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92" r:id="rId5"/>
    <p:sldId id="275" r:id="rId6"/>
    <p:sldId id="276" r:id="rId7"/>
    <p:sldId id="278" r:id="rId8"/>
    <p:sldId id="279" r:id="rId9"/>
    <p:sldId id="294" r:id="rId10"/>
    <p:sldId id="295" r:id="rId11"/>
    <p:sldId id="28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25BD"/>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883EB-1B6F-4A5C-855E-FD720DDA9101}" v="164" dt="2024-01-11T00:17:24.72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7" autoAdjust="0"/>
    <p:restoredTop sz="95634"/>
  </p:normalViewPr>
  <p:slideViewPr>
    <p:cSldViewPr snapToGrid="0" showGuides="1">
      <p:cViewPr varScale="1">
        <p:scale>
          <a:sx n="103" d="100"/>
          <a:sy n="103" d="100"/>
        </p:scale>
        <p:origin x="132" y="41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verick Figueira" userId="152b9fc70515774c" providerId="LiveId" clId="{878883EB-1B6F-4A5C-855E-FD720DDA9101}"/>
    <pc:docChg chg="custSel addSld delSld modSld">
      <pc:chgData name="Maverick Figueira" userId="152b9fc70515774c" providerId="LiveId" clId="{878883EB-1B6F-4A5C-855E-FD720DDA9101}" dt="2024-01-11T00:32:30.238" v="3839"/>
      <pc:docMkLst>
        <pc:docMk/>
      </pc:docMkLst>
      <pc:sldChg chg="modSp mod">
        <pc:chgData name="Maverick Figueira" userId="152b9fc70515774c" providerId="LiveId" clId="{878883EB-1B6F-4A5C-855E-FD720DDA9101}" dt="2024-01-09T22:14:27.890" v="1436" actId="20577"/>
        <pc:sldMkLst>
          <pc:docMk/>
          <pc:sldMk cId="2775535166" sldId="275"/>
        </pc:sldMkLst>
        <pc:spChg chg="mod">
          <ac:chgData name="Maverick Figueira" userId="152b9fc70515774c" providerId="LiveId" clId="{878883EB-1B6F-4A5C-855E-FD720DDA9101}" dt="2024-01-09T22:14:10.397" v="1410" actId="1076"/>
          <ac:spMkLst>
            <pc:docMk/>
            <pc:sldMk cId="2775535166" sldId="275"/>
            <ac:spMk id="4" creationId="{A2333262-EA46-4F24-A2EE-6A247C75BA0A}"/>
          </ac:spMkLst>
        </pc:spChg>
        <pc:spChg chg="mod">
          <ac:chgData name="Maverick Figueira" userId="152b9fc70515774c" providerId="LiveId" clId="{878883EB-1B6F-4A5C-855E-FD720DDA9101}" dt="2024-01-09T22:14:27.890" v="1436" actId="20577"/>
          <ac:spMkLst>
            <pc:docMk/>
            <pc:sldMk cId="2775535166" sldId="275"/>
            <ac:spMk id="18" creationId="{241202DB-E499-EB19-8A48-A3301DA59ED7}"/>
          </ac:spMkLst>
        </pc:spChg>
      </pc:sldChg>
      <pc:sldChg chg="addSp delSp modSp mod">
        <pc:chgData name="Maverick Figueira" userId="152b9fc70515774c" providerId="LiveId" clId="{878883EB-1B6F-4A5C-855E-FD720DDA9101}" dt="2024-01-10T21:10:30.283" v="2477" actId="1076"/>
        <pc:sldMkLst>
          <pc:docMk/>
          <pc:sldMk cId="77554804" sldId="276"/>
        </pc:sldMkLst>
        <pc:spChg chg="add del mod">
          <ac:chgData name="Maverick Figueira" userId="152b9fc70515774c" providerId="LiveId" clId="{878883EB-1B6F-4A5C-855E-FD720DDA9101}" dt="2024-01-09T20:21:52.601" v="2" actId="478"/>
          <ac:spMkLst>
            <pc:docMk/>
            <pc:sldMk cId="77554804" sldId="276"/>
            <ac:spMk id="3" creationId="{696036EA-D98E-359E-1D0B-7A855EFA2A33}"/>
          </ac:spMkLst>
        </pc:spChg>
        <pc:spChg chg="del">
          <ac:chgData name="Maverick Figueira" userId="152b9fc70515774c" providerId="LiveId" clId="{878883EB-1B6F-4A5C-855E-FD720DDA9101}" dt="2024-01-09T21:32:14.898" v="341" actId="478"/>
          <ac:spMkLst>
            <pc:docMk/>
            <pc:sldMk cId="77554804" sldId="276"/>
            <ac:spMk id="4" creationId="{0A01EC1F-42C9-66C4-9D49-F6AF79D5BE91}"/>
          </ac:spMkLst>
        </pc:spChg>
        <pc:spChg chg="mod">
          <ac:chgData name="Maverick Figueira" userId="152b9fc70515774c" providerId="LiveId" clId="{878883EB-1B6F-4A5C-855E-FD720DDA9101}" dt="2024-01-10T21:10:30.283" v="2477" actId="1076"/>
          <ac:spMkLst>
            <pc:docMk/>
            <pc:sldMk cId="77554804" sldId="276"/>
            <ac:spMk id="5" creationId="{81D18537-D028-9E9C-FB87-93F24955DFC7}"/>
          </ac:spMkLst>
        </pc:spChg>
        <pc:spChg chg="del">
          <ac:chgData name="Maverick Figueira" userId="152b9fc70515774c" providerId="LiveId" clId="{878883EB-1B6F-4A5C-855E-FD720DDA9101}" dt="2024-01-09T20:21:48.653" v="1" actId="478"/>
          <ac:spMkLst>
            <pc:docMk/>
            <pc:sldMk cId="77554804" sldId="276"/>
            <ac:spMk id="6" creationId="{D91FB993-29E1-3DBD-8335-7970016F8DE7}"/>
          </ac:spMkLst>
        </pc:spChg>
        <pc:spChg chg="add del mod">
          <ac:chgData name="Maverick Figueira" userId="152b9fc70515774c" providerId="LiveId" clId="{878883EB-1B6F-4A5C-855E-FD720DDA9101}" dt="2024-01-09T21:33:20.828" v="425"/>
          <ac:spMkLst>
            <pc:docMk/>
            <pc:sldMk cId="77554804" sldId="276"/>
            <ac:spMk id="8" creationId="{4449F6D3-89A2-93BE-17D1-84D18F411F34}"/>
          </ac:spMkLst>
        </pc:spChg>
        <pc:spChg chg="add mod">
          <ac:chgData name="Maverick Figueira" userId="152b9fc70515774c" providerId="LiveId" clId="{878883EB-1B6F-4A5C-855E-FD720DDA9101}" dt="2024-01-09T21:40:00.785" v="590" actId="20577"/>
          <ac:spMkLst>
            <pc:docMk/>
            <pc:sldMk cId="77554804" sldId="276"/>
            <ac:spMk id="9" creationId="{9AC9E368-D684-1439-ABC5-B1B77610F6ED}"/>
          </ac:spMkLst>
        </pc:spChg>
        <pc:spChg chg="mod">
          <ac:chgData name="Maverick Figueira" userId="152b9fc70515774c" providerId="LiveId" clId="{878883EB-1B6F-4A5C-855E-FD720DDA9101}" dt="2024-01-09T21:38:19.018" v="584" actId="1076"/>
          <ac:spMkLst>
            <pc:docMk/>
            <pc:sldMk cId="77554804" sldId="276"/>
            <ac:spMk id="20" creationId="{CC0093B1-77CC-1E61-FB22-E136F94EABD2}"/>
          </ac:spMkLst>
        </pc:spChg>
        <pc:picChg chg="del">
          <ac:chgData name="Maverick Figueira" userId="152b9fc70515774c" providerId="LiveId" clId="{878883EB-1B6F-4A5C-855E-FD720DDA9101}" dt="2024-01-09T20:21:47.562" v="0" actId="478"/>
          <ac:picMkLst>
            <pc:docMk/>
            <pc:sldMk cId="77554804" sldId="276"/>
            <ac:picMk id="12" creationId="{8C4B5C6A-45B4-1976-622A-4CEB4E3211BC}"/>
          </ac:picMkLst>
        </pc:picChg>
        <pc:picChg chg="add mod">
          <ac:chgData name="Maverick Figueira" userId="152b9fc70515774c" providerId="LiveId" clId="{878883EB-1B6F-4A5C-855E-FD720DDA9101}" dt="2024-01-09T21:38:01.360" v="580" actId="167"/>
          <ac:picMkLst>
            <pc:docMk/>
            <pc:sldMk cId="77554804" sldId="276"/>
            <ac:picMk id="2050" creationId="{80485D93-9932-98CD-2E60-75CD83A9F6B3}"/>
          </ac:picMkLst>
        </pc:picChg>
      </pc:sldChg>
      <pc:sldChg chg="del">
        <pc:chgData name="Maverick Figueira" userId="152b9fc70515774c" providerId="LiveId" clId="{878883EB-1B6F-4A5C-855E-FD720DDA9101}" dt="2024-01-09T21:38:43.510" v="586" actId="2696"/>
        <pc:sldMkLst>
          <pc:docMk/>
          <pc:sldMk cId="2478079616" sldId="277"/>
        </pc:sldMkLst>
      </pc:sldChg>
      <pc:sldChg chg="addSp delSp modSp mod">
        <pc:chgData name="Maverick Figueira" userId="152b9fc70515774c" providerId="LiveId" clId="{878883EB-1B6F-4A5C-855E-FD720DDA9101}" dt="2024-01-10T21:11:39.869" v="2485"/>
        <pc:sldMkLst>
          <pc:docMk/>
          <pc:sldMk cId="1640288181" sldId="278"/>
        </pc:sldMkLst>
        <pc:spChg chg="add del mod">
          <ac:chgData name="Maverick Figueira" userId="152b9fc70515774c" providerId="LiveId" clId="{878883EB-1B6F-4A5C-855E-FD720DDA9101}" dt="2024-01-09T21:40:21.389" v="592" actId="478"/>
          <ac:spMkLst>
            <pc:docMk/>
            <pc:sldMk cId="1640288181" sldId="278"/>
            <ac:spMk id="3" creationId="{2B6B4657-29DC-2AEF-84E3-0497E77AF5B9}"/>
          </ac:spMkLst>
        </pc:spChg>
        <pc:spChg chg="del">
          <ac:chgData name="Maverick Figueira" userId="152b9fc70515774c" providerId="LiveId" clId="{878883EB-1B6F-4A5C-855E-FD720DDA9101}" dt="2024-01-09T21:44:03.975" v="658" actId="478"/>
          <ac:spMkLst>
            <pc:docMk/>
            <pc:sldMk cId="1640288181" sldId="278"/>
            <ac:spMk id="4" creationId="{8FD23934-4A07-2183-483D-999C4EEC4F76}"/>
          </ac:spMkLst>
        </pc:spChg>
        <pc:spChg chg="add mod">
          <ac:chgData name="Maverick Figueira" userId="152b9fc70515774c" providerId="LiveId" clId="{878883EB-1B6F-4A5C-855E-FD720DDA9101}" dt="2024-01-09T21:48:16.744" v="759" actId="207"/>
          <ac:spMkLst>
            <pc:docMk/>
            <pc:sldMk cId="1640288181" sldId="278"/>
            <ac:spMk id="9" creationId="{06DB3825-B1B9-D899-6663-330322B163F0}"/>
          </ac:spMkLst>
        </pc:spChg>
        <pc:spChg chg="mod">
          <ac:chgData name="Maverick Figueira" userId="152b9fc70515774c" providerId="LiveId" clId="{878883EB-1B6F-4A5C-855E-FD720DDA9101}" dt="2024-01-09T21:47:32.537" v="755" actId="1076"/>
          <ac:spMkLst>
            <pc:docMk/>
            <pc:sldMk cId="1640288181" sldId="278"/>
            <ac:spMk id="10" creationId="{4C6EC6F6-F346-241D-C2AD-CEA21AF2E091}"/>
          </ac:spMkLst>
        </pc:spChg>
        <pc:spChg chg="add mod">
          <ac:chgData name="Maverick Figueira" userId="152b9fc70515774c" providerId="LiveId" clId="{878883EB-1B6F-4A5C-855E-FD720DDA9101}" dt="2024-01-09T21:48:03.250" v="758" actId="207"/>
          <ac:spMkLst>
            <pc:docMk/>
            <pc:sldMk cId="1640288181" sldId="278"/>
            <ac:spMk id="12" creationId="{A962CFFC-F208-9CBC-A36F-2DD80CC6E389}"/>
          </ac:spMkLst>
        </pc:spChg>
        <pc:graphicFrameChg chg="add mod ord modGraphic">
          <ac:chgData name="Maverick Figueira" userId="152b9fc70515774c" providerId="LiveId" clId="{878883EB-1B6F-4A5C-855E-FD720DDA9101}" dt="2024-01-10T21:11:39.869" v="2485"/>
          <ac:graphicFrameMkLst>
            <pc:docMk/>
            <pc:sldMk cId="1640288181" sldId="278"/>
            <ac:graphicFrameMk id="8" creationId="{6EF31934-2545-7ACF-1352-E44D38705559}"/>
          </ac:graphicFrameMkLst>
        </pc:graphicFrameChg>
        <pc:graphicFrameChg chg="del">
          <ac:chgData name="Maverick Figueira" userId="152b9fc70515774c" providerId="LiveId" clId="{878883EB-1B6F-4A5C-855E-FD720DDA9101}" dt="2024-01-09T21:40:19.215" v="591" actId="478"/>
          <ac:graphicFrameMkLst>
            <pc:docMk/>
            <pc:sldMk cId="1640288181" sldId="278"/>
            <ac:graphicFrameMk id="14" creationId="{B7C287C2-FD80-40E0-BEEE-ABC91A81663B}"/>
          </ac:graphicFrameMkLst>
        </pc:graphicFrameChg>
      </pc:sldChg>
      <pc:sldChg chg="addSp delSp modSp mod">
        <pc:chgData name="Maverick Figueira" userId="152b9fc70515774c" providerId="LiveId" clId="{878883EB-1B6F-4A5C-855E-FD720DDA9101}" dt="2024-01-10T21:11:29.515" v="2482"/>
        <pc:sldMkLst>
          <pc:docMk/>
          <pc:sldMk cId="1246021298" sldId="279"/>
        </pc:sldMkLst>
        <pc:spChg chg="mod">
          <ac:chgData name="Maverick Figueira" userId="152b9fc70515774c" providerId="LiveId" clId="{878883EB-1B6F-4A5C-855E-FD720DDA9101}" dt="2024-01-10T21:10:49.299" v="2479" actId="207"/>
          <ac:spMkLst>
            <pc:docMk/>
            <pc:sldMk cId="1246021298" sldId="279"/>
            <ac:spMk id="3" creationId="{4379BBF1-9BC2-6DCE-0154-8873469878A5}"/>
          </ac:spMkLst>
        </pc:spChg>
        <pc:spChg chg="add del mod">
          <ac:chgData name="Maverick Figueira" userId="152b9fc70515774c" providerId="LiveId" clId="{878883EB-1B6F-4A5C-855E-FD720DDA9101}" dt="2024-01-09T21:49:31.727" v="834" actId="478"/>
          <ac:spMkLst>
            <pc:docMk/>
            <pc:sldMk cId="1246021298" sldId="279"/>
            <ac:spMk id="4" creationId="{7D055B80-FE93-F7E1-4A07-F2F120FAFCE2}"/>
          </ac:spMkLst>
        </pc:spChg>
        <pc:spChg chg="del">
          <ac:chgData name="Maverick Figueira" userId="152b9fc70515774c" providerId="LiveId" clId="{878883EB-1B6F-4A5C-855E-FD720DDA9101}" dt="2024-01-09T21:56:58.537" v="976" actId="478"/>
          <ac:spMkLst>
            <pc:docMk/>
            <pc:sldMk cId="1246021298" sldId="279"/>
            <ac:spMk id="5" creationId="{6D18E7F7-120D-E343-B41C-E8DF89FC0F49}"/>
          </ac:spMkLst>
        </pc:spChg>
        <pc:spChg chg="add del mod">
          <ac:chgData name="Maverick Figueira" userId="152b9fc70515774c" providerId="LiveId" clId="{878883EB-1B6F-4A5C-855E-FD720DDA9101}" dt="2024-01-09T21:54:46.694" v="914"/>
          <ac:spMkLst>
            <pc:docMk/>
            <pc:sldMk cId="1246021298" sldId="279"/>
            <ac:spMk id="14" creationId="{AAD5DBA5-7B3D-1567-3588-99F31B70B3E1}"/>
          </ac:spMkLst>
        </pc:spChg>
        <pc:spChg chg="add del mod">
          <ac:chgData name="Maverick Figueira" userId="152b9fc70515774c" providerId="LiveId" clId="{878883EB-1B6F-4A5C-855E-FD720DDA9101}" dt="2024-01-09T21:56:58.538" v="978"/>
          <ac:spMkLst>
            <pc:docMk/>
            <pc:sldMk cId="1246021298" sldId="279"/>
            <ac:spMk id="16" creationId="{BC9AA6A6-3C7F-4E1C-73E9-821C3433D082}"/>
          </ac:spMkLst>
        </pc:spChg>
        <pc:spChg chg="add mod">
          <ac:chgData name="Maverick Figueira" userId="152b9fc70515774c" providerId="LiveId" clId="{878883EB-1B6F-4A5C-855E-FD720DDA9101}" dt="2024-01-10T21:11:03.133" v="2480" actId="207"/>
          <ac:spMkLst>
            <pc:docMk/>
            <pc:sldMk cId="1246021298" sldId="279"/>
            <ac:spMk id="17" creationId="{CC10D9AD-935D-E649-3152-9A3124BBE0B9}"/>
          </ac:spMkLst>
        </pc:spChg>
        <pc:spChg chg="add mod">
          <ac:chgData name="Maverick Figueira" userId="152b9fc70515774c" providerId="LiveId" clId="{878883EB-1B6F-4A5C-855E-FD720DDA9101}" dt="2024-01-10T21:11:10.152" v="2481" actId="207"/>
          <ac:spMkLst>
            <pc:docMk/>
            <pc:sldMk cId="1246021298" sldId="279"/>
            <ac:spMk id="18" creationId="{B2CE65D8-1B0E-E621-4C25-C8DE23D05474}"/>
          </ac:spMkLst>
        </pc:spChg>
        <pc:graphicFrameChg chg="del">
          <ac:chgData name="Maverick Figueira" userId="152b9fc70515774c" providerId="LiveId" clId="{878883EB-1B6F-4A5C-855E-FD720DDA9101}" dt="2024-01-09T21:49:29.839" v="833" actId="478"/>
          <ac:graphicFrameMkLst>
            <pc:docMk/>
            <pc:sldMk cId="1246021298" sldId="279"/>
            <ac:graphicFrameMk id="8" creationId="{7E5E2BDF-8ED2-40CB-B07C-B015E1420EA8}"/>
          </ac:graphicFrameMkLst>
        </pc:graphicFrameChg>
        <pc:graphicFrameChg chg="add del">
          <ac:chgData name="Maverick Figueira" userId="152b9fc70515774c" providerId="LiveId" clId="{878883EB-1B6F-4A5C-855E-FD720DDA9101}" dt="2024-01-09T21:50:57.962" v="841" actId="478"/>
          <ac:graphicFrameMkLst>
            <pc:docMk/>
            <pc:sldMk cId="1246021298" sldId="279"/>
            <ac:graphicFrameMk id="10" creationId="{2ABE3BCE-B8E3-8C39-EE49-8D71A9DC58E2}"/>
          </ac:graphicFrameMkLst>
        </pc:graphicFrameChg>
        <pc:graphicFrameChg chg="add mod ord modGraphic">
          <ac:chgData name="Maverick Figueira" userId="152b9fc70515774c" providerId="LiveId" clId="{878883EB-1B6F-4A5C-855E-FD720DDA9101}" dt="2024-01-10T21:11:29.515" v="2482"/>
          <ac:graphicFrameMkLst>
            <pc:docMk/>
            <pc:sldMk cId="1246021298" sldId="279"/>
            <ac:graphicFrameMk id="13" creationId="{CC5CFE5E-DCE8-B535-3848-1F14ABAB59C5}"/>
          </ac:graphicFrameMkLst>
        </pc:graphicFrameChg>
        <pc:graphicFrameChg chg="add del mod">
          <ac:chgData name="Maverick Figueira" userId="152b9fc70515774c" providerId="LiveId" clId="{878883EB-1B6F-4A5C-855E-FD720DDA9101}" dt="2024-01-09T21:54:46.691" v="912"/>
          <ac:graphicFrameMkLst>
            <pc:docMk/>
            <pc:sldMk cId="1246021298" sldId="279"/>
            <ac:graphicFrameMk id="15" creationId="{5F0FC715-196C-2FCA-6959-0BDEFA2E2939}"/>
          </ac:graphicFrameMkLst>
        </pc:graphicFrameChg>
      </pc:sldChg>
      <pc:sldChg chg="addSp delSp modSp del mod">
        <pc:chgData name="Maverick Figueira" userId="152b9fc70515774c" providerId="LiveId" clId="{878883EB-1B6F-4A5C-855E-FD720DDA9101}" dt="2024-01-09T22:08:40.015" v="1394" actId="47"/>
        <pc:sldMkLst>
          <pc:docMk/>
          <pc:sldMk cId="2107888131" sldId="281"/>
        </pc:sldMkLst>
        <pc:spChg chg="add mod">
          <ac:chgData name="Maverick Figueira" userId="152b9fc70515774c" providerId="LiveId" clId="{878883EB-1B6F-4A5C-855E-FD720DDA9101}" dt="2024-01-09T22:08:38.052" v="1393" actId="478"/>
          <ac:spMkLst>
            <pc:docMk/>
            <pc:sldMk cId="2107888131" sldId="281"/>
            <ac:spMk id="4" creationId="{8990B42E-DF01-4754-78AF-84A6B6215AE1}"/>
          </ac:spMkLst>
        </pc:spChg>
        <pc:picChg chg="del">
          <ac:chgData name="Maverick Figueira" userId="152b9fc70515774c" providerId="LiveId" clId="{878883EB-1B6F-4A5C-855E-FD720DDA9101}" dt="2024-01-09T22:08:38.052" v="1393" actId="478"/>
          <ac:picMkLst>
            <pc:docMk/>
            <pc:sldMk cId="2107888131" sldId="281"/>
            <ac:picMk id="55" creationId="{4B0A05F6-A265-D617-87EB-C8B6D39D74EB}"/>
          </ac:picMkLst>
        </pc:picChg>
      </pc:sldChg>
      <pc:sldChg chg="del">
        <pc:chgData name="Maverick Figueira" userId="152b9fc70515774c" providerId="LiveId" clId="{878883EB-1B6F-4A5C-855E-FD720DDA9101}" dt="2024-01-09T22:08:40.988" v="1395" actId="47"/>
        <pc:sldMkLst>
          <pc:docMk/>
          <pc:sldMk cId="3157109385" sldId="282"/>
        </pc:sldMkLst>
      </pc:sldChg>
      <pc:sldChg chg="del">
        <pc:chgData name="Maverick Figueira" userId="152b9fc70515774c" providerId="LiveId" clId="{878883EB-1B6F-4A5C-855E-FD720DDA9101}" dt="2024-01-09T22:08:41.678" v="1396" actId="47"/>
        <pc:sldMkLst>
          <pc:docMk/>
          <pc:sldMk cId="2517140333" sldId="283"/>
        </pc:sldMkLst>
      </pc:sldChg>
      <pc:sldChg chg="modSp del mod">
        <pc:chgData name="Maverick Figueira" userId="152b9fc70515774c" providerId="LiveId" clId="{878883EB-1B6F-4A5C-855E-FD720DDA9101}" dt="2024-01-09T22:14:39.680" v="1440" actId="47"/>
        <pc:sldMkLst>
          <pc:docMk/>
          <pc:sldMk cId="2624021206" sldId="284"/>
        </pc:sldMkLst>
        <pc:spChg chg="mod">
          <ac:chgData name="Maverick Figueira" userId="152b9fc70515774c" providerId="LiveId" clId="{878883EB-1B6F-4A5C-855E-FD720DDA9101}" dt="2024-01-09T22:08:48.920" v="1406" actId="20577"/>
          <ac:spMkLst>
            <pc:docMk/>
            <pc:sldMk cId="2624021206" sldId="284"/>
            <ac:spMk id="38" creationId="{478CB64C-71AF-6B72-8069-000DD250502E}"/>
          </ac:spMkLst>
        </pc:spChg>
      </pc:sldChg>
      <pc:sldChg chg="del">
        <pc:chgData name="Maverick Figueira" userId="152b9fc70515774c" providerId="LiveId" clId="{878883EB-1B6F-4A5C-855E-FD720DDA9101}" dt="2024-01-09T22:14:36.027" v="1437" actId="47"/>
        <pc:sldMkLst>
          <pc:docMk/>
          <pc:sldMk cId="3760906987" sldId="285"/>
        </pc:sldMkLst>
      </pc:sldChg>
      <pc:sldChg chg="addSp delSp modSp mod">
        <pc:chgData name="Maverick Figueira" userId="152b9fc70515774c" providerId="LiveId" clId="{878883EB-1B6F-4A5C-855E-FD720DDA9101}" dt="2024-01-11T00:32:30.238" v="3839"/>
        <pc:sldMkLst>
          <pc:docMk/>
          <pc:sldMk cId="4157533387" sldId="288"/>
        </pc:sldMkLst>
        <pc:spChg chg="add del mod">
          <ac:chgData name="Maverick Figueira" userId="152b9fc70515774c" providerId="LiveId" clId="{878883EB-1B6F-4A5C-855E-FD720DDA9101}" dt="2024-01-10T18:15:13.991" v="1445" actId="478"/>
          <ac:spMkLst>
            <pc:docMk/>
            <pc:sldMk cId="4157533387" sldId="288"/>
            <ac:spMk id="3" creationId="{D7BD6CD0-9154-A171-12A3-49293201A5E8}"/>
          </ac:spMkLst>
        </pc:spChg>
        <pc:spChg chg="del">
          <ac:chgData name="Maverick Figueira" userId="152b9fc70515774c" providerId="LiveId" clId="{878883EB-1B6F-4A5C-855E-FD720DDA9101}" dt="2024-01-10T18:23:48.749" v="1519" actId="478"/>
          <ac:spMkLst>
            <pc:docMk/>
            <pc:sldMk cId="4157533387" sldId="288"/>
            <ac:spMk id="4" creationId="{8E531165-F745-171F-F6EC-07FDD4E3E06C}"/>
          </ac:spMkLst>
        </pc:spChg>
        <pc:spChg chg="mod">
          <ac:chgData name="Maverick Figueira" userId="152b9fc70515774c" providerId="LiveId" clId="{878883EB-1B6F-4A5C-855E-FD720DDA9101}" dt="2024-01-10T18:34:09.526" v="1531" actId="1076"/>
          <ac:spMkLst>
            <pc:docMk/>
            <pc:sldMk cId="4157533387" sldId="288"/>
            <ac:spMk id="6" creationId="{4EFA9173-F892-5C7D-99AF-4C5FFB1532B4}"/>
          </ac:spMkLst>
        </pc:spChg>
        <pc:spChg chg="add mod">
          <ac:chgData name="Maverick Figueira" userId="152b9fc70515774c" providerId="LiveId" clId="{878883EB-1B6F-4A5C-855E-FD720DDA9101}" dt="2024-01-11T00:31:39.533" v="3741"/>
          <ac:spMkLst>
            <pc:docMk/>
            <pc:sldMk cId="4157533387" sldId="288"/>
            <ac:spMk id="21" creationId="{7EA42BB9-D8F7-7CF1-AD8C-8D071EFFA35B}"/>
          </ac:spMkLst>
        </pc:spChg>
        <pc:spChg chg="mod">
          <ac:chgData name="Maverick Figueira" userId="152b9fc70515774c" providerId="LiveId" clId="{878883EB-1B6F-4A5C-855E-FD720DDA9101}" dt="2024-01-11T00:32:30.238" v="3839"/>
          <ac:spMkLst>
            <pc:docMk/>
            <pc:sldMk cId="4157533387" sldId="288"/>
            <ac:spMk id="29" creationId="{52FD53DB-CD39-2575-F8BA-63488E81091E}"/>
          </ac:spMkLst>
        </pc:spChg>
        <pc:graphicFrameChg chg="add del mod">
          <ac:chgData name="Maverick Figueira" userId="152b9fc70515774c" providerId="LiveId" clId="{878883EB-1B6F-4A5C-855E-FD720DDA9101}" dt="2024-01-10T18:17:37.974" v="1450" actId="478"/>
          <ac:graphicFrameMkLst>
            <pc:docMk/>
            <pc:sldMk cId="4157533387" sldId="288"/>
            <ac:graphicFrameMk id="9" creationId="{DF445384-BD1D-07D0-B562-DCD64AB45A8C}"/>
          </ac:graphicFrameMkLst>
        </pc:graphicFrameChg>
        <pc:graphicFrameChg chg="add del mod">
          <ac:chgData name="Maverick Figueira" userId="152b9fc70515774c" providerId="LiveId" clId="{878883EB-1B6F-4A5C-855E-FD720DDA9101}" dt="2024-01-10T18:18:13.432" v="1455" actId="478"/>
          <ac:graphicFrameMkLst>
            <pc:docMk/>
            <pc:sldMk cId="4157533387" sldId="288"/>
            <ac:graphicFrameMk id="12" creationId="{D4A4EA57-917A-A119-C692-0106A4591222}"/>
          </ac:graphicFrameMkLst>
        </pc:graphicFrameChg>
        <pc:graphicFrameChg chg="add del mod">
          <ac:chgData name="Maverick Figueira" userId="152b9fc70515774c" providerId="LiveId" clId="{878883EB-1B6F-4A5C-855E-FD720DDA9101}" dt="2024-01-10T18:21:09.371" v="1504" actId="478"/>
          <ac:graphicFrameMkLst>
            <pc:docMk/>
            <pc:sldMk cId="4157533387" sldId="288"/>
            <ac:graphicFrameMk id="16" creationId="{9668121E-2777-4567-EF21-32FCA32B8E96}"/>
          </ac:graphicFrameMkLst>
        </pc:graphicFrameChg>
        <pc:graphicFrameChg chg="add del mod modGraphic">
          <ac:chgData name="Maverick Figueira" userId="152b9fc70515774c" providerId="LiveId" clId="{878883EB-1B6F-4A5C-855E-FD720DDA9101}" dt="2024-01-10T18:28:35.861" v="1525" actId="478"/>
          <ac:graphicFrameMkLst>
            <pc:docMk/>
            <pc:sldMk cId="4157533387" sldId="288"/>
            <ac:graphicFrameMk id="19" creationId="{70DACC6C-2C66-8E49-3382-F7F837E84093}"/>
          </ac:graphicFrameMkLst>
        </pc:graphicFrameChg>
        <pc:picChg chg="add mod ord">
          <ac:chgData name="Maverick Figueira" userId="152b9fc70515774c" providerId="LiveId" clId="{878883EB-1B6F-4A5C-855E-FD720DDA9101}" dt="2024-01-10T18:45:44.985" v="2475" actId="14100"/>
          <ac:picMkLst>
            <pc:docMk/>
            <pc:sldMk cId="4157533387" sldId="288"/>
            <ac:picMk id="20" creationId="{4421F8B1-3169-1A9D-930E-60C586FE030F}"/>
          </ac:picMkLst>
        </pc:picChg>
        <pc:picChg chg="del">
          <ac:chgData name="Maverick Figueira" userId="152b9fc70515774c" providerId="LiveId" clId="{878883EB-1B6F-4A5C-855E-FD720DDA9101}" dt="2024-01-10T18:15:11.862" v="1443" actId="478"/>
          <ac:picMkLst>
            <pc:docMk/>
            <pc:sldMk cId="4157533387" sldId="288"/>
            <ac:picMk id="38" creationId="{4162880A-4A88-ED9F-357E-65638ED8BB0C}"/>
          </ac:picMkLst>
        </pc:picChg>
        <pc:picChg chg="del">
          <ac:chgData name="Maverick Figueira" userId="152b9fc70515774c" providerId="LiveId" clId="{878883EB-1B6F-4A5C-855E-FD720DDA9101}" dt="2024-01-10T18:15:12.304" v="1444" actId="478"/>
          <ac:picMkLst>
            <pc:docMk/>
            <pc:sldMk cId="4157533387" sldId="288"/>
            <ac:picMk id="39" creationId="{6037332D-8714-C147-6E64-3654D8C57839}"/>
          </ac:picMkLst>
        </pc:picChg>
      </pc:sldChg>
      <pc:sldChg chg="del">
        <pc:chgData name="Maverick Figueira" userId="152b9fc70515774c" providerId="LiveId" clId="{878883EB-1B6F-4A5C-855E-FD720DDA9101}" dt="2024-01-09T22:14:43.207" v="1441" actId="47"/>
        <pc:sldMkLst>
          <pc:docMk/>
          <pc:sldMk cId="529279411" sldId="289"/>
        </pc:sldMkLst>
      </pc:sldChg>
      <pc:sldChg chg="del">
        <pc:chgData name="Maverick Figueira" userId="152b9fc70515774c" providerId="LiveId" clId="{878883EB-1B6F-4A5C-855E-FD720DDA9101}" dt="2024-01-09T22:14:36.897" v="1438" actId="47"/>
        <pc:sldMkLst>
          <pc:docMk/>
          <pc:sldMk cId="4182148033" sldId="293"/>
        </pc:sldMkLst>
      </pc:sldChg>
      <pc:sldChg chg="addSp delSp modSp mod">
        <pc:chgData name="Maverick Figueira" userId="152b9fc70515774c" providerId="LiveId" clId="{878883EB-1B6F-4A5C-855E-FD720DDA9101}" dt="2024-01-10T18:37:49.039" v="1572"/>
        <pc:sldMkLst>
          <pc:docMk/>
          <pc:sldMk cId="32955924" sldId="294"/>
        </pc:sldMkLst>
        <pc:spChg chg="add mod">
          <ac:chgData name="Maverick Figueira" userId="152b9fc70515774c" providerId="LiveId" clId="{878883EB-1B6F-4A5C-855E-FD720DDA9101}" dt="2024-01-10T18:36:52.705" v="1565" actId="1076"/>
          <ac:spMkLst>
            <pc:docMk/>
            <pc:sldMk cId="32955924" sldId="294"/>
            <ac:spMk id="3" creationId="{918C0E44-3BCF-08DE-5A1D-CEEE9F0300BD}"/>
          </ac:spMkLst>
        </pc:spChg>
        <pc:spChg chg="del">
          <ac:chgData name="Maverick Figueira" userId="152b9fc70515774c" providerId="LiveId" clId="{878883EB-1B6F-4A5C-855E-FD720DDA9101}" dt="2024-01-09T22:01:26.655" v="1219" actId="478"/>
          <ac:spMkLst>
            <pc:docMk/>
            <pc:sldMk cId="32955924" sldId="294"/>
            <ac:spMk id="4" creationId="{8A610345-FF40-D90A-5C88-A462A10E487B}"/>
          </ac:spMkLst>
        </pc:spChg>
        <pc:spChg chg="add del mod">
          <ac:chgData name="Maverick Figueira" userId="152b9fc70515774c" providerId="LiveId" clId="{878883EB-1B6F-4A5C-855E-FD720DDA9101}" dt="2024-01-10T18:37:49.039" v="1572"/>
          <ac:spMkLst>
            <pc:docMk/>
            <pc:sldMk cId="32955924" sldId="294"/>
            <ac:spMk id="4" creationId="{BD0C08E8-6AD9-E56E-0637-23F5B7CB3A3C}"/>
          </ac:spMkLst>
        </pc:spChg>
        <pc:spChg chg="del mod">
          <ac:chgData name="Maverick Figueira" userId="152b9fc70515774c" providerId="LiveId" clId="{878883EB-1B6F-4A5C-855E-FD720DDA9101}" dt="2024-01-09T22:01:21.504" v="1218" actId="478"/>
          <ac:spMkLst>
            <pc:docMk/>
            <pc:sldMk cId="32955924" sldId="294"/>
            <ac:spMk id="6" creationId="{613663CA-BA5A-41E7-1FBE-D38846DFEF75}"/>
          </ac:spMkLst>
        </pc:spChg>
        <pc:spChg chg="add mod">
          <ac:chgData name="Maverick Figueira" userId="152b9fc70515774c" providerId="LiveId" clId="{878883EB-1B6F-4A5C-855E-FD720DDA9101}" dt="2024-01-10T18:37:44.946" v="1570" actId="1076"/>
          <ac:spMkLst>
            <pc:docMk/>
            <pc:sldMk cId="32955924" sldId="294"/>
            <ac:spMk id="6" creationId="{DDA39989-D700-5ADF-1C28-6DE87760E124}"/>
          </ac:spMkLst>
        </pc:spChg>
        <pc:spChg chg="add mod">
          <ac:chgData name="Maverick Figueira" userId="152b9fc70515774c" providerId="LiveId" clId="{878883EB-1B6F-4A5C-855E-FD720DDA9101}" dt="2024-01-10T18:36:45.704" v="1563" actId="1076"/>
          <ac:spMkLst>
            <pc:docMk/>
            <pc:sldMk cId="32955924" sldId="294"/>
            <ac:spMk id="7" creationId="{46DD6765-CC07-5EAB-A94B-30C09B408618}"/>
          </ac:spMkLst>
        </pc:spChg>
        <pc:spChg chg="add mod">
          <ac:chgData name="Maverick Figueira" userId="152b9fc70515774c" providerId="LiveId" clId="{878883EB-1B6F-4A5C-855E-FD720DDA9101}" dt="2024-01-10T18:36:48.636" v="1564" actId="1076"/>
          <ac:spMkLst>
            <pc:docMk/>
            <pc:sldMk cId="32955924" sldId="294"/>
            <ac:spMk id="10" creationId="{06AB0E96-FC82-B6C9-CD0D-EF21EB5238B2}"/>
          </ac:spMkLst>
        </pc:spChg>
        <pc:spChg chg="del mod">
          <ac:chgData name="Maverick Figueira" userId="152b9fc70515774c" providerId="LiveId" clId="{878883EB-1B6F-4A5C-855E-FD720DDA9101}" dt="2024-01-09T22:02:18.070" v="1228" actId="478"/>
          <ac:spMkLst>
            <pc:docMk/>
            <pc:sldMk cId="32955924" sldId="294"/>
            <ac:spMk id="11" creationId="{02CEC6EF-006F-693B-5D79-47FD797CB22B}"/>
          </ac:spMkLst>
        </pc:spChg>
        <pc:picChg chg="add del mod ord">
          <ac:chgData name="Maverick Figueira" userId="152b9fc70515774c" providerId="LiveId" clId="{878883EB-1B6F-4A5C-855E-FD720DDA9101}" dt="2024-01-09T22:02:19.622" v="1229" actId="478"/>
          <ac:picMkLst>
            <pc:docMk/>
            <pc:sldMk cId="32955924" sldId="294"/>
            <ac:picMk id="2" creationId="{606161C5-884B-1221-E95C-740FB1E76125}"/>
          </ac:picMkLst>
        </pc:picChg>
        <pc:picChg chg="add del mod">
          <ac:chgData name="Maverick Figueira" userId="152b9fc70515774c" providerId="LiveId" clId="{878883EB-1B6F-4A5C-855E-FD720DDA9101}" dt="2024-01-10T18:35:59.219" v="1537" actId="478"/>
          <ac:picMkLst>
            <pc:docMk/>
            <pc:sldMk cId="32955924" sldId="294"/>
            <ac:picMk id="2" creationId="{D734E9EA-906F-0791-169D-CEE82359D513}"/>
          </ac:picMkLst>
        </pc:picChg>
        <pc:picChg chg="add del mod">
          <ac:chgData name="Maverick Figueira" userId="152b9fc70515774c" providerId="LiveId" clId="{878883EB-1B6F-4A5C-855E-FD720DDA9101}" dt="2024-01-09T22:02:45.196" v="1235" actId="478"/>
          <ac:picMkLst>
            <pc:docMk/>
            <pc:sldMk cId="32955924" sldId="294"/>
            <ac:picMk id="8" creationId="{6D92EDAE-3EEA-D25F-5358-CF922D9E51E1}"/>
          </ac:picMkLst>
        </pc:picChg>
        <pc:picChg chg="add mod ord">
          <ac:chgData name="Maverick Figueira" userId="152b9fc70515774c" providerId="LiveId" clId="{878883EB-1B6F-4A5C-855E-FD720DDA9101}" dt="2024-01-09T22:05:24.149" v="1246" actId="167"/>
          <ac:picMkLst>
            <pc:docMk/>
            <pc:sldMk cId="32955924" sldId="294"/>
            <ac:picMk id="9" creationId="{D52813FC-0BEC-E8F6-D700-8D9E185D61B8}"/>
          </ac:picMkLst>
        </pc:picChg>
        <pc:picChg chg="add del mod">
          <ac:chgData name="Maverick Figueira" userId="152b9fc70515774c" providerId="LiveId" clId="{878883EB-1B6F-4A5C-855E-FD720DDA9101}" dt="2024-01-09T22:04:35.978" v="1240" actId="478"/>
          <ac:picMkLst>
            <pc:docMk/>
            <pc:sldMk cId="32955924" sldId="294"/>
            <ac:picMk id="4098" creationId="{A17DDF9F-EBAA-C8E6-000F-12FE5280FB69}"/>
          </ac:picMkLst>
        </pc:picChg>
      </pc:sldChg>
      <pc:sldChg chg="addSp delSp modSp new mod">
        <pc:chgData name="Maverick Figueira" userId="152b9fc70515774c" providerId="LiveId" clId="{878883EB-1B6F-4A5C-855E-FD720DDA9101}" dt="2024-01-11T00:25:59.792" v="2987" actId="113"/>
        <pc:sldMkLst>
          <pc:docMk/>
          <pc:sldMk cId="2418505682" sldId="295"/>
        </pc:sldMkLst>
        <pc:spChg chg="mod">
          <ac:chgData name="Maverick Figueira" userId="152b9fc70515774c" providerId="LiveId" clId="{878883EB-1B6F-4A5C-855E-FD720DDA9101}" dt="2024-01-11T00:24:27.549" v="2843" actId="20577"/>
          <ac:spMkLst>
            <pc:docMk/>
            <pc:sldMk cId="2418505682" sldId="295"/>
            <ac:spMk id="2" creationId="{5AFA5432-1884-B7B4-C86C-E7D563474E00}"/>
          </ac:spMkLst>
        </pc:spChg>
        <pc:spChg chg="mod">
          <ac:chgData name="Maverick Figueira" userId="152b9fc70515774c" providerId="LiveId" clId="{878883EB-1B6F-4A5C-855E-FD720DDA9101}" dt="2024-01-11T00:25:59.792" v="2987" actId="113"/>
          <ac:spMkLst>
            <pc:docMk/>
            <pc:sldMk cId="2418505682" sldId="295"/>
            <ac:spMk id="3" creationId="{081A4B79-6306-5DC6-9AF1-EACB6146D00B}"/>
          </ac:spMkLst>
        </pc:spChg>
        <pc:spChg chg="del">
          <ac:chgData name="Maverick Figueira" userId="152b9fc70515774c" providerId="LiveId" clId="{878883EB-1B6F-4A5C-855E-FD720DDA9101}" dt="2024-01-10T23:54:36.462" v="2487" actId="478"/>
          <ac:spMkLst>
            <pc:docMk/>
            <pc:sldMk cId="2418505682" sldId="295"/>
            <ac:spMk id="4" creationId="{3D0C3556-420C-845B-CAFA-850872D03AB6}"/>
          </ac:spMkLst>
        </pc:spChg>
        <pc:graphicFrameChg chg="add del mod topLvl modGraphic">
          <ac:chgData name="Maverick Figueira" userId="152b9fc70515774c" providerId="LiveId" clId="{878883EB-1B6F-4A5C-855E-FD720DDA9101}" dt="2024-01-11T00:00:46.833" v="2530" actId="478"/>
          <ac:graphicFrameMkLst>
            <pc:docMk/>
            <pc:sldMk cId="2418505682" sldId="295"/>
            <ac:graphicFrameMk id="8" creationId="{10CFEAE8-2186-9C22-30D6-0130300940D8}"/>
          </ac:graphicFrameMkLst>
        </pc:graphicFrameChg>
        <pc:graphicFrameChg chg="add del mod">
          <ac:chgData name="Maverick Figueira" userId="152b9fc70515774c" providerId="LiveId" clId="{878883EB-1B6F-4A5C-855E-FD720DDA9101}" dt="2024-01-11T00:06:25.112" v="2553" actId="478"/>
          <ac:graphicFrameMkLst>
            <pc:docMk/>
            <pc:sldMk cId="2418505682" sldId="295"/>
            <ac:graphicFrameMk id="11" creationId="{5CD84FFE-1715-916F-0809-D5E5FEB8F432}"/>
          </ac:graphicFrameMkLst>
        </pc:graphicFrameChg>
        <pc:graphicFrameChg chg="add mod ord">
          <ac:chgData name="Maverick Figueira" userId="152b9fc70515774c" providerId="LiveId" clId="{878883EB-1B6F-4A5C-855E-FD720DDA9101}" dt="2024-01-11T00:17:42.914" v="2682" actId="14100"/>
          <ac:graphicFrameMkLst>
            <pc:docMk/>
            <pc:sldMk cId="2418505682" sldId="295"/>
            <ac:graphicFrameMk id="14" creationId="{00398536-D834-0A54-5D5D-25C2C949A095}"/>
          </ac:graphicFrameMkLst>
        </pc:graphicFrameChg>
        <pc:graphicFrameChg chg="add del mod">
          <ac:chgData name="Maverick Figueira" userId="152b9fc70515774c" providerId="LiveId" clId="{878883EB-1B6F-4A5C-855E-FD720DDA9101}" dt="2024-01-11T00:10:45.728" v="2573" actId="478"/>
          <ac:graphicFrameMkLst>
            <pc:docMk/>
            <pc:sldMk cId="2418505682" sldId="295"/>
            <ac:graphicFrameMk id="17" creationId="{FCAEF89D-7CE7-84A0-7066-6CE69FBFA575}"/>
          </ac:graphicFrameMkLst>
        </pc:graphicFrameChg>
        <pc:graphicFrameChg chg="add mod ord">
          <ac:chgData name="Maverick Figueira" userId="152b9fc70515774c" providerId="LiveId" clId="{878883EB-1B6F-4A5C-855E-FD720DDA9101}" dt="2024-01-11T00:16:10.297" v="2676" actId="1076"/>
          <ac:graphicFrameMkLst>
            <pc:docMk/>
            <pc:sldMk cId="2418505682" sldId="295"/>
            <ac:graphicFrameMk id="20" creationId="{5350FC71-4130-5075-05CA-3EDAB6BA25D7}"/>
          </ac:graphicFrameMkLst>
        </pc:graphicFrameChg>
      </pc:sldChg>
      <pc:sldChg chg="del">
        <pc:chgData name="Maverick Figueira" userId="152b9fc70515774c" providerId="LiveId" clId="{878883EB-1B6F-4A5C-855E-FD720DDA9101}" dt="2024-01-09T22:14:37.561" v="1439" actId="47"/>
        <pc:sldMkLst>
          <pc:docMk/>
          <pc:sldMk cId="2519727083" sldId="29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Total Units Sold by Genre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Movies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Sheet1!$A$2:$A$18</c:f>
              <c:strCache>
                <c:ptCount val="17"/>
                <c:pt idx="0">
                  <c:v>Sports</c:v>
                </c:pt>
                <c:pt idx="1">
                  <c:v>Foreign</c:v>
                </c:pt>
                <c:pt idx="2">
                  <c:v>Documentary</c:v>
                </c:pt>
                <c:pt idx="3">
                  <c:v>Family</c:v>
                </c:pt>
                <c:pt idx="4">
                  <c:v>Animation</c:v>
                </c:pt>
                <c:pt idx="5">
                  <c:v>Action</c:v>
                </c:pt>
                <c:pt idx="6">
                  <c:v>New</c:v>
                </c:pt>
                <c:pt idx="7">
                  <c:v>Drama</c:v>
                </c:pt>
                <c:pt idx="8">
                  <c:v>Sci-Fi</c:v>
                </c:pt>
                <c:pt idx="9">
                  <c:v>Games</c:v>
                </c:pt>
                <c:pt idx="10">
                  <c:v>Children</c:v>
                </c:pt>
                <c:pt idx="11">
                  <c:v>Comedy</c:v>
                </c:pt>
                <c:pt idx="12">
                  <c:v>Travel</c:v>
                </c:pt>
                <c:pt idx="13">
                  <c:v>Classics</c:v>
                </c:pt>
                <c:pt idx="14">
                  <c:v>Horror</c:v>
                </c:pt>
                <c:pt idx="15">
                  <c:v>Music</c:v>
                </c:pt>
                <c:pt idx="16">
                  <c:v>Thriller</c:v>
                </c:pt>
              </c:strCache>
            </c:strRef>
          </c:cat>
          <c:val>
            <c:numRef>
              <c:f>Sheet1!$B$2:$B$18</c:f>
              <c:numCache>
                <c:formatCode>General</c:formatCode>
                <c:ptCount val="17"/>
                <c:pt idx="0">
                  <c:v>74</c:v>
                </c:pt>
                <c:pt idx="1">
                  <c:v>73</c:v>
                </c:pt>
                <c:pt idx="2">
                  <c:v>68</c:v>
                </c:pt>
                <c:pt idx="3">
                  <c:v>68</c:v>
                </c:pt>
                <c:pt idx="4">
                  <c:v>66</c:v>
                </c:pt>
                <c:pt idx="5">
                  <c:v>64</c:v>
                </c:pt>
                <c:pt idx="6">
                  <c:v>63</c:v>
                </c:pt>
                <c:pt idx="7">
                  <c:v>62</c:v>
                </c:pt>
                <c:pt idx="8">
                  <c:v>61</c:v>
                </c:pt>
                <c:pt idx="9">
                  <c:v>61</c:v>
                </c:pt>
                <c:pt idx="10">
                  <c:v>60</c:v>
                </c:pt>
                <c:pt idx="11">
                  <c:v>58</c:v>
                </c:pt>
                <c:pt idx="12">
                  <c:v>57</c:v>
                </c:pt>
                <c:pt idx="13">
                  <c:v>57</c:v>
                </c:pt>
                <c:pt idx="14">
                  <c:v>56</c:v>
                </c:pt>
                <c:pt idx="15">
                  <c:v>51</c:v>
                </c:pt>
                <c:pt idx="16">
                  <c:v>1</c:v>
                </c:pt>
              </c:numCache>
            </c:numRef>
          </c:val>
          <c:extLst>
            <c:ext xmlns:c16="http://schemas.microsoft.com/office/drawing/2014/chart" uri="{C3380CC4-5D6E-409C-BE32-E72D297353CC}">
              <c16:uniqueId val="{00000000-8C14-4064-AB8C-9F894F47DC1A}"/>
            </c:ext>
          </c:extLst>
        </c:ser>
        <c:dLbls>
          <c:showLegendKey val="0"/>
          <c:showVal val="0"/>
          <c:showCatName val="0"/>
          <c:showSerName val="0"/>
          <c:showPercent val="0"/>
          <c:showBubbleSize val="0"/>
        </c:dLbls>
        <c:gapWidth val="150"/>
        <c:axId val="1100270624"/>
        <c:axId val="1151866752"/>
      </c:barChart>
      <c:valAx>
        <c:axId val="115186675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00270624"/>
        <c:crossBetween val="between"/>
      </c:valAx>
      <c:catAx>
        <c:axId val="1100270624"/>
        <c:scaling>
          <c:orientation val="minMax"/>
        </c:scaling>
        <c:delete val="0"/>
        <c:axPos val="l"/>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1866752"/>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t>Total Units Sold by Rating</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Column1</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Sheet1!$B$2:$B$7</c:f>
              <c:numCache>
                <c:formatCode>General</c:formatCode>
                <c:ptCount val="6"/>
                <c:pt idx="0">
                  <c:v>223</c:v>
                </c:pt>
                <c:pt idx="1">
                  <c:v>210</c:v>
                </c:pt>
                <c:pt idx="2">
                  <c:v>195</c:v>
                </c:pt>
                <c:pt idx="3">
                  <c:v>194</c:v>
                </c:pt>
                <c:pt idx="4">
                  <c:v>178</c:v>
                </c:pt>
              </c:numCache>
            </c:numRef>
          </c:val>
          <c:extLst>
            <c:ext xmlns:c16="http://schemas.microsoft.com/office/drawing/2014/chart" uri="{C3380CC4-5D6E-409C-BE32-E72D297353CC}">
              <c16:uniqueId val="{00000000-3C62-41AA-BC59-D03ADB15E64A}"/>
            </c:ext>
          </c:extLst>
        </c:ser>
        <c:ser>
          <c:idx val="1"/>
          <c:order val="1"/>
          <c:tx>
            <c:strRef>
              <c:f>Sheet1!$C$1</c:f>
              <c:strCache>
                <c:ptCount val="1"/>
                <c:pt idx="0">
                  <c:v>Column2</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Sheet1!$C$2:$C$7</c:f>
              <c:numCache>
                <c:formatCode>General</c:formatCode>
                <c:ptCount val="6"/>
              </c:numCache>
            </c:numRef>
          </c:val>
          <c:extLst>
            <c:ext xmlns:c16="http://schemas.microsoft.com/office/drawing/2014/chart" uri="{C3380CC4-5D6E-409C-BE32-E72D297353CC}">
              <c16:uniqueId val="{00000001-3C62-41AA-BC59-D03ADB15E64A}"/>
            </c:ext>
          </c:extLst>
        </c:ser>
        <c:ser>
          <c:idx val="2"/>
          <c:order val="2"/>
          <c:tx>
            <c:strRef>
              <c:f>Sheet1!$D$1</c:f>
              <c:strCache>
                <c:ptCount val="1"/>
                <c:pt idx="0">
                  <c:v>Column3</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Sheet1!$D$2:$D$7</c:f>
              <c:numCache>
                <c:formatCode>General</c:formatCode>
                <c:ptCount val="6"/>
              </c:numCache>
            </c:numRef>
          </c:val>
          <c:extLst>
            <c:ext xmlns:c16="http://schemas.microsoft.com/office/drawing/2014/chart" uri="{C3380CC4-5D6E-409C-BE32-E72D297353CC}">
              <c16:uniqueId val="{00000002-3C62-41AA-BC59-D03ADB15E64A}"/>
            </c:ext>
          </c:extLst>
        </c:ser>
        <c:ser>
          <c:idx val="3"/>
          <c:order val="3"/>
          <c:tx>
            <c:strRef>
              <c:f>Sheet1!$E$1</c:f>
              <c:strCache>
                <c:ptCount val="1"/>
                <c:pt idx="0">
                  <c:v>Column4</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Sheet1!$E$2:$E$7</c:f>
              <c:numCache>
                <c:formatCode>General</c:formatCode>
                <c:ptCount val="6"/>
              </c:numCache>
            </c:numRef>
          </c:val>
          <c:extLst>
            <c:ext xmlns:c16="http://schemas.microsoft.com/office/drawing/2014/chart" uri="{C3380CC4-5D6E-409C-BE32-E72D297353CC}">
              <c16:uniqueId val="{00000003-3C62-41AA-BC59-D03ADB15E64A}"/>
            </c:ext>
          </c:extLst>
        </c:ser>
        <c:ser>
          <c:idx val="4"/>
          <c:order val="4"/>
          <c:tx>
            <c:strRef>
              <c:f>Sheet1!$F$1</c:f>
              <c:strCache>
                <c:ptCount val="1"/>
                <c:pt idx="0">
                  <c:v>Column5</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Sheet1!$F$2:$F$7</c:f>
              <c:numCache>
                <c:formatCode>General</c:formatCode>
                <c:ptCount val="6"/>
              </c:numCache>
            </c:numRef>
          </c:val>
          <c:extLst>
            <c:ext xmlns:c16="http://schemas.microsoft.com/office/drawing/2014/chart" uri="{C3380CC4-5D6E-409C-BE32-E72D297353CC}">
              <c16:uniqueId val="{00000004-3C62-41AA-BC59-D03ADB15E64A}"/>
            </c:ext>
          </c:extLst>
        </c:ser>
        <c:ser>
          <c:idx val="5"/>
          <c:order val="5"/>
          <c:tx>
            <c:strRef>
              <c:f>Sheet1!$G$1</c:f>
              <c:strCache>
                <c:ptCount val="1"/>
                <c:pt idx="0">
                  <c:v>Column6</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Sheet1!$G$2:$G$7</c:f>
              <c:numCache>
                <c:formatCode>General</c:formatCode>
                <c:ptCount val="6"/>
              </c:numCache>
            </c:numRef>
          </c:val>
          <c:extLst>
            <c:ext xmlns:c16="http://schemas.microsoft.com/office/drawing/2014/chart" uri="{C3380CC4-5D6E-409C-BE32-E72D297353CC}">
              <c16:uniqueId val="{00000005-3C62-41AA-BC59-D03ADB15E64A}"/>
            </c:ext>
          </c:extLst>
        </c:ser>
        <c:ser>
          <c:idx val="6"/>
          <c:order val="6"/>
          <c:tx>
            <c:strRef>
              <c:f>Sheet1!$H$1</c:f>
              <c:strCache>
                <c:ptCount val="1"/>
                <c:pt idx="0">
                  <c:v>Column7</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Sheet1!$H$2:$H$7</c:f>
              <c:numCache>
                <c:formatCode>General</c:formatCode>
                <c:ptCount val="6"/>
              </c:numCache>
            </c:numRef>
          </c:val>
          <c:extLst>
            <c:ext xmlns:c16="http://schemas.microsoft.com/office/drawing/2014/chart" uri="{C3380CC4-5D6E-409C-BE32-E72D297353CC}">
              <c16:uniqueId val="{00000006-3C62-41AA-BC59-D03ADB15E64A}"/>
            </c:ext>
          </c:extLst>
        </c:ser>
        <c:ser>
          <c:idx val="7"/>
          <c:order val="7"/>
          <c:tx>
            <c:strRef>
              <c:f>Sheet1!$I$1</c:f>
              <c:strCache>
                <c:ptCount val="1"/>
                <c:pt idx="0">
                  <c:v>Column8</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Sheet1!$I$2:$I$7</c:f>
              <c:numCache>
                <c:formatCode>General</c:formatCode>
                <c:ptCount val="6"/>
              </c:numCache>
            </c:numRef>
          </c:val>
          <c:extLst>
            <c:ext xmlns:c16="http://schemas.microsoft.com/office/drawing/2014/chart" uri="{C3380CC4-5D6E-409C-BE32-E72D297353CC}">
              <c16:uniqueId val="{00000007-3C62-41AA-BC59-D03ADB15E64A}"/>
            </c:ext>
          </c:extLst>
        </c:ser>
        <c:ser>
          <c:idx val="8"/>
          <c:order val="8"/>
          <c:tx>
            <c:strRef>
              <c:f>Sheet1!$J$1</c:f>
              <c:strCache>
                <c:ptCount val="1"/>
                <c:pt idx="0">
                  <c:v>Column9</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Sheet1!$J$2:$J$7</c:f>
              <c:numCache>
                <c:formatCode>General</c:formatCode>
                <c:ptCount val="6"/>
              </c:numCache>
            </c:numRef>
          </c:val>
          <c:extLst>
            <c:ext xmlns:c16="http://schemas.microsoft.com/office/drawing/2014/chart" uri="{C3380CC4-5D6E-409C-BE32-E72D297353CC}">
              <c16:uniqueId val="{00000008-3C62-41AA-BC59-D03ADB15E64A}"/>
            </c:ext>
          </c:extLst>
        </c:ser>
        <c:ser>
          <c:idx val="9"/>
          <c:order val="9"/>
          <c:tx>
            <c:strRef>
              <c:f>Sheet1!$K$1</c:f>
              <c:strCache>
                <c:ptCount val="1"/>
                <c:pt idx="0">
                  <c:v>Column10</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Sheet1!$K$2:$K$7</c:f>
              <c:numCache>
                <c:formatCode>General</c:formatCode>
                <c:ptCount val="6"/>
              </c:numCache>
            </c:numRef>
          </c:val>
          <c:extLst>
            <c:ext xmlns:c16="http://schemas.microsoft.com/office/drawing/2014/chart" uri="{C3380CC4-5D6E-409C-BE32-E72D297353CC}">
              <c16:uniqueId val="{00000009-3C62-41AA-BC59-D03ADB15E64A}"/>
            </c:ext>
          </c:extLst>
        </c:ser>
        <c:ser>
          <c:idx val="10"/>
          <c:order val="10"/>
          <c:tx>
            <c:strRef>
              <c:f>Sheet1!$L$1</c:f>
              <c:strCache>
                <c:ptCount val="1"/>
                <c:pt idx="0">
                  <c:v>Column11</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Sheet1!$L$2:$L$7</c:f>
              <c:numCache>
                <c:formatCode>General</c:formatCode>
                <c:ptCount val="6"/>
              </c:numCache>
            </c:numRef>
          </c:val>
          <c:extLst>
            <c:ext xmlns:c16="http://schemas.microsoft.com/office/drawing/2014/chart" uri="{C3380CC4-5D6E-409C-BE32-E72D297353CC}">
              <c16:uniqueId val="{0000000A-3C62-41AA-BC59-D03ADB15E64A}"/>
            </c:ext>
          </c:extLst>
        </c:ser>
        <c:ser>
          <c:idx val="11"/>
          <c:order val="11"/>
          <c:tx>
            <c:strRef>
              <c:f>Sheet1!$M$1</c:f>
              <c:strCache>
                <c:ptCount val="1"/>
                <c:pt idx="0">
                  <c:v>Column12</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Sheet1!$M$2:$M$7</c:f>
              <c:numCache>
                <c:formatCode>General</c:formatCode>
                <c:ptCount val="6"/>
              </c:numCache>
            </c:numRef>
          </c:val>
          <c:extLst>
            <c:ext xmlns:c16="http://schemas.microsoft.com/office/drawing/2014/chart" uri="{C3380CC4-5D6E-409C-BE32-E72D297353CC}">
              <c16:uniqueId val="{0000000B-3C62-41AA-BC59-D03ADB15E64A}"/>
            </c:ext>
          </c:extLst>
        </c:ser>
        <c:ser>
          <c:idx val="12"/>
          <c:order val="12"/>
          <c:tx>
            <c:strRef>
              <c:f>Sheet1!$N$1</c:f>
              <c:strCache>
                <c:ptCount val="1"/>
                <c:pt idx="0">
                  <c:v>Column13</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Sheet1!$N$2:$N$7</c:f>
              <c:numCache>
                <c:formatCode>General</c:formatCode>
                <c:ptCount val="6"/>
              </c:numCache>
            </c:numRef>
          </c:val>
          <c:extLst>
            <c:ext xmlns:c16="http://schemas.microsoft.com/office/drawing/2014/chart" uri="{C3380CC4-5D6E-409C-BE32-E72D297353CC}">
              <c16:uniqueId val="{0000000C-3C62-41AA-BC59-D03ADB15E64A}"/>
            </c:ext>
          </c:extLst>
        </c:ser>
        <c:ser>
          <c:idx val="13"/>
          <c:order val="13"/>
          <c:tx>
            <c:strRef>
              <c:f>Sheet1!$O$1</c:f>
              <c:strCache>
                <c:ptCount val="1"/>
                <c:pt idx="0">
                  <c:v>Column14</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Sheet1!$O$2:$O$7</c:f>
              <c:numCache>
                <c:formatCode>General</c:formatCode>
                <c:ptCount val="6"/>
              </c:numCache>
            </c:numRef>
          </c:val>
          <c:extLst>
            <c:ext xmlns:c16="http://schemas.microsoft.com/office/drawing/2014/chart" uri="{C3380CC4-5D6E-409C-BE32-E72D297353CC}">
              <c16:uniqueId val="{0000000D-3C62-41AA-BC59-D03ADB15E64A}"/>
            </c:ext>
          </c:extLst>
        </c:ser>
        <c:ser>
          <c:idx val="14"/>
          <c:order val="14"/>
          <c:tx>
            <c:strRef>
              <c:f>Sheet1!$P$1</c:f>
              <c:strCache>
                <c:ptCount val="1"/>
                <c:pt idx="0">
                  <c:v>Column15</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Sheet1!$P$2:$P$7</c:f>
              <c:numCache>
                <c:formatCode>General</c:formatCode>
                <c:ptCount val="6"/>
              </c:numCache>
            </c:numRef>
          </c:val>
          <c:extLst>
            <c:ext xmlns:c16="http://schemas.microsoft.com/office/drawing/2014/chart" uri="{C3380CC4-5D6E-409C-BE32-E72D297353CC}">
              <c16:uniqueId val="{0000000E-3C62-41AA-BC59-D03ADB15E64A}"/>
            </c:ext>
          </c:extLst>
        </c:ser>
        <c:ser>
          <c:idx val="15"/>
          <c:order val="15"/>
          <c:tx>
            <c:strRef>
              <c:f>Sheet1!$Q$1</c:f>
              <c:strCache>
                <c:ptCount val="1"/>
                <c:pt idx="0">
                  <c:v>Column16</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Sheet1!$Q$2:$Q$7</c:f>
              <c:numCache>
                <c:formatCode>General</c:formatCode>
                <c:ptCount val="6"/>
              </c:numCache>
            </c:numRef>
          </c:val>
          <c:extLst>
            <c:ext xmlns:c16="http://schemas.microsoft.com/office/drawing/2014/chart" uri="{C3380CC4-5D6E-409C-BE32-E72D297353CC}">
              <c16:uniqueId val="{0000000F-3C62-41AA-BC59-D03ADB15E64A}"/>
            </c:ext>
          </c:extLst>
        </c:ser>
        <c:ser>
          <c:idx val="16"/>
          <c:order val="16"/>
          <c:tx>
            <c:strRef>
              <c:f>Sheet1!$R$1</c:f>
              <c:strCache>
                <c:ptCount val="1"/>
                <c:pt idx="0">
                  <c:v>Column17</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Sheet1!$R$2:$R$7</c:f>
              <c:numCache>
                <c:formatCode>General</c:formatCode>
                <c:ptCount val="6"/>
              </c:numCache>
            </c:numRef>
          </c:val>
          <c:extLst>
            <c:ext xmlns:c16="http://schemas.microsoft.com/office/drawing/2014/chart" uri="{C3380CC4-5D6E-409C-BE32-E72D297353CC}">
              <c16:uniqueId val="{00000010-3C62-41AA-BC59-D03ADB15E64A}"/>
            </c:ext>
          </c:extLst>
        </c:ser>
        <c:ser>
          <c:idx val="17"/>
          <c:order val="17"/>
          <c:tx>
            <c:strRef>
              <c:f>Sheet1!$S$1</c:f>
              <c:strCache>
                <c:ptCount val="1"/>
                <c:pt idx="0">
                  <c:v>Column18</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Sheet1!$A$2:$A$7</c:f>
              <c:strCache>
                <c:ptCount val="5"/>
                <c:pt idx="0">
                  <c:v>PG-13</c:v>
                </c:pt>
                <c:pt idx="1">
                  <c:v>NC-17</c:v>
                </c:pt>
                <c:pt idx="2">
                  <c:v>R</c:v>
                </c:pt>
                <c:pt idx="3">
                  <c:v>PG</c:v>
                </c:pt>
                <c:pt idx="4">
                  <c:v>G</c:v>
                </c:pt>
              </c:strCache>
            </c:strRef>
          </c:cat>
          <c:val>
            <c:numRef>
              <c:f>Sheet1!$S$2:$S$7</c:f>
              <c:numCache>
                <c:formatCode>General</c:formatCode>
                <c:ptCount val="6"/>
              </c:numCache>
            </c:numRef>
          </c:val>
          <c:extLst>
            <c:ext xmlns:c16="http://schemas.microsoft.com/office/drawing/2014/chart" uri="{C3380CC4-5D6E-409C-BE32-E72D297353CC}">
              <c16:uniqueId val="{00000011-3C62-41AA-BC59-D03ADB15E64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tx1"/>
          </a:solidFill>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India</cx:pt>
          <cx:pt idx="1">China</cx:pt>
          <cx:pt idx="2">United States</cx:pt>
          <cx:pt idx="3">Japan</cx:pt>
          <cx:pt idx="4">Mexico</cx:pt>
          <cx:pt idx="5">Brazil</cx:pt>
          <cx:pt idx="6">Russian Federation</cx:pt>
          <cx:pt idx="7">Philippines</cx:pt>
          <cx:pt idx="8">Turkey</cx:pt>
          <cx:pt idx="9">Indonesia</cx:pt>
        </cx:lvl>
      </cx:strDim>
      <cx:numDim type="colorVal">
        <cx:f>Sheet1!$B$2:$B$13</cx:f>
        <cx:lvl ptCount="12" formatCode="General">
          <cx:pt idx="0">60</cx:pt>
          <cx:pt idx="1">53</cx:pt>
          <cx:pt idx="2">36</cx:pt>
          <cx:pt idx="3">31</cx:pt>
          <cx:pt idx="4">30</cx:pt>
          <cx:pt idx="5">28</cx:pt>
          <cx:pt idx="6">28</cx:pt>
          <cx:pt idx="7">20</cx:pt>
          <cx:pt idx="8">15</cx:pt>
          <cx:pt idx="9">14</cx:pt>
        </cx:lvl>
      </cx:numDim>
    </cx:data>
  </cx:chartData>
  <cx:chart>
    <cx:title pos="t" align="ctr" overlay="0">
      <cx:tx>
        <cx:txData>
          <cx:v>Top 10 Countries</cx:v>
        </cx:txData>
      </cx:tx>
      <cx:txPr>
        <a:bodyPr spcFirstLastPara="1" vertOverflow="ellipsis" horzOverflow="overflow" wrap="square" lIns="0" tIns="0" rIns="0" bIns="0" anchor="ctr" anchorCtr="1"/>
        <a:lstStyle/>
        <a:p>
          <a:pPr algn="ctr" rtl="0">
            <a:defRPr/>
          </a:pPr>
          <a:r>
            <a:rPr lang="en-US" sz="1862" b="0" i="0" u="none" strike="noStrike" baseline="0" dirty="0">
              <a:solidFill>
                <a:srgbClr val="FFFFFF">
                  <a:lumMod val="95000"/>
                </a:srgbClr>
              </a:solidFill>
              <a:latin typeface="Abadi"/>
            </a:rPr>
            <a:t>Top 10 Countries</a:t>
          </a:r>
        </a:p>
      </cx:txPr>
    </cx:title>
    <cx:plotArea>
      <cx:plotAreaRegion>
        <cx:series layoutId="regionMap" uniqueId="{CBE59072-3916-4694-A334-0DDD19FBCBD6}">
          <cx:tx>
            <cx:txData>
              <cx:f>Sheet1!$B$1</cx:f>
              <cx:v>customer_count</cx:v>
            </cx:txData>
          </cx:tx>
          <cx:dataLabels>
            <cx:visibility seriesName="0" categoryName="0" value="1"/>
          </cx:dataLabels>
          <cx:dataId val="0"/>
          <cx:layoutPr>
            <cx:geography cultureLanguage="en-US" cultureRegion="US" attribution="Powered by Bing">
              <cx:geoCache provider="{E9337A44-BEBE-4D9F-B70C-5C5E7DAFC167}">
                <cx:binary>7HvZcuQ4suWvpOXzUEWAIEC2dd0HgEvsEdqVeqGFluS+Aly/7b7Nj41HZmWWFBVX0T1VZtVmM6qH
sgyK4YAvx92Pu/75PPzjOXvdN5+GPCvkP56HXz9HSlX/+OUX+Ry95nt5kcfPTSnLr+riucx/Kb9+
jZ9ff3lp9n1chL9gHZFfnqN9o16Hz//1T/i28LVclc97FZfFZfvajFevss2U/ODZyUefnsu2UIfX
Q/imXz9ftVLG+8+fXgsVq/FmrF5//fzuVz5/+uX4i/4g9FMG51LtC7xL0QWlTMfUxJ8/ZWUR/va5
bV/otmVSgkz92w/6IXOzz+G98+f4dor9y0vzKuWn3/7/+3vvzvz7x7EsxfcLi/JwvKvbb/f55b1C
/+ufRx/ADY8+eaPzY3Wce3Ssct7spzj7cf0/r3IN6RfGtx/9vc4107jA35TN6Helw/Pvhv6u9PMn
Oa30H+8dKf3Hx8dK51d/v9Lnxctf6eYYXxgmNnXLNOzvP++8ndkXBjUo+Dv6rnjzveLPnua03n97
7Ujtv316rPX55u/Xuoji4i8EF4NemKZtMGSTU1pHunHBTMMgtvFe3WePcVrdv712pO7fPj1Wt/gP
UPdiX+2LH1f/88AC6qYmALbJ8El1G+zCZtSk+Mi7zx7jtLp/e+1I3b99eqzuxe7v9+7bIlavL5+u
1V69yr9Q7faFqRsm0036DlS0Qw5FlkGQbn63B/sh9Duc/8vnOa3/o9eP7HD09Nget9d/vz3Wr0P8
XP7QyZ/3f2xc2IZh2qDz7/q23tsD6RgsZdPDfz+kfrfE+ZOcNsGP9450/+PjY6WvH/5+pX8v3IpP
3uvLa/OtPP2hij9vgP9fTP6h7D8uJndRnMVVFRd/JQIh88ImjOiUse/lCxTrb2p5hNEFwYhSWz+q
4v/F05x2/ncvH0XAu2fHYbCb/f1hcNM26ev417m+YV3Ylq1DscN+Yv0bExjmBTEMbJjoNwsdVTw3
//u/mzQeXz860Gkr/P7mkQl+f3Cs/5v/jPq+hBj4K2t8Tb9Atk3Zjwr/YIf3cYDIha7bNrOPKyAo
yc+f5rT+37x6ZIA3T44tMHf+AyLgX3C5f49L+H8vBv5n0uEn5+Ls1d79Rta84R0+fvrN0YA/Onr1
I87nO0swf/n1M6JQ9fykgA5f8Y5CWJfTPn+K6/Yn1Px86XUv1a+fiX4B5RO2dYosy6bEIp8/9a+H
J4Z+gRE80BFFjBiIwpOibFT06+cDpUGYbkFwGcAkGcSAQ8iy/fYM0wuLWggoMtsgFiLE/MmQ7cps
DMvipzp++/enos13ZVwoCQTV50/V9986HNSkhoWgvUEEE8tAls2gpq6e91dAwsEvo/+FCjM1zV7T
uBlMs6xKuZTIV2UmEkW+553vXNIJUXCfD0XBnd6Kwhhr5qiBqGREGae0ldwapuUb9Z8Qgg4HPr6Q
oSNmYOiFiW5Bin4rJYjaolQV03iVjNc0Uy8tjYRBbcHwcKmN/Zwk2jVt1ZdOt5dZmTtaOcZcI+km
1dQMx8irWmM9Bh009j/94sTBTt3e0E3wJ4YZJgSw9N25JK20OAg0bmVqlSm8TWnvfywCAZ914u4/
ZZj6exmyTSM0xSBDObqYnMxJPDWTnu2XXugZ31vKf8ucby5kHimaWIUyM9vWeB53JZd1sy4D9nDm
RocT/9GaFtUhHBAY80hr5Rg1g63gRgOmorFbEUaMa9lC9hEnSeGUxPIU9jPt5WPBp631Uy4+0qQd
ZuPYIpCLDe3W7u1dTvMzngoswUdXw0f6A+5MQ+MIIlgqRVE0birzWTUw7+OboHNyDk7zJsIb3MpB
lSAnvRvdwpE1j1O3qNykdDrRO6FofJQ4JN4Gkp8RfYjoP1gPmYRRAD5mmlClvRWdWnWb1JkF1vNo
wwdHcinykKNZ4KBNZ3KV83SORCM6wlnC28o9c4CTd39zgIOZ39zd7Jsy1SM4QH9ZrKg/rKpt4HTc
2uq73mMLJeJtci4Iz136cKY3MlXXKK0sQKZ0B2fcBItISD+6Lra5UHwQCeXNVeSGBZc6T8SZC5/0
2zcXPsD9G+E9klUapSBc95XT3hFBX2XKE08TyJdzHLupF5xT8jmZRykkKyYzTG1A3F4gL1zmbi00
EfuNa/u1V/nh9twtv4XGR351lEnqKcllGsMto3l+l3W8qrbYTS9zwUQ3S93AiUXnolroyg07YbiN
0BzmnFH1SWgybBNbBEhAyOTvVa00PAZWTMG5R3SPkOa1RTefCOtFaUwea1gpcmLfD5btDCZdfyz9
pM5NyHHYoEDBHBrRt3ZOCzByWhmggTCfFWEt2BCc8aVzIo5xIzKDOolABMpLD6OZ0aLZx5c4laqJ
gYFdZaaNdXoUKYZKYHrYTRqfgj1TmCO1otal1c6mIDwDRaeAwLR0nVAKBCJUYu/11SGsurYAUaY1
OIm6Vl0s6HAmI6IDnh375Rsp9lHWyLUpZHYGUoifBRy708wW2VfmYyda5J7mnAsEdDDzRwKP3MC2
Gy0JUhConMGhd4mTi3DFfMMdn87i2kFFH8k68oexkJ3UYpBVtYKOrnQZ1+/qR+wmnuX0Xot5FYvi
ruz46DQi9s5d9owJD0OOdy6vR8NoNyAfGa9TpQlWXLdQR37skqeEwLCQUkwYw7p9hGVVaaFItxSA
t7aLw6+1WqjwnC+eCqy3Mo7Qy4qLyWJ2q/G6Sp2A3pqTdeYWpwLrrYQjb2cqmBSjIKFpQmGmywD5
XV47wLXMddP/WGMnb4OYRaBNoQYQNu/NQivWRImS4PP5pqe3HbPPXOZUhwId0k8BR+qKEqPTjAxM
olX6bWmpCHCiWk5Z5+p9dPvxZdDhy46d/K2wI8112ArSsAJh9LZaJTFvMx5KrruHpBL6QcGju5zN
yrnlFWtjF95/LP6MLskRfkxhG1mlAbqs6ssCpbyI/qSAI7ygU4xNdRCQIMmxfUvj6oy1zl0Bv3eH
YKyRNbYgIcX5AdDDsDwj4STKvrEROQKCkla4GUwQkc3jGRSUj9E2WLHHcmW4lW+YAn352CpnfIIc
rvympqpZVOa5DfLsyOJWPvqdHTjToHgndRFoimPAvo9FnizaKdADzDKwjqHNei8T1aNexRbI7Dxr
QUV1PT1Vils3jTu5uVP0bia0Ff0+k/0fOzp8MM4fvP+N1KPqMUWqoGMNUpP56ELZKkzFbc9YhgMv
K6/QlhiKdG9waw8v9Yinjm5dhhG3EzdXZzRwssZ7q4EjXDGpbFv74EiHqtK6a1+jglsLKC5r0LdD
nXSuiU5gD1rbcNWtaeyF5/PrqZx3SAXAj9iHecCRqxUkxI09NQAHlQhnrR84diNQzumNMXEdlBG6
k0Aic+05TflU8bKYqV587Awnc9KbQxz5X0rMJkwHOESiBbwZXnqDChYmZxR+TsqRxwFrEVk5OkgZ
aq4FldPJgAf0TCydhAdswRYUpszWyREApbEuydiBFA3qBIs+6fIMwp2+xu8CDi7+JlgDLQwTHYHb
oLbmg+5N0G9OZPGxRQ6+98c4+V3IkVtorTGVdQpCrOY5MW7JsIVKZJWM67qwz4g6p7Aj45s6MB35
QVRbDvOhbTlrzxX651R2ZHmNyD7uTbBJ398m5UPLbsPMPONdJ2k5+sbwR9DSo6rXhwTuoRU831BR
pjxN3W6m+Lfy2O3v62vsZe75IvmcBo+AJCEGUfLgckwhEVshL9szuHlKgTCrOlC5GJv4293f+Fxm
ooyODO5WlSavNcqJNfJSFmdcAZ26yVs5R5VQ3Q3xGB4SUS90gQWgwFPgpILy9IZ6jZ/55E9e7Kga
Cts2I0kAAmkz8ik3PMvIeKSpMwB3Mtu9udgx29ZlSNNVCFVXuG9F5+h3ZuZhN4aaqxNjva5vQpGe
JWpOBfFboUdQ1CJNyfCAFBKXG4uVLqOZX0vdjaLagdVT92PMOGO8b7n3jZMkVdwEPQZxcap4P26U
XZxT4ylGwkawCnmgBAzTOgpkKxrM3ioOED4P/MIbZsiv58oPnfZMNJ+8yxtBR8GclVGZlQ0I6kLd
IwTz0jiXjk5Yx4ZdH50Ae4iAXDmK2iyK4sAcy4CX4UNHc67j60ZlvM5tHquvH5vmRPy+k3UUVyZt
SYGLg6z8Hhd7Ut2w4KxxDjo5yhnvhBzFEhDceNBqEKKcySvdySNQX2XbgaciAxfkoUjc0Pm/wPY3
Ug39qKOgWdh3XQRSGUu5siaeQ1rs+u7fd4h3Yo5iCU31ZBoViBnwjqUPFfC5H5voY+0Zh03ft2k9
xGGQGwwExAMTdpa5TDNdajUiDbH/saiPvcHQj5K7NQ6TggE0lFrNpR4bfLRmPT5X3p5qNG2L6DaM
/oCO0o0jKTC3yOuqKAJurXt3cmwvc/LeLTov9NGi2ZdOJXqdw2RgnGWP2urjK57oaN4JP8T3GyxC
oWaixgbhg3GXh9fIhLICbQPDL+S6zfoztjupUIpgMxXDEBQf13xdSCpaRnnAbYxEaWW8ix60dv7x
ldBJD3kj5chDOjMtqzwDKcUqUq4ROWoHNUbgHJh+WnI0iemuWdTX57uEb+npD6HNTMwYMhli3xrW
N+oMrYAkNkoCjhDPIifwa7eKedWskZO6uW/4Mb0ygPzvQzfbD9C/xWfZaMy+taFvT0FgYca2MTMQ
tIsmg7HwO6OacZJMHetDCI8oLPYDtTSbh0Zt9ddZKQPAUIPBjqU7WjUyKq6iPiq8pE7DwLc7Rpho
sggYj6orKirMQI7YxSQPJ56kaZWJHKlA+g02DSSMti3UItMYnW50jIIHLS8l9MFjFeU3GgSP4aox
JrpbItkXA69ZInHjoqgNaD2LYEweE15ZVdcYTkfNBO9hMN6ihW5MyryypzGfLKfum7zLuImqsXwO
SIQllCGa9CXt+941prBIeZMlmr0bKhb3FbfjqIq8bqJGKiqsGHOZzDFYRRXQpEPtNC60oLANvzct
NteQUYSiH4bLSUMPtQaspl2aW2SQzh9RYHtakVkru+ip6PL0pYuocts81b2ybkdPU0BR9xOVAg3d
g8pYzcNGu7cb20F1WfMC49fU7ObVVNxmCPvQYM6hKdo1sdxGZpNyM+kfmcWcuKF+ao23RlMuxzZy
8jLxg4Bd6potUiNdViZeFeDII7lv7Nu4S6D9RKs8VSLUOoeNitPU3rdVyQut8HGeev04cBn50rxO
kydaa5eoVTAMv4tY5owmcnra1dyMO6cYuoHHYDk+tdqywTdFhdc5VfM+tnkrczdu63kb8bHYoBrK
pGgUVWrPRsMJq4F3iPBo2Af2ZW1fWVEMXbmwtTsUDLyRnmFukO6pFkFMzBFe2kwYNVcQk/WlxlZ1
/9xNGdd6N5Tzid0o9Uhwx4vBH1KHNOsi94f2Kc5aHvciHb+qWvKgQs44SZj+OtMYiGwaxdhZwAam
c1Kss+a2SSORA5T1KfACesNzdBek0Lez25TMKF7FnRSSrHprT+LdJJWYzEUwLKfJ15I5Yqu4CmEK
2XCKljaZmVPBx1zOpn7iQXBVJxOfwi+6GfA+03nQLEY2S9vIS6xlYK8rWswMtFVt5WlTyROz5uko
9GhpD74J1EBmB9xQjqZvyz6ap/JLF1wleiUGnfEmaJdDsLKa1tdrJWj3EAxfaQU9pajLRFj1TEWz
3Jq3JTAguIRfEMpatewpb9caC4QRDQDk3iCfNFW6cdm647ChQeE2lPExXmIM1M3O0mphls9VtIRx
ToDWBXpicqHDNITM+swPIdlkixHqUxV5gZxryVYOnoaXRQtP8K7JV2VwFeciT3Zj99jlXxPiS+xN
CXJw9NInj+H0QLvrYXxBjeitmvfBndUk3KpGcKa9STIY8wAtOE2uKW8YkCdNtmaGgoHoLSrnZTeX
EERjqvMw6EDjFY8mzDvYzcjDWdI0TgeYWlvAryA31ZmotEvDSB0Ia2F2QI11hTMxo+S6lKsx9uNC
2NUtjmE9IROyeBoClyaOMQCbZDIRyetQfekNpwcgMiMvxAA3GyYfi+ZVNxf5aIkp5HkS8Trd6XhD
8BJZFQfNBzHklk5Mlc/w7WDH4J0LVS+LseMoQJyapWiLhQUwaO6GQBM0rXjTXfWa5VTUENIYYdS+
x/BHbt2mIfeZ8qSUXgwFoNmt646TIPBz7AQj5mk16+NtmW0z/JJMW5W5hPEYlKKiUmC10TQPAgYH
N5P+ddBDEbZPDMpx+dTLtRbdas0NHlZ54vX6zDBXVQSbLr6lC1THnNUzHK3j2NfUKipvDCsRQNjw
Ml0dCmy7T3hhPA7FkvbCUj6THiu9pPBVCMLjG6iNymRDMxEnGFZrLiNlXDUoE5Pyc8DtdqbCTVKB
AVC8CXSvDYjBbbnpw3lM7ml9BbCSTUAwNX6tngbc8CB/gnWS14q6DAY7k7VRsFFi1wlHACV5ZYsq
fGwr6WjBtAgHWADJdzRM/ArGUI18yuiLWaYin7DLktw3q1ln6zzGj8ZYCEO/TSewTViKMCeiiGoP
yTVrMLeSOz26jILrPsug0GJuiNYVzsBv1yM1/cJoHCMIRd5UcKJS1Iw5Y5I50gbQTHPR0Nwt6Kof
1hVAXpz2TlFm3IKiTdbz0codMgx8zDaa7WZQs2YRkA/ZtJ1Mugn1TSLz69xooSY30l0R3KEwWWqh
5eSgrz5N3IliAUSWS1ApIvoAA5DLhvQLbRxFBBZiCWsEM8yrfrozIEkSlXlJH2yGoRVBXot0eGj1
UYQAlx0gGjHm1nDfTAAHOLubtKtkuC9si7Modinb4GBPjEzQEj/Y4YsM5kmt7lm5HLLw0tQi3kRr
fQy4jnZtF/GcAvGQfYksnee20d5bSRPMAF0Glww2TgHUh2wuTQ2IYa2WI7cCg9wZvQldfTtFS0vD
quBkTK9a7brP80Vc65e0ZNxsuudWdesSYyGV4pFJBx7oRb2gab3oJnSd6v3GCqxt09W3msKe1dWz
WoWPmhG+KBtwauji3JnqrBWZNoGdEROW1kOSzaoN/GHVEl7UhN01e6Of/KgPtzQqFkmgU6cmgPRD
uQAKoMNEWL3ijVHs8vKQ6cYpdItyAmgeklVdT7xp7SWx5Uvfhr5ZAL4lGOjS0q0D+NtH0Gs/FUIb
jPsJVwtkJKtOW3RG4dfTFqNlmge3SIFeWDYLRgpDHgIWGsKXVDeWCa2geJjCRSNXMt6oGlSQbHS9
4mm9lwUWTfylwLeqclPNy+rcwS1vrRms9wjcLUqmuN5I0TC3gEWP9rUyel7lT4B6trmbjPviVYvm
FolgePqK0Sqgd1XEWfxkM7j23dCanNRCURf+rFQv9lPn2a0XmdADtRa3R0czL8kDkwlPsl6M5pVm
XUPCqzqoVBZlfysvtfhSq65RvE1HHz8Xj70pYs2LywmseQuJZcp9my4j5tmjn+dedjfmjgW4A9Rm
7GC2yyavBdM3oEJTBMUVMncRcdJrC6jo9LFgS2LxCBbBhmVlbZN2UVKRzoivMZeYvMEOuF/XehhW
XqoSFpsCiE0eNQvqGqmfFmJ8wAVnDZcWp0qY1nVYrwNgu+/igGe6OwGGjlxBhxwns7xcMOpORsxR
ySGFA2PZ8IpULlTVyHQLfGVmtxOFli0Scc1zYMUidBmQl6jl1HAzB+IP63DUa4wW4+B2TS4S04GK
XpACth9fNcJ7KWr0JaouC7Yvm2UdVjzpv1TNbT/kjiqeKvDz4Irk80S6iWa5XQ+IDTluamNIpjE3
ARNxr77I2vS0eGbBrK1KwX/gpPCpAk0ifJsQjyWwI1JB0eLqa0CQqucseA3bfR+IdlylNbCVMFod
90kBM7tWMHmNlde1uyFHHBbS4vEaT492O+u1ZSYfaqWLgr2WUSwyWogWZog0HwGTQqdMUlEnEMs2
lFJh5FI8cS2EyTOCYqpbSibM9hKTRV+EjtYBGdzGDhTDUPrJxB+QMJFXZ9xeBqbXr+ljJyvean5d
em3qmKXb39HSDSbHMnLoCyhHLOZqDA/Rw0sL0hq066o1HWbnXLMwxznjKUxqCLmxGkgAVu2kCbAt
UeuW5pWV64DuBAAVarPWK9onHSplSKlR3vEcqptmcoFmm+vMD7V11KNZvQ07jzQ+QW5iL4fJH+7H
lKNoUwFTOa1S4kgSwVUsYH/dMCl5NzhgBGL5uDNEZO2U9mIlC+hPU0sEI498uiTNjDZO0js59GQD
dEVODvAIO1tXxmN0TbKdmhymi4g5dnVnsVn9ok/PXSZQx+E7oeOMak56L7uFkrOAOAd2uHFl5+nM
rYEq0Xk7AKrtphxqqjXs3LGQQw1ZDpcs/1oVbhVd9tU2t2fpFuwRQDT0pVNodxnQRLBB1nlRHHEY
sGUweeJd4AQtaFZEnRNDqTVtQoh5QTRXw4CXd7q2yXsYCgqteFCQKiostBxC0UePCDYNDZ5el1+D
CGZ2bemRadN+iSJOaxA7Gyevo0u66swrcGq74HoxCzOOv4Ym7zqOp7n90G/S2wC92hOnzLVSl1gO
qrZKrkM0h+1lc1UgNw5dE99kEpIWj+5jaLSgC80ht3maXBixn6S8h61D+hDlexMKeRpsStu1WjcZ
HOLkl+CHcbVqer/OZmElFFsTtMTGvLNX/bjKCicr3EQXcTkHniTRdxAofX01EDFEPKuc+GukHiwA
LAaB44PaId/AusyaRi4B5ek3ZXJvxnCETRHu4lj0V0UPzdYm+ILVYwGQ8xglPLrO5CaIl0m1aEpI
pXy0vxDit3hLssWUuQZ0eZEB8qaNvmQrmLlDGyUh6+i8ioiXZTdIc+JBjD2H36yrm1r5Um8dc1oD
OjYvRr8sr1i6xqUX3ydUhOUiCcVU7rrLKuGkWMaQINKl3oisdexxUS/z5B5DZrvpB/B2H2Gn0T0Z
zpti1sLra/k6fm3LOdLmHeB6447yJm2Bq11HhKfmQg4rkl5H+NoIXZYLHL/Cl+NFTQCyRWQ4iW/D
aGFMOEQ8MJXENYJZqs8g0cKQ2Zy2JJjp+g5tgnKlz7t0bhUPjHpd7lp4wwZXrg5JLRyFTG+SjvCy
oUJVe1r7GeRB4JsmCgGucyS/5lULQbad7G3GVvLrYdEnH7hu8EFCpeBiWIitYMLsylETCVo2zZwC
UQEkXD9LwcdyD8qBvvXqSHRa5tbFDBFnRERMzJ0gIJo857Cy7NtawvO9FQJR4oe9U0briEI0JC0k
r/lUPuJhUfc8nAQpRQFtMjQ3L0k112E1VC0xcYI7DTllw7Ndp68UuVXAGkO1hh2EhNJuMFTlmaOl
t5b22kbzqf9aqtu2fSbtFnAWPUo8cHPcNpVfQCBZSujsKq69sdplg2+Zj5ruyG7f6ZuMvJLGa0Lw
TTHdhoCmZewoE+YwStRPhfJVDgjj6YqH+ksN30WBcKXQYLvDlXzNkpWcHLno76qChxsAWKW2RnZl
ZQut3Rq54ZcTJGKZQ+s/Y8HMiBMRBvet9Mb6SjXrCPBgvEFh7RXjHa1uzf41lrdp+6WLbrR+EmWy
zPK1oX2pqZPImzi8TzTfzh4Ta4bLESbIN6hz0/qaAYKWES+sF7mu+pdBW5b5FVFOEC4UgliDGqC1
czFCCqn9FhgUTQ487xxb39kQGJIP1qvdX8pgUxdQ2czINRudzvS10iXgwFbkmqHI0meZw6ytvi/G
huNZAxDTWs/UuJv6jOfTUkud0fZi02+pAy6M7KeKzWi0bfRV6eomNNTugHte3ukTN9MNzm8NSMbo
uoxBq18odEFjOUvlUocFp3xyNAbbRks6OWrcdswzhnk4XibdnYWhRgNyY8Qr2V8XduukmNediMPE
GUfJR7owQ8WhBAZr1uE8KWdJzw3t1YSZJG2WabW0JzewOaErs7rrNokFPdQ2pwdQvbSgTR2BNYir
edMIVcD2U9pzsrYfagYenaebwAemQ5VXOcA7KCIPPXpFAhgpzLr2coIGN10HxLMZgd0RPwwjAbk2
nkQSOy20HC403Slk+RdoDtrYzYs5apzpOoF08qSgzFoFuRsBrhKnqAW1ZtAxG8nMzHg7OY0NyA85
Tndw4U79sgqfa5nxSl8m6pABzArgT85V5xsvDXxhLZJ8C/MlN59EEc5Qt4UllSj0025FTR5iWBDm
TeJ0uoBG1NyQbNW2fhKBE/NMuzlU3PljS1+DVrSJN9SbYt/LRSlvMijf+mHXATdlO3EKxfbGMt2h
8Q4rIUCTDZCtDGDjOtEhv1Qz1kLchDze1+GNzNb5sAM6qjRmuBvh9x9Gy/IjfG+PO9nGXlkmQDOl
3KbzsnEhn8Nqczv5hC419RClV2biHZirOIXEZhtuR+YmLKVZxVM27AhksANhSl6SMBAFBuakhuUc
ImrsQ7zg1kvil350x2BjqFmD3TaBYIdE91x0gEROmjuA7MXjcDdNwJdxaXup6QF5RWbRfQ0r6yAJ
SuSILDTtPuuduJuB5vTBt9uRF7XyGtDo/yHtypbrxrHkDzUjSIDrK9e7aJdsy3ph2JZNAuC+geDX
T9IzEy1RN8So7pfqiLK7zgWxnZMnM2G3QWaHtQiXLCTevdncandIhDpQQ0VEURZ1J1YdG8BFjyVB
rjQdWsB62lGQszsFVh7gEzr0aazC7EW55GgP1yOgUNp8ZXniooD3rkyAlYVxLuf0OHVf+hORTqC1
R/dsQfDS+znBZ37JjEeXKr/LbtsUNyoQol67pnmHvPnGaoGnjpHFD1oX0P5BeQkv7mwv5DrHZFvg
KOCGy06if1xx4JX45XdWaHdJnSbNFEp3DIDFYUw1KFJ1gITIIvH8Nc3COT80S8R+TaPpI31JyX2f
XRd2XKZHiqU1+5zEfDkV1n0l7gB+gVyInBdQnXWeisgYo9I89ixM8TtKf3KONX+afph3JqrzMu6Z
P+nJkh/74lwDeQ1Q7dtIZ9lB8bB2AFn6tvQ9D4yogFqgcwQiT0Zg+q24MTJctjdL9QwQ1JteFz3x
2q/SDIgWkjq02bovMSDWRrN9w/pQdQEpg9T4KlFVAaxTpeWXr5pnQK7yVfWJXM5ld60RGi0LiLjA
2ZzU9RdgpTiEOvXdAogHdB7HzJ9heuHLIW/vRhSW2HbpH5APmRUNv60qwsWiIaE2I7dK1vI2v5FI
+J4E8rR0CGaG72BGucPDFPlWP/o6LtKxfDIAgbnjGQWVUS4+g3iGHOQ3LJ+5ice2unItVEzPU30Y
M1TmOMlQ9l3XJUClRL50k7+0oYHU88EQ0XLL3V9a+sT00Qf67os/te7TX15zi7NpFEnRhjhQre56
as6aDGfxtewjfUomLTIfTR71edgVIboDWXdvoNaSx1IH1yTI78EE0YsAp1frxaoO2+5oYg06kSS3
ykocJGgZZiFGEVqBN2K92vODMn6JFqBT46BEsEKO0zfPzYANIliA6C608idRhRzwZsNvCar3HrVh
ln2da4LlW/rzmAPtMqqncWIH2iB5JKoE1tDFizZElclvDD7/NLshzMb5TuLfu/pShi1rf2Rry6cj
nn0we+vkCecnejgyGAd8W0uOaWKJ6QtzuRMRR7djqx55MFmM6KFul0seCLEYRya6MlG84w91VqAq
mPQGUC6chKbM55Ve3jKlqVM1cPy/PLRPqhElSqGZ+qnrZH69WDy77VMTpZkpTLXg17OqP1K9n4AK
8VTGlsXFyZT10dInQPXZI3R+7o0opgPJyjt4kE1JbdjkbOpA7FNqWTjQtSerasPamwJu1lo4SD2y
ahXpRRsLW/mQQd90lnJ8s3a/ONgvzpSf5pI9ag45FmUXCorrgADN70usy07o15pWgewHaL7P7EMh
JhKXgj+VhhiuysW+hXjz+0jNL7zvTxVNj13t3Y8LQEqxIO/l8pjb7pnpzu+BrtmE6Ky4zOcqNByQ
7waq/Rqz6Q/TWhxXGQNE7+knT+n483QoD/Pc/Rq9rohLT6JJ7WW3Tj/23xyvLZ7N1q6ujBwVpZwq
N4akjD/0JS6ijqeouqSyDxx/8UuuYVXYTMpbOjRaHjZjOz65zDTWewLtw7BUei19t68L/quWGsuu
ZLZI51RSm5tfoaaop4d5NjBPBnB7HEwkxa9VhSTGYyXGOU1mr8jGc63pjfEFFLNipEFhtl19JzqF
+iSVQmWQrbjTT7QIRlz6mpEhYj6LU+eknR4UheiYD+Jj6QU6F+bPqeAEdYrR47LyNMP6WTtUG8+Z
XjMWl30OZHVyrAZNkoX1VwObimdWjt58WAa9UscJtjKFT60K/EmztoT+pysqjn5Kt2Sol3RRy1Nv
E22MPPQkazCP6lHeymzuKyzG9RytDAmwqzBEY+BmmcYGrZBUugnz8J2Qc6UOwH42U+u0ilOLs8y6
xSyjUXUdgMmxHjJ7Dhaq12utnjaS3FGSV/JrXlUlqi3Hm0vvtivmKT06C5bKQTgqfXDbnLCfENPN
BXp20rH9Ae3a3Oce2pkgJM+j2YAcX+WTEeSKdXNUeLRe05A0xUzgkmoEQJa80cHCAyY707IFuFEs
pXF0Uq/SsqjUXIF6SqOllX83YLcxP0hG0u5b5php0aE2avrejaq0717rThhpkrMawCocgmR7KPnU
/1qmop+TrjLZ78ng059+YugQgtujKmyyWa9Qak2s5kfqaRrn/qC5Xg2wkQ5T/2osOZ2O6WCk9NUh
wtJCb240O270vOFJNnpaPMzUYYE2MXMMJDGlGxSO7khk3J3DYnPWeHOmtWX2fjFptXXsbKM5GF2R
3U4MEqTYcQewGm2JLEyXoFfHbj/YeekT5gFQUFjRVWxAxbgEqm6mNGgzfCDg1CpXYWFiJURVOc15
sgxSVWdvWAh/smbHM+Ou5ATXWs8Ji23G05eSGdQJW2WlL64+Gq+ttHDzl6wic1yUPXrwDTx33GTO
U94c6KC35LaqevdEB9zfs6pJUJczO40l8/g5ZUIrI9IWEq2AchhYsGiTgzwvZWSMGjtNQRqREgk8
n03VRFNN0hBgOntuK5r9bKgqZt/TU1YHU1bY5FVW7tD+aBqCRoGr23Ua8GwATVaf8L+RNy1Vce+N
XBW/PLogvV5MjjM9dwztR13hqAbAoOkPPRfMDIqOWuxQsiK3wrKVZQdKtGRo3JRt+61XYzGdK3sG
omrP/aySGgPqoxoLsL4babVwfNpRZGG1jCUYCwX0PK0xAL7N8DMgDy8MlCBjahSDrw3N4IVWVgBo
6bg2zHHeMvtXOtLe9MteWsZB1nqaA2GtcS7SwZme9bwrm7ApeHqy55qi3uy6Bb3O3CoxoK6GhgSN
u+Eo7Km7nnNl3KDDJc2wq2kzRnO7ANi1yhbruuZgHSR9qVQXlp2xNEExMUWTbvGA4xk4QOhdYfY8
Ozikn5fQUiZ7srTSRubVTkCVtbGrWtw6plX6rNctHqR62WkBjq1GhaQv15Z347HnQkMPG+A6qOdP
RJuaMRkMcSJ1Ph3p2IzLQcxgYnztlpYAEupVgY6+A2vLajJCWwjt3uOpesl4vtyARjWkv93eg8q9
nCk1EicTuR5Ys2U2oTInY4i9Clf7wazMkdzb/VxV91btzm0b2oW1tOXJXJSlfc86pc9/+gy3we0g
aNp0Pppr2E+itC2J3qJn/5ypW89XUPq1azGeLYPht+2INLY2O7cF1810ZpSiFv6WfeeVeVseIFFi
44sFvb71YLeU6aFV6p4WMeyd6dnJxp6dp6wXXdx7NK2xchdpRNboGHVY2Jw/kUk4gEvwOW2fmANy
hKXxSlzWRVqjoi5nLZsjnXgzGJFkHlc2aZ3+Hgbl1YfK1pURTKKe6qCrZsAUY6oXXkD4jGbEqDcS
NNCJFY7fwiRL+cUwlHOkGaRQEa+EB7yJpg49UFcCdDW0hVeA3zxqHGq71edDNqTUBRpeynuRmb04
KcoyFs21s9Qx6B9GAzZyiWNRUY+B1sAVSLbVKMtMnV1XWC7wsHLlaagMBMnXIXPLgfqtwt8DZDHC
OQfALGmVdgW1+rqIIbRmr/is2fDDtXk2vXYO8shDxT1S1iD+Van6LVO0tWTgKEdU97WVzvoSlxpz
zWPdLrifrghVzPrVyQJwdFWS1slCS3Q8a9Gkyd3+e2W1kwLpAgwg+ZJrTf2aCVtf7vkyTOj8iJk3
UTYMnRPOtBqGwJM107+anPL5PksZYC/RupTHddWhFd46ZPS+ozFpYGFkIDBxv661EmB8YXHll11q
q7DP+pGjNiqpigfDtDm4D1Mvn21Wed/0cQZE5+nCs6Iey0xH/7Foqkfpeg06R7oAo4mCgFJXbFaB
7fRNFldQD0M2gl+Qh7YDC8vAyygaX4akRRrMrWtX0Wg5zc9mgdWrX8p5KdCBKFIr1A01qUAzrQEl
5NB54ihzOfWJmS5AowfVch5WFe2HMyWuqh6GlgrvWNA6c33Ose+vKperIUrzmSyBPWJyglqJyQ0X
u+BFhNWIZh1IW1oegVTkLqe816UXaXM+gjLqLWi6THk5T1dgx1ZW4qrcKSOQ92fd14dh7gCptYB9
FgYW122r1bw9SLdutcdmEaYbuJV0XRAbjDxH+37wjBGFut2dSCqx8kGydALlTjmaUrzSvoxuPmEM
+uSNP6teq7N4KYDnNlneoeuuL32YcQJ+RzrwNQHAmXfLuo5mf3pjTCVyIQfE4DAVopKxZoxaFRGR
O3W4uJZkcefVfTZeOVSOGqCQSuiZjHo2DwaJ+oz38tXRF83q7z21pLNxBQ3vDOB1aSQLNfhBZLeM
ZBI9kKlz5b3NGz39Ug+z66IxLG0DKybTh8dxqGb60A/MaSIdXiBoxYmMo5Zzbbspn1yb6lOEnKT0
HoRZSPcbWXrnnjeWduOUqdkhZ1AGv15y3jS/Gq/1OjRWoa8MoZbyC4od/NC4BOpmXzVIprI4qzvL
icahMUU0zhpFsaib+hTyhVTm0cUG609ZBnOJI5axSs9Ks0wPpPPMZQVgBZUWR0OomccCl0CfLA1P
jdtGF4N2OzrzZBwbk2qN30jDfGgyt3lVqMkUyAXmH07k46K4BQ/PAaxvAtQDiVdcjJZuHaClMkQw
tlnmHEZej09eUUsD7BfWDn9ygVwyrtU0ogcu0taOxizPUWjms2Y+S5ww4gAF8FJfo9pyumQZdTaE
ddZh2VgU1s8RZAH5cqxdq7MPpTIACY82GypUeQ69UxqtujM4jej7zkuDdEnDNJtn5ha2c2W4gwAd
SDomDD2yCQW3h1yXHkddoJPqee6sIkjlOgBYBn6tj8VtNoHHkU4DhjO7X9JpONrNPQcNjfUW6Y76
ODooYrBBu9CYczFi0nvrez+1JkmI1Cz3hZRFQ8F9U6ICLDz0xZCAKK17Yef2c4N0wCiqE1Iojx28
ktu4zirKRRupkoncn0WhrJ/I/jF0zRrBlVmw/VCaC1FUagYQW5i2OoxmOSOBTQeNDUljqdErAtEu
BPD+suTdr6boefkyg3XTPfRZs4yZ3/KaDU/CNlrA0agRbO15nLRheqQuxX8mEJ3Upi+VZzdAFY2O
joA7dbuyj25uVGkwVanrnYQnAA03kwdokXOvXm6VRvQxrosRZh81U3x6UH3D60csvKZNSAFh7ROx
liH7pkAhK647F37WKNktYGLSdntwQIg+o/z5V4PcLBVra2E91VWEgav06KrWvep0/NXE1UxF7v+F
iz7tOmARPlZ266ERb2PnlrIshmAyS+oFjDX25DMcsFq4Qwde+dPv2bCgwxKb2DhnDWJt2bBM0lGK
AhLo6dlNAIX3QRatgkFGfPZEQhEDK/lPQsKvyYE3E3HsrcNPMSuod1epVgG6cWwHVZdoQRovAYxG
7tG2+L2niN/KMOAC7K4GUf8XcGv3g1MV5UqDgCCWZsIJ2kn7p5KSvyEs6liGvtoOb30TDMPoqb2y
ArnjANA3IekDQF0Vo0Jmw7RHCJ9GDfiXadyQDm7ofluR7vtolWKJP/+8ZEtah8mFaeIXwG3Dg4+S
tWHMiwJnSqel1C//0F/uSb3Yf5znPlIRidTv/JdxAIoRzX/QZS4eQOFpbnC1RaBehIDiojRSOzKB
vZ+z4dCb1mIKrRlMf0irBuu58E6SlLGYgJnjU85BKquH0vJ2ZmRLc//7FWzYjdimBeNVb/MVpsHi
1J1rc1UtgVpx1w7fPQvkX3dHIvBBbPY3kOO5Drx4LfhmbOjkqtFx5E2orcBSXWEYeFgE0CgkEyB8
X3eT9buy+J/qVbZR1+G/odIPi5rzYQLjqOq7n6nLw1HilCvNPWXbB+eMzcLeWnWMxdJ7MsfC1k/s
UL9ALuBbiXeCiUViP3y+crcrZTXr1mEnauiGZcOvZaP84bVOqxaHto9uY900J2hFb7y8SjSNHmWb
noi7Z4K2FU/9b0Rcpza0ALqz9WSQzcw15OlwryqG0AMxRunXC+hp9Ku9tDv78q+6YXPSYnj/DrYO
/82UgYxP9dlAMDSrrtKEzBA9pOBSjGELnijaaLGzc7hfOPfeRdx80MUEQxggGehDzXRVDSCeyn+q
1sMrDWD6W5DmuOuUGRv5GeOqtjzGwVfuHedIhSivkDV0O4rO7TytUeAe5JqGbkI4sb2k5EznsahG
WMUsxkuqfjD9OScCBSsknWiYf74MtzKcbbDN1iK1AQTEQzAJ7gMDeJ4BdJXoTH8extiqELdxNp9u
GFzgPgpxJqIFPQE/XQdaJK1jBeYMmiG6/QDbvyQf5N5K3BvhdiU2taEcNCr8vI+0W/QLAh6uxldg
97iPRpAF6Ejf6nt2Lh9cEzBg4rm4HwnsBm1nK7vE8d+1Ywvmyuq6t0YF12Q5gOCcd1GdmCFMI9Z9
kD5NgR6T0DaPK/ntuLcr1vl7uw+3P2Mzv9QROdeFTMEj6KF5r9z0VXcGPTErYYRZajjJzkRf+Nww
WnTRu0HC47p0cxXpqE4trcC4+4g+2zmUY74Tt8h5Ch9Kzd6KuB0j2wK95/PA2+2/3hGEEtPVCYVR
zofz1FbmUAnT9GkKSA+k6sonljbvpHPbvfk3ChRdpoNE1wZc//5YA+jGOvwOEJjc8nEu0id96n47
eSCH6tjTL58P6YMCehttk02UyHjSrtdNn1+5kZ0weE1A/vw6nVScH7pAP+/L1i5+Rhc6MctFO8q1
NvtUM12ZZwwh034OOmCupDF2khW66j7frsntdb6J0Tcs9cYRSURWhjIqbwiwguvy7DymCcQup+4J
3CG0K0MA0UftemiDpvdLYENB/kOFAINTI5wjiL/DKtjLNHYTnM1p0QNPs6TemP5sRaxsfhp6DjOC
HET3jDvhUpYoNPn4o0vzm4z0V0tPj1Q7DhBYSbaz1rZb9+9nwiLDskblgNnYrDWQvotyzbUWCAu0
VH1vBxt9COVSZFrWni3jhYmHdbmH50Iw6TaeJHofTXlmYxV8MWFuBM7aYpvgvdaPOwt6ewtgSHjB
AV5rpmNB37rVb9dp6hqOQCI3tFDyC36qqXfLK/ro5t25tL0DWsAgQrWe7buGu+NbcGlu30XfzG22
NhRrSJJ9dZIRTIIScIOy37B881f7HPC4vNB5+nzEF77qu5CbpCRFqYQeEkJ25I5Z33pt2VkknwcA
Kvl+2mQ5iWlYM390NXxpnFP79fMRfDzxCCorx4OvMIXpzfY8V8w2Uw3FAGw5AWKCBDFBCJqDW1Eb
MJeDhufzcNvrw0Yao6Oh5pko0i3YZrwfz5LlBneh/vTnTD9kQhysgfsWYPh/HgZL3bGheDZh4rOZ
l7LrUJeioQsST+KUfZySn3qeh58HubDgVqSB2g7cP3TTszeDQdWajx6ZLH/poN4CseH7aPfnFo1S
rVyqsylIERpQWXkT+cakh8ZC8Wup2V3D+J/am398/nM+nifvfw15/2mHwRSCulBzzKBcCmf2QQSJ
yQQtCXRmn4f6oLtep/HtyDf35MwsuwNsiO8LmlsCPm+w2n/SA2jhYX3kP2hQhlns7szqx81A1nfW
sOPgvwnblc2stkKrxtZqMMJJZJCrdE8OcfdcDS58RhBZkNXhGSALud1mUqF9RmN3wIYQwjqTyYEW
ATqDOb/V1J6j0KVQxMVTK4gCyHmb05iz7dEOL26hWaZDrjgHtP41TFcGu9uZrvU3v7+RkTnZOiUA
U3DZbLfDYKGxnk3UhKD4WWlfG/crr0Cs0q5mGrlonqs8Q81Tx1R+/zzyOiMfAnuuAX085oxs0w0D
srWyb1ywSZPu2CcCsni0zpN/nhxSJOMAiQzToKjeNnPWZxnNGxfUcgGVojb8SIe9m+3jMUn/3tIr
7Aajle3Sk4xWgghEoCOaLQGQ6OroxKvTdpXHogjILy8BdTtioXdsd2o4cjE41bEa4DeEf2x2m6MN
Zt17yvTDIYSG4AgPByiLs4MVd2Dy+O6RJtbJfUYHfryyAnU0z+1dGTZJCgfc1x0D679F8GZKsY7w
RATeQtE9oISbY8ZQWMt5gVsWnbXOZ4cizOPh7MpkPotraANCIwAR/lHTDhDpfL6cPh4AsJMwdQJb
aZ2CTrzeLm9Qh9GUApgKlhOaB2cNyUybqb1D/dLHfhtj3bRvYtiapirOdemD2cQnv/2xHPtgOhc/
zSq2UVCOx/QMx/wspN/TnRP8wm7BoQMzH52itPpwvnWIKheCeZ4baKBIBbHrCCY16Bd1IBV0CHLk
B+m0UAln9p6H44UzHTeZ4eAhORzuLt4neD/wStN7F/17sO+gzQfV4tBD2qxLFFvsXEGpznB8kBvb
rn471r1TQAA3sicH8toJTKTRM5LP5/rj4YgDEZxCFCv4Glhq738OWehiTxMqvJR4nZ856CHrYOn2
NhrR6B0XO3eLsV6Pm3W9brD14QUAnx/eRCCSLMiOwJrhbvZ7ytx7xuH6V1Gww11ohEDtnxrxmhle
ExKtsUKh6U8KbOTPR/0BWMMpvU4CjGj/eiDpmyXuzhCgsQytUZvIF60eYtqXR1uHgqTIv46DGaJ7
cmqEm3AmHgvOwGjSZQBEcW89XNhr8JkmcE3Gk1/IDTfLISd4bMEs2YLePKojVrJv+VzvpOwX5vhd
jE3KsvIyeSMQQxnyCvywaDDKv/KLAV2ozz/shb31LtTmDIXJiVlqXkkgDzyp6pTrV1LMR2tGuclv
aXOtur06+ONBAkIedjFqAA/beYulZ7Y+55new32JK/TAl9w5D7M+3PSVqf/JqSmvOoKi9/Nhfpy1
NSgSChjCuBbqsfe7pqgse+21gb+w0KSA9bsOX5LPQ3xA0W3g2igYLMNDdUM/QDGkcpReILkFBDSB
NhuvhtdoAjkJWtDRrifYhSz7XThnUwIRJ22mLluITx/1YA7BwuRhDrN3iCdh+eHD6yPcszr7uC7f
h9x8RVT/RJQLvqIi8Cm3nevO4Ym5PIBAs3PdfKyHnBUCMGwP2x144uaUA/V8dBoCAq7bppG5yHAp
oIxme42dC8sCE+ai7HctPEizLcyzMQWDBbxuX1YMNKmnHJDLzqq48M1wXKMJCkMioEtbgMHqcwh3
6wkC1bi7IlBoj/flyTho0fhsBBCxXVf35a6d36WgFM9MAIzFOeVsH7LBIp/gSLeKfZ36Z1Hhhpq7
n8sEViRIATsDvDBVyDHRV0FvAEnm38ToTWIgvalXwgJtNP1inmDepQWAPSNyq127fvZ9ToBXtf5e
7ncBI8SyeBN1A2o4laaNhoOoJJlDNH0PFhwPUGepOytZ0W3zG4cUeLet/fHDuijTTcwouHsfM63e
KmTTZwhrJvbJm3wdsheIem+nQxfNETi5Awyyc1+/Qjcw+vxDfzyp34def9qb71xUrltlEq51ZjIc
jYN9tBJwgpN+J6u+cNO6uqUT9LhtvIX0wTgRvowGM4x17STZAZk0D73AvoWUJwiq670K5dKg3gbb
DApOG2YF5Oz/BnVmyRDZsX7YC/PBYc7G+1HA5vE8G1A+2EhvT64ajJd8QhwVLHF1Rf403+v7PLZD
GKeHQzKCbHQcAvBoYGP7H8zb29Dk/bz1aGeVEmZef7+nOLFExjDtiZ3j58vj41H2foSbi3y04bFR
mQjjwjloqs+i7/Z2+l6I9c/frMCmExIaB4SYYhrngfqCus8+QtoX0cCNp2v5k+xVNh/s5LYTt54+
b2JCZVHQUSFmGxnxdCegHVTH9YCBdgDHZ3FToCMgHucv6HT1d+Xjng34xTHj1T+YEqKGtrc44NzI
knHk3PikEunYnZj/fD5vH49PzNubAJuPWji9MYt1gHOv3XdzdegG2NZAX/B5mAvpwvs4mw9pVzSX
3EYc8XUOIXdMstPqKLusncDAjKH93TlI9r7cZmtz0UGr+HdgFBkJGuCQaO6M6WMq+X5M65+/WRxt
Vcp+oRjTelTp1+ze6uASBqGE/7+Lkkfa9xRa3T6Qjg9A9fPwF8+uNzO3uYLsOgNrLkX0UVUQKuRX
ZfWVmCCzQaJp0Hs6YLW+fB5y/WbvizHXxavnpm2vnKoPRC5LuSmcJXvcte0rWGrw/gCJkf42WBP+
d4E2k5cB0gGFLceq9Ozh3jO09mbp5XTduDpUnoAa9uqQC6sFxSywHPQwyUfMuOgWyS0+QDXcvAr6
6Lk7WN+Fbfbuv785hUGUlmbGLWTLCqast874xd17hujS5LwdwuYENuBQqDsaJiczobN0WVC21wPE
GpOxm4ZcHg0OJLwxgjNpC7uNEsmRm+NrdaH2mB2qEI8x6Ecel0EbyhAqv9mHt7e9s98uDtBAswVN
LBNztf6qN9ttGHneGjredxCLFXCvOUIcBR/Pl9amOy86XdjYLngmroMnH/BI4IdybWHKhmf44ksu
tINeuc1jCTewX8oaqts8B5EUxivVslMkXhrf3zfsTSDd2GKb8cmibxwB7YdfYRejM+jP9on03Wkw
+c72urTaYf6qo7W0PoW5BWYZlBjUyOfF95xrxh2fQHP3+Qa+GAFvZZoobbBKtjwMkLLLVBAoDKTZ
QXxuFWbiASv750kHDiS86Yl1rxM8/PV+RVQ101aRIDCoSkczc33OEv75O9PydzVvTz0XzSQMw0Pt
vr2Ds9FiHe+a9ZhXsJfwgv7BjCYYA/22IEDEg0swWan94QaGTWsqgveWwiJQSXNtn8mVdt8+zS+Q
WO79qvXE+OxXrTPwZjc01bKUo8KvmuIWnbQ8sE+2G3i/LNA+8rANx+f01vsz2L5zks/affmKfbPL
/rp0EKwz4FI8IOGBuf7+R/RaYWa2B9VBU8HT1nLLY9k0j1TxL58vp704m/sAmkurNaABg3mDhCNh
6/iZHKfEnOB28HmkSwsXD8SCtYeDzfvgH9yBEc/sAZ+Vww4ucw9M2v9lhM3EcciFS7xcA5/Cdjy6
0r4Dd3fP0npvFNt5qa0pnRe4I+bdcszVchq6aSe/unRGvv1QmymZSgo2gT0uvjHB0g1Oop15HuGM
ZUI1LXCIfT4tF/obgDzfzMsm1zKp1LOlxLw4jzAnoc/iAX5tgRbBmNIM4ScdDfeovKP9JtaFUv99
5E2ehWfd8nQsEHkIDZQdRTydyffB9+EYhFJRC6ES3UvtLi339fEAtOeA+H94n7aHQHcRDA41eqOd
gG0/2Gw5Ll61s6suXTje2ijHzqXoBG4yBsoWNYgZI8uVdbCHPMzVEVZXrbNznV5cjW/ibFY8G7sm
VRqMBz0TfoLqwAXZOQ0vlReQGPx7KJsFT3qVekuFoZhJe7M2Z+IyGePha3NDv0IJjScr9riVe4Pa
rP8ym9BzgI7NX4gG644sPecCFjg7y/5yFCizgUOCYb4FDiCThI3muvhWarReB8Wj95AlEIbFzQ0/
5xHMrdo6/DzohcIC3/LfMcn7Q33KQOGQ680CIPmqxLsw4/o8626BdnljvYmzWX7w3NT0qcYJsj6h
soR2MJO/z4XCEGm9RflL8SW/3ksi1926vTbfDm6zFrMRcgm5nu9NrkVZ/WVi/N6qvvKSnDNoRdju
O9AX9/KbUW5WpjGXg0t7BFxHSfOoe5ru6Bm9Wb+AITRckuC4G8DBeGcSL+Fo72Zxsz5HBSmvXDdd
em2fxJmdvIgc6T157vwhKK4B5H2+ai4fJv9eNZsDelgsIhuCK3o1gmzIHC2g2YzFSyHvPw9k7K3P
zYHs2rKmBWRUeBcwfYGrcSIOyxHkUBjaRfA+vaLX9ZXxRzvBcCkLvdfPo+8Nc/1xb9IuNOX4LBwE
H7VvlXNNnOlKjFPEWbczgRcDofFpGSbgO0Ch7wNNi0BZvea2kzbdEgE6v3DhW2mpL00/7z0Hf3m1
rIk6eI8o77eMkIXUxC1c2PeQJEPliMu1Dswj/DllmPrWF7abOV7e/W8ibmbRasrZxAJVyF8J+GZx
EUOo4Nu3xQ05qlgP6Zc82t0Ua1Pqw+5/E3Qzexg/K40CQQUrX8DJhA0ch3ECquWo7guoYLvfsLN7
1mzQUJf/pL4Dne//v7G96ZjRnnlw6EDwrO+CEVU5W2B6rt1quzvkYm72JtJ27QzF2HnT+m3NqDtW
8XRgV5DQ3qzvbzQ3zf+QdmXLceRI8lfW+j1n8z7WZuYhr7p4VFEkRekljaLITOR9X1+/DnbvqAqZ
Vtjubps2GzXFigIQCAARHu7PQKkg2Rw/1TwcIY2eV+ZXZ46OaM6HycpgeCSUMuvUg6Pq+v5bDafQ
96BVTkDODObQ0NAPm2c5MkNlVp+scNh2wfss8HRO17wTEmLI1iPVABwmezVKkznvgdUGaZkLQncw
+yab0AMVPnA0leqAvhiMfAWQq9b2+vBWdr0l4sqnAfuJAiTb4zeK0YxcFJ3ApAB9ZepW+X0Q/jC5
MOf1EaJnANk8C9Az9u0MnVjAeWJYarxgA8LSp/BkC05rf8vRs0clVbkwodWxnVlknCOImhQtwClO
CChz5NAN0qra0SUQboMD8vo0rqBm8Fo4s8W4CQmhu4K3VW9rUEK2Z1f1IEmwrb9Ox+RmcK0PPIZd
ULTz0Bkr3klT9ehTRwy1Fomxua+NoUmg0wLGHhBCDCD8Pczhl+uD+0w4MLsMPQhAJyJzr0koUl8e
DdOoRppGrRgoustuCcpSVx3c3geX1d4AGi0u71XNp0q52aZy548CehVQ+nH6j/Y5RJMv2PRBBnmX
vnY9LgOJz0f0r0Sg86/IogPqJGvzDg2EaIv8IfanJAVLnW66Yv805z+uT8cKRAhr/Ws6DCbalUUi
GTkVx5E35A7kP1vDy7DI4BwHBoGXd1ld4TNjjBM3UoxrFXAPNoJGYCcWLjtxg85WTft2fVg8Q4wH
14pU1bkE9hwt1x6VLtsrvWI3Gedptm6FnvkY0xI2OAPXlJIaVroEvOKiXYujU4Fd+vpYPp8pS4/9
ZYY57C2SFkqYYtbIhwyNkNAD326a3EzCUf/QttRJASZrDTdFBgvs0pMTy3uxgHh5uu84EXbliIK3
/PoqzOYBY1YCzTx8lQok+lHxbk2v1wfLmVJWODonkpkCFwGy/7a25R6X4AH8qXp6+gtmDFwMUU5G
luAzvp9dRE0hSce41yYbOekcLN8Znmx2DJKfJ7ODlDHnNro6qDNrNLafWesNsOCbIRDr2mSB1r+2
NflVFrLN9TGtrs2ZFeYNEXfVlJoygGfgarstSHLXjryyIPW0hSeemWA8Edzvk95VMDGgzqmKjdeC
j0dLGr8HO2ElgwRN4jgcb+oYh6uA1R37HlMnhjjqJGFL0L+W8mBtaxkQQAItGfQmOILQwnq5QmXa
5WURE/QX2IMn2JETJMfIR/R3cIF/n4w9H4+1GnnPbTJeEZpy3hEZr4baHd3ZTd3Q03eNL2xSb9gq
u+vOsWhmRS3+YoSMd8xQUZNlA9bUDfj9kZcArsinuPWIExTXDq/zYTE+AnY3uUtEGJqjARST4fww
dmhVTSQIks6isJUrngjgCnjvcmyMkxgSqGZMAvoyDWIyUZff1HOHssyNCBbawUZO2tbB391LMyCv
BsdBVy9LwAzqGhjmVKCWmKMmb62eiPQphpaHZ2AHg2QL/DiqecRRTl3moIMUPANoHuGiRta99sw0
jQhnccVMjRZMddQ0lErsEcCizMkP8r1ua3vwip2MIw9EuHrxPR8ts1FyqbDiVMNUiyAXVj2oJt3g
8uvJoGMEkTNwJcTWnkEX8m3goUnWwtu5ZWa75GY9gKAM3N9zqH3LSb+bxb9QKLEwnSA4sDRLw5Je
zmeUzF0hlMg2peDmFSDJ0mo5dDp/crbiWkwD6wcS44D804hzaUaQII+XoZsKjC7Fa/szdcFq6NSe
9l3aa/v4kPjprcgBJa9vETQXICWCmzX89NKmPssNemXgKvGuey19EE4DPTI/gySY29W8lg6haqD/
scVEgEBuUqITPP/EPVSoQJ38u/7x7GgfaDT4yi/nrW8EAw144KXAs5YtmGa1SFLZwOjGe1x9PMD4
T5CHPNL4HW9jL9/wkEXrwfvMIuONVmLWaE3CRUgw8scaLLATyNEtaT9DBERLNzVooKzutZImEAtb
W6u55/gQ/Xz2JAY29D8jZtYzU5QOBTiMuPFGt3soTv19gh59oP2QdJKepdv0e/nEzQCt7sEzq8zK
lp3UJC1KSUg7JQ+S/WPcgpfLkX1PQ0YE/fEOZ5Q8e8xOmeIG7XHgj/0cZbAHzyJNVArO6EjO8JhB
hWLPQ2ryVpblU1HR+xpBLw8P7U6yswB6GDoELIvb0fRF8S4avxnGSwoNQAl5k8QaOEOmM7hYVxOs
qmiVQGezxoQg8JgFcR1ihkGGupcBUg0I8NPlPpYfMzl3tIlD3LF+fJkqTCJXSlNDl4FBElutymhe
TcSj9mcEgqGNsg3c4Vt0p7+ACxuvCK+9S3wupm19pL8MM2/BwVSJGJcwTCbb6OxyV/qhZ/5s9+M+
uBkdkPN5lGRi2jZb/YnjV/RMXs7yL9vMmQ2rQdsQ2G7p49/JoceHVs8R8HvN6d+br9HmusHV3Xo2
ydTPzw7qPmpkAQJsiL4WxHPVx958nKCIbHBXkzcwxn2qWrJCcAEBen8L2QjF7zbJE9DrjnEKj8WR
X9/lLSITBlGFirQ0h72mflDTFpTcUCUyKi9Wp80AQvAhSDgXWd5UMoEPhO5BWHTaYAsROoKh3D6C
pbxPi01djJy9uH7ZOVs2JtwJFVpMJ5rlUzeDpzrxC4090FGxyzuaZE8gfyw/XPeU9YP6zCYT8vpE
IbpRIs9HC+blUdlC70C8n/e6Dx08XmMgnazlPgCYCYRotImC2fxTq7ZWRDd/ByRAZ3zNM1BIGZld
A3uU9RwU3+q9AN34aJkFVBDNaMzSoXogih29g0DRwRtv+h3tesGTB6g341nGPr8+lWvXLBVPObzu
0W+MnqXLTQd6MZDjot5lm4owPxEryg6h2pUxJDhSyLlcN7bmlgZ4j9BuJ6MlhQW94WIKUsAS71Qw
/n4zxMmvIMPV66lrgcPxuqnV2w6YTkC3hCT3sh+qn2PSpLRc3wBW3YENC6RfiQP2xo3yqj0FUH5z
eCfx2j43FZBjITGLVikWqlSD9onoElTGkuxDr48ADSKN/wROelcCRzE4HTk5r9VtAFwU2mA0VUHr
ILN4pSqYKRgI6dYLt8WeDpAiVNTt/+MhTj+L3QVwf3r4gf0L9+NLR8kjRQJIEbbiXfaQecHurXPT
B1AscXuw1lwScD4FjVESQHHsA6O3sHQ1UAk26SGlBHmu0dAcyJ5ynHEFeI/6i4hOObxmcBNn6zy5
nKRxR7vZBid6TIGnfgmerPsWTb+FI3VH00VNxp8ECIoA4Nbetdzm9WVgwRcAsQFK9yKwFyxGssil
SZErDNSE5mSBaBYJP2JZAQ8NcWcuFQBdoMsFhDWQb6FygM4zsFZcLiAIp/umnXWa21B8K3FMCHr7
lkNpE3VIuQAsxm3oWUnKWjLyoIDwmqoMJ2VOWkI0rfwENpm31TPZVl5yVxBwRsS+5dHWdWFvoXcQ
OQD69qeoRl4unQ6KGTS+APYIaEF1HYCny0EnOXihU/pYreXqW4e2wdBonisjewNjuR9ACR4VaQg6
q7ydufRhsJHSwjramIGpYSOdVSrhnFafkIweaavGSfbg+xG83jHtwI635b685VKSLh8CgJ0g5KGk
b2G87BYdQnXKobYw2QNEQ3UJqp6coLrisGj+NXS4qy7DmZjZzMtJg24GVAGLMLvp+x6ipxmkCSev
AC29UuocUsrV8ZyZYy6EHXhwLb0Cj4mifljTRzXyaEVW8n2YsTMLjH8WmtSVOWVKQX3wVMjbrCsP
VIsobUEclAR7MQeapv4CeUHO6bTmH+eGmSuhrLRdo8QwTF+mE7opZKD+kg29XJeNrTxDuBZ0wPzY
unIsXo6YuV6Ucj1JWf6H4Zy4aOKF9DRAUY0LgD20+yyPHwd4fsNcERsgd80giCFTCLy50YROY3Y3
PRQgG21wZCPn7T55ZdejtRZeqipoSGV3Xy0YUQgqF4g3fsK+QAxo2gnYgC1kjSeR2/+28jzEpJ7Z
o9/n7OWiz/NoVBBYAhGeo+5lKlY66/va9N/oGzwEx7wdFTelAQZVbrZhJaxf2Gb3JMi7QTMN25Qb
V4JoeuIQj55dowdabwNBhxtU153obLzMxlRTsxFGA/NL2+RqqHGZx1rfSZ/NjZI3m0eiv/LJYrlm
md2aGFkbgKL+d7Om4gcYJphl6KaBkCXUzbR3UOnwbsgrt6zL1WX2al6XZdCaGG26I1tIi4Ue4Eu7
yh/fc4cXkZY3ZNjC5REJT8mQ0dp86UmxKrWyjEcaVKdk4ibQi+psy2zkTVt16U3YQ9/neiRaOSAV
cFjh/iiBgWSxVcAyKbV9A0xdPerQGVSeRjE4GRB5g6qh9iR3PXhmotbVh+zxuuHlZRnaGLhJgk1A
UvA/JhD1rVUOIc2SEc2CmiqEzywISRuQ1tB9sM3fAQTnX7cor2wV9DhqeFOh52YJaoiUEe2jNKVM
8SiRU95H95AU3uLxA8W77CW6o69VwQULH+QDt6C4utceoQDLc6iV2A+mEYr4UUFVLrJAOKXTpkaB
LBta1QsT0inZky5FT8AJ8aAiK2H3whATdgGxHaIWoj7gQjNfIEllt1H8ZW5fs/KbxcPqfxb/mJsW
bcXBxV3Ev4vbdJMQM7F0xCEw8PuDecAdtkeh5acIHU3o4nnQgKJYEdpEbqVbNAaZoKqAGHCDdI/T
lHZkgEOCGx1X59pSNJk2PIFDiYmOc9V2Jc4e8FAmKMb46kf1QFE6+Vf5TQ43+SseSwcwqXA21ZpV
wKtApoPXhbog0y4KEP1oI1bYElo0rtSR6JYZyKOg/dRyTK0EDDo6MKXTEeJjLwMG4M0ltCfQHhMH
OnSbu/IxyMP+OCqD+moUOWcLrdzIIH4D+icFOHF5cQGU5YEY4NdD2bKJvWTaQwPNvb5JV9JJeC2g
ugweSd00gUhnBiT1QzP1Idr7vluWDX3R+pgc5q14DL4ArgFhnuQncPB79eG63bVwdGaWRRONpEQq
hAClMtYvSfMsNOqdRVoArB5C8nXg1unWPOTcHPNy1/spnGp6VY8quD6ePw0ay0HCzrsJLdGotH0S
8Q4ZEANuwsymgeOyl2juSt5AyxQozcavdjQ/kHAsrXkGyoLoZsKjBw1/jCEta1KlrnE2B6YJph2I
KyoWxzXW5uzMBFtzgMSUPugiTFgCJGqTW7wNbBC2/AUXP7fCrMwAVbTOaBHHIhPYa6ncdJrAu/2v
rcq5Dea+GOK9mtY9RgJpr43a9d9nMb8HJ9CmbHTfTHBB1tvmzRjKXVsWHONrAePcNhsRO73uLCiY
gGx3nwCOJSi1U+O5kSs9ZyZXt7IFOrHPxCmaJ5kjvq7yumpBNwzeFC11JF91sq10EJwBadQ3/a15
rO5D33q8vpHXHfGXUebQ02stF+IMt7VgtKBhvAV5y/a6hbXrPjKKoHdCP6hFD73LENUN2pgZ0G20
xVPrKi/psYGQl11HYHO0zZ/Jzeihr1eHDorkcPlZVoZ3YZtxnQ5kbPOYU9uQusnH12LiFdfWlu3C
BOMhMriy6r6ACQp2HN2q9SnDv+UEX8YPEyDPE0CPX3i9TitueWGUjvvsCSV1kSDpGSVhg2pRpKLa
1TzoDRTcxIfrq7c6gQiFyJOAnGuRkpJJANVAE2czBAndQb8BzJYTCtcn8MwEHevZWKBhCyI3DSZa
F1QsR3KI3mjrQb4d/MnN3qT34cC96PCGxey1RAP3dhMlyGRoL1DMe23D+n0U5NtpLg6TDqwPqnYR
SPqV5m4s8k2hPw1yDVVwwfsr0wtOHR2P72XCLRaMOpsKjF2y3izcaNP+23UD9CBh7pm4wv8ywDiK
0M5lr0/UABSyQGBsJz2K6xnZFWLjKi2UcNsPU+VBetamF1pdFMQKqi4UnS+XNEjaNGk7yNYNEYjH
oBQd/PmOTLyGDNS0FJAk03QwY6KMmsTsS3AKFwHkAwY0/6HYFP6YtTziOOhiMLCE/LqGR5+KpnOZ
sdRBLBDlyBYi1F0GCUW5hBB4YD5eX6dlbg3sBsiA4n0DEgDQ0jFhxLCCfNLNAmWsRP0Sa4IjVx+9
KJeODqHscVC8YRqAe0GyIFJcjm362RdOAtuo+yDlC4YnUWdvI1Jp5BA0hYb5oPrqXvVQM3fryR3e
TLu2833oF1+vW1xcH4FpQzMPiKUVCo5kDYohhMPCuNLsKH4l2ndDuK2i9yk0qHKiXZmn69YWewA2
TA0MXbgio92HzWqrag3WniIBQSdk6nwSDiqIwBo314OnLjT2eQ9tyomUwBNquF5et73sjQP+E7xg
4M4ykGxeVLnmGTJ/WTmZYBEejhKkvMY5gtxut83ScC/0MoaLplHd8Iyk3eQgjgFroKsED61RbIwS
wuRN7ZK297LwIAU81148eT+/HHLf6DKj7OaM0wmTqYVNNpp2FSnRXixLaG8IUFau1DrwzTHsN5Ju
dJyYtzi7ZKhTgBqOVhhAd8EufqLEc6hqCXKMbfFTFoM99Or2YwhF2zG1Kuf6/C9uwdQYnte6qSFv
sqiOlbVS9qi4GHbdSbmvNmIA3dBE2WbQSuVs4ZXJpPkfzKWiIP3A4n1NMwsTkFdCEbWKxmgP5Pfk
ETVNI9sq+651Oh0tfWCrUE0ecEtm9y9QtiokViBcIKMvmbXcx1BvLsFGC1rneLaerKS0ih3A6NWD
Ba4sMORawgwhiSzrS2hcZgCQNSMEPByiC0npaLNWgFseeiUi50q7rBlSJW8QkNN4Ji+5YtHzRgXo
MsXuLZSuVaHfapn0GETx6JCSiLYCNkQbDudUKlCu6Bq5B3RgP8TQiSmLfR5ZrlQZ+iZKjO89EZwo
DV+MJHHDfh45t9SlU15+U+Ye3OpWTLQZ37SRH+NUhYShhvcFZGpanXBmZd0UzntUnhAA2SofxD2h
wBDDVCgLozfG80YLwPFPNWUnreJgsRaR9nMFwHOKBgfKmMvs8EzPcggWIvaVxLrTyv5YougJ2HJ5
o+X6ewTdq6ypeaCM1RECIiGBMgc3R5Mx2hMTkuYRRmhMJSjN28pT89qNQpSGy1neRVUCktDoAar1
XqlCZDXNck/Fpuzz3OlFXEp6S78X1JZz6izPAUwG+uposgRvEbZSrqZTJoCyCEz1MsFbI0pRjZum
vVIFqp0LvR9HYLOGKvKmGAqOey1Ng20WYAAdc4JgxJZYUM1uInkEvlnKovtBj6ATp1U3uaz5vRh/
rYrqMFX1PYDQX66Hv+XjC6k8tBGBUQgKa8qCN7XTNRm7bdLsvIqRPey+S7ryoA3jXRrUrtmJTh1b
h64BX7TxMzebxx5Mq2hHqyBYOx47BGnJ4JQpl85BSXHB54KQjHwrixqGamMqmmiGRwb7e4/Kq6KC
JDNMHbTLcM7excWNqiDRBzX6RtFCzR4084gGjHyooVGbfC2FF5K/XJ/c5edTpljcPhV0hNOS+eUt
V1GipFeCDD3SgSIhsldK1+0kKf4LJ+alIRr/z15IM9qKAmnCcxlPlMi1uumuG4cnudBiTxlFzvG8
PDFhDJqGWCRA1rFOl8aGZEr7HBqydiZp6WGW9ODYgmxoY+Qqj9diWaKSwe2GRPNnNRCVBmYGu6i2
JjKAmybeDc8S2lXAk/QUuG/aRvE0WovjYY6WZzTUVEBPDsYynRKJMZGp1voSSsilbAu66lRtGdnq
GBU2OKp2qgDeDjUYeUwoy/k0NPD84l6twFUwyMv5nEhQj1SeGzqNMfjZRcEvsqD0JTloOLF++ZJG
fKMiilBKAkjNYk8Ws1PCCbLNiu0i0MDMXnHHbQJqkvCnGHmtI9rlO5dJdXV8Z0bpfj9zzopMOLpS
GA2+Sy/yPtzS9AdxRMuO7yQHXJKCy32+Ly88lwNl5lSb04KMMmy2rmGLz8iBhF7iDOg9aqieKc/e
MmTBHK4qUBYFQfkiM2doI4RB6HkmNvKDGuaVU+Ujcc1sVJyp1Cf/elxZ4oDoOp7ZYy4jwxRWULKA
vcaLjigfjLNflE4wbhXipb7ggULQi0N7LDwrcTUQis2ONHv56a8AID6/ChogcIxT7BVd/bPVlYgp
lS2BigUtAraUxod2eZl2/9odq2N6ErhKfcuoSgf/yyLjT3qfye2QwqJYAhCPHVrVf/5QvDTBuE8a
N6HQZjAhCb55h2rxrkRixKN4IzCMa5PTfsxe5Ud7LkB93ZN+DY5ZWSKXXV1XsDw4vRsFm7o9UbvE
kfbKh6L4pbJvncnOn3iBjzerTFSXVW3q5QD3QDWD2DoKNEiYuNfdds0EaP/Apy/SY4MtHgZNOcQC
DQQd6SM7j8bEjiSx9q5bWfZSwCPPzdCvceaRaZWISkE3I2o0J6in7XV33A+u6FJAHG/nL88L3BVx
CuL8Rice8DGXxiIkWpt5xrSFHegzBg2qlbflHNlacKPPGqehai2SnhtjRiZWvaYmE4wV/WsCXgTy
TpW5rk/fYpGQgkeGCQkfyl68ko6QiTASiBqhmf21H7J7lP55vNCLcXzaQLBUoUCJwi4zaQDvk1EI
08EuKnTWzW392MwtlA21JOZd8XimmCkL8WhVphyt3abRb00gzOMmdUTe7X3hBcyA6Lc4czkwJwRa
GuJCMsnlvm/BMBBIcuxCQP0uI+hDnUGCzVmnz4fZRU6OscmEwUzUJlJRCR9A3oitoAqfOMjY7mX/
d8VHXhGeRp6FPRkXOaQPKPSTGSM4+9FcWOC5ljd62TmhFGe2MvRAXZbAjBFwGqO+W5tFfy/lJTB/
191ydR0pRweAkiqECpjwlIzgtW1zwBxIEvZuWqaxX8eqecjlQedEf2VxeaAza0jolMSljMqXXa6m
GKhdPFPCMauD2q+tWbboTU/9Lt+1aJqG3CbIxME2dAvlDH9wlWfzIG+FjXqfHyAs41Kq9uDBcMUD
93BYWwLI8IFDBO8i8B4z+2ZsQcGUFdDcTDunTB0N/cZoGt/owP+C2flLV7nVSwX6G/938C8v1i0j
KyYG+VGsMyALeKUyt/GKwLORJAImxacapDk6OqOvqm1t+g0fibcyWLzLkFRXgS2CcBGz4kBRSSSp
dXQV1WhMK2dPyTV3tKK7EWySRAAPTcBR5FqcvToqEQAYgykb0rQLwTqjEI3BbEA0IGjZV12HLm8G
DiHzI6iHt+vevFQXgCnkGChfMQgjFzhqvDvCvo+wecPnziseosyRXNqwKjxrpTP9LG5EV94GjvSz
5t7H10YJk7SnAk+dxU7K82QcRB21gqlTZbLT2jp0BNOoGz/JkCW3wRpLCuf6eNds4iFHqYvw74Jk
x+hSDYrAGO6AVOtdGyfBW6CNyk6D1ME+nI3A5ISLteiIhh+FUiYjwbhQ49RBZjyQFNg0ze5dqipd
OcVtBm1lAy/H8om7NanrM9ERnRwSijOAii9r81MQQNkGFRq0V4sOkPkb5c46UfHGyOMF4pUTGqYQ
B6h6G3qamCgghUoi5RY1FYnbKVV+mrHw4/p60b21HM0vE8ypCQaTSZgyUOb1fRH5ORBT24i0j+Ew
P5C+/jFY5sZsmvsqan/ncfjvt/F/wvfi+LuN5t//xJ/finKqSRi1zB//fUve6qIpPtp/0l/7z1+7
/KV/35fv+Ze2fn9vb19L9m9e/CI+/w/77mv7evEHL29JO52693p6eG+6tP00gm9K/+b/94f/9f75
KY9T+f6v396KLm/pp4WkyH/740e7n//6TaLC5/99/vl//PDuNcPv7V/L1+Xff39tWvyqpvwD8quK
gYNoeP/8L7L8DwRiNEeh1QaqxyouJHlRt9G/flO1f0B5DVkzKikOVCRNOjVFR38ki/9QUQhQUARA
mQtnqfrb/32fi5X5tVL/lXfZsSB52/zrt8sTGao9ILJBchBtUhDDpAcmc0oKYDecx9G6q/INGTwx
9dvEO5uCP0yem7gMG9QE4j6CJKqqKD6iInRpAl8OWa22t+5myx5/1rMbNF7Hg9XwjDC+PmdpoQYK
jKiTk1YuQecFcTQefzvPCnOnKIYwjZNssO5kw5mHu0B2ZBCadZwT7DI0YMJA4i9juuAsmK5Fm0ys
qPOk9hH5Ig717E+WmN2hTSncXF8WduUhQ4qkHBoPUYZGPZhd+QasKqUoVvOxkEVkFOYp2eRxi96u
IRV3101dBiJad5TRfPOJ+8R7ZJGRJ0MlhcRopWNXWFrhECGNb5A6lu8CsUhuorztnuZejF50Y5gO
XZaSl+v2GbD6718ApH60CQjH1kLmPSi6qVHx+jvmxjYRTLSUVYd0PqYYcxK2dplkh0aO/Fp9jBPC
cf/l4IE0NGQgDnFQYxboz89eFVbayZBKjbITIKh2Osf2PLxYzd7Uj3LzEpqggeu5WJtLKB0d74VN
Frepi0UcDXKenSx1+j4KHQS5oTE+F8nPHNVJ6GlmLbhQsn0/RA9TFvIKlZfH6P+Zh3wb1QiAZiWz
TSaFtJ05hNkprup9MFYv3dw5IBLf9IQQt4yyD/DVio5Eio0QYTZGibODmHrI798AhW7ENgWRcnE9
wpVTQc+AlJ5kQbkbhfa2TfpvTVS6VmC+T7gYO+PcPjVaeWvEwx6Mufd1l3gmJJQhGPKQ6eBFEwiv
t3LNE0CkBKFIIExQsmBiLfYbyMKImZ4SrXvVE3IkPWKIlXhlLrgkaWOvibWnrMs4s3F5B/9jMoA/
/RTAwm2KWY6mbKREjdPslEzEbyClUOeIxCPxMu2pLsBzonNpPNcc0DozSQPpmdNPaYekfwkPgJzM
dhy+T+EJPf424BMOWp7sxMyR/SjtrIs4d1SLN1hmksWCFJo5ZNlJSAraNDod86pDU6fS76AF+aPX
1cRtwxzEm6DFRDtH/qbmwl6foS7V6g9m3Xo4zvxqNm7A6uVrpbbDawMMSVLpJ0r1NkS14HSReIQk
dujjBrQB5gTba86OZqXgFR2kG3XIN5OsPs9zFDqQBf8osgn5xhx/aAt3MPC6zM2NUNZv0SjEjjDX
d5CO2fWTeleT5mAmFOeN3Jc99PVtHoZfLREKnQ1xu7JWac/vsyElX4NqvgtQ17c0cjvExVYUFLfR
Jlcq871ZSd6gAvcS55vIBONIMhiDU43t7JZ9BL4VBDtiygMgJyjPT1LsjlHqA9v70mjyYTCsA1Fb
FGYM6CiJ+a7LoPBb1cE9oFO+BIJJB2+sl1Sf98OADgZdbQA7gCxEOUOPY1TLrWwMHZQi0PIQ9jez
SHamKZzQf+YXmBdHG+qbOS55ZRG6sr+uu3+4OX0OASCB1lZ2e2HLz8Bngu8PaleiHSfiRiDt4KK3
HrATeRNNladlxNX1eVMIyiHTS1Skm31EBkcCnV8TyK95J5zClJz+9PEDaAou+0gtAn+1OAKUYlJL
ohblKal+aoj7I/qI5kc1qp1G96xAd7Xw1CtouEl4CD3miUonBZgkyaANf8gD4v9dbkQxJHGvT0l5
SgVdPIA2RvEVQa49IurNzhzHxhGRirmRAp18Vwa538Ta1N3GcqWjJiiKnpAqaE4kUXWno3XXFkjY
7lW4lC8OSffz+jwxwt5/fFnatKFTpIvGZiZMokOXfdCKU23tSP+TFF9Dozv0zTeqtKX2sxt3t6H4
Xco1W0Ya1RkpZZh1aCCBDM4bt4UbZu2XPv9IwtwroY6KDvI8JZ4WEydUbkaoNgrF+HT9W9Poeel2
tIaKPm66wMvGfBKHJWBJU3ma1fYQTAkSuhWVR0LL4XVDzGv4c3pMvE7xGMApoi0K0QMppFpWhvKk
mGF1kAdTdKdZQD+uSdKtKVB4W4MNqIO/fEcsdbwV8sZyA82KnSrpMjcho+pf/07LaAuMF94hcCwD
oi0sUYZukGwIuqY8kep5GrSHPJudDLqfirG10jdVTLfX7S2PUIopg8ouSI5Q4WXTSYIYFqKWYLLx
tlXexqIdnVadUy8Ka9HPVGP6UCdhdhJLLeyhywTOEqwOF10+wDgB7gQ2ksvdJIhd32hVjhXoxdzp
ehNUT1LgKyO5jfr8Z5VlqGMVFuf8Zt8D2MOUZwU1ZbovFnmXRoyCQJjpJEcpJAJTVzBGjonVef1l
QqHn+dl5XadqaQLOCycOUDuCtmofeKKGFHSv+qH8wyApVHhjjvOs7By8C6GFZaHtBbhEZjazQiDF
EFnlSc6tU29Krjn0T6Ec8Q6G5XUUHLso6oDwE80JizduRcKugEpzfWok7b4h+WiD6OhLkcouTr+7
MhRva6LuRsXsbSsrH4aEVzJbnkyXX4C61dnsQjs2m2bTrHEBu9ea2h7D3K2gHzup6L+WLO/6HmEf
qXjfYLiAwdIXFwhQmGkdgV6cSaPVp4CARyKpt0PX7mYz27ZQQ/zTpsDXiUhN1w+dW8zTnkyIflPZ
NyfQxocolBPFT6TS8sNY/giDiZe6XjoMkNPImOMf5M6RhLycR6yu2IdN25xKqQAzfO2HRmTrhJea
W24GdN8C1oZ3ODIzYDy8NBNZA0EmZoQZrfZKotzPJN0ZQ3wAMSN2fuLFbXMjjQNnOyy3OTUL/Tu6
0Slc5tKsMNVGOkowm8yDvJNyEm0B9TK+X1+yVSuo/uBxJIrA1DPe0Rt5M5cxlkyY82Peq19ygde1
svLcBmcS0CmAUQD3uHhuVwpRxaSdm5OZfaCByzGhydzpvT2aj0JXgpMOINH8NEIcrWg5zr82vHPT
zFZThqAKTROTKEjmVpyiyDZ7k/e8WfFDS6Yt6TiEVkoMeVkaVY2O5aPR99UeHVHZU2g0+hZ+Mv+p
YjE98ymxiIbHIvxxWcgV4t5qJj0mp2GeJr+V5/oAItXeL6tk3lz3DGZUaFylvT8QNqWN9su4kYTA
2HVFP52alhQHeZrUg4liyinVhZ5D9MuEKBT/PjOC4D2XcQIsnudBKqfoQe6Mkxk0nR9IIN4B7BlE
BUIqHEZ14OkVMvB8ynglUrodcHxCSxDQV8bryyTNQrEWhZOUWda3UOmDQ1dI1Q5dhdK9hajzLNel
ZFexOL4gwVw5QT4O751ZtfeFGid3YMzEi2aEV98IoOxwxRZ4nExRh9emyEDTO1aZwMmiLOeIAqot
XIeRNkVEYKJQKaZyF7aFcJojwARcpCdGNP1OnIN/sejotj+3gvT2+dGkVtqcWGMunNQo0lz0+xbH
IYyEG1EslD8X35ACxFAgc4MwjcQ1YNGXphI8UBEZjOoE7UC0ZE0B5zBitv7i8+nPz07ZqkkzqRKt
6lR9b0vgfv/m12ddaJxBbyfg66uTZ6SbgtvjTcd/9pBYfH/qEGffX9YEQwynoDpZ89F8tqQT3mWQ
H0GhFvpDvbqJC7+xbPXrLDxc3/i8iWPeiK2mjkXZqdUJJ4E0umXn/r3PZ2JyWWZDpIsaFmb2oGwE
1P3f+3zm4JxmvILEGSuTz3eq+gCkxt/6fI25HBtWhy6dFp+Pe6QtqXel8Gcj7+fOMEA/LH9CkJgB
NGE7lhByr06m+aUqNqO6kZq362NgrqB/ONd/THz2pZ05l5j0fWoUYX3q1dGLAcXtOtNRza8C6Ldz
XEWvW1tElcsBfV4QzqyZahO104ytiLyvVWyHZlerHKfimZAvdwtVIlMmutsDw8mhAyjddDPHxPq+
+DVnTMCSwKaLEi1M6KFT4G0gcGaJ9/n052ezFEihlictPn9ItnXmdV/+3iIwAUsSVCIlM5Z8Th3S
QYsd0gt/cwRMyBqSLNVJalan+lEeEZ04C7DqtCbA1ODVoF3JzMcrdR5betTg3TSHblPWOHEL20hv
9HETVLzzdnU1zowxURDkTVkr6zXErYx7AX3qc7j9C+thIu+voey/bALOjHyKpSauT60FZQhzP6ov
JkDpf88I41PhnMhzlmPRs7n2y1n7UtelL1gi53KyujKU+RWtRrKCdpdL1+2yuVcnUUHE2piRM+jO
UZl2s3a8Phi6vosTkeqs4CUBxBibvNT6BmrfOtxLlfZxcFD+l7Qr2ZEdR5JfJEAbRemqLfYtIzJy
uRC5UiK1UaLWrx/LOkx3vX6oh545VAEFFEIpinS6m5ubfS/QXHr+52f87rNDVxb5LmxM0aX85bOX
ttIajeMW8PRh8NOm+BPn7U8P+OX28xyt28XDA4Iu6tVrrv7Ew/zdKqEWdk0AYz8SOr++AWk5VnBp
LuVbNyb1tLKmsKn/MM7zu3ALBROwnSyw6UCq+/sHZ4Vmy8ABEHn93iiep/ao/9S0++17YJIMAqcO
dCmdX+KVHxQ+H0pA1VKZV7FAFJPrj4ybUE35Qcz/+88OCuT/PuyX0JI1/aA4hLUvhH5gcPL9n3/9
T6/yy2rNvHTGciiay+zHHoe3bxyQWPd/OIS/fYqLlOFHNwstxV/up4r7opkWri5zkuUnP/tw5fNi
/+EW+d32RWsc+CNgpZ8S6u8fHlWj7pvGwoeX2yZ1vP+2/kCm8O8/b//95xe/G2bTMJtLxXt4ql1w
UfV/mk/97d4F5/Rn96Jc/5V1CvfqWtju1Fw4iHHT0q58i4ULzVf//NF/v1L/+5hf00TcTx4IBXhM
gUykXK6z+qPX0C9t1b+yuB9bRIhzQmjwP8Y0qC4XW/cMDRK61s0qCzbET7scmsBh3yblu6Xjf36n
3y7dvz3wl2OSZzVGS1s8UNvhIE6ZGZV/Yl3/dhcHFHgXxhf/k45KSDtTp8IjDDO0Jjss1KciNKSb
/8ub/Osxv2w0nHay0BKPcRmLZkfEQydCjuf982N+twmA1mACDBNamBb8JZUHDWqcB5lhr9m3uccb
ZV//rwf8itRTbxgl9/EA/zuH5a773+FNf+0wTAXC34CAnw1Bhb+fR5OUpWVxxEUoSfoepF9D7vwh
D/r9Ev3rEb8uEfRYtGWVzaU2zsHyXv5JQ/EnuP6aNfzrFdCk/PsruA3G9AYPTRruYSa+lKELJixz
25CBCF7+6SL53QlBQodeENhaP0zOvz+tc9tsQLu9voBIocQH6tsSRP5//ua/OyL/9oxf5yeHTtIK
V2Z9WZzIdZ9mN1Zuwpw/DSOAGPOXSch/LN6/XufXBhs1J29mSLMvdf+QKx6bw731DnOT1M230XcR
+iONc9TDWczXLPieemj4cBsuHDtXHBiEq/oXC3+YbtZVu5nGLLQIPkD/4o400tNPp/2DiSMfIDHJ
3j33sRou1vA9tTcYXIdG9aX7A5gjIEtcnWDnQY1l8GG/VT/mOq0mGNjvbfymWI6SnMRyNtglGw+T
8637S45JFINC4aAE12i4QmxVlisnb8Pefxn8B16vQVSMqPE9lzvKQauDEMZ6pPtA7vqqDWW2yfi1
RuvWZLtBJbQ8uUqFejl40wMb7LCyVehXq8Y9CL8I/U5Ei5vMxrqrnzBLEWp16OxU2o/Nj+ps/1bD
NkyPduhATKl+KDBaMVYSxmZNaLVJx586682fDiXbmcuKduCLvDNoI0AlCCwAgaHOPAIvAFpBO6O7
dO7JyN6m7kWYdKumD1Fvf1yT3bLAsNIQZu0FwiJNf5laHXUS54rGgt4zaL8uxW1C6M66NaN3PVph
JTY2HFiXx8bZWdPRr1PX3DrLVfKHSSdAPSPf2TfKiETxCOIYPkTM6uql5JDvyoqrqdLOu5fFpUXN
x9KCvPvsaOYfhX+wQbW3zaQyi42LOTtB8nDAJ7Er2JZQ+GLB5CsDL4Pnh4HdHbKx1YrqpJo2SFlk
ZWNCV4TDdFX0PI4/LsMfTF5LzSF7BcI5BFLYRvbnecTe+qFxwbPSw6q75C77W2fum+Ig8XqeAP3T
WPVWnXATQlMGcPNE/xg0uhkmLS5+nsV1c2bjXnoQu2o+RkuGk+esMgiV0ek8ZNfceJ26tKlT0z9R
G24yzYB+8s1YVl7w0NaPtM5WHN5wZnZg0/fgb7T5sNgBRscyABHsPkO51KvhAZZHvqHWRnlDa2xR
eyJfJ33EcikjzdkeVDP6I/UDZxdTAI5RVyPb6uE5HxKarVT5XroPvYXBU/hN+Pa3CG4lnGbG5b3W
m1y/jfYKjfdQ16cFbreLv3fna42Xl/37AFk5w9rrSUTu6KGlOYS1b4UNjt0ct+B/FHsHKDsRYatj
Oduh1ut+gmjNygpe7XofGFtu4MwdxiIVmO+V08Up+tjpVpO37p3tUu0p7GHoVc5ftjqb7FYHR0eC
RuljYq7aZ1088AwSEDx0lmdZ2hhGiGv3EWSmWa3QLm/yPQ/2Hd3pCYptbh1VXgLLEBVcfTMPKdhY
aNvUeQo4T0mIZdk09qs9N5Ju2bYQr0ZIJ87ZkjdXr7R5VtPKBZ/RNQ+GfSX+Z0assAM3q7ll4iNv
vm0raRict1nEGwxxNd2qk5DuvXLHwA58mnoYpngi9Nlr04Mn4noR7XmolrTVR21uPYtHxNooeYdD
6kDWhko9udH112Ad3fw81V+ltTeCm5JD1LEs7hYZK/Hs8NTgaQFPtvkY9McyiH3naECVqzVi2741
xbXwtzD46OxNYD96JiLaJXcTCxp9GFiJJgJbocpAuz9LuVGGhSmhWbKlbKfaezFwzGjBBdeo0sCC
YTzeDU2LLVgoyUz4CXQ/IMfjLfcTKC95g4lpr+cRmPsk0WhRVuzSVdPOodG7MShbCWDnGNNSUQBJ
tgY/Sz5UkxI/aSGG6JzkAvnh6sGY3gxv28xbCDvgjru4w3mx0cfuHiEYwGXcZ1nElyqpyi/StvFc
7jmgzMIIW3o0CPaiPBvyHCAgZzmGcXqw8LJoCnawz0h8tVqgfaW4ja/LIk31pwT/LFtONuliBhOI
0SuOhrvV4xZsz1iNQ9Q6IE3mmzLIQiCNYdFkUdkmljh008FzDmb/6pKL318MfkbpH1N90wIMohaU
IA0zcfIop3fYc0docYVww1gRz1xlxqYthofOunpB8RBU98V90c6Jed7GHT5liT4mN1RMHVwzgOZp
nW+hHZ8MrkB/pok9wULINYRL1R6tpYpmybC+oOBkdjhj/kmBAVwVJETH9GbJcl0SqCtTEflwiOfH
erxnwc1udq7+cmGI2nMrnXMStsDVBvYuLDfN3C61vL0Qbzp7NCf/JXA/tDhX9oOCoIEHll5bpf4y
p3lNN9xbm/Z2HI68WunpYpEEGjSq2OZeiTG/26QuzpjYyMGs59IGD3ZX4B4JytClu5yyuORpr3eU
vvL+2wVR1Nga7tVvcT9OEPPx1yQ7y3HPrdXirPrlNaBPmXoxyWZYzo566Pr30n6oofbuGc9+85WL
r7zok6BrkwI2w2Anh3NdRAN86h3vY2Av3gwF6uxqDkihdjy/CL51J7X26K0iF97gSn5U+kESNI7A
oBibL440ixtXVqjILbZ+eSFsC8n30IbsQ2+oSBbroO5SYpyKYooa2OdSSO9QX+6psbbKtB9uo404
3Vwbss8cuCOPXxXfjcMHQfQqEFXBBR1QU5HHvFfrDDtWTFCt5yOKOzPu6itxniYfhFbx7eUXs2jC
2txSeA5PS76xzDwt6zMZnoWBX5vzZMok5ERXmd7WJW6LGcnAeFTjbrYvJjRi2JYGYGhsHXc/0aQV
Y9IGJ7ObIsgprWrqxYXHQ6M80SD/ifqsP3TLycvPFoJ3cHWUGzownevtblN7ZqgCFDgOXbGlhCTM
uAmMx6FxMDp7hPvIRbhV5A1BZHMdFeKzdmFd1hdx07x0fD3MYKM+jepoTmPMnFfDCNAoQCYwOvFg
rz2NUFuC7LG8BcqLRv1YkH0v3LV0ViCZbbnOIk+4kddZO6iVhw7iS9+BEQa6JXhOUQsqn4FkcECN
x4Mm9IyfMVv0uOwHtCKxBd78qliNCHuFHFPcgHGOcDup5okFnxS7sJu76EdseRqrxPLOHcx9M5lH
DfnIxR00PdjeuesCoCd8+HqvTyyrunjFtqYvEJeNhm4XcOzxxtkbNU6eeTPJzZn162Dei+6VDlHB
/ZAszwGUFwp3v2BjlP7TiNzMIF8jg2O7lqG0IbuMlKUVyG30w9QEcTGAajqfi8aKum4PUQNwiO81
iXTdJWTpYA3PQse+Y88UikeO8RDIKhynz2k+1uziNrv+5+0pONGGHdraCcnw3eJaKuYltfi081sv
rRGzi/m4uE/2uM77t66F7CKBa6R4RXyMqPPRiAdH3BsnYfTY1A8WSJJ9XRwX3AsVrsAWN+U3o7ua
O5vFfWg9aCBhCFXfRH/0pReia5tYyxSW7WNZQigv+1TDO+e4l0ni+onnPTrjokMt6w9HpaX9POgy
VBw7v0+YQv8c5EyLhlP3NM9fhUPDBksu53RS0AepICfv7LJcRCO0gIKeRKz9UUdYQNqUSBeKkEPU
0af7ia8YNPCIc8/HdQbY3/eOCvQRX2O57Xun0h7pdLDE8/zouwzX1hRV2sK99aTU2UJGV8ErICdd
WEM/vTHOEnEsQ+1RbXwHbKj+KEUZmeKu3RJi3UZIur29uNE8OTHp4bA0HjOoZ6FniYdgKDvHiHt2
NQKIGEFRYW4/Hf4Q0Fe/f7cDuIyTc+1+E8iX2Y+5u8/zV7I8jExEerh6/LqUu2ppEUvOo4aONhtB
Ai+ShYL7cmWlAA0+T+oMyhCYu5qmL5EVUKdx4tFMSv9aY/Sx/RGu4c920yIFq0CZl8k4JkLRk9mY
UNx0oe9JEFB3C+oG6VYwKoZtMHyDufFc8ieze2CoEyp/bTGMFVdIn4+GvVnal2YaVn21QxDXVbo0
zb5CIOwUOnbdIReQDpjLuEfohCtz1AlQ4JUf9RiW8JIBcGyr1j6kU9nymnNIGfhg+Jh92IHYD4Mq
BIs5WvI+mvRznzcxES7k8lZc7Z38WHYXOl/tZiPYptbIyGDVXs/gVLgPlm2HzDPXhty7KPWaRy0x
obB3K6z3FI/s2ZmHyJGwpvJv1awhA+CtIeu49Vu4mtRl1GY8HPJHaQiUTkPiWUMkqg410VfrnKwO
dmNIGKCIF/DjWH1Vzpn1azm+zWqTe6lBwSeDQKMlYwogDQyPvewg0ghLJoRNclTCO3rZeBY+35fs
bOtD5m91AD3g2rpAvjN28cKU7DVMW7M9C9ZSbAdvAxpNTQ++t+ndV4gkRAaY+AVDUt+ivgvKeLaM
VW6hcw0D1t6NJobqtxBx6y4xBC+TqutW/YDLMGji3gOl/XEIUKBifLzsB1BCkB/z/cTWubGcVQXP
HONhnncscMAXmFZOvbbq0wRHp/rTbD6WFqaAI/axIsnc8IjrY5cZCEP4k0oz1AxOLV2Z+Iu34vlt
oScKYY+c1JugPdh+mol0MXezA/FOqAR43Xuf7QfwnLUpI4YUfO71iftOqBDTPLUpxhK38RirCrAh
to0jsg01EJsIungkHeH9FDQvlreBMbtdXju1KtGNluMjSrBa7gh4NRRZFrZlDPUwbKC31vksx4Oq
X2ARnGgIwzeA2Ar8P0uAzXWA50sMYa5QtrBZaFRqN5MV+rN/NRAdjdmKIZIXCXsfoFxaCpyxKrZQ
angBgdLHK3eSottq7zrl+9lMm66OZ/Om7I96OtHiLPhLpn5qF8i6QSaZh41BwtLcVd6powesLBzt
q5UNbjrvKK65LzDR0rL04wkuC6LeTIOzYWWdOJCA9www073qowZz2brRei0DMHzKb5Er+EMg9Ngy
dNpLJQ8CVG4q36TbWYnNcitlmfsk3TSHTqJjZThh7fQ94h/75z8wK4j/vdkXovw02iCdZpZK6h5M
g+wbdp/Y06wgNtRmqS9QEcohFEBVvO7V9n1UXFY448IY7HupULt5+4VAHN+np76vYtMq87DIxryL
jKk2v8ZmpIeRk09V+0vSLyyIpd9RKMuNdTJVOYsUwXCBnbDZinobTwJpmYklqpS5K7uvny9rdiSd
oO07dSzq1IcJCQbna+qNiPp5mOlppepxN2X9ptAy/QERcn6GnF/IyZvpnofmPE1uRHHq5rkygejT
uKlqqNEs0FXY982Kj6dFyJSgdpKYzRnUlQWJrl6DTIRzkKfGcC8AGjRFH+b+1fFTDbCpGdNiPrn8
Io2HUhz49OHopG+miNnHLENRMlibmfPtsjwRAVaAUx2QvCsUprpYFRxLsW0aEpqq2s/kqsR27k+6
meNJYnkRSlskQXN1pBqCodMTMR8sGJ/iosiRY5VShj1wkIxicZDSDXDesxKfvDcwZWUYQld3jawZ
82rRMPHQ4jquHIQq7+7KYqcrEdXqaZwgZ+kr3D8Zxv6meHLny+hvRFBFpX2rpyEEuSuCe08o1WsF
xCx3H5zqWbb3+q/CPBAPjfsxz01UIZIX1leDJLfuytDPrHRBNtthan3EHRQIIy6LLsnFYbYwy6lC
AICNmTCAoDbydzL4UePJUzeycIT+YCAADyFVyozx5FVbVCwFjq8HC5Bh6CIu3oT3JIoXIdhRIoUZ
yUbLp47pTUFXdumH/tiEBJeNl+cIbDJV0BOWUIb25daXt8ZcLUGiAnhpB9YPYjNUJ20nOnCTDnU/
G+4jsirVnBxkYyR/7McXWZWbQJ9YfvDNAjnZqcWpmIcZTm6QsBw23pI01nvgPxITGEC98aHVQfXO
K1DGmdvepmEOtwVXtREbPxsbWpvAOqcl6gosAPzfGyA0Vjakk33qCU51cKHDpWvSed50QKdyOKea
VRn+6DZKgckpqO/paS/l1vK2RN0QVkPdGoldfNnGmtp3Nm4s8q7Jdlapq97NFi0zvnP6TcNu0/Dk
s2uPCzBoN35+HIrUy3fSLOKWykSpUwBpIw85mFPreCTmgczFI+ZgMfekopLl2M9V1I2fLvxx82U9
ED/CxozJWMe+XM3sSbmImNh0xDvxBlWfzmKd4eB48yMREPpvIM8dbBdjO/Ovodj7SMMW3FI9aeO+
VmfHk882rgtgW1DRyaYHV4pY0Sy07Tv0SDCmgnq6f63tJemyIJEOHHM4NEPblcJlLMCwzTfKB7DZ
DOkPEO0jlKMjvaomTOmVmPZAJlIrjKnVj5boooFtULTEkwlkd3wZ4ITLRnnMuYXkFUW8eFbEDSUC
deYgZrdYtEuGnCmzvjJ7U5LXwsLh0Uc2vKpihYlMF9iaRbvQHWVsNvBhOmlWR2a26VG/eC2+t3ky
SQufJvtkzxCS0qec/wwV7IfpWbvBNZ+g8Z2vHRz2pVliLfdK7JbJiArH2tdOB1hy1+AedvoB10OA
RAKGZeOhoGJb+2/uUEe2KVZ1f+6DPWBJQGvqgFwhaaCZu1hJSztEf71rkHfQoFvXNdwV53PW3Qd6
qSAhJ3zYhUJuBs11RLMbokFY8lstkULiwrHZenZWJrVxY23d6rkHR5P1TTTmcQbwAkhORm8KA8Ni
7WGDAFFgRmoamHO0qrDHqTGW4zK6x1rnEHNrd1pOG7j32QR7VdaxOU7IUPlnr4PIcM4OH19gTg4H
Jgxyoe4f2vGdFbiip5qHoDkkguJ3BoBnPiyTgH4Nzckqdv2kkWMdLX9bM/eMcb3CS5BfRCZ+yuNH
DNKFvMzWc/tMrKefIGMFp9bx4q5CxuJ0yCRLpNt9aARkP+QmqBJQAqpXnjumHCNkk4LfqAcw0Ez8
Ylvmt1xhD2F8VZ6Fg4q9WaPS1VkH47qfc3cqrRNmhEPob4RDvxkbFdpAZYP8ZeFPEDmPsV2QGpZr
7tdbSdHYrEA3fqMBbtjmeUJBOYhnN3vr4MgxYUbRa91QtO+9D59oVcYEE0wIQzEzNf4KfDfWHK0O
9R9vImd+yyQ8JyimcsrdMKbC/ZQZXbWYVyipCkGm2pjMQZvhCMC+9QyUC8dBxWVJYm/Bkcdt1IhQ
jUvkcWS/WWSyA7qBoZ1/jKhpW6BAtbW12A06mnEJYrDwP2a3jcYaWAY9g92QLksdE2eJtN+ul8y9
tN0VjRIDxhsig/W6+cqDexeMoeYwER8/7dKNAmQp8GSne4vcwTN5hAwa1hHWq/nFAaYUtDcpLxS3
rUBm4ZyN/qgKDPiZ+6r45tAYMwSEfMwV86fU7X4caF2Qj8yoAYpZKsiK6zasHSATgG+g/xvVgHBs
JJQlpnVn8QQmWcol6r6ujWr35JbLQxkAj4RP8Mjj2rTjamDrGjBkUDVJN8FTvq+2VZFdGTKaNvc+
VdGtNGpQjFOuzSFICmd+gKoHICErRpcckP8Lc54JvNJqBlZlcDWn9QiZI89f1pwjq2n5HqELVfKa
ivcCf8s4uGEnm1VDmhUt8pWnrr6H+trzI21YKJk5+iVys2TeZgpOozi29keXeZgeDVZLdvH1ACOS
NrY7+Ub5nlXYa88EDbH81ebfZL5KNqHjxTBoZEbE/LCzl7GEFBPqQWL9wJTPDOhx177lUwe9dB5m
7I7wUszXxfhUwGvry5yvy1phyLiIpv57ZEejWQ3YQhyJcOGgEGrHxMBk2OKve/nezrvcQ4W4yv23
qqqxqnALxk6dUSQs+kIGKwVmGptSpr6GT5HfbDLcHYQD4ST4kt6rO+DZMImxnQiTYGi6oSIRj8JE
qSAC5J+AtWZ8fpi3Q9kxRqm5M9q14aZ2/vkjOzdZQcrwiorzJMCfOfUbt132C6xTmEfS0jvQ7rnI
sZmhIoSWRYmcd9I73QO5qzcj+NWOsOIeHl7Bu2MAfMvkjtV8W5MsdrBkBNnTWDyMvh0u7YOYNmS4
B1qgdvXwgkiTQF5ZWLtZYN8JHlVUSStBHbaXP8MFsk5rFH6t+zaWbzqHhIjjh653pcU1a5adLfct
tVZ9MT/LwIjnokBtmG9+5I+m1gV4kuukHQAZTIAhvbaMSDcAEKnGxAHiCBGxFdF5qrwgbQTSgzx1
ejhoAaqjKFiq8qkn7477PoqtY29sJ50lEkiAlsqXWPiNGJ+oefHHS9sffOfFhkOLM64KzPwqeyO4
jSRmNwFgJnRrtjcwfCPHRV/VCDm2ECaN1lAZfB8sL1TI0y137QRvytg5uOADjOb2iicVSgQCDEbq
r2wma6fRaeG/NYUf5ZBS7vEUU0X+QIG54e5liPU4i3YJWB9AhR08qO4+wtiKLZs8v2PZWCfeiHFw
rG0P8BLOm1G1kFgW9B7M9IRrC5290oZtI1m7tnGU8ttaYJ9mdVVc29nBkPa7sZAVZeUdLJc3PjUJ
BLTcUDuAQqAZZs3jpfOsA8XUntnV2N8MSD2w20xmz4MlE+DE2F3mzs3RjHTJ1ViCC44uqkJcvtRF
SmWL197BtkT7F+IHOtv3WbBt6wqg0c2tcdAtND2UOLSDl+I7nLQEFpCZaW4ztHyG4uzLeu3B87GQ
KDWWoG5S04aBk11uq3l6dicAqIEEqdtpnsufNmJTtrucQ87F6NZlYKcBQ2fSreqPkg575ULrHrV5
z911j0klqPWcaoXQYuVQsVFmCg2dpCm8B7B6gSLp6zL53wtwTl0ixtByJRy0mYUExNZtf2Zjwoo5
p6qhtyaz165gqBug7sbs6k6nZlWV3aYs0TsSbdzi5qkZumUO0iXM8KWZaX+ajK96FaCygnZKNPqA
kg35Lklehxrlrcvy9eTSZG7LB+4VCVQUINeP1ImiFKbeup3LVd2Qc8kBOs0jPWZcvQv8Kwx8DLAU
4jTivOsK83pQvhor/t0M6Jq6+SYzq93o+WejrZqfhs6TVMEJ2gmrFgPLZTfdkZSYIeDiC+hka7n0
N4U2rYUh3NAbrQ3a2AVSaffdQE9gERBq0P58q2FwhLRvLtBOs9cWX9b2uBsZguowv2NE7AIlrZPg
BIqH2Nt09lC39TWSdGslHWM7LD6yLbHyAfvnlpl6JWrbkhSnDmm8VbUnc5ZPRRDcrMK4DdwMa2mB
nGMFO9OeEq+nqWjVuaiauwoW1HMzhcoNOUgmN5BiT5YMqCCTYuOUHKHEzZEQ9hfqAbwpm71tiffZ
s7ewd1hT1NskAMqCbY9OvAWEQd7aHjq5Rb+ZCnqZkaV6FapVHzs7IyqeUI+NbXU33BK3Ursrm+o6
Gv5G4Zs41oTwbxoUh6K4NFP9Pmj/0ZvVBEq9kTpGewo6pBrdtC7HdmVqec6rAf7SQXHltXgwqJ30
PZT0erjnCYL2k2/0B+yckzXz1LTwlNJ61wZ57KYpxWY9IMxAY2fpr7Vu151d35csOBRVi3bsdB4N
mVgDhrgkmA96br+c3D6PQ/aMDjH4BctqLssNWhyJO8x3ZfcoyObzYLQb1aO94UIjy2sTAnC/sfx4
0M5D4P6lNdG/iqY8tKPxWvYulC+QzAYVKP0W1rFDx8YAlxmKw+Y7KDmAkEt16D1rP7VD6GQ8rYZ8
NTB37THjWAPQrcbuOSjdLTMhkslRu1TMBExVDTtby89hgDId8tJB8ttc1Tdh/FylmQV/tfpUoWaz
yv5l6V0Lcgnli63Y0VbjkUj6RaErH0nTehmYSL1+XFsKpOe2lDGGKT7thbwIuvhJwaakK1oYzxLU
9FWW36kzH/IcKA3GDi9GC3F6z9lOFlqGDUcgJUe3nHdyIBcLBFHXlmtHBQkqmFSgtLJo/2zaAJo7
ddb11Ea25Ke6Jhs+MBkVOVtrbe/lSLZaE8iXyG1vThdR98+LP67rJc+jfqjey5bukc98msr5aHF/
+JkDCxEPdTlLCIUjJrDjhuZHDLY8MiJSKNPuaiaPraEvvugfFgNt5LmSKdoFyJPmXWGLJ5dlR6cA
FCPq8li1AJAK6xg0yBYrcaoN455b6DJpgIzCuBadt0NHAWUy4S+etWzANgEmGBw6Zu6IKKJuEWsM
Dp9AMbx6/fRYsexSDhKRzIjrbATAmrG1x6dT7gtMgbvTA+2FwhQ62otusPUXB14Rxhkn/3WggCLZ
fEXWM8eYC15nvgHJ5RH1JG0/iBPMiedwmBOjQxHRwYayBdM7DmCbE3nvG4xjaNt8yfJ+a3OKbFQZ
XUg5WwUjv1Jn3JL6p2gm80fZBiCD0PdsQQ6eBxlPPMoP9gArYMMpEPvZvezMbdvnz9CjWVueca58
oECWQs/PZjfIdVlAVxwjrCrUWo6PL2KlVi8f84E8jHTaT+Xy2VreJSiKCxTGwsb2ocdEn/xsQXMv
v1oGjbAYGDmFd9PAgDORD29SaEPR+QkJOKwQzJ1U/vvUTKsCbiIdDDV+lNmN1k6wu5AqOXZo1fXJ
4pDuES5AQbRr/4ej81hu3Aqi6BehCjlsCRDMQRRJkdqgRgk5P8Sv96EXU2WPLTHghe6belFNjHSr
4bgVexenwaeWkmighA2CrI78oVwAOgwMd1etn6gLJLcZUbok4cUUwU+n2OfQmVYqGf5NZtAL9n6k
oCoJnHAhnOE4Tu2xfA2o1BnDKreuYKhW3IRrQx2gp8PojACSUTYNrYMtbQZNnj3DHNbZLK+JP7lb
A2KqqjlocfEvzE1rQRxBDUKZbyMg914wID2plsEIzpyDeFha6dv6fAoM3X8tmcZJ99mQoW8btoEY
loWh76YOTVwtliHMfWqqvjCB5+ZwyWiLU4uQiRpsp9XhsU9mTuM8/5yK9q8L5p+qo1kVzUEnLUhg
r9GZnUDfoX8F1JSzKrVeM04HMYX32M5XemFt7ADeuuhvpaCtGxLZk4ZqP0CeKjGiKzvzu5RaGHht
0c4UMI3lWkyHia1wKWsNmfbtdo6DhbCmg1n2MNRqvBonc5XW4VWoJeOUJEBEJqjYwXeHvmIiJkcr
9KuizceitZZl9n8jQ9pLq4IE66t4TP5qmRo5iBooJssba3VrdgHivA4/MflDzPFMOqKuUJiYpfWv
a2ff7Nt7OrWfaSOTwBU+gt5ex0W4JoDmmczKD9bsE9CBL1jWedkvZT27Mkv2Xx0mJ4MnX5Uzkg6D
rZBYeBqZPkV0hhks20IclRI0My9XogxuUZ/TCImv8VVAIonc4jxeMstE8KVQAkqVL4zxlAM5Eqjm
S0HgDXa6brXyUindKocXCmge+34vhTQ2TeVV4dm2p5fqoQ/R402PpOj9AVlf2b4Shc+wT3q2L9vt
VG21uval+FKKeUk5MpHBpfQSwreWJ3Oo4z+VMy+CndO6oxb8KOXTMXhPxmcJOR479tqUSvYyyVUg
CG31kQZHB7igKuxNFmkLyANpPAN/LWV78KX6NBvMcgreHXE0Q/ALuodRG9wS+VUvqX5MRRvRAKcZ
VDOcdomCr1LMZZbJnjYOe4uj3hbLOSmg89fCug6t30Ke9g6Hyth5MU2PHverAklWaweupY1M93h5
x//M7qsCv9MZUm51aDm6Z/j6VOmX1bernpJHC/yxu6aI2Ir3GUir6sWi07tVpvxTeVZT4VcoFUIS
u3LlTOyu24SPUQ/dxhjpdL4LIuGkWfOUepWQpK5Z24ZuJXmxW8wv0JAUOASM1T+O+FQlfsfwY77i
xZJT34DdsBGslpKrUra5BC0zoIoanoL3Q/HYAP3GgW8MCIj41hk8sZhRSREHsbFBq3opXwcv3DZ4
z9JbCOaVpx8T9ehofulSvJbaya3VwJ0R9JWgE4ryPlSnWX/PUB+YDk/yQ+e4Cwoo82nbpIOXwkQY
BYk1xqKCXU+1q0aoWTPQeP0aUCOhDtae3gtn16MA5ZEi9/p1FOAcRiKOIHmSjkTrp5VRjFkTOAuf
rpz4hHwJlA5hz4CDUDqE7Js6WIV8+E4913LvzvII+Kl4uf6nNauy/9CNXxFQr4+OH9t7YItC/Ta1
HzM9B9YqhbyzUo7xvnMlarrYQrMgVlIxeGWTr+fuOOQ69YHqZwSbcHQQl7m0icgxpJtEGBrXnhtz
oBA+3WcfRvXPSTlqkKHOyVtVHSMD9SNKuzBf2+MXHJs+s8Lqv0n9HaMnQw78fr5NGfB3B8wWbQv1
o+g+xvJQpTdFSt5L5b0aXmjXMQI5j/UXFRes0nzeOhCWcjMwpCT9sKVdlh70YVgY+rCye8RK7KYs
OBYT2il51+ozRPm3QAwWS+tgcBaltQ1Zn33wXsdMqokMUCJUarbl1qCxOof/JC5Kd3CalIgj7hrA
IhsmT7NbanoYIBVVcMQA+bFg8RpePtz14EtBshaWDykPV6oND17kLp12Yb23HEqZdOm5aKRkFY6U
3vLfrBSuM5xs8VNSqBQK6g1jgzIc6POfHt6b9l+Izqk0wLC/k0J4PaY2p4F7rzdB82GpbxktmRLs
JekX6bQrZR9FvJ/z9eAcdJ1UvgzIVNu18ChJfg9zugc8LOOpHL7a7l41rVeBP5fpIbC+slbmVN2m
8pGMBxSLXm8PrhQBUNwd27P0H9LNAF5PehpBomRugXazI4k6HMflUJ77UuEf93GHyvJHB1gI80dc
f7/Uj8yncmNkJaX0Nc4mc1eonDUuRDiNSixi7Zka71NzUe3aU7LeHVBaJ+FdYzkX3I9ZKwGZfRcN
WPnnpPIX2b8WQrku3lRxTp0K/u05dKk3Af2UEvHV44NwUUabj15m7eb4FCD2jZOFY7zJ0bFTfk1E
DKP6S1yoZ/Icw/FXYHrs5+erv41ZhPqku0orbZmZZ0bGOoi/ijZF6x6grh0WNLWLhNBx6TMaUf3O
JfuUC5EPjlg3PwnA7yr5M7IHEanIQSK40gyS9SEDj+g7EwRpMsGL5hzy8CkLlGowJPZ0HyBcA6fw
qjpzu/SnLf69BmMjWSG/vgI8I1dwSldi3jQDPyp+NPH1oggcMS9kMOdkWIfMFNZSEKZrXV5lKk7n
r5nfBmldpBt5WIIILohxX78EUTMZ6hD5DXM/8jH0iKOVg09LWSfD55it5wIBu8U5ZdvLoQJXbj4d
aKdOv01SuRuln9n8crq9FSAu5fvq0UfYJsAVyVKCAb/OygxkXx21haZdyLqlQPwUCgMCiqs5/hIW
8xAlUpKjlVXruNI3QwYqKlPXxg9DD3zmYCzz5J8kbcL0JoY31eZniEtAgKojqayYQFbxS2uKupZb
snE7Az1R+N0E//rwV45YFSa6+PKeSOZej3R0Bls5sdm4KEqRULdT7Kq6QDlrujkKlrDXvT4JPFv+
sNJ2mfKB6wy5ZH9rUfQSvqgOK00oa0OK/Wo4Oc67klrezFaau1+hgRfVf1JynevvMf9MU84PGqCx
/o2ZfNNlCaT5P90hjxJsnGopp2HHpz9r/2pmjWnRuOhZH325VaedGfg1pH66rgkpdObR76JiAbVG
tuLRauEjsrU+0nhEACjIOwp971S7LJf8IAN3tq+y9qBjX8gWnGTfeep0tZV3tMKuNWcroQNyh2Id
Bb+l2h17RsO+jjbJ5CTCCZJG3511iMf3wSF4k/SgjLXuQOs5+Ucyrl6c96R8lyjK1PbQZ9NCq45i
OJdcqpEoXYgAz4bOiI1+XedHVWdfFp/C2if1U1L+Wpax1bw147YgAhh1Tml8Nhh1K3FPkz0PcBFM
GoHFHJ408GqfL1ubsbLjaSq37biTxfsELO3kzBIK/tCtWVJFFXaeW+4o81kkD9M8dvZdep2+DV3G
ObQAkYUMYYz0dHJecVnwOAk0XsUOXsn1RzEfFOwQVsrCtCu3m146zcp9CVKFkXsv3j8rKQvQN8lM
6ag+bOc9fVkMivc63yRiEyg3wVqk4HINrWDm5qrgaA4wSBiGq48vMVu1kWn8tasZH0t9r5f7SUGQ
xEEKGqLGe+6+nOKh5DKXUrSz0WXQ9xVvKIHf0jq3gfTTId3CRvBh0BEM92FGzaicAqqcstkSHbe0
7NYn2W5RDPB0tifBPRb2jl6PqNutFr2b5S4DUBm5ZBnLVuvtgsHcdfZVtesaPVxsX+SCiZL0b1H0
0AQ8Nqb8Bq2yePb12Wjq9xL22h5ngP5Tr/e83XVgfujMlq3U6wC0EOpQwWtYnIUo/iwqu0Tv+dJ/
LAq0IaSNnO+JrawAYho6TztmMLJKMDAPG6rVbS04P4h7MuOMdn4DGsSGwmEjP8oa1DU56xR9VfrF
maalq9chZr/UNu1qLmzfLri2m6s0fmUC5hof2vD+yvucZopGB/Z0hEJCwNyYOKPe1SjDMnQQ0kGB
h8yMfJGaDDiL/qL+r+Qnsu4w2bxY8Rjr75e8bioSX4NfidggQbiHbE6ocDg38Ihl0bko0a4/m+kD
DicERFdamk+mrmB+iqddzY6dhmDfdObBZAbrlNIQzMdYvrQ2DyFs/N7adXSjDUeJahxgV6bxB/TS
0zUOfkvhL79GfTeqMxvymgSKq/D0kv6MmjBBSKK/lclZTVsKh7Mx3kX3JopomSSnoEw8UP+iuhXj
p2We51xweaCRCK7VGHkWYsCuPtf5Mxr/Celu65esXtdK79dtupOtc2bACOUPqXqUJuMY9S+VXRRS
jqeouHBUJNYloN1QR+o7An5h0pp+PWhgF8/Ueh+ZBSPX372zD8OdpR0s55F0d3hlm6HitsN1v4vY
rWbCDG5Ku8AtqpHfXC4qhGrNyCrqiJ/oc98KOzfVt0N7jLW3cHpTabFwe5inCQ9zxHJpWMRXR1pN
RegrYCg2PJ412VddYLXqPMu59MUxRxZGs93m/2TjXZ2Pvc0Ej9Jeaik3t8IspXtlPBLrO7bPzGZk
q5fjtsr3Y8uXlKAqw5WhNn9qfmnTi66Ccn4pZYrsOlxVPTqXYdPU1z5tljWAo95AJ4y3DhgWXU5n
Xia78XgoyDcvrwegNlR5Y7rUK+dQTifmx7hKGq6FPS5npu715UNBrv3aPnbyja58KcfG0o4Hz4ne
k2DZyRUA2YgutF2qDTNJFCwAKHDlU44yohcRVPs6cH4b6dlSqbaUUOnoIOK3MSoJlty5jL4TotGT
jBa92OsOzqudBkcXRFsLE2ABQCYh6oAODiyZ6UHyco5HxDGxq/eqH6GLCx3TD7rBGyJu3HRGnUPF
2OS8g/gSSsoqJzL1NUGq0hm8U94YlupFuuTa5apBrfW6g9PRz8Wq4zxHntq8gHuNl+v+cuuiSw+D
2OS+/8tIr65i6jGwoJqCLbK+u1BdlMgpKJ2NhtMyeTT9HhjPLDfdfBqHwwBS2BxGhvjJNnmTsu6P
qMrD4WhO5yA/KjUFVhvRWhJKHKIENljQEKXVo07fC6Ksmvh3qonL24zgTzK/d94JqdtpGLxyRd1V
BoWuvlXGAAb6kchcMF2waGlLU6dD6fSQ45PVfoTT12w9W2gSpUZZcFJbdMvNS6upvKDHhG8TbLzC
2JmeQudtJm66HpfEovxrOJKbyUTtgvRX7fajaS+VaTeyOmyhuw2KVaxfSxQKi2lu3GKqXeIo1tju
mTT/rKSftn4xyCBC+YsUGT0+Xf6K7cHVV6ACCBfc1miPkOVPxyZ/8cI/I931FGKanATONKYjqdox
NstjiXonKWy3tyH7DbQepYtdogjPKrK5TukPDVW9rnPXBERlS9TaJAoM1VdWKm5MnASJ8PPNtFJX
InVfh7QvAHjTWd0qRbCCzvTCeAaxQ+YklmmNk0TZ6WR0h+IPX2SfrLIAUSr7X5kkLFPoWydQRH6k
V95bY2Oi8qpzG4GN6dZUoHb6a0c/ZvQ2Csena25BAh3iIwEN9nHmZ5SN5XBJUVZaTn00gg8xJZsM
ldmU8fFmZ1GEWy78Jf4Pd+qWknQb802pnDjdQa2IxNkl8Z2PlSk3GzaoHh13LCXXcT4z7R7FQG4J
VLZ+M3NGbsxH8FNI/5pmokHMhH4K+suo3u1qjwerZ3p6X90zGXqos09DNC0afd9Kn8NcgdI8Q4qO
rkEfDc2l4t/Vhp0zh64VbKEH1yUFYtVk2yIhT5zUC0tHl9OiD0cIPyUxxexyNu74IfvUAkFhqcLn
qCgLUmKLHeLR8w5bE6YnRLM4KfG8oYaI2jcnv/U2BEB26SdxzCdxFWwqu0xOTFe9OMCh+XTtCIAi
OmQ5QfnJiM+7e4xQpeZ7TKTTJG8rK3K10VhnwacJJNXNtJ+oInRcs4aCSwAHo1BWuODc10EpcR7I
Eb3qO31xOj+beFULaRGU1WZyelxEvRsGz4IPaFK81fWPqG5oDPLsYXDjaNgnlOkn4XDN6P76oHJH
bEbasCmCY6gQL1+lRxGzcjhh8u6MFwZAAj65hhYyONqGhVWTAX8f9cZrxSatP9Rwr8iHKH42SQtw
u57UTWHAwv+24yelpD5vlfrLkdedHmyBTM8V71JMb6a6MTWmbRi74dVVUBaoF9lyPBmGKgntpdR9
DgxjTkJ2xst2PDPqDjwmfmYZGBHtYsdGDqfhqs5/EdpsB9Un4mpYRdQf6obxUwuVG18gx29sJjTa
F3LjBzRitu4F9iUYWPsMVtNNr9TSk0b9JIajJKuPVGLKaaWucu2dGQH8snwRFcjIgg/HuVS0BRml
plSd1MFxYToxwl3N4lqUj0jQtPq8imkDq7N4JpSmCeqGOsqXEmrKQY0XFS86jIe5xZVABzuUwHNA
gS+TpfOvsi5WsbEmzofhlQn+VXNsWA7i4WkdT9cWB4isqP7c/ga25EMb19OdGrIMfyOTr2hclURt
JKBzzfgj4VhhnrzbKpuxWKdcn0zbAIf6sbknw/bn5YNvIG2Ckiesn2KIHQibAUOjUfwqTbDGNJqj
U8LagB/pJ6k+TUq6FNdMxARWq7s6OWsIj57k/M7DRY6uimQvG7P02rFzjeYUEOxvG8NbWqKpYKCH
Fi1NXJBhATDe7WJb9l/WzYCjBCod2xzKWZG7VoWN/iGITq+rCEPeYQa1KayP3AmXapR61UDINFln
QV4t5+BS8ACcDN2YUnF8vYBZ5lZgIwnznzwFQAi/OXlROyBYH77zGv2CjErYLhfgKU+AEl9CKSxb
1EboIphhEKNf0PLSdzAeh8TDobXRW+aSZ5tAqnA7vCNgWwtG+OCIy43GRY+fY+CvWqQKOM8Qhlvj
5M+dfLQ73ELznnLWH6Oblh3MtPMxJqw76p/GGn3L3of9fuJ/M5LKi7qvwdgRNYMZdq/kF1t6QcXL
RA6ZvJhs6uRWW781sIltOOt87Bb6fAm5qzv7M5p+WDul9Vll7U2Y2OyM+bfVGGjXlu4wGq4FRDuD
JIFLZ/MG5brXYh53arpM7O1fBO56aX+u+rPdfoVUaWVhoyLr8acz1ZcvtSX4JnxW4U5FFZSBDlux
s5CHfxVaF4McJGKVxR08uMkemv2lZAU8iraMsXSZrIom3gbBy9jESreeg3oYK8kzaWHCHE8JTEFG
1ZGs5/ajU0yvmkLEZbv05Qy0cs8OQi+32XNIzl8UqsQwkNSaEbTNS5PM08LG69p/FM0tAKDW2pfF
e1jUwXaeUm/GLYm49QP2aNEyQzLGoKQpta+BknLA4sNwI3EtOl/XLT9W4mUPtS8Z81VwkNgCktzW
mTl1Lzg0hUHBIrD84RequhZNI3YijTIeq5vzlVa0nN3XzKbPq7vcQSBEjtepkOkSWx/kzA4hrTet
9MsQCHA0gIDG16XpV8th3dgesc4Yt6be4nCmlVQw2tu/sf1Tylia6NYY+0bjEGGB+2RChGe8JkyT
uBu3Ja61FRHiFOc/Nh6jitzpwnhOeGWGCbPizWHNaq3fzFfDPtKY6SgWho1Qr4q+jXV7r9q49+pm
ZZD0J4u7Uay6cVN0F1AmCECHQkYudxNXiR4JcmefRRBTX3918U8cnEyelqO12zirvAGDSGoA2MSU
+Z074HqOTfkKAb5W1MC3Mk4sNG9NUngEhnihSLYSZaqCZzayA6+zez/EvmEHFucWJhTc7gK7eSBp
QCM6e4KZIvEiURhGavTcCdzzWXmXFeRKaFRzowTi0Y4GtoLQbK5ZxyQI4P/AyH2DWxfJ3rIO4JLJ
8c3GRMJE2JzDnDSfxuDiBqA22sVUtaiHsGlaflB+jxVmkqh7C7SnUYEwyjh0eMBiVL1eZ455LTOh
o9sZ2T89G70c4F8pP8wQlRjQWwckO2tbVSZTYGL0ifpwKH3CaFja0vcQMFsjb1GozyeDhLpZyLum
kvxOx7bG5otk0zdHLjQBkkI+oiZgmHprE6SRq5agbAbWdqjuTdQrK433URfIy3psixiPyn5YJMFf
ExDvk6ieYRhLtZhwfxurKIx3FSarGeNp67AOR5sImgRVN/JQaJUpjQ66Ir2NhrbUgKVytVmrkVg3
pvmmyyUOK8cjwcNJcCoTiVAM9W/eB4fC0tczGrtypgkKUVFikK6y7B6o0nKm7MJXOH/3bast7RQH
T2WNICPO7KJecONI9U3OP60zCE75SzJwDt2u1r3518a3NhzeQit8Nsqrlkutq9yENwU0KBzRscSP
KKCIauLDXBXLsAUJD6xbklX/6snGRxJPWyOq73Bwa5Hv1eJZStM+mhREB028jyJYm74aealPR9UX
c7CLh3aP1+mfWsPk2Fr5UcYPCJe6mLZt8mU24dmwQF3TAJ6uuldg+VOWoztsVjnlp+SsFHldKbcc
IXTEtdm0VzqqPme2xYCtPrub2LzZI+6UOaDuFI3qtSUuQul3CmkomcAfns7tpS4Y8gs2lWKelcXy
JcbWcl+e/Xn6tpuriDeTOQSvY+jdaFeIMkvnPijrwkTbdJuounVjGTAsQe7WFTeS9HJvAQObicLg
nAx8+tJE/HYwAwc9REmDZ/LyyUSEfCN2Db7pMYUWtGZfcKZhYW1mzW9Z0U453nEv4nY/vmhjG+HC
xPkrX7SoWmX2W2xcI2C7Tt3LQ/gRQQbVQ/uv6qQfXUKTN+xT5JPGkjhcL1LLt7pSSAQM/ioVgx5n
czKe8KOcamhged6X4SrvTjZCUYwxpdgNxlfSIoVOy6Ve/CmwDs6AHzhZcV3gLoxTxLPHyLHPCapc
LiqlWIWhL2QbkZD2r6t+tOZDyz7i+hZjczOlRSL7Rt0TbyO2VpL7g0VhmBjnWNKeAxEsM7QOA9kQ
fPcaITLnobnTP3JOwqStsTJO6bZML5r+U+kKjpFzaHLxq8vMXI8ToIWZr5P4IGepFyp7dbpJpeQr
SHlmLF1FgsUfZxeVt9n9KozyqppoK/fZITax+Vk9MIuJ4XgKP5UoZMe0FmaUHuUVvj5xyaZDU35M
+bErEVOf5IRxN6uAJBsJhEcL5SW5Myp+bWYIUY5AW7Q7sJhCO6msprQSuMTyTQQfkqflU8IFg/kP
TL/bxEQHLPIs+wviknoxk+6SjqYdT5RhPIx+Ktwots78XZ7hhC3WYwwmnA8tfajhqf16HDcZ/0Ud
V4DaN1HOXgNhHsl7NcJkJQXxqQF6tedTSlCH/HIeirE744152Tkw6kSpn1UvPUflhTJa6vhScP9E
8VK1/xqBhhNJ4JsBtwSdWdZkDR1qA6ypijGTZG4pLjkfkLkJWxwrl3bEVyytq+CkmoeizLx2+Cca
eitj8ktLRehabppmXMlZ66XVqeJ+MrN1Eaw7aZOkl5QJjUP81I2PvM3dQv5onV/bHiy+NATqQpgs
1/lNYWyWLgmvqRCp2J28FCU7MTW2ahmgejsY6Br7Er2IdhAlHTUvH/7E0x3vXdb/tVAAPRoRB91/
vqmt/TDemDpi+ZJCCEUQ+00f+bMDubsTA+AmHu8oeOZGm54K2/ESJ15O3b7ol1mjWMjQQrDBvSLt
epz5rUHp1VjfuTl5dpN7GfScVJ5S/VCV8jKicLBrPHAQOBlWAYRqNv82uVV4AbxBLMLQmsKbzA4o
V6ENEuF6CtdK0758/l9BnK8o4fygILQMQxhtiniF2HSD20fF0ojiTWrLkDF7o92G4M9Q6HW1tCjn
LZyxuCygSsJX0Kz1ZprvaheTlXScdAYrxX9lz7hQytcpR7KSa5NfkS8xYWAJda6s/gffTIZEhY7H
EWDKJCsw4syUt9HMrVYxc6yrSG93BoEYPpJWdjkv0+xPgxVDqgw550+KODEy2aPbW3b1sKosB/I/
cpFWA6UAEDbFwRklKH0GkRcMcspHv1L/YmOTS/VqhLuymOqhy6C/tFVTJHuJ+VnMg+vE2ONHIj/i
EIXvxi4SjpRculSwqBp9MXN7ZGIWaLJppHKCBBHO6CeTXatAGQ3GYabdzkjQGuq10okzQ2+82kEj
hKwzI6ykQbOv4SOC6Vm06ImywVdfe7yEnmceWr0MmM3Wc/jY2bHBsRa/hD/9czYuvbjIUrhQ062l
QG+gxUtG/OmcgI1+4AkU6eyTo7lok+AtUCpPR2+tK6onY+Uo5ZjzaEbTViwybPpchfr0TFPaEO49
6MoadxZZQmvb+lDykaQQIrGCR29WmxfIr726JGyEneR1xcvMR2wQxK0spX5S8URLACyRlx/Mx/Sy
+jOZPKl7JNm61z/tPkGi4/xG0i23AizABJBE8H4Z1ylpT0WdkFeAxohUBCX87tJNJjG7Tf4isytr
eldl2SPUDJcsl4k6LIvcyFip0701Bz+3N1QqASO/Vfo73Gw0FIKUp1WLX0zrz07OHU2xOMVXx74k
NYr114yhwfgMOoxynQzWPr336Yv9fw1wj/naJV06S9O7RrEy6RroZfGPYS1bsClXpXZtpOzLwvKk
2cEqLiwvTZa1vsEnqgyGp1NyTEIhVip8JKb14Cxt0i2ZHbHht8l3CEGVVA+r3pj0xm2wTNVLE1K1
WJ/Eid1r2RpdkXwZ9RLOv22Hs1HPHXa5dDnPBIYFSp9RWsOMqQpFdjXQQFh5TYriVHN6FSVdVy5r
XlQiS7GQ0sb4QhZMlDqXXf+TyNpJ0ErMAiq9ssm9Avwb6lsT8jY4gcW0lmeuREdMEFMcgij2EXAT
XpTtNPmkt2S3qf2hYpow2RPiNNJEJfPbXLMkjHe5OEv1vhIrJX5OTr1SlYtevnDwgCDRW6lQ6cnM
tUCgg9vTGu9z/hTjpjVbV80orke0TSg9CJB4NoL6athXzfpF9EzIirCKgKQ2pLyLssxOFZQpRxrs
PYRVKOTikLYoYSYmscurSmxbkfkyrgVtYntEgb2c1Pgxy6ZbzTRxXaUs+6x4tsNnK5tkJRA96gV0
pl38SplOLlH1GeVrp9taUbxvUS7MpB0Lwmy2I84/IswMuurMqVZGfKplnEWxZ+R4aRMPSiUAFFSU
/HtGqg/TWfj4pv5mvKQBMnhZ0t57KnZujNcowFWemyuRtu9R+qc7DFIqBF2T0QaPyPTjYq3Y4tsa
6QaHLtzgh3CnUtqUMHdq3ny3jrSxVfKW9C9ZMLS8x1KJjsdyNp36rjpPqf+sIKvrox3i9yYQrz7W
IVZUpI+zfKvsO4oJAhmEi71hlSe7wllPWG0DpjSTwAXmIOMMztLm0NNNmIUrg60ToDBIOhXPQcIe
xFWrm0g84uVQx0e9P7aUArM4VtFKZB84q6hRN7I4dlmOeGy4d/aXpVxQcq4U2DoQ57Tc1/EBfBV+
7QDyaoPSq9O7HqydYD2qycoq1gEyvhKZedueU+Xcq7c096P+LU21c67uJhiBcttoYjVab3X3evKU
OgamvSE/GZruCapubjuvjiS/MqcVXu7NNM34KsdTM9SbEK1CVc/Y60gd4s8MYqcUM/pMfZ2njI8N
8OhaXR5vJTs5Yfkwu61OrkJg3qZ4OyKd66LdZAEjb8hvMoA6o3Az1aYX1PIh1n77iL6Bgw5LS0Py
FxtmmNyYPxxhFpecyZ+IbViBU8jKTnYwqMndnT2tAGqxKQ3xmKSfhm9WzoytFvT0ZDtT3TPIdaLz
idJzG0mnVjLf63YXRScn+0fHk0q3ztzXgmgSbZ1IayPGXfzK6MP2VqjNogtDGridCjXZjxvb5ERs
Ej8WD8wNLoFGxD1lPnP3vMnZqTmOd6721OoYHfoR6gjQJmXViJNGNkv5qlY2+JnFtBnRcTHixcXe
IOdvDJlQiquO/QBA36z+UnSK4EFd9yzrZ1Fg3tLIONpzWqKcUUlC+ErnA/ryyfquY3TxX8H8zDC7
cwy5lSMukgNVVthLpMh+aVDgxegG54sa4901i09jxM3fYq2lMlzVdoC9S02RTZS8HynYZLp9A4C4
YRRzWwIcxobslIoBlAa6gXqokdVYmBZxXBCgtsJKQ31Bd1A79GoWVVYjYdnLuY6G1t6/vKuBvC1r
PjhpbNy9WN2JBak8SUKba64gtYw0/2foCCKJKDr1HeaB+j+OzmM5clyJol/ECNCC2Kq8U5W82TBk
WvTegl8/h7PoeC+mrUokkHnz3pOey3cgeavSJwVWRaTE4Q9NO3HBzCsdM4MbP1Sz98Nfc8ZYMP9E
+ppbHF4Pnj6zM6fFWiH8L2/072qC79EiJPkv9GyTf7Dyh57gSFfurXhxBVCdeMAA0TsmoEUUM9uW
tmxsjqnzTnhuE9cour9ud55DTn1cfC1XiUcclfsvYvereyrYWsqjYb4G9TaQjwNoKJu5fvBiIvO4
DLFGsaSQGHO08+/QH6eStbAZMtm4CnGDZc0l1s3OSBVW9McgeIvC+clNqAw68yoI33dDAeHl0bCS
tR8q+AS8DPq22C26tGd57BjBLRiRhL9zvfX0r3K+suCClQ9HjcknMUiyFNcKz07JflNm2YiupCLv
5JLopBkmsYvOVKFuD5s0/B4QRuw5pbFrKDrBQ81EFYJzZMWbQr52jnG0upNbirPCqtnhapz3nXHo
8sMs3j38nDklaHYZg3wdWkxnuaF9b5NYp6xtiPk/9mq69CUzVX6y7KJTTno+jrdj/Vw5TGR/koqo
oVqT4oUAVXt3lEWF8ZcM52pmR7OQ3757GTwwU/Y2QmohL8Wo4qlUGLtplkmg9KrF+aiPRvjuJvbd
4H0orPkRpmMjC58VBL7KvE7k3llGrBVkMrd8jBBSw9EhJP+R0gP1FIZMXEagLjF0BPw+tjoH2f3A
6TkLYmNM7SMyX9Yrm1q3I/Myj4lJTKJ0prnKu+LclgyQKlKF9qYBUdh5L2h2XPySKUtBrp+fS72L
mM7zfJLweI3t4DxFpOaLQ0irRSKImErF2fjaIWhb1G7Md2Czr3L5nlngL0CjdNmXjH/d7KyIwnKn
i/7QxCfLFytUo1WOayuR5qWW3PwcSrGSCN38o1vm4zaTmI4Pk+oAn9nMnMz7J7oAT8vRhhDs2ifF
2JtAYMO0sXd+cDRtTOxFkSk2jf4djF/LPhUGOWGi585t7B7L8QKMyExeh+ZXzu8hse4CXWNQNx+t
LsBBj6EzMe5NyZnan3WAvcGB+USM3ncPWSNWtTwRbNikKVGEsAIT0G6h6Ky7eTi7brRyURXHiVs+
XVvdvSiJModYIIHlBQw+7H7nkbsqINQCRBX+pvIolellYoO4VLsNfVKKNcFb40fbX+34kWRIr0wG
HPlW/p93LtYD+lZUQuf0Uayap8kiyephO/jJxVvltYyqronGWQMzAvZDmDZ3Fl1u92pwcxbDurTi
ta1f+uBUlf9cwp7qWumXkQ+AV8uMG7wnxcoNmAHEWzegDmnfMlEfSp6UJOKywfuWzZ82SZmEh0lb
ADJ/52HeBjaUoV3HF+tODd/0H0NeK6p3CXQLMsUE6LmklEc+CQ+LPVf1Ps4wY7HpeinrnTtigkDV
hL9O6ktXIeOLvW/PhFR+Cow6rnmxQPRI65Y1NsEfntuMacIP7+WKDh8Vn861qbjrmQlWOzLiAVqj
4uzQHK1N+edp8LSzXinG/LDP+EJeQVxTD6CDorlIptp1U649Nv9qc9i5OMxtb1dkCGnO++g+WPGL
bp/mDlvHv374LvlKLMzzYzr/G5zXsH+H67dp6AJLqg+8mlRadyP/hJa+06fiiinamEVF2Y2A06CY
JeKoLauXlrmryUyuxXqgACdCaQWsSUBYVxip8CBhH8tRcJuB4HGxNtADGNp75r8F2MwqwQ1ASNd8
6uvjMJxYY4sjY+8zmR2wMUwg8gKHYoSEgI3/wWxfDICQHUNkK3v2rRCtgmqo2pfxwQxPcfyBLhBh
PLPFW8M0r4TzU1TpqrUzoAkRE2hnq5riM5bDQ+f2V8NWuwE2KvhYCA+EBu5ltWmWNenVdsSZIc0P
rwyZ/+BsIZCB+c+OyKqaRx3g1lZvRoEGUQXQzmby9cN3TQnsTn9hOz558SaeHkf0W4WGpNW7Taaq
hV8deP9G/+qYB2/ESCx/jdxinoXnL9TfPamDsZOMVN3nWYwMUWfC1yPN7W+wXM7Ll74Pm/sGy4Pv
dB+yx7sGdQqv+96t5baZ5MFi/TesyX8OsPAuGHfCEPBzjHOUc9Q6UWuuOwdWhdFerEkcqk4dQhHw
RhmH3hOPKNUQscAmxMdW7rNko9j+Bkkh/xzNiAsrKp8nkZG0CpA3+MvKS8Hd1PbdTkC8orVK6/dS
3WBA0JmuRMU8SVhAnJktjB7kKhbCFPaqYU31iNcsiTFgZxAHI4rl2n4TyY9bXaV8rWrUpzZpbaDd
3a0csJAXSfM+ZMya5qfaxvpYX1i1elZNuxsVbhOUdsLbaCyX0bwgfZxjPLJq+GXKx5mMITckksKD
HnjYfzJbsUuZoUNSP1LJngIvPBoRQkYSJGeTpB4oB4DOU8wD35Y3ArxnOdf/NNFxAeMgrakUaNpE
cW80N5VN31Iq8Iro4eKLJ4WMg7OJjJxSUmOPxrvaSzT96lDTrVtxAch7a4482t12RE62Go65+L7p
EVGf7Oh5pgJQj9qkg12DMPO6i5u/RMsnHmFstT9tIl2ZyU3icI9QqnEktetsiiG/Us9ZojvY3B98
Ke2jEabYaOrL6D0WNFWdWiuaY49pCZBxxJ7kXBNRDV+G9Jg0B0c16zE5h9HwUS/IGQuSw7cZXnKC
n2yqwEGBpu3z9Fuber4F9Nc5WSE7hpboKz6pPnwVgjhzZog7YQQOuIuUZ6aE3dP8pVa3ypV9pP7d
R96+8urdiCGsBZIpTFwJnqTV03cL1YjlGOs4P8fNuwc1wCGNEto1Lk+5glOB47ZSJWYU7A0yMD7b
Ib7XCI1KYR4SBzfOTuR1791wPJMoPttE/MaUgZDtriqEyJ5BHrMrtG9NXXerUy5kaIzFZmC4AZHJ
bX5DxMmpdbZeBZqqxFOJqX90498K5S+A2OeYf36eHJAO1twvGqy4GcE2Aa1TEJ3ABU6tuUkF2Xl0
+6X6i2caa3nvlquOssU9RC2QtrVNgnAckiMKS9A/jnpvixyQGObZ2t4VBqcXcusSYLIo28hwDPzg
Tc3w2KTLD4O/mnIKC25eY9BO7/wKlTr7raiYxZJ76h+c2TzEGauLiPBj846BndjxyYEf1aBRk+37
xA57JxTI23JvpxY1WIZ5P0IFQ3XEv2a4+BVISy3x+clnljIzKNf8wtx8dpwlBrqWhAsDy1+JSeJC
519bfZZIIQ0DVRsklQvcrY6PXg0Qa3qtWZnQ+M8TgHNGIpp/5ZTeI/OuUWp685IRM53i9FQ25sqf
4TThDAkvWfRv8SHPJSykR4NaMyYGSg6vCrfRjEdg2vTDsXQexv4v4xmV1T1zm4mvoiURhjzt9tyc
MIuK1Lp0zYgpe0Qu3075trN/IBHc6e5kGkefN7ua6pULgqROibEjn6dgxaICRjM/qpLJRnOzGSZE
T528WCFVS/1o5IhyI8xQQPEMtZ1hPS3kcg3KId4q+RXnF4KdROMGc++UtylgBPsouVW0x1cfPo4R
YNAWkPCvyL8zLi0XFRZGvwYTFUFrq5hq3IuC2MBwGuGzU0yN2AGLfjcTTUqSjEzefQgOzWn+zT3g
kqjftdnJMo9+SRx9EW/znYJzbqkXGzV6TCGfHgtxioPLBAgUd26/mUhVKgZPfb0RZbNiYdg6iZ4s
1zqJ4pPrjxopQXyrCptoo75r/W7rSOJnFB9qeqhbzHp4uGsmqKImtMr0Hv95DyFeYIGihOnfu/RZ
AfHzGIlbGOFcmEhwHlbunG/SKd4sAgl3r8i/+uZSLqJYe3CQNbNv04Uf8zpOr94Sq/pT80UhBCtG
A2G1U+GD25668MAGzGG4DekNn1RvbcbqOcFTZhG7ku03rsG7wqXqKrjKAtYa5pfWBuwNMcE4FMWm
7R4V5sca37m6Dh134zsy+EqO09YjbDlW5n7q9dlrZxpdVmrMI94D/5hX16zAgnbpnIuFnWuuLhU+
wja6evMuNc8mhK1iPS72XaqwksGCX9oHQxJnUPZ6dnmXEyAxGBPYTw39kn2F26g9aUju5asf3zKA
Kir8LdQnGyrWWSV2iq+/ePWKdG0MZ3sIL7Xe195zheFIo+fmM57K0P9wmyevHe8r3pO4AtPXFe+d
/VrXz5NnnVRZ3JJgOmmHHihnwJdSi0r7z8zeLCE/cWHxJjh7OVs7YYrdOA0nkJk8qhM6faL7faun
v4K+JMPZb2BcMJs1k2uxAnhCrCis4I6Szub8gQdY5HgksFmCvNSFuWrwnI0NIy7/p9ZsjtEjHrBj
mwMR8N908KG9r15RXYOsaxi4BSd3zO5hn4bObxB8z0sNJr9V8OIOiIjW1Wnko1Xt7eBKzfY7zLuI
6UhF1ngoP8f0Ty1+NsXd8R4Bjlpwl8EhgTrkPk4QkvvwIYJFF75PnG0eboXeuSaLDoOxa+7OeC2J
pfntKTXtY2L/FUN4G2siDfFmSvjdSXIevOhJI+OFRAoMmiPdoNp+hrBeW603c3q1yiOwSOWRE3qV
+SpmyjvsovhH4SQu/pxJ73JIZNSB16xP7uOaBwLfknCnm6Wt+4Eb0RfQVCXDwTzcsOqXcuAnb295
Hu8THPt2xCAfTv7k3PtZRAUJBlzcxqihKE02UYen8RXP9Lac5TnO/8QAmrqw4Iv9+BZfQzWTOsbz
Hr0GznPn/ASBubdIrdsq2WQouAvKOAIvQLYkLXYNM68ZS78PuDiE1ZxTWxukypwyXSv7tMBLCygR
/gDUY2uToi0ekYvK5uRUDy2DS/4ERldsMBg2oXNrk4e8ujjqBKmOaZaML2m28Zqr66F53ec4W8Zj
FsOlJ2xxWLCZCh/DvWkvPxU0R9ujzl436BuS0atnkBxlx1EgoZMjTTTFPeERD4FCiIAeLxx3s/a5
ajBspYu7yuZTA1WGOIxvQcB1U8EfSMSQGpsqrI7N3xFVrvQV9M4e6VRgw88m8psjcMxpAWS6OB3q
iFFAz0KN1awFiMXK3KZxi21XDw9xibjZWUy74urqjgJSeNvesciQSwmVIHLEl9vNR78L76WD5o/b
jRshJ1nLVDgwxtVkF4ooe4NrpxRLs/JlQAAq6AR6Di18hY/87yo11eOUBkSPpr3L0MnK861VpHrv
FEVyiucRbHACVSC880pIuXESni3iCoTsNlob8Wr2INnkMWe3OWJ0K8GyRAzSemXIl2j09S4w3fin
BIBouOHeDbOAwFEcMsPTB7NHZ8/TvSjVPiTvaucm7loidsk4IkjNPb+52PmJnva1slCHQ9hbQafO
YAJqKg11IbnXbSwFc7DlGSvxebKD6YxJot+ZWGqhZ2AtUJC7chgOi8yr6Ld6LOtNTstn0eD3deaD
nLevssKuNnAidSXnvtDMoUOb2BtW1Vu+pMr8CVaQi7LLfHntW4u3njGMmB49btJwQVk4wYcrezDq
ssHHjos7tL2Tcjj/ySE2JY2mz2L6O9ZsUYizTMMsWHXn1sGSpZhLWCcWSl6ftG94JXdjG+xT6W3g
rjPIoCMdCU87ykRlDevvxrN6ZmGztviU4/boZF1xybQ9XsNJn5wxARjvHfO0IC/YP1kEaoxeb4LG
u7mj2780HRkMu6gxtE8FA6KVZZf2uPfdgrFI6IWuuVKJh7ZFvSAOJe2CICpXe+PBKXRwCzV9yGKT
5PZJxwgHceQVJjK+yZ+Xu5B3fMr9tm4gwLBd56PXzqFqXhnB3FWCytMLs3dHuxsxehujmB+T4r61
IX8y5rasv2kifVQ5h157W4ebOmIEIepH3d4mB+/pmK5qY7kBvW+LOtgs8nNHI4zXn4livU2CHv8u
8BcxX1VqrZX+S+FfjIlh3idsqLlMJalCxaII7VpvKaAR0DmYka1tww/B/0/4bxM/F7FTaFx+MWEF
gQaSJH+R7vOC8872n3svovUc50RSjqm3zmy/QSSCEJkgUxgaWoTTMeEzE7vfGk22tgwtKMbJVKPw
3LlLQKotmvVQuysEtLg7t+1eGO+QqAmW+t5utm8xNmeyHd7FbWMCtjNjCYtP/Xfu891AciYxvsfg
n0zufTGuWialE+d3pX81RmspP+ICg11GU740H1vpZISuLqbJuBXjira/l0bHHQcsQ3RE2KVSHOFC
/KE0uM05QIqPoVJEWOEq32HAUwMgIsSRfab2U+femALt4qB4qNjw1JX4nsn94W3led+SZDmW7Y8o
XtL5cY4ufcrc0xtQz7EZGQQf2gwcyrwKy2El+nDX1hcyRV9BcRpK+ozG3OcJ7usqzn9j3NcZz6cI
IHy37xWztyJ8t9Pn3LHwfcQ+T4a/dzvIYJZ9SKbm3MF9xAdTDV9SfTXjoXV/KvenZGxZYFbHzm6M
9S7iHsYy1mQOt3iEG0OsyC6uR08eYzzxFU5hK/x18oJNThAy0fUnTX4TZ7rQzywiQC6legyANE3P
Mb95iKgS0PCa9DUJnh2Z0aA72KeNS9F3r1UW/RFgpUMLn4t6rHCxorPVASZTG65LR+ZSM2daYm8l
8VQghjE5RteiQUFWmrLHme+rD/1dwTTshjfD4GxKxcEXlyopNzV5T8OsiFC7zvcMBoftHxsNraDL
/yjCAEIyWXVWQfmEX/AuR30d3OtIJjHAy8JuAQsF2V3iKxlEN2xZ67Z2v9jz1a8KpMSM9U0dD83U
XlxOeBafvEaoPBYNW5R46sOre7ZJnarh35wJziZNGg5ojql3VXmQGCBGXO/O0JEq6DY5RS5H5C5D
Q7UoQRQ+NGSLZQnCYy+MXSrNcxrByyr8dWlgOe/Q2dkAXawIEa5Ip6yycNsGb0NX1mvH1aSYiC5A
kKN8n4Gz08J6+kHGDXWHyn4nDHVO/WubALcWu+Hr8mYMxmNPsIX19MgFPRL7K3PaCAEhstp1Idz1
YJLoiPBGprxxDDaQlQjS2WX8VQx4LfB2w0bxW8HQtxoSJP62wPaGj9roTJ9oa0GEiD/YbJwnW1HB
J/o5XCydDUBoWeMSaWTEninytj1CRsh6GEYUEcjPwMIUQXijBqIVA3J2cT8PHlX04KPvq0OknVfW
ku393GCpU/OUh/kljopjExqn0URKH5tb0jnPlV+QniHfviL+Om144giAVVgEuT2Ir0r44DmYBXtf
ugkafXhUSdevJObaU0D2hE0FGO3XLXn+rx6fMRHL0jv7XT0dWwsdNB/BEKfOnYUFoayKl1bMryPg
sjICBm9CucPscpjm8WA3mALMGB25z6JrzfTHk4BXTPSU0f5q5LCzJ4GEH7UzGYC+R8xcMn1zSic0
AAP1oUGAQT16eYF/pKVDmd+MyDx5izutR8TmSzITchEWWyIMLNk6cRlN5QiR6FyKKyrP8mNSybdR
B//yAm6G0Tg4plAEetatgKoJnLBHESu+PVZYKPaahJxNU5Z/ex3ERbskr+NzaGWk6sUEkm8YDABG
jnUHs2rXKOcl00z7qhRkttMwccVUYTdLJ1ewda71gVpmZi+Ps2l4m7jT9YVMZb9ms8m31U4bp4ye
G8e99nBe8wzU/thO8eMYGuoSpoH1buWMUFkgUK2MMGFh0FyS8mVHX+8zAXDAaB3GOkKrhrYEAHRV
GDl+5ap+GoeJClE7ey3tAyswD7lC/hgKhPZYdqjxKiiep7nlcaX+qf/x95MiKKrZ2EGUOM/N9BpV
Hv4A8LqF+IyaEWaMcWxcBhjkbT/kTFLaxfPZ5JhFEvvB0M0h6N6BRd6JXm7M+DOBYuOCHKwmzC/Z
HWR2qdPL2Gu6KcLtGalGpksjdU3kbuv8FBClLc1573n8w06uVJiv+e5KMoGP2Aen8Qz9dpNpfPyM
YxVbMxLnsUx+u/GhTHegYiP/u/Bh1XNoBPs82BUp+K/mapk/okKoi9xNp1+KHqNiRHByzDcDRUPV
ducmC86jYHIB0ySOfbK5b4Mr9nXJ1TktVTkrJI192jxj+L/rlw2G833nEdS49foV0+rKrP5NfMyU
VrjguY1NxXHyzu5MjKSAOq5qOPHGbvvwPPPqsWYrD/dOxje2firxI7BEfW0gRsXhXmZvk/OW5VRZ
xwqdMh4f8uhLEsbBJ5C1r3XRHJ0e3I77EJmculuKD3aHDPl50VEyNG4b33mT/1sSNctLHjAVFPhn
jFitF8ILalfZsspEk/TwT5aS6HwFpsZ8k/vyCHOP1/XaKg/qi3GUfsa6u+Yz6l+D5pYxU3Uw+AaB
d2rAVQsmeVVc3cCHXbqgpc/RDBes9GeW5b2V+j9Zb31aVPZxauzHwPmkMANbHucfsCKn9ZCyelQB
HUVbO7qxeS8C958T08Kgt94VXv4eWiWMMcD/tTMxnSeOZPuCmhjXCmNvuSNJCM5qyDBemJiDQfMW
k81UlW07mfU0zbJf4YTAWFGMrHwmor3Tbk6Pq/ubJCFZZs0hU+OjDAZQ393LPNI4juV75ZkbOU03
NWAGb1hPwbvEJhs0KOYN5WGIuwjNncxQ0+a47EBEOKPJnL4qXwbWm6BP0aQYNK5dQtFtYl/nWqwG
KAJB/W4IXCZ59RYuSPE8nN7h0xyDQiE7LrhVOJck9NDPANTR86TtS2rVFxGR7c35mP0sxI9sqFsj
jW1u8JlP9TYNw6tvwuDtg4OB1RtzQE/cbziEbOBLsHaBrsaFBhAVTlGTVEfcJfs2AiGTszOcucxd
Cog5SRIMTQ6hF6j/iXtt6mWRmLebYgalyfQe1NAXJ++L7+GAuIdBKTUvwq0uiZlsDVbQdI75wunN
LRtJJqrtLgkGEHLoxdyYK2U4v22IUAdFHw7mwWIva4T0qbP03iiCbdvEUJCqYu9U1VNn12ejAGsE
rk5LA4WHWJOyqrM3529y7NZtB0A/hJxZV6s8aqkqBNCB9DKEzV8VC1axjnudQXMmfH7W87SrYB/l
qOowO5lVmQdoevsKCvUY4oIms/bRm7XecRj5hJJjFnSUt6btH31RXiTbAek1cNKYXb12zfLZwHY+
2Hx72nZjmu7BiettPGYLQf6f76SHkjsfXuZ9xOpUZYlDBKHU9ZJ1bPj3/dj8ODK/DwhqGCq8kZ/B
cYW9USYQNxm89hx6bIjZKhsBQ/jPQUGXp6ufxiCWMv4fEeRezaNr7pNNGQyN03n49m2fZIKfb2k2
2BFZnVjmu6kHEonwZB9kajK3I+4eJNZtLioyl/l9xOmQZum5WPJAE6bpsYZpGyavVlYvCtg6MOQp
xFXsgrEfPawKgdi3hn6sregez8GDyBV0V/08ZvZFgKlOp+CaEKATSffQ2NOmMuMHc8ay5NmglCd1
XtzdQ8f8NS8eiojgV41N2y+/NSonYJpTZvMN84v7hib5rq2r9dxn5cqAZA3oQkKv4PzCyD4hQ2fv
0k4ZNHHoyWyxcHU71ypp9+DR9Dh3A1TCWKWbqAhOUY0J1i8ES++MfSbt48CcfgiMs8nSoG7wP/Uk
b8NUv5SgXoYc/iNeYJk032alJUzNDpRSfitbFCGoP6FPCdbIo++UTwbYcLim0OLpFyHXWow9DSG3
aQlBGzTraMtLH1kcyFECobdZZY3CCuedpnF6Lj0fHTFB8nIwDjmsMe6xbZjlYhAuztg8N25X/g7A
WBl57YDPIqQtp1t+IXyxmfP8NtoQH7V7m4P2MObBl9WwXo3NhKawWIPhk8rpMvFo9yTeXNg4Znht
tHtQGdT+YsAJE+lgE/KjYJnYis1vS5DOZD7mHJWp0PbtrcSSFtQ+YDLzEAj4KVW3WDczdlLl0fiJ
S3udQRJuwEJjz74Kx3qxmazmRcmUEZcrG9FCede2/jHN9U+TTZvOq04cXNvZrln5yMo/Yh2prmbw
HNSAto4FNtnFPhYyhfZC5KbxaFG2ZS5i8TmZpl2IVRBTkWSrp87MXd24W0vuNQB++r9ZshAlVgfJ
kD13Ttg8kxk0CwmwLkOhKqBMVuIAo9xP/oAighMyHov4C5I9p+eF1BdJr24jjIkhIhzH4erM3i7o
wbIm3PQPcfKgxXBY9rehbK3/l9YYoLWOTXhr2Ay1vUpHRGLrPWTyYzlPLVbD8YqAxl8NRrr4J6rn
TP8ssYs0p69B8upHsI5MxLpXD3AXsDtOO5s/cp+FX5V+lsT8c4kFYChWk+hWPdmRKf9wqr8+ukbT
1rUxHHwMGhPcsUYUk3CMiL3U8b+W6WVxAaB5xyi9xFNRtp/K+Mm6N7us7mhUXe+XN41R7rxy5VnI
m8OblixOMIxevnOr3N8Op//wGPlY8CcWqpqvofWu5ZM3fETuP1d2p9bij6fsyLBWzLyfOgJX9oYp
ZUgek9HbwrbC5UCjlbLcGLyab/44xfPM90LJXY6bTLCoRnTmQxJ8yfqzK+GO54wHOQDoGpr2bU7P
vniJ4dUM1psiUlTjs/rrSW8Of6PFIrOQqzd8jIyP2b8k/c2m3oiu45Stk0qzs8pdy8WF4zF4xeIN
k7cSWLXnmgeXwaN3nWzOolNPxzfUjHh5tSbYJ1RlUpm3qVoIH/lmKh96y1rVTMEg7mjsRK7EtYa3
HoeRijlVdl7/UeG4ZBXn2oXHJsTzFJ1s9mJgFhQ98aRlHbXxVU07uE49kC3BfDQ3ChieoO6Qywcc
VeTYGWo6eMQ/Kj7YaX5TuHFZA7Wa2FIelOxp0Q2P+zmikkrt/inyItCxCzif4wMtWvyr8NFEpb9R
LPJxY/HjBBInDUvn0lMrLzpZ5oDQ3xkq0fdkLDRccDqtNWyRZFuW1UXBfaYp7I2523nOWxL9eXCa
wvQc8etsNIVh+EdEDV3Q3ycugzT+1sCAVP42850Iy7/Q/mlrEhDdcR62pnFzKZiHkcIUw6Ee2PoU
/oOAYaZ4CNpxl4ICUd5X1X76fQrkDCHSFziPmWPApGf27DjuTon+I6sIhKIruNBYCjK0w60rIPLX
wylqPmnwCrbqTp++BQ/F/onoGzk5VlK8ao+mAbctywGAFsPAr3ZagYuQ5aPG2N+0wTMOwOci7j4n
jzQfL17cD19eQLftQJCV+DjVMFzaRN1N0YjnhCn3LZloPR6EZiVMco5ngGfztucArSlSw+4Qsm5a
ivsBb799injemH8jfG9jiwGr1x7U6MNO+Y4wlkCn2xuRz7FbYI1guN7hij82ProwxjmDfXLc0Ybx
3KAURwtPMj7NfJJT98ESkJXFOsBEBhuh/LeGR1y2TxaSVmQ/pS3Bp2IfOw9h1DHX99YDI7kqj14V
yrX0e946JO0BWMQLZzljNqivsGr85DV3aekgntCJDtY+m/78Nn4iTnlAur1z0UWgVxD9fK1KSVVB
KN+8t0LrAmSYD31flHwu+4Q9mBNoWJAcJikj2ODWV41fIutJ4Mkz0SFMAmJl9ES3zRHhbfzyWFei
/5GWMqyvKQx3gmtvDnC/sOTgmM4pib/hAwfDuTSDx4gvupHJvlLT2ezbK3j54+A2RxeiVxPzxEWw
OjFaDvD5BVWlOmUdjIOZ7bb7qmZlbfJaarYUHExGlwX9qTswziUdY8b/RjbudtV3V/DZeFuSE04A
t6r4F03BSstxMzklm0JebAi/hU2IPuOENs7AhtzhSRCB7u1TAszJab5GfRXiJSEs6+U3XIQCgD4N
qDW8SDAtBadcnZ5NuZPg1+LndI7PSRhtIoVqbF9cyFFe9BkRDKmWFy5T+xbjfqzOffCJSsWiz2zi
3WUrrlOzEqcfObOindf6d3HNejB4BzyNkfVtGRfPCHY+e3SrN4WMJsqbFtz705vstgSrh/ApYqDu
MRorgrXGp/ySWbY6lELjDBK5Xrxxfktn2QlWz5+NmjZ5G6XudEjmkkWXbTCvMyHiFU8HVURhQ7Rt
nUwenSTjIfABMzhezkIFB9F7EMANvd4ln4bBDr5MVfGsD/F6EI37lak63YfjzLS6h/ozdFW0ppPz
yETg/G46LyaP3yTPIuPiNRudHVRbVUimGUvpAbms0nyy7uqEilCK1l2baVkCKFcu38i0OjOVGk7M
T9gu44Pe9jICnra0ll1YotiJyAn3pe93u9gJwn1D2Xsi6zd9VlWAAVfumwHcrht000cSDt0Z1zP8
hR4aBph4zgdPxPdu5iqMupzwjUg0Vj9H4VIxII7NefI7jWGx6fhOnwY+HwaSLZS6pONpicBZmMQ4
1uOsRyKdeKQZlv1WWKHXQTpgevVpLvVMc5Eonn6Yet/T0DQvdpuQvwuBSkWB+AEBzn2itfNYyOhl
TqBGhQZXnm37rBUKNUjtqWDpqyUzzpOeyXzYhTsyhVxMWW5SgKrq4A6FcSKwbJPzkwRQ63yBJ/uI
k23yB58dcTGPZ0LXdnk1rMVDgtYAxq8ZTj3qPTokqWVXyvQ4jYwQPBc7RxiTfBZhUN4bnt9f44Iq
N3Ln4WIbvrf3LAsYXF+AEjPc9ou13Bjd3dJfsRtzpCLnWm3CCd6JhJR5DtnYlpMU5S2bKy/9mGta
bfKQJhlsvrWzYoNmxgSPsQfmqX00utR+LfmrGojHHTw7AHypK0j/gV6PVZYeI+M/ls6rOVIkjaK/
iIjEw6vKeyOV3Ash0wKSxHt+/R4m9mF2p3u6ZUpF5mfuPRcpjRhj6GrTf/+L56zZmPAWVm1aUnOF
oVndy7QdeABRS0cFYzvILaFi8MZNqtVBvXZ6XllXuNHSL4BWDox5keyz/HeyisCSEZiu7uvtr1VM
hEjmta1fcLaV5GaRsGtYnblsG5iUUnpoBWVEo+5WeycEPeQzO117CjdQRrHImgc9eDE2A9PHWpBi
o0e3qjbxhiae+z75bX8oFe6MjrHTLZyw7YpiTvNxCTAzfJYDGhfoyiA2AgBfi9c7IabyI8XidpBh
5W2Lqol5T8TOE5PcasNrxWBcx3AZjrW7MkdT7WPXjJfEtyDwyoyAtgh6f1GwFgtMRbPu6/mmb4I3
syKzZsqmL8F87+ZIU+abUdj9NWF2v9VrFoJ1ofXbZiLqPPQiFPCKBt+JLWfXD9aWzsWFqJygqpNM
56WI5G4m/p99p04AudbNoaw8tCW68qyfovfFj/D9iHINyJ5RcbMw6WP9MDHiZXPccgyEHEnhiHor
nQacSQZRX5abiItW+sFSBDDmsY422zBFU6n1ZEPzDRZ7DZDhsxFI7I8Tnq+M5QiPlbYMirjBtI02
bNCAu1t2mZNRWGYvteYhfLcYq4oMZD0FT/yRG9V4pGGljIm1jnacUWxbtAO1qvJXgJKdO0k1VNEs
g1lBxIMWLwlVAGCeSniFtGgrN4EYLkMOtVF2zKASEFWVA4Zcrx37w/U1sY91JwCUMLBMGCrB9W4D
lnKJqNlxvGfXwRDdKkqNfjtpZXVXkdJJxSrcta0P+i/WjRlA4wpE0kkuSCPC6vZXsLHDd64w1MRY
LQ8MouJHlhezi8gbhxfypLOl6AK8XUkJoKJE1vxkqcS7hBlheWbcNnDqPNSOIW3wGEsUPJWhWcg6
HHuvpDe7HfR3RohMP9wM35psws949IxPE6jtKqIkhezHSoOVMSgrOxglEqfAeHUU4wfdnU5JhuIv
Dyv5W0/Dj5enCFOFUhBNArV3TCbLOdI+5ANyANaEroCdplFgazGjVtx015kDDAqEDURA8zj7b6HJ
ANFoLGrXSverYxwq96j1JKcNIfMSKkn/RjBbCPgAyQLnS9P+lqPqn7FJuq9dD0F56kY03LXfbL0u
aA949sYe4RkeiUyGaIW1wfZPha8XHzY0koDdVY3hxIoxQJkdTme2VDRz+ItDc6B4KpNSQz6GcU3b
4IqYu++WU2my8zcRwp7N+2nOvhXKnf6R3vxGfhE+Q0hm7jf6FwP1skb0iPXqIphNh+o541juAuEu
CBQa9W/y1VyrWeWh6MmBEKzBNiMERmpx8q2dVZif9NlmUi9yk/02KvdEPNweZdG4H1282UNNG4ia
z/usSo5iSzzsfs2Nv0w7nVi2AU03ahed4Fu79J4SyDnkE+wYVKw0ix+x6nedUx3E9O3o5TIsUEGi
wEHTpoefBo4XlX86KsEH9uexq1Mos+Ibv7BJuKr7S5xTxgZofmCixcEyyaBeUAhTihqFSbonQ8Gk
/WR2dVX+v15fK+u1qwX2TxO/raZn59IvZk0hYngZbX2GSnY/boxJLG11030KRoLvkKPFpMC61tVk
J1DGb5OBlDJC71x6+3Kac+biGoBzDSkEPD0BKxMK30wtdMfAY9zeJuLloFcwFG7scOnDWUlOEsRF
Zdt/uaQ9QZ+Tf0X+2jJB+bivojqx/jISbLW4iQ3rs0h+XTZXbfSrhf+qIJhXYE9aes+rnfQY3TGB
j/KFlV3C/BsGyeypo52Y023t6M/Wb0b0IUrIS3uPBZHGP1N/mMov0rVmjKiZXSxiY7o5IqL57P29
7N6qKX3l/D3G1vRkj6y2X5uZMqEdm/Sltd5c8U4i9QxnCMJDVS1nDbWQTEynD51KLkYuLUv26V86
w/oAKKHxnLBliGmnquoo1dFIoMma22Ga9lNU71C0bA0aT9172A6rS0JY4RAOb0BEFpa8Z/JeBh+t
8Ro1hJnCe2wfRscW6bWPIbpTHBZhu/W85BTyRVUACA0cEqMLtOPmlD8G+tvB+Guh74wR8rOIpm3p
B8eBAUxMEFRZ6zfwwGvulpXlkSEQo1LfVtWhHaHIDxtB0SFIYs3nJfVIM+4+9ekBPkXdbXx3rRW7
NP1DW8lE37grF02osVNinVe3lCDisjobhr0oWXSFCdxk9yaSq86ZzrtzbbCQihPa3+DVRfNMHY0/
LzQ/oim8Ys/gzQ4bBc9OinAUXCWOrwh/NN2mmmtekX9pEyqCpm8hnHcHuDBKUYzkLh/SlYjAh+7D
y+8KcmsAPdYNzX0fW3jcAeF42dLxBpQMMUU8XLbonZAbHODRQiv4BmtACh5+XDf7oAFFhUNwmefs
vByCvQ6bnunawjEZdzFolL3O2appty6rgDYG/Ef6a9FenDL3lpHbH7iGniqbVL9yeJBKARXxVBQC
u8U3a9pVU9oHJ6Vn7cwVB/JQvnQNa4AzYN2tbBB3wW9s2nMMYJDiaBGUyathtI9O7Qd0B37+E8f1
h59oKzwALGXdhZwF+7AaHiooSDzYsPzBnIfDWXYYeK0XrXxX7SGoL1m/hUKmAYNhJgYLojzqeB6y
XRYdU/cYJutUf1ZFT6YfyICs+EgpCRBc2SePfa3xNgy0aMTQfJvGNcqOPluB7jbos7vF6/Kd3Vr+
NgjfAv9KZKSX3vWcdxAbdI21YywDVt25uy2adsNOGqhGejCJxA2DibjgmY7bITJrGcA0VrGONBw9
RULLgJBUZ4oV6D73EpOAIHm2k2drwPRVvATWXauYFxj/UqbkKY4knV1MxA3uFi9g4ec/Vhsvhf9c
KEI24oeG0b8EmtI9JL/Hs2V1j8x4QUrxVPrPhnWf/6uUD6t4MU1GCt1DS57//2+UrQapoC1/fHg2
+MiRfCTD8/w3nO5hYK/k9whR5yPb/F0+MpecZGAwAKIbZmYIX5+Z/iEhxF5fXULjVtAv8qzy06AI
JXIATrqRDkCkYHEE7VV5xIG0+LcWVsGow3Wq+9jKkwuQfNBNPkZ+zYPx6mQIhMlaQFQAu4RnPv6X
Isc0Oz6Kw5uQsODR0daaQj/pPeokZ5Oc4rnWMLXH2hxndI35pxO99tGjUXe4hHC14TA+90aDOAqA
KmKHDCdoOREfSeveWeFz6k9bT7jwUIZzkr6VJbi00GWMScVWtcM+SIAYRwzUvV5814ZDL9WS85IY
9avkIJM0s6r2L2McL0ubzaGJz/tPan92R4MRRTil1IbVq9e/DXOYTEb2bh1jnBvOkLC3Rc/KPIvR
+xv/IsQL2PJctt4oUhCSdy4eMHLLdzlghhAjtS09sp0QriFdhvwb8lRzYAbYGBgVLlG5QT1GXj+k
QOJymGBsvJcW4WxEP11kR0pI+W578bsaStC2/iIqchxbGVFC/LecjblrQaxoSGkM+XVw9DFrTWuZ
87ivS3uo/8tssF8sh6kOWEe4eLUVb3hxsxWSxPHZ1rSCyTbuXtYtw7Yv+o++m/kjgrxF1ubjU/Ja
vXFv688o6dcBylKSegmI79mMCHwacgLk4ZFCEBBwC5d0akCOcy1DItY2IZ+WRggGi+u0xAtjXpxC
pHujTB66TrlYNKW/wRb2bTYdyyxLb7zllJbdXk3WKfdxZvSjTsDGrF7vyJtJ3YPbXX3nNcxDBMwK
xW3k00hpDRNLO/8cwN9a0YePB0PW/ZOm0RrYrEFZdUCbSbBlDOCAoGoL716z+p9/fPafhTGVcLWk
+mmaF6NDrBb2c8zdDs/Qos709ynWnrP2ZCj5w7rTdP8MOTGQ0LRTqUtYmHLfIpOO6TjHLv/hvkBr
K1YZrs9x8papQSQwQrEOV1QT8lY14xW7qSfbJ4NGt1+b3uX7n9DXWEiSGX5U4yyX24SzoIkJrhP/
U7O/EgmuQiJnObji67dSkJHOzZoUOH+qYGFo2qEW1YLLb+X51xy/ee+CJuxe5s9py1uTslyScBvM
wsclGtpEMlDUV7mmVnbsAut8zii4QowbWXkeaOrN6a+ck0ZxImsp7n+4yZhMpa4zn7aeBCgRG7Ck
VutnT88Jbp5glZc64S+ehulEZZQn9sAIcuJvdCY6QSTzp8x7aBjANSVSMAYxF7b70I1CQyZUk+eq
638Mx3HN/slsH07F0mVNboUWOu0RaM2HFxyZlyz1HjaLDm0jPYQWdByktIxXekVIE0as5DL6LMAm
/IMTtjS0tN7ZY9/VDeSGMj1zynXPWiUV0QbVOJYrfdV706YPJXTAijGHh5ub+BNMYLzii9C+uZ3P
zI/KHVd45czQO5QNGsE/EK5hqEU3iJd1SQ3Xs6LFoi76B1FKmjs+aTF8AmQz5cjsDilvjuK+jfRL
4VJqBD3Av4ahyNEa0LnXW1rlTWH+lv6trMpVQyNXAI3r4I6Y1Uep68s50c65WwArZs1Kdc/8M1Cz
tUbTXuNy6P/MvtgHlGeOC2guGJcJBQQ5txtlsSp/5Pqjzbloqpco6Nd1BNKg3k8eD32P9lEnRmDq
FBGd5UhTa+hvVu1s9O7DqT/b0X532ecPxp2iZVURfElBJLjz5aFsgAhwtrBUivxoNTnXQu56/aMB
5aEX8Iiru01iTeSRap6+GwwpAIVGRNRVLO4zUjEbJ132Bkuk0F7O9wz2JjtTezW8qpB1XQCqJnyD
G0ebyPZSkKS51eVRM6KfFh9QV5AshDDBioOF7TS4YuET7u3/5nJ4pCMC3FnJ9TNj9OT559hVX/Y0
7owE+hO5345PlklhLKM4PPWYt12m7gVOR6ugdR8l7HK5dHu6PWOSG1tjSpyk+CUaJNSGAVOacU3e
E/ZXv4Y+eSCN/y4cWH+o2NrIWhl803Y2SyA4a7CayFmrGEz90QjT20hsiAk2ioSy+6RIa0p+ov4x
4ddH721y8Nruqgw/BlIy2u4xNtZxRgzKPHruA7URgXlo6mjVyfwxdi7OQ+bnCOLsZR0NBJpow87O
rfe+hIa49YX5mNwI5D0qV4lVMyUzLbG3FRD2AO3oFIMfqsyU06SO1mULwqXwruDX33PLP8UeBAmu
R00/4iJ9juvh3+SqhxYZx5ZPWjH1asEnaOMV4NTeQLBQI27F3UrXE6wapi5Bd/fqm9HvfRKDWrnn
2QsM9xzzCExUYZ350o6fY2Dve0VnpxEx5WaPIoDdCTibPXqvbzzqgap8tQdUlphz459I/oDZisB5
CJaoVCY8XfG9tI6qu2k4tP30OZP6egzxbXXpw3Tx4tGsMbdcTFqwNSdGVeGySrNV0Gn7MdyHwaXn
EraD/QyTrmgboSNGFNU2537TzSk2zaN3SSUTFqiTeWzo3ovujfkN4mOLeb5tfOa0umgqLyStr1vC
+RqvWEuvPCTMF4u3ciDLO7QXNo1Cn7NO3oYQfEkIzcHFk+PmEspVQOVWJAsGNKMOHFcRsps0cDPy
Wlo6NCj8zaK4R3lwmLxoU6La6IZ6keDGVywoUgkgHpICqCXyGtHDVkuZ3ZlgPTkiWZt4kQ00oxXr
6OZfEhKNY9fbULNmEei/qet/8EstBSGIAiFZ49RrZRMX5wEemOQ/JtvHxqPpFuzmbDKJRIhDScMo
2MpL1f8iKrlBIzDlS6bTCqd+tShSdWHQiJxmOkysVMPEWfZltzN6TFCGYbZftWogKuTWT1UlRDcF
YKrEDmfQSrTW92C6ZMtNG8hRyF1NCSSseXHZ3/D+qWq+pQ5lHYP+Nqh2RQ1hAM/zEhsyF7SBjFbm
IPPLkXsajZPkylRfGLag15G1vMqx5UKAM35Cpz41ffgv1XUC58oPkYxfpS0giTJD18bpz2M8NUCX
CVh+RnXdHxJzk4f5Ire8vYensmap3XOAR+4H2yODTIx6wJ7tmUtMtMsRw7K5zEBBTSlLjSpFotAs
BZKdXMKFTmEjt/13VNCFonXtMJnKRiOFCWGRhuYGO2FjbO0uJ2bA/AXum6XuP02TP2K8dcikjK8E
q2X0UjDgCupqXdXuNdK2TX3rZlxf4a+63OOVgnOQ3WMD49wJxxSECsanDSK4N0sHCgDzirWFHjpg
9hmfhCa9LePlmK+Trty74zcBKXWQLpoPSDYU+MzFkDLgmv8dHerYcQWIjHF1NnAVm9g8kcKjRbBQ
uPvY7SlwerqixIMT2X8UbDIEkQyWvEbiuYoAmeOT6D4qfP2+99ViUUqkviAL7Ak3nR8f4/YCBylG
vCZAjc4xgxEtzD5CfueuyZLX7c8kpwNgf6sk+A1GrHnX7RMs/bGtWLMmT07xVeBpSDnLg/Dm6b9V
aHBQjS/0yaKObkRJ2otWTD+xiWCfbyu2LskouCHGH63zl2O31UeCA3rvX1EHe7PcKcdBSJUssghu
5UQyXTGSHzfhHYawaxk4/DJtxWBkjwJvQwMR1TA5Shs1LKWHoZDr2jT3Dof6FAzcxwZ6NdbUyavp
mBsJ2yehfuoilvuMrCSDgwQ7nWn/NfpX1H5k8cD8y1lkISlI9ptw9W2bPhxwpsyDtiOdm3Ls3zgn
ZgrYkP1ijLuQl2C61ulVdDcP45GfbavpDUu3DRre2hcsb6N7I/KtDJiKbRErcqUj0tmaErEa4xE/
ZgRUnOfiNQEjwCc6YFrxO4rCimvImLoFG6kPDcgnPa9FDAqLAfqbcseNXjwlfbhW2aSjpoCA40CK
LjH+ayzHl32LTRZP73Zk9E9IicUp4Rx1BWJV+gISgX8oJwdJPwZhx9lojfSBMt0qEJpNdqvV0e3/
pQaG/4xLRiu/Be+M5JDpyZHf+Qzt8mNqwKm12DE675kZFSkrr8Fkfhsl0kPK1qgGzxVv7fICn3Lp
aTkZYm34Xkbd8+jkm5DJnN3ucsI4yhxMH2n1JRcz6xuWEGrjDA+/+6wH0hP46AKAn8c9yBhp3E/l
LUt3jSmY8ca0VDZZ4TCU4zh/0rwUsDSjMM+xliMOzDI6hd7GKYbdvKnukRf40CNQZK/GQb+X7V3o
6ObmoZMeQ92LIO9mhG18OWhTTfXuFJKJq/0ZTkF6Mb2hPA6Wg5+Sl0o5Z0l+NoN9QqqgKmotNhXr
YHTRja8WxB7rN1rMwBRn4ZGrxDVWjdMqHeKFpClgjgbEnVM19Z7qlthaVEYzvq2aBbvmsWjTs+jH
WxFWWyvUQWLZr5Xm5YvSrlHL2xh2pjm7sU0tsli0dq8oqQuXDjUg1LrBli9He9OWoHji3l8WICfV
qD7Y54D9VeswSY+sNzagi/dtRQykRF/RgGSNeX0rA8RhNQ3fQeJ9N1HbM6ya42v7ii54Pr3cpIOZ
zqRfAWXAFqbqCCjfsBOiXusAvwE6lWLTUtsaki6WItwR/tFIvXUqXEpc4MaVB/ZGmfNdVz3FWbMd
5LTuNFgNoUcqZ+i2qElxoeAlymibFamQC8sBywnEzsXaMf//8E+Obwlz7oaD1sYj6dfUp3zwPjbX
gt15hYQHFyxBbUAtGBwlOIIzMA/u4HGk1ri1DMtC7lU952WFoo88QISmGcvtlvMhQGUStV+CJq0h
gVELceCSwq3yH7/hG4BdO+gwBcfiaAQwbzrSCCL8dt4ocS+w5GVg1ld8Lujt2Asm03tq0Eb66Ms8
oivDKzngvBHdZWVzhI+CSMXorQtJrItOTclkqLkZpDJiCrZyNmn1a1eK6ziIs1QkykLUE0xTSF9f
eyUlQxLfKJkPmuS8ZvHLwd1MWLDKMNswCA1PjgEyb8yPltF/4qrF9qKPPAouPRbDQJOr/32UNKrK
NpKnLnSvsYdFo5YnPeDP4Unw1HiUgBltBJE6SXAZLXvLpsNr3E3FZ9FLFB/artLPgQ03gzYtEPPQ
R7lLsk+Co4k+YRU4sb203T+HpRRMjVi9j9P06wfxAhUGzxFMDY/dBVv6dV/E27YlhHQo1S4R9ipU
2C9c3bTocc9V9txTOLJDG7bzir9RwcVj+SXMiVgE6I7qK+bev8eFy5fV3BLapsqGmWc317pvkSBU
zlJBsrEj3+JC68l8J5S0eHOVetPEtY5HsBMZYtSVNH8C816TtsmkR77iRAoXhh3eBpK/mOzIc1ib
mxZzsJ0BeDbIXItEtWYXtM/RkjvuOYn7xZxA5JvPobFtbfzxbA7rQCGL+M2BD9sU0cmsNrPZeJdz
sYIGB3HagJY5b+91atq0Ath1FXFJjLxqNE8ZEnR2x8uSCr0rOlySFVurCTYKsSSp3AyNuYjKeBNP
chF19GuYWiO+ZDO6kWqGz/WE03mZOCjiMNfyamC3ghLj1jsTzKp3aNhPEVUV9C918pkb3SIaUngH
1wIMmE/IcaWsNdEZZ+mjWS1gJwXY2Qx3drgmsB/OegWykOrCKzlHJWjDEZJC8j1WzASa+hAAV7Lo
P5BaLtS4m01DE9VP5e1kaj/pEc0eDs2UirbPYWtDd6byj8ATGdxlWq9tiurYGl/+eNGcU54bV3B4
gDXvBXJSI9vXwassUGfsVHiA4eOE1cJkXQ9IWAdC5GcTl7v7jmmGOe9Wa7aTpDvo1kaxtukv+auo
Szd1vPZaZkw5oLhTTzPQiYMlDoaVXqL8PQF36bsvHQtPMenHAg0Zi+dTzg3jKsFaiDdPFB2m/4Ka
7YU3TJ9DrIAREH62sbPqO5mNov575V5FQmYG4IdqreV3SsLYx0hDCBRldWR/p8mlbBFo/CTjA7Qm
arETM4nWPMVYNwQ1Z8DZ7KNoCHHcu46DO/I1tyZAkNaq8Kn96X479vypT9Jsmqznd2kVEbBnA5/z
+oTJHb8wmULWTX2cQZE67MCrHV6dMPvpwdX1A50DB191S1Cbh5JcIlJFDJa8uvc1ZHRKyLWM7KHi
m8SLUDqrPNefOi68XH5E3keT/3l0S6pA2YgIGkJORalj2N+iPPbZZWSXSirq4P65ROHh8GR50X8P
4qMURxnv5pArNMBRdYnH95DrneC4hv7UAVsnomcbmScv21xa4xqz4e+1ZrRgbk1VATbJCfCQYrSM
JadZR3VzzWdfZrtnNw5UbYtyBikHNEvnEVUgtgrs7zkl5q9tvAcAr4nlSoxoUbMidWo68uG9DTC9
qnNf/Mbw0YmOoTDZ+d3JK3d+AV7rCk/YTjf0FGisTwKNNLijpnhxiGqV07nFbxcTcipTH4gD43JI
Lj5cuxQP1ynp95F7bWJiKFMA0uzHLC56PcRnHL2Yo7eZQFZVikcI0DAXvhI4sRj6IIgJCQKD7NG0
FtM+3ovqUvbGkpuVcB7/ycnU2kZf7ARvPZf1UNzUtOeMMXOXbxELE7AHXwNk6Dwmsiyb6O6xIrFm
j6x+CNQBIw07g2vPqVNAevDUd2Nhc00cgudANY/nDPit+gK45c7AYiYk6Iooiswtpo9IfmoMfhp6
yGj+op1zYN10S38qXUxt2r30VnX9h4xyHxY3l7DoNrCWsU/cpPUcD1yh5P7qAlHvAuWubt/wqKI+
uEOM20q7XufwV/RDz3xLggHiEdWYF/7WpBgX4+xFoiAOYK6546PEj52+mbw8ufpoHfWmd+Uaytha
IcrRhnGR9sSDZySMVK84xE86lg567pUPWnpQzXvErK91egCO3a6v1/Q3awydEwrTGBvY0N3DdJ/l
vJHuLu/KEb6o8cHAFcI14Iz6JpNrxY82NbP1EF4RljwVXKS6z8SLUj4ruN6MQ9/gAf3q0WoHwWPg
wR15hpDJmu08DJtt0h95+2m09mpU9d6I1LpC1sxwm5wMjVFocLKrt4pBbRd9so97wo9Xlu8ljo95
O+Xyw4UHReoiCePaCeJPY2Pb5Y5PUlIlz0nj7maj3cCmHr/xIlB/HZ73Ur+aPPYtylHxJqxTw76v
zZAnjeTsUfhrO40J2SA4WSbW8cY17MhwrliZdpJxcZte69IjcrsfnlTYn/LBWsmRmTdQXdnKVUyl
ZZBvUI8OJ/ZbZMhb2GoO4HOIpu4bC0koBmfhIhvYW8PzlJzFjAJLDr128rKj5p4G67O0rHXN26ux
Yxihz7SDT+Dzxuh7bMOtMvexefYSOvh9zdlAoMjCzH+LdKYG8bNBe+L/9OWbUvvQe8aZR1xaN8BH
Do+Vs22s2/wAJxfBONzmIC9OHdedzVx46H6E+A5oChwsSRLXUeyuBlhRU7AnYS8tk/VQbScFy6y4
jyzytewlRiVLo7SsWFD4BTFUkoVcZuDfIycPflpZPvTqo5/ehXtA5YZEBrvllRkqHl2uBUD3MAIJ
04wq7qrqy2KU1cABIMCY3Tfbdv8z6Z8d9amsi5HoHBDAVlHJJ4y+EcNRuzfaiGZi33FXsSTbmclv
QRS46LA8NN4pLX8SSqm8vAbNybL2sCS2KW0xKpCFTMeVXl+U/QupT/dgWfDIMdP1r0MHjupo1R8C
REGYbCt5A8T01Hrb1HgWgPT1W8xUg2d3H/F2GwkVSHFnB1cfkbFmMfZ7dZ2vMf01pw3EF0EvxFGw
DygUZ5aVasjPCc/1LBpRnwNSvHl+UoONS1zS4hRVbe99K8ZIaYfytF4XHTItw91GsQBjpj3p3auo
Cb2L3sbxMKAvGV8Dcv1US1uHFiFLFm714TNJFKO/S7z7AJhv0Hj87L+RmYeS3xA+qCHnHdCOCIVz
CXNimk5BdGnyjREfve41je6Zde7kLkIyXzHyIMyyPZp82wFlUNQR7bbVILU7l7BgTIM4F5jSSpuR
SgdrvPg5Gt91FdMglv1aacMqb6+BxcgHbnmVkeqHdtbYZ9Wqq957gAuxKZcmo8k+IwlDvQWin2HM
i5w3jA91QR8PjEmYm+GcwAebchqgKK/9fam2oXkU4qIjYZoXV2DgbwLyWr7uERaXOys8ReauhfQu
LyK8McRie/WtR4wGOEB8au72JhkGYdjV0da1f4Vzz7kErKNp1buU3icpPwUjh87y1zk0oXYWgmLm
K/L6yTLPsrm4uvZUEfIm3i18A2TrNcFtwDbe3nQ6ugq1j6p3jvErXeQdCaKGG79GdYgg/Q6H2kn4
qxB8rKU5PDLrInS5miRLzpU27sp+VWBRIKSXw63RXycb+EewsBoWyBPAwh8ME6b7ElYPA5YLLACg
giWw1phyGCOmOeFGWZcs8msLGD7CfOhWR808W/0W0Pj8LNnuvQTPj8LH6n7QU7EPxnL45JK7CjxX
JdeG8ZfDE/FWFCyOpodT3lw6rrj7McRJWZwP1bjRzI2TIg8LOmyt9GmMLnqIqNG/RjGm82lDESfp
abm1yHqZva/eT+9Gm5i3JnLHmzIBLvy3tQyDR4XMbvJXsYZ+8Dlpd2P6wlfIND6mg8qWQ4YlaDYL
pxsNm3Ez/VYEW9Tma8UMHZvEVPFtMgSU5xw5Q0sxddYnbh397CDDyfV701KraC/MVfCyo81ANdVn
K1Qxi6S+RoiUkRBakiCHHCzDqyH8k1VCpCAwenL6X6ZTvG8U31InnjtkOeAV/5nRTkNSkfWYo/Zj
C02hFISrQ4Dx2/N8SJTC4dWRP7I9dMEl0BK4dmO+nKaZqQIBTBr6dzzYFwmpsZhe0wEVXYHGMS7v
s5e3MMaU1fFHNHx49jMAIZTlzEOQ3aZ1lqxzkdyKun0e/ZcOqhqmRdEz+ynuqvmHdPfYkrY2/Sb6
rdeIDqmvWhfpa1Hf+u7SqH8uKokBeBjElSreeaNG8vA+ovZVYl/3bx4tBzYx/b+wDPb/4hAV+rLk
pLepc1w241i4u7Wqg6szElkxFJAxQcWW+FRCBYMYOOgOOWiOSz0/tdxtpLkvGWOTWZygbzcPoO15
aKYw2xrE4SRT/sgHkln0UzYiOCqP8Vjva7acxiFRNVp5CbIUY1+4kn567vpNa29Z0oKElCFgwg4M
XN3S/FALAIylpBiphRF2zWi0j256bgrG33ZFxuWEQcivaPBHA2IEA3IOHHoAPoAWJQTfYUyM+mRd
RcGxKX/t4Mtks0gtF6ZPnQbSpG7KVchltLKLYunosGVG9tKMtlym3Jkbkvf526U0BS1FCJgOVsUx
uIyg7f7pOg/n2QcCr2nvoX6ZgCU3YNUHomrJxD57xtpBpEg70vMij9ZJ0OxgR9snCdRM2WzKmoqI
akPr2ZGlGxleKwr/njjezl5W2Bs74wFxZ6yDI7znTV8SOUtox6he/CbYW4W3Fp1x6bEMuuRiE2LH
woVCzzzlKLPV8KZ13ToDBti7EjScempHBcKTKDGXCUMHH9kEPUwfkEOdrZfWWJP8UWyjjnb11Sjr
5UjdhxuXNd97Y9wGCEsUknVED01wjYfbkNPYd2j1ufQ0+Dgh64VB8EgiH8vUGwbFlWXd7Wnvc+yn
OLBDdLwtaXCYK8BGMW/rXfCM3m7qf4J50ovIVbLoE+rhsJcboE8adf1QJG4bmg4krEMvAUsIDBbC
Ps4kIgf4aobxbhvpgsnLJgXnlY4nD4ZDEpar1jpCYV2aSC3nGa2PAxCflWQkNEfpzT/5Xkfgh8Hc
CflSv8zwZsk3NwP5FIyHwP1rDTS4VYLngYuVE4l3CqoBCgn3I01svLabpiJ7Secu0dkRkRGR+D6o
jc3I7WQzU66m31x0J+X82NEJ3dEUbpsYHzLWHM5Cm4Aj9K0eE85+Ql4nr6N1bITcxul5Ml4Tkkfc
vTRePWAPYfMNzmTXJ+/zE5oVn3HPnQuPXSMUqos/fAd1ncVMI18kJT1UhHAP3dFArDYXMGsqehcv
/9K5SEIsaqGPHWHA2ILSQ1Ppk8mOsUwenXVyoTHUDTHS95Kfa0waHAZcwWP2P47OYzluZAuiX4QI
eLNVe+8Ne4NoNsmC9/7r52B2b2b0JJFsoG7lzTzpwweUoo8RXay+oPzny0JpjhTS5kYzD0nA1vmf
ZPAZ5xKWoSLFza3LzpXxHYQQgtirDu4qjH+qsl1JnBYVo0OVJ9ABYWTQjG5sZbVZBR2lbzAapYAu
wlabcjeKjZ8cuGHMrtuovFeFABXGN/Iq6EwpW+ELf/5M4onXsal5XIb5KBJwnsgQAkxGThN+bIEd
qkHdSS/jTd0n/eWji1mUZdWehnOnIzDICWvznQ0fg3LrMZcW3l+ZdkvHuctSs0gGpEDoH6TK1knZ
T8xo1Y474vJbLZsZaiXN80DpB4lzFkM1PmxAFw3NK9EzJCUehhFEtpPA5CMG6R/WlEnCYykhKRPK
/2ekMotzyNbdceBfBzTsjMIY02gL1M8Jn76UrFkSUuvmzhH0VRX86V2pKmT7kwDUYvzoKtwlz8UA
Dbm6T2dxOfLypE1A1pi4T4ZL2QZIGnJBHMyApHo/t5yQiIkCe/lkAdVAdwKjLZo7C9M6xvTGf0oF
WxxeQkidSFFXSTqqNd/lRPonunnBxYekaUA3Q9NbbBO424+sTYxN3GXtFHrEH71tU7ylLGDgPxIs
ohMWGQ02MYaOWrk1soJfHC8oDRBqBZx0QwuzIlhnOYfK2TXyzDG/i35XYgAUKoUSiOYFNYzD3Qlk
vpUfOkjwFG4SWXrhoQXueAnqnC2nwWVwafAepQ9iPOoxK95ybCiEu1jkYzwxL+O+106LqRmqeOQ3
TQDg30P70y6yWszteGmNzuQxK4q9B9uZjsomjHBa0YJcGUcQ1f9UlLbYaInN40HsCpytORx/WiAa
aRLrz6Fr/3n4ASMcV7oJfmuZZmc1AVC/VzJOU16wubmrnQeW5iGVD3aj/uvzrUmGxccyQLPnRNGY
FWseiKYg8QJcwr0qWASKXJ3SGqFnV7t8mPovWbB/KiTuqiOQHGUQyO1ZlOfUCH+TEJwMCEz+sEu5
dcU05Bn1tuHkNgB0UqcVa/ocAOpC4WqTthvghGwfzKlX/pmwcluEL+alhpyaxgIbb9G0dD+lLZaa
KuaO1B0CXsy6nD41tNTYK5ZqAPK16T6xSM51R7jRMpq7YhDCdlJkwszGgxI5rxQti5a2eCklyU+L
358qO9ufpJb0pKT9kbXRFHc02UuKMbsMM60da9Bj8ykYjHeDURho2ALq4CIsUCWt4ZGYASewadMi
3NizWiqXNcGof3IBJYPXNCGEdSkcYvb2OUrME2/gNReapRkp4aSrom9NA5spjXqH++sP0qtPNXoc
YueaQBSrY0rGnZ6ZPNHnEUa3GPQuWiQB0nKUgcuABA/zHLw3NobopYLz4KrEJ5qpQfNb4iyrOh+3
jcfXCPqBINAyKHbe2Kzdr8r8GNUmhrGNzLlQafSgL2EBTv32qxxb5oNfo/bmpX7Q4wdlgoZ0MKzX
gH4Z/RgZ5FQM9Gr+CuMjtAZg3Q5GxAdqPG8OcsUuC8U2nGnwZn01n/XD25PI/mMdscjuOd1hXOzW
9VnHTGjxMiNDteR61Jdnmdd0sAiQBRjLJ1Z/HkI6Jex5r9W8wsa+VNaK/T7LDoL3uwVGJ90k+TTN
ZQbQj0jebvkt+FqNPXtxm3il8mP6O5vPZpZrhB3/1PxpAnzI4mqqygeAvNV42a2mFUCGvlv5zkGp
YPW8hIX7GnJ/StOGWcUTQLxNjxR9oN9dMImQ1laLpc9NhsGOEqeLU3h4x0AAcInWCOdxAx2rrlTa
x0ChAkXK5s6gLwYaLDFJSc2xzL6E++caIKLykpURjFFcM3zTfZ3eFvdqNx2e657851qhTdB2Lyr7
qhJSXNBdzAqW9HjyhcCbMcx4LmBzoLJY/ui32AlvIA6xbfJTxMjfI2809IQZa0WBDMnibXBuebqG
HMv3igV/huU2H06W+qdk9LeOnoG9l5/IjM4EzqGI0ayUb1pLUR905HmAHzWrsDOCxlfjhY4DogKP
5MdzvXyUaF921C4ksa6Vk6TQK3R2g0POxiIEsmH/szUO3NCa6rjkKBexJUJ90UsjSYGeKtOvZljs
L2tcv9o5w23mvXtMIhlDx0gdN2h3cFj/BxQbcpRMaUq305VCBDHAW8m4mFQfJK9/nYPHjPRnRucG
2SkaZwvtR2d0YFPWXe1gFYp1BVkyDDe6vUj9ExNWaG/q8FSQlwrziyoOyqhEO1xH4cVSSJpr9wzj
UqKutRFLxZEDTXzsIcMFogss/SeALEjV68Dc5N3bq6AMqiHZMExiApMGtitjX7EIChbKWHWXnVLx
MGWkp+oF6Dwzd5CoRXBUYwrcAX0hMGzMZkVUlw3lMsJX7DdHDadro9Cp6b6YNnx7oXARV6KKpssU
Pi009+5IG0mY1FMV5mlCOsMy0EfYAMo6XAI2CMPQ4rYAvYl5upakaUjta9IRfpKtKdVuqXYxuYxq
MjAZW1mApfXFb2nIK9YDuEVulW2AMhHbhvSy6e1FYU/cxsbP5UMaXo62jNqn9xC5JVRbnpOvePjO
qHhxcPw1NAjm+anLv8bwo0Zb8alROd1NrpFsiAO+LZF0BdtdmSsuDGyY8rGt3H8PzUKVFgntgW3M
hWTgDdM3D9UBEfZQrC9M0IbCYPfTOoeCfwhI/uFsaGDeRl5LRdIn6uB1OxsFJUrpPo30h6+tJ8/f
sDG0MSEEkKQlxsZeRIvAMyhlJx30ExMWaHtqZ/ltmXE1PO+FNHOMmAabm0AIqCDcF3wkSxC6Mpby
6gQGYSGlaGoO3FRucJa/8AyacTPG5ADA54AxVSP4CD7EPSQx3SyJMi3KZJMw8pvd1CyeHuN55zBk
23BXviCcyymkZso3ZOOvNEH7sAYhsUnuQZuQAaGFayqbzb8MsF6/Ie2Js3OscnWGL9PDfMc3IQ7/
qu5YV0dH1zaCO2WqvqJwF0N9KZdx8y35K13aO/rLoxmhobl6TwRCZgcCoWFa21xKm3yqguCNFkXz
CardGOToYCcpLlAQMctgwfa0MQg21lYK32zbW1jaomOWLQQkpYo5TGp+AgI5AQOpni7sbqOo2PnM
jcZXqyGjS/IbwtQo2jvWpyvutbZvypOHzT5in0bl85h5D20CPzq/EclbHZOwxblcTGLly7be2Wi4
qOdVOLdgCYfdsY83pb8Mke8cC0c5sbyE/TksuglO5EncV2dD0MdC87F2apHcOpI1QTzTXP6Msl5Y
lPjlfT7erhr9R+3fEnR1yf3LcWTw19e1RWnOSItOB58jAHOe1bAa/Rlo9ur+JKn9V+HKlFEM6W93
ykPIs2JH07B89OmfB8G7Asy2MChMyg2+xnh0FLeo3xuDT0kAGACPC+NuTLIacGNe/gW2mMosXOlU
/peIlcrYbuSk2SLIEsy3Gm7mqmSaDM+6wUzcrUILnfQJyUKRxEx11pnyUzH6h6x0ki/LOzYxNH24
E+47qb+EQTjNetYN+PGfSisXkWAXn27xtwGqn9o0ZzgDqxEHKHcfz8epVuOxrWV89tGj6P6i0bCN
4hopwB8En3L1oAH/lNlLar5PzKibQazF6U94kSMm57Zg5ir7N+7fOhr5O8SAmWT8i10q1mV6wSc2
dl0HQkX3wh/uHcbEgOqAiUMQHhcvnjIldTHRe6JWrAEC1MRulLlUB9ct045NvWh+6dUvBxm15jVd
eNsw+GTcAW0AaTDnZ17Oo6WRMNehzbiQOsPvDNyRY7In53ItZq25l/tLhMpARzmqxiHsRm8cY9/G
6D++RJXY3efBDjAROgOC3GX08jepPkZmJilvNSv6hGwOOXPsjK5W98b4SzEeqpe6btUvvz0b/NVq
djJlP3f0vYwW55PrNP0vhcU20G6eHT4lFqR9LtOqcw2re+Gd/ZA9UYbUv/KMm8/QVjmoxGw8wJhV
zUamMCthMSd154HAcbn0k/cYhdQdGeIxfiJmTTvLIdkiBODbEDzSTnb3hg/2kJOqUdri8ACgZ0X+
HvSvq/Pno2cm6TTR/qBkC3SJKEP8RbTRyYf1B9s92WAhIywpLrt6jW+Jm50xWv5PPEpM6CdAchKa
ZzyP/mpS3UHGnQAdMWqwLBmM6xda8bjb/cmYlhL6JIeQ6Q5hWlWWGgyuvP5YVJbIcnouJEKM4Lhb
3qiyk4MYQxiOuuzRSFfaXZllh/YIT2+ncN7pFW4nq58Lq8eBGn5xDlIpSLpDb+ZAAAlH6Ny4ZhBW
AJt+AeXdAQCaRukbq3ErdjEf2iE9CXJkKoUx40HRducQValor5WaIISyacaHptqvBAO64pizgstp
r1dzs/xummuES0X3Ecchn2dEqzGYOM1W1X5TxL1AutitvpItpoVoVjRbM8cGIvGRY0Jxm2OuY+vM
yPdyisrgeJBuIDIiu4BX58jEkYqBD0dsjjI+rGpeyG4Ke6SxJzSORxLpdRMKbvvK2W2OsGm3Vvms
vgbgpcY6rGdB87ZLMWmdDy0MqrdxBnPtqw1nEQkz2uXETSMhFkT0OFe86ViO2oS0uYn6ikdZPXsE
l82BxpX3qpCU0vh7DdZZbheBwohMHAUkIcEqwzkO9aOLhqlfHBvrG5Alu2qYd9Y+0s+9y/KOi6+f
PZKey3nzjgbeAMO2stjMjWA5emJN/ZNiOawCXhDniM98mGHwN77V1kCmByF3UCt5Wit/RvdjkHMK
5G+VjEVmkeA4atFlaH8TWqpC89SRYCJuuVDaq+hSSkAAqTUbEd0dmgmAuRbekfbehc0x1t187caS
fBFYd7v4VYEVK+aJ24IozzFx40b5iTxCGjVXwE+YfXfm0+RNp6tzgZOgTaipZinPQ8SV0uLnxTX1
X9i8FHdDTak+cIXaogZIAq4Ep59mbTT0rHCW88Ye756/jI4k04imhBTk4kTgLPaLVy6BYMeNCOCA
CKzGZN+1fzoO38Q+qVK6h7z8L8AMDekOWD7O6yBfScUJ4iuVmGWz8kP4tPJUUbWpnr5pk0FpXYKQ
R7tbMhho/sP2kCCsRWsfS+W3GFBKckzf+dYd+UQ4+QKznGXDtQ/5DMzS7NRVsDjGu8mh5Q1sso2m
ZWlG8LbMN5KMY5mACVcFEhKlyUHzUtIf4vJtPbP4dDUImAUL3ogbg0ur+jXB9NtpbJSJ6+XdKaes
So5foXezGsb6AuFZ/nITiIZ46SpaOeSdm7CGiLddq+KWRiYZ3hGm9zpz5oH0VbXZTi2gnROJyIm4
kVTl4OD0Yzxp5TvRutD94cKaairIRrq1bLhJMT3Wa8EBFBT8niAzjFNVDIs8ZiQoIN0GDj/bbh6i
qzsd87l/j/OzVmJzjq6Sc+icil+T3HyEgMrWZjrGlXgIj1m86bSbcMx10nQzBVlHpEdPTWa1xy7c
voeymFUK61F41ZLHekCPZ4lRT2z0Et2N2PupS099tvrHr3j5WSr/1ZpVGcIX7m7F8hFwKIfEJO8W
T1IH0Jrpc3bsiV9Gd2y6+6Ym9NtHlxbuaZF8Cg4kfWxu6oqN5UkT0njIleCxmmCWDFgbZTHRqkcY
aMjlBHtQIor2LwOBR6VGzUdG4w2dx59MPwM6Tqt4LsUaj9Rp8KQpdsaFmhgbq/1LrFkhvfs0PJHT
OpSyP+UjRs3QGNHjFgAI1YXsZzbKXBfJnDvKpEC7aK0ZiwNIEiuFaLI/DCBRluWgbkWjI+cwVnX+
j4k238ckt8vg2ykOUtDvqzY45UHwMWt4U246Dx3Gp5PMfRLCL7Scf3607Do8mK9WfivDVoaTxls6
NCn0wqcHpImOZiAnxhmMnJwUizC8V+Ua3qWm/qo8L/R4kGUkdP4MWcEZ4U3HVmmzkabZjAZfjnx/
3yVEEuJvmcphkRobGZmhcm82hVlhrc1i+TQY+8LrGRArCjUPJaOhdZBJndeQrZEZ8PNqyrdZrhOw
0CoWyZxTC1LhVB0JdxC9FH5uNSpeqPEd7CnCeKktGx6VLKWqzDSlndj1b5GsLbwLgXZWwmOM4wlp
Y4I1gMJQzOoQOXYJ6qCtXEW/RrUzc/qOeelxAIE6gawIIoJkpMwWWRE/Y7ZIrw4G7h0/f9F/vc7T
fQXM0M42zBZRdWmRfTW00TJaDfSMETAzl5HAGM0ln9XZVOFYK2IX0NS9rObC7xBoGaGbtYXVNrKu
KvdlBcKbZ9pz7D6QcAABt91d8MJ33IWhHkT5yXnEHWb6qr0HtBM18tmSXiwl/jEcAGT1GF5nfYtg
xaVOJ1mPY4RcgJveInOF08y24KZSrejh0EVOk9U7lTXcDSFRaRnvVwOHMaZK7PvaTcNqoqJP21oO
IAcnO3AB1Rvt+BdFZynS4vH/LcMdOWPyiD7Frvj5YRhhQo1/a5DaqFf6iHvuPi0Au8H9kUcJKfv1
eyqy9GudeHNbgWuyg+WG+MI+/9f3CFwg6tY6HafbUpcIb3F3Ly4CG5RXfDfoAQGvU9A32DgjZoi9
kiy1bN7BXI/zW5XY3DC5CocRqiT0Uo4Dm2uzbHys6od+zVmHZtnG9sTpflOTAuH+2mlYIcOrG157
f6EiIZtuBY9c2nbinuhrAb+IqV5B3SmgcfFrYr1aDZznLmCKNFOuGhbzmNdOzJ5NxZ2gE5ZOuAEp
NR3PB8+nSArPIpKgkSIRBDp8DhxX/Ggkah8t4+5i1+xwGIYMKIpSMUlWsw4sgBs6ixSj90Bxiolf
se8OOrHVoY6nGXjcNivJAOu0a9dLCwsPE206XDL2h7g6jLXsnIPB+rXpYAupMkGjtwnp8UgoMU2+
XzFCW00un5HFd7mSQjiKeez0mCZEdF75DQtFqfNJ4rfHIA4htVFj7zbqqZbNqfB4duz86FMClrvl
upN/lSab5AN3yPjEqm8hD6dMQ2n1TgERYJ90ThbtMUYHVrvUyV2r4+aIg0/iaNdV56H52qzDROPs
ZK1AlrM3tGB4DP6e/JS8s0JM1b7zyuPvM1f6cDL6qVr09H4c80bpHni0ehVsq7qBQSWgCdJbGVTC
DMFhJEmPVuWIwFaQjgk49R9lZuBTyOwbSKviHAcfkOlYy3FedmxNGYwF9UgKuA3J+y59rCNg4Qjx
IDKR4DVylCwMKflHziVGDzA1/jFwbmq56bNsAyZ1ZtsIh5G5biJ/ypwGkO1UIKkZwbccXYW777tz
oB2KEsxlNjWKd2RffCSscdsh6QBLqKECVI6thEMKuaXPfnvnoaLxYRNe0YY5vqcCDrmIc8/nr2lw
Lpneb5p+xqHGTN51vFKk9/iKGYIHJFSTlWUXXLWQLZl0jPmdMHchYbJbuEku+zJ+pTpkk6wrZhp+
DNXgYhEeYpP7X/eFTV71/nLWFhwhWY05nWClR9szektMCkT39oZ6adiAddpDi9mFDkd0QJjfz87c
xbRzKl2HUNvMdbWYBYPLx3YWxCtbujTqAzswWhu3QSIazQI33z/ffiS46iC6T03znbZ/glF/CAzo
tOyjqmtBH6lnXKs43Tt0roEqKZBY0i5fSyqN8SQ3tLlCnimkpuhe+hfcrzYlOVSQCp8jn4ZEO7j2
AtEKIFUHthM6Sv6ncJmyUzLL7E+a+AcUAevxY4QZuOFmmMRkTlMEJETH0FcuviTusUoPDq+9Lvwu
LJoXlEdgbXB+TQdxKUSPTpHOqNXlHMfEETF2KAt9nIDbRY+vuvU2rUzL5qZ3MSpi7Y490ubQ1NA8
aEzz5WrR+09F/tZJd/TiRzVwK9BAaXfT0JlbwzZpLrk1AfzBJuRh9cdQfrbpvoaUYxGCM/OVK6jX
SOkl3deYZOL4wjPo8EIf4rcYXg4eH22Vd8hiZ8+bp+paL2b/RxsWdFZIJQsKeDmh8e2FB7eiAyZn
Od/jyfXuebeKs1Mjf5z+aAG/GBANm+SexIRSMp6z6LvQO+JN390QcelMkKawx/Ya4iFjlfVd5B/B
yzlEXVEb7pkJN+uF0z9ZeKtkzUX+K1uHMeVGRVHczmMBHZVN8slqL1rDjhgKiqvkCxmbuGIsqHiu
TSonzuNTWVIKeJW9u1/+EGRuqltmLgI2v4p0H0z6abgh5LhpLx0x8jxbaMgFZnFxA/iqoBhIF45b
Ef0L9hCvCeJWzDSS/hvwy+RiVWabqvlExo2wCg/CRsYrpsFKmTUhPxtpa7TM6fgkajZVeUi5UIh8
hEuD1k+P1+zwKpCu9WHP+z6R9tWIEmf/r+vHnKdRZTllF1fLO3SGfdFz7L8mhna6ggdIKuThuvBl
Npyj74ooUoK5t4Dp7DXECbYZSoMH5633z218sLpfbCiOsuuZSUVGBCCC7vLVWitMqGkKjpWLesw5
mKORW+krrs8+f3NmeRyXLmynwkG4lg5yBLKbWL3uDZOsn3pUV7rkhwbkR77+VMJEB2PP6tnaNLyR
k52MOClepvTJ8i8ds6g5fra9YankBwRzOAxb21sPxqYpdo49Lr8JCbQb6E8JarPxKHSiJNEuLe7C
eFTYujPz5aV7o1oVoG/sP0VinUYjGnCBDL1+XHQqjJUOc5Zt/wXsltNwxZZnYGtEst4f3j2cEJVV
biD2CovgklhqHx/hBCX1pquPqjhH5iHirtrJt0YdcNjyjtcZ5PNbmR4G70qZNbULwl3W0YerpOdv
NGdj4eRhr63AGTCdcCLIG3TqjcGbl2uHXz5f+iioFQ6nEBWvDX99KyFzTNjboZx4aaWHCou+M2wB
d8zokaawBYNgaYEvUX4VoCk+I5PiDavAX4Dvm8VECJg0dcQlUV7K8qQUVw0TG1Spxrl3GvIi6klS
7jD9zUKmAwstPCEchAOKSQGsP1BudGqhL2tKdsJgA0cV5torJYuaPmIIIfR5+pMK/9XQ7SwDIeNX
Md8FnujomrWPSKoXYbeNyPa3vJ81QBp1tWmya9WeZGdpFQeuAYNxjupjDztluMnlMaa2mnr3LP3R
klWoPOOU+nFDndXIvxomsJiUNqFENnguEW5XvmYsSmsI/ikTcaEviwoXzj1VeJVTQZOxWKgaGrxX
Lh986uhlL/8XMDrC0qgUcnso1LnPca5wcEnfNgkb0g6ynj+b2D70utjKyUkqCBAfAHD66WG8ZmEz
r30SR8g6IrlL7DB1+5FGGc0rAKYxh2X5w0UQjc1lmiIDIXxwAR2SVYU46frXmsY5MbzT+iB6nxDu
rPXXQdweZIRWnzaWwopo69AWOl+yi7pnYnoJ3y1G98akllJZAPuCKIQCwNIzcr4l1g3gVRrsaRqO
9lSlGqejKsd6KPKj4M4YaZe+ZalGA3zTUd9OVLU86KW8dc1h2gB6H5ehVrsHXtdjtLRYh5XNrSnS
S5B/16m2IIk4KRRSlQMrbNZYEsQNK0frhTRrk0J+STx+7VzSe3Zj8aLkrZBLtKEnPbON+0tpy78R
SVgh7nZ4eRGBJectEEesUuJ5478WZJCmTqit+V95uo0AmFWR9M8p8S6ymvCxoBfJ3Fdufr9rybyN
doLRUtdZPMMOihemIP2sETxo9rUL/A0vtku/QrgWTjmTgXyXvEYU2cVRPmeJIxmHRFk3WkGbCec2
f7nY3woahFWD7ATrULME/qmOQx+1nwz7lTWVs19MrmjyycpP9YXKlg+L3KQoo7lT0tndZ/AKMNaV
yKQmBka4ORZ90sFe6qEKGOwvbWluk/EIg+04Jkg9aCKXRlmvltinAw9smhXGNQqnuCf0mIpODRdn
A9kkvSQRl1Be9yMMzxV4Pgt32Q/SWgH2QvDKNt8gvGf4LpmppeBuN8962GvmhR+L7D1Cax3bq3j4
yOaHeiCDi29FUMNnpTDGISOecqoqQ6jfCp/YlIE+4MeuZsieLpnwuz+2Qo7LAlGswWNfq/Du5jcf
O5fb7h3lZMjz0aJiJPUkg6tbS1AhMUvawAzwnttaP0/xcHKf4KMd6A4d9qgVmsWagTUY3gbNOJjG
U+t+NO8l1T1uMI9l/63J0Seaf1wd+GG+nKqcYRrER2kvSHjQE8AmL5pn1kclTeKzeIBRxI0KUh1Q
QhnxioWJ9TRx94beUwUdGCGLBAyiLVmfrniZRTYVwKT16KkH68ygn6omG8chZTEd5e2p4YhQKOfN
5XVd7htnYVvdVXD3M3WFGdhhxGgmUGny5ubUz8TfOnU5tbJd4Tf/Bu67oTPhlZYajN0OoZ9TwJfm
th5q7wJKOTH8CZzhudO/FYY0ukSHgg8eh03K2egF1D8T909dan3GfFBKrTcyDodrUiyl8SkcHo51
AAJX5PfQvZryPmPWGvJjElyz8lt3DzFjSIyqyxg9CLyotCjLGMeceYSrXibB3ntwKvYQZjGogu9I
5x1pde1C322AOwXGmVbfDJmlO4cDeby6IRzNl1xBWFKq1UiWNDDqRo+GiCmJNC89hspF4cBRynvo
30xIWUQ5kTDeMXpBlO9zGyMIdyqzupbD02ivY/1CGR40TGQx1jcNQUtHg2XFtNfcn7HcjR4Hmy4N
0upkEdx5wgrIQcwbyJPY0bxG3BjIW9HBNSFg+U+WDN4KLKP5hEnpTeM0HUWPQLmr5QMjhaTOG6ZK
EW1TaUPv3KxFj2myTRgvIjLRDHW2/Z1Z0TwPANiK6RB9qvSUN0fucROWFmlGUdwzwFOj+LzigWGg
Qo5Lt5y1H59oN/qNQ7wP8iOLmZJnPad8lD5LayVkJgOiMfroemMHlaFz/SX5gixtWLAMYQ1araLs
nvUbUHYYDmbWcA7HikceybryZxoeLnU96EuNkHuqj3iHm0nLhkWvCh8c2Tq2CnbkfGJggKXHKQaZ
EHDR7bofNX6UARSUee+exbDzdQIzdHPiRvCTh1kwv44vWNb0lsKGtdsEQNRsY5sh1SrhucYuGwiZ
RBjvLt56Nlc47qVJ94xsbLID9x4wGSib2vCI2Tw2TTk36n1EzWSH+TSVUMgeWMT+aVwu2XKSbkjy
U6Z8283FwHwpfkN7Ksu/5A5GAclO3qm7jpmcTFwO5a6HSg57PeRFHYdIvoju20wjT+mhCVHeycQT
4nqUMBe2PGBhd/IcbIMdieuHod1ofXHyr1a3ZnKHI4K4a4Uq1eFA8eo5JektSK9KHxGfKAXKldB9
KKC+jnf8a5svU3Q3a5sS9rOyiWiPI2A4rS6RxqPGmBjET7tGf8l4o5qvLP+kNCBYVcCfaVz8GEcB
P8tAoh4lmVYcQ7V3lYo70l0b4IX1HyjyrIrxNoCC8WaWukUvRmX301dWqbw9Qf9xMzarc59eA5Mq
gWeaP+sAz05Qc1Ou5lH8DpJ7PdyMcc1f8jMTSOyPETZUuNjK2Cjrakeq9RKodEZsU+QwYb2g1Lrm
UavgBqM4EjFHqRm3MSeVkAs9tjwhdMSaUG7uGq/gKPgJPIoI0S75rnh40yyX4ALNjERPdImMX/uH
HowTnIUUWZ3gr623g7o3kV/q6GXz/8jFUYr3JcdDPywpa3WsFZlJHyE/irYA1kokln5YGMQj7bfM
8dvz+vS4WUOBJkc0OmpFs4raP0n5G/Sn3fPO/ePW6tArad06uKBRT1YUe7PnvxEd+W2xenABgmS9
bJ2HbO4K8dOGf5Fzi7oVtUmMNdyi0Hmenj7pmxU0WDxWSbUYZAQLsRL8yMqLCF+0X9jyXQyL2kWg
gZyQLIxsUcC6KVttmVM87nLz2pqFtqzblPbdbsKKnPfpn2XRa0UaFRZtGmzacFVyCY2Jq1iIdrl6
NXj70DOSjIN8dO+KnR10k4DzrlKatRF3EJhPin9WOXNiYACAahw8DenLUm9VR4VTjf+VdZoy2lFT
jM7qtRl9GbQRTciC4Mk24FiExtsLHiSWBvnU4ENhKnE0ypA3sr/pW65gwb7FE9E1txZ5HijHJEBx
16EjSew6/YPOfaAJ5zpy4PBl4PhyZ5618KsD/CAyYxSoTRUMGAWfDn7IgzeXtJOq8BIsjoXlz5zh
I/yD4GPcxb8UJtIijq3BIrEM5zrDDA46MWCvFe2UYDg6FrQII+eV6TZ7qeZQRyoDi0NnwlqEo6oQ
FVc9S9Z+yHmAFCNCvtaonujikGXGhBkSK+k0CPWJKX56ZiPQcEWBTRTxiLI0TNaV/uup+0wm4F2o
88z5ieX1CNFlgRMmO1M7dP4hoWKIq7jthYtxF2QAvYs9Y2LKU0pdYRmR6iEXZ0K5fCYyMS5+lICu
jexRS4f/X9+NgxucfaXNOjqAE2WEZEJ6fpjZHabDW6DAloU7LQKcSAaXffJoapOdzZoRledKqrax
t7O0S8KTbX1J0o+wfureApBBCxMv6Zq9OKqIuZLMC0IqPeYW6h9A1aORXu0KUfeSNrvS2CXu3ixt
dLlzH7xr5yvNDj1gmTr9U5EVABtPDNmjwBAg4auw/6qaxjbBQeZFB9u2yakRhUFKst2BJQ/8uaeJ
rdl6S1T28aoo6oNtEEOK0wm1tDbjPB9Qi5Sp+wNmkEDp2qtmJaguVWBK4hUEMASfxE4mV1QXKLZ7
u3pHGW5h7HDKsLfc8aE6VnZNcy3KzsovVzbMl7YHvVFRSLtLyEb0/dPCN6F6l5pNjwU92X6LsONn
LFi5MyV7fw7ajJFOFcImmjUsM/w7SjN3/IUWkhL+uCiATorv8M53qTGXvY9uLI6CS0WSXQPaG2NS
NAWkW/Js2VcApRdzqyrtRVhtbf3VDJRJhKwv4JjgSdG4ffecJfrcoRHV5xY/z6gc1FZ6tGKBzzKo
i15ZX2Iq/WZoiHkAdJYpIhaTTNmPdMOEpIXTe5OwXcrpj9/tWjizGGcor8JS76vbAN2n5jrY9nc9
B/V4JSI8wpsJF1JyMfHNPZ9f3doG/cPWLo7+6aOZXlAutumHehPpsCi/sKX1wz7JoEAYJ3J2/zT9
M26y+pfkHYJqhTUlLcdFc6+hwZDaVm1w0woChVja5Qu+5IAJDIuB7f5xtwIAndYBnQt4eDChA4Ff
1t6jLL9SQKGx1y8Ut/4XumfFbncBGw5Vf2bZXO5WGtNHPn6w3Lfuf2we2eRudmvJ/E6DvT7eilEZ
hv9IOo/dyJEsin4RAZqg2yq995mSNoRUkug9g+7r57Bn0+geYKqkTDLimXvP3RnM/aLmH1v9QZwK
HbHhePXQQfjFP4HOVIUEN0H7A2b2lg++tf3XF6+i3qr6rg2fptrwivxzw3tT3Kvo7ijPaoIJomhR
GRgIwKduuCv9rYJ3toveDRNrz0cLx4TSXfEiIK051Bzr4vND/3fandFEmSj0vHjbWp+JR7Wqf1ba
twFIsNZREHwM1pl0HFjEACJ0eIZI503KpZDyQG+49qeoGiiiyNG7mshkfVcVJScct062FBlLGoZE
1gj21dOuuu/fcg/nP/q1TCN9XWOa2PzV/caOPxVM7w4luRPT1l2F9xT5rw0+XGN+08sCZTUBvAmv
T4tQZ5NgWfHJVPPxtI8dSUhL8nspAULHQWkOFLe9Sx4I3pw0bHaS8nTQvmJWBeBSe6VaG7QbxgTS
VSZU9Lyn0kmPmv5QfTYVHFPTneDN2sncZX/44d8YXezwgbofXn+rHKJ0pefngpckq1dBdoZbhlAA
gKAKb6XC67UZgkOJSb+9J/JVByc1xyrRzZrQIEvpqrng4r4yvdy64mraR41Bc5cyMotfPIfWeHGG
pRr/G3IxqwvyIzldmWDW6lnor0weLQSCHswB1XqBBTs0Afkffza07IaFfMA4slfR3Bs9xjf+XXiL
Uod6qgB2pgZpd3V8jpN7lTQsw3CVEZCuS7BDLhFuhHbvTXLSUeaL/BGDzkEsDLAthmBRnBo0KmQo
zUrx53vh1rCeCRPljBVXYe6RJL0JhGQhnWYRyMXo4IuwqwkWcctxrY673gGkttaNo0+OlMmakbtS
NN+J/aMWhyALn0aD8NfcAbEKlM2oAGUeliJeNkU2q/1w7fOayuZH8DiqUFCD4VzpJ7NgWoiuk3S+
N8taQ1tWCiSIJNiY+peT7vAykbcl8+KvBiPOEbUvzPRRGMlDgJGasBRWwqxJL5htUVWK7M/WjZkb
/ZbNU5qfIZSfErdiDDeUPjiZPICMXeP/1gnP0CWtzdgXATUhSqycXMvxgl0Xb2bOkjWZWXQMBezF
PqRvHNO1AB42jKSxhWi3LI3fEzgVYpje/0nzat3ydiUZYddio9NLx5XKk2kvK+Vn7DcuWDCCbnxm
ho36wBKNVmVF4KlAFSVrCP3JXkVK1jf/cuxnPkvg0dlo+s3hyCrTHPLxD7hLYIycLc6AxbtY5M0u
aDrWTThX0F8ZnscOYt9wG4doQim67YaWO55RpFviI+h2GZNPYZxGnjNyMTGW1KhSWAFAFmd4HFrB
cvJdj5lzJjxLWqAAaV88EhdYgyu2sulZ/QsorJCdD9MWUknq1SCCldHV/7oxP/TsZS2zBc7Hs156
+zzUGQI7u1GqCyMAHJOcDDIoKXRSndl2+zJVgBr8U8wSZ03EK8pQGObZn2/dFecQp92b5Z5b2ZDb
w/adlezA4My4dtbZB8PchcFc+LsYx0asXzu93iQByIwLcoxeDdZRCAYFf5FycTt68+Yx6cGRUjlP
zfsugMZH7OPJFHbzDf1irp007JL4KRV6Y+/pUUxg1/KNw1gt88FYDvS0xMor9VbpFkGzBtvagotB
4yB5Z2r3M9W2mXhK65jnx8j5ZJSYsq5TkExk1dbjhp3KmLBd52azcuWDDqhu7DejO5ST/89krksX
/EOix8okrLjLD+EE6Hr28aJybqNcBBMfEANWgHDArbu5SbcCHFw6B32imFgI2bItJCMXVq4ZH015
tcN5VXyP0d7ydk0hZ3XXYa/cKu3N8Y/68A/hhtp/5tanVv4yNpII47yPWl13wX5ozoVyMuQ6LZ9K
yUwPUgX7Z8/ZoWa1uaC08KfAHhNPa3GL4nWvZXcjzXcE0fZs6rJLqbzcYNfXc58KDMBt15xRyDQl
FdStCd/HiKJSNddl8NFbV0Yj/CoID03zX5JdIlo8kos7Y2WW77lNQYP7UdWhQ2/iYAH17s2nd/Vg
BZQsfPRnKA4sa91xoac/6Fgz+1nVa7MC+vF/r1bTP5Xi7uNmVZNlJq5ldA3ca2Jeo+59ANhf9Xcd
54KZxMjwz3VzzSBYmMua4pdm0K95GXYFv3oE3Qibs00cRnkiWdwl+2VaGJcTkZ5vRegMlXlmlrRS
ussuNlsE1U3tFab+gELTuegcoDePMsQHT995S5Ndoa5b+95wmZZovAVjnSy868gGVPQMNn1Qpf30
bKpdDccCQx2xyxLaHCaG8WfQn4IMZdvZ5TOG5OQMnNQKSw6EZPG3ZX079rtfrUuoNnW/r5nXSWS1
yO+cp8F3qIPgysFWjOMaA8o4bJKBm7b5Hsg164dxZ5cT8RBCKCrDVTN+Kr1F+vXvUL0CXKwW2zI9
hz8MS5UUpRKIdcTIe1EP746+UtRNEb5s4ztmgl1ZvPzcQtFE9467hYcZq+02jfpUUaiPsM+dN3ZA
hXPFwTK3VUpP/C2iK+aefcmrX9v6nsjuanM2G66ghwnvCQ8r+3b+XyZxIBXxM8wQh/E7r2A4R5dp
mzkc63pecdOylJ8XUOhyzCgMYXsXQftuaDZD8hupJ5tFNonicE2UbWwTGb4N+/CNuU4Ddzoic3U6
CG6KvoratRl9js4HcnC0E/tu3Duc3jaFeFJtY20ZiSf00EOUmQsXUpyBPYUYQnaU5ENxdAa4j42p
hkMGxXzD9Nyt3i1Dudf7cWGSIqOxHPGRQDfEceH7ssWyhwQlaRV0mBtKdjS6o8h+4xjUBJQey34A
xY3kt+ujI07kIsFYxlQuDkBSAFBFsVo2ybxotxbKA2eSj1jD3PCfIu7Z2yfzPv4zzJXKbmDqlSMw
QxQETqxtUeBukhQRfkOQQwM2e1U1f5a5FB4zocYGzUfROaDlMIn2iXGpfORMIFM9fLOKvam9B9mO
L4+/8mk5j8I/hd1LBbrUJo/YuOUjiLufnK13iDyxq1GU6B8N3F8C6hY9tQvKfslCsvIuJvginuwp
N6m2+dHw9wStvUF4Xvt/Ito0/ZU+Az+OHVAyCcDwtymvvMTJI5lgC+Zh5h5vLlgL/Bgv6JNuPW8E
m4bKILLmVvF7pMnTxzsRjYtI/VJc9CsY8EqTLZ3Dy43nzRk3HiO/oZuXkBIGsYoIDksJY8PcsOq8
ejbyq05pg62oZh3C1R79n1NeiaiKs20c/qvlZz2SwTgfC48VyroPqZx8900Te0/PcEJcDPvLouHr
zHvNMDjyMZqji+7lt9YPSDURT+pbRbu6wFxHZCK1ynvyVWsUPMHLYq0T/PbmOi+D7aQEd//1VsSg
bCW6Hz35TvOV5bC64jShpln7DRK69FetuVLk3Br6BQhd3BfybXB7fpW12RNO4b0Uk8/16El0JeLE
IpiTCYTWiQ9kaTUW4roB1rMfzAfMlNkmMQAUu1ePRMLh6pENRChITAiTmv5Bf51rwH/rcdsPGj4q
7020q0CiBgWH5DXFyk6TReagB7CQ4C3tjEiX/JIkpwy8mQAwayRHvcFrhMseQwcCwdzdGBQMCqRl
GORKESzbGiByNnewH9dM9g2qmsbbpzElCelQfx2WA6176Sp/IL1/Vp+03nkzWZDxAETWeyfPKNMT
5WrGHfXxwdf0hWjFqvc2Q3TvAJyXjFGNEjr43pdfOZPKCukuATLrAXGE7Kcs5XSZoARLHIC8zJ6R
neb2e6t/CQ/8Q0ZU6FVSfk6/iEPVjFy2H3iZSOwqdcEE/lnoe9MHHDblpo/Kj0L0bMhxh3mMPI8U
tH6iP1M+EQvHmNRg+hWHKFxKcxvEVwQ1b7bYmIykEwAIXmWzXGYJEd3S+DeqSPw6OJPNVVnAPWVA
/ekzq2mLjYsvTiPWDDQ4uDBEU+aLVBG0lf7M9G6ecVP44UH1z2rGxDqnLQVLwJRGjmeN2WMan0US
zAqwr7aGgBQ/tV/R2VW7Au9L65545k37biX7wrtn7cMebj2ypT66MqsABHLyGF6G6a33yeJOFkFx
i4LjQEk7UO4J52mCLuyJgUFrjCK3zrZgfBcOlvIGiH2LMovaqrAP7Qh3NVnEhFD6GsljtxLEgypI
OnrGZrYZ/Juhb7HeDCjqq+aietsSNVuJHQK4zHKsiQIWj6T4cZtjWTMk54PD4tVB0gTj6t317oVB
hzBdpFHWTAbvWvdpxiOjYrYibCpzjSxilg3Ij3s+SY8NktV/gFXHlM4cmkiY4UvAcJpYHma1gxCd
D+8t9/1QblQX/z2zq2finrLkIAvmgtFO4LmInWeJh0/Vnm21SrtwOYTHLt+Z8a2tD7oCvWSki/zo
2x+YrRxzG5Hzo6AOT3c5g+ZYhnONj6/KD50ZLON2n/fHsV41EmI3kx4FBaqtoB7WNkMIhflLL8+x
e5UGpJopBeqmtMybko1BfedyHRYD+Li14d70bCWKh+Ov6pY+rbzHHWulW+0dzXCjOzuv+kxZorrU
LwPzqAgZiB8AJiSSHl8iUdArL6KrRetATibMN3vOX7QKpliGSRXDgsvZTYfeJBqS9OQ+0isSD+dB
lGGPxZmWu8e6cLYA57WW6jklzq1bpLbcxKimXSYJZgqBkYulLj+09FqkwOIfXkkWuL0OxXtVWsu2
4qUjiFS6mx7J4dQX+4G56PtsFre/OtbCDDF7jTJDM5nWKks1fIXMqHLBLto2L5E6zkW4LCnrbGMr
PCiz3XmEdIImuuk/MyD/QzkgexHzKYA7t8a9iKdXH3xxA2TcxtYUbiuMbwb8yp6QTHjjo+Tvi9kJ
u/18YPmWaFulv030P/HUxAGmv8FT30ENCswNYRG2uki8lew+q35dNg+L79qumG7woCVoe4n1LQMy
N+jGeqe84MUwuunHCQhhIIoMea3Noj9Q15p/K5uvKKjOOsexr3+oxaN0oEth/Rn+0TWNKnwv5v3c
LoRdLk2UbpBB5kp3q9K96TCmVMdFhribti6zDkX4cJQ1h0oRG2CBc1aIq7A45AD0ahy9jsttytUf
mQ7TUYTo3HcJOIs6QNMezx3VmHnZTUgDkiZbYGFBrnw47h4EnUj3BDiASb+mfBlKcWaRMlfHq+Wg
ZBFo6k8xqjrbZtpzqwkQw7Ic4RP0Eb1br775KpATYsgF3sv3xvnLcZ57aLTMmaZVs8z9RlyuDc9e
PqaVgxa+OgA9goHZAOfcZVLJtF+Yy56PkGVbm+xMmmW0hW2Xriy+jkwjXZq4GQTKloLLDm+Nw9vT
j/sgn6YBsBXQGudw1tPToOxyRQAquEdwSTmO5k1+zYZ1Rb3hxz+J/FOV11hl8Nknj/455tZDWlMr
X2joXRZ0KhKvmtgyoV8iBQdr/TNg4s6RCbcjj3HU7WwGHSQfvtWR+WZWE6wQVHP7z/U3UT7Mtf7Q
02TFktlLTTnVkxTcP7pun8Q9/CPmJPGq0fc6vVfJHm3yAboUUXWyKPxD2X0TcfaWdbccX7f2oIj0
klsPAWGgMqWmzfuvqFxJce8QIJbeZ1BtazrWStt74XfB4Kjg8PAa1FEbYkXmAGIg649lNzdMNJsK
Lmv0+Z+J/NLSD7JNYFHS3GoOSMXvyORacGBr3AqWQ7EK2o1NsHoS8bqJjjaCh0ALLz1zSoSlXorg
hHfYZLSDO78bot8+qvng3m0WcpIVnjq5zZk45g6/+aflIRAdrnb0WTGuMOuVCK6B/iCY5K3mR8jd
p1Ff7DJYTCb1ApMbTZTPd2VM0NnbUOHB9jeaB4kMkFjEDKbCj5PMAM3W5MGik8hLnvpsHbi/YHoa
RB/vns1k+bPpJ6Uy06zsx4o+DNbGkajeAverRC3f5eMhaj7oTZD8KAWpZsZ3gjYOGfVMdPdc0cHy
S2o3vFtOtOgDKmBUeDmWwDSZobdDsPBhAjz2izt6yHQSaoLxSBn+wcobUDGmBKdwlwptp1jEWMTq
osx75F1/Kv016tyhZavaHlX9ZKUUaOa+SQ7gxrOs36Y8XiH3lczgVTE7hL2kWQtPpa1DYG7tK/9a
Ui5jehmybYOqSAnObvA9sUtVpKKdeisQLgdAxzIKIAKTHVC+3562KmBj9Y9eRrNBOeZ4I6LSWjTj
zvFeqLUTuadb51k5BgPFrXnJUX0Vv7X3a4At7p7DiBm43XsKleLaQ1vowoeBxUZdRFPQnJlumajr
7PrLl590PiZkHw2ScGt89f2X9FtsV82yjVDvjSiBA/6wzciQUKJ67PdFuhdUz57SbauGo/+d2hNm
28y1Y0ZVxP6xk8dM5srvCgKpLNVNNWzCcNvWV8t6mf2pgMVQ+nvSu/Vx1zIbigQ9xMieCtqJB9mT
YK/ZwFQKeZhASywMuFcOi6tnHexNQ+JbpXAlkq2r/HmLnF8nZsjNmoUE9uEADE157Owpj1zO1eGV
mh+avBaYuvqgnTtAvr1ob0MoR/vZy6cvXgnf+4Arpri4yswVW4WZnFns6XRAbSc5tmW+5pgsAP/e
dv7cUNJFiSolTO5GjS/P36nZVWsPIVkXAtlhRYujuTs8W0DFZlZ/sSO2SybKOBe0V6mx2HyPh7ub
s3XtA+1oa5BCgi87OdjaXnFQuTtn2RISnG/s+l3tL6G5zUxW1PJa1vV+CBIcosRAI2VK/XWtr5Jw
U4i9an24ef83Ov/UhNIiYDYNC2eYbP7VpjVofvN24dcQ3rpoM536OVNkR8I7i9+F/HAYIcRuhirQ
4x9+edSZSFm+uRDFEV3yXGvHd3hkRJDxEYUzlTQQSqOyWUZkI+o25F4eLK4iO7wDYaJadih8QdIl
dw9GuxKxqKtmDedVhPwUof6ZfJRZirzUVxxicj/FtF4jjO4udH6sem+UL1ng2kddhKsO9a0G1GZA
IOwzLvecYDU2YuENq7SC+IS90VBQn5gvC7QLk960oOIfWZbZF01Ua/ZnDLSTmRFhJwxjNkj2QrhH
i/6lztYOloIQTzczUZv812RtMU90tL2rnOR/0yCGIOZvxNdq1NvOuQzFUeU+nYhBhf/llTeDkMcE
Grut4Bc9u+ohM9ZJcYoYOfbxbTS+nPBKJiLjhJcLTtJHxyzQ8QTu3AETRoXT4myrUmNqsq3ms2L6
oHoPqetvrY8EEj4o3m1JRV64F9fXmaK5b2P6a2BSSlpKch5/c104z8I6NITDlh8x5M8BYQXYsbGl
1DINuLT1Oi66uY9bSQjyI/gSreJSWFhjXYyQWDxcBiFVYaHWZQaFgnVEjVNSCzU55qWcdchRjhTG
zfskAU10d6mF31rycnE0qsQxuNzyPb6cgIAAW95dH5uPdgUZNRN9u0u7byV49j47AV3j7GFR5fCD
iPXAEG5gg0Ubh5gSu2gz62hhM9RPETQX9A5a+e5x0qrMwsInyj+1+2MoFYqvtPin6d/2YM0qtToo
5jVwzmAN3jrFBmrOzKz3EGwfEYEBCMN1Rt/aHgGbIAK6JNozY90xxJBCwXjV5C+qykegxzOlKXcu
U6JybLYduwEP9Lsw7IXrIqaeaL8TBEJe1aEAteCuIiTJ+TUMvvTmpBBJ5rYLLf0e4r+u69Z6oEwU
r5mqEfp3jvmkKo2ncggPZk9FAe0NMeCkz1ThB41oeCMzWgzmORH6qvUjwpSJj0EhoHCDlRlMOP0d
j5VPdKMCQiujkQqsh8GgzKUeK6pxbqhwhvofl4pakjrTlp+SMm6ki5hunYYaqW73Dlevwn1lj0v8
gzMdqEJDrRUruwq1gh+cVcboKcuXpKgelSSwTLsAG2edAUpk0we7sL5OH57Tf0p1n/NSN7a9csVB
a18hVlzNRgv7jzyOFi23xXCvoiZqcCs1cpZ2l5LKQZjHwHLXQXIp4o0bnOoIo1Txzd3ADmSPWANQ
OxFuPKavvg6QUe5YaMMKn088UQozs/8w7eAwEXf1HPP1bWDwbixbkuRwpWMXJ3tA/HpcHxU9KQjh
Nt+Rz9OVeFcfYXhldwjLumXzl5L55JCeSQs5jjsdvKDqXQ25HYj1cUtWY+k1YibQRN1VRvmWFPuA
98QCNkWoXijvKX0MWa+8lAYoiF+FXZfwMqC2K5yiDmRICaeUYIO3HkXuAL/VRuIfDjSC3Mqlf41q
ZIdLYyrVsQAauEUD9W55AXs5sJsBLgY04mE5q/lPDVIiX1yAaHXwf3MSErS22abEhYJz4VjFgq1B
LBTGP8u+VQqDf/TxtENa5ix0H7B+Mx98Zlj4kiSSpLFfWE3EhnxOGLYs0BewcMlLeFC8QGp3Jnhx
8pkM/p+RfmfGPSuR+aPtdxEHlkcL2ijOra86dBFNGb+e86GR24sbH+LZ35T0WTmgB3zGuZtRBbY9
sEgbQCzS4OlAUDJcnPpnDHo1NCCGw6iv44YQO+S+5t1WT8QUvNnIF217p5QvcrjmhotnNZpbTB2c
+J6XBxPHGZR6IzqFSPId+Snbcq1ZKxMtR6ITjTGtlOsoWMV4vOpm705eeXVN65fKj8QjL2XqOCMX
6h055hNdVJi/Nh7SIgThIP/8/KbU0WwUF5ll+5b9QYFhn9HO1eOLJRv5SBFuNsYP9/OiIPYuZtPY
+s570GtzU9eIImiRASBnJXmJtMkkTFYJqEUv1XZpfyN0rYQvKTYd27dIHguXCQ4zAGxJEabcZi7t
W8zaO1U/SDyoQAxnxr5mfJSW5Gl89mCG+BI4KhPCX8HDLDuTVEsIJzoSeD7vuWZtkQ2xuWEiB0yZ
jxLyhOgJlehXfX8Ih5fwdcLmSGkXT6S6W6F8ZRx3NUYZvexJ9UlnWnOk+rKhEOoqpvJPHdWz70CK
P5EVP6uqcqbS9Iexfoj9S4SvOUXGdWb4qnr9vdWio8eIymnOIbGJ1QU5SN5h/KHm5d6jt2idhzu4
dAoc/1P1YS0s5yCHx+Clyx7xJ7dEl6wzeY/DdVO+lE5j93ErtB0UhqQEwHzyg60TshnZhQ66Y2z+
rrM2y2nskw0ESFokNmXo+KiWQsSQi9TgXdVnEHtGbnoMtfbGtTmTRkbyMQXS3qxWGidPqu4a9KUo
+sJqrSkHBYNd95Wxk4EqF5MNsvDsZRCuarvAbLkZctYCCI67dUGYhs9YVm5rZaZzCGf5flBP8YQC
ODcMFGUYz5O2Qc3D8hZmBvsFCSUl0H5rZU5/Wcl9n/7Iwp7p3pH7QcMDgKiPZWJ8zoJq6ed3jO1K
uSeLoQ5VfMk6Knh6M3cJNmAfp4Q8ngEdLAq+HI9IEaYwO5VGnkYZwY0Zs17C96LSKQAeInW8Q9Y9
8HpF85RrnwFQNGx868fmz9Ui5Hi7XB1n4FxC44RdtQxfAPwU7dcUazW5INHKstWAfgzFZAPNeyhn
LasXPziEPI5NdYiY9uTtz/SdW8HfSE5rhuHBArRpLEznlFcvlf0yLrftRNbQIIk8xoCjcFLMJy/S
i1eF0IASnrIOQhQyvzm0tC6FbLmzhkWDMNoe3Fk2LsFBGtVK1uykAL4LiS+x/ylCNILalmQWdJQF
s03SmTP0bzRsavbMrY2FwmFkDj2qz6LejBb9x3bQvlmydTyUri+pIZb8ijFATu2sqGgcPkBfJNqm
CX5Qnr8VykjqFEmzB0Xfms6hH5HUbUP/o8EbYl+IInmrza0CUxkZhXbHaKVna9uYkNFs7gCQzgqI
TM4KiUQXH4J8rkQrvVl5xiGzFgBgU7p4aC1UQjHp1uF9Eng6yiGkNnHDA3TtrFsnAy7H+OAMm17J
KGKVXB7TXKkWrtOKh50lLTsKAMd6rMdHtISLgUUaqXKNPHTpHWL3AgnEW1P16JzF2TEBsxrMvphe
429mX72rIxyYyZoRO4M48HBkfbUaxmY95TPMNk4P/CeN53Z/MCShneGiDfH6cMOC/RkOSf3M0MAQ
7SPahxfzLKOWdfuPsqHbR9ZJE03+NJVetmZQ7VOuG2R6DGcnPVgY7VCIL8z6PVJeebCtxk2qIOsD
jxW3/spFc1pDdugfWObhs0YDF3nxN5AggLqbGZnuPnyeioCdy7EDigHIJschoDDGJqNWhSetjQDf
8LURrGOCGxw+BKX4CBV2p7bq2vNRKHfqLNZtWO9gAJgQWSzFFIkno9oMcEwFlZuLvL7KbrX2rFEw
hJ9mi0gWp3euT8AZfCzhr5A0gQO6M35EhrlvBRqJ1AK902C42I98hZJWzkfSgkmXsMiZdJSzxd5S
754s1pBX/+icXoM429ZPKafxMjYS/KcQ7RajztCJT1O/GsMaohK3TCPmOcpVFy12iBdBVYMt9HqO
GMRlCn9bS+FvICYAgRWb5z6I17HxaTtol/Oebpz5TvHZ+SPkrXtXIcPFvcIE1ODTSZSNyeHtYlOJ
WL7qOOFC5+7qC1XPMdM/swGgQbycViFqlW6qYotIHX3Aj63sfETGCpHZrBActoVNe+4HfCZtBhaI
8jCbTaElbszNhYkA5WE16kCadjkLUN94ZvmHqvKJ9NiJGcDmFuzV5ZT1FAx3y68xRMyHZCsI+PCd
z4aTRw1Dbd6QQdA6LsiEg4XOKn3J7p+prod0paHfj91t5n7l5jnk/ArZFSOSwkKwrfBwseni5XnD
pDyiHYjhB5CudYkmzZYNxd7+N3LKd+W/Kr7b5t6rT4LljC8/8hhyMMN2Dc2Xoh1H2J/lukNX168t
/TfH9SW9W5O+K/lH6UTzQtCjoORF487rUykfKhFJ+dPvSuTKUClRV+j5TcCsKtniS9dY8FVNe3Od
VQKeHuGf6/a3crcNJCxK2S641cWLYiLFfljSRSuAZeORiHNMIV77XZjnIEKh3T1cZW1a16T/K8J7
Xv9EZJjY8b5GkKRFdHv6TzpsoX8dS55zlamha9OSGNFqTO+S0jocsYuduV6X01Vdtt+wBu9t8SeY
/lvhbwMA039G7UUd3qdUL0C1ClIMH5bL2utEvIkS3EJDCjucWqFdBJEfXTWDaJAow7ERdynKzYwZ
TCpfOSItE6SU1V1aYpACifiCxtHlqI8uRvsMOzmvIYX0vzWytgjDmNmT4Tr6GwLMFqmC8T36pbub
O9AlmwEERyDmEw3eVFaDwpkUvBRB/eGNrH/BWLLyzTBGBrG50DibXZKygXV8IJlfpc57GXcrHfGo
pB7yonVqvgLv1zo2SDNVUD9fzqZsTlbB/7Bjywnm2FrYGCaDDaigtwKxQTDucxv/OmVIMR0G4ifl
mvNAJnjB2U7hEE3g7WvgfzvUxDz3HF6uQoBAfIxUljRopThHHLxXQBx881bLfcRstaS22PooXnhW
rOagWfDeAO/a3qPWj2Fx9fQc5wd4IixJofbLrnRulIuu/nb5ZRLGXAGsuspnGhR+RfGhkDedrPrR
WkhnWozDVB+0TcUYmkJa9Pay5d4wiFNhgBjX5IkcLRLUSaU1M5JWYWpW16H7sjUej48Ezg/kYApo
exs75BKADSiUA2YhbcQ0GrHvheNp7+xQWxTBvgufWsfMtryrxo6BuGrvLHH1q6Nm3HOfkeSyCnZp
ekWgQ5wdEbBzkR4Zwb/l3SmJzgJiRth8JiFq0WhnOkTxrXooSqGPEuJh6vc84WBBl1I27x3NVcNk
JUkWIZK6ROdusa5dcAoJFs6U91E7uXKBR2JuNv9a75mIHqgOCVLerx29oM7MjGwfJRutBGiLqIqk
6QWhgS722oacnlQHEnWIbQh29LmaurRKFzFfvIEFBhyPHfkhHXp8Ph9M9vat/ulLZmG6e5IMVnnD
7zlt/VgwCtQKLCUd81D0rJTLiqUuYwehc3bFbIQ0b6szWi/h4iUoJPpyRPz0L+yRqWTMkrNNqv0i
InlDVRvxKutqtCB5knLvoyzJG2AmJVnUKiErEH8go2XKlGWPimbSQ6fnZssi3RI/m/jvvcxXdn5J
cUhqwB1GOreBqoKw48mzWVg3nUlJ2NVX6btrjVF7iU288j56FFF59/AQpHqkHgP/y6Hwj+ZfW0N4
BrpUfHnBvsipiSJe8TxYjJUyD9VT7Zrn0Y33TeGjZObaAWHtMbTw+Yg7eKOuHqy5SNe11B8lcBKZ
JyCP/X/CANce/WZjfmprzo8OMzCDKp9tsy23nuVtlRIrAKt5w6UL5U/NULay80FuysCPGec47ESx
AhDn5T91BEA+95ZV9mOQhVnr8cKSAm299wCb8zQL8pNtuQSuV5ZTHNsE4kZ8KFN2gpVLwcmlqkeb
2lXelajf5Bm72xizkNH7fxXGGmetef5ccUI2yNxJwZ046bkGMWtsqj0pLGw4SlZQHqn0xlOPy68R
vViisgsxfsr0LzBtftYe8sDDZ2uVJu+Jm/JJK4RcPkP3EbAnlhWqrPG7NxcqwoThzy2Rq0T/XO0D
lK7JMCOrAf8UvAsWGcpwZ+YVrDYj3bfk0knrDtYuB8jcMdTWkADSHKnVT5TtZPllGhdyod9yYxf0
uzLH2soAlcCjTZD9h8HgQZvX1EC6+uz8ZNagWLeykAFJMRugQEg2hk21k2JXhWTe8YdXhfnWAyJu
lI3e4wsvjG+HT3BS/Go24wo06RW5S6G1tTpK4xqEP6JRNlIWzhk/gbnZOlssYDBcwF2nYpaKY27c
e4yTIUseTfyygBfesVJ2Gha4aCXxuTn8VO40M0LR/ScZWTngT6Dds2TiTNnrmBR4QrKeGar5mzGg
dQxK8mtY7S2Wu9a4ipI/tT+o5d2UuyHbQzNCDcZoFT2jFK8Sev1grg0LDlNsvFUSVNbdkjTrqoec
5OyRbtM/2/wdDV9TIq4JqZheGulNA8F8NmcILeC0AfUOdsjLlN3S/3F0Ht2xImkQ/UWcg4fcvvJe
VSqpJG04siTeQ8Kv70svZjPzXrcGQZr4Im702FSf/frmNPceVUW5XORZfUwuHrYAJ6zvClDrCcxD
Z7LgbGGDmCKsWOdSO2QcdZrplnqHzH2j5XoxgWsiDgJ0BUxMLoeLHPY8RsSXv5idewIaaRFUyrhs
y0z7p8d/PdE0BoIhphxKESLMwzmbK3UFeu2sRzveAEq1gPBU8dlgOa3gs0CyQQxdKuOlL5CFcPno
6Xc0fAocppIBgWa95ebXhL5mnC19l4F6ssLhX1OBQype8QeJ5K+jupF2bkPcVHS3W4oUaOopuN+2
FKlArq+iDhcr46Xo1pgvBuVTbY0nVevXE1Mct2IkbCP2Vf4SUh/p7WHGWxj+ApeF1b1m7U8AY0ui
jXYMf5VN+hs9lbxBYjb0BH/Ne7DXGchG+UMWMIdJ4PcMfCosfI2RXNuWcX5A/4R/LPovH2xicJos
BkC/bnPJoauUV5KuIRaLkL/lt5SOtIzCA39ZshmNmMoCJntYJlQIeKl580hVlvqzG0MoG4GGk85V
0YeFa9UEW9/Uh8Y6A+medHtlcVcrqhQ0+2Zib0D4q7DWtuBe7YG9mfKRonI3qfvXFXsxrSUrRkFc
yNtJ6zNkqhy4mCKZUyRqm+VMMgecq/0EU5YHO8XQXrCA2hWNJ9sRA3DUvztgX2R08ziPyOSNpqvQ
oYMC71vwEtX3gMYB4X2F1XNN8BEo0IKKCADTvO7uiwidpWJUXMNRZOuuUe589FVgE+b/QfZPwVHM
pgAR0VgvVzB0+Z4ZL9UXI75B82Ww/qIjCbQ+szuDY1SmrazEWNq8Kh6exXBNcbKe/JXew6a3vKMh
GvMpk5x25TrM0vt7QVOS6v+YJrIP21uf8UTU/GVCx7p5cZg1J5zoo+TJJdvsvVIzxnWrI8n9rDzU
BGTuh0OuDXchRES6JcmGLd3mprUaYjkkT+0aasfKO1XRjl8w/FuYMUzpYIOefJcKIuvHNR8B36ea
GeBXxZQiZsH3ijs07HlJHOODz92y5Rpjth+edpyHQoK/FvHlYkyZfjVqjIqPCBF6vsYhr3nEPMNi
hdd12fC1lc19Mh/E5EJzN5bNNmeAaoDJHxhEcsAVTsSK6+Iu03cRN6lkpogZi4zsNTFcKnAYQcy0
Jtbdma3qUBfFnRBWBT7hJJ6WqqCGtzhX7iNK926EgKKIirKtCLtluLuyu60boWtQVu1sYgYi9EMx
ubN80hhIQpQq450xCa0xq+FuW4ynhlXXAyyZEZQGNcVKDxjbAENDMfJwRk+LxveEvT55lcFH46xI
NzEEjV1iK5TCt4ZYmzHqt6UYz0MQ/4wSTCjQC/PqBJfG9IGWpIty2GQdcueGztE8fDKDR0+bgTzV
VsDZ11zMxuG22CnmJoxTjqKJblrERVXH2oL9C5SqJ2h39A3cjDDWEehylj/TYMQ59UtFqY2mAcEr
iIKT8y47CBOCTiMOu4zfYDnDzsF4PNv4TGR8ypqxVnDuqXm+EW7ecZub6SLK+72oCEME7nLw2b3/
xuxKEtot7xYRnpFJL6qLKi4xezRLBxPYWHFbYFfMcbGRgN/0JAcc7d2ARRt62EYNDr5EFf4UlS3p
Q2JEMPkwBo7JM7cnYBjqewDR+caHQ9fdNCtbaM62Nk+x9+4WWB2Zknv2g2c5sYfmtbHQsA1GPaGA
WdWjaqTHMcXkBPmlLulnveg5sGTlLxxrK1lEtcrHQWGuR9zfODo0k+En0AAKdGHtEBploQ/bL0OQ
ru64LVF24xB3RC3EEsjOj9f3HykRHIDmskGhFdNhko+ihC0DDIvs7aqr3iP9NGCfNbGXiENKPs8m
JNTCBzhRpuWiaZkgTiscnWDyKnEsgX7GWCKC92o+ekCIi/WHQ8Iu3FfqJpm+ZXJv0lmiwRkIh602
UIOwp7CNSILFdMgssUBzVO7SYJsNH0K9DtpV1dSmIF5AUbZ4+BGzCBUfW4OKqeC7CicmA/aqS75G
XecNe4vLU0susJEQJdiUc5Ylx3s1OC85JTsw/YS0SrjnjiCmzml8SF4d49XmKNKY90C+TSOopv7R
SQIizaUzgRi8lPFnJolji54CNOPo2k89/9TavQ7urfMecrrh1KL2CKfWYHDW/56tpNZv7/N+Q3Uo
8lXGj1nKd837dbXrDJkvLnZ60IgFqS0W8BrPQ+yiLAQ/Yf3VuM81146gT8EUbdvkXnNFdJ9cdRjI
DGYvejTgzGO/z5/qgA9MnV3r6uEfjeb6nHcMFypYaw4Xlq8gYiaraau8fvUIvY7JRxVEGwdLTkm0
MIkOTAQ9YnEFOUev2gqbuBDqAm7lnlZa2BvTzWERoaSuDJ97jiQuYycDWCq1wiYeEB0L6QDuq7Pl
Kuu954F/3yQ2EWAA1NVOc3ZDuwq5R9gQoUftx6FkTNDp3DeHVvvU+bxok4aa2Muz1HcSO0AV/eGV
DKJ1P6wrbT21E/gZ3gw9XzvFQZR0CHsHqTsrqmKQ+0D78o80Q7rS/F99itZZ8GjxgU4CiBp41sJc
muhY0cblhy8qVjU/WMoUyYNNg3FEFOPaJHHYHYNqO2qz+YXUDF6G1zyiN/E4DFfqf8pwxSbeNSvq
dXv/PfcPtay3rdRocBtwnTDD+OrLfYs/LP9s8CZU3ounnjV11NPHKF80/Kyy2xnWSUcujl5UuzPd
rWzuEdYm+u8q8ZeSQiuvWf2dm59RSnr0jvMwGjhhE87HtOOhrJWfXXWyw3vUvSmU+a68enQGuti1
rcTBAVosIyiDDSVxTEQ4ukdxv+6ib5sGuTht2cc2CYey6SS7K1VFLKCgGOn/89ZRfcXiOnJBzRlV
9fzR4p6IY8U13PN+yPeHCnQdcwDiFcZEslGnl+hikndhRxXuBd3Scw4yh+7Odp+eu/YOu3rVM8No
vXIdau4S5i83Rn+j0S/JWyGokb/bap8635nO4Sd4HvxPx7s2PCmc8xotFvwAylE0Dc2FpQ2nv1td
4y0/+th/ojfC/Kix1mJOTKcc8fVbWa+j6G2AOVImhBsYSIBkmKcFsAOoZL1p9TEPX/i+V/Z4Tywf
s1L+VWS0RA7GauQelDZvTQVZGsuGc4FL4zVU32Iq8740YmqlExHuRBXIymWrRqTe4M1iMhT1xWPE
kVAw/4W9Ij2M87EJwHcS55LpGQNtNIgQC9eL4b9Y2hafpMK9UHnXhNYxraa9L3KAxdAyBHg6HvpV
bR2pB1vn/k9u6689LbKuhDfYSbkBqC15XlXYoyOcdMbCcfEMftod8nWulgN1tFawsQWj8nYlIAe1
Q7aSiA0WltVx+PXzgRrBTx/7q46kgW0MYzi+cq5EpYXQFKAgAyKrMBdzy2w7WiLVh+GcegbYnc4h
nnfQ++TYisEpvsxkv9In+GZiuyz/Zda6bY9GevWLbzM6qPx3fhoG5aPWejA5aWEUMXBo5nsjMbdz
Uigzt1waM74YfukGHCGfBSXXCfNy5qBjJkcS8mxqm9G5b9qcwSLhCAAl99NrhXBscxRoGCYYJYpV
R2AVbRoF2Wo2aUBfHSaOCoMBGU8C07oGVIco9bpm8cg2OrM75cxHaoZw+zBGZpfA1JDnN532CJON
0WBHOTr6e1N/+OSai0Zw+WW+yrVOmpeYy7gDXKWBdEgbYg/1BY3iX4pjelwr4902oIeR0bI528cj
y8NWm+4+wpF9wZTvADsDyEYGbG1iNO4dDqisw1OxlLpaoNVU/DXNsNhVX0bznCcXgiu9vhcObrLP
Rnse5XMUx0hjYqeHuFqyr4hBSgUD3gkREbhqE5dH998ZY7CVmfvU+UiztbMsBvoWrbNXS4JX/Zoc
HAKGrq1jb5+NrwM5B4WkEuMF6yfJcW2Tqa8qJ2o48pVATAzK79zyBFJ7BkPAGC6CoTilJOorl0+m
fXDlwTL6pVU2i9Fbu9Z5FBgQYXL19vjh6eqTj5o+3pa0Ls2us8M/9cWTjeGwg4xDJtcmURK7xAYx
oyoYsCLsj5Z3iaHNldC9iDQsbB9QVdSu0myi7w3+FpJ16IpFQ17I0jZF/e1LUHHfabdjuSP9YNcQ
uGb8+ldnPZvGPQs+unnDJHJu3LUSEizXTJ1bbupco+GWt5e5G8qE0qSdhP4u0pOZkpnf62gH7kD4
HneAFn+EJvVgEzp0oIjJEk4sMRkFrrnqCYGwmQycbZBnT2P9nFQvXTkXokU+dIAXd+IEERXw/goO
Sdieo1MVbyzUy7w2maMCcknfvOI96B6x8+PEJ/x6MOR+AnEO/L8RUdqKErC4XIfJ8eTfbvLdytug
4WIEUnRxcK/UK2lx0Rv56aBfEaPltcW7XtATVJJoRFPPAI4IBqiFNTCcfSUi2dcHTx1mTJE5V1pA
b3aB4E3ld0JsJ/cJh92i8Nya+MPmMqHn1H+X8lzpL8N0KMK7ZRAXhicDAZCWP66CqyjnqIExdjQO
kYYTZtvyXqfBup3Fl09l3L1iF2JvItUCG78s3kweulEyamBMMm3bcl/ZP7qxrYnGDAqRaL5l2h9t
tLFT8mwRBUwvfBZgIuz4jcO7bPahfK7VR53cPIPzz83PsL6N36X4zufLOIDp9JAMV7N7M6p9jQd1
IGe84qrhFt8JAkk80qarjqqlw+qr488GLyA2HHHo7SPntG0d+ouOyy2qlFVtW6b6xmup3QFydg21
zC/MIgS2eCKDI5WJ9jmnRMVi8c6edbi0pXiW5m3KnzuBGDksTNKR+GL9gZa8A7UPlXPSnQe1lwyD
Hfy0pN64jxT2s98PYLO3uazWsY/hZo1Dw6RbQ1slXB+c8ZxZD1u/Ct7hoDymdDHhjSrLs4a4xQ2J
pX0b1uu021oRhwsc07vYOlZgIkb/mWrJerzY+Ua1Z4s6dgx+9JlPZbJw5S7TT5O3FtzikoomsnVr
vfrkW81rwThlpMbFQPcYnT9F/BcnRkm0PES0FcbWD2f23zZVtxjZw9U2lbnPynQTjvcqwFIRe/jD
h21N702lMYY2HAQFx1qWJPgjIE5Gi8egdw6JcwbOEIDZsmKCVRJHRIJwTcAVrShFz6lM3PrFoSWQ
k039Pyl+miLl/PA6o6KGECZ+UK4tGHYjgBSzRuEY0teS8mQJPJ9DuO9xODWAzRXtxcuni8PkqYqp
32vcnRG9V97OlNdRxpuCfQMSUGPR8WBsmFV1xiZNtmV69RxjrZzuNe3HHJ8e5UnE3piZbVCmqMFI
DtMAfEw917habXJT2BQUZiaUDK/+wrR1NlW7NgbAE1G8TpOjGZxMfjlDczQZ7vZmy6T7NXeyW1Jn
/3tcUQqV9jHjpMkKLyarY184tCgQ0yvVWAP/6wRXvn5xZwx/u0v8c4RlI/J1XPjYB/ytqz3JAbec
OoX5E2j/gsVIcii2gca1xmvG1i4FTzF14alQuhXbL0LftJ7CP+tO+wBruUUSLOX/V64OPk9yROCq
I/XhsXY2uv8dNulBh/RHMNDpl2CQqQlqsF84lEmxQZUQ/DVmNIR0yoxUUNBeCxqHujbZDrR5jKjg
3iPQuRMzrTO1u6Xf6XcFQ3Li/kNvBKuLk64Iw+oBMfOF7y1HS3439EQXFvta6sz2KPwY4bbP/MUU
TlcNi1reERjPOWR2tJU0kLNQgtNa/7aoYjcD+W17Aa025KlsjlYus3LSacWUbP2Wf3YDgjPt2Jsb
bkClGDelK2bPw8EZOGwKSYW70Xo7R4+OqpTYyYm0Knfjm9yvqwHPR9gSUO27ZZGMq0DEV731V65F
l7j7rgsucZn2bhXu1WiJ2jaAHV0GVCnRigTgv1nRpDiprtt5vjqldY8BouJjHRHM0UdF8lsRTfZt
7TQqzG2VBm1WV4iV3D0DkPPCi/fjqO+axvzsq5HoFjFJG19O6zG5U5IFFj8BPqBFPQIq18NDDIHH
tslfde2uYuxluvEtGj38GhCnNAEuK4WmEg9feUvUxMLs6475bRqy7ViYO0sXCE5genTqzxzMKlmA
KgUkzik5Fg1R/9tY9dl0vLdRw1zUNt45KsK3ClFzsJW+CLTqmnaKdUcDZpWb69QVj6QMjlPXUEhO
QMKX4V3k6tSmHRQbZXLDhy7bjcQPrb7Y4IpBGI4uNpE1CRNjrJlJ4ivYllkzm820VdTjxFZDsQ1w
q3jWtLIitkO/B8DseBrzBjrvcY9w5ZVhuc8l64EblA19lmTlWmlzlaQ6ILBIAgfM30wxbX0xcu5p
TtIUm0obDo3kL1qWg0lG/PjKWmMx2gVxjakXIS90SbUj60d9s6yo0JIOou0wFCthDOsuB8LgGuOm
Buul7EYuItfaYPgm7cSQLGPzbjDg4PquRi0/1Dig6Mg9JkH/oULjaJXRHx10v8KfkOuSZUmjqm03
m9jO9wN4AAnLdoJKm3ErdsIU2AWeUA8Po99eQgf9TQAVmL/1Xz13q4PCQhUb+SXWxEsTi20jUu6r
VbjSomHdOALDfP0o05xtE9deanOgDT1uB8G4tSU3fhRLmXDhn2ymw30LvmWvtNZdR5beAdGloN1R
ENcJvcL/dGR16xoEO1pe3OUowvys+zMfKc3qRSB9vGuF9Nem7hryYAYsKtQ+c63RLOegO5XAe6vy
pMdd4AUl88KJsFzFYmvVrgWjHumeVo1uk7bT5C0KN+PoXDYuE8yorCAotLkCUl6HhCJKzYEJSqDc
zwVifZy76p+Hm43ommr2aW0Ih8+hHYBrmsLB8xcGSJjdZA2gV2XGYdUIh+yQGLViLJYQnemYMDd9
7iydotI/aBaMPw3m2UfPCEwAxdUcWQEdbbchP4htTRs/yD1owUmDGejXM7DBV3EOGyweEuKWJSFB
RpucU22RkBSxVX6M7Nh+dpxYco63CFWaQVS9pm5A8C9xbdwa/jSTGnILqltbfJAWEkjEIbCJ0rTs
u6Fl+luDe/OQpHb9FJuVzpQ7ooMNd9s8xWgn3ArT2Otv2YCeEncVA10tzv2vopH9ugRhtnQCHwm7
K+ztpDvIhlOekXDsQ4hgRDTi1FGcugsnvUZ5DpJ5CIWQ26jIDUW4QvFHtCzI2JKU5LKZjNOvMnhR
hh7mWWD3zDll7nZnBuxpu/D8PLmm3Gu9Oe5plK6/DRKEWTyz4j6Fvn7NYxTVLh70Q92Y3cZQ5C6c
cGqOunC7l7ahx09aIt37BfUHSsnoydBj+2nQFRVlPjwAzOjyEXcloatJ9bijXY8W7UlRvGRjO3QJ
CMUxdYiFNY6wM/LCfa9009rH5CooMhr1JZWtmBYGWFaOyQKT+hrpPSMy73rr/TW9SRrIy4YlZq+C
6XCg95vRD3kNRc5KSl05tp+u6wV1b8YcQOsUfCxo0853Nbf5FgDo7pnmkkUty0TuNa8ZVyLU0xPO
9+bbN1z74pPKpC2qVxPA3tjmWhS3qbesRWMvywimUDFbv3CITUSfk/YqojolL0dZUSk5xnomUdWi
0iCMa6Za9yMkwNakOTmLOLG1zhSvqk7Mb9sAysM2OZ6TByiQAILWwvulMfMMla3z9ke/OlDDU8vb
CogpChMi4VKfcT5sJPYMPNJ9TsdlrDnsXTGmivqMQQ9AXzrIG+A98gY8TKytgmR/mFPwII5N+WXG
eDZhWvj5b0VDXZAC83Y8Zz354d6OOTklzrUq0abVJL5gDfEu4qCOh42PjERq5aKq6uKTQ8orUBa2
jF6hknxpwDmBCUV/fpCuExtL/SUbTeKFvPVxH5VQG+KvQtUgTIr1NOfiseSgkJTTZnAINVLmQe/3
1GxTfeuCv/W21aRv4AQPQJkZQ3ck4vSPHvt+ISrUqZPdnsCIkEp65A3ZQYjAAmSB+BXsAT7BLjsC
p5Q+J9OTwTirpyszaYM9FK8fHL9Ewty31i2vUUNrRZbsSDf74bqkpqknG7eV1svIVKkPmgMiGom0
YcECCInjY5C/WGjC+NWczgJZg8170Rlfg/bb+KdS/zLadQljZA6ZJDZxto1Brqaw+1Vvy1PpAU67
mNCaMnvnleNCU9vYq2YyIFPuL1PQjjLpNLJYFMFhn8+1bdjvwuk3amNOG5wO4wlf5W8/x1JIqRSp
t9KyH2UFBEcIriV1hNn+lki+Gh9fLCObNIMnIv4FDeTyN/pVYfW42luXrU2Pamuu6JZPhjt9TulX
TeeZDaj3npthvm6YpAFlhAbmcGqcS2aPns2InOgOW7METzdSyVGW+LQlhUymYRx9ypjNFrgP34lb
KK6D+VYD1muH2XsQ9EvTQPAOSWEUAGuNTT4dO9NZYw2ag4wFJRr5RN9I2qC6DNfBo9RqZADnVAcJ
zyMzqnWFozl3RtiTitwwkM1ppcp2L3mf25IRZrAJkglZTPM2IRK5JA9ls5417fBTdjeDJbron5Lo
aSgv/4M2BHODJ694UunVCZjzMHnsw1Ns04wcYDbgDcBWGrdw2dDb81OgiNhTyqRtOhde51ZYm7o+
evpGdLCkEgq6qY4L3szy6JXMXOjZiGnKykskW54FkSFcTnMHedWtsuHcAk/M+/e6Y2Wqm+WUiavu
2nRnksIBcgZWzKi5IN+6/NzT/wcfYtnxcZVMj4EbrtgrFsyMlyK9tjPDG+2qzR+UpLUGMGAY9xXu
d3bymsZcDpjU+FmvbM0rRRAw4cbrT81Ci2BiJwxgWZ+jaVw5aO9N/KRxwqrTDWqgzgnEWUumzvnD
pyky71lPHCqjW7jz3p6vqBluU+RDe3AGfGoDJTPq0+CjkNYmCy64UDBRW+LmIpnS7+6Yx0Fuaa4R
hGHtu15fnKamGIVzJIyI2H5roxNmYrxH6VlZ1kP6yWNCHU3cL33YGthKxu1gXzOAhgPCd98DWh5P
9EyqDqEhA7v4/3yErVhwnkrp0h7BRORvdnQvI8BgzrXDxsChhUqpZ689hN2hxtxm1oTnL4UJogl9
MufzSrObjE5jfCEGMePC/vUeFBb2BFw/GqG5pwRzgUO2Jd5xdt7UIPRT+qQRkAbFS1Q468EHUdWw
8KIzahhpFW1hGii3HBoyQ1D8aIn3MoTHUALxoGBYw8kaOIAadZ0QCGrDmZR+QrWo6AQm5JDTAh1M
QEgCtIQIVilSsILL4L71xgEr3kz7NMttx9YaMxblJEGxqfZkjclbxLAXIVRay5ocVvXF0oHlR3Xn
AvXboQ/Kg/RPV0jDAtVRmBF9AqbLqL8rXid+Ogtkx+S9quqYMrYFStnTZBi+xKxaLXSdCPsFFEay
hnzE+TlBEeXGV30Zw80N72YDBYlRqn5qA0Ie7nAz44R8mb/MZl/Ai+3uOQ7psqPu4zMy38PQ2vcs
vEsN/IWlNSvZfXU8a0tDZ9iPak2Xtj0dtXhvad8G7C542PFOOMTm9p3c6JVccNVrSOOmq8L65rwS
cRGIHuQaV41JXyr3EAKCimQsSeoSGkCFoIo9lhiaAnGCWSz9MnvcgCmSyo7SOhLaa+xpAyJmxhWN
nQ5j5187vDt4+yfZE1LNN3psnDvX2En9gzPOcmTulXUZJZgSzGtKhtkJd0W1pmN+YJWvbFoSmd+C
qKgvLrcoXL8gwZjlSVRbn3w+GWN6QKvoSYOQWcHeTlIL5gteYTr/JhMKEmM298PR6C85CO02EHcN
YjbActGbioCayeUYW1vdrGztRdVEY5EfelZ4DQtL0sTrugau01IgNyqMTO12rORahiTFqKM+mcZJ
Vk91n8GndchxUeAR5hfbQ2Drd9KA+htsQ0HoGMNagWu8R/6stqzkOp2Ktg02f031iKf2STjcrGJf
adRDmn9ay0tpvPcRxYv9j5N+9ZZHI7v3L8NrT3u0ZrxHPt9K80aVRAERttn2mPfpDzGryzBsPEax
8d5E4Kdt2Ln3irX6ppJHjKIbQ6Y+yvFSUXCMNdg+AjS2+QlfLIpIjDT8sUT4YXtnj5GzgUOkt9/n
W3Bt3iuGxBwlkzk6HurQX7/HkV6GOdiYkashshmZ/lpPyXkSQmfZbRFvy2akBoAch//daOWyhACa
R3NmmtQTdmScYX1OmZbstynNbhZhe+U9Ge2wzOfbVtu961m/bVj8IlxlJLpHDJOW84x5jFM7Pm/o
ZH1X7czsxeGjH9AEJtUcG1EdKjdfZ4o8L+VxVUsxFReoSZB07vNdhT5oKrwfBsRaGkjb+DQWf1N1
BGdOHekFpM3ovBQ9qMGArnKbT42lXiPm1d1yDJh28T0KbAsMAsLsMeJ2SDSqqEJvFg/+caW5dPXw
W5k0MNOYpSSogsD/3+YaaxIaFNpT5bCFG2AQsSAnHpOLp5hGDSdIDobzpmd400vJXaYtsn0qnOl1
pMaH1oIwQBopHUgWdJV0il91c/YqkjOTuqaA22uNuVXMfAmeLPyZwMen2wNW54rfiz5eKmY5fYlB
1p0+3aqQ6yC5SBis65Fj7GAT7u3kKeF6N1rDxYjgE7GoO465qabyo56jrtZlhAXoCVCjqdcts7Ff
51ScRWD/7eOYREdfRTDLiCLZsB9QxJp+59gGTYRx/MEDd7Nlnnf+T5Ca9pOW+dqw0PwuXiNYbAMc
iRWdBSW0Xoq8FirtZ2zNm8Z/6l4YxOoMnhRhhX+Wma1KB7uGH68tIfrHgN7/5/nNuPNMcrtScD2y
LfttgsJfl4QycrudawfqbedwO7cY2sBOr9YWo98ZeGxE6K3laPNmpvCLaefkv3lVbXULtRn3j/EO
fj6TJJtb9ySYj8sYB3FS0cqsMeDrAzwhRBkIVLZcsUngs8MFPTZ6n0xQ2jzylkYlrvTHLBN7J7ZB
OiIS2uC3nPzsFRE3atCcHWc4BWDCpeeX3/i6Hau1i6MqcF0ddpD3FQXV2RecE5zYBH4QbLDXbhTh
sVKWO53WHp0ESJdozzVzFxV724LxopcLWl3ZrXBXFZQ6ipJWCAvHCNEhl6S7Tkn6hB0RNW9tuoRT
AutJI6ZbtMZuUvKJml4MVObGUwDmauNXR7TWKqrG9Xg5zl++w7dp29mfn4M1MWNYhKl/nKYYhmr3
V/jugZ7MpU5zlVdgV0CdaRz9ODRsuga/9tCitCeiXrd+S2ltL1ncJjliJtVfUksdioiwD6dBsyZ1
StVu4oMLF5ZLP5h3SH0Pr7910iZtFVI1nWJgbmuaLVoKIQMPvRyrpwBx4oyULwPesYeGmA2nwtjZ
8weX3J5ZvoNt63VUoE2P0IRSLaEIzRk9JUputLL9TSxSBExi73ld/wjP/bbZdXTcUTSK/oaBc66m
DtIJgS89qR6jGvCQNHuyGLgguhbFPmlp3DDZe4WZ731JTFgPGEvGjce5xmBcqr0Vg/XcpMAezNI9
Yor8N1GZ5bDHJSXuQmWACBbJStH50aNNp9jI6YtWT26pAUVAvMnr0V52rCalgI9HehqTmLfBlbOg
jwtbYW/W6zYaVh2IT48RR922jBF8TlwECjkzjg3hmPxKddlB6/VDlvb3wcheISi80vHApWT0W41J
aorcm1el9hs6Wb21LJ+4M0eOLHSYFAbu7LmrsOzFerJuJgaLpXiPgubZrOFXlBNFIiT42FGieEms
gmCQ4ZrLLtShBGWYgkJZH5XpHvHy712smsCANpJwdMpUFbmbT8uzSGXa2SUPQuLmo38H71XvZZl6
C70tdYKafNxMcBEwJxKtQcFxUHnHxtCbldDxCWo+dot21PG00AKGbDq1jJEmF4+SJLwie8faV4aA
iBCGQCJ7mo7MnSqy17waN9g1Hna2L4IJKdvFGtH2J7xq7iFuDf/XKH3/te9Lcs2Bf9O14NLHiPeF
yBGYM/B7ASdAshnhS2Ge/C5ZWgOHjuo3onxKRRD3Kp1ZllwqH0HWzfKP3jW2JZnAohfbfqadd3c9
S5kMkHLM1GroKqQ+dKNiXLn2R+XJvedQChmQWhycmmH3CCt7jHe5zZTKqpxDGw4nXafNrZCcsMNG
ev9Knn3UCnzY1dF20V1ERnPSKRf0dgN89bhT+RMZhyZA4reBMD530T2o3rTuXuM56FDhG6xVUntJ
MZrbHFz7gapDcaMLfkYLCkQ5OA49NcJsYGc1dLeMTwVwOG6gPNpqmPTbsDlHwicXNoZC7bIkFdhp
ASDiG2HKmvveT6WDmK16gZtaBZhrU9GQImRJTNL0uctckP+ZVsbX2ieK6Wm6eEbLpXusb/TFoHMg
Fb6NSyfKax9JtaLZI9SVuxMz/7QZUddcwZiP9dA7lWZjr9M4N7bOlCHNZfa0yBXHxa5LZ1vIUHNz
LR1Q+v6UfoPMKT8t9gyKy2YQEgokLpHRQ3kp5YDjUFO94snyMIa2DUhsl4KSBZ+pUdnhroxdjkm+
V1C0hGehJL7me1sDlRg9pWzeEdQw6nrjRMmzb2JmETHOTqXglHlNCk+5nBrwKFI6zZMsPVYUvQ50
b1mpxP1kfxu2fPpYbgyGKgcV5gO3zyJdYvYVtGf6sqZgcu4xzu1Z8Qp8yBWWgU2xHkPSJ2PKAETR
YxIbsdyHTKsrXPY2+PFGte6p499+8S1mCVoL81qW+atzDQJsmUHLLQPMlXW3wri7x2FoPExZh29i
fmF4dtM/bTJ/LLeQJ1gc9XmyUAVihghxai+z3j6EUBAweuClsSDsjIEA9VPcbKdeD8JF0R/2ZY7B
JQHxn+a7Zsg1OpAwPJYYK0XuX72x6CAAzUJpamBpd5OtZgGZqKJ7iPa6MAL9ooGzjMv/ODqP5caN
KIp+EaqARt6KOZMiFTcopUEGGqGRvt4HXkxZ5Rl7KIrofuHec9NNQyyQTLVHCpkddcg+zsj1DuMD
3zr6X95upE28b6n9JLryXMdse3OPHEdPj3aKlWHIszU3/iQ/O/olyfgiAzbK3n0Lq2tLUtUmLYqr
1fpHXNJbIbi+8gBwWE3xnuzdPPmtmO6OTxMBBfiZqfiZ3p9YQTTqSXmlTJAI1o+uZXIalqiyugsE
+ucUHqFbJhvHkZsKWVPXd4eBgWfH2zhIF1ts2IT6e1XjOesr3sUuZlgZJlADwxQ0rJvVJVUhv0GQ
b/FiqJmBgLM2a4NdZ+v0cPTRibiZUbSIAHQUhb7UeZbThLYwFyfW8HdVBRg2wfEpj7GBlUCDjN1P
r+oRoAfprqoRSZousBsuZJt4zjkcQNjDXwbJLSQ/lxXcpqZSGZAfCca2TmBgQh/ufM7u8KVRWbIF
Z6WiDFzd1o1UxmvnIWaMSmPjl91yVDjU6nEfjebKB0ZuZd0RTtK+scJ1OPYHt1ePMimekYLnz55i
ZhWmXx5LDUAiwKfBeyKyYBBjkCOZRcmF1ehfV8NcUmIdzALD2l54DiKFvGv/aZNzn7RgY2Tjq+O7
C7+aFhni18GGOuDY2FZl2qwcv/uIqumRdqzKOICeqFHjJxHgxPKafRK1K7eVzKvNK5+UfZKGhJKl
XwXR8aCNklVAkgoKDhDEWzTshPKMukup2a27/IAYeMAGzHJTBtnG9Qnk7AdYLoGDhgGBzNC9Js5B
hffC+RnQkkHxVWyl4oaESbCbEZ5jl+zEkS61bs5jgTYDXFL9Myd+JWYAMc85dg5Hj/5ZQ8UdruhU
VsRGOjqRevOi12f5t2xTsZcSZITCoDOyDvWrf7b0PhSpDYt0HmWQ1+O7Hyb3x1TyXrK4ZC22abt6
aWN6cYy/cGZes9Q3/Z1jgC43nJNn4DpiHFwm043DhRlvdxAYNXzLO/h1ewwzcW9D626ZzsHQdMby
/TJlXSvCn9A66SNS+fgLkbrGMr+OKvDYjWmyeWeZqwvwZG39KwmcMviB2uDaWsICY6PYhbxezr1t
p8esZYOnxhuuShuggL6TrUnELn1e3D6qsboYzHxHTZ0kuI9R1e+1eq6zHiONPHLrX4DIbVXUv1ng
qxTsKp2rh+sZgNpDyujhOzcIaE5dXOOIOynTWcn9kdZTTO9VAE97toI/p/arB0nGM6znKOjcU0IQ
k4EnE0FxA1Q5DfoFoUHuJoqMdcYPLaXQrRNjjclp55jjwmUe4DTV0iFWLwRPEDblOgShaeL4FN2l
CZ7DLNkXYcU41GGUlfyaSEYmS7xOzKZC9O0j/5z9r15grCynY1zxi13Zis+D9Uhtmkt2EZq1y1hZ
l1W+Kxz2zCq2r5Hyb2mIFEpvPD64COIxpBh/BZTmLttV2qcP3cp3xkMHZMgvmQXQWZlMZv3r5J3Y
pj4pd6tr/6zu30DEdffP1wD870YHM06/s3y2yedSYWY66+pcZShxHrwRsFjOgXnusdOVNnC1ZIBw
5EHWACGU/OjxNfLfPd9Dbywf0EaW7JBWaFpWvpm+ZD6qXb1/qwqSi9lUkTpA0HDTvk+WsQmjbNcY
bAHQRt6E5p8NeB9J5DuLcpCkybp0PqKdmHlgyosLPWbf6uJMFAT16YRYq2hSBL+XECPzs94O2KbA
fUGGnpiXFygfBJVh4yucCnrAZz3dK56vtOCB1cI/UKgrMcGFjoO1F3bXSSHHDL9GadzNGs8CDJZi
H5XDUmhI02uXmGvqE9E5QHDG5yztGKGbiMdULF9MitIYffi6KOMP6TtUUe0fu4aXToYspbtVgOfV
nTDXSm96uDAJKCdCViuAT6r4I2GQ3yf1d0vJwhuAgV84eEVzUgDa3t+G9Ga1heVvNlKg0uuBjGkV
9oxWbDUBxUZIaM4JCeF8nSYhc7/pHtuknpR3ozCWVQwAx2VsjsndyfHU6JTVnBOx8h8Y5GN2MKaE
dhB606cjk7cCg2afaf9QI9/rFF5AQ7Ebi2RtVPFK60pEbe+yQe7FgH2Aa9INa8EwqPlKdHJHO2Qu
EGxDwKDiXmffPNWIZ0EblOrUea62ErH7E4h2mwMrc1m3kRmyTkN3abafFvZ1vor4Nx6/U/AncMts
JwuPV2Wmx7HSuBzMt8DM+a7ahxEjv0QG6MW0YGdRnXnK1h3gAwGKc+q89dD/slXEbsS0LZEvNktd
RI24zgBw5wPcnZIm1VRfbU6uS22xT+nQ+7CDS0F4nmsQHKlePzeutcqpeQeYu4gtWJbGNRgbeZh3
OQlbsSyiKcOiYw0onVkJqoPX7dXYLIPyWzFd4yX3YDZ8RTWFDby2BJgOyAM2IyngbXmULGvSAQwd
G2n8XEA9rUA60ZRI96an1177GJPoALzrZfKrzZDf++QxtaRNbyTKujH6SUz93Q/bfc3JYZv6DuHB
c2ex3C2B21n7Pv2qAwDuRj0PSW1sPEV264N0Qxk1m3QuU21sdZVup9miNV764lwP0JDd8hzzwSi7
FJYDIx48yShbnuZxXeSk/9i8Y/qeuZBd8hdAjXJPWXmPUeijj9XYIuJ9mnZ1AQb4HtVZe9Ap0obV
gChLTw9OVsbbQoYJMDz8sOJbiT8nRL5tPPvjDlhkBRuFTHIe8xWzdvh06AjlzuvQa2ndwvOzi10D
06aHdEJ5aHW1lQU/xpS63srQyJcJY6VLU/8kAvrIkKu1SnK4U44kMqMvCAexfEZoiSIQ28r679bB
gMI+px+/lPNXNARtp4Zrrkx6iENkthqXem4eAl8ufYdY7apmJAXnTjmbRMTRitK6+ZGxnq+dOZ6P
eyQY3YXSrEPMN94k4x26HAXoDJUx/NJ6wwuKOFf2D2mPzn5QFil4TjUegNYgai4BheTKrl58rxer
emL62YTrrHCgxbgRawGPJgugdGFBbiphQLHlH4f4ua/EFqSUX20V+QsjpwdAzPRcxgVhcDExYth6
eKDYjX242XMJEDljYsqtMchbVP0a/sdIgGSd63PyHUvyRS9fhHtKCZv3VXdIjPRsWcMqdvmItTAD
zWHduAQOOSEknIOY5WkMMxodfPza0r/qEGJF3zbHKiL/gmUlsVm0Ssk3F/aT0cCCNcWyCKnwzOIw
qt/SKlh+5E9h+TkijMvG0wRxNTYgOPyhYI/1c57VaKUkI0/Hvtjhz8gZ1GrYcJdsxEQCALZgLs2c
ROtBe7Q62ECzD45uzBrGsL17gIqFqGsMOh1mL8VMP33OMayRxS1YjBp2BB5uZM8O1xOlTWj+9GQI
NKg8EU/J7hbCNrelPCTKp5AGs5r0FrIm4M2JTVJVYG1q3oACd74ienpO0X4hvAmnnr8sy3aRa/2p
qt+bojt149bUmQj2pKFdSxkA1SYyrD0U1gFZ61OJxasiRdmO/UVN/KdL8HJYuitDwwxcLkkhWCdR
Dn/rEiJRsWcmoIXHqdKY3gPHSiPvpumnin1yNhh8q2RhteWv7RAFVIx/PKIfmqeRlALpyqlJxD14
0VtoAo1obiZxaJUWkLCHuaS89rhq2+jWGjwZEFK1LNrnjH1in4jnVtsG2p87IYAIXTxofHjJrfqZ
oisOdVIK8eP6OWsilzRsxJI1gijoxsXJFwJCis0UjgaUEr7CiFaER/qkhZE1n12yDsgHnT40LDAd
BhzbzZYB+n4Oz35G+E/mnjv6kg3m1mMTb2Y/Dobyxn0lRU4fD73e3UpgGiwYYP4OD0JSDE+wl9Kf
GEVMqJApkEz5MyDMyNt17az5v11ZTSaUiXP6aInhvYFYIFukb+ZX0Z7ytN5l2oPp01PsxZuwfJtN
8Fkjlyq+dPIvQj/mhi3U7IYnkeW2/BkjsYyqi2QfYeJ5Cfx3G1m/pe8qo1l24yHGhJMlCJYABXix
7e9iiYINda3epJuQWLgSCldPkq/ttBsd9YefoJhFBAfQWjiPEe9rzoUHXJDQFJgn/cD8wMcO339W
7EsSgWp4Km4dw0ZcCaSmBTzrvHNkZg2QVSdShDzjjb1U2IBqAg5Cqe75RO+EElLeN8qhPfuTdSQ+
pOauQqu4RZgEkVJt2ujLbA7VTKhyUL0QoLgjL7QlvBquQTJku2DY6/JaxBUuV6qXKv+bM2ncaV+V
OkI4po6h+ef57qqpmm1O5U2ZzDr1pKX2kilj1naPKoMQRH+LONeA71XUvxr7w7p3Dn2MjjLgmTWz
o4vsf6h+ZHLRrHPWvwTGfQyGbeB5CzD7wWA+6VAyFToA1MoTsu0oz/8ZZCdWOGsnFn4+K1LdBHoN
vLDRr2jHqFjOmr8CioYsGDJpjP3r3vPHULStdJZMgZuMC6Se8q7VYGJLwWBjDX3PaatxJlfNSALb
CkiiITR46n7s8p8siR9GzxOlapsb6SFwvvGWMKN1n3r5XDsHtI+CXX0nLszPn5Rp7w1+STqsRtcu
dn+1BkSugXuweTizPFmj40YHR5h0jaGXG6cnD6ojh4SV26AXL14HsLCT3HpEXtLI1AbHIiZMw33j
B/nEa+6TdhF16mxbWxAqaUvUApVk/lwkH674F02YDvT8OCeJRoQoCebsMbaOCbZaaD3n+j1VJxK7
1Lht5ihegEjMcm2lrXtehUB3HiD7yMTB5yYLcnc7sT+QhcsddkRS0+afcCyt4j55FwUvneK9zP6a
KVzErlzU3YfQJkIcGPgExsGZ5VnZMTWubXMYjDeGjBvREEKEHINzeUwXvfU8Gp8juw+TRtda2+ZZ
Q6hmErNsgGBsh/aks2CbME1mvvzR5bhOqgAYyXRlIL2tqvGVSOaV5aXrkOzL2Y2N0kJT/2Ify3q4
n5LLHC0VIFox+TmwmtnE9L1+SaBFuKoStc4L3JUxONDQOBGfxnv57c4H9jq2P6T10/bo1DeeiTk1
OJjBIW+/kR0Mcm92jDk1ckPWRbCOpmjp6gxdYEkYsLKQWJPDVix6auoAoywiYQLxQG1Q1sZgvtzm
UWNUNG21Hp3oJBBT8Z0y9vlAB4OtkvxxTaL51MD5b/2E4zbBnAaBlPWgbjKlZLCHF3FmwRbiJkdw
YjzUrGB+k/JiUDs44b2tsFGEf05KyYrGc2S8GKAK8jpyV+OZqOasKh080t5isRlUy1FPt2AvdoA6
yO18q/HxV0A5nOjRRK+tfifoccC3WO85rE2sFGPl4DGzuHW7p0FjNfM9jlvd+XSoRjEhUwrUeF3/
/Oi7TW4d/z1vS2zOGUjs/6FeKgb6lhk9A9sHYBCT0xbbl7Z7H/X3MEajlRE0SR2Dy+DmOhYmhput
rS2f0BUK5ACEE7idIDsMqDenpp4NDYDlRrVrOvep5rqloByMfev+ythf9hTBwn8w1HEoXCrKyIzO
NayWkd095mDlpKaM1P6C4SVv4XKJo5kjLTEaglJM5rr3MS62Dax+hYt3jF/1/EeHGSOUsW4x6ASZ
A+/YXjsddDmWAqX27s5wA+5CjCjLCcTE0Fwr5z2mKauZr6E/fSk5vCb7JZnZhpgWOi98NB4891U1
kFWOBjU0P0bvB33MwbROdZG/+TZ+zLG5sPXaz+UaYMfA+yJ5quQ90dEkl89hA0xOt2GPLJh/E5Ya
EcDKpGZCQ2U6KzkcfeyglOCwAj7zZEQr/huIf3WWrvQxWYtQrFqEZzqfPmhaK828smOgKtB6tZsQ
Wo+/DtVzTPyLgyM0wapjSYbqRb+Snbstxn6O36PnXtOU3GLuN4sIzq77FSAP/TACIoVlvtg6/1sJ
xL00zU/YmFcmtceu9zC5eE9T3oLrxorofmfdaz+E9C5VeU2Qy2toGkRlYLdCzONM6x6prp8Va1AD
SweiksmfsSgzQnQ5cbhNK3m3OzZVQ33sLeOboTdmr98s/elm7eCM1f5tcOAJTsHs/+MZnPc61Ixl
w0Q54+TsWlRLxocaLfD2+pOoGAym27oATjTM7lVnEQr8H/54i3qsqc600AA6zD/S0Ss2Ar0GAVSM
kLQ9XC86HkLrfJtQo9UUPNI6PQ+oCOIaf6t4jfNDzAY5HYNfjz3XFE8frXhoOXRUPgdljmimWmQa
QCDpHzX4iq1GkCIqvh4LmJeb9EQ1bglgue0ETBvIqM5aavSQVXOP+svCh0YyciSk99xO2PgE34F9
Qla87RJ9Ezs6c4pw33qKSQDIEr+EylYcUB9wnO9wqJO6asChg0+zcsPFlO/CaqO3CPIiqLsVzigX
kiYqyuLsZAX5fYpvxWSUn11kcxt13py9ASRFU9eOGaAXif3YxYALR/erCsddCaguh/ntuqDGu10H
R8LDZ1MGPxYNUUZGvZO0y6IFaFLAKAPNkjjkKzAj1Zyda93M//GDycKm/0ToxGNIcgpjSwNXUe4v
G3GyXdhfdx8GLDar5VC4K5Nkh9Gldsm2LdHSDTWn4FMEWmZQxO9wqRUJd71/IBfHg708od828CjL
4VzbTG1KSrq2XGOFuGlzrFOMdxauoIaW3MJiFMNr6znKBAoxgYwq7wkKI1CksXZTtxeAGVxVLWaF
iNBxHf1EBi87mQ22LP9KhBoPE8OIRlY1O81JHOL2mOP+h9A0cPfEn5MtXwOY84DYDN4XfCSwUwgn
0DEBDvWy1J1Tjf7ObiiayJm7VO0eOfVTG0KdwDFQ1jhC9UOF1anOrrnzE1TxsmhOZrdTaL8a5ZxF
/UNqMy5ac9OHNzC8bJQqE5AbnlKVazxzSx072pwdMG1VFi4TY9oOKQt60gPjodk2IwghMuoJ78G9
NQUXnSNBxy5oGhvHZRNUfZolS112DwbOp8H+GPHfN4gM2/4scX05dFQ9r4morNh9SYoMmtO4UA3o
PTmtSuuiFf5GRR+B8J5Ndt3K/XAV03QHTDSOG9d6Lz3Mzu28tO3XaYC2pfyb0C6qgiAoYqSi9M3X
s4UQS+4J3OfHEhxHYmSnsgUNVVL9c5eLeMQpyBCH7FqEHOCc//UkhMkORr3r7RIDI2r4jR986fGx
6hz/YBA+PjTw7HkbYFKDjCiRsxc5sXY+4R9I9TU4hvR0dDxrk196iWaoi9fMvq1k3Aqk26MBrsFR
3cVgYD2PmtzxAxzdCrnbtpM6btC+4gJHUcuPw7T5H44e7/Jg9CdgjxCQZ2pWvks1qNnInV3OjtBh
Z5oBheue4xapN+ljgW0j9f5nWj1Qapy14PPHdD94ONr0vZnM0Nt601Hn5Axn0zI9phCLwKNuFbof
Es8nPu2CgCv7VRRHLgVe5TfdxVOFwjIzu3NqAKDwP9sAiAPcRj1HxmRelI2is8aR611MQhuYZzgi
25VJv1AS/aFrLiLZHVu25LLtH0NA4rCzEvJrYlLsxYcGukEqT0PvPutMn3R5a+yPKWWJh14NtuOc
qyR7+ydCpheXN8maoG1+tRJMfYxoz18RYUtHweVI0ogc8m0ePtNyHQY17nym6y7poZCf/ZSAdXtG
L9D5MwTKkOZZIQBy+K7xS82KPOmcTe+ARUMSpth8ZSPgF5Lhkm4vy7vwv0LMBArtp4uCSNe/2T8s
FNQaI7RJ3z4pGAT1cAiIr/AQOVUot/PuvQCCYXoj9DzMyUybLIzRtorpWkeQxcQDuAW7etaKffQ8
2qhn3KPGjNlVt7oiAgRfTxjky9bUN0n1Pjo/BdaeHOEyo8fWe5NzCjqdsC9T+AQHFvI7NYuNuBNE
8lzo9VqHnQYh0mEp9WpV6BvIcy3LbIN2nvQSmDjTRR8OrXiJ1bMnHwEiWjiINjlUeMX+crGZc8WD
8UZIBh8w0NaueyMnuIIiWL8Z7l25z16lr2u7vAlJZT7SJlo/KfSCBDhS0ljcu2pHDEaDztj7y6FH
0PGtM4tlSM2ITLSwGMdVSv7BmM/8WVTfIliXEPNlE3NUIugfCBM0Hq6PUd4KzyUoWCDKS5c4w4E2
WDwGmw6BBw80SLytqSf0/Ntg71qlqyYhX5fP4hFzQz3sbW6t0MDCgbSdUIWCaWCmmFmI+v+5sI5F
bapeq7LGol5ea/MXCcmm1h9uitJeP9Q0aPiuEN3TkdB/jiE3Zsh54zHUAIzvx9dGhxpPW5wETOoJ
IiF0s8HOKgd/ZQXzEolZ9Ws+yGVnbXRzoxdEXeWoU6JLRvwfM14NLnVONTuO7TLmjFHU2nP6GtFr
6zhA/BPwQYE/yhjwiaORK4AGnqInZvxjFDyy7Ft8q11p8L+q9F+CHd3izMHbMGb5plYEKE7Rpg3u
JTYM4eEYYxoXUqO28RvUiicDgtYEFhh6me4yXMU1nvPXiOBn0N5Qtqw9BFVexMUhqxfUG9scDaCX
10c97RjbkKaLUNB4DehNckaHKL7tDtoA1uswpAvlQ40HhgznflWhyGWlv0qpyBLdXAZxtxpxfpmj
tpAucgD9oIYvLG+bLsmWZX41UfGzL4xa76lhIi6sz84bubwSolXuboQdaWsTteGD9NNDIjHoALtx
kQ+cUj1QooIFso0PtO9JEzLJkJlGNgDdc+iXP507Xi0gvFmr9gg3z4V+7ns0ZgU1GRAnmmJ0hfAn
jIOLDjfzK2AEhH7VzYujB8dqYMztmWtvCFkWvvF+rSefKr36ztOvSkMWUBOFRUORTsekShA4m7OB
EC4ubossMdA00pL06bYJ5D5NnK2c6rXmvqPlWmfZo7Adxs9qk5se3gxQAUgpxFsYRCBWmSiENkGp
3AMgTKqGAqEvyObsUVniIJmd7NwCtmhA6/lYEUrqLVLkVfnsjfE6VC+9urW48XRwJjkleE9YbRWG
xz7EMab+JvJtoPKO7akzWMHzhGf5peWHJD3mEIx5k+YWSwtpgn/QjGPslKtce2OpXOo89Pe4T0AR
oCkTio0XKiRWE7JFLcdBau8FVgAZjyujO6QToCfWFVU/Qs76zPMZFvXchdcOa1YaoCGczkIm24kP
WchUNrO4LN4NVuOa+MkqwpQztY4YLxjhm1084ji5+Fbxr+8uqmtwQHBvszWVt44tWuuNx4T4jqyo
NiY1sgx/W4ZydVKtuiRFlButi+aaGnwZtzizJiDBzcUL3I0Yw199NA+FV2xHzhktKRcjaVod8XOh
ZNMQXwrmaB7W2RJCjgngcyA4w7obCPa0iJ3Ka85XI4qfHt9NyoAg4YQ1HyK1XkWbHuzWRwESb0wN
sCEAixq7giglKg3Gw265csITpJwlurIVAXFrDlFYChoiFiqrntpPzz7YtV565mUqNhYCunWIBMBp
FmZ4r4b3pP1o83yFbmrbuSScYiSwyKae47WpV8cXHVZGhO/Qn7NcYlKNKHZitMUk2r925BhIGsY5
whrI2LHlsY3bf4n/YodbWfHYiKcAVYmrv3fUR0Zx82LcenMmxrnT0SPKdaefJ9BGvdCQgP5ECvEh
yrx5xu9bV17lk1UgfMTgLeWH1ZSrmJlVHJ4cn67wm6SNgN6rW2chUln8AEi5VwMksopRbMOVXFKh
BXa8j6czNyy9MswYRoPG7JZh6tZrbzVJfGJCKJURX04d2SEJVnBxJShkgcKrlxkGyGnbzHoP4phI
aW5tjvlmi+yO27wEH/YdxqgKmegprinJXVRwvDvDJ+YAXOaSYoLjMDyEwDPUfChu7J5pRrsa/bfE
v6rp5hL9U9Qofcqt1P6VJPHEBgCi/FoR6NlDsFLPCbuTxkYiwUVonuZwtVRhXsUHlv94oBeR0CKC
WPodaTI8FCEVXstSemofo3ooiJRp1nOGWCsuyLUDGMIjOdrE5TRwabQOr4yhjS2HbWPwKWyxZZ30
4RjKP04s2DEWyBbOEBICaO+WGX2H7xD3o0UHoxTgcsTKpXEPg7M3VKt5YuoyZHV6vCoGPJLkT7jh
rok2HqJtuztn0E9p3MyewonZWgxUPAcFXwz9o0U0ZkX9SZPQqUKMcWvJ2U2uKzrHew86PRBgZlgq
1NgKu7RZ0midfHZTzfgagTUrFakl2hurwZXOElCRm1Da58a4SficdnjJNHFN8x3I33XWfkfRl6HX
N6lnR42/xtZn0lV5DPCTIRfcdHHBBuqvLX9M0W81+9ck0tjmk0znyTiTHMwmeKtHlDRa9Zzipc4S
F9nzr+qRpKgLgjUwcodqHgEzeDET7MTxUqJJEFO37Tud+hi9DGvZ0ndOpNMSq4qKqI52tb8tuG1L
LNIAlpctMwvB0mkSW6ZdXXzFIYCr44EYGcsJ+y38qiiSE5z1xHXwOxvhfwwc9DOyCi28BdKIocqy
YUsSgNaeYT6Rw69mz/GymvRPM9/NU9ResfPpEUWR7uY5t8QD5TkzOwqcz01ztnQapBrwDgPP1Hj3
p6tqz5H76yX4Z/9I0Vth0ImMz3mN08Jxxq4FZfUQw36M8nsAcahjY6xzcHT6U41mtuUydtzmYPbP
CaX/HHTVu69NcKT5iNgaWvI1dEl8GfYuOQ1YvFdtb9PF84Boy4R2gsfzmWlQa35VBix+E2LcXKj8
SlZcBYckwbN+t9HQPYvE3uihvylayWDd3UhhbfuKwOseY338o1UvhvGmy21mFKsEW56sH1X7aRfX
Cilh+uczQBIdvuTsPZKX1lFPevSSA66X2YsbfRBjh8uNYEkSAx4JoVQD0jgP0G847wexDoroM8EZ
OR0zkgxoDdIeHeEVbC3T1Rc3OEwM++Jf02Tg/aa1+6Y/DoFkUcJZOb7pNEwxh3nF5Mmf0pXmJiul
cTOTsuIBm2vQFP5ljKNagAceW0Poq4jQQv8XfjPQDV4kNV5zKi3gMasCi1ATRWypQBSP8SpzX1RH
B7JhUwBYszQ+Q+c9KI9696mS+OTZctFD2jbnKjrzbxVqU8RGsJtRRTHkHJDZSuIaakRyNbM5iPXZ
EpZowPsxB3bUDNqmlqkeK7DB+2eI7cDMxiPMYw52qLCWmBWzCovQcRqRPLp1tEladQpZ7RAx69m/
oi8J1BoQHOFTFA/X/aCDYjnji8sw9VvAuOZYLU3BdxdQbuNIBx0IIenJACOJZMMJsGNDMDKHDUZd
oh3vuDVSGzELSSjEBjwxeikh4NaFtajLaesTZ9RecMT2Ypt2pxIFV8BQLHSYI8ilk/o03ZdqYuQy
FStP/xejXh3jtwoS2AgRRwHccLKWN6s8VN6bkX4OHkWSmW/s4d4P91mgIChE+kMNG2FwUDekGQW7
vvBbnqsQs1WVbxOveVKRcYmLZM/cmnXTxtBoUvF75fU59Ui44sKoWGjTRwTt0eX5btt9UFhX0oxJ
TNDr6wTgWUTqd0ztfdX0yAtMSugI7hn4PXpshxy4Rn/1mgkzJTIa/hU0lacu/ev7dG/15c4DuwVg
GxnleC/YhwbxeCHHtaEJV+3SYqtIr1HbUP2GqP4IMM1gZhi4WA9KHBQDj7Gqrmg6OC4/BHN7kcEc
hntlEjPWIniYoApO1EcGvPGMJL3eRV5kw+Bmk+1DwStxgLTQWIv3CHtSXvbnMmlmvE8Edj95neYd
vsEWLl74yKTd8YzUk9vaxQY45MZamuogRX7oexpP3rIKoKahX5TxJfNz6SwN9zXw6VYDymF7QxwC
8g3SuPN3hxUHisGeGSUrJ+DQ31o5ZHjWATuKQfoLxzThCd9cACFNC96xfNYYF/fuvTLe3AIzZVx8
WU297sL0olgA+VV+jW1oBWia2H2U1J5YaJBOQPzowG4OKJfhTRu7pLJZqcuXnBq7GoOjKP88ghlx
epDYAfxE/QRMAVOPhBD5gCyxdsO/iL8gRVfqsK/LKf6cfsSVYm3rDl/dP5K3FilMEh2bRHuYwTJx
atEuAboDLm/HCymuBFcvfGBZGc1S214LdbOyV1GtDXmv+fGMFHJde+i9735aESHvyRdnfMn4YXGi
TeQCoJxrUFHSZUNs7TjZfXVI23an4n8K6ElAmc2Aop4XTs3eJLaCxRUGPLjVDqNuLLcwZ23tY+BY
iE+a82CB/oTvnygac20oBB/at6ocTEzdUrbWMfN/aryVUQ66kPMD0GWtzmbJZ9VhRRND4IWAD1xp
bU/VKmiqneagjky8XcQnJWVGNSYv0jZBsuD05pSg0ttUBaNY7ZNmfh8Nn5p90eERY0stu4+kGGZL
f1F6awdZTQYo3/DFgzT61O+fUzZyY2ruNESFRMhuhPEK/2mmsAac0Vr2TRpvQ8R82uM40i8VDCoA
0TnlvP4vIiHI4nypLERW2c8Eb01DzKGHv0h5glLta9DXlUvkEVD0AmldRYVQhFDa31W9Gf2vztwK
8sDodJudy+0ty98qq1Zj+65RQLQYTMwXlX9Rrwag8mwuknaoaCzBBmgJckMuQAfUFed4nLGA5OuY
IGXPN5fK2pN8VaLagtGcQYxq8AHbxovjkge6YwaBh+o3QJBhcNzpwH+f3XxfZ/+G4HnihMW1yXKN
4Rio21dSqDH5z9ApwVSS0Wa3iunTQ7R2dNxJ9B6gITCQJ5tYSdgX7IsBW5uvHYLpMEBrTtVrNKet
hnsNk6Ct+TzOQ8aj/d0jDgsgr02SpYrf44dlNjXccpz3cu9m1yi+GPq7aX7o3a8NeyE2xRZMSU8k
eU53kfls/JAhsgJhoGIXwa7smqPlzerMYMOejo1Dy/LXXneyvtM0Mpiz1kX95vVrgz5O+xo5q/Py
4UpzkSb8FPHFLFPLoXZDJmH9agF/WQjSAdoY0ck1r3pw43uFEDHLdir7Am1ks9ME3z7GRAmxrBFM
UmRgLUW7t4IUHweptdZyqn5gtQnCPC28hfx1p2SOMYUD8OqP2abqzEvL5RgTUC66nqFsYT3HiTr4
GXqZqRquuqa5+87sr4Ujv4eazPVkVHuv7sBbjAyWO7rRCdMJH/goXsNLW4PzuaT/cXQey43jUBT9
IlaBEeTWylmybDlsWA5t5hzBr5/D2UzNotstUyDw8N695zZ4jZXOU55CkuVCHU95j3xE5g58JHdW
VXKYsGaTp5F8Uocc9BJvVlulYGCItgvbG460BRwdDGE46yvCIUvKNLNa9g0d/KqgQW98Nkl/Lqmm
iqnc5IAjm7R+OLnbLVXhcSeSr0Yf/OuHGoU3KnIRx3+NZWFgT/eGOcJzZTBYJFuZGYdGlLwXI6JK
ONiuViOWp1ysVeFvlI9tZ+pX9tBQI6UfHIHnnOxWK3FPga3uUaEf7bmRX/jxc+PxcV1l3E3oCElr
rIYoWsYVdWVnMigSWgcGs74NhOKYaXMLO1zgWeHiQ+IwbOY7B69mz6VuiNwAQZ1awqhtF3keN8+l
NZ00s/lWHhViC6XKzHAxasFHHjrH1tI2ozH9RI22lh3cXSBRUnL6T8E9we5NaJf9ZRDga/Tjyp3M
2xR3HboJRDQG59WSkGWiaZoiXxQDEKmAEqWsP6aeOsfokI/0+E7pPGQnP3buJnK9tCbnUOh7t6To
Gl3asxaDvMhAEKHTxuzW7aw9EXOHH2dI4yBYtdX0pmsSJGicn/AzgzbUQE2ghZIYg2CqRgfMTMCc
C/ES5WQ+9gPGejKnXzvAdloGFrBqVhG6YgEGvuZyLKa5ps/o1sckoJn7rC72o9deE0XyGW1ByBkd
CrXhkTbaW1Yr5JU1DduWDL7ESkn4sYKdHnCbUISfjam9Tyyffa1MOeKG+oQg9NlCfDW404Hy+GJ3
JMrVhEbBe7SUvXNEdSgLGpDosS1TXDWQmLne3bWyf/NVyHQk/Q2d6tK72bbHTVhHwWdTO99ScvBh
BJeEpzrjcBQOhH0j4aBTcb2pYvPiEAM4yAaSPGFYnv4KmucaDNB6MhyGFn2TkW3ItPp3t9aOOAS/
ReBetM75pGo6opn6J0IciqGNMJE9vKXRNSq515kfTG64s0b3JJGDVOWGaC4fJJf7QcVBbgY4Dqiz
1bXDgkRynCPvZUVy1Y8N1SSxL6BjZ6q7zS1NDmyZBusVtKVewQ0SlHkpEeA6+gP4ErxcI7qZ0SFY
9Khb5aIN3zR9ju/o4X6URwufUjuVtNNKUuBTOTzpnniXdfjsC/JzP2E/r3SARLFAa4JQG9NY5Qb3
tDS3EVtJlXW3WAPuRMJBQjeRdJNbgOSWOp1paxoQ4umW42Vy1E3kLxBozpmq10ZW7jSUzEC7MLXT
F9Fe6pD2d9HcLG7NtUPfvg/aDWGzs/ayrH6lnSa7Mg2Koz68Dr5nXUxnQikBiQFaw6BMTEcO+HsS
HkpsxFr+yJgHAptaD5WzCpT9oodedDNSYkfLBCmhghJuc37s8or2hIECNKgIL+gk/bU86549k4Ze
4UWPhLyfDPRE1YivqtfyRW8SfdS1J2mK30gS4pf1zsDN1L3RaqK2bAQLEz5niErFTLxtJAVhQNyQ
jHSyyEUzX6HD61h/FXuAeOqsuif8MjfVF20XubcwAZNloXmGt611VVsLPmCyLXsgY1Fc2/vGr2Oc
wuRfdahIT0kG0QaZjAtYsknXnoNNcUBRe9QT3koRO8XS8DQ66YVnUcEjq06nUltOUqKJywcb0XNc
oCCOS5RtcSLsk5ehTFB1Gx3rWHH5CQPPXJhC+LT0Pc95JQNPA00IBEwRqITp/VjEZf0+JRQkTy05
O1QUZv1slLiFMz2alpIpwU5np2L0Qy8+RFx/8wX3wbEHfk0SHIdw55XQQlN163UsLrYmy0vUJSi9
kToD/GPalunk8qqQjbUru+wRkzU0eSj1CGsbaXvWxtmGdItUgG9uVUtHvzQmeJZ0rIujnQPgynTS
r+2CHbpxcq7EoW6fJz/I91PCWgxlOcCBaNS1pB9OqqJFYEoNCKj27XDVDbZHEl8dY8E1/fNAQPam
blCkFyXSvNzPUAM7lo8qZqZgdGRE+pYaiOaGHm2Z5P9MVQ8gUqGjTV1o39VADIz00aAhbdYWBbKS
rRca8pNeFQBQULR3nc16UdgQW52i49YgY0Hw0Vhpm7CReNWgMi0djw6FnnDMjiaERWysNALlEKBR
FK1YgzMsr70e+Euvqo2TadcYIhIx1fdBDcORtnO4jYeo4vFp2nHUfdTzKgY1kNjWly4hFobCYk8N
3WwWgThrdlYABUkszw1pVqfMDILnVsT+JetYDrQiFaaOyuAy2/TB24C2etukYbZDAQsax+nKhR5G
1e+gCC9XUrDbO83cNTYD4pr4NfCeEcUbmb51lshpN55TDtdUDdNJ9kT7qhbwqGL5MK4oSXXSZsau
65Dg0ZZIeIyKG/JYTBspdGeZzpxw3EwID1vw+Mui5mSy7CBZw0bo92B+UZr0LZu9ArDXohCb3u2I
IbPEMLSY3G54SUbXo/FocWwUVLzlLIIJ4zpaT7mDFqL1O5hvNePyzi8kxqUeKU6JFY69q1oJpzZ2
bTM632GNZzUtBn+LEx7EiJ0glm7oM+kR4xHLSQa4pl60zrvE3LhgUpiR1+G+w86wlQIFXG5DQcg9
RlCJix2gF7nYysJ7QSXXbXyVx0s37QkB0OFIsJTQekQDkEbCJJ+0Us9fk06vEFrH4wav73iubEWG
nG6/WZbJCNuGaPzsNqGzsWyNTSbgJC/YxBeNjOQ1T6Lm3XLHcut1lOjOABKH9ee8l8pQy7EcB/LE
J+ulb8iHnySBhqXFl51JLhRm4wX7UNSGM3PjM4MGCNZWo9D0r9y0mmubd2R4NYImioGaIXFsF6dN
gmx3bMa3FoHSvtfjnOAD2HToG6wNmNN66Ql8BmZNMC0AhpS0+sDIXnpKCmLvfdJhwmSsnrC8zciZ
FnkQ9zo0Nb1Aiu6RNtLnc8KiFfb4RQqogJo7wYgZzZXW5Oh1+rit+P2L5sO2pVsvKia024S662oP
ImeM6CIUURiXLEf627HOx2PoC39VZGn+lQUa4j8JwgFeVUnicl/ydqW0apIy7wmL7RHXlhpY+Dnv
HRFcy2W6lutaYwYHKEyeBqHqqx7CFUs8jmC+9OrYmQaxnSHu9joQ2SKvsKoU+WiCuxuYv/qEcDQG
YjnRe/A1VYKAS7Y89I5W8BIRaLUZMKH/AlINLqWAbiELbtoBh1mjueawyjxULx2Tc6qfvthVhWfy
D2OcESkT6gy0zdrJaW1MPZr10LKHranNdtxRz6hycRSm89vZVOW/wYzS56rHIqq12D7aEi2y8Gaq
VdZNWB6kHzIVyiy4ELH7RlyI/We0Tp4S5aBXHy0WihdnNKtLO/rj52TVxAm6cbMph8zeMfxBgujU
JeOggu04jYfKPAeosuWaPOVDjWDkuZNcm5WRGdyH27b+pzfYLHKW7i1JXesMsLV+noY0uCkMWcgz
Bm62K7eJ9I3CP0M5lM9aMrJtTBfGbKZMVA8kOtPKJfMbZrNeYJjo+30z1e5SOF2+yBOc5E4oPszU
DJiq8NiUxZUscOazM5usR+UnENz00ti0tgiYGvreyrTGbq0HRNdWGNNoCIOkFV2ogMQh4PSbnN6g
dLVNJjVaYyHUPyP3daKfo+StCZNszeb5G6SNCQTDbvY9T+7JMV2sBJPVvyAwzhdpyL2FdBWKgrYy
NlbOODhIh5jLEHDAqef9CdviH7o0KFSIohDdJBxZdYnPWaHcnJR/GgpfQ6k18FoAU1tlmWZtiQRn
gmST8qE0M+BlqPVuG9caiV2W1YdfWuV2OMA10pgUwUCTyyrJ8zpU9JermPRtrsh64mYrv4cq4TsT
EOMqiKa3USsDkH/S2uQ25C5Hcx625Xm7QZBwYVocmyBmvSenMdN1k/j21pC9i3rUYzpoFRWdRxW2
Uq6qSgwfOE18F83l0F7r0h13fQmrkV1Wrq2hRiKHwf5kDb19Q48kfkeF8gPI/hwqpcKTDDU1M0JB
EvT80Oi1DLGE6+Wryus9lsHV4Kq77OagTxJVMxAAKAhqEkmqyb72QUThxVlFxxmBLJS214gQ5Y7m
UzTGIM7NO1qmH3Ss97Kv6RG3O0Vz2OU2Y7veSkMTpjRS7tpozVs704fWtpsepkh8x7W+R035Qkmy
iaFmThU0DeV9OMa4d8ifEPARDTrrIa7vjKG3ipqNng2HTnkMYbu77VhLIKmHQVRLo1HbQGZfMiz3
KgTjWRk73tKdRWFmk5TYNyOq0nqHqP2YoNfLkp49aDgkpnGEG/FWJ4pJccHq6BfakGHsyJhvt4uA
iaY+VhgUEQOm5mUAoe0IRKYN/eVs1NZFEW2ipue5DZjd0h130uXQ4HY1+Ef0dlXn2oYEvENb0mu2
UFs2dWUAJDC3nAjEaOSMg5DYdDb/CQSDChHjeR5S4q5VwtfSDqe07JDn0zpoS2unZLLLiQwMc/qu
QYQmfIjCD1mhSrWi6MvsG/LFxVUp85I5QM20oJ11azb2OhOqXtxrE4JNUHWFp0Ub2L6XUj3r4VlU
H5M85dGpcO55fBv4DhWfFn3ak888NSYQt78ggaYJBAtSZ/pKXrThvs7sqvanih5eh2YQ0XACG1QW
XIBSIzzZYUv3xYbRGBjPtgCZJG/z4d7SSiF21OzahdB+/UoA7GFiSnqem32aeOPaYZ+1O07ghT5l
qyT5HlJ7MzSbvg+XKUNda1RPYrhbw/tkoEq1i1Wv0cpFXhSVIFHTf1OCQAPhVaQIR6teOH0gqDK4
Ju3QQH0LX0AbcHD2+zlJrdR3JSZdfTwY3BDj5mjCHMkRswTaS2C95REtuvRbUV7k8DsU8VFDoS+n
7rsq6wNH7oJv5xAU7257GnkGtdhoxJPQ6HjSBVkD8LnlixEFiw7cas7cR7JCXTPaVy3wYEtuHOuL
YR8aQWKlUEtV/d5nK9K0FGoIN46SjAwac1Fq0vG/GmITTp8E/ij9e4iPTnadwtssVh+ZPU/4LD3m
1ZnYG6m7lpQAY9wv+jI5xX56lt5janDFohwalbvsaSrPb2vZzslocP+cs2m/9yRbeK2xYMvcjLzH
EKIXE9MMh5bN/Ml7vmGXMbJjalivUGbHAbo8Ytyk8Z6plAoqW6UKSk1mkyvBSDpnoBHeGwxPiNS5
5XaLwbghGgebliIG5dW20+GKyYTyzfIWunF3UaalEhZEK1mtiE9jFFtRMbyYjCljFnQeuncR4Mam
qy4ZA2D2WMbJHqd+7Ti7wq7/cfdYF8P3hOa274i248F0bn2tap4Y0bCnQGwG/2fofyJ/pzNQ8UEg
+lm3GVmIsUA8huuAiZ0d+US8Mvqhq9pF3TJmVeCNpvl6czJy0HLOkeAZDh3e+FXuf4BPR0LC1KH4
jaJvUOUMmeYYnZ0JxzbIb4WXbTtOBhzzW4hFWT6iO3pGuaFgXNKtOTjTb1gfhBctarQREwoBO36f
vNuQvLpzNCJC09kHrVfnVD37tCA1umAl0v5cO8fy1jmPdPxn5w8t3Epjp8PztQA8zaSolvp8tL6y
9l3KRzm++r7Dm7KNUPS7yafgTYeCjRg+QiTJVY4ZQVg823W7VI34BsFPB4Tl0mOwjF49/eEkF45J
3B4I1gxFEFfzjL/tqeuNnYWlqp5vMlEGACpYChS9wPU2ofPScEBkGp5kGMiUw0sNv3ExS46gtMYV
thNsVQ3itiqEH2rwArPwu5I8e8tZNaF56/mY4XDuqSO1XVldTMtHeMIHMg9NnhzKqoMD2z3p6i2p
Gf5mp4ogOD1840q9HkglS6KYWdW+HT9141elL4wVl8J49nxEj6DGc2/C/o3hq4G0hYEr7PnTyapu
9M1IPyZhX3OoSh1EwiPYAV/3d2Qozr5GDXCTM92zFputcO6QLlEqZLMvt+7pwmKxNrFTeogGIg3x
VuWvu9DbhYlKMVi0oJ9ymhsDmhbOI/hW84gy6AzoRu5XVZKRponsQJzEWeAq7FVyGvLmuW4KEtJK
3B3uvofX6hZotlpg1liOY9/bZhwda3of28pmbJRE67K2LxzVx7Fzv51KUMfhotOSYmt14X7wCekd
0u2ggy/yeXSdhvkit+dY6P44gN7RS/evhjuESkd/KhxGSFAoePE9h6vj1N5Hu1sI2Eq6wmfHvt1X
6AO71t2U8XsT/woLjPPwFg31cxsyWaXfH+H9gY7EdO0lS5j55kdNO49I0A1R3WTTkxEJN4Qmqhjz
nSQ6kiEyITCXTEDzKuZJ9yxELkEuRR8myVQj2tiNbpaLUP8R7R4BWdW9Vf1bmV5y+dFOEtkcPiFU
M4X9bLHOUn5QwPqzsD3wvbTD1+R/DOLINJGoHpsvMsMNg3wqxcJtFggb6XIjHPeHHYi9J3f8kC66
MfspbGlM+ETImGA9jTXGfgbyERTQI7/UAFmgoD+myTkLlzXEJlOF7SYiKQ5IB2bArcHEJgsugboD
lmqbbzL3EEpQsHU7H75zpjEN98529q4ZH0wsm+Aq8osrfqAh2NVZstlXxAUgDyuPtto52HMiUycC
42rS33LZsdzys0BJSL9Tt0l6fzera+r3i1jbDqDmdD1ekMX2NFKZhB38FOSBwwxzRAQBZ+Y5EAdU
eKG17dGkqtuYXUskA9QLFhFfLb650L6MYps5xF5+OniTGt4FxJxudgFxOTpHMUs0KX06yUAR70v3
ngh0fP13hBw0zzQ0bWebV0ozuemCZjEsZFiAolv9PahAi7Vfqng2A9oJqD0M868Jr7ghMvRfMVq6
WYiD3kVIvJXE6VVvQfRqpK81HyQl6attj6b4rpO3mL0hIofDBPdmmxqt5T8nwpZ90+BTQnZld7fF
cwrCgoRXY9i13VEr7zFCAgvCcnKsug+DsVtFZwqHgu8sxkbcuzFdj/4PdJeeBIQ+xFHewoFMsA3R
QvKHgAJj+u3Zo1M567CYtUP9jMgzzupdidobi7/JljsOZAY6n5F10wBlx+mGtQQub2F3pwnwcyAF
Mshhac6jdqgHElkSPtqFaD7HGN2Asw+KdBuS7gAfltSymHc7BwpNGCbLzeyBcNxkueWwx/TFiUbf
MjzpxETX8qPDixQ6Aw7CjV3ry8C1lw6CgsTfBbAFNZYQPoGl4zK5sVHapS8amkaFrST22633f7/q
mpGZVqaHARVs0Z7MNjumfIcmB0ZUQnaimhIPX6brMAQ5gIfTDjmXunjnT8HBANTcW58hdooQjJaW
k6qMxKjz8HteZf9XGi+de5sV/gXhjPPFPafc5M7gfNva1sLTEnuPXIPeNz73zWvU0fopsOR/T2Ad
AwtS21FWZ4MhJ2EX7tkY+peJ+ZKjjoVPdlvP6BMwgM0vlAQ98CBOCPMjTs+hgdgyPDggfyQMoXEc
VynByaiW9QDfrEXL33v1vF8kHmdHsoHRIzf0h5H+NPaXIONqZNbC7tjC6O4mIo1JIkgl1QEIcLsl
5HNXeZdw+MNzVA27EUVVAZjEMb/DkSo5FouU8UOF38ejw8L1kW4q4ulpaw0B+ulZ/81rmv+ri980
Aocxo4MgnkgdG/1zod9tJJXYpTgS32OVIKRFHxA9tODNiXDo4VVtsq9Z2jqgWlfjjigYdEk4teXa
Y0rWWV8zb9dCoCXoIlbxp3DD9UCVCAME2SbvRjNsKpqQoGCapKO+DRamvARy3ErkNaljLGKsb7rx
NXHMk5hGVAzHfbDLzAcsKGXM8XHF2u1uifepx/fSETum4lMudnk7rHNPEPuLEA73NwwzY2Hbgr27
eDhp9IgkFTHH8BCHj8oqwPhHqDRHhLaMTEyLunoXGQ8xXC1z1WpgRyAvtqHxx0b6qMvpFz/hMoRE
m0WUTW9T9Cyda9PsW1xQ9N0HS1+qjCl0tdDs7877Gct/U7cu/F097oNEzJxn1BfWT4NvTKGqK3Ou
ITFPhTlrx5gnyjkyKGgxcCD9RV5IEwqMXBuqhS3vKT7oCIFWDGbNoSZP9wPFe99FTBifNf8UmCsX
zUdkUhQRwhN2vH+g6uZ8HjkHSekXH8q2wF44ZDivmfcSYaL/gI3W9IMbiW01mnvhPwD9tOp5TDd5
zOOuDXrQJvouCAbJvfDHTYX4yeI2WRQrywsfqnYe/WD/wxNdL7IUdyNxSfGyNNpLTeJsnVR7rnfb
poi3XdKtCvwO/eRvUqxpbd+sMvY03Lz8LaLWMOCiReCCoknr4tnqL06xsHfps5aZdwORWkY2o9UL
Cli9S9cQQthMczDbSYa7NNCXHcvchLsfc1mhM7iB/LAKoxKPw/jSRcFL3ZGBO+pHAtEulu9jlkVH
XdF+tvwmYBcG6OWqW2ZnJ214EbOLgCy5Fvkgw/fFjM0VE+xgqCLFBhLLIhREDZxcYut6+8fBOUVG
cYIwVuYV/TG87YQbo1DGilZqdyPocDBSbJQ6F1h8OvEtpRlezAqLDyA8s1GbwQOpUT3MtbmcYoNW
ZgtpueLzQWHQCwbagKnkEeVFW14b9Z6LK/5rS5InIMwFrq6QkPAq2SMQY6UtKf6QNbNgEwqs+KHZ
uMw3bHn0NuoFU5pVysPLhzdprGlxjvK1nATvLVDSNf0JJJwCNVC4r8O7z1pNhkcJn4nDUnD6ZxPc
WW0vOv+ccv5WjHxmJVfV3kPZX526IttguCWIHTlXSnT4vVucbE1hLzN3KgGqmou77ZMYRunm9OeO
62PRJAvcfODNu+hYxRiTEcgPKBeas49huAn+XDJBqR60zl1Z9YXVvxB2ugeouWskDQbaBTGzU+mM
v9Ho74ykYTgMYYLAqIWfqrU3vMYFQ++8QABDVjjNPdsSS48oAOSn6SEyifgMeCNOtI6fmg4zTx8d
DQFyAUm9KwH5aC8thoK2hKgQh3hBv1r7rTc+bOIy+HwxWghSdBcBlmGiB2BoagdrnHHt8Wkoj6Im
Ob1G6pGu7Npd9UZ5SAMYXki7u2MME8kLEPjU+yL+cYoLXS4sthiWne2cXVI54xMqDfpx2T8DX0BW
sHqjdNsBFsOWYMr1wCAn7phAUIy4KZPq6lhgrw7ntFT52WZQhbp+SRuZS8VXCEi1ZEt1CeSYrIBj
g40ufscYvhYgVMtxnfVXkpFWMqgXY4yKL4JfG9OcMZsnxx32dQlwHGqB+xkG6mIj0YAr8f8tILDO
jbufbaS9zzRIi9YFh66X7ZMsOWRK/9BJx2YCBlnbQkTd+yAGCmftc1lO0+zaVhHjHewM3hvZYU+j
cRvUHpaqxL0bp9jpk2snNzN9zkquE07JCvt5Kw9D9+GRIpB33551oOBtSWAcUYyrlDYCdx0fmX4K
KpVKRiIuqqH228gLW5NRckUuYLlWxl/hxrj3MHsh+ol1oKmUS0BiWGdMLW3Y2yyGlnaH4f1VHeAp
SiOzvDBM4+ccK/PN7vfS+MCNu5VYQ3g4U7TjlTHbWeG4dULYt+NAQ19bDdp3zXtBHuxA664yuIhV
H655Uv2NViShZBzX9SaHde8ie1SOj1lkb/czK2g8WAql10i3EQNQRr77qJnrhMWXmB8Qi3dETG5H
umZIRsDwcUtEDzTNTFJx1hRqOC6YzMlAndK69/cTGjRHvBXBvdZfvJaCmdcX0w2CR5Ba1h+1B3VP
QPZZv1dG/NkwWBu7axMcLHu6tSQBtAIwFjAHrUYCOzfbhoyQn0ubkmLm8LDct759lSUi6ogdpsXU
gefcq6hYczzDCPZZYGtL97YFTdKIjmrF2ZxF/yyuG9WIzfKX4T4prne/ReDR3kLMFKjEFy4aiNCh
V+PScBw/0VftzRHSbHjuoDvJ5pOR8xIkx5pdxJds+ncBMUdNSPGyVe2fCcuhmrLzW+WevGiroALV
+p+dPA/c7ATx0Fr9TKtwYamttA42txMviPYabp2kymj9/rMZhIWRAHEFR7+ptqXTMEZED8hXilIS
e7GNgKFZgi+Bf0V0Rd0dGxOKvQItOV3nJCY4eU9O+cbqzfrv3m6xcPOznJ/a+amqYDd115xIlrx4
k2QiM9fIUCaH5buoHm2CCrLH5FxRBsTJWUdHyny05MWLurOcnq2QUbRzrJmmj1eyNkmEQWxG9Zb3
P6FNX31yGZpvGd+vLTYaWmNPA293XkAJwACmvBtT9lWr64tGp6fA95xpOy09Rc2PF3bLWWMwPiSP
wM3+RvdBy36hofdMgU1LzKaUfiYBqL5GGwBUCY24zP7omjNAcuYr9Xge2hPdux5PXCNv6MUxCDVy
7ZbbgDo483eagF+p/hpKarv7HPRTrPB4TLsmOKbuvvb3zfhvtN/BN3Jh0J9CFLjjaSKRMr8yCHkq
FW4sE3ZqTGyYkgdIXESIHUHb5iraCVIda35TZNYjpG6EDdvc+iu1t3648pHT6daENwloDzdaxMKY
KnNBn2BVuCDsCrUp7FtJTgsqVVBNY5Iy42swUvD+e/Q0QtA6oBkdAGwV1l4mQ4ue2fr0o/6XTnA5
qHHHczkNkNwFLU/e6e3lnGRc1QTYmi2owoDlc5IVbvt34Y34Eq6KZrZlYvVgBaVEYVuPqbVo+WHO
g51STt8udy8hu31CGeSb+P/x5+WJPAX+hSn6qhHGOYn/aIuWkOkUKJU+fauGLfIw0qm8b1+Rs/fl
dGJjwXeo1MmJzp56a/NdWW8DYmg19ZxMd9s81dlNlGTLf2Xi0+FL9hQ2yK+co4a23srAsV1Qj/vj
R066vcqhxj1IpMBeuNeqtc3/+cJcRcZdWR8kDcFLPDigwnz/6Ga3AK9ior/57VcY/8x0Mjf9Z/iX
SN8LEAN4AeJuOtaSLLmEnEUUSybVqKN4bBIJP0UEij3Eit0uEyaTYY8kHouzirSeCTmF82zU+6Sf
LxvYkRPOxwAfuWFzTiCNJP2PAhyI1mIUP6NJS9Zg9jYtdS1f4Zd8mlz3bmuYnYmz6XQHOdqvWTa7
Xr7QfiOTelmGWF2PuqxBOmzNmnzbDuiYqSUw8DoCFsS+IEKnyNQSnSzUT3ynETQEeiZ9/Zfh4QxL
cqbGp3T6KNyHsPZJC+/l1+oPvfmtTUArQ8wQdrtxy5Mq1yABUH3k3gWAA7H3EbbSCe2TuUhx1Rnu
RfLGRyNt9VmcpJ+ClmYpIRdN/Tl5vLfyHSyZBTcj6YdlZr7QVU8r8dYyWyqnH7d9T0o8Wd1771YQ
NPgkNF19uBuG/6+iGOR3rop1n3+a+kMzO9xwhMeX/8CVrC1JZA4CFYDz+yZUBzoysaTFz/Ckzm+d
Dz6dRmL0nM/s5OlY0kTmwgn8+1H735ZJzfgeVu9+2i1mUK3jfc8e+jEmSO1S8nsYEkvVY8BK6cPn
xqTKzdcIsCDnp9Tksk/sj5I/kTc+xcWfHDFbUniFk4NZWUECbZDLEaM76DuEchz9nwXDNrDV9GgQ
mDZ/iX7yCONKXw3j3nKghQGzWJ62fM7REPVkYXMRt2ny5OI4NsBCQB7hsuy0b/o9cXX19c8KW8ig
nYhu0JDYhda+dfalgZIHl0cntnWT7+GkBeotq17LmkDtOZUyhw+MgHtyn6fuy+U60Bk0xkoME+yw
oOX6iZsM1Vn/FNM9rgVzQBo/Vv5o61dAJEH0HbZX3CzK/CM7CIEEQlRg+CWdtOzU4v2o0X6471ly
JolE8w6w83BTIOvC2uOST8RM0rYVWCLyiuG6Vu6t1T7lRFgQyibryKDL4F40Wmo/5MHVpg1aow7v
4SK5pjrnEfplro6QeUz4U5rTrv062NAqWqrk0+VoGJXzXicOUbzEO1CZd6Sk23geaqxjU/7T0SLz
po9J/CT2GnaCiiL4rXQY1lFBTRvtpvxqROlayJsj/zUsjKlFm5tApnHPaXzJGM14YbySTnlunWxn
ds3dKPzXlOZFMX0FhAjMgFI0jCBdH4AuNHYIwRaqJxVH1roVzw7XHpQhmXwdinuebxKyLrI9/XZu
RmcY2WXACbPjmoLsIfUA6DIAwewRp4/Ev7QzEIhss6YeDl55mOJbQxrjiIN5wv9xl2BgvO4r0LwN
RzsFRsxmnWwyTrvhpKY3tqodzo8nof8ZyVnYDhj0N3Oqx4XM8BOY3iHXkrUQxScDEExsIfedPjr4
o/ec4E3rMSEwrVjnLOlQUIEzMSKv9En1/zIbp76+cqW3bI2PTn+Nmm1EbSQ6rohcveow2OdOuC6S
ZAeymiIVljP0Ex1yePY5Kdxhnksg91/fMSbBfW8/9NK5RaT4FCxAu8x3HIFL4gVODJMXLs3lfJjY
xBgN0Yqxu0uUnpPJ50R4gONaOMxYNGRBNYVBQ10/S2BMe+ElyUvcRW8DjZ96HhNBtKiGP0LxrPAr
K77UAGyCZm73IaLk2NTJ3m3EqWM+G0sIukG4dPD1ZOBygJs9mUMFSTKjU/qT29w08dVCM1+MKtk4
UY7RGjtM/BrU9957GacaTpl8akZIKToZgP1LB223xEXqmdXJ62hgUAqpe283S5wzi4GyJxGbGm4C
vduNI+UiMQEmxa9tdJ5V9iSZEX79ayVoEpyb694y82j6RMFeagRifrkL6Se18fgKSItADJRWjDpp
PmwIZIP2S6hi9tr6WGxGYD9nEV7akMX8f/vglehh/rhatHPlhv4tDfW77s1gnJe5xGuj6smzr7Zg
yvvn929Z+8oEZahoAPmce9A9BMXMSFdBlbAGxhKitHbIHKxUP05W78ei2Na1eIrlR2G9zGNXboVq
pjL9x9F5bTduZFH0i2otoJBfmwRzEilSEl+wFJFzxtd7ww+esWfcdosEqm44Zx8QCYhz8HSATDDi
u1KzdC58N83vJQUaRfuoIKupqdIU+zCvx2TOVRJKcPL5QL1Jxcj5oQ3nWCJuALVdqldTMjTVl7Ru
jnkjPJNGUZTYNdYGSnCs2ERTGkrr9vnBwWIU4j4R5akaUyxhpFAmcNoNYjwZGirXEOWb5//61UvF
yTWAVv0J1at0gm3YHf36WLJnrZGnkEQFv+ThNe7gc1xz5A/5vO6gi9cbsapxqqB5Z424jTRGRNYv
C3rcbhYDBt/B3YXMTsWjWbb0UfqxDz9JDN5Fzqz0dLYsl5HY4THUOAWR1scn5FXTvDPFvFARSQ2v
Wo3XOMVCTHuteCT2Z86OfsSEFnPMeSqSeNjsDuXArfl/EE+RgDoGG6+T3kJewsbeTQU41GGVGZ9G
zbpCpUm3gCt9p/4u0qnfFQCtkViGNnPfpNhm/d6vn8q0jRpGx0TGRl8RmoDkvWgOOrvzFLabEa1s
9TAUbLHw7RjGV8T9MvEl2eLT8lZ+tdOau5/s6cG15teyn7b5OcrHSDqpMRL2TB+aEs84Rk/Oiimk
WY5Cy4X7xoeto7qxGWAUCkEpHr3Pdzlu1L5ZNelbUoBnnuCQhO+CrzycW2+xVFTIsmxuIobv497k
84uJfPXqFzVHwsYhIDC8cwOXgJp1IACkYS+AhZCa/NoRaWdhQW9yJjChm4fdmpkvlNze/qhBs4zl
rmCPNllsZxL2o3/F+NrPILoS2QFeXr45PXpFYMdKYV+hcOnf/IFxfI5/jTVQzqcj6cV9IpEDBOpq
iv69AW9wnVR4QKASMv9YUMOZFALghQPtmPYP2KvxeDCKHzkbTHez+H3OkK/kTq/3HWF5ffYe26gY
0AJ3iCg7amRcHTX1rc8+lDmRyf4szD8SzsuCnWmqo8Ujh5CPsOeOInv5c0YGaDmLYliLbf9U/Gcr
rgSTtETH9Kx5POVDMuD3DOg35bJu7PcoknsfbRpicWS8xGxnjVuUXwGaXyc/6R7Mg4KP5yxwvrU2
YzKbbM7RVbjd9JESPXw3WKE2g3XzbfSEjM0c1mw+xjhUnhoyGCM/RhyZjbPrGMvm/dWiS5UHR6NF
e88avDB8N1QammtlW725TdO2Ee+heAQT+8vZRtkcwrHn6y5WFpYyk5Q3TWy4PJBsVbwmbYFHBR4A
5eS8K9f1BvmACbV5nPmx/xS8pZP/GoBAlqiTom3jf+hsNkhVGEWxTf3urBf1KlFzNFTxNq8qDErl
h98PrC/DtUc97/TDVgPO6XkUMANSI2WNnZCI9Plp50LJ0J56U7Weg35qzIA+gBIT0JChfDe0nJFx
EtWWUCw73vUKHQIp2H4Kml//Vcxkk/XOT13gtULK1bbggMuVb3y2nCNAGLO9CJeAQMz2Eo6rRlsV
4zLVPwt9YY0vcrzWBkwW5IijS4a5PtwKfBGOekwdGNM32UL8XWbp94BbJs8yHN4ExNzSAMLkfWSJ
LKU7VGAKme5G8FPUKDprAe5DNkfM3hc+w4RB7vuSUMIW6Dz7JeuBo5ifw3Q26OHTovmX1XdsT8p4
FNCO0Un/G30yL8eriY8vV1c6AmXL2PO7LVRSGyvvExEM2e5OQ2O09wD4COPUjeJfrDkL4k7NWDLw
pFkevhuTjxXIkaVvg/yjt+817M76XfPeeIRQTXNEtxc7zO5zsK0ImiVUbX0qNmn9jAGuVE+JoU+I
bS2OOhqe4EMx3jN5qdADmAGsg0Ntf+fJe6N/INv8F/EvDatrWXxHgrWG7/YxLaGza9tH03xHjfyn
s1u1ViBQNf4JLP3oLJjFK8HBHPuvnhAWOsqzDlYmU/2VZJYjWliIrqdhNvfRL6ocYBs92oM9K/qH
VbAXvsV6tOxNIAc6Pv1iQs7Rs3p3B61bOTJdI5CkcP+REUZjVd0L0S2mIN0Xae42rMnE9IGpm31T
sU3q2A0dmA1jRqyKWGUK6LPqrpebAUmvFlGlDN5eydmWmO3GHNiWTvm6YqYrSNfNjLcMMaoMqcb4
StQIqWLP7oOgmHkK1hj+uwIhfmqNRVQcCVHQSJKMcdDDghfNGUPDUoTKkqQPmsWvyeRcBT2Lv5Zu
vi7ephQt15G4GhDTsOSt9xSGBh7DhV/hD5pn70zjwoJh/7ruoWclB40Y2K6q1/ZAfvdAKNPosObt
MO9H7Bi+E83grMHzzC46mZ5aAoWQoz8JGuIqEPJuff+7r8i108+ADFQwJHPOiJySTWWMxwFERHKu
yPrhIWVMh/VqUJAud5CVTVfE4z4wA7RDiasjo1E1bR/SQM1O9pobCBH0v8J8tPKexa8JFIUxZYyl
vnR4sH3tXGGbY+5kcFfQR/xzGM2r2sPHwROgUgyjcjlvUeP0mLQ5NOP5deW9oPtkwxiqUNLZnHcc
NFNxN3CCEsC2UEyU1PNqAqNVZT2qPH9pAYr5mFd5uMCTGdW/RPc+catYDHPht7H0UUCLEL23jAv8
W2wJvWtk7T1v7yV/VsPukxYBukrXlcgWu4Upjk52IO6CuPPyPdQOuAWUzKIh5cpliByNKrT2gSOS
IG625WxEcQ/qMfLwIAeyVKmu0Yg1WkA0eS8KDPymv09iqaofWvdiq5fA2Nvcb9GoUU+zLrMM2n6l
ZvxJGnEZ6IcidwvMtgAk2dxlitjU6vSWxHMgE+NPCcM2QQQXGB+BfgYfqRqXSn+x0+zgq9bRs4zN
rK6qcvbG1DpEvoYvGRWIMWwNFslC/DLVwPXDsRnyxDBn9txaEmPUL0s6+HGbzbQPL+Lv7F90lM+t
c/ejddWobhLvM+YGGWiOHn2MmPlhYGIlC6eC7XhRv1n5WuOzTKqd5xzt6lbEG0f4qCk+4op6P3xP
GSRNSvlLzC5yDZbf7KOcPGOGN+wLJhUyvjctyCa+Ruvd9298FuDasVnsy3FngckuulVroXlv3Q4e
o/Dbf7V2DBmlsHpBN0XglkDARtd2DJVLi04bmRqropQ7eFLXgXWBE911FGUIsgOWPTqVMz8oozhV
PDDMZPzbuuwyRI9Yq7ncCjYX8LP901BdaXts0pZMSJ6mwcbrqnEaBVz0kXOfZQ0mgyaDaS8xoB1i
xtod2IGaUKQ6ZEsO6xQ7+YrbPyguVZsCJ4bL6ZH+zZXexN+WLDYNvoEWxvnEoN2sCI8aEXBkJ8VS
3CLy9mLKtzWm9HKuUiUptIeJqYBe5CshYatU4J3kLm5XCSGOqsyBxbFWhbnX8dhMDbJ+D73WpP/0
LV7ycKXEwOlZeXGYtMyKzE3Tz/rMOUp8Wlh2wrj2oA07WVvLuVUB1LNSYDGbwyHsf8dIf0VzvOWQ
XJaRv/JSA9EubdNJBmdTucRWcuxVnwbK2qv92uvXI5QtmbBAUpHsVFa/sxvyGjhWarEulWeq8Gpj
Us3HdyTNYYciQ+RojL7K8BoE8Vb2IM+Te2ZV31V5ri3jJQHrm2rbONgXKlCjfeq/Tpbxo7JcMcz8
kGPmncZ62yClLRqOq4C+yubeqIpV3zM95SigKmrVZchKTC2/JmgCwjAvFm40n9NVmZZe5nYh+AMg
YVaAArzS3iPmygamZYKRsVHhftWmC7e7k0K4d15R3skRbSewvVwC/rk1IXDTKXkdcaNlOJxLmdCb
aae2Ci4+EKHUMmcsSEVRLDdJpVxlMA8k23Vm626oUlZJkj9UhgRtEC4DjGUGOQhFXyMxX6vdI9Aw
XL3mlJd99WCr20VnL3nrs2mNS0UXN9MOXKnNcQXGZ+gryGTGgyp+5NzweWRdl+30ZUTWL3jspY6k
2RrfTOy1/5R6ZZjeK+PKrmMyGP/WnkNkE0UwqNhMEB9PCr2cUB6GIMGm66TV1saLnZ/ICqd/Acd2
DWm1IYC+Vbh9mO8YGCsMCJFDh+r4Qx2UHfQVLirWRlwD0v/NitdRZQVDCN5vQLQNl1tlvIrKJdZs
0ToNIxnFtfWbXbJD124Y+Bd9BmR1Sv2T2gHqiNJZOHBvdPWjqJ2VVQ+bjEyzqBg2Sh6sie1TtOno
8G3XRfpJyEFZsuKhL9P6rcHxwaZnVrXDqFm3Mt8YofZQwfKgNUA8HiLRgEmJ9a7TLiUdiQ2Mu1xF
/jkimr5ZQO+zxgs1IYYXTgIuB2awsv9E8Q5cSXdQnJjXtnhM2S1l2YmTePbarCL1PuBBnZiCCwST
xgPL0KLiy/i/4yFnKs3+dEaVFonf6GCSEQU7zqyMOC5UZQuLNHe9aUidTPaB6vICnTBIzak6hBd/
WghkCbL86ip83Xr9rPxomybGG0Vf3KBcIoaGpPSI0XyEDKWu9UNryp3aHrD9v5rVRzc+HRbU2rGI
n9A2WSPdCjHsKoAoCftKOzWesIsn65fckKlBhDOvUZQHTkE3Yijs+x8TSLZyW8pTQiosys9m1ZUa
hQIIB6c5VLLHOEiCMef3XG1FKLn8r7x7GY2DWe1NIh+wAz6n7LcIMc8xpihLw21sXMJoE7G4OAO/
9yESKCOfYCO2PY+DakCw3eUG+wYKoYrhVMU3AUjURMbu1bDQkD1rulw6yFJQk4mT4nG/185mauWj
l+VyGreKYJ1aA0JZMyvb69176zACNOJ/sc4AtuRTBI/uEH/EZRQb5CMNztqHdGlPi1RJ3LCoqHfO
zmxxSInFgWqXwGFhiSy64GgS99oHJ68+5/ONFWd7S/SUlrhfCo5E2OHesTXR7c4GsOHeeii02Qoh
90jTDaG2VvSCRWVeSfgfsfyry5VtnbNR/VcB5wqZxFQcgaEKyavkyfLqU1DggsVN0DJICPjiC2VX
mj53SkhDjbCalIcEnFUqvyYOx4HYXcHRx4zXARuFJhts9nDIQM1p9dkaXgHB6elWR+fCbi8DlanE
T73bcpdo2BpGhgCDNYsKo6VjPWp9eCJmYwjNpo83KyArJVe+BHMLtAFI3R8ZvNoUGaC8WmgIU/6q
D286qeVG8zO1Nztmo1D/TvLaQ7fS+Cv+To+9g8GfmsleVlcRvvC/RXqDEgeXEqFMbKBAFSEOwV9S
zWLBvjmUeA8Qd/TfiR3fRtYplfzTalQTOtq1IjsRzYxCbPxnqjtYTktaqsrZ9WIz1ZTngPHrvZKt
GeBBQE8xp9xyAsP4MZZhMz1m8oTJuEMns7CI9rZXrLXOBuX1HMWjco4FZEvVtVTX7D6d/DPhQql1
MhM0sRb5bsSHXSP95xv2PM31oR7+v+Tf9+a7Fb0l9ouOP76QDBT9tY8KRUww6VW8rO0xDTYqE1uV
768lC8DAGWlwKUzmUYynHOMex6RhfkNUV8D9AyZAYYtcs9SROiiBdzPiQT2FNfGt8anN+5XWzJ3W
jFPOzDvO05sR/FnUY6ORLiMrAQVQXMyStQGDUoTXzZoiZ03O3hl4yJFc+VWIoS9S33w1R7AOwNu/
OIh+PelmOA4ZJocYGoIWkf0AK6YmJQcuWfE7evGygXWmoR6vVyPdf0cl0nqY1fuwuiV2uiwc6kPA
Zn6FfsGZNqbRLYiAIC2QcTBpZayUBu1mOSSEfkmQLHrksM0EN4WVu6O9U/hjQBMWCNAqGW03lcIS
DS7mHwE7m/oejKvHMlVSmuv+2WJszQeSzQQZ7E+68Z33myTYFOxxu17ZgUdfTAzKNUJ41OjCeumf
0b+bwXiPwAMwrKcUz1Ssv052iqYPQ0NxOFv/cKEozV+SPMc8ee2GiFkZtZklL2XJWgtNZMswtOw/
1PhAfNQs7Mg9e2b9ASmdqeADkb0/9mBuYyAdMoCEYzCPZ+fWGY8W3TYBjBr5rJrNRNVcli19dLjr
7HMD1lTk20mZrkP+wjNAo4hU1zX1vaYT7/uUKFnJ/0U1hhbmd6AbNAukdwPRfy2SFs+5lc3rbA5u
qvKI4wFgJg11x96Kd65AR6yTp+nZI5nuxTZGp81GbumBN0wMxohYaVU2fnpSf4wpXXXcHgAWnTqP
9uCESRvVONrR4ub5CLCthU+Zo0j2RcRy2dCrEvOuej8OXtyw8VW3HidMOqyewQDhLOqHZ1xdpGAf
kxx6JcZM7PBrkR700UaCSw+k51pEIuLS3TjKiuS/v8LqrzaVXIT2JUUmPFiv1sRYm5vDzH5LXk/s
InSrnR69OAiNTO50pnv4hf45OIbTilSwKsVjn7w5zV9Khlp5bBoG2/0qdLa+Stkj1n32EpKQhX8U
RomEgpNi/XNo3Zm6pvopJDuCZjhy8BDzC6R8AKiH+6NCCyQpMzVosNOzh0LJC6CtBvSi+eBif1xk
vB5y9JZ6WbGsN+bkxQBlYrxUmQBPHoH1bbXt2EPoOAb0GtGVr28VrGY4fxcDvULFwtPpbq3/aoMi
a7zelcr7oLzFzjkagUNrq66LN4NeITb3bpw6THPWNTUQpCDKNfxQLcQjgsQt5aa3Ojtt4SrTgJ75
ii6NYSQTul1dHlvnpJOONG97EzLfY35VxkwKeIBhXfogWkXNTzkG+FxoUxy2yMEwLSox2xmtfe5D
yxkZkOE7Bt5YoPwxWmVpkPE2skvW2LqMU7sYe0DoXLYc+vtkIrEx1ddO/E0K5TFCxpObqJaUuVWq
XSGGY1JPWwtklzU4j2AMNiz3Vloau2qU7lXf2dghnzdCP0uziGDhi/XiVYlWoYevEUoOB1TAQ/Lr
Szz86b4CT9V6KKLnzEgzP+I/c031K5ePBumQTlY4Js1fgX8RDD160YiWh5mrQGjhaCbJGTjacrms
eiA3eBxYRALPrldqPS1TAtwim5HXwHlZ054wZPdaGsaJeYGdjWtJbiVrJdS50hoWGa6Y7N7ZUCzY
nNm4b2SM16vmWdhJOTeR7JfZPFrDNtRYiAIQCVYJBU4R/fj8Y1q6+LSLvVU0BTyiAmOgamS8yvLc
tsj/9Djej5QiAr9fgiu5d3ApaxaO4xFhAt1DrzNhKMXCNOstfv2PTKveFNu4aPRWhLxW29x0dnhZ
t1ZHiTN5G9uHcuokyt8YA8H0Zyd6EvbLxJi2pg/WrtS6mo32+OGrer8wE2RC8EWwuM2xkiLIF6Ax
CEkr1NdQyGdsimhhz6I5cEv8R3uJNCbSjNurBfuWm+oHipvRZAFnZkoRUOaMECcXTWEpG4WFlBEN
SyNz9mwbV1ijj3UYu32KgLLI3IJn2dCw3oU1F7sun0XWnPrJYs4n0BN6OMYBKDt582Zb4bdVab/c
M/h5IUiB4VrEJXFHDiOTYIhsuskGXosJztieDHQlY8yabNLfVI93gPO3aAMG7p6bxgRZs0hsyh5N
DfDjEXUpAJG/JB7araqTVKGrxmIyyX7rS4LKkpdW4M7sCC3vsq+hY/YMEXKTeIi+TPVHdUqcDLDa
NfuMZ4XfjUaial62P6IPdhPZnaXZrzqrWEvVfoXf9JFnuOArM2fOwkPPp15Pw9NPjd3oY9q0Q9yY
4NUzfTeCptH9wTUS7pkQsqyV/1VQGR0t2jS4pFOeqziyW+DkAAIs3mCp9r+KEbt+IM59FUZuWkOw
7shhH0LuH0DBC6XHhykLGP3dl9CiidwkBGKlmS2snu6fWrllGF12oHmV9E23mVabPnWhJ4jcJSxd
m/OIFNogh5VyAMU68MFB0qYYpbJUGTeMzC90gYgDrHuYjmelNHfaWGOi07J9JvO3OBD7umI0G5Dq
6AhzH0cNjDKsRIwuIts8dJO1sWogCFQ72X4amVx0Ojspzz9aIhw2PVp34TDmVbWZ9qDtOlj6+OBo
5zhi9fLUiP6sU1d4plibCbNaEROQU5NZwh+MG0mnYBda1+JWE0tn83ZnqYemt0iWsi0v5MKjTe0T
Rl01pCNW+VEYoyyyl6h3fcSljEA9uLhtOCxEEB2iXlsbE+jjVHHuoVq91YO/RpHaL6VotjOIpW7E
sgobYiCBCnbpPL+m/inoErTZGzdJ52BX9l/jIywXAy0bv+eCxwELYv4epFhAu+L/QwmHrW8EzC/L
j8j2/pBckTkRW99lbH8NKuLQpKoXYYawSp0Id9V8Ysuhs9CrkF1XDvq5MHHE1MWHzzZ7CC9S/1N1
xuHMAUwEnaoD3V0n8StGQGhIyETLhnYQSHeB/LpdMuVcdxNqeowzisIzQBofK4SUGTprYeylrU5y
IX5aSKcJoQlKCjmFoJcKJ6WT/DQMWYBeH0ssPSHaISP99HCVKdNXEE0hE/CE/OxyW8yCOQuEIZoi
iTfJx/JtBjvaOowtnDS8Ofkyr4/1dIIE+yIKqMBDvCmx/dAvBFe6V5FsuKUwBHupi4yN0S+Zw0tV
PmX2qkTvXbrR2QUVuInWfesOBZIKZS/89wGFQ6KOK3SDq6D/6CBa5eOuGXci+40FeCVbwZG/zwNI
LKeG9Z9PCJjDBD8vdvb4F+LQmV11Wf6j58cQ7ZjX8kzjO85B53n7qv0y68PcYofpoRoORXbT6Fxr
rl8ogm31L4ClC33WJiZ1lGR7OMneSf1NVZDsGa+S6iTSg2C8XbWwTlmtiYh3V3/YyktHDpViINIh
ohbvYVHd/fA1C1/j7tyVUIIZt3/EbEha46/qXkschh4qbAAx/6ziRw0JNHk1G4Q6/NBOuwX+oWfP
iC0MRjaoBSIL1sFcAiOb+vRa12AE1ZL2gXNraaI9TvpHVR8TefSh7kJ3iEMIqfs4+SJHcGju9kTq
ItnXLHnNkWa+Hhd1QmpMp26qku9zHGziFJNmlyjBER46VpC+OFo04ZM+Pv0OTUykUEGYcs1qHn+9
+nToRaDW4lgsX4uMWY6YjKctixUii2blxJ8mvgYddwUBmdhVhpvKyAGZPE2ZZGWU0lYxzAiYB9kh
Q/+jnd9q4MNeS5Cwk6ybpt/OBb9H5kFUHY3x0Vv7gbgzJj4L/FmtgQgbg5GPKsu2fhX96YhnExeu
5PDWmAg0ON8KwboeJDmE10EB3Do+QpOIT4hAIJu41uWNaPJ15uFeDPF6gtbn66EWxtk+ec/C/rKB
A0TFQhYHZ1iVOr7xY50FqwJbQaQRYmFhjozrnRfkazI86J0J5A0fefmqK5va2bbavXa+KWHR/kA+
UIEScJAjB0B8gUIBCgBw3ldTYDNFlOJjp4wtUpaWmrcSvgGtgzC9bT4pC1JoF4Ekbf5FGRC7uuWA
gm7P/bXy20ueOtgZLFiPxRouTOWzpawWer0Kxq0As8WZJ2PeZPKSOV3YpE/rUVtb1Rlj/9Ku0N1q
jvPsVIGYbBb//8jmN+jOXtD/CzvWQTW6+YZu6Nvh6rVSdqvheE0D/xQgpW5xgnX+wFiMOEH7YTlr
fbqigat4Zb3dGG4Ca9PaxUVrx0+wIx8KqLDMGr65Wl6w0EGx87K/1rook0N4xQTTLkRUjjfCPmNS
kja2I2b+jomXlEUqUKr8BQENbUp25bLhZ1v75NA0zAxzIuQ2QY/HyFor7AgUvsnccC1tm4WC3dp6
lAXNRzhtWwnKwZI0P7nB3oNoA8T/GWFGXYf2R/PYWULPts4du6LZRJuX4VZiBLWHr9r70YxPbE6+
wze9yKBqqskTdBxWQeZwCqoJri7SgFU0pl8GN4iDaE3SatgKwXF2+aYhvKoc51oHLO6LWrKJ6BdZ
B/OpSZj+3pUuWca4ZDP52SKiq5tjS85c1SJlDpDmmvgEqLJjZUvb9Owbw42TNw9xQkkgEo6EVQlo
OLN2xGzh43xpp6tpUb1GoJ+0TxxpjbH3qJvzlLOj3LasqEsKitG5Gv5XPQPGCeGaHYsNk2LCZqSb
aL+ojg1iA0ILKSMLMmtXhr9EGqhCZVhcMFys9k0L+zNR4aTajw6yjA1JGaPYPfLzXRAMV69CzCY+
ZXxrAkJdIARmximuKTlR/vIJYLRFpCXcONvCw0I6Vlso6xSM+IjNw+FScto4lGqaKo5TBjCL0ATa
aSOQq7A9ZPptKF8YDfnxPmSWwcTda3ZFu066NdIy04NHR9L68OajTsCGCb6/MbaywXGm0NqiFYcu
5uYjiRI2GRzJRBIoXywLPONtFhr0cCAaAgVNh5+2Y6OLa6QO13SRPwZIJZ0ERad5gnI7K9lvDzxV
mZvBkg6IDKfUQAtdGxt9smFazLs4iGn5Z2i9hcxOYhCz3glgCsq5VEHycIxiGnDmLMo+rvFZbwqY
g0hLgLdtBgQpfhVvyfgopg90mEK72YU8jfqhHy+IglTiarrA3IIfYYhzAiQb+xwRbGLFrjVJ+mRS
id4LrBvjKicsYI7DWUXtVo9c70+mA7HcVvgC0A+QYL6mYVoGaKdaN27vdXNz4KGR6Cuawzi+S5YT
4WwL8W4pisyymZZlGnOs3juEwSHyF42wdMW0V0ZpbGLDXgVAwqm+rpHvnCbkc23LUcRcS23PLI32
ufZL9IxnEMuLAGOGsSNRKtR9a/94o36d7HrHQNSFRc1eBihtchbRXXI1F/0VQru0zgq2nBwvSZ6/
C5LDYrrx14aASrMnF9wE2FeR4lu/+UyWzerd77nnoLnk+SXLCbKbFR8fccZWLOvXlvyZh0GVeE+K
r1mBpdwgFFIVkhpHQi2pgZRcGZ08mT6uCDm9euo2iSi+QkXDzt/gbIgpu4P+XIqVn2Ec0d7zAPFO
ctbzemkBXov8X6M7tOFlbC440oc0XZYdkJCG8++lsJx9H+G5RDBQYXLEllo33b31vVU/rROA9z0V
Pu+y3DgolRs/d4d2cAsiSOKx53lKcvQy791IKZXjOu3Hz4QXWnYoF3wepuim409v+X/kiEZjhHiD
C9KvpiUoWcCkI/A8nU5yWkwl9T36hR6Ljh+eUaXSzo3LAl/94DHHQJWVDBiuyjWr22VSbjPo91CX
t93EOF0AzyC3dNSZ68PrCUgVRHhpNvXCwolVz8JS87Nnq5iKnF53G0tyQBgHTxFh8cm+cPDktGdF
kvqzztM99HngQqwvQLSi16lxfpQ/DplCzRyAyoJBoa1R9Y4OgrMEhaeEkwWkLLPpGKBPKzDmDWxY
oNJWCrsAlTJOA5EiU5VpzAUe5UIaMStUVobsWHsbMavxGZjoMr7tDoEki+MOSEflH6R+K9hlGhCK
Ez7VqvjrWdkk0lgEotyYZDHbPATC8U4gZncBKhydLqmx3vSSqlpNmPGjJrPFwuCxB71ZHhUVDoRd
bKvO2PTpdxYqnDTg5GyBGC5d6gxJcvtaou/ymB3XCqL/PFt7dbGS9Sf+YzfUCRLJfzM/QQecLUHz
LWzzj924F5JOcmz7DzRoAXqZ8J17Ug/2ZQcXhw8LeVAbM/cq/9AQKeLRYVkvbA9d+Oj29UWj3nWO
vU0LtTGne12FWGYcssCPcVYuUnYOuEl4WFgg9XJdyQGZj8KYChNJ8+hTH0/Ul+kD9wINSeyo9a40
t2wOxNiU3TOVKqLh/uLMmtuG0E7S04wMQw3HLUMuhRzDhgXQRIAgO2ymTUZ/s0M8Qb3Ga4aCeaQe
a35b7diPUMvczr4oEtqIjz15HlgY7JZRa40kzsDh3hZzkzH0/0rDf9FActkj+l6O9frFVE3ybdDc
NXjB2BUN5on2eieFf/fz71wek6Qm91Ks9JxFL09ITokW750WGESjAwZaw2Ncx7wqArPfKIZHzM+Q
dMTFjGdnIhFtnZJgRi7dcGVSqQ4EQ3ZokivPBd9Hjlm5doZpz+d1LepoLzpzZTocFdNL3r1a3rFs
YgpqtuEcV1NDuTXPz8e2WU05CMK85l5vl/Y8R6a7M4WxMjJCiu4oAw6FRPYUbeps1ahvmUo+AMu3
5lsE1aXxEA4QgGg8CMpJPbGJGOhDQ1SbY2jBdMIjA+GSgIQ77zF/yRg5tDYVdWyCPJlLZeUX6brl
2q/7Xe+Q1zc8CdxWRxZRxudorbtsjo1DIbhVG6pkxO/GkB06tMB6e84YLUgdhjjCWa9eKvisLP9q
UZs2FqqXL2ESVpp68NA4ddekQZEbvCrqfZV7t6ayT4VPYEyEcoYvQA5Uql03rGzFP6Bz9VXn3Dji
VFXGwc67nc/roBJ81CIzxJg8Z2mGm5lDQ6yQjl+2WZlw//M167OwPghu0xrHR8qNPqWnoX03p6tv
kpKFMg7TEP+l5BvQvgEY5dRSX3BZ8FRcbO03KY5MFLOaa+5liK8iB2OiRwAptMg5+dazc1aGPAwQ
sgJCJWzKTumq2NNqnMLZe2XabtEf2FHP+3R+RQeSd8wIA81hXW0ybW+EOHV3cREuByqljBBHUAIp
CWG8UuHD908hOBCn+cyDW6q+ACuqemICdVLKsAYaJyNvVmV/kkxy8wxYjO+vVBmsJO0vdOn2JXFq
PDG2mm8iRePhUApCDSAtYrTJ3WjQZ8/1nFxjLA1JvHNZ0vzrOHYVwiIw6xTFs5cjUxZ0SAMmjrQt
sYw4q8AGI1arw6Oui9+uAgDeM6TQnazcx/MsR8ueuvMmxkeFa6b6jNIHiruJ7cRg7P3Uwnryq2jf
Sl+7jG7WJQK1nhGDQCdrG78eQ9SqO3X6MMsg/yUEfXB8AvBR2eoAkSlQ51FlBeYH1h0Y9Vzt32lw
0ZSbhvie3Ry26c8qxrJYH4P8KLwtTbTuXfJ+N/JvEtWOC03Lk2VlcOZl+3BIToW3GbtX0IiArF1N
Y3jOIk6Sbo3v1xAlZka3r/qD9HnpvWlZ6RmajMI8RtY8WwJ1StYBHXV704Y3MXyM0V9A7510p8gI
6NMOGmWaOep7XfHQ48BzgVQEd6n2ryoOkRanRpV4r9C5O2i9pBs28d2TkAQt6A352aZsYx+m7wxQ
PP3a9NaEEcAhkqDDm2uhoJc6dC2VNHiKqTqqjNWS7i6Dd0Sm3QIU6tLvwT8MtD5T68PPIbe617m4
5lQt3BqWRS42nC11OrQ+HFWHhBDXKS3W3OaipgGZ/uPoPHYjR6Ig+EUE6M1V7b1Ry14IuSl6XzT1
9Rvcw2CBxWAktciqZzIja8pPzKAbt4jueW1+9D0fUwzRoXl3EvHs9tpLqn1q8LZLgY8hYLBMTl9C
GFuP0p0p6jbEINVyAPnd8BQO77H+1Qjn4psaBsl7xPvjFe6+R5ApEXXVuYWhAwZAhf+/Vl3Dk52t
PK43vQNr0jRLL9gaXJa2HzACsJmAyzcmA0i0WLzjdFVeBuuKn4TDWEdxS+IIGQNXdz4FrXNurR0U
VeN0mNT3YP8qaBCFwQVV4uAyCzyudBUMwuLAZ/9FN598d4wdgmLtsqEKKc8UmnZimv37QGGoF1ci
oX1PX7c0ODkvrnbzo+fB/Ch4dDQL1xAv7mBvYzTbrOUomeQjENPWdvTtkLa7CuJoH8JyQe35XabE
QSMKAhtGcq8FyGsiUnWXYVEq6y3LMFRpf6116yKSOrAUjQ1O/cco1UFrt367tUciiKZegpZhWwGh
oC4gyvFsF9w057ktsijn3iLKdsNEXn2v233qiw21EjJ4YFhzKIAOlq3gr5WXavSRHJ/dgUUCsaMw
GHwDfLLg1QMDpXJnU0Qvdf/ckg7tW28V1BDbQHXrrdv6bVZ+TJIUaozr6N5wIqz8ehUj1IT7mUWo
/x3be+emwapBwY+yALHQlEUb1xypJqkKED5BYvSXmbb3XSjj7sNr9Q1y0seIfN0ioSz99KhpiAfY
+o4gwrh96uNdo+1s99KUmPMYC4yxjhKsWHvQwbDyaRRgBHwhiFxJzg3/3iOLHj20nKLZeEP3nteU
xDSca9WhzseWGDfAiYixjHDJAYXt12b31Q+vvvs+eMSa/Ni4XabrBK01hdpsX1y7+7FtmmFW1m5c
nQ3rzuuu2qXbvdR8ITXvTUzseC7IA9C8kkUpldbkEfVAGAbzxLqA8jPz7442HYCPEMPEYbxSqNo7
de4N4P36hxBqaY97271B3O4Zpngofwe+Zp9cveqj5mquLqgu0TCZ2T4fyV5/xjr2qZnBT451SkTB
lcN3gZqS/UBH2eEn5Wpm1nbIBFL0JEnSu6Qrz9iXs9JLhJHRp1I/AQkYY3cuiY/2twGRun32iv9v
RMY0jt9u8ZyA3HD0ZyT6tJGHslOLwP83cfGDdbXqY1aeaCGWs/Owh3Y0loy2Q2dPTOmjbVNiVYww
WbUIKGpWs3qJJT9/ccsB0ywXFKsHh3CNfgrvxHRTDVDGiOEonMrl+62ZRiAUssJ2rQgdGQgUbFrs
8jUjsc5mUaCnyYeDkzSFGY4PwmISyVA7jG52bfDyFHuQnYtgKHw0DeHGmCeV4AaBE0Eghdr0pMyN
15JlAIah3WreNmYPT0sEVJEsFeQVS28eSk0zUKR1zSdW95b8gNv9NFTxu52LAzMmVzuwkswN51sn
s35liW0L7gKlbBv2Do4s5qlj9RO0EfNt58QUi4VCgTwxXpba8N7TMbH5M7VvMi12JmEaAqkSajDE
fRk3wqooVl1E2YWVMt7ljHrDfY0+chTVP7ri14HO2G+8h5I0mMrY+X4B1UBnAh5P3jGl3epbQBW4
2erp22lvdUoOTF29RlS9o63vQ4abhHydOutMRHILHbIo1ll4N+wREj01INglSZVP5d62CBOtS5m/
RC5em34lU8puFqAjSwLArnGwktrDUtuEdMj0PGHBrSJvoSVscPWXoJK8QuWpjwG3PsLg7MZHMuqW
dYu++URCjMkkxjzyFMCJxl8MD2Yl3WPaEgF1AvQEbZr8U8W4fViN3R76k5LgH6C1eTn7WcicwMK5
KpmzUkbYI8mD4asY9oHNEGXBfUuNn8xdqtpW45dRabu6p69zyS8GEFTl64Q+f/IbKmS0TUYn5hjX
p67GQujyDockIiBs5VN06N+oE/jYkp/KYUIvm0UmTpn3GSB5FPeI0rtgPKpn0IsI1y2eM+vsIOHO
o0PrH1q51gIfEAY9L4uk9kpO8aBrGD5DDjINEcMLDtZ1D7HBkFCwipdI3+XimPOjWNaKtJb1aJ9D
ft02uroqpLxpmkWY3uOMyZHxNXofs/DD7X+L8UdXzwItrAmYXI+YkuHGd38G+8/VOO/nMzgxGEGA
WGcH0jG4z4ydCzIT76LU9g03ppZTAe8LPWMdFwEGuJbuxU2fG8T78XiwiFHqvvQAeCRfMZ9uoweJ
0qgPve6xHIKmjCkrDE+6fpqM4gL2n9XsABGAk4uTPKOKj198AjNaZHhM2HRv0aP+4XuDr+AX2tqI
f2u8lS7Z2Tms23HOC+l2aYW4inoCmWmV9F9an65F7B7a0KYvP5rmNcMzGNkboi1ncx7QA1SUSX7V
iPXKMexl5mwf/rJZCnmIa2w5Y+vYLaqV1ZjEeMUngExw3AdmldysEBj8cuUbu7LcV1SGWE2L6t6x
HsuRZKTOP2f88MvrmG9Txiat9ztZf1ZyceVZ8OCk7O0U8lXPRW+BpTXomC1SXzfujenOe1W0x0ho
18YRxzKQP2XB75ypj8r0nR/B7IXMXGTdw8y5Vio9P4ph2lmB9tTpzlb4CZlrlBgB34vHpCszb0GJ
1TEJz1VLoJrpggQiS6pOon85fW0muZVE/Y5lHJ+nrJ9d01gOXbnrGsTYRqZYk0Rv4zwgIOOIGk89
kQzAxKLkDsFgysrGrBhHpUdV38KJ44PwCJG8sTq+OxHgpRYOquolg/ecYkWTv5DkF6Qa4BZt8fbq
/bhIWuCLBqZ/Im47x/+KTTAno0eNrkPAAHc7AI2y7/gvr4RABLS2cD9R5hvhACPEk1hXuwGADZZC
7sz9aCY7E48D+2nW7Jb6iBskWQA4IsP6qrLs0Og1UizzW8/VixEMS52r0U0oVTttn5jeIfDdtRVw
o0O127hOxN2IAzdjOK9R8TU2bVBQbbW4/BpFcRqkHy3klMJZmK32rNYmxPKmNRRgTLo/t6kO6HUe
YaxJROTiXLEyazMaNZT5+GPNdQ27K6Qdknp5UhW2cUUGuyyYqJX4Hv1V7CV4NmBGtqRSJqlyn1oT
5xMycr/0/ulxf1FW9GqN/reO86pshnOeDIfIRIhuM2qJMan1zlnP5CZPymSV5PXHGFRrbQrXjdRP
OpzJEGESsyX4gqhG4Goge/fkmxYyVGukuzIrk4QRXog8tImMzr1r6QF+MDMGhBIXiCR/gSED2k0r
G7/ixneXwktfUMUwkHeLbVxVmyAj5mMMddReI6aOKM3f0xBCi40f1AT8ro04SYsaZb6T0IIq8pzp
r09mm3+O2OqziEBUvf1tKviufkpxGKtVwwJfRt3dIr9poBoUExGaGbMlrLHjFO7L9K8X+mePKK2p
/WM+xe+kxTxiw3jT+25vQgcScyZLr7FZbMF8WVp9NeoYy3UME8gNom1Ry/PYO7u+46L16rdGtRsp
uWMGj4Fvq+t/mYFU1BoVwxfYiLY520uu3eSenTi7eDGNfGR+dlbjLSIPC0zTXjkALrZtvDf5JxlU
O52tX9c+wJxxOscXleHG5KdkS3QYy2jvYTVy/NeRYbsp4LYb65FANsMcEJ0FT4xJmiY6DUzB0ugE
wdb15X1s/jlmi+gOOadl7zTxg8KnqM+xvCoaHlscbe5AAYGDH4aQbS9LTwEjM+XYJ4k9Rcusm4q1
N2uMVqyXMiakFef7bP/xYuehofB2M5hJ4q3idotpXnG52flbob0K0pTdYxxuOoVMRkEwYkiezxkO
J8My93P6nrfqeNoLz0CmwuA2O4b252Q9TLQ0VvHXgfkrOZJ9Zr/gjdjj1Am7JIwaAdu59E/a/poc
EyMiPTVrVnV1FezyYFFUT6I6FN6XEv1+VJ88wNxjSOCJ45AT/iK5t0wAFVbDkw91NChfM8gLVclX
IzzxcxZkdnyJlsZY78+efYrorMyjl5yJY01hY9Y0FVH0PXZo2/1NOqb7Sa0MODsRDEWyf3DryvQr
Yv6TM23O8U4Ybv0jm2pZMqibx1dlaaACg5bLR0xJkJ9osHax+pgC+SLkRjTrmhVWDrgNl29tbQdz
nfNg6fYmHtNTkfLu2Rw4TBFoVSZrF+sxUGGHV2/cTlzWjX0s7eOojm2+doyXYIKgRhp2V+HZRlVY
/o/UtQlca8bT2PEe3LxhRZHL85SY85ifPFXxneKuSjk5+lk4WNV7Oci/DPdX2zhspwD/TUt/aA8+
2v4gvwBji1PwFojz2MZACSi2br8rHLIfIwQY2d0YLnl7LVE/kAuzJHRo56Vvbn8swhd33lieJGOQ
dsrORmAQHuosjPzOAv5gNO2PnsVbd3ZMBNXNA2lTMU12+a/Zc9eWsTFjTZp/mgPXokMakVdasKDe
3YLGvcTEMpsA7IR6SYePotN+ARwW5lukltpcx8eHpoWLe9W8A59bkhALQEkPJhkVepn+9pyfuof+
u1ja5i5nrt1nKcRPCBbOYSjCfTz9ykwnVRWFZPGJRseEAZbwXaR18W5zjAItWhX5radorIis0I9q
eh/JFhwO3bgsqlsQkgoAa7HhkMSWhz6HdIyjHe5ks66gKsRMSCh7WZzrzcnVdiVwd8JebCqwmPot
clnkTQoyLwMtow343Z1bj0hPtAPSokv0YV3L4di56E7C6UYJ0UfkfozrKYSzZu157gk2ytP2qR3W
I7Eliuqyzi41F39fnJv2rS2vjgbqiBErraj/YSOBSIEJqzc4I8gR8LlZXIypevKsPZe+aFYEJbsa
v/qXsnzFH+KxxaasQKcLjyR75ShkUBY+KQdN0CQlvO1NVaIvhQiFRhJCFcidA9KQuMseuoOWZlkb
POeceRa79vQw5sE58P+6LAE2KD7yjpAqn9HwcxRA8+AMNIwV6yA2svSAvVh5DJRa+x3z2WJSDqUY
QVHeJiRaDB1QOXOi/VdmunHyPcrnLpB4RQHhXgnMYI7p+Cej9g5TiJrMT/Wnoc0+PeGfBsE4I1PO
Rxqzvg7rt9DjszT5RxIT3aI0tsq0QOBqGsIZBOUMpDBeLxVeIrNQ81bx4aR2SY/vjEiuUKh25KUL
s12T5vQFcXnTJLR5Fjq1OFO7UYsvCLPXlWHsspAtsMneA9FfeC96Bu55z2ZsLKjJjWw3Fea+1oJf
A2xtHVe3qiNBrze/TGxFtd5cTDYm8cR2u9b/FQmzqjJfj8ihA0Od7HCCb1yw+eR7xo6uS8q8FHGF
q1sk2qM74c1KWb+qKlqJVOzzLLi0PAQjuTuIvBZpkyssdsU15zPxXPfUpeYZTeNaJ8m8HSaIhR3d
dXuJypksrbfmLEw2iVLQfhLgEnimelJQiH/jyNIR3pnRLRfdHm3GrnOzj6EFrMTaqg942uL+EGGK
h/Fiv7UNUmZfMXy3Zx0ScrukQ6RAB2tbxDXJ1MFmkQXPtNZ8ka7Q7mzO9Z1ZweeMLGy/gYMGsUVF
h0WQP75NGTbQo1vwVPyEKqhzDe0oQIQhG2UDkxLcxIhA94zoWE79l96I4NmhglZ5IPF3lc0i8HgI
K+c9S2CKlzQWKbOCphFX10zXScCoOlLzbjQlH3gQ2WsW+rQxLvLAGJNtonAUih4U37Cvc/MjygQK
No+ET/qcRYu3Z6CnI6mFujt2XzsyzEnRyxmY9BEZBrBfB+zak4sWkde3t5gg+TYTVOKatoI9wEgs
TRMCGNRku0XqXTJbnuIxWKQe4XKVQxCwI7ZducXFAvshPxFJMoDu2doClT9dzoBH3KiOhdGCqWsA
6ZCXxDTQB6zTsBfbVBEiNj3JidikUluYXgMvgdnlqitGpNRO7KyHng5+0tDrF43VoA0MLWazohXJ
OWCVR3+PayxJfPvmKIWizh7LZWJW1MCOxLlu4V91G1SWWldTRnRACpUVRmgznIKOzuYYgNPaZRsz
tuOr283Rp1laXx0nNg5xkvDyywpqQip8JEZyTpyuKraAsvaYVOQgvxMjOMTzG+GLpNymyrfOY1wM
V6MSZK5OI24+s5juxTSIR210KYgQdOl1QnVTltOMQGcFlJDWCNXbixltjaBjG0svVoMdPRKjSd4h
IpqQElDZxy7z+wDdBOCYFRuRSzbSp/M/Cm4/eIMdO+82VY++Jk+Z9zf/jhMmASISh2BMKedcWS3d
adLmSf50qpPcXzSiNKFB9h6ETzady9FlX4RUVJwtQM1zuBAWn4g9vpioyyM7kcdGsV4oyRTdWJ3L
/AG9GTsCK0cwL5jL52a5sSOFRqrwokOqAbTlNsl2RtmX68Qa/GMK9mwHBqFfKb7fhVvz0upKs9Dp
lOHddecWPzHgrBtB9F7UDdtA4GFXS0M6lPfRXC7Lv9ZPnFPTtyBl6w7ZS4bVJuiNfm1YAglAYcO8
msFnBMvE21hrkeqIhsAiUw8XtGG8h00FzqUjOrphCQoWzMhPeZj2W0k850kTQbYN4kYDfUONXLXQ
JMPRSiiHWLzaft1/IC2NV46K4nev75ixlkgALC+zn8CEzd1zRtJgZGJO0nH/rUbT91EOgdCs7JFV
pVSwkJsqxSofiEeqNG/nC/SFTDanV2or3qNCYWOK8C4NA3MtoXoaP8JMmTF1zon+Hlk2gcEbR9fL
c2LI+fFhbenPeQ96VMkdibdgFIpi1lemxtbPCGmzegBDldFOxw5rw8qP8XVppLWhQ5UAJqyeeLgc
+aFmUH5KpTVbXq9u6bY4rqDw0MbGQ38g69VcBDqCHcht8b7N/epe+/Q9QjLWhGaFY2qOaSZfVrGs
Z7vBJ1su09RFKDy5Hao6QIShod+NeWs+mf6MU0LcKTKqbaoixqaQ5+9DqsQx7dAHlR1PRVOHrCJl
EW07O+QJz+uRJHa7WTd1BR4sr3k3RkWYWUjayFal6ByyboYAlGQJ1homUZvcHWaFTAuR3BRnTSv8
1YSsm2tBoW0uQDmFptIvlRQk8JYWG8vG7Ic/zYioJJWJiChv4gM5ypMld2QOEXyYs/Yv9d/C/SX3
gzv+Q2d+3kCgjyxnG9WfnPVsXjArl8BkdXH2EeaBJfR6/5udTaH9KeD1BWKsZvL7LTGOahvFQKLh
g5eOgZSHM5l+v9EOGR5kKDI9HGsBtkHp7w3sHER2s+gMgHlNv5kK/ELlvQHb6LXmOa4c9rQPuwOe
5CnkJ+4mVPtp1JdW+1IiKncwU9UTPyyot5m8aDUhqEQmujgjhTFsu1zoKFG9FaK2VyP6Vd0uGN4r
8WYIuKqsrbnql7y4UAr2husSXIr2tgd9GQO1jRnxJUyBseuHi8ajsu7erOFtTH+K8V9r/gEwXzgW
Hwf8TNN+zvE5ItIGgDHb55OjrPZixGPxz0jP+nBqywrhMk2Oy22kNjpxyS7GMgXBZ8TUP0i2td+y
Iqtpq6VHndFsSxRAiTenQxDk7lrJaz6VjKjXGed/VScrdBorQnqyej3COBQdq28ow4OOPKxno0d5
LiF4TvG3HhCqfCu1X+RzefnI3Xc9vAcZ68H0rQle8/EsostQfXiEWILXJYeejYRMHlP4HlW3aQ5v
6Z/rfpMOYodt65J3RKkMBw+rRzZADcZ94KF84uR+0nKimeJYWw+kSQT0iDpz7+R7KsNjbn2q8UM4
PxH3oqRu1ufz6WfWJtUN1Io5bswTz2XKN+1kbK1DFGMEZajQnaNpl65jrnnKtlELIZhf/kDr3SJz
xhKtZRATrRw/GUmK7T8JnxPH0s53p/WMnGRWdR0d+43ra2GAqLGns4E7R0IbcL1ngkGQ5c6+aCMG
5K/+cpvReAq/Ln4akj1tGE6fD6fMYM8Y+B7WWpWRZeojpulunHM4bYkME+YGkC+h3TAugGNmQHFk
hI6RJgbvVFrcrK7edURzJTo6+FNi/rjJxbc+dJe4imPqfPbtrTCNF1UxJyaCT6sCPqR0O99zNDUE
CqFt4makLNl1zrcmU7YaXB11sfPzX09F2MRn42izibN/U46MixCxrhOPobzWlkIEAuUL3cZsY2Ej
DxPBqUBr1d2wYqOy6PgwXS4DwL1x0WgbLgQQkSItEVJ1W5XXKKhPvXXAhkcqwRORhTnuk1VeSKLU
DXEQoBx8lx1XAsbXh1DR++OyalFKpRhLOgJ/i1KjTML6oQ36jnP5mEUzO60V7aZlnT3M2TDSXOkD
65xeTw6mfirta8jscIK7yuI2sp1l7HRf7YR5lowh/ykAdeQ4rFFsdN4TdjHW2CFB9wKKsN3tjQoo
Aaw2LCXZVIN0QAC4hz6q40ZwJMYbIhSYH6FxhiGfdh8e+0xrLFbGkCBRQDoYU2JZihOZK8Zn72tx
mXoie089PIvRZH7ieKa96OGREHoqSZSpjkm1H5D5+UjpE8oyk27V402sRvBb06TTiOpoaVrkiVC9
Up/ip2MKUew0TTqg99iM22BHO7yKWmATLuISAWDyuvkFeYbighmVonFqRpact9aYJ41go4mcoKdt
QWUMxvBltaRNtWhkHTdZg/n0135uy79SyD97HKiV4nFjBEm40AL9p5qc64Q9cpGF0dEwAyY4NgQa
qb8HQ/A1We52ZIhisXwWHl2QjmHKLj4SmjnddX+t4DeQ/0btEkEh11ryEBVkDRsWN7LF0gPZz2OU
Y/0e4UZnpDXF2KAkZtlpVqbTurB+6Iyrno0LIwCy5y0q40q6YcITIaggYjxhGjCEvHC+jVyBj2i/
BISxirxvSoCYkSGruhn0k+D2sUDrDMNzWpG+IzSApPS8ZUANnp7Kerx5CIgb/X92HMd96xK8Z1fF
0ug1zDmRE67HxPx1mWyM0X6ozHs5T7A6g4M6DK5OAd922BpESQ6Izvy74QVMrpozxq3SXKcaWluk
RAgidwmB4l76aHLYBCGpQZn/0xsE4Nb8ssA6WeVyNACi5Mkhi+pwFRJhvC5GVMBT5KFcQsOQShxr
gyKjoQGG376NE5LlAh+wdOtjp7sxXiWm5iIBBI6Llj895Gi2zQVtvE8d5VifRf6lrH3KAcmVnUbX
rth6ksyTK3UhETrxBnjVV9sLSFVN/pEZmbVi5feaSlBgDjJ5ta78pl+W4sHNTgJGR1Fgt4+If37V
+lG5ikRpLT2G/DAYVBfqh9IgHcuRv5wFr77Hrg4tC/sr/JnY0dMC1bdl+csWbm9t/wvZZoD8eXI9
VGcdgv5RRahgFeGrLHtTdSz0N6cE5K8zS4fjwSZR+3TQrUoBzL0h/MCc6ktQYmvOvGssN56z8jW4
5KvOqtAtl3csMgDe1km/zSYsHDm5V8NCQI3xjBdXxxbToVpn+MbI+CcjZHNusEcMbn2XP8n6OCRb
DdiEGdnIZ7EFNOJUD1y8NIfgYB6D92230yrO2wtkHnCcJWrb+LsBexLb+aUSxtsQaN3SAVdiu120
lFb1MXn427AmPjudpAGuPlX95c5TzHK2IP+LJrGU2WvJZqhg3OrxPrXhj7SQ2+dq6ZMh7xXMw7DL
MDpRCbsaTJeN5+xKcjoGgkf8LkZohxtKoocWUXzsu9PIAYPJGOtMH4JlGIatx3JvrCuxCaqASXdq
r6TxpXju64ZF8lTgbQvJfwY/y+eH4rdONgpLSmOemxnUogQl4622SDolHwaH9g+oRa7fGtwS+pm0
eITKvutFmK5CftlJ82OiH5zKANBd/iP8lxxa5Ty5dn7HBIjpTGYFDqJFy5BJn47dwhn29HWALp4i
yQSwdjBwjR1eiIAcdkkjVQ/MDuORR8dv+cHy5mhpN5ubpCTdy0/rk/JppoMwfRuNWaHhRKckSw4K
r53ZNuCbUYDLODhUNRfXw2w4//2KbFmuC1BlWjL/9C4Btai9TD95dslk6GOOZHwQOuM4ZpXAhiTV
gg7+WsMpLhFdYC1+UiBsavt5MrCH+U6JFswjkgIbJMv0qV+ill5YOjNN7UDScMZAr2F976GjjgqM
9joLTamjR0AJRKZJiLqj4O8U9X2UYk9IOkGmnPOO+fCGq9Q3JdsXD12r9e16BK1fWQmzFZpGeFfQ
rIhjfMsZq1QkTYBL3QNUa7cRFBBKG6QdRjBXPBNnaAYEq7NIpXeKH2fcGvoDwfoiHLdYn4xhH6qb
qb+XvCoAcNUebkFTv7tyH+Mwt9MT6hVYg3fT2mcNS0pkCi56ziqW9EN0dtWnoz07+bW3HlF7QUHZ
FttK8JZHP0yEFzGCS8lJHMTdIpb2vfXSK0OQA07ZmFje8GDJ4WwkFlMI8oALWkfTvQNEDprosy/j
z6GdXntmftHwElX2h5EHMyvGgzdpxu7bMCZzVcLkAqN4hGCsgRwmgdxzaT9PUGP60kTp1vFaNM/s
/Cml5FuTHtwASzsrawA1capt8/Ti4DARtIwwqYphy63UNmhhcu9WDkTOgEofmYZOzYPAvDBkpn0E
wRuBdnfOtjyX/s40D1O5S63XmnQoYT5GZCozdO5E9KxbbsmqNeSpbzZOcQyxv06bkMWpvcvxr3U+
jhn9TuryVk/FqXOcbys3cDUO2IpqDNSU2wdIQNymWrRmcQhND6yGjrIoCHr9YhS1WDU+8iu72iZE
kkSeCDBKTwgo+Fd8nDZrgzyMNp0QZ8KM0t7MEBQ6QydG63kAA6FKuQGS3PiXJJyyaf6RqF1q1G9S
e2mc19qvbjIqH1PJmg1NgfRQVDSDAfvTfZK4Q9jNkjt+crt9nppLUfB4lC6rMxEhvANQkjOmaiRe
U+OrGBPMiOMlcS9VcyYOHPke1xp6YUPbZvZEX/E3yH+EeSO4RXasnHMWr2vER5ZgnYAndQ5j1FHM
tVuD/wOVnTqPEkuAh/KY0lu8JGFK3GHqo6/ps0NBzMI4lludiPMyQkpUVEe39d7jkXjaAWtUitZr
lNVfnNYfhZnv7bHFiQvsjDDo5zBHyMo/WVjdaxo312ZWW1TWcz/NRNFiHfp1TqYEe38Blg2+VSR2
epjdrbR5kwxJVcH5NaQ3PSteKj/5qxzvQKgYx3mn/3mDdQsbEvIsP75iCL4YiHC9oc9fSCZamURN
usTQA4/YKcNEDHUfnJuNLHZi4dXVB/izUl6ZqL80qbmYqDsSLIPDMC3QI1FwwH1sV22fRww892PM
ZbrWWcYqQzHWAjYd3Cc2o3Fsrz1jY0wUN+mQwgEL4UQHf12f3gn5Csgoc6JgqymqKCpQ2v3dSMUW
QXNOPHvbtvJRND+4YbYt/kXrWeeELlxgP7MMHduRgW6gUuaZZ/upL/+UvRkFwrrmzhBSxPG60E81
nFSAXlP0q1P4eopuiHwsWfzCRMfYtmsdmPKQcvhdk3G+7Vk8DSxHJKmNzaFw2hW5KLwuydkEDEPJ
Lmz5bFr0yZqWk52ZmSyjmmjErZsTZC/OQcLBKhRlhbGVwS7Mj6DgFToH1PqTT3+Wt0jcIohKapka
ByS+i6RQFFG1Qao2E6VAfMKgWLQDwRW1/mKD9MEJuegiBAMC477fe/8s2/iXpsXWdMVzi/Qj6CRd
Tqppx0Q573HPbBph3sTfciYkaxnpoCVarFPap+MiRa4A6Xqy1w5J3HVh3LQ8LK5l9zeQkJZbzCEK
QkqjWN2Ee6qq0witHqMgclKo0y1PLUtcNhCD7HCMPcRMn6k+lLEyh1cDH7vAiVTxpwGf3eEPNEp8
6tSVGhKQeLYlYVONxpsLjWKmWshVS6gyzlHQxf3IR3Xu5moPLiwAvwi+jxZPq9ouwLvd+Dp1pK5y
3OfeRuJTUSWRyLsA93NngBzpT5M8D9YzQgY6FhKKn/P+02Rqk/kryTFecQ8HNf6k+sJF7Lp0dGBB
/8UJC8iQueMxJShyWWf+liS6kAK0G9hNzQbOCeuqlb/5mFVq7e4KYOBzPhbQNWbuxJEMw8PE/YDT
AZ57vtbAH3cd1V8MfrM4EuskHWZg8YYfV1hLq4ahtyaxWWsOSXlUatEGr6Z+l9a/wcKcdC0msQLP
6UXbKA1XZbV0EDHPi0KQ6p6x1rNPZMRjgYN04zQ/wZhgJAOAkj+C6daxstTRihjuoTFATlN2RS+D
vbHbZV9L88lp+V+Shqgc+nVVodEGRN84cy/0q6Xndl6Wz7HEwbqoTrz8ofmaIvLrp2fQOdsi7raS
djNJoGz7K4zUW/Ku2vKDmfi9HB9tt8cPElJCWfWLHgJpRGyh31pnpw9EONMQlw+zepHpntlLo04x
nzJXDZzIk+luYP45VDeFd2m8c5qNCM33w+zux7cQPfUETBbAZ5OrS7oaVejasjFP4GMNaqAt3Eiy
ftgIDfV3lW6NALjvR1NsrODD6T9EsMlAYoGeIeQoLDakD3Ld5DCtXn3kkOSFTUi1lkwcEFLP/oDk
JcQRQP1Og1htyeK6WsRbdFW2TkAHDd3G8cgmxX4cDs9adXOgqWUF2sEopXzm9CaoqaLUVOCE+CF5
qj6y3lrppO2xPWp+sgJR7YYHkE0KajglTtiWMOPozs80beLkDq6FTB+dDCI2wJz1i8bfWdS1WsqG
pywvCpnREMpNzzvQmTuo2yzyUH8T607zI0rmVHNylL5sLHwbzlsUmXtV4wNSlzrkDpsdOg3qPIdu
86C7iLihpzGBbTZsVgiycFaWQRF2cchFSdsMmRg+QbmOPZCD6qS7DeDk94nEA89s4eI7l8hoWYel
rzoxDM2jS16D6dNnZtSWu6z/8qLhyOWyr5DqWQNeQJbW06enVUuivyg/CNAjiarx8EBNxHXqmfGg
ozsPmo5HBV+WmS+tgYgqiG1KfXnqrWoYpQXfNizYbkwWNXUp8lUHd5VUM+e94pfnHQfrdcieIYbM
NXjbsj+bVeWMNLsJ8auiPqCCdDrv/B9p57EjOZZt2V8p1PgRTU3eRr8euGmtXJj5hHBzQa01v74X
sycRnoEI5KtCohLICBjNKC7PPWfvtU3GopkEzKGzUUcEpI4EkgZ+ma1m5Mxy74nAsAoZUwHui60h
gxWSUp1pgsujlZIVFTJMpLkhk2LBZkNJ0GBsK2OLIVFi19O7B9tfCu+xMDDaMTppIrEo2chpLThw
M3o3UyRkurWV4OHYCcrXgagVSz6FbE+ZARLUqF3SwbiHOQ3TTF0DUdqjOIOL8BQWz5kHJsBg/AOt
EB9MqBxhrD3YjK/CbgEsVmO3rDDHTBjtB6RB8TbwN7HKkmAAZTLgnjb+l0nj0m7tF3XIAJrqzUX1
ZDp9eIPHiU6o7kg0mtdY6V3cxvHVydbIlwFoXNN010oR4gljOAz9mKudFIfOpovbCIrNNCjBzLVI
J0plTCB1mT/QbgI+N42xygWx+66YkP+Sm+IjjwLkQyevm3rjFfehkCdfvvNi6A07tPzYlB+aL25l
WL4WDU9a4QFUjCaplu+V0oK4JmA+2ONMKaGlrx/0tr844c4iBr6q3WUHMj4G3A5luk2UpdURWmJS
CXQ6cRL0oB3ytdm8bRyW9gCrtfDbhQRANI3sh8xDC4BAvSEJMH1wa7aAK1qXGPTUcqFgPA6TN4Ng
hCKex9ybxPpV4ithZ6enX2zcH3Jejg7B8KF2KuTnvJqRS5XlZ0McaFnPOjp2co/Jl/FB5wMKQi6j
+K9e8Ox2+7pco1tfqnk0TbNFQC0YQGxhBzecZf+eyc8+gDyLQTSda7X7bATDjmubP7MbzpOLg5C0
G2uoF4RsAa9Vl2awJVNY5/Yst9SZ5SOREQeXOiPF7alCDvPDFxm3nJPeTPXGK9wr3z05nzSgucfs
GXXcdtOo6/sdlHhUcuUx423VeGc3YtYd1dD5EBadVaqF0EY2zewd6jBLVKdj3q77h7zxtpYZw89Z
2fVVYA9W86cyyGzGrtLZIAfUgZdW9tXU44YaZp0nruQAjtoT9IeJ+Z5mBoZADKNBTXQskKuK7oMX
3aNO9nGxFBuJrkFpHIN4nw3wAMA1RlvDHWZtdO+JMc77HU5Vyg52sNbFydlEIyN3GnkR8k4qVfNB
Mk9KzIhWunkdtFrpXQZ2Tvwgd8LFp7xtiucYX8Ug5Enf7ePoaYxTqQQwQxe7bnfxxVdY0WwwcHQm
X02LDBaokcWAjNEcbUTpyuaPcWvlP/oD31nbp9DPfJfudKEskXjCkSE0zX6QUmVikh5d33o23lL4
WRivtTXtcG338DJJrEwU/chUlXAK1i4Ez5nPRKeLplmH/Vp/92D2ueitgf7QQ89nofRhjBatHtvv
oG1KtmgIIzWIYE3Pbjc5DEybdUB2ggtkx+QBsx/lxSJQgDeFOUsCkrWKRRu8KhZ2/R1G96mdn/zo
JoyTolx6+U7J1aWborlIaQXFAqKY/GnU6Ln6k4JGCMzJPmQoln6V7BYLuZkoDVvz+qrpRzcnUs5S
N2oFCEmQLAK2Czb8qqz7o88sY5DY1i98sWgsKMiUjFOzuMYomqseXp767CaPSLdlc584W+wSdvqW
FNfeezLMrxyxYOpdoYYAZ5IJhaZGM2wG6wMGqalXVHsv+VBiWmXgrPLHCHVM27zhSscegw5OFVDy
kGPUaPuA53Gf6DbMZrfiedkouEtwME1H3U7EYpxUJiX22cvWOn5Mgo46NumAhggI966SrU4tkljw
Xqf6rbOuqg1jUgOiZD00g4Knv9mldb/30vqOxBqbA/wBVEe2dfY9oj6LZhOENdogkg8gc1pMDpsK
lQRbpKzrwA1Q56BmtHNqk8eiXUkm0GU9W8e++RYxAFRZZihesGbsANF4BtTMgxT7Ow8zrgbJxtPQ
AeITksmllEv0KZ+S91mzhyb1L+D1x3vdVr8aahFdXWB4swAKCew7JOVVLvU7InNhw5sK24VqYqSj
BkF7MskMOrPsEZBudvFdNgfET8QL6+mkZkbQ0SUxjGKZ1GTVGofEc081qIyeSakRXDR8PppNeGv/
6TvWlJdrE0ZH10C48Nk2+7Q467BHRxVEEN0pcUi4QZZOe3Pw33PUVnaBZmyicGVSrBkd3Qiwch5P
F3t9x7y64tGGd5h6G8l+a8VTUO8sBo5sTuj6wcgt+kvUr1NlVaD7kPHnOnghA+dFN3Y8g9jWbHcJ
pWihMUwuI7Sq6MF1zDdhZu68gEtECJUJER3ArMcFaIJ0E+mfVXdt8ctHSHR8rlerPUXteiA0zWYA
imCqNgscDAxGrJ0noBEpLPPso6QXQdc4xE/f2Kgpn02XLBhm3ZCA5zW+Sym12eyih0NAHXJP4kFZ
tNrUjdaD9xHSzPayPZT4DsGGjCOekd007+yZUuGOKd8c5mh5NBz9jmlkG76G8BJtHszBNFZ5Je+c
HhpCRuQ4rs7+WLLB0ueEo8JdHVFckbL2UY0PQKoiUktcu97KBnnm4DK8AKogIJtsaGY52+My7ZBN
5dMeJEzOK6qJj2rUrlwML7m0tODohpTiTmfwhPPa4AVXlt1csacuUoB03Kma5E+h9HPTS9XAUwqx
jDRTL4RGDSlHdy1aTwmkqdFb8KXVwcJ2JV49nyaZNKg+I8Yk1pH9SezfSvz6FkJrP6UawgRA1tAq
t2BxFqieMyId05VRsFNiHJjDzRUNu0F2HwI1FFYbJ10OMjJmdIEx86dEwD26VijDRV69xcXSCbRJ
lYbPrkXsiGRPIc5hgEMeS9c8fWswINQLhQiojFDqDChIB2e4m8USBCj/jGUWScTIqqF1g0GXlzBS
oGkSXoNIxXLHc4E9NaO+qFJp7sFAxlJk+9yihbzxxwxKbAsqGZylv9Foadqc36C3HnP5I0U7L+X4
H50Fs4/M2voYJxt91rS0Egll0Gpmfks/RzlnggHeIxp5gFvZ07GRo7eoO0JkcJx5HO+DYolAQLKI
QVYmcUmPQf9rvzwYO8XEHFclK63UFx7D14o3pkW949MDDd8k+z2nDYt7pYKorY0wJ3lPAwaxVB61
QEAIEnu1Ia5qI13vMWkeVageGV1uA+VMRSEtpGjvw+Frli0KA+bmcRcxzlFGTSkjm5WHGRxe7INp
2eABwznbeihEd9e/haxtDu0WiC0LD6SxzT47ckmro1BtfYKbx/57RZRswZa9+zCRKjQI2VDE9j0l
LJo4Ni8B3lRgM5OgoX/YMVex+Y+8sKYNNiMxMppg1oBQr8JnE5qPcu65RUqR3YfqtYRKb1UR/tNF
Et7zYg0H8aRk15xBYFw+1/FHRkIIZFaD7zyYEgQ0YlFqcirem2a800gDdTziP+R+HphorvIGR7fP
JnePrtYlQSasR/lLuZJCY5XI8RzHyQXv01mpMaZY55BoJgOLqGfIOGkJDhpNevHBLHZ+vh+wpIdt
DNJiiTl64hPdpLfWoghfJOmAXXbTdEy3jWczBwNBqZdz3wd06CvbZ9jGDrHFCzeGc5Q8iGC5eUHv
dG1hK89ZeRAsV91B0H2I7bvtQSryu5XpHoXqzBUSWhSqaqHNpYIYaXuKIdBXWN7J7axYB3KMNCnL
Uxq92/5jXqIGO/Y4PbzhMQnKlc2woxzIxWPPE6O1zzXW/nsnI9EDIx/zs+Tms6Rz3dWHPmjmJQnH
zE4IRrJWqnhTBJBhmSQWMmKAdHn1UwPGH8ZNHuoQpFdG/hFiBhH8vIjhbQyGo4yeRL6LOyQ2GBBY
5wf9Lukjee6pbJFQY0fdW0SiytV5AByreF+h9qUxl2moRTOFxuenkX1m/spju+3zkgfWQjgHlloC
nPJyW6mbDFZ1kNxNll2PlDTzSyRvuZGeQNsa9qPePsGKKnHsw6Pv1yZz0SrYtyyy7skdzr2rzgqA
+9JSa5YafnzLjRcaxadmPwTFMcZYWDEiNMI92EX6wojHraVe4eJTb5m6KbpmU9JCcwFuWkgaaPjU
+6LdOTSt6+ytJFgBWmJh3mo4sJlF4t8S5avSEDGzcL2Pur1bvMVa6TwUp9zSp31UASEswDG8Sh6l
tgYxPtf2ZQe2poPbTB0D0RFlGipbP5/nfrgKI0R0YDdpGCuPTXwAop+jdo1rbhXvEpT3DPq+Qv+4
gl3RUOWq6HHJLX4PaAWPkVSSDxi+vZs8bTp9Fn0uHBSSay98L4kq7wMSFsHLoxbcZG6DZr4D1O6u
WprA9MxXUXbRod86Nvp1XA85aQFQHTL0lpWFbaRppiqoBtOZ6RHPWPdQDAUmC0YjpMAu0ZeQ5yi5
aBpRLjEOxp4TPIYj52upOYcIxyAOXDVhDRvbqUtiOhwx6yNsTijxZGWCDiLUHoNSPEjKQshTujHc
ZbA1QCPoNUh5GpYpd2u8Ksqr3N/jjvn6zOiPbrxUuivvXVlbouNueyxxD3kJTwH2SGmxK6ytB2TJ
JMhEtT31zewjRvn4QCFRwK3SFVABGBky8rtWmb2qejpI0cB+slqiZW6VfqXTn3Jo/Fso8CLJZPwv
3z3UprJ116LqQVLBTZECGNLATp1ZFu1tuijeJdcKQIOGvJB63hwePqdrnyz75BNac2iADTjHlBmi
O/jlQvdfwhoN1q4QBLWdGlgQPXmNWftsZU9j4ZKQD0HF2SVLmZgspiqLxguZdXswkkw8Ozj6bQ0D
dSTL5B61E7mmNufLOU42HdHPPEiwkCQEVJX34ulzyv+igheFmH9slVmQOzDeinZSF/aMHGDUJcSk
Uaq041iJ9IYVRXHbT0U+qSvglCA4CaKVAVJ4QzA16q3WzDR5CySt8DAHNAA3Vgh2gXUyt7O7hRue
DeIIxbZXgVc7pJTsrZMSxjPaXQHzwzz+VAfMvmepL4/jFDJMsOgaPeNRC/D4Y9++G24Ose/kOMfQ
fC7FeQg09jfs0+Q3FbJnPDAeLGmeZajPXdeamvarxFx2xGEM0it5gtPWw6NOh4i+CUJ+OBv7IH/V
aZp2EqonwspNoiQiTSdoMGSDPOLtufpBBoIoo66IuJLN1CivIMEPRYdujFasdzAaeuX6LGSzCvQT
HSZm4dBeSBrbLhr3LlP6wgdwRniv5MUziwCfzAKSYagroV7GPZT1ZHExGqwU8SA2pd5hpXlPQxSg
284KaYrOERQcBCHBulzwko/pfgj6eKPwSzvUPIsNam6dLnOoMM7Tb2rzHsvnwaaHQTuNxsUU3TWd
TQEDm8S/yQiBkNWOjWp4ZlizdPp2zUxv5uhbU32syDfsy+61GNYJs0RbQdCwFT4NwtOQHRxVWVSp
e+wF1uLYmElY2suzGT86zlLR1olz8nV+KbpJ6541tzR8krHUqOJWxGu3vOfKS9Wm66J4teBR4oJQ
aVwL8Rlws1KSWS6O0f6hzwWykTfchmsKRtp/7FjjPD8G9ITJdpGKp0pcvO6CyguOgAy4jRXKjNkW
HgfJnZRMEgrVxaVqTmTnVoS0lsDhxCy4BRySSMKz2nrKIkzVTWVWO+ikk9Jv+fLojGO8QjUI1K59
QbewghW3Nwcakoa21MbFAeg2QeIOCZhNxCwH1DejKa4LVv+HSNvW6cFlxqiySa0oy1wwDA3+UbRO
jN7wYDyMzlWNqZ96KoarnFwVMSHz3QSZjIkW68DQvXTdKWEX6XsXXZzqijLIQP6RZuWkobvV03Vv
w4UyHEPtTR2IQSOFDyEsStqW+r5pyrnfmOsSI0vFgmx15aZpDIIfs6stNnVxAg7InLLOV0IqST27
Bzbc02Pkvcnu3fCPKUJjb46cISM4OXwHHUhgQq68ee42YKKncA70lpiOYQLLAL54SH5P5h8hKY2Q
9drFSNf5ewrLwXaRqV+Z/+J/VR668iUdSNGRHyTrLehOWvfVY3cjy1KX/UnIqcQHv1GNE5gY2tNF
I01Si9zfOGE8/z6odyTpD3pCYoUxdY1NbB0CTK91v0EbwQRD6hdasMyyZStvevl9rNAdndYdysxE
nZcuPO4SihRFG1bPkLaycfKDd0/qFmHOcMhdB+6zVp9Mdx/E85zeoIWW0pTf8oGZfPCSk+BaIWtJ
ta0fLI2YDEHlMadb05eXUsLNwygwMG8BdV6kEYjypI2DknHDXkxN94ZYftrSvW4xUAAkgt2UT5QQ
EmBPmEPdztOaulQUa9cpJ6W9b0r9ULRXQz94cj8hpXFeWMG1qHdqsWstcZG42WFy1cwa6TxTDSyw
oxO8EKtwkNBOBw5RxNSYfnhLpaNq4owfUG+tEgUmH2IuQ4UuWh8l+QUvm6+/DAI6zCYHoeavIvcR
Wbjav2cZ49BXnRzNEO1DKqNIeBpvPhuNulktteocgiYvZwhjBHu9ilRdJBZ8oeZBx9wRwMCiWqmB
/xQD2Y6uPkU8wYoVZedY3arseBOXt/Uqzx8V5V1u2BDTC8AHFB6j4aU22MWnr33GeO7FSwgMtDHE
A3u3VmP/DFcW9p/HiveXTwc1pA8d1hcLK2+rziqenoIdi+ZCUUOuF+Nkri6GqGYq9cbg7cc8RXk4
wQ9mp0pHPR6liwO8yax9smIT0fswt0KaZQtT1vkaRxEwE4zftXCp6aS5Ym5qSU/11g0VZviYA2nt
k4+w2hnqsxpfjXzfekTyPHltD5fsidWX3QD5807JSkRPzn1t4e367sIkPFUHbxtzG+MWazcagCYG
OuhjAUOjnS0CUqqmVbf25deiPEiIoRwkbqbypdNzj4qj4h3C8EAZLrkrqOqNCgj0BMkIGH/mU04x
PCUy3FCXYX2VeTd6yS6urrycFQTTA+LFt3K4+FAOKr8/xv3RDvYg4UOPNYI7Pl7LNGhN2Kiu/xZZ
PkBOd96opFaJS2EcVBaZqLw73kemXSN5kSn3kl6EpsG75tFQ0bSxdbBaErqujvRhymeZQWcebgJ5
bH89RPllEKcs3fTtlzsOdbGkBuqT5K1DwsJKg70FoC0cqBHhpKBY4wvjX4ozZLSmi7IeViFds6od
JgzUSHIhkHGVA56z6geFaYlKDzgtPgud7gdMinWQHu2KTtmlic+9/BwB68ylT7l4UgNq8bHj6lCO
Kl+tfjLzOYtk7p3C4h6qH7VsrnqwzEWGC7jYWnCuuw8rYuEYA4Nl2nrYe7NDTMCJKc4uw7io/cjy
bdGPDtllhoSwR4iciQDRaYmulAkt3P8cFRPNmMeW0aumMdzurPwBU840cnVSuiJgFNpepfgVoX/w
ewozV3F3oomO5MLMUg+Rt496rJdmxLus63Exr9KN0avLxESpPbSLwafET1hxRNVPI/viOre6d9cV
HUYpWNfRVY5DUFhnUk9HE2DrXtD9o8whuG2dwZqokSZKHz7N/2EVw6qu2k1O19gjGO+vWuHcYV5O
m6lrnZwM6/k8rNJJi2a/22US0UM7EugIuqL3UqOJnDfDCfUjIgqQLghUaDPGkjtrENMPPckQeBbR
Yc17eRvlJ8/eusMiNRbo/1PE2X2IOlrGjxKhAbYSDx/p2rBuBpZ30RsTu+ohksBEYDGOdn3Liwc3
+ccgPnPpEIknz9hnClmJwaNG3z1G72EgYJUJDqxVF1vO3ovOlkAJlM81RV5J/bGhdHbpAiGv01Vl
3khbqa75cqQC0FivsqdCefUShAaLeMxoaRc5stS+IAXN5V2E651RNMHaIdOdmjptP+TMOb9ihgUa
G7qGlrbsTUZ+QyWXmMC/csoDg++VMBuTRYRX8M3DLc0yYxFk2jUraXiV/CeoEWQLttMUmYqGFts9
BiDgNRSZANLc+DXPDPTrly4zEEp8ZdVzp71mDFuwrIVYH7Vu14RfUn3Oc8Bti6HZSuS/0ds23Vez
3iVwo/KN0R1a/82iTpSXXU5BQYOh3hjsyEb2D9K0WTuAKFkrw6FxjbknoqmooXj4YBRYgZL1mEOj
0zJx+o2b0HqHz6iHK9cw1yaWiKYHiAq5H0UpNoqkw/prP+R0YZMtjL3Be/XdY8ZSratbnRF1g6ae
LtKDn9PRHunP6widUR0zI0oZgQq62mc0YPaosKz4Z1N38xagky6vBpvYcoN3w25Qvjp7XsKSQz9O
e2BtkozjRMz2TyIgRvySD6hHfBQWB6ETW33XsjfD2XvBIoBs0Lpbh2oU/ZUePEXZo9QcENPzMazi
MJN7MJ2sou++bs5qlvCQWF5ptNocZYdtyqxqb06/8ryNl80HadcRIIUQFxz1R4kGSIkhG4IWCvBs
lWeJgAF92Cnhs/D2lsWqgStjlJeZxdlzVu6wpcZvXUzRUzbAYYb4tIZWD7yGPjpCr0FaNi09Uy2f
udatowUrAYnK3rPq4IHwkofnrt5J2UFx0LxSFqUnM0NusFXtS8KbMO1RQEjbMCdFxDuPfCuJ5jtG
26x7dIxHxV1Su2oaLmJ8tVJ189RHntHKeB9ojmeOIP9sL6M9jo1PZgw641O6tQWBdV6ALPQILMjz
+7WGadGCk9sudOuDUzVWRqM6ixAbmRQ530NJDhKvtWHCQRgZV/r61gZvJrlQBPZ559b8lNCdhM4t
S8lqC597ZpEyoikDc5+Gcb8DZxXh6IaWYrzL9r0AGRu+Fnpz9vW3PErYMXOOYRSYX7L8GLnerSzV
SeTxvgwvQnlBj7jQSUCtAAHD43112m1HY9fAX8WMoEvnJuUr/cmHCJqYhXBb2RbaTec2VYpXXa8+
Qs84urU+Neih4BwCjXAT5nyAfVAKKJaEdEpyQG6VjO2jnVBErmso8Io415y9ehxNOh9jGp4kP3Vs
x818o9IUjgt3OcbvYPVyrG3W0v0jMLlbh9bG7N4LvBr1wPSfkOveFkv6ptRqa1Fe7f5TUU9IG9Fd
T0rMFi6alKK8RAao+qtcLzzEAwWbGB8hjA6vM0mudgv5Fz90mHZMYgNMiEzWrNmgPWqkQLvVF33E
gns3xQaYYcbPP3V2oKgPHky0RcwCV31/152T00azhkYo+9Rp6YqpiWlcmzUChps5i7tD0nb3Dji4
5t9DC08AvTo3JmklfJCIBxPB3mDvp0gb5Od0hdhO+MM26MaAkHTlZBLdr6szZnkZr1q8jhQNYhm9
EI3NTy/PXAT/mfQJGVthxWbWkjW0dhyijjAc5MmEyasBJK0E/5kZ+16lBh9ZjECDwq+MIrUmZi/k
JTZ0EfrUk4HQAxKCF5wUb62h/6joLtveYzeGhGCoqhW6pJTM9AMsqPlZi4KaohwaI0gtxhzs3hly
MxlHVTuTBpWt4jWOzVeRm/sCVEqFbQSVxlQnHcNjDMG0JArfotImGGAnlevSeo2cfWjSuJfWPac5
jl7/GsF3xcTAo9Z7Nw9HbM5gSTDEryDrWuN+TQLvrLx2lrNu0OAU7DkHONG1Z7wMzTVNNr178YOd
JK0E84DURH2qoDloW9r0rzpcscor5mZ3sLSVVi9q7hOzvKrG0S4ulj1qmk9xVk3lDM9gixd4k7UC
n8qlLi66vzZQa2SboCdZnJXj3KlPolx4EvmUMx3O6mgwFNnStGTSdffkTvikKENlqeiH4iM3nhp7
1aWgSFBoAXKueVdl+Qk7r0fTpuw/OvtN657TYKlhds2bGFvBzYdi15bnvqWYd4kDX+vByS52MlHP
9poL0zCDcW2gB+xnyBJyQCbrbLRVbB6wxEfSzLj+RPTvguYRLF8kGL9eqvHZ8RiYFedM3lMV9c2T
7B9sfkTMPkciO1sf2RbZV2DS/CX1zKneOvZ9MgDEwmbuXs2NbDvOiVzcVbfCe/OqQwUHr4vY4Tgn
EYe8H0i64YUZJxevOSk+XgLxlPibEr4lxltFX9fOZjCWiklwCnMA503P77b2BZyCB/rmw1TX613H
XCXEsmqAwCdwps2YrtKYcd7HrIwi/Sy7TwUGJplMwnr2UEAmxTDpkZEL90mLtmnzTCVvDbc6Psn6
VaIA8LSLggl4aAhTbgH+ql8uT3ufnQTL0ejQ6EJg+RahL6iGNUyaem8tZfxBafShMtntGLl5Z9W5
x/rFdo9xu8WnzUoFd8W9ZMpWFwz2dKZ6/oq+A1vocbPjJwwwzkbwIcTeMMCidShnNzr4MS3cmfGa
alEB49HcdLKJOiOfaupGuMChP9uA13nzWJm4A7c5SiiZ9oTnEmHZ3fXm6jKMK6t9VTEVI8i0kJdm
jj4c6ZNUyDPZPPm46iFWszahMnuKFLoQ4UR1XlRljDFldgbSwWWGFiHld4tLGkhTRg66A/4UGW3p
3GLLwedF5MlOoYdv8Tl2jebxrMhAyI21qFbcOglEqhowP5Q6muxPgfUsomTuGsBbOmdKRJsUQP/C
d92kb6NkOGMkYA8fRsnQGeQjzyf+nrLCrxrrvIlOcglHB3GH9SL73qToISWOemhmWMyunOCUJSra
14vTf8XBi83MykNwlZ2k5B708A+2RbNznVPkEF45tSkLQpKt1qXNag90xObCJuE4mR2DHLCG3UV3
NMOz0h9a67VQtor83qAET6nB9fijJ5bT4AwmV5VYr3hBmnYKo9JFpV5kfGOEBwYwUmTRmtc8GGSi
5sN7aXoTD2lUBd0qawrIxR3/PjqSPZehDWftrMQS1vAnBTpS9Wbx3ujEWine7YorxXRR+6irDflW
afdRlOUhak+B8RHmL5FzV2ndV6vKOmkuhQ5Vc21s/RF7JiSa6FjM6mepOf5FiTfhas1kY+4Da9aD
z477JPUwkigUsRsDLcCAmSj7EOUh804uMUx/LTjj43GrLOD9PYJqZhgpojKMTHahrhztDsFxaxXL
tv3QqE5qzCBKfk3kuRadJYOwH5vx/FmmB1KA5+1UaqwOXlHDXENBBIbCo814zFw2ydlXgyc3zMCH
BIckOxZYj0F08965yuKMUXAiK4+JdXGLCuXMh6AUN5SLjAdVimYOv1xgYvJ5P9RcBCJhPdhDcDbg
SsE1J01Ea7O5GY9UFu4/U1O2FQo3jGazPoimpgIwQlDuEGhGrZJT8YYlWmjx6dZrQ3xoJfwjZHQ2
zpbiImeQ/QabeAV/NhjHTI9nJfJ1g117bd+q/hUGA6qOlYQsxPS9KcSDLNoF1Tj4efD8Y2Yza9tr
zmejo89+KlyUomsbSTDxGVW1D5qDYFzI3/0v0bpdoNnWcGmTZl+zjXKjBJ8CWtYm/NB7BIrYZoTS
PPyX4ibxYPr8VYxIjUO3NT3Zw/7f//pf//f/vHf/2/1Mj2nUu2nyr6SOj6mfVOV//1v/97+y//9f
Vx///W9bZchmG5pt64pq6Rb/48/f385+4vKXlf+SPKH2lS/Sk8QJTqfJ6z/9eENTNaEamm5rhior
P3+8HdLvzdB5nEh3IxZHphdtPf7+EObffgGHMMBeCk01DV0WPx+icOlrBiCWTyDke/s5rGYmi5tv
uLPfH2c8Ez+fKX4EvmCVU6Uh3/92pgoMADC2RAKT+JhJ73qGkDfGE/NleskfDvWrn/TjoexvP6lz
NJ+0l+TUd7fE/RIwNgTFo0WQ9O9/068OZBPJiTVc4/+08e744errNX6U3O+Sk6LPAKRXbHhN9PIP
vz/K+HW/nTldtiweQVkIUwjt56PUSlb0hi8lJ2I+KRk7f1Zee9AX6jJvP35/KGX8rN8d69svcgmB
5jbnWCnj5wjhQT2cbO25d5aB9dnRJMexViN59/RNr/LCR3r4+28wHuBvX8BGzYzQT1EVeTzlP5xS
1yFKr07j9BSvLRk6w/L3H/+LK6bLP3z8t7tQaFlZaH2YnuRs6+dYWBeSC+b3+PujGH/4Ed9uQFvY
im23HCVnJIa+Vmfhf/vPDvHtsa2aWI0Tn0OopCm+YqNmaf39EX5xqgiR5PYGVwrcw/x2hKjLay83
iBq/R+mr1716ITHffziGov79TBmqoVosDQbnRP92kMA1eoymPKrhm/Xw2dDqt452tIYaCJIa92jX
Tzzx/Psf9our8+MxDfnnW6wtkXzUoZ2cMg8Dhv0SZmLmDO4f7rQ/HeXb0h16FQHNAeud1bx4TCAK
nJRt1/9hbfjFqjqePU0XQuhCNr7daclg6WFl8Lyq4rmMpwO4bXIMawOf4XD//WlTxs/69mgaLHTC
NLgpBC+Ln89b5bVQFjp+kTYPUZlMHk0AA9HNYSVveNNbzl4luXlw3mBYMECP+kPQrZD5hvPff5G/
nVlLlS2Z20XVFGP85+fvkTe4cgdXqGcc2015LdQn1ZY+fn+Mvy1D344x/vkPy1AV5YALebmDHz4l
4vj1n336tzPZFLKQvYBPL5Rq1oZTCUXe74/wt4f32/cf//yH7184plJ3MkewFCIb2MWwH9mEf3h6
1fEe/umOGI+i2NwL40ptat/uvkbJXTMoIyIybOezyr05AKSl6pA72UAhrdt34ioYzJYnHRm52Wsz
JajnbOEuQO8AiUdwK2BOBOaiTwWI2JANmrZ2nGDx+5Px94tpKibf1LB5iQpVfFv0w9TpFFnG81CL
F9N8Ctb/2cd/OwsYFKuwBZR+wVdgUuf+4RH/xbdXKS4UWZNVCrW/LsIPlzIP/UzzOgO+3rCsu0XQ
/eFW+fXngyXShSXzVH87O/Qt3caRFOeMuIwRgf0/+PqqaVq8SnSGzrb6852oJrmSWXJpnYtyV5Aa
vfnHJ5+KUtdNm3uRwvLbowRvL3AVcI1nIBHM0Lt/fm1VY6xGDN3UWfq+vZ+ULDWyQIqYmdGPUHmS
/vFKYKqGrdqaomusZ9q3z9c8vewiyZLOPqoWN33Mpd0/Pz8/HED/9rLralPpk8KWziiwA3eRpH/Y
AI3n9+clwFRNxYLfrFg0spVvd0/nqpaiIRe60JfvQRuN0tH/wQ1qWoYp86Jj0bfHG/iHByCTs2AI
slI6l+6H2Knk0/z+FP19rTR1WTO5NynlVfn7JsuQqkrqoZaSizvtiWtl5jYshfrPb9SfjvLtOVAQ
CVaFpvkXn4iXfoIs9ve/4heP8U+f/+2tyE42SsuGz6+KVeWvyFX4zz7/21Xgm1M2Q1u99M94Cuz8
n6/R7D0Vld0uxRkV8s8XubBbkHdGHlwUhySkUHnXhvL++1/wi+vMK0rYQv5/pL3ZcttYEq39RIjA
PNxyECVZlkXStly+QdhtG/M84+nPB///OUVuIoCQqjqi60LdSOYecu+duXItXXd4BQgm6E5x67HX
4jM9DjTHxR94F5IsWDYyrXdhP3DGaLyldVVTMXTtR1WU8UDpLD7LDeBM+4s71Ts/AKmguLJsaWbn
sel0Np8lKw53v2tLSdDklhU21Tmxn3ndRsBMnE/LJqYREZy5MiHcIorMh83VKapz0Vkkj2jXhS53
KD4qnWO9wjsZvkhdQI3TTXR9xbuZcXR4eMhkPRRTt28um5bpl1GqlmeqmxHVY7OUn8PcaA5ao5HS
NDIE3IpYe3u0vLIqOJz6UFPqklKe74r+WyR9Wx7OmQXI13WdhIEjk9cRtqhR9OA2ag2flK8JpI5V
+5BR+I2D4zvsWDSUcMEjr/P3kX8RMK3KkbOup24zBl8aZ68r7bYwfjeStDJHcyuQ9Be3huliZYpr
nVYdy6sKozzbnQas8ndHGSwxVtbgTFxzDANmaps95Whihk2B2bag/7c8JxZw/CD4OJTWw/J4zflh
mLrFBctiP4njVaZBP9phWZ47pa/BB9rhCbowev+c2F8xNbesLVXFHS7OiqwLr0JPDoFDall9zpT8
VVJtZC4nRknXvuPiSkVnLRWmzA2fxf2c++PfqCfEIw3R61qng/Ws53YKmKS7901k4v8A8rjzXPXe
V6VvQaoeAXvQoPyYwVyJ5PQdzMyntw/yxQ9RhItIXXSlH4/8kJq2LrNFsgAMefG6bGQuYF0aEYZX
cxw4N0iIn330tMavhnXw4yOj7EJiwPV22djcsuHpzSZzeAEpuhCAx0p2W3PyKO1fy/rownxpZE/L
Nman78KGGJBkT9YyP63PNqINE7Fk2QONXLbxd+jFMM/Ch1XdJjXGgXJ9kjiWI3e68Rfm+jK6HyZ8
F6RITvGPoqX3ukuHxSRCsWZ2WnlLVoXj2O08xfXGsTorlkt7/UOqf3W7R1//qlFzNCFqQud95XCe
NWloFme/ZpiamDnoi75AS9dnxmgQNBQoKd2XmHIIpKCbUPqtF5/16B3hy7owKVybnLiGRd/GZOCU
5woKsxZ10uX5m12HJrkf2bJZKrawxf0MxKSUu9VZ4wFkfoSUC+GpZRO3eTrLdLhn2CwQWbfpWrte
Iq6dSlFAKDnXdNFlwAhD52hWL2oD+4u1LdRfsF2ZTnSgKzfxV4zP7QFbVmxF1TkADPGi4yWSMxYa
e2DodzLAjWJl/a99X9hjdgjGwtP5PqBWKMj1ZuUNOReULn+/sL2iNoviSAnrczOQVEcsNgOYQVHN
GGB4iagq0EvnAy0yKAcvT9uaZ8IW0/0OMnsbzzKgVxG4XKdbuTBNYyNuYiaGZxMJexvm0Ot1oQy0
UCfgQs6lfrLqV7o0HfsYKL/e6oclyzwAaanlZm2JeaawZl0MoU6ouJO0dher3cpA3W6hyYBjKFTO
p3NZDOWWp3t90WKgf63dg0q3B9wsy07M2piSZKqONK6tT5N1cSvTu7iPVN+rqFweiojObXrPVuLb
7WzgBs9wbpcWnIfiieR4vdvqEiYylHrA6lDCRiolWpnz21V1bUXYL4naa2UD2fY50b+F2idgbMsD
NXMeYcChiiv/f0MlzIZcl1HPvbI6Rwi9F2c0OH3WbpIfesCtsA/bSrpH+WvZ6tz0TBcyy4bs3rHF
KEq1JhlV1a7OA5RpEhAXACBVuzJBK0Yc4RKktFqPGpZVnf3802hQjt9VymnZj9tow3OQRaCQFZNt
klfXy8xFRxcpEvZ8QC2g3huwAaGeENIbtwvylcg2786/toT4Ive2H5dlwu5H+wcyYbjj7ZWdOf3c
6wBz7Y4QYNrahTugoLfD0jqUf6g+WjQydFzvJqUUcBPLo3d7Q7gyZwoTFKZZVutTxBzAh0n9XhmQ
N/dBVcUfoPfrlY9l+HPZ4tyevZgvU7iyhm7R8w+3SBAYbfQJiIruHOpmZRhXZspUr1dFi5TaaBlY
qaSXPvzHC59cFIOWPVmzIdwR8loNGkg9uHxzeXR2tEfShbtsYi70XA7W9PeLGNqbhWEXdF6fbf0O
6bVKXRmmte9PLl58v2z6enSrAhf6V93YWtLLO37/BIJQZZP3vzjZWaZnctyxYSC0pekIeoJf7zCg
6hb5LUoasljqkEJfk7tCIykUvvp3Yf71HZ/XCJCclRYPBmGKy14Om7ZTqjMySHBeq6f/9nlhenV1
1Oyx5/OyKu3JYcJKu2xgNjgahHHF5qC8eX4HrqoNreKCaFXqrQ4WPQuh63/qjF9dX+4nzOuyvdno
NWX4HR796s0TUa+yaFAyv4LQE9kbj6IfHYPVbzke7xFa2CdGd1g2OBu/HHyzDEApN2+BCLHOPDT1
8tzGxsOgo6CnQacxfNKsR59+HURm2yhd2TSzEYzSCEnV6RWiCpvGagLXa1xSdV1UAkGzN3r7nCb/
2MbDsm9zm3OqM5JdNaiDiWt7TEbDKvOEbGQJzy09+7LSv/m5zZ3DUoFBTViEm1qbEVp0vboaF2Yn
QSaa7qrQXMXzzPpxYUS9DjK5LrW1hEbHOWI6THjDBz9eWXcz77VrR8SNahVuU4ZWfS7SF9/9DPIK
DCCNTeAUR/hyMsiu72v4VWLaSIJk5YI4twhVQpBCXYvSn3gFISdsKHql1Gfa8+nevjNoF4DnaCeN
v3rTQN5W3xVwTL59dWgKRUDb0HWujsIq1KpMibQqac6k8jYvLl0y/+370y64OBr8LnD1Suf7luZv
Yzg3e0CfyybmDlCAcTwQuPvaN3nbNC3DKoEv7ewiszuGHpQH2pb/4co+mtuvmsEDZKqXUnIRbhzy
UNlGKKV4Yqobz6S1bquqG2g0VtyZCX7EIOotFoed4ojZlrbr0Tzz5f6c6TktWx1tqw8dPen6c7F2
EZ3ZUsrfhyHpaOTYnGlFXkyOFPZdmCf1cDa9X/DMpj+WJ2ZmxBQwNqphcmyQOBJ3U2gOreFb/VlG
bKS7G5OHejwgZ7lsRZmZf8yQaVEtQFeyrF57EY1xgwja2J9NaFXLqR0EHjrvS5gjKQvVcnTMwPjW
rb4FDrjJYWTLEJ6JdJqg9PPyT5l1WNenpDhXFUusGme6DFUp7cLnJjnAMgxbmOs+ht+XjcxO2oUR
cR1Geqt0ckhbHoRDXzJInZe/PzucF98XhjNoSbUYXjrArPOAlj3tilq8ctyujZOwMAbEHIxWS3Ah
/N+Enn+SjG0Ac9OyI2sDNf39YnWHvTSMhcls+NU9DJ9BdVz+/poXQujU617x0GBloJpHQMxu+3F0
npx3PLAV7WI6pl9x4QVSLxq6ONFwDowPpi9tDdp4NI6fZV/mx4ptyj3BcG4yOZkK0lv2s+Fc2Tto
JdXg7r99X/ACEISCSiKLSqFgot2H8coLYX7R/vv7p6B6MUpuDPOApUDVCM+rq9wZNPe1Ky7MmuAE
1kwSHaDWhenWbC+J/QYxEJMOhnxPg5mp7N8xShcmhFEqtBKZgMQbzkn5TFlkLE7/7fvCKPmlFsGM
hAtOs7XaHbtu+ftzQwTkVTPBpWocxML35Z6CYFtDWGSYp1D+30B3ThiuAEKmbwiZDQWGdWSfHM5G
kFfXM106pld6YS6fQ0hyJPXs0carFvfB+OjDt7Lsz9yuMKYGBZ17Oh4JcUqpINjJUNU4K92HSkb1
FZKuZQvKFK1Fd4B5gZOi2mhpqnAEl/LYZx6vkrOnZ4eBPZ4gehx06UNjy/daZT1b4UjvlPOqGHCC
wL6/bH/mZQdEWaGRQbbY+OL1D2GY2iuAK5ydakKN2+Gj6j3GE0MaOmQrvs6NpmXK3DYNLgM3QNgk
6IaRNKt6bnTEHEE7Ijm/7M009+JgXloQ1kY11q2bW1jouh10NXf9Hy95xxKnak9tisXHUheWRDdM
3TGZTsdQsqONLUVtcQ0CPTdONq9QCm7UpXgGX69wy3V1NGr88ZypcEFGEz/fihOzFljOlLbpsbbE
RSeFUu6PSTae4Wvc+HBH/Vqeh7k4QMnJIGXAPQgvrj0YEIardZl7ZdFYqLJ/inoNjraV43fOiUsj
098vQn6Ami5N1flwHulS1Taq+o5gfPl9YRrqeEAuDXKQs+YdEPmlP3p5kOYW6+X3hcUaD6prhClH
FsitQwMNUeJ/NdTjiA7xsqH5gQLBRQGS94sI1NNU1y26qB3OUTjuPQhtbOPXmy2QlgNrqCjUsm7T
J75u9pWGjGJRJg+J358sz105um5bbCw0zUABafTzgGoRd0WS+FpsaEVHDhMN2YLS+wYtBhgx9SK5
G0u4gLUWUU5LgjLOqU1kRYmqr6VeBfdVP0A1jOpxuxLRZqbw6jcJU6jAImhbOb/JL+9VG4YgmE6z
5xIW/+XxnSvtXBkSDtagl5JCVsrurCUp3cRHOfyCzhH9wwhMfDeHkwVlJ3QZ77FqgW0APMq1UDwc
DIV0axl57TnSaLKEncDJt3l/QM4UJUFnK6efEcMptXzF7kz0UCn3kW6kURDzQvSQnBgVRNtqzorz
IwRtUE6QQGPl4Ju5RoCZnPCMJhcJ7hPX0aPqI5cWibQFVPYkpehODb+j4UWKH5V67UE/s/9ANMoT
WpbDibf9takwrsbGUJr23MGfDnfB+PZABQiX48gG9neb/2iyyLejoe/OIf1MpRU8l7m3kvuYmxKD
BcBNgRzLzTVB1oYkK/QCaYNkl7Ch9JOinZdX25oJYS+VZRBZXoOJ3tkEMlz5j9ZapmDNhLCLtFCF
vnHEhIYEe/ChR+9nbe3OzTUVd5YUSV2NSsL1XCPLmg0OVs76oTN2qF4tD9LK50U0mK9aaS5rfL77
auvPdfT2VxTJmv/36/9eVi+OVN2sk95t+LxR70PpQ2ptES5c9mAuZF6aUK8HSM68lh5T5sD7WtZo
X25go0bcb9nI2jAJm3sc69Sp/LI/I5bRwdM8hr//m4HpB1wMVKD4EEdP+2Ei3fwZp3/e8fkJVA9m
AwCPGJz8OtftKmNHTyQ6cHaG7jtyI9S4/7UgOKDqhSdXUHmeA0RxH7Ro/x4HpjcFL5opuXg9Psmg
InLuV905H4utDMXRWkVqLnyDbv2/BixhnxV23NowSnAbsJ7jeNsDb/HGZEdrfWavQNHmnmiqSY86
bUQW3VBi4lcZDbfXiqE5y9mHBDoE5Zue/6otNL1gWdXNx7r/oCs/M/3t5YDptkPUpYEd3J3oopb4
fqwHxdktEbOGdEJ6LRN/N0VIH4FKD+5AY8XkzKiSuSR42WB6NFVENJpDWPMHZGWUBI4rlPH8j1IJ
ozXKUZH55v5sntWXxgQURGFrrpdodn7WecHbNvyb2QG0V9UePahmzV7bLq/JmchzZU8Yz5jrTOMH
bn520/gbYg6d48CbVO7oMFlLoc7EH/JDE/7e0pk8sV4dVE7h9LKCPI+6GX5lKyflrCMXXxc2F1W4
ym1Vvm5YnyDK6I2Pg/WgRIfl4ZqGQ3hLX/kgxNCqc1K91LAyDPddBL1w8Cr/UVFcbpw/g9RszV5d
ufeJuQju9bxRaOaauvZQjRcsGrQp5HXlROc4gxvFA30Pq0oFd4/qH0a0ZIz4x7KL4jRBDEDCU4Nq
ZQJ9Eauuo1REA0boVnl8LqUfqokuTvztvxkQomzT+LGm5gVUeiW8mQ+IFf63708XnotjCG5NLxv6
LD674/2YPnjWyhoQL0ziAE0r8eL7mRcWY+MwQF6yy5G1cJ5R5X2zC3CBAKMGo8hJp04h6cJE6hqd
NvDgO03C1YjnreVrZubYoMObiTZoH9FFfJqF4nziJZ55UstnmLTilcNB3IuM0OXnRWTamOelnkaS
ccrK/NnWpd9jN/zTQzFqt2vJrZnJ4MRzaE9RNYO3qzAZdtVkQy0pxgmyWR/2nM79ZyKTe/t0XBoR
piNIwgSRFYzYUKO1w7ar/O2yhZkRo7RNGw/tHNDAKGIYLqjWKY07nOKd/zP372BqHpy3L6oJMWqQ
KIYigYLt9aJKgih2KqOVT1H+0jV7dOGWfZhZVFffFwJHUQaWisSRfPK1U16/qGtHlRh7J8YSncYT
DkiuaKaIeQVPQao2NttTpiYQvyvRvg/KZ7fMfxt+/Kfoy8dGr/1Hxz8v+3UzN4CfzAlmxb+NW+4K
X2kpmflqc5LJCWb6xkCpQba+eu2vd9gBikLvk8wDXPSv1JpesuW0OQUO8u8teoS7XM83KwnCmw2D
F6RQAaaQTICPQ4iObt9Y8E9nzSlKDy3cK9YOdeFlR6btcHlIgnkGLMYscVQSxv5yP1xEL19VGl/p
i+o0GuW99KmRII4KGlTKETXIqmolHN8su8maQ+sgxQKdKpSIsmzt2LQ7vT7F7iGp778u+zLzdUUl
oc15yLa5SQrbVU7L9pAMp+ExRr2r2P+nz2vCj5daUKfxyOc7+0k5NOFKIF759dpUZ7mYiTAF/FG2
fL6W7rw9Gi/v+fW8AuCU4j4nC78+jvPGtU11OEH/mN23b82vsI4Y+38/L/z6WDXd1rX4/IBIl/1R
Dz8G0krcnRkg+udoOJiokKbgeD1AJnLaQZgV8imo3E3yODhrgX1mu00NetyxHa69FEiuDdRZr+bd
4MsnVMSRp9KgaoTirVuDGs/5gRUFRiwdcumbW6IjNS07Wz4lJiqX6CKunIBzblx+f7J/sZD6FpY5
ZD/lE9JGSfCSZndjsJIDUf6uRiFu0GLKjZP9RpumPQXiCyNZGNqB72oj9AJZ/1w6g7Inl4ziojP8
HJABMPXie2VIv7XOh9nRAcZvlNVRCu3/qRFKBRw+3S81trTH0tJdfQuopXkJJFS21c4Kt3KFVJ8R
PGl1Pu79PJPoMg2cD34GNbjcD8HWNW3E7ZXQR8Ym/TPaSbWrizw65GgPPPuVH/zKpQQK0UiXO1Jl
kpMhxqMjUDQi3t36k1xRnPZ0/QRQUYe9qR2qttB/61pUfW015Rfdmf2G7HF4jA0uA49wiu8cq9h1
NlRz+9IqUkq3RVpD+y8P+3DwpKNRJ9odfTHd3knQZSlGCdCn6bv1q18h4afXg7IL4Lj6FtVNXQHA
S/ad6m1VfUB2J+1Un4K/YT7zLJZQfZCSUzoU1rdqIHdc2nL2OQ6KekeTvLXvTJjE1byF69WPKzj2
h/GXp2stJBtwykQJDNQ2CZ5tryP3XGQh7H5gg2kXB1lWQhawsROlvQsTHUraRKXjXnLUe6Xwk8+9
lo8oHnuGu0WT9XswWgmyTwOC7Qos4EMVvpZeCRSqqIJPYAkQPbKD8SEuCsQ8Qj//6MRK8rW1R3k/
wiKF6h8lWLQPnX0bIwlgjtqP2Ffuu1Lqtlqm9RspCfNtq0WnpgjRePVA69D+EcG0aHyzFOs1GZE/
6UAUbPoBftKBkvJGTf17uc++ama7kjy43TjcVQhklLHZnLcg5xFsZt4G+knT0el17/QAhb3/vTUM
X9sQN2fXFGVpYgP+VufZL94c5fk8twUgawBZYWS93pa2lmtZ1lvayeylx2qbocfwjt9PFp3bI5xQ
jhiEJR19g9oz9ZPHdcdWT0244sEUOK4DCx5cGBACS6v3kqf0hs6F5Hdsa4h9eKhKTCXk/bIntzcf
DFG+VCn4KUBiptVwEcG0ws/7yCv1UxQ9dv1Bc78MwzerPTnZyiN9blkpJhBCBFppoBQf6WZL21pH
F9spQ3XNLx/DWkO37suyNzepB16e9Bcw77rGdVH0RqpV2ITrXjupU/OXhXBD/1zoD0rzJUMTRV2x
dnuEQXpIYYsHqeLYXLavx67K5K6Wm045aQXs2C/tyjVRnf0+36VdjhOGy9z195VBc4rRbJVTBvUR
ArPO8Ccq4JMvs62LOjo6cjaSLHsktsPiqZO9rVTBXU7njlF+6JD9KswSpYKTkj539bNhbtThRbdW
UIxz00qR7///jfQoXv/GsWpszXMYgyB8KUYIcAAkrdz/54aBnkEN/AE3hRuOo9iEHD7sSvUkK/fy
8GF8WV4zN7hThUXzN8FnTIAwCB2uXehomIclXGFl6jLqvBBFq0iIFRU66sgr+e4+yJ/i3L5Tgt9u
4EBT9D1L7y3544Ao3fJPufWU3hWQe3SS8jQwxD1imaNtVrwjqQuXW3TXy5W7421Uuf7+ZP9is+dK
G4QV/RHHofjTaRaiH6ye+MFGePq/OTKtmgtDceFqet5hSAOY0qpIQI4rQzXrCuM0YSp1cuvCpEmm
21v5YBlHE337sBjOdZ4/KJ39Emra3bIzt0ucsix7kAhpkb+3hUt9oMvQjbepeSTT/ZwV/UtjIHoT
u2td5nOzf2lHyHaUmVc7cZyZx0Z6hUJnM4xvrRax0OEYh+Zgonqyb/pxIqfrdDdwjWOBQIwDp7a8
MitzQ+XwZpC50U+UvcLBm/phEo+cNkd0OFBK1ZDLQCo1+L08IXMDBYxhavKyuX2L0EFJ6ocxglPv
6JRchDeS6ay4MW+AI2QizsOQGNi9ODRR9TaOYR99iMLqc2SuZRxmTFgT9pG6AoUhUg7XO6R1zUy2
m04+Wtan2P8kr6zZ2c8z11MXD6hEkexJ8szCb7RWPg4oB7b6Q52ZK2N0e9QCc7ywIOT/3C6XatnF
AV9HeuJOcn9C1Ly1zJdIfYq7NYTOzMK6tCbOSOx6VWXkvXxs9Oy58LSf9HM+Dt5aI/wUNa6vXVdO
OcKsOG3a+pWMU6n7JahOcvBRdShqZRUKIbvlRXyTGyRHTjThvkLWXKdId70ArKIdMr2NMOU8JOnD
kLyOagJFansIvFNd23dptXJUzzpnQswFo4nBwptC6kVQ1qNuLCwpkY+jA+Yx+hT5X9ziM6/HjbJ2
ZN9OF9dvOsltctwTL6sQnVU19wo5cscTtNABevAo1q51Wc2aoM7EESCD/hHb4Xwj9XWlGEfIyA88
INvofrWD5/aMoaAE66TDtYZsqnib9ABI5yCtxxOo361S3kXSM8C+tH8raJ/H1pUdYWJgK6X7IzLH
k4KU4q+xWtmpt7FAhtxJQ12EWjBtacJKC7IQMRuptE4UG0a47dfwZWvfV6/XFfK9NakWKC6RuwVK
igyGvnKduCndM0JczgALGlRhJwDTtYm+9lU/MkP3VOg6Mg9qr3Y/uySrdjqNSWj+anKNCKAqPY4j
56ZtnBvT/6IO9uflPXvrKXt2up7R/QsfjMjSZyU2sB2zlo9K+dHJ0aoY3BVPb5fctQUhqg76oDZq
XRHnPBQIvOE1NBHJcI1Np3g/lp253UDQfU10GZzUPF/E5D2HUmh6RaAcLfveU3f5uHFWhmvNgjBr
BgBoADa+cqwt9G/S+8rd5cOKF3NTcumFsHfS1BlBcmMDYXdrQKRm5aU/6wPLj+oA+b2bN543kEQk
3aQcR/2HHj+ha+W0K2nEWRdA00+7k3SFWHxAujtzWj9Vjjm60u29TUJqeabXDAiLSk3lyEjqSjl2
xmtzV6+dKzfM2FO5V//XAVW4LukxXbxqUzDPVfqhoACcG93P0LdPkZs+ctDdm3axNcf04Pb1a1ro
9wocx204/MxbC+3dHn6TYldXAboy+Rs7mv/+NB6PYKSIfDe0JkOH0pSROwpKqHvb29FA+I6h/ff7
4r3EQ5hicNGqgvTnEAYPZADf8X1aSughIMV8U8wh/R5DT6zy+80vdv35y/LXZxe3TWDln6kbVtig
5ujEQ5l66tHRClAH/abp/H3XtbtlM3NXxanzxuE+oFiwWl5Hb7WpDM2rZPmoD+GDBWGOkhoPct3t
ilSpNkNf/IA8eWVi5gLppU3h0Ks8qyi9GJteoKLv9zCmH1StQH91rdI+O4YXzgmnX+x3sW3Vo3xs
afM2jO8exH5jtjJRa94I7yqnbTWjkDDS9f7HgF0y5KQplO4AVH1lsv4WXsQ78OXITdHk4pqYRI3l
Du0gTy/rHVK7Kbo/CTI8BuG7iY4O2vEJEsFp+S3rvw7VfbnWIjDnrCHL3ImhcSDrNS2nix9Qy+mo
+YXG2wXZ4OaTQyIcvT/77u2L0pj6FaGq1fmXYEXPKkRFAtzs/I9R+KmsP0rtZ3P4Av/GXq5el439
JbIWB/XSmhCCw0Jz+77DmiMr26KPt3Jp0ijyIxo88HKI83B2GYN/55bGxlHzjYbadoXaWBT8rzDa
+yyg7q1mUBgZFAK+W0O3kdth3/fxTrEhBULD00RkYZQYMfOTqvIxQ9l43rew7XalW2ykRkcY+ZeM
ILItF9sEIcEY2e/stOzn3KPmwk3xJKAwZZvS5Kaio2f2W3MfIosnm0clpt7kuvcwruWv57bfpUVh
n/u2GgRuwT6ngrQri+jgFPpBKerPy47Nrsl/V4sq7PLaCCszjtiA9XCXdi+IHmbFvbYGbJ89SS+9
Efa5VjR9Lss828cgQFS7v3PS6C4r7TuzH+/TqPtkpPFdHacvOsTKTYzOFFruoVfe146y8c3u0KCm
PugJjfNWv3ITuiHVmM5SULMQILJbJsmk633ZBblT0azJjokfs+zeSZGs7r4oqLuUT0MJX1T3lCXl
o1+g+eu8taVWNC68KO2oCSDFZJ7Lah89htJ+eX7n3sYoiTgUXQhrsPVf+2ZqaSJVFb7J8Z8KWK5R
Kw99/V3rf/j+GoJi5ji02X50cPGKoIIvjGMUtU4lOaF8DNx9lN3Jf+jFGTSkpT97a8DCOVNc8rnf
Tx2IpioEOT+OZMf0efLXBtLzZvQptYPToGXfI7c8aAGdldKwEldnNiQJDTxjtVA8FDGzZt75pZv4
nIeIv4c7w9++GZXOWrgyIWxG8nUQeul4JaGaqxSvoNA2y8thzQlhH4Iy7ZHqZYqoDSBmf6ade7Na
45sOUuFMuHJDOGjjVOo6dcCIG50rtHvXelhmnQAtyXJm21oilMZrmsgsJTJManjf+PddU21719+9
faRswJOIwNHlcFMJNUfFrAJHG4+NZX6PuhgBHvl3YUgrB8ucLxBtThgt/nWTWAbo0Jt9Yo0oHT4V
UrBJh89ZvVIImonx5Kz+tSHMh5QWODm5Qi8gHEE0qyFjqzyhn/6OIbuwM/l6cb+J0y4NHXhLjpK+
96utA8fIWrScCWfk+GVKrYCip3LrtYme3D9Efs549JSHoX80y137tVvrMpidE+CNpMgnpMBNBq6s
Td9q5fE4KIeyPJTpIV/Lks9dRrkR0TRB0yhNd2IKLoosrp72MByzXPleOcFmAIsxBuYL/F+HtqkP
el7sK7d5Mcz4wQLjUdTtTi21lVU+Tb2wVfkZFMjJ06K2IjZCy04r0a6qDUdzG8bRVh+z7fKamFl7
VwaEtac1XlL6iTUgFfQh139WsYwO9qO0xo825wcQNeOviBU1f2HpuZWXtxSBhuOIaObGWevXmsnT
gfefKBB0SJx02GSv112UKC58b954tDz5UzERzFkf4nDcFoq5H5Rn00WR23iRrf/l0mF5AG9aa4lz
U7MLc8T8TAiAa9Mpuq9VNEbaMQFXs3OLYl8iuMpBTuNB5OW/q8r61ZXNzjTIE0e6v9KHOjeBKDyC
Bpk0B3irX5uHAC4iyyJrx8q8q+3/WSgG08+srYSomX0NTn1SaoHoi6Tu9PeL0NGCLhyLSNGOYfyU
1OWuHIJN1f9JM2fbeSv3vVmPLJANUNuZpKWEJ4saJ7AFNpp+tLtPqJqZzadYkTY1bXjLMzdnByQm
MBSAFDMpjlLV/TjusRNWe914hGldazYx2unLdubW/oUdEbhaUa632qzTj539bCF+yFv2vxkQ7pDU
w8AFaRiQI8Qbj9laxWhu8k2NU5YMOEtcnHz0dyngZLJ+jPO4f6DAmzz5qZweEkntd3Eu5ftkDLL9
slMzQZ5gQd8aXdakbnThBpkYLgT8Umccs/qpQHIzfVLqt+foMMHB/leACKDF9aLOI0n2JcRNjmM4
fFO1/nXUlPtlL2bn/sKEEBy6yPPHWsZEoFd7xUaN/B051isnplV+sTOTwK4D08yMYxx+RqdbPS87
MHORd8jToVU7MQrevL0CZfSDNFf0I7zWhvsByXnHvAujDzba4msokdkpv7AlBBm6nvWWFh/9mDbq
JkZKMd815A2WHZqdkQsjwrpqmnIIq79G6u1vKHne8XV6L+hQnpRpxauJGwRVr3o+ez2oH0F27GBe
eM+qvTAhOGB1qpxKRaAfMz+zP0DZHXzsvGiN0nxuz1sUH8xJF2piHrheVn2mh3ZppViBLswGAWp7
v5SSTohm50n9O0aNKgRqShQ7YUsSApg15L3k5LmOmvN9Ht6/Yw9ybBHlefUoNzW8SDPjJFE8wmO8
kX7Af7E85XOr9vLzwgZMs8Ycgmk+Jm2LaFuXT7a+0pswk93iHvqvB8LGgDjM7doED7z0AF4dHS0f
nUdpb/9ElKRfA1isOSQsMMlIEi8vsabl9nYwnztAwFZ2WB612fUFss6aMAF0ogiHPI3Sep1qoX50
aO4ehnzrGT/74mttkTIcvi3bmjvoJ8wL3VwTW64IZ8xYyY6cs5bpzkDH/qvZSjsr/Vy/lVDo74a/
sCMMnIueeFyo2EFgRXvs1SLZeQOn47I3cwGM1ArCi0Cwp+Ld9c7MnKrLoz7Sj33/Yvv7oFm5fs1/
f1ILJ5VCd5WwGbOo54ptjPrR8A95jHTFyu+fW142EGM606YlLdZ+gKXQfJ/n6lHr7pr0jtpIFK8g
yecm/NKEsCUpjXQxHTfq0W8hE9716mPmb6O3KmxO0/1XC3fqOwb4Ozl6cfI2o2eXCECpx6guyk3Y
jP1Wjfy1puZZX3gwQa3LHYxXxrUV2zOyzAoC9ag69IY5sbOLirrcpEa2l+y3N4jhEmhXugMnundR
WaxzPcnMFOpyRrL1X9u1Z9qsL6gdsQlBx9+IVqpl6YyDEqlHa/Dcr1bSa/syK5MASRZd2jpGZ7wj
9JPuJAc5EVfd9Cx1o5TBx1hBiqU/Wfmz8Z4nBN+dpD+mdlRj2ksXS2AwDC8ES6ceg+xD4b+4/m8A
ipt2fHPr7rTUCJK8h2TQk2JaRSpMu3JrEwyQNG7l0dxVtr61nGG3HFrmgjLpU/LsaELSiiG4Y7SN
R26W6e9S52C1w/fGzX+onVptVMW1N4mar8FO1iwKewj6QDNMGiw2xj++/SVO7tz4Lm2/aM7KGTAX
1XhSwm8E9o3rnxDVLKVVatmQwDqAR7e67767ci2bW9uXBtTrpQDVQKyPLQas8iFw9vn4oFcPSrBy
bM7dBC6tCNFASSs7TDLGCzz42N95HwAhddYhgLzsj7smYzRrjGXtkHcCKyqyeeS5pNaaxHYN2jB+
0L28/hzKlcU7IFEegoKOQJb6hH2JrFCGqbhfKwlPB6aY/eJGCEBAoypriN0uQx7bagIj/DGWmqfE
qo+RoR36irKilfmHxs+enKB6x/F0aVM4O7wClPEgxYTAcl/+SsP7bO3COLsUwfZN9Z6JUU9Y84mB
HJ8zBdnWONXVs98/LO/i6f9/O2r/fl/wII7UJEvkUD2SJkOq41dJn9g7EFbc1f+1Me3ri8CXDOFY
OS02KpdjrzfGVzaAugmy9nXZmbXBEu5URKQmVEy2FTCgQ1YnWyNcQ4msjZdwFe2kLuwRB1COHPPB
xm2TrReqd5JhH5ddmY0QUMbxCOG/brCpSTtoNA1aCitr532U5G35sV9jw5j15cKGMFwWLf6SRLoS
2M53v7+rlfum/bPsxqwJGE/ApE3/EetssZPy2swYLjV+TN1/Mj3YyN0a1euaESGaxvSwN2HjKkfA
15vW+CSXzqYZ1o7v2cV14YoQTcOmCBLNwIoqvVgw1749GwCDG/1D5GdJYMkibJPm1BaGfIPcLN2T
5Q9I11fenrcOQOYhAwMDYjbloKe/X2zDUVZBB0ikZfsPY25u0jrcLk/2nAEKxRRzAJ1CfiLsDReJ
dyp5Bo+BUN7bfbT1x5W37e2uoEBMLxsULZMIrC1k7lFhGsu6J7mo5YP35HXKF3rQAYPF2ckp1xqn
b68bpDGptaOiw+0dDpHr8fLcLjKjJtGP9PKO0T/luKNNXva+a2+v28Cm+NcGCE4yjNP6vpiYqhx8
5/9wdp29jSPZ9hcRYA5fSSVLtmU6tbu/EB3cJIuhiizmX/9OeR52pBIhQoPBLBZrLK8q33DuOWnd
mGH0MNj7qFy44ueWBckMyLGocNfBqXj++aHReWcRxGhqdkB+JuUvty+7aNYBPBxJqgsG4brsIktJ
0UbFxyDvoGu5cBVeHm+QsKJIiFKN6PeV5XgTJx9c4iWiHwh1rV1q+2gxvXkIGrgKVIQaFjSS5VAG
mlseq4BKD7Vi0F5Z6vU/lCExd9etzGBTkOdD0UeUO9H0a0kHxCuB/WzQWx4qoJ1s2toHX9TPoeyD
3ikCdyi2dbovm+9qFE7sT94uHJ6ZfQAKaTSoAEJioTAjWQfdCostU1HDTWSqW5rqC+7mzOE8/b5c
VpvoFLeqDpDzqI0bdMKsoQruGxZaXAFVuT6Tc0PBljaB6AXQHSmG8y1tsalWaImXy+Tj+hE8nuub
v69rmCYQy1sq9JKkF0UzS0LTHmU6xf3ehW11+4kRDTXY1ZAwQrJOWgnwSRSaCTBM6CYB69/N2x0u
VID//f5FESnOS8euXQOowb8jvScDcgHDwmrPLAFSMqYuYBUiWSYtQW2VKdpReyPMcCDTH9y8PbOI
0iGq2SKYxamXiaRVNEg3DSNdqCDIQ0/53zReXV/lyw0LC8i925rgDnflkCVOorxj0F9FNeStmR5M
fUOq37xZcIEuJwpWMEsgh/qSEJBud6e10GboKF1o5HTTGaqvWgsWZsdxYkH8/eT9YIDNa9kACzF8
+FpZGWAecpI7Lb899S6GAv8BiCkkl+TMQqPpRT5AvSPsoIuGnMBnk3l/rq/J5WV/bkLM5slYLJJ1
RIvULlT7Ym/U2V3O6K86jxa6zC6DRdBdgahNB8bNBZWxFOFXY61oDNijMDd+e3boGILeel2DL8iY
0Mmy1NI6Zw6ZBLBZitvqog1MUacysyyjCbXmrrSeOm9nx4BsZa99/JOnr7dPIbAoiBWRLL9UPuBW
kyFBqDRhNe0SJ8wzKDssPCVzq4QjDxyDN6dLAG4hPW+rrA0TYvq1vS2112h6/w/DgH4hUgponbsQ
WuJtSjOwlmHO8sAcVqbmW0tM53PDsEUKEyk/vO5yXQEF3S6B/FmHWvVr44EaWD2aS1RRczZc4IIQ
/FiG4CA739CkbqFP4Dg97mIU3Bl0tYxkzyz37vpszd0yrgOmPuiBgan24i6bWFsVYz6EUZutzSmD
iMBSu/z8SP41IYWLRNWyelJgQnHBXum+oxXcJ9pCQWHuLgPnN/YVUr6XxFF1kulDVGG64uGHlm4G
smdTACaZ67N16drDzT6xIt2YLq+doqawkpN7Uxm2Wgw8Fs0DJfljxL+v25pdGWwvcMIBpDJD3NB6
kMLhQ+hBFJ00n/VSCmd2yk4MSOtiGWOmk6gewlp7H+g+Ind68pYkCxtsBjUFxVL4Q1D3FsfRluas
jJrazccSO4x8o8p71j7XWb02vdzvYyhm0jJQ9H2t39dtteBqzODrYFoAIxB+w0mXq0xu7Cakc/Q+
VCvc05S8eQ0Alp7xRLLyaXKNtTHZQZqbe5KmOxPM+lPF7ya7/n59Jed2DZwduD2oPYMjWHo0Rkbq
Euvbhzo3oJ+JHugMhFQEEPd7vqQYMHfYTm1JHiihutvmsduHUb3R7P2Y/koX8ybi6jnP/Ylp/Xc8
kgtnGz2Q/BCvQAb/0CgPzPD7amU3e0Y3LNuDV+n69M0dhFNz4u8nT7s+UitRR5jzHOInDFowC4/6
3EHwQIYggJiAaMl3II2Gjmljj7ujTNMA7GaPgLDflTT6AMHHr+uDmd0LiOPEu4H+Hzlmd/s8c6do
6kO7/ekUO0Fh3Q6g9tBXvClW123NThzauzVbEHSi1/t84rzCIKCviYeQfZDozVyiuZrdBiefl7ZB
DsFdt6P4vMqeyjZZOTHYK3W/t3UftcMC+ueqcnPNVbRMIbQSjDyX8ZVRJynytDENTfrm9Tqkz9dp
bAQsfb915kTWw0JLAbhRUNqTthzI+8q2M7UypL49xoGHf68buNwG+DiKX6jcwou4YF0BfWk5kGks
w2SDZhL7L1TCdG29pGB4eRkIK1+tvVCLR5bifAOgvTKZ0g5WMlCk+mDD8peK4Jdb7MyCHLvTDFLE
rrCguZscz/qSVtvs98HDgawHqpKuvBAJN3jL0AQNh/G5CIx4IUV0efLx8/G4moA4oA1aThFRbigO
uKfKEPmnSjtQBEGJM/pOQxfusLmVMCCYC94IAT2Sj/3QgwbRSrISTR0vDgmdcr1ICXkZK4BtHcUS
IZOGWpqcHKg7y8mSrqehNdR+7zGfTx8WsP5qzNcQjvY7dwlzOjd7JxYv0gVtlGXoNKTAnFZr3arv
2samftEMD4RFSy2vczOIrn2k28QFAB6B873c2MSzSlMtQ6Km3/SBhAMIGC1QUl4/mHMbTuS5BB4U
9BumdGeapHSLNnVw8qfSvxuT2zOGyOIhbIDDjaLnhfRK0btcrQylDMGK8VnE0V+IgCyxic/kC4UR
xNtQzcN/kbFIXh5laFIiNCzKR26ZfjmNkEcY1iq9S9032j1OrQbMDQXVxLFsNtdncO5qOzUuuZVJ
o444ABlFv/x4r/Em9vO43al6vYP2xVOTDb+v25vbGCgeA5qOsrumyQ1ncGGJy8eYhwnadh00C2rj
rlpiLJzbFqdGxKBPfJCpzVqeDjBSqiul8peagq9/HqXo889DTsCMlBzar0a3UTd8SRR06fOSA1qB
BtTsxOddNK2tya06KhrSeCpCR9yfuOOQb5d+/Wi0XdQUdWj56bA2ldX1BZ759VA0QcpQJNwgtSU2
wMncJ15eT1E5MkArY5933+iCez77fdHfhRIHIFCedORrJSIDqfH9iL0XW4iW3f7z8bSIdkFxLC66
UiINilHgQA29NtnYar3OzNuZ9USpSXDHIKsCV0+6G/Oe8Qp5PBaS+GfTpT5u4OtjmDljZwakFXZI
5oyTBQPe8M2FgjB7X1Slnrk2zkxIq0x4l/RW07NwhEheZ22HaOVZh/vS+Lg+lJlHC0ToAE8ji45X
UvZYGlSktMSFnd4mAQicioyvY8P2+7JZX7c08yADOgnQFpoHkYaWs556BZ2Q0rHgrFbRx1CblaC1
DVFh/aar1cZp0xdGpgWA0OxCuUChQgIIl7/sBIxa2qg5upTCwS7QAjWg4lXFzoF4arXg0cydGhSe
0QsERnF0jUnX/EhZRcpBr0IwyY+vZf8fPg/WFYA3BQP1RcOTF2V54do4lDHT2B7RJnt2O77U/zE3
iFMrYrOcXC20zXqqELGvE3erI/edWdXCisyYQDsBikLw8gF0lylETTvSki7Wm1D9MfD9UC70TC19
XlqGqcJ9lqT4fGuvkqdJ3V7fw7OfR00IdPICFirX/m3TIEBL4/PxD7P9bihLsf3MfnUFC7OQPgDw
UL57CXOVKhnzNlQVUdUkfk5XzhKebW4QgshcwPJEp7j0ujqpqnRVX7QhGL6DbB2lSzw2M3cKytio
ayAnItL00iJQmhZJa0VNONqHge3T4QCNw8ZcXV+LubkCAAmZbU3DayJLbXkNr2KiYK7GqfDj8pPr
n7pyqygUdioW+39GXOkp6QDsoXaHueLWRxW05cJbOzMG4N6QkgDMSZxrsVQnB25Au1XdqhpY4qMt
0YN6Wgjolr4v/n7yfY2pbkEtfJ81e8V77Y1gYs/Xl2HmoULSw9aQm0cy82IZ9KTwtMHNmpBjhWtt
XJn6By+fh/I5br9dNzWzcYWShgswLrqQL1LAKq+1dihZHX5oXpiPC3N1+XVgLiCGC8gQ4BEXacmW
e1ajp6oZ1huD76JmoWd05vPwBvEECYFAAbuRlmLSLZaUg4EbPPZrMGjY61tnB3l+wfTooL9upilV
VZyBWCNwNvHnvkv+3P510ZUEJA88hQturbyrGk0jnRWODzl/hCDbzZ8XcC101CIYQqApbVTTyJ2+
clqQU+X6xiind1BLLRTbLm8lGyBAbFE4nkh/y2lNUlo8NUsN8MnaT6yg9lZRvbPam11D0Q6NIrgg
koQHLY7LyYkbUwR8RdtroQ1Nh877RRx1U0IH7fp0XZ5rWMEDKqi8cD3JbRCVWQ1upFQ6sDy9T507
JB1U8+Y0MGwgKgeLtAM2SbkJIhsKHbT3ExoHJve+G1B1STLnEYlnwI5RK7g+oJnTgXSNoCdEzIrQ
Q3oyXDdOciXiSuj4Zf0tid6vf35mvtD84gl5dsAHMJjzVUE3rVtpFXOBqm7e2iyCEcP3NOXtupm5
UZyakUKnNLfMsXAqNyx06muT3w0LazJjwEbZCAlSVHAue0Vau/HSXMMpNOvf+queLfx+McvnlQyh
cQA8kEgxInIS03iyeSOI7dol1a2wyH/HzYZ9qPR+0DfqtEmHvzdPFdZb8HuoqKJfkBNoLudpVhlA
o63VeE+WFGvnJgp8GLhw0RaKMobk40yWkUydqtghxBwJ2zVLqeSl70sbyk1VMqpa6oTaSx2hjBsv
6U/P3FbwaZDeA44O4CBDWgqwBnmlQ2MwsmVAHfG7YuzRP3fwnNvBKOj3h7gFYhf0oADZer7mJFMK
PrJKDfmedE/ReLO/f/55aaI6HSonSgaO08x3ImhALFyEM+tw9uulE8eMtFaLAZ9PrVXm+QlZqKOL
aZZOBFhgAJ5wcA2il0m6zivSWhOJyRQW7XNrP5nZj4Es3E1zQwBdJZoKceZw3UorjWbFrlJoDfg4
cX3uVAEvloLT2VEgmoCfqQEKJrvKialmk50TcHbqsZ8NYZqRgE+/bj7RQOSAPRnUHPhH7jFEWgdC
5E2khm5rANFfBl29lC2eHQdqrfCWUT0HrvB8r7aETwTVTzyu+j7OwPcxHXt9iaB55uSJHAV8KdSI
cCqk9YAAVkSiDExNavmX6vdRchcpG29JvGRm1c+siF9xctUiKQxljypRQ8P6pOpTFm2ur8bMVEF3
RQOLMgSrRAFE+j6S3n1DShA7Al6iJnVgQMYAJcrbzx9cTg8pDwHwvIAU8KLlTdLlatio+rYyh8es
dhY8qhmyF3QQi24o8EEJzlypbIe9BkLBpAb5vMETv+71dVtYiT9FbFcjzFe1Dkwi7MUx27VdgBL6
+kTOLRQ0KaHnjJAApKbSBVZBxkZVBLtSrbxZ44MXL8X8swaAacQjCG5WrNf5SjVQN1ZAyzqFNnHu
ja55jLxuIXD6om85ucYgpgnSZ/BJwI8DG9RFzrjH3FZV3bvHNuNdYKZt4kM658DjVPEnfXoCSfzr
aNc8YLnW+73avHAjT7ekTcoAQhJgYsr0MmjwZvs0IditubnuNP0X62JtYb6ljXvxU6WDkac2d9Ou
dY8dxFihSP5peM12KOjClEiz/v9mQJMuUKuXaP6OomdBQa/b0az4uiRgiKn6hbdD3rj/2IDDickX
Hb5y106D+EDvItjoB/YtAb+O35jFIXPAidAZyVNLnZ9oLtzlpIGgzpL12Xk8MS69jG3pUjfzUveo
jtbBGCCIZo1bZTCXBin2v7y1cASxp0BbjABLumiyylRKHHr7aKlPXklXUwRpqdDI3qA9s1K03I90
L9DseNtoS6gB6ab+ml8Eung2UUgQsfv5yVHy2Gy4DtM6Y4chsp4cr96Y1FsNVvl5/RaYXctTW9J0
jqRStKb17CO4J1b6ZHxLdO8QpfajXk6vrIzfXLV+VNo6IIj2VteNz+1VJCWQNP8aqYyyTZIoanSi
2MdkOPA340ZKnn+m8eTz0tDUCAUlkuDzZpX5Gwv/cevPxzuKewewPSzSRVdIha/30dA7R8r+lA26
NNrktlcII4AFRI3gPhTisXLQXY9WMzpOZx8zQC7u9KWGk8ujdP55KTi1R53GmYfPG4nyvdSbR8MA
+UBls7v/MFGoGGItkH9Cvfp8PxNj0vUqHu3j5DU+yRM/+3PdgHhKzs8qBoIgGNl34Fs1uRCu8D4D
aKC1j3axjdFNUk0/BsDVOnYw3OrmTXtuS5q0LB046xVuH120sVCIVSbFQq5/aTSSX5Bw9LAlNkZj
NvcNgTQfeefeQzvCRyBLAqOXR1DAkxzwGkAGUGjdny/NlDtNgvSafQSs/r6KvO3Uv15fG82Z22Ym
YPR4Fhxk5+UGs1gZ3aExx/hp7Bz62CsEGpKGXSFz7qnvBe3rQ65pr+jCFu1AFg+UPCke9WokBwdv
yqpoCutuslJ1rUBXbDW4tPLtyCIBnKJvlc2TFRmq+I4DAOPbaqIFidOkgVmwt0GprLskjSCfqWn9
ziwSO6iZ14UIWxpUzbxPtWkOscW9O9LlAKhWbgOS6cjz8XkOAvTeea/xfu7LfjqOrPgEttTeJ543
beLW1fEFXQuowZoVNR0lYPFkb1w9+ZUM6ZviRL8jaKWu0KRir5Ws7DZjSSEkw/L40MflK9o5f+UK
et3LZnJ9x+4SH8xob5NbfaI+2vl1VpWBF3G+c11q7XV3coOpGl0EOM3PwYgOXd+BxDxxvw+R8idq
i8HnvUGCtjLfm9h4RgtDhhFV7sajY7yNFU/xDdOpg6Kv3Z1Oxy5whjbbVyhZZ3z4IHH0VpTkQzEm
aJHkXNtBrjTfZ54HCekKHcaFnnnrhpqFb9Dota2aajVMJRp2q8bxFRzv+zjOiv3UpfxQtlad+VHV
GX7T0fGI3obiPjIhWmoVPAvq1AIDRN//jprJ3FgJ+TWMkArFFgCvOHqC/bK3/yIh9ESQqAtaExAW
b6qBO6udv45W3pdUAQBkRA7EAZ0lXPUDLgWyZVAj9WOu/OqH/peaIhddE68AAkY1V1Pa05URCcqp
LvkAwOhDwaPvmyN2h84LA4qtde6D0UsP9DRJ1mU3Qnd6bB9HR2fPfGj3hUONgHalubKmOvXNOA1B
r/GE9Fu1T7itHybR6jTkPQ1KCJ74Gut+9MXw06pQAa6IHQAd9sDSZggYZO2DyjE/mDUkAaS8TX9E
d1zoqFEXTGnkbWKjzw/I/oBgCgiv6wdy7noRilqoxqEXAI/X+ZF3GkiWmlBieYo6a6OP0QYRApiM
OoAudA98/N1tmZKvRwwpMTz0IEaE3ozkSLXMUThprPipdRrQ/JUbb7Afrw9p7oYRTZNoIAc8Av+c
DymehrQDNVf8ZIJfHpRWyb0ak5Boye66nbnb0kVbEGJ0jAYVg3M7HUkKw6FRdOT29AvKu7nfaNFt
9ZSv6UJyD1bAUI5bU1qenMWlwZAxPmaZ7usGSqXK+/VRiC/Ir+WJhS+X8CRE19CzDM+iVY58So/j
1LyxwoJCfJHtykR9QVjxbNfOSiNLtClzq4SWI/E+o4yKMvP57GVkcq3UYdFxcPINyX+yJlsTbwmC
eek8AwMteo9QLhI0OpIVnC+jVYspOgpd54y/9eVP1U793L450BJ2RHsQoKUC4Xs+GgZlbG7zLDpG
+drIHjJ2u58BxiwA3jRsa1TuxGyerBK6W1NAk73o2BbPkMkonq9vArlfQ+wzfB8gS1E4QIFfnidl
8twySpUj7gP92NmdESQj/+RM0zcT9FQeWiMDtJsXLnBGhrElmtU+AmqT/pdxAhuAcBJTiVLW+Tj7
CeqrpZ4px46vnAdrKQ38lRGXdjtgWaKWjlbRy3IPNevewO+PjmOTsLWe2lNQU4paTx7ZcEa1/GPs
y3KllxVQc7bDgrqDsA9LVQuXcpT8adQs2UBdmAUm3JggBv3bZqigQkY1pQ2qxIY0s9OgOawd8bZS
JV7nrP2bAtQ05RyNDBOeOpu6+hoyUuk6M9whACnMEo5GFl0QywmIOYhtRCyFe0PaLrE9dA7vUmz7
GvhIFY9pMqFU89seS7/Vdh3kFaDJ7eflvmq/0yxZFc6fQq99HcrqLqRiFf1DM/OFu0yfeWvAc47D
IYAlwEVLixuZ+WhrheYd7fihaEw05zi+50Z+ptVBVRnrcVLQIXNMtTvKfhhIeTpIJpjVd3REBpY1
rU3yK+YVnLbf1LPxB8snnepr+oNNPiJy71ETJMlLLGlfNQhpy+BXA8KHOwq1O1e6ghs0mLWEWN4x
w68pCVsnaHap4r9wA1e6BkLr99JsAmp9a9gDLRws6rprCl9Ptoa6UcxyZZfJihc/LLsEk9GBZHe2
Ffn50AZgNA9Q0+Tee2/upuFH14ALSVmXdRQU2WvRK1td+7Vw0MVFJI1GPIyeK3iJkYeTRuO6U9kk
PDKPVqP5XfKo8H2RHUbAODUaEPbeVJ9melfGm6wa/Ou2595LtL8gRoa8LdK20h0DyG7MRwuev+Mn
QwQnd0njdO6yR3UdWBwoAyICF/vv5JJsOxohB8zjJxI1PlUn33HjgDnUz6zt9aHMJEpEZwWyzphE
gFrkZIXDC54qVhM/GQUPuFpsPTJshyQ6JHm95k254UUf1rb5ExClP9dtz07jiWmxwqejRCNyOgCW
/GSP7vfJ0t+BHVoAEcyYwC1piZQh2HhMVzYBzlEtsdzomHjTOs6dMLWVBSdt3gSqD57Q67tMd+OW
mBCZKUcDFwDNSVAteGdfSAdpp2MQ/7MgYz77mOV9riRwbAwnSFq2HjQ986nhPBWTFRhV/pxN2tZ0
2qfOcg9j7+0ytBQN4IhozH5dpfa6mzx/0G8kUvrnqQUGQJAVigYX6QRqVlWRWHPxxLEHJNFAiuhX
S/XImZtW6Puh4Qy8EWjAlBYwr61+ZKqmHMf2OVLfyjxf6QCDTp61Kcbn6/txxpEDnEh0KwNHjfyU
dOrszOxB75DHTynDSla/FXATm+xGbtKvWYMZVIvRAYYSiXx5tGXF0b6lHIfxkZBdtXCotJm7A04B
0CaAs6PAIx9oZOMp7/ReOdrccTZTk8drkhraX20olH3cmsrWnJx8hT6RXypHgXdqjWittKCwy/ng
fha5pq8zhv7LoaH0uaindiFwmp1m0ZuCMjlyJ3KgRqBj1Os5JoAbr7EdBwak2seuXbjYZqfhXyuO
VCcHP12GU2ApR1XD3gnIj7Y/EHJ7SgsFWhsAMfCFwYuS1lLVcmpOZakcaRrluD27Gsy8brFq0LUK
XtvI2DVmXG9u36bI1cHxQ35WRIfn1+aUxz1Ca6ocFZv4bEJ+xfur9Us8lyLfJ186gL7BU3dFplbO
PZpFxoqUYWh2HkGMAnSCFVmlZr1zIDLQa/tpSU5kyaD4+8lrkJtUZ1aOYWXVfdY+NOMLs5jveO9g
VirMNrg+ibPWgFyCoJdgDJXLhEaveYQzhKN6ua2SBw2pAs/fmqhTqkvSADOmEJMAmSWS6iKrLg1s
gj5npCJyo2W/1Ztqq6TlfRcZWxbBA2f1Hr77goM68yadmpQ3f92nBU3cAcHB5E/NY1t8XJ+9pe9L
WzCH1+CMNr4/UR/pzWKJs23uyRNINlz7kJMC8Znk9qtWZnYl7aKjpQ2+7qxiiqhlzZBnxAz+UXp7
rRbeS5uNB+4ZKwtcGQgI34e+v6+o9l3pvc/rA55dQ0TdoMtB854qIxnscdDVlCLamqJNp0DPuNor
HaRKkmQ3xCCxgmDgdYOzM3xiUJoAo6OuynsVcY/BflqZtx8i5/26CZlf4Cu2EsEVUBMQP7lIybSj
xvCejtERPlFhezuqOfuMfFC/Avqg3xoRtA2n/I7o9I+bmRtSLIprz1zSiKEEGlzVEcvKl8zY2cqA
DDh+AXqjTOURs4xQ7qXpwutDnfEisJtMLJzAq16kaGqGCDMTKZpWLVdmbq1d7T4e/rDRXHXT0tmY
HRQuZkSryKhdAFe1zlXHltbwOe3nPM7wIgzQXzpOoHJxmtAZPgaX+/j/rbvW8zte+mxMA46gRSmh
KVlAczJBhmd6EEUCD7FtZJlHlb2WRRYUyVZTf9Jh19QIyicj4BYkvaOd0usBMQ9OdUjVEe9B4ivN
keaFr0bblP/IIUMZ949p+rN2x6AGPxnrwmToV9dneWbPmkhNQZ5AULIAlHh+0YHQr6+7GMz+dvTU
sge2sIgzfgOa6ODVIAxAHkxOBZg86+D8Vtax1dJDkdE1QCZQ1lzqlZw3IwYgYqILNTPkL1HTg995
LNmDq5NVE93fqkYjTh6G8q8NMZMnb90Qt1PHeQvOTugVWNwnxrfbl8IVaCJhBfhy6foALVk5DI1l
HXVQH/oOvxFl8zUAQK7g9KO7BsUvyfExSrAicoTIR2jvNbvi93/49Sdfl6anrnGptw2+zqrXUn90
+RISYeY+EOB16MuCmBCLIU2P145GF5eVfeyp87dwEjDUDOyV6NFqdOLdYPGlnuY5g4gPAZ21wehy
Ac52er3XOoK9Wxeo2Lmo4q4NVqqQk1WjpzRz+lVsuUu6ZRfnUbCBgN8JNytuWGT2z3dZmo6T6dI2
D1Fxqst3I/91fZkuTor0fSk2022qdB2r8jApx+6u1aElWak83llxtuQcXswfTCFjLOIyAKkv+87d
yCnjFqacONmpBPViz6YJ6nnNz1ZxduDnWV0f28UlLgyCc+Sr1RLhmrRDamiTV2VaZWFpP2jJzxon
KK12RH+5bmZuCkXrlcBH2hBCF+M+uQhUZtdV0XlZaCGdC8nt5JW5/KBOU7u5bmhuPIYOQQFgDEHd
Il+e1WT0ceTZWVig0OwnqrlDABwQr/nN9KXOjbl9B8ZVBJ9IzQEzJe27XC8QukxTFuoUvbDsd9V8
uz4Y8ZCcxSZYnFMD0sYjcZqYJFIz0HZof0wz/gZZ6rvazneWQsCA0fzWY/oI5Ly14JTN2wX6Gq2+
eAfkhEfEwHRYjWYWqjbz9ejd7tmqMX6g5GR2h0GFMNpSgDm7bMb/LMoS9q1bFlGtGFk4aJ8FnG21
q4LY+Rv3Czfu3D5EEwG8I9xSoh3mfB92ShZnbV7jqtCzoByc0Bq9cOrT4PrCzZkBogistniV0H4r
eQi9O0aaQZiozDvJsxlP1jc35SvgXJd4+ecuDNvRkGVAwhukgMb5gEarjHNtimg41jVgDNkupumd
1xd+W++dJfa2uWGBJAxlGBs9vyidnRvLTeDa24IzlOxxJ/XvI6Xw2pYm7yIGwa4HKuuraUwDr6a0
RoWFfl/DUGhY5bG2gXZsHCiTtXGJ9sfWyQv4Ix8Z6CMXLsK5w+yiom7D7wIbhybGfnJDQfyNqw6B
1Ua/15R7byGDsvR5cQBOPs+ytMU1G7Ow8nuycpqFXz+3Mqe/Xpozm1Cu6BS/3v1BK/jI3RDYt6aY
xbKcTJBYtpMREKvOW1uMYErXCl9UlVyaIPnIELMuaohNha26Ux4hrHr9RM5daeCKQZ864iP02kkT
pPZo70bjEgsbZdrSYj/0G1Z8EPpcDjsLEPFxyeDMjYYHD0w4ovEKXNBivCfT1daDUbZglAMVScUP
EU/dQz6Vk0+tNgYwhegLO2DWHvhuLdGu6F1cOUM90ahCG2pYehvygorzZ+mur8+hPXMy8dzBNwFb
ArTZ5EkEjQ/KCl1ShgXCkdx3B6IEPbYMcE4B9Iqf6kRZJzmULAplXRnZ1gRUpVt1+KLzoDYW++yc
RH+tlCT5ZInZPCdlDo2v0c2NO3x48G0Glk7WFeo9MEGRb1co7LIyrX07yeK7qDR7n5jG9JtXduwD
g+2ZvhV1TAd5UgXAV1knWFQaDKUV2NO0LumQdb6e2eWms9txm6jqdI/ITbmDXwreCqqTY9Tl0E4Z
SY//Aan5Id4q1Jl2veKgJYWPpl0HmtFF726Dp89B86MZlBHEuHNmklDVwHqyMqnbBhFr7V0EyA5S
9o1xwNr3vwevGH8gWeY9dk5rvlGn4Nss8pxAGU03HNCg/OIauKejsq8XdsPMaQKUEqlnZJeEdJ98
WJ1uAC0pz/G+tfefBdcWctszuw3qn8DsAN2A/mpPcn2sBg82pACKMDapn04/tOwh7fedeWNnDTjd
UBYUyFlgC/BgywEM6ae2jpoUzF/jgOzsPavdVcsXsOIzk4W3GpED3jTESIbkZiWaEfUqq4uwQE/N
izPemqTEGMBVhe5IKDMgiJReTTpaE9cqRfj0bz16PA0ERdcP5twALEtQyiCOv0xIQC5RTZWkLMO0
Cqz23V4qGC18Xy7MIUEOtpcO3ze9tbd27YW7eenz0maKvSyy1BGfdw4GwuwlwSxxtUteNDoIQVyB
PjlkbORbi495DN5ZloeT3QactXeGcYRPXVvpnXqrfOXXhj01Jh08EEdaRebRHCz5B7f0jaVAau7g
iUo8onq0vCM1cf6smFkx2C4KpWETr2nG/ZaAyk1b0c31HTXjT6CzSEVnEYJDNHNLS2IC61l6Y1GE
mgVRjIRu0945cHWp23beDBBMEOAAVbe8NGyinFhRWoSuoRygVeRX4I70DXVpODOvP7IgIqjGLrjE
MMbeBIioGtfhqPSAzKAhCwznY/pQR482adAViOzjjZyLYieINYJbjoqxBvrC85UiZolNp9E6TJ6U
ooS43Y2sOP8YcMGfjwYttLrJ3nhCU2z6oanDzoKQuqcGaDi7vgtmDqbgwgLaD/tABXHb+RAKh9Su
Q2kVGgwZPN8qX65/f+ZkWkLKC36ZOJeGtMtS6hlZ1ugstPRV8fw8vNfDakm1Zm7pAfFDiylaqgD5
k8ZQmSDoJnnEQujJUc6eOrY2VQVw4X6jO53r/5xu5Fn7Whc8JuiZg7eJhk3pvndKzazIgFENBQta
/Bten7W5VUFTEZYcoil4HqVZGzmWqlQJNjOo9MbVMC5N2awBdNqDoQzuMpJ558uuKnhMgGyuQ6Tm
qxVctNXtA4DrgBgSNyVcCGkAuUY9py9qTJCj79om2Rja3XULM7ckssH/WpBedHAhabUbgzBqinM/
dvRVosVrpftF3YVMydxUgX4EGl6CouUCIZWk01iPg1mF8c8q2XlL6cDZz8OpB8JBoKNVKWqBrESs
jrZdQTTqfawC3bm5BwqXFNC2/zMgLTXpM9YmaOYIzQIVl210K2YITih6PMGvhtsQxRLpKJggrTft
SmEhT+u/Bm9fqV7e5l2hdA9sCdq34FiZOOW2mMKTOMuqB7ewB429sDZotU11q26X/H3xhJ18X+G8
KqYK36+mACDBRUIF6Qn8+v0uiiTgOABlPeK38+9HSdE1nRbRF8v9nlb3uruvs1/XT4O0i/7fxBcT
OPiQLkgn8qZzUiPJ2Ut+r0yrRYju0uel44ysiZGOY8FeUJLruo+uvXGT/vP78X4jxQ8BLbyn51ME
UVXNVBSDvowmKL+fosUitPQO/WMAXhXaAPFeX4AkypEbnZXr9UtK6WFIyaZBNJkBlRFzd62zpRZY
6Xb6MocIHWU34LYB7ZROtVsYZdMkQ/3Suc8KBXSU5qtWfXEWYrSZnQUGXqAqEXsgspF3Vp5CEIrx
snpJ/8b1/5F2XUty67r2i1SlHF4ldZjk8XTw2H5RbW97K0eKVPj6uzj73OMWW9Ws9qny25SFBgmC
ILCw4JO/Ddm+rOgBvCGyG8jog5TlqiGg0gCV1ov2WDtx7Edp99hh7GdG6XYY8/veaHzNFrKEY850
VBFdt2yPnfErUpTQBUT37lOykCAcxL735jHuoU2vbJspAmpe1tqwYmYLCYIdg1S4plkLHfKO+Em6
pcxXux2pAax9v63L2tYj1+CCJA54zesKtQvOLQxwbo/WeHT7lzbyqQxQy2+Gi1fVvxvyW4T4JgSP
aTtkJgi3OvLQE7RBKecC2Zu8z4Os/Yx6bXBbpRUvw2NR4DcglPPSLZ2AWjM7n9HLdWyMEChQQ5ZB
lXxfrECkvQ4X1uH7hftiGiEZf93+/auH5ffvFzMmCUs7dJubzTHpN5G21d0wz59LJkkzy6QIgU+c
sHqIUwNSyoAkD6YeRn0Q2ZI7VyZFuNZzXWkL6kIXHPw3JUOzkeMAg9uFUZPtby+bbFv43y+u3ww9
oP8uW5NsiBWkvcSsZKoIpz5FT6pZG1iwmTymbKO0jzGoJ2TnUaYF/xUXWkRolFdbFVKceFcWgS5r
NpJpIdwotKa6WsUIUmiFds88StX9CHCYD0Q8C/hExO3tXVn1ZBfGLISNHWlmsE9Cn7wNmPqsK4dU
3QJ1mhm724I+xoxfuZkLScKxry3ewYVh48cpUx6L0frWz+oG8b0T5m7UbIbefRtotXOVedPq6r6A
5mAteh7A5RqwxPl2++fcXmc8KZf7mNVaFGUV1rkuN6Ag6clz/q1XJG+K24t7BWye2zJVixynK6Ka
Fpos63aAtSk7N3VHn3pW68duPEkWet1CEUqDZA1YCov/qAsL1RLba4fWg9Bum9dbRYahF/vV/r0v
8Pn/FyCYTJwAy69WNqLEVHtz8n6jAxatAuUAEpstG63HAdrpibedtW7Xeu7pT3but3jBjmYwTU2T
heuqps8OerVL8AuM/RzMuawlf337/itJpLGtEmOwrQ6SZvPLnDyBRKlK9nX8BKLC2yqtXvK/V1Ts
mvUw4JlShhVlegjcMjhwYPO3Raxe8hcihOsEw4ZdGjduc9SR5h+9f4rha6q+mM1z0lhPfSK5VmQr
J1wraqmPZqlAWpIM51LpkXhECzwFNwBAcJ06TpIFlNi8+HSMdbdvCgZ5pvdskE86xi/cXj6ZAOFy
oao6OBpfvipCo/3otq/MIpKDKztY4uuosYspxVBYBEZollH7HB3nf+vNuU7+KqwdWq4AXP4UVZ8G
cid0SDzRtuAyHBKzAkQQzZFoO9JvVe9cRZtcBuhZtXIMYgIeGfwTCP6WjkkpjAYNcDM2ySFB+obX
RRDe3iV+9K+umAsJgh5uZOlZGeOKwWgUj+7R4mc1p1zZtskm1p4mIuENWzWKC3GCIzRY51HbGXB3
2v6EeS8ytyD7vuDpmgK9rkDaI2GR79572T0hWSyRwLLE2Fx10rBYCa4m2+8+p/GvKAX1w3Mc6LLJ
7xJVxPxw4aQMZTuoYukJmBliP5GkUiXGJVb+2kIzCSrDzRFDaGl8tNTXkT3cti6ZDoJTyws2JhnF
gtXd5B8wA17iY9ZVwDQPzEvHdDSxR7PRy2ycPEQLRrdPjHOjvsV/5sf4hO7/yOA6XgQH1ohEfdHz
ILnbT9nnwdr/yRr9/r7gJ5lWooccRCzHydqiKldqkmtMtkaCDwG9UI0AAGsExvFceTToP1UmQy3J
ZAhexPFGA6Ob+BrFmyHeY+pZfGey+V+HC+wksMhg2wUTw3IbZm0saq9J22OEOruVtUgc5ZLbZF2L
3yIEazUHzxsyF4mDRj307CsFwKvrvt/ebZkMwZoqR0swEB0BEom/2ugGsJ/yXPI+kYngf78wWJ1W
GB1pI5oFxDo0k8eIuIHt/ZHz+L1WglVNbYXOx48ki4c+mc1QBigu3l6qVefB2zQBpUZ5X+yPLocG
fSM2Aoi2zUNncgKb3peh/7ApoFZQhbHRinFFiTI6Zd1QgMKPVrKh4051/iCmu/y+YLMo/02GGeP7
ZvarcKifskMP1CX5m7BI4kX4eov3+KUowXZbcHGMqcuao23xieJRjgLfpuzeb28JP8e3pAjWq88Y
9KtRXN+68t5Ou6wMI7ZNtXDWJTYsU0ewYdbW6G4F2PJoke6H1piPbdttCy0x/TEfz7eVWovzL5dO
MGUHU8zLuodSFjDTeRDlj/O40cdwUD+7ukSWTC/BUQJiRUZ0hcAZ6+GUfrIHECm85OMfJL8vNRKi
rIqqxMC8ZDiZwnea0MC0QFtyq6wrAki7A3p4dN0LgZbWqqOXu/D4PbM+1aN60txhl8TdplQwNvv2
BklkidnJmkbxqPFIqHuI96rhK5k//UGGHZS5/6+OmKBUqmnWS4rchotSYP/JlbEVrvmyy+8LnqCs
QbpCM3wf41t9tf3Lte6kW/yPL/utgeAA5rEfaZZAgnM0QJ7y7fYWyH6/cPAparSkGhErlvXOBjer
LJCTbbFw3mkZ5+gShzlxACxAXPnnrvmRJhIUL//Ktfv6vUb8V1zcjBaICUGmr2IX6s9l/kVND8qd
qJGrbRAOeArKywpF8eY4TiBCC4bj7X1YTQleGpJwtN1i1Fsn4tscFyFo3MM4/5KkqV81T0r52RzL
Le+IcJ0f5vjI9JfE++W1VXj7R8iMQTj7NQEnoxPjPFK0BffxVu0kWt62BrQQLPcpbhpqxPxlomtv
o7lPy+2YvGr3crzzqtrvpQTMZyklQhg21yWkGHjCGXvjTuijYAqGyGqh2elQdA0ePzro49lD0Ui8
/Oo2GAagQ4AQu6DoWP5+oyUYptB2eEs32Svybt/1jGz/YKcvRAhuq041fbINXFek+9zTL2ohI5aW
6SB4rW4kKBNjlY6d1qFxFsZaSi4PmQT+94szP7v90DPQnh7LMcT0DyqDSKzaKm+8AzsckB4iSJdp
me04E6IHrQyyDlRtO03ZFIMk3F7X4rcUwXPpikvSgeDImUUZ1hRcWGjsur3XMkUEz+WxKmVJhIXC
NG6fxCdzQHnDAdPMl9tyVp0wQgYQ9sAVoStuuSFVCc5zvTGQE7Ax+5eidyzze6pKtv22FGAnllLq
XMXs7xmuXvWQrQEv/Xsny+qv7sl/FcEDYimidEAjDt42xI1/Y9hZ/+v2Msm+Lhy9yFHccZzwbO/j
AzpXc4mLlX1ePHhKZ7Y6yBqPirOrjL00e7VqTReLw+VfHLuoN/QudWCwlb1zt/W3N0NWKZLtMP/7
hYQYrRKtzWvWFoCA2SeUemvZPbS+SOgDRLcc+N/EfJ869ajtWlACZet8CHJZhWH9NscZQLcm0Ibw
4ksdWsSdZZG3POwxfdr+tIcnsJcPibYl5nvbY9I3AEuz9ZhHzw0x/Mx7Bk/pn5yUi98gnEdj6NuC
sAb5p+jz1G9t8hX4j/ttGfzZvNXFRlO8eFIqEJxVFhtKYH60vVeAnYFITsuaMVxKEE5LHc3l6FFW
HmfjH7SFmu2DocraMa5MGhM7TLCZAxQKPCLgasvNsopIH9hE6nMCBv8Hopdoh66RZ3Yy+kttK1lx
XmRFBHMtl2cB3IxWXqQoBP8yghpCLeq5PpPW8TH8nTlOOJfbCrTdtNxT8kwLw69BlIxRQUHd5wel
6Z810M6YeeNHjh6AeuZIUtmVvbYMmBEFfA2ILzhv0HIZ0Ag3f4zHOcfE8Q273yjZqe71XWax4LbZ
XGUbsACXkgQfMjW6S5xubM85xQIYdcCm/eSd0zn17UxSmLgyIEGW4E0m1c7bFkXgsx1HmynJfJjr
ZrBl0ciqGID9UcwBQhqN2svFg0svLRhNe87Mn4bDHsAhGVZ1HN5euCu/BWXQ7wcbRdsNiOUFy1EH
AGpdd2rOQ198ZnP5GGXe/yhCOHAD8QDqMIfmnI/aP7ni7vOCnO7WwgSyDvh1ywA5ldiUak6stdA8
0Jz7XA2adxfEKbcFrFjyQgD/+8UNguKBrilZ3Zwxn93vq0dq1dtx8DaW7LK9yjC5AKpfaCKEVjEK
CKB/yJuzliifNcwRyOP+ca4fQKy3zfo+bIzicFu1FQtA4woaedG/jn/ijOXWqh1WJ0N9NubqIQFn
KVUluc0VSwYdmoe2Lj7M7YrhzikbzZq6pDlPCtkUimmHJQFRaE1yiaAVVdDZDZQrkjOYMip2RLsK
xhBmEQRVio4r+Md4d2wNOkcAtQ2cCfT7YKTR0gwcBjrVzLLqM+2/T0m7YZ71cHs3VgwNEj46PZAq
u2qC63PWg3jbrM8WXrLqmx9q6ZfbElYsDBLAWYDHBqgzxLYIzDhk+Vir9Tm1ysBsB99O/8Zszae+
GANtsAMjkmVs1vb/UqLgAKyZJn1vQeLsDZiGcOjVk8Nkk+RWFw4cisDYYtWAtV1uTcka6rKewozV
/KE31H4z2lW2GRqHBWUmpXxd0wl0OhyYDB7RK8YYdIqOzTAX+TkFHR5N821uHwxN9tBaM2iEkzic
4BJVUbZcKgUWxkrxIi87J9bDFNa1xNhknxc2Ro+Tmequk509q0teQWegPzggCvJvG9z1Un3Aq10D
RVe0XYtXTDeVugJcf3Luh2SL9svNMHqhx9TtvWJAVsvn26LZh9NWCGezM8badvSxPxeUhJmxV0Yn
yOmdPGyItHD+OTsa2ikAGBc78Yhd0tmOEdlNUxzQMIll9dHrSIYT+2sqUilogkVJa7nlGB1C6TAr
zdmbMDJi+FIXzxmfRTF/d4Zvt1fsevuXooQjMw5p03eN05xL28f8iFY2A3P1+9h23tyFipkYBcdG
kRsE8NdzVkaD7yp24ZOuuvtmtrHjgL3gVYS7X2ydgT1lU6/29Nwnodps7Q4EfODfk0hZUQWdCDyS
VTG8GqRNy10hydxp6TAnZwAbo5e0AI+u5aaNJOl8LQU96By9jTgGc35ESJyFx9XcRW10irveCr2N
1hHZ1HWZCMGjuGqigOKBRicrOZTjkezvNamlBoJHiZR8avsYn28+rLbI7yQaw/njIyoxRhwGxau9
wvEwK6vks4zdkwbeY/Y5Jubmbg0WAoRDYRsZZV3cuScyVuDKBBxNUknmH1hUFgQNhAivAwWpiReE
exprEgJU42OanMJ8BdxBtzXhS7EUhD5e/oAAyahmg4BwabNpPqBZvHHLczU9TWiy9Y0J6Wv9fqNd
ihEsahqHegLvU3kGO0gyhqZqSfS4Nlmg2fgEazTH4aSbxlIPY9LVuRu8/IzGQt/dM1WGHlhZKAjg
GUZOewKahqUAkNZHuUGV/GwVmFr4NdO+p/R4ey+uNx0XBjggeAsy2jLEi7wCnWOZuyzHXvShZQU1
5vklm8bL7/ZTSznC+QPnTzF5MeREluc3f6WZjIl+ZTMWigib4eYOWHInCGhGPH4xlhDci7eX6koC
msDBPAMnCDpehMDCbuRxa0was4eT0Wzw/g3dWZMc8av9hgTMoIW58BvDFnkpS9erR7cYxpNJwz4O
Y2czdLv7lbgQIZ49PKowRzCDCA1Ftlcv/3z781fmtNTAEs5c1kdO7A74fKQ90n8izjHTPNYyB7K2
E3AelomZRkggif13hZWXdjZBSvqoYOblQIkkMlxTg784UVqDp7rqvBvVmZDUmNlpemP2A4vO0fRO
E4k9Xe826A5RQ+AHGy5EhB8UoD3sO9RCj+mIGVmxTnxXrd1A71rJ6/Ojj2/hcHEn4SXNaYXgTK56
AzLSDp3dlToQG7/yqAkaVwvdogkG87FJXtj0bJptkAHO6qZbGzND/0xTrKeF/k/0f/GVuEhSjKVm
jCxn+hEDff1+YiFJinBsZUzg12YBNcFbDUpPxFxgKlyKadF4oCYggjpa7yrbq5YkvSb7PP/7hRbz
oJlD0eDzxjACzb5LwJB9+/TwYO1qn2AOYE5TkaUV0WJWqxDXbS0oMBSbAUPX3Gb2p+zQaYBlP1WD
4zfSbodVK7yQKaTvQawMClZqQiYDP8hjN784yb2vOW5+fPwMPCcnnhLue6W2u0YpHP1YkK9F9K78
yefxruZsXWBMFlcN/ZgtrRMd54j4DE+rOby9K9fOAEQK8AS4JFEAv5qbETNgBME9aRynctO3++KJ
tHtHBn1Z2QaeLAf7OkIidH4KwZcZKUaSGpV5VLrhIVXYc2qML207b2/rwj8jWBgoNMAIgt3gbNbC
cyHvErXX1M48zvYY9mijibxXt3ru6GHCyKLbslbOC9BIGpqXcerRlCSo1PYYOOBVhnWs0yTo9Lex
vfuywYbw6QzIP+B9LVLpzB1PrEeJfSTJ28DAzPa9A4CzsU536wEPjZFz8JwY4mMKeljG7Dh1oVhH
5m11JTAkWqws0+LzwgHMda9FBhefJ+qbpSKvOt+LseCjBsFjA6YO0MLjulz6ra710k6NIutod7X/
08nvrgeg7Z4T82FaKC+piPucexHrKlrYR6AauzQCiYMWeo7kslxZJQv0XjiIIOvgO7FUwivnvFHq
0T6qjPleHRTxz7t3GUPg8VhHwRcsQxb/ARfefdKrVBuH1jma2pYm4F7f3f19ZE2w+qqHyQoYGLD8
fqWrg5Eg6Xcs0WSDAuMm29wrwECKHsSocIRobBSDR5t6bTFioPYRRHikCto76ZDgNhbfv4ocI1x9
BRIQR1V76n8VMoanay+LMXjAn/BzrGMUnbD+lTcQp7e16DiUKcaZa+h3op8c9t2RITGvPe1SkGBJ
ZucmDDMSo2MGAq5HZdzIZkKsaaLhuOkgTsS8FTHfN+pOwmJQn55Mrwq07JttnmPma0S990nFCS8g
A28SMF6ApGVpUT36qrXMbOLTzCkNnxLzeLdB4fsov+mgl/EQPS6/XzSA6RHaxyekEnO2z4Z7UzKc
Bg1pEz7FEWdONFh3wCLVRhqflKE6WP34mGsYC3hbh7XNvpAhGm1VUScmA2RMna9O5TZPfc+Rme61
bwIyHTkA8OPgYCPCXi6UV2aeUoHO+tiHwF5jyt5tHfgFsLyzl5/n9nbhmQw9rRIkUtzjlG8GfQyM
Ug0M+qnHjK3I0DAQ8W5PBXkIRTgxNj+Mgjp9nDYt01MPOF8XzwFvK3Hl13uy/L6gj+1hLmPVRNBn
9o02jOgLWD1vL9nqjlyoIBwNaypKQ8shQre3GILS6JKQk/9/cUs4VzMwDeBeurpSo3kk8ezkylGf
x6BGW0de7130DEWfvCh+u1+XS1n6cvvHNC+6cYIslxyQSvYAvr5bAOAsmNCEAUM6ypNCfBA5zPEa
xYqO7peMxb6ayAYer+wGiDMRA6ropwGsVniXqbHJMGGij47ksQYBJRjeN7c1WDkhCwHC3dGVY0u6
iERHLct3MXUea7a1yrDTQ1vvQerqbm/LW7HghTzhhIDptijsHAoVlvozyek+Tcr9VBS/botZWzcT
2FEMb9QwkkHsnKVjW3VpCbWy4s2on2VDm1c/j4l1eNTAkvHwWBpWVpopsANNdEzIN3AOo0n3Dwzr
XwZFcOQisBIMa0g10tqYcXvsGFBT21a//5TjlawCuIoM6XW6LDXpRG3iWUejC5kWYOLe7fVf22Y8
k3iS2sYVKOZG66wYicFs82jW5UNntO/F0GwBaZT4w7V9uBQjHvCkqweKt+ERrW7q35gF/r9pIZw+
y0rAuoPX7bGa26BN82B2MPqxaSTRyOpigWkArspFLVUsD/ZFlmc1hrYe42z+oebeC0FXUJ9l919O
YIpDIhYjA5EjEcucrOmp0w65fdRYj0mu26Fw/mTXPWTKeCmHQ7eWx6JptLQB9xKsap7DsexCxwsn
mQdZ3fMLIcIFZaolKnUMQkZMc7OGtzK9t2LHH/kXAoRXZZNVbh7HEECnEq0Umf8HUcJCgOA9VFKj
c4MvE+jFQu/F8e5/z3BSMowF4vVspHkFJ6tiQqmZRI5xNOr5YUiVzdxIXt4rJruQIOy0bjIKwm9I
iJT3iWy6Yi8xpZVdhmc14KLA3Xc9QBIhRaOrfWof42h8UJwIMJY/8LEYUGHigQ8oIxjWBEPSSQpG
PDWyj03ybGK6h6QmuKYBEqoOanWoQCF9uzwMpU2ikemVfRyyL+6rcuf0J56KQkoFjP5ovgN+WLwh
klrDqEEKI0I10/ieTj9uuz6+gUKYhilqAN1wQJF3FXjEhlcWc6MoR/t7Ng8BUqtBY01B7cmq8Bpf
B1ESH9GEAcUY3muK74xac4p5tqgCcpx5ow6bqnpS20/puEu1PHCMULVS360lef0V+wUAEyhMUPhh
yLM4PHHWO/TO5LN3HOL31rY2GAG7L+K7X4GAlF0IES7x2FDnLOZCKuu13hbu/Xc4jgbeGnzgHWaY
CfY7GaqSzBk+jzzi65SbX2NH+etuK0A+3UL2wkaS2HW5jV+8n7JO8axmLqKj14YG9ZVfk4NZc5Lr
j/9OwQCAwwCeCDgfB+3egh750OVzSiPvOKPj3vF+2PYhKh6ML5kmA9yv7Do/Kzg5moVCoUj0pNpp
3+HawnuATbsOzzOtM7YlkY2/uD75FhjvOeco51zH03a5agYBf7AZTf0psYl/GNROEpasfR+MuEh3
c3byq3zYqGC8fM3K/lQZP8ud1fx9e9PXPm/pSHdCCRCgfwDTLzad1rEzjpVLTt742U0Crf4fvy9c
fxGYz42O4PuxGzjn5su9v9524NWx7vj9eJIJN9MAJst5jLz4PKkPnbUldwcHDkA8yKPiVgX8VcxF
ehjV1DhO2p3Y3rHLjddNm3t/P+dNR7oZAG7ka8XIWdGnCIn0sj0Bwe8lGzW6uxS3/L4QMvdqbEem
VbRg+clfSj+tWomA60OGlQcxAxKByJsjfy5Yf9SN3VD3zamJ5+89nQKPoRehT77fXqfrCwq3Bfd+
wGriLhRfxgl6B9SKAXVOhm+5aQSTgooMsAtlKytiXZ+Hj3sJk6ZAEgE0Gv/7xXnwui4ZrKbHcWYg
Z/NbWaeH7PuCu0gJU1Kjx/eNOBwdP/15e6FknxcOxGi51CkG0p+UPg6s75Mlw4KuCAB4EqPtcIED
4ihCAu2BNG3kqv2pxNDR7kHDAK67NYAjxXMeFoUTIVZh6oqZ4BonxSkrv/abin27+/OYA4oSDOoj
2GBDWP/Zdie7bJrsRN2Q9BvZs2vlPCw+L6x/GisIr2p8Piys7+1DRf/Hny9cn0VJjAhAs+ykg0rm
r8ZNtreXZ+33gycdUA74PQAlBYcxTZo+z0qenYpkY047LdqMuuQZf52EAn5OAw6TQ3w5u//yhFGv
dOMZEx8BnzthtH3Qd0nQZ7mPCQybuPnbvnPoDZ+EAAgrkN5wUuo1HtdkddHNbpKd1EH1q+ShY6fb
a3Z9JDxw1qAYjTcQqp4igHUgEfpfFas6sfwt8s3+7tfX8vNc/IVHYk3RRAAHVqcY/CsWuAFrrfdZ
b0l2XqaFcDBw4EmNjEV1av06C2cZ6zA3/GXct9RCOBhzlA94JOHzhTn5lvlF2Uz0Kzbubu+B3CyK
9niHIdJHkXW5WEAhghgjLcZTV2PUfJH6Mk6nlWXixUN0iCLPeI14qgvMzqX6SE92YFIMVzzebUsY
6YnaKmZA4bUiPuaJMhsuxoINJy19rksvSOLq/n3mDxWAQFT81CuME2ok3TQRbzql6WO8S7y73yne
4vNCPiXJxjiJGT6v2++0PNmb2+tz7Z8QhoG2A20imP+EgHi5v10ztYpl1+oJNfwxLMpK2SCH5sZB
33dS3lFxr1Ed1oGV5FNq4QuvJs2ZBd50ZWvMp1Z7+Fxo+9uqiCfi4+uI7iwTc8yvJwjb2jTMWdPO
J7ec3NfGTt1n1FGshzbvmjQo8qgNbgu8VgequHzCBgr34NAT1o66zoxekXQ4JF9rdxPL0HPX+iw/
L1wdCUD8Wdbh88bk+Wn/VTdDrd4mspKSTAsh4szVpNNiC2KYCXwehtBJLEz2ff73C3eL90bskRTf
r7zUb6cnUkgeFaIJI7AEiBhnD3hotOyJ5VwtyhOVjQM7aO1J80JXxSF/u3unL0WIWZbYSJS8Q970
oOl+1wbJ7g8+Dz8L+B0/hmIMmGGWd5sbJTtQdQdQFIYT3v99ACRQCuEIBOBLl1tAlU6r+zRhB6RO
QTiX+fcvD6AfHx2GBk6DJkQgepwWroHRBIdMH/3Uy33ZuHMxyYEtRrEIb3Vc/Bj1qws22qeMpJY3
koPVPCjRo6H6kfuAuy5XTnevFHoYOacdglkT2c3lSgGiXOBER4Ci2n4Uh5ok9Fg5C4vPC2chd9zJ
mxp8fijeleG7eS/nwsc6Xfx8flQuzlo+pawaBnxfVb9p3SE73F6dlZMGTAPyvUit8x5pMVg2574p
k4oeElZ9bRuydQbFn8pKcuXJxAhXXmmUmJtplfSQtluN/SyKTU1jyZFYca4LVQSTrS1W2/YIVbQk
jLJQKTZe6yup5GDzr1wGaR/78XvBRL8BvqwMyRRIsZTHtFZ8sAH5s0WCLP2noN9moKCpxIDFxwCX
iCiP7xKaK65aCye7ITONu+xArBT9IXY3PCIX434fosR9iGYneUtSSvaFNhQyioePTiNBW06FAbjf
v8R2wpoqTQZYR+Nkh2Syi5Pp0Lnwpy6tXgsNT5Iia+cN4sD0JU+a9EznluU+jZJ2l6XeHEZVOWKE
a+Lmu9zrvE1nObHkoriCo2NxELBCXbRScHi9cGF7RVsWWVLmh1kp8j2Z86gMktqtj/OUWS+WMmth
M2MyLcss9a1ys+p1jgwzpLGu+VRtx1cl0dtfd5+pxW8SfLOGdqSoRSvMgUzJJ2pWvxSM3tCZ83Bb
zIrnwfwm+GhQXWlA2QhisqwfvUmHT9DfHG1z96wrrCxCKbxB+WAi9C4IKzunvWWPnd4d+q0SnbxG
4njWfj2Kr+h0QsPCdY030bWyNUnbHQoWWEVoDfdHckhMohaAhicU9F3BsZUDc1SYIzmY6VO2p+Uf
LP7l5wWHFmXEqg2Cz0/WySrfW0kCYGV1OH0LLwIA7HDVijmVqdKnikoOnRG62SZ2JDlJyffFck9L
lCpNInx/yEMz8gdJ9LDi7i9/viPYTj3ZVl31EznU7vQyzOOj26XBnMgGG694fMSGqoNXJhLQ9kcl
7eJuzNpu6mvV6g5qE4eV/abSHZ0jv4ll8PM1P4i6D8ZcI5pD76JYWqqMCNPOtb464OcYAVCUdZh0
9hxguKu+1Xor30z23KS+Nittgh9A8l9GXFQsmKc0e53rYdx1TQ/mwbyY0TSTAC8nSf+uLDlqE7yJ
nj9bUWlexgmDUppq7FbFgdHhwSwmfd8W6Rx2kfH1tttZE4RmSxRxgcIxAFxbCjLLunS8lBQH0lTs
89R47GmM2/7ZjWMiKUqu7C+2FWBIEFIA2ymWdA13LNKyUapDPu5p/hA3zyx9mxqJlJWzwMEZfN4b
MlSOSKgxu1UTD6VTHZr0WXO3uaxdeG3BLr8vuIqWKbDfGt/P2jfde2mzT24uOW8yFYRr2mjpiLZX
iFC13fRqy87ZdayOfhK8AsDOgCDEEmEsXkn1pLeN8ZCavm5+Q51Q1Tdx8mP+edu0rtXgfSsAh6Pp
yuDJwqVp9XNaOlY2Doc626ebvNvf/XkAr9DbDgScgZKMsBFEb1OXmGQ+jPSfZN/di/rHUAoegOCm
BJYatiTcOCOzWK7GHjsQDCcw3qu7wZX/CgD5D3CiSLdcXfiMIQiyiuEwkJ+687O4+8YEUh5JNbz3
MDwTGarl6nfTjCqbMiH3EUdBvjNMSyLg+iBAAA9iAexCBcAQrHRw8hj40HY8WLnlx93BVY9ReW/v
LhbJBAkd0D6AguPiFFAmBTqsMqdNrYM6P5pm2PUSP3vtkzBBD8wyyHaBGAXlneUqzbRI0L9T2gfr
mahf3KbYYML3xtLeb9vqFQqE64H3GE4DloyHMIKcyIz6pE2dQ5cctL9Bw6yY2+4fNv0E5c8+riVx
9MrJgzTOJ4QH8nUFfagS5CQnSKMJyLEPdfUH2wJlUIVGWQyXqJhPmGPPrdWx6g+FZvsvHhjcbq/X
igL4PooYqMkA/yGGewxDQboEDDwHAJMDfYN5SBLj5c5h+RLiJTEYlaujtR0Q1+V+gEzISdGP3B/s
ZAgU8pr2r6R+cs/6SS3VzR8ocyFLsLGqVBKPRpClYOJCmwZKKwNyrlgxEtvAYQGQigeeSFdjjiCo
msjcHyz1EyXG3s2ZPzoaqEtkI3vWNga5aJDiAObMGxKFdeuKEm+UDomqv3p7Fzu7+5cK7x84Lg+9
UMh7Lz8fD32ixFnOH/0+dTZ3V8ZwDPn76r/fF7ai1hJAsaKMHqr5ScmCwpGA4tbMCvErOm8Q6l/n
CZvGUAwN/cyHzPxVT99I8rPpfhTq93L8x9Jk04CuKBS5NoDHo3iMgAT8O9xDXwTMFlOGGSyG9OCN
nl+ZGzXbk7cJzJC9+m4XgVc8VMVj86Ntg2YKhijMyiOaePFAQ9fl7X27mlQl/hTBLura86iuGGgW
dRq/VT4x5fuUfs+UT3nBBzZY/WFOXvX0dFvsyhWEAwx6CiBBEVaKBKNgVDe6Mk/ghr6S78AWAAFw
W8DafoJjEOUKGA2vHy1X2GhYw0gMP6Q5za5N941l7DrlycyzUDf3SkIl79BVhSyOKwcTA+8hWcpT
3TYtiOaRQ2RZr52Cdj2mvCFm3t5Wa+0U43mBdAOoErhnWooZxqxq9WbuDpjqqjQ7RQbQXVs2tGIi
MkOEiWyGEBr0SWLFfRx1h7l67eNnI2t2TX1k6XMyvlB4wdvarC0aUG+ezatjHCu41Mac6r4mhk4O
jZVmm44B1JVMQ7uJQeAX3hbFf7hwbYAtgbcWI52CmFMQZUVWbafjAP80zHRb2U62s9vEDKP5rcp8
LXmvo8EI9Tauv94WvKIjB3zpqGKhqI8QYqmjDQCEU4LI66C0yM6lIPp+dEdZu8+qENjFR8sH7kW+
rRf+JMmcxASfJj2M8aZSf9L6mbmWZLNWTM/9KCSjwIhHiNhCxlDirLPJ6T9qZhgpPdmJRMLaHgFG
A3uAbV9P/Da0YkARuBoOpCdPFBBflWV7NnmvuVO/gKvnYe7yT3ZX3P3u1KGPC0zYB0WhqFiBjpaY
6S495M64/6bY4/62BawtHN5sHAqmo7dTBHdqw9iZcz2yQ/6PkmxVGUp1be9hXx/9RIDWq4JL0EwW
Ve00o4DGcFegrzOeNL+mv+5Wgj+mkOQEbpx3Fy0trBv7iBkNspDpF+3H/Ne9HwdKGH21uA/QsXYF
GSdWmVEbNcyDEhmPiO6e7NY83RZxvUpLEUJ8QmviRqSEiF4dgrl295jG/eLNMkjBBz/B0s9wwDOS
MthpPJ9FlCRtR3MyCgI5nvs9QtuwX9vq1yIxtmPkHjKteBgNEMZiAITpM+qpgU3Vp0o1v+ne+DaZ
8afEsI/UQgui4jlDaNXs2cnK8ms7jNFXsyl/ATU0+p3mxaGX22BGcGvPd83h3SB09h2FHuBSX8yx
rX2auz91IzUxatrM/GqKv8ZN96D0znsx9g/pqMmCWW5pou4o2HP4AWLZK0BIrBeDOc1xekizcheb
XeBqu2qeHpg7PtSKjGd9peQAAlRcGpzFjuceBZOkrC28sTeyQ16oWqDHZz9URxvzIZuGhAiufIX2
rm9PSfXNztoqsPpOD4Y+pZJQYyWEwg/hPFsOgHr/R9qXNTeOK83+IkaQ4P4KUpKXtmnL3W53vzB6
G4IEwH3/9V/Sc+4ZCeIVw3MeJvzQEyxhKxSqsjLRWK1cmnNToTiCDqxjln2ZBLQ99V3F74v4zhse
WGtSYUAduf7pO1t46yWIUSccmUY8GJHtcC66rTVQ3HqTy/lxKqGoxDIg4TtnbqD3bj7XidxdP0LG
ckYUc8gAIgcIZbKVqJWQspQQWs6OYz/fILwLuuE+1tHZ38qg0h8FWKlz4y02XVpUr0RuXKSXbnQB
xkOpGI9KtHGpqV8uwVcxxz0/unzfJDfJ1st4xUOcfV+5QytQO/o67/ixrZ71XKPp9JV/mMkVzJFn
RpStUjnOVHbFwI86e6h5EZbVj7jbukc3RmIpsegoJyexpwbbwgvq4nYkB3cLIre6GGB/WyJdRDdq
Rjgx8UiV9cSP/e/M2/vGRtlldQQnn1e8dYMY2xczpglP4T6nA+jltkoJl8EGVgI4PwwBxxbP1vML
jduDzCbL4kep7az5bYx5kE53sf3WSoPmkoem/Hn9/KwN6h2LjLsOOTHVX+U2Ge3aKzmQFgU1YxIw
PUIJe+OFsOKEwW2GG3p59iBnv/yKk1DQIr1FMqvCypRhEocdp3F8w1GM6T9cujLPDCkvrI7YVW6V
MGQZz1750Nxen621HeagkQxJaCQRXbUyNg51X5FWvB/3ju+HjR22Ok2OiZVAMwweOkrUVA8tekXt
GuIEZgBJZu3R/AH5tnxLjm51zfHj8WBDKhd5+/PVcFKrKoWFq2Eal55T0lO0sV+fqNWR/GPiovhW
GJL0jpMdk3yH1S7Is5cGfbwT9dYrY+W6AUn4fwfzfg+ebK0snuIBkvTZ0Tdom+1Fv5+gT/lR8cvF
RZ5aUc5+XTaVl/dedgQd6jDQYgtLsToKvAXBeQtcmO8qS8J1b9B0h/FjPAcmMm0jTvutXRyvr8rq
9gWSB+kkIHvRhHC+8GApLlAotbEqEBd2klcTWmgftwD+soUUHLALGDq3YBm8Mye7zI9QXDLSfb8F
LlzbV6ffV0aQ12gim40mP87+FxtEoilSkwkg3Xr21vON07jMuRJZgJQR+TCk30D3p85WKWWcul5S
HG1WDnSyu79IX7VU6k7UNnWgzQPVrOpQNB/lq8FmQ7MapHvhYpArUtNE4FbmnpOhYEfiXe3uvWwj
Nlw5/z6CFsQsy8MPaODzReJ87KrKlvJY1dpjmxk/uN/eyjHdyF6u7Lalx8XFs3ypBKtJBiIbQE2z
Rh4J+/XDzjYurq2vL/9+cu7Tua7RuVbLIyNP3D1u4aS3Pq9sZHMExqJGOvDoz1/9nSO+XD8na0uA
jmFc9AgaQeyr/PoBak/J1DbZ0YamV/5Zsz9/tLNv2USnFpQBzGhtIU21WLB20toNX68PYMVhnX1e
2UOmU/WT3QB35si7tn9w7CysC/B6blU7Vu3g9YrgwQFEU02R1e3s2bzJYKf9lPFqD/quvYCoNS+3
SP5WlwTSCUsd2wRGTrl8m962ytFMs2MlGbUmqOhKj5agcro+cWsbC2cbykjWQsCrDiibuLTHmYFr
M9vHFKXy659fmy/UTxchG0AWLlw8WlEnr24E5qt8nGsjyL37Jn+Ouw8DW/GWBnAZT9wlglCRdU1T
WjUDccJxyue7eip2nGvh9ZFcrsdC9Yf65tKZugDNzg94b9U+R5k1OxJeH0j+pSBtkIuP0hoYS6vI
iRVl1SenbiHVikAF6NBAmJ+tYksC6nLBzy0oT7h4jLXGGmFBs4rQ9wOn+CgjijoGJXhwmiZ38gTx
nFnfsPJ2Lu71jxIhv5sArACN2u/kjkrB2ZiSGTwcWAyHacEAjgGfbLykV5f7xIISYY2JXyJHDgtD
9tXrH3Qfqf7bf7Gj0MWGNDEOCF495ztqziwbSsyYJ43woJYViBJQQm23YrmV1AtW/B87KgoYb5AO
hO0ISdu3rKMWD/PqMLZ7bz+4QfOVCTpvMQFehirnFpXlsUk/p2jDzo5p3tB5XyCuE9VtLz95ZrMX
4Pfl7cv1ubz0M+cWleUyx2FuoWKSHfuFWC3kzo2XUmurPry2KRz0OILtDjJyF3JGfZrKUXINl9j4
0rJvY/xYiOfrA1k7nlAs9PE8XSCVarlHs+qiY6km8OZi1Iif4q0iz6oBG9WJhXEXQDJlbeZ4gC5U
Vkkozt3FvhZ6eXe4PoTFR50HqhbcI2ItAxwk8MiKhdGdyAy5ZnHs2lBYIvCyTyUks7I08NMNp7wy
mCUX7i0ZToTGKoBGSsDInXJIjolR7Ex2787OxmC2LCiD8ZN5Eq0GC8Vjbe5K98PX7yIt4gALAlk3
QJmWHXcSNmpZlU1lr7Nj3twWQck3XMzKr/dQMUC6FV3wuH6Vz+fWnBo6E+WxGn4IMAJuBL0r5+Hs
88qdCKHQkjXoZz3yNIBMXZA5Q+hs1W4ujzYg/chxgM7HWWj6lCsRF38fe01fvOhWWORlCOWM0M5u
WvLh98G5HeVitEZeSq2DHbd+GUo6Db+vH4vLtUD5DEVVH8EjwFhqWdp3pAA2kacv7S/HuQec5frn
V6YJRwGAJRyGhTpD2ahd5g56jy4l4BG9b44+7bMnjdUHx6y+XTd0uejIzuIpDXpU7FgIsp9v2aTi
3pTKLj422lPe7ZN572y9CFemCrpUeBQCN4iqoDoWUpj+WAIr85KMu/JnsdXZuPV55bKwcqsqiI/P
a9VX72fZbuDTLv0fWGOATAM4YNEmUpsR8rrJSU0a8QKZMNN8YfLNFy9OGsYfdx6gkMGTecGJ4mxY
yjhs4PrdwW7lS6lJajsadd3d9bVemSmwX+FdiAsD5RtbOeC9ZaZOZ3n5SwQicDpCYet/+75ytoHH
tjS0w+cv1ryzhpt82FiKrd+vnGn0PQwo1uD3k/GGj3tvY3pWjgIgILh2TDR3Q+xVieDssWw8IQrx
0i/Zd+e7nfEAbfEbVlYGcWpFzfI2+ZjX0ijFi+bT4pfz9cNLcPZ1xW9wq/EK6eTiBQQa87hrrA9f
QaA4AzPUQiqIbJ6KWO+rAevrp+IFyq9VFk5bBC+ra3DyfWWJTSNuubCZeHEtoGP28xzILQ2fLRPK
Mo+zhoqon4kXYu19FqbewdgSmVvx3qezpEKjsl6MhQu07gv33P63NlnZsyGyMeh90e553W1hpJaf
fBajgUkSTEVLoxziD0CEz524S3oPyUvdfk69OJCzDFxp7Aw+0Frs+r4LJr2geMZ99Lgjgwj8ILgl
ocYCkIRydfhGxmwoCenPVUITjfrG/vpevlgo5fvLSTqJpljSjk414vtaF5h+aKFctXFaLtZJsbD8
ghMLbsr9NGlhYaj3hvctRbr3V7ZV2VOr9sAHIBcHKSSoCvgg8FMFHiatLzuSkTjS+7p6yvUMCub5
3ZDZLHIyNh9qs+chb4u6plBpeCI+mojGbvphjnZYmUb2sWn9z89B3xLoBICOVRPAo+7nzezGcaSJ
74X7aYZsTz1tvLeViX23AYQ6+BCB/wHSSDljvAaPSDPpXjQl0Xz7Ob436434Dlne802v2lBfCz0r
UqtB72pERs+IJjGBtNx3b0mRVnRozGefQBsoGfhPwNH8Pe9rP/DLfLjJuDTD3CtJkLRE0Iw5X4vR
LgLGzAc+x1oAYpFvk5nHQW94kgrf/VGxoaH+UPSB0Rh64OpsnwuASezKz8LYSY6M5QN1Rw193gyQ
PjAIsKBMyCdtakvq+/FzLBIkgbjczU1HwmY2PvNqAlyE9b/ykT2V6ZAcBiPtd52062ACeIOiB684
iLZ2j5L11mPncpPK3hoCR2/wGhYJu2WTGbVEmlTLLT8w6lyntga3nAEVQm2PW1TgxYCbHgIEvWNA
UMwUIYFOGk260qU+F1bIM6LtGl3ixZUbbSgJMLkz+B8Dz0N5zRzST3HO812cDL8SFz8rccnznKKT
YuhtagrrobCar9AKuOdFgyJvajmUE6OhpWGWtJtrb4dkcVR5wPGWFnvGg/x7zds+JIM73Ohjqh8y
3yk+Me78wKy9GrK8qwqcEVFMNzJNY5rb8U+D8QdwEwJbxHpiHBzR/J5Ya+zruRye7BnzLrWmPDhW
u/wmHZ42mdIvDKOn8+DVtGGyoPY46IdqLttdb2b2DpUsPWjKuqQI8JIQCtDmTelp7U1RQz89duRw
74NTLaydTKf+1D1oBn+usc1ok4hHXy8tmkkAz4RNjtyRv1DvghKnYdLOJvONpuuQgrfHJARIVmJG
vTnQujHCGv1pjCbFT0/Frht4vBe8GGlW8WcpxixMNfdVpF0a+nP+V5Gaf+F/fquyLgnErP+eiJvf
WXOz9JX62gH6tRCyZFXz6Pi1TeMGoym4Me7Rtt9TK237w5T6cZDGtgiqKq8Cm8RvOcE65lrdBv4Y
j8Es7Kdy7Jw9b3HrMgcHabQ0A4i69pcP7eqg1KGHUskigarLUISzOeW3HRcvEkKLAdcs9zD2Tk7B
lNIF3dx8T1sP0iY2JBFnFwvicohGeMyKhDcxQJTMh9QV8HU2QKFscqvQMktBx7qzKUO64ZMpfbkz
WPUdzN4jBeHOsxx8gh88P9lFaYQN3NdjYfAnT9MwXCIFjctGv3F4j8kXrR5INBRRZrmfQS75GYUq
Qd2k/9qALJCCmwTpq7KsMDuWEQLMk4ciJcluYZgOmpjXVNbipe3hjZPG3etl0e5Jhpfq9cttCWRO
ruy/vdfSBgExbQv4QiVWHlN7rGWv+REz4682iikUfvQe0iFPaYzWdZaYX9q8v7luVIk9/zaK9x7S
9wsfhZrLKbGveC/aOCLfPWz73f/2deUBU5v+XGgFvu4UIiBZFtrdxwAYf/9+sM5BwXvBy6r5lUR4
DfjhxjiKU7DYoJXvSYLdnH58GCCnWqgrUWQGYOI8KPDcIZv7vIsjf5Z/upLt6izdGIcS2byPA+lu
MCoAjnGpZdSacDHCHOKowTl3UvMFZOG0brak3lbNAFu6cO8jBakG62Ocx5ksDD8CbVyoze0jt4Fh
mD9Ik/n3aE7MKDF7lg29mPrZj2Y3SklFufvBLtALC0o40Upz8LoJFgwZFcOtLKk5fiqHkGyx0a3F
LWB8+n8zpgbudmP72qzBUFd9cmRCC2bSufzL2kTFbRlSIvbZabU6bQD0LlL9xWr9HYKyBymjHsTO
17fz4kguHA2KG0hhQJP+Ap4rLJb2bex4EagKgkybPyPB+MPox9e28sDQaR6vm1vdc0iVAIgFHjZw
RJyfHlyNLXGh4BRNc1BkTwi1tC2lvNW5wyqhOghM5gWLHGTVWVlBPTGKuRUk5I0L6HMWGUSKPlj5
+HvfIQkHQWS8d8FJcT4Yp59YbwyJH5nFZ7TaceiKaORTO/wltLcEfUybPV9rMS16O/9rcBn6yYNk
wushqVIYTE1I3g/IIRffWDYHzHkkRYOe/9eUbfDjrO2PU5PKReQMnjnUE0xWlgx4LqkuXx2wLnWl
3NvxFuxldXssguWLkgoyp8r2QC0UXAGMxdEEkKOWfU5sRnVt63Jd3SFIOII6BllHlNzPp5F7s2nK
FKKAetsF42zTqvwO3rC9J7b62tZu1OU+wj5EqpaoTYCG1nPN1GGprHVKvF3abfHCqQW/903o47JD
HwIeUxebUE84+nSSwYlsTT5offa1tswor6yD9JzPdWUF8+x/tfGXsfk3H7Wt+3BlyQBvX9jjHDSq
2GrQoPEhsY1UOlHtSiusDEMCNiqMneP2W8rBK+sGU2ilXKRkkclQ9iJHoNgVKXciR/s6jzcJpEIL
FP+MuT9c91KrhjAkG3hLYK/UQEI4ftWkXu1ExSjenLy91QUulZqkz8NcfdwjojEfb2BUhsCZq2bY
Y1vLBn1qnQhxZSDggC1NfygcsuWsVrYiIPFQEF3QZHijKleKXk4ZkqOxE01+btzkMuU7G9HSRgi5
OnNw7ABAI6GEWvf50Rr0ijfFRJyoyVrqxuZe03jga7+Gagvqv7bvTAhuLsBe7Af1JukmIGk8lzlR
khHkKuaemmZi7VtcChu7wXhntVUuSZww4KIRi6PMqTp60++4ntoD+hi9uHguUkhMDk1WBmSMDZom
dVB7jyZD+dsqEvLcuP4vd2ohNjzM7msKyFtF9RjcX6PTMJr7jUlbIQ0A6lPBw8IquttR7/Sd3shq
z2VmB+CjdXMKatyYGlNlhLZV2CFxtIpWVtzT3qjNRx/5n8fSrQj1qswKHSNxbyB8mt36g45sW2tq
B9vVbIh54pfIZvQDy+6bwM318RcbZfYEtmPzicSsC/JETkFbFhnVvcnex6RlUVy0oI4Z2mQ3+Ro7
xBLGEzn3QQJKu6OvleNtSxJCNU0zcL+6pfi2xHnQbevIA4krneLdboQDKm13djez+9gprLeWGHj2
Jq4XQLsFchgFAoDEzrz7IY3lTCvdL+7zwpafTL+3v+AiSJ+rosx/Cd50eziY8c6cxvzWlZN/sFKW
YntNEHYmfXornBYYndFz9oM52EHnlfFnFNjne8YbEc5YizsPTUo726xcpCqQkCHTND+yvOKh3Y/8
AJLbDGDkoX/23a5BVkQ0B5HH5T428hh03xC4GDRTo3EKVAUf24HyxkxoWZnmPmurKeitloTCnZbv
MesOydHx+zCW6S04k70A4XZ6VxRJ+eDGufsy6dl4cEbOgsq1itu+nDH8Gi5gbNLuYJdm9hnE+1NP
48zm4Tj3xhdr0OMNmOly011sbDSvLNgDaDqobdel2+eibx07Yp0f5uKLPUyABMY05pyWw89ObPWU
rEQwPqhA/mtw8R8nEYzJbEvTUGWJ+jqq5bfR/JnHjym7sU2AtAEVQRbquitfcxOnBpU7A7sq8TrI
MERyvkn6EFkQ29lfN7Hm8xYdALyhEBxftCCnFavazordaPhr9J9RVKZ9pVG+BWtfGwmaAaHyAoDz
JdMTT4g5j87oRr3524jNnTtLOjndxvP2Hf2pbomF2Rs1AzStAXB1vkIjgUw2cMlulFROuSP1IA6y
K+ogGcmvseusez82za/Q086CvtVkEFelF4o6y/czd8vQFpI9sgHkY9cneXX0aOUDkwaanS5UbuyB
EzHGmGTbo4Xe49R0wWaP/KoRFz29yE0DQ6U2J5TcFvnIMfbGqJtg0Im4Adwi25m82KoBWWv3MRhk
QRG4iLmjtn4+zwmyzpzNsxd5bZE+d1WD8NpoZOQ1MgtmHw2KLWRJgzYHjKtokpoWdtZTtD+C1XH0
igdB0o7OaZHuk6nRH2zSOrSoMxR2YrvbS8n124lJA1nV0bwRIIsIXWQrwgS5u5uixOe7wnfuE6dx
DraYxMEoC3ZMZ1bunBHeO5n7YqfL1p4Rt1rjzrEGtk/GHE4ws3wgt0d5i3rxGFr6aO3MNtf3BJm/
YBBaGhbYvxs9yWtLA/YCoD1BMrRIx59Pl9YJLUuAkwXX8p9OhEkb+lvsiGsrcmpCiZDKUrTmiHsn
AoGOJ2g6bnVYLb5GPVqAUhh49wLcD690PoYhizuROsKOMjf50yeyC+IC/QM270dKqunNzJLw+qlZ
s3iyyVQ0oDMScxKx4UVukVTUtJHqdUhC0W5yyMxiD37YLQe/tk7AQRiLlCACFJVrqvF9rgnNhIyW
az1MZfHapO3nwZTeRt5iy47yhkOtjEs83cC9bf+eADkEIcicfrBvcHlbodL/z2CUM0p84aU5ouao
KV+JuG/sbFeyeuP6WNt2J0aIsrPddkpyq8ZIkuq1cwxQLzRbPn35hLrxTk0oO7uyjEkgtMVkQR3A
TsHjD/wIsZpHT+tyOunpM0Zaochg3YjR2toSq/ejj6uLGKhBAylzvu2hsJBNFWu9qHPutdIIZNaE
aEHZocN9a6DLQC4HujwSkc2ykTc/N2WPLOdCG7xI5zFYXqs7G4Gzn5V7h/kvyKmGjZl9d1zrsYVe
hTunt9eP29qmRAiAUABZe7yAlP3S6rkJxQexLGWg6YGFOtzx31hYmiZBbrHwcJ0PcK5yw8210ota
43FiGZXop5qnjWlc25EIMlCzR7SxqO6dG9HjVu9d8PdGdYyC2n4TC632Tb+fq1MDyuG1Nb+svXZy
o7Y7pNiB0uvoZH3rkE4d/Juh61Eke3CGQzvu9I9yBl4YVxYpNlk/JDpG15A3fczo5JlQNv7hdF7Q
JdWGA17dEf9Mpdp5PLd6SoxJh7FGfppt1NPbMnTTLXS5Ssr296AW8q9FnRtYX2Xjo23E6glYT6Js
5FEF5nu01QJnjmKxBGE9ikfmWz6J17aOf2XE+319U5K1a2bJK0BBZSmJqCecuXrc2EbhRqjeVaiv
Sbw2q2ESt0PWA5VYQRKBubX90rSt+dgwvCxZzY09iRNk+UrtV9PjgZTzvg/TJGY3rvD1g13rUHCS
Rruzu7LduyZocHKOt2ul66/MddE1FgObAKb5nKLp3+B0IHKro+W9mqM6FAdFOCh6QKrsAsQCbTVA
w2EtIrwNp+6vuE1R3CV+Tg0TJKYcYPsbsH951Jt0Z19KUgSzNfkPBWBEz4aGALJw0+4L8Zj+l5hd
7ds09Ome661s6YzX71uC2BCOwtHv2FhMUdckQ5hablLAP5dFAMRO/WB5U0Y9Yfu7Li2OpVaZnyq7
7kLhTNWr/0GRlL+3ElKwCIUQal3w349Z28x15qNYM6Pob3c7x9xIEq36lxMLy7+fPALT1son20As
X3MRMiD4UQbeCA9WTQDyDuwqiKEuECadBZCVANtIFCfNi6FNdzC50Ya0fub+saGGpOVgkDrvbDcq
QGEkfK+liKF/olkXWux9HllGthtH7S7v893M0m/Xz9yqYzkxrlzpVmv5MusxwNFKAOPAQwHV9W0e
pbW7e2EM/c88+uR8qeZqiidDYIyoBvWMuu1jUQEishECrfoPpCbxqkW0iv7zcytuwxAzVjkihNdi
LkPHCdwlWs3DbOP6XN8W/xhahnuy87LSdvpukF40W4GJHM8WRnTr+8rNCeblpk9bfP+tmwo64RRf
X/W176NpduE7wwv1gjsr9mbXcHjhRUYdd1T67WOr/YsaDPTS7UUPEGjsi4qgYY3MRFHBjXIodctj
8tbm/2IV8MpGlYcs5W31HaSVLGFOb+JSzAh1oI9JtZ6k/2aqUBABQemicagCs5uqQ7XWMmCkz29m
s937TvgvFgMaBIvqO6ofF8B1kJcRCf2iqEyKvdn8iBNvYwxrp28JwPBcXLpr1HyEXgF+UhXMjxL9
BvCkoIrzION3pS02qnyr++ofQ++u7uRcACim8b5FlW9KHhBgoh/iz7+YKxT0wJi1XDAX8YmvF15e
cD9y9enJTOKnqXWf/4UJsOEgPeWBO0stRPmNMyWG3XsR0xlteqpPf/1vBsi58+DZDFxSgsdFKQNA
7KoNJ7jm0Zfs3iJDC+SlCopkM9BeMkZCCJmbWPvtOQdSHa6PYM3PLlS66GgFd/8FQCYujcFwZAwT
lZ6hIMh44M1+E+AlLYKhc8sbl/APSmW9xxMYE9z7UiK/EBzqBJnYxPD4rM3XImG0t++L/r7YWv53
5gA1VMM1BWUI7DJUnpS4PmlBdt+Jxo/8on6O0+yna2uvlfg929ZrnbqPAiU1t+URMQA6BUmT7rVR
WUmAbMGOr9URASF9WjZPRMwhQqO3AfIGla0FINTqUXepPpUa+QrdkRdkN/5FtIIJIkiN63i7qq86
x2m7DHg3P9KmvW49Td7G0VhN6oLhA7AlZG6BXFKeB3pplC1hmJtcBrWBJB21rFuULLj1Yplh9U0v
9iWqUmmAAsm81SKz5lxOjS//fuJc8NCb6tJs/Sgr5uqnX7ViX2XelrTY2t4+taLEENKy08YwMUQ7
LQEzdKnRPSHBSj3yakwbwZfil+G/0PFomVgq9POCIle11XLJZU7m53J+quO9niQ7ZLyhrrB1ia0a
wln18VqG3Knac9ISi9tlNejPXC9mWuauRS2D3RbcRIxZjq/X3YPigd6HhSQNQOhoxUKFXYkpketC
JF0B794g3W33kO9KX+J0qydVqTldWFHcaKJpwitniN5I/WGO5aEfEyqLjrZ5B6M/Kn2rA+xyWC7w
CUgaA/QD1IfKd9HWdVKnI5ufs66kLbZ/agO2S4aNy3rVDCAeYLwD9ugioT+mE5kkc6dnPJAl9dn8
xFjnUiK6DaL3xZGdODpMIMbzjyE1qVvo6VRKDkMAENKs7Gk5f3Kn73b6mcg0kE4bNIRvxDqXG9EF
mSpwggs25xIR0XFNt8RApme4jo7vqg7ocKhLbfjBtSlcwikQIEM87oL1JkbFVIes2/zspDUV00Tr
+snPfl3f5Yo7ep++UyNKjG6j1FLWgACjb0S/M/L8rgdu5bqJ1XFAKQI5A2BRkaY793jpkHUz9FKn
Z9c/yBlePeq2ICoro3CxDxAV2gunmap8MaMcZjRZUxwjr7YoKD82dvPa9xcEB+AV6FUCuu18CH6j
4VnoMxAQxYBuI7vy4bZPPCqh84p2OjwvEfIoc0RqGyyecDlHVHOmfM++XF+Ctd9/8nlHyapDgBP+
1MXnGfmydK2yz//i+zY8MvJdCyZJ8ZXpWKdG5hnyCCoCSjqDFhul+bUB4LpemCXhjhE3nS8ASaQA
7g5ESWgoiN+KYsOJXH4eQrtoQwcmCFi7i1LnrOel6416dSQ5ZAkaquddeH2GLv08LCyiBAg3wPOk
orVyazRaozCqo92B2I8W/n1mAD34Kc9uh/SjrZ8YA2CD76Bv7Cv15hqZLziSavURUSC160+1t7Ea
lycagERIXpnvWU78VVaDQTMKNdTqGGvHDPyUILCmrNkYhRLCwDMtRpB0X8BTKAore6prtXzWJRBm
YeM/+n7YdYFDjS3A3trKI0OJVl9QhqJAp5xsCbkIJBkhm2ZJHWzfftB8VAX+fRwnFpT0/ugJy8xG
WBBdHgypHg5bD5nL62jBhyI7CWILdF6TZYwnIaUPNR5eoMfmWPE7tCalyU3T3bXD7voOXpkpdGBA
T33hEQOp3PIrTqygru6U6GWqj01bogFwaTXaf9wCXvZwsz7KVXj9nVtwWcZGP/Gqo5l+yYunD1NG
ooxmAsII9npQEVw4cS0uZkOAx+Q4xU9jFuQf91H4Pp4TLsRSgR9XsSII6lvXF7E4QhAmjG28ILSN
VPHKQhPIgeMWXcrYuLbPJ8iw09kBOBL0Ita+1B6c+s7nodgC0a5Ywc9H0zsaPvHHX07/yULHjoGi
3dDnR8B26j9/uP9rC624spWQ7YIB5CUAbDaV66hE71MWi1Ee0SAYsvTzPM0bF/aKuwWbOhp8IZAE
HL+pHAmgVtzRbnHhaTb/lA12qA2A40IRawQUb6RV8/bhrXtmT5kzwaq4R+tLfuzZBHRIu9P1jRGt
+FwTYkxY/EVqyLCVEfV6No98BBVhXO29GLxoHgWs+eOjQI8N8s6odvoQQzhfeeiTCcsDAfGRfB+G
oP7yL74OsBaSsotk0nsd9GRfJRBpyfPYKI7d9J2QP5vUS2szBP0aH34QUAskDs5/vSFctxMeAePl
Cx6Efn2fbjEUrVqAj0V/CMIlcDaeWxCATY6NVSGMyizqpWD1sQtQSG0hY9YO4OLK/2PGVJah4igN
1KDPPRZyZ+VPWvZiAQix8bpYO4MAj2GhF3kDYPXOxwJsEfRPW54fK/+PfOmyjQOxOlUoLeDxB2eC
6+/887rM5ZLDzY9m/D32dcocCajrB4tOS4ywwJ8AbsZBX4jHFSuk0rwmM/KjB5Sv0d3YXhwm5Z8s
y3ZSmygbdDqUOi3HDxO9wbANTlD4GGjaXtR4PcHAdTLb8ljOf0z/iwFC8w8mWN/HtlCCIl0PYPcF
PSFakbpEDoipk9wvKdSFb8Ah8GFKPIxjOY9g6Qa1F4L38wm0WjyamiaWxx6tyCaIp9N+S4l5bSdg
E/xNf7Agoc5NFBkDErqCiar/5LlIcIRkC7i7agLhOyD2ix6hGiqKPKtNaFdBGlLnwQRsV1pJdL1t
icmuRKRIPOHJb2DDQRBdmayBWDm29MSOrRzf+hxI9Bnd8zYIfNt+Nw7u1+v+cs3cgu7Edb8kAdQy
BFKDJljaIRXqy2cdGyz7UhKTTvhPjz9fN7XiDBZdK1Dp4BW6+IPzNeKjRLDd2wgs3K8O7bcYBVc/
v3CaE6wNqHSULRBPc1y3WJOj+Ax5hU1F8ZXlBz0Wbnn0FEGkWMU55RbTYr0qiuOCOI9DG+IzW8Bp
tby9nEbUtBb2KvBTXAKBUweEBm21RPGEA6QKeCqgQPpBTDeO++o3P4v8UW+2OIJWLoIzo8p94+r1
mMVNXB5tL78rwB/jDej4Tsm+T9qNq///M0CQ1oF2emnrUGJLPFtrCNPiEcH0Kkiyx6KWSKd9kx04
d70f02gdYuTSKrFxT6xscmSNkYwHxHqBgSpbg9Wj3hajV0J1dQqm9IXXbOdOh7i68fyNV6ua9/97
DRH4Y5O7K5xFdQVqrWQcsIbzkwv9ET8B7KTdzQOhCZdowv/jJDdWtdOLJEjRvghiW4Nt0Zy+JyTP
E5bIIBm4OVC4BtX/RTqsrFxukaE+9rMWOZWgtfMYA4DnVS9dnx1mBxkg/y3P//RkolL+bueDrIBt
G5/HxqN6V4cCTfzOdJdBmqDWjmaZUKNoPw2sxoX3CweNupLsk/gmQxumB1y8NPVdr6Gjr61ASGke
SNwdSjQzeB7YB9BTAe5Nq39p8zxk5iFB+ZahCOSVgAY+2HUdFCO705CC7EGAcd3tXCw+UgdLm9yy
+OalvGEivZ7NOLovwxg5pk8nkFTUO4sd9OTDGTwYwG2KihhabZHHUzycOZZDV9dd+WJKGRwgPb0R
Tq0NBQ8/jywcttjISiTiTNpEmNfi+wZYFqYQxFVh86upfrDi5/VJu3Cmy1SBtghIAQQgGNS5rxY8
AzAbGNkXJwBplWT7659fGQiwrwtmE3gnpKuUgYypWYmyZs2LJMBxVXttrAJdJgE3Az/uN2bt/yg7
jyXZbWYJPxEi6M2Wrn1Pz/T4DWMsAXrCECSe/mbf1S8TUmihkE5oTvfQAKjKqvryFgX+YS0gYb4Z
vMW3Yw6Uxj9tOn7vrLbhwXyNV8Cllo3FN5o8xM6bbLe99/LPV/Y3Nw7uNLgyxIsBRIzblf9P/uEo
orkbDPzacxBH9va/BKN/9/GQLkDkvJWt/zJpLbqmnL2W8it3fyvwYX7/+2+P1jnQCTCQgYbaP50F
RvdB1AQOv8ZO9iXjf3kQf/fL/++n/+nejKoLVMhcfp26jzRw/0Ve/csBDUXnfz/9T8mAV8tqhtcl
v77X6wN51+r5v9+bG6wP4FggUf/aQiN0OyOnna5t/yZhn6Vs719WxV+vACEytGdk33i+fyk9xkHf
NBix49doPS0Lsov1ta6X/J8v469LD18CkQr9OZCQgj8fwWh8X0s21vxKqJd0Y0HolHR94YdPy79B
Nf76vPFVPjoDIK/e2B1/WniWzeJhrhS/2iwfWP5v9in/9vG3//8/S22xrFb0LT5eiSMbn1q2/ec7
dXvZ/7hv4NcHRhkPFYUX4Ij/+PmCeaXD2MyvdUD3NIyy26B1iUFUMol/ebf+5snDLhxG5DdcHM6q
P90pzCC0DbUWfW3dLwNSrbem9D/Hxw7K5zdvMIRAyMb+PCaiTYWx2K5ervr/Pd145rz88/36m+fh
3iqWuF34fOjdf7xfVSlaGjClrzQG3ulEyX///FsH++3T/w7wils3rZHV+FdZCCSrtvm3Qby/eeAQ
PdALiewB4wx/ngs3XdOC5kT9a9wANXllXeFaxbD757v0N48aSw/LG5LF33Fk/XJFzMa8q3hw3SWT
ogPg6T9vtN4fvuNPssssQ4m3Dd/BmJMx/Ty5/1Zv+OuZim/AWCQKojct/c/JMAaoVcdsfAPm2zr3
jOOkCJwfGu6IlzfW/N/vGTLTG4vew+Q5lMk/vlkWBjzbHgOE18hY28bKgLokstr884PBKf03zwaN
57e5XERXNzO9P37PxBXw3WXgXtkcPjuTK0Uels6Dv8b+CVQ3LxM9KwsoJKFIS6ujVTJ7dZhSrfTJ
IRRYs3ixVifFHDYQ8H7XHicpP0UUflpNWN6IYhHP0TdP94rOcqsxmnznGceTCWkHcCpGYnf7sUMa
FIBjVyyAweympgckK44BIqs5GRGLgduGHHGG+BgsD3RRy4MjWY75P5o6pCpm4xTCo4Xd6USGO/wp
inLSDMkIkx7pYqh7cPLOSl3/widahFVBxeMAs8c47l5ad/o2LGvbfBnbMhcxYvl9Veb+uunr1ksJ
SC8pX93vwObHKrR2UUySmdPEmcN3DGvt/VZ9ktucftQnE1AioVUXytObYCgs7WD6zk5jEe0d+hxa
B2o56RwCSofkoIrtH6dFVTQ6qqhLF/fs2EUdmCwsK5DBypQOHw2AZ2ApJNwT2xmt+o3/MYOv2UDg
H2+2thinXK1yG+PvRtvWvDZqY5Oisr4a6+yKvYgwADHMG4x63oh4G4xFJ9PqHtbRSge3hsIy5OiF
SWT00LGNanc2iHIYBjDsgdvixK2PgaNy2xcS//LXIdWOk/pIf0qem0HnNu6DW7WJJX7bEdgwog/G
Pqr1Kx6RasSQcNuBbYO2KXz/KOOX2ZznHqfvBMcsdehN0bE7Yu242mt3F/DTUI8YjNfF5ILpB/+C
uv+BRBOaU62Lpt5N6Li8zcRHfZUJ3sGZds5XQ5FVlhvqtnin1LaPVdEAxocvdIX1JkByX3aOze5Z
e0AUeAHPXQeY5VvdjcXEiQw76Sk4UeGU8ArLAphveO1re0zAI9z6rbxoIDkD+Foqcj+YJ2JfJUim
MXeS0nyPbpdCrD3YxhwZa/o0snDNXZU76tzKz7pqcjG7KWyCti6bf+fxQqucVK+gp4BenzmUJNTO
qAjzqR+uHhk5JuIRBtUlIHLiMPS7FTlqu4bFLPbdsqWOm0b9N/zZ1nY4a+kXnZeKJkz00BezvjZ6
u/ioktUv+M2S3rUzW705xk4q3mSzOET+GwB/F7UQlXUs7jCHT7uiDIhAclz+kNuPkrZLMJkMU8lj
wDb2vC9ll0wuqjv2HkPa6Wq1L573QYVznnqLpWTEctqDxjHZj3G7d0HlH/pD51zizkrQqp5D7s2F
ybsGnEIvD9VlHh7nMMx0EBUSXEPAHbL6NtDu7JkRiS2nxHfydn6p42djvceAe4TWZ0/u6uphGmTK
R4yzRh8jKDMk2Pomd8gRX9xCzXdVTptCKj+NQM4SDgfX/bnGvqN0Gjlvq7osbKemPNLvWuyEd1q8
h7DarfXeDdBdLXereW/1o2Ofuv5srOWbhU2mwePj0gVt+xe02YMPLGJJ911tp/P6qsqdN51d6wBa
dtGO0iRsVG+YDzw63f0YqhPzloSqV7pipDrKMKrRAnwo3GehMIEN81hoJxvYVSWCL7nuyR62nkvi
leqOzNXGsPexPdf46bFJyfDoTsd+ep2mzNcvNxnBw+2yi3Y4OB4ood5DtWL2a99GWVdvK3+n1RMG
tTMzAnAUjkW4tFmPGldAsL02NOvREmOJr9LlWRcCDXqwgeT2hjkJsY0F83spHgn5WJvq0MY5g8Ac
R1lohmJyZBLVLsyQvPjKh7yNhj1TElav1SsN2auH6BTNPNgr++EOlGNMmwJ/OT+Nvp34o0n5VMEk
pss0zzHDS9mJ1gcoLW50KH2Y+Zwk37nt1iX7haG6CKfdptsIeR2rLODbnu6Zf4CJxUywBzfHUG6k
KLp6Z5UFbwqz3o300vDHmW7naDOJrdXsF72L3Myv0JvbbK1u45MHor5aFC0jCz2pRRmncnwIzJTR
OXfNjoTHUBwt56l272e1k3BZ9WPIdgeiNjFrEge5e7CH6VSknpm2E+UiCthY40VakLjiLZ5yg54H
6mw9vBQ1ffLR8R7p52p8XtsXgEo2gLSkDruD1MTIyfa+kK6/1W69tUofAz79wSU4hgCXBO11xJAH
uC8oS16gMCc8vPjxhq0PIX2InDBZrKLHCeXLt9i7A2wnZWxrYpl4dMhKN50wUNMPW7zhCuAUgFdW
0CtVcK+bDWcbTm6Hc+HTrYquA93HC5iYzQbmGiD3BGBSr2QLo90kUF6q4CMj5Iep72KVj9U5Zvtx
fHTXbwA7w/Gpq3ZmerTXnbbeOyO/5OqdvDk8Nl2ctNbORmspqRHn0410EDqFbBM1zzE2czf+MQFE
tOMS/7SdA2ANT8z43k/neD74zS60TCaGy+oWTos2WNVeZlE/6t6compMHIBuMB9xCCe/WEC2tu0N
onIIfPug3xH2zp2DQPQfa/xej100ppNzLeEG3uLk8gzQnfJplm8RttB1uVv9nWgPZvjCWcHDp3rY
u9NpWC89wEke8Kx8p+gWFupYaiKZ5MHjLXg1W8e/AJUGn9zU7U421jWTQdZ0Vy/OKAI3pp4JOcz6
MC07K3r0vaeupdjUH3X9GjdbA7OhrgSCRhcC2lDMd1FzXsTeGrdt/c5CbG8vTGY90B/sUAqZWDDh
5eWvLD+GKUxcRO4lwwYPhHIc5dIZEhrGW4n+ocp7m+d7gE+CFTu9fR3luSrDnAB6W3sUIBvL2s+t
vwv00QLfWpv7TrB0ke9rOWcNKDmAeidT+wV7+zI4+fO5nAFqWHCmfMQrdiy8H4L+CItnxuC9MTh3
kAeVczEPz9byWKPpO7yHvaA3/iKGA1HjFAPqQS2MbdJkJRqX/dCKV8pzoXYOUD2RdXDKi5Gw2nbg
kTSmIblz5CxzOHn0mN0cjpV+b4edP7c5VMFkXKd0aXKX4KY45uiz7keu4ObCeHeh4FhUIiXTu6qr
lOhuD6DRwdNR7mC/wzBo5kr/XMMiYHwUdcHIxQgrmbUArK2QQ8HMxtGtmzA/q7pfTxnsUvrOm+0t
/K0LxWueLM6rrw5usGu7szdcYV2SW/yx9+G7PZrTMjs58M+7OnwavDv4TvDoWY1tOjdPq2ofDHpb
A0QOsHFgDTxQwc6InDONcQDopC3DjT3wfACV0fRYyKpNabQJEH/37N3Em8jUWYUGWT3flehG64jM
pkVlsLHactDqkcQXkREPhjqblgRoBvGw27dZ2OVNmDnWQx3j3V7h3TS+a2s3OMdl8dKg2er4JKif
ixGjCwq3YVdBlQm8BZRktGsHcZ8Oht7Fc/cQ9qLAkCUQPv3EMk8Dlyv9bJAMtwuv48g3QEvmM/jN
te0mt4YUOFl2wIrX5tDQB4xOgZJssjkyL9gT0cm1xXjvyW3kKRRtwfxHCtIxuVPxk++1OB39pFme
3HEBqu+M8RgaAatcG4BC5q0/5Qt7gp6RBdFnzz+87o51F1MeJ/LFEQMF/t6D0TBoIwmwwBuOJgxQ
uI8dLnImYAP3296++P2SCDKltqj2yH6OhOxn+WHNNdKGdzv4rqyLZEWAlhobNYwOHG6NN5GWY+bV
W999CoPX1VUnE6PBvBwwlAnyVPxUq29Gd3JBdObmy7qd/a1DNkZtiKU3Hv3hzGwd8T5QbA34Gwyr
FoVYUGufg2bDWA5dKw3Xgx+ixOCt5xUnZp9pFCw4hoBLcNu9EIWE06g+4buX0DZb4kPDxqyvLqu+
avOqg4MfIUqkqZmCguJVcPNbXzXOFfw8ONTEYanpCq12DEF/gMHx8oUDb+bg6gKLXoOwSabGSh0z
Ia7DFE82lN7Olzqd2+9xmXdoMsws/6dxXprhioFr+PPhnN5Xcd73ZisQSUoanddxH7Q4h6pL41N4
Ktz1EUlWCBqLVWWkjLKhbVM2kmTE1JMrBieZ1/cl2uLXy/QQ5i3KNW2fjbGd14sqShHnU4lIMUBu
CNxIDlUBKNYuK5F3rOHXgp3IV/uyPE3DEWjvoDzPLShmvcLIsw3G86+YXybnLsbZGBNsJ30kL6Wq
cooVA21+I8dvjW62KHhlMzjN/N3p4OYcrNlcmTtnjE/uMM9pHD4ivToFZYmAxsUvQ/LYHu8Zcx8W
tvfs62JhOCSmibReBDvXMSL/OqnlJWgQFdpB5k38MPXdtZ8A5TARu1SMbDx+nK3PFuFz24Eb6VhA
mq9pTFXSAN7ijFCbqpV+9cpsGvE8LAeFWT0Rd6mN8T0JhDSNDdxvuwQ1gizucQUmCdsGlnZ4wyb8
sQdxXoPrPl3QH/2ymrpLAE0rSiSY3JS7te13i8T4TuOAzvoVLshzp6QNauS3XeZTEOP8qL1frLsb
4I/G55Y9DD794h26uEsJUw5xCVf8QDNu1tXd+uObnEG85iIbEMiMHnmQ8MbGLP6jkA7WtZ3BRpUC
9aRPzCFvwTS4KNgNDuDlJXKO5aunn8xecxONuT+YfLRbnKROIkCKcvmamjFAKssPhKnMwz8MNxN+
FFmvog1ODcwczXdQMPYDxdCECpbtsvbvIsLtqCLyZhCOWtN4XOPu0CsXqwIBB9NpM8HidzQF8Edb
Rf2d3b9SNR0m0h+Zf3WZ6BHY9+exqX7A7t9KP3yT4y0U9Yoy/AzsoZjlmjp0OTjVT1xOt0rfo9fw
IpBhopwgqUrfLjBFF+U1KXvMgymSjUiYWge8vIYgOqk6+djRKR+Qf8JSc7v6ekP5mrTN/SDwIkHD
iCqJtam2FVuem7g/B2pwsvEGvvd6+eFOLGfCkBNggDsyTCmDz3oY1ilBNqa7N188RVObB8FLFdBE
1U1Rm+vAVdqFONH7Pgm1BZTPQML/P00VWbJyLDedRoYGF5CHbhze0cuDItZgZ3LE+FB0LcV72d6F
esjN8jw15IzruqunJR04WFPVZJepM1rcJLSX/ffS9RXQ89XUvrjaDbvN2k/2BfY4yBnWMDxVepZg
HljVr3YhNwlXvpZiAcQ9HEvxKjxJdgGAgomqFOT9it9uS8nRqzDPM57AWLYtTqfySyE6AAvQNNFR
cuV4R292CSgS9iPGaXCz5n55a20KJSispw36OQyFIYb09mNbRy+qb0D165ZNiJ4nbwk2AR+Obu/s
YAGOl5fcT6u3q4kd56MPsgiZgnhr00hlQNsmUqw5EcicccCayEqbQKWThY6Ngb40AWasF0rRtw4s
Hr/x//0B6Brh3XfxCiXEbrBaI3ribM15M+8tmHFYZL5vOHu3EV9JS722aKo7sXG+CwXe9+pdBN1T
Z1fZdKvGzx/zcBwgypUEHIyqiET4ou3xy1D+OljPrcMLjvaRabqbApPoHkunfcHgR4LHmizTSQpk
GNG2L3+pxjiOtdcxEPe4jEG/xVOUNHaTR+Kh5egTmZC8TFmtdB4MeMoQl2AxK2Gdu04njUwlJscW
CYkFKpWpX6z+wwgH5VY3ccsWr/2+9KZM0XMsIacJeWiW9mehYFw2fVGLEHYUVuKJMPUme4M+snu/
9VgKrtix9ZclLUvIJfWYsOhqUYR8FrYpGiWl7+z1+Lh2R9p6h0ibA67RTURzrMxXrA8LQ2KJNp6X
yJ2TJm5yhoAT+/GjphNPxTg/Iu9IS3/Xta8VUXipNy7m1dblgypYEpRPoffNm0/N/HSdd059F/r7
kh8CfXAtvFcIvctlT/wg72KoVqjnJXOJFF87QmfSWfnd1HUv8bB+93yVSdXv3LHeQf+FD5ouiAny
tv1yx6+4Kfr2S+kDirkRHDiidT3YvYWMpGQb31qeCd4dunruJoQEpbXez1UNtqS1C6oBdhf0GFrP
MrxWHpzoDBJlulPkq9Y93B6ac0n6dhfYGMoeO0SLODoaG4Ew1hOCdbNvBE+CBQYcXjEjQQp3S9wc
4Mgw574DJXNutlOb8Q46MMnLmaRT4/2uFXm/PYd5LQtW/yg7m/ApQ383rhVymDxsZNI7j30dZhVF
osqnrJeYyMKYiwt5KlitpK8Oi33y8V+VqHOG1EZPPO+EnfSiQTkyW0ukLQGOEvBLJTZ62qcEf5eX
j3M8FAZagxjtZOl/PUn3Lox8y59Ywm0ith8DW54NDRPjsAI1liTuoOw2eAFe1u61mj4bmKxNJqfl
UlTDdyejnLdbr96V7rPuNsa+m4b94n5x6LVCXQCYpAz6yXtbPlrxSyBBCDUykUOUro0pdKDwTNDV
yqGvSsYLTKeDfod2c/nmWUemIDED8d4Bg0jcDJDXtBVID+I6ER7LsKqnebd0BTAmW0tXyRIcdHUy
3lxUOFdn4iJvOZIAsJoWm/BSkHXTurm17nxkhaTd1MCToHVvqf290wjkzcdK/Srpv46Bel2i5TzP
0kkxR7UHPWZbQSzwmxI/2u2anuf2UK6IQsJN0LHrIsLMIutWYRnKmL3MXNVnEGqeRNPmpdF5X/Fs
WZtNKIJ7HrkHBKoUbTErwWSAfZ4Hs5sW+8hHWrDez2MkOAN6oeaS+gBnznLoto073Jek/Cx5HUKv
WzeGIjErwyxuMYQGgUQ11Us8gi5mRwABcbc/kdCFhLO2bbWv105ih0FTdBpo+GygiLZzSZXXXnNH
8W4mqtP34GrdjZhUgJno08L7Rx2xfWfQJVRXj/CWxSFQ3fqFZPDsmBgyu3K9I3Pxwmew1TIoKvSO
FkkZDPWQxojBXSiUsIdiHd9GFUq/9vxD9Ppuw6a4hOBcWpDDjAlfG4pFZMUpr6b7sAZdKPIyNfWf
KwufTeBuZl4+3fTvmZjt2jgFifHUSLjzBb0OteUgTHMP3QjUGNx5snCcToQ60S8013sLK1/F04ON
3t33IfLbxJEEAazrXuwFskroV6gqzHXWjAQFXZtuMEg/PHkDe4pqdGvFfsrBktekxg1up1O/YPCz
730n6fz4XgtRfTXMRSfrIlM76C+LPSFg3EvnFoQTDF9DyCHopkOu1Q1pOOLU8h8teerMtwSDzYT+
kaNhWYjxooORvKHpYs7E2nlJqHxMi5coxzdTvgJCaXAc6TnC2oXVzwCDDQnrsLY6++HiHQfd+GlA
aRYjc5ak/a4tvOPrXNCqe9Mr3Xg93dVSPcLqCB5kZ7dZLlCETjVAZrcROtrxXdULELDNvfSWT2Nb
iIiGEJUF5qQeiiMRtnZel2lYTj6wxZbys94puwJcBsQ5PhqgdWd/VCQqQEPXGRek3oCqkPbMwj8D
1stvNCDSnhdQpdy8VdYnK9UX4BcFECHNZtLVVIyO3x0wYgGY8WTCI+C9FA4yjVeEc4NHR+m2DqCQ
xmMB+fkUz5afMuMqJKvxkZdrgI1hjLOIkw9QXLp8cuHYpObHfpFP7sD3PpZN4H9NEF/HOiomvM1A
Pe3a8KVSnwo6L4jtqOOpdlv3i06GEjYWwUDivHPDFiZALPxqUPbpYWRjMXg4MXv5JY5VNKubec50
UN146QXccT4EWKlsssFCRp4oumIAM5XgrB44zYLulpRhd4LAQQFtzXAWPOlWimRo5VMVT08UPlB1
U+30oGZs3QtS33qCBai1LKcpFEjiTADbqfhFqq3kWM2YORnnLMLMcz0g+HWejX7RmJNj1sWFMg9H
rGKe5k0Uf66dQvlh3UmXB/DYQaMVzK1OvSTJVKFkq/QWGu1l9kVWwWwpJzRMUf3djg1+aUgODdge
Hcw3uiR0x63TjPOmWVmbtWN078B2eIGdmNXv7fDglS81hvI1ClsWLJJsFR/h/ZOPkAisBoIYmqfb
2M2RriXWDAbdGOWekej7xALw5uUX7RhP6ID2Eyse732/fiEcUVVkfmwaPIKL9LAM0MoANxEpbhsc
GCqUJrXO17HPK+c7FhzuSBPU5u8uRPRcpS7k36WMUsfHWCcuxGAmUiLrlTgD/AE5BkisE9DzKQya
vs0E9biZyLGx3tHEB1vtdeOs3iZ2ReKXy4bzcw21XZNHZd9FPQ5PWPf0DYLgQwjlcliXXIFQvTjH
7lawg3gRMp2Q8HNaz6zHPFg7JHZHkgp5PiywBJDdYPxO1mHhd7dtsa8HGC+h0qRm8g3wiQuFERXO
Kea/ZVjlOHjTfp4TrAbYM90v5Lt07kvXOqPr426U/Dwrg1X7FHcqb3qVR/5jPI1piafVQp3xchs4
A25jd7BvcHNUVj7deBfVr6LcCPvE68+aQQyBYiPlLhbntj60/NnvW8hXY+FOOqkcZNUerERkCKXf
hkmbXIrVGzc0Mhtp1AkHDtzP0CWCKj1OhQmx9eQhau9iF8lue5tMnBNNT87tNGr3a/gGlXDBIqj5
WSoI3nzfVG+hfBX6K4LdQA0ZW/srRmFupRYELQsyWRMWQlqFx78gwG280r7cysgMgbLBWDaDEMz8
8B0sH1NULZ5LZBxgeYfDEAPhhCGECAm3A8JbPbKMtgGA62PRo9o5gLmeKxwAJZNHL3hENW8AJdzE
MAZzKcw4fl2X7hAx/9Q6LDy9IEREwkSytevRHbDQJWlI5UKQLKtdVK3DL95aeKQ5QYWnKAz2IySL
DV4KeCeiS4TjUtYmJxEFGCTm5gPsIdhgl6sPaQNknRCkYOjXJhErqgY8Yij5aoWDQ89hfVpqzykx
sB9AB5VWdOb9rVrQMOz5acTd9dG2+iB3AwJBtW2bLbE969VSU6QhEMPLFq0KjOaOuTX7dqcQaoCn
6+9B4QSBvU7ZVEfkaO9khEBI5WFG5Qti+0ej4lM1hmnZt/d6rHGnz6wymQ1Ose2PG2NUhrfxRc/v
A/uM+6ZYJrwl84WWH51CAexF4uWtb7Iuuihczi4sdB6GiuzrMfxxm/lBGQ9V/v1aXZsSO0mgBL63
zFDjTTGuckWX755gJgITtfvOCiBAM7pxUE2xyPLUON2TlJeRwLBRoPxlkJL4aYdpgFH9khC0efXh
3xIRi2ainSGM17kJ1IZ39BrF2FJrHFRQjjqBJn8UTCUeKa40vO9R5bM9eIJB87kZF6rldsT7CL0/
F3/TQEcgsc5J8A5fYkjNtYtWA9T1W5fktuIJGuKxS5191hyQf5ISipQTwectzmXlZ3KlOUggadjs
hvDg3lDIBLlcHfa7iVav8+hvUDAR9LYFL+EZ8yMlMja78Bski9oucT9LLLFF2ip34lfWNZkNHN6A
SZ4oLrMBWDezXkRwZQrlR3boEGesrDqWqCOwAKKaH+9Uq4olajbIOE6xI1CZvVFxW4miLrbjpOm/
R46qK0EMHzdiLTA6diqt6GBX9nRopVQQ/UsOt0WJHyoviJnIsMKK0ftuO/NpVzSzkIB4QsPBF26A
LkpzxMtAPylu+9U46lw7PR63aYxzH/vBfsXMaYxzKWJYVMtXjTqf7q63JpsaoaHcwtg90eIEdRK2
YOjKUAVtH2sLEZPdxb18FL72os2IeUyB08Y2OeOrydVooalHQL7oScIbdAd0fTpyswPHdluLcdeg
l32R0efqB6mPVBfmCgmBB27S2iE64n2ItOE6ZTgczmB9L8Fz2KGkoBp6GdZB7Gg9hYc6Fs2ho5G7
DxTZYCQKqRqMkhPPXrOI+fnMYfSEF0rit0LDSV5V/LRGEfIbsv5othy5wYRLol3iOynOWsTJUWWh
KFjCb+OpNdgf6xJesvCrg9GkfLGmdR+H4Ve5/rSVxiZd1TeChHbOhFnzFSEyrI0ndK86SLta48DV
1B9ebSySEtW6pTclVry1IStccTm5VlLviVzuHTMels5cylJsXbW+RSoA0lSlo8KRWwXbcMAIJK3U
LuiQeOkh3MV192lBWW/K4OCWCkUFOBpCwO0AG509UyhdbuQavAWs30fICoOKXLAVwoWAz2lTWil8
gH+n2DnxeXlEKfBgI/wHhv+Cke29VmVOR1i0hvpqSveMJAzLOSp0VWMr7j98WgZ5jRwPqHVUqrwZ
3psDLVCsKgL0Ro2zwSuoYDQaFWypD6pGQaJHKrTMJ0uj5wD+mUhHR0z4NEFGYK+BfD9gaQM5w1qs
g66d/WLByRfVUyKbX7gv/k6s/dQ2gikcIDwNYJWJcAKyoRwG7ILTvA+rMl0HAxIefECsEIsf+ZDD
UwlBN/fKkj40gwaXuRVzOjpllDhk/HXb/qXDpt9ynTVC566cdh7bO4hPLXFfVki1B7mLcKjTe/Ry
o8C1qmIS9d4y08sYRHU2OwEWT7kg2HGKwYHeZ7pD7GLsARMDOoAs1HL57mOBOoiX0GTBIepPVRZ5
5Ex5DNnT67M1oBs0m3E4oTU6xSR+V6wWLKnogqKuUuYQUe4i5MF/3EZHpjkPpp82Nuloi6zEBQk8
fR4a3Jxp+3+knddu5Eiwpp+IAD2Tt2R5lWzJ3xCSWkp6b5J8+vPV7GIxrWl0o8/O5QxGLJrMjIjf
IYmh2WCqIOs91lurJi1fvR78SFviHeWZs0rgZNjS+6rb3AjN0Q/HsoNa1W9YfE9Sr7Z6Y60JIeM7
aWGu6R+VnA9N75jbzLAgBzx6gAltaYL3q9tRRe9g+6yhXt4TwrbNPIhdzcSv8H3v6DhNiBd12Amb
vp0wUMbmveGtFwTvWgP9bNBBxbtUZAevLKF9paemhr5mUUIfJy+pLqYIE49YU2GPYIlu88mXJNDH
+rryb2ctWyV9fhe17i5KRgdo3VQbe5zTdSUp6eJl9g4K5zlA10ithNbusIhfLbl2mP4J+io0ZkIW
u/iUT9a20ixzndDZhs2cepvedcrQMuVV7USBbSfJexu143WflvFNHtf2WvNHEGVs7ZZyXTpGvqln
PMa6upDbxrfmXa/6ct9GdXOblTQ6aW+ofVFUxVWidWTcuyPLrVly6OeKHFpcUfZIqyiW2emJ7Sz0
OYj6OXuL0zE5lFrav1A1ZbdiTN1j3GjVIRq7Lj+kWqzfZ07G+G2JomJcy6WSdliz0i+KnoGeWWB+
VtPtvg42ZUuXRZAsEscO9IzWU7fl83LeurXc7bZRNccoBpgI2v7ykLlVuYsLVdy4sZatq9HI5jBR
nBcWEtCgjZU6oAIf1nZRuMGcdbgGT6N7YToAyThB42rs93bMDtmPe5ssVYYsTrcZcuWwDcdy5Tu2
s3a8yVkX9PzbJBfuvpH569QQqV0M5WVXxBPEPUvK2zEp47UrLU4PZTvY2Vk3HmXXllTzbjX1acWQ
L/1i4D9tIxsyGQE2MCpBTS9qr7HNVWZziUA5xpyE0rHGsBVQCHF5GO77ZXbWyhScf7IeP3UHDZlp
yoQpWq4zGOtTAo/lBDM9dy3IaTxVdSj6tjdCw6FuGZmzbezKGvfNMoN4JDmYR5BMCljHTaS+ylxm
2JyNJC+YcbWPpJzXZtR228w9n80Mv9Oi24mM/ByZhwO0Nd0ofzQWxnVWfl1DsEDttGoa51WvrvqW
CVJL1EFNd5qlsXXsphZHYx02aQITufrhxnX6Yrn5dVIJa90ay9mWxlWBNRcdB7hRHwanuOpSHrIy
ypPrUrYtvn4jZvMCv+Ht6H+1erfy5ZtZC7FahnmXuJq+rr1lnyf5jd6PODm71iqpqUvLrG0hNfbX
qqx44CZ1qCGpXaJ9OqpNrYjA7QRokels/TS5HqfiIeuLFUYnIRSarZ2KFbXjD96sHvQjQ2ulLqJp
eHGq/KsxZ4Yxur/PRLPS1HT0CENwGIRD5CglY4ke+o+4IAPqTVX+IR15CCYkBF+hxNP5fzNYaaVF
RYtJ53Pl1qDrw7WnRWt9iTf1FH9CJjinado7fVYrx6ifVJ11kAK7pwlnEdgLaETdF3Nw5KpH4BYI
aQEvRNusd641h4VVd2Dlov6KCu8pSdxD6gzOUc2VDY/MqTeDAx+rBRlkj1vHUu5h6zERW+wrMLf0
ehERf0tC6MzNirax0fyrtHYg+kX6vCvnJdlpyiHcanbm3KVjPmNQTV34lxq8t6B36w9bJ2ZId9aS
300YUJcR76J1qL3oCPALxJljO0MsrZhQx5MTyIlazPdBArTQyMRly4BOwkIY68+KmVMc89Vr+sYw
gSZbfQWNPxDTXjl6aNg9lJsbifd/Xb439p3W9WvTiC6V7hUBiP1auG0InzGMBH2cRsZUpQeewllI
TlpQ9CncwGiuaZCjDPOtCSJIFF9A0s+JH27Udpg1i5FgnGwp2u49q/vUSr3ewERe6WV8b1jxMcmS
laOM0HbmwFpkEPuXKJGd/ikr6ZAS6yBr7cLqf1B5rwwLsk7quKc2pn0bp54veJQ/llSHfyi8oGyz
YlWbTOP1KN0aZnW9aC3wmAVGaKX9ih35yG4XZmm1SgZqJ+omLM7BB9xQ8pscSTAWtO3ZG4AEunpl
JvBVbWs8ucNwXXV0QVYFOMjh27QFkwa6EaXp9xHCUCvrnqTB4xqnlk0Yul8eV/e2b8939phtM8ot
Uc+rjoy5IJmTibVneGF+PhnYd04zX0Thj5f4TtCjWSIoTCi+s2EMnHLQqBpiVgOPu8EB4Ios971p
uvtRtPvJYk/NHvns8A1z3lqkufbkvsa++5g3xXMxpi+xmO7Trr32DSlW6IdvXb1/8OP0nh34oY2L
OHTSjiEofLigdLX3PM6QlebmS1tXB70diW4axk9lla9AQcXOLvGNl/Z+Qt4AvsDnOxSFc1UYnNeZ
K6LbtELNOuZsEZ4vuwDXnZcycphhUOat8c2bYSmdaaxDvSkcSocUQqGIrqw+NYNaQ9Jri4zwcGf4
ZIp117EnBTRzbA5W4gbDaGuBk5oStNpAo7EYu5xyK23N7WjF63RJd3gUc+rLTTFDpTPS/DHTxN4z
u+1U0ouN42aYy/e+I+HM9W5IYX5UAkgcxJfqFvqplqlTZdAVd+mTYRUzo3/10i6Amn7jhsJoJEPJ
M6dDszd8azfSYTRF0Nqm8JZtnFsbRb2TFc7aG7VXzA8OqpRPDNHDKXWfXCLWkIfeZnFbhKOfNBwl
HuMv2ytCvTBvm0V+jElzzXwhDhYt9YEze/Zn7z2TjQvQJV6IiBtubMlU0EufpXBv1TKxWCGSRy2U
/jo6ucWi+KrMyzTxqpAg9xifDSEZFuf1XWFXHvK1bNxJ/Mu35SLgZBC5s/G8Ea4NXFm6u/G+reJX
I+kvy1Hc1jEFEYRyag0771Za0kyrOaGPGrxymybTQc72dQ/v2q37r5L6vCNhacnHN5ktz4THXVVx
vSpqCLE1eNsszT1fTUMufYv8DHfbyYvwhImZdSQXCI1XfJNXpRFfKWlsW3O4E1FzkQltpbdibzlg
U8p7YIr8lTWRGdYy+tF103Vf1y+5WT4wy/qHsuAlGsgXCzlxAbvSlZ/lm7jKNloyvTZOdesQhOtJ
+zTE8K7J7AvaatlFVbsd7Pixm6JboIzrqvb5Epue2gi2XLEUl23R35a0hqpS1JaRfW/V2bFQ49Ei
7TCcyuSBqmVXmRP8qCJi8OhNGUOxCXaSOw9riQUVBJpUhNJlx6jy84xVZvA1Oz/eVnYmGS/n3qut
nYuCpDPp2CNP69eNtGx5hHwrxYWjjWraJB0VPJRMPczHKCXWD8wg82HXZlr0yqqJecAoQJrU6rcW
BVKYeOAWGeccHHqREYtmieNSmzj/pxiOjoYORaOtmv7Vn/XhUCSeG5q5ZBiLTWnA0TjxU9I8WZv6
smytZYpOuLeIfquk7lKsZiWEWddq0MrbcTc+DwWHVjwveboyergo98tc1J9KV4ySmfDcGBw7DroV
yoMvXbVyxRbp+RsH8QJSuGp6dfKbMlU3LRyxlhQ1hxEMh/tFDiOpwG8zT5Y7kYwrq3M3iZC7cYmv
IutpYN8sPbVS3Ul6I4+eY2RpWEZYH2oeUE+2str4oa/SfV7FqxwMPKroBAXMbFne2aLcYGUYSk3f
CQdnbvAIr4pDbxS7iAS7GoCL+uvO4NFOmbepetB1+H7pGYkVxtYexh0EqWdXxjVT24Jgjfum+sxr
79IvSHCpYNOUMrpNGi3aFVay1w0qaeJcOi25ZwlCGsWQkz6rC92WAWeRQkCbGRpGKdPKmZAn+IDT
AUbnhp/3nOQVDYPHsXkdKc78dg2lFJL8Y8W3YZ5SJucUmf5kBVIdC2bYstIYKKgQA9hAOyd3uDNf
vdhWHodp87JU47WmXdvCAAOKCXgs9rk1r3pHVCEeMtFtnbfu5VA1YusbxJhGc7Rf4uYxgZfSsu+5
5rCKcjS+sD+b0ue4KpCfJEdjxFgx66DWL+0tLVR5a4DvXcRt29zP6sXSXrVEg7k6M81+X5wKVP5l
thIIygPFplxXHkQhQeLc0sHnvsngXCrAqHiKAmUYK9WfpuKumpkN1/lJmtl2ilA5DTIN9bz8aHDX
DHplAR3UTRKYqfOqLDthKuTWMKWJAux07khV9hG7lzsXr09ITAz0M2rPpOh5HT/wUN7kg1jrMaKg
+pChWxjMi7x+nGRFmAWAjGLqp50r1CgojGwl3Yt+wsLap2wy2q01iIeiS8kbzA5zRnOfQ4EvhmZr
MX/oNGaZFbKzYjjM7PyzeuhB7qcZEiOLz8jvu2XP7Hvtw6JvmwO1JcMaiOJEiC4Eb+YziAWlWktz
CAxB4dvcWtCDolLbjku3JgseNHZAaTH3gFgUjkWzJxf0Za4V0a/2FbLnK5P1ast6Fxms2yx+mtqO
8YfcVslIAsX8VZpy49b+MwDa/aSaOZBN3ELw7A6p32xSD3fupexgBqXFMVqA6WZOJFjePtxXVVxJ
PX6sKic/DLR5QW1WxHfOPQcvDDaPjLfaZF4THaM0ZjRihPHAHtS1D04h3UAtyBi8OEoJYofvge0K
NX6jNRCcYFE7GiInrAXS0HTb6c6u7Bsv0QPdXi5mzbvwc2+f2FXLPqDJgwJRCGJ96DaagL10Bhm8
wR5oFbTAgnOy2NTmkXFhQIzpY3mSOtaTFXaXId86e0FUrtuzFkczYKGqq3qe9/YEnzCLkOIZAMii
qvgAtBLZRLxl9BnOBhOUFGUhJHiDrBBUnsSbvuWIpKaMdWEhObICeoIxsJW4qfsO1VjLAVlZgs6i
HO4zmd4TOerQ1MXIB8pT3qid0RpQaNILrWnPZEiG9TTFUHK2+FUfRm1e51O8aq3hLnH1ZzfKj5WO
zsCR8EnII+7CNvEPKp2uoKyhMRl6ZEMYJo+RC/bE++z7vNwAneMf6uu7VigqAPFYAtmjA2J56ANA
50B8Aca78d4w83lLwnC7znUPmNbIugSiW4yCi6aM4qSxVZIhuLIGs72L9PNPWRBhBNFZGGCXWmgO
cx3KiL6C5r6mTnXqh6UezHcRU3N3YwecFrFf8q6glHodhOiFLcLbNEuLjqbNtVVFv0EMCDv3rCWP
Q9HeTL3xOiZQw0XOIslNc6fZzhSmfVUCsg7p2tB4WfCUd7ZUl8jVj4kEvCwLRLpB53Km8kD8M3qn
DfKxSic/WBoHbU1VHGIB35cdplx1hZNc2iZ0mXEZRDDY1m2PVFW04570kFscL2q6seWJvuM9SfND
mYuQ8DUKZ8M7lelSESrWfSLt8uno84czOhY2srnoRb8iM/grBghidISCK9bkDhC+DDtrdNa1Joar
ODZO+mQ9RLYhHhx3+IQYfZm1zfw6wN99JrF7tTjx/EV35u5SSGEEQjhZtvZTcXbIk+0mxwHsaGtO
A+7TNOMD6Rc0Q7iUx5xXsVDQBSy/WzHpgDiS2t27iSqEbaiuHs7ToLWcxg8nyvdyLL9MBvM9kG/b
WxsGQjD7OhBtM6jk+KynZDPrH42H1LADroC9zAjADcfmrXcudHPjmxuzvCrQurAnQ9GhcBLX1XI5
4n3D/8xEi5Gosx+7o0/UlgckCnEh7E0Gjm7xNnvLaZTygOryeoaWRZnVJledZjJ0pb7mkVIxkd87
f9mKZF0donsbw4Rvc2Q25kjeHnPM3H+Nza82S9ZpTNYV4tLyh8N0oC4evZyPwXyr/Zts3OJfaMFH
YyfN2/LYpdObndzJNN20UGFbs/CvK8+N1n2rESbNzjDa5Y9qqaww5aBpGbE0y9b2smkflzSRke3s
NUtfsXQ2SpmrFCQDP9cU91CemZTJW4oIgtHNxst4oJ072UfGdBBViWPJXnov7i+XajH3fk+wWdcY
PUZuWG1VOgN45912rAtD64/0fMepcC/72lgrxGrRXIb26G6cQn9fBJTqLrHe/XzeAMJuIxN4x+CI
GQU6XrsKBod9Zmn06pDLvLuba1NsZ+nyGXrqwV7ai7GzOfvbledqa71U29rPYTFowdQOcB4GqCxo
P5LBu+9rbT+zvcuyf4ZnXuzjpGHUwgCnd5iQGXN8Wzr15cwIPA9KNWt74xyTkmu7XHphWesmmfAT
RXk6FUdX9DsHNtqo9J0xyL1kdUQ54OE4HK2eNl1AMWJD5WkB7eRK2wpR3ovOUrBdtGWL1uVch7av
y1CsFMWn3cQM/BhB2tkhZlcwewrOml4NPlbHaJBDQOUu8hcK6bgpP1KPuPG6tZ/iWBkBpdauJvHY
nf17Jx0O5lRtBp1q3URMGqeXpu0hkG7RGzHCys29jTiX2etG9/2tbJqt7OO9RdukiXJVyI12Hsvm
FHYEvMbGbiz2bvYjF/F9W4gHPY/uTMWeZnwY8IpblNljRXs6Guadn873VZHsZ4Ac1ZgI8O8UJyf4
3sZdlnXedbe+0V26KUzUs0iyYhZxWorm6MZ36fRRog2aLgBsZL7S+682OpYONDtZ0vJyqnjmQ023
ziHFIy1vbEU02hUHEcSEU0trAVDMv5Y07cV4445PC2BJ62zjbOt371J/bov8wAGaGk9ak19lBmVf
We+rwn9VCin6lN7DojoMWsaz8E+iL7dCe687UoNRMzQIdznnAo05/8B+O/vHBFpq2gBIi6cuq3dC
/zGeSajD4IbQRB1qv4VM4mYzC2SEs8nZr5a1SEH2s+FeW0aC3PGvBnlJNXk7Z+wxMPxcXwW+q92R
BcRw2LkyxmnbjfrFkDMLqKW/0RMoYRAStQYRIhjGI5gvtDc/vpfefV2jans0sJ8jn0ItiPk+Eg/3
NB8l3dHUNiL7MJHhVM99AaEwlCwcE/pF1Llrn9xkvGQ3CiNhW+cw1VhUU4OphonCdkQJNR5iMLwB
Bmgm+BIRrOV2QWBu3anALJwHeAX8CUBeTe8/FBmGwK+3w9Lc1ln96fO4fdgydXllcWtWtzXdY8kK
l4Ljb1sUtzJ685wIVomxn41TVY7hmDZAnhMO31+p8EL4cZN6jlorxBwRUgi0OZ1w55TfD7kSdkSg
7Asa3NDIjXXr3cb1D8M01h70ark8Mn/eCBwUNAh9SXGcJ3MrcOebHW3jwcgyNPvCwTYtdqpLNDiu
i3Iy0U+VhUfaHCF2SRlZjcNXax2mRm0G79EYLhZBpQa6bBFING0L9xNtwAUnEttQ99nUl/YkA7xq
Tguaycj9cgQSLdsJRv/ZYsjFTLSFLbUkX0RgQtqIViWMMn+xV3XeBCWqcg1yTs6MwoGhZ0KTql0z
nKSE+f85pn1Q8bpTFb3FPWwW0RwivWVoRZhlp+0jxVjfezfLo7LrQ41Sv+r7kN7wOUmZnsXMeJF8
7ZQ3r3L4dz4/GYpvxSxfbacc/TGaFlW8mPqjldEFpzfwrrpMg5PghoP5iJfZllKFTvWQImhL97O7
rLOxWbml9mRkMrCsF9OlP09hT3mIIBEPOpBsyEw5+08M1oOQwwk3050zwa5gGtdMH0oJyK/aapgn
eGApugxOh/x6RA6vIb4b5ifdeFDGIyYEWcYTyuiQ4yxwzqEeGlgYKC/suW4EUH3piOS28/HDa/td
P8Fbb31QccZp2q6Uzz4qeyqOwNSfZJZuIAffRqYNw8yVkDCyZtsOxkXuUS3RE69k1mwM/8mR0HIJ
rvXnGz85wwaHzkL31ezmrrzK6Ic5TA5eCwXPW+TdYnQfuuaHGr8O6zaocx+Da8HZeZoRqlb2Q91+
lb6z6Qz/pSs1sZqWjtkH/RxTwpXnQyV1qm2Vj/s5ASw9/5KzymrrIPdNkCPihZZGzN2fMCkRzlVt
QnRCbV5eExezU7RgPgy6uoiDzIu3hV+d6tF6V5nxnM0sV5O1lL5apb3VItNam/ZATTJb+1S9RH76
3KTmx7SUeCcQc2k06d5BdSc4RWam1anF8Tvat1blbx3mTy4adkOTYV4mG3xNgkbEx3E0Qy8f9iC/
t2U0wlR/Grv3HqYR3ftVE8dvWgsrtCs+5jn7cJb2Kp6rt0oppBn05Jp7FkuM+HQAs5nAcI3Fm0u2
ZwQ0X+Y3w6eCRuN0l4voIPWHDEzq0/S6BumVew8XKsE65F4wiJy8R88lUwGdVGpBC8FwX9ZpWE/5
yiiWrXKBB9vyUihk5Y2zzxtnrTH/UQuAHuoBNNbxWzNAJUrMch0zUTufC/X5bPCbQEPvZ/KFT3DQ
EhxhzrF9MBfULVy6eKWVqLZSCNlOZOShK+TLLBQD1jTa9Uv2pmkLzDDDM6+AeB0sLbDgsCCjqswC
AURfIKxjL6JjnNj4u6rUO7O3JrRd0m5fRmXskwpWU6xADIBVI/Mxr9oGmGvgsIFhUDnjqcvdH47P
7DJzAqvhMdMScO64WXQB6ro22Kfzwl1TdLw5xAh3EhTDLJBHm7W6IIA4DupoCSPtRU0LHTst0bzo
90Qfeyt3ao8wy689M91libr2vXEX4+eANelmGfz5UDbLTm89qAhTD305dUVz0RpVOgQpRi5jaqGE
YdDDpNRYjb5VQB4uHIxkHKp03/nhlOKB0VApCIrkE8tkv86V1a+IuYcaYdxmKcHwZr9oZwHQrVkY
SJmm7uQrhaF7CYmwFjVnUwdTFFByUyPOKo1mV6aM3GCNoLXvVoPNXDmHWxthEQA49xJjrGlBSRrn
H65mvgjay8KLH/3KXQMMPniePHqL81khrS5142jxWME/jnANgtZObp0RrqLvUCK6eZhWuIJJd5XP
jzX/jXTatbJvMey7KKfuOo89HDZYK4v+zINFaL0cDEdDKWUGObJHBgsrAOGwa5dQ681t4Qyb0ZQ7
aTjXudfCUhZhNEHs0GuOumTdzfJ+jkcqP2hrIj9amn1FAg7aTbFT07gHIt+4Ir5YXP3Gbee3Jh86
kK7+M66Q5HVVuZ1HP+L1wq9naPCYJRVkVqOFcdZHD6MbI4Rr+oAvB/KqfZfZ2XFC1Jib0SZDgb3Y
51PB++wyNMdVT40UxdoW67obws2eE1vbGZYuN/pSXoImv6OFKlcQQjCuTTaJW30h2l/3pQg1RBid
PawZuCM0zteJZYdVBk1DQ97iwJEF5GI6g81LaNn5rkM54WXOoerq+b6sIXnOFkR6TlGv7y51CVTk
Ow0kCYhbnSKHmKKzfRbWrmfeYMzOp6loRZdBvx+E2BIOx/O0LqAhvSSivvS7/jKX43GypnINKret
omyfyx4LBUdd62d9qzLkHpbvdWNXb2CSbtB7WUzDZsNTwtdi7i8HkYPXzcxp5aULNyBxSjeckAhX
mn00Eu1KR5de61dadjKsz1x9iQWWOZYHdnPwlwS8EDqJreinfT08E2C9hb5c7yzkudHGipdN7h/9
Pn90I/R0uNJ0tQslEns9Z5RvibwozY+egM9JUkMoh8ISzk20WPtavcL5CiIgyiV6aNvHxDB3A4An
JHE6qOsBQeTc2OsF9csM4beZ3iIG7makHiTHrD4u29KP10LLmc1Lagb2Ezys0qR7Krr6YppelScf
swmCXooOiAFBFbizvDvjn7Is1pPSrqXUdmz18c7Ja5P5ymI/RHOLiHeRHmekVU0722wllA7p39W2
jB+ioluAUJEPmDpci2CIcSJJzkg2o1PvpI3GyV3i7tHPHMFLjRnZIgEo103O0H4pZvDWvp14iwhN
TYt8BoizFcOF2PUB/ky4ipk54ciARfoFjA3jaqiYg1Pz2sch9sq7XMvbQ2Rl9nMt+T5HO9IhmjKn
S9tR35aucq8mE6+WiDy6gOT2LxFrn63DzpnWxqcamerUMZxokejvaP6wF4lwP4+WBOsvfWoaOPmj
+4BSHFpEh6FKOLU6FlVKFA9jqVO1eHanXxOE6V+Wtq9hxBKRbpUndn/XDKVx8mPvafQh51t2Gj/a
UVK9cTCBpg5iaZ4BKYsXPTUiuH2ZzG6TqIl3RjaKFx3to7NOoJXBXo58jtwSg/YZr5Z+qrZYSE1P
mI3xND1IgvvF6p6Y5KEDEBI7NBVr9ARI3ELLMFOGs31/jddqfacPaEEDfXRcL5CDI64iCd2EIiXy
NmD4kEvZp/4Bu4enga5+NzcWlL+ux9CUNc5KqZATY+cUi1IPlY3HLrw8WitwQJhT4LOPedmxeMAT
f8yJEpDeBxIcK05UD5JFvaxTwXKByPFjnCmpigYnABO2F5S1zF55dtJ8prgN3xVe099ZMay4Li0e
23aGmIipW2cfSj9BSrwkGf14OzA5TbycuPahxPonwwa5GWuarQKIPFRjnj7HqIpWbSUViEMO7aQ3
OhSYhq+A2nseINZg4t6vayDPxsB65fe2eL/yxHOItz+7/NGZGd+cgOvaBiOaZuvk0f9669HaVdPf
GzsK4WLM67oGZsD2N7vCzBNoG4rMwplyZWDV9Cc37F8YUwo8mc+mkQb/fM/Mcdoos+KutE4YDHXg
Xn9yUP/F3/dNIhzP+UiErX43viwyPfKzzhen3nmfsALLg79+Bf/++9a3V+Bi2QPVn7+f4/oXRVAX
9hIU7fcX+cNNWN+8D41WQn0ruYiRHBt3p/3JXRHrxG9mqmc/Yd9ysehHO3m+/L/MWs20w8jGcj1S
Rg6fUvzBIPK/P54cc8M52zwL23Xdb09IzL6lWclgnc62B3tR/LUT7M9//tuzAc+2zS7mz+v10ff2
47Kf5q2X/SmS5U938W0dwJOf6pwO/VQuH4u6T97/9g3/fBffTGbNuqslpqkWzke74rK0/vCG/+ue
yp/HppMMRixBCdH7+Q27I7trUjv8ep2pEN1pYH/Cffv7eyBHxjWx6TTI9/nmBEqccpzVKR6wmGQG
Pl5gyMz+F1fwLKHbnjCM/6Q8JmlXFknqOycb+QZQZVH9IXLuV28ZDez/u4D37TkRyZvWHRcYUNhP
Ahyz/2v7V8cgcMcj24egXK718xU0mP6wGE379MhBErhR+r94RJ5nepaNIavvfjd/nXyB9rUe3NNU
5WELoQu06/cv4fwMft4tsMfFeZksDxcHeuPbMxoyG+c8G33+OF0t8HGL/bRt7/zy71fET5f5ZhkO
KyGTvuAyVMH2Corr7+/iv0enYxIFQCfEh2TZ37Pku3JqUJGW3knP/csMNLvY8nP+8Dn9Ytlhb8/u
f152pKp8e9m9a1hjUfv6qRHNtKtsC1gP4+21smIkb/DM/nBTv7yeaxquhS+2/R//8Mau5QTyp59a
/02ZWTipiDIlQe0+rv768QmTa5C2Yjl4ln/7CKZEKO7bnU/m6E4S/9dxOVKDRu/wdKr731/rF4tS
ELRrEtnBN2fr354iIeU1cVw9jskzHqVrd/zDB23+4ov2mb/C+yK79Owu/fOabC0vUlVFDSK6Vtso
19c+YRCxxcxTp4iL0yN8IOzJ9oJ+QVCF/ifbg/bRzKKb+STaxrsaDH246Bk7br3eqrGmotlbz7Ck
rxm7ZFeWep2rYzL27i4znH6TZTB8raqxf9D/YrSL9tW4S1NXbX//6L59EMQoeth+6/Y5REbXodT8
fGe+3gFRyyq9BVHBXqJ1by2EC9bfnfD/uYr581XS0h5se+QqRnXvM8vKhz+so29fwH8u8O0LaLEy
wN2ZC7RRFCTeQzecfv+cjPOD+Nem9s8V6IewXz8nFLF5/nwLVYeJj18qeWv5w03eR4AME2aEOFVN
oj2iombCGMP0im7OTLWOcdXvf8C37ej/Xp+sNBdrc59F9fP1+14kk0+zc5vHw0oyfeg83Eee/+oi
ZKycM05ddDhQjDxffLtJ35tj3V1avnO+bT+/n8EkBILP31/l2zf3f67CdUzbpuZjl/h2K5D2TRwi
rBN5UisbBWMc44+EEZxR/6n/+afB+ddr41oE/Z33OiKl/HMW7c/Xss40glLo0cm47jwnQKSIic5H
bT/4SYXdL5MN2HTH39/ft4/xn2tS4mBpTiVlm99TBqPBrQTeStGJhnQbadrm9q//vm9j7WY5hPi6
IEQ/35M361PuRnUCp2+Co1ocLOPy/+8K5zf4r3q/KtDumA5XGGbELAhj/5Cz9Isn5J8DYs9O+khl
xbe3kjluXAxWltynsL0b/JP+8IX98u+7Dh0J5HaXS/z8+/2hHvR8yHjrJupdDu7+f/MK/nWBb6ux
i0DR5oYL1Pqmu2d//tvnTzvKSIQsEQKOYbn8/Pv1sY+sqpbaiXjHrH5V/0Pame22jWyB9ocuAbI4
FPmqebIlWfL4QtiOzXme+fV3sc/DPVEHCXLuQwNBIxElklW1a9fea1V/N13yhvL5PAFp2lNiQNzM
+pHmKVT6ucolkftUW3Me9vvvfzNZTZ+vTe8nIQYB5r8iQKHUHA5pZnS1x23qXEMLkuJf7yV+vsRN
9Jf2hamC/YmupkLmDhrnXw9ihy0pFgFn2rH8a5AB0ysiDh2iq6Fuk13m/fUIcMgfG2iaJDyuf0UU
9PjFXUJt/TX9pOc6+ZM16d8DYJIYa2wibK6CiPTnFygqEpEUgxNdOSjkNCJ7/v3z/dPHOz9/vGhL
q6ZSP7om6d5u7kr5h/d/Gv8/z9o/fX37ZjdqiJrjfIPP1+hXpg0I3OXUZhzQemLHm9//ll+8q+TF
pIUTFhKead6MtT60LD92kpRG00fILTMOvKk4+v01/r3iOT9dY7qf/zWfFkllB2nONRQKGKngWmpT
Tnj5+4v84qH8dJGbZcG2UszSNMRfM73gVHE/pn8YEr+8UwLVqBQYDuXtrEqnoNtXYZpepxIxz03n
ZRls3LhZ/w+/478uc/NAusq1Updc6fWpwqQU/vXS5hg8bEJ5zp7/vS+J4rbsvdSXlyT6qMlQi/u/
/vaGIxDRODxyAsabRx1nJH37zLU4j1lA/vxrxTp+uv/++JuHHMEUMH2Pj2+DfkVnZkbz7P/wA3ST
xcEmdmH/9vO7GovAGtux4wZR/xjQpE+t6u+v8Iv3CI0oa5thGySMbzMQFE5r5NhteelKAEdLK1rB
2f79JX4x4EyVDTWaNeefkf3zj8joRBZZ1doX0wGxSPOPss/h/8XdHxa6X4w50gM4UYWp2pMT8+fr
5EkQB7oNcN4L8z181z9GSr+YCX+6wM1E7lPpVg5tb1+ib1pJ6SikO1QCv/7TPnCasf9rxsUtZes2
eFYSgNMG99bp12oGvYa9VK7ZoC8T2oWUBlcJppBmOzoDhemUUQr/D1Pv7b6aS7FGsZ+RbDzISNzm
9tM60DXP7XXaL4as50w0RgfBLn/jxyMWrabIaeALPCc7RnWjn1Pp9VBEQ2jrwqVOOampLAIFYi7a
hkcr/b799sOhzdaChj6ONB+pYISxkVdLhw7Aqdt/mOX4y2kJLlyYima7pWSVusNukJHyd+/gv3Zs
NzOBDJWI8zXNO0/txhUtQD7VvoFyVtrr71/2m/H0nwtxdOEgmdbxVNy8hI3ZOfHI4etZWv1XYhb3
wDx2JEA/f3+ZmzH1n4elk6OXYLB5ZDfzsidApfuy1a84K17WWXqIXn5/gZvB9J8LGDrlK4CC/x0T
UQ5aO6ra6FcVor0EMNmKxf/fFW72BVVSa8Lw+QlG86qs3f/hBwid/axmEFQTWd+ERX5K5pZEAR9v
KOsg9Dd/CBr/OSv6aZRyxMYTsBxDJW2jy5u4SO8CUrd2oV+B1zg7zqLDbZW23RMqveEUa7VCn1NP
VaU/0EdvRrl5F9QO56NtJ6uV1BtzJ8M8fmsEY3FumLU1T+nJX3omjidnrDQ0so29Myw73iaVQutF
Fch5azcateeus0BvzTmo32khpOhG/QEsZVz5hptCwnX7P0Qbt6/blJmidUhY7HJJiN+mRuGa2mbv
Cv/cOsZc09P31M4/cn38LEX5d2v29OIxAXJTNTLivHq3i2qIC9S3euOqi2/n3dOffv/W3Y5PPp4X
QtUM/HdQem7Xu7x2bSexXZ4aHWB2fWcnGYnDP4zOf9blm3dj8qshaxO2yWHvzY9IRln3keMZVzlI
CPSoQ16okquNN4E31ZxHX7DtJfTAbpVZu5IGbPnWctKjtH94bjcr1nQzDYaAhf9cElff7i2ppqts
rc+5mXVMKZl/Aqx2KCQl4Y4GaLGrHn5/d2/fk9vr3YxpJwFD5FK5eDVMytkqoBTUxsP0LP5wndtU
En5SlcenC0iWUtcs42Z0j1XjmFDODZDO5gKC4b4c3G9p0ctWGLs2giNke5SDmiSxOr/5w10V09D+
78frWJyBT0Z5ctwka2/nlqjTyTnEqncUzVjDaciUrZPSxZoUanzHOMLfEFLCoPSa2OZ0qc3qFLQ1
lcAa6NvOVLHixB7gH5LjStc7Syb5fikLYAFW2XYbEYPv/P2D+XfKlK9sUBswvQusS7cjmK79CBii
7h9TzgJnZqC/9KW0ETNkTCqhQ/BH+vue40j6CBWnXoFlsbdB2kR/mPVv38h/ctzTUYRgj6c5tyND
D9W4RIgdnDtPpPCLIHqieFJ3jRHGC0uP6ZHVhmL9+18/BWY/PS+mL8MkvWkKiOWkVX+ODMnS0nzj
hHReWR8ENGFwbSmSYUQWDt1IYC1+f7nbOWb6jczLcqr10HlRb0Z/RWG67XWFf+7ogyuvYfnU639Y
fW6X538uMe3+GOKULeo3YUakdQVZF9s7u+XK1ugZO/3+J/zi8yW7Dm4XbscpqP75jtFsPw7O6Lmn
IkRXblzxzv39BUipCYtZ3uTm3/yAmG4lBSiLc0q6pUp96R8ewa++Pzkpm0hMY+tk3oTqmp3LQfNM
5xS394fW/B++PEsedRLC4STqdo3qVT3V1Ew6J1RhmfncJX/IaN5OozxdW+XAE++5rRG+3LyvIZxJ
faCg+VyZFAF+QvgTqJm8P2TtfvGa/nSV6R7+VyIkq6UL9Lj1zk4FdrO0rjk2HQku7q+fNJehX5jc
F6fc6s2a0KouoSoCs7M1DGtbd/e0Ii5+f4lf36//d4mb+5V4FYoIhC9nT+x0usbNuZ+u6z8dJfzq
fpFLoOBAsmFmcP98vxw6NIsWX/kpRho06A9usS0uv/8hv3htSTWzd5iWba5yM+w0IG1jSX3xiX4Q
o9xQivf7z//FjXKmA0YWTMrD/lXdk6iBHQ21yqjLvlTgv6qzy+kG6NTZ76/z71vFIxcqCQsyU4yU
m+HXx7bpURzqnMbPOjrGT0371yOQC5g2WR2DRCEh8s/PwjPttDQ92z6l3iHYFtbfJaaIlqbN91RZ
Yk8O6dsBqCkVBy6xsE9SWQ13Zrj9/e1hPbjd47PHZZAztZKT53H8fEwu/o/VujCrSmU4JdoKMt7q
/7S5GHQzAr9ku6eE1plI2xUh0qWrVj0H08jMnn3vndNu6XWQURxItfkcjNGGc7W17ottDAvK97/G
8iWqwT0ScVg2LEn6BTv8StRady7ZnVIs+pTe11578L0A9v4aZH4y0CzDIRw9T1vad5atDxnfKZ4L
WqfLKl+6cQ1/D+qChe12KDDiBedMoq6harsPniewuqOdaWlepPkxHB+c1puPgXZQs1MZngfjVdIG
XA6ZNYtR8oZFvCvSmvp9Z6Uk+iInDoqGY4GfTYXtk9GlkOxGZSvceFbou8F4NtNXI9pD3l2UUyFR
AcoI9ZB9V+XmiiB2wppALLpz6MHSkzPd4ja6A7ymqoBxUIOo7Ks7uOZL0dezsnh2y/Lek3TkxFB7
aGSCObUqcYA08YfU9m72qrd0DW9zGMcqDUF6hBpW/9HSCSUAuCqAJEcQCTjYBH0fZnoK4ouO7lA2
9yJ5qzxKTiN3lXUfSTMsOudeBcQRasGMIm4fohzdr/rkZLF+FFgb1Lpr5lpLz1lNFZMM3F2rvxU5
hDJnH7dw3H74soGTfnX9S4T9EyCnXm0hqhdIX403l2dc1JikIMY6/bAKaAeWZTnz4npR6StFQq4s
q3kEbbKa2tZbYAn5U2YfoNT09msBeNcPc0AzlIVQEuvIemY6w4zz4rkMuDPtHfInTnSMeQtIwtQP
Pf7HqIaGx5KkQukk5KKJlHLTMaIxjHDKzA9ERuyt9l5SzqHXLWRE+UQ9lVnzYfUurOg1g+QBWnGo
P3JUOIZTb6y03+pUJPfIEFTlA5TPzGlfoXBtS47ErODBik3w8zr4TI5Rpicznju5NfRsmTTOp29W
30Em3mIr2fT+sJxUiIH5QTfATCs3Mviix5a72KC+q97wtGyq+guc54NNVjiKopWVfVCMtRYVjP1k
ZhOW9joY5tpAk6LRBIdAFxVKMJ4sHquqLgzUYshXdnqHZxexS++/DwZI7LJaUvu9RjGxKIujw2ZE
H+ejOYE0PFChd5r/LNGVKDnoPiqdC+pwSA8Ni7I+W609q/LTkN1V/V1D32PSgywZNwCo14rdzbXk
kDNEJH8cabHrEtru3HKbl3sBlKFsn1o4LVD9Ov/ZDH0IYdcMi1T3EWV07z341WtO05CYcBvXGuif
396rysEV6pIWAnqUfqjGWcIz1OMXHJMlZDuvpOvfAh8a2LOML1cMJxUxr46/StJnaeSPTvpa0keZ
U38DLMdepaDaPQigyRAyFdEgqTZPjUPfXCnLM4SCkKZxUhw9m1GkfEnifpLAoOYcEnGYz3XoTY7+
bcoVsAjoYPlMAjVmlw1T97WQDxpeXXMzWviDQSifDVochjhYVYbLW8m7253ol86bfhbb4V0HG2S0
v3z4/10ZrIrE2ZhVizusPdeNulGAEWvhQRs/emdb1cnKjk+KDUfmmqlvlAv0doO9gJ5HINwqjBVd
QAegpwsAfV0+Z/RLeuD7ig5PCCV2GLMiRN0vBU0Mrjz4sqQRPwQMx+xTavMog3A6vtBYoyX7AVhG
bF46gX6xPYvoPEZwvPxXEVx0KMSFf5U4V5GciFOTvxrOt0r5mVEB7Ml2BspJxzrksA9ogs+diodw
l4aoKVtJB8nGwixU0itZhc9+94kDQK0P8dSKpNOuiPUGQeRM0BpqFW+a+iyVS9iOoNwvtLw6wBm7
fhnRoZJlI+82La5QGXT/q9bPCj2BMHAdmqhKAz2Ona/MEWoKTW0wDB6KqlAXpdK1S0rvjWUZPCbD
p4hPEyUgzsx56B66eKmV+X86ZEG/qYqGW9hb0o+XKnf+6FLLn9zR5rLQwxBfasBs5IBVq0Ej02My
EKqACocmTQnMN+RiLTgpAE7Be0X0YBgqSWdnljTf8XjxFX+JYnnlJM5qUN57+Ogl9SyTXW5Qq62T
Z8u23mKhHiwsQ18VY1Pnb//T4vuuYac06nFDQewCzdadUVn7EKZIBY+iDvchWPYYV0EXPBdq81qI
Hfy7yazdWDvZFvsgYZhiM9SkuoOEXdbe3nMeE4H7CkZgzaoa4OPwrEPM3Rfnzryo4Tm2dtDHl0xa
dfYSODh6wFAlrrgbxAvLuwaAz/qgSGAuqNLto2aRT5Q4mu4MdViR1t7lCRTg5hXEyiYc6ZPuLbHt
XQvvYLQBirG0EnfFwTfEJ2yfWsGvHrid5b5R83miRo/1pN9k/TAgXNSCll9pzmmz67wSmCZanjaG
4xPd6b5yGL2MDvTqTdE/Na1ZlVVBh5K/CWN911YdjOvsACUap2/0ZADyLv4R4AYQVWJJK32/KFQN
TH6wNyGzVoq9rtrXsFA2atWDhWzWtEis3GJ4MGN51rTkmXikXOShuhtS80Rj2MpzfmjAnMa0vC8F
LFBLpJKGO7dEzE2KSxU0MWdVtATksW9qAQ9qOJhQBawof1Uytjho8hr6TXMr2tJrfXLDcelEdGSq
sMZFBSwGG1owgMPK9K9Qlqe0CL6bTPsOvWQVFuNChnTuI9AyTTkrRD/PqylywsJRyK0fBefYhOsX
FdvGVO9HY4I624sBhKFqMceiY2p6m/bLbktrLXwRjJl1fR/Tf++lI00oYOHBf2Hk+cfsoXjhva01
d+nA0LA68Dpqd/DS8MPQ8m3b+0vshyznUaHSvj+cAtM/8lEkVSbKOdqDqc0x8PX27OalN4tK+veU
AHumtpF8S9KWm2RqKvf0bmaECtwCo1jWY7KIqArsUsnBeH7UZHQQuvsR2uoTrKmEZipdQBwrdkL0
V0MyjdJB9RBHWJFdOjWT8DH2B8aiae6DtFvScExPa78Os/xZI3YhHQAPp7hYJSCyNn3Fo4efJqPd
Z5grpQpC29OuWubxlfxy4fX1wS/79ZDSyVtX6nPqqLuq0XQW2eHL1Mtx0RflZuT10Uv3GLs17At7
CfJjHQBKbpRxEfbHSNEAKkbb0mKirfTlwHmVFQb3pfsjCJ4MmnBBGMxMwXkVqN1BA3FdrHuj5tAq
OpbeBH6d21o2M5xr5TxqxgX1QuvBNLCSnhbL3aiCCQ3ALmD9HdNg3cl8G/BTShWkAfriQAeXBLpD
LwGQhBQRxSAhgevDbxL6S+x/aNVX3Y2vJSjQznyWMHxLhiuaJSRbDMcumakZscVQHYyJNtj1G1pg
Ac+OZO00llJU4pJeU8Ve1iy6hflqZY8eE0GABrqaOCtGukKmQVPpd0XR3SivTfHZC4dwtp3EyvOR
o/cyyedDet9KOTfTF6Rad6Uf7zy2Es0utk56Xi0KwV8hjko9SAt0t4qh2kekCMuqPoqkP6ZetlDE
O3ShZRPfUWy8wIK0KJQHN/sCEO3nO1//yuiYwO0WKuqdGMVOYdpUeDARLay+ue9ltDBV4MMlbdke
E3Gv2TM3wy1HHzUbH1Xse2+rImhW80ny9kZxwbzhAbk6+ibTJmB6q1SII4XY575xGiHcxh1yGtkO
+9zi+Upl0atFtJT4wudV417oG1xZbbnOouBI1fczytQXK1U3vUjuMIKiw0VhaZouImv3IS+K2ZDh
6zLUNXQw7BLdK18Be6V/MKvopBv1sSkR/IZ9MleG/L1pYaJUQ70fZHrsxLRiqCcK9WE8wW6eCSM+
yaQ89QlNMK5wnquBX26Sbwvc6gBbb2JpLvxCvWtE5s2NJPyEJkjnbQmVB7S8CgMBqs2H2Z8IGeeV
JIZMjEPV417I6K0eGe9A9en69XhQMFu3SYeEu343/FdPfUWCujQ4aR5zaIg4aFTCPV1R+Mjhg7mR
ymhtEerNY+rTFEx7p9KsqqAns20/6Ia/MsGejgAPhEZrYSWvjuOvtOK+L9756WwsvJmHPKkM35vq
VBVPTaDMS2HNEv91kqcbNBEayVtMCNq0L7a6lkpP16hCnPzp9kiMRHYWTMqjH7MpZD8zwgRBtizB
v3uRexhgxqAksFsXVjWfLO+GYtNqxTwp6bGDrkBLX1U+dKrc0J4+b0ZKTHKUTu5e+MMiQXOhrokw
jPjFwcWLdIH2yZQD7ZwAV3HxEtEVzEwW9vQSP7WYsenlb7ixKVxMUBZLh6HQD91C+ndJdDdgK8Lo
yE7smEDFcJqDGVOOrggIwC+D+1T7xRr0Kog3WpHbdB7Lky5o58ejhwCOlHwE1m8vfUEfCwFz/tY6
3TxJ71Njqw323EdEUWjLJlorONGoCZqP5YW63SGJgdXjRLW3VdYvAG7Pyzw41AUsM6rNnOhBJJti
eOn1clZrB8E2ZFqIffOoKqdIPkv/oahPvbzLsm9R8RN4MJm8r53jiGgssy5NODJr4v/uN6N4zVKa
UAnNeuVZyVD8givxD5V/MuqPsvzU5HXo4rXZXkranU1So5mz8LJqF/sPrXamVPusEg8a2cRleNdG
9SDK76rh8puoZbOD68h3eeugeWZ0ihfS2zFvmBCWWrwhol+DfJxjXbLErtZOUdaSm14j35nj2Aid
c16EiwaHDJtF5p2ucBfUrrGsQPzj1N97dcx1WcLgbrcGd7OvTmp+4SCWworTmIp/aC/DxeE5DlGw
gRu0dFN6r4BJJMAdw+5LV741uBYIeut4348bUqjrokiWgcoCb5405c7UN36zK9mi9OdEYWGpKN5u
5FjhaPHRnfkK5rz2EiDpSOr6MR1Aw3aUn4WgpA2L6FGHohPL+0Q8I/5cD2JVZPdDekwBPjL7pebF
oYIWEEEU39OcD5k325UILkLtME7yos5kuxg496IvV+Hw4grEpI9+XDkXRjLNasWj4j7SdLKNBpMo
jZnGLJ5qDN2+V7+mzSEW/TFw5Eob1pHR7kyE1Tp8Q2GhQ72XCMBLnr2a0hoT9+GD2z0lnr+ujfQj
MsNNm2bE0RXmKPb/nXjOdKLfi/AelOq5qx44CBzMy0BTe1VfRu3spadEuadTGKHYWe86O7vX1Wy8
ygo6UtO0BAutUpFB6CNovx0qJqM1LBJDBGhslGOS4z18k3GeqR7kb+RO73UqAxCP9JN3hl4/Zxr4
E6Ur8RW6/NNryy6TmnOjEKhOIqJK+sHBXWWiP9VFrF/Tqu/cDTGqugGLiN7NDllfOR5pC3ioopv3
sQ8FtokcVBpkmYLCxPGeWuCQzAjxYazba7VP1aUeNnoMHjpsnlw8V299HJbYNnqA6JgTxqfel7jf
PNyWZDYSGu3pK1naEj9UDn2D/Q6nWYvGU8RTVmSTa89o2AXlCpxxChJmBeBhsj5lv9AKiVCzrvGh
A6TojgB/8KcATv9WE7k0Nc4kI8mVWLdrWvxoascMT783UUL6wn2aRRDrJpuT5pyVbq0T0iuPibnH
sjzTnWfDWHfDpdaeOqhTan8RgzLLiuAEGmObcpBtV49Deig6miz8DB4AgjY1XTZ+hyxK31gwsH3j
bNnjDG+a4jwLfdOEOcLbr7SBGK1XC6tDF8YgyxlBpfyOydFZ9cZxtma3i+xgpoZPjr1o3I2rvkc+
znMCXoD/hf2KpmDe99nSZ2ja6A3wIN1jGLtKpCuUzG+qPl5rTrhRIX3VcbVWY+/RJhCMWWdx5Qxg
iSti85S4HGzvvG9eEn/lN/ea/uR0V9d8Sob3Kb2Xjbsx0ec6Br4ctONkgfKaF7f/yMr3sX71+y+3
6757XKl0j88jv2IvYZxiToZ89arEyqwnOxc0sFgjvO5ZdBrqaKs1V6cg+GfQ0CTPlgcIgBPsw5KN
54Nu79oGgjccCDYIfsTuC/eNgOCvKzCZGkd/9lCEBa6ACBqO6zK38RyqPzSvzCAFRt0DQ+kjTnlH
sH05gBsd2A+VVnGX5QD5O0ZXEB6rNH02CwyIbmiTLgzvQxFfO7JJYw923PI+eDbx0iB41RMmGwMB
7QA1VibpzquUveIHzzXCDiqfmfazXRS120rnPcMIoIfp/QBBxY/tM7qYrUTKbY71Uq0BhNVBdKra
YtMj4rIhSs7tWoVj5/5ojQpgLhD43g0OKMiXGRylvHQX4KiWNGHsIinWQQBlUQZn9iQLQTVkWTQ/
WLNXIykfiNsLjkzJdObitR44C1I9UjViNVCrRwEL5MUaQ03hwVXwcbMaS1lh/IirFXKy2WDDoYcJ
b9+H412Cniiu1ccmLY4KXpq6cWAKk3eP2NbEAYhK+y4mw9Mr77b9XbBKgvQMDCh3NYJr9nNu/6JF
rwUGB38kKEZ/1/HLtGl1Zglj47AuOyIjcy9iNkAxVSJ5DoC9Z7pq5sNApR2oV7AvB5mrxy43d1qo
TsILMuTl2o3JweYrOSpUIEwHwM7SEVsPJFbVfeqCcGYxYItPguaYIHl2jnryIYNqXvhs/8JHN79G
jG8Jxo3U5yz2kHt/WtrJMlZ68EON3grx2hoXiWBS7dtrNHgYNvZWmy0DD5ozJuvcegjU6l6T8AKZ
ujHAldEJ8iSJHQdorfPA/qKU4aYLVi26yjxS5011QZPLkqnzLv4QqoW2nNgaDk6udcfc/1FWP6gM
BRBC0LFUE2QBuCfqR5G1XylTYIO0tUl2tf+J+MlLduwhthG7o4bMVnNtnQ3EDRg4a7ztLRa75kdN
BCpBPBLzUlm8adpDEGI6X1UtFj5C/zhIyWcPKDKSdQxXxAge8S1wmExyAIWlf84H6EdquGpalJj0
9lyl81r4xrZpmKtM4xGMxwbBijO2Sxid4Ky7GnBlshz6B6d/mHy3eeDvMdYSpGtzUMxxctfbhzL9
9gjx+YSVD9A6tDAhJ2LVuo9mGcNjeTedcikT/8ul5I7CEIiJ/dyEy1RP6mx4F4FqzEYUFvQzshWJ
N0kXbIzKOfsJ0NAUBqeSLOOoXLIqfgW2vc8C8g4caOXweI4G+6jIVt+5M8DdYVE5kfajYGkzQmOR
sv1gZib5wPHTcFCwLji1vY0r41OgvFSMa5Irs8gY1218ZxHeRDmNstad0K7GuGh6cHVHfbgY1ZcX
vGotq9X0H67aygZfFm+Q1S8V3TuoDUhl316Uw3cyVZloe9LN9wH/N+qe3ZggiaLHOxFPLxxLU1y+
a/WlEGfT/TCLryZ7zcK9ZYJD9OeaJuCnxLO4/UaDMEfcPrMF48A2jr34xtQ0S8bdUD+owWMTocVJ
8G12W4eFUc22mYe5JqrXanWYDnOD7AkG7pszRjutW4O+adO96sTHksm9ac+29YGYbpukz3m8yyvC
4sALjkPpPdSJ/9zjeBQnH1eNE3PANIAC26ARXPfxkyfAzHt4nZmRHWfAsytB+XborD9k+NEKH8xx
ygL2Vfpbj2RyVx0Ehw61V85sv4ZcUwAGPoG9XgxFvGrDcwVt0yWXJJ2LGT1wvoWwdoFkVAnARptk
CkjmdYSxhnVKwucufzTyZcBmJAUfnoePaXYIJ05uL44hll0lcX6g6JiVIacBKQLfuxzibhs8pirY
rGQBQH+OmvOzyPqt17AktlZFUq5YqEGzILJZ+TnBeViSo+2farApVbGSYbBJhkUoNrm18NpnzHhz
FfacwGU8OslRr2iEGeHZRfNRWgR6LBCImEoT3YYarP2poGrXs/XTd5UZ7DyOGwEclZyJyuxaeltJ
CNsW5ZNXUr3QgrzTly1pvwa1lymAmNcrTztCuA0DnyPJOR+GingbiuTaUhau2MOxs1K+W8rKk5ya
gftVj5hdyNWzD+O0E6UE6vj3uI12wSR0Me6FzZa9+aq8H7X3pudvlfLDYF2k5ansT0bvbIy+WQ6y
nnh7a95horRJunQIo4dAq2dNBQ4bLBO+C8TJZZpuGkPudBbk2ngqGPl8R23kvIYAtTrW1ktFF/0Q
xfMWnNgQ7Azm5Sp0VyH6nnRS/TJzY6SCOzqwnf/mvSK0OVmw/hLCZ4pi4EaipyHdLMjvy6uJWaEk
NMydbkF5AKditPPYBgiUakdv4KKLYDWlM99wNg35ahtFildWB70vDk327DGRqvbKC2jRjHOynulM
G9gTv5TyISjyY1JNGmCYwL2+VbCOaNNWwUrXihmuOAFYxt6qjV7oJdok0YXoGMXIWG5Sy3lM86uZ
Plla8DgUzaY1KRxMq2Jn9uYTIEYVYqSWqfdeke7G4K6qh4eQXaAqkc6xb5oCJE08JEOwjWrtXPSH
oV+bpB9BPM1VaEOR8oNSnSXVUjOKauZM54vG2YzDXhqkx3f9QFr/BBi4aA6uvBbchzS+gzj/KMEL
hKPDOu6sx0S5VF5xsrFmUOOXHyWhr0hgIrbm3miD9Rh/UYs8qa/pBoZX2jU7PRJz+NlxNJxi6jCm
rQJ7TOLGAUN5tu0K2czDOH/NKIVPPZ/z+HCBKuLNy8XCc+6oicMAwk3XyPWHTMlRg7HTwwYiwB9S
Q2zO7NZaFjrZBWvcOr28RGIqqHf8vWhyiJUaJkpqAHLE1mbICSE5YlPMwmHdEc4kknROAxFyWIFr
JKaLEUP7c+joFz0N30tXedYb5QVB8zlX5BrrCFn7rVasZePvSbskTMAxqTjKlF4Cab5kFrvfQKzk
BKxFYTvw+lr5QicTKe29YiSvNbbTMSb0Scp0OrfxHtUif4Yb/NrX6ZujuBdUn2urismeUtMm0mSt
KdbJBN1KgFT42N9Sy59DGBxZEkxovxTHaEa5zB33NW83eni04px9b8JG8ANuZ6o1mw7GEoNOiTed
8emA0vcCwFLxc0sK3CAE65KUg6MjI69IC7jfMfBiBqJ78iLrQF8VKna8cYUtVim71rp6Uiq+S/aA
Bn7nqMleKEsrXqFz3KK1nIkxesJnHKdikbXywc6BaYP2VvpqPtV/Fu2kJ18FVACEEYrxAnVYh2K7
G05Z4cxr09gWefFQJuNb6RHwSIO1i26FMqOsw0JKhRoycqxZLl81HAU+yWgA5LH9mlmk7T33KdKB
YqeEiMI+YlJGtTF+NFG3hkO/UFRjNeRga/1AwblVsA5B0eh+AOMhR8XLNg7XgZOwIf1CTTOT9aWq
maEFpq/0kIQr21fnVsybLs82B0YwyOLmw6+yzdAOcyC16zSFybpVWVaE/Y4vvBv9JxmSA2NIjYiu
07jft0jQKo746/4pbNjzoTItu26GX7fUdqk49VBRkynBjmVw2HqDt/bANvSO4F+OB9dO0bBtlAzS
YhC8F2h9LObyPJX3VdAdDfsHhK1NHN2nNrmPPCEd9pbYAPVQ/LoYj6RqrXyq5bvxvqMAWgnvFf0p
9u+gydosan30kCcPPiuZN8JKRT+OqmZeqEfCE2peyJXbIVNcyYHm52A2h9Zw7mTFvK0l5i7VCYbp
rK2t5jKUO6E9euGJhDkSOKXZhViR8npPAsLonsyxw2+WkHU9ZOFxqrXoKTjwo3Gp9O6MJKjrPKX6
wQrXA7z3wfpGCTCBtAN7oRvPbo+rO96p+RUO8VzBhQot5YXU6yJMzhkb6RA94awkadZWV4F924Kp
2pKJdo7FUFGMrNwb9nuoAutEfudL3NzFoxpWi9Cg9MJ414dz6tWbrH026wvHWghPewRWLkeexZMf
fzGUjPYSobSzUvYygWce3ISXU2TWSL1COqeCjSNc9aKllHToF8t9pyS6rg5RZh5guQMFRtRR7gOc
wOp0XmSuESFeqZHadW77icxxOybOhxnUr+BeP0eXSb3D0h6TcTV2bvio269SvhTMAQ0A38zAYGRx
NsLRYIwCXd322KHNckERg15tOP7Ixf/l6LyWHEWyMPxEREDibyUkkC2VqqQyN0S5xrvE8/TzaS4m
Nma3u7dLgsxzfvsl6w94hpBXUVf2E+qcB9kX6891ZQImsmyY8ymjcwH4nP7BeLiK8oUJnRjxaq9Q
c0MTKlvXiaKnTUwqddz+uDiZxv6KTCBbAAitd7v6tRHdQHxrxm5q7mMBYXtRl0tVoIyKj1DJ68Rg
mORk+RsojKG/DBTcWg1crSrNedq1aJi7CSZ0KeSurR/kq2C47TpGiEPcCjPGXzEyuVGqQLoyEcHR
ZGzLONup1NCMOjpRStjV7l2Ce7fh2ZlepvHX5PKgo4Is8VOXPrHiN/k9NgGAu6fSPAn30NpvTTNo
yIJYUgrlngzVLmnInO5i4NdBLTYPAmdIXmay8PPm0DfPMZ84EZA8j8ECS6f3r6LYWunOWv5i8th7
3Z/kn+j/omGvluEhtL/65VoONEer2b5rPgyQejejyY7Tr3txS2XPxyzkvVJ8Ci0sVk0eNjUkiKBw
96R0epO5m6o7vTbo5lVReI5xVPNDzxJIYKUq4e1oSnuo6X3b5rScPJo/jXZvSPeopzXXUeob82/S
7hgZ9fJqoGGwGlQyGHPNLhiV99w4hqM4wqivrWTnRE9jRsNY5lULhSV+zVu5cN8vNP/YBBFxPPQB
xX0Ngjo6r/YyLfPHmuwbAnEJ2vIP0W4Sen4S8cE5v4NNWaUVCbnDF4KZEjWIowWV6gOO1hKlWL0c
rfA3taNtr8KMmNWWmXtVpfHJ5pIjC5OOx6fC/pQxoKbSeWZ7QMlgcsUvCeX0EGFkQhONve6GkG4v
kPk8KOuNU1BZFRMJL4nQBVB8tMwR6mi52rrQKshH/pCu/NPdxEs0DgN8StqhUhGpJcJDru25NeGs
xm9mjWhduXkY0tyMZkfewvAzDG9WFYTy14hfk/zVlRDm6ELs5ZS5JgzTnQI3wf7t9Fc5aoFFV9qQ
ARCGkkjyfQzkPL+MsDljpF4SCqzHkPaZK426BLpwUBvsuxyNh5h+vVwhjfsgRca6ARL1VTHKOR1b
qM0+QA/6KD/zB18+MSh85wANiP1XnSXOHHJnA8EIoMdh1pznnr1A3Ya8vfmHYRMiHJ+a/tE3zuf5
IqOA97ProS82AP+7Kqfv71FV7p6iIjlNNmtoedXa58UIV3bzPQwMAvwjeotl8iehz27qCeqHBZ74
5AtYktT6CR8SN2I1tOF3Ia5XNun6UVZjjg3Ye4d+gKhwBnQVnZU7NiuL3GNCjY4YLgPTHk8LdydZ
oOTVvmQlTy0tjEutrRMNoJ8kY5dAakU7py1sTnygcXW9hNMTIa3fjbVsIzpNZsXdW8h8HXE15dUl
0yiv6HZ/Mox8G44XHTTM6QvfNs+y7aGpGHNaOok+EtaNwU+0h40Tsadd7JTqXSAY5CqkOeWgFue+
3I8U4xgu+Hlk7flvnDJaV/VNFTetflaaozKQOj/SeMuDVAvASxxuuSsftVZeTFnC8OhTTsBfqjSI
sTeL4iex7pFNZ8RiBWYJsGnS7VCwGTqUL8EKisrn2TjgYNnbDR+ZU56y8MuouNau5AbgNLom0Q2U
ZuYpyuJPxldvZAExFHbt8ZWLX4l+suq57dOLRaFsJYybEe+x467S4R9JyGvKFTzqd0DTp31WvFbV
kWo9v6+uKgu6yyWEpwDKFz2+drNhCvN48pOO8cpRjyrzr8XBGMovmnQVc1orSUQebeUZmbVxhmU9
kE1N2hy6zL+YYVCbKAT5rtEjiTHeRta37KH5Fioxu8mL7I7Wqb1Wf0+PP5NK45rtrCx+FlNsEOus
nVRukQvzDqGcc9DKVEyDpusnrEPahxjpJrvVxocm3W97+SfrPjAU+0SF7KZzOc1Qaqbqd1l9zdE3
RgAvDf1RBdD+G6ODteybMF5p+r6kNL5of4bY3UtHPFXAqVD7CH6q6mCyi2d8lnwqYRqkMXKMr4yv
KZG7jr42GX0ZvMiGmXqqgcQqeY3NbrNMF7shKdq54HLM7d9KuEFIO3I1n4nutxmT84VuKBC5iGD6
CXEVGbYLV45hBNUUiD5o7Dd90j2iDzayHLY170luU4Gjuxs6h1ZjdC1Vl3abWxSbqzYTIPzyqFSv
S/Zjd681Or1+sDe1Fm8wGAJIexG3mAmrlqm7Ifp8PNfiaour8SgPPIwG0kED62ZZkxdveVml7Yu0
Okj3lcbqvlfBVNEmJNfZJIjq2NRfMvkctK88fg6pxx3L4WxYdEGCL8uHNAkwcJxYAMYScPoUScSP
/X3RODIPBc54LZDVr0bUj7KP7CeTTc81sjcJ0ar7VvQ7mp9ZH1hhslISOkyUm4q8l6BclonWT4yv
ic6QlDdDTV5lbXgPaVzB5Ft1lbewG0ycXYCaFCn9a90gan9bpi0FCqqCJXnru55x93EKEaVm8NbD
MlPclcafSUpsNFhouc7cH0M+PZjGjpbuPF4vqEuMh8ABtNo2Mo4q8Nxq75j7Is79DOlf6umuwzn5
r0vpGD6lhKaPU7ebhkuTPdnTUzOQUx8xOZcedahm3wXYSwlpI4Qq3g7EldNCYqAoINkbxqdx/pQQ
y/go7i5wn6SPIMNC3utbktq9lMK6PNVoJWZ4oRSVBdgbKFsajVdl2qMCoasYeZwM6DfsEGf1MOBq
vkvEc9i/4hdePbaTkjyqifOkusWxuITJtDNI8ZZXvSlQ8rjH3ky5IkC/8Eev0wKGWonfe9pbu/bJ
1nblsIfdSQGUU3szi2NdLl4xfpt9tmKNJnT2e5n8ahqRn733TtBnKnr8YiUGtKJGeXRnc90O+n6q
t0ZGW1A+S3zBJJFXDx6HNyNgYfdKQVLdC10uz0MleYr9Am/+3P7rOuQbs3uplnOkaLAhQO2jU28M
XIp6expaD25lBbE79jtEgkW/KSjviLpT0eqfeeT4Chv1gxIz6B+xeFxkmm008KiReI6eogGNGu76
ZQHkDOtNXFKVqR4gwqqR76R8ozppXVMtjy5rP1DQMPbPI8p7XaAHnVb0vB7N8Yhc7dzML9acemV2
UwGUQ/QUvUVWdW8HParOOKai3rw8apVpK6D5JmFuUde1vS9Dqq8dwvtDZdtEO1lyFeYaqoVwbk6W
m730RHAgCJvzH4ixTOvWDuBpKp216FyeFAwDfHE1z9cxbWPeN6qLeCrm4mA3x2lhzCAEWu4LqtYG
gGgQ/KY49u1nSveiqI4yCSQwoUrnsdz3TRAjeWJnbTnRxGP8jmnv4L6y6sJPrPesfc9q52ky1ePM
ezoi5u/tgyxuhJ6stPiflXRbOYkDbGcbqVtUpKnodkI9h3zgug0GFBDObubHcjga9v0xPYQZYfLa
l5YH7uLicwJ0MJ8r99pZBGvr9kOAMtmrMRYUQ5hPE2xu3V5lXT7ZwE8ZapOCijWwyxJv7CICi2aH
2netLdCrSRJ7FPUwipQpAU5H4g43W1A13WaHQoFu5NShgYBCjqRDI4ms66cknEcbeRrpZP/Sxz+q
h+iNV/sOVgFoGNhqZCCjTG7OAjXCbHqNM69h22IPKmcvomoAz3MYRBOESzgFYZttGyAa6htRUsyv
qHE9x162evpal+K60FKHrLAUG4SFmnLRkw+EIw9pncs3ndHxmpYKLaz0UfNr0rqlmuEnspx1IV6X
PkTrkNDFc2usi1sIBvvkIjsodSsuAxeCehkjZPzayox/cHqYsGnxcE/c9wLlDMaDVV5L4O5uldUU
8oydN6LLj6LC01EZurPh1wiQzKb5btzSJw3Ai8vOy03Lt0JB/2D0oi3XKOQb6Tiboo3ofXibidCe
ODwY1EAuZe3HQ7yum2d6yzfaY5TkdHXEIdMlWl8yNsrCsxp0Ks115livVXRYazdSPrvpJClWdFCy
pC/tiI6BwhnFT/tsHxUO0BI809DrH4tWPw1WdhajcwtdY5s6NHHK+4CgKNXqlYlWhfx1fCT3WW4p
tV3PGDPV7G534aflQGWPFEJak4t29Bb31AY7qUflwUvu9JsacWzILkpYxcapp0teaZeJMxVugx5F
554ZebuxadqwYEpx56ODovA6qSENYk8PnX927PDoDgl+pyODgOcgys4Q6+jpHwGmCIJgXJ0graan
vAhXuoHnZIjxCbgjWzMKwqBm0OwG9UdvWJf1V93ILhLgRKOKdSCvpcw65AZwLZ27YjxKzfek3bvY
x5Q96RAuyn0nRw/qbCva3lUyGGx+rVOcRaOhUOUKp4BH4NNoNgXaBjc8LzNFp1Hrp4+fYhI3u203
jnmcsW1iqLNTVp/jMJ0iGp0Jg7rn6OScnvt/FkFXmt5kGY9Xh82l5N+fJ9VHGgzYGtXNpir8uTmO
Wfpd4PqJGr7o4QEi4smh6FBQEgAXggNs3FrmoWXhMZxhVWm30WQE+yAEAn0gJxnvWK898aXxHy57
4JeZaSh4Xnk2zOUvtBnaVRWMgzOTVcPVT3AkyvLZ6zdRF5zkjIxIovWXDqGViBwXeN4osYtrd9O0
LlqPVlNLMPkPXt49z9Owr8Hd/BbxIE1BOTthYt5nNCQ5e1YRfRvza0rKwWICED6Xw8WOat+OYcra
L7z8JFo0+6S/dzSlN+XIyJ7HOgARuvXBXrWzG+BFPpf1j55dS/E5luZro4XwjcUKH+3aHQt+0g+o
vhAKPoKrGp12V1Xcp1lfeUUFghnGfPcjDXY43nEYYANblXn5EjoJtZpnB9Zscm6W+t2PH4tz64Zu
uwy3mN1be9eGWzaeRkf7I85UuPNGFd05nT81sRzCHMNDvDdQybYIq0vrlNg/TKtdnh6r6XUSzEaK
EfQV31USPXOvXpQqqFrrig5CQrEmIweqXBuzfcxd7b5Q6imoEn64ufZ9+KazH8bNKawCt4Pgkgsj
d0SzKsKTEGR7U0xIpUo2XXTlLRSfyl9WtbTCa5FXrLDlrtOEJxX/RmV4FubVLqS4d7T3luquHYbo
JNWf8QBrpq8xPMr0PuqUFeZuUIWwsMixfwVbbJXvK2XfqD8L9dmI0zL9T8vBy5JtwZbQKV63oH7U
mXognxTweD67FJdN2dHp3Wq0JMcpqtSMkj3sQYOW7iWX5qI/IYjJo3RbEXvL/wo8zFVOnurRrMhy
3TfDdhHP6fA6alSC8zvKpfNnvtLYtSlQQ91MRSRfdV/FyLpx/RgqJGb/FKbyd8BWNVTagaRzb6oo
5e36VRMlI80/o9dl6nGsKBmuGnqtZ8+Y0DvMX5UdonC8iAWfCGYJPOZ4earvMLYvs+re83rkuhy/
qYpG9soohKj2HOnnVnURZKQ++SWw9GR52AFgZvtout4l7akaXabHvxntcoPbeoLiRW7XKMOtFe5r
yQiayCth6V+T3hK4o9BOqyT/BOhLPIqnBs4GWd9qSHEt2vXNxigT8onyILI67Zdpl3CYhbixhsnX
aSQuu7PbPA3j5CvNqK016DMrDGuvSFm0uouEV42KAlNfydTZ9d82zqO0ujVAqWH6UhTXjhtVdNCF
g19W7mbpSlatPxppApqiz9By/ogwKRptduBdVvl0cRIWgbbu0pufSnu06r1IWvBqvzH9gqOeOL+P
uu23ujJuEvufajQHu9I3iOMc66mTW8XadUWQq9+atjeUjdvdFDCV4lzwI+ra7NkTfrb2Zo/q79LC
DgeKuuu08TSn5rZRXiR1MWbd3VNwg5LYrKyD+BW30HlN8Du1GeVgqPooez3MS7+L8PO5QiCw4dTx
JYEcKEkkIr9sJ5ydHafI+qedHaJteSkA1KvmXMc/ua7CzwLE2FUwhuaxrHHESsevzQ6fiKyQ5I3h
++La6S3TmTclFOVTT6NiqKQvKmAf6kYOvL+JR4papHXGK1lKsjbmtynLD2axsfAdRu1LjrfK0u5h
8hZN1Fdprw2NFUu3Lc3Ut7RvBTm8ymiSU//tuKjysZ6yOeg7UDMNjkcvWTz9xko8oTTIkmSG8avf
omVEQ0J9Z3vty63mBKZ6Hyy6VHn23QaoqQMEA4tp6yPVS/5AIDAzmEKNyHQ0yY4fhthDF7o4uSfG
1O/xR6RGMGbuzrDhSqNL9CiWM97n7GImoIDyqI0vCHNLQpIdEiqaqd1S67VNicGZvw2CZmXfbA3t
+3EIxl1DP3Z3biWesk53PkOHPW/JzWdTohLOTOR1gE+gpsIK7AZ8KNnYiZ/zVrEasvP1uJg5iimS
6VDTzbQcSzf8nadl2zq27/I35RoBbFrAcEAMvrMIS2GLwLDZuBY9RZ3upx0cLL/R7WYkvM7GKrST
yQKqNs6mJfky4y8HIPGsi9mTPbAuSWeoYUAJyRnyWsvvmvfeBEnliHW6T22iPqf8Z5ffDtNlM/oJ
3uTUeq+cz2pkvhko2D604d7ufaaepKRDO6m26UMUL6jzGqwDX8XV7dsNNQ0bx66/S33ZjjRE9vaP
LfA6CljRkF23q74H0l0n65Chql/ekuSsJ5ueRTGulKMWlqelp9A8h2oWr632Gxl/9Jo9mk9qdMPO
JszwKXdrCtuGeS+obR8jX9ERlGpi3y/9SUzfmtkElIBngHrucNQsvjBvyH4pIa3HfT5V1B+u2/Rn
MZ5jNOCOBseAISqKN1MBoa1SoIobjIFV+FH7ZEwA7I/3v4M8nbehghQAMqxs6kNlb3RuwehDCWdP
9NtiIAT9V4UmnOc3xT24zj2KsWaK65SFkKCoXMyqCRS7eYfSKGgYTcyvZDooxa3IsERkK95SnHcv
uMC2CfKwkcWA5zTELxizvtSUpJXt2kl8pTpqVf8t5m43SBrziCBCjoM/llJC+kSVHpdsXoX6Vmp9
4tsSNercOUvQ0G+5RaUJTlt2OsWcWNPjxhWXNG7lc4gt7WaWmrJLikb8SXcekOdYBTtsEs7v88B6
UoscwD4RFklGdLA6j7eL8qWGRwQLyqJbEVW0te0R7BUeommGX44YF9xCjbysVFHXGouxGwVGoibJ
kAtQ+C1wy61zE5p1mUH0jRDBbdlYP84yoMyb7A/qCzvmAkvh1wt8ECTCY0l/4C5JTQki+NEBg1x0
cm1+ZMaz36mHq8lzO94KUBq/yZr8xF0KvEcSHeRMBQkczvkRm5ZLamuJXy4BPaj1hjADqhSTdd5Q
+SvbKEN0qVCtVRSu4ZmOEW0pkZ7IAo/ERS0Qt9t6FA9rzV1AZIcH6iNYK1N1jNo1NcAabpDFdJHt
5upRl2257bXeuQxOLE9qUtEpXuvhfsb67dXLUPuG1C06erN+h47bPQqh1QBLAu17N0PEd0s5vMwi
+stBLXUJ4SK1SVxRuZXGOqoM8VF2BVHzRdFSq4mmZEjH5U6OYbWRD9fXqMY/YzfSBE39El12hn6k
39Hdtq6dHSD9bQ+r7LTp+mTi2Zw5Z2vWaIIqH+XCoB4L8ml0hH23oZsVAmAKC06gZSKJOyE+sMNg
joMCnCNRxAGdJb3EfKHO3Aczii1nak6zIf2CoIJNb5vLoRkdsUvqVt+NXctOP2E07CY/ClNvmG0K
6h2cVJLr0dX0+pgkhfVaxGR0lUvw8N4IW7wXo+XbrfVpKYuAYorg/6SC6QH9PKo0ArfmeqNTsWaO
V0P9kM2vY1yb5CUKsUFQ5NlJi/5iGR8L2e/j3rnZyngxCbPL8OIW2J9TIrLWZDKeyww1aCKRlVir
1qCBmeOo2dfUDxf2nwCy1EPkjCQBGJ9udnNm9gHueQyOm4ebKYzVl6GXL1KM2JcvJaIkVRYBPMk2
cS81Jxx/dBj2z7R5ormQfmZNGNoe/dewYNZT1T6qe+NNryab0f5Q4sKrkE8o8UDEhLxbfGFRqryl
0joNahM0DjhVbMoD1CGbIQRVuxnUyMIuB3rMhuqkT2PbepWRvput4htZus509KEGmg0easzQktit
sT0bkX2JtQ617bwTEcetxBhMCaKlKyegjFsD+5DqQSnH7STbVUwt8oMP6MCHa1RoUzr6i3lAsr84
CClx67rpm9V+Ls2pbd87m5mRKlirap8Gx/CqitZlS/crmXvJkvu2gZyUmIKufHhgyH8o3HQzMYrU
MU3IzM7t6FzjGqEQJWITp8g8ADDw3NRrEeOI2rn5uzoiImYpoTm41BAbhfl3UrA1Szw7/SFxtLPM
4SlNlkqpfc6t8MvoKe+aQNZUgvT1pndOMS3pSsEMu7i3eCr2pBmfRzV51mv1ZTFigI3fjJLnSVBa
xwavfGQPAMHAzP7wUXeipn4x3dJ1rI+7wVW/UrfylZK8R6yi/yeFVO+yVXmWQaJEyVA0ouQ9Qzw2
D2VLjlGH7lzNEWtrPif1tRian4J0PFMDf2qpz4splZtV+EV9LfkULPOfnoardNo81Bh4UtaDFAj0
3J0zzu+ZNLaQ0Q8TDqKsErMQ139yMfmNzTAAb2r3dDkS6EWogEHQgeWVBqWskivtnFmul7dfmeNS
WaIhsA5lvxphxgCXmFC/DPNawZ2FSQz/8WzG73hhQO9OqinWinCfQmpSlRr1VvxvkWNQAlsaNfT6
tLy7Crii+YL1orZfOgs11/JvHiAiSCRdO0xfqfKv5ihwCP43tY69w/6kg+21KVGyIeRPTG1ro91N
1Pemf39cFmU8vdtNfon75DCa+DLS9oohF1WUtQnVtzB+b1ABjDUuIGR/i674VvWw/EKzFgtDN4/y
yNRk6b9hnQUPGKuTBRxml6zmMP6N0n+t3V802mfVuj+wI2Nn1D2jCtcZmSg6PfLp/KQrv6OtILg2
saAesPJAMNanynRXqfiIbBRJrQaylaFym1PM/sRM9i/gL92m1KPl1mmYxjv6O7ZWKcpnu1PyPaj0
cJ0HezIY85a2OmDsnuZV4kb6OrWMnACHvME0MT0KugWnc2/Z2M5qi7HT5TKucjNDURiXT0o21zCx
mHxjIp6O5TQ4t4Qgwg1VVci7XyYXfZyCeF0vvUb+GSBOTg1mlkbbheBcVXmznQFPIY5kLG6I1J3h
acEoZKQusVbS403IBcyvtcuU57JvPOKOo7VtNl5Dco5eXee58mcbnzvCpC6+9/q76i5H3S7uOT26
TZatW8o2BBpvzTypGEYbQFNj/KqJdY/T97r6nB9QGWU5BIm+hMaHKpvAGNmwH08TVmtBnkY/G54c
zvA/vm5NRyMukLjWX25f4efBANWMW7I51uVkkhbxrBnVGt/TeTaKHW0aiAzKGz3XqNFK9HiUmuTs
mFjV+SO/2+h5cmLPQm7VPPIecCHWrTi5jvVBTsR6cVRPjUUwVN8LItMhDwM9N0DV3JVikqCBwUOj
at3NzrbjbLR6uLi1C4XYbF32floqIIvoGq5/2NWAaWHIYLcA5JOSyBe3eBNt8l7SNpvL0E+jfjdh
WpewBgA023GKiH2uvKZx6Uft+BzzDUb2O822W7eePDVzAxqkiACZSUj5aPo5SENnM8lyo9MwxAAO
bkk5tgFVNc8rK+rRrbO9dFdhfdqoafUEEgweYKifYhgrUe3m/Gq3H0LPg67q15na/FXZdXI05DSo
SMXOVDn20W6b8jzn2NYK52DM+ikFgZyoUi7BVPQOs2mLloyxF98KPyl4lLARKECX1nT3MgXIf4R+
rOsKfxSIiurW+05yz0/EMUwUxPKoupKMlBCuxP0WAvrZGo+O8q5gs7ZLE3kfVj/Q+emk9C9O+lxa
HELoNUX7lCRPbYYsG6XA6PzKZERAOu0WJs2uVbYlOUUTlbuCbJgS5U6TsKDa6t1RzIMO1lqHmqch
exlzuckl6yLRI8MEthmnR6Z9wl9QF3TP0QMS6wx/aOctRU0gj81KHUGrdEGGB1s1wn0jbeHtv8sS
yAFlgFmbB0UJd934EYHl9G1y6LTAcTLPmu5LEW0NAqxqPNF686sg4CaGaaOM1276jRmT7OpfRSyM
abb7gsCV0P5spXk0oNe5PXXrQy9vbgxBvNNnUBGgvNzMr+0kD1rL4hTmnjLMvOAhySFILh5ZVHhf
O7veqvy73oWrojauVjOt2k4/65Fy0NMB7Tea9fjLYlh2HHNbpJAVfR/Y1QxNUt0nVHFU7q0j8rQK
pw0WJP9uetH7M4smxmlPT8aSPSrdMpvlxWFQ8BHxz1nrfsZQ27RahnrG8Nuy5UHSVgOo2YKgKquY
UiPQJ0ZMZP6fBHK8hMxNJFSVjbmfoMVcjE6Kpp/VBIGUsXxprrygJN5rxk9hnWNoupDoCcsKN2VR
n8g52yZjAzpLOEIq/BA8glS6Tce34f7LY2DZ+tTphwWxJPSMU23rur5DGeG9nvL3Sto7pTcvOvBW
ZGpo/sJjRrcsZLeLHT1sfGk1zxTB39sWXQY7WkHJV56RLe7W4y1NxXaZs5Oo8tc+aj6svHkZTNgO
1mwEeeKUpi5CstqaucaNGpl2QyCW2XuC3DK3fkjyiUnnSpsOSLWuY6huymj5SA12UUcbfHTYKDRs
LrmCv1MV1W96Lv4JR/lWOR6Z1+Kd3eofaQiZollTYFjpvu7sL9dp3+I6eu+U4tmAoSAfgjfOWjPF
xw/1MGIhgwFLuOYnIVyMwap8TiKeINEemi79yNvmEtZJsiYKbT1HY/BQrto948xU7rTExGRVxfSe
zxtWrmpjWzCormz+2DIZWLo0wSmR/GHzeoPE3NRqbK6Lag7sVDyX1YgzPt0IzObSin91ZT4kM1+a
lp+WUAXqVW6DMr7NvYZzk56TdFkyBIOJHz0kk8tI5H+Xfudy3sV5CXEMRJM13VdHyTjxKfPByhXS
goTAxRH7lolwAYT2PIvk03F6X0TmhkuRb2cWOe85wPTQfHVL96bZkz8Z+pNT1cDatDATqGAGYuFx
pFX5TxfQWaJdUMuGG1Wdd8qIojpUXK+LCXQKC9VGV9owh4D2JXwAIZ6+1rB5/FPOFRC1kQykITRR
cdqsI4QCfuYVwjbqiwlPKZ5nVhFLrXfo/L+tqX5Fsk+HnzgmunLI2Y3xHG3juLg+GuOiBvlDP/pz
hcBoaE6qNnFIhQXOQOSbctoUMr30dsMrAS+L2hLy9jMCWJVTi1ArQUr1eAE60t/M/sXNBwYA480o
aNpOtCv3Is+Hsc7xjapRtI2r9iWiDa3WmLHmLKXXWNkmFdhd576Tv7Z30BFPAhhyNHr8Klgrs+q1
tvNnN5u4XWBNQ1Se8JuGq28XZtoonk5GMgUFcI3rui9ygvVPHUjmLFyTVfOSjm3DS8SMFllpts4B
XYmBwRsYI7BUdjj6b1U5YMvBvRvaHlmXn52KY8CyGi7rZe8ANovOfE2K+WQnFLjly7e0k1ONsmIu
+/d5KXaF6I84oY6NRhgXCzLkh/UmketHPe2cs9JeC625Z3H5VozyEBfEFS2YhyJQutgcNP5Py7/M
6TC/z9ZdqeYPK1N8HXtKaaKsnppdoaSbSk8vC2E+lCa+0mvw3HT6k6IvvN7psrcs+5ANOYdz/49S
ca+B9rNonagyK7BSZ+Oql5wUNqfUd02V+CaJPMTV/aXxfNQz5afSlydd5OfGjQ4Lc0MOS7gkwPvg
6I6QO1VZgoGua73OvTlSdmU9/JRZfcFEsatCwj505KV2eWomZpOeQdGK8Dm3wQMfjkMmCkHcAIWu
9VUt2ruaqEGU6XvNGk5uvOyzUXtvRX5TWho4JptpPGxasgiUnL3XgCPsi02TJFzL7meh6M8Nsn11
tognGe/ZovqxpvDst4FUMDQPGR3g86nR5jeNNJCH05LAycbyKqm9UAJB+BkhG1GCdk5/CIRGxoNs
QD8EjN1F5Tkqbfb8Pl5hR6H/W0zxFpH/U6+xhGtG6hNZUK2GJnoyrf67MTCPO86VHA6J23w5Zz37
RFS077Wikz5Z7M0+RttdA/BVsPtxdnS15h/5fg4CWxG4fBIhgpQyE8898kNlUjcaIrqVHHE/dm30
3pLcCJFcEfVgYxDITOM8DE4gzGUTDnDLSk9mWNMqiC+tA50Jn2NfvrOE4aUId2k97xlLCWJ0R7zG
ZM0UiIGLOWiRHfcx7y6GRVUi6W0egqBoxjGc0mBPTEc6Vm9OESpejwinRHznFPK2dMCIGUKpKApR
GKTfBKGvF4zQMxbSgvC8QTL2hXV4juQDIlh65o1pT9oMrqgYU0ZZkMkX9pQcgf8RFGgSPGPu0uU/
0s6rt3VkXdN/5eDcE1MMxTA4MxdWdJAtOcn2DWF72cw589fPwx5gellLI6H7AL039kYDKpMsFr/w
vs9nIVu2imWLdd9uxLXao5YAbYvYslkGAYkcRh+94yc72TwbELmJpy2wDo29Mpz+Ku4ACAqb6x1v
CbY8PBjVpjQgW1I6oHzgLDmo0JLSjipGOuu1cVdaSO+dEA9VYG8Dz9/xyj46ac3YYW141q3ytvP6
N1ybaEEVHW0J0S5ffZ6ujiQ/9iI+8hzscsTxOQUEhebdBjAuEBOw/5RLYSU75hO8DKYm0L7Dm8q8
J0PDxkS70kgSook031NEISQtrDXjrXH6adF7YiIS8e2V3RrXbgKUbnT1GTxNYDTYBxNxXXfFbjLi
mh6Bc9YUs8rXV34YT3KN55BkbzFWgLVwgdxWOXYXBk7iVEDzW3UK9I/i3agQ32c5Pe+w7L8LK+c1
d4EGlaP7KiZCzQA3TjTlXQ5MKbCNL9dVngaDmfRZty677qNM670fBk+MagZ6YJgb+pu0u9FKqzLY
u5356DmI3sc6o3jubZt0oHIzNespieeieTAaLGRVhLCth6IQjo/JCBIpjHZRnSy81Lli7NnOjIyl
WVDxK9KPXp3knIr8cjHtAEjEZCMEuoCwwT9i3zpVac/NobtqnXSOGx1BQHdLYXJVQGpxs+rW85VV
llkgIayL3G42ei6fQyPcu4W7n27EEj1jfUHVuJ93iffOl+4Ob0B4oekKXiYLnpaVBHP8aFtRal92
ANQmbyOsV+TiFk9AFOEucbpdGJfLqdbSp4yg6JEM4qkPy8XgOQtbCS8HrJjIoe46SRlv1JG9trxd
3rVudmuNLy7dk5VsiCUMXF5q5u4Z6YrN8WXAzQ62XYHZhiXIHAnu7MdovHXxJ0WfrgutimodShfH
iRcxab9AXesubXnv6e96iIwTmbq20UpAY6MLrlPDInOZmxTMUGfTwBLJfhQfsY5wI+jvkqC9sox6
V+reHGvOfR27lOEsAzlRt2aiwCWF0xLj0TBX3fxzsEa+TlhCXGeTedEim+hdZZe/mnX2lrfDZQnN
e94k9SOF7beqQY8dJfXc86NFnHaPXuEhR4LNK6MPO1TWQZ4smF/1Xo3OLhvEjZOjdfFG6Jmd+tam
zh20Jk4QI3yLKvgLeoBvk3KyBp3MTFBO9Kp261GhjkoIdZ3WbGKFhM/MKDFUxnNm0/kSAx230J1X
AVL50BK7WE1vlYLuuAcOE4D6TcNDEq32oGTt2mKYfea0X3qJBzK27HdQjau2rl9VnUi5JvGEQkJk
or+HAakXbsxvv0sewlR9DaV3nY/2fWeW5Pg9dVrHm7gDcrzS8RymHqRAOG+zoPSeu0i2c6bAQUcx
NwVcCaplJsLgV6HyBmHDlGUmn6oeNECa+yBW6ujBDiZ5X4uYLw+XiJWoQUocJOLBtieVANpPkQBo
Rrxgxuaupbs+uMNzrWbvta1sCnLX0QnJW8OdZ3ebXGInCLNyE/oUUfyHAExJDSnEpuzSU/szvXKh
uNqioBPv3ejyszM3Ki0Euu0zbcjI7wAt8G4iZbiWpH/mi5o+0XbCGbAbQ5X0073QoOdpIYoddNKO
s7cxWZeVNusjZF7dPkI72/+lw6ZcgkakpfmYd7A5dIs89yVA/Z3mtHVxu2EX8tGvJ/1LRN8N2zdt
PnUmXUqyTHhW6mDGpIBrvbRx9r5o/i6o320wMlkdrLIkv2Q0DlWTiwLHlIT6VmXaLK1f6uydk/eC
AlZo8YpDtQX+cYHtZJaKmyiUC1+muCH1ZYNzZqTTKcbpNMYJwCfffDTSbeG+VuFVGFNr5G82gnbl
yBuce28juaYXf7QKGpRm6yYPMZ931SObJSPrlaVXrgv+n1Ys1TCeVaCS4BoTqRIqXgzjSLUtuXLr
68hZAJ+cWdkSNyAIn1nq6Li5QUYQ07XACuNJSZpRA4rVZYWBdxg+7PFBoZJgNCTrlGE/m25PNf+i
1a6Yvz0rlMeOxnCEfbrzvQkJQp15pAfUzprQuohc/1Jrk3XlOfj4syn+IymjPOUsAzIxDVofaBtE
XBHPc5IHBIhxq1k2ImBpgI/dVCoEn1ePANj/CKEiRBQZeudrZOCWi1+zyYuZn39oCDKzGiIN7YaM
e2S2z0PypdGYbt/L/sWkiddBpRMlssVuYahPhQcnDU98YrdXtTnP5a8ITOzYrxu6Ex1Mqtj51RSg
N4gjeDtmRv2eZveW92x7lMntG88I7lrODD17E9136yv7qpsuo8ZTegeUN66TyRMJIfRNBXroatqz
a3sr0X6RdkD9aeti2aTVi5fEYFdNvI7VdrLXwLe5UPnfndBfIO8sswaU1FPSF1eqvEuD94gaihNt
k6HbWA7ULbhnjXxRxujR0385fOkHY+oiUGTat9WLQmdL4sXP5FpvBD5bSEY0qzKiWgc7XAX6LnU2
oXPlKTjUrNsQ11FAwUyKTeqjG5ksllVKAY1XjNKb4/HVuDeQdA9TiK3dD4Q0oodkCKmFclyW7Vv4
P73M5z5s2gacd9cAiOCF87D5khQuGnWX978Sg3eO8kPTvCbxPo6RiZaPWpjOXCkvUvYCrZd54E/4
mHRZEtOrwDhlTRM983AjPdhYvXKRvLS80THmn1Tuh/6a1jysWA+xV5fsEHDOouo1TdN5DqG8CNRZ
Q3vIivK1Tl8HwG06+vOoz1aFQSMQA5kl9MuoR7tg+nsDFlL3pTIal1maivOQGbc0kDl+oAzoG79T
UZR+TaquAVmVNlI7IUDVYxSDKgHbL6O5T4u3gXhawhwN0ZyjCAaVwcucwNCwYQy0DmNrA46mG98l
UsSnqUFrsDAMIQpQtb00riz7FvC9gzi8HD4aGjZZ+61bLyZ1Qo9qs6xdtmUIIIfo2waSGO5znH1h
iBI7WeaZuxxsiMfqk6iu0yYk8jVnDYz8Ut3g7pjbEMURvCnZ3MM3OPKc6vjBL9ElUuigB1SLS5lS
09HVr5LhqFDHQ9W4zui2lKW18IjPBEDfFKVOmq99gsGMgA+JXO9fVtp3QCfGNOVk4Wc/dxzyFIVt
kl9Pw8fwmhOJaynpIIYqyEQusQG2v8EMXnQ+Hk4Xcn+v/HZTRy8tp5iqVfiJV4XboTeIliN+rlhL
7nXs7YFnQVmtdj5KDRfw2sDkH1PBDqNGd2P5VVb37vigKtqmphmRXVk5L+AGczTQqbmCDDwm/w1j
G3roTsUXrg1oumD9ZcwlGcdqERnddcx/jLyiM4dXG/UEmgbQ8cWi17V51JQ0q/dxuHWVTZ3dQiVx
cWcLMmhDu9SoRXsaczvgM6rxPvW/S3GHNDBIOqZkSdTnX6YDXgyY0iritEy9R2G/a/plbRqI/7pL
LSAZGNNLy+Bo8G/LVi6CAbr4jWV/VyXt4Zrq/KcG6ANHx4UCgIdq5wUUFaw0KTY6AdXXpxcBwxwJ
GoIkk6jZoeVUQBYXRnkx+p+GvSizRwUfloldzk+ebQL6bgwXMp3X4a8EGUj72qN2GsthHtC/aKJ6
keVro16N6E6gQKB59MQnPeWRPh1miRLpCGadQjWokQUz5LsaMiJhcg6qAg03QJ9sL7Do1NneGtvL
0sO0/loU+GfSjCIVoDZ4PqH2kJc32KiQ89GcuWmjy45JCHFzo9QQ/ldpgRCTOhj+fsRlCnqYkcjO
QimnNDeVniGy9WfZEM0M5dHQkVUtItyKdMXmPWJ1hEYIMJ5He09+PAfSnFIGMH+NkmFbAfEFP0w1
TwtuHRd1J7u3b+8gUMJbTNhbkzU8vyhpMzsKbpMqRy4N/IgWJInjCi81GQeaAFpCoDZNf0XVRGle
U09dRNaHa9ypQA7jVs50MF5a/jKU3WWmZssevmGML2+0i6cQtQfgXxN5n6OuVY7gqL4ywGIPSP7F
pqP92pJrmXzgVQZFBPZdi60NvQLQ9rlII7R8lALzfDXJ1+sq2Ag/YTQwSQ00Gpl8ds1UClTuSzfe
lCMe1dFbdf6bYX0IG9Yo6t4R/VMptzlawiRHyNJ9h8W3V8fLGuieB7O9qnwEUBTpQJw40P5roBtu
+AZVhdZ8g5/7MWloN3uPsRNeGoTEFtEgiTY9Nwp0OiFCi3hTY2up3G/MfOjNU0YKGBuFPKVIyGxb
mnCxs9DH6Fbt7t3wZkwBIaf9OqpwxnVPiuXAHAgXRTQskUTN2uba9ff1NPi1JhqgahDdBtg0gUez
7+kDlS1TNFIqHul1WSdvbfLZhDiF1U1jZ9eWbX1k3XOQQloAWgzVKvsq+YYisp8JeKtRtrCjb7vd
NNW9WtwpfH4s9xXAbhVjwnzOneAi1B967auuH+DaU+Fv8bVjJrfpO+S1mCXxZe3e69Wq6YCpVR8u
gVSEkt+nJWhluwl3U/rrPKZlqWJ09R4qROJa+9oll9D8FNANlptf6qAJyCAWiXB2bcuQikFZuMBf
AjhjCs6BK/Q+c3BGF62nLDxi2nT4TtXngA+HpD3p0ZGU1dL+qx1zo3Q46o2nmFPf0zEF2NnaGtpl
Je4TnVAC9YSZPhfRo69/F/lN7Tw34qUdQJII/hY+4fjrbBGuOvzqfFiXnhdd1uhf8vJZid+9fq+b
1AmGja8+C0HcctfmRNE2O5leo7Gd4DyIRIW/inMTGxk6FwcYPcpCVl64+XMhYPzSgByNN8oG1yX4
IOCcVCcWSrSFEunSuBp+mek3Hw+6dI85sU2UPwwZp8Jk+xVvqdHPGywlIsVx8WjJO9Xmo2w+mEQI
Zk2flR6dm/KAcXma1MeV+qqQa1dSS7uqxb5M74vq1yDuh2QySm7rgk57iDicZ5CCs4GCnunbhDJR
yrNy1A4nJsdQv2ZvL1BnJUTDxQjKGnkfczPt8NFSn3EIaulnx6yMuN/048Yq8aY8F8Fl6pnUSt2L
1n8yDIAFnORgw+eEGeh50mtcxQubwRMuYgODpIUNQNUJmnWUcgwM+NKmESHzLsWqgB7EAmlV5bd1
RhPJvgEgIgp2PIrehE7lc1BQnKAF78p+0SF8FIC6suhJ5o++x/OHsELigmZJ+UjHW1Hc1DmGkEas
mjjF2lX8yvPrHOWR7NYKxV933UiXMPCGukuvXZn2bU28r44gBHRQcfG66D+pglDBU2jLb5tRQnV4
SPrnyefuUgjSRhgatuBMuK4zPsriQxrPmsoM1Ue3wJhfXZO9XhZ00/zAufSUfjsJGprig87fgFVy
0J4KovXM3+ryPeeT2MTvY48JRHtq0+8WNN8UA+sVzyFgMge1Nwv2WA50yUA4NdrWUmSLHiCDuleD
B5+Grn4Txhp3gmQn+2CLzAn8q/yXXa58Ut3B1hdIaQOweo25G3zQ0fsGKbVgyFV43ZLXWbxwffMS
UgTCz++6AkGmOS/Cqza/VDhkGV14EWEj0M3lxK0LKJ2TgHvRxuMUSx5Q8mM8wGGh7lwKU471VIX4
l3tGGjTBTTG86+rG6XGeOGsCxt7HER9RXXSMlaTzmuQlUem6EuvIRRci1I9p8IdSmbOOsoXCpIMe
x0j50ifPofwlYSTU9Mh9SKS1DR0bv2BtFssCB04FrQ1GgNqvjJ7PmAH3jgq0rl15lKhyCBrjPqs6
gJfXhrJFG5JUj24KiiLPl0Oyd4Kb1sVCxOYze5oiy8C8zPxN4H/UeboFHVS3HM8thXeFrN0CAwbk
h/ozCFaEVWzPIX4TMJg7Y5lRZ3YKKikvQUYHAX81x0BpvDO4bl6REiBKh5Gxrqu1MO5kkl83jDEI
9WWf3gUY6bX2PYtfK2yYZfpUKZ+ox7l3V3a969BqMlknwT5eMbnKLTugJpD/LyddmEvsBB2aAU9E
l+pHwNxbE4Vyll7G+q5Jr1s4TPXkh6jyO5FfBfLTwlMx3jXw0Ci/tvHetJ4L350VtF/ybea9tgQl
kmE06OHEjclGyBAltfGrxDYh8assPWen5g9BuYMYZziftXLTOvlFl3x5zVVrrckvG7rJiXfrOx+D
e42uROve7PKBo+KiHW9VtI5glqahPQlwoOvQ2+vVTRtfu3DPg+7bCfDWwxcQ25DegO9/jC3kmItO
oWD6ORZ4riadgXtJ9QOOBz1pxFubIfIvjOgmtD4Sd6WlDKyhN84jK6pPJt7wB7xmPoSi4gpiiGLQ
UZ5zWLFpmReRM7rAQ5P+5dO0o2GUZCtfu8r8x6ombYmB020IfLQI71kB0iC8dpXP2BsJD3kmiZgn
KfDQ6tav3uvSuEiCKxpbQQ6Uhlea43dsrkOwMSJm/hdKF/pEjTkybkSgOPFvWnh1dXZZEPzm5i38
v6G/HcOlYnxo1T7GoRhglBmbF6TFF7Jc5dTgGpv0iPgwg2Y2fUQQdAvs6CO8y1bQequRsO9aue2S
fVF9q8mtD5OoB/RlV++N99WRPRXgV9KmWRi0M6xJyVXfV8VnEUeXqIfXbfRQWHjhKVHBDrUhp9Nd
7MKJxr1LMgN+1MK0twWK/mRXAJjDOJGqJeThRwMutfqMTS+hIC/Mabgoyr9Pl9qPwXAuf+sZq1p7
Efmu1X45jvKqAcBU4cmo5bhW3PeULDYzNk35JOUvTV6V8HNr9mZlYzzAUmNjGquDHTOu7rwOjCCd
JE0FkUHhu+a08jQGM7gfQl5pxNuyfhVi37UfbXVnYuOG/D9P68ss2ObJVT7J0JlelWOYRmVLh2A9
kZk97zNnnI8XP4U1ymEVOt19xeyrAM1xMikD2VKiumyzu0z7aF20husqfG14aXvll2kxM4girRLt
+ZQ72ms3flXdk+2sDB62xWmLpjKSu0bTnmxBv8990+VtT+3Mp0FEg3dMEGDooJyIBkWI52hjdHda
vopaytnsb+PFx9fDJ4Fm1QzUGZamgEjuzam2Rr00rJiggDLAsK/CXdFvNKY4FBQxgqG9Lu27UIQA
IsaraSZbqPzikunBPtFDj9xfmfJUdSaCNnFJqou3QMP6hPy/9mZFjpGbx9m6t/BBLuL6tkw/DcZk
JCEddHs9+Het4J+nsvyiP8XdIfwcxR3SsYaj2jbf+uYxI9FGIhJ5Lzb72Yu8pU4WXCNvFQW+jXyZ
5DAZza2IrhtvQ4sVX/d7bH9gCRDySda0J5pNgGVW676o2t76McfbvVV8Zqq+0vhAWulrV7zbOd2X
VwTQpkghXl358U2J0NaIW5IWblfSXVQt0xLgK9UIzctsKkIsO/vBTZW14dFyma4Vmf2uMtV5IZ6Q
qF8M+NbHnUtmFWt7of9SKIzTlvHz+zF8avNvoZEdFbMA5kE1vJfmQ+g8ReN1H9wr/WUz3CcUXkJa
mQ0uwb63Z7aTzezyPmVkQcS4jE9BJhdwb0AlpqZFF1gsfBwzkvqdUT+U0VMUP5nFPjKAhSlMLe8/
IwPiB7qGGPopzuHgwajvMXhG7S+3nztEMXp5FzbXZrlXsVrr5Mc2phueUPOdZ9dKugFfAdf4LVbn
utirvcdxtIirdd6Ao0Qmz440ML9ZDlVd+aXA6MUG1jS07zcKyWXaXtPTQ1V3W5j3RvKlQnMNMnOm
UDklmwjla8I8A3e8LSU1HyqvxD34NS46des73zUJhTZ8imm4FhlQkoCPBLmhrlPtuyV2DnGE13BN
B4wj//kf/+N//9dn/z+9r4xv8eBl6X+kTbLNAgQZ/+s//xz06VgW3C7pwMd2bOtgYmnZd6YcHXvc
IpgxtZsxOzPo89jv2xYKR6pOQtP/Gj/522xX5jVUppP247Zubvvw0tf+8aBSRmT+/fvGNCH7t9/v
XEux1YDfdxi6Q8lzdvr2/Dk/lPmYqqYZ8HxsU/w1X/23n+8tO5d6745bAn9Ev7BSlgMsr9OLHLtH
vy9yMKS0onzSMYdz3EY+nNCL8L/58wcjyp0xMKu+5uctKDjZrvBe/8Wfr2u2qdmOamqHQ4gHqxjM
KFfGbVK9bSv9/fSvq9M0258zs5kU6whGWJu2rapyunu/PQJbdcE7NqbYDs/C7p5Ha5lMMrMZ0HBk
gXk0DyqwOd3d6WWPPHhHaJqg4skGY+Gfq3qKKZquzSW04+JGyqmGFrZPU2Xz36wjpdCkhffIOHg4
lo2oKUgbuVWdO7XaQk8Ygsd/sYSu6ZYhVQfGzcEs38bAB2Iy7WTbGDb8CHMbO/GblXJKnl7nz+Hm
DmPUNf5LNzWDpX7estCTIJha5qPZOJZ1NKt2yaHoqI8MZXst4TD7XXbm0qZnf7A3WNI0NFNnTWke
LAmzpbdDA6RI5oUX8ZXv/Tp9SUeG42I+0njvLZOtYB7sgliLRummrrXV0l8dCD5GOhJ9U9imiQKH
KPHP3EL12AVpqsG0bZa1uDk/76HM6eenvphw2XBCeqLb0rp3BEzzXH+tzfJKuuaqy/xFyUxVxws2
Q/rY6woGztw9c/Qd/VM4+GzusKFJZ/r3v713g1vXCpQ+kzkRYobSIkSlcvrunlvhYHZyW8aR34Wa
ufUg5qMeZG7T6QX+nDLtOKbBEGWLw0k37IOXK7Od1M7pkG8zUA6ms+z4xOPAZ+yI8k9vFnwKofOd
0LhbjrAO3rFBRc7XWY2+rVLMEUjYyJFOX4v2xzk4LWFbBKg4/TXncC9GTVwA4mcYZ5zDfZ6pYtk2
Kyu/spunbizJTqu9Uid4crxZQAPRImHNSMu7S7+JCZC+zKLG2TLzmlWvPpz+2/44LKc/zRGmNAxz
2rgH97mXig16otC2TXZtfGndNaPvTq/wx1ZhBdV0TBv9lKNbh5uxyvO29MfK2EY4H4yKNlpx5sA/
tgKOS/4xTNPRVf3ndlfMybZJv2wLgrpF3mmfCYT++oEfZ5UtNJMQSKq6Lm1dt34uIFuvrVI3H7d+
PE3OfG0ofhYPtrOZ5m9E9m0wPHTiFYFxiZmpODNH/M+v6LS65tg6gYYJ2+/gYKGRW9sNneJt1byT
zBuIrH0X/F5/PdIzd1bOnflEf+0fPzWdd0Gq0tKkrv61pX87QjrA2Zbmav3WBAShQIb85/uOX7WF
lPoUfxjaz1vaxCFi1CYftiKeu9OM1CvF3/7zS1ClpgpLNRxevsOnFrplAd6KS3DRlgbUaYszL/ax
jaGrUkqg/uwOaR8cgxqM794run6bkycXGCYZGk3pgop3fUdUpX+arzIEDszAt4HxZ6ev78irqxNZ
qdJ2CHWsw4+2mUP50OO836qd99D2xo20vUfXjs8sc+Tt0jUpVdvUTcMm1vn5pBL8dZFUrWFb20xI
6LUSsGIUR2feselXDl4xnd1toJViId08uJOBgyqtDZUBQH4G/Ky/tOHwiYmhxRQdprmevnVHr+m3
1Q7OfNPLYoMG1ri1vWyt+Uy8E2eu54/ww+abYkleXQ37m3F4PWrJZ81RJPvbebAxsY2NeSn1Za6i
UmFYBzjkUdufvqijt9DWTMuYtiSRz88H1XZ5F2kYFPBVkoimlb/vdGMTgQkYzHbyyOxOr/dH0Dhd
os1XQ6iao8vD/BMfmexy4HpbC2Z3J5OlCCMSLdQrYmGUyGit5EyMdfSxORyF3FNL6OLgsUVekupR
pg9bfKbk7UN7lanGme1+7K3SflvjYLuPrXCsptRYI3lVoYomgO8oZ52+decuZLq1v52uIogQ/bks
kiYM486x2xhnVjh2GbrDd4PD29YIo36uQENTC3s/YIVaB90TMjJ8uOm5sjPrqFOWfvDi0hYhUqMl
q5LqHXx8xVAYRZFo3basLA+sctiZS45EiAV2WAG9U0zgNommMXTMb5+01IhgmPD0Tt/QI3vf0DkK
TccxBO/dwV+RdIwT6HDbbmvk5Ba0HkpC4EVudBXjOu/c6dWmffbHNbOIqtu6/DNtZg6aBm1AB0gA
I1DPXnr0PDE2en+wz6x05BgxdJvAUWKR/jNytErMpiqkz23fi2dNesvSNLmpTP65iDILu5LX72TS
X6gIck5f4/EH65DW6lMBhQjx5w6CkOVkSqt2W6d9aBDvdQ3NcUWdFRLowVptIdQh8KCfcnrdIxuX
3aRPUYcjiJcPTjG/laZoVbvbMrl1nGdJGmBdsLtFrdFiOL3UsZsrLcMk/GfWKXvn5xXi6UQ0Vzr9
VpJcJObKU24chNTtd0GTOqpfSvR+p1c88t4TZhNCcg6TZh/m87HTZ+BR9H6rU3xP6CKfC7aP3T2K
/3wEKH0I/fA90JmTkzYtg7zTgTq0gwQX6CojU//FQzIdg4Cet83AwvTzznkUJiyYEP22GFMGVFjY
XZErM4L7X9wuTntH6hYlqsMIzh+U3IrKlgguQyfgNUBsgshPnk6vcuxttihOWRJfH1/qg6MycdxS
SiVjAJPNEDFjTWtjqSp7D3ng6YWOHVK/L3Rw6utaI5vCLTik3Hcne1L7L1t7HECnknj8m6U0EmeL
Yo6qH8aGjWCIjyfTfut2+X1QJQ8QBfDODJ9Oy2BYr/XObIhjrxJvkk4FSeDbO3yVsriNY98OGSBP
F1HF4o2NbyFltRAmDrjvrKXhjTv29P08ttktyyJ3tyiQ/ZEYhR50ANMlwG8qzF4UxWT5HfaPpxc5
ln5JYfHr5F7s9MMM2RSBUuUd0HFP3Ekk/Jj7Z0p81+CqDYB/eYhOdbHxte8MAcLptY8cFygSp8MX
2yoXOP3738IEo4O3ogdC2xbpgDEZ2xz8jv/eEtM9/m0Juy5Up5ajtrUTVJ/JSjkXJR7Z9D+u4SBm
6+rBaHSfaxDSBge/9JvLDulYGBJdffyLa9FVxkHxySL+PTiVxGhoehinOrKIT4bGnEtRjj6Nv39e
O+hX9JEz2kMa8/OgQoBOxueq/Uf2MwOEqERNxx1lmYNPH7MY80wJ1HGrNl14oyUDTqyhZWaWItOb
f3yrLGFP0bumUiz/6+P/22MvowQZYdaxlPpdY09mJsnpBY6FDz9WOLgYJGHpqGZi3AaMS3TlFqTV
qARYip8N/5c90mCMi3WIkev0uke2249ltZ/7OZSRztSKZtyWofdADYPZvnjctjUj4AfjXNn8/3OR
jqWzLSg9GQdvj8t8PeRp1bgdpimVttY95Fq+SB3YcOA+gzBlLLv1WVb97eA7w5nj78h+xL1qkWA6
JF/2YYm0cXJpJw35nkbjGr306+k7eebnnYPtrsvGrYIpnSyRtVUZ55525lkd2++Yeg1qo6T+FEZ/
PiuvQjJqdw05clEzYrDpPjTDexvz/Ex98NgRbv22kH5wKWaKeSVzKDaFUbqC5PupN4gvegSAkXxy
FOdX76cz3sjXNHFeCHfOPKij12mqtKJMHpd5mCiXZR9UqhvyslUvwFjNeqXb89MP60gMY6m/LTE9
zN/eZ6Myzb6tEt42a268lyocgDUG39OLHN0RptQ5oOg4E8D+XKRSE02vRhbRx7nE2davTv/+8Yv4
+/cP3l13UEQuoSJsgca3zspTl1291vozR9/xp/H3KvrBVdRg79KWVfRiIfQLTBDnruPofforNiYz
Vv9oDGbmUIOOJbuPatHO/QZMT1pa/+Yy/l5EHuxpz7IVQfuW0ZBl+dwDkvbypLhQa/Px9EM5erts
kkDTEBati+nA/W1noS0sAqOh/CezDX3bvtoCUzy9xPH79fcSB3Gx45WWV8Qs4SG0Vft7SmWnFzh6
DUSltkEObVAK/nkNCoTirApNHgjRKT5TdKLmfITaenqZY9fBYexA/ZWCtOUg1IlqLJ6DYiAGIDFH
x3bmNh27it9//uBJxHZtOknLz/uNNde+2l3bGfPTV3DsDSSa5pRSiZ+oKv+8UUOFsX0IM8EM4jmy
RUa79DMmQ55e5Oh10NKmL2QQrB3mCm6LAdzq0X0ozKXzh2KfjtXaitrbf7EM0bOkQkOp8DCts2PX
DTyV4WC21S2csASjNU0pHc4cWsceOl9/UgRqYA4Z189bZkRTKQOvwBZOenIdqgxfI3MUZ972Y6sY
RMgGtS328WFoKCxFmkpANNVVS2XRj//ikfAsVClo0xEQHjx3M/GkcCElbQcd4z+DPWLLWqTav3gN
qe2Yuk1aaiOP+HmrlKFTGYXlkq9hm2yj93RCM1RPpx/70Tv19yKH56JqYZG0EhapQU3nxV6U53Ld
Y/vXICObuj4G9+rgPSQNSFvPlj3PokQI9p2iAy7O9ceOXgbhHRVcarh/NHc06n4hLcF+m8m8uCmk
Mi4Bs3yfvlfHXncexf9b5GDvFpWMMMKpPUe6C3nlA+8/mrx1r779i3VQARkkGpTvDncv4vAEjkZH
daDFtIMx+DpMol8WfD9VP1tbP3pRDh0pm+8VG+Fgl+mVNAalNIati4ucqVgudujJdH7mlTmzjHXw
/Y0oKlaOyjKOhVZ9PsYbz8bHcibkmj59B5VmpCTEjbz89JP0g0+j26Z5XhvcOd8aIIKl8BV64B5r
SEMdtSpUsZHNzMBGmOL69DM72OXGVJ+kmk7ZA+0RBZaDb6Za1Aw7KPxsZ2WvSf5uMdel7MSZDODg
Jv6xyEHE1+eBmUeJl+0wfybTBNsNAJfwnJBRn0K63+7iX8vQL6KEwluLyuHgjQVBjeXaj7NdYozW
2jWiblboDAZJYZReIBJUpgkHTHbIImfVM0lxDeDYo9lf4GDP6H4PqhYtKrKYK+aJ1DtFqvnlUEMS
DwamC+ku4IZgNJjZUI9i8vC+a0aUYEjzcL72g7MRFgDZSOpQW4wsW9ZdLu+TabyybfvNOvYKd9XK
Ujmzd47dXBiMDC6ZJF2kBz+P27IqSA97ke4qmIQD1YoMLg21dKpIr6f3ijo9pz9u8G9LHdxgG4y4
5pR6ujOAhsAZ5ByxYorpzPOtnzLnTvBVrAxsQdYyjM5Vyc5d58E70muZEQuXxTt5YenrOLyKozlT
VU9f49FVkERQ8KaALw77Eh3Y9iLu7HSH/zzUZioydnhC1plT5dhbZxFrU5YxUT0dRtumq3ha30ie
GWAVdQktHyfW6Qs5+LL835fhtyUObldSh5nLDHCelfliVnepceb3j90oe0pGoRzrKsqfn9sOzFBV
+GqV7WQApH+lI1RZleGZ4G7aUIcbDuWzjmCLaMI8TEUdP/YEoWW6Yzhay8gGjYpi9myWeEXP6cOO
LYWG1VCFjVjlDxmJ0Wg6TUsn24HkM5rPCuZULx4ZJzVL5Jnv5LGlDKRSFAF5aRHM/rx1dj0V0QO/
2LkQ0cKvlHEAVLUFavwRmd3pbXB0LZI6i87XkWDMsyoVEJKb76jrgK/eFcpeZ5xGrAMsZIjR6cWO
7TnapVNhE7kPG/znhakyUkxFR8EMx2kdeeEVFsv1v1nCoAxm0Ygmzvi5RDLGJpNTo/9D2pnuto01
3fqKCHAe/lKSZTu2JceZ/xCdTprzPPPqz8P0+d5IW4QIpdFAGuiBpT3Vrl21aq3iFWol1Ihg8L6D
nXwtz7I4ENOwySaxxXXxfEZVmIcqcpCv1UPkP0XObWH+r7NpnHxeOJvIVfpIykl83vjryVnLjy+d
TOii8S0UhGZk1PkUBaEitTLN4K9+TeejjPiCGynjVxrMf8DduL2+Hkv7ywRODCTAno+osB56EcH9
1AcYg2YUncAYlrNGfuW/dAEDruyvZWPUqWe8mglC73xkClColOQBfVjW3wbCJ76TujPFuhM+duHf
1wc2+y/R9Zjyb1vzFjlJiARjow21g63URBdnerUgGrXLV998K9OvvkwVxb+xcPhvmETCbYYWs25i
/OxkeaIWAy5IbaEPoMvfQ2e4Ge5DVEB5qV8f39IVdBL4if47K5N67EYve62UaCcBGvGOaVPt/pMR
MXruLDRxdASRXyu9/6D12Ze2rOl/Mlecwq+Sj7hY1FRoPwA97xiiVyiADPlKYmWvngJfkp2GwR7y
WOteRuL66NRonGQVvU2ZFB+UOEd6Y0Bl17ZQkbJyuDX0KMgf6SYwNn6Zo3Iw81F4EQQ8nTFEBwt9
wpWNLKaq/3+o+vsHz2f4dHfVqTyYBQGAX+id21jQMRrOJ2vydoZab2pCnHio9nZqPJHOAEamrMzY
koM7nTDBU0MjJk0hpPd4alSjZuLaGyuOFyMUfJzRBQPkGIyw/WRYLsw113fW4gBOQlHBFZiOnTaF
rmSvsA25Tv3Th/3rv1kQHEAV2UkTyljwAghOyGD9wQE8jdsFzxnmRV4n8wh0exPB84/AyI2Vc9YA
J0Khkew097Es+kuD9EKjSm35as58RzOvFNIjHgT7t84UV41hOCBjdcQCxfKYrDZBJ1Vh9JoTLJmI
gKx8/9JVnX9fOCxTYTXBkPF9KmCTfecMO+fGQuk8U7wXyR4qXCumJrYwDUaUxZLjha9BY21rpB+D
fCVeXhoEMd9cyTO4wESkHreIHOhlFr6W9rsw2kOhFacrL8E1E8KRi/XBV0Y1DYkrNypMXcaOftfb
l/p0FELUP1qZ3GgBozDrO3hB02LlUFwea15Ev2fJFtItQV+bnukk4WvUzqqDiBSvYTJXJkl84A3W
aFaOzwjG8LNZ/FPq70dax67P0poN9dy722VhqFaCjZmGdNwn2qO+5j1+PevPr7x5pjhz//a0iIdu
RHGrkEopIHGDAGSE1DRk1OYhyh5a72OqwTWmPajOtzb42Zo/JOdnRndXexdX9d2fjPX37xAOJ3zA
NXRSXvA6qdtWhalva3Z/YAKkBzc7WDpCI8HXwyjWj3DCh69oTWvmvvPeqmh/+yhOTQjO3qqg/Inj
APpvVsx/QFpeWushnSdCXLBTE/OmObnyk1bJK6fChJR/hQRPytAm3BS3X7s8XU/mSliOuXvGl1Kf
ufJ2dX9frgHel7Y2D7u5VYs+AUdEnIXGNEawhAevufwAIXWR7Wtld30tlnzAqQlhLbTIbro6gR/U
grYUTZvs5tiHKbJIW5BQsGfQ6/lCGAh3B5pjBK8DeoLWLlo7mou//+T7go/sEFWtzWH+vraxtaMZ
r7j5le+LpQ9I6Bw7tPg+MqL1T9RI/2D6f/98Q3g+ak1koZAKJeGkuuUX8/t/+7rgGtW40WzOWvDa
NI8G3OJrVZvFU0bjAKU6x9SADZ4vLuJ6tjVqY/AaTxuj3KfhSwhVl/b5D0ZxYkXYQkMfWL1acQpm
tZr03nO217+/eMpOvi9soZqWydxHReK1nh66Y5Q+DP3KIVuxIF60ba56eo38xmsvP8bOtut/Ft6X
mwcxFxQIdQgK50zk+VKUTQwybfD9V5jtymEDa97QrEB+Fo6CShqAzDcZQhD0wjqMXRPqRdBKx8CD
wtX6UcrDyt0z7xfBa6u2QXzI5zWsCHePp8BPOGqadzSjN9XIUURCVxgS8R91fn99utYszWM9uR8U
UvZdls6C34SgWfhdRZPVpI42lN/UfGXe5nm5Nqp5d5zY0p2ytAubUXn6u8F/ibTG9YL9mH6N9aeE
5bo+ssu9RkEbsDrAKNmhGVDYCB6NI4joePLMOwO228pemnblwFxuhNkEOS8d1P1lNtqEfg+h3Ew5
ZugK+/quCdYihBULYipjspMIebnZQvjVge9rLV+/NEn0Q8yNJvRsX/QYtg4IY9OAbGSordck9iBa
V3dGUN9c3wAdo4MzptuEp46YHEw8Oy0HJNbByERPtJzupar4oXioZ1mQ/F1f96Up40ySkIEznK4h
YZdNxTCmYz0ox1SCvL7Ld2E/rJi4PDQ2wELydDR40CApRsGGVtJREEA9UQXDu6js39cWfK1TNv3d
d8O3cUQv7vqYLu8XDKqAQFki4lGx8yIIOqeK+kRGfbYI3ClO/6In4ksyDg+VtlryWtoTICkoszA4
EEeC81HqCMXZrJWPpvyoUKSUf9r21+vjWTMxr+GJJ2j6ZDTZefJR8m1X6zw6uUq67/2VaVvaCrpO
kRL4DK0KpnpuRrWjdDIb9G5GHSnDqdk4wVp9cM2EMFmxplVGlAcK+b6HZjoU0n8bglgpR2xbaif4
Bo+1ibzW1oL66fpSLA6Ajh6V0okO1ld4+xpmZyjUHTia+lsY/p2QF7puYHGtLVvFQUK6cAFQBZpb
Iq5jAJXSPX9rGFa5L3pbv3PM+vbkGcdkrtyBIKVHSQzDyr4vlE5iMXTYMhvyEYb2J7N1YkG4+tFH
RYECnd1jJRdvQZS/GbMeyfUJWyh4MwzH0Ck0mRRsxJcnvBWF0wwWQLmq+g436Dc1kJ8aPYEBtqp/
5lNZwPQHs7GZ33tQJ9boyYaa8nD9Vyy5HHhhdFqj6Mum0CKcnbDt5BalsKOhbcpPknLEe5fTSpyz
tPlghiFWs4l1Lqhh5HG0OpR/4LqiYfW+tcjjlYVVr0zoohXNBFXFAwMOB2GLw5Xvd3ItK0cI+1z/
A/HOfzQgzJVdeF3HhaEcregJafc/OaLGye9Xz5ei0g0/rsZJOU6e2wfb/OZnhU3t9Pf0CC6MiqbR
0UuhHCXrHjrTXF75/uJOAocPHxet/poYiLXFkMVpqyvHQt805b52Do7ypBr76/t1cZFPrAiT5JUp
rSiZhiMuo63Shtt/rn9/8VQyAJOULZClS+iBZETEe6FMz8lnQ3nLzHgfGMdAfVHD/KmClgEW/20I
O3HiHbr+5tc3sEaw8Q48BjK9q0JQkzdTUQUldGw21Hyhn21vfgbwfXyNDtQUtikxP+nHeV4kygS6
eMg9uIT7Vv1OnTPZedDHIf6MTJehjd3Kg2BpZ+CllTlAh4ZEbDLJIqWtW4VIo8+gz2vzZHruErPY
mkgg3ad2PB6vr+HSHgFdQ+cvaO2ZOeb8IOUxXqh3KsirbZhrHSgg6Zj4byaEbVhafYNKYCkf9VT/
PsXwVGbpzUAOfjyVD9bJmjkthL1Qxp45OQqgYA8d5bQMnnUdCQC9G55z1JTHEer262NausFPDc7L
eBKtJYGCFo6MQVRODGgRzHJrBOHuupGltQETaDAk+EA0WfRCquTR2A+xuAoLYuts5OnGhl/e0qCC
AaXoM8yK/uX5F5wMQ5vGIlTsEfVDmFONAqnA20tGxDGU0Hl+qDPKXUighGib+sY07+e+2HjasTAV
N4q/X5+ohdU4NSLeZl4aT2NjEztD3dbQhq3vBiuYq5H27R4VQzw3cAlEVSLIIjIHL04rRuM09zWM
ra25sq8Wlpz7mOw6SFAaG2QhmIrjFKpYKYZyXf/iOz+T27Ny8KDw3Jyft1BQice9SupqJhqajoX1
EOXPVf0l1chsZCv328KCECSBqJq7/bnkhJ3blaWSjxKMPBAOxs3B/AI74M1LDqHLjC+FruGSbwPq
C8DaNs0Zo9T8HWdo3wTlU486wO1maGbgaiODBjJXiJMKpdLt0eaGm6Rneao3Fk3VVbFSkVxYdJNi
CghgGlmgRphn8+QU5kM2ac3ETeblL/L4kvz8gzHQLEGVwHbm837+eZ7PAWqXEe8lvfjLMCFTLZyP
bSutYKmW1hwGFDoa6P+AaFA46XXaaL7R0+JqoNs+St2dqnpv9mC8XR/NAmID+ioOoQK0mJMoJk6s
Ch54E/HmY8ao3GlqtF1ckzdrouAeov+7ihp+hyihqkPpXKmwnre0pl7/EZdpu/k3zK3iNKjjCYSx
BpZaZYE0dxjq5s6xvEOrWR/ayPysecEul5SnKnFWHh/L46Z1gIcQjUIQlJwvI4RTspd0DfMLEeDd
VCjRjwLlyvtK874r6EA+DqaUwKFRw7ZoIanhy830klsQ3lwf+9I6k7aae29sciFiNtmv7EqW5t+B
trBb0Ws3eg6iT2stMvNwzjOjTLGmaeD6MXJBhzIaaVDWaB8e66EN0FGLq4Lm3iR7zpHkexmTtNuq
2iqJ7dJRJPKHqxHclwms5XySW3BmVtrSEp6wsFD1PTfTWtVoIcLDkfw2Idy5Q9nGMQgRTEBCZCLP
7Ejbyo83GQJE11dqaTDzC4MeEEXn8S84r2ByBq9VEgh/tY2PRqS8shOWvk8QxPpwEGhaEGLHuJ/I
Bk60RPabzn+x5JVQeGkHcL5oxADYTOelsBYOtJ5Gp0KppCTFvaF9C2G2LpW33P4GqmNlKEuLgt+a
J+mXDxMOlzpZgZN51Xh8p1qf71DG/nx9KZa+D1WHgbeg3nmBNG5LfWrQ2YHU7d5vtmbwMqkvYXB3
3cjCeszMftwlEDDPmdHzzcsjbbDKbjSODiJZH6Lq4598nqM4X+qEQeIc6RDCSHFjQKL1DZWrkJLI
dQMLXpXf/9uAEPw4edTzMMZAxUOyUlHBQ8LMsT+oRodEFnIhsnb7CSGIozw5RxGUKtXzGQtiux9x
KlgM0FrbpysX+4KrJDFmQIbLuCAuFmas6bsqq6vGgnPXDTkkr1m0MoA1C8KUIYHcJIFWW8de2Ufj
pxjZq9xfA0ysGRFuuzb01ZpxWMfW2ynKTq629crxWLYA6h8qEf6y5p19EgFpnmbk1C2sI2UWkq55
/KSuUSgtnEDW4reJ+SecmJCyUh5rkmvHbEA+Rpq9oR5/yz5e38JLR/DUyvwrTqwYia1O1cRAUC63
kr0arhzxeccItyL88DDTKAD7AX8I33dojxqaLrGOiACbaHAN+yL8S/9aTWv4r8UVoWRDLmKu6YgJ
16bKC7WqcuvYSI+y9tkpXrJwJYRfXJETE8Kip3HTKSasarALPvXyTvX+0etxk6bKim9fnrPfQxFW
vqkHNew67HBGOv3eC7Z6fOd9d9rd9bVfHg+NXxpNvfpFxxKsWtJIWsc8Ssb3REJ05BDrm+hPNhjX
1P8ZETyWE8pWXDoeRuzqgzF5dHfoK8mU5aX/bUK4d0ddljJqBqhpTOqnTp/lm5rO7RG5vz5fS2eF
OxGKgJnoCUrL87My5D4cfmNnHyVUfMut722vf39hHDSEktmi5Z0wUnyQlJMTKsPYmfDF7430of1h
rTHCLoyAyuPMzsEjSrto8FD1umt6uFWPbfJY/x2u5X+WBkArPf0cgIeBbQjXh1nKTlZ3BhnVooPA
CS3g6knrPlyfpcsxOFjg/sOdQHkvBnFmz5NOHyKVOHszaq7Trbxblr5PJpNL1qSh6wJ8MowttMMJ
SWgtk7a5GqMw3axkgi8POHlsWKjm1moCXbEU7GudbkeTpB6d6H00/G1ar6ny1MSzDsv1ubpckHND
81hPvHvQmHKcVxjSJ+gEAUEr4BRXgbFrw5l/xYmVwoykNE8c9aiY/UbXDi19Q15BN0T4lxH9vH1E
GjgE4muYtom2z23ZTqX7SWypR8tCfx3FTcN/bsNkd93KpWekbfC3FTGLktsehE48mo/+uPP0Nz+T
YAT5ZiEwed3O0sxRpsf1zin0i/PYB2YGzRcaB1CzQJMYQx4XQXLka7Csy++R4Pty3d7C3p77n6BL
5IVyyRYqlb7XtcowHK3e+pGY+BgrWtnbiya48U0KnzMxnbAZFC3X6yjRh2NkvA/u9OD99RHM//t5
PIHvgo5+fvfM723h801RF2rg83nrc9w+VcFzEq+syeIATiwIEYthtemQehAreAhKt80bvPrXh7Bk
ALmZ2cHzNxzZ+RaWA9sKNTWDbCocN0VjoguqrfiwpVk6NSGcktS3zSGHE/CoETU207YnEZj0K+NY
SPCQdqBb3SQRCAGiuNR+Pmpq17KbuvpB8zaZ5mbl3vShSd1YimuMO0h0zNvbd8CDzWIJgOp4M6rC
HeN3VRpXDalzlJo3dt1u+7XJW1gfLJAvp6pNQkfMF3n6WCutBsdN5n/XlZ9698/19f8Vigp7WGXm
Zt7SOclpCyFRkqDM2nbUYorieWr3lYH0lrQZNApA6Dv241e/fUavNs3uujzYF/lKa/SCcyMRDZua
DG3EJV6MtK4dDCop9dow7tSpfQiD6a2xmhgRLGUlZF6aSwdCNGJyykEkv8/3+tiHnV9WOVQ+iN11
P4twDWixZkA4rVFc+BKPSJKrjbQN+pBCR7LyKF40QTmLRAWUISTazsdQIzE5jUY4HScnhVq5nR5r
6/Z2dYeoUp/FTEgSs/HObQQNIsJJD+eYHSfPgxRspd65U3F2QJ6iY5+a36/vwcUxUSUgK0InyMXR
RXuNV37GumgNwoEI2/64/v0FB8Q+Im8E0GUuDQs+DiKJDuYOb0S67FmGGWSgx7cLb79qNPI6Du9X
GI15hp9PWu8Ndlz7M8PZJG2jatqkay+khWk6syAsy1hPUtQpWCiRsfvapisedP6BgiMAR+nQEkFG
B65NYfMWdGOolSE1x8AoH7Pek92xL2BkHl/KSH3Jgbu4/fAH8TOCUXMOlAYglBQEB1oOQZUHbdYS
QRGtoX3qGyu3z4KDwcKsRAJd1Hz0z9dF80woXcegBY/cu0b9NEr7oUcJd3d9jy35UexA2wZgjKS7
mPvOZQm8g4SduoGtTf/RIm/ovYTa8CBL9xV80EN0Z1r3ShNs4yzbO5Ky4hkWB0rkxlXLbF7kk6Wq
myRfi1uQvR+lKd4k7ePYglhLbkc/ARo5MSTcGKPWzOnypD1OphZt4tyNknKtTLK0139plRBezdwF
wl6nGBRaUZH0iOR8lmLXUlZO60KsS0iNVBnPN0rGIjwlUdvBLyDrPpbo7zSd76oqFJGozmu+DTvS
++ubY9EafnTmILehrxBG4/uy0adp1h2tGAUt9Tku/kL3zTW9Wav263VbS9uA1whIWx6/M2jgfL/L
VlpbZss+DOSSC3XcRVMRbNII1oR+jQBiyWWc2hJ2wlRDuN/qUXsM/zH9+rn6W/vW9Plz+feKa1ra
DaTrLK7uWYXHFHxrk0dpohVDc4y7bePqN1L8geOY2RxJNPMGJpITm0j6OEy7DHr9YxX7L3I4fJyi
5lGL/JX379IogHGw3WQ8Eamb85UxwSaoXJ6cmzjY/vSVeHt95ZdWg9QmCmpsasqqwsqnQ9uD1/Ha
oxp9JrbZTM4bsTyi8Xb0TVnzNkt3Kpv5l+aZPJO2nw9GktWhjiO8DWVz9EM7N51QC+5Wpmw+GOKd
dGplntKTx7zTU8lWa6yYk/1OUcNHqGhgLkZwR7WqD5mtZqBi/G1orUF7RK7kX3vCNsml80CdO8+F
awNpmhqEUtoe87p76zpvr0zVIe/MrTOind60z00Kaq+K/4p7aQ0TvHSEbTwTtQ9ClouHeNErTpW3
HCu1RdI6ube7V8v6gkT7yob5NYiL6XVmwAH4L3Kiwo7pzMQYJA9fkTr6G03Rr37UbMnKjZtwMJ79
DClf09tl0Xhnj+omTJ2tNEbbrHIQTM+Hl9b2X1rf2QOsW3Fii7uLu3TuGOB1LUagThZD7hoyA2n4
kJdPMS3Uk347sm6Wb5ozA+gPkVwTlhhYjGMAuhyPuvycKXvlr+vHceG4k7ShJgM4zKH+KjitPFAR
nijQJKuUyvU/GuMaSHhhkkg5gGZAOHQmap7//cnhMFNFzZyY329qjxEa0aV6bNc4nhYOoA49PXHN
ryyKCA1sO6nMkwHJMEn5ZNnogpWvzfi3ZnyANi5vd2Fxo5LbfO7ODM5n42RQcWppXhuMw3HIvoTh
uxFxhj9YFqgJSdjROHuBhf+lK2v5yDAY+q5ytsMai8TSqpCPR9OK8EKhY+h8AKVeGePgmN3Rtxz3
xVY/BmuudyGamEVMAJ+rwNx5z5xb6APJr4ZW7sgJm2/S5Nw1EwpFDhDHOK9p5pH8lWBpwR+dGhTp
97XBT1q/UjpaRmTXmP62oF0twjdLX3mfL0/d/wb2K8VzsvayLrV2lmMHVswXbwrvq6D9ANvE/voO
WDMjRC2V0qtZ1k+sUE9OTX0xKQWlt7cfg6OFq5QLZKZYFlODqgmrXFsTYKIlMhlPXv3h9kFAGUfZ
fQYiQiN2vglUfYqUymuGI0Sb+ti5tTogEv8HCQ2QzTzMaduYqVCFqarVNKoKm6QaLPej98nXv18f
xZKPJGdHwpmwBXI3YRROUFRy0lf9sQ2IGutgZaXXPi+44MrW2iif6v5YDtvJ2sRrgeP884T7ExD9
758vnEQ5BDk39Xyf7qOe3tNsryiPRbHr1+rJK4ZEdYO+yk0lotGZk7GtEtS7XtFnSAxSnDdXL2Ec
JwIGOMTALkKPzG6QWA3y/mganevoIZ3/sIUWa8JPiwujA7SBQ4bUo/gg6nOJfx4OrPv01UFCEcnZ
FTe/dHEhLfh/FsQZk21kLBy7648UaLZJ/D63noaGtspNlb9LiiclXiMNXPIqpwaFWKrS2srMRwy2
g+b24VNefp2mL9ePy7INQJMo3MPfKmKIpNHSAbvK/VGCMW6k60gPJLemU+S6meXV+W1GODZlF3sJ
YF52W76F/Y5cRf9w3cLifqY9gzwTL68LBrwU3PxQ+Zz7soIZOO668pn21+JNVdpubzex+RrEo3F/
3ejS7BHSk2gEVH3JrmaMMdn6gc7H3HtT5Edt2HZrwcWaCeHyr/NZFs/BhJJ/9UPNJbHpOnQ3XB/I
0voQjs2NARDwXODDzaHMzLRWqQlYX+ttK68ErkuLY1PXIMFMy/MFEsP2+hH14Jaac13tsvZpNKie
Oh9z8y87iffXhzJvpRMPCs0d+BiZ5weXC5eMmDXr8kSJpRaUIpzb31MlfIbt3954FlR1YyyNbiFr
0l2ZpbfdOxdm5xk+iTRGv+g19OZQizH6TV4Gu1XN1l/spxcjg7AMNnRGx4k9N2E5YesEqcTVmXq9
OwWat3XkeNqWoa09aHVju21pKe8G6hHPYRJG28Qa/A3cfukOuvHygcpcsIfhqX3X51l3G9r83/FT
fJ0hC3ANiE8fkC95kOlMe9S/C2Az3MrB7vrCCifhXwsqm4imefmS7CgMks4OQ6jAlTFwY7tyPelj
Xq9V/YTI9JeVGRhBepdTfRHM90GURmnAJHdRBD92/y7te9KRlluFK3WqpfGcWhJ2TBCYpRInEPX3
3vRTqtLDkA6Zm4Xhys5cOhCg/3neApYgsSJsmz70J6j0EY3NJOl5KDvSd96+TfwPVJYAIffRZ1kO
Vy79pVmcF4ksOQArnhbnW9Uvu8CzK3r1aDTM9Vc7kd0+AsW7ksUTGx5/rdaJHRHIIDtjpFYjUhrx
kG3pEL+ry9p1BsmV409W8k7LEb7CX0aPXSI/FM0ax+vS1J6aF27odCw9TyJ/dMyULVC5avqc14+K
sU1VV7ZW7ppFWxB48G4iPuQteD6lYTyUodlS1gxRVXanMHUt/WCmX/u23st68w7215XZFQKefyeX
ah1M3BbdYmJIZUckwRyfRST12O012oeeNBAW5MeaYpc4WurarVy5o5VHD4pBOu36eV8cMM9eUukO
f4jldy3JfJqCmdyqvq/UZlMFMjy6H0Jl7ss/Kmt6QsIdNY+WdktwfKTTeWVddGLZYe+0nkc7h/SK
+FI63hXVO9VxeaBeH9fCuafMClwbmeoFNoOMQgcOnBYmxXmGaXTjmT/ytSSLcJ//OxiVjYLAPKUj
EZZKZW2MR4u+uHz64E13xlq0tfh9KrkkS2m7oUJ5vhmL3E+VbijpuHc2w+iW9socrX1fiHrkauKa
0hLlqDrUg5TBhU/g+iosWiDRhWOE1pIL63wEMvpUaTJqtCgGsatuJ5p7bzdADxmRKDU88r2CCyzs
mgKNZilH+3mMNFeSbmR4+bXGNFzxaeIBypDCGjR2YGuBBftB6dXjA6pujisV/l3alX8PdfYmtWvt
KwtOHeTj3M5Adh4YpzCiNovlTGo4IVPu9v3G/CTBA5y9vz5ty0bmngPKdDxLhHXRYk+JrCEgEo3J
pXSe8YiXVTexN34ytXQlVlw0BqsIRRpO40UHhZkFqdLnGLMz57VtozfqaoorpdFBbu0P1we24M4I
1X/bmv/9SYBIZ1ia6HpMa2/yjetibA9q+LF1PpkexUh7bXMsORnKWzwNZog9ZfBza5qV2VZl0fDZ
UUglYnObWXIoCFauiKVTNFMm0YAL0gsMzLkZNfZ0y5vQf8y0ZhMn9SZc6TlaNkBLNGi+2Y8Jm7zy
dSOTC3O+9UrXeBcN7R8cU7DO/zMgeBrNnKg8N3R/6eWd2T82P6+v+tI6oMGDh5l7lGm7Pp+goeqt
ZvToX4u+jvIjpIfwDV+3sDhDoOwA2pIXBKp2bsGx+mCKnBZoTfqjyFxjlevl8mKkkZ+ikYPyIX8X
fb2iekkUVJGF4m+06YOD73wJoQaXcmeDHM/Ny4ExA+wbrHJQIoluOc/GAq6f0TzkymP4LvRW8s6X
k3X+eeEQhn1sKlPG57MnO9844cpaiDU+ZofyCe4eWJAFeu/i50t2pBl9YxzkUt1W02EIjW0z+ds+
Qpowq11deidV0KMY1h/M26lhYWA9OI3MM3vj4FefSsPeDH61vb7PLnfy3EQMog6eZmCDYndA5/RZ
OdFtdlDC92V7KBFwj63XFRuXTpLXLbVDrjNy0Be9rPlEf0JEDHyAZJXziPpH68YINbz0mWQ/Bm0Y
fTYTRdukefp+Girpc0g++a0Z2vyHXA3ZYyE3+r7jPLxaYWI/xEk/vc9MbXxQJX382lIN2NPemT36
fi8/tV5e0JmnZdDJ6YW+y5TCitwhVOkJzJDU3g5VbRyN3kpeQiUwd4h4E+qopv41T4vsmHRRsYsi
W/kcT4P0eVAn5YkKow7IuSjMvYy02K5tPSfYjKTe3pI4nNwskDsXVb7mqUa28nnUh+ltiJy3Jm/+
6ZNQ2/Xcdt2T6VX+kVZe/2tmKskTjGqdt/WVtoxo+6i7b4k6SivLu7B1iUjnYB/oNFILYmK+g4XM
KxtDOwRSPbk0z2U+yUAnulO6xnhnxD00yUGpQoQI1sDwen6QbZQrB2hpk80XP898svcXIYaZpWWq
poZxCP1DEtxZ4f2tJLq/juiJCfHJqNUereIFJpy7Nr5L13o+l7wlSRAgBoAmQL8J8Uue95I6tL55
kOX+LpTup/JnkYIw8R59eY10aXm2ftsSDn1u6HGs5NjKs0fN83e+DFfp2pIsuExTBVA3Vx+JNkX0
D9/PtJJQ46B0d0iErbXsXIZgM6v8nDTC6XNBqufXl+UXqMj5in1QhreWt1Zp1K4y3etr2aOlYdDx
QqgMDwbeS5irOgr9UlI6+xDK37p3mf3luudaGgbjgKqDkBzQobDsCMBIReA70IzLkn1I4tL/Fhml
9GFKtP7F6OQ10K4o7ME2BkIyb2ZOiw3UWQjGvbb1uympskPsqKTrLSORwi1abdKmVXp9Z49F9NEP
qp7WSi7phnf241gk3UOWh6a6D53Rvmvz7KedxeVGqZPhtRq9/qEtImQKGnva5FLefrg+R5dLMPf8
UfX7FzarCksdVkVf16avHprxrVK+F9Hak+vy7J0bEIIt2hcjeGIl5YArheCmaupnxarszFUze6jd
uu4mYBlyuZLIu1z7+VoE8QECaxYQFZbCT5Smk9IpPXS5K1PksmrNfbxdUxmaO65GMjGE2he9Z4HD
DRYoPaIrMmpYYBiiYi16uXQnswnyWUSSC4GeF+sROn1WdIj9ZpNIH8xG26i3q9JihHB7JnEBWiaG
ESgRjhBnZPFBS6n8Wyn5+BYU8D+3bjWd00ibA9Q9c2JH2AlDPuIbtTw5jOEmR9Bge/3z84qeZ+LP
Pz/v9NO3nNL0QW/wec/4OoU7qXna9d5r2eyjZq+s1R0vjw2MlDP+Fw9M/k+8UaJhtEZ5YHupWfJs
2W6S9ysb+NICRVOairn/weVcQFeBtFpQy+f1oVC3tbTPbyRwxkvxfd5vdB0t1WZDXQ5CR4vqg6Jn
9X4qe2VTKIX9rBVZ9BAbZvWUaPn4+foaLQ6KxadgsFTZDABK1UlT1ofmR4fO18frX788K/OQfn9d
uE7kXjMyK6jqQ6zu265zzeahGVfulKURkL2bQyHAEvx5vsucOCnLaIrrw+CiHetG2prY0rIBiCko
dxBriWdR81kPRWfdx+plDF+seK3s++tWPT8oHEKCStowgMXRa3A+BKVVgxgpUVw+tnaxmZRbwMOd
49ogvdN3VeoHz7yQ843pZPqm8rJIo7G2l1MACTFQzChwym+BB0m6UYXA3Ef0ywFR8pIq26q4JxYt
npVkbO4Uev/uM0kf7pSpKN7HeLiN7RnSfUDfwbuotdvO1bUo3QbmALRJkWoMGbmRb50qSe/RYJUP
hTO1b/ZI023cKoBf4CrSEIuZjOF+auNpf30HXU7+7JdmpsR5fSnink+N2cN4U7ZWe5TB9D/Kxc2J
k7PPi5mZzk5tx8s00LSmN7mgUf+iKaq7+dU5G6HICmBwZkgV0j9OkmWVkjnt0bkP69Rtp9tv9Hnb
EFJRS8LlivsHgj2vSkynOMaWvOm716h6aEsqmS1EU9mNACvcFMZAh5J8IG9GSvB8RXhTtUWr1OUx
sbXHvuj2uaSurMrlxcHzFizfDIAiXSZinMG9ln7XOPrB0LpxG+gWIKg09Dapk6lbxfA6CM2CeNsN
fnrv17G6Uoe/3HOY54FHPorU4AVHNw340lTyDDyoydaUVXgXpN2tu5r/nWhofrvrCoCS8zmMqa34
sA/rhyLQXtGOejKCaeWNeBnlAVGYMelE2XMuQjg4QaxTQPEN5TDm1aYJ3Mppt7m/q52tLt8+GkzN
SDX+nK+x89HUla7Vk6YrB818SMxXpV85P+p8QAT/CBicXm9ShBwj0UCUNnlQcIYOlYxgcjDW/kPc
5MrBMxtl15RNNbhpHrbPYUoi3Bhy+b7uevMxGm1Knbmvukqg+HdBPFh3xuTMXGuK9jKkY7WL8yn4
MDRN9pQGffbj+irP4xZ+Nq18ND9TAvrV6Hs+L9Qbaq2ih/ygGxCfPY7T3bhGrLK0VWegMzTZcyJA
jHqmkGVJalM7RJzDYEvJ//oQFk4iUPwZ8Dqr2l68n5AyHqtCsbpD7qX4etx0GLvJNOTHvGkDy5Xk
QPtCZdneZ0NLFip3vDUmhqWUy5ywZXeBm7iUbJUbS+rrUuoPkR6326KVk51U12qwmao431SjPG5R
lQ628AW2by0y4Xe+ZzXZykwsLObZr5ifNyfBrIFEpFrK8XCYqgfJufO1J20NnLdkghoyEGneLpci
FFEEF2tXY2KUH7QxdGvp0ZfWxnH5DJtdwv+MiOxqRRT7o5phRH6Fh7DR7y06Jov769tmYVueGRGy
7arRSv0QY0RygGLBnLqyGGvfV88Xwxz7plbjbDjY8rc0pL99zcCC9/xF6gS12rz1xZgv8BqIeXu5
OcBkkFgbFf7fL6TFYUvRC+2vwrMh1QTGsxZqXu4AmgjnIj7KbNYs2XA+Lm3qoYNvtPYw9Gq7cXz/
oFQWiGzvRiJgnPSZIREkNU7TZMSe2h4kZasU2zG5G8ybLyDuRpqu5lzPDBMS4gRDTwe9t6FRJSjv
4AlMN31x1+iv7Vr4fOmjzg0Jj4yqSyQnt8LmEMYqOYw7I9j/P9KubDlSXdl+ERHMwytDjbYLz3a/
EHYPICaBQELw9XfRD3fbmKgK93nos3ecjk2WpJSUyly5ViL7AN13fon+FU9/cvPNef9eW6ePY1us
EwiTeNVZMAmYdruZpFVEpiH7PfqW+P68qa+uDg4NrNaMONfRvzb/lA/njqplxBQaSgnQ3fSn/LlK
w/MGvh4Inw0sDrYKPQ0TCHb5aajHKqxA9YBkA6SjRsHHqyIxLqnxrSwXqiMqslsAy4C8Y3E2uK6i
FUXRY0CPyaNWgYNzWwRmHRj1ln2TbH12czAQ4a0+t4aDKmQxeUQyhHJOoZ9of5W32+ySztbK3CEV
BBZ5FASAt1uijZqhqKiDJ/Rp6K7yfOM5SBJuxvfzC7TiAZ8SgosJ0xUBgpgq008Q324Nn1+641ec
GWkTQFpnVXS0NiydmWrpVOPmxbWza/NjpYdOHp8fwgUTy0unS1XaWXainQpoyKYBQUR2Sdv7konF
LI0g8q29CiYMeSx+iHzPLrV5riw2YDA6oO0Qe0VMtMiWQQZ6Gh1WTydRlFqYEnfeLOi9bFBaK8wL
u3JlOGjgBEQU7yw8oJevLGHZPG+zcTp5jTzWjO56S0PeVLW/f9P9JVhG1QJUIHPO+fP5wq0uBYNo
N50KIiN3euzUJCBju1HNzh+bS2WSr/cqngizHBr0FxAaL18lwDpKUvQejRNF8+089zvjFx0dn9JX
i15q5/w6h5+MLWtYgpOJVi2M8emHXe4phE6BkfquZ3+2sXC7aaxlaekKBWz0uqx35nCfGc//m4lF
sFOVCsQwPAyDKRvF2o8j83vydN7G1zPm8zAWXqBAW30YtayJW1UN0+YPPODCPfZ19+CcxJMelSVQ
435x6EkXdm7ilRY7cgDDhZXtCmI/FyS75/3FkGBlOJ+MLUICdPdWI21bAoJUh/igkLqyRmN7fsrm
b3x+3WFA6AIFpgTb7ksRVnABjQDiZDFuTerGosNDPuAozXW3Y/p43tba5IGWHr/bBuErxE0Xm3Ru
km8xlFh1VF9HXw2A1k3qO5eOuLV5m48BoLyQ4/6C7jRFxjuTCRJD/PfeSi68Clb2IxJ4/3194cgi
R19Tr+HrtTbeju54A9qQkz2hie4fZsszVaTaIL30RQirNRTEL1wjcVUBNnBMy31e5z6tL6BkVs4y
DOc/M4utn7XC4E6nEgB/XwEpUScFctMkKAXZQA/82/cBRGM+GFvMXUM99G7ZGFOBVvgE/YZICvuD
fnd+5tbXH0H7zGCBTPfCz8BgkaeIqAg0T6zunaECtleHvvoHK2C29NDr9pclcvaTDyEtaZDvNq2E
xBaK2TLwnJfvj+Lj9+fd9OH7DasLlmYkj2lZ3Q12vnMa/cLar7nyRxOLiVKpIQFaxRDSaq/mu0bd
EnrBxJp7AcuHmjiegugJWhzJeJ+5oC7Bije67RP10NfHmYuuMnXIBl4qaq4t/Edj899/mDLXUjS1
JvBl1R7CkbrB+PP8mqxP2H+jWaw5kHnOkBIdexJUIp5X+1WTg1fzUtZzbRxgFQDCALET2n8WZvRk
1Go8a7M4OYyvF3sbL3194Vi62lNSlCKLDcX0b5r2Ugy7tuQff/3Cq/qpGgfNw68nPIeIYqTTH4X6
JtLTpaBvbTU+Glrcj5NZV24zGzoNyk93o5Rv51f70kQtnhS5UjuAeOH7YANsRWBH5z+/Nk/IBaLk
h4aLrzFrNgjD7ZQyizXuhKLtgrpz/EErgqnFpXjpBb42WXgiI4uB+wghzMKn3DrzZDNmWWz2V5p6
Z2jDFjf0hTaOlRseiW00F8J1waW4DIzrvgfznzmmoMhr7lXZPWpNvbMr64okYAQ8P30rAwLxDpj4
kFKdUWyLAWlJrbat58FWGirvbre9CFdaWf9Z6gOVG8jRIZhYXI1F5fYKQVYh1qz0sTL2GvpTzo9h
xcLcRIebCoV4VE4XW9EwlEEhJk3jhBzSgycvHL5flwPxz1+WHTgZwASLnahL4io2aBHiRrN9Y3Ij
AEcb33XFQ6pfottftQXUMNpp0F7sLV9gZlXZA1h1REyEp0dMNuIqUZMhsLI02RhO1l9wtSVjJ7Ii
GNxfip0ZW4KH3+fD3ppUARhoKmKvdP26gQalFrn9T+Jc9c2JpTLi5rvi3RTFw3fXDC8+1CnB24rm
xy+wVfTd9Qq690SMd/Q+L92NLNzb8ya+JpdmE9CIwkMDcP5luTjNutxFqCTiSgeDj91GlFK/rPuA
12DrLlDi5VtzYtvzVrWv3ogeH6j7gPzLAQJ8yQAFFFrfmsjcxm5vX8u5BM/cULPrDRH5ofNY4SPH
vFOIEgo6E3yaEK+HjLVl1xCXB5HRtzc4fg44VgAgQtnsa7t6N1Z0sto+TtHFG1RWbh2zzHV9gDq9
4PzQv54lMIVTEUm2mUJmmSivO4IKseF0eP+8UPQI8WmT8gt7fd0GosVZEOYrFetQu53rlHoXQ7hs
C97fh0YDZzH9/lMetTp9Lm8jRYGDeK5CfoiB0CTEVDurehDhRxogzijFAEUUnZ+vNU/5aGRxMrqZ
w5CnKnvsvSuhX/MLy/H1UTrXG7EQgEKhcLdE1jeAS6B9WQdcQtKIZ79lCV4a8kZNZ9uqtzK9hK1d
Hc4He4tAokJbyNioGmgkJf3RNvQOokebf5ixDyYWsQRhedam4A2MDe9aAzzzktTfhSHYi2VvEm4m
gNDzOK1/d/KlNv7l9yOtir0IXC1AfZ/dqscW7Uy1ACGNi26wXvMrfuFAXx3BBwuLRYCofQcSjFzE
Rbmb7rRLbGWrn4cvzXrMFpA4i4dIWapWa6NNMs7ZrRck9ALYY+36A4f/3PWFmAGU+5/nx0IwVxAF
EBzhJSctE1dVmTwiLfreWMmFiVq7HRDxzEqCsPalOYOkpp11FYA4EOrx5EuZ3UC4zIcUBXhD0oj0
r02SfE8t4u9dixMQkSpSMzP/8efRDbaTaWqu8tgqT9mbHC/cd2tr8/Hz899/PLNGS8s5AFlxUoZ5
/1Z038Y8AroEaAEIO5EfRoDy+fv9zKxpTNjfOnsivPYzfumuWinvfzaxiEagUMG1UcMMJe5YvpWK
ae5rl/MHgwmw305aHdjQr/TJlL0OiPpuKHGdf1ikmR4UFybC7y+6eGZtN1M/gSCyMIVfbizlEoJl
7Qb7YMBbnDGucKiTliZIDe0w10Md/TWXYpA1T/hoYrFSipMSVcoZydaTSO+UsPn9/XP4o4HFOiEr
SLKixRh65916T4x/+bwOgT48G9AvvWRBZjnpFWAIcQzvNB1xBDjvzv/+1TVALGRoc9eUvqSMd6yC
aIo3Yidmr+mYRiBP3LbeJXdeWQY8qIBERQyBStEyElRbXL5jP7aoOeyd/MFtv++qn76/WAW70NEG
IvD9ml03zXPfXaCkWNuOCNBtxOd4jH7tWe+yFKyDomljLb8rwTcHOFWYZze6lfilcq1xN5wxZfUl
+sG/bQ2f0+mIu2B2DibR2bRsD0gKdzRKj3V4BSk+1WtoDNZ+m+RRJp9ZcpzSrZa8CPtH0uQoIe68
QvhK4mv5vTk8Tm4XD+afMle2JM2Dpr02xfdj0I8/b7mDO5eK3uZ9Fzdd1EARxtn1RXTeQddc58MM
LHXwnKpkRdOLLnZH9C3Qn26zP29gZQd8GsPCd1ypZpRr8xjYbU/3yC5N9JL/r/rPXAxH8ztyJfiX
zzeGMo65QAdeF6tA1N0YCvEiZURZZFQSOxwb98nKQEKST9QIJ9t7N3OWXgi4VmJgDPO/X7AIGPXG
Uyy7J12cChJ5dR/VAEKz+s3pN0UTT9nL+VldXbYZqQrSppm+fZ71j1dw2bJas2DOrIGyPGrNr/Pf
X4mPNNB+AxUGoRsLxdPP3x8Ernid602cz43j7Y/OsH2pbAT5H+0sxpEIVQiiGU2syI1q4/F8Rbwt
+qHOj2bNB5F6AlnJX3rhZUDRGFZSte3QxIwHfbMvpyj5JjngHHIhKwTg0dyMDbKShZtroKsYhQI0
tAKKdEu7S6EuOLRRRvdZ+XR+NGtr/9HUIrpLcrVUJxemTDBmaUGhX3jOfU10fh7KYu1LO9VIOeL7
vZ2DAhZg518z8NG0rvilSG/dFEjaIEevAvi8CFFKb2qVwkvbeOLyoKjaWy7byGrHEyg6n1z7YkP+
mlsDMAOeHiQO5sj/s1tDwanRE0/tYiN7cwhSuKie5lZosJ/fXyJEdUh5zVDrL9tHb6R0B9l1cdIr
vs+LS+RKKy6AYhn8GZxRKAX/TQ192P5FpZoT9fIxFi+6diT0wpm9+nkkhPX59fhVJaaAnw81+A3j
8iqzfzjm87dnB9HWXC4BRPyrOGpW2m2dVN6s01T64/Rctff/YACtG+j4A3QGKdvPyyxx0bvaBDJm
YZaBokSyu1Q0+QskXEQO0LFQkfBAzxxI+RbnvauVtqw6W8SUe9qGmOweVC/PhW4e7M56aLLJF0Z/
l+vyqWjqTa3IbdFnkV7aB1KxX41px4COAUB96YetLt1/v8tc7KgMJCmAbhkiNkG0qSLNegl9tnKW
IpkKQR1gEObK2iLk11zBq7odRQxBgr9Ub33xXF1CmK+cC4A5/H0cAUT3hao8b2k1cKYIMMFPWjBa
7X2eOzvZAB7kAc4+djI87zErBwMMoo1aA5UGcoeLaet0NPB5ggxxgZS5D2WUIeBjmfgGg9lu+HPe
2toi/U27O6DBBcBi4Typ3mQFt5HoB6JivPLot/n+kNfQZh0N8EaD9WI2/+F0MBKrAX2sC+mBBnTu
m0EJTb45P4K1+dKhX4/sM5DD2GSfTUwQculGr4QXMG2XtPZjkTqxpFVkFOo/LA2SJw7aDVQd+cXF
Zs47xe3sqYIvuNqRlc5RjtMb1fKo58bu/KhW1wUhAiCJkMTDm+DzqFKksJNRnUB93ZR+1OB/zn9/
JUiESjtaG1CmQl5jmdTyzIFOCR/AIMxA6Uq79o4jQ190SNdTZu+03Nh2mXdJ3WBtVOjfR3eRBcwQ
7ovPoypoOUAHg8vY1G9t6y4Pzg9q7UBAowQqu+jLMsDf//nzQ13LEUR/Q+yJY6cwn0JtN3s9b2Nt
CLMGFs4cBFrosv5sQ7CuHtv5PEght/OuoM5x/vtr7vzx+4vozTAr1e2AeY0pI7vS5hsnQ1nBUeWx
UYcLtlbHgmYLPHPR4QKk+uex0Ab8jtOUDyCzexPFTr9Eg726HihYzJVEdAEtbyaSaBKD8UQ88iud
HQ1y4t3t+elaH8L/m1heMkrGmDcWMFF7OYhIQDZ4wafW1gPoZtDXzTh+ONVijkZFU2Rvj7GVbNzq
ZtRvBr5TL+z2tYmyoKmAo2UOo77s9sLmUvZ8jLl+q7e3HdmyS+CztYnC8Q4WW5SQZhqzz+PQ2NhS
YnVjrEClKeDy/vw6rBVV8UTDQTzXj0AFMg/xw0kvjU4F00SrxsYgxqfMGN2tDXBolJLW8NV+qiOA
ocaDNgH0mk6lsq9q1t4y6Wnfd2pTnwF8YDKd1eEXh0DdGCMYqsCAqY11MOi/LG1/fqjzii/irU8G
FoeY5N0AYUkYaNmmY0Gq3CfaVYHwhvtVAUnsC+NZi+8+2Vt4oOiqJtOoNcXMy/a6wQPHujHbHu+h
1Fen17QfNxXohGqgSOuyCIwMj9fpys6cTV3GijNEifJyfgZWYiK8WxAxu6ieo/luMcUOxBJMojYi
znV61Sn5Ju12dRImIE/u5D+8MU2E5kCY4tLVQXLw2bHgV6pVmVAX6pkIrCoyySVyt5Xdh9FoyPZB
OgFH++JazzwDnaIOgpRUcYNWvy6VG5X9w9VnIY7EzsAzBtKzi2EMRocoqUMZTOZvpU/FhSVZ2d6f
Pr9wylzWTu6URABYngbdlpaX7tY1A4iy0KE/x9tfUEBMCmkR6vUxGGzB9jReOGYvfX4+hj8cH04+
GqRt8Pk0G331JED9fd5nLxlYzH/ZQNitKZM+JpPrj69Tzi6MYMWLAIFAiz6gw7hMlwusmkiDDTKD
gkEWSNfP62Mvv588AqAXjVf2TJCD5+rnSRqlQYexwEuPNWRb41ydhoj+QyECOA5EhmAQttF7sbgo
RqiFEYukMm6tIPPr+sI0ra3Dx88v4qe0N8txArF/rKUgIgr+ZZsBXwCeqBnY84VlpxQOVwe9QITZ
N6GGPxfijbVVRv0EPIpg8kHaYLEETkYnIActGdcigGhoVwXTpbaNtRmCBBVCMjSlzHCGz6ssMpkU
zjDJGN3rfoRKy/d3go1XM0Tt5qMIUKjF993U5MKGgosuA5Qz8+yCl85HzeJ+RHMlyojQ80ZvvzOP
78NWxlvQzmWJFU7S68no/cZggUGuXXrM0bxXyAsl2pUA7ZO5xXQhJz3JLkkGbOzgXX3rIBFk/8uM
gRQdYQUakr607JWCCRXU9UPcl5up2maP54+mlYACHZzYbWgK9PAwWlzwvajRV123EmhBr78WRu1t
maE2r6WuICHIB1n6NoKlna1UbtQYiXIB7PfV4ZBbw4MG1sEc9SVFWHiKkcg5UTOQ3yC2ldb3uYk+
G1gsUcX73gIDOjJBt6N+zOT+/Pyt/n7oyM0VAlxOy8JRrWmIPgs8Y5wBhB/m8z8k7fH7PxhYvJO4
qKwhAfN3bLKNFBHLT1Lf/ssYbEToM270C8fwQLLW7ZkLDEt7kyonKzz/+XmGP+9JkL9h0yOxjWML
TAaf96RiWv1QCQpcoEmu1BInF2r+sz6C/HbCB9mE2ZUhpgZF2OXzmDEgli3WQUBPpZFTka2KP3Ks
ovPjWVlyMD9aWHHQiMxaiZ/H440dqUF01sf9yZZepKuXskqXDCzChT7X1dosDRgYnHBwEz8zLhyT
K6BJ9NaD7hfN4SA++hIwiLTPGPdgIqdZNFq3jfVQdn+s4aUad6rJ/bRv/bEvgqYrfVnhMnb1sNQ3
5ydyxTEMQP10DSnkGeGyvAxE3hsufO/U9AfXbQPbOgkj/r4NpDSBeP17wi3DFt3hneS8d05q54Z5
p4U11e+ssv6+jyOlBTg8Ihd0qC6HQmscD2nVOqcxGwJtQPumfAZq5sJdgJmx50lZ7KZPlmbn+XDD
5ZAfVlMFlsB0izLeBKYyqeXTtmx1sqNWTcOigaq9YMwKUB6xtm1lGU9uq7KoUsdsq/edEWosS7Ye
/mlXTxDeQAWoym+VWtloqXmUDnmy3D7kULdVWykhe5f9ZPl4IydgGC3BjqKqfeBfb3k+HRH4Hyog
4A66NkCbfZyKHdfNZ400ZEfqPNsTKmNbH9WocRzELMj4AXL9KlJ1NyXS8R2riVxLvjqJS0GlOjk7
kYhHOY5tkDqNDBvKj16hXFdODUwC0XO/YJPqg/LEiKpSPjl596N1MeNglwdL7tSEWW/34aBV93nH
ntgooo5XIx6ueh3pOtH3RZPxQAGVrd87kBdxeMWDFF4SaCx1fAjc1XtTHQ+yb+7xvj1WfIDhGhyN
qcG60ABrvZ/Q+j7TxYmV/EaIFJzWTbmHbOOjgIIuLjG5yWtrrzbqvIXBbj4i4ASbmInfRvuNIZJN
WnUPo+0hu5ZlNx1TNzwtAqswA9BdxnWZbA02E7RqZgiKzXCw7XxTjE0ItYsyhFjZH5G4kaw53ovT
Y5v8of1jj4I+oMAs8jLTNwfDTwsetM5es5ub0r1W8/J5qMy4T7pN0lVRphsHa/w1KPSQMO4zBgL2
pv2jquoOUaw/gfdQzcRNLbp7NPQd8t7eTOYbB+fUiMi/q7qd1rKA60aQJZGT8iDJ69Ap7KiY+LVH
3Uerzo9Ji8xbaYRdCZmTiu4MM9f83G7CSb1rMhZ19bRtmyHiXWjl5kNCnGfBUQ0TcgrKdmdSqvrc
tENLOltlsP3cYoFubVS1Pim09kv52qRvarXDHTxfKj7pusgAtRAkavaWmu4VTiNm7XoVPCj6zZg9
GNOxnY4WuR3Q5QPGNPRblf4wWRtN29lqeqW3edCSPrCLBlrCKttpzYakuhWM4H/ldgqnLK6IUcVD
xo/c47gv2SOz62kDmFkCIo82u6dl5+7VSe0fbWRKGsO+11SW7t2mAob2rio3YJq7IhyUqEhQ0o2h
Peus2YyNvFJke5Wifb5z2U1q9BGQma+eI6IBCS3wVt2X/VD6rLlmUHRvp12WDJtce6oVL9TLYWtr
0M2p4BVqZNkHgxyhjbwvLe/Vzctdo/CADk6QT4AV2cfUfLOtPy6dNtw1X2Qpgk5PfJGzjdloUZKl
h1Gtriwb05glEBliO16jmbd4qsvGF2Y0qQezuarcF8VuA6u1NrZb+LmHF0MTdIm7tZwYwgVNALT9
U+GWd45zbTb9T7Q+balzp6kbCe5s7TYtBr/V6lAIB1TdJNTTI0u96waq9Y2RBpoNKa59arzz/MWV
FhbKDs02C5o68W3u+NLr7kYIZnGbBJNlhmPNIs07DGMOGRglTAZQUWr6tta9Q25XP51a9Zl4Toff
TFP93iqvaMa3ujS3vGiCNn3k5XOXXrXqiaosyE03IO6vCvwvXfXgVkOQSy1IvZ/UnXzsprC14PCj
6jv9neU+eOxHLrMQfNRh3rJtCv1xUfwC7i1Eg0zNMygIvw0opY2OinsIbeS2cQTR+x4U35GS/5b0
dSxjHMU+KxRfk1VQmhMcPflZTcc+vZHM9U37pKU31NIDPKLChI3od88fkk48Y4feT4odUHtEa7e+
be1mm6IVguNEl5uif1DIyXDLrVGSrY2FVivU9AaQuiFfQAxl61Fw8rNW3SiC/KY5e9Y6FYwaNBIu
P1rUDQdF7ilHhtsZrmj3qAJKRKvAIc2uqtrAdDlScY+sd441hBDslp2YQ/aJCYJy70fD3ECvdklt
hRkH/K/eAal3p3sbZ/CgQd9fZ+JaZALwg3zrpK9mkft9dzNl9nVl/eF4glrC9SEl4rc9PwgFD8cp
31p9FubyT1FfSznuCAUTlq2kiFusK7WvX2TTMB96XK3v9fmb5Q1PVSqR/LWyh06SazSMmH6vu7hB
0EOadT9MAv2nMU3gI2iZ6x8ddmOlMYje/dS546B0NL3y0ZV3g0qvEUFsbJ0EtjH4rqJubJxnHggi
M2H5bEICNBmjtHCx9dH2oeS1r9R3gDD4nopYCmisTlQ3vNavhNSO3P5V2M6PLHNwmmkctOn5GMiy
OI4Une3ocfdp2j5Q2ryj5Rn3pFv6FnN+tM6U+xqQCbUtN9Ai2SepuWWZQLV23JS5s1HQSdTmJKqb
3w1Dvw9ug/7gkNehfhFtGbRIhEvrl+GUIWuLo+I9tbpA5ij3K0OeauxYfxJ2ICm97/sJMVP9mLj2
nluuryWgxsSf0nk00/uKiFDq+n7SWESLl6qocPOmYV2xg5bYOEFxXNji3UpKvy+UsNfboOLtqUyb
oDHfGXqggJrVzHRXSA2dvKkeSPCUqsgjjk7iU+f5b5fOIP0ctGNoI39mTmX4WmucusaKR9wFtS2e
JO63lg2g4DciVylfLKhMKHTf9WBsqV+U7tmu9GNVWLdG/9yCoER5bfQnld1k46ljnQ/slT8UIurd
Chwyv/XkjTk65kgJOqYH5VhGvD6Ax8DUEuy8bGMqGVBgv/XC9Umf4KCAVgr67KY7z5OhWhCfjKBK
bFs/4a5PjQkIKPlz6Gzu4wzcosX7qGTloRmfEnEjqt89lkVFU65JfPTp7lha+RklvjkC8513t0nS
3BBjozDVrySuhumqERBhU7CC+U+3enTZwRi2gnR+5jWg788PIDb0AdS+KqYd5z+07E3NnqbWPjbN
gGX7mXgTfA8RowpxgPEAdlUsaBHkztbl0O1N9MA1pA+tgAB0uWiHG+CtP3tzw/oXFDgPvEj8RGwT
AWepf1Q21AJIGgih4XqwAsPEM9guQhDwBRQ5JAgpbEbtsbVeUyC7HWN4wFgjZmZbu3H3feUdevtp
rA+6elSr54T+dJx49E5664bY2974W+3eLHhO4vItz7ogwSGltpWfI0Y1nnJdea81uU1Kb6uyAgFN
HfRuHgg57iUuhrxXQjd5TYbXGoRrSBeFysxi2eV7XG8HxpOgld4Wb98dsi9gLxR7yRwwfOhb5EHf
q6G8KdM0BB91kDI7LF0eVkW+NasdrbMgA2uSlfLt4KAzKs3uWvy0dki3nqsEVHtwB8tPvNdJGYI5
QkTfOMK4cOxlgDbTyGFtpEgZ6AayeF1z0Pgt1X9o5IeX0YDm/EhaJ7SbPREtCkl20JVmkCs0kIN9
xXQ10nm9TUvKET8naGPzBn/ARSLsDJvjfmjBlIsCVIHDqNEDRXoBZdZGocVJ6dOg1AkOmzpymhdN
5rpfQ2dqC+kUwzcnEIT3jP6oIK0+WoMPgFhbmfc9RyycpU89OFzU/J5k74oWo116Wxu/LCO7yic9
UoV7JFWNxsIGnsCvDN7dwys2KaURVKBuS3u8qkUGHChGAV37qnsCYsJn9hgKpkepVj6103XlAVuM
eLPDf2WO99SOS0g4JM2D7KaQtr+yqdyYkKVoy30z0Z0DOt0ilUdDmvsqdXYKN47EOUyTOKXEDvXE
CkRnB4Xy2PCbhuRXmdbtNdYHOoCJuKNAjP2cgSIPJcqIkRwReOq3yn1hH6r57HV4kNFbkJlELSBK
FaR9CKeIMlFtk3QziezQGDdC6/dFSX8RdNbz9LkDTNvV2VaV6gatstfc/DFUww3rT3X/7JBfydjt
1Op3VzmBrP7ohIOAS4Qa0XzUCIK+PElwm5OeR2imjNSu3wCavFeGeqNnWli4zSF1UIhqxd61ekhp
QYHZbHYGNC1nzmFpZFGCe5rKDtDfdp+57RUDOWVReT6dJh+SYsBtV35X2EFdPkFayM+wm0rtFxph
o1G4iGpOo0I3Q5tGtC1BeqI/l5MSAu30hw152A5q0IINTRe/B++lkJmfkmYDPZOdovyeSLl3amtL
tNFPUQWi7fNo3U3erbBfetBz6OMYdC0JhZpjoNbGGrON1zb+OP4s8zcUqCM6dIEAn2avdGrY1FiN
IncPbvqTIWQa8SbxjC3j7FT1d44FNWiQbg5AbEvdPHFRblz7N0MCQ33TCQbVp1GOHswBd6VRDrgL
u3AafuVTG9plGjIn2elC2xGMPxn0QM9I2JreTp34A1Qv5ymC3PCmLFNswNuRPpPUO9pIK4VDb2x5
2wtM3avEHraoej0oGh7Zo+8CLZOJR6+8BWOwr7iNXyGzIQj0XXsNbyQ1kPxISxlQ+VOWey89KeqE
/fFu4fSYphveOocB13ULbQ7Wy12JF3wp6mhspY/WhlAbGuxA4idOfjBT9dFqXNzrYg9M5w1iDvxl
VluIrhP8v3axzz076hSC0aITNmxaB6/TUt1lZXakDcO7DBet2t2aE9kKgMx8oSu4WqCj4g5weRqr
hNxk5FXtdy2bfICsogKcv+BaMX4NjX6kQHhzs9ojMH9tZbXvqNGHEvyMiQcMFG7D3qy3BppzgzYZ
QjVF7m+yk6NWcvNKYxC4YTZOSfRy+FmCeyThiBhsFtSIrphbBEVxZ1Fz3+j3FNGm1qH0fK+LF9ru
k/qQ5y9VJW408VK3pp9rxB+z02jGeCgcUt3xtaLaKF1skLlqrYHLk8s/srGCoQeXn4bbMtceaq87
2b36bPXdS+Vkd1J/lwgEtILEU+tAYUILiJNvJxtaOrw6TrREVoThas78RiphgU7VXsHwEV63Ne5L
tQoS/ZBUDiZyOtgVnLHjBti80xwsIlmv3CPvoT5LE2DIqVLuuYwqXgWNCzVOlgWd+JkmYJHuVbP3
uafTjTaLpoCw6aUp2W0OSZ9Jaa9pxbYTtDQ6hiaMtjxUhRI0pIIf5hu1cKMOh9UBndhDUInmt+PV
N6qVXbsFkMt9tSnMV3u8H5AemmwWNX0TEO2mJM6m9G4aepuLJ0EfU2+n1cAXpG409NjpfzCjgcIB
gre1kCOC727V/h2h666l0w0kOH2djqHmJa80T/dq6kDvw24LvyDFIdHTfU/wFDaohOQUNwzfnjfG
IA20e8n7gVZHR16R9kTHfSn+uNn8Eq1vXQbCtcnAEoxWUCG4zZObXiRRCXpWizwCm+/XyAcQ6ydE
k8EI2gZqcZv00TRtXHaktucniRZ0iBd7FczLnOxMjkscWTmOjj2VD1ApRgKqLkTnTxBKgMbIrwSo
74hrNEdKQ//FkIpoOGKH/+PoPJYbt4Io+kWoQg5bJGaKpKi4QSmMkHN4AL7eh164xi7PDEWEfn1D
397a6XaYjJ3SnLJqpxlE0FnSBmYGzwGt2Srczr6mJsRQg9NdPjnV6EsEBWlq4qYaD3NMHchyf87T
UBjUm/6WFQEuK78v9w7FhhRLCI8e7SUU/U3urmIgp895GaZ7K7FpsN5J1ZnJyToKVOkvI03NXifP
diav018WK3cbZ+vYb2s/b7p6JwBLS7YGXXngRpbrxlmvK5VQMz6n+jzPh9UKu/hmabvYWdyhLf1c
uwr1uRodlkvdkvq3nlcXZwkuGnwlPwN9IQOBuHY5fXvxVs+QQ1ENG/VONK83Rm8ygPrRRifzez9E
p4aNGXiN3Mr5V6zPznxcUxaQZ15s7Hsl+rLUv54rsg6HzjlNeFdm6iIgg/741nDZ5PpbrfYkTbfG
JhmuRXZ26l3UAZrzY2UHUhrq1jWTcha1SwTwN17EWdsWKj+r7rbtJ6KW+3h347IOIvUqZSre58lL
1JUa+jxbBWThXsh50JS6xzo3/lDTvUti3FRFdR2S7CrXR2NlhKz4iRtl0zT8DjYTplnY61e5Ohdt
CKnsRuuPMh/65Ogkt3Taj9yOXj0I+S7ia1H8WfpNL+HSy63Tn2selL57azrZy+ffLt9a0KWyNTGS
XIWJFpbZTmteJMK59EM33JQpqEmZMrP7OmVBYd4HXfKK5hANsGPsnbLj3airgWRz/+xA1z8W4zQ1
YpdG8LU5HX3xk8kHpsbGLDDL8wNgpGrnTs5NTppDq+VePWpuNxhel30qXDbNOMndTcrBou/xMPFE
ZL4TzaHItiYPaIUREAWySUJ6F0u6GKkaxir4qn6J6t+hpcldw4YNDWkYm+lGMV/b8Tc239eUNMOU
8iQHtv42UAoN3gllDPvx1SQoOpsaL1ZYvLwU/pxcrLIKinEkG/y3LjO3ydgYKmWc129SdGyGd2XF
v1L/6UPvOSOt/71Z70P0vGo2awWvtrLvus2o3aT2wgMEuMiJiJ0fIbsqvRGUQAufkSrbNkqCtJJ3
lWX7TfHHQh4ibPRQKM9m/Vw5fuEcHD3yFXCHvJf6M8HQJgXN8cqoDDv2COjkNQ7j47S/pfMN0fxQ
swbCGpNf0s7xX/RBzOtucY4Nmi/1LdX8li60q6WvTyfD3Hb9ptHecEh5cnPVSoIylqdWuyoW6x1A
CGXnaubsK9ZHyfRJtazeoFxS9ZgMO0PdOnLidcolyyEzILD5r5hn2JDx0UYg2dyXrc6d1/McjW4x
7oW0yaRTNNW+OcuPJR2eITI3tTaJLk5Mh9RuLqg/QJJNRs9vL5a9ZfnsJhf0pv1BedBa2aEX1qvT
H5ZSuqW8+0nM6p3M+q4cm5lXLdoUowg1IzXZgwGQwEYoz3sizBmbasJcIWtD+ZshcwbLdHvAl2In
VHKFbiqyLo11l022Z86XBOpPVvwhOVb9u9OfzHHXLKFd3TKuayyAU4QwbuL+GA1Pmhx2luXJxk+m
vmg9R+m9X5d9kmlbrax4h0Xo1HRaIKqm39vJNnKeKzl2a/GCCOpZrRqkxhDklsJzkXujUbn5Untk
G4k0sLLci2RawvQ7jnNXb9dgrfRD0sCkORXD8vLJ5nBTpea4SK/rNIdt/TYukBSZdRqTEqFgqzrP
nMLB6DQbmU3KcMtKelyawVNs6mP70eufs/L16KrsdvZNumNlvvWcF3r5mdQ/NA5ew8hRRlKJQjBN
uZvls6P+ziOE/kZdrrJyFQ25tysPgflcFas7Ly+Jcsw6+BnpU89eF+tqdnbo8K3Lzg4sq3XrVmLU
hLOsNgID1stqhG9NpWfGNXuhAql5SZbncvgr4Q+H5dpbW/J43Bj9r7o5HBA168o7cKYh/0XjX6sd
9LUPaGWt7KU0KQjGuw2flr91U+VN1Ultfgr1JVdrwPCfvgZV+038nbuk17xavamsd1P5F/e3OP0o
BQJJcTfm1mM7IWEg7PXw5PqrSA9qvB/mxp0rQrO2C6yMWX+1+b5C90nHf0r2yXTqBJIYUDTXgyom
N+5ejYot67yCMo/NCg9FTxqXzAnGR2fuXAG/W6WfTeqv9UvDxsC1vS50OJ0NVXpP9Msq1sPCQVZW
30v1LwMez9mnlcm+qrxo2a4094u9lSeye06QayV3jiNibt9jIN3YEVfFZb2WysdY4zbKBJ9/SYyn
ub23osYxybaXmBfjoFZnLf7QsKxW9AGFFeQKJeeQ9ToANXeNNTT7j0i7RmqzXZxDM/9Ndb0vxtzv
urvTtHQopd8gGuiGuzi517OJdgGj8BmDOErjvxo3upgkv1VUfKLCc6g2cnasiKtozvp0L7oR1kr3
UsL1l99Erf1SfMuT4ekdHGa0W+I/y9r0TsCfSKAIhfQXF9tqOJvmfZQh0mEhRvswDpBdjxW+Osfr
/KkMWyKAIvtQKdcGSmvN/ZGt9wSqsjyP4zBZfIbBnSaMyluNeLC055knyyGfuFDeo243rd8VaoIF
psnya9nVnl6HLT/7qD87/X5Wv6zZCEztTP23JI/+0zPSCIa69CsjCXqDdmBFG1C9Pr6teuYLAF9l
Zv6g3SWtCcuFl7x/iyNIM9DxWD1nzdnq2byjLWEWXYr0XS2+F033B8SKqYIvGDrPKU6RVLpT+7Fo
VqjG7/H42SxUUxj3RV+8MT4U9L2LDN1UQoBWPYcJ0J4jucrvuVHD/vw25TnWqX4FEgXUGeoFuuV+
TEEVovVaBWahDVII0Ljb284t7i9FOfGa1886JJqirtuu4PbCcqYwsrP1U0rbNnE2EheX/afb3O59
Vhod7LJ9p4tj1s9t9VsyJC9ZjUHJKtgAp2+WibIm2nEzWTrtba1QqVrx6dgj40XS8udov1VRwJot
XkndWPNyi4dqMeFoZ/rLSIf5hTdQ8rcEFtRM3/IaaLLyxhpPg0FCpvgclx9SyN0eHapX3InW21CO
c1EFSQxWM/ycSzVmpzY6aWREtVHrSgZoDQ6+rE+KcjaYQe/YR93+pvrOQHeK89UzTBW4eOv713g9
c8vRtagKBM4/9phKOyGvbj84QeL0lJxLPgMcHiCT3EadNVusTeXcekoeTR8dkG6y3w3mVZqvDY2k
Paj+qG8GNl7jS7Az9Nj+IBzTlZmId5agUbkQ82+9BFZkuWlzjzWYoueOFdZds5d0012dY128KdkW
2tYYw6KnPttPk5L7Sn7UtcAiiWZGw1pHjgEG6a3urTK5e9duaSD7Wf8UxWFk5uFq03QbGVAHbTW6
dNY+Lt7pJbNskw4vj48yqnOWHFfrbia5J4EeKu2sUERSWXetaJfGt6VxPDmJ3cT+IXSOtJWByPcj
G60akzlT/WjHdeA4l7S0XZXqgDbsmfafbB9z7VUMzw1tgmUEjXLQWLcA7TawIHQglU1ZddeZaqi3
NbCt1e2SQ7Tc9PqgiaNWN27roHikrpx+peq2tb91KDUymmdMi07pzepWSzY4ud0qYvndvDedN0mr
Qxu0keQkx6aotYonxUWgK/lGBa0owvHMYnB7pXK1OAliaMIKhroZkaqhhWftYJhflQM9CUxQ0RVa
WuuEQiuaD9V6LZu3nK8QTa+N9msJWg1ORCmRvabZKPFxqp8q6eg4KXYDeftglSSNOmQGnUWe7OzG
aJRt92vEA2fAU2p8OMaPkiuuPZ+c6CuVa28cb5VReEv3zzZKOBUY+DrbOYa0I3jQJQIq1T6npDwk
Qt+w/BN+mfk9gF1XubX5I5w7s8UcfmPQVG1QOYBlsCdEupvr+4ZKUJiffQVLEONn1GN36Wb0p3s9
wxaexxxy9TbGv6ryOYmFO/OHdH1c5t4z1MFLyndZ33dZdtEWCoH4qWLew4wTn0hTRzW2tS1fYjpt
AZcfAfWqkZM2+1bHUyxuQoxuY12k8fDwd6TxQdLPsfqvUf5MaXWdnqqHEEDUleR8z2JfTGc1P6Xd
76g+ydFRpymH8FvSS9v+NUzOo6jBQdjrdeo5kc27pv+pCZlf/bZQt1X9PnXppjDk46BqGFmkx0Ow
J7Pcy+HBe5FvJYS7iH6nQMVMpDkQYJCE8dYqkXaO9ISXDRE+Y3iJoqXGdN8Z1VA+6xHAQ6m2uXzX
xdlUFgTEMRAUmim/6DHhUGu1r6p222HjW0gmcVrDV1HKbFrvxlH9NTf9B16RtNRtHk3EoroZCZha
LwIbdVfmWxKwxxj6n6h/FukjndvDikxbTCXeAHvrVCbvVxSkbRUorMio0vkglCUoU46cifIVLw9G
2vETXhzJ6UN55XFqdpq9W2jOaxH7jfSy8lRE6tmsnqt4fXr4EZoV/dVgBN4UaPeWH5ddGEGmieSn
qhl8tBxvEAeShBFV6e1n4Vc4C8QozvNiB5P+ZElPSm97+RL7ak5butKyK7W32H4X/VVIn4n+bBn7
uvU7+TUphjfn/1vxl+D5ENPsOsVXRL9cA28fyK57s9W7CenSqWLH9Oe21P5a56+FZbXUY0v9lJot
S27V7GJnW2MKC/Uv6x+5tPd5FR4vfNARWyotimdnMxtRwbLal2hPU/xvEsbWTnaW+dID07WWTH7t
LPcq2K/xK8l0JYUWEDbGMfb58AID6K2Q8p0x+c3qhBiHX0t5apCh4PRzEMngx321scvsUtrKdzWk
4YBjSSirb4HKDaZZBhIfTP4d2s7v+X/dnIWj0L/zoiDhr95odkvg4D87vo3iaTJ/iua119j+veRB
CRizazmwWB7gwLcn8z8GMdyRA0ixrivuA+sXJ8rC98DJsVGj9NCW0TYtKAnyqV6/zCKljLGCcNfo
LyJ6rqcra3DdhlNes5rNuOzsdM8MNf6HrRGf9fLYxoCk9cueeDPVXR+9rWTWg1764SYx41/iecKi
s89ofwSChmH/dto/M36e5u0Yf2V5sylzaGJUmha+TueDJAK6SjIUhR77aQm6kd675LsdvgqMDk6C
hbtaH1aEhyuIw7v2B3q9QXtbitexwurF7euGv45DT+3KY8d3b3scIyb75veqtZ/kk9XeDH7nLD0T
QsPT9DtMNCIQzokedP1r37ReDpWUpeDxVd6IWfIMZfai9XW1E79dsaUkl4ktRBoafEQrRsqI3f85
zcrKltm14wcEfZ3Qbcz2Pj/Sx7J8p7aXPEVjlXUQPgKEzq4kvkyR7YuMdwFvCcxnmj8/QAKDt67R
7kxadT0szJNoOdnU9MlhYiSz+92UfMLKuhjDcOUvnpmgDiP1I24DPVHfqP/m+tFOndebNmAE8VJh
Yxat1bimj0VDZ0E/lSNEp1PE0tynRDnpONEcSQqXOXVN+Z7MrIn9JcEH3aXfle1vHTGAYfdBVnYs
kWQ2qYgOcmawE2yzzFSmVqKNJHe9w93EA9+yS9IQy3Yu3iIjDtU1Rip5igmV0+GNq+HST+nGrncy
gtxiokvjA8KI0PWFL5zNpF/min7Nwto3jYGi/asoQRRBQ75K2peiJV7umL4c7RKoMU6AdCImheZq
BUTgjnDHHm671N2keurUzM9sf0rboHzIn2qxKSUraNKPBkkAOaGe6fANc2N32Au/+7H2VOewlugP
sTsOhVfO9PQ8xwu3znbQ2CW/yr6y6jWu3+bK3k6O5il8to0h6sFv/ijZ91plvtohLFrDEXZ5E9Oi
WBK1eE0hVUEvZvVOgAVhsxu9fV3ab1r2k7X0fpT/kJeK8xWRlDprrG+Onh8n5SYlUNKm/B4td4cq
E+M7k7opVKz+WUzf1ZJ9NpY4PCSqDr8BhBgt1nlpk12h7Arxkcot3iLZy9hdopdYibKrnfUA/bs1
NaHSvgn74JRmwORYULD5NBPuaNVPZtYFSQnrlzZ7k9mPpVU2w/S89stRdg4YmjxRP2fqazQ33lq8
lFnmS8vPbO+q9VsZZ0rP1tFeGtXyHQndOi22mbN6/QB9DD9H3EDYDOOW3ScsomkDczV3Amda14jv
slQ2Ju1BPRlBxxBqSRC3nJ/w823rPqIta/4Z9XBSOn3X5v2xBOE7uBzrRnJ7utvR8PL6pcuplalB
6ZFJ6t/YcvJTC+2QF/mtlMYwtWgagEIVu2qze5u9Ib1zsxrry7Le8+XTzj/4u8Zlaw5Xywqj8axr
l7b8fPhq9HSC6wFSYmPJ0sqd6z7o1M0KGc5wq1ta3/JwMHX23U+Dp2cIDE3sa7igjEpw1uwU9WSp
2LlG1W2myC/xsGTld5RAjciE1/bQ+OambufQTPYxYmEyRn7G/LVj3QaENd3JvDU+PojSdqngUOAK
RhO5D2lSXr08HTbT8kYeE7recBcIO/XS8MTgSHq8Gu1TE3dh2iicjQuqEgx4UuC6kdwU+xqbB7fx
dBDJEshK4dU4WlmEs/ZvAx/DdkXPxpc2URCm9Ys4SrdEIozXD1u+Zs5boh9XgTTG22OzXUjl/LCU
ydelY9MfR/NjpBfkZm9lTg6zBL6syu5xeler7Cs19lulDohuOxUZWYBQEqbAXPqoMIXjzXD4CXTe
MIe2HObjT8euS9kMJcfx1rnZdtSWsnrDOuXbhnRvnBcMPFKt+Np8T2fFt1PUJej+RCReZfY725QC
ddhgCd9P7H6nIVnlyhfQrQ2YoynOmvwTT3/DovnzmG/lKvMS6xw3pS8575KS7kwZY0O+ZXWuqygl
HJMJMfqhL/p32X3PzUtGU9nBVsjj43ROwwKZxihI41L6E0/ykDphnlVhD4UwjdFOzXed/Z6SS4pk
HBGX9Bi67XdyzmGBmNFmky8NDVjE4VmmDs81wv4vk9z7ed537A8XG603g6Q9NQZ7Ew0wpS6/6wNm
qKwGrWGzjSEMW5WfCF1+SGbvQd/3yIeStRXTNtOzcxXb7z3alag4yxDzxeRp3RbrQyKuZmJDDm0x
8myIrvcIP7hEPQwxCfn5bMCTcf3b6awVBsgS+CuGUMeeJGDSSEz2F7sPjdzZKXl0nDE/mPh41OJf
ZL+sKbixeNUwiyaWH41IvyjYdfNhGe/qfAc0tbDb89nSNsncu01774rnesUyywqDMhu4w+DLMkAV
s4fDkqnhCArt+2+sPWm6HxKmdz1p+ErSERfMTzoehXYkWY777D04kqmpPMJ9/Gp8c6xdZJzq5pis
b63xFsHczUkWrgsolBTBWkpgkFAHuKZpvxmbcbfgiUis74Uzo+WELP6W5isq9K1kos72n5K94RlZ
rWErpALeFHuWbZxK3CJGarnZ8jyx5auhqC94heOr3oCt8b4acHGOioFK7zd2JLmsqfXI3WEjzMek
vrXdj56Z4egcYjzZym+c7x5UslncWSwA0XC167cy/VaLa6wbuPT+ag52iAS9JFNz8tsJrdYYcPK/
pManMmEmTHcNLgHsfCrWQBkSMHtvKgP6vfZH47jEhtt0l6V/F8UaFs3NwdFQ5cBYbTxQ/IDz3460
BgMSa4u1ELTHAlYpOyqmn9aboj9EPQr8ocQnnqw3WJmyeSmcHeEv7iOoWnVgkJp/KQhoKrG2XTqR
+23/LZZ9YTC7o4R6QfO2d/rd2JCXf5exIDi7WSu8rHjJIpgdJsIN3p/cVbnXeb5Lenysn616jZtH
V2ZiWDrEA1ZxJHmEtQQhMWajZF4civJp6JOQPtBr846yxM8z/PVqCLbn8Xiim3Gbyl/h7BsC09fd
MIKBoiGMhs5XkhqVRNtzEfCm6vdenBtxiGQZhpZHUPuXZk8r+qUqHVrp6wEiqHjR8PpA+KRumdqL
Tc8qltcJOr1eTmb2LccFHtocS+FVXTdzupz1DD8/BEOFFdjEdjOhckvPcnOypL1j3dv1RUxxgHYP
3N7U/eBO9XeKLUeOvrT6lDossBSb1OabW7iay56abGwMfMfmwVlgRiYwy/dMGZ5sPUjl3LeH32EI
awOxvt70GdsDbhmt/ZgeNBgEneoR69sYM2n/3LfvhXZAEQum8luItyXykzXfxevPvHyakLMiGRDb
92mvMpjwadaZm5UwmhAedJtesm7t5d5hVmS2zRtbkuhwv0Kf6sQbFdnoTgLTrkxkL2g3g93Kuo2l
vWIyKJWT2uLW3szSsYgxT2qZC+r1UGbmDgYtOnbOWZl/cjzTcfObJx0MCMQrmuKsvhTti1P/GjJO
xVAA8uP81TQOeb9vo1cJZV2CgDOhyPo+2mTaekybl2o4rQakWa5tqgFKtX9VClIA6Eds3IFArSgx
XEd8k3DDAbi3gfYrktaIgSURu6T5yyEPTXPd2flLkaC3w27JKd2HQ9NvCFakIMUXbTBJuEmyuwL/
kqK7VFD50K/zcNG5HLN5dGiK2/y3HNAYsSpX3S+2BzfSLJdJSj9pZq+K73Xy0dZTmLYPaYZ1iOYT
UeT066Cw/N722e1/awNoRpj4k6JdZ7Fat7dCwZlqiou8ZKdxfi+nFk8ox+X6ZBWXoUbt+O4hZ21E
S9IPrfK31p4tce4F/u30OkW7Fc/JitcQjgIfhWvC2E6+Kh+lARmn/+uKjrtzNaQPnfX2KaBpcPqt
HWebxKCtB051Caf8eC2EGrTVOXcOrKXE7qCx9rk+MESMTeFjyj/WTgCO75PA0T/GwePXhCmMGMsq
lInAYxdbZE9G26F7oD7UDJxjPyPAJE6PDtYjUaLH8Ggk5TNls9LlXSv96tVH66wXp/6z6p+MdEST
lwFjOlCJkR7Z9kRbA/wSt4eqnKJjX0DKLyNQ9WPWAQLq+8rbFaU/PdxzP24081g3T2kVeybzrYZx
NU22CDIDUuuJ69gvTsxKNOJCimOGU3FiVseUPVlB6tTl7aKQbYDGuVHt92oEi/HP2tRhhijB0IXM
HIy+G8UXoxv8GeW4UqRr43kVx1Z8IJ+6BoC6buwQhvfhz2RY0q1aiTkonAxFglxcHTJpPDt561or
ni0HlrVBRJG1/Vj+FTgG8/gcz9p+WjCKMdxgGl70ECcphvqtVn8Lg8rIiVYuxqdEP9vVHc75mMML
oadhRux1bPdZ9F3CmOXNE8M9x4T9qSrIUSHyp6e0xzSlyZAFhjz6FaYtvQqVac8QAhsVWOSXqND/
7H/X9ddu+rfUhzS3MJTCjvq5cVacr27+TJp8M1L/sJDTSee3QeiBzqzK7NihWmreUJeXnog4YOh5
VNVNn9BXcAnzHx3N2xbXHndEF/maIY5KPaCYsKGUF92cKY27PL21ce1lih2MdPnVrO5kpPhB/OC4
xX7VIeU8taaCF/NmIgQaMJqDdVZITlO7LtBsdvvEmPyd7lY4b1oxcqwsnpbPfqoqvoyGo5q8XWYa
9Boy/KKwK6lUwaQCmJNsJR1BX+uucnbBsurG9UbhYJW7fyNozNd72sty3o8IbMowIu5Qy9s5B2S0
zTkZ7HAqTCbfz+IBI3EX2YlnWpjRONbtfD9xI5quuzjdzBwVNHc87RX9tYCQrBaVo/VdSBk2yvdu
LLyufVNHmpIpcUkeuGpdHkTzxyj3ATsAPRXesZpqUPa2KMBu3yttjZN9ZHn5bk7xRkAFjL+tfo2w
n4zbOD2shf4JBernUkqBz8KMA2LVxpeFlso+5/NeXr4ej/qIBuUs+zTZyf3RiF7t+a7QHOWPQ4ja
OLRNkNM3RAy31XAfioMbfN492OhMeorjD1ucimL0rf7exB844ET1v2OuatRdQTPZ6kyjlRL5Zo9x
iXtbMHeFpJfUG3l6nwUW7AhjhHawLNz4SKLjP9WGd8y+BYzEKnW8B5mXorcN9Nb4qjZLQTqTKDZi
/Kmkd61sgiIqvKLbpNKmnxhreVLak5odi2HwBl4eDV5bZEqY2ad0/sU5kbIZxtrIRkgjipTVgQoT
cFbVyJwwdIQQLWj/KhFzHYJ9IfmqaJ9srlKivzn5m92O96zdy+ldwfJezTnK19VA0JBznHAPIuqY
1uN3OYvA0DGs4d0Yhg7N5mbxxbVmF5WHDu68cZ7A2UwXvYHmQpEOQY8x6sG+R9eij7zO3Bj6L6uK
Q2wCTbVr5sWT5Y0jB84abRI4NiejZkwXK6q3uBttTAhqfWqYt2n1/QxAYN0DPz/iiMN5vln7bYab
Og77VBAB/2N1YY6JvB1xHJdQ1bim84+iq/cK1KHYKWhmJQVuGHdTUTJO9SbX+4kFqkImgwmUx8wA
BF/+EF4YXlCt5nds58ASyXFqHeD8oWwYUPri0YpaaLTqp66vbBnkYQhrB36XqlDJ0o7YWWTpjnds
FNtVNy82x43eTH5qaGe7xibLaGv1Zdpge4ZFieGIJ3KrKZAgyMU5Ytpo12PGcEG3H5stGakAiQXB
g+kZvKcK54KtSJt1Hg5VvdD+tJtCrT8nK5QLcB5WDKBxGTFM+sDvU61ABvASY+9Ky5vkXGXpOuR3
9SEnXaphZCwnv9nF/ORAb2SPJb9aPLszdt4VPypiKtJ+SSxMWhluGR+malvhNWrU42wcCGZ4TJY+
ePlw0Q4Dh+VIrFIlbYso8eyGS7x8YdBq56vKrEtXnPBaMeTk6/VWH+CzlNZj7CmIp2snPWi4vRVv
U/OX7Q5ezABeec6ya9keVbw1AqFAmmA2GuKUnjV+MKls+ZyDgCftl7Oa6mFGuenqS7n82fGXYrBR
B/rRUVGxtoqJb0f3JufSp2XYR7uq2yXr1zT+6ypcnGq1rblKzrCRLcpVGoWPl7Yov9SEMcp9paAP
frPh15uZYenjT+YvPauU3bR4pxB3xt3hMZu9x8PjJCSMnxLzoli+bIITVRMNkkgqro7u/LOMr8ei
3lmS6FqgwaXXcbL81oz5NPLT687Pxm2XvVuYtU1GlJqFEaejomLbLj/pzLy6wriBfA0rmnD9rZge
aXFrlIXOfhHLcbSPk6R7pvxpjGelZQox+5jHltOjdDXtIpsPozY87wi4jN7msvbIoh8SmCGl26aI
Jg51CmLMj6OWkYxLBtpbm0ft5vh7clCGjBeo70JhGnrn1KesvWmMA0ntl8TYo8E8Wb7e9GhjGKET
HRwFxCDBuC+3Fq9TgtffgXF10rtqBBVcr4n/Mb3z3fr8yZrO2JFhuM6CTUhwZfBMHePI57q5aM1z
CvUaOYb3+FXD8pE/JmnGIEa1kgbVMziFRP6m2Ger+pz1f3F5qXnL5AhbIcOZuK+MlkGVcXkZCH+u
U7KSE7ExpJdaYZ5gAKfLf7HITmoZbfpBDRT5Y5ALwMl7Pn1UybGI/srmOEaXyrjM64vWhhpMliYC
bTjOK8td8wpPhR1U8CNjhccc4bkSX0n+28CgLDk/rGSEKibolQ4/5UFymLmYX8Z4L+tPTvlna+ga
WC0bbYfUgw0TrLuGVbZ6GRQVTjeDl0SosDbK32CpAYefqxIiU+Itr51/zfitZQ4K1UV076qAPcYW
RSiCVttBvTDq9x9HZ7YbKRIF0S9CAhJIeK2C2l2Ly/sLcrlt9n3n6+cw0vRIM1K33S6WeyNORDK2
Jbgq2cx7k/CizwWGIBXohFEPZHeOAoeqyniWKoKPk7DTcZjeVee5jOqVr/7GJCkd68cuLmnMsD6j
lTduHhibLhu2zFFez1vTnB5jRATXkVv2dM8sYUyi9JKF7aqqSY3zGIqngqO3WM586xSLyK0Vnlmh
tooI9GIMpemHUD51ja0uvoKzRvE1QsaRgdcqcs1yuJqLjy671Fm1Ss1TyBNVJBMG6yUl0RCVzkbE
Z80sGJJHT21/KydeWYWXN78BB8goOEvFcIxy/xaDdLS9NzL40mGyBsJFup7QXDTqutNl2mt4zUQk
EhyWrmkCzItPVdfvGmVHG8DKDAZgtWNOdfy4K4vtHM9Iewy3+Sm17z3kUePvWMSDZh/Jo5oigMGX
64q/T8RGN9Bb03Zdt3vFeFjFV6ydkdOwDf4WxD6rujctJh1aLnDL0aorhmgs9UX/aAsSWJ2CiKS/
C/Fl5b9+hSzcXjVCgxqyhkI+hzGxmPdZ+dw05lqWt0aghPjXptFgRO4gX6teO5r5MdX/Zaq25z08
jJLbLWOKwRzpqVzwDyMBp6p0Ixvwj1aztK2eAkt6Nidk9JHqdg47aGGslVjxZk2y1apeLi5dca8b
vOWGdEW60Sz7ZFnsU5s5eLar9w6XlwatVQrxpgWPHi0T1RGkGhnLZmdRmAg5+lu5qFixAyOob+8y
9JyxJN2Lp1C3Gyv3jDxZc1AaOYVVwmXdDK9GWq05xID3Y3BPGnJR6UNR/yLlOYy2AtY2z7wi2CpV
sm7h6RPtohHZzw8y+8qJkLRvSL9tmRw17V5gt5OI2mq2s87j/OoP1j4ZrK2zMPDxe1q5JuOCYX5y
4Cc7G8qp0p+dZatBV7LMZquhaMnynBtfU4ffiUVgfPkz3x2HNiYMXV+CMdrXX2ILnqw96B202c6S
m5L1BjqDlX1XWkQouK3DjiW9abnvXloGl7bm+c2sX5sUINQb2tdHMswlkXxd/dXjj3Z0JTStRGCd
ZvNZh9nILGvlGGfSR97o9+5kXkylc+vhousBVzrXPei6/mbPB7PbheNpVF567DVLvdaYHdV8CfNt
2COoC7Q5sr/D6FHNQsfDpUkmIKTUjTrNIyxyMDW2HSbQEQXeTPFWuIbogZ3Lfz6C7GgwG9yMmnfX
Ng8uo9i3cq2rf2l6Ifa/2OCspLDi4aLvrWLb2VX4dnV87UD6ouani1/G4s5xQVyKpDmaAgMfm2aK
D045bGat3+kQ9UlHkLsq1lp8boKHmW6jfD+wcoXJbbI/NAuvhMilTwAVo6jRGUS6VSVuY0hcGjMs
AD2fAMQHhmfIL5lvSRMEol+nyAV5ab61RMd1I/Q43Xmfwr8vIIVpIf+FnhocKlhoOoOpDOb6UN1k
IgDwKZPfTl5jxxVthjO4wxiO5o9Mv5j+fUQA6uenOlsCG8/hghNa2bHq9L2SPmrEStus0TGWEsvF
f3oGAmL/hqWdbJDeV6TqAppubkhm3WuN+yAg+4pkY4flpkFFL7SvtjYJxLR3VaFqI6suSaXvie4e
lXncNAHEZWa+lZa/TZitJfh1oMFVf47WwxrOZrs18odhcLC08VOGwTpr6cL9MFg7TePZGZ9ZC4T+
bhnNWdTluoD9x6PTG34KciMFEPmuVj/6yOBCU1cln5ltQH5E7crMFrVsZArPmAcqdx5BVbADY9v2
/HgiZyLcrMBN0Bb2m6nrkg9no3rRx1sbv07WQUVDbkuH2DjDNqNpTTBsTO5d+tIrH3Zfr5re3+YT
mF31VpaHvtmFcMtIwGK+mPObpRzguiT3hsEuoPWsDW+5f+y7j7iCWdH+nL7ZQoYExjudH6F48+N/
ZkIlDEFuIL00zddJTaeA4/nN1TH+cjC9RtexZS7slwyq4XrwaZ2YPn3jZOnnJLhUMZnihDes+i/G
W49KY6fbGfFfeHwmh0TfpfWd8zyYI24KJE9TwViGrVcDEWrHkWqXtnixm/c4UDx7DL/s0ffqVHx0
ILBdzcY4DwyRpYxvRiGla8CTjxxb5tTFXW/51pIEuaeO5YUu37tdLuhZUBzmOHyrAdLrMP+mw/LP
cEa4ghD9D6OEyRjd6YleCapqIXnDgQlnBAcdhuEjrfNrPTdukcwvvWAyyTT/ywl8voiQu8Ki0lw1
q7eazXihn8CiVI2gkO9pE5fd3MWuhnYVO703jd1Xl4lHXdtHNRme1RnUiLecFwzjJg2sY8fBPWli
rppG94wZ4s5Ge31vljABr8Ha+FLEzenRYJl4qGfklXwxxSHiTy62Ut8qRoz39Ij7f6qlbGqMqqmX
F15AHL/5Wo3oHRXNIMvooUyfpjGyQMBPzjupHwUKAi9+h+7YwXaj4TM133N1p5DTM0yeOO0647fO
e1pvpOIFDCd9egoAVKXuWvDphQKk0K2nwnrpyw+DJDIir861O6efwvrkrOjnHrd3NsQz7Tt9VeCv
2J7IlI8oX2hiWmwMe1eb52Q4tcku8xfCotyFk1jHFqV+qcEiUpekw+gt0kIDI8zi6sRuoEXHwQjo
IxKB2q1U2RQ05RyDxmUU4SRd+NpPF8PHCO779wF5ULRy31TFaWKyFD5sr4E2MheXLvV3I2cgP7Vh
LonclxgklbO28RfWKrtFxbiHZkGNdWc+KxO+7W5MdjWrydS/K+NbrbwV9bO0PZ4weJ3m09QT4deK
Q5EuhihzX9fM5AdQJTYUYvDs51nXmmzeAbhJpkAWKzNwSscUQCh73kRDdlak/YmkYJuxB4oZLNHM
oxqdZ0E86WyyZMbDOQqIK8cWtMUxl0c52C99HXcuIIVbQ49xksBN842zbDk39FwXoDPWuQmb78In
HdE0Cu88kk3RLpG7mNk0YriQQjxHcUZjU7UKlNek8YqUw2M8BexXN265P5MxAZdIz2QOmDha/lpT
0rgB6ntdHjNN5f3yGwt0BjNvlOcGjNi04CL6KkOS4BCfhmoJ24+gjpQD49M5dPxzgxWsTjWHCDHU
qYjN967kDukgRGy6rxDokSeKU6t6Y3VXGOvVxvQ6kW617m/oOgdWjgUtpD+2PYtMvc5LqlaET6qC
zUxfxExNPxwAsZwlrlb+RHivIRjQLA+TlbpF+OanOu4qVrzWM/oks3MvzObO115zQdGD+tFzsFxo
BqeYGhrHCryEYVIOEUUHCdkCqNfhJ6H+xK5/Ei6tsqLBqEl5k9NXVW1ry/JaR3ohT1Uu+XVoANy0
hgl5g0tXSm03leWlQEydRHss1BAFeMkBj/Nhtn/y0X6LAGDkwHtaF9Oamfmlj4OjUZPDD4YTHTpF
/qmkTyLyLPtej8kK56bRmKo3WnHSwbwGNKaxPTD9Drq/VpzfgoqIRFBAA+A9JhtbeG39NJpPiU8m
xZur/dJTNI2fan61s4vNK9Y+W+O5cM5Npl0q+ZqI+ii1U1GdRvs71A5cGV7NtGosNEY3uQ1tOJQQ
TOM5NnfMkEXxZmTcC03x29vfrfo5zLwttW8N+WcwsL6qL9VQVn1buRKugHOE1/YA6td8E42ust3M
GSKGQyVBuy7Vt4aVu5qHK7nKKTvUw93KA96rICVUNLZGu9dJ4HZUPcyD8Rzn1jHR+eQT7dw66qsv
cFxM/DO4Ygg/LUUR/aiVm0TQK++QgFlRM4tHj9S/afoSQXuK1Gfp7OolBjbWcOA8IyrddVL9h4oW
VNdr2Vx7uqGq5YQ0mi5i7QMNjnfJRwgtUprnjn/K6qKJjL84AR+6PdVmkwI+8vD2ujGl6qEvv+yU
gjx64dTIdEckznhGJqA2OrcpjkJM40ukgCsIatsGFsL+6swG/O7CsdkjMHHLgyGPnH9l9+z4ElTr
tyCytmQdwSEHkbiB7iBFw3PM/TIFHvIYHCE3f/Ump0KHdZ6ds0JSBUhAU8JjOSjJPg+OHbc7UZGM
2Vg/xYBZsy6+HcbEkXI1rgdxizlyGczRomIG1a8f+m0A8hIk97DBf4D3CV7LRYTpaXKpn0okRH14
5GVIA9CHIiHZ1WtB5UHVhd6Mo6FBjBUFdQddsMvCQ9EhjibOzkh2HGRNomMiPm7CIbae7Kz1kFbP
MtLPTT25U/bThBbsCHRHb0eUhrwas0PYD5a5I3nvn8gvztV3b1nHeJLXVFpHJXub6fiYsmEz6WLP
/TH2wg1NLoYW7bzybLU8a1l97dDgpoyUAmn2dGYEwt6+FMm9GGBgJ2evh+W+scWmx9WKeDBpJawm
J7HhaJDe7Ah0doheZ0Ht1jzOLCwvuTmddCZAieHbaR8ibTZlQYagrSUhJhY5qT2XOlF83MCUq1UR
ijuARDljcaiMD735jKv5IAfsPXgHjgsGi0vJrgREaema6ofXniKcZlTdYPyLpEpnm/JUhvKpZiF1
5kvEwr3YnE6rExrjmTjn8Bz6MVFv1twxQqEqaTQUEWUKW/bo8BblxEQ7pDPt0UwXRxD3MPKaain7
UWf1kTIns1aO/HryAShoBfRan/V90HecP7uS7T5otY3J9jyY0cXyH3HZUoIG8Jmka9FptEDpOzkC
F5K8z30KtBDUTUmdUsWTeljp5X6pc6HlxM3Gowzkk2ZHl0Cf3dhoN5JCuxE+LC2N45DIl9ZUWfew
AvGFi649+FI81Uq2K8vu3DhkF/MQF1K6pW2AHzwl+uSmJabptKUdNesOoMtIASZpY4EON22rWrUR
xEn+NqLaKcO2dB5trG6mJL31k0F/xj+q0tcBE9DyOi9tFD0Qjx6py2wwPXV/U5sj9SkdXMduYXVL
9eTEAYwQn6sybVHq31OJiD24FumX0p7dpLA2SR3isB3srPMm7U+1mJK7PZqjZILMHQlCM+6j+ji2
wz2YVDjkpXZDO6gChE+JzgOnjO3saiT/iCJdUCOQv0rKny22PZ5c6EhUZA0vlfrWY1+F4pH1lCDl
JG9Odnwo5J5qx0I7VPlJo5oqDDHanLvVIwx9KtpTkhxHZ6Ci8NfsTWhQk27Z9zLZRNZJUaF/5z0C
koPimrY0jOFci/4eZj8M1kBOh7CoqevJkJqtNQcY4yyfRu1Jm6FGU15GX6b9ZCGVTNHBsCe6f3Bn
is+R4FghT1XeroZUCrYLimjU8jpU75nx3s9nTRl5mZBVj/GLPlGBhFPhG37bhr6Wdvzci9l1cPt9
5P2SccVAc530Q6zzXizafzrTsh8uhbxzfeGBzvMITuxS4WVabM9NyJFJQ7JNRyKsrHyTzfDOfWZg
tUe5RK+/jDS6UfizHyHlOfqo0OqTL34StCPxXiXvHJ4ApykzHPyTxTygTcMJezay+BP8olurDg6e
YLnHvbEpA5ghARpSB466p41wDQa/ClOf6xMACZUFBzVkgZnRXyRoT5GCRjI2lgH5JTSmziZQ3jxs
/HvzbDfyZNX/REYGoF3F9CNZCmXs9Zsznp3pqZ4yCLUC3o8UGFhogwzQUGDl5NAPT9pITAGryibE
NHHq07oS0xOKKJbjsOnq1zA9apKL1Oc9vihhS0mA8Z2L92bajD6viE5FDKGJjzB0VLqlaa5L0MYo
Ktcxr1fZOp+xwqdapurLYnYO9lvC25guFWbXJ23acULWqrJsfkr9bUrf1fJZzjdF/wpZpUf9s+0U
pDFxkFx4xlDvZ274xoejZ95r0Pl0m4QCbkifkp18t+P6dclLUj3p9vNOaRf8nyatWDBkSsRoosm1
9tERA9OLgXEcZaY2VqMduCNqhwi+F9JEMmA4qboJ6h2NnX0iKC3RaAN7ifpxSxPobs4J0zTqeYDE
0qJ/dXG2nRNdeEjodBwazsXoq73N+7TJDwQTAzoisqdAvGgoCQEpGphNr+1nyI4y+q4LNiH/0lKm
EKLDEKZiz4+YfmrXiZ8V4bYY0kXGXZZgx1vDiZPSANuq9RT+hPM9hxKMKo1yKip3dBsYoPQstszK
YigkDS9GRN6XrvhW1HDDCuMDd8CL4nvZpAxh8dfUlnE6pnRQN+KAliTL7WjdiqaYfndmE0ofde1P
Q4h3tINlA5bdeqEdUPncqOzuSr+xgRjLgx7STPKbq89hU7g9crjFRlLa5kOi/wrV9NL2b0k+D/Vn
aRNKtMS69r+qnOpQQYQNhyMMuL1rr7cT4hJ71G9PsY6WEn7a8tpzv2T02tTGL+2hPKQccj8tvmkh
bk38mibGKhXjpm/9lQEAFZmxO82bShA/VzxHMJF/+tZbGRyD4Bj3v/bIa95DZq+qfwGNnFkz4rQ8
mxnP9AaGqouvJFN1Smwz42yV3D3hCEW95SQvWvOeE15Jc/2w2V1y1sDR/EpHfhcOPebAep7qVRre
K+PJNAB9P/0G5F3q6yz76XVqEbsPQ7kN3KtR66wFNLEZzp7J8ujMzOY6TniY3qgsC8y1Fr7ktEVW
Ad0rV9o5VSQTvkk4sPbZpg9opjrLLHQOlGsvEU9B4k69hyG0xkTHfCcPSxMFZlKfggYnw7+8Kzc2
C/A4tSsrGXbE7CdyW8V2jJXVbOK9sggBNWOqFQR3UeBSmmQfprOvmr+ohVfBkhKJjeSUH1hgNoEm
QOeREpxLC9JNddC6iwuY6b0ZE5TtDrKLgP3oVcnPiv0XZS/wAaHB/6a1JekPtincYAoplDhPsIlt
d3J0mMfkdRqPnQG3v+8ZbNKo2WSy2Qiaj5ikqGpk9Ay6we3ir9nEQsjf854mqp+eZ1RBKUQ9SJb1
Xzu7SRo8aYoaUnK5pgRilv1eQnuMtfB857ez6DGR1Eq0h4T+POVo0BViXSgY01AhwoT619+oazdL
wyfVc57FLZ9ZM3vfsa27PQGatjFOSOJRXpK+giLm09GV39g8gfVH2kFPP6scU4XrZzRPEsWnIJFY
4ujZDJGVShU4qXqil1pYXWNty8JFXx1c08gPSLHdIOvc0sfUmF7H8TXoiN5XXqG/l/ojI2A7TeOm
HgFfSKub42sLlaAh4viTsy6cfZe8kQqAL7gVEnB6ybL6j1RBJmitHUrbfpEhhfFW5qBk1W9nKLvW
/CvLJRri9iawQSfYlx6S79HAR0sfI9hOWiA5ckm2NXFc+yXIdUZMPLHqp2kicKinqnpvqwnqbts5
7w6O1JxShFO+z77EMf4zy3vZ0Udh7Yiai/JW9Vdw52bYKUG4pgy0qLw0J0oWRjHXiBfF+x4CsjP2
M6SAbd9KcahoR5kxsAN/J/uPtHdKiAH9YCfxrhQU+0fNkfM+1oWgtix9l7ScTE7/bLbFk6IDw4nJ
sxJxHQZadNXX0NR+B34J8ZM1HTEyUCnlNBr52zj6fAp1K90+THym3/ZfNs+3xhJ/VrG8shPeSHm8
xVr7jq2OLSDHSge2iQLlYbNBzfH0XsXOi55hPVKXYYnkYljpyYmiZ4Q6bnEMf606oOTh2zWsHY6q
MzPbKnKxAO9Cmx5ImQZAhtS+A0WH3wUgzWQWNA512KjWph3aw9Q5b8YyWMNZkoFgKk27zym7KsPz
3OB6pZSX23hoQ4suaGx8KmQWj9aav3PbPg5lt9bpnGrm/qfu4208dbqbqf/U/m7zALFJo2IJmOFe
jMkfFwlVQwV0Y66kRz2OLpoZ/FUmYRGqRmteR01IknEy972+vDN88oC6K5rgO2LznluqYATUM4xg
otBQngpUZoMKN6owAhwaxaxdXeWLgcP8HztCZzKpJ6WrZ7Bm2l7CnY0JWQpi2+pLFJTIkH32POPz
8EzyeqqjnYQChqE+q/yt2w4CMr8r4IxkbNZFU65zAZBo4V3WWLGchA6j/8ERKutRAQJJHRHseoOu
HNkSsqOO+iYd/u5UhPKt7zk59ykUHMDMGyycZkYFqqtxx3tZHu0l37e4gEaNiVwKTyNTW+HLzLB2
of9loXbKxWPn4l1zwhopjpoxtGmN19bqDMIyFW+0W6uXjy5Vv7siWboI//Vzs2oi3zNUoaySovtI
LayLLGCq0aSX19cExVlAX+SwwZb5bySgz8VKEDZaj+Yf0AHOxWKtQNbhtjIQ8AOlLpUfzsjTutVs
nM6rBKpeMppQZKZqvkYB2sb8W9jxptSmd52gR6XiRlu528j5ec7qi6U48BnBn6H6b9Py6rZLV6MW
MAuNW+eMNEzELNbq2ghuIw/7KrmjSmBzOJwcSia1iTYENqiYKHcJp5U2ovhT5u5NyUOPPm9IN4cJ
2PkgjAQODePSmoPXmwp13RYrZXUQTJnKMG8MeAeT3makovigyukz6MM7yetHFqFxW3KgdBCbawzD
vR5Me52GljSEd014hvUGAdV+2qZB7qawFXqB61n3hJhlzIPEDuk0gBjE2ET/1O1dMNJWWg3+sx/C
xZDwESFyV14aGN9Ot83U5EQToklaAiChII9vj6nbJiDravml0gi5kZG8FjQ+FXaA3k+qrPC3Fs2N
Hep5S9FSiki46QSOnSnFa4BRnaDWj/CVWcKy34j8ERnERthmlRHKcKJ61OmtyxBAsBK3j4HDB4Py
LzoDGzvZp3F1blWCn8abPb3XXBYdxn0C7EvmDz0qI0QjObppBlFbCn1DdWMnzAZDbzAhWSg4Ngf+
+l35p2Tzb8vzOVURzWfasoZqi3EA18M0Hkez11OCHzBrh7yfg7Hj2aLh4TBY1NdS2ZsU46/+R9u5
mrs91Xpu5O9JMGOGWsvzJdiZHVuhz9MY7dfcBnrmAQBMzhM6PF7NIUyvUTTBAN0LCeQ8eUIkqwgH
kAs7mvpzPLqcjb1TTOlZPTmb6NuiYFoYO87hgb1FQXQl7/9WjZ50jb0vVLEgwvI9aPNzS3VMVKrf
0ZiuHcofUoLmGetn1Ew7dq27DMw3XULfgqwrbcwj5KkKLj6RYDv1Un3YSVMjDN4Qmpnx1hX5kCZ3
72zhwaAu92LbOzszB1zjl7JAD5UsXikG343O8g7+U/MZVEE/1L7J5RYTwciq4pBP9Uk1+fkyrhHZ
Bx35YRvZZSYuFn1xBO2siukCEVdVOUWB9qly+bHcLcrXlr/q9DKZsJ1wm4mfbn2t3DoR0f5OAtCf
IloZTLQsDnVZh+zruap/tUPNZpJT1dW2sHOOH7mWagauTx8W8mNH4wWBwCwPOX6ezGgHGWXiMfXF
c+Gwygnudg05TWDYBAMMNt3PjSvhcNgovNT+Z/iQYT410DSJ5vBUOCeWpR37guh58rC0fT6Y7sJZ
sm2zWZGZ6N5z8180HOoydBdtdkm7lR92xCVroI8Y2lMXWeBAerRAgKiHrhLd9KUhXct+bdG4HVpY
tc3peAi6qy2VnTZR3wKJvcOjCQhPGhn4h47oe8+SW0KJXTb+VGZ4UMZrV5SPzBhv/iCxA055Aag/
eHrLloVI4DOYZgNYHH+22WFgPhQc/mFqvaxJN1Y5nAY93o8aQa8sp8UzMBmHQjIasydpwVFUL3Vo
Dt2TvdTaHWqo6u/4P0m7z8EwFh5FKeeOOmydirZTNhWuik/aKtd+1rdiNr2CYI2YCSSWtKDSbgBy
iKWIcqEFh0KI7WBMm4lKCKauzHfIQb6FhMyt4poHpDV2Wa8cyko8xirYGEPiJT25GE72skABuoon
9pysmTercAIyNdeOZEggKdBU/mkgVmdSy8yJIutUjlu9B1ofXlq2/na5ESLKKmgdGRg/CZKNNJrZ
xcucUV3d6yej/81mbC77jYdfZKT3fuH3yct1Ki/kqLE3iQWUrd+0AO+IZrSR7kLdR0D3yulQZCgQ
trapzMqbdbpFZ9K28IMR6Tn/r2NEUBqbK6wmANatFN90HTqATEpRJB5ozvTOg8KGKfTXPZ04/Pkx
rUY5u3FNDu+916eVKe1TWYWLUvKqOeDN9XsIpDD7j6L7wrVr/GOofywIpINQSiQL7wHFaaDSK3gY
jqqsR4MtIDb4bXungZpAmKKD5KjTtNia946msdy82dFaReBd+odiREmJVut1GTuCQnWoR4tXMY6w
/AaAlHE0beiZHWy+7px5nYNMEjyKy/MQ8YAKAW2a1HOC94rtXoa3EP+3ZdokLp/r2CL2+G4P0a2C
Y1+6J7XcQUkAX+eEDsonTOIZQXesNao3uT9C7BqCGtpGsZ4ou2+rY8x/K9F+lPvQfGfapO+7nOgX
ohNLp/tGe6q7K6n9QIPx0/e9hWdOBSkFPrG1RNK/q87eFdkjxwjinBaulE+/5inmIoaGhJUsPgkN
aMdaCRovmqZ2UZhNtCZqyUherC3BYBa27NhgWnTakGg+dTL4FxbtytYjb6DnOZLmLiS+Pdj5njZE
u9sYarWJxoEL8hXa3KJXqgFKNeqPuSTI+Dkrx3Qor4U4qfFZmd4tvfRCKgnwDWqDyzDF9+NUihHc
hhaFcFgXbCNa8VlL/a2IacBQCbEmIlhAFVZ6BiuN0oFC21j4LpXDGRgDSDPwUyXmXVPKH00hEQAt
Kyp3Uo6adSzixuvLc42yQSkJJbzmqL5CPaxSVbjOMgwKj3ruI/nrDWP2NqLiS9PSo+x1LwkSbs6Q
fp6e/c6Z0QgTGzV9MhVkslvmg2UJhrLIfrQFTU1lku4SY9/7Zwpf1r3+PdnYUUCDL4rhzNvY2g6t
gnRrH/xhAn4zXvEWvB7swGa04kgTg/KgJkYvUb6UmdLU6L2COoxxxo3oy2RB3aYTp2QaBOgwKg6F
0a99jIVS0y55p5wsrQTfIY1kReeJ+uUYjTuDkJuqfzFLT4jR5Vs0AWnjS0v+2NAiJlP/PHKCDvJm
gDIPfDXXV1N7aazuPIqPdhD3MAlOjRO/l8FTpBCQW6o4MHYNlYdNRxsofYb2QxRLMK9/iBxOQvUI
cWo9vTr8cOugWvWdseZk7rOcq2PAzY6KdKxr/aETgcmHea/yhZPiOU6crwkd88WiYqqoMiz6EKq8
PWZWdRN01aT5qQFgS43cm8PgbvuANlRhbnIaaeRVCE7EiUJv4JAZDZHkYKncmgGo7LY2quW66uia
0MN93MYbfOh7GSRkKSYDi9uhN6tL26MPY7sbQ1A6wTEKLIv69Gv7du6qaf43LSU0lkOwYHRYJTho
5q/lONACBVsMG7TE8UstAUyUIEJ3GnsFDZFDSpyTOhB/yoXpXLPlX6Ghc2KC0QFVpRHMKlb3wzSw
J420dV7T1g/e8iJWl4QQugpPmz1ORryJVGD0aiYiqE4md38ZdW8AjhpUukPlIlhbVRgb4FokUrUW
+xn8WdKs1LY3hwKrJn/PYkGzAQ3f1tcUfXJG0cqya3p7yBMgx6OWpAWEFZ9kYvReTVAgKZ+GdN/O
u6CO9iHidcIlvK/pylTt0a1JVRTzdOrBDewgwF2llBOVNBnQ2ltldqPKXs/UhkUWlZTjyJOiPnIY
9l4yACmyPJUWbQhhhItvs2m3ic5YJOO1DOzNgL6YadpPhUe+FhmTdhBXd1NMlxCZI5TyOWHpi9Lh
WnLXTpwmFKqZm2U8DjnXJuV+nXzStxxBVAGbO+ZR82n0DLcOJ0AYzYdBs4qkSk6jIcePgWn4UAV2
uEaYtErC37pCDtZnLwZDK4dyP0WUwGscE0z3V658W4tRApipE6Wl9Y8QFPMflxrzSv/ZDxQfJ6Bt
40tlyP1kfCQ4mLHxrMzJ2c94I9k6cuUSv8hdIvCr2qFiCFqbzU3i5cU24APzFNWAI2JH+WIupUEz
jdKcVqQjWvmU/8XORxFa3z475MiRDG5TkLHQoaDG6tnRjEtQUQjH7yuc5BHxfc0jiwR+J2S4BEHT
tlX6UfVEK46OVFxhB8eQ5ELnBGfFmNeZ9mU11yR7Xgoh+onZN0o3Jh0BaX6xmAWSWtv2ym/f//k6
VtdwIxPPMKUeKCZI7o6Y0aqyj5bakclZsNieMlbi6CMKv1hk2PGXpSS0CU71DWxYwTuLk9gp+2Xs
1yLz1GRPutVKCif8W1Srbl8E68SKniARiBxnzg6rBK1AyrfIJzFfFkQ5aJCqIKOUpaJOZQoOjCWs
ug0CBOMq5zhAxiKKqdA/uzI/jiN5U0HlmlMce630REAXjMFnAgDdbU0s8/RJKf+FPd894nFc+Ksa
nW7dIIXneXYuLX1Y066Q+ecC9n48GuOp5wRHQWVgTHh27nvizN8x53lIbdiq4rehrAuRC0YKTKg/
dlSn+IsXBLbFnlSz1ImseZpmfTdVzWGpQWCHRePFwKhJ09ARHIL2T3F0mrE8NZ2z9K46f3yY/nGi
OEUovzJlWBx3qvUfR+ex3TiSBdEvwjnwQG7pvegkUrXBEWXgPZAwX98XvZiZnu7qKokikS/jRdxg
3dfxDi28h15ftejDUun/wDRehr99+K5WxFOURZUNuBOHpccWQbAjSO5qT71GiG82fyvHZ8jEDUQH
XsEGoXBpgH5KfpX4t/PIVuOGX+t2i6Cek49hqWJGa00BUzSyNmzmHitNBAdwE/UECaIwI7w1iU84
hNYH4u9lLLnnfxU+zyN+RQU1odKKvRnmi1piKbi2w7UN1oW+8SpM8u+RRknecmw4dRKyZoAInXsW
fkQAwgwyqQI0UV8GlCx8OO7PtJRn/dn4l8rln6fnxv4gqOTD5yXDj0dKxT3mBcSlM4oYMEFJucms
Q4L0qvI2I8Xmx+9l8C4oP2mI5NmwfCuJrackgVEBUGMxRmjXL1hbyonUamo/0urWlZw7XvHeTyK2
danDaxcSHdTQcC2F11gyzirQNlyuRFLsXf+uGixpQTOzqRSNvS0HfZUMSkgLqPlyqugzZElS5+pv
miFjoDkrVkLBYXAb1WhYmD6rIW4EtvsJdHozjITIXfThYVg4PJf7OODoXZvDuFSB/msGqX6NhySY
nJxkec7o0jv2vJkmRe7mTHh7Mx7oV0g2MBI3sTtdXAXeCQRWDrgODS0vvfdk5Gh2o+YRhoAieHGA
lbcm2yniijybSIrr+3JC+GnXxj21KpOybOJ1BZlChb4BnTNFuqHYA+hlvvKZz81j05wky5CR5U2D
88mEx7nj5Ca9dwhBkpuPRIKqVzYivMbyOJAZmyp/ZKjMqWR4sxrlzQ7TvcnvqWavMqPMBQYi7jbk
z/DiAMYMw7+R7bvjeouK2JANBMIk/49Vtu1STBwohr225dWdWeCKhZPivGMW5tPHwqUSGd4snxyi
gl4CFNn25EbUa53Zx8J0LsN7zdq0Up5cROHpYHsvLJjvHhDEvzL/VVtqD+tdGGGUM/VzC4UjV15+
mKKTJtm6zJKdguLOybYi84lJ5E9wvFb8KBVLhYjy1HFpjMGtRm/1cZORidjEBU6uAZwm8m7HHkFn
GaSYoNg/xvbc4KwTNJsUMKWPoceqqJC8x5ylrECBa3+mxhscVElcb4eUG/6YLNIR/I91b7E/xWw4
teaiUOCKrWiuDgNu6q+gecdsPjOplSvN38RhmJ4CdvqPUJHm/IuKa8I+DrnD7Gyvi3x4FzaNh3qG
m8/Hix8g8eHSghLOJ04DjqaIBnhkuNOM9rsfjYJTlAIc9N6kevPA9btLwbRfoV+XZcZ3gamvwE2Z
xIuAM0Tyxgvws9Q4YOroqxlfXf/t8OnOgDHbIQU5hJMsY6363iKfeqf6g0avoj7sa7Ob1/CGXac8
e2n95RHb0XDheVD1pm2TmrzpSEF18Kdbz4m+Vx1Km6ZNPFFKNH4loKpdJmNOacemuFOW3KKAfaHY
yj6nP6o4l419zHx9W7XE4QgftBTC+4XcsDDajM1HUj6JAQuWWv5+jAiykFcVuBO8ZV0dLQbUocEN
3tRPzUsOEDmRb35iwzgaSfLuK+NKMbS3gmRP72fLsAWvSAOHGuUrIkortxYrzFNrckBstNK5jjs6
U4929YgYddrynpQPq2aAmQYN4HFBZK49S+4siyEw6oDPjqu4EJjQUlwtxYbMJmSzggf4acJTZQi0
0zK24cuO9aPsVE4kNls+qlco77Vlo+RydhrOTpB0a8SX2gxEWlSgWwFSKFkjaEspEc84ThFkrA8j
x9Oh2Y8O8aDqQe4Sfh/uVbq2glsf+ytZsYC385tqEK/T3qb1dBZtXVAwyimcHBqDPCvhd6a9o6Fz
RruPlorDiGHWz9SVlF8JWnaQdcgO8d6N3WMmnYPBrSdEnLZ4j3Res1Dok3OAJijRq8S9AA1t7WCz
rIOHPn622HBz8pvA7rd5uIyYHpXg1LUaUAhjG5rOD3EC0CzjvCIMFFn1pdcpREj1jTWKuVMdIt4a
g8kDmJVMOizhPTVOMg/8jzIERqSAniLyPvoIfxiNupBm2ik3gzA6/qT6xaHPaewQb0lVzVsOEYW4
QgNanhNeJ7MZu3/gDxEsOHCq+qzAPcq8lxfczTaaVziWhf3lsuAxJP9e+m3kGk1Bv0iJhE+BWxgm
korK09Xq/mlgE/xkOJBVmmHWxU0QcvrYp1TyFGJWcUEIJB7tCBV86GeLsb5HU8tT7qcl9Knc3Zqi
PXTJFDHLqNVT38BErUJ81b6PuE3OVeGen4F+tscAFqHo3gLuuIlybnWgKOisLLKi6icIH7R6zxw+
FZrCDiaGtso/8FG0sbSwOAIuTqKQTQq9u8te8J7s8A0SIdUkFRYsHui2KWsLpJvx1CFlzt0puE1Y
GrkKWJroAvbL5rMM87NCHB8Vns0yA3J+yhF0rP4rJSaXjm8pIi45tlD9oHmW4fe9kE8zbNZDBNwB
R3MFQqf01P0wIaat6FL7JL/ZlxRt8wQM5Qp34XHrrBVKCgAKOSyUTPoF6n9yWFHxSuIZz0T2oyYs
RHFqTokCK/otqRJwe2MTpBIeXPI9Tsn8yZPP/WYxsWXwFVTyqy2//fpXgJUJUcttr31KJ+bZ6olV
jt+yjD1qD75G/TFRr8F7msUC/eA3to1do28ilcsBxobeloTYoqMY2Qqk1tXsucSR5E9dwimB8ai8
kguFu9SCyWID/350aK0grppdRwtG8tj8BnwMM5CgFTeV5C+MPwYKzXx8/m590VSiWmsnPBoFmpT+
zLR9CJHLcf9a2D0js5TZ+NvJM+ifFc+bByWlGX24UO1hb5d/bai9NWOAldZjLJPhppneLPUrESu6
NONhsliZMRMdxXZHEg8d6qxMb4LViGymbS4kqQ7HlOVdnSY7S1NDHhhXNQFVH4hyS7SrqRENI9ks
ew5Za/KtBBgIYINi5y/ENmpfReAuJKKmO3SL0PjtyI5n7ts4XGXxVmmIxhG5Q2Rltt6rID1KaOA6
u+CGhrw6fkntmtTnABs7SG1Cxw1tSb1cOWV/CNTvwSSHq54M7Ti4AuODjnDmzrxo0g7Tz2hEX0/V
gw7tAcT1aDPCu+xKsWKRhG8M5jMF+eZMAM2iw6VAVsm199r8sWCDarxBE4VUxNNwe1LJfMyL6F7j
Tuu7FJJWf6h8Oma5zycE4PEbnA2saJJEeDr5+sIObi8mfeDkrYYzelNRV4z90mg2TEqV8ml7FKBi
rB2ak1bF8wCzclwyYpjEkLz+VpH9GAlwypx6Y878hktfx897QKiObeYs/19i/LrMC5X3LcVbmUTL
wuGKzSSL1WNumSvFvWgMxpZJGTIYnGbKAqbNRmXImlBqpElKG9jf2c2+mkFf5D15vbuv/tFWUCsY
IkNakHMwPT+ZcQ64RAQ2JIc3vMnYvIgWBtU7mIZNLZsPP1oKHZ9s+MjiU2F+Thh4hfdzIj/jSZOl
JqaOP9TxkONAp/9hVkxWJYJ93MPr/GFTFGz/6gj4PXAEq3mUITtdeUt7Fgj+szHEUmscgNkAkJK/
JNZ3pUCbwmbZJDXssrfJsFE3bFZAFLUDTAqEJ6Hx7KdQDRyrZ1GqFpwxqFFuxiWojlcdtN0h3ad9
sPNZcyXVT8JtIyPvecthoGRxv2xiY0m1A486vBrDum7oc8NJVELt0dQ314wXui7Obqfu4ojwMsZg
Czu0hzWzmNbgSrQxQaAEzcNIIJZoCV+htgHez/6DgGUNRWx6ERDRKxTdJF8pQfVrMrRD6zT94EQt
g9ffs/jY28lKDd2t5WuY1yFD4PfTM/yL5Fd9RWCMwhQTWQsn0jY9JNHJrc3MmY3Ots5WHTIMlJJp
gKw4g8bEmeEcnbvaXXrkCVXoFyxsk/KWYzCn5uGg4ZxSXZw6jD5eE80S8CPZW8uW3m6tRVWbi7Z4
gvTHGbfzm6s3VuuKSTZAprE/ZHWw1EXG7ygoKIHm6Nmw9stnL3lxr2lxN8NsWbqbTiDn6/UhV/V1
YgMSHf+ZEaF/HJ6GfVbzU5Nw4235wR4xb8SSB2cEHhCRHWVkZtHAnFeUOQLC7A1vR1HKchhg9pvv
BQ8/J4huhaesB6tBlms3LR0UnUdqKLjHGZtACk6U+nfAmFsQBXarg29GFyzrFIQiauNQyEMOa12u
kItnAS/lEEjepuh75tEecdcwODZ9RmHMFBrv1w5Hkance/BugY1rctrpNOkCNJmGKpsLWhShSCgj
qTEaEMbfGDm80LjEGD8UEmHOvyj/g7ehs4Q5UrhFkLbjAfpqiRIHqM9NI6EXbyPn4A4nHkiKCSq0
LYpNUXoboxwJfmMc4o80lLPe0tIsdobEwYhVRgj1ze5hw1PPlloJsTxzbuj/2g46KYZRJqNFJPEx
a0TNucuHPXODOOnTeDHRD+SnLV6acdNr4oddPFfVVwUJKqI3BsVccKOW7UA6uSAb8RXlUDtZ12Qk
9ArrM8u+fKw/SU5bZlOfChG+hXq2jlKSN6GxGBijVRLg8mfs2E4h1vTWO5mgfuBFr2Kiuc9y+BlN
aArErYqz4bN5QuLRsdRHUMIN3M1RnW4q5wSusR6vhSuXQ1XtnOGutdso4L6BRUmxsCnRJVbAUPHo
B3fMy9iy8yaEjGfhqlT+onRQ3ixvZRv2m5upvLH59qOB0AHmff1sQsjLAqoMu7Ov/CuVS19t8uFH
sFIdUioUz0p8YW2DcZccEQeKAHGm4KAN4BDr1ibreJHMTwENm8++6JOrTv+sC5SIrgg0sVFvdpIb
vVlc1eFUgXEkCkJl6aZmZAi9c1s2C6FeE7yyLU8ffVVyFiowEOsafUu3F3ECPiXOaDxj60aHVloa
G4EGIgf/kPKsL3HGutFfCGor4YQzYWONrYbzB+Os9bTbc22fa7NZGy4eMiEWfJm7ll/UoIdE6Ist
e8rOzk6lS9y/e0gOq7yktZEyJAKpHpb0pjewdCoz0nMbUmkPkwBx3lc44t64tM58Cnq66EtGxlWv
LO5vhxSVSiGijNo+M7ySZJo/N1xAc83DMz5cd8J8CwJvZBP0d3fi4hBFpkBSR8kOcmumIRH6nLIB
H9A2vdbDtfIvWAHWPLdnaRMCSVH2egPIuXN2hnqJNR6PNCfqFB1Vw08WglgGSmGIb9d7mEh6VOi1
FY5w8PvKSJ+Kfvek+6xkeLBxBdQqTYBTPbn7TXQxBWSVYkoxxcpV1nohwecVYNyfLc7PLv6MemPp
TlwDn0AcV3Af5JMri0WFnhgZv3J8TgTPFnCftjHSr9htt9iQWBdxIsLjwaBbVF/tcJOBsU0rto3l
sE4RrVW+S74IH16olHTrICYg2haX6YB13lv1xs7LAI2e+BUeR+CfXBRKQldodbNOtNekeUahszT4
uNfdrciMmQ4MP2Rij50fu635hdShcQhnw7MNNloILiMhGkrexIXwdswMPKvRNaVXk1PT9rdelx8r
RBfLgreP61DgbKoCA2Ugmav63yj/CSjCXf8X4+y1kQciXE59WB3LoFpPY0RrODODSSOGgmYOH777
WdTPSMd2/Ggmj0BX4XLWFoRXlwVvQt89gVCeSxplBYt5T28WAX5qm4MKAFYWfZuNSTsz28WYF3e8
2WIftkSIeQXNo++/gvAbi5wR/DPUW4E/JEfNGYtvqbyNyVHDPySUr9w6G+pnpB9Fd8gaQKOJ8gZ2
mznuveSOTL0wAGJ+k/yok+LOoh2aOo49xvTkYDuYELaqc7MC1Bgdp3bxr0Nn0oHksa0mu/wRhBsd
canIq5UT/YtxBrW2hgfkwCKNPKKyLoOJnF2vpL0zxbcM/+HfuhWYJQe8AzpWTsul3UJe6bDZym7r
Oy84kzRKTfS5bTWVGzD7dsySATmQ1qFavKDfN/iXh5Oh+zFxGQrl7EJopfHZw6mfIpWJ7uI3PxJN
I8GTnDMX0yhIIlYz4auAnw5xIFUxOOJvXX5F8px0YhNafMY1QPhwlDKcrDA9aiomyTKI5QTYTduH
MuKvYYLwSQ4Mw1mlVTviXxJ8gSoLBUZBajNhhOF/17liVUfPIjOOVGDl3sqqrxC7XJjlEtJpEhxF
s9ZidWtyFc7QeiqlozhmmZJ9wAAD59v/bYpv7hgzHrud+BLGKjPf1PzTgiEmsIq4CrhmHs8Dv8Go
3m3Fe1BlFBUMXABUVJzdN8dxDiGbUF1Zd/5r6nvy6QdTu39ZYi4IGqPZ30A6hg15WrPfRuWhpXi8
omCOESbsFJwY+aJCiYjaS59uQchlIYAo4m2J+SRB6uAtK7pjRyLLsTLI4/siubWjvggzbcFyY02n
u0R5bq10YZXFWkbNJkqBHbvvLY/XIL71+SvgB1aO32W0aYNXFKOYs2V0xLKWJ7IZNNIH6yzdyCgB
10QInuc4ISjynEqlzpA3E/3NZRPWVqSqdtX0ruDCXyDh6zXRiX7oKlAw+dnU7N0wms+U+l+9Mf9q
utEt7jO+0n40hWQqs08e0kcZfhtcVbF8fYEdgD7j7Bps8gY3+ZgAvs0nnUKtkvLUGID3JeAOkk/C
KDj2zKUDwCe3cqEgjD4Ec27W/iR54ADDtG3IbYFJKNBJ/zEcSG9Y5RGeBIZpw6CrjHdcIK8Qt2Fm
Ww4mzVWnv3npXasxQF1F4y7YRHIM7aHe9TXmm/K9aiYtKJxr8TnkLdpjVxcpzzscAsQZgHYr2Pmc
q41gYGTxR2aG2kIa5peLbKIOrPsdpOCKVsUkgqyxcejGYQ+uZO5Tb7pFRXjGRTBWrYpAr0PEMSa1
Ke+eNXxndggqx+aiFOOTQNCxb8O05rL/Ym4ffavMWewv+u5fG/DsTLRrzP+GmrZy4KE49bYxrEVY
PXIZfXaiAB/dvVm+cs65EvH5SFSiOvBuCPJ02z6arrZki0g9NhwvDKf1iE4HXg8fYHLuFG9OutDg
+/WQwHxgM63/HpHSTUftokXsEtuewEB3lJq3r5wea9rUuALiBAXJ9U6t6dy6oP4ewaqYnP5yhDap
Y6npvEMbqyvk273OohVgNiZGmlUehvrq5av3Hor/WapnBb1d8dqjUr/zym4MnUkN31/Yb2V5l5Y6
NyxumXgebGfuc6XiUQXkLyIvMrwGu//uMRBKwOu2yA+2oH0CUpFa9b+DP56ldXejhwJIYXQPXZCh
qG97oWNd6C5K73xIAePMvWkIgclA6XmL6sg7RXyOPvBEjBBOcht6ErjRoVLwGQUw0DBZtzUAu3U1
/vraQvQbnxA1tQdWqC3thGc9ud+RiA/Lp+JXensSuzlHuUTIj3KYJFR6LclIzH2TaOaUjhINq4SD
xaKOyLoPWJ1FuKISNOSPERQBsiTlQVZg3GbnsdZGni7VvhXLkqOdfvlZlyagGoxnFmJj7zrtx8Su
nLYTLq5zT7qlI2JnczU9Ndx3Mps9E1/elAEpgm2qQlbTCLsMz8HCRFgA/LylvB7o1YsouOITWg4E
jQsUvd59epa2DDCCOy7nVH3Saa9opQOSA19y9ayLY5VZCz07DRbPdhMBrW/eGzchn6fjfbiS/dhW
mDkDLhcj15k0veTxu1I9C8b4crpvDdtCewxpv0jMaoNlbKWXlDCM3M0rC3wKu1vKfLWDWl/bke1Q
7qJx91ugu6FaM7HBEIqaPeagjQLBA3hD93I7/A4evEt8OMVNuh9dq7O+MV/peMmBk0WoBF6tLn00
RQUXD+D7NP7sbLpTmEcRrRx1b3CMUuI3o6jyGCPBTOKH6KpVVpkHjxgGjS5KdAsK7GDx0mB+IJIm
NAKuPOLb8c/lQDC4JuJ3JoK+loSmOAnZ81WfA5wZPaDOCwb2aKL1g1Na4od3iH5y997K7K+WX1qD
XgBQm8HxaRc4MnHotjE80clvZswSPh5Rx1Z5VapfHQCg0FRxYACvIMPo1MEuRimuprnbv43keWU+
VVAIyiTRDgA1Ep6UZO57FdQ8RptB9rsUrpQoIbhHBQL5v9ZnkyXzPdZwerNtLB3G2kl+e5PQL5tP
TWDeTqhrVpYKXKhB+UsckAvG2kVtsjNItntr4GXCIms37AwRyKM9qjS3E2StTT8gFfXwiYyXGvSb
Cpe7xTWd7w2qlkS7R8fU2CqQCljqXXwa9P8/5bFVbYasuuR5fCpJfAg+IR2KfV/U25oMXvbMnWrT
pcpK115B+qjap5fThDZgoaVyhTX6jx8hMU7tVuUlwaliZ1DjPrRgzxLREXdax5J4RyEGFHxjIdnk
DezwkwL/L42EwcXWcaQTGBaJe48czKdpMQL+KYjUO7uM/z+AwFQcuQoE3AYXLuk73jRF3cZjdrH4
9GXioeDi1RtCs363oZ+AnqgQlZVYSudQc1AeNA2PwjSkhJxaajJSKbYKArmwkAxa9kxltFX9Uxih
DW1THUMfJmMCBrpRUMHLyyb3qnJV/XsifieuMFP60mYjFkTpoquLdVVmLxs/aCs+DeAENgkmu3sr
IFwq/rswf9RWgCNpuXo+pEmSdlwFKm0vfgS/RFzYCrRxdMlqxFFNbGsyP5F2KfWzgTDi+WdumHPG
Rd4uQEoy9UbN0SFCLlYTFhHOITW+8BvXwwMII/6ZK6o/NKXpw3HkyouIhKU34i6Il2hAGm7ExS1u
Os5O+zth1JP6p14ly8bWAOheWq7rRYer8G4yUhjQbizlu+oYry11adYvzWYK3HrlRy654/K5xJQd
Gn9N/Ks5GO+VhxMfE/7KHn8HfCZ6c3NB0dFgHMcA/QFCOM8EgIGHuukBKW7Hb5/Lkt6hg1OfO150
8Vn9T9solxHxHV3QC8KYTyKZd1e69U0m7ApXK2e38Ig7lQcL/SK3qPMbDzZ8VhN/rLR4tuys7KNq
NhUqfTvgweV04QIXmi4/OfKFFquGT8fF2kts1EZioi0m0VEjKjy35bF0+KzbLOhRvnNnbkDq0JJ3
xz0m/WrElZ3hwbR5DvD1pOm2syfvyMpCv1ZZv7QPJ6cEwZ55tIO24MMSWFpquA/I9YXEDMvPXH+v
gwbgsk5dMYeA+KNiIUySpRtd2uxojXRUvTrmRMv4GodNhMuFco623XYVIGXOTvnsMga26D0lnT20
FndAxmmD9nkqLugpkcWRC1fCSydxVxfWPVJ+0uBN58iobUFG+5+ipUs7+NYm6xiv6OD+KgqFFsEp
IIkzulyx8f6yWG/W2AoU3rWDCmadGmA7uLrRPaYauO5nQTouOo0ZJuT+9hw8wtiHuD2O+d5nh1F7
rxJF1UpV0mw1OKNbVm7Ldl/zedCRlIONLNhwl5vpXq+RpZo2i7ZJwzzDm/yi9njWqJfG+dfD3HSc
PxuNzkXLs62vNOUgz2F9uItpFxgpp7qk0am9B9RdKF2x6keNVfR0yqTHXvuTjlg0GlcCO1978VPB
LN6Zp4o0+MA03CbvegrXFNmPm30Ry2XM1xuDTzMK5JSBRQW5zCQYVnCmQ2CzLiNmA3wxpjHZv3se
EWg61/7a+Omaf5AQ+prBvdUwq4AtYlGB5bzSt3l3o8M8B1xLtGDleOeexJuRPFy+A594cF2cvAmg
kpH5JURsM4A6bLbtfybnkzE5CTx0J2PCMcTzLMP09KlV/Imfbv6tIZ2ou67Y2+q3ULBmEZxS2DVE
Dgv8g4dsR4U5wfGPNByJqiFYEKnIUOWmqtiOg0jshEWAgKsTmGJaqIGXTJyur8BiHgAD7LK0FNWr
T2Me4CmXonetorTPmdy+j4YrZpQydMp/qYN95IMfauN8lQoOG13d6kNC7OvKBVatFKrcMAm574Pc
+Xx7EYN1k0Oo5mFnc0zh0/GHTzJKG+w2eChPLUlu1QLUyvpr5FzWs0fE/ag07532qXNn8cdfXTwl
O4tg3zpH/lsXd91YF9ZCwUIVgYyyQQHBEzVpks8jFt7jWvUeiXGL2dCF2GpMLNGZ9gEI32cpnQou
JubGhGpoiW+8utyk7Q37CywDM7CxBAwFpwQ19+QxIestAsaZGPtg/M+TT9GrmH1qWq/8pR1CkIZ9
lbywJM5VBawtXIwSk1sUsF865SR6GwhtGemQRuuPuYppZHiGXDhs88VNgcU+b9Fx7wmPzCDt6+6x
wnFmRH8d7ycKSaK8OrjmpkIQGVr8seE2TN/rbEL9wxzxxkVJRcZIALSxS4LGYHh9Ws+iQ9SbHx7P
pSgjGMAyzM0IYj4r/2XLvzLs10VxqUvKG20PScHblTRMRpxHOg/O+JFBDOiJQ0/jkWMyBUR3H0Jo
GT546qRMbiG3S4QIQYewhSmVNu8mfaEgzlOVAQeNP/2jL3NI9Ck1v6psjLdiZwXI9baDewjbBFQF
OiS5LMw95cMpj253N03KQ6W/UKwPkcJA+QjcbEkp8reFIabPjA/RoEf4oABIqLZZNXMaeAHQqwaQ
UZrlYJEfZgo6u8OStkcz17yAdEUxK9SrZV5g+S3tfp/q9OzwgIrQSFoKUtxTkZOPtX4Mg+iTA2WB
S4557AB8ZwaGEC6Smwa/TkmYn5m0GWHNFf+U+CWiCk0i2NfJW50iCihUxTBF6Tvdu8bNoVW4HWtz
YsaLjr159BbF12CAbvzChEY8jrYeHglGfXNYvsvivWZ2U2PmGvwmlsEuj/uE+IoryrIxiBAaI77H
p9Tggz55/jD6CDVYVLCm9PLHnA7RKttErs3nCASV+WsbFJaWrJmMqqamfJz5Do85S5CjwEAH3K6R
ck2SYm4knMK+G7C7/guTS54WezW16EUb9w5Tn0J2BVddyjk3Ks1Vpe01Zakao8jQhWkI6rvwyIMT
9vlPL7TPboCxO6KuQmgysTmGC0rN50Z+SMTTGI8RDtsO37ZPAMXoelxvH01L1pqHs2kczH6H4Vch
7x3u85p6em/ddO3CMWh5D1ZB9S/qXrH+VWUfDTqt60YIMSMJcCyX8I5D69roDuOwOpfKquk//UGb
Yc5Fx1vTghOSLrTUXYBqk3vHbDgAEdC1T8OLMVzwQtWHmterwU/LjVlwYbt6vEn05umba4RqjcdX
TQ9uiXWdUb/BZ5S79wDUszEwa/KaOV68tvI973MFNEtibPL8luofNr6Q8Dx5PFWVqRlPGK4CfAB5
yGLcYXbBMkTnJkQJbMn0UyDm2iZ5WGdpsb6LOBgak1kEn5o7/S2NRB2Ad5CVBbf0ADkmHtX3zmW3
ybq2A7sQYVAZJKJa9RZjlXD1HduARRn/4df3Kbrk2rfImi3hGwgr2ryEu1HZSDD8o7S+qUazLanB
KvKdqb1HWAWdA13QarIBVFrktE+bf219UpJb5Lx7rDvMhtYcqMppyiBp8FTkU53LJyXOfEXjAsob
SOu9UfymSPO8NTr7O6p3DUGbcKsKddEAatE5tmrudgx39bALSGojHoph1010Aw6u1DhYjOZhfB1A
C7O9rIeNcP612qXofpGJLLmvh98su3vRxvHZiw4nR38PwEQbK3hkMxO3FHV/ZJZgTPiAB9VZrl5l
8aNpz4pUe8L1KVYA7GDQNCeql3lNefjHux7LUgpXKMTwY8C97P7Ggg+Q484GHIQBvsapoMdqLwM9
a23y53GcOd5pYsNW9zF+t9tVYN4z771ujr55j6mjI/kPQmkaDynR22TKzarezIaNITg3NhANgbGO
d7ub3h2LjD5O7cnCiDsjLj9xqy/a+OAlf471yHO2X6yyQL17WsXY92WAEeq0Y2Icp0y5r72k/0ym
NnCQYyx3mQogEOdinnDMK9redTYDKdZo/KcEPIGm+egP7EfRvJljO6sFFR+IS3H2HHlnwWeo601m
9guz3BX4FSSbj56h1yY14APciTGzFnwkm4DNubi2DtYW1rFRyGHlQkz84ofoFNywFZbq8MhIO2Qf
qb1uyivhlJlu4JTG2uWNymKQv4rzSW0wcdPfZDzZ4YdN70jCLVlHmHtQNIzmzQeQt06JXsLGsCA2
qCnPYDyRIJt7BBbtybqOdXhko2YgPWDsi2ADdaOxseMv1gGFyFfYpaf6awJaXgiYWmO3wqcGlnOI
0IXhTBsvZjWQHvnQJ2KG+WgC7hB89wZzA5rlxHCoIGXx2ag7cvP88AqBZwsSi02hMmu6yjgZHZk+
+oESSW8ad5DA0Ja5umuRhjT03die8OvU6IRsI0x1646cJ2DO0XNWeKRb7w7tycIUlHON8TRUmTNi
qmC9S9oHwyq3XEOARqLgkL0yY7oDYwxoT4Xp6hBqpNUVmt9uPt68ZlBAG9AeDbtjYKxpi4F9867k
eIMrPx+6V0DJ+DC+qSRss/ZeRz/wabwQ61gI0CKBGYuKUFtI01vbG3DGsh+NCSK88ScHhjob638o
lcTYGLBx+ySwkiY8Q8Lfwyg7A/4301w6SzGTWOO+5mfNnxfl+jFmb51kV02d9pGIY/6h7K2HEzS7
0cvWifNhopY34nsYNgTYTPVfpHmfBrqZ2Vi8kbuZZvy47pcnTaqquODgF7aFIPJ5T+W6xVwZl+Sa
NR3mCgOnMDfuyDhYEsoXXyMe52jKDWlslQc4w3Z1rTpzj31+kQN6radeMKgDFQKbJl5T70hFjzTH
6rK27Y3mYYdL41UMzF64n6h2C08oHI4eAxhSpNVMxhB/Vg0lVVzo0B+OdsTclyaHzATkv5qaiEeD
H5ITH/JmWI8qf6+tFqVdbyTrCYFG42XFwkT/x7GkdIDxk00YMqPY6SpSX3H7yrga5tZeZLtBWUbx
cCgdDq4Sz9q70+LAVC/C1ohPxmj/a13rSKWle/ZV+J42EmVNV919UREEp6kumHbki8pQVxai49gE
BwytkGgMMEnBse+m09IQhwHXR+nQMaHzECAPFFX5QnflvG7HRR1WC8lY3jePCmpR2x0aBOvw6Dkm
OlVEXy2JFGNZMIp50edof4bYjgPeFd05S39H/UfVrkFKucdKwTlqYdaViOq4l0kgYh4vEbs9jNj2
zqVTq673vk7fDXrgfzSdx3LjSBZFvwgR8EhsRRL0XhIpbRByBe9dAl8/Bx0xq6nprq6SKCDzmXvP
VTmTgl0WbFvzt4CFmsa0LrZ/m4zp0smMBTRy95WFhpGDWgm+qiLe2OY7ry8NSzY35X5BYWa3MZLW
6sVmfjyUE8yxyHNRzpYzx65lBCUr9CCjshAhTCwz36B+2Tmx73Vg15IaQV5xlYq1VRqO4RI1q7FV
fK4l+e4QOax1X6X8Z8S/+rCvu2HhOOraqoJ1aP4rkKxPkBpF9y/OSvwH0NuZ0wzmJUfBxAL2mSgt
JbVYGNqF/QtejLeso13lfrLEw8IvED/6Fsoli6wCUJubf+rqisgjo+BOVGixEbSJaj+KD0sFCsRY
lDl5HECDVUiwhU6l1xkLPTJkvdj6TECpM7RNEC5P2G9T/VTOQjCKklQcFOBn2V1Ozyn80FAL29aa
/otu+tVqkAc/FO27sJ+cX3F4cFGBkbExFQeXDsa3WQFCbzgQ97GERaKCBRA17MKx2BTmP7DiwLtn
jAUhfQrEI9q2wNIP9JY4RsNNXvGSEx6Q3mwi1GZgj5j2JdQ4C3ghkltgUOkTO9gRZCT2qZDlKFy9
ItvkiKAG2u2GXIna4NMBk5Zx/yeMTULEGDFFdoBueFRCjr+3Xhvg3LNgClgub3zxFYgaR8CtZHTr
vs/Dn9C61Pg6kB+ZvljWGa9KAn28vuGwWuJ/esHdoeBijB0UXlKSXI3el5gcBTM0bnjGa6wuau0F
NzmUajbrmANqXD5qJUiimrjINn7wGWFWmzTMAcxUISAPNPiBdtHai5Rfku9eQwXnknuGWnVhIzcR
QXZULIlcKPQCIhhTdAMCK66wD4ZuX0PxqQG/ZNN16pkOxUF2sly6psLKL5FVkqZNQjslnSPoZHN4
TyIEX05G4VBdytBeIObR/Du+UdX6dPTdJPe9demxpTOi0E74cVE+7SbKIIhGi37Q2T8CAgBypKSr
WL1KewXao/M/1enLwgGOOGYN5GldIPHTjGHXoJAaCSvKmHpU/bAYk0NQoO5lx9Iah0b9zgS/9zZo
l153PNOaMJ9ruNVybBb1SsvB+ftQ/mpWRTHtm6kScDn2e6Vi9aj/iQYZDc8wdm6vYyjWEliqs9BE
PbI0YbSZ4jsctRV7AS+o3TdZGusKfYbO7hO5xBJGx2xR4+tbOAk1t/XFXbouebGCGlskemiDJDHT
Cws+csH+TWFm46x0tkLg+Rve5Ym/hNwDvQKQ3ryZBFzZUKNBulvTUcbuhXgfoPes/Y2VGmO84VAo
iV/KuG3BPzpZy7rl6cgvJ/W9Hty+Ov6kmHEc/EKN0MnNO2igFGL/Y8h+tAJcD6g8hIF0o5pTMo+z
VqX5bqDYVoJvqaMQDau7wgY8a6J9zV7NtaadDpGRVe1WFshGXHM7L7OIEKNi6xYNY9FJ/1K6PUGV
L4P90XDXkv4HH26Wf52bHtsuOmss5C7EMpPGp0OjE860Ei2CBqN5SYUggCLKkQGDJE671vIqGPYT
pKOwxFWGNTW0QbGgXjPhj1QAAwp9yfZXkEfUp7eKs34ulkP711ZLNKt3vf60uJcbAjKt8dcnFbGS
b07kwiUDtqAMWG3oZrvL1PAkkSChyvnVkHuXVbgZoqwwAAxOSBer1xlTVBvXMve9jE5Vd+5Cd+cE
ay9TfyB0L1TOXTfZYax+QR73gorZ6okflwj7y7+w2TsjWS2g5yJnWxCaZFAkj1BxXQn1uLnE+afZ
GQd7jiMkHykaNl16DBXOUYHJ+xFHF4e2sM0AwNA9tT8RcQHcCERIzTSfl6H7RusmsQqM7T9hvHXI
Yyb3dcRikrgsWwCrFYWx0sHjxgxxSOJYwqhhCZ9lQOze6mkv4qcP/tjccTDG1b5ujvwiCQkw45ha
BTVp4YyoiS/TqIFBR03EoRY+Y1JrekgNIEFhr4L81UDIZbK21trfsMqXRoeFTCEgElbhxCrCZX0a
wmumOR8luoHus2W6TvlW57iXok1UYR77aaqnzVhYZ+pu1bSss25kJBvkz45qKkdSgqOTEjw7UllT
whHtAPhOX7NsYragZ2s/lDskzeQbFJ4LRKUb/mksLCOGUNWA4Ec6+0mRm9lXV1HCoHtlrncPYDE4
5D+DlMZBECORxccHx8BhPgJUah2zqZ5oZgVVI4zL0dy108zJcteaXa2Ig1kDKEDECeA6fdeIElS8
JPv2Ez5lOoFmQn+ColEFnhhn15TaOk7YGcH7a5GCGdOnLiVj/JktlW0F3Wpi8tirHy7jRKlfLJKs
GlSVGUizFGSmih6f34SybR/6xRLIM1HWWKO0aiNK+qHIZRicAyFaVFqESLZwN0UTLS2utQmXfONc
VePV1soXfcxfMgzZDV5f4AlLi9EQs+fFoA3oo69ZFnNu0re9alTqJu926aDiHk/DBLE+xCMOiBov
TJ5DTlGl50MKwSK8sDBQDzgklfC7YAOR5zcHI2dAxS9yr4uuWtntVOAveiNwIIerjmSBnN1twJ9Z
tulqoOlq2RQ4TbJK+f8RdBsdoT+j8J0vycPTn77ADYPuKypnEQPxzh0eu9obrLVIN4TtdpGARufc
qvGWZjxvIz8p5VmOuHtPuXjTndfAWDrBWituTDqQZmUMmdRNXBDqHY1UzCX0cGbEikrbVjzagf9N
0KAxleoDd9Wi5U4gruFF59DSjP7gFFiGWZmQJH4a2Y5rcvT8kDE+YjqLlbPLxt3nBU9hDKvOdBqJ
AaCPeVd99ZAxmulLbUetwvb52jCID/PvQX3j+80CCiUAl+bCjZtLQg6BOv2E47MP5C2BPR/hB0qv
SjrtmggQah/vI57fkuy8EpcI3zcjF7aA2Zp8635wyJP61VgYTZRGcZ6dHb4hyVDJghIRl7TFnCsl
7y1XCf5wtl0M5YC+zcKOSwo4Xn024kwtxDzlgXJwEYHPMg13GbGMTKdvBw4E00gZfDRKt4pghajl
hRytML7UCTmT3Umtrpax71EE9ScVvarPVL2P6DAdZUEGNu35UpnbpnSyj6lunuOSQSyq6oAUHno1
p/I0H+nb2A0/fpN/2toPY+NWZ1JYNuh4ItRhJjcu4gDW7CVLqYpVeXkcM6+B7OIn0MoQr0s0y5aR
nkL9g8QEGXgT8bLBrksQW+OuC8uToJuPjItSn6oeZj6Lj1kufG1nTgRP9xyNU53keHPrap1FxMkF
v3K8Joa6S7vonCsMTCswWV6ND9dPcqbGHJdEfu7DWeMVbrrgmM+LA5dc6J3S7yJ0BAW6MwyU9QNL
bo6HUbj8HNol5lXHIncIwEx6tpgdl57ZHJUIPXE0XgQe8l4Yl2agqcYZ4zfrADCwFTCeq3BLDEdR
s2TejGLLjMmZtqBO5j9Z1YlQnD06DrOwt4q5McUJ97LKibDOaZSd/i3kc1QojGU5bdNyV2hH9MT6
dKzGQ0FxoSMbyVLYLA7xkaswgg4Xs93VGEXUxYct/wBljHgSfOZnaXVs8+/CtBBSgMgy1ScQmbI6
1eo+IYB5esAFitiNcgxRCIxLo7hV2R+TWDvd6IQNV+/VwGCTw8/Y9f29gopssxUCtL1S6XTKFiLo
ufb7RYsSq/ZRsXSsKc5htRPDTxe0ByVNdyjaF21+Bx+M6cGrXYIuhn7ZNupnYib3KL+VEtqvOxCR
RYwqJ1tjkyjEU2wPrFqM10b8DZxkuS8xbtcUJgptPEve2N2Rc7Sc8q8puYr6ptXI8CGwjtPaFazR
QLNZbbWuXPFaapnHfHtfF8w/kB66ZNqomcuyB4SnQKCHVIFBImabmRVEmDPDOgbyZD+A0lHsQ+eW
yPTNbTX7Z3Xbeq8RvtvCuhExsCF2e1/F1DsgO0KqSUJMOvd3dP5qnIHKXfAzUMm908x/JCLtBsbw
CTGSQzyQVkyWsRktjYqhEksyv5nR6JxBbHUdxmoOiVcyPAXYgUwUKVlGJ15HO4DKm7jlj5T9dhxo
j0EfMgNtF1KGa5hsuMQ+At1GOVndJm3wF5F+bCbzHIW3oie19CfBPYFQhwUEEpdZ5Mp0tW7piyHN
Kjq3X/6sZhG4SjJO+y9WHsz7TZwzNtZS7k6Sx9Sz3rf3VkFUhZKgJSRS61ZFDz7cpguwVoN+14q9
5fveyB80JTRHvm0ufcc6MvqGoVezG0xX2XgJCvJe7WovynzVkQypsZct6NyLYNxETv7thq/C7tYo
WYrWG4xf00CPNpGx2JOyWWEd8dE4suz1FeCQunH1e/SDUhO7QDc5ifNVOiL6reGPaQp01O+Q+UVv
kdmHP0VRoeZBhqEXt/8rF36tkt64xpcH1EcGkCRosJ1jBd8WWBCSFFSzzpm2k8J2EdXu0Rd73+Rd
C51VhsRlAKulsLooyGU1yl093QswpLjcQRUlfFSzKwm6OWnejLi6nqShdK3o7wme27CqmWSwxL0k
xXcSUNefVPNGCdSGTAgePsT11FhlmAORjWcW447gI1KOOhmYjouQPISgv2opSAoV+Fh/kjri9uwI
dU3IizkNx85AgqME3gwB0PJTGGwl496+pRSb7SboxnRWscR1HAy+TtCpL71ylPOWnHclbpZSgIwl
MjxvLHApb0a3KYaOuuShzBL8fqdq9yq6lv4n7E20lSBB8xO0ik01SgbehGw5mTf62m7Mv3WnIag1
Oys+6S1nxX009iNCO8ZjyPqqzMj2LJPy4jo7ELanGtIRbT2nC+5z7C/LXhcLoGxMPbv3jl3/NGbr
qvkyO4wSxt43GC6jiYswmqqUjhIFj1Ns6hra6/yPiMGMkOz4/pfbf2JDC6Fz14QIW5A+eSdEsaVi
dgq59OsvG3yOwQB5iBB2HNXkWILpCsq9q5+K8UpUSqH2njt4evI92cj1C+bhnJG+cdLQmYQckTGF
ns1wwUHMNpX7UFvlqvpiqdomrt6VEcc+8oGi/k0U86wXLDf6S8tbH9/a+qGxQIaAgNIHVfSLz4x3
Vrta0ata/070SD1WVrVjjsWrz8D1JaK81tQYcPnDND9i8TahSgNztI56CPDZLNtjvGTcHAYbU/w3
Mp7CeDUpN6Eder9nzIMfDCnJMByC6jw7l8sZh1TsItbLQirML+65TwJu9js5yCjTrQ7k2+KezZB4
NRoicURAUXKs1UOT3NvgYhH+Yz4SysV83vqMn3Vys8AWOMxuEJ/lOMojLHBy5zceWwA/AeHH0YgA
IKrinTD+9SMk8dxeJdVrbd4HEiDhxReMkVMqXpiwLwrUwpZ732fRMlJW5SUmziX5cC2p8Ey+VQHL
E67ayPdMOKpKnnaDghoZ4kz4rSe5S3kLrOyJq5lcMdAG3bLqH1q+LJ1sa5KgGiI4Objy1w8PGXjN
uMHJgl+c3C8eKAfHPPqBcCLQh6gasXOnY4vqevRvTcQ4tvwSwbTUo8/OvEfM8e21CE8lLM1WQoql
i4zwtfC2+ZRAwVPtZtTQvwQ/uDoFniYOKMsZyKXLKSbeePqUdANWJzmIaCMxAMgaW/yrCE1yas+y
f1VzFmLZyAyNoT5/S8BSzGGFXMSRZxDfEsSbyX/N5LkPTz17Eruj6ka+OOdENvQOSNtRBiqeYVxN
62jRRqgMlRvCpTRqL1N+AUSax5F6mMPqRrg0uhjo7lXxnRaMEPJnXrzjZIv834RhaD28uii24RfX
EbvI8DdB8e+Lmh4aEymitpGlyCARH/TfGO1MkwN9jlStUJAb26n3V5JjxAnIPWRZZrMwqClzJ2Ks
Op91ZLgYnYNEpJXck+xRGThRy6eunrsKph8Si/oABf5G0jFDhXMNugMkuATsGfGSN8FhosKAG6Ay
ETTrlh6RCD3WbYRhvKQoGW0z2eISdhHIE0vCJ87GhOcrTLYu2KEOB4wQrGWh+rM57Gch0tuUMphX
XsgIo2e9l8ajoTXHYMR1xDzb/fIHQLs20e42n3zMf8Kc38asUUCa0hEeBCiqEqo2MW7lwAZ2QMvA
z1u/OMTyCUPlEORQng/BZo3faZVT7WvNuEI7lyWvlVA8C1dIiKzVp0KxdyX7OBXhz9Day1r/nFWR
Tsqknp4J0FfTqCD/KBq6TyX67P1/NuAaVbCUylnc0aXb9mcGkDiBMtht54S7STxTfOia3lEkof7H
5K/nK+QuC2fkQbROJbdag/TGBBhpal9xi+Vnfroq9HpxwFP1Bl2OidoOLqyBIcmfQFqD8U+T8xB/
1+3rxN6gIaaZ2MDBuCG3WVWIX2TwJf13J8fvAdbMZNsDjyedPSn6qxwPJs7Xnnl9gT3aAZ9lhetK
HcD8Aolldiw4kuJLLvaJshZaR6wokhO0QYr4QcvIJ9fPrz89KDQnGpgcYcQEn8v+nqMaxvDNcb+N
Wajf4GDBPage0UxA7wxYuKI9b7F/IkecmHb0NNMlz4VUHqRfH3P9GqvIOznMHExgJjvhgC1IWvzL
y68qeXNR3TqCIh6HAbNtt/tXaoS102yRTw7EYCLoLDS+ZngzmZI2N3urfNfo1hsmwlnHN8UkXyfi
Dh1O5teLAZP+SN2aSG5xk/ctezfqZ1u+acY/PUIPw3wq4BvL7IVVqB4ZGEQ641mQOywsvP1sOIDz
OrlCNcxybwAxkjPZmV5H8gJM/IiandIgsc73EcGUl5wbOZLZwqKYd02IJxRjrvJBNHs7ltRT40vJ
7gdXkKUx5nQ2FWvkQnsIjE9m/kSl6wIJm8X6LbrTSMCyJvcpxw6KrKKpX1vCOEzB4Z+vYG9LiJoG
mg0LQE+ytZzBc5mG+ebdBp1gQNrPwarBxkxfldrZGOlEXtxHDnRXRSOizempYkPGxeQSVM7XUfES
1c5FyL3dMe2z/qT/YfW8wAX0HOKBukOIKcw+aO0PKIcUUXMqzpU8RSXZzYzNYm4l3nLu00XjI91Q
5NNxPkq/uZcKwNjyZvm7vO9fB/vPKZNVyQahcut1PvC8hRezd2jKz6Qws1Pg/t/1lMbjsLcki+7h
faw84Lhld6nCr5LBAQTvwYTNS95XzAQvFSXbyHk1welc3pRmN1jBCs8vT8GiktoGIdhebfYxA3Vc
uy+zcxp3xRrI1orFPpbK86D8Cmzjar+PfCS+kM13De5lCICWlTDJv0whv/1pDszDmMmEjCgcRJ/s
NOutS71vtztFwbV3oblUQe3E5CAw2UOYPzKonSO1ubIj+WjGdW8wBt92MDApfppDp1PPsOuqLnFy
ccBvZeJTkZ9x9+i617E3VppJlUpCbM1GKGLSy9UTOAid7Ib5AuagyPH84BQwzPZTTs+c5SrmjOrT
CA9dQAV5g0yXtr+R9ZfIn7S9Mb4cKeKG+BT0P1l+MxRsLD1QDzwGLtsQVAHpFsXY5EPTJ2wv9G+m
i6A3KFd1cJxDBF1iVWMGOnjGtZY7R9tUDTL77jPlna9dlr+UFrH60UAqiBjemNa1MPYhcGLO0H66
jayaJRPiQziu3e6rMu+VuAXxUir3tnhm0XswvkWw+hQMa8A8BnOXsXtKH4W/0YaL1X5l4r0NDkLF
DkKcbXuqLPWlqnGXpRU6BQ1o+gnXGGDn76ndmnhWLFOjzEBnbEhCkxEvsPmM4kMHLNgGgoR8RRC4
wgtqRj8p4uuSD9UR0BavXXN2MI9mdOw59+GUNAtTXZVQnrDK+s6RWWqUkn3MbKt+CGT+flmv+9K4
atlraMdea/eE3XAsGrOxHmIqaHmf2ak/Xn1GQq57jAqYq5Q5OTCToAIbDI6RhhgqVE7e8uR+zwjP
8Y4qGbPuuDKG7Sy4Rfrl41fR50S5TCf1uAG7VhNd24KT7juIyUG3sgHekWvm5UG6j7inFGZBYAUJ
Lsp4Rirp7ktN3WbjNTa2AUtO+KJbu4mpQM9GfDB17RwF0amz69fRLXZlF3tW0F8VRjiu2qXUtyqY
lxSn8EDLpLZ7o03uQlAjhXwBnTrrAknRU3J0fLQVtYaK2K9njRPkl/44CX5yWfcqyVdQSB6S9nBs
49wDigmnsUeDG+HoA8lVpNmXoRMX22iemxrneeZukxsaOOK3C8hRb3DLNgOCvsr5M9T06rJewTWW
Hmttnq1g7BgJTi4zd2uPVM5ze5ZY0btA/gML1EV13B2bXHnWOVMA4UMJnw5CCw9B79wnJf8zyTXt
RU+knLJSAS46NuPxrDkTfsnmojkKJd8beMVzQ/zqmTIb5qZtBxjTJDsWbeNJlz6ugmJmrCpgNBzV
PhljtgoZ3kSMNVyDTan2HJULCUPnqNkpNFUGxhjtUJfOdnY1VrA+J7CNvZXtBGP1YSIMI5hQGvhM
nC5NSZ38ny8VOaQEjRoiqgxSGmyEMYSmFdFPgZSy5DnVs61GivSwdfqbBYcJyO8Lpyd0dF4eRHsG
YwDV2Q4UFj2LDzj2Xpl8IUSJ1Kew9mr3OtErMOlesO+e3XexTqJEQI7G1bJpgus3BEkfaOc+iGlc
Ww6hTDiqlKJ4WASkARp8d9Cku4qxgY2/HiV3XYuhwrA520CJDfHE+rEXywkTsJljXTbc79G1NkPV
HkWf4Zzr33qKuEVvklU+NBcVFocEidj06EvK8OqoTMwCUvmCCcoJMzhf09f9sDF1QIHh2e8YqiJ8
b8+9wm1MXjbKRNP4iRk5d0wJVRCpGrYTbbKXGDBQ825GtLkFnBNdG2kGLMo+ndnyY4zWgwEG7csU
sOYw5riI0mIuFAlH1SgZJMc3llkREeCl/SWpI+Tc87IjN1AmpxGMcLEeA39NTWWRQVUWOvIKpCD1
tio7JuUjQEJlRZ20rIYvk4xuh1p41P+k/MfigX4NyYuJVDLb6RHml2rXDj3hPBU78Z+YVhih7zIj
v6nDEVWvYGSmw5oBeR5nh7q+slp9qaye2p4VVvHKJWsA+sm0n57oxtx/6lx8Jvccs9LUAI2QftTM
PjhxFoV4p69dVg2NC4u/kH2Jw/yxc4ZFSWoj6blN9FZjtiEo0wsTZimc2dB7wN1tR/BL40AF2h4L
hy6NqFPHWYx86OSwvgwk+w6/6EWXgBpU+WOBpSnZ7tggyk4WjR2TdGyv3H4tlKP1VP4BK3wp5HBQ
9fJqobwRTI7VoVz2NGMwZ0r/PM7jKPdugptFuLfKq2caUK8nyU0tB+SiDouslJk1X0xA3+wYNpaE
jQ8FLi8XmfJeD1CSaXLEScG6rVevuoLoVN1i5vWnfeuvk+BDUX9DxBIpdwvyhiXKx3UVEzGftFSs
zyqXqN9aNvh0d3zi5C7S/IH5Ay2VNP9aB08p8XZQh6m0tI9KXF1qXDrultKCSPQ23mhsS4mwJ1IC
eMDwj5kdwuY3pWJOH5x1kGkGrw0JHnj31w2MOKUFyCCJQEaMqOUoHHeteWngcSc1nzSCWrN6Yycy
OyzcZA09agah+n2Oz3nOESShUyzN4j3NwrXJjdR+SGXY9wQc9zlFE7hRhQWfzXikGl5VczcVwdo1
7JWekD6b7eYUywmqAlMHJGtceOJFYcMZxCaDOrq14Abdl7aadvzUQIBRUJJQvSputNbmCFYGT/m4
LqlIKvMzBbof8y6k2pNSk3CGCNsRgRiIXy0+84H3tgciEbdITNArtzPdn7imlOwHHNQgBvBN99Jf
DmhRWkahWnXJYGBkP50TH3kUKFLGu0D6osmPyL6jPYEVxZgKUyKwW6OUNHNf/ojB4NNp0nUyV8sh
C/b+NsHTz2JWftnRJS8Mo6K4RwgARHiLxC4uIM+ma+bwgGcpG9+TDHBA9tOOc7u+KCC3lEC91IjZ
nokUZToriTxpAZR8/WMgIAjwChGFu0j/l472qafWUSDtALLfpLXiUcesyJFjAd5RO6sYfgnbxRue
hYg2FaJsSKDMNDQc1qelX+30amKtQALv0Gf9434gxTU8NzXVgTkdC1Pb+t14CCTBMaVY6ea1yr4T
myktnEF26YPDTXW3iLxwAwRIaArT4eaGwSPyqcpCDVGG8xI2/kuZ/cvG35agQx2vulbJpd2hjx5m
FsSK2jM2TnaCacCwXk34VJn/k2dfZf7ZMMQRPE8Jn18HpWnMMahxXWHWoA3lndHOMj7hq34RDAfq
5NrDBcBOOyhfTnlTo3VmaV46dWy+t3nj8BD3S6QGixItROe+2dp33GwDewcve0CiOIcWc8yitfMT
Om9EpznbrQfGCU/tnuoIW41MeiS0kiyc/tKJLc8oNwj2SZ4N7ZjJDyOFexhQE5b3WD2WjDRFsyGN
CV1XdonIOyuNQ1weUi4B5Yk5OkX/Wv9047tKLTNPIRy44axlVf8UUPYSKYp0y8ZiQaNpTTzz1E/M
+cF1lPMMJfwk98Dn7ZmyD3v8C+1NHO8yeQqj985lMMQAqFmZnI++7GmZ2aENm8x9i7DoO85KDpfE
P5LZlrPUnFr6NrKlqdTmEbYIek4sxC3UzHx5siGk/jLzoTszBS92MJATZbiVuoko3nQHT0HwKFRf
c0Nq3fNsX49nO9/A+fD7QwL5qHhO06nkD6jDP52xjjICR+BFIHyCtR9iSAxACtvezL41bbvvDW2p
ckPIX9ycS6tDrBv9tQy4guaTBbTbeqXcuiiKNfUpy9NYQZywrZWrsBjvqWpx0xnObGnx2SGnKB4m
VhxwN2p+FPjZOPphIdnkb7PxC50fk3jjzCq9EmyY7lJv1gonWQ4BgYhtpcLg6vmoQvmmTZicRoES
uEdfjiYuyOlYx5vushdksJPSx4n6zENml2z5u1MyMIaaZuCxjVo+IZCBJ6RgBLaNiUcvQkQw5QEO
REaKqKEf1erpNHDmEQ6+DHPAK8wRJUjY9GGykCayH5qTERKOW76ZouYDjJc6ojWde9cwPY0KzZhb
LDSztqQFKOGZof6Qw1KO8AiQKpr0FZyRMDK2gQbi/Y79aJkM1TJEVqn2upe5ELYDQVYVCH5zksTG
Aqbu77l0HoXFFR8nBzM2V1HzoQ53J39toBF0SGVbCo+JU3dCKwvvpRoJRnGiZT7hUmDcznKdKqel
0/BPY82Oj+ldzIyAfKmXmVImmNtFNLQKzhTSQde9j6JQu/l4jsED+/EtcTGgU065ynunAHfxPY2o
HqN6zeKDUN4h4nUz8SE6pt1zyvHplL43RF9Fd7PVmyFXwQTDHMYl069hvOrGX+nejOpXLQXGKHlq
CM6TvBkq4+OxOs5c2hAzMhOalkQp9Ayar5C3Mht4b4k8K0hK884rif4L5yxNFIu9pGEFWC7D/qph
sZgqsa3YPA4M5mOmWzFLnij+NgwKNPo8lGia+R0z29SJgTVQx8ElJnktH86k3qH38WCkd/G9Ck6q
ccmjXU9uE11Zn0LvHlbRkC07wJcNuOgm+1fL6zBT6BJ1MzXxu1ZNt5rLQgmGFSO7ZY/yzGYvq6Ds
yblTK5a+GJ7WwGLvQdn8pX6BdKRZ0Q5wT2OkimaPe8RJwLY4lup+csgpRfkysKXkjFz2POOiujeu
s87tXT2+oTbog02aYgBcR9Y6Nnb0ZvBNqWOqeI14LoR/HMSXvj024anWv+12i+NOiEtGHoY1ga8m
3mpCVFjxVw6MRC1Uorxio36RVHTurOMInhY8OY0712CYEgjmzaglbT/f5soDQWGA8C65qPk+jH8c
SeIzNZLB61fpyWNE/lzyEUzOAyOLDmdZsQgc/ewFWaxnOey18dpoWxOedYc9kpQ0rAervNih8Y9x
mIcg3TjpdSp/6Z8cpkLY9FyTIB9IF2FykbM79QHwvqDbstGq+hIeFC8BkAJGUjGWP7yLTPKCBWiX
RapXxNXJJSJVBnNYxhvWw49k9tSRYYPOLFUcL+Uzm/HTjsKAnHZdN95UQMRz+Fkc4xqg5dZYetvD
qeJyLPVzaWaLWnxaU/+id1Cq320CwKfCBcBysfjdvlir/FSd6p9i0HE9pPtRGrs6ezJpqVOL9ekx
j++oKjAXbwbf8yfWiAhac+1foYHB3wTzBiSW4BiJuaB404xTgweYKPEFgQZMqwHqc+/pdPhuxops
k/CSooFfFMYnUiDoQ5P2ZvSvwmL54WefA0ezUfeQAX9nhMig/7U6kdUc9r8EVfGLMv9rSi80sAn+
Vv//Bf8KeSz/SoR/rTV5ZVSsp/jhU54CEBtbpJQN1F375pDUacVeHC8VVGWjfXAVtFFU0mZ2luYx
tC1m/NhHsu5cYUWLm2ApY0Zp06UMNnb+oTMmzHr8ZuG2U8OrSJ9OEuxm3FKBm84S+Dzkt199G92/
SsVK/560Hol/sTw41WvO0DsqEtx/7RnQuAan1eaCHechdDLgyrqKnAvybei2iY+0TpjAAJHwWMaR
XFUv534LcI0UlJdmch6ru6mcDee9wH9jEyM1qkzsw+XEoh/onVcb2S7VvjSalvJrsPeD9YP2pY53
OmhQUFjFylRrYPrFSsWK1LNeAs7L6CrhRB5BQVwicagSBcKMtrKHbY6RGiahcDD60GXAEl+O/Ch9
VhdzKQHFGu0FXYkL4J5d4ygPRvDhNMcSKLD/KrI7Wbl2pN5re9ajjliiPyNMRD24BpOburznRC2I
u5V+I2PBGXTKKeIs+bAFmrErElev9Z+B+9HJ/RhvfecvsnICwIqVjA/RfB1ycNQ33/iAqDjTbZpx
1gNwP0VhTQ2TM87GhwiauhvPagh6h+oqPg9t/m6hvulAhMTaoYWkC5BATZvHEHwQcVFgzSq0fUku
oFTX9rxqyclyxKKVVcRSucuY+J9YXfIXdmypSnno/H0Kbazl1tbYcySp16u/itQ8+J3sITdIuAIa
vdkNwExSHd1daqBU+qBUQCdy13TcImsxginhQBVerFmrPrjH1Zb9lD+vcmiWW9tflBHjbVV5q4lw
khkO4Nn03+/+w1lW2wJv/H82Fuw/LOoEGIyOVPVkW1mt1zXx4BmTSREwEmlurSs/uzLN2g9C/tVD
ea5gt+Q5dMgY/uLYvnVIOvwB81hLVHGxJvN+00km9Oso+RkJ3lb6N7PA4bBPCaeKqlXGA+s8QyYp
6TxZHRC4MzEK2dpVAL0K4zbAPOb6R5CzduFzKuWfru5Fv8u1j677aKt/TZp/J/GvBZZhwnmmaDYE
Cg7iIl2rnb7LEby3CLIw2DBr4C7MY5ZOslvrkb/vWFjHRI50KEpe8nQEKK5jE/kfR+exHDeyBdEv
QkQBBbsl23tDNs0GQSd4W/BfPwezmTdPI1Fkd6PMzcyTpvFNq97L2DBk1GOGfU5+9OYWdAIKY0xN
Lc5lV7Y/RUJLZBwtPRbmnPHT+JGhfBndv6imyLF0lnrNiWqY9iyji6TluthOxoPZaIrJ3GKaFqO2
Zan2CQxnObWQa1O1lO0XkLUGAoreE/OurYVFuraJ3rP5Mjhd9PwIzV53wO4fFSikkgI5dDwM2iR/
sduTLSapTsSn61/tGdEwHhNxSizMk5QFmFhUYoPc0Mrq1zYHlw7yN5fgmMPSDCOM3TfJ0cAxK+a6
2V7Rf5JfJ8xUvaQc+TXg4+ykjyQ5NNynTQzV0VfmU6HxYTMnC8OZgZwDxcEYrfWoOrwP+EUiNMG8
/ud3HpEUg0HQxHSVZ72EqkIKibQqLQIBXwAEOkPa966E2u5SP5gByd4nzJhb/NVx9OvjozY3FafZ
uvydkJLr+tdhAKu1P6OzrdqzNu5IWaVY7DrU34jOgmoggdjsbfvXqm8B054O0bfmlD+X68l29jNO
q2xYCTbtFFtknVFKAdOkoxYiph2nrH+VtzMwpM00EM/eV/YrPjDb9Pg/9G6qjYlunaHKxCGBOYwt
jXHs424F2W6+lZv5DyMzzpzvCudJHmJQZjSF88EvIUP2TKOo+sLfHh3S4Jw7Hzpke1keRpOx9R6D
NBfGTdDRMg+hrLD/woKzX/CWQrNDoIqlB9mGUhe/XHZ86TgHFfRuZp+jIngWQg4I8D2G2w5wuskn
YIywK1FyiQZoVviaiW/pdMD99c5HJHC5TPxAOB616K/7v2ORZRWnsvUh2UDqYsVZAljZVa9erfFk
Fu1zBcXMAFvtT5ghp79J5IDPMIeja0PjepRcWbjX+RFAd3og4wsNZTiSn/L2E2/ewgNh338G0z/d
f3PSeVJEA4W2bChmr4YLWihTBUzH8TFTV6rvBpY9N4bozjZd05+RWUigYmmTZJmDssGx6a/w8J9G
hqU9p/2qbtj8TKxrHcVP6bNewcnoTkGL7sjh1wTt4JFSLV8QNlyx0pLPbvo3xtZuwHYDhUGgkznE
u9vh4UINDjUutgIIQ1gs0/DVJCNn25jAcnfD2K1gM0SeWrrSu9hy5kXqd0tnesAzhASupxc7finn
9jvS95X7Q4gREl3h7J0QBGwFX5stXNSXuNg70bvRv5UgfOduQx/PSR5sjNJFtv6GLWRaFE2mJ2Fv
gnKn0FYjCqLyclswyG/aj3Y62+2lMEjvJSjwK9n0JCVS7mvWsu62Pfh6IrznkpdA4Nmi0mpO/5YJ
+yEB0ncdWILi/hpLkj/yEjA5c/tmM1m0UQhu+yHcE3Nysf+y5CX3YHyEGYnHc+T8tsmuibXn0lsU
NaEsKjFx/MpXOdyz6ZTC5WzDrwhJjKZKNUsEdMAwT9S0G6C+haBhfpbr49lYrag2uGrwQ4bhEy/p
s+SlJxluDr9GdYjnLjFG1x7bKQvxcoCnWCmdgzrzZoWJW3+r7A89QNEwaKimhikqIEDPjZz2e11z
n7XxLOm/tbeLvCtexV1QcqzFgusHNKHXODD8vzbdoNyHrHaF8+LZv6o5uThZ0uTU1qdeYCpTqjmQ
h2IrYt9SuynfmPxbpqz92GtE3/WVz8x1wFoSN9eeZu6Sn9DUmp98MP9FimbqaNol0j+MWcMAoFkW
aMPO9BdV4yKPbhqH5aD9RvRIda5SIfRhz9gUOOP61qLm8yP3bgNNgUEIkXVg3hcsDKxoQXikH40k
/FrDYO5xhygwozoMqMwq28Lufu67f/Q5s6vNcZTuKTGOA7CsMSCroS6GehMWVrGD5FM313AR1NwI
0lz4LJ8KmhldgtwO8kBcUB6BqW9rNfla040TpakJqkh9a+Q343tKJ7+t8TJZD+p48WE8uiwBrbXx
1XFS56Q71yxuzn7sNqV+0gU0v5HJxtKiEHGMyAONd8MFnQkDuvIWI0tFt7HYc4xVryesdK+uGyxp
RuOGg7v3GhAhirXq5MujTYYytbG4byNzGxDOHA1oovj0qOnTunshd/1ExmArWROQuQbvrwdFSzv5
UyqozymXbRg8lTDvVAN9vNvqNLdJUDpV8RCoo+Z6ytJFOq4ZpUKYASUAap4ODgO7uO+5nG8DAiVm
RYQEUAJwEuMwecwdYWK2joELoVwkQ/JIqQohHU53LFODHFrR0C79tj8F6Wecb8mc+lw37IOq30dI
GGMWrd2JM15J3iyd3TDZoqONrfkobZAcq844eY5ceZyNHcYaNYVBEfK6s9DnQCXKu+/fRie8eOim
VjEy2jjL4At6HRbkU0+8O6ysVTOifNNA7f7l1luuriQH6MOtQ7wrOp3Z2a6HD2BJhrCIPNYNVsJz
Eky7cirIrfIzMzBO8e8G7ptGtETdFXkX1PdJ+2qsI+m3leW/kM4jJgCvvUEcJwsaZh9l7x4d4DBp
+AidL4VjaQiMX8pYd1l1MRHKzYBLkLF3RxgiTB0c8M6s29iVbezjNDF5L2nrLAb5VrE6aRX7ZXye
7JvFgSFHG7ZmJxG2rSSkViJ8KVDDG4R9yjGGut9j790nDoNZHWZkc2OUuGs0wInaU278Bda9Jwlv
7Sx4dQUqo6BuzVpLs3u4ICejyNqNcMaio8umk2OfszW0Cj5WhLP9fNe0N6cZF0J9hYJ2d2LvD0rL
BjRrgRVekJpviF0nzsFMvkz0paL+SjjoEbHU5MsEGG5OvaIR2uV1AmzsWg+hzkEar0f/s8HyFVGF
NKBmRDAvE9yxHZWLJSS1jsNaV2c89ME6YQ6ozzKWjxOkeB5AWbUotD7NrAYhrVqNR7p/SUxiHEyq
8wRXaB43zl2WhcYGATtwlrPJ5TyH3A3K+FoDde45+rG+rlJwGCH1XzXeVQlmYMZUyDWeALAPZ6Ed
BVGhLGgoTMaPXE/rSZJv8HDOnKLo3VU+Z5q9ieEXyYJbsai5cvpwjxkxe5cAO6rGEEGyCSTHQscF
zyusxmFp6rMRioAH9t/AVMQk+hseDkv/zKwPlu6J3H0dBFeadZ9t7G0GRwFEW6ysaO2cMaW8ZzlB
yrMZnJNooDiqfS6rEPKqvch4AeZVtaUsg9MTYTk/+YBNAJbKfTi4bDifFoaPxk4eZYO9cz10x3zi
vvkvh4E0wn2IKk7TZjX8E8jfRcF1pU1pIjAZaHx2WF9KjquzQ1jTLUpkHMqJo60CN5A53B5p2tRF
99wZ1ocFXO85DPuz6KLNlKS7SmWzo3ejlQ1YlH8YKJb4j35bNb6Qpz1VZnwYptMcO/SBfE7UKSGn
lxpST4jE1T554MFKricWNgIFmamiTbFhtfKMfS9Rt85OuEN3Xuv+jaWQAfMB2upCUW4eYJlrolsj
XtzyMHASM9z4MU3xQmUw6nJ3TZYjZAEOYd9YPwan49qGpml3t4jmMpK7647ulGYgnCZPbrLX6jJZ
KM3cjYn+J+uYVqCgacFqemBMKnQHAnXBvmCaKtR7EH9UEftvRRHr1jLDpyn8I/FJKx/iDeOzEqOu
gYxu+HyTMgDv5v/GJQNpwbyVDx7fG/f0f7WZXLhhPcniUpqbBlR//+azPVpgfOqOOTbMYFXvSmrE
zFLCROs/Rlb6iIVIVuAr66dSQI6Kl7r/ZQr+XLmdm259Au4TafyY4iDGk4kCl4VvR9rMw/oOkBcX
oca90sd19Ecs8DVSg9TEJgu7dd3rS4MbQFR+6lwei5I+6mVDLaxJ3DNkFq/AmLhwgflA2j4B2XPB
aWKgLcZHWq9bfR1zQZoiyo3finxrYW+vBDHscukgLQ847yybQVP8IDKx9iGSi+bTd3eipq6UvSek
Y5W2rGVOFMuAXmSnDDwCbGt6tTK1lT2tTU4lfnJ2iwxnk8sov41gCgoYCchoDpOfFCrxKDZ+uQsw
6s4Oc/lw/c+ai2peGdi3o53IPnpJcitiouMyo4LhoG4EVp9r9MC45j2c2s3M6NQzOh1/5zYym+NA
g0RYJz9CUvdW+Gy41bJt59EJ4r82HFyu7w4fOQ8maHcrBLV/S4eNG6sJRSd29NEUgOGWhlhk7j/q
e7Bvd4gZxlYYvwlQGDleiPyVISpMthRUX1p71ZBFGrzLQBOjP8Cc39jRxQRfDQ+rWiX1KnBROnBo
BDjkdoLFJYvBixDI8wX2WuLIoC2EwUNRnzI88Hp/kpSt+P1IP1xzIz5/VhBiQ308hn53l3wQsQ1x
8oqG4yTRQMJqA0XadT+plFt4DEEFjcsSQzmGA58xfCEWzsASiPipBgguWg0pFRsd19lmZgaED1s/
NeHfvKIaZzdaheH/tJ8R0P1Uv/qEwwOmgQYptGtY4lnHfSpXtH0zsvye3A8LiSfmwFXDx0BKKI/A
XhjMTu9o6j26Ur0oNPxvGE7Dmjb5ifgQFqzZ/Sg4wBKydXsH4wqeB0bdEQ7ZgW77VJxwfD/r8VrO
aZhpBziSlfXWRJe6KbY1NySs2ex9e5OpPDLIs4jMY4flJ7nUxsbBbsnAyF0FBGBoa6LQq3MODQlu
/+arbVmc+9km63LV5wnVWh6LcW0bK+Y/CY70GKzANivPQ/NuBhCv6SJXxmUsYJDhGht/uOu59q1y
P8L4XymuY7OFasbUBbCgw5WNlqaCJH8RHsc5eDEuHSxeKTHDyPsOgIBMnz6X9yRz4WcRwZTvDFZi
fe9XN2HsfMBi8cnn/mkRAYt4ztuM5JDESONTIEv6I5ugsNP1wSA2aOjP2I/TJ5Pgtr1Z082xfjzo
FiStPRAx1k+OfCyJBwt2mBTGvymIyV80eejHm84Xa+KvwkQJnp0dEy0okD3i+Fp527FdZbAxdNtd
jMSmWpx/NELx09EoSAPaMtKg+80m/WHVcPUfeBsIaDchGzI/H6nP9uQU5ymyVnn1OrfC1UBkbHGv
6JewYIFEZCMMMh34IYFYWMGLgjFib1hDW/3e8XiN/s4J/UVDISAmOoFf16EYr6ULnKlPvHDt4kEZ
231yxDGzKIBF/2POl5dAdm9CPWR9dJhyknm0Z/sZbgKab6nmWTQdy65zLHA6Io/tHBz0LKhD8ddS
8U3Im2xnimPBSQymmHwbxWZmlgLdtUg8BFSlkb1f5O6ldJiJM0ux2m2Z07zyLHoqSTrFVb5dxvop
S/RlAuRxMpI1BaerUHdvMPuZRKqVT5SrqYel242L0lXrkolpcO3MuUInhhUwbKKSvyUV95BpSC/x
GbUHMBHrFldkVHNDiYinJARtekYYtrdEuktjl8lSRYo2vSf0oxs7D7q0hJpY6C9y/OupaPUIbOrV
tlTdpm3b54iRiOse2pp4ev5I/ReC6pxnqqXbywUwekvUSwoMSaKR0umPcjrUzLQHvnjBvVnutHYD
LALF4APzSpp7qzztTnbYwx/B+D6sQac8WQkIMypcQZoqSa1W+cRNMbP4DwOfqhHz27EDs9EVWzTy
WQWaOP96rwZALbwaWUsz3MjhXJ1NBZ6ZXLxJC8hsHbL4vMybni4WFfio+f2UpGES/00R5apMGqI2
HsRZuMicejG+L1zi8hoZQ1L0DghpLMs4VPMJoxq+sa6v96W2tqftIJgQd6dYMUj/G5N1HH4FgHH4
EZv41WY9SAFAmAZ2M7a0Srj3BNXXOxrDtIl7mD5psmyB7iK36DwNXVzvbBgYZn13zVOsbX3DX5mg
Yqk3KEs2kYURr+l6xRkPYQwCrSJ5LIffBGhyISgDr1aBtrWHq8dGPyjOqF679ogGCuU+Kdo5Ob/4
rKgl17IEF1++bjVSXzinfBIgtfgz3ZM+HsaUKzEvjyE+jb5F+yWc4p9A77jxXvZvyrzV7nDRsflW
A54DARGak5vBBOLV1Qzeh4mWEJ+JI7RoDifNyK0papi0pZxwnM+++GlQB3VY0UP6UpkKCnCAgec+
N02Y3t2DpuhZAdDFjUGoSWewMGPiaHrbms2eLhb2SoYUD89eiii8elMG5LPy0OFpAxAcYJlKZJi9
vPbXVNwOeAxlA+/4HrM9uCNHloolNiTb5fqoUVD1htkWRjOJgd9eFu9hfR+niAHQy8hRoXPey+A0
onzpA2qS+YU+0wRkKUBlW90BCBrgPICv2ZcGGsp+TdiaSvUyWDyI1Nq7rKK99xkgVPhzUkK9xyTI
cLE1Ji1fIfwOWgDQYFGtLsLb8wxiJnk1Og55xp8K7nbHAM18d6eVab8D6W7ShvYDzGUJx+r2jdkf
0lfm7af6rIenor5xYuCl3apu2LrQ8rCCgHLhcoSlKxAOog7MDwTHwiqBCVGaQ8CElyBrj9B8AZCh
obsbXZQoiN9OT3dVkx8s5zZ01Nek4wqUxjk3HzHEYesip5M0PhyOYrY6pEhvXg3JW5u5VlyCySQf
qp5YGRbZjYQuOumKY7TNX7lxmavIBi+aBgTZ3ZnaQw0Br0VBFqVEIbwF9S7Ur053UunBK96RKjA8
AXiKdyw3SRw/a9WSx1cYBPtgznA9PEC8NRlEhWqEuHB12j+DOXaZIegn+tlHJfFHtRlH4uX6owYg
lw4+NbHxOuaV1NShiHZZ/M45L5TVLqmMZ9/tDhk/RqyZG7Q3o4CQju+qly+9+Vup35FXck470QSw
6SrxVjj9q8CE1/aACGG4kyB66kpYAy+l/ZLYlHXz+WlYh31W1mm+/QVgK38IPaNSy2Yv2HvU+Opz
8JTOiSKSijWj1xndszWzCAbOSlXXqaZEjvBms3HC6qLk0bWHtVn/RhmPeATHqHFuaXn2c8bvBGsK
9a0zv482RbSd0q2O+1WCVHTxOslcrJU+rJuCYVjwXXgPw7sb0WtU6xt86JsU20unuQvFbV3xEAaR
86xhK0sMNkPMW0QcC1SbJ0zQR4in5IyqU9l/eb3azU46hOlNM78nBSNaMtnCqLBuM8sP9TfOPc8O
miTTlpWZHf3+TcCv1oFVdzGk93hp6YVP7wden4ZZJ0CK9h8ahUWfVsJDZJEh9BAPAotKShDLNUPG
RlZLfzbLB+67VYFv7rZDSBiXmzkYVtWCeWu+ZhdNRuMVRuIIL5AZmsyRGZDwqUXWG+NV5+pnzXnr
e3NZ9bs63ff6P4wH6NFEO5hwhCOfFYdmsq7dhHlH9JzOZ1A+Nz8PfibnIzQ2CS64PnrNDIpucfN0
vFze5CxjDuZIE1M/7t28wMEbLtT8nGZ2Hc/9rxHzvdU0VOhpyF/IEDYve6IHa20iaPMjBlg81rtX
bIEGP0vkIA//dsUtPK3vYNFWtluuAooa0UZn6aFvriaXtSBJ8Gwj2jO09gEtI4QBnm++Rs443M11
Ps+2d2fSSjMq9rribOp82DU2BiKckpR7a8ztrNsJZ5THZhUzXeuDfkNd4Di4TzW/3BM3z5tgb5f4
QEmmDS7loTtKfF7UiLuUhVhq/GE+BV7K3o8f3k9PmYZeQWxQzhQ5PBoZbZ0gJmet0KIenWuCR87L
gCmsvQ5c82pwVoitPmg1OvMAFmyrCFMd3QuA+Ai62ORM3zzuX1N89EBw99zKUkTdO0GI2rmV1Ebn
CcDU7GYB/+4YLvUTG7/b/OhiWGhUDKYtYhufraka1gk1MPogGSiFW1E+UqY3XbG2oK1kjuTN5TVw
+sU4Pah13HQ+3dPdsYEhJhtn53KZa9LpmhmPuGcjki863wgzNt00nsqOfz1X00bVb16KqI829gta
YEAZ6BHk4/7XtbEVd4+RfUDTBLMvYswazUtzXxwEbIf+xvQgynVh7DVxcKZl3rHF//jRPz/98BkV
e91bwSFQyd1YrglAO/iUcTvjEEA44zpg0XtrRrDceG6Cx9wD7Hjppss/R6otqI+D/BctatKFFFm6
oANYOgJcNhC9u5qjwTLUX5seeUgxH0kO1vTZwfrQA1LLRb9MOvVohu+WN9EaGcPH+8Y6hXwQ3faH
ojDHYxzhyrXFQURY95GPICmVvAOoVplkAhlb+fcer3GTXztuCkXwZXIaKAGWdJNxptEY9c7AXXmI
MRrSo2W407YaFBFImiP8u+msLPvhAcmFYsEbhZVgXu++DCQh+d2Mbyp/jYFQBrb6LaPx2EBP65K5
e+wRIWm4LSVJVbdsC3XJrFVtfpUs7Xm8MPODKUKs959W/zWEIB090ue4nKL9GB1bJuK2hAUUs2AO
d5OSYZXPnA+UV8qP6gKXqnvyqGB3zHM2E2+Tqw4eLtXwSrMRGuklrKBh2vGrFr50lKPX5WK++VbT
uiFG2s13nQpZs/+0+O4Ga2u4n7iALf9q6BjIfiqblpJ9aTifIf1wSO2LyTs3zotNUqsvglVHwWDa
cZ0wb0QU9JbxLyfhRms2ljdy3Bh+euKKFca8IC6+gkYdzZ5y30Gj1IvCCFIWy8Spj6WbkhhrLmbM
+KkWDBYKkWVERXhEKPmFIIPzxIF1zMuKt5pi4UWNBm9nHpsN2Y9CRogDkWDXtW/6NKf+ehBtMQmx
OE1Ako/9sz5xSWmkeGuCsLiZaFNcy96h67PROlk3nEmzMynI9Z1ZW5c2gKSku6cMvXupS4iura0P
mFb7vyGvdmaGXTp3LWNttK1DdY95LkWNLcKl6kBSTLnQR0/8m7Jef05kUC0qF3OoSW6tN58LKrKi
GruLaZyNQWKOLXt/D+N/EwRQGhSowSVbAsybEi00G5gAJ/iuZtNVr1jObaOm7wmbi4JLq3yGFzLW
+bIS4WfuxstqXQd8SHGbZ69FE/8mobZ24ARZYdqCz3ZfMsqj11ky0o+KCwS3Stbu+gEnXkcW1O3z
U1YgvNRCgHpmjULIS81tEkc4p8mwPqk29wEydtXR99oTLO5h4SkMW2TWx3Nu2I+GihovSsqdZGq5
H9Ice+tYcpsz2Aw6v4VsMbaXMFTYgXOHbk2TiAPyXWJ1f178Y1VqI2fQbJquTJgSFM6tUk8cQ9yB
Vg1eg09cn6YvM2szSN6sWm7wBNvMr3H+P/c5plCCDyDTTfmX8CsRTx8JW5vfN0Mb+FO9xtmJr2Lz
1Qj2UTgyHRP+lgKC8MTfGjNIsPku/Pgn5XuqZmlxGsa1YU8RuCqbYh/r3A6K2eD8NBjhPBkcaT+h
61x6X5WDbkf6MG3lcYArl0BzLxn2K7ntAnc3O4erAmfbyPFATBTL5I51axv47qyLXW+thHyPzHe9
Z2IGKwyh+Irxh+DjFk/isva+dIiIfX8vkvucUZuyG6413hfxLeN0M3UXu6MOE9N3YRjrqli1kHHn
c0bEikQKt2v7pe5yiP8V9lmvvJOmr0jA1NGqys2NpA+4cXc203Ynfc2wfZAwCog0ggH3/+Yxi4GK
ZYOAJDGBIj/DkDjKMqDjdl4SOlzkdQBGujVvYY3lvc8R3YyJIA5vZTCTLkFFEJ+KufM1WHuOmdhA
Fm3zfS4+82glks+m+BD5dm58KQ14V1i4G+itRTU8xQ6hnV6QfhTbUps+50lzR9a24PdNefQRpyzN
iYZLEpCrqP+KOFyYEXGx9Muqrs2EGxgYW+E5CwqEVqQFnpkv0a1w96yLq9iYcUiH1Dw1U7QU7Ygb
kGsL7ugREtPo3lxO0dm2hKkbrmS+hSGBApp/OpV1dYqAQi6RcjDBfRAzNDJdtSeZIUW/Tgt66a1H
0m3y9ABTuhxxLOxkuR+INNAtlB4kIVfH4Az21VL36+MxWNWY9AVSDFfFtI/BX5OzHCq21ZFe2mYC
sRxgEVLm0QvyizU/cvnJKrZlcJ6zGIbPSGqyf6ME+o6+NdJvNb88FNrMUx7LPQRyTxUAh/+zcoon
C5to2t7CEYrLQfRcNrVjM1a3jr443iY1HmLufAXT9vYwEYFntmvz3AQHDbyL0/zlc4oC14yGa4MB
1gLWIRxuRWYbeZ2TQTfUmMTfXLjTWs8q5Fzrlj3DXvfNqaz+YmyVrREuMrrDIbRC/0BtK0Nsm9yq
8ekkzLmcDoAn4cDAj445QpNDFMIGPOrzKPOtEfQZJlLnxqJuX1O0oRyEfUM8PwpIlhgcEc4jke2+
1/EWzhgB7D252kltRiuTn+BwgsFRqlVU3QhWgOpg3oQPnp642oG3SUWV0g3MJGm/NOZ/QKLn2AvC
KhPf+IC33AbRM+1nl+ITHX+jPxJOMFxMqtFRRP6axDSaRXJteLJ8csKSzW5IATnL+VELDz0T9xZf
XOQwA0XBsHnDnwfQUgKFqK2qU+XXmM2wUtkznkdFLznzCu6EQnAUPOVoXhH1u0u8XzmOVfzO/FSD
M6ufwcqKKZfbuwzCdT4Eumin52jABKWs8CQ07QjmiwrkCGR2OcU7nWmL35ANbod7QcAAUlOh056z
YspUQ+NOfpzs5MlLZX7BlylUsxQViLtUt9Z+7aLTGuap6dxVwTCoFtV7Zv6m2r7K6l0+q5jJuHOa
XQBGauJ/+t8B17vLkbvwbzU+NMXPWzWf4BNBJb2EeBnkOId43tT0ZhIfiaEdpPaRENBgYh8b04+p
2EbMwrilGQnjgOhoB/J9rOTVQ/1D4qK3kCOTw1EoefW6y+xAEpcqhVkF1awHrUlcMON65dEpY6XH
wA1WrFirRjLR5WJHK/topR+2RYbOPlUGc7hi+lc7tL5EJJpXauwR1aiSmHr5ofn2Bg4D7dIaQSOi
Boa2lGO0igzy2ea06ghtwxAYsKRg0Ik/7WB86hmXO6F1CLn6yBYCsL6euEzXpO/S4VeND40UZGht
m5TNkTqJ4bXMuJFGMaYX61wwuy7JAxuIRvC4mFbFIRGsEBUI29qg7Yf4rSxfnITIMn6SrZ7dXQxz
cWstK6bvLjgHUIwLWbq7gkQMKv4m4vqZrYf8wPWkSa9ByeurL5KKrWDykzcNa4N+de1HOTd04OHg
d6xCkjHJV5l9D8ZLSrDLM9cmykGBvxvGAoSoKtqEVfnnypjmDMVCF8LNYHZNFSooZ3RudkzkBpHt
/RjaL3PRmBbe7tVJP8hkntI+3XNtDcd+4XmkO2hpxC5mblvzF4x4QxCR0gPP+yc5MdHn9+yNGD7I
e6AG5WT6Uhrp3H3TY4e3BDrKrRhex4nCjeyURgdvjsgjKWxFsS+Lg+bvmRLOXcrZhw/i2ltq3RYg
ZlJ/t9UujT695s+nVyCgpqf2cnZ+ru4AZCCM01dZ7Kbsp/S3uJaANkOFGPQ7GWe3+qeTj65ric+z
P6cBDi8RnzrlrgcEgKyUt3xAkQiebZhp/vDhDW8EZg9ND5wHAxZVrSkwxtnVA0sIOaV6dhkb5Jlg
aBcjJp7D/h7GEsP7R+EdW6KQ2hxZQUytp/Mkl1PIoRzGcgNrafLwPlsQOtG0Rpv8qXrtcKol9Smv
6kdKoWdKwoLGKFJKIf3Z2A/VuK2aF097nXGyrdEfdEzyPfG+dnBZ7Yg9MPDh+d8WOE9tSKwBaCMH
PyL8PeyGO7htzyn3/CiioIR9HENnhUMBrJCvkfpjrOlx4Qo4KxXXHotl31l0c/H8DeFWn4t7nHVH
kEVEvzaWNEtxtuC2EWHmGURx7hyK0qHReJyTTJxjhxCrjCQR77ffyodF3ecgIBQvAk3VkbudfLlg
/L+aMK3EDUInV0e3+dN4oV1rPdC9q1dyUzXWu+XTqNRjPZL2YnJocsHQlTFg4mGTJnGBMKcX2rom
CbX1n0B5V6PiA/SwoNQF/cFkF9VNUltJvevyG1kzyi0w31qSYh29ar9pHiz42CsssEP1CDw3ZI40
hJvMZC2z1K83QtrIE8H7RjaKTlh7ZY0rhRFX00BytzjUumOsJ3MZGokHrjCMx8q33Cp/SuBEEQlk
yTz7S/mz/zMAxXgNGKnqCoPX6+Q+YgFis/JvDmtkO9N6Ii+Cd/wlnB8qkYmeYivpWgoebWEcLGaT
o7sfouMYXSZxN9PXITqP0VUhf045KUkX4xz1Oxb+ZhCWZhxf8OIvxTCskWDnX+41RI25SY37djkD
tTyOS/VGcjqiwU/FxiKzyc9BFc65RaDKoHYU3kc8foU4gzRudziscCgX+sYKlLUDG6CGAwYNzc9P
Lj6FQX3iC3M88vk6QM+8uCcmIQc6JdwrnFPaqGJviVubxNK2G+ytKagW8J2fQhtWRU1W2LNemVcs
VLsz6A2kOgtuLcDwpPH3SQCPx2PKHgwBVUkyozTQZ53zf/AisVNzIjRr5hauECenuvbWrouORe7c
FF1CvvXTy02GoBUTboxTwKftdAioZYipQ3ewO7eYF4R/cIwv1SHnGjqgsWgglzGuY8Nm0I9rjFv7
uo5GTLbQFCRo/bEi8qLbCNIFt+CNxtMDNcPG+zSVyWMyy7dgpJ+Uq3+HfypCt+BHw0+QAOVp01U0
/GuzdVofeveDSQHJKRrupuMUWytF2q2ArNwPr632lWEW4lLUoxGVoTaSUHuZun4JSMu1vyvjMg3B
QbSSa5f2rGA5mfaw0Nna+4ay0+Bh5ffOJVqgnBMY4IUNlivxzx4nunj4iihwY/+LrnFMO5C97AX1
RxCpm1Ida86RhueIVROUV8rJdbpYo3zYkF4NxdGVmxayRrmKp7Uilu/YxdXLUflgTjjmWzm+5vNt
rl5rPf4hIFgdJ9ammr49kAwOXpJOp3GSD2I0DV9tJp/nsanGPLBHoWte9XTvBc6mEVCKzB9jXk/z
i1utRPtmcq+trGTN5w0cU4h92Ct+qyhZuDOPpi1fVDb3ZKXmOQT21jfJLkpfU65u+O5VfiFMjC77
1nAFUPWTNVvYEc0079Rql1SLFhkio51HF8pxdG/+Sxzxl8N3CSkMs1gWnfAzQMMZjeJQMtqxxfc8
0gqbOa2kcXNZ2pwFZ84Q9j228QLbUEPDAUiw0ftHeJ0Mm7chU9Igqfm8Dk1IpQ0GjSkmNY05ZQBF
gJ8t8I8gVhYhg/uEjHbIR6gl9akmsraKbvebFrzpBZY2b57dUNYZvQcJg+3sJx+nY958lrzv5Wc7
/EaKWlekeetsY5htVxKxWMbflsDqj04LGyixX8qm5+zDhLpeaqW+SSNvlyBXiPFdcgqP0xciE+e0
wDBh/Ufame1GjmRb9lcu6rmJ5mzGi779ED67S3K5y13TC6FQKIzzPH99L2YD3Rm6ASUy66FQhaos
p0gabThn77XJaPvD+7GvSffJSdNM0EIbyfPgXJOAgGL5gMSBw96dO57H+gk4IK1ulAvpUgKRzWae
efvT0B6L8IT30HePFQV4K8SuG6K3zr/rJpEN6T4s71y+p1Z/y9JqjVkVwVqOz8XJN2YH86OBSBWx
aPX3Haps1IcmA3E8z2j08VzFQIg4m0eYuM262DbhTyFRw/oNhBZt5Yw0nPT2lrJOzIIHrMtP4aEs
tZxkC17QfYrhrWO/5OvrNKWZ8RgAa8LVG1Xf+eJN46yNCtUTThQil/FilftRZQ9l/AxJZl+6N06O
6A0XJnJBRCYpEGEL7tJsOjaM9Bil4FucSycuQ7PjlJj4/QqiAz1DB8aLIB+Ryue+G1eK+HbXfJbG
C+x5ZT01DioH3Dr+su4PCBgG2GlAVztEp3uNlLgU+PpUEhBI02CkNAzIhuIluxuOGpwmpmxZR8y9
V4KTJZ0mXMNxC80rWNtU8sQQ8vmQ304OS4QYDp2Ic8DIjd3BnsN0KDKQNcHsa7438jx3CdPpypaA
nQHJ7S91/xRxuOutg8evu/NGVpdsOLZT9SR9Ar1TzkAgCmHkT/XGY8Fw4AVW5VwtH6jaokSra97Q
Tw2ep94Gs2kPfq5kVtODQ+nwaFF/ILzuxTVkENIymaAgInoH//ojRUOgyLDGAsAJYx3hwkdPDJxU
Rpswf7aLGk8eztagXJvBs1cekmZYaDQUTVLzDNy8/ocOCMjyqj1YuAU1ndj3NmnkEIckVkHxlsMr
DlDMUZpFK9IeHRb9ZPwR4ID2QRRg+FATnip17mgMJXmx8WyxCjHMDMnDfFqVPX16+6Tw847iTNA2
7pOjH1w76qtVfRa0sCY+57C6CFEi8DE2A/FuFqw8jWOyxOSLihyDskPvR21dmm8WlSZRZkt/PFQU
QRs6KmT5DfEDO++BVn+7rYIN5KEK48TIlnGeiME51Fq9sRj/DvD62dCf2NNNb0TYv5W/iNRHGkWr
iCnC5HSf+gedowKRTGPi0Xs9gmGHEUZeOU1y7cZxnipM/zNezAoPdkQAl7+TGsYO+i/Oc8aobJ1N
LFYEtdKX21eIiBAU9tlblp90HMptSEShWBTuziqffIJViMLIP4S3IKTGsfYtmG8yhPKYCIEm3EwJ
8aX1hxGdCnczsCS7xnNIi7+2tplxVpTa4mAO/trYU448dKdNqxbLs669lBom+vYuJ6fBGbJ1T29o
zH5MsxSyurdy9i4TLrTmezyAW2prQpRvQ1iQrfyoaPqWdDY78Ko6zlhmjSeQ171Pt4pDJ8aksdvU
UNEjdi4mgEmjtX5UrAtW1OqAb9Bci3thUIFbprh4zFpfl8gLA74EA7CVRpczxu/aQzwacEK1NUky
4Ka6VR6uU16y1JpFSd8AvvY3zSWng8DSCXUqwVVEZvN5aNjytwp8DsR2iZ1FVBOdpT96iItRtUsv
PGjEUejDa4qN1c4QXcqdK1Deo5Nr91a7CzU0d+Ge166GUy0uIaBAYpnAELhQW64pZqWB5lDanbl/
p9okxMqZKWrB88BxPvZmY56xqoobr9xHFZGP3S7DKKU7xYsr6xOcI7q2Ec2lu9K7GTj92/kpTySb
UlxA2Yeiy6Eta/OCW5McROJK8ELnOqTXuZfJjpS8mLCjRBctW3cfsQqbHGT4Dk36MMomTtQ4etnO
RiXS8521YJLRwOoZATkG+G3/UTd3o3vsKUloE86u4Xvp7rrwvWUjjGKrNN/zkomVagAH4ap4n2S2
NDsLnzJU5BZccEPEec1NtAC4yA4yg2TpULAZJiw0zL4Wmm1VvXbGS9OjiOWUnQFdckE3NaO1jQ1r
U2XnjCKrlf+gjZNl3w1jL+WDVl0jb6lHr4q2dmKZB0tDw9rdVLhC2+lOcF6hUxBE5U09g6tHiJ0M
pqhYjD0hLUT0DTTlPbriyjkO1O8m+8JCClim3zvYSCt7WHgdODCGoKYd2gYRyEtAkRPVDPJkEn84
6qXQVFrJxFwcyLdJvKUlaflAYokctav7D6m5wMHrpUvHxyVsAEEMRdAS0l7ajNsG82ilvyr9ta0e
DO1uos4e3cWhw5kY6R36bYuQPIOzh4z3eDgWqjxp+D4EmtyxO0VFy9gN9zWggJI/bNawtjiZFIVc
Q013pIQs2YC7VbaxEpbx6Qfz+WNFQGFO/nFIblmnyV1rnHsP8577GpJl585GW3JeczphbEpKgKQR
GhmU7QEfshHtJIX9Xryb6MCshMInq5LOyTRODTRnekVhj3x2m0klMMledTDRxcchYx4lxYmdZDn0
bA7R/6ISD8y+X3kYt2ZLJqP0W1hQBCEX3dWo9Uvq4GuMp+gYQG0Va8GaU6EvtxjAoc2i4esHhyWC
i2G3dZdaeJXALmr9PgCKLLxlh7qlCLCddOhKm5lwMRrf59OPQUcs1n7aKDona2tM/FM3GC0jQiMK
0NshxmLSczpFtdjA+a+teD5UQ+ZeqJsfemrdBEyu64EemYquYZc9dq6EvJ8H9zRf2GfvKvdeaj/6
HPUBpvKoP5C2zDdM1T7jlTnMuAS8VCUxbgrR3O1ASVmv1/qYwlSx1FGX35sIUeJ09Kc5qJxazyWg
sM1q5w+QRvXv837aam9Gp7mdRuZrNSIKfdPkPSypdV0DJwgpGlJ9dI1+h6ziG3qwTRm0W46LM3iu
KJjjD234mo8kTMV7CTqgYjTG2rOZglwjpKc82N1+RCGm4d+dMo4j43DlJ5End9SBQemmO7PaW8aN
xJzBUtuDEJTwxzIVE2lJxYbkMJNtoGDXTeX34rQOZg0CNqvrHxHjUNnZTLXdqS/4DGg7FYIAGzaT
z0GKpFB7G6kGjgkSTElOHP2+2d0U0Hw2FAYiB5RDdp0C5P2zxFellDy5/HZw79MUSJn3o6MQbofl
d417CHSgp3SYNcS3VVccKwtBa1jiUepsCH5odbP63qCdY49IJjh80yUp6ztzuvED+lBOQ7+fceDa
azfl+K9DucJyjQ8HHsi7ztF+6E+NGW8hEt/WtYM9kDYw0o46eyMvDjux9q2gdNBTOnUpt1sh7LmN
UdzbId6rgCm4lJyyZ6MbXwHnGhnTzIhODrzIytv54Frd+GqRwocMa54xhrekr1AvsKroP1tdW2pm
vKBPTca9OOgWu3u8XXX2MIM/hXZvF/6pSfJrUGRL5eCE++g05K2CP6hbBoBXyu5STS8UICvL3o18
WDiIJKibAlUPvN1UcLzXdjWk7fSMWT/jzyyK75wCOP9lmJ49dIo/a9JrSuOgMDyV8a1ODp915yA0
D7NDTwJsR3heDlGlDo8DCMvWFSxp1JfFR0z31x/jQxJwUJwzCKHdMWMn8+JLNqLjr0pa1mF50Qea
xqKln1Vh490MFh+zuzOyTTEc9HJdwNMqFaq9pjdXmppO9OSkc/So17LxBFTNdE0H0IWXJRfYlHaN
6QAxvZdEA4kc8gFcDFFDY7+YAyMwemwpOGalWFru2rPudGkzTb47E4aQ9K1Kt6IB1E7BAVEIOPU5
M7wpXql6z+DzDqPKPFc3MjjEzaXHAQ4rZ0IpDUZPyKW0Du1w5/uc4n5aFYTUSxihUore8w4Xnsvk
hw8Id2QvLkl/7CXGf9RfHsuoSX/RcAn6I7hixu4b1BZdc+8ON1l8NmkiEEGDb2ff2bPJfZeVBzX8
yKHSeBNxtdLe5LoJKj3qVxVVHFuxp6CZHSMhS/XHjhgoaQJjuuPBluA+pYuoQiLAk5zvKiYu1k2U
GKZvQMWlLZvDmw4Y0QQm9XTidbSDFn+gDxUJTYFZ44ximcqIUs1xDUTGG1mW5fAQqZBv/nEu6Lk1
5B7WUNc5iOHEVEo8yY3vnzqWc1qzbbTPOSdPo7hW5kVv76JoRm8y1HVzo1skp7BxH32xHOPX0hc0
1PYDTVH9ZqSLTmlTe+i9l27u0yF+L9gqRPFTQVMb1v++ULeNda21N2p5rn2oqRz45DZagXGvDflq
8p+jNForTlxVcGR7Jfv9wHEXDfCE2D2nkB0n+I7rg8fflA83JZrwOfiKTq7H2jZGb0ptDe3YGwQz
lmS/U/dI2YWMswHC4lQ0cW5mfgaXYGbXNm+XvducwBv2VEklj7J0t5mpUGODekoy1JUPev7edqhe
2al1dr7OZIQG66pGdoVBcjeyxwi3KXD8KbXJqaA6NBOkwp1RbyIsvVPVPNYGJ2WyorM9M2eG4KYZ
Obb+FMPWmvGWs77A1x9g74QminEMYLEUJ3tsDxmDjbrxomPFdQfkNijUfCThmqf280egCfkQ6N7G
C5oXjQiaCrKmb8ZPklNtUEG+8Bp2148lVZbB2jcc84gpUfiWs2yfk0nArsic0BLHG4XljPxBENJ9
dqtJ5a4qGqp6V93ZBZHQBvAu3DcJgwtH3mIo2Eh3B6Pn1VCMbqq3CLUwAgYEfGx7yBexfGeReek6
NPji2G+MHlMAnI8BlhPFkjyCob02vc2UQaUYljKDVLgpglsChdg+w5Kq79uaAnqr3eTtcwosI7c2
BWBayHYThJEKtgxd3qZ7GFqQryMma/ZEwJVzBCc91a2R9rcznipOJxGFGn/Aeu6/SELSs0PoVMta
pSeFShhNGjwSh57FtLaUtg61iwPXva6fhII9RTp3cZUEO0kqwe4McMmICqHy3Hdgas4jXXdCISXr
/jSrwtx7z2dUMUlPD7MVaLYRO/60DhqTHlmLGOfQm+7BKxGdg4Wk2TF/wc0mazYC7obu1jj7rt64
rTJSr+BWBdN2iG6tWR0Kp4gU0+TWim+qUkfFMzOK/I0wiq3OvWC6bCDWGLl6HohMc6i6NaDvAzxp
umm/YGY8asGtmf7opoeJdCmOaOtyBk+AcS92SbUbpLMbWQm9AKfjWXGi94/aIDa+UZ7DEOzfg9VL
2nfJqmgaCife0mOKDQJxdShlwYtYZGwRPMXEI5mz5tyPEqy7uiC7uUuLDmVdwEkGHrKIXZxKMwGn
9xYlnvDmhsymSid/aZhl5in02KlDiJ2tS7QX6i6vn8zuaa4oJKjiGy8m84kmdEt+bwgm1T6YMVTr
11Feyf0FZ0oKPCbpu55r2vP/acgW8M6gKg0NKsxxRyt/EVNOBqrZsKIpplNlQiLZs5Dm5QX1fShu
R42aMiZCoFSRuiYRhGi1nNSeNO1G8flQBt06XMg07NupCheqJ/QF7p7D/mWi0eehsQxu3eCHTVBc
6e90G0ZrZnR3cRAsRfCgO/swRjaxNti3l/Ryp6FjeLNe8oEkRDoB6wkStfLw7/n12UAbGfpHO/sg
qhugB6muGzOdqcoIWV3DoaCgKGl734R1oRzjOjDjz0HNItIfKCGlI/tl/2P2Ck3aOc9WeS+2bg4v
RHan1AaG6aAaBY0zyHtLHgOMebG+iqS/V+JnTQ2LuO5VUffIxudUz/XUb5lvE9wfYELH2dre3Ycu
a4u3Qd2N0QJIakoFwaH4K15Csg3j8CZ1KXagDBhUstdtaHGkS97HGaIFn4+CsldJnF8LRzWHnzxs
kyijUN89lWYX3NrQjcMevpcUT7rs/TfArfjJQztpmA5SerZNslNpBkjJHHpsHlNI1FdQrbHw0mgG
c1DolyzjnOQgo7upXY0Bywpom0R/KhiWKZUgsss2vVsdPWxwiYb8ofSfHQ8weDE/5dGS7lGzME/R
BaO0rgM/wO8FywpvEcun8s5ug+C0tSB12c6wcqgvFZzpKWShf5SZ/zLwXPIU/8SAmzCksqA8zDFm
NJwSt0V7gQLX6OKzV+b0NwijqSNJdImJHY5PHYbWHYePY2nTUiSXmK5SdZK2Fq/xT8S0lnuMDhob
TM2otGVf6Y+22dHZ4kVjiEETgpaTNdbOjibmlT4ESxdM5qvLRBp7PYQ/4ptc4T7oiUGQhX1KdM41
kmDgZePNhaeG2kPnr1m/7sY4e00FJNGyz6HUU1UX2b7AYWAG3iXSMEhUFF+0Gfql8U85I3yMwp7n
h4rDDZtgoBIecmhvih/dqDzUfo1gRt5odnXnj9prRj1BUUAL6xBgmn7XdsbR6pKNqtpDoHfYt5Ap
OPQHUueOUTxw5sPiE1MsBEJ80zkjLX/aLH0H2zBkt1kGyZNeN3vBEjEE9jlM+LoqVBSLTPevtsLL
E2tPTUJXo3ABRADLfi1cGIWT0ZExmiK2NUoTlZW+UsLdRWW4CnJgS128ddFKm5hC9Zr26FBnN03R
td+myt3mnCeTcjz2GtA8Y1zoyK6zIXqOC4f2IijukGMYIcwpyQFZ3K57n2Ykhp2xFhSFVqp+11Es
l0W3ml0yLkAAAOz4nfjGcnr/cz05nw4pvQyzYGdqiIU3W23rrZGdqfqx6d0XA7Jvn/yjuAciMX0T
Oef6hOz3jpk3Q7Uw7TSaewGDacaYFmjlVfAmOWZgGVtA0nT6pwnRvihuHYjZk3Wexa8uniqVAZka
9wHyy96lbjy+ExeVu/T7dbS/V3ZxMT2UDp2qhIBVDTpebvpT/JEo9nKWvp7afkujP3Rv0lZfu/Qn
rQ5644/IPPvV97h/0iroPPwNgjorVDfA3BiGIKaOuDs7sNUyKpdRcWrjixgRLeJeFdnPYPhZc1DM
G6YPoGGCv5aAKJVzLKa8YaFNKyneSxCHTfGSxfclSzRnz4mKsFa/RhxDbI8h8pbr77XLgbk9tTas
NXMVTrdoJvvqRkdMp6cfCRq9fOM25yi6hX7ATvtALONagAeZ0FwTA/Ot615a6hA101FgPGcD0EjC
XpL41cholbr+ujTf9PFkNYxxDsF0hD0i8sqd2yJDbsgSqu8y2CXmG8LUpYyRrdr32DZWPh+SgfYb
PTfoGhYP51B0p6HrWQvvKsoW5cpT7aoRbwNlAexTsTUrmxDWu3vlgT9Wi8oDHma9xRzh9e+9oH4x
rM2RnieIlz+0ku2LJvFoUQuywBCF5Y9ZzAnSqYbzodURtby52QOb7dHtlnL88J2L8PCjUeKL0ms/
HLGuqPwhYO4S/W3NwMjbjx7bYyCGZZ3SG9kU3S1Kkm9ddSIwV4sI+HqFvrMZa4LGmUaL8s1UgB4Z
i1rxPc3o71ns5BDD9T66wQ4aAnB+DciDV4+ohWeHHjZI34SMVhHYTTVsrBYVNbkifa0R6qkUmVSm
sdsGNFCyVI49+CHgRs1waW287T1wT4zwvVrV8clE/JpP/qNGwm+7Lbq7PrjVjKdIv7TNo3RfVHuy
9Ie5/BJuC52P9p58cDSXnIaBT6DLQ5sHl45mhKDuNCAJi4ZLVuG8LuC6bn3Sc/262SmipslNfMMz
6g1Q44+Oext1l1E+Nx7NVI8DhfHShVSwhi0O+FUVw4iEe5YFLbNeA+DI78Q2JXg9Ku6ZBZHsn7nP
RZheLDijicZba66xf9/07Dy8ZQVAJYwvefEzAj0usnM3dMhEgHxbBEkSTa2zC5zos2ZUhiWYt3Kj
XL7leJmKAxH1Kyel5N7SGM+pkmHsoD5k9nD0qpuC2EVZzZXhb0ZxTuKdsGuMmdcoP8fVj7h6ctu3
bm7HFC8Kcpx6I8luDK/l+A6Dx09n0fS3PL6bMWtefLBMavfaxu6eU8KkteLaTU9SQ3nr7KLh0Nga
0Jfd5N5o+YZKZCovNdN2cVTYhujcYpG+peG6M9D0xfToGSkC+1Z+bPEhjeDAoNQo/QGZyzJlfvN7
f1UwdDX/MvAlFS9xfQHXTpX3waaSlTUrI3sGQfwtjY7u8NTLJyg2er5tRl4CYtFJbpVNnyMav1m1
982anuCTW/7W878r9tQAIhedx0GdJJRJv9KiRFiB4Ad9pwyXwr1L8ltmNuRcOxd3cDuwDLUXXSDx
5JgJsxTSHAnUjn6McALV7TlqykXPtiPJacZ0Cz9CCY5gutsPfC5tP7djGBUsG0b+lqqrih6CbOum
5G3Mwnf/wTAy9hYfTvSqlVApGs7r7bJiwcl3bfNcFOuMWJGJHDFvT2pFb7KVXZrDhxmgcLEPVnmS
Cu3tfOYI3sALAW0i43u8MQkG1gDmTUg9kc091uawGLoXifnJ9k6Bf3UReOCLMYobWd/UatdG26a8
pgZxJC2JjwsCYCVqu+GxisF3YchO7WswvxDQzu56BhKVnB1gz6TDKwXxqr9ODsfds0R6XaHAjN1j
Shyr3oIBqDmQ+GCvkR7DxPMdhNJ9dcbDtMuCYYfuhLyXItXY1wg6kmghXdpquh0H6yS0+50qlGBi
r6ObDrPg2kjGQzi4BtXm+kVQmY2A5/k5pdWxGm40d9SWftjcW8qO2XL1+UrA1dHZqeFO25SKNNvJ
XOQTBkN3XHK6UUu3mug9RtM2YSNLonm+LTRSESIBkEzp7wMbQpxBlAST7ty6hJCqIESQoqMmw/3o
bRUMGN8xL6XBfsFpopMMIw8PgLMusDyFtnupdOvBxU2WxD4xUXjySjdbK7t5yEPvrHUM2CAmnQHO
qJe4+7C2nPVQ6zwNg9x4HV9IM95aDkIdhG1kxceIgyxeE6ptJUOI0v5TYFKa6+B8+65d7/panuvI
ewvH6WVsqrNI/XssVevaDjbowegIjBWyOqq+Mgl4JQPMIwBJAoyCnaQbB+H/Rk8hBJr6aqR9MWT5
EoJJrS9gzEpq1Gl8dE1nk6l9M7BH0mLUhO8jUQIVG11+ViDn8pqDtL9P6m7Q7lyX9t2V2dapDolz
6Vn0KvIEpXnXToKbaG/NUH8t6EnV8bgJ7OFbZTj3vo88/pBad0GFhmUOEy0ZiRHBLhG7EMfamqxB
pn6PSuotDaxdYvgAJH5qbDLROmQEVUUway+BzJ6jpjsmEEw5dpiFbyxLs/2my0cjqm7a1IdTtqpR
g/ndQWslUNog2imBO6eHxAAI9aExsW3afxgrenSEudnswxRzq90ivOtfKoAcoc4BQoRXd7JffMhu
QXquiIYiv+xSpmG1qcM7nhWy9GlY4R0wQeiiziuaQ17uWxaOmIb7OiAPR5t5NrNKig1L6hyAApDv
cknzemm28V3o4sRMnFXuqnvlQrjVLSRhIxIF59ZuPIRfyZI7XEc427X2GX6iTvU7PVPVyot+X5Te
3gUgpmjDZ4JDfQyWBMnQuMnwCTVRifsjRtA7Rz03q7aBSlXw39XtShM5PL7HMmEpL1FEJdTvzehO
Yrkbp3tB+SkGT1EEZzc9Jo3YhLhbx2JR0ilIFOcNtgEBFU441TY7s5ZNvJrUaiBjrCNzUJTvnvac
93A7lcLbOG6zqr73GAkbz0D+1urXjsSQdeRhOAkoGThIwku/oxXAcVsFMTUf8tJyeXR00qH9c9eu
Aip2Ws8kl1118z12cMAF7UY6SEaG+iFJ+mVTWT/GeQ+DjB6nfkBBV2yEwIZTqW2aUVomz6tOh9sK
MELWDt/dGOo0H3fMbFFgb43rZBfP47vtqSXb1FaTH6nx4YU5Ojq60ew0RwJzPBaYqL7Nw6OhR5SL
XShpmDVDg+Ak3NtEsWilbm0sty83+ZyVVNC4M+nwIDE9GcGjLTh5GXBSNPkRsLK32sPMoS0pzQv4
0QF1E6O9kSgDcha9Ls6XmVdt6VRX/rUP37UpYVdbs0LtLUyE2QDzcWDH1VCTpbs0DOLY4hlO82qB
DxPsrGaywyyQ/WJxJgO9l7PBNK6PHZLB6qhS2vkP+Zw3FL44zkfOYUdqEYxKtXBmjFacwaWj3uy3
xtbrypPDaa7vktsi1T/IkATrMxsfNxyQ6/SHyXizy7VR7U2j2VbOOQChkI8YwtxmazrVIg3R94pj
xClaEqdaPPf6Y0UXbo4orod2V7XbVNtFIJlkduNTk7Qd9kkpSdqkl9tPRB3p3trS3UPYapsEmLGV
/4yrq+HfqpIoHQRI7pMA+wBOFu16z9ERg3h/gqqEmIlmI4IEQJ/3iu8Wfc0NVG+Gy2rsmhczqiAG
w+/uxmMFAhV5fMHuoChOaojpgHWHLPcPRoUUJgGMXc34DOgROUBVAhSUJMWL/4BjhkqOVSybWL9V
FqbHOiOrs0zKpzjMZhypOKcW3uTKDC9aHV8cHa1hMrAk9P2L9MzpMY1MVOWQiFwfr8w07CofRlFC
TnZA03Tg9kNuyBMBSYZahLcmeDKTUFuyjyW0IiZUcA6XFvDbScKg9l2nirNoxI9ZWvXipNWhDaZD
ITkaIqv9cEhQWybYGKfE3eUpbxMcDrAIHMgNGi472HbVeNMgvq2tY5rqm7LHuiPfpukhxrxp2gTy
6DVoypXrWmsjfC4dnjWUDN9/tu2fRXzvI0HIM3nNIsl++buBSKEYWX3svXBfUifDqmDtIsokETdt
dR3yQf3k0qcuK2RuJZ+IbnfAze90EH7auGsn+85JSIsMJwp7nRRkPnsfgbKwKCI98ScMkV15dL3s
Mmn1SYX9qgCgSf3yx6CHKz9nL9AM8M2ZPBKGWErnEPg2BfhN2T6VWtiDzUDVLFDfGBZ5kuY9hC8C
9sioK+79ENE6yxVVyh1in3OrSyhmeKysviU4qaUC2wcphoKu8NuNoma3mUyTaHRe+6pEjo67g4Bl
/iqkX7oBxdMqy3HljRHmbhFNLfL0ZHrOxB9gc0oISrP6g+Fb6rtNrRdPs2Yd+mxoSEGj9zwqqJ5m
Ai0ayNCI3ANJR9xim83KMb+1C6dH2QWjuYsbIh7VnAmYW+bRqhKE974ORXYZ2zDIEEKhVQWwkFqn
AC9dW0/sU0lgrWeNPw+sPZBw2yVq2YTWTvIPYwpbBtU5x64d9Likcx8x7JsPRyQ8TC3fFZEN3bkT
YjlDMvKSolkAWTmmeicfbBxmOHxX/XBIsR147m3THUpByJPqsdeLqntVIaPbTEzY3N7eicFY1uPz
CPMzGGnk0bXQqFKy67BvTF6J8DqsrhTcgZnYBGUiXaRchACBtUKDSFNbqCLDt1ghESL0pJFUkzuh
zg6rZSBbQulQyduBTvhKih3Al7ZEfdCSligCtLBNjeDOrUsSJNxW0eio2dFYCHNG3RHTJopC91FP
iRTSBs2/Q+wBPk9Mwlj86z/+5//+X+/Df6qP/D5PRpVn/0HCwn0eZk39X/+y//Ufxf/9b3c//utf
0vKkZ1kCa4I0HBdRucH//v52DjPFP2z8D/wtdQDvQR5TF1U+aulEP/z9K9jsVySXEVJ3Pl0BK3ev
a0boHVEJ+uG9093+e79v/noHQst9x+si72iPC9pS9dO/9/PWrz8f6qKjgs3P87EOsKjnFLR/cAVh
OQ76bOFKa35Ff3oFpcLDlDgouKo0hW0LAyD7N6/g/HqFqoK4UJpcAWfL9Cicu69vwOX//nkM4UeV
hm5LwxPGp0dUmkUNYCPg5yuI6BS6v5UhHmLPs6BkdMXPr6/2uxH756t9elw01HRIYLGHd5ZilQkq
2n77+grz4/jqfj49riY2K2I5ucKUQEqh57gD5PH1JX53E66uu0wmpufanz+KIYjiuhZ0cEYLKiYL
q/f49y8AAcR0TJtITyHnd/anQeVZueWI1hdHDHvDpVEPX//87175n39e/PrzLAKTY3b8fEY5Nxq2
AafZkob4339MNn+8KU3h8Zx089fLhMqykt5O/aNOEHd452R/8aZ/8xp++f1PI5fwF91oPX5/shYe
KaHZ4uvH9LvfN0xPmqatM/OZn+Y+AB9a2U+VfxRk6VCUOn39878ZqPaff/7T44nU4IRZx88TGNm2
GD+X1u7rK/zVDXx6QEnnoOJuuQKCYcK2jfU/+HmaOY6tM5ocS/76fjt6cwAjGvBalMp3NliMr3//
dw+ITqNj6rbFGPr8/Enz1OFbVdqxNprHFGnGUFdov8q/eA+/+RpsllBvXkFNQ5fer7dRKMcsy5Ku
Z2X/8Iu3Vq0c6yGq37++md+9iz9dxdN/vYoZaaKv8S4fp1kUhFNFL/7B22YN4nuzHP7t80qE+1oL
rbb3j0s3bReyaf7B5/Dn3/80sY5FwPFbdv4xQlOtDhbio7//iBhKhuWakg/D/jTroSDQ+zYxmS+G
5BaCM0fi7h8MWccypGVYlmcb4tO79hxDizvPlMdMe5NkSCy/voPfjdg//bz89JLt2q79PmZhMAZK
YZBdv5va/u9fQtiAGhxhWzaFuF/HUdq3VuL2xAdPSAeEPmzJBLkPiE/8+jLzEvBpFbWFcIR02BVI
y52H859WIDMRpZkFnncswco31HcJxYT+SYabMNXaq+r0H4wuFjrdYwdg8a9Pb2ZAR6s6g/sy6AXV
PeBEqidf39M8H/23e/r/lzA+vZ0pBUDfDVxCC89mf4JXtbQa4KOY85TREDMy/cU9/W5mEdJzTM8S
whCfR5uJ/GG0Db4YGIjuqtsm02EUP76+qflF/Peb+n/X+DzkKjtQjhLzV+m/+JxbpvEffJXs/l3L
0ufJ0fr01CCEEvA4sv2ckmhNz7WY1ObrW/jNWHOEzn7KtJmI8Y7+OtZa34p0miwuspNrVG7LVKPq
9RxRs8TU9/WlfvO0uJRle5KPX7jupykmb2MJ6KJzj+2tNB+c9uXrn//NC4cAxqOybDJQHfnp4/Qo
xXgyi8RR4d4M0/eU4EbZ39f9XywmfwzVT2/dnScw0zMcwFGW9esjM0VjQbXo3eNAFhk0te5JRcTE
FHD+4+H70Pf6jsd6NTnu9262+vt3aVuGZ9pSGIYrP+2LFOlmZtgEAp1Etg/sbXAHr12l3l/MdL95
V65tm6Y1bx9dZqJf79FwSrtqcy7TGhsFs/0vhsI8oXx+hH/++U9DwemHCsoJ76oyITjoz50FvGSf
lwWxAKdK3Kftz68f2/z3fnXBT8N8qt08gk8qjhq1qEeA5/3j1xeYf+CrC3zaj1m6g4DK4gKzXFOH
INNQqAloGroAyZru8vXVfns7Lku1zaTtWJ9rD+Bw/Dac+JTs5KcWHl3t1Xb/YgT8ZsLmKzKogNuW
8Dz90wjIskHmQyg0bOkugSTXJPtRjnvHGWgUZusYZeHfv6U/X+/TkIgjXzYchrWjMuGxJqpbYNE8
VF77Dx4dG1rdNSRzHuC2X0c2wak+FFhHO5pxcaDAtAuD/0PaeTVHjitR+hcxgt68qqxMd1Fq3y+M
njb03vPX78fe3TsliEGGNHMn7osmmAUgkQAyT54z7uOkOqwPZ8kfbE3W58ugqWqWGLkdrZ/8iuGo
NAh4LvqfpG/gxtEpuK1bWtiqtm4YJA90kzyCGI7oQIyTWpcCd0TsjyaL2NkIrAtD4eCWAdEyEmhZ
hKGE8GkA0kucS/RRRvqJXB5KxsnXEs2E9ZEseLVN0Wm+HpLSsXTB5VonscJcTx3kcfYG5ZTxoIyn
dRNLk3VtQvAyi2YQIywyUl6PcEf00eud2JFNSyMw0xLDzeO5c+k9+Ng2t+1LUU23FTxQfY+UL0RN
66NYCJ+OSmJQ5pKoa6q45BMX6aELePw5OkwL+qfCfMzNo+a4XvLdq9/XcBWsG1yYtmcG579f3Ujh
eBooDGCw+Vr78I6lzoaBhaV3DJtYaNuogBtitPFJihRyk1ENSsH3nkHPSdqH14/BcMjaqpZum454
Iez6qM96TfNd726C+S3buOAuTZFp8VwmkYcJcQSdA7s5/Gq+CwCmOjn9xucXNqFDPNbnu5OmyJZw
6ch8I538RqE2HczkfJRKy2AAtPVL0iDAaI3p4+tny9K5eaJ+qeHNQpgslaEe4OIKXGqUww5FjDd8
3mAcBs9l9rrw+aSzwkFvq8C1rN8D4Gtn4+cv+RPf/d/31ecOO3pp6ndeEUDT2dFlMDO+eN1BbvR6
tz6QLUPCulBLayTY3AIXQoYG4cBkB6fpuoml3U52WzUM3TS5q89/v9p86mTaoVUHgau11IyzMPiU
dcTeWFKPBt1+N5nWuMHMBJOO0KGu21bmiRLuNXNq/f8bF99tke+32tR5vqtbEjRJ5mDcJ34JQjwc
i6PiN9M7xdAL2miLpwbKmCPQAeuWTH+1N1Lol9d/zcKd5NmPEbymRKkutvJ5JmT92KFULPUX33dV
n8Z4Pdn100YBRlmceksxHUXXZYOH5POpz7kFZ5bJLnBYZviRJWjDyw+DDRpWzvJgLwXcvhUbVL+d
KH96Dcj91LYd1dJ0wONaaAwLkPd+4tuQ2s9wxDBQ7nXTq49Uc7+uz86iK3JV50Vi26oiFhNCyoie
N/tJpKSfoGV8opfk0mnRt3UzS4HOujIz//3KHZXON2OpiQK3pLvX9H849Ie/3sJcDnFIv5Nr0eaB
XlkA6yz7fT15l5oqvZHAfrV13CyN4dqCcA2QPNCqhYGFrnXhdInsz/9tBILfNCjiBInJ92W4O0Dy
bhwGWz9/3idXEzSi9tpkgOsumUeBYqcXG3f/efjipr+eHiHimHUky6kN6AsR+RoMVIMMVBw9Jnry
sD5PS6eazXmv8Y6mSCELvpR5EbpvtuddDO+d5NzCeUKJH7BBfPGQbn+DLTxKoZ5qW7YuHAkhZIhk
/HVaJ83gnROgrlo8Fg3aEnD0qdZGaXVxBg0KSFwHVFMVY7aB6gzsjLwyaFr6x+iLX1nU3VZGhZR4
fVgf19K2J89Faw6ZFd6Ewm4JAQpksBdQCahpFfUfVOiXUebZ2JOLA7qyMv/9yuV6I6SkNGFFTe4g
r75JmtucHvbB2gi5S6NxQHgaNlkc7cXLttCbXnc6EumQQUMvHL3zR+Ncj/7G+iwlcXjU/mtH8Ia+
5UkFZzcubg+3djqd4Dr+oU/Gu3qMztEAUZ5Rfhuk+mOjpW+I08wkiA2OFKr7wimmdcOQGZbhXbw+
hXuLngYaXDRH2/L3paP72o4wxNwcmlwdTe/iZyBtE12n8z9P9DvyZNNd2qLSrJWhvJM0peASUfkD
fAdztMKBbipJm250CyRRFUsl/ZIFNOkFkjWSkt7bnnmk1aeG4qJDwhYAzL4uHNCFgEYOQQcGFeEM
SBNCGCNiyCx4liDQKjuOT1sjKhOGadC7EwdUu/n6+47uPKREAXzbvS/99mtohLI+rvaSMfinfqDJ
E/4z6+yFkA/ROwUhaobUkZ2a3rsqTv4MkHrrfl/9LLXqh9GnFXk4oE5SWcHgajcwxvCIOqsQDMkG
tFoA2tPkPpqcbhdAjLoDRJQcTQrOR9ns02MQd+WuS2vtXoWtcT+pBVCj1IDnNAuBx9sVGrOkKmSw
jXa/sclehEOHZ7Zl6Y4GK7KsaIJnhF5ZRX0u+25nw6Vc/2qQgy59sP0hJOivfm3PxgiEZJaJwC8e
kVZjtp7c1L6bA0RWsjt1/IP+6XpsehE1BBtCfC9KLzO0vPXdZpBoquzgkoO1UaLjTzNu1k29CByz
KUeZUy28jkzxwZI5XugZVuS7Kcwtvvq9h1UDfM4brChchnmL6YZFdf15GIS92E7tmEPERuvTH27h
PEQm/rQ+lHlWnh2/DOXaiPCm6KSUxg5SOpeo1H7XIZSQcfVx3cTSbF2bEBZGCrupkEvOp8L+NMZu
PtHAfLtuYnkUjkwKWZnru8IlouOeqBYDCURYXhIY0/JvtTpu3B8WbRgaNBkkQUlXC2efrlHHt3Sq
1OZpMD5nyvf1ISzOksnrxyblTmuxcI1zjH40tVqiOj1kbkuDSRsnF9/zD+tmFkcBxEuWORQowwjr
TaXBHDrPlC6y8o126lH+sP79xWHY5DpJSM7pYmEYAZWwJlAr3nDxyYMhSIWdb2MIiyZIASlIcqg6
xfzn+6IsFX0IKk26ACgY6B6lF8LsBu+U1WW8ca7Nl1thd6gWJQlCMjcrVcyEJPbQq00+KhelHT/I
JSwhZgYzSqfaj16J1IuXkgcdbKSm12dx0S4pEY3qL2AC8UqXqao8GXGjXAqIEH35FGV0RpWfEfst
p/uJw2zd3MJZoPLMIpMI5RTOISyaYXu+1OWOfPFyeKVQKiogckTZTLPuS1Sy1o0txGkKPQrhE/dj
Nwl7FeWX0WyjjDmNM5RGKql8qJRy7kuMDqFP48W6uQVvwdx8CWciX5bqBtO2pY6iGcVg2IugGs3i
OzrkNwa1ZIUrlvn3QUyaVPBJPyoCJ6wV5dL2CcDzX56aQf5Ublh5MXW2wz8Itjp4xcsCatnKWRRJ
Nk/JDoT443HXqRtRaMETiAw4+ww8eAkS1NB8NtsG7WNbciX9AbI1+Ii9livcRpxYikPXhua/X93x
JRpwq1qZpEuS0MiFFMx5fdm3vj8v2NX3dboS29Dg+9KH4T533/BxAhD1X45/XXRhsw70OIGKBZ4V
bpcRXR9l4Dyt21AWYgCPVDwKpARZZEXYlJNXq0lTcMnQB7rEtTRt7goarSA706nP+33wo4KL8GaI
dZgC6XKHqbb3z0jkxDvbD6sPtMYCRu+5ONojt06excEpLOrys1RCgb7+Yxdn++q3zmO5mu1ssmTk
bxPfVRT7d9jRzVOWrbphZGGPPZsQIXCQ2KIOQbu1G/jvU9ve9TaMJHWwEfJf7LH5bmdQ16fmbiiG
oT0fCn31SQh7Berf7RfUpCAGuDdof1JpKnnDnP17AVfF4UDhn068QlwvGj8lqf6hlPrjfzIhQjoi
QDhGS2+VawQPDiq/EElvGJjrccIBCcpKBmNBncPUxfRZ4/GmTJLSuDQdmj+tBh0SxykiQLHX3BcZ
AuzxlFboLfEYfBcWU/IDaXD/fmjb/BaNMbrNC9qfY9lsTmoVVN86rW4+DH5mQyyiZBx1kX2sfUl+
56nGrAINehyeweBgOpF01CqODWQM4Z0t0KLOklkoMYGVr7ERZrCKsUOtRx6DQzigRS1NvDDrcoSY
H+0kiLa5vcBQKJkfKm8cjroRthsxaMGVnk3O/PerXeGjexbUemNcItpJagUehZ0J8RZsXeursLAx
gNNp/M+k60AVI0XS6k4+VAptc/Y5V+7z7GgHG560MJRnJoQNXrBX0iTHhEQ7EeXy4S4Yb6Vf6+NY
NMIhDdKUwhzT/3y+Injz4z7s7ItNo7hypvccXjq8ZMNpFwIrsLN/zczB7GpZmjKYWjnBjNlDLRI/
NM5e0X4HPWQRlyiwNpzgZfYH8phrc8JJlKiSlNd5Q6OYoXJhPE+NPcupHwwvPDTICnWKCe3RP/r0
ZX02l7xC4cGt2BwfYCqE8yMurLpCTN2+aMjKND0aNJH2tQjTw7qZOUwJEUBXKACoc/nuZWtKUI16
bEkFjcUwL+X5U2X9kmhXmsm9O/WjKn2No2JjARdHdmVSfb6AaQyJStxX9sXKP3Y0Qgc7J9jI2S0c
aM9GJbhiOMGK3E4lDTd+/lMb43+KWD+tT9ySt19PnOCGbVrnluIzcdrwJU/OdDshKXXqtY31WZos
+gvmFA/5ClW8q1D5TBV7VAELwTdVqE8dAlbtuLEiS2OBXo8QYTjKy0NTJnTTowYiSe80OMGcnUZ/
fpH+qMON0ehLC6MZ4NFMgPqmKXq1kdNbGcmzfJrhWQdowsJDm075Ry11OBWyvDu2Ee2rXaSq/5iO
FyNEAAW8E8HkPyop2mVRY/wESIMgKg2SlwpJhztbb9q7UGmzo2pW3m2fKLT5BY38vcuC6VDy7juE
MQcR7dgQWXdyj45eTqPZk9EgXePwGrgflQahkb6RDqUUR/D86eQpW89+QD+yg6EgNVFasAZSj3J3
tshS7JzIce4bGGqPdDfkrIxu3Eeanh3XvUx9WVck/qDlSJbPIP8L7uH5brF0Wfm/FS6ng6XdzgyE
Dksa9rXAgJjKSmHjNGa1M2UXSZX2btAkGh1HzbsdCiQFHHrDjzXPVGSo4N7IIWPfx+C2TyhaQHqD
5NmDnUFmpAcIkhtZ4h1ktdHhWKt9DRKVUD4lhel8M/rcchNIDNHzzqv7CWc6JRZdmcXYVnBymd6h
lpCBHPQyv4t6ZXxXS6lCS38IsV3Umr8qm5e25eXmnpJdtSugAUarwZneD8GYQO0AtWoGOciuj3PE
osnoHmrHNE9xLkHPHdVIHAeRBYmuPH2yRwu9x5p2+FyRyM4qigdXyAj3ppob52mIrD3UI0eIPenB
DLr3GJhuY9nqD1FWINwCRwXtqFVzrlP9m2Um/ygawnyy3SGKk0Qoy6ZQWdCD3g6TfFcNGmq8hQR/
mSxXbhvTsjyGk3Sj+mq008cg+apbobeT4cw+6I36k4cAOix1be8N+F9hB5QflSKF3UnJ5b1fQKnT
TaA+QVOMe6iSp/cy6ZyTLtH62dqyf/aHATJo+pZJePeQRCZdvNPiuVs75m16jHkMaLtC8aDM0ODD
KCVDv5sCxTxbMVp8ZUi3+wBSD+KZ6Xc5WiyqHKh0GlTJo6POjblxVt7ymGjfs/i0TXaFimyA0R7U
VKeVk3vITEypIxkK21Fret/VHEG3QrKYOahL9mUSjSfFLNR+J/sz28sArd0XLdWh/80kDTRW4n0q
up7yN2QBt3BDD7+RNP+q5lS+yeHLuykJIIP04/QH1TwYsEJaOOvGUVGos2BAMnJTQ4PRqpDPbLS9
75eAiBwkUfd5OxkPahpnZ6vnbT7G1JZyDRyD5WR/ijqFjNVDfEzNSv/Oi2Tvc1mG429Qxgi/RjYy
LRLam9A8tu+sLkJqsBma8GesVSPCpKG0I7On/tFL30YD3fdRoNP7ByeC9qet9OKYZ16/j2OI5hPd
qrmqafaN6eG7JkyTd2GWwFhFnQNR5xqxE6vouvva6M27IYHLb+pkZQfvDazYdIWfAsduH1PU63/I
cYEKajZlBuzfRhHvmgIG2BT+5Fmavn+XT0XyTokk56zK8EDYuZlAiDUrolaltCslxKTpyszfTVkf
3IZaXZy66Q+yU7vA7x5qUtN7TS+SN5wWZGmpO83NYqbYiCP3ndWbee5dRkulNNpzceA//DN4VMCQ
OlsPgEvn31zuVRTe0dwshWtQKRdZArU0BX4HHoJ8QPar8k55hbzFuqGlk4mQMld82aOWI1wZ8lFD
y9qhBAYLEu/Gonh9/hmEpwaKyaZnhl6D53EcbhXYjAIK5XEE+0AGQdUAy/r6GBYma25wVUkOg74E
SPzchpXFNrJPoXmByUYOT1l0kPrb/2Zivkpc3b6pIMeSMWKizY92phIHJfrFNy7dC2tBUwsw0tm7
uC3Mf78yknBQEJTDyEW1xER3ZKNwvPh5Z662z4BIXPj55zu1GJ0xNiKXkGGijrDhSQurwAVEBz8I
tg8Qkvr88yU5oQhdmMjtUO1UY8gx4dDpP66vw+z34r39+iIlvOj0qZImSeLKxhkawUpMhRXG0ba+
8+3fb7DEfmCuDMOkg/D5cPJ46KlsNOaFQAOh89lKTm3x5MySwsrTuqmFhaGFEAwEmWUK+mJhDvhf
FUW1bl4mI98FyncHmqPXW5gbl2ZspGrQV/B8MKnRRtHYQvsR7CqI6ZzNXPzC4pN70kwHIAc4MBGY
nHotCJg8sC9lgmIuZxo3i41dPrunuPTXJgT31eAKlfTZRK08oiViIXUePfhf3zBR+swkYGu0T4vl
MoNjXp8imbYL40ny3Ojw+s8TqWY8D/++yHmkHkwvUV9blxh8HIw+YdFtrPTSQlBNpEBu0fT6olsp
gKkF2QlQKHnn7dVmQlUhIHdErWEjWC3txGtDwk7MUFhLZR0YSuKk77VKR0rbv1OGEgpTWBpHaeMc
WUxIXNsTDpLKc3wYYUYOKi/MDnLUkPyY7GAfp/DPJymiMaba1QAfIN2Px7a/0FxQfV5fvsXJJXxy
Cfh73AiHZSRHtTEMgLwNKBuk3137MGwxTmyZEM6AURlSLVMw0Ue3mvKUNE+O/AYfn4E1M4YC1KZY
s6VUBvi7hEg6HMrvAwrZN16hb5yXylJMsznLTNAazJUI4bEMs54ynrKXzoYF09GOu7iDcDXKorNU
5XdeID0e01C6NSVUGFv7i47m1vpiLcULoPL6XyCC8qK6bnVF2VtpQi3FHH6H1AezKPkyQdzjvRpK
Pb9VQbbrsknsU1QhujaBCabXpzM4BmJc5IjE5UV5BIIT7daHtOQc149ioc8kyjj94migRRTyzHA0
7pU4obst2pi5hbWjrIohVYEFSRVbtVNFCsxgVEIXVi3kpHhDrA9j6/vzMK/uOYNSNLVl8n3rS6Qf
B2nD9xYWnpYig3YMmaP7RSNA4VdkFsI8dAsDjUXnMy2HEbJXiCgd3jCOK0PCXuXpaGTOVIfucBz1
D7L8tP75hQhr2WSnVMPkXH1xFg22ZNvmmKPKncv3NWw9ifWohzk5fxR06k//zdg8qVdrEmaaWaAE
G7m95jtQi43veL0BsWrMZKfO/OxFpH9ZN7ngzRY7h/TrvGdegDqs3oOAU0bzN0EnGSHbMczvRpQi
1q0sOdt8HIJ84nWATzwfmGdpo9wNTuTCwW8g+rMFx1zwNluG1GA+FCgNi4EuYAfBha1EbhZAoN1D
1CX/NPRxn8AXvj6Shfl6ZkkIM3Hn25A6ccGOTJocJLjfq48OUPp1K1vjEc64iT66JM7kyDXi7zlI
wQJm0Q5h0k1+lK3hCLtHsosgjhU1ctvC1bxTV7hhvxHIFk0A3PuLZ56RrM/XXg+CRlcL1j4OvzY6
lKkHU369E9szzIYuZ6CCL9C4xpiaWWAVvHriZEQqK42CjwGyqU+5PCn/rC/Ngitjy+Q4BVYHxEZw
ZRi6vEqd6sit9MOEmPph/fOLs3X1eSHlKkPTH8heRQhQPZovoveRLd+qmvxa6Dx8YNejENzYC7q6
6f0mcusJXvjvBaSaxRH6vfXBLLrx1WAENw7HvFYcr4zcSbozYNvWP+Y1q79xIG+tiODDis7SNw4r
EsbeTVFS0qnc9XG8bC/6O10knlhyQqUsLHpeA1KWdeLLWCiwnOoJubjIlNQTtF7juzanrkmyLob1
ItXTXdBrzq7wQ2gd/Th/02j//SmCgzgVkgN5wE+xvL2GvIJ8XB/r8mz++33BM5ogACYEJsNV2aj7
sdqvf37hPKUfFOAL3MFzWVhYrL6nH4zHF+dp/ZjG8Do/ebGLKlzjv5r4bl6zK0vzTrs6TKFmUuqp
7DhzpN9AeqctaqlF5776/vz3q+9TmTVJaLOFpMwyEHfo0FiHOjNI852MDun6tM0PK+HdzWDAokEN
C9WBmJ0YO4RN6o5VT5ODPgy7QPpnauE3pAul9rubNv1VbzUJLzoCRyqER3Q+cq4+H1+hBgaKcmns
InqkGY+Z/pZNZTAkGfYsCxChYCBCtTNQYJV0sxylB2f6HPhsIOUxctBrheq1VW9plescF8TmHtnM
Nzg6oAeqaPRwU70R/CPNpyCbYid2eTW3UOW8ljMP96MzhDZrh6TbC6AXbMKlM/hq4lbGD2BW/dGZ
6Vk/rruFMu920S/AzpDatSlsvoAcJXHvqeWIlbmrvvowRHszovNxD72qBN6ibyAglnbNNnpnya6N
SohCr/LLbJk5/5i4n7BbP3gf+2rj9bDkexY5ONqgSWLKYt7PSzJzyKo+ccGwDdExDF9/iNNVYxOC
5kD3wvVG32gmWwtD12uf9G9leVlfloWf/+zzQoyOY5hRI4fPw4od6XCeDu3+P1kQL7x5mjVKn0jo
rnr6XV3JH9Io127WbSxcRYDF27wLgMDSiyYEOFVLoH3U09CVa3TabDpeHo386b/ZmI+LqyCaRp2V
odAS0nlR3eioRlbGV1mrNkayuB7ACxgIKmDEm+dWisoMe2R4Q0RmuLJJHxGMeMMwqJvOIAaZR6+w
4L4V6H7iaZCfziJW3p+4KY922hzWrSycOEAk6K6XQZYTW4TJigy0PqABD13QB4H2Z0J+wert/Sxf
sW5oaeWvDQlXdtnpqtZvGU44XqBWtybkybpXs3nBpzcDuXkO8u58kSEYpW7S44kExEjB2nNQA/Hb
t4xDBb9Nl6hNlk1Y90lJKtmMx8BtZRCZbfTJjrJPWa4/vmG6rswI11x1LOl8STEz9iPiH7FR73Op
nfYqkoMbLrB0E3UUmFgNk6ok6Ip56a42jJREfmMEHba4cDpZcIT04nctN0/A879nZTBLw8o3HnpV
nkfZfIg/xLq3gXBadI+r3yAEhqyh/DPajNe2YS0AQXhXh9kj9eqtuujS8fZstILHTzy0bS+XCXO2
+TD58iVU40/59KMqE1dPdAR0+kuRQ2lgfLX9LetLUUMhLzKXU8hgio3qWZ2kyH/rgVsh9QL98+sv
8vTr//v52fzVSlrmOPi+ZwZuaO/RlbH/WXfKxV9P/ZJ0PS9jS0REar5mlsjpBS41czSJAl6STv9q
MsN5D18ZEcbQZlWp9H2LkdLVtB+BqZ26vN/w+UV3o+A/l4MUAqxgJA/G1KhnI451C302EIMbxFk2
QsXSdHENZZlp9gDxJBixQtvJmjLmINL+gOf05Y3r4NIgeKZDuUL5DFY0IRT1rVPUSWSz2kg+Jnsn
PyRbsWFxCFcmhDAUZOmUNAkmHDTr/L21f71DAQOEZIsIwhEn7EXQKGrhjxTGCzRfU0O5Sac/6xYW
HjnOtQXh2MnlpI16k1wkb0OjduXwTpIeVLSTph9t+Q8KLuvmlufr3wHNP+dqAzZxWfuRj7lc/ugh
tpEjhPKfLIhpTxBuaSxTVnbRSYitk7SxIvOMC5f/6/kSbx2VPRp9VbIictafRmk4j+FwLuX2ECvS
Y2EOv9ZHM0//mjnBhclLN6ncxZHroZykg37zXEd1I2wP6KB50Y91c8s75n/Lowru3BFZApq7SERI
CMBJyL/qherdGM7w5b8Zmv3kyg/61hs4SDFk5r+84DEOP8X913UTSze3K88WK9oWuemqUgKShv4h
DM9l8Y7ENMr361YWHZr71FzY1l/2q6EsHprWQK1CSsOTF0f75g3dS1A6/mtBOPkVScvSAhSti37l
DbpHCLr9tyEIQcYcq5imO3ysiS/ZudtiNV+eIXg3lb9XdUNY6srKyHmaUuj2OpeH4VHvt/q7F1d6
Zvb8fxZmr75yJrPIaiO0kEEAyb7Lut+T8bFuj1K1VVFZ3IxXdoSVADZpZYnOSHI4BiTvF4olzYTa
Lqo8qoJE1Fju37Iy/w5MWBnAz6bmA7R1JWRslZsh3LgOLW73qwEJwZ9eDSNRJDt09TRAGLJEgdCm
5vHzP43CFEaR5E6l9abPXn90ir00bEzS3+z/ixjJc0Oem+7JywgxMrSjcaTziIgfD0jwOCjMIxVS
7yotVhAGClHyTLJs5pfQkQ0CBNsXTrPrTFn77nRxfcrRU92pZWQ8plna3UKh81uJwxx5Tys6WA66
WlNpRvtQHbwdNNKoCUeRfjL0IHmvUgM5KYWufY8nVFioh1Hl99LslEPxunGbWTqpqRlS/gDpi/yA
4OUOBbc49GwaDIPpS52gPx94s8aVJRHb0rNDNcn32m9t92p+OS6c8MeACANmyIVQMNxLshQ5CqxO
/Hfokw97Dbn3QbXOqtp8qHrnsO4uszuIy3ltTthlk5oOdpFhLkBgvOiHY2xKgJ+he0rHix0GG+6z
GDwMwCAc67TfmMKRV7atXVqgyF24RS66lSPZBu9/M5yjcCv7ujQyFfmIOVEHl6UIFPRLvzSszmG7
hRkJKrOpjlKQB0erNJWHrCzGsw0T/Vv2+JVRYXyJEdKpnWDUaPsbisw0+wRts3GELAaSKyPCtS6G
esUuSovIKJ+d8s7J3yvxRup62QTJJJLjPMFFPC362no1IvnqVp6EGNQoIcee1beDH2/436IhclZk
lWjatkWUEM03xtDC6uLCsh55aHx1/4T1BiJ1y4YQeHsja/QExJo7Dv37QJruYsf8gGrD7fpWmo9W
cSvRTS/DCqnPhVph7cMEwbDR52SP+qOM5O9//f5s/+rgrcJJz9Hyo8z8uTR21lYydPHnE9JhNlSp
K4kFmDqwmhBGeyqA8RcdDaet3N7W94WDY6CuHDcSJex42vkdovMbLrv1fWH61aEuTDugFGv3eyc9
bCUzFsPJHJZhSKNpUExNTradOXLMUyRPD4aFjqAX3AxZeFOZX7g07tddaTFM8pLmta6zBWUhKnuF
3EuRr/EywEI65De59weZsZuxmI7rlpb2hgafJRlKLnTWi43eDr0Xpz0gLMu+KZOfwWQcRlvdCItL
sEqgojRDA/OiImUKIUuLikL1B+JiFXSnKZ8etaGH3UmKUBVT6KrJEUKKg27PAW9kfbgRMJdcQ4cN
lsQ1aDOizfOd4/tgjjKbQunYn781Wyf21tcFx9aysuo6jzOt+UrbEfrnr1+h6x8v+LU+SkXlx2Pk
agFtefsxQ0jh27qJJXebeTVpawC9BHfG8/mZ7DHt+5IrvRPrN8VH675Nd0O1lXNfutDP2gYGL14a
7sRQH+fy0DQWO8jz45vWeN9Y5yA+9/lT4TiI2L8BjD5z+PzPnBD1K7MaRtgfI1dBsja6UZqn9Ulb
WnbYRgCjw/cNAnD++1U4hnvVHk05DNxOyb4YunRvJPZGSFvanCAkdeQzgNG+kAMJpao3mg5pztjc
d+Vpik50P62PYsPE3417NQq5QIGmsWba3Oybkn+u/Z+D82vdxNJEzbXbWW4CnK6495vYSA3HpwI2
lve5/4Rw2Bt2CE0/5OxmUhZKR89XYgiD1LeNMHazkrehPtzrylNhbwlhLR0A3MxlnfwsdPyikBc3
ZdKCdhy75rir07sgOsJoVyYPw6up0eer0JUhYcNnhRRx+QaWoFdHwEtxtVHcWNrt198XHDeBMd3T
DL5fOx8iby8Hf2T5pxlvIOmXVv3ayux4V44F6YLtN0EWu319GR+MZmMQW6shnJB+G0cptC8Monno
EUkpo98JIiB+e+9I+X7dgbcmTPAvaSw6S22wNaBoH3MWPxnjaTO3tbQTrydMiFdgv0fFa/AvA5Xl
qP4WILaZmm8p+VxbEUK9abVBFdaMxS7+VIhX9VsiBcrGOMSIksllUenQrrqx5ZwRMI2de8m7lbxP
efjLp80eqtmbJn+vObetchzrs5PSA7y1hzaW7G/Z7cr7FGuWwY34EV6xG4e9H5z96aj4t+uOsejj
NtdBusAtTTcEfE+QWGRu1ZyhBmfnXbrV3bDo41efF64tae1UpWrx+TT/AdNU/LuKD55yCoON4//l
MMD7wfBMz+nMbyWyIASjQ2PLBPQqztHFuHHk14N9YdqgDQQtR+hkeSE9jwWEm8EK7CZxQ5Wkavi1
bg6VTPPu6x/GCvRfMzMR8AH9xT0mHyPKttTy3aL41o1PlXanGhtxZ2mukN9wDLq2HDg9hP0TZH0x
xKYeufRve78zaYt/5eXu4fWoWxDqkbUgxT3bv3JcHaBnL1dd6GYSWufwweavrgk9NyDEZUiCMi3P
MJCnzQ2o+6Z4tRgsoIeZIX/u6zDANgmrHSl210xBmrr3Y/Gp2mrNfLmz+bpJKY62C15HIsFhoI1o
voV+6tbJh0aCzKKmBdR8n7we/IjHwplpziISL3voTL80p9gIEler9Y9J+DhwW03rO73ZuOMtONQz
O0LYlzKzMiobO/HZeB9uudPS15FBmZsfaLAHg/LcnQbVSYfSDwtXipCtfrKbTZIrPvA86UE75pUB
4efnXU+7eoMBO9oDohraw3qIXVjuZ98X9lsmDZY8FXw/K74Oxh2kDc1wFxkfXm8FFS8ElmhCh6hL
2BRhNDQlDU6ly42oOHfabeWf4+K8bmRpLXh7Emf5P+6QwloUleIpTmgVrvGzdD7r6qf1z8+/UVyJ
688LK9H2oZwPcEe4RdLt8hq59r3tbYn5LY7B5CaPPAxdW+LhblnSFBY67fVWe1cFzg0MHLs3DANa
URUwMNkWUf8SHfqQNK2au1Y1Duc4TLpvehi1n/S+dPbrppYGMwvzmuC0oSYQMZhpURpGFMaFm8f3
1GBfnXUExXT19dmzryJ5ak6JacR8vTHuKtRBNEi7q36jy2Fp0UEuAvGk+RGOKWF7xEoS5GnBeuT+
QDf/bes8TdUbggh4EWaImEt7k6iuaEijZ1kwMrm6/Fhkbvz6ZXj2eeGaI3GcS3XC5z22RuG+IUIB
SCGTRjMqBEBiQcWsaB0tBy13M9uRdkOumDsAC+rrF2KOsRBvzVKX0Gk8X21DjlJDi6bcxdvgWtdu
lC7c9fB8rbvsvJ7CJn9mZnbpK6fyuNd2noaZuPhcVsNOJQuZdUgcXgYgHuVhiOLjusUFDyP7NKfn
ebvrNKs/t1jWWdZAPMuyD+nNoO3H/CKlG+F3y4YweanME8uosdEpn8PqF/oG+748rY9j4SCZk0Fg
xdDvhPZi/g1XM2dL9DIkSMG5avEwTU9S1p7CNj+Dut9YooWo8syQsO+tNLIlCqdUDndhDP3MsHWb
XpgtBJVm1l4TCoEX5PSdlRQ0Cc80tOo32To22q2+Ba1bNKGAqSNjSmwRI+MIZTQv3g7RPOeDHo03
qvlPEFcbkX5hogzCyv+MCBOVlEgltTVGdLO/iZOHyt8KXAu7BRoEIPA0J8zk+sKR6HiSqrU5wkSm
/NFRy93g2zut/aVHD3Wt7NQsf0vPDPf2K5NCQM7hp4izAobUOP5SGe8cqLuCU6ZvhMwF2Oj8PKBM
M2NVYNoQYmY1REGrTAGcstU5DH8FzsnP8oOCVktTfDKbrykERnH2sRx/ru+ixTUDZvyXTxOArLBT
Y9BktdYXvtuau/TbsJXJ2/r8/PerTTqpbeqUTozuQlzvQjW4KZLb9QHMSy4EUCbu3wEIYaCGN8xx
KijYadNL9mZ+ksIvcoA61MF7i3sbdDTRRklWXWxg4BYTRwnl4AtPePMdZOn1rZK9oSiII1xZEcKz
ZuXSkMxiOnZ11OJdUmzcYhZXhDjz970LG55wadXgb2+NniaV6qc8QJG8X1+OpUDDM5HsNuqckJoK
nx/7Kocumr4FpU0fkzQ/17L5SClyI/gvjeLajBAIfKuue1nGTJapH7pQ/+BI2VtMzNIBEEGQh9YF
E55l1FWbNaHr5/djdR42Pj9PhOi3qsOtm4sxCRTxole3WpTnmhG4mTWzwav7KnL2mVXvfFQIlVdL
NIJ5vrImNq51JYlHv7RAPevpUW2TC7jYLV79pTUhWY8suMI12RKDM7SLSp5Y2Oiau9+RvLHPl7/O
bDESoGoifsf2C61WBqDtiJDU3Ttpqz1pyXGhAPvf94XDSx2ajOfW/yHtypYjx5HkF9GMB0iQryTz
0pmSqlSleoHV1bxvEjy+fh21O12ZSG7CpJkx635oswwBDAQCER7uwO2T/llfmt1YuX68vFvUEH/9
qRXhFSfxEGKTbkN0rMKuPgG98sWhimRlza0s6LCaIFEB44yspZDoCeddhYNBTbDbtaDzZsVzL5Qj
PG0TA8qisLf2WcBIZKN2g/IZ8rHzBY2lV1uU4ZQghfIfBrwgr8eTtfVApw6/DB4qaJtL169e6DlJ
GsGV0d84/N41QNEHJpYw+XXdzuo6CIK6YYnrRO5l2sOSk8Fs0NNKWORP+YhBFPL6ARs2yqYoQKEs
IWuyaWBUaqcGe1XfZdz1Ibqk2KzVRYBqEAROQH14srJF5fEC094TwEptvHGdDU+J4g4Up0COWqhJ
iOkk8YCQITEL0IJ0didErVYL0xFQL/I0gOdyiVWp3rolpHkYRkVWLKNXos5wO7efo6NnBBZ4W7kv
qJUn50ML+mvGPPdfMtcEIm94ReS0CNN2CRuUaT2mB52tkskTrnqxd1C7wWsFQ2QXgJMa7FvmtPRY
kemDJNQet8S4A3OKM+ChH7BWcdGvQDSQR5zYky6wikGcJm9gb45MvwQew2q34Dos/T6Y60eW6H61
vLtHeG5SPq1OE4NTHMpXVh7Ueai9nwtb/D74nTE77KDKKkUbA0xullFBRcDz7rV0y+sycPX3SxWc
G5FuAq7PTpqDauK4NJ84gEHaBwgRYAEyeHjA6BQjvdI2WZ45jRnFi7KtvlX0eSb764Fm9ex4FAOK
qC1AtENyamZq3TI7PSSGWfSUQhcVjDlPvOzu+1EF4F/1MiHJLXSi8ExypN3SZrNx+xp4A+ixdlBJ
ZzdRw7aWlh0Xe0LBJNnmtaDV7ZGev58WDxWaE9vSbeqYiZ1WNgbGNG/r6rczV2H7126fUwPSEYoh
kwD0NRbHx9u0etNAWE0XJ8x0pGz6B4I3UNh4WsCxkRRKL8Bhqmk9Mgqn6PdLdqCH9/sEBkoh+gpm
3kvAlhFj+rqIEejKuD2in7udp+VeM8enyKLv70gJQl/kOegSEkMe+GyWeZjALy4mpOduO0RJ/09l
ZYsKBLYWT8E4J+TaHQHhkL4+dEomMOEig26JEwxWtp3sOw9UwBH44mJ7DO3qZbBV+ZX44nIQPzUq
eYRpLLWW60Z87PGYhaw6AG5vTczAErYrk99FrCp2rh1lFLnEMhEsgKc9v59Gr10mMwFiqIuju1jL
O3/uHPBp6GE8z+9vhYqRxf/Y8qTut6fTZbA4pha10YJabAMAn+J+WC1zeCDdRRkd4jjoJp4vxza0
iZndEh8n3bmtl/qFQbIhsSEYwqKHkbafWCfEKo3HsvECLW021w/BWpIPtKeYqccRA2Tt3DxYy2cG
sRaMAdP4Ya68r23dhsy1PnJPgX6VCgweOityUExcd4oA+cRXW8rQ6b5N/W9aq+qSK4uBf4NnD4Ay
wQkiLaaCZExRVDlAfov5AkXcw9KN4OFWNchXPBBmHAikI+kDD6z0yfDBQFo/Ys8M/TWZwBtfT0GC
E1cZP9/9cUCQDU4iUHQQ0e4//zi8jsek6kHeYLbpIeLWrjfswOwcRWF/JUlG6g1cAbilhdq2ZKYw
CGgEQZd81Nx9FO9U7fjV7fr78450iKa8KOyS4wFmg4Sm7nZZAxEftp254sGy+vVP7EjXBWNInHMI
wWJsB4kc5Dg1lL+8VFXPWTuxoJwB9yym8QHAkAUVWma1EIaIQKlRvabDF0/Ltyy1/K6E7m0dpvbi
c631jezFxGvgukOsbuWJaSmN6VPN1qMJX6pLMXUxmUCaHBPLCotJ9awR31yK6hiBEegPDApfIhpn
Pi1aAxb+R2J97TBnl7faXq+e7fol17oAOk+HflQE27XFYSQI9Bv4Jyb1pWM19M5oOgSSbbVFNvHy
S+8e+ZwEDeQ33r2LFOOP4g2NuhyVz+/MoVChJw3S2QwqsS70vdhmGZJ9Nav6fisuKYKqA4QpCO0w
z3l+gElEMPNeobhRzN0GPBn7AYAdr7EVC1pzyTM70h081els2cyMjznYq4ylvAfH/92kd7ukedYS
87E23C165/sua3dlU+yu7+eKr5xZl+JHn0J6dxis+AjFK5/0VVBkMQYzb7Pli8fQ99DBb7U8X7e5
knWc2pRxaWlnFIBzIdWhToe6wUPkpnjD2d/o0u+Wonpw+pfrBleCJEXGAU55BMlLKqixTJu+rDGY
D88Ks7oLu+n1uoVVZ/lrQV4SwzUQJ6WHbSRfx+Tetu5z/dt1E6u7BmQDQHCg2b2ka8msekTFBz2V
8jFvQkijRUboZZ+acTeqbsnV5ZzYEht6UtirRw+MpBYEpklzm9+Ci4FMitxJnB4pRqHpgMoqyKWQ
VcgdoslE/yH2bJzj8dZIt3l2r9d78kg/0oo6MySFXU7aiAEwgpdCCim7YfBn/Zh6T0l+xyACy0my
KegQQBwoSJnCKVbd7mSN1vkuaoMRESZarZb3tNTQVPpx3SNUeyh9pTyxKtBriYd3sqHmvnWCrgz4
b09FJby6DkEcKzBt6KpJl3OD4Wm0KQt4A0u1/eTyZF/ozeRfX82af+ORBSVKXMyXDalRL92aThwd
cI9Pd5bF0qB24n7nOjEGrN0s36R88bYeVIL+uW55zdtxdXmgOwNX8kWq1nbE7CAshzqM9rhM4w8W
0x9I4D9gBIUSdBLwYMA/zp2hM6AjRyZUAPXuR+9pfjp9nqIPNCgpOHjFEBjKb7gjz43Y5dQ73Yz3
FUs7f7JrX/WsX3M5XPCChdNBji7nT6VLOw2QxvgI4Z3pNvFuSROm1Zf3J7Uo9gDcCMJyYFXkh82Q
NFVjpiX6CuZr2oImXcVLteprfw3IHLKIb2Rc9AKVEOdXAimyAjJLIHPyzTyY7PD6h187PWi8iVk5
rAj0M+ffBFLgnTdA/eXYajfaxnUP139+zXkxtY/xGzTfLjtveaXrZTm42mNjGP/MNea7vKW4KQrL
VJzPlRQPL8B/DclNN7A1Wn1UATrQdUmwdE+86AMCha7cfj/kFKoNULvDwC2QIvLLqZ915vAZl48b
QUMyAtPVbbwY5dP1fVtzgRMr8o1d2Lk3FCkOPXXzN9PiDxnJt1XDH8u82NkdD9EdUuRaa5/KQS9L
1MNcvNek09mYfdPODq4i2u8KSD9FZmARxeatfSUMsKF4aaExc0HcOGp9YqNkFB3HcvYN/aEwkMTR
zneIoiy2ZgiNDLRm/mi5y/LqjlviHV/DEDWaQ5M4h2qefzvc2Ux5rOL8XjlCyBREmQVOYVG5LRd5
Do/yAuOZFZS7IIZG309VK5q8fw2IxZ7kOx7GMWyuY558tPUgmkKwQLw/CsACaOMI4POQnZAe0ksd
Ma2KCCZM09LX9NL/dd2dVz4HIArAEQp9RczLSiuAGlvfuxy4eW0ufuPZFFAUNfQBcoB9rzg5a0Vy
gDnFKwzejP619GYoljSDCju6mIyzO7etftvNEMQ22UxNedOkwz1v0xuvJpu+4oYiCqmMy2HILWNe
FaxNjg74PazxySZF2JXfqTb4o37bg6qotN/i6P03EpaMgrYY4xO14HMHyVGD8aIcReAmgX7kvJv0
96taoPClwz/QBMC+yuepK0dv8sS6ZmoHbXdLF7bNvSy47iYrIQjjQGCdEPUPlLOldaAxOSU6itdQ
hbAe547cGI2xm/IPwBtw+pFToTsM+mL5wAIf4lSa0Law6L6LIN6n8IKVNAS3HeDXf+peF2+houF1
B8dEVyYrArvZMb43i0CL2l1hU8WWrdpCsVrQZKI4+cchT2KDVTSd3pVWhhcyxNrTDISyJWwugQdd
gJZurn+gVf/GbIqYBUdn8EIPouoZlLG9JkOFKvK1ug7i3PNjbiAsjb6ZVL43PPbe78JWvcj+CLRI
TzIB2RSFFQ9NXflYoxpK487ESCQwbvSWmGbux53d73W7huI2A4MSaEmdsK4Z3hp6vwSMVOjKg0c0
zOui3btOAeHLYTZ38+LQz31M02cr1qygncoG2ovub6iQpjfUHPpNjRxWcUTXXFvgzAWBIEKtnDZA
YH5pWVVj2i1Lttk4/SiMYZsx/bviA4lb+mKb/tqRE4c5HdphSPGBXCsf/TEzbrsmuaN4wFaPXc33
qMjetSDkmaB32sxs20XtnWvX2+t/xtqVCBQXivKCLBFn+jwgOdC5hDKpXYAzoN+NsbaPP9COhPjN
XwvmuQU61cMyUFjIK7/TbweVhvLa90IShJTSxf/wMDr/fattrBxnrjhCA/imzT+5oF6IzJ8f2Ca8
IAhw7eCpkHnfasPMCstlxdHmJvRSw1yFtFlJI13o4/1rQLp3k4ZYcZ3BALAw2yEfNuM8jlBudT3f
nrTfDolvSs+ZFDHpD5BVdkJkQ0KZCAAZoInON28CBLpxUy8/shZiebbrD+lP5tbgY/1tJ6WfdxBG
uPX4o+PkYBT6lQBvdH1j177e6R8g+d+Qc4gRM4qZyfqOtd6msKKtq2LGWRnWNVA/wZAecg08n+Rr
F9BLF3IPmKariBmSeNjRqD6AoO6Gej8Lru1YDop6Lwoz6LMitN0sJv8ydt7Gzvq3aoh+X1/zWo7l
ugKtLaZeESfPN723tHiAAm2B6SIMpps5xIYRro0NSP8GP46sSnHGV/YYHPZCTwUoLtx0IhKd3Dxa
WVh951UlOs+4cRwaJPTZ4J/evSjEelQ/wH6Cf8u8AXrKo9YYcZXmcR0MgAz6RVwFnUuQXZUv122t
BK0zW9KClmyyC8bc7GgUW+L5mYrHZeUDYRmgQxNFXihJSokpRugaxxvFsOLg7Kzhpc//0ca3aFSF
xhVdN+Q1fw3JOQEbWmC0GQy55pOh3WagwYnQEY3ze1sffBJbh3l+6aPnloKJuv02jd+J/n622fO/
QfJGa7AWjqHl/Djx7fJkcEVdYSWwnS1RCv/EWlz0jbIcRG9a4C1PvfusN0+8eo7Yq7K2vcKqfb4Y
yTNoaXTc8RJYSzARv3xto9t6/qZrv2v3tmO9r7HbvEKzYExvnOz5uleuHbPTjym89uSYNQYylUqH
ba17GWofPEaL9/oRE6IC5Ij2NhWbfWJidJx6WTp8KwNJQps3x8wzH1HF2/93ZiT/j6cK3Jcg+jrG
6Z2e35YsCnhTvj/3RmEBqEw0xtDZlguZgKzVSWkjJtduEQ7ZLWgIN/NdHnTR2/XVrEULZN34QSJI
rmVapGyiuLZc3HF5uq19w91c//m1YHH685KDx6TvW9PCOpp0D/V63b3vwGOuAsavORdQSrindTHd
JTdG4RFeb/VmdqzjUM8PY7tvBgU0UmVCci6PzLyhGUxU7K4qIJAX3c8tV+zW6sfAIASw6piJ0uU5
O71xZjIaFI8DP6F3Ua7oH6/+PE4GLlY8fFDmOT8gmpsOGHWds2NTD/70AE4ehdeubhKeBoBa4rl4
MWZJhi61G33MjmZUQCdKD3J+R5yn6y71JwOQ0jLkgpizxPsanUZ5MK1j4ACNMuxSlRxI/Q9LvrDW
8b0GCo+L79TP7fTFzp9t49EZttPwJUn70LWXACTLQdYN4B3VdnSKb6aiein7Z9yXmx6SWq0DYOjy
XMXf+v6xn2nAyps6dfzUNhUZx9qZAG0BJIEslJBw9M4/Q0PGqh7HAgGkHPTtpLtNoGEk9ZEuzbTt
Ha5KCFbtITMHbBRPGFCUnNvjxAORY50XxwRfY0blZsfjr+hjXf8shvCei89yYkb8GSfhV8ytWN4E
ygcQ/twUY+m7UfFQaU2Q2Nm2soudILPR4ywsUUKK6XJj1eaBl97GNdKnKoVqam/mD0NSb2rLuXca
99P1P3DtrhXgWTzlTNCByoVhUU4z9ZnhBjL7aeON1mtZzubNnBXkIZobKIHldxhx4Qp3Xd39E7Pi
UJ5si6GzxaxTmM1nKEm/LjoGDoF67cjn68tbgzhgggrnQczo4lNLpzvGDV5bjQ2yijm91zDbpOfg
icmgOJNRF6UFkFZNBMnS/Ihz+smcC0WEXF/ov/ZlKGAez41JI9j3phdreo4sX2+h56lws7UQg6Yb
bkUqDpAc6pOqaJqeZCVW2QBl81CzL259uL6VKhtSrIeilcFBulgedTz2Cu1nTW/NRFHZXyl4AX9q
goYJj/LLRmzTzR6NIqcAR3cXTPSnEeNebNg+61o/VvKWraZ+p+ake7jCWEZfNBQxwIhCPsYB6uco
dFE/Xe4N5Hz4bmid3xByj6nfYC4UO7p29k7NSyGvbkitFybMp4PtF+SFe3GQQbzYIZnfpZ/Ru1Pc
RGvB6NSgdOpIMYKjArnTsfDGUF+gLaq/GFO50coc6tCjb+CqKE2VmvHaEbAd0xNESjrmpqVqC8gH
WK4tPXhpNB641s2cfzcG6meqHte6HQzrmCjrCB6R85gyJhFIQB1EdKcavy22d1uUxk2U6oXfTOW3
64dhNa6g/fCvMen66MBXXo1gxD8O7TZpfDC3LsDeuggtfp353HzKnX3/AaAqDoaFFh66H0iGJH+d
wQZhzC4ghDSHzjVonGjlZypuLbFN8o0lEgg8Yy2QAcgdcMtZhhE8CgCdY1AaBOKb6zu3+vMAO4iL
zzAvxpG8nESd6WC0qgLHWlHfN93+uoG1OCVwqX8KY+g1SG6QO73XLwnwnNx+5tVB655ZqghTa2v4
E2qBdTRQlRGeeHJ79VU/pa4FwRizvC34F5ooLo21wIAUSFxYGP29kDRmU2JWMccSStCzwSE2bjwd
URUKnXw5Aka6KZbi+fqu/fms8mc/tSn5VpqDya9JABpGzfdGG2gYVXpoNTT0EiB7ICRozdHGq01U
e5cNK7PDMtE7jPgd3L66K/r4DmQrh9KuQ4CuQpPqqEEY+zmfDrk7h1rRhJHjBFk2gYDHu7UYPTTE
2ejFEl5fx+rXtxBlHLzqMRMkfRrg0hew6YoxSn4Yqg2tdsX72aZBlYF6Lt5PCDMYQDz/+hw6XLab
1JhnHkKUkjRHcULW+jCnBuSGradRltcJ3Kv0oHmCgg4IZyfjecyajaN97rWfLfjhcttUbN1a/DxZ
l1xjtKBlhrkJAK6Xugvo/GyNz3V3zEfV+P/qJ/q7f/JQVQs2vByylQBct+5zDrEKM++h0Rqpumer
1/vpgqT71ZmAvvQKdE6Zk+2L2XimZXvXEugTaOXvLnF3o+feRKg9Ii0O4snYQh7i9bo7rkaKk7WK
/34SKXiWtKkrmrc0AdNnH7BExSmn2k3x308sVBPjGDfBuTXAIDmz/dI/WyoQxGo8OlmFdKicHmBg
OuCLpRVH6+3TDPa9PNm1eMLE7dd0UuRFqk2TEoZcs6uKuvB/nT9X9LOR/rz+UdbajThgeO2D7uZP
V/18z6IUsg6Lh68SmZiHbb+y9BNqGDp7mIynkj+49rO2dH6Tfeb1lyJv/LzakI4FpRdYoOjN+a7K
v/b0oSP3ZaMAp671Hc7+Nim6JDMtombG35Y5D7xKQ9ds/Kg96vPB7OawthZ/qo6D+WOpf031F91+
pPaPkr9d36H/5+j8Z4cuRK9Tt0RdtEGMcwbyxTOhoTyQ/qYD/VBE2hDdVuCvrA3B3wcm6f0Uk8el
8X5d/yNWPRuyb9AJxl14Ub/iMxQA6xkj0t2MhkB/mMpoHw+ZIl1YjXonVoTvn5wfy6oWjIZhwojx
aGMVdOOS/NDP2TaJ2e76gtaOETCYGIwHqxpQP9JRjZk5uXmGa93x8tAonjpnDGoIj0H2DBMZ0W4B
MOu6xdVuwalJ6eQucxy1S4uYnnc8SIat536bUObuPUhd6cGkY+gki8PCbLemNm2c8aGrnAB9esXf
sbpygD9AQi0m0GVQhuFpEJRtEUBqjnA/vQ31o80Tn9ffSf91Ukl0rMUPSO39a01atGPGucEZ4oft
Jfsa5BOxwmfEGZRzpVMDUoCayhFqmyWWw8s0xNhaUNZvWvMyJt/s9nVqgBn+AJudYE4hQlYI3A1y
zmFZ3QxgvEhq+3STWEPpO5hzGdNekXmub92/duTUwzJ5OhAT/qL1QQ1UPFccgbUzTaHdg+MMwBFI
Ts5Pm9ulXa2ZiCu19s3mO5sDFM8VOERj1dtOjEj3PuoHxljXoKDo6le+/M7nZ+LcdlW3Scm2rzZT
+1LyZ5I+MvPO1l9Bb0jrTzUIfln3bEwKV1H9LWLDT8ILOD1MjfX4W/hyV7wmVQDxNN3atO6dQ7eK
wy7WdeGWJ+uW4ks36OaYprAVx9+L7nPnvsBlfM189NLXxj4OmHtlR7fZoVNddmV43fr6QoEtRdsE
TZoLQou+XLQKtE5Hq3zS+89O3t2AVTnwGISKKfEHQxnbRJfxYrnQBgUPCNRB0as+31p3qZcE/HuY
ksrHZuO1U7QB4tDyEyirBhnmcXxnKQffcZoc1VSaHJyKtYBZNpnCqVeXDo9GcwLTxYBGnP8h1oxc
0mgxXsepve8Gvosh66p12Yba8W4xrH3FlPAEgbK4XPxfm9JBwpVhWJyiFNCV+oNVuxs7Xw7pSAJX
n7daz0NSpI9d0X33Wj0PPvCpT9Yrbbzjog44igSezNS3Se+32kNGW99J8s3o7vX6y3V7q0HjxJ50
hsZy0nWCJ/3RJNXPAjJ0te6EbqMaBBVR+9qWSsfH5fGopwOujbHOwnEkIFC+q3v0hOoY17TqDlFZ
ky6p2BpccJQi0jqe/lQPOvjpUv3B8IZP4xQ/8MxTOOnqq1I0O3QLM8jIP2QvXbqIQv4QOFI8KY28
uyv1+s3Lhv2cdp/yrAcnI8gl0X3oM9VLTKzlYmddx7RQ94GAm4y3Mqve0LUck89V3B3aJN7qY7nr
AZ7p6UeAK3j1/2tKnNWTeFvFRsWImLK18nnDDe3ZWIaQp8X7MUge+GcERSMmTi+6R8XUJ6TRYSYr
e7+o7rzitVVhflbd/sSG7CHlzGvkvMjddHJfJ9EbrdO7YnAUV/5q9DoxIxz1dMesiKEujOgFDsj7
2IrvqMZ+j6PQfde6z9z1brSEKcqna2kGTGLoyQS5FqB45zYjMI7ysYNyj91mAVRKfKYiNV2z4BFR
nQFsFuLOUowa6yE1OAEMmJYH9ENUNW3Vz0shyWu1NEnEz2vFtzn5joGx6yFv9fcFBygAG3gsyN3Q
HiJXBl+AcwdF+UMStU8lixXpwpp7ARfwrwlpCRh6y63BAOqbuGFiBwUPYtUurcW4UxMXn7nqk8Ee
ELB7dtuV3TfedqFBst8N5NwBmVZs2ro5Irqt4H0E3+C5V9HCy+o6XvBRwGGKqYSNi+idluSO5NFD
ohn7934jlK+BjcNIBaBl+P+5uRKSJGCxhiycC/AxONKXoKpcJ7xuZKXRIIrkyJYty0DBXO7ra0mx
eKlQvQTrN8RCv2PKLljm1NeqXTd+0Q3oINiOP7I3z+4UV8Zl2IZpzI85yOk8oVF0vkA69ItJWA0F
TGfEDGlWTYE+1tYuxUzm4tvMVWo8XH5BWMQlBWoRAAJNuVU0g4uhZQ4e4xNxjuCm9nOj8s2xOZT8
UTffXcWHMUHWjvYwxgLkiUWt7+06nbT42IBkOcga63Ec+Jfrn+8yuJ7bkA6Z42iLZ7e4+TKa3mi4
2KHFt2+HbBPl/U7vm6e24O+e9oRJ3LLCV6DJJDtMYVmN004gn2kwWu+N0ejTeLmdIkM1NXsZQNCD
ElYAA0YtXG46L2yq7aoEg49Z//JmkPjMQwAR2OsbuG4ExOGChlG/mE0xW2Y0cYci0NiOW7znvywZ
CWZOf143cxlvcREJAL8Q0IDzCcc8uQSNhbW63osU0/yEgQu/nFUlkLWFnFoQnnJiYRztjFHBlrKA
mAfEZUE5tUHCrM31haybEahdB/THFyK5kcnscR7QvVvYTaMdSsefVLRuK5mk2Ky/NqTEBGRhkd72
SF0N69n0vhbtHDrpjkHXdTSfWP8wgdw76z5dX9jaSTo1Kn0h0Eoa+WLh0ZFa7aYuiB/rbzFGTusl
QxuR+06v4ixTbaX0xWhl8qGnsAhS2wNI2R4anodlCgzP9ZUZa3H2dGnSvRVZhTGlCwzFSeG77iez
+ulVe8P8J45/TMYUuORlJK8YIQQy4E3PMp8MHGzdBzarmMDW4u/JXyKjVchiVlMFBfkjcHKf9dF+
NsvhptamPWae9qmmmutVfFNPumDApeICcSTq8N6DMd+hAA8hUZ+hQOksbzT7pdhn8XPnz5Azv/Wk
N3PS8YhUNh54i/eYJb91E5VsC05b/xy0yGcl2EdKAer/aYxP100rvrB81RBr9qraxL7akwGlbOb3
du+nkXdsvf/Sa2UUhJu1gBR7WGQz3BX8qTYOI1EgJlWrEQfnJJT1LAVqa4S/wnEjH9fM1tGHG9Aj
+outAnWsB+Z/Y40nxZrFmyxGXOwc1yd/Wn7M/Ov1T6NyeSmuuLFmp14rAmZOHJ8n/bF04ltqVk95
WiMjUAE1L2vHwgnxeKRAnEJPR3qY1HVakS5F1pGnzTYzYn8xil3HgYyxvQ1HY7cHr/T4fhJYWAUJ
gAmSCdTfLwDNGToapahY2+zJYWBDd4k/R4avgoGv7ia4K0F/JyYkZbhdGaU15zUy/hGsdGbQV2EV
7WIntFXX6Wro+GvoIlLRRJ9S0YRn1i01XusKHWSACIvoziT/0Or5upOorEmBqrGLNLNLIdTpveTl
DNwC0lLrSxTf6davPlMR3K7ePCeLkwJVVGGSv9Lx+gP/8a5x76YMTaJMpSe0erROrEieOFuxHkOi
F9e4jbLdazMp4q1q04T9kzBBUrxtGxOraKd2M9SmDzTJBrrzYU7rAzPNMG7RR77+oVQ7J4WmaPbc
soRc99F29jHExvOgUClQq5YlRSTbmQtSjdg2QrLOrxNjw5IiLPAORNd0B2X4l4lwRVd4NWiAfQnt
aoFpkd9FSzFELstxrBbX9Gl5F9GtC92Z+IWlfOuyH03+9fo+rvoGWlxgV0bvFSNw598uoRGzuhL5
MMbFUcZmhZ+V1vspYxCUKOIgEm8INcnNoCntCXdFUEKkDUbvOxCl11ex6g0nBqRVdDTqHSPFXWhO
3p51xsbs7DcxH3ndzKpHnJiRHL2ZWKTplTBjlqG7uLuIN37VPxnpK5kan6vmo1TLkpw8zegSdYKv
sjFRF/oUj6D0KaLw+qJWPQAVNLBDO2jQyI//mPE+qSewOqRDALEm5u6u//7qIk5+X4pxmt6nM/Q0
k+PgBtH4DH0rVSa0tgLUTUTuILgNZJmRLgYRjTdTrCBxNhULa71T7NFaInRqQVpDRfMKrB0uqsCE
YzgeoAir3qG3SFXovLVrFSOoOkZgXE/gvM+P4zLUNO1LdD5QtfPHYdwQ46sWdf5CLExvHK5/mfV9
+2tMyogqPMJTs4Oxqel2+nDQXJV04aoF8DNgrBaFF7CfnC9nylMtR7YFgM9y4KmHZ6OqOaiyIH2Z
OskB7J7s5PjJWz6n9PX6Dq1+dwzbYKIHECLwFpz//YyCYjUCyPTY+ZW2nzF0bQeT6pSvfnMUsFFg
QdPkooKd1DYvDR1MVJFHN6mR+S6IkuflV1xGfvGBISX0bF10hlA0wMiYfNyzkfPKbGGttn8tLr1L
3a+D9n7JHGEEI3Xg9xOdE+m7VwAW21OJYk6avrmHYf71gc+CGWnUy6EEAwGK88/SMAtuleHnndHe
aP0ULoRCixZcoKPC0lrEBw4WGbwpyHzlJL7ps8gtF+QADYPk+QgCP+2+rG7rdgzGpt/05CPPIGgz
YRYb828AuEseN8wub0CXCdR0GXI/V6WCqyUITAYI2DwYQFDzPd86r8oZK6o0O1p6kt21gOuEeguF
mzHpPYxZ6uUb6UGFNoN+4gdrivyQOE17iw1yQ1b17hbdYOc7KDL0MNcG943XbFGgOtZONATmHSH6
IKC90qVXp/1gOxGk7LU43ps6FMrwlVX1j7VL6dSIFGerKdeaJcc24Fg3Weq7KGuO1gfi66kRKb7O
tE3A2gAjml+620k19rm6UXiBAWGGV9hF1d4qPTDgxy0+5TjrAeUcIAwSu4rUai0EEhekT0LAi15A
1MnckgjNSUxN6umNnmt+wctNVnJ/omVw/VivLgjUUpgIQrMQbEfnvkndLhrt2E6P02gvoWYtZJvN
2qwom7viSpCrQ4DKiY6HhwMmRw8rp06WawQDiD3EHO0FaWIxUeuxZgkaL6DkdX3XKic/9QYexgmm
hFCKzg5JXmYbK8JzZqKztoHihXFf6yQJa5w23ytZcj8noPibOGs3Iy/d54zUyUPct+2u7c3hlpWe
t6m9AcSqk2u3vm0sEPxYZg/8+8RCDCNFEBvF18QcykAng3vvoj4QDHX825tIcgPeAR2XgoCZzN1X
r3e+z/qcPRtRFm9SYHVuZ9fJNj0jIQiKkhto1P1KoSu4nfsUbyQzywIet+m+hMSA4WutXQb9WOVw
/aj07cHVwyQql22cvRbTJ3d5qoCq83u6A+HXvK0gkBTELB1DwCWEvGfHQRg0B1VkB6xCiQHiq7sx
JSxsuq7ZWZVFwsZo9UDjqbbjGIsNEkz2bhevt30+df3n664jnWeC/hyeTGDNADEDOmgykXJTUbSw
nH58aJrUp9jNaYk2xH7fbfC/VhwXtRUQ80HRRzrQ+C50wMzO+MDHxi9bKzRBG5oYhd8Vg++RFleD
SntUOn5/TIoGGbqr0D7B2Oz5mShcxnEupvGhan5O5tFpGz+xwNukgDlIR++PGSrI6oHARbL2ByZ8
+oQ39d7qnHp8IMLdX1mnqgCvfaBTA9KV7czNQLgJA/prDM1EsiWGSlhLyqMu1iDWeLIGEMXMeb7A
RLSH2kih/QoWCFNVP6572toHwb2MKTdcTuDPkoJUqfcuqwZYWbivebvJ752to9qtVSPwZdCyIOtE
sDpfSqLnKLCmGX/QKN+kKBK6EfGJ9yNPFcFQ+u4W+C+h/evBo8GygBKAtJo6dzNwFDggjZi/YAqM
KY7lWvp08vMyyjTHWKe9xPj5GeFrumH2ltpbXm+s5GeZvM+F/yzFBXzcxkwpHk5yrt5NlQ7GIMyV
5w47RjS6zzsVkbnkxP9rAgcRQl7Q7LsYcBzSKjIGr8eMsQBzlz/KnoRx0yrShhUsN4LIiRnp6zsQ
UkZzb4AZJ3pMh1H3B808sLENbPDdW+78iDLlZs6me7cFQECvyrs+L0JtNIFmSxX3//qa/wyoge4T
mem5K8am3rGRjfmxpT8J+eYNv+369/UjpTIhTsPJwS0tY27AUJ+DBf87tdqAZc8RCOmuG5Giw/99
u7/rkGJ3ZLGlGlsYiev7PH/kw5aiz5CGpaFomqhWI329HAScsdlgw2wy+x50ECYx4KtIlaQA8X+r
wdSgyMkw3iKF025JqiUvO0zzU+emN6hPUVVJ6KGC+tb1fRMRQM6WXPuvJSmqao7eJqyCpXEgelCO
dh8AHhttaysjYWsXZUirwdtE9f+Q9h07kiPLsl9EgEHNLXVqWXJDlOqgCIoIMkgGv/5azlu8c7oH
M8C9iwZmulGVSYZwd3NzM9aFukK/8p8//u8uKJDHHqfNhG7H74xC2bFV1hMw1xWapoZo4DL3b0/4
dzvjPz/itwXrHL8ZqE8reH/pkeOQZ4P58dqoiBdN0v+ro87flmC4QR7GxQ8By79Y7f+x3dmIJx3Z
CE7cMJPIXRYzWCzpbickpZuBLWTvMd8NSaGW2NUMf0ekXtwGjlsPc9zLfMhRgyUmr9h2KRuejpSZ
/3KX/t0eBtXJARyIVtIfmXhuW9BUpKI6+9WjCO0iH+R57v4vmqV/hR5oyj68vB/f4j9fRJv3lSWA
qq0jJi0DZwHQAh6QHhPUf3vHae1/2Ux/E45AIUdtCa0fAN6/n5qVw/svdxpIerZtE+RVuyVjecxb
O1t87Z5rUbfm8T/vX+NP/jb01ZCdQisMGiDQP/vvh8xNCP/6E11A7oOnYL3sGNCdYayTqT5MxQH0
9cCodkPxyn0RuPzXbM1hqW978eWZN6QgQIMcTJqXJ+L9G6/nz0sExQ9MigBsPLCNP3qFPAfPwvfV
cR5rjGVSxP91k7s/dLH+Jc3484jhhSNBQxkJNO0P6Z2FO7WmWbo69uV1bj5588aghN6QOtLJxz+/
8D+37n99lP0bwGHpEAt21KqOozGGdd8EZvcYqv23/tOf9xLOB8bmgQtCUAW80/9eVsI0o4C9yHps
zKRCmfgvB/Bvfz2yP8j0or/6BybYM2UqBab/UVBQUSAXNqvbP7+nP+91PAAkGR5zkQRo02+ZH4ML
IMB0VNdyOVlYf9fYaOpFeMd5OjVokHc9if75E//2mf7/J/4uaNev4GT0dbUeQS90/Gvxr6TCv9nP
UI+CvA3yZsze/c5Tm0qbFX2FcYh6FCFcRVqlBWQ8aeL5nx/kd17UX5UGlLyhCIAPgSzAb4vvjJ7g
NQGhrx2yAc454JZM2QxDV5ftoHax+M+Kpv/8mb+9vD8+8rcgVWp905u0m47qYHbx3Gb/t1//226Y
LajNGh4KjoFexvUEf55//v1QdjH/O5H4f0/gWeZD2tKD2e7j3//jttc1Su1R08ZjZctzPSGw9Mo9
VfmYB3pjb5nQt56yaTgU9QaGz2HTZu2YNWMDoYF7DqXqfjgZdSrzneZWAWhpsQNIw9HMzGuAutip
lA228PcIv6tRFwFIU11QzEbSd2aIUJPWFQ1s5WXC7GN7tI/EgN4B1YPFIFGz7g1jK/KdNC8mBiZd
unW7jcshPdfIuwBERJFgGdXWAD4/25gVYTKyybiRkxeppojkqlJFp2TUvyp8nlMmqxGby0s17VyH
ZZUX5msTGt15EeN9XAC7TGOgT88I4JlvdJE0zEyD06yq59QYS4gHjcj67470A8PXwoFPodMl0j1B
OyYy7DYgjgrLtdk33q41r6KFuXB7hi1gpbIpf1ncMXLNi7faAfRiSzPqvBOtfi10OpfO+jI5bToL
8KZrDqbvE1Ek9NX84q7VUVYZrAW2D43EnFuhJjBs3seVfef91+hA1WhoNiSPvKHEBHqY01M3vnTs
0LgkcAc7WHsdBo9Gqg1FPNXP69CFs52M7dUmEE75MWkRtBbdtrX7aZblpVGJNdMYrCmMr32UdYbz
mq9eJH0dc7kXByfYb/J0tGhA67tUd2VsaL6Z5d7r9ooc3EK7AbBLqKWSEeS9ZltihljLWQwycZA7
27XYlVguAx9iEJr2nQoF7zOCukn0mealvrhVCso47perxy155+urXRQx774Vu0iWFQo01DHOrdQz
n8WyoEODGSgj9toR/3kSwy+9SeiUqWXDnU3fd9lDXW0y5LacUMrADGjkQ2J0TpBrWhlgdi9wsXTw
xAxXlpbwBxISvMY3e/go3NTUjoYyw5G99VLCZzFPaR4VjIXMZpGjbXv/3A88a00Z2kMeWXO7oUOT
uT0Y1M6U1fjDp1/KP3jeHBLvriwRAjIMVe5E8KWLIVdtL5lhn2FBQmsPM5niUmFFOdQZyHxwnSpp
Vzsq/FQtCuYRXUSLOmOID6Qc49kxkgqs1rZKfXKq2Y3LLTSbMSefl04EG4egR8DV9M2AKTy8/Qb6
k9VJQT54njedfV3Mpx50If/S5FqqkS6hzX6Rb8D3w7k/a/q94Xtbi8rqZo6/2lWmTuHsl7YPhXPp
7ENTxn15ggi71LfzmPXEDKYCRMrlra5ebLjRVKo89NyOkFY7NtTtXrUCciTjk0IKkLdeJLwhATVl
Mt9MXaRSlMEqMUboaNnoaSGRbxhZAgkzBfgT8OquWj2YqqirBbhbSdW8jBgAqeukyaEf6thQgJ13
hceDakynmkcaNVKusZOPCcglTwzC42KEd3R/dgYGGn8bVu0Q5cu3Y0LKGxaEtZMs5Edr9LjhkHm3
WGgDTnWh6lANfgj3Dqguq6CVtR0MYIfCwS01e1wEbv1TgDJvNE64apdFf7LaMhR+PYTMBGy9bIib
jfyUg01fsH0LvMDw8pDa5t707o0rErOAbueuaFjKZb/pzLe6dlLhkn014v7FTKGJQp+AV77xtA2v
M4v+GquPEVPrhS0j4rNQMifkeb6zPGC60zNbEkdADQkhnfvZ0rxP1WX2+tCyD4M8CTiizQt9cmeF
b+FszH5Je9vZdqraQCV+6+f2hoFJUQwQth3r9QhJzqOXw1YcJuk/A+pM9FFiYxxxQ7I3r/NDvUKQ
HeCVLC69hwuTwi/ZbePFJ4kgIM5ATnDIbUDjJHXWFCLjGxOvfqiLi77EA0lIvmyd1Qon/2E3ORx9
rMFQlJhYZ5hEuANzDQ0PhNG1Cvn63kx8a7buW8U8FpYo11b4Qdj6mrjdsB+NLh5BWaQeyFWw3zTr
41J+Uu1Uuzx0nCls1BoJ8mIVw2Wyluep/DYb72pO1lYTbaLYTlvN1G7bYEXEwUQ7OhJ8m3vO3oYf
X4uJs7r5EJJv24KnGlPQK6vOhSqyejUOpcYii4mo8duoqZ2Nyg9zOR0B9gd0ohErpph0W6p7aPL1
gbnUeMIP1zrk9YEO93mqQoOjBdanJaiCZs32hOCsju6TQ6caS9HGs6w2OnMQF6tkAIBPNBNVaAVa
nEmGW76693xxbQgLrDoEcvKtcOlecRZW80ZqW9PF+QNW1vbb4VFA6qE1QlrC5Udps4+BdoE1iNPC
nKgr0F91WFA7zqum3Yw+vxgNP2PUGEIUmNi2m9D1y7TymhOl8y2fIb9leSEmggOL4AaVdY41oCr0
miasprfOPrYQOrMlhmjI6+zgmjWSHEY1aB7HypFPbie2vttt7coLRnnWtSlwa/Fmo+djdXRbSYTZ
1Uzsro40geXSQrpms7ovPvZELUKqTuV01vtkXepwhJx15Yp0NT3o9WyG6WZO/MmczXAApab0jUSt
WjwhfDZNXDR36d314b336x2BMoO2eEG/DHBEhpK/VsbmfKPw7rT181wbl7lisaiXtNH8aCT11md9
qhXjxtBYUDZ15hT23qk+DNGHLetQLExXezCWUDRexrz1Ke9tL9YX67td52/0omx+oet+YU/9gogL
SWJMUr26sz9FaHTfh7rdr8O3GrqgKi/lLHFpvhMcJ/JrGC8N/CKWzg3tdjc7x5W+TNV+WrKhgUwB
Q06jq0Broe5Ykj0v26hFNOhHP1wMtnf1OVp6aytN2BQbv7hNN7wzItNNYeFQtEec07nK9KUD026P
6y7WYbFg8hcGuVwui8CiJOk0K3DzNVA8x+rjenQxwGGKQHmbXO9jx7y59EOVFqQabmx6zZ1YYg8o
rwaxSUM+A7whbL0y1YSTKFdlrUJXrpS7hk6R5nn7siFxxWUXujkuwsqFCZWA5jpkg5YJM9DWevBK
d01yNhLssT7f2pa8Lg1H/g/L6TJTa32112Ty5oi7VwEG5Oic9eLajVfD2szLreD3Cmtu3L3pyfIz
SVK+/Kw4O6mPmVwM9MbMVS9Ah6Eaat4ENzZdUW5ab43lLENz0bYob8KB+c/rNMTrmnG+x4oFGsUL
Kdy3yV3CCso1NX/0K3PIXK4vPSV7w7ffGl3/zG02RgwOMMHKp52VdxFZznn3PlaHyVyemZcQ99qO
LPRpjuvDJ1vM44euXLeYEHrGjfnj8fqwWr8m66NDD1gRN2nGfbP4oW+KiPCvCaKURtu1gSUeVIK9
WhG3ixJV+GleVGzbT8IgSS9fNPNYE1iAt+I4WWO8Or9cbwwG34985gVVkdSuQta11YslgW0DtBRO
qjoSl+GeFCnE61ASP9V5OQXdUCdtp7XBMsot8aetMwFNGmiZ2OTLrMxoMmnAvCvmEyMoDG9H86ea
D565U+PJRcQB9AxbFyugPgtk4WxWnM4SVOMCGcUqnG9L00PPO9jl2yMk6Zh5sVcWdB3ZEr3G9MLB
rFCtFN2TzqFsv7TjU1UZcEkYA5fc4TvBByArjQbroP60eEVQL7h2OzihThewfxOJO9yBPFGFb+lP
Y+xjsy+uf1g7CBsaz3pZbfPp9pi7yikaZ4oFZoNJZy1PifIT006tvgqUaQSFWNCc/1T51UcaMFFo
SyLnoHYizCZZdQ/KCSTkwGoNdBFQpNy0+Wcyhkh3NyXIpW1aq29jiaR1anOcKw6teSJvnBmB1W4I
f3arp7lH+q7dQJqAcH2co5Hnr2muZ2IYedyBqZ2oqjVQm8w3pbFdvqqkbbWMQBUObaj7WHzXkMBh
0E7EFAh4hykHMaIeP2ST6cPVrn+MgofFjLR1b2Je3VlAeCx+cXLyeclwlehBW+hnxmhUkOPSGNE4
imDSxbVa15Ovv6N5HxjFy1wKXPdV0M7w7wVra1A0gtBwSJrxxe13ZX+DvaRD3P2K8cYpPzBIWUAe
E+mAE2JSP8RGiiChbdMSEfy7r2Kz+KR8icGTzYq+iG1j4y2Zyt8bMiE1S1XzNvMElsFI3D+Zb2O8
BMvsZ2V50NW3T5tUd0Gs9UQRanW5WQYwiPSjBlk5+BxGC8YePUxhz24Tltp0rFatCjCSGWkjognc
7ypeRLPMUDni93eZA/yksyEdSs0yIc1VFJ+k3dfsvqwwGcVmdfJnKSfgmyIYaj9oXZCVSlAUdHPn
jYnVQyyzqy8zuOba8jnaPwXOSINXprz7vDSg23wpTPgN3XYaZzBXro5XZMBmU6t8pLI3ovmhh57/
WF9HgrLG/ZXTrx4/bxpNNJswnOvZxi2fBws9llw/rYhMrD4vaxfxBpaR3IodH2lzX8iQzU+PGs9R
GEZHjHnKizymeberc5rOCuQueUBvIOzkc0d/mdUQOgwZdX22C5jfrH7K+4ew0ZNaOpSoKIgN9OTe
qtlH1djupkoPe8iWTUMELHXqnkoX7E37wBZvY81mBuYrdu6+ZMdcQM7jUQ3JuOZzwNo+5vSbOS7E
1OtzDmJGI8S7DaszxyxDQtsob34seDSV9oRilIStQOJuDIHn7hREtl32RAcZuJDOWi0bQY4fCS65
fsEBXIEj1HPQzEUKbaG4G8ojM9akV3o6rnzXjSMSVrnFpRjQHPkkX1OfVfECjdNCgeJjHsl49Ic6
JKUXWAaS2NkMNISFua5j3ZWbOs/HiNgtxncveVlfbOt5dRNkCSsWF0cRbfFhg0AGfjkSLtzgJrWz
qu4icB0Rt6b9KKHLS6Drv3hxrcxs9etAzT3atypCkhiJ5g023Bu7Hc52u59mFFzgTmmliWmnt5pa
WUW1oKjFuS/h2WZ+NWMZTRx3VYNzzy96sev6Sz7cBh+MmX2l78Ww9fVtjnQQfi94axVgHzfoUe/B
3wu+rEYiIbJiODTWCf2oNf9sDA0i1or7kPJoohfIo4FckDmTu2GwPMwVqtOvvPcuBlJgXvW7ClIx
8ALaUeKnK68A8JjbmYt3PA+QHrbNTX1TOOIDteirDjlu3N+v/YLvgZGWesdRbBicbiren4R9WZfj
wI3t2tDPoht3U7GETV9GK7A/tzvouIeRpMPEys4M6qZeXz78TmIyeuAPzUB9sPXcdopAtgqk9+pM
OvLUOjXqTwrrCe2r8EsEB/UxgP8LRd07TB1CMbKkGfIf2xxSV1M3bwFki4NowUN+wXTFTJ5srwtG
RAWcrxZ1zMrrmONPr4qkazGCOvMMFodROznvgrxOzU2iPRV26mSVmcZ3OWjGfPxul1uf3y27w/Wy
IZqRaVMRWcMaC2s8el0fTU4ZzvqIlIqgEq0w6AEujL6sQTUtu0bHLNAqAs2lyKptHEV6XIclnMEz
NB4IWpNRsCUgfBzN5RCgCoiKvD1QDLmT5itXB6E2mnNiAKQadvXgylHTJXCnrYkpf8zA77TSjilv
TwPaFbo+YO61LAOxWu9Co7ta6VHRGlHvbuzJRtFQ7dfef1qEnkCHIllwlzoKJj+eFS2SxT1iqOzP
3XTK/V2/vuAhgFGtESHaIW+hxgex3xpTp5jUOA98W4CNWeqAb3qICKJGd6yw7U7SXoEVzKnVPLto
WuuPh+xvtuHEpoMaXSKEmHPCHfOoDWOoowTqm3pvdDfJRKrpv4jkEeJr8ajcAUYSQQ+W3DHo02Hk
OtCt+9Rfh6IIcxQKgw0Uy+Ipx4Ey8W0WjcRygI70CHXWkiS1rlLwRuLWc4JhmI+uqhK7kTukrlsF
1Tunv3LJQhSZIZCezPWX/YiJjGl10L+FfydSpqYAjMKMRGNyo680eiQqy+psNX+N7F6LxPrDF++z
8Xjs+vxLmD5WBxVXc6f9VhsA0W36Tg96v7k2qDssLFfpvuQzwBcJiDCfVnWRsKq99osQqF9M8+JX
GBMa3NVESakhxVs7tsHGaOJ+rvW0qp1Zx2bQ9aupSaB8qoeuuscV3EAmO7eSBcb2r6pZh8OYa6gt
4UxLC/zccCwHDzveT5lOwbvLr6tUfiRxKpdZ/pSOsXGMGfIRKjHK9Tx4Y2hqQyiqU6/uYvgqXIBA
WgaApBrYUS3AeFJRkLNyxlC24jxUib9KHkJBHwqSEBzz56u5YkK6rMNCveb6N6syT41ARUQibSP1
gCaISmS9XxyqMg/K5dh0TgKbulAbptSr9YxJGcrmUvVdaOVsK9rdSmosANgETm0kOrypq2LcuwUu
s3U49uNZo1poGBrAEz5DnxooVFe9lS3sBJqmTclYPxl6c7EapwawsyQl0TY1F5jU+yo9HEuthd3g
k8jzSHn+yXlkkhyekJgHKL0nS37p6kTzg1a9mbgWjMxidVDyo14fuLGTXlpIuiMYg9Eye7goFzm5
jVLIqwIqu4D1OyZ2hl/sHHVEB5972GN29TThclY2OITrgYFV3QLiLss9le+2qsNa7sz1gGS1qRKd
3N1iy92sNfDPO8WwlTTwvXug7S9sPbRIK0fvqfV3AvW9bsM94bq0fuAhFykAyFlshto5NqOZzvkO
S0rRMp8HFCSU2ztJ2qAWAHOk/SyBj1klbgdjRXmRTQ3fsOEOPSCEx6uwK/wlYuz4mZOdCSAFBY5A
FuIHpp31VrqQg+Zf/EYFHX+aLDsZHC0q1H3S8eK1bFAKNiAYKWy7qBYiU2MRolEVrQr53oxXstaZ
JoekqV+FF7V+mpt7Zsej2pbLU/cYBkd5Peo7CJbOcg2k0yBcONFiHN0VWOyAWmvu8p1a+mzsftnV
EmPcLoIHVubAq10HsJC714mVgSe3HZwyp/LqzugzO6HvVKGcboZOwx5FFOJfwgBVthWJrP4urX3u
3tdJRYoqoH5DCPfQmEOExPO70FlYDID0UDd9oJCZQlM66xF2hAPBbx35Bw2k6QZF18GN4WfgaGeI
NQKkFOF4+cWVQd/IqrY1lM2leWrFiaGe7FYtNUoSmcWviRGo+QHh5T3wg3Jj125s4cpYBo6Laudh
6NncTOWw5fXe5xunOvFqDwiz8GPWN2k9XkvabVh+LmUVmQ8cFsp4uiugs4pUQgJpGo4IIEE9I7+q
eKDxEc4AEZM7w/siGLin7K0dnQIZE4sHJ48nDdqaaUXuPcmxv00gEFagaV3iVU++jYKwvPY1pOFn
s4wKebNc/uVCUdtYMgv5fT2+sI4E05ynuvG+LOszrZx9yb2HH8GKCNZ/jxJcv/ZtEEPcOG+l9ura
E6DaD7Oe78LHrrSRssF4R5Pg0qWm7kYEbaVKddGIYCfUmgm3T/tZB0rhIJfNOnMLjHznzF7Sa28T
2MY9pSlZh4h1h6LEdbMuAdigEXjXwVjYYTHMeCoWN/ny2Rn7ofQPnZIRW29OvV/GY1GkDVgIFQ74
AKs4COBN/oYieLnAWbUpLnMeNoOVuIWOwgeAlv/hsjUVlXWvzV1vJgX8PseBQEt2X7hawFHy1k69
MzVYFndpN7uRaaa9JpHugPNo9mfh4d3NN4MJc7+6BTJdzAf0H6KiNf6yKffw1UJXgDTzVhJZAPkc
8k2pC4MGqFD7EC36RQ9E5zq72W1RSRfLcMj9aXpt0RQcEBYuTHt3lZ4Vzact9/mEEqqaPik1YmNp
9/roIDXeY+SDN25gICviNuCjW90jA0SwcbzARpILdMPEUfD2Nu8Drydhj37TY35BWQXssdSu7mN8
fGBrX2WlBTV5VvrT0iKFm66aOIpRxxm133xIrwdk4F1IPfPdMTjA3jlxAE4vFGAwqy6l6pCeA05B
+kPldrCOSv+sVly28gezoiXekvwZW5q6xdGZ2SZfJ1xUSAyHCYPMVhENTfFjyj6y1YffjBEVxR6l
W+yWOI0FSI1w/uG1wlXRBZO977qTzsw0n5cEwjABWJeRoaEY0A+NDR07TeCUgBLOiswVu1KwW1nw
uPbfy/XTXrNcv6pa3XpuJspH98PcamjXrBWBfdQC/qQKG+1AKjMm1N20qkxGSwaDEntqIfUTge+x
VNgz5l7RSlUvtAZUtlEEaN5YxwosZaQ3Zu+HDDtrQT+yqbrE8L/9FYKzRndw0CbOy53Pr6WEOopL
oxYTVYtmbkBwiVuzvLltgU4pAKKm/p6MMSqK97Y5OQwZQftkLgBw3Dt8LDDtGZrDeaBaNK6fpOMh
zfUQ1RR8ID4wjwlGfSCZlRjjVXRXDCIGunbx8zTHcWyBOxaTE61um4242R6whPAxoJpjYUakaQqx
St/W2LD9sm2Mc96wRNcEOnZb0PMxMYcjBfjLH79LO3vMOfnYQF71VntWaHebuUNB0T114md0OiSE
OJpEPiGGW7MTViyC0Ct6WPBnR/VdPq4JEJ80q4sNgF1cUPTdXtC2HEecy7wJO/jwCQvr073IFkmh
gI9VC89t6kWzPoew1wnLorrW0lDBDLiOANbwLGB1+fRGypsAwXecM1A0InRu4FcpjdCQqD0tFJbT
ZAauWCKukxff/rLVK1z/Ao59KbBPVVzUZYiBtLhbyZcGyvPcvHGcALX8NAg1cCsJHcBrNtv65rcn
wXacrq33wWYVjTlmhIDk5kiAIsxwUOs1n0RgmKiedhVCZgeKfokUYQU+rU9rxhYZrXOPl9BuBImb
0URNn3lrEfUjWtlgKo9mkY7do44zE9m8s+HYah+oWvV113tt4C5ImJZpv9o0KRdgJQVQe6Vddb+9
AKaJhXHUqo3wLgx9HTXj1ixCH6gTmhL9M3qwo3MdYHmrW08d8iEmAo7/c8f3yeCxYj066UdN0szN
1baT50KgIyw+NJHR5cfFUlXOYahPFKbIttHitwyJOX9CT9gNPIEQxUlmQHzKbLOiPubohzxESISf
h3wpAk1++uzHRt8ENGdIQ9xgf7qlHov5ckACFkzdwQe4KlrnU5brj1q7TTODO6F2GnsiaDtO1r73
bxL7iNQkdZl8s1sNqamVNBIA1XpkY1K2O0zHtQ3KsUpEVrUpUaoDGDXqhFFsGwsJhyJZiV1PmAhN
o48EuoscfxpLGQBXT4NOd3J6VpiAGaCWQ1kV0uKt50XQIVpD7UQrU1sAqV7rcG0fXxpuFMpKVz9/
Kgh+MaUD0Io+Kr1TZV9GgCWPHehpGjQID56TefJdArh3Wy0dUOUDFAKwmuUU6V3x6ZPvif7CV/Cs
g8tulgUwUGFSTGAys11d1CPiLrHDWXUGBSEDdBxWi4jmwsJN/Ji2kT2StCJqjSnq0FAEOl1wpAvm
tm02Th+Bd+U+murzDqKMeCL0oLRv4rwSmdEBbV1dbSfgKfPa4OC8SjzjSPrI4i9EDIHV84SORVbW
/FJS8pnLBQwKeMTm/LWZdzb6xVLn8SALdIWPjto64w5zdCHlSamhPp8ogHtcr/bWx+xCnxDz0vWJ
9BOnfct599dToCeV9j7uKAO62sWNiLsovqdHcdiel6rGyZJvmheT8sU0nciZX6mZla313sISmEtE
yUR2PmzMIYA23TGbFljVu2ED3AVZblTlEcFto2HwrvDBeizw/Yf2mtMcbBQ74PqEgSNk+vTDUl/+
+mM655kfzeE08R86xaY8WAozTzr6XlfNvRfq5pQ7am2BWye9ASRuXuJ8chLsg8Br50BwmFh9lvIy
cx8xmySjpr8/1L8wOxVRE7kykBPg3a1/y7usrYs6KKr5S0MnnvRnFIiPVzl59NKDT+CXSBkug//l
wUC0hO28QzJXzmgRyMQEwtA2n+5shA3gAS4BE3gkrmvkxWSH41QhJ3F7HoLWHAtILTl9G3L6Ibs9
AYqoj33iuj1Qhinw8nbngXUiRA6sME9BmYhsGAFrxhDb4hfGyAJXmndvRjQiFiL/be0r/Ljw0JGU
z0arN+FqT4fcOWl2Zhf0MJMyQs2pwTa25mMfOOLMxzUoqwrUoSUQ7on1bjBDHh6MYixIge9z0SQO
rv8lvQz6hEikLjkvw8kmWavvXG9HVJP25rnJH9cJWob+d63fV/XZI0hpeR4rpJFwRAw83gWdq++q
aTrU1X5EjjuR/+HsvHobV9It+osIMIdXZcuSHOTQ9gthu7uZYzH/+rvomXuvTQsSzsEMMAPMHJeK
LFb4au+1bVa+v4GNuJGwg0oPltjT1qUr5kH6qNTVvRFbb10k2AtIyEw4xgTdVmuOYVJdKSwF/O2W
XcTD+N8T6y1Az++WB8GVfPRLoSeouW1caX7z0tvQsWm2VY+aJeZRfsXBxeKSiA2kYA9KMuTMpRCo
BXcd25s42/pWjvgAFxGlZEX88b2nqKyuhFMc/FaZtfqNo9+E5UPuPFnFc5fwk21O7v3RaMDjecEs
S7lp1DaiPFZcmcrcQ3Tcr3IETePfFllnVho/Rk2ztqrsOGTPoZC2Mke8mushi7qQlkHHKuV7k9pb
xYUNZXMViY8qOEurzl+d4qzSVqzH/SxW1Tulb+/Ahsy9yu73Q2ptXD28LnERJhHV+6G7r/g/BoM+
MwpvXgktvc7ZVhRhefQEAiR1QIcLhQut8BGh4UKSBd+Qx2WF7KzZNM4EFxJWG91ntrqXqH12t511
o+vh3Ajz56oxt0qDH7hx55nSHyL/QCCQ1GyC6p69l4PIxJoLbYEZlg0kW17nrlXuOz6P0OXE3OCe
s191+23UUmBHjNQ/pBCimhkQEFUr3EP+3KilWaNxkY6ir+MqyTwE5TUC9blrvhnZR5dUsyxeuPl9
IHZG3WPL2xXcBDXhU271lFL5+rgukZRdLIylXOgGc7O27kN/IwSAvsxvSzbG6srOwlXA2bkpwDXq
i3AgYnlnqbs8vi3Q9bSPuTg4/JN2yPYEYGUp7hvvnsh3K/8wzHeTmljwrAfPFMei7MEtuCj6G4d/
qFfX6W1jHzMKyumqlZKlydW5Ij94VN7KtArmGNA5ensL3Xo0g+dsWLPryryli6qChdhjSSzEkhtH
VUZ9UL5nCr3L925Qotu7leKPpHyLomPX32Fr7bz7mqOmXDnonjmss1cz5GhlRDewVJcaEoVWF3de
fKOr2Swltym/ajkwZqG4Lpn55HJpxndN/cGZN81q3sCDXPZrvVJmarfL7PHE8jYKHTqfFVOJ1321
7o03G1J3e+eGW7261qNrLwspfPHx2M91TN1PQ/JCXmmUz8Y/ZKa/o2Rv+irfKiK8F984xIl3X5re
lZaFu7rPEMeUc6lm7nRL7qg85tP3InuKhqNdrDLzytD3HCL1/F7xj5p2ayPfbzQmfgxZbnAFWue+
GNxNL7P2cG6LHhQ/2CZZNffYJElWvGw40nkRjzWJtmZSPLrODUvqBb/BKdEuFI8xZM3SDUxj3yWv
uZ2pCnHu9SFnr0zFp9YuBcURVc/f+O7Pcb6JnifCYIXyY54xud2YVaIujVZ+B27aPZpyP8z8ruIG
PKJCV5W2ee1BYeE3SP6rFzUFF31eGG7CMqhvFCnqN3KTiWPRKHx0QWQuu8Rob60Qv7PWRii3rLwv
/xhlVy0CJTI3hpPo922ZRXPu7al4ymFCZani3O6kai4WJR5gjNOmsi0zVf2r16afbIZS72/c2C/u
paYs5nltOiu7de1dNqjpfUf+POJIq9kbce1Rai7RLhFqzv1XJq/jthNbr4rZy7eeWa4jpR2nJWGZ
0H5MyZzrkZ5sGwHU3DJ9aVa2HiZrO9PSYaYXrrlOOa3ssdLKq5C5FpWh1W6aDsmQwxXGIiBD+UpC
pI6Ah8AyQfDcKm0VeTyhBYgIVReAzUBFIU6ztRWh7/AqQXZlEFJUR4xOHS9BSNzqjnff602yU/SA
3NGhtWqOSm28RS9ml/VfI/Ceu8rbtIG0Gbh4jb3YukVXWmyF3Nz5UqWvIzUt9mqWccudwb+sKNVg
qy4wp4+iF8C5xo0tZfG9lKv+jaGU6EBN0/td2lmxDrqwOeqOJF2bma0t5ZDES9Kicu3o6wRR2M2Q
rjCW+ksRFDDpok5hEc1MXdspVZZcWyLWIRrZ9VoMXDD4uDqWYcJkRBnXYlwYGU/LbVEkVC2st8RF
9u7kGyu1PXYbeQseGelRAirnKowlaxHUzK+90iAvjJiDhFPZHA8t4yrXCm8Fk4yyQJtwFSX79b1c
NfWrZhTSNikp59cZe8SeC5U1TSTzRqnLZSBpzbyPLWtrDZGy6aAmL7o49tcdN2jXUt1m82DkV8BT
6Wa9KnK0omyeY1Bhs4xj7BY5UfiglIXNoUMkfwt/MG4K126XmV52mw5e+VIyWsrftcxDb5FthHYb
LrHHY/lHGLY2Td2ZR2N/VUPUV37Zp1eGxdTReFaEP0ttV7kRe6sydlDoxEPEP1ZQ6E1sY+WmBLzZ
tnOBmHHC8vJtCpiI93VXyq2yZAqoEKWrGqaH9NaUL+EmrImAH88hyBASOEZfso6TZ2LXgmbhdVHa
BTed5ptviSEnSFJir93XapQtvQouRK0T1B7rVfin9jV7p2i5vxXNKxSPeTxgIZOGmBus+iXXZeRl
DTxJPYDsWmTjub3QliL2vI9+aJCQKS9e5KXzKCzKRSRlXHrwVSARA+4VtuQphXUiFkVJJbPupIfG
atSdbQZknjhFtS6cMFkDnRqug1qSuPLkFOOVHceKIlDmSjqEyzgcWOHduNzImV4/uREVeECd4srV
AuRkSScv81TdlL1HOSzI5f6jsKp+WaUll3y2XN+6rmNuMu5qV2HB8c71oop6UGes9JKUOaEgzw44
XHK6q9hsWRWaMces24VOJuu700stMv6ctU1S2xcpoY6sl5Fyg+YjuOBYn6xCn+/NHm3eKsT00bHy
fRXCIcG+ulV89FPqvTwomyRp2wv+jvFvTFchwoSgB1BlsH8QeVSOzVHWD/6N2i605jYylkNIjXEW
1ovzRpJTHp+vDY2d/eIiMWtZAzxDQ6J8j8zbhPs4hd3sBdPzJwPkR38IRR0J0QSTTa2JIhCD8EvJ
v2nt7DrRnV+23rJLq3tqY+yT5EJlMmzvGtVcCCXegLnfKbl4TANOkec7rJ34ujHm82D18esDEvW9
x55mI1vnvvBgiD76owNx23LHF3hzKWjsa1Fbxa5MYrFs81ZgBx7P2WHo7qTArqg0ayU1z0r3Xbay
Zs0lbZbc1MSU58xrnvrAfrJbpZ1iXbNCFqtWj7mxyJncOtYM7ABxtNBd1qZh6CWAZ6q5MTlnLaCn
JFy7hzl6G7nldjwT/kGN6i6chWqGpFhl/3/+OUxe/Kd9iNx7xpipqmAqJo+hJIzGg/NVH/zwMRXr
EqFy3Lwm/5CH+N9m8PWN4B5Z+WERRXWoG0ZUHwSSQWuu59KFPeHkdf6nARPnHdY+3HdTvFHVupw0
LLk5JCqr6FXkYI75F14xogX/r4nxUX75RurStJSwVppDJbZNv6n+cQ9GuyDuWf6lgikY14kvfz5v
5MgOS7M+OFW2zSuxN8V9OvzjPijymEpMQwAk9CkIs4OBp6RV13HHvQ2DlT2szg+nyYTFa+Dvf8ZH
k3igA4P/3gml7aO61tPuoDcukpa/dfB78IetqzesX/EFN+fJxiwmEwfGJhEL4//+5YnZvi4Fspd0
B0dJr5J+74Ar7UnskoHhyJfCHCbT/WfPCEVGxOIQmaUZ00MHUCgHCkp/8N5yvHH2hQenTAzNn3/f
ACyMc3Q08tmTv48oPo2jkjJAjUC96+IVYWCvSMVuQSdRSunlX6HHOtZ4FNHbx3/01v6zBRnjpDV1
TH6eJnHkRhqYGmz9myYN1k1ublXdERSa1CetyLfUQi+YiT+5N9N1QLcQXtMm88HUvR11RZKmsuXf
sA/otrpddFfRaJ7zcF4tE7lMb8rctykkIj3ae4XU3bA2Sdu4lvw7re7dC6vf5N3+p/9ffs7k2adW
4vtKb46rn7nTKv3Ycw45/4gn89N/mwDCBRfSwng8GatKbYRWExn+jaUoczNBQmo+xpp9oSOXWpmc
WqNM2Gan6P5N1Dz23H84Ah52djzflVNPyyAYw1RtE9zdlD7ZF07OIajGOq90MwnFCdX58y1MPuzP
hzVCR/naCJTQp0AoZ3AyEZLWeDOgDFfsgduLdFZyxQB+bKGkxfJ8c6fO+jYSMTIyTGzb061A0kNT
CETOu2Ftuk4COduFqu+t+rasNk5KYIafm4xGTcTuy/mmxzPE5ENwdEfGu0/e+ghP+D6FxX0TyTa8
gIMv18pGl5P6XtGb+s5N82wrt3G6x7FgrdiZqEs/N4i8ON/+ZMB8zjqmwX/wIVpQASdrWtFqqLuS
uj3U1J9Jwiv1Vx31y/lGTs5tRKmQS6MCSCSI83svbcrzdRxm/SEspZzzvtzN+1IuqUpGlb5rrMH8
1VhxvjOzotxX5VA9qK2o1+d/xYlh61DvY9/J+IJ4Mv0C7V5rvbrXDnkcb4Mk29YXtlKnGmBZVUng
0VhflUkv1SKNIq/3rEO6U4ybNL4Ae7j058dX+WW1S7hBCIQmmYeq2cYxvLkLb2kyFMaPzvn68ydD
IWv0WAGMbB3UfJU2vyXnr7j0oanjcJ4Od8fim2b6gPU0zbF12Hx0chLQhzqgKF0ima7n6lBa4Zyp
nvpuH6HAqHPTWlMD66MF101YCPOUSz3JbYqZKL17m9ILUU8apjlVHJIqRk4uo3ZzMq99rn3PXTPV
ko6beRE2SzRcy5ij4oUp6uTb+NKTydNyMcPEiFjNg2XdR1dl+c9eNh+kDK6YOUmG7wExZvKy+9Cx
DMmoFSgq0ZIS8i4O09/nv4fJ+x6bIBKInT8Dli2nMb6rL+Op17hVcPqE901SNFdGSf2Up5I2L9Xi
Etlh8rDGpqA5ACu3FfIT2dt+b4pQQ6lN46E5RIbnJLPY1+v3QKIm+I97xGQK0s9wSMj9sbnVKAbZ
diI4A3A4S7IAJdWzkemL862Mb/bLGP7sDHOuRvIbn/mPk0ZQ9HZspH17cDttGWuPuWwsu/i6Qtrz
Lxr6Al+cDDGlrNxWHqr2kJRQ3bwqbZa24ccbLY1eFE/LLvTr53igvqBYCtUMMvPYl31/SZx44yE1
6vpgle2D7USHuk1C/IfF1flu/RwM39rRJiQZ1toIM1BbH7TG/iP35XMRSv+mK6oMXouVlb3qZKqP
lIKYZ6OoD97wWmn2ii3Log3LC/lnPwcCHaF4x9hmO0Qa4/cH5glbSIqd14dI66+tiGsbSs3JQke2
G3fiQoLBFG/FsGPAmdyis1o73HxMZgTXcRF8WZ04mJEulsUIOZXxt3Pp51nXTqt2y9rEBxzd2KJy
1tagp4fUFfFr0AXs6QN/4OoRgqqosAHmIpAuvNXJRubHz5sM1kxoeN66Rhx6xChOn76h2cCGlG4H
8u/0HKJIbxxC2btQoz31DsDrM2iI91Nhtn1/B5bSKHFf9uJQRyEKEx69WjTLrjX3Ocfb8wP3E6/9
/ctXFNIKKRcBqWEZm0xjaatFiZlzWZkXD0P7Z5SSasiubz20wjJrjVFyd1n81tzf5xuebIc/n+3X
dscv6stMXaqS5Pg1fvqg91Rko8rR8vrbOoqbhTsEh0xqns83OD2f/bdFjqEkMhsUPCZDu4sGG2mo
EAevENask5tiF0ewCWIVXV3S1eF13Er6lsqty8Wj5c+zNjQp4Un6XKT1pZ3bqZmJpRbOqQzn5gcf
tiriJG78oTqULXbNBqsYtp1bL8emfL7fp0bT14Ymx6cuYJvMs6kOXBQp6JulWOJiyp9XaXphhhpf
2Y+hBGaMStVYCZ0WQiEzWorvierQCEN5QieC0rvp9I/z/Tn54DjSg2Pm+oTN9/eB47qd2TU9vrZh
KA6BE18NZrKqh0toxpOPjfOgzuIOiW26cozFAtttvepgNcOVj3gWWfU8LLobwdx7vkcnmzI0g6MS
hC17OgvWStAqJBLz3LQKn1OWXUtuskrVouduSr8wwZ+a06iIwl0kORFW8OR7d8LISQZSVg5WYkBC
kvZlm962GqQW0xT4bZPusS/SOzW7VMw81UtCXQydchDlwOkDjRTXqHrVEYcwcucYdWZqHa7K6Hdg
txee5+To+/mhU9GyoBGq445mMn/WURFbni2zjUYHxzVoA5AJ9V8q4TOIDWedURpZd65/PP8aTw3/
8bDNvtOSkUdMFrPICYdWKmg24s/3RnPg3Ph+vgnl1OC3qS2NhUgogdNDpygRm8aqJg760AxLp02H
pat8KjZH2TKVykUBN2vu252JYM3Snzyylpa9bg2Lukg1xFQWKmcdYkGU1+o///5Nzba5ANZZ0X+U
LgH4dsj18EqkFrJM1595OE/PP4ATz5jrS1hqimZrMqeI7x+/MLAcBQ1NNDJSqj9KeTF38UTJ8lsL
6vcW+rAVYRsniHe6VZ6j+US11yAqdcSxBKzTtE9h8aS2zfJ8x0682G/NTj7LJGnMJDFpVuRPBZJX
Qjlmoft0vpFTT0/nm4DezDzzY2NhuGnqiHHN7XrI6ukfxblEzr3QgjXZB9eqq5OxXotDqe7cYHdp
t3LqKX3pgDV5/WUpOW6g0YECg0QXYm4CH6MqF86pp0o75tdmJmOAslmSaBLNiPzQB7gWMxcyGTCn
6glTLlI3a97JIyZguLBWn+yfygeEroHT2PTaXDVcqTZsXxy0POmXdYYPfAxL20Ekzv/Fl0TQoDGu
AwZL6eRREuMUO5nCbOU4ESZBHQrUv+nN1yYmj9H37CJV45bHiK5KoLpESJznr+fH9Illhajh/+/H
5MNxhePWicke3emevR6dvLnR1ccgejvfzInt6rdmxoH/ZbtaMJ9X+dgXhP+BBZJtju7RE/uwurA+
n/qCvvZnHCJfGsKoDi1UxrCZuP21LDK01JcicU6Nsq9NjI/0SxNdbCSk4vDITLBbXvoeaMq8Cf5h
kNu4CptUJLmBpSBDc5PzqloVll/gDj3gBzC2RmtziuQaenn+vZx6/YD1Lcr22phsPRnGiFbdxAw4
K3lx4tznhuUvXGE7IBHCYmP5jvZ4vr1Tz+5re5MxXdtWYRsRn42d+bOw/etrDzHWpvONnBhsFgor
tklc5KtsZb6/IJSVtmd7aAHT0BQPVWGahBZm9pVNKumiwSd8R97IJeDxqZOgxY7a1LlKRSc4rZ0l
SiVCZfySqsa+L4N2WSdMrlWzLkwob0o9j4x6FbKlqoNd1n6c7/KJYQ8eSCEYjTfJ+jQZLWDBU3cI
KzTZGmFmEHZClLfnmzgxVGiCf7MC6mQYTGYK4SpykRRJefAVZ5vn2EqGfFdj+cvzS5kMn/WeyVGI
SKtPXi4gY+q239+gHrRVEnlheZBFflWCtQmi+DbzzKU0EFRtv8I4BvhXP1ZZ9dLEKWw/B32/tXWw
heGo8SRoF7CDbJT3ngfHKrpNcCmV6Jt7wAOpXy/qiHvGaN52w7JA7lyb+6bt/5x/YqdeCkUzXWOJ
4Iw4HYdxa0bIAxCy2ymIwAZDCxj5q/NtnNisj4W5/23DmOwYHOIRMlMAPUGih/R1H/ZsfIqjXwLd
dpJ9EF+YXz/Phz9eDbIjKqqUbqk7fX81UQ0sGU1ocUjsWv0dJ61xqAInxX9eIdFjCwbHQR+WnkCD
XjhgD3oPj3KeNvgOiso4FqmRPEiaNWq7kkancikRJtY4yr2uVn9gFpvejG06jhyrj9tLUwO1ZX7f
999vcyxFTMl8d6Ig3BhGRpqTi5Su6Z1dUlSrJA93pY5mGN3LHlA0l2xErl1ROMZpPMhHz/cfNF9j
/jWCgZAupKgUn6RbdhrtTksTfYVIEhwWFrw7LzXIL5V4CkmpBuugsLJFKIv4DlmtgVIerEPaQfQr
Aeuu4X0KCHD+n97DeR0aCeCgAI+01DXZsi6rOyOBV5i3qcdPM/40RlgturJTF7KvEoYTuCnaSeqx
AbuU5dB1xlZK+gDMDe7astDf5M5SlgWhgDM+NQPcWnNMhyq6IXbs2o2qfZVkH3ZXgvtNTXup5pr8
kRoDfnMrEouc2bmwbHeT+8oSavyN30W3MgyJ0ODwKbpCmscQeOUYTKVXOdJWiArYmqt2+6SHdaBF
Mt3JcA/ClsI/WdV3/OB2Y6RRvfU15x30/8r10LL3xCvg7sZQ6AaON+eyRsEv2cPyyUFBmIUS4Des
CHgArH4jGrd/IF/anPmxFlzbJT54L2vfUkv/m/W4iApdeUssp11qiFBnHp7keev6z6lDtbPquUny
g2K8OEbAK8c9js/S1egjuDwdmNw+0MwjgeLb1MrQkKpPYRvBbA9gtOYfWSluXOS2qifeW6GFkE85
EtsGBh9pNA76LfjS85/3z0kX2QfFd02m4EYpZbI+a6GaWJ2ndXulO8LmSTHlW9ftpdrCz1X5eyuT
VZlVVMnb8c2p0FtNJ1vF2ktQaIt/2heFZj6XD/JplenuvLQ9f/ANnZlDB59njFZM01+lbr2MVfOf
7zNY92mDc75j/rhdqjtD5crYhAUVojIX3YxS+cwMXs736NQEz2UCZ2nu6RHKTXaCjUNeh+UxF7p3
lbG34wvxJj9fPh4EhbCgsVT3UwjQp3WrDmFBmQ6gJZ+s90bh1WiX5ztxohUuphE7shRRr5uWz1IT
oB9bFcrlhQ06FIhnjapX/9v5l+5Hf069nIgJuENThILDmA4AlOFRWsTeqChI/yZKbHBlW26r2t4l
ieTOpBFM67kIjs938Od2cLzNVE2UTNhDfgiLAqty+Hp7+QB/Jlzgh6sXvUOOGgYLHIQYNsBiX/hs
fw6MsUlEh1xCKAi4J6tyjBcBoXIsHyD764+Nsr7Qo5/v7Pvfn0wLFK44NOT8/YQcrlnpVW9y7x9w
SS7iINw0irpsvHAJ4x1sFIT19DEKYApJCY72X17TzfWB7YFuLwbV2FT+kxbaD35kzSLDAM2YvbgV
CcuVssil/pbSajo3EpPKqqw8Doqx6sWbw6m+zzGR4xbzMSQCmYw7dyk0/TZkOsX9Mc+k4TZv4E8n
EdvfAu51Vqy0oMfB4c4Kr9PmslY/+ml+xMW/6JiYycljHtXhp4PSVYtjC+PcD4Z1g8PCb2RAmVhN
i3ZejcTVUp+VdrwDN7EtpdFh2zePaWluIgDXyLDnApAAyUAzrme2o/uPg8IFpaE6zorfdxKQOA0q
ldzAsbn7UQpm0QzNqIUuWMU9zC7ILFahZsR7i+KxkgAXe76q3AddMj5t19Z+5QHCK1mpxWMvac6C
HC1IUPXaNffDa+vXORmFgR3tHddM+We5PK7rWl4ZOfDW8wPo5/j8/MWckciLR5s5GT+SXmcWumJz
39uAcH5dyrm+tJ5Mtu9S4Ud9JrOeyNnfMFjj/5Ll5/M9uNTE2MOvh3AV+X+k0kTkzL1uL8Dntxem
35/zxrgq8m5HkcJPMX8V6a6C0avbW4K1I1rU/ltRzQWXXcGF7/nnxGijazPGerujqmhXv3cmV7p6
qDKlgW3kl3dc7bXQEXwXn6cysiqdepelpnTl1pr3cf4xknD3YxSb6KNRXHJfLVNmGP/3Lw+S3IXe
79ky7p3QWFe+uVFje1u571g4e1TtmfWiRteJfaeAu7CqfSRuZRs8EV5yjEMk8gFIUdplZ8aQCKKZ
KsMkN49e+2ibT6NNuW9vTe3DTLVVLhds4ZCQig9LaCAUc8xGoyv1Txg3c737LedPwmlXJU4iOz9o
mMJU/aHH9RbrEjwFCyQHMN3+b1g8qMYubDaO8+jE942Jp3JMpQjWNRXmTAOgVLRL0baLqArZTj5K
w6+gY2rUfvleDMKPjILQp8V7D4pCknyULR3cqt0VrqzOwduSLDK5XyF+msXuOwnB2PR9uJOvjebP
2DMuWiDGSV2v1LyHuuwfKw9oHWZHt98pZvLY+3g7B0h4pWLOO9KtWo1IQTymsFtXTSEWjetBRojn
upFfgyRe6XK1wFQ0Lw2H9b2YBzUI41Zauw7EAPgIHhb2Ahh/E+h3am9fS056yHIVHn24aOEC1bm3
k0JpOWjdwvIc9InDsR2tbF7bX3VEA0APCl1s2tV97OGSysSyJ3QisSUeFc49vGEfoolWXqwMVGv9
q34QH5KjLT20vnMpbd51vX9T456YBHsZinCdA7ScpW677nL7WQUKMfNh2bcjYE/+C8R0WXXG0URu
k8m3Aks+4FWcgaCSdAhkLElNfqxULINQodPBvaEoDYHBxzmcdZCxkkq/Hm2vxuDcBGkz9xzpHX/E
ptHgewT6W1AVx9rqlrqmvMiSBRQrwhcXLigsAeV5y+VmYcP0HJK/neoyia4t87XzCBTgR9ikwRq/
PMJ7c2m4thoZXomfrHvRrixGxxCw7sWlWLm+GjBgS8itoQq02JzX3e9SeOzEjsmIKesMELFvvvnA
LwNOipokta+yHAdT8xswedTctuaL6N5Bd4rgycO7Hu7N/lehvkEjA5mxN4ZHLSRMIVzUFvauCLhh
ay/tvGG5LZdycIyUo9JoS524aDcw5kEotn4wIho/pKQCKQjKH0qS3LxA5LWGe5RusfVohRaIE6Ar
Ylikej6T/Zx9tgBKIq+STmwcrV0a+Uckjujt5qGpwA27jrJuBWBl5+cqpzreQt5x5nsBvIwDFVuV
8QvnsQqRrsCIZit/vW5jSa9e+lIaV75V7xzf/a2TvuwiBYisfWk9SnA9CVpfFsZ92u/i7lEzjjo8
FU9D4cnZP+5vCk4zdaLcKaZ779khWtoyqBachG48CxpuNJg7r5RHnXvEe5Dv9FR+br1ybssE3sLZ
UVIiX4xZKuG6iZ+L4SZTH0vvV16zFkAg9klYUYaHIC3mMGyuQ6jLuk9SUSODCGR9NkEiNRC6f0uC
foFzj1OQ09ltWN77oNYBOWHJBiN1BP+1VZnrVJ+anvRcRugOWdHUN2Copv0UOS9RIBZqvXSIviqt
Fyt9x7xTyC5YhLvWhXrtBzxVxlecF7NYqRaRcGettUmwszKzFnjVe/lZ6Xaa9Svrt2HJo+teoIYK
c5eoNXzldxzHczVxV1JBPncjmWQNpEQpGBvdfRoUwPX5K5Hp7DXg72L6xkS37EBPodbauNRXhgQn
r/FoRqk106M+RybkXGvVynD3GbgYK3pV418gL2ckIM9MGYE4vgLNs8ptEYRrs3YXJTfAQ/BigksE
nQUR7z1oHwnoROztvdlySpiF3a2a/pX3N8yDTNl1pnroy/RXZFU7tTK1WZGnq1y5lpNDBLge8MEq
DPxy2w0WZwCYQrK16QGyWAVG4PF+qrXB44VQkF7q/roZm/K3kf4rFo81AFkDwptBcAKkS8/6RULD
LCmluevc6vXRZeExifQryg8ptLYF4CGRv0fenevfSG35ytXKwmNkJcowz8KjaRL6UsRrs7uVyUBq
2dwW8k4MA1y0S5sKNEg/F1xFRt0hU9sfjYKTxR6Na+6iPDf2ZmlBPvWbDndiO9fBSMfDh2Xc25KK
mTheOtkfs7tyxVKFnZP7bylBOhmb8YYCVe7sNfC6vjpc91jrdS9YyvFVOwaSkIsdwa5SEEunjrtw
4EYF1e8OQvTAyQcL3S0F6XUZG4vU2HGPt6ya+M/Quxu+jjmKpQBUjOVTu3L+1OmdCbFcuU6QNqTB
c64RlKNBpIsHH8rKS6jG86xLVn19VzfbIHi0U7CmnAeckWiSuTPSSOAqzF3xZhJL5BypU68L45Cn
C0MmDcbVZqb2rBUErljNWuFTietsYWRkNEH4UQMXDEvxFtr+OvONpUhBirfFbS+B0ev4BbAKDxkl
GZSXawEMlhSBIzFDigUpKisplkSg+nOo5fZ20BUUv2DPoL8TETgTWr5ugFVYERwF+6rXVfJttnLw
7ie3dnUrqx9ayShP2VcQtDK4DrCWAjjDveO6T03CUhpW16bE9sK+KUDg2DA0BYwt0W19AEUQVma5
dmsM7Tb0GUaATsl4af5IxOW2T0251WHdOuIe1FxQPmlGMksd3rQ507QXG/pIYZY7q5RAcygzunvV
e/rOS3N5bcjVWxOFa8K2HjpR7di4wRKPZ67y2mDD1jnEDbk0GyTUu+Wfwn8S2bJ31wBra/PZ0a+1
lJUtil9lINpaclc4BTAibWnJv0wAR+1tqNEgsSLAO8lfikkvKBIiuzCxOuqhFE9F9qyG92ZPQZ7A
kp5rPFr1OvfGcMAt6QtZshch/LCMo7xW7UfzI1AoYRBmRdyKFL335V2GtjORdkJ/KnwWArZWrfxs
giv0mYi94KbO9i5xEE38XtfPCStKN5Lb/edK3HrySgekyYZxo8XdrM1THtWH1w5zmygQB3wPwm4W
mpGsmQXAu5B43uX5dQaOEPSxfJczebvhvR3eOf52EB77AZLXO/i7FL60BFHNWga6TP6ZUhKdJz0a
7n1vPlnOMvS3+XBDvXEhW/eVTh6wtU5kDt/Rq6HISxs7s82iVEYZzulyE7g1d95srZoWuzo8vzTd
pyX7oaGCeLPSzHoeKvUs7Y9t0ywG08A/+tRKvzL44NoNlRizOIbOrRzcx8pzVDzqIDd0NIVe+YQt
gmDyQ0jGAuNsrgBEUgp2NuGTk92YErRyG7aD5S48DtUAdYGLY8FW53qWoYDW5jafS8JFnwGmuON4
zQuwNKKJmP1dKK4sMAbObSAoZmYsKLGB23wf2VGG//f84ePnGc5UuDzH8aWhmf0hePFjG/FU0Jh7
Y+RkuWOUhZwaj7pdP55v6MRxV5FtBE0Wgq/Rmf39jJOkmdKKqDH2uuS8Kln2DKn8fAufntjvxQD6
8v9NfGoivhyj2GXElehqYy87Qj64uuqtsqRVn3vCqEjKqbA+SoV0X6chEUXJX02212m8qP+HtPPa
kRtLuvUTEaA3t2nLpbJYJVPSDSG1JHrv+fT/R50zM5lMgkSp1X3RaAGM3C527IgVa0GB5HS/4BKu
iPBOaY0SAHQN+gf63bodQmK9UjZ7i+zcoSWF/73TQ8ginRxm4T4OV16h4yxcD2HsrALFqgFkRaN0
kgUO+zCNmxAkoNONmj+mNxRPRSGbzwpEPZs2tMjOUXRAhiELq4e0qPq75Um8XSZTotWKrmPUh8En
jfvlYg7FIs9CDVaLU0ie8DlNRXXPeibvRjwAYaVZ06LcTeJzCrP05dJsTKpYpxipl/rcxPeB8gjh
+rvHAhyRvj44HLjrpz3UOTwnmctJOwW53SfntQrp7dEhN6EZaD9K4qgcPMmwtA2aJ7koUWux2j+c
2DBR1O4XUc/fqVwLDmHMTQAPIE80HtdJfiBK00Kl+aY5uUiB8Ei8Q0YKaRD09lCiWZ6z21SESaOr
PP6LUckcs56X668Nah8Dez35Dh0GpV84xyTL8p+xZ3WvKAX0e6npiq/LRmdmEtDhmGQHTE9b4WR8
itOFdU7q+SS3AvyWqFztsxo608agDX/Z1Mz+1nSSbeYf/CbV0+vxaUpRm5aVNaeBn/MaWyKVN1Ua
dstW9DkzQMM5wyTZaSGceDvqbq7Jm4kV6wHFahCJU/gi8SJRNT+TciGKr3z3mds2O/l+lj/XspF8
NPUue6oQLvzcoTl2Xw2m/+CA2dlnDpWzpKJdAqL64MVqLPSyhrTewgpGcJEhbGBlgJq5iTPn1AvQ
UsYKt08tRuKhqsPfolWhUZNE9TazkJVJdbe9a0WPYKeB1llz42CPqMgxboT2LpID0OP6k6NCaqFI
JFUyFKPOWQD7p9qhxUlTg3IIw5ia8eDJOzkXtPs6obSuB2r0pfMV4kKtgwQuD1x3X6lS/dAj/buH
r988BkkensWkhgeyBkjxC7lz7zlNYNMliRVk5lYvytauAqdNVrb2zS6TaG6jL9YcG0NoExjX7GJr
B0rV1goiVwQQCpon3NHa28Cdurz0a1bGv7+wImf0Ww60uZ1NKCxCOhEeDPX53SZoQFMMiv+WolNc
uzZhNL3YRwMDMcjWWzHaEernoFhx0Tc7mGIXjW5Uv8i/3oL7hdDw4M4y6SaOvjr65zWQ6k31ZPw8
kIkRKKPTNTM58p0lijkHPTjLjtXttRR9r1BwhgQafa5taXBgZ/6LWZMNMhNEILe3QRub7tBKjn/u
LXFUVNj21r2HNMSyldlxAR4eO4GoG04xiTp0TlnnDv45IU9Zq3bSfa7R1RSilT1wEyhIKhrr4Ct1
uA8I3ybbTI3hFgdzEJ6rUAoOelkEh8zS273Yqp9MS88h7LPUbdc0JcI57rBfHuXNJuduwINalFuh
eLipXeAP5EGk1+6kVqJzEh1V+FJ2ToJUD7mTZVMzSFawXGNpR8EjU7Cc7JShgM3La8L2VAp1clDQ
DXvQZAhKq9Z0H/WOfnCYixVo6fvhJBghaZSWB9Dyj5gbr2VJoAEJWzS27PWJi+RGaiq/bE+KG70S
0ru42+xXosEnumxoHMwk/qNiqYgSKRpAtNMOuVqKPBjBiCk8MlfBBrp8s7H7AAKIw7KhmRFdGRrL
IRduCtnC2nJAg5865LIKi6ZdL4Zk/F9amXiqFCE+AwVMQqThLhV+wfMK9eG/GQi9udcDqbW2QYqJ
gcCEPQQf4QrO1+LI5bmiM+jaRJZE1K5LTITxfmiOqfBNXIMZ3BxnkYjbALHIwstAQCebHB75yqHj
qzl16nBuIyQDh+FoAv9IPGUba/lhaJ2XMOxXvNVM0UunOD76YmlkXBpHfrELzNLAw8t+e0rhtcn6
317zKYdvUu42FYwOqfb9/WsFoxGui+M8wiquzaHklltCpDSndrCFQkY8c2+B+Vo2MjeVPCwUBdQp
zELTh2YfCJHZGU5z0kflTs14Rufza9eHj6EIXXGtWN8yqTqaUWuuTOaN62cNTUCAJnJusGRM8Z8W
VCVq5zfDiYoz5anzoH1zYe+vEmXFSdwYIpDhaWjgjsBw8GifTKMcZ7SM5sF5CJ5U60lNPjnVW63G
f2FGh3mGPk7JYiYnm0NyaEIPdQ32meZNcr66XrB1yGrksr8ycTdOj/HQpEbrPKlOLujJeALDBGIf
cTO3ECIHmvKAFzyqMOUrqnJE12l5f8wENiD1gKGMPfy0kU02Yd2QEdRzBFR6+B85ZysV6xtnMUaZ
JgENB3kmz4FeYu1bPkluc0h2uRF+7OEp9Xzly/Io/sBvr26KP9GsohL+GTIxwGR1YHOSUxWuznOI
HKdZPlb9q6u8+uHJqV98/Yi8idQiPZtAn9+9JPDmL9ufHeZFMD25ER0xauRAqvxz6um/KFG+tqQp
eI4gi71s6Pb+HyMdutFMmeTOGPJc73Yhz+krgtXhrOTeXhLUI/CmQ9iJ6A06WbMpNO0U6sNOzZMn
uf69bPx2lKQPSD/SzmJobM/JzhR7JTJr0UcWxEbVLUKiMFi5IW9345WFKUopQa5KzXQsgNOh7BAl
w+fcUOJ05YjNDuQP5JZNad0ghhGQcRRPctNzB//dz67+pZv28lTNDYSZ/5M2gFBmChdvaivKhyLJ
zh3Ymm060lXCD9auOPdbhD/4epJjJKhGwN/N+13p5CAspCJDqAUdS1GmCubtUwv41KckUJ/MQdp5
vnQfoirRUkdaHuPNLAIxBGnIH5o/Z8CArW4ipigN57Kk4l8GQnmA+ifaDxr9z8umbnzixNQ43Rc3
sxCkrhSbFJUBIu8RZt/FvbkHwRXLpxQ4xrKxmzAAY0BbgTiSe2RVJtscjc4SNt9EPCd61TxZ5tBt
TaXJ7uLOCXZj+9POLIru3gsRhF+2fHOVjZZlgl1cMYwq0xwa2mlVWlbOqGYLU0ybaegGxU9WFvyT
5tlx2dbc6l3amkxpnmeKY7SeCC+4tVUC6afWpkdi+a/LZsbPXDnmP0PiWS7ShSLf9HcKmVsoEEoP
Z9Ho1E1ckjDxtGolkpqZNwhbaH6GOQk057SDXO0gmuidXjgrMpqPX8Lig1J9LwPv/RvepE2T+gAU
4ooqjz/jYhcqeRXmdVsJHGqvPsYtKeHcaBU6lTxlZXVmNjwVV250bk4mbfpwrmShTyQwqOeoHiut
X/ux2Oy8ImS5yZqVBoqZnYAtUg/QRhjEApP9Hmq6QLs8w/KjhwDUkfOprlbO74qJGzaV3Bc01amF
86h8HL410n0dvtfjwgt6MQpFul6cCKZ1TS1aZiw6tAkJuZWzuTYE+fr7vaGmiVIxS1rylWYtNJmi
TRy9G5DMKMiT0JzDI18CzXltRe2AcNJz4JyhbffwL5L13Fb3vfJqospdk8NcPp1zgyL5q3B/WLDk
TYN0NDbIOjoyxVLESirQZWFIo1b33qUBw0e4wrnhKaDe8HSYUTaQhWgzSBG3SHPgB5ZHcXP8J9+f
LI2S8TRUEr7fm+I9rNNf+tY/llqLdOE72dPwyddDUa7XR+nK3pG80VSBsMdG+rQ8kpv1mHx+4pTT
epDTQmgy2yhQRtjAwputgetvHPJoglQjR33EdEybAtMi7IQYSLUtIZS+HSJnT9ON8DcrAlODQU6M
d+cUPjp0Qpmqzij0HOgHtzbPXY/McJUjACWteK/Z8ZjQE4yMQ5yd0ZNeOGWpQw/Vl83MRqlvuKvD
FUaj2RW5+PwkM6SLOXJOus7ny/CepiYYyNsivF9e9rUxTDwwCE1YVQzGkMQHE/d1968+b06SQqIv
tHmEzq6tQ6mebsBqLX9/bo7+lMw12BnpZpgsgUxRJvRSttRQF9KLJEi0uIaueK8qZDaWTd3EZuxe
RSIpxB7mKX6ze8u+6RRXTW1IJ6XTMJL6yGGD0ggP6Y0U0FeryZX1jUYsWVzZ0zOjBMA05phhO6N8
OlmkMg6TIO5gUulRhI8Qj4/uXC9euWVmXBnhC3WykdMB+sHJdkuNpCZbkyQ2QvBhgfjdA+3vNI+v
jGVmGq/MTMZihlLEb0gTO/O/I2p/H1lH07G2KLzG1BtgJ1wZ1qw9mdCMuvAfir3rQ+rFg5nIgp/Y
jYDW4KACHEGJMG52BZU0D0jc+w8UCA7yAIAGKKhMcyi9SjcD8km4aY0SSrkz+nRlz88cWSAiOoTD
ZKZhipxc1AKqEbri5amtOQdX+NUaK4n+te9P7rQgU8Mq6dLUVpGAlrtf4VpRds4A5RKLtBk1e21K
cllXcLXXohDYBmSKzNJapmLuuAAIICkyVmQILa+XHEi1RFp9CGzaIaA6FwS6mu+WncGaickaKHWi
lpoDnqqM0QmtW1uq83OYJCubac6MBt8uXc28dHFAk5GQkBAhjQntyt1beOfqGKsr52PNxOTYe7Ul
dxbNmnbUDNkxdxFeST3TugtLBHrfP2mXo5kcfUnwOlnI+tC2tNzmAfhBbU+SuVKPm3NjYMzw09BP
SlAfXE9Z3pjWUEAVb5fJPlDuBvp9gWf8WB7J3A6+NDJZl6zjFe1acmj3uvUTfGEP5rA9vt8GOAwy
bbJG8neax5G7QUo0KYhsWaP8tI2b93+f+4yyNR35tORPX66FgKo7DDiZLZRvAupKmrP2aJ2ZpSsL
E0fSFZ4JJXuQ2RbUM8gAv7tT98+N/L8RTCLipEgoV0uMwJRsE7pfrXnJ25/LqzBzPFDBYH54FwFW
mSapfciU4tg1UxsVwv5rhm73ylaaN2CMdy51pRsONd+qQ5GCRWqT8jn1enEqrPwts8QVhzXuyKtk
yDhX0Kr/x8y4VhexatiIihyGXWrX+Q9ahQYdCGSPCpTyE0j58pTNLjuYPbJJJLKIJ65NJdyKqSgN
BEo+TYCGiXzg67KF2cFcWJgsvJNqYl6WIg+JBFmnwdpK+rl06eGRaKiJ35aNzS4QKZeREUbRuHSv
hzNwyfgkuFO7qVPGYrrKxpPT+xy59WVD86P6n6HJneJ3eZrByZramST2W0AF1bbNKx3MsFPuJGj8
XuKhjVcUZ+ZHR1M11VQAINM6t9aEeePq7It2hM4da+cBee/lca2ZmNwwfp5KmVBhwkJzSX9wPwaZ
vvkLE3Q1j0gvsAlTGKPW6dAdQmMAH8NL0vyCZcTP9ssmZu4Vg4bE/5qY3CsZfasCDSGZnaYDuGDb
B72l6z+VbA15MGeIFxc1jpGWj/+43m916kWhoTqJLQDQ2lht89ybuq3EnYR++9olM7c2hErqGF/Q
iD69BOAbESO1N0aORnR8UZMOoCIqw7WK7JqZiUvohgIdKB4XtiD/DFI0W/N/NHkFJzU7bxdDmTiF
eEj7vFBNhLAt+c7qfvmg7iMNmCa5pfdvhctJm/hSH78WNCmjqcNXtfis9c0O3fc98NQVQ3OeFJII
EydJyYhix/VWEOUYaJPopraMvDEIwyfF81YO55wJqjgKDwlo/MjHXZswXL0PXPTCbEd4zfqfOYw5
y5O1ZmAyWYXUCo7SaIkdd7us2LhrczS3tS4HMDkuWq+riSfxfd54G1E+5MjP6v5aKDNrhQIhoRjv
uhsKjQYaB5izutiWOvkoqOeiynauuYYnmJ0r6JMJ9nRLNKdHv3R8Hw7nMGYxXnzt3vkb10Jp/4+0
wB9Peb3YStyWll/qMXLyx4rCXO1BvhMdfy6v+NxcoQYMKpK0LkXx8Z67CDVSKRfyGKg0ORlrY4rO
LgxoNwk/Llu55fsmomHfjrg3lXTfND5OFQSLCz1K7S7Q6F0VtGEbCIWyEztJOAqWnCLJS6G6GkG0
VWuNorgmLSkpfYxSrtOG0APkr0Idaqwg8J+gJJB2yz9xdiLApdNKzgPuhl24yaTcgcyJtE35FKIE
iIpH3v36dzYmnlWvM1GQRCGxRdkW8nNBD6yQHZZtjG5mGjuCo/jvOCY+YoCt3I0t3FBpZQ+G3L4Y
yvAplZWHPMh2VlQ+Rr77RMfrX+Q/L82Op+ViH8WS3IANYvqKN0QYCmRe87+xAPyJNxBcAFCkX1uA
SmwwpJzsYR12fwj4mh8JGtDLsze7Cy6MTIbRClWSta2T2mGGqJ1AE1n9UPTi9i+sEMQpnDyKHVOA
hCFIIzhDZ43SRw/arEGm65E3y7KVMVSb7gRiLMAuY6aQHP71hNGrkAolGQk7U35byvPgf3TAqgPd
rnQqrJ2/Ym6cmiVzk5grQBRI0mvCuq773DYflJ/Lo5lbGTw61DQieTp5qigW1VEniI5C1Kgrj63r
H1rLeYawbQXnNGvGJAtMYArebgrfMlCup2VkSOzUq+w8Ex7B3j0ZWbfy7Jp7PsCJpY0PVZ4pU7eb
SXQzCUOY2vixuDpY3kH0jkq2baX9u6eN1BrLP7L8j773ehMUqZs4cNaFdlj9EwX7XDqExsrKzOyz
sXyDg6ctiX8nV4hFVyQoICG09ex369xVurW1BHfbhD4UEOe8X/EDM6HjlbnJC6XtCprBejey8+bT
gNRwPOhbhKw3kfXy/qkzR74nkA36rcMR8rp2h9gK7cb/1MFYDqmCI69VvGdHQzcXvVYW1YrpflPi
2BuMwiNx5L5pcXZENDsoq52UrtXzZjY2VVVdHtuh0KxSJ56tLvKkSWs2AqhzQx8QInur8pWoftYG
CEGaxxQAR9Nb3pX1zB1gKrETmUbeneKdxfbX8qLMzdf4tqe7ghLLTQZmgMozLKhA22jwjH3AClLK
IoLxlr7WkvIn9TFxaABiSSNpYMpH6vrroyMEVTMUdRHZTp11HwwRSpbMyDR/W1GV+S06yLy6nf7k
D7K4q4wgu0dJJ/3sQUK7c/vK2bAW380wib/lmpQjJ16oCNDIjn4wXd+lVTFW74NYiB57HUrpoISV
vRrk4K4ui9gWqFVufGBjO6dAHbr1E+8XyQx6j8nhbC21VB6g8s1hCNW04sESE4u2mSJuNmBBRGlL
ESU+tcRhsFZk/dZxS+uuUoNiG4h9tZEr0/uUW3L12YUP5B83Ta27AJGMe/TEUOWpo+Yop/F3jyXY
E4z5Bx92vUNuysldbyXCVjQcqCJRNj6ESis/uErb79NB0g+pXwmPAKbX2s9uPQz9J/gQ+ut0tKWn
XL9u7igVMBrS3vIAAcRnLf+B1qdU6BuXiNBaU3+ZNYdAsUHWGD0pbeIzy6rQK63ySORDQ/BRl+sB
4JNPE+kQl+pOItm7KXwjflGgBF5JiN+eoLHT5n+m5es9Z8VOIjlxgGmvu4MI2t/qSi1t4UFa02O6
va6xRH8nIFEaFm8yF27Uh2EZuKGtpV+TrtwMw5qFmbHwVoV+CgQUEzkN2NrOVPoC6Wvbl2lNanZW
Iu/UtUzPzDCujEzcmjuW14IAI/F3hDd3AUHussOZHQU5fRZlBKZMHbQIHViU1Xlgmyq8p0X4nPXR
SXbrlVtt1gwQCNSEYZriqr5eeK2rfaHS68CWAukL9fCjnyaPYrfG1zU7XRdmJpdnQAPWULtNYBd+
YHdK/yUxypVrc84EsjMSUiMkeG5gYmD869KPZFbks1x+EvzX5fWY/Tyt3qhGUbmFcux6oky5qRBW
5PMOfAFwfoVrSgZAqPjEtePnAI6blho0fLtT7HQxFEMNCYtvd0JmUMI/O+VBdINN3istzcPf0vzV
qJ6H7rEz3ZMEcZF+yvtPgvsW98dC+ThIn3wl3TcKAjUvfrwv3Q/yyHQAn4Jv9IdOPMPs4kCgFzaH
0Dsa1lHJj44a7w1V2Sj1a9T/dMPyIUvfePIfXO+boNw5KswcBy/fQZ+bV8cs/CpGvwfxIRLgO0x2
evqtb6O959Hqqv7qPUierH9KkNdDWfGqhxvL6p498U1QYDGjc59u+I2fPrbB3tORfmlestDfdMNv
g7amwPmmtf9I8J4Non9QcsTpdQXKstLcxhD7DZa5CWL402J9z9E4StIXFQ672npO9Xvdu0+aL1EO
FWKp3Nexu2l9c9dp+7p8C/SzUZ/ioL8bhniXV80G0q8HBAKMoHpQ+jup/+gCXjMaYVMUMHQ0Wz19
GVrt3PZvTvgUQ7Qwchmp6hlprr2vfE8if+928n4Q0p0pORsxHY55IRzE2hU3ovsDfoZNocKe7avO
3jR92DK+GtCb4Nn3YW1uFViTnOAj3Bta+hIFxciwtSuHQ2VKNLwM+yb7RFF/IwrZLkgyc+XAz+7j
sdUZpAMvgGmsBLMjPbyi6ttt3h/DXHkscnmtefP2lTECnaiDjOmA2+w0iq9S3gs4x0j5rOveLhLV
Y+s/eQFq1k58t3ww5zwYbwCQL0B5KcFN3udKJ8YgIeLArjTjHGvFByv376ww/bVs5nZMYzgO/5AF
tyGdQ5OoLJLjpLTCsZrbfwyabeVuEmh/lm3MBpmYQeHdIps75ccsAzWMfK/iFoZqWdh86IRNFhyX
bdyuPwZGPD5FYzBp8sThp0NkKDBvhHaclfsPYlLs3/t9k7o69WjanYwxWL72k7oOjataEu+jI6LT
Y65/DRrjy/ttsHNHwA7PciD+1za0tGv8BmIa2zk6NdCN++XP3zaxQNkPPgewNrTl5EAnY4DEbcgj
CURFjMDqpvRKH/yJ6G7TAvbBtnpw0+7Rc4x8I1iZtU2deOUHzGxp7I8U1mBtQb5OAkExTAoxNthr
QArtDn5asYGNIM7XSqTjPE0unCs7k6iPGNsM+0hhrRpzl0Kzpg/34VAdsuLFLMyT0nxcntjZcVFG
Am0rI2s/fbG3dWHAjAHsIm4clLjMbQnPmxANK+WKWTOUq9iIUNfcUIBLYWFVJkVLO0QiGaJHWXri
/62c1dtzxB6hIZasMo5HnhbFGk9I/KpVAns4WDq5ur8YA90rxBv0DpJ8HMd4kddUtLoMRaUDO1QW
3yQUzDa+EXxUneb78pLcuhzCcbhdRk4UQB5TOy3CX9DUOIHt0Gj3ODR6AIWl223FxPcPnpVn9rK9
ubXhFW2RTAVJTih1Pa6w6R3LanloqPIxNPdCs9ff3cbM6VVB8VGAIcd5o+yh17QLpkYagvgIuaWL
Mt5VrijcaTXMW+8ezYjc5BhSeJupjDodhCGZwmUaCS+VDuF9Yn6Hi/TrX5ihMkirOR6P5MD1pJml
D4jFN33byHeGuDPSD225/Xcmxu1+sd8QsFNyOPJ8u2klCOWs4YMcpm9aThvpsqGZc0NW+H9jmWzs
oivgEcwNXmfhnax80N4PJib2uPj+uOEvBiJREaDtjO8HvghzXvyBbb/SNDo3hHGL8bpEGVe0JqFA
qSkQSsUOL41kHxe7YOWI3EYaJoxS5P8U3jEjkfL1CFyl5FGomsKzUN3J+mPTvsrSZ7F7NJTD8lLM
nEX8C2kzqJ3gUZ6WA4IeRVIo/zy704ND73X3uSfu1LrbL5uZm66RyYU8CtxIN6lGLQ8ra4xrbO9j
CvTmx7/7+mS9I9h5dJ4VHvixbZo8gX9f/v5cMMAs/e/nTwKmIiv7SCsxkIew7SjCXoBWKY26cyQO
3rbz+0+h6D/rbfOaZebK4G4lZBXUl0deF0CqEhqyk72glJFcwlvl2l4a2FrznFU/EqH+LGXRC4ov
h0DRjkkl7eHiOQyudZLKd/OeX/+AP7NzcZxaaVDgOuYHoHpmQ1D5SWzUlRfJzDYk/TCKF+FHZW0K
xnR1NW/bQnZt0XrqhFNc2L21cqTmTRi0LJGFxllPvJtn6rkRKbpr+9qhjB8G5UFw/mKfQEfO3Ubk
SKPXVFdI97WwplfOpfpfZ095rWX3XS81d/VQhC9SL0oHKFBAm6CtcGhaq33SW+39ZUS2C6pWf9oP
xsrLteto4b0vxE7z7Ep6juI3VfhumZ/ffx7gvKDcYhH5kL+bnIc0FhsyeIlPlap6inL3KESIaDvO
p9BxIJZKP0Au9UkJYeH1KiQ5l63P+BKqFbxdIYkbZV0nxkkgB6ESmp5tNv62+zL43sr1NLtTLgxM
nhZC0UOp5hienQ0EjU9+RrV8pdQ3OwaTlySonZFTb/wJF0eqFluEwcqMTNKQ79tKIrD/uDxLs4OA
ooQWfKBuADqvLeg1Giih0/i25mvdrut8GJVLWFV7o/ib6bqwNDlYtVxKVlxiScnvgwZaXfBUkvDP
8nBmnimyOLb182oFyzFNw1uZmVpGEfu2iBJnt/F7knsNNFUn8uXdoc+knoZkNL0RdjdW9tt4e0xe
SFzw9DuSqSacnNZLycwKvaf3vq226Zc2h1ejVz9QoXvoSn1lW8wu2oWpyc5zOpDWSUn2T/CHfGcJ
eXKXl0MLeTfU+8sTOrsDqTLDj0Ql+Ab+TvVSEYKEHJAB4/FrWN0tf35uJBKslCMOkva6KWuf44du
ZtWDb/fKMUq7D0UebehNXnkhzS3NpRX5epPTPxj4vTpaQbZaaH8NZnYQypdWWivNz82WRE8XKQ3S
1JQurg05aFcHKP54thMdC/muXwHXzn6eag+BEf2BlC2uP09FOYxhIPYAznxoPzn5X1x9FPtBF/0/
KoTJtqKUmUlBn3l2rUnuLqvd6lMCqcqTXtDmtLzuc6ESTpmqMlmFsQ19MhQOoWp0qInalV4OBYwf
VZdt6N1HlAb9a93fhX7d7LxI7E+eL9ALX8bxSrvl7N4bI02dV8CIqLqeTXrgGk1yTHjmO/NRikjc
wCPrRcflkc7uPYhKYTkZy0zTsEwkFyiSAPDQm+ufzCA99oP1yxHb+7L035ZNzW4P+NtA/InSyIV4
PaCU2xAp08CzpdBq9j2P9edeNIWVXTLugqmfG3MN3Or4WTI011Z6oW7y3mflPL3uzmWUwbCePwfo
a299+CofCpfculLk/cpyjfHr1O6o1zrGZTDkTSkLhmywSjfqmEip/YEo0EYrKK8YJZwPsskNP4RP
ouyRcPuboBNQIExa0PFRYZsE1oGXmqhxRjFP6gwiaaTDv+Z/8aamk/m/NqYtZplTGI5sYiOLnmT/
H00HSiiVu/fvD1BJ4ggHhRxhmpeW6SuTQlSPbRFFD3VrxK/L35/b6oi/g6KSuf5Ea+L9Air3Ra8H
sR15zbHM30hPb6Tqs/xu2jYeGmOv4ti/jg/RJn7KlUOhR6kQZAWBSin/7EPEH9fClbnBEP/joiSe
vNI0kaIpbuJaYRPbRX8YEIQ07ysqO2tUXHM+6NLKeKQvArygS4tEUdrYbot+E7hQgrc/Mr9e8baz
YyEFAfL7D+nXxAo1nCSJXTGyA2VHXFdZGyf93ldrKa5ZMzCkjfhUcIPTbIRTqFGh5+hx1lINiVPm
7fK036VK9a3W/uZKx87ILEb39A2iK/A7xeqMOrJVK/0sIQTaqmqyQRTpCALi0/K+nr2sLo1NNlw1
SE1hSR0Hx9OPURa9hmjQ+L6+0+HMHwbzNUDPAF3Ss5pKK2dqzqePOUNOFSlq6MeuN4jYl0laZkNk
Q878GV6K576zVqKKW+olzhOJXQikKOqDxZxchIInxWUeJLHtScY5BeHligEuTjvgDrONJ0r3XVIc
w856iNPg3nLE/fL8zh0CHsM66XeoOG8yF2YwyLHlAylC80gBYVRRYICz323Llbt4vJqmVwiVTDQ/
AWgSdkwcVBiHvl/XOKi2C4OPiea7hzzTi1cDmOMGsiIkmGrTWXkXzK4gaGdgoeP9P70vwwEFQb1i
dqXyaH2oopXVW/v8ZG/GjuFodcfN0Ug64tTmpv6yvDqzkzaqpJJdoo4xbSKwEq03C9WNbTnQvhvZ
A+AuIU4eSi1/9KRgt2xsdjRQyBOBUrK7KWdJllt1kgW2tSvfjKzaRsaa0rY0u9tMwjECGAhfpxxB
JSx+UR6X8BKoKExY6XDWHPNo+sFBdRs4w+tDAdhgg2RFeZQH4ZR60jkXzbtUa9coEuamFjb2PwhO
oFzKZO06T8/auorhEgj1FoCek2xrHUUYdtIoMtFAzpCaa0xrs0apQsEyCbj3JqcQO07rJhLkDybM
D1aP0ExqBXhOJdt3ufG79iJh5XzPLSrVdiiZACxTRp7E+nns1orYQJlQoGti+W/BKo587uZBWAE1
UJ4SIxTy2ktm+uBWTcdEKuZRDveSd5CBrDT3y5tzbueMiVWL4Bq9U338FReXddv2niBnKn4yie8g
uT62ovShFLzjspnZBSJnRb5njHWNyWvVdyTid8uK7Vj6aqGq7qbJbuip70c/EqjZl43Nrs2Fscna
qEoTeLJp4p2QadJ+yzDEvt/AmBEXCQjAQk0XP2047LkWjkHBve8+aitoxLnfP5YIYZEk4OCmvF6T
kPvMg9gZ3CUuXBd4SVZrFIsrJqZ5bRLmQ+iagMcJEar7RIQwz+8Mbbc8T3OrDnU9TZrk8HF8499f
bC7I2PpCLCjkDzz+fRBRTYCWiZihz1eJD62mduU2qXVXW9kAc5uabDcIHHLBeMOJXbfJ66jSGwDR
wrB1hewtQ0c8iboVM3OTSLAmQ8vKEeLRfz08Y4C8cYi1CJ1yZ9tn7rZdSymsWRj//mICe7dMvCjA
AuEtok2VdlheoPnvw5NCjATAV5x8X3NK0zNSIbIH84S4TLeS0xt9/TQ2AZo0NriDtdKmqd5ISZug
zAieKZpAnriBMWjbAKnl9vGEpyR4P+sL2d4LexNn5hLG+6kFdLxyYzrJil0xrN00f2olS2Oa7K1B
rTLILiviZt+4o3x4l6j6vkbNq/a1hxbSnk3gJHcuOb9YS59qIz81PhqlVbGrnWAlfTC7fHiDkVyR
ItnUDwmZVBgtTHe2qFeoXZSfvEpZuR/mTNCVQ0GH2JI/kz2OQoCeZjFYoN5CfkwrVPnBNJru8/I+
HD3adFJhjhgDMsgXbgQWBJSpw8AZgKyU/1jNKxKsavAkRadUe6qoEgXC72V7c46JYIx0kgzYlDjg
+lx5WqAWTQxGQrZyBFkb6y6OEFgIo5M/ePd1tSqKMzvAC4OTgyY0eVD2LlB616uekwLVRV8td0IR
/FCC5DGOB/hLDBUJtKj7mwW8sDz6ygsXIsf9MPhDDNcLumjKzotX8tCzG0QmtoUOkWrYFKyV1QrU
VFIeAm1+kaN/glUR+DlnTp/Tfw1MQgetCishKFirpmn6TRyajwjF/KOoyevynpi1gxekPYOtAbX9
9URFXaAqngA0B7CMtOlS8zFoh7uoIon6N4bokFZIvLEyEw9iJp4BsxN7gTzQyejVjz7K34aS/Fw2
Mzq7mzMFKOc/ZiaBeNiZPSLszJumOxvPlbeuGG9zV9gbQrYyojVT4+6/2GOSmAidpjKiTIdMXntO
0mdZ/13k9Yqd+SX6z5Bu5RMiw6Vpmr0sNI+mexCLc2qsgFvWTEyiblq5/r8JKB7l9lj+RP9xeV1m
fc9/1wVtl+vJirQ2KsN69D3QR21iuieKWKMh0TkbbvuaGlQrlw3Or87IIToKddykW3QvyszA6jih
Fly1xzA9ePqm1I/LVmb9AMkWcGcAA2/6hKmIoGSSA260hLfw2Uy/LH9+dhAgdsn4GdxGU0K30lOj
rnSYtUynKV+CskxRnRc1qfd6U62kH9ZsTVaoSyoz1vsytOFek7s7td202j4fVnAfa1Ymd5BuxdbQ
xRl33pBomzK1Ts3YC1aqL5HmrNFxzG460uNgM4CYUMm93nSxWWW9WNAi6DUP0Qh+7re58RCijhB1
f3MhjFTPYyPvrRKDq6Q06kFuYJtoy/p3ayTcswcUTPLY8QrVpDG5SRF5AJzs8TgqrO+i8KJk/zTB
57/YawZU1fwj37LDO1lW1pHPCNBQHrT7INo08R06ustWZg8Mklg6Ek90u2jjQC+cZoqwdeOOS1LF
7i8tio9GIn5bNjG7xRAPIzVIuzP5kWsTAlTFfmhAj4YWS6pt3WEzqnevvYZnonzyuDoNVARTFHEn
A4kS2REFgtuR3+/ey5EQlzL07HOz+1F25slIhM99MPxFk8WV1XHsl9OXRpFuuDTSCUJ/T4t0jbLs
8FvuhO9CVh9Sr11xCjP7DqZvsII6cQ45mckoM69zmlYEdB8nP03zscgQvEzef/nQMDK2pfwprk5Z
wdxO9bXY5L2cK8dh+CBYH/y/6ETjMT621LHreJNNvE5W1VGS/R9pV7YbNw5sv0iARO2vUi92e1PH
cbYXwXEm2kVJlKjl6+9hLm7SzSZasC8wMy/GqJpbsVh16pzOQW6hDFnI1zR6FJv67PPS6fTquinQ
a4sXfwZZ4AN8zPUdrfq+AciqLRDHAFNKfqzn6VzWluh2AS3mHK4twNrnpZhpaJjGJgefTyoo4L5M
7gciJQvZ+j+8m0BxEWkXeRruyaYE9IShg8yj0JUm6c2cVYFr8hX/ojj8gIGLGxm4jUu1gqyampa4
AIi4Voq+rC4ktAn0KYEK9rtp0U3oISDVIngYsfxyNRlUB3SxkyEDX615NEtQ4vZLWNUjCyiv9yTP
9kgJrvg21XlEOICxoYSkKCKlQ51kGmBkpZY8gc7qbmTdixt/5LxA0Q0+Goaci956A5PmWVmeHZf2
mCyP5soiKTYcWurR5I6sKAG5jhRu8iUjTT2Q6Ui6nfc967fXj4sKQHv2fekGqLyxdVttmY4WtKMX
vQ8b63EiIeu8wKgO3P9M2a0+PJiaDzH0FeOKDYiGVOTGwQWN9LKcnahqv0Gngzmi3aUM0NtYQjW3
foqd4/UxKq4fFKKQ2hEpRsELdX4RmNUyu16ajEfTP2jD3ZwXQbP8IF3Uzl/H94tMgB2S4I4D0xHQ
XRdttmZVZjPXTH6s/PRBy52IQYA669fkoRX7ApsamGA8RwWHiLRu+dAXQ817flwsEszpF7d7f475
zIB0D/h+T+aWD/zY0WCgO2uNv1hxPM++LwZ4cj0z9NjZlvi+V/1MtM2kb93k1/WFV5Wwz2yI33Bi
Y8kNu6Bk5GAB1LZjYwW6Hy5+NDf3jl5uvfqOAecFEs/rZhXb+syqFHikPeBPiG04+H1YMEOrqoQU
vA0s64BO4+umVLsAnJOAKKJqgttaSkmA93QsQQzJj3n3bO+NtX40xckBnO/f56WTMwy6FVcuPj8j
WVns837jD4/MRlvavl1jCFUPBW0jgkoIMi3SWlHXSphJKQfF+IsBraNGr3bXJ0u1LgL1hsAGLI0X
0DdSgWfN6shwLPtvVpegY9kOROV79tYIIVVjwQME8E5cr5fVVs0rcqI3yXBM0xpdzm/Ll+sjWfm+
vOxNrXFrSsrh2EfM2BR0c/3zqqN58vNlKZbRbKoi6fHzTQA+8rtlOrB2JUxTrAUaa4BnI4aDApDc
ZcvYpPduUvbHzDigvFeaNxQiz2sAM1XZG2ZQXvCAzxE93ecOYC7KyjAq0oMkAknicQri9lsd/4zJ
l7F8QctjveVO4EZZGabOjhmhndxcn8rLceIBh35iND4AhAairfMfwEezhmIeKKuy7g1t8Ev/SunD
6kV6uR8g/QJlIxARoNB0gcDFT6AIcnyGcwpFQ9oG2Rod0poFyRNMpKF+KyykTYA6DUjYrs+T8vvQ
TEA0YKFqKqOotNptqZ4Tdsy+QFl1oq/XP3+5ozFBmJs/++AyBCBt2fFGz3vAOW6sLKTlB5jA8dgE
jgdYF1EEuei84Hk/A5PSapGz93kWVPzdrR3CgI/3JYicBOGO5CCbONFBM1vEUXlPk/D9EojS56Wd
2rZ1NXMbn0/KDZhCUFL5ldjvLTVINqTHGVAodtHHeRzFgwkkaxGMa3fvxT6CBaD2ceABrAdWXLLg
mywBxasgvZhfY29bpWt5soudJBmQHoAOOi0q4vd+lOdDtzU5NzfdUI6Hol2c9yYUYEpg6gVhi8Ah
SWeuNrUpbwn1I8t4MHQatkArjO9G18MIxCAJNhRIFUB8cO6ggK5PrQR8etFs1/puSs3klpC62F8/
f6plQVYWdKxg7MEulvzwCClFRjp0yfG6+IYcyV1CyXvjVQwEqm5484PxDrxtsom2dmfUd+Mo75Mn
n4+PEy1WnLlq7fFx0RIi6pDyCbTixLJorMWR1Vg3dp89liTZpkbzATOgnwRXhyFIh2QmnbIr0cZe
+MnR9eL4GVrhbN9ndR9Wc71GoqRal1NTUl3GXIy5GnmaHjcWezPZ2/tXHTlYuF10gAN5JX3dAoOK
0xqdaFz0tO0SO8t2QIPD9roV1ar4gCY4giUfCC9p4X0jm4vetdGBSX535WsbQ2mPvbtEIlJ7UNET
LVZQmJZZYcrZHvLeK9FX51IUF8K+Ry+XTTd9/m52UMmSWLKTNwufXYO3C/oZ6pgcK4+96MPyc5qW
17Rdtoidv/v9+Pv6DIozflYIFCZRV0cPLXgagC8+NzlmuUNAO5AcZ5KEGbLZhb1HC0rmruGuLkG3
kiXJezYQNIUfcOEHzNzc2x35L0e6a+slurM3Jz8JpxSMdplRLyFqRV1QgXj0mMKprCWklEMGtzIo
TNAqedmJk4P/L9VZcqS+Hbb1J20Bjtr6bvorU6vYnOjBAtgdUF9Qusn3kdHPxJjsHk2vTpyEZlYZ
e+IPSVg3Wb+7voriNF2s4okpaW77EoQ5vJmT4zLzSJvnOgSXTR6kyORQ2wjBmAkuuXFT8u69IB6x
qFCfFC1F7iVjUpU3MxktTYsKG8RSS9b8Rpb8aBcZNAqWX2jg/OIBJR9cH63Cc4luHx3leLAtotZz
vmd5Nbe5NzTJEcpIN6lV33R2dnvdhHLtQMkp2q49PBelY9FQs7JaJ02O9ViMm9Hvpq+13dmbosq8
lftRfEpeO1G3ROkA/cnAnJyPxm8nHeEdfJjr5uxAy4TuLdA2bSCDNW11j381JrpGBKE6ArhhBCIY
dBAXvPhmkWtOyYzkaE5goLLIk23rO9eodiTrVmBIqpkUGHe8hGAJUjznw4u9YkRwDAdD7J3NH7vh
Z8/ff2liLP9MiNGeuE3An1BHKxKwEHSQ4EjemPvg8Hej2rHfTo1IO2JJKytBiJ8cBzTkB1NZvKb8
3eVLYUPAccSSAFMlRX2lp48m99Cg13v9dnEfusXeVsO7O1wlK1L6sG3LYZgBPD+atJtB19yVt7W3
qvGgXPeTsUjbmsXG0oDQBlagU0da445TvMN75P/ff1Khno3+K0SAwA5LzqDnDWn4gsWHB7zJmnhX
gLO+9LwPbGN01wNNBw5CSK9Jw2lRKV1YPsaRB3uBwepqm47zkzuRNSJylXcDshclcjEepJGl3ew2
Xgo9Cbz1kvS5stAAk5AVl6NaGwKiAEEBBRS+PJh0QEFG62kcVd3sb5g1/yrsxbhL22ytJKdyNIj6
XcGhgh42+Q4s4taqSZPGEWNlG5qks/fUSEJEnk3oYJVW7kHV3IGsBSByoKNxvUur1HQuN+MObjuP
97yZAj6tUfSopu7UghSiLZbWm3MLC6UfFM5j0T2AMfL9Oxo9SaCAFSL0F7SjJh4vzmxk8Jjx1nmN
i5393//PgBQtzHhDoTUzgStDc2RYxazFgWFjQM2ErIxFtSCnY5FOpztrhR1TjEUvxrDNXrr06wfG
ghMJnD0kxKH9dH5awEBsE9oiAEmNx6K8I+zIPpC5EPHNXxNij59cLw03bTShO1oU+3qYD0ghJe9F
+8Ajn1qQ7hYn6QySTBjEUuym0Qizpdm6Xh1W/fH6bInplmONU0PSyi/eshDSYuUrUPMVh4Y/+uUB
QDPLC7IS/4TXzSlXHwQRAmaPJJwvzVxteignaxhXFdC23uRTuXm/AVCZ4aEsvNlFA3ie2+3CZqZF
vvVmNG+/r39d/Dx5tuDuIQohMkoXQSBNWDsgJRBHmvMzXshj2b/QzA5MbU3SVbUsNogB4PN1vGJl
kMyANe+zrEYUXTfgC49LPImAaCvDZuAWdkQ672drqj4VTUP3oFV1V6J41ToBWAKfiTAUHcaS27QL
vewNp9Qiq1jCxaAQdPnALY1YGo0rIO2HerXkB4ocNx20l7WocaGeM1E9PpQ5NW8qFpe766smDsvF
qmG1UIMBH/GF1q/TZ03Nm0WLEmQY6/ZGQ0a2tpowK77jJH/gKYIyLDJo4qEAPsxz38B6unhAb2uR
mW5d0DesNckoV+bk+9IJYnxJuyrpscGTe5cFbvtyfbLWvi95HrOxEQe4+P3VuPF5DsTp9+sGDOFS
LpbjZASSy+li5vdMWMg86KkERhbkX7Q386i9GX/+5RrokYPut4kOxCyIQav8fP0XiCW4+AE+AfxM
vE+RvzlfIi3zZjOLOdz3sE3LcILYYb2y5RSziMymB6CBeAvrcjdePepJRb3Ui6jt3GK8D2bsbq6P
QuGLzkxIQfsI9ht9tjQ3oqn5pfLxUkuzp2HK69Bwp7WKj9KYaI1G/kI8tKXT2kJMoO8civG0/BZ0
qwe6LEMwdeYt6VE4vT4yxfrg5QsFMhftwkgUS1vQdjWzTpGpiLyx39XUvWUpD8vYX/FxKjNAgQCd
h7AaOD3Jx4FzjPfeQt3IjR9I+mzOT7x9vT4ShefBOEBwBjilaH6WTLByGujS5n4E/c7/6tJ41FJQ
MuVGagRepj2Tbk3d+E/qUdrbZxbFxjwJTRgxIZCVZX40DiO4xtg+sek2rbxHywE5CWifWts6OLXz
bAGI0iTdFxAbf4KgxMrAFfcXOglQWoeIGJio5P3CpnQxIW+F5DjerwEdIbC+6LdVlW2bjPwuzDkN
ujoDC98a2bHCuaC/DnEyGi4RLMvXyjRWRQyAhB+Z6Onbm0lePXVLD9FttI+GrTNNd0bipEFe+mts
csq1xpfRhAnrjqwon5eF5zmx5kdGPVj3CyDBN07jVqiQWpAP8e0OhF95YqY/r2+xP4mnixUHlwl2
GbA/uN/OV3xy3KzPOpTqtMUZfk8OSW8NNrXfqxYq4CAwyh7iISnDhAztTdtO1baGpuPnmBG6wf9V
hIbWugEXT0oDSzahlQWSQObC3TUNcZUPATPP3x8qHYbBaEDzkcV+BDxGGhauVm7ctC6+dzkH1As7
aXt9ZlTn+9SedBSMduRJO2Rx1EOV10sPcWoFNfty3cjaoMSPODlvUzrGTjnBSFUGLtmm3o7ycHFX
ngOq6wSlfLC0gXgYhQfJ/XLueIyAjCUq+vmATp3NvLjvj8fIiQkZRTICoFKbjeZFZZ/+ZxZDpBHt
xfL7+QPOHYJqSGdYaC8Bdc35hNWjpzlOn/oRTz4lDHINk7VLhv+ur4pqvuDUQdoPJKtoZDk3kpPB
KhcDXrDOkcmHZv20JjulWvdTC9Lmchamk7iABbrcNN5N6/ys3sw18UqVS4EeI841klnuBdyzSl1N
K3Pfixo6hx3wuLn/wxh+gStkW5F3gy7AnovmAlRMBYERXh7ncxYbdanTzPCj1jyM9Q4Q2etrojqO
AKsjIkLdTPBRnn8/9604zkfdj0pQ7W9Z7NY4lGW8h1JYvrtu6hLqJ8ZyYkvyieiPTJrOGP2oYfpL
2sWfW+Y8TP54qOvyOU/tY6Gleshsf+N1QDRet64cKDh58AqA8gGyTucD5SnTZjbP2HyDWUOvojTt
t2F2/O/O0rcrMYxyG57YkkKlPO+sxbeBYqQvi1kG1HrN9KBdcQ1EAAflKwbCFFAqQPUKu1ECFgI5
3Rd5VgB74Dbkvhj7dpshA/sw1VOy0Vkxb7rWsV+WxSe3VTGgPXEpm5BpVftgc6u6dWzON9Poutuy
tJabdlqWO2ha1XexDc7xFDo0m6q1ktvr66CaGwHug8yvoEyTw8i81+a+W1zoD5r53nRubPvG1qFZ
2pAPLPipIelBY4xZi1YACB3aFjBsrp06txXXm68txOFXdrbKsbnIN6OFG7WoC10NjXIjz0gVR9O4
M340xcoZVX5eMCCgBQB0JXL0ZKOzGlxLgOR4xZ0TGcUKKkMZnQKWRjwBxUeJXvIBHpsM3lQWYpUs
mZ8d2hf3QGPnwWiDjG1OoN03usVwl1bUPbZNNb2QMbeeJuD0d5Vu8KNb5WucpcohQxRcUDHqAJtJ
e7tP4hoROtL4ZrrR7bDQNtd3oSogRfiPFjQQ2AJvKl1Fi0fzHsTwSEdq9Ie2tPeznt2PedQb3hB0
VfM7i62PmESB2UHrngiApGihGCBsxCfsx6x8s+0p6AcnqPxXY/YCvTPCgX3ACYHwVUfxFYkcyFee
O7wGZY/EBQlTZC7RYOThrP2o9a2Np/X1qVQu1Ykdyavr1NEyZntxpINVj6ZVsBahqgx4QCVBKRo5
PoA7zgdS52NvDhmCuXlrmLceXYG5rn1e/P0kVrQ10hEK4oLIX/Ip8Nn0Ke7iFV+9ZkMKr8ANnsdV
Ahs8ibLpkKGx6v2LcDpH0u3m+kW6NAbmiD3q/LlLV1yE6vI8/bx0oRlpjUZXOxFOu7pPWPxjMZ1P
idd+vT6KNTOSy07jmkGdFGayeh+b4DwLpzV5IqUJOBXBRAplJxkw4LParBPuosHA23jaDTRjmLVy
wykX+8SENIq677ueMZhI0/1ohtmaELzqBkXBCReNjz4WFJ7ON2xVOPk0cR5Ho76PE5QFdt3yoy1X
2hiVVsAlhUZJoSEkc1maeeXXrt7iUhjC9KmyAvZc9SuuQ4U1Qkn4nxHJJw5NDxyu3+Bc9EmNKuD0
jKAbFDNFspm77CUjTjQW3jerL/bULndo2The33Ero5TvGZCmutXC8QOSujlMtX0/1uZzmUyb0nfW
8GnKrQeIEVyYg0BYLoHlBZsK8Nb6UZ8Fw7wHq5GprbgBtQkf6Q6ILYAPTPJlBXjM0Y+Ix3xKfkNP
AsRZPJidtTKI6vJElyBSSLhfACeSNuBCMm1q8MCLuswpf5C0Gb+ULpl2utsbh2QAFzeyiPmGt2i0
vb5cSsvgDQCK1EVsJ8NtzdLNq9SDm6t5/g3VuKMF4tBpsb7kje4GQEdsarbGz6PcIo4JlwFeRogl
SaEI683FdIcFdf5i5jdGUc3BOLUjuKA1PUTavNtdH6NyDdFqJ2gvwSb5h7vo5D4yeoRjeYYkXWZ+
TrLfXTOD52GNv0Llo3xT1N4RHaDrWzp4LgLWshyJFwH4htTTtLWHNf4u1TP5xIScuuBIv+dabnrI
5/8sk5eRQPY2bNI0GNvv12dsZTDyfiSJPjro4vAiTjaGF64R7q59XgpwirFztB55gCj3Xsf227u7
R/EqBssZ3m+4khAWSteFVpRIXsaOB08XJEXA18Sr1T//3/elpea9Zi5Ew/eN+ltcV0GWrxW/VDv2
3wiQPzq/kBLDS8ax8bzIoY+ms7fjrR7fXl9iZe7g1Ibkc7rJhYpBj6SLrie3tDA2FAig0K/53vPH
O8OqPmlJO29G0/rMzG5z3brKBZwal3ZAx0zUXXFPRp3jbB3mB5w/Nm0aQO5+7UYUqyE/6kEiLhhN
kZJFnux8LmMc/KyvS1RZKFmqfWcP5nYyO+uT1g3zz2oy5y9GzpFDNr1xuUsHLb9jXZw/ZD4dg8Jo
ACadPbRqA4775HRTAyXOfHmqC86OGnW6B1qN00qkoNxgJz9Z/P3EYXWMMjYtuRfZw2FsgiFecYjK
2UdbtegKBERdxibx1kdXgpuI77c7kFQdStA22KWJvnS+stDKoZyYks4iHn2x1vHCi4rqkBe3Rb1y
P6u/74AzCt3owGqKk3QyVSk1W4OXtRe1vnkbd+yFm97b9b2qPIyghvg/E2I2T0wwMncdpMm8yIrB
FFC+IQ0TIphcGYjSCnIFIiOJlnq5kpQMOU3tFgMZgNyGnm28bGnVkdCj/RroRnmPAPcOJQSsPVou
zgfUJwv3NZFuRQ/hfTNUO7zdDx4oEdhYH3rS76/Pn3KJQCeMAAP6xdCqOzeXaJpZpqCEjib3tstv
VkNe5ffxkgV9B1K6howhsbVOt7O+Q72lKZdXbpVwZW7lo06RVv7e8Kl74xplehMj8R+hA7TbNUni
bKdMr1Gyi6txm7JGgzZ9qX8gzSTAv+iAtPHzbPHLT3ZOqVHmQDvRjxZi7SB7sauMjzzlcYpF95fQ
JJWfLpqb5CxnpR+5SLM89s1aiK2YXFw/AuGBRAu6OaW7rrJ63uodIgH9Rw7Qylo/vOq9Ygo5GHgh
kBVc8GNpTTNXJdDaUZWXj0Xs3889+eSU+QZ1489pCXCuW7EtcfmntjbvE52sxL9/gj/pegD+CHod
KKIQF13S52tEeDG1DXUAL3A85CruB7IzLRaU3T73A9Y/g0k8yOkBWi8oKfdhWruh7q78CIU/PvsN
0m24kClptNJzIzv3oKNAbWTM6mUPUpEk6M18radSaQ580IItRjApSD658gbLmWPLBe4A1ZbqcUvx
H2htv/vYA4gkWvkEycVFUUefc9PgqeFGY6gn37xyhehEOQi8lEzQWqMVQk47IIFFUSmEV+YF29tZ
9jrbOnTAs/EGtcXN9aEofDM0NmEE3VCCNkYKx9D6MNHZBQSlt3rnNs1nVDtQY9/yCTwu1039qZpc
7Ec0vBqeUNe4EFJLWjK4g1vhtvGX9HMe0/Q5Q9r40wQE2ytoMnFBQHnv0Z+9ZbdQQroA+nvZA0Qa
vVsPZExbm8/QeqcJ3Tpm54ZeZo4bMqDjnKJz5EfqdtMmc1p/Nwk2gNjStdCPu+KhLOdlMxkxYBs6
W+utV9w4f0jJwMIOuOKlxC+eTVqfWfjtoxum/M5axmCyjrr1u0lXbmuVw8I6IQ3tItl9wahALC0e
gLdDuLfsu7bAEf59fYVUmwHMZIDtIQMsVHLPHQZFrBm3Hi5qb3DDNsUDiVfosK8+sOfAQYHeDoHy
gF7CuZlOxzBadPtERuaWeIhXn0CimwPzpN1cH4/qIQASNJQGEHgASSxHg4uXWYwkA05SaSHYtdLv
me1+tZwSXsizH5oBYvadts1yUPD576aWQkB+alzyRaY/DyMY8fGm9fVbl/eHma/RLas8BboXhVqS
CWSXHB+MSb90RobaYcxqciictnvGs9H6OliVFw51u6ZxobaHdyd6+qF2LodXIPorinJqUfmfH5n5
kLPH3DpS7f2xBXoy/1kRv+IktkAZO6YgMYIVHWQe/puervR9KA8SmlhBYoX7/wKMnxHOLSNFcs3Q
H1nBQ8f4QBpABNV/LUhrXzbc0lo85SNz2hFn+4Hoy0TgJRI/FhQP5egrnabJr1N0knMgi7V5CFYc
garKhw0FEm/QN0CnSk4/zprW0dGbgEGr905yGH4n010cbzMv6Obt+NNn26yArMVG+379xIp5ka8I
oXKPxko4uAvQNPEW0tMWj+dSf6ziL8T+bHEKBgwazPRbDimJD5iD1qFgFBHVUtnhNf1ko2/OjzyH
7lFyuScacJGVNwWzAQBmbVtaYFbDGiecav8B4vfXrPj7yQb3uzqtGPg9oqkyPs+e8d0x8P76yNBA
AIoyrUKp286YV7cGXkIDUBpFPAZZlQfa8h3tB+AOR9JlLZxWXR4EbCXQ40A79UXP1uhm3G1TG5dH
fWcVe6e7Lcvt9TGp3M+JiYssIXOdNqWGh9qzd1tZxgs2hx7UNUh1O+O/j9hCshOlE6F5Le79kzWy
q8xqCqDeozFr3kxo29a8SEPXdP7zcOBWHJJyYEK3VNBpiqrvubEG6R1sfe4BT92kD6wp9M2iGzQc
B695ZO20hq5RBS2oKyNrDNkW7BDpBo7LNp7JZEHhcbnFQxz9or2974pb9926PoKGUETiiC0hgS7n
MLIFdfUMUNJjl/8YjN/zB1LTaHIXGgCYtctWtIX3esybLj0SLxwBQbTfj9pDtCWo5tDr4l8w2tWe
zbpyhha2Re8AdkT64vouUywEeAahJwH6KpHCkxYiR28otCsSN+I13XG2N+eftlMB6YkE7BoRgWKT
ASoNAV5B4YBagbTJkNvtjJaPThQ3SUCN/FafllvgXKFmfH1QCveGhhBEkGgNBHZYJnDI7NbSqd7b
0ZA7QdMH/vyRoaCbDW9r6NfAhnS9zh0pIZNB7Ah6iU+tWXweW4pupPbBYe+WLgPTBXy1qDwCXHKx
gyerGPoFDUNRXN052i1Zu4JUk4UTAvYRyEKKXurzo5+1BrQ1p8yOQDxTzHvaP19fDMWNKgLDv9+X
rrg8KRpiL/i+Pm7pj4oVW9blW88DF4M/BB57f+wGdQUgcYCcw/UtY2V64hQLuMetyEK5+WaVd0aV
00C/Ll5ayLq5l08UbYGyW5OMVgQdFv3RTf3hlfdxswEyzd8mFJ7MHZ3u3qvxTDKrWkdF3fD3dhUb
uynx7C3pqPXkj7W+sudVhwtZR/RBoeNKMLCcL2NeZp6rZYMVQRvuHqHfjZ1QutFq3QmAYl9Joqu8
xv+2LMMxCU2Lc2NVqedN7NSYhOqpdn613YuNRtwuA0KvXuP0FN+SIjL4aORwhMAj0JCSh1pKf26q
ubIiokVodtig/h1U+fgBP4gHhQ44HCq1SDGfj8jzamYlaWtHxH9GlT0g+sOivxTWfb7av6gcEJyS
KHsjOSbffSCqpsgRlHZkJyMPjb5fbpiuj2E69e/mRobvQHb0rynpbPs+8OttXdgRWL8B4fq5So6s
3AigJPxTXL8MUpCW5t7Y4bQ1RWWA+g69mLx200PuGjmkc1tjr089WymvqbY6ShJ4uIP7F5eWtPuc
qhw86FbaEWqVm7hMthaoSeKa4/5aKwsrClxIrOMlAD4QXCiW+CknQZiBzWd3g2dHcPhvvctCNFHv
Gn35wUf/YMTxprC7r2OdrqG2VXsECQOQV0JDGr9A2o6+HruNX2M7tn4esuIXb36lbC1XqfL8aKyB
miLBW+uCGdovh5ibzLaiNNuT7qmaPwBfAggU1LXA5SDGk33xgMYsc0pc7A6y0emuJUHm767fLsoF
OjEhuz0j69wFaIhogMTIXGmBlrkbzn5z95HXr/Voh2W6RglnKI3iVImyJ6IAmYYKyrJsqHzcAcA8
9U9DO+eRP4AQtq4MAt2TuQ1K1tJDO83GofOAlezoTELaGRwZ9yR+AGCIOelOnzICcaqebWk2oZ6O
XKS+AVNH333AueEoIg8PYSykdaXdZNkc2cpR/N5pq4Euw7zxkSpEx85aMle5o0CY9qf4eRltWzwH
sw04TSKz558tvd9ajrNWlVG5HIGJFyVD0D/IwR3RKdHcFhfdon+dSbtF5Bzw9ifp0Npg8P317aUe
kAhWfXFC5PCYlMgX6+NiRfry5Lm305qQger7AGPgEYTOPvC/SSvDyrRKNILgCLTiL6RYbo15LROk
ciWnJqRQNau8PGFLbAEOYIF4uTO/+JxWG4MNK25ZFehhk4HMjgDhDzjQua80Ta2MEeG4UcISJ2Ss
/9RS57kE9tLqhq2RLAe3z75fXx/l4OAl8TxF3vii3NIslWaMne5Gfock5BT7kCG1Cds6VC9+XTel
WiqkiqE0g44juGVpqZZkWfiQLm5kWPkuye3drNfvB/ciKe0iQkMtRHD2nM9gRmvTYA5zI6eNYu2h
PH5gBGgoFuUPCEvLTSVTa7oplGDdyJr37aZe65X40+wqR2qQVPv7fWmGjIW5hZXj+yUUCu3A6vIq
Gqu8/d6OjH+fs4FsIUJUvk5dZ0Us1nM8Z6sYcP0UbZV6Ve5LUqU7t0C5rDAgHGbpI4f6uZPcNwvL
wnmY+pB3g7nR0RS5qcuBpgGcUPL5+jSp9jG6PhHfookINBDC+5/c+SRhxM/S1ovYuK3qDVpOv0E5
YWQhJBevW1IFMieW5HTSEMegEc8ZEvSd9Uzo/NR5yyFZzKfRbH/+/0xJh9M1Yy0tqsaL3IoiE2dt
2lbcl3Uws7VWFuVB+Td/phR0GjUUUWiO1uvZ3mRNoK3FRspZQ+AsCl4EMaAU/s01b9GgLNAcuX1o
wZ6ou9uhtx+mRFs5j2LDXmzoE0tS9Dc5malPBJZY/1rXRsD9N8+aUKteAr9bw6kqp+3EmHR6vDil
WW0BS1U6JEBkEGj5+3HxUIT+N3HSTWDrcTX7M96l4DGdnR0Zv5ZrPmBtENLZSfI570YGE9X4ye1/
Wtb++jZW+fuTIcjwVmAouJummKTGf5nsH9Sbg3w1+L6UsMCz6dSKdFiqtvM6NoOpwGTTjnbNSxbn
Xxd/euAQpgew9mkxhzqwreoe+dnNoDcPlHyAhBS/QWRHwTN3SToVz6OW2MnsRkwr93nr7hM/+c4S
90MT+s+MWNATZ8doPSRegVstLZqbwidvluHvhqJa2XrKfWHhfS0qrqgcSfvC8KeGeNoAYvTkK83w
elojZlduDMj0iUKrAcln6fTkqVs7KQfsLtUebPCVT/rRa1fxjmLhLxzCiRXpBBXN0I9WA7BCPHeb
lk2h58Uh40+tlgVk/gp1935wgywVEJs1rg71CAEnB5bdFqn685VyUqMYmgygjDp+WKrbzArzD1Bg
ImX2z4S0GUhhOBntYYJ1gc336VqnqXIXIGwXLXJQAL6IEMslr5PExS6I3e9Nzr8SM95edxDqswvs
yp8KMVAl0jR1JTFZiyxgRH16NBLvqDVtH9o5kix5/Wqz5KbQzWDB3jAWfvAq3wp6KFVe/xXKKwqg
FoxRhBG2BGopSQbSXzt3o6ENWnvjfCspNOhXjCjjlBMjkpeKG712NQtGRkhDpJu4YfZ/XeolPzRf
H157CmJRP8c4M8jcrpSLLmUQhIeEi0QfNpqkLwrYuUOLqvTAe2K29eeUFntg9Dc9WqAM0n1Ga+je
abInyACFwLp/8WejCbxOf9Azf5s1/beq4J8/MuHg6xIFddGweH44xjFZBk5jJ0KrcH8Edqf8pOds
/sRS39onBKR91+0Jd3LhCFBdF/oI8Ihy/Vubs0Kf9AIwr/KQmXdQ1ERtzrJulvLmuiFD5XLgzgQL
HfAwF72foBWuS/wKRzSzkaDnkKKMPXOvue5Nwfh+aLTbrKUuZGHoLjGGm3QyPl3/CarNjEI/nCrW
Geoa0j5DiRoUDkjjiBp10FtvDXtwgG1eJbpReYdTO1LcmC9x67SzhpFWezMGAcbm+jiUqXsfUm7o
fYYdwDvON4kel8tSDoYTuWUDTpW4T7t9qwNEsFDHuCdACu46rf/lD86y96Bje2O46fg42qw5DiPn
t32ezjdTWnwkw33yu+RngJOCN5cMWOLZzA89paFds6BxVjps1dP7d/Ry30laGAU2DRxjXKHIszHX
8jKq+8nH1Q7fjoYxANHOZ7dklh6nJq74PPZ+MCs+xA79FkN35/oqKncj5Mss34csxoXmTglkmKM5
EzyP4d81vXfTOfGbUY/fzK75SEiOe+SvLWlH+rmHN/MMmOUwNJu4oo9Afa/EXyonjoEg8wMdgEuu
QeRle4I8owPQQpjHG9buRmdb0IB0d+baw0m5Qie2pOcMsIsZNBngJJvCCxz6ikg6tPuVq0G5Pkhd
ozVIpEblco1BrXFEWwKSDPwTJ104M3fb5hrgM8uKa1RuaGCQMHfgtb0k7NbNQTfACBEl8BYZz7+m
U70GYlFO2T8b8kVeDLGHhhHYgOrPU2tlN4bZ3GsDWXloKocC2qU/qCNQJYq/n0ThWV1MXQaS5mhs
7F+1Xn6iXrVSF1XdWIK58P9MSDdk29forWthAkloYodesdW0+24KG/J8/YAqp0xoGgD3A/pkGdWe
IMGQOB2e/4MP8W/nf0j7rt5Ike/tT4REFVDALamj293jMPbcIHsCmSpy+PTvw+r//taNUaPxSrsX
O6OluvKpc56gbJGJ2uhpvLJxFtcZMqYo84J4+JnxS2O5rIJh0rXZqubzcIjSC1VWlthCXxBgAawA
SBGS/XMMjgkBGCKmBECWPqR5Z9EWaa01yuZaI9MR8WHy5SBp2jTGm5mG2UYdN8F4VvkacHKxkanE
j7IZXsnzu89PIMbFYTVzrlPteTArp8/q11o23duTv7CQwbz/XzPzq8wPRtKXI9D2bdg+dzza4235
dLuJhYlHE3g+TCILQHnNhotFsP1UJxByGj7R/LnWH+r8OVpZxIv9AF/FBHQNpat5jkliZRNDe1Y/
960Vjjb5++cwdKt1BNF4qYAaPAupgqCQR6MtceP3Vj44nK2cJwub/er7s4urILwTgHUgHK4a1erz
zKnKxmmaurVkHj75vbICCFiaFMBToMelA6OimrMHDzxy+w6VLnZmMVx4gVmsPBSAC3Vl7hf7hRAG
wFBEwp8A/KpeIvbPYIHZjcMBCULVglreHRkaL2DmPm3XlsFS9D1dYzAVhRQUvGCmbfVhbxZhIjeS
wdmZiIL98OUg3NcpEk4BVxN76IeXLEs8n8UcZjQdezGzsfE0n30hu4HyLC4GnHQY4DlTnpZNIWAb
zs6UHST/tZfg/IH63e2NtTi4YJFNcN5Jv2QWwIWxElO9hjQ8AeVjomxtRjl9GnP9GYLrew1Vw9vt
Td+bvaEMhOL/194nRShRGHyMBUKfIME73DGayQXOjnV7gJpP1NrluLvd4NKmngxagCeGEIA2B21l
OOGjWu/xwNAdpbLyb//t87Px6+sEduoyPq81L/1e1r/yeVyn8HwBngN1++ulaOS8LWUJn8/0g8lP
6heQjLgZ/v3+tDw+LPUuqsRQ+fh+uqPEKyLv9ugsrS7IEgCuMdVuIXt3/fmh0KS4HWXtPKYistRB
8xq/YhZUCnq7NvPEktq1F89ak7Ooyuxg3tbTQTvnIrZluF23zBla01Lpz87wndv9W1pcwJwABAqo
G/0UjSZ5N7E6gBQx8udYvpib//T5eSDaFfC2pgU+H8sJgFbMkv8eaAo7H9S4odeNZ9V8flhF6xZ8
EQX6bKVhFxCd9XoctyutLN0TOEwnwvgk4jdPYtZhUI7g4ylnmm3S0euKLa22w5qdwmIrwPADqj2Z
aM/7UhZSxQg4bOexT+xe0XdGRgMkaMPd0DSvtydmsS2oGWNtQz8C0fX1uuYsK82A1PScl/ovBF+j
VTT8NQx1eK2wbu1FOgU38zMTJVYIQoPzNRn0XreWJWoAQGivnIfaP44F1eFMJrmxSSp7MPPviolq
W5Oaa0CepcUNZNxE0tMB2Zhfg2M4JhBmCZSz3DSPg5Rtg1pfeZ8sNgG2ANQjJ026OVYoj/oiDY0Q
K0McWPKuIfD6+4ma8KCofpsAVM0jYCj3oKpvcvWMO2cEkL4Qxhvohto27cLA8bnylZAboTD4w1AC
AM1ntjIggqcpQsZaJ1Xf/qhNJXtmJescQbvRvt23KQz5tCz+gVrhRQQd6tnVk45soLpUqGc/4Xcq
MPVMHw8+j78yR/82M6++8YH3pQhRvEcKqcjtZO21vbgGJqA7CDgm4GKzESOxXvGe4ftjf278N4Os
hI+LwwTvWuRaQDoAivd697RKWpphairnxBePmtptzcj/NVbmyxdm499m/iEFfrhJRxSn/a5kCm5q
pXCMnLaWGklw0x5CthJ3r/Ton/j1Q1Mhg5dfmBvKWYA+rUHjg0WWvlb2mob90+r60B96PWwVCk+R
PARA+4LcSi1kkaRtpnPVFaOWO3rRB6A+rEKjlrqGDDtSOyD4w7ZmdtSN8HCYcOPqWc5cSd2GwV2c
/H1KFE9hKAighAHktDb9hA+jJ5ohggGGDGjxmL50fnEK+2AlalvsxYcmpuvjQxOMBFmocUU949Qs
HpNIjRwty6TXbiSNe3vZqUuXA4jNyL7i/ARpYPaq7AkM3pQw0M6mn0pWJULqSiQ0fw9c6ndREPNj
Ng6Dx/OCO0blM1sIqbdlMYSS1UgS3jCGyhsLEZnkVU3Pbcrlam8MpABvufQtvI98Vwgi2yatzC3N
c+q2HAJaAWhFngyJVGfA/58loHcMjFhIA7KfMpxT7zJTIq7eBZIV6t3gQBcA+J0eIYJdG0bkNi38
GoagGe+qoUdgC0EApIzCNHZR4CJWl0XJU8mK1o6jMHLy3BycqlOje7n1v5BeBmgTIHBgymSUWWdL
ghdRX6k1AM2mbDqKAmsJqQTBERIWiblyIS0ujQ9NzZZGGIRqYXYhwNmmnbK7Ehr7a0ZJiysCJUgC
GAHQ2fM7D7rPY5zqOFB5Wx+n3L/gfuCKcjxACcW3NLMj4BiuuZotHePYtijzypAmwEl7veYbtQ6q
RlKVMxJrb0DmIKlVr+zcxbH70MRs7Mwo8Ns2VZRzTogzEO2b2ZNtmfe721tqcfwgM25A4ghCGZ/O
IJ70Ut7ouDDq+rnKm/1YojTUidAagszFkvgN+PRK1xZHD/kNZLVVc1LYux69UQpo0kYI8Vj2Dd4l
WnO53aeFoYODPfB/0E9HFDkvldZpZQq4pylAAe0HBtaaEVktf7rdyEJUjGgRWriwxsBhND+KeO83
Eu9xL+llFloQIiEPjZIJNxOS6qodYSvvioVBQ3kSJVJwwsEUmUePXV21fdPW6llXYtenmlO0Kym7
xR59aGH6BR8O8k5KR7NL0UIT+t9yzdw2UngwlWLjy8n77cFb7AyMJyA9g/cLmMHXTTHS+iP+XDkX
eEzokmuOsne7hcU18G8L80AOJAY8iSlC0z6K/oxMLQCuLPciKr5gbg64LLaPBrIcVB1mlzicqboy
9X3l3NXit+ST0DJGJYQLb7mGcZ8GZRakXLU0mx8BPuBIB6w46aWOXfV5sgXQ7SZ2RO6Ow0p+dXH8
2GQKALgBquKzQBWPpP+LiHxFPA5D7RlZvuHdmkfcP/Mw79Rk/QK4DPzUPwlVqHQs64h19Bwl7WDn
RC93SsKCDe8byG8QIzKRBU3qDW0QfqUN0PBEChl4MJVxGdRc3qJsT+xQkbMRKdlI+s7gPmYHUZTA
O4ZHhwhChCeWktwZlEo8E6PM7lHzLm3U/OF3AWEur2V1D20iHLMqhJOh6TCmLvWL2GtAN5Mtv1Kj
B2K2UmbpAvo9Q6sNuzbKoz1pRHbstPIka2HhDcnWMBrPCBwjdeT8sYcfnWQPY3OMg0K9w02OVGMm
Sicxwu9KF2THEIaJkIHm8U6HB/FD5hfmpuJJ3liNPg4urSLmGENdPCXAZDlaoOou81Xp0vUj7It6
Wbe5nuuvStqoT2GTco9RUrt1K6/VIZcWA3hpkxw5GEJ4u15vV1MoSJzKgp61JP4ewKsH0pGwuzbY
5vamXToWUCzAaYpyFPDus3aSgGfEFD0999SGw7alJmumSSst/KPh/+GMy0pJb4ZBRk/ah75+0tbS
CAsPCdAokAQEIdsEQ3MayQ/fLyTTDAlX6FlVAifiw6YF5agy3rnxm7NuZY+SpRN78lBDwhFM808S
EtAEq+qmqMh5iJj2GMZy61VE0+/TvuwcLljyjP9ijixU8VgNwVlppXGXCzrY8P7wHRgNEZfnavms
Gk15LBLYzNye0KUfCHIe7ngdicNPLEpJYLFoyOecy8LIdorfpdu28+O3NIjCnSrGcOWSXFyoyO2j
0Au7RkBTr4c/C1QlEsgAnmGHbpXkW59WlhSsmbMsLqIPrcyWqT8UI3Qf0UpR1k4HOSdzWKMsL60j
0BdQnMPtqCPMuO5IObZK0MUjOTNj2IcGaxyZNnfULyGwJLJDXRrBSqy+1CkK2geUvSBO/ym7K8Eq
ZQA6CXsPkHOvbra3V8Li5ye1eOgqwW9mXm40MjDopDJUJp4mztlvYfIFRCLKmaD5mzjmPmsRR5IR
1YXhIyVa7WP+ow5Ct2OhXaSK8/dd+dgQvZ6bIdMrwWSkCvF1KKRv0yxZGayl2f/YwiymKLu8H4B8
xCk1lvQxZ1XrAO8nXKnSyF2d+4EXjsYXfAMwftAuwAiCZj2PmCS457RtFSPxSve0/A0B7pUU3tIS
+NjA7PGedplSJwINyJ3j78EyvT0tS3sf4KxJCg+ACayy62kBVLEpp0TEmen9fchztxuLk9xJK80s
PJhAjZdlsMJha47a3nUznV+FIGcQemZlbSFOt5LsAWLXW54/DeVFzsOV1TYdJvMAaRI9QzSMeYE5
xnV7HBdIJ6eZctYiaRvR8oXlgQes3ZY07X2sBi5heLvLWvN8eziXYMZoEgBfGAQjWzkX7gGpOQFW
Gg9QpUhKuyrVg0IBLea9M+KMtQhMVYEWqX7RbHhQzOIH0i+9lQWtvHIwLQ44hM2BT8HhhCfD9QDQ
sJk4aQXmNdn3ZeuaaW6BlOr4/uhQkjhwKFhZqEsrCUoqkGLDE3XKo163KPFMIwUZ6DkzDnTcBfW+
aleu7qW98LGJ6eL8ECeIliCz2CHSkflTfZdGK0+5tc/PxmxsclEoJqLqsHlR9Je/T5Kjvvzv+Ewz
9uHHa4UgLWjP9Eyftb52WPCVE/ZjA7MLVlGbFE8ONJD1WyYXuMK/clmogBNA+BUGwsacfT6iSkbK
jNFzUsDbtgNdbFMPpLX12qwsplX+yiKe5nO+i5EtgqQlMh4Et9RsyFC8qCtkF88wjbXDcbCi/F7W
flLjC4rGkMhAihT0AKDT5jg7KaFBEuig2wriDk4g3NunwlI/sAfhGYcyOooYs5kpO5GGcd6DtV8d
5fDCOdSutyDgrgzX0vrFAwC8czhUIoEzW7+JKOAsECjaOVVs1ltCXrlgl3Y4dCmm/Ceyhp94om1R
xUnRVdo5Eye9hiUXpD83t0dqsQuTpvD0cILIwWzGixrsj6qCBkYG4uOxXWO6LX4ekSHWMJbwJ9nF
IRAZ7f1MO9fhewENADUpvNsdWJxqXQfeCeV+rNvZLleLEdSKAFPNU6v/VgROHrvOF5oAFxjX6CRm
9M/75sNBUvlliIDd187Md/WssCJkA7P4Zyve/ls7s+WkizIIBXSyzp06eFGPewvEopzujGYtil5c
WB96NBs0IOwVzhH9ns3Oi4DdGr2gXZmX5SYMGYoxeBh8eow3EY+56bcQZoqr31I53o9d/Iq4e6Xu
trjAzP81M4djgP8QD1IIaEkik204Rm6XP96elaWO4OkKeRhkfgDJms0KJVGBcG3EWI2BpfJvEy8C
Nte3G0F1aOHonfhkKO5DYAqp7uujt+r1Is0MCBzAI8kaVe21waNwQA2mLl+G5pQiOTxWsRuIbgMf
VIuUT2pQ5FYUQb9/CB3RN+9RC0nn3Lep6DzEanbddW7cQgdJ6re+DxxXuDc7bUt5uFP6Q6o+VUKx
dKU8qroP16TUZu3PqhjtLD/HXWyDUATll12kC4undz7/nTXPIbBgavmrLwzg0tiu1Z95AyfcrgIz
HKJL3J4+JaGiYUBov+e/U03Gz4DkTWGCRusAadLL9mje68oplS5C+dPAVFHrvMDYQSLbUkLIhHUn
tUFarMqOFRzFVfEkm7sk3uhaCqdfz5/GIN1m5DUoX3z1e841Sy8fMnLPlIchiZwulR24rcCOGBpI
d70W2cmo2YRxp1fkYxB6TQAsStrbSIZh+esdgRHSLoxeQ8ZtOWsd+COlqleSn22j7lL5DDaVVeoV
1Kp/xWLH09Yy5fd4gNygBh24rNm0ZgJxUt0GbtHKdBBhB9UeO4hh4PGj8cY1Qb9K699adx41t0wO
qgT2CsaoLTZx3FjoW6zUdsy9jJ3AbaiKxOOSF3bErlDNG/cpko3mgTQaxlx4NNBfdDM+qT6GVvpl
+L/DVN6q8DhDucdKYT+g3RVD4vIxRWISWrf+HqJXNptyggR57EDx4lQD3Py9810kFxUtsEbp4OfB
sYdyPYNxjNL024ifNBkkMWZBNXIwsmNfKw7SUkjHmJu+OcURuYtitiEJs/u8c7qydORQWF1bOvH4
O6J8MwppH2uJw0piKbGwWJ9boXEXgISGmnytuUbugQENC6BC89Lu2GXbQfeq9m4I743xBeKfiJzv
CuLVtSviDe03Ar+VYmJBYLWDHKXVaEdbIJc8wz9A1yuVfCsqc5tRAXR4uGFy4jTFYxq+FQFMB8NL
4Pc2HNatvt2kgG1KiS1YbvHhqZV2qQ4v1o1eh5avOaLGogfvI88dH3l/XttV8IJPWl2S2j45xshn
y3x64OKP6viI5KxV5f1930AwtHwegvauSQyHdewkjNBqmn2icM8oA49qcH9VZMsIQguzqurRThpH
t2qPAf2tEH+Xy6qdRpnFhh2rNbsjd5y/0ewhHp4j5cjq10JABCH+IdSDDlvnFqqoWSDj2kssmEF7
/XiK2UmHwghU/iwiw/4ZXqI+bKOE7ulyYtEGWxFu3XAESP/0PLOkEqv5m0zvogBKbZNtkLCzKANj
sHIizbCIeEvyd1QPrFZ5YhiyNNlDFwHMe+FI0kHXfOi/Gk4uFbDoTp/r9KHvatxdmU3baBcW2zC5
U5XmQRaBk5DYq5K3tlEsP6kc1XD/cWUQ0OnZySNSVIhxAOCzIQHmBtSHkl97AY7IGnQs0nw8afDN
jahiFdDqGkJujcG3sqq2cRC54EyjqE0sfQzcUPxKYAULwAS0Inay+lQ3qhMPMIYb3wGIc0qK84jH
4bGJKEKTZgcvcTf1y3tfb9xY5NaIgjNCDjcPhaN0phMHwTnUFEcT5HubwtoM2kbthcWvPLmrYD3m
48jUTmT4Ieo9CwebAf5FQ9VrDOQPB0cONKcMU0dVf8eou5ni3MInLOgHvIhfCmTL8Ic0vRD+TFA6
LaQXYrzT8F5op1De9dj+WCyMvavlO3QqrE5kd7L/XvftKQNuwCjcKv1d9CAlVkcabiuxVfPTIMc4
sQYrNeVtHcMDotzr0kuLxR/LWz99HHKPgK0YAoEgFKc166espruSaAdqXmjlH1r8rc4gY+7/kLoW
JzCx4d0VRKcCO4IMvpsazCk4hJIy+tJ3D5DGpOICVVY7b+mFlv5pqCKr4qjYs9iLlehgZPWup2+6
BlCzGlgSfWqiNwiNcIg7y92BaYfB2Gdt7OYqv7AAgiT+ZiyP4JLrKZwLtiFuADOOrVR5basD1TxD
O47BKWXbGFvV7LGUTea0OK5b0ntqY1gNH4E3/S1MLyJwpDvTyaoRkIzafPXxYAtL1wze60QG8/jQ
MxnTflQLR2hvLX9rs0uqfIeZKOL62GrrzuKjD7xsCyKxYokaRRN0RNZOSQaX3naXlZ2XIzqE6w9W
s/AK5YHnm1z1FG1XyVC1T2wjV+wyz3dyvdEjMlhm0O0iLdpFOFgaY7Dh9ekNnWFJRvMz4p3Lhmin
D0eVOowcMvx2Nnz3h31FGcAiR2p6ROos1Vdw2EHVipyG+I4z16y9ot8K7VHIslPUz0p95xuazRM4
uiRn6m+4eezqHcScNeNBQf1I/sMy1ARfYuYR42IEwgYfU233Ggk8Jt9n8Utl/FHEIRrzJ6Qud2Nf
uOMI1armDRiUo0FLhxrvArmO8aHkiaVLtiE7NPcU+mRkXp+8IAtploVN4tGKccC25f2gwvVF772J
MuBHhsM7xQUDFPSxbNvVxAENy1HK2DLVxpU55GsAWSl03SqV7239MgIoaJJDExzGZm/W7UbpX8Nx
m7TPcCwG71G9p8Fo9eHwXR80O9LfRZ9uIv9JTR5Tv7WaqgRuwDwG2qkx7+rKiem+lt4qwp0wAZ1A
vFSJsPtBRT2+t4t669N7SsRdJx/DKtnGQ3VMpWjT8PtEw32FAv6xVN6kekAt5X1o3wDQxLJ7lpPv
UpMWG+7rxzD6GeSaJWKHS4OttL9M9WgiUqkV7MQ/eb4ncDJsAPht9c0Iy5Zalrc6908makvycKdl
70GwkeoNiZQdzUe78SNXy4ofZhndS1FMcK8fC726S3iJWolmNd2xj/ujVvK9yZ58cgcBzhCmyUp0
TqtnI+ls1b9XozOkqH428dMYPMu9yyKXpPdgjFuJ6ghEnLoEKoD+lio/Qk21NRI6Y/IIpoCdSZoF
lh/O4nvZf6B5tI2Lid/iBHxDGTiaiJeK7IEbF15tmuRH0P/24/cseNXHHz4Yryn9bgrPCE8qvRem
m0Wx3YbFQcW/0Kyx40bdMx5Ba7c/1hk/mLrTt4fEVCxDz+FXVeyhLmpnKrWQ3nMA67TKsbdZ8JAE
B5U+jO1jlXpB/k0fvSQ95sZjHerIyCXPVe822qFkkIRDKVT6QxANISN/IL3u0rHwfIH/A/KuRWlP
uthKhAN3U4gHLblvSk9SAjv3HxoTZveV03FvhIOxlP+pkve4/Fly7Fz8lDiF0K1eegjOhvg1bpp7
obJdGkGogqhW0HaIhC/cTI5aFjpmMLgZCSA5t81hotx+HyFhaviG3QeqM0L42UeWmO3VyquM19Z4
DSXEmvS+LOHL3QCPZ6rWmKhbvX1X2xx2P5rFu8FWe2Yb7ZmwQ4MLXJNjlGBj2ADVdpqeVHEp6+eu
+tb08QE2aHaACfE1ZSdXZ4UlGxSlIaMddHgz0H1PygdNL/AKOfSGbA25caeKHPc5YscmPvfloaGl
m/gXkgdWWf8iQWn1w1tR7aH2bLHO9OI1iezPD7IpaTQlFIDuRw1llkGPQj8yTR4Wl1LWtmWVnUoD
vz1epW5NL67rZNh1O9OL7cOzP00poCYZ2kmhNLNH2fkXrGxNe4g6/zCBkbYJkk/HVpdwhfq9samN
NnXGMpXOZTYoG/AEkLIJQCGOpWlsePMeV6Jxqzj9pecBiOWa1jpaU/KjOmbpzo/gTFd2YWRHGHwL
iQAAQXT1YZRjBS45wbc4KHHi90r92NIxOSGATJ9Vkkc2qxD6dNqAKl+u9jgaet8mpRzZMWlMOzdH
vg1ZXnpFmHf2yOHmXqZ65pb9aO5VuS13HcJYG6nG3CmqtgHsDzIHDt703abWE3lT8op7ZuOb92mj
Vxumy813qJk2ts9Y44q6k1xt0POToRt8BwsB4VQGCb7rWlt7+lDQP1BQT3ea39PYahJdOmkVMI1m
VrMjXIDywwgbhg1YzHiPMTPyQpErDoOrr0MaBIi3H9r/QJfns4q1A9IDGCKAH8+e88UYJSPqr/kl
jrLCsFGN0e04r1Lgu2qKR5jIbJSa8UaqJOFAZ0ZySNnWLk2iYWNKBrEgEhB5Q+GzOxZR8qRJKo8s
iY36Uxl11YUwxJ9xbOonX6bjpQGgtcyo5FSRgkO6YsMD57X+juAWz0zJMF1FopOCDN4gaoXnTcEN
7jSB2f0so7i2aSnlW9lsxu+hEPIaKuhz0mHCzEDUHOKjQAWps61USSQpgGvBw4hZsCWtkpUSxefk
3PX3Z1vIVETD2xDfb8xTMMFJT7hUhjVG0+cD4bqV6e8/bNS8ybWo9LXwAq9fGh+SxqZ/b/h73cTU
0Q9NdEMNJnWmhxf9BaGUYdhmvM+7FUDg5xradSOzpdkZaT7WUE+6dGHuFbWMy02yDO2tj3ekumfy
OeXfbu+Gz/MPYi2S8CijguwBaOV1t6gMI7IRhwzCAC/zv8Vr8KzP83/9fXr9fZ13fYKMEIRthyP+
kaADTj0zcv5bL2arWFb9TC2nXkC+MP9Wf8EdGYMEIzEU9cBZ1Ged6EElBF0OnRhrq2ePdf4UFivp
v88rGOOkYSZgwQxd2DmOIosbsysoACjDGGgIjvrUamnkQWBj+4WhAqdDo+BjyYCFXk8IrPr6OhtK
7az5j9qd0r3+t8/P1pOi1XJr9Pg8IRbBQ3JlmBaXK/KjqBthrCBpcP3r1XEwuaZyJMhlZCG3yHh8
4efjgkJoAU4zsF3X36csF4BOopYw7LmEKzv4/d++PzsOYbKZy1KN7yNlmd6Z/AuwIrjX/O/nz87B
Wq5pV6r4fPsdcnwa7pd+c7sDS+tUB2UQJW6U1kCpuh6gaKgqf5wkbIWxE2SjiAS6R2KlkaVZ/tjI
bJZjf9ACTUEjLD8UdtKvlIUX+zB57qgAKCMImH0e2EgfSCWhnRXjnvJjRe1BdW8P02IPUBTUKGJU
FA1m20CuBIwcOkM7l8YO5A7+lR5Mxm/qhOwGevx6Fnzou4IFKNhZRmYWdvf8hMfPF3oANAVOvUni
bg4b1/VMG4iasDNcg1sPZtOKzVtwS263snQ9GACLAGDPYAM3j+RJ4OtGO+nHV3G3h4HHT1SlD30b
buBP8vSFpkAtgqQL0CIopV+PmYLHfKyAfARFvbBwWGW0sKRA3hV1MKh5xbBherzd4NIawA6ZrGgg
WfBJch1oV73mAiMY13vD3INT/4Xvo1I08fNMSInOzqq4JV2PaB9nSSd/Uxjbxcqa2MFiFz40Mf39
h6AnBUK0jjRUvuTCRv60FSvTv7QToV33vy5Mf//h+yMtkyCn+L6GynN70uilUVfuu+lAuo72IZcG
egVm3cBKmwc4g6SbOUID5Vwm8Y8ih2UA/kW+5KUAesNCSWPl7JoOj+v2iCzLkL8DylWfYMjXXSJS
X3dpOumug9DmluNI3BAZrlikg5VEPYHza08dXUd95vZy+DyWaBiy6NDehs4hgFDXDadabxBYeILV
Dyi4Fro6i93q79fcdSOzBTGmGbTTUzQSl5sM3kTGyoL4vOCuvz9bEEYkMsWfvi//acuHpHq4PUYL
IiLT90HmwLkpY5RmB6fG0gIDGCM8idpNXCIjW1T1Mevwvu5V2VJ63QrqILVNI3WVKNi10hq+dHGa
oGZjMFATPss1QtRcauKOgQc2aodRFj+HKPMG0fO/Ph3ASofpJOBJVIOa2eyi7pDCSeOxRpWt2kXG
di3iXuoG6BC43HCgfpaWgmNiqGYhV8+90iGrbaA+QjxzXINiLrh2TuT6/7UzV7OJMjmpjFFMvNBM
/8NAkEBTBtKmSkfy59Qf6m8y8dVfRPDkJSpLaSugIfpye9ksdBZnB6JOCsQ/KCCzVaMXWsD4CNRk
2fZ7VWs2jf/kl399p09i8LjTJ+sy8OJnjah1LQyV1eWFP8uysPSLj1LC7X4s7C6oNUFJHWgJmcpk
tiZoSAcYdlblZWDFloErXLbq5b81MYutospXmmhqgmT0p1JqbybjXzgj4HWEKh0iuIk3d33QVZkU
Qs4ejCnfAH2lt/NqcP66E9D2/bcFet1CK0EySwlwZ4SPQ7RN6e6/fX52Uvv1/+9APMZWL2w8+lcm
+vOlh13zoQOzY5oL8PflkYFURkM7LTxSuT202d70dg2fuLCkZKCYccOCVzZlEa6HSgw8CfMW151m
vhu7kPy4PVQLQqHoCYBd2A+wT/oElq4IrLSQFkGs3kIKBT5DcWoH5reOtx6soa0IB3YMnFRLvIaF
1ilG3WNFRXGxh/8IIUDjfhKcvu5hNmhDUYaAMY0/c9CXim+3e7j0eUDvAF2DWjZkJ2cDGJhFlPnI
X517+SzF34GM+ML38Q4B1wSKvNj71z8/6So9rvCQQP1sl6MYu7KWp1NpFu5AFh3aAJoxvZfnVhwK
EvFqksr+WYLol/I+bqUfSLxasQ5UC6ry/t+D/dANCsYWrk4E1fNniV8Mud/m8AMOR2ILf5MbwpNh
WF+0awi5hYnBgIFFNr2w8NidDZw8CFUyRniYKoDpgEjW/T0CFvrhQHXiDgXsC9HA9cwUIZmSo1J2
yYrnn0PxeHveF+6siTqPIMek8EyfM4xq0LKVJB/yiwK1gNbJlR9mu9LEwghdNTG7sXiWxYHWoQnN
k7KzUq5svM9vQ8wwqjwQmYNYDOb7enyMOoe9n9FkFyNqd6Gv2yqB0OAARMvaIbZwXF61NDvv0z7y
Iy6j3C+FbkTRGVuCIutdrayEnwub5aqd2cFP4PskwWQuuzT8J3aVFZu/oiHYMyPbkpIB7NA3VtWa
XwgFIcyK3TI9RaEYND/B+gGKF0GVXXTtHoHF2gG5sNKuPj+78ns1zrioy+wydg/ZqFqZmVqJZtq3
1/PCYoP4K/glEyodd/9ssSElZfQMeh2XsNsLVy9WMmeLi22SFZjiO6QWp05+eImaqKo3NM6zSyzd
tWwEX+oxbqItVbq/j14YQ94VfGsUoGA7eN1QyUkhghT2BBn0PhrZ0sLmCyPFJp1UBP0Avs+VJsoS
MgBRb6SXViaOkQATo77enoulGUcadIKpTobg86IRlKNY10dKekFaAKAgQC6rv5fAg2fohyam5fBh
Puo+8xEdaRCSbWU77p6gMeLc7sTSjH9sYTbjSSEDq5OhE37qoEQOOJ9WeXjM/LdWpl/xoR9gk/aJ
P6jppQP2jCe/qh6o0CaG09LKulo6Wz52Z7bJCW75oA7RUE7qXVKZd6omPXE1dhQj+tmCqA69vGNh
RGuh5towzna/LrLQVGOWXoD1sk3TCjNiB8UWxly3B3Jp/8PJDBXkyXoU8OjrgWRFT3gwYLrUPLSC
5jHs/xpHjhX3bwOfA7EOtBdpWtQdPIXi/0faee3GrTTR+oUOAeZwyzBBcRQsWb4hLNlmzplPfz4a
B8cjaqCB9n+1YXuDPdVd3V1dtWqtCkTf3ecmnJwqjWgWzty/HaDvTVAFY5xprknvSDm0IC4mIH7g
iWLvfxtm+RlHLqdkVpu0voQnhG5EaZtaNWIQ5079E+thiEgh8wQD3P+BJG4MITqY4hTIYjyQzood
A7Dp54acOGbeDbE6A7gORLEdk5TunZsk+jXKF0V/pv/sVH7h3RirUyCnVlWqJYTVZQus4Uq0bOKl
RtoAwjCsS9N4ac5xTJ/YqIxIs6LI3NFyvgprgIeYrViV6V0GQlfsf0S9ZCfhru+/6QY00DuzO2Pj
uQFX0U2cCrHhg5jH7VJ7lm2w6sPoyJM9dF4rb3z1nJjpCT/nRUDoubxAuSRWVxx3fyKRTkvu5BTQ
g+MP23h2dOmMm58I2t6NsvKOySySyBz05E6cOttQ983ws7ZKN4Lgfj7HJ3vSE0njiyJctaSAVmvW
G3pdFbGQ3OXyH0n8JhU3Q3Gm0fLcEKtVyodCSrWCIYp600VvceaJ49vn++mkIxxZsVoXqBSaLDXY
T7wYdlL+Q42fLKRay/6Xlj+Lyq/qXO79tCP8m7bVEumkUMosjlPAJd9HC7ar8mfT7Kfq4XO7Tk4d
8u8LhmXJoK3sEqS+n3xz5ArSLnN/25PIzY0z8eG5MVamZGnTJC1Qnrs8dZA2aAsXPfGvm8FbkxcC
qDYMWd1wuYQ/hyjZ3I3hPa3DZfIwnGvJOrUgyMdAYSOhaPahRbkdUGmVsi65swSgxnu52hX9rT/+
h6ezAbMBOQ2Szwul3/sbSEiCnn6qPrnTeh7mu0y8/w8zdfT91Q2XWADnYOrn++NzH74IxW+zPXNo
nlrvYxNW4VQkZ4M2xFNypxtu3N1kkXtW0eDkYhxZsYqc9KZt0yIbkru5gZ92X6aPSrJvo3On8QlL
FokyaqxUHT4CPhR9kjIqiNVdbsIEP4nAei8r+Vxh6NQo1NJNCVpaWvDXt1qmd8D1taa6k9qLStqp
1X76OmcKyT6QHxRoFJ1k02qb94JfIgFBalnTXwU2SNKm9OV8HevDKBbgGDgFlpa/1cKHc5lZfbow
JDS53U4W7EydCxzL+9yFTyw+rXNwZ8CMDI+JvDruwclksd+J9R2a8C5dAqGwjTTdbvNzEqCnIpx3
I62mrRpz2Qzbob5TpdIN49jR0Y4ahR7Qr5dM3S4LTXuoFHuqnj838ZRLHJu4OjJzf67HRpgpaBhL
K9HNAtZu9YfPB/kYBcABInKSoT5ygkKvUtWxM5VROnQS4OjaA5ziWuqPup/clr6ozwf7aNFCOIKH
QxBEbW2NHJ2hFYuoSImHaIxDrxJK+XrU1f5WlNtx8/lQ0rL73ydWl7EYB46mBZm5/JajKB5gJiif
sRAPZj9tmuY2Eu8CIdmYSXmV1vRJDo0dKQECZE/0ceVo96rSazlctfmb2OmbSd9X0zlq4xM0Tn8J
V5iCRfGVjf7+N5mlNeW10oiHWd36LaxevnSrdAhMU68yh20XdTZVcVrNfmrqPqnuEj91JLVxVKHe
luk5ktW/CcAPU0TjOmkheuM/UL81Ru4nlALFw1D3lxPP+KwArB/fAUmmYZdGzKuxuqYfYw7ppYPE
WiXVMna/fAUwRocabh14aUQ+UZ+vzYZXazOcKemdXkQahlWuQ8pV6xRmkyzJaolFrAi16AKcaM1r
t7X2K4V0TYIcbSiCfZkfsn5wm5KGisEAma07wxTYSipt/G50FSnaf+5bJ9xYg20SJXJygtAarjam
X5sDHfnmjCQJunxWoA6XZd6PWz2fBu/zoU54MR3dC8/DUtJE6+G9x8RBL2h1wxKVQlNemXVdbZin
fl+JASIooI9uY86f27axhDMB28cDFk4qIPmQM9AhQAHp/cianGhSTAruMJiyOw8jjbbNfhAdDiT3
cxuX6XrnhovK+lIpoBcBaMGaSo24LVbLOGsPESws0+Wfz7/+wQ6+zntx8XBu6Q/UadMsqIOYSO0h
LMip5l0SwmAdjY6SF+o2SoT4zLx9cI7VeMvvOT53Bhj7B2toDwOkgJKfxLaZRc9yk1Znpu3jxbSM
BHcelyzUu/r6mdhUWqKi5NsdKHrT32nm0zaSCUw0aAidqgjuG3gTafhNrtEyJ1maz9kZ7zw5t/Rk
gwMEevuhE6Cw0i6DE649SONVA7uxEF/Oxbfm3NPulIMYR8OsAj1jNNqe93B7UHLNNcrUjuKXz53k
xKJBWMU2gxJryWGvnL3RlZTYaK4Pxhw+5aFk2ZKRmneiOalfvdQ5+6lYQaEPBRtsG6sNbWa62JpR
Xh+UuXqq0/5REqd72e9ev2zQ38oYqnXKQqO9MqimnlXruVYdpiKwi44GnH3RnDmdTyzL8Rh//fPI
09OQnGlWMIYkXDRBYCfiOU6HE8vCkQAvE6lsiuTr2muWSGoYVX55aCJjsHst671Sov8qg1T2zG46
4coL4GyRYIMHFaKK99tWDqrJAm1YHyoT7vC9hsZuvxvT/7IsVEfA7MGPZ65XP/PpQKn0uD5I9ZTT
Iy1FHc1etWRuctmKzrAvnzCJy0miZgXi3vogt+pPGd2wASal/UU7QelZejnEDXQRnQnrTjiCxkEE
fkFGeAKs4Pu5m7t0mAS5qA9UncZ9Yk3Wds6ic1RB2oe7EAwoe3SpXLNRiVfeD1MZ2TgO+lwcKgLT
uU4c/pPTddTK8Ie6Fa2udLH5KZSGtN/OdqFDeG7Xia2aW8ncWtNFJaBokzthbMsm5Byyp4cetEG2
BIFLCpwtfVQLPrRI5NlByD1R9OTfLuTwj+bLjozf9femchlFv5vYbYtLzbiji91XHfgAEtXfDjDp
NdhOJ4i2n2BS0JPKrRLVDi2PlUazZ7AV2v6/utVl0OTQ9yys/6CSVp4r+b2RjOKQHYK4d/X+pQII
HH6Z1gog9tEg672umWWa0oyVHaa8ZVqrDd2Xm2YKL0ua4z+3Z/m978OB90OtcoX+bIlF00nZwaKr
fCruFxaXUfjO69sR0Savp5cGrZjPx/zowe/HlN+7VlgqsqCncnYIFQfaV1tAJ+A/jMDOx3VlTs31
UTZbZdWYLSMUf+rL9MxOP/nzjz6++vlxC4Awmfh4Il9OEv3795//+I8nCdNz9P3VuwV4ypg0EUsi
mBfV46TvsninlmfW/eNhvwxiLjkQ2IjUv2+Bo+sk0C0h0BolO8TGRVBf4Vu69tUS1XJ0wHlKBQl0
F1ze75e5yRHn0uMwO4iGByHBucLRiWXg8zQDgk5dEBeraapjCKEUIcFzYySleTadSxItJ9xqa7wb
YPkBR1OUyT20H8BGDqmsb8ZUcvos3JWxsZV0/2qasjPLfiLClIlWTPjfSNsTpK9O3DDqdJR/JrAp
oVfvR/Ic8kUUXST6fTVfTo+J5HzuZ6fsU2AJ42m8UOKuI1rRL8whHkfsS/zL0Yq+z0P+LEVJBfcm
dJOR3p6pKH7EM+MRxyOuZlQx8saC1gGPsAroB+PU5W1wGxST1xTtNurFbTVqkF2Um1nXfkf1/PK5
xX+TbuslBQFMTEgz2cf+wSJUG1No+gyeahQ6O9NTW9/t4S8yRmvTFMVTQbjgRGZ8G9JeKtaJVwbS
bVGcw4Wd2H0SpQ0qFwvQ/8Mt0nVWo8+ymB4kaI7V6iCgZZfX3ZlT8OQC02nBIw8xMzg33zvwGAix
VZpwkbQ+DfPybRjfh7nuKKboqG34X7yJhxFwFFo8Psg3i5EizHChZIc6vzUg9oICMJHErYhEDCKf
m88X8sQRKZG3BVujsmU+sCrXiT5kRcPel9IfsnXvB9s52ZTj18/I41HWzYdBwYOr1TEphNDcDNGm
iX5EECh9bssJX6DnalE8Vhdy4nVjjDlbbM/MyA9B/jxWz0n2LZG/fT7EiaPy3RCrfRfNqpFIg5Yf
OnH3W/6ywiAvuWMDFgOPzsl2mjNfrDEgV54yllytku3nv//Ecr8bYXWTEIlSboSU/xAMP+f+phWz
rZJBJeWH3v820GrHVHVdw//PRGmdHSpuIOzqZJ+d0y/Vzq3HEnsfzZga6cqc5Ayjz52TJL8En7jL
cjS6bIz01agikluqYw7VNtdTW8+2+eBDhHBrdRCzyc+9eLXoMujCldRsSwhX4uKFJ5Uz9IZtWQmN
Yi3R+iUEBfbY/E7zvZxt5Kh9nKVpYwk5Iky/J/ra8+Q5XiAwAk3OuadDpmBIbkDJBbGkran9Evun
BCKIJL6fxFcQFLYewrLTe2p9DUvcmV1wYkrYz6RW0Oilb2Gdlkq6UfbTLC8PUZruzDKggevrDyd5
SSRS4pOBsX7oESw0tEt03mUHWRoRr5ns8ZyI9Ymt/G4E+f26BiPv2sKIykMhPfZwQfnPg3bGQ0/P
0z8jVlFP1/YUaOq0PKjta9he1bn75R3wzoRl/CPX7NtaLMWE7w/idTpsF55DyDbbM5fF4uCre/jd
KKsjA+rVblRllgLEyWUDT0sqe4G/JfqxLf2iNqwzJ/mJm5DUKkgmMg4oOqwxpVIipgJ8tcVBg+UN
QKNtFAfZ8uJ84Yg7h2E/6QXcThZVYxx5XVzUyNOo7eAXh1jSIbxJ7Fl/UXrlzBV40hHQt5NIScIL
sm5lmGSFF2hQloeuvYLVpzXPOMJJK46+v3oYImNepRP0dYckfYitu9p/kIb95752clUAx5GeAV4K
J/p7X+uGpDfMSsbXstkpuvtIfkorbyivy+nn5yOdNOZopNW5bvVqHCW+VB58KfMio4OS9LLofn0+
yEmnhtedB9US1a3rTULcJKro68yYbi9lpnmXS7Y8PCP4PQdnHPrk6h+Ntfz70Tb1hVSgyZmpoyy/
CxpxY+TFmWj99Jz9M2f596MhzDqvadzGHAM2PsHfmlR8xv4Mav7UIMzV8uIhisOb3w+SFEE8xQr8
gtk8X/eIQkad5U2V9VW4Ep0wqirBIIyMNxrwq6xNH5e+qSZRdWB5bD8gOh1SrxR+f+4ApxYFogpa
MHQqSNJ6FKOIKJTTs3mYUoJFX4meNGN8/HyMU07G0UmWmUb6jwTV/H2I2laOJRpEl+6AmFxmK9Wm
n2/N6MzinLRHASSBP3Nnrh3axAw1g9H7UJa3ivC9DM/M14mwDgv+fX/lxHOIktjsx9WBwrtr9pdS
/KKKG9/4D0+Td+OsPLnyfRgbReZMe0hQ0QVLUFCrhBbwzNqcOs80mooUPBrC5HXPfuX3UxZMIfbE
+U/emldR6kPjn1OAli+tOTwz3MnpMzREKf7qbq/LtUUZhkNHd9FBrF9z8U0SC3Kot/NZhP4Hl6OT
dCE9kOnOBYe1ru1XLY3BiBOkh1kyrwzONISw0Fh9GPxuG6bCZayYZ8KDvy+rd/GBuTAfcCaINKaz
kZafdHT2zH5a+r3U54ewqa+0EZJKUHJlQ5Ucisiyf2k0/UrTlh1wh17FVakrl0Z8UxpIg2fbJtOu
wv5+qraiiJYFOz2LFLsugbFrwQ2q227cDHTnhXYeDvYMe+A8Je4QE+pCqWmOL132a5BEe6CMNzOv
+UXZB15npiQqr4PkRgIl2sHUGCEI7z8GVe/51W0X5PtS1e6lsTlz1H84Ipe5oJ5A7gQI8Ydd2AS9
WZkWXmSoWODDFGy1dl/++fxc+bDXl1FAXhEhEU58IALQu8aPuCXzQ628AezzAImcifA/AiBWQ6yi
46YLOGm6KD/ISNG55GH+6GkTbsxGVe1abjs3ClsE8cRseCIdZOx8BRbBLDU1N5q7cGuYTQ3NZjU5
cyTB+GuppRdVPaxDA6xxo+lDW5sMFuyb+jkFcAn8Ax638kgmB2cEzm+gurWKu1Ozm+ZSD+F1DSu4
5wB4q3p2Jc7mwxhZP6ve38zy/KeEGTYMSWNF06XfVbsuCrx+hLxTeUOmx+7ywpkaC2rcehOKzUY2
hk284GK0Lt3WUwxvbmCXhr8tEQWYRAgYhflKszpH9xsnLXVHnWRHj5+G0tyYo7Ifi/nKGsWtlP2Q
YFAsS+2KiXMqSfGihjYXDffOX3I9o19EXzqd9qIPlziqd2KqeVSYDlZV2HKhvjXDkxaONuqAdpai
2muJjjkV2wYG3UIq6JZI7GBOoABsNrMUu6PZuzW9IZMZupp/N0oKc/+rUAoCH3hS5W5TwNBmGYe6
C13dqu24hp/aKHc+dLW9WG2iRrWL8qkUf0lA8GDEneHKJZ37x5ByT8uhXoP5ufEfBP6/tnmD8hiE
iXon87uiMHxG7MzTMSeQustAlikyoUtkEtp3ITyhyraxJhhfxedCiB2tmgBc1/BL/pimEkJWyZXn
4rqVBU8NrtsgupzS5C1M/YuJJORYi97U5K4+95Aiy9dzLB8UWf+Wq5BS98mTXOS3JhDutqUyrlTd
Rk7kl7zIqEp1V+X4RzFvUCK3IdFwCuVZDF7CaIRZdHL94EGh55eOUNsnd1GJrd2Oo6sm81vTNneq
1Ttyu3BRIrgoGQ/VnMB++wcteLtrCoc03kEUrkWjdIBE21RpbUXPb3NKY36POHItOXL5SEeIHUES
Ghte1cjXCzn0BE2v0Mh70RRsQhaQCtpGFHxP6jM3bYy9Fr2Mk7XRu2yXkDawpIeo7OxhUl20eN2h
kxaS93Z4lsNvWf5UUwtStd5uan5p9zyGC/kgIYh+B6kMsral3YiKHWkQ0+e3UfballCiwwEfC83T
VPr2nM622UK5OkTQ/iLo2vgbft120HOkIlMnNuG2aUERUcaLQuF6SVyqUD7T1LUNsvLCSDKmVfba
FtxW+VP21ceFfziWM3csyt3cZpvQ922lHmF/0b0mDzy4veGhle1+Gi6t6tUf7itDdBQVkeoRYvZZ
vxOMZlOPxcU4lLsw7exKFVG+LBwksZ05073IhEJ5UL1qDhw5Ei678iZtW9SuAX+0vtMNj0ky2rkw
boz0Ka5Th/K6E5c/Bfkppum7nSbHauu9n/+WWrrDrNYTIVTV08QLI/lXkMYXxvQcpnS+ma2T0JuC
eoNXmok71fVu1kkQG5ojE1HO8atlxD/yVPQWS7t+IWy3ttGQuZ2MvHUXe8r4aFj1Vu5NeBobux/7
hcWQmDflFmwzyCDLnS5TroWpVW0imm2bYK80gzepupsMnWOMhfat1gbBicoZbvgWksmQ2Kwkv1pE
3nPoKWXkpPfCXqLFuMObzOC+1GU7F4tdyxmsTa/VZNgmW62CmB2qWV1qruhMhm9esjO21RQb1HN/
GySz8ilDlUDheod5G7ZqSws8kok3vRU4FSK2CcdGWBnbkcxVIzVuWk8bkKiHmbiA7xmvPdwaIuVn
1Mudlpt8iFs7nH+M4q9Ult18Ssnug6LSU/Z8bJe1j8ABDPgWPF3DVo0gSBcIKvJH1IadZkAOQRxt
KZXczPwVIM8l9ZykluyZ0NH7xfeIRFibAw/jhLWF4m0SxY0+3vTteBHDuT3FkptQqe25BebutYOr
vlZ/IWbm5NlFximoCPpF1k0O8Hxqx1SqlVu9hXo5DcjwQcZbonxXafsFLVnA9RmP8TWdMHae/Yxk
3Y2FbKN0f0bZ2AZqeBvlhq10oKqm0FE4kfIKboYOLu+hdArmr5z9TRDelPoI87wIOzQl9oQqvPar
Df600rc4lfHhwWkrTB65ElAtkPTheurZl2nvdkbixVZk+yxZMloEzYEtBrcxx40AATPcBWr8rHWa
Y2BNLVYXcxdBg8plVvo7fdDAB/hOGc6eHqgeaDCbCw30xUteZq5EfwVVJjZ3QPzYsSMK6aJNIzuM
ApQYk+ugCrZh/aOtZi+WSy/sH5WePwXbNpG8qv8eJYEbF78D6OT7BXSQjA6CBe48UaVje6c12coy
cWht/W6l2bYcUa83YSGXAaNacuBmtDi2BBZStZ+zEZWEGRGI6EHrczuNOFSlwbhvSBGKCF5qnb8D
RWT3HNlzWXoKe8dIg5ucGQ1UUqb1N4mtGFrlVim+VyNyIMWFMSzKBaPdBJLb1gohqO5lgEq7RkK6
gI3VhPtq9D1iXGLWzQCBNC38G6OCEBlSZJBlngkff6OzKH2xM5TwgkRszg0hSAhRlJDZIoEjIkcV
hYpnddq26KQfg9B4hoJYbS44bf22rMYMVfVgftf0/ipv0c6Nxn2GYEA4f1soVfK0P+Ra7cSpilg9
ZNbyz0I2nFK2HhNWuKLF25qfQiKqqX9BZMUblHkXj4IjoJo7h4cyThwjAxyC9C90Tt7EZhHz4UlF
QnkQ0DzISEXXb1n0Qlc3W/uN3stL4PB3WaDshV7nOMwviva1VMWbEV9ZVIdrK9uOw/M4z3t9njdS
lW8lxC/k1LgSdMtpu5/gqL22Lrb0CiAaYBIflTLqQ+g/iEHjDT2k5fVgd1G7kVCyy9tXkdvb0AOv
JtCPtLtSloGcDGg+5h5UvxeyZF4gtcGBdV/2Ju3gEmTVmucPs1ekRBbyU14LDJJDzV7bBsFGS5kw
MW/NLnms1CcC5i2aVJsi1rZCH3GWlRDIm823ulNttXnL4ruuQ2JvrC6LVLLn8WeuctiR7q87RCCq
wA6At08cdm0o/mh40Wda5GrZg1GCl6kzmLBNd4Lmf5ZCRw5CdE2IycKewA+CfK26KoX+yVReraG0
pzRzqsT4XYjWb2i7dmE3bLT0j1mR9x8JBKuaYDvZalHoaGG+C8HTx6Tf8iXvArCnrn4swZ5MRJPR
xKwar1JKZUHg5wzWJfntqyKQN5D8ekYYc/VcNJZiB8lblHFj9/mmzqyfZd69hXJwSSZP6cN90Je3
1Fb3XVxeJ8mrkVdunRiboZ5cobK8tNW2szxsy2HapBFM534H01kKAzFdBlON5oVFDBnVF1ZWgSN9
FpJm4wtEYLC/aybyEQJRjRbvwLRCkGZ5Mqhdok9XqCF6EPXrTv0eTjsDWckqFa6peTvo+G6jNHIk
hABKa3iuBCQcAtklGuFogxgg2lpV5qUiWhoSlP5hixa4uemskWPdcoVFpSVp7CSJvMInghfLrSaY
Xjvkm67t7NKS95lc3oupvxl03QZ9YdfDvayOblvFjtktgO/vFgohelzYwyzeQ7Z62QSEqNVt2t4o
Ykx561XQEcERZ0dmZkPUL0RiItoKFj0IJ2tbx4waRLPFTTbXNGZyg9cqwjaWMyD7JIqNa1Ylf986
YmN6Q0EDQGQtxIiHrEv3JEO9vhQd3lD7Jiz2uY6jVLKjGOVF04l7oCNupWsILKlO1f0IdcXTQc37
pXYQ5ORCgOZaU4rbVOu8IXzIlNtYp3PSkLHzT6GYl2L8q8vQ5YmJoBTjVjR9UoeN7RvjHuF4p9AD
mjjCbZFUsLLDrt+n3tireznIb4Vsvh+i1hHy0c179YpGcbsOIyIeacdi2WKDMBTXW1CXjljlbj/o
bl4Pv4dRc5s035lhzv2eOsqgECrExH+o3piEPCnyLxDA7ASundJPv4+5uIcz9FoKCk9oy6uSiIGN
O/0pU/FKtR5UIbGFGTbxVHehndR59N0qrQRfvXHVpI8NROAACcKyoWbGLcrjdKAOHbfBXjXfAm1C
VjairpHvoLF/aMP0myKhN+BPDcz84OH66HEIqu2MYAu8lg6PWM9EpERNWNHc8FQzc6f0euwgshQR
g9QnG3JA+AtUO+YutbjRVe6JYMz3ee/vagzLaP/J41ur7xEMHdrakYsCXnZDv0ehRtgq3JFFCrAz
HLfskUPcGTe0jjzIgfyatw0aNC86q2iphTeOyG/EQPHu0xC1+IZgN7/IqlsJ7fhsususGO3IG4PD
V8RsVOB3QjfcTEa9jUMVVY+HSnw2Avj6f2fxjGZbvw3ycodUlFkQak+mqxQ8A8PvbIdLTfzeBB00
KeFNHJevQ9/fmvy5L9GWKdsdioVbWRB+UUf5pnMRNmX2JqXsij7fBoPpNdKT4GeOKbyZyN3EenfZ
KzWPg0i/1brpe175tJRflGqyBTKwDfw/i6ZUOypAjl8kkENxLLo1Kgt18xhqPzql8brssdXeOqVG
uYlXSnpIouvCMt1RvYQPXPbRl/+uYHrVdE9DV+xoWthq053BBOh82hI8BNe3Wl55Wag5WddeijKg
Y15TpkbRVhF+FONtjH/0sWnXI1Epolax2bi9abhIK6Bj9kwHO71Bg90mP7PhojXftPSlLl+jduKo
lGDMbw8yv9iAxS7tJW8AGyT0LzK92Qh1XxlQmqhC/zrAo+ISFu0641zf2bl00SodIofVLMpBSlJK
+TM0t4X5VezY31wRSWeVZDpYnVXC3uiTdEwME3ia9rOdEiQJLPe/JLz+/whrjCXPghluYEZIfDw1
4jwYzP5MHvP0LIGJWcBGiEmuyk4gelp5LMKcZH1v34pI8nxuw4eE899Z+vf9VZo09v02LmnbOfDy
CfLtaG58nuwX0hnY1DkzVoshIjBfdAFmdNmrH5OQOpN7/IgLe2+HuSTfjtK9XVGrQtbBytQmwh6C
MZdWC29W4ns/VMkq6ChByDkvuNELiYf9ujvjCydTrHAN/r91WifuDYVr2y99kHDV7ZL+kJvrQfsy
R8xiJEQaVLkoD8Km+d7IECAWgp15fmiWCtfgWnGy+dwdTppxNMJSMDiaRkjlo1ms6vxQjD9r8VXW
3kT/3MY/N8bKpeVOGJtpwAq5MdDrypw+shDqefjckpMed2TJyrHlYAIDjq4GSu2Efrzqz2zMZSZW
2dx3a7Hy6EYpjSowivxgxs+JlXq9emEVj2F/ZuOcmay/ZY7jBRmiMmg0zAiN6GYsZOTfeK9U58iv
Tx4D/2ZrjXamxCaQn8IaCjOa3pIuzwgMoiuyykj3qd//p7XRVmn8yKd1pCkxapi72xjZqyw2v9rV
9XerICFNGxlQl3XvdGGarRWODcWI4XImnE3lx0z89bkZp13g3xiLCx6tzWh1eh4pVX5Qi19xey0Q
XAUpWWM0Fj8f6PTq/Btote+DUixr5HMAr1WxnRTGLixVtOiQ+ZqbbV99GSC0mrvVIcDBI0p0MufI
v3YNXaPlfSXl289NWrbHx+3zz6TV9kRkUBx0hTHmWrgz0OdRjMEb1Zcwv+oj1Wn9B+Mcqe255Vrt
2C720y42ONvU1N8VjXpjCQAlyRXac3gOgH9629IBCkJYXhDy711j6uaStCjXKvrJnbyBezn9/fkE
nhthtYcCcY6aSeIUzaE6/SWOm/bcmXDqBJWpnorK0mz+gTraz8egSChWHPwytJO5hCOqPuPYp4wA
SIc6B33WVIdXVwGPscDSc5MLjQdC12VOu6SJkHb7+lwdD7NyNhhBi9CPdVYjftDEK5RtHaE7c1Cf
nq1/pqy8a5z0sRsKxrC0ixENSv0/HGhHNsirAMevxUHOkes4tMabET9qwqEY/nw+Tac2yPEQK6e1
9KCOhwiM7JCpDnKhVw0XZye8DOGX9S44YWSg10APliaodV9HmWVy0PcoiJbDg9bpdt+fodE9acoi
FmEhUg9T78qxrL4VoszKikNXXlpZ74Q9CRfrlSrbGddaXGd9jtHwqNBGQju0pCvvN/owSCZZTolg
xriMGxd5TOFnsFV+yvIZfpaT/nU00OqyUaK4HGKZgcyaEow9zt7ni3/qjpF1BN/BTCzF62WrHl1m
eTMrEBvrPGbEzPNR/QPAmeevk4FsIhrHnw920hj6AnnYgtmi+PR+MMAoiVTk1tK+ZZfBNyP99fn3
Txvz7/uLexwZk2Q64vX5Eo2DzKBGlDk0ZyTVbfllDYLFkY8MWfmZ2g0K5P0YUsCrUAT3ooC2cvhV
ENVqkNXxJUemJSgGg6Rx/m00ips6ns60BksnTmLIi+BjliE2/tgSGirlGAmQix1iayY3emW2l63u
pTRPFpGD1qVY5Jum/q7V34b4qjQeolnbDfVXMXYYKsKeRV/qQrG/vg64i0xdKpe2OFzQOHRKZFvR
lxWPVoOsZrNLaLacezojU8WtZ2pX/8G3j41YXQRzWfhqTkPDQaS9c54FWyq2n3v3ibU6nqb1VTCa
RZu2Cj1QUOjbWqM7kai4CJe4/9swq+tghlACLnKaCP36rZsmt5B1L67OyYecOqnFBb5p8LY1aCV7
v1Vj0ay0XqeLsGs2KF8HGhza3J5nAo1TB8Ki4AR3Izgo2MDej9JOVCLCkD6miTyHXPw0IM0ZZ3vi
cXv3+aydOtoAb8K/QdgHCbH8fiREIYc2ASdzmL+DHCGP+h8+vxB9wAyF8JW6DH90svWEanWuldkh
9+/IJZbaf4mVjnFzq/UQ1UGqLb/lwWltSY5OjSfWZ/yXFtoTWCjQeeAcAQeTMnlPmCb/n7ZozUJr
LSTED7fp/f/JJ0Q4p554GWdAr3qKbIlLrs2u4sC6sawfdVFcZRolb5OibhC4uoA0d1a6mZJTtQHl
MUS/5UhzQhWamTq+kZK/1X39SZi1TVvQd66PbqN8k63vjSA7kaS6mQAIQUi2QhNuuxYBT4ok9ajs
pDD7VtNOHBrtLiw6JOPFnRBFNznMWwJgg17+RQsKVR6fdNIr2kp2CYaFqjM1hdwJBv8AfteudbOl
hvI9yE2AFxxnDTT+PkLePN8T0Xdzq7LFNHEa/YKi52YDrOWm7q0fhZZc9fNw3SNk5kcQF/q7DPCD
JQgXLTRW2QhXTiBdROJFiHJyJRSeqtQbiAe3UDvYgxjtayYwbFR30kV3lBHjCUQ7A4FLBveyBl0R
tZErFuomoee8kuvNHM7OLHRbiKS2AaJ/9NmLQKBiHSAQMiBubEiNDQeDZBO2UWVo642Yd66PEZaQ
Xjc6uTWUcUpfcsUx8dr/S9p5LceNZen6VSbqHn3gzcT0XMAk0tFTlLlBSCIJ7z2e/nzJ7pkmoQxl
V81FRZREMVdiY5u11/qNVm210twOevolo+s364/lEp3UKqMc8SZUv5uKmkIMYTPsDnFS/tSCRT9A
znIzIbdlsW6dPlIH2rq9ulNpXW2t1IiulSX6ZmZT67RR+5KEuL/qT7OKBj9nbzjsezqqmWZugD+6
agyATJhdFuKhBWZU961TSJlPhXy3aNqXti+B3YReGwVsNua3UEq9nMJ62sT2xI5QCzXmpy+FKPr5
dIITFrYMLk2veGWx8ii14zYPP+fFcOi00Qd5U0TNRoV7Oce1U81ICbQiEBVeQwZClIHa1MyZHPc+
40nq7qwu9IPZAhSEK7uuuaHaoFot7vrsR1M9Dml4vwyC4kuzU8jVZgBmVxQBoAIRk9VG3SvIX01F
dywGdjIx8kocn5lVV1Yy3mBdhtZpnGzKvCIihgG07vVUAIOGLVtT7oZYcLuohcCC1Xw4OoHQPsem
5Ek0jGuz2FgQvkZ6JzAbBqnFiTk5Rmnp5T9j5akfn5TMN+Qdw+5Y2MVGtbNYdG7lyZNRJNt0SyS6
GjIZQeCF4a7ELleZBYZUdYtCxvb9hwWyqqqzTdzpvtSAgU3ir5q8bMZB2wuavBtjlNroxpU1vXL5
Z2I5yQDISJU3I1113Z6MHt027ilf+ggPs7pf2gNk99yzjEFxYKSV+2gh54NBRYcTFR3gYSCppKgr
N1qPukSCmx+AigD8V8MrndUF3mdTDTaK+PQrkzE4JuLUb1ITo3WQ/pM76XghRDFwX1lIf4qFGF/l
I2insVQL15Ia2QmGtn6spogyljzUbjVGAO7MFlPziX5tirfKUUozbdcjIe6lSVZu5mUuoYJn+WYJ
huwLIp+SV8Z5A3BG6u8n1RQ2QjLh9TDj0V2kE8ZtGaiEMDRLZ5TT2YvjuXGUpgqAsQX4TjbtvOvU
IXEWdi2PCbt4bWzGXpikituZmQAMJ8UyXsxFfwh6cDd5h8829wmUpQvVNcex3dO0Dm4R35J8MbBc
scVzspEHW5cE0Y7UynJ0o6N1CJHITkfhSFZ6bxQAvLI0dZOBWQ+auaPhH6EwbEeIuHWw/eSs/b6k
wY3ZQRBPqseGRNIZJP26EoVvzdgx4yQdelMTglvM8p1sTK9BONNSFY/LqIJ5149hSg9WUp/Drr7L
2+ilrrWnIMAEu9S3c5vdzLMmOUrGe58HkA6C0eiIX/VeowkbNe23+IJ6aVv6Si3t6zKb7KCuHdEs
cTdKjhO4kEZV9vAYNxZ4JZOm8mSc2vShixKbl2gJ8LAMYyzJwZ5hSzXjCpLOUVAFJpIGWkKPB9rP
Rg6kcf7aDfU15Aqnkazd0DNNunpT68Z9X7eHBIBWMYOpq01lo3MgNUv8IwK2FKXRTSvEO01tHvWa
fvuQv2Ar9ILMF1C+2tyqYu0rQ35fLPiUm8yWrJA/6YiBqon5VBsy0nipcQixXkOVbJvpJxPqFNzV
ZD3SAN/N00CzffSjXrBDs37kOuGgnILVNZ1jKwaWGlt7MzawiZMOYmjeoW7plloFmGkEWUeVBuLm
4NCicpp+3keoxthW8a3S9fu0MdggGx9IpyfMI1h5ZatbwMvLQgSIPAWbrmokV0qX67ovdnFRXPVJ
g5Gw4psqpur6+DMITMFZugoRd6BbQK8TB/zC61iAZxmyJzYUANL5i55Ld3grHUcpcFtdjOzOCF/i
3HQlQ74ew+wxqqdHPYr9KMlekxiXCbU6Jta8IVU7jip4uGDaphU5+Uh7phy5W6TzfV1Hh45lIBrt
bgLMIViVnWGDHcnDwxz2xwLUoVTLrpSkx5TDtwpfIsHa9jUA3aQB0KU/mibbIaipYWGmJIoTKyCh
ZbBZJP55gL72EHj04+1cmNyyA42dVJuigNNHRzgxQ/7ecqQUp2wwQ0oZbE6JxyCrNo57DLsC3qf1
8X9yUx3EVm644TDCJVf1W8NQvKZ8iSY6QZa5ays0HiA6qJWxR8vV1mrhE9Y0AHCEa0vtNkWTfAI9
70XmuDPFB70QNxHC/GFQYmY/OoKg7QKedjDbF3Izr1XBHzeyn5yAT2HhdGGznbWBYyrdZGJr063c
680CaHq5A0x4tMbeFZLZ1tEjaKd6L3XpXWUZnpBVbtKUoC2CvZn2V4qeuKPBG296T0xhSWd6c5sz
jdShvRYMUELKswWerwVUmJX6cUHauE+irQxWruhEG68vdxRLpw1yV8++ckLbpdre1wWwt0gG8Uoe
FPNGc03f653k9nq2b0UqfjpJCs5ZKfLfXSk8m1J8jcX5Ua4jsJqS102Np6rf2Ykaft/04q7dNkvt
lknv0HhzK6UH/wqsG1gtwFJvDp4rC3SXTH8J51wxKTYxx5Yi8FJO9V61exrZGWaIBllV/uTeDThF
UsH7VVdYiPiDVH2ZgIt3YvRQgxHWq8WBx2YPcIqrInN5NxvwtdcTQpiLCODCAvkzVg91zb+BEgql
noONB84BtpbPpTGDjb4BVfapTsg6+oUs8FPSP3QjiZmUbOQq2AFX2DUwVpWoKJn+6ve5A1ksWV7Z
sHzjxtUBXia1eLOE3XFUOFK1xwGka4A0o3wSEZr0rVax5/WpHxsiBcLUmYt62yj9ITWeTyZIgfEN
vzJb5iwhe7QlqTxYaYUWCDiRhB52Eom2PBWO1i2bSIO73oGFzqq9GZJK5IWHgKQLrMHVwgKECMYq
9DiNJbaVNL3N8mxvWIbTDxakKKCUYvFNDEB7jGhUL+DMq/kIJYwpFzqmlUBsT4BcZd6SWLehIvpa
Odg9xSwj43VKqiMoICpAVhYIDQop6THFAGWONspSHjjLKbIpbjCKDznKuK0cXcVN/RBhXW81+iYL
wNShlNskolOplm8arafO2Q2yQVtRGYEwSq4VCV5QzeBqzWtjGm12JVerZUAXyYMaAQk3q123PEhB
AQJWs6l/4MeR+bOi3czyuIM+y54K8nUZbDg39iTXB4D/t2lVXneA7rTZJFvqXVUCkFfpj+qQHztB
vO6XwF1iYPEi+bQkfGpBd1uTAD9f/zQUxXUqJl6Sx88FiLRu6Dkjn2UQYEmj/BhGUrdB2OSyvJmY
+Ngd8YbQ/k5Bx+m111Wdo8q1k4maH4vZhqud3ZTy1hJbT0gbdygbiCFPcf+lZAlJYcy7iH6EWurK
acd5uniRmB20NN0UVuIWJ42E0nBMEOpyJB1J2tlWZMeAwVBHmZeYRJzNYzpbd2MPVG6MmEdsxHnl
pTARmlp0O6lxg7x3wwLJgzkgF2IWl+lVpAUbZdA2Y1o7LWsjrntX0mYnNMZtKHY/I7DOCEj7VVLt
NCB3OLN60YRHUW3J27kJH+pK9qoAlWJL3AAkOfRWvNHjEjCTyr+KDEBASpGQQVfbWf7aAdmUQRHp
RvWqcPLVHTtWWjhimrzdCxVU7gd82ywTx9/CNofMjjTxPkUswRYLdRtOyr0GJSbOI7egOjEhl4bE
lZ3WKGhNuT9MBpv87KV6SppSbVItcwMh/UKjySHrd7JA+a61tR0qaKdUxc5qTM/kooLNz17iXpqp
GYkqFtk64jTl6fi2bASivGUCC2d0doNSFynQbKvUlaqRC506vMTitC+1zEktmBlNu2mzFLzR6Ypg
LKx72EfQ+lsBDoRW34+ZesyXGYB9d7UY0YMxjrZ1OvrEr3Ex2bE6clwkx1zM3DThOMnCfX2SkYki
b07bq1Rs7LxsQJfeCEvkR2Z3r5IqiZGxlxYZ2B2XSQNF/Z5bgwWSMiseirZzR7P3k+CrYLXQY8I9
rb1DZ8qsUKweRoQnwae2MHoMErU+iL0Juo2Jg1qelschjJ0Gupoll56cD4ca38PBml3gUfATE55W
+JaDWpcXskOukAOyEgIZvXwC2XLDa3VQ843gSlWLxxTY2KwD7icATo6gC039vs9MALPmFg+ndoyd
cbR2el75ATjRNPlaYqsJbxGKUufkcuoAd7WVjipye50GnNJJtq9MDRie7FdcaHFj8HRZOiig+iYg
deHwAzabPUPsmJWJqkS7N5rRzaqXHLAogG8n1Md7arpO3Y3URJ5GM9o0JRa5rbhX9ZgXC1cHR+Ai
la8snSK5VEETEBgi1Ph0ZRe1CmL5lp0kiR/q1beiCd0eIO9EShhUk4NGgZuNOgym6kWe581YZpss
08E/cu3kjEl0eYukiI/EL2eoAM844P4vuaM8uzr3Yimp9qALASIa4bHmkMnCiBLJfOwqEscscTNy
l0DtmfKxrZ9stroODlLtTy2XR2VyrDK/GtvC0UHszqj5gpWzp4Scyfqml/AbIToF4LGCqThoA0DU
eOCc/FmP8ff+dA4Fso/ocwr4+ynNMv+EYh6FBFzesBtybd9o8mbWwDsGpT2AIx/MbNeqX4qqpVoC
ijIIbYjmfpaypkZqDLnJTYAMoRZ2QgcuNf6aZ/JhGMZNGiucEI03j9FmnC34GaI3gswdo2wTpYOT
l4ttLOZVUdce3hE79mAnkBJwoPLRimEhsDyrDKsmvd1Xi2j3GAFqElznHGpSo+0McsjKig+DKW+0
QmDeixcqweeqpydrOgxhdZToxVVNkzevRjk4UUBomgP83smHAnDhD7ghSn7/5wuc72OtCpxGF9b4
Y45gHfqj3HPz1LQLJdRz5fP3EVbNJxi6Q9ynRJimz4FybWQPw7D7vz3Eqv8kdlJMEELkUQ2J4Lt1
iSd+rsr8/hlWVVo9yttAxg0d8DBzx64uwdnOVeXff/6qSaKpqRoaw2mMqE0N96Xm6s1jq21/P0yX
oqxaJWKChts4D8WtpL7UzX3VsQOd2NnTj9/HufDG10DNqlhGPRd4mlMuUN8P9VOgXujRXXiUN3zi
u7q8QiVQN1C/u61fJegf5VHoXfmSWfilIKt1aBopp/HMW88CtPA3UnyTNQD8/4+jtWppL3nRRlzm
iluhd6g/YNrEIfL7F/I2HOu2+bv5Ja3efG3lvRYlIvX/RlTBMpZs20U5Q9wyFc/U28FG4wkysRDD
Gkva+QpRJMFGIfdSJ/r81KBXo8oKQpBrwQ0FZYQA/WgwD5FDdU2Y7PLS7nk2BGY97Jvg0MDw/vGh
ZZOrlVkZFrM8DK6X/K5Svjbyhfbt2e3gXYjVcp06cRbSgRAUIan7hJeaQqfXsX5dcNct/BnAM2EG
8fERArkUpVrJARvliZtrj2P5LEI5q40SqVxoj1pBDhdcmCTnTp33QU+r4d2S6hcZANVETyhrd9EM
lyHkDl5QHmhdVbmwYZ97R+AEVUUC3YbA5GrONxaZ6lCCfuika40yROnHl1zJzi1eJOgMuo8W4uvr
5jZy6GVXibRTCyZ2YB2burPj/MY0H3+/ts7NhfdxVnPB0hNAiCUaoJXgfE4r9698Oi4x6DoD3DBX
M0EM56CHXIFkqh7coKKAwux8QRz37LvA9fR/QqzeOwikRaqjLqeDKkcPGtpU+gUszaUIqxUpDnOt
LRUR0vAu126H/mgGf2FFIkKnIxekYqW8FnvojSRWSwF2z2D9EJOnVk4uZDHnX/O/Apx+/m51ZKhX
BoKEivQo0UH8Xg0X6BPnljw65Kqoo+GNmPTqrBG4p9NsBaA5d+JOb0esPCz6HU+z9lqOuIJfa/1f
gVS/D7lahEsuBEisAdAcEuMg1Q0U28m1RHOTz8Pz76fxuRkAshE1DlYjwgKr80folqQbggXYlvQ4
19+VljvNeCHGuTeEcKoonwyP2DhXMUylnfW2ZATNoETPv91KJ87/75/jbAwQO+gr4dLziyqdHvZ9
mgU1DCOoRr72pxXiwMqoOHVbfHt0d9f7fpcPiD6SbGJ2/6j1N/KFlX7u25+oDBJOH6oBTO/jHB5y
E33kgkXSZnS2bXobf3503n/+aicRJq6RWchWqGUbsyDD+JOfjxuoDnpRlixDVwxgDh+/fyE1Uhvp
Y3cVCdTIzR/l8GfVRNcRVktCSaAUSdXUXaXjVqyudetTc0w1//fD9Hb0vD/eiQL4FswfLwHvFXWF
jpkEHAAUGJNX9SjdyFW4mYPwUQUspw1XGfyx8MGMktvMgpgapBQF7gThSVO+Uj7dh2Kz7WFvX/hG
p5FbfyNkPBEsopqmonH8cWQh0JfSZJj9VVBbd7lofQ8y/VNTK5Qg0sQXZX2ntYOXjca1OfWvcZE9
a4veX4Dy/JKlnsYFfwQJE+7T/6zlrc3WqrmJ8i0kiPIYNvjqCCpi6OsrRMWPUxWh3yJ3aNno5kOp
tzfKYobu70fijQvxcSSsk8ujhciZaim4XH8ciVAJgDUofXOFjkuyi5Z+dg1Rf+is5L5ZUGYx4sAX
dOEpaNLlmC3LdSUZ3wp1eahj3VXD5llQlU9qeCq00vIil34UzRgkhpyL14EEmKMBTeYF83iPowrd
BCWmpEOxeenVQ6cqhySbN4q1XHPEUaQGuKIKX2bD9CZBhzS9AK2JK+Mlq+lBTi2aKqoFZ7XL5W2p
zJvYoHIJyZn6mOUqeX8EX3AdyclnS102raBR3yuTH0jwpBeGbb2zsKNgb3PKtlTd+tUfxuqDRTGX
rLlqn/Jwr4T/ACr+v5/Tf4Yv5e0/xr/97//izz/Lam7iMOpWf/zvby9FExf/dfqd//03H3/jv6/i
n03Zlq/d+l99+CU++J+B3e/d9w9/8IoOQuZd/9LM9y9tn3VvAfiKp3/57/7wP17ePuVxrl7+/sfP
skfhgU8L47L4458/2j3//Q9sR97NzNPn//OH199zfm//0rQv8y+/8PK97f7+hyD9jUHmJD1B66Ba
Yvvxx3+ML28/kv+GbqKGkQigXhayeZrgRdl00d//UK2/yVDZ6FeD/cMf+MSSaMv+7Ufm3zjVMEFB
yRdnUMk0//ifR//wdv71tv6jIOksY2jGf/9jddqjuKUapKqok0lA55R10qpmgknXrBnQjrlBJcpZ
EDlCD+TdePwz6Psgqyn3S5DVYdPqgRYHA0HU9KEfv4rDl99//ptL2bud4JcAq6w1m2U1CBoCLA+j
M4GQc2sncgdQWk7rtrvmKnQv0TbfKiPrmPBOaTXDAsEiYXX+5PpcWfpEzGhn+qOf+5rXHstN7F7K
/aTVjv/2dO8jnYb3XT5bZmokI9422NLPwJ+QRfEE56d2V10vn8bDJfOgs2P5PtrqfEkjxSqKmWjA
Gx1QB8pnONfO5GCK56B9cytu9fsLr++0Uf9uKFfzIw5VuZhTQgrb4Crctj7Axm/ypnOQn3N/H2uV
u/8ylquZMvRiONToPNvDJtwq29QfN+oGZv2lvOHSI62umgCG0jYhkbZVf/RUL/aaH+OXU6TRNp5/
/0jnVpfJecxcxF7vF8OvUaGPiJ0ESxhpkUL63nef/3QAuFo0zU//4XiwGrO87jNdXaQBkZeb2Loq
L4oXvtW0VhPgQ4TVaPWCtWSjSgQIW278pPvhttgEJ1lJT9x1HpCtm8LPP6sbeUsT9sLjnVtfRCdf
JZnQgdmvbiNWtYxV3ymDPe6ljeIuW/NId96R7dQV/tJqNkVgxLJJ2kR1bZW1pIU1NmV4igb1xtY2
0nbYdnY62IqTu7F7acLjL/br6uKmxekjI4Z14pV83D6WsppkIVMHxL85JnI6gAbC3F3sd4vhawMA
uFa1xa5+rZt4Iw/NayKdAJbWeF8Pt5H4mjfXiLPcNyHttBRJubCLnzUxPWhdC7ZPvV+CaCdo+o/Q
vFal2e4bg2aW6OhTTt/qoAXfkhTQRIEg0eIgjQKU8Crv7sV8G6BT11rPzXI1xQ0aEY23DL4B0lW0
HKNR3XhKr6dcd1K93gp6f4zoaCED42XgCrQOikJabgqEQ9XG2NdAoyhbuOPSIX/40yymHS58KLF9
iQs62JrAT6urmoZWKt5JaGkp8UZpj4iL0XDmVxNQNXFhN3HqNwiEqfWxQKBON48SOqxyio982Phi
mV6r6ZNJfztMUDt+EJUIrMhPraQNZ161A53LV6plDolLVz6Z1tfe+BHTcywozoVSeCWPt6n5KdOq
TbxckxTQwCqc8iS7Z3oNRj5mzExYNr2ZeLJ+q0/DMeRvlOklRt6PmwctfvYt4TWnOTmpkd8pihvX
X/DrUvKdkOwmtfHnGq0g61jWhZ2g8o+h3nbODC8INb9B62TKH2njpf0+zQo3GgK3i7eoRNHQgI2B
M4HUeaGJ/lAlXjXJzrCO1oCGXag6okU2bQVuBERiRBNdTsztGOK1ulXN3dgB6Ef8SG74lV0+Ppam
r+o30jLdNgCnOqM9FGF+Z/Z3XbYNQfnG5Mwhnem6EN280VwMvJG+hFL3usxfFTQZIzyy9Gjew8DE
vIXeqaQegW45ZYEFmuC13bdh+TGLRwXZpQalF020uwHFoRF3SAWolYF8kWsukZMhYirlD8F8P6Nh
JqXX0bKtsOGpmWix8iBmzEHNla1sk5SfrexV1o7xcjsiflNXGq3flt7nFd3+Sbwa5ruW3+qW71X5
JQeZgR5XKd+OYJym9HWe7wAow9lVm+04XC9mBU/81SoPrXobZCjslvusKUFGbPW8dQH3oH8W2U3G
gFcyQp8HurGp5TWK5GnUxGTlWkiPOhhN/cskupnog+mxkdK7KqmXmHfIX9hleW+19yJ8ACP5kvW7
WXnJ9CurORbVAThdke7FbJ8Y39TotqU1HyevMSKwUYGS7486fJ36T6kR+0j72zoI6faHuaD8FB6L
pEaLDYiAiAYOcKhC3Df91zRDSUtB+iwpAVl60fiSVQckpzrUT6s+wEYtRx9o3+W5m7APmOODYYBJ
8rRsW7fdJigepel7nzxlFBtOah1Z+dBaj2I1Mmv80vBixWurq6A/LEwk/Hf15XVE+y9fPie9ag/p
57z2MySYAglLu/LJariM99kmbJR7awTgzzVLa0XXDH7oUwWoZsGHh6ZF0I0vvWl9jgoFdkOJuk6u
IRcmmeqhlPLthKDSVIvXJdqEulbetPXg9DLYuCy5TxCEMhBDHa0fcpl8KxfZn5fWFaLUDVvwywg3
JRj3tdoRyG2Vxk6ivuZozozDjxBpSM08xPkOITg+eC9kGyx8UKbDd3i8B6XTDb6QKBi41vbA/qGF
Bkz8E3Qz8sJ6h8fFlAEsuFY634qepXG6ssLULrtDX5ZfI+tFpiWUaq2jyOVGLp91E+nY2Zlz9HzQ
xQdtloJyqq6i8r4TCz8ddFef7iXjPj4pTSn7vAVC2hYbIxZfRbkEUn5Le9nrE+FqzAXXEMqdiIqn
ihhdgyGx1TeOAdIvGF8bMg2JO2q/zOiRfkU7zzaEZVOXia3HBfLB+hY1Z6dG/TlJ96g+GOF3Ezx/
PodgQgv79K6aFu1K7UtRfp+L67YG9jvmFFDGZ/7z42Wxkyk/ZNONyiQslXszOajZzxYwyRyMbPFf
kri3lw5YDieonMv7wnwYR/yujM+tVNqSnNoT+m1qk13pGZpcensnVx2CffVNLQZgH5r8vlLGT4JV
KH6KTqwB2UNDdU3U74Vc86oByED1LKIvutTTVWeUngmbJEbqq+++LgBcVAPoTgfqbrht4qdgpNhQ
PxfhPmAb7u7l7msVoS711eqOQSLYRfElEL5mEcJVKacwKmrDYIvyDwlozGJ8jjrdDYJDWNJRhANj
MdwyMl5JfDd3k9tLlh/WihcI814eAHhyeKW66YxT6MmIZU/V4NfNbYEQcgpE0ahmRNCKm6AqH6qw
J8noE9HmJnkhkT6TdX7IKlY5e9DNgWkkZBVArQUYIor2J9mCpOqwVEWdMgUNQswLVmmnpRZhY2GJ
AwD5MKu3RnuBCP3rE3z8/FXSyYBpjdT3A8XVO6u57/sLJdxfr9anz7cMBN5lOh3rq3Vf9BSS8okL
IgBk5FYnsICQd36fm5+5rn2MsnoPSMtPZi4ySuzT41PkSLb5VXcHr3gtd52DoCyHqn0h5mlkPqbr
xKR09FY0oBS5uvqilYi4cjoONnvQsom32QMus360MRx0WhU/vpXtyrFcYJ2XL3BnR1VGs0qUSJ+h
437MZktlmgojYVTDxJnkzKmUTdDKl57w1+sbT6gouNlwuacSs0rSW9PoIJwTRfXz+97HPncv+J3T
OOHm4vX+7DzE1vZUHaJ8uLbrnZcmFzt1HkgFnK53Zo9cEdFi14AiZMfPsh274/aSCcCZS8/pCf83
qrISTcjFJB9Li6iws6tdtYlcy1vuG6/eaU7lm95fmTLvwq0GVNcaGBYxaN3oKPuiE+y74+JGDiBY
p/8KzK93FUe2ARlzObjQb3zrUP8yXd/FPtVX3tVPhqDsZcSTiV3yqL2vI7CHVtwDqsN2Yid3xq3+
6fePe1p0v0SEu2/AqKVEva6Oq9PMXTwThzc3lAGNxar0RZIqtbl0dz07ed5FOv383bOFlTUbHeuf
26QW7JtdsUluDM/KPST1nPA5dPLNxdrGpac7LdF3McteB+FbvMUcvRL9ZRfRSqeD5OOCJ/QlTwRG
bI+fL87Zs6vy3cOu9jrEoYNEbAms+shPetMhdcjDd4pX+Xp7aQs4zYpf3qFGiwUDVBkq7mqjyZQ+
amUAcdQkqLo9LFs5uAcQ/KQ46SaRN0K//f2cOTtNqenqpnpqNv1SZkmHMJoK06CICQSUI5F737OZ
ZNtqesr7L3jFuFXyKneRO8ceSTab79Pvv8G5rfX9F1gdiPIS5FKq8gVm8auV34GIpTlxAQz2dmqv
h/V9kNWwKnGeqWJJEJUiz4SFd+QuaGrZxSb3AQK7eB6MGK95si0fxEu4mbO7Hs0PSu40P1BTWJ1c
aCi0ZaoTvXMHN9gjoHrQrsnZ9qET7a0LujTn3yi+5afKiwkxfbXpWcYUSYtu8UZvCihnPo4uLlW0
T5OTXHPtvbgyz77Ad/FWGx0Oh1U5ZAFjK14JJAPZQyO8/n6OrBt/b1mZoSPootLhVYCifFz8GbTO
KpaE0wiOXn+PbOxh3kgeIGjn4sl4bgm+j7WakEsqocE4EetUihY9iD9ufNVvBD/zwo1w6W2d20rf
R1vNzMLs2qhuiGaA3M/sxW0dEF3OSPkms+Hx2rmLLPqF/O1C0Dc1gHd7abRoY9nge26r/X1c3VWX
8Dy/Fv/wzNKNE8KOFJo+xcfXVWOuM7cTn4+KAAQsv+kOTaw7g/ASzbu/NDX+FWu1PYe6lEHpOT2L
j62Bo30O3NgxfMXrPmmXYp0bN3S3LPXUHQOetp7qwmiORcIdExn1jMoPsH47c0NPuxa+LYLXXJ8q
xcZfmSLvo662D2U02nQRQqRjf84O9ObXFHtQN/ezQw9Rbgtb4YGk9/fDepp26w3T1LD81TROBU1b
jWqqzGYQGzG36d3p0Bu2LQtA3V4yQjqX08NPBuZHKxLQxmqvmutZQr84GSEofgqyFoYwRWH5Jlfc
E/uiNe9+/1Rn98b38VYvMMukVqon4unfdKYLDjw3M/LJNjQPNIndeQsb50LIs3Pm3SOu3l7Pq+vk
t0f0Zk9yMXe5bX7oLiyxU1/mc3uoLxzplwKefv5ucauYMlVoEI+QiD+rwX3eXVoF51b3+0Fcre64
prOaBMyNfm/eTcfBPa27U0493/ZfYOd6jY8G/+Ury7mD5n3c1ZyEwaX1xsCDQXCaX1XeHlRTy8lm
27pSGlt2K59ibri5lAGeXQvv3uDq8Dmd3EKkEPeUPLT+v9u9O3391ZLjMmbgMmiddjNrFWYuTz6n
vUzHZL5WzOfG6J2YMo6o/fkKxIc4q/NNlLNSqTvitPqDOj9Ul/arM8OFGw5XZVBquI7pq+mRJgvU
15hWk+o3u1OzU/EFX764dZyrQXyIs5oOeNUU+CbxHNwllwfMq3anLppynVCoPea7fyfVufRoq1fU
LtYyV6cumup3O2kb08c9zfZLu+KZFfzhyVZvKCny0moCniwSHhtlP1x6Q+cS0g8BTs/5botoxkjv
gen8IyHtdtVD5GKsYtMyuW6uLt3czizb98GM1Z1/tnBpKQoGbUYrsfVbrtujfkGo7K2d+Mvi+dek
M1YHSSbnUtKegiTH2Unvq03o6bfKdb9ZHDh5u8bpD9IF0LJ05vD68GCrwyRUyEqRtzmNokHihrbJ
XnKRlw9t+bF1q6do2/j9Nv0sHi4N6blzDC4sCTE3RK4Pbz9/9wKXEMI55mnsFQ/ld2XT+uWV4CQJ
uBPBH67gsl1q6F6MuDpVQixK2rE9vcW98qV7zNzSsZzGw91ZdDFgudhBPjtH3z/iehuZTX2QT280
2ql71VtoV9ducn2Cg/wb/fFzS+59tNVmIjcWiV3KgDbu7BlYoCV2TDWjdScPzw3htXHErbG7kBqc
jv71pH0fdLWd0ICxhingEVVffZWfkIfxINO6dWBrDs0e92IJ9bQKfglIsQ+ZL+rbvyjIGn2tSHIL
2XJ08EvbcGrfdfvBwxDr4eKEOc3+38TSVss+Q4ail06xVL+8Pt2zg61pY05GkbbwL11ozl0QDUUG
3S0BRfjVyzEcSUpanaHUqA1jqOiE++xgkIcIu8i/8NrOPhl3a/NUCMY7dfXazDKTtbjV/zGKb7nP
HZrp3DnMTbyJLsD+z6+Dd9FWh0HKFaoJT9GSHaW2h2iDRpmr7fvd/2fvTLbj1rEu/Sq1/jlvEexA
TqNThCLUWLJsWRMuX8smCfZ98/T1kXZaVth5lTmstf4JRQJgUGwAHJyzz97om+7fSrv5Yze3DAfa
fCIIc37R65lBG1KtVNLlrb3z37nfMuzVEFVDPCSr9mDsE1L3V288zj99lL9e8qzrxQbgL5JcWUmd
ojt7D4nXiqnosbn4D9b2f5rAWbzh7gJVDYb+7NWFWofqE2kgPMzhZB9RLVybpzZYm8uqEWDtNjR3
ILs31aW2edMP9Ht/JyHcwSji6jAsnltGgdSDtOtiFnL4gTp4r9akuu6hvCCcSIcPL98aYX4f1V5f
8OzRuk5TtkpgucaQc3VNAnXQf7+imvU2pAmv+0we7J2ZEomsRCCSrF8VX4xLubP/DrYS7qxVvwnW
1vHnvPBfIX3/LYz3FfT3pvia3TfV16/N1efi/wPAr8Wj+7//AtX+hvddg/qFVPEVRHg+4zvgVzh/
waMpTXqsS7ocsLJ/4X3dv3AlO3zxBAPxnYk5KvAD7ivMv3SXF+cR2AJN78wxoB9wX/GXYyMM7Xk6
M8WyJvlv4L44R15NBhJXiY3YMYOKZXMZ57d+V8ls9Hpjp/cuyjhTGAiF7ib5GofEcjEsWIvg24eP
JIEvzINAgJRdSyasIPrEuYn9JAUToQo9XRuOdPRylRGcHomiwwZ2FbUgbr5ppQ8B/+TmFV+fj2IS
X70Vh92djocIPR0rz/1rpPvQSESFsa5z6Eb6mbeNCELI173p9Kn5JkOtaE6VpsLhOCWG6LaOMge5
1+qsMy8jS5HAl1pDP76PoyYGU+JPIpdPhl0RtpP+lIbhCtLTQO2cXvLbo5BBdbDAtMunCOLr6M5h
EEiAr3VTcumHefC59DRbPBqjo+VXowPn88GIpiF8iHgY3SytBC/Xqo4tAJfwJNUyvbbjoB5XVaOs
zMQhP2Xq3h8Iw6M2Sl7oxi9mt5ueIPIyKxzGhTz2hhTBLoJpw9y2fed/6X1YGzadKBVdN2xT/JBr
ImWy/TiWblzuO6nKibm6yQsyCngrjfG1D0ZN8Qag1WyOQQt468aJoQ0n4SA1IVjKp+K+nRLW4H4b
QHbp+ALcK4JwJtLbGz8ztOyQ6ujQXmlWhoIvCpWWv4YIzjEreLyU2Z1KHw2wz16apsNlmHbNmMGM
Z/lXMo7LIFyFqePm0cYdIY75ZARRMp5cWRnJqS8RPL1oVNeVz1YEjIqgpiwchShj4IryXWSaCeqN
WZVbRFRzHyoNZfW18w6BwiCGeK9KnxFjntCKlLoayp09wj/4aTQCi0ClP8h0U1m1ix7UhMrhqqv0
vL413cIOvoRdYH3Usq5CbrLxM+daRaEPI0NVElmdxpDQQtyrvLqrp2gQEKH4CREO+MmCTWnqpcLa
bDrIUIa4dDYpXML9NnVyB47CTgDdCXuUeEcj0/ynwU8k7JepVT7ohW5Fp8rxoapQAIqYMAtp+JD7
5CBNJpkLDwa3MbYP4ZBnH0dnhO9EDywfNT/R+2Jv+nUXH7NKb4e7MjLtkWQS23f07FDzB/Br7bkD
tIZ5pDYKeqce2JcJcOFd7gbqg5nJCiFGr3b1lZX5I+Jk2ErBwR1jaPcMsm4gVrX7kdCKkXtsW8vM
r3zPSAC3OoN/EyO9PV0GMfdINl6i2Stbh8H6II1ibJ2VVndBDElK7bX6qpoAtH4Tox0125K0KQzk
HFRysK5Rve7XowaqiPdC0udxbCrduxjSFm24yRpkf2nlqXBQRnSTCAIVKNA2TRPPyYX5oI/v89pF
WzutLB8aoagyUJ0NI5fom4Ko8YvXmUAw20qbCSdNG4RZFbnltG6FgAjKCgSa1p3FR470pt3BICkE
rLHPnqWFCDS09VjDwRRmrr+HsD/rbwcU58ZtC8uPOIxe5iNTrOuFAgVZeua2bFhsbgp9Gg0IpZrC
QmtRyOjgQ/BqbGq/7h9bJ5estgzGKFRYDdTLNHj131djAJ+gxtxM7MxN2uDe44ezowb4szl0MhPG
OuuDjGEE/V9NfnIGRB62dYXs7LYwksS+prOk4bZz3T76kkHHGa+tJA40BAm1djyKUMRyja5yBs+K
CdiRvA3pqH2TWIgeaZ0EtogKkl1tmmlI/9azBJUNLSZQzedLJ8WPMRiojmq11AHRJWq4tLwYVVgX
KVZV+nwnZqsh7Av7D0JQkxT5+9qrEzCXZjZ+U8mQ1usAXoCbOvU4xUnTRK2FO8NcEsiTtA2ICuLA
pe0kA/RAY2NeRV5vjg/w8Vb+TgQ+aOHEHGLvQ0aT4kNN8INItQUIexUKpes3I1+osVP95AOI1ZWL
kz8PfBfm0SQJoTpyTEQNewVgMtFQxS23sTdNDpBdWDIvpiQuE+BfhdLApbBOGS6nUinwzFPfGVtr
Ukj4mCoB5deBfU73EryydlCj6atjGQuZ4uSBLQyobmaiye52pQHQDLpaCxqwtg8B3Qpv+NCnk34q
lG61JN8bXr6eIL6OrgNQtZirfUexFhtQ+MO3mqw9GPN2U1EDTHPVFHwYnAHfi5XkIFf8aIxdJFUN
dPegYyZdMk2EUHtf9B7EmRBMnUJZ11daKsZrQ4ODLfNzfa8iUKd0GjQiSaKFr5UJZBtX/D9BUuaX
ZcxTcND2Q1A7qTeyL5HS9QYJ1rATsM1l/TfUq8tHzYmNS9MOtafO19VVWfjQMbrFGBqzrDuqzqEr
FLR1bXcI/FSHXjcNYc2yyk++hGSnU1r/TvlVeHRTx2eAdhWw24y0RAyDuP1qBoGDNqalbxRxw4us
nEkn4W+67uM6/CAbI00vDTsjvdXH7Li2usiRq1YvMoCxoPX3XtMg1ucYTXnlTcr8PCGILuHYc7ub
uvXNG7eqy9sciO9npwn8Xaabz6hCPaZmmlwgbJLv6phPHHyW98mPjeTO8j15nZfwt++V3bwrzVyc
nKpDJV41ab+qKvizZNgWp7TohLdLk8m6q4AfH0hAA7sX1JH9d5R0AC3N0SRV0If4rbWtcd8EOoLg
0vc3Wu0727iD1y0Rlrp0HAOCRcssbjWcVP26agb9K75SwNRhE+zjLBN/5yovL+G3hbC76gptNQ6W
s9fQXz+0ZVFuTLcvobST8LbiihKrnjl7HwYSOWao24qrBDNhpnJO1fsJCilg6q7+mDm6epdBGweN
VTuMVwmZ+Mgqdmra2TrMz5CrxhvPLKBM1PsZreqL1LoLOsRKV33rdO8NpUlkGRVI3bBuHbHOpzK6
deAZCVdJaVafanr9/TghzrpCiNhbAwwfN0LzB2erp3Gab1Jfc0/RaOm7MTbI7w6rqr11dY03LD11
UyooF7VitPYIYVRgf6ZwR9/zVpPpMDmEpfPgNAB8ZY4ype+Ckc70KUNpWk/ea04l76UPfnNF+lo8
rifVof07TARctgoavr1ZqPayqwygqFNkdd8mPMa3CiLQQ1R4Fhx7hEsJ89ri0pkEWU5lp8GBDGYP
pfB0VjvVIufCK+gxeatXx2aYfAb8VrZbVq7NSa9K5BfMJnVQA5PG+JAJrXqoqhCBuyzIIWuUMr/x
u8DcVVkIlRcsd8jG2oh77GLGPLkBPDkcM57RsLGHqEOKWIo4+4qusgRY3jgyXvmAUXfFJFLI64wI
oOk4aJkPKa9SOdzGGtkUe5K44wOUSh3z/9SzsNSHTqCRnHZTuBq86rEqjQxH3RQEK1HkUNb0vUV/
M80iJOm1qsfnTmvqWxBo5hV8YuZ05wQ16SgQfQZ7RSJYvI0CzTpoZeUNm6APy6c+E+mXMG0h18Pa
g1Q0NRwUhXUPxq5Oeh/qzJ6gnrPRmOGpQ9Ob1MepD6IC1tvy0fNj/b6PTJwMjTYivm2Lb9IKhgTN
Ll08Va4Z3EyW2T+OQdHdTyGpd7C1pVGVbxQ38Gwamn2FRFqTHXyrm27FhIhn0egQIqou+pqYZfvV
hQEi/zbV0rY3ljVU6koPSJq2EOtOnPgOsasQ3l8lcvWh7CbI9KsJFcYvI5l2+h5YdQNbaZc21ZYv
RHPf+6Xy60MWFSirOkY3yVWdaSi+ztnR4bqA1e69kzRBkb0Pu9BxwbM4DYsazy3VRUYKS/0kBrOm
B0Fsva/hzm4u/LAzURDRNFYmfta9T+PY+Dtpu+kxTjGDLlqnAjje5Xn8PNV0rVXWCdGuxeQP0PDa
mr3x29IJdlmQQSUZd+H4JCZN++p2dcp8rsETDsOyrX1NPTsOeS/lEO6ilhPvrEavjM+IoRs6ysGW
a2KPEymSwwPDeQnztsrKdv3LEpkRduSb/jUF9HXoYQb8IGAxu7Fm0gzXdM58kCI0J6uKy00f8i/b
aqel5W0dyPt/vsqZ83G5DOqPpgX9swknqHHmNGNQDAJY/zf6pb1bMiXjtXsT7smFeduH+4dbAtUr
ictzHQc86msHXTjYNWuQcmP1N1rzIexv9PbDP9/Oa6fRj7v55QqzF+uX2EKUVeaYJ+UmAt7tH/3h
6z///Fs3cBZIKActHCZ+3hlv0DNb+UkO/exbOLoFifHiff79Js5fie8XeuQnG+uivE7C46RvDCyC
tfPBCtYakYQLb1tu9J39rXwm2171p4DgwlHfvwVB/cPDhBBF4pQGUo4H5ux11RVJUzkMmwWvDQ7R
4MnwmuAND+rsYju711fXmJ0vv7ywEl3jooedpdu5l9/jrVCdvnknf3hvsI7oqPfOvhzi06+v4gc+
ixgZb8gWk1A6Dh/zDAJo2O7f+PzOUpznV4djXScBnXDeDMU/67RxJJyuUfOrG7fWOrq0QHkbm/8g
iPY6fvfjQgYOM8RbcPCcdyVXhYVhFMmm3qr3TJj37R2I0m1Rze7nVfApvCM3cpdcZY/lx3/uAmc+
/e9XtnUkYwjCwKdx7ghu0mJQKbfYr3sgIc6axLNNtp/DFeHWfiNM+fsX6II5fLnWmQ/YTPzQxS7f
+NhCHtThCSoR/3w78y+8/v64AnQF8K3MCabnuGMHM92LB+y6cu9A8doX03vi8l+C4q3cjD8/N8Nw
DPIyHFDOZ+57XympYu5lDl8FR0zCcNOs0kO5y57eHml/71bcFkCv2QFqiN/ogki4KRy8hXyHGMyX
8YV9Ye3U5VsDxFnEZf4WGMShViChwSTscg5tHPOUlCfU8MJDfg39794j+bj3unekNeww6C6aMH1j
vvq9J3vC0Gd1MRNGh9+mEL8XUR460UZMBWvuyRnq8kK6fTtsxkl6bykYiz9dbv7KYRQysJrOKQus
xBjj+QbtVQeB1H4GaTjQBF8UxOeMTbRjba/dvhl+/L1ze3AwMS4a5MCgXHb2qQzT0DiTnW2Sg7HG
ifMV56kGgPu63MCUfGrW3QOiQDC+jXfmrTj8c4f44x2z8hauiUsHXPXrodLis2KRzWeqCp8l6DAe
SzvOrtxAVLt/vtIZCGb5egS6U3jATJ0A6DnYd/AK2Ax7Vn2HeADSLFbwync833ksqZw1NMbBm3Gs
3zsGj3b26c+jF6SRZ/NNwB3VVpFvMHeb5BGSaijPa1y9d+MUtF9zQs/XvcpI7xbWOF6lgUzMN+Ae
f3zAkp4DBJOxe452/Drj4fiLQw1K/t5DLGCNAvN4HXlDB7VrL623oJDz23o9vHG7LjkyFp3GkfaZ
wRK4VTdCXo/cmpS7CjXuZp03sQdzPLzfR2gs0W8yQ7v47wK/y6vlgoSXWSM7dJ6z6+aO0XsFUi4e
KK0lY19bBwcNimsy9t8OTv4+iBMG+uVq8yP/xYhw2qizVFds/Mk34XE3L7HNvxGpmFY24jNvfLV/
eKSvLnb2/lqrFOFkpsuQMCfkkKV6Xdxoa+MWRAnDrL5HGqj/+y2UwB+swvkmsWIYAJdI2eubxAOf
SMV1Yai/CNftld7vGyJNT8J4iJ687bAetuqYbPObyNjWMHB/1dQ1K9+3/o/fp+TX/8ZZB6oToCbI
3Ww07MYVQS1BmMtr3ugjf7CjuAqhQBciOulgsZ3drFPqvY5DJMOjtspkJveVkzbIquXDFXlR3zKF
EDIedjKuhYwrxK3ytxSL/zAIv/oXzqxfI4MR3a1SRorYnxgOzOA4STN98ky/eTYClu9YxzjsWdV/
7z3/Gyb+n5nG5N+HicnFrvvP2edXxFCc8T1MbHh/YbqTE2KSYvSdxekHLZTw/iI/hbAJ6BkYMjG/
f4aJNSH/gq0JPim435A15eyfcWLNcP4C6Ll0KFKkbGbc/yZQTILTq8GWZZLteRIwOIaXmLWIzwa9
3sWlWWEfw6Pvu9N6qITlBKsmstMH3CE1rBbaqOcOJPV27ba3faEiBGpKbRSbXARYawFMK/pVOhq5
e4BDptc2OnR4/hGZESnfEzMM/Ufh9OV0GbViqPdFWavslNu9+0yk1ZAf/R5e48G1PnNh3JhJosJ8
HdkYE+uoScwPTiX06go/IXZLYaKMAmG9l1/qPS6lC+InYbE2MjATRx89JJtoaeKT5p1ObbnjszeD
lRXGA6JRwO7bjSqdvIP1xB7tbSCIoq7E1Do+qTSx9gCO25GHTgyBsxNlWX3y+nr8KmQSfhrsHPdc
05ZuD7EKufaP+Bh741oRz9O2ciA5cMtD1seLLHbo1kWZxeMONYgOJGShiCt6gltGgbElWp6LDBqQ
gSzXau1a0+zOU6W4r4N2yA+9VLmzzeOqQ9QkNx347zPPfC8JcnUfjRoxrL7Ne/hRZMklAL7o32pf
NR+l6JFQcUeArJvGbFxvHzet7n6tmiKRn6MktbOTtPu++zzlna1fup1nhF8rhoJsRGUOch44L2Kt
b/+uBWH8i7TugzJGnMlV6A+UrEe6Q1gMBKP8nGgOGaRho6odkjVD+C6pZdZ+IhC/snH1Gp+8rJts
GFM1YW/bQhfF3iDCOO2jDDPnxh9QgySHGAdi/UHpxvTFr2zeha+1uNtxqsXuurPi6EMZ1iOigY2E
ocIdQZ8Tf0Ue0UUBEnZxxIhgnYTFyrhKvWjSeBiq3oWD37wfE8QqVspMxieqs29E3sYvMZDKaN9E
qk+3aqrhK0T7zUBzYchQJLFcK77t5DjYaw3tTWM1NAbhzkEKQufoMPk4xInVfkoS5Cs/llkTlygY
TjK+NmVaT5uYeJa7E3o4Pgi98cjU7Nui2+pW6VRflaeF1ioZ3KL4kOmsg/N1W8X+uCZ0ihiJ75lD
s/GyPofFREOLcJ9NSZpf9i08DB/SrvL0NegI5V5GjV3uAh2KF3sY/kbkbXKfC5FM2SnpUCe5ifrc
zg4stVMbbptO1Ss/HWUnV5kVTcQXzEDxjYObMINvaRlV9pVohA5RYjkG8SHOUFfdhFamPQy6j+ai
nfnNZ7PJwseoD2AFIVxgEfC2AwDNz03Z+/GFIyJPbaOM+M+taIay21u1aQ/Hsrfr7EImfS3WWj91
EZDOUfebC0I+St8VzZg4O82suvCmgNe9fp+EuGfXiOcN2t1Qq6rYW4SgYmgVMwOdocbsO7k1ukEU
hwF9i+gJS9wcDmPsNNOaN9lamzbM6qdhKFwESVJ8yZu4U0F4kNY0wXwhNAxcQnOBr9/mAyKBR/jq
ourSKbSu+FR2qW9cR5JOucqn1h5OU2DAVuTGUewcmiJKx8d6SGUtVrmhQVuISmdoace4i4v2SNhO
isvBLEhMyug/l7wMEa+SpketK0f3J98UbtBcilZktljFYa3juR/xlQSH0K5GQGnC9IsLQ59mCGcK
78w2V1kMWdUIOSkcGDVCG5aXhvlWr223vIcpGODq2EzGfa9837udGENSstgE4rGq0eLpiwr0xNp5
sWeDUjakAroTp6a3HqM+GbdpS09AOpmLrdA0i4N9igJHfpV3hZ9s2zmovjf6JB92dhdq02evjSyn
J5AnoizaZh2dpjwVaZQjHDnUsgyEu3fTQEtmvaiQ8OZWc4thbPlqsgD8ADNJ3bkfWEGM8jg4CIfs
ErezwzswKt4nmWpTvh5sLKuHwSzTOS0jKGc9VOiPtoWKGTchP5R3vZ+qu8i3YWBxhzLJ1plv16Dp
HaS8VnbYBvpVGPS1hkBWVXzqTcRN11GkbPO+MePgvVWVxUNj1t64HhKt6pDPLFibQ8hS9BvT4ZPe
xU4CQSjfmwTWOmQTCrRTWhe7ypPpiChvPkTtBdMiaoMTVJPThaw9CRpGK7vwPlGGclYqyYg9L4bF
/5pY/2NYmB3/3sZ6yKLm6/P/uW8+N1/rXw2t5bwfDJwOhhGTnUcSzGxoSdZT3wk4hTSA5JFrja0z
k13PKd4/AHlSYJ6BpVyoN+cowr/QeJBvmnzHHssWSXaQIf87I+v1+sPC/sP/A70EQHBcBwRIXq8M
QGhVmehj+yuR6Cub8PUDHy7pU+HkXYjOMR56qzQ26VR5F0ut7mogU+ZayMDN77VMOz9q/3TuS+M/
nSu8z1GQhwgnFuVx2bhJAsz+5dgbxvIo581ZmQom5O6+F2r1ycmaYR9YU3V62SQFVFQvh5GVasc8
3nuAbD4GRZKeiJ8RBJgPyzFD+qcPcUQ5pfXRkM1znDX9TYAUuUAHK5eV2sVTPz7ZRbnOwGB87ALG
H08h8wpDzGRtEhbMx3EswYXMe07h+cfMD6DpejmOfUEWT4fQ9IhmsCWBLKB2q9Az7SdxHBIhy52A
9vi4HDOV3Wi5r/8Nt5Paj4D8TmoKc7iE2YRg0RB7Kyz0jF9VLIfLxiFmeYqLGLGuZbfYe0Efn5a6
ZMA8JONfoV07drsBguRrVQMzDArfvQ7nvWkYhlXl2UwQ4iKvzfqDp5fabZOgTxprkFlA/ZNfd/MG
vTM2EnvEBt+0ahqUigsmCyfdFGXgXZhNcw0EaboOCs26F3lUM1/6wa4aKvs+DIr+KijqB8SqfRRd
dbu7i2NVXw6ogzl2fdfqSXPHfSC2G0Wk9M5ly2buKysvUsFhOXTQpbj7p5OWH0rsbm8CsD30g5mX
KzsC19S78a+bpaww5PBLxVLWWcXDj3fuAjVTmBSiT24qMwrvfV+zL2oLpEJlOeH9UI9i1fXwdCmj
by7KuDGPSBK0l4Xsuz1QxOiamcLZZu6U3xmDa65tLQ4/xonMVv3gdcciQ0MvN4hLq75WH5Y9bJYf
e3WvRd/LXvZwCxp7lYTOViRIOAuZ2ZB3+YisLcd91tkXQeoF+06M7YYAfQm+rkcPDimP/VR1JVp3
unsHaBT5VC1Vz+iXbpsyTJ+gLxFYX1p0ZTeGfwrM2CKMMEK61loIoRU+uiYmHJ4rPvp8VyRGfh2O
YX6tyyq/HucNdN1ogHkVTC9zReWOoaDfUAMOhdVBWXyR7XBV+smTATUMUW2v1C7nwyzrunCNlrZ2
yRrlie7JDf08rHBqvKungzCn9DjZjQmuKbbEUWXA1jZNnDdbs5+q74Xf61Ut/nZAue1laqNcGGoO
spWaci9s7YvWpMNVLBGfmvXlXCWT6UOXEMvQywhewhWWUrISLCVWcGmNt95kD983SDVzRvRrSTC4
q7yspgvfoukAIG2wgMckMojeoV1mrAwUUb9gvu7Rcxw+2nV1LbPyAgeJf1w2jHr+0Z7HkeUwXQaT
l2Ne4A1CCVB4V0Kdmk6kV2FlyQ3TzfSIKXlyIBB5DqPp3prs6GPqemhf2r465VD+AIvzfjTtsumk
rDT/+MtU+IeQO0GEV0t4GC4I2+HinmlNySE09LMlvBRp1IZO6H4F15EckIckIdPwouJSK5z8sokN
jpfd8+Pzpr8c/7Z7fi5B8ZjA7kASnjnpD20Z3JX2ONykmFoPObrqaZ2u/Xz0WafympeNQMSOMSyN
Txl0iEtRauShuVp23fmMQav87dLu5bSfZ7yUI5kOKng54+1rlFl1VWZ9dj+6VQxDQt6/i4yqOvlO
qDY2q83PQdxdoj8ZfEg9RKgt10/hG3SLz6TGREH8GQ9evWui3N1jtNYfNC09pAr81NTcDwESGprT
2Hdp2F4Fo2wfR9sO95PjWFshm/Yx6zBi06oOb1K7DvZVIJFjrzDUvWoMgePVrAF1nazuzB3v07i8
lXN57Q4h+KrJP5SRnX2cWh2uVMpbT8nd2CjjAh3U8Ek0Nz0S6Y/+mGl78pas7VIcIHndqCJ6CDy3
gcR+igErBtGTaajNG1+fO/tOX7z1fH2ILDPigZEwsXD4FF/bNsD1XMSonehZidiEHJGpS+nx9GTp
k7PuRwObofDNO9apTOX5+KQnnrPWgqY+TfVo3oWB9hEgnLETfa42Y+LHp8rUY5B51Y+9pUxz0arJ
JpYor8uXtkNLSG21tHupVk55W5kVT/wPP7eU6TUCuWH7jghEvh3atj/pDavmuIKXFUnC4LFxYFma
O7ft27clYcuPS1MjtH407Sbjl6a5TORzrpm3qkjFR3CS+VYUItxUIACRXEYvfSrQQmn7A11y1ytL
Bat5jzUa2NygDX/sva49b6cNEWqsOWe8bpe7tbg0qtZau5mHOvsIcvVl4xXioEynOrwULXsvbWMA
HKflEH7MUzOk/j6KRxxyL01ezl3K7Dy7YX2Ipvh86svPnZ+WevodKNl+M+Txzp+S8T2T5wwnFtUj
izaWdY3b/x0UqKbioQHVFKMLBQ46WqVgyRob1j4RpdVas7MHoQZ1Y4S68fDzaPIC8yGKygejS9WN
mI/muuXIYKZ6afkfnTfNV/j5Ky/XC7jCcvSz7uV6c93L0c//zM4SeYiLqF0pEYVXbgG/7mAbQCYB
wl0tZcveyyZeKoLEWjti+NHuT43xcfn7f+7JC8PILx2ZtRPuOULGeCnBaECk9rojFy0Kc3y97jOi
08LWVrYoje2y/sjFRdIa2vvlII73vV1o74vIye+j8XOXyqNfq+DKcUhzX/88LHwde0L1IJrmWi+S
1TsvGDc6I5U9lcbJtBLYHQrdONnznjmXLXtL2UttPmsQv7Rb9vqovxPZFJ166WG9Wsawa8qqvomn
4MdmqchhtGY58a+ypcnE8LxeKgo7GewVaSP1DeivHz+ztF4agjf1Vv/8jJcg+NkzNklH9HC2W6iK
nz/jIYw0I6xM7TlS+n0zVe472DXVVR3DJr2MmphdX9rMdN9hXkZX5c9yl3LS7X+Ud1MERXJpjLOZ
9mWQkfdL+6XcDOSXxP8cVd6d1yTw/TKAipP/c2T4vjeX6VON6mrkWCsPnxQN54FjqV42S09f9paG
WCDQWZsWv7gUfv9xdxbwBtirb7SchQfQfHQsOy87lvPCI81RmQ51M9oshzpk3u8aob4f5XML0w+g
LR7S/BjZT7jD164/2sekbOqb3uiLdYPb6kvJK1K+Mzzh61XblxaO/ezbl3iWnANZk/GqAc4Url+O
C/MNi8t5HU2F9NWEL4T1oYEOIAFxeRZNDewu0vQhNJ/trCErJorEqf25ceqIp7gcN42FdVgEWyLW
9eVLUZnRvZKoM7dTZFvXAHyt6xguKmWG9ZU1tta1MW+W8khZydYb0Wo/q1hqBw9WpMqAKa71tOaQ
T5FMrvW8U5vISB/LIRIHO7frm3po6xtz3pvLc8sZ99/bxsqKb6w2PnZWZzxMJA/dShkdq74wH8x4
dG/nuhLQx0tdPR9ZFuTfOU5EXKHloSYsdFz2VD/+2Et+7r3UvuwFRDmOMe7Vi3/uYQsSgeuAS501
XHg3ZD1aLoExeP4ZypbEyF/C6o0TgU+PM/9LPGYbAaopRy64ZM2CXOPRIYXluByWNshqu1LThiQ6
2izVZw3JSZFy/b350miYf2Np+dJ8+cnlcPlJMtRuEsNMd5FqwEiQEADdpZ+018VxKZlIkrmOl2JZ
KFj2ewipE7og/J/zGUs9fqx2BQ9zfDGJaLz+Xv3jVwTrahIYoC/O0QKvXOjBO62tToLkgnSz7C6b
WkMIfE7dmCv13qpOvzR+aTbONSEKNUct2UYFAgmrpej7rt9GDKzS9CFfTfKrGsWQXYEVs5J4I66W
smVjs9YiiDG3cXt5KvSxOjhhE/4oe2kYes2PX1jKvML23orCm68jmnPvdOVCgwNkEn+gdRaGDyXZ
gGrUq+e4yabaguPe21XhqJFAUSIJOXSH5eh7kRTEyasMTamAXN918v14br3UqzgaL3tZHUZyLK5M
BLa7C/hVfvmZpWJpG5ERvGlyEvf8olJrlU/aJ9vI7vKCjO0VHrKR+OSqCszbwchA1/tFsE4gu7zX
w2nYZrnmk5ejK5JRs/LgOiE4faymrehVdY/yqFqPdRg8zb8YxiS284uWH8R3rhlWF5ZWmJAGlOkX
sBgXJemyjxHhjO2kkZInyA67XVokldNfJ+iZE+CdB615fBqsVj/JZdDqy7FY2WaQ7F5qXhrmRpts
TFJHyG0z63feQJoqaPN7q/TCe6NvgZZ5br1byn62IB4Ub8Tg35WzA8Gewmxn+H60qefDpQyECDqq
ZNJt5OJyCH4eZyzV3y0NlzLN+3+MfVmTpDjP9S8iwuxwm/ueVVl73xDdM9NsNmYH8+u/Y1Ez2V3v
xDPfjQPJsqEqM7EtHR1l2QrVA5pH6rjPJchzUVjAPzVGe3CqBLl9QXHp4hEOEX3lW0JeSrdwUVQx
Xn/RkwV16pFkeh/k6pG1HvnPtGRBejKz0nGellRfhv8+bRPK/9i0AQ/w+/EL7zsUF8HxC+d/fEHt
r6CTGPlSbli2xo+8ydctfBf2wqiDamVKwAtpjbivJYj4jpfgGynSArxKC1pTlLCrVT5Nn/ako5ET
0qIv/R/4IulZ9So1z/X7/PNN08z/6eMFliN18FHopvdvCYKfD/POT2//cAS/a+JA5A9ldnI6azni
LfSYt9xFImUfrxpHAgMahe5TMXnZ0ausakG9ozm6T3qAE+FrQCp4XDFgmBCbRbSRdqhGmHcrrBBy
R2IMVMLK4qbcMe1MT6K/e8nzfu8lzzv1Mm38ZayZs+JFikHsp3L8GSlLoGhKgnrDujHi/s+pzM09
SdQJcvx+n1n1T2E2KOCLGPdqBPwCf4mQRbfJUMiv17uarEfsSlnKvVaKdUe/ccu120Txt8YHJ3+U
2O/TFK3iuJLbaOwS5JrXyVNf2cmTmY+gPmoNcMBDNaajxCarBK+qm+EV1w3WOmy7YpMYab90TRle
KxAXXJHqGV6RRo00IW/i+3sHcjWdc2VMSzK762mSri2QBKTHUwd8haCCR4oXv6SRMx37uoJ3I8ee
HKk7D8zw/miVP76rXqL0AFLHt15Zqveok1evC4ZbniT/8Tvwf4dIgsINHAzgF3FcFM01sb3+4gPr
hiioWTWNP8Yann62KJBCtfCc0T1jn/YoXYGgtd86P+0+CY9TxvonuG2bHbKnBySVQaSmL5+9Yqpu
JFjIuluhrFqETBkYoES2e44z95GkDsk8T30KakhedUerN8oLfKvO7OdSyljLYTCO5MOafVU8CJNN
0nNkqvxjZ5MXC6X61hVqkxj8QJswEeK8k5ecrWjfJX8XEQsWCFaWG4S93DNgr0/k3KemzMVD3Nfl
haQIH8Ga276HwiM6GpDV3t1emkhA77FBPTjZaK/oSnhj8Fyp+jRoPw3pHZU7h7CNguc2KL/q7YFh
NcwQ1wfdQBz9x04OkOwvrzZAXX3HA18TMgZQefXrZxpUVtOqxpM/GgXkTIHSb/tWdJdsVIiEj0Uy
nmNZj2e6knnR7L26ueCs0bgHMtaiGKIMdIX2jTPun0OZil0ZhsmhNQZx9rPJW/sF8huxjwpRFSgV
330BvumuBJl3zYOF3+fWn75C0Ldg7sWCT/AMJz6KtrMAuRI4uq2qCYDAhcfBtYZkjUXoT9sOOAJU
17Py9C8Lkc0V0jbEctIbrXvjJWlzCnRz1/WFrhWDdDBAVc11iNW9vcne2xdRvRPWaL/ZQEatVOm4
e5cb9luLukWRFZa3jqvhBi6EI16B+WvpX31/yk94lPxEV9QEE0AGi6xvj7Lh5o50ddgjQmTFbDsf
6RB4euZlg6TVfw6BdG68i3ToozPhP7akIgvPKNeR27f7pozV8d5MfamOOidOgNViZ9s6UeHeO8t+
gq+oF017Nxuc6+QNq64Q1RkskM6VVC1WnSNrxzNJeMd86nvJ0o3KGFIU/tGRCWI438xONdsBPt76
R2azAqlyo7e3C9Qw5aWKP4Rd2Ev4LtUR5cKLN7MGi4LWyyiSe5Vk2RqeueTDlqjoKTwzvDqi8B5N
p30BD0fy4eLwvsnDMdoWhl8giKQSpLdH1WiqYz8O3lNhy/SlReUW7bByGpME8h85oKnQPSRwbYYC
q3ezON0gb/a/aumCKuv//KTwbvQBqgawjrmep39yv5yORnsoyrCY7B8CQBnAYlhwosYIpmxTKd4i
HfxvnZO0INO34AifbQrO2Qm/PPcfC7L9IpI9cHDFggv8SX7VPgE7og5ZH8IxqhvlorCKg53IXeWl
DVsoZLDuKks6s1mC9OCNx5pgSTpkL5rAHYbVhoEoY1mOjdibYxU+V57B1h4ynDcklkhABPANJCAk
ZqpAPFCWLchPYNyhivS1Z86ZpDyZ5HOM2my6ixrh9Tud9PIQh+kfGRPFUXhwOnfOGC0oBKb0/vOL
jmld/rvdXWe4iFzPsbYv4zo7UEd3AFsAyIY/ulzkr02PQm2mlWBJUXF09ibWr7ibsw82xXtmdt6f
v5vmPlYfR5u6Vd+jlNo4bIM68RF56ZNLoJuKwZ3LWLJMUp5cPLcSDCg6dJA8BOMFpwDk/YKZgIGM
AzYhMDmX2sjbpZ0oZEjdx1WG5W95ABxAlSQc1X7bb0hgYa+Zh22aI+C4IRHZcc7WB7HOmsTG4uka
2e3RdjZGgtTS4n0NaDLGxkb17gO2cwVcx3xNcqD7bPevLuoQTERe3JNyq/SMxKB3WsVIhdjcEceb
9OrL0D/FuXNzlESck/bjJigbFqUJj+B9o37flVOvVcEt+GW7bkRM7kczDQ7hFOHt03YqOwDSBj4X
JhYZ8sURjWyOtm5iUTYIGOJqkrnE2y5c3VV0RWZkQSI1rEV5tCgyQWibZ0BoxV2wtSLfXkuZpu+e
RJWVdFITCl3H0Wuoronfp+8sAgHGFBXFkkQrFM4KfExiT6Jsi2NfmNEtq7MP0PF9z4FCW8VeNB7C
RIqXNuHHGjwG30ifaj2gyP+q9/GKOqSGjQI2Ohw6eiESwrVIMVGKhlLHPWx613VTuysntjcaZp8j
lsgNFj+GoDfEexP+I0bMRdmsykm31Bvj6Ktma2SxZ+cJHCxlZZ9BHFCt49Ep1jZqGZ9HnMIW8TBU
Hzg3osZg4kVHkBNHL6hKhh97Wn04OTKOMou3m2ZiAPRZzjnFyv4UOEk4D5+02ZfhojNWpMdWyVm7
aXZKq8D4Bf5gyxL1Q4RvHwj+gJ2AeW0mE58DABKqAI+8O2GXGHRxfvW7l3SMfHAl6G1CgmDjakyN
GgwaCGCRDqkniGD4L2EnfzMr3Pd8wMlnkZRG+Oio2wTnHihuQjCNgGIk3bgoVfEExo1Id1Ya+xD1
3n/VbUB5m9/XCBfef+QaoTAFEgng5gR4/fc1grGqAJtJ0sDnj81fN6KUpBhSA4BrN35PRYjoJY5C
oIGC49BBFV7Sx1nnb1ifmhsjBVg0ZBLU+pnrXeB8UC8CzExkVgCceoyTENX79GzSZchkyga294I0
W7ZjWx4mNvyQIB34KcpLCDqWGEQL9oPfRcGHAAhvaeE4B4IPfMiCVdWp5b1/MJsK8LvamR5kZcYr
S5nWm56nb6MUlBCf81iG85CC6yguS6BkEg+4EZn1l8iekCmWS/w0TOiqwOngMIi782S81APqRZEV
qUlUXTXtnJ59Jz2pqJMa1Vf4Mraut5zvQMpGT9mYIM/piiLeku6Xm6EK0RZvm+b4i070hTi1rFq5
Q+V/PhTdyi06tiXWNppm1pGN4YI6oXc5iJn/5anrocc7By6zLeiGqj14TB5sPvooJOOY4IsKUCZS
5gxVEbPS6jVFTlSCa8TojyTLQMbLNjZB0WqrNcerRsLfD0KOIQzSne+14snvEv88OdHVc5BASaqO
w8natMzdp6ErntgYg0DJET/vFoPLflZFBgLDzgGRjR5pecLfgxwD/HN6WnDTiSfwET10XueeycLh
Vb6rEPfGbxSdpANSZg2yhuRhvpMAAY1QasJvVM+RVvsomxDMrbdpk49ANUFrNSiAaYamv55nkFH1
aMMbeJ8U9W/SlUydckuzOlMZXVIeHwIXayr4zlANMywjtcNRjQaBm8Y5ja14I3NSgU8EIcwAVHYk
IjXYORgmuB1IpKaKAZPjnnWiUXEQG7u6xGdCT0U62yoOhc+CC9mnTlpv4b5GKSf9Z6gx+qY3qKcA
IexrXeltpIMVUTc22KfgMrPDdeu5SQF0Rb7wUZL+kUwapAahEKt+l1qWXFuZgyKE/Ua5Df8OLA7f
jJMDNIRhla8cGFjQ7vHvTh01K6+V1hFo7PFm9P0Ps4ry7zH4rpYcgL1LEIf51YpA1UQdhTf+7Cvf
eExB+YWQf8tXdIPeFUf4o96V7NXF50a390d8FHQTHj3LMrQ/xnbkW14OIfBeRvkOP+oSft1oY/Em
2+AY59yM9jiAN69admPGl3i7ZHswZ7EnAwRuh3IosBMYU1YBjYIyDmZcPFKv6aX9ygOz0pbExAid
UyP5t3kqkJNdKzghLwHI0J4sptJNBPj2mkRgSdg1S93dbNuOCUdqxCThILf/oNn80je2oTO4S7ib
zCfLGJ2bwB5UP9aswTlxKaoknx81MNrigHc7W9jaxOaontWF9XSwgZsf0+bvZy7B+ZRFE2q36scC
x4GDCGrx+cyDF1xBolPMz6y/DsB/ucAf6Cm5W6Hqu+/vSKK70HM71jDMz/W/npkGjY3xf545zmsU
Y3Vlcm2LcTOAfmzb1eG+RK3RcG10pXcwDDiAFnSpOMApy64F6DX13R3cfOgJDCnxpeEg6ZstWyx/
YJaCi3aKMVzPMbAWNaLT4C23QYcwT8aKpk1O1D1ry95iC+yjI9C1rJIUC4CdP2VNZW66uhpXNcv4
E1zr/KkSbwG+T49k0PmWvUZaYL0msWS5dcNgMqQhgqsAVCZDsSFdA6c8AntLYArUHhV4lp/DMG+T
gOjO6yoUN7J6/sRit70q8ODdLUSlOvyZndzRXNgyhWf8R7RbrSyx28cD09AaBDYLRBebPemKkQ0n
5WQfUzV1+8Cu+MpkQbZ12tE9sLwQ53iswdU2gu6x3Ae5rF9QP1aAdKBUfyXThhd+81Px6Q9kJlqv
4Dr0kR8dFRcAioI9oiP+1rTa+HGMEnCn9Zb4Bmj1ETz/zc+sS7d4I1jfgZxHNKOdxI3uPCrpHrIM
52gAerdl4NXb3Jr8Y5slf9mDVa0T12C73gvcc4pVY+OUMRIBgNFfqbwKlywKghejWVeO0yAGOpjf
gxhlWUUJlo6RPSTBiH+yJoRMUtQ7Nbr4j4r13rs3MlDkDSpCklRsgPYuZ9fAnj7vHRdWefhy37SL
g8fInVBkOkmG1y6F98Myoy/3G6rUTxYS4P5QlebGQ+r0pm7dYRXxiGsyHn/lqt78bnTmIuqt5iNs
Cn+T1GrcsVyiPK3jHSqhZ61DcwmMaXdGPUEThaByUCzSSO35TCr1FIVmefCdvF/TAFFsgR4KvjlW
wjdmOzR77cR8nkLvgfrh+S6WtVkNl6Rk48U3lFjOA8P4cUL68jN+du1+ZEm+qaw6+oast3mgHfRr
q5vkwWTd9DQk9fv8IAIZWUaBf1yuhv5s+RXIvvSjp4NxkGlXvE5BonZWoLyNaLvuIwf8kgyQpBMg
sm8KDZCsbiEyaBZ0q8ZtUA8Ou4aHOB66k9eDeIU6DLfZhHhrvnWovbgNylptkYRnvEkHn7y+Z1mB
Y2lKAn6K4yl79AzkktNTSttOFwrbvptnBN0xMmt7nrLWTKgIgX20kxdvx6msQX4RqNdJWnsaicwW
FztVIXBsNsJrkSOFa8KS9OKK4qVSqHwNMkmxk3HezvFwCoq7bQtO2cQTu3ug3Iz9J2MMrL1eTUFN
695K3QQce7vKzow1LZ/gkkdH8EcC8Nm8oCIXZtrisIB8bm1PVj1PnhS2k2eSvLELDyP4Axa+lNYW
21zz4HMQ2fIyeeGOYaC2dHlEdl38NvoS/5wcTKOplcZvdW2O2w6FRtfU64mYrwyUk9xTbz84P3kZ
sAtJekZrCOKXQs/YTwD16yncSjNAoQw3ghA40+drJ+iDE3JUg1Pn9tid9hWKlw4oBmfpjjoKjGr1
S7cxlju89D1EQDJ4hsxcwP/oWn9fqsRjS/BR/hmb3wZUuN1FXS+WrgztHIfXpAWoo7G3oGB1AByN
+dbqge1ukFd5m2qWILjKrp/GhYHj+dghXZ0GW4U9Lqyqavc472OypngC2232yNOQ3wbXRfV5VEru
PI4+qwvE2mpBBDrfCAeqP7qyNdcWKDrXaZfC6y297I3HhrcWRii3JCLrx8W3IC9PJI62tUuBALk5
MtJBqHItVZG/xUmdn+2Sga40YPkbaDCCbY1Kw3MvWDNzoJsitafenvnfHZnUVxpqxOvJZuNrjbSL
B7geXug+onAqpMXioYSeH2CQf38o6hU1CqDohzLASYbNQl5tI3LTahRPqJE9JBYDyrNEOMms7zow
PgOTEhAQiLQx+PtmI7BsaSzPPxPNRpGeM9VGYGGdVlUbr9U0LjsRZk8xcmtf4Ehco7Z5dyOJDRJb
tNR9JAmJbHtggvNZgkP1ZMdyeKC+qA2vXMngShI8z08IOMhZimz7rUO65YX6UEj+h5mAbNOfpumF
RYhYNdxBBoO+fcBqDo51LzpRrynielGEqj3NN+mQUpmaPDhSb4F1fgHaw/o493puhN8U9w84sbMX
0N6APJidW6/O90AVyefJ8zNkXoAclsSYs/Yc1NG7D08xvsXIiY1VxG7UyZAMBqLeJjwUjSGfx7yX
mwJs1xqfJJ+HyBYnoFyBHaexqFuSB/yZTEVR5IBpx9i4a9OkG1AXAojBDfWGDdg9EVnh9dBcuO0k
K54LcwUwanNxK4mch05fZkmAAiFZGm1mZZUAKrSoGvMhE8AAW3GhkDGj52BVvABf5jswevtxQpSi
yKPiyQwHcanS5MIM05DLmk84sJm2v6deFF1oj5EKQO8tKvlEOgv7ZFdYHWqhQ5WGQ7Sjg5CiCZTZ
7BpLNnj7YnZkanqbKJm6FYk0wkJmQt6zG2nMBHs95XLAQvVsicqHh65XszlZDKOPr13p5jsSg6Tt
z5nsb5M/fiuivj2RujU0bmUa+wOJcVM5hwgrDMhJ8RjUDLX1bLecn+lO4cSbXYrVa3m3YC5KGYsV
vij8YXBGtrYZCsjjTQO2o1b6KxrYS9O4DX/Nf21ThRMIYO1pQ7MACm1dc55tLbhNn8jcLaZiiZRO
6/Pxg9jBGch9Q4Q6Bm305G2AM146AHk9jL5tP+TwiJ5CIzjcVXSVj0B9W8iZIGlWDb2xAHPluE2q
7nN4k6eoTYOk8+WIZF4ka/tr7sTd7IwiFxQ1URPcWFpEh9kHJRqEylFv+dPODrth0/mgwAyTEkWJ
89g8my5vzyAYFKt8RIHzaE9Yk3s/c/r/2U/jsTQLHP643Igebsoqlc6xAzh9QXGPu0iA3rtIIRKp
jVuPwVhDeu+9NLbpQO6BHOlxH4xleG1s82eV2OrdC5JkY9Q1CKl1ABq7trOqeXhrsQslqyjzX9Rg
wq8ohnADZzjGWOZLD3rOR+QZVo/c5iiwmav3MovBGVsCS9Rh6XxP8M/yhmiR+EzC5ZgXD5XdI85v
1OKU4NiS52lSru8mqekCwD4m1Qol68e1GiQiKX5YPESGle1dxCDPs64qguEM3uBmZYUgDdmXY83W
Vjmybe+xAP+0DBCGyWHboOiDVRv19gv15j4SacrAWnD4jzcj8o9AWDnIaGFaEgmxebg261Y92LpR
IlUP8En/UFadH0gifdBZn0NJRw3zwFyqcGi7uramCx2B6lR+0z+7edforKVmg3KJ/bMDVou9l8Xp
knqlkwFwUDsAT6GTVCUCFKjuYj6SFJWJzvAF5DNr4l9nY+YmjWvvEVjRFrDxc2cVw6NpG80NZMz1
PoxatqA+0nmxUYD5dYBDSNuTLszPbd1Zpz4Tl/tAT41sQeKXgWAhYOBuzs+DvlMaTZ93ogGZKKId
8voDfimwbSgG04QLK0Z9AqOwkHc4gMH3yxV2+AjOR68TA0+RhCcNXgqH3TzgXIeqd08kgTXCPSam
/Z0kanzHBA8DK+ytLQbz1vdBfOvhT9WDaZoIRKr6152ugBmZxFLPiBJ97glQg+TmJRvX4MUpFdOr
RX9Spizk9YOodM30v4+arK6P3LaNM0mIq4vTOJivJNXImDvVMpi2HBCKUxon2APoBrHOzys3Dbst
iA8+yIKb1aeeRMX50nXK7AzcbLugLM4JIdlFyA3/MlQ8vDLdIXR6p3QiZxEw5l8SOYTXfjQ/R2RZ
+HMqrV0fuXzfI8v+ZpuT8+jk22iympsouvbm49UO5DjcKGRAumGsgFFyys9BDXDIj364Kfyz545L
L7fSk9sWzoWaIRwBr52yeNPXCg+tO5IAZXEWSvc4vbkebbjUyI56jaF57sEgvzPcfDyDVhiJaV5w
HDwk04HZAz9m6iBZ9xpR/Efgxv1jkgC0U6AUx9P9Kga996rUOgNZHysnD3/tvduN0j3JsP2R6KAH
nLPjYsDHfwnN1LpVZfhIel1eB26zptwxHdxIcEwSY+m99h02PEqGOHJr/X14gWKxAPj6+UNr1QEO
BFH8hoME6kjqq1rr6Ip01Et2Q18nX3uR6vY5Fqzv9TIcEmtrTHZ8DtokOYPPYTyoUq1JddfTlQST
97kLnGYL4trp2eHR2Sir8U99kSMARxdJ9anxaztYhFncG08RPoku65KDUZsPPMIZIqVPji6bcKrA
Tq4GOEjwmXq6oQ57slD5+e8RAf7SC0jtAZlGwna9C3x7WoGHo90OQWU+46M0tgOPixWJYP1oTy7c
NgsSmzHHMQ07hbhOLV1t19oMQ5Y9UmcI/vtFhV/e0Wht85kmrrMKjlUtJh4mDgv42iN4eJ9BnB88
uAB86doCF8LJEXyOuQCHOQuDgx2sdew3lmXTsclFiWgQd94Mr4C31gA7eBtV9ltdNh8KBHgPMfyf
z/8yyDAVWxXS8s5FtzIMA6lr8IzHcY8Lw1mldDGgPDcWrh3oGd2NMKxiq0Qk4B+P7RcS7cbByUov
viSCsb1aovpK9agUdw4WD0HzENfqnbFOLvvOFcDEq/7NNM+F46h3skpKB6C2MhzfwwDlG1ptZfcG
WdHgf7OyDZDaF6aXwBuS928OoLl6hrLtPm9L4pfbwqrhg9xUxmCulGWJy73JbJDGl+x81wgT6/gC
qKllXbvliToQaC8uTSe7Eyt7pPEJ/JaxzryAk8jbCVW5m9xh7ntfNyve1OmPzDfTFZKYglPm+9Z1
7B3wmOkOPTKqsxz8h+3nSDMS80gyAOj4c2RlCXseKc0g+VHx9lHJdpdGWfUd6MbRjZKfyHqG96Xs
vRcXJRvWsh/Sc10Z+bFGzYcNYKLyCZ4WxLb8HqkkONvRqFyqjy6Z0rcWzvhV4Q6I/4PI5QAmvHob
+cARZw3C8uCfq36kQFvBd5/+zCOsqEbZvE9pCLZeFzmMsvP7fVDLD2z6xaoaHfiiAIVbxq0KvmHD
uUtVl/40XSwaWW19FMLUWAQ3BTNMBIrcIPd20jYRJErhC3StYfxwPHkOQ6yt4JT/6LAgdOCpukQV
SlL0fhotS5XznRlK+cwQqtphtZiWpZOUz4Ma2BW85Uf8ZOUzWbhjsIsnxR9I5dUhansHQbIne9Rw
dLeVMPmKeuHER7L86D/SrUgVJCBpb63ukaQ2scNFnrL4QHOnaW1sPJm5KxK9GFQOfVx+I9tRivoi
UpctAgTNj12Qime4ri49L+Q3O22ilQMY6KEOgurVBLt905jym4qQHYtvMb4UZcHeS/aDzA0zSLdj
gI09iYEJavx2+JB2V+1ASdBsSK16vmqdTLwVtbD20kqqNU3aG+5B4scIIGMbrjPb2Ze1zG+5dPxl
Cl6fTeOjItpS9hGWwgprNbzJN1Qd4tdE9Wt45QdQqcR1twt68HLN8v/n4Hkqfbd/ncCM+3aRtXIP
hwdcou2wzKw+fMnMojl3ZukuSF+Y47Qq48Gezepi/MWsDfivZqieY++RzFafUf4W+40Fgoh/pnkb
Lhrf7E5dOzlvyNOBZ6BJXxkLk6vnVcli0i9R7A/6bZgVwMhr0atcd5HDUXAiMbJf+tgD3bddO5dR
xEgb1pP1nrvwAR/Oy6xfeEJ1fzSogsJAb4PSAn1xzMAo8s2x/UxnurMb2MRA+ZC3xjEKgdOp4ZPb
2GlpPGbKrJdJl2ff3L67WDR+ylHxb0jrP8vCBeeD3w6gwanTdYnyBxcfVXr2Bopn7cBQ316FMrpV
mSfRKwJEf4msT37GbOdaqMOhibpeAh6M777+7RmltB+yrDK3tuN1hzaZknPTF+46BR3GM9MvCoQx
xx+Gh3rjFXxiThz2u9xm0U4ZQFa3jWVrepYAvG1wQpCobLwBkZuQzSIqWNg7K2xQzEEbDzF+paIw
+IrJzHnhbES03C4KrK8QWzcbIXpyNvYRrt5VXlbNvV4dtzvQW+B/qo0T6WOfx5N27i09RE9A9wAq
KH0jOxrFLnIMlMPWxsJt810XsHHuDcMy3cWmoeZerlG0cY+yWDR24lm0RYgdNNd6bI0i0du0su25
Fwhjd4s8TXcWk5TZW9Z63ixibTO3U9cE89hiHKatpTk7aWazt0awP1Qg+1LNvgnKdofk7BcQY4Hl
AxRTzZkafLyfV5mNHONpPH21ILMkQXosAnl8S2JTNmxZJC6KwY5ReBWOFZzDqV1yMDZdsfjaqP+D
4OYGpbumWUl21MQy++GnrrkniUZ4RgTXrxg24CGNrnfTjMMXBRo+HF/0be5Na7Fnq+DDgYaTHhSf
xjFIkIAHJDiqaOgBUVaEq6qOwMmhJzYFXj6L1AXdshs3x/vNIpB4HStDPuQ4kP9ymyHHouqgytqa
bO8386187wZNebrru9gQBy8yXunO97k10dwSjjFznsN/inyzhE877+bGSJ3ulIQJeFpK4Oz/VnOe
uO2CZKtk90sXoTSJhRcpGIZYMQAsTvMlmbYlNxZJ24Rzz/+YruUpQF8xQgv6lkrP48UdTkUkO8oI
lnERIusHNIeGk0/v4WCG+yrGt5xEz81RuAcQqzMSQ+LXGnA50ptgNtlXNcM2dlDTu9m0SNMEYeM5
KTv8NuANIH0uwnE/JUB8z5OD/QgxElSWhw8EG1pgtE/UlG0WnlDvLpzFVpPOsQiJX6QbqgpBasT4
gVcGHQU8U5l/1ix95xxFiLrQno5YhB34xnSHF/n9Go4vrCs5ii2tyJB6TICjyTrRY+96ugoj1AKk
YSTOY+vYRYUxZ+TYGzVbpSzjBEgDDxyB7C40ykmL86AbuiJdioDRKvYZYOq/dyRYkn8ZlhlAs7NS
Hr7oaRIaijB5tKmxXZ7v+G83o7FmHf6AA1F75uD65UOkUIcR8G/KrLvn3s0JeRzs/HsvZuuakvnu
NmAuY0sWGsPWavwM6dhu+mRYNUh4SpQ9QoUN/ppG+aMdK/HHBAZIfC3aXy3CpP0Pi8ioWlCQt2CN
CC1xCjtUSAFXQXGywE7p2Jmzv6t8nnnN4i7fR9RW3u1A8XMO9CSkn419xfwVqk+xpdt17YMqsUI7
DoOvER4TEEWq2t9JJBIuKuW2D7OyLIDXtgACJJ3UHU0N+CjO2GxF08wdJkqdeUC/ru+ZmCMY2Zac
R93yrptTOEn+muf5NTf0l36ybxpwbnyZ7utEJP/vrFBKH6UkUfzqsLDTkKCoxmW/QXIhQDyIuIwL
AOaRWqBMgciOrNgRlWgWzE4gUk8XNRZKfoFsbuHiU96Q0qs9G24RZWervE4XpT00KC3I8C6xUn8f
hDncJUOdP1rBO/WRpgqjDOD/sACXKuxJ57mpA249rsEzbn1LgBW4ybmL+jmYP3YSVTfme5DOQbGa
Ze4nzQ7Er8POFAwYGJSJA3pz4OcGvo9d0qm3KpLmgO9ugJZ6yAY45XbZmL29MrU1dfiyMzeytxWC
0tw6SDfvm2dQ/Ym1W4GfMgziJ/AIjR+mAHVy7YoWceiq3ow8BkCiaNRBVbm3xcYxRjU/MD/2hmO+
5jg6LwbhqD/tTFfqcYd4wUHA4Y92CMwS2G1znnbPBqqXrHu7RsEyn/E94zlKVul9F5OVXNujGp/L
BllFqecnP8wg388zgYUAzhUwK/cdfn5cFBfwaq6k3ZZHFGdFHNdXvER06G+Zrqhp0kZqmsyLU8Xx
2fungWstPpcjXmsiDawtC5oP6rzrv9hOY5VobNu/znEfmuRBf2iFtaa573q6uuumMkhPafB019xN
7zp6mHw6W0ZQnO7qAAyj20qXLBxjtzkHSSgXho/KWCN4etZItZarSTyCPNd9MmQbPJeF9VD6Kr8y
BFKfm85ECUm/5cd+EOHzFHXNCn4XH/8D9DrN4G3AacvXlhZDpcL9ZACCQzNlfW2ewyT5Tp2un6S3
CD8X7LlPde6We6FipHjn1EapEEdEoIBlIJkuxf+j7LyWHFXWbf1ERODNLciiKkllu7pviHYTD0ni
efrzQa21a8aOfXNuCGWCVCpJpBn/MPyIQhit3cWaJu+tjJwf3JQjzmG09F57KSt1vH22EhNgy53u
ny3bwRuyVp+2lpeDkNiF+VwZzjdVr5d9OXbLbTvoEGH3VWSoUBToqxrzPyckjEpMc1x336kWUZzF
dkaTiR+jXj99vUKTZ1DP4uRYYR3w8NXfj8LbVwbsS48c1h38Q3Pfoaq6d5Bu7mbt4GmH7QfGRwJq
yXowQEUey5JCVcRuhFUpfb0RHw25YA22trZrs9TUyedL85PdZ8O973d2pkwPajqPuxJk61e2Y+9s
/5J91+/UvMTSQxHOdR4oq20nGouRyWjV78NoGRSQu78ebsLHue3qsIwGrAD/9TCzoOBS1m2XIIt1
fKs0W+zZoETnVXTQ5UV/ty0piN6CFc1EjhisMsVryQLnKFviHrezpTNZj3Is3wGjCxxaEYa6fdpi
tkZ1Fq9o3PWdEb1b7JXHesCzhdi8Sg1bZOCfh7wa/938RQhnGZD6Fl9AheLL9iha6uRfze3E/+or
1mcIt8pqf3uKtnR7xhbrJKlDTUlCxWMmABTWvbwMcZo9aZYc/KRpm1/tYL96k2q85v1kolA0o0Mh
hugbvlnAAkL+apayh6w1d7hPl8bjRLUzaORU3aY0UdtjjNPgvoLldbfHMTprLVZBZqtHd309sGtq
rqNh7kidZ5UPB5ZFejtet5PbZUzRf4Gvs3B7je2AFwkkcCK9ypWXlpjLu1xwITaN+YchxLjvKaSf
J6fPjukAIzxaBSSZkaVkMCZxgJzVBomg+XUiWZul2UF9MmaoF//zDAWFyqMCcZOMU6QgVet8GHE0
suuRDmaPQnzDoNpeu/EMIbBxBQepEjQ+DOb4pKml8uB2o/IgEHk9tDCv92OM4mU7sfVtZy2Nba6/
taHDNoGH9kUhY/XmdTDEXcdMf6lz8dw2DUY3ULtO7YJFVdFUygfeHcF2AXqlfNc3ufmwPTOqoOrE
PROEolbPpaZS3/3k2nidVTDb5cYtI9vjBiI54pqtlP/q287KjKSgFc444PhLHl/OzmiYJ5cfJs/d
DpYs9KtHWOvaQ6qlY/slpL/zVDt/HDn3+Z51N1G5nVuSEPLfZzXro9gQg9/OkXPcTmxvJYL7gNdx
nPqboBAZDgRLEjtn0eW3QWBbQEEfwFku89FpWme/XeZGlAhwo2PeXc/+fz8L+5Tmre9bXzH04Y6X
6HBHjTDcEXGdPSpJD1/9fVpRKF4Wl+0gl20n8kLFsMDRz9uTtn7+3/k0d+MKcTnGDekFCPvo2t9U
S/0oi9r8J/OOiFqdv0rcJlBDXPHutAp53B78OiNOkCxW7nCCmWXcLNH+59l8oh+wh/8xSFnh5TAx
6vps9N31odOUySPGzW5A6hkhXWvf14lumG44IxKCVmiQgVv3cROObaqwbNCPsZq6j1tr61+7tqu8
JYmOn4Vfvaoh/K0yDzHr0ZNSPm8CkO2wrKKQDHuXT1EIdFEQgaiZj022DK+J2z+0WjffrKUcXnuq
7oELE/C8nUwxeT0sCdqs7azqFNOlrIy1aMFTZdknzzM8ru3k1oXSAqqtORPkyQVWBMYQtQ8R25sK
y9qxDAvS1x8HCKU7nN3AItYm5ivUf9ZH6L35yLb2tF7TNkoXLBHRyKrjTmeJVvLFdfEe0BXc01ny
LhhbI/x0veltXltbl6rr71VTF4/b9S0/2SMyL2ad9QoXGtHTgL36dtJDTEF+M0wxHS9xPb3aiK3G
cmL0EcXTrNqsHs30kbqUuuMNjU+LhUck9hmMm08TwayQK0nxmcsZwb0yfEC3/ogxIbvnoc1g80Tq
wEsxk89rFaVzNEHXD0QL2AezLiAJCAWSvq0ECeXJE+XYs+LI9MmLGNwxuBt/uADdBDPOiPxMY1ez
lb1ujxQLulEjdO2g23ytGfLkQBqCOCXK+uBPzNJAsyBnTMmjGtXB2EYmMR86KG6+MslPzvQ0e+uK
yENGjNE9DkxQdUNDl0vwpqfRxc2yIuT+n0hozX+vEtdnoRrxGSOG794Q/0yy2DtGqUZuQESIQ812
mFky5Ve0vFkpocv2Snhw2+mMNTv/q2fv3PQKvR2ff9Ji76IxvEPS3/U8gn3eaK+9of3Ar9L1VRhh
BI9EoJ2kwkrsRXGCh/iDe20wjNw9oARVslu6NsOoslfvBGdgBUqdkGhzDOFg13R7SM+OEgqEnzsq
HZgI98zLapFdJmiL5Nx2jz1wPK546Z/cqjQIg0a3j2utwWleKUnThWCK6jDQRQrRKf2u2f3ys2v6
Y2Sl53axboaQ6sXDq4zs8WzYe6msfOx3/on6n7Iq04C9799s0vgs2u8VBqKZV30bSsgkuugPxoy7
LGw1f5SCfEXlW1zlgSUbppWme5R1Yv4sqg9b5AeDT6byJHUZp/2rskzYWSY5B3kTQjlmdyJTIl6z
AchAUUaytasCgpX1Q0/1BcI3a0qPMLGAC76jjtwToRzzWx3acyPya2rDrF5IcN5beXuQU90fYYv+
VMaqeu2jf4jQBUiU7ZsCOso6YbmKCQCpTGNU0FPB5LE4O1XTr/Ax+U9I1D7hBjNDkRz/Flksr5gG
jLuheO2HQXsznHCAQRkoUfKqoQvZ1YgzMbmwV8TTPNeSoOdlCms8MZ6XvLyOOBjtSQY390vOl0Gh
dzjirinDND57Tbd3dGGeo1oaKF/Gp15Lib+wu+aY2onwh6G/Q/3YmXIeYSGboVa7iq+i2Idp1784
S03Bcq6XHcYMMkyyEQcMuLkqZnXY3QSZ0quncURjVpsVxFd4XVHtUe1Pnbe4FpSJut4Ny8HqGc7t
q+sszbNj7hOyV49dn4ZelaqBDQOSdHn7tCzoGEyGOB/fMy1kW+4GY4+mvInwPUKxZjbdDItDDdFw
tyGrCOKNmrnBAyy3J4nTBw+JQcHv9l/nFl2lo6rt4Qhb81wLgC7YkVy6vQrGr5z+fIG4klih6X45
LSOW0WkVjpLgcuwcph1+9W2YeKl+sHr1puqiCSGSL9xhqStvBfvjXYso+tjr818mMRuZzOI9tVhU
BworA5/ZLw5t/ZArVRxEgnD2pHD/PFdT/z1z2cDNTpP6lf4LkfkLpse+Tk3vHBt9uney4bdo+XoS
MpiFaaehKqCWUoGvqyKANuvdZIFDaOceYL8mrxWBFPuih4gs+7+lkwNhdEiAUkWI/aKk7m2Q0blc
3LXm7yeE1l80o3+rLGTzmRDfCf8geSVq+fJKDc5DNDyqNrklI0DgXmvrlzYdfsTS7A6FRchzblNQ
EWN/iAZZBbzf/FKW09FL+UBKUXq+XlrDY0PmAjbOyWs5UtfXG7YuUXLMM+JyAZRPdtI+lGUtDxhx
v41CDZIsKsPFpbhWxB65GHp+6OroQQr5MmMIvle14S4i7SPVHaCaVl5U9ht4ig3DHuWiFSq6Qqii
lpvnIlHHneyafxKNnHcT8bUq/9GxeiW7N5uChng7L4qfusrQTlkZyri3drLxa6d9UYvkvTHVFJ+L
ia2vW5JiQWawNEYskWK4qdIrz7rGIiF3849Oegu/I3cOnPZB4LPs2rPtJ15FFnwp3ENNuefaQ1mU
cdtdK6sHzS3FIZpYQ6G7UX1Pafs3MH1S4wfrw6hjFFlATrdE9U5jEXQg9GGtzH+x69ex8f5ujeVz
bhnjuaLy5KcJ5WIm5ymYLeh8NV6UATA0LqIVv28nb/ymKJtLNnaMwe5kHuyICJxemUhnKLT3ohAT
3FXMr8iI22ViIP8yR5yajKTJrochsbIL1dFLUUo7hAJFGlY0vLg5AguQJXwcSCfs5D+ZYb1b4/xb
6h01sNR8gIx9EagQsfvAoMDGQ8mI5LcWsxo8QopXl1Tl68R0j+FeIU8ibst7OcPDU9L+KekX3+zL
Yl+yqNuRslTtPCvD+Fkb4dKWOF9rbblv9MQIRe3mJ1m68UOWUGVrRyO9LF5pnSNWamGS5lqYjQYK
zbRaLnWWj6dqymacMW3jiEX+/DikZcxiFlkr9JjmMIyjDqW61daMDOdeduRExxge98h6zMSmmDr3
1rMnWBJXjVGRwEOWzMqCDLpcpW5uwj63ksR6tQ0ya0bcyt/a9jQodhpUVea+dRTtA+lY/bvMUpKa
emhAxjxYPpE26relYeekNUP9oTTURL28m87CMq0dktfW7xguPyYLpU+KruUDWTFJwC3cB3iqODL0
uBsxgfV+h1TrY7L73k/zRP2oU6v3LXCRj9giB4RhffwAT2fDljfDh+ZFg1/CkvrwrBZscXHlR1wz
RExR0XwgIZt8bTDlPVaMMJ1ZIWF07wFIONFua2bJol8rBRXRlH4sXS4CdEkmnO64OzTmxCRrmmFq
syeOYnO4dl06Xlv+18vkygOEM/bKTEA74ZVILQvHemStDaLk3ZVFKq9dzkc2msFg8y5FlOVBn0+j
LxQt3/exsaKgPSTNREL7jVt+IZOpBTaU8YOqKu0h7tqf7lBQYm6xZmlU7H3UZT6QYkPgjyXsoAEi
9QfNKG6NNTr+nOTGPgcC9g2s6fQ6954mZr/DIq5D3synvs2i68L/omT2A0zFtyKNkjtAKkFbbCJY
bijqTYt7yW2/3G1zZsKu5RwAJMCuI9+GwhQ7WXXI+gAxQ3cwXGvN2skCUzXym00U1dlbNDfU0sXY
kUT7o+7rQyfr5di0IysK4b1DDt71cswQvnD/RwuM37khUL2pbbghBGp1C2xtfIqiPI3JpwZoJRdh
ZshHjJVlSIaSCMkKCQB3W8mv+jp0xwXAlV32crWJ2SlCEhaGho2fp0JuRB9ZQe+Vjr/G8TWS6aHD
OfR5FB6gulUe2t4QPllLelB7sbvL69j2WyrL+zYV9g6b8CE0LNt+zBIt40e3wFtogcs0kwG1YgmN
8URGulIDSdd4mJXO2g8WvpdoOxqcah2Ld3ZThqk5aXN+TZQ2unTcqr4Ti9+ms/SBRZXxNKjGA2bp
QMgkB+3Jt6iPdZwUgZm9tbbW3ON50n0QtR+M3lSYx2QOMUAY5gGr1DZWbrZo++tkT4pfUa5/bBPc
d3VyG3r84omJQs9XA/PknbyDdkNu6CH+1NIzT5UloqOjaWTVYKzpC+TvqpZfkTce+ElM166l2pjD
SgzjyK2CsnQfC5VVIMk+/uCqNxNAZ2/Y8+xrnRJ2Xv2WJLbzUHXKXznxRU2WZjyaJKDt2zn/0xrw
dyS+fbu8v9e9zAiqIkNMyWaHoILx1jHvO0jPfU+1y5Bs3mg/4+S/SwaU0n0UhdUoyl3iKH/NyRwv
OL8Zx0mkQdoT1NUm/E56oZehkgxIQA2A0ZkMNXceRkQ6dfNgjtpVlWypDKgiJIYHupJlkGVZkSWl
fZGTN4W42Etfk0N7RGS7TydcJNwmWU6lVbRQK8Vr19ZPCtYLgdtTdnTa9ruWFHpgEJbHHbYmmXl4
FvUTKjl8Wty4udorJtrj8LYfV/4S0vl5p7L7EF6ahGiUVKpXy4+2NeDKsSzYcVNg8DgzKi/TlOzs
3vteRJXpd84A1tEdxqmQl6m1cQXppusEybBigCU/KX53MNrZT54ugiwp9gvhdWyGBz4g8hwONgEF
+8Qp3utymnYNkNm+kDDKCTgSQa3E16XUxUM1pcu+jZiiSts0fCfyCAjNBifoyqwLkig9gsEVYb5U
Z1vV7QtrfOJNrO5kZtnd0DTlKLiRUBHdCwgcY5klTy372dii0IxlIXM+upKuadmxqlJnpc/OThjx
dCyFre0yCDZ+4gaOld2ISrFY3rRDUMKQ3FlO/pR6yYW0TbnvSHKnbl2qB2IkrNPiqB6K3wbTTUJL
fH3Iy0Nv6Xvy/OpDSuXZjxU+uWhW963jSh+5cnHAVJCRJErifZd137Xcxiuyb8cXrQQWKlHfNLqe
+KrnRUFn2GBPUTbtCl2+8FW5YCzuT+DPAlM9sYtnY+cUcGRiQDnY+o7cj4XMdpNOfICRTsl7Cj6D
zjVQ4AZCau9kMLCkODRWimgcJwjY4XX33BQPsFgpBHrU/OUEg76YCKBVWUmbvVas488vbBbGS5IV
T0rULMGgatFj0hrfbZM6/DKIMOvz5IzPmOmbCnSummqGcC4Ou0ykp5fBUMmeBg5vGk1l3IuQzkXw
lPI27PQKktdU+FD3Gz+yLfWoKuxZhsaSnwdrgQVh1uWww0PgKfLy5YBGcwqIcilZyCrs1Kcygwjg
NWctG/twGpMh3B59HWLb7EMyE0Bseu7MyQFuh99+nKvCPfLlitAoVBHa4F2HbiHLZMqXMGmYGLKS
TZuHLinYXs3tKAb0xXRsKDCarncBvXDJjOyuiebJMG+qd+mWACiVOcrTkuKTy0T9Q3eLOcRsBDNX
o6/2A36nfm1rBJ9ZVuXzIZjnQSkG4IXjNC9VyCxSsQmaor3V1+92CiugI72A1wdqaS0cgMw6UNIa
I9PZjcLtwPKVdWiaX8lYxDBXUWW49FizFqN1lAyHoVRzuIspy1K/kfUrNve/267qPz+r7dH2MaWL
pbFSiZY1rK9PjpFWVuxo2Wdsj9y1SVwm68p5J0U18aY52FM0hnb8hqhJMNDttb422F1QlfWc7N2o
4koLWrXJz123UHAnuXrMnzSF5L5q4h+j+GZpYnWCYAXftlEUMEitb6C5DXV7zRWGiyTjfD5HpZ+S
DXhciuY0YlwcRFXk+ll6Hjt0iQqLNWiwkxFu7wAzD+rCzvJG2U6ETAxkjG4PMUMTbH8jA/d/SJRY
hSD/fq0rj63VaILXtK4WQnTQwwSNeSAcdGzNL3cpfoG7uHyy0cQvV7dcdse0K33wcVdPztt3JfSp
DuV62JrbwcTMg5/5+lX+X6cjQVbK19XYx7eHmdAeFya0JsagGezvbE76oCVf3d7bionBSJWfSPfw
KOpwQSw6MpzdzCcHxZeehJ+ZOA2UOw4DjL/D/CeJsjMVwElTugdModNzoZSpb996ga9Znw5PVSQe
csaBsCqNIihE+XMuMQRUjNb1y75XwkW/tSU5puaiuHsnl4oPMZpyQpwtz1FTVozdS0mWRvzkUBWL
ypfUGd6k6hrHYYUJVMsqwyn2/ElK/TJryw4Jvzc6L73kHvYGF75kWb96mwzSAUKMEVIO41mp7Zxb
x53JG0oxpXGUllUTOKOHeUMzFCGuT+oJM1KWVYixLnw0Z7xgFMtfqDr7ygRJyzV0nxRv82Wy/EqI
PPTq5Q9fthPMkFbP5liRzahn3S6lRKaPnXcdk8U4AioLVGNBxhZiZ8m2vqklosaBbVSQFDgz9UVc
36yMinNd4zjfV0eE9suOKozHVWnkG1OiBWpL6XjJP2D9y0tUZWYQ4a2xa5WlecgxzjC0WnkXDLMH
Z5LuuejQbngKO+XFWrrfU54cnaU7DpBlXhwnqY/cAtUpAkd/rysCyKpM+dlHpggwjh9gjCbFVVHZ
97TesBdFmvyMSWMBSQpqZzK/D3HyZEep87dMwNOYF/RKsW9FxPKlirPGl+p8aszW/gUy74IFMEY5
atefAEueKQ2icekbhFagJbs6bvOzrlDTdEpzOfWRtxwXSgc7WJrGblG6ds/ycVeLMTuqzYp3eCBS
FUhrl/T2FaL/SWmS4RlfwCcjq9PvEUk/KMEpJugvuVCJs/bGdK8a9vLcjur3rtU+qrFrLtGAYJJq
P3WYukTynHn4AI3VLs5R/iZZTnKjl88MUvtuLotLU4rxYq3o3QzVdzRkc/IGqbypc7ZPPANIFcXe
LuqL/RRnMWzO+FfSucujKQmeMFQM8+dBHfduX8JstIhJLeTkfpfg19Jz4da30XwB+Ix3hYmd0kAF
+WTMINQVG6rWG43AyR3txg7AOEuRtkfyH7k5zA7VO5Xwv1I9mZaX/ZEzPxggFuPJqwuBY0ppnjxM
Y58MMrKCTkmq34X4i61ASo2UdJJF2t4LbGOc3FMHwXCzVCyo8+UGxPBn1rvzMifdy9h27lOPsUVa
wWeeB6aFIpUMR1v9u+DNhlvNO6eWVvhf7c/T25Vb59beDtvlX8/+6vs/X2I7bS/RNs5Heqmc8TfE
rVRJmVU+H9ajxiJ6bW+PtvlmSFUu2tr/evh1/uvyrW87/K++7XW2vlnrqp2hCrLuBorzhP9Wgkl1
fag6LGGAU//bawwmC4L1fKFA2d3r6/mt/fnUz2MyUwZULOUQ50kTbgexTrOjSTCBv7XNdv5vW0k8
VpEDqVyzHj9bmsrt4JZGAIkoft76RGkzumfmeNz6toOKNl1Nx+jhs6u083vMMPb1pG70vLOpQ/P5
elLVLpL6Dhv+f/VlpANq2qCev/rYcWLMbBu32iQrNSUe5miJmHASpbGuqjDVa0TUBVPf1P2UrvZe
QkR+0VVlCpcoKfd2ldhP9bywfYpnn8ym+nsK4+KYGSI/URhBtYw6cSy0naZ7w26QBVhKVD3a9dA+
mFlBdnbrXqQ9sURa8uKMcuyYs+W/VNJpj5i7vFWycFZ3SHVP6G/GsBLbj2M3Zazw1cd86kLMUMqL
N7L2bNjcnGBRLXtSzW1/Vkr84+rlZ+IYccAH7b0A6D9WnVS/47dW7ZLRrvbqot0pN/dsMXsR2HU+
EabRVEdT1lR6VAyZNB2hHEtvcnwH9Y1wOwijXb6qKUCSSLSGD2/Gxkcm/hht37JThtDYx9b7Mppi
V6Kdey5STArEVP8Cy8eEdu2Ssd5fvYIQr7W1HRAKx4cW6fduu37r63r9zbMG+bC1hrReqDBNj103
e/DUumRXl/n4XCVRhQw2HfcK3oTPW19as9iFHHXdWl7fNJe0Kf9iQ/OfCxZibrHDGOCgrK+xHUr9
n3S0kqftZTyBCaJKCIr/dcHQi3V5L4vz1kfeY/rQKdHVIzmknvEZRL1715aSsCW5BoO78QpPMGxv
fbGVPpUVFdSty6qH5ZIU9e9tXN+60nGZA1Vo+nFrZnNbP8+g4p+vUOUHRYeotHFeN5IrdNB7JjLn
lLWMr1i2/Jd0+3lJi22qqUXfvvr/93VA/BV0SEM/bK/3deGgpS8EKUt2Nrhz4+BUP2IZaJ6NafXP
aUia2Pq2w1Cr9WO3HuJMIepDn5fV8wlpzv+c+LpYyxfnJHT1/tW1PSI5rH786nOz8q9KhKJfydTz
Xdlmj7VOyTiZ0v88+uqzlQ4SgfTC7QqFCtPnZVXcFCdFhwxDkOMITm1Gq3tL9xYDBO0j1gyHralh
03lgT4Lu2rFazOkJ1J7cFStcL07HpDxlSQKpem2OSU/0dQrPBKsm9l6J/WZ4Bfw2Al0+myZF9ZPe
wtzvxt5+myo5njCAb3bbxcXU5qdOinkXm2jlh852wkiyKLFz0DmV1HNM0gr71RkqtmBe8r61rFLL
X9Y6wdZK3ch+xa0bl6SufNq66j5mNVGK5WFrwpgyg3yyvjf4POz0CW9dK8XWVulTZW95nvuqsTQ6
qRWLuq1ZY/WC/xqLnO1ig+HijoLhsp2MYHS8ftP5WQ/BOBvcV0Lc1fVF847lbud51cN2YeORkRPN
PXGSkV34Wx/hndE+aXGhIjfb91IxIKJhipu2iW2bm1yddNjPMg7RjsocGLa+nJyCHHlnKOB+xumx
wi3kNR6fhJDlwVOa/FCMq+/laL8AElgUf7V+X8PKelPyAXSqUL/hBcrsPlflm6VNM+t8RjnPsQvW
4oZzWVLkzs7aHJSJYosXvTdFX7xBEa6fvN48bq1GjPLVMc6MjuneXpqjAysodHTdQ76Va6epipK3
dgLJKhpKUsho9JNWxU6QUBNYUT4nGGC67NPC7A/AWCs25rKcxzOwN6rA1Mv45Ok7e1Wh2uogn7aD
XpwMU7kZlfzW60p6iN1mvvGmseGoJ/Dqgr2LYiCLzCgeB7EtkBrqeAjimlX/7KrhHkWN+kry+Ma4
8aXpRS8luFbesFZXlYbPZ9ZgF62H7VGyrjHs2nyMq7j47NKmKA0VY3jO2uK3sF3j1BoGUnGC+vyZ
Je6lbMoP1t7tb9dMrsNUan8l/g2511pslm5kU/osyInsHLsOuoSFL7uO+1S88q+TSvqxq1lvZtae
U4i8v7USYzjlXngWnk12fZGaWh1qDZy2UrJq746ZoOidfmPR1xwHFyFD0nmJH6HsuptDTTBdaqe/
ZfJTjRf76LXays6v3N2sghFWeLYTeeIC2qowY8nOJUBgrF7HPlvVhUUSbk1SBB4pvWgPKO/te9TP
1KH6sUGrYUz3VJqrvixrD7CCs1Pb4BFiKdXJGPIqyApbngD95N5cZeXszI1nlv78+YUaJAWKHSSo
faZQ6KeoRciU3qWAN7Zv6k+j0j3HCyOQwVB7iCO9fhyzCtaXook3wpnbmyyrJ4vd2tuwuNpT1+qH
7RzWp96lJ5DFn+w/PYPzm5k43gu+yL5t69bbYBnzy6JE/nZuwggOrFkNtpaK3+JzM4Dcr88jj2F5
rvRqv7VIahXPrZcfkkhY+KM3yhP4/nE713uW+uTghf/ZEmbz1I3L2VRzFVsL/ZQ3xXIt10OnjmQ8
dDpwDS3Rt8NhcBUbLyPdvk665rDnnQl4H2I8A7ZOYz2TWcwx81xeSl3aV3XUOBvN3bI3UyI0Ptvb
qe1AAdNs6+G6NT5fqmxai6JqDYxKtO5pHEpgyTapSSq1ZIJgCOewrVmvf4AigM2zV9ozVQvoRDSn
TufqxVWXc5/Mr5/N7YwmxRCmVn4ti+HDrLP6XIJ4XYeh+c8BB0xnL3K7Cf7XiVH1pkedt/J1bWc4
muG3k9b4EMixFllfJe0AgyY9wzCA6IGbkbvTIRkQU2qFGt+4kxAJ2MMyP6TQq7a+7Tp3FvFta5JR
d0dxB8qwPv+rf2la7IukreDLGEuWchEhx3OUoDjlUGVdBcEYieVYCIrIa19qMnpiBBRD57C719Kq
3kTUJNet5XlztFIrKza7nBy7TDkqo52xka76V9Wu9EdbON9gjHSQXriigZbK5vhlaySSGlMp8+Vh
a2odVA7EeMVxa4q5ys7R6MEcXp+JjWd5W8b08w9vXbY1B6ks4uetZZUjEOuIJ8rWTMds2tvmCkSv
T09sS4RoMWx/axa6Y90lEtyttb2/LtZPhV3K+/bey5XnNVmZct6uaFZi0axrYr81RaIu/DSr5vPV
PLvEBinDCGr9U9urpdFwLwQQL4VlSmuWVqnErrcytCkWACTPDWO1Wbcn1aYyFNta8eZM2I5ncez8
hEB8kTxKUJjcjdZa/gG3eJ9BQr+LHrkIRfnkpcLXzSeUo/YH9itXGBzFSdR2FHbGkmBurqQn6pDV
qcbE86aX2XuBPdsfwmBwaE+md8cVf6qytv3azKdQI0Ly5mawb8B+0j9nCvEtCD4bAy12s2sxVRlM
nDi+UCI9ZtPyai+V4WPHCX1DFPZjt/T14peNxs+bO3Uoytt2UGy7uIGGGhCqfjo4PAZDjgLdHQlZ
A9AcIFxBPUdDp+Kx2aNi8brpAll+Ocu2+SXaQiEWp5xfrb7hZzfdtUjq7/aS/K4WFxf9/HGYRXRI
7ORv05f5Lc1SfGsLRzkg01ffhZVpLFq7g+bq9ltiHymJFd+MZRkPhrIGFyrFJVa83yzX1dCU6V8z
rX/1U2JS3mmckwZjlCqbu88ERmOTzAocmBA/eImR/xgpEhWz5UJFaihWOtzYeTN5Oz2hvNRABHiu
6yOIfEbJLznMXZW9FB3uxFQJtG/NEnsny6PyCfG92DcJ9pimA1lphAvftkP0YP1wUX1fx0p7NtQ2
RIje+FSh4oNag4hZ2F0CvEzgvSprc+kYt2n6oXcskp7qznZPc9ljfzhBUJYBOKNy0hTqamiamgPa
eR17kMgIf0P1UK8FCNgOfyV7V9mVb+BWeWZ6xGLTjr83pStfFp1Jmy795lC4h9ztJCCmHBRzSh4m
L/s9V8SkTyPeucsi/lmQwYhO937EfdwG1pB0TxRvtaNFamQYWxWofCrcXVypxjvMz1+EJIl/TFww
qQX9TfuegClnzVGrBeYQY9f7KiZ1JK/E47Naa+m9+X+MvdeSpMgSrvtEmKHFberMytKixQ3WM92N
1pqnPx+esxa966zZtm8wIgjIKgiCCPdfgFKRkmwqq9UOEOcJji0tZOOXOkiX0bvzIau8IKOiAfuL
T2Aj9rE9MOHRTPV1IrW693Ry3VK0EFJ8yGLvXko96MLXwYCMPdr9VaoM2AdHJ7KrXeMm2qvXGy0o
TwBES0mqNMNC8K1Nk4ucsHx9zgZfZuYu0anQ/EXts+xeJx9IqxmVz1IqMi3Yp66fH6Q4srIhX91e
pOTpWvcaKSkIAaefbnX65Gnn3sttkLxcTTZMSg68GtmTnBC4yrRPqkQFjUALZtXxU6eTfViupiyb
cSDwp0AaOEsLQt3DxS9QgVovGbjpBfHV5PY3Z9FQbCNvep1iwh2Tpemvje+gLVeHlzQL+dIVbfzb
bm10pZk7vTih/ZIOP0tvNt6IaW4nwxpf+E4Yb+VY/h0mCE3IMUK06hZxSu8EYtR8s7UWPFePa7u0
zQ09uFR4Mmzl6KCS6VGbyMJe/onvfQkYpp4y/BWYQUBFi15kgzhKsceutdgn/63TpyjbBJWHeLet
Ry9TMILy8j20v81jGkbGq1t0xmsyKwz6YFrOUowVrztrM/AQaaINtvHKB2xysujWPm9II4+otJ7s
5fQqqA/A3X0E0eG2VUrnvMgmiRtGu2YYz04QOy8t2ugPY6xAM9cBoBVmADs6m4nzLGcQEQyf0ZJj
TeO3+RbUb7PnBo17gM3/XK/ufheZ4u9h9gOM0iflBS6dflC0prsVpa41612t8T2Tkho0xXGuANjd
irrPWXN29AFuPErVaMyk87pY3eKMFrxK3TT7Fy3nxZBS3Sr9qbXqghb8qGx6e3osAYfc36pgQZ4H
5v8bw8mjJ8flNW/RzrInHAHJ7ZIpNobgRTaeGh7VwpgfpDT6bvOAQ8Sx0NMo2c7NEgWuK2cjR4uI
r3xq6YTOmiQ+rHWGl/zyVJWPXl82zxo+yJtfTnewxkZ9kQ39CAWPnmz1Wuebw3sdqeMVRR/1pQ/8
+Fpr9te1QcI6BeWNpjmude6OsP94u2jTDwhWICO0tUZ7uupR/NSOXvbANzDDEyu79JAgLlKyTdtW
N7LrpeGL1prt+Y86Oc1qir/q1g92Wok/PZLQzrNs3JoooQMhAIY6daWqANIlF1MPuwSO6msd++Wr
n5SE17w4OkpdFuXEKmMg5mFelNup8nHziTL/LI1Nw/0eFKgUGybwn1K1233KMLsPuqh+refypSVQ
eI/ea/1aJIjcmqHib1XooHg9DHdOZ/bcAA6GwKd2JFJBSml2/apOdfzYxO5ZDkqV5hoawfvGO2vT
UD5M5nhn12HP8xyM98Ycyos31h2ooCnI7uug3OflXlGHctc0Tr3TrGAGeOQ3B1MxnPs+gaIR9/jR
Z6a6t+zqS2P4BXz4/uqX/b3VByi2h+Sk4CX85XfxwQoRPEgsVjoFMwAM16vTGGHY4+Yg2Oqz2gcw
J5QQTLfa67uWOci2YfaRe9+bWM82MyjhLV4hEEl9vuaS7QMfA7veBIOuKsMFxMS7VjvRMeCDQIBb
BZIOSLnv9Tt1Rmuu1RSD5ALsJFc5pqP+wbqLwQb0wq401IesS8+T4ijXqiuhx/aDe856CHCG8R43
Q8zyz2WdDNoz60P3dc4s7TKR0Sbe0RJMNIpNlk8tnKmNOhodmjRE66ETNTuv7DFdnvlGshi+V/tn
LWy8p0WEb4LEYE+VCe8xMK5mE6sHZUAuuIg+0HR9IyO0i1qtPBR26971mTHVBALYXTfTgAK8bVR3
iJZ9AWExnn217Q8lHq8bkBr+Q5//5DLhBbkVY4Pu87B1TIPMbaFo14y5amaN6rORcuWhyuY7C8HZ
IAQkkinzvsBddYCAemq0ob7UnV/vVdMddo3jBNfUreed2upfghH/ABBT3T7A86VS5/LZAv7xXOnm
uxJH1QnbvPaKTCK4Er4p+7Rx2mtZFERJ9AH+1uxvg2rqrwAJTl2NIGNbJ9u8Lo9eNnrn3JgqHJ4A
RNm9GW6MCG5E3Xcnq1oQgUGn7c0BHywAwn8h1fSDUS47mWTJt9ytfgscrtuizkYEj35jNwpwvaRt
7zS26CQA10JLghV7Z/C1N2zYNupfVaJP8OrM+m4AaHBWloCH0TzLjFpbptVMUehGHXmQNESYJcfg
7BwNrfquZz96W3lIU3i+iKNs0/gZ9PLv2TWqC/k3lS9hUqO5pl6motJeTBgeJt2edK9dDwn4G6fa
GnkYXbu8Ci7ByAwj03h/p7DYQu/EX9Ablt5bZoSsnB5NCid6n/AH2BsJMVS7qutjaE9/uYsB2eji
T0UosA0Jhd7ADg0Et7q3nXPQhzhCBJBpNHQ5taJeIiVfIALk2yGOfjZZiUlsZJ74lvcJiBXkreoD
N/R3nWIRMxKGJ/uAKUdbWU8ERvRNDLpsh+XoKwa3cMzcxuAlNopzWDMOxoqJu1/fbMuOmECdP6Fp
ql77xWBXzHMdc7JI1UPtyDehHvh7swOpF2o6KxTF6Rh7rWYfJIm7BZR1iIrgp0LmASWGCEUhQhl/
99ZQfrTImvPRPnW5j++JC6dJD8iBqCP0VI/p8X3QAOSZn1mRtFvynlVpYgOZZhuVGGQaqyE/71gL
hHo3QS5+HD0C7LXeTWSFgxeEVfh8thUIJR+l6BJlqesI8hIzIrBZBGMBjKtweMyW4PWcBgfbW9Rn
q/5n4PoZAmUG8EZXxzgYjSmAh/4xnB309iHMbzoNKlP7a4A0GAH73TcYWIa17RB1djZm3qpbhKaL
vVp0IJQ7BQMWTVWQj0QvJgh8Egul+zpV08sY2s2VUCNeit2EKFrWPsJefiHS3Gws9OTP3qSDAtV9
6+zY7kXxe++iJL57sRacThV3PxrXu5YRw6zZ4A6qplV1mlFYarUQN+bCPVZd9x3vAwNOsB3slTKZ
7ge8iq4OweNiIRAHqf6aOu4d+IeJWfZiCqcP30dW7UQ3AuBLOAbqRudvmgISRRZXBCrawCTrVlqn
yq2KjZXY7RHoegEozrMA3fAxOEBmvjg5SSm9QHML6djX0upcojyFtkvi+FhOrXns68r7mnpvcJk6
tfX/nu16B+edb6m3QGSUvyOj3+ZWFlz0MRi3eqU2O1bq3qkHeHa0wIGCOyElpfgs3joI945VEPRQ
zR0zwHtvtIandECjyKGEmAxmwmbwlmeKfbduqqFwbkWbmf/ZrqGI1bP1YPnMHb3BAsfoZgA9K887
+Bj4bkMP9TWNoW/LknmjqwGvom8ad3MdkzZl9vEzzfV9HiTTRZ2Rb0Io6lmLg1/W4hAFVeeKiZZ0
RlZnfIiXzSKeY+ajdlXNun0eejyH23gZuSl5ZdA+1xFT3apOj2XgYHuXOjxGMGFnpWX90fUpMw8r
+khSHZ1Ds3iyjNE+jHnE+nvZ+O797HXw0Fot3jfdc+o0ySVkeXBJfSfaGQUEANjY0Z1lm896YMDe
8EZ6FCZgA4gr4nvxflDq51n3Ca4Rg6H/I3CmZSfBgNlLRhqqMLBE01q8rkBg/nejdOSLerRN8Xzl
VQ2R1PJLkBpj5rWEWfBrcJA9XxIByqzvdf+iVBhuwZHo9okHxzroQWNNwTCx4vQ5l9DIFUHpMx21
uGvM6WlxGofa4du7EVWaLXaVI32OvF9v8rDM1AVo5oQpvJIO6clZA13kmcUdiIzTMMFIAa700Jnd
s9Li/5SbcbLTuyqft4KZCxcCvwX+bO8MUw6nYHYfxlTTmAp22aNHau4SN9XHDNzoHa8N0IbFj3CI
0nc1xwvGa3+6hU/nliiBs4QK6llnpZPSoRzP1e5lM/EJA2DlKTtfWqMBHjCplK0C2NMHKTDVOaa1
yxWKWXvDHzo/Z3HJkD12zq62YuAhpBQAwRXztkAxLXIKm/fC3poMefeDBqW3BiigdACrkobfQ3LE
v48JsJ6SOfwIkYJDfPSA62K5c5wRgvuCNwKgvcNmr7qg/5sqqG/Vv1nXtHftkB3rseYzCSowcRL/
qCaQhFp4nHV9dsJvRV4aX5CQR5FzfNGTwDqlg/IyEwRY6K24uZuL8UD8Xe2MU+yNIdn6nRfP3jmM
rIeYVNo21ZFVatUc4T8DxLh955r6dNXS+G1UWaWGVYCMYghleDFpqnx0bZKG3wMK9HFTgAiyujvY
JLzBcpX2TTginX53g6O9Att1kcZWJhYCJuO0tuDq87RvdkVqe0+wAJxHdXqbQfA9GYAR7DxoDlWc
fCmZGCBfiYViX5JMleKc6hlzvjIDoKngcty5IfMnIwX+Yu3yoDO2VVn0J9gRxVtn1s0Jm09rK0U9
cRrwxrW1CRuluWe6zP/TdvZOL4Ofk61MxyJO5zuEP576GbC36drJY4CUy2PQaDWZYaQwnd5J91Zt
V8cSGrgRwM5QEiTmMv68hanhDkgFOyFJxgIX3nnM9qyiHw3iHIziuyx77ELAYj9y+w3TsvacLZiZ
csHVhSAszqbzGC240dqY1DPAiHBBkspm0qMPRTH8ffzfKqmX5tny2tWXMuC+ei10OhzCU7YC9Gx0
kNNaXQU7/zCpBhPD8C1uQAr4r2MTpIcAOq/dGnCLhvEVoXLUDfG8u+lqCEZIcEOZyYLBjR2UvBft
DTnQ+SkkyfGvyW2CC7gsa94zWeUvkV15o60KLtlJdpOZCBIsLP69oS5A+7qtjoJQqRynBVLIXBbg
UA/cOmjwevA3iaItcQRqA7BYe7Iq3xwl3yVq4DxPP81+AMW83LhmuaLsrfhEG6/1eS9QRakc52zK
TtIyclruDLKIwT/nt8tFpJUWqtPGdrJ0J39lgtY0CViEzxZXv2PQqEdRGHG8LST34QyG8+9ueX6j
GTmnHDVqSQfLJpH7L7u4KgektDC+k2KWVcewVHT8Z5a/KQf3GeCdcZKflD/DCx7DqBoQJ+mrvVeW
P+W8dAzgmC+P8faEpVLwUrlP1sVaSKNr3Vjq3RGpFTyZAH3csL/SG6DdkqEep3Tcq3r9Q/DAshmA
UXc1/DriqUiOZNVgY0ZUOSljvNvsJel9w3mFavC9h7m49xq87pFxgNrYJs2rPHs7cR8H4j6HuTYY
1q0hQm+PqTvpreKSOiz/2hDNtvWhgR3WgVA3wU4elzwN2Ss1l7Su7EovsELdJ6/cbbyizy/4Onqg
z2R32UBEoG8ox0pjFYW+YDIDRADmnLKimfd/7MrZDo4UIJFdI7/cdue0Bw1lRyf5vbFpiFE3u7hN
vsyjfpE7d7tLUEs3hZVOO7nXcleStmD932qIrywQa3kmcobsSd2tO0hZNkaKY0jThUA0EX0cuhd5
8LeuKbdm7Q1ypCbyuanAsO/kVsgfqfc196cNCn1LBJ1ZrlX91S62Ichd3u6vmTv9DPDKOGAIb9Hr
XrUqb2Hahod8hujc6tOLvgwd8tnOYts5zsEMEhg7vo0KnRMl3AY9ISvJi//fD//xN8gutleQ3fVQ
v7W8PT3UZHKQJoa+kyFAvu8dcuMnG0DW+JLC5b3d3Buc4o+35g9Qxec7aJDGKyJYk3NzMMJcm/ex
G35Xukzdr3eYQfCiOy6U7nVwUfunDBPLg/wtvV89prgjH9Bo7Odtk4XXdtAVYB7LOLS81nKm7P1r
ndeVM8IBYbKTntDH6YEpDEuXpSPoI9JOJhzrtfssDexqpoGpbwck2E7Sg8fOGk5TbrEsqfa5M2B8
5C7gyn/9XbtIz34IVtjLDeAKCyBl7XtzfO/qC4DRKOx6kbdheFuGZelJUlzrCqI/y4hk6bOz951q
ALOSPjmBwhgp7WWzvq1/dNHbrhyfK284eY25lZ5wOwVbgaPy0TYkCGQsZMHeHFHoPq9v+NqXpU6K
wdIL1b4/NID0jqETHeSYKZ1dWqznf+6CUpanJnu3c6R82/10XIqf6m7dtqxs+5+hB1s5EvypeQ7g
ym1S4DFFCsitt0E4Lx8O3YNoGugsVCf9gA8FeXrmBfLEB1vHGNR5zOf22WFuwPrwqhOxmNVi00Kd
yAGlDHV3Zy1Y1Xksn/PB7Q6mOTOVaHR1pwYFsZsegZkNCd6DMAumfLGLNOeh3gVR+ehk1R8PXn5V
+sHtdVrLUrl2k7WvSJNiSNtTj/2gdEbZ1MtwLXt6An3JjOE8yd2XixTgGScwK3S73odWv5W3BFY7
tbL7R+3gGl9zCxElWbdMuAbvIdV9s4VLEXLDulhJz8TBoYbEC75hTPT3qAfujozJXu6xbOSxx8v0
BKFc1shT+lc+6RcvNrKDOo93iVkiUOZ1JxlkNEbtFs5uiXruLiyC2xfAaH9Cys/OckF58rLHSN8u
bBg7Gn7Og/eEvZx7wyz7if3q43l2yKVHrIOBqqnOmfPWv09vR23XTxDv17tYZg4jabJ8ZjI3s3a+
BV1ISCXwAr6CSzaYiXvIj0oTcmtQTgx0UUbN2t90zGSyBV63Ok6uc54A5pDPPUKPRKM4srcZjmG3
2dVtFRVpQUHOTddugzBc6ofaSIyDXF/+Lt+OxnOrP85G3h5U03iWp7o+WtnLu+7v2JiizVgUKP1D
If9ngbYOHIp8+6V8m9ixPC1xpGH5AMZ/r2V2Dju/zYd7BNnNE9C06iKsnSHqqgt94XcZZtnt+cqT
WMeY9cHwgf6F9/jGnLx6Z0GQRhbDMXA4KXgJXEbwHQqB+5JbJk9GunWgEnu0gAf7Bb4h/x3MpcE6
oq9P8tahl/F+vQnrUdmTJv/3SzFXG2Ev3cv7JDMF+WOkeJuLr2XZu1XOEbYfTGgRZpCJrtLZJxWP
RWkiP3ubcskuDpu8ardd8tr/wOpvH0r5O/+YZdzOLXN3CyzgSkIQeww+9DJ/JTlC6Fpek8V8ft4G
k/kdrRXiyWGfnIomDNW9NL/t+ssXNAIM0gXpbR4nPVVmdOtmrZvmjJSDhlKkBkxsmYTJv7NubihJ
Kf8xl7399eU8wsS5Hwt03Xr2G+DpB5ss1bxFr7cgCfWXK3+IWV90V1fPcrNlUid7671f60gEoXkd
QABZG8uvr8X1XNlbH+N6YL3ep3Oj/L1DqIMxjDFTBk4k3MAWSVnePO54wjJ+OX774+dSKzaRMqh/
TCPlEd563vwjgGh/lu4a6aoDaHp5BmHXIbkhPeV/78rZt6EKUE5zcst095kKEsAUWZdwnzghQvCQ
o+uBdQ0oB2SztpPi4P89aHV+vv31S0++kT3Wd+Y2n7l1Zqn19Lwjf/Lf9072bq1k93NZTrpd9Y9W
n3/g81mKRmKjtd+0GalZGVfW2YOc+7/q1iZy9DbPlt11I89jLcqenPevV/1jOSOtpeGnn/pfdZ+u
+umXgmXAx2iu7kIYfcsrjoczuYpqvq1V5YWXDaEUyJnQiFi8L2G2dbPWzRmeoNDvaFO1Bru3RjLc
ysXXpn8ckV3fDEAIkYK/9Wh5WdY3/tNLtb5A64smdetpcsa/1n067X9d/va6zvlC7i9i0H7jzsWh
jWntMheWD9e6ua1k1/IfsYr/1fxT3W09sVz29gtynU9tbr8wJN5VU4bfaueFWxkaZA0qe+s3WsaQ
tSh764Rsbfyp7lNR2vk9ggH931qNJEJS2BD5eDnJvTO9lS5825VaKc+EsllWZ1V20L3idR3eAVNB
G1/LyrzQyKUsIz9zoYCIkpVZ7i105AdWO29leCD6jyRrgzLwP3S126Bhq8QQZHQpyhkSJuJvO3mS
slmHWylKV3Bk0b+2WbvBWvepC62XGYMmJWThwvQa1NncdY6ezltZ/yYADAgXJeNb0A7R4fbGy01Z
N7dhdS3L7frXohxYX10pBgRS/hm+pfzpClI3ZwnYCS3hNVoH+9vE+nZcns96ZoNXCYu37GwRGDGW
CMkfK8e1mZwrG5kYrEXZ+9ROBtG17o9/XI58OmXwKmU/G/egAp9qqBS4BkgLIuWGBpJj+XCVOOK1
rzJ0+VmSZSe5M2XS59lpVp1NkznWSZ7w+kRv7/4fwcw/pgprU9mThx8VPRG9W6NbkCt3ED0x4giZ
FB2t7GH2StIxqLlo04O8orc4pfSAcdbj5qu8yP9EtWo12GOdTeqkITmY59k5QSIYljikNdnUDdnK
zVr2rUBB/yy0NuWiO+zMFgZkDMhr5MPSteBo6v6dcLYtEgCRinaN3FV5LnUGlUmvircyhmcifHJ9
ecBzi+hOe4tnfrr9clP/eES3pevtrsuaRXZvr3lEcnL2zGkvd1l+dt3IH7AW5cZ+qrut6uTIZzLn
2lIOr/+SHob61sZab4ONIVZxQe5/dEU8Hg2EAPc6jFmKUM8QIC3O+Exy1NLJnRkOMj3LUc8D5qkn
Cd5NdfAaadlRW66hJnV2XwZ1u5FWc5eNJ2UuzZ3aZ4D0hqHYNBGvumy8zDW3tgfAUwNTdE0T96BG
oZXvkQzCcJmV/Z6oJKjhyTk3etA8wski14xoLMTzzNkmRaxeU398WxDtLwEysC/wb+odqnEjqhwU
pS5D8ChLSE/UIyoQsV2lL7HnoCxodvdTjBaCA2zhoJPbP3qWPz+lVfM3fMdTb2rlx5ibuGql/ve8
ZEpe4wN/8QMVpHjWvPXebP3wiNaT2fUDEg5aizrOMGyCpq6/1DOYXpbk5buupvYWRR3gVRGyXWqx
2AKYhJLn3KrQb1LVXYVEMMpQJThujBirh3E5QigJM4EBR4Ew0Y5NYZcP85RUD7Inm6woHHTP8hxh
YYLwVhEHu7JCfsifhm8mybNjqy5SfplaGdiRoMSxWwLAG9dn5RYXMarXKoRPw8dIVEXBcNdmBZgg
rx1YDzeFewGpQXrNI9jeovo19VP0NCwbiC7Rk68m35HVVM5SVWaYdKO7iCpXgfCZYZGtcYKnBjXs
J5VM6FOqaNp2GseAFQQHYtsDWpXa3MscS1E8ZDfTMHQPWtJ5j/OyqTNgezZ9C3Y1LdYDoZ6lW610
cEUbyM6YE2Zz46ijC+P/mpJofriVQHOg/OvQ59bzq8jyHlGZibZV2G7QPTX2jmaZu2lqcjTeANMX
hmZebAeoM7BWbafbetJusIJHBgMH8NILy2sF1e7aLJu1SP88JgUx1AFpIxtuWqlf8tlMja1mGtpF
NsUU/Key6CtlO3mw3L0wJdiMqMFb7wMYde2x/5YM+VeDVDq4cOj+vFsmfGaQiaAVigqVmH7+Rbrz
S5gn+repSUArIIjzFowZsGt0sB5njVyyNSXWXeXm/UXv4/aUpnHxwCPQoPy36kszKnSuLDXvVaN/
q1ENunej5HGwqwbqq1K/xD2JIwexx70U5QCp0Hfk1/N9PW56jDs209I81lJM+WKwXMt5ZLCpchRo
t4wZuz9OtvLvTjqbd3KpujG1B8cLT5DDcOrMkEU78MGpdutf0AbJ7zCck9t1a2NuH5uu3ecqsjZb
H4vlPsheMSqcCdoXDWtl27yDaNG8wD3vHwgdn6WE0W77gmkdZKhsRKxpaSF1jlF+Pilx31QXPS5c
AwFqQ/shYrHsKjDoruin9dd6IKxcpqidyAEHJYszMpgJaDZuhW4q7RGxTW0rRbk9WaounyoHTNhy
f+xxBOhSLRO9+GiPv2//Tprk/tEuajhny/1DcBpEXjZ5ONDTZ8bBRDlFdmVTBTMM97UsvW1skZD8
o1IOy5EOcsdueAQ4AwIvQOeaWP0P9EMZlPT6a10H4am3hwCN97D6XpYHOR4PYX1IdVSbqllxCFgr
Lm7hxAPPTRAF127ZDAm6J67hH/840PcpdjIfgW/HeygM8V05ZngYLhvZkzqTVXYBKQBFtViLGvwG
/6WhnHJrvZ7djZgD/r+ckroD+ApVO36+TNsViNw+jw+lSjRw++mvk9byI1NR6s01bRceBWlH02ph
wCJGeR8tmxyBiXspTr6PYmHkD5DX1Zjg+nK4VFEu36yNZA8HvTs+fB15ZE6OXaIqYVl5eGJMinJx
Piyg+ChLydFPp0pRfrhFdfTkIAR+O1V+7Y8zMt3cdyUAjc8Hlr9qKmPIjs9zYX9NsScFuTS76V07
VemdO0YATjSUN7uMPKNKtmKfFKH2qpbhcHX1+q881NTXwS7UVz2sHzoG2Ady0zBdEB3k69cb6H85
davf2UBLPtyMS5HMKe9T1Aw+okr5Ah85eJSDZhnc+0VsP8kxkML7FELdS760HOuPZNDMN82Pinct
OUsTvjnZq9o00C8fwjqdrn2gpffjskHcTx82ZlKzazfzhjEbNN5SlDYQTUnk+O4vNRlwL3WJXcJc
Sj8yr0ZHWzParRSNvhlOBq6pu9K0UMTf2FbXv2B6hXSRNer7CELlR9Nji6DC1zsu/MoPoGDlzs58
8zRimflU2uMbEJrum1X+mN3G/WIpbnvJygjpJFvvvjUzQArVsfInRHTQ0g3734Fjt9+AbOm7OcZF
3G78Nw3wGRq27QDek704bPcz1rDwhf9TBS3yn4Of6nTLARWbzddy8Oo9fm0lCnNO8ZYpln1p0m5C
c7sv3nQY0y9Yv2/koAKM7Q0ExheYvOq9VNl+Q37BHcqjFEfUJM6aNyVbKdaxaz7NZOmkJFfsBvVe
RetNhxF9F0wzuITCCo27Gq0YaNG1jwqbnd8TdI+7HVg8ZD2Rlt1X/uBc5Ejf+t7e1AaLfofbyewz
8iAYE330atVv4fhEFyk6kWoDU4j6OynaGBHhA6n7VynOyvTD5Zv/IKWpz54Yr/MnIwbf44/BKYwG
5TnNWvU+8qERhz52VUNePQH02SM70T+XXvuexK16B1hheNb1llclRlW+StyrNJB6dBEPpVJnD1Il
GxOVo8iGwFB3OoarBe6xmR08S/MYOtpTbj43TXFwO7fCsLDeI2Ne3tmTU9xFHWS5RSy4vFNUNk1X
ucjMqtMu9nDR0u2oeQw1ByvwyXpDISz9plqVt0c3szxJEY4OkHq9+CjNEUlKowdLsDTT+snfoOkH
qiYfcVdWW4DiVfoNFHV2hI7vHHRyH99sy7jLXcV6NcPMuS8TC4DF0qyd1F8TaMkznzbtnmmdhhsR
e+6ymbXU3xLBa8Dv/qdubSJ7ltL+qnpdO/6v8/UWAExnx4/1ODcPo1IBly5cpO9AdZl8iX7lqv9u
joP90Tgj+kC5Xlyz0LBRNq5SEHHD/KWv3GdpOhrptY4M72vd5OrOrWPrPi09DFjqGrUUdGHfoSP9
rSB+tY+LrQts6KqWvFTuGP/oNABiluE2j57ZBRfFdpJjlIbqK6oq9UYu78xf1dJr/u7IGwEjMmN0
GCfjRMy2RHW3tJ49G81xXncHYUst3yRZXaCMi0bVtWRMvdpluOt9Pb7UiJP/c+DWRg6Xay08EsDP
yPjv1DlQ450cD8E9XuVqseNSaVfQCSvHPN+Kclj3tGQ88GpHt5aBpj9bZmIdVXuAu71ewnLMOxt4
+cUJLWWfaoWOLdXgnCzwvme8bpqrZpjOwU6y6WnCx2XXt2rzztuoAv1xne/MnZ/R5lF+N96bOyRM
ScfCOjy/2m1h/g0nEbFIk3Ge3sdLmyUOJJVg3tdVVT/EelufTKMaLpHbWrj7+iW2BJ2DPhZgVQY+
mJl6iSyW3/vf4mB8TyJT+aWAtLz9UJZrSMUV1s8pHX6EiuJ81ewmQ+1Ym19DG21wpijBIxRq95gt
ouKq4qd3fRpbR8IB6aMLFQiMc2MRP2Mgs/05/MYA/B3yofJTD/BBBp3EDJtJeBK45q8MZWS969+C
V8to2pe+A7OMTnHz5rWsCbu+0h7BbXTAc3BYgnfl7Aiu+f5J1w08qEZnkTRQ0+xu1rrsTvYcpyYF
iATCfZcg64J/zYvmDN5bnnpftSlW7s3e87gHyPfWYVpfpNgZKM/lTtyd9bhHmEpjXnbuSqBuReN6
7wGE9E01hOp9X5X+e1TP33Qr0B+kNC8IcEe3HqWppzl3kWb5T1IK++DYpmX6Yha6/+7P5BILq3kt
Dcd594+jnznfYj6Vx3ZU26PTDsH3Qj/WQ21/L0FkYZlT1achGIqv2NxteytyX1hHXjF5KB5qX0E8
P4C80fWhtrnVLQeigowzzroLk2U8InY08RIhvGZExi+xO7QQUwudoHtfGzRGbewqu7MOA5aCD92y
oWNMuwZv5J0U5QAJ2+KhmXHbwrL6DrATvxx0FegGDEc3xO6KB2PZ2Ejx3rmKcZ871fxCFOBrV0bT
9ylagB4tfA50oJDcS/Wv8TxM38c6srbjUh8t9f9nexfJpbW97/pcB3jatglcBN/+c/21/t+u/3+2
l9/VqwHmtmfuzdyKtwML9udymOpn3TH1o73UIZdRP8uBnMXvrU6aIBTZPJdL3adz+XIiZ6V4x1jn
mygba2FbelWjHugZ2T91KvbRXm4e1mZycIw9b1PX8A2C8lHJWgvCJJyvUauHYO/wru96dGx22agV
j7IZTZ5X0X/oG62p9nqYqNeggojHICUFFNrVa7tspGgbCqT7Wzmrdj3LNbQe/3NU6teinCF1aNvd
5RGAtrXqdqW1nDLozaP7WHK7fvTYf6BI5n1L4DPRqcr87PlwSfXReZns3vthIEBHtNAbHi3XxXA0
QW+lSNWI7CtsYojH56ZUDobuzV9QZBiOHVcVwdMPaFln+Y0wA87XV611jxO29+B3Gomu5dqYVzzq
3LV3cCMWrgOGcdCbdrzodYhm938ddm7mOlZYQM5l8SUHZNOj1b13AVnBRO+ds5maJeI6rf+cOYny
jEB0t9NPHjZiyTyj6WKgHYMIuWNumILAi4nH+qhUWX9k8YcsvvG7MtvvSIwMX6IYJ/ika/vHqOm1
kxq32dkfU/MhDHQ8MZRy/kjD9Degw+w3J4fYwV8U00QdC+vfZ/xkjsbYBQ9V0TTPxbIxVKaHYYFc
4tLA0BcqUgNkw2rLBy2FF49ksrofvKJ7kPbSDIOnPaaREwZoiNMkiyc7kHm8ZPvkOUCsY48vZfqE
6BAGERbGaEanjgd80OoHK+iSYwW15j7JIFUYozlfHRdkMex4+87JhuhcIGV855mRdSbsUVy8aR4u
WTWOZ0WNyrvMKDD28fvomjQ+Ek+D416T/4+x81iuFVq27BcRgVm4LrC9kXTk1SFkjvDe8/U1QLeu
Tr14jeoQuO3YmFyZOccsJ7xea5IkUZf427htZRwY5Hpr2cWI0BXoMgCo/pb6RLlJY7O786E9wQ2m
d5A7Dt1AVd/fzx1WP5g7jw+RDh65E07fhSSlgkJ+bKhBu+Eoa0+jZcHyhnv6jPdM71TRNF58fKhA
UOepV01hBAkLfhzPJgQffjp/JI218fEje6F63cC1iRat/Rzd00v6HRny/CEl2geJX+TlekCiPLDU
bdbycPYHseuXd7Bi/DvoAyuxeBgZUBkTkE5aTD4K+hLVTrzb9BowBMyGE2zU8bZOTHWh8c9A1+qL
rU8dKGSuAEZG5T5rFEAywPvGawythaB83OdCih58yTavpoKadjWCD0WP5E73h32fDtOLMBg7KUrw
YBVcKcqUF2AD5PElogFwE5RDv19fpcbJodYG5ZibyuCRSyyOKIJihqpLZ7BuY8jht87PKjEBRFx3
Wef+WWksW9aV/3PL7+5jtvIJ+YDf91nXVZWFDo0CnpvhGHjVyxYrx1bqnjoMLI+jL2fgKzgkGbxt
8pYDSo9lEaKdvZnaAp/LZVEVE6IloReHddFPa8VBnRg7mDwgkjNMBgXLRM1D/J5KMZWn0U4qHCyY
Wye/+6xz6zqcxtm7UWlRGnK6sf4/XjcDjCoRqP8/770u/vPRJj4CByIh5591vy9ZP3+MyvmYpS/N
FIYP3HN9p4hN/aD6aCv6XLuXbdPfaUMouXPO32zaRXxrVMV+XVpfJDT7vu0y+6Lr0h500Xy1uwZJ
YZu3z/1oVo42mMF7G0gPCIrsL6Eo29zidgAH3A2UXI3YAShvl8XfJDNuoIPEH1VUxzx2mvZlsbt3
E70rL+S5TzIQ9wtCgeqSK1W4BWc6O4mQq8vvhnUrAdZ/9hNY8hSt6crdEy0yODcv77C+ZN3xd7E3
RtMxh5qa5X8/5H+8tTQm6IVU/ymlRxVg5vIhv2+wLqaDvKf4FR89a5DMczcGGBBhHYrji9SHSEhU
81ZAcrxNjeXuqxR0GIjQ+lmH0hdLpdTam6QKLqaMcUksg/r/WVzW4dQ9XKJlsq6jBVPZ4ItGFWTZ
+rth3W9dV9VythUDrgDrYmto+SYCC+N18UR6v6o/IoQLdiHXr0owIX/ry+nJLBm011Pj3+dz3nu0
ivV3ahdDwzTH7MbSgKrEQNwuk94P+4KuWgiOET372FYd9NSGCbLcxQdTjq55KlfbjLHurQxrl4wB
2etUryUS60X2yLcLXXLe1nNiQEDRZyHe8BR98ZvU+Cx1/yiTyAwg4aBrSuqEUPqxKFsDfB9JBgoa
3fc42Wc/z4tPrYnfJUGWmrslDfR0Del6jxuWALWgg/TM5mx49OuhgWnOAGLdOppheQozpIDr1hwL
z7Pfz42zbo3TMMPzEqbcunVqjfRaS+ItWd6Jikd+k9bV/botFhY5J0BLxOTRTdnK0jXGSYj5QJ+j
m3VunchZ8DqrcnX4XbXO4YYaejE+Pj+v+t0qm5m5iylEOes6swnBTVoNulPgoO7vfr+fIw/ZpRGF
cfRnlX3nGFcqlEj3Y2KXlIh8iidKqpxsq1NOMjoqNOuRsktnUDHrhnUyWlCDXGnZp5akqdr+vkbx
pc9yLiHb/fdt/tlFN2M0ZOub/75bj02H25tT6f2877rZT2M+4p89Z0OSXOywhKcZNkKw5e2loUYi
iIL1nxeuG34+cv2CYSb7W1uIp5912voNfj98shNOQd/s5EMTtt7/+pt+9/7P+ypfWQC34ec7LEdh
nfvnyy5f7uc7rVt+PrQrs5sYsCtS8Z3eWvKpWHZbd/BFTZpnnV23rJNpPfzrrLA60A3Dh01F6CJ1
w5ZoAzu1sbk0SVS5NQYWQYTULGjyd71oJhh69DT28sEI/Xln2t1f2nInLwWsKEefvZpgHSkM/Chs
+GD20B3CtP2qM9/eEjOdLBCmUaVGnmJMC8rW/jQkLLLjzpFqbuSAZgU4fMsmx9jgbmXVyRPjzD0i
vEfR9LbTc9nB9Zgear+iubh7VIKRN0PmBxE7ufZyczZj9JcVXU8kdDYp2a1CqO9hMZwlqp5TgSXi
BIKhXAp+hUTRIUHvu0dHzDDVTk6RpNzVbSLdyjFD3hI/o9vKPwliEezlllXD2COTSpPLzzoFExdn
Lobs8PuqgEyel9Ugl/BNlW7XDWjQ3tsZxVXV9kg55/umum9SMdwOBEKtWcNCzxmSDzMtI8DLYr5I
8CiVmKzgkIPtQdWZkB3a0RmRmgqbfkM9vfbKiAPYMplS/64e0PFnxckMBp2ufyYF2WIXjdm4VQtY
Y+u6HALDbsZljYTp/13XzQQSIE3VXYWLXmHp/k22TMBR2KVZ3bYGuKa0hYszEsPczsskSrVyb03m
5KyL3EG02xgaBYKh5mfV7/rGEM+R3mrHdZUlVSpcsnHGLrQpNuu6daKpvkqZCGbjuss/GyDmaVPz
88Hral0tqO9ORX5YP3hd54eDY9it5rVTTcV6+ZLrxiiR85NuACBcVumk1a+mKXlDEMZ3RbkpEATf
tooS3VEz/x6jyj8MinYBRJ6eR8yqbteJNcP6B2ulb3/XpVOfY+IGmT+RpVhC0uhreF53x0RP9FuS
/frPa7vI2MyFj/tR2DZunlsM2vwUj6FZL63dzzIOSdW2LlLh0ufL9rDU1dMSPMeNdTPbRAf9XFEr
qjpxa9uJdKNHp2BZ0KL4P5NRr187spbHSaTLsBC9D+5/NGb87jcmUI7SmVvv+kamXBh4V0S3GN51
17KYvJ8zai6jgF7j1oGK3NwUdRbcCZJkd2pc3Jd+MJ7W3dYJIZnqYAtU7tfFdV8FyrqnV3SOr69a
16GoSJEkJBfGcKNry4F9m+aafQuXez5qWvcW+DWUkGW9amY9TlKx48cWyv91NwiYByr34WXdg8jv
Vo4U7RTNnH/FFLV7KbCNW8Si5i0OYtVGCS28DMbZvF03KC1wT7mkOLMurhsApohrlRIw4rwhQY4N
W0rJmub2EfffpNfPv/uG5E4xM2vMXapW8daa6JgAZxnelaghPOxZko1mQkZzzbbyt5qtQQ6H33IH
6jm6E22DNlRLyB+M5EMtLcVUaPEyWSfELjNuWbh5qvNItFEG2OFJmIX4C6nPBzz8n7llEb7ec97i
5Ye3hk3/3WKt4mMOfVznsGvOqF8f20Ul1C0tjOvcOhnWRsllwqCWxsl1JejabmerVLzHGOBLMT2E
P41XS5+3TNhdv8jqTJqlZRS7CB9+J8TISB3W5WxVPfQiexaL8KhblDT18hXwJkJ5ZKz6I70C7AYN
kqQA3N3jOlGrdpwxOKoX/sZ/Z9XU/owSFQZGk4N9XDf3/YxCdJ2Nwc6A/E9iyhyA8ynaQdn7OWLW
hAVJAmcktgxKiOtR/NkM7OW0ZGV2sE+wO0BhhnxBbKRJk5DYdX+nTnz50CLSotqN2H95unIf4Ot4
LLr+xeSwniLswLatIt7CSdibcemqTXibwj5xx8k26+/9Pdrr3PoPUMMKNyLgWEm4pJ3kTvXqJBD7
FqO2o6EV5cFgkJBUce1IcrcbhPGY8qt1fUShj6hD5h/mFFBqYnILIP0s6V5cI2JeRGn50nFtLn/W
OpcBbdhUYEF47vbKsYFsEVQGhS6thMSXpOP5nwODRJnjZtgNCEVTcSUp88n3k3CrQv1TZKG00fRz
MdTjsQmN4WeiiWg8+upy5LLpLVPU6ojktzraeQV0fJ3NLbtXNuvsar26zq2TxPQrup1saBhL73yx
2LGUWoVAh6Djfz2xStvMD1EGCGDRiC4/c52sP/h3scs0yDIKvpn+omGalx7F9XAUq+Z0nW1nEl55
Zk7e7z+znqe/i+ucrQzYWyHg5eZdwAlkoi1tf78TvRPhrhP6KVl679fzYJ1Ey+JAiWM7R815XVX6
OuYOgUU0stoa9KujgSH1/L99UfxJlabGfVTL0YAtqrGfWbNTh0MC5AuRPMd04UNUAhuDdbIuxhEU
YiWSvmtCyuGEMWTrzI3Z44oixePJtApPw6arLcbJCTKsdUP8qT3ZqhjFqLK/I/fzZafjg1IuYF3i
EXxjCwznkNJPlM43atajG00uWVGFDowyCqVzGZ4NemEugd+51NsbZ5iya6bwiMjtSvdsKKsnuWpd
bhklJXQyi2XVHcANLEPbWb5Dfa/u5wEHIcPCk9Z8bus23wqKMHSxdz1eLE2wjVqMKHECl/qM+ght
gh4PXG4a8Y1QFcOdlEna+FKLLUyvbmH/g6ebHzWRHvKyJH+HJVHUiNdqqPAsnNIt+KVooyP0K9ru
HAa17PBwRJkcFoXXIMgIuzPgV/pJYkq6kkzpNYhJqqClcoGyRduhWjyiW40uXFIUFKfduVQH/I2t
xitBVDQWucZ+/G5MDozV21il8Pq5t8/BlMRuhMGWn8cyXFMsSiOFdHUvA77V8D+fMM2s+u/YR5Et
00nljrNu7XxYN1LZ7ls15CDAoYuEwZEWIVrxZhD0xQxPtrWkLjGCJB5rvkwe3cu9RVFgx5jGIU92
mjQhBJbo9+8GaUdEMbvUH98InsONNaHfLyUjgU1Em441E3sKtDkWeDTaN/nhQW5P+8S6G0Eg7al4
ymeaaXHPsHBgkHP+6BKVLpr5LgAYbAWWjNdWJ2BOoXoKpe/Wx1umHi/LGaTGRntJw/mvzkY3b3hQ
VgyyJdO/Fmr3WWXQkVQuUVcZesyapoF6Y2jimCPHwiMhei6SBgdcA50YCm4vJZ2gCUThcyKnrtEu
SBFYy86ots8+zwsPyquDLzP+oBklHIvPMio7ggkx9y5dORNEL/3SVdI2Cxr/boK4PlfWR5niqhfI
wfvUS9vWYiA4KL23BIC9oYUneuW2uh1+SXBYnWLEm1gZ5xe7ImFBAlKR/ppYJMI10qKDppDJs2P5
DuKC5WpT6vlh/zAp1hYjXNpHQlqxJCFTbWWEJCWfSaV027kaO28K03IrWU+hlOeOHmf+pk5z8jN9
vtUNqTjPIW84tGQGI0W5Cca4BU05HTr5nZF/6NqT2W+6+r5JsGqt8esin78x7PJVaXvwLACSLA3T
47Z/oiNXA3YUhy4unplDNKi4M/xVx8Yw1WmnMXNiM9zrQpKdHmSXEYsnQGKVoEkSzFdKfFTJXh7j
vmJBDJWVbq9ogc626Tmw+3c/qGqgTsVXPL/MagJ8LQ0/ac7NvEZ9xELxsadfkqoLtNThZINMXWob
7dhZHrm2cepMUmY0ARu++k36BoSJ8RoP+rUYKdqn9lmo7JYpw0WTif65p8ebHtfhtmzO/txhIJtP
O+x5Ddxl83A/feCcTb76Icm7N6XDUF5up1sRE/l384LrLUgEYo1OoU9wh86BTHb0DAM2DDgn3Lro
AILF7z0HyalLTIElTTqUI0FWKJTKbXcce9lLTRL+WAqctHJbZ7p/h7dhu6G0E7tjZT4aY+ZpeceN
QAJDm6YveNynnmJT8G7qNnKaJnumXxSRY8sYekwi/JLo3jRqjIQXn1g6o8dNI6VPwPzvQKdZTvPc
GxDoqihBdz8crEj9KqTkK4vUz6bSMAusIfPLjKHIcO/yoZu2VkaxIFLoZbdS+ojCKXhRyIKOGbC/
YSru5bi6VkuiKp+WQuxfrTGxXhj4wiGtsk0vHLh39WaUjEXuXN70YexEhUG2ZGnUrYLxUCg8FDJ6
hAzgfbBeuGsagRsrhzqLbkwaMZwyLa5ZUnxnmnmoKuO9iRh4jeI2tNLME3K6p1GFfJDf4tcy+Ojq
reHY4mYWgKr2KjrQN50WQ+QZ+sQzJNzoVamdHEnPR8/XpE8LslHo9zSiR9pGYCqltqaxm8b6AZs3
ytCZ2JEF2Okzmcwwf8xHeStw9d5aoUH/MD0rkc5pJhUvtlzEx94NQmthiP3ptRDaePo0zW3qwZ95
COv5sxiNZ7WY7nrDVTOj2hrBeJlBcyYG5LkG/0nFMC4FGGuraOAMFioVNdEcEt+nTdvYDZHkWRFe
969TVL7ZQfpglN15NOhplIensE33DT04ycg5EbfNFiQbaJr+HAIOpKENMFqd6l5SMgKXak+ruT6h
yuvpvmqKgSTuBDMOPjTQALwrAv1tasc3vKkzx0ylx8YCZNNG6muTJZ8DOD2tGl/Rl/2lbZe+WG03
99GhE9nDhIzcTeXiT9kBL4/gMPUJHdUcj3uBidiuoAxAz59G7qiZdxQggak1h6Dr7vA0wkPQIj8+
tObfRjSgKXjC4rGN1XsuQP4CUHYkMWB5Kedgm9Kz2uZ3CWgeR5kHfSNsezca9uE1awD0QRs6FKPe
wttPaJafaI8I8dHEjf2EKUZxRTdMC58JNl3liix9MjtkhVv9U87acyIPLx1fiqHfc0QTBqTP9Mmu
pRN3vnuay0qn60wOfXBVcKYvdHXXxsN+LPxts2+GfNtwWLhJMPKndjg61PYi4v8BFLBZXiOyVPsW
PzW5wVhstM9JAeuz0xLqKfl2iLh6B8v/m6ZYKCf0p+Vj/Wx07Vm129vOSl38HO7KNnjTM8aNSMiw
bhjSVxNNPXzSoncpzeDyILD+nDk3qAiAjc8JG2plIKIZN5Ym02Dc7QTjjIPNaLnIrliP1sQBkUyu
isulezZakspzao0OHJ6bNB4bpzIhAsqChiMtCx4KI/1btmPtZG06eJXd4RiJ6LAO5UMv239MjSBy
CiFn50F/0hqi7LLz37qW627u1K0BzNts+otG9g5ySuKBuDOklGpo5YMSpXcK5O4zDEIanQJSaBq5
w7rXOMgmhxHLk5kbupJ5nWraCP4ty+njIfOy+yaDEdUnkrxVNZgNTR39wQC+9WHb84Ajkryzv+Sx
684KIDJGY/re8tsHSUxgN+3uTbSQxicpou+le6sbexv0IEWbCI9iO7G9lBRBTYEjpTHey2WJi4cg
rBKxWwVkBDpZzshYJ/ts7q0DJpPPZgS8hyd415dfSktsPA1cngV8nTg6C6nAYW6AoRhzulTRH4Xb
j4c6ia4m/HvmqDoHUfGNyWjoCKWjrKQ9+o2FUUn+oUCus+YalYSCI5gfWfhz5pcuqE4GwWLQ5tfe
pmiIvwioqwsCoidi7SeLooWrB4tXhDp+TjojgMTqx6tl86gxJi+xusVhkKe5gYFU3MBRrZ4TteLq
GFyjnuUbvc9GgvE0cYRFDGak9G0E0XdPPrs96cVCyNJHeG/j8KgXw0ZR9ZHACtOMyITtYHS30jCW
h0hKbrWAgBxP2lzV851GZqqq5oGANux3iLS1xsg8EkKPRhh8wLeCnZrQsxcqFVcAJ430TdLvPSqS
g29oI87ALdXKa1aCMQNxL5yUbtv9rAe110DEtIfYjWf9Unc2vandX106YrV8jjBmzUlCA3yk9y4p
N0gZb+NeiK2cV69AFo5dPkN8LhZE81slMK4ebQWxfhE+lsIkEqIHyiJJ4FRyQNxZRGAmaUHPrR1N
SzrWkObgxgbiHmNCFaK/xx0IyH6Y8Gw31K3QpgdVNs5VzBUYcoQTgakEVcm/uun3XtpCHM42oWLs
ImN8m8cjnTOPKR2pDr4g1SZTOE5YiV9RYtA2MjNeN9AqtdOSgtefJch8S2+bCz3kRW1OkrI1MDxy
bF26F4XY9gBul5tU4cBBRQo10UC9W+hyuH8k3Ngk7QQ68LUPtQ/VkKatr/bAkpGQQjRkeJqm4O2I
CHWbs7+Q0A4QmGCbGKJfIcZvoxBGUqJ9a0abO8ZIul+HmsR9kxSiDl5Qle8iS1ahyplegsupI9mc
JaauvpNw+YuHcnnqE6rWKoX7CauiRFX+AOzLPFplEFBqiicnhb68YBORI/ZUlcK+leyEDpdWGce9
qfQWcUBcuqDmGugp7UusVOCo25MUcbYVtXCatHyM0xw5knEEjOnNBfHz0Nq4+pKkcIw03A04jkPt
nK8GLeyl+JoU+7PM5tijka3kNO3uzHx4NZvhE5Lofp4m11CVt2KMdGjJA4hexBf+WOvwSYbcpQ4i
l+K+T8y7rrGQZcTZpbc6CiiVTCHbfo31Fkf7THvw2z+dkEF1wxDFQQzHHdn0vTHML6kuzkIxuHSD
Fj8n6hi1bN6UjDr6Ih+8MJJvMRx5VHtcMe0u3wbh9Cf09Z5eQPOOggoGLrEPs3l+sew/liHRJKIu
LL6sHd22jQmwCTDB1wVerBbeBMUWm3OnrzvqDeFOKvNLnj6CzbMpdvp7zkm3LkNtM8YKI7FeYVc1
yjeSamiudWwCgJ0k/ehdwBvc7ug5yc3NUMkvUppSaunUnT/C3Bt9zPBSMGiV2blB336GFa33unYg
vmjylABjMB2dqJLR13AjJwciaR3qcIpLVWS7StEbfAx+CKktuT69uXmlKa5lxV+TGb6E1Cmnqctc
qYcNGNvqdDCn50JE6cZXd6mgIJ2jQ0WDGmwMfGAK0b0kebBkqBn5+zH/mm3ULg8EaiW1QqYVvzpp
FyMinYzkcRx5euu4em/LgZCjN1rKhA3l4RCTaNu0YSh/lT4eGUlYXtsg3GoYiWztaTyVifqRSgh2
wxjy+8IbqtpPOpIeKYgXW4keFafiit/YksnY0OZSGobmmk9bGwrwNJFup5+r8vwkgM5WIAusUCKk
VLXiBu1f6pMLiaKvwk/PsikBNY9LnIV8ndJT1OxDABsOTUumUxfq16CBnUofFcPMd0GhvJmKtDfn
kfyJTTePVn4VBahTeN1f8GbeiaiHbaWG1xnkMGTfJHFxg4VCMN/UIRautyNPUy5FBIf5Oy0xtH73
3/hbXn0bi+WIe5SC0XnWm0+2Mp6mGhgJnDm85LX6pq/Fe86fBRLlLkpsdSctlsthOZ1TXYb6HuXd
NooYp8nE/mU5PHGN0gZCU/1yOzQ2dTDteB1V8C4AfBsesBV6TBRV8nDA2j0hJPWdofLpHvqyx+fK
0p7JbT+YWUe0SWOqPtNxhnU10olTmtgMU7lF+RoBL9cmTbbkequa9ppX2VDfKoVeqoyeCRK2fwoO
npMP2p2UJqQMhfbSU7dUgqH3cP9ZeCp2cA518RDMxl5JCdBFgCkfdyciAEh7jGEtFXZr1Wk0GkMS
JmF1a4fBXfmXG69P5WdAWTmG/V0qGKkZNXqaeMAWRcgvYY1Rw6QW+EENDwBI0y09XLex2Z8pKyD0
k9KrSIPWYxB4HhZy66TdK+9Bbr2bXfPUyJyYif6E98W9auSeCPApxAIYCjhGstOxqblakHXRIb5v
NPmla/UPyezJK9Pp1mh418UyyZiY5785RxqKif5QddekggPODYA2uAXerLz6y+DVkoLzDKkQpPY5
UY2ZxF3zWVbjtjKlpxRLYscMtcEdCgJvWaebwedsIYrp8sJGKi5kRxfpsfDbj1wgoQi7GSgl7U91
d2+m4qRlRuOqUkdMldN+LwOoHmNJ8sTiz9vZygYpOFb0cfEZZuEecMWxjsKtnOhfoVWTp6qpAuKk
ipVitFOn8poYGIrWVXooeyxTO7nc0BX+nigN7aIqDt16tIkTCs9xS/+bnwMO1jd8hVMX3phRTpPw
cM4lBb6ToYQOokd/0P74LRIK3/+ec+lBxUpoNIrwQUreYCbm+qy6UiDTjTWo1wn2mKe1yqfZtQfV
ju6Lgco6CsCv1l8Odpi+TUr/nOToqnFbgH5V8Juj4Tolw6WIac/zg3dCiHeMVUPHLPqtXk5vXbno
8mQe5FJm0xE4F7DHVbrtiM2XTOW4o4oXetpEalaOVAzgVbIJ4Zut40iRNPk5S7FTKvQ/mTUIKujS
6xwMZ7kCIW3nF5VbuDCtXVsUlpsNQO7ydhMN0UuU1sL9rvTyU9fSD78s6bVUi7sMWmNrZtxcjBq3
Jb0Fj3ea82Hj4x9PlxNabaU8oTO6V6We5nSUv6gs9tMAljDEGzSOZZJ6Xd5zNtJzPgvNk6mpwuAK
0ILkgyu77TzGOCVGyXYOzBMKyndDVG/pPN/0cL4oqxkXrpBnI4HWJnWenRf0YFrBTq1j1xw6Go4l
3KLi+Yp46Qi1dt5VurbRwRvw/FHwo0xdS+Xq6me53+PpAEWfNvDR6oCs86NKzf4zmiRvTPIpjkZE
x1mcX7T0qROJh4HqbR22L2FPCXw5BecJiykaS+RtYHCioJ+4zqm/IyP+4pvtlcztjQ8on1ECOrS0
Uja4EJ1Skd23ofqajYZgoBcS1qKnsmwoT6LlwZhH92urQCCTlCF5XO4Zjd1jqv1StvEno98HVKDt
AWw+nsqz76F7edHLc136r4QH9GOEhCg+ifqzRCGnVjBb6SY92ViZuqfLiLRePGmEDFWAP6R0LsxS
ujLWfB4zcrtzZ27xy869QjcGxvSjvc1mUDSzSJN9Xl/yQqJAwBtsrET6ZNzrTGghRORb+3GW0E1m
ICsxyQpGKzj20cCgEXICtX3JLWMd2+JJ301NphyllApWhRKBSoTJQM0KZeQZym6a7OqAPC5y6gkP
plHRsj/S1ACNN5Nmty7+rANDH3NdNqnvmUg4APGXKs+qFrNxMyvwMljcn8YXS0TAuDGwMMxxcit7
OhQmknRETm8GeWRF0H9qap205/dsZ4VAtRM+mT4g9gxtnua0bnY9EXo98AzraxKQUXuPv/B716aL
sounzywNB6H09s70v008O90pVd7pI+NZ09DuFssiwOc4fZU6gKqFRmhvDMpfP7e4aIiwM9//0GLR
uaSILA9sgLA1IM5yzm8yuC1Z1TEalpAtlE6hSQ+fb36GtvrZN7RvT9yE/c4/QGIGkE7GqrXVZzsB
+q1vy0m6VMvHRUsFRjNonxog39vWE/w8sIc5zhJz7vZTfJ5l409W3pSx6J04He7zgOpzalmHuhSk
NM2bREVNblpf9agD8Q+q20lP7+KldGBLGWnDsT4JORjcpta4Imxc4FGVHfHHyL0qqEZq+K1HcD1w
WWuHvBcY6uiM3vZaEApgE3R2yAZEAsUsYaImmgmhMag3sV7e1HH/MmaL0eIY9ztfy76HaG4uLaSN
gPS2rDNS1gKbB+ykUR/QtI0dyi/RZF7s4FttNGqyNX5oFgPOMrJybo/xfTY8+VoEXchijBYGWuAg
sXbGFpbDWIyuZceMnU19cKip7uJIVp4Tm7s17FhGt6RYxgx/KCU6iY7si9GLK2PsB0POnpvMSjdS
LSIaLYIXGCNI2C11h5pJdmn04Da4NB2a2A6ROSRJ1blL2nPTq4jVVf5jdam2zhLGkHqS7DAy5VXq
SaMWtpUt431GyZ8NpCr9nuIKCBUk7lTch3ZkDCfhu2TlqeUmhqGgaOoflBQgoKyBfOmLkrYqElZ6
+ZXEFeyXfNinE3lmJdXtgyoObdZ2zhRQmGpmkk+mmbx3JPl42hSSk9P00KRFeAjifgmg1VcdiYtD
tjIAdzLWt3KWUVhR9Y9iKT35bxUZFldJJGLX9tyQs6RNtj4GSAM7gpE73+CszAuSnZ2M7qS/9ujr
XHpUyo2d61DSJ8oexuJY01Vk/KK5G6iXccJARkh2dQilgvDOGeuku6vwTPca7I0WIP+JvPwl0Cs3
7cjbjBA1lIG0JrFUeYj7CuIHT4SwEr5bdZF8aQd5mxFTOpOJcjqacSwX8o1dCm0n5K7aQog8zFVs
OkaSb0IVw5Y54OEQBKI5DeTbE4sG9zgZn4ycJlO5faRqxv+fz7T+kJH1oyY+pgVpdcatcGpjA+uV
fguLAYpElUfn1qR+WtUk7UttlBDFwoNM7WwztxoP46F5AdGzyfUl/iyQxs39QU+4k6ZR8ZQbs7Y3
1YJuZlFMR9EsNaGadhrsN+jhM5OauDbFTxztxkaEnBbSIBBgNyQCudAYZhn6U5bWmWsque+CXMnp
5UT1WsYulm05AKjlkrxJRz4imbiEtbTWXSHE4qdQnXURP7cGx9ZXWmMfRwkNTFz2yHyeaoNfXOl8
JHoiMjGBwW2Nkoxh9c+6rdNYnGRnUJ/jKSjuZFIonFG54/OvbMKkAffd1Az3+GylnLYYjfRUnYmy
TGo9G8MqCzcO+r1g4I69cIbFaifyHcViDUbM1u4vRYh5C1rZd9kQ2L2r/qaPp2dtQHXZm/1j46P1
pA2o3uUY0XCLbm/GaGYn6VvgEkRaJ/goNaPzTKs7BtRQSRzaKmCUYCJtbpRf8Js5RFN828udhPm0
hQKmt7DdyBEmVCX9tCoZOhWzkQ6HzZwzWffBrXEhofovL2Jqud2MuXoAVFLMhBU655wola8x0N9l
9bsf5y/QM5hbAArXq9u5MWTIOD55aP8d+BavFqqxlVMUFJQModc0iEzIe0hDfx2oMRu4+MRhv2lC
6dWuhbXplBrDtSgpLlT+zE06W7jjCWo6lL1cWSHSYZyDuJeIlXHtDrCPcGFiJB6P7UOs+dPR8GVq
Gwx9xP/h6zyW5Fa29fwqN85YCMEbha4G5avLtyU5QTTZTfiEt0+vD9nc7L15pDNBIA2yHCqRudZv
BJAcJ8iHjYIWPDjkh0ZJ1U3lXtG4YGGojs/doO2mWiUqPFRPTUdGxO6bpR6Iejn0nsZCMZ1498Ep
rJuvqU2KzPipd9HVZbfPJpinYtcNQI3YDrQDCejQU1iz7yp445cAPxIlx8wac6dVXytvVd59NQJ8
vVL/lLRgK832rXcJ6BcxIXjQlY8NQQH83jx0f4VN8MN46ny2hzHqDWsIOq/KzF4LnfEwOFgXZHF8
U8wC9Xxr5JabinyRA0VZaR17PmfWxK8L8a4a/femU1mx2P1OY+7ZzqLbfZ5+B7uBeyXqp+R72Rnr
TnXPJ4q5q8KY8IuVbkMkcAEbrhIl3mUqhs6Vb1zL2ovv8pp72yhXAV/yYiw84IEkwbXSs9Zh0/fn
wl0boGdX7mDittG+jmN+4Qkbswo2FmYBfa7KBTiQYjPGM2G3Yd+BaRsA+al4iyFZsVWIH3TV85dh
Seg1zK2IMwInaZC3F2HDzFV+EGvvvynBjuyrirSTee5q0mzTIH44zqzNYrI1qmqAdR2/iqZO28Cb
6ks0HyyibxlI2jtZZaclVkZEHorE5tPWswWNP+wy4I9gcnXmUozVXcVDxb/qxlVRMg/7hfYYt1HM
faC+1MhLrDRdd5aBsXNt21qZk/cSRKEJy42Ydl5n/bry2chkPTyIeFENebkvh/qxc4ppq8dGtO6q
9DwAGSN3THbOqNJyy58HY2O3TdARHsjVkoljCcccC0sfmQqiw2ujqttzV7j3qeALFVO6yAqtOjde
U+DhvXF56LsFmiwN6Q1Uxy6VPxLkJ8zYhMP3vtVQEXdIy8et9mzYIAuL+ltRouQCo4ulULb2KueS
kRFbFZNZL1m0rn2ogx0pVjRzZqON/j2uxpVvdw32hXdJ1Q4bhL9BLvpnbwpOgc1ehW3ZJtGLcNkr
CfEYrb/T8B9gkTO8M+UiHuW4V82obmWbEIaxg+d0JP9p8lwKUJCulPHngH9w7BvaObKMbtWILNgo
Kc4Ipeb+dCwwmlnzPDSdvzCRQV46o7p06pH52ZjezMHdVQY22fFPx+YGnbL0RznArVWdhrWfgomR
GINDbxRPVQKYouHm0utHeBwHrwLhE/jh2o8qVDxafeF45o+ZccJCHHWS2tONpa87Rx3kdUr+Zd0F
9t4D8nMHUfFJm23Gg0Ih257zBTjmW51CtoRHlBN83Qy+i6hNnD56Nnlq3cGjCC2QOzsfL51B9sAy
/a/hFQQKs8rS76d1qwPd76rT2CbpFljGfuz8C3YhUF+IRSTaAFTHYcxgHF8yYb1X03AyzfbCKhXZ
4vCQ+PTg7lQABNWbxGy5u+fVGXmUix2HJsvZOiNyYuxKq9lrAz7o2fCgjJN2asEC6eCAN3m0yyqW
uI1nvOuJ0S6EXb8oeTMR50p4GPC96TAzS0BPlRseGnJpxNxedbNpjhpmsXHojhulabxVPeVLzwy5
W6JbijLDMmCuz6stskp7MJM8yhNVh99ffEtt7MT8wcBxWnkPrPY1MZPvTRVO3P36ti/5XcwI80L8
1jf2VH8LDIKQcTzT6WMyaAYeT3ruBksTiTIiDGRsLb7mruo2AJ+YYe/iJn7i9793vldF5a0C4gWE
aQn61566UHq2VVbwPtTDfa0770XavLhj/UAWwl/qsYJOvoNxloeiVOmzHTC1Gb1DHlXBNdg2gWRj
eeAu2mwq2fKrZJ0d3zgglPZd83t3WQpwYnM2SzTQ89mppStsd/bdYCP+cDca49bhHySCfJsxcfu2
8sVoo5+Imwkiz+WwzVVgbdDfw+pdOPULPlNEo0V+Kc2N5vPkZE5HXdnbZWaH+rH4ricu2PRh3boR
kDrVLPBlgHdazPYzygjAztfeHP2dhKa7DifvNABJWwkNaQSg11Gpgun1wrvBmrRFHIWnIldwrTSy
ow1bLRFltm1GS10Dm7NYXfTLVthbrR8C1MaKEguW8l5nYBTW+Psn5l3FpjSA0Ym7Ywjx2isbZvjt
WMTvYV7OolPN3hAKnxtXTtMmisPylk3Y7IE29s/aFHoHIhvLocZ73LUibT044jEsqqvRYgSBTDVv
I1r1GVhXl2g5fG/rZCdshUrS5ctoVDGuMpIjmno34N+I/g0FGauBJMaAuRPIqW3ZKMW6Ly7NpGoH
kXWbXijBqkxYlBX1Lhca61ZiwpGI+PUGsXbD6RRlTEB+WIq1WjR3gYtxe6BiuwDiSPOUeu2lCnTl
7ks6VOuqq1kCNMFV0Vj09yJ/C0jolTFmlF6gRCtl1F/tpryYarPLvHRcNxrr3bRJbOJBBmShFEUW
v782gfG9MA+BwayJT6BDOuynB8YhNy1o7p33jkfKK8Evs3SfyaBsB2zg4LQcDDalYcAyYgj0C4SV
S9irl6hvQXto+yJIs41GeMDO7OugezOUh+VoUWKkOIJ1LSr9pR6iRxCWLEfRobKaDqKGsM9iMh58
I743mVM2rtNuk2raeoV25/Mkhyy6bHMSZFhTruOYaCSOnXFULfRyMFbAKCm5AYudAlxMnRE1h8sd
5eF27LSN0zSsSgg2engWLAolPZpD9ebH3VtSk6uIp4VW3qdl2/KngfLn51/00H6LBuu97XL0+vWV
oabFFvF78mUjwgolu3Y7/E5IloR9ISqCZ8rFyKfH0HKeY2fYqbqxL0OWqkqjH5Hfge5hgtFpeSBa
tdsujj81U1mXasEDA2mIzjM3VskTVu2/VwLZwOS7aZj4sCV7gro32yESlzb5y+R7q2qczG3YaE8e
Pqxl6X0N2xkRH4VHpQdIAdAOF4hsOFoZvqe5ToA7c59UVNxaP78geNSBvOoeyo5YTBNAhs0d+wRx
DEM7v7jPIDIsvGk8itZbRZOFixJdyJgcDXRSSLO6G8ut7g0re61qvMoU1UFrH0Ca2j16JuFlw4NW
YLkPfaOxYLNWTLlkoNFIAIZrPiUYdEI3QV7MMqpXobYrBZRqiWvoEOkXW3PwDEU3MCbm3hb+bn7k
kRd4mURiLcxQwE2H6uOX1q006rNVDe6SXCPbbkzrFkppXNPWrtcCTE/vgnwcmoPekg0OSKdUyg+U
HLB6JLa66CsUJMGl6g4/bU++PE019qXOnhA8c2OkFTzXpm2rtc+ZSggMVaSZkb5VIHbXns2ihIVi
D1tlTgOiJxUhO6EGI8EBVr9+/a10tU1bmcfWcdBDKXCGTJizEbRwcgKabXPqC7M5aXnUnghATKT1
emUHfKRf1Eox7LPaLO5jU0nu2VbP57Iir+E/olPEY9P20YL0w0BbVpZab38101EZujW2huVFVgEH
IA9hmV8/B4n7IGYed4e1NdXFPXGY8h642EOhIt4hqwzsXc+lp+4+Osy9UgxMN7zbcPU5EIF0WPq9
ruxlP8DWw20osa+fR5UHuCW7EEIlaWvemayr7bpZgrCzkHH5qy6N3KWGqM9F9kC7awTtEhPQtpL+
Yg7drwN7u5triv7uj3qTtQFSOj0Jrb/6a6WNioV5JE+qnz+rU6zVzgEIIzmorE/zEeup0LqyF9kU
eulfYzw9H0sf4FRe9M2dLNpenswecNM6GuL20auC9KCXxBJF0Lc8ORr3hgfCMoV+0yyFM5x6lclX
XjpWXr0MAOvtZTFOvXgLscFcfQwc+P0Rr0KCZvPLVimqc4n20VW+lOsVL2RdzJN8pT7CsnHy3YCA
BN37tsx2bKeVpSxGME9Pvac/ZaXC+1DVi1Fq9YMcR+NKQhlVeZQDWQJQXyk8fyNbm9hajmB6YdWk
+U0erLSsNknFXwuprDBctnaO1kWf1UvZDKI5v/GC0a7Cg5lZfO6TRVMI6oqk1uc4ST0O7AfEliCF
vmkaI7oQYg83eT+kV1LwM3KgKG5I1DmrPIi6+wRJzVWNqsLDWJX20od988jaq1oGvZ0+N0Tf+N9Z
/Us4oWfnpJbzRQyWWKRKm38zq+IdU1nokpV4cbs4+zEUAtpgbLyJCSB76uY/m4EVRUZOhQxHvuzU
goljUq/+wIpmUR2JVgHJzVChMe0Y+AHWxCx3OnpP+TYkF/JOIuJgNFP5llbOzQHh/z3q46+uCKtX
lT0Bq7fa+6qTu10kcTpuoiLAGsXTyhtm8uhqpg5T0Gy4LOuCpIBSOSksfrqyvMkGLdAcJgm/WMui
bKgigkNxkCosdxjqo18RDGsbiNlKFpt5gNzR3XU3uCjq/X4NvJ5z4NPk0ay+zMPlVDnqRjE0VIjn
PnJ8j5zgdiit7uOtygZR++1W1OS0ZBc5/qCo4Py7kHx/XoJng5G+m7oEu0hSoBfcgrJdW1oxlqBF
eOJvpqwbZYgfEDGIlpVmNd+yVDnrVtEH5Ihvk+uHP8vMegXg7b30tu5igdxAm+2dlKiKVx4UkRsH
R+/dDZvXjv9/ppMXN7ovvd99sXKkXEJrDXuAH2hKpptwCvvrYOv5Mgj66d7Tonzj2RlyO1nd3YHu
d7e4NvsXbE3rlVEm6jOIwhjBpPBaqsm9mHT9bBQZQguG3ZOaIBfYJmF55sYhURTkyTlh67Q10Fo4
JYmZbtsSlZRUkODKkn48JZbRbA0BqkCYJP9bU8tOWjvqW5RtgpPm6faWP4pzTBKIADkTLv+yOwHo
ZFtA7d8ZVhzeWI2wpNMc+0eQ3qErYb817MMXdROM97JrZE0KUZm/ug5d/UdXA5rzvYrH97ZrLGbf
NnkAPRUf8T7b9j7apqgtE86QdQQ8t11Z9OG6xy50VVQqWT+/v2V6jbNy7E9rPZr6mzxgL+ssDeQk
NrKozf20DiZuYBTWtmBqw7g7JpaNqk+w16Ny+LgujAkqu7pf3ZEEf5tw80Ooikg/WP9rU3jI3sBT
Yjfo7nJcVMBY9pCB4SXcDFSFV4B2hrWs63PXv7G6B6OP4iY5IfrJOqc3Vv2IPJMs9aGfnZEo28mS
HAh+mreLcc8DzswY8mCZlo9xM/+hzzrwnBWpXFvft7/7kf9Y6UjbXWRV4bkCSbdql1dYqA9p2qxU
vQddQQCl2SixyW+HHWS4ho0IH1OZEmJZen1xeCwABJgriU0my49yXVYI8BHH/egpiwjnE2qaD59D
yIbcCpqLTUodzWkXGZi+vmj+qO5k4F4oKW+CG/P/UxlYtrpTNEL88kLZUR5kAzxU0sHzxdNUAB9P
PHsfzBvQMqyMc0f85xJkJbAWVAO/ETWsSfJY+VUvEKqwJvg4eUvC0XDEu9Bz7xYFEG+8kni6rM8c
7wG5D/XBm5e7ZQktRglb+ov8kBeoQlkjbtP+KMq1rG9DdkR9W7yQxXEQJxqwV41JXWYWlrNa2CuH
2uFuWsjTZsS5VAwdUuaWcpBVVZzQKssfp7L2s73zIK6lmfLzj3pZ/KPO0l1tn5XJuneJoeJ7NR5C
ffx1UNX6FrV81skEL56FjvVFiyEfqEVSfCNp92aZhf2qOOK50bRmb9qGuXW1OFx7mYHqBxrwz2au
kT6D4SF0l/k00NBlqtLoBcdLTI2ZMEFlKOvaGA8uKlv+GBsrUOHMf2I4j2WZvY8Fop5trX8JrFoF
QZq77Nh75a5/2elah6yoSup+ofZGsPMzwda6gdrl6tlr4Wlf8SdX7hHMzg9CR2YwciYACUO7KbMi
felUkmijkmobBQrXN9tfMkC2bl+6KijutLJKNyoEsX3eBtmzO457gpHiVeuNHNaT7x+ysIvvfTP4
KV9u0l1+wXLIL06edWc/IMswzBfM7wMEJTmtGGygsANzi5zk9xhJ0pM8GGJoT6XZAq+1XCQOFHbp
JQDJk6FH5rCQfeByzqfAtOHAmYdfxd9DyO5ZUbxkWZrvPodODWDBptI167aEGjAM0x7dFu8sSyKB
gOZ0yN7LYlyBYgGeuu/d+uyQEGz2NREQ0GFqtMxLpXoZO/KqsTDLr85E3joa0vo1T7MXYB79Dyya
Ty3r0fe6s6FkiQAH+3xa5C40gYXCRn4OR3sB/JZsACHjBuZMt8/giTfwlGdxudwpUZjTtWIRYS29
lcXPhiRVMnyQwVl2hLsv0bPSYSNuIEh9dO2w9DZ1AcS3H+x6HxrtnSzJg+xizf1ksZzZRWYfEC9r
nFs0qMpeuPC6Mljq7NI7RBR0yFeraG6WfSrFV5dpSky0siz68Fj9wZZeufu4RNfSZaUH1uWjM7/T
WcNZwqos5wZhiEF+v8bH9b2fVdxZvEYNpOAwFE2/WTbgsO+DJBP3/rzliNQKrM7vOrdum1VCCAzo
DpJwMFf0a6W67rHU4+oIl+WFPbH1qEKrQm/Mvha1g6RsDJ7c4UY8ykYLVfsVOJBipxbgBJvOKLbC
Ae+aNkbwFPm5sy46xBH0eIBHBb0T85wOqtuQ2Y9TCsrGywPlfUN+zX8XHUtSo2qsx4yx1gBkk+Ng
GeGqiFMIRCAFHohmrgfGuhqWYT1MlU/g1NHZYUKyY2+OqLthNvFCtjoGmc6xcfwj6XkERqMoPRe1
XZ0dEGuk0Kvoe+lkd5WIrefKKBw4FQFyIFMWvRQKAYS5g/PPK8ml1gTV3fA7eJGPK21mrGUx1vqV
3BIRd6dMH/sUhhICntEt9n10o7QmJ0WSOtt+tPVDzDMCOEzWktGO8yPzW7MdM9U5m3w/aydJjFue
Yn8XqYrzOMySRejxLsrSdLd160/jIps9GFpn1E6kOlMCl6huzVUCBP+pmA8f/ZrKzPG2UH5dIVua
ccQhuTd9LAght5PjXoNIbO9tow0fChvNigiht7UsygMdTMdu71nZzywghIc+O8g6Omgm4UAiIP3e
91oTZ9ouONgirU592GfrJEubZz2Kf8ifWjN+RlYfvsXcqwTTR4wu5mtcpIoO5nxN6hBTqGKzfp6M
OX3Q+++m+LhGeKm20N3s1zWlDS4lScUBSpV30JrRO5DyJL/V6yQkylgEm4RnQ4UbNk1CNv15yiLY
WClttEmHMmsxKTDh8eGqu6j59Kg846M+BogwLCzV5Sjmis9Dk0YYAIN6fZwg0q7bAcf1OhqMYy70
ZB1ZsfICSf7Scxe+WVF3NeveeIG3IEiL1//W1c/ai1y6muFwLbzoV9c/RjUnFY/1vEwII77qlTCe
VL8qHoPub4Woe9U6W/9o0by/tfx5TeEV/baufEAoU9nhLF6rA89YGP8kRFVzLU8TDUGAaD4UXozC
pHtR0e06VMm8X5OnAg1aBU/Vf9bKMsrw1d1kELL2RuVOWMEByoi5TUkV35GVV+5kPcR3gqeyUssG
F13kuTdJP08sZK/W1lprJzvUslaeykPpWuTKnDZeFChn/OovW0Yt+NZ6VXgYmeevAX+NXToQmNOy
Ulx9oYmrPGMV+tyQTL37rB/8QNu5Bol7eek/+4I2/dW3Qbt3gcZBi+ywG5zkwULok/soM9dOmaFd
0rRwv+XpZ596JN3xZx/ZbKsWYi0dxjIRMMPgUUH8/SBEoxKfnk91BcSXPJOHOuDZBTwpXHzWdbo7
lqfPcmJPySbO0DGTF0NxRKnpj3EIV5KkqWub6colR/a3MVg4OUsxDir4mgKuFnJ9nRddETIQ10AN
xbVMRweOuG+svFHP/t6wazoE/D5rC8NwVmRajZW8UB6QVhbXelfNPWVF3YMPs1lybOFpZDjNvEyk
G0+YIZQLWYTKlG9rA6UlWdRNKKMKXM2jLEZ2tOIBqT8Wnq5fk8x8lNV9hHZrY+IhF49ifKk1Ur1s
IZy9bFUs9YKT5nTDKNt8qMX0MbSXmu2hj9sCPSUuIuMxrtEVYj86vy0tRU0wtxTj3OOr9KL7OJP8
+7s153fLMizckEkaXj7frRwy4d1mNQLNJSz9rVRCz3hcbJo8ABc9i6V/qKPPeuqfxbIOYaJ5QGhk
q2yYhpSZXZZTVXxNtVTsZGnMygNTJRSfVFt7MWtdaIFRdEXbbVjVxLPXQ+2MQJnCbOkjVHDOWQph
neRbpB8q5LNk748LHSMEO126s69HdLWUOrqCNwvYWvS3BP+LIwLyh1YZ3BdV5+VHb4B15HnXskue
6rlaePBsqoR0etMm7svQGPGSQHx0lK2NHeOJMSbPgQZ6ujGx2Bl6xX2pII1tRBUPG3mVrveEI9s4
PntK6j1P8VG+pKt06hGlVzKA80v5cUwitxLKVhbHZPw64TuLhlVdPNaBv5Yv6TXkxrQJ5+u2S/Vn
E9ZYErmnJjXIeKgq5GKMrE44ZTunvrTIvcSa7YMLNR/GMTWRG/rdPChgGD4vmaZpZBJFYt/i0WpY
sE7C7iEI2+4BoyVChyngUD+giOQNBjL9+PrZQ2v9pz420pPsj+tJvTU6iJayWM0DzlnceSx5TV9l
1hJNEW/rGda2acfqMgj49iwAgNpXCv9WFZHM1rCDt/DWhl3+hodTBk4wmL0GTNi2U+NC9O/jJ8uu
v3uGIt4SXwf+YpdfDN0q1w3KhEeikfapmLQSDyTP+RYr5Up2LV3yfHqvuvdTijfcqEY8Sayqv58K
r1vI17MhKaadXb76BVBFpRxYjCmJdaghVa7zyHZfAA6cZNcm1r92rgoHUbc13hQRHfkZcr8vlw77
qL8+Q8Ie6uMz5BlrKvkZKlhDT5EovwPf7TZ+mZibVE2mHeCAbKUj7PEki12ViJUeqvqT2dS/Wicv
MP5WVBO93JE0yjawncmTGEr8rOKTvlJHtToDhu/3pZbUO2ST0RFVonTloJv3ZRy7FyDQ5k+3PtSp
Mr03JdMEIuQxhHKunjy/OtfEM/MWwYXeEK99VoZb9LIy5O/SvjgSmcMyaj77o9gi8ozNsNks2QfQ
uyz7EXYENtB+k9nnVDPW/qBER9JG7jIl7rqW9aWrgwWC6CyOhpWv86bHMiJoucLwIoxfvMH9GKDf
G46Jq5Y22+s5jno0TbCgc6mMA1A8eTV+NHZVqK2rqkORYG6QXWSr1+n5gQQCKvoxCSqUwDZpFVgn
k/jmyZ4PshimvX2YMJeUJVkve2gZ+SOSPg7K1CKG+j5f2+d4HIVWtglxvVlKAXaYrk8FQv8PUQBg
stbAWUghdGeqn2zPTR5Ip4cf9UXqLFtNr7+htgHbvHtDbZxnGPCXW1CY/i5AOmjrhql4SHqSHI2i
dm9Gry4RgG5fVVSbVsg4amekU3FAa9NoM5RK/Vyp2lNQJT2SOhhljcJ7sWI8VGLNSY5tUfZ4gBgj
qv1jcGWPARlbBDdo5f3R0Bv7Zs0HUwe3aOW3MY7sWVGsPQHBPMD/A2tZmUm11yeWFZ/927qONmrD
lk3Wycu6EBT+GLXZVhZlgxpV78jWW3ef3RyQVE6dZxfIm/YtLf364nbK8rMDyjIszeLxx+cwteGU
22aC1Ccvkg1tGw2rJA19KBcMJOu0RgyYXUfZXha73Lc3IipAQ6h443iB9eKypTv0HiAAWazHMVyj
VKPuZNFJ8qeGdNcVMpX/AEN9Uzet9VKMAQQ2714bYvNE6gIJ/kD9CQxL3cZVwZZG1slDFIn6COcK
2jJ91Sk3Nv5UFfumE1/BAkM993x9palufN+Pwrqa+veW2ALEGewq9siYQXmdG/MqT+5VM1JXKtmh
taz7aPCLr8aoawdZQkrRunriu+wuayJLU/csWv8+TpzmKqiIRllXTtdBJG3qrwEcqo8x2FwA1y6n
r5Bf3GXlkZmOSf1r8wQUoff68Fny/Y+SnKsGVC4+27p/lH5fJye53z3ldeSc+ge9J1c9T4C/e368
3tw2C+78P67zhgD0Y9Dvg35MTjAbk5OV+PdtNnY75FiS02e9PPuoKwcSZj3IBrp/VouKmX4hy/XU
/UgDgPn4M5z8zMpP8kwe6nJEU0VPWwzE/mrwNTUa/lY2nWiXq0F2F/f4UH4M8zlCVyvjWotn7b55
fHmQY7Eo6Bb/+q//+X/+94/hfwXv+TVPxyAX/wVb8Zqjp1X/979s7V//VXxU79/++18O6EbP9kxX
N1QVEqml2bT/eL2PREBv7X8ItQn9eCi8H2qsW/a3wR/gK8xbr25VlY36ZIHrfhohoHEuN2vExbzh
otsJTHGgF1/9eckczsvobF5QQzN79Aj93SVyrS30ruMBA7xWdpEHNyvdpajA+5YLJeo9FiqYBKSb
IE7MczVZxschm7SzydR6R26Y7xq1JPMMKr/YKlrQLj77yQZybhho5hGSyUVEUNQSu1K4/ckS2XCS
Z8bvs7kHyimCZRy405CtycnXtX0TtfmtiIDS+ub4t5In1L0VeuPmP3/zlvfnN++Yhm2brmcZrqMb
rvvPbz6yRnB8QeS8Vdi4nmw9y899q6Zn3C3mc9jbNfmNuaZcWyPOZMA2BqRD5sOv6rjykA0sa/+k
kNxcZaZqIXgz1DcvciokFKgbfNsCTqp2Iay+v8pFW/0o06rFfSZ8LoHrXyKy4c+q/pwmTftkQJq6
T8Byy1q3beKT5kMxlMVUI6kyGAri+fM1FtyDdZDWFeT91noGa5EuJ0ekB9kq8uRv4w/F38ZXDHXf
txVES1/D9dT3G8Q66u5E9Pk/f9Ge8W9ftK2p3OeO6WpQvkzzn1906wqXBWsg3omI9OjF8P3JbzjI
PL5UCykLiH2o5cnv+LO5z5FFrYW4++gX1i1MYXRE70Jzqo6EdeDDJtxwmT22mGbOlZ0744flqe+b
86mj/+pVWPZ7V7LuKoPC26NZZaw7t5lem2Yx1sTDJwxiNmqmt/s2M91Hy9eusj1jl0PEXC9gcvr2
uULeeFl37vTq18njQIz5kTngjwFT4Af3qmcANFwOKbqlkzVcO8cJj21fnGQJkcDx+qu+u+LzjAJf
Vwh/0RkoPwJzMVa++dmFSxtTfFyqK2a1mlif7PIYlEeIdAgS9tFwr/rl4zhoGgZvHbEkt5k/S6B8
cZz12FrqVxX1/x1gIfujaI/RWcBhfTBcTIKi3MowTOXq/9eo8+WVgRbCf741NEv/x72Bwo6tuUyA
tqoZlg1N44/pz8kUgYgW8hoFv9cyG2v7oHaRAOISaRw/zm3fsg6gr9Ul8DBQ6rLpo4Ns+jhUFoa7
PVTxqg4xHcxEupYTJqnjcus2IaDJeS71sbbd5gpG4HKatTsI3bI1xjX45nnDRnWq/BxC4zjLs7Zu
nyqnjfaf9QUC0R89+r8aZX90wH5dJIseW5B4qu9zXbCASyK83uBAddn0heh8tg8Bxq+MoBq/eP3E
U0gdwnPi9R/dlMnpTtmAgrIvPPXY17G68S3kFdy5KOvkAcgvgj5upn3UyeJnZ9kg6z46z/0+i58j
u/PIfwyqD92R3bV78Ybm7NS6jVoYmWcl6V/Mig2dCdnhiBGSh+LtvCJT4uxLbVTnCL2c17ZlWbQX
QRPc+8ykgPVmXKQFRrnX1Tt9/tBGbWW7eqz0tSzKbroHkbjQOmJwPpo83NXZtYvd7Dpi1nKFK/PU
FYN657W54y4Muxh2RsZTTHaRh2buHNr5U9vn6t1n/WdfOSYhVAZQrPxjvBgxYJSTwmppT2lybySj
thpqfD4Kz4rv5UHPom9TZo4HWfKRFr/6yRdZkNeEDirU4CnqxWfdH+MMIlHX//kPZOnWv/2BDB1W
o6dpPMJsy/5jck3Avmd+mBffIP9mPPRFeJLePQTnSUwVnreyakvgD/jb7uePZllsCutrDTTsgPoq
4QXvguxIdy8LCY/HlY6Y5VYWlaElbeAP98wXfrEE+P1e5k5w7CrX2o0aiFEfqeseM0GQtgbSyqu+
Gu1dGbcvESsAduooizRMXyDFgFsARTdeXEHURNbZWu5d4lHRjkxmW1maRrNdpKQtkGbpivp+xMDH
BPrsmTfwu2v5ppi2BRR+O1wToOke/LwNb30M0iYP+gfZo0LcGsximu9lsXRs964vuXVkEX7dzBeN
esRAJnHE2HDVGO54totxPE9lU2AqFapIYrfA+0MXoPRKNtWK+s0rXHM3ehjPB7iQ7fIRB4pgGLT7
0KkRflBTjQTaCMd/PovnOpRC9BMBDG08OInm3SGhrt3paXiV8AMJRJDIA1nvxDFqeeAVJhQk0jD2
Dq6dONdJmRlK/Itq4nybjtjEVsMZ68Bawd6HAnWLFC1+mV9pdJHsQw9TTJ6/4YM8INt7SxKnPsnS
Zw/IF+GDvOr3GLJHFCDoZfCPRwfwr3lRTnbQS0P2nW9/VMui06G8HXQfbZ9TppxGZZvfvn3OqfKs
NE9d7Vb2ef5/gzlNjoYDhN2jcmfHVn9StTzbBG463DonjPhSrfi5DcEE4jWUv5ZZcyXk6v+0m++d
GG2C2kBKc3vS3+pG+yZsT3wNQKQvhR0ad4Uexyt9Dr+Neuyc4jlEF0G72gstublIsEz4MVMnG4T7
YIfoEnaqQgh7NpVdik4Ptp/L70Gkm/z/UnZey3HrWNu+IlYxh1N1TupWK/uEZdkycw4gefXfQ8hj
eWvmn6n/YLMIEGxpW00QWOtdz0ulIN+CO5cC5B9/TtIg/uiJ/3UyX2o156yEmAvbauqeFNY3wO9q
gczUorhddgJH4ZeoWr9co8mI7qLYsvalinYu7Fp4pg0ckCUunh4JWKu5MvvUd/F4ThV3U7G4OH7O
fwSe7XU0MSd8TH09o0MXYystDnYiSqhsmZBR+Gb3BnceZJ8WJFfL9Jq9o6Lnr+q8+jbHIeSIotOi
ZVvXAM0gOt3avslEUDn6TnEx8dVZcR/KLKcsdT7I5uehrtSNMNJw99nV2YnYGGMdTU8aJVIbywlW
pqmGt+T84Og7hnFxlRjAD2D2Te+YVOoUbtyvw8pWF/KyOQ+MhjA+qmpwq0RVvHEjivOM3sB/Lq1B
pWd5DkiCkCZli3x5EGAtGst3nivH+gFGN38vE8q0PHSCVOOOW6Wqh7dEifAi6hofF2ATcG1f1PcF
LDvyAkRBKKG/x4IiWqldQsnZfNGIWodInreWF2UXlkFQ4u2y3MmmoqbiYAUz1kQkbbmYRPqYznHa
qSrzZWk1RrPGIC9bRRi1HMIUArlq2tAE5KnslAechKCLzwdU3VZxA3Ts93DZKZtMt/bGNQcyZH6I
+now62gfRvEL6R7v7FPifO7nM8KLpN6SclzJCyIphq1fYyGhZROQcT9iWnGH8UXX1xUQqeey1/1D
MICqRHKHyt2Mp6cpV1W+uHp8lYdAeex8ZL1KHyXXFt7mQRvrb5/XjZoCUlEO+lL26Wrz3S2GmIWC
I3BBS0dQaiIov7cWtekeykK0/CS4iSSKBd+U7Md/GFEGKoDY0nwxzLG4Bh6cpTk8K1uxFfzVmq+x
0jA+rhUAPD5b87WR0hUcOTMfVEgXXyg9IMUwP29V2uSbwQH5Lp839obtNW/6g282ax7S7HZsNeXJ
cmFiQQegkrbpr6qW79K0UJ7wRxyOlUEGWsyj4lLglFOFFJnOV9MYbWTYlNoNOVDvRn60XqTpRWu7
j58mf2Qv+mJT+yiHZTOmhmSDdX18A+cONtCkE1txKODPR+BWPXiwlYZw5ioPQKluh7Kw4CE2Z8sw
J3bxZGshY7Y6FfIsKz86kbRBJtSrBI/RmFcYAJJVRNH1pTT6nE2LIs5QlWTPZ/fn0FDD21FeSDNt
mIeqzlyOX6KI30YFhWJDCHvOg7z8TkQSjY3/7mQu0EW7RZSWzkZ9Wjcdh1LTDsAfh27BIlFZFpU+
fjPSaO/ZU/+oBk697wP3r35zMOIT5f9vWZAZV14+CzU1vAdtqLwHdIULLxLlVbYgaL9opFZOsqVj
hbLou6rAv4ahfUDFW6lM6UY2I4rHoDU4+lJ+mj3W497RZ/U1FQfrXivila5TLjv5tQUsY7TOtaOx
6aRY7Y1n767XkuAR2J67hbNmQNorqtPoE1Ap2pzEuRL9dFJij0zB3b0/BSSbwnFEaW73V0qqO4C/
DImTnuJVVhupUPiL9GF7mgCub/77atL8D4tJR3UcdulIMixANP/cqVOTnQeUe6bfcLi8sfuqo9RT
aa7U1Sb7soGEioamvcq+0mk0Jv2028imvDBRUvflrkHRtmPhtcq9hdginxbu4GXQI7vPE9O2Mgwc
Ax0xNnIOyjXb5iAPBN2qdWGp3ydFaQ554ACkAFPUHNT5IIfIJghy7pOnnzf/dY/8nGGsX//7P5dm
ql8X3w7vIWjjtqeZlOp8/fdqUPMgUDHEqw4+DqWyhnJoXk9o80GelWHKaz1S22tN6ebuM9n3kQt0
O6/ZOAriBpkglJnDTDeQKvcOW6AiYDNqa+cvZ72e6h99w5+z//9xQq/XrRVMG3XWgBAycImc2PFB
botlMzDj5CD30LKZIFX+qymvfg7+vLctQC9+GfzZDJqaHwT1bqEOmnN0i6I4uyPQVAp97+WBCjdc
Dz3D2FiVF96nk5efbVBLJkZkb9T9KjAD8pbsQa/D2mYTGbpmwr7AMFDs9TZ5x5uGv/ZPOwHMlqVD
vC81pmS7hMlHbXb+EoxM+Uo4aBvZzAfnQSmc/C7Xp+oaqgZpLSMDV1UAGlG6dvXRjCcgCMIfTyLu
xycjf4+zKX9BqpWjGXPnbzYfrbRZtCxctdnLq6OJZViY149Ung9sJ/gN5IepWURV9PwbfDTNeYbq
87vOy6tr01u3WYDC3rJiuMpBqi3rwbEOWVr6lyge0YokVfTGw/GKJNG4N9TY2NmgpdaNFdffXOdN
aZ3w7cuN2MI+//fvv25//f4bjm0TJLV1S1d10zW+zBeTwaypoPR/sgeWHU+m5prrJowp6gnSZdd3
/kGxDf8Q9tVdCN5kI1uyv806B++S+apsxxQbUPReGlshTFJBMORvcqqYAIlQ3IhecGp2Rm8N16qy
ywvwkwXQ4vEqu5Dn9+tewT1INuUFU/fu7brTj7LLcUR/bHBmly15GHythJBIVAW1vreKdT9Yk/1z
NgUSOYAOpfHMIhPkvYouxCL2/TwAtiOeMj5GvRHsqthBeNADBdyY+NVS0ey4KHnZLnw88vJRjtpi
Y5r1IehAnVq8ljbxXAKA2vH3gbpaCqJTAA6fFwDvIUKf73DmO+TgvLTfNMO3yYCVSIr6oKsO6mym
2f45q+UV2cY72nWhXzoU4njxWg5UBvUWMv7lSxxANj/7IB1PSBmOsqfgdXT6jCi02JYfwPmBeKDs
BiqoqzzhJ/PNZO4/y1bXnvG6dR+ho2R3qhOesYpUnvQuHA4qeTGK5jrlSRu7aANMZNUIjXdcRQb2
ylwd3zX8QXBttu6VmEMVioL8S1wdZF9WepuizcaNH5f9QfGVDmLH2B+8VHfLm8+2PPsc486jZZNt
323oJSsdw6ntxyYuJHixD/3y8TN7Is/MsKPEtsBR9iOHEnjNX+OsAtUjuKeJ5YFmnjUyGQu7ZgVl
zE15UFt0t7lZ3hVITvdjbUXOTdvjUFpDPfgyLK4g0qvgglkpTr55SJo6PMsD5O/k1h0vskE0kKIM
1wyfik6fdvkkMvNGXnEiN1xqpgZVYL7V48t0cMkYMOPEV4Q56J0p+JCt0gaRExCHlC15yFKvWgMG
qmY2RnyVB7OkGLMrgfclfXjK6/Fn4/fGI5h+V7ZkjiZWpr9a4b9aDWZpj0ni/3Wt9wt9Seg1Wwal
Pe1Blqh7edaKYfo4k33JJCBHihStQ5dWe8dyMYwoNF9d2U4H8efjHC5Rssmg9gI/7PWdW6GAH7IO
HDwk702ljP5tJ7JppZCbvEJPjJZmHraPuUU6zxd1/Dr00XvMfvKHlWt8nQe4OeBV8NKJ2HQ0ALuc
JMiok0rxeakU980Om1/ww92X3CswFSm17LEger/0Aab8j2gexV7/XFC4huGqbB6ZVJlMuTxPuH9l
AxPbD3NRNc4j3lnqjXz1irJDpA97Yi/D14MCnhSRULqXr155NYua31dVDQ65vPp5r7wKiHsHbLG8
+0/3f94Q6m2ANqTWx0Ne4fCRt6C7MscMTrEGQUCe2R2m2WyGe53S3zmI5cYe5ZR61CzYL4vHElH1
Al818Wiyae+6cako+tk0o/J5cqNpPziFCvGJJpFCdeUGcBNk0w4ckrZVW52mViueLatYUKFMtZeF
aDtoQ3truE21sXrdfoREd5UbwbGdkO23UXOP54e1bQJQQ0EbO4+wMa6RYrfbwArNLcC6vdoU+aul
YL9B9lU7mQbuQyDvrJVX2P0TIronGeX+MzRr8t9DgURpH0NdkLGFKJWl1erOyaReYFpiCQH9sOgO
0BZY7HWYN510Pc5ORivcNz2brjYP5RvItHcnHOxXSt26Gy/zp2ef7NKitO3+ETwkdCRP7+7TGN5V
1RGkUBUgW/ifmOc8R4oknDq8RamrbobObI+2MJ2trgze3nPRkhtKgXOsEOrBrfA7Hm3chbyoiDbd
UDq3UBIV1CLjdIExH6yKQnTXPC5S6mHd9qGpdfbyei6emLgM8BeD9hI54M6bUigUHk0v/J/UP1gA
nCixcN4tgUdvV4T7gKTNthL87/RIr89jMVZ3eVm9wUPS8Oc1VcCDWrWnPmIWO4ob2Z8NrbOpsfle
DxRxvIaBtQUkFj6I7jzwcCOoGOMt4pzpDiNcUEJNn/wwK+BiVYLlWkUJaWd3JaUBabDWEU8egCKi
nA2sbIV5b/CcCPtJeFP3riTxuuvgu9lFrG9H9jTwhZPumhW+sTY6tT848ZgwIQYlVeNheY/tK9Ml
KKU3q5rWWonsBKg7xHnK31FAKs7HQTYBB1FhXFvhUl7QHA1JoTxVs5hTOejj1Jtvp3Y1PyTRXx8j
B7tRi9+NWqQ7XfEwXhRkKP2ZudrhjQXuw80e8MAFn6eY+bsRvoopnH7kvJjJSebqnV5N+ZbyN3dr
KoF+UUDYzgzt6q0JaoRt3JO77q9OV4vHMjOTdcdX72AZpTgpWu4sgXQNhKNrlddinFGdMtzLGkVJ
WjLmVYrsr7vp/rPrs7+ZtHvZ+ihvTKPm4zP+n33yQ+RPGPr0JTMoTbAj11o6qhE8dH3V3LaZe9GV
OHyQXbbV7ptEG88YZYYPrldnSwubio28GFtutjdjkgGyCeeLeJy9MR01bhYNBfmQKG6NdGrPdqu0
wFGxvgTMTO6tx/ZEA+Daz1EtsssxamWvOVcYSt7rXfDXsG7sqZz0no3EGbclYTo8b0k265VLBtoa
fx9kM0tG/n7IGpaEj4yLrxWYCUR71fKJV8ouuGrfDNVrf/dNNg+6D08aaB43sMooD/9jga7/U+Ng
uqblIi1BOGLxcGqIif75PqkQXUxFnGOj1IYkY9bMteVeTO7GJu52V81iiwnjFM9tf7fma5+t+Zoc
2c6v9eEfI//9PjkSbb3x+Ocn/LkvSpR6I+p8usGTgHSK3wnSK95RbXrrNLj2eCt75GFMy3GjIIC6
+XKhsVN2ATJQ7LqZuqTAnVJdyz8BM4uvPODgr2t/K1vyYDYQNZko6oVmhQi2+tbtYH64IzXleFjZ
jostdeednTHy95ER30V57J1llzxTItI1XTCBDv9zgehWvQZqRf2s16yoQNRxI2XBikq6XFIXjk2u
k1v3IZVlB9YPCf4X+ltNnPch0tz3CUTZY61BTx+h9+w1P7FugR+GSz0Nml1ZCA+rsGBHGMO6wuIt
75My3ySZXTzbuYiPVkdsUDYpNteZtaAl10NePo+THi2UmUhVdrdKmiNVRXC9JBpm85gLq8DkBev1
xrxNGwV2BLqjVZ9potiM0/Td0qEIjgkFeUSm3ceu1K8GydYfWU8KBVRjfW/Dct0iaebl+u8jiF/C
1wDXsqlFqa0n/IsPtp5lJ/bA5QpXjuyJd9lPWYqj669d2zUXypYdc+s7eHPpZmkRvUmti0gLbR8T
KQFP2VgvKviycLCyH5pCJZYcwW+v7ruRqjDHJn3VlIBdwixhCV6W4wshdUTCNXtlvYyil9FYRIor
Dr5cpvhhFxyjcTgOalBhpEUWpVWa2U0rhrk5Cv1XoJm3hJmTtxp0PmaLnv/sQlhbsChNHsY+0pY+
/zOXNPLade4p/ckKs3E7tKq+H6M+PPiDVWwLl1pQwo3pOq6D6I6/WLfsDRLKY5DZzZo1+HQyqnFa
Fnph7AJVGV+w7Fo45eARM/fr04AWG285+k0fGyQjHBg2T1xDBS7tzzA1qcA2zTMY8lE+rcUtQQ5L
Eky5Eu8Xr/bk2eSfUDOm+jVIRbpKbRchSVyhPtYSfxGknf4GhT0NVPtHpOIOOGEQe7YDT983bR3x
y+rVc4JDUGYn9o8sTd9zRdQPTlWV/2vpa/1TJTRPVZ5mmLpGOE21TM38MlW1Q6I5WDONj6qVeVSL
PblGx8Sbwy+yeg+yYZpUr1kUlze20nbnHhb+3aBrz7I/mRKIObhflDVGCeWQ7ORGRDajxvq7Ka/a
RXuoovLOm9z06GuRWIf1AHAFRdpiINrxamQTNcYlrB7P3ZWWU/1q7PI7kCn3WXE1CjWElu1I/vxq
20Y9KGpD8qYDrR46+bUxPf2+nvtDFHmAF43xW4/NCxggoRJ6lzt6akXUtQB1u5D7fbn9J8E1nCLY
bTs7dcyWag4VgpZlxBsn7VlZWpAATtiQ17+D6Y7Qll7r95iX50jyQnUQR9n2g0Icg8HqyEpAPv9y
QQ6xS5tb5MAWHtoqcwdktPYFKnxzV+dmfdeB1ER1ZF+UuG/uQqhjxwKDmGWp6urJdVoQaeq8GVLV
El+caPjZRtTIUnL6y3Gra+y7yktGDcgiiWvtMjlz9SLYcNKX/7qd4s7ft/Mv93G7bQXmrxoeyWSM
wRlmttg60ZCfgY5SKRPY+UtdRzClHDvbKHWTv4SO/dr5GKJH1RTde/iYy+7Ry91tmjThSt6Uj+z+
TL32j5jvtc9RsTUNP3vxKIM/kCWuYdPSHJTxXpnKs1SC57V/68RW9RBARj4IDZSh7A/y4OxrTfVg
YL2Xe6DVIFStzbZlCc5K/tiM4u/DZx8IQ7Eyi9q4kUM+L8hm52LCW5KXWOaiQfitZ+mdBypmxXJD
5UU5O7/FGY5QFfDghGXhPkO5cDB4QLdG3HWnsIafoQY9PJ8Y26Axi4cr1F9/Ubp58whj2r9B3NW9
qCEs3Ayq9Xfdn3PAZQFapVmP+MxBVULJbgX43xijf9MlAX5E2K4dYIO3P7ogujf6KY9/YdDBcnXO
nw0NeQG/S+7UuVW4EfhIO7mT18jofFwzZsnwn2syJ/fv93lJHS57keuroKQSF8cIIDQFGjdzrtOd
9bP7ogx7YJxzES+eYBRLp2Xr3/CN7O6x996xjA9+OZyEfhG9EguB6KcMyW3qpcZeNSjjyGLduXdr
stgzfucdpzOefuSfWqXC0c2Vq6tRaQU9OdoPge/eBhXrzUpPx9eiCg6Rl7anRk2MjUMk74bAZ/AL
YkKWQ0PBfvW1ILn87HRJuazcbjobTjluJ0Mvd4ZPeWqipEAdY+T/adhoB6PWopMKY3+F6Ct5NkQK
EoXfCZUL6BMz/D4mjsbOcAyxnhyYaSpqqIO6N+6cMMEhCMuqN0d8Y8kMhxarc3GKBuqT0CWU4jDn
J0UeDhBSuIAi6PeZqY3DTWtR/q6Oln3pRftal97w0rvjuHZyk1jjrChpNXMJg9h7GFMBkdktooXa
mtFLV2CCafD12MqmN9VU1gfiiqVSC9sjudfnUV5hpNuspSZHjiJ4R+RTCX/kluhuySfwT1GCFP8U
SU1A1ck0R8Ty/4itoP8vcRoSZ9kFtAPgEWZM5AoMPFkGa08uyNuYZcPMoELnoRive6B0zr6Btya+
tUF5F/PtCEDOrYC+FOEN1jeH0eiDt3bSOuzcI/NRnW4/Fga4qjJRP/k4tjyXrTZtuyyHIzo3PQ+Y
uoLrw+HjKv9bIg/s2/++Trf/7d1nGwYBYt1yHc1TdedLHF0DNGuPdqU8ULmITY+PnfxYTf1ZFVmy
b0Q9+6iHxYNfsCwx9cz5WaILDFoe4s+xo4V2dQSVU1kMp1gR0l+Y3pSFYX8Oz1T390enCmzgj7Hz
R1v4atw0fqsv8Gh0UpiA2OGkaXpoifi+U3ewH7oi+dY2vbmASJBfKDDRtwX7ji1uQRReunMYFMuN
b9kYHwIW5fImbJsSoqDoNCZ0E7JAoLSy6AE41I0+Z+dDAdotESR/5xlEXvvTwtTs67X5PlQuzv/Q
oSKZ+xJ4myEghsWrxzb4z1S/yOgI3/gmckLnwSC1u0y6MSmfUwvocjglG4RizYF6sqnEgYfTuiMd
2c6Hjyu5OXoL2SnShkzkNLqLILNQktrTSepcpBxGnn3RxHxpCmFhJzG1uAS3PE07s5tNjsmn3UPM
Y9Hp9t1BUyrnCFMSFLetmY9RhpfOvAt6z0psNwrrp7wpUyJucvCVgvj5+6YmCXgsQ9d4dNKSpX56
1iH9/uyEWLl6w1NSBcWC6pT8PcKKwoF/9IIbGKgDQ7WuVFVaqyKJ7FMLIm87lYm6S9QkPFnIBdbm
BPzEC82n0CegliKyORKiw+Z+DsIo2SQecuSCvCvF+A64Om5NviDo8dB79ABd8Vla4R39+yYC4dHH
TWxbqz83jVIpUGNJVFM4+3ETMOT6OG+bPn6SryviQfVtUiQIgDa9CfYeLGEYPU1t8F2zXO0ojCTe
T2Xssdglytj4rGWbYQi2MgZZUYFyY1Wj9xGDzCKEKAiTHkvcU4WKflNRNIzg+l9N2o/fKKYa1jXx
lK1rxc7cXRlxcQnM5AUDAP8WaX+9axr9OW8H/1Z2yYNselm6JvAeH7/0m42uL7pM1Kt8vCYdDBop
aCcDUh/l2edB9iVBX26T/MgM5fbs29T7HJc17Dt966jNqV3HRk+ru7mNlbitP8qrY6dax9q7D+qh
2elZYjwnk7cmSWffq4MT3tWhuE/1gSQYXLWtRl0y1eO6sVK6IVoXZZ1vBfH3pXxqNXfMt97odh9N
eTWzweZo48Yq21/WvDUbfBV9PTIuumgqsXaq0H9e/eKnMTrKscGP+iQXuKG2jhy1On2seXUXM1Ki
83q/JDjNcgbvtJXAeo5MSYi6Wozf2GUGy7EJw2MZh9m9NcV/9+MCdhxyK7ufx1td5r2a+jEdDfeU
tWr+mHThypS/UZSVO5b+7lIYvbq1J4s/QBYCGGpbynmTsHhUWvzh5rFj3pW7jPjwQiR6dz8OYbkp
XSNey0Shn2QGheYm3q78kz3n8aVUtXEuvXj4EMGg9TKWk4FLKWtjZ5/5nYITfMv2Mm6rF6tNLsEc
6+zjcm8Dh34VCYwwMCHRufIjfweWttlEgWde0zwFCo5W5WeLn2TS/Mp91XrNiyvBYAwW/pyAG/rS
8/claoRyYDh/jcmr1nnFKuZJphzQvsw5IipOZVIhb0gZ6REOWfJqX++QXo5vLt5nI3t1nz/ngqrG
9jbFXOfYUUK+SnGZe+2ymgpyvKyyAk6Gp1Esn7JIQghoU+RJHdJj1vYPcgQG0GxYo/SxLUGrU0AS
7TScwa7dHHyTIxww+aXVj6eSOW2JGXhzrueDUG2xVMNMW7paCJorsWM6HdvAu8OJH7MhujX0tLrI
l09BixvKi/waz9c+W9Bn/mr9uQ/Ppf5/vHw81fn39/8styHzo5Go0zxnrpL4K+1jWAqF1OowPkze
vlY00e2iDE2S55n9EqyBfZCFEfIs6Hw2QKaeRsu48RW0ZL2/7nLfQuwuqqVGbOJQwVEne64+JE6C
fwdT1QYsSby2/Zyo8CwmliLjeAqaM/a7GLGUFBepU3OwmVmfKOV5yt1EP8uWGmDSkccPSUTURrNz
f8+8jW9F7livI3XgDkK5u9JrlNtk6oeZFqbfjp4CWDwZ7sK2b96ysPtpwXN/rYmsoV3ox+cYMDYG
ouklGQNxW8RWCRXGLW5rz/G3sSaaXc3uFG8uhVqVqr8fdHU6phGO7JPe349Vri9i3FrXtkdWoeRd
99OzG9A/qI0SLcaY12/fRiwQrpmZwT4zAyq5NK/+rvG053rpPJujiaOWaecbuyq7u9AuTylS3tc0
A2o8CwzVVoSLURThxYmrO6GE8W4YIvvg59SiyAOvTxSKAFhZZwa8Qosi6n8JnfctGZqo8l5C6s1X
raHWB/hl7ZmUGK/SLhpX4K+qdZ345rlmdqIAq3LX+MiSfHC9EBxolzhX1wckigzuu4ZgBijq7GXi
YJnG4mJdqO4ztiT9m+tGxU0l6mYVT128sakqXjADiGfPBtZRm2H/I7DGTR1UIrzpjIc+N71fVq/c
sZPetmTnl6NDxcKY6Iu21QDqZqG7ARjlHQoQ6lvbVfbQh/OVBv5mSnHfVFFXQwXGOKBHF7cu/I4d
eN6e9RL9XoPo8K1LxMUl2fpOyomYjeMtgPJjTwxHfg9DACm3Fd4yIMNNrOhDzCynnrKF9DgEYXwn
D1UFvltJkPDNXYmi1FhIwA2S/CHhzNgiUb4Mbnmp7Lx8QHj7oNVeeqb8TH0sFO2pCDTnVo/L5jRa
9YVCACT9WHCwhXuP1S4/qlFwxYxp3AVOFpk3dVSYR4UAtLeacHZ/FTZR47JT67VsKqN9dku2h7be
i9vObgd8c/P81VTi2Xu1Cw+6152Qabron/9VhxN6nFWh8TMpw2BD4erv+hxZY5MQxCRcMw+RbS9s
vikOLhu9Pz6SGcnPVRo/sjppbkdwWQuWT9oe457+SXWZqZGGZxuCJD9574q7zO2N0zA4Wys1Q0iQ
dk1Az0SCPl/EsVfc9YPj7MspeSPHyAihWePOixKUdrId6Q4mzQ2mW3gO9KuSyPITy5huhfSe19rc
tA0bIKundVT0TOU68spxIdpGKUjFGfnh49QxcabxWXG5CzH3JgEvKFdXFiHsRBF6+7wZL9UYW2c3
azfsPlemZ/wsBAZiaty+CdPqL1OblbMBQL2uo9ep5jmM2emMXdz8EuY9MEDx2CShd6z8CeMU3EKW
Q4KncBczpUdK529VEWU3JY/zBaPn8pLPZ46pXTIm/YPskhf7osk2AjrfQjYRN2W3ila/UXR5KGZK
WZ2o/U40uL7KphMFE5G35Hus5PZD1I3immFVkM6tslCRbwY9XEp1UDA944Ca7PdZmhj9pg/t759d
n8M+x3pGWZHa4Kf/udPBRBIV7y+QtO5+qJp453a+dyB+mW0jUwtOIoqaTVgbyS2pRDyNSqM6T27t
wDlUoc6I4OLxZt4WWZEdcndq9yGP/7aLCvdoFCOerCN2rUPVQlpH93HFFAKYsinUhzK9A76P6sCd
MkC1cbztzbrexYHXnoEF4DHgpfWr7ucnteJJx85s12l58y2usddFqZddDNKuW4RU6rYvu2RRYZWz
0oii7jSbTxOWMr8ygHG4eHN8p5R5pau1/e6W2b3GGmLREFS8CENZCawNf5kUlYXMha9Bz28owqS4
YETZbeuxvXV5lDaJ7orNYKGVUR2X2IId6s+q1bzpdhb/yu0TKk0CuTzMF5vc86sTwtGveq25TnBT
1xWA96OL1ZwXkxP0A6W5UGHULfKGTECFcRtOF+m7CrP0xstZk9jgsNeUFxaHaTKsEzAqbRl6Qnsx
QdESA3FJVHoaU/a6UcGVRKE1gbFUqz1hSge5uHintoKJkqw9O+LGvsuaLj4YEYBwN+vH28ybty+W
9RZrZUBZRjtutbDtNnbAEkmLxrsOle4PD5kc9jPZeB0zQCJpCkK2zvvumfAECRJGRPPC2a2K7E4X
eAl1Q7NVnSDdOROYUW2CHMffMtmMamufPROwSCSqAAQZ5cWjHkGiL5HjD5HnP1im2Vwc6F1JGd8I
AyZ7NVNVhzY9RVOlb8ggtysp7sIDpljaIqp2UvrVxbM4gzraW3m16SDrOJb5oKp9TrlqQcgUAzKr
7tOFYfZi13VasJpcLX+lEOOdrMtwqTxKOwoj/BnNc66Fr2/ZKyW2L8RhYWDZuz7qx83QJ/k10IVH
vLJrftgeHkUgQt9xmX6v1Mh5rFRzglicvLoj/q5FbniXbD6MGmwtPeaLil2HrkChBcA71U65Cv3a
u8iBnmcDEI1N7+azr1Qw/agtJpb5U+Sw1Brsi/vx2R8fltraJkDV0IvpGdZquHKLMqdUnAAgNYOs
n3sjPXqx981JDO8UGeyvw+Z+MoxooU/6cWq8g5nV/t7xXLh8FKgspjHUkJ60w9ZLGx3Lw3Q8l/Mh
2uZjlq/ZHEfbkp3Cksp9/dnGR8Koh+EX+bkJpTILFXbbtZLidd16xUoQ+2a6TIMJ50wmalOx7gbm
ka06KvEyrWzt0Y4DZ+sn+J/yled51dIXNDPpcnIbFlwqrsyTj3okMyxnHdvGsBRWgsuFOjrHouq6
/oaU3L0F7XAr+z4PWuP+a0jj6sTVwAlTgNNgZdY0z24jGrxezeipr4ti2WeWcUm8kC0qWgj03JvY
mCgRoCABfU8abIVeCUyY25OoDbaARKjuM/JMNxXgy53s0zLDvuknMMZUcF1wcXLeyUUtMSNs/cC9
Bgar5EhXv6uKMlJiXkx7U2EhCL6d2X2cQxOVIlgIJi9Aq9JXoYYI1pEDzcJllwB4uEeV3h+6ybAX
yeDWKxsNvRVGJCSDDBvNcsh30ZTzPJSqgo3ShLlF6PnX0RHXwA5O1EYHUMJjhQBL0m2gxhd3xNMo
SVYAZipaq1CJwaqJktr6EeOh+DQQ1yAU0taPSVm4t15iPvD9AYs5Us1DuazbBcnZ6Qj2jPlHFa2s
B6vYxS2rngSwLKqVfTEMg9u2/CEbdhiqq8IRyYygnC5J4FNJpbUDlQnGdPnoUy17o6cu2ot5iLzA
bsE8W8pR9pQCnLZq4eLbKh0yCc+pjl2X/j5LjTJZFT15V/gTzQyuZ8zHKTMR36tU7dcpb8JTbWEZ
ihMPpG/N80/ywNfA23VUWmENMZ2s2uYFkMV3WNPgS1kwLUrkqTYNOH/xL7OzZuap7GvdYq8n4JqK
+P9oO6/lyI1laz8RIuDNbVuym57UcDQ3iNFIgvceT38+ZHMTHG5pH+04/39TgcrMKjRNd6Myc63l
6tvKBNnVpTZV+DE5ziqqXEUFcZHpGw/qNFlbA6mHx5BXfZycKb1SOFpWejCDRpuWFMI9Hay73lJN
vqbp3PRKHSxObP7aA+q7DfvfJ6Og0NpBR+K5JG7LKHFOjd/wLLZcwfzU5BejzGVonTuqvNOh76J2
T9qUEkUJEnJQ0l/9JEy+WQpJfiQZ2i983mvbNvaDZ3pRor0Z1/69rfJPESXfOVxRgO9QjNE7i6+W
ZSoDMgV01Voe2QFwbbj00bFPOcTQQ6o/GM1TZDYAG1U7BWLOLzj2YgTmVK9Or30bseF81mCUL2fy
AWZipQiVKMajDFUIJJCnre6AquKbrW47EEajXl2PaW1e4gYNXbCRVBTcw96hhFsf/lXNPCGjMm88
fypetNBunoYG6dYxK15Mp997iao8Lg/qftdorwYdqzckCPzL1CozJNGmIT5kehlDsNmPyr4sQmQE
1TSlFlv8QCmvOMc59Iy81yJOzOb4aMEEhLR9Oh8tz3fPSa18CWPoewYQkmZXNy/o0dQvBd1IpQF7
Uxko9YtnDJCkTVPHJyxTlzrwUetJzfitf4dK0nALdMu/y2P7d22e49cgi+vrSEUsqfKCBHVpyj3m
0ERX4gURgXJVaJZ0r+D1FWtHxkV5Vl1TfeL7gzYWzKPTg1sM4XmwOWieHWWmYbC3jCvLaGBB81Ub
xFTSXGU0MO3Agdu/ZKQSrujEV3fk9fGim3QsC77elcSxSLGE9dGkTXQva3WvD46lVnb7y9qOpjO+
7cnzLcE84TWISdIZL96kJ/dnwkF2mdKmxRcWtI4HCc6HlPrmiMyxBKsB4qY1SlHHy9pxRFGZgvZR
go2+1ZGocf2LN7UblDHtrLq6rI0GCm89JSH5EZIZGTYqrMkRSbcry/H6+z6YnAPCF+WNm5zpPole
lGbba+rwomhO/5LV4xdQVN5tYebjVdUD3lSMcbhHXfkaGlUP7JAS2Rdbq31HCaK8u5h6yAruTIrN
vlrqKLtzYqbRPDxBrTncyx55DVEb5+fo6ObjNnPygUe8yIFtN07PQQDwG9Tbj5zk1PeyDPUNXR7W
feZb8VU0uqe2nbOHzkp+6dQkeAWPDFGPqSF4B1PSa52gl0SufTqIl+YBdD+q1DuJtzDr56wp+ocg
co0v3femyoIrPYQmqhyQoIOfs4a6uUKVLabICZX1PJ28Ek5kBI+df12i3DGdTGhK9e2HgA+XZqah
fzeRPgisJx8Q5hebH4+CLG28oxd8Mfhve/TT4iQzxRrM+xiJBJnFc17cobj+Q2Y1PzTw7Qil6BHK
9bmuurM7UqOTXeN2hmaLzpRdbCvG/eSrb4OpXDvKENyvZh74y1PqB79I0GqHW1PbhxOV4k+OIohV
BN5AC6zBEkI+grOO7d4M77fzew6MVq1pv4CHP0RDO/3qzra/m1uamictV29VnXQXvdM7N+aMHE51
iBgZIHgZqoUJRK4gNXd5e+d8hzuwgIhNe79Kiwzi6R5AySeHBIt36JTggxewT0AJe2jISpB7veza
NOiJNdCcxx2gYhIs05wjVRS9DfAp5qd0GeRqdaxxq+NT3D8IWbefaYhPEBjixus6ma4x653+Qcin
rda1f/sq//Zu6ytYQz5t3yBv8/by//ZO6zZryKdt1pD/7vfxt9v85zvJMvl9aP1UHbowehLT+jLW
6d/e4m9DVsenX/l/v9X6Y3za6q9e6aeQv7rbJ9v/w1f6t1v951cKvUPN06FRbCEI4dEuWt6GMvyH
+QcXpShWoar+tuoy70wEWWSXy/yy4MOyv7yDGGWrj6vE+pfx613XGJW687xfPR93+r/en8MMR+/B
jHk6X+942fVyn/W+H63/1/te7vjxJ5G7t2AgrGpAL/39t7++qk+2dfr5hf7tEnF8eOnrFuJJl5t+
sonjH9j+Qch/vxU99R1cvEgemPHU3HVj6OxrOuIRYGWKAjmUAWbe0LnDlB4tlE0q198pblPox7RB
OrGpPZ4oF7cEjlNATxzNK5DItvVJL9rR3Ik7QDHeTL1ben5B0Impn730XHk8BZZ6qR/1CXZvk6IS
OtvVljIDrZckp88WCdfzMMJZv0FfkHo4IsVvl9Y4J8pWrDLoztvC1XRZvazzUblUtnWTfvcjNMhR
gLO2eZYlR2pS5KPUrHiiK/PKrPL2DrKl/Ekh+3Jjee2D+CSq4p2LuFU97oCF508SpsP8uglJtpwk
BKEOHpFyHk3ZVQLSsqCHy4y1zbrRP7w7+jQPjqX7JFH/4s7eBPOS7v8W5AYZuIVwcaYTiz6whWxR
5o7uhJDQeW/u1WG+h9imQkgxEoI+3GWZrJVB4rz3XawqQUbOBLyrlSBajDqmCiCXMpAldGKgM7jW
4RKUuO4t3ZfT8cMaOk//Ff7BCtdi6m5HQx02ShPmnDVN+65HTO9OrtIm3fQ9SjSf7DwQRTueT/kf
+rRgbMObPglga/jXHhIhQ8nxFhYouz+uNrkKU6e/Agb5xye7bFI27rkuZ/skTjE56XDI1GkhdR4s
eiapE1rLYNSw39u1d7GLU+xytQ6019lnmc5CgCeXLsUUv47f1sqyxoz8XWTU6Exn2XigBQBpknjW
vQ38es0DMtskSZC1UPivpYWatJ09HmKvaB+GQG0faq10Tk7vvohptUO/9QIltMtZg1AZMtqRD7YZ
9NtpWSm2yz1kp9Uo93GdYLrcRxxqOX+F0blBWQWYrlxBCvX4htf9BN2FhM8rNxff5Vowu4LeDduJ
bod251XRbUgN96S2hpHC5F9lzUmpFAThN76i1j9dt0iUq1sJ99u6H8+tBhFk0PSo28TGG3Y6UTrP
JbsBjHodjLIZDxbZfDF9CPmMvBZ/ELvAsT+EGoo/yHIBYkNfsIn8LvpG9q6kyRigdJO69jlcmiKQ
NlS/ZQXsQEMFxOE9IrQ1DSXlIdvq15+afpKM5vODGJ05LG7Av1okQHbFe28QnEZnxJyoHC0ZQN4p
TxFV1LPk9WRwINC6stO2v5DmlTN6PRwp0qeWatgljlaLYQ/rSQN1XNk8LgwFh6it411oxdCY0imY
0w6C5vLge/VjOUz1o9i0xdYB6g63DTnag8zF/WmfUY3vUZgJrnu7GW56sM833rDQKMs89kPj7OqI
9hZjvrs4SD7RDzA63W+h0UYU7vV+qypBuVt36PL4ba9PNuTUjbOv330y22qkHBUdZeHlq0G+Lj58
r1y+bUATzVtyCNqHbxiJ/A/fSJcvmcGP1G1A09MWhJ+z9RUqphkCY5CtFqhR1wnlFYb0/Wqi3b7Z
rHNx90NyWfHJLlNO0P2Rzv+vzdC5SFqZnHcVDxBzZkbK7TrkfvM2NYN209EmciNOsV/W9qBxtsFc
z/t1GVl1f9eXlbaFTgmeVpSbkRSiO32nm0YU0QSsIRznNL8aEyyjpzZ3hps8zjmYRk11Hc9pdZ0Y
qas+DRa5AxVJlq3E1EtgIlCFaRHu6ai6kYe8E5MbIiLJw+gAPUijqdnWg+h4M4/OfMXXnHYPmFW/
l6sMYnV9Rsh3tesWHXKZbsFdRKin0lS70cbSOjq8bCB+GNeBtB4/CV3fu0jxlsrA4o5MFJ2197uJ
rVluORYKJRnutr6AsIY1vG/Qcfz5hYV5WtEdY25BsOrXcxpVcHzkqPB1GUSVCsKSOlzUYZcNv7lo
ImxrQP0P/ntsZDjzp9jB+Vpzm7QK7+xAowTQNZCjpV5DOikPrgz4moaLu7IjMpJ0OrzZCoBVxVil
B1lxWSz7INZIUq8KUfJY9qrhMdN2sqM9hlcS8nnJsjfQ2ugsK8SLfNwu1R1ntFEZW9QDG7Rb+dPZ
v9shOBEtqb6Hdgyvh9Wk91WdNKdRDxHcBufyIrFC1/JzrNrPFmUaWh8UHVkWR+MrSTADjd4rgGES
pgugQEVr/uIVtIF4HZdGB/HK2qKjDvlGw+uzz9akTr5BoEwHPGySga/on1qn4q2gILl4s6I8R7VJ
Q1OjHWNaPCBrRqkRohIQPMvV6lht4eKlg0M72jFoBYmTYWidNwfYjd9nKnzzMFBEXRfILT7tJLeY
YDvZiEOC13uny4ui+6q5rWhrMhwT6dqJdrzIHuNfwUF57aT+GvALoFgYmXsa8LVfK0ujyaqcnqdi
AJ+nJJCa9QGUwbnqUPxU/dsgndUnLeIfdlkuu+ZtXl+P5Hv/2a4+qtzaqCiOs+Xh8doaXOuo+T3I
bPqzEDlX+ptIj4JXtAeug4psf+vG80tRFdtxIUYDP1fc6YizbIIlCtAiz8422rri9RDV4EdhS/HK
lqDyhhvxRqb6Yct8yikUs4fbFr9TUkipMHgFHfRO96QqSXvduaF9yEjYf1Hm6E6+h9eIlMbP6zJy
rEPYWChmmLBTIbI6W9VRnpNn5J/PppNvPz0rA6rkCXxWVeNsxW/eN5t4oqb+4JlGvn42l0d1Cj5X
RtGgRQ3XgpHCyJ6azQltemW4e59SFA1uZZhz5xpwdHlrKx69aqNbXDWaGz3J4NHgUSb04skMbgsd
Mcf2bPRmk8CznI3HrBt6PmRZMPP+f3JQWdu2UaQdC6joku3Uqqey7ZxbCZl0f7iz3fm4LtBRhbri
ExRUvSzw1cLatlYVXWIu952T+7IowssmBvSO9+FE4VNehUMb/pVX+dZGYmWgazrd0ds0HMxl+1lx
Yd82k+BZSXdqDLdr0TXD8xTU+jYarPBKbCMdtzd0Rf2OQNzwLKaqMKEKytRbZzENdKcjq23zFLlM
Sw59T4b1VXwSbiIXt/UyIDut6punKfN/hTtkOHsIGp8nf6QLXS5l4ONdUdrzGvA5Ch3Pt6USI1O/
aINqI3OozqK9bs39Zc81Jiviyd+uq2Vfq57eNrtsIfMyc17UoQ6On0LsRuUbNfB+Ca3ahCbZM09u
r0T0Ds4qlzKsc/FLpLgdqLLeImVur5EXl4RSkJi2WgDPiATJHnK13tKGxs7Y/uXdJJIzagjrIJ2J
qt6M9w4EgzskNZO9THsvxNYb4z00685mgIPi8MnhDyn6Q3F6/dlejKewzLRzndepvZFNRvdZn8rh
LtCDluakzDl4nCwfbTWrN349D9cylSHpXPQ7+vhGZhXqt4+dNe7yJAzvi2XmmUHwCDBzXVLBwnHb
ISznT2j8bL2uhWXAy75rwL+jLRwvM28RHbI/Wb7ceDTD4dBEGX1KVQ01fDs81o4aPgMEoK/Sf5bB
iO2WDiLLP6WLzW1oVJ1nOP/FS7W+u88D/VSZ3tsCvaeFAUFf3uSYgKJle2fuoY1dltN7m9/0hfPn
Gg80kPYuu3mUgKqvpm3Qh9OVTOe27GhGs6OtTBU3NZ7y8kuWpG93Q8WtIn1pO9dG2iZ03RQGSRt3
UcuASxQ9a1R9dlCsF7dii9BQHjnK/2tuXhsA5W7F4C+LJEqmMhiRHdNHUwS7T451ioaWeQgthKPr
L4bmlrfjZASPoIopNsHKv7VofNy1QzMfqMKHz74bhY9q5G5QoMv+zStrzc7bSGxquMGzrAfc/3m9
RISQ014i1ju831+c6x40BcPlSxO6Z0XgA0I4vJI6gejfBrxz6yrtHmRGAJGANfyo2zg4xUuP9Uai
OztytlNojA8ytLCm3pZ+s9frdnrIbUAeWewj3bP8hFBM/+o3Vn1zmbmU0RrFGjeJ/DrevfLqsr/w
pqTEPqztlrVoCofPOWKFV9SqAxBOKdCbpKxPtAvCLUUD7NMYbtNoKfgvlkKNvZM95n+K6xK06HWn
lRvt1zXBUKSbqQ/e9hEH5Kr/H/dZ7z3+76+n62d1iyZ8ta9SCyXORj/2aLNct77B81ba98bNVLEN
j16pcZPaRnwagQDni0NMg3gvMRJeAcrZa60HlmRZIpGyt0yVcVZpEQggfGqTatqLUdyXO0r4CAhp
D/gKEXY3St4+pcuJPp9NaRrTVTe3e9WsInNLUsM8RVVm0brNZ34b8JV3I3NPPt/FTy5ncvdl1bZX
b881/hhdk+VT7niDBPdul7qoQrZI7Lzb1MVhRzXInFq/2HOYd8zLZVbMX3vdKq9lvaySBRr/Pjv+
U6BFWdaLY+gz98bWJwVRyRE8B0Jl9EpUN/O7btmnqTjENsFqjXwj0Nr/PVY2TqPgu2PDiFbbz6Vi
KFu5MmlauVzli61MFetZrv5BnOu4Cl3BJDPddP+JG0umOm28Sh7RMPvOmSX2OuyDDzxaKa0FKZqX
CQJ1t5oTlK9gjTemmdHjPJoGDczxs7GYkXVNEOklJSpTqwJ6D0eSQgPzXLzqGkl4skAQji7BPNFf
9ph5pnmInfA5AKz0ypDwtjV5jkHhwkZoXD0WpfPU+HZ9/WEKOOS6DyA0OSqNd/EGkJU9xrZp3Yhe
CUqsj9ZkdGeRMPEXkZImUmDBriJ954iGyRjbyQ1Kv5cFskoG10gvS2Um60crifcOrTS70q1Scp3d
dCy0yHgsAVrtu5I8mWlZCBovNl9Bua4s7OYSIo6JDdCA9vJTqU9/dIGlnUgNG4+Qmp7UOFRvta51
UQp/ncCKPbaLa+pa5Vazx6vWcLxoy0fodEoU/c9LpAlYi+50s9jKPdcXkwZwfce0xZT0sJ/FnrZe
u62Q+DhetlpfjLjlBcZOenkh63bFq+YlznUe6wGECZwYjeU86UZKf0WrP7gthSP9ZjVq00zfrZwX
JZyebyIhrb/ErFusjtW2bjMv28y8T5ErHr+QQnsFUKm8tMVkHYvOLK/arE5flBnOMhoff/wcMEYI
XtQBaRmhAppUcDIGRF5CBqiGtrGzq+zj1FymEixeCV6n4v20trBpT2/psd4Oi15bltAPNPruV/pb
Nf8UaNClA+KB5asu0W8TsTZyu8atRDcjUuS1MZyL9s+0sMxTCMXTGSQpf6pKKSHYUYYCFazF6hoU
lUgJiXdaQuRKhroBJHXxfJ7bUWuc7P5H6UFr30qcbCdzkkgdUGjUsqYAuvYg6TNg0AzGrIXK1ViR
sJ/5Htn2FnJYf6apmZ3pBi5JfUZZdm7oiNqiA4wo57KocVNvH3VdxLNV7ijmbVWqoNaHCQTgIiW1
TGGNmu690O/CrYMYsHgtta8fZ6jKbwHgvXLqLL52WTxvtCLyX7uOdiStL6ZXv4qsDYJ6+avvpO6m
KAIPFYUGFVwLzG5ngGiibOCdNMdA8m3BaZtx7F+mmlA9QEPzYbp6Jfifrk3TINo6A0fydkF/Gh3t
MUaNFHgUec6tvbCdUD6ji32iZngegmovtpGWyxnt3cW9LMn6AjHJZQcTQNfe0/R679ZKeQV9irtP
gO3+qifxlwaIwaPaV/o9epnpRux51pu7TKWN3FuaeoE/82imffXnqj3xC2hQKsmSX0G3NZsm8Pw7
egHnp1JpH8Ue6Fl1SH3TIjHGTaKmPXQm7UQtPJuv0TcjjMffhzlAroCPtce+bOcr1E+qK9XMgieO
g/TQ27n9e/RNb+E/kUjozaZHO4YW5u3JGr5JkE/5FO6gsEjBQKVkjeoFwydGoAbpfpqc9JZuPOc+
r1C4VAKLb7P3qyAnVSq26P1q9V6u4rG47XLIsaLAfgx5er3mf9G4kwEQu3lnxb56tFOjWMSqPzpk
OsX+Y1lm7rXErhHwvJMJs+g57dPgCXK//Fmr03jvq7T9Fw3AsVgpy63VO+mPdoy3szmN34K4jvdz
jbTrGtEsJZL/GCE8UWkcbbMonL6ZgQLgI4dq8wi7Tca7SFHDe385gTSh5+wstLC2dtiGZGLlcOIs
xxDx+wH4BiWyzh6coR2y1DjE66UubxoE5ielrAGFLGeaD8uWvakBj+emvm2jJPuh9yR8jcornyYa
E68HV9EP41wqX8hgXSIMQD+bbIJ4yI6BROXUh7WFbx35ue+UnrUzzLrtEzyK0x3c51dGzsveqsVU
HNCuG3YSK4Ohpt+hsEMcclleddEMphKFRQ6lDxwut/1cU5b0M3PXTs74tW3IwxUG2ZG5aadfHD3f
CQQaelSOw8ip7ATl7OqOtnFtG3k+BAPTUOuV58ifpj2s+4UNUgZaXBlCW1VPirUM9JpnfIpwSW+t
qQMp6H7L+GykUrB4JHzBtP/dZR5MkLwAhwX3Wk3jY7R8XkP2ZVHDSS2O9QAX8j9mv80PTRlMELgy
zPTdnmfkRlN3cq7EZBiwiMNf+VNIHhvjOZ1CczPDwrFb165xchUkzTF+3+pTWOLeK56Woa4O5Yoe
79rM2rWtnT9YZcpB00ziY62jUNzoESdNNQU436nztWXWvw1l5h30Xp2RIkAfMBmz5lFsrdfP21U4
8G9t6rIWhB/Q1DVG9krrZth26LftpPC4EkRfypYf6pgh6kUHfxh+karlxX3hjv7360t50zQMQMKy
ZVd09qEvul/caAf55cbSx/R2mPo+3CcKUE+EBz9PkwVljFpqdoM231Fm76Ht8jkmH2bvdtlRZmKX
iPd4sZuh3ty/x8stJdT7ZlcQMJULa7UMRenb+6av581qk6uFP/NWLzxobCXGcuElBK//tq51B0BB
EjkkVXA7DomzL6pFWPg9Zt2xhXjtSDXqd5QP7FNVWXeX34dMYb0CFs0vYP2JqLJdwsTk5g6f5+9L
L1PxfLKR8f3uB3W10fRB3Tctn2zCLlA2xu801Pf3Aa3F9LAiqLiQlTdBlaG+DE+oRMkiJ+hhX1i8
/76obZLbt1KJFmnj3jNz4G5lMqEhFRTTJintESVU5gHyOId+opQoNmWxfQwEdb3n02oRT8UjbnLC
GpVF8m/0XhsQD8V/mFTerpV8Mh5kmNve2TkDUvKrrQZeRwlRDTZZrpoci/tgNyzCYTKQrYZvtSbn
nY8+DI6LcFhoJ8ZdPX6TgA/mrtcO0NlmW7Gte5CTo++pcZzLHuKwc8271QMeNZdbde/3owsoPcyz
iV7mzw6eOX5Qeu2v180rj7dBaXb883n6FQxKUMIstGqQGtaPhl6As3bM+yaHZK1ahiVATBIgQ+x8
NEnospBmZeuy8Oe91u1/3msq2q9eFGsnVw83jm01TzLEWmEeA83v3nRt2gJSJH32zOtukbTp+8x7
6LNwyVGhJTMEg3n0VaIvcxJX1OJz7S3aAY7zUHCU+Ry93k9WqMv+YpvM0XsY2V9mXam9Rln4OiaR
8zgOPO5ViRFey1SgO97snEGhNbeC4cliDyls7SwTCQphpgfLaL5EZvsG9CHaPyY9XVO1BRhs2yGd
t9Ma3jmyQtaCQH671brVciuHJO6thGltET76NTi/ZQ8V5NXNwG0yb6lsqX6OHnhIkwV9+g9h1qOa
m05nMclQwup0dOZEh8yRMDKPdFrExKlWN50TxalO1WjGTnXQit6+kqNEIl9xcikDHI7+rtU0bSPH
FLHJsUSuVtu64pNNNjCp+m1Ut+j2IQBQWoagBftAGgZY1Lmu1RQlhoVODLjrG2FYMdV7y9KhyOwR
Fzwo4CcP9VIgnZMyOwAzSA7VUk1dvVOg/xg1Omgo6UVbcErO/lObvEzFW1JyvHjXNnlpp6dKG17W
fnJctlq8ycx/MtqGZLdAEaFp9GUuYeryNRj93V6zvvid/g1BpvxenF2rbyDJ01+qDGXWSQ+PYg4z
hPiMARzuqEf2l7FQm+tcLZOdeK2gUfaBF1NHW27gO9XbDS5bjs6nG1BM/HCDyG3cA1SmdL0Cc2lv
rDDZMiXtItPMoqFv0vRtmvQnZcrdm86fol1jRdFvFUCOWYf/FCE48zDohQ2pRZH8Mir1owTQQOlA
dhEY9+tK5AHD3yqNQ7Dnm1/TObMOiLvwb2XBWp+OGfwwEf92/dLssg5iyxFegd42P652L6qHQ0Wj
JHkuxME+LZWpIs2Uy1pwuuhFvW88PcUR/0xWF9Tlplv0KWSwi45ElVzWMS1Y7TKsbrFNcxDu5oFE
kDg+b3HZp6wpFJOF3hl6bd+sw9D1zakvaV16twd0I90YI0R7u39dAjns5+ZDTNFG4zFpvd9EeRiu
ZP22Vi4qxRfhYXtRgxZ7lR0lSCxyJYrQCEXrtzzbrOYAQUk47Siy/rTph/1W+0+bBghi9XkTuc5W
Bzm1nCnkAGL5rn0cx+Tb5Yiy2OXq0/kDoPBXRL/op10i6C/TD1E8ki1epmuss+xWhdG3ywlIvJfz
TF8NOxqc3HNsZBUpnbx+blIAfKoyA0bJKgce4cp5mWyQ6RDW/ImEnfuLxucnOTzNv5njuj7rBo2Q
6BcZz/zOh02otOrvSnsvOl/LGqvS39b4muLfNEFUn+ekQHJ9mLZTVnAqJqP9reXzedND4nJfNz10
HmrA6SvM5m+NA/cDfJHTNm3gcnSGqdhRUYnvaT0er213Uo660xSPruZVnHzAYRkedMsLedgUDQ9j
3+hfPy3S2lqBbdUsHtsa3gN30p1rc/CmDNUJHiDBB9XOIbFy40tSj3fp5KY/EiMBScnT2xP8mjUY
UyJCRTW+1EN/J/mzv4p43+NvIwCxIc4OCnjndskv8FJkD9Lo0O1VqltfrKmpAYCFL9JQUYSqfRrh
2Lq0OWSlQasnahgHY4S9qoNv91gaeb8t0Ho/SSdEnEeXTWV9u5NNJ7olZVPpoQDY6Vw27TRE3WNE
S2gt5jFFdYaHQK3yG7QNOIEgTnaZgqFvHoU3VsNE7gSGlcUk9sVUx2p+I1u87yMmBD23Tqxo/Jqh
77dpegR4BclHcDPbenLfLEJ6XRjmP7rlnN563jfEjv1dykHrEmG1ar8JadLx6LQ72E0MgOo9nwod
QHNflKmGAxm5SfKnq9GCBxuZS4Wji6ymaFNtdDgfli/kwN4V40x6bcqy+6yES7Re+N66Kh5pqPp3
R20rnCUWR0BG7bIi6T3+ixdHEJfmjW7AQ3w7kqrKikZtnt/yO4PhZIeRArXo3e38flK/t8krSqFw
EPWhuo28ab7T6G+6AcAORdhbQN5H+zpV6OdTYvc4td3BUlvnbE++5exIlySHHCJFuoy06OKOFN05
R/w80A+hV5kCvbtOdUDs8pPRZr036P5/7UaYPlY73Dh7M03C17+Itxe7HnkFnY0NXGQF9B5pUvMu
XXKSMlfdoN5QNrYQtCN34ZXauDHtrEUytjJeGyovdUsSkuTAXVh35UZYNic3gdJKge9QpqZt/udF
lWbSnJdPtySpCuhvl0GBp5L2QvQz2vlftsURI1OGIsxA25OKDjrsxqXmVjdxM02P4TLko7VvygJ2
92UmAw3/ZtTw0LlYvKxT7ztqxTKD0hE+Djr7kEQOzqspHuvsPPTqr2KSwe684tpV9faysonq8Dqv
rT+Q6OnOcH8iY9SNSY84aNFtIUK3qDENJfn2xSgeiZSrS7jMzSD7I09VlX6ZZLzhyKTtq7kfNtJr
qQ2gb3guxyNziZErGWBJg7cguVnN0PfG3absurcFdYPEdjWr94nuIGWktJ7DZ7Ki85vran8/VYG7
ixNjemn6kDyq5T3qKr1c4VjCHmprylmc86CqACoRWhev61rVFaLV/la8Ll81t/bkfAdZPL1YcEE/
IwdQ1HXdbYtaua8GuMUksrBAZ1dTrl7LPnrNW6exhmkvXr3phpMG3hU2TF4RfRzxQ6yXJ9lWIuiE
hLBPqZ5kFuUQUXLkrG5kN3JWHST21QSNlo3eqIkenqX1HMPmUP/FB8xKwSOCJgol0quBf+RrAxrd
W1DZfDTXQflSQY6xUQeU2Qp+aT4JnwC5oGanBvF41QU5DRdL6pTjtLaNorCCFY9pphehsaGbIbnl
Swm+ltIEbKOYzi5uY22b+tlPgaGDCIBfZQc1r1ABtqi+KUsJzp+tkXbvYev1Y3snJnHaDQQ2qmcO
B4kQh91B5CTrxbZuolkdPbpZdyd2tVEGJGnQzAKvr93UXZVflaH/6M+KCfWXUFoFmQ6RlQZH6uzH
PzK+yyFXWTxh43GJFkxysNEO3ogR7mbC5fISCnVlvu86ylLIU+887zUs2ul+TQFMigkswI+UK0kc
iCNqzBEh7Kbe8QFrPIgj1Rtq3oX2CkFGenKKIueDz9OPZtZ5d2WLrkFmRQgq+PO8VWsnfm0Ht9g4
c+Z/r9zqbhhIyG/G+VvJgY/fatGCIOmrPxIz+2INSf6tU/jTgl+efuE8kO1o8W0eu74gIWBa2q0b
jvPVFDjdqVK9AVVe/d/uXIzmxztby52VsLwrp4I8S5F+o2j/8c59l3yJy0zdxrnZI/2dHyAxg417
NpWjWUzKd2Pg/9zrEh0y7NrdQ/Hv3YD570/U0REVHGL1IYHQbOs0VfnVarrXpWmb9X9CbUSlc06+
K5qivga9k+x03vQPQeorR/Db8SlK4uZ2bON5b3lz8eKEPoTRoan9hpDG28vQeBmKHwS/dQZJwE8v
Y5q9f3sZkekWP72MmgebW4Pn5G038n6uBuQrKEJkL1DBFo9Gy8fKMjM9lYFevtyZ8jsx8bTV7LzG
6I4yleXhTK+STFtjvCwH1+0022UpwAAw5pAiO7MZ7XojtBCI17JHjlo0JrTWM3oC1nMfLEkYRJDO
YquDYOn6XbiuIDl+psMoe7T9t+VIglFPjCyyCWan3nSt+TY0y1VC+7ut9HSXLjM76mdyK6lB4nTx
QM6Dao+mXquwVO5EsMHUyC5QAplvYINFU0/9IWbURZGKWaJEp0ai8nmabspKfeS5xd9GZQkf5jSY
9U2/MKjIoLd9z/MxZNAR9I/XqwNpBKLV9+hprPdF618h19ltDfJn11K8SxO4r2CYcCFDpc9avHBe
e9dS+Mv0GTleF3pZ2/f3l8aBeQjDje8P7rGItNrYifi7thjRVHCPIuwuYvFyJV4dFrdNu3irlt6Z
bmhRXYck7H4OjRddWGqX2WSrL0JhK75ltvqWSPU98ud1CAxfIkujNgCS0RbmD9a0T1o4lOQR8PI0
KMYxKtEJWR4WpVQuwyXabA1QvpTm18GblGk/lTz9DqF9FZuKQZNCNH2jsWtXpl7yOkV1CdQPu3DT
JpEHk0WVXuzutDCMuf70bbGv8Zpu/sHj28BnGLmXcWFsl6FNdNAiQxeRbsO2eoMlLnPamWYHOS3m
aRbeBRpfXG07gLRYyjye5we70cj0k1R3nOJhnqfm9VPU4MRLbfGUcoJ/VPijdYZN4cKNHHPn5iEF
zkWYdTCa8bGa+JNKWaPXObNJeW00FOcxNVXjGZadvcL3DZopVnejpJzXRKlGTzUe5/QQENGiY/M/
rF3Zkpy6sv0iIgAxvtY8V89t+4WwvW3EPAiQ4OvvUtLuanv73BM34r4QKJUSPVQhKXPlWpB9KQFN
5+JIvV3uHkbQVjzEMXdoDjIPkBY98QJz0JQMcTDgkbJiUfAqg4JVzx/rsWlAvwOgUsMS/liBuB9k
LcFyUmCfXTZsgKZhFPmbxvHeejMcq2komf42XntQp48Cu7ULTZqwXbZ+V+tfRcwE5n7lNCf8KmLm
LDdd3p6od9KZcepFdhzOOm9+66VvEzW5b38c+zdn+q7hrZad5LFMfLUsvdB4MuLxX3ejst9s8v3u
Dz8jhZa7Eq3aijJjR64CkO7oDy1wEA9jrcZHd+jYse7HHKqG+HC2oPtmOL18sNOHOfrlL1NwgU5D
JT1zXXs+AkQgMTlOgtvH0e68FSTh2YJst46/NRFLsJsFjbt1s3LyVh2HQvYfHZaeP8eKu+oCBokv
w+JXuhRV/oT6VR+Ix18mugOvW7gEp3y+rkgvk4x1KkCb4gWgQPvdO+EAu+fet5uZjXFye0LhV29P
8F1gtzRrXLi0Y56vacTN2TOKx1gWe8MAyyaql9JFU6h000HlE1pygb3vJrO5mDpVa/AiPJo9IAY6
04uVVjyIEBRvzG2g26o9qKMQzt5CDdk8COXF/UpA3Gy0pugCOdJuYeRh/bmrkY507YIfi2ioX6FH
NtvbESpFECRy1k3WNp9r7FUtq6oeWBmBragYgTTW9kEPRwVUfBveQHL1Mfb6F4hcVCto72WP0kS4
he7IJrVt1Da6+//xMyqEF0oT1OVKcWsZsgl0+/qN5m6nYew+OTYfj6MJzDJZs7ywlkrijVJzBv2K
dT+BBDuECI8BgrxNK1JrS0IXk88urlWZD1mhsrtE2P+QmbyCJDC3peOMn7SXGfpbVgAPUxnOI/aa
qGZ28RJAPt59JFvF+UqhyPGeudAnSSHUvPKBut6SBw1wRoQ7tQDsI9n0gMEDe+scBwjsOAGIL1uD
tZu/Ai7d7qOhtddch7582N3O/WivcCz6ov3/ZpdTDvXZJlpwxftLVspgk9lDta5KXjyDxpDtoEsZ
LnnUFc+Styha9mN/YYRoplOEoITWOSJni4HPZyjkhTqzOp0eMpCQxdg6SehsrYq4sp/sXib30u/k
bsi8wEQYzusONRbLfCGtONo7bGu5Qgz/UIdRge7qWNiqO8zukO2D3gxEqADGasDCMtXq4iRV/9qt
POXIV9MQHQSnVA41EzTjutcMkwZkYHUTqqQ1xBVQykLNQkHBLHblIzLT4X3Qe2cy468LhqIYIPc6
azFlABW0AkIwO+r1rfFL5IzdJstxvrstt4iO5OMiQYQEWgAflmFabW+Lb6TWuqj3gwP1cVJgQecE
mZd5raaBNmLQCciQTg7Y3XGGtORm0Fm2olfdQzJFm67n8ZVMvRlA75i3/1AfmW6DbrbfB3Vqao5W
L/8h///roKQHWgxsD/jRehEgTuqra5jGgHrUQrLm29jGRyPFbvOxjLrqqcyin5bedTV+mywCbCbP
oBNkc9P7vUm9N2dErMT51pQZKs6sPG5WobGPHF1ZrFgw3aEVU53x8NcW88tyIXOveQAkxF66Bbfv
A9saN5CVbk8gghsOUkAsJ/QDcUV8ma0MACaepwZCGmPVtN+Chu+FBbztogKcGyQFEAot2Dco7/BP
nu3bywzptnnKwdC0j375NqWcAFjqpfs2JUrKTzE+u0kn5CejsgdQM+JuRA3eAjoH8lMp8Ey6k9r2
V7+KTaCJDUFYulRdwTekDRYhrHL2fFBcNCBOXlOz7VsIhUORk5TCSDOsLmz//G4naTEPAQwsxlmK
veA5KCEbvMCNE2H9WUCqY7752PW/+JgA/ByGKWGbuGf9ik9+tE/CcPzkQ866l1X9IqwqPedgiF4o
6Hp8IrcESo97cARDZ9PxF7U9hLs0s6MtR7HiCoXJzjqRNf7XdT71K1bl0P2g9tg5PWhFHGetICoE
XVBvWjPT3wLL9E/kjvGeeOsBuuqudPduv5nIPrnW7E8U92RyNWBEwY5VNd6TnUzU+V/tf8yPz/iH
n+f3+ennDAnR8T63tN1NiKq2jWV4UAt/vwwgsh3t/tqXGXjfGxkgdVGm31rmR9ka2HbEf9oeJCN6
wOzDphRCL6kPVZgUb+l/T3WzvE83D09B6eupAgrhWg3BqVz9KRL1MrSCfEM20k7owXx6kbm5YIMN
XmwspcyJrT1So+aMG5NB7ixcEfRnHyzzz0nD3hbgtH5zm2Fk2i3sqv4M1hDvOfvlNnXqX7P97kbD
qyjGv9jDp59NOBhDgena1S406Vnj3ycice6B9pSoH8YHvTJPeQdmC/IUDut2nscCcCXaOJRo/3ZK
QHXIW3Ddks9ouN6iFUDT2cixzD76CWBfdj88wVzN7rmMphNoI+7Im6ZVId5bbE4OmUIdlA/UihMZ
xS6HDuaLWSMlEflRfKYmqP62bdEljwYU6R6Lka1GXeOa5cxG1ZOoFtScJovtQMZszr254gDCqLLc
US9NySG4caamnnLMwclHU5ag18n7uDu7cQRaFCNEsIIvbYqb6ItoC8DEIQd3olhKH9cTNPGSeENN
K+PyaJvQLBoaXj7FyBs9OvkcSiGHtgHl8224EI25DP1+bXUMKoVxGt6rBqVqtlYLreUA2gm/A9C4
H8D+8G8PGXTHVmGp/8MDyCmExXXK4y9z+Di/r1TCoA+PPUthr4HEQUjFYw6uk6bdH1JjQ0T6s23u
B6k+SPabFiywbmlYW7dxkJWwwWqKiuDm5FMTKZO5SQgbwtRw6c6mG6bmfRChdcjr3UQtcn0faKMc
4cRjlFKndnXt8+wI+UH/EdBg/9G37ReUcbVnkMT6kCxvgjXi22pNnZ1vhOcRIatOd5KpLPNL5ec2
WGkxOkvcdI2S+nZDwwNTWDiJtt/m0XoQpDS2gPcnd2QygwGbKhA/b+knUEPQHzn0gBfUS3PYyMGV
pj3ck0nWBiqIpJ/t6EeAunZzcG3PBADk108EZh+ofhkPZOnMAqpP07coTYY9BeAECHK3U9PXcwBP
Jqy7YKG9p076kCEbC9H3lN/TB4xnHco+fh8uirpecc8GfXOZBfsE6wCwu8G+C5viybXT8qnAPomp
TF3jhuEz7trO0rW52FEnENLTjoEoYUkD3ofjfVWAxHX014FXpRfGHgk0YWMRWgHSO4F9B3z3WYOk
citV8g00uF+9Hvo+IBoJ9wWHGqOf59YXDKR+GjjWRrByU4BmypVhpvbe1RB8y2jGHdLiloZeiHvk
hd1FVLf5JgBrgYQM0qc+SxjYTnNkMHRmsdNSLtoOZK39wf67P3KGZztseb9H6bIChDUDUkFH/v6I
AdZ+Ui9ZgoTGreNDsLClSKAvwapZJniHD0MFLg0Z3UPFK7r3LGRZsD0OtwNkbO/BEYCYv4fSLxmE
J/Kwo9S6U/3XaXTddJmH3NP04T8iX3rp0tXswK2eknxpDprSbVpo9uknNION4G0P9e5oQNGbPtnh
veRBxi/u9tRsbXPFwQr7nODkgW3Lv91oqRhcKGiHRfdXt0bPRkDmdzd9jplnIzs91OgdcXsozdYP
YFQeMgngBITJtt2UZUfoguXHwjKc7QgUwpXLCjD2ygoe+wih68Z2q892wj8nXNY/mhR6d5mv+IIp
QKBbXv3ow+bzaPDyc9GUKaRxMv9xtPFlrg2eXyFQ8faUxlIfn+I5SbpGHqwF/fGXhplvrDFQmpZH
YLaII+aDGdqQM63M32w0SFNwBLEFiY0wWOeIvT1CJKY6uEjZQJjHdR7JFotPnXSGB2lhOQhdyA63
E7iwbv6QvgKkUZjYpbZWez9fXodugmhp5dy5o/IOTG9WPWA3NlY2pkhjT+KKZLsC2vV34yweT0am
PdO1c1AiCP6pMvNkguXkduN71mwJf9385lOl4fiSdM0X2iPTbpk2yuMAsXkRmXuyyzC4chYA+5BP
n/sYsgO38C6FgbXdsSF27njxhioPRvlSx1CqgFSEtUqQZ4TkXDpdWCTMJTm44UvWNc6SlyhWb0Wc
L8VkxpspcZ2LAcTtfLFCm59C4ayHIkJ4izrIRUJuaVniS7Yh24D6v5XpJjGE6XpxHSToQjo3U5uq
FPj7NZWBAKQYD9g0jp/AnutDotI1Dr1u2vamCZX/WoOW5ugGUO/jWjvaKiZ/2QtQ+E++UYIJq/5R
j8z4om+CrH67scCPmwkIgrgWsoullVsvTdB1K94L5yotaAtkbVIckDAAo0M0hevahipCakXlMq9B
vhM7U4tPIO76AGhvAHnQNi0k/VJlWuv/7EOOdElTsJ1w7X2bjO548bUsuxDHLXaiI+dQ8enONqYT
yZBlqT3e6T46YVJfa+PTog+n733/2zjwoYDlXjlfWsgyLEB8xB85i4LNGABjI0FjeLbTMFn3jbBe
KqP/WlQq+mEn4MHDru476J7ZQulBhv1rEMC36oyCnhTMmob5Mik1D4Ks6jyorRDQAtzEiIbsmDSu
scwnmS4Rc8qOcaRA0k49XZSOb7fUNWUmAihuMR2YQgKt1GWVlYFC8MSC8Dq0wJJTGIFBwyhE+2A4
ab2sasG/jIW8+i5qvRaD/DqIoPuBkqmfPHCDFz9n4GEOlHPNfDOD7pPgB/xl63M2MnstnMB/tFPx
mkTxdtL5I7rIagyBreGoG6d2zpAuzlx1sCgD9cHnvZsHfDxQqzOhON+N4bQlSFCloFM+tIjozQgh
DR8CJcvfbcIDAwWJUpMz+an3sYQ6ovnI7z/OB26v+Bxk3Qn8GyhPMX1jdYuwDI75BJZ0YG50kKZ0
AAqsXA9UZRodrS80KIK20/pmm9LwYhlfGhy7D0kQ1jglm4bC3zBezU0lC+86yiJF5W4SIlwA4qRE
X6gDTHbRgrkl337wxm551Y75cL45u74m9s7qxw9uEHJP1sotWnCBv4IgJjyLqnbZokM8YB+y6LW2
7egyCpxbVoDfbzwG8rHZBTVX0yJNIgNvl7FYAU8EUYPb+0nZeQ0y6zW9mDqyO2PvXMq8K1ZSO1NP
lCMDtzAFAIKpmJ3/ePnR7IXNLJAtoixdsx16mh4xtkvUZdKtScSHty4ySit1gOoDNkMPIQ28D358
sCq+Ikc3sVAexGqf7W1HzrZ5BjbWuxYybQ5fFHUBuQnLcu6SbGp2btLl+5K543WCECQ04tLms4Lc
o2/Exo9ANjuvsv0vnV+oJQ0qvLTZydwC80jYj1eGKedBhemd6Y3glN0OMSJvHhQB13YXpuPahkLf
otCVCp6uVKBLrZolglbhmTnSAq5GH+3BtcFBf4XSAxAyvvnh1ATmElE3wJsj5LN4H2xWidxCHw3y
xkjnXIEZVtcik83Z9qBQL+zCg/gOeFTMpB0PVWjeU8vTJroDb0m+6z1dnqCH0iTUURpxtjFrwO/8
qC3fZgnzvFvZPSKpiRVEybp0cNBUmQ1CwtujkFvCTwMEzY5mU2O6i9JUXARIFdZBIJM1faMq/bUy
k/IRSm72iVptFHbnsunB+4c+uoSNKdceEBfrtArfbKhcvY8qI5i/i6iqLc/1xK7kT19FkMeLdcxl
s75NJCNxxyBbfKZ5EBwG/cbopwgygVKl1vxXVpb8FDL179wB4t0iAms92YXn+kurtexjG5fq2U75
thsD63MuLShZl+24JbcMKfTcwsG+nQb78J+mnWyjXngSNFw0bRHJ8sAIFtgaPduhajBaF+7UbYiF
jJopYusfmlw3ibLMbJtofeuNJIISZvkzxrLwPEBT6CAy/JbUdDii5ZUXoBBB96au5ojkNXCJummm
wB4KTdNPTaQMknNWd9ncjEdpnuPa+DHPhIzHJY3Lr9SKhetehs588adpeu5K0V0N6IhRH7cYv2vz
8EJ9CsjFu3Zk4AzAE8Go0dxjg7WLQLDynBiTAUzRuKG+YrCtBw+EgTSud/v2ceySJfXVU5w8ecXP
Gp+8rUyBde+jcniURZmBlisfjp4mdwJsmO1S26mhpQO+qNkF1TQNc917aqVlbgMDmFgbag6Wqi5l
Fl6oRYNKbNAXCBAMR2rSlH7Q3/tZ+jRq2pN8aLMHQ0dty5o7W2wwBsjd8HqvULt/IRckZfgFGhT7
24CuEOYWhQBAUOhJ6NIXiZgniYtm2DNAlxdgmAiRyq69RdqEQDPXjmMsbMPlENkS4crpp+iuzqvo
DtWS+S6BvNHCJJ/GRpldWfcX6qULOY+HMoy9u9kpa/FyafEZmOfNQjAlmW4W726Dbs8q9WOsFBS2
YVa6KxRcAUMSxqZ9dPHHed8LFDIBWpvaH1Z/lYz5uvcRBK87c5v2+bDzUC30GHP3H55OxffSDJE5
8KvnAnRpf3PIWv85HKt6dsDCO+zqEYcuPUOOw9KDDx6ZReJB07604vrs5wZ7tcVmiorktW5Uc1FJ
DJy2Nvel5NsMwPENklHs9TborYndeopI1jRVx3llVHaI70jCK5T3QR7pw6WPAHjjwwiVX3S0em2l
O8i8+xcceBKmwhVZQtvGPierqm2Ul1DDc50Qsq65WLvCTp9Fga1g0sXdPxViVYbtOD8F0li1P6af
3Q5BjRz4bJy0exwPsf0+WHWLYjs9PILYzTx8Csz2GSmPYZ3m2O23GgvhaXyEaB0sl35/oZZvgk1h
6jKxtEYL+A7d2wfyrTeOUS7fuBUQU3ro+/gwUOXGDMFgmoDCGrEAFMIPukYlZ6BVwRfkEXn7AFxR
OAsMvm1+6eUT9UfgdlvZLJyONDDXAzsqbpnUU5Mn48HXZRVNF5QXV99RM/YifE+j4WRN0NoGCwf4
GZtKnsiNPCYjrrZdD7LYPcBH/TJwiwYZz9GYawOiPK0WiWXKO2sI6guwLwbQrEiderKu8PmstTjp
rxEszsJ7EAKCwzx3vvsiEEdanPo2CS+QQdt2HCv9srXjYQMmvXZ12+rpAZ7MuyOZJGj6NmbAAJJG
eFSknvoS5fUexDvGD8u1ThAunT4LMAssfdT7X8GbZezc3hx2KC8FalMP8l3ULaZms58Ur65T5JSL
bCz5OdcVp1kCeLSEJNDcere7wi3FqpDFoWTgUryRzAAWCl0fo/fBrmqWB+rI8fFaV7mDHL8dQcm1
N8dzA4a01/5nLa3+NbZVDI5csKKFTcheBfi/Nqkl1YacwNr6Nsb2GufV+u7E+U42ZXLfN4w/2gUD
MD43QV/VpsljLqr2hDfOZ+qcOK/PoKg+l8rLT2zM8hWUcSGwqJthjxVwQbd0iYwUrzDdM6oMPT6E
O7VQj7cm4+B+AyQuv3dGv7nkwI8uuiE0P/FWGauqscs9NTNkLKCOKZ8zSx/BgLNdcDDDfIrSRgFb
YQZ7nwfpEVWn3hLboUWfCfEyFTE/m8YYgkAXMAAIyXYrowriQ6Wb2k1oNzNu+BnxSmiixS2SYUBh
rUBlww/UfHez9GwAi4EbjUAFU/sNlR1g2Kqrr6GHmLqOmKdmK4G06oOLCsvqhIo4b/XugZQESgBS
KZee9og6UMqTBzSJqq9x8zYHeRhQnAMXETiS8UIyHzok09ZTgxoQVTXWA0rprYdchJsWUcoreRRJ
yoA4CNUC0Snw7PqpNy3wthn35OwwFGaLsQXmCkNpRKvnRDiyXTuVnIpl7RkbNbifbWhq7TPQMS06
zQzjTlF9pCZEatiz24u3ZqzGZJOgVHmlGuHt6hKCYXRW9/Bb70QlkxUd5KmXmnRavzk7nYyOCOqk
C8pqdU4HquC0HDZJGxgAKRf9QTgsOJpAbc3ZsSwCJZdChpUGkJ1SZ+2oku0IDNA8023An3MiUgRV
wlXGse2xcwDdeDFkd2GGFU1N/n0TlTABQ3BUdvDlZhpSD5IITiGXcZf36dLnhVilRpdt5nYdT5qz
PGH7uW1FWHybqrzQFFXhZXej6nE+1IOBt5vnz1FiC5I6dciTYxHL7ITdzttlClKAff5s86oG83p7
JDuN6KKQgUbVJKoZdvE12HwaIggG+6ilZJFhL8jm6g78+6tlCVDU+kYDQncIoyONCqQdT4rHyR3d
JyUAkxmTaw/KuSeyMGPagz6ivxPaNDCzWaR17x/Jo0RGYtUKKKG1RuthR4VSSdGAQ4qGckjJHlCM
FS6oiZJY6/JfnuSzpr9LAHFpkYUP+9xFpfTUFMdOXxLF0O5HXgAzNBVHuqPuyukVyImZAm/j+5iY
3KmfPOupBp/Pn7fUb7RDs4aUVrJ18jhbkW74vtDVYTU+Jyu7NeW5BwD/7OZ5tspNmx2VV/0QUdaf
LNm/XeLU6U9k8wLw67lOfqTOSXv0YGtAHO3dhXoUKuhA6QxetcK4v6WppsHnR3NsPov3ynIHaQYy
UZqKLkYHikrtRS1ypYET7+aBc0br11y36X+fi+zvT7zNZf96Is1slyU7ohYbr0+8jJoMlbeE4A3e
mzju2M9ph9fKrRfbiY9N6kVCnOd2e3ZcQ56VLaI9lrZDZ6dA7JBtvg0AUNmnlnUgG11Kr0Y9s76g
zAAkpa+8wwkCvF3CH58NwO+D1Hitu6b6VrLgNcAH4RuooOcb4Ennm9+6zEj5L5DKOOjuUo/8L1P8
v/tAAgxVXuDvXru9654a5TkLInooeM43LXRqZ3YI5kPZpa5N99LhV36xg6dkstnr3wZFgd3O7BD/
HqTSmr3GzElOskTxZV8Y6o4uXeLn0Mpc3iwTAnF3XqI35BnXoq+mZrMsa2trJTijetIaPwzN+6UR
NVU0TzlY4OowlQ5K6CfomN5dE3Frm0UggiWbgwzlou38EtSgZb0eUFO/j3yRv4zGtC0bG6BWbTdZ
Ft7sMq7e7D4Y2/YN8HUvboUz5Lv95v+7vWpQv0bZqznxpbNXoLyEJvM4J8sa0Nae+rB9uuXP8sFu
toMbqOUtfyaRwkQUNgk2t6RY78Sf89hRRzLNdr6sIlSUUc5tMqLsxFn9dHt0jxfOtmn4uLxN00bD
x6mpY7TyeWqayASV813v2cvJQoWg8CYEBnNAUi557XlLoxUF6gBUdJl78IYa96hreS60jfxaO4KC
IhAkW5phHksTvM8iwe6DgiY96fsF29N5ppvpNmeTZFusN/6ROoEDe0jdvD8NKONfqcLHjltvZOad
Bxa+enSQmtWmADzTuyofQdWlm7RdccsYuTYZZUeyeQEIDgAKv1Ln7Kbn9ZAK39xspf3zNq0xBh+n
pUGhgWBWKkWGcxS2QTTtAEZr6qRL9z5tJHBUGGvsqlRnuPu6w86O9jNBDBwENWk/Q00vGCQKkZCa
uDWpF7Vs+L5kpyDGqWdABfE2UtPXsMORKPbN4QRCcezxqO1rI93RJYlKSMRm7ZaGRmBZx7Khh1D7
NkNUgeCfDe3DH/Z55g8PGfMwWfhBKTcIcQx75cePtjOYX3wIsYaRm3wv+nRYtioNLpAA7k6g8UA5
4ViFX63mTA4uVImXlQ9O+UbV9bmEjsiKOrwtg8bUNyg7Nyuvkck55HFx4ROwB0htJd89+2morekr
Q1H6Cjq2pd42R1ukiBF7EBDuxJo7filMRyySjMV3Zek5F+rAEQC1FbrDQInd3FEb4F+ObNRRqObg
WxzUiq6GQCkhH8gmOxcou3EYHxpEBjcsNuQ1yrl9tVrzXuhNbYpUErVkZ/CNAcZ8KAJD5DH2ffuA
qMqeilpuhS7UhLqzewD5+dxJ/mSny4jU0sFNvN2fdj0t2KGNQ2V1uw/+2k4PyCaDH1GQM3f+MRzV
u8gfm3L+8W71NuQGSGR5nOp8e5vWBqb+nAZy2RhCnT0PCR0FTP51iLBco9AseRBZCNhvBcUG1Ybl
0nKs+tUXLcr4ZJt/CQKgAKQsv4cZyJNKr//ZO+Uqywof+qEPSAalOKXkYlmHLPqJ1Blg3Hn2TSX/
oEaveXb6flxzvBpPjVlWRwvZ1c0UONhUgnxgERdB953Z8dKY8uInOLhfend0XkNDIbiPyPvFM0xz
D1VUY+vjTHaflsGwlJ1pfRmdYS89K/9p+tOhH8PmC0CbEOgC+6HfiwWXw/Ro2mW6jZwmOzS+yK5O
wOOVFQ7yC5D027HO8h/myD/1eTq+DFKNOH1a5Sm0eueEb3a19ge/evV7hAO1K+umfeIH/Ni0ibus
47QHBbYrjklgTY+dsB7B0+F+gUYz1JwipztBP6x+AE3bN7Ljl0FUZmjkuQRt3X0rOIDUSbAyQhTX
gQAzvhhFmZwbi+Owz9jwrXXXXpqU3wGugUyWdrCFN25RQ8nXqZ2Vdyh+Ke+qCAVeCDjUiNe7xZ0F
7bVgURf4iaf8SibUcBnITMuQ8YUyql1sdOlGatAH/tXGvR3kyQJhY3lget2bOyJUC0xRdUct7kXV
ubD5+TYor7DqjzwBief7RCUSxit8mdKNQRARbKjfJiYfn1tiUQTtdyJ7mzQfZ53147ErFqWrKd9m
4rf5Sj50+dCuVTwdBbCuvRUcIGGzcD2weFQ5u8yYhQnSGAgOpBvCOMSlLc4o0HihTjJ53DrbbHjz
F0C4I00Wu0ejDdwl0VE4VfupShzrwUbQ7PQX+9CUH+2p3X1yc/Hm3wAAtCT2CnxuPoVRaj+oGNVU
cySrjAbxxu+KJMjJ98ANSpgEKlUrwL/QtR24JyLnDn+Y6nmAJNOuQwn3phuZ9WnCizfuff4NSxjo
U0RmnMbena5QqQ5AlIGCZD0SOd3qWemRokJgKPbqeSQ5uBGKwGgkA6Li2qcQHfd/jaRnmj4gijTS
5YH5SQB8RA7Y6aH2Il4Xces8ACGebvDPCE8yS8A3DPHqHROsRl6AM6iF9yb0qBnoVZmdfYd00Was
/SlGTSJfg6PL+p46qCwEYjZ9cSdTrkJb2tdKxsZ2mIbu4DXdeEKeHeLjftU8NHjNozxvKD9jG/EU
ZQD3LvjD1LdgDKv9WquKOJ+FYZbLv/1sU8/+9bPFtfnhZ0sMAyK7uvaLSre4EsVSMN4d5uIs3QRq
vjtQ2ZewjQfUkYh9LbNMLhBZBYUcheuC1m/WLAFjwGz0kLZdB4obC6SxS5xaO3+jIGa25CrCX52M
okqwRsfuadIqXkpfyt70NyKG2Llfqy1TfnkwAAk5S69XZ7qjS59WYCiLPG9162ia6FsizGhRtL7a
sDRm+8Cv+UMw6pK2EVS/QJ6cUOJZv5LH6DAb+U32jOofuYQee3xQeJWwW1r/Q4x/viWnCU6UAvDT
xN1IxXHsBxvdiOCu6weoQYnydaNhxYKJbmF1QAYOgAU9eS4g0k42fSK3yATNqVvXiMANOGskSddd
Ou02xKjl08P/5qbwzd+WgCJCxsrvn9ui2KKUG3k9fPM2tsunbaGbMq+XKXRDXrOyMQ+Z7UF23JjM
z6arfoxpGNwh0ayuYNNGxbr2Z1boLUXvI3Olpy36ckv+Y+q/TVshbrybClS2g1obDLubAJixJbKL
yZ6OttSszTTdzwdf3YuKjeRDE7HMZJ82JjLRDapLAwKuxok7LCxrcNdhGZonl9CuWCQGb4PyjLu3
J0Kd5hh3iNPkk92dUGQCeokCRNUnCHRG9iauUVRe+UpuqJ8uhp98Tb3a3qrS7lHDgktSxsO5Ek2F
Uv7cBYNM4KkFGZNKvPkwr++XtRDI/mpv6uj9WIH/EkoLWY3kLbTW+3MvI4AJoS+17CpINMoMaH6k
7nGLnVe3AeNbtwgQmlQLMra6h+4CIGX2VeNfb/baskH9Mff2bGXVABoq7AxcLONHQV80fIX4ucsc
fOfolgePNctTKJwhbk4X5KhyiZDur3YHfqESvP5k+TCS2lOWWNAsX9JctzEQEkIoXl/swmdrR+Ve
fgE9WLcxwQV+qa2Inc3+2dJwL7qQme4mLtnSS8dynWCn4uMMEgWnKS6W5JKRbQzLFvo93FnfZmgT
8xmnEw6avqAvFwZUyQ6hvtBdnLldCSYFD0ac58I1WbupdQDf1V6u70DpXIw78iGT41a/RtOUtzb5
ULOqCtdZ3no8y69WlgdByVYiYSTL5O2SIhrZol4e7VwFDQiH4h+zLacecndbv9oMhfGTIpAfgpRZ
kkDlh4M8vQOa/YSz48do5h/BTRocuPGzkRgvQEGzs22AH1AyPkIpfkzPzZiX4F7qjXsUodnLpuM2
Yjx5vABjZPmPirM1QIolsB8JhGvciP/o0+ZbFXvdp3ZE3t7wuPmADU8A7klh4v9YZXssWgNYcFpU
8/vZ2sPiiu+DW+JvkcrxNN8arDcOVos9VZk1qCTSPXTxJJBZI2jxFE6DXWKjaA90GJ8BvLyHWGf7
GEx1eEKxYLsku9GDfLFqeXPNIjbdha7C/kUP4OAKQMaoco8O6oufggpyutIsn+NqahcKjHwnuozS
KE6mvtxs1OxlL5Zubm+qCYBwWYqz8OLqOQQK9kEE0dK0Ww5cy6r1yvzZVV31jMgr4I11/0COcZVf
gJIKrtRq0/YfVTbjPAn06kCrmnN8D/WclT7Q4kUk99TMJ3daAQvkbKnZBTXSgwhwb6g5JpHAaawN
Vkw/FFyhyR7ZDbakXmTijUNTgd6CegNvSM5dhx0q9ZrKbq8IGdxTJ7auyaJ2R3NXGAabwLactSjI
aA8dNgcIJRVZdMZnK/ofzr6sKXJc2/qvnOjn63NlS5bkG7fPQ05OIBNIoIqiXhxUUe15tjz9+m9Z
SVdCNgnfhSAc1mA5PUiW9l57ra3eM7riG/iyu7Vl5vY4s0qvhQF+ABO8mWJhmEKZedrTGx+qAOde
iM0h+Va9w2H6CF1FH3ZI/t+bOpzyqKmjX3A4x1E9XSDqTp215q0XQGTZgEpIPtO7hw2IP+xFTot+
BqGE5OJQIEJQ0pd5+vchOn0ollOLh6TeOz5B0sAjaQqwHL7fTFD+/mH6LPqX7DMPZ9WZvCpZPuPM
3I0qxNpt+hGHQ3RyX0Xv6kOKIrqH8mZ5ZtAwv24gDWnDFbTJJsZOvSkGGygQwyvmg0Wf8zq9F8Ur
A6JG22HqAcBGq3pVqRixEr+P1UfkEdByvbC2h/yRIHZ7TDAS6bMeCgbQ63S8iy8zGWBmroKWL+Mi
dOb7M/5uGFYqBG6Dw7vT505UhlVyaUaLfVP64EA9JKILrvZNJcoslkFolPsqjuFcUpAQuWCYUOdc
EXW+3xNJ+7z3Rp6u0ksmEnRsHKc32e+9Qx6fmjm0qgsOeSVYQucRQ48HvZtzU7QC3FQBmNR10rNj
50ZZkNDuYusqmGqUkFdbB43dznVhyaRzk8PekpYd2e4P6hSUAhHEA8sXIKKZqrMrSeklaFLKp2K0
Lw1OiiemxGUgsJMhR3pRvRFhAm4mh3hnouq/aEC6hqH7ExYdloB9/iFL19D5aTleIcp8RgYsCBI7
ugaBHttFYSQuMSAtdUpvjBFszgltntrBj+Hpa4DIK5yynkvugcVApP5FlbBpPV/yh+b3XhyZz3l6
r00YfwiCIZmRPBUP+1LfJaZzGysV72zbjnfgveabuhkvdBbEIeJdAyD+lYexDKp5vT/X1dp2F4CM
6VrX0pumqtcxzbutTvVhFO+qLL/PRQYmjallndXX4KzghuWfHfLanFZzGZHY1VV0QaJSBF3kCOLR
ebrNoIScqN+weHE4qy8UdeMeDNSH9nyaWGfC7IHXMiV+cJSP8oLxZqcP05cEXEQJmdPiRetmCRre
aP8TDpcQY0XZgf3r8pCVedV174hgc/hlSnjhzARNImJSccN03ZpX3swwuHhxVaXlAUZqga5KV9Eb
ZwQHSG3W5v6qdKOidSC6l6ZqfjgtaTK5Nkrg1g9X2latcU5k9+1w42AgBe+/Ss4Ov67PbOcq9x90
W/tn6PTFZHUdrvbJsWDnYNjopmCa7kxYEEkw8rR/jOrmzkrS+C6CZOO5IAQI3SkfenbUyJvLEfNw
gD9lvWpAZXQm04J9USC605UIt8x5w0m1DaltLAw7T2cKAny3bW9+7Zoh23ZTihfOuAJWBMzJpWPe
VryvriVIrxoZm7c6qzVB7eWnfnih8/rWL9ZpmJP5/gDb8m97c+UpZYKJExA9zKvb6Ew3Dk7c+BxW
EXOmk/oABy+Lwc1+p7PaEabEpG8rVzeOaJN0E9Hsly7UP9cIzQu4cP2r/dkb2gFtFvKlbkyKuLsk
rLjU9fXGiaLHPBbmRqd6TA9dT1gt6ERwQaPR+zsgVRa6UGflkMicscrrz3UyHgu6FiGMdbqK/gkd
IuPIeKszDAGNF6ccyVr/ANB6kHNf9VhKYk3VhfckpO1uZEJdF2P35HWO8w3S7sMSioDD2u+RDJSx
AOkWMJqR42yKKoUCHyKov4GnkIESN20uijYEdM3a7bNbKPCpsgRfCGw08+cVNyjU1nuc3gGbH8P1
cdFmxewFUI9GNcTETXpj4GcXvnev/dc+yX6oWuV3BZxsa1VD4gdWWuduqqBd25gD/mD1dwNGzh+R
DQBk3LG/YppcNclgPaioGaAHamU7TsPWlaXVn3slj2GniAlYA1l/Fw9Qxs0g0PlzOhwapeyvEIeL
FMZgvKLeyqMJXo2EICRhiiMPpQFmCzNG8FkS9F+hUQEuZ+QfqnVT9HniCLgRYVDbV+OIvdfVEB3x
3NowVTu0FkY/PU10AMnjATTfCO8wZunwlIoA6FLHuofscAlQopmu676Jv5Yt24jCDH4gnieZF4BH
XyphkW1uDnCt0SH88fvILoEYhT4y5z5g25SShRFFcBD5WfJV72U+j/d73Rt5b9XziUkwbhbJCz+b
welwAWaw9Quv3t7HZg+3hj3yM+1e25cKeMmWtlEizOS3j05X1q0kZb3W+X2UzLIRjt3Loi0Kl4N+
4N5Kiz2fFU+kuYyprM6AQoI4b5Lv+awwl0Z+1IBA23KMr1N9CTsZotQAU7C1gLhVdNZyws7PA+6A
B7sM4hPpbh6pmRcq78KJITsCqEycX6ajDYeL2S10AfyE+WUIDUG6iMZ+AQyVd3Go5g12sBr8RMx7
hmjODkCNC5W27V3QWdkSLGX9ap8cQcTGeIWfZIn2TnXmCALXZKML9aYTIAxDUNdOp3RrfWw+t8bM
7rk1nxr+qlVZA4uXtOKZ5syC/NCmk2Z1qVM1Sep15KTVXCf1BkZeEHP69SUrHQA2pxo1CMTmbJIS
0XlvtLGvMR3wuo23zkJLaL8WLbgng4EVt0ZsXmhuBg/qpOsYsVbLfuoU0OgLJ1t0d1VCtPuWdeMF
gfjrEoOjuAhqP5g3cmSbOs7pVwK69D1tncryc7BQFgsfqLlvupqXlGxjEt+VVt4iqJ7/0D2mriFc
UcJmsWsIaS4av5UL4sfhD5Vu85I639sYtKtjM4bnJE2y2+lAXV7FOTR0LMCFaBjzszhBO7y2+JMP
g08QNN0PeEu7ecuc4DqWpgkx1xEsozQfIaIcP9e1ociiIMeYLUw4T1sw9IL7g5FFr/colqpdpiTM
Bdjbl057NHi0mx4q7hJhQtMGpJjKd2sAel27YXDKKoxEDaYR4PcXo+tgnNmVAq71iS9t/zCCZljU
HEZX/SyToI12UJabNLiubYfY3xNw7UJMsftujT2ZqzjqoKXnd+uGt8aawNN51SEkfA6/3PhQ9v1G
c2g7Gdg7w7z7TsoEcpCIvzC6KL3LEHqP0G3s+VUB2VAMyXdGpJ7zDqV6LyOkXnZZBWYghoESIRrp
uf7JHk+SDS+rx/0vni6FFyD70jXSQK2hWBB9cdJik+eGcxeB8OkcI8rUC7vh+5SfEHwtrCBg51yA
KuV1/ghHxiw363KN4a/fYsLfb0ebd9CHZrkbW0U4K0kPEQJdIoJwnDWlHbh5N0DXzIAOgnQmo9aU
POSJOBnWwLZVu3ba1CDWh/cCeTqpCw55eS3qVelZ7Vyj3DTeDWvgnWDcO9P4tkO+IaLRJcAOzxJN
03pQtnJotYNvrV5mCqOHb5jWVRbbxjKc9nw+PO/pvLdKASwFfQ6wkm6Et+dcwnWwqkdRfKmq7InC
yvgUlvUKhrjuu5l68QL4qeFSSQnLnpnXqywRfG5lozHzZGpupGZE0IZinbZhkcM8xz/XWXojJiuy
3oObAlquxQghWoBXV5FQiFaeAu40iEvngQAA+jeUb2HIyS+dafjNlPVgQVluHTEbQ3Jh9PEZIwa+
EmUMDfS29hnEdMzoyUOvkBa3HwsniBambaeXTkzkRTDm9bJXmUKsN+LFoeb5xOr0ryFvmzsZhI3r
eXl65qc2lNKmxnSNkUJxPaztR5j2o4UnxmwhiBzWoBDUGHW9cbKsXHrCtpY62SF474Y/V2DUdnma
Ai4+NLdj5iG0Pw7TM/g0EGAIhYcdlEGe80qxNbzoLAv48i3NCo/iUzsVjpMrXmQBWQCy2Bm3sK7h
LnShXyx07H8M19Uavl4LnzCoPIFIsdoFMMbs83RSFwDd3qzp3BAgQGhZa31BGHh7zqxi4qaWMB9W
kIY4JDkIFHFf6TaiPhDSkjvzeGIYh1TrV15X/q2wm2TTDrE314ze/O98ldNkk9NJngkW+CW4fBOI
EhYzdFvzB/g2FDD/VnItFB/A9YIHkdhhe0tkBcKhaagdgue6bQBGY2qp4CYwQV6tPDiysDYcvzMC
ZZ5eDfeQi3nO10AMcGTu83X9MYu8pW+MiDFomnjNujBYwckBv54cMS7CVw52GwSFxEmyNuO0+aZr
BE3I3AjifDNMttL5nnq+MUjvvpnWxPPwlyFKxpbO2uKghgt4DfUzfUtV9TKpS2Hx7870/S/D7h+l
R8ceKrdTU6U0lDv643k3wOkKKfTyoocFYJVVJr3NAAmDzHE2PuXeVdF33i86ln9RW8ovKjGxsvR7
bwMUeLU/RqWFscwGRCrp/kYGVrmREeSwPU1zIDVNeLppkzgjnRPyeIiZPsRVFyCTOEtLiPswRF53
PK0hUDyo50jsQz1oMmBu3qZfGKkJ3tOuAjdNSleJDXBxGJfFFkHw2RKwp/JrJcyfOrTR4D8xbMVP
h2NIOAYLw7MfFMfD1FFrQBiXq0PSqftyBXnkYJUI39/YA0Kv7P5eo9/zvIU0XeANl5LJbmMpLGTC
0jMf63hfgfa3pDdn8BaUQIigS+SYYcIszIqNlqFJp6Q9JXUpbRHbqUuxVrS+6NK3jo15AM9FmoFA
1cguMU3AvBICtFbZy4tSEUw1p/yu4iAMGJqHUsmc/qViIW+gR7sAw62f7gJ/CmBQ4QZM3Tb7mSGG
eAFaDXZlFFD9GwwRf/GTvFpCSWrcIuQrOedFzN2xyOk1jQp73to8eGit7CZNcvYXAvuBb3TUU1D+
fbgIFOAbbWyByB/fCvAjODDFOOnGbloP6IH+q+7+Ot9iGXdFUe3Vh5zBSq8R232RZRBGOggSpUXQ
uLYKQIY7QpDoUGAWDIIfxjUYbMBEVQC1D+PKrLTD7kInmyF/TurQQ3wdXpYOr5O6NCIIDzt5bD4C
o1Nm6QLUthu7FtmZM02wgEaEIpss02Cr03ozVfHyMTuLYhFuTEw+NZ9BpLpfnp0H17zr2Q0Z40tN
hkCzjrqAjUYrXWtIx1+I0vOvMbfd19LZ1kBRq09Qa5q5/m4L/BX7Wlld8JWSNV3CQgmAcF+R+5CC
Gw792ttlQQ0+bgz+W8TIwAfltQGMLh3djoCKQxyxpjdNXjfz3Mz6b5FDH1tHxL+sssHhkx/KTkos
lUj8xB0Irfa+TSDI5qNP+zW4UboBbpLWDLeeaTwmhsf2E8o2NtNNHgWPepqmFwgSUa4zSdv4XE/W
HIZ3EMHwxVKzeWleL9V7ydao8KmYmL90ftMrhHZM+ayT80NVnQ+ZzgQfBqecgbB3dBE0k94LyItn
pgx+pB7CoAW42C6jJOguJQKoATVogh8RpAFsAu4NS4Se+/rI2AzH6yyl9xlmNltQMGVbzHqzLVYg
0druja+ShuEFjcKVb6XlbZJE7TWPBQAtHZRBe9hc5pVHyFqXGq3dbHxfft+XkoE/1Qj+uMDkCKsW
zgxIXsJCpuvqDYjrVnaXGVc6FZYOX/zxr//+z//+7P/H/5VfA0bq59m/MpVe52HW1H/+wckf/yr2
2WdPf/7BHEmlbTNwWNgO2Ec4lyj/+XgDJzhqm/8VNOAbgxqRdcvqvL5trAUECNKnKPN8xKb5JUy3
DltTZ2JVQCT9TRMPCMNVSjzBdQ73efazNRb7dazfBfEFIlbcWM+wOttu14Ca2cklH4PUlZpXDnKp
bBYMZejuVQbjsHmVRhzxZQAgzGGaEcV2tIA3JoVACJiJ9MaPvZd5unKZJguCd/wc8sRAz04bO0v7
LZ02fdRUqxyDHhiZ/i5NKvUNZPrp2m4JZux2yivgkWS7r6KP1ZV1A1BTILP3bz2z/nnrOWccb5Zt
wwfN2etbD3q83OhqwW+bLhzWcAL7QE2Z4zJlRvlQxXCaTNOJbkQcdClZda1rcMQ8IVSbACb2dq0q
84zzNJAv2unIRLNBewWxYuPctuvgIQkraxHRuNsKSGJelAV4Mgb4pr6OIH3G7eVPU1XwTwPjPVUl
HpRG/GTY6G5mVsOVCiJ6zpiFMRchDeKD99KhxzeHEVh9cXcYoCHc5vbrm9PJuJSAzme3+0k6L2zE
5efsKzwU+Q6Ksu0Oofpf9HAY1pmx0kOeTk61ANfKdkMBrWIrcB5hA1ZLbqcZWNMwMAVZDbEG226+
WaraimmOiI/iTRaR/N42CkgGFR2qDjm7qMV1YOTVNYD2Kzjs7dt8YtMvwW0LuoPYu9B5oAyL3aYA
/6Mu1QdUYb+yJ15+WM2gWluFDHF7NJ3DOBWdjSIDa7+XIeSx98CZQbu4mtceogiD5hba9fbtUV1m
XtfcOpNQ7jia2muFOUvZzvlUqOXnxtZHdFIHowemv2RjsvBX1TnpXTNtYCksKjsCARgSacjbWYvQ
w/PUKbI7S5nVyjDHfKlL9dFdl+yPzkHee7W3N7LCIkuLNfELcvm2EdOobDYrXVBaJPjgjWDOqzfC
JkSa+LehmC0Qhizo1J1ejFQYWawBVDL+rY1PFOTjSH/ZmaBX1nGGYfnVdGrrUU/CmNH2G9/2+ksj
cDBFMypIQUbxVkvA7lVitXjsXh5W71ZOURSzZlJ7CwEChPZOGUFcJi4v9EG6QCdP5u0b80nsuXUt
gbIZqEzWohvNC8KkeaH3WB/TcpaFA9BWcBSRNZPR2aH4H3X2GaxS7gdjz+thf7qZIIDijHDpWCCi
c/jrmxkHFTGTlHg3oq8HuGJTZ2YifuHaCg0HoO/UXLaJkz3kxF7qua6uUVUBovQ61oHhFsSzcCMW
ErHHbbGu4WeYxtlqGl1fbBBktG0VxNtQQWdD4wNGJzOAOc0fs3kVm6B3tUi6M504nGljiy4gqfFc
AO9MCCsBaN0NprJ5VBTgsvGcZMeBc3n/rjjiH68YZYLYwrRAuUsYPbormFExP2sSfkMgl7ulk2AG
qE1iQNgmlVvNierzKFr0xS7kY7J4Qb2cQ9BA0yXrPPDnITBWgkpeUyt7YgAOrufNoq4iA1zcaT3X
UMDcBj0HpJD9C3tCDEa+K1Qh7g+1ag50miCQbuwm01DhRSDFCA1/rZNqyuskIpSCgf4jT9crJlPT
vvJUT+cNtcRUmxkP1UTvPRP+yG4xDENXxPIjMHXx8kyXhCU0trwKMly69EVth9U1BHKZswmUNb0C
w3e8TsUqsupxndkAqkz5JO85xggYFcGaghU/CPslwPi2nLW1099aUwBJgUBkuG6xUppSU1k3QEEp
aWCWg0RY4Gegd+5M7wzi3sWlakLQzI+NdyFT8S3JVHOjs3J8uhYJfBgrndQFZoIQKmI+vv+OWPY/
uo4DvQ3HhLiAYzOswqfyF+PQ4BB87gZa3gSBOVmds/uorsIfWQfQoddzcg3PTwh4HgDA4NcLfhRg
xIB/33so4FZaQTcVLBmCh3evj3SqlmABM2yc1AgR4wouFt5FFWxSoKvVSRmOy6BQ420bCLCK+Nkq
BBPofZEb+RY0sYCaTkmsMJq1FBPLzZRMK5CPltLu1zqJQKPnJnUSUsjLEFCzpaR4y3VEUOhZ9TIc
efMi9BrR4pgZVdU+cAiGqvEsYQh124de2ymIJKAEZu5Dr6E2l1951H4Rel34fb1UXar2p9DnGRCY
A9y3FYsHyxJqxy3Hv4pbxL/2COJ5oMqCUjgh6QYIBXFn+uWZFxTmA1hFmhXGVM/V1aII/OcFfF1d
I4F3arGC0PmcNY+HZqk/wgI8Ha6bLVTuwxRfbGrFRuBGId04lG1wB851BnwOrHWVqM+GGh4BhBWI
OdgvwidMn7JZOpbel7gdrYVn9MlVBmzoWuWtdaZbsht4AA8tdST1b5yiR3AydLJar59bEI2DcRqx
yXLa6Hy7aoZlbVM1N/n4nKcLdL0eR1FC6L4NGboQsaqvpA8LSsZU+h0E8OdaGbKJmgu7H50HgBj5
PBJDgPgJyKeKpjLXfQiDvWlRil8g0+8yrM9rL/uCYIb4imA43A1YGEHzAgLXdt7ewc/lQ87Oz+/y
dKwhE1C0rk7yMlFndQvguE5ChJle1zVZRYrmO1jYzUVOEnFjlXlyRUrhmkMvbnRWH3rNwrO8cUWn
PIuVNZQ79tW9LskurSI708ZaiAaB3TDhZ9pgFGgP2ZTX9ALY6JYgIByTJQnqtgcjM3dhZcOol9dn
1KvKv1orfqTRKBHzWntzLNPZdWnS2mVJbQAPNIKuAVGcqyJU+c1b7STxWZ8WpQuDRbssW0jiZWFx
U0zRKIBBQiV5CkTJjByijXWSoUshT29sCAfounzEKCXDEj75fvgm83wxDvnwJYoRoCFLbsLXghU7
ZrcMARo5PqQTuaGdFAsEFvXnXdVU8MB1bRdv6ygv57VJnB34SQOXyiKE4kw+bGIL1nlAEsUtt+Ao
4HkgfyCmapmkPvvLV85F28Ajow8HHMDZMT8IXQCaxtX7IyE9/lpi1sAIJfgwcNM0Maa8Hghhhiob
qzdaCMabMLF2HtxLOmQAdFPXTqDMNajCYBHReS20o4KmvRsbXkLwBiz5XBTmLmozzAe6Mv2Z460E
uIzdH2oAw+/DUe2FazFRrGieFQWSVax/WmepSVWUD/IjvQcJRwjjzv26TvfzCAr08VyxIb5UQWNd
6wICD8j1+7fBPJ6XTrfBJpg3TH+c6xX2i++B6HvgvCVRl8+YduFMkaTo8gTKxyDxghmAWiP4Mg+d
PvHpgvW0PB4M9BFFApC/7v1BAT47eMqi+fs/mZlH8xxhSlNKPDmJwYP9Y+WJSFMTQoNhdLmf0I+e
qMCE7offYRNOJqM82HZit3Q84v6drb/xlQko1T+zffA27rMJVeF3SG0catdRIxZ2WGbgaFpqM2cq
nPCLZYPLJU+WQ1CDOBguj0UWm8GN4ZfPexBCYItOIcwj8022GKa9Q70MEnkfLMf1+uFgCbHxTccy
mGFhQbnDCNKvX+duGPuwGu14PXgI9bLnFKIs7QipbYGJJgxI4qYbOwjqTgEnnYqvAXqrvh5qeAYb
4R+y+lnne1BttBDKEPY9pJwCEEwn+OYgCjQPbm2SlufdVKqTeuPDETzw3t8EjECr6vfxWWfHiBM2
zR+ku3j/HbAm68Lry0XnlQIsIcwSAjFZry8XoRbpAE+Wv97HcNFivrfIwLbvbC0/g+MSHCrVtIlH
vwYPOPLbIUNMGwiqZzEHi6OvWhDzEQGztW9RdwCXc4D1AkJ3X6QP5TomTFb7t/m/X9mwam3T+pkX
QxX6QXOU/I/7K798TH/V/zsd9bvW62P+g88V/t+tsg1/Vvjg/9Uc13rVLs7+/OsWj83jq8Qywwx0
2Klf1XDzq1ZJ87ctbqr5/1v4r1+6FUQy/vrzj585YBdTa5h+ZH88F022O9OEzeS3rW9q/7lwuhN/
/nGWPYWY2+6b+l3/12Pd/PmHI/4Nk59p2swUTMLKgjGt+zWVcPlvi1CYBSXeDopdDB3gr2yCP/+g
9r9tIDY5gUOAOpjxowgBc1MR/7fgWC45eJ3g5OOQJvrj7+t+tkHuH9jbNsnXb6ZhmWz6UYRPo9aL
gdSxwpbXSS+WMK8gcB1ib8N9YPH+8sVteMPk+fqzdWj+aN4eCSMeuj4Ty6rOEv+8TiKA9wSp6u+A
9vXOLDM7D8MgOAaCD8bbyVZ16Gq/z2hPX46XF5SOMUSwPb5Mq9aMrqxkknwK6HRemtii+mD5euK+
2UcDV80JjwDC4stgKFo2K0IoW8+C0cq/f+rG2dMNfXEZAjSWBXB+fAmUNttCyA2epAaTr2EzyCbr
XUOMvJqlQ1ncvH/CUxd0NLEoJAHqejohbBCiP88ReQcnb62CcPn+CaaG3nowR8ZFrKQ60ihqLyV4
GKIvHsyFDejBnBgiuRUtEVgI1zGGudv3T2e+XjoeXoSjsbYQaR3bNWwAyvdb6LNb0qVpX83bwUmM
B6V4Hy0GBgG8mRqEsbGAN6DJ3PAlYmTe/wmnrhhDx8tnmMBP2yZ2Zy87aeHTVuV/gf4PTuU2gYfb
375/klPP7chCl6OzdnJo7OUw1OKbD0l5GMFIsn6/9VOXcDQ8JDIKeU0ROx7D4/KLYBjf1DU0egDC
BcERa7Jh9f6JTj6uo5ECVnkbTNi2vTR8D8qgPf+KCFox97mTzkfHgtC1r/xFwlU7s1KQtDXt4v0z
n7iB2gT6oqch0G8yb5X2ssmx7F3C3Rb5i8LGNPiTJzgaKqwe0XhDAtgcJ37Sz2IwHfhz8C6H3idP
cDRWWNFgZHldGG6WD4JfN7kcjVthAGHxwZh6YhRn09vx4hbVmGiTrrfRgYTHXGAwGjj82iAGl2VU
VgCQTcEYEdbHn3siRyOFkwMrq6zBc0HZO6arDvjVFtD+NG/d909w4hvBplfhxfVQlnsSnEDCbRpl
NeuM5xlZjqCu75dF2HT9B53n1GmO+j/i0UqP9ql0Cyse7+JqCK5KkLpcY5kYXH3uSo56fwcKP7Mj
tuNaRh8umQl87AVc4PhYxLaM+08+kKNRIJB+ESP6W7oISxnODBCvXjm+WSUfrAZO9cDjru+FA8Ed
4kDnlJjKk6hnD3zMi+Wn7hE9mhEosCcIiUWk2yZ4DH0Mqmd8WbMEnJ+q+Nwdokd9XIU0G5Ihki6r
2zhcJoPsjVlNBmARP3cRR30c8Y02JBqmR1BW1FmVAZjMlqEsVHMeGwmwbJ87zVFPF0A51KbRc9cD
DAKyMWMJSj+Hbgdo5n5uSkin3vKi86XgS7Ej5aPzMTNVC9sHVBL8JZUBvZRydMDPBgcSzGN+Tvnn
Jmv0qL+LAbdssrm5bYXH5AY25E8XWQ+C3w96+onPJD3q6eAshhiVVcH6ZvhUzHIwntuLwlFePgMX
UCsRVcCq8IOTnRiNj31ygw/0Z9rhXYMRuBAropTRbRLLattF7ovQvIxtxM9tpNmY/cP7r8XUVd6Y
u02rkJfPDHFinoAcrudiFRKYlzmQYvXP2hqDYmmMVc53ILNOfIxzSdBsIGhUWAg/cai9e//0JwYI
ejRADB7H9Dc2PBcgK4gKssRCTKQoFu+3fmrqYR0NEIAT9mFplY5LCS5mCUN32yyhNpUMrl9jvX4P
gasuXbNRZjY4fqmVbS0hZfRNxpZtf9DBT1yjdTSCyCwC9VUH3GIhvBrR/6Pzq+j7rvxggDrxhlpH
40dSgU196CPhMopoQzC0QyNIJtmNIfPR7VNPfbBuOXUZRwMIvNlcRpEPMCEZo++RLI1rDwChD4an
U60fjR0l9bPIMITj2klHojn4O9JxBjmEof5c39IGnBeDUx2Wg231lYQJDhJDZ0w00F4DUIMBzhSq
IgXVNy98UHWOtfXBk5l++xt9yzoaO2iXJXiPKu5y6aUQpxMODLtj7Je/2gFD4wev16mzWK978MjG
uFQci4MA1u8lh2zoIit8axGYELJ/vx+dejhHgwT3HJJFZT+6NaQFXShAtouksMXqc60fjQHcJIEB
6+3oRiC3nVsNQpu9Ibc+92Jpe/OL545VVC5N0BK5Vj1ZTQPzPvPZs9Hslc3sJe7rxI0xj7q2yUEd
2ieQuAvBA7Pr2syiiBkx2EfT81PtH/XtIFJNQathdKHn45xBN65cYT3APnlrjno0LVobyg5ovfFA
Ls9SfM0GAC4+eC9PDb7m9MK+uPMSiGfZCjxXM64XtFNravTbNPW/MSe+7aXhGjFfgb5ojviGD6YD
Jz6g5nQfX5wyIkZFoO6Bh11EDwQMIQDX9QNcJmDw8Ua/nDsQeHn/rT3R7Sbr4ctTQcAlgE6n0bmd
Yf/C8jZuV8DwFBmo+QX/4BaeevxHXZu2YMwCLqpzKTr4DcRRoyUCY+IPVhjTS/rG8GQe9eomw+DX
jbxzTVaCk6ocvxtxvOkKBpI+5n2r8wTckl70wct26tEc9XKzSRMPyH7l1rZtgOCE2gt/tNZxoVLE
jyM8ooAL+P1Hc+K2kaOvPr74oL40aeOWeeSZc5AxQbkm6OOPMFQnHj056vW254NUDWqHS6CBivMG
qMRZm0IP0Mni7IOv1alLOOr4MNwarYnoWbBM+F1965l+7G8KlSW/3r9Fpy7hqOsDhtuWfmv1y95X
I+KwxzshCmeWTMFw75/h1BVMZ37RFW1wzTIpPTh+p3gFWgPAUjqQ2H6/9el3vvHukumsL1qnRcQg
OynbZZEZD8DNAkBYO1dFHZ1DHPhDB9+Jkxx18bgYK8OoQfCgL4FZpQUOIcT1v38Jp27Qcee2pack
RLWXTueQmTW1Xn/+Bh117pi0hQe+Qfz2EbgLuxiuwZeKkLEYUrncij55DUedOgCeJycWgQ2HWb9y
CtIkjxnjJ2YdwsHf62cc92kiQx+Ny1qmyxFh8Uu/48H5+7f/rfFoav2oE/cNLF7JEOOnW9WaOdVt
37B0VrNx1Rbsvobw3Qf36NSJjrpyGhSQNKNELeGpcLuaXEZxeQ0q1B8BpWseph9Yi9/83E4XdNSl
a9BTFHnQqaUPKSMA3zcydtZGUs55bKz9iiyDlkE4FKo9CCL43D086uMEtLB0CAyAmxQ4qCFkJyPm
zeo+fGSgUBBOv3r/PG91lenSjnp7CUBbhEk6oMTcmbCnU/hXZYkPruKtsXBq/aibCxoZwPE5DQCY
Bl/5BmiFs7GGxrDwkw9etlMXYL1+lXvFrIwJB9FhJhymM2NM42QObRfxEdD71Et21N0RrOSkqvBb
F1ovxQ2YYvmqSCWeBRvNGakcewu2htT93OM46vUmQG1VDoEN1/fq5NyJQIlSx1C1e7/1E49DHnV7
VXkFMLK2chuHfq+N/gLUmlAflcbic+0fd/x6iNJhMBo3DIxLjLoP1PN3cZHu3m/+rS8T3iZ51N2d
MEyFmYnGhesT0UmdD7XsPLhpoRzjxBH93Dsrjzp7FtcI45FKuWAY3pYVyWcwRl01vL9//ypOPYQp
/8X3FZ7srqgxR19a0D4GwP82HMx7y04/gE2cGqzkUY+WIWhcMUUYXOaNBPylcBXHXgzNMBMoFj+P
QhdSg3TOqibf9uHoL5iq0g/u3akndNTfQaSqAjAtIrIV00NosiXZIu0caw3Od7EqJEB579/DU+c5
6vQK4QMk8XLlQrb5Kk4hEwNotvv/ODuzJjd1LQr/IqpAEiBewTZ2z+lO0p28UOkMiEmAGIT49Xc5
T324wVT57VTXCTKS9paQ1v4WbYgXem3w57pGFoGfQBznjxkU7Rp0jhCOCY9VhbJ5nzRPpciuW4mX
Gt0AQPWssao+5k7+2xvc7AYJx3+6/AYrU81fxDvpSQ+dXoZsMuoHp0sf6TzeNsP0fN3jF+E+szrI
E5jsxbaC5xepQSjR9fey5Vf+/EW8M80mgLfxfG7pJ5h6HXRe34BUurFyrEyipSqw1qgZ6mnaY+mz
Po12O4EbDIBED2R2Z9Mt1db5xy6300ha/iLcHacBedkiFnaLI0DbLEzH+kviAyTdtg8DaTf2KGtD
vYh6S+CTQ9Xoq2LAhi6Z94R2h6QS+8tDvbLK+ovAZhDn0wmXHPt6PtfKkVvmbozC2g9fhDK4gD18
UfHxSp3+1HT1scJ2YWbDRjpc++GLIM7KfhKgYiHb1i92gyvk4Pd1PbJYqcsgB9mhwLg6NUfdFrzx
Av+KL1RMmbPm6eMKMbSAtBjt9bHpcufzbHoCxBHtdpd/+MqEXNZRcgitcrsM+thJHgvB4rovbzlp
YshGP5GObKwEa60sYjclPYwOURG3Rz6Gc5ITWbb3o+1mOKLDoaqxyusmpncO7g+rKWZ925bQ9cXu
rJsIt31txEZfb2RnZ+01zrP2w+N5N/o9c0drPx14PJ3EG2MhvojT76CrmMdxDyqRtSs/qS9gMW+d
tK1ExFLvKFJAOeE808coL73v7ew76BllCN/x98sTYO35i1jWuEc0BoCOvSOaY4Y7DtQI5M+Z4GZj
7NcaWIS0GgYb16toABZPT3AJeods4x4YjeuWhf9T3zFgaFvQafaqok8TKd5LUt53vrvx+JWMsVRJ
OxrgY4r6wDjQFNYXMDA5tmzaLGf+93KwVNqJjo0lduDWns6ARVTD8O7PdQQTCDCtaXfdACx1dlMw
MF0ESCA+sVETZRfQOu1cDi7gDu53kJ1fNZGWcrtGVwxF4Ii9lDU/LD2+ard+s5NyY7u/Mo3cRWiP
YLkpcGbA6mAZbkXOS7JVYjtOh7nfyIVrTZz//iG8lRh9nP5P+KIg4k7N/vc80/eJ5F8ud9DKVHLP
f//w+LzyocYXKOswLb1HPV0GNDlKYy4/fO23L8J4SBX0rcOIjy3X7JitTtzj+1LPGzq8td++DGLX
kialVRcT4pKIKPo9mJz2ypmzWJWNAAWJVz3qXcx4K0p6U+v6EZSUjRBe2dn9LYz70O8E15xQDFuw
ZtPJs+Dgxub25xo/P2qTdt5f7v+VRpYSuBq0g2BkaKQNMholQXPkPP3m1dUvSxaHy238vfL4x+5x
KfUfGtKhIEerGFb0cdVB/Os6BD58lfuLaucOlT/BDrDBEy5nikifoZqZ3bwwq2/jKrG3PlJWphpb
LObaosi4bMBwwaup691nsFg+dwH9evkt1x5/7uEPw9Vr2gk41XSwKaNxStx7mFid7Grr+G5lDWfn
Zj88fkw4mBwogYh1fwbtTTQak+5TSmGtRHh237lqI5ushMxSIZfNLOnUVHRxIJqoYOah4lfuktki
2MFVJKhe9lUMX1R3CJXvgcYPp0UwXQkOCK8bh0XIu4WcZFG76CjTP1lIsqVgoHoXny8/fq17FkE/
QQgLQ2YYJkJ10x0rA3NU6FTpRuevTaLFfjwlwsVeBs6KJXNedZ4/Q72/Z1azMUdXfvxSDyemtimU
LbrYJRnTe1LU8FRIcYVcbPz+82T/R6QvxXBMgLYy8FLF82R9yiryuWybp0nWcA8Z9pcHYKWL/pbJ
fQiEMnNRBtejiS4Z71twgOphOvbZ1sXa2uMXYVxyk1TtaFSsqP/THjn2/Jz0n5xUZxtr0loL579/
eAGQQ0E7yjBBBw0X3rZ0btO2AUQ9Dza+vNYaOI/+hwYAubD6qRN4BYbyY+qRx0TYj0IFv64bgUUY
9wpGbCzACCCh3o6G3BZCxjwhV86hRQAHOoWPMYw0Y1lkX6E2f25V8+KN6WPTbt1LrE3TRRDjkh84
C1Ko2MZdoFuU+Gxv7yYAo+Eysb+ukxaRjGPXPvG01cLSgr96qXdncPUPAP3bVY9fCtcSoGWLtMmx
pKKvYMEO1E7q8hQFmN11eXSpSuspkFV5HaA6N5i+TNP8SZHi02AFXy6/wHky/iNTLFVpto2PQ+na
bcx56WVA+bWItKmuXi4/3jnPln89fxHHIGLn85gb/Py2+TL71ZPi7X1mde+0tfTerr0vmU/AZGup
G4IVNoQ4sXHAzsqvfL9zcH4IwjF3vaTitI3nQJHI6dgDHOK2JMFrnXf++4eHD5bktQuv9Th14cMs
Qhha181vHoDtdbn71hpYhDgztR3g1ryFtWHXN7HjtG0XwouwvfISx14MD/QjcHZsyyYuvfz7OMnH
APjRxM+uCw972fs4MJtKcH3BrwMfJihv/DqIZx7sruueRYoyAPBzuGc1seumgFkWk98M4RD4WoWX
G1hJUGSRoJyK2EwHFnCvif6Fc9c7wEzAMHHyB1vZzeFyI+fO+FeILFKUj1Jqbo92E9NCfXEzGJ3a
IINGFKcSG6+x0sJSWwe0i2M6KnEsN8/y9zhP5saZAQ0ozAQj7aveYimxQxGxp/SErqpFXoe9p3ZN
QZ6n0rlCLIRzzL+Hah9iDSRfXVnAxMQA6jRH09ndQcO1cmOtXgk0ZxEHI0wkTVPq80C786sNiMSR
+bzZ0hasPX4RBxRrhEsMhjiQCQDB/sApC92k9ra+gVcm6lJQh7vdopYAv8fch0FqhwNZYC2/1FL+
cOGDuRFua9NokY38oiIQ2StMI9YD9t19Ev38GvBu4wxirZMW0ZwmRtOyTNsY0OPvstYAyzK2dRG7
9vBFJLeV8UF9rRrUPFjqO+wqyGkoqvHK6bMI4abvRe5Tt44TG0ayOFjaqdLz9pcja+WnL2VyysDp
oYG/fczrHkhY6Z4KuSnBO18D/CP5LDVybTZBXMpJHee5yawvMBlzWpAkapXQZ88eqLq1ROKBcg6X
S/PU+YnfnFrAtRp4Cg8uh48FAbI9YkGiTYwqJap3Wptc/YAbYQXvI5zWY5kvepmfKp2k6iadUN4X
W3Mu3CfaFbg3Dijxxu92XxTZS5DUbn/0QBflgMp6NvhzE+AlwNjRTn6bfMaSp555Vv5uA0U+/Cql
L3AOWfRt9eDhgMMBdxoYmFu4VEq9142azK5RTuA+B1NF4IBjklYdHEnNcMQh8gx6VDBWEmUNDbix
WiZ5cKp9GiTPwzQJMMzaxE5wRDJQLq8czsX5RzWxAb8ca6KFm3twxSQOU2GLfnmurIToUm/njhD6
OFXexOCggctkBUU4TfkvVLBvpOG1BhY5QNkp9UBmaHC0ApPoGkmAauu7l6vP173AIgnkqIAepW9j
Ptp2AOWxBeMaPWXHmvbVdcFqL1KB8DJ7kMTrYh/XPKAScgdff4o9X36BlQMie5EKVJWO49nmIgZ+
No8g3M1vseWd9+2kyMlQMJEHx77qnhYmeP/df7Yy61EUFKCzULUdukX7VcnWCU0ybLzMv0ebL8V3
dqYAU+BNHau+ddNdYNz6RCAO/obzkeK6nQP/i6f7sLI7MnNmC3Tl2ANGftoLK2t+N4OYfvnwxm13
l4fl30mUL1V3PWzJEkv0GBZW/oF2+sa1umsqe/yAB+fe+/ACzaDV2Bq/xpdy7X2WTTW8FbNV/6qY
0d8AYa7/XH6Hf08tvpTXjW4703HA7WrZBjMHbCSDwSV0cOSuLWYAFsfMck04IV5+XG5wrdMWwa4b
CeTqlGLB5/X3oR50nGXZdWsmJNiLXvN1ks8pljVqehUFg+Nh5dT2VZsJgOv++3RtoxjfzXDiJeuy
vBEcpml90dlfr+uYRZB3uQQstq7xXSMH/0ZIan/HR67ZCOuVbl8q63z4Ss9Vh81ckZTlaZA8x306
eEKXf/u/t4qc8//2DKHlEGTnTz5e8RtWNg/YBn2nmfk6wJcuvNzG2hss1jhHOdMw4eM4toykvwUK
Cn7P1VD1G6vc2uPPr/Yh4FxYPeYiL/Dd5/mjdSoC6UR2orW7ofNYkb1xvohoFEMnsFThMoZiqy+e
MmkMjxJfEviMdbX1Oe2qB4v7Izl4PdaTG+4ZZW6E5br1xhxYybxLPZH2gcWRlcIvMPUMGrwz7eY+
yD8zLsjh8iCtNbF4yS5nYAZLp4qxZj3443ybeCQWgONffvzKIPnnv38YpHTCLY8Ho+g4yC2wtBOR
HcsGpMLLT1/78cvUVHgZHwtaxazustjAN+FznbPxKPxBXgOyQV73FxmKBRMKoKVdYaMgc8hB+DFx
yEtr5i+X32GthxY5SjUyTZMgQw8xoeEGE9g7xCJ5uurpS+mm8in27zl29tq0gkdWleMUuhKyKTfm
z8rP54sh8Gw644MQy15CVV7dFVPHccw2tf3WhfpaA4v+n+1BoZifyJhSJ8NGVuea4ZCQgZ16uYtW
JhFfDIDXgV0nCRro0uytg7uJmIdXlPT8vPz4td+/WCXKvjJ9MMwybpTsoimlf+be3frtKw9fyjHT
dna6DrY/8WizQ0mKG0K6jT3+ygrhL1YImDLbqQbjKJ41pNHAccRSkE+eSO+tlFw59xcrRC9KlToo
xIwDl8Oa3Rk18DJKbiwQKwPrL3oeLrVm1A5W/5wKFBGDaOvO4DDmzOx0adX+n6sGeKmtAzAp4R5N
EWKeZQHJKgOuo8Kyg3p3uYGV91jK68DE7doxyKqYlMNzWTu7obefUyfZX3783xLC///6B2L8vzka
eJSe20Ceopq723ErOIKP+NSyam+LGhbQ06F22b2hyR+QoUPUE2+0u/Za54n3YWmQOedWAS3lvpup
c6RFDxc+YzUvUrhyIzmtNXH++4cmykw6g026MobFYHNw4EQUNxVcpfrM5VcOzjkyPzTRzBZI4pUs
43Euf9ZteUssqH1NMm8c/q+9wiK/DgZsp8Hgh2PTz0WESvTme+a76nEuA7BYL0+BtUYWORZopCQB
EaeMZ+W/uyDB1kK8NLnZ2EmtZKmlvI6NNq7SUVKKwug6yUPVUvHZH/otJcN5nv5r/i7iPCOdlCI5
DwHNE9QeNO2NEf1brmm9LwvLCxNZsY0ZdZ6c/2hrKbarST5Ms8KrYHd7n2d2BusfhZI9B2QsgH62
PiZXemwptwu8GdT0Dlt+R/eO2WUDtK8hh8dxd7pqxJdCOz7qpMH2Ge8hPLNzCsoeu4aoaAaI4LpR
X4rtDAyBKku31i51AKq9yWGB+kBI425VbPylnvxrLBbR7cH6bPJglRZbqHKoUE/a2i6oJGA/olDF
cceDmJq62+H+HeTWHFbwqKvKuahfQTLO4a+eNlHlM+sZVi4cl0UGysB+74vAKt8amJjrg260aKPB
zaeftGLsdmzy/sZkYkTFHtyFgzkQGXzGq4zNn4WDUqVPKhGzeRQ2BLEPeSMsWFFWlujuKcy4g4iS
pB43thUrIbsUUNlJ4KekaYt9N9HC24Gg3PM/HUjH/THTqPnaGMS/Nzf/38n+snYJJoaJUFSCTNvw
36TU7i+QRYabIUng9N6Nb1Tn34ZGPXhqNvEkxuHYyr54LiBl3w+VsMPJ1HXolMMYlZR9ooFHwjwo
tqrbVrphqYeES25LztX9+zTBfdwYwGlYe3l11MzOX68LlUUGFlZOx3kcYXOSu1+7xN4hDD8Vlrky
Ehe5F9/0prIAf47p3J29Ktmpnfu3oN36hlzJju5iewsqUZXO3VTg1EaWBGVUBs7oAQjvajdXrTXf
+Chd56cusPLrRCN8KZaEg7brsdEtcLhteXtW6PKQttUB/Gh4BqBSbGNpXMnFS7mkwAmnQxUFfrlJ
MyBTLeRhYm4aKQ+e7rZuf1dm2FIv6dhpNhRqKGKvHLIXSPfZIxfp9GPKHWvjLHrtRc5//7CHgJYD
MGEPdJ40w/3HYXBhnKdzFDRk1cxJxMfNK6q1M42lcjEVOFdKVFnEdvUn4W+Qce/7mf5pcpgHqOZU
OHwPjdJDr7YO+P59tcSXCkYLgHAcmcginqV1FI7YgRUU2j1sS9s+nJxqT0qYDPJrR2sRrD5NCj6X
frADuMfvT0HZuYeaB5BKeOlY2hszb21OLGIW3mAwsQBFZjcBcX431RmL2qGWTyW+ADb2lSs7gL8Y
8w9zArS3NssMLsl8eIMevAzk98yytw411p6+2DKNGQ506eCI2INTz0FlJovyMv1zOWGuPHwpbLS9
xilLv0x2zghP6ISGrPY2On7t0YuP0jNRtUN1UbKbZ4aSLnwxOG18+VevjOlSymhAOsw6UHB3RUZu
leiPQfuk8utW66W5DnSeNjDkII02uW5vUD+ZH6bMek5hY3jdrz+/1Yfpkrg+mLbwid3Bpdfbc9nA
JcoCdb60xO/LLayljiW9D4RglbjA9MRSqt8ka99QP/kA5MMnNdFDYnmP0yhgDmH63zCrjC43upIZ
l0C/1PNTayRDFpeGlIexTqYbp0V27GjqRLgo4hsZeCVLLVl+lplwxVWpDCRSegvbmPtkTO401XuX
UlSzN3eYd3Moh2tInjhUXIL8phyuRh2tgx1OOyx4zp4ra8DC5PPucr+txckivgWkxG3J4KSbGO8u
Hd2DcdtvVz16KXY0YprSKsWOq+wHVPoPEqm8dJ8vP3xlHJY6xxEVHHOd1smuavyviYYB+vjGu+8V
zlKoJM+jGaIMJquXG1vppKXqcQZNqxv75mzHmNq7XpjhT6JksKULXEkoZLGqB5CjM79wgx1n9Uz+
Gn8drNr5M4wJvL+ve4VF2A+eTKQPRxHUxM/hVHxy6q372BXNJl8i+Jg3OwDJpQJONhYdb+HIW9Ef
vgeTpwgKCXUjjAvVsQXUOlDE8wSvFt2rut37KBzuf4hZKxb32DmrjbuQtdFarOyT1Tqg1/Tnz0nV
w8NolFUGA/SysTZyzVoDi0Vdwj7b447wd0MwW+4NL6SZDqC8o4r+8mCt7MSXOkLVF8M8JvBYHGoA
O4tkfMqS6qFI1G/X1ocBrmmX21lJmmQR/NgyurShcJwamlxgj2XfFzk8LbrBOlbM37jYWWlkqSZs
/JF1SY9GxkEXoVU5D2TOTmZ2XgOn+3nViyzVhEwMoMfAdX6fk/kg5fzUpeOb77m/cdjzfrmJlUFf
CgrrAlYxNk36/UhEFXLLAnFnYvbhuqcvUkDKTWEziwJWgwLisC5UCuMr2n+9/PSVBLNE9jEcBVLH
a/t9b3cyzLwEqrM+gA06Z1tlWmvdc/77h21FprRT4+683yegMnxpMgXimGfP/sae67xt+//DBb7E
8s2u0G0/jABBK0zQoQM933bvScaPsmFHmfJX4W8VN669yiK8UZ5OZ/gBw+AtcM5+ulJGOH/e4ieu
xPbfs/UPHUU1oXNZ9N2+rdO967gPjEIKHnTtn8FBPV1ufl0e87V2FrE96BZAO990+8QpnzMvfap8
cVs27SPrzMu5YGljYVlpZyk3dIvBs2iLkdGO86hwxY0r4udSW0Xoy2Rnsi3x0sqoLJWH1gzL9aSk
4GCh1moXoN4wQpLfYsKtRIh9frsPozKjNCbJRtXt/Ya8ZyX7BBTHn7pJN3aNaz9+Ed6iElVdw/t2
7wbCDy3CUFswJ/X+8lCfn/KP4FjK5kuY26MmDJ9ndTLAWsiowYATO1RZdTDwo1YHphqyheJfG+/z
K37oKRjMJszJ8SowlPgJd4F7nGe+jcSFE/bIT820VYmx9lKLVbwRid/3HtqxKpx2ta5+mBp4MxeC
Hzmkftf13CLUixyJhc9E7XkzqbDPRyxQqh1DDiu0rko2LkjXJtfiYA0OoHZfua7aj8UwHuA6TcLM
8su71Dj6yihcRLupqOfNSqu9g7OAECUIP2eW31WpeNTe+O609Ra979/DD2X9f4cfHuVsrnGcvA+C
sg0Lq7mpCjtHFVP66PflH9mOGx/w/x5/fPr8tyHpG7/3edLss2IUYcPcFIZ1jQyVN6pQTfZG7Pw7
Mv2lmjBhrFRO7qGZvhVRmRYO7mnyYWOD9VdQ//+h6S91hINj5mRQKU5OoBr2C9zGGnoo0lpHABjf
aY2q9sKaXl02nVBu/RBkrD0A0KpCp3UPvTtt2amvDdt5an6MWoqmBujC93Aj/AMz+wy4veYlbZ37
BghDr72OOuAvNYe4UsHFhQmCA7PcMBitn3UpP1+O1X9vAfwlz69wiJMUtPUPrTdUEWu1DAPtJsek
q4bbcU6Hr9CEk7ioEnG43OLa3FhkB6eEFnMGZe8wJ1PpwmbS6etbzykl30gMaw0sEkPT8QHfKk1w
4ILv664NS/u6DaUfLBICUHttbwgePRISw/d2F/jd7qpuWeoNYV6TJcJv0S1nJBlPUXxUtYO/kcn+
nSxB5f/vTAUeCGUicJXfTagHcGVxJ1XzZHv+RkSudPmS42e7kCHRqmI78EMOk0semcw+Xe6XlYy1
VAHKxmlzOBj6uFOQ+VvZlrgXnB3YEVtOe8MAFHm5rp3zq32I5cwqGsZ14h2qxuqOKOs18jcZUPty
TKtZi/seO4vNj3vv74X1P1LYUrflG5LIMW/LvegmLafIKbOSNPvaRWlSF6rSdTALRIviNxjeksBn
IS1mGC+HdsMSAiVZ38JVoy4bT1SHxknzogrLuYCxlkiMlfygVEOaiY/ovC9Co1Kt4IKeZdS5DQT8
qh7GLtGOd5rAfWih6nJ1U35hKM+B8a4j1RSOBO5J4BXZ4JLSvLLbJhqdvp2ag5kbx093MBvWsKxj
QY2NfJLVVjj5PL+hBe0j6AGaL67P/LAsZ/VN1TP7A7sCVHj7c2v5tyB0V0mY41NyDgM5OfUNcGTi
ptGefW9k0KMU1WQTPqoqOFJ3sXQTln3X3GmsGynhkz6Efq2yG8gPvVhLVsaDLdQj6Qyu0YoM2vuZ
iwKmFRUFsbb2TXXA6emQRvmk04NrzSzMWHYqRTDDK9yxX6UDW98pPZSePNVcwT/aJQGNykxP0y5J
aBV5uc1DPthR6bE9JUF2AvhqjLnsyAGy1F3RuL8aZe4Eamwix5/uqW4Pbo2Sg2TUMKcs45YE7c4e
lRNl3I86O8ddnCmfhUci1f4i3W1e6zaspy5igCfDA+4WZFi4IhyCVsRdW95M5hlkm0g6OapJbqsa
KxqI1KII4SgcVrrGyjAA3V18Z3MZF8TuoqEbwq57T5HTK4V/1faPis3v3vCrc/JfsHN4p9Y7yqbu
55Y8TLwJm0JGRtuHvkRfARw2QJPUfB/HX/hi86ZnTV6UUTfgKYVKZaeMoMcaFXrmSxc0OzF3d3z8
qlPxgD6/R9HIyZ2qd1V0blh1WJqVyUI3m59QvdLCDB5Whz0EG3ApzZ6h8wXhK/Hq4xSgEBnGvt2D
0/cs4jSpHwRJkxgCbFqGXlGqE2tcanaYm6hhTnPs+nDIByvrAB3fNTszt8EDuhZexlhV8A64l6xr
9pMaeGXL6SXPBy9U2r2pVHmXGBb5OSyyRXmwDb8nyfhNjemXXIy/qeeWQGY3O9TcFaho1ShrtcQr
Mennoe+e3BlTrm3hrYtLqL0sxXs9uz8cab2ygL13c3Bf+llUG3072NNOWOSLph7Yz5WJbFvYe78V
bxzAHJRE7wrSP5RZgXlRjT8tnXchnNf2DF7OyfBS8RT7s0PagPs0uqhtN/RoZ93XInBeaAY330b5
oambZzoDZBtM9y55dTz/AC+H/ZS7d5L4uKhhwZdRl/eBXT6nsCQx+dkcnO/dZoTLRruzqgIH+ifq
BQfLcR5KUTUgbHcPHfBDolO7VNin2s6PAFrss4EftTPFoJXcpkKGbe7ctmn/iEKhdFdn9X4Q6QlG
ilFWZN8QbuFcJo9pal4Tu9vBRy+anW+BCZ6KcTpYnh9CTxcZrKdIgwKSN4n/zoPgocGjG61DRz6y
uj72MFK3i2YPDfPT0FmHwWseUkyprJF7mP7sNYwqnC7Id2ooH9NMHYfyt+/9JLT4ijKpWGYcxTnY
lRXuDUm6yFPslWQCX4wipNWpCbIXwsnJbuB2k+KzBaYIMWEq36HW745Q+1DATyhsM4wpV7q867Qr
woHwd+PkBw6TczqgZq8Z6TtQ2TjE4u+kaR7ms5fGNN6kjrwzQXZQMCgIK1vqc8b4DCOuJ6nnY5qQ
l2qCWEMYlPGhuhPbZXjS75ntP2E1AhNGuzSsqdscvMFOjr6Ak2jgoVaj6SqYEZQzJsWwG/Ftupu8
MQvTHny5wWLs21wk8gWWcUETyn6ak/0wEPl5yHGfE0JK4z/1hLOXfJoCHvpaDi/SycyuFTWGv1Bl
1MOp2TbJL9coFUngRrwI/+9Qv4yVsZ6YM4CbnLU19NO55SCuK7tDdbzghR9njIpXVsFOJCJuUMO0
QJR+G3ouOudroOF1GqIoARzxLGd+hYr6JulDTvvhMxtH+bUKUjBuHYaUupuBU6vDEabUe6+zsxLW
FGrubxUO+Z8SoHHp3iTQE924tVf+gAG7+8Z9nGLVStEHxnrrnkw1i+D2ji3K2E6pPHTToKx95QQQ
zLizU8SV5fY/qAUtr29Y9g0YX5JGkNvWb7UUw7nqn0VinOVdojMemaqSJ0HwxB2ZSlueaNkO7q5K
QDg9ebkZg7umSpzit2e53fDs5BV7mdIAAgxSWiUN+8ZqfnSTmH4kCZFfedHbSBMNO024l7wH0M9M
+war/m9TNqOza7smuEdN21tRBdZt78MEcN93rYsQG61g2JUdRwUmtFj0hjm1e0j6QapDXvYBcvlA
vmaE59/mRNQImxIL5kvfdfWp953sBbbT9s80BYACjk9iondjFbR/0qqj9h6WUMM3VIJNv7MqV7tE
p8VuLiU9KctjD0U2kV+UjKzBONL6mDq2ecgwit8L6HWAjevVwwgf0Z+JrXv2NMsyiDssTE8V89pn
MDvki6na9siGQCEGmcdl1NceztCSSdnHpJ74aRapE46s4q8ZHoUo9RX2Daybv3TQNeQ3nHj+qc3b
bAdfHFiIs07ui4lm3nMdqOzb2WKNhPCidn/2FhkO3RB05NR38HN4HEAannbliIW4NaxGfLFAYmEy
rHz0prrbW3Ax+yS0q98q7kxfWGf7n+veqW5wwu4eMil13PQiO4DATY6B65sHJMzxhzdaqoMVhc53
Rd/zI0vxm4yBfu1siByBgm19cg1KAoyXQ9DroxeRPyzLRFjmxi9qcmS+q3PjjrhqwQfb3SzGyo38
mRV/tO1UT27eGbDRR3ErtfbffJpWkSWEE0FmSSPtOhKttFjB8IUlONxCCwpa1m93Bq1ZRMCR+yBx
6LZV6iHjzJmiWSqkXjOVtHkGJWSyIlTPte/DNHKbhtg78jcFzvxrmSW2uG9hVpyiQBfebu8SXOps
BxNEx4+4nTrjqZgy4u4niQ1OEk4zjEWOE2qbzX5GlZYVzuPUPLnQ/3ahM/lTZyLPBSnsAEw6bjNF
Yadp6DdCJ39KTFRthXY5l20K7qQ/jMPeVA2O/E4l0/2g9g0BjaUqNdRHgUCCeMqAHKuiwiuCgwcO
T1R7k65UBKM7qxujtrHEEDLmEoINr6TPWZ6T7yVNX1xQgqI+ba0EH3Rt8gJfq3EMXZp4yH3arz5P
E1zJsQHkadqe0gQK3dkTLjYwiZU5e981vRXZ2GKXt1RS1ewGZMFnqdIku9N54UbBNE/qUJmpMREs
hm3rBzY8g7m3qzQgccBdn+QRKkQku+O+DobfwwDXxBddWCg+0k7XBzeSaEcxSHeAUJ6jkVRBdpuV
Q+F/qhlMe+uwqfuhu9MjMffIMdwcSJY75V5nlRXctIN2rR3cJan9rFuhQTJDZ39rcFTHsUckow2r
tZ5+gXFAPkZpQTVOz8sq/5FOZ7Gg9gkPYla1sg4zMLPm0JZEvtoFtha7SSTwlq7KaXZ3HcOGsbKx
kYc8U2bBQwBmndnJpHHn+1zBb+tpzNk07JmBKfaeYzJO6PMpnfZFxY2/E5qq4igTMH53ppbZb5Rg
DfmxqZy8fcXYGLBj4Cc5RDQT9hAlCPgxslsNkFpqd9hgOZAGQkcL48kCd4ijlxxQ7ut3EUqXa3rL
SM/Lo0TR1bCDPdvMHuDt6L+XnUTyaUwu6r38H2df1mQpji75V9rqnb4CgYTGbvUD69mX2HJ5wTIy
I9kRIIGAXz8edevO7crp7Bwbq8oyy4qIE5yDkL7P3T/3nlltMPcYQ0+MmWcPepG61l8GR5GeBLmh
tkBYjsear+U4wNkIaSrt2j1iIluuZ8yMKT8cHGm5SAYsbLEvMak9PtUbQtHDd+/R7nWyu2Hc57Wz
XTBulAO5crP6ifhlXzyIHmMfN2K6DcFu2bR42o0UVq99yIexot9qiHuKY8UGuqY9a2drR+hi1ufK
pa7zCRJlV3yzTZ1dbDlbB2iMtq+isWEmYDA6nBM3g2gKId3mgBi/edvBU5R+bACQgcJG1Be7d3xp
tkte9sO0KzMoh24OIZt4qfJV2d57Vih3QsntemFBRYSqA9EyNR9sRC5K7OI9QyMpGz+TV2chEMSG
Vr8SH9U6lhTKWwld78bhEnCq5Lo5j8VCRhVi/sTd4g6Hp48HCb91Ppa1ElmEIzIrQkx+wdC7stre
PpB3p5xdX1X9+lIUourDvIODQRXU69jztKl6t9+rplU6mifmo0BsfMqLDaExyIj96mGX+sj9BbsD
mgeoFB06sOUIkSmHS6FuNitey9Z9ymG5TwGMr1CGZNiBOFrdnCxhjg94eoH7p4dzCpBHU0LpU2/g
Xg3sVszTiqzwMUPnrvnSBfbWG8hvDcvKrQ4qvBAeIDPN1HtBquGIDhdxznX9UJFJ2cj27d+3tcka
NJkSTziZ/kIs7VRLoI071EezqLxoggXRwGIHSwTgWgusg/KLhz2zeRD5ZNjZuHRRd9VgXe9nvRmR
Ti2shqPBONl6oogWvcFlNFdPsu8zgMwrSEsKzwwcwF+L0m3ZcZulTy6ABMYs6VzLGQ5DPrmNjzaq
0aYKzEJ9rO4yL5urTTHDvV8gyBvP0jBdYgIamZeoZMUaDGYU9t6mQumrpwar++KUi9+cWEMVUIeu
aJviW2/GUZ4mMOYNlNtrvr1kll3pe1O3XnHBUFhF97BWYc15Gh1kIMf1RBqGOQOLZm8bMlwW9Bvj
PL3OCGcuUR74tlsdikqv78ukpU4eQEw+k1j1sMEIZr12zmNnCf9AnZYOexCEs3MmfYlo5XC0rRqn
L6TsJhpaDpMqpF+YN7SMLXZEhETqPmgxw0yxr5ZO87V2Wmnubu8jlTP3y8Z+9ABNk+94ZApn71ku
+jM9Ymd4zX1IxquA17IuX2doZy0cbnSoFxOqgbvj3rZmsr3Cl7jQ+6wvtHOdRoIsVWzi4syl7vYK
CPN8QvnGis90liz7QEaP6g9kWaFeRUa4NeFDNzTfgHX0Ww8r0aBg9jaSYOg6q736XG/LNwvphBR6
BLvDMGuUia70mpCbfGLHMuuc9bUeeZ8fNPUxPADwDa6oMDwp2jrpmjL33zw9ZfYTuptsSWaUQfON
2JZvPRHl+NlhaJtqPIvSq7cI9opL/9BYiycbXJdBrkegGMYB/HO1TZyYwIzch7ZdVJNBs68E5gUW
O7PIXmeKtA2IKeIjYd3HCTuj00XAG+pBCsjK3eWeYd1ugbjUjVhRWHXUEb/PXhvWG/SgdCHtgB5y
KBwRIOZh6SGUY5rVUAJVvX307NKdr3ZH4Pu99YUvnpbegZ2Ub9eFfrKo9LHsOLGgRStZUcF41qMb
AK2aq+3YN1JaC1AXb2xAo+R1hW/wXDWedTniWt7Ff3V+HpC22z+haHDyPnArrsQBPmiVBjvdve8E
+QicioUIQmQ0Hknm9CGyKKb6Q1WDG29P3ZSNqwiIj4X30uNBoy9jNa4UYAvBmUBD3lBJPsAjaW1o
lGvuATnibG4wHUFID8DJmsd2TusFT8Mnj4xmThxeN3aIU1YtB0vmuoo9oPwngVLG6IDaXTsf/Mb4
pQxb1oJPM1Ah6Yj6tj3tLLVu3hHUG/eeCRX9RIKpyez5Aba1lW5Do+AccnKt4T0XDwwjWz/UBlWQ
CdusqcDQ0RWh5ilObhw4nQYBcB0cltFzQXNhbjYy3CsINTxVNBA6UGyoKpi7vs4TURXY3TH/k+vP
WdsoXSVe25VVF2SwpkET6su282TQFNXaIYtdsdoPmHbNQEJXMUvZQbsBzkXPXk82/5BtLfUPON1b
ckFujtJJK72pxj1xoLF65JRw53WyJhSQgbuOpPsm5sKvurCq0MtmgdcusMcIO1jdel9GCDNcE2TU
osCocBluXQQYqJuaPd9IUX5Dluq7Ir7Qvud1QaNQB4B9pVW3JYW9eXaCENqyuhvLFw2C5dgoSEjV
vOoXtL/bdMGEDbUjWyye2NsYwF2+lxjlaq9OJSSDc0qt3OVj11tZPyZ4dpvtSAHMatSEvjd+Zxlm
ImFZp/Gc7oqOG/ssK8snL4u0BH+pvVrsXTl1CJ5rDf9UoBOfv9RjV/KoWqSH4Zpl3CpU0zwDdJpN
c430tXFaADhgBX9gBu7EL77Bo/rR7yEZbSILCLBG+oZoZnOHlrOWL9sMq9hAY/6gDUVGG+eyAt0l
ElUe7K4Tv1rK/CFvAage9cJZu19aUgzAb1mLTsZ12tx5ZiZfezcQ9Zq5XrCopjECJUlfZ+no0N7H
zE+lJjvc5h63IMKE42Id+86rhnCd+/fDwS6dgj57zJdNmWKeKHPzYPbKZoiWqq3Z3ht1QeOh2IQZ
owGAd5sHFAPncEGvnBwa215KlayEsy7p0Mt+hfmkdcCWUGVfu7Yuingb1mzxg46PXfMiGLfb/SqH
7CRzB10XvvQwOitoSnQ2QJfva9M0wYj8+gAjxPkENJG0oxOPOXqkw9AvCHoGqOGAotWTNuruUCCJ
xXHtBS0RPYkbmB2UL8aKh4gh4ipB9sZSvJb49QQu9M40ZQ+mQEAiyGRTDQcMKPXrDu6L9Jl2GDA9
u9ib88/TQPr2ZaR+tSWLIPUU5cLlZE8cgKsI4y3s8lKqcYDpNqlkcR65nTlXjJTZmIslEpsekpu2
CvMTQT0Vbk5jLF/P2S+ZQ9hHj1QITs0ZWacLqd3F+ihtPQ9luHCAm9+N3Tcr8njmxi1Sbmav+LiY
edhOdSFrHdlLDyVG0LJyKlWYl7VxD3gsDIsHDLA24Sz5goNVZnYZDcgZcT8vjmyn0MgRaRXYlDEe
HxTYxIuneRv86SWDw43/JnVharwsqgXyatG+k2soJLqvFegwcrahjHhXcItqGa0zpmYUQOB+lH37
0d8kLa4ZGHrxzDu5ZCWyHDzQD9FiNPbPHeyMpjaVTYGYqbXPN3OvKHHEHXNhm9yBSOL8k1+IvC1j
iw11djSbxWQR12tu2jm24IfPTtpglsJPsNms2xgSr2nHfVXhQA1W6vmPq+8hkCHoDJv4s1XNyiR5
hrm4u/Gnrv7kwOBKhFlZNPV1QGKt/wy8Mscy8szmoxbN0Fstd1Zpa3zsFaXdd69TyDtZ7LwhIST+
raoClE1Z922DCI2duo1Xzvex2SYMKRNE37y49TLJ0+qY1n6eZ1aTw9brRe96CS0l1nfvDv0RHScc
xmlDpvzF2bJOxV1GkPw5AfJwbi6aQckD4CuUHzHGu/aJoXCOTAqJWKshsGa/6/ZgdxhqBW8GJcUD
t8nqcl8pzdav8yxKpgLJ1WI/WSqX065wDYfcAL09w1LuijzbrW7HK5xtFnzVnmHrIjpg3J5bH2RB
lxn4E56sZ+GTpkW3IhjJuz0IizYDfr0KfchKymlANw/jiUUG2PnuEdmjuh/8NqNAFDyHl8gaduuq
c2IFnafyLs1EjDDnVeQg+BJVwBvQTTxeNssHq10x5BgUtqZySlBdzTiQ5cbs+nNRqKYCJz7ntD5X
a5bn17W1lVkBasNJAqFYNQpaDjpKipXFYtzyBqQKSgaoeQDcyh4Ae9FXmINHLTX510aIyvA9KLte
snCjFR9VlM9iImsAYM+fqthwd/KfMDnZtjhmR3eqX3oLrMkNxcE43Kuxyvw3WzMxP3p1Sb3nwvY6
8tSvU20/+EQ71gK7SZh/vMJPMVsWTBy2OOAQYIqnjEbEY9o/mn5ecjzPtc9OtruVw530E7x6GmxW
Jm4a1QxoHgnJSFh3/aSOa+mv1Zk7gLrvmdeb5cM69UUFrEm5gNOm1gd6pTQmjVqP8PlpayD0DN/F
GN6pKNyNfPPtd+3ZroDulwNMzNYRAHJjocz0nanfDbT03MRBCJh5Fcq4VaI7kbnHIatnAMw9VZ6Z
94DFc1HuVka8LNBwmbfRCwAAG8OxV/kSjs2KUQgsDnBXB4C87nReYfDf5dcOsrH6BCv6yX8ZRhvW
YO7SrjIeJq1NDD+krou7eiUnYK/kocJe0QRiBMkUlba1fG4tjdZ1MWgn0Rcz5y2ztvyRAt1DGMHa
ApcS5YOVu+2MlsJxDHi0zqaBA56yO+alN4MlE8MKf6rJrVODdT6AZ4EY+YDSjjbH1fFrdcAmTLE3
sszREVsNiMzF6S10eE3ueVH9Xu3dRgd7zkWgjxW3viVlNqOggr1rft28nI/tCR4kbEVMQU/WjYQI
M2DWs2Py5bVvsM5YWGgcQxfLI34T+igDZAQuxmSBxcseORTv6xSbOCz9T74sNvq++fgosaeKAO5m
MEoNicB7RGhIx77NjcjJHbW7WyQNyKMPosFQ3TVHlyQTDzSHiYAUd+AVx7VzA/jSO46GlTG4BOz1
W97atww4x3Luuk67+67YSt4FAETQzKgVgk53FWZ+ym3av6f0yJvIBa7JVRU3l2rjnb+j0OSWFzDY
vA7nDpeTblRlKq0rPninmuH9BNSgyHsoOttag6zdFNmB1EWudl+qjgd5Y8zH3nKz5lwPmf1hbDhD
/1YpawgqJ5ucqy01aU7DWLjdTRLKqxQTaCNg3xa46CUTBc3CUZWy/1bD/Rid0QITgZ0cyhqTFMNg
rWfgWn2Tcp177GYtKDVCb+AGLApFC9pH0oMrdAgBXYv5zYza2IRrjz26PSefACe2FSq8nmVBY1Au
R5MFSV8w1zXBETtvogoxIr8+ur4cZLhxutVhplAfBStWKdmvIvM+AKaHuUThWqjhUX7bVuLVDMUZ
Gez5Y8cV6sOiB7HBA6bWAiexaivPSSe5SPNYwxEmD8qmgTWlO6DZSgoMvfC71/mFlcIbEs9ruVRI
TN5KWr5u27L0Mdq0jAQeBqXIrmt0v33FtlVlIXPxjmNUdmI+wiDMduK8RgDgOZMK/99ah/YTW7Wq
48zDc9OQFjAsJA4EtCu3LPCihULuM0H9KGIcGwuPYH87oawetHvGXauLsMXJ/M1tbDjugqdEdnrF
vNoJ4Um3diG2twyyqhZ1feg4fKwOq/Am/n0xg3OcWMFxrnQlIADIPlZ292fshtHgGqeIfOAL89Fb
2JJHSqLwjeVaukcXbvNAzWq5TWe4USMpZKKESWDwTj34YdNtrcEFoyXdc7thS8BRnqsnHDxOFRUj
a9xrP4LzCBsBlSsJWvwAATiv6NOmRpeHrdOafOdJi7z6jVSfcBZQO3Eb8MIhDAmnOqY674/TAo1B
JLW1NCGwCHEFWddagbG36m3quWyDuujB9OIhK78hasS0EWcKVmGhRtlJMLuPUiItBIc3qJwVAWVn
8YE80BbjRtCteAP4fXskCAJrDNwlTpPDVgKVEba/2N2yuYmo1rYbjcOoP+siq6uEUuyKKWeW861Y
EA4D+tkoVqWTRm8ZwkxANMcRXsyYKDaQKUV5PllO3BqzoUFDq3fEpOws93Zura9j56IMWNehAkMN
mrW4Yo9v8oO0CxxtxnZaHlkUJFPA/KXRWC+8W66WKeFU1lo1ODlkmc1nMcIgsI3Gohq3zwWvMYcP
d4I3li+QAwQDRLltaEOMqb9MAP/8dw8bRIIsSHeA1nuawY7Bbjwfn+ZaEHbI6k0C/9laKxwrxWeg
7j5lj9BxA1OTyBjuEBwz+Fu/fLIWnEuBhRpSrUHOSpWdll4N/csyQOvtBwD6hYnt1kNrGYw+20oL
TTPglSrwcBjrLQBgrNougG5lgsbakEkOIu4WlxWflDet0FQiuQF+yulaz0BPozEHuZYhVobPlh2N
tIAk6RcKuT+m0P6VZuoH5SBDHdfKTjWxTvIdBJ87kTgvJHZY6MZOipovcANoddM6msPs6Bz9HRq+
2P3ah1jh8Iz7hdjtZ1q6H/SFXkPnRSlcRpZ/JP4YyOI4g4L69zK0n2lbf4wPlbBqF1nJeWLjOYsZ
uFKk28gS9CRyuYLCYuoDaFp779vDFKNqQFPSQYZu4LYiAw4mfadrCGFhzPbra3qXN/6LD/5HmytY
nCL8b4VIFF2xo5JG+25xkzgg0NE6KOEDI4bN28HVEDZws875FALyLUQIkEz+KgL+J0LAHw2x8mXT
4MZHnkjsxk1UFjjEeQadAs5jdwdSlPn7f38PfnKD+bvc95+kgOOgVuVSypItLwb+CAeYqo3sFjDu
ri7laH4xwvUT0eSP7oIAIQfRGsdLmJ87kYZVVjyUffn/+SZ+0Cb3ozcrmKl4ycxbILr2iz/kbcD7
9RfzgD/7kH7QS+oBlhJ9nmG0FdlIAcRd+0xUF3gl/cpK4GcfD/3rXdDQBYOlY17iu0MMeTBkAVDc
/+Ix+9mL/7CVZMtcwgWuhKoKQGrgj3MWYEuff7FD/OzVf9ghnLqnoJzx2ThbywKuBfJnN/kLoepP
ROc/2qqx0W4NBkKwbAounG+qK9/PerbCPchGuQAV34R5gh2mA73+8u8fiJ+8nx8t1go/NxzeUV6C
FG3vgzuM6lLZ7Fd5un8MzP2L7eVHgzVerZTNa+4mrS9wyCjRrWAGbPzztqKCe3FlJ/B/OtfuWFr2
1VO1lU9ge7P8eZRlNjzifC3icW2+LTMtesz68k3/GdvwH1+X/5W/ydt/XYf6x3/i719lv45lXugf
/vqPJ9ni3/98/5n/8z1//Yl/pG/y8qV9Uz9+019+Bq/75++Nvugvf/lL3OlSr/fpbVwf3tTU6D9e
H1f4/p3/r1/829sfr/K09m+///YVyK1+f7UcVPlvf35p/+3331zsrP/xzy//59fer//338KibN5+
/Pa3L0r//pvF2N8hfkT0MbUhl6C2g03BvP3xJZuIv7vQsFDBfYfbro811EnU1vgxm+NLIFt97mFw
xsG3/vY3Jac/vuaxv3ugJ7BiAV5R8W5U8t+X9pd78z/36m/d1N4gLNPq99/sPyZm/mctMSZ8R7xf
By4S/KL7Y4os62t/5BBv7BWLOngX5BwKvmBFDFSGNvsgSnJc1+IshYjfbT2gYLkiZrlBMeWmzQmD
gwnkcu8dZoIeIAFzGIJug6owpZNIQF5PS1o9NXk6xfJlnLoj9/Wxa6CHZOvRxR9h6SMcBY7SBguf
gBpZijwFHLWzRy9dMAA5khhymJM9LztwVDvtLClO/NQNO/Dh0LZHi6iOGLo+mUleoBW+QgkftDGG
m+JesXjtUKQ3x2l7d3hCa1Yi59pyoErKkhVkVMfalPbw5h2QqF4giIKbdOynVFtHk/uRpmO67BDw
kcK68gOyjeI27dCYr50VwNnw4K3msAzF4e0NXMnRipGpx8d7XcOF1+cRdFFRlamzM/FjU/jvLt4n
gNRnFBwdwNNlTUps1ruq8BM7m9PJz3cT34C41AhN2PawhEu4Oi2uOtiH7HFTww7mVTsE+u0qi+2A
EplrM0PbgY5+TYJaWAn6iXQdIVEgcevDPAd/ZhsRG3CmkHmefqI1uWRB7ZqnzQJ6ucKqnlcPtdpu
TBVXq+vPzHdTYa4Qx59lstU0znogPqBLSm4n64xbTJrUs+e0GZ8rlBdE8hStTOrNUKPgzwzMEjnf
O111O5j/gvBL0F2322kdu1M7imMLtYJc4fy9ZQc26UPBvH0x36WCmbqdkG6O89cq3TYorSfvDIlX
3nOEPDb7bfNSflrUr0y3HfJ+iP31GaBU2L7HgLH7BA/jX09QGIeP1WbYssdw7Ml/pkHFIHKJXoaN
x8um4IYgEgNxFS5Ef3xpZ9wDv9gnDfB6By3hZfL1tZLLwTTfVRHypb7Cpi37LHJ63yxY/YLqwn2W
VZDByc0a95bc9m0bzY0P45/yMEp5EMCnKEDJwVcHaxwPjPcHy28jvwRO6ATFDUKn80ir86g8PFTy
ZIkUyU1QNplD7R+5bfYeEtbtEVpTzi9+xc7FkgxqPpcQsYnOBGj2b2zz7zNcBwf2DEXpSweK7QoP
LKyiJaJFBRfC9ZbX5rZ80A1PN9QrKm/C7Ibkh4rs7W3dL5Cuaavdj7LYU8/dsQouxqTZeQ89KVIL
JytMp6fzBourh3rDVGY0HiUA+bViuyI7zp53yP12N4Bgm8BQYZoT5P6WemTeZe8THHXcY8i21G6c
90UyicAhwyUzj1t3xMhqUtS7YVoAV7/JU8ut8yzNpVy8CxTVF+vOrnRbk7Z1wFFeUWJHq28lm4lW
Zd0b6LkBcZ56+mQ7zQOdxV23+k6R01zU1VUcthgDF+ppeConChYsgAhrJ8hVQ5ODUYq0LocUbG8y
6DmxMQKh9RZraF3qXd+/wnwhctxs71H3ABbjOA79SVNxgq8nGsM8cTWw5y9qyo96zR8aJh+wLTzY
VD5AA3MHhHlfjdnZDu4SKOfJTcH6pN/uHJTSwO/fMMkAfCptFxssh4aWoIboxUVQyRaBrjReGW/o
sv/pEPvzpPjLyQBl2v/9WHi2B+d+qKGojafjr48FdxDIgeEBwFSefVh8HZgM84LkE2DhuLcSa/i4
kk8tzgqx2+W+OnvyM6i1CBt3ZLH9aINWsE8AWPbe7IIsgw1lYMGtaDlLUl6du72xGFh+YmSfKNw3
3jiJDSFuV0S1tGMoENIt4U9w77l+86JmWuPVb7E5vGSNHwPexii2iasWdD2DVlqDGmaJ1SAvz9/S
OYFPWZILnfQgWA5zCR0RBHTAM/c5gegZQ2NCrSf3IKsu0U7g43yyrktefOrK4pP30YPAlLbd2Zff
q6x7MoMGeOMnnmPd6bjdlKyuGVVnDBrmVtKIg71sUSUd5DWonbcW+3Uge9ilHUrbPQxhr1TSXecR
GzLJ0zKelj70QJ49ysWJwDLtaj/0MQSkJu8R0RUPVZo9QOgYRRnHJCYUcMs3v5qvMzrzufCQnz1e
6G06OtVTHo3WekEK5FkV7Xlah5MXlRr+gl60dKHzQA3Z2TPZkQt07XlZPg076L3vmIa5Zb2bemDk
vFKdxmi55lt/Kk5eX8SZGWL22b7B1eKEgdtDHdjimz+5e6dgx1GNRwfjIsZ6l5gPh1q9C5cCy5MH
1h2Ev6B6ECfJyriyvqocKi0X6rSeBlCx25W/I+mYSLLsZwN4uyIBRqFwNO4bBZus9k68CbJk2KHO
w5lN7IzZrYsLI/ChOTuHuhYpwR/odVICjbRcWVr0XkorAkdHEZd4UhHpBSQyhc1LsmknmTjGz606
Qaxi3DUmxvhmKXdVmaKhjCGwTy10AL3Fd5u/7vMe48SMH5Y6pOIOG+9973XXjrErJBu3qTHw2Vpv
XbneILW9ZTdnjrMbNsCDFGAztDhNgzrxy2Ceplo/tRI3LtirB4TL20x+HPdlLh6ZlT0sxgvAzgCF
thEwKK/9ap8xr3eal3q/0Lj6WMLQCRqd2OMdDAnX5Kk8woorXmiBGQYv4hKjJfUKPuOTY3BC4buq
Gqh8aI8s7mWVMNIm7ypuSCKgbXeTyqmj1btQDIM01xoAFhdp2VhpgyVTtvE45TvImER/8XV9yaCi
AmRxplUIgjZr95bKdhq1jc8bsOJ1gF/paIzUYVfv+nip3ROL8rOurWSkmDmkQTuX+6LOd/YWVOVe
z2uqu2E3h6BZW/cIxd+BqE/QNxwN0bE3nqA23iGeGIMCgHX3LkKN3Ko9TEMgIRgj+6EBDty9lj6J
GeUH+9je84btEXR7IK06YNLn0FvOwYDtzuQXKMnjcbCScroWiajFgXKsHNwkT3cHfazfi5Zng2Rf
TPPcwSeWZ/DR574mZzM5J75BVQGFgYOqboUqELubL8I8Kw4wkTpiTuFU6uqsLXG2PvtPzYdkDtZa
xb743qE46I/Nazm2CUZ0474K/V4gLRenmRU0Ilp7FElHeR9LejU2DNzXA2/PfBxuLeKYoYDbYTjw
Doj0PriPqMj3LY5cb7oVLYuLJEM61WygPZ4iVYIAum0f8IaPcz3uyvXQOtNx6uQR2prlAzZewADn
zALRpouDeGdvHLXnbrpWERV4MOEVhlHmQBfQhrRWUuFc2aakquzI4sl4HFGsLpcNmDTUImCmwbkG
YFohoQT8W6E+o2e7gbYDrr+oLyfUl/hwIOvKEjL6iYMJOo8xoKg4iuspGUyfNGuRkHjDf7Mm2Mi7
H+Ea4+GKx9tngdSQkST2LN8nzlMMoaQ0QpkYgwfDYAWC80qauDDC9Y7YqqtEguQ1S1BykhqJjxQy
5QkukIyR3aDYzrGsXRVtpXObc3azEck2VVZKinfRVLOzbA09ib4ivvzCeXYWIWYqbrr0Lxtxd850
b4xzLENkNGgPWsLlVIdB7YtLMTjBcBavk18/aO5eWnpsP/v1rcEYjOHT0YKRLTXiWM7lSSKUwujy
NGtx1CCsM8RiwPx3PrIqEHnQho4b5U6JNw1ivDwI5e49SHHdLpwQVwON8a5oMQw15CmWn3Or4V0E
KDwGNxmMBQw3RQG9aB84e3qBv+NBdPYepsuuHCKsmqgdREQxXtpJRICkyrUSyH7TVgZfeyIxvChv
1nPQTF58wzgS2hn0DI4X0p7GiyoTN9AYvAE5P1cgkt6QXIImsEwmmaWDmnbic7DeWHvC586zj1+z
EhppceSZOokmXqEU0suacij96s0OKyPjXFy9apex6QT1Tve9HeWV90A756tbjLf143Zwl+5pCZvA
wyCWL87CfmKZPucO3mdQUpXkqAqsxk8QDJZKpOFaq8YaWdIBdCL7aiPMFtb/03Jcpu08z9vZtNO5
Fy0k4Xv6oEUbVyyL/JPetaN71KY9MmRpOdbeG+z9OB4H7EiQtwYgc1NYikQKrq9o0dIUx6+/DzSF
+eGQP5AqllifCDWfs3DgRdJ9EImgqPSIdeqiisLW6JMdzQ5M2niekoWm7eqCThXB2uR72wMO3bYH
qC8OKjXPbiVTKHZSDIKkT5y4qXoGTRfT121cLsPZNM4ZwqVzN/Ozx+l52cmSYJhD7XMt94RZO3ar
7/+bsPNYjhxbsu0XwQxaTKERCEkRJHMCSwmtNb6+F+/o9R28HqTVpKrIjADOcd++93LqiGx6WZIv
lYfu+DBz8b5xN435ep+78i68SJMRDRPzNFud9KsuZKBfvm/Pv/iAYsaEcbf9XofypcYckCWq+5f5
98J9rQV9zSw5/aPUdkZpJn9sx/zUo4SRH5P+vIzwFYfpd+XfRIks+5uBJWENpB1OJwXA0QWLRuNo
NF4nzR63jcfWBHHpPCu3nKpGSBhPJi/Krtzk1DPK+U3W1HecQc9J8wFSvOq/F0cJ8tYeDgsWmAc9
+wF9UFpeETZncz6vrHcYTMy4ta0bhM669bp4y78F3QHRLVi8/gxL7GLsnqToEd063jIzajszMnBb
DxdizoEgbw7QEKcx65NmWJG5HlGx1tGqaWEl9+EaIRF28Vo7nbo5k2B4158tQZHDS79mU4nTrYzL
r3nMYilr8DTYvaZ6An+hPTqpuA1aydfMwV9GRkRj3JTNyTTVaCiEExbcFAQl4Rf7kKsAI/kJi8AD
GuKDrIwl0IAJ+Sv5F2eo1dDiTylqYYZ6X5pyWLwIFD5NR2DIbELZxzzKrauAGvUSW8ULkaXP0ljf
RFcW51Mr3wm1XYZ8OzeJcHJU3xq7iLREKEt1qIsfoiA4sislaaSoeWhNVijrxOtE6TQclP3vGr1M
neSXcvVlztpMHMMl38NJuy7b6h2DHupbEmLuChPsYQOHM2dYFstcvQSTT0K+nPaxPJWq5Cn5U+ak
w1Ie5iZWRaYRNcMpY8MS0DvKT3nqwmFdkY5m2lXLLjAdtX0TTU16MnZ+IScRqvduKGE/qC4lHtnQ
D8tggVlmN6yyON5q3XybNv0NHM1bFYxsh57cNS5OAzdE0uuOUiwXJfsrVPo7psZn4zCnCzt2qeR5
wZpWpmWaFpA7DPJ6DpI18crR4eZp3xfJL4Li71rrD0Z6j+zdiEZJeFlz/bEadtFb53GbXBI4Tkrx
kFM8KEPjKTae9x1521qCdmvCEt9C1yhIioR1ZS9BVJvoUyTOuZ0OqNQQq0W6XACfycNi7jtyjBl2
Ew1kvmTJuSi/E3JIqX442Zi6df1mtXswJxZbSJvQlJyhyai56mDu2ePC2djgTFwyr5CmYONPBQmx
Ojw8Bedie5/PieJsbGE/rptBDmmwr8Oaevonh0aSrLdclK/GVR7GsPmgb5cF2Mu85shogf5Wd6s3
6KUn6xrOVME1lt6TR80VZ1sogAd8e9Oe8q2WQMujetDMN7sn9lvAYB/9iMRN7jfPPJKxXZjN11KP
sfybaoo8c6UGKkn1Mhfdnehgj/erzAMll4JcIcep+sNxweRwHnfwTxZgwvr7vjhYyb172Hhuw27j
Yus6Rpma08qvXd66FZyDKj/8Xcn8u645WeLi/mceaUFHqE4KF4VmfB27W/2CIOd3Kb1pNnqiCrGd
OX3SnERjje+CM5paNOBKE1sm8UrzEIz5Notx+33uGTnEK9WZl3jsNl9+LX5lVIIpn9TvJaMfYYAy
e2iXBd2RiMVc+FmBPS3Mq8y/3pq3VZbvnTy9TINfKfkNn9OPYnW/D8yijmbd9Eb1pT5bP6SVBUzd
ZaCG+vdRJZZnWzrhxTLCQRNZZF1JZi9hioZ72O1q63+Ss9w4rAEI0u2UYsDa5iWq5S1UMDuf9ZTL
SgWXGyfNcJ62W7MSXN2dXBr9+wfeAWegA5NBD1aSN/DTyh1Nr7JlIaWeanhtPB1NRhikcGf9ZfWW
DfNbAivP+FyZ5yhOv2SoS8x3pFNeCmHV1pH4mW/iSTx6h7zcszocdsSfyJ0PnF4ykQOcK8p1t6Tr
Ma3XdMapocju9syM9Vyr2XlV5SDtb0mVnI6fRU3tmoIlUFVvIHkwtK+VWnqGrjLKVtyuyb3pAb82
mtridBjGSc/4nbTDIVXUPApPKd1eeMvrCpsg8oCURGx1PVUPZvs6RWkCyEI3E8+AJSx73WmciVKv
x8uc1G9mpr6nvXVqjcHJs+RD0+fPQTw+08zO9/60FblTtuqbNJRvet1ilrdx0sLb0O2mrHA3HT4O
ST+dbKH7YVJ6Iypjxs5iXLKnqdpPismjObmdYIaSvoVDW4baIgaq6MjX7BBvQxIKE4NemaUxk/PU
5PSiiVtstVg8Ule3PB0Fc97Dja5epKsfxlM9K1c8E8cNk/9FrNwqIPp1za1v1MbkVkN5wedxNjrb
WkVqmDroQ0uxD+EPVgx7AL3ffxC404FILFuQ4zvHq4SdxhFSKVa4MJfhij/wjOCIF/90KF7KJnuw
UuKiRLNTjaemlj2toa7A+Es6JkgZKvAIkTnxgBpQjfKhvIpq7Wj04WpXkUqFeNGYp5wjAtaLIMx3
2UwfBI82TrmM4OdmdEFmsq966V0FlVNsA4JtjNw5slUHO3mpTyF8BJXHUHxgNb+PYW50vizkfhwm
luIrdyjvs/wzrQZPEY4ot3jhNiMcQ6L1gJJuJktBdhhgWMWOgYAX0MSxRGFqFFA0NqugmKy4Zr25
OgpY0pnu/jCbJxhtQmiJt9306R3nngsdIGQI+St3l7/q3pzNXMLMFw65BVChvuxhWwxvm9G+pW3+
JkMeI1MTJ16iynGpdXGxGCdIYaeNDAWmS30xwsXsHSgHgkQI9gimL74DcStua2oLjRKOpNpK7Cib
B64kSvLU7/If847yr58G5fDL+SfB1DY0Wu1i5oj2I0uQD7ehiSiOyVH3cEAzkJN7bm0voD/kuXrR
0upVzRxXTBeSFqQLtmAsZC4l0SZGGpiKEFgkifLtPhbbXSIImzjGyKxmwVdri2rnc116InETlhvt
+ptJ0kPlU0sH3RXreKU3wXjtD8MG0sXy8yePCeOny5rcraKlxy/of9JoMPQ7xSV5Xn4BK0FDVo1A
5odXylP53bQygJ9bOvrqaFxrrXsxhenFRPklm+0wMadNGR4J6q9iGDdf/FcIJcC69FznPKTtaZSW
mGhzaX7Oin6xtOKyFD8Bamiu9FUW4qVIj7Ooj/EMo8S8dj+yo3NU+VdWsrN1/1MN1M+5HOwMRzIj
CxUGIwKDkebiYEhzvn02ck/S2820KkIGAuqc2qloRBmiRsiU6hggfR3xaslxtamxAFXfovU3ailO
ujXGMkL55mHiHsdzK6ZnM8EJbGinCuIRHnFbSOeI5zwkFBZIEbstlB9/BL/feOcMxde9Vun8nJ5W
1r/IBlwWOb1Vsn7vtU+lNuwk5f886yG/VQQMK1rNMdrmWw4FvnufWqe8IVmw6/GPPpvvDXWUyaTA
EpqHbmWPMpHu05ASXnet/Dkb3QNkj2cQSsel6OFAf/1OICeh2ZaRMA2RbIwRCbNoVpYIR3wkNXNk
sosYu1vrjGPtJix9lJY0wFjva19/4Dsj2Wzn5TDig4RH4mC3XURfzb44fGKsy3FfkB/zZGt6DNZy
b4X5Vi81H1zQFB7pdQ8Pti1UnOAyoKHJNdIn2sX/JZ//bw/Q92BVoXPTZAasmqWhx/9v9bzhYMaS
W2+RlP3It1urHudVbq/Kfp8YFX0PkDqVC12IWTp+JlExz2EjMPxL9FBVLYaCOSpyHeH8j5aycxiG
0Uran/xR5/zbcRgOnRAS8+HJQuRNhhDHYyhKesC4VCeuKabeuL9PQxeWVFQl5y0ADiT5CuVe9Tu/
tAAPGZdlPfyeuQV22lhMIP2woTcXy4swiRdDC/CuuHWlIfyI9wRsArZdAvMruJVYW5rTgcK0hJst
Cutz2Of3reVZll476V3ciMRpy705ODnvHb+p5Y2oYXKjOSIoQA2Hd+GrS4zF1JPh/PRuRfRKiUVK
u8HbTm1yar6RWxXzk6IFZnZfRQlCyuGnqeEXUuLDtgpMxgRfDU5A7TTq+qmbzFMxm6cVOX4KVbFx
hOG7yXpLzOm1LcYXoe0elWndFEnxurQhJmOdsT6WHCRO75tIrGVXeWpjl63h6k3lGfPoKQVb/2JT
3ryaPJOqzL5OFm1MLd9ghkzmNVh1BsUIcZng4tkOyB74+Ws+HcFaPcTx4AZaEWFmqt8hkKwmUFlt
omumbyaKf1CD8JkY02MrynvGjVsiJhZjFYkv6lWEudVoTSBl4Eoal2SbCx/D+/8/rvJ/ALb/zwzU
UEX12w1s6vxUpqD/vclrxx3cmNZmRYqSRTMVewsq5FHa2tvg63132fcIT/pJbKwbWc+HZifLBNlP
Cw5gRzWjaTDeckMUXg+lSgjHuYgOn1WSAcDOoONybvTDTaZzzcVs0X2bTRbANvK7xJY3KdS0v5uY
uTKP8DRqgU6avBJ7V0qvRyH6fd/4Zc2Nu3gAybyqcVZxP/FRxNkohxu9kjFdtXiWx3NBq7oITqMe
sTTV18Ne/yZmi+6NssM3RAZmeFc5kruNxq8ZwrFbQjHdQ+PXkCHqsfhpvWiVcAHlHa9IyTLft8kY
jj677d+T9NRV83nKfR2KjplUp9kyI2IB0YLEumr8xZWPNZddiOmhNTjGXMfUht+xVa2YvJJ1BHIi
uYkvl3Wo2k1cY+Bp/CT3APJ44jF5PXVQSh2UcrOM6n9EuRWTxawe3zV3QQohp5xeaxhdszOIu0/Y
1Ydk4hNW8ZNb92ynOkyKjgJnCJuV6i3IhCXEbEKV4pnqX2Prw6quwu5bMVHGqzk7EAbeG914q17M
dbxR5l6RbsCwxVJjnAeRD9YST0i2kTGLUQfm4RUMKqnA9nLIyxUK3i3r13vWjI+GRIhZFWFfLC85
bxP1SSKE0jqGQqRrF2FRgdse78o+PrtGfAxyvMcploud12Pn9dig2A1zH6DLBFWSB5xwSSm52bsG
sqF6DMJwx+6uyTTpyHijihkjP1vMWvkiHI01G/Jl+pJTyaWmmYg4DEXzf8xFlf8ei8KeIaeh6ype
X03DNPNfbMuhg0QEbLw9GezF6FzzXR+zK9m5m2DsD2ZNWyfckksWycV4Sf5qiUFlld0rC9CUrJ/j
ByOVXQEUxvcu0h6yEQGdoP4osv00IkpqKSL2gTwy2s/t3hhi/N1yjUWgSkpgHEOooom56pC4xqsr
94u7LbGaaLb0uj8IPZ2LM/kNKz8Pv4+bRV+pKFz8g61MMtppEapazJvgmaNhaztphLyLsu6IDrwI
Al6E5LFRHubX/nlsmIWxCmgxh0m8uRpaAVHPfjpbpnRVmv1qLtw3sB57M7tKg3QZ+vRSNcv5QrT2
zXyse/eh69JNUf8o5EIVakbQ0GdmtqQ/5Fo8K77wmzzeTZqta7+T1hCPiz+8VVrrMoP115/m0OGT
wKibjaE6WEEhIp5uJmcGlcuQckTnHp59hbLeNhvTzZvcFwXm85Lui1WLBW4PYGoEmVWFTGFfpTpD
4IUhWUjnyp2L/CYCXJjy49ayLYsB+A1U0618B1xwrYWXiZEny4GUNRjHPjCZwCu9jlVx4eKp/bQ0
vJHW/sXwEIs8hqVeQURfbgnWOOo3i4qm617F5Bw9YaAXvWct3RDC+rLu/khlq+AGrxc52E7BwZCs
pxFQJVvUD85UMWp2utVCwxlCPQhHoZIxTOGHiCYoW7Vi2caY2esOQclKg/T8u9NFvwl7QmvSOd/6
64f8urcoa2ZA+sITUe/H1gxrdn7eAGmGOz3gi84aul2vr9oP8XXoKc73ifwAE1m7d+W1vHXGeh9d
ld8R3kNQPWvRoDMHgCapJFgwLdW+ZE7+iEa/Y1bKiizQsjqo9Y7viRE0yqajVdlbgYulNHTOkOxt
nOXX8g6Nx1ieX9LpOKYAS0dA4BJCorhdVndmA9e4f2Sb6RoWpO/uPktayIrc0EjXsDiQZvGHEblR
s5eBGapwKqSVVWDKRRPqM8plvBjDpdewtze6O/EY5A+E9ZfMfk3nOahSauKGCUaNZMYNUBo/Kn1k
cOKJBdbKSg73UIy5u993sXruH3s4bhh/UisqSQgaghaxk4rAb4XmP7gzZ/dwfA4SA50CTM36kmnN
IxvMW9lNV2hlf9pxcQ/C3KVhnlS49Pn/eXdryn8g6//r+tZVmTOcW1w0Camq/+XVmCwCvpNpyVFq
UDgbaWgMWjj1U0TgZKaBZJsl3GJP0X8VkWjMERasW768m0X43Kvjggv6CnbG+varDW/EcubiA/EE
CsqdsaHDOr7zLlohhvWoFHWkz5oqK8BIMHrfcFX7E4FEwbsBGCjo0R81a/FwqCSP/GdnVj5X0bLh
e6euFY80yqlpO6uMqAP40KhzsRMYe9zMJ1U476UWf89XBbgi8QKjFKIlejl4H4EXitWlnmJtAJEQ
NriG+33w058wRkmwda485C6BOjuX+f2GGRaUjfUwtZbPgk5u7J0EbltmSmdt2c/N2J4tGxTCxn7a
tQQeX4ea2L1WQvMyd9pdzJ0G20DV7R5oDU9fzgbtLjE2t6VbJUztZgzixctCCTIfQ7TWKR/K4XYa
OTr/YujKyUw/64WVKYxAxQRV0dI9bcSaJ2BeUUpvUigxf060Y7q/Dtsjmab7NpCYbtZLGbam7Dbb
6Hbi0zr+yYvo9pxxbYvvAi6UlsrewaTHggnUxMJenQTc00beuOoIkGP12fPgizJnwib4Yv0N55kC
M1sv1b3axxt2dPbN6ngxuLGWaOwOPCwad1YSlowBRvum55y5xaloy9tOgwi2bqO0SyeGP1ZUEc9G
/K1X6TRnOe7KIWZAvWUf+9Z+zOkUrAX1fSY8y79t+rd2WmfpsoiRiKNZ/Zve96+k2l/kL4sNXD1W
ZjzJIcCBYGyrgDP0Pkqmo/5Z7FqRYCSyNDHZIKG05zEv4owB6omAuW3+PKKNPSLmT20/sHy1gV7o
7Hcfw4GAtjjPnKF/++J7z0VzailldysWzP6cUdpVr92sck4y32/fSgQXWRbD5UOfLOfoKncSAUSq
i5s54mUgBr0Wiq8l6OqmGJjtgAnSPXAtyDTJugkh17e0/CowvBNhpvel4ltmcvueoWqzr0CAUldP
1PU3Y+yf46X+IcwZIvKIg474KdgepB+ZPbBtpkdiqkekWdF2PLO2LkjbJ/gNfnYUnHfpeWCoXOiY
FH7hjpuVEHJDCGibTicL/5IiCaxK8KdwHrmsmFkQcxdmRI2MSc5oRWAj4qDz6uxd7TR79AELHDit
7PtqNTHOz/OYvfdocwXne6L9+n08ACswzIOB02G3geRouNqgB/tvJgSc1z10ifJ9r3dwLS21rHFq
1un0nXbBv8ZAu0NgyyvDWzB3FgKsGS31VuJOCY91jda0oTqiHDs71kgSwemlkGjmU5OGkflY1QxP
jt7n5UCObcxoYYw3N9DyzF9bcjNVK1rbf+x8gW7y2ErlngQbUVwGFTmOkLf9KWULD1QddJLla5NH
f+H1BOdb2Mb6KuGZ6zzJXds11GaaCFOKQAr33WnfLv64lL6J86Y0PrY1jwQWsu/KYYO5cMA2V6uN
hzH52RLPX0rXmD3kti41bPkqW/TfcsPbpvjzyIS39p4FqmviSZKP96q9G/l0az/S8oGTAlzO1g2x
9qclpVp4pUm0coSymAXV5P6pY+0NGNbqzDBePP7JM6Bqp+OrcPpUYwVrz9g1Ft4WmEqoUvXkpfO/
ntZRibA4u1nwzFA85+hbIuRr7JHhknBYiDRaf0Ujh6bKs26Lg0O6fphnl9PJGvF0h5lIcDKoBFtI
fvN3JTDRDzzHb2XmpyZ9HQ2EiErLTJeyVBmJlM32SkRy87ATegy3NJkttO5UjneodzwdjSbZhbC/
6im6OX2uwZCw3I0XVelfNBK0v5pRPWErvjPwkxFmE2iIWVdSrEr0vb+bfXGmxfDrcfblMfE6Bu1X
xdbc1op35YKFwG297jf5zat0y9s+BO51yiI3Q2q2qFhkUkkMM7pV9aEAdMoffSABTuGSXHjT09dF
Fd8+lV33Ru/5/Y9jxUNlEJ6zrupOnhTj6Zwin3RjQB4ymP813++hzxHGiYpCLiJgMkdsMEFfDC6+
wg4zuNlQBNxEUd4lYX2hK7sI+fSigpBasKqU2fYqzMqr4Fby4gj3f2penq3msGeWIViQUb9d1UqA
mhxsFJ/9R3ug8llIaU4fK+Otj//Myi3fwFjtpf1IceLhe4wWw0RszML9BScYXEcmPIvtxoUiR3Qq
QIxXL5Nf5atrZff8AwK32Fw2SF3gK7f77OzjaFvheNosnSzdIztbuEpSFnvLPd46knzaazca7pzS
sjCOMrmAtVuVLG6ndoGetO9lXz6lUYwrK7HTLv2QReNpZOuzEG7aEivLa5oT5R5+icSsJ5cMMDWn
UeNmS22z/GuxHUqU+T6lm66Oj54+5TuurI5nBMEa4I9qEiDVGKrwbx7LEhgm+kISFyae+7S/z0dx
6w/lMjXOMnKv64QuBc3jyzYUdy8+pT8MbpyiPOzFesGt2DGkYO360P1IaTnGm+BvX5t+RvmJquTP
/l23dT+s5j3hHZHX84RUyNn2vUdOYnx+nTNiBBNNDQDC7pVbV8sVumLGDa27YqkwDDf9ZXrQZ319
vIpMILdW9JPtl6BlFDe2hAmyI1L/z6h+WosTCnJ+Ou68levMsFTw5JeJg6bFryfYDUSSP/RsffnZ
IQzVxluzi/jOWp5YJrDyQlcD3HePRPGEAStXA8VGaS7X39kihkzcUPQ10a+nv/M+hcZ2P2aPTcp2
sbw2Q28fOXTrDcv3bUlBadN55Gdh8HbsPPOBK5ISqM1eTNVnBsDAQOR4AAQX8uWzfWflAEhnagT1
ovcVreNkVV+G2X/NUvIpzy/Kvp0s+EFJYNbFq2hUL9Tvj6xQb6Slr4zBpek8FfjO6Bc4nvfdZcat
Uim5fWqrjkCOu4yPCHjsFvlAhpEP/9RahVDAS1LOYVekzjG0vKeBSi0KGbpI/OKo743Iw1s4Stj4
WeL384+Z0pBjpnMn4W1/39t4y1yByHxKjZvvXnqEtLUcZuzdYHZsY0HYcD4N9E4VvVNLr7z5TeoV
2fvE/ZmdDTAresLo/5cuGvaxa4GsdfcUl5YJ7lIcU1g96dWqz2tH0KEVT6UoxOLegvOwhZP0FNWN
j91lLW8ut7cE6rEwT+ftuZXGuV/asz5ucZ5WDFM8/KFZj20TnPghABAr5DMQoHQVqNdYc162UWEf
447drgzUGkh43xBwhYOyPHuoqIl2xKWr0vBXfZwO5XmrrrpZB4MOZpuAgTYqCOxmoBpVOJldWCdT
WEpruPTvRRn8k3Omo/3MeF6Os81BxpGYCwjq65xJV8FtOFb06qZt3S0rn4a0vRntuVu0l1ppwS0R
IWAcBZA9/2q+caJOV/7W+8P/1oa6NUz9VBDPR3Oc09saHgeytJKD5aBgbPSQKH64TGM4cwumm8ow
2gxMb8GD1VFZWNjCeyoLmObKn7XFZf3Vxn2bnbbsmWAXFxKeDyIjHBjITEmzuVIk8t0UDkdPznRk
LvOQvQm0D4K9b0pUAH74k1M6zXg/tcT9FpMypXcLeXNbJlTfTcizJaMwYeBQsIx72z2jpLFC/gPo
u9HBWoByO2WSzsgu1urUwSgvNld9DyuC3r+pFhQWfzODtUT/z5j5O+Y+ZUic5asbuaJ1wc32T8Fo
nBqEpPjSELsZjtj0pCinseAqJFsME+1WMgsDL3HGSAs5zBswD3YZf6n6CI8GR8svwy2NxKVZtQ1y
JG8sRtP3IdAx6iYWSQwn63+o/K8KiK4z/oeMn6xJr3JTuwen4rOntGF0R8KAQLyXWbgyl+9Ro2L+
q/TzykeJ/oUx2fAY4gFns4sKz58Dmsnm4ymXA9fuKc0jJBVRlmIB9gotSPfJjb1mb7m1XEUWqJbt
b4tV9Xrty2q8139M1AyyNAFxTZxBR6h1DwGWiC69mQKz6hydcLCNW3U2jMgcX4rRW7rLJ5hbcfR1
ScO12AQsAAlGj84Xq83ka+lwSrU4q8zQVdhys+qVu3SPVBPxyWUvDUy1zjmm3jcIsvWoqQ3jhYpX
ArehtH30q+GwTIW16mtQqnsg8qdY8bGAtaawMMswgzZxZJqjmeUt1en2TIaU8km36lNiYVSmysb5
+qMrmXouksd31LYLKoebqPysn81ZqQjyIO8MdRJnTXvuGXo95CJqzhN04lNlTLEyiLHIohsH5xmB
uoScl77qmIqwwLcaMBBm0+sOV1AKQHwEiBPwSXdQ9BrvNOk6U76YHGgcO+3I3H2nSP3XZcxgc4uB
KesK8irUVfQjjZq2dz61T3W3W5toxA7WGL8gmCFXqUentsi9jLwbsA7m9SFK7Su+yTdrLp4jnIVL
m55fW7rxOJkEny0TcjwY997KHUl3JtrFCfRlvaDWYGyqCEmotmOmLYGp+qHHEhbOH720OhMGyp6j
XSRLgbVitpcuoRyjBvuLY5HR5hJhNLFGw2uYmGZeuw63f5AbQB8KILXgDDpdYOhZCA41ZOlAyGka
ct3lLntj3O7Sg42f6l8KpXmJUWMS/tM+n0QUPxWLO1x93BN1ZETlwlujaHcXl5eCV4NUBa6yIt+D
skGGq7pgN0HO5Zz+kg8F8W1g3QN2Ued7M/CFMSULhSJ8zWFmfcMe5kA0fPFlafpAHSVfH4rvtRa4
zbwO2S/hYZKDcE4ckWEHeaosf2688GY+kjkSvN5AHaQR3VpK4X8DGmPGaQQf10v6X8O+2Rxe+mUU
q1hOi3OFU31HSUkuBNo44aT+s5zb7zbIQVK+L7//iN80m+/TY3KLHkA/QG750rn9jiGFBrfTQlcm
lUJLh0NWWbSLSxL/vBhJvC3JyTpjX8YeKnkLCz/QaeQXgRZ+ttFnfOYG1CebqXolNUpP982/NJoz
VaSGPyL1BKZ+inmTCjnK55+C1uOkWl7m2bqlGDp8htDFFFZRzLz6P2VrgtyQ04RgJJCxWWDWd1mQ
6Bn85fVLQ+vRowhlW0E2evK5hQHBfRZokjO+YRIlgXyiNKgO8zxr7aUo5gtziIvyWdTjG5s96ivH
pie3sbXUof9tHOnnGiwRqaCk8UZtYrpxzipkXqdQhFB+yWQu3roN4V4GIEJsYziBQ3VBwCEkJmRw
UGl+rE5T+mrvE8hU9lMpIMoP/UWhKyzHOCehMJTNHRhMajAFzo+HvLqakH6NU/s1pfXXmIifG9mZ
zBbnwTVWM2S/UDixVIC6R0wCJihB39fBRF32SzobSF23JZruhlY6QvNDkcq4U+6kBEBPxFZU0Kxb
kVuPzdlIhVjgpQbIDi9/caRaOhG8VJIkWPGVLLkesjlJcZ9/pLK87tp0lgdE0YCcTf+JkIBdGu6y
naWLvzqlPaAO7IrCGhD2Y3aTN9YM3qb9gt8JHHC8dONZLFeQ7yrkO1vAvsUphdJD/T0wFRZbjk+S
TCSOcYxLB61d99tkqAJPt/uEg+lp9nNgMizwc8bhF8+iPUEjoDaFKyWe4o0broWswrshXheGKdzb
Wia6OX74OVWdDWv85Hw/gFS2yutGWwib0c+YqwmYYPYTNCVjYIdCdWJ5Q9vCTB8dmGCfE7cCcKTI
wIrYhnQ5GXcFQ2BY9gvDa+V1cMuPrH4pCg8aTIi+pI3JqRP12MzGixCup4JWEvQdRu8LFtuYpTyK
LviNorPnr7rvDp/QtPKCKm/F2oWMi0b1f4g6ryVXtSWLfhERePOKkRCy5c0Lscvhvefre6B7uzvi
bJ2ykkqCxcrMOcekWEDi/tkJEM+0INEZHLTpI0EjT/O79jRG5c0UzD1YKkcbTbKGzCde9Sq/9dF6
K/65lbocK6Y2YtlTe0MjBUKJBn/ytBhvaCbdhjG/Kc10nTXtwpFx4vpkMueD8n6cn/v1qP7jhBBN
Bxeca6honLsosGQHGvphDVW8Ysq1l8yDlk6HvIZlKOtHzXala9nveZ/KCPqBv6wjPuUJ+MpIO6Y7
hkrNu45yVUbpJarnUWku6zvYPhpR8iPHvVwaLyB8XwhDgAQBY9LGERHQGCbt/GLF4hWwlJDHvlpa
+1mR910z0SMBbjPOaGVp8pQkn4XA/EWUgKRueDOGKWkzTLk18/xwfTZBNc9idEw64Zgn5ilr5LOi
9peNn5TN+EqdZ2qbuXoiXUo5pimSNXPcdXjFpYL38GvButc3WPjmHCdms99J/vQrLe01L4cHawof
4Eo9rn4vTE8xhlW6/pdyOXXwGjX5n/5hoibMpCMZW8fU0oIWFZduyAd9Tg5V+DOy16Lo3ofIO/X8
TLzL+Bwj/9IIfXkRcZLVZQz4WsIky3Ac7LW57xiA6iYKBFozLZDgdnRNOpeA4NyYZjmtA1v++CXK
Kg3dFFe+lj4ACnhka5X3+jVzsOgWK43Dw35c0J+nD5HEFCd+rTgjs/h1+dApn1tfEf9Jj4KTm5HX
+6arCpj99XqnkGlVszTLAmpW0I4/S+9u8NVFmA4yykR98CO1hHHDRprZPb0nrbh16rqviECo2Spr
cCHHSWduvriL9JovNvyBhqS6wQdr7gopM4mCM/ssqGiLCl5Lh4MVIKuL2WlvGvR5HxFOoc46Wiyi
/x2lSaGnxtJZVn4IQWHyN9AAxcvyOOrHrixvsMtvBKPQ43k0ay7DDWA3m/035RTJQHNLqlZF97UI
pAfUKFV6kPbqk87kVFohaBO31uYkTiE+ozErpb5OQ6iiOY3LACOChrpWuZZ/EDrc9HX4CEcYS73m
QR1dzutEfMjDYozuGGANEhR/4HQ5y88lBbfwWyYr7u75qj6txgRpkiVYdVj5d7FQ7PA8VEzYMlpO
UvVjhiiHspoOxXBIWs5Jh0ZsGQ07SmBHUbQrUjRilVJPypZr9BP9kKtxA31xyxn51JV4uVCFzcUB
qYrdVKYN8c9flHmvYS6b/Q5EsBiZ7JvUQ8DuWd9RlA4HjNBljW7LqdT+oJUG+v3eMTR2pAjAVFxH
ISbWxkQA/FaVpJ+Z9TPcmOfULJB+awf1XWTyi/hgnZRdLRenWDWPwn44ZZZMgibKVnqKOkO9Jv2H
5s9pkX9ApEOzruygUarJbpYhycdHsqU8gL7nQYjOEUJZnTQ99apgdJnA6ZltdaCG4jAl/ltc4A0S
B5acLSrYkcmteojdCv9s345st4bHoopu1cuqmK/h7RGEzp44CxnLAjzVEGP++3icsvRVTb2xCh/Y
bNzStjjHBrEdyzmJnOEzpHuyvAyfYhM9FLr2WO6az6ZIAyByQbdx1AJVpLuLgvQpTgWSACn5SFRZ
veGXuDrRbsPoJA0c25p6WRIE39eVJoN+UCS6BfxrRaCqt7FVT6o2ngRd5it2jwkXwvCxxoyE+DVQ
aftRKI5pfEi/CoZ9uFcLuz/GGE8G6u7RrgFUmKGvMhOQWW5msfd/wcQkTWnj7OfuD1OfHzi3D1L/
Vx/lVnQa60+YqBW3xbzjuf5L3zS6GYmju9KAnHxcxEtUmycFDiii1hytzXTSQ/EsM0iEr8XIoIV4
Ke1rX7xpF1Iy9oqgkgkSXZiEf4j1tpYOO/Eg/+TMBIhwYH/DBbvmVboupng+FRZ7fieqQJWhEWsI
FObVlGzrJZbmA8VeQF7MsQE4uVkKaNy19nel8b42TMpRjKWYysPItSWruy3fM1PCGYMFJ+tytWA2
pvQzNRHTDipGHZV/vmNODrEcVCCY6KQPZv13xKeoOqkAAvMjXB3qP8Z8dkyaUJheGoU+DSUofl2a
WRdSbCAG2uVOGckBKl35X0rCiljeVATgk9PUo5syYknJGKIgY6tP7sG5+yTVDkD0AW99kNh4+ouj
IFrH5wKJemT3pM3pU3uwZOmwXaCGhHiaL8EN5eKYp6gcYZNI6oWIiwDxMoiOQwPbYTWEA/jxg/TR
vZl0j7WPOumfVU6BZM7cQesflla/or7VKswRqJLQncJsrFwLkTlNuuYrG3+j0FVjQja/KMXCEG+B
ei2xhW1UgrzN92GLx+GHNV0ljawvrxFYacFkNITo0NovJOTplqtTL0KBLx8jlW7uvvONWyuUFzr8
nSHt+Vb8UmfZrsBkA+MdgVDT7H2aMJIoeqETnzs1cbQDDHxQyIN2TtSJXg3zVzawDiaYHRzG5dit
3+IXfL8ixmyy5K8TuTNiBk5P9AsJn69t0iJJLyZ/3iqfsA17jF/ssklOxbgeoxUAe/qSlw0BW7aS
SgF7KrclvmXtRzv5SoB8I+Tromwfhu80QDIZYY9gt9AWtg0/5Rijh04lpK68hdlfiHDw3BC8Rxa6
1WxTkXNTI32tHvviEZTMQ0P6Jm15nGNMNGMn1qdjo9kazpKuUk5Gc0gT4wEV3mN+YtQ8vkt6+NRZ
l0UQnvXMeCH2x5oGP61nX+JfIS9oOv7MYhuPY9KnBZFarW8apd/9q5cZiE29xxmxV7BKyfSRRNzw
86yxufiaMUtIp1bGlxyK3CuwY6jgWkkSwrS6a2m4JdrHzpn2zCQVWT0pzfhYh8WzWM4vVCSJZuwE
AwkftMsEp9jMmec1v/kS+jpdPRjKiMN6O8LxYUeEZD6BnD3iVVr7wiXMi3tI2+Y1+xRwb2u4t7PI
ySPpEnnZlF1GbR8Kj7HLIj61R2n80zoSGn1yZObIXm2mnjwJwgNeuxcG/ySb7MHdEZlmF8FYQpiU
T8px+ASxfZ7O1lvSCOQhdH79NDwgFHF0CJUc+ObqqTLQAK6tCamPw27AfBgDuFnx9CLjTHHYQFc9
p+6hw2b+aCY3eQsIsrbDu27YirCRda0WitFJQJ0Eo33EOS9jn+8SaHI5PFQ2ROa8mk5kme8aqLPT
oLOiEeSA3uEgSars9DWGemkLQcDRR8SRYURIXiulOzTKtyi+EsuktoFM44YwMFsrocHQX1vyDRj6
PYsvBY5irf8V06+6foP2pSxflfkqoh4so4/Y5DI/M81Bim7FO4VYAdFm5t3Xrl7UQWgYRA8QLEW8
FuzZaKbxCqURzSbunRalxIqjPEkO92Q4yYU3aqfSgnltXxiq25fb5ppUBr9Mp35vaQZ93WTEV9IE
Ji0ulpNKT4JOGAIlfchQTBVxdSzbPjAZMvbS+sRefscWdB+Pi+VPIg1boKAHZTOvatsNXACGj0Ll
Qmz0R3F6mlfrSWxUki5oAFs5a4J07jFsCzPoChRUIhaVpG5PmbTcjH4qXUWh374qxoekzjwWRFJC
iNqELKgI81NJmouKryAlWxSTXkPURiTLnihQDiZoLckNXvF4JLJSeCMTMgOAtVV+NxFuSbYInLnL
3GCFYd5QiuNekgJhOVCTIzwIAWusMvGEbE8iwvMYCGnOMDlS5SbEd6FLtJgzq/XTqDHcqZNW8kCt
rTtpOcekM+gAcya1ZZ84/PdG3D4N643+LxJSdljCpIFdqblrdynBelREA0VkdZxlkhqDhWHpks0O
C1h9jEXEDHVPug/HilTJn7hJvIRaUquMICRdLrh/JBh0j3oLEzn7BwN2aIYcUyJBMqxvVaVfSqO/
qXJ5ltTw3JNBF1nNLg8hzTb5dehxwIhC3AX3G8NIwYGlgYBqdO2CZu3bM3G87RmlUWpS1uMMKSa/
o1cQJNhvvATekqF2To2JsJ+6BOMD3d38wzLfyqZn+tpgMyVSxxZDxbZzJeyDIm9LV+oz3gvNFleM
ebAB1ovBT8e58RhGq2yrPLVCTfZJiv0NnDAJifpawSjiOj6Xyq6i98FsZaNQoGUHn/GoEnWjZ/l3
XvyArf5Sh+cBJUreij9W0/yK9ICM+jUuZthOSWTHLGuShORiD1H3XTDnAxFNr5JE1oqUnjvNPNUc
pBJVq6Kh9MNKOvzFXInBve/Ust+JN1movSR1DQerCQLCxNBcOxOwfVKw0dx7kkzwvYSczrR3GuEF
au53LDbvFEPKitVt1a1/Wdj9xYudpeZvrGDhKkf9QIbGwjSIsL1waI5Zb/wTU+EhismXQb7hwuOl
I7g+KeV4xPnJoSIjWVS+o5bp9BCBz++G4hXBkpSFtk5qIgi8W0sMhSRpDvMQi8jGRqhRX20+0JQs
SJnNYWaQiDdZyzNud/YRSXjVWzw/8JDeO+jW7tgDAymNoFmUjnetFG0lGQGsN4zj5Aa+1xAlbgZH
3p7iaRcnJVi3mJshCZOjlNI+BYsi9Qtck//7njSPLGo1nO4uzR8XgBA7ruhe4a8ipDS2tghD/8mV
DrFuoFO0WCpbJw0T7PbZgPovEFiLEVGFosqYaaA5LMfa00I6wyKxG9K1KPOq7hYO2MbnvPFFhqag
6RYvsYTY1xdMzW1fBQ15FU7SLUyhtk8TMTyXGmvK2tM9NzUTPxFojIjSvhJI8ZYH5ZzOqYsyowdx
XzDi07bf+8+HRjYDsGVmlqCh0Mc6SPUodYuK4/d+7/cbDQOlPeEOcZNlLYP7TZ6bZQCejss2PgW2
rg2+9O0ms9wm7M3D//+oNY5OPScb/5vfuX99jVh1RrRb97tZSkXzTU3AyMjd58Vk0cLdLkP5QKjE
dqf3b0CcZ7lS2QT837PoSOGQ8kX0o4qmR28NFqYFrUDpOWR4srjgdgn3uN1FWPe5b1BhaTyNDE8t
jpKeBdUHmI5gpigDZbsxUdMHQJc1TARoDLef0qs+dfU+E9n2XBrRmA/3H+p0tqfzoP/n9+4PGxU/
vYT78/79+93VicEjSswT718zQOFhHebgkwylxMIxsU6QrIRmhMeeU6ajWfsqFjPz7s7X8Xd+Wg19
XvY48XgL09tSbawCZb+Of51qHOEt5MkHkv+XTJheRIr7AR4bdTYMuJsgmq+CN4TT66+WXEd4DGbG
QCd/X5nJG1l7bYl6700drd9pmANdjSy7r1a3Bw+1qsq5CMcHVFXMCBoHf3jRaU6mXghX1diMUtCP
Z2IXgkV5AnSjR2idHqzaW2BIyZAjwMaFo29NPzDOQRQc0uVUS8l51T6zZc8BzYrcOioEwTx9XelQ
rO/9Fz8dX8HJvcwzCYE6oCLpqZtzNxUcYVnIZItN9zAwc1mmDo3VJH5D1ebai3TUFbLnhZirumxe
515lrIUeiO1go/vFpPhRdomiv66UjmW9AmkFcjZkwcL/1x5RxvKtJwl3/5P19TXfwIHp7d490/DX
99njyAsmRWDp9YfKLC8iyCvR+qsocGVR23caMBKZZQSwgKU3vtZgZStITLoCv7isnFlLJjyQNOYI
GeQydnOhzrgq2Qu1Yy6gDQgSKDOy5rtjhZ7FtOs+oTsR+y3mK4N/ZoaHpFTpq/1MG4MqJOn2Zzqh
PXsBPQbUQ37sGuGmVXvU09gtFzsu6oe4YJq70NIL+yfBIqOKAJKRn0lRt8ct0Mww3K3IsTpk7Wrv
VMlJQ7EUC6fK2CLLQdC1XzFzYziu++HdeJnCT1l8FePUyVjTGTTS5OZ8cljnkAutsTNIJ5VGWe7o
sV1lozNoX2tdnMKSPrxkUCqHp7A5dF16zgZCxWm6giOz+vyR1DzbbA563rmLNpxQenlkjgWFgr8Q
7V++G/i7clThYUSNb13pHFS3qFYcQdVIFXvMF82TM5BNYc66YSMsI18yd0lXADfm9fNnqyxkJEeg
Q4tdh7FLMXlvToz4uvphzaQ9TyvpLDbYEUIVpraWrXT8gdx7Y11DMB6ixRmB+Jr0SRBOXkmrkdKH
pcS1DeRvcvqFP2gseqforqLa7WuqrqSjHYqiazgMSUsPL7rWqZ9bbwo5iQr2NOTfE7qtwmH0j/qt
sdvhZWFmLMhjoFhktB2HnGUbpFZNIwt8A9WUyihhwd3RgDpI6mdpZgeyXGXp1TPnS1lg+WJf98BW
xnrJR0TkkXCQr8qyHNesP3VuktJI0Nn/QnmoX9sqv2CkYrT2EuuFs1LfDAo9svKjm98m8lmsf3J6
Wt679mAU/cmUXDV3sGAFYYQGovATrUW/wUkuLj4xjYMLEdG3qkuRYukSb+r8Zoym25wktJYCQoSj
2MfekBIB1022lmKFl//KufqqeXfKBU8ERxaLrFmZTnYaeNWVB71VvbFkDMAFtrxY+S9UBmIbamb8
Wu7RY0bsE5DgTfv9SgMOwBzXLbgRmU7hgCicvCSbDlWWrKchko6si47+0zZkxDF5FUNOY6YptU2i
s0dQ71Nbe1MHOV1lBjDH36bQ7OSUN0rWIDsx+FhQtSBKEHPWP1aorKQ6+1RJNkURlT2UY3ntYM8v
EUMmWg3RFiR9FZSDENI8jPHg48OfnkdANtDH9hhabZa9BbJB8wZe3pvSI3l/+FdBWHmmgIgFojRL
2Frt6ljeGwQ0u9Kk7xTYSd3i1tKXNejVIR5CkI5cLSbpBe73dRIeVz0g4Pa1YXLcmQ+44B9M7dYV
uV2hq5k7uqlXWTV2URHuEtQrdrV8xPFJDkVvgUun6PtaeJbzo5A3B0Efn6sSxQZaHpUAJDnhGogP
JnxGTerT3sTDhelfM3xTTw6Q7tLiQQ6r50KZn9c3YZNl8IdbPoP3cxzrt5LJvakInqA2J6Eq4U6E
+YMQR8wn8S+LzKknO+cAy5+Soj6VFPrnuHioooMpxEdBEC+EQrj5NVmimwhUAbW7aki2vtDGCrIS
tXR0avLvpdCAX3BYJDPbZu3JkoFII4IX2EGH0j7LGN++ClMZjM34ZdLcjWy8z3thSI+ogAMpf6cR
sWEnqkCIarbJhtvS8CpICRq3z7G3nhMgJo2YX1XTPDSS4EXb/+P5UA9/FhGe2nCO8SCKaLUrdhrJ
M9OGGLkxBKKRWbjILtVC5sve+G1hOBlFngxoy8IMhwtQxvihSX5TcI1GtsdKm0gouy1oAOGylxCW
LTSqo36x5/7wpWuVJ0ufQ0ePiMIpR9JBExDc2yWeB7wF/HHr61icmnmkkaQeIRhFZNukTJwX7ZC1
hs+c3Qchd2CaK7k5hXc0Wns292aE8xsV2yktrqvsiDS2a+WcsWFiRVzMI5t5Xwn3uXYyTXAEdNSa
K+E39tT+9sNI+0OwLZkNEOYDxeV66QlIq0lgKsOzGsT1B3xWehmpbUrPWELI47ZH85/KmjhYb9ac
+gKRlRoEUvTbzHJMk8XzRdRdgm8OUvHRA1vcNFT4epf4rOBDziSP2GJvVL8XGWnGd2g8kfHesW60
LJqLswga2iydxBeGEcZT2RzCEYWcEl0jbBZi6xMr5slID63fDOyCPFpOt1RceB+UQ5+VbtNdQpNY
dpkIueXQLH6tfEuEgyS8Q5goETUUm3CCah+sBq6p0ptxGwtcF0K8UTBNSozGnUf5y778XyRYfG8/
gifTjehBYmBrbPFUvP9pQFUlXEtEURKQqQahGZswssaiCRMG3V8ibAQud3Sm3RpVUerP71y9o39S
5LVp5xA/u8tYV6VY8Dd/WKOcppk92yCjXuqdBaPXQo8YhJNQn/EiOVP4FmdJMPyl81O1GU08pRJf
LPkVnytZCzwlFRSCO38b/Hpffuh8eTqicxCW2yzrvLgwIpGsXNte81euozOAaFSdrK4Q5WzJOqt1
i+j3ka5XwnW2XCWng1w8qO4mocrlU0+zmjVvkD5m5UdTegykmjMxxB2qn0X6aOXXcPhHRAyK3Mv6
3ekIirB0ZdWOKahsoFWuFrtEMxGj7DWdSvoQWYKrC+PpqqXBTSWXIk0HR6hP3vb+y9X3rH013U1U
j+vUepr+Mok8IP7Ex7k2mEd/5dJJxt6otDPODFvll8xGdoaFngs4ww8TKO5COZt85bzF40fyleGu
wXUD1Lnbp8plLBZCnSgnahf8ZsISnDmmzGwznrj6sLFjOj05jIjwW9lsTitFoikZeiI6azNhN66A
kxgcoC0K1xsLeZBhONWWyssUhqlMa+c9+wKie6qZ4Mnwty5Bg1mmK0or3Q6ISQj1jQLknNQ99uxa
BQHmbbrvaKZbXLQyWHdmeIwiApFDwuWRFpGe62qgV8iQtvsoP3bwtDqi4mCrxFSWngQKARGyBZS8
I9FLKGeHTSKqXrARDbLpTDOwLOe8os/YH2nNRajAd5n+mfYQeoqUE+23xNu//XyMHlNePctaBzwZ
yMJh2cxw2GvTAzZ6SPiXc/J1TLEFX+s54io0p00Qck8m/zaIFqgvxKsFiVk5utt59Hp6GDlWCNkk
NoCTBPhNXr/UkeULuD6YViZ22/c709yVAMRkPUiV2JcVa7+iS0AD2vfXKVHcXMFBMLA3Cl2xA4od
+SL0WZXuoJk+yMmz7k3h0WKY/pwaE7APCKRsQOMWUYqX0Y8VBp+yYBxERj2eyuyQcUPcmPu6ejEA
uyzsFVXjGa1ehLktbSPAX6gk2TJOAggWinxiD+XvLH+nht91QHA7EXZFcq3wXKCOP+T9hzj1TAkk
pvOu2BcB6gx7hiPSardCxtWR47uaT+YMtLubnMmEDDrvjXg4iCjKBRHtYLtvGbo19V7u0iBRdwsW
i9K8dpkZcHaZnhB/RxKGGS53RFuo0zcJsBMkn7GERWB4qnVU4Kkp8oWOnMJUm2VRHVqU11sKIIqb
1Bfnq4VnA/yMHw8MVHx2FCy6NUtwGVW7tnoetmF1/DJIL5rUufkc0LzYS0V7qPAbLEjeedIqilHG
1IbXomfMuP6KyoHmm5MNf2EWHXGY6sgDhhAPuVOo9cOMKABFkRB9D/1vM6Y2ryuq/KSZfEV2NjV6
KB3w1qzq6sfFtOlwEVd4Kxvr7YKzXQMW7Aar/KujAx3mfk9mErlMQRgOHDHz1dVaXIiRo1av2DUF
87q0X6302mKHsSsTUT4iR2RoPETWAIxm2iGT2oQxrLvE6ReOTnQ8Wf3WQv+ykL9avHY1bfZakG1c
6fZgHQlwJuJsJ7IBlRL4iFABMAV8oPYf6dnVIlAeGVBQAm8cdv0h7G6J8J6JklcwoRo3hdNuoYWs
17Pd1ZUvqXiB0Mux7sjJsB/YMXMExPO4y/C49MZ+xA2JZDgdiF/U3XpyImxzjBAls3EihHnp+NAT
Q8W09jhhHPzQuUm9hplwwmkRrmyV8pvRtZcBPNNIojVSA9O4AGJWix8Ew1l/TZL5Mie3FTYmR5UC
6i1PoGydevlpBZym0SWvbQwPQ8ZAJ/qAKcz4DDi3YP3iwzdwjnxZRUnP0VvRjlWVq4eoWEXErZkj
g2kIWUO15DX0GO7lRhKYljuoCSbTnM1RfUlTd5pzv41fmdbZ4E5cBbJw0rzliNLkOg5wurT4raml
s3cTcpAYXxmObL8Q9x+jsE82RCUYpZUiEzkExT5CiLgT93jmQ5Vyk2w6HZzZQsAYM+O63jIfZXvA
RLB5TrYzOkKUCPHPIdV2nS+9OXuIuF9ZrECdQV2xwa2myuy+kq0DlUSC+uM2HjrBxsEjMSCjYY/S
e/gUJYxzLC0KHuoZAixbo+lzqR3lacgRZb2Ls2dVZ9y/Rrjj3ERLLZh/IouQxqqE1CbJejYeZ4Ur
VdIecYFYz1rMRRr5AV1/FKUPdEZJsKNuJ+QbLv7X9NZNv7H6pDK8SSnfhdEjo1UAVfkqMrsndTsE
C13kuNsBPJF7LDyr+nVQZo+KLNb0SyI8pzJ9Ho1aUgGMjoiou0ERjKrsCe2TrCGrmrwZSE8CvBtI
RtGtPtw6cuHdrmiYbUmHhlCAIYY6PhYYAiIm6jIQyH04VJgaYAWRYbuLYB+6kaIQe4EOoVXNOpiI
7guMNP0s4o4ii3VqQM8wbTf3j+43RN96bV+gkKIcPdJCUnxZnCj0SuEVnw/KvRltV7M24lmaI/Fs
RoLqwk9YnPun92+MHCGg22nkkcF9FKYsZ/tYRNWhwTkZixwAaSlkAckP4kuClYLpQPPcrRLJIUMv
vQiFMCMHBLeRN7r0IvP2OIbUgmMK2V4WWlNf+iItqHBhAQT0vRlHHInv02+EcjeCLTOJi9QGXJtu
dgxyDVvKxTogUqkO5LmtA3G7Gbn85ISQE7yi6GD8ahh9rTyDVE/qKoitLM3t+4dSizZvLPQZT0Al
AKz6aSLDWZQLkbrTVSnWj3HQsDBGYk/umM6oM2y4nJX0aPqEaVqeCehDu7xDPSDcmOWb9FBwjWpr
O97uN5IgPqHKiY9Q5v/7JU6gyOkq/vq8/BIr6JpRP93aXJ1uZmpkLC+0YrcvyTJwOrFmtw1aeL5l
Gj3jaCAlWKjIG1xbTpLl3gnGEstmStd4fjo+5FjDyyCI+q8uDaU3bJ1h/d5wvn8otkUeGBAC+TJS
tTK4fxTqr1G6tCgMM3HlFNl64EZPE9mUK3IXcMHev5YaRX4YISVkhhazNUdbG+RixYcNEJ1UlAlv
lBZjL7I+WsVcBNWEt/3+LGWpvIyLLu/E7TmnSj3uFhlo8fbZMs6S38mXsnq7/0KDQRqxBkt5aCZs
rXXtZPC6Hu7fLBudPzfuMadJwroTtm52LiDby2bldr/z+02/tcXvH0UiAQE9Iirn/pTyFOt6TyVF
eLozlLLCrpNner+JQMZoapz690e63/znGRQwEm1Jjl6Ix/76zzO4f3e9v/arHKO4yZUtbfN/7+r+
UdaaP0OLZDvMap70/bnWZvSmyJAExwKUkff/v4Eq7c2y6JuTb2GqT6m1479RReIaTNWp1fZIi5LY
r7KLOPlk96yUCNNBokgGZcmOl5yD7hoW/8CiiDC6h0NXOot4bIQD14jZcOo00IUHEtOMfP+NJrlo
Dm1xVKszkiQ1etUTtwrZw+yqHl0icmhfIZtgQE9J7Qy3EeedM1G8YCif8eV54uRQ91aRv4DvlKBI
BUwemIvXCo1vjO5+SLgveTOfgK/XTaVgSA66BIn2l+7AHYCROjF/7x39NcbHlzNOYRlnEOpQay0J
rignI/4ycQyuMKudI8q66YnTSzYIRBCNQJVbSlwyNOh6SI4leUCmCcOkMyExoCGLcGLvzgjMXn4y
DW4hu6XdjVlfHNMJ3guv6Vt5pJlLQUXJwH9rE+DLMmRPH9xJtYk9lL62M/ot+uxewltPziZzRBQ+
kIaYCU2kr7ogTmORdixVAIWqTX9DeewLW/hndLA6bWR22WTHb4u4syyHvnKKXBLNI+4emsn8MO8K
FQ7TMMoKouO/G1yj3zTNJwXziacsdCHRr4FkdJkbTtF+ABqIfFV/bxiJoftB7bM5hUiI35kLA+Wf
qQtWFUdSYLU4LR4BkoPhTmlugTIVH1qJSg3eB+kZvKO0NfcpZIDprbKugrprsXzIPG1MYVTWDmcN
Txc9C39LxbYzxBC101EA02mGkyMG5eI3UAUTv4vxWYIIAIuIp8gFsWVQKTwbgMCk3fZmpHS9scAG
UXohC53ZHY4N0N9ZegSiv3H0eWVCt6lOKev4dkT54XgQJC+3ntXIL4GjkT+KO0U41urVwJ3SIQHJ
UXAxXpcE0tlIUTDIdQGWhjMap8mUo7SsIfjzF1iIT9lZlNd5uawA3FP8wH5SXQYEStZVMQ6a+t0B
6Y3hqlqbqUfV7ALoLQOm7InMKdCY49b5sDHRxyQU/WE3TAic6vfEE5lMiBztCkmzgbhO+zrGOeoQ
uqLwDv4RXIT22vxk70TpPmwxRs0fj7AUXiPtBbJD/60WeEGX3QWfxa1LRd+sPvmu/MiyUN1SEeAj
c83FYTAtM9Th4PPWfOssYKCVbNxSKKNo6ETYsnNHoS+B53Qbuzg8HcyCCa6qBY+NrYKK505DLyYz
CeK4tN8ebHK7BVOKO4dBVb/CXov0o/6gLJc8Z/HZHokXj5ZLs1wF6cQj8IStzZWCGWEvtjueIc82
zdkZETm9557IYqKNwx5MsGwUIgOijhKNt/uf/9buUK0etoaS+VYMAQ57qBMXaK0gue7MLBi0nYih
AaWIbotO1UC73OAnZbRH5tjJAd+EYKt1Xhx7LYOT9BDJDzSIctQPwk0Bt4fzKT2N2ncmf6zxY53v
uBPejjbmlWKY4vE4Y0u94sMTl9eDXCKEBYaDIhZ2F4ZXXkpPh9JBEA2aY/O8tHB8L5Z5hg01zhdV
DJI/2mCYxe/HhIS8pzmvW9r7RQvP7XpZCHYRgDhQJgfgxUxSrBDHQJJAZ97uILxRg4ict4bfLpez
2D0ScrQuF61+ThVogTQCAoMXND4zIe0GguX3y3Cia7BFLtC76HwqaClh/IJRg4vK3hL226689DVE
iERdh7h8b5Bu5XhHpVAzgqxcJp5cVAXNwfxNE6LUHdR9GiBAwNGoEp2BYGekE6mr4pciko1bgyB4
uKec4XtJP5WIlDSn5jxGu6O4BX37xU7+YBFgUv/WvvU/iZ6K5pFpuRa7hfJz3PcjDjeHJ8lYhGwn
XdpPlOzlvtS8mOkZb/C/4SL+gl5gaEzesNJzQeAiahsUOoWNqKHHSk4YECwJw+MqM/eXdPqZsweN
buX9QqOkz8RyCdnDND1I3VGMfC6HiEPYO6IULu3mcwXs9FjXDJ9s5oAxkdEZz2d7OETD0y//5zNc
zHSkYKda98sOl3L1V21sVbU7jGCMsG8qfULEMrRkbJqH99/vkC1PHgMtxHLLr/GVfSJK5v4gnPxy
tcP60J2n3xxdGsJmYHj/w9KZLamKBVH0i4xQEYFXwBFBcUJ9MRwBQeZB/fpep27HtW3LshThnBx2
7tx5xZNAbMAJeuAnqU/WRHUaxpn+PinXFrJkIj6O++GAxIR2HOEiA+SQ4F1QQku7BplciF5xSOOU
yaQm9WckYAq4blKCajzsT5JqCleMlVIPETgcRdWYlLuHzMcdzboX9Uz06emOoDDzYPg59LUIcZJm
5n8naoMqz2hYnAJtq0IDRhyV7mjZrs4mVe8O0OLPZNxNjLbUtbvrP7of2AKwTszkWNx/Z/IsMG2j
RHSBBAo9CT6TtvAmMoI+tBXa8aByzn8FLX4IW0xAKvzhSo7t4ctC6At6evMzP9l8gO3/oI4+VSK3
6e/q1v36cxXU5rUcMCwF9YsfXUjTksji5bwgrlJJpc8XCqKEkvO4oHOgRCWYhh3a89EUMhkM/kIf
E0dBk9UA6a1RpqKsZEL+HhIkDFn2eHWTJRM9zscXPd0DaGCwSoGRkWTRUxuR6V+INtI86a4zBChi
9/1xpcKLIXw1IxGVtdPuwOnJ9psl031ZkvhWUIlHaW3GmSnR19W3mPtHewlD9+SJ4HMSA9FJUlmf
wYxQVkuYBDHmJj6oNvnEbztDPN+HjBqZsLuCzPxMm47VvJaIBREVcjEITrgYMEUL+FqP0OWHtp1C
A0wGUxQWh/48YCxSbVIOk67ljmvOrerQZDthZdGxz79iU2xEGYCYhrWXGkwryaORSgoiwrsJpzwr
jQQgGyEORhxKsw9nS9Ihjp1lYjEDPmGkLjjw3ll8VQpakLPkcPzmvMLOG646Z4OT9OqPetk8Ljf+
x/18F7Q6mWS9xIVlH5L3mCCWIY+/joV8TE91+cocSiQzgMqQegarhRMSdwxfhrdjoNXH9UKYq2jG
rNl0oH+uHEDxXXBaNGnKympqp4m2aFJqv3UYzEOixWiSMJ9JxY9Neh2L14StTd8p1GeqifA4hsQZ
taPUkCVXXD9ELofKIoldIo9AZbraOutY38bmyWGFZuc0/i5kWBeMZ+hYVIhZtlJpxSgNvcxoR/rD
EVXZnPu0nSE0whQ9Lm3AKLCXqTHWZ2DyN62B/F5JQQ4ZpnTaAssymSFcJr91me20swWnJR04tbxS
6yPVV15TofqWzODBtZDmGfrHVRnQ10oDPEVjY1CZzbWp9NyOTtiRGjpff4R1keFxkzvOh0dKj7y6
fiEHqndBYys9gk9PhlBPCdkIX8GoaW+SPgukobJEjNH5N2enoqRKly1Q/tmsGJSHID5lBgPgjZWJ
/BcywlFLCRQ5y/EL4QZ2NDE3pBguFv7ljgqhTDxHQzDnJ9ebLjgYow0ICmGumO9oFEXiHLEX2ZEx
yQMEwmy05q1C8PF/2xOxBKxmalBXYcGwvfyPfhaUqgnWq49xoBqQjr8Dp6/QEjPr0W2fGICo3Rdg
ACRRA+SHHCC9EYjTEEHPDTE3XAX4NzUzoxg8w18grDwwSZuSM0iDqSa7jgb8uuhQFmsBU+yqd0kB
uMXMRjQPRfAKUYhz/rn+vGTJ6Mkx4nn3ZtXMguPwqRwUwkO4IDQM0+/0sfB/ibRg3Bp0Njwiihm8
YJBzWpE7oESqx0ea6/bFEW8E87GojDBHN8kAJv4xrSkeBZThuLQ7jDfTYflgLuk50+Mr1zJ7Gf16
SsZBftOiDYwUGnpQiTCB/KpCxQRObjOtBjYS73J/yr3fjL4gzgpB3IgBRA29Ll+TwB2CK4mKdokD
A23DYUFr8AgFWagvZc8sY4Ipg4EyUaqXN/n0XcKHSWQdGVpqmXp/+3pCYeDvPm7vlFixJ63RpKpe
RnJNrjxiwk2YjkmcyAqQauDiYJ651TLgCwQCo9BMpiKSUCR0PoRmmcOeoIoKEDUa9g1u2ZRhdyx3
BJJJP0klOijEwD7S6B+A8aCrd/XO1Aqa3WSnsGjOSzzu+LHh0g9M0QTXNTiAHwA0eg1oPL9131Yc
5rLNmG2yqq7Rg4XnM+NEpV5vhIxyYq/kzM7Tz8fAJEphR+UPLgE+HC/B5ahTGpQJatDpMsDedWgW
Ek7FF34ES1dHI8aJSF5r56eYBm8oSblwyD94uB/h8FFaGeZsWr3/iCEFAfb5BI1GRlHaN0SqjOhG
ZiZ9Q4QjqFhyo+kv0SlNkfb8Imw3KaLBj4rH7ucme5FLGls/GAVIIMPbcUrou3n0vNfm58FTCd38
8YLVyTjDHXVMCPmZxw8QfGlpIm0T5oC1TdGsFabh3/PnO1SAOVuYDq8X7FxeSVQjTkf9KCcEtRvh
Bj9G/yOOh8MOjIFxnnf38INRC0powX82i2BV7invUQR+vUXdt32b5AwFOdbAaEizQjJgMB0zpofV
YfhhTgho0uaBxoY/JZ+aBARugAmtjnlgrhQTN1h7lBTfB5Lr7GsUst756B00v2CLPRl+O22PDcop
JRP79BLQgljueN6+rsM7a4NlObzH1++RVs27usUUks+/+Hl4h8sjrcV8OpbyiyFCekYJkh4dYiEO
GNSCWbsFfS1oZJAcGxAefwoRP0OTdV8yuoiQ+ibaE0a/p8unwRJEcgnHnEw7MM+gE5T3IQJRCkop
qurBUP89R8Mb3BEb6G32mXeX/eXH9Rc0a3l8LISf8qguQAs5sc92RdfXDCjD665o7ljHXszYIOjH
OnPnhPCAERCIMiThJb4hJBi8Ab++9++/9fsgn8AeQO/o6QogG+tKDPEAqgLDxfoMUtSVk3ICoECN
v4egAcGj3eNAztNk2p0NtupWXmdWM0Xr1imumqOumukseqiiO/f9IDiIHpoT7gb0pXvho/GIrmhu
EluIHhZhx4l7d43XeOqq43TW6iyyUbN2Cg+VIaJ/oGYaD6EY4auoWRUev7qGDzrWjeI6PPqP0M6u
iiPBXQRoEZeLK9omeA8Tyx0zWQzNfFIkRKvJWErSUXHtUBlDKjhWxDMAZPBDsfoiRjwDQRgwgwOi
yZ/OK2sJ4vZMQgsNI0TCQykSrgdYCOagGfWGbsPIT5mKGeOa6E4a/9BPJh5FHTuf+MqCJj2YTg35
S09cg8zjKsC+wlxhrlEV4hvh/DG/iLzwOiJsCE945T80ZIBGFV1j/AWCjOwvLIVKXzU7WlgMWGwT
yVQnqq1sVIWa6oi6CYMzPlw4FDVY4wnuBuMi2u7RKeWWPknzmRoO3A8iAtau0mrBcPERTwMvABKA
Pwj2wwF4AqCCmnL6JMXlbTKYgVSVv8ablbA5X7qnkotTo3s4VhNSFoBFfbj7Lc+7gBVMQgo8/EQj
+d+Nn4pDO0dDzihH8YL3BcJ4twIPSSE5ihz6y9rjE/fNgcProVKAp6SvJzCoXv0OvRvjnoeyjkIo
RwlEAirxD7jgMSjJC/Fnng+A98xGomlGjy7fp6DBsX4P5f6bGz10wkFnntmqWJENYjnLE0aYgqeL
CfuzIHpzFQknKBDlYLqawOZoXz2y3IQ2o5HhXEmXYcdffWwdWV6FKpiOL/WwQRr+7MGPkc3CTIz8
hTa0ydbDgOJmpC6iTbqGTFom0DEccxc4sBKIIKuPmCSEdU7RIJsgDUeUEtEOgDwl/YB3fBNukTYt
Fuv3jkHLZGq3RhXgKVDBMMRjCm04xiFjBRC2x2OLjgJthJ7BCyFQ4gnCnnu7wmfiRT+FeBbgkRfj
3nnMQbCqw45ObR7cjnwpJUS8vq4StPOugb2kGjKJbPX4sTq+zvR2B8N/nqmrj/WzwFWs707zFE+7
4riw9sUydzWvcy2WXXKL1i422Ub23i5Zcbsr7XAUzklLxp8ptmE9XIU25Eon83y7e5ScTNE7+976
Dz39rdsjpk5a99bF9LwVtSC8+LV7pOTq+LtwFzRjkFgiPCyHiGuJUPHPlIQY3P1+vHfUByZ0tHl4
XzJ03DB+Dj9FkoTdCTYfq7kS2laeuIwYMW00XA1mmH9wZqgjZLGQE2meINEBPecKjD5fE4Px8jgt
HzBNhkTSaPkXOWBtI0b9vUYB2oIISwZjfgQd7slzfuQ13MdX8U9F9xm+GUOISI6aEfQGWrbjbMST
3D4osmgmoREWjeCEI4DfxFv9e5LfEkLxmJBJg2gkmAAmk0bFCINaTA1sO/wJXFth/XHfoCeZx6Ie
YCrplIqJ4N96ceUOgIUlDMbSGVUeBpZTIE7gVV29scACs8e3crp+ROlYHs7YNbd73u9KlPO3a/LH
WbzUVlcgt7whxkxdDY6CWbCrLOw1Jk729fP9fCebIFTDJSHcz4EnqSms9BFwHD8ZQeWCiScRKoxV
bR4kVl5McUIpMXFstIORBlx/gYSDilYLNM5ELBV0Sm+wIoWu3rJLuO246kazg31PoWUE2HuhNWZ+
K4+MAxOpqkkZQKzlwmjYXQraCoQyHKF6Z7OzxznM4ZGzwbYWbmtAAZwxjZgF/xTO5WmKGJzeubYA
PH8BW/8x2DHGE5FeB9Jhe2m26lwa5+tiW6zade3SdTIHzpK97yNbRvN8Es7zHe6Odz1zkmahzew1
h/XU32oE5i2Nm6KJmsAFkExEE8TuZGCCOK+hQk8hG9QSNYB0qZ29XJ1xIlLBU34RLYEK93RO1ReQ
N9UVSA1UNhidzj7/Tlu06huTWhySsLRUsf+1r835pl796qDYbDKG7APQTW4Cmvqa4vf5ZJrNaTmA
T7RP4zFnnI+hXxSzAoL8NhV8wELd9Fx9sCH0QKZUSEkZ7YpZPMCB8DvxSoibkWtwrqEeoSrCisWs
nBHtMqU+Ygfz7I2oG8zMMW5Y0YQ9osNFciQnvtbKKMUBh0tSlaBCARjZIbF6AgkVi1lKztmZ0oGJ
i2XmCx4zxdBGdk/iVzNwHaJXbiR8AdK6yYzr7NvpQBRoiHoI8dhzbCDuWYrsLWoHxAyEg2x2dnM3
w3nSSmFghXicWWgi7NhDEFEIpAqvsrIrcczuX3iz+3jkAGTApAHkoNz/2B/46b+KUW5je2yE6Ka1
aKStNrgcILMdAzrGONtps4XYyC3VYC2Z52fpVLNs9ZmVa3mhWZ/NeY9fM8P5awkqI13JGyJXvFc+
b5bqJbSiKV941d9nq/M8XqX8dXdEA7QBh+ec60iwKFPA55HQVAGE/A70ImLikYlQAqED5hFsC/91
ipeS1e6yZbFsd8kyOsUbJubYvptewjWjMVBZx22W/FBekrfwp2D5SNlUff1c6L3D+0IbAvUNIveM
lOjLfHCzRdAWAjsDTWR9yCwyqD8UOADrmTGAm+ctntKN/8nUD6ievNFSJ4u0zu5rm6CT88yFXA7Z
8rk1uwkcMhPVZfAyQhbgVPIC86NNIBylTrzq7qst6cSLtGWR3ctST0iD+YF8AYHREERbPMPw2qhA
8wu+PiwDGISimEiFMT6izD4dULn+kPXSv08eZZB0/PgmIQUaM/8Zgn2owbTnOus8Cd6ebTsHqiAL
yPZuhXsTZy084Vawk433s8Q5jU4keeSLIMpDRkiyQ8zOz0TgtQ8U1wcHH8nXZFkBTUc6XdR290FC
J9J9VWT8/ceXK0KFfClCEyIrPJJJQEwEEj7wwKkdziWPK+bkTrL116FDNNcgranp6PNB4yem0jbv
vXTj4nAuEbaaJdt41Vu0DmckeutvnBknooGqYShMioZ0jBah/plV29xRn5wSVKEHz6jUg+OZOtf2
wyDJn5EhPhIaPNHBZNzbfXzPnWY73AOGL5OlxJjoz/TjvXeFV3j91Z+780QmNVjJ63CnrYsrE4Rw
uFZon03qPSYcBo9/bM2ryERBkxnvDN7KpPK/8wkuRGKNJ/qRIvyzn9yTPaQPzDTu6Q2f5C96A97A
uSkkgnpGZkCg/Q8UYN8OjogFCV0S78Vix+JMI4uRXfPOUnXRWw11ZVMcoi96uTrsJEgoAeeR6aeY
sOPAVneDUwQCkhnR09/TxUzBDanJ5hDtC0qKN/+iuhlkUORRdFJY7tvn2F8Hq2QLLdf5LDiZ3712
qGb+VOzZZsZsznt1F8sRD4OXp/v8B7j/nirjz0KGAYtze4uKCSttme+/X1FRfEGaO5xtefl+0stG
5Y8QmiLk0Pb32a0Hk5Mh3xXcVLO4hc/q1s4Hk9BRJ2+n3SOeCCSVz2Ur26SuhlrDRvGwCUIHVyWb
MXKfrnmz3sUMeMfvrfsdnd3AuVyFE9n5rcmFuL1g8Ov1Mbi25MfZ1LfPwCQIFM/rSYI9Q6WLRfYL
Ub4l5hbLrXNAhu6QUivZ/xalQV455U88CFoizBjOZIewiEgAs0ywQyzDraLghIAQZfRjZMjOeVtY
DH9eqYvOZbAllC3pPR4a4i0qEbwQepAmsS9YVRjpH1mgLBwGIAXjjKeSoy7wRGR6/OmQkJ8WE6O/
rA/qRt0o7veQqcaLAJbLK4kHlWIOuPZ7dSm7nRN+ccCFpo3mSX78eia46VrPb8pOuwwXgSeycIj7
o3Yll3r/zkddGesqBrzSeLdmjCqx0XkGD2Lzu1JNgPVAMMWDD1RkEQyws4la2d7wCbDYQoqcMimp
nOhDzAEeIZWD7dG4g+zwgIRgxI0sl1P27xl+yy3xCmvm24R9/cok/uMPOH/CBf6Fj3izDukvA574
ANANQmhewavPd87Y4Fh4xD47MhgBItIeS+2NNs6j6GMRLo1tCY7PniQEZAtZtGtMmO7stY8On97T
uQeX0q6yNRhl4xzj9KYigYSzuO8BY1YkXPERW+xDLJT05Jj/kOqg4otYFp1DOkIw/xwhT1I3pF+S
oOp1xJZjoeUGujY/DXBzIZ9AzjvNltjOTQ3QJF3fpMMcAO4M2+n1pm8XHQzyjPSE0SWG/L8YJ1kS
UZzm1afvjpxkqVjVUl60p9pF7tx53dRHf/c9xbfafd0+m2pTT4olLpFtUmwCdtVJu1IgAdHivvvA
bItv7YvaHJ6de+3afXx49sqPJOeda//xl2CSaBI1BjeQPf4YZI8AkucGD0x9f9cwBuKLoIZsIa4x
oVd/XLvn/W/LSawycctIPPZ48vM+O3426v51eB3i2/DxOqiXZqU+xIF/neCgPqhVFiBNXwpXui8L
70+BkzBAZV35Bvd8Kq/58y3ia7UPpjww1KsbUeqBQgDAa3b7Y+Vn8jzPUJcs8hFVOtBLqi8YZiqW
Qcf4Ua8Sq/n68dIHEk0MZPdYkWRBgKfck6wSfrEoeUzsRWxds1XRaqhMAjvqRv9wKZ7kMRkR+5Q/
YTXzDMv1H7wocFmKDqxg3pq1yjuS6/AHIuMhM2UHQdVF9wnqH7kpKfuVj0jptihgIYHijBhwpdIC
0pgJXQYoBBEZK8YZ7jNLArQNCioniBX65P/lrUbFE8V+QwHi+ouGmasMCQbsa7j5IpWvwyRsACcw
8UjNY4oJiA69Ce2vk58rUuhC9ykzEsqEjKWBowkOY8CWIdPG8vio23BBifZnP8ELqpnMQFc+3/1O
6E/WTaIP0gSeCGRJCI3wC1F0nZuMo/4MTYJ2QEZgxI+L+NisHiu2NOFQ3rj4v+OljSljQKqP0gZT
WtBSQ1DZCAtxzzNkB3wnidCdgP5ZMTSBAbUwQKCQQFz46uCR1EBoJkBfCiPHMCPJld14/2LStOQO
NgJ49PFEBHMsn1MVm91NMqVOsEAvy+KiA6bHnuKoM8URKfR7F8CXEWAVq8TqYS6SZcaCy/C8MhgB
i++qWAhZTmlpG71HiVlP3u7bre3Ipf5POPQ+obYMrhAsBSwYAhFgoVZ4my3Nlvc/QGC4Ff6gPHZn
+YGGjv5GDzESNNnZfAXQyhGpEJjvEG4NGFJONs23wpSXB80ebshvuKDtAanUuebSqjsLrPoeHeoV
3ZKfE8OnNz4Fls3QGkzR5JVyvfcoNwmzZPTPo3kMvcRtdqgDlRvu2kCnuXanepnLsE7rjTafLh6k
Y3Vcz2Tjkq+CaXNJnHqRzn5PlZKTxtIzooaqP4PdDPzNG10NumCeqNKhsc81LJ7FUzvlB58GEKYF
EGvB0EHpGp12QDhiadJRPj9m1CLuKKVr+ecCerPMPmsWGk5piN8Ekl2nuw+ZD8n7NJxTXxul8/e0
dUo3n4vqfedKEYI6AzeN4nAoUn4y1PduDXBLlRVUH+8KaEAnn/LHp0uAKLNJBvhQAuCJSg15FP6W
7Yvv7f65YhWNKIp1wpTQ3IRxQXdgBPgAewNUDSygHZiFx2tx1RTQwDxQcgEToNoGrEKqTrUKeEpJ
qDAK5LxPJ1b21w9L8hAJVhqnoJcZ5U3B2uKT79qFyAT8FnYi+ypBoZNSqARlnrKmOEzsS4+4BitT
mYQcxBgcvmColeBuI9LQHq2sjGOR0SWBbD/LuxbZahyMSV6ROgoCuEJ4pVEP7dJJEZs+bRo0riAL
CUkOtwdhqhQbC+wfKI7nweSwMxXFhwcIB9cFOwDKJhC8TCBK/TsohICpr/3V+T44cl6YykCxUpwd
Ki5kvD1D5J2cVkZKADIQI/5Vz7Cr3HjmdSVB7Tn9+8vr38VFP37W9RHIY/+9f++YjN7p54L5BaIc
0jv1t4xFh4lm9RyGHl/VO3ExlpPQ47VJlsFNXvRH30u97z6Hz/iu7j/b7N5sP4v6Qq8NPCOY5kSm
3M5P0oNLskLLaFuv63UHWS+gJBQHBDGmXqv79lRQY1uKPFaBAxbrFZNjiGlLgsHgnl/KPaUdOOca
je+gyeDFZCKpSPj4EaQWdR8qQDT8H6q/5LPd89sexu0vXKBrkgopfWLkfOqTalIaGqnjMwgec60a
ZKlI0RNGgOxfOOj2Qgghuso6JmlPbxFNsyMRSnv6/DnE37Y9IfIV36p7tcooDff1IYmm+LtCxLIk
QGQ7lJ+Ixsn+yIBJgeItQq4Hfst5GTw5uP4Tae/+Ex4bL+ZD1ed3nzqf7WebHDnYwYU72ioJdmLx
M5+vPgCQetvBviXGIbLnAzgnZJ5nEfUwJ4tkrKXMUBi/bf8SADYBXZSIoplZaPJ1OLEKITpaOz8E
rAmZIWHo2cCQ+2YbTwM6qOFhkcJyNlUTih0zfTogOYgroEIMGe43omkzkua9cgoHL0/ghkIe1Umv
/Z9OS5BIQHoMmWKXUzQ5RGt+2fwB9YIdR/kBt4GBBbKCL/ol2SZx04eKMTx18WCxgVI8SD9iwj0T
tJ92yo16CkJRFihwobFR3dQTqAGof/mENKgtlVu0zp1s9b3wjfgu3T0qIHvt1n9+OD19vXPjFHNd
WS4djfxQoAp9PFhf3NDfHpxHLwH/wymjbx69LxjCsBvGcOh6DFZGIJLGh745pIDAWQ51liBXlYvJ
10fMacDKQbMPYBEeIxOJDmRyfAKsPdJ+MmjgDdrhmbwNDMFr6R4EI8gvrGLp0ISoowveJzL6ZIQM
cINuWCpmrpjUKziqSjI0n5YlDKIZdqgAj9TvCI0FaIH1PnIY5HLjPaSDKH32xTfkA/mG7TO89G5U
QUjrye85TdH+fCJhXXAauQwWp1JWGIeLrIoo0HQxSSTEMDkDMssR7TI85nU86TPi2KVDbh8vfCfd
Q1MdIEu2f22VGx8Xb18kq7nz3QMnrJARXuRrgSvVzmAPCGKzGxW+V198+fISr5JV6dQOUthL4bdl
q9iAc7k/r7oqvojisK+kKA3d4ej7VaIQ9yICpMQuM6vbBP4mmQGzBiLPmJwFaI7MhClHCKFMsHYI
LmGptS+9muI+b0TYSJxIUCigcoz4X6IDcluA4LIzCKxbUX4hc1GPPuCLTCUCllP3UZ76O0Jh9QLn
LycYAwnisgKA30F+7uzEapus0nV3z6LHunBLVsmdFa8+q4W/zrGHgFz1fvDsP19bbalt/D1lNUCC
+ABA0OIUMKkUv7DkpJ0UVjpkNIgFmwEVPsS0ZgPwJ9JSwmMcVEpGNwk+TBxhlSIqOKa760dTK5Oq
QOqZGhKMB+noVZm8U4CuFFNs0xHaS19EYeHEXJlI1dXf2O3KlBFGh5hH7QlVlQbxkvkPNBQxfeha
KVAR1MwJQo0KChQE1gNdPr67MDZRzaYFmv5g8TY8QDOyzOglNUP4Poz4wT1TeMCLv0RznErtRySE
ZtFCxIHgYjJtnu41bWsF9sturWhJF1NFnd/reslOO34ZwmW8wEMBun29vsrHlCidb8LJ8XX53lCu
wA+HKN1BiBG9efQvMv+iIFwGI763NBZ5QwzmWqM1mtBSD6+RJzSL9TNhditop9x+d8qbn6W60yri
BkHSroHJfVOiyg5fHdewGI6CycAnQkZRwBDvSNHXq6c1Q3M5uJJiBHgtOKingQHzTV+Inemd+4/e
Big9qflhRSGTo/eO0jH1+k7HkjbsJku1q1vfjWf9ebztP/01tgC3MHgGW0wBo8KAc0F7cGOkBJfO
piGpYFQLo3DowyNugw0zhhceDRlkMu6QuhWM5TQwoDTXAd0APYne4oCSm4kWHt/qBXeARjtGQUZj
MZgDxYiBuLUg9Wx0PkU1AP5UKvNUBTFi2OJY/1GtPfgOAtojhv4syPHct0iIyY3la+rmLs7vdSvJ
ahXKcpIHRZYsWvkLv7uPbJOfwCNh/DxS948ESy5LwkruSgYbHEgiocR2rvWuc+14IsX9iKSXHUdK
DC+JfFi5atcUKPm1yR+kAvmQDNLIdzWhNEtE4ONgz385wnvnz32XuBNM77UhXPVg4h2DDb8MTz3v
TdtFaadAV9qVoqKVzsFbze+OL0TqkI3pDNuVp46HRhT6lM2m2ZSuT9mTeKaZhVa6rvEpUKy24n4A
Ou4z9ojYxM2WaMSDpqOkTWAcj6lPniK33PXgaErXDMVfeDPJMtkgMF5SgNXB38HL0AT5ws+hrgMS
8H3kJ4AA0pZWHJA7ALIkI6Dm+Z5X4AcUgIBx4aCOSj45HjNV1xLht0aen86zcTmJrPNeIPoiC/ra
OWE59dKJPJWtjve1+Vv0JGAEnvJ5uwbBc5A4EFb6kmzfjr9m+c3DdQ18vQd+pCdsk+4pl7fPbBFe
fAcpHJwogDVaNU7KP99ivo6Zr/nnyItq1jN/i/5FfQbHDLTudS/publ099S1+DCFEwVhc4FDXr/X
3z3UyNVvwXKyGqCTaKoxWAqqC/9FLtc1crPN281PLB6XZXGtNtkSGqmjzoNVzWFUC2FApVvOwWWL
30HjWIcT38Ftgpj+hO/7PkGrI9yTdlPdfE8BAoQeLQi22vuSXrSbcsOz4ylfAKv+dGigzSPqJKSa
W/RARsoUJsIGBKbYgPvs5CnCOOuQ14RWMzvPERBdVIvfOFi9tgwjvsQz/wdeilQkWC538UK1s8Pg
RDMvQU3/BJGB+MZ/nh8NkeYHOUADU5+L3BqunF5IwBzmm6o/XWcv1AHYw0aXlhe6HXxh7qW7dseI
YsdaRY+uFeH7UWbfkX8ccRK8CyPS/Osn0wkT9CF9MrgwEMGPnhw4gPMOvy3GNVDKJ0E/FYffsnX5
bYfxwfi0nb+nO/vU3GjHgLPBlifcGqBi2DMJh7jHIJzt/KlhFGGFAFNTeyFiYoEEW+kGMrwW4Nvz
w0I4z7nSJgPqVs1SmbI8J82qP2onLWhbD7yt3vX4PwuYx+9TDxg53kRuyHaJ2KN/jDaQ9Sti2xZ7
pOfl7NncZkTwlCHxO6rF7CsB1YlnKIpNQFxZ4rXdsv34Z6YuSsQThlJYLP1p7iLwz4AxWrEseYEU
94QaMFumOOZzyaRgOlW47DkbqJ4Q6YhXsrloPQW7Vleac0Z4KIJTECHrH9rKuppmXsdQ1qQ7hZV4
9IivM284k8jK/nKg/jHxQJMgv800B8h7BxhLAeMaiQdENORIhYf4ig0uStWcioODhPg1fTRX30VD
d07Jx+1dJS8cvcaAkLQAUCOPgDH45jkcBGBvE66c4E6IP4D7gC75C8vizzmLJ8oS49c4dEUV6bWE
ws3vchuYzYqX9JRQH/mrINuS17N+05J6E0WMZWlz/jAv3UdBpUj8o47EWaSyxFVCm2ssnoO3PRZ5
v0wtEIiR32ecb2HwRCEk4QzWNpZ0LMxhynmHqsGjYiNboAIYJaDJaYqxlKyST6tpYOBzMZLhiFng
c9SLXCgWdrrje3Gcgm5BN85OmrYYr940mvcQEK4nCgBnj+tdcgQEppQLhGFTML8pVxSbjglk+PtU
rLiWI/zamEoxKXYUUTKh69lSxmjf6d0RxRPg5PNclBsw8NNw+mP9QqOlikX/zti3hJFTxrye4qhY
PdFU3Dcret94Tlo0m9qt3S8YSO0Gh9oVxdhS/5nSWBRo+uSS53nBI4qxOI2GkeoIoa26I5kjaCix
/vtsih0Ewem62RJF5usM0xharfObDS/kzhtmhTFgb0jZgw+ccVSt8+FoGS3AP0jOU4n3gpbNZ35H
TALEjBez4bzAPLWjeIYy1eLsirxAuZ3dahE5vXG1GFJgOU/obZkKukHBsShjPhTZImkhzmg8jsdU
aZbMQRXrLoLWCTkVN5bbwo2xwebVBm/CyWU+E15FnILa/Wza9XnfroWHQap39DPPk/NEO7zuqROs
gpUIdDSRJpCvv8h8ycO0m3wgV+8/08vbITecV7OhQabHd+7a4lK24OfIeE8E/pfbbIMUWPC9o6yH
94dU4YptgavdYFdYG3T28F0GRo2L8plAwnVfR2v0Ndbygbiq+5QOILJccs4rCwLtUsqv4TRd9y+k
6vmaOyjTC5KqMZJvC4rIwn2gYLzFo/QO6T7Y9g7BVlm+95DMstoYut05mod8v3Jf81J/jSLXXDuI
nLn/jNYwxsB4+UW5581wOSl0MgrTe06Dv46cwbyHN6H+ucrwRTUeufvED5O38XKOmEFagsWqHMiY
gnuz4GLtg2NJMbC9lBc+hAybjJqbAD5Wg3kyy/e8AZ9E5hr9jPdlyHyleKZtRA74prkKD0UESR4Y
7T+HgZs/0yeRLgKsc/9SP1HoOJxdhoMzK5KyHx2mfN/vCCRl9l6LStx7LQz9d4+04Z7SJLMpwUQ5
EYpJ0gsuQD29DwN9S+rd48Dh3rIp+gJGGc4reLpfrnXv0FK4x2X2bjWLgI5DZhLgdP4yX+4/h3LU
2bCIOePp/r0nKx66tcjvfzdGZi27KKDpuFWQA1GizA6MEEQLon8Kn3jaCLdK/eKCJ8VNdk8VXxWa
IvjqbWgHi+Lg78+77ADUkBY6bUnoXsFCnH+W7VxeKsvwwoC3+d9q0W7JtlkQ9aw5206xlcZM5hXF
I4dhYCOKWfNiWW0iDKLYEzgiDFuCQ5O88pHvJIv9slSw59KUMtOO4hKMCYYOloLazD+Wc+/K/vpr
gwrnqQFyyjdyBcPsxG/siPJYsdGs3BVmUCMaKjE49dpn3eZrADEcb3s5PzsHhGue5WU8eHZuLARu
yKyS/kNKqGZoG1y4FNTGqi3/DygH3ft/GTp4DPCl6EUXyIh2APHSDudJzVKOt8n2j7ehHIiXDuoc
jRsjW7WOtIhwpsJVog8ojjffwUkiaWd7bnBXpf3PsfB9H0gXEcsxecEcjD6zDya0dpCIGtEQMv2O
XqvBs+SD3hciM1BsFuFTPsTb4fyNJcBUssKamTDv1LZO9alYala1QWTLE/Ht1y5x9qXbUGWrqLAR
5WK4+6NqVs1yTG+yqraCySIoC71xsXhf2BZ8TH5RbqxatiWbjG1SXr7sKFEY/C3SOZZMNM8RhfMJ
O4oIkNyFR06WVLvbXbUh3CZv3MbH7A71QRQlq1XttqcQqMJ+3XL+GkvJIoTDM/27tnQO+ieRj6Ss
CRD08BTxo/BpyRhvihGCpkOfB5fUOU+C1duRDznwqcCILjTgf8VRc3KAdTgx6RpkMb5T1nTytbQI
DsIOa+PuTqQRuwjfmFNOHx7fO4Fi/JWE/+jQq8iG2kge/CAQgT0BcaKwJCchfqG+bWkjqJgEOtvA
bDxs7BL6hQhIsKqCfiRSGRFHiLiBzoONiL2IMcYilhM+/D2XppIVEwcQGdjYYaKHZFnbZJxGJMhH
o3DEsztBZGL4Au/ao0zA9oC3YvMGc4I/QgAG+E5w9fxcsnJ4ER/Hx9v1Q9BUIsKE5A8h4uTx2pIP
IqAZsb+gwPQILHgfghGRh6GqYol1U8EgFQNqf7MUm98sm+VfqGgS5BC4tNRMIb/Y7F3CGhEsilqt
cCShGxJc/aafa7wJljDNCU/Osw+1pLd9XhG/BUvSS8FMh7n4EM9+rPfubVPsXnLyPIJIk9oTK6Dn
8ZV3EPeMcAQpirCMAgpUvpxviKW4SteaM0Dmummu5xU1rzXTqB1xAcR/KFQfuZwzwXuBdS9qMQA+
q+gBUqUgDQDpA4gEHUGIxXBN4UqSHdB8+8f24R4SsefvAL0osFH9BAAD/acSCrhGJQAWwItalA9P
XJRfqMBBYOseZdhzvIbnZQjx2TSz2lXn0r1/3P4y3it299ax+7eWCtO22g/GzWUwbgHv79UlvKuH
LiXFrQLZWzUcifwH/rWY5SS6E9IGmqVaGzGA6O0HvkEKtg7W0vw969jxHqogtTcKjVTY/qPpzJoU
xYIo/IuIUETQV3YQcV9fDLcScQMVQX/9fEnHxNR0V9eicLk3l5MnT1ZfCw4iJVMqU/yz26du2gKg
hOCF0/taxR6dIDgYaMTeuiYY4Cjft/qdBNxDqj2UfRCLLFqIJ0CLNhBOEEJ+XlIwKVdUS+8s3KJx
SBbNn/nE4Yz5ab7L7cPXZYlYEML3UHZ2myKjOgOr6GwvGTiWdYfXwxxiw9Io3L+FB9aozLdKJc6m
twY7kSApgYwELYl0flLtBjatWRn/Ci+8DXU1uNBM5BMyBY0BYEQ/KexS1P2N1SltGBMqU5TlqDfm
S+pUQEIU+BCbpz+qOyuHQkiVITB0K/FblIb7PMfTDKJsQa8cbXbYqLpOBgGH886f7AWou7MWfOjG
gULOd8Afj30joMBDv1oXOsGouS7rai4sWlqzKDpRr6W+S1MW9zqhFNXuV/R58NY7uMtsoQZJEpMK
SeGfB/hIB31+6Un/7jemsnBdtaNs9Y0rsBTAnO+xmGWTU4g+6QTqDrU0Qxo/IcLTEHo+so0JNn8Y
z9ZCyrc1PPI9Xog0OaPDykZogfmXjfg3/K0yYMfeaffc49Q3pOnLJNj0JdL9/pH+0xtHTHKJceE6
xpMyC9UfQi4sKWb0HBNN0ATQeDKe3UwpCBQgbJdtd3DDMxj71zyfgw6k0yfAbUlMzQq6GliGBIr5
+NzrAsOU3r/4uxi1sN0G0TdTloeX+AoggE9pEOcSOtFMPu94RNzBdSihrQDemzAfv4nYJceQ8LnR
J2QmrzH86oADioW1tb9tU+LJlFizFCQQ+48MBJfNx2n8iQR66rovgpA75qRDl6gQj09HyD7ZDipO
tjvPYK9Xi6IPnLW49NTtdUW08MEhIg8w/U1f+BEJaJJDe0lkW3YseqFQzPwXdLaXACZ8SgTJJ/mc
v9MpRQzaIECx6Z7aUvSgeAL0n9KEtSWGu3REyoEAjeG8vGB7zzhcrhaMoFpSruEhEWeBSgoVDuFC
MOwe+AYYCF/LqD68ARytV1tQy69hAVwCZf7oEPyioYruq8PnmiGCXpSGlLfVpiAvAqXCnwOqIGQk
pOVZwv/kinn63Iv6x8U26Yrikrt4Txo5apQTrhtQBvRGQE8KUJ896CjKYpuPzfsTFGb7agjwAlT8
pqwsoLcN1J7Dl6dowHTohgXCrqL3V9HmIJqpIvNiUTYhGpW57FdY+Ba6YjrDKCUSNQU0Ya4xACv1
F0AWqjhXxo4ikYuABHSMfXPAD/LBIEzuHzFUXvpammDbqEZ+2hZg+ZfibdsCgkayrxE/l+etZFDv
aSvqcOZKkLj7imoKkTXxtYB4DUKYSgigb3qyG32dlrl3kByy6W2cURAlwP1jYAs1CVq2iAmp/9Vw
M1kNsTirSkpw+aO+puv2+wphkSeESEOR0YZrn+DFgERvnKvuK+RmjBrM3e4zfDS8puGhd4EkHkJt
91fI8MdWbrewljen02/DQ1FcNEYuP//5RGzMeUBHAK+jze1Lp5U0+bz3d86xpGQfAjnolYSan0l3
8QLo5IVnpMQ9QjOCn8Zc2Sskl1JySg/XYbIqYqHNf2NJoNW5Pheu1yZUlpRc/5Wcy+398BgLN/W6
KsYwqnsbus06qzc8T7GOOEloQeqKwvh3BXtQk14+qH9TOkCB7gicd9Is9t59cPYVUj4koVKxEpxV
oIE8VpYIXzra/DmUY/YmXn7E6TAn6eM8YYBQDsFC3SnOFaRmRKR8DWvDCRfjQchHYfgfO7quV2p/
JH+kTsWWouFLqoT5nOPFqQPr5BNqBOx6zgHdS2SjTbA3aANNsWwUCmlgarLGhuw1xGerJ1og1Iy8
axrl9De+Qo3Lhg3S8S6GNDxxPs5bsltOdokErpQVyemoJPJybAzyxMJ6c5TwzvTsLjG+D/iO9X4H
WeQYyQESKSKaqrkoC9CRowAEWdNh4b1ySDgPD5otiI7Bhfj+nW2WkrrCyIbk8AZvJO6QkbD3po0I
7Ydxwy1HUcEteWVSPn6EF6ROyQvxT8wHdTR1fVpstjkEIkiLL8n6KgwE9HBONgkK5PHa/pAQ3r4I
QpgnEKF1tuf3uWKKn3xQiuPquOLPUpncyMJ5FuDI8/NYysdvAF++UMPj6ZTHxtqf489S9Tpr6E50
lqE4DQl/9t63B52+PsIccaYuW6x3hQaQpNFtKO5SJz2NjWU5z6ZoEi1fW/0vOaxrYgKkcfJ5knyi
fX4VHUy2y0PI8UJo4IHuSVjUP/7gibCJMGr80Ju8jdq2/ge5vsvr3sbMoAWIvw6vBzZ9Kn805vxx
PUAf5m9YBd959WFL8S78Eu8JNT/FQZ1IRQz/g7VgoANDEgHrIKHTGusqcd1eNYOpRZtC/91TOSz3
HediaowBO/m/PT719SH8lfAh4e76R/lDkuIvU75qjsQHoFUF9GqRuWYHDV4IUrBkXdo8JWKAch+n
K+CXbCh42CY8EVKkq8YWbzmVhgYKDW4VGK4gfILwUhAhMJCicQ53njR8QA7l3QTUIQn8RbCl56iH
kibBO6997nWF/5veDyTP4gFH8mrVpBU9h7AixCIAwDEb8NBdSg6m7KEwkBRz5DYj9gPuiPinK/4N
ebbu1cLBAWJIzR4Xiq4Q/qT2n/Tnb5CyGavMJpL2AJqFbBgB1Pd4hj9AJl047xRTsErfrTpX58RK
fEBjZcQvmCS8+vuqvh6IfKszISFf5jIPSIhCBCnIwAUT/MYZzf3NqTQPFbE+v6/UbQV6lrmfQbJM
9yx8L1lKGetFuevmCyMV7CAuMY9UO/AcFXUbFsPOhpr1izYhNZz5JqQVyQfUHIM5wscvY81J7NJQ
VtfLJfh0i7Gaxrrh0An2XhBu8oFZJPogyuTP85FqOkyvFjodlHchq8yuG7TdLZ0x5gwpJCalF/UH
QwtJECm180HGghn97fgD6ENgEXQ9zAdCMqXo91TwiWnJppNRp7oqSiLQwqDqvxcZzKafTVd9mXpt
KJ58E3VdCAKKD08Mha9N6vzo3DmFTA9AKYL3QtEhA5ZkZgC1693t+KFJQLfQSEmfXoo65wueiUVS
1RWxXCYGSMesyjsaDt+iwrhu7vgxuvLbkGyp39OsSyE0bdgwYBlqzZ+V6tCfweflw7qt0wnBf0W0
iyaKXDqBKOLViEtQIllwPeeOc4EdhyY3qVdqQekGDLpT1BSRleAsAj98gd5/cBbEZMjyBMV/kHKe
eO3m7ryGFEnJE5yCuDkDc28vHus2HOrvUTtWZEOF8HfVSlIUyHlqZdHJj2Te6WMjBUD1lZIrHf2S
yAjtgTxFnigsBKixXM9GBDsSGnmkPy+huLAJyHQpPKSulBLIqR1aKX3JjwXQkFIfmXQoJQEElvvG
ojG7+RxYkAoJoC897ageS5jOExrhHpQAgEmo+lDTkToHd0BZa3A7ktA+jjx+qd/STiiwBfIJFHLh
Te8+i/z4ImXP11QXdizMZogC0qT+5eLYBkjIZ5sAhBj1kkUyeO/Ipx1Irm8wwLU+KZc5hhx7uG0s
YU2m2++y4ACO7lsVqs/2vb0M9WU6zradvTLqjk5TY/QEOftTRtn2DmensDr75/wlRNDnHxmrjgTU
/jrvjvT9ZWo8TX1ZbRkxND8fFKz+n7Z8UGr8S7fVH/13ClQajHfXpNnN4m35+eYfCXMHrC7+bLt/
GgZiqsMy/rsMN/uvpNjya30unkwsow+aYPkirOMHdUII5Uu1YJyrSW6I2GyTXC39g0hszFIYzMFt
+VieQYJJmnmD+pcZgJzBBvgSg4sgH5oDJMw0qaEGAL2YKJN/IXNEoxShruJBrWkQBUPwYObITp8W
K2bJQ6K8whUm6F43pI2BVyPxfix/SFOSeq/+Zd68KKxOOJQ0DWgoPzTokoSVQzNNtqOiNiRN5XM+
TscTHbgqnXGky7UBge9NjZR/wXZHqYujYzidN4LUZrvuXZIeDUUUO6A4/iM60vMg/MaUWRnI8mIL
hJP4rzBHCyvlOXUF2xtQg58CDSlo0X/XvSKE2fVXuHs+oInzJxRS7pjL5vrRN3jRq195KNrFKtB9
d48v+P6RU0pisYeqB+fnfkDhf9vZdjQhN8BhoP2qg+aGkPeh7KszbYuksVh5mqYgYcJB2SN3JSeh
Q3unoMb5MekIPkz7F8ecXqXfAtCrJlOgwDHS4ed/YxWw9zsH7oWShjcH5v0rKKs35ps/ET/rQO+n
H6F3Cc8jXgrskjw6X9NmwHXAr6B1cKDTKB41cRxEysCqL2DVb78NxCkde4I8U4H8QWsRY04/7zrB
zLR2v0W1u/TBtcDD7pMraNsprHaY7susM+Tw93i7ywhAO53QE11hjPgLJgazVXaVHFgOJoe77vUo
ma6b7NM9y/QlMgQeuO67dQEKHjdsbqavU4STTqCW26l7gQrCsA5dI/sGaPDse2iuIblXY8FvGsG9
px2acbIYJjsY8ckCHKVYNQ6APMniN052T4J6SMAvs8SyRZuoiYbLmz5xgUUxHUCIgluSg1NVu/l1
Q2Uk6fe/bP4tfVQV3lFKd4QMXB+FSUrS/LeGVAJGT+ETNJGZxvM24KhYwwsdahSOQQuZwDlAGA7C
+k6WEYrsBI7DA8EAsMjha+wWkFsxmlTeQEuArKX8hNg5MSJZbLuORckcBJEHsSaCe0GqEzf9GNMT
tuVrbTqk9L/G/ElS/+LFtBkPmgmrNUnnOhGAsjveTLVh5wAA2DmgT0KPwK4NGZ4a9/gNTQbjPksn
6QCyIVQWaq7UTpkjRIOZZFRSkATWGZ56FD+oGGYLcQbdsTK+zC7H25FyNq+lDe87EEWAp/suW6gr
ggG6KjhP9BGRTql1KxHZFMcOhIKDSATx3BE1vBcX1DySCS/GQQHVHGe7zeG64Afp/misOLtEGBxl
Pvgd3BMcclAjsCNswHMHUrc5qBD6eRd0tfxOpE21qYqOyVVUengNLouOpX+53WmWLWgRy3Z8C+5z
nepdF3V6x+fAWfqqot2ghSOrgpyqOu2Cu2RyQnvk5t28zwJodsKG7j+OdcV69sMlE6Qs6kopXe0L
aR7Cn60LqR6UANBSjwbroeoLdccmLwnrn6Vs0kdIjaLJT7wUYVMJjMdNkneyWbtbzDh7/l+fByuA
+eKW+bn3DqwM50jgQFfYioPKvwkKjoQLM/wowLlPBX92IzYQQ/Az0Zig1nDj/8TF7gInE6kDWF/W
xg6eEdysBYWN0QMHzGmFjwB49Kb5kvOL76x5CzjfkzSMCl59G8Hxp5RvLNjW8Iuo0A5wt/A0aBOi
aZLuG54wiDLh31FsAKxuaa48zyg+1MC0XD2qVzScYWEBQ1sxj6kzTRfa9NorV8lCHI0mbRrDO0It
nWAzpFN1RAWBMhj0KiKc4igdZHAJoD6ByZG4qFRn5L4ffJ8z1par20HcRHyXIhoPI19zs5To+g/I
RXdih9fMoN0KwBZGm4LJa4iG47Mj/6S/69g4wj7iCcB1ewtZi0CFj7QjChBYPu6WBeFWCWlpC2XQ
u822ZjsC855nsr15PTYsClU7AluKFVLtgUJGqS4b1pVmfUvjbWgsqkmFTsBSP1aTX1BDp9fDXX4E
svb7UIzzUJtR/VqQcnB7DCLEZD9XUtNo96QHho7MiClk+IFsCj+esnP8hqfQgNVB2XAhTIXPoDkt
6fBiww1O6+eOvUTHnuwmrpHKQyoRN50a50oYdaI7xVw9esHqlWmhRLV+TyoMNaR37Ota2X1ZPNrn
LsCGJg2JkHLYe/wSHeEYelYaFuCLvrh0ryyka50bpM47a/TfNPHdIYklBzJq8agYMSmzYsDiDxyd
dsSSwM8rvBLjysrN2HL4JmSmQDuF/gJpBuCm6j2odHWCxJUUlSnxDvUm5nMJjUay0FMIZQDWyg3q
YgkpzoARJM2rWLY6V5TUiUSI8ugZroegTUIyO+MBYH3UNhBklycmjCLpFpSVaxFx5zPcHDrO8A+E
gnBBzVkgIQyeqBXdvI19OWIhZlLokaD4Am71hOlGuoUlFav6BAnOgmvdk0vPNZZcMk6+Oi0oqd+2
+Vz+Fyz5BIFAyMN0MOCTjKV0AzfdWyyCVxRkYW8Ii+PkVzBX5O8vpAtmptS8j1OM4h70gjfvCGJM
nvuL4LZwx7J1YDzCmhFSBaaX9lJMCf/9CB2Eo0P6T0gC4wriZZM6IJPBUMkSTpA0WwnHS+BEcdCq
JQXWjHc6jTveO9p4OteVBQ/u5xN9ovs0GVK3jPVQCulvEtgHCMUNFJuya016kO576W4GmMPNkvn7
wtnIgneUBbICz+gZ5fPuQPeUQdNt19QS8UMPElUQeYjmDHBnTRlCC/vhNFYGtGN7wmyRpylsGOG9
PKPKFSJtBXRa8wgguIKeUQjgX3zCR6JKLeAnBAk6FJhKBlT7MPsCfv2B4ABn8x2+0t7zLyBWgB1A
fjAYAkG2MnQWyN0bE4CGHa2S7AuC9I+IkYDq1fgfv9Ddg9zw97NuLiBIFogfRO8r78Ob8N7//iz/
eLNCvvSCwF9/wve4RL7c3Df3rz+uB1yO6sXcmJzn9Ed01kLk+yzhMUw+dEY0RknUGGXL9/6519fa
ejNrTbJlc9CayFeg/dF6sW5PmIIJAzAXLerHF4xMsKznsjH67OFZPLuCy4KU83VwfGA6/gn6dmLF
qEfQ6vf3ESiNr372/PPyx4+Ah/2jaPDJA0x9+Vy2uURYz8vPXhs1PG2kef3O6LylD71+DGfByigy
cIuAJ3/AUnwU4GOnlg4Ju6svfg+mjNyMh0qgVg2Q8Z7QDKK5KcynBuIYeABoO8J6UkeK3wpSrzNO
+6gW+kVYuR8bbhdl4br6bFb2x77M0cnmRpMIWXObWpt9sRv2eficG+RLQWmrLpqO7snuOMjVO9Sf
6IH/Wkwa8JRIj3/ow/cz7+Iyw9FO+tDKtTjvnXffcRGmEXc2RhACwtxpRO9hWJK8hnwy04bpgpiU
BkfGdaBMulYdut0jkPPAiE4NmmxNiOJ4DsNJ+8a0EVcDfd2aqP0CwSJylN7LN9AZGSoBI4gGxhA5
Zu/tbvpqyOkjjmyCfD1i/Y8XDZgs7/+GzSGEfGaUpP3Ee7ryENdan9HrBFLDfHH1kLMyv/Y1zmhB
GW3czFeHbefnnYNW+JnfhgnxRU8J8+ARGGE6RhjfvtlP7+5BgXdz52NDJR4x+dcpWKRHrzFmtp5X
uQ3sAkASgTuQeI/Q2YZozvfzXtFDiJTexv5mnOSQ45kN2o0a8XfUGrCD30sVlUFLXf8m6vhM3hYb
LM5lLh0niq+yxI9dNzhzDS2njM7DbN4efdieI3TkerQTtmOaSq2XzdQbp+Ug4Bnc7LPbDfLdY5f3
dOdpF45YlEbYGnT9ZtCNYPe/dqXPbDxLd1G6Dh+R4TEvxWtEz/DjNXxleBq8FnD/qcBA4w+YjOVz
KBBIZl6arUQv/+SiU8rCNGw0mqIqzBzdVqy0rt+jtGGVrt606QYMGIBgM0PGvYapk3mKbdjINPM6
RtAZ3/sNH5k/ukhLSt7LnEEL5j2+TNshYvrszpOrRJ/U7EavsDngaIfdAQU57BCFT6/CWDIns//j
XDx6ht2xil7mIZrsXLcrI/w5V+fpZf0LXnik0o7KdE479TI7CT62ZgnDqIk4Cu0mEfNhrLtXLgof
xfDgtFP72tWhmSRAsDcgAREGdvkHUcywRUoN3Ytv2Jp8vUcv9VgHG9AjNEbd9YUN83PelkLgxJMo
prRumPSP9fWb+fIZUuOUcHNgdpMOe0zVgvtyGrehd5Xhw+k43eDrqz1mljpX6LX+20qcu8dz8NsB
isUYI0qE89ZA834E1mfc9HsgTroFdZsUDtGld08PGMTln0YPyCpkf9wCwGDwWd1Tm1PGYzeCTXk4
TZTg4moLWeB20BrmPqLqtDhp0OaQtl++NZicTRcB1FF7QiEijVSOEeJ+PJSGnVU2crX+w724937R
S2etoTpuxJRW+uro4zb40QRzUbAjYiVSx0b0dFus2Dk+gyac/KYJXdtrx/SctmKkTZBzasVv/91T
YsnHaKdFZw9SuLdx7v0uj4yZdL000iC8n2Oczmve3rf28LSp4zH3FUp88OOB5hYL4J88OcjK7LGk
L4cYCRjVbLqJaONQ1HWZIuQhgcTwZqt5UNyO0w4wLsGVpb65LDfvSpcMP5ZFIoKXRZSaNC93kiCN
EAmEOPrl+KNTyHCCMLN5pP7L38RtBkf16K61i8EH85j177NrXy5cxzB8oSL+XCl18Kq6t1m/HATI
oXxmLmJYF6inMIA82EiOQsPk9OIxK6DW+0Tv3Sq9x0jjXz+exhObzeOi7Ygd0QqQA4+RU3NO1jeQ
A/btfRGE5WBiEYLOyzztsHefVddvcAmbvjIp/k4xYldex5GLbVsni3GqsVgN5P+cM5sC/+Hk/o+t
/Zs88TJvIqtWTWVr+eTVdcpP28eE0WAmvWRYvyLM/cSzugETQG3Fl194wj1T2UvGhDpoe9IetAdN
gLs+FoTjzDYseqWfhm+v5Xyjrtf2WiN6z2OcD95Isa8ekxl9CIy6HAn7NKB32scbYtoLpymEYwsE
wqFxyroG1fIbcv7l+15OezW9S6/w7coRacGJVRYZuBT0ZC1s7ylOER9G6kjrl6PfUImSvjG897P+
g6YFDGGPhjJH8RgYGVZhvq8MBk+hN1qF+qAV0lHHUivc5su/LMTzoTrTBTqndo7r6xuDzUhi2Rbk
T0Jbupfcp3teaPEm/vqMtXeQQIwfwS3Q8byjZlhRaDY/cyNsYNSxTeHTok7pKuyj0+BsZx4Pkt2D
NLRd0ndCjSqo+IxCcf/x9yFykYBG6RWMf4q0/pW2kM2Ihjt43RAOEcK4EBeXTmeEsZowBCxgHoaJ
gpQrl6DtW2GFmZLVRpmTfSUHvMApd1g3xuk6GW13OFEt7kb0liWewUAQK/OAHeQlbLGktE5Bq6aD
xiktGsAxAalX9pIwCa/9a/9Gasmz4KgxzmNAUbxHaYj7A8Mwf9Yl+oRq0IpzGzlP9+MwzMEGbVw0
++WAaXb+07sMsoelBMhJW9iVkTKpt5UtS/DlLKBoRax9jk9xEjBodph4JYv89vA0tnCruiPAakDo
VtiymBXZL31jmO9uu8b4hiUxiKufwkdxGKLin2Yf6naMQ+V4U5P+F/Ke5/raAN4jdK19nZxtarJe
Hmn7W9AOX4HKKugUTmwa74Ov12KXGwP1abYH2qgiJDv5PzvjErs073Zmivvyi54xfPmt4Rn/8h0l
0JM3faHLGMtLrIYGv3eNWpPT362X+1fW8mJ/vBYsKwwK56VPO15z2AxYDh4SAwGw9+hGjD9gb2d4
uS33An1ZEoHbXB/p/SLUHdob3cy6O0pYRoqnmhf77nWDdpD7Xw+LxtVp4cYTUg6KwbaETorbnTYp
QsR374E3p29todC8xCE5gwwNkL5HfNEXL/p0jQkTlT3VapNWSasL40ACdYWysUPaBC5X2ffAICiH
ZSL+viQc8zCw2Kuf0wyff8n2FTGMkFAFSxmcF2+Ut4H8R21UNyYv7IqCVWK8evCI+C94RXlAJGYy
CMDBxjkSRSQB4bg6Epv+dqnVE682IcDTeWK2bRohbZSMLCo7DKp8uiguWBQzbQE/GeBuEeH63WmB
Goo6aQVMCuMhlmGDe3sQcbIKpZ/hvxFzibshgLrDAeW80JvsoE7vklfhTNB58YzoN+SgukLglm4D
ydfIGa2vo3sfpFsfjkGsnTiIKDqKlDsqGISq/STS5rQQVCZ9JNfjr1eOCuKchvfAmhnTh9PwuJ6Q
JuafW+Hi7+6vBw7pATL9sHVOxz7hOBL7YbVsRj/Y9P5iu3HUaMme50Zuf5bYCzqZRhqZY2Uz+iVk
3E6Eqq3/gz+FMbuieIO/wF/7SZQEBVfc8e51Lo0270TmEELTSTiErBazQcwOl9bh+KMpwUFOttoA
RebJKVCYiGZ/JdDDgL96LySBd7SC8gyixvi6LEeqgbnKkbeJWqhwlSFNoSbTY2JmKcLlg3E8VFwJ
o8XeoeUudGiK9elQWkuqKYVwW/dKi0Kzk1mEdRY1G/tpG6Q10nFxD+CXKGxIFTfU5ind+wp/Kzyh
j3sNlMELDgl7He8NNPCKSZ44o5VLWz9RzdnWfd1l3Af23hK7WPgdTJriGsTfSdRkW9yZztayjEkj
/LDWTfBFxTlbbQdd91FrVLiZuG9YvzQP8xZtGiJEFIB4qnKftiQB7UMz+E2gXJRhSvKD32QlS3O2
BXtzzsHbQUDoTwlvhNW4UmL0z4pOtRMJMj2u5NaZxaox/3q/WXeE0b9PmSQ0IYy2IbGYVL5cBFm8
k2YhF2p+TXIcQtnMhnPImKMvJIQffYcwXfHaclxe4ddj6uw/H0syF4qFO/FQS7t0G4OXq5uUgc2n
xXwGgrwc6tWqG/AfAZV9tlWz2W8RYOsX1gv1ees2rBx6g+2N/3IrtoKKSUcCEM9KjGkEiZeQtBXh
hzCGZ0aA1fBeYWtKhpf7EHHYOB8P6XWuHGJmRGjjMMFa4YygaG8zHTGiIFnYyPN4CTWqqDVP/Y6r
+Z8+A4RvgyQ8kRcWft5LeN6aB4YCSgLuSLkfYhp3nDutAPKW9/TaFiU+p1k7XfJYYh5MHka5VP3G
mHTTsPVx7oPREqpf4p/7pfNfye1NvwBp6kJdO9M7WITX5dN9u82BPsrIlmVNOM8YrNJ/9ciUh8QH
6ri5YmztrkRKjCSwY1HE9Fu5T08GYDeLSBEN5iLtyiJA+jGQYeJ8yIjFLro7F2YIMtKNgUOf38+F
1uKyVvx3Njc2Mg09zX7Zi8xcdC1R3n1Ya4NLJrshgIXNhgXcDW58a8PcIzQDFQu5cBN5U3YDQ7Iw
hNwZewO3bheUDYOOVVoaYBaSp1wn9Dd2AzVP68Q9QVGySrIcjKGdwkjNcZXST0STodM01zCTeSX0
kU1GU1Ag5+bMj/0wIdYjhuuiZ2rBzORtxUhKmLEDN7TQl3SfDrOo3Jeb20eEKwj7v2ESoPNuUZCE
SgPnAACDsrz5NveKdfOQzXKmbGgXG+0XliS20rf0teaHbWZOAGAJsnPemOuhKIqjk8UAxzcV68LL
DL68e7uOIX8sIwJs/AaTrLA6O/qP+1SizVr5ARwIf4EkiyW+nIYRbg3wwz45FwgNO8pZZAkNYiYm
FPE7GC2LgXx0wv3cRgjYMHr9qQTAKMcSfm5g0tJZJ4ykbCqNZyr3RLsAzQSKxWDmFckPDZiKw7zk
AJkwc7AGRgslSUCIhctimDddzrl3pNTqDiko2fIob/5rnJuZCzEYCmEDN5R47emTswVepqFtngRZ
VMfvDCy40o4inXqoIWADYKg5IMl2x1Ycwgg7BZ2hXt11st7TR6aSFEQeYoVLEwuJRLR9gLAI0tpk
ER4eVRY8HDPYLKSmSD1R6gZlQH6CQ07YYVE7J+KEKmvCeAlw+uYBFYRlRvZEO6qphoSZcyw6z1na
7rrm/Gp1h+hGIXwifXxPtpi4azoKeY5IhhwePpRSu4rEmpXh7W/T17yK3E5aDOgV5e6atGjxcjbz
RclOmlx67ijECRggi1Nmf/F9SHu+bR6e1Y21FSA6+/KHX7lzXTxGK5mk9PjQ0MHxEKv9Wb1CxU/B
CyraHB9r4GEeNukb6W3ea5JbMw4poKXe0UJ1lLLcxjKbfhlawgg25KIuXNpZdSkQUfEjw2MAD0/+
5rDXLfqdg47NantCJUOxEndOky9n5VJnyOyMwGBH6FEHtTDmwQeVT/sIbCEqMEhXAFlRaVTpceFx
sO041qTdqDzgnoAf3JpTErx7Bl25lz5tKxxQAMFJIdcKxT91KVNR3vYRKKQZFbdl8DMUE2DduC8T
p8t6nv0X25H15OK0Q8cW1VFyU8n+nLsEOKWjcXYEggfmpocQYByeJk8O2S08sewK5p2y6xTsFrrY
QIP/DMIP1w3lHgfUClDF0NlndMLxY20Xchod/9JEk7P/DTelcOoWW8Aa+jSzAfrGAE2GBZfB0syu
dUx5NonF5rClQEBgz2/dzOWhZOugVGdlbAvZKNyGdfK0oMGsDg8hJI7Wmn3XgxvNIf1Fn+mF1lIG
lhMNM8oHy0ZPshSIeT1mBGJXgH7R9jx7mykEL8KuhM2mWDAcZFex2bgV4IRWUGOn0XtpYC4huvQl
Tv6QGYvJrchGZZteHI0rA1yi692C0OwrplRz7hwKmj85V1SnuV9p2JRT8HIIcPGUjCZ0ALpqayM3
SguHh3XjBpAaMgdHCFNjqPNs04alew2MiGIeEc/CagmoIIZZAw6oiKek8VealTCs9b5M6u8aZs7+
5pDxbGXJaYrlXhMeHUwb9hAlBonR8BHrNbQNc7eETsrRJ8bm8EoELjZLBGohXQXyE5rIIglWqhLY
kp/7bdIgCXvx+75kc/QoY4UeXsU2f/rNGNK7hzIEO69GPvgs6xlW5vxCQlrueCcNBtJSzNhVbk9W
nyfIE14XrJLubDjvdaIpOa6LUD8+QLWotHBb4pcQIcRPvdBphxPLtiOVAW+F19p/mAMobJ5seaYO
2l02yQ6pWok729gDbGGA5AJmCclYVgY9ATmhtsZlcTC8ytxD5A+eDrxUbv/HgqHVWL8n8DopCWw4
cykP7TLa/duyWlhxeLGt/Cd28+oJkCm+ZD0lxrTePeSt8e5TYGPOR0rWRuXCFhUG1ZruEOPCgbfJ
FTL7jcl722vxSC12kLisnIc+rczhXjdLl3K7eeSGqOR6XV5evCpx9+hjITRmG+MOgNnFGlOBNY/H
xcvWBy8bFh4eSh7G8Wzu+nKdvwEEBx51YXV9I7qYS14Il4Wwh4Pxti/miIKxGcaTQ4/5mqYUodDB
4dahGLJN8f1jgkaTAojZMYd4My5JPJNq7eQtlvOM16jfAE8hJv7My5Nd8jfPR9aR4Sb4ivnckHd9
o0cCM5rdeQMnkXAPjnDtNEherQ7NhXpItszxgmMK1sYzI3Q/EarLa0JipWBKwXKNG6Gpj341rPPD
Qo2x13UuHqVW3BsxDvQ03lv2Lx2/IJNXD4UmgiM6r6i20KzAytBRgqukomLC+uEqFfxYRTQqYZk+
e7IE+EmT5VKcCyr2dLgFZ8KgzD9bL55Ol3PI5gZdtYjYw5IbGaDzSuAipk43b5E8Dxo4uT7OnVpj
grIehClErVyX9YFyQhbf4mIb1m4AJoyVGte7RII9sYIwfGUFrOkagSJiHMWnuoPBRhWj3n4kKGxS
ngj7wDkDJD+swRIkkFQJXryNmii2pSWPMbGfPQb7sTqKOaVSwHd+rk4dZE0sxfEJkJ/l9ir+W/0c
3W06KNhbHZ683OnDkz5GZBooY8tBlKjs5uP9RE+mh4szM59hZRa61LTpC42Ek2nt6diwO2CXyEGZ
FM64ESYb8y2guPBjLcKzfT8KAPU14w8+FYoqMtmKowbiQ+VzbgnJhdwqPOySD0TmrcWEFCSDskCy
ZJ0h8ycICOSJF9aBFMF6LFjgmCGfbHzMKo9xIF6RKSXvnqwpxP0pcoPsZbGRAkiLE3zaLXD/diD5
ANqc5nqQuihZxNAPbmTu+qHrfMypmGiW8zikKckFBV1Wzv+5FP1InGIetjhcIAA33xKxyEkonM+/
IDsIFAfCG07geN0x48qcwuw0PxT2icvFzKOcxP3dzDnUMzOz9N3XPPTa2MxP/a2pbLE6PMEMBOLh
vL068Y7TtcDwEkbTseMChlDI+OvNZav8XGn410ODFZIjPmCbDpYMmhAcDFf+FZjgBPYC+46U7o8B
ZRxpVpijJFEAvbHYYKRZxDlHlX0TUyaXsdfsMT2kJhrVHBVZv9xpBjcJ0anE8BriZq4e9vgOov5x
idepMA8/AIpnrp7wiTtVQzk/6jq1DsmDMzE/zMhqg9Q8QAquPaImNpGFlxCXRirvZnJSiMCwgGK2
B9zRGOkc8quVs8fuSZD474F2Rl1zJ36QUhjHWdAIyY9uE44cs3SAStDloYuRm9ywlhw8GgoXEtrQ
9sEzQAGMk4qVn53crzmDvWXFE2YB88saw4V5J3lSvJKHrZFDKGerjGV9+4Z5ma8DpHSOiR3IckvM
gWPrS6Bc8BmLNEIKk208mHI3sW7jkIKBgF6D8ZFgqYm5V6yOHdRHX3Lirq/1oeo7UFUtBL5qD0VD
Gp194kXqAMg9nr39/iIWQ27cIHihdkFSJKUsihqlQ/t9HRs9LNqneQQZU134XVIUF74QcxNw30BV
5oAWUQtDgUKCwwQ5s7L2R3auxHrcrBzA3BGRgrcrkaCcHWQJPbmoHL8mh7NpD8YSgsojkfLUP79M
DQ4z/OXegsvgi+0dQb3B8JLymxSRyF3KHsHGUPJvwYuonXFxrz7QPYGuvNKaq7p4Y3wsq0zaN7lS
nCGmadt0LbDl5YkWfaAd8ukup40xttisUyjlJQm0ugOyRNIjybtzoKM2D1AFzW0PKDxF96gMIRF8
Mav66BRDoTIfiMvLCmOGZhIlqGx3uhFvMQxXRrMSvrcXcpEb+4wRO+bWoM0zlLJqd/122O/WBeMp
RlOCMTJOrltUXH6cKXnVG6kHY6VxZScH+Ryco0Ci1KrxXnJ5BAvibyvzqNnMxyXpEc0YZEjM8Zkn
nUimy3Ea/iTxDzpux8ztPU2lRK0V+c7L+/nKuNqRY4ykrxuWsVVTeWBjSOPIXwMIeGNjETUQzDdg
acOhuSWoXPS8veYqXySEgssdZBz63uWkwHuubT/q4y0+EYaNnDgY8mbqIWvngBBCdJYqDwW31krA
X4pP1OJADXj/M1A+VtiEFeYjkeT9ejuDDB1WxstZN3GYj76sM5hEhV8hA2C6IGsrLp4MkrNJdRyo
zZniloiqPwhuSf6oiVe81lZf8iqu0ulaLcrterRxyc/ixEUcAEZa6Ul9hoY+iguPefmHPtZWG1Gn
lddm3xOakMCLr4J3y1Cc2qk/ARPoISeb+joUXWlkKT1lUQKpS/602XICJFv99xCJR9iks85/NJ3X
cuPYskS/CBEACPtKgqA3opFaekGIEgVHkPCGX39Wce6N6dNnpluiYPauXZWVlbmQxCU/MrXhWSz0
t5S22Qs0m/c7yf4mmFzyOFiqcAh5kZCKVUASpnteh/9F8n8Gd8lsobF5ypkxZy88Zyynu3QB1iJl
JXkQQnu0UpMPalMwnGr2avhxWcBXoDjUm2tY7IQTiOqncFbP23mpUjlKdKjR4GW50SDjAnZQezyb
FruANTwOoIcxScX5KX4XK3crHDLquHgha/oJPwvBOEou0pR5fEWDavIjVbqFAhmvj8dmeSYbgIHX
Cdxg6mcLwSo5IuWbwil18nq0xe9q8Vw1YNuc0e4ESy+kv5kb43LlgB7B1MDJjQsESz8Ye2iyI2I/
ZNfND2qPs4aEV7rH9eq/TqxAxcyOMLqwa6Y7cRDJNgBB/CMHgf5nNpxHCSfSyH9shdAnL1vqO5UK
SuASKVeRUJeaYQXoQiUvKgdsSybN4Jev5CLrJWkSHH9n/PBHk54OyWiWru9zyVwg4CIncZETUBpv
77LqZVGL9RfaqGSpCjPpcnqV086Pts+lu8mnTA1zmoFOQHB+ZVrUSyHRC54Tn07N/V8mxkNPp6Lx
Io/l+Q/Mmg1AgcSY5+y2o0BkdfLK2FwkOQsQaI5Kg3jwXAY7bHDehPrBOiaZJsDjXkxNBraFbgXn
n+RTEjRfK5GXJEy9SrR6WCSLC2HUM0nMcRwbC3+Ac49QOyJnIZyS/7LdN3I0CrMmYsgLLiwlrPQ5
umVFEccxJfWpBLj4S54r1b3XQyiQRIAMKXsX/CsgQrYSLECiwJnpj5uApPSIvwBxSUFm8kM5rDxo
1oKHFBKYX596lqfO+gXFwDmecND7ktkRQhyvoAJ+vcH8KOGK5ryn7WiikkNLpSO54CusEGqxyP0P
ERC2Ct02ELCVpKz1CjM1ogrg7lZEBwWH0nh6/9WVIbAAn0s+YdG1ECkyLN/eurM9d4oxMpY+0QIY
NvxGnpvoLrFS3RqkphC8mCu6U94jC7MGjgGbgcNfCrWC9day3m5IpIn8YEVejT/oYgDloo0Pzg/J
CnCCQ7cC2BG9LMxiZyBtoWBevraniwakQAGw4kSk2MYLeu+u89ex0zKQqE5RsCF6QBvnZ2EFvhbg
maCjw3sIt9AHISJxgjCuyJuTbOsyTPUlo523EzvLnQp7AyIR5Vn1gpd4gzS8IfnAnbgtjDf3KC1H
jdeFMt0KMEYeNZBKCf1MwONmKaEn3opVokE2CmuGCxXkMiPo4fKA6EsGHHbzL/gkwEhkhXDs8oA5
NbloQgfLiTMAVTyk9Nk4Ulr2xND/wJKMUFfO4dbrCyYs5Kt7vgrUkQOMqboXkgHex44HGSino6VB
2Ik82LLUkwHOn9pMm9XTzrPG9oThZKz7ypW+1w6MbXwEcxXMj8ktIi7ycZxkzAzyJ8E8XHSA5YVg
EhIr8GIxwYpDprygAxOqtEP/ljLLixM2jHopuhpP2SB/D+rIKmaBkBKyS5cmiHvnZwtaRXsTDZKe
D1ModwUrkJDCh9FhlPs3eI2ySAXokgMBSIR0B5kZdqGcWBWHNuivL4ohyB1xsRIPpU6m0l1Knfia
SqVo+Q+nYuaPgwbDU4zAEIzxH2eEYxiuw9qIUKUuDM8WA7JXDVxtLwXrRvBRUNI1VmKUSyKad9/B
bYe0jkkUPxbslG+tfCwYYT1pc7KH9EsU9URiECdsJgdkgFHBTEYG+Sq6B/RLGeO7CIsE7vpCXF/v
q+iiHXSsFF8iM3vek++eR5t8hYGOSDyR70i5YkktOhfwVXSD0HNlgcKWGl+YFKHJIU9F/lMqHMcz
KWRu3og1gfST6Nbx/PBnncUzl+cgz5pTftpyiMpRYa4EvODYkM9hRQP6c/4p25IRAYwIFLr88lJk
34jAJDUz9oviIUkCMwl8rhdEQZYtgo4s3wCCuNgVoHyKCkLxJmcQgCLne7l+fMPRhbLLeD0y64x4
S0eGIkymj8StTzIp0GE+RYwMJTWVjBmsADUShBzuME1KkLQKoyudH4FwEHujBPo1ALYRM0IMiDWz
uHEvZKHMX8h9MSQEI1zCKgcQo5QBO1wSi5bjW84GaTegJUguVBTUspJPZqgT3TnnJICDW1JhCFAG
zRuytKRT3UwDyqNVsJYhk9eJAzTMDClnsKDH8pGCSQUboWiLxFfMs0H3iHEEk4tCvwA2l6hlCaWb
+mkXbO5roVMjIf2WIPUtEVmCDac4qZOkpEyLkz8cJAF+IIAgAEIGhYLGNGzcfGFL1ATsNYAnYafh
MAsJix+DaQj/3aNBqPnh4b4QbGUEL58pIwDnG6AEldJUhtiGczb9oqMNmZjvYC3w+sg+vi0uS1pd
IjKY+OhXTtBTJP8TrjsNJa5kJNEezUUBquFfBzwdvkgkRKlvLuy9T3kgwRKQH2hXXyYoncUHGGkc
aIIUsjPYIxXXLPJh8nnc+PIf7SzKiG42wsseNUqGaNGM1NYVI9LyxwaPhSOLToxAy81UOKvOW7qN
4PlnWz6Z3Y+PzBp5gXc0db1wC79gSbuAIw+xwcWD1763wXKtpQoSg67grFyPkAmERjyCp9+j+5Rt
JEGpeP0RZIA71xXASXsB+kuJvUzEcIuw76EjIEdTA2FwnDrQzcxjD7fShUFvACuhxsn24WX68aHm
ELrw4D0oh6wei8cphyizhZAM3Z3wK2vkZqRPJ3Vewm4SnDy/yKKVHFbkLP+rOiK/BUGUY6IgWmdM
wElUMvYph4l7QPeHzBjFDaJ2ttbe7nMCwOsAEsFRi8tCGQvgG/yGFov7wgExDyD1ishH67k0PUmg
QL4E34y54QBbMYshNhFrZSyN76Nj87xkSIZB+SRERV47t5n3k5DJJRBR0ehq+bn3j5q/4MSZP7cY
WcwNL6D1x1alSU+y8WpKkR4m3jXlThjZogKg7v8u55SC/1UuPLApg1KiHiLPDUNEqDComdT/JEfj
HOaURd0NAT5ZQxSRSzJIkH15JCG/A7cyi6FO3X/S9aCcxKWPOCd6qLxfYH1EykRzVdIS2ebI27HV
mRVkQkV8DAUeNNgHwnbpveJd+2fQ8EHgb/hmdpKIlc5URtp4G/RLsRSZc9ATXiWiUJhItriAyIhy
mePl8+zfa6bSWcsrSa/iC4imLK9ZKkVZYxKPXmUBxzHZ/rw5CJsebTcyA8be5LWyPOTkl0k34jgL
JUAZQn7caB5OF+5U/2TojmYjo3klLV4ppKTPwTjlDOk3ajVmel6ac0z2TGgJsB64C3srC1vuRl84
J1HWpWJYMfFNmJBvl9KDRrtcNlPEDJptWUUMtW0C/JYjjsZUOCjYyDN/+SHMNimf5Lrl9JMWdjgD
gtmHs2DtMNyOVjciVVj7oWGnzfvLg5UkP4DJemaSWKQ8F7EeB4zlLVlcdY0WDItw++Ao4o4lsTmN
WFQGB4/IADvYstBMADvGbn5NmJYyEBiKxhzvFqYC7KsZLY4OiD8+IBQ2oSkp25DVx/MH/rWpkQ/9
/Mq5DowA8AnKmHiL006WDYPx4DV7xpE/gXSp+zayQ8AnADIEvQcLpaWF/NxTThXZkODQ+8DfFxOC
r4At9CFuu4N8rfQOwA7OYAYfEma+qvGmGH+Fh+e/eKtO+E9tfnoV3fg1U/Hi1MFa+sfExvZLoiPz
DowbCuBFsF/JafpC1XcQqFmiDLxI+2G3iyYnQKbDY2LsA26DmnbCOhFOBhOKWL0tuJaNdOKUyaEB
a/VFQW18JWX6kpEugWYSABX+mpYv6c4h8fh+8mBfITzElIAntODHAMxStCReiYC43JpkaPYB9sOM
YXRjsS9ANStSQ5o+k+sBRsWG7G4zwzJm9SMtCEnXHRnqO9wvV+BTP+MAk4Qkmxl7vmCa4Eq/IbmJ
p6f2Nz/KwwPE4UFGu3B5koR5ND/9/0siij3H/NeIakWgZZ44rfrzSXIkZqzAqmkI7wSIQ8OAFcqr
m4U8FQEFkf/1kn87/IfHuwUcRyBjEAcSKoruenzgbpc8RuKbPBQ+mseKq8jspM0X9LPZKScq0gfD
rDLExQg6JZM0MzLontd2fFUmCP6drrKCrjbBKSVwHjpQIgLvhng3j/sJH8joaDvfcxsf8vIlNT+w
/ceuz1WT47zqV2N6oE7cwNMVSF7zaUjCO0KziR/32PDOmW9ZSWCVf9PQzGSdvV59OD4deJEtpTvP
XdqO48Uhp6nCGLV/ki4FT6/YoGxJW252Xz23t/FP4Pdv5hQnxxmvVVqE0mwRY3Cuix8pCqwLaWvJ
0zxwG7Bh/HKFDAnsBvrV0tuiK/SiDdpb0P70rBxOsAhI+FGIgTz5LWcrD2N/4CHR/aEKeUdvk03I
wBeQ4uIkN7w5mHz3iewOjgvUU2KjNuf98jjTs2xGmCX8GJ6WSlObmvnAouE5op6pT3Wo20yfScWL
lNWCDbfDXUeiH8qVlFuXDGVYCa/ulIll4ThGHp6WCDtKpSLpWNLxJE8sADb3gQdGuEA0WaCU64HT
a5SNZf9fbuj41PPAv1JhpSx44oJEeA5Rlik0GirIdAM+Ax0JiR8hFoAg8Z4CzmIKocmJSVh5VzLi
SKefP0Fiir6UPf3hvbI/PFbZY3alCBv2qGaBKVqLmou5HQ/CFQBuXyyAUonuiQeB61RMGDtlVvIk
2rf00O68c8LHbPGK7B+C6dB/Bl0l8eG7wRjO4SwmMvBpHEPCljmQ/pMzAt7GADEf/ZLIRt82Y/7h
MTsdRG4TVvPywIw2z+e15kntBOoicPCJVApjGvNcXwrEJfLus+v1Pm8nGvBJuJG3djrJawBi8TNu
oMcKK5wdaiZe+RlSUVHhhuDYfJy1RzvzwCfzcVc5mw6nDAH7jDpCjnaRkucKxMfC2c+udTjeE+Bk
aWS8VCk6bf9L0nUePRkol3zzDzvhVQBpMaXJURis98ZJKG50IJ48WdknN//EsuRhPsdsHgbFPbbR
c0GazdF0/7hGRwldp5NEJllWoDqbQ7DgGcnTZrMSi+HcCEeBK+eOGSnAQngrYqxMbdNgAWpcsY34
Ow6G00J+mrQ00Ia6ZrMreqQUehvgydnhykIoJqiKEYsP/ASFf3QqveuBAC0/HgGnbXtccNZz/jDT
K86UIOi8ePni5ELouUr0eWxQSzZFHZ4LKy9sPpM6M5u9FrlN44H3uzkQk/gbPl5eH2o+K1bmlfNJ
FFPv0PxAC/lCFBm8+iIvqAUn/Yj5CVI/vx2Er2VCOJKrFGCyHc/2nI0or/rZ5npb1UIRkPMsmwJ0
ssK5xul9xfn6ihin7AuPgrG0bnn6/YoTmj29IhwgJMBVcYLNYg7bj9l/8PrhdAhf9yMHQfbaaE88
1KyFRBcXrsr1gDQZn0fBCjVHWg/ywyV2yVaQhUpKgpshdxbP5PUdIn+HByzbmze/IOqDGjOJoE2e
jh8Zi7oQXSREfBpljuyRwrBaMIlTL2in+LMirKM5vsrwOrRSOgeJBIqunWr9unVOqK8ECBL0kxvb
hAqU2j2Zke625oYPv8U+CHcZ+44yT0ka03EJREXDjQEJOLdUBB/8GQsdX08UPetxzsMIEXj0WsAk
xLqZOUdcqfW5CIRnUeZoEfSABQU//aOjzYenGYa8uFXLX4DjFIjQ0GCllY+SQyjCLHwJZK7rAwAw
WbmuF385exsWJRgjysAxqka9NmEk/TkmYV7FNyJy5I1AI7f9B08oWKOWadHfAl7o8fHyeZlINR01
RXzPmWBXgVMuGle+M6Y1Ud69KOSKUDu/ZdDaJt35FmqcyG7pGJkDJBuTDtAZJhhoEMnhWv3r3l10
O0mzmIUvzsgNwLhlJXP/H64f/N1GnoJW/ZmiI12O5gEkU2a8rfcGQezwiyV16YYlfqqwCTDnjakY
rBAvUvbmcBZhfNyW+3RS7pRARAqqL7w2EMwevsvfmA7ovpuluD7FM72jfojnt1/04f8YPNbBj0ES
NmAf4bxBpYY9C9u5GCfMB51yOOGP5euSarJDdO4O+RrH7pBEEek4ZOhhXvyBkcPQ0f3mSzv12aRj
TI+JJWxT1k8yUYBd4IQA5TIlAg/h5w7ik2b9vbjgAR8ZnWIGK49cDb8QHGQcE5AX9tCmL6cQvWF5
293R5PlWCwO6QTnuGAuByhluemXTI9/0eys3+kDHoYB8PlqC7QYyNHyPPail/cn9MC8d+hZB6OMt
fp9mjviulfU8VifJpw44R4vqMeu++egnufLANhB/tBIPw8E34IBoM4aLVcOv/yE4ry771A8KnyHn
xvKYA6jp6aMvH3oMRr+4lGArm4Z72TFBbWOtptOI5C7oRrrLwZmE29uaTiql+AqftbJdddm47HCP
YsBCWaEr2gRi1ZXq87Q/aLsCYr85qVZD4+uQ11AAVM8QosmlSLYdDxc5tOit8aPyeQZ5vcxBa3RG
sYG8P91dvqgyJhxSan/QZC3YxGBOBgAdrzwO3/gC/AUW1h/4+19MD2Et66NdNxmOrjRwhevdIVm3
5ImpwRFgZ/BieIX7tPfSigHC+Hv0Q6WLoic0VWWNAqOxSShqKF3QgKBfXM7v65pyxkaMDfjB2TD9
FsYLYOh+ikaqTX2zyViJtymGU0j3mlN7d18zEMCnRmuLGS5GSm3GCjVgYwg9+oQXVIJCYMyMcImI
EHDtZ7awsiUCENxARuyxdnA6thL/vuJP02V7lK8T++j5Q/eHaP4gViF4JsgO27h4sjlRuGwYSUF0
EeXaeIKleuxV6SJnYAquEqPRDOUQ47xn+B8cg9IifWhfMaf3BX6IwQxHREHimpjatwEJvxI0mmJM
lKNYMeiVK1ugzKXOCYW1NAhzNUGmrB6b2qT6SpjN+Khz4GEsOSD2AEeWHlZkMmZBp/zGgqFpLoUT
6/RLLWBHxvNoNH6+JKbBMZF+WXFLhFoMculxrWwsmK9Ywgd/vFBlKm86nCEvIONca8i9kIZoFv4h
LsKsEne9qJ5jRIyRSKErgrH3e0WRhSQTtsnGJLC9OoPCExCM4mn3jZzhi+igMSyPN8FgiKiHerVF
8X744j4IhSWeJ/yIu7tgmxbxBO1MlCDQPORJlyhFYCVpLA0EaB16/DkSEeowfkKmisHYWMLDt8g1
0EZk8YF+tbT4M/n3DHLVS72SjzGWooC6TO9TnMqgAYnKAlKMkfQladGYoumAlRHj5AqVCTQSUU6l
3/bG7kGiYlkQnglTfy7UkIuGLsuznYSEGI5ldVJ+stGGL4jcZx1vCPS5ULDC3gDuFv++Lj+bl+ID
N4f2FxuqQ8wcFYFfCFuf98+vB0Pkc+dPRReMpEGqI04LJM8VeYOsp4e+zEtPJDJcd2ZkYGvp1nEm
bON6TQ8GN0hsHeU5OexfpqL/OE4w+GPv70XhD080tFVc5AdTw88SyERpLLqBVdfOMj2a6yNnkjOt
NxpBpiuxB9Ys9N+WKf4clki6McXUI7Da1fLVuFG2k7JHkS11J51OVfo4dckl7RchU7L3b9P5LPuf
jPXWBL8Zeq8NeglttLMCnjdHTqF/3Hg13WcfduPWIoLb6ypBSH7go6E3NEc7OHUR82MAP/ay6XaJ
tcgdhH/QqeoXCnPxxltKfLvNb7B/teQzh/Eafaf342P0ljxXnfN+084BHoC3smf6By59ytdA7ACt
YRRFXgJLL8DSRZl3EWPy/adi7axh2eTfOatJj+lUx58Pxk5CRL20yqsjdOtGu2L00Rsow9vHJjz0
JhaovJVGr6d30o/SzCcFhizhdx4c77h52xm0Zx2PPfg8EXrVdbAfyn9FikWliZobQ4KPjWUvhnLe
owO8bPSQ4G550RPWgEr/afiwokOlv4cV01jZ3zC6pjU1RYDG5LOfhOahMWhUMhxoMOnzYDBCQQmh
DRdVcluG69bdRxjad5DdY+QxgnzN2Rb92e2fkr5ZpMX9KUXg4YZafJiRFr2r3cVKRj6kruzJuZj3
k3IgR6i7CV6lOSL6bwbnwohT/VlhUAx/nOu957PwCQkY773OQfBo9DM43zftU23eVOgWA7L3j4wM
kbnzwVN6yCj2ySrmatqi1gerGmWJkMdTq5vYmenFPMmnjbG9qwc3OUXlsW22erNrmE3F+Ld9i5EH
UQziLfKUrQ27WflrO3Zvi7tkMasbZhtrJqkiywueuIrlDRmm5btIZjxLKNcmK6y3TwbJD6N4v8HQ
+kn2xAJ6hKHzrNB/NQ6WB/ImPTEkTVAWC78T61/K6LtLANZjUh163M/RmwPpwu2KeWMdzIAhv02J
G3n++8B3ArIrsy81s6f20dIQX1jeo9Qr2qNmI25OLsxOVPWtqv06T5BA0++QeLWzv8IJxhVeEUE1
6dT3guhQmRfL/n6SUZvRR9ov1dE+/ygYnqr+Qpuk32DENPhNRqnvIjFVjlBrX8e3g5bb46b8rJQB
RVWu2oFYBSCWDFAGuLrY+TFHbxXno7opi/rTUgtUqFAOVLbojyo7hqzVLY70OCZkLCitZZao4OzA
MS65/8XBrAPESt5zJmrT95JeHGfCpBl5YbOs0A4oVoV3NyECkIVlvy1uXeVFe26KZz0J3Ic3y0iT
sOEpDw4Oxwbn4RBt78VvdOib784PA84Ae19b/lB8Zo+dRUR7rpVwoaP8foxuK91d5Om+H7gvM5o4
1jKsFnm0tPO/fgTuZT8mDUp2ytOZhTfl8hxQR2wYKC4/YtSa79N9iO8tnsukgPF6iBArNXyHYDcg
Duk0bwrhKTDXTg3DG4sYfZ5xOqOp8pGOPiyi2NAwnskY7hPfdbL/3ixZbLFvJ5ANyy+3Pww21qIx
M7P8f5bDEjJI2EoLCfRz0y0G7Z8NgecW/OTOD4echZZmRir4UHIOhKMR/XUFbL2IE1FUaDu4kanu
dYZDOWYTpTi+CFCZS5bLyym+AiMYF8g46ANM9A7ecfVZE1n70a6mBqpbEoZ9jaWSUaAQiUhm9s8s
+CkrWeJ2dehq1POd+aOFGU82Z1zjx06/79o8GWf23HqcIub6n6OTxvyz8WZXZ6taPIev1PgNqHZu
95XeLdvkZOjdeDCdiW3sckxY243BmVVksFKYBh0+C0SRK4REOW1zHVBBg9zEYZsr8VQfMVpbw96l
wtKbT6vZ3RBPwQGxf7471j66nVQsNGlYFNR52UlLd5bu59VHw+ZyT0r42VpMTN4Yb2yPkfrmInZr
RDjIUhO5j7+6LSdNug7D71v3kzY4Y7W1byPT+XCiqYXXqmJA8LEQWgCMaNx1bcOWRW9c13G7tU4c
QjeD5XQPPTUfPA3R8SfOym4QsEuY6MveHNdFkVXFaRlrkDv96BpKZvfXoPiRnjTns9Jygt+lQrNT
pRNCeDeyHfKro2FRRjQ9DGYKYmC2vvAeDSeCnArKpkq+8+G7Cs4OdBNlX6uLPNgm6YdT/WOdPvdN
8lXZYPD+w53dnG0Vr4k3gX5Vnps7qk35j8lKaOxFhdCO8x0Nu1Y7NcXiXn8zFWI0k6xkEBHwpaYw
Ks2vMPp9IG7euab3RImJzMWpTy2V3AivpPvuo02Xyn1ldUdsUyp0tR5MpLF8Ev2zKTZm/tPePG2Y
29X3E0vxknB+L2Hocgkx2oNh+vAfNlByBzZ0w5dQnaiQetSdWV+wAlb3lgHXx0HXgBWcZp99suwe
rKQR/h6ENNM1kVinisWIZfCdJxHI5txAUsA9jnjJIYzlaj3QJtCWdSjkXPkcpVzXDAhbqxFDjMPO
InrfK39wIT6VFyVO1uk6k5RZxQUwo9AzHELhzDo66rt9Vp72tNd3aaBNeGcmyrGce60G4x5Kl30a
wh9ghwwZUnagFngVsji3Q6WW474c+ZGINzbM3GJ+EBDOY/RRyGme0J0iIIs3xwCYYcAi9XsUNqNp
8zxqdCwXQ3pQqh/NrKZmNtXQcn2gNvNwObF8I9/UFXpbuILXNQfHcwvj5LbUcY2PsUke4H5Ae+bk
VVFHUvt68tNhe91Uu5GCVR4sUhKXG+KxI/UzBTYxNw+kCGNSVAWOkOUVzb9KppAf9UkVxQnIQaNk
jjFyukgQYov+9YwFKCzBXJulYOYG2iPO5a4cI/zVJgGCDI+/6YhBNpuLc55bC3yzxBx9niE0V0xD
9deiU42DT2XO62ucz+ts6Zr3eVFS9rL584LVY5+iHtee+3PSpsE4tc89AoXUfcPubnaeEb7z4qNE
H5sqMbzOvEVMTjPkXwEtmiSZZCMuKmw8W2O4DSYUIpIB0mmKQc1uIhpSnpPwNtG6Q4QSEKVPal1t
dVfSh4sAKvH41juoEarq7dvkOfn5+OmX6fq5VFBUibbh/rZt1vdtvh3Ww7pbTCbTaKWj8VQu+02/
eexub7e35C0+Iv6yv53tvb03EUYR3Y9shSDAOurenOj0JInGyw5zIUi1EEFZVsy7woZhfIShFm1y
6yeqjYvRVM+n6ssTuz6PFgh3rZztbRPukDTZ5ZuSf+qNsbov82U/u82jVbcQaYqOK2zWyTbZFqL0
gJhUvwwX6gh4uj60wzhltB+TE15OPHmgKhdPimD8fUcrlCKRaRikUiEKo0TkEommbejz1nJQ53ZW
6rPkNneZ60vnGUI9qIhos6CeFea0WbvwT7TZk6XhzjTTj59+AbkcrtGnaFkPp2Y/HMN/wYdz6a8c
JRmIFZ1y2nLcTLxLd2AxK4N/8qU1d+bdQm6Gh8w/t+3tdTPR9r+b6ZcBPQh9kc/LFTMzmzz9dxvu
vgIWaTwUjysoFnG1VDnU880Ncvh9Z7i7WN0/lb1TRdMe56LMmQ/lbdqPmsle6/DY9rLSC0IP4QWy
ggfzs1/DT/1HivSSlmGDj0Rl2/5z/57f6Wf2qZ6G4+gcXCreSsBbuW/knaQ7fVVvbktrZc2t+e3/
biPfdmt7edtWvJViXWS+VvkZZEMekQtEBJ7hN4NvMwqy1BBkwB4V6i10UjbyPz06m/0ueYa+1phT
8rBeq6ZK8BG07tjS8Nmyq2nIDtXyeG7eUJ+IVk05misJxFzLeybL0F48egv7+k2h1J5WEmMhWvfP
6cPdhPFeTbkU+Bnmv+T5Y9f0iDKwLF7dI4nPd9iESjDtNSotc6tCaLb/3Sm5m2wdR+3bY0i2xuAc
6hs5bTm6tim6Ef1EqbWvkQ7XCIOO2oUXeNcXtxz8r/LKak/MbTUK9nJo3jvq6zRxN24JPedOSHEZ
SVSJMnp2CluohMZHOxwM+71iYecnoy0W+YMzw15ZzjXsTpY9s3LLWhtdeIms8DatVOuYl7nym2xJ
nxNtUI+BvQiDgH5N1OMhaY7wXq4pgtW78u8eW3ial421ih/MiyqHu/5t3zYuGhKIgwAD0oDPl1G9
Ne5rUN47wADgaLzXlVmbbm7mJtB8BVUBZxp3iwgSJlIJ7cLGWxMhunYzcj6tHtuAWYtOFrx73Qde
6Tryv3Faezf61PaEpIdTgQYxUv4EY8pwQ05jzLWSjjrP02ER/tOPNt0AxFY6T/154HJJ1wy0sRAd
9gExx3Ic7G621yNOE006FjFtU8PnZEmZ1synVbri0SSFZyO1onjDMONEfzBpQnGB5Z77nDpMySoe
/uG3ztedtZaeYExC/X7ME/2iYgnIKYQQiLFIgs/S2pju5y3Z5fo5bjcmbG8MEwwc76fw62CJIwU7
GhNJcykNJuDg4PThY6JTNjym7m3qxvMEcj32TTHg9VI72PpOoACeTD5Q6r3VwapBwhNiwNbo5la4
uAV+k80dfZajII0IESTD4WiUCay7rD30OZXBviEZeHoPHXDDYYrpPQGKBuguorebOw/vR4VjOcnb
Sfb8yh5XwKGbOc2H1RMhDaY9tUPpvjX9Jup4NjMVrEcxr5VxCvtzj/C/hZ3jY2YTW/JFj125tlWK
zzqYORCAq898hInpMo43YYHi7nej7ozgWJpXucIENIIpNSg0SNhZl8Hdm8i+RKEzjpQvTXvvsmtR
XUz4o/SYqlMU4MC2BRmsXALqRu8+k3QXWx/pcHJu7070pqjbxLw6+btRXVTevVMfEt3LlWVPI8j6
6Z2LhWoc5nqwT2Avcju3Qxee0vIvuX33ql+06x7dlOfRDFeFvcoduDmj013dqsHW6bCwPdxBmRHS
vX2k+bZxj1VGP4lUxuxWDg6wT47hw5D9WdJtiQ72sM2DnXqH9Hv/7Wj1FoekprhdFuFRRyKA38M/
lzmiYt2haUKzs9zrxlsCHbD2XWWTBdsnoRlE7b4KUcsDYozB0EbaOyV7j0j9e1e8p9HmjjRV6KXG
ysWoRF/Z5Yd+P9Azre+LWxOO1einTSCcZYekRZTFfR8AAUJjO4LJpa3Sc12t0maX3Q9We+LPHATy
kLW/PyVD+xzRk7KQMc8/tPadmqhnX5v7p7FrsRtOVy4D78b6EaxhWrr3ZqdWd0aXk+7NHN3B61sN
0VLcfwwg17hhRFayycevwuGWuCEJNmowVHdV5Yy7Oz2rcG2xKxP3y8jJIx8UxuDMsCw05XRH96/d
hcOpS3/6nF4j/7NC9k93NZlQbhyACQwDKu432w3ab+p8uw6y4btUWdT1X9a+PetrjbS/SrnwbaP0
OIIZfHHRThgdzHId01OP3yJamqMv5e45+keUnO7FMTJm7v2njT90FzH4O1n7Y+s6R72ZKsjmO++u
QCLNr9L9GC7Z6+PMQ5JqraSVYbbvCglxh5Dxs0KDe6+XsOf7icXj/YxJYq4NYBCs2RSY0XNgoSGq
BGKkrAaYzsOsNWdEmbibFsOsghse+1ip8JUxQlMKeO+0c6ajwCsZGmCKm+pampBzwHEwOxp1uaCX
LJfJiDE0dFYYwnGmfCMfUsF/Usf8euDNQkPYGVf84dXEtpJoxtxSOunA1pGsRvKGqxVbVek48m2Y
HhTjmM7sBVlqksTHtVfHKfUcFpmd/EXItyCD8mV04wUHnQW6Camnkx4jfUWcGFWM1/LpTZuiJ4rL
4kglfk5chkdUf1T4VeHFTK1RzzAvf/cS1DlvXld4JZYYTD7DS6cuhOQPSQnqHk0Mmtwo7jP+yMwl
0npEbzA+WpqUX+iF52Nkz9G7/89CHkxKJ+llIOUTgMlGe/2Tlj6/EnRzEildHhCiPjA34NNsINa/
7J/7rVz10/ALtKNch9/h94bLxm8JQ+d99BWvf+wvVkUIns0AJU+5HHMJXBSXFiNEjMa3LGyAFjEF
pQf7xPfsZf5JJxYw8Tc46Z/6Z3kRx6f8AzQiWOvQO4zTsNd/I/FcwIfhAoLIlfH78Ktcoz/Ou+dW
PY6+7vt2gRLfOj/JbIHYCI+Qy8kOti8e6MIHHzF84UKMkaaODgFZnNJFU1q0t0RshDUD3Ub5eaBj
pE+yw5NpDhmswXps283E9SldoeiNlrc4v4WrCu9vcVoEUL7tm2/aoSeA+T2C01DMw7lwnMOVyCFJ
bwi6BWRsPI4mPd0l/gTfWIzmlhRqYmCDrS5Kjwx4nGV9AqFcKozQn0jkPy9oUoi7whlslDrF2bco
5hOM8PrFnEccf8UoINhn52hXYrIg3rGM+/rFeYSHBlMn2CY/LzDb4Fggky9y+NantbcPnMksAX6F
1/JCZLsIweSN3yDL0DdnWUiT68qPhZ1oiGvm6NJdCfKPl9GHeP4N1+JLCtgr1iJYt2PZAaiIWA+b
7dKdu7OLenuBgj+UNW4LMvNrB4Fmji42YwJf5gV9l13FaMuF73x82TguD2ccpXyxM0Aa/D7uuA3z
g+ruA77aBdofTRLnM7zGV9YPv0DRq9cvthQdhQkDIuwsgF522YNSiV3GX1CnQmC5wGsChTU+ST2o
/ujKk0zxi90+nKsrfOtjg1Nv9UarDLdn7FC+pPnwpZ5RiMc9ebTuDtUhZ++uyiN6+GfjyvchWF/v
+uOwNc4QpLptf8JRDDkwvK3q0xOzDQPnxOQzXck9mfP4S/vgCVOP1heSnxLTjkxICAl5FWxBppWh
nbFbTToBv60KAiG0hQLsiTt4fc3QztVuAs6A35UB6xAZLzgS/H4h0vD++NRAHHB0nkDrxTkBxKN8
t2gAwA7m8AEe4+5Tz8UNxZ1m/bxEKiWfm+XM6YhFvpv4hjutmHjrfH43mTAspno4saGuYB2JXSYK
mPUppJGNUyrkQGP8gG8I6iKvGARtSh6sMBH0mOSQuQNP1fwh8dSHb5OzGgQucdDC+6oC3OMDNfEM
TyqPrh9JQl7NI3MaDNPEnNKwSjK/d+b+w/Fs3bsjPkB+Xk5oPHJulJWng3BJU2BSW9O23rQMKYR+
p88A8VMmjELfuU81F6SeZHztmoe2OI2Kt4AZvv/RdF7LiStbGH4iVSmHWxTImGAD9o3KGFtCSEI5
Pf35enadMuM9e8Zjg2h1r/WvP6gHrXh/4EAabZ/NUX8y8noznO1AlHp/KknRwwIEp3pnK9unUdoM
9ltufWjjnnDC6GwmK0nZ9DCHYPtNCx3e8HPVK6uHMn8wa6t9yA+kIfL5Mbk1JIOfBwDcX8S++k35
Quno/GjoqK4VCTnWov0ip4oMBJYbpTDDWwa63OOU+xT6nB0kFnF88J7WGIbhN8HEoqdcDkCT+8R/
6V72CgDPJN6Xys0h3yQia4kkYrZo5ShEUwytRy95eTBfWg4ZmRhEXOe9EkI6s5QFbBqWDZEaolxi
dgzGCFj2JUg5X9yqBGNz3/NOi/9ONzLFdpwV7NHqp8KUTWQCm3sR8UIpQYqXyKWOtuo+vTAp35hC
TYkQxzlG24bs73/qSTRVaIKXSKOwniGjc22iBRLcNRsqH8O7i4ifhjPOn1rohCBOfyDlIfrvX3aJ
tcOjRSRULxt2A2sHxf7Is2E/wHgN3g4xMJSeJC6RLV0lboni58LN/+8Ja0flCDy5Ub6mXfw3HYzt
Y0NzuQVxTs/AHjRNoEbFXw9bpJmbk1+3t8T5iJpbCoqpFFBYzGtnJdyNV0ePZxa/GgnHmfHUT18U
9Yb+q4UfSvFpFG+yAv+AaXd4YnGP5JbhXghJvPVtNUgb0mfFPLhzAnzoDLAPfC0pV9qFho9hE2g2
Uy7PEBl2fsuaH+eKvmCyNYJw6EtdWY/JOmzedPQouGIN8xLXUH357BeZuqZqSlSfL37Gq4I+DdYz
2orHPUaD0G9fBVjCqsRJCsxnBIzxq4nhxqLQF7R/z2IuU15jRaXN1de8QsMZvnH72MWu/k6UPawQ
w17WDJiJH5MXKmteEXSZFNsvBOO534MZ4d6VLcR0v/KHJChwhlTJY52HOlc1YCA+avNHumwx0BER
t6R7BNHgZ2Ug4Y/w9NhkNdBQ0PfYjzGbfC5NDA2UJa2XxQwddgeU9QykHprQdsgCC/6BnTGOLanb
kuRN0tXKN5PWYVqkIebU80XdUqBCIzDqyDXBlpTq4Jg/mvb7kqlNHBw+5yrqr24+SW+pw2Kq3nnD
mnRT5xc6t+yxTdlce+kS27dRXaUshCc3wSPiTH9FrlppviXV8F9s5tiJ+pro1qQtiCpL8NUxG5KK
e6FY9+lJOxVJE5SPLu5cR+H8C/MoGMYW93B5rPyn8/jUU73ax8/QvLcGt75pieKy7na6XJLC1cu4
rJX9c2k/bGk/PUnibrZNvooSn+qs/pHvVFoQVdRP2pob3FZVxMzanuZ4kro04YOdEdNyqHC7m0ic
ASzg9gLDwrx6izbUWnXiqYmvhHAl2Uz4phxOlIlsGUwSOIc6bUFmW3LjGOo4b5SgsgNF8ZsJbkRg
hgv2HHZ6KF9sbFTeVPBsH0+IZArMwFkHcy9kZbtO5Y44TOPrQxdNBcBRzIHMz7L/RXZL+IBDgU72
nI6gB10oGIQqZyFcxC+KlIi6hO+MswioCM41X0lBJiPqu+HESnwicd5WigglY9ZCYfI4FLZQMjLv
My7g4fzX0Ze0AZxaZMycGGVwJEGb+uy3/COK/4ZvyvP6yAhGY1oRcy5v6FLeYxw4eRmMJQtILsbV
E57yDLZW5Tn6HnE1EEnqswrbDZKDyUHdsP0zzoJHAM78/FZJ0oOWxAPXgXGmHyA4wQWbcFrhKyAI
/YUHhVBumcBV8jvTuyhn8c2nnqje1b/4Xu7Gb6rOMySXlIBmvsb8k88tErHpnWn6j0EeNzRLFSML
iNMIj+x3JFN4CGo3xJ6XEsp1Nh+INCy37ReVrX9DHgDVFR00onLkMUiAurvE/pp9KeEhbRdOFnAv
hDAHx6C3PPAEzZk/5ZWEag57T875nLN23r3e5Ne9alZQxuBw9eEJ1lvbbOJ6WacLHVMjDdbo9pks
s+epfu0dcsv6iwnQ+3jt8nAVF+/YvnZDkOhHyfouqxtElsmLH56CtwcOeSR4w0dTlly/hl6jPhol
u8K6xL4/Ue+23s5S5TfM9729G5WVEX238Xt/jkgvnTYwIuE0klmU3MujEVjX+A7/DFATJENc9r6a
1UBmBSvH55hHgc0E1+GtwYCMNgCHV1gOGOYpHrygCCOREToiP1aktcoEF+PnOYpzlitvisCs7Fec
V+qS44jNh26alELuLRYzhxHxgPmFI51zl7uwu5Box2HC/1+enZ/cmL9zbKn3RESIdZcJ2eTrQSvC
smOqiwc4lt4RM+CZwkZyNjYjVDCNUYjLBqjiYgdzhxkB/FnuSBhgr43K1KDzKchY79DKiTRN6YhD
hiAu3feDwz2ZSzlSJKpjCctl0OyBwE3Ufea2LoOh8WEPaOiM1blRL9ma2X+pCw0AvIkcw3edoreU
rz2pmM5Z1nYPVHgzmTjO5NrAMn+t5G6pGCsb2b6zfj3mfbgou4OlzxnoUSnyUwtcLxOYsqJrpbGT
Cclh4MMg+od6mJb0gddZ6OtEQEPLxebvz/ogb5J3XAWO4bq7MTkXo5uBwG9NIsOZL52gJbwwurk2
YMk4YgMP4ZJoeRaB4fjd/MG54bwfIKnE3Osrvp0NVPrnfKlSwGaoHMw3FTPR0wb/eKwTWXBXEPgH
AQVvCVoKUimZUzOYxSSNToOZvGizeXraVxvE5w4nIixtGQdDWTrxvAz+gMsKpfFtOkgfysE+Jem1
ft6c8agMdMHtJ+PxsIMWvX7G9GHNru4+p3SrJ/soPIfJujLmprRw+jt8HFVZh7DKpuMDXysE0CQ+
GfMIkBlfRMSNq8zeAHSAk5D0ahQe2V+UAeyAwCacOey3VHoAFjmLga6fLBv4aBj76PgCjGcTg5OH
m96L+3BX3vN9e3SYp+FBzJ72EkuwPqNo1vHDcWbaT45W5C/GR4HdjaaMIvEd4hENg3ZDCc7OD/SL
jJeAGEa9MHy5QfBv29OwAGYrFn0mZytnkPYlvykJFGXPQgJ+tXH9w/Qg8XjQ81DwgVt8wrzQP6Uj
kJjgd0Nr9EuY9yTtwpy4ALk0N9a6roMEzpwjhxZy7l1G8qDkG8zSZvxQCutMULrjNwBp+i9++IBs
j61wh9fidykin1bmnvvW2XGvhIAT+h0NyoEXwQ/+UDBRCe/0kpXo4dBmYDXAcfvkffLQ2KPr6Wd8
fv3SNdMNP9bmuT5aD1iQUMQ/aK251BWh1/w1Og2YNJxZv2RdUlIgBaO9paTuYOGpH/S8A7F/0pGb
2ERACEnjRpOYcYdfeDJQ7dJyXuSLEFE/BLNkUSFZxc2Nm4F8bVScxTnHSaOkUfJHbV9j1/n6krPN
hMOgs37K6554VOAhmlrZpTxomZvzpmAf1ogkRK4eWxUth/hZ0pxSAAgmX4AW2vfo17wDH9h3+uz2
c/w078ORvUrGEh0bGvwS4a3DdqHfu/OWM73oRo/Sg1ME7mIPZZTiP/a12HNaqJ9kV5uZZ2ce5Ng4
nndT0Kpz/lepl069qCc4sp6Db9ZDLLAOoxGYGAxTXkuQQUdagyPr8apTfe217Kp5Q89K+YuEhXR5
UUUrHYxlFrQGf2gKEh7SSk2WlvOWh9uGYRZeeCOb3KqQtmbpOshh4vkUzgfNG8Kgj5ea7MFMU2il
I1cqvAnbbUFjDozYg22j/nWEE4QwDbxygn1CXP3iiXQFbh8ULZAIX7D/a9fuuB994qGplVQlSFI6
1gXVk6ItGn0JHwaVg8YExQm60tdw/WnQDPj25Fdoe7IgAweM17S90M9RAFA+mn/kZcvykskBR7KE
1L/ilF2005YW1SkXygNEV/zhQDrdtKD6ICec55rD84NQeiZ3TkQ5GhcVB/YPkVnIAQMHFdYwRS0B
qo3bnQQl71CyFN7NX/Pb/G1/gWt4gHMicqZ4p67LZ+kPWBB2vSL8EOU6zB3a2e6U0N6TGg47Dcy+
hZwzw0xF/m2P/Q6Wv8r0CvY6xKzeox4qMTQ1RHhUGbv5VQHSVDyD6Ra1EcZJ2DeMCxsRvuUSBsMJ
rUiBzHrHOoPvjvU5REOqpU+yCaHeRuAqeC6gFaPDODvhzMJ8Btf9etmmi4FQKu2gPTcyRQrHRrVE
n09ehPpeOrukwQ0cysdKI9jCWjhQ1Un/It7juTI5Bf4yKN/6cejXsr1LWEHOm9FfXjg7FO/9+DZV
1zjZmNlvHB8l++1Z/JTDl5rfrfgjf71nWE/jyYWzKliT8qGF9+6x1vOV/jgYvMQhSDcZsmduj3hO
F/RkJvdaykKTVHfbCH4pjCno5Vq6tbvPrli9iP9wAq1YMasA6NEQo7J5Pl15WHRJIKfrGpatvk5w
BC2WST9nLTn4gpFqGQYlzgQy62OplKsKiuWwHGovxdveYAQ8pxt9jCvK6Unjr1ZttyjyZfwSyzUn
+WaYI+LBjLFAqYOYF89myjTcydJbn6y1cm53ixiiuCj89zDZYp11OS9CbySZHC8TzKJf3Icexw1a
nRDIkpaMs4Afh0k4TjU4rmOD8vTJK4/RD/4LW2b7E80QjyU7KCUSWB+dDo0MXUl+Y7diziHcGCB0
M2Fhr69mkHkY5LG8JFwZU5c322Lt+gPELGhAY6AgIRnpted66DvQb2jJJ1dQ4aFRx/7jAdTObGIm
k6GZwf4ghlvQiLwAhc34pUcucfcfQFgW+nN4XuRC1G51A+hiD+V1cmqR6m7Az+DmTzxOpwEOB+va
mcElQ91RYmBHG9K5IS4itFu9W/WzEfoNsAx7KLsnfvy0mZi1ipHOTKHXk2Hy+DmRHPJMhehr0bH7
KSdPvtDyoGvfnxxE+aqR5pW0lDRPwbNXXVj8FTFG+jyOFglJ8O2ybwObdDCk+P9+nyaE2bPrLmrS
RHPPqmCeBVY971UMYNamNlcaFyqzRvfYuRodAbNvz8HVQw6a3B1wjTLcGGuy6t9ndTHw0xLxanKs
VTHqT1xeJZ9fxqwrvaFlAsbkH1WMS4mNfbpdBeNHEXRvYpB449jk5AMpZboCesysJUWQGXE24DdD
I6nAb6UodOnZcF7CBqndPTipztQnJTRfxE1scVQqHdV5CAUaBhjzKZcNkDo+QzxY+/w+R8COd9Z3
PXiMfQc0gPeUOQjatbMKZY3pMGT0ytXw8np4E7eX5KmOC40/BKuc/B6hCuIepC3OvAKpiLi9AFT8
GF9IOBooAKZlbC1iG8bpcVL/CvVck8tXX+NmJb/2NTCkueavlGqh4b7RrMr22EjbUV4gvpERO+GN
Td91l2g3irn+mmvOouyPU72tnMWDQbmKGAZ2nVdiKiH5HG5Ns0jIRpY9OrIUC8HWi2yYIOK+4kqp
VPnQ5owZUq4CcUq2YNSvavOQigSyTO5xXEEW1xl5vVxW9BMxAvce9HOMOFSXXpotexQiCbfTOIg9
uqEWuQVnIJQhzhMaIog9hHiUMAhcSG0sdTQ5rPaIjnh0O1onRqD/Ih3ZwjNmIoVL8wtPRVE8iWnR
FW0F64E9XbR31SxFu0xxj6SJMwBCPjIk6vk/6WT8kAvH/9KcsXiyMz5XDZHWYg6TE/TZweG7syLk
bTCctA16Bg4shCTVSf7lSmBbxFSPq6JdKIRbSkncJGhCmdnxvp+YVDAIZGQBdsHG9Hyy+GflB0ci
/Q7XVcwQPwQzDJz2g9RmplIk5oJekNPFv8/Ft/iFMTNywT+Yi1B6o3vDKJyKe3CLk8WAUQQ3j7/S
jTzvC6FZb/GVJ8CpyWfjNv7yRo2/zak+vIo5ghkWIqo8FmW5iq+cxSZPed0zm3DW7dH+7t7Cc0Fa
EQNlTNcu6q/8UZ3aA6ft+FuQsKrceFI0mA4ofeOOH+2BN7P/Cs/yr3FTbrxeUYaKoQwICLcXL3q4
oZTm1uM6UcvihEEte7BuAqNmotOXMzGDgn3z7+VSyG61C7UDcAkdJeUDF49Nm2momI1+cLNmzHbK
VbfvCGflzJeur512BR6frtoPuzWnf0XndmquKLYUXgRSQxhof48/7RQSHgonXci+UE+49hY3Wm7t
K464qKVEEi1t3yzfROd4Kb4OlhZJlcIHB+9cEniMN1YSxxZpAcKBl93d+JF+mDpAgNgqa7YYETxP
XQ7wXf0DusxPyle6jfwmquBddxNjKMKFuRfonYQMimFd+cUUjwKPSOvsILAuIo5+uWLsTSuSApn8
NO/JZ/VuXcvvcETYZsKOfzfPvEs9C+yrPIhca7rhY/Ge8OcW/kt89+yXQTnB1YBc/Jd2jHv3H0hQ
XIAiQdsopS/0+/KWloKHCJE2Nukn+5yEDhRbIEQeiENzn0EKJTaFYyJtrXppjes02tvKGzAoROXc
fDMen6N0jDS4usyO8m8Nm5B/IAEnFseVJoS7x4xpeeHRUiIDcjCJyd2yc+uQE5IBByxMPwNTynyV
3IvRNXHA0OD9YjdrOe6rmbcREmA6L5KtVlqyMhBfll46+oa9a8llA6mBeUesIcIkYy0Nft3MGz0I
h11J66flO5WePf8My2VUeXaxrad98zzRI/Ij8mnb6UHKCKZZaaEvU+JStwO0E0QGmguCg18hTrs8
N2cWf8N7zTSXXggGssx0HRVmwXlCWz8fivlDWlovPzNcDRyUwTvt5ug9MSwjTJlQJSIKFT9XfA70
jPQ05K4P0BAIcMhK3LBzHw3ZPmLeUjYeyGiOhD1hOOOJwRefc7bfILEDtd0iDyihYtoB9CepYvzl
Q1aWXr6G3aG5gFgIz81GBRp5IIiMka7wKbgU0jm90aYhTDbRwWNkEAnqQvymfob3Hu3GjLlPS2oI
o08Gm6gdgA92Op6zeArh2YE1Oi0Hx3PDFC0Y6rXBz20prl2qLnGeKpAR6LZc0AEx7GFDQA0uxAvv
IK98H5aGTHgRSoVkzW8UuKYQ5wu/AAlm0IQ1tT7n9fKgFe8xUcWND6I+5k8VPYeLckKZZiHhSVw0
Scxp6CpRpbNnUdTAWmA2i6/Ijr7TOj5+OduPYky7FS+P+fS/VpQvoFyElMyDyiD7BZ9+/HLbVv96
4XfGvtMxvzy206UmB133yajHCRDgVxDOGDjS8os9vWYkKqoLxtps5+VX+tZ/aBeuEk029xdjJOBv
yBqGw3snpse8aiASNOzckzQ9bBH6p7pvVsbWfGtsXh4Xayb/dLCOz9KH9Ot8158yaNCndI4v0q8g
78HoP2XXlqqOVwn9aG8IaCLCxJe52w0CHvM+rrtADcHkITswiH+HMsE7j2USo1bcJhHQMZjnWTDx
FDOEGe9343hZQ//CSvRgkMAvMe8MBwEIFHJnJGhHLpcFSMqiZ8dzCq9+B463C7qWQNdoxQ0LsDbg
TUkMG85N/SwFycCPhPi10IWXcc8FNYAnliuueP2MD0eWNVfPYxwp+CRtAJ+DGwMgB9wxNeYNFgHY
pFjihbB7IddnNCn38FIEKsDXMHtnCT++IP04TAQKt4XNPIBEBDouGBiHFgGTKsxQocabcw1Lj6eX
cZibiDe44RZW6gJQVdCTO7cIxW8szRW1OgRHai/bLXF0U7ZqujCcJTO8MgoS0wcEgNPPMdqcuicV
IDRIN20Fho8GNcP1YFyDNZiIJ/RNX6x70mYav4UZNfgFta/B7TpHScKhSpOL4gCjI4LHEZjywwEx
GOlQfdL280PCgcqNFnrGF/Mia0PMQhD926Iam1lM9vYPylSb3cZTwY3hVF0lAAiMlqVVhE7RXkg1
I/ltgbMJlk8mo7qgjYLcWZjqvAKY4E5CEczGQ98QBbq8sNNVU20Twm5xZyQUgtoUsATNUA92HjBQ
Z7JOk8z1ETJWMLyNsZE/5N+Utpr0GkHe4OwSBz5CWygb1BWKMIajjbJjUe+NmFvjFpYsWzjKiLsx
2H/tpMfGtHdDsW0xVPx7Tsskf0sR5slze1yY44ISr6PrAmxFbXylqeJ7OZCTEbUD52LYGEGm9PXR
p/XvKo/eq1BnaCRp1aj4qAjqv1c6KzDEj7wJBzziWIwA13dqRNo2yVomQI+EnEpBRiFKXiz/DkVk
jSpiqRM6O21DeZVEx6RaRKS1IYgnQgpJawhGupCT1UQLhp7UrZHijzNa8IjFE/q2Jb4NFWuU+RU+
cUTJAG4Q0QVBlCqUv2JKEPpo7DVMet+Y41CWAg6MKEgUjyulUdLb84yU19gfe4+X1qizLPdlqMWq
l8GsJgJ2crkOZhXk1qLMxEyFMpq1RO0aYQvFdf/Wh5nMyBQoBikHbQnstKcHUyDGEAQgipuJgcjg
gvuDSyU/gK4J3hZg6RrMSwo1+BUUrRS3r+dcoL+FZ7Ejyh5j3pCZMHYZ0DyYD0RiDWStcO5ogWvh
1g0uJQKwDs2OTRCG7SmNTyjagNsrcS4dCNclsr2kXdnPRc4O6NC9hLvCEWlEaNW72LdwrGLmiDAS
Nwf8Koh7tl08Cnins3xu4xPO3cqyeq4Ap3izacAjvCc4pZV5hHsf2o3YG1TBC2GcTDsEQCjKGe4u
7hsyhOns8UV2XFschZ7Gc21cB6oKewmvh1uOK4cJIf4cuMM/fYZ5XDAbGwrOiY5a2bN+JBaK5vKo
e+8BBigMLkNlZeOpJyAYv0U9xx7HqSWsCXhjAAfpKrjP1TPgOGq6b8Te5dn5iWiNVd4xjBu9av86
UvC1vJqexQBHW7RJ9b+XTrMypDShPEFwX6+uAkJIiQgeXVbSgyqxhaExw/bTYfyEdRH8HYf2pv5W
z8N78TnlM1oyk90V34lxFwIZI9flnGA0RVFN4Cg8ITY0RmHUua6JpxI17acRCpG4/A00mVEa0r0S
oZFDsxHEGzYuNOa8YwBoDfp9XIJiH1BULFr+MPfbOgCt5X3IG5+RI5+pKS2KS1jFWQCsqjOH4m3P
gg57SnwCiReq3Bqrrs5Va0C8Gc+mpTO4tB/QOOkzItYyRZbgsVnYGRIxi/vd00sIn6AYX3NsMykG
P7IhTv4rdyDCRL/wYJhKU2LofOYcpIgA+uG4Euc7fQYFEa0KM2m+GvctMCL44jBdNNR4R6qH4oZ/
zPOXGqDWZxogFpzTSExy9TP4JO8gNTO0ownvqDpo5UWfrirUovj+IpyF1ACzDHgBlRBoWokM8mfU
gnZY5NPG6fYjXIoiiCwWt1c3AVSFDiwPc3vCwqotfHRuAHG7tEfMBiJ25xzdzHyqF0CQceM71gJ8
guNNmGoyZGEWXCG7Qx+7rKSAnTQcGSS6cuEm8AhR1TizF8c4TmtoL4BRftgUS+QgpLexQdFhY9Rs
chT5gKv8CUhYgtg5FgsKvT4uJGyW+BfQQQfcciFF7Bd7p37AAYPGmlGoOs5kwVjibOLJ4O7CzsTm
TfMEgsI+DYhiMzjjfuFb79N3Vosw7GC37q5gtiHz8Z+WZ4h4YYDYwH7mIrDKiSjRXP68qwSeWj8X
DV60NiG3c+7tJ5hKxobksbc3CVA4oMhcZoOgiv+3Hjk0mmY1EYU0wlCZyxh2kjdECBZ4MIG/8tzQ
/LxcquGGz5EexJB7FpMcEC7fsvEnCy3+6KSg6RGH7Czr49V7JMwzyB3xuUIK1ntGBN/Yb2Gx5H6D
CucBeg6ffZHg4A5JH3/fYvNCLDGg/d2Fw0rPvx8fsUpigZ3020cdokTvJDxQIqZl+qsXIzGtJ6wq
fzrLp/jrvENX9jQ0IKOXnLm2WhBWKpej/+9v/30aBwNsdST/tq1uObWnCUNrKq4h3D00BpRM2mpU
FkJtigXHY99glJ5R2aLDxprF3FpW48WRHJgy0bQVBICYwacFqas4mHaWINesf0sV1NqwqaGHSJP2
mZwnoByPcR0aTrnWmx4z8c7Bo1nvHxwfD2veolHXXyfw4yfGpvXW4T1m7J8ZMlOdj8o61s2PKe1U
LGaHMUGV5rhGiD1PA0+7PuT99YXDM6DBY8uzhtbToycbuWFTCsCp0txc/1MxGB+9Lt+iGko0zrHn
tqE1lROUmjGclvzwMA40sbFxdp4fcXLscMysD6XO8CN9ix94Wjhf9vihKSBK0yZSruPTYkb+bYIG
9L9mBjdH7Al4H83DpcyMNYKtj+y2xouGGY0hHw1akWa62K/fgk0yF8T+3vyMp7Oc/jTVSmF4aNSX
h7VLSZN6nR6GNKvC5Su79OmSYjVyzgYzlSG5FhzSj+yzqeh9nQimduZNDuUQOt8J14lfVd2WlIcG
kN3zLRnoJHVgUunXTEF5cOLI8ltaEmOye1nA8g+M9Llrwwx9NyIehWsA1FNP+HeCxZiyStvJLQ/D
olQheN4eEmwGwdqkQDI12NxmPNfBJvMKQd5tGEkiJ27aKZnBdEytYcrFCgEPMafSeEOUL9w9nKzx
yxrPxSdmKu/GcCvRjbY9RPnHxYzpEg3cqgCtHrfndC3QaxkPMPkhY7jP5dV6jjw8GJND3a8a3uee
AriWlpFWo7/F+EfHm6LpEYVit8eGnLcQIOghFJ2qIVmkEd44qjUroUOYq5Bg7KnDUooNRE3xeZfp
3DCNmTgpxe8fFPdDQTYGZ3QLFaHIPrSNrV5tlJPl61aVOFjR29gRCSQ2MWh0UgBr9mOlPTx0KLL0
W9qbujzK+okS/4HB/rg2hjWl5VAsNesQcVQhWa8j+qDur6AWe8JD7VGbPyxOeSDSBllVue7i9RO4
rrJwgoEgAa5k0cPbuBZN66mkNuNWLNOzJm1b4LG6rtxE/XvJBwrVCcpbg1a5YdlV6DyHUWNbXEVI
ZMPhTc93TxSVFdLeFgOkadHp7C8O6FUxLBoQ9Sx33JJuMi8++yc+gtavaZ2cNFtoFoN5ZH2TjFVv
Q1xtuMrhWoSc+bmV+5WFdXZcBngtSDFgTjRxh0v7h8JpmiOrl4jksRLPiucMTAvazFRsPjELYbpm
omxT2nU4fiJ+eTJFjSfbxwX7HYYurn8Gc2rGLDH84yzBdiTh6qn6toNMUTUFCrdsKSF2VrR+IdFI
6h/2Q+f9tbqvUnYwyMyqFEPzhNmrwdAbmUum4r/DXC+IJRjEsyZkWDjPKWY/nwINkL4bDGgakPgA
7Wojns5S1ZAMzgyCk03/J8RWv/FsnQnqG5PzIWOi5aGiUXwxxwRThU6KUz+sBlrBvXk3oPkTFmrN
hw6U2grqx/nFvO6uLyt9Dj3NlObmKyhu+fNQ6PORnMpNZR5GvgRDpiYI1R0apCMX7aXgHgnjbcBi
Kd7PI9zdknOcHpZytIKrELf4Cud0zgQjM9GCr2MmP6n6rbIPRCsGxmHuMmkLtUvSwlGllumEKU0O
qo4XqXrM+Lng+vlIkapSQOgLmnSgy0RbWukclZ9+qh8MtNdDswO2GnVMtuZgA+noGqwZO/+s+Wo8
BIwHcY2Po5WeDHoR4d6CmAdDw3PWEGAG87XgDyiaEkR0drUd6c8xPmIHkoBN2nDJs5OllYFFKEVF
DaD0Xet0QHtzAIfKtUUNK9fA5iF6/AALdCixpPFYh3/PpUGDb4X+q1/rKEQM+wJWERuph90MInT7
uzDWBbzqjwj+9qLwX9fsKp2lc/sZ3/T/aFLmHVgC4AToi9KPz+KmRd7Crf4B6Q0gvvzITy1svuJU
nMoD1nYH8jO2sKd2PR/VvjwWe8ItNtjEwxhTMNcWxH95O/JRHl6HjF90ygDq4nslJ77vDQHQ7fkF
se4r+0LDcLMuzmX8kD+QG+54V9fiO4h/D1aMFuJ1ePJd/lNmJKfoEJ8yzGBxFj86O+tY3f4NE5ob
Uo3fDv3HcJtuJdoKXKX5EJIJht1bGjgJvcrkgSs4RBsQlPnvAVdYsO9BX5jg8ud4Ef+boSbNulTX
aSMe+b9HgQspjtKYnKGAfaPg/geEZ0hSDHyqrEU/F6b9AyZ9IsW8hd0O8s0tShEPdK1jHssZRy/C
GAJnnfhKjYlABLUEFkpgPgm7EPYMohOB1WrAFgLL7YS5Fg86FAaqNEv9fELrEs/0X3pVTkIxpHmr
t0CkWxQfa5rilUUWK4nim2jNYU6+eLpP99BB91j77aW36BjiMif/OT8OeL70Y0KNTO72X48cZ/xO
PuXvAVi9PU7v/XFgHCJd5A/pgmiFD8Y1t/aXiRCDc2YtMEh5hZzYPHiFsBY4XQGHeChMTjz7e/wa
v7Bx+Pn/s/0PBmImwMOMV/89qnIVIdBeaKQqtfN+jpv6wgosvLoanLYqDNzIh4FrID4Sd6HN1gX4
gzE7A8GR2WWSVwsbhA9htw+xbN3xFkxeiKBJfJg4kgnMiwfMRYlWcRIPKnB6OHP1PL7EEO5fN0cn
aM4q4uQZgKKxTvOgehu3DQomzJDXPUuz2hd8vI4iqpPk9qP4EAkF6Xt0FFf2mT8pjmmyoSrKD5de
26RYeAg4gAcgAw8kL/890PIxUSpl2tDP6AuVHDoX7ooL0qAP68Kw64BO5tS9dW+Cgpl8DkyBhvdu
3x+ZUh26E4Ms7hrxtjBM4W7ShASKxf/65SZAmNRxSwgP/Oqmf+qfILc8oAoztaJhFMWDjfZkBrtN
DKCwwQRABqA7/bdkAU/+e58AOQBP2K14MK3ROHP+Peg3/3uqhP1gUSeean3478liiLOvj917eVTP
BO2cpevIcNm6ZgYhBcyO7Xwhl/18eE9ZbsmnWHjwdf+Suwl5N75LPyKAixXKdg3uNv6Nfww28Xz5
036UHwv4x8DFP5HhOXCO1H4PsS/lqTVmgU8CDCPZj2lslM8ejqyUfWaygwxUvSophsQAtGrH4L2L
XP1b/za/w3NyTa79F4ZFP/XO/G7u+jf4gIAIohljIR40uhj8MImCJcOUiAfoqRyXG/31z6vTnkME
o5UbYEVTEAjqLe38AAr0cKmxWoY6EFlrz4ABHIvx0isXuuUo9wFNICD1MaMDw1lIcJEdaIUMBS+T
/fFQ35X+FCkHhDSOvXWMjcXZiA+G5QG6gcJliBrFmAAtCxhlvJFsfW7lG0ded9JyaJeNRQu+rOrV
qAfWydp0/Xrq1zSJxpt5kE7hoTzX5/Q9fycNnLepPOJMykqT2bcTm1L+N1a47gCd1bwECyNnVg10
bk/Hp7Njrq/3y0nyUkw8TEqEIMLZeiPexPheTCSBxNIOLhUCoWncKc6bNO17aR99A5qAEsEnoWcF
+ANFwhAM8BDkELQQbYDKGUteMFMghuwjvyp2xu4Z9HqgNHOIWbCygMIosKmuaBtbmde4xBkS1ZPN
GNQ0qiAp35QISfemLdcTXtfxBkCPvT6l60P2CpOeW03oBaOvDj2M+Rl9kA1wfBWDKwJ2pGO4JwP8
hNH3ivECh1DPYeSsScjhkKt3OXuqRpqCuPcBSt/jd/tgvRlv9tbctqt4A2WbB/BqYy3A3jViB1+Q
qQR0AN85xJkJsxAwKhwAVbEPwUgGXgOe4KMXOVBBoW2ieMsj098xcM1Vr8LG9d8K4zqzwiZyXWBp
EYRoz0wkl3jfwzfQ1gZUNyZ1ppeluHn6KFmSHgtd4/L6ci7coacOYmr3rp/jTwmmvfRTfjs/45/x
M12VF15KjL26a/T9+H5+Gz/inJB+nCu2YYBpOnBas28PloND4rJolpq+gWP+RMDZbsp2s62q7VPZ
xtJWKbdjtI3wq0lpsPA7BNinuv0Xwc5BZmG2yIkGzMW4GD4ksuOvJ4dL/yGqgJrdrUU2qJ/F9pHc
IURv2h3/BnQAyTdrkqb3T2ZS0GVqgLNd0D9Pocm0DHxkAqFeQpp/wgvfOsmmNqGKrXVlpVhL9bEs
k0VfANL+1H/KD1D5+AdWwz7DjmP+2X/pPb+nn+a5P+qceoybv3qoe7E1tzF1LebPbPFKl8xHem2F
Lgk5Glr/zFoXz00rb2V5a8vbtthNmqs32Di+yCeBEmIxlC9ax3uCweCOB2ObQSsEycBqfahBSQRU
6teg6wNGFuMGT12fX6TRivx0kXsqjjlSCYkzJHuEY04LmAWTkCOKLQygCSASsQGTLU5kYGkYVVS4
Ee0JVsaImsg6jxf8FRyVETkpeh5EhyRfseCoPAkcBJJ9uGxpPfx8ME4yZEDtCX8CIoOFgsczGDtQ
PEsV8BMeM0v1P7IgWEB3T39GBjb/ShGoEmDl3b3LcMz/h7oyNEJFYsBSo8MRxtUurK4I7jocWiht
GDc/aLSn+gLs0NGR9J9m98lz4EMBH0MMZ+0hVrDNILSMHJ9xl4pfrBrALxFpjiK1RqSQMNCmhCAY
iCKiCIRgWZQQDYanDQE+BR8iM0ldwWTFwm6I5k00hzbZYSgM1zf0MxKJRjg5gPnTkyPiuVKnJciA
Cj24mSOuMNima90bHRvvZnRLZLZHdSDp9bzq1tn/iDqv3caVZgs/EQHmcKucs5VuCI1kMYhZzE//
f+2NgwPbs2d7HCSq2V21aoWa9idb59+V4ywcc45XcCLNm2IZE+eur+VyYyQ/XZEuM36wURaMjADi
jJH+GYO2Z8i8cLFTGZmM1RoNFvotITPM0pGwfqeGwPNFGsRM/0CFEAt7AoIFqQ8G2xMvKgUldxA8
l4L56fevFFdW5au4hVcdOkx5/E/BUZ/E7SRdnat1dZ7pI34o1/7aXuurujeO/ZbMI0qpL/gNvrKc
b+AX+RBzyy4YUtFwp9JXMTCguqPSUwmMgxJki16KFzWEtv5HYYEHC/8VkI1xgqsPmMV0oC3IyCD6
MngYkrU6/L8zpqSjgED7wzZ88e7tBeHVxTp4P+pO3ilRP1HxPjaH7SX9EZVR9WNQZlBo/NVDBQUG
dlriCekrR1/VQGtXG0ey7zyxZ9VnrsqzEkxSoG0wT/hVsF9ydY/yDhJsCql9K6oUUaGU23DuDGC2
vwTpxHrG7Hxwo67BOTi7zjGPjohdpWzvO9vCWesFulYwgYekvjzRfhlonFbL5TLCiPwziboJMxFY
bR0xBaTmpiesSZYZvhLfncdoKOBDoj2L8TfMZzHxmV0Kc/QKwCBlax1+D25X2daS1qC7ef4snYfc
3j/ayVE+yFQxmWKQ1UEYqVdISox6CruyxKlYnyPlDbyJz9N0qb6/xcbQf3x3zsgGtNgOZw7SAvDK
ASJJZVTb2A0vNHAxe1lU/aiBuIEFugzyQyVIbU/TQsfCjW3/ss8CDtGW0I1w59OEcGCxF8DdplxG
4LSOB9dy5Gw54rc+bUa4S7HHzTeiBXHCR+Nc8/7HsQ8yxaZwKh3QcTN1YfMB04SdDiTFzsO7hrXw
kLE40d2tQkqlt24g7LhrqDhwzHFf6Ys1s1Te835mlhWyRbQ5eTE0+eh9hCl8GCiOHIB9vQPchf0a
m7RwU16dcOUGc8uaM6vy0mVBG9cKuOqLoCWwM7EVY/zATHuUhVBDxwHcD6zdPpjaLX1rbEIqqGYq
FWI2pUAJ0ZJUk7ClbT+Ymw6tZLvya4ATXIsmhjtLtXmsjGGeBsBcQBn5tA6nDsLjfgTGZ0AC+Ixd
BodUJAT0oaZnsj6rlnzwZzjNl9a84gNmKJtGM0xn3TSH2UcRtAANbyfyNHnC4p/pIpB0omMyRsXP
mBh53dyZZc/kqa9Vjti9+4AJni67qbQqJqSUYz828DCt4Udq8+9MWn1nKjYHiAVBM9FfjvnKmfvr
PpwVfNVZdMWDJXlKRGh+UQNP+R4gOCCpJygJjrtTZc6DKp7ubzrLl3g6/nNm6eyLG/DcmPMlvJWQ
ZEmyhd6LSmrl8YqR4VmCrk6/S3S7c54bCuSMf0uX6YzI5ZnL+phgy4bx5SBfOjz3lD+xJ0HAgJBi
pMzdX4UHb8zTJY8lnRUTa/UJydWUZpBkmwU8yWZhIMuffd7hSsLO3l2btL391V1/zulbpOiV1/Ip
LYOL8YKXvuuP3j/rhPC0xCbqliGryQb9FfBYxhnmGD+qh3/zMJXWQI4GypPPMpz/j39HAcsgG8Zl
2rGsh+6veDVA6SEysJzQeqGAbAbsQnQjyV37rV46Y2rEg/T95Coh1nEHmLjuPWZQx+Ke7L/H/Jjt
46P573NMfvhGpLXSDf2t+i9rB+qy+OEvWKuzr7HzL+t9uwln9cH6BZYHRBwUj4ANd61f1Bkor7ms
N/7M+tVXC/PCZqWj3WEta4N0aUHOHWBIDJj1T/wo8d/mqDwKc4BueZcfQQ97JQyn9uFzkQ/yvYVt
yvZP2UNUPC08tilIH5mb33h5eUnLm/byShQKUJ45swcxtlsxWyQlySjFdQ1hEQBwh84ZH4QBL2cl
L1KG2tGoxK4R0RcG/vL0u8DIn3faG77EMMc2zmVQx6qxI0+4Fb/VxACYg9XN3BYc0Bqr1sQm01Vw
p7hd0QyOI2NYJ5Osndj5pMsA7xD7Y8c1EiM2ZcRG/QGYBq3zxgVKFktQDvB/Y4bLDJupHDUQIACz
XQ5C2jqhVMFisR0BIuDDKFxlbQwhR0wCaAaZ/zLQhqdhUtuRZIENUSfiCQqaG7gNcEfNkVqP4kFO
8jY6+adRjF1eSGYcyogHR3lokTcdDkt6F1YEnCXImu3UIlgbaiYbErLgilJuVKcTMMEAW7l00kCQ
525QJiwuPR1Z9dyBEwdJyB4kvz6UG4RtHM+Q4PMpoy1ehBo2qD8hzYCf5xqLb8YeN1RIDuSGjdaS
wRR49CFAKIECM2GXYpDQ8yc3dc8FwW1tzEuqskMwJk6GPLoaBZ0DmjbzT4xRo7m1LVfkS+WP5vwB
IrEX1QYU5qyR2glBAn8XY5JvtJEBi0aUrCK4h2CMsYbhDBphQh+DmbCod6cFwI+7KOefmQgbzxcV
FjTOJN8T9rokPnJeYFo/aJ8Q81UhaSXb+uod0ke4K+fS83s2rsazItcC7jrn1dN6Qnw+OXx8DtbV
4tg4fUSEPQGh+/jM9Fc6cj/zDBjV0p15j/Scv+17cMZFj7UOiwW3XEY71kq+J1f+1324D+NlvczN
559xUubKkanwh+jI9K3u5Wm/xaL9LvIk2I61IzsDhByyDN6iS8Q3nieWHloA04pHnG7ig3ii6SHf
VA/n2pzLlcgfho/6AKNK/oo2/NgOXjwIXySTvGABHwROlx9G8jk5wdanjeTQC5mL/s2avQPXBHow
K9J4smkx2f5vv0LZC8NCkIOo6/Hnt6gjSBFhWA13GFJXLcbU/zWn/k5+JyftGp3ih2hnUHbAmgWA
iZlXR4LtgFkvcOWIx2pOEfPyFfyVh8GPgLUBy527AaoKI2/uKm4y3hWCLjqk7kJWVf2RR9xiAmGD
bwfn4YWA2sxdKP6yYRAPXc1mtMPwnGaAVu3BJSh39db+7U/93FvKtKQYmT1aOOzu2+eSiAsjwJpA
KJlEA0mDAgYn8E35kbzoXl8UtPBRmgeUDuZSBe4OA/xmEKby/mYQRk/HLe02jHzEb/8PgvJ3PD5u
du8gv7NTcarn0jWYded44x3g9tvv70E52WeqcFBZGOaUTY/65Z7rlw4FRIC5PCTVFDILZtsRVvfo
kYntwDYPbzeMQlEYESmkDthceHTsL107UvFqE/U8YlKkYewXvzBCcBCi2YLFoqz8W7oRNdgmPfdP
ATywCPsnR5HHI/rJrsbR3HuP/KxdeU4ed5Y2iZFwczcuNSIUoz8IO19/1x8SLvIz9IidOaz2zBvW
3x/g7RlJgkvkW9zHIjqXZmEiKjxk+3gzEcwgIk1/Qebv6SLdF5DfGiryHAKcf+vO7jTdtKvmjJyk
X0E+hKaNhGoOWroxSVYVuawilhMp817Z6mvukql+r5/qvoGfjjXCHLk+wb8N7b98/oK7Rjfof5hD
aasvyd6b7CQ9UXSDX7G6eWfVsYqco3PEDqC+fs7fN/uDISImWN/tkz8QTDBSFuSgq/UfRQ7zO2I2
oPWhYYY/9OQeYDQKlcPdpw8GOrRJ3EnegVWdnKqz9KxX4iYVdW22w85q8MWxSD8TWnOODwKpSF4k
3IQ3/sMcFugQrxrgC1YaUD6q53j4PctvqoaQs+XsCwl98JCOQBFXjatbnZWrco0fHVIN69jSlmlH
hB69qDb83efhPT5v90c7BZf61u7YtBf0pwsIS5h4Scdy5P60W3lPXXN1juk7OFeLbh8vqesoo6xV
u9VO+r3dtttmH1yCi3VyXtouXdKe7v1VSjFVLU0cdSmo5E1yVdfKsaK2WvbauN/ZY2Xn//jr/CKd
1EN/U/nCDwWTuinDQfDPfbQ7+cBf+TW77hBclF2/iy/xRd9ADjjxq6mLfj5v0ZzcMUo9wr7hFWHB
/m2yrFleJ9Jk2C9JrEH6QoCPBDGN4SW9MnvPEzYky7rhhnxSeLGD8Vc2VrZnTnREMxBk0oLCliku
RQo5EPycZi/2bYjEkJSoWBPR9tmo3xKBmkJxoLjgN1A1u79fTuFoxCnsUxwA7r/RTjYZp8EQ4hlM
SlBmtQOREJwzGEWwiFCgUfuAJPOjuU4EDTCrhD4IqPdmU2VVpbycrCzvwFbMds455Ajwj034zVnD
AcaaM6cfThv5jfPF95w/NA4uc/+h8axpzFvBT0rBqZRnfDbA6KKTcmVfTAFotmKBGpN+nnPDyr/y
b4aeqyXppJ8jD3j4oLBgivHh+yCE5RFsdLaC+J1cJRQ95oinzXXhElG751h+kOwxELefsuWCcp3d
H/1u/9g/xTW7WkdjW145z+7uPbuaa+/MxrJWtsrWO+uCcCCZ+mcr2c+PXC/0da71qzbXFo0V7dyI
8wez1ViOLmkUXI2m+dFBTWD4DD0GmuB1NkCCg0yvgTrfaDQDJoiniRItAWLtw/UnNfbewWoYBana
xvN7wk+MBV18FJGimJkXraEZCuOpCaXbVbxR3Roj4oHyhLXLh9SjYmETfuMxRZkHByuN0dtNmnBO
k24UM8WeSuW0aQRTlkoemOfbjaEAWcgwujHfJSiWxsQBBELfGs5lZVH1c/rpSlmQ1eUpU5XAOGct
ocdgFKFPIJ8FyRL2gYULn72Ruh2S18hd8Elo7MWYGhcNIzyrMpm4DlTKsYU5eDlNSLwtJp9uHH9X
RDO58VIiOq6DfzwFGKSiJHKIGwXypT7uurGgbUf8yplJwm8/B5ZCmFnBNiBCyZ5+lWlGYrk64moD
hkYuvpZTiGCWu+BfTRYJDDK4jPHYKeaNuQS67NtLDNTBBJO1nu5aoNPsLCv7HmEuUJi6yD8zqHG9
PQ+axzc/V7gkKi5UTjzq8QKoUa1p7xiRgu2TtYW5a0Cfld5CcEAfR/M82+jKlOqaR5pLuxRYNiVj
yE4Yry8KQA9nCt+a2QAGZiYPGjN5eZbLM88ETVnea3lTaXiFzVs4Jg4i9LmtLcCeo8+hU6ENjF1q
clyKzKGuTtxMvH+jaWJNc84ujeYDQH2Uk1FFFK4zRLCLaRt+NwwWpAIW0Bj0k8qAMQ3KQKMcE3tT
+1PZHiXaCADLMzh4Yb4TXQZRCB4mpr0yqWWEK0xdLJnwYSZ0jM6zhZ3DRoVemJCQKRwtvhO01UBg
BOWe48UXtE7mpa09cHARYdFjN0HJzCxMnzW60IFvAXIFoyCawqCHtQogw6QO8FT6Exi1wYSgQPw6
+WqEZf6TybFPp0CSIUZmYBhIOn9B36C8qkhDmZXiDYWdZzNGIuwZEEvGcSPk8vyUpkFDPxOUTgZQ
d0xpclGrKPrQ/uO8UpMwr/pvZKWAFUQTyJ5Q72Ez229qMAxV0coxDmzBfVPCC9ErCwkyE/SYrPlq
RCaMym/MGVxAzJ2UErZICJ0XqTZBGgCLHnWlKrz1tjVzdSJESGuWliUbTrwu0nmCy1e24EfxCGFc
c10UW1RCMLUlhKjVONWwn57CN0ySCWpMOC54CWPBx8youWMHlqtzy4VCQpPAb57yMsSYgjGRZfJA
r0UcXwisBciKMUA1zoIRozp4ueYZnCyFrf6n+gT8Av8EsIK8xBCiasUc7+Pwyo2+f5M9pxwjLOX7
kBZQsgGTFagm1JHdCxV0C5qqo3wdwvylvKPuBDuPbgDwwLV8OWNizL/4Kt6ZMlJ8irylv2EHVQRj
Er5GVLPfAY8VzMx981VAZtS5CNkA5PgTGzFIAvxiPsnUcoJi7sGygFzgX5sfpErwGzJrIasTrMt8
7JZh//gLjSl6DtY8QTEPOMjLxEQaeI5rC572oZsG59OHXB8ZLjnMp1f04rFVD8pkStf0zDAdrS2P
nhqb3wwyyDu8cx4dJSybPLQFkTVIyRuM+DIqYHBgFiujB0bgLi/ED8PGe/PDdII5M7FlG/ssg4jg
XEMZ8ohuOjJNamr5l3k0ow3I6GLG8K84fu/fvfpjn5nTcoG4NEo8VBnekpkGiVr8v7gfKLgBLs1z
d6/2vqBBccdU6ESHjLRBOVlOHfrUbAQFGZI7f8L/pooXbAZ4DOqwgRdvoGMAph/BxANs5/Pg7YgH
0ALwLWwK3Gg8fLQqviqkwqEqFirfi/BA7AcK2lL9l0YEsJhqnmUSMmDiYfMpXjFBjhNVI9IWWhEW
DheaJcbVYu2o50IHamSULF5lrn30+oqzHeCiGtIYMa2hNyIKDmSYAhOfae5MaiNeERpjnBxoJOg6
/uBWMWOPXiwvwAzGOJSkE5yy/ubb3PAsR14XBLF4f6mkhQw8UENLiCTM32aN9BftjrjRidU2GG7P
CfWK0rnHIsIvyVowIf4CDpLn0WGCQLzMogdN9jH0WDAzlpwJbGCcj/Iaiu2IoU+PVxZjgh86Jazu
bGPErACjEEaZsPvkaF4T2MzTVpkazphqRvKI92+0SaON/pkm9qJuJuiw8RJo7ow6FSRa31FdL1xz
0iK0pNxG6BP9hPJFNSesTqYXKr6d8VKEbrJp1ItUnbPfxXQD7gTTE7ed8e5D+nLGBrny8RICKT/e
QxhTjNVf8PCuGbvN3CmXFs410EBLsSBDzDgBJLEKwoKegwFjZcTKQvUu/uTFB447sutD2QmfX2Kj
ITT95+oqsdbGGJdgIJiZay5aos9yf9EA9GaTqN4UmCWwO1bIOcZ5doidFR7XPAZ+I8vWxPT5MzKw
WyNwiiMHxjjHE6TFYER0F/dXWqAGHzV/zSdLymT/gVWdjHTMPf/uVq4Kmwv3CK6Lq+buZCNeBuYl
3CGoPqpmnBhzzBPtZoZFDET97kNAzby3FqExj46wqFp9Boe6KKa+MWckhRaKW9j+LBPyI4AE4OXk
Y8G+QqbQ/ElKUMlgRY03R8WZB40Ai0Z7XDHK45uzkXi+/kKBZBXvMTpP8NeoNxm23u1ez1Y8GP2z
w2+R4x3j/P9IvmZ7IsKOx4aHXcsKRL6iIhcVeh9EYzi2cq3Q9XN/EzIbuhOObekfYw1WOBePRd45
48YRTIZMG/v5rCgWjHpLbcwsjSsXVeMqYmgsrivnRk2yIr7S+Nd4G9wNc1K5aGEAepGsGBNM3gN5
m+lnrN4/5kRx8Gqcobgxs40j77Jsy+cZueB9g8an4FAKBv5NPxcvhiHs08TC4kCiCGuBSYGDDbZr
f4wqmwQBeVQcvWjJJJ99BopOY4xCUtSx8uGF4ZxFoW9OY7ztULTbYHRDTl4uv2UIp/XiA2/+mHgr
WKwoBlmUeT+1cQbOmUVM437K8mVOXMgjdkLO1vD538nkwyllt2IMxA4njzi9SQvgXsUj6FNz8EFj
EYuaEyNgmKaN+UqV2iW98zo69cTAKw2qkSlCij18fC4IWHwMKFGqoC1CQAIpDma8jkkDElI4vChf
KdCH3P56OeH2l+C6pwgX1hhihk82BjECbod4CmGPWabrT4fnLffvlOJL14BwAU4GDk5LBEsyjhRr
gPVHlFUtYQg8ZTsysQo1tszjscCQbcoTIu/W1B3YmmMwwHzaJUcJByqcy1mTAJaYHNKcuMP6ggRG
yUVIRYWdGDr9WnBLg1+csJDc3tp/KAB5Tma3UJu1py25zhRUUPO4/6GTuyRpsU1YU9ZazMHBKkRE
FkH3FEsTIxl6oPTOZhKTbCMiSJmhs9fWqbitYGixDfCPHFqEF1B/QkPHPEX9YZFC82ebpL7hsK9f
lJts2RgYJwg6lAHjNoovFhAlKXc0dwc/BR1EVY0QFCFVJz6DZwV5qozWTUpFxqk4d91ZYhMePS2S
GbbzYXdwMSupJuwz9m9441jmOKFUAdgBrqwA+gT8CBjDgRVz28GNHQGJcVPIqFLonHE8Q6kZIAAc
VOxD1Db07G8sRNAOSU8Ot+8B53BCpoAOyaWDSkPA3rkBOGfR00xXQLP+UL+Dqu6zZ/BWtnSvPbFR
VI9r742PFW0pnXd0Dd74w9DgZk/chulQ62v/rGBHBEKdY23duyVwWvcOQgSGYO7bqwREhnCSL3vL
i2QlvoIUDn4CzmqHkfvASO7VHTBgkQ8qK45BGI0yvHGdX6mDBUvLTHTUMVTOLf8FzIDPD78CSiS/
g+aZZwCOEZxBWnke4pEAA8EEollC/QJgga6P1h9ECI+7JzAs/w56oO5t7BvqJ2ogg0Em1foAH4fk
GfhMTIArxMglAZQdEsQWXxipheGYmQrv8TIdk7e5sIlAOdLgiwmXismZmGcxjkov6sY6ManxZBjR
WA0NGXO67G08YQFiBP8KRm4gAnegFBiSysAEHkL5iRDUqi9tSqT0zeHWD6U7fWoaU3xDfZlKrLhs
HX0XIC8EA9PUMstg8MgPQCXKy8LzQBPqaESCjBKcWEnDwtMmIxgFdpeIV/7vERDJhVUPE8OAWwBk
CYcgjVIFDzLxHtBXfJlSwJkcZCWC9nKTOrcQrDn60IKiQdCEVJ9NkkQIfywHgl3EHmUx1oNwlXrs
pASRUtlbn3nJTpMSocUZ2OHH9m5Qsue9uFWxj6B8I/uG0wyMm0FXjFi8rdisKiijkj6qkn5WahDT
CF7n2/TgM4+Sz673jm8tXzE4HjHvGkXjeBJPPpNsKt7oRvlwxwhleQOkGGBVNaAmGv8/j1UwWTHm
YCKiTQTBJyr2OmsB1hyM8VZ/SQx3Chh0Eg7ZSBxkXB0amggcdIhKcbnHC4oTbVQSFmrXaAWzS4uf
f7jxjhpl6bd99frGQhUoXZWGr5wi8q1LoDgRt8rsrkBr+1nYLgcLhqolDgMao2dICOqrMzNkzEfN
+Fc8Y5g7ZEsHn5mKzkUtx3aGJIf5mmNjkIOJuXHPnGIgq/NQe4UndIGlhg0qmJOyk8el+yN9mMjR
U4XVXyXYA45pq5gT109uRsmagzPvrEtz9v0+O4bDvsJuKq1d/PID5GqewYaN2U+wLsND42xUlR+V
rAp3himStrMZP6ZdtgyzfdRijjBq5WWFdSkuJOcmefvtpcteQflPzO/sK7U8pBZCj+OI4PYvFkw4
FakdafAiyxRXXWWvMaDTjauZ/KbVT8tqVHFb+3aYLlHJ7GA4uYso+pGie6RcchjRITucXbxrXANt
inL6RwzW2TIRGSA7zxpwaP3VVIeW6luDCJIoOKTD/iFVJhOdXgSHhc2xtWHGqYAKKjZ+MjwxWgew
GTckPJ29PYHbAe2ccEFS2fR7AKGpY3QYRwQsh2OVO4DwpBoCQUZTIlRbNbnDpTZr/G4qB8xdgCVV
6WBW7AQMtyQF74pqI3+ePY0F0VARAF0hqaO5AzBSpxcDV4JUejUSxNXmRr2q4fAbHKX6GuCx9VEl
yGFsHHQksofnLINyNHiSSYMBv9sglE5BMwrEaW4TYsbli4zHlecjxOS5xGijqp8a//mTIWEFqWYL
0DNffuvRL0JQBwvWymaOo2EqxgzygwzIzl6F/osVIjxAbEHCdY+HX4PeAu12+XRkECEPCyIA6mDp
hwSnfI1xg6zM6mGZ40iXAFKp1NPkVmpDA/1aRF5Es1FgzTs/OggfMCpCMophuceuMJ+6DISU8E6o
FYwjzRFH2Uy2EpRQEGSN2dfcdc3Jk361ZPb5bfRNI+l3hxxO15GwORyZ+Dvl2V1cascHVzEszkuU
ukyjcS61mtcn0HjFaPSYvvsQYW32sW9zCiPkArC+S9Rj9K6kK2EWb8H6bEHXRCzkUubzWYMDH6Fa
CJ3QdsVo3rxjBp3O3ETVTAkPps8658hPw3chjqDPXQJbZgoYq9CiKMY0Lx1bmf1PywEi4CdVuMGq
PaRt3AYb39m7rcj9K4d23Ey7TFqYiOhVokpb2IsaIn7BdVRsmEIRPqUBpvlo6hPq0KTWl6Vvcb3v
BJAeiW4dkPcITkBlyAv20auxT4SMFt57Xjj5g7ew2Pex5/ZxvWqjWw0mFxQWUhdicxwLTJM7xTwV
zYKAsknIFQ3UkQ/puqaAcOVV5d6a/KJZuwrNE58yvlsnu2vl2kBD/2HxGFhld0k8rw1zkZdM/UIo
+wxkFJ6dGl2cVBikzZv8KOUU1t+tgcNt1cF6AKUuv9H4Q8HkfB0AQHNoJqSjl9RD1jkj2ogRQObC
BPw2g5QxTTala/n2C927NNVKky8BTj4a5FxMn6mPchFRYzIFKzq2gQhjvXcXzTvcLkBFaM9d9LQS
hgeIa7S393nH+iL29iUPv2R7LhXAFAAVl/JM9RrSxJkUKReDcreOwRyomdLgabKmVKrxD+RR+xZ9
uF0MOPxGimWpt/syd2omZVEg9GXExT6cST+O+S6YesrBuUNarqlzrcOK+EyGb84zrpGCpQ6lgvZI
IHb6yV7zVxmzRGoNQ6UHq29YoobBJO1Q/U6SYlHBp8aDMuqWoGX027hmtpL2UxcFQdZHs97blb6w
DFGhB/3J+9578+6Y90R+JhzK+sZXybaXp0RT4TSmoFYSwZSBI80JsdO/5kmveOiM/0Q0lY/nUFWl
j05D4//Z4fSfsQGGKiibOglktmYeZtAvEoqdbzD71Ljeb8kA8Iq7+d3iXERumgU1V99U1VYy12Gx
MBUg6JHtzbUZrFMt2Opiw8SVRYqvvQHdeQl1zulvn77E+oFY72Kuy5M2FYK5lmB1WoOoO1OR91Qh
NuiUXvyQtKVpj6hb2SatpKXPjJgmRz580KYV9c6qdjnEADGV9Bc5XpQ4dFoQD753JyQhPSREfUo5
HsvDOu3GXrRTvUVhbNte/M6MP3EeAuStkxHqxcT0aCjRlFdEqfUC3AYhVaS9UsLv/ClTY6W1+P5/
4qnuf+eVMu1aeymZPBlsUWSMaxGzzjQqqeiIOLg27o2PkUJwc/WRKiVTSwdFzZS1lyrjvpgHToiB
gLJNqMCjJduP7rG4Ac6SUR1P/GohU1+27LZN/msHH4qqBYzBgO1jmTHzzTYFh4bur+X0jA95y37E
VhkOcWhuvxJAHSp3KcCYgnWPuBUjz74LBkoGhSDa0q7DR6/ascsQwNi0zqlp4Gw1XMVj4uJ7YI+K
eNLLO11nYO3QPltIZJdCUhuyc7YSeSnaXFKRiK9Kdt2EuSp0yOCkFcHma6N3w+arWyXRSQOMwCAX
eWoknw0QtobyE3QKDEpvb0G4SGWs1oy5X28+6pXoVJYgfv7zmHxsWRil15PIPn3jQ2buvziitU8J
fDhDUeMUS+XgK4+2hc6TYDo56+t3DEYITP/Jf/T25BI5we3pgGX69Tuqf7nLSalW61OdH4kqi9mx
NCpxH7q1ULRy5n+RlwrBFRppyaaoS68AnVifwkznPtA6d/5FHd3JXAMLbT52CgHgKyiBt+1LMuVa
BNFEn/DK6ij46T3xGWryh+ez8anAk4ucF0zKhlKx7p15GK/0aFMwpDPnTvR2VTxy4MyUECToVuwS
h6WJYW00pt5wwTwLLBuIwJqH6sxQMSJe2uaqFiGu3sI52NSReXLogl1uYsCMPVl30Egy5PExcLE4
GWjX8C5ukcglN616FPnTz14+/iE4NNT5s0GWg5t+PsJCDF93HAq5lf3+UGBLRmWoke94kqNDIk+L
jIyX06e5hOWjmuT60/7iLYkasrqq6c1kgFfMC3h2GMDi2GGYJys5l2SzCrpAThToJsqPspgnQ/WI
cTpXyRyqZyQPMW4d2yNpLI0BGCfemKCpKbmFf28xbsvmUDD5KQP+2Nu8jnOsl3AvarFR0EaxSRcg
8kCanxiNhIJgpb0Iycr0YM/1m3GQd9rGXGnrSjnG2iGAcEzllGxMf2P9VDf9Zb4UHKjgIML4ZzgH
71KYvkCJFmqujqIjZuPMEKGTW5fYty54Fiz+Lxe+CUu4beBUtI9Ca++tvJXNm7rDiOtA/hWxWoKd
rVzInYLL3QjF2lawu5pNfkhhg2QnXHjP0Kl4q3hrzt25OGU77D6QQ0E/ZrbE8I2pH1agKIIYaiKH
+hugU54wQw9xSGF7h34uhiqCMwOAzfwDUVaBTgvt1pOIwj9YP/0MBLKK9helRbKIE3wTv3uhkbNQ
1MV3LvoiuKMKcVEJIjsAdPxLqoPGDv4CUgN+RCfA5AewmOYEtIOzBtIVo4Q/4jMzGVjPqAXZfZjC
Y+oB4wRCFV07nTzVCi9+8uzrY6mcY+MaeY/E+tdBm7JAP2o+ZCBSmykALjbAG8QjGJGgR2FhAvEZ
QF9gJkhVA2FQwcnOWYGfEa5GzACAb8FrQXYZ8Amo0B4wfujg2gN8Y3UoDat6jD82BnUlR+8fvMpg
EY8YIEISSBm2AdqRZQVQjhkrm6oZwyok+xTzGuE7A4Tk4OLuIBLhusBY/PvRYGjzCbgTMCpzSJAs
YGYAPzRHwKE9oKgzRItk6avS21Q5iPU2ggGu7FR1gWW08mWssjE5/hGkVwcmRn1/ZGL3sTZhNgff
NQC5/PLi94gju0dNNyTDdHJQGQGeHpLPihG/4i7MYC6FmM8FeLEY176Y4c6CqgiVAlMP4CXmJGzB
BhFRnL5YWtJuPcKX/6KccZ4s3+6tge94D/deXg3xCeeJ8T6iV74MBNY8I4hilCTWiRC4fgmQS39P
GM0NPLJclbFeA5aNe/JeceSvJpgSVuGUbi6dkB2AlF4xwBVhR4NKCciAzZpJsAdBGMSFl5BV8zeI
qenX/8Y1mADhOsuAG4kDrFLcrYxughaFJ0xi0PeBzXNCBs+SWc69H3Ew8FNYC2IuFFDbCdzMga73
t2LGxVweezPizkkfYbOAVvUZw+1iiyGbZJpO/Qn0gTHKvZH595aPEEcqQxs8xR16+JHS/HNDjUJp
GJGjJA1LibVHCbvPqA8L4QlLEY07CbeB6CFfNmbm/4l9slPKTV4hAteQexfbAqF2vP9P5p0i0JYO
E6rBzL/l/ZUlGaFFU8clxy6wLDNfZj4kJxhHgT/DL/3FLfRfNIHSMCmOZMTthdNqJvDG7CWmVDSr
2A398ahsWECcr0xB/5hAwHnxWzJnqHUa+jbYY2SnAaFACB6r7K9CIyXopkIjFU2Qw038vzeYruzL
9gi7p7+3fITHhvDTA2NlIirmXPn4dDr9t7FggASTIf3zO7Vv7YBqDrW8KzbX8NLc1FN65WzKyp2n
YSFJXbgqoHf5ZKxE6TNnb8/paxJ66tCsyGBBOp1TN2ACXQEKeuy+6GoaiedniiNcLte2vfZ9+iYg
b0BUSj1sOkeyPjJIQUR0htBcRCqut5P1ds2RI6SsQmytikkppz0DTvZ3rFHZ63nUhrHWjHVTr1me
0S25Kaf2KARu2KD+A5n5Symjj6S05l1I6tVbcuH7cFbk1LA4+mnaKPt5tv/Es7V+qASfxGYHyU+Z
nLEe6Ptbx0+e2eWJSPPSFPHmhJwX6dhmeteOjSFjaN4wQhwpQ/g2Q/jEw5Y3qqYBbiRDyp8hfmO8
ZThG6g16B6CcElpwOeXk1dgHIE71MbCIDdgaLNNk1evrLNhi56ORNMG9nVW/csiui6eKsU/BQTP0
Uf7OULeRv9WPzl26q0/1aT77t/L2Xsb78wpudQLaPY2SaeBNlWLiRZMUuUg8TrFkJTWgQx4zq5O5
kuBgMa/1ednwi/iIOHk4fpEsFRfzVl9qDmchVdI4bjrMhEv084Qc0uUTUY3jB+OteC2r+MsPzZob
gqNG3nzNq04Sg7HL01XOcMox4PRJA61IZ41F/CGFdonDBgMsZR/Gxx4PbJG5kqyi7xFk/xuumUuQ
c+G4N6YMRjbnfPA9GHXKU2vfzFzc8ByyBQEx+NWRVdZ7d8N8ZNXlY55SFJplS5qWS9vvnTv3ajDp
tKOnJSp+5VUhN+qDjeMjgZlbyjILph4QkrdnZqZ8j99fv/0NkMWiUPh0D7n7zLz8l3196FCmOMHV
ltAzW96oqIuV82kn9AEfkRB2/5T/8CFggFZqvwWCiRzxRKhevmXK6IL7Gxb/F7Q7g4pR2IDduKRx
9iMUtkg2De/kI9sIIprQHQe9xUluTeiNpWJfGjNbYg2O0nsQ7WQLQbMOa1NbK/JGb8GpaNF0G+8i
bQFFqOkXQb39lufCeKmM8jJuGQV0PMVCTwL5aB2aVVZ+4nFDgW401ctoNzawYAuIYVl4PxbLvDha
DiWWus26iWG8SnBECiD/3Ryau+rPG05rW8Z6TX+X6q6rD2b5/Bgn4qx5yMH33Hu7zBx/sFWI9H84
PyQNvGrIYEh4ShjQLbsTcwAadL88qZ2FreklwScihlmqXdEttcbL8/ayMtcg0BAu8Vulqy6kEJnA
hJGIWvixeeIFyGLe3TWTvfRzSFAlBC5e+Ba3X3KpP4CH2TtoGcBYL026FUhB4Pp7C9ebICjOmqlb
rxprWVv/IgiXiY/dOLPi/9F0ZsuJK1kU/SJFCKHxFZAYJTGD/UKAsTWjCU18fa+sGx1dUX2rCtsg
pTLP2WcPTbgge5yC8qZ6lrKMsLe0FtqwaEEfOjiVtOPvDKi8br5qFQuz2AD5wZqymBs9nRoozlwl
i3HNVBKwkof+3TpRfgdLU9mpaHa+0ABKMjtYg888ZWkcH1PraLGcVWB6xUBY+zlXLYEJ0JbgnCVC
etJ6x3x0TaLfFP3tryLtdLhN9Vrn/DJxbq5OcbrX2brGJmMBoUVuNZ9cB/JHvgEHI2WZkfAdbrHm
az62EfCFy2OFGot2OTt+tA18IxPq45IINMwT+JZ0dxaxjxT6sJigpjj5lbwYebTuirtZMtTJjsSv
dH9vbY+yf5C2yHehuwXLXFlDytIe5BTG8kbtiQD7ZgUXMAP7HRncr+5pUp3nwY8WXUK6nluzLA1K
iwGH000SLLXxiXHeO4YdO7rWUg+p7NRznUa8VqUMAUoqTCAPFMf5vguW1CSkCPbLunOt8AHcpMRz
VVpEYiTI2ERQAOdp/3fTL+/RlveoNeReeNAlFHWFz2tUgIDcScKwzIUsrwz99AlPEVG80Cr6Ak8C
Wu8XApNXiky7fh8NLKNa/HqHlaV58rBRI38F0i09B+koq/4w9iuS7lPPHC97aT5UZJUz9+yAJCGG
jBOvJlIDkRe6es3P2E/1fZPRZFE8UQPlXxiN5hT7pvMBREjdsoMmuXpZHLsAZpiDxraJ/Khut0l2
zS7m+6/OL6h0nBd2KJ0/IF2kpJQwevyT6H2HVbUqK1sy7V5guZsi/yqao94gx5H/QoYRrC02AJPr
V+G6tyzw1zGhOvifZmVYp173S1wMX/P+5o8M+gPgE3ukblTtODbcEAI5hL2M2MgS7OSYvA5MOfTX
1hq22CMkPKESDxZ1cEwIJgPq7NzUd5AUtThHjE4toAhV8XtTwlfOmrQ11vNj7wXJnHcqx1CWjC+1
ezm1STq4vMlxpbKgYX0I0sAegquK0kpXjpid5/JiFDyaaCd3sDA4cnC3PySMxfA+7vYx+0MeYl6K
v3iA5eqoOQBzwHiI5e2bsyxZYEaQanc8kYZuiuHSi9FYwG3WiP4zdeaa4NKvK0gacj2S4wVWB29O
4Smoxx50C16q6tuK05NMzjT2sQPLYxcokTYlgB5U44TsDLDQXqovvbcj69hEDPx6AqyxcNjk5jXr
DWyW75F5Dbr96/WtwUP5/OXNJlCukEsCu9XdnqKUcIkW9RXwef6TINBSJB5ZYm8T7cro0ugvQU7Z
VMKYxP0S/EsrMETEWavlSxJGXKbJvPTTYJDCfF26t6ONoK4qu7R0Fbo6Rb3Cg1RJxIvxYsZIPi2J
/saKv3m8zZMmmkhODnHAaghgzPqpQYYxmacZ1yR7AIcCBNc0yaPC1sODHhJ5sYo4KowPPBXUal8K
WIjK4SbdjnG7xbCrHPAQO8sl5p63cqZVgMANMkgQtRwSe99ijkiRPp6pH5CEcoMUuq8hgdI0S8iP
sEe2eDQy8IqID6Fs0gLnY/c19ljut9QNBhv/EQUv6fGTPkthch7ESBySQ45leGa/jbuBgC+oU4dW
p1IO5vse13aSr+J4nb42TboiACz8VdCStt1fwovaYSPzp0/0lUt82LjfOpb6Bt/WFq9bj3lsN2NL
DGBjN99hCRUXY2Rpo8UQc+iuDVxC6hbXQ8jfER27RDqdFCHDQqeYCWfS6OdtYJiyyap58ZuraFMl
a69hoa2+EDCXEeSYb2bT3KxFWZLQq1yC8Ost/b5aEkY2cXRDRnjudAp77fGuR5MzIuwx4+wRmHKw
fCvn2CDgAPzl1S0DQamyhqmB00/p4HcSqCtYkSlijkTRyFGeBQVde38y4lMy4N6Mp73SgWUYa6Wh
za13KXN/DDuEkenb6XCHhbWIUr3wdOwqted3GbLGR1vaee3CkxMExD2SyTx9l36obdrKFIKqlFEk
NWMaY6JMBaJAVCgZaYsFF91xO0l12hLAnii4vkpGYogW8ZBT4Cd9KGsUiE8t47YetYVMZ9KFOHb4
dfEb0DMk+4xGQMM4J8eOctsY3A9tA0+qm8dX7Lyj8DmCDELl3YCIyPesAUMGmOz3HPg3TqnR28va
ZTL2BnTTEiVreUlo0lrlnn2uSuaNcMP7QK3/k0AdrduuA1dGspOEdmluY3oNmJZ6Mu+7364j3ZNa
UJASdub465ap0zb9zoNdqaywFulTrrGr1W7G8hcPtWO2rIkPlCAVHw/udZdvEWB26eFNzl0w/lKJ
zaThMZYVrCTmYVq1u80tvHHTZNOPN9BBsmJLKvaowZMRD9UpGbnVyAOFiT9rWHjql4AmVBW4ltFv
x3b32aTUqQbDtEH7QrTQZZ7EkDbU/vQaQ0EBUHU31LLFJBtcs8oZ2GtTBZLmSNm/Qc4QxUOkQdBu
DYe8iZidQ+Es3UqGWkSTRS0Th5sMq8oX6FcMO5SzAOI7dJv6br2j1S39UaGBFLruJ1W1zAOMwOUj
gWKyCdTXndMGFCek50Xv8LagtyaMFCs2e5bq5/3XI4mSyHXKrFkoIxSBKPvC6QdOswStJIoWLHGp
ODZ7ygUZl8CsAyjE/rZrbAWYHwd/BWGqqn/mBUBdhYfw5Ha4HdK78qP+pPfw3lLPw0T9MUcibtL4
5mU8v9q3fCiv6oGQhuaqi3zHHpzxKn1rO+IAup8xEdj6LHIZYq2FuUd4MLe3rf5VPdRtphGqwZT6
1ZzSLDwHlnYaPncK7ma8k3WnESMZr879Gl2UOu8ySlT0Uznp3Ti6R2KactS89KFsi/V7rS/1bXYK
VsLkR4QhCVe60hWpbux0QBmZLczIxgv4ihBZdp1b+CUeOoVf+KSdP7IVqIDxaIhMeDkJo0hCHdKr
jMInYxzMmAEV39hkFNuARANzpcG5SE5qR1+XfRm+BX0pmL1/qMKhLdHugD4yzkgxBJkUhFhcM9IW
YR15OlZTtB/plMQopog7/gBhhX9V5OkOC1buFX2RmCm/JsF57EsH9S9HOZfsQWeEsoirTtAWXmYM
MSs6+Bn/zS+ETZByUFkBGuMa8MZtFQYILCtYTBgNU4kkf2O+aoNAySPAdi09SFoYBDMtJ6cFvslm
dIRZrbGjdqGGEx22f50xLUAwqiSYmdJVlb/qeNla35zMhnxOunCCx96qHgxMqu9t8c0Qbm5014Bn
I6+Fe32MAjJfmapw5FvoyJEYP/pvR94pboeslhwnW929NshZNurOPAkZf0o8jQrig4z8TBwMQkUF
kfHYaeCRt0fIZuHXa5sgsM3J4bZ+4m3iSb48IPCjQdjf+Eq01OTECqlisKjP0f69qc8FnnPhtkT0
L/2Yq2AhBHbmPJ+8OBQmQjxco/wslu2mFSHFBNEQK1wsrR8EfI54NRqya8kPrT0gZSTP8EHKfb+x
0DADfDudq0/zFVGS2AUqdk4CMdYhF/YiJ51l89ylmcS0Y0017KYP8yggdxz/H+EForPXffX7wZe4
npOUhbMzToM/duWD/AyIesc+3MGDa0uo0xnXzLnxIxKWmRV6yKp3Crk+8fKDZV7i3ebhVl01Z2FD
LXKXN6xK/588LTmjqyYHbj78RV6MsZ2QRf8pq/7araK/3G6/VE/BEIDll6/HW2kDx+Lrda2uGoow
BTmn/F3x0nAj/iY8ckn26bbfCDhOuPH934mns5F5OOESEuQRNtQ/qwjTQ2R44vd5diG3xUObOFcw
1MJbYqHvsYWAvgQzdt6smM0CF6+ow7K7kFF6KM08fZ6fE9xbCB/ccdri18JwEJJfjtaSmVnMLRX6
8lxoOCPSlEBS6/twTtFyynaCbaKxFl5T4q5QMnjxVih8b/P0+Mb2qt0yzgZAHK+7U49gW3NqFK7Q
09HV6mRN51ziaA+j8WhcEUNHXrjNWT9IPsy/6qicSw/+T3WUriXuYe8jviyMEpQ/9Y/qHp/Cv+Ip
SAxHsM7mjq8NZnM/7FkUeXzG+PhCQN3ARhdO5YLKhjMPw4ezwlKuuAQ6A4hjjEZV+eOLtCtkIP6e
ope8hOEPwDyIpvGRG3rv8bhhnpwjQw+f1Ua7uuQ6cZuQVJoskORebZAW8r/OLjbZObrzgO2ie/6X
/zGSgZuIawLHpbqzDvyh+oHjeFa/sz95x1ayFqpR5VvZ6S5bXHLmKz4/cCBRRbLdxCRSwBxkpwEw
uAPR9di6adMaJSZVi6sdqiv4XvvDmYoDOqb+DFQgIebsR6kdbv5RKg2fQQu0gZOO2NU4Yv0KDkMY
K4Z98sR6mnvpCQMtga/7z+lC3/OP1rO88AJqpegy4PWhn8TbxCrd73/GfvaX/amYt+V//ACYmMhQ
k/Nr8++qR+wWGQJ9kW5rrizklp+lsRArQcwMtE1/6PZYHh4GTCLhKXfsOtG6eNZe+iSKnudjf1tl
+4aNhMlRd/9shHR4dBRLrN8oPAwJqyRdjq8sVBMvAoyIYKRyEbjtiOgta1KRJ4D5Maz8GX/H7Rbc
sgHRt/EDVyY/6/P+Kqirmt+tiGJai+ekWYSneqFtswd6yjXBsAj1vmCie9IRw4fbvryEpxyJrnVU
9sFjfPxw4bmlPPw8SXjWcWIwOibgA6d8gkhSS2hsIXCWLB9+aHQHdxfvDr0uHoS4PaNrxXiATe6f
FHt0NXfIss/sleMrGSi8b5wYpAOv59viqsTCpE888Bs3cfvCDueI6wrUz2Q0xfAC6qdx5JSDhzvs
YCfSrDDE/ecSwBAN5TzXUkULW98BF1ni2g/vJ7iru+p6O72unIQVtQom2EBlW1xCMKzRZsaRkbJx
bCFMf42/akjgjIku0hKC12tV9ZN0lxyqeT//uCAbmNpN2nN/ft+LPS3MLFybDkX/Ovm6rbVz9Z3u
5Ev3aBbxSd2Pl6ihXdnrdh80z+OjdvzEE34J6xMiJhO7gS/+S0mImwbGGRa188hRGbvzNlipGW5B
SNBI5xZ6ZMHqZZeDuikzxxQowASDDQAVzDb4Gpw56gffAR5s+WgJi+KbiQ/EWtcx771NtS0gZfOg
9UpPoEDdJfzla6wtNi8GxTQA+1fzYA7RdlN+x9kDTlPGaI3i/QuvIkEHpo4WD0snLMBnlvgw/EnZ
cxHHLBj4w9TuPE+hy1fwYz1cNo1JfhH/gTAcRv7DOopDIXRx+ZGeBIQuU3fA2Mjc3/axe/OkZTRr
1tIydpuF6ZWs2NG23xaz3JY9HI02kvPhy0uMgcbL5KEty4WyF+p0iMtLY0vQ0Dx1jaX0jF19j7tO
ZVjTCMGTlOGV2ySEoqwwSnxXMeCtQDxkw2GGRdsUytuudwNA5c8HGQ+U/jjDP+UWzaHdYBADrZBE
tjfcQBlcQJKYd2v5rjWKeTdiRGb6df99Y1gTIU5r37IT10AxDG50UACFeXF1gx3X39+mSxwRm6/m
Saz8gXsBIyIq2H+AViIo2hLS7/T2ZX1+ZQp4M9lqGvGTyZeFuG8ABypUqB3aE0oMNie+daC2ybfJ
aBVSe2C29SZP6OXxEKnusMLVc0TTtGJjICXmg4fE4DAn52DjSMO9pJ22orrBwZttp3CYcj6Y5//E
1xrgdbx4H8bYWNHF8mui+RV5NHBUscyDss/kTRyWfAtGCi8OA8nHsJPaqWgnsGU9dUVKi4nOa5Z5
YeHLxizxLF8VfrtH2py+mb/5EgL8upmyYmTHgXikwsBqh4x7vgut34/KBsgTfNtJ4jBB8/6jkzJP
2QLHhH/3lRU/DDsePl61YVAaWvPAQ1eQYvRCVhSau3ZLM9+K+TiCQsSF1Qbfe8oby6m/kxXjbrOf
xd0cEiH+Md84vy8MxpwggNSxya6et2uG8vwqv1EDQ6pC6dYzDps3CCAXwZpv2lCRocVBfBWsCLoU
hhmlG2DaBa7mjhajY/VEnQIB9DeAn7agEW6+4QRrLE0qRC5P4umDzad8L0t8NxFlZdQOqmTzbkX9
gBYIAlSJLQalQrHEi4Z4ZkgGHm0WT6f3epoooQQHIvJMlFELcUn4OpZdsJd8AzU4rhiazdCd2qHb
w2YDo5uMfQ5d3VXdboX7FYTQnblLxE27qyvwKOtApOGGl3AIcjjD4z6CuUUL5qxFPXsDIM0talmo
B//VJhrePOGWH/BeZotoIfA5VqmPvnEW+lE5iUT2Yo3c1hkxl3/ClWD8Tpoor739Ef8y/H6AtUVc
W+aiQflPEsI8W12FR5k+WmTNvpasFZwNvM8RNZHh3FbMCqBDIE/893EVAk6FI/QGcEg8DKodhA5J
QHh40Px6WDgFHo9cJhxGWL8YM22ocRFHkszDeQogvM0oaFmLYt3FR2IwV9yXiidEXalCd9ri3zjB
C8AkJnITNnP6fJg58YboAGz/OMR+gn23qle4Z7FnMvM4SmudNKg1NQojD/ifHDrWZoT3RVXORv7H
jzf8Jf9KeeSzqnWXbWzbrQsXzwEiSsjF2EY+uzvpIR+2UW2reB9gxC+DMBL3tlc9XgLV/t/xIbAv
tkY8BdYt6oFtBRCoOtKCsY872gZ+5JdsNs0sQc/qW9r05r0Up4S9vP9swRLoxiGaMFAC3aSz4/iV
1qYboVg5cLhr/r9HkSfzX3sKR0XZYRSId6aDftVWWDaQLMUNwolgTjV9G83zYjXFqYAAFdL/pvjd
DevQDXzcwngfK2WhRNgF2wPItWd6Oe4iVceWZGPDARhVFrZ0tPg0xlHbQrVaS+tEXDUcSXh1gFqN
gs5AnMcl+qBOQoejQfifQz/kH297k/hEUvy2+p4jiRNn3VPw8DaYkFHlfKCjezdjwqUd8RIOS845
0SST60LgvXicVDBT+nWKqTOCHX7hdSHu0JgHQ+ntgZYz+uOvX1eKUIyXeZbA6yUMUz7+7YRIhvM6
dFM3BlThU3OjZPRgm3pdioOY4xROY+7wIm7oaAtUWRuOsudI5d4BSqyxD/kwO6Bv/4ilwa8Pgr1p
uOFnlrR2litH5K7PPocRUEbFoT0RZ6gVz4TT6DR2O+xVuL3Q+iI/J1oARQMfOvDFW5rVK8QA/VZh
wYlrn3H1KbtNz8L1HqMXEhRdgXP3Hqkwq3qJgqO8zVSKEEj7S4wKuXAV3mpEQ235K32f8q6G7tla
T6r8GvaJmJ3UuV2YwmfAnCU1eadERySs49tomAk/3hS8+WUsAZrl0VdWeqa6a1JvKE9VsbCk40j3
rdh/41DK1kiITbEu00uh7ZsKpYAmTy2G5JUALsoz1GehQf4MmEVChzCxPMhMLKyuEBwnTEwA8lOK
wo7KGQMTalTOCPqjv7Ca4d6CGAFRC49y/RGh0So0mUyYhJDapXA6EdNU22BvUboa3hurdImuZ5W0
H0/rWAoK4Z9wtMNFolFY1hBds9VnPV7gCY3jPwbtS/2OFo+jon0WW/g+1bPZM6BFnNftgVd3xkNb
w7gEYx1fut9STOfAjsboRkYM8+d6xcg9oBEKsDCMWniU4tAqew4QaTrKgXxSCtQaQYdKxqkVOTDW
mDuy/8ItZuqC3S+KxpcPow3vBVjA788swV2ywwlnWrIdQGqB0YNyu58KXwgIPpC54LY/I2sW0NPB
KUZHTF+NnJ2xElGfSJvZOWBlcLABZgIvoTp1ESTwjnBqZnN+8Pfdr8SDT56yfq93nAprXKVt2c13
SIjr0/A7nEZH0ot9gpP9we3msE28bs9W7rw3Pli2c9tKHgeH9ytN97/7bB59j9c8BQvy4mxsMCZH
GpFpYvvpLN8t64nPczHJFm6wcEUksXCT5sD+Gi9I5VscBbUSO5MJDLfpw3KkKxpHUo4RctnHwfvM
2JgPLUbKxuRa21eX2ZTH7NzhsWNR/XMcU/g0+ldDxSbmOzVZWUEdOJmKNB3qh1mF+7p8KjcyanHx
LyTGHMdsHx9pEkX1Ag0pOYtODUzz2ohmmdb3TBvMnktv1P2RhIIHgQgvbg/WWj4lixYLjfHGPPcH
DFycaM15z/KJ1uMNLuO7fAWl8hdw8iXGX1z84WTiUvvPf6B/KuSyYv0Eao7wlFDWf8YIpDF1cH0e
fIkBu1eGtI1nx2k8A72cK79jwCcQvMBmwTEGaA+d93Lkz6Ty9WkBU4LK7ziacQ9tcIkViED7A5eC
qcuCotq5ucYhXpJWhnMi0TwpQWRvfLG1eUiWk4TlF4CQFkOpL6mbEphOUt8ieckmUJYhDRsVlmq4
qgASQt1uOY7eGmrtEkBvSP0hLuYB/gKFtRkbkMK15ruTs3n10aASRavE5E3HlR0NhVvX3UJLOcLz
ftPr4VdmbbPsqcTIfrVgLUE+Cq3UNm/K30AqC+cNWGmMMMqYBODYCDfGsxR+CLoriSNc7MZ0VO+J
uucYk449rxSzjJn2xSnP0UL3zCCCLvX2QRTa0V8xBobjx+twZgTQfY6f1PFon9jqowtHnPYE0qCT
Sy78/wAl8CO+SY+WlJZWP1U/Ke5anEW3u47HUmghC5gEF/pTGREwiGzfTIYC+aaBi1dyNnzcm1ak
XM/LeXoI/fwXnNpn0a8w41kmmH+/MKdnWTjZanQkNAOoUllRla+h7GYXjsPk0QvL2Qkt34Id/gON
8Qs9UPMIf29efekuNI0Gm9XF2CY+2QGn9yncpSdElnh2WigTfpkqWfgdSk+OMnSYu5wvNdnhWHdf
NwitF74d/2Q8xVVg5P8Fjk19AVSDzVbKOURjWdg0lBX+37GdYWSDJDK2Ew7Mxjbx+yciibdFSA0v
phGlL6oYV0yTR3ZBwZG2Nr2yuDU8dExm5WlAmf3vPrRf7YgLB1lG+DKOn8xmUJDmF1pnzIz5yJ+O
/W5Gu8/nQQUQ4LtQwh6ZBD7R3r98Qu4xLWzIyLqxg8LmTge8UWKnSPPVprJsf+Bu9Hgi2Wa5Dqp1
pK0aw+m7uVzMZWYlQJeNzetjwx4wGypnSr1NZPgdegQbF8wahWjedgtVB9iW0+kNrnHf4/MkMR1d
9T3cVX3OQDBQr8n7rsnIkMpn3zMEErlXkTtuV5L+LNWjJaKyucydFa4k3D3SMl/0wGkjbqpVVb6a
O5JqbLLI3BlqYL/zM8y8IHu8uFWEQJm58x7278gfjU8SlXUfFJifLdJDRwfIATqPq+sHahkcH0PG
L/pNikD+h+vSgI8b10ltnmn53Tc0IpndA7YoR4tpyPsYoT6vgpZzGoTnrYIiPRQMhHKTIHuYCVrH
LMz6CrGs08DM3hLTi3hA6cwra7ru8i+xrthxDLB5hg8KjXAzcJcGuXMMKJdGtXp/IK22QJ6hudRw
duj6eC6ZyTz9eGmIWxfoSjMm3AqafzQMTiG8aGJpob840EYFApdyPbylVcfK19RzceS4Y/v71Aer
Xg/qpYUb2Z3NYJEoa9iSbYX4k6kzVgjiFMetBgcBSOLYKBGgi5cEm+4tCGxmntObaO/rSxKjk0nY
Lnp83FONopKY5WZtIj7uLB6N4NtC5GN9G5+DBrqZ85hYLFsVRROy3QmzzbfMfItod2HlgKzlJXIL
1zFKKIKViZw/dv2q63fZi0VOlTBKd2XivcBj8CNofzVVxQ4bu7q+mRH18sZmYJzj/o+FxegSYOej
F9Ha7LFjp2IIRFY1FK5WdxKIAj1Yl0XEXml+vntJ/0X/X2ha6dRNtKyN7DnCNFeOo4f0Tk/teDSX
Bgb1Gfiy9voQOVsf4xxRj7Eq5IR0DmnRaoiqua3xKFt/6tYObljMNe9NFTeuGklOI4vY2dZ5B/RB
RIT2mX2DfwFnvqgbvEX0VT6Q7ch1DuA9y5lKxDxcbvN3lN51Um6ldLALhK83pr1lCUW/vKFMxByi
iI0tulbMAL8tIlhjCyqSxfStjSn4mNL01inSNNvq+zlnwzl4S/PiVi0UcrRTL5NEQGpDrGfn6DmI
Ek6M8DBN0kYNmQnfbfBSk8joNxZXLySYeFR3NS3/CMPntlenuUUyqc7YL5WheUard5+7Sijb/cea
9uV8DM0/z5n/xtG8pqQfqsSLYqwLirViGV85zKx3Fq4D3VoE0TDvJHMJQ28xpNQTMEQQhRPR1WLY
9SmKi4moWcNVj8IMFxXwBkipSpdNR6ObXVq0oMPplpMEomAmA8l2iTHEAs13MCFkdoY5xAYeAcoD
EF9OeLidhHxgNjplYs3U60b99GJmZjjyuV2CljzKaXH4rOtTPLstPxcN5QpMXFprynAa700/+0C9
43+1WxPexL9sGZfhBi8wmwKnB2oFn8PTbWxMeT38fs9A39Ro3BI/dPKTKAJRpUgezByQp8TTrpHX
YzWqkVPAjaRTw5f/HOy1H1LiMpsZa4tz6JtcjBuujXbxL74Ar92NiIKd8Xhp/xKpKbmY34bT0YTZ
+xRqg6gTmzl6Cwok8YZH1D1ARBNi3yfiQyY2oxcX9CffDW5/wA2H8RCCFl2FFjaVTyP846cfangS
JrCWX0crBpaX3CWW4Tec8cD77AlfpYua9rMG6KCSXZMstsg79lgedlulFO03NVcYnEXw3CGB28lv
9J1PCaJfaGuSEviZoR/PKGZY+B7c/WnCMDz7lTz8pRzAlllYzGDq9+sxVcqE/VFMsfFF+GWWbccz
FA+z17YnggyDDsAYfizz4Wiicc2B0LjuFsFl5W8zDwFTGhx037c5qgkxABUzsUmyxp3MQYYCQMgg
jJkGiQWpoy2aOaAZ5SlLic6ObvlQz5lhTTEShPgj+BdToiDgAZ9gsgKHzbG/XZY4GmNQtBEwEo/Q
DMvYBFMgTnuEiBT3xQEHL2YhJfap3QfPLsupQPRQwoyvJC5bPnND3jOediCCV20hGgKUL4zAV0rP
TxFAG7LPYga6dLiduXgMTm8bwSFXvqy9TALghR19inJ+irXWkp5rVjxwSZi+FsoSp5opzm624d1Q
TlMtcbnfYAetQ8hciO06lxwjPG6PX/++fNGYdC6D/3JKymU3eV3G+2INj4C7Q770TCYEUfyAGNcA
HOq4MiwNkVSEI9isP1Cx41IHHWqNMJtrlbu3bhL98sBiIMDOhLZx2UM7ZhqIedgK/IphHn2OgDTr
s0E/I8QYM6BMmjaxeOGc0hiUp/KUT5NdhKh9yq2dQli5c82XVLf/fr+t1Huw5hK+n4PX7FUbOHRq
eTRxZOjJX+mDjHNmAPRctGYb7O+B6Va0YKvIrk/dqeASAIIcxNJEDUA4HtpBbrufu7SgyEVw5Lhg
2TZvtxY/nSkOV4djlEU8G1/6NU8esLSQU/GMkAZDMTStT8IYa7z4EKWHfnyBTgU7RfHIWGvq3BMP
Ho8VcnWxuviZX/l0tGhcNNPEM9EkduC7/ZEPycifnYSPS3j10XLGC5YY73UMXZ/L+vZHxzFrhiUi
vgHjORYhbkMgfVgO+SKNjleJPQGwekuA2LbaVktkJ345DdgZ6Oo/5BCKrQKWLQAE/wDkG63EJwi+
8UjmGySL6tg/KQ1ic7IkT3fG7VxGbmRrV5ns9j9Q8B/1TyDhH+d1lKc9btWWgyFegK6C1c6NyXdi
YWkPsR+Vv8lqfPl3A5BkwcFm+RsOZdN7yozNEW+YjWUSfRNJBwxx244EM6M5iQeHoo6Om11GfBkQ
HSI8wVMJaaAFTcG6Yl24SWcMg67DlDgdrxazTwi4U/oDH78djy0dmsBOjN72ICZPbUvJaZsouNnB
WwfjgpEfPXQPL6EVfvoucfS02Tth9T0jlInbECw6unI+5ow1D/Zt7m4uFsc2JuKR13L+GP579nZw
0pnhODalS/FzDm2mnIbf2GJnxwiZt8ZjYzHcmPQOc2ABy5kuJGmOF2GC2thMSVkNZMpxrvHZgNJ5
UgikYpvL72BAmBAhkBJcFj6Yz3nEW8AvmFafn1OesbSeaj/EhiM3LM+GUwJLlPtujrEJ3QaUtzcU
EEhX2iZb3c5s1/xImE8aP0bsfCVLcQDO+bcfZfzeQPTA5FpCkMay5CnmUg9nDLM5U+NtsIdIsZUm
5UpsUKjmxaOx4Fbu/vFpeB53vE/SitizOxvvc6/jFlZHsbTEHs65MuMQYMcIr+MLN/Nk/IijXJ/L
fy1XWV91NnMAw1e+zSnuMlMNVoXpMlP7o/3AYtv8zs7GIb3qtvzN1ea+waxh4v4EqYRtpLtZtxnE
Xe/IHXBuU77LVN+PtoQc4OHjV/wsdWrwdMN72mekM6pnUKNuTtIoD3a1pRD+A+MH/KnYJ1RbGNrj
VHdk7iBuOYQZk/VmksAhfhfq7RUFHQAWa3/fCTtjRiS9A3RCwUNnsUvuNbY4UCi/8RGqZjL7aAeG
ozPbY/FSSvhjmmNYTKUNKQqrc5YLuD4XA2Iuzws7H7NRbt+bBRE+xTN3Y34vzkEuHLOYzWtb76tl
x6Ec/nDwYH3I2cedjJ3xoziIjYdYJ5fCBIeXy2hRngST2TU3jAKpqSB8DA4VON9A+yEdCz4NK6r8
q2ZjgeXyXJ3FItbnrHdQJ5gFH9LhdLyDbcuv/7hd1wb511liaYoV3zs166ubik9m7phoi5GXuSOh
HutMIl1I0oXU7JgrmCWNzcTjH+vF+BG0HfEQQ6R33rNmqnCJGYIwfoNlAQH3S+NZE7cvv0OhBAyr
ttEi3RrXD4+LBD6pTLVNvSeTyTZZSgDj/LU1gSeTOgP0QL+GcoVwUpBpTKBSDGw4nsTwhNOIo4h6
ZkTRO4FqHnEugZZscAMTvAa+HVfJ/GvOdGPpNjyKRITXhrmCThQLcwdCDHFrF6wHxjmR9+aUI9MI
Kg1oFpXbWrBtQCzrObOm0QYL5/noYZFziFJsRfnBgG+ukRnKDgfgsEENJ8aWwyTbj4544joN23b0
jSkJmmuOl0P2/blgmscapvlBujUbrXGMLdl5oUc/+mdLiZaslXtCrazC0+nO+P98IE7h5I8GihVC
hceziORLezQn8u1hVUxG63jWMCkbYyHBHzE18Um3nfRrsQdj+iuC1ZCScSY8+EGiCsVh+CSqq+53
cBnBCrxzfZuJ55ukwR0Q0wk3QIvvAUA60zjPIGb6QMdi06f2YfDKuaH8cd4hcmxgLCLjT2dUEh9O
BnIJKPhwCx5Tl/I5b1ukfG4yLdaRi3B0x/XsH1BJ5w+k8BRULY58FDUKk6/lcA/52LCyPQlgc8Qp
YYGsj463f2u2qzgY9F1nvzf4F4p+obN7jkReDsywCekxxOOFYS/grnhzqEYTttR6QhPEu8IyEKcK
7K4En4UHmmWwa2x5GrZzZsgZ7gg2lT+7ifiAosEQQJZ6fy8xTBw7jAJH7F2/bLjrVnA3l5mbMWnO
mDhD3wO/W4X+iA/ZYdvnvuUJo1hORZ5eIfKH7llRdi1ARft16oBOs1eiLPkt5591BUgq/p5/7H5H
i9i3HszJAch/C+eTsOnV88zW1tz2AlvdMp13+3I/cC8ozywcZ3PvJSInEMYsOLy/c96X6JqSlSH8
Qijx8Q2BxE2dzikNdMehzQupj5JV5o4phkpGyrnLm2cut6KID7BmmeKjjJeHMOxxc6bhNkXtVsfB
YB0kdst/f9YmA65lv44wJVslLl0gynaEWBpQF9X8hQ67F5/a8CRPBZLcf25TrgvOhiX/pZuzsnTA
ZbVawjd/QAWrVyS8VOO9hJVboKxNdhlDdsa04w0FHoocJP2DW38LV6Jv/MAB+vbEM3/jCWPxYdaa
4DDdvom4KYcZ8Z1iGogRDPjoe4opXHCPkdSzeZmCxBZgmUkFQphgMzUHEYf6KnyTSa0yG42nmOpg
w15ZEzSHLb1cOB3ov4r56OUEjCfZo+EGjDBVEi6DDKw7dlKvPVDpMJ5AyByjB/g3xm/qf8plxGLh
FCJSNNhYtKuqgyStor8czeBGy92Mb8cmOypn8EDI5zFRtKkzwGhTW5UwqOh2iBN4T5ExZiSlw6X7
oDqYv97AAOQ3sJT5UqhSM2IIBn4QoKeOKQAalQmu4u8NpxqkxLO8A6okdcmYFOQhgdi9HIBiRNh4
MTyF+T4Tg5aHRHOYWDEH5CfyfqDIwb9RhxkgtWzhnDMXDBIGed+jH3gkvbHgaqF1kvRHmDqMu5ha
mLTFHR+G2eMsBQnBV4GtGxYdJh+wnCD+VTNzJ8iF2bSRF1oDX4JHWFAAeURJXABKZQCJuVtKjhZo
1v9Iuq/lxo4YCKBfxCrm8MqbGEWJCivphaXInDO/3mfksr22dyXqhhkM0Ohu8BFRdMumNtm12Ca5
akzujFZSbVcNbPJUDXWRDtQZbcbIabwFFqcIvYFvAmTvA3+UTcLKNB4lqWLOIAWD4X3i16RXegrj
GNwhmGAafAPHo8QMhyuv+0Bsgbs3z+K78AayL6DpDPLH+6rxYgFQNzyzrCDXdljZYR8wYei7TzJZ
yXcXrzDMyIdtN1E9AIiJKWy3WXKV9KwCgHy9xia5OSbrJyYhYZzEVkL6MXrAx1jf7TR3iDO9YpSY
fbobDawiE0WMf7CeLQk/C2+rZhISe4z36r/z4+hz9j7RL5/FEEmknoNiapZ4bet1rM+QfweIk7CW
ps/WyRXRiLkwOiemEQH+LCl869BSTW6nba5aRrRpHEC+McAuhXRZauE0WTcQcoaU1RXVXxi0xa5q
/Tn/RAQ/zx6sDbdTvcCB7mVzHh4YvFLRcQk9eres04BUecD4eJAdVyjR82+vHtfZtC1zsw7xN/Td
p46O6VF5hoTAE7XUzi/b+2W7No2n5cz8u1Et3UzvXZoO8UFWgWBn/h/B09PkHEgQHrtdqukVEhUC
npMpYDG2kOUx3fOEYrcbniGGuzl7tli96N6amFm1bTxSn9TaKzMBFnjKq3EYGWDPhflJu3R9a1tx
4OfpKAHE/uKv5DeR2Z2+qyygnMP2tPYRF7xQlFNdFg6T+2t8OHeslvw7UHsxTnLbltzRyIbxvGU0
rHFxR27va3h3PNp2C1unearoEDMqpUg+JLSdXv0GRuwHz23+FBw7YHrGI1j+JuRpDOsJGFi2q7YK
lzD5i05keicXmvGKkY5pCiLNXr3MR5n6wV4ohhwN3xQtsvQK5NJxLlbSxSGxH+uZn4KM6c92kgRG
kHhfJTtHciyDVywYdGF4xqxV+7MQ0fc2t1O5WT705nqXo8ZdqdZajDP00RAHuETVwojlcjU+e1KS
HzyDetufNmoto8wAC4od7cf8OGUIwrY9WFXUI5cqTgef0t/GKSxHOxIP4LbgeEwsHQHbStuYO9vG
6NB9p1If+G9hdj26xwuteBD6sYY7r5Smse/Kd9DZVHvHyAUgElOFGRGF4IXVyeiC09RILW4o5HDx
Bo/cPDH58AV6hcpAcem98Fj7FjAnWS4tvr94x7r8J1LC34aPcTGehgh2NSAjkmlyHHXTfq7f94VW
I/DQLhbwXcXyQ47tEJkorKreTcjVRkz12fCzt/W1aNbIR4q1ZWDietK6vNPfW+j2bQ6xkCKwCMWW
+vrMzKJV36WGyW6r3dI4uUBzxgmPWnZVxwlNFdAbJznef2qomQnpGJgZAul6/+xtHSJOQ9PAEbmt
hcYXmxvXcriv9BqoBtK5B29HyWByPb8YZ+n0DvNvHzjLyDto1a7CXeavvnfzRNAaZp6BQBXm7t2j
DIeQfhKqP+I4aPXLzes4WFWjsroeOUVvJMlfNeRcXOyOPMCbrNepRDVSMhYlUk17742B8SONMd++
eHmm+giSkvr76pDZ0lbDqBpIw84Moc1xfWHB1ET5U7gp9Ai+cDUrxNzTJLdMCa0ojtyrF+CYdJHe
DvrmfN42nUSFr27E1rCjXY9BLH6qUzu0xeDpzCMmcVGhCpDexetad1dJNuoQD8l6AQyTULX94iJx
yW1Sq9/SPwFhS9RLocJCDrO7fXnYM4uY+5l3mK/F9m3QDMnGFTPFzPSQ1RTwSi0wejh2Kk/Gc97X
epswMMoqtixQpl2hM9b7w7sEuGLAXYyMEMHfyIK5p8hpTwAwY0quiogY8Uy1v/guwmTw2/KypaiA
DyAHJgjwNczCx8Usb2DK67VAF3bHRodl6eLQOizTqakofr0lp79ERHjlJ1MwYOKUmUtdqHg5WW2c
levhcVhZIj3utQPbiqMpCgfLObyd0SUxUt2tizEQGgGKYECY9vSnOWPaY89xdcwkEqV9Ij+gHFk6
NFNUMH+ODG5PvXt53uvG4GxC4o5qKZg74iYwHVokWmncXqXoG/NXBJBbcMH5W4JKdgszhBNLF+K5
YEfLHEbuF7NFltNYuXi7pjRNZknpGyccxODsNqbAYIc1wWWynqS5UjxatsrrZEd1NA/HgYxl/rJE
QDfQ16b3k1EuV0SQKSNTWmRdCQ1Lbuv0/6zWC09QiPOHN+WV0FVYcrIVRyRmGDKwBo+0RTok/uz1
PRtNleviGJHHil5SrYIQx8rQljCJV91yC0z4kBRuaAKzFerdNS0opw7ZupCJ/rf7fb5/HvelbsUr
mlUkdDkbZYsejBDkUVppu28jix9RcEjSeodAqA3dFrw1Qe6PHqDJcTPFphTdCmGmmeNkBL6+3l2c
LpA5g6uMOUbQRbydBvUHZwPeoVWWaRZEnQl5E5RgGwViquDrtFxlmLUj6dtvnQyWD0xmwzaCCOXy
OusV2pV7ic7ieRqA8cAMWGN6y9xKf7M/VXio6wCzMNuziFLyZRG9eAymITdGHffr7u1gS61eTr1Z
D8mmO/RO7TDTovFVEub1tLBGRBGb1uQKhMVlLJf2VG1LozoZJTdMDTEqIG1IP6n/aZatbLfDgdvD
eXLdNpDeuPdsZx2VqGXtdLNXmDBEaLQTHFtPmuQmkMSaGrwV4ZYqU/fLo/qQ4Dn1LQNPxO2PIGB2
rEgcVome8EHNX1WtEOn4ltqXyGYBVGXcI1VDMqtnp31H8nmaB2YRxYtOuoqjaqopmbMMxgyqarAP
w3+GPdpegfj8JVmrP9uSUhppAtFeQ2KnTomMWhyNEs8EQLbxCifxWRKh4Ad1sVUB1pWyJbXjJD1A
RiWIs+hh/ol1sSynt21b3JZkyoStZIvWNzY2/apLymdORq/BG/IfwradJjefFGJRYVVwZoVahtjo
ig17hcAGEYo04/wyeat+cBdRM7tmTIrnE5u3Kl52ve8ltc9dqXnlvvJtM9pBihqbnNeZ9Myrmn44
rcP7vEbxzpHtXUNNgo1KU1hS7EhZmbw7iyfSumYx/GS1VNh/9EZGnoG4J2+N19zAKO/33ZdAhmDD
R1x4F0kc+7uvy4AO437/b9PPPYURyZWnkFyG7MHq6Tv4BS+5DXAH4VqyoUpBcle3bD/sCkHOHjMv
1sMJT+ZxTZ9AxJ572+fdV+ntiib9ufrStpe8jTzEgpFKoSStOXhvvdXbaRCajZ9GCexxtB5Ln+fn
Wnf1xjt/WOyMX+rPNEeOCFNiScrtOHc6lCKO5EXcxX9PTwZuG+Zx0IgdpblcNBXPrL03t67SDeeD
MHoJBnC3ehNYBkc9fNMS+/O9Y4HrGo/+oeY59fuDaDx/3/7s/tWfit9FkQ8I9TfMgBmiWffQhyV2
3rR7ecr/FJ+1cDSAedDMo9kXklg9eIuky0uLE9YNI1cTDTmuHEAwzRM9Dz2bCaNfNAJ+/qvYLC2b
pi+seMDwQtmVjeyqRf7rO7AN78wwA7Mftkxg4ukD069/sJHyz+WpZHMqj2U5w7K23PdZ35JwA0re
CIPoHW5CpGcsbrxW361GoU2szK8SujkPaPctUAYPwv7y2W2hXgDXWfxReaeV06i9XP87lWeqj9Ng
NrOoBanR7d14jj3W9LJSeqrmS3ebxsNyPFXf1rNS5b1SEEW4dM5KnRvTu9LGYt7+y11ZZNSn2bb0
uJXJVce/tUq2yJ34GtzIrePqtWZKhnGR59P39ujY3GFP1Z/Px0q3KJmpLw0C/3esNtq5s5dZmzHz
KmWho1WAxKIE9vhXmiiZf/FfT8cPIQ231SzK1xWhablD3OcRSADVFpr+f0Zo4gOFprBBuyZr5/Ek
q/F4wNrPcFfyij3nRQrUV2oCSfObU7H6sXozHI27zzofza+U6x66aRIGZvl7SXrQKo3C/CkvpiQL
3VEINZ3mACArAPtRK15T2NU/7MGQq8Hm0YQkjlSVT2aLF7YVYb3oBaOVhoEyP2AiOOb+naiGM9bm
YF4OKcrkq/4TRJer+9W9KG25IGuE4PviWFo9CbKbp3E3MHokT/sALVOB/m6+T09zYk3NvMN9/qUA
Izw9Bee/94ZUef4+KgeCI0rucegwXb0FFYGMXpCvx8chm5MvVJvGpwYfQkP5B72V+Vxd0Ax2aflZ
fEC+/Wzc1Zil7aPx8/SZLW1tGUzQGqwvTy1unnenlt9ZZvX7S2ubUcYky7swUbiErLAl/HTYzI2L
XRuFemqXAg490K1nGTtYIsvWuhWdxe1D8ecwuLVD6/f6QjRMx4T1sH8RJRtfoV55ZVXfamCDHlBo
9+9BwiK3bOH8rp+3AToEXm5/Ll0fPUfn7o++J+C6vCI4yuXZv4jfdF8xG1Ii/tUtPmEK10OLl9Xl
4dsJCLkHvM0Bghcd2LbxQIKhY89+8zv7YjY5tFeLHqvFxffFrJEe+LTwiYCtZb76vJYwQe1BIjtZ
iG72+hijJPt7onyuNxFS9fm3P+HOuU3xYjjGIwYE/NDLQGtpSHTbBEPCKaY8T0IUB8yHQ+zvUsns
IaZKjIQitq2GIvFwZqRW36Bo8yaIl/oV9dCvc4Lzr5ntg1ci6Yn/m4ZBbUpJS9dq4he6lwig7Rge
60s0GOmZ2uLlqc6CgltoLMnf8E+RHOgH+Q9guXScjgsmWUn42zqQFQtcSuerRNAuvaoIZcCSIykL
2Gj+gd3ycWvv+0Qxn4BXlFhUy3+TASLB+o+6OUvLSeEp9Bbmw+1HPQv5jenF4+7hsfFv+XAuayzq
QP4romnvptfUpsnV6pNLtGACeF4UylmujJ0wO2zWxH3V7qjU2N6XC3Uj4hfLj32hbgjljljzti8A
33zKTBxoA/daSxqcPPVp8eXKK/Ml0EGsLz0dxaPRumeNlGXn3BfwdwPipXaYSD27J/zxV5hPPR9S
3aCU0ANRygfpe24QuNVGD9/xrXzKDXbtFSX++I7TI5D/Nx8m1xKozX9nPaLxP3L0qC8XmL7MX4qd
xmD9IpdofG1f7JjMYl9/kN68hp+39LOCgmfTNu2UqBrD+p5kvzPSAC4/lAaNVvADuHZug1xrly67
9Wdu97vXWbvyaPzOwynVI4ZiVuibcgwDpv9yae5pkh1bODOaZMdo260m63+N720LzDnrHeLlS0Nz
fvQQAuRcb/PzQPaG1kUdVO1gyHSmfMHaFX82Zbp4HgL4/HWLSbfuKfxNYl4PpwwZg6S63tnQpZ4F
7yAiZ5Xfr3SZRGDDbAbLzmaAF9M//hQYjN7+jfmnNNf907/Dv+m7M4uP7uYRsb537pefb0/2ppJ/
fzf7Pr6E4ebaL1RchrDKp0KT7/Za+irRI62elgwfGGAN1bHLO4BlwFz3L5UvZ6Qs+xBX38v9xevm
K/8OLcWaLT2NPhTnJbLfc8fTk38FZcy/2xuJMBbVhBwKYtRFF3+cPAowWimcVB5PgxqCOE/fadOL
02iFC3GmaoQyQsaswpfRqC2WH2JfWD/UMq/BiXV/d6j2z+dDuqcIMjM0wFWHm4xd1xyNZ7+8JLmb
mCgxWO/uKpNxVKITXIx2yRkWtzTrI1dUY+YYVbOXMMYbZ/3yqB/9Xv6ptDSd9XKDRmzDy2BicLkL
C2N19UGcr68OE8md/yz+qjsVq/IIpfnuCcBSlc6Weozhyi/lF7y/5VC8EAB1ryoyOgtzFfvT4ERa
CH4XMp0d/3HzGo0R5/Hlf3V7Hwym4mzvfJQP7d7M8wOxKD2/1RkSo+CtwqojjC/fvMlUbnpJmKSP
4+Cb0SzMI5O3FKJ1vuqflIaNz8nXKRwKhpyH1sozW8lnxpvV7/Pbyn9OfxxLteGoXVJpvRWhwG8h
9D4jMBVQSBoEBnkrRoi5Nskvf8OB/x0cmcsflycP6jnfdy+EYCjg7+XQnnXsiHiAA9mnVb9MFuw1
dbQ01/kA5wH5iD9zvS9TIuLLBIWCwGtxuC+fW7lZWjz18utu42gUUSMf73dhyA4DSEjgxJARY66k
L7la/yQ/RH++f69ej8m1wgxiU39YNbbDSbGcVWrLpyOH+uq5wpC9U1WB70cA7lPJiJ/1pV0pLlqL
+plTLpTsNm0XuAItlzZPrppMruMWcta58m922b+Wc7f71bo05NR/q3sdp0n+azfed2f5c688mj4U
NBgKnaUEfzrfDxbVTW99rD7OS6ekupL0VSv368PArI90nzdZp/FwkoFcxicPqNyb50at435QDIqr
NdhWKVqczvS/Xi6jcTRZGE7I0fWW70zHl+BnXgqI2BWF4fPELWKSlSzVqyGH07hEDVGptBql5+15
m9UXXG2Kw5EBZTVjdqUxUwT4kyqvMdyM6nClLbyiggo1Rh29sF27qnHTea6SneZ6T42X9QwqAl7a
V0adMHEzF20F2mnGbndi+voO7oxQ3bkSZs2Xk+ZrQ6sQydTUiVPhmF7ype6osX7Z19qjYs0ggOE0
18nXP0+YuLvyqrWvcCraoMCzAHNsHIr8L4NVgKN7eks3BfhtdZxUNbNuF5NEEadWFb40+uBr4olR
sh/HZQ2y5WzcmU1r2XS/bY/G0pjjMZudL6jcIu7mt3j6LBXu17V9XLW/i6Unsx+XM2BvxRQxUwxq
pValWjB9LqD8HfXkQYrXGG/Mz6k6yY8Pl/rHERi4OJ6a1fNieD5vhruzfpfZS4dla18o9SrH/Nuh
eu4WpqNuMbd8rJaOSW156RQq19+TcLCqNjQDislpNekdyvcFM5Gvl83HMrdr3ya19JZjP1s46EU6
OPPmvORuPU5T5wPfhkpNklU0rHHXqubWWblMfzAvRXv+QzMto+lu3So6mC+LZVIkkKEiKo5eG6N2
uX53OCOQT7IDi77y7NFM6vrxBYiOe6xkOE3Hw9GIRaJoXskLmBjjw2KFA8AoyZ9XLfaKExS6WR5k
bWDIvF8/3OfC/DxgTYXJ+vxMAnHkmXuzdl8OCq9FbTA2k3FZ7lYXuJHQuVpZD/Iwac+q+c724ZBe
O5M2FrLG/6aN9RRoV6M+r8gOY5j2nBK0lN5SqHML8KBtP0aZKAWqKAqLwwDJ6owAVg0ksFRfIA4U
rn2Lw36az8q0KatekYMLt+bkmjyh7D0qw39Paa1X7y9/C1/zD6dxZ0vGrbgJJjZ4fnH+AYXs9ZCu
W5P2lCfLTSJy6FUCDSo1LzAO1JnN/T7aMl28EJwXTcRIrr+z9iFlqEDiQcJSahfa9f54G63QkxC8
Ih1+Ypnqw6K9M3KOU04Gh8CbcrvZXNUZjRPUsGj+zEquv0png0KrxGCniNIlkbp5TqAaWU21w8TT
A9BRxcFZt67Ztkss7FKLWZgpd0lP6SamfP+ptPXEo51HQuWc1t+Z5Pj/+nP13cfIJM2MR/Ebd6gL
qWw3PCjJcPedXLpN8p18tm3N+uYp9wQ9l0x18jrprWQrKn5sCQ+19jSOi83vanL7qvZv98Ws0Tu3
ds+1eNtaZKjp0SH63bdWmRGCiGLaP4P5C0f8aBOp+5tamfHZDPdAXlph4WGJPZ4785fpHSiPrH/W
Lj6Mno8YatKs7Nx6HEXXB1BtPI9zbSeaJ+Mf/iOjYeVe0yBuBPUYtDirJueWgpd9w8QymPVe1l3G
ivGkXX/+foNeduA7mdZHpAkZHVs5i4FhZ+Kah5X2IjMaJvX1r+6GJ2NLu+NybwJ4VE2O7muUcARK
yjRPOiM+waDIxIHENb5Z7jJoMHJNhy4sQ0vjmtxiaBRqDrPJtsQm0kp0/7+EYff1CFMhnvqEwIHj
y99UNGX7bj2hULDiHVzW9ij6fdw1mTf72pyvRuVMda1tzUVv698gvniaLh/n8awzdz/fvtEGMF80
Nlcs3rfG8UsuFVpT7zJbRY5pFziKSIHTRqyi6o0iVx9jIiYKjgFlXLgeU+PMhci0beNGHB7nLCvc
79JdWmpKDKXE+chuS89/V22KUGouup23tFAPGGC6cmT2HkDEMybmwoSsKctrES80X8+2atXmNCqo
OfMQw//n/eoyW+foOtzi4mmpYctt9QDoYaOStS1i9PaMngI1DaPuiS6cE9eoz/4fGQlaT8ysYYw1
pCHAd13JGsmKMf2KmXd4+IKs72LTADVzsdqjmXUSqAnhRRazbVJAXasmxT5Eb3BKhZZoln5e4lW7
nB3iviw0+sxH5UyS68mKVt5tivWTrJPATs1HoSj/XCEDOthtq8COMta2l+/oa7fR5ZIQ6Nhton3W
fERhAO1NEDfap7iQbv+elXqhZRRHqBswKY1r8eeG1op9mxjgGtiEPY8lO1ifswxjrndIpTMDjWmL
DaHVA7xGxY60nI+PZTSKHmrfa9+9V74AtF83GHQw8mBE5gsaveKw8r02FZDtDZzUs8Nsle4XswIr
FD2SvvLF29iIHEBld1xGLANyR16xqimMA6CMjfRnPdMT6qT+gHQ+sDZ1LC2GS8oWPZr4vHALwrUh
AhvhJMT9C8YxrM133HqczLKgsGXcJQCzF2p+Flr6KDYQvRo+8P8/mh3oAw5C00t//IvMrPYB261p
X/qXPCE99w6v3NNEEfq9Py5cIGnrH0afjNv8a4tsicvkLGIAv44GNz9eze930cuw0PDELCo2li4s
cKAnbrbcMUvE98LY41Nrlk4fLIYgbgl806oXEBb5ehjmqjSa2uk+wrRT1GOHw9/KhCJQEAflx6WF
jdsNAxPY93oaYrlnyvgvnQwCQz+Rz9gzAHt1jkOpOUnn/dlg7mzYoIvXs8pXnZpiitg1ui8xw+nP
4k84+TcXEpZwXg+24bSTS9a+F0H6zoawzupJ1Vv2gpJSTM3vUvRq40NPQmVFkHAb9EaakLCH7dWi
aeavqPG8T2sGyfC1ds6yZIsvVl8gjcL8cq0iumnZrAM8x8/FY/h12pEJiHRLXGSyuw5L/rT0WBr8
v1Iu7W0nxMLAgJ88brPPq9ixFajsAssOe8XpGhaF5rnTjkJhH5QMFvgYQ9m8OS8j/1xqoYBRKezA
WAs/e5ltvErMRYMSPTt31grfxpzPMuL2ZtHdUjTixHCMpHKni0xwfIphTPip8hL1x5mSCKIXI/Im
JA3mWCyjL9MZEn3ZIMGRcOT1RRfIrGY9iS7sWCQigWIf1iwmhkglvYhO1vomLmfTOzKSTLM8ZDE5
rFbTVuzXfeuQXr74ZxFeBOqpm0Js37yeYn3exFjTFoPRzuareFe9mzh5bYKX9UdecDFDcdgQ5XPt
fbd4t1VUD/IZs7q7Wg+wPItW0TJmWtE6O/4A54Le1T/gNi9gwnnEJkS9XreO4pcsynPft8wFFs2d
Cu1jl6+FUFgM2RKSVnJIF9E0XnRO/U02kwY4Zl4C/lFnr5Rrj+6c5SmzRctHX+yXFa6jZEsSBSVh
/bBxYORb+dYm0/bwTJQG2UJPz3scAhAY6LCSEaFCYf+xagudD0hJV8z9K/kCP8VY0dpEH7xhQq+c
JEWCFGKV9u2JND+jCwsgh7elE0aFab1ZheL9PEFS9D7CMVPD1N1nQR0Cis0KGV9jC7zUbaQWiVNj
fHf5uqQejKOpnq2E6hX5xzK7dNszInZjPGxKfMhsHuKKZQ2W/M579ceHzb1VIgYcWswS22GXmYGW
TZ6kT5Yoaq6dWWjdWqpaBFJQMUCl5a4BynfBGxIB1Z57LWc3zmXB82jjxwFP0+qDrY0Fod1USDdw
liUnw78lF0nTeOhMXy5f+ney5hf10O21irEd2sOBFp5eXISuOnvAEHMB8X/nYphDYs8lZ2jR+WXV
drIeIWVoW6IyP0qDXBDLa4Et3j99VR/GQ7hK4dUrwlfAZrc/SqQV6PGd/N2yOyE+ZmeD02eUDbwi
pIEhSz6YGyLXnKe7TKLQLzWduFJwQywwdPcPEPU/rd/vfIhHHJnVpw/4vv31z7VZ+Ar+TjtePhJk
j4uEl6VmyCJ2Ti25ydui37DutxLdvZ3r2I8n3yXk6IXND4tOL60GfGJKmx5i2j6Z9Y6d5S8rD5KT
eqDf8BMP1IyLz6ag6YQIO3Km23G90vc1s+MeIFxOh8VbEC8SHkTBt5X4Gl6mR++KFt8n7qS5wXh4
6JUcW3rGMqNSe9L/c1c7OdOf5v9qvdIjNx/R8TEUHoueGru3NiQZM2n0Hs5vKU0UVs1cxNOfcx5Y
DLt42531zRhM861rC/DrdVtS39Mhd+kO7KsApOfvZLEUUvz1OmQyz/XwYvbM4r70GuAnngmvp1ek
nIN+lX7trOdz2xrJJFjBWBYh3ynOudI+KfyzUNNTr9xZtC+vIZauqRPqWePP4dSb3+BnMnftLO63
Q2A3L3JmXmEhWIgvsEjqTvqnwJOHHlqdyw8t0mQRT7wRBBrbMJh/iidAhfc8d9Pc4BZM/3ae3Z9N
KjPL9jkrW/VWcoGBxfgu5CV8L5D1K5qwj8FnlQvYI4dAlUpjsAm+SV7btaPzG+hFATsiC0CDQ89t
7n9D8LB8PWPuUXeL3qSXH5oYMNi8KiirD3xJk0b3ese9macTmNUZhUt6f0MUZqFK+EIEeiOkURA1
59m4fwgtlAGuijMzWFlZmZ1VEOhlNQRpRdO/pXbDZ6XFWJWeRzdeOwzLGi/7wSiWrJIu8VwvVjI0
q8VyPC7fz5+XfdS0WH9jOQwYeb2z/ah4f0xk8GZur1DulmFE/eXDNlulYtMDnlnta/+BK992l9H6
PcS+ihMN2D5cdrbZ/Af5/iGcYiqzIZh/6WoCyD7vzB7Hlwg5nXIulHgES/EeCT13ZyTi7h+ZrbRn
3L30atbEtHPsMylj57W+g176O/8Le38iDKy8Tr65pDVP7mX/EWrkvFNaw9iTuVFkBVtcFXuvYdEH
IFaMy0bBV1KqvOiFg2PdzWf1fp5QY2VBbp5CuA0zpILScykpuPgUXx+OKpuMTGPRrjqSp/IjKxk6
EKwbJyp2se+PhXf70g4v8kyCJkMPOtblR8g2RB1s3Lhh0xXvrsPa0/KTpyCTp37pUQ8dVL8Qk8Lh
oahPzwRLDcmxQdheM9C16Ujqb2lkFywvQJLqjPldcLE98XuF3X0wdb0rUpoemK1V0nFXvyMJD5/w
UrQLi/gWj7usetvTLuaEHaV8gNMXAdxYopB5omXt+bnzCYF6QIfslGq4KiFxGQyU3d/WaXd4ujzR
NQ2rv9CZW5L7KrG3zT9cs+Lw+oA9sUsbvXwt4Azbz203lM2Nx1fhBOMxy3VhmbypziDpe1j79Hf1
OrpgJEDgg6/mCgwhgQntVAfl/mHekpRTXsy7WAoQa910hNOpYkNXTqd48nW4n31rgG9fAO8sbgcm
I/jq4svqm63tsEJCdXkNNmlPiggvvTHIvS7vwtO6tIvP+Z90pl54vP7sn7WnxhSW3wTmZql+1yHa
AXPefW4KGK5Nw4y0NjbfYOs82xF9R9eYXsl6q7+hS9YV777xRVdPjTBaDbS+0IcvCGBY38IEMuOf
bVzuddptdDePRf358XPegGrZJb8VmRIHhbT0acDc8YFX6os2G85lTuE61Ap51+HN/Tu1KwMqxT0T
3QtDsmmn8ImCoJsMMweRU6NJYPdttLrKq80Sl39sfs3f/l4KARwgTH7RBz7u0+nmvsLC79YK/adD
k4hvNO0X9v2CYSD1GDXIZ+RG6ejaWu7TY9W8glZ+YkxoVjz2K+uOgb6nqkndGfdBxSSpYzHNK1qO
sT+8lcgV/uVW7bwO3qK9ZmNwiWu79lwYVe1V8Htj7fZATfrziqsaEM8EbR/jJ5sqgrwyOSQHKnGP
fRRP5EUrbuAq5RWbz8dj4eGc749AW/ve5JAVTeWtD/D5G6sBb4vJNB4VszohAP3EJNHV4UazAtKo
6acZ+4cZnZb6b4EDjQtUHjJaNYnFuIvN8FRt1gIlI5kabjAblOaM3ZrMO67l1hbON07z9daJwlfq
fYm2pRbDBZaksxkSdAvNqHbu7sbZptEmzp/ue/n6nV8vJAHru03dpAXmhMF8pQ85xn7SWUEyrZbT
3a6FwIbGBsgMDPRZe0SOeSQmpvICaE3G8erb2r/k0iqm1+1vJKLe/y1CVDznHBSeltYt0oEJujfT
5VDO93HQCZlZMMffyAq5+HSKEE4nuZhFFi6Cx1TSJ67HS+XN2Di/aAa90Tw+Raij1RdT6RADFtJX
Tasq3EIZSJCMDIFOgwGCprOJZmEwUFg6aIQ+tl5FVgz9HnyG5U/5vuHjNvEOveXC8J9jSDTCMYDb
/tPEsV6u87i2TTaPenVf6MPnaiwOIvXeiEenidbJ9uMwjTEma0rHB1yi9ZwDBwZsdLubN0xrCWpT
W9MsC61uhH5NLXM6HvT1K/94Wd+VuqdAZkC22X1e+SsbDYmt0TpTvTAvlifBLvH7Pi+fjASoZiav
y3Oi/UxIV+Q/AzxvutL9G1n8/U0jeOGkQ53U3EMJIex+PA73H+gn6FSVr8X3kjhy+VO7u77tkAsI
4MdYa8a0NYWW/IeaGTU9uKh8qqDX9cBSP1TIXJr5n0Al8OM4zVEthT5+fPgtIA7/G92TQrVYHFNl
vOCSLFtXYxGF7ffjbwgADSwhApAHXi8v2xg++2ATdOveHNra25Tz2LmvSbYV09jxvHkYhGGkUuSr
H7iWITQNwkFMZovZFTqm7PJ+aCVwK29HYtbQ8SwQzDQ5bHgW016pc753lftLhnVR/LgVY31PlF9p
JKIljs6K88oEw+VteY4mn9X7tT56Y7h/OxLp+Ny7IoASuRC3TIe8hIP8p3BCJa/rDhvA+rp4yn15
ocjCx+GmXSMDNT6oefr0obtac+shkbFAd7/WX/uzyb1x/Vv3BoqBYa1RTXjUlgj3HB7vtbqJEQk6
aRHW/Vb6LHy66Ko+RXxlnKeMG5auCMDxFqtUKxZNPC7H65/D4+yzwVppGxzf9tH5JZRVlTtzd0zy
el0P8q1qWuuce5WMiMJMg0naAK1DEZ+Xhk7Cy5ZNBjztc3psF9NLVBsKXIg0jCpM1OwXAjL5xHBn
KLcfTu4lxoB2tJ9HI0AH1OySgR/PetSqPZxeyl+X6P7QxX7T1sE/Ot/N3hrd+tvuM8wnTBr98mCX
FJLT8+bn1jdIpHPqlJ84OiS7gQMSZR6cVLkrtv+o1+qimWziW/u3rLS5JYo6dqBIVOJLras6NB9N
sve7u0az3/Lr9fV2dyBqGUXGf06fdWBb0+dRe8ZEDWGKSLrYL4CGSciJjO8RDwwkKsS49igQQ2XC
fUE7YN7J3a26uZdDt+Lkmwyq96Xh+quOaRmbxtGrU3xO4CVYKKOezRJEjZd/m3+5ZzPVjJB4F0+B
eKWzQZfRrnNt15vjdv6tNLxcm5cho9VnQ3/v1v1FMG4IwKfRqO3x++htx5bw+JEnonhYBa367d+e
KYec9Xfb2z5tcMuR4X/Zm8JWtlxDGMw9jn8a77uEgvDaP2YjphmnNH9Epw7jY3OfIdiNo9pn/m1y
NzP9C6UOszstztPjJV1tEh2mjdzvcZltO5dvrKV69jpuASIhWqF6wzSU0dvPLCyk+JBUKrxs0Z49
meaSvn9ODCKFBCUBGJB7RHWI3rzfSNjwcNUgUFShBeRsEv1Bf6v2q2wLinQGTAI9AziZbP35XrIY
zCnqMW+71q6ldUho74QIYmHH9R606AuwrCnpl7Bk+V70uW9+Ps0jVKvEkOj0FLmCbBTPJYGFJng5
6NKp6kA6AHowDXgfMLxrMzDExGzmlW0YjbwZAsANseRCCIk0DgBAB/WGhyHRN3949kaH5GPS1DnA
hYq+vlDI9JcQ8SF9AcIquht8Mnd2jL6/A1BTzHj1ZDwH0tc6QMnvzaIXPYsX5nRg0fcp9llATm0S
5iajFiloVo4bvE+C7Dm4wSA2ub4ww0BxCQvxRgw9De4oGJYmboqdnjY8pb/pNpJRWo1Ld7PPcrvq
92vRqQNtDJ/tnZw6pX45riWr1oa/St3So0U1VxaG4q9NUm7+OzTDiNnwxY2okiya/07Nn7kLdOtN
dmttyVd0z2HFJUN2Qmb/FJxcPt8DLgh8giuBESFxAc4LEDHzGjBM+NOdv4Jzo2CnXocHeAnn6OXY
fH15efi/aUTbqJdTj77HqYw2fr42z6DMSQZoB2YGT4WAygQzmVBaSqH928ztACgljE7AvLfu2o9V
wImlAcpYxIRiSTUOuPQXPXHzaQrCvXTrokwuOQRAyaf8IaLAzRCJcy6vATQNF01Yb4OVwFJhSUBK
7y+glABU3HzNSze0iwKAKPttXrWZHqrJ9y+xo/aFtwx0AqbhnIE6ghCbYQCUSf8tK4JJZJg+fxIN
PgOiRl0Ou54qhUstgc5qm2df9wFJt9azcJWuG4BStzRqXhZJlbsVRkc4ybmvvEYAFc3km/vJpLnD
0qOBBzepL1NA7uS39lB693R6cyLI4KvF6pBzVmDMT16vzop1a7bpGC67HkeXPbiN8TY6A8EfZv64
k9N/GjZWpHWcT2qixpVGGW86lj/x75a8bOzl/6cP3Dl2t+u00ogLV3zNeEvNU29v98l0nMh5/nc8
lbAsvuEds2J8ecV2HdeJQe63q4QufUNfzt1MTaIy/oQGzFjnW+pLvIbIZ54Hx/spE52H6U/5R3J+
KcZ/FNAgzsFz4pr+vNestQnJsz7DDCDSZOIXXiJ4vDq/Wj3sNudJxevgE2i27P34R3Z5ka8bQ6hL
x2JhE/l2p6iEY42xuXpzHkthKQEb0/jGlxmbokRYFvh3f7Tu3Vv5B1kS/277cz5H5kz7lZ2Msb6Y
kvjfu+/rS4VRPtmkGXVuYJsstsmVjQ3J0y42DLpMJ+TF+p6PmkkbhShwy56pkBGpzl7xMbC1yg/m
HO5wcFsGZGAR8xqaH6k+m8PxJTvPKG/kbNF817poElZQOJPiOCnKGoxwVNghPVBKffN4mvzKqyoU
A/xMNARCMabyOxwzguxtjXKjQ2hCwQMGuu5TlgYMEMISLLdHae1501p1jX1TYxZqzcNnvb35LN6z
y9d8gfGNbLtVGuIXbm273F518+3cc+O9/vgfTWe2pCqzROEnIkJmuFUcEBXn6cZQWxEVQUEFnv58
6f5PdO/d3bbNUFRlZa5cufLTvweWh57BMMIx+Y7igJNq1BUUXVxRKpvYh+kAsbkj/iSVEBSKdVwU
il3PIh2n4qt5OqkAQoNqcLuOlNuaFoTJt4fimg4coYc03LvovkFHgBNMi++erUyNqCVsGiVVdtSJ
01GOKVKQSYs8ODgp6dGii54ePFvW08Wr4O1RpCdlBF+Pyoka2XGm9DVgkahOhxWi7QFYSXveVNj9
PapYqCKFgQXtnZjhXfazqqfowzebXaPZ2LwCqr1Ahz5B8tuToq4z+I6tgTmsJxpdBM4Gg5Ks07U1
sAYZprno2aOyN0VVqa8HOcRDs/ec6OAKNTIYiFv1sl7Uvaz0YTSoJ+/1e30bODMrdCgpOtrDeKBO
DA8JzJ69qOgq9OnveuokO+drXg8j/7luhKKbpY4aG57Y1BgbG2ujcDqECCbPhQoXnObdQ/x65Dd6
yeQ2QcwITyibSddqdBUAPSUlcB2jH/dLxIPfQ459kkPY+R/u1PGFXB13kVbwdz1zuOuVfXt4h0HG
BHivjdAekgQ7arN6VE6NP/zqTTSMhy5s7NvCnd4WZe8yu87SIdJS3LJYP+Qb4GJSKk4ms/BVsDV6
VUFu1JH5eSPXEPcBrBkw8mW9aBJP6l5JygDbP3LGr+DWLYL4hIIEI5sF91VjkwUGfZj00W4um+Ct
604/OLDOGBUGpCnYG/g7RCgOr1VCsqIMuLGeSDUkXR4iX8VWQxgn6yg3nmK70ehtQR1uJewX+N0o
KGcd5NZo9f2vX/nO53gB3crxEV+A4PzfczzHd9u3VoQzrnZf7bqP301TbbubzM2+1nkPvl62Lxm4
yX2kre0JXUn7VqhsjdAKr8vYj30rtCfirsPq5kCxqIR03d/Ys4dbeKlm+8WH2U0GRRuUwhMFtYhH
43gvdkHcNBRyRPztuWCqBUnfxO+mny9tFdASQz7sLq3RZvRLoIWCqLDIvilKJ24rGkYAujGTmlf8
spcyTlea1tMuBZRVAGvQD9A51M3HNMiS9KHsySSEy6a4HG5bFNzQTPXfnVc7GVxGdf/m292qk/ip
vwvtLpUrbWL/jjHTwk8/azd8fWgNGhigaEBYEGS9uFsw1ZT2hXQFjhhiZAjLoMBF2qLDzOhSjNv6
ou0iGSrJkoretAShUIsGArCSFuX/DORakEbZkRGensNMRSFIllrBGWz8B5S/O7tOPIj8su+EytAK
P+fH8gkEHj6WRujM9MmNFW3M0rW9wLIO6mlFrNDgnznKVo+DsbGn8fC2sMYFkfFlxuTcUt7yJOyl
eR3mHDiATR82M5psEVRiJANH9IEd2qwObWMQR11wTlFu5I6IU8FG60EObetDp7AMljWNNX7+WETi
XpxHt/3qGZjeHW6erHcxOvWIHmMzzM4s8iMmzc2/Mc6PPd2Vj188YTyP/WVkT9IBIaUydIdfHozh
YUpQLcFX7JpTPPKe5Rsbd2SNZZ0jExfAqaIiArlvvGhxyUpAXHn06lycNBQovQ/Ec619uElAQROm
DLQY5s74AQ1MClto3IRsxV6ZKTOLHAccNR4H2zTHkpsV5yfGE5blJw+bWwvsEYXxQcaHLCR83xUy
nD59K8fVmObP63Kq06awwPiZQ3uod42my/3o3ZsvE82dOOGnXbSZWk3xj+su2q9ePIj9ui8fbCn+
fb8Lo/FzcB89/dv46Rsdlwl584u2PVQnJiYsGjRm3/Gj1+CpF/262/BNbLI2a4T58bKMB3WXgR4U
7HhFv+jL5IEM3QHS6n/a+SCeX0e7MGVZmlydJFOpVv5xBNx2NLQxzAWiNwnaMSqikkQCmEQW129J
ilFEaIjpntPKhNIdUg2gJvjeDRk1oiwR8RO39cqHBEs4uTihImsGQIOelNCErkDr0ohPp8OFMO3J
OZJTR/4VyJ8UFv+En6bC/9t1Ae14GuhU8zT4gEUXY14vnAGNv//+CdeDOIbwQJ6RGDp7VPSIAdti
cGTBWgNGiz0hHtwGWmiEJWN9802WfKOjMb7y7z5F+sJX29R3e/ee07E6Rif3c19QC62jdI2O3qKd
U+/Na/L+eHwdXUfyTO0JzQiG5kRno9MnysIeyqanhdezNqvCiHPbWMaYeVP0bl1aU8qOjOEiaBiK
QWcOs3VEk2RRHBQKhOxRPLRYQDR8Z05VYdGPfGcmNlcZJr7e1/vXqX5+7T/L6C+ZfwdKt+FpXsqH
1ru3td61nw0pIA4iAMIejPPm7NKmdLlJUVeLJooDYvnBzXeHdddd7Hr3IGXWWoNy0mBzdnAF9CnF
7uMPZno3/hyeVKXUB5b3JN7GW8acQlLqAhMaX1JzgjR/QmUDCfXxe5/vcary/RbxkxEibl3Qz+4U
fcnha2X52li2W2MTYYuYYz3OhHdWT55HB5jyyIQO9BF9CP9KHODFfWX9sUlOcWXAdRCp5amaIwtY
zMUw8dJjZaAQi5Fp+PHgubYoBZ0Z4bdT98WK54N8wC42qJeP6SVvJnNoyXMnbKytMMFrsfENsh5C
PYyz5ROJdnka5Pnv6IYhyIXdyOb38WMuuNp1TKp9TkkJRqNexzTBc2f1WpogIvoMJSDBNApDAJ7J
EOxx4Y6iRXbYze8r40+ssTa3F40ZcwE3mov8fRYoSCAOQ0qcIt9j45gtLyNlkvrSTaPyi9GrX9Mv
pFn5b5b/03/61vEyaqwbxzfkNuh+8BmrpkwzfXhnEI25Oq02ADw0isLiiyuDnWdzVQN8qODbVUFh
ESlEw1Lk1Si9EcoBWUoLs6m3YG/YkoBBGewIpER89t4755p2c/Qq5K/1AIoTThGdpjfOJluZxDjB
43A/AN58N5dDkaCM3ryswC/XFpHJXjmVPNZ0XbMkkkEysLuyzOq23n52yD4EVaCMXfmgO2/ze8gW
Fxq+PPpZ/xro+2uvMXhMbYrKwSj+cqOV/Nnnx1Tp2v1o/PXkCUf+B7NW9K3Bnb14N2C3meMRYLzo
CEHpy8LZfHDhPisCSCKOdJGeInY4xETp10xZiux1pG2op0n6hGmQIm6BTaUTYhCDevBEvudGMsk6
04iUPliUrhE1Xgl41cFnnsO9SKbfPUlflE++e2WdU8UjbCiOwxT6UbmYUrJJSPjRmAE1h8pCWfDQ
aVt/xB+9LPN1vpZpW4XuQlnSxp0t+76S/faK736Vz92fNdYIGU4Md0RqQPbBBrPJMpD+jIIXqTo6
eK1B46lhM1efQ9rn6oY8ZtL3H0pxQIsF5wGJygVhbqMnBcpCgAKUA91Ng5RXd4BdcYqIlXHbBFgJ
kUAGXcggRVc/Sqiwj999aIutNRWhwC8Oh8BR+YNblO+jJdEhEKlGwS2iFTQp8Ex8LSY2VJA5wYlj
oFrU1C4t3kREQwamYTVz4rnJY/NCP/dXSEZwrgHwgoC/PTIOQOf6tZUdmGsU6qDdJ4BKJx3O52pz
Hqog8XylwMjLh4ByUXPqeKe0m+EIu51h0lwCdpnNNagQjBe6D+FaXefwVFEdg6LF68JqhTsHk9ME
L1P9ydn0/zJviSBSU6QjXxBBte6zDVaGfCCcP90L1+/2crkUbi+akcBC61tz6bSW9CyNl7aMmjBg
vYL2IMT7nCFuTqdKi94YgsDQ7hWQioQm6nYmp5ZLuDWFNUznUlrMcBpRzYTu7HGVxHVwfoV8C1DQ
2oJcXr35PJQo+JQdutPP4eJNxcEGWesBSnbn1Dk3h4KCoVV6FEafEuhzBgHG3FppboVLmjSr7rrw
tjkjOOfKcF1/8GLUPBW9pMXI5s3tVkag6q+tFt8tq+4fRXJcTg5uTVth3oEqMSBvOMdT/fTG4ozL
3KHknNrFqNkdrwaD8WkOk741n84ZlC3BKre2/Db/JkoHXLK5BD9ovpvn2Jvs2svgDcltmbdB4/Je
0gxRwE1b8xAq1Zq/1r0tZ12SZoXOxpd3GxI/t7TkeOfJm9FCCv8/4EwkJStCNPE0DiLbDYB4QnQY
bzrBKz1FzfF0vmV2lGBjMFl5R9w8wOkUVPZvyYNvHoQIC58JQuKByQqTXrSHaaQIhw5Mm5ti2pEs
A6hbg/UDNuZtWqj8oFfhPQuNWy5HiKbAxjw9aR6JFv0SWOgHQzrdg8M0MaCxq7PGRPX1JhlE3sLP
IfATPYGFFhP3CAjgZAiPEm9WhL5RXZYnpONsV60tndM6pE5+UUPVgqCFFA0fO3ih/3jnd5jsV8hI
SIESehxK79k8sM5lylIPw6QHiPu5ucwcYFS5MyaX+IEvGKOoZILNijQkQRPjKceEWsGqecM6rSAC
ggtRD/BtrWFzM37ITrSJuzgKkCyUUGYb1DTmjqwEKRBAyAyAFakGXqm5GOFMC4fabYYy0krrJP6O
YPYuD4sCX/w57nooYCPoNitKiEIMOQOZ8ciE0PgN4s6XI3L69g5ZUAOBFOo5AEjhnTFqeKRwXF0e
B1AXPqUws4WQLFj+teP4gvNTp4E1o8QWfLHx3w3E7ZAUCjf97rlQ1q6UCFyh1wPFCJWbJASs6I67
FgifZks/PFqiI1xfJijkXJjOAKkSDAHTY7ig2255tkzclF8Lu3MiKQgpN1DwzRrNBbtoM4bIjtYb
9JUXLE6IwM1D1WLOB7aAx8ALXPXhIHUyhUcznVDKAmQC8GD/zWUQYlCKjFjSwTGRm6ZHEH7ZlWQ0
EgjGsjrBl3nNjT25XtWhhwRV/IR+dQPgkIo+6mUenAURGh7IqQCBZwntOMwFE8Y5mHxC3+aXZXMq
EwaV7+bhhIoAmd04oDMmd40fThh45zhPFgACH/ytZFn+SXfC/G6jwkQeF6ICBlXeYTdZ+2hq8IEk
HntPgz8RwiArBjrizxwL992X38jA1hzYZPLQEWisyPQ5STpCPpDiaontYezgJlGe++LMtHNhtpFw
wYbLtQhvEELlrzf0tVtRdCAcfnJgmGaJIaW0g2Lh3+uSUYCj1ToQ3hDkWOidIgqGhfpnE2RC6cwI
SSQJj16Kl0RRWUjZqMqJV9FHwx8mOcwjKoYElzAg0kGY7MO3HtJ2oCclSUJe3gGYy9/BiWbDEiq3
LBKxMBCJuGPIkB4ry0IKXyE1RAIEMERwF4QnwTUlD/Mv4lK9rTCnYPl3LvgA2oSCS9b6AXUpBGAP
MY+HvC4LwWa05bEIv1fmeN5z2hSsMOvzng7aK8MkJSuSvbI4GvVKMOGhmfhvKMzCTrwPIHhTxyHv
bPQt+W4tnEP5OW9LP20cywsd1JWi/yG+qjqm7dffgDLDKh3f2dehmzBDWO50ITBGLyXYpQNq3Z5a
J6INCTW5145t9hzAQ1CWJ9xAbxcJsQaSxpUKD8AVJEmjfmpQqdZEESBLvcpG1spTIPnRpGz2yHq3
G7/0lUfvavReaqvggfLKpefQFAVAG3CHRtJs82RRiSf+4mfTubYtjqWCl/csXfBZB4cob32wG9S2
4tBAeFOpukVGA7n6CyzJD1vo1SPRwQ75AQkrmkcYUAT1nz6pO/A2t318ejpQm9rV6cmQ0js0Hr7I
M2Y9NEfZ4PFWiRLF8uLpEMm+gildA6L2FPL6dEqGQJhOeKxUQVCjzuKbs19rbAUse1m10/nnEDX9
apG35nNWCYiYqAubPT/i7fSYYNY24c3nLcsfc0CfTojN+XyK39efylvAIluc9wQrm0WEJUfbV5jb
l9YcBkvrpADAI8SEeLnsFVOi6z1b/Yk0HMchP9MDhcZACOOS2s2eX/emUXv+bE1D1p0OOZPOayGM
RXE1zEHNDGRFdOe4GrI7UYHYxDf5cTUxNdAmf7UaOLNYc7iK/CugRgsDv9EXL8UZUo7RyXyiKIyd
pNIkUSWat7JDkzr15qQc2jBAZUuW3B/CA2xTUCTbsqvI7iaFXFEgLFB2OnZWCFecSbLLJaUA8CaQ
Gv8MxEum5A4MQ7qjCrdxTdsvtiCxSFLJL/lAdDOk7gOLa8IZJDnEn9wpE/qy3ZDMYRRFFECFlvpt
S0JV6BniWUqdnOics7FyAimIFKr0Fb7kA1UEqYqqwDPF9RPismgjSwHBh8vbxpQhSvEOiscwSKkM
xUT9y3gKm5NRFVem0cW15HwYNh7B3adhml8fYeK+SQtKMZvMiCtoF8aHN2DFiQvEMlMkge1ECYwL
Fjq6ymVJUMDGRUoUIlBETlRI1jyytqC01GwJSwUATfrmwYeFwC2wHA+QHRMSb/MgKwTkhrSpbCYC
0P4rEBLOKXEAr3E/FGAYPAme7N6lcEvqmkoYwAlkTIsaqmwglGUBU6H7giOJjyQG7YcK8fcCtgK0
solg4kKZIbuuQLECRQgUHrex5ipP7IcGg58/IWc8F7BrvWSSUSxAEexYHC5B9oVr/0Y63kRDOiE+
dDvFDCEiEGrysn2p1WHL4JlKoSq7A2EK0T1JCcqa+o4HWIGTDgfvt8DZuzr5EDCNUIbOv/Ceou0l
BNcf/gChoePpcIWEp4wtoFsbvpesgZzDSQwn5UVfBlk8MoTvcWtBVPwMKPsL8+CJx0T+Co9elj3t
Ln5WhB1iaBMliAC5HIHUIz2MSR0wXaUzh7jHO/gSUoUhKYwnXt+TkZKHRgsGnrzVTSjWMXnMmDyE
OwSVk1lzY62JtUNGPRCoXuzfjpJ9SB+ch12GQ3L/3NOUTarLaAJSGuQfJOuQdK0xX7svTJ7DQk27
7sjwYxJ2n+D+uzhsXBvSPjmKkpH6sZ+BWLhgsH7JSgMAegkXKpg0QuEj+lWzqvB6GGOxc7LaqNLg
2AnHhoyALRbkIG5hX7OAhpWr2+ICdC/JG659yIgzY+DiBcLHwDJwz4R9zCOxK5KOECkUsB4mgcys
GgwTTxgTQNjwrwAhmtJRgSoBsQnsPqDkNXC0LEygyxAV+c6O8fj/w2Cb6AFUkguJFgKLST1LKcku
AGyFeDFHFFysNzI0PbI7cOthAeAdMPPY6gHzySOJ8+pQXYMCJvmMdycZfPoOCYBaUKAbGMhr9TqQ
aAP/NEEVS6qqZHU4/dJPcNfFUBGNSFcE4c5TKD0WnAA/hrwMaVQmIK5dtziIyAhULLdtjW/d7FCw
a9GzBoDDnhaB2yqCG74K1j+8zCQZYuD6EMNgyy8dxys4L/1YIBikLZ1KnxIBIn4+PZGBoi2h5Nf0
wX1DXqFvbcwp0OfiglTIk/X4Cey2O437FHVRfwin0QyEGcWeO0A0lF0PihlYwG+dMLcZHHjxUhoh
iLHEoFFbqvvs4Dt8eKin/IBpmv3Iuo5YItIZg10Oij9vlCIBdlZcV3gQWyiNHEcoVsIikXLAmkhM
nFJMPUkmIWJIMkeKdPDL/804+NG8nc2GU4pBlU1Hwi/sI5cEb6ErPp0UPQksLoeocfS/lNYKhChX
8yFTCCaCtYdWBztDdmBhi8i18fAAvWsIZ7JiKJHsP2YkJygsJ6FNcCCe3W4sR5F85ofeApyJsXTG
UKWZbEh9UE+2YtJtlBHCH8ajRQKWZjMFSBnpTg/dI/zJAmtAUp9xB7SV9Sl5LllVwD4tFjWFBdiW
CxNPyDr4FQDuOP2SCYMazX3JJoyhxZQIPCHsEsnb4TtALzIwU+SISJxkHBmvaAQmRW5Scnm4OPgo
F96BtRgiTyJJMPotrgQr5ryndJHDieheSfiwrnnskn0FeCUVQQ70lwsllwzZznq0nE3ZKyiJoMcB
VwztRnBLuN6QzVa7P1nzLv0/d0ADuInZSh3BIL2vHqsCtTW3nV5RHW5B7aby326nw/jtcT32FIoD
3p8r9RbQ0M0WQHVBSc/4DedVVh1sS0gJIqWSeqJ5Q1UZ+aK4q0+NjY4ZMv5g1OJRQtBApr9BBP9p
33leEADQZbeb0C4gsQCGPcK76ADyXUaK6w3k8iDFRVQxQrrA/44K+q3eAgqIghdqB9InXUgSOZuG
WA2ItuRTyajyVSeRnvRRZkJDyFyZK5uaGSQq/JyCk2oLjaYIPzNko/BRUAWkxnZh/HN9aw+P1+bu
uGLaWYLC04kbfcVCWJl8QpEsG/+x8C8Y1J97zDesa1TQMujENMQ9JdsLygYI9+HdLF4bYWbDDj+j
tYWIDnJa9cVD1P+jt3TVK4iIMYtvAaURh4VjiTKdFM7epRfzR7QS0F29HCHEiHQX0j9lk+u+HL8l
ejLSzRYOtRa1PmG11bgx9Apx6IG5XyLlxfl0NH1BcikqmHNMXBgVbhQCDESTaG1UAlJSq/o9NyrR
7OZ995/q53OPCBCaV4i8NpbKGmEcOrkDlFAYoUt9xWsOBMsZUBlC5wknDVeGKJMULWSNP0oFvkve
gFJjjDz1OVpC4CjhVkICYRoQHE92+93pDeQXNT8QvUtKqtoKBfx6U4GY9/B0WEFPDylo1GLQR3+2
L4McjshL1IOFBwsD6jdm3IeWSFs7tGQhTlOhKOqQEC5F0oyqCJjbaERDxIJFVSHqQKSedxh9SD4F
kbLt5Y9ufe/Y18GDBnFVh99+SeLgcKtdKgluj1+8xnHQVRUaZ4u/KjAEjCBj9xuiL0JLlIMifCcS
eZe1PBMQBkSKSvkUhlHegijWgE1N0YAhxBgbcTwozMiYQQT6jBOce0C6Pxtggeo6fCr0IUVTqQUL
F/kktop9hHbmstoihcSf5NvnrVmdCubgTziuWhRhxjhS0iicdNbTteksvyMdjP4zv2zAoalZQ+ht
d0YMlCI2TDZU5rlg/tSiUJCy+CJsgK8Kt89osrfdTizp4mBtmP8I4bG44S1pdvsKyRvBeyBdWz41
QB/2OEquQXN+QSIF4AlaXSyVFOtVH/7l3eklE5FIY6XHW1Z8jhDf87//0bTizdDz2U4/WO2GrEqW
U3rKyaIhBwFb0pHFBS2ahUYTVJYsiw46utgOJofRvDIK5Pc5Bnr0G3rXoKDIcU5sALDauVruwqE7
LVQpQ340EZMBeaHgg8TDVz4jpXd/oiY0v6lBrnbeuNqFx4tXXgQRIzJAsB5NmKhZbYwNsTGO6z8f
difpuSnG1icFM/7HaoFN0zNXyZZSN9hsb3r1oSD59/hDK4vkynNPIqpIhR9mmM0LnDLAIZ078CIw
K7IGrqxZ5O1F3pT5zkynVw4se9pxVU30pHkPxT3UDfMnFGU4TP830stNXnz91HC/Z1AIJql7ZEkC
crlHklxnCIjU1rEulaN7fO7vc+lkme7tY7LXj/Ua48BfYxAQW83PiBLxFYr2h3gReiXqmJQpvn4q
z9Sl0ucWlXIMxNIYVtOa+cr4kLPBQkL0xvn+g7R3O6S7Vm7Lq/ac1+OVSRgF3frZlxSHiQpVMjEh
vMNokEQVCqTgPtPoZE/ZrMmDUoLCxoIRpm6EgBzkLGVTjJ7Nz4rJx+TcfA67DVOOKcGUqVdQqlb0
4DsZqfTY20J9/C5Ye2wqF9DplbtSDtcjIlcGRi2jEO46dtckAcX6UU/iNpHw/aJE/W66MBQqaeTx
OpoYLtA15PkqeUwWyB4Ex3N1bpxFO+29zEV98ovO1uR9fi4phEcXL51GAeKkYwRwaMFDfiy40ZrW
GVvyAaVD+EDCf0qJuW59vP2A8ivaP1KuqBxTEXzDkFEWi2Sa5vETD5PZQLdR7DPfUJNB2RdVbswV
VW89E9lD3lRXkEGxRX+4oKtR3kbYX9u1EYK+Iq4GjZjo/VwOEGGYUZ15EgnMEyMuSwTtI4ousB00
peYZ4NnCmjHFDR8B+6KVxy0ylyLE3v5oDzZ/05j+FVIMkm+FL2KvHqhv02V79TzJ2gSHYmURP9Et
Gp8roz9388kalESpNtfm742yrxF8Yq7MyXzhQcgjxiGQzqasTnAmXo5O0eJxYCu2NlwRi5knbRra
8L5DWj0jCL9CWC3YTmoEy1MtKGhUfXmtIjvpvXbsNdHGcpaPCh/0Ura/L7V7y/X2xcLPyYysSxmV
pZKZQhRLr5JlZrI49aHLlaZq0q2S4cVEtxuVyJaS3dsuu7V+/0xcHV2UBhIZ7FsJ5M8X8HzC/mTF
3at5abnkHx6DWPv0NQMiDAndG6OPlY7Nw5VKMOR4nAu8hLLsxy5F0hYxavLq24jXJuGLFjZ3iuwa
t9Xzvf+K8h3ca1X3LjGyn9XoeX+1FHLBcIBtSnW1+4viG2pjzW5xpS7uy+5Mq5vtXcvaGg4xgJ5i
Thu3wrNinj/NIehHSg+lYtUwR1G5SUe2sb8g8P2J17FyzNzVDYrfS+8b1s2/fAA3v+hLcD2fyu3C
Ln5ZNMmJ7iimDzUoG1TyI6KWZMDoFH6oMJkuFVHFS7HZ7pKehlE2KCQsXze/YZUtN8cLstPuS/+7
60Vbd+xuZpHJoH1PPkvt8fW5cesS9bOawr5PYNzwqHBKi0btIQuvGZ2ivAyyGFGSj3LIUatLXgRs
NInVq/BqV+OHtpu9LDp4g30w8y4k5V9IrNdU3tXYz8d15FoUeF/URaYX9ChNaSiDCtmlbabRX/yh
I3cKdwb6q60uH3SHj+AuFPqhpLrvzvankrU3QKfpj+VkZStj5zD0hvdx/UhJO85u9s0HlRG3zc/q
nr+HN+cyvNVhUY5qGiclg6u7VEv6MH5033JWVWSQwKBpw6uKMh751Hw6g6sTBTdO8WyEaQpFqaIy
7AtdY/f2NDj9aVhfpjmJOrJAFSrtnhMhYpi1n29GBhWuLxOeAri7ZQU3vCwjPaL0TxOSq0UHkf4d
0lcJgpKlfsGcolvKDjjXzC9eI0LxxDroL7QT0SW9I5hQFF23Rgb3C3MsD2OTBhcHFzGxsqd8QYxX
1oeaW4zHxkJ8yJrmNwSp1LWjtlX6fSBUdp9FZCCNFNm5rmMN8/c4ooNUjglufGoOT11OfZ8i9uen
lbN0H69Ai6w2rW3okEPLcasBPY5dIc17l4IGQQ7N5bKoo5kJBVCk+COKlhGHUeEyZqQ8iFjsGCgM
K0kJqv2a1F9ngNpc8+5iRZV1o/z2rjeKB140IPDvd3l41Iw9RtEIVP5GvWWJD5REGVWc7Q9WuJx9
rgNtN0gfuHxu03otb7ePpzyrkWLeQhrcpGlQ19ehbViBagOzqysDMlPFYoQh3uKb25kKRWPL9Oal
xpYC5scRn3fRmJgze/Y5lutnRdtpRFfZQotjtlYpjHa21hY91mOxJrtO7g1HgTedEYO94muH6K2B
W8vfJGcqx3mZ/6WU7bbEkWDn5g+ojyRHdY6X7NA8tXj5PD/P6pFfUpb9PhNNqMeqn6JawQkK4fTw
ozvbIRR7W+rht+8i/66N4tV9Xc+0bc7IQsiZOIvg3efi6Bx0vuJYbIt1sS6PUNmoWxd09TFww90E
TYf19yyEofIn7CEKtM5wRxPD+8AQUQQai1Kgw6nMcDf89nUkZ100NvRQR73js4720d6esdGWx/Rs
z25I3zJr1SMBiqjIVOd8b5xxupG8dpwWzHmq/yiNcM7vvUjR6oMG+tAirg1DcoY/Ua6Kw7+9DY+B
HQUrRRQrAV2jKU4sjt9vh3qDglE82mi9ri2KESuMBiHxq+X8OX819hopUsroPitpWxwviAaJDCVB
wq4GbHVg78T7xb3UU4+zsFNJw7kLlBswhmZ5uJ1QOIYgnSNt+5oph0+Iyjx9akpkuqPgunnNyW8d
k/8kC67zNb4bNZXIBuLmkVGnp5kufh2OokNLWR52vFeP6rpeE45RYPA9ZzwC5gxURGbT+nUsUAPR
JrQAwGN7X6RlAU+NH5lAGO2lFBlgEIGz9ygP/2T0dPb4aon9CYgkFxCSh/oBbMuRMWTgIvGVoafw
PwPHTbK7Mw68zi7NnTMI5Bnp2WU382+roPALS4nDpsD4b2aECain4zKTFyfL9tvgiRqwoDsZX6Fm
yxoevVYKBbQAj/hDRvs1RoVgfkfaXTyp7/SLx1FtrT37zV1cuFKAAliZaFwAXsODF+ebmlYAR2sM
lcjYCKGTVNUs2t5nkCgDc3WbyNEhdQHeUvC2gqI3joe4Hjg/r4MgJaTs1ZYFhYDJQX3H736ZPTJj
KCg9/ACk7PBYmdP74bq6H6z5/cCdWvPGj7eojigVHeYdtv8w5ungLlN7DZezaqd4+KgS0Fai7lEP
+KANEFWiiKDREojyPnq48P7jc21vSZYtdAi1VVhDTTT8Kxz6O2d8rbhW7kqA3GhSrp7DeHuj0AJu
VCydP8EciDDZcvVfhIVDDAGMUt73CVyFDuz8BpevPEAI48bw0XicxrX9NjxKVqSOhrvj8blko+Fi
MIJf+XwA5IGRGBKZlbCNyOBfW27WJvUYIWMIBYTC4oY0Vo9NZFVafI+jjmMJYHTa/VHH/TpQ+kMa
Er+OPYehZOrggzEdiKNYgh/6K+ry/+7PkUIelhczi0iTgWdllSuODQzGHVQn9/Ce4NMhGYx3hJD0
SEHU6mcV7nMknNdXRF9E/U2ZZYPnmXpZ+maxdswQTYfHgDkfLyuAhDPfFRgczGB9JJIhhGJJ4Obz
Xl6jc6EeRuAlJLzwBJbJWZvwFywcugBjqD9raUgR0g+xC19VCIFYDPzby6Hxl34pKaK0dl7CSqCL
5TrDn+axbKo/dcv35RS0egrvbSzr4Y9nINO3XH0OMpBUV7NuFh/Mze3EiLMEcXrLFU/yET6gnor0
xneUgIBPL5t0+kA92+xcN4V/R5f5PVVB4POpyKzRvHpwQ34pnT6nxRxltwEoAHXvfFZ76RdW+tb+
ss7CfCEwPAosBP4w4V1sXEypEZJtM2Wan6jvCPSVGdBXZ0Wdym2ir2gsLoFVFqbb2+ROq3cospjb
H5LH5CLKl9ifL6raqqWUmt9GTE74EakHuAD4x70mJ/6Cl+sV3Frie4kAH0R2Chx+Pg7x6QaHHyuK
I/gL4W5b0QEnMIlaZKMJFKwNVoOpwjL806fG/DuGGir6Iy2FZp104Lp1ug2KImlqSE8v4LOOead9
TCtFJ/nVSh6tcnoBBy1sMf5jopQP4T0F5u82ZuuB+gggIIX25IMxCyCpyFkD3ERiLZjIfF5Qlb12
MYAYB+xkwkA8Zu+TfaDMLy8JQQEEWZ6l2zFhlRjNJ3wEnPJrK9Y6hLKMg86s58+JSDgyUwEB/6+f
L6ix9kFsvktAN0x8icqM0UazI4JHSAWfBWTh4U7yCWQHnnXXPAPnnMCQIpaLR8dAOsgAlDFjXxTA
4abRyIbZC42WongUzCmsR0iV91ODjdYmlBy+ATuA66CxhRHqtDRqKmk79JaCQb4BYuDNABa8n+qx
+nhHqb4O6YY+M4YR4mrmLFoKtx0qiagJJhBv4x6ZRGi4t56zfE+TPo15F1isWhLSzGjG4gnIDnb+
GxTGhZCl/jWjBeZJoh/wA0WTig1qRA7a6TvNp48x/Y9GcCpzYtGMd0Hpeb9aOxLXDPrEIQRcg5Ua
MFOwfmir4Qh6PyiA40in3wOGkanIslKIQBElMTziT0EZTOAGKv49yBBARTwUm/pElD2B+DNPrWnO
2qJ6nP+Z2sxqZiAPnZnM52VG9PpzDljVVGtsduPnqVypB5QBaGRrHl58RZOHmRxPeIGXf/NkcV2/
J8/pQ/i2VNsDtKqAtrT1gHFHpz3ckh8IK+Wjmic4I0e3pA4RKQ2V9BUt1mha8966B4kbKa9MaRcm
e6Nxem/hjtD3BnwxwkJ3nBMMKH5f3qShDDCldtKQ1ClbN7vFb1CG0QDH+AReoePFrJy9QsrsGvv3
HiQ4m1P9r50BkGCwajA3wTsow+1+BtDfaczmrl8gx0lLp67lD6mdc2NZiGD8d/T4Yya7wtndQcfn
yj/i3hBLAmzVegsgF0D6MTBDUUH68qEzqV7rN7KC1lDrWkwwqngn4mdKEYWoD2t9O3wNbnuhwCEh
t45GD35SaWqg9eX3Ktn+uy8imOKDRqOqb5IWFyqdNUmXDzhWjsi/cuzd4oXwr9LLUT30jOG7L1Dz
BRnAFLXJNHjyoXR03/x79nTfnruD+JDSD8GegyCOqq76p89dNA/d3mVQhtE5ppsdL38Z8LES1OHj
aAzr8L4mAtCG1uI7wZ+uZ4+jTm/515reE8aWTlba9juppiDfiNppE1osiLzfXgqwkbMbgSwlS7hJ
693QpWWDMTFDY2JMGhMaLmkTXD4Y0TNiAXOGr5dWuHgadFxaQP2cP74hoCAuQ3UPWtVdwgREO9jz
ImkHycKO9rXohiRnvEUdGwFLgnBRvnIwa8u+5yC79AtoUnRAuKPPkZ8X6owfM36kTQTkopa2rUNr
kWJZ5HajM9/JS2+eZ0NuiorTwWvt8He0SKTtY9b6ZJTANpVA6aEbGXJOfNRouVtEy9cxbStBGe72
xCDRioLrUZ01lYE9iFeii11yyK9oLipB3n/3FdSxEE6+neU51GFjVM9UP+2lgc1TUYLHGs7bWBvq
c31eTXm9x0+jFOEseXKcPyg22sjtOa1yLL8px1W3JjRRgmpajlWeVd7/TrhaeeTIBI/SIANE9kWh
y5xrI/yXKZzm4I21X9njR3c3+gbv4D4kRtzspi6/+qJEK6/chzAs/R1qssYI2VBprcFpxJBmawOC
njtQOsbInpsejM93H90xdAvl2ngbv5LreCM4zWtM3XrGNfZAY/h4dfi+AwjYFBq1hZpxwsxFexf5
Zwv+KiJ+zGjRTzY9BT1s+VA6NKnzVL8xlXejMzKCnTt/s8HNaQLCAeu/atoYRSsZ0DenRh1TtKRv
NE5CiWbG4OP2gBvOUffcSnhLfOpscZyYT8aE4I0IJdmLEB8IDPF5Tauf69wN1TV5IfWYLnUmhYhu
UZYR7aXEJJNVLY071HUDfVzm/z5ZArkmSylBkS3pmBAXAnZjNIhdPmuHE2frx/o7udnNj9my58wU
FmCeNM0/Y6TMNbRvVvcFStpsDSdnZE2Tg/1XE4lMc9iu1uh5sIEgpQnbZWGN1E1yoF+iMnfn9caA
AR0wXFNzY24cDnTYTRXf3VRBNrzNGofr5DrRgvvkMwR97Gbdgg8jSMIKnm7kuShxux5TYPQOnNHl
pG/yIO9Zo7zH2RSkXdLD/1g6r+XE1SAIP5GqlCVuTbTJOdyoDAYFBEIo6+nPN+ypZb3Yi4WQ/jDT
3dOT7tM9SJeNX6qyuZ+NY7JPcc8OGAj1URnIX32V8BORKmKIjgOrseCUx9k4mBpH51uOxrxAKLCQ
Fznf7sxZFCMsxWf+PL5WI0TLK2/mkdHikC1+2P6AEpRZvPUJqqb+3J8/pxUfKztno2LfOfJ3Uewj
Qm//y51F2+gaXONpuK72wbIZvbbNuBmp5+DEs324bsb+XOXqVnvlW/4qC4UjxNNRMc722Z5myyz6
ojNmO0blBLxOzQJms33slaB009Xr77kIjuovfJR7+8Sm7g2f0l3GVv9eNDNssMbFKVs2s+ggognl
oHE06hyBsdVpOU8hevE32mPas4/mjy2h8pIe8PyRamrIFOq5n2s8W+b52hjTEgriDB7hXGyNc3a1
9vw7kuCWXe+xpLtIhwwl+Cq2RNvU6LtStnE/wTLhdpBdC34TCqE4UTpDrozCA4ebJ8nlcy2uhnSt
W+u4SJyMs0GuSeRnaV35RZPf/RyAcDfF/EeOCq+VbiE/iitvZICfJ0vrLGcHjcuvyLmoU6IZa6Rt
qpN7LRf48f2+/tIZjKO+i4TUQzdzMAb6zTjAYIQzwCrr0GAQuHEOMJ9s1CAk99nJOrhgATteA8Gc
/Ka7++zxG23uv9mtI0bI5tKY20ukej2iDsqvlRkVtKTj7rcDI4AAT4g+sjlnBebxPjsrmHx5BQmz
fYTPgPtC3TQDFyBmIg4iJIcekwRu6k+F9YdKHD3PEtZzHA2YH3oa7IAVzhTM4Em0r4P+kn31QF/0
BS9xF1Ajo9cGfzsEdhBm0Nfekr1QvBWZ+xDmFtn1Dh7tsWO//6RuxY1viWqJUtm72MFyAl6Ehg1N
P7/Yj+63N4Gs+JX1xXyIUKWUPsbImPB1Jb4hIqGXK05dGF79I8+hwcW34w+HM/sWMS6fdE9jrDq6
BGrRX4zRROdC4M3ByCAtKH1QXp7w3h3ZTgvelXdgvXp1EzhcYlKguhtY2gtzCgQyJ5ZJkB6WQRY1
WQw5JbTy1MgR5LQHPg0hO25+5KHE+ez2ny1aGs2jvKaNHa8l33l+vS9sm+h12L6RzQDuYLeAcAe1
Fp+eupEDv2LSV2PHeXFxwIKSG9wel5KzgHhkHBAPENnnB96LWKCR2AIwU4P/uqhL2qBzBF5CssC9
+MgTshvfkDvLKkx3UZKGkDHFz0ijSbijjXaAl+ITFTfcuWCf8IL6XA9rzXuwSYQ73p/9ghPisuQH
70SE8p5wPWlw9bmVcse5dztnzsvtKffUPLnbes4uFe61vzDpjVnKyyMbckP21vRytCZUSkqH0Pzo
dbrPS72IEKUyIIn13xJj+cRJhCl0M7/R0spGAXZh7/BvBCNWTkjD5QIwgwVM8MqQ8OyDq9HckjQH
BosQfseny25sR5w4/1kL/doVhG2SQpVySzryg4Z214HccmITWspwI8wTYyCgIpWslHvxgXb5/QdC
vQ9OB4OLG84PtWTcDg4vH/3GJeMwmMDSWh2ZcSz9xXlCD1UuFmgG7+ue3LrPtbFPfOF7Toibz817
dfhc3EHeiu/sEx/NWHO094Fn1pr5UR7kPvyGv/idCKMZrkJQBTwEbvQSm5UT2Oqdv3rMhCpOd9VN
k3aK74ky5590V9zC3/svlrfEp5/KchPxPSAvYXdyk3ZZ3gnEhaDcpvS8PjAUcM6nLFOktzCR2IOi
0x1ECzqY4TSa7FiP5o+dRPmInQ/68A003hB3uFuMcNfNqhk+L+2a2Uw/gYtUjdRz/fQ8tPN67ky8
awaCrQK0UwJwMOZcJ2LjeQdrOFY/plOwyZHSCmdr/6SzHC1RiSX3Y6ROi2X7jWIIXdxjGYsDwzZe
sy4/19m2YJcwxtYZqnrUTF9zA/U0GgzsJAPUea95uShmyQpc2qETITkRHGk5cQBovSWT9zUxeAqY
O6xow7MUHJf8iUkH2kfd/5p/mdQEN0xRfnSDpmV2hb8MMHtZXyIupbfNfsKbtIr6IU05MF148P/8
HuhWeSBjh1Q4MKO5y97WPLEaCGif/bR/NuqOg376N2wJ9pl27glDYs5Du3AHWUs/ub+8PfVgt/uO
eJ8xxRzm8PzIXIIbsEIIacDblgeWD0avNmeJ0dac2mf+tjScCG/hLZLlQ5B9CcNjYjJ4Lmbhr7Gp
uY3E0JfwBqnOjWGcEuqfshtn/6++WLuAPjx2wheQxQ3DVYXwNtuJfwFo1pdY/3YG4lJMjQnV1+W3
eJTQY4jC5Scm42gP8Y8KUaNLCY4/1nkuVdr8bCy95bKVfA2B3KVnXfvtYPVSY9ldfkvjUNGTpfDg
DMvHLN5UfeNA7TOm1KzOEoZClLB4M6aZp/UFsB0WhgsuC4P05si7PLvf7NP9xozT5v7OPmlzoWoI
T9nQO0w4yeyqH2ctAGJnDUSy5JD1wMedVzBLMWLQcWsodoKbhMjuveEbZT2bIO4aEjo1KOWVeYgl
M1ZwNIzD89Cb1oxzm6miMkkyMgP5ww4nCUJBpxFJ13KYGnnDO+02A2Yaftsc1cLXPORK+FFXynB8
fkBHDQr88smbGyA9Q2TWYlg3ka4fFMMMX8yz90Da9MiHFrf/j7R+QMEMYlo5ZWkgIpI9HWXqkyrx
j7kwsloEepidiGBeZItiFiJ/EDSinkYbi9RPTESkcEgU21K/LbpZaQGYLi36PRojjJ7RYN6XzEX0
rhVOPfi685sPGnzKLL0vs62BlPrFUYgwaW0nhsVSz67e4k20oSnUkj6jrLjUgEFBOWt2Hu9Erx7y
4TlYMP9D0gsVxRiFoIJrPrBWy0101v+GQvhLBKWspW1CsXMOKc6AN4+ddFFTPi1NDdtJzPNmV06U
S7Uj8NVvfLnPwlW8uc+qW3VTSHE4B+3CCqCw4dIE8LP5SjERgUODc9KbzQ6xBSQQag/Udjb7uI3o
qw/gXaOExHdgcR8ptNP7pXD7/66HycrcvRchylkmLetRuvJu6SomPFHpY/vaoPlSaIiLQxN2x6gS
YmxMDMzVTLgz4huUAICJTERKbWjVp8tzWhFT6823KOk6l0qWN8IjVT5RvOGLeQPR4cr+Vb8JTR3T
mcr5ZHTHFLOU+NgSn5cbSBwKj1ljs5W7yzE6DsfG5L1AHSDVEJ1BxcKbQvck3GcB+N5zRskSBSt9
ibnPPylcHt0M5velNqrP6bY+P64AyOi7AMaBEaElCKXB4toz8fX9JMzHFUwRA88twqAFpJBwd8C2
YLYORphohoH+wH/P/olEYZht0xMhPVohfVudIL9m1VCm2xitRLZCToDWBUz9m2+LlbTvxRlg9JpX
V1G7JCeEpmI4K9pVGpJen2u8t/kj7AxqJljAubJSVo/tY4t6pdyLm5HodZHXLgG98cfkxU+2nX9W
QOq2swdzOzVXwdcpEILKgYZ7nJC+cbgSgTtGEn9islAtcDW9BIxd+hCsvbk3DzfP3wcI4jreRTuP
Nwdyyrs+4uuoSz/U50jZBUQASB8Im9GkEG8ADoNkw9khkKPkTaVTWo/wPZHLqZ3hknDEJRcBVkRl
wkPHBE4oOAZZM6N93Fo5Y8pWAEDqW+nN+8a1StqTIS6HNEi2ygr65o2vk7Pyt97G/lMopSSJxrUP
Dz/e8Qzgnj272M7CmqBD5snjoK/Tg0KYTGRFmImuE18/8NbLMDtCJbYrZHil82VhJyWHJj35uPcs
2rG/FNIVbBYPOBketH7FPf7LP5FygcyD+SJJQSkGy1DD4CJV41PiAoQ+U70mJ/WKffSTsIuSdLok
I8zhjf60CbMqXRHyA4Jmn+6dENE3gi9wlxl/QEjZN1YltOamgtG5Enh+ok/ixPIC075m9yTEyiDi
QS1DWFfAjIFxYf6zuYS/rAekN+RuwPrMMA+Z/BqMFNmedSl7rAPgwsXuTghG9zaWKKha4oyfUnz2
Zy8WnJiUxE67OA5zYzAeABgPjinMGGWwGJhbh/QX9SC+5zADn04Lv/TBJiJh92HWg+/bol7zHn30
rZwWGRK+kAwPETTIV05GvXF+nBkwDmkS56TfWBFYmlipFMSFiIiQ/dKc98Xig/nwjF6jLOJ0W56n
W2nqy2VmvR47+2qFWxGlksG3tm7X4KVE4Nrav5XQupR8HrKg657YWYk6uDDIsj7qvH/XSAKmebrj
JDgDRHK7CE2li6SVfrLs+3SxoRUO7U0I0bR9wpZQYj6jLhhsjDNYWmVnzAL8afR5dYl3OUu3CwEh
riRvBBWsnOwIhPsULZ74l+nBhFGLL8z9QtbPrTUVRyd8R7DJxUhl8d6/2DjDUYNrRjlBac2J+av4
m9N0l5w3DzQMSD1Brmy0ETFbUS1rJqKF56ai560s0/bOmGgbUbnbvwJydMblujMQUqDiE7Iik4I2
hHyUGJIhMXxW3C8PGoZC/c9bOhf+5a4wTJBrI+mltpyL9vv+K2a0ht9Jq/CcmsOYYgX4CvhwJtc6
3Qpnjr5fRP7C+T1gk2WpFXSi7hr76so9M86puIi0Z+hllltYGb6T14GIAGm4oBfwOYYsvtJ1gP98
bGFVZKXd4waDJfoCWrQgJYM7g2br/D/Xm0Vwhnbzp5Q6HCuWH7xL8JGB9LkyO1nPOWCyxYMaU0e+
o+89bHcKB3w2j4ADYAaw1KwCEaJPlrDzirIEUAYeCBIgk80jnwslBipgIWeY16CWtVCMHI1Ng3O8
3/s57UA14RJR8qNehhGHogavQOrsFlPooAxjSbQAQBIw4+WoiigC7LGZwFWjjUrKfvPhjj6asC9O
gdPhUwVnoAz+veP/+jnLFLgEpjsS4YhSUBEszLvQS/S3hVRPeq99QXejN1bcNQRxgyq9i3YCJeKd
MlJqfsJeanxR7sujAAbfdU7ZRTuJo59GfT3lgG/KoppFhcaiRRXZY4XlVFCncK44d+Jr6/X4jNx9
xeEOcXG1s3MWdbJ+jS7BRTm33MqTtuns05NBO/rKFANwBgAPSFx2hH+UF5sWzBUX0+HwiLhP+HJj
3oA1IX7A5A+26JtZKGmQm/4muBEThVgTa0Izo+WH8uLyQ3AnW26McH1nqH0WYohu7gj6GiBHNgL0
8tRh0HtR/RK5gWh2pNiC+yYnckIIkM87A4jABaoV5heNH3JcFPUtzXzP77mU5st+zc6aXdnPOBh6
FeQryPgg5rg2cHG+9FHgI2SnfK1O2+8S/C09pUvhDZHpn5R9tYVJQ+H6odYQEWd+l7nBPsyeUp/l
VI9SLoIqhiND3aJvvrIblahjNAIQjNqjOWSmsN5IBz/aEthG5CWMy88H7fJSghmE9oyL1xn1kYot
a5e7CPds/1lNT3blnOGtHxlc0M+MbEAzjsJGSgH468woRx7LjbYVNtqh92dPKjyRqON+XEvkLfxO
vWxn7bLGh46/dERGv44Cud6zBabbj7vVnMvPSSTskswUHug6CFfCKz22QTOvzHWuGI8cI5yPJoQ5
ogQDLidKGRcBRM/+yGU4t2c4QDPCE+YhsnqGN2VziAGSpTN+ITloiEDZUPOFg/VlsVXOzr79zuew
kVEltOV7zkVX7S6Bf/3FRXf2/CswrPkpC2AQYLON8gQ9Kb00qT6ArEzkOqEpkbdHac4Ee3cJaag7
sijCpaSX5QejRqQP3B1u1Eb9iE9YpCxgXLzPUUwAK8O7fnZ4wlo2zPDLQo8P9U98693wKCXcJ9gP
wPtw/CKwJpZGmVQQ+GcriW/t33Jh/3YAhbOTKM07Z4aS/v8Iws9zz6chVEyAgihuqD9f/yeG47kU
zxKQ4nHCOrW9XzsrBEgMJoYWShmec1G5lnzLD2Wd+uCyrCJv6ZHg/Xl/fPLXHngWi1GBT1lsTHxo
8x7rZMT4f/VZrfjcXCnkWeCvBZYgFeghs0qWi4CD4/aKsNSTdZXNMj7bsM8zwWkX+RnnRAqZxd0x
/4skNI6PkO76Fg6ZCUMB0icOZOtYNoTs4dJbUBVBPcDS5YmJS62N+af+p3/nD9ZHtgKN9gWZxHw8
2Bz+hYCsci5rE9qn7BiP3YlIw6ioBV0OaYLCJwWnZFcVhSPg2AeDc5fwnIgXCBkIYkDNOuv7DWgU
jIJGdUsNvY59Emrx5v8W5F/VDZ+9G1vo41cnm+tg1kC6AmNtkwqJh1tJxYxKM0LlIKiC9yP3WFYU
6s0w1XdG1KRRn0uVCBZhkoLSjGvE1WFnobg5PMkWeUqwIqvHFCLL0sVE4tYxUGNMS6MuX1kteMIt
4kY1FQCqAOJ8ywVnN2MLYPSyf+DQwLdEL2wn5p+70ReCsrdjypj/VYfidJKSzeeTx8y5RHQeEqRL
sDPt4k0JPIByaJUjGDPfxHCB8i9doy5gdjv/l7bbxHAQ63h/LAGGSijp/MAl5FWPHZc1u4FE80gJ
eD+RGM81UO3PA9yGCFa7KGsxXRd/mJpeUFI+DCPBrlB+15hZ5Wcm5v0aXm2eci3sY7g18S42JIxX
iQIIpjb2RN9opzcUFSKhg0N4Qgx85YtKEQpSkyU/InRIqAnJvtjuyFqUawVIS2rc+cJBOqSZAJoV
JOqA7PVAgyB6DVsVacuAEV5YXQWLSYxi2XFefRZt2RHOTvu18FG2YQ5yH9xpxWgOivuAJuI1BdmI
LuOeTd+EVH7CW5A42Xr3Beb+6lYLZdfOvEm0L2lzy1ZOauNtpGrTWWF6S4ziUm+KM95RdFD1mWzo
zP7J4xMGF1PqtdZvbL6sUcXK+FgCdzCiSCb56HM6CJ1JXJYMoqUnhQ94xk5xS5vZm4xirFnzZ246
v8lFx1+vXcZjLqS7Ia2Kz/GZ9Z4xRdzFwIn2/E9zjM7RWSGKPLobNhEWRV4Qnasjx4o+NtLsMMaK
ufUeq0dt9QleTHJMnnIYUpvFvcsYNGYvjE2bv8z4CgiSir4d9kjaXrgewbnihIYax5Fp3Czi8ecg
qKcIZQj/GL48WIVJ+ViauSOBRrHKFxeP4/P2PDhxVmp+yImzTP+bAKR76HFVNC4cBGhCkRIsh5A7
6nG0lKIsViIWMW4rK+E53zPJgrV3DNnz/wKqtViWJYFPV3x7lOf2L4tXRVhcYYYN/EAN0hvqrtqS
cNOsacstQMGVbtNtRB8ISnxnYtf8YCekrIyEHS0p+yB3FX9IbIpZyFmsCV1ErecdiVdyRGEUeyBP
lfSSF/zb4xlwbJFsUKAPHy9BprqGYk351f/4cOof15GrqVwZ44z79MKIJ+0gC3mTD0ECNIOsoAes
AQrYYowUY0JWUgqeYVpFqXHT9a0BiRvasA61sfGaBRGCTFcWpkPhYt/y5g9jqQbThs4kqT4kVIMZ
lJarIp2WlS46lptwbO4K1uRFfNQ27Ub+QjlOaXGBvMjZJyfn/F4jAawpdOUZ1wqrHzbQPYnBD8jF
OiOHFtqSiIcwLDu1iJzgV8BjrxJmsVPAb6I9EpoVtRI3K+9SKOmckSQ5Z2q2QBrgT2OVXUs0SLyo
ujJDROXq4DZCVHPvveifgGbJ5yL3NN65Fk0WxCzS06oQ53X2VrhVvvLKlJ3JlXfinNE4UepDgs9p
wat+KjXta3qq7lJSia2n+fVO+wSGJDrEbUSqPLIr7ySJ0KcskVVe0AQLpSMv4zUs9kSFHJ48Q5F7
nvD+VLITIRKPVJJqEAcyQHgNMR/jgm5Ne4LVWcJC/91OKEDIJGaW/ee5UA5g02O4Xz4vkXhMm91i
C675KSv2RdeLTpI4muvB2YqWjIB03Vnl+3ArxVKEBVLLeGXNZYNhEulHJhnBItOIWeVhNvKZlBYu
Fv8mGQEFESfzmFY9GHWRDaFyIb7i6CQLXYS7xHrvM9+TnJEdEf/xaYjHaU/AZ0qnROTcDj4kbHe0
lsJOJgsO32fRVrPa41CJb+ZeR5NxpK8Kwa2zJYdpYDFx1cI4IumHlWgx2ft9zgB4/S1rrKz0miQ8
paRQUGlfXtZj4XfLbuc3fzHjKUXvIu3UOIzTfeF+I2OeKL2n0NGk7KL25DlqT2qnmF3/XinTjFSO
cBHDR6x3FAocKJv5ikBdidAtWnwo1+YP7Iw45Nl0E0mzlsAA7AAse9GN/QY8iv+kQYxxYgNCb8p5
6huiStTnwcD5Qp62jCeC/JfUMbCXEppA2sLVQuA+blQWQruCH0GCmObAwcYEX0N2X2XAV3qaTaNC
iF1Kv2q/D73CS3lAyBD8wJDADFOFCK0KXYzak1nvGF0tlqpmi8ahJdmZ1JHylWWBBSH3h69X+O7n
QfKt+bj1RJjmlVyCh2Ws3y941Kqca/kT0CIn9tfCBHV2Sj80137SBq5256GTgwMWiEHuIv6/BwPT
VSrUo+GNApxtJzL7qqXcTC2dd4Kz7iG3zHyqDgk1Qfhy4KCbnbkDltjInqdYGhjub2laZ88KRkba
bk0d31DDWLlmtkvvEIt8xKr0r5nVrrzCPj5VrKhB5rNM7bWBzThTku/Yy+dFmlOspz/+LA+TF5cU
yKoOduOfnzH7TJ0QVPkp8GYeNZhuQURHAfqE1kXwWjpaV00GSeavzPq5LR22kkDTj56FPOzxQg7e
Qlb75fLhRcv44Rzs0ic0UuDnyXmKYF0YJDj5X8KuEDAorErpWu6AkWj7PdW6PFjSzEfRN+PfKtym
wPdx+uc6xHKuCE3/DCifClEpVYwFM7DTKD9GzV6vFoBghFYv8DA3WHScTVClP/rTm4H+hvG4ZQyp
90VjAlJlOES19rxtcBYIkmOgsts6z+E1piip7eQ9hVjNSfO+nmWTSNf6dVZN1dbp6YY+qj2VngzW
dx0DxPvT0nj2Xjp27+8CbFdjM1eD+EftwCfaed/0nGGMYZ7SubQRq44eeWM/sXZtQW+HZmM+TxFA
R/LGs9Sd0TjEonA8tXo5H+pZcEX0SfreRMYxZoDrBObFAw+k13uQF2PT8FGMEMu/tC/zSbpL/BwF
J1Udue23Uvx48cx6LEFjUjDF5BaGq/wxLDBwIORkxXnWGeuhMSjJa2J8b9JB5ozMnDBpqeU4MnXu
PZNC5CL3SRBe33Va9zuW0U+k9YmBKjraqSnhtp0M/NDp6im830kt4mNgV0ujE03uqTn2QjIklVY4
z7Cvpzp4xDltfn2D4tt7MYxqpFwOpaWJv3HydKvRAeveobnK83VJner7pT17uemS96szV6Frg36f
KA39OuLnd8dVYMSzYemelIKWE25n+GoRIVKHQUnrtxFurBeO3M9w8o7jaZDhd64r34H3WuoKvFzT
YcMsplVbgFo0v/fImhgBPonpu2fVICMZ9GeUrPMWrZqmDisNJyiLHjUO5k30S+yke+2p/apUJpoU
LKe0unGwr3UKtiR6tGfBT0hAY3U2j8c+aNJp0Sbn+1NfvfJo9iIY0V1k3GwXDKXpPdB/OhgpqE80
iZWyYjuJ4vuf7jA9lOf9WJmvkUq7Qi2htxVIiR2ieElJdwhUMGiowhvmP+wbukmqSpZgbGJMqrVh
SRwUOms3RcA2LVNa4+qYsbi0FavzYercB4kG0sSmpNPDBugbjqwDcZ5SttrFcKMJuwlGcXCKOJu2
X1SNdeIBECyP4DHoYARINbXVp2eNjw8atrhB32CmwnzpYh0BzS89z1CjsJRShyXy+YYglakieRDL
FM/RL0PmAVCXhvwvSSlqJICED6qvzJ8b3oxI65hvjIk4OJRrbeMBdxzMbTMzdyaSLs0jXvVuYGjg
tCKxBuZFMwCHnF+Eh4TP/6cjeZDEQluCz4Mxk76ipuY0+RwgE5wyVZ2gFMqFT4s4rPlFV34s/9Bw
N0C4RK+HChYOJ4JLBefV0M+HYPqLYgOwCoIg4jTO73PFKhRQN+ODJ9MUj4ukPlh5e+1bqgzQkFGV
QHMfGAVun4V2tOp5dq+i0jzt+agcnK6BxeR9gGClk3dNp6uyQWNBl/Z0m7r1LnR4ze6G+IgtGw0N
PV8PYuDS7skQ0c8zQALGFtJWsA+2ZSAwQjKaXH7qgRiUAFbUThBiSZD2L+IisuJb+lkTJ/LirDsg
FBNABbU+/bEAP8yeiPoppAb/aHoSH1VdiY6ILzDFoUl8SQdSOrQNlU6PmoAsGYDuSqHUvS/FSxT3
0YgKUPJDLsExEutg3QylRAgE10Q0xJk5pPaUdODDQuV7JJwa2QkYCg99gRfOUf2Lx9K1R8fb2u7h
0z9qFt5Auik8Sbk8Gm4YUw1414R/ut0ZOp0vFeqFpBzm4OsxsYHxAPRAH/9wzj6C+InlFQHplqnG
5wWVX5OicGEIQgEByUDOADE5YCDm0uR1BF8WJurvm7fmkA69p+DW6hU/JsOcSEsHd0NR/gaPohWC
P0oZsPO54jBEGwqgHKR8hHMaARWf8UzayKmIu32+x/RC2DQS2DNxMTrMT8+NKeEqqAj0gnChWJWj
K3xSQEcChIDwyHUBo8ayCxQ/F1iL7Ghmrdw/bRWf32NvQ0HSSsFdnmEhQ+GMzJDSJHGcf539LfzF
7HkGvOLXVvqRi645lF/k+85MYLRcYFogVpK1BYjn2acyidwu3Yre0gDCefx0cL7PZnNxK/VxVcMA
HpUIg1Hs6BB38hVWCVMWcBZ/FC2wVcCRTDrLYLM1d3F1Uj89b+70a5FiRJy0furRAzcn2mSc7QVS
SM7zitFbT8dFHqplJSCOvSj3/DlLG6AMU3Yxz6IFHi1GwCGk3Q0UMnWNmMPJdRWTCFGZil8/N+QD
iOlYSHD4lXzFVA/nOJYAyttmwQZzG8JDqyP0IusSQjMYSKRiIDovGj1QXyvqNDRHtJSXYlJkKAgP
MjJFVICxOJCgW+InyKv5f/yJqkYaQAL7FDdD1rYWr2oLK3ZWqucGpOwiV6dAZvBRnyKf5D9ScRCi
KGRD8Yd7a35ZnHMP6/jXBqVU9ss6BQsmlBXpjziTgL2+NzBpu/exXpMgpqcCCRbD2F/6pxoaSqNq
5zPJqaRhxRqL1uc+zhcd5CEIeMHEjEkHpyd75+4yooIjmX5A+SJA6DY7Ab4+YOuFo7avSXZ9V+Ym
R5PnvkAs0APq2WMSavXCKIpD9cDhUv1V786K+o4/SF3t2KCSAb04NhS54tJW9mt/ZGN7wyoCriQb
4VcDkGH1VK/XaF2n6vJfBp6kJFCvPr9lYZ1V9h2LAso+IWAGo49rIr9I8gpTQBb56tW0PLl3ibo5
WgDyznGeXbpmakKRdxPnS2fj6Hg2tW3PXpnr/Zxi90b6lYt97pMOIvJHIEBEb8By912JOii9UasV
gu6pVNHQ2YyKjABJT0RVttTbYGg0gLKmSXO3GSZ9GpQvxapXSiqyH4IjZfzAs5eqfmBCAQrjiTo0
8fHVZ+pKXd33zkZfpWNrYSyiqcVfIkDE7O4sG0dDB7P3DL9zhb59Sk/E8M9hjEw+HIQ95RtRQvdT
KzGqRk8+fhNmvbBSBnEZfZuH+Fc/6Idw4yxTdvR59JvQ8+6SfTqw6gfvUu6SjXNT2efYz3fhUdvl
S29fb5P1Yx0sEbdHbGnwceTu1zskLgaoRJ4veHIdWLY2nAFRIH0ZSiT79/l9/trSOiTeFnt/bVVd
nEQiRO3N/jm9z+nONqqH0paC2rxNMFYn+iSgbnqZzt2xgVRj/ZMO3LE5yWfFRtsRUmd0scm+Hwut
bw/0SUGHlexbmwbk/MMXrUnvr69o1J6SQT59IMAXkf1re5+X22Seb/UxIvpvZ5GdrYW9MlfIC+qj
OaNQ42hCnbFKPrvWEXW+8seQpHigphYFRuPY+WPQBNfkrDHmV50/669elMfn4XWJD6qYEVAS0XDH
6qN2pKU8v0m9AwKMvSUH9mYI9s/BlmyVnBVZEvkp1gHwIAcNwwLtkkk5LT9nuShuLZX+ypoVoj1k
OwvwWYr+gZ1P7SVFRBhswl/j4FwakQkAspMQIRPVLvwCv96yp8nBWZwIl4KNVCXtUCB21gjUNt5S
O+BWtjMuclxqRA4EYJzH/Re8GfHkndDKQvmrGUMfZMRs1L/oTZxRufYt5zZbgb8qmktL40HjzpCm
K+sbLcYj2gc5seMm9w7ei7jByr4LB2LCs4fFG2e2jvVjRs7QDM1BWNB0+icJlpGyrCkT0edOerqj
dciaueUPDeiRO65rToi6Ujmqxo+j94vgu71Tv2rjzoBYHqRLj6TrwyyBXXKmTrtOCRVdelnTglA9
l9UidfAABHvW3j8dF4y0Hlt11PcKv2/k79Vb0TAaAttAKRH13/rArbKvMKEntW/3ErxL3EYbeG+b
1oiUInrZNIuCbyVYJKRCAWuf6dGeLHJ6XkG/75Z2UmT4HsCFYa0TAZwq/D7bdGy2+Siy26UZztuQ
vTMybmVTriIysBdVpSoWH50KV960HjQ/73fQtx/Wj2FrM98L14XjE9c42aJsqDLV6pH7wjA7y2cl
Xc9jYNmMjcMbPMrOUm/SkUXO8yitaWzUizZUJu4dWcrUw6wuzU++N7HoKJbvyK9K2jOE01idGfW6
rdd1umysMeYdfGrvRQcXZfG0Vi+dreP1XD8c2qQ8PCy2I6YHTknww6Vndp0Suc39vTC9oq+RewQ5
shBVQxVNJxnNGWTPduf4FaLbZ0UFBmAZOViIv04kSI9gdi+BzMue1eZdrwPvGGWkbcX3K7vPNJbx
uxdNnLsxfFqyiXUA7RK7+euYxN42lj90OMf1lnLe1CCCix4ZTsfEcU5RJQA6w6jSZ0UQ7GMd+FtR
/KvrUO2Q5NRtdIJdYeV/z2RTmb7fq2umop7BaxoIWJ9kIYFBiGCyqyttdVV1F4GRqQZfp4dJn/QH
ndrqx+RuJ+NOFU9yG1VUjRFUdfU0tknDG+TgEGVDf0ZHv9pv7Za2hGGPnMIodWpYNlFhac2izJmn
Me4tWfNtv6sRTjVDJ04m/sOZFVp1KAJ/36butPP+fgcUjKuEjhZrsW1oyzTZW0l69BTqOpoaWxd1
UPrR+F04yLOUiZ7uPe09DB445nr3kZ9rg/SNa5YSr127ASJK8Qq4f72AW1u7ofPqY5Io0bxqYaWL
Rz3zHQX5ZEiTMcXsl9ZzapYOVj6QRe79HNT3zdvSdo6lbXwNx/yUBVir1tazQBbLhwm9BHAAv3R2
ZdupZnERXIq6uaScRm3S2DU11h3FuhnO69AEx6DStnWSLGznvngZ/rGpU9q/00woeR5YPd8GkWxd
PQZ2xxy9Df33XRk/RUxhVoRyt6fQHNO377cgDvfk9z92m28VYiEHXwhTa6jUjlaWnqhfWp3qpA7N
oqM+pm4rIrL2mnD/v9RXsImKbO6+FdKNOKzYy9yrW2A4nMazVotOqkI3LIftvNBo3gmDEjcIYJPv
V5WMrMz9zi11ZZrxwiqUSfXyKL2kkVBQjZNo3AJFFDaZmBKvnKBfxg6KzWrqJ/Etajkj8sy7i/qp
yF7jpNNMDT8d253nsnqV2OVU/aJB+kzQ4qcIOdwBTVZpSY0rFn26wUX0BqVVZwu0quHYkb9J2zcm
9H9Gqff9dYvKYVzW/SBGb67ofZsm3+b6RQdnIvAYCq9XJYM3rc29VW2zRA6y6lvFZDUdqOUqa7Y+
Qhl6awYTLkN0nyeYWlH2q65ej0OLw0K89AkV2+d3ScdtVN7agByCgR6zD/B5EQb1yWvA7s8pJFyy
9ChWbqWInOEAKAWinaL/V7dIHF+4B51B3EUWmc9B7F3iZXLk5gvsVe2mO+oXuVJPDBYbcVqsnv02
6Cv4SdaYsZHM9ppginzrZfUVwNqgZ95oAsDaGT27CoRAcYVAIFXhEaxB+XXqzMjMaeiCDTGiDxXV
Ror4CObOo8iabWDQWZH0PfE3vZ8wcBiHJ9auEdsllkXtgBVV4fhlL4v7T+zWM6kFY4N93FR0i7DJ
gO6vvo9nWNjDXgzNHZk7UDNVA7wUo8R6+E4GAZzF66uz0U8YyrGJg3ogcgMm8VcICPl0Hi3dHn1E
hGzMYhVgSBERKUaAtSihHsw3WAVzmLIDrYd6UHW7/GL6RC8/pADKIMVFBEVu1OkB+tCM9p39PIHB
vYGghkRRZOdZ73GDuqYGivoJHqW7fSPYU5zRXR3RxNh+9lV7kIek5l+y64GcYeAPKb+vKdvHdQGp
SvuFR8eLdIuLmpzMa+fVwzz1eXR3bdltEFdz327pL2psdmjMEsBzYnAiisEGrdHlX9wTLPCFYcj7
45uc9hxvQMUzJTR+Iyy7qCVpDUL2CnuCUwqfGWw37dN1gZsIJ+g54ijgvwZhLfYP5MdV2dfMYVsM
UGe4yvBKOn23uthStK8hkowwGppOH4EYbgNAycG7jz5GjfutB//QbXBcRSIJOmCL7IpBh0gbwbbf
9rVm4JCkvvGrGoX43Q7reqbSHA8pBTy2OVDCSeyMSAIxlMjU78rt4h8IpCNi86DXUX6iZlwr08w4
tvU4UWjg26MvMYwDMJ1YX6FRZchTK0ArJZzjaMhkDxjTOKs67hBzQv85fFFa8Zq24QSqw/Jxb+tD
QxQ4q+LzU3ZdqtsJdlyko70n7Vswvus+S+mX/M6+W9r+PfvcZrA1UCXDJ9Lpk5PamHdbBEojEchi
g4HIDj6ezj9sYjQZxoDtP5LOq7lVJQjCv4gqQMRXkSUULMvxhXKQSQIhkoBff789t244PrasALuz
Mz3dPY9NhmBBeb7nr0A4xAttjKTyybwHY+7TGrgewIdaorm4bNwmdrVMDxHomHfC4B2aHl/cQ4is
XNNuWatAXLLDF2ayTiaHyABKd2P2FyzVCpa55fc4f8wu8K8iBdKA/V7AF7XilxYJz6tcvk+0b/Xq
a4BiMfkYg/WQSRQ8Ad0csba9USfvf9dbduOy2meEl8LDgiwhrJH6oZ6kCpzWNizCYjuAQNGxUxyS
fepC7R5QfSr4oeOSCNWZLwhR8Eh+ESk3dFgPj+eWhJ+F3vgSrGroekA2ECRWolyoFOcBUHWk+YOR
XKO5PR11CF1SpMtbGWsU2+XdaVfxBhczkAQ/IrCZp8BoeMnTAGzxeK89C5y1ZbfzJM6VmR/glwhM
GtVlTFpR+aCpd3M7IX9P9nntaepG6jxsTVUlsLoY37UZq/HRvSLL45STneTS0wnB6Zq2hQqWKlYp
JOUOP3gmZdpMHgGNJgWHXurSBgFF5F40mFZj+gqbCJYX8eK3Hb08cVdES81t/yn+0N3dEg/EuVsi
/e5eOw8NHaiI0gdDFWgGSa5LwFGvXlVF3KcG+jOXMEVVmD7nz1J0+86/74kjKieS2pzTI3Em/Li5
qIqnay736oYWHqyPljAUNfK5PKgLT715uBzcqJfo8NGNwA4fmJtfZEgBqEEdjoqfc0uxJjS9LvcN
fceJbaaXCan9GCrDrtWO0+Ch7TMV2Cj/TGPZiYbbp646uzLlpeUrusPFW+h1QgiXUVb47cJT+VW2
k6yXRo0nRhFy53t3+ZjGp+T+rJuxBFY0LCc935L1KP3OauMEY4UbLgwHyYxUe8/GHzuP2P2/WJbQ
kSw7hdGyrZ8zqNwK2PJ1792vYWrTbHVvvW/Vnq26I1zw3FXBonHkoCspV57YzcSiq7sw15GZnm2s
mwFdnwfzOyFYkv5hvZ2GsxaIieTXQLlHah41OG/884FuJNYB5OOgL0WPlGBERcg5xEpTy7CsPbxR
7te3+0L8dNsu7BZaME6HuTtBRYHz4gqcGAYhhLzRg/ILVAoqCJmVRrrOyGRJWKIzO0AW9NPlG2CZ
LgOecYCDsJcYfgFXlGSUX9AQLAsISHDyOIAXQKk5AItGHghH6Q1qwYLJCkwCwFh0n3jCZ0LkQN1l
nK3f7ABf5LO3hLiDhOJTyNnBygQiJkZTioQCpQ5Bh5+XT8DJbe4riqfdfAgomOW8kK2eM90TtTIF
FyEbkcA/5Y75jiUsxtfEc3FtwORpiWwmRnnMXjH7huZnsw8AiIUPbgo8hMOc6nXFvEtk9wb1ql+f
8WRh5wIkgu9zBrLf0CND8r/S6hQeYqC70zdoPJAvB6r2C1MNdgApFVeCf0HleYQQTAobMtz9dReO
L2xNKXGApElVAHuZxQAuSInhXyEeMN/uk0o5Af6ic4MTskADqbMhr/yvI6bdztn6r01QfXHMIuOC
+g7iwzbgb5zYrZty7Ujbscwjr06hOATXXz0UXY3vBdxJMO2gNboA9HQ8uD1Xpn5MzvRbMJ4GZikH
NOzoBKNVj4WQPjy+riA/p4JbItq4ENzp9+tCCgPfgh9JjF0bfFjiLKVHEcDKTAc345Q+VDu6AvNF
j7Pf/GQetOD2hy6aJKFA5kWCeHXwPuFtEoM4FkUlR3uJvFDoK7kv4K74L2Mw/r96XxqYeb/uGWSr
4urkkWt1r9wdxGW0tiqXhNIUmGz+VX0JO2dyPNaQjp37V0bIl+kK0yFy7JLTLRSHGXMrKl+VocJF
+rK/ldHtGrJ1bqmvW6EhiaguUgKefHJ1zQE67XNvhfqDVFfmTD/YaVAxE4HBmvBzVwEp18oIyiUY
C7+B0MFoLQvd8aazvBkVHlY6CDbxmyx/rFScxysm54FjYOoKz4QTxxTec4J5gvlq5tumDztNY+RN
7/KL2d3DYQs6Sz5tcCCH6wuhtewPdO3J7PR/6Tn9F76mswNXHyzll0dgLFhl6eeYJFCupHUxESpl
DFu1VcdZiI0v9gSY8Gg5amJq+NG6vhtgzw/ygcRihsONQX7VUa8+29IMIJ3XsxFnFgsYU6z+xj2G
r1pSnKYqEspE3abTRroHYE3kRIStTKo3Sy2/TD3pIJYi6Zc0I5UsqkBPvqV7ExYc0pb9es+bp3lU
cbbGIF/NPSuF/mkdm+S7hDNb4kF4vx4L3autMjCYW21ixnav3pL+QyEO2gohU2Lx160Y5VVi4I3o
O+HUavKGflnlytKPqXDCJj3ZZTRSHT0e3t3iiEuIhiM5Kpiofp9c7Vj1h5lLbG2Wa9ypKBs63EGq
XW3mTpdVnkTLVudOgJhD/iCUyYwnmPrPXB+hT95Jl5R1QjcwKabTNWUQ80N1S0vZre7jVu7g9JEl
pDobAzkyAXTIvlZJ5ff2w+uU3rPgPOiP3xT7rVv9g2qrnk5S36HD+Xw88ABtdndM2Gt8uG6xBGfd
HRMfALyl1MqIiLC58vmpNeEAYTBAZ00/30HR0+pk6xCE6CeN2d1v2+D+CKVVMGsZi9x27zpCkWqg
wDC9tMqDjFNl4O8JWvVx2zFggPa0sU0TNTQG1KlV6xo2LUScHLWG6eTdaptJwIvXBYhOd1s1lAza
iEwypAkwK4/1Fftpub9Gq6aKlbQPlRU0dF7scaPNhg3TnUkeeemv8Pcuga1h0ufJ1wRwDYsy34zX
t0rluJnDO/1psJ9zCsWeXCH9W0p515uNe8/3wFXuXb2Iz1JapL6wqV5kJNbffbe3MIKQ2Y7T9wN9
gJn5feNxhQT5vC7jKiWX7zrfei3TBBSwhyno0f6tSk8GrjCx40pukZFvaYmOtChJV2fRgr4e7fbV
7igv+ezJ6JRyh3Ub05pa3R8Gwli317WDYgDNCf85as2c8oJJ4+X+KlWeCaqH4iRlZuTg6vNprG9u
Jc7a7vVmfIyP3ku4fTJH1ouSHDgRi9WlMWdGhAgy1PVjFMV4DyknXPZ2va+7uN72NN7wndQqai+6
STkwNPxPUd6ItvtLq+J2RA9OG0yvgnWe4QCd0OcfSTQs0aZNVXAWLoblQiapmVrFBy0yCmew0LQ7
zFagNbuV/abbR+J90YNE0xYyJXIXSLVgx1AS0V+5VtwsjMZJGW2KQxOXLfNZgLdkl9320zJR/hxq
+cnoMm8aqCthM2rkB0bBh6TuzhNOT3WXLbygBN4XL3Ib6DyBLJ0s4qZB0koKVX2llH1XNSwnhI3P
5bQ1Fr85geuGKmn1iDro9iEz8X0KEkZwVUGGTteuJ1rVnk49s3J7vD2pNoytsYIB3zx1No5nNaoB
2a9yMsiqh1YCRtxSTubqqUzlsKKs1xldiHuaHMxjqHUH+fqtPT5KCSM5/JhXuC5X+XFKvF4NNWaM
64GRXRJ9D2dlgH4hIwxvsaboD5OyH+toUN+m6dDcf+rVZ4kzxnWi60R4rxg500Av1Ytdcg9nttwQ
QKTplV1RwQA5a7dD2wP9Qx7uExaAm0vhUGwfFb5pFsakeNDnG117e2CKMOiDA2vJyWX3TlUnYRpR
RPL0fptgyxrSTkMkZbS32Oo8A5VsQYmbaJiOlBJBEsulAbgUHgDAgeBpGl8TPnpDLjojrzk0ZHu5
swmo84zzgzaK9oBZkz+OgiiE4wWNIjF7KJjyDxIKKY/Qf02Ks5JhQPfZr0k5aXENHn+19JG0+5KK
ptb8STDVOIl0GoeN/dyVHuSEUvMA56QMlHVdvFqJP6euQgFExqO8ZW28XD3KQpo5Gqd2LjkLohl2
T0+KbkJ9N9da+tnoQrEJz0yeSUJQc+krDM9wQsnUVaBjnjJNoAbRrYM8MQ9fSzVcDPuSLwwZ10lh
6d+DSmTKRjLOqhlDtMyai2FG8u2pYRkrCxrk/hE26HSGFQoUFBBvsz2FssahNvt2yfC3OX5UdQg7
o36r5/WPhPsb+BuOyYihoM8jOqKWwCYeKKIgW27HvyENb8NHqgIIM96FgZ/UsRpt4jkxn6SbubMA
j5Z7v7/SdoeoX44Qv3pGaT7NyqUai/043nbajJXW1D9XinG8t3acrPJgko0IpuB2NX6x1Xx1ITGW
cGZOpqdKG2JzZcTlmB4TiHpghnecIKe5PjSySWhnpNZ94mrkQ6waeWTeGKoFdNBWMOktOCbq5mF0
Xruq0QT83mwGx5qOfU+jNkete1+CZLTjlEPAmptgrq3QNBh6CSe/AgfF33GxNuaiH6rBpiS6XXf3
pSJpzkHT7+/19ZIkyi4n3JXWLRyt/PluT8/9rX+JRwUfBW0gjq2g0CXbVT185AP+7En/+B2KT/hx
H8ltCK2q3kqVbax7SzlZLcUBHCOIhZlcbuebGa4eSPrLlzkrDsZwKo23Rim2hUKhtHrAbmxnAfRl
VFz3uEvN2ERo1c/DRweY3DQKxDZRZluRQi13g5id5/nOUBq/qFl7K2t4mZrkubo9AtkwXqS7dbjD
Qe1nnHt67cVo9U2WX+Nsou+aQheucaGqXwb9+nRjhqHm94oSr8zqRTfss52bfqtfuvs27UyvllK4
RtNvanbhVaOBcX14lfQ7tYYzr2jU9EznxOdi2Sr1fmy3Y3IsCjBDTXkZlwzSGsZ9ennq4T3eCa4L
cMsAYJxxhg4R5G77uzQdkt62PMlAi+2grO9yuqnkEeZpdMtZOowGw0gzr5I1cDS0OWXYXMEwoBBK
jafp/kraGPffUf+cmEAqQzWBhzZh+bzySRy00SsvVKhqHbCzj/X0TM/xurwpmhlCbVoa0smS0zYe
OQFqdCkd/WDToBTpbW+41m6Sy9u5fmnL947qS9wuRT7rysaeo2I+6UOzsyoCebSwyIqN3Q5bHdic
qJbHYkBS8aMWWzL3XA5tQe4p43TCKrKAm1RtqxpDfvPhJCX2C3ked/RJ5QTSdPmTACNXlNj2pFMR
p47O4Nbyp5jou/yW+lsyHJS0De1ZcxJog3SeH3QUWwbvwq8D4rGijDbdoyqdKxzNoodduM6HFUKH
nV58DPa7Qq/HRKME+6JtPh6IbSaD2gJO6BENTzdCxaYtYhnrTDmO5hJWN9jw4ylLv6FF3hU/eKBK
E1cP4vUus4qw6KFEKU/2Ip8bdQhVhJs2jb6siEfEiQukQ8qFG/jgA/fRu0vrsoZ1YATUGCn0rCLG
RKpgxGWKAbf1N07BiKeeTip6DRbtOCCzQ0Js3s9q+dzVe/sece48Jujafo3xFfXf2O/lOegeTzUt
imFbdOcrfbj6znRGRGBqAZt92WiPnZFQpnR7PL9TY93MtStJt8CoX1RaLIW1eVhby6IL/vhQoVJr
p4GkNOkDFL5kd+qkk2xDXf/tutex/RjK7mjO3OCbQcdVPpTFxuzn90rS3RlDKuofA36+wbvOj2X6
JyVzsl9lEln2gkD2Lr+Z3dZ6rEJFloKWhqI6FGAyw4dCUMygsmXsFG5U16KFfay2TTHG01VbZw3Y
XP0xgyxm9MTTR3Q1QeiXX3WYYGKjC6Qiy/S40Q8yy2CpdmYvxfex3YHMXDVI+PnXnWEi7XGZf3OV
+eCYWAzj1+oxhbSd7wDOt/IVKnl7oMa9dm82Jjvz9GKi7dLQDyiFjD0a42Epf0fWVwMQlM4vU5sQ
cA2+DSSsM7a2YzT1lQKrBb5Kl1PejG9KD9MHLm4Rp49C5EbgRGSfaplYrj5uxb9Wd4AXQy01YX4/
rTm3Ldnre7dCQ8mxBjjSeNB9QFgN2+X7tDFohOR/9DDSfblvFt/a9BGgz2rZg+EUZSybrt2G0L71
A9xOqKVYKONb3jHumTIHQyTGI9AJ/6e7m8j1YabT928j0LnlZ/z3m8x9bSOIXfRetDnEIMvUY213
jcF5eCUa/i3CCTQLvWdsaBlAfmb7dCFiV3IO+tcNI5hNHKRjiLW2jW+u+pTsFEyKoMF39l5hZO+B
xsEs3h3o4Ir5p7GGawQmEVaEOwaZMbxZyFcb2vKrEGiANjg9Mpoq2pMwKrIPkoKRhw8AQr+JwwJK
7TM4D59klX1Ve4i2YwzPFLyJb4H5SwdjU+RewygOTyfqzjhGYL8+04sUxFzpUL7STeLVFIaZgtY9
TtU+eRLXT/OAubq/1UH5gbdWwoaynmg/MWIhxsDlk64gZtrEZP4QrdjWXZFmPeV75nlosze8IqnK
lwNEj/JE+IZeazDUtsHEiB1m+4xrOuWrAEQElGVh1LlNqR+Osbo4bYxP4Iopm/QR6WGoguAGfCOS
x08KCmCvfFtTGQowjRroisBlY30JtpoQRdPV0JkUu7kxoQAxlADH/lmRjBFK4oQ2VSRcy/IUUJIm
wbrG+gNPEAILrGg+pfyHYnkaAnAxLqvR+tyugmOdpcDglTm0dkBpxWOrMFcTP3GmlpthXgtYH14M
956C6zq/0QAHhEtDoMiJOxI9IEYzoTDmtnC1s6OUBkUvbLPASTYdemBkHf3AKHlGrFIc0cPOXN4H
15Vs7fqRbHChr1juPBmrjBVY7hOGoEKcoa35BUwrwMewh67Ae2TAspZ4ygE2sfBDbF5NI3wAvHGf
nowNz1mG8lfyqn4tuscibj+Y2/szY+QLvS1OKpd3wBUXONiJ5SQdeEWQCGI6Jzu/Lxa+1flS63av
/Ch5mmIebm1Yx1mL5d0sh4KtiP0WFgYyBdN6+GIV81C9eKH1iZ8hxurzWiykvhPqcLoeY+/d9jx+
VTm3vWJ4tvYLjgoH83/Ukh2NuiboqbVwq81eyr0G4fqBi9Djc07eF+QZcng9crHYowb2nHSf9ryL
4mj6dLpYXy2eJ3vrVf4CSGH8JSoyyFp/fcw1CydGdtMmDzj5WWT8DM48kQ3jSTfdQ9g06i0bgsmI
dPuAytlebFI+LveJVorAGmMgxAQWoQ8jdLSCMbL9xsdZHH+uz4zGwcUcaZRQ+/nNb8n0bW5C8oqv
CypI1Qfx5dxhEwLpbRE4lpB5NoOBxWakMPGEBp39nWj8wqN2afNxIYkUTYXFGkEnUTctcORX+wE3
vSauVg4y+8dr+wv9ln3QgCzSWQZxCyc6Sa9EmNuePifXHvCHPgPMRbwyId6LdcqtTU8kVvmelTpb
ToORqfh4PQuTIU88jA4n0Q5NDQ5yRBfGALyq/QmwlZwL7JVIAbkRFjFm9WI+MIFaRKRERA5IKCRx
7OQKA7aKGG4fioGnddktIFG0RscuvAOH06VKngg43Xvf8Zazs00FhGVbR/VMpXz1+RD0VbUNL2/B
lN+we4XRP12M0LbDnKMLwPeci9dOZq+P5+szyxhG7eOFWn6F/JxuSnLgpom7mzn4xhFPy7AZwpW1
JroFSbYRmc+a7CNg9SyMZ+v+8psHWzRuztWed8BVSQN65zyjBQETR0q4sXukiDYbnDA2d6K923Th
7Yr0KOjKiP9nzJTgXWO1zs40Cb/dgx6Ux7CzPQsqp7fLSVO5+YkVXOCziJEqNrNgf3tgTKLJbeLj
0iFi9F5z4ONx76x23aacNmu2CDPWX6UDUdPa8OA24hHGhkCMHeTCiSbaEFjNY/mBLb4QTi4xdnZM
5772XqbslTOeNeQN7EOupjk801FWupClAiBjuVblsjSSP+KDseE4ZNcDg4lQETV4CMrMOWYSIHZ4
U9SeV+L3uhNN6pahMWJ6mwMIQKGnvdAhf7CG37tbACUk3fas6ZO1AR/HoD+BSw5ABQUZ+xjMfThw
H0C05/45c4GtaAwkrysVe72RjBNzB086SD+QToavq7S7VS6KvfnPHhwSDg7SxcNG/2gJKzj7YFzd
9C/9HrCF51K/lpBHf7WTsRfO65iW9thtMGMaD0aQbf0sn7qZeXju6rdxOw8d2KHpXI5icbtx5DUY
0VxnXpPsWji9aNJfsRsVhAEzoqtiHyhNRvcmHTkPbjh7GgEczbzAit6wj/WPyiG4gftJpvGLuJj9
ScuJLIZtw1RWsfuQEbk0oITlK4c1HxXOaAbuKqBAZLybOxKSYjfjPI2mWGaP3QvWWucaOjOSbl5q
zKEJoeShnEk4+wZfJPhDOeqtB+7l7B3haPFe/JCqwiWpcJ/N3ikFu/wP8zHjGt5hgeS1HBXL6GrX
2e8rHUr9LTgf7g4Tyfkaggi3ddmeoSH4aDdckgWHzsUESQAvPAfev5N/4tLmdC/YlDM+nhHoHsrr
y2Faf9PDei7cLmCTld6Zlibzs1db4v/2THrQORHH3vOZVq+rfUzr+rti4DJInHuaGBh6oiTy2rB8
OTEcgmnVfuqhbTyJOe/iRddMpGeAO6gKpnkKk+aF/KB2aV7++7uyPRP9GUM/vSGn4IHn/lD7ZzxL
QzF8/Mxm8zh6MV6AWeTeL7l3/j7b/veZ2dlrIjK/na5PEErW+e6iMdj8dHcqBkufz/zXkYvUWHPz
JoRaGbnO2nYw7+Ac9S6XNJgPRsTUDuyDrOOl4jkwg3FNRtqfeB3xxJix8OYS94winsnZ4oOwcJhZ
zTNiP03GxfkVnm+bUrD1nZN4Dv7bRhhTPYmPKt7MeYkeQe3yhhg/xdNfjjBXvTq8LHsg0nVwsR3b
uzRYFbTbS/3NK5W81uUH44HcSfzrG/Ro7+et30xPnc/f+S5tN07ezQ8TfT0IKV4ZH+Of43UdH9+M
Z+AoGEYx5+2r+QQq/WTvqItcIFM3Hp23wUXg5S2bhx/Hb6ugis3dz7S5rn/UAw/adH78pntgkp4S
jJtV8FFG0lOcnonEMb1Yfz16YPRxst5ne4Wf67wpXnT+qWIstgLzaXGsdbL+mBzZl3aTY+8WZ1/v
acOu6RG7sq84L3bwIV5AW/OOF+cH8jAv+Gbw1PFHzG8e33Lncgn0PZdGci53VwmO42b+5R5RJe6O
Ysx5xTU6XijWueRBHoChR2+oji59eGSk/fHt7vJe7u4Aeyu846wAs2ANvSS4vYvLsLnFZRQXr29v
aCSiMtJcejDxKXea7YSFxq4M2vDIq0OEhL/mQoMNKoa3w5/g/kJqYwNM69PxcmlC4JotuPnFZHXR
WY3y3VFyjhcAynR9uXCA2g5KcZDHsxFBC0LhwxuHv7wPULrgxwBaaB2F+ia/nH6A9QEsQtgrm/iN
G09j5agHgwsFbhcfW5ZB6zHaJCDe8/+UD6Ie0ujIB0/jt5/ROWavzMCifhC70jlCt/KOylPnIglP
0WGl8eOIScKRQczOWxphguhTzrM4uOV0UsMTFOStxDW1XNtptz+QOvicTCvejuvL8cRntL0f9Qh6
xD/8MGC6GY88iQnvxzE8nmgkeitESCeUUVwtOGtr9v16CsVudBC0M8Zd7PLssGzxphCDdO7rT9UT
IeuT4sVpPjRHRDAM5GLaLV52/KQvuJZxiiU/wN2CqOTieRSrDn0PdzwSWN4IKPjk4n377+Z0689P
DiPnYDh33r3knMC2LoU7bXER408kM0xY178LV9mW3kHscgbcc1cRSJFkiICauUfd4/af0K0QQ6PT
BUVU5VzQC4ag7S6fcwkLVFR8qPbjICz5ARHQVyEXdquw9okpQbpWXN3/XLk6VjvEIoKoz6ud003i
4iJwMaKj8XtigXQfGFk5VziWrrf/uEep8/HxsWw6F9uR1f50FJc4/xcm9iwdA13dFRrbOg0C20mD
C14ne7B/nMnio+GaDqrz2HJJQmiNEysMYhqPGteEPaSKEafTWlgQGb+0WW2PlY+/lvLZhEQf9eOH
kE6Eb8N6e+HZjrZjeif+DBKfgnEPK3aX8F1vXIvLfMi3B0hAe7CGtex9LlHnHM5dcHO+D1js+030
2UQo9j3hBXuNPj9lrzpB0WB4nMvZgEuNw8cIGS3PTT2cRXFFipI5yQb5PleyPeC56ETitkqsTgL9
3TmvwgM0SucAGYN7RSrIALyrfxbGu/z0zDm4jgj2oHtrTkMiL4cFZTuh+HwPxHQ9NJXiPnEucIfW
3zqyK9X7xIjlC2QFi5DMqY8IzRjuQE3vfT48Gi+z94klzwluVjR8gcD6g3c9fx6YDuzKnh5zyIQ1
mqWHt0OR7b4PX9ZmQPkGOQcNnLg6pNTUNQeZ7NhcM9KNqi24iuE9QZ/zpViqnMtkuAyKd88suyeO
dgdoyK2YZZZEYsmKH3ec0My84yS8uhzmATMndmf4m2KDnli6sHE4vdlhyMsDhWCGp1M48Hn5ladD
BZ4wuQNps7keXfFWVU9c/TSsz1BJ+J79Y+AbgVQXdNMbPJOKc+Uf2ggqxhlySEzqc9Y2bD8SJj4I
ZtrBFdVV7zL4dL3jc0bXqI4eHj/BR+2Jj/kki/lbYg0AP8ZYyXuUZLwHLBX5WvwzudWJx4/u5L+b
a7YtG+rqF/7pxCcS9so39lJUuDfc786UhE8HcRBPzyKnEKlL6XWEBayyiRyPCykDnjZeCYP4JtbD
+vsekCWcv208nG7rw2ey0bziI+OXSwyaxfZf1uL0xhOVV2NZD1+8vsvvFL54AXTWhHZkSLzsefkX
IzoCH0RWIpmPbxarEdagVz6V3j1gLKZ34reJcRwb0HJ259NZrNUV15qcl7fjEAW4d7vU88VK1pzF
F1eLc+AJGHHPqDYuDFjQHsNlKnxp/bkiFiruyk82n59CGYdq998btn1+yKLDSjz+1HjId8bG2EJi
5UbxYHWj/4jwKeCrKgQLXn+20TfdNbf9EL7gnynf/NYB74yNuCAZlejspYhkxkGLpUcSFYPhjQAD
ih3ZwmhXTndFgk033eKipZ/MlKy5CAqK7SqWWjyhNUxOZjJ35gandKclfbX2NbQaLSuNZg408EUm
k48zWmQK4YqW4f3tUSLUBH/Zp1Wk6EEJxSpWayT32UauQO6qcjfDU7Jt0T5bjX/ZhCP/PYlqBEGj
acGzWa+00r0uQIiomk2mGFqQRLDPoe+9SJNbTqQm9J4M3JZuluT1MpdOKaMlsbwRjfn0WPwswSdB
tGhPSmXQTCheFvUHpBm6KnxgqQjLqw7tj8l7irU2GcFd08rsJZApXH5kap9lCpZ5CEuAxbafNogt
Ailtwgm0Fu8yeHTVHS8/BTddwf25tKqJlRT9DaYK3yqswvP3lJa/rsBtgoknQWyYkgCni23XDnAT
VciA93yxfXvpvoyusBlZehlgUyWfc/NTRA/cIXop3Wa4Kdky9gI9tRLTktuhCFMLW/8HAGrmKQ9Q
vml0bh3S8bJ0bdtGCmTDVCyCrG68OkEaRclej1pkTnUwYIo3NmFHR+21Zg7Oeb6/0lD7TTocL1Q4
S8Nrlv2oKT5qHaaVHaP/lifjToU5MDVAZqwUJutYf6hQWsl0QQuV5zI5SvrxGkiq+dyiU14A6By4
GMXgGu+CH/89JFuTiThAJVcYA8/KCk8a3M9a8trav0nw+XPoIyFNTVnQPms4/nGbnUbII8NLMT7f
G69ahTLteonZ0Wd99TYbAzoC9Vt5YGl7xaUcTjltCArhICFlLmH7GcLrC3l5BbYt4fJlgYPb6A36
x5+hjZTsXKAXq8vXVRLXyCmNglnWxaUsYPR4BboOR6Evfr1O+x5yZ6YHM1bW6WoLPq89oIodkwFO
5hfbA4IntPkUL0dOb4vW2yZNkM/2Anpterc1kU0oNCgx/uTyF3dEN1w6FPgeSDH+768U58YGaUjM
NDNgA1AA5DvezZODOoZQuBlOgGf9M5grmV+YMzwUU/4/DJY90o8jrvPb4aQzU3h4hF0QUSJRwAgm
oIcHAk2pxct+F0xOm+N9X58bplswS0LY8IIOJUxqQ18b6c/MEMBgv3upPGIqSn4w7sPyA2cEb//V
FtIKvsXWV/EOEU1BC3tRwtLpPdwFQITnHTyKIRcAGrxP6TD6DKfc4kXAkbgs+NGnRCyoE/QLXRAn
YBpOESjbYgpjzqHXMRYJGynhySws/hmbkTD/TnnX/u77ed/i0VwcOkzPO+ilOP8xn4myH4iO4w5s
+gwA+WftavTiM97680BGYjh0w8l1ad0rp+pTVrclA5DkHZDsCfPXR+fDAYLKb/+Up2HP9zDBryss
AifMWoXh2BLJL0J6hEWRVxOGO0aNgGVfz9OKsaUlxzAcWFKWQNkLiTu0vR6f3G/pxCq+Ni42Xdg8
wN0UDNyLNYY6Wj0qdbl0Ee/g2oWGiWGpZIqWIKVWT9zeS4oC4pVWEO0d3IahnDRvWtS52b71hEBf
cuZRVBi3Cy+NVQ6u7AKnpwf8xp/LN/yCWPm8fq9SipASs3j4rGDApfTMpSq35RPr0CLWyuv5oweK
PeNf0KOAEEwHpsLDIf2ETmpvZa84wrAVKRNH747fopHHmCnw/ocndD/0lDb5doofcAM7X37Nt3zU
9X0n4XVg/CI+TcLRS4/Uk5/q8+P4gP7xMYk1CZtzzf0OsKyVSboFi+FEbeLJfnm8xw9/Pqi/y//+
GodyY2+n6PFqv/dkoqngWNIATTeE1IflIYn6BNm/70ZqMTrh2CPll+R42+ksbk5XDm7zBEFFxs8L
MzHqsCaQf+UjhheY2ea7EZ97i98SMrDkrEXqOY+sZ2NYa8/qOYlhHe6W7YLVgurA+/aMQAjSzWfp
uccS7V9GA3d1m7402ybsN8xlp3ZTn7Xf1QmPB0xnCkRSH3C/sGjQsVxlSFYM7jPg56dsx5CWagiG
uVF/6tcyMp+KL3D6jU1p1jIerHjmUudkKS+QR3Vmmxm04wnrryuGXuCOW2/ziJg3gSFIr9dtyYRq
GR8y3i52c2udVIwc5mKiWRAkaDgyLRaZ6Ul6sV8UisLsGUp58dy8yb+c+Ktqqz4rJx6KPK7FizH7
5rszZjKab78kcRUI/dn9EypM+iJHE+DYex1yj7lPmPJiIYkpwHAoL80blqlE9V7fyA+0k5GwCtZh
7oGpu1DgUqEZg+kkFE+Pwl2tQhi0d9Rs8NGRDuGj+PiH60ysRWgT3QdcguKPJyGBqMdXOrlW7ma0
lcAdsOlgkoYnpy5BXiF3QxkPMWtxGYX2QiXELb/1bp8dVNnHc63BKIJCpN1YXcCTLGo4aoEMTQDN
BGkdt5jjGReFfwPEYbUzvoF3i/EKh74CQxSwD2L07PM80jW4gtaQVqdB/6fjfJkcEXnjYCK8PTD0
aukYs6o5CuYLg4lPuLst8AzB+TAx7zdkGXi/YSVpoKVBP2f7BID+Wyj+sEp8z5GoIYWAvfdj/Eyv
OkxHOqOeyonbetIXDimxcRgi64eVio2cynqTn3FIUeiK+1D+e0jFxZY3z54TaMkflCrztl3+TDJC
Tl1mMmBUKiCM7393DvtqoRJgn2B1gKqYAboQdRiz9TeBrpKEvmrx+Nmdpac8x/3xzk7/KP702TGe
W2ToK2fA/hR3ISpI2BrOwqSVp+b1Acp9SGPj1/idD1AIa6wb4LwN6ATx/iPTh/fVrLPv2ztKudnG
V9kBAvvfHw9xJq9vkmNC+XyXNtdQC2ltvBaSN8KiEPMH8GU1jtdn+80QXHaga64+FisZA6XikX7q
4ORpQAVevZPv0S5P8RnX/MJc42CNHoAowmpnBZtXT0OT228SGr8j83TX5Qr/ZvF4btB/LJ3XcuNI
EkW/CBHw5lX03oruBUFRIhzhPb5+T/VshHZGvaOmSKBQlXnzGvYMi42ZpgisokW/MXUMuBrCWC+F
5ZKMzJqpE+KeL3a6S/ZMmbaQrsZMBxpiPo/ZaLE0Y7d+kRTBX4XUAzNOK6bAQNIfUkmI5ZbD2Omr
xgv6TqnVk+I2/cBDJSqLgxT6ZgINHS7CVGJyAy/86DxZecklfQHRbtg9ByQ99ZjnC7N2jgvhQsTD
T+IE+xpgF4+eu04pkvGFwgaOkWc/qvqvnI9IxtPrc8ne6k7exbfy3ljiOYq/y+8Pfbq2jhkbmKTQ
8nZJ1oS8beyIQvInBhkR3dQ+MCMguYiJ86yZc96od+0YgoYZx0CYpKfkKhBCgltNdk5wTSnO3orz
mKf0VG+yU8rpEaw+92CumoyWOZ1k/Kv5vMzWopX6jdVXClbLh6YjgXHI0oP9xMy6G6MszPAixE2B
yEFY7RyVpGVAerMhvpIMM3EQSriwoXB2EvkkCGMQ1vCE0rKkj/DV/epPm/ETRYzNJj1qwS3h+Pzz
7IQMmVQrcpQNYyYh6AXIlEao4jOJcgUBpTBb1/EyAIF/KcHE4RrCH+D+4Un6iy6X7GIMjty7LQaN
JH+wVbMX2Gu41ToO2Oww6V/53ewwjruhqqFSSp+ocj2mZz3PN9PVCfOoFugIuDceFbw+blh1J454
2IvUMvAZtR/xj6tFgYtM38N7hdGGALB5FyH76IB3gPhg/ACeogWJ0LByAFzwNaMNgvb2YArQ7POj
+makndtEkY9jmCgZGtCRx4hr7B7SI/KGW8h1tlHwM4zhCRZfNW6k9QNOEyMqzn6oG3i8Qr91O6QQ
Y4yzULcgxa3fFr467bZEtOw9MJ6FUw5LipV5l/6cJxbwezySvknaJCiEGS+1oA+QRQoF8Mlnn+37
LQjPH+YEY6q7Kb0ZFRcr5pFuWOCkNnVz5Mj1Rvoxrjj0n0QYT08Mp83gneDJ7IsQbpJ79ym+xd7D
vWM0z41DkowX8J+NFz01QTGiDErSORUVfliMbFJS3sBEKEuUUcbogGLf7BiLT0oYV0j3CH5Gx0Y/
hKXJX7LDkxveuRiI3apzfZD/lCuFCWuOi54wcYNDThoA6T9Qi7JxxIgH/0UXlQesAXEe1beUrQxW
P9vHmf0yQpGIvmpe74pNe5XdEQwwDMVocvFUXfornWcA/TPOkPTbX86TF6LKgNFVkOA5CNuwBv05
ghUW3IndBo58jPkadIBX9UYwoDxqhnB06TxF2tgvVkq44WjjLIu10edJG9S/KibM7NHKOO+nYcxT
8GVt6nvOGS5TVCM3H4MBcJ7VHnwn9i4u4axg82eKso/PMl44KRk/2ZuDgA4PuqEFFwaDJvYyaaKx
Xo7xvgfyZZ57NKftTrnwLuUbUgRTmiasfPS99CxgFhVl5oYWT+FBCEb2rt/ZZ35T1U/4RA37vD+G
cxrPzGCdp2eNgRn4zsCDP9IhP2NKwp1+cTo5qPXKce7vOZwJIeCcQ83c0tVhy3LHxevsX/F25yDl
46k4BqIRylDUfHFmmcLfjFOJKoTagf8eO7ym+kvh3Amcly9qtb/uhyUjdjzuNkMpJoC+0Oh5GO+m
owwzD3pEg9m9WDdAJtCKIac9AF94ax8G1EjPhY0nTKyvRlw492SembydpB9y4cETmhOqLvYd0i7Y
hvIHjzWV2MBMEPthBgw4tpm/NStTGOnqdwm6m9goMkANsUeQfIIy8MRsFw7xDxswwrLy2+DBoUCp
eKKhpSENwu5b+uEh+i4P0k95yA8O1t8Zkz2H+AGyZOdQfhY5gzENIxIBeBLbUz7p9oJS7AXRsaFP
9baxSKPDNIdcOra1J3wqvvtSl/HTeKX//HYgIHEgaDfyel7ihbTbTWfIvobcwb/rt/Ei2+6SHqt9
cQ8hBl2BmNj9/BuXAidmG8HbqT2y5/nUP+AvPBx0QCCzupAklvg78+RBX9G/xPbvjaBSKT/dDwsD
b2Ac1mNRerIGOHiRS6DuoqugQqXyowYtIC7/CN9g1EcURT8+w0uCgLfBE4MhTv0LWj6MzAr4BRfI
GrSR9psQsX1zKg+yoPoBCnHHkCfgs/wIhaCbl+Ls4a0RQkUIo3EbgEaBHNh5nyGe3/6tuJMT8itj
dY0gxLopt/4dYi4kyGUf3NyCZbqhZvpn1scDzy0XGVsFRn7iO6oDdvX/ViDLvrk6x+ibtAUqYL6h
PA/+WIOVsEeursIrnC2wujKVCr517PKijb2ntv8DK6ACDm04kcI4GlaxL41YQjSx2g+hIyySP+kH
io351x77Tb1h8vJvTbFijHXD2qk3uMJj2Yjeie6wOnFo9X895Vk6omHkxKoZT32LRBNuFMaOI5al
+AW4mnPEAiNe+e0A/XwganmkihykfCwPWIVmUwT58HeNHxGCpUkjwBSwEFSsMiVwNzKx22aOJsG5
FCtCu34u0iZe+1vjwEG+aWm09B2cvJExMbYIqjbGVtjfOdtqhdvf3J3ijH+Ob2ydlKDpzXmwKdtU
38Uz+MXupgFN/vV+tXdzCc5l8xWo4+Et35InxWDgfmXP5hmfs61/lA7O4fNk842QON7aW7A2NtpD
e+TjaE2ZyF6FWzMNLo+tJtIyoEKzztg5+NR8YQpIBfZX/nFVWDSilPh3Nfh/ubdUD5T12ZWKMgCO
voJosaOj9aDQAwetwQOhEqOioOsiiIWngo3tLyPqFfDpEVLAca3ZzhyxxxfkXDtf/8yXvmyMfKmC
IRZocOK/zBNYpY2iCRkr2BpnCNs7kD+iICoU7IHMMbU8L8MGKfNH2HWYEf/Sp3G0lLj+btgrdU4I
WE4vtmoLY4yP2D9bD43oyH9z5HDQsJur0Eg5Vf4Vo1k+olMxcXqgk4Dl/jZfgNLDu4TPfevg2/Ti
Z+k0+IbNmX4of/H2Koww3qJib/7/ExmsQI4tiMZnUffC/KV+BiqHv3z2SErSJryTyPlXxDtcjyn1
Oh9Khu2kwIQc8dmtB5eGa0T2FuUyL0j9n5cTrkSOwduNa8GBJ7yqMAT2JnwIvv9g/CsuFNV5/yre
/Kt6K//eLEW3aIoe0oX70B2HI3emf9k7+9TeFINv+TSfC++fz9a8wyfSjh3mD+96XTyTI+5xxjJJ
Jv6xvdELQw5glE0tFW/Me7wRsRXU3tz99j5s9V8C9K58XmXLT9DhcOaxzvgB87e4fq79nTALGCXf
5ct/s8q/xWos74hYUKEyI6T9ZsWdg012pYmoViBaHJnAIyFumOHPsMVLUxw2At6B/3n+XP/luYjO
leXHryOY5V9CXn2XkXV8yXv5DrZkMBqKRQLFmZaHr39BDkikoJR34YhTlJXL+2W6Kf9SF6J9DL9y
7StAVQQNBO9P8Pce0hRoMeLvMR3xgL6IlRmPDJ7WNZeueVNL0ZOKn0PdOA4v8TqxxnSVLD4uMsZ8
5kncoNtw4CkoX/1OI5xKRngztimqv/k/SevgV8on6dv6ZlV5GNwe4luzVB7xLb3x4Igr1h3Sm7dw
SBBA5UQIDPUUC0a4lG78p7Jsb86G3+Vs/kNm6OJlKhfjAWpy4GnEbn5PvNOdB97dW0xTQOf4Fgzl
VyRh9WPnKf2VNJsZCmuxHullrQcrkasgWUJn+XlLRG1jt/5vdQ4khNsjHkyelJxM8Rc1BFUUDxFi
rBxOwyX6FfaD0Dnlb0nkFJE4/yCzY0/DaZ+jVlQjbEYcLrwbU6ewFDYDvD1QhOZKFYNenJqG2wDQ
9sd2zR4MXsJxsEOoLpx94m/2MLau4ocTyZWEq6vxEx2cK6moIKnQBYtfNBj1Ez8h4aLyZcAH4wF6
YrjAMQhtzgBC+MdRtF5EeXIuBsMkN79qbIJhZbGFcdvo7kUpAJ6KxwEnKl2vOC3I1cRBlxaQOE0W
IY4F/JO5Es1OJhTxH/qXaCS+8ClhsxKWBuWDUuIR42uF7QIxSBzZ1o/xw6nBgURIAKgbRRIoKD+d
nfxbclefvIuWz3CsztkdPhMtkSXSo/CGRZ3hjpsfMm+u6L2tlX9TzrSXb1DO8BdLdhhTPDNbEfPR
nIGQj/IT9l+PbcFvSyZfeclYvPi7/esFjZt249qUT4iHU1reqIMb+SXw7V+QdfNSb6OVsU5hItUb
4OJdemj2mFbly2LvLguAUnJcRYDu2XhJO8MRbWX7Ltk6qVx6kWwuEn/9tbppY5xVFMZ3x/xqbqNr
632Nu52IY1Yfykmw9Dy8UDF2xtO52wfXknHnL2Hra0KDDwLKh7A6NW7/Yoq2//wRgy0x2WyOpCri
67VDhMJCZ0XoTF3uxQ8LJCWvJDiQWMbyOfSb8NU/qCMIYzXI1d23W2y3ftmt2bjZLf9twjyY/lUm
iMEYgaWyRoUTlmjkKN/Z1tJ/yG3bCswNiAeohZKutSZAS+wsBN51Om4hY1o9MvIEOIQMnzr8l66P
wpz1Loog6g7g2FLUJSwoFj5iXwAQMAqDqhfO/Bn3n3N+pNDFG1Y5NydDeBVjpiAQMzzq8HMhFA8p
xb+WAl9mU3wKNgjOAr54Gh1/RDXAJkRQqOqNNWvETiBQUkskYVChSVt2WxGY43RE0Iw5sClCiJto
+vHgwIYe9VgzCZ+BEYURqDnlegA8ks1YFAZBuPhm+ZPh3zf8s362YokRtRniHHUJWLf5CBorTFwa
c+y/scTyaVs5kqIpqdCp0N9+NTwMqBo1UDAMc76SFxHYLRgfuCWmHaCBGJrgXmEzHR1hsM1swNll
a5M+Dn4z3vgAblDA8jGv1lAALjs+4r0GFdqwhIiYvMAFxkICzUR3g7WJbSZU3H/pnqqw1k0F29r7
h/aIJGTlNQh4pH3TIDTi4eCnAUhYaTn4WT52v2sRVF/dIGESWLl2bh79F5mi+/iC4KSlp6Slepri
HzgG48w5zsS0Cwa2YUTgt5G8LGworapx+ED5zNtnVaLP+pMofytViIZvZw73gZj76OSG+ySPcRJg
gOLJD0nxZ7nRTD3fm+D/N9GjdJKoMQT3ArW8PSklwqFxxsqHzyzJl+YnmHpKMNbx528r4enGGRWV
36ZmL5JP+NMley8kG0VnJ3W8Xd9gOy4b+1hk4DiTD54NMS+Yt/YmLgDMLdKjVW6srX+pqNdrWM1J
32FVBGWjRbYfOUiqzdVngBRBJYX1XMeIgfyGCvlcGjQLv4E2asB1lAG9Hfh7GnhKSrPDJLxnyVmw
AyLTnNuPoAQRzA6DaAlMaIaZMZWld1xFc00Kpn2Me7reLo24QNQ4AJLAvS+hUZnPosOkRJ55tr4s
FBhKYT7t8cT0Cm1SV/XTlby97arMQMldDCGGGvWkccvpJxPunAghEZ8OTHttB6nTTAJZVh0d8M8Y
FVQeARpu5hk9voG9ibxZeE/JMyRjgFHFxHW0WYClXergCC9B4W7hwGCWnAPBtL42EURY1WHnsAB8
9WBs6fbUKoXymcWuaWvvMywty5or8XBMrM98sCm1LHC/QKMowW/Ajz74jynrBtCk0tWpCx0+2UCR
mISdug4gMhiw55ugWZaDM6sGfYeD0iGTiv3HafZeZm0+tRCWZpvMd7arepDXZdysHJVoAcEeQMjU
ftzfijZb0imIOyjFeV9ukaAeq6pfl055sFtzoZbmuDG9XRLzOLAIArpXskvEXUwr0sXzGO2YO1PQ
0KWsibDullWlogispy47pAeIUesYQRvexEZvb+JVFGAvk9UpfiX6NNK9qfiz76WbDh8M2V3ozrzi
PmgZLbEHu4MEhrQROjt5Xn7kTZh1jJoR3yOGUcYRCqW9s/Pw+nY3UK4PeDUxoGfr0EohGWOMumjI
koXD/8+kjzRziO+H+HOyoG2T+rojTQEGt3vAvtBlXYsNxCD6vMQmdNhwuBVnY240jObyJ5qUaOt5
+FuOsl80NsmZ1cS52y28FZQL1E/sV0hpbj0dDa+JH8MX0hf4GsR5+C8XzBnNCCIdaw7C8Nmp5t7n
BAAvphhi7A25GcoHOUnBuFtrMPH8MagHpCvI6TQPvZDfaPGofMS0bXMmd/6uxm0Hes0jQIAEcFNv
hKuSg+Z0LP1U7Uz/EwHzVAzIauFAwqkjngzaDqVGMHYvzQJvcO6nNhGYsjfSbWhxFvb+9hdWwcDW
aj1Ol2hq4I8zVmO2qP2UGzCHCs9A1umjfERL+mSmzQxK6xkGUPDoloDaMKuWCc5liCvxHMbchYCF
KXoFVCT2yGN9oEYJ9/HW40xdC9NBS6jdAnWGakx9p09uBbN9IfGJt4gguJnSqahmZr6KttVaf+oT
h1EUacH1LFpKxxjTlvl/6LaPekmbu5dypmDvicvRKsOAcAVCosy5Wkh1SKPbl/2yBOER4h5w5XtL
tyIe4lkjjUkwP/G5/wU15/W4gX6Fm8CKy9IMGA1BhYw3Yv61EsmUI8pW/iBt840KN9jY+vjLHIje
gpokMsvJN4+WVJHM5puVhP3gBACoWwlTnxO1QLppGd1R4oLoEaSGjwUUBxU91jIJZqqIHcY9C1vM
Kd+VG6K0flJ/bqfTho13TL4evtX61FswRkXqCXwMP2ChY52DzTGZArg90rKHP9oWRJwIXjXEbpnf
I4bX3BY5BmyLcXvzpozv8T0SkjJ7EP51LOpqzR0uZ+FJWakgKpiQ2l/KVe4WHXEBQGGCX48gGDHO
pb2UCbJQMd5EcAuUEwY8oqOUlzbG2bT5zdBvUD70RMnGDynEumHUrMgkwxNH5uc2iCQJHaBEFQQL
Ds+swtEewd2xfKDmqTCCp0STxwaFEi57HOHVmpWhGBNSCnykTxD4FJhGUOyNHwBLK5gCTIa8z2Cp
p0dun94vjdWQTxzGnzDo+FGwswgS8SZhMMNqJTtmJmDQGdc70ed0IizoBHHRtNVXjDkQethrKKMo
V9a013itbqHs0GFjQUqBFTCdB8DX7KkKC4cxIW2tOmGFKat2psJph285C1/wUnDphdGuTUW3AS0G
hu4cfynEGh+ehtIZIbnqydzlWQaUKq49PFtGN/6S9wWWBRaVaaz7BMmdsghWMGSILSazzJ85FTmT
1eKDjvpc3NMli4oWg/xa5P4r5wdaDzQH8hR4ED5EBlMERUfqKsRLObr0VcB9x62Q1Jf8XP3LSIix
zEfzDdGSeo7SLLjIBUQd251g8eq0Kwe+EJf8QiQLx2cxFgrcfJxPvHfifFGlUUX1sK9PIfz3S0lH
no8rLK6AdfDDpi8IhEo4IYrkRummPjBm36LZSd/8PSiM//5FQYY89UJfIUljdQbt9RAwnOUHELuX
c7YLclgYpx5ATs0p9m53UhUMUaMKXSLiTYYtF0ZcdDfeqoTWAuHlYZBqJWZprSn2bkBgeIzs0Gek
a8iQYI65/7cQ/a9UVEd5RCO+Ro/FOdFE2AXjfkXRy7XAvoxCVBcJ56C2zglFHdEzT5pRjJmwiqM+
1t8+28PNR/x/YORWD6hxu5c5Y7cjKuIlYXfMTrws4V6ZNKPktf1JV9RADXlt1EgLUmiaNQNLFokE
WYvnFMXfL7+QL94pesVEWkQtLreeOpHiQxuwmTsFqvtqM7glyUHe0fDybSaKGHC5KKOAqDB57GaB
iq0pFEv2BK3Dc0u/muGrTUuKpkvPsCR7mgyCuv7dW5y1REUZ44CZWbMl/FvBpMKdmMWy36X5QrNP
NvtU3087OeFcnxbhVUYqm4/uNjo9fZKWN0c+qCZuBZPQOjRUtQelX7sIrmTBeS2NLTMHBeqxuqiB
jreStJbkcmLV37GOym8LR4APo8Vj7Z3bP3q1VIxVwHOAy6Q0z7RvDXFpde05qC1u9gDiYKfHjDE3
3UbPqYTm3k+IWLtmNLcYAMBRdHGUWw0k9+byCLSOKskq1ukHn1nrQAVsKth/Jl8chTh2FaAbGKuR
y+IRG4KYdvIxD+ov3R7+w2VNibHWzJ24XBzsfBUg7J/y1A43N127xj4tH5Zzx+Zj7mACJUJ26Fw1
rtiYqC6p3+n2TxpgrYPwIry6PmjcpEjGCpvu8EX3yKKsnwQK1SOsm9N2oWBhpUzwo7K1raI+24YU
rDl2EOwT7L64zeEtZ8CKFTjDp5kmPkO2Ce5NeIiBhta034Q9NC2ziXvGJ8OhVzeFMa+kbVK4IdKi
ZerWYvikTfRyqZeL1Jnp8CfopawJLQnudVHlrKX6UrrzXMUrCsxS+s6lhxG983DrZyfbnafqr0rv
W5IrKQ50ClPw3z22WkG7MKylonG1T10/pXOihFVqvJAnsQgLKH9qckGKBuRXZiyJnqOlV8G4a55/
awBGOc7uGK2AwE/s4i2TD2vfHHeHR3W14Az/qBN+O4hrjGCrn3wuZTkBS5XUQ+KeAuYy2VkGgoVU
66m/rjtt63PUHHCIKRF8fH4+1iGh8LXkaErYonplnXfFGlvHAaxCmDJR0urBHsOSSOKYm2NIJmWM
4OPwwti1KVeZc48AyGrpYQGopGe1nsva1tJ2XIOsWmXJzUeMYe40fW0m17j0cSIDM+EkrnDOlYPT
UJ0U0F49eLcMMrkgLR3P1a5R2q4kZ87nD9SpSZ8ZmioMF/CnivymBhcH/F9NDS/SZ1K/xX+wXZC/
Gsi33LrpI6jPtcPhhW1KkOIhc/DLlVViHgQWFD+rLsI0R3gC3iPESVQsNgibhD3Ys4Wz0oEy+NyZ
9GziBhivjGLFACDtNh/Etc48Zt7mPZxmy7LPo4v1YaVdP8J5TN82wTnPjla1Sh8f+xDa59i+SMjG
Ps9B20EdtoH+KK6p/ah2qZubJy4oWr2K9aVHYUaNQ78k/Bka/8l5byoLEuRqfPW0dYK7WGrCa2JD
9I1RXh9T67bosoWkLyQUm1w9V0NqMizZ0czunDgHo7iGLl5c/lyShA+XnM6U6qACM8cPFWky2y3z
HsN4G+TE6Iw81FsPt1gynqV764wnb0wP4HpELz2acWuS7JLEC5/Bjunv63bRZmvEksxqPgdJ/c4g
pqg/8NPFGIr4YqDKR0XIQtL95tZEb84f9Vsu2RDaM+6OMnOWlgf4xAIN9GPydjYZQCXicQo6lZl4
zuvXIUk448q+87drik/7bFdnggxhkSm4QjRzJ16F7tWpppWJ/0l46mKIWMxvjaNr/4T1+oMSEAMT
ohehapU/Lh1D851EJ+4GEFDWXhqMzwCJungylGuLigePZczevUXa7FCSuOvcuWXDqmf6pX4XHFqJ
i6b/L1S2mTmRu4Ot0FREh+yatL9dDagKQ+pjIpe2vxIvmZoFKTjlvO2vQXXztXuanuv6UHdbF7S9
IsPRtC8FhXUO94LauWM314ClE/JKLQzhEDfX7jEDuSrJQi3Ub0V7dhiUufmTe8sTFndntduI3kO+
ectPd8mYFHYsCAjJ1qn1Fj79vVrU8LmxAgCiWn6is9atlXwa1XebmZwET6J1pLFf/4nL3WHka4K5
O/t42Hv6UVF3/V6nPVOsA3BZqoqHmmfVg0wuT38whOBkC6IxpFtD6Sa9RJISCaZDhNM7hVIHmZkq
91PK5B/BnscMKW76jeyle/HLHVvlpAlXjp/NyqrfxDEORPkwkW66JC8UrnpQGdNG5e01IWrfdCNb
NAzsGG6DxzJWnnmYjX1JYspCQ83EkjOe36FU7hxjzJnJ8Ss3+jRzgfz8fhxynytJmYcF9qXcfMXi
cLSIIME8K5AXeWldP05O1KS29Id8rTf9ZLDbWSVjJu4fbQ90cVCaxWAztZJUlzlaTmRvN8eLaCLL
8pQEiX1kKF+13L0MlBdtA3gag4KWL1W6hk3OtnqT0p1vvgLpmlbrfJjjcNPRX2AxvjCz1YAYLoa3
sevkbe/dumKjp+9cO3fu08ewh9ma/d0X00J/BRmwfLfP27UfrC3jp1LeiYErpLEKARLdpQXxwVfX
+KJ8yjkaCBq/jzTGncEAo2g3WroAvMnavYRduDy2WK+nNprUEa65U9QMChV0d1DsqUG5iglRpJ3w
YcV67yOtcF+Xw5nXzVpicMhj3oY5pn3UHNA4T050wO6olP4UY9M3m4HHuYjO/qlrpmm0aoqZ7i8H
0ndkoghIkwAjmXKSxQAmFJ/aWjfZmsfdsOr8FSk1TbOs3Jnvr0pzWqPXg+GIULRdVPI4k9cUjvgR
wlwo6NdxUnAmXjSrbGF8GeDGN4anEoSUA4RlzEqbJ0PbfZpLF21MeUpMuRdsDYOBRrwoMO0Nt4oY
7ZUnHPr04BTlmBNnAqQww7fq33ICeFC6EpmQT89q/m0Eu7C8RgBKEnQiL1hiQIBdkAUU7SS3lD9n
typ91BhbxwecCs4eDAxjY3qvnmffZ/6aAMe7ypQmTChOIU1YRzbVuBn75qSO5+g6sHVwwp2M4S2x
Ap8Jk4kI8Axgw57LorOzFyqMIId1pTbA997Zt5hMDget/1PbjaOl0Ir8r05+2cBqPQ0xIwHc3PB/
oq35S9qpFgpfftdeKeW/e6Gv5G6uVSs9slBmqT3kjmHZJAeuu6zNImtlAF2AkVdAucwdLYJAUs7U
LlknEKs5p/2UdpRN/lNkRDCs8FbK9N/A3RLoU1dHuyPsmPf/0EjbahB3fFB45xsj3QF3IisybcrM
FloR3ofKHsNOcgMCe1/40Gnin3BX0YGx+Wg5QAPuBRPXm0Kc6+MZz/vQYpG1xTfCro4NzGDk8vbI
Rxn/HfHf+6keMCIyqon20j0QDJwvcKLtQGYxZP9hcfo9rU2OUSIdeFvjaPXd6OBOJgqohZn81O3B
HTOzs8JpaZxV56Z2Y9iTZHmwO9SoAbkd6kQfRTLmvFzsGbvzZwwz48zHrPoTHsvYXXDwNr/DWf33
seRIHSs/mTGzrCWd/6dZBZ9XoX0XTA98FXaKOYkyOGj19BNlM+Gd3Ny77p0368RbfZS9303zEJQ+
/YHvkWAiEeXMUb7Oab/kERqcb715AspayoUr0FnfnY4qm8GJHF7Vlpx2Qi42g8JDBPnhmkUPc5b6
GywzomhhTOkh8a1IAxz3Zx93F3zwH5xnzJ+rY+psuW+qcs/JuUr3TD+gOxKKqsdk5Albb+lHypZB
tJfyU+4xgIKv9jFAhmm9AsaoGapHWhZM/CNz6yLsxMIXv153NqDbSxeOvms/W03/Di3sUOc8A6m2
qh32rVmHpbU5tVWA8LGZzBpoaEcN8ghYW3MEmWT6TIAqOL6yCrRr00BccDDe//WaRQ3DVWrXmn1t
y3tC9REkx8Bat5+ftJ1k1lIDyMHBrtl4/tImY8ubW8Wq0nYO+2v38mExuavGvg/RJiMGeRqGzDLp
89xXwQ7RwPgFzS7rQ1Ws9JrNdUz3FUSXSl9U9VZv5m23bJO1g2uRugghNKbL0JgF0UxuNmXwK7yl
XcbjlXM3mWAP9VbJlp9qxYZGl5lv2XXUZMZj5DW4KM5rbMBJZcVGKV+jjcVukTmrjhZsy8txVOu7
gSNc3hrOwsYqg6RbHK3ij7DIhx+bqQIGoTAuLra5UnFiQkFg/RZMxH2Z1fGBvT+cLP3i5/ecTHI5
I7B5ifmVWh8HFYXbqIZ7m8zldFk4l0I61uFOydYW6BmCq/LRx4c+vrnNmwSL1Lmn9lnNJkO4/YQr
RZo3eFLi5FbJl874wRFdzWYdyturbatLjZwthvpgOfJ3DBxH94Z+gsp01CU7mbFR99DKZT+LHciA
DMlzCDgnLOAJnaRkxqWMubeJydW8G/5UiD2hs2hDSJPNEWO1wdnJPaK1Q4iCPj65EIZVxmTl0Uyv
CSaxvMdgn6XweEwuoXoBiLAhIbgLgyklkLd/AM5mhYXySZhQcwETAp1lnFxfTJiL9G4UZwLHQEQM
bxsoOwnjQTzH7IwNe4pDk6/7hB688ZiD4lqg8O1Xn2bWRetNRolPchh2/V4BbrFQoxN6Lr0+8nKS
PQ8wX8UMshzxkNQXL9homMdXDP/JKlSAEd7a68OKrJuIT/CF35+sbmQO/U2UnHS4ICjv9FmZXTwi
Cv3yZtdPhe1jmhtbKZmHMKur6aDsw3yZ2bB1171gg5TXsD5I7bYyFh5R7rjyYVHY4nt7UYEjbR7J
etebeN9eNRREGICUMK+kmR+dGNXGQThSiGv+4BBTuCtGgkA5f59ooxWnEmq4M0fpC28eDa23cpeu
tmQRdva8GrZkxpjp1u9axhkV5ssUTOorlGZpCfB60m2OJ9CiBf1khb/mME/21KvhvUcoqX3rxrY2
eSy9NQUFXf7blOc6QJR/cJt15kMSzMYGCbdg244yqY1rHK0IzCojLKj3CQ+NvmA6QUIBUH3vbCVs
eoxI4va97Xzl2GAMWTfr1XridyaKQ8bo7lWOwQwH4HzCNF4dRkFMqgW6xxCb52TYKdaPuvwMsN3U
82DPoGh0n4eqzJM7Kc1Iu9UVDIzPjqsP3lUxDZ06vId+ImtnX4KTxWFZOd8Ja8dl8rAdDEymKZfH
vYnOfN1iByaO1jZ5WxD+2Njr/OVWx6HYxIbOVL8GW4AQp6MQ410OYPpxHI2rz/ejwfZPuMff5GqN
Sw8xA4pK4vij9A6cHKHVjiCR9861LFZDsg4BZqz+FvRrCRZAg1zNObTlVYcknZJBVYjA53vkTuJw
LkHUSFlqZkxMSnuqKRMwpBuiNdxLbdz0V1/CYfPXsRcMkgzz2Oa/csEuynpaCS4oYMcVyL8oV7kK
sjiXGYrTdYDF/cXoiKWeydLWzNZMOKjEuMWfEHKNAnIOK8tvyOMh1oj5Kocz6DhGaXVwkp2JDx6r
uQtw57555OrGHWZB/Uq9Q4Ajbaj96tlLAmAG+MX+OnO+bYiA8sCZERMfdKoLprOzDA8uwL4AiC5l
LhApmw7zRdWkdwuoQS32oAoeREeOB1VVM1w7hbRsA75VOmthiOj8L5c3krtM01WabhtrFiQrktpd
RDMhzss3Bwd4qAQ6kJ8xJbbc6NiG3FVY0LFCzsQILerOkOkBXc38nQa3ljmlDdmxw7jOuRkFtvJ3
MneaeGS+mUpNcVH2Aneahf0oH5YYY1npDpWB5E8q+8Xc/Ss0jswHLSyh2qwlEoLBVQsOCcs8in8B
S7FpvWsWkaGbXtr3CcPYkkEL4A3xPxlpXx05bhpPHDwkN9sO2ULBEjsTXDlwOJ5GXX202hSpumOd
+/AnYt4r09FuOu0b03a7O3j9ptVmwKJusK2oiJVesIAhEVMh90VH3AHY2E1Lb9gLY8yJai8eZ+z8
jmQjWsc6AauBAM/TbdpT/rK3rTv5WshX0+oQQO08Z6WmP1V6K6gROzzGYzU8tK68yhM++DRhCtYj
biySmV3+tIQCE74AKbQiKOeRFvuU9KPW9JYaJo2es7ela1ZuAp9S1TJGGavFZx+wGeey92hbWd/T
BcjQ4nyEH74Foj1AkkLB0aSUKQiYXaJ/HPh/n2znDnC7PGWqGxp+88Uoq86e0k4EkIMbL7nrzCDg
e/T5I3YZm/l/CdcrhzMv1ZsuUoDFMVuJP2jx0Ah7WAThQJ+ba6zcx0rDNpROYmYTDPuZZyFqLsu5
4mrThpQlp0UzxxzSxf4uUSBPwMkJOI8tfos9VgboZe9MpEyk3625bpiOfVw0cFkzyhj+xMp0QA3f
Gph0B+24dtx9i8jWgFRn1D5NiWAo1u7LYpjmg93n3hOg0YHJVnmwMCtmFZijWgWGwzIjKaOYI4xT
7xUgeNFwamYb2QQu6G6x8+5aZSpl9bqRe7itQbqqK3WdOO00YoSTYlCWZu2mt9CLVPK5+u2YtAZH
kYjzhvluvcw3JyLjpiMVgv+LAJsTSaTNXKqFTMYFjorM6nKaNgz64NFx2+7ms/4fSee1nDoSRdEv
UpVyeCXnHAwvKrhgoRxQ/vpZ7amhPPa1jUHqPn3CDveema/JnFgN0Dxq/EnifbY+mwxwH+fDEcwQ
7U84IiqEXK4skojuCPwapM10Cv8QnHeLNbwxAvwEepqBJ7dUQaMKSiMUm7t1Bdq+7jbWla57eFff
sK2YyWq8tllzsK4gvff6JXqh3sZL4qQEwccYiHcEig35ZsB/HMK8fCILbwyQGO+SH+a9YNG2Kneq
mMswTppBLWd2feAtt1DD+zFSgCgOvBhgfu+UdBXz804gowH5gQb3gFgBTp9RFcD0+grPOongHTJo
wGiPsYuAkTNubAE37bJXobI+hUrfl+vdDwn7HJjMgWSOLBQ7OPsZUdBcYsZLHsMwHwm3Ci4/Pdzh
5x/ADB3tKwoXedS1Q/MNCUx+I+zLH+By0kOEVwW/APqd8uT1fV4MvYE5NNGI3dBgGwgKjWs+AwAU
u4Si4acZfpGthe7RjmOwEThtKKTSA2rOz9/PWBwtgKjAZ+6wW6PZVUOOverAZ6EvgRcTZNWB9epv
9c0+g4X658Mgg7rCm0RzEbx1h/KrcCBCOkONx2Ch+McUOJoQsMccDsjBBOo2t4pENEZ1Ew0um0p4
hJUhOAl87cimEdrjhxkyMrW0wFxuqSmVJ9e5fvYCZk9nBnoIN4f2g7wG33ArruSQIOT4GboOS+kK
HwAB1DPNyOLIWoIuuQxuPkyFY/d3K4Es/CkKlNs/zgDT53DfsHA/YkyqXSGcsSjvAAWEEfkUsCed
R77D4D1985KqN3Nb+Uzs5njw8JHnEiZMtPkHQWvRB9ZTPsPIYmkzhIMgAmYUfsefTTtvChE9CGTO
AVI1SFPWgoLuh2AJCbqQEP1jxsHOojQegRiEQufZHM4jWAlsrj/ahH93AR18Ca9/tKOr8vyes6O3
R5CYc4XR/5O5s3WAb5Tqo+4Gplq/4ZJ15ki2ZsA2IbswowSgQp0h/9qMLUGNQ5mB4vSgCcBNw7IQ
bypl1l/76+cYHbMjr/oZvoEO0srnapwL3gEWultM5rffdX6OBUIBXztEcBl9bivOn2N6CXZoG80Q
5zt/AA+w3f19DsXdvtm7+orO0FWZdWd0l44e6R3k96tyRXWBYu0Zbblk9/DOnXnLb2xNx4xLrnCN
Dowt2Ijh2Tm4uwJAQ3XLZoKZK/CTGqCCYpvthJICIjboTjrL4pht+6sPLQ8ICHeuOMbw4r+H6uAs
u3d0BDN8VE7kI+q7PDJbh50E+aeDzXwuERhr3mKrPeFM5GfImSCBuROsRHq6NELY/LbE9mHYA9J4
wv5nIVJ5cfXcYMSD8T/kHsj0/Bi/m76hav2RLcD3JMeUVxvfyUxZHWT+kKx4Tv4eTFIWTvXmOuAN
LAgbvGXArLqAAbMguZL8IA+Q0fwel55POEAIpeASLLocRGN4vMkwYLBONtoItiFaERVKZTi1WYLH
B44VjCcvlo3z2QLmiteQ4NegkAA8n8la1/4b+jhDaPZOcssPaDi9nB8iWHkSFK0Pyd+VrUKYZrEv
AK+LobWxqu4sNMHMgdv17jbsQYbTCBkjjR+h/A1rDBT/MrkCQTuA+N6VV/mm3+xb/CaDfLKE7ZP7
imjBCChv+STAkQ8YBwZlVP7YgDxZ0GDX4Sl7b772FoB9b/65JPNAPpbu/EDwP30IN966fPZX4jIT
hO9b6HkoT0EYanh3HYilmoXNsrnG+2jbPzmbuAD1UmHRB8do272L7fctltX3zeVvn2zHlhWavgEV
v/N3D5tdYWFFx3Sf8DzVNNuGe4GxQKVxK21QmThQq3D/WC4gGrnSfIJG5RFS0pGYQuBBLaT6w5ZD
Jyu27kVef34Ebp6D73vmtvochkQveDonkIvLmj/lIFjSQezKdlzRas+KdrjSGS9Yebq7/mk9MyZ5
QYIEKIu49T8ACP3Ft4oOunL71PLCl7JDQQfPSHBIs9WNky2kDMkRnIg1NblXBlSTVNWXalMvPvhm
N5TyasuG8z4zBwlZMXqIaHFHujWXWpwdnllvn7Q0uVte9E46lOU/jj2ov2AimWUEjXzV6naTFyqW
1N9FSWu0AwSHf3tjY4OZZXOtSQ5Juyw64N3U3F8zoJWazOJvNqcCLv18Gnv9wsZroNaVdY7jeJLn
Y7lCOZjgG3EQtjxh3qByoC5zRb9+0xj0ueOuc+NeYiFPUUojpl2YXbZKXG8bUyk7lYspszzMVk6M
FEZiP/swP5qV8c+vElQXRk6V43TbrUrq5tTSphGWmUrhHKqSPkkfVaBdt6lXb01o2b2FHDscbYdW
TtGhmYLnUedI8zhGeoIpiQNKQo3DWYILGZZRUx/LRCu2UXH9HNRWmmJU6SnlASWssQq/OARGnGJJ
FKHDJpn/aF7Pw8LE69s5miQO6ldaeXjCyUZ80rtsHbTBRiIVMsNrlAE2oreQVmdJQTSX0NKuPIxG
c3/bXPuUaSHyPZo7TjHmjhcgcjNnpfHrabGWSqZAkjbJkcnNWRFaivvAxkMp995/joEiSHoBI0WD
3gtlmFmjshSg9tuFSBAwSe7ieezPS/9MPaS3dy/ZxA2APZzWUPbO51G/A6Hpdd5CxbvhC9P2g8Fy
yfQ1I3r2lTyQCwbf0UNLHr4+L9QlAC8Of2+iRRunWXT25gsbQ3gpHVTatF8VKNTINX+i9qhZsNaq
Hz+66sWr1lZy+WgIeoW5sp2lMDEAFNtak9y6u9GPC881HYe2Bexz13HSJOvETJjyzLFnL0rYC82X
yc/6y2w4ZQKXwVltOSaBA4fquadvW5wrb+nER0XCAytdl/VB+l40isoYro1GEZqlMw0m6JdMUmpP
qTAd21f+zQBcJumjr3z2dWvQQF2K2rGMbDFTf6P3pj2OWRI48z6dkfsvEpyplA8sKwTKPAboSrVN
UwhseTsqC2VQ4DJiMEPGQL3cGcETi+hUk/FgYNh0yqoABAcazMUI4W3NoX4Ft9Rh8BHJ3ARUARFU
diXRJHw2ZDoJvRsnY+xZbkr34JaT3OVF71A3i7VJ9Fna1SrmCfIKqUBv49k/pvnTkWAa6jsFzaid
JO1lCHb5IwyimcmRlcEZV2HFp7dcuRfGSm2eKSV3JUMtzLdKx3GR/Sb1jw9YtlxJRjwKrKdWMtrc
NNIuAUreepTje718dRG1lHUzzVuT4pPi/dpROiq1qxSoUGo9KLoDLTSmivPoqfwNmWMIAyuLhg30
7rJEY68amwpq9ZwcDH8xXG6+VAtc6gSDsWxqmmu3WfnGotdhYNPw/9a7pprk2jZGR0NhNN/gDA5x
6HMIPgdsXsvUpp93DaNfR+B4mWbnnYZBrHeKXGYcH1RPdHeCClUnZKtbfdRqtJgQrJAWTTzLu7Wq
zGv9V2uPLrkhhIdQXvcd2la+PfiGwfyD/k9jzeR2lYIQUN0lwPbw685VVMF8eaqT4FVIWXnI5TPi
Q38tMJ+uO05S0MpDg5qayqMh1HQTNPftfib3QFR2Kcru7VX/lYwXHRddJBF71d/bNHU/+Tj4rIgT
GcXsjw+XC9FxjLFxeLHniELApKKMoZSisgJ4DDaUi8j0xkftoDgH6GThpuatLHvRtVs6i7TmpHGk
btx2AbTES0h3y2syKbfcFMA/tc4oD8u9tfM5IMxVBdewWNqqzKlB1dmxo5DRwjWsWY1Cf6s3K8kf
6+gPgkcFte1Te8oR0sWRmM1lk6ZZufqP0i5p0SXSXds21cVOFpo0BaY5tXZ0K3SU3kmR6GAO4GLi
IcYojrasN5FtcuCPUEyUmzM8EXJhvsj/cUSA8/rRO3W0DJ2jgSuvuMYtsimfq9SQXHHEAEuyMDCn
ba79dvmmxt45PNjMqvtj2U/q6M5lc5OpPERghCED/Mpm49iv3nxFxb73IJfGd0NCADXyntqqoHNq
TqlErBSticMH2yv5hy5y1DBumdOcJjGHzTPBOkKMqeIe8CLY50Ri7828uwZXgz87ojKwAzxUTvNT
XN1NFEDzQ8ri1ck0osAYlQDk0nlJLQdGoqaLQkkOFjodqsBLi3vhnNg+V3rBxJKvcc2lS21s+Qtx
u5/DOUr1nQq+KV7jbxQhgdrcEe/CylxGOi6oGURpRy0Cse9FyizNypnJYPSb0V+QYPc39lnSq1mU
JnOnAYIWK3Dl0CfaKPJCIcvWZnVnrTOJnNbepnCZG51JI9Kc2jT8jJFRygv444W19dXkbKXxVe4W
koU4h15tDFvIgHwoCyE9cug4oJ93n+hXp+5lYl4RTtc+RuMqTKiw0Y6p9mMAeSNxwaR7h5hNWYaL
kirXwR1L6m82nhXSWqALCS9eUcxjpF8+1PNGeOrpXpgyLSySYMWbfn+B4Rrl3FKwO6Gg95wOuYQe
4wxtMNciA1jYPAPrVqPg40rihMbTGyfUnO93IPMIvJT6TyP+QRRGCtcxKuiMZOxam6JBuW6Yh5JT
G1aDj4TOvZBGYVZNDIbSTtLtPSYbCpcETugHASPwQmBpY4sdgwhMiYeRdfKhAaY7gKEoKC4xKpvW
XHIML3U2uG3rIxvMRGAX49572mk37YJ0WurhQmBkgFS5AVUMUh+Vb821PkZ7CnKdnE89N506crdK
S3Vp2eVGqvtLHH13AdBnSQVknAazXPsinSXv/eCztoLwx636tyDRW9HKx8OtCnTO9u+pdBJ6V3TI
smQunlbqkoVkcwaHSBFA6M+YgYv3XYc9PUd5h6XrMaNvIlv57Nv6WyX4MvCmpUQHI9OyqVpb4KOp
3NipCSYE+JMCl9WZHGGyo2K74Kg0bZRr4bxyhr8GmAF3SioaEW5D+pMqVWiP2E2cn01Qcyas7Ma6
kGwNOqHwAKk8rfbtwcZPqFl45TZDJLKE8b6OpaPpv9ulkEDtIvCXdAJc5s61SfdCf5scDR0MYWxl
k+LGgBaDtk5fALxHZ60Eu9ayfIJkbjoMZhBA+y71ctJK2+Jzt+qN2qCE1pwCiy6SN/f1pVPuPYI1
/0ym9dUWRrcMPlOjNEAhqMsOTIttbdx82XjrqgZAO6lpnWXXCtKg+NbJ19eO/basS+RzWXHkjAF4
LpVmiW8SpVocTOVqrlrtoKK10ctAH6GiFSL/tfe4Vw1DGmldvElsmhgKvNAgZfKJXkxtQGh7yeqE
sTuN2K0OeKQ7hM7FlGaRyxCX8/oUgmWnuxqClZU/v767ssq97Z0YRvUGg+e5hV2nQJ7uTe8kY5OI
GEoaZotEOWQKyxS4vb33jZ2rHUsm55W/qdzfzoZbF06/MFjCUZwsjAhRzzGOST6jw16eMA8Ay1Ct
TSrycOxD94+F7OhUTO7CpYRAqbNojRl9957PZTbGwkufvYFmz6qGh0KUxg8YTbdJpo09tNuaSRTg
cO1guagVw1CDwN8X0w635npiGHewzCn0tcZFitCiOKnR+IIWkyBbuwq9hS7Ne6b/wKiTAoJKABjV
XQIkDkC2M4BPm4XyYUCKYXqzCz7MubflxxkHecqKXkfOVGWeImBTrldhkiVzRVqscR4S87BWo4Em
2k9dTOG98PNL6IL/IQvo7mhaS9tEYNNGcrgBFW23+L+NG/BHpcUJFM3VwDtpDC47D2sCux07tLi8
UtwEVGT0af69Cz1SY82LzML1h9k/eFiNnmtlrSRQelI6+zpjQj42cdC15GzTWv+AMhnNzmBqKTF5
pg0YkzHDQ7K1hUyLukY/qZ7igRF616B/hdG/JsLJ1KeQRfGl5mgYNQzgg+psUvOIFiczu6IDIhct
lGCeSw4EUn0M7Q/+njJCG1h6I7jXxEAYZj04bn2nlBvw0dCA9M+MQjSWx0W+Ba1at79dCx5Y/SHO
NtYqDJYgI6pgSucgbHBnnXjGoAV1DEkptAdBJrzm/JGPDzCueOiRciFJpYeQY9zo8umPhXlhzM3J
28EQ+2LgS4PlnOdAw4ZGfrXY4DXUobVjMOe1tpoxC5tt5a44QyCL9vpMlelEISukr2X4Ibp3jvO5
nzIeANjTy+dGvoT+Dti3bE+9sp2E3cQreSXNioFySBKrdM1MKdALte1tT8f5JCUYHS/V/NFDucio
ajWyXHXZAx3KDZoP7ftLa8p1o1XwZZruXehI1MATtSpfOJV+asF+6fpGAJft77JPlYfeAI3UTH3D
U1HBfA66hTlywR7ON1YbLgMOtcTBU+njTfVk94Wz41JuuzoINwJtXuxMlIktIyJ05NjL4fEruTPP
azZZ8eOFi/a7sEt7FNHNqPOKvJkKrNGGH/MJpk+FQaF1JOm00+qHEx/aivxzrFsnx/t1ElytqZcK
6fJNaSzL2CdfU4QXCs8aZDoiJIBeYwGWuCUtyrfXFuaXNHFZwh/5N0wK+nZoUcjorARcu0+57nR9
WX2ih15opxDwo5ADbQ7qTov7qWbbv4FBmWlbbOz62VmoemO5EOxCqV4RN7KSjp0s+rfJKIsOg6hY
apARXH9UtWi1KhgrB8XIzazhV0kfTHIdlyTkB5+13wSZ9xL5IsIBD44HpHyg6mhoGekobpd4/tCM
A2CGzSaMQHjZHF2XfBPsYIRwBQzkjr4XHel8d23vbfRt0zEjvquykzfqupsSChfOMZrHG7RoYX1Z
M3rrW9bXGm/XiTfzZqgHwSnH5MzdVhfpH2ZGLf3rkTFBRBPnLRvBoOzUXWgD8LZh9H0fPaMUe4Sh
HwBtfhfwB8UIxQOk68LBHBRML2nU0PhBDJfRAFQaxtrSEb+1+gunFzGrkaaMMCpEzwnlI7jkPNhw
WCLRlyb/4onAzKoPMSGChXhm8EnjkzqKzigNtzAcgwfJ34gmQKITskh/jTdWd/k0d6QxQmyTyuUe
k+c+/6YE1b7YhQfGRUyS+JidXNpHKM5d7Eu5y7RBkokHUajbRC/eE2+IUujz4mXwruHCiq+4AtQD
uMmhC8NIhJ46iLM/8lMAaog0+8IZjQdf7VDID0JonEgcHcDQeb98BnvIvpt3SE8w+H4q0I+YsBni
rjv/+DPFizDQvuodL4KsIXv5WNMcQDlx+cTRbwODG4bxKLfETAX9cK4pAyGzE6+VC87cRfrXAWyi
BwDJAvpGz2R4tPaSEQWsh7SYjuvnAH83vR8yp6JRTPh5QyQECoZSK8N+Oiw0wREwhaz2ch4lxwow
lAZjR1Q1tUN2dREYKnHcRediCB+SNnQhi4Z1jFmoh8wG3ZExH0uE7iSkEEYlYEJYCs2QnjVSCGJ2
SNuTKQqQN3QJwJBII4nOhM1tIiwz5KIle+xoj9ZbsNCz/qSs+jn9+3m2y3bFCcu/FTO+vxupIwcY
Hr4PDWkrNgECEl+ksNKDfuk21d5++EuTz8SzyGuh3uvPMNb62wIK/oE6JgvCI627NA/5ku0+N/XC
ZJDxKWLoYDpuvAEa/dExfnt3jgg+F/Ut/wNkDv1JyGQxhXnWjDpYbbSkxbeQDHGH6HcwRaHxToue
RjbEaBmxVvoSjNYYWmLu1g+iP0Ud9g3kspc6hDN2qzbgYU4VZ+Wv/atexCcXl/8YCNZH9e086QNL
MEtDUZTzoAsMTFOMq0iFPthS4JACsAVBcAqMckCiYVJD00BGBSO4tafq0G1yWL0Act+wUcUp+JbX
LP2YQMVJwYWrT9kL+ln0Ah/3/1iVaTEUReefy7RHiJUx8VTZOL/xo/sVTldoeYNkQ0QQdIawtCRy
UWHbVNgMQsUPEs10lMdElKjFqJaP6aG79Oh85sh72L8kFMXJ/KW36fykfN2v4IUytgZjSzhghMWv
8pFnZbsYtMaQ36FuYt/8hRLJg4KPQCTsMdAXyBozrBOGW8gzZP4ElSAhYdowi0XIdNwEU0x0xcyB
PAodkVrI2jEb8d+Idx2iZ3dTNtHVXfnT4hqeB9Qle+NqMPKCijqLD/WKNom/UYR+hPbDi2LjMZtG
VMb+JddhvyWv4kRUKU9otGS78hS9gINmJ67fr5dOi3gYvVhk5DtKKmbGRHDhjUfg4yqJWwB1gZqb
qXMt5pFiVBRIQ8YL2vVvLBgz7UCGhE0qIxRzUg74s6Dzow1MpmYsSRYm+0hM1JlvQAj6W3DeOzyz
BkkdGRyi1kRfiUuiCVGv/G93g1NnOnmQHnzJSVwxFRc63ljPNpnQs01piNwYJZmv6sYPEUJe8k4l
Z4WpwUzNHPfp+MM9YNBJv1UeqAYg9XFHs9EZMYRCQxIKm5WNGd4w1WRchlEWIs8CwCjoiCWSo2ie
gAi9ig9P8Ej3L9LtRAo0cA4e4q/2CeGEK3sJGh3vlmGR93Zf9iuboTME3ux744P50oTmCR5ZzIpx
q3tIjy+Ai2DIz9D2RjOYt8+Lv2VXlgWjWMZOTBp5HbyI/xWl3BcUNhpvvB4GcS3TH8Z99ZNzRahn
s8E5Xm7urnxKm/ZJUEjRq4Oldg1RZRc0aeJXepf+l7YjhB3rY3FkEnU2nqglPdmK0+4NnmwfI3tI
SwUARLErMeAjSEHpj8VA+kr/mHClzWhVvX3uY4zEjbdPtsoMGjxeRN9pdOTubvnLnIhrMZbCOnUP
Fh57QSrbP4lvMUskSDExR+HN+vuEgPX+m016aDUFzHU/R3/BsPYs/oh39/eYlCw1pID8JZZ2O8Qo
dti/zfCtGSExscQuEGMlodjoTKwJQOOVjKC/t8z4XkscDQ8goTfSPzwHgEGIo4tTjHL8F8CWaENz
VvIVJzsNZAh+FEScSTibPCDeRruU5ERbfTcVH6MbVP9Vzr/kG5hHJ0RtL90jeUWv8vS5JXyUUXIk
bDQP4SfwpxTZXKwfYUnwINxEkHX/JaeKfxKp03fzuQW75iL9cAqaF5A89HiQ9oPmgeFz9cewJ8M1
lUn7XXbtAuB0Wm69YOf6OyPcf6SlHCwTCfb1LT4ngLqrrV2v4/QQfxaGP0G6PshmiFixdW1zCMXX
YjKvwJVD6FtMS1kTPSffnaHzd6++GfvFd+36fbO3uYHtlTgUvll2zqF4lvwnht93lh23hSWKy7P4
BYAGxjMmGGlLvqbfNxc2e7Tpdv4aXQ8hslZcC2QHrbG7+jyTmX4EVrZKZlhQrrSDe7IQJaxnYmJZ
XvGzQ0bYOyNSeGX6e65n8dnFFa/90653d86GYeubfQceky0H1g2EAicgqFeCjSS2KjsiPRNtAD4o
T+UZc6RAYv+KQTqvT3yDzdGKASffEdAFsQP4D8TL2XyrZ+nJgXbNkNitzux0sAf8jsZAmRkuNHrx
NEw7/bu2TPesuCuQ6nO3MYfC+7fZmJfqUOxqVoNYPC+OjuQlP4oXQ9QGaNND5SBrDtxp+xLdEFrC
34/GJBuFy8igR3syi6/evDTwHejiMxnf2TsG0ihnNIPkSUjlrevwnq0BI2oeUIH5pvnHCQbSQUBB
iI4HsdRbI8KQDWr2GYAjrhUpjJDHl3fwihDZWhpEsPJaXDWLW8zzZk/CF4/yyROjM8G4hhyK60vQ
AexD0sQUmcCDrhVJyE3s4QORpyDylLQPIdVyb97M0M0VSnFc6R/tzv/aPUoF1hkVRPmo3Y27fYyR
dDe3wroOzQj+gxOzbnb6qdlBZzuhsXIQQ3p1553hv/IiMZdbA+2/hny053QopzDVGJiLAPTZ4jW1
9hfxXSCz6i0QgEO+oIA4Os/0rj0FqCM6YvKxgOm4aDBRIBR9ubWsAx60mVnJQDf2QNXOCGBxNOab
6hKcOEnZr8Y/zGbJg9m9hAXKiRrduV8qnNeEO3tpETrzyUW57AffG+DLdLN/k1eK+hmQBZ6JLAq4
3KJ5fG4iA4xAFiuYdCmn5h78Y1TUIK13/vyT3/ke/g4ZpY8UubfMD+4vIcT6oWT++8ucx84//xCS
oKSQKbD9btEVQ5eC9ducnSdATBVwG3M5YAXGE4tMFgZrFQzplhD6h8sgu/DfbBSOB+IsoAO+cc/X
3zU/xQUSK0/D/A5UDfFUdNfBoeNZhSwsmlADaYM43rp/xmeBIvAWvTgTIfyKidpJPajr/tjtNdTU
tG35Qx2B4kwwDygdf/S9dfQe9Y+1hVl24W0xIMT2trqkD+sfGfI/5cfekxX1MAfv3qX4Eapt2lHe
G0f/Aj79Mw9W1eKz6g7OCnX2nbqWlp9V9s+7iB/r9tZJOpmb77VcF+t0EtHGG+RXdfNdYLu6NJCg
ogH6Ltc1PS7uOccmWT57oeQgGKZPOhLuGWAaE5XSQe4ea54BNRPHArg5SjHKSurLHgdrjABJi31R
AnKEBIR9MX571Nt6C3/w50/A2JhVLDECLc0vhinks1vCDl12gDtcd5I6DsD8nJ8JsiB3Qu7HqBVC
NiKC1VdSespIMFvgp4FmAPjQrsmWAB39q6jIox1yZxdxhP3laUJl2N5/f/Nf2RiI+pp5JlJoP4wX
P3Pt6BLT7uYayCz1HQh7j3YP1rT/YNXxHkFJCaoCObImyjekifD2pZSjv5oT6QBk/1MXHcl1NETj
CIgWEmoA9hBKA4eLFZJ8/2aYBQ2zvwd+uDlSRUhSUihTH9/540wCc/4BgTLE19A9hUBPbuyN/zeb
d+88Jxmx4415ILiG1g6pOZk8GL38gREvog/ooKGv/CDjVkW+jswGAGMYNuTzAPh0+uKCRykKXJUT
31kGP+1RJk2hIKE4oZBr3tWZYMqtoAJBlRfkJHUII2fmUTzISTjqAMKAqEJbEfObHsR/NgJhQnor
WJHslWxCsUgOS4rILeQjN4h6invG4eiSdYn9c6cUxA4Sab+LeilX1SWbfy8WSzu9EEaCk7tHAfqH
U+Fv6bCWshP+Oyfv8L18dvFD+cEHiktPqPEPMkKJFvmF/ls9LLotwLep6KkzuGI8+Jn/ixnqfSRA
eP9olYB15zaBo6fILzRa/EOWMo00FDWFrEnmAPACQTzk5rMp807cJW5HSq1Pwv878qmrOroK0U5+
KKfkJsTExDQD4jZIqxrvCRU2+hPIFY0qEW0gcoESY4kBIwfroQBC5BBtX2hMtS9KxIzfpqf6wijg
Yj5AK/Y0uP7p4NzU9+dfe9Tf7gW29UE5ET0Bea8SzJokCi3q6FW6wXR6EZB9VY/vo7rUK+efcPnO
aBahrfI0DpDIT966u6k7oFZnf+2dHZIGAl29jM/pOjhy57D33BG50OPfgTuZc2jgguO//bMJblMc
LjzFWdRT0qa8goe5eShNuyf3lF0ZXJCZiO9Hz+xq7sS/ovoaXZn+LGWcL+0TVDPoZtm1u3U3eceB
KxSOOID5Cewn1RfVSn/QR/wrVYIQYeZIu7kvceqaO5Rkb6TqOA47B3sn6gidpxTsfXnH01HPS5vg
2KxpMYgGwVIcG+GyP+msruCFgRoKmj/NA2x08jJoO3B63wClAvmQBUJUALPQJGlF9U0ZHoz4AEqP
9c1MIEEbjqEdauB/bhEEJ3YIOwF0GnthS75uXIujei5u9tukCVFtCqrvDNH/UBj7CJnIXfFKdgHV
DNhmugGoovQwffJDhtmEONtEp8QgSQQW5t+DY3AEJ3uKrp9nufBW6lbfwh+IHvBVk0d5CU9wbkGc
R48K6tyAb5VwAzl2C9RgacIbQ6CXG+XKNhOHnf5mHATMVm+F5mnFOcokBR4WsFreuIDZMi6oxGL8
/GPZla/6ZFCf+wP5kryQ5tmAMH9lN/siwJcp5z4LmhyAt51s40WOBg54NzYUSqV/4YfGgjii2HhU
8cQx+07o5KyCMcSO43hiGk5jgWDIvvrlx/of+sOE1IhqA5VnDhL6FNEQswv6BLTpMjE+R2N/XF20
n/jxATfuiC3MEUgM5MHuJtkg8gUvm6BBCU6PqYYjAtdtoA9hYfflMs8mhSO0dOgkQnkriG0ufY4h
WRsHCqAmPlH1EU2uNp/2OYOVERyCD3VBPUaMpVdwsBAGDaiWrUmav7RxPv8oFXhQCXDzREr6p+9u
PGl0UhCgKcrXuqjfOMdYTvWT7AxVcRY9kRBY7TM8t2SDJIX030zWP0nhi6/8PQILqLJyQ0UwKv71
x3Yrb7QTs8ny1h26g3rQN9Lp80aFAZgipQrNn2sZIL83yJcGWOWXclNufFKTxCBsdVKpGv/yD+ml
H8B/qQd+FOFWnlG+62Cn6BGQmdALoOznShBjGqS6hvETeHlOIcQLDuh5A14Z5gLMPoC36JDOUEKw
cjiFgdmTtfcomcw0ihh8DPgrPLEx4NTjYJMY0PmzAC1UfPA0mp8DUokvCqbNAA6mj1zRsEKkHfYV
9EFqX9b4P5IMgzAM84MeWIfsgQCws5aEQimMLsY8gNZhceNxrUDDG+moHhLG6UsLmyv8RhoOyc/w
b5mFNu0jcRKyVkgPObFZSzv197OTf4HfyL9oVIF1Z/Gp8KYeuBTQEI5/5b33q6+VY/bjntNfdcqE
d6fN9YPoyzsr4+Rdkx91rU7NdbD6zNOxvelm8jXYy0t5GR67ZbeUdv5Wvko78V+2Tt7JWprjVDhz
N/bG3QRn8i1SMOOWX50T2WF49Z/mWTnKd4PG3j77MdctqYW7x/ePbQZHdpo/ypVwAeh/vAfCn524
Xt5v3s3hEfQvG20YBDagBkB0p9npjFgBggqQPtNrtQz/Vgujd1ZBezNeJbwnzmgoHeWoxz4OJwpu
NEHu+aHriMQJ9RLI3aOkDaLp98q9VbA/QtOD9ZqwPjx6LreKNUax9CRj9P6BsFLefOaCvMY/sxya
Vyih9rV9K++acHPPGZ0enAvwt6V9BepTMHNBQ4xT8lm++boCL73oIQYNsrv7hGnEvDW6688YITay
iL+HimsCjbASjbEBSWv6tA/pM75KK9LbiXyIl95TvlsrZ5bOiom+BugyV9dgDpZIVK20eTqzVulY
mTNRdmY9dzRfftbfazQ1bp+zNf8uVZ6io2U2qynyYCvM0ueXvyH2Aa3Ig3vwjsE7e3ezeJse+7N9
ZTZ5L9fBvuQg3fHSCnxCn8E9ejuwygcNwsG/31/yD1bX98JtzMnmDSFRS67ibMnWWJoEPFanyO2Z
I/6WKwP/K3Rw7NaRVqgutCYR24ZDBvCqgCPvcDhwiunmd+HE6px383EGZYTidYjEPBoWIIfIZrN6
Fib0IPlbdTPx0kecPTKN+jKdKD60xJFZKavKJPRQBbVf7lzgwsyFjJa52TRTEtwz87ll1/NOxz5d
03aN4m2szlt1Hsw8yNq10JKSOY1OEccM/R1y5zq5d7YGxHuc4H8pwMtq5a/SvL3lOY34sARI2w+c
/ppZ8TJvYmi2kCwzA70MVDv17782tPdZr250CFpWDU00lhaSTL8iHuckdzocKz/szpAR6WdkYKIl
tM0DZ1hbnzm4oR2oM3qXj04o2X6/C0UwNLCZE+/Hbundo82b7rxio4Kh10uSW84BVHqHFkE31aZJ
z8jHptqRMTQo3HXmW7tYlmgrFfOPHi8LzdnpQbZKEV8iS+BdoD0zjuMZoiE+ZXqDQsYYMJPhnM3i
4kGxU0tTtARCK6S2QVc8mZnpxJSac+TiHlXbDB4qkMj0vvNg76XlLKFTTyFUKQJSBNEG8GYSm1f0
go88yW8WuJePHY9KstZEJ5MKcapWA5zNaIJ36lS146FTczEVf57y2pwG3Ya7iYhmiDqraaK9kCfj
1O4mmvE26VUHziyUEU2NomUBnLFo3O0ncwnn3rJvY0AR2B5/t5n13TetjZ0bZLmoXodBvHI6mFFp
tORWz1UGUw7CPh2MM/vTTZUiXHQkVn9uvHm8rAJ8iI2LgiVdoI30Au0H8heHFnJJJuJ2uP+yzECS
Txyo5oK7l8KlR3SBVhw4DV0FKlwBve6nMqN8t9P333ZsFRqQ1HgaMDcwfViwBo1rSZs2H5SyTZPx
DeRRF6xB5aM2/GpSmqoI3ppBMlH7ZphbCJfAvk8qgYNtmZ5zoOoR78NYdZI3NdXswVNO245RWp+2
MziktknxHjfzFDHKIke0uKpHdRmNbXke0lRX0XTMterkfZVxnrpjm35J5m5M+z+azmq3dW6Lwk9k
yQy3je1Qw8XcWE13a2b2059v9deRoo1pwF4w15gD9lZMbHCobXu+5vTQM+mpGsbdEIPML1HxGjYa
BonTjzpj1ZhR0ieUWRJQITJm1uNAhm0DIbfpVL+ucBKb2XY4oxgskh1ixJ6mRJBgubC8cV0m/U0M
dsBaxLoaVrgjeUWpMWwSBo1TwKxgYrF6T92HKd0K46SoZ93a683bZG5rChrOe7gIgYWE+WeCHIXw
QVrwB1oDWQBLkq77BrwqZgdqofBjMPLuEG8bHyfZm/Xr1D4ruAx269D8N+mfFmxZ5xb4XaA/RVBw
5OBgOjthVVUcg2Bb6ad6fOkZghEaOHTtI34khf6qLf/k4po2d1O/Cc0+CYa432B4Fys+5upWu9eE
A+RAoQebXt2nw6dZXmusQTdq9A+gAa+gaINWd0pedA6OSoatD7zSiLMasaRJz3z0iQtg7rQxyyZg
zrSmHgyJ5zKPDblZxTPBEyWH2hGd68DiLj+mEuV/y9zn7CHIFZVXtq9WxEGDc2ZT0g5xJihwz0p8
HSeRaoGBj862CQuis3wM6HXrube8xECh+GLFpzjCHHuLQz0jpGu3cG+TbovXTUzfaxiOBfTHQd+O
9XbOTwomk/JltBiPm1k7Srhm2s+W9qUmZ336iOpH2fMZe5REwEcZbfX4dU7IXtoPdBfrl3I5lfAq
Oz+a9lq9WVoKsQoPiPQq55uk+sCFbYz3JT02a5dAuI99Du+deWnkr1zWMMJN8LWWnk38Q+dVLFG+
eDRGGZ8jZEE8OIIj5xty9mRAajRB5IBAwSRRc2YtsvyBnlPxmyLVL9YOnvAEFeJ5BiwSrsvgyLZW
9OvIWZvZLsJFNvBliL9EqMyQ82awBcqhYbfEyGIsd9DgFR2V+C7LOyf2VHiE/RqDWbt3icMG/g3x
MhXtt9HPnb2V+4MOZeZSD1e58xtzWyxvxGfbw3MO5hyvl/TT0hycQ/d43mSizRF/yBPLMwcQT8sv
cQblIHntkfNAC8wCjAQlpCQIFTkAtRDflteOJDfdoupMhK2UzZm/Fr1kLiiVEg2J4F+UfeDkZeh3
eTjByI6Tn9C4VQCocCmGFEQl9u0YfuV6HF60+UHUnLntpueOkiEGSx69AQ3Q9K3j7jKcGvNQYcXu
uN2/MjyxFNomJ0wgqV75thqoAKANAdH0yD2J5iyLa2ieHZmt9ROzJqk/QhXWES4sqbmfJYKBGsWT
p+6TeGrmUfsmCg1T+1fVaP+yr5FusKGwx/T6rWCQa6SQKIaFuS/HkuVfFIdHIx3WkhUfHVW6dEV6
GuPBZT0DsqoAzoaznS1rJ7O8EVS5sfG0p9WDl6NC8hbi/TKHVvIRjdjNSEh9FCLcZyvfRc3FpMQp
lPCWkRSevRhKfUi1cNfVCStM4jlZzPqUWW/W1N3GHE1hjtrtyzIhFzbFbeYsgfZlUyodVHP9kTI8
JKrNfCCIPgEIus5KspOj7H0Kmo1eZPuaXWOSsU6XqVBJiw4JZ4qK3TDBWNOsdRSnfh+Ybm+bz2lO
XTyUu8zBgwciR59Wr0X/4UB/CSWMbHMA8ELx4yrb5LDQshpRBymUlj4d5LE9zASsVv2yqQjx6Ss8
EspN1QdvlWWt27n2qA48zRLFDsOgj92ipmvYxDtHwyoM3pz8mzFaNWr03An8uIxfZb2BzVdjEhm7
rQKqN4My9lKw1mnSCQt57JfG8aU0VcxFkHEEGja5+saBepXIuCMLL+/qWENB6yacLuPxLDIze4XM
wGLfjs3BotirYF8jtmmo9JcSWdzYb/MZQj0inDAy3VCVPUsdz32celpp4qVfaRcVw4sQTGhgeU+7
GPjAWC51bJGCYL1bZLEkU71VgT9lHCP0irPs2CHKz/xQbvbxWO3hugF0mYG8xQ9nJ2X2wUznU7so
6wHHgzbfykNykmw6mWmJ3SLR4grnUNv67MFYlXmrSDEU5HdZhre1IJmk06wuSCtk46TO3pCVvxZu
FJnNaS/Cch1VreO2VnmwR5FGRvlmLIcuVc+B0hxN9pPF6o/IgjwUbV29EhWszQkdzxi54EaxOMgl
5u3tbxW2L5KpeOaMbCKu3LitnkdJXjvLUetiomAR1CTx1rLmc9fG61DWPKkv1p35b+jK02Tnh9GA
rwQheMHiSxmOeimtiyA5VSPiNQ33qMreFdKymQzlucGszQ6AyEYZr7MKzzlIRd02PNbYxFkTJpgq
cWdA0dK0IK07WZB8KWTWVQN/osbBLmaD0UfSFaB1KOOmWfR9K48HaZkOXRUe4o4lTc1+qmRhI5qO
SNy81NS3mtpsGaC7GjmcBRQ9zsXJSJfjODfrwdEutkQvQUt/nYyTkIQrW3ocFuOY9M1zWqKgMi+l
NEMMAH+UW8IFpGTXjIyidvLndvmn9RP+afYOBJ6ZMTj10W6NXZslXCMHVqB0TcNkHXSLN5vzRoNM
3sGbrgtKDT6801DyK6Gn6dG6bdE8jvoBC9LNZKXP4rLHhvqCJcqgTzfUVv4wgVb0eAb2ufBpcK0q
uSumF9WkRyb/9Ln30gX61LAeFmyHqMvbf5a2MUCIYj+Ntg3HmhT4HFO1Jqhcsf4XUDSM/idAyWLA
tJDPEski+iFCqJHsjeTFqoA9wh4xPiuVcZ9KVyuOhswadCEDayCAAlUabk4B2gY2WWIHwPFfatxm
0Lpb2m/AYbN6sZ1jBAcMOKZ7x22LQ0ljg+oXN5kbosV4e9TPHa3ICGsTT5u3c+nHHJVoxAXYVsrw
hr2nkMQrEncCJtFpCdZz5tWgdWa0beNDIR8R8aXFvgCEWrNwYu8axLtBPgbKoYEybLuy/bHkrzZD
ZNqO2mHOb6pJf+U4ZCezQU6yNdNzbp51ZRO2fm7uk36Hy2mz+KO+C/Qj/QIM/mqMhOJTkzmsV5tW
BckL3izEVCOTZ06/C/tulw9Inw1HrnQi2GBrTggPSO7+lumfQ2eTlX1FAiZrmIb70A4XyqjeTFwB
CVAK2xYteM5INMoRH33ay0dLf6gvv6RZX5Wo1CbwbuxX+bU9dtmH1tyG/ML8sNnn8H8xMO4TBmea
tctRsGDjnNOy6OttYu6t6ltxzj19CwOBJVo0VOjSrzH9YxoZELky3IUM6jFnRLdt3PrsQRi0AyiR
U71UJGBBaizCj679XvKbZeON883JIscLQsIrIrk7tBeG8txg+YejIkVGABmviw6z8a8dPiZtV2nE
Q2NUItekXHgpJ1CHNQhbrrs2n6Igc7Po4rTCmkjlsiRbrWYf52thV9EGbihAHvpVJW65jvw1QRkw
5Eua/ssCSATP/bgxJjZLOP+YS1YmLRTYARWOrJjW9Qfq1TDcyoXX1Z4Cd1U6qrIQIzFoCmtHVA1G
7jLNN+tYT69W+iUhoOsBqeL8HBjTSopn11Q/Q+5lnu2darnWiQxQQAyC4uXhb5pJa63IXvVgOcuj
dcsX53kMTb+vgoP4XTLbfWcRGW29BZm+S5hjFn5EpmWdg4igodyXMP8Q87/O8FoY8MoOExRviy+h
Qig0xx3yzEuWBDU12hKIutZu6K1tkODMlYIkszvkSrMZunkrPk6uujZ21TME2kB0PdkurKDayjpZ
F/NvMbZ+3RQIy54b482CVlw7ht+wFmcS/pAyZ2WN7XcYX0w9uHapvJaQo4BQlrlxcZrxpTNg76ev
MTbYfUL2mfVUxvpHs+k66aMZ0k+7CM+ZTdscEmgY5R4KFLZ3IG3JwysqVw/a4k/AvwHEmqhDQpBc
0XELvwQ5P7e0yqXnknTKHiR9kA4VOCOw9oR2U0YGdnAcQHHgg/Sl0DYwbMzKN0Fx5O2cbFkOQ+aR
Enacaa4RpUiQ3xqQXWWp9wvw7FhIeDTWz9j+eGrM0oB1QSY/d3NyNThHQThflaX9HpszplP92uZE
K03WdioMNw2o8mEBSL19kEGr6iTdRUa20UhbzLriT6D4Kms3B6dVzK4klpZOImejOmZKRMxn154S
fBPVctkGoj5CxGrxMdngMTrzU87Jigm9QtrVxksuAhAib7Af6kTzIEvvcx34mq2s5HBEFkubNTae
09l6WQbHr6N2Cxi9nNS7eqi+s4/ppB7k+3Se19J++Ezf6010iA76td9QN2zQnHmNj36B3xP+3b5K
+3xPJdru9ANo1Na8Jq9AwzDSbsFVIPn6Ebyea6qRG/fknNNbtis8zbN9hvi2utp+6ad+fktPKcgj
4PGVY5Z3kXxtK+3nC+37C53ifhe/W8/aPwH8XvNHDNj7HL7Ld/GBR3gt0PzI3IMtGKxAfYETsJBh
0gP5g+0vWFkrXhq4U+kPpT+j29VJMvPailGxMmADjqs5f9I0QWSodFczVkDLo4UIWzQQOLMnEi3y
pxJsn7D5YSMaCMzdem1Hvta5YMs0KsCZNSg5HXodF9hZn12JiY1cokBburJ5o38NIZU0QxNKVBeE
lp0gR/47+Rh6AzRgKRr/Al9gQiO6RaNoxsInhYECvBrctRdwW16Mjw9SzZeTeFsoPjh6CErPauHF
OeoAGuJHxiqJhQ5vxhfkx4ZP/s7YxoSdN+JkR8gFWgbxB+jONEhYccDS88fETLLA6oOv8JfWME1h
hhZdCroRPLn7nsGCCALHms/iLIit7ypoqBPdKnExUzBRx1isoOJ2V7CSwN+TFe/Tg/3BIY69HMta
TpCNuCLGvwl8u10Bx0dQs2hcjavNSEw1LAl4w7DS4G//4fED3tqA+kD7dzBMLpx6F/0dTvVPyudf
q4irofNODxo9ACAUNAl6QqRQUEkTxMp8mBWNAz7Vf5eBm4r2jC5OiiMPeZMKswRLoqeUDkm0Argq
RuImRduIIctIygGSCNdR0Aw8YT+b6U8FchWM7uioAhOUbrmgzF2hPItSDxydlhIefMD3/G8N/VmU
hqIDRW+B1+Rr82ohafaF+KhgWwXPBAJH9w00F4nAQggaECYQilqojVfcIegOyKkwvoO6KEZbR0wF
wC8ZOgSESXAR3EThSIGg/InBTR1BqB0XDLsQ6all18EIEQEIcU8MfJfYND6QkXgGt23wpmRt8u8j
Igdksh7flou4dC4fkb/yfvwLr8Rkws1bLV2DaaGIdhlHH3ooXBSuCHFj/KPGheP1B8+CgkMeDzQK
zpmpJw2eBpnZFP/Lrdb4X8pH+tC4xfx12BK4SSwPXKaAxdKN/yYrV5yhzl3k8zPOmDh0dRhVzEXR
Nsw+uGozxT29rcxFqa/foabQK+jxLOhozrmO6c0N0T8UAiuWBmY47T/s3fiuKfT3dtXobjN4PeTr
2cU4T9Jco/ALi3hbt2aeJZiieqwdo03pvneGDZ0krh9zHrxAtvFmXou+oLSJUpSnh0L1E5ZNaTP3
RwfhlsEpaN0iKDYQNrh55DN9+GCRSJoHrPe6D0dBEI7p9qbJ/AyXZcnXlV3sHHUE9vK6Lfb57PEE
EuYsex2w8NoUqOvCABh24SOB9FWfqmAiCxZ54s0F45Yy12VPpxyjohZ9lC/sDRDNaICl2P9CFQGR
aT2ajXgCZ802JUum8frMjdG7iOHvtzJWqORvgGfQh1wFWDIQR9N4hU7Sh2D48JFw1YSwo9lru/Fr
e4XHA1QvXhNOCQQqlUlKB3sWVHhoVEhCiOkpc5cG+PxL45PnAnKhtEEwhVWXdGOhg3hC9xKVDb0i
fiVr/B/Eq1n/5GjW3jmtlvf6InxrrPf5lZQ8aLbROTiUvyxmEbpj1iq6TW/0RvkW+S8cKDqd4Rd3
9YYAALI/3hDIBSI6AbRJaDNF6LCFCl/hQmo4h/sJB9zWnQKWR5fyA78ETNn7dEsIAKHnRGHiJ4Nb
qcACc8F4QHkayqCYK9oEwhqODtqyQsVSsrhMzAIWu6cUEOtEoAkFLU0S4FSVlFzuTrAiSEEVATS7
xtpZUJHwOFa9vPJx3qjnHb+CFEd4sUv4IXKJvTja9bZHa8viziJyheRCZcOCyOoKSEEogJAzcpxY
yQtiCxGf5HQ7Si9uFTds4lZdMIK2urWSYLK8DgA+lPWYkBfj80Cw4yguTgiAV6A85i9XqaTGonfO
QhkK+zu8Cv7obUCWPTQg1lUoAu/aA44AjCCJZY41jklF5AwTM1yJOAOIGmTOZt/2D6fXZSv/wLDg
C0DM5YyHBiC8M3r/xAMWJMw/ygGvyqO8G/hrY+1ekjFnYJmkpl5xg6n5x2VeWQ/rAVEFffI7n0UR
HHhGPDJtwFrovlBY/vgcPFl5h7YAMBPeebtS0ObhxiO+gl+drqLTH0+4hkNK/tBrCSkoJXje4Pte
sffa2nCGolONcxOWWRdMrtcIVKCz14IpemhOFQz6HL483kuvXIbqlu+s9/EVGybvpThp78s+ENzd
c/fO76B592WPPdMGPiBxsdCd2a7PUCOItIdBBglDBAvnUFt52gZXAng2NQZdwuKsuqU7csUOWBqQ
JOv4+F8JL4s9pkubeAcGu64P075GmJBC65zep70Ed5rj5Cb84URZgZb/8HaoBeBy9j98WOudMBwM
sipBLSwv1sPYNDdt393ElzPwHxbfJjv1a2FARXAcn3zBjy07wRKCEo3jFLTo2/KY3rmQfy558T28
16+EB8I1Z9sUMgqQD46/5Q8NF5g7gn2E0qA6lTuhLkAIdR0Q/8hvwhMO8vRWe5YPJcRdBy5ucRKX
SbwLJNULkYyb6CR4UuI21XxL/gfnq/gCl7L8Y3aLe53eGSSPUXy/km+HvuG/bOb4wpjgnQFoT9Wp
vkffw23ZLi/VGW3RnzwGZ7E/YmeMTmovezHtH6qMN/mrvqpgjFf1C89EeHsLtNBZSAVQ3NX0ZtQn
rM4X1YWMBekfWmiii+WCpUb7gG4BK5GziHqhkAq4bh8UYOaBLQv60PTNajl8s3h13/xVoQynFFGE
e2L1DU2CZ0m41fzxG2FUUrnbd36ibqgbn9JfijIa0t338J2+8eo8uo/hgxCbZ9ZvWBt0E3f0mjk1
7+Zd/hYf618RozZ9ZNuIvFnNjxFXBuvkJSawsnlOXtJj9gLTcCVUZzHuJHT7hDslHT9+JQYYWlf2
jyWRtdT5FoQolEz02X4x8TMyH0GlyLCgaGV/AT5ixWTJYDtQXT13dfYIFidTLJE8WDQhrCXakw1G
AVQSu1WMKzoEJnch4VwVQlLWWWLLxgXdAnnjq06hBsXPy00tzNHF+pdRVD6cdxYeMiFF3IQizBBx
t68nAG0KJGFoyekcWqIBpAtJACYOtmAd9tEc8NcF5j7RmnwA2IpK6850ZExs40HHxBqvEtX098cY
6SflDgQAlFSIR/hmDZ6kxAqtuLnLN/wvamXuhmAOs/dVKEQBTl1orfyBZ0FSpYRnaQVVY2fLr3C5
5C/2EJS9cFUx+3THP4dGbFBIMSStkOYOK1bau5wxYapC5JMe45ErRoh2yU5aeDM0N5uLpGuGB/9O
pjgUdQOlURy8N/lX1WbY2S90tsvvzrHWwdSvQkv/p6j5TxAHh3kedqkcXcp83Jd1ucmy6FCXKYFB
MFQsxBbqtC6VGBNAv2h0P+gJJxiaN4sbKjfjRSmbrxTXiDG8xaDPhgpjMK4IaYVfXeeUdTPnylHm
kw3p+B3O2zTPyJtt11pfHCodC7ikO0uSigba9osecVGBWQKfsdTNlwQjKspqBAzQBx6ZlkJhh2xI
TdJAW9NkHdhuE88bS8d1HjrwenhUDcp72lW2fpV67K2iVzKd6oi+cnYPJr90tvm4hhLQwBWYSQ2j
J/VhDy+qFO2CGfADWBZm0fTdSz/lsgZ5xuBlEaEcH9mA6U8f4zjD8Y+CwdTo9ak60SvKRlwk3S5p
GMs+pDs6SHtpUrYBGUBaict8lOG+tMp13GCS+aOT1M+YpmS8hJ8LH1yBEmmMbhqWJOKkbuZ8Lhwk
Gm4CQceA99law++cy+oLFXdaKWfVwKWaCie7WnG9N0P9rLXWIcqS8wwkWJXyVVXMqwkUGuJW0zor
3Zb2I+Fxiv010YmeR+OUIcuXxmWfY9Wb0kqoRu110KJLlleMYM4IVhLsMuMn+YbzAuoqyKSCaAr4
h6stxktUN8wOXPjQUTMbRAHFTK5EjUC12d4FbxAXyT/iNaRK6wERhWWX1fgHQRMsBNwP2fqZzRwc
8B+CpvIjhDiwdGBVK4/2B3WGkIqhNORVUlEgsLUTpcn0gMzCxk3pwbPxw4WzDVVeh0JgCM9Sw3qq
HmhY4SaibMq+AyousOEnS32iWmbo4pVk0QYXoU4r9Fj5lUqHVQriHMv4XOMYQtiRN0TkWZO4zP12
/6SlIX1SbaVFrqXBvxRLO8vcjKLD/p3fEI1SSrITsA2wPehvXAX5R/kTOCI74NBWCl3h8sgw4jBc
qhUYuc5jRuwx3rt/TBGunPo1nEmDxDwUP0/Y5zUmnxj9co4WJRb7M85+VE4sBGxjFEZcZK6N8aBo
EjsdGwZXCrc3YRXMlb6i4UONcpdEbUZFlN7rH16MKuYVzPeEPuGqIKRrj8O53qV7mC+YbmrvVFcT
j8fy3h6GG9kCCKDCC+qjl+IdRU9MlUIS7cE+N/vkQXbS53gGPP4TW/KUP2WRfVa4CdDuLJ7OgoTu
kbIHL1BI8qAVotajVKMkgHWQvuLnCkjwEyAdgn6Qv4rbi8uLiKPvX1FuvVM2UBHx4Ofp1sNvlSwx
TPgzQk1eCborblM6qq932BzVe/Zu/5M/+bBR93SdP81/hqiuUvGm4fTnToqfH2dydo8/71SCsB5c
cupCPhOU/lgXQjJejw5m8Mk/81P87PSgSqP/hPUYfQUI4cVDaC0Rv/CV+GLhnRz1kDpEeTiP+jIf
q08c1n7w/v2TdHFXxHo+8bxaaGzYspyHmCgPKlZuJP/Jteet+BCUifFP/sOl4C/cjr/tQNxf6510
p0N9wZT2Et3y1+HBO9L4SPh0wwOur/iIcD+oXyg0kLkxWJhX4w8TkKPC/KM9eKues5OK2Eh9Ha/2
l/3WXqvP7h+HFQqe7txftRhe+BNGNO+Ii6pTvqH4oZzd1T8TIipeuaW6zXcsD68Mm1dK0YeGBplo
Kgh2NwkdbPWuCSGZdOW6YbDPRL3xQSdEnOEFURvuyUx4nKYZDh86srnxOLw0Z86WpPnCX79yzIDk
vi0pais0W9GN8cDVJdW4Pmj4Q2BBeiQ6+1l7AcIB/XMgYd3jXwi2IASgXIBF+sHkYLh8B3fYgfbF
+BByCpsS65u2j0M5wL9mbske3XpQbrUMAwDS0dymceFls7vbs1gRKIJQ+iA2h9tenSlGmNytOBUV
nxRHyBvwlYV9zh4OoZnr2V757+IfCwk7PYdOhDQQbykCIfaNv1C5WSlbKt7lpfmHEpAnM/tR1n+Z
v3Tgftsv/bd64dw1fnH2ZDfLztI3Hhx8Fvjk1Ay/2gdd3heKsE/uFm863ITiiCWUm2S+oaIng/BJ
+YCM9Ap6eh0+5asUC6MlQC3aoMrNvlM6og/hM4VfxDJ+8LIJMiyoyixd9oo3NX950z+lPNDj/Dv+
EokJLQKuRfoVf3G1KHq4WtK3hRyXlTa8t68aZRirUnyZ9ubnhKCXEzCcbSClESTziV8NdBnXvwnD
EB0eKJOR7IkfbF+VDaaL+/aAHgfhMA4wnwN2uiyCzHNGDydn5jZIx3vwYr4U6C2YggOrwIbE44Hl
h/7XV7E3t/Yz3Ye9cmQpYi79YO7LNWLovCooqLKb9i6GTn1FMfGGfB/5L7sC7ZCI+AVcIATT3oRn
b/6y0wVC9o9Q7199td8aRn+8m/a0H1GGMLqtJ/McisMUkkhoUldytd77Q8sBbNlkJ5ycUD2nFwbr
fjyQXYVDCUcFVE1cOIYfx/Hyl1switoRMQGaK/qeXGHabfWb8o2Gh/+F7cITAIIpLdFchb/lZgQC
/GwgNYEYjmC6Dg1WQdsdZcFSlrn8HG5Y6zn4vo6P7PW3ZXXi7IWRwB96h9CNmFWg7ZDdFKE6oAU/
vwgAGMMaesviJMLMAB+qNEFAB6LhI//nrL70dPgAb3pbuIvwQHQGXGrSt8PBnTXMxWABp3V+ACow
agjwH4B7HlK3su9AMv+R2gGQCtRmjvhPimXh1MVwGl2wmwIwX9SvgPYsRWwckC+xqwF5pXsAQfna
P2Y+PMXgj/QZXKldZtBmrCuAA+/jZYTIJM5ZwE3MVlGY/Bk0gMhoogJn1nP+AuKNcP7SXODkwliV
KKcFzD86uJe5E3A2kw8KHeRvYG7W3of2j3Vl+MjfeNH8y/nOcPmg2Ck+8Q76YqcXyAYl0sIuACaM
pk5I9L6Y1sKygnFF1GsppDH/FUglZv3jk/2lf7HgfbEEgBkJ9Wh7pQYI3nSah+LUya9O5AHmZP9E
tfWVU1oxXjms4v2y7U4aNouMvf8ebIhMGnG4ZpPnlAwIDK1NWFaDZpHiJHYoHqzcHMvZ+iibKAX4
Aw+KCRASMBscTgBf0jvUyC77iWLDYqO94JPCjiuMggN8rYXeY3nYYFa2KMIKaaU9CL7jiAKXBviK
BYAWKX9lT5N1AQapHGamJ+Y17yDSCgCgQ/q7LvECbEgce2zDBd2D7kkhyL87tTcifgct40Ji0oxr
DssBRDMCDlLeZSVPOHysKExVEIYv86u9cmlYorne1Xl5sd/sn0V0jkXZhKpV7Pp8LWG3DansJLMj
45HFukkVyvvyEIo1zFtB9KE4ifKKH2f702z42EK5BqxXF24EiEFRh8k8zvFnVOwH6TBC2vhVv2fn
CV4crWfach2nSlxGItcwnj5rVnZhcOM7DH3AR5pYH+ZzQ1oAaxKuQJQWwCYLLrjkIIFyE1HGtKSl
CETCpKVMBsOyxRdh+1senAUpdShQeBb1ilO6lE10lxhQbLjUZOhW4Kv9OUX8VVWAjBQ5/Q+CcpXX
psSh6LbRCQmV439Fs5y4VGYMElNj1LtwTp3ZxfixhHtm+QS8hJg40tzR1wTbBv0mHDYlucycqR0X
AJOym5hmBOFwrBGKI5VMmnVGYEuzJvmH0cBtiyhmqMVyf6SEjkgRgLIMXLlSv9oL8LT8g0BNeCsS
Z4AZjf1kUn5haP8jkuM5+//hj5y+B5QthsfxG9yW1bpRWaoXClhRQv2dBbhS4trRBKcIDld8aUjU
woaCz9Zwvc2V2ZGpKYojJsv4Kj1mam92cI7QE/jvZ30UG/LfWYbxFAmYg/gV4A1OCKxp4NNC26WJ
dgxaV/SvcDzBzzGtrAgBpmv33X0QYxG+1xS+JQJV7riQydI2g4tANwd0pwg9ejpEzxvEImM5a+IG
5pK6x8N24O0Ss8cl9/ERo1dgyL4ue/Qu6D/yZJoGVuOZWKoDJsAKBkvJRfYf60bIPqHjiYTEC7I5
6YiiGgCuhRbN5hYT/WG5MqHpOFohLXIELK/+AVgAGTxwxODycj6C4hDk7h20G0AHyMbmbMoxiJeQ
NwbuYDb8ZSEHNX8quG8EFWYYErstpquF28ReF0OydMFOaryAoT/IK/MrRBjXiXlfG25LYnsIGd9X
Bj+AhEvsOgNxWoW4fdTw6fGk6F188TRFyBOxZfhTlUoPCiy+DFiM+QfDT5EXTuKLUaNwFoPFyrAg
mL4Rd5N7CBa/vACsZN9cFwSCVJr8bTgzk3kW+AnEAbH5/x9lYm43n/ja9gB8ACwcbYH1GbNkyjH/
53vzaU6U4S5XdoJcedGoghlCwnyfqpZVFRn8haWU0yolvMPqx8TuVhTPGLPaLDIMAIten9AjWjhR
aA+KfdDmv3J/epDBxnj8obyH6HAXRWRxVt9w6fktv8DrjSe8tLjfNEmyzCdcFmVh8QyUxM6bRR5b
MtuchGQEyIpdj9YFtV0rVitWTtZPjsFMB7wvWPt5wAZH1EwoRIghLO2FGyQs7kKElb4tlh3QJ41W
BC7yiJBYfZlVtgiDYb3kwM6SSNkJXQsAkCaNwmwo1hp8phnbZ9Esnr6xU09aDx049EzqADSM3CaM
FdH6gyFwPK4ROevr5TRfgx9auFflBOHxUr+lVwJ/SHP7wHUBCbAQ/5q79GiujW/plj2beMaFfrV2
ttaWVOcjMXH8YMwl4jm7Zjt70im+BhfrA+OsL/pIxodQEEOtQ0lcndvjtB1O9a6+0Ix5ZQPoL8U5
AObkLWeqQcpe+a0/dmftudxpFHHpjohEfsjwq5d04+DPUeCCQ6THJt70a/F3TE+wp4lJWwg+hReC
AJ7L3XDSwbL7t+LFvlAxAMCum63mC8cYdnzu6/zFe0FfR1gKH4QHVSg4Ks053KRGD+E7XRjYWpLi
GuQCR9AMVvBvEZLitIafU5OvuAE8WA8tB2K/wCxGU7S1WA14VV4JjJGKUsn8ot2EhQdLpP/rAjX4
sAUelMCp2RSznwswZEXPMcl8lFBTeI2ncWenxUpv54uaYsOp6hulYw2dtqFjYdiYUCaNBMh3O2d0
Dg49paqiJ0wnhJB7cpn9Zk42JNG5hWH68dJ6Ehmgjqw+A2wpbXgeOYpopuopdLh6aW/jh2z1zX7Q
nOeob3dp18PGGveKU74YWbW3yr05T7zf5OtAYRPyB8dAmFxn3rRoZ5NebwshfyGmrwpviuybJsYG
QPBNBHg422BsEsjiJi84tyvV2gqu+kT6GB+2GfYBzqn2km1G5z1x/hVNe1IkmncqHM0m/JZzmO5R
q1B6dlCFjQoLAmjeemZgYWeh7ZvAobXa8EM6bnNNTz5OSCGf5ZuU6Pdiq6S4JjvMyABmLOaDFLEJ
R7yUCtNx1kR9lsdU2QJ8K89ZT2L92TI5Na9lybOd2xzc2vF1DI5Kt8PowJywkIfLu1oMb5xPE544
ZBSZVw1PFOm9Z7YPzbZFOBCQoLCrnEdIIChoVvvUVBtkcXF6lKN/lvLaAOjNMNsG57PV3hP11WAe
UjVJOB5fYRDmwvD1JSF8eICY7wQ9h93XgH6BtB6x2BfpcZ9F+irc9GNvyl9M45hOn51Op244BepB
0MI432UW+d2uYDs7+reesUzqPcKBbZDvsBdFjeEQDQYjxfQX/bCU0Gs9y1wjolAVShoEL/30Iifn
DifsgmJOLr60NnqyZVbK9rOJTm35qrPHSQP4GgutTYacdC843kvPvYZJ7q1Vzvl8ixCMOec4+Jdq
39N0zeyblf+S0kcE1mdv/4a0oWgJJrTE0CYWtcihj6hU1fE9KA91v+nnDxQsmbG1rfM0vwUcPZKA
tbhC2QzOkEo/YQJUxTJbxZ+mth/MN/RafXOsjQu7oaM+7BCWCyfJ7tTWX4J8NzgSJzVUgSm24yis
VET9zIl++agkmBoVfyRoNtPwbuPYHahUJXxbH0vqtj/11RefHjNXuOn1a9W/V/GjGJBT97eye5MX
jzoLKymMvL+zF0SXmDFqN3b72F4N38Eh2ko3+ZcYSYBMXGQJL2UNx87yrdsCYA6GF17rLxSJrOu4
vpHwMJGUw85xYTtmdzbDFfu+ppMkJgolh6Y5Piq0etgdXJWQQxmehBsYPjwFln7Ohf3sCW385E+T
n7CYsaRN/jDuF3j8i0/8FrGrLfmY8maa9mq6I3URhQw96h4NFsmhWzY5UWBx9HSo/NDV68p6Ljyx
PNJqoeXV76Z2O+jskB5eEh67LGxL0vWIS0clocRur+EC78bVSpRESHfKZzVZs9H5JMpIjYu5i7kj
opNotvmt0lecMLAVmVw+hjH7Tkf445ojajXd6M8RnpnNPukGme5R0OVQq0EPnR0HXCvwo44AWr+c
NwbNFmXdpc89XyRfq6Zr6vuR/Cp9XXSnUttimtyorhp+9BJo3zz7JNwO3dqi+15dCGyGOxhW5wq4
C6mExO1sdGzLDhaueeobWEA1kam5Vm5Ex9fB2YpQT57U+pG2V+YdbuqdtQ2LzdztGWt0dmC96c7e
lHdJja39vfOViYDn5kNsKXRU1OdMe3N07yHNe0JSxLEMHRg2x17eHKvs2apOJk3SdRIewdmCW340
1V2dbWhfxc0xSnzY6LHpxmJMsCiQBl/qu/+RdFbLrWtZFP0iVYnhNbZkmdlx8qJynBMxs76+h25X
5/YJGgR7rzXXBOonz27kE27R42QDufdgkFGARbs7oTndJcErzsl3XFnxbgqXmChbAqGXj71VP4lk
1ZRdpu6Ep2a68kNgowvspF3tnwEdBCwycQHc2i51KF2UaYtQdogXanS77shJpbfBTs9RLAesFOFz
8azEq5zhRu8E0y45Bta5qz6zciMnh1JZ8byxvIEEyvRvrqXLU5M4QB4ggWVzkRWwJEe2f0bdSVCu
Fke6j6CxrdjRS6cJTqa3i6z7gKChdgVhb5S3yEevtiFSjiV6XOkGJPFLVT4r9i24aMArKqko5ZV6
fqpd3g3Gzkly/oAHUxAifhTrbwQYTXpLg3VS70EOBijo9UmSLpoKdLzt2sOkHscvIbfreJu8j+AO
mrDkd7XqzBuCkx7FR77DtqSay6M+3CnH6FZGDB9rlySSNS1TuYf6XzVnqZslnWRkYE4PiXoHBQWG
CZGblPWqzqTEdtoBf1a3Ul01dygOjc4pVSIgHUE9Ej3ZjtMpi3CWbP6iciWNO66IcdqIwHeoBu1y
2OfMzxAqrdmZVGNmIXFlV96L9b6AGb/9kZZtuY2RrUSmC10+WofAWr4GEdYuqaiNehVoJ6jirCZ0
K9EJBpJ61pw+XqvskumVpBb2RB8GyiR/mtFTx2CiF8GG91Nwwn+aXfY7Bj2mJnLH4nLz0zUXKU1D
rd5k4ylhSUV5mp2FbA8ZXEW+Vu60yOmyc81uxCsgx6KTUSAdEvM2O+DR95q7XNzqzVeHF7x3a7I9
lJZBWBgjutAzBwYTvviOboKEdXTJY+BW+RyhysBStBa6dj3+RCSp+EdMruNpZUB+nTYyN1JuokNE
7PWvDlndkiPm+mN36XaBuut0+wdEGPtRc69gDXgnjZtNpvhixePKg1q2lOUjJEsyqnrle4gO/Yce
cvtdkhxWyTWX7BoLEKagoZtoOBtK3DLunDnVbLyCcPPiEfZ3o9ybgNQKsSaEhyrDZuEXPO6ddSQH
VE+W44b4hmRY9dVVgs3dLsufmRtZ2IKxfvYSsuGl+uAZCFqpz2Y0Q4GYVzgtFRjVSZ9vJemkiSci
663hCuJJjUCvDCFPt5bWLY+fhXI1lENhPHgrHmZ/GhOJ1zRseZl5e6HYTeolbaoQ71jACJVBtuiL
a1XlRcOYtg4edpbqxboO8o6veuPpEUtIGY15UIN1DQN/k/oiQyi+/Vaqc30A1u/W8qNNr9/YSokk
ZPXXAB5NteusX28C9uvfBQ634i3zX5r8iI0nRu0fbQfAl0GaY4hZsPLhiX6A9CVs5upb39aakz9g
lcvRehL2vAY4+hcgDWIWrPyrqfaA7SSLmwbzWYhr5yFfcw0mzbno0I48vWExL2XervF3IgI6eGDl
Vn6lKDezz1hHSPMhwVBsBgj7p9a/1emmQoCGMYVPCnryOc1z+vyfJgOAeccyWouAK6V0G5pVY9wD
/6VHrgkHXUBnQjyz08Rgwww8EoYow7+M/l3sv5r0SR0kb4fxrfDpAlP4GGkIcyXkqiZOyud0vPU6
Qmj0ygdkMJV2HPt9Wt19hju8ncpbM9xp7OQ0mW4SvigPkbXQoYeSKzxV0Q2wNs21G9PP0MZkCAVB
7bDhJY1tlo8eRkLESqz9Ra0LHkNdr1T7Ybp+RzXvNbNj5TapDM+wDS32MldSqzly+ajTf2V90a0T
uViivJa9ncDGlu3KwJFRNOL7iimyfJwdKHrsF65ZvZ5SBzlPHLpaR1V+nLoVeQ0EyxvpXoY709vc
vEqMe2JybLw3ywevqEiOnCVgNqbaWgtTc14zE/8A/3Sy+Ql377RE5wH2xLswWxur145BnfCYAM6r
NfJi3gW4UreAUiC3pCH8FUFhRzH21eUqjg5DeSXZoAhvPgLSGX1gjYYCUxCn3B3oygvpUmByi5a2
yv87M1K+Lr8BMc14JaJFKrfAHaBZgngwi4Pa7lTFMVwV9MLDXcrcqXhvqVcDHz1heZsKNFDLCPsI
7NmcZzB8Kr4dNjvJ2yfaJVgJVPAjMo1NSVPbXvLElUzXH17dsI2Fk7ri1s60f0p8x7WLTwOqrw+m
SuIRywaKieioTMs1+QXUDbMvK2AOdxv+QJSvMKhYHVhuaGx/+TXzyxovAc7FFqzTrRGdBRsFrxaf
W3PXT082KNKe5GJHPEglgURs9QFrH0Knrpluqw8Nir+dDutIW0veuoJvpx+1fDYaGEKHaa/lJMZ3
JP9IKIPAepuK2hFYNDleat9FeSUTeYPXA87S06ocfsL0UHlnC8YEJT/iNQDfZmVaS6E/d8U9Dx0A
PemqdssxXPeDnXhu02+M1u7a/fBl1oiRT2W8N4SVH849GrEm0Hc6Zam/UE1RoQzavTP21W8Jlpsn
xM4Qv/1WBXDzbB23R4+R0aAdK/FCenZMCB6GZbqDj/+AF2JFX7ee49c7O8PxlnC28JekCbW3G3WN
wzd5FXMQjj2YXzJVswhiNad5QEPoTbI2lvGGh+N6Eu/lxOwF/we3voPgs2cX3nois6TYETyCD9Jg
F8Cp4SWvne8mdfR2CWINHB35Mz2Npig6KEgFvWVEOHgQrhpvJS1hrSBG0C+IWxHDeJON8qyZ4RAZ
PvBHakflUr4bmh1eYGAUaw2oaqx+pWTHUHglpweZAeiPOaKC/WnaU6h+GqSs564uE+e8LvsLAWDQ
bLhPOS5+vx/0vc4QmfnGj4b2d2IDmInP5Wt8TVB/dFuaDf9kjAcMJ88IYf8NCIiVcQo4ISMvgbab
vzE6tD7iCoUCA3kzkeorT6Arv/jJPOBg0iGmB0t1KRKYlcT6obCggR/RPHr0FvFhSp+x92gsqAOf
E0GS/a268qcUsWyr1M6bYhdiYVdh8d7sCHQBpPI23qZbA66B3BbOnMf2kUB8xEKZEE/yo47WASrn
Hne7PVDJNkufdDI3tJNZujOehEJRklounOW+3hFTn8YQXk/cjvpoy/JG8VehlSwD6PW1R9mZMWeE
P6FD4YmhlSXfZPbQ/vnJqqKLgNH4GXg3SdhqOG5r+1y9UmlrqN2mJetMO87lE52gETkiW+QdNDFk
2hF/ayhI8vwnc1IgQlpm0cfVyUWByTqTB8ROrVpcpcRFT1yMSa3mR4yY5VsIS81cTCXTdLouBdbl
DOIjqSYTJvnpuJYmBpXfkVPoRzVfyTazdS+n02ZVS/FmA3QkFmIw3T6zs3Erql+W9yO/RMaHWn2O
oleQ7thvSFZSmjMrSqNAAonXZup9ZOvK+pE0UGThJDH5IoZKuFKLY71zcUr/qOFoZZ05GKm1Q1Dq
W7taelLN9djTtFsP5INRw38ey1H9iV0BVaRl/IvAXYP87E23NP8MtTO+eBUFzzuLHO2Tu0YXiSKZ
Y9TYwKtPqv26m0e2s2c/mJhUX5XIYTmjOmeYymB1YvggARlKtB7bwFtbzI36hrYZ3ze3hO1CFiw5
Afm/uGOpvivj1TLvkrkixHqmnaarVNpU9ROJAcYY1GfA2Blp3owm3DHYUKz/1B3U1U2Zb4vwImer
uYFDP7GkBKAC4RSxbKFVCJVNV+4F/+XVP0LzTNEypdO3FWGkWyxarKHD7zxZTsfCRwW4gv0IFkF5
VFKMUl/5H/9QKMAJUtiDO1c3diXhMMWmUN0Ir71ww2AvIoCU3lpi/rzT5mQskoOXxAPVyapB8ios
mDUmhZuobpKv/fKOVQS21332Grt1jAYgmilHdW/7islydZMlTCjeBsNR5WVOCEhiZLRPq/1T5HsM
xiJjcNR5AN33dCyoq38AwSR1xSLIzkoWOio97JLS3Pa3LFxdgwGQK8zAw1qInJbMqWGJrgKeWEYV
V775ZBD2eCPR+AfscfmEjdMaCTrzChntorD3pfkhum6Fjr5Jdppmk34BT3/24RjuQbvprLXU2Dyo
mODuQbPjejKFisN1kesncWBToUzAIuLAwpL256raatJdMc4GaoT8EjH80D0m+OEtF96EOPXRw1cc
uXCIbfbXbCAJ4WX0D9CK9OCXw8D+IyrOwDjVQATS+D9JuBTv9CWL8U4VQXOT5jvScFtowhwjdXqS
Il0ormjYXbVay2iT41McHyxEeDGSuqB0tFlSobFgzMXxBfVs3dlmciHcjxsgpaRuXA2UFmjK1UT2
Mrt/yItBQIbooLlJ/qGh4taVxhO9mwnml/h2AUCC79aSKEsJeD7cMyA03DB7N+lO0e4RWRrVqZf2
hrIzZVy4TgywlHFbNG5Qn5l7Mv3U+5Vg057lm0pd09xK05UREFsQVfJg3aVupTnHgLHbJqdUpcjZ
IrYchge7aWRyeOeovGdUzl0N4FJqbPFglo6MtRB2WJPDFKyVt3p5h4QpRTQEI/XPPAB8AX5o2roS
OLi7DHv1dAPGAANCPnXGtyXfGQX5xY4ikUUl6v+AAPrEptIfpb1wNAPc2Q0XTCHFkL/DkrLFk60g
q7FXNpr/qkbSZJchROAKfAqzeQyKzmmFURS8K42WiIHXiBXZEpBPgNXUrJBXfRTam0YsLh9G+xQk
Fhc23+rcUZM+EyT3ym0sIfWJcz8IsMXsMtilHy6pxgIc2GorhVsVwaEvbTR5F0HLKae9xL6RivcJ
G01vS/bmv+kttvOZqkHZBsAr+Y9db+ZyQpMQlEsnQZ1pXwW1O1iAVm9CGdvCnMfKTjlqixGg+KSM
TnjAHrMW1x5py949se6dd7TYyHHU/vYl1wKsGuWbQlbO5ELR5OzoFDZsSweZtuo12jphEHim+MbS
ihhoJf8kfZ1Lt0CnRLti9jcpnyJyCOG3Tp6jedO+mA6bq1ZZMfvK0j0LrvWGfZXDslRhROTRrUD7
MLanVJmLPFSX0uAoBPqxp7d4b+n9qxH2snqrJRdEdI4WYByEKA1bIJwEVLFF6IeXFYPW2fsivIfN
BRxMsdY+Qghv35THOLfhHzEXsmpXTGWYCi8cNbwKse9tCl49G9fsA6FKX5Nxj4q9pd814y42F8G8
jzxTA+MkgDMUyX8DohHlL5y3Or4nciew7zbmXRgcTEorg5RrTJX2eU+UMPq7RE3PdRYRCuittKyE
ArATlXVjPVT5VQV/2pxIQfDgkPwM1Xc1R2cnqxSpdVIViNn0Nb4gh9q6hiN6UvnXx5Op1IudKX6V
8V9Q4NYypMds3ugn7hC5WQ9x+hA1omEsTI4SJshA8bCAEiGzRR62xN8rhhHp68VZirAPtDZPH09i
9a1397IGzKoCsk6JffWDuflC9G4x6BVp47hvzEfqPRPzX1eIUMCZFlL1ytpVCaA7cVEqDWbAyr6h
hZEqbWWpGVX0+MVfLjuYtnEaLmNI+or2J8NIGmGZpZHrezgsuGV5DavPPk8WMlZ9hYF3kvabE8Un
4F0QR+xavBFi6CgymSwH25FrsIWUJDQr1Ri3sI6L0WA+9k8LDznEi5hBS0uAQUujoFGL1I40rbTm
GGp4GBHAHaNObDRcaonsZXQGJAdSpn2KFv1aqjuGZdB9GsdYDSTo8srBQ/UQWtu2MtGWdd6S4WcP
f4q6TzS+qsEphhI6eO6Csq3bFoKFB+qJg0KNg1esFrPHCa2ZeAvz6EvIHKO4d/mZ+Fm/hySCh+YI
x43McsnkcggYF7O/1aTXaOSjDTqK6g5GQSIAhnLDIsv1aUJAHQM7KzVsxvxVZqXnYcowe3NU4WRA
+ZxtJRSIRgzqDZ8tMZKvjQYJwPfI/TNsY27xeYEl0XJTH9hTwJgY0lg8uBZ0kBESWOsxzW/LZYAS
sQdijfp2KQfxLurzz5KomBReSiNtOggVU0JjqLbXVjcWBo4k3sytqIiqzwQU9L5wxVpKx5K4AeTU
rRbiBIIdT0u+FToJIeEOM4XpPfDTAuMnH4WvH8XvysgesSCd/AlVkZf8VND8M1WgjqkuvTHcw1ZZ
Z4l/QrM7CMlVVKerOHR7aaLzbLq1Ff5EAoui0AavXEPUk8AjmuRipenN1Vc27VT+TQa3/VQGXxLe
gR+pHJzyS5Brd0UDT2aBittLkmWHPLBmFjDX+TSwp9IVUdwlk+WMIUzvEOi6Nde1TgpaZTFmqJD+
lRelUg9RTlPen7PW2g6RtNNL5P9iRvQ8xhGj/4wmf++Xxk7Hx2EUhsuEnXtr5SuDJV+LOifgleaZ
CvNDtFWvu7aCeEpucSZeNcn7VOVuMwTduaylb81P3xzPfJj2zEMHZRd4wSsrspM1Zpehkw5FHx0K
HHJ0WIQZGlgrbvdTmlA6ewujwsklL9aKYT36IdlXSr9uTI+mLL5FSvKIRqTecCI9sWYWgAY3DA9q
16NnbQ+dWeyNKl+OJSaPOMLl3iZvMF1rwfwj/6qOaPSRfYqJwa3drVS9gf5LzGQbKD+VOndl0CDy
Pl/XjK4UMXEwImTFacp4zUr37avpW5fzndnlF03ZB7F3zCXtTzFxf5MEYhz8ytUoCLyClzbqrkE0
rWoxu1BQSoryIRqMS5iq56yUrnlSOXngUuw7jSmvolp0rQCrx6G3zUH9N40YLw7JusjRuZj9FcOM
T12P/pQfodedDDgnztLrNCoXAtMvkgR+3sbHtM5sPYLnFWnOlFUvq6+OngB2E+ermIGbT+2KR2I/
m6UxzZaIhJDjLQ5ENObDwWIsq6nzdLl1pZGMvok8r4yRmJCts9BcdXFkz5ZpVR/DG6A8iFo7FHva
aMg86ujOv1skPqiAmg6PSVTuRaLuCqhvBq6B2QClQLIopXwHAzNnglOi1NoKYCiSw5OpxXtZBDSN
aRGL+pS27TrO/HXSfiZxsItGnYveYKimycuIWtIz/XWWJuswPGt+B2SbEyc+TU/ZD4GS0J8vFZwk
sLUnNJaA4nyJeEQ1bAL88FGBiQa7KVJsWD9KsLVSvJpm8tHMp6IBYGwG3JFCx1ryHZPxXLcAP2Si
ipkJm0fhWJyMhTwsyAXnEwNKU77maHXCAgCPRFdYUbqFdG5FNCzvFztvjtU8UBcd7nEfn+p78Gxw
hZv1NxZ+76FbnToiDgn4upmb+lE/xL/oBOcHXx0Pi/yZWsJQHdK85fT/tJ22M7ZAKAzyrppbbrrT
8Ju6/8k9yKThVwGy/I/xQKFPaTpVrUGBwhscrLBZet8Q5RawdzYAO4va7hes+wvmgMf56/mr+Wsc
Mxa8i32/6JasmItmiVHGErH3Ai7LB4PVBYiEox9MvrbcfiG4lou5FN+vlrhc81fVzoDJVOzGBZja
kmXUVZ7z93+GJZrqJSRoopEYifPgc7aT5jCilF/ZLTpp75lJ/4TDhqh8/ENFDjfd+2YcADeOMTFM
X7YHDY+N5CP/a97F7LMxE5vhVNMTQ65mNs0HmjzpOQvzuN0+oDHRaUOW4wc6rqWIN6n8IOrAEIp+
wTLROemw8+kY+od/yV8QoCAZ49S149VoRLRob+MoHEltwMYaLk+2A//nEeBD/4WX+sCV3F9KSGaQ
e7tfxtEivKPq1r+GG9BP/T0e8rNIaoj1mZ9pgrtTt+Y3zZmaNIsB4KVnv8QA0hzduiOkCE4qIULd
FerET/GLkyLC+f+HVL4nePsPQqjIufzzVt5qJjm9IDoaTuq2B4b4EN60mVPJPMJ8lWf13px4p8Aj
PBk8EYrDm+bEl/QCHnSwHG8TusNOc7qd40Fn6nbto7f1DWC7rSwLR0F7PH3CKY6W6INdREZ7dC8r
aodtuxdRi/xfAgZ5DiIdtMFZoQTZ1toGT4MMG4pSZhNUL7MeWbzHtrZt7/Dh+NB+Wm1ZHVmIrgVS
JAUZ8JzFBB9nVvV+ElBA6oqyU+3xkPHc5hp8M70DpUD6zc8piY/n8Q63FCotnYf6b/7l6pT9hoTl
zVUHFBfiEzgyc7ohlFMcfMksJfeCnwxzsNcL8gZtIuIumFXeBuUmRHJknX/0zzAi6Z64fI5cQ8DY
GG6xyL/R28rBItTnK6p78pVx3Zrf4BPw35Wj9y29pSfubzPhn0nxWTpSX0AxH6TZkATOKMbc3I8a
Z+bSbtutiHN/P3P1+X7SL6T/ePtYYsDhH768l1i/+Ev9bg7Q56Vf/mGlGwjd+I8+X7z/+wkcVB64
eE9Q+BjIEbIC/PGtFgvujOKtXDNr5sUzhov/hK18V3Z0P6eEFKPqV3+wUsxUIn3mnCXztdEeqBq9
WUBBJitSOC684T/xHGJADmr+kImP+StfUNDoO9Da8TuQaFEFI7JgjEOiL4oafhnaG8dyfhwVFd8c
/IkAW3zxhM3vdINoKvzQb8yscrQJVy4TEF6o7G+mWGjFtV1z6tArxVvVnsN3oPaRZzeHlHRHFE38
rOEr7qu9/s8nTkl9QBJnLMQi2pIrMq0LyH7kjRAGMawR7lzaCzTTCl5/MWvyil9eEsPBX05/K69g
C/HvHOjGR/KlDsv2zELNk53qCy+7YQjO/R08GRTvrU/Y5Lgt/5eMIv8brqzEiBEf4p6VF+xNg+E8
ICecWewaI1wKd8gBLXf2tK5+Cd37mv/Xf6dufTCe2QkSmfnH886xUumFIzfHMb6KE48mo+BqD1h8
cJZeIXSpL1jwqB652RJsVEADQjVZiRGG6G2wkZqIFmYb9Dgg5hhlRfI+CtnGseFkIqSZoNCldlFV
RhxWaodqjMY0ZWwsOVosLKFWY3q9Sn0adgPj4YKqnz8R5HRb0Jlrw7i2wKCsWdlh1uug8gjfnG1x
wGkN/1jjrdPIld3lxnlqxY02SaRTm5vGl51C8XklqBWWBjNhrd8W3rf6n99XfpCj4DSBE+cS+jsS
GgYfQHWgVOjlxUQabr0RrEuUDAtDtzNzlRjogbEeHUbWbM9jHNtsZbV2J7V1GtVnaNSuDBJiNfMr
E8tdbfRrNTVQL1frqmF2w4mbUW6/uEDMVxi8tuMq7KV7nyrrQGofg2B91vgDFspM08t3BQEahjAs
oka5U2M/lan7LMPhkXgqjm/6sfGZNRufydSdMBK7h3JPm1HXO9SKgZg5fvoT4AEe4BaZQLyMXIwI
MS9OkbjhRdJYWI3hfYeGdbYuS/J5rdEqt1fZiOB6xBAqvJsAAGh1AZL4k2XtAWsDbTyDeWLZG4Ha
+nupcZuQqRhzcVNx8/aWYn9m6sE20FApY+I5KcOuj+OzoQciBlJsdcE5NZ9lGz/UsF8BWOA4Egzt
vU7qt64Hy1YXXIMTjivurtnUrcHcjuPUATYH5d3Ujauh99daNZA479NEWVVDt06a+NMcoUUTaQEd
cmweEle9LJ1Den2Z9d7QWUh8lB5Ugi3GMmaNgXTF6tjuw8Jyh152vEzeWlb/6SvkiqX+IUnpeYi4
aErHI0fXnJyy8TAWdwNdPGD0i8ugvA0ymW1GPEsJBoVZkn7WI+oypDVyCcmSsTs5aPKCPRkhCH4j
aFDwWcbrUjJnpQhAGjMl/R/GAowbQR/ZS/AD5df775ksxWrwAacSHI7QKboEfgr5ex4OYT7AkJYB
FXpAx8RKqEPf4iKdEBSmbgvcYAZiR0nzjWyI2JiSIGOozDl9GD87nnOKGYUD28xlZScu+ZxXxHXA
s1BMzoV24cCsR22BGAdkaoCAzkKA+VUDrLwcYHhrq4SIn2FjZS7PDmUKvQb8XGZ1SDYw96TBjnIX
TJ45YQ2Gi7ZNI712UW3VE5J4dHbANVO18JRlSlGH2rJYAerz/56wRg2CGbnX2vwU92PonvDv0Qho
4I8fInoDaSlRJfpLAcZCgXmGrRgLFXI8obiAYhaUMGjPC/BVRHwlJfhvxotitMrEpkKYgHJgfsqe
ZUFcJD/qFwoOYCg6ZZPd4TEdtD1MF05Fi0HER4apxttiN71OZ+Hu76SzdDb2KUXUFR/au7KvvxQ2
G2KZ5j9Nn+NR2SvnbjO+hX2L7uokIrGEYnOx+YSQicfwlzzkI9gTdL4/4bsCLAYeYeJ0qNF3XQFP
o5d/63haDLv/ZLjUGFpiQMGrmZ92fMqUgQ/1PT75o3S3M6/BSz6OR/kaFFAHG4oL47PFSyYluDDf
BzDgPrIryigN4eC4b04E9BJ+1T8QdWpvSgz+rXZoAuKH9GxH4t3EM5K9TmJ6N7uCzGqSW/ijAHWh
jf5Xf+afzNw+Z30c83XELzfhdx4D/iCdK91ya/xSFjAkPyX7ZO8f/WOyj+7KybgNJ+k3/EEXxwcc
W/8HTN7/5D70f+RvvNLKFAtynvcDxUv4B6IYzIVF8/S+NYoRY6FdMSPpeUH/JZXxSls7oH46q3Ml
/GLfp2+BgDXXA8Qtv6ClEtsRzDFuxNBNb/QOHmLVBL/5uUiHzvuYmf3FjSSkDZrcit4O96757xkH
iigSMQRNl3P2zX/aFapv+KEo9qlLQNdQs8x+JBeK+PRi/tUH4qvnDRNuHQxYpnboGXsqoAVCj/7i
PVAGXdmTEyzSmEqHS/pKZtQB7RrPWpGgPc8q1VcW2jCJGEHzIAzL5pkPE6Ub4xwIDbBi5Qchy5Tu
9IxMt2kroN+T2pP+DbPqk+OBiJLykNQnPlrw1QW9gvSEkv+fIVNw9bSZ9vdRK/Um6TQ3yPJjpHuf
RshYXRXw9dVuSo+ip8x3Q11thiJd/otaR8IKz5cBtujyidTQ1P6J66irgh1UNYi+AdoPncvSeqdt
csiA2WpIhK85xWFM6nMYw3zBZQnGY4Wpm2h056xAlgDvMEitmzp+l/HnELEGtik1bIRo0vr0Kwin
IPWypz0NhSYhNQ+DyChVNkH/bVMT4Zypbq4F29o0kSZlxV8cJd+TgWNkPOHKOpOe+02gdp+GVe49
1YIbFzws+RjDTR2K6qiP5k9Wb4VStBCcmofIxC1bDzaCiiWzBs3Q8DfSsKXUaut7xIgpiygRMRzr
EHeWUXaUwe5anCoHa11HmzAhNKKRzlXqnTrhS+iDe/zidIxzmN7wpHMDON5naxS4xlW4FjsSLFdK
bXMad5T7K++MNGU+f6jbbukHJZfzkxwplBflqrqWWGegLSOxOHHgx9hoEe9YCp/GPdg6i8ujtbU3
nkGjuZCcWSKCr+cvy1q+aj5ZivFOAtb+kD5hzSKCRtqV3ie3+8nw1V1EP0xK2i/NHr8sG+vhbOHb
jD41e86ZY7y19RyQDMwv1zya27jFT+caduWmK3VtrlV6caYc1IcrGNbL0J7cfKF9WtiOsawMS/8S
/LIM2sNS29EOWdxsksOjO9xcj2CdzcvP3Prhk22PC8YUH4gj+H3/wM5Lvz3nOH38zCl9CJNQKh2t
K+D5BzTwqxe6wVq/N++ePhx3Iiz3bd4On2nH7o0AWc/YKLAXZWHB3s7R9zTs/qP8w3v7o3gC2Kzo
5DncMMvt9vGNsii8TE4BvZNui9YUU4k3auSncAxuwpvxD6+TPMGPH4uXiah/PnOAFeaCKMgH60/J
za85TGG9zfd8AlPo66scAhdKnAdSC9gGNoqlD4HGR16gc6I5nnieyZkYzDy8Vf0wV5itSYykhqWT
XkT+xNxIS8VR+A/yFZ6MDBxIgfRd+EE2qPdzcrKb4vASeShGh+7kILXjcDyst76aVVDeZnZmAg2f
+SXb8szahJJNfWEN89Wu9EVs96uS3gTrHk7LcNMXvgtlCc62BNKGuxQNR+GkG3CDT22L/4c+lxJY
RqCju8ineKFx1fQnaCGrkrrj440f7oKyfkHvuAgcqCB2uaBGNTiZ3qq3O0ddDUeIVQeyct7BmooH
3hb2YfwHtWvRbmZa6IKNSEPn4QQ7/a7crN30O/IiNy1hX7iq8hcP1IfsCU8gGBQRHzils4muOEIu
6Vr4UHFn3Yrbs1izNIqgLPSI84nWatsbF9WOeNgVWXo8Auyq6xxdajfQlZfensSXK5MTO37Mlgby
Zr5ei/V8uiAzoxwEaSFPhskSfvHa01vpfzh9XDg73Q4wL2JRR6fLWtxsWM8a+cPcIA4ML+hE6geM
BcZA3KLyBgneAJHdDk7+hV1FXsSvARQLauWm81fpi0dhi5bnhYOIK/jf6Pr5GtDAn8EG4410S3LY
idgN2LbIF36pj+RU1EtzRYlGoCOGXXZvl6/oticTVHSZFcHYFm0RWwIZsdYb074VxRYHrX8wCM1f
IrwRm9Pj0NTMtxSBnzHp6MTUpkv0IwASHLKhWvoHc49FI4M/th0yXv+A1qundbTCXWtjOBsC29jD
rP8n2OIB1Ic57Le+ElWnH+dwO1jiorU0lhWSXxsTgdJtXd2etIVwM26endseLcQHos5skdsNZjfY
AVGL3rzAMZY9LIul9dV+hteqXQ77cFnjyn9Kl8WdrLE7UyIKAnTpK+sWOj7c9E/sQqtoi8cwSCDL
H6RHhDOzUwP3XTKjgeKjOMHEsvWFKq+YV6GP6j5YCm6oWwYnfmFviDaNqsK6ziMhW9zApiEJj0UO
MzScLMiP5bgplTvFTlnMBY3g4aSwyd5etxS20XoGRNisua6wa3gkt2RNzSL+jZwg4eqds52+Apfn
4L7Th7yq7emIVqPGWR56pm2w6vkP64pWhDPCy8ALZF7tpPc0MxdsGHBc7Shtapvl8o99n5PS27T1
42FeEVirtCcqnezEukHVI9vxpbhJTqIuOkAWZ3ZSA6+D54J7mrgGHyAElPqIb3JTtQ/QJ36vfol2
w0WBNLDbUb7rDkhl+5D7JZODHZPAHRNneKgomndmxfBpwXZUrYE9uW5Y+VGZIjg1wCLfyXpcaVfV
49obONAKQRBAZ6Tzcp/OCkoYLr2Npg33OBAS6mSHbyMe9lbBjavRRBHJQgiEigx0g7cOb423cjNr
bQNbYSWZEtVm9S4GXMUqfUcSVWX4/YeWqPepyG9hPDDRgIOqY8Q6hOvWssNxXFoYk+UW018p2OaK
QLbGBH5rMkEgUqyPr0LA6p/331miXsQiXY/yV0oETjN62/8KDCq5QQ8/FVXcJiYJX8Knlc58svFD
MJWj2Hv/SkF8Jpl46ZXgkKIH13T84mB41AktX92eYsU6N4Wwr+P+2nsKEqRJDm+yIu/GSDwVYuv0
xbDAC43SeZyRrvB/LN3XciLJEgbgJyICb26hDR6EvG4IIYO3wj/9+Wr2RMxoZ2ckaNpUZf4u82+Z
ysc8W3vb5TlcVoI7VvtT50YB/I/z2VaEk5fkNBTuYl0vL7mMaNupIrNWyDwt/mqTHe4vc/jK5+4f
NN5zobtriPc2vtHhHLMUE4VNO3M3PKV0TbP5Yuc6pmGc5uLi7K+3vc8HO8uSoih/O9XLmVn/Ihq8
RB4zNg50sx/eD4I2Nvtjp3Rbj4qZau+vtunfszrX+UlH7ntd/Uh03tNuEGaDS7L0VZqkGeLBuu/h
NW6oQXvc/hNM/aCTrXUKk6UqAwbL40LRIkOz1tmnu2T7UfypTPa7rs71LkTINNqmJGhcFBPetVma
MLCqQoy8gnOpFvTJaenNts6EaefIq1bA4cV4NzSRVkyG/X73pGWikIi8FlT6Bk83yqhbSa5RuSHH
FGS39v9Z2hCLSDy2Q89kUM6bR1XOtANVTFbDsKGWuoZ5J3THzbMSqhLX4uMkFFLL9NysSZhRWE1q
sVLtHdnE7C5htDduHZu5bcRjvU1Lr/I403k7lGAFU4UlWNWchFVSkqGpZXfSLIWtwuTaFGsacYEL
enzeREtnhwU8MddJ68AjZLFj0hoCG9YesMgU3lb5xXYBJDwOro8exSLHffgwpFnD8ze/XnuXCCNN
DXaiwOTdW6ea/IJGflqfp+t0MzlM5O13cq/m2IRPl4nXDQqheJkuf/hemtOPcms6a87TRbL8ET4x
f5C+FG9783j7ES4I+FJwqGvW3KaFJj/Wz/hbGNc8Lrh8ulcxSoNwvMzQFTPPjHpw+Zx5F4v+/E9S
tbvklK6SLckpbJcdW2z2tZF1ZTASVqrRzuc4P5XOjcOg8qqcTisTJ0jCDof8KT0P+fqXHSH4Pm3M
z9i8uGnIIyJxMYW69wlnw0sta9FGKXZK/9xy4lPH8OWYONyXvtOWi7bikepcObiQ6m8uCYVXuX37
tLuGGtja/Ke9Gijx7N2z98KaVQ8jUpWTdAhZb1ZOtZwI5nhS6G7eb59YCcWHIJhzI7s3C1kbkiWi
NOYGiXX7lIZx/TfBl2PCDKFJaRf9hWM7J6tk3Np+GC144lQgUVEJnEbTsPevmzeTvgjz63TZ5UW6
/bkiWZbPPAFNDEdlF5cjaRECvAW+6dXTk2vawciDPSWZT6otkND8mYp32S409z9rwsvmtZn7ezzs
2xo9Ri1+sL9nvHpFCKciu/AmJ1rSnR3A/pRLQzF2YUivL7rb3+zDNmQFmevA9Ujo8ngCR/yOP+RC
qS2uuIXeqgUJeD7UDLVJeVuFqQuMr3VNLuOa0XssxMXXja5IcsMqsQB5hfrQ1OJtlO9VY8ZsqILT
O44lnxqfS7N1TOZ4AWKNmO3WfNN3A2lj401d4df15D4sDWtRbihMvnpi2oz2LOHQ1R/DaGOgcqVV
ao2ND6kXWsoV0BUKMEFTvu+b2W1blTEaN07NW1qJZpcGESv6REo3O8ITxHon1kWqaj41jpAVdRoz
WoVhOBHLk0Em8V3/FldohE7JVmUkMWgXZaLCUPF7BJ9RTab3R9f37cClFV3fRWdKD/rKjlA69hPH
AxNtVKL7+5z1I53LKpHhMtw3VVmlyJbX+dMqWq6+wEAlHHKvTA1XjksJj8LxaWHOIM1o02PFf+lX
/jN0Le5qsj/ZSen1yTN4ffIk7Mx7wGreQsZALlgc74mqt5yyeZRTEQy/8JmUK+/ljxT4qRSE5X2z
NFfd/Qg3XLknBpYiGAcIjGsT3ijQxxqWK6Xb54VcGUtHkBEYqsg+hCTaDXdPVm0P1mfukixvChmP
nYknSS5S5tqxLNxSJPNHJaij0HNVomM1FeK06goePxATL1z5fHqIgEtCJXoGHr/5l3Iwuxm750Kk
12F5pN4sUHDU55NaVI1XqcJ0WHtajhvGHsSVb9ERYwXr+ZoWLkrU02v4npmxiKO5dPbm7Bmzlnuf
pcbVeMHdMdwFKtkhbIy+KypT8GrdzF1TncXbkUZltPJ43+vnx9U0ItSutpfNW3xuneaNaloweba+
KUTaf9rlcrEdho8T1ncEi9zi+zFm04jVUPPCkygt2vf1i2prMTwpoP4kk0KB0nzwPoNjf/Fnm65V
SPdtx7onlFQE/zVNmdAZ3rdVpn1atiuCGz49biHF7pCsHEOlpaafbQcbU3KsXbW0Uvla7AdnSb9U
B8KJ82JkTbzYDxiTlJBVhDEOoiQOo32Zix4yA2cvoeihMH4GF5XeFme9boY1t3GqdJA49RXlvmGw
qLSlyqUWy5D8IS03AqV6aVqqLeszJLzVafosHhGGDF8uft+L6bbcvRnJ3Pf/979+tjjMvy/Eu03W
06YRS9/i4wqtxWuh9CHBLZjrIxax47iRf2d5lTzkDp+/BKD6dQUzklFluCyxmHAM5ulZYbQKdOT7
uNaglUlRndlKX4zZXr9YflDNS7fPP1CiOUvVdSeX+bhu3oWdzT8rY3mLxtS8MMtLy5DxM869Fx/u
8+dd7XOhTQxNr47g797i2XypkAuFVJ9qOTIEFZtVfoZeWC9MGihkk5Mpy9Twj9fc72mHpRpWa68m
WErwEFEsl4yUh1QpuT3sqmmNR6/i91aXb+TaP/Vm2WCec21QRRPdW6fjaLwdUvDLbS8fDHtvnrRE
avEFWXbzzD4yfzUnwINC0DSOCf5LuRf2VwEU2WX7Uuuvs62/om72OOG7LRR+jwaYLZt3VkWm5YOp
wgNi/VUV+d2bX6XwBrhzzfC2SMalKGc9s0XQ49US/qndvm3fMDcH+3C9d+/b1rz8Kh+vMszUnha3
743B59lln/HVeKv99eGifMsnpX2aP7eO/CSb0YmF968zznWKi3RJpAiV4kfBhtAqHlCVHZ6Sg0Ws
GtOn2JsF869KMYd2gbaHQL3WqJELmPbAKyMAeh9XWRmujcMiCYFSl7jS9HOXe4qP4cW4FHprc4YL
BnH8Sx6T98UJXI3PnAe7pjAT5kfJA7tmDdv2bbnya/cN2/WAFzLk/vzPwXeHec6q5Je4lH+59j/s
RcV8IipH9Xo2/8O4oIzsTlliqrnCprXNNHMaX1vLtmHnRnQtvm59EWRB2yDj9rk2op4mhJTTNjdL
BLy1TcTy3Ce5O8FQszKOMvdINhYJO1QH0US3KpGIOeD8XX3JGHT4DXP2JBMu4JKFMOXEaAqUO42Q
yof3jMX9s1hrXEbhB9+rLzvcsMyGUrFRjMcvmPGP6+Otfx5goc0QUIUJtm8Xf/gwij9E8yit8k9w
5vNT/VkU6+K5F3r1f9lS93Oor7y/IwKL/9G1gMFV2Nex3MSsKMq/PsJb+fRYfrHUIM6KP66CFzAg
AVyuKcUqAk6y/7LB/ZklGCwCrNChgG1uvXkzVMLHweUHEysoivn8T0TRjyyKxeM/wQnXKskIivnt
1N/CCs39scrQINlKVUFmoVwUSBrSSEwgxvGAFgPmcdeySCICG5llwu6YbZvuBJM3B7OGmRLsi/zG
JADyiv8t/LkuTrT6SQMo+TNkf9JDaOFhVGIdz5EvYVPFVgjkXoWQpPPT8XvxpvJlElh8uZfmTVqL
YUBKd0/nLqkN/GhE+wYtknA0mFVbpFHUEC8uaYpH+Mp/3L8WXYbZx0Vr1crDeBQnOJblC+GlxK/G
yzkpf+QJSYyHNfEpuajJOtIOauybx6/p7zEpHTmryK3yqzDYI/thVopPbmmrIRUfxr0CgVmDofs5
N7il0xdll0iy9WG0bdr7lGYGZzbP74X6b74PhhJQGDOV9WtPLmOD4RSyh2xLyz3VTzgayvWBwqlQ
rwyAxXWntEfummTtaFw5fdjN7B3OWkrgrsRflccZAWN9NqyEMyecHyh4+q0MqMCm/TNxHUSrVpda
7+9DTY0tHF7Z5qrpBugGGAw5j+eEVkE5A6i3P4Z/tHrBFmmJG4rZTXf9wiIGmOxTgikaKnWGpFsg
psr+7DvvjRJIFjU02QwnNUDkJU7sTDDP8K045lYAQx4PtmFpriE5PxxNEK/tWrCWf9XUXc3vu52A
b+SYi5NPa6f6S+kx07y0rcxT0o2Wk1963HQv7XAYbyw99Re0pvNkRiTNtQ9J8ZqqyDYkceGQa4Nw
V368hfsz3wZzDnwgp3Rwa+9v3uKc5E51XFIPXXZPPixvba7r3NP+X7y8eOqM1FsVS9B1qQdP/dtL
Lqol0i/DqAJP67W7DwgRJFATIxbRXIM2wpLCgtaLGiYgTdJqYijm3TmSGe/2xIl0zfkd3JPty/Zz
kqMB01n/69wF9gapziYhH9D8CxzT52k5GrTIGPzc////+FiI7o4zMAdAIXVL4sQjphvzppVKspaW
Tn7b+x0BcX0aty8jxoSeSRf2zmbGk+R7cQ5WOq79l/nI0/f3IjTscz46PPnRxrTNJ4eOE+1fx8RX
6+OW+RGNq6zFhixuQ1l6h9d1ChD3XF71x5h6rXpjhdp/ndYZEGkx6+sPHRyu+l9a8w7xP5HsFj7c
Jpl9WYUdzuVH3GuvdE7YFmeJcbfzhCh9JBE2nQIeriL5XgOuXs6A1o/3KNOfttc/XhyOMP5GZOKi
K5voa9NZVOq3AWi+P00r/aO4VvXgcDeD1Vsnv3gpd83SSCd5qX8ZujTMKnn7K96239zDtXFJ/pLq
sbHqZBrV1tknEJsQe8Nmpu8zctY9bp+pXn3UrQ9rg/ERJPFHtTfPXZ8f6zODJNgk6GdNOyVBDK5s
ckm4dqfeOjZM/nmTaClCjOTk1EMYTX7kU0TLBz1HYy8VOrpONJKas2c7OQRkD/1QxQ6EB7oJ9g0n
ytuT52lAnSrFZU+kbtDpkUus02lb1Oi1uXisvk9jh/sQfib85BwXYUqzCFCTr9hAw630lwp/t3Nr
Nx6mbVbZaMHX1yjA5tXeZewOfJ9gLgorDbIw3JL7xiRcODTosxeo75/XjXtz3Pp3ethKh8veuQ7/
aGQa87TaAj++TnvVVpV1Gn6zrg8zjdXcqMDGzJz4DAVEqZGjWBMFeuiYQ01ODKlGdziHgkxV/Nhl
UcXLxq6Z1Zg0SqNN5ywyqSpbs15kiJQhHmCXWQSqb6MEEiwEdDBZpoapZ9/H3dzoS/Rmxs0zTzXw
0utbP9StcaZ/bFaf0NkNda7X+fcK9WOHMkK5vEjkEUzbP9cO+ni4TaUkPpQ6m2irTwAgmVUV3Xq7
BEizbyvnAnLMkvsC6mijKLQZV4iTJz49KiXuIdyCM0WjoJeUkTIkUKaga4Qoi2L8Nyp1ne9bn1qu
1IXGf+ZfhOcD2+PVkzUD2FxIPmoWNlsiNqYvBC/CKrll2pAaSAdE4eK2cjUhFO1Z8vcMOvPgAa4s
3VGpA7SJS5NJ5dXP4HV/JqowJD2YrAZNKb19WDTh5iejoqZmmYiZGYYODLbe8u75drl96ApYoMJt
bIbVe4OJ8zfsEBm7L/YO/edT39wwVtZ5fz7a/wN9mM7VMJObTtomjZ1a+gdRSnU6QSvPZGPijsNx
U1o+4v3zFdq5/oF3Gr+TwjgN71EHugNafJ+jzCwxY3ZC5ZJWRuqBhqvJCwuBWTQK/liQ29qqNUxt
n0yfz68yfdc9wfOmCUWzR2DPZBFdg6BIkKkVJUThX8OD6PHE1nHpWmLobrHGFri66UWeYX9QWvry
nunD++QoNtyo2+iwS914XUmfw02HLTcIcF6+eJSTTE/6KpKx7taMs2/ZpNR+V/A6kfvGeyV95cVb
JblN5wgNOrRWZp7m2jlDQpEyJC/PhfTep5zqVuLw2/MC+W+BTJvnjpAsQKFDfgVePm9ZT9/NQmoF
vDHcxKYTeUZH69SqXDUpKSyAh455c998UnEWoqq3tAz7NMemGTDNYuS/6bkTzkUQ+Kb3+mIAPh3s
e5Z8/SbTx23aOufjjK5QxEebbnWDhyg1prtQv/uqLBVKQn0TSljuZdn/S9NIO5dzs7RLy+CIuWSI
Rl49vxDLiYDdRELp3Q52UPCyshyVu3tStIaY5ggdFwNq3/Abkh+HCH6cB2IOIIaZFtqIOsIY/gUO
pFKTiFMvDdSLZrk9URbn24KgbKdQx/CiuJ/tqNou/TXdt4jkt6DEvoOlCV6yv9mcTLFo+XlyAItW
GRt4PuEedy1MEEpF9EUc1K2EK9SEUNJ78/Ce98RSa4Bt5F6GkH4SM1rOdRi4QmJ9eZbwUMQnUyHZ
y5dh9wVKmjVFwn25xFqBzeDyfBSgrKXSWmj+PJyTWx/d1VvGIv3B3bJkko1OikO2FN3663gZl38M
/pOH67t9AdASaR8etVvx9Q9ue33dcEa8MhoH/PvvH7N9HmSf/zuEgIrfm5R4AUefZaOFHUsoT1jF
lh9/6dbxUVDhteNdQhseFUIPiH+odYDnhA1rZQSX9t4BrePL819KQfwhYSs5PxaavBIUDwveiHT9
AbOY+y7397Lx9+AdzFuha/dhnA0/bQRjLb6WU5W899MuOqjsLTVJOnuhfZNv0tGr1cxlE5HA4VAN
0H5JraFB3janD7xopvvkOT8EoQsAsGzg6U25kNPCyH/QGsak/8ZS0MUrOOBqXubu3fICWiXjkm4e
czFM0+rB5/hjh8jZXXfxdtHZHB6zm1FFUsj1QUxNnmfo2GG9rOzjmyHYJfLQRLx2CNEUfr4altYP
1VL/eki3F+EikUcGUrw1P2bbze3i1ba5rsZsK+umDIIzm9U+uFZCIpiGfMteC66L5te28uSW5SJt
zY9hL6Tac0SZfXpx8RA7JUF74VOu/DhV7EW4WiskDFXruXIK6a9+yt5be3qO7WJ7mmHp6QtVWy5b
KE2+1201EhCZedvso0o1RI0TUB527PKN2apXuUmYbSiEhNYGnWLWYEr6WGvajvtwngLPn0ujyyL2
BF/er1jrVbpTnOnSCsMqluV9/TZ7nXezJIG1Z5VVrWfDLvSmafkbEbYeN++juUpAGrYp2t1pWnVL
27Q3ja/ssEpJFE3Ty4W6ZrFogIwa+00D4dX3H0+7o1cVnISXPGZb8+75ICnMMmeMKXNPvH07JaWP
QzzzYD8U68dbHf3+9pcQwyWnt1e8ZpBLUg7qddPXy9ch/ns7Hupfl6TycISv118rvmQHtc+vsKgW
OtaUdKscm7anbXkqqe3zFM3bXLPj95l+3rA4Rl4x467GxGah2vK3P0Jakmqmfp2sf9xSI9UD8qc3
HipTQ4FcVYmZfhKwjFJj2SsO2TuFhMMpinLKf8rvYzvTHn0VtrDNpDxUVToHSk+z5fi1Hv96CwWX
iVAW54DCtGCgt5+/sEj/6wXUmY5puXS887alxxIwkQ4dhsudmxnfsmE/JyKY7FFQfz22j/a9GZQp
pFr/Us591M0kQ8biifU56sXW16HpCnEZuJFURcXvaa8yutp93DRfirYmceo4WUzKrbxYNCoGsAW+
tDF+kpUVrltf+s6uOTslS+X1OlXQI/Hs15j4fiV2A2Qfc/3a5y6uPZOlPavXzb8BatRrH/gaSdz1
VV2MdP32faxFc+fp1LA1AlVtsGlBl16XNZhWB9nEgxVv0UuDvOmkw+yju0F/WEzuppjXlY+Zl8Vr
rVHos5B6dxsJA4SOpQo50dJMRQ7PEn4YpthAwcmebrJhJAJwvLCzFHb+ydQ62RAGTzHhLhBNfZX4
JytNWyYbI/yVDTd2fhqzR6XlsDwMJ96+OhGWHqrNUF5OnzOGKrvnjk1LD65zWOLbN/mi2jLrRzDT
6KvcqlguAu+0szsr9nUvoSolXlPrH1+ZCYzIaP4cX5VIaWFii5H/MJW1kwhfNWtUZXp437q8of7L
BR7PTZ3tBdaO5v2u55jFp89C4k9cVdptSh5c53ykhZ3M5hjha7eg+1f8vyhUQ28YmvhqW9lHaMCD
Xv8I8h0ZOdI9g2kllIflDK44VKbrvs5RnzuoykdnRhunxfYtECT5/uYLQm/KRqllGG6mLto9qvYv
MBA+sia7bBgh7FaiGddgdfO9U/1W30+kewYPXJ3nTV4GomfRxZIdv6rPs1Rifr/cZ8T+lr1UX3eE
eE+Wr1u+uBNn3Pcf7IWkav2bSQ74piCu2sbKZX0zBVyp/gayOgCRopKXNfr4sdhb3hoFWjn63v4h
CdSRojTKdH/5faJcC0eKGBFj+zoe/Tqkd9iEQzaRXPfoOAU+NjJdH4nC2g/IJojyo0Lr4vPBhZPd
1+br1N7GC/1+eLNa03GHb8skTkG71mXhatLyv0E2btAInBxuxkBrfZv41+TWzss2j4Bai9Y1OSeV
AaDi1i4Mwocp9+RrgnA8iT3iGdeE6m4QQJ1VKxcw+opXIPQy0GOl0CGpIp6l2PkPlPkj8jmEkl3d
Lm48+3CuAaLobhRWSxAFMpqXDX3jqiZUco8LejNXeftb9jdB37n/LT/wIbarz/lUvCx8JsSQF76m
feMQqcgqA0zM8iVwfd7jSruTeQT3uDM2rXk/2zYKZOCDvplif3Ok835FHDlV9K/z1M10i9P6/f0+
OCdkmKlEy5cstVD+YQ2DurRLeK37l6TkaNatgdGKqaP+3H4WXNX5J6JBq0N1BwGg9Xh5CUgZTpPa
8oVvqzCoSQ2t39q+IXCXzyWhYm4I/NhH7XHzVorOJkE8waFyj5eHdce17LhNzW4e/k1OLixJXvuf
G+xiQHbwhV2H8wlaFVVZenSLCZbulnvTX+bJXVQ5/vNzLn+rPVZVFxKU9+9shRO7exNBWqp/r5au
bvbh5coDKzU+KcfrTq2L3I2vYt45ykyJL/dPFF7Pm2elxM/ycZ4UX48Gt71uHpTJDzK6BpfBtXd7
qnbGk/WAkzi56aIf/AYKxzLW0lt9HeU720ToYbr8so0l5Y7aiWekMU9OrPE94RnRltmvPot/f4uv
xddbB/+HWWauev69dQ6Sk5qV919DAeOMhzlvyGvJrU/yUmudmqseDtoO2fv+/a21xn31c4PMmFZ0
MntYPOQ7O4PtYaek8NX672VSex9vo9/d8+750qyaIH2sV/uF99kzNvf7OrgPLQjpn/V45KED7veN
7WG0GFW+PfucUz4aIOpVEs1vVigvEVqmeT3EgQuufVdHmOtJpcWwg78MPLY8qEmpVRjKuCTqlzSA
v7UjDEqnmJSfGO+vOX1FlZciAjxRS1EmyXQxzoHCPIqBpqL8qbRW6fJROZTqaHo+dmmYC+uDVtWD
nf3IJALV16/lOPNUi6ojisMWpzOqPZPg198zT9jS9NT0b/FRLkNrV8GklqKQzZ8deYFRVeLtrKeA
e61C/gd0AhbH68DSNx0UD40N/ASI3VydzafyhAp25tWVFZWZRstDIvRlvnsEam6UZH7Op0plRvMp
rkvuMJLGbBvH6UdQpIEGPiYXg6gfJF5Un49vJUs0JFBXarh27/jGlGDS0KLlCTZwSONmqEWa7xUG
92m0g3OKd/s9vkFrc/tWCEwJi9PdJz59BkXfdtoDThvrDRT/hcpabvK5NEjDCmEaGGXWOjm8M+Sq
7RL4PpaK+5qe4xo6LzOfci1RDQnhJiFcX9fHT93e8Ix+rH/ZCZ8rVk4La5aPrHH+8tTsY4ssd4xR
It7h1ii2wdwiBDLD+5fvuSZ+YtOqKuDOrpOsayKJ5PzG9NwCM1PFqhzR1EpLk0K0EvHBtJFba52H
4QwL7ysVaMlAwYiKVTEzojKYv14H7sxVN7cnIH6zgtM+vJdHea4gs81pJKqGkpuQEstpflcDPi8e
bh3j4epymXr7ycPs2Tr3pyaACRPPd++OypbyOO07jDD3VCHwVVHKRUewpunuDUvnr+XXtg7hNipH
BjzF1RMlwhBnOKp9Ze0gHCESzX5PL1Tkc+MmodsEjbtW7k0o3O8Sxg9wP+HaD13YPOVi7ev2Uvs3
7+H8dOpv3v8eRF20IZwd0qH2vp+P7y2HRgFkvju9sbGl8ON135hfAPgeXcbauR59QATmzXMr1wVY
uWzbPt39SNLwZ67LWWp8Yu/24zVUKHsN6EorG0DKQgc2TLwmEfm1Nrn0NY6dNTUScdWw+Jz93I4A
X2DJMA563l4lAS4PQyY02b7nQvyfb2+ert1Q5oTfmycfNTl0/2FSy/6ulY3P0TXC/aD8zOi1VQ72
L2V66Xl/8wTDJQnbPK2ebE8OOnwe4b5kpEQGBMS55NilZU6A/2Rwju49fEeGSIsorsX6YvYe2fW9
G36vhlUSOhLlfR8QQbSudBIvkCVY3WCtCKTeNk+Bu9m1FLAgNPgPtz724PNEgIpMsgVTni4/WaCR
1Jj37YuN2dw69pvk+LTty5qn7T87LtUZ15J6zON0+1wyBoVXvLzQZL3lY4K+PRik4gA47BV8nofW
lVB+fERbBIiFlh7gi278JOGmCsTqtP6Tfe9a5KnZONedzDtBdXIRCTpt7r4ryfF7P9p837vM8f0l
fZU6EvLsStcAG/zp0V40kxiAfiWMNhNg4WxvP8duXsRjv/xyC+DmdzYOWq9tPwj9A7B5xpeQiVMH
N/afPr7F5an2te0byd7+owkjPR9+sB194hL0m6Q6AMVjC/skQM6rCHcYBN1c82RsqCHQTeJKXtDP
HXAULIPRloRnEqcf1joZYnx55m5v49dVyJHJy1+Bb5hCeq0+wu8VzwRjyb6d/SnGa5q9aQwjj4Dd
AB9DpFsgxdfgN8uwjuTFMuilDmSAtdHyWWONPUCtAFOjs9DUMJWz6S/OzeywLEYvqpk7oq3dNf9s
IKPt0XcdmgU2QABHvfpu5vhrpn/VTni/cWv+MUumcQD118+kGvBSNtF2BpdxS9YtUfmPdzKRh8rD
BieFUXkLBrmxcMSHefcVahAPd7d6DjQ5KMApQ39ViUsgwevD4uWWLM/111JbgGX6Ph/On/ZdWOX8
abdv+IfKw9KYqEJjs47Oce5XXPOq/24piq+/226tR8qS3L7Kj/kBscsji+DTeDB96s695bVRHsxb
pYdtl5sqdRQVm/PHJeFxbnsZuM3jIRYgpa6Ar0+AT5F4ItLKs/CD8HEzI53YI7A+9n/1r/E3rLIh
dq/WXz6bWFtHAzSWPyYfB3z/ZzcJPWcgElZyxmzNR+rrKDStAN0nw73SAOWGl1j2Tp6ijjmIUS3b
0GQ5pylwqkNmrxU/0piuG9Xv4RHrpKfVAINJO95i3LyBZOprzgqfQlR7/4AU7K1ACrvwKxvJBehc
X3K/rop2crR/qmzSU5QRs/R0f8nRLpG6O5H+sibAUMhV4/i5KzxxUa2Mwo3mT5W0kq6gnWzIuWjp
s3yuLADtrGSn5nWUP7WuFQKb4IjVRd7F+ZJyp5CFSjzLyfRurF6dL7lSt2iZcn5uJiiVsvDVp/rl
ncVaey7Ad1nE4ddvOMyKLr7u789bE3WRMtOfcjfzATs5/wrb/C0/jukTVbNfi1wKRfldvFQLMcdb
woda6hUHAsVUgS/zbulhRfAe/b19nb42EqoSmiBbysPiM/hI7yN3/VPxyTiZ/HcwXR08hV2A0VyP
2PLsaH2rT4JZm+XvY5NEqaFV9our1ppRgkqBDsTNQiW2l/rZRzIoqw2fLkdyn2/v4+T2jhIycS3c
E9Pnagsi3p6DVC3gEg6uTyEEIG8JqHXWD5VXa0Rv/mCLaU471U8JMWIOnqrEgL8Xc69wgMbePINb
8BMZ68sPHXZamgB+K817699++FN4pa1t7fuiHKx5Rx9GHg4WZDbEuAfDqZ2xZJ2vCG/oTxZD+epN
k2ROV4yPQidArWHbE+0oereT66zbXIBJlfE5Ov1g88ZD0P6kaHrcA02rKLNw4S5nD0Vh214Hng2F
8QodxRqeJ8NzFrgR+C8Q0zHXACbVYmLX08+6fetRDf9NE4nJenod/7Rz/S7+XAsIKhKSrC3tLvK9
UegKmDb/HUYvOttUEmF4LK+N66NBXFNINNwjLExns4EpbQIpqoxaxqtHx6+87jM5PWVfSFJM4clS
J5b4jOwZBCw4N6cbuVAIPJhMijniNwJw0kUzAz3/5VuXD8v67SesuE7CMVc/pYs3GS5BAw14GG0/
1eCt+SchaKI8OisBWQenEcVsjuWreIkKITTkTeXH85Yq5Q4aqUQFfCuKgo1vxc4xoRgbq3XbJGR3
6aMqYAq0TSfLbXQLKZaHWVCs2HVp+xlM9p/Fv8SgM3WReW+UEp+kNTjRqcyALiGGTJjYRmX0lWA0
3AW5yro7+2JeSRZvi0x686N0gYeQy1F7+9Pa0YPSBhMiZIqxATHMUHY+ntuk9DXNh7Ethnq01pu0
2gsFGTMi5VqYJnt9wr94Fea4z+CTK4MAKUDXI0dBIu2Y3Iflcp2mhlrpJZRg2C3SJbyy6kWyRj6U
MYH8eFkNiYVAOPvR6j0vyvCR+EgcpY36czcs/UW7838GK2TwLciRsJMyTKTL+1eo0r6hYvj0vuwn
FQVBucEIHOKhzRo2VFk+qfkAl8+go1d9ftKE1N78HCZR4BNRkKdDdKcHzK1R/TwyQKCFXgRHK69o
pwWcqEGYtPANv+ahzlp8vXSH036WkmX7W0znFSPMO2N8jTnk4O0WfSeX1lKpaVcxqcI9sv4ULaU0
5ttSGpeCuoXmr8aT90uhdFu0iaJBQqSMJhEe98JIQzgMLAoSpaEc/2h7qh9Ydiq3a3q8j6qawUXj
8C++2fPloZMeTeNZsEOJxtn2VoN/nvOLw8Oo/ZtVOlSS+aPAmybN8LbvqiybQRSo1Lm29m0/Nxsw
WOQT1t2+qc7PRJrFYY22D0A4751fA1hccriRuGIrgLly+XwC/0duIEqDM8Izvn7ACg7216Bvuz2X
JuoYWBrL67t4PbINosMwbBzyid3OD+eLqNxFNRQB7FbMdFxqHDvHDu8FjafU+FYYEQ2Z7vHCDTIT
OLgDO3Qs0nD4cndfq8vt97SY2JhsmkIM5H7Ne6gDG+exQxMSfhOhD6e9wmjaO3ZsLPOevwtE5LQH
/AZ65zp3fQTuLCDtMHNQNQpCYeRhbMkw68nk7l2t8Nf2dfT3npMx28wOio9LDmqP7T66UK5051Ag
xkzu+15B09X2rxWhGJR3wgFKvVovv498Q+AQvLXX3Rvx1113z+MYa7DtFgfVQaZXHeTEs/aXXXED
XWNHp0+Hz+NL6bfsvV5K7dlI8sp8uPlcsIP9Fr9KQkQHc+xw8L81FDIZOUWl2LZ+1UZ91Rh6Var9
/NvMEA010aZZJBBrrdjXTNzpXtub5o4Tc2rj23WUKqVRpe9KGLh8blz2rWxr5mVyPtKyO8PSITgf
ZUmrqLza8WXdrcJkSXha9tVydNTnPtz7+BdphiflN1RQBzuLirX6SXP4kPlwDkfTH6odRegOJZwR
zBto8OWP3HnFEysz29JxUukD9yUGj9ZvjhArUFPiTn9W5ySv3hjZbs6duZBt4+iXPbNQPOulzurx
4AbsVSZSgryqUAnGetrtaPweIHPeFpqTSeVYx9QJ/ggDZIkPoO4orl01eDHCrYxs/zA50e1N/7mA
+BiLK42vTklk+6VpoewswI9f0dtksB4+ZLUfUriPIz+tJ31g810/oGxQIr5SCeEe3P8mp2cpChim
5MFdCBvr6BsbWRgB+zpPc6PFBOY/Nbbg3vxD9AT7C9uXp8fLApcGs6/QXy4/1CMyXcKk6uNrZVQa
0R8cJ7nX+6vM80mmb8JHrzTZPmB8O4Xwnv+OCCVDyuWB3X+YBKsEyQyuEIL8A2dosMsaTfykhwe6
zxty6MrKxydxaOIc8ib3WLuC/EIaQ+EtA5olm2a6xnL8w1FCfN5nwV+vkde8S4TuRcChJXAY/DYt
CUafp9Gtb3T29+598XUYnD58qFpyGEqr7npd8Rf2kpastZegRdeveu2n2uDye/r1R4bL0Lodu0yI
RB0v609IMRFlMFznRXta2AcUbW/r/h1qxP6rdbMUZ3/XKoFD18Z4+txzsOsy9xLnroRS9J7LkUC1
06cda/VeSMylYrsLctes+S2qQ0MGqvswIZU5wH4nPouiQWtRriezd7sZSWsJPzUOuTE0LPamU+gV
7W3CA4M+j5B3OHu39eEqQg/KQEAQLjyCY0i1nY+EXmz7kBDnH+4BnfJVk+3ck1gSHZ4+/yg0Ragv
4vWrQT+stLtzczNtF8TotaE+Z8JN05vPTTDQmDQTBTkycwlP+zFXcT1uVJfzUem3JsP7bVYjhpUY
mhxyZl2l4NvS0oyq6I9SO8MMS1g2N+S+NClWHy/3VnAe5LrzNejoMfPX3q9TutQ5SeqhvTggpTkO
G675uFc8JCaFz8QXrCMeZobCw4nSupHZRTtWUx92y1sUa2yNYBHn6KRtvivC7UAH+xdAvl/ZMA2K
rLeRezORbXVqnL3EgGU3U4izh0QiOzoZRGQ/Vieuvou/ICcUj1SSmq2Lv0N+oTZ6Ffkllw1rMfuL
1w6+ojuJjCOnm10a16X9YT35NQTjzfVRgZ4PseGTpAAEFPY1YvAgYaNakN1VMAJPBSnK/g5zzTRM
v85SQPx5t4RwjrwA91/9pNgWkj7XzwQTuDySF7eB+m1L0MSDG0CRPkvZp5oMOiPRcbaz6+y1/B7r
kF53ftwNClGFcl0ltPi69NRC+c/jUNHmnkOgEVG6n/rzMDTnLmdahMqbaWCbb0ot1djsG+yBtUAt
ruUjeBeVFhf+xkCw2LcEaWjw/ozpo3haNt+kA1OMzrCspiCRYv2nu5AELv1w/LsQImPuR7hZK9PU
jGc37nRjrHfDC4OU3kWmeFOvSzk+s5ITTx8a19YWekv2pLX9UWeqPRy2X393S9ffw6VPCqqP+R9J
d9aUyBYEAfgXEcG+vEoDsm8KIy+EorLvW8Ovv9/xxp3rODOKdPc5p6qyMrP8MBmXdB5S5XptKKT8
QnO/qRTGGAUpSiJTGCZFQBp0PxB55Hkvae8yZiXHIkY/4N0ruEUQJWXMpjcFWcV445J1rhuNzQea
TEY7ul8aP97P5LxhESaK8LOyxVkyvQheOi/PLR8T510cmpFiOB1obQsizIx2s2HU504wKkTfUl2k
xhw1hJSiWr78+Cl+eve2+O3NXfDlbvCV9QZTJcqfj/yI4k8lh4xEXUh3c7hU9hmzUKtT+3CQIzpk
hhNg3/KBguxYAQAF4s6ZS3/87WU9m+dU0SNx/quKsiPH16cDDeq8TLZPp8ihccn9qAccXs4h2d3q
41a/AR0N2Qw4IpxL0+s5w5UuDH3Q2gpqIik0tPEVrH6bsRoLX/qpx/P0uuEAh43zMljTOMK4WYf8
DVb2VoKrwpQGkmdZgGdFBEe0s3jBJ3RRYZrqNLWwvNlwIjrwSvCEaHdzWLQvrUTasp7+br75/FkA
bckhDajAWwN+pX98hjlTamLwjMPq+DPPQ3Ex4H3oH9I/pa9cM36bv5I2DD200/A0vPXsWDH+1GVl
3b+2r4OESjr3tZ5gQEyK9emHaG0wu8EplJC5rwCjdTMqvCElsu+7E32rNNw35/sj/6ezo6BykCOy
nsNdBzoPLBslaaBTu3peu0KLvTCxzx6fhaDX8s8Oa7Mf3Q6PROjSkTbpE5QgB/sDxTUY8w0BybPc
fV8H3ON5Pyy+hdZV4FRO++qCaR/g6ffwWP75gG7/6QmsesnRepD+9eLPTVXYpVEVO5Q9Nrtbr/Ax
4/NZqgklPjEXJuCdz0BOmxcjkwiZGl4yYfDjBnFDUMjVF8fGFqxf6s83szwCXKbPqr64rx2YwK6D
YGfjZCMh1Uu4v+bQDWaXRcc4zmLIQPm28tJ4yAnKdEKtg7Fwl6pTtPishHW+eY31+BPlyxlbEvcv
vxotyQSwQRgUPgfzRyP4743tpufX2pQyzhqNDWrJfBLjrSQGq+H9/dG5AvH3qpL76PA2by6bmejW
JTjpOAC5td7w3cLVrweF2X6Qaa2bTgarKPlTaNr1d4cFbtxX5sshLtXDlKVo/ZKgFQMEKnE8gwvm
ap11Q+YnG6Id8iXekADelZJBs+K/5Oo23sJl/E1u7Cv/X22Mf/m2UX/AYsZF01N53RFNDNLvxc8F
qnzvpjR9KHrVWLcwHluYB8bEqMya87P1KIHUsgh/VQh+RJYLP5ztr+xGjmOzrdxhmH95822ZOUdA
WnwxMSUsJWvPUrJIfLR47EV4to9GnTKcNfK1d55c+9N88JdzRcs+ChvM6DB0evpl4xVHS8qD9/zP
KVNxZstanDPicOLv/Er/zY2HvXgT3ChkMVxshBG3PHCArSqFvdKRIEiA/z58GzUG/C5Vsj8nR/Kj
UfLYe6lm/tOmKvwLhrp2xHV0epNkOVjng1PLcQMX0YcmJASOME6d8TCRgMYzqz60BR1F+k2O75nl
vnnL/HvyZmVMjK0cjqp4tpLVhbiEGEfZ+7KQsRpNPqE/nv9qey5/nWZu6gqtgifChE1wQU2mcajA
RMf5l5zsS5HGrdaZjxTIm0uUBHuZ4MIURf1J4qsC2ml24J6+4InsvzS7UefFZum7UyOpgmCp+GIq
T7eEfvYwJKC85lkf2Kovh3s5vgPuov8d2u4sRTOhmt82Qwf/EhKbTSv+N/8sDaV4OmCfqVmpRbGq
hfxQoX9KURjIetf6ppd/f/1M5zerne3vXqqr7/goF7qyJTfx0T9iGNim2ZcrRu2eHRnMvfz0CY2Z
pe/ZM3HeVOYK0eAvaBC4CSDGixBhGztbvtBhdXfZl01WiNdCXorLq2gzL5thlMvzb+NLX76JvG+l
UeknjVYnS1pHJzjSkeugTuvLAfuIG1Ci/MAH+ElE+Wl5P41SWtTAUl0GKqhVsJlxW9P6THCASfyz
RapvFkbP0WkQj0DPO/Fs5MPtWb4j0/6uvwtWSS/krVTenwls1lT4VRgZ8sNd8zQglcSXh5LwVMJe
IUi+lC8HEwjKsfru60yuOingSbAc1KGWWPzdk9TPVSf1Us7Kd/7FrovwkBnVaMFoFcb74/4tZ/Pr
S86pJSLrzeDczI4fd7P5QNlCnC6WI1j0G95Qn7+yyGnrmhv2TFfzBAWpsnt7cUPz7Cjhl0Tre6eK
hqKf+3v8DYmuKBEUq8tf+qz54+WIdvhRpEaztbqoP1bXgeRysB0nvhMfB77z+IYvh3as79Q9TS6D
k21N9eXj5DoUYH8wITD2upuGKUiewv0rJbHSxQX1Ub5/nDU6LwSW4U4kOQMUAUxl7/5SrJyn0T0V
nlx4+vPyNVVOoAxSlvz5ERdIDoO0TD8eNpVoxiZIhXeetJN4+ZGZH8pT05Af5VL+la0JsgGwCsVE
K9vq/HcHZjiq/k152p2NH3k1iFk4lWkJJM80UWTwTQIXXkI9YIbWXYRfzeLvW89hxUkM8js62eLF
IN1zDnAjOGUCvGaKzWU2/bFh7LrLKtKz9gk2jR8b0+SpF83RjOwSvBw9N7d8olDw7lAY7DBY7KoF
mHUcOVJv8qO/5Ap253gt9tWUTHSEdp+oyYJ3nDa8E2jpcCqrQ7IwG4SkUvCE9jKnf56bY+RuVvVD
y32KlcZwPxg1+lRn3v6+60ACGLiqOxvMUdTg7yNazYsB5GUdpIh1qbZ6ah4dCcbQQ533/nIZEjIV
uLChCP50Rzf1uJepB1fHmNd/ONsWjCF4N9Fwzm6+PYczIAM1pjJKMnlHnJpWvDI6V2l4/fWTKDKd
Ug6x28ej/+xmuknCiseviORcds4yXdMsAHURevhcqs7RmVRHbgq3fTCvvP8qvwDR1NWkceqw28xb
vv66o3f4qnSzhXmdfQ+Gx+7idJLpFobPYXZy+BfPLIw0eMhR6Otgn2Li5+lO3OmeXa7Sx8jTTHb+
jtAyL4YkQlQ2mibLRxzpLzfTO3dSp93x/soRvaiuFMA/zn4rD5MkbWQKpwcg52hfyfb/yGogauIn
CyJRlQzjl51/C8fIpy7WYC/xRWACijBpEeCcOtVMi/2CtPYZUqQm0yYpaeF137jDCrnWZRwdjBgU
9/lQjT5gHtUzVllpuODsNB9IGAUxhZRwKllTMP8otq6gKrKfsYwLZ77Qg8tsZhdb8qiu4QdjZvi1
HIJfTwccQYpcZdNQxikjBGSFZaG7eruO6Hy0uROzZUdquupp9fyuetmRmbhdnJTF92Oy6a5/rquo
hPC56GpCHlNNgR4JszyN6C6aEq5EWYon8wmYEf8HnrmnWo7wCBFf+R6Iv4riaz9ZkRYEn/6g6uxQ
fROa9HPjKx0N7oR6pJsbSzkuX8a2VgFdJhZ3cSq05caZ5vGHOc68It2Lv1Zdg1yLldJ5SDq2GBrA
+eOfywJONzW+fT2b+t0BFIDtOCYWPZxx8ztfTZGVjuyeVSMB5bZTOVMn6Eb3n7fW5m3RW/V2BtK0
uDYO2NrX2cHAnbABVCFxvfhDHyWhUAruQhNe3l8KAxrIjH8UE+zh2auR7DSpDQDZGNbN5yDTT/Kx
KZtXo8eIHD88lCJTJkudQgc4SkSRqPUO+2j+fvoqDDIdVrUXL8V0b8W69wUnffV1NTSBEuVD6zDZ
yyXL+3sjbS7pIO4vxuv7S/jF5dGMxkd5+y9hPlxrfTIKr7pO1PCEt++SWrh3O/dKjb7ommbqDm+D
mFxDjr68sqwkitVVl6j+/m52h4IlEh6bhkz43RDyCamhgZJDvH1NPGSB/LyefHfFmeZfBWRI32Qz
OxOTZ1q++yI8BU9zJkSyexaoI8M8wZ8Uhg12RTo+iv5vqWKom/6QjnMpQB6YvYbnvZOcKNJKTb5W
1068jPKhHUGj6EfxIsz3FkTT59/zxRxW3VIXX5SiLioFwPitcZEH9U/NeZujcf1aXUkC+5k2zVwm
UKU1l3ODKaNLAqTOpXlqFuv5nvbB8xGdBHcCnM60la+nMEvlHJ3dKzZ/L2gBgNeFNjg6vFhGKKTs
I+36grtM3FyTSX2k8Di2WUMvuleJSZfa6NhmsVI3jdUsPbXFAdWoOe1BgAOPghZz/07EFSoDApkb
esr2U4CAnp5HEmTcZsUk1FA4MyvRfc0ZaGojuZM/CWRppJDs4jX1tiVmvtTJi4ABnDpbamwsksJr
5hW6RKJzUKDsGw7Qwuu2Ufwp8vKlZp9W7+2MTZJpZmUYs8ySaS1bAAHBdKvBxUiScFpr7LwmfzLa
Gsq4m8BPLIYA1ntwbeAd9cqJGOOjCYK50uCegwU//DtcaxgXqgsUJowYljKX9DVPXeLYUDGvJzE+
uWAznEb7dmmwqOaZRqs2XnKPQHNQ0e3IU2H7vaPESBXWDHpbl6SzEPgqpJoUDGBzdmVMu4J6bv4H
4Zfcn8j71K7TfrHH9qgSRKelDk4AdUKPk4KG87yv+1PDaxmDIRbV5M3c4wrhCP2Get5Ak7iFUoBJ
YKzqu3VyqJzpHd5W2AU7fXmNrBK8KFcOpl/keJAliatF8HMb7hm57jsi221REWVjZp7mlcwEBufO
vXL/RIEYOSZ6twi8sqiI1oWZSXbapYdWlmlQ7dDDuTLgI1kBiMV1ABNMqqJS3/DC41XGiWeLFC3I
ZPuylKRxayHPk7YY0PTvTLEfJklgMY8WPe3J4u9jVDRE9vr52IVZ28sXogiejuApxi23Ek9TQcUL
axENHr9BMjkfwGbYj+LX5UMYY4coYCvVH17A/2bewKPzFFDHweH6apTu6+rjGWXLcYv7VteR0v/T
FdAFHX8WJLiWai4ZXcIB4mahw7Tv7UJoSiiaOyAFMFcgvTEJayoueaZ/hgYskhaCOOOJ42TXLXzB
Y9v3XKSzchISfJ3ACeDKAKD/ZsR4f4mZHoOE7W70TjAuZFGV+rd4i/+t5iwSnlVU0e1oQ6N4NUzg
WEGk5u7KlqWdz4a9BCLUZDkSH5//gKVXauVGAHWZlSW+II81RCXrytrLjQvjaw2yaxmCHU1Z7F66
R82jfYPueFO5DEtNJbGzrGn9LismjaCAHhtIAe0gsBC+0LWby4obMfacD993nLHwcMKdvwfh/bR/
HtHL8nFU+x5dG0NQYOMzdBhEtG/BGowDS7lJCaBoCMlh3+2ZdC6RMI6aQ1/ctLrbiTv7KCu5UYDG
evchGqwb8wogSxuBSbz3p+RS4ESHY634VvzOdNK9bC9XsL8SZXrU9Xta71ZdrOGp5VpfRDAhu3PV
5RG2AkDPnWy38CnYdRVtfdGiq+vLIW68fn82aaM1KV5QtJpnE7aisyZ2rVCZvuY66e/8t3TBBNCX
VItHGoS3N28Gwf8KFU9i9PicN58RoADqCkNI/GM9MG+m3gJwAv1f1pIxZQ4qnLyoLmq83eEdbmiX
GZxhG+SIFqABBXeMTzjLXSDkYwfSnex/Sp3lg16LMCYoyE349PdztH7XgBLTSpfnxJVnWZ8MkPmH
hJChDK0D7QAXo6i0jJ69Bd/cPoONBnp8YNd2lRdsm4plqXFy/crJNyoaaQ4oR8GgMg6Gwvkyu5TD
OUqyOb+9TO6fp++zkjC6Dp7mGkHPJXJYY0go1XstGXpK8TcmiboO+IG8W09XLm/rYnQdFWbSxfPo
EuQKJZ5em2qSt8M8woiW87WNXqsrceaFMO5IOh1X/fePSm8kX2Xu2s32L5HcFph0QQ6rZW3xx2fc
ird0ODQxCo5XMCFgk8NiKz8KeppFL47OZiuhXVqvmmZIdNXEv+Tnqkda+G9ZjDbfd7SvCiASf8WZ
5yvDobJ4cyYyw/F8ZZd1VUDz1lWK2wxyPUncvGKGwyIK24KPgKB1baPTcE/gCGuotMkPFf186SR+
3Z9HQ3Qb63uC4uYNi5KgXu/1a5V6mWrPovAIQcFzW1uZhyoKiTUIhtHMMke6sYsK420j3GRp6ju0
79HJ83+uWEtBcppG2fk4dha98M6xNgozbNIYCRbz51fLsvOsB0aPh3NxDU6O1JcQiUcpn9q2iVd1
i9eNk76VUNeXaOnS4Da0wwR7PYtDZfvuKjknOM4wshpoQhlafAQu7we2+bpMv2oD/rnqTH8halb1
DKDciLVdZVd+zOMn3Ceps4sIkGMRt0q23dGcXlR9iBmXekfzQLCMhI8wJQf1zqfYU3wO37eNc56k
z3G2b/8xQH2vKMPjwi14Nt1aqlFbG+mMPrAasngtatK9dkn+IbQHbka4f8HdkQ3UOPdK61sxy3Xb
V0cHV44I3XiybRTGcMPghbTTG7PRiaTDVre+/vg9WWufm3Yn7HI9hcAmChKXWP5Gn3CuHIl7eHjN
2dWkHh2VpRg49c/Zmqo0rh7DLK3EUEyMiv0Ndq1kaPdNDqaTNtc4ZuU8y2Ur+99i/1Zdj3aG81WY
gHdFt7QoE7f4SHU0PKKULR9MRSbnTxX64ht15xdqDkgKzt1GXamiwNNkaq93xYZHp1Oic7UvVNG4
WWVX0fGCCy833zA8bJpoqWYvqFnQgtW1fPqH7TW7VRNN5eWilSILol/RhzZpoJrth6u9egChBTDt
K+WPozWvrtfHbwHDo6Ne0Tl/srgMoVpMHmiyxxHsvyZpLPZtcR7VN/fAEbQfAYrCdpdnbMuEca3r
4DzI0USiEQD0eJIiAsVfLPXJ8biwQ4GGRhw3Hj9GbfXvJNH7ySaC5Iexd6ozrqu4DGVF2s8zWCzE
b6WqkHvobb7trdOHfYPs3iyM93F4sVBauOYqJkwqY9T7y2IISC72Dl/YGiGsAPBF2srdIccIJCxT
oE+EMeHz8H9qfH+P69TJy8ADe7bu7uzV0bTh3p72QBxVHbnwHIfZ6tbfez+H3THURJeI1Plnywp0
xaf9RBo5XSTlgbNspj1qVjD0YSOJAvNsgv3bNw5/S8gVUgXhVsiBpir9dPi/lm0DlNe/K6bIi7fQ
9S/xuCh+ai0eFEjFz9xr6kijfUaZDuQQbyUh80+NUTccC7aF6AovrSXG98FSKAPrg3B1EIxa7/wd
8oFo9VTRhhT36Cs1BG+97SvAJMRB3VA/ER/v80bJqD2KXIZI0+R9ZahLItrMnsXQIsyNQ/mL7dHE
J7CIw/t0hGdq20DJgtKF/tfFlJi3bDlEG8E/3DqTt5r3WtY4ZBNrrn09URa4vNXIl/uqeCfoshJT
wVeK++qqGhidh6HDJFoMc1/o6NGxc/RUtJgsRuWL1EuTOo42PY7U5wh4w5IgGBIAVUB4EIzFn4lW
bdtJj1h1a0rjwiNXLGxTR6zoNdu82UR/GIrxfVuiJ36F2mXAM0ZVJsXcA34HxaYevJyDqgSQB+EW
pA2HPDeuf3BQtj1tA0UvhdqDbUOhSsJmxsCVn8+DwLd2bizaQYm2bQKL7ulX1pt15pvxxxKACfcE
bTwiIHOmt2rf130znoqDoiXU2bAfj2vPrDymduCM1d21F4SPzWln0SjBWqfmNvRXxVZq/lrqFerT
QSrxkitU7k1Ei3l30S717nDTJpkYIDV9aMB77yx7BYzGprFEckD22VTS8xZQNl5TtT2a6dfL4y35
moGjH1olVfqB42s94ezuZpsrsz0Gm0baJ+nmbtN8TjI/6eatViD2q6WbMOocg4lJ8tw5N+l88Bvu
6XqA6XbwnRQ0RT3ZByWzg94tif8rm0I9dWJGSQSXq++TjD6i9YVEjXkhkDLfd5JC5dYjRYsjaton
xOwmMNLQDfEA7lRZ1XMzUz83cpqyme6xWerB3Biv7Zu3xMu0s8JzamT39Wu6suy6F4lcOTuArS9+
5t1VO9kEUC/6224+V9thBS5wVMoLt4ap9oonAdutdaXYKRbkQu1FI8moZt0Ekq8RKCScs8JPCU2n
fVfHJV+M74Jun9rp1wO0jBmAHFTC3jZjGRU20T1rADIiSoMpUyg/xT7GzHFErdk3yJjh450rzrRx
ZqNkjQGk5UwNn8bzCAqc6sJDQw+F3+j2tZCsll7znbN3FM2v1QUf0052kFBWqzjhCc1jCdRTjtuH
tifsSV/Kq1JlJyS2D3PodLW8XVU3jSlHZX1VJ6fjRfPhVl313YlDO0UQ+ZpXLyWo2stXHVgUYCMW
FRfH6HivujQiwyv1vf5Nc5tvFAcrJ5GONNsLU0CsPKLfBqg41c11N3EnsdMgXrTUkFRvxalRAxWO
k63/sdSng3XXvCZrN7eJNN7l8xHs7ZsPYsVCNVOP4xoQWlPkwhvc6arnca2bgVaoFEuRdZ/xZeEJ
pLLRGdPI4NND9cGje7BjqthwBTwl22c8z4ia7bSpomcx1NeMdUs/9tooKZwd9mws2hLziqVWvEck
dkKrjjnof1oMYXbOJaK77IDa76SchdAQQDVwim/xu26BqwWCRVK/1cBLfFflsYwlUE8MSrpH8A39
YYxFhUPhXj0eq/NC6GDKQlAeHi+ufdfKdQMjDJ8GNPpm3ER4TZioku04mOiUK4wZnzqq40jaHAi9
NpiZbBTJaw6csDpJy1RU4ARudHik6Xjf1eTPx3OVKGuTjhTeKrw5KmIYaZTqwrFNAjpkK4lCbb9q
/DUGdUOKlTXIX+ysJOLa7scUhKQJbayBE62MtIwaNQ126Kz53DJVZmr7dU6Vcx+HXDm/qN4+4N/h
QbTtLn2bwzqMWbAuN+XHYNpGGotDraVuUkaeB9ood8mGHlp9/6wcAy48H9yQQ9/u7f3k4uk1EJbS
76Vx8Qd07LY6xhfLiHESwOHzpDiSun6mP2NchMCzViXAPfyq2VqIpSPqTtw+7BMNWsFYFzp5j6bT
itYWBEMJRsumm/JUE20rmzrZM8HUsol8/XCnPZLnPwWZnRueR/3a9pqVNdw0fJG+Ml1Ee70EKEj1
MZoN6tsRXwbRUfjV5cHmxKgs0mUIhME7fy5usblUEUgyeMtZZO5BADS8GK7Tgu+4lgVaj3lIrbRx
HHEE1mGhQ0KkzntUUrO0kXT9x++e5+6xvmjpupqCPTX/w2hNoM193fCOPeHcMMnWtbx+vJAptpOr
xrkRRKcK+UI9nY90aljHsp/U5WLOnAha/O98Jxa+DBnuLacVQl6Nns5S4le5piprJVW2ZzZO5lu/
Q68oLIHcN2bOoZJ+4M0NQ0OQf/qumuzsm7q8mXreBiGWTYdTTZMn8arJnb3yxf0yhOnvZBARpNXY
BUPDlvhm+equwc2OvMXbNVhiZgxdCi05wnx9RzxN/sTdR9++OQFiSzaCk9JLhaJZI23mejctDrs7
+vxLg+0wgDNjAFJa+ZpnpRheyUrsPC/B51CKtjXhb2RRXd609wgRpn0tM8L7/aOyfhjic2kBmCU2
qNK0SEUpIhwLZoXf4lmBnpfN9evlXJtz0leGMXntmDBvvSwSjVJ31SsMFsNdl5HJwijCUHyZkWM4
VnuaMoCDzUzlqmsbnHH8jmU+B+ib7zIEOPIAXPd9z5W3LJ8Er6LQgvyCNuVhwbaMJeyx8lfq1YyN
VgUmNUL6lCGyw2qRZpbZTa5GsIS2o6CgejRoC0OOAXZAiVyNGqkl7zXl3jgx5uM9B93fKSFrY3Ex
r+LCARE0acJMGjkifAcLk0Gb1m4D5owtq80xHwCUkEYMJSEQBSoVophrjSyrWyi8aqZu0btoQgrH
vvlVy2fF54IgccKyk+cG5N+LnzofDbPJvdyxE4BD2+QPEwhzojeVsPupvJ0vnX0n7P/GEeiS0ITa
rD+SSyOdM6vm/nx53SekudsCc7FbdEnpumB6OH5vy/gtVSoOjqdS/yS7KbWOGUq/0mP0iI//8su5
Bnkhbu/W83ri0cimr9V8MtPeTpnS7FzWVXhP53rXqeIuW/iXuI1PRQDS0iCz57KWu9XWpYPvKs02
yVQrGS96WT7HqdQwXs7ZBafF893HNVscbQqlwRy4vV8whjvvvtfpeJKIctlTZ+MnJ3OXzlpetpRD
Jh/ZXuq+7SeOx/rSFJaENn98eX+kGSEuV9DZTT+ZRd8/5b4PhUJtmWGkwo3stJw20/dzPVmatm+b
ZXnzuHUu+U13KiQVH8/6+VCYpa94VWEuK6nBHH8qY+DnNBPXC3kSqcezG676ets20zujUTPaDXuk
+Wc1t8pz9k0HLCRlZW5FkEsRI+3wns3fmtPDoUcQmLuPz8tDf3s4NNcZbkzzcS61qGeW2abhHs35
bt85XjJmJ3Xv02ltfXh2EqvuOVlq7U/75vlIXX/MYg1fm+erXNNwlcMi7lyPPPd44l52bGK2qwbX
rPnhUss+dVYXlXvyNCwlH61V6YS4d2Vac+WPcbinP7PHw0+hgAtRjAfZTbqZ0yHeFFr5XdHsR/2R
HR1nwhmZbqc3hdfc/NHea3XPHzwmjvl6luVzvHcjn71pfgOh3TWy62sncXlWcrddY66Nuiotze2J
HTVy+uQBqz21Ha0T+9E5fRnN91dwt34bTDjDb0Jh/SieO5nS/CM+JUdpdlnFxeM9TC89rAb7+/Nz
W0ja+IXxLmWgwW1XXa321aToFSdXk/Up93mPjRi7T1u55alzzO3lQZn3eL+cFAnOlmyep6kFOJaB
werOg0U3KH+vxLt7/XYr6XKW6otLVoqAIXpLD1ar9Nd9uemfpqq3+7y+vE0Hp3/xRzKV62XPs+Mh
3TjtTv3TPJhMno/d1VLuHOeHidLt7b4/m7GaaV5PScNri835lYbEj9+te/PDvbdKlz6y6WU1jbic
u61665LswnZf7NXbUyS1hyljy6zhrZvu4bD8SGribpfL3vxrysX+jktQmRKXZZ2m1eL9+h424D15
+0zm770bTWga5yU+5ztJ4HMikWrv7vPa5XCqPYb3+rF3699qm0a+mW5e1i/FZv5118+Pi+/JSaGV
e3v2Eq1zg20/qdKzxyF9kGQebISYeV7B5fgyW65SlethPVvGQIC4f1g8xvfkvpVoXAaXzsYT7hRf
H/W89DKpZtq8q706y+7jiytBd91NNzFLu/nms326f0xFTVs//xys2hn0h30z8ybAPnvP7vQHq+rR
v3wUWunOs5eqLzlqpAd8UMZSqMCjEerGO2Yl53HRaL/xA0cJK+f7+uVHjRFssmNsqdPkMDm9J8fJ
sQefvKBDrbsYNelx8pWLuz8V9Swl6lM9jA+J+2PMTGHdfbxe2ppz74jSw8t78vXWjturSvp11ffC
vmE9PL0vOa98FNiBu7adubMvc5xCHSnsbt239/nw3kx8L34wzPB2pHj3cRivtXn3A5Y6pcNk05f+
T+mRo7uoVC/3VoxBHNOJLCQkavLvYboPuuJm/wgRPN+27rGofg2p+vc3llPgyv3TxEf1wDRFvnlI
d1SFuMC/kPDsBPFs24x7xfdNazqRI0n0uD5styHpE8l0mBBfAp4l8QECwmKkEaOg1UgHjpM84vEo
K+XNHz/NVJbIKcX35W/xFgVuyCPMzjr+eotgAV+L93+ZMbYewWrQclQSq5C6h6Flsg9A26TYLgyN
INVSn/gW3+iyWIAYTyfDVPyEEhi3CNkPs1BmdghEy92j6k3rNkteAm8y/Byl3wLN43c3k24t+XR+
P7+Tg/kvCxWyhw/WR1+SlK/MXbrmPA70QHXvVgnNldOw1OjpSdG9Jss+7sfrr0yPNm8+jntpvR1c
wvnftYbLPQQuo4RwaszTpwxppXJxr3JBruAeeY+KClklRai3BwLZg0YZf7Elyb2ootLt1Pf6y8/b
fmEbpj5w6JAIEbLUbvFH3DU/pPEcYj6leslB3E32l+N0x5t9aon/Wd/EHxm4ucz3AyDi+3DAYqXd
+UVid95WADAqOM/MksBk0qNMPKqXXMUfJWLbz/vvHiJErjLa/+LszLINbqmDxycjDaIJaFGKllHB
5SEFRSVwDVk1GHTxk/3OjmQxGleFGwt3CD4QrcSB9wUZxO9M6el/lWHaPenR5Y1r3IdaTHlgAB+Q
Dq8Lt+NvbVxm6Frq13Bj4Vn85v+Icag/SEIeiovyuHrsdFqJ5jR4z7iNflkj+UnopE77iOc4wqGJ
evzM/Cv801VEX1Btfp5/Nzgyksp0mNQqJTaq1uePkPJaRkG++bv99ZueoxVXnHhV70zpoB1z/ZWB
eauWXGFoXVm5yoZkIYg4PUT1A3Kav7fqwoJVuON0+5Fe/fybGBb7i7dA4CE9Vaz83mlgS3RLcr4u
CyoO6qluZviopXqL9/yAdYsZjYtW4IHGMwDa/x0hKwkOCjdOzWzhzMwD82aVvjax9wISiIrvp5B1
uxD/mIXxSNX/KbUfYWRZpGzMU/bLcTKB0Suhg7nH388306omiTG2s26M/uqyUDZ6YTMDSKINUz44
F+MXDQQ5PM7SPn5JXZCnNUc48C1/dBuRp/ccDJ9jJIBAefCkSXtHyRH+Noxx9/aM7p9aoXGrOGK/
T/3ffbyv/pjbqNTTkVpOb7ZgLUK4/62ZhGw/9Q4cU0hkudn+cz/KzBb1gpv1QKR3jp3+RGpoytw6
PBXfqUFB10WszJFM+q2b8Rkabp+xUhDM6qHblfJhDbJAZZ6OQAjkKjgr8VAXD5ObIEM/OEftoSVF
nMEtAo4eVwJbKB+ZpyBLuW5qW5p/XqpSA0WGukw9k67EQjF/tWcUzMfZGYCqSXWXYaDTBVA0RwIO
XZVk1qSHso++az8pfenzlL4eE+m53FzLMHTrPahl5GbtAlqfrSwDZ0NzPQ9mUvczJfpWUKDlP0C3
lNJaGDsD2SISs9DzcBtDoznQ5t8S7Fo84udbYryYXTh3v2xZA6OHgDXf/ehrn77aUgLg/hEILBfM
TLXZBVuDnOqP6pdLRWYv/n+SQYQxGvZAnN9gU+NbM8axBeIaA36ofBEVDzBi5/9pVJJWABZh8fdP
Jr46h8qcWuryliYU/2MUhRbA57qZfX8EHU+arQn1PEBJeETBPQTr29XMn0ywaFuhX9v+YYjAkxqT
D7ihOmJIbUgj7Gou+OHEpeH68N6yH+kEubEpz0aem/Fn5NbL8oealHfA1FS/l90XufDyJ4er/MVi
+50pbVsnZA3h43jwt7rVkUETHJZ5KCsv48FpvPnKHhSBZWnYDZKjoALXT8OvNKazn8v2W1W6Km9A
Os1H+9x3k0m4MNyQ+vkZWt07njxk471Nz944vB07e81kzhBfN19y/Vx8OxoRCD0TDwSaVfzVaqNV
skTcwPxo90HEOnSDHu/pn/Q7K3SuP1fySHHZlgG5bEfZfrYfCBXT/v5zx3JJPNp+7syhaM5HmeG9
MR8V2yabdHW8+pnuXDLg2OBF0C8NUzNJglMvpBCZWQgZf/WoBMBOS//KJO6Muu2tB4HSoXfvkJLP
XzSi3vUtCmOtlmEw+r9iCFL99LNk9klDdktYi5l/SX5QFqgrTI5234sPtJBdED+RdKHnSYv11LPv
perVg8bEQOHX8pzonb5nf8ICKDT1YHddrS+qnx0F3XWiET94Gi+4HlxHOSt+cgqHrPdn59sOMER/
LP2jsWA94OHReY2MlO5e3+lQ3p/j67umy62r2/b4OTZYTI3OAyAkBoej8vFJNOHUNEXcJqXl0X0U
vpohxGwH1nWLAZBeYpFJuQJ9sPCM0bN64VGGJ7wxz2Dzht/SLQT4ky1h0EhQcNgnu7fF96531uzL
f1776fdbL9NCrgiEm0wrIGhHFRdVBXxrZ2QGXWgnyV06/Jf9LcyI0Lav5FL15cCQrh5n37Daahrg
/LD0xxtUtQ19ycHGeguW6fOBO883cwADtzQLQBfzB3uAi9fQb0N1wBkIJlQip/g+eIwyrRyjgANr
qcWHOaH/vJ2dU2XnbVuSxwEmDEXEL0KCE8c/PluQSH91/yyFU9Zp5s9YCT4G4wqFHrsebjpbiHnN
IcMgwZGySEcQ2OKpCl0GzWn6bgvRalNdwuc0llnUSy1Q8Tl0z6Np/LJ8yGheMm/AsgMHLBZLpSj0
Kz6nn+dGtg04l1ApTjLf88uLrOj2v7SDcbrzgOP/iskUAwge/uVTztD5gJiv9UdEAqicLowDCF4o
p5R0HoISZad99c8GOeOGm/kOjR4J+pLI9ES7GJG5OOENOgk8Y7nuI+R9hRkTFgvcMrrbyGFiT8FK
xGJLR4JvYOypfbPhjvx/7IpeAKSgwCyYsBc5U+XeiOY8I2hhH1uOSxUJTA5vYB20sij4ht4+46pZ
UfN7VDixqqmf1tVCplLI15PHKmPIK6NhXwzi+13/prQGpDm72n5XOyJigfKzFXIiwOiC/fksMVyy
zMviRGG2Syvi2XSyWIYM2i9bCKp8lioWQ5i5XCrJ5GtqETjCBR/nVRyZ+EYHGgY7ieWi5T4fmU1/
jCsbw2uulS2jMmMLOgwqci+3oamPmrFZJuKcUGksOQdRZzzCBFPW73wudmagPzVoopOBFNxktDN2
wWm/+O3UnSMb/tm6L995NiBE+RUO/g9JSfH+MmfpFI6JAzFh4ktkkWss/uVafvrg0kXD7h6G6z/F
PzYI0QPY0JAhTT6ORCxZITReo7Zr7sl6BswImvkPhNR1W0RgwlHQexBWLBpOrgoJ+hh2OW7kslJK
RDuTnXGuktUM/7w5/MHQJtOYZJHpcpaUGBjJGCAOJGxgZ3INMC1raCyOInhIl3mLI9/JEgxdTf99
cUiRSLLOUQKF4lKh043Om9fDvPfg336OUDN4cUsPVucakDMwanj4ZionZumX8oL4iKUOZ0ijR3SF
V9Vc7rV0bUrJ5yicGGN7Q3jLZmKKzPN5dWmaJ2jerIkwqzdacDlblgunSHJCJC9wI7jAgKxfgjx8
BT1jvRY0Bh2TAj5VIZrrOdfFIYx0ZIgNaSh/yL88wWKzoJVvFuPQ7rnQA/2E8YDxv3zt0jIvtGry
wsQzdJenyM3cqtVmFPr0VEz8uCloCyIQZF9MbZCK6m/gqktLpaieMgZse8WjL1/Gm0D1Pem9BVbE
vC/jAR9LE5hNcJviCIImuvLJKrpno80zeu4jzNa9AeY7uQ4/aXHdUlhNKahC+uC7/cshFeJ60mvI
oFDo9tE5GyUvkT9mvWnim7BOLEQLBQvKikIcllRMMuNz+z+Wzmu5bWWJol+EKuTwKjHnTIovKFGi
kHPG1981Pres8vGxFUhgMNO9e4fqWl0pwTCFR42qsaj7zxDnNogHNDyYYFnkSQhG+Wh9mqgB4W2c
7I35FRyVl/zmiGLBjPfwLJ2Ca45JiXrOfrIf59v57qhCXqxYKhNstEj55b3pCA1AGqqPEsIIoVlY
dr4snI7ppzSk2JRsRLF8llyQX5dk1ZQ9EOkYopFPqaLJmah0Wj9wqbEwYaDFhhhPSrjhZE5baIcm
Pipi9Cveh34xTipvHX0WnKPqk5gUwcplbZOIhGsuYyryJXGRST+h0otiCclc91FhZYCam4aEp5cn
5AWDl++Rv/j6EdkHA2Ekbu/gbQkvGul7PBk7/YALF8kS+i8+MMoOcPHgnOzf+EVEywvCvbKrYPTT
Yx74juYB07RTcq1f3jt/8WLKl3TC1vyJZRVGIvcWtiMRFmvnZB5CVp2QohIJs4v3/b1/ISQ+9VC9
+18UyGui+7blOZ+RX4JimRzb7lpS4sB23Wbv6N+P8I713bsu7cO49vc4s3/BlNkzuWopj/IDNTg+
E4h6lmDy0C0AAGih8WMSPodQxuiAv50fCqOH/1sv6ZkSTlZeJRyrn/ggLBurXbLjfAVov0XQXhoy
TXqsrgQTFSuBS/Wtr7QHRKI9JNlDcbOPwDjGGcjwHG5oWYMbMfACJaItTG5YPTFKoCFdphtvB7kA
Bux4qQ+w/9nk1vZNQpb1M17Ys2jl2Kye9H7qm5kJND1an1zGQE70g/gj0MI/KBGRFwHrMD5F30lY
IxNZahaQ4m+LqbuQZeEQIoZPjAQ10siFKv2/WZR0BsVi06AR59sA6/C7jb6o+NR++Bc+lfa96VA0
k9wjvh6MhbMJ6IRUNPA/pm/Y0Xp/HMPqs324z5GilzYElgs1pugIE5FQwFgUvfboi/6I1nAE5Nrz
WjtK3HyTsBvRz3svygVwl5SD5doddYFAccmYhfISQED4fKAw44dSWhHIGm+RQQa1LCa1oJHX8fwv
ka78AdHhlYHT1V9VIkRL4y8+T0P5iUoMjR8QUk83oX0kdAlUJL8Na/dM1UITTwECnEEBEv3lD76P
UIMCv/1Dj9hXuWZcW9FuMZSAxFZOGP7SARLsOlBNwCtmh+VKoMOIhCRYg33674Di4LtxMew5sch/
vOawWsB7DaoZ1h0q/n5UylAuKXclaW5YdExS3DBJ3g2+eJTdgjwNFAEwYXW66fiWR9JMs5NZi5eI
3lJLNLSjjO3UO/vXgBULczMs9BBc27yOhlbBnkfRxvCYKjFDo8hNpY2quyTDc0Kh622UcKK1WLfd
xupgETwV2PN8ETL/ZQxTNvGi7Et6aVqUZ7vWXlJ/r6tj0W4amriU3qxk69S7ozd6n7YaPbS4munc
gCI5OZxaCQzPIGPjaYuHQv1ZKsNn5LinUcdALfd3NpOLJj2rLZt0UCyGYCV31SECDlckgOcAnaip
Q5zwRmoBw15Y2TNq0r2h2YgvIPQkOKf6+Ou15raXgYX1dqKkBfIxncENKEwULMMRlMYMkQw6Ki40
zb6VGiwa/9xRW4pxV0bqhkoLL+VsXrFZr/PUvJM9k1g0MoUWfQca7lwj7afZLGsv3ifBNixDKsU5
H16wl6z+w3XvTnqVigUoVBlMY9ajX0xzrnH26OnbZBUX4oTIP6v4dEF59DbYZF20tRz7Jkf9ycVR
LZXMiYfEpmAGVqfjticgc2zwHzT73Viuk7KbDFGyCrp2Z4b4QkbwrPX8oXv4X1j5UQWSksJ4MrjV
yrTadZZlN0WHYU9eURDsHIMBT9gQeG6FHB6Rf8i78BkzAgy0r7bXv/Ta2daq9eyG/lIF5nzQoUbX
7axix5FNYoZbeFMZkndpWKQpRa6F75nkzE3CalVdnpeSPmsSoBAW81jXO9dF5JM728hiRhBH8zEl
LaypV52XI7TBgZCTqBtWfdps3N66q1m7FasiMoe1F1nXQO42gDoZQiz7n3QE6xQUQV9Uo8n7v8rR
4JAXRk/ay1GQHH8QEsORT8VCHBKGiBA2wSUoKYmsAIK4tuv6BT2XeDdKFpSPyBm6D4JROCmBGSDy
A2FQmIAgcJpyKnYSR3R4l4l6cmflQnh2MU2CjX/Qdvk6XxB/Pi8mFnor4dgqMsPNiTszpu5M52/H
k76k0yLAKdx7R2yo+K9/Ju0OazWR7ZMs2CEOsPEhN1tri4z6jtAGlAsa4eSt52ysPJxZdbKTkD82
DpUd5d/IzKiurWXiS2vb/VMKHE3sd9J6uGpCZis3voqVTFPNE42KrWjwaOs2dctYRYnmsiTP2hK7
RXkZVcoTI8nFyZ+cgCfmJ7JxPi4naMxkTYiIEeTN02Xxub908+X+Mn68wAXwwgLTxhb4WS8FJ1mf
PjHn2Duzy4sjZ8ZfLfbit+rjgpvRop88KXOWT22iT/eYJUIbFr8M5E3j5Klc9ijiPi6XAZKqNnua
n0/xr8AZInFCJFU8eWog6iZQWfBFriePdgNONX1Ke3vuErGOo9pJNM2i2wZ4ASThOdP/2FAhtApY
UjDvAcq6f3jsYH9yNjHY/nN+ON3tPzZucyXzI4FWrAceycuIu9BDz+E7qKsM7KDd5EsXG1F7RWzV
Jv+NfynFBTe2wogxXwrKfos1tMFLaW7yCrLxDqMsDJGTXYmXI9RKkiadhbSW53CTSP7cEm4ERr/A
VG1BEd59NitK48V4Tu7OAuJkth6/orv7Fv8wnpngI1Cw2M+Jn27H+RCplwzRNv/durq9H/sEwb63
ll3y4lWWp0ccZHV1A9jCuTlNw+AYFPU8k6gbK0LbkmhZ7YJ1s4PBVKyaZ7s3NiArNDj2TThaePJn
/AW4kH4pF/OmXNpL+MDOETgJMEjeEvcEsOyRbE5R9A3kiO0jpKQlhNtJAdHdWDRzPnUGvLEwNvwf
oh2I8Cz5WAA+e1E/2weqcOEV6JxoMvQv6Alfwqy53lvrhPyZifNqEP9QCN4DGPHl2VhUJ28dY3ud
fBM4faz++p/qj5MYq8wbplJMS0CX2Ki9UwhZnQCLc8xMyzn3EBXB7LObc45uAngzt8ENv/gHIdY3
DnPnLJAhvKsx8HF+uF28K3y5H8KtlauErNXCBBpDuGlHshYQ+xzW4KxdY2u3JWZx7x5qBH/eMVhF
+DOTzbhSIHbH5M0pC/ErmCprEcgYvSUYNR8C11RewikOeG6u8vQHZGhhm7ly1uCPJKNVO0JE4cHz
KgyWozAiGW7/QCixwmA9/NV4LWHCTgKYwhaBpTQCS2x7r/qXtUvvzs6mdC6uybHcU/s+1TcigKt7
0zmLV+qbkwjSS89ZTZLRvyApyMtIQVAyNEROMdmkrsOHALj8JYC/Ny2f6J/evHjRDXDXypf9ZR9a
fja8sWf1huaGE5AwAiRHfZ9shRTiyh4P1Sffi2IdHSwczX3AkPNZ7zPArmSBCPMEdnlR/0ocskDp
LiBjAgdr2TLiQ3UTj3T9b1FB3EQuJ/BFZSPSkFNuDRW68B0XHuqMdJbNH3X0LcAZ4Kw+S5H4uycD
YFsQ2WHvfBFBv2QkKi3U+YhDivaIl6yK1fjTrZQzOI1F0Ii5ky7WslrHWxz6T96+eklLb299iQAL
Bs/51d0N6+ruv21mQ+rJuZgnKriXoDSLMbF8b9bNIiNAIps6i3YWU9Nbe2dP4UoFHRBywjBSOls/
BZAgPM1zduPvhcroQUcw/tSP5M9gcVK8Hf0ltbB6ZCvYSuthnq2NQ7zt7uRL8EOkib/N1uVMJ0cE
NipLBCol+a4lvCMwQ3Ib+QtmhmhvIKiuCGHZIXI7qSvGsvBS9iYpKnB3xcqH27uS5+HGvo57yCPg
1O5q3GhE0ePnMcXTninCWgDBaMNe6An51Z7VKwDzTBjyV2zejG/SLwymNt66PPS/OdlyNeOdjfQo
uKlEoj5EcqS1p45duU/12P6YV/XpitAGfBGwH2RE3vxVfyNzQ/sYiJET1yRcMuGbUkrMfKaM0kJG
ihLTKHk7Z9/PUuKFRAZMt8q4ZBRwTNCzERm27xUT81sGREQSxnCIg/0tvx3Uh+obVWUnwGzKAyG5
oT90Dxz+7cvHTp2cVEai54iANZG2lL/Mr+RNN12uU8YNNO1U1vqSdnn4qvGQ/HV/aXLpd3u0cCef
aU4I1f5jZMSK4wex2C/7t7dIUxOFBVpa2mnaX0r6knnHv4kGiAf/RI9dv07RWzTaDSyvzxCaKbDX
E5FR8AZ3QWjLp+E7y9fyB0qTFK0apTn0OnS0lDn5BOtY+FLiqR0JmRHvjxaRUs14CZ3tu7hW7/gM
cJE8mS427+qqvMDN+MDnnkbyRfe81r8o4nUBnIChOJ5AfYStOtLEL2zYz+LlPHl6iyvPsQJaj70T
8F2GJHL7z/KIn/7vnzH9ovbCngo9IGLcr2FnoYkWEKBQNXXXbivhjynd5W13KgVg/v2vLw9J/+gv
zYl559V/EJnO0vq3qcyNF2/jiX6UL7NeGNWdhTK/OiLU5BsK4zJ6YEzKIHW86JUBB9S3/0BdwzVg
SgE+Zb3Kc31OnoBwYHrBsweEAH4Q95ttqv/g9aO6qewpujk2PXxF6VSYoeLiBIKFcydGpLIxUfKJ
CsLHd/0yHVjeMLjRaiGv5UegXwNS5DX4jxIZ0a/Z03cJ7yeKNEDVhg0UOZYAN7mHoC36rwRkVHIo
8bje0lux6f8+g0tNf+t8pBCbbx5tIAh3gtBfOPS0wqknPDnMvHmGmW2zzzGUxdwDusdtxJMMhvRG
wq+S/rSaVqSecC0or1B94LvYfKaMwH8MSBKo4AGAMXK8+0iQ8w8JodwdFAr8yvnOUJf8OMjeQAni
z9z40IOJQ4nMJBA4Fh/bSwZmBOGBhc+Cp0jm7StTsDqKZD74fs2XxsPC1OkLOA2t6vjhXUPoG0BP
qGs5aGroakhUBECXXJM3Cx67VyA5ZxcBEgmSloCi3F/WIWU7CPKI9xNzRaDnf08TsndO3ztrlA8+
AxSa44h+lehT8wuHgKuHEEdZN28mU/QAKFWf+JBtw739xW3X7ij1zi2LntdQvk7elV/bnAMNhwJc
XaOr+yVgqvJuHtxfXot3BeCiF9/RTUB9fQNrc8y9eEm8MBYR5FWXi4JYkefxWR3xPeQVIRnrpqws
8GPAUR2sFPHjW1DBYckquAJ8qjiAeijGOXE/0RVqwezfNuCALIpfESetcOLnxN16b16r+sUOIl7P
W5zzAHpsJaB13tX9pT1Rv9iRTlwE713fS94H+Hj74uTmFbZwCnjexbsXc9RD/arvXEtAVPPL/OJr
WiFqwykCwhSfIrbE+sUNY5oLUgvyy7rNxwl/YNaLHUAAtAsnHrgVkMb4JHIAmSlh0zz3aNlhL3Si
82KH4lLxTPGzlbvyYrJQvRnzIRnmCopdhN+01/gKnjyn1ZXCw98vxzvwP6NdakKASSYNLK//7jvP
T4/RYLQSWnIec5gTFdwYSL8l0BuQEmwElH5E3HTgVsS4g4D8B9AA6nEsilCUCJeSLYGlswCYukSx
pzOiuxqb/MvYMP6mvtWEQnbEO+PEJQED5x1xGfjZvHzUzirC6P6DD/+neYLCJZYgZnTP9qxfc4pl
XtQ/cgDTfnBDWPrBJ+4duMkNmNN5LFkQe5oMaGNggMGnzARRewyiOP0/S8VEUxIvSU/bI2oA+AL+
EiOg8ad/yCuB52+qv/ZBmWM/rbO9xdAKJL/9gZzCZ2Z/nKjADpDQRh5/kDNi8fjzb44Q/gkNKbhr
v8avoOeNZ9KbznwfOOvAlDYayI//RGOM14D3cu0T8kHy7R7BAsHd4AjRPYG2Rd9AcK0m/GdhhNDj
iJFkdSLp59Lh65IKJz+eo39EAK4fjuZXDobx3r2588WWEU/wZEUw4o9Jre6XHaaD+NnfAARdEEu4
JDBqGKassHY/Qa1AL4FitNslyMve6ru7ctLwXFXb4c2YdRWtKwavzELgb6vfYhTrYKKRPQEEKGkB
B2B5sx/4CDU+cBynwAUBN3+NXdd9MEKgAoBrdq1f7Ms8RX6A7ORDoG2c1/+WMI+BAhBPejgtUbrk
+eML2cE77GasKfsgq7TQURR99hzhHbqduQqaxub463zL2se85cR+MQhgObFBEgrLDxR7Gd5srDLr
gyEbxB12k+LKScF+xv/VL6ANnikO4f9KBsYYVCq8Fp47/onfecyyLYR4vhvUCwoHqgGsIzjQOCu7
97+DnoSLFyc0m2BzFdYr1VUMaZ4uhoXhQ7gpUZATj5Ec0UeiZKS/E5GRjNR3whvP+KFpQiX8oKMG
Tq5u2bdKxxyccD7CFUFAsTM4PlCbOKdgweCN+4MEBVYX5Rsr8o+xJcvT+8t/GO1iLsXwPpt04uQQ
82DYcREb2C+IoMmtZwJV/1h79B58I0BjnmEIQyNA5x/cgfhiz1l7TLqYVKuESnKcMsP660tMBj4B
hGVSkZjn43f1h2Wij7QZ9PyXL+dRA+43/7CNFuafOurx6YgMGGzu33YhljZQPzakmFKLNAQ0EAfB
FsFR8iA6leGq3dOzBqOC9dtd03OEWQeGKE/uE7ePW8ltoWziXGND5oMtlO2CPwTCBeIfv8W7GqeQ
7VJ453AWsohYLPis88GfR045UH3GJoSGcqyyusRw9S13nE/1nTsMAcb98o7aXXshJgVXpiYyKMKo
TVTOHdo6jk+OU6qxXix4zhVGopQmFB4aixl4ltoXIIez58VBxMMh/vrOyhiu7F8Uy8qlOYK4JJi5
7VC7Si+qKhYRn8GUtKW8oTrlszHv4fFTeLfsa0L/VP9WuBgxtWScznDUvnUY51LXNsLhk8XXcTV4
FIWO/ROXXRYkRRGVpaizBF0I03UF80JKKD584QnP0JXPhZV1RJy86S/Uh1gsQB90BarDnVKYcJTi
D2Dp7PAWuXQUSwDpsB7gNSGRw2QfjtRAsYMttRgZ8AkM29nQiJLA0Q7TdOYi7KaMS2HxBYkYl7Kn
MdmHpakx3DcX5Eu0swJ4Djm/Mi+rKdRRMHK+iIMFhQnRdSLfCtotahAgYnPmJSsE3uQtY9gm+G94
ivCi4MIpk5ZYTtzFCvFz8P7lR8FC7QDTsWHDpVqf9TrMgg/IAWL+X9w4FdjFGeATH6SD3PMdR68F
V/WXmaXNS4Mj1zXmY+Gsakudl7688PSLCqs+GM1nH868hhzJRJ8Vg0OYwcKJk60qQ5FBzOKM5iyK
2f81Yyt5xRpKfcw8sWnKuR/HQEvx52hjJw7vwu1b7A3HeWJEjyKorpldfBqFttPUbFsBjdspcqFK
WygxnmZlva3to0ID1lYMT8NsFVvkWNf5qewInjQJAAigtlvILzyAlFabKBXeDwMQ0sieU+OcQei0
pxAaO3BOe8us1xYt05HGeft1wZFkxdvCtncKdEwPJaGUfvtNdXYa8pxMavGekqg09z1Ab2GdlAQR
jjbOU8PDw9w9uGX6VXiMI1y2jEPq9WdbseCQ2xU0Aa4C81nJQdjds7MxJZSzetH18VaP8k03fKfG
uGxhfjWou5qSYQNGbtHa65ZJxdnSKebJN4nq9CxuosPTaLjJxZMYPQ54fiXqaexrKNlCmB5C0G7c
EDGXs2fQcxlwzmhi/+TV2dyJsTjPsunQ+ne5kyd+DJ6kbGw/moixRqXg0eXhnuHwmLg583+Je4Uu
Z7C9mR/ZW1dmZ+Mths1XGD0LDMK0N3s1DgkpahBzZWjQnGuqZvyDEmhSqFSGstuUgbz3Ga/0Gdv8
uIwNhyk/GVdGspEr9dQaTEaGHF9Ra9oV6OZI/NVkGa0gyeetsxgo9hKimBKH5PU8vujQb2IVRZ/j
LvSh3kR6v7wNREd1o4mijYFbKgU3s9DPNYmK2yZNZ30KKT+su4s/FMtSJy/EaJ4OO5PlSdPYt1m0
ytm1vGU1AHFU5r2+tFmw9LR4XocYadnAZWnv/lUlgUS+N1HHa9TC2R+05sETcRVfbmjO2sYPKZbO
TaY8Fc37zR1pVrE4lQDv1Ng+akZEt+eYsyCtZwHT9tZYeqp21vR+lqf63jINpOXjwa67uUX/n+Uw
5Q19PZbjtXWTtYS3jqoVC1+jxrf2Ua5dmgaTvDo8maF2GZP8MWBDY9N50Ueambk063LtBumiT8Jp
4wJsacSdNNI8KaCstHY9Heg5o+rm2tG10Skgxxxr0cFVv/TSXhdTK2rWgwdPmfwiI0xmRnV0/GI+
QGpR8ZEwLOZbRbhKHIdZVUre0MJXSUJlBupFyrK0ldlQwFxK0YjH+SrlSo+crUXE2nIIvi2aneKP
S9PQdm4WH+00XujyMJMyfxFp81qLp31fzBSPzjCTEUClx6TodnGerTzTP41KuXEGhhKDTaS99cKK
p5PCFZiSFztnKUx+ZEeGwl1cgkDedVF+1Gx4b6M9KxM09lW6MPTuNzdPcVYehsBdhLa+7WvAv3Lp
VFD+woYxVTGrsdJl9HfDpitkyUHMzSiPYnNZGCnJA3QG1VH28FLlMPD9uaNvYvVQdRSRtI3KybWg
u3aHPtlm8bwC9gcdS9nXLagrPH6TCAG2nXxKFA7hKaW1zlptZhR08dEKFliRrSk5FGbRqGlhXDnx
UVGpgal0Cix+scmyN4G6jgiTpYn2qmeVzdT2HKPXCbBnAZEg6c5dOGhWRs7c6qDpc8k4VjK0U1ou
PXylFkUzDORvAyeVeGpzISx7xrepIMNAfIksjEYBMEk4K2g58PmyGomrcg4pOu3s26MMyDrKSvVb
Dw7kxindT+EYE9ne6s1FTjcpTqHOZxMwTpdXYbZQGnzPzJWFEBmgoTHurRDNl2AqpCAz5K+bmRwh
tqXUHxWIahXMQg2FLJV1fjW9N7SyGshVhSifMKTIGuwd17h4GDCrNH/um7e6mWYZaYVfccu+SPc/
UHcHuXAdBJDxd70agaftwujkxJui3JTeWrIWEWVTRGvhPosUgtRPLT0DODjjc+zRlepv08JzgRyn
vounZRxOiM7b148OmXT5iG4alsapfc1Qr6tvp12b1amg5GjQm/nFUR+WcUtFXSI+HD8itHnJyQSJ
j0gqAjzxlVuB85tpT83qJagQ8UxnxVWPUWdzv5vmo4yfefCt1Q9LihCEbjv5WK2MYtFaryI5hx6e
NdXdc9RZOroMjzcjbdyIswBgCF1bVOw0bHXYSrMSfO8vqn8bc6YJ4SsFceDiQ098dPXTw3ptNqay
zYaY4I+bUuwL2lWje7RwocxqltDNdT4WFiFq2fieK/1Ky/e+d2gEz8nb582qpa2mEEqiu8nhY+Tb
WqfEKC4pREjsbzCmWBGMwXomYMkSkoqM/tGyt6OGAauvrstQ/kyzLwfwh3dgdOeR5SwtZbxBIl6v
wmBS2nJjzI4cAqiWsG7QGp/UdBkpjOOWRrg2eryernG9byELlOHOZ0QUTFt7ack724aD6D+KgtSh
VUYaZ3BMMKXDpSHGzP7dmfI8mLrBympXMXt85G1VSuYiPtscJtEu1RdjLXQM+B1IGEGyw9QAg4az
1+11n+469yfxeT/ZtCmWErke1TopKB9ooQuMTZNpXy185Kh+fUmqm85YD2/1/FG5D06PlKkueL6b
b+zsxG6vR5gIPBN8NKrzwKZj9bdSORF+NGSnVN6Y8rJT5vwelbu23EM+tHT/IzVhE9gy2MiP6p5V
GeZtPAfQUfKVxTyIkU6xN/trWG55xSUCc/0vwRcTTaDWf/bVsfbXo73oyM2J56mDJyysn3aeGwvB
4lQnWrWw6Dzq+tLlryT860RIarnp2k2W3GNp39FDAwsuSXeONQ0p6KpXqCczCCLlKxm3uXqL5UNb
XCodF8bhqVWPQV4mxY/DxNLRJiaPg+qsY5LtDI7Pi1WKimOX6GcqSjQU1d2AqsgFkOunYyxYcO64
TBlO5jtV3nrGGkaNuRhoNaTg2iEx9KC+ERDO2EeawmZN66VursNsLysMS/dFjqXbxs0O/E0orWKM
3JuUqnUvOv7w5lgr7i7sTLs/ovKN9WuE42T26q2V2y3d4toOP0231KVb5W5Spqx4W7pbw4IjUNx8
ZxnESw2owZyQ2CCyH5M3BAZToi0h+rVAmQyiot189U8igM2oSFwcTp2z9iEkNugSEkgVZ4mbikFu
6V6z/OAwQUEmhs2WMePgq2IYG3PFu1H4ttBotHfLEmcj02ndXHa2amUh0ZKLW14dvYWCRRQZaxK0
xkXhvQ1jHrtHWZt7kATqmVYtuZxWsyrUuVav8E7uDTKIVgZ2bu6+gbdcy+l0LC59sY3zi0n4LyQb
HJbDU+wsY/tl2mefF6dPU5wa9oN3xArIzA5ydfXlSfjAPCumVWE7IGTaNO8YdZnmzGG84thz5HZl
M8+tU6Wu8CYaIaorE9M7Dp4YIi6g2Pu47cy1cpEIH+3kHMn71PwNQYFcRoMEF1UrTdm41g7ucmDs
hpxyZZ7EHBRXozortGdxi4O+9Wa3UvO/CKp2x27fG+Z0JAKHRssZeT3Uy96FN41EJqzpfU4mlKSx
A/rzHm7AVh0/ZzIkJ2mr2AtefjHOeb406jVVWXDxI3VuDGsdeKyyHzSTbbOqpVVfHhXCCrThnOVr
DUajv4aF6yJ9VH/CL0fa5zQsjBWKBucRLFTWSL1jIAFl/DGktYFnvLcsAP1Mo5630nYcdxnUhY5q
3QzOSf8cQH9CkI7WSz4q7ei1pw6QNb+VNksViw5xB7eAdaY+j6p1Mfw40mlIxplTJ7MmHedy9xMC
26cS3b6+0ECdul8dWjdvn8Z3hJ2fCnKy9sdTIzXxtJKgSFSbQiJafcAqR/tjv69w2q9NcQifOp4p
fWvG895hgpOReQteyzET2yepOsZUmYUIpjuE/ABE+8wksMFV5WRq8CY0v5uY/naAGRdJ5xZFn7P0
2NGkaKNi+VTDbce9CNZGfVJldB0YZdIuN6fQnlvqRmWr6W2Ybdj4FosIxMBhypGkazyVDPU+1DsP
mzcWGf49LHQ8CXofJ51bpzxT6yTTtOcZzyHFXU2xatYvjSA2h3AAlh8mcP3LkM9dyKvbezDNCSLF
WyO6du7O0X8TpIlccac4Fo5O9UdWYaOx/MqXnA/UAjQSqiw/zKJdt0p4VF1r1VkKSjEPty0udNgm
mNmwRMuc3hZ7DjP6LdPxOrbuPc7CR4vOofK9zaAwsK+iYBfr8k/r1men4gZnDznpNnrYPqLW+Tas
epdjh1QP9bYMufdDWJ80zfnU+2pDTzEx3C8j6M96bE4SYeQFfiOT75RIQBjyONPRRVDxTT0OzKaI
JoYDRNJg3KcCfgW8qcXYHZwO9x+IxObNST656YYE0BRAjJKBJSLuN1cm/E2NP4/6oJEtDmjuHvwL
VZEgalVETcRQbuzAvySpdasq+y9EFxe54y7wtJtA/vL9aDiXJtPPAdu0n1ab2GEqbNszpbu0FdVe
xCsyS+utd9m5UJKLo6szpQj2WHG5Ec49zWWwtGkTpc8h0P6USIWmmwXvGGO1IqGdDvpwWcb4Q7kt
m6MO09b8qOTh17THbeu3xy6o6TCWkRbf5Tw/9Z7ExSzDueGUeyVDZJdlWEclYUhcoAbhXj2rRY5C
XsfKxLsYXfcFWqPXwSQrePbsAYMNrNvHcd9W2WVUxlmZ2p9ySykRtDXPISKhoPgp7ZLL6EE+pbFI
KqretujXThBvuhASoiTaMnCcWuLRMvPqJwAjs9sv3ZH3eoZ+zI/2fuzto1TFPrwDZi0KuH2ME+VM
hhpfcsjBFmV+UENu/NCMFpQy6W1miVUBulUiYO3TvVoo16ptHjLWG5Fh3Q3gOQc3+wxVHj3WV2hH
tPEkNFEtym79Ozbk2iTeWWn8q9bhk2GWJ6MG/m5rBnUIMOEbWjkE1li29pqRPcacuWvcnN2mWnpV
fuvQNpspMzGqQarCMuh3aW7vHKuBz1DOsqeWsv/hgc9MUpeI3ByfZZ/tR8DgcNCnTt+zv8q3TFL+
0HRr5LQ3OVEeRfCnZfs2Vn+tpMUsRLnY0XrUlKXrklI2ypuiudSSf5F95xEY1F0xt1XJ8RGnEZcN
Io/5c/itNGcfjDE1iOMRqhnlw7QOLmY1DfLRNoqnBYTGUZwzbr404nya66TVpITaV9ma67S2AcBa
DDN7a6pEDDbrblaF0lQeNdQ6uNy4lCcjVYvefOZUuFIFLwhRFGE28WCi0uSx1yhzeZo4klKvXVpA
lXqWTyOKyqLqZx1zpMrFs86n8QNZTzsdBMIRc1Upxcmq1ZdZC8MJqc9QNdMm1Ja1gmnaoM0cNZyZ
nnNwAwxeGV9IPWwFUhWMYlyGvYEhKIhWBpTCkMPRMPNWCEJgOikxTFIwNPJcA2NYa6ZKOU7z2Szq
gagSeAvmUkOyEBKEE1fVxCHwOPBHnNzId5XLaaq2cBwIeRmquWOW0xxhTVhPtaSdlcCHCqO+sVHu
RVJPusKf1z2JIcSSdvXJDTjUbAunnGyZD7SJEmQWRDOBYy9Do5vbXw10ilH5HqRyF8TaMgRl0yDq
jOkzH/tFgCVY2HuLsRkXtYeYLfirddgznIRBhonFEEjzXHFQnyi8aZfhEfF6EvLZ0WGoGk5jOO6e
R1uZ/+TVJmtJS0U5k6xr+aX7y7xclfKphO+mu5NSKWZ9f7A8qrpxm6qclDl+/Hb1DLsumQXSiFYf
sFUr9p0tKhN3guLH4Ie25TgLKal9tvxRjlYN7lF4iGLm0RA0UPrDYWgkCFwJTmNz1WN6GHg4ijjF
eIgiMDQE9XoGZUsUSrWLzauU4kWgtcD5PJKxv3ALTOT1YVYgjag9gSnLVjPNrWhjpaDSTTXvAmuT
MnjSETeFlb+Mi2iu2cHEhpnQ4KMpyx8XqbHpbZRPDQdsmVmTTpBMoxTziox4XQHUyeelEBIhPDF9
RhmOPXFr7B7AjBuk6AwJ/PGWdWjrVGOq6M2i1fRpxP8nuToZnJo+J5+VRcsCx0w33kg0r0ZL70Ew
XSQyAnhETL2aSiFJ3+AkGQbkCuOcoF+GBYbuL2tQZjJ2KAojUsMLllIBdRPcJhJ6PP2ieRLeUjGO
AQXdCmO16pyAnrcxIRe0PQNSO7PNlx6pVE5NzZd5E9tGXqsSzAaW0xcTJbNhLKCE9PGkk4qdyr7d
4pMwWv6nKTj63W6A4qNR1zbuTkHBlWV/KnOUoib3CD1un016t2QQeGy0lU9ypLXn/Mh7clTSuyRd
E8f+oOZou53VYsOIuac1CI4Q9OWNCuWLm9uJeQUbk1PjunFMe0I14p1HDlzc7QLia3BuCoFigYtB
vMj3cT89SZ0VOfZVJASV90hmPqY+B+9/JJ3XkqtIFkW/iAgQIOBVWBnky74QpS4VTsIK+/Wz8k7M
9Ex33yoZSDLP2WcbpM3dJ2I0FoVV49UoMWlnlGToIyr1JSqFqwm7+wk9IgcDrpjbP6UH6nmQwbLy
FvMU5A/LNo19vuzYwYDou13ORKaEbjJyQRIj93OTQUipuEq26ym/Z2UR5ID2cjy7Tdn6CzQRJqfr
QtVJT3JnDPeFzgXmcs2VJcQgQ4HDFgWgAnOdiXyMQuLU4VtRqlcdUHT8mhJGqOh6S+Mox9dYOUQ8
DVnOE8HWniTfMpF5MzMwtGcNgUiAx0CdSCjdqDkq0c+zPcp5Rl+CLp+RrMlYZ7TWGnVpB3A65t8D
Q71WRL4apjuxEPvB8iqAi4SrOYyYc2k7hQ1SWwDmH1pdRJWBDfAgF/r6iQNNyefrtI9++T3oJE0h
95sQdYGzJyN/MFbMvVDBZjjULKRvqRoOSmFs1GL8XLz07yJXj0+wvqelbCyd0G2KcalpdpWVHVsd
GhhfRXuyko0wIWAkji3KHST/dbVRdZBbQk+jfAqkF3FwxCdoOEspPd+j2k00l08To/ZIO+nx8oMV
AFeMTQTjoebZybjPRitDKsiJwsyInjX2ZGg2PYBgxcgR4wOdUFdLRLs8w66ScYFIwZleNayPpX7J
ZGKmYzFj5gAyJGOnEQ2rCPaK/jiU04bb69cPw846ptcGrgGs6wS9ZPzxqqlLJVKzb/mDzQqJg067
b37LSOAKXn3k1o6ZxdZ56rF8Ix2seRCTzeahogtQsHcdsR3FNcZ6r7TvKcMdH/KbPDPd/YvKgrEv
dNKePvkVBwts9Mzs1oy/r5iHisAeXMkhNXTQSOO1ikGMaa2M5ffzNbhtzNSOv1LCI3X5zTJTCBaY
t8+kZbzIrjCpuulRZInEYzLlDOhPL7yDFRNbAVKzgcxQhl6jCLfO7qhnn5OmAFJpzjNecnL8WM/g
CWX0cdPxTlmqjFiL9TN9J/6i0vyIsUtcXjUiSONWWSmAtFq6N5Vf8eoaqYkZ+NqUfnePm6UxOuCi
jMN7obw9c8NVdVjw6TaLVceAjQXmCpiDlhYQZkAkpWqQC+tiN8rlpZfy5W7JQTrhYb6AHWbzv9xI
2aJ4XIHpv8AtDQRY9gIJ1dNdtO6w3Ki929K5cXSj/k02i2n3Iiwcw6hQ27YYwTCmxRqeLJbKe73N
d52k19xJxkAZXHLferzrwAgRqeXbyWJNrjKko4e0hIfuFWOgT37XuQtrLUtknxCFuTeem0W3MeGw
ze4MPhIzjGOLckflUDA7LvFrJMLTk8cjB2D0OOm5H3/y7AHJV5MLOQ3BI718MTlL+V0dv9mqqGbM
Jmhjf8Hu0/tx4UkEZ6OToDF+nTXTz/IACdCMQ13O2l5LCujJubL2CfaU/65GhJqNXpZXL5BLdCYd
0BnlSS15PTqp/ul3CUEccvjEfUdAH34M1t96bb7rdgyglv8lz42MXexVhnyHBYe8f8BGbd6V1oOk
F7dObgboMbrsp4SeUPoDmB9OZT5iLFrpEm4HbWO+hdCRmJ565jTP9DVz8jRE7VpUbhqi13xkn0MX
wPRGogF3r9zFu2Q/0Iu1zgBRhoBe6J6QwnETwDpkfpI75qc87Psne0ECU8h6s9M2YDmYuBAwaxgO
Ob4iZCO2u6zcmklFHN1RjkIrCwZho3SJc1KobWMTH4fuc2m95VBCsujSQbcxb93kFQWzYRfCojxu
OTakxusQ+D0+RhgshY8ejWaX3IJorQIW7J7/4dubG4B6TrrYV8aFKlp3mMM8ak9NLwMM7WSFoC1q
g4VInfYWzTXlcnEXM96xX+0SZf0YnTpxxErALkuV7TFdP1joVUj0k9G9GQAzqstaGZ6HeIEjKrYA
hO/q5yegVgUNm6eALPP6ah5qdTeVXw8cy6NwILsY/2IoAOAobKHl9rGv8FaKVqqyyRNiRd6SswTs
hdyfEeCqpcJ97rrRX9AwwHY26KkPVAcP3V8yMnT4RS09Z0uv63x+vMgvmubW9amz6JeNrf46x7xo
tOlp9CmxBr/WcTNZVQFdf6w7jcVIlHA5rxwCWcNWU5t8GIbEDhzgSwr6E/YrEbkxI5NEzSnfRqRq
K2Rm1PzIquHlNdVGUtwWxpMUdCRlvzzIMFjXmT8viVACGVE51eaGwDNYDPn0xt4kWYGKqpIJEqTG
jZb5Ze5DojV/euF1C9kRe1gofp1T5scuxJiHVpTZlpZA2U8qfstGx0hNCgeOrIMwuZDwJCxjEXlc
CFvm5aMldiwEuRg4Y8m75BJNn/wtnBUZ8jqVB1kxuA0oZNtgOCekK2TFEUkWzytQzXhr5Wgz6j3x
GTLJDef0jC1wuyeEFzUhrg0E1YIBnsdOIIMSrmkyAeFjG7KNkycC/MLpj4Fq4mZ8EigflBL/gGP8
iERYLGwmVF0mzHgRcWZw5/tVbRBU0KyNT+iFwv6l5/0w/RT+o1hqoP+hgNqIeAMeXFitcUx4Ny4Z
7+At8joxV5TNyJPfCt2vh6BJPe4HGWfE5IQcxipScuzhIddANeP3oP7QBw/Erg1IxZ7hWKIjgzEE
trE4lhEB5Mjpgzzz4RQRJfdSsUh9bRdr3js7WJq/WENJgnLzJKiKVaJpjloGT2LF1VV0XBQ/arvq
GCSGzEuYaYXsImK18qnZ0Zngh+LomRzwRVnyQCRSwuDx+8a2As9lPIZtZOtIEiHKEdVFtdGgYcnA
qPbGGffNyGNW2eFhWjnI2y7xCdaP+VNuUP+X4aJ3LRztG59FBDl0wgx+gMzD0Y5JqqOBLu1eCB7F
7S8DvoS1h7LaimgA/j9jch8kF8jGXB3E/tGLgmXVDhvd8GIizGj9o3SrKNC6eGsgMpglGalqv6MM
9IuLLXa4ZDKT44eJjPHPhotksFdzSDGZIFUX1lXJPkzNjfxtj5SXwcQM0YwQ7aNWb3kJNCmpne9L
Id4FjEchLvMIf2L13D89VtfjOK7nXfTYWCzFApU9QDHmWgQTy96T0ntJGjQ9g42j1ARiLzyXB9Ph
xWZYRSfjgE1n9w5ySYhhEf/AJKLOwfuBz4fIXPWzY79+HAERmgSsWui0lydw22yHdVr+Xr8/93q3
acyghN6KhAJbycJ5li4+WXSagN8iggmOFc+kyId/IjNCNL9RGZnwvx+QhcyBxxWSe9r+8RzzuTo5
QBlokq5V/ZbvyxOGuCP+NkiNReRAtAFStJ5e9su7CDcM+cxTzE6BlaoPV5A1zTOvosFXtuwWsOIj
ESCTLew2VIPigEXwuLP2qNRK4dnAasjfephCeDa7cchZ2JBF12wf0TbruBS8pcNw2FT3UNX7bRoS
UkZF1ry2nJnSPj4tSs+MzkxUEFn0POg2K5s/erFhhembrImBerXVeIldNG9HIo0r+/GXPjzME4ZP
hZysV1hsa5wQjqL5O49FMFCXo/VEyLFc62clvfLW0uSkIS9q7HmwM5I6cgdO5mu5oQGA72mFMpGW
AWUZ9clSWZkXzh0w1ijZ1UwpY9ovtKBnjvH+n7PJvI9LD4YDPJvCU7d0kvUJpTg7hnIdr+w06Mf7
Y1UFYn+A9RzlezWo39QtjxMgR1O7Y+3q0boO+9bOLnhkjFAOv8G7kCbUpc+07yxSNkB8xo+iFAF+
N9R3EAXhkmEzzQaB0Ud1Tk90hlDQIYdDseWp5YIiQIHiDTtTFtYq5o8YsKGQIHrPPD6TzYTxmim4
gHqgAj2wYWA4t7QLDq0PTHDNitiLljEiULygC0K9L5k9rTLJyVWPX25HIdWFvPg4EKpDNUf0G93h
jN1wUHTBAsHrbURQVF0Nppkk1u5mlRQoEQF/BnaigsfdCHJ1Pbs5ciCgf+jTiDpPgoOKpRc2ViVu
bORHEd2zV5EAztUpxveKKG3cFvVPWtkMpeJ++QjUBBa+cMR+BgOsY/zx3Ghwsc6CZTk70n6GLvai
A1yxo6akLUFv3nZkhjxgUHCs8KCXyP2eIWueBY+cZoDqT1wY9yl3DNQWMMRVOrhVKvodgw05UEXo
ZSq8XziC6drR63B1SEWvHfywQkgVyYHDXiieK2/JTdoo2lvP0GY74A7V+IwJ32cLk86X5pLPgfw3
rIHHdxDB0bz3ltCYHVCCrIkCYdeIz5URcPbBJezboDYd1gdUA+T8Zh7MLShLmO8bsqdmOzsytWc8
lv1OS6/pNlMBb29LzYdhezV5S1ytCBdih6TlRfA40TSTx/pW1H7Xu8s1Sk55K7zeDFeIxXOaozUh
js+Qvozws4vGItSOHD5wnmBZ1/5ra0pwhwUvlfBPhI+coj2hdiIHcSLvk/RUHjEQipDoySMlhbF5
1S6XIiMlURYcKnoJDjzy5/oGdqStfAyod7B9uLOgyIXYJI1vHunFhBMIVFOyyyiqJh4f2EAzaIVD
2XRlwXJywa+ojsvZFcJPRsuQzpV/4euPo7pwcI+ioiBy4JnjZ72qUCJg/w1BBaWpGbnsxBh7MobU
D8muil04KCrs/CjUTknnw7XAgVlD3hyBQYh0dO0EfZ4bYmCBeaJjtHbQmMbYxX6LQUR2xTAMrJ8W
fyO9tlnqE6phOvWZPDbtDjGXgT7nCs5nD/HA4iwEZgEHiXgHcLCEYBgIrkwfMZ+DGS2C/RJSankk
4HQ8KfyOfIhEJFcUTYh1FBv0Myj30gGi9IT90JnfgonKcpo4nIwLJMN6D6kqOab7WvqX6LBD0iUk
njzGGqkZbDgseJ4Q7q1GRCh8ZZQn1h6pO89OOPPEyBOxZe144qFKT7Gr9B5QEwe6dW621ZaRMAuC
vAvI+KE4r5ZHWSJDwhmGE0LaccX5RTWJpq0lDlAyoFr5TSMM4VGh4BIjntQ6pAJ5WF+8cwyNch9D
FeMwks4PWAknGPQUFlK0pcDmd5itcJLkIX+LpA7yFJx/PB9YZJpDGR/J3kDg807dd+WuaC643iB6
grM9cppSuyDey+BxrxusiDB9WBlnXpy3N4+89UDI9LrTWWwcR2dODN4hOURMbHNvQquz5mHBBCk+
RUe1cvHOZ3SHXxTCaXZNZNGcW4vt0AkVmshdNY+As4zTWO2WV4dQD/57Eky8Xd51HoSC6iPmoFxT
LVBfUHEQe4kqFhyMtld3pcNjp9aOGcKgoY7bxedG2ohcOVaI7qVM1ESox777eV3V3ffjy/IgfQnv
G6KHgA2x8gRAI3YICP1rIVTe9VntEYfPV9jiCPru6q35RaaBsyimxlQMqEdgDl2ErPU/yNI0bhIh
to2DlOS7xCunPmtwZPGP4QcQ6dNKgdY/POFyrHu5zibjqITCUVtZ/kSZj3/aN8ZZuDadqDIArh6v
S/zYA8jBjejh+tRuXu+ApspToq9ZJ1xNQYHHKQE5A3waZPLVpUfczybDXoGam3Y59jhXlJboYhLq
WlgXKwYonTuL2OlYJsKDQhFut1wf0wB5yexhxEVXQYkIu6YisZSsJh7KvXAk3OZbpmVp70zfotah
Bkbgnp7YFy2PEF855AzMDrl2GZsLIqfuxEGDnUfrPL5qcgdmzoLmtxsdFYOh5ojfa8xY/6ALj0U6
LMCFJFhOG/ZItit2vfEms4vVLgg+ErMcZCRH74ZYsj2KDZEenoN5pmZAS/mPuq+gLeGpmRIOqkV+
5DgT5dpoc1LNDELE4YYY6kssIGQHma1w1CBjOKEpBbdlFINkcBKBuBxd1Ms0R2yP6Xb87chl8el+
tth+UCfA4jOP6Qmgl3rgoQV0CtIZwiGHIlsvsb1bCqc0LAINi6Yoc5/ASqxyLDGwKRhrvzTdB57F
ZzSnxI5rog9mLmCu8eri54RcvnzLxdOHVrVyjb3J46nzmFvIFQxPsij6Nnm5o3qhLeHho01CfcQW
wZM6+jxqZPxxwsA/4tv9E+3lIUYgonVIWDCZj70Y4sKuhxJmMxCLCJ0CoTr14mA38by2o5fD1pZA
aCA6qbT7j4h0JdoH0UJRMaEEREXKdE+PsfcTEbTGf9gqspyxoVgiB4Ap6VDb0yYUQr4OZYjJxsLY
UmkXRPY0MGmZrTnIuPCgwbPpiY0Eu282eRaWgsiZp6CHXYM1YeMZFRWWQyUzWr5pQPrCBtfBoNAg
yhp8pHHoV7kp1C+ACeREUosRrUiYNeUGslYBMlTOzEhhzzMDzwARBmoX3HTJqtkinXoYm3QTG6tx
zXNAxjmqrPNISca+UL4b1iEv9wmuSHg265dRtXuRF5g1a2iOWIQjlOBDYEpbgQ5dFdTpOBzsiiNB
g/0aHTZRDcJ6MOFmzATd/hKlAt+5pRUjnLkOOOIesPV4CuYt9x2zkX/eAlgV9sKCEw0FBFIgVfS5
NxN5gXBlf8BomlB2AODZ9eAkO2K7sK+2dvgYOgTZwl2DuToecuyLaG5NurHVg5OaEYtNdBXlzTPf
EI/GwJHiivLFjd8ncH6R+xKMiOPNt/oPu0d+TZqhQGLO6pZcvmolOeZZpqaPGIS5WFsSxmAi+hA2
JPjwWCTIUWzIbvnBXeIe7l8vBxdt5ThT2ix38xH7D37uWdvc9fwd3K34D1PNx+jX3BjsvAMLnRq+
94I/xKjKRdRXU5I9fQh8UYghl8ZxbgkvKwn7R5Rm1SriAeWpN1ZT73SNh5Fmo0HrYqckxau/4O5q
Z7nXYO4kbGjsxQ8bGI04xI89LsxsjZh0kaROziBssEOEyLGyQ/O7ckiXfCedCZdu4odUHrpfwZmq
HcoXctC4hzPLagXUhIoi+xWCojOms8O2+S/WPEHvIZqnkre1jhbe67/GDDKTzwXAl4mVwxLXIQPi
104W5UreW4SCRayJVfKm7fOPgTNcCBlVAsfgbQk5D6qQ/5gWwAqY13TQ3QKqF5urdSj/yN/5w8nX
Ld+fc4B/GBYfIlDpn8c4HgKfXAuGVSxnwY85EZ2Movs3+dUfXnac2+D5CGgnJKBIEp1o1cdth+80
Llacet2JJp5IUBxXcEpZ/sV80QJdUYvGSn0FZvL0YV84gjFldnXQ5IOrSFiVAi4UVeMu0ufuVcR+
rFTecwnfSfcWncyPs6tkJOc+vouZhmZXpCTCM2XilGhxiOggKZY1zBj5owXP76qfGbNrbS2jx7CY
F45L1HiEoPE1Y9r0xkDrq6OJwy7SgKE/Rgep/NIoLKX6i0lj3sIWsoIMwvUUH2YVkTk3HipOmlr2
UGbr6iVD0mXCNaVuWyLdsXQmPKjFyrAYvW6+aa+fAaQ1gTduqXA9ljhU8yBMJoGCqFxKwqnMwX0Q
WY61BXKwhRRMuYGdW+1Mfcjs1usNLMKqvf4EEiMFosvQqBW5Myn9VskldyFyetkM2vJPAX+PaOwg
sUWNN3aRrymTl2e8Pd76dYswFcfMEdjEmjRP5qk1ZRjv8xyos4Jvg3Z8YA+GuwEJxkb/J6cA/kwY
H2a1XlCXMfBynwntOPkEEok8+UjUDmFcy+dasVAzYeDavfA5zq1QIlKZaFWN2vdVRU4LVGbgdBa1
yCBzDQYedtIoMhH4ysxVYs1ajfhfKlLsLWvZSWPy4o3MmfSjyZzqISGtY1xUJ/cW/XS5rIII06xi
utQ4f56JmYe5A7WggtpQbdvxh0YNQ9AnZKElI47m68lG2D78HN8XeBp0rWPzqRsBKBAnykAdFu/q
l8zzec51fD/w6TWnA3orVjvbr5XTfaxlypoEf9j0hYZvRmHefyVKu55597HX/BlFYz4AVqKHWx4H
lDqG8HYUGRr1LaeDkeiWN5jQFGu6tToDUraIRJLfDGDxXvsuc+L9CLch9bTBeoo3S1FVJ8OeI6Bm
hzVh6kCdwo8GhJtaSh+Csnkrpl9Lfesea4qVIvVm/VA/j88ZEz7RNXP+tww+oBjqw3tU7lTrWmnr
NOdkwkxpWMF/WdSB2RpYHZyaxWFa4vHYraX4SzKYVRXkrTCC0ZQdKH1XCvCa6b9oAHBGAzK2us2C
IMaYD3N/ZPzx7JuxoOEuANyKjdKGsnqhPtcnPGXXbX/ugVZeDIoonNSFZS+XLY04Nq6EGvMUNFzc
iECeqfgYnh0sBWWT1diLTYCDT0bO9bkCFDOXkBWWxJrOZOzKjT+miBgZL0yEChOrqEDOqRoV88Jj
3DCNhEPQgh4UJB+OjGEX2B1XdBoRctQBSERmpyowvS4+qbmfHyAmzfJe6T/lvOlnjOqpAfIWJgZ8
X5lerjc/qgHRZn1p04Tq66SQjjKihVcZKg3sb+kzciXcThaRsnqQNSzdIPnhIN1zd3wpHtjVNm0C
Y4EDVFEmGsCB50Bl8A5VqQRRevx286mh3xifjDYIynwB/jEGgHsUYzmXQcnIa4ymocAiURknBf/G
lz2rmRslIDPow/uRL4HpMTo9T8np8v9g5jCwyG2jvT6FTrT6eZC4ZtAXG2yIhtx5KaW9ZH0rdW4/
qdrK6H1AOFdzfrc0LBX7iDH9LYavrN8PzMqS7sNER4iaybH0IbSqdC2bn/HrvReTzy+rwp6D/t9A
GZREqbPAUEtjMZf0GaLB49CVEUbVsJPFFLqUJfxZ2I6pPMqssauWYL+ZTqlkmI6xMRzXCQKlpgI/
1XhfUvFLrP5ZxbKj/YWktkqarxZK82Oxt4DuGiqTkSZLlwbiC2oGb/o7ftRDR16yDlVpQnHUuv2L
kwhX0HRUXWtBiUJDVioIlcD84Gqjgce5DVKLPn3gpbh6MgvCzDPl7scl9UmLWifFH5pqeYDghFdt
YDhb3Lz0gKhckdp7Ky5TCPblpNsJUNLYChU/qDCJ8QM/x594ms1h7IuU6o6QdG3TrEfnBtJnYzQO
m3Tho+dez97n6DDJJcs4WvdB6vsssxW4C5Mmy43419DDXXRe24f3cL4Nz/AYs/OKIrgXyBGIa/5n
05aQrytCuxeusInj5OFMB5d1mE5gpyVc50B4fOHhtSTUmFIADFsloJ2JEfMdPCODPNDexSuPAeW3
b66hTkLhyryZ7kaAeTXGR/h0Y9RXeED3ITnJa5Qpm85f2qhmVvx7EsYjh8RSvoDsKh5xe2vGLHbs
XunHcLrrUK2wstw0MO+3K8XnheYPIB4rii2jai9dHcBYbOGth2skeeIgs18K3mn15ip+KiXdY41e
KeWPRRTyN1Rnfh5HPSz2VkOoOtiw45LFf1yFi1AdqbudNMB3RMzOPOHGJ7sRvgrF8bVmmPVJeLvN
w+xxwgjEk98bfMoPzM5qAuijDcGBZ/FbrwvIA5b1hGx3fLOFSJLwTF/h2hdY3z2uxQ6WCEalMyHk
0qHBcwpdw07bGJ+vNU3PWnZBlDy4+36DT1v5jgT4QB2KzR6Xw6UxemNwwDEfXhlSbICPAbrhXATj
NlojKPHOY4Cu84Ctx5ZrRBDlv/tNoPhbcehYNMWlZWv0rzPb4YE+mUs3rkDowWEflzHAAfIyf3Dd
NqRKoP/Ftcy+4ZlKljn/B3TnRPStBS1zS5r009VwY+R6BumGMWeAhm+bBtgsXGV38dNcoz/VG3fD
j7KbXNUTFwClUbXmurDhimqSpABsPiY3+30cCTk3dsoad++PFv8/Ruv4YEUn/TPB7uyxJlfxykiH
QlN4nTEOXis7APHlHeLzzGUDTWnfse3mcsMHwzFfDKnoHP9lI/Arv6AHAOHFFy4yW5AH6wNomaxp
LlQOjoqvQxsu3uBnr18XgzVgbOfc9tSP+o3k62/WnIs+AUO+4Y1NKqCoEKnwS5yBvRqzhxS3Lf46
J1/tebw2x3wLGP1NuHPIeSBQAdZyLaBjEdPdXEHbKz5zYqeAKWSeB90Pj+Ke9EUcK9YcVdq79Inb
yOFsOuo5989302EQesAqHf+8/HTNv++IqRP7hrXj0m5PykcKBWzFrXRIcOfmpS7V8BvPBs6YoBbF
hUUDgCFAH7v0me0wt67thNztDJsGyCTcav7eyXi4xK3PvBHLOnQ9AbK3bcIwWuwJtDEr3o4dC0dV
Hgeedh7Vs/ilh3cDAuGfrqweIPwrfSbO0v2WGHX2CkJ8PCaMfubdCU1hZT193tyhNuPlsBcH6hdL
tfCU1TrdiD/ie7Dexy20vVB8EsiiIRrVU+E9eZfIYaQK9sDrgFT58y058MCjXXcElppdgMPX4mde
wbzFiWfNZuox63L+uQyuruL/sB8E1eEl3Rt8EO8qnu8D8eoBCUlrxYE4xa6IC5I3uZEvVu3kovl1
SBA543jFM/7CfK9Zq7vBrw5XOEcgQ2JLZwbDf/RduZHDHvPIyC/3GAew1CoiNnBHtoczxly75Ks4
NscbAcBiB1udSffwoS4G0dE7Y5t4sM5wUrhWXFYwIRdXRF9cEVTnjvIh/nV10W/Ce+zAH64kG7gD
G6T7HehCnA7f3MSDguki2WBcMPFKfFe+b4pfKWOGfHPNN6mL3uVwjze4hOBVG0iAHMae2kiyp35N
/MyBJ56PFx25gEQQZGIov+6v0w92PSLOnvrLWbz3RzER+hs5xADG+PoOuzqw4N9wJsqHH4zPS+FK
gof3UZgTYt4KE+D5zTZ107emytXRt/WG2AFuO+NFUCdbXILXDbsQib81v1ich+c3iLadh5DGgWVc
AlUOJZM2caJ1PiQIpzjk7j//RDHs5OfZqbuzZnMjAQwZGnXkKWRfhB5h6cRxKqZTNdU/Tm9Q1Hgc
YZK8QCk+ACdF3v0DQ0YYmhw6320ITnMg/vCeeIkHr5RpjEvJwhITJAXWNFeVw/lYbZstCDteI3Ac
aIoB1v6/kgUqx/7NN+ZBNeAWb9Wb+A5UsSQfMxUI2juOZGyuCAsgN3GlxZrRP/gkNsWBO/AXedgu
abiLVQMMuzM3wid8LbiQDSf15II2Amey56bnci/ON84v4ekqflX+e+4rKYSeoX/me+lCtib6s8c1
3rMbT9KRXjg5YhJCj+/DbIEgEscrND7PEUPECRIJlozgB+Avw4ZxGcXUb3fCmQS+KfMGnPQ7Wid6
ez/64/LyT7mrb6WcI6PcYMJQG7ZOHc1AHQwW4t+vwDpDcsqDOETQuYTnYAsU0qAM9opbQu2giDJ1
BYr52iYMGpxqC3gIAPoc6J54XQD/3p1vMpNe1ihjj4ANXsVckREAd5DNA8BlO72B6sYuCyk9ATMy
rnfh4Zp3FLku3AubTDBaWdBUGGQkLrl5yPz7tQW9hLmBCZixT0MsQrnVmHB1dyDmecsbxnb7LaoU
UGS+9vM7xRWoOxfWpjiCAha/CIwgSjz+41q88PYcf60PeLKtPV81G9MP2J6OubZsIjSLIN9ZYhLP
zJx1n3gI8tEV82QL45z8Xt6rQ85HhxHDNWOLK2y+7JK6jo0znRzrA+y7HuD1sK2C/HKU84l4buGr
nAY+W7CwC7SPDLbYyTZgHOMO+sMf5SRGgoipUTZhqSzYmb8M1GkKl7YQxTATbO8guPHJzFDzOnnn
8OCx2hHxMbQk0DZn9A0YSidDDqC9PHIJ7yYtJ45QlYu5DKMm9miuJDC5ASvNraCOVKAuq/pz8Z91
kk4aCCRnNFMkp3NwhMlW2e1xQ6mGbdRRPjxAIm22cO6nINKsBOUvg0DmWtyuyJHFDIrNimvHOG1x
zPkMeuJB/UGyflSWGzFTu3O3W55voOy+cZlmZp9YFYXyG10CUw6+2qG786jiIBn9Ut3cM0/a98Q0
hzzVEI84DU/0LXxdAVpj/JT79NnzDUYO1gIF5FWbiZj8ZaD1I4huvfwlUKI2+P4JQzVx1JnO4gs2
XOloxzpj77Hj0NxlmBzR6sFsvpnHxejj/sf6swVKPzXsLMiICf3QHL5p5zHloQIQZtl8T8Zp2U1p
gG7tpbpKVKY0OGHRmq7UPS+J4SIhMFYIi3ixNvYcgoyKj6xqidEawMnySF20F1ca99te2iY3Pr5E
6IrwoENUT0u+45YxhuN+FnAorTNmbnCE6bTtfrM4mJd+I/0Yb8xCTqONI4SG6b/b6xCNeFiaInh+
IrE6GOjifnEZyEMLawXCQYo/E2jNhppu8XrR6Ju/8rr8pMuP01W0sJ+fcKeS1fIwI+Jf1Tt+2grL
neKnIdvs/YWVMh+TJf+Wi0ca1lt8Kg58aKDE+o1Lkb/x8R9OfTePxW3cPqiCjQCtAne5pvzkKFM4
/vStaApwp2vhYWBSWN/L3K3Df0U1Mw8MlQqWREF6BlgK8ijjZnHB0Wo9vxWqDLRKR0wB2DXgWzPL
4Dcq7g9tScFVrO+Rg+J6s7iaOxpu6204Prb6vtgC60AaA7W3k9vyV5j18ZDsTZYEd8IKx/NCLPZ8
99qMNtzl6kM4pLdAc8Rhf4zn3gYH3bD0o9aP1/op32lXOOpoGPb6GUdoWKU+B/ggfPh4cUjNIcQc
9jzu+sv0mAvhDCgfodA68FKwUIRoobigCiSzXIqtOG3Z3XDrEvskO8uGI6Z+eQgCvjkeqbPHX/2j
vZdhI9m6uCDSRxE7OoqZU39JXUMMZjlvSTP40s95aMLf2dMWQqGpmUgwzIpVTxz3zIaBRMHVX5fH
f9lnMdMycYMoLxXmKOw5ooeDscC9oiK98YvZBW/RVR88bupevsASgqi9QFv8H0vvLfuLAX4EwZkh
sgUl15PGVfF0ZxYjSVTf/LiM+TM4yUH/hpTH/tPgh7XrbeB/YrhWEGbzHXTv5OeBx2+4uOY8u11Q
bKE3pSFEqWabZg75Lchi0h1xMqDJleHUO2AbRNN4pTgY3vCH/YZEh+G4+K0CmKkvtulXwGLJrtBM
45BtaU9SkpNx7CPZDSU3Kxj+w+LU7dzXz32APS2mURtRHFF07pd/kFu39JbEP6lQPBScxkHXKWUo
UylJBGiA5htJwVVxRlqJ8bfcsBsfxNGHQ899/C0c3Du2nLmQZr/FpcXILhKJkjEjjchnSE/xNv3A
HKW7w/cNshFLuv4uN3A9YdJaH5wiHNzinOQAcksqb1q9LU8Ru4M4XgWOUIcYbOEjAd1Vvz2cB9Wl
KFFHOj7M4npHOmiwyWlnGc6V75PduVD3Btc8gfN7LWo/W6YOW3KIUL6U+9npj6Lb6jmquAIEkTnw
cop1fBbd44j7g8hCoVncgY5JlEasELYX/gtHoryLNi3zOsSzzOYyB5CIfX/LiQVsMIQL6itRZkLA
glqFOpiWEFk+5aGo9LW35mBJjnJj8OOy4javTUPzQckd5neYN3C/IJaQOmD+MLfV4RDbTOrEXA7a
O6zGtRjvjr/E2wCYUba1d2qMkBg0Lge6bd6OEUhjN5SfREPtibyhfC73lFraH9+J2g77BGaA4qQQ
xAAFhCAndhwDTHt4h2grfqbGC3sJtAA4tpk9Avzwe3Rx79thABd00BgFK58ATT4biQ9UrOON+7Xq
zrxpye+bjPsiPAIBJBJI1jBYgOikC8wbBlU5CsjDzN0BojgQqnuRLrIo9OBhp07Punwcl+/wy0qW
JZNJIBhKYYait3yTu0CbfDuyQrHCxj90P+HNTjbhffFeQgdlJhOFjWBj+sgM+8/eGdwGXwXKSj4X
ejH98mJipl+AnKOwdXGXc2FteQDkLoPtNxMHTkXymEjiA2OJXDvNsKOfJXNFdwD3CKXMxcuKgnU1
sSk6hhPZ6tG0Y0/bw7SwrV9SrA4zfcJmcXo56gEJqnhTTBHJJu7/Gz3xjvCUsD06jg5IKKg/qFHh
PH6Jg3TBErCcKXjU2n2//m73HUM3emsuSvY5XsUjy42q1skx51JnRwBTSDHU3SNfFFYqDA5H+i/e
jjsKd4l/EAGJ4gF8EEY8QjricfhH9PhnIhqbwoyPejs5ctGvXLHXfwytZy86QdADMUS0tBErly4c
x3yegkMOF4harUFSCPXOeVxEbga9nEEpi+aUdOM7sC5lNiP+XJynDPtJYA/x5mQ/RiORnjgFMWPE
A+DLAN2Z7ioHZY5SjU4R6hSV7olZN2wcClVhoJl5+ChyDnMIQg3615ELo0JK6nN8p0U/UbS4nIdH
jiCwCoWFKMAC4uLQ1YEWfWeezkfHJ5CKS9/isM//imMZ/JC6k8LnxVH0geqJaovW/Uh8AGer/AWT
gKeOxxRnvXApmukzrdBPe34GcIMw5LkIILKDfC8MUDnSR0EInEIOGmsLpX/g0zPl5SBbuDjvHQYY
xwfIoOq/Wb5Xvj1kB7CXbwe1rhTUelCZ5mgWLuSd5loRbrFVEUQHxYWDMKdIhkbyPDF8g4rKT7OL
kSRFA4YfKxgTZ6kMNrC4Q/VIYZWAu0FwBgpYchPhznQq/iMMOwnSdbv9U1Ala0INz/84SPA2WT27
5Jow0EGV6MKiu4CFG4CCWDD+nwqE3aKiuVGEOMGVT/jDpOzkIGsXkAZAps/pTUAs5p3xQktJdwUg
exY+9ERG7pf6vX03/6zWNf5DKNIgH/arHXSJhBHh67NrPYA6GsH6DPjOAWSJb/gMJlAwsAGCejYe
rdAULmCL3ADhuZ9sxrCvb4K7RuUFJHyjRcRQVjBrAIoPXAcBJDakws4ABhLINsvvzPMzwSjsftgR
FRjTGg6vdLCQKjbtCqBwckVCaQPXXPzRKvKbK6lkpUxKyv9Yuq/lRpYcCKBfxAh68yp6b0TZF8bI
XHrv+fV7oNjY2LkzMiS7u6oAZCYSKyoj00j+O79mauGJa/jFYgBJNfKzdxVHFuOon4kzKQDiEIrT
R7Hcw6aJWGCDyrWbIr2u5cOs/HEpLw2+Ai3ATuSYt1TZwi+QEX09YoksahH6rBpNlFLI/vEl5j+8
qe9/H1/UznaflR/IPCGJpRoJ1OeDKlOTcKDejcfXUX1W2znaXgLBTngDwgbzjX83fbNU24FygzVN
poZ2VGffu2dG7VDx6+jQzzUmH8WOzE9XRI8qVNWiRv44fzDLa6azgZ/Esg/YgHzl+kvPaQrfH5o2
ASw3ptWCMYLOa6iRK3GN2Y/kR35sft+hff04NO4fF7lOd+JkV4dxOXddU5/SiQEk6s1fJJA0vtRv
El56IIGwMv00j45FdjZXPr0lafBYmVYLmgZSVQULxUqqTJrqHNC4XFFNqGD1sn5EuaNY0tXAa1S/
xUtSrqVW0CpSoSItGyKkjtwKXdU7yqVJO6754TG0tdXlEr4r/UYn0qklMVS+ku/s37VsGQPo714F
YKAM20taQKAko4Oc29bK+wTT4dozNGb7a0sYCKmkg0PYKL0PX5kiOHz2fIO0qh8hOYtnRyGJediO
J6oJcKeuvaEjrAU0lh3lGszySyl77GwF4ONTVQ9Gal8cyLPZ44dMl6DfkaX8xN6qOSt/GGB7PZyF
BEzYjtREyd+6xtTFKnVnMCmZ9vrzRsn5CwhI9CaD5YtahQJ6pfr2diEshRfJmWU++FQH9Zf5QJEb
fqlR5y4+kODIpbfDU2NdX34+vkwF7V6S5cVbVjlACxhpTawlBb6bWKxMf9MfxYHWOTlV+dRi3E3w
saZiEUnUCfRmzXnHbLTh8RteU437r1HGzimzCOxNOqzTwDpS5uvHiitOABaqT4XwtHv4ClAg+YHb
+tp9FbWmdNHw6jQFGjCl9LWoZb4I7M1W4+/scOg5EJFmxX/mSpnFVQ1wPvM2R7VxcX6pydV+neOJ
ScVTMjGncn0RFVrMKGHaUjaAD5fypRtgeqU6RJOg/eyJg9y8VSjN4SOQQLLHgFsKX9uWePdozr49
lhcYZXt2DZjcP8kJ4a5k76uPtfC4biGqdQRCucVhiKGnxCJ7xyh+AOu2oGc1G6DQM040Un+3xZyr
vLosP3iMEtW5L0G2Zv1D+/4R4NOtrBa5u6WT52z/Uk2VZ718X/u+wbXfh+qjxazg36Vc7B/uT+m+
7q5DjVZFBaJ8LsENbgxdPa9tR4tqZ9LPfl+qviQBGszHhaHmL6bk99oVbdE1wqmf8yXN/ZVE9+Sj
qCTDl37rGYKNpCeBfckZMqP0WMCwZBTWIPuyzghW33HwENlWgJtmK72nU1GAwfZ4TFkcgT9o3ciN
QCGKjU7iFVrq5Cv+xGU6BmLuR5T0JZLE/Ka239Y0dc1qrnyceNVbTNHsUPlDgt1IgH7Zx68cdYxE
0fb47/KfEvDSUuCpgp8O1XMln3raExgElLTsHGSelZT0TKKgZQs3Cm3Zv2flDos3f1cokm/W5q3L
2+4r3o4SeWibLJ8yb9yAq0qbh/q2h9QwMkTOkVworYvRf+Pki3EMS9umNNJ4ZzJrOuduUOo34Q9r
x0l4BRqOsv/1Mq5DUSwGrlwFcK89GWdG+Q7Cu3xXJjtKYuypLRTzT1JyjEbU4SVpmnuI4XAcYeiO
BI9e4aLmYTG0bsy+ye8xcHbFxcGkGMt9qWHGkpRHcAo/8o8Ose0c7g8DDrfyFGCiO79W+bmNkIXJ
MrWJhNE+IOYvuWocGBSdeaDOJh8fkYJuilguzQOaGIzCkpOwcN0Il/6CxGg5vJstMns/xS8jbPqW
O5jnWr40ik24uKMB9F12cBzap7e/2EHx+v/XdsL3jFSIJTOzYWhJFhqbgDuWAEHr6W3NjreBe4/7
bK9oyswIF4m/pZgPXLFM3xwnSq7HjDMmaUBYfBX8FZg8lXwAhAGsOhStR/d3Mk46nuBR+DS3Px58
IcznGXw802QrebpgBbuJ49bDPtseGhr5xCr6gesTejWahjyT8BSShtH4AFcG6Y/gn6SP/z9oIVFd
aHIJ+JE42PnuwJfIAb2AzjQBZEKeVvlhrsoTFNQT4Mv9Y0+B24gTmP6jLFnvXqrnj1MLnCHA5R2w
YPBjhT22cQKtTKaer6TH8EIdBU+JV5GRFQ5xraDOgBxXlLGNF7Vjqbpccab7Q/a661QtFvDVcy8Z
fbOvJpdVqRl8dFkRRlwBB49rA2LjN9IO2PZ01jTn7GQWkcOpKS/yLxVQdjdgb9XD7syLFYku9JjK
aGs0wb63Sz1lJYj+OVqOtjAFrCV5pppY85OUOkPv+xXi8ukTvohbG/MIRG0+VcdpaKcutNVNk/qV
wVQZKaHhIklDVLnlmywiDaFjYTbV8b5kHq68Sv/HIHjdSLwpwyuyx2PCqOnKg4nbg6c9z5awq89q
/LtWKC+Vjrm+Ihso0WSpuprXdz+0tjhbSmDzxKdmi37LHMGw0D36E1BPVf+sHo/3jd3DzyyEgmTw
n4vxjjAr1Z2P9v8ISZDO9JWHv55hzUNzxd2DV3BZAwjhWWpdvv1QfuTIqk0QyL2V3qT/oWFaxsTr
PW2CnrH7y+0Hx9JOVh/GfzrxKruxj/KoFOvnf0HkZAQbiTGblHw9pzYmEbhV9q/EhcyRoCrI8S2c
Jf49xzF9R514ooEsK68pVNE8Dmt3RNGp5igmFKa4HX/UDFLVSLAZpOgW/ESUnIlvJXD8ElwCVqGl
Tq7Pt6c8e7b+LVOOZU1FIBtS+Dj7XNCLbhU4bO4rBMl/OF5aaWZ9FmvS4lBML9HhG/nGL+rMdu9a
b3Uaa3nKpqJXAbCE9F1/RiQOYkNBZsSbMUiR36xsr6My8djNelUj8kRrJm54GO74CtE3K8qQ5/LN
L1tnFuF+xOi4B7/sAZZxfms8dgkVGXcy+arHG9JWyb/OBqYabP9LqqsRW2e4A2kGWfF4NTAO4VKh
/qopvw+VoN/y9eMr1WQ8DpXDB3btI1QkRDydeDX/6+BF/51H20JZc4DSi4QmVTntG8H6a6uACHhx
D0WtdugQUHcz/fW/xWDC10BMqIJmrt6HbEk7yLFa6pMr54fEuiDG2gVAAQBCv0VHigaz2ZhyWO1U
S9XUhrAym2euTFuMS+aWpVubzqOmFbe3+ii+7nuX8eojWc1QXfzMYZhitvu1+zC1tFcAK2KsbQ0b
hrLhVpmhCHjaG7bSA0TsX3nIZGu6BHfjx9iQqjcNiZQjj9YVfrB7hibcwOQ4KpmryGdEghrdwzqp
n4TmaKrdoWwMLM/tqvmBk5HPcz2HG5AkOpu3i0Ec2/Poq4ZTH5y6uvFnCGKyfM+dam0H3YSqRXY4
+fAu3Ttxw+HZ6gnaSw1xYxzq8A+yGHmUHagZMJ/B6TYVkZAWmI6zatKatk+Y/j0LzOAkNep0Lg+e
Ck+zjzXKsSKQHlBE2Rt5kdBYKbSptBX8xHtrW+5Czfzvyvq3poUjo1bJDoIelDoZuxLGA5m/cX2B
E+l7YbCz1wVvUxVbfETIT8aPzqnYsLXxsCC41Lmu08xUWbu+dzFNjnoIeCGoC7e7qkQk0oci+MHg
919G9XJam2UdYx7T2FQaFbcAzqmsO0UhVs1cYKCh+vqjRuTl8xfBWCM7ZIysdKeXvrx6EyG+BKke
wMdAti86CdL2j538aPo3k2NmUjZVDMhEFyFoWApiM/vnppb70mtpD6/r6xe5bjeEanpBSqNSb4Fc
8Nb9zFv039jOPtj9XEn+amr7De5bw8f68/5yGTw6gTJedRUPjXTYneraRRK1oncn4LlG4+RqfK7m
W6vx4seD441LAzc2MOLSocq+dExdINn60SSBbD01zdfMwGAvuidQEV09qsW0hqKn5Q5Gq+aa7Zpa
agttGHbxSQG26scKhgAZJmmmDq0k3Z9bDbnbjXVrDBYD5pf6rG7RXEKGpBzQ8vC3O5hkXX5yDbd7
2rp8wcCdiNRr12Yy3fa8EN/bHS0HBF0X8LXqyLzU1trqkgmU4vza0Kjj/IRoebKoyVtw1NDUQns2
r5+afwtBH5lGe0fNOlnWIo/cvzn/OxbSQ3rbvpnz4+RmQX780AWCBygm+8sR8h9Wox01XbRcmeOh
P2EmEdFGi/F6/UzmnMQpubWxv7/vf5M5LqJIzBwnPajqL+jntGbHrMETwZo48557f1imtcT34VTt
Rqvl6/b1VKwDdJ1CF7iNc/G/7T/o5fpfvp4d0qHnIazwp/wLufnFUMLcc3aYHlJbOp9WrZhJ4iRk
m6chJ2LWbrwaL0fBeIROLDUuvVFTLw+AqhiauhrHibYcgegVf7JgApy/yOipbca5d8c0VaHReUjd
3xDzoErKvPjHSulAn86f8tWp3o5bNfGmGBxetPl8lWJS1l5XlzpT2YZk19X6hVOXhvagHVKrj+nQ
xjN0zE9eCGC23ZXIGBAnogsVnyehryW34J4s4vlxqcy+rkCkTo52kAy6mf2Y/+YHUjtGlZqxsHJi
nsqBjsEnaOc7i0g+J2ZqvB0aOxVQsLDS3fL0d/GG7ZrVMj2vimXtohu6128FT5QOS8WMksuIBVVR
BhN4K6fVcwqiyo5Xtay06b2AcLcInow3lqFkMeLQ6DrFuB7JuNx8HKlKbHbkorU7pU0uNC5zsGx0
lU7Q+D0vArqLSoyWYPIT6IeAP4EbYJXaqNwWLKCcHesmppIhJ/3cV0pd8Euiu2YeUz2sK9fKdDzr
CU+Dxb/s0/Y99+kXmlCxNTOQdWunvgCi8kP5Sks9ldUamtvnF6OEoGAKenOyUCmBdGz6gQ2orSTh
1tWXTgHVvCZDxVDBfB4Toc2Uk1A08r8rnakhwf1dZiNnx7/v2ipuoJKqZDKeecxeCrivoweiJ8RI
MEKwqwG7u/qidpKuTKvOxnUdcF2iJfI7ORXSinyV6HtmmHcwP5XltaOJmiDUS0S3lha9Um/3tdLv
NsiN5ka+RdVQ/Nm95SaACk9/rtjUvgCdqC4IhBV5wO4pCd56WJCk0DjVFZG/iZEyla2cqWvO2m35
lIoHUXPaLGqWkeJHP7nb8b2QB8VtQ1H/ws9U6lL5GRHrC446wqoyCwRSfELwkjnIsUTOkJgYCs/X
SjqsfUkbwFIGVeIZ7T9KSXmS5LnsKO6latLilRybeDMUXiLXQzssUDVyERs/8Fv592ogcY+Ru2bV
vh7nSCvp4268hLUlG15ihFKRcY8iL8KWoXpntXVZsbnuBkblYeKrfDwI+TN93BcpnotCcZxZaNgb
GD5YmuemQRk+2dmrCX8Cfgrut+oPDf7lhZGffzIKQckIZQ2XMte/9LG7eEZVWNezZy/gKKYXUwPB
zkH0q5o5Vfo321fUlUz2XxL3hqjBQZqyWE1Wd4/a6me2rgVS7U5I+GJCU7ygxZXrYeazob+AYpZ6
uiztQNAlaKMgx1F4xaEyqxxieKDpzcwt4i9l7ZJF6ZF8/c2EznbhK0MAKSDgMAiApqXqKdhbeiny
m/H081iXdHH7wbFs6+ff3Nf1F9nHQDN0k3mCJDj8WYoA7X855wFkeymz1t7e5kduSmYj3RWQsL8M
0arnV+pYA0bM1vsjmWqb8QU1+LPsRa57Z/FENI4kYyLOlWVk2kOipvGzeg1Huif9Sy/skiS6r0T3
qecZbTZ1R23BO67uBRB0GIZHTSqq3UpIFzCOqq6nNHZPc5yui2G2vq+aJ401GC9fD+g/5FU5OdSo
1xRHpNz4OOFFNFx9bD4WISxMKVQytaC8D0GBK8lmPx5VTwH2qMmNE31/RJyWuSND/s2OEnSmMwhX
FRLYXztcEJxISbVOSNozteKrUjUtjVeXrT58g8KYEm4kUjLsdgOGWMGzbLxYj2JQLpAwb/fyne0e
W3k8NnVjWwmckuGnxsnq4cf4DjnLVRGShxgWjH9lMY80OJaJwlzG/d/5T5yXLbv9MflVTVNPjbWu
ldPOPZP6qrNEfT/cWgZORdglzyGwbqGhbNSKxHwOGqOrd8CfEGTErLZbGDmsZaEjMlu+J3959slc
TsRfV/LtDCHnCdwr/rD+ptXQO4lnJbDD/CXUVJNO/D/g20AsA4LafKWbyY95GM2c6SFAJhRSMZ3V
YvY2obYNfa9+YsTD5W3tRaYvBygxCCZVntIQlJcvlF/06Ew6/GQoBqzp6dAu3r7Y+rO+jYBuxyR+
CQrb+uktfiaAeILKOThuOrx8zZ5pzsn5h9cXF1b8wQKychJ3SUMAM0WAjKAWQPau/XCJPvwZnWw/
SnlnXyLrslwcT8b8KE2X21UzomwAQEHJMK/5+hO7Us6YNBjht4BXyY737+DRfxHcIhr+XbUL6h1C
kupey/l84OMv4UPghTKC0DSDqjRFVuQZn0eV/RlD6XpqZrc+e2X0u5OA4EOzZ7YiOJxgtq1DwScG
izf5WcKD/FZlD+zJ9303SylnFFrzLA9YMrFLPp83FFViWh8Te/qC2kIdmUyDGoU3zJoDKwKFe/mb
+2Nnojmk6InnRmSUZhlVIlN3wyJHedTdGP7HkMhQiiWRSH9yNR4Z5GmEBE6pq1uV/EAPacwSd8vb
dyxnO5RKCgKmchTr+3qAu05kojIipvL5w21D2pV3VqA1Ou+mP5b1LEG2RxV3vpm0jrz1X/OIpOJp
XocIfs3iu9hD4pLu3gGGKo6iJpDnS6osjzLedV1+rPFIifLqSy5UAKjPKhanKuQN2aBnvp2v1JLN
5GAyRi254dNl260KPF6jvHeQkU8Ytv0ypBB9fGXdFRk1Sg/NSoZ74ePikP4rSH8pzixBbWPiNP3j
9vf2hg4Q50VsjgopqUKiGtvO6rHGRReB1mrGydkS7okvzERs8yapqL0wC6fghoJbu1B6c214cT12
L8CadJCFjt01BKdWJJ/KPGf/g9Pf711rgmilsrtyvaX6E5pYbYlPI5qYTZPCINGnqDHttL6Cz63G
tAcEJo596b5jP9FPKMZremszgHMKjiA+HTXiBZGPrsI8GoqM/O32XCJJAcwhD0br8KoQ+yb1++vx
H7lRpfgfHCBeHfr16mURyMxUAAfFOjuVyv31Rj/sUGTb2z++djkNvoMex2AEQMV7sR4Ilb63U0X/
BDdxWhaBwqe+l2+lp2jaqmUFhvxwywW6YpBbdf06GQaIJXSUWY83ePNPTaF6RpvJ2Pi7exhMHMBQ
W+SmbgOpQ5CbXMuqcn0Qk/RXMqB4DcZPupf8pRLv3gTmynpY/CfbkeQQL7veDSNx1DDT3ricbIFA
x+07ao7aO7LTjzL3sWul8L0YM6F6vRWbeVM5GOFGPIXBZcU6ccs11Ke9Ag+TeXNf1STW2uTKAuPo
MUhosscnGBTSMHeKJm+kpZvI4D1fTWl/1xg2b2fXT5Nq5mNR198mrgwSppdt/xMO/zOAhlZmoRnm
9r3/Lzu8lt3DzPPyle8Dydt/2vV3ZHnjXMUsOjVCdxsVQfU+3JJFVkvJitG2vfhmoVmsOjX8PdE+
l6+H8raamQvu/kP8TEP4c2VNWFm3s6OirvJ6vhtzdk+VVP9YTX86JjX0dbelim69Q4W0Rn/skTt3
5VxO9vZr4JF29P2mkdISl6qu2/DXIv03I6ZtO3t8yvdOZhOQ3Js72eVjzOnjXpZULCdl8/9cbx4+
0j5+zV5ufN931dyg1Jm9lMYXSfpXLlUrDDKMuPpribjkdlp5COLto0EwL3ql+/Pn1ctsV1s+XxxQ
3Tm9XNHMk+qlu+2barSsmx7G4GHanCYY5D0V2/l26Xc3LCmj2vNn03bQ2jqCVu0Sl972lhPX85rD
AhoUwlwxRGH5lCc0bpQytVP31n18Xn9KauresZnD6v8We+d5be8gWVRzcP8XH2L3km5vWrd6/J9N
bJjxp6vL58S2lmzPUa9upzN4nBtnu5AQ8oRUZFgXcwwGs27hZ0pmUskAtGrTfmFwfptum0uCSpKE
DdNhMicrpGMIyeKlWDA1t5wYFEcX2/z5wjjJWNfnfPc+1Pt823Q8j6tMtbfjQTVKfRTG28brmX46
J+cmFx1bi35w/rbYN5O91GAyOrys+8vve5MV8fq72OYVvmmtWlx3V+oXBVh/87K7NlcvicHZ05ru
q5PR9m11fWKjQJWin/cIgNNF3LYyH/1spp7NtbZvKd5Ho9kLe/B8pnlTQiPaukXNQS+5wfQ58XF8
W3Szo5Of6qUNAAJckYxt9Vr178P5a+GgAaKcaKf6Fv92Vo6vZZ7z6975z9yBYYJJdPlh4tbLufTT
++m99DwZJp6La6cV54/8oulP7Q8GZN6H2c/rMPWRSVNEl7M9HzSmwdY3rNrNOJlUs2ZHm7xyVE5/
LMA8u/I1Xyk8T19zTFifrNxFquJ6WbDv9NcOztl6yY0c6NKPK8z2Cp38KDdODYyRHqS7J0qHl3yP
CQb+lF15//hVSNWKPXOgPkqd4ijfS3SWuGSdcJmPzGCpL6JXGEzpSK3tfT8tkSkCe56y7XV/H+s7
MbjkLNDJqGT2BoLj8l7srl/dF0BaXOxTIC/muXGlu7tlC2zeD1+BxyA5sulZhEveH9RH3+w2Hofq
7VDNd3VMZ/qP/kFK7XDh6dGfjYvDPRvQOb+t4tAoq8Sd80OiSJb5Bw9Fw8PMgOr1qSYRXqtbeT8j
KziqtXmrrLd1gN6+h3VYDNa9zaXOOAzn9oqxYchwCvh5lXrGvTfXpWqyS2D5O083iOs6AfIlKBca
9FEPmGqmcxlcxpefBUKsp0VuwGTSCriXJy9ZhUNyaM6Mk5B0TuKe4x6mRgAQdQ9a9lPVXGyzxyAz
KHTS4KAU+ZP6JPf0yNCmgrqMiSMuNkLNONenPHCeu31x3sz1ky0x2m3gYDacDNMsZfpYF9rW4azY
5ERT6K8xWP3ta6mf63vJIeA+4/wdOo1LHTvstqhayeYP9Ys9h8PsZfuW6NiKNqQD4+nYKLL1MjeX
g/hT49DddDV+z/vT/txpVihUHzJQIxafSj77pJfjb2533iWApkl2WY5jHH3Hv5akH/2YS/V+mlXB
mFLyIX5KwweJgMm+PVX954VrQpbfstlnITL2gZ6SBuh1jqVyjrZQqcFciXjt2Ls1b8Y5OM8n9Rzd
IioLJVnPnl5vzTT7otd5zx18zrgPVL2cbojSxql3YbNIwMZnUOfR6wpfOB1l3nPf69dcX+FXeH70
eV4kyJS76W62m1IAdqy4v3jAscdj2L46PWbjOLjSWvzuT4zg0jgaP7ro+MH5nYeFCtLOfPTNjwlN
6C5VORJ3Zt6jWRk4uAPxt5BBxX8A4HU4ehrbLV1upUpDjV3MnF44rWXakh4/ZcXyImxrA81o/SGA
Pxw/Yt468N+QyGQXfAgqMCqJtIztAyZcChbjI3Esyr1OhtlimtMmDg9Vum/JpkjewVY6SIJdl30Q
DHrSyXISw99wU9Oys+ZCItf5w7hvHbRh6SzRWveW6E74Lhuhphf2HYNGpuFRZpJZ5r30jeAfgIfv
i66a8PG0+CZ6OZX5kt5m7Amcf8wkGo+3O2kmlIHpRyu9rOh46a74ULZDHDo3eTAs4oD17XMdOA4Q
P3azqgwt3MQspTCjhXI3Is0asgrUPhFSBrQcsdKSJH0Zjo4w9ugTmlhdYbz6sPqmpk3nGR8teyFS
9MzSHYAyExwOfjnbY/Jy+z6UDIB3jLYth+2kGiFqZRYYo5G7xx5P2u6TkqKQe49Fdf+VGSxeTGKV
VziwFoVIZWLxGATFCjDTTw8v73Ecf6b6kAcayE56KJ0sfqa7RuY5zGfgBXlOK/G8xRe8E9jKz6zB
Z/YPUCuHEgkhT5dbc3uqMYBwsMT+Pm/buzGDNwoDC2qM7mY4uK4se1qz/5WsNI/RUju+yr1zo8K5
nHm/deBjGMdB7h0av3dHMuXcN1R82lu/8q26fYPH3xlBvU/5SLNOGs1BE3hjhsumlYAWHK9923Vp
FazWwStn3sP69tG/9Yvea1dNL8p3hxlxmYjz+DEUhpPRuuNupSYN8Aw3oFmHZlqPL6CLwUMnNUj3
ljqoFuXj26R3dVx0io/YWulurp/1n2F+uHsXq3OsfisbzrmvxS5efN5z19wnlLLUXIMzl2PyffaM
LM+6me+C8zDPRUKONUw95z/d2dfIOjol2nG0ybDUP92plguat4WQVyr/RD95rzqis0Nac/NKIRvG
3vJMI5U5WHQvpAjP+/CxyqBIlDwhqdC/okJZ9f+W8uGDhzF4GWXTo4B/VO3EOWfCevHfiX2U/m5l
DFbrZ2+87tO5p3UFprKABu6egSyLK/ne9oYm2vQtZVphmTOJQ7HLaLQtjimvgg5VE4THTz2Vr+5b
25a3Xg8zwOltKzevZtANIYdh9Wa7oxKFu0vn+konzhKzp2fBoOgbiPGb9fWpaJOQHP9tLIYz4J6A
kpE/tuB+aIfdiTbaXH/Xn3/d2qA+WLTiJcTUGCuDtZdDIlMNJQWl6Zb14fyXZxsI5w8aCTVifd7C
xLIlgXje0Olv25ZP5njBjJWiDWTX12TdLrkV1I3+2aZYKlLmTTro+QxsNb5KGv6cH1C37LhBAll9
/4FP2FUPbwzqBiQ5+Q9UoRnm8V1SnfbxFLwtX2qjRhS0qIHoNDPbq5cIpCkxIjjB5YT1O0T6Q4NY
oKHe6tilBlDkBuzuZtzKdCmheHy0ES99s6EM4uC+HJgLFVKfC5u/b40t1dqBZ72kg/HcPE/4tbHN
vBzq7CDg9Ggapj184kPLggCwsuoU1/0cijKslrduI8C7j2Hm6uYBxBpo+CP/exlIP/agZKECIJsr
tLgQtgoKpxDXPK2+sZDcA++UYiHRbfFk2H7ll8rZlgfAZv4L6ae5JLmseL1wj9bU5B1A0M9aBZkx
57UHmyO26aNiIEOuExt/D5tZywsD40P60T+H6L/1QAP6AvPWCI2JCAvxQs+z0SR7r5jFauJBO+S4
5HOK3hGgLbSWF7c+r0YasRKnXJoFKJIe4MTTzVPb5CpNYtOX0qjgATJQtwwujXOqfWJhvGl6Dl34
e2jL1gf0sg5WHQvh8WpvbAUiVt8RXjcl67/kJkTPy1+MyLSxnbJhdVKYPWnrvbSyszbj8SBAOps2
oJ6wtNTzkbKDhfR4ADma2UeXKmDI1OKnpFOkmZS6moD7dB/4kNE8OAmXz4mKItPIUqWClciUicyw
K7i2HtxkvSF6qtICZqpGElxaoKr0uZlsIqU3DFPTzcXJTDkENb4ep9WD0WkmmJu9IlCW75y6qBXl
4wM3mYWi5qbnKfY4i8wuLqqXmDRxVy8liDmhmnNGiIf2g11T25Sa7u1cOy/whZUCwStPN7lCxifM
9TZfNJJ6x7iPNoFpPOphnHZ0ziIA7zyvSLv1lxqE/rcC2wTIIRK2XII7n9SyFHfD4/D+whf8wOs4
FqVwnNHQb6nZAIl7h8Q1VMKzviHjJHbrFzeX1cGz22XLUDD70EXTcJ9c5C83eR6GpBhtv6wxqeFw
ZCdd0PjitOJPNEY2/0eGpH842FQboL2iUu+vzk2uNXNJevSvXJo0r9G9b4HGRtPnERbM3s8oFkiA
84VChAcBQoPoZ7gF/aPaQFbuTjN1pa3+U/1qUp4PUw3pEcMF4jobgoYXCaletmtmEpGs9IVpiTvD
oVPJ+RyYa1B0w1OuHkdN9OTqe3EusEFxnK/625fQImoxJO5xmw90Qi9ugmXppPEefvmFJrd7njay
l2quNyO0sl9yvSVdLmJMtsQ58cZYxwTtJ4wf+6xUw2gsoj7NuPaR4dAGmlXy2xciyvuCBtTskAp7
Te3/XTOM6RDOtceIuEVbruWQMRqjM71UddAen4q4nU4OrrWnVc9Fo++8E6J2XbXGgUqAO7dWofto
zYlEZ/8BiJN9tm23RYMFe6LLla5QoRJeHyq3VH33uu1AiP16CFyzieYSbp8fTKkuCDFBI6sRVSMR
gEQmhwF/mvVCte199hVbZAJqouzqZLpz1F078VtaGAbxVByX/j3AQZ6Xg+YYzcaZXmJXn3b97cT6
nYw2ODdtx7tGbj2YXoYmUY+wlSM8X7CqlhYzzOAsrAPAeDcRe/73vqnZ5XyBvXvbC6/aaOCkQJHS
X++1sx9r1Pup7UYDcTUjb00bempiLdDk7WmXnieus/TvZub7tHZrJTTUNB+hiFx28uenVOvWyvYp
gV1k92aGj1u4en0w+X8qPj+GqjidA+7zrWVEzQQaIUVv7iDs0Ilu7vMt46uqqf7qXj2RCioB9QjJ
Fdf1XPcxBGsD6qH+jVPLe+w8lJYfy3jTDAML0HjjtGiYOkPineldNq1JJ8lK72l/q63+S/zTFMrv
vlHoZZsbyy3dPJuvIORw9+MHYs5bYrAeMyYepE2y781G0ZKa77OXMlSmSZbq/fL9SQPIEH/ZEnjf
WrMeLzfQp0W3XflBH4e7g74zlAe6L0DlCUiP86se4ls48m9Y2JanTd2qGwOhKo+ejuOkQOiq9bLW
8326fhINS0IzbFLpF52z52Mj0yqowMh5W4nWjFVK69qZD86dhQEbpo4Y7uMzT+HyLaNcfHqW8qU6
EbrJQJ257HV4JnsNvXfVAVwY4Ya+1iiHUIUjf4ofwn9kecDx3BYNjwDg8aDbAe5PqP+bUy7rMak5
L8nGiOg7RkWFrlZaEY0fDriPyUl/GHY9BFCJ0e4rYeDiE5bl0A5pOV5GIkXQ7YwMhTeh2hkdsEfN
8PaCz1toTmbUaM3JWVo/lVLVKWWOSXpAe/AptQdhtMThuTjYfaX/xmso4l7Cuv0cxDVds9qEIRat
uE8AhabfRskUCk+k4/rofedDZME5RNiS3BP6Lt5w2qiVSLPEH9YDXdpeghFGgnrIgWN0oe9YH72H
cAiTYy3a4vO2k+gmukVa5U62nxpOGpOa1WnDWvatlJ+p50t6V9OxXmAvnSTsB1JmMInFk+seK/fv
eeevyeDOXJb9bbSfH2L4VRgynDtXc5rYB/K0NlNm1dgyweqtSYzArdVztBao4IfFfoaWsl+cR/Cu
HdqbxjZF6kp7crJXBVR8jVQiLBSmkRqpPHHxeUlZYZAo1WKuRaKixtSiUr6+nHOVXcaMNcFGwPjE
R7BZ+BQZ52odxyqZ04lbadltyGJn73HCrb4cIgZNTH422J0vkTw92DBGYzV3ajjIjiY2VmZm295q
idcFa8ZNK3qOeM5uK4dcaw5cxK1RtuHCv3Of9uHj8LT7L0/vOcFt2RWlbAtjhMn5i6vYTLod+bHR
WzoLPVlDzlkzY4qiDWtgbd+MntxJMTCMO6K89pHD8gKuiI/VnUQlYFH7qUwjeWtJIKjUMeCmyjLy
PfnXURnDNsfGveOIwkdG1lK8jK+bET1SXsa9rJcSXkyIFHhxHuGfTP7ybGkKkpTcHGoabqY00j2/
TpunXFQMx2sDSxIzRhK9DAJcgu03YBMCuPC7E3Ojf97KUz6me0mtiJoKIqmcdxFo1rt+/isygrTS
5Jppgx21tjiGK7dX/dTMlat0DOQV3YgrHQ8ln6hfONVvLjWVQUQGLtaD3aNy0IUOvWymsvVFsTb5
Cdt6ClIJ3qK629ez5+5I2lctdvzs7UG3ZCanP3gzh4IYjSchY/UqXTVKta3UAz0w2hJ0/iYl3XaN
YjFk7SaF3roKPbvTQ4vJP5bDFQQeIU6jjPPfup80dPPnsyZW1S8OvNLT+dp2Vt5TxCBSNGmEa9x7
vsVMD5uHjowyUvXRvZDzJrhoSLnNKt807ielmp+M6qw0kkdudNpITLrBGVpn04ZoKuJ69zio5RF8
T88+zduk5nYf7BkxY3d3jCe6GhEeA6HHcK1HsrtJ1UX57bm8eT2hmc51O9/i3DRMpbQNqGfvA6Vg
omc5+sfOcCQrxwe7eNo+ZPbSyFmgpgFtpw1asJUprsZR/ip+5DyW67Smg+BMDyAi3LHOYqfQJHXQ
uIFptTJJXGxoi/+mBF5qMv+kjo1pJ7+ZP/kpmMnDb0nzUu17Tr8ImM3PhkAgO8jmBnxTUKiShN8Q
qgl6EgzRyOyqwpPloCAk7UmRujqeVVoEqBM5jnGR0Xhb/Kf0cozECbJ61n1uNK7CfDkCkVCyy2A3
RZxN9UjYVWhPqAhPE2N9lFIhHHkY4xC4jhT32PMjxX/3z8vzFYK1BuLtIXCZ0IwWI+ckbbOrzRJh
R+o9z47lo1z44FhCCZkEwogGB7g39rhirMSkVRTAHjViRBrfkYaIBRegEbWkiVmad49a0eLrxnnv
BjoV5iMNvot81UdiWwtEn3B+nVXh4/ztqXdSvNPpqW0+9QzfnMr233HVKHEqN+Vo1SSe2ve2IyPI
zNOaT2vUxY91dPnDytEjlNQvYExAHhQQwqCeZIeElV1XYEs6BgAwLBXYVR9NvSxfIL+jYq62yJZz
2/6VMChkyNDLkY5/wBT8dhMqXB+nwFSX3ESeH4V7dqAF1DqIc9ATI9cyNIf9RsgcmfEU7YpF2NK4
mfmBBjfBrjub4O4N5VT7tw9vhAfkFU6ayAqiJn3sqgkOgk6knDEnATnw3+FfHZspO2DyxKzRyAl2
7D1i3KMW1h7T9Mc7BB5wxhzQzQaGzgnSoQI87IlePfKYx6585abXMO2h9KjlX5Ovvn7JBeY2Ir5e
Lxkah0fwZc5mnO+wKPQU07zlFxCUHePdGi+5vvSTv6S5S46r9O5puXBKNPjXmKwRozGaRWojWV0g
J5MBbRnbCA7O+umu1Z3wzwj82rRdqB0TkWUoLZZVYEfJGd4o0p2OSbWNH0JxuILcO3UskW1mrNqi
M96+aLrT4Bh22eAPaLX6a9q2CGYffDN2H8o447ot7G35rFLViSpuwpMoWy+1yWvKkMD/8uZIkAtr
SdOm/ZZTa33CojXqTCPpEizKS+z3w2g1zoMnoNnQmwTUC5qi3wa5eDpFJxLNm3JYoC8KTYm/MlTu
5BpO5YL20Tf2POrMI447Vw+5qco6PjXHLNoPlml69bSI2aPUc7abfr0H4vlpo39i7P3uzsr6/F5e
03XqtSendRflCowNPlzAtOT4qgCb/WXGA4biidz1ViGCpoaXVITHsCfY3rMat0i1SP3TRMSrgc7R
S/2NZwLf6NX1c0Xyib/edlPQLtDzKams1cOr3xCHd3p5cckiBbJZik5AOepEtYMt07pGIKwxaV2z
oHL351Oitbm1gytj1VB60R4ECj8vmkBkWw6KYuB8Qg5l0m+6yTZeSb1d1e9MRAqzLxcTGLJWT4gm
a3stRHnEdmN1bPBkWz7KmWJTS8p8NCk940by2p8yv6bO3B8NWGsm3aEIvJ3bGAwHkvcCX3slduwB
RKs+j4yux+vL12HKAq8PPdX4sK3uUr1jbrxMNedcNpL9WX7EoQVhC+INMZ0eoX+To/nUlYNM6M1D
pXAxsWWmK9RhrZtJp42HTZtKIX3qe9LuifTG0lOdOyJ8RdkdJfs2Zo0Yh8JO2Qr89SyMeVYaOoav
xvmcfnxZ8ACeJeY1s2rOu9oR0npui+pJNtjpWgQU6syDieLV4r1+/xUQvMDxs2QWH6qO8RhDRIn4
+mm+rS92fTdAM4044W5uSnV34nRs/I+k+1puK9uBAPpFrGIOr2LOQdF+YUmWxJwzv34WOHXv2BYl
MZyzNzbQaHQDIWKNQBWmgEOHNc7RIWiliV3dB1nv68dJ5y7cK579EFI35QlKNNsoHHyEYFbZxsFW
qNvPoBpgIfgum/0jqBOTOe0H2SVmWqv4CTJzxAifHkju2vP864UDXPGJUTbVpCm5M+rCJz68BuCb
k8VgfOxfNrV7sXZxDuxJmtc3x/5801gTBynWTqXWVYGL27Rr3gp1xWSac06qdtYzzJWXeHJMN3J1
rpZytPuhDa+6zNuSj/yksb91uBAeFy+3YvW4aRZmtZhFyzRyi+HeTxoSw1JNN8aJZiLdKBWYE0gu
1tlayQT9rrai+79oTIrN07yTuzf2udrh0DgYl1vVCvPmmvD8qTzP1e5jCvR1Fti5GbS4vP+VOtgH
6DDXanZXWeBL3rAeni7pTpL9m9Ja/yvzJD+Lskf2F2gNnHz+LHmSdRdCjcAZIhH1TDemJ9I430Hy
ZQ44fpiPZP0I9GP+LpVUd+TqpZJUD/x24DVq9x5Ci7EAtUsP9vw9Jw2LON9ErN63nfOLSUOeDaPZ
4ahMKvKdDVEHPMgWye70vpfBG+VFO3IuxiDCNVIOy+tEkKjlLAJv3DvOCimIMTNx+MWm1UfWsTmy
1d1U9U8n7eLPbmhxS1X5yc8Z5OpS8PFYKHNgVTptOgh3be/sjxAOME44EZw+12aR4O29pjtyRrjb
VGmFXPPUqoWCJxjD23GwI2QfrUujMMPVtpfRsjEoO8PMCsaSjiHFHrJA22PZIWgxbgerGzkoYGK4
5YJoqKmpbEIDUJrEC8vRY9RyVXLKmlMat+YJvdGEQiJSL9nPpC2tka+EmOStui8xFGKCFrlF1pas
plv65wbW9rWdim7W1H27MtFYYQLX5pt+Es10WLr10kPWc4MxMpjZWgqm36KynXX6sTivX2TitX2g
dIx6YIbsD6sKl+KttbgTw8fQ87YDJt1r3LRhhTakX2aWNQ2/VKr+zg351Prl9nZv6vo6g/OMfJq8
w2nrdc8pEwkx2a6cSp55vqnRbXEAE6VH+qlt3p6z1y0rtQhrnEUfqpIaT96M19EBffbXI9POlBzq
MBJ/7FXrR+euKriE8/TJ3E0+dK5aY6oTQ75tmYOawjdRVi94mVEwJkbcrMwG5eOYlFZdIGEWu/lk
lNV8xlAnUNIoSaZHNsHxE2CSEtM7nxU7IaF2SscQlkRDYSrIerZSLly+WAehG9sNxFaUrKKWhyak
pQ1aG7Jq77+Sx4rtESY+8HQwm6tDsUIYVOUFU3IsoOGXJg7tYqHKvqv4acJole5rSMNwifgzVuvp
OmuBROtE4/m4bzlruXFmxrU0TqnCHxUVkHN3Sexi+5sdqhii9SDHVxtnwbiMntwUTgLKAK5mx8oC
bzUTgkPzY1nXhlB8pi0Qj291J33+x27D0OzGtlFL9E7zuvBHhsVpvhhOnwnTqhj5bUNGWseTofSo
TTctK0gLzXcfo4L4w0De0q6+617PgUWzIbzGVMe50FJHGs441O3FLclOC9G5E9OmJsWSP7aS6sOW
dCbaF7I36RaFXWlvTCyeoi+EHmFw+urIYxbSG3v+LCmMpBERrqf8E6e39vlbbXHrFifP+z6DvRPb
22kDyN6/m6KJrtCuS8+ja8jv/zNU4mEYZRjKRlzfjQc69q5PCm3BDyJLhBOMmYt6TXuiYc6od02j
7SsxaRJ0Zh3qHVld886tf0vUad0l6vg4AXl2oTjOXbiRhP1cjRuTrVlA8nWV/CKaQ7Jasp0aXIaf
eI4e2nMfOtGAzt7OL4vcwILO5Vpo2BorSSHc/eXzDEpAHdboyobY1JUyrEGBCe1KxbvMlybD0tLv
uz+EVsI97NyUxhktK/THQ3FWlHV0chK0phRZcoCYgiWJ5Bxat5Fbcsc6DmvhGdVfYnt8EaIpLAcJ
pRt0VGykQw/Tnt0wX0sCQwLU8PCWyzaxcMPakNxDjs1pabRVbcjn8vO6zTp9toGsymedhVf9wWhi
urVXnKvX7a1zuInc0vnr1/0LjNImbLjcVx+LDcNkIM0sft7nNaPzOSugqoGhnx3iqW6j55gNmXw+
FMMWmihi8p7UtSGbcL/d/0GdarDObUvH7SmjOKJTL5I/x1D1tq+t3grPuEgPslO+W2qgF607u3A+
ZOaMrGpf0pXrbDIAwOqi0J6NdKA3vfHuzTxh8diZv8xPLcVTWF8pf0x8r+sxRIxVX71g1hdviA2L
3aD49mV16v9AJtFSQ2jZQXdbtbLnv84gFnpq6E2qKb/pWhrp0h4+IlIeY6GoDqzaeR9uB7axdTyF
lK1EnI4/xlZLSYGan/TpCJjCNdGjog0jwjydgbIfN++ST9fUC/qnGkzhcRpCUX/O5vRv1YtB3RVJ
7tWI8nCIGJpeYbBm/HnZ5KZSvxr0MOj7mMTOlhGcTbijDTsSE/3pACAw0dBXi/OaCWXB9kwTooLR
RBCXAOA2JKUMezd3siyvuuQvehgS0DMPjHA8bpkaj/H8e5Da8JkH2fwTo4LLKAa8zUJ9E9fAg0L9
NQv1/wuEVjoVL+wH2qN/COeZPvFBDjXW4jrdophCK9TyDIwgZtPofUmTh5dWN4lcnVaN6/eYrVuw
tH1sA/kmGkPERj6xfY6WsvE1aCAzYPUILZ+hK+ehf/ekoZPLaGvmR5hCfDIVn+UmuBmtRtbX9bsw
rWeFSeznlOHvIFXHfyUIdjgdjOuAim+TlUTcIZSgk57fGv8yXqOqX0QhY2Pwx1sn122kW31WqPlo
1NqUjX8ZOa86KTwmlV0JO53DeELi5Dd/t7lqjMDf4iLYuL/z70xQp1R+WH5Rhzo6Qnbh/J00oObD
yK9PXRFvda8fNPdX2O/mM92SHd3vUJqnawjCfxh74j3Fd0LnLP6nuoPpFBkPhNi6wBz6XqvqeWD+
fdVAihjjsH9nQl8sbhdRTAvLmAOBzewbxurLtLx3fQ1Hrsu3V2JZtZzlYlJMpXF7Jc71o0a4vYYw
vuVyMcCn/61Gaa0obZpdI0xwwZ5ydayYLBVLHVRwFm1PyssP+b5leG4EpZ3m2aTu4t4rJ2P2Kkez
4nV/oXuHMlv9XnO1IDegnCkOHNCDH2iM115rx9LT7neKih8DW2a6Sv/Gw+6Df46DPjXu5DmWT8Zs
oSK4gN+KOhDSCeBFCIBQPVWCpmJx0caH+J4TJJwO9jF9TRaU19RjLSKLOSO6CUMe7WltRSK+GzDu
VwjVCPLg9GjBhPIslxUtV+VEBsojuMYwMsmTvEa8DP4MMeislaBPmuSL+o+62ilCKWY02Ymzx/do
8cFE8xp+zk/N2gWayiF8SaPcxEfZVmTdma+TuT1nZFlpGbMbtLryf5zn6j42GJSYbx2pD6VAqf5g
+iz3MCjTg78XIpoJ5agz0b7UCFuOy/CpRC8XVcP1y0TsFWJ6f4ffUzKCyPD0++uIn/y1Fucqsqj8
wOvTBqCIJk5LUuKECj9zIMAxNcD/2/SU+PiBMzx6Ain4RHkw2ownXcVSl3DzAbBzekLgFNrTlmmH
X4B4JuU/1kLr7vziWKDx/33qsUAUbreEf9yl2yfUkPpOrrPvIwbE5APaVKhh7NjJHPEWg7CJWxhx
Slc7g6gxKdQ2t1dGLvdyP8+kzdh9Otkcm927V1MEXUZmAU16EH4ABar2T5/s0a9YnsBNyn+AleCL
LhiNYCORJPihinYys1Iau+1Sz8zOqOoDDww8pFBdHPuPRkgRCWUSmQQlsFHWqW8oLP9nK/2Wg+HC
42MgJfUInmH5GfrMBF0APDavmZ73xfQYomiueLAhGnGMOKI2+slCdlzUDXC45wICKFUw4BsPSTZp
/LtQLrw7AeY0yc/lzYwjjtHhKbtonDvoxyacMM+crXjDib6iyeYwHAgs+MBmo6HYC+pxCfvYEZXp
uGcg1FXvOA0QofRv38EY5PPxQqiT3TuDtc2bZ5K2bHrbfHV95O/jd1xMpqxHS998VR3g6gUShcb8
xfDMJCWGh8Hw1XC7mLfqFf7hje16RNqTpovotBeQiMExy05+eBvmnnH0hqdbzMjkhyk8PC98/9Da
eS5uzV9iaeeHixtGXUqHo8/iOluL38FHTg9vRD4+jkxkgjuPIB8s6SLLAqTJ48e4q0xbdvYMv/AA
Kb8gI8COyi6XNQoknZKqQEX1tXLYidSEmUEeCcUGhDoe7nM0e0ndwA0pqcClnYczGQK0jWwIUl1H
zFFfUq/t3O4iiiCIPXccszQOSpXOjtz80Yk6PRJ5kFIwwBRc4B3yoJfaxVyrVMJSUawBYjHH7FKC
eoHO29jO8uH1nXm1PEuKn9jQlsozDjKV0zsEhS99CEKnGzQbSXNg3HGtPcA/ZjlwI+Yv5FeQVaeV
9cvhjZUe4vuNE4vGMXNEmdrZeQnrYxJvsU2x+2wniH/QXw2MU+7DW5l0HMOQ0D8SSYk5VfLQSxQ9
vKvbrb5Z1OGoazWKPIcviHPh2ljuHPGJdPX67fQiooneQxoCy05kBDOXJv1zcA0eDbUi4okaUXB8
usbYGArBrIPCoBtMpth7LIUOvjpQyHzXdro0T12H4C1ilwG4SOtbft9bjQKKK4OLH5DbDlcrOEml
dRO8ogczDlNxeJEInGkLvaF3H2qoHsQZ8JddGaoZikGxSfrgVrc4b0Eimi72GD2e3fdCtc8hPW1g
9rAOWRtbT3iyQK6vszxNpWgtDAhseHSTbBbGLfoT0tIA5SdGrcjoUn0mtpauiIYPqtLShbePlv8O
mRrp0NjzW3x8cshM1E6YxYybC/lmIcWpEa+XjDIDduBpwhSalUBHqnrmNbuq2MbLF/igZastAvdO
Ijms66u3DDIrQjHC7KrNVfRqmtv5hdaTqt4xbdflFc7+XZaHabzsTIxQUlnGHb4HYCojzwMYnvzq
aLyuJDIGq5I99P889KZQPaNKioNSCPluL2cAIfEijbYbLnVDH+20QZGM89S8S6kTIyidgp6EMPtS
evFTt7MBoNQgP8rQRHtB3jVDNcp8Z3uZfqov/CiDXNHti5ZSRDfL1rXsPIjpp1l537QFHTmyXTk3
wivpzLT5OL0HagsafBiOmAx64apZdW/QJFWhi2iEXUjLNYLVp5GvkGFHWtFqzodltOwHn/0BqMaY
vcWnk+egRZl60CGnz5r3ZAscEH8L7fMg2VXYWENWkAWvNvIl3rqGvsPUekQaeqwxzy/twEv3D0Cz
tbvC/gk6J66hA8TEfpDp6cSXSG9SX3BA3P56Aj2A0tcidtelroxa4wLNGhZMqSrCEBa23l/x753A
ixGO/Z2Ah6CQrEYyO0w4g2Y0KfI0yX/Hw02hYgmVErVMf4u8gf4jKgyNLkDIfRAkdNojKoqOkxfd
fvyW/YxB86zFgNxyrOrfpWqrdF23KXTAbmXwIDH4Uv1GE6NQSf+C5TdxUiQ+8M8fY5vFulH8SZrn
2Hg7yP8SVkiXs6/ZN8icIsfwRshznyuL1fNS13GUTQEqniiDNw5bjGaXx2cOgqB4QtrR4f1of655
sb5d3k5viqEVYnjUinHwIJejBw9ybEOdb6QnQWYOZKXnNtpg8tVZWby7FCvUwVQ4eoZxRkVOHXmE
+Z04er+dFiZDvGUN3oZgsHUtOCj8wcTO85r43FtSXAMsDKw7+oP5FlpAaIsCLzAP5GOdAnmG922g
XwgaaxIXEsNBtimeIR8gIJqgjPGDVUO3WXhz76XcXbVo6UPifu2o6kjCoCsckSdqkPhTZLwVR81V
nYTna33Mhv7wSwAAJ8ZK8bUPwAVDjXUCIz46KUTdpR6L9vzfZI7C+OgBa9JYqrNS5FLBOReMMGNb
gMHSCMq8XTf/f58ZRazwGqmx0WzYW7YCZpQRY3wUmKlJntZLIw5Pe7n3GZ7ik1GDwWKe1dTOYMcr
VqzvgKfE6Gg62o464ZvXxBaCSPXsXvT+o0VGuQXJv8yrXSUYiMb/3JpUO9NIm2vEepehPHqj7qqz
TgdZsJaButk06rR6Z7CKVSU6yYUIwBmpK7EUt15j8KKM2gYPW37Pwgdf4Fi+ODUEBw3/dMBPcvL5
s/SuWOjMqKASIOeWAsknctD3DMuapXi81GgXiTZ5GvckPMCuqaa0DeoBpigpiBzBbtUFfEEUtOGu
bhGEdPk6TlfIBYxdqlf83LTGl6YRlWz0AUUOYUebtp/+YZ/ofHvQ708BzJPx+nYiuybAlGgfSq+P
L6lz2fewVr81m0jJYq1SXsG0Fy5SqKql2uJYUwXhdbhh44HRmMAKNbGWezgw1PA9HfwdLcvHffHR
3CpLSDrqrTQueLRzZBJ94xWVqafEtJJalYNTYHeBJ9DfFF1gGY13/+/Yk+ApX7HFq+ZOTifpJ0tv
MwjbbRQI5+b0n1x2/CaueRDMsDTcA03KtBWd/cR7+jP/Bo91+MotcSAcqmgM0+9H5uiJnZolBuO7
chGxyZ9cCktPZtxyEsNtJzepguXXndmxk+JJx4UAb0EcOlROyYaUfylc+SVoWwzvmNBo/t9ndTmz
rzrsbZQCc3n4EEGThotun90D8VhmvgIo2IovxzB0bYoW3ooLcNCXuFcX6fos1XVRJteKMCdy+TMk
9vRLCKF/Ttp2og+8joNd6/7eOWVaFoiCNPnp1Qma4ioAJ/IO93y+suxkh9fTk6P4lCxfCuWr7bCr
JJeVtxNOp6Finq/zziWp9nnaNK7q1HYUDFF5aQCqJ67ZBtSW5UN7uqOR7cEJKawgLeOQtSI7NAt3
PfA8sFfYuJl8L1S8bTsqHzm7NEJ39/qRvjdcKIIYMWpX6N+izKBbxaFrWj935MBj/R0QGG3G5l0b
R8sXJqagTVQsptS7WpVG2zCaEHPS3CTBHaGHrkMM4+IZPI8WO5o+L58zvEOXL+qZ44s775672FEw
XuKAuOXBnVEsKjN4dOHKwqoiQq96Sn7jfNd4KynjQi6lUSfjTIfelsyZX1yMjrdnLl/wNSGT9byx
phGKOWPQpY6tDmNt3KKw1XbCb/5q0YsU2R/DJh+hP2t9MNL7ERdu3G9/8A/4qWbN2TUubxdp9ren
jfV1l//pkHrbHSAPgJfh+Kci1ALYho6b66o2mp5Z3Vesi8fG4Ps4fvJFeGsen0+v4MXIW4env2zF
i/E+/MtFDK6L/e3umUo79axFtTk6xTUKPkTQNo7HfDD/MxnFfQmmesh8gdUjnjhffAA1hL4AIFIF
MgnNEuSuTWXMmAVirUWZ/nP+wvanTalnEZMDGGCGWZJ/juPybN3Zvq+FCwzoS3P1iqsh1zjNwj0g
ytXSRxzsSbyVUl/lNR3UHLnnDnHQHa0nAZiLpl2IRuu+vlnhAoNu2aG6fpm/nBbNbK62+JSCaC/m
J13p7VLJ+jYOVNxsVhHl00r4ds0ldnrck6T0roKwD3hI9HGQHrSY1AezAHPPczuyUEmu6gw1i801
oLV/Wxr4zQ7hw06MMAF5lkRC0Iy/Psmn08Odocx4ofa11M0vTYshCdCJSw4PnIMRKTjHoYuOZFU+
ZxFxyWchpzMQ8qYHBIJAex0HLEJMCIit53e3YNknds+tOoiiRl8knOkaccNsI5lWQIVlQJT0TDGv
FYndVAYe+YdnYvO9Dr/BAxYZOcPp0/HbH2OtL239WvpnTqnb4tDGIEga9dlDf5Tob5hDPMZrUFks
JfpIXT3AVNtdxVC8sBRXaohtruHFwZ+sHK5VGULDlR1fQ1d00fNRLSGVynzg0rtI4cewvbYvWoE9
cdsWtOTi00PTjEI3LGBfqnkPPSbC5+/1s7JMEsxo/J41PCPdDjeMDGqY3TgZ4TjxPAmFDYMZsnhX
lICSWO5LEN/ErODM6bh7he1eupshh5+29e/kIxr1GLLQFJbHFBoEP4nkf+V/cvYQpPOVH+kk8gM6
rMfno9Au7sMaTPiR0819RJF8djDX7gQOY9ARygGhfwgNJrCQR6qcQ2/3Nn9U0D6r0GH/Jj+tvvnA
Dl7/iWseSDT785hLUwQfZ7Vovu3QBNh+tPLqOsoIZXpm6Utjna7O8DwMAexwsqX22YvaVveQ3vND
p04zdtPEmMKp4pFWfAMqGtlYNUF3869NgTxvs6CEKlWkjClMACPk4YNkLFcXXySkX2jBY9L1lgPM
O416bHXgjAFnS5NMCpwjKvs42G6ZugPCxyIzz+umI7+0hc4dopA+26P7PR+c0Pja56a79QADzgBI
EzSHhjtHJWtVgTXIsUC5n6vr61wgdSZKq2PAXaJlD9lj+2WtOHSQ6L9IqqE8ATs8EuxZz963kgBL
Wl0939Xm8pCIfm+GIGRk4ekVTyU5HNWrUkWXX7ZzC4kYlBK2tQwADczNQx8/07ZuNRp5U0uB0U7a
bu90Inm6dS2exLYSsaLtnL6ALpqQ7lmMNrtO+g2d/LGWkEwMHpsudJLpccoQYlTWKXEDJo4V+5dL
JcKQhptR/9HhzcZQUJvhHnfV5IdW6ljfSkaH65fNFnfG5QzTSlcRaTItqPAg6nHpyMBWNHRkRXgI
jXBJnU6+rk2sBJMhwtGiJ6rodD3mYhET15095ueD1bka5RSn6rbNUCKS7O77QHftDa8n498+Z95v
vbHSS5VGM0KJgUqG7vpXb9gM5kREuHYc7Ipls6Tzl8O9ulpXV5/FRcOdlcC496V9JftIjkCDbH6N
tZo0DrOqk+HeQ3UT+jel/slvaLD1yQTEMHv/ejECe2ul+iWCmtlq7nn8c0PTo8LMfZWtYR8v1dC6
1Jfs3nO+UME2EfEKbSjog1ziknrx5YuQT07v7f9Yakg/pLd1NdP35toN+p/ucWo51ANSWb74NcuJ
UxWENuesUektGyhzt+708vQVY8zIw3DCQHCWrvT8rgtw75Qcv87kFwHs2pFkWAt96+n4VNDy7a6I
yGecsvHA6lUKgBJ66friQf523qmlUjiPqoRnA5on9ltgu/hBU6eQI8fhbJhdYJQY0qIBKwV/xsyk
fbKqnTsJmxQJelyXb6A0huzAA4n0IL1rlLccdZ4UVnej5FR6RlK7tOh+RBM0PoNFZ5PoX/Ymo4VT
NuOcX5LhDBEEGoKZ8j7/D057v9VkwgXO3eu2K4+2Aj+VHXOUc+L2PwhbkHN7SNDmKDgcWrQ+pp3s
sp66Eih5ypqTld93Emrr4ytYqNTI895c19YKPTPW18EeSZrwaXem2O1oWxe5NHFHQ0s2bJ7OPdn1
hYo37YQt9Snhnf9dGPEsn84fhX+nN45fOz1bImsUxfsiLxgnQeS34tFrJVm2V3So5Hf8gEgB0EwF
jmVBB1HQrQ1kW1Ek9gqVU2tzg0+VnrcfMGMwNabowH1fJgPlltXZ6W67UsMrRs/hEaeUEIPryfD9
MWoUKYNUoLTpO+SwD/3eYzSd8IXUY9yF8pnv+WuKPk7A8NDyt5NeTVfEoqDQeu2kH3WJJO9aIYVs
9q8jEJJgXtUgUnIzsAU6s7AJI2YEFvkfllWiHzt9dO6sjbsNJdgb+avU4fLmqDo2LpSmLNSRI2cF
3UX1PaaJD1Vx74KOFM+6FpvztUMxil7t3Hjpw4TGbKqiHds+e3llCoMV5cP3zBMXK0e+bG01qVD3
f5kmc/bKgEsiC6NdDyhZuNUgfTKyCWgyf2/Y+cLdb6LtRnPGwMIbEeggY7NPNIgWrUf7c/P2mLcn
0LN5X8hxjkRe8r1sVrPjqbhupretY3er1LcdPbJ8LY6KIQhDHIR+kCGZAR2ZxICcz3q46u9NODyn
2/vXrEnI8rybHqVQ5kZ+JCDEwQmdLd0w4H9Dhx3lrvUcNtL2lSBPvwhF6e1mNa+RzdazjowNS7RD
+5h4OiM9UQbI/cn38pvKtHtAimD1TuGyr3wLJdEnKiQLQxvldb63CPpv5YqO1dhIn2BpSn1WKq8+
xL7ru6VCNfEyYdHlo5QGh/dFtjnbVafDY/f4M0bde1+rD76IExnVN7P4PGW5iXFbvrA6MU7QPZ2q
KxusVfpJrinoVrIPraa/V3ndpZo4ofaUs+2DINNe9Q/8C3DFkrUTq810Ob2trPpm7jTAhxPqILvm
Il/dWvLb8tGvY4FtGl4Yuu0YBEA+H/pUnqbXRrZ95PZbaSxb2xZdp2Op6nGfMQPfTAwvaEgF328k
pibg6tPh6nn2vPdx07VttzTIIqvSgT/+zdK0cq8Kg/W0kVXZvW4Tb7Pn+bAQP5I33QDwrF+J47t4
3uLrpj+flMfg+lGJa22qfNWpbc51VjpnmeP8KY0diuv0k29kJbfd3a56+VrhA/WnwwsVyMFhVksY
13kn+3KG+LezpqG6pfEv+aWbtYPJ+ro512jNTBS4prFDEmr/upZVjW7p19P7CQwN6H29G/t5n8/l
0nEH/Go2ixTnHdSy6ep8uL0+KYg6LtNs2zg5ZQvdxMXjM3u+0FvhXwca1Txlqi5dMl0+d12wczct
FYXHm3uWhd7qCfJ729q5e0287TXy57XlsppMlO+LygRxTPHmav/42+pYOy7M2Oj9Pm8n5T2FKdiT
PvvzsZcWLn93nAIpxcmJXibfdKSak+8kXzAVsWsH79FZVuJ/z/flgsrnN33G8ns6qozN4vzzHk/f
KZFeY8j4xd6MuEmyJ06ze5W8rU8EZ/qUupbzXzS6MriBmAFmEEn2rpsFQgvX8jZdS8KfN83jrW6b
7ChwpWt3gLg1pn2zYJ1Tdgly1/J6WU3gC0Gubq0k5GHaOhllJEWRaCRT1fGimz4Oijv4SfOcURz3
NZvyJe5rWHj1PDDjpvfreBLN09u38eFruXvJLt5TmU4u0cqPn8mSX5KNG8HAIrsSWsKwZvjP+oyP
HYK8SC7qhv97HPKB6R95FcX1T6eH34iK81bTCwuzNb+uYXf4dBg8iKOb4IsbrsFSSFFQJa39difW
9ETAxCEL5CCuKvki3O0MTetJDmmDsAXfvaEpZD4iv0XocpCAvX7Xbg15YM/ZO+8paFZvv3ODrVS1
YPjY5krHIW2YydttpMOShwgO5rqeMbRUCbkT5eWd4NxEL7GaHl77Y3OWnrJCZmr2tKVQXbv2acgT
21tVcb/ak69cJU3G9HNTdXjDsSuT91wFf72RxW6tprsUvLYVYmn0bN39wRJbv6KeDqaEz0V8xslP
ttabHneJENbXe/yi8Nsscig5vmTZ/zmLq6uRzJ5sw7tubWgnpzrp8G0Nj8j5t0aVD0IxcP0N/ZK/
tUgoarEr99MArOAsKZRRYjBhKhOlA2lElCZPvDVDi+gzn9ZXn/gemdqsMWvkcXPutenLzo0baFVR
AAod240ecEgnnshOuaZYIKFB6DXCZCKkCLUoLlX4dKFCCYsUk1sHXnDXYYbzl3ydlQF2FEn+Suoj
yy2i9Exvn2oTihiJwR0oSjIbYo26XK7H6hPbvENKSqaa/S3uAcm5j6xu2h21R3uXvRR6j2miNgCF
lvwo+akR4ojvOVlpPn9mkMwdyAfGoN4qZLFGSofJpdcq8tfI1jdv4ZLp/Y+H/mEYha4lQgxziWL0
R5LlD2/Ot6dUdmXN3/gOt0iNglc1/6OWmcfwL7psCll0sKhrPpk/pZhJxtVkL31IXFjjeKiN+UGx
SSaWlutNAI5BvjCOwGYaXFSHHXGrmq8g34aK90zPCtb9ybrRxxETPqWo03N9/TIb2VuMVLUS80+U
n8JmgjPI7/Q72Gcr/xG/pOPJWWU9wMOiW8C+oTWvkSmhBnz6OdQphwRpKa1fhi/z517RNsciQBdN
fq5Gh08NJuQqHAz8NUiIJwQzk+5UW/0FzMPDIcPaT8dM9dLV6UJ9InLVvWZI1pywksiPamsZSfZf
y1WY0toNxsaU9NN1CGCsPPxTxP+KMnz3qvI20VWnkB1hD2k6HIzMYyKbEn/5U/AvAZAYgJS2m/jU
pUbf4Z8VkiGZBlZWOfGFd60UKDT2z9wfwBqOT9SRVnpZn0iorQ0/NPZh05+5nAwL7238dGRLsySp
7Xra2D4i1TAFLqVtvRwodghUr2NkDTiIVzbL1N2EJSVof9HbWZIXXw8IOrvkq0g3B6voFYcEdCoK
8hvl0hvK02yEY2foDc4CVIFsfASY05DiNed/gggI3/7It6zP7ANtw2a/2wEm5eCfKn6blsQPz5yQ
Rb9WUOQEYs+9f0GdA/BWQJ42s3CFoJRmHWNBmN20lNHj7UIyUXRTPyPcLOWt3L3JEo5pLzGaqZ1r
UvaZJc/AAxNsxhEh3rcJIuS0tO6i9dVcf+Pp/W+vu/ymUlRJv83/JCP/JXlYlvLGEr19hvR1qrP+
XqjkPWgeDoNSMj16lPjjX2s2/wt5zf8WaOg5ENyD+YNIxm+oKloU6+KhkkSMqq2bqY/UqUxTT70C
Uvk3+7RrAZDdtans1kmqXN3T7t5TDPeRa3mBc/pydZH8/G7R8MOzNwE7I5RPpwJq5kPXdVe2O85P
U2ThH0zvEyfXMw7zo6f89/Z3/p3zo4fGosfQU/tzcOFSCqJS9Zsau3PFCx8L90OJK7mvBdQ7wUhB
hnP4HWqLUenkFdwLeJriGINF7AgiabrMtameeNjb3HE+IsmPO4ozJQv4EN8EMxN9tMiz9cVbtr5F
YenlFq9ivNiPX6crCpT5p6qKlw/c31WJSGmkuOuszBTrHgrfnGLdEakBGydKvi7gooB6KSXtnh5r
GBwXoASCBZSREu8PGoux7mmCGO3T0fX5Cgfeg9lLh3tFAy5lPE4GFXZjGImMVd9BBgrzfd8y2dK7
o+jR0GXiuBxakMQJ1Zu7t3MGbDMekgE26DcCDjgJfGgBNdEnWmag43HNlMylflAminw8Es/LDmgQ
uWjZSTmLbzR3AYAtlXUGeSjzvJxU3fpEe/vx4GeTbaNc/YtYRWPtTcHkKh5+k61SHxLh9QCm409X
BBO7GJZGOlQ5Qg7pVdU+ENmzhH5Lz4dfcDRAu58K9cQrLGXeyXbv/aLmP5GLESQqLlULRXjRurc1
Q8XAkpB365oMdNWAPrSuIA7461yaOPhS7ANo6QMC+R7kOypGMfMi2DApGN+eRAq9cYEnOE8pYCFm
JpNZDaCAQ+OKcoZlLoMwZyJZZvlcZHjtSjK4lzrKgVr4KsuGTp+mOtBvA0X2Po0dbk84U5pI2miz
uibQ8tXKgeREVwaANh2A9qKRhJc0cEG6pSL5V5AgnG+zpisV7+2GvmLewhAwOcJzCAxqCfjNwDd2
b6s3SALrKlM3t1tZ9dnUCcsOQ39N37w6e5vzaqmO5dn98c99cB2s2vfvRC31nSBs+2sSZHgZjn/Q
U+RD3zKwTQP7JF0nzF/JyMJJBcvTKsVqoZLvBQXFw8gBg4PhuW8yjxRLc5VbIRSES53siIgi8r6Q
V138bmBe5IGT9fHrvpbq7zNPk231ivd3amQGlFY3r+PedlNbvW9U0WROO4WX9Mj6UtG06HMiyZz0
AAxk0yoloKxX2Uufaod2vrd7n77m2C22015+2o0fTXSiui5QrM33rhepHTHcXpHWYu/QKrLs6o1D
dTiE8DbvScT1ve8Q95lVKE9UpvXZ13Ww4fVZXnzhmdJj+Ke3uFzUcpXDvpOz88rnPwX/4HdwKiPd
7SvLD8nj+Cf1HIQ6s/K2dhn/oEYJ2exXLdFIczC4Urxefc7wP9B4QQrQnNDBK8ir5k2B0o/Ymud/
LtNWAL3W0vUsgezjpP7YMOlfizL5azabpLY440hZfE5Wle2/ydfYG0EIovprvOVUQStSTVbifxP8
19cDiuXkqQhPrExqZIRfx6NJrTgq+P7sK60OoRY8pgBtYf8pUqievkqy2jvigHFTC9hGJIlZp/sR
VWZxtGHgW1HiVorla4qcL6zr9I6ChDbRtWCSvSwr+vLOjJHaf9Mej4q95asn/IJnuHD9yWg+qB07
O+59xbJD22hcUMl39WC6ujKCRSSfOXo3I6N096rUmVGQWF5AwVFqZmtUIbfDBTAjW5sl61RdI7/C
8cEQB0TyStg1NP9XLUbbGzSOouZ+/q3IPucr1fbIZZTVSPpe3BrSEF/jmGrqoCDduulJIMOJr4yG
jGzrXV8xla+jG++Uqsvq6e+ivZ9VL3BbQy77wV1vVWdgkGnPhjoT81rmiysZksRs0tTs0NDdvR42
MS9NgXNR9ZT6UNHxNRKi7/wVPV0zNc3FjyZilmAMXATZw0Ng0Moh1yvm3rPCPhrR08NHKpmuEZN5
LthaBqtTZBw1FymhDTCsd7ny/VRLmwb9c75ViCztgwB5m9dltgTWEm8p5qO7yvlWXVlLH7fS0+KF
XyF206qSJZEyo6FSnb3MEDk7KTg+SFlFOK0v0/U9BsZgdn4ow7Cl7E9eDp1Sjr4ZzwSUbm7AMCKC
AMg9ejavrK0SmNYT01pFslwUA7rrWS03bnNBobmid3P7vhvgbm8bV0pjsF3sHlycLoUKH0E23o55
MGwx2PK2hluwaCe+jFFGfggGLbRVLusXVMHe8qgDuOnp6oKrjf6U6ottW8XLSer2cPMS0TuOOUhj
dBD1Soqf7LAyJeUH1HSVakbmEd5ZeFs/uesg/7MTOLkb7Fq6j0yENkMGQoefDHX0YnUODTn3jrnm
VkE5RB65r7vWxeUxKJbRj07/YG7mzYlBTq4NDbjgTDYn3DfDpNDgD8b6gsVWB0MLUQ5gfGZGrd/P
OtZ1oLHQS2aetpuKIb8J3oIkpdC8utRaB+31l7S99GX5oXAzrztUijiL6bq8Fv+QCOwEpcbgcXk/
OPQS+F3T+jQqT1sqa68V2vdiY3bqzAr6P5BqfVrDPwAB504mJEerXDXHv/y2NuuWlg/ejZfwJFSb
PV+KdEW7eOp47fuRnlcVWSVzamnNzL+xf2+fzuTcSD14mHyUPjzn7ffCXFI1hMXJQb6x4NA5ru92
7WviNclzMPq45dn8w1NlP3Mr6qINdDlpzO11g8JGV0J3IKfKyFkaHEmz5GZCSIixlzKiq0zZdHeX
bhLDlTKo66ttKP612ZYGoScI5O1suhYatyjD+QEdupgojp4r7q3Gl+FwY1m8KSCAfY3+ZREFi25D
D3V3cm4aG2bJujZRvAvXk+qcA8WhvQ0Vg2muO421vt+0Zq+ZXnLN7PxunsGwZ3H7lENv17g2Uvk0
84a2JHKoQZnRNLOZn+N85QsGl2oJ0PqrmjOMUkhDIIIhvqF8LG7mJpGbg25UV8oO7WGCP8U5aZLh
JDhhpU3DZODrVY74tdO5onWtp2a0oaul+5fsr97W/NSY3Mq7v/NKatcav+l3urEm/Pffe3lDD3OO
Eyvbr9MuCNb6rUYtVZNhPGXen4xfrmx4bc4rr9RASNIockmDeHlvKk2vnfHq+XCsnQelL2NFAOBj
+0DkItvAbuaRknpniESU0ERYKlV2K3IpUg4Rbd2duUqUjdWXUpts3/ChCeRcBY0DbahbvE8reBWm
BUhRYiHjYYuAvTlk2izmIQbEcGI2razm0zaKZwZVOp6ZQkuit9jWs5+T7TOPPE6qgIFJTXEWjQ0+
tCP/zHVKiX4ITbwsRma9Dj20kCTyBQO2X5UVw1kVZ/qXBi+fA4PsSwMDpIibuMyEboFmunCokqpG
Dcnzqb68WhJk6MX8MCfMvqKBzpKtO5fvXfATi64KA0Rz7ttG2kTNq15X+pVxJhGynmIRiV4PpLgk
r1xW78bcGGyH8ee1VEetzH14cM3pbRXU032xrnWMEZJo6fbYubTdWcVUV3dYCRuNUOjWsEbvHs7v
bykTFeTwniAixTfF3z1TcY4R7s0Fj/v2SoHA0PXDGwTNBofuZqzotve3dn5LMp5b1py7yr3xfyzd
1XJjSRIG4CdShBhuLWYw+0Zht20xs55+v/Rs7Gz3jFE6p05V5k+pF9xt2slczftW+KpKp/fabu3D
6eGyw/jw6yiPUIt2qtCnBZifqpI8RHoAcKKLr6qxx4vGagR4nJ6q9MeomZBbKVKcyzJXipSgXs1u
UhMUqrD8TjP/BBNtuyPqJLysnEaz5NPlY5apYRE9yx7hs6ksW7U92vuMX+ScQe33pLwgDs1IJ4or
asVLb1pAjI72FqR0aIS4QsEOscpkynhATV0fq4OKj8+gvBQlRqkM2NdIN/bf+FA3c5+krDenDghE
Cnr9JhM97ctHUoNMm+LJ3kO2WKTFMC/+IJOhkStOH069i+tHDpsylO8cwOxBfRTcPipz8eLunV7U
QnRu21n1w6YttWI18ovJWvDhE9lv0amtn0jkEX/bYiN/qKWQnVLzF81wZsBFrEqJQrP2n4d0K/2/
kYLUlxcl0u7FrcKxsRkh9Cl0udbcHbK1ZHXsArRURTcTtoPkndbzv+nEo0cD+b2qWAdGNObuA2KP
ybSrm9P5mwXmX+7ysZT0Kt24XNkXURoZHs2JdJQ+fct8XyXmrlFCpjr7LZiycd5XMx1OKHz7/B9r
7ATxY9Tvu8CiQvn2QfUWykx52/tvDdPyeVzH5MGjEYhxCHHk1ERvT+tE7dunw2fx9OX0ommaabVO
UQ/r1xOPs5cZaFaFU9Mjolpn9ir0+xxLYC6ZqwLVwaiaGfG4rfh8Zqfij+KcoHt3qXiczjj8vznJ
qxjBRDXSQtkLRakmb4aKxaL/nrWvniInX4U9C4gWdm/vnwLDBT6lu6WDDvNhm+144dvcj3LFmOzb
7uWaefkPXNmCug5NqmQn8TRLfq3xm15aucZRG5avnD5MrfwR+aoUjTCTv+QQqXmZOtAKnTGtAPOD
rU/Vbi+FJVTK43g8gs9OPbfVru9bjCI0cPfe0vrGg1JJnB/UKosPA43yHzb8UkFMcUCAPZy+2jL/
U/oS3nL4mwLopLjEEM/D7i/CIm1Gp9nf9ftb9qL0qmT+qdsvh2AZggwmPu0QIeIZxNTI8DtUbIV8
MtdvFiHaA4RUhvkbY0KGEpGwKRH4mYbD2x7uAFu1LtsODTbuRg0dbvC9syy82UIDOO8+pqIBh5vn
C3W43DFqXBa9hkNvv2lKT6DXYlqc16+v21mtCPyR33JuTDeeLlNJRIqkhBmYmGsgoIkKmwiYKzbF
q5wEiyShmgnNYNNRTrs39hR0bwJD2PHqbquqeVMxqrEwyktXiNHWTmATQEtq6ap/nVFXcX0CElRh
FD/0+nY66ur9qqb64a279QAyghBKF8LiRK45frGLzKrXR/uJtZMN0WPgcxO917Fhp1JLZV88N8qu
XRF6yWpGRnz6LKQGhBiZjirWc2+vWL6LueL0LLRhnpfnkHc8LWXBLqXuB4Jo104WQmuIuvaEkOVw
H1hoLCdmx4ddmuSJey9ViTR8uaM8KZUdvOm5IN5nJBheTMqrJlrMCf2QcE8f7o17WXqqeRnFOx5N
n+9CdHrTjifOdNd0/dC6SmGdVB1TRxBOUZNq5msRhizuqD6J4U/F41dRiN2SbTXYoDfw4pzFGcYq
acdb8ITsn9Dgk2V1/eha/Rl43/I/C6NATvfW4mwaTvksTKHFyeHsX+qcVejiA6QJacTUmCMbNlgw
uwg/K0fj9olY2FYyXseEy9MHqeDy3R4XDcEMnl5BHhR/5E8W9ybHnky16WeKD3m0ysTebdYDLVFa
kLxynSWrqiMxtU543vU1MZIbtL0bCSD7rWI1z7mE4UK2Joekwy7x5iTxbEzf9+ZaOIifjD3JGusX
vu3Mg+rJ1On7E5ELobYmd8bLWz2MVoUaaP+WbBB5pE4tcKSwHDf+Pe1o1KTROx0bXNKTTThIZiOc
33JgV0HK0VJlDo2x9pmxxCMcNm7XNQygfkxHMIDYLo99tnz83n4nX24YQzkD9zi587/LwfJYTZXq
BICU2eD0uG/wsMwkIGBTvDJBxGBqdiusErrFuYaYMSge2Fw1WGDycH5H5mFxuJO5nTFrhnv10Yj/
6UIX9gOKRWZjGBydBrkHMJJQL/8ju5GqeUq4S5aPHEDgjmh4PpfskZkY9DzeRy6EvW5qnEJo0PBX
4+Htl5Rm2l31piadT3qgOFWL0VjjYfjOZsDPEnSyvmVyfEwcbPa5mNayvff8WehnV9W1SeoOtJTR
xxyfu1v1AIWMSDlSImUYxovUw89ks4TFdQwryThRgy2bNpOtS+v6ZpX7r2TLC/lM/btUjyD9+1uR
syX94vWInFBgkPGSaNkvAwHO/dt7lHdlkM69tuoF11VBMP7H2xnA7FyFcM7NXH67tChrFtVZNfd6
6h4MaLv9WCI/wIM5hWzKlLPSthVzTRPwFrICFn8LjZyURX1TRyj9JGLonzHzAkF3P4J1768x4u4a
Tsp5KASJXY2htoblcQj2iOlpu2dpd3OGmUkV5TWt4XRm6dr+9S8ENCLm05PW4nkaDg+h3D8xUnVL
wRuh27zv4Ss07+T4SLo2fUs9kaSqPw+9ywggO6/tcRrDPIrOtORdV2Fc+0v9h3gI1pU8E1N1Iysj
AATaXW1pFZy9q1OVE3XGO8BkqR59ayklnGEKzd3BaTMo1ezLuSMPMdhUzwywpZtj/b+IVzIW1f8K
9k7M2qVHB3tvkm/KezDepJKupj/X78D80+jS8/tndXpJbyWuJa1Pu/R6+VDDixtwL7hizBeOtNqY
tZr7klkLHnK4rSv6SHfHFDrPN48RBTn2q70z/fHyc+rCHm/1QATcl/Sz6X0fXDzlg/nthORygtk0
/bjjMWwpG7/APigVRGSffMAQvntTYSQbgT+Kv5QuzPlSxi6f1wqo/sVUUuV/MAhTpcGupwewS0q4
vD2Dn6DUXvCZcTI9C27IfvUbxNZb+BW5JNItsrMnELPnqhhmAef6+Hfr60HZKLf34sv1adY+Ybtl
GCSrQBNAdvn6Hc9HZROzH8s2Jg2GnhN6Qlj1kCh6mt168Rpg7satypzTVreYRFW+ml8DYECaoNOp
BfbRyWBEPDv2ZnXOnP0n1zl9uBH2LLXsHeRCshx0S+zXrxTP9cLrmiIxCNncuS4m1NcMRPL8vW8P
mlXhN+lC2va7QfC1y8F+sPwO3n1cXyFU19/Tb8c8SUQQa/wZwbF6LFF3FLZPG1c1WL94pGHrqf6u
6rAE0do0sDf5Yb4+e8l+iLYdBpdzrRWNO0w8/o3BA40tq4uXmRPoT94QpNj25ittjV2lgSgzB8y0
1mYyPdduxuqlpQASQGS76387IQbhXZk26R6YDO+1w8UgJS8rw+wfl0D/G0bqqq4rF3R6XFvyRWtM
pqKcjIfVyKGn6/HVWckSyU9n0fVgwHMso/WT4hm/RwDzsviM7Uvord+E1UQrUhbHyGd7f0XKV/aZ
P9NM5giDSRry0IhnadPaI5aFbyz7Bl4OpjWwBiQLXW6mHO25c39QRLYXjfac1UU5dIo0xmXQiTri
+25A58YcUr7u0flr2zYdG+8CApPoVipPEqKuRvvX5VbICabeKNZijuq7YFQpYOBo8gXAMaY1xBDR
aSXcWWwb0pOATA+zD0c1KtzAFajP5ifVLnzNK1kzPu164ecyo5MQMIJZ8KDHpssS6WXLb8aYZl44
SjB7rtJT/oXFz5fF+k//BqWLcU5GGsb1+282VEFhFDvQMsJ9/OYItVSe2oyjWODFK7wqrVcfTHk1
0Qz6BKMuhMMAdtcmZkj5u0ZVIM4JUYeyRYXvv8nqe1ALuRscMhBNNUz59DmNHj84qZB0kIU4Rz7d
Y9aZtPcRw7SZSMLIycFeP72Qz1qIAAvdOUXvW56CxYzlIRI205+9/I0AzIP6d8ja6ZMH8a+KFWiL
Vubq2r6LjMi+KDFS1kqCrt9zN7ri0r5uz9o77xiy4+0WM3E6VJ0m3A2xsX7OB6B6h7QEgyeqhV5s
YMlPW0ZGsssiU0fStY7AJElLJZfuLodOn3MY+kOwDS+ZA6APKxEzcfnbsg4uH/idhejjLgqP4+me
s2vcOyF3ViYReibeanYriT1qodhRsGnBzbpMgwvhAPbsZnuO7BQ45mrypFUxiCymOqlbSse6f+Tw
jIcgUiYoFz66G6T8+lTXTyABo4CMGIR7LVRMIUiBJzm/wQcTDeqRyDv9QXsjMRVUBd8Qf+O+ad6W
dcnbSn+cYgeWkXy+EajAurUMLwQyk95dRkQyU4d7aMRdjUsNHLJ3jBdgRFuU5Qep9hUrJcRZjf2c
/EQcqd9PnwhLsIHd6WX+lCg9rL912sCFXKnulbkEtOvZe8N9h1M1sber5eNsbJ43Jj+22hvOZPWy
uFTAPohhRUxi2xUlQ/Z87S+KUUatlwItiM/spA5ZajLhLLMHn+CP54Bu0UiFUIDpfdvMtjThpX3j
cKvGz0S+/OoJmIbu9sx7jKHT4fYz+5CpFV+U1MFiByNrcy+9FmRtHuPYOHRVp8wB2bCiiTv/1CNP
RloDb/VvpKo+QilocLdqNEFfYRPzVuxjWObCvSfDypyuXKYMmvOCjFgM74xdHwKVeNQNuFqrWriG
3o+zqrMJVrKNKTtA9ZF43FzNUl2t2udHIOU/Ovl/N2fF+dj0pU5d88CWVZ6i47o7TY/mO6Bjdju6
mhGHlntR6DglO3+JSKaJH3pmuXU81Jzm5dMzzkJk58N49pjLltffOV6LD0ABrlbxcX+KLjI4PqEU
LijBy0wTLsQF0uqcWe6bmT5AxnxB48tkDUeUlEVVK+4f1onWeFwFJrnT2McTBt3U2mvITa4ZegzM
r42xWNdmpZaIxWMNBbyvUKWnDEtzrEE3WnNoZ44foU8MQVOiTRFiXKrDX1QY1M9PjKRRH68qfuPm
MwzDoh5R1cV6MUby3iwP4oonEAknse5XGWuOot5VObJubpu3T12GnnY+oLz3utzGjLPWhYvCTKl0
4e1fRKQEC7tvK1ZBfD6mcIE508JtI8o616C1cz5h1M2UTlYuS5TFQ20NggMEhqzKkwSeYxSKUM2j
tLs//GQDKKjgPA49WMaBq9h46tMLRTtyRA9F1p2e0wAYZ/o3ds3sRnXQcLVsxUUrCXOtESeMPwp9
D1LyVn1bHUfXfSNBmLD9Z0dVFr7sb7VJvp2M6WmsBdIfIoxlMXffJp/ARV19eSoguD9WyvwDKIuf
sDcTENy4cj8nn2ZNvkwKldm0bNzaMNHOPa5W33eyWgUD6kmsn016Sf3yh6kZTSMdd/O8p/Rgt4ff
YzctY4xyunqTluTQIamMoBEnNC+3+DAikkYRCcl6/hjT/pSFRiEz0ptRtTXL0TZuj5kmK9lFL0bo
4GD2Fwo1FnkcTLET3AvMY9o3jF2zgIOZDNfZBvfsNUzZEt6NSoKSMmUHV+BxWDV49GghgRCFTHnW
0wtxUxQDP5ytJTl2eWaYDJxr2TWv7+ZlzugIkthVWIay3eKH6a3Z7qWVaIfKhPlQZZ8pp02YfWFP
4dLx4wFM9oxU+9T1eqVoPp7bO1yGsYts6Fc9w8p8OjYT/GmGmsOUp7DT6tZLbSnBMLudnNt/YAWF
KwN46DEB4jitFSFR4e0YgRmKW7gW1QdHVPET2cclEPhyqDWgZBSM0RaeLJFnQVzbfSP1ppQLB4kc
w+4Ye0fsZiVHar+GlRPzxdOCXtg3xRy+HdItT8wxV2U5Ol0rPD7X3dN8wHLEnJHtHEbjMO5yMxgA
qXqOvIoHAyIpeEILFXUdNkPOxJMTyM7vTw3xkW+rI1p+l2HgRJb+YfO2MbeFcZYdx6pAUW8MLLs+
YGkEBjfDy/8oc/2o5pH1d26q5tbjijEqYfH22UkZeBhxWH+uyllLPPNGjDjb3qtn1CSGTOkJs7PO
GqfzuhTsuTbsitcvP0jk6qnXU+pte6llFwN1kQSuW65HIepYvzRjlsJdsI/79Bf5k2pbXhaV6ZQR
/nUxs1P95B633L7MMfxs2Z97QraFo6x+EDdwlTxmew0v/r5kOt9qqABLtCM7zCARtz8GrXltiR7f
IU4+4mlMLBzCoTAqGyCGs2z2qRDWj+dbiX5OFV7RwG+b3K//WOSLy8rm1zNPTNW00dratkzrlYOj
9Jcpq7b6jMa/9HhxLvI7OJridF4OdD8oIPCdYaa6AYqyt+gWIkfC/0cO5MTjGY67eBHx1LJJXCt0
dlGBxMxzUPa55tx1Epxji89SCJ7/ZTQZNGS2p1yfjPmpVCm8Fz0MJMAc+7eQpD3lHL2JZGXekfXa
uZIU5pjQQp0376T1LKEqhzTgHWOprtb1eROE8WJj7iZ/VXEwrK2Z5qoJZ3Y2MUi9gWCsuZAFqiDO
Amwry2a2ewoNzPltHy9O+emyrmChaix9niida41ofKn5caGjwVs3ozDT3GlN7iA4x0BaACDBWcTU
kcrdsxxMMWvZgRRqpqo/So8M+UbrUoBAkty2OnVUnbZ8b6KPE3qlNuMN7a87BldeXUkiaRb9T1e5
BlN0iSkQqyxi3hTyyQCQ6urhBcW3dCfvb4qytCMnWASnqgMqUiTTLUedY0zzh9a6l89xxwuP7p8z
VbSbiqm/p+oeOMWT1cQ/j6vuHAkmzo8X5H38Ox+IjuHUdl77Vv8SxffOAiPwtAIQ5ZdK7Ay/V327
Y+ZQPVBpKZqSW6W5TOOXG6ukkgtroir3a6fowfRw3lQKqNtCtT3CKIptI9uh0IzjyhKLM19cjWs7
j8oHQsgq0XUZV6m6SIRzOLfSUiY6fga3YsSFXd/ubwpi5eGTH2fLi6GlxaGvzvVTb9NvULOcsZV+
eN0UQxhJafCsTUxxTrxdyVCJ1j6pnICFb1rHrKfmPxHpvUazLVrMRl/Z+wupVDSmnrbfEO06wZlS
cFtWvzT3rPAPkEPAJoEZE6Ql5U1ZEfl6xi0ipJ2xZdp17Y+qe/LebXP7dHmJljYk9MAc6mp7Ifl4
Rcp4ZeKBlNHt0fQeM4saYRWHmAWA5FTywtfuNaKr6PC9TE86mQT9ZrZ+rCz9az3T3+UInI4eFXOg
Y2o9Ce2E6pUUFPasEaAO9lWpPtcfyeuKYKvQd7Gt3OLFGVZe5SxLf7tsLGjRGAUWqjdTYV3WloUt
ZxRdC5ILyUrtWBuHx1PS2pNHLbqZ0rLmUQm5oxbG9+Mmwyinnxehcg4XoKqRsdkqJF2lrAny0i3w
TxA4A/yBEvhuGUSkin4uT+kToWWEibvR+C7jxTduv6NjCbIU2QY8Aiv9ic0DhPXMhKQ1niVS2lKQ
qPam0G8yq9ZhEvMnULN3aT1G1hed69FVdzXTN6BU8kLniyGPJ7BYdztFfr2kahcy5ghfDfwb0A2R
cJ7jLwvwBdIb8so2t4NeXNYtXh4009HuymZ1Z8oRfO79xyduH4fhMSA1uzpN+aHrIAqn9XbgCiBA
YnHanZmDrBrwlw1marHERBWxBmq0eFpCk5b/tXRTFUs+04fo8H64wwHxjCMYxbkqCB1MEC2hU4HQ
1YTxik3MtmOXduthHkbQ0QrDiHKPG/11WEiCJP0N3HnZdKlOn8v3P54OxDb23LofWAmRPjyXni/r
SW9zqWbpvSOwVIHcQ4RrIHJtwojbc0SKYg9u3W2yQlNPO/th6pOrBmgQ2vMVGAOtavLzFoKa+duh
bHKb3vn2k/5R3B0fdwTVl49Mp/hyGqaf5Xk3gNNEs7lG7sv0qKEglOtr6kvu+QDvRdRf335NvD5D
px6maSgtiT9p7VdAlmE4AIo6yQ1S+9jV14/O9cUHdEjiVl9E01FIzQxMBGjWbcQ8lTXkU1BOK/kT
sEdVUoeuL0S7vkWITtsRK+7nId7mqiWpIwY6wbVTPkEzFwmvWgXDhnCI7gHkQD528JgjeRuqmp9c
pH58FF4XVYj0oszrEdOhTPeVGgu3gIeb98kJTmhCUvS8+iDDMt1BOURWMhJ2C2OUOgpnjWfycqe0
13s85hqZCq/Cq3sQaLdYOC5oscDde2M2jLSz10u+7CKEA0KiU+XcSCh8G3hGKhi10qQ6f0TcvkZE
rxlwPWwkZ0RU0b69ou9JVDd14ygFs1UDDDNZYyLoPfuUbaZ6hprN6v4ybJHfQoHdMBwvwLCAyFfP
gtjq5y8T7o6vizJgfdXVCfFIer9JL2oIjAZKC03SWn1AXSC4TDKbUapGLm9/xWkxzdN8jci0trEk
OzDipGu8+pB9/njfhUSHkxZ/vKsvYgD4YhgJu2BwSjbY98dCUKCROPSuH/s+yRwAX5EFuG+ffqy+
5w1fWgO/WF/WgGZeCAnknPckiIkz9E5QFmh9pmpDjJJv1tBlsTpMYZeoCti3+8vv1hYTIXTOg4ha
glYtpaKttvXIvdChTKoTI2Oe1akUUzu/c/GTE+VNVvlwfnVQaQxWP5efhboQFSL1qaqWnVtipoan
LKQQ1Psw4VONK6biBs4rm594adgWcRY+OvlBMqMpsBZIFdzD38hTs6mfgUH1+ePpx45LkQ//+2+x
ac/ADGRoMgf6Hg4VagC1+/+g9EqYxSDpl17qCcIXuKrY4Grp1Ubm1XjmRRIUH5I/spznD/l8LQtw
agcrWDlR1EU2rFho6sIcsiLMQ2giz+K9NSdE8bAFX+SFfdgrqN5ikGvmK0BRLRPFQuHLle7rfoDr
uuutNed2TSgn9ETlE1FG8jlmH/83J8XNTJWR3uSdPwhw79yFMgQOvP8DLRD4e62b8yzBqcVtJeX1
dfZjTUrnjynDiapIreL3WUDOc2TpVO72K9LQ1kY7IY3LuxD/0p4H0MwdyVlILVrev2LEObjgyOuv
hB8+tfsIn1s10wZjzMuJkZwxDyPA1VM0HsQuQOHwJWuHXkzUSVtcMzxpW0l95b50KzZHmyDlQ6T6
Gv28K2ui54+xBMRlmBBAflSmhGh5YGLwUKpS/P1vgNS5LGxLd+aywzG273EgcS1x3djAnc7OWcgH
LNb5+hsn3apHwWX/mLQJy0CPHjPAe4153X/+1b3pX+wswiPMLCM/25GX/nSQ3z6ZNJvofTuhTTaY
oIN1dXie1oKzQ0/Zdisw0nh7EuBeY93YCp2UT2D5qX1HL1R6vT7uhn5mEIYRXk4g2/3bpKznWooY
T+A7+o5674NIganoc//tbC28BaqolgBGqxmA40UzHVTsoaEF2rEC8Tf9O/0yi5w7AMctYgWyAqxa
0G9T1v3LmfXc1++AhcLPN6nr+BW7sAxK7XH3z9zHLqjRQHoSphSbFE6ua7FifW+5KRUN2SEwYF+Z
9GiP30AA5XleHA8fazXFJdRLPJ3GZUL3dIQJPRy+dmOeg9T7oZVpzrv3Y+W+fZh2d8wEZxBNjz10
0772V6faRAM47VyP3QJtEpqhaQI13Xz30J4+kzYUns7XegZ6ewrx/kWoc3uybuwTD35etren3DST
Q+yqebnNtQmb5ow27get58OYI2LZzQyu5CO0HRcf2J8bG/q0S5lMosBLyLRQGPhMZt4rrMv3c/XQ
FvvZyzXzI5aFdqKTLVVOXscUE9C5mg8yygJ9QXy9W4H2gqaehn/3Ou9me5P+8dqad5n1BSI8TDCj
PljqZAbHo9L5NspOayz1X+tsJcVk0cgOFSZbfkpOjYYBRN2TmeFor0J1DJKpJAlZaWkGl/bl4fZa
Old3ufp+0joJhnk6tb2kS5MLu7vsJiatPJ85CXqvpDLox2+9KrFn9Un8iMqucSCNeboP/HVoRXFs
wp+1Jn1tOqkWyRpEgl8eSgN/cGeMdsD+PJWrOSetce8muh6hLDOjcv5zUSdBfu2V/6oXaPbly3WX
EgTWw7tgym7a+uzte4zda/PenHr/lsNtKyHgup1v7HbmlpTXSDBBevlKOtcs5ppr1QIPCkRGT9jY
gUXpGwU9SudoCw64dguzx1IGXlI9UIW5rH05DF7bSX6YJNxIZM2P7oPivnxqrwzVuHZO/Co5cX8X
nsxGanAyOYWBtLlgn2wXS8zF4Yk5tA/bamkwlxIg69VSupQLk9a0xQi+6Jfe06+n9g5fanJWop2g
ABYTYhTfw6mdyDw0Cs3VGPxcOWzrxW7qWJ587RrpZTWbBw1MXgTK8IFlKpcbY9G7V7hrMGMkntyK
DWVKTmRBLdGZu+jNnSF6m24R0yBWgG66bTn7UgkzODCxF5U0l6t6sjsRKXZ/IA+jijlU8ybo2A6S
zTTxQr62jus99el7dd9bNm6S/SoRaiDhp5JsnwqtpGOYweVWX3f3TBByPc/VUme3qbhgV7roZjam
r5aXm9rSArOWmUxEgTQmeHIsX288WjxeXqfDGWBKxMH2eT1Mt7Nt/v9110xqP7I/2dcX9kBxXQ+z
bOPvSw/7+l5V3Fj0Z5HmaNpabdmKPIfNI/P+sjXr71Se8qgoRmmw3aFj29Ssh2x73ko3lteH+KN8
OPV87O8e5Qb5dXMK7CJrvjRu7XFv1r+AwIbL7qR/4DUqHOou3zQ3cG9OrSznkZvdyzSX3XG2K+0j
HvXcXM3U8lQ2s6IpO3e4w+N0ACAAek6nVY+kf9LHkahvqLk+umSCpRXnyw3SifBx4px0K9+9DFP9
1Y08WsoaoFGDMlEbCGEzk6MCjxpDGUHZkx7C76+51nzAB9obBm99rziWjmzE7Md4Wc1vyxuojf18
Y5xsrAt07bLOWb8trzWvHXvJOlfWnVtAqWauebvF8ttJMdpKskk1d+1VO/bVQ3uSaWzznf25nWn6
3PUSG7E/i72jP2SSdsfJquh0D6CN+KAKVIt1S51c0+cteQOWOO+zudZtNO3e6jPzjlypApnzg3Ve
cDWzPrGxqB7sJmO9b4F+/QHYpLs6gjGbVpUIpfPO9jbvnGw88UO/t/biUgWF5dUYhRQ7s3iNZXfa
tZF1C4ObZBMbqHltQtPW3s+sP8xI2ixWS9+Tx5y6Lv1cmld37bxnt9jzQJfYOl7v7/+9QxDFZVz2
Fi5OnrarFTnOgxzyJuROi8LD8d1rPaxiKs0BNf+XQAvcdS9Dn1Tssuo7izsQbdgL8QnnWDfMqrlj
q1CqH/BH+4XBc27uuLtyqqBzeoz7jJO0erKsib8kNh2q4+70adITD3YYufc+kL53D63sEGIuRQqS
IJBeLL3v6ICYcjRL1ROmgTKQSZHKtHUzRCNV363bp9a8Y6mMu0y5v9vOoUoErri8VN78MlDEpv2H
6mmZJXrxSrJUrwdn4CUwWW2Iowmq5dwcdwE5u/Z5GyCPY548dFoFXc1eIKRhIZ0+bTtAtLvYoGCO
/M2c2pM/QaCo0Fj1EpM62ktidY8q210NrIcmjb0nn6rjM2UbeS9elTAMD9EMNrHoxRUcYgVY8QJw
L/VzMr2Kr54LcFN2mBszHKIi5x0nuo0xWXiIJdWSBVpqFDqHfEUnDwgcd0vUTqirxsE4N2OwmnJ7
CgN1goO5Z82tbr5r2VFGWHcl4U0t++ihzcuY+XY3m+lupllqpDkNq4XO5usqj0cQ+3ehs6IMcNle
PVG7L4/A7W13aC+7dkbL525FmPloLdpeLM8Cl+m94sxYNyxQL3YC9pxXndxpAoD4bYyZ+d68m+Nz
PM7bKfq6S6swSI8sSy92H7nBscPbcDDj7KaDQ6uAQQlb5axula5kftv/49ERUkWUeKxjq6jk3A5l
WFBUhcgRT5rR3b3+O1XHAjhSFac4wLidOL8ur0a3QcJPbhFpi2TVa7VAizEqvRtEF+ZAZY9EU1fH
MNkhUelGSjifR1+oy5xGjUxC0RxuTdGaTwSj5pwOCyG4ww/NnxDMXguMdxqMUR/ea5Cd+vf2sEnV
t4azSMqyBkl4fk/RzUrDIy6QAiUB4j9JEfYGPsnLtD21gPmzHijwjgy2rCEs8Ln7vwPMVQjm/V9I
ppadWS9bzz3CezyV6FA0DWzmTbEL5U1xCMhJA8MyD5fonjqolFjELQ94xOERX0vCg9gdI+kXuoXa
fBOiMhudfXb3GTggMeJ25kJUCQkIGGPUgJe46gGLO5tNPZWmFbflzwdHJjWBtxoHDq8RtDDwJl96
gGmmaqknLsej2TP4L8kSL7YVzg+Vs2xRnfPd07kZEYuBxZmsmTdouSTTleByLu9fbb/rnV5Uvrwn
aMpcyBWAZIF/uX6sB1IRXhT+Aks6l2Xrb5jDuOXJ1xqAGhFPMsciZPsC6F4L1feAiiVvJ19OPb8+
BofwMphCHZOl7BbBf9CXwBjzLxGlawyhMGSBDR2LbJh/vhZlEU8jTGveIcEnKrhanAv25UO9gLAg
aHZUpfE07kymD1iNbc/SQBZERBlyedyydbHiDifmt3ijFs9h3sTXpt6oKPGMhbB2WEb+1RkLvSz1
S8jaXuIfmtcNm3FgJP7xoosz2X772USfif6yw1DQ8wu3HTsEdD4n7v9osfIR8KLbXAr5xt/Wkv8Q
R/N8LNRFxO3L2dVg8pIO+sLeeBUdhGurb7Aea+lfNx7Rroc5OxJyMzfQuybtH+aiB5g++3juPfHk
YQbvDCaPp/bhlX23LQGso1ZPOIGfDl8nAxmu6qtdmy23NGD4jbJke3kwWqBY3rQpxb89ewvOKTFG
MNJyMHmmWiEUMn3VSX1fOaCB8qVq5nvVnqN4zrXV7+ZW4ZG+NLAmX4nOrpEUKwaNn9ezvdw3e7D/
iYqdl3Ma/ruX59lVNAKd5nV7WmUdEP776fXSyLxvZN3pu6bIsVoQH/OndWc+AXojJkt9FguDW4dk
DLSKbLUgbzk7CmkSEVAqZQdhbO3o4Q30dRFpRMBboxsi5GFl4hS/e+Twh8rRiBwAqUVICxlxlL4m
0QCu/85Ey9DtUJm+BV6HRZRwskeHHZGf9RWRHoWErJc9WCFN9l++qx+4AY5fud74qdBLq2EqEB9h
KaPt17R2bpwbPH6p0ZzfwDzYUKYlC9VCOf/uPxf1xIjY55lhwWxL5bS93PdOWqWYRhQ/JKe37P0f
iDIBMfsOyagsfvLvxebWvKNFffFj4lkz+T79mjxPfi7nRoje3lcmWwEQs2ehNYpkP0ie55VNDgx3
6qY2zUPoI1dD3kc+iQogc0efBW+Ehc6Gi+G2Dw5Ro0BFciTBXzBRKNH0325oZiblbCkSWhbVSPu/
Cd2Y07VCWTOVAn8FHE4Q6xcWnbauKmFGln+SEEsMTwC5pqvRpV5GhUaMJIvk5kGuJiABcGJcKGk+
RRc49wTb5jLbSCOmkKE1J77CWH1mKqslqWJQNyZOvcctpHaRar3922NQEp3rd5H28xiOPEg+9uGP
04Dgw/HHIUi3wV8+pWDKqYHixosnYlkE1BwaPFEZCwxIfJzP5Gv5GJcvJYhOe2t0GLKZvGEbk7eJ
9wPO5My+N7DLu93DE9VEJfkzy0PvRPI8c4cHzrSu7SKum1ShUD4/0ihN2hgZkKXwWuLLkHTRpkyo
TWNQ011QuK8ttYOsMgwCxYK2r4gZ/9q/p59XZD+RzhJRpuqYEfYqKCKSGURiZFvEBDL2jgAiZ2xc
+R/QPJw8Zk3dmyEvStVMk7MDXiNFXVaSPClTdVpk13tyvRlrSrIafIV9mZzC9LUELviEd8sMELp/
TcXDFskWBWhQI9NBSRpBkJBbX3jD6galNx5GGBTWMvcYTMnuV7zE2ndtcn5kyu4dCn/PKuov3VrC
cX+xVmA5StTnkFEtE2EwCpXkagicSj/PyLX/EzOHEjUkusHMyMB2wKNyCdmegvYxrY2niUTzHR1C
C/Uf3snkzV4kmWMEo1Y0YnYJaDafFtFg+m50p//+PX7v32fBFUVO0iki4/1OgcyRz7V8F6u8rU4f
m+PmxsMCqibVXgZke309AhylC0MTYOiL+tQnCGKo0T8YtWd0I8/SpLqQT48y7Tp9Q/GdU/fx/hUj
343he9wMS7XkM41FaI5Nk7NJYZKdr6pj2HDooxzYDqMb54AaVemR4l4xoGn2oh10kin9pbOIllyF
gq043CS7xSGeOcoCyfhCiox0jllUl1E4KUzQXf0l19yccWmi5gjYHx07544z8a/Etpb4O36l+whW
ZYOd84ZLshBuxErXc0b70JybUd6ODLS+EPW79azaAQd3CypJeqGioyw8xT4pbsUqxINQ1puOmemZ
35XpQcxZc6HM8z5DgRFw59fTpJXpFXr4lmJ8nyf7ni3TlKn25c88YQnRg8p4R3+pLtPpSbGR+Eff
YhRTxM4Kd/L0Unm6eAwXh/C5jYd/cwNfOJkTBzm2T6vW9JGYgxX/USNyoRAhEGMZlTzeS74U9RnU
6RQN+wgu9Quy0oppeH6Bj9HwbFXpXe35qi155MmBeR0ke8py5yK8C2TnsH3ePi9/Eu+F963addJK
d/WXGgmK7d7KiT2uJdqGc3WnHQ9Goj2XUqNPjTFEu4pCQUVqJk83ySS7Za4yksjwrb84Wf13wePD
wUlbGtvt8h+VFmVbF6xP1tK1irwnq2w4N74GR7bz9nIzyZ4xr/mCGCwuctmHTC4jmtCF2Gwqi7Mw
SJKe7AXXskwIrLy1MgLDptmspQcCyL3P89eHxIV8PPN2nM8bW/1TcppqXGan2rU4721SoKwbP+1p
ahLQmv56XrtMjRX1pO2WufZsueyVJk+XCd6cJXw6BodmhZCL8t0nE+VLTFkQOHYxvGpMp5DONua3
ZD0r3WFOBbZIlRqJ5ezlnLp1Zg/TyVrE4ao/vez/JT/TY5qjImCxuMl/rOcCBA2Z1WzkmT7PKenD
gPTNkqgcsLLn+V3cL51lnsOo0L3M1c/2nqsoyb1iZ5N9ypDDbs4sIUfbyFbO9lVNtKxcrVhjcKfX
7ySkYQfLX4/fF1eB98VKPj+pNnabf8XLpZOYFaoXLMRuf6lvlvPOTLWZ3REkzDiJDjyGGYOcDx/F
yayal9++AZRtF7NwdS7Tg9mt1JmlD43VrNTM75832tXTLCPcYVzLRDyHuz1eLSpZNEQ+/3rQYGSW
idpptWnP0iYRFKrL/aV8yX3dLJH8iRUuta9dC1zOB+9nZe7dRlRy4VhLL3O1SYZbOskyjqMt1Q6S
2iYav9kdbZqZ1Wez80c2l+6kV9vOLDt/vW7Pr8dVM3e71BMJKYiayg31b6pQrFz1m1eM7jUnN2uX
axQ5IotaWD9on20decguBfO3oHj7fV7equDE866ZDQKoxJDgpd0uJjaMl/XbxJirQjV5lUx8Tb4t
Jxd5RMbEGRV/S8qCJPldZ0/lzf5Smbk7pcSskR6vh6nJrllMusx77vf5uFpKXuvHmzuXhnxfu8u9
tFrDZCdJFhGxJ8nxtLo/+80mgJTmd8wnj0Kp2FjnBB4dr9V7cdWc3mVcr1TqbFuJnBSc1Ep85d3A
jk33cm9dS6lqejauTSV+TDLkqec9Gc2M/CN1n+Nfiymw/TjxnEt5LiWoFPbN6WFXKc6NaH9PTUsE
xGQHqaS3obBxIB0pi7ZJOJ3xJqmNHgHxkDBbcnLWe14H1/O1tp2UqpeiDH4iDJOGtqY3H7NXgaXb
4Xo7HxSv1f3i1EqPi62NQnG9fluNp99HA5g3yqbElKt7/b67te7L27B4NqqV3KWYUyct34opkpP9
63imkDUoY7qD5LLQr0v/UhRpk4mMwP+RdF67jSNbFP0iAszh1UqUrJzlF0IOzZyKmV9/F+cCM0ZP
B7fHoqpO2HvtCkFXeTRGCYX2txaqC6PlfydxjmmYrsy824e5f8trp/ygCtfdGJq3w7whBGTdv5uM
ObTBU+hYqy5NXFubssKYMMTl0p6E7wbTU/Ne8Y0Kmietd9LwiiF5zIkcsMtiX/IFahmTSPvZBFSa
zJKtZnCFh9LSaQi5/6sQSBc0TZr9Nci8IHD+UsncmoxBJbrR0TI3WRreepAnhUx3w/DPi+StZg9H
32IJdrehpoQtVAqPxri6WdLcpOPP8nXS/cbev7q9V/m2ZHsQTXHP0V5mUTfMVYY9XHjRFj0OFRdl
F2Z1YCiUuXX1LOSjAGuCMKypvwvzN4GIg1wouwCQjsXeH+Y1F/y4ymtwZbNimEPFIQJ7zFwNmCY2
z/6qmpBxzlq+5jzXzJ3X7UZj1aBPHaZI8sacmc1Bho8bLoN0p0SHFleqtuiMTZeu6RPrOd+TiD6o
Wg/6afRWVEHSyCUTb0X/GXiHnmF0A3+oiwlRgdDb+ulSImojcQ0Yz2Uhb4PSuDpcuWJEnMM4RhIn
owhAT2cvny9kNJxd3Mf7s98lMEtEf8sS2Clvv1dAx+fPRrcevcpi2Gb7nI7+ulQ0V7Be95oESUOQ
KZc2HOZ+hGGnrLUPXeOMs7x+J6f1qk2ikyQKJDrjYO8aJ4UUVSWMo/J1G1R/esN9VpJzaKrzQDC2
YANlTXTcCnoxCCMTlUHBX+Xw9XaStTTtasN5H6jzQWdH64ngFGf+rQmn/Kj2mQmHQxEhpBqsPfGO
uppjDGlt2u4N4jyFZG2bbHz45rjz+2Qf9J7rM3UMBaWjqTjbTuEQHHSWVn7kDjHLncLryXFJl34I
lUm19/aAs6DJtlZh7WS423rnr0zASiU1ZJ4yvRoojP1y2Sr6ypIxGEQO5Ad7UZs2Qlww13KYkix5
MIZ/jhXuswHPa2atjICVES/RUCefjQPTV0PvoQBX0khrSqY1lYxSIWHnSlU56FvFE6va3kCq8p3k
kOj9ojKkL4j9yXCRTL7uZhqz1dpV9b1DAGc87hHbaQOidmTxRf8yZGnua8Rax+bGLoDqI6hIJILX
xiY9p6pMMpiAPIIaLBzPVdTumrr8ahPvGPrdRiAyDYNHFmBPjJlb2trOKIVrOv0hEWKR+Dqc4+Ja
OoErkgqaSrBt7PDQI6v2Uw6cmnE9KZlh3r/kKBp4yO1FwEnCKXQc8HmbsXyRLHUjIvNTYXxf4yYa
okeXUkr6Ml6aVNJ/i5DuW/LFqxvEWgj2+6Zg1a77c59NaG+pENYFsdpm6i3UFudrUSyksXkNsrNp
zRhyJZiTNCQvjW9z7CHVyaRtpsOQ8v2nkJTziAqhNSusbnxOTW/uShV+1UbkqoaKfJ+6zkeNJSmG
W8XgOYCU9GX6rzIJZC0xRUpjvE1oL6d/M4ntY9VVC1mXV4FSvMpYJter5AtOJck1mvAYNSM1w6Ud
754KYpSlpG+1n8q0vBmZpmI36lTHrSgO5cDE0M9+WkQwH7H69m+n1ynzGN9WQNB4ERVWYQECBwyI
vrGRagN0Oaqgiu95KZ6KTXRMZL1U8obD4Cpn4yZlBqLa5roU9lJvoldR0Fd3tJk+WvymPAwRSuhk
FsTRNc3NQ4ABIuDGCkr1EnuaKxmcLA0diO9xPytzo9E+vaBay4WyCqKCR0u3tx6PcKCVnzpGXkRM
fgE4VKKw0k9CJsFaoHfpyYVO6NyLdJF63a0S9Z9j6Cu70IgqN7B7AAQdebhrCG0awDUz3sZkMykZ
VWaJ2Q/PfhO9c4aqatqfS4tIeJ1Jt5/qWzWQlkZAh1ScesPoP3rPXPZpitRGtxYjDISCIjf3lH9F
mmkzxcds7/nxdxqMjxGlfolsJSt8IB8Ee6WKTwbetIo2GPxJzbbVta/aokuKSf9IpFPoDPMg4qfG
lZ/jzx+sY2cwbCijhwFdaHDmgS4WpglMt7bwRTbkCaoZn7SXCSroXSuoAeNcQ7XNNkkFTYU1ckQu
kpJYjDjG9+j4W+6BRCfDLQr+NAVXATPy5LeWWCCDYBKczrng1CKQLz96BMR7dAWpIkMxzT79ZDgo
SblWAgaS0V/d1v88qXmmsQKsLCT2lXQTizmhjXDSo9dJ9JWX1q7ZQoeqSzd0Ojo0wOZjL3+yt6Hi
kTh3Kn1wnSL5G0vuzk6wHqkK18+iQwM9Q4kCXAbSehhZc5ok5cBRz73wYOjqUbcvRSEjpK5woVMT
4W9JaJjrUlrWsuUWWby2DNZ0dU+SerYMwaHUOTlCefbodX03feNaYa9FxrUOWWtMYas19UlJxD6s
wo/E6Xa+Sg2e2aziu3JTpNFyEAq2VW0rZSe5YAtSq67VVzAyTNX1mIeOfba0R4OeNWO2nqOJWGUj
/19pT9OcJepS5AHY0fhhSKg5h9rhr4hg66MkcGIUOelqKvRU8TNUMO+zXdhKd4P2wI/6Ezkxfo4A
NDSYhUXdWmod7Ceh9JTNZk0RGFforjWWgfU6T1Q2nnVPUlrgE7yr07PBgsqxoYjMHbLwVy9QNXnS
8NnKDzVsF5nGvLGiHgghRDoWyl6FbXk+sJbRLFcas21ZRisxcM/V2kp4fIsBP+r2oa6wFtqj7EZx
vy8SfRsUrL0Id2xthml1LFFuq774UH3EYh3OW7pAs4tuTjoevNxjJAqUUITv0EmYKfiEDjAD4AJ2
ovycF39OZ1x1yV9rCQT+PkMNI3QYUrpbpv1CbzwmK/Xdy3Dy6gOFfs+IVCDxHo1X2rEX9NqbVohj
EFd/mdCOXdedot5H0oH3KZSsh6oNb4uHQsuSjSXVzBZgo8jrpBes6TdZT4eeBLxhMa/FWXxNnP5Y
Z+2p1uODEYeErMLkSGqajo6sCyd/mWXJzKBm5ds41W+ReNfAsHcpk3vZ0j/bvtkWvXk0Ktj5NTnd
g3Xyy3+NnrOB46Kyum2hGfyv+dvaLtbtN43po5IRXQ2pfGoTGLr6Nk+srSeFm0DrWffTIfSM8jQP
Q9OgO2eji1H0mzQhORJIHLgOg4H3KDapDWR2bUkbG3zhNMdMKXWAQO0CREwOAXQS+bnJrtYOmXUy
Ef63yUnXEBy0V6bHsB5AQ1gb2JKqfoGLF8d3ZTzL2TsIXk53z6j3mCORVa7+mpC9eI2q4yC/u2gj
fgztVxkevv6qjFegMHt/57Qf1K9Rdsqkm4aIpJZQpqNoILKGj+1sYjMGz4FxhkdvoORXXT6VTJBi
1tu4m8Ss856N2FfyQao3LU9gByc+isnpTZE44l6wP6nGJcrCUDnpPTlS5dqR4I8O36OyDRoURYiw
eTOxZECkj0fErLaVtKVUi3UErvW7j6QPSRwSyZ1IrWyp5ZUkL/uQkQbb3ZjxYvNdln+l2GagSvVr
Lv7ZIyFXDBMRHBafkXgFI4l3q9SGV+giuXHY/eA/NfwVy3lTpt7Dno9MnNWg1s5qRtHEx9NBD+is
auCamsYv5K7cyLOx+3PKh5pu2/ISx3tJgMsJB0B58d6UVnYD/lS/RDHP/NpsT0YPOnvutMQLzRVe
wXKnjLvYmNXeZxq4abDph22aQxDyeQquEvVgxgxx6d0x+GtMKm3pKOEW2dm8kaEL6Expp0fopJSH
yLC3Uo4FehxmCcMVjFOI20pGOCYb5qdEe4a6qnmE0pENXW+6BqIKLbr1xavPXlHNWAleYZr+08kC
GTAummxNVSoSvh9lYK1atFsJM522IJR82JRsMvp+EzghqsZY8Vd9b/21SIECGqZEnGoP3CMHbXPu
8aYKnVGEfetB7KB2Yv+eEL9XHQTbFcRbJGsgO2BlwkpHeUbDq82sWcrRnCKk3evxVepOhvrpeZ8a
LIxgmFkeQtjkOYY/I2w5M8ElSqr2yN4i41+nPijSX2lfo+bqDTuFpaTZIRuDxsiODA37Pa+3ajvv
IZxqXHtb3yb2pXtMECTyd9bFs/+hP6vu1Tv6Lc9cKe2KQV1pzsfxIhUHoW9lir1ExVuALjXRtglv
5fSSpxffjpfxfkDdwto29DTszLhgmJCr68p5Tj3R/0fGgBhyFJgkKBEbxu71nsgP3VyK5mIYLndD
hD6lgn6SX1C/egMlobOVMWugAWbLhGCmTbaCuBZpeDTNuSmYvqKSVlwgtm15yNuzHK+L8J2VOwfU
XPmM1VNYfOZMAIBR2hdJpthkvdYhAPR5lApnN1rrHKh+cx0QaHUXR72HuGpj8dOArmCRoRPpxZO3
VCoKrPLHqZ4hsSPav4bPxiAsOzAU4lFfBliQMAszYac8pxmOZhWyhFhgZ9B/fWoN4MsyiCf/Jsub
/qhHTJ/votzZKM8kptCFtylMlwo/4mTQ0QKekKwoDY0jfGfv6XvHPLkEyrG0cRenCz9KV2mR7FNN
pd0KlqFxVe1nov8Tzsr3T3yHvY6Ofg6+q0YoWHww+WLVY09r7XqQd4wxmbSZH5Wqz4U2gQKqpcXM
Oy78ZUYaYWhzHploTQJl1lO6szhv7R+leFoeB2qBioasJbHz2YXoqAlYl9dgSE2ImMVviCI4JnbZ
QiggUM3m5a/SPFsFPQ0+/l8/Ibp41QVu52NyquEgorVhdYmXqaciaJxdaSFoVcg1F5PLfyQApiIQ
nkEn78pUIbbGwDaNpC+ibWYUxZpCvnbtO0SnlDN5NeCc2simqBcVdrv4UksONivDjm5/miA5q8R1
nLVdbjNgzmqJkLP8CABU11W2qtSXWv42xb9iSBZp/KDNm9W8k8Hf+f0bX3riveP+rQALoIEOChfj
stRS7QdUkgxj45Fx5cUTe43ZFwYu8IdWudakl1JdGLWN3179ksbbQEPTwofLNrJ2GkYELYicTVJZ
CzDIlE7DZAq3k3vlH3K2cSb8v9+YsVDOLRuT0LEypb0mXr3Y5DrAgZymDAM46sPY4w11qmJ+gmg3
6rywPMYl5ca5bmHUHRPmln305ddbgxC57lanOJHwPIzWd6hdMUxqSDB0+UAqAw9Lo7gK3QrzmP9i
t3smOiQd1axkjhpNUbLRyt3OVDbJuBcWAmGIVIT0hlBclwCnVbEnV9FpVj2LNloOvfwNeWMpu7K9
IYtWUwZWrGW6aze+aCFpWq6Fg1+zk1cjMJJaYhox8bD5sUwtiIYxSXd6ZKDQuyoFahZ2GJknMUmO
Z5Lvoj5t+6s9ni1iT7jFTIdj9G4JCBTIGPCy6wghWZPV2ZmJ7oen3kzlFio3T33bMkl01Meyuo6z
T+ZU+JytZlXFj9y8VnQF+lkJtwFXQYcoDREHzjlEzXl7DJNsMQbF0lCefrzU2fo12yGcN0cRuhS5
juRm+bZuWEUbH4NjzrMe6um4lrkvlQRLqGAv2JEhjuLP51vg46pPOpoMb16nOgMX9pP5yiFUvcM6
zTYyXVD4FeNktBwB4fesnIs/Xfzl9AeqdhLiGiFnT/HhV9vCWWUKutD+ZivTRkkYW7OEFnsT413z
YAA0X2XULobmO9Q3nbzws0dZMyC2J+ozL6K3jvq9Md5rltZN+p3LBalJwMTnOoV27/r9dwwZFnJS
0X62xtZisSfvWxr5rEG5Vy0pnMJ4XXHpiGXnLTL7X5uf8mo7pJ861okINnEAJxjBUlsG24EZAkAH
BEZmdEF7mQ9uYnyr7OtS00DESpAUyzSVCWY3RisZmnBd2a4KcScJ3k40eUzPqFz4jtRiXf3zlVOg
z0eblXV3EfUGrMFo/jiTaE+oiy56eNmxJDoFkK/Errqu/VkgTlLyVcdbWacU6z4tHXMkby2rI5uO
TV1e43qlqu54RxadNFe5IsRaCd+lzeLE/jWWsD9D/RS2Zzv/zON17dyIngAUqHsAWQ4OYH31VOX4
3GOZDR7BdCliErUGjsrf0j6jHw37VDGFEZYKag3LDbasbNBMErEIAQaQBehpyweamn2r/a7Slk25
VHsBDgAPdfU086PJDYxEzGboVO1y62iOzwr9FtOKcOOrLucGex3OnXpgfvHbdg5uaA7xkCHrlywf
NJPnSOzzTF7rwW8TUscSPUNAZbgTHO/K1pLeg7qSE/igqwYwSbrUlL0Qu9w/4YTu4V8T1ewvQRKK
amX71EWT0ECT5mAsyKbFGmItC1uaCQBK+ArNP0uvZymaChGdiaVI8mdqPWwGryoZdjKHHIKh5tk3
xHWeEjaGmplw/LRrh3NgNA86Ol7vYBd3x3+jrIvfaU6vF7s41xNsGY1TzKRyJ00T2UCeiUkTOd1S
SI9BvZGvl/BwMC9p0IPoKHWDp0d0Dz+haD8VegxPBSx0x7bFyWiIUzYFVqwr0sgh/kqXiDOv4crX
QgDIKr6t4ie3ybRBJZU2tzZv9onzhtTKfnginoZwO+c99r5w4UxChg0MZvTQgjc5Lxd9CMg+HLeA
xI1iDqfRspd9HK8Kj5Ip/cYfNKJbtzQEw3ceJR4xW92NfGOY05mbJFtXCir2WPmubQeOMCNG08jf
rYpqSHWOpo6gRnIWcsUcchy2hp0f5LE71cR9qklMRVGfKONuaVaQvMr8Kmnrp563uyDSd72/ZcB+
pd1wkmobh6xTOt/e5x3Jha24ZJPPT5Vupkr8U+UfB6b/pRpdSqVfB61GwYds0alPVkkCILses1YP
TmTvbEYQkZEeU9YJQdDNI0VsVRlToJVdFcwhStt9Ox7YMz92A1uGSZ3uW7X7FL50NDqO7YwkIsSI
KVNh1KeShwIniFN8FyZocPLuhGV9F+xlJa+m0kYTo0r5I1GpJUSm7qfXSkjtPGFjrfjJxSvwqmko
9LUpPqQVyqxJGTfYXF+6BwausUB7GDe/NjZZAXQ4uRQeIKix/heiqSzQDjQwvOr2KGoFr89LyV9V
3i8yjpZQtVchz1jMPKMsHxmjlaKFH0Kjx6Gju534SoeTEuCSMTiPihmj5Q9epTi6p8OaIcdSCRix
+teYqE/ONFXcIh+QM9kME8/SYsd/5PYlNSDED/CjQpxHJ4WS4EuHlJ//06cyc9wr7PJG/24Bw4e7
NZUdGe/LRSZdZdobudjm8COmc2uVUulToUeoAf2HUi/sDB04Kz4pgHR3bI8SHJXmYMD9Vc45+ehs
OQqEt/VMis6sSbH5eVTPmAKqNfVBSUJe9GhwBUhHzsWgxllKhbDgYEEV0KFirtbUl562CUts4tB0
37oJAEdbjfLc9JcOMg3iq6N93C66cNW1pwSKbnZ2NHZTIHBfNm0QAsV2VxebwljL9ZIqxctX0KjJ
haY7D8YL3x8DAUu6Kuw1u6+R91/zNlvyRimTIloZe86oY+ivPsE9MRTzZSg95ME12c/E+0TsdO8h
Bax4KJdUvmaTT8uVMlqubDx12omo3hjNzom+kCn2iJSCXZFXxDJypXrLuI3nGiZ3BfQK92D8GRUc
haHkmj2bWKuFX9+HqzQxDnkaogEkEY762xyTnd340HFH8yPXW2CMGcT12nQli5AwLBSRYu+mYf5Z
rrg28+LEKOsicUsNhrlycn8vYvRrbc+wqqSYD/EKCp8A7cEp3gCgddTovFzgXxgZPvkgv/sr/uHk
Rfo5GVP0g1jqUd+GH6hZol/oU+hxgDdHvyhZOoBJYkK0olnmI+In3t0gMmLzw/mxnjYAkolOQs0U
E5Xkn41ncw/PYp0xyf0gMW3RrsVRHFXcgyAB6rV+B5cFijt7TT9StqjASuRBaKJgpq09Pp1A5Yyn
4FO6ai8NMzcSEGTnH86v8dui/2FRyfaCKJ1oljzxbhHGyJfT/IMFL9GOTdwKiesGMemZQ2CaBEyW
iPLBny8mH178zauFZS57Mgv8wqTS/oDVHv05u3d/mP4ZcWV9cb4iDBWkXv3w3sIWH629P8dV1njh
FhJaGv+fdrFv3Um7MCX7mfCEUyQ6RfiVjJgzvQS+3Jc4Mp2oj+Yd9vgbSbV8Rxilv/nuj1f7jS7F
/hMv/cYbgdcLlZ+GWIgwdM7xlNhhINoTnB7p84hmBNAb2cHSxs+QdwTqZejLp+FJCAH7hsGrp990
tV7JOIh9fyUkpl19OM3cTF3BglzslUZsBg65opYXWoGKYqg+th55GrJCAdEX61ELn6ZZsEx03HEw
l34DIpz72PQvbU9tK2KIyjJTUGxmDnpgxzrptUSPHn+bHlvOwXKNFvd5Ajip4G9meYtUIw/+WW29
83peGEcC2cdt5NjY5WGUkSvQMglUe4XzwcwPBlS4NrCJCokv4QivEM4c46VYR4AYSdcssp59X12y
OL4kmtgoYb5sO32h9uZcR3GaK+aXUPEbMJfIem1TCJVpuXOtK8o7Nnj9B38ZCxhIOrrH/cn3qlMQ
ZWmvyE5vVo/tq+e+Z2a3Gs1yrTJLk8MS/6yit98yovM8VA5xJFZOeQqSfmMMDpMYxkW5wboq0vJt
VjGrr6t115wxgeCsRcVtiTmaN158uEx8y4n6Qp6KTM1SYF5iVUakxWqWU3XWIyAhj45IRbo8cidw
GSLj1flCgd4tLIWiYTFRbREx/3bRvCfoqJ5n2BFxD2UT0RIsLfNvOvb2WBMsPeAuZO+zxhnvwYN1
YLKB6ZlxJBtoB9IZdFm8MdOarp8RMILfnX8gl5fUOchhq1mMJokJOnRrEoRtBuu41qY/EtrUJGF3
jw1QwmP33cvjXVgU53RRPVw9oRJUpXDUqCPp7lxZWtzQ/Yh27+XBrgXaW2TvtGZCLcl01tyvuHkp
xS2ZBZiwN/YQbbTEvOTKJAzJ+S0EUkH1IBsQYDfZDuAMAKDxY2UXx2tRudxnOqQuYhyMBWBYbLuM
Ygl7oaSmRxLBAtYeKg3uKh+SCDoPzLv4RPCLiDXgjx4LQuyyrY8qt4B4j04VvD7AZF61YPITy/Te
ACMR6VNPY1SwQdVdu/N4HfbBs754nGdwJHjo4Wuyi+UqS6BuElZFgnEHpRtBw5Q2QlNKKoyK0luZ
OTR2r6SiL/lg/gm2gI+eATR9ZhECxrr+t7c+mm5mkjgHueGbDzrq+e/uNWgkSM2lu8TogTOl+Bh+
DS576eMnJwQCoduZuT51NKFghPT+qgQq5PMESTkFB2NKNs6cncD0s1mJw4Jgo192cCzzX/z2VPoY
EPrzHQeczJfLc9g/wAvwiZFjHItP8pZXzlk84r9ql37BVb6x6lr7O4Ik1g4fM1dek3q/T3fiUixh
6kJYTr/SLxSqsJ7RQMZfiJeDH+TIPGNX8jAY6jBg6r4g5Om3fMPdtnfO3q/3q67Nl/eyj4oLDsPy
g4VPdelMYjitZycvVJ5GR/YOmvcKhHZODVzcwjtYUw6S2VLtSMj2m/BZxfzGZmrhUtt0ZU6lIEJh
qnbXtMTHJIGdk2AnpP6IySQ3vtQElkNlrkM5/GZ0dmhtGUiNKaG/ZPfMHP4h6/xH5RF5Da9QYdEh
VKY41RwBldznOGkpwiSHhzmiC66UROZlxStSJ/4ECkFLA0ZE/athEsl3VtBbeVcfxIvrFxwK/Rg4
/LOJU6V4cYt4/MD5lG/5V/NHwf1HN5Ly2iCx5FH7Bi18ML7zL/WPERc7ft7/1nf3lS3rA2pZ/jiq
apTI5MOjTy/aGRZ4wtlAdlkTOR3yDrNXBL1EKEa8BgMXqIEG7QcB0y9fTvLLtUzKKdUAI7+CMTvA
d7hLIUO1iWsBtKdGbIek6c1FwTqESTw3HNsFGvlpbeiDmoX5CayHthzDkfOD0ek5vSwToQz/oDOx
qSgmkL3i4CeXYCo/aM5qOA4Z5C2TZpi3faJt6rZcRuyapdbYT/vbsGq4Zosh+Et0wsat9hIGkxzG
U66m7lxUlYTForqoWvE7OB3E6BHzb2mckmrKSTHo0kEhoAvcFn6NrzTlLRBhrRU1L83A9qN7VNHU
tAsqDLuVnro+HFol+e6lkaSalge3qvwXQ2OV5Cvf9A5GSq0SStI5qLxlGudfSsyEilcaYckt8bqz
iYLQ1LCfFdIqjUzsSRVmIbL7dLkPUGq1B93odkwKqnkasRHSzOzoJMRPMqSpI9bFcaMCRFBqpCrs
qtBb6RrMCI3MbubTCldWQmcZxd4s4VwIQqSvfQdAwbIdRhR02ejr7Ki4IaUEFGVCDVdYgGWoJibk
c3aNcI1EkfwRpv/i/Bjlh6w6kQTQU2FGZ52Z85unRyVdR7DvkqYZIIJRbgYGTQloaIa9YPWM+hPD
h+/DLgubGTg9IgsA5dfyI+ePef5JD56GsS0sE3XlNuEJlUe3La+Iy0u0BtGqYf0EYWCWAw1KV1VT
rxKqTt26jBatfzjXrVmtMLjMlEXjnxAayZMojme1mjsA3lC2WmtPW5vGLrS0nRzoS1lc0PMtNQna
fLi1PezIhpTtK2z+sdq5GYQmCUV3IjY90AisVDIDq7qAZsJwz2hiFMCm8hI+vO5uQFIDlSAnoQYn
UD9KPBP21nYG8vaqq1kNS8nOljkwUNUjJKm0l1EPVsIad12hHNqe9iyzwE4FirNvbIb3nUc6GjEX
yjZ12MENK6r+0doHTcHVH89Li7dQ/mxZ0HjWl83TE+BuGktv2fX9vGFQNDj+siHuMewnZTT3BhEF
XVjw3qxXueDRHINVK7eslv4hKGPNkazSuFvaJnQgUpep7nVz+LTGkj/tFlq9HiN5qXXOXikKt7FM
gudst6S0NMDPmJPqJMCEwhCv5axp2pithvORoyqNHLQN2SJzWsT53VY3rEWFHVFP/vGIfvgVc2Vf
LAM4UsbEMU5igF8nyqkPo3D2YW8x4Ak+SxUrv44XQ+Cd9fxDwxo0B7qSq4OLiUW0JAGWLwnyQE05
qrQgTfWacRMnZCltFPPboNyVc90NmfCptrPgMSr7YeWQillggo64fHRWFwGPUJJg3w2DtYURP0c1
owaPyMs249jsOkqlngIjr8yl2ur7yizWgpaxJeszrOpNV0dUp7lbK3MLDpSPgRu5BOc/Yl64Zyl1
dq7YHwpw5Vx52mVMd6/fEjVg44gGOIF2RQyLpnYbNamvpjehKWzslYtKBSMhp3vZEp+FE2wdymW/
WwsNJwM076hP7jkwSXhtdAkqZmJJY8kIkEbz77kFkY5lwRCw42R90zq3sSRssaU4rOTPgdg4T562
Wty0WpCdpuopQp2TA34sjKNG3lWfqNsWZsV0POQZccIk5xFGwJpGH+2P7FJO40K8XI6ez2S7Qmsm
AC3g82vJJijvNQS9aOI/9DEs0RrXksZlwDQUyoIdRMuMY8EGuaQXIc8jCS+acFXMuVCB89qbK2rk
NrK5a0ubfhMJRDHXp5MbWZGN5V2HSp3w01n/r3+k5jGsDpX05cOBaLu/lOPHrF+RgV4ZkolsY7/V
p9+iQnmOPPzd1qXFQsER+4GM96MHgtVjmE28V8pP5eGfQDWmsH7o1jlfpjqtHqA0im7PCeapX6ZM
RCNalALzpKRjKRhA3thk6xBnqvMticbf6fNroESsZJgpuNz8+E8n+6J/15hTxoCpFdNI5kY+/NhS
ntB7LaJxNIDxt4EUoutDZV+OqQYR++k51O+hotw0FRtfbuKy7HLv7isUoSobbuA5Y3eV1PYR+4nO
hgsIRJRTZYUOF1YqWn9jmTmmncxs0SgF8VuaULpFsU0kwv5aEztGXyjIBWpZnGSZuyvpA3Wpmz4z
99j5RbFmnRF7tJuESguVMbd+4o3hShqUcfvfB+4tAb4BKaOiXccuJ6N6+rVg5IMZsIxvbNQc3ojN
rO1Rj5pFsOqQbztBKBZKpA5rKyQySOTDMzWfqqOlTyeWOZ8K5zR2MuAjR5aeQrBvigMpWsRSATmv
rJubzypfBFl7NdNp3VVl3MlhNvzQu1ZuVgwx4Dme1FLXVvEwcE5lZY0EOoV15uRIxPmvcgyitUyF
0hksthE921njbYJRrvcIk6iQHLKE//ud2miy22gh5Gl+NP/vdwS2hOKw5c1mNwNj8ukTsgADPSX0
d5siX/DDVt53Rtrvtc/OVychEksW0aiuLJGxob11w5l3en6WtYencNL6+V0a2C36xQ5J8crp4Y8P
5lFtDTdDnV709KBWfB1YnbaFDkig6Y65Xr8Sk7UZUiSLeE+CoDS/duNWRiNFK1leGk8cncJ8ZwPT
liz5bn2u8rpkqk9QsbYN2IF58nDNLX1eF/5hhI40wi9U7GzTNRTrXGSarWztQLsnTXWQY/+uMCQc
YDHZiE4CLUfGH+c/7Te5bqd813+ytAUjF3zkO+WBJ5D2Br8p/QP2s0c+ZS1Owu4YLRbrMGRLH+ZV
Zxxy7o6YE4aX/RvwVmFX8B3v4j9sazf1ZZy9rXae/K7W2TnXgNjiv+CiPKBq8TG4tI/+4X+VO7Jn
bt2fQrvCXwpki37qRUtMwQwQGGUqAZtEyvBH07/41n/zNeU3fr19iO/JPNfTI0yFubgYrvFZniw+
3ZQWQ/XwyaUl42lMF+2lvkxBK9VJvpXTv18OnlQDHyRRORhDcZzvTYzmsVtuEAN8sg47cTftur0G
xrJdy/fklfJr4jD9JeLQXprTeIUS+Wn9j6b7Wk5lSaIA+kVE4M0r3Rh5hCQkeCFAILy3zdfPKs6d
GEKjqyNBd3VVmp07d9YPQUq+QRXz+axxctMu/5le+Ugq9AGnpHlozAxDS71en1Yv2IOt7Xe+JTio
vJ6HMrzJWEan3cT4CT0esno1YZRjYnvbYSUyxO8l86hrimVvHQf93/Jb+ncRtAdoqEgbWPhqrqf6
nO3KQlOlKljCskEBYAG4C5lvoneZAAlI4CyirMZnYMamL9Fs7FtCasP99xZi8V2O061rO9VJv4Gl
pADPN0QH1r9akR23i5+59poA4PKbzNr3qSHzMfnlNC54gjhf3vvwJT8qfM91436Fzj3Njlog5Dxu
CBLC1WWGary73upadXXXb8rPBquZZapNJo9YkZdvR5lh7vn4PBfH/eodqdDkE9ZhMBleLg8i+EHi
m4o5bFTX1rRWLNSPBcw0nXMNSX8ghOV5MXXQaCrYNcwEQKou2ZHaiDXPhPEWnur5o/KthpSMZXUQ
FN9uejAUOIBzwwH8a3EuHYIcNUy5L52djSdjz8kjC4QwIk3GLJgdkqv21V6/+cvrNwwhTAmx8jqQ
ylURy2GCOh2UsH3IMhtGP5fJ3k1Aw2EeA6lJoyfgSZAfMI2PpiSuhSM7vn5kPuc/e+2e6a9z69Re
t9Kd+QgLFIhbbpR+8n/6nKVbrKD84Dgi3zf9UY9Nj33E9oM3Ed87tOTI7tc2196GcFqSMIfrRavy
KhuTrl+kRGHPc/Jt2D+XcOxsE7qLhWO47EoYXrDNVK8f51bIbqddH138kxZSjQCvqKCp2RFN0VpA
4VfftKBD0klyApCE3wImkCyYRLceBcUanbxyzV9qQr+LDuSXqAqBlFMUOhPKURC1gw3DTM37+ZW+
aq70/GgoaH3y27aCpMLbK2eesHxDhQLhaqKZ4BaFPMVb0PIAvvv3Gy292u0+Ms/cS1luQiJ3AwON
XVZlWvPL3jv1mw+DEcQdctniX/GPNG0A0ft/RYoVzfPD9SP/lf0qNfcfF6Zq+6ZYtRkTBV19lan3
0On5cn4W4+0w280gvwzzenahKN85tpHc+XOqt3rePWceK++Xn8x76eVQXzTIPr4dn+ynQ3fHd1aX
QNav2+u0swvgdbWwr+rZfdk3je6mWrmt795PpC9L3zmimbuv+duN+TwOKXKO99/Fh9xr+XPd3Pwe
flNfge6Hz/OReqm8z1+nr1k2o/iGTvWe/Tg+pgb5zzMsqaCHNgBJN5jXCINjP5xpjbJL+vTSYvU1
GJguW2IDUDFhx54M0SZef9vyiR8bI90mhmjDVNqldikYI5HV1RJCEMC0W39jV0e6P5D/RHhb4ebf
bhmdk0hIl9Fs/buR9EHwgH6Z+EizuVCFgqVzVVezsHnHNAbIWYZNfbfuJRc39DNd6ocTuRhkl6oL
g8BOylRGYgh28AnYI0L6a8QH+gsNw6WhqSgvV9EzqErl1Zbe9Jzpw5ffpRa5qq6/L61Dd/5dej0/
cUDnIVO1GmeOfAohcupkVe5QLyW4trRiKIstF3oJNpcnIloPuQEPQuwdlmEJsrP/0ITvrzIRU3Ib
OteT3uqLibBua3MpzR0eBnCOvUwAveVqkBQwiWEBRIUFRwgp89/5T34sIcNeRcJHLB+ReTeTBX7D
zjlCF/Ovb9GsYggrsmZ12s3VQTa7u+zvP7OwYaSYxNHCj9vr7p7kihN5/FSK9QdOMToKSgDuSniX
cmCkkStRuMAZO5O306FRRfK5jJmnoAlJ1BKhq+dbm5/FsF3shZtW5XxMbNamcR5YD+t6xE1T8RYj
h0GGTAsrtA1/YIwTg19slV6Ln/PvKbIf1SlN3x+bXwjm+mn5TdGzvaIfwWCX/zQBsSkFhRNYlpLl
2ZBSsPSJUuatBqAPcwTLMUZUgMo661HuOXktjwvP1hHcbfH4f7zg6Q8COywx0AaKGA8oDsifYSt5
chXZ8Sku2kQeOylheyynmSCNtRH5ERaZ39s0Zu+3fzA/eD0LLKgXU02QPwvL/fEX7pSP/WfAGXbC
FxWfAJIFb+g7MI2Ic+/su/uuZ8uQjVPfVz3NNqKpUan/oHxYdJEbvE/r0b156OkVE9n4RRvFlegA
c2Hc+ZQG793Jz8MnGz4b7cYzYoPfjDaP4wJkLm7XzlLb3n2JKJwrDjmEF9ehR0RJRCs0br+zD80W
haAKAJhByP4h3zo+BTXWr1R79tXvhthwEU6CWQ6ZoavYgTWdpMuXw7kyBu4YJp1neT77pV3u2HLZ
zvbTeAsSXxgdCuG+kjA3GkW1dBYGZgZeLEbLYC7NxsGNSsN1fV0/va+a29b5IfUjPZl/IilKTZWg
MLuOdPNRbnYwUIlodPyVoOKe59+1YEInV20t6x+poStahAPOoPHOG3LZSpVGZ5ZkuArVcZZo8n3p
6Eof7YP7kh8/zh88qbMGrKBsDR0NRFieQB9xNCVc2VOrFTyf/eL0V3/Yzsk0Y96QBtQ7XaqzWHFG
77tHfhylytXlLqZSMtMkUwxVQRC14+Sdva25X/4of41z58ZlcRwe9u7xqtNqlH+9tXKfl/ddLd/b
/hx/Sh8EwoN0aeQY6FehgG7Ah4bqIHuGFeyXEWf3KgzQJuVCExH114Zy2YLzJjPvvn2lBarPDLat
THGuYV5WXApSYCtFH3L/Unxa1feP2edN/fgyfe9TziL0WNd7I9AeAreS4eIj/bT62IJJP1JUeCrd
NW/xlR7OC7EfVvyIlqhr2Hxfnf9LNd0+rKqo+rTiqrO/86983eABrIoBOYDJgBcH2K1/Cp+lz9Nj
6TNpr576gxt2rqzOtX/nRv5+/4u5iZhFa/BjEdQrBD/04tpzmiSLdupn8nRsnV5Nnn8vPR3eC8+s
ZUND18tCdcNUGfo0y7fdTOdOujR5n/aXw8mlP8jlprVM+dRMXzFOJwYqJIfHzCX3c8gXoL4HDVen
o/JAfrd6m2zyv9d6OinIaYtPl5k+NZ3+ZrGo1StIp7N0hg6Xv31+1T7Oc71dNhuny+fH2YWBW5aU
nvr1/aVvZsi8lRbR5K7ZWuqcekuuuo1vl4f0PNNK5shYBSUxLcKXnQ0533W2gsNUmtAlIkgqx+Sv
C97kMtv9LGcVxEgbtDShgZKjFDAd7q+ph3Im+1ycn7SGQyXSO4N8NrNJUwtT2Zia/ALBeK4OXbg1
dicl9LTbSy81DymM7oq33vK4abLdJiypxC1Sy6fJbmumzJ4nUds8a4ZISsfh4kxaCS6cpW68M3tt
Av0/Hbp9Kf5E8Je5oIeXzi/l0rp5mZ7qaSS/7fQK+yzQJmxW0rfaKkv2pUJ9fr5roop93QqiDBxN
7Wm1jfLoYd2vF4ZGx2b3f1dcqsVx1ctf0x+hrlGpppP7IFjqzCZ9zDT5R0kn/6eycVnFDgZMN2t2
1B+mt8jxX7hYMmpq+VjcIxM8EMFMNk+7U3t5eFBMnGW1mMeGMV3h1YRNthGxLfoaFjGlFYaajEkM
xdpKY22qgVIV0MMtOmZdH7nLXYYr1vupdtlcnh/0c1Haul0e5wW0+LhTNDUy2Cc26/pr1xsIgEPB
Z89HHt68awTeP6dupDBKwX6k4jOlmE4XjqKIu9vicdjrfzRawpyATIYEa0iB1DSlQGmqDFS/bhEX
iQFnGMFKR6aZ9jELgxFsCntozsD1CA0kcXnWTJuCVRqURBZJba6gSnhVMVCz4l7/UAzUPeZYvDDb
a/ubmwTFQmC9P8WWydDlI4puKZVvV6HySioyaJzlosKUCF/TeDBf94eHlCkF5kCWYjG8itF0Ri/a
bYrO1ZkOaa6xLo7Jk1rNBHO/ML2yEAb1zYzJplB3rJ2Mm182i5Doc5SjbiNMUWpCac7FBsifi/rO
YuX4o8zgFMk/CtTehQDgWP2B97+qVFEu4/O5kTbfzUd3QV9hGoPxUIemXMCyyRAdKZJx1JCEUJyy
9zaoKYgJAQM3PcDA9+JJrkiAGkG9kn3OXT9K03YB7SepE3YL0+LSzal5POvayVEuDTe3t9KiXqJQ
kY6MskZ+2dBlJ3pYrgUmWNIo0AknG9aPZ4VGGdSjjZ8ZntYpMvfn7/20zupHMql0n8+VdgWNDFCT
qIfUCEQgmG03dVpsB6GtCsK55mswvyAZB1lxl8hR0lgXYgLEK/C1gZjiCs6vVM21pl85ijO3t8Ur
jSs+OP2H7vO3QViTxL2cmZRqv4dUOT+HSYdiQvo4h4E5UKZBCx0Esv8ip3lgZoYiOccaBGTu9U7J
kzRLskXYMWU2Xyjjap+JnSg7tU8RlBC5FE57zgijQTRfGa6weOVhVfTkpQ1GV+k38ymTS4Ik4mRg
ujMeAudwMYkIBEkeb+MzYw7kaMxpmB1W7Q8mgpVUVS2h7PYF5lMhUfVIA0yVV/sLQatdfHnbvx9E
KCIdGle0O1IRb7VeNNbyfMukfCZ9p8ouUVfrNp+Ldg7QTFvIYCXe9iaOJp7V+PwyK1fnlJ/nymDV
0ojyxM/Z/7aCEd5MgiqvUbPLRaR4IBeunkLpxCrHmtmOkU53rq0/JurDU3u2VJX7BIu4w3mU7k3+
Jn96g02G+XOvxTBEM3lP2pvmrZstVYsCiHmU61Lx2wyXje3X8f3WO7+fTAQdU6PBk818lZtT8dbz
BQusXSEj+nBBm/3ctcrN/jA/VCgsHoEaHPbpqdQttqdjariFWDzg/28fRz0Z5usC2wB4H7Ohms/l
W3fcRQcGVWVgRyEio81OmrmukIEJIawPPwK/56iMWkywnd7Gl2SYEoogBoEPUWG+t+FLRSkh5E9V
iKNdqrVzaqxD+NqYT+gVSHCor4tXscujzbm+2TST7xTmBRtx/7zT4X6q5rFQZLE3xLaxNddC1iTJ
kOslz7yo0c5b6hi3Yzn3oO/51EnncqrRM33W/fPTnrzgLpZ7gqGzn5gWUjDJ7xkOdqZBXZfHCqjF
yOLcfld3nYSPMxY/X8bSs8Iw9739AAUJrkX6p7E0UhHB19RQgH1HkQy7k28eemLgVU+ILC/XP58d
LYcyTIBpYh1V1CWx7ZM+FxpWlsWuWEf74Wrc71bK9TLBbAulJITyMfaGCZpR0siWa2CzFM2/oyg9
6N5dhdpjqe3yY/WVeYKRygmm5QBFhFu4wN8epJbnt0s7hLSziOh2RA5mPloGenotLfY2tBjFQM8V
BiQdM2GBEocBogE1rl5ktGidBZwIKQimyzTktqVvl6RlbRkHYGivBSMQQ7JhCl5glwK2smasb+Mr
lSaLM5b2SjNcyEZfUIqZCEtqQgBMrDKcmTd4U9qpZj7ZmfLgBG51R9kxQMybgc4uYQU2Y7VKmfgc
LB5NeuchMaUdPmO8zUQyaSlNaJMfwZ1LZtlCUS3UWA09ect+ZN+mgytYRT+I4oMx1Cr+H5uf23v6
ody6PV2+UEg1HQemH6fJTfWZrVGB2ovor3p4z8ojM7Dh4gBxhfNGybwRGJs10K/89kzT0qQqjj/R
3DtHAVSaNuTVMhvkWp4OQ1JEY2nNQKKhxutkjBXXzTKr9TvnUQr+vo22tKjxViVR12hnilsYkx5n
hufmVvo2Rwzm7syPi6fD7TIGxB4hJ0EuAbkvLtPW0frmjoSuCBbFjzQQYZSM0t3Jy+JLwoYThgRm
zaEh6cuD/YTmLsFkeQ/n2BWojEqSzWLIsmLyMZYL0qYsvK4F3iImI5E3ZoV0SWCHxSdw6z5m77Yq
sPn6YqUTSjdgpLdoua5PgyJ8lDabfa2L9Hl3bc5yTwWN5ud68dItJ4/I8+QCNHnMps3tTaP/WyXX
VCROksfSrH4oyFfq6/NriXiNybrTJmC4nI/b0ITJlOZX053M5/WU8XwTKua6zx4Mljzuaud9A+XN
lI/inHpSPJniQtZ2DftUgcV+Oy9CYr7v4tkIqg2tvtz5M9sHzFjVPHGgmGWV0rZdW1xjOq1IaAi0
aAmB2IKKdg6jsPA5lyPpm+1gzwaxRU6JCx7brTtOxYyfsU9waBxWZxgcYOs6mB6DE9pPBbU/KMrs
3YU5C6swSRqYmIMiSJMvS3OCp1p4Y4ExHNmhX9CF1ENGgjWlqSl44AqRhg+nvLQN02ggUu6YrVEs
yYWKzW3XQD0sGyQh6pJS048rVWnsILVB201GyWWopMZEwiCVEMC89QpkPjz12k4Im28sDKUB+tkU
7eKoaCrRPEZbS+l6Mxd7Lu/GVKqxWkCP8rmZ2zzib5bNRSs0ZkkD1QWHKzerUws7G6hA/FMDxbFu
g9EB0fpYT6ebs2M9kQ2UtVHVtetksSCyDwAbZVO9q2v7emxczBSDFBfj8nAo19b7xjKFPEL9iwxX
bVpobOZPVEQSkThnIKzSJHFp4uHOU/G0/FjaPBSNLinE0128PD3Yk6dNLalEhhNVpN42ago5vT4p
sRrxIgnjss3DcTpu/bhQaBR2DXROIIi7ngqu6HFfIjIiQar0GMLSVToqzesGTGGOnd5VE9LxOh0n
fND9OAlxb3KQTW2XDczGpfpEKZ7g7p8a8DWbCq4M4rE108gBmpWSBt2NnDE/vnIDLNE6eKBMP4ZT
CZXBQ3qhFlAPs6lYxh4V0rnWJIf66/R+/kR4hNrJhcz3nKv8T6FZoUMe9ZscjigXoCfc9TtZqBll
6VXsvIc0AaWDYOTexPFbsMPz360pWs+cgj2+HJX/MJqE24DBokk/aGcDH0LlULQmQGYtktcVpyaQ
EKiAOZStPnlkIGmfRFzA7nUnCjwVLkwr3GrRoqoX0HtRocTRUsAycdEwbMurmHlkgg+E7gfX0XpH
zxV6J0CXCwCK+n+VH2y4gAWGEE+sF+Zj47h5F7G+65EOTbdY8vhrrgT06ZvUz/FTPfb10Dbhu5F5
Knc5Xeqaim28SBkT645X3obOIejyGmBwHtTB4bM9g8kpqO3aX44fOFMA7EyyrM4neHB3ipW7sEQB
ojwSFNofengon+WW1rgpOyAK10knBJWPOJojKJvAAKx2R+b4vGTMk/JE6+6yKxGEGmqn+RBMuCSn
34ftFjXIquMtgii102aAONfUNwBdbDnB2KHowpHdEOdjEdSrhHwnYS04WJNFdIpxbeWKQCbAS1Ll
Jvqk4cBIveVT9s4aTVJozqhRHEQgs/qAndFfiljQUCCZ86wBp1Zo5k0It5WWo3yH3wxe207OmGeC
U6EOmw9A8Qb3V3S2iJW4QGBa0YI3LElpY5mgZx2a5dTk72UYRuHQXlTiwjnA3nyTY2WScHZhxGcN
WLvaPe9yFCLJL9VCgKL1l4z0pJ5k9PeywISHo+KxXibMmKUQGRtPfK7UtySfHX/yvyx/peaAYnjC
Wqd049UGjPIoxFBdt8Uz0uXvMdTCDb+RGl5H9j+wfdOW4NqcwHH/RYguCC6VQ04qx9zn4v26TmMY
zrvNVXUkaz1LCMOdo4L3UbTYRLsJMnE45s64/7QmChRA5IUhWBF9CtvAkxXDQF/wjdm3m5DGyp/k
iXF50pwtADTRTci7lfELuOJ0VnNMlMkH4gDPfiwag9Kkzsyl0v7Z5D+M0NObNqdukyVLGWcRprSY
ZEMaxvNJ1WTyynWBRepw6JxwCmXypwZSqWkJyNOUzolFrLQF1NKZ0B9sgAL81hRrL+EAtXnwHdxk
UYrLhMNkMHnVN4OLJKfIy0DlW5hnFDKc59wvsmm+s/yFtgOkPVjeOCzHJApU81A2aWpDZOnDzGdt
RYhz/i5NWR+9sLE9NbkE68tcCTFAd6ToBSay1a0yRXtDddtJdsC4M1zpzaTJJ/BXDt6OxKV60mj5
nbS0X7E572e5kQlUCsq5iKJjn5QajLmz+XVqLkaTJpFA6kJQDf5hC7L1u/hW1AUQJ2942Tgkl1w1
I1ZWCBLcoYLraJlHIrTVD657oV15FYM7s3bToWHAtVxSkaqnUsVT895hULTY2oO7c85F2/nxlrrv
nnB7qCiJ+CQniwqOUgjoJjpHCR3/nXIRwatMH3Mm0hV68tg8pWN0mrhj/rx2mFC0q+VK+t3jyuB+
Pyts41Q1k8SYhek5/1TN+4bH513QNlglOmwSFGIzI/yBvbvi8L4Qho7pQC9HbE3c77mmwDGRhxjj
m6mfM7ol/bzmVWLIE3zXWoWOLhFBFRe449L3UZKJD3FmK8N7zByeU8Y34ETi/10Fx41pn/RoaICg
by54OZxrIHqKLjytMkRhWk+fm0qQwkMmzidnSzVKV4nprsbenJqldHRMFJ3vKRTxhAwwyAje+DJv
3LZa2Wrq3EV1q36EIO+6MqXI66JjJyv7xOFU+4pWsj5BziZWQOxTAzSeS6vFvOFQKqKAHalnc+wG
EUlBeLN9TbMb+5LaNleBxVq1K9PmZBAXL4YqGhOhLpd7vrTBHA6czPB4n3gnmRMWTgrhQE/3jcwN
c8zwTL6S6wUDerGHDicPxq8eYVJ05s13gBDSDCzhyodylbDjwpYanaehIIN1F1oReDHb3HYMKjPa
3sMDTHucFoWjUojGtB+ifwzT4927Pjo8dU0tiP7wrmC0agwVM1ukm5+Kk1NQd5emqSSJglJ8oxSZ
e6T3K1c91ZJMoJvMV/E50yALm9BVPjVkIwuCqsgBW6kE76KAGJ34PY1fGUb4MW/c2T3inBiYKe7c
1Pc0+4fp7kWNAFiJI5oROIHVdM3RAo2P+/qStL4x7ZTLSYQn4X3RIm/7CDHS+QgPNoGpUdIk2aNw
XLepvTZX9MvQm5Ff1wsH1EtpTIQX+q1fNmMAbDUlkew56LvfpO7YL56zb5nXdCvpFkeWMekmXTym
yqtsffZlaZ2Qwuvk5fZ66eZH5c90N99ykhaN8/fchMNTY/qzrpeGi95nAYmfzVKtC2WsrzA5lmNK
JAg9meSuJyNARQKnADpQt4+RyI2fukkUJsEOlIaXL56Ck5Uhiykok+GJGnXPUmjPZjLxL/kmZkVG
cNHxQ6Z9rBx4rdQLJT1bqVyuXUgohtJv2WQuteJk17ysJ/TOZ7Ktv1nlODicz4+Lx8oq1KYOq/fN
jFBMhWqYFLBsR6ICL8x6uN4+c8Us/mxB0Z3C5l9hefo7znKtHaUoG+pcPD4iseRz9XuMhXBhp6ZK
zRNtjuOwfGxj7/fXT+tpe3F72M0etofHaZ4XejnMm0tgauAQP2/LDRMaJoV634CAIGlIiKQ2K9T3
xvSUG2vEoqRGSoF/gUzzNfmkBg0HO5dyESENxbDJmthm7F9vNAkuJq8ETsmceaajdY8XOWkJroYp
XaBlaZ9BSNoY7scJQH5oO3ric85dtJjy3vQoBlIDgYxnBe7hqIzExBfzn+VxueOQeu98xx+fR5lP
i+jsq1qOs1/L36QXEgLIi5pE29sKYn0VMFw5KPtwHwJaaas/moWaIchfOViYsB6JgyfoaSiCAl90
Gi0aSjvZMBpxJigY3RsNBeRyk1s5fKU6Kp5RxxYXeYmt5O9KjpInAk830Q54yM3hX+peDqe7GoqW
dhrcOxMy1nwn0bLRFZ6nNIdqAnG1mDuoAJ/bTz3xW7mqBlOYgC4XkZzWFT4rN0QCAgolr4EClB0c
W4TPNE4GNX5Nf4GSE0FqPZu95byXa5QrA2FHxVbgsa65VeVcX/N/ijafiW1VnX7OBoW3/U/hY/Z9
5KnfD49kNubP/V7fFCttodoD1DuNc5SkvyOk73/6X5OOUQBpJKEAGrm5gqGj59a2q44A70t3JApS
CplJ+dHGUC3Yjjzu62dBclRR+AgBnZCTBIaFhoJ5Sp6VcoH84TQohKKzQZSeScig5C4/udD4cvpT
xfHBN8hI6H9BRGJfFa8L1bj0sXGpP6YGVVjVSrWv2yigv8ZBFb9uH/DquVX4SUvaCN8Cr/UYZXv3
/9QF2/+awdyXcBYVLlu+5tXP11PX+i7TmBvGpcU1Z7ReGBqP9KaeMR2V96EU5qsXMpTlQebeyqUK
dRC8hSMyoVQX4Gmx3w/whuTCYpD9m7RLv/5r05kNFoPKr7/lcNwltAfmobo6M6rmzp4KVRw5K/j+
Tsz61+cjtbS2+Y7DYDjXNojKX9rnN3oSc1y4H/FwcXDTXJcflLXVFceMQBsKNOjj/vCXiap1hA8g
hcQc8zm+X34qUyWdm+8o2UhXWy7KWZC5OhQ0w+YjrHzecDqSfkoZUbQknxxLAt+oZgNBxMsf9fxJ
/u/OkcsyEOSZ6W3PDMWQFUpFHTSP1if4dHfjP72NtFg66slfENEi9+9K+d/Ur2X2/KWaVtg2tvyq
z4vBZKABys5VL7GzkQsVPu1FIFJuH5oN3aW6x8LAJLU5A0nRE9qH11O737niYMj3kLxpmSwimaZX
aECV4n1seufW7TM9kCVbhRCIu0Cc7WMtRALYVHfKnGYs/cgQB4GBre320H1YG3crkyquYreQ1Yll
MpMoQqRrhbzQBrbaWCI1B8ottiLAbmcuIB0DttPp1dFQcSnRCRErCTug/HgNA1cZCkR/zcyClQtR
ibauK6cIhU5a7SDtNTspPZ4hFebQBhOTobvcYUKYQpa1+Gd5RenCGsfJnVimf4AiHDHIdkxleE1X
rPCs+Uf1lg6/h8hIpMnKapnWQGDHgdnOwar67GKn3DGbW3J1DfRJdXKgM6zoAjI1fMg4T+HcKQbB
S7eEMzB6uWjqmz9msa8jRlJ2eXRMzXWmAKUCWQrZG7TAcoJHgBDLlapo7JrUDYUwOk7L4QUztDQz
40OwkO7VT+VOJWStJtIiTz0AEXycPQkp0e9yB0BOA6s47b7o5duOtqNsJ9tJBtQnsFRnMfwFmFhG
44IMzOE8oRjKKi0mdVaJ1QI5SpP9bbLRvhqInuErnX+gsPyqc2kfR8Yr+3K/P5354+lvwKyEM/TY
AHxYjpzP5/ppr0lZaUESoKA4J0AQqUAc6H7ryr8oWBHiDV8DRoEABwhQnGgBHFbjnPm957fELj69
Y9d84/y+mOr8JVWVzSpZ7KVaWHZgxjtiAeiU6G4/pOEM9Z8zwCRvu+dRdhAI1twLZ9nvzH/u8+LR
KdfKK5pge6abOCTUymHvm1At8C/4ZgFx2URnVB3hrBu7B3vrYdliQN/Bq9i749NL+uvS3rfEJY/J
4DCw4Uq/Bsvc9910xMSxMKmfXfvQTr84i4VvAdm9xCL9l+CEz4EuqqKYcLSoGegMJRCwyaxDOCZ3
x4ImnuRa73eLdAW/hQRZBT22XfWjScjyXMzsPTOEB0N2xWxgocOXKfDjcms/vH6rneaGeFLTn/mv
JQClsqCkFQM+Zue4RjsffdXgIRk3VoMxa1J2L3TmlDFxZlp5Ka06riIHdWxyRyPGTvoABvOnnFfg
WBkVwDLsIoWfUHcwJARFVxBEFcmAhBX19widgKHgOfArfGVw+quaIEsZlmk8DBhC3oHVZYVDcsM6
3lE/pXPW4XbH9eBxTNE/e23NTwNyFMuu/KaTHWSxLt3oTwBCJH4y32uAw62SaFeAuVkGjRHGg5WR
A3mfcK60GeXrB9ADCaFlRNphlTjheNSozHGB64v2SnQoVJKHgkdnNAK90+pRwfbXDNrKc6quOx0I
oQSpdKoGrk6umJiS4o59u4dQfalhpvuxSbgKRq/YUJthRmJM92E8d0ieTiPKI0TRsppIhfQCQhBs
XvRVnSEj4GwTKlOtCRAXvA0+0jilhFvIQHIUDWmPCXV4cuyFONpvpbN1OsQKphqhsojuFPqkudpR
FM7MIcrUdsqftCPowNuLemI0lF/q5A1uMPRtvTyre181XG13+2xd2dPVn4twgPqtbJBB7biIU3iq
6bjC2mXprEUbkHIqUiG+aF5RibNZCXMrvkorCO8Uo8ROzSMd6nWuHmWUSGIoC/0wdrT0KW4B6lh5
dJGFBoMK/bqwxAvYFFgTRbxEsVlFvXbaNfx1XxmPYi93pDQVmIgU4aiFlTLVzTRKb0UQGGCkOdLv
/TG1Pm/fH3ucxa/M6DZCEcsHLY/jD0oCHwt6mgrQbg9+pvzP19qa3JLdGeazKcb4XtZ993aMMzyq
wDJDuP8lC+LHrGAdPKfEWePkfD8BauVr8ogLXgrj/G/Por2UY9E5Xp4iBFvMCqvM3USIeU87Wuql
zEdbQjg5o+fVBqvS5ZWpMNIW2aaKyUGcF+Zx8cfA0xBHhjpggQGHPIsecSjurs/54QlTP8W/Q9uB
h576yofiBZIkKHd4H149OxCHJINw3kZiZqGEKO7wh8KDBDf7u4/LCwQ7e8de7Rv6LSMKzL++EXxi
/lOtVFQn1hAbk5ZOzeJUkehIYxu+LXLPxka000hrd2YgnmCazYedZOq2gR1ozifGIDGoa/cmlZqq
74iK4zwJJoDTMt5Qu3PMzBgMH60C4i51Rmmiq2a6Lupm6wBbWv1B9iXzlnszxfH5/FlQPuWzcJd/
GP68dvNr8Nq579yQLQ1RkJW7g2MVBQR9T4bq/qPeMvb6IfmaA69zQ8EPJG4eAXwo/9m9017p7EcI
KNuH9N9qsBvgNv+E0IEM7q+xjWZfdg5/mEsILsKgRVIt92Z/mz2lyvBK3o+/gB2pnGBWTShgIjqD
eW9b6QpEDimBrSGUETmEMjEuyJoaalVjaF97CaEJ8eX79Bd7F4af5nlPr7fPbXf+cx4demmaQRDl
/3uaHtBWVul33QRCVfvSVuGoF5qnnrs5fySvSolFbSFIArrLBU+CQNsi0GMFDLJ2od++W3iePd2e
9SpMmlSUW8vP3WDSZqw5Wa9Z2xdTuFpF7Uf34Z1Pm20j27Gv/EnSObwGT9MsNI+tOwc83xH0CDxK
uODidgvR/+MpRWROGxc0MX3UOZZI4PjcQpnlkDUQoomHTaaDgmm2UJ8ea0Jf3sn5O04aqFGSlLIx
qtOa+EiQLAwOIb9DYWP3Qwzo3VDXODpkBHmoPg7eT5QnEndMuAFRvjj9QGo7RLjhVCg8sfgSSSCZ
g1rji5wTMTyPoQ3acVk/zLP2KFp2gwuTz4jhJsU6VynTu1FtK9ScuCsM30MPlZGazNlLQu61Wcep
cvOUebglT8dzgwipGSxb3NzMQ58SzZmu1kOeisyxXrjVt6RSJRhlh70xnzauh4f88lGEaImUj5c4
oGbKTU0uDdxCKbEF9FwsrPuBDLgHEZ0IkEWx6xwIuf32IxkD+LjHy5eIFViOBjFnOMXtkOJ3cIC1
5gaZDINmZUYMFNd/dobiyaFeSOq3ZXitNbWAz3Qq61Gdxp6ixI5/Zo9YpYv9TS9CqqyJ8E5HMGKV
+1UDDMgDbqV7G+TUdUKBMuLmfaDnZRasfMqmuNcZ/UwBp5iq+S3va19YbF/9gmRod6izsGJl6VGo
/5mwo6JO1toTxF4MZYiQVGKM5anKiemlXEG6OmQILlSoIsAQXdxuZlkFYob8TWhsIJvnBtAArMFY
zxyuCT+oKuqo9GzD2UJIgHneq6I4JL/Jy5zkGU70whShOj4BaUzWA5sGOnuVDSHZD7DQUDmsiIhq
ezfe0ilCiABdFl3Y8284pB2oF8GkIfN0T4Pt5/Jz1rb3xEegE/s49bNoe7DpwbnlQN2CSpete24l
vcJzEM1KOpvXEIxKER1vXdtlEWXN6VoN0CksgSQYU0Ubcy4yWHaX1FKT2AsvdZtX2o6hZoCBxfwB
ZAY7K2Xi20FX7X+15Q2PuKwqjYST4kHKnfIhdfCwnZrbPZnIsh+QIDcMHkO6+Tr1kq/UUBqlOpS8
7Hql79N4/3HoKUFmOyFxX7fqR+2M0+7safZk/PZjUtOY97kYlN9Xr+tPlrb4J6ETJ+oCs/s9dofc
bW4GqTf5uknB8255HEJdn2pRuilp/iwWtvrGM2VBVa9b0x+6By+LZqVeMnA1GfT/LKVYeM5rsFqD
9ac6rzqyp+EfJMOMcpY1A/LYLbyrrVUMT8d+RWA8Daaj1K9FtqxQKAcvDRY4DRg7/8rQeCv20N95
N1mWtRicHyZPl9d9a94NoyNLP6XWcpxW9p0SK6DpFy/hsyqTFJv4pV31ON4b2Sea9Aup1vxrJyng
tjRzNXdPuRaG3dfp+/BUfJ2abiuiGqU+C2x626hbVIrP1Ofmu/haMTenSjvyZfO9GW6+836weyp0
jbk2mjc9pCD2kn6aPm5fJh+TN8Md3qbv6aeZ7y/fqYfL8PJkinfBfPnVU+k580CT/nX3ZHZQGztf
58uw0qVXMu4DJjVIvZlM3Fq8pR5O3653PG/46NTzprn82f/me5oJ9BrQkBekFYK3NJE7EXxh+Zhk
RwnaQi6qKSHoT6VJL+Rx8nr4M8X74/JowpOZ6OXe8pnq5cvlMXk3Wu/HjFwz302Qf5g+Hx5v3Xx7
N1y+zL8uTxShk+95j2Z89zJMtfqv66/DtyIfUcenYjv7On1WUvRwRHa/lV/B3qGz6yR/pjR2zLQU
EZqZ3Fk+n8NoyxIBt+VP8SugbIfHSYfKaCfzY/8JGTUTevYcA1MDvcn8Zn6vPy4VCRFOieivWJHR
008USG0+yn1OhqJcoawQOKdCJsuIBUN9fF6KUIR4JXiecFccfDUbRhHJYEc1K3UqxX8UHDUl5EW6
T2Y3EmO6v6YXDj0y1Qx7fKuyfqmuFHSwA5a1KV8Am6N7J2INUXW9CHJVPjFH4ExWxsGOUgQS03Uv
gd2Bhi5cVTcsTunE2Ip6blHXp79a1cx6mtO1U92i3FKK+mNyBmqw3IyUXCo0MnxMlCWhR5FVeKvE
s+EE77O7GbrThJnSD/pT7HnQGgfwWMXOlHtmJQhPrbgN3HhDD2bKMaZD7eK5wTWnEEIJqajskY+0
N7LL2HwLOLs61RYiXVvgtKbfCTgcK55FJJXb/fXHPkn2Jvi/CERFwgWWQ3sWqlBV/Hi+hKzOKskl
jl2IsMX28o9X3TaoR8SY4Ba4KTQCwxjIqgVzk+j5pDSs0Mx2sUPk4Pvq0220M6NkosQUskEr4EHS
bNcH45xqfxH2eqji2FxXWL37LraNoka6NTvpOXmENz8sXpHdHhTWmzvNX2H8KrTOYC8wrjRHxxRi
l91DIivkt71Dj/+ZMNiZgLX7xkxiFR6mz7QNP8F4REcyAlVpm3+4fsoCmB9hT/mPe2VJTx0OM/sn
Q990bOBSRctwmCYPaC73lFZ615/y+/L5WCfb2Cu/ZJy/8svyOfuYfyRL2TEInp5i56TvatHef5Jw
bmUEjKqSYPvLa+F53ZXjHFvnz027/wcaT/0IrsJLgDa6W2cx4Jt+QUmwdLkV/ormQz3bOX4ivg1O
ncXrpO04afnluQG6rKxYw9UL2IgcegnB2WUhhDxIuMEbicGIMkDWWN+7ExUHMeXsbzDBt5o8ybh6
Irw6EMUVQiR/x215WR5ZllhYlrUIDQQhcAn8ESi0Y44vzoy5hAlERXamSlpWrLZZlzRgoIvxVPVS
vdiIcDtdN8298AJc4ws4efGLsIUTF8UIYQVqQkrxFawEfAc6sTCWaTqLUT8FSG5g3u1tP7OhXTig
yQLrn8Lb7bf81f+SJm0kr8rxGc44lvgqeS3E0igXlapBpJeL/uumQpY4mWzdOUA84jYZqQKsxFZ7
xeN8hHYQ5eo+STaJhY+pBWOpVNAz6pti/XgELYc2nYnclc6z+suhnr69XU8NEORm+UgbjyT1xRBt
b35sXPbGOtVKOzKrGp1q5bRWCZVVM55oSDVK+/9xdR7LqWPtGr4iVaEsTbdNzjlMVIBBCeWsq/+f
RVedwal2e2NjQGGFL7xh0vQTlFxovLUF9g8/8mXwdoAIkbqWRJHD1JoQ6lN2YofnChHA03PjiKl7
o+Nn5aMANgrv6wzpANHKa1FXJdUGkPBWxUAn/iIPY+3esgeTrcQHxgfRu/FOiCAouKsXLqIxlvbF
G6euL2OFNgi7EIQ49XlhK2D8i62gB5l6ty/MmXhDuMb9cd6MkByeIHEP460sfrlFBZE8BQBWB1Qc
KWOD1EUVN5w2xUi2x2lJb3NI0MDLmXcEETvIfNSo8quQBCjXlCP3iDvAehjAcUg3yonPIJAidhYN
Mi4BM5RTINRl0BPMEgRJF37HvwBHqzthGMObGIVsQ69FD59EgclEPMZ9JKfkSDU0MZdknvUfzXia
gwJI+sc5Eb4QkZAAkV7wcnii7OM7Brf9rf2Ko4SkAvQb3OE3Pc7wZf9nP8Ab0LosbuWeyqb3JK8w
wx/vYk4osnlPwHmEWp8r6eS3F6KQOBIEEVVnsNspMh+qu7DE7u4SPMyfki5gu0eNnvI6zcQvaQOc
YYUuwTHZ4kC5bKclCwhHykUBkEMix+Bg/sP1oA0jYn+aaU+CL+hLW2ktP4X9eMY2ni6qd3Sq6fep
mFGbe3eVLrSZu7PX2Sk6KVsUs/fNdnAj3ChFROKe8VOBEshesSNo+hOL9jU6s2VIB/uQzKOHNBds
SW+hLN13vw8WoiPHixkqLDVL49avlWX4GOyMI9ufNM+fNObY8JGIJbZBOZao59JenK27K07EDenn
aFCnU6lf2/HNQBIQUwC0KrUREuUXshQXd7J54KnbojMj9iRkjuye2m9gedEYdadyFyR2SUZO6zkx
ws33V10nHa1cqYd67ABk8gqT0p6crUrdC1eDwo72qrbzGqcaZ14FOqDriC3KptzrjYMIuRN7Izzd
AKa2bj7rA4+s1/c7Pl1jLCSOYo2a8LNJ0lLf9eIVreLug1hHeyWYZFWCakzAztkMMO/+iF+raXkJ
66qfxUyTuGp96rMRBLE0sKZ1gPtv5bL0xSVIGv0jD9sm1XZEhZ+PsUuD1thlzW+UVd7IxsWZ9i9I
adll9Rh4trGTKKV8YrPafH9SSxXXyYEBTVFmYS38oSmF4aKNLUimVuNtGwMEg11t8sgsUOaefPo0
2AZNgtxt6y+TqgGF7ZL96IEZzywY9XLENqznj0/St7PCGQSYjLrhth2o1H8/dTKJLb0Zd1XCFqsB
tMb9batEhYs3BMZfXRgiOpblgGjlTB3WjkXtQHxkOVX93Nn06gfJUViajmW+P3bnbwPxTWmyliMK
HpbcG4uiLebf5wzHwH2iLcbf85HyzBxrVkzHPa1g1HXqXDaDHdsHLpHa5r9zzlBRknNtmVf+TBOn
WKR5RWWB1kxiN+Yy6Y5iO2b8fWymtqdk8vT7SjM2R1Yw0JdF2aGroCXOqPIHxqgzgCt9LyU6mjQq
bFprTi6TrvQLrS3QpNMqD1KYdDNT9u1EisNVkFjKKLVte9UlnZD6Js60dBdWtY6Ald5Z3UZ2MBmL
grDamg7dNqMxz24iFztZJtP3khr1lBataF1+ZVLUkMcw4OtWMyey3OCpZmhk7k4m9ZPMd5+RVmFg
/ClxikM1axV9n80+rKri2TKwkBAHJdfbzWCVqDE1BsWs15bWfiYNAvVR2shY7GFf8f32/dGsgW6Z
Xd8yMhzQf308szNQ253c7IrQ6ue13UHwcM1zXccGCrH86vt7IPbgmjUyQRtMnK5UH1QxByXJOEU5
OzbmodlrvwLMhZM5tj7zSr6Uxq0GlGnRaDBcSm9t8ZOIujFF95H/kgJuO4X1OJV/PFmUJ6JhgjuK
44J3Z49QJZd6Qz6PMYYP+Bs9RhGiDSkw0DtQ6Ef0D28P2io2xqE8/q0ohBRsHKVGZon/lw/3y2Rf
lIlRXRzZMPdT1lG+GBgrP/wbwFNR/FNrco+If5X0pkxbZVLECytaY7dX2xtHX+jRyzUfjUoBNsNd
aFSyqyrCDmaldCPHu1UgEIL0LFV/rX3N2IViegU+pSdFpbpTvK3cEkhBjd3Bxa9bI6pvSO1pA6Qa
zBaOwUamx6bIHMYxjD573DV0YqjLyyCqQnaCyEHxHeaChzWTjYqzpI4hYGng/LxJ3f/aq/KBi7WF
AgM9zhbhvIDlbTCsBuvcu7s1i7nCHgebVkdlvZaBCH5ISUlu/PKJJQrpB2gvGgsNqBCTYlvndYSY
wKRDdlkgPfnM1Bap/pLUd0y2kARUsHoK4Whf6QdXoStaCYEBRAF62HeruOZ2LQp3a3LNAihharLO
pbVTPu3o6JenKNk73aEExUq+Esh/ETVrX10aMS4DFxtUb9ggcNqUJ0aVVK/KhJSGjmtGtOxyIqF7
oIb4cQiQFecnNddpu0lMpDhibeQWxVBXsJoqxpQaoaA4/rSTryrqHYyIperdTX2HI/k/tQjnSsAW
RRrp6ScJdRO7ItWhipFO4h6nZFw7p16HkqOADraYtS5ViSgTwP401ZduMFcH4JzcP8CzQnuvAMga
RzYsSogkFc1QFeUOqRn79Cuz9G5x16MO4Ci9oz45oen7QbsFsCve9CYSJHMFL5JyadGA6xaBPi1D
WIR0FMJ0lxHHqMimkYLJw6qeYrJNIFS3czdBYWduJ+v+c6usCyZ4Tku2w40sWhAx9azN10W+ks21
1C8G+HZq2PuuawhA1sTHD0U9GSXakAslXan46fjDoCG+3ZAsUMKnGCxLIyead+be0eaahNbnuacN
iTGYak1bb9e8C2OOZ1SRPSNEAmxuNBZNUYij5F5tVagfI6pVEKZ0LDzaE+VDWkFxOSGiVAbTlHRV
RfReW9jmLnWmFvGBDcYwI6PP3ZXWHVXzr2keej8PFeqLpNcfGgoJQ4aCZVhQzPRfMTKgAxC1chLb
k0ylCxWR91b5xnM3jTXPtbepnirt4Fhz19oA+PPdqZnMBhVeS4gcjjtvGw/OWn5Ks7Vn0LEkEgKk
XmyLbG5ki65dJgaCuhfvc9cb9HUA+obatTZ3mry2CjTUprL1xH9BL7ZmOo3CTWzM1GKlmKe0eQ68
E/u/HhwcdY/cXYawkTr3KiRF19pnZUPC+iBMFHg3Ix0V4VjVl1Yw96DepCO6ukh3G91NC/ctqQjO
CqX2VLuNLp9k6RZYa1ciuJ8T3pX1NqveYbkq/VVC7btGeiJa+wTFEprR5ApiAjougFrC2MxD7sw6
KvbeBUUlWfcW21xjjg+TYg8hnaXW7KNNkmCsepTqf7P6N8EMqRNaxwOSphBnsZNT7vRg4QULxMih
7HQNQpai9HPBrl02Z2UDrQjHSvpa/ggEfdmcXHdm+L9KdW2Ve1uuOmWuQi+w5lzE2qJH7G6S8i+y
55k/C9D/c+dyMY0Ga1nfVcmrp+aE7HwOdiJeG/4Ub+os3rj2KmYQ5pNBN22lURivZOWPdmWabhP7
HFOey+StiiKHvVKSYa0iK3p1BrMAjj5OFvVY0haKtsXnJupvXns2QzJbFquaLaOJ9spnQj+XUqQ3
l2EgCmUwdlsDlrd6YkWtLMajeki0A6uW4k39el14f/jCDvyF76wTfeclmPNOm3jhWQe8hjpcJHUc
oVwQmzO1W2A3K2f7lI65SwtwUF9zZB/trSFfQg1rJlgS0yaY6gIuhcHbBCMchoUf76pmSjfOEYee
4H2Gf1PzOScSeowz151GJOkBHTu9BbyCRoXlPQ0gFg0KU6sqfFifB0uCCqlbo8wBApk5W9HD7WR2
X6/5VbnQDRZTePCx0CDcr1097xH5EysZDaRdUGKG+S9hwErzUuVo7sbUVKfcfoIM7NJKomKRboYI
Ff0VyBCprPPzArJrvUV7tWOdTVEH6udVOTL1Keua1W4H2GCSijcV1Z5mAHCUkH87KCGlg8WWZRRi
0ptGulFrFASVcPzJhcQTRUMD50rxWH6XwKtLiM1x39HZh0nlvBJ8MBQPQ5Upx22xznv7AXys0gVz
Qb1OrB3AYwIiuyqkgwSzWQnCf9OKlvsn2TplB1Zir9K0jj4bRTqFn2fdAEWLwUPCapdowGJuDZCI
Lj//64H6W9LS9eNnr98z+VK4wFRAY2MJTKXlVgoJVggc/W+Nx+gAScypgeblrHW1twRh3c4PtrrI
nWXarULzKldYx8178IsN3UVSB1I0++7lB8k5Jv42/exSdmVJuys6DTBKMCJ6ynUaXNbV8U4p9KQ8
3nTGsdRuqCL/066JVvx+VIGRTvuF1R1k8HLFQXUfRrYZfOaxvkahlqhumSfnXJ3UxpKYTB2sQvWa
dihXBv8GFGwjc/5REaiYyYNFbLxLfV34Y1kCggdFvCVQicB3tPWrH+zMat+B9FBdSjzu0aBR9GnG
LGlauRhkIz0+ftJDkB3ybu9kHQpZ57A4BtYtMTaqf/Ac8n/2V29KOlnlp0hZtvak+Wwka2tbrL2H
pN7W5SY3t71HPVkIhJ4INhmTTTY1ulXZHKt0ifCwbWzLVMAgpEl4LHo8QwDQI1/3AdeSIuii2uqw
pwRaArXPy3da7DTR4Cl2kDOaZhsCPgpGAcAsDas9QlNToyRDB81iR7dhiPkaxH8+OPmN6olnbhVp
+lEnefUOKpCoIGq66k4lKazuH3rMrfo2NRTimSOqJoRSdLJsIGvFIVBWYbbziLvk4AqVEmntREb6
dKrEZx9c/YfGIXoVlWXDbWPoUj1VqbWVDRq7cwf9fB/E3TkyNx6udv79087pglkOPCmM3XSa7Z2K
FiFdmBgDDbVBYMqKqKbcpG4U2Cgda9eqP9SDJ+kbe+rTJVBvtHMq79TwUAEY1GzKmdTeuwukgzo5
l5ha10uv3SgIhEf4uVCXstAcZ5jsOhfjzBPWiL4ywfS9U7FbWygMaWsEFRXCKkgSfLgdfc4elKlX
x5zrzUjXpp9qLhrDFIhwXqSB3+FfB8qvIDkaKR03fM6UrdplNJiZndjU1v5nHCJqr2zi+hImqOaf
vfSCO2Pc7QEDN9BpiotkPDwCVsl6ZPlfn13Zvsz2XMOT6Qn4JOxUvZVmL4Cv5e0p7f5KXcRP69g9
Sp9tne9rH/oaRVLD2DTBpunGqQSgbW0wM8iCC5iEg9ofljWEFvxTLGnflbeSAnrXHWDtau7FVk+e
QeRXPbvyT3PXA+PchSeFFaIwZJwr3gzpUEFV4LOSm5HZzltMW8tNVqy0HqPXtQ+iGkN0jWrHOVGG
WbUq/Glor3LQEF17+1hr3xq5yj2hY56pKNRcffOA9vmgvgeUyJhlTdxRgdsG5rSK3vinfvqXYW4K
BC8ydY4RsYc8cTZ2cBIfOu1Iide9dJHBFGEaYEK6IRTNJWjBFPDcm456QHlLna1V/JnOUcX6mbYO
DVuWMRmIlZbs7fCaEdxY1xyBg+KeddfYfbrwAhNISDoeH5HMik4bIn4rgwm63xKzKs4hcpXpT8EO
Rojy06U7Kmcx1ZyYzhZ+XHX3Z+Z7me6hZ98yPKIJU51+phMk99rdEIU+lrAe1+C6WbHAfrxVReMg
Tgjk3tihZZ+T6sJbNU+as2v8OV4kFA5p2Hf1wyOwk5J16C1NHUZadNPtR6gs0waBp5mSCvVoWQLG
MZYCbNlPtoXN8a9tjzIo+PraaMey4E8Boxr5kDwVAYnVGiDCv3G3sJ15FqwGAUJS7CSIHAFqm9mV
0K+EaedO7XCNEr1tLnP3lqqPj7cIURoifQp3H3dVRedMPxA5fFBQZwHSKMvUqNskzNBKoNbFhg+q
QfNeNbVg6l5io0FZwrQIuJY+CR6oYqFzCY3VzaeBiz3eREXJn4UPJd121Q+GTjWBM0bpP5ZXHis2
Xnmwu1v3WFQ3g2C7p0caoboB/yOtYM6glcoWRKm+U25Z9ZSkR6DsxJaaG+PE2kj93pP3SLtjP+LI
E3DAkjTKbYpRd53sOTyGCOAqh6pb0yGVsfTS5g0kQO80gH+nIorCROaw9jk6sbx9DO5QeHuVHjUH
wNAfUNY+RSFZp/2NMGGsvV34e4PkHQS7KN9Y9aJPp0UHhbTjVv0rjWlU3DWNSp+pAdeD+hHvEUQv
GqCo+klFRcvAssxio2LxK3z6l5dQv342H5GKmD+fdPoRSh0rtX53iRCfoTPT/6rs9zXUfGZD82Hh
hKyk77FX88p5MHiE+KuEwIauQf9yo3kUn9NepsIAxIhyuB3uDHnyaUa2v9YgAONKYuOoKTjXAUIz
CNuTcjctHvI54J5pDkmmeZcG4LHuiTY+WhZsfWEFVEvb9x5aIB7YVou9fqc7D7ueVTV+cRNVnQ6A
tKXD1sS8njYbyvrt9YPXBYiKYJllOzm+lNrERCnAgPIKkNqcc/MKjJ44UBLSvPqHcJStczUPJm4k
tI3kCXmi2x4/dBfSatb2IwMfOsCWEIb7X1FjReDrMx7YeD6Q/Os/qnapuk2tzyL/FMX3iqOWDEwz
ciQYzF9PjcYSkUvjvHuTxo3/TKiv7D8SVg+Lgj5KR6uv4d988IiRZQrje2peo+qgUrCRmyfXzfwg
cwo5p3zb2d7Iby1qrvWSYkHKoGqHtncuYntkQbXqqN+lcU4vQkcrtTlZ5E6fwS4RGcxQbXCO2Nv2
09EPfnkMPXBLc7XeuJpnj5KBstATRBBtRVbWHQiotvHJANvo4mxclhm3sjeDPvYAxLhhM4+jspmn
4lttAB+1YsTBCs9oZqrmt7O0rkeBMzh1ebqycvru2WdSZhKyIMa87gGMNoE9KT4+A0ybxr5PLTsp
LqXuviMfRfC4X/ukE2nRzC0atEpAZxirkkYuJlYzdRswo0ot08Iw4xsK+BvTAnmSsU5akbOSrPQp
x2wIVjrS0h6CaaGoC1OCOtqaxfQziJO5lunKIi51dRgkhbv3enDhRp3ObA/2eGtYdIorLZ1l//ft
+ywbJdLe4u++T/y/H79PWHmXUxX5nHRZwfS6JLaMbLccEhF7E2PQ4SynA5xrMuPt1xr5YrutFRKD
HIm7NGySUySdMkmOD11VDR0dS9M2pKSdysXgHBR4gOC5ANLaLB6aEypXiSgvJjlYUiRiOJgd2h2u
1S2k1LDWSVrQKVYaa9JqnTaqkJio8hgqZ5IdzaLsJ7GZuuOQKgYkYLKeVqc2St0EDHEP3L1ry71k
YHKltftQA+DV+/U5qyg7qtok8Jw7tr6LtEyGg2jhS6NIWeSk24N237jDIlj4HwReKORO5ERwd31c
5YDDar/WVJaPSTBk1uP+CHF6gIbxZ+znEwwG2n7qNGxcN8kZ8lRO+5/mbTaO8VPN+T5B/wIlI+ih
KCF55NdUXp1tZNDVHCbh2KinXsEER3DeGQVQut2FtqYY8uNOlb2xjxbhFMza3lkHq2zaLKKNPaum
dC+G7ia/ezt7LA/zXbEpV8AWf61JvnWf1b5YY7Y7Lsftqz4m+3Cdg7Kp+t8UWO8rpXsICQR4vGjj
g7j/DVi6q3EFDNL71Z7OXjCxn9LLOJi7+oH+ORyBcIsc8Lac53NrodPWA5xwqK5Qw1F5fmZPExQN
cNEcfCCC6T/uIu2gDoNCFcRWHfwYGl+EqN7IwToV8MiDwpF16Ff9zjho037SP1T005Jb90LQdu9d
7If+gMVAMPbKXtmxPtsrEkakWm/wMqyrgQC/4HtgrEsPDQtGZj4Vuwc/qSt4r4cB2JWBeIbNyn0h
J0E3QQbL9CKg9NbUE9SVvjSX0YLMM777BxbW/BSsogUPbJ36/b/B06Xzd2n1f/VsgAjev+r6Obtj
aWdstGs6p6ax/5wGl+qCwvKIctHDOuS4jlH6mLjDEJl92EeLdool7ChbgWk9hKvqRMUYsI+gJH0h
c7T06OcRL5QL/UKjUflxxt61gZEC1zGcOVNUsI+iSKDhYZYO47e6Rft6aa3DBeyeoT8uJ8amnhtT
ailXcxVydNFS4krlKD5b3D1zSAXvbA6VKcrC6EDLO3k3mA42uDHOxb1Mz+7RX7pHruYG7cNfelCj
diINy4myGVyVjTalFkZr76qv/LH5s5FX0qkflzNnov0qU43Ptfjf5lPrs9H8M67Sijji6EzbR/Li
/6W7ta64A7zcm3vLxhQgJ+gF/tKERgek3odze17t4PiAfyjxFIAExn34y+C7CGQHYruRYBGVArch
WsTFVjrT+pWRtvUE0LFBEpVWFqMk+VFlKEo/2ZGxWrxMIUEkn/u5/EC7g+qIe+PGU2pD1rp+oCkE
5UbIgMsjtFA4cEZWpJE2Asdgx/qXn52DAdGCgQSQ4Nrv3KXJfXdf0s65Fq/+/NnDdoPRA+XDF++M
JJIqtIMFExpKDdEeVgBiwPEQZx8UoNjsC28iG0vo6BwwL+C7vw1ffHqKIuqLdJwSJvYWX+ocvCN6
ZUJyGX7DsnqRL6LAA1EnYqLVoCQFoR1KdQ/cCYW6dBgizsYr6W1Do7AY7uILRQ5P+uE7dfIiHPKh
/D1dXYQB0CdAlYOJYXPp0Vi60r35oCMItRMQ0S7l73YQf7A/GNEDYNLxjLg4Zxg/NP1BgGP1FoCv
pW4i9MoEewmq/jUY/EOmgIq7dzYO/Vbbo+blAR242fcKERpSdip0h086TJPfElAZ8sPX8KtnwZvw
tvCMWopMkmBEcUIxa4F3MV5gBSy4l8YdRPlRf5C1pGuwSYBgm5d6zo4FI4zrz80HSa+eG1CfytF+
NGNnltyjOxRe0TiHdgCz+0syBMHvC7CS+PojJr5Xd0oBTEv3DizM3FdvgPaQY5/EevaznML9OQLU
P7IkVcdoi5QVmgXxHik3QYKvXhDgRQX+TC5cvCDogcdtYaq0/z6jZKtPvAtIe+fkgKf4gnXoBmHK
8kc/jBwWxAKgAxCuICSyFeCfbEWTZQebrNzoC1jATJRsVh2LI9OImit3jPlN4wq5CzG/uYtcrfrM
XWof8plC0b7dUzDppw3qQIM7caUQDJNxzJDPGB9C1GQSnYuXf/NvKqsiKIijt6eqIq34xpOaJoTy
UQVAgx7VLeYJd5kfbRwVrCFyWNGLZmH/gFrGv/+Nc0YXRW4PhTsh/CO0WQRIA2+FfU0u9s94ARZj
2maz4IkqEE3g7tjuMdpNfwbhL8Z4x3BWvBKWO8YeY1Cib4FG74NBxxefDUSNATnn96yyB3vlbn32
BTIykBs+y4igo/aHSlibCOlu7Ujdg5rTRmPBAXQywO4XiAqC6ta7PHC9AbSo8PecL9pqjn+2QKof
aWwBOQHvZj6irY6TIQdavdCqEaf3Qn17XxzZkVraVNRmBQ9CJjn8bxVoz6xA6L0+6geTksvIcgy5
6uFvMe1et1MUajfuxJgRopLNbdgOZvUCOBskhDs1Jnc38nfViW6LO0kPpDOWEJbCtuj+xTeTRrcH
Qlx/3sKoFfiWaXMCkhPusjuQLf0JRqR7wyy31+ZTUKWBrOCkceGhdxCklWin8gEKMqkygFF8aS8B
6YTgoGcn9QnCzvsLNjba051wfLQvXCDyOa5Zvkk31S794wiyWT+tD2hQnrKVfekXxeoDwkYQePup
IKKCB4RJma9pV3I9V9UWDqoAIX+ugGs2VAPY17ixfC78h3l1a25CR2g1WNrzet8csaBB75r7haDM
hOF7R3WwAGtt4FVMoUuDfGeO+P0NWSW6s8Cavg434ig4fkC19vPD0aULMg/vb3CCgsEp9IJKmKOg
H18B3bGXtH+MRfkgTHLyNbpPzGTUW8AVUco50hOumFAexELKWnRbASCBdwcKirOOigmPzhyqjqzQ
LIysOfWDkfndpsW8tFca8SQ0qiW6+rdoHOz9mz6HZYcdz2AJ6efIumxcTaRXhC0R/9JVZRMyXRRZ
Ma5hrDP+eQ/WVxS9WItNpOJYkZNl9JIw1rF3bBJss+NyThjjoIhIaDAPRniLXwC/UcTke8cKRu+7
ln+D6gfYs45/dPoDnBV08H9IYdIZiwP5stbo61Ena6gu0J2gnCxUXHnA73iFJcBriNPznYpuLdhs
1btBoPrDTRcTuNg2YzHvyI3lgz03Tu3+S4Z1TuGkWfXTHq5Usgt3iF8wshng3iY+gHyHzNov8j/j
ZLJeNatky0gQ6DTuc3dTF1zt2YAdX1AtnVMJAfazaZAxAG63YZBrM+Udb/JDu2gPxgkOU4vB4z8Z
Zpb4zAEKmPkeRtBCGXarADtceV59LYrqOVc4OYZb/VGMB0te2E+B3n2uKLMdWCwhNLQLhv/n7/t2
g1MOQBToivNmfeaLsUSlgBX7S15icEGvcN5MVlYU6ZkftHd1kmyBoQwgdiPRGg3h1LPzqJcEkCDS
dcAOtbeYagBHizuvhBCAYgcPgj+hmAORxv5h1gHR5JO6O8hVNil0fDntXzBv9R9zyntqrUDfMlGE
m0b/fcSv0JTjlAJw1F+4LtcSToQjCqJCREOsiDdtyN3aueTwQGZ5Y5RzoPEB0IZhp8FFh+nOM8wS
uhxMaZZuoW0N2YEdDF1NvJlZsnUkOFohnGE/ZKIGWgoAxrJhn83okdI5R30nb0a4xttw4KpfmLK0
huny0imi2/EfxwXOGEwXZF+IbGhv8g4svtXt8yvBVn5mN+YfZg+su5UmyMmoxGTjj0AC8hSODZxE
tePOxBvSPPMCZJGLC7yUe8J6QORPaQVyB666bLJfmVNIi6xVB9B93l9zMt5s+CyjBbhif9fcvzbz
AU9kYjE2ZuYzu4v1EERsvqgXvH9IHC89P0iEFHdvYz+/9Ovwni+8AyHGWBkaQBGim3r+7hxYDLMx
hDcclgJBlwYl0M6RLToaV5aJHXOep/l9+GJLE05k3l4949/CUFXZ1MJteEuWCP2PdLGBrNnAseZZ
R0dpx5JAuMdLk6MIlx6ggh71mYrHTJiPRbd4zx8Tg/wXinIBkeFhx0XEDqrnI4VwCOJxphwVFLqA
XKKGwjamP5jA3YtNm9TdfPCC0gJSOORlYiEcRzMFjR/0V26C9jxTXkzXoEJXkbFnvAJ432hiqpTr
1twc+2HQhhMqY/+kR7pG+5abztsfAZIIK6dk2xC8PdA44B2JBviJscStxdcQxJV9RquGXzN4ODiW
YmrqLbV7BEfYnqEBQzN4Sg+gP8SvvRBJ6FOUCjh8tv7v+3BQ5tl72o/P0zpV8JSUewoHBn5NfIVw
hd4l7xrOwm3zYhPiyjC2z82tW/lI7Qg2YXmQLkxplBOobYL7biBqfTfDFEtlADaI3yDZIWCsCEM8
GW7yIZvBegMj3604Ec5fDlGZ/uFM7AdvHwAkIigAVIJ1Cf7m1S/RPPfGdNC2h0kmUgUGPt+LG5Ef
4guAghmIyQrSzhd6zvJZA2YVGq2ndsqpyML0ZgAo3nhHO9asZPfZRMR7YhLwcACTiDQKJ3DEaB8N
esryPDm6NE+PbFvhDUrU6wPzUsXbTVDbaSjdbYwnsJvYE75RORyJsR7d2wsLLrEEplZ742Yd2UFE
A/HiLAG43imIf2X/t/IUQtBVOkDB7UEoIQu0o0Y+h1BhLGn6EINDXAlQ2mUBpCN8gAVA+RQhOHjY
In7piLSFrQAi4yo8DE/sV3xULrY1ROhR9GAnA0LLk0DSjSOsEAA1ocnOxV/yVYDHerfAkLp/8h7y
z1OibZz/BggL7Nm2eP9sGCykvSzOh08d8IF7qfoSEUDIc4L0mC4QfVA4oO2KbsSFh/2fvOfN/XdO
PcP+B2tcL4XmSAM7+ZVMzAW422ImTbruB+oAYQiIaVQKCCzBCjJy8gO3r7jD1oIIwRgCZ84DNohy
QahHtQtoPtBAwPooILAeAd9HayD/A0nE7WXxgnoNLYDcWLRyfgB+g5rO/2p4s+m1WvEsnwOnUSCP
UGlBnYPQChQ7FBO0Q1nyBECah2wi1osghE7MHrVVysjXcB5fa5IxIcBRreoDAco2eNrnnBpE+Zde
cz4DbEqyY8QTQuO5+MV+d3cEF4oVI9A64fuDRhpDV8hnHNN9hG4h6w7ZYvaSEcz61wMrFskjNR6R
gmDGCDca3Ms0wxjRxpRQGQqDp2TFBphPaZbIl+5tr0m7wpW/41p+LZ7hMTjvkqSoI0aUHvrEuLdT
Fn/IihsmiXrJTuDoK7DY+XT5YZH3aEv9muhieFflFM7pxzDMD4KJkC5ixkB9sbAM9iBUoHtUzf4b
Bdw/5IE4BvRaQHwjd8ObcOMQwDEv4BeTOx8C9SqnW+wheDbkcyE5cBfZ7iFbQDISMTj6QzmQCoSs
5nB4JVi7MApQXv569/HW8AqlavwdEtz1/96XAcmmIyICsAfPFiHIA+V1QVcg4IA2CrDxO6zQDILZ
yr1G24n1jPMmZ7XX/p3ha+5TMWBhgOMfyyj50YTOEiPfIzyJfqFmEsFBT4WNCf0G9R9UkJwt/iK0
d/gwyGViXrJbQo9G9oVdFeoErNovHZcj4DewMGAh85eQO3k/TtdCzgLo7IHnOWv9ydVThDYKFwi4
uraVn3wWly05VW+akRAghD9OOxqM60vDjRZWvEQ6pD+9yDUYeOuR9rIfaJgCNDsH+/YMeZiyR3Fk
NcXLcCs9mp2Kc6U7F9FZsPF33sZfEU/NpEuxynbCoZJch+N5x4ds9YEWpGKe1f4lW9jo13RTrJzZ
4BTBJBI+Thwb95q7Wrypx3HBsjerlVDkqp/qvryoe+dIR0KoOrRr+Q8Wl3NH3AHGF3BO58Xs9x9g
OojYJR4Ndmo8wvNALBz7+MJaFb1p3JDhvwOu4Dc6R1uLpQd4Pisi//qMW/1pPlmU/DvMaoFDENJc
tEXUZ/d2tuba4KotuHqlLVQovmvUsnxe4OfckreHhuZWmvTr+BI/4wsUsWabP1myEm0EMeCtoqTO
QH+zEOvQt0iFP6idC6OlAEBH9svayp9wdLQOWV5Z3dw3dLuKTRAEpg1uB3HlfwFUQDwTQNMQTyCw
SV31bO45oeLtA9q8MGGZCOYTJawQ6Iv3Y7tYzCFzKW5+i4UlPOvvY6Ljb16qipBNk8fMIL5UYBOY
rtwZgUymTLCIUWgUsmTu3dyXT2fJaHK2bBdwcJ/sOTBhZW8IKYwJE+20E9OHySR4kaz40EpgXSEN
xlu9/a9QBkwgd9VS78+2mjyzbnjA2O4vFzS/cLGO/pmT6naccXxJn/7baf/lTy6FiTgk7ED3t5d/
I5AP7tjOJ2U1NrphTBWVuOhOQYk5wSfr2pCZBj9dTK3PDL2AvJ3H6oJJg0kSZwuGHeB0UA7hjieD
SaiIq8IpuT0qJ1PYUyCLmVVCtoYaOvSz75G7J7Y5jo6mEiMusX/J0EBvJbDumEn87Y2RweZWVj+A
ff07IjhcYHZZ3sfYsk0fuedMum4WTKU1qhKn5h4jlBD8cRkPgqViwvRizFc5a6GQz2Lp+74ivYCY
cF6MlPrp3FwYLtTGUN8Cd3qM3g7csMFWXRfv+hJP68XgTucezWI2GjCOxklfaJgfNMQZ5qNa0gIn
XltmM2E9C0yU/+LfcPY/ls6sO1UliMK/iLWYZHhlxhGnmPjiiolhFFFQ0F9/v/bck5zEOEDTdFdX
79q1K/cpjBaOJrkvZGUbcJLRxDzm4zuuLw5LpBBYcZp1tRBecbV+8QT4G/vvM85buWTJeXuvwr9l
L4v/bB/tCf7XQJ3SDORmoCRtvdN/iRAbv3cADJRjcfF6p54gDGWjQCVKHmr79hOSjFP9XT+Nab3L
2HTgAUyMaUckb/1angXB2dF/6o/q4/5j7vvkMM1n3Y7qwkfU6EEAwC5Z5R5Hi1A0QO4JxKo6kHkg
BKcOGpPZg+OjkwX6FolF6PNSeDIbuSOSsQRDNAGkOryF5dEEEcC/R/0e4RBBLgYCIIpCgthRRukW
J5PC2w4tg+AE8eeqe8MRdHpmJGWY+uexGdQIclkfPaHjbwsJj0FgcfbO3L1d+/u+S/AO8FnZHt6X
+NbXfbvFyApIT3EJVSHbLzQ5SRgCW37XcMDpBnVHYqzfU58DOplwtkHZBdoqRMSR0xIFQGgiUZe4
iaqJwjQTCsSMux9ESTPWSeQibu9uXOd4RD/aHr0uQmUCSUYAt/DBMYEwYzhA0rxaoAQ6y/De6y92
odc9t5eRIEC1QvQReyBOCAAK250Cf4TPAOwLsmC5pC8ZsU4WYKLUVNmGv8j97ZHGWEgnAlaEoLm3
1oaTy1/VkXKAAmOkArwEvP2Gx0HR/+2vqM4MGQGgz8L/d1HRZ7+hHamYgsTWFR0Vti4s5uIxsYbd
XWDCQuilXogqfCfiA++aHhwXSIcLBa/JWpeYGpyUt5SvhedFtOFYoF0kCzl0vgFjxTji2pLr29dB
CvJlidGt7diRocjCruu6RMaTXw+PvQsIOVYLU03KScAeZitu07/58N4GMg/KPXAlh0WLbME5DpiR
cDgSRyP4QNrdlzV9zbV5dZRO7U/zp66H5eXHmIoK2OfpJc4ifdovDJRjcCuTy0YBL8JEAFsAq6M1
CckDPpOr4bKhbkISLdJIOMO4RT/qENjbDIvxlrpFpbi6B9ySO6ECjbwHcQPVeso9NH4pWSPuaMJA
rBYMKvB19iqkImeWuC+UbDVXGgxAGD6ednNNsHKqzXTemUKdJEMDE+P3gqIJFr/XHasjU6oTxUbE
k0jcE6ohxHPKt0QFmWoFNK2EyGR1fCZn9nc/0r77gxAqEednUcNv4lrwknrvWQVXlI1UyLDkfuAF
QfNAw9zvWYAomIlUAnqtTgPM+hQa1yZQCgAGEvqSkKlTfxlzGTE4fUMb9V9MTvslJxkzFjVehiYk
JNENGI0uskBaPNaXib0aTAYGOW1ENP8BhKbAGy8zJiZjn4CXGF4Sd5TRRxkaNufsKqUjUQLCqNou
3xMgIiZ2PfXMoseiocxYQrihI6oGfwTvCfAQYQnqfBNb6VcPkLdy0p6UI7L/7QmNZ8AYRFKpg33e
A1kiXw7MPxzfRpUfSPViU9hENwuKnj0Bo5DPRcgIyJwdLBv8y14G36/B+rIEFxXfkAAnRHhYoWIN
7yhAo1LL/A3oo02HPjUDE5PDZTH/ricbW85gR6xWAD6EMPb6qVvf97XHYzBB6AMzESV+40QYKZRl
xKb12O7B73k0mjJlWBxuIAmEf4kGlgRPEPeCFvyOaTBsGr/VPaolMQ2u4BXv0tJ0J/t0tBbJKfkX
CSD2hgoLITcCJ9RiORSQ7kTxEswf5tJkgWAWHUH66Ra81uKT7ZB6Ihf2+znvw/texShgtmipdiR+
jQ7Cilj2142V6TE5fGHSsHrlrD6eWUze+KSAfZEHmJDNEMNuuUUMbYo3HS3CvtqqmRBR3TKqaXYK
Os2yEacn3nLessVilmO0iJ0vMBxcP7WN1ucx7QIisYmRnmRAkuyHupInOpzwImVbLicmHYagXpch
BW/H57j6tj7tJQUK3oHwjfrZ4IS4CsKpI78hXRqVsi0JP2e2O5+EzJkrFZE1pEJb8fKZIAslx5B5
n0rAMeRvpVSnFvNDx6OqfBuiOUpBD08zvJQFIp/eRjiFbk4+BQL1qf9CxhMxrf0Tqi6RMiHlSGFx
qCkefS1u2IbVENV3Q2BrkiluHR2Ge7CT5twQeqXbEXwBhBTFuISewaHnzRaUBYTTmZAdS+rX4df6
zalr+Mmsbb/URT5tfEor4Tt9HhaQ1pGoALd9OqO/bHVYNB/2XltWfzQMa2Z/K/v7XZSjsLdUqpfX
9nc6pcb89wEZUxRutncM6UFx6AdolOiLsxBK++wDtf7H04Xo8z7RW7tfEcXo1TWH2HKIpfRBc4xp
n8DcLnb1EbuRigJQ6mbEabej2XOhzawpIX1fmrVTKLdn3SVxQPsb/eW/z2lO5sn8vhl9tJv79PZx
R3NkdfvATmGib75oQz5N40PEIN9UuyaC1zBR48PUmsqJmmCOEjwMFtM8zE/WFxbqEbGCkcjHqjEA
XzLQ7BW8JCK+RD0YpoSEX0Ce1y35QOJVlvHzrDtSVR6sstwilu3mW9ZXnmcvNxHwaHutw8Y2XUsU
82yqCBD9Udsf55G+UNrOokpgdyLHkzAI3ghmT2z/wImRRqLOFsCpMDGMbawg1kaENo//pswNPoP+
qybFToJzwhRjiSHDkdW8k51izdxA8RKBCwynWA+ggBGCQRBeEjaV9jFw+Manoss5gvRBWhG9/nYf
GMkk+zGGqz9zn7NpA7ZSAw5GK5h3GAc4JjHmI6dWGMaihIvo9WoAdZXI8BOcFYFrQq+s1SDxI1Fb
pvnK38re4IiQIB5r/FecWDwCaoq9qzsJ2LShCPVbHI6fVGOCdPAuPUZwnDaLVYOl8kSrmRFiXcMB
k+aE5cVEedNf8DDSmfqVblNuivFlw9AghnQS9Y9vLEIg0Vu67X3hVGiEzMEEwpOc2as3t2NufbGG
2ituPO/vjg8iUNx1aArEq8otg2Muzbnr3bE8cewZlZNy9NqkJjhvqY+9vwjP8iqiXq/dcMS0Y3WG
CYMmLGf5ifNzNvxl2mB8sRL25Itgi4ijPSYU2TqZvraSE2X+GEvblN3zUlm+5ulUXpDtOUbEntoU
88NGNF9I2+NncTD+EqE1AuusrERNZfETM5utrfflHjbNzvptdoffgrI17OPxOIgvIJiSOtSPgsLA
FgFzw08WZFZgc0XnwknAF8eHYEDRI+mJFv/iRLKNQLlfbhxAPRQJ3uYKi3X4VVhqKHXJ0UyH+YKe
/7PHhIrFfrRCdz+5f5lbvNT7j7CNH/Xf8+dBVOYTKqZF+N7t/rCst78rvjJkblVU92gQZZjB1mK8
aUfhc/bwaOzjbS1WTSHhwl3Ycue550acI8zhyIm1IZd3znBnyWEZYxPZOfVOmasbSFz6JvtTlhB6
AsM7b29HSB/cUq6jjkZzZri1ge6EiV3dsBHFjiTdLUWz43TJCdtTC2sAPsgXHU4PC4YNngcObKu/
NwaQM0gYZ5yir7kb7dQTCyQxD+YLT4J44z3gQ5As8d6i3JfapN0KJhPnWWMZdQxyOe3GeOsQumJl
Xu80WE1GfGFs3nbVEb7ytJnov+y857jXZQi3cGb8pMmAMsmfhXpmct6kv4/vEf4HABuGXa3vX4cG
/LsFY8oIvCAQ0G+fUn/zO+TodW00fpUNhHmpJR9CyZUfnk7tIOoFC8JtTk8ySzunZU+gO73s3KnB
+Yv0Ffo7FqU8xDbGveDK58FFFMSAvuqaYOES8rseD+5Yi6NEFYk+HnWeXQMcCDzlTjkQaBQo02Bt
v0g3RkppoNgF8O8apHnEDgBVBxu0KABPQZUZuRKAZiQLCjTCLA/5cqKKiDQj2GaiVdjGiFVQ0hYl
NqC91kRGNQAAQEUIhQoRGOYRCBCpqCCgHPqApAt4HmJsptBN4ScVdKligFJS2aNqFl8uHzdq6hoR
WNFhIE07GChugd6UTk2LgPq6Ga6x6iLPCTJW/yBFRBAgp8CYBCXK0/WwulAJDyVpig5zOeQzIOYX
p69IrufawnpGaQ3ZfFcdkLaPNXumnsPzK0Jt5XGLSCWkYE8KUPSKpGssH5C7m3N6+LRXQRD1CFWD
tql7LgptGjCtK8GGd5Ff2o9CDWpzdjs+0wsUlaE6UO8dDK/pQhisfAQ5Kg4A6oGqKrgN6JEAOP/U
P+RyAO7pZuAswB1UYSRSfP4IRqiDjBQACmlKGSipx2eNCo0fUPrUv16aEzmv3+dz8aMd0BHqkXu+
DZTovXxVzyG6aeX4fib/Us+Qcrf86oqDoMgUT8Av2QhUcpiCnma/wzT7JTJgfxYJSgA9rI3RzxmU
k5hAnaDLQojhQWrk5hw9Z+0MzskEXgDGlAn+XqPxKRneQ+NjxdiGSB/29w31I+7GBq9iN0QsNdXi
8HU5XeCc4yAznU/lEkeRmckahJD04rYQXjizOV2yFaOQNYw4kh/FOfjGpFDEEl1yTWhks3r+26uo
X3AjE4Kcx2p9I9ZIVc+OdRPfHIiNvhPRYh4AOxDMg2AhzNdleV3el+VEvmOmLs/QetUfz7MyqcrN
46LMW9OeHmwyuF/Wulbu/uveHW8yBK02k1ZX+0pW1kzpUWDThweRCjVnJTkEHeouZnkNztTWuz8k
0nPbtapTgDEvJ4P99A+32n+Yz1h/5lEv1XjHOEVSFr4un0P/WqoNufwHmd2H1k9NotZaDTU4bZad
eVsJZPOlUZgbKdDXFagewRNlYijQHMhaUlE9O6jnQDf1NRxx8k1g7urFlpS1hXKbnU07zhUNzZA7
KgZllOrUGruAA54NiiEjxnUBvO1f9rRr8DSb532sWfZW6vtYrX71C4KupZrc2p3I7FPGl6GM6qyL
XxpyShnT5Edq88lVuS57+zwv01E8lFWgvNRx/xqF5ws3vLQju3kFh+Lncrn76Rkuf5euLRtobl31
Rnw4LLJBCxoqnr9s+TOrVZNcn+ZHy6ywkBUr1hRzeadydP+qcyL+2kc2NMhMDqoEgXYnKXkf5Uoz
fY7KlMqJJqK/elWF0tMcIbxMgulgVEEu1XpE0swwtgyD5JJW+qp1sknlbtQGUsONUyWFmFbb7kay
pEbWQBArbS8qWQtWGvSv4eACvLS9jOoPe9SKdPs6pRbTAwnPZ4nChUE5kIKUZCWdXA1jlnUyd3S4
bJ7XjuymG1zA/tI3i6y9UsVTnlieXd106l8tzereUUtDT3dyRdkffJe7NmzS9ha3fRqSa+Ab9ys4
z+GWYWZl0HT4FaNH89VIQBIE6TRa3wAUZzfUPOAqmehYpmYe3iTLM7ssBlCiBGJVFtGtqqeD9Jqh
IwNah1BNgR6Wnk3OchP2Fspe/bMR2Zuf9QDGXBZBqt9R1ZD9HEVs08Cnq9vIKNC7Jy3qScEEswnP
xeA07JUuGRZBdZ5mGhcPMhFwtvtnHuSKEun6EOtXcsprtH1vw9hmoTqwjHDkCSpaWQHJ6pWOKapu
5lc4K7eCYJSOsl2mXNBx6eyPZ2aH97IbZ/UjINf2caXmt/wM5AyuU9WfXvZXW5zyugjTM9pbKLFK
/S7PiWFL9xHw2+PALlqN5Is5zWV2Uv38kD4XI3wIu3giKATNq+smB4r+pFRfq6EIpsOIrN4DrNPv
CwUHxnd1UxxC+7wpa26Tkxu39sO65W141x6sTKH1oBBUVcJf0fNq2dd5s9CNupgONttYPVfv33b3
+byiJdTrd8R1DYDBQ9bn87O2VA5pN71l4O8Ppd/0ndlur9+mzMqsD0LCFNmxVyx1OBWSBXiXvbI/
G20jO30AF2VpmeiGDTUoV42dUlkorr3qh3eXXunkchgmVkFiUNfZX935guiwkf4Ntwb+gA0LbbBr
LX4oF5JbSgl1RhVxDD1WHroOCNAoi4GpHh5yk00QCgv55aiSFc98a2aG3XxmFgnctqX3k8q61ZF6
zvR4pJ4nCNUQu1Cf94VUqIPf9ljfzijquUq1rYsNOFRqdy3RK9wbDdWc7NmVn7IlL/KevfwzVcsk
TSnrNxhS2JUSq2yhfJfStQroo3kll7aj2k1D+gNx9JTtjUIc2pKsz8MA0JDKt7g2zKkm3XCEUOAZ
j+69FiolWoc6rmreVPKmOL9AzM0zBsxsj10HvS+9lgWmwtwzXSBi3CjyamVEzJ5GNyLWDisHmQC7
5N6NrNkTOkVzteeoZkijx8ftcd4NmY2TpkSFJY9fFLsHQryZj5XK5rZLqa46kDJ1Q9IOZ78PdKqs
5UHXGGB8saWr05cMdbd/rh4MKbOofs7P7ulaPTHCnJeIw6eg0CPyA4bq8dja7eE8LTQlvkrqfHgq
961WSbeZeb7jY6bPnwPgYarBo7sqLNsvybrFZUluxG1Uut1A9Dwl+69ocGgs/I3XA0r0AGcrxzsi
WC9f0NlUzCgb8qS/nddmQd7c0LTwWfV6LGtsSQzbQJSwALt8PM+re3FtY8pmoPlwPVOt6Kqyr1Kl
oFHOS9Wm6q4N+1UHPGyesX00H3giF6W4RKPB8m0hyaQDRBUrtbjuRhWZfjZ5mDdZmT3obVW9b5ph
iOqD8mOkeijn/bhuH4GuXqORXaz7M+yU8nAJ1LQDDrpKsdVYu6wkUbmZjoYWjgIBJQqkA6/dZbQQ
oagppNJIt8PSlqktqIxmF0UOn08dPloLOpniIiMv+cCf0xQUcyFIgmFaMl1KvXSZqrz3wvJ7yLFm
ChsBxL5gv1Se2bFBrj3L+oRyF6mBj10Z7RMp2DwwNGR5VTuoJbImeoqxvOf0pjxMDxJbuFwPDSoh
vFQkevRGHeej54eo+3RjD3OP8oZSKiU57J3bIcii6uB+hZ8e5OhCpUKzotxyiT7fuZykZI2aSDi0
MlGSFwmp3azGudLl11rL71GjPrxStqc9jit1Po3hW07TSC70uE8phJV30eWi8ClyOi1YhPqTaqD3
oBqGEDGrCSwBjSrBJF62VaINKFOpUDNQtk2fkElwrYwKARs0uVvqenND6Lw27m1cP7X+aO769Gmq
81EqsUfNnvGzamDJmV1cP6rn+AGe+QLyy5AkHZmrCwUzNe0663IzKI0a1TEJMXGVimWpL6MsZ5aw
99UiYMdybtzaUIIO3daOjrWph2iM1Llhq35h3MLMzMLHbfDO9tU7G2D7BWtifrf9TjdTN32wYzQU
2KhUO20QMale9adag5iT4QULXPs5KNrv+VAzJ2zY52n27L1KJS5aP9G0FcGAaoeMEr4q1ZVtYm3q
BH+j1ALQ0BuQYjeBloVxajQXFT+inPigS+mH0Cdpoi35fyGFgW0dhReflDeZeg8/bNCedSx2dTu2
TtIVeuYjK6MD3v6jFGQvM7lY9/hxs6LXQ1q/7NH8JjZD+pKM6qZEUeNSYaPRvWsvo8lTgtQp95RU
tz3SoqkLzq7iTDXJggpwLypPUBoZ1v1Vt+M7EBF4c6gEWgB7dmyEEDriR0CAO+4CFI69R8BKh3Dq
8GmE4gthJf82tUJ5bC+K+Il4KrU/Y5lPFnHrt/7dt8ImJqfQU8dDMAR1LARW0QeAMXz3xedlF1q5
/wqyjRXepk3cxIxHX/bFZ6AYvz9DncOA0kHuyDM9M7Y9uDmu4Vtu4R5820u9NEiDKqzCPqKGhQfN
IISTReGMxruPuwCCg3fxLV/iGJR58Khx7PCKi/pboM4IbnpX/+Lfx/exSo0HJB0jbkWE9KhvjEcB
hZhCBM9dJMx9xPUditWuUWdzFmyaDuEo0DwKb4ZNALUp0KaL4x6jUHmbo+YtNA4xxDbh5nKyOIQA
GJCGZX+vu2kEuWbw8Ds+96AoXh1A+Nmxxw8WR07kSnC1kHofi47Q3edci+qAVzneC1r3K26XENej
28Iknwl5TWIqT8r2QLMkq+G6JGCK5GYZ3VckI3wIYmHxK77sTzgqMsF4huF1fl5deL2Hv5JH15X8
kUZXP4vv7q/mLMGTvX5ycH/pS5eduftRuB+Gf3c/Gk+ffyw/frWkj5a/8FH85X3SHpd2/Fu7f6m3
BvhymJCh7f0Rso1yb7lcrvN1HxWz3375e3DX1KVxe2dZrplsfuasU2/5ewsIkLnS5G+5/mtcfYL1
XKz/nlEdLv+Yam7q/f1JHtXteZx71pJEHl/mfmUxaoUxnDcosfCsGD2HsKPLIf/H13keHca3mApn
Y2nBRoJcCLg5aR8fSm8U1Z7uU4/EJVMftfR00iTpJI9e0+q3QqadrINEnl2X9u487rfapIEqwA2e
5ON0XECKzRaozUGInWWLS/iK7ifyuIMrpNXaG2K8j02+oiXT8/wy1wLSD+B4Um+iRcyMMtoxosLo
dRoMeFa38SEs7sVqZF2RsICmKJKAejReCWL1H7Cywuv8Or8hH1/8Ihe7KIJNPqam6qzwKPwQ0CAf
mhJf/OVhXEJUgt7jFL2RMaGjgHa5hbe6hCs0bl0lIk8wqnhE3ZyAnHwXFoxL1hK8pXcT512cR8MU
YbwP0R1lpE0pUQcv0xqXqzoRLCbBoUujQ2iF8OaW3A1+ymNpPXxCz1FRMTfXGPQgi62ZPH6Oscdh
Hb8CuHJTUtyn6SqfG+EQ6Fw/+ueCinlY5vPRD5khxOrMRf9nLV+fsHHyD3s9WujL0WKAkJOzhpBn
oK2t7X1cfWJvwufYXAh6P55L0IFY/tBpEIPMHwo9PeGp/UARYp9bbKxlOs/n0tpcjDBURZx+jxYo
qHrksNhw84wQnRbSOJTPcj5EXYRbtxutyhAcZVZBk66Dy/gMR6QNy2V7KmA9A43ny9euRt9v+Qac
r9tqXe4JD4A4nve8THwL2iu0f15Il+3ssi3W5y176NAgn7TbGUlH5qOAua0EPMNKyq3F0yV8bXsl
kirfCajZWgzU67gJaswEJYwDYEOXxDLXJLWxwrgQiCVN5t+rOfwWhUFKhY3wGhbc+dfkFbEAu7kP
7YmxwX+RvBFdYG5ceU/Ke18OR2Iq1J44LiwKbFrlCXOE4eF5jcciq4lkC/fskxOIkDdgn/fvqwko
lB2IT5dwQZRJG4rXRlRHKcdVgPpe5F6WYliKU5PfNFOo+6pM0vFrYsXIX3hiEAIuOehdhnTIjJhg
cotGqxGJqCo9ApxMFxHaOQnsV3QXPZWIMMB5hmwAmSrZml5LgPBJzzpvkUAEiocWk5xPjyPhOP5M
9/zAxQBDEsmLJ14mOCAiSISaRawW8o+gZ6M7Fhw83D+vdk6wGEMSJSIrlnwjee3aWb02J31IbwfD
hFp7vHLwSLb2iSDSy+8ZJSKtE9snW2csMme1EAmExPZRn5jxDipUwzCcpEuKdS8ssndz9+rdfFFW
vp3W32nyQq74uyMR1TXZeABK/1ymKBIxrNePP/XT+rF+BCVC/zQ+yw170U2xypNyc4mJuw1/PSDt
jls/UyZveXVUgWB1iO5m54SlekR6YpFHa/rp9BC9QmryknObqGD39QSJ3Am+ChdmxTxDwm/jC1z/
faEesTASgG+RMhfJvOKCxCXxtb1skfNY8Fmg+pJ0YDz5eb5NuUc5URZ7jvTAKp8RH5iNRBoRS6tY
VvHUWPkArfn/mubvZ2VfrJiKhxvOwireRxkLseiNgssKn5k3iXW4jITZpmor49FgZKIhwOEoauCW
73eQAe0ALXB4ii78P6prT4zcltlS+vAT3c0FwyfMJkUeuYEUgvPEIyYKw18cUAxiseaSbBSDuvBI
TDSSqSGQ8YrDwXgvE4z/bSiML4cUfyCL+n55QQTSWQzO6uGsYFo6m3hwkrO7IlNW/CWM9PsHv46b
RbyIiWA7izh4OfEmd2J+8R0UXrCJz34cxAFPpjwDF9LZbOLc4ZH44rQ8zTcH0d1jELTOLHM3fKIJ
+FR8dTkklmCzSZ0V2dapE1zcDQdexJs43igRDSiX4ohjnhfNoiWB+M95MCj0B1tKN+YfJ+M8A6e6
uDGGaAOazx8vx9kEXAQv0x5e/3cJ4rSpv2KKxHEYr+L47Drx6bRKnSSmkXHAGzgGx819LnK12GwW
+z0vLMRlxRsaH2RuvAhm/AvEv8VMXFB8ckRT+BxY/CSJnVXixD8hR03CRJyE8LUrTh2/D8M7xV0W
X7wQ0ltMV3HHIT5xDWLhFEsokm48EoZSLJpwJH0UEnhOjIiFuKsDXyesBb844MnBOrh0Lp3qnE4Q
ELBlp4PH65LPDyQLPIZHuNhgscXsc8n7cjCo4nrpH94izOziuFgsjuJM3E06lTPOeJXfFKJ6L+aF
F4suZfFerahWRKtF269chxi34HP+u8U8L+5Uf5b5bOkzxFgcMPm4CKjsvs0/w5JPiYW/8JAOcrPg
gnnLAmyoa3mwzj3AJO/g1M4XFBFn8C0HFQnn5myhanpwbB3kAcVrX4i/u3C2+U+gy+mcn4Qrh7Ib
iOZk3BQOSU7/Izp4eWi7Kan8OkbV8HI352S2L0w+otLuz+7uPdzBZV/kmG5SObsk0Z0pvyuHv4iT
Oj+6eJSY7o5Xcnea8BxG3E10jiY+F4c/HJYXsNcJhCNn509DGpusHNv9aT3euGNVdpyvXfKThKdV
55zAgFhwHi6IFl/sj/kYJ70H4n1En/2fJA+xgJETYiuJGfBuZ2AmG16yQp6Di0n4q3RPjIgHIyJ1
TgyEeDXwNm6feIKnxHOnVcgsu4h5z6UzOrh/WIGDt0r3UNEZaYsNizZ3W9wZMcO4cYXHpKqDDYZg
s2nDF0v6ShxxJd7Bo9yPMwbMKSSKH/E3BJ2leKnwzpgiRvzLeRw5BS9yJj7CTYloDUFwV3JPVOmL
TtwF3qkmq9XqJNY5uo/K3bxZzNDNRriXwtBQsYOfpDpOUoiGRMQxCs5mcV0KExjTOHYiwjPmLfWa
9uW+aEpLy2qOxWVwLbnPq0yukI++TVa+FJ5o4fGxjTCdVNv8d9VKtHnxPH6J+BzvHXMMXAd8kasr
LIy4yvg1ETNgiLAC4p2XUDxbhisW1eD9nhfT93Terk7M60jM+3+XIZpCOzS8GzG1mTALYf6KBR/K
l+JcnJyykzSSQ/ExeoLVjW6iSbO3/eCxuFNkcDJ76CSm0NumIqTwfoPob+ip4jpXZ0rcn1b43lCD
RDNd4U7SFppx3dJ28TUciX4xsfmYuB3CGReX4W3eTVd24ikr4f6J2xiLJpxDWiumGWdYZcFqJbmr
zSNi3PD8/0fNFlA0sFbCm2MA4fltOGrhvbD+Mc6r6BZa8YpyLIWwB3wUx0VIcdBKCB3itIJ2wcE5
PHse3iOGWe6LRl+4ZS/O6GQBLT180X4+P7xdoH8tE8veZGV5qw51EnEw8cUHNvDeaDmtP3jW12rF
S2vxkj0nc43G8YQ4VoZT+Bo/g8HVwuQQ4aQ4ySl3VzmbmF2yIn+TcKBzktxzyB9MAr6I/ExOK3E5
Yo1j4RFd9f8R7XkinqR30NXDG17R2JUgnOB5Miv/zWEUScRSKgwtsYXkfVFwEVZkTzJVVsyQ94vi
8iWX/EfmmsVNs33hOmQLmCluB4UOF8hdnaBGn4xYuFOnRJgr2E9B0n6FO2HEktwNeQdXTBNEL+H2
MgP5xgPGVKbx4O52wr4iY+wevNPpJKGswtqJxWF34p5szGcy0ESdBU+NMWkcNRTGtpoku+konAuL
/YCAVU7vQR+kUwTUV6sf2w1BvuAvDKubn2gzeRH+iLaKPhXUl1NCU0HJMYI6azVtxOtzkynH6Z0d
lG1eUkLD2e1QF93xmysxXSV8LXfqIiSY5YZY3N0OmuOUe5bG/NpgdOsoNH3bHcYJHSAaVE5zuGfG
FO5FTGu4MfCVYdsKirz1m84sYrpPND4h6sJMlb80+Hfw5om2/kIjO/JG6xe+yJvbcpvosfyVznSW
YHS+E+g+EFqNhOfhl9XwbvQv4xfKNjR8eBvFUU4g3ePvGrH6RTxA8PLE+bSV+oueUqQJrQuIHhtr
2qWC3k1q4S8UwJeg30nfsuD1tz3gt2g0j18IczvK/vyJZJului+0cp5uj2L5IBhcOptyhA3h6lLE
NfUUWABQEKFYIAsPHHfwU4TKSXMA4qc4BIzERnw3JGSwiJOICQ+djKG1sSg+BJlOXjwXBIs32r74
M8hOBbr8HC2zj+zvDoNjV+yqIxy+L9J+/98iQYhCiQriLrvRt3hMTmj9rcxCjJ1v9kFkza7MVLC5
RnP6yNogArmo1mzWKIXS75uvtx5Bh9Enlg4pnFC+IEyj0+oeviCGwYiEG8bVImszYB3Pe4jBIryO
lsXNJTEagGr/3BsnizAS8KPgliNdMjt8odcTp7Ni135lO27x4ZdofqLsYb1dP4uPG7XoKMaF0K93
Vzx4nQX8CZLekAKjp0lExHGSXTgGr6eX4/ygcvhrw+Gm7s3doRM7oICKxHBPJfWTrdHfDTx1j0h5
74LVcwthf/XwYm4uSqaN4kMJl1AaBn5DZLin+i+aX4JvxSiA5KTfnt8EubT+Qi1JUwtKMoSk+gkZ
s3wGaqMvsx6hils1bTvUzJHe6a7Z8llBdiUlr+mtZFTSuWdDDSB1QZf4x6iD5QgDGs5hvocWAZSA
0g90K0R0wJewlrDv0NdRFJedKjzEf6+yjRV9jS3FiChux56cDOOXh8pfA22VC4Dhr7jInR06D4Ye
rEqRDk4IeV1/VV+3h0tmZfuijg1o53cGG/wP5T3iyA/yfUTKJ8oDlDy0yGgC0ELy+53/dwZowG/C
78ldylfkVCKB4imC7aIup4FCAzIYkLwzCFRwkUFCbwxJaJtwykVlVEUAlbBAGPs4mCRRk5pN+uC+
ISWWmBiVCpjk5CBcxohzLVlFzSNURMIX5ITLQhaDD4CfM4iaTigCUJnKbjyiOsUPzw2/KgDr2jjJ
g1Aq4Ns4oUpAijg50lAzBG28hBskkruFWBML+hpaB6wuMg9CJbz5xE3dkVtF8KWiLGpje3zdqEE7
1cba+Pl5mRbfcOPg1VrrKXq37ae+1tf23ljLcPnlT/UzTap5sWrmzSqbtAiTI1edowj313xU3/CZ
l/ZM2uf2GYBYIW45PJvpi6Qa1nhEQpFdgqYGVUI078pKAJv+JnJv1K/mCOOlOw4gOejQLoj6/3IP
CMb037pPov4K4VsyY9o3oX0h7RqEyr7NH0qogjMmyJsAOIx8AnMeXOpdD1NxBZsSyJIUfsZYvegH
pw910mlZ8A8beL/+EN3DNGJnPYMnf6H3cRiOB+i6dWQubx8tjuuHEo4AUi5b2ksodDjDE3Q6tNXy
ADr/+iagyCulMMV+xWZNk3D/QMWEvwWRwJH9BqGi3PbRO8k0gCONTCsyXrSJOeGWSUcOS549DL4R
qeTSFQiM5oSKMFbwNMk9Ih3qCMs3W19pOUe5jPvQIAupAYfFlduLpxk1su4IeKLkE9K8WNwNd4N6
0pYMeYuxBYB+W/PumZwcQEPpEtKh5rATpwZSZALn7clfRm0eudOAgOdzT3oAbELiSM0uO2Kcpa2J
F6JNdPzJyockTJOB/s7Lc3SevyVSiCGFZpQvH8TORbaG8ZsLHYXzklpZ3zcCGfC9oH0iTCqUAZAV
IKeC+uUn1rt6Z20eZKUNa1hNt8UVzSLDvW2YechAiDRk8pTbKkonqNhu7cmrE8x/Lhpn9iSz/lHp
4Pg4NpPLp7HIVgIiejqkkYSd3wYAO/Mc3TiS9GflWJmiBIU+MIF1ktJ/9a15fEG+FikkYvAVAF/t
yhhTD/otGVLB8EL+WSwDeEIsyXQBQkcvcg6TTkiZQBdD0Yf7CgsXxScynPZm1K4yCPbzO/BUtYbi
uy/feeHIk8HYPKqkGq2JzYUI9t2Ow47UvOl1CdK+uy5TaKvfKknnH2hwTG4LysKhVRbmk3QyTJkN
1PRlnAFAspMSYKUpECYwZiKpq3z1/BiRTxcZIcFRojYZJtBmK95uQUHZQKXjEkS9AUut18oRwD9U
NrrbU6OPolrRLUGnZ/IfS+e13DaWhOEnQhVyuBWRCGZSlGTdoCRbRs4ZTz8fvFs1Mzu761IAcfp0
//0HjJGZN3v6zG3bEx26s/DBr5n5/SUDTUA74RDC7OgvX5VduQg3qAVrgK0iczCt+6e572mP4YE3
J2b3mwqIFQI6EynMIguDaBBylgZ+fU0MNMndOf4lof/7lzrL78IPh+Sk+swATcMNA7bzq4q8MuYg
fhCtvIudNMi9wVf2aMt99WY9CgJ2pzMlsb1kQfPzD6+ucB/eeMXFidRAvP+03ymWAQ+bdEoSR6Gw
eJJt8GA2dBYzwEONaZ9xZqQE0pXBvbDygBF+q92ePVbPJk3+JMfaps4f0ftjHMcMYp1F2O1O5OlA
IuaVe25j/MWXCGh4elLM8Wk64VKI++Bb/kt6JXPTthyIXx4OmccaS8PxsGJmSBlg+ZD5VRCquFOE
gfqXjfPsKhfUqepNsQh1emF5gLgcbY9Nsdn4hdEnlyJlbD7Q7WCd7q4cJ8thRzzcE7R4bBqJ9GFR
cpluwmEKkAd1rBM9wwVOD5hvQJ95t5zpjautwT1tJ7l4Z35tVjuYK3oUxJ+t0afP1TztRmTgBWSD
T5YrO3JwulbAJhVXDbI3VhnZl/xXgBbsG77iY8bCSvdUHsZACsatFZlcoGgvvCYBkSyWdsHHBkMU
CMt4isE9k0ubRO3GcFnucfeLR6oD15f2TZ67Afz4r1ugCbvBazbeN98Nc3PSGa8YwT/qB/0Cx2pz
TKNVQ3kAFabc1Do8mAECAavOf+xorN0KBH+uVDs4FHKLoIijJmzOSDjG7QmD/z1GsGN3xdvATv7D
DNprFbAP43L7x6z/jm4cY42d0LacbAII4q50DHmhtctyC594Zf+Vg/x1WzhiC/+pQtxkrODP4+oC
onSBXs2MoV/My/IhUpxKH40hO9IBiImYFxZT+rIZEqR/pOPy2Ym7lLdgkzxRAtQfA0durC/41VoH
eoUtHSOfVRC9GYudfKfyGtIIVmRLv2zCbQ3s49oEC1O3j1sb+0LlQw/CYPDaS/mgsg9Y+fWXxP/U
3HYf4SMVBoqLZsDj3eE969gqYrWx+bTs8UF7I7+P2WUPeXHP/0FAFr4BqDB/slN7yA/d74gZkRHq
uFxqpvp/nygVcq8k/EC7Led+EJ2Gt+yf1dL0uZVGFIP0TKftwFTcImzl9iSSH1iCAPLB8vL4/tgX
2cPNBM4DHOLOSoLyoQCO4xuEe8Jr3dk0eP0fkA4Xfa4/sw6uXb70hBuqv20ytO/kE40SHl8KMP7q
4w3jRvf41cKBYAlwuWYXtx+c0Z0vGpGSE5toZCa+8r3dcC4yM6KpnOVEZWKHHHHVsXmzfls0RywF
V/zgdsQJO+a5w9aP8GYC4WFNE7HKlvaV37x/1ZKX6QsdDv9ZwxyAg8sbj8uNZWMObD7bD+OSnHuc
vFgIcPSqe/nKQsAf2MGUHND8Wnc+fbW5kSpMQjB5ot2Zz3TGpU3/6hM7DLBJu1dfiN3hWVMv8EAw
fvOvncy2kx41fIt/1w/tu+HyK85yoHraR4UrSXtV27P0SqdJvykzz3CbwZLuOkxD6itzTc6OLbpt
O0L2N5QZ+kk8yZrNQFH+Mv/yEHhvBQocLHFsja7lH/pqfrSfgpdiuYhgd7wI3Dx/ME0UWevzHgm/
uVi7t/EI0OU1T4Ys6hkuVGGHim86QV22VHqI9d3KTy5GhdQSLvf3ttorRDv443WClY0FHANwfElu
A4F1o4uBE+edkkFfve/cwY1e9Yfk4aR63cwVEdFAimbQqx+KT88ynCx3Jay8fLV+xySzt2zS2Tyy
yCCY1NMuJVV/2+xhm4toCVPCTaic4LSK7yk2UCyWuYWLYDvPcxAeOdX8cbqbDus+0s7f2OhKH90b
LPP4SqPR4XwFv8ExfPJlKxZws59xWgqwwCgArsHRgkLUPaHh32lnJsBvJAK++Aa7U2Xw4HR2f/ma
FFqIYZxPZATfw4xjVP9QNxo4TSW9Db6NYItVwECwcLGyjE+YaTgl4QsVJqHL1fztz8Ws1tlWyk77
sN77h3KgzMKT3s02Gd5cjtm9O5MRzXUFukB0Miv/gd1QgsFiSRlhkDpRzlYfpxmvvgwe35GLdJva
LsjJik9xcpC0y8/1daWS2+MxO1c4MvK465dIZJnFbXcfOaiTh4Clr/9FKj0ziAlMVf0rFJNgPKB9
oSxsj0q3B7fYD0d4UXbnavcaG07TbVldEVj0I73Tp/aX9TX+hQVQAt+AS4k7lUlKX7x+PcYSBVTH
EEd4N743E81TT44CSwr1h5mLCZ2wedJHR4/Pb7gteIHGD421NPccbarHU5xyXw2moP8d4e9I0C8H
WcJmAu+rXIRAlJ23V6i4d9uxwJ+fbhuGGLMExwXcoDkNm3r3KH+pb5jzba7FnDFSbYkqd7I3WLFn
ZAd3fFowqdnuXqrPgSmYvAZaijB1ltEp2GyW3HUGXkD4Ap7TP9pH/BoS5zz+iuC/YQ1wJryUSSa7
R/dl8w3htZvwdpzutG04B2WBcRhxgKgwjaAvvSv0arqtePplcE3O5h+FjSVoNiVqWyRmN+5MQqpv
JGWwsqzOqDXK1wL9DFcKn7jHZveExhEKG8Bp4kzPEIs2pOgfmOltXTHemVxq8ma+J3yozuDVSEg5
hGjqiH3Y3jdEedwLFHVGtErwNSRhe3ygj+nf7edheYuEeTMiEunS/w3iYTChxjAMeOS76gn/oMTy
K8h8YlZpLBd3WhxYDffxFU8nQXPaP/KTueuTlp6z/25BccenkMBHYG7iUXeb7kljhZu6Jc8WqouH
moFJZKYD5khc5OeEpw0/gIT/kFcRu+qmf8Q3vJlGfJLgYf9TJhKMwCe9aTAah/zu6d7cjPfhGQXU
P1SS/GIgeQAr4n70ybacd+QRUUnBNGBbYHlpHBg4DABB/swikbOA5Ni4Y8dHy4Jkmxd0G+1mriKY
XjVNF038KYrIT90QweqJudxD/ikg67TfYC7iHyA8/VcWLCewAE4pUxJdJTYHnMz40r5D7YfBx6eA
uoDC0r1NSJcggCpb56AgiRHfVrwmpyea7mjXh3bz3Hri8WL4lEfTqWVHOVAUs8/GdGizkBqeRn4W
vMleGA0otPTSice0332goNhDZd9j0Gynb5uW9wLcBQp6Z+DEhaS7RThObNeYBRJww2q2cqTX6YQp
yT8qA2ae9/KgnIRnjf/YR84r16PQToL/9e4b/YSdufUBMFOUDh448xZbziHpL8Nnh0koWN8ZQeCV
KwRo4agftVMf5LS+G5iK7tBm7e8kr63gaB4rMqgiPCVjvNYQ39qr/LXuObgmFo0N7g50vjTOwvt4
GfcL3DLcXM+DlwTWhqEa93+dzPbuTNzbc7PNx1thevBSbB4s4Oi7xV0D6aZBKKi8f0PH/41ISbjC
aXerf5D4+1eLpiPzE9/6oLvTNpdEOFtufgHN7BhWQySB867DpwfcKoF8wtzOXzxCvh9H9sm7tV2G
twpj4wSnQ8VPfy2QFSsM5drreB3uZLfBnIjRwj6b+tjRLxUnbPMAHPRfqDOReIJzrsD+MIlNh1cI
M/EzP0fzhmlSC6X4RWntiN0gfGuQQcTaz952+2OM512VewZDNKKlMrRVsAbFy16zY7iR7Rmfj+K+
XQgndzbRIeTqzTA0mWnZosPwpbcvcuGAMy74oMaxh5fOdQs8GXgCYbBlXlB9ipvCBzzdUxK9R3x9
AiA7kXeGX5tvyhlAk8WHC0zb/cz/jAKnzVXPhg5efUJgthIXkRSsc/DPZAttX/6uvxG2yZ/ifcGb
U3KMPw2eMcSzxbv5qlLTrxpjd7tJinV8/DqsDcEqzWkX/UB4F75ympQDsuzNmXezVGU0yf9Q/hAC
Uf7iX8UZWy9+q/io7KeD4E5BDC0rxiGLir91laAZ03mbP3i4w1d1J4bnxOdp8UbIb7wMJN2xdMvf
s94G2wc9zp7cDrz/rCkPxR20AAvGj/bBzCT+wN1x56P8t4W1DGEtu+OiNCBfwXEDT4Gz/qNnm1Pi
PyAC6OkyXvAqTUCuOpf1yoFVJUMeG6PXBrH6K3uJDchRNj5BgJq6/rNV9N8yLNV/tlS0ODgJc7Ox
JGzfgY8lEnQ2LDr+0q2X6FW9KED8f4Xb/LdjPIhgNgFIYhdWX/E33o/78UJ9GlbP+pYOvLZmdWy4
MwE+LzgB/4Af8zYitOsP4zfmJYfskF+t38oHPwA3XE9LnYEEZ/1BV5LendKWFpYToDlVlSPImbrj
2DjaWGX7ZpBkt5j5buEYtt5UdgQ1grrD+E/uWi1i5JUUjjBVKPyV+tTyNfvIsuOO7ijWV4vQ+vUM
f9HXsx9yKZb5kusqjrLhp95C8RpLpgTV+vruUMRO1PySlUY5tu+jDDbMoCirXBVCKNmZNhGcOxDb
HYK2jf33Es31HRJUrhrYVRmw5I0ynbwo/2xEOfaEnlDhUG6Rgxbrt1KlqyNGwnu+Ei83yEboQybX
RXXy4nKWvCSq0V3G3b6HUZbMwl7Wm+ksqVVB+JsoHrQUz4ZRnEGeJB2+sNG9ToYJjblJwDfM5Evq
p5Pesq0h5QOXa2W+1bJC/oVZXk2tgUCxtuVdWFEHTAXdBVqXl7aRNU/NzaPUK6QZWOlXPpbY4jVh
7ovDVc+ot7FoNTtdq2rH6NOWmE0i3sIYW7qQF6RocKqNVz7sVsU80Ojp5PLShARP995zYYm1LRVo
Q7RJM1wxU51pFuAFjCJcKdFO8/4uxcsh1DAFVhO+oCAujhjWBPrkrWOUTWuTTqaYJzVvqiPhK9gi
ZjREHZp3oQLH5b8UBTow42+chYx68ZI4YUlJVKLfpSrbagH4Lo966zSTNTpVGItus0Q0xgj2+BSm
0BGKZvHV2cB3sO4Ur9ZQk0/CZBL+J4a+KMIYmVvdy/NZfJMtK5AnufdFZSBDVZQ9tbXyv1YBKbwu
cSBahGCW5aeytvJh0AaSf0fEEXLaBgTcJXbW4Rk0o8hQNFl/qD2g2EQbIsxiHBhVIzwy5vuIk1Nm
1fhQtUXxUkRWmHP07aGrLdgROQkMuoWdBKHiuzqX583gaYmB4rV8jp05BUQycuK9hDY5LR1750HE
CKbGG2QUjjKgUV5j5Gko6vWY4LdT9R8k610LjX7NrImEt6Dkj8u4vlgYIYqLbULpx+BVYnrW3LyY
r2OnLrT/lWmbfrzs2vVWs8uPno1x6enhTbBiy6lv+abverUIV120L7N/GJBVox2CT3f+URsn7N6F
+C9ZZuAmnfqcM6+N8DoRPZUFU+pm67HhK/HpLSUmWPNbA3SCA0SOQBACgOzW2C3UR4SjXjFGfqrF
vkEg64RGB3u+X+VzpJZM8x8jPQzqPp5OZgE9PHHTTGG9g66kDKKLhC4nQgZZu38r1c/Iq580rxqv
E8Y86qruBu3Ca3MoJsgUmG1MxDwubksTtWCtN+fe4j8GI5gTnNe2CujzTwPwKtfsnmt0cnLM0iXO
APy7XtjVmTesvy0avZ71VCfefWS5auK2z3oC/PBmmWSR5xD2/qpfayQH/KmhOOW1K6Kn15cjXjIt
BjuDLcXVaeTrlBnJQ7EjGPzijeZl6+xVUUOaNIbevVOEz+GYXYu5sZv9qhcXrJdE2mHadQ2gQwqP
ZJAee0MI4iQO1lUhCoAA6UtXwq0fWidJIDImsSsPxLlIoquOgst76aWBaXzW7fZAHJUeWEJFXVdE
HJlEYYo28balRTIuYIXZOTlcT36kJTrErbWrGxjpknjIUsJ371q02mq/VzHjI8oeJ22RfXmb7NZY
9YRm8soIwcrmDGq6lTIjLIcpJujOkgxO1xEawrVuDL4gSp55IPBUXR/abh0jV19wUCWtKVUS9Hcq
YtTRjltsfEqCR+aTgHqbApaZJcr9+bz5Fke7r1re885jStjX55z0z3IqX/DXBGrV3zoVmxXijVgr
2s5y5HgjdM5w387obqjDJtW1Ht38LtrtuQEmqrpXo9mZUuNmvwyUmND4dRaCuuaEOugrKDfmSXyW
83DJrJQWbT4Wc3yYPaVvyDbemlkQ1CFzZVLKJAJweyn3imFAaaZ6GUtjJQ5Mtgjv/KMRQ7xMhVMx
nhNbzC5qccvceLqomAzIFPJkxiKQLOlcxQ1Lsy6abJzRCvEr9b9H3lyrOVkLIckiaX+tta8yZRfR
u6BOHptDSsdR5KCYIod9uPQ5yzJt3p5iwZ5q0jLbKkCsrrFFuxwQef831kK3Vhe/JvZ2nFkjkU9c
WXytH8ETkZ5tLu1v/MvIEeACbM/DPij+NBF5sttqXzqhM5Tz01jaCryIFu+gFkeEXd3W+14gXHWE
/S4m/hALeLGfRsnXpE/OtISY1y5+hc1FxC0Yu4p2iL3sY5HZyOW6J1Dyk6LZz2Ua8KHbIpO+JLeH
VDAOPGUC/TixE9NLZu3lhMBzY1f1LWplyy9QpO2ij/FTkE+5vEcd+KYSTd/8qpd6X5ll0JTNoYk+
l6H2mng+kSaLlvgoyQwHS0Lo2v7RS8Z7+xNpxWFsK8K6V1sEKmNt/TJpsIow4JFdxFyYKwFaWMZx
OcQ6qR9sdrGuwmwjmCu0dDjGy7vSGViLJY/ZS2LT1zVjH9JeUtqyX/3nwF1lfdZJoBowgAyNfuQd
LaYTjTrOHUFrnBuWnnHideLqNeUN4y+Wp/IOUS8hz5QluAxdZDfVR7TMtlQtrpprL8sIcVmTeA8x
O+3vOsB+tgtHYroolv1pRhmezWf+YLr4BpD+08r/iCL4UQUCVGBi2LdOVd6U/Cot/aWoKO4JQifI
nHwZFj3LWz5eMhay+ntnsjAJr20j3tZpX87f1ltkMbfcKsMrqa5RNnuRAbhW3ipUYjFq60KZ9gpu
W82rYqKKKdeA5TbWawpiQXgWBtP3y0Ie4LVv/oqACTpZmDqvm3pUqtkR69yRgS3kXYZzBR4D+S/8
g3aVnXxsl6/VFEF3qaI5SOPiWIyskGcaUlDq+VzVvoFxzArQpSKByln1Y/Jy49wUdmHLFbSX+GU8
rfq5uZjvau23feYW6uCWIuhTSbIZCcXMZtNK+Oj7wPCRuZNYBrUn83xXHfpFh/Qni4Li0jXZPql9
sQefevBMfV7wAvupqzaf5Dy7dC2mnfrqrDkZarpxT2/IVl8yO0GoKKvdw2KfkhcMA1NhE4yJ1cGL
AeoZ7neKw2GPavOlBVOCn8PtkyqRowgibBbd7oGzgCk3kXmj7JtEDBLktetPJkRHOWMl2xWnbhBP
mDQsakD3HdLcm9ihIWZugJgLou50l76cJLY2LZE5w5uJv3MyNWdjPQn9eKKjWJclKNhux+wCdymj
adq+VSoCnz48REqzm9u3fnW6Pb3sPs8N31xjR03vIkr19YsCepIg2mrrSaP2C8/5PEXXTqbXN+8r
fmmRljttzEa8SwPM1krTHpvKieXJsUbDETGGbqtvs+/clg+GAhobCA8jZdcmD/prNUGHiSPFlO1X
ylYcuar2k5nzaW3xE+hOTejlkt+RgDx6i8KwGIX7ob+NJXF0O1r9Y2/RuhXmUTVOQsmWXl93sf5o
4k+jgmQAJNP8EefyHG+G4tqptLpjq1qMExepuQvIzNtFvU1W9+gb+bWG1jMcZqLqdcCfekqIt86P
UlYfRQ1rur48ll1ytOxSfZ8ZFVnay+VJLm967SfA03qeOtLPhK1Oh5OOfqjy2NEZIfCfmxwTkWFE
Blal7Gvl0E3X1JSPVk5CZesJWeFYcWJLaeo1yfyInUSoD03eH8SN/4QVar54FdOgUtNBL0HPRObT
/ZAE3LVemF6MGmXsRxfCwfrMWj1od5Ue8r1Lt6dBpHNPauB25bsZsV2s5OsAb21txmDJx3uDlmt2
s0Y6Jp1witjSjAGwEV4lTSo7pohACs200Cz0hKHbMCOq+AhLVuwzmAzDfO6i7FJn9rymO2nyudht
a15skgpGLoGBdPYUnWfU+FWKIqgs9wZi4XnCuWdyMogfLk5Yo11kvzjP7WfG9zPfJ1xSrDwNxgiN
XPFWKO2F81jL14xeomfq/xOuvBiIpgc9PtbWTi5FL0q5U2WUq2PlFungzN5ssrdoCRRjSEwtRvjS
rkyVhcmzYUu8xBhZhKstnBbMpP0RSt7ysXQfUfo0QArdsefzjcXdryYlVfDYHK0WzyJ7LJTXMJKA
AJbXakpJbG8f62rauqE7Qt3fVAkDHR9zGFuRqaEhlchPidnNhNZRqGENvws5OSbIYKghvW5O6xKe
03666lJ4w5QkB2adqVZUm72RFYGqA7Jz/BU9DGohJhE4P4hTepje82R9TGj7fxg4/pk+aelZmOAB
DeewnyBz+YMvargZCPtlkPaEz+vLhQuLUa0xInfAcnCZf6yWbUChH61CZvXW70w1OZkTYDFiYNAW
BsN3De7TcLHy7+iRezKcrTGEKjx0/tBVviXBlnrmVbuXlb1cRYdoPGg4DnUjZz4/jBa7yJ7FzrcY
HdfMLroagpUoc4xM1gVzR/PIwD2vtlnwv1WFI66jUyKgph2MLficWuki7HcXLklx0V25F1y1ybw4
KDNlby7qPjJbW4dNV0fWPu4+NQWArmVB2T2yCHXwrHkxdk4Sg5qqOQOW2iltrPTWxb3bToiHoTQq
x8ksD6lcHbRBP0acX0tuvLGbL3WlXqdJv7Ve23ZcAZhv94u9M5WdILwnpo9hax+e2xWeYuGtymuJ
UL7Sm0MsC0FdQAEZ8kCcwJDkdK+7htm64wp9rsJPtDMOdaIcmUmwS8Plym676WYpCA/twYKxK8/H
Gmzcap5yXfO69/Tsjz4bYAYCndpKLLxqquhkje40+Xqp5uS6SN9qr1DlrVt1Fdr5JtpaI13zCqY7
33Jz73OamFh41lXrwHmZbFN7rjGKSP1LwO1UHc+KGl1Tp1t+Ihw2QPRg/f6stRu/yNgW8WR1Otir
BeqVuYl8pg9hn/MmlX2gtBxZo2W+JWhpp0a4779EArgeTD10XCCiY+7Nn7JgLyLlFKOEGSAJ9gis
0c6usQQTMO3aXgOBtmkH6xAx3C53SstZZ7zocJG0iA7BAjHnpUoK6Vjpl7COLms7+hJspFJmSb+w
JEzRnJEzyhO9qcxHOfHGRYv1pCF7RsvHhHtDesgx811HjN6ZD8yJh9IuB6YXkd1WJdwsc4c6frOT
Fs+68XtaML4SDG+1Fspw4fWJ7pqYUGSI/xnAycamYGImNnR6MCXxcTx1knqsW/nUmLBjq506526u
uJol+pZKVEKIg7QB0Ae6V+ruGhJxz6ZoZamGt6mi2rEZuuW43CeaEU1J922mnnFzUEb06/16kwjU
Em6hBSUlhLck916noPUFPepLL1WQwMeRF2kqsliYrsC5LVVRR/lZvO8sGNU0bS2r2mhw6ohZ/2V6
XdXbSAPnijT5zWXM9wtJ29vTKtcWe+5A0xO8JbkjIYJcCitIZv6milUuXfOjg4fDh6Q2CvQnIWvp
uy1wqS8hHveKVlxKUzl3anpejnhxnmrYtbNJOR7mQ6fNwXjOG8Nf08gPgpJDKBqh0zFFsmkf0f6F
hQfM6IlrRLYtZt+m6He64QtyvjdpKzGXU30CeQs2vOGvAVg4KmocI+3YWBws7WvpKIXaqVb1c6+b
2L/hfMWj7/LmRnN/m3HRAidQ80ur5BdRfkZuxmZYw+d8qmNbtJtXXdV8A9uJJvb01V0Kl0vU0mS7
tMxDU5PukNhfPQpBrpUQtkWYXMqSxiZ0k2uNSGqyDas69KN5kKf2KBeyq6u8ZABYknJuIgJipeKi
yMVFa956tFHEAt7ZrF8bDPei2zK0zwjK7mSU+2z0Yt2d2pOJ945dLynuOzS2Q0A7KLGKy61rA31I
52rOMXnjQ7cM/KK6Wyrhfx9jIQL2qMteuJSewWVpclmmquKMUeTS5beKPU6XdBp9S6MxbS+xJeOo
qNnSKSyAv8bOwQbNESjLprzQj0eKU897TviqjbsHhPZAwtcC0KmPAKsGwU2DgkRtia42qbwsOi6Z
HnQ9q5sfMRVOAKSCOrqDfqqKk0mEh2WCUXN54/wydiQasJh3Y+OcgyOxzaUNEfeqArjE2LFSB2i4
mMNW2t5pYUGbU4rEOZj6PBAMOt5snwmYAqzQNYujumaHakmCZREoBCyZ+v02XC26o2U/uBFBvP1W
Lbwhsm6vVpqX3kO8NDPStFN8P9v8pIrpSZTS0xJDFEfmajFvDx+VeJ5kzW/jyZfWhlh0gYYfqtUD
8xFXTQp3HiLXIPKu01E4zDgfdad1ti0xP0dZzhArnZQmOpYoahbic9uWU2+bB1ZVVbNvzCYw8+Yw
RsUxnHJ3GRCEDIJTrKCS0AFr1ZlV3sbhYQ4QvXC/SuLZk2oBhGhvctybvnJhPpjO0pEzQ1BDdO6j
kGGp91sV2JX+UaqIYC93Rcmuv79Nl9YYuDPAc4rEWRgu+Ygzkw3mjh7C5rThUfCSqgedo1+A/7Ws
hGJMiNt+DHAuSqPubLKE2jq1oRzvSTY/6lOhPWcwrp41fmHtNaynAUwlPIV60WTsJea2SW9dkV9K
xwiV49LjPuksj5q3sp0NxwzhrGV4f67GjYe2j9hqNRhiDiZ+kEi32Ja2FhhKnl9yLT8t8u+8Zy0m
oZ3hJu/MydcxnhwTn9nvmDaujoKbECzZOKkGqavRudAqexlkt+J6lL7UDsnzuTAxPJYuKcWzx1qy
jHo75HzMReQs2S8V1bjCIne5TVl2KXU6Lt5PLY0cgYoe9o/6pvogBoX0exBMp2Hn7yQW+pR4cHWs
rqAxUhWpsCK2BRzhddQOg9kcIksJpjEPJKcQ5tNY03jC+93M7OYxqCb9oMK0zkwcl6v1kjqyP68I
aTJUo6V8ksiDL6T+rNbzWa3mc7P058iukYHJCiGNPbMTcK26kgAOZ3a3wBtNDyXKeKHjA83gIi73
Yl13SweReNwWJkElqt5oscfQLa/ibwEYWCjvESiLmgEblIyiA5FjqAFGx7jSoyn8haVsl9SOv4K7
GFV1zjT1zDx5UVrIWXhNZSKdEJqOxi7DxrEILJ8rdNmKC+ooY5CsRLTw0HMcrhZAT5yeMAIfbQHc
bhjeVWCPUL8som0lf4HH1Ay3gaXdx7xbad0FOoO80uf4Pd0WVxvSvUikTJElb0JtPFVhfCar9ppW
njLlV6Nb7hlA5jqdqROLYB7N7iTJJ3GFcUUeUSkADxbAM6VjFsK1vqthCFz9pamtG0maLaPTNQVv
dXQBzyP1WFFy5+ZaIpXAfI1VBlSJjoNoNde0PkTGfREW0GbS+4CTzzFeYSEUjcRL+eUVmsOE+m/C
CRzvdRoH6iBjw0Zky3jIaap6bjGpqE68a1OsXPRyuWbuyIqc8V5ey2ASm0AomOt4xPMkupMpM85C
oCvkndxmnrU0noHxVFbc1lkErYeJuSVtWr5Rkzpu3bql8nV58tVC9gtB9ev6q4+DodQP/eIVlmvN
im9aNeTa/hDX1WGJf43F91ofG7IYE2svvrcmFHDsGCUaYqiFot2l+b5jWFtqnkHuz8Pk7eT4O7RS
d2hZwHeaY7AiYLywFMwNX7e+u+gMbwFczWmWEoih2uqocbOvuWqovfiRtc/BMF+VKX2WY/qkm8NE
zlOXEScqFroy12M0+KH4pycTi8wpqpjAgGWYnd3Qho3x+FBq/Ijz+Vmg/ivWhziub3TuuxBnJ7NS
nUKi3YgKn1/SWfmJcNUNg3KQDupaHptZPRrZOcJVL8FCuinhb+pYDDHTCO01x3BJ0aDXIkpaNziE
kcZkpGGtKOHKpREr2qFBLVAFYmiUJ4fUGaTyOIXJibb3lAF8VXAn5/VtmjvYUp+DURy0ab8IpEtI
bNbFEK9ck0pqZ6pySRfrogSj2QUprrM1i7Ya5321yWnYrH1WsHgunTIb92aR7JVd0c0Him5gCFGg
Ws1+PE9jsMaQf9hQpEPu64bqTYmjZOx1xIGxRQoMhn+j+m5SYBZqJlf7OevIXeSDhn+OgK6CD6dq
664qFtr+Y/fIoVxzEc1VzU+B3u0jZ7kZkjeXbd5Dckw2+cuSKoHOr2ZtRqvRDtMgdjvEEoGEHHJw
mLbBxKL7LLALy1OvMFtvaFj1TKbTsqoH0MtvLYyEfCPXDYdyBr/qHiAhryvovQGRmz8iJr9C7CJb
WPiIw+qq29ecN6N0GI7v9b1GnvBVos7rVldu7WJ5lCv7mtEM5lIOhHgKMqjK0YxyyI4XOG2R6LJp
dJv82IsGPr6RW7N1YG3nxLwAMSouMfasCstg+MFwnzQZ9SvL7dHLcGzG9KxvdxIWZvrcO2ZJMipL
iKl4jYsrHedBPRSKo1X63tIYiIVj0ZOnoSiHMeeWhuU42fjzncpoOhkSqQ4iUa/mdBzWh0kt6RsU
izpGXJGxp3TG7aFacXSwpW1fouDp/j1+hmBVhMlz34Lv3FKjuaR1fbJweAVfzkBB9mM0O9rmPCSy
eUb80SeY5ae1L6RM98irxtQrJ/s/ns5rx20tS8NPRGAzk7cSJSblivYNYR/bzDnz6efjADNAG+g+
6G5XidTea/1xOc59djPnEjpAutfJ9NiObS9CeSTsqGajjtXHfvr8LhsdWFN9KOX0kI+xGG+VnRBq
+3va+EVtt5hkJAco3C8Ra3nEDaxzBuacgS2xlyMQRC0v57US3ir2KsG7ZhLEvFXumo+HjzXKbpnJ
I/jBGM73PvFlUFIRzChZOCWX7l8df8bkA8U2M4tUBnq/nWL9qOugJQh5CpUwD8VwBDOvcimmwZM2
2c1wZazyqZOEOxQnI22v5hLdRuxk0vuW/V2uKkdJx/A5C/ILyRrtRtDHn2RlypZTjXuEHob2h5gC
/dfq99xxXcaNTdpqnwZmw+OQE2f0odSkKAuSgWS07m+GVL27ZeWXoSAOP6a6dLcKhbn3oMIe9R3u
G3Rt1QKRIN8lVrVaet/pkNyJNA/Qrqy/VeO2JRbNg2dZjV8Ks7eScdSvn7ltu6omXOE1VgPO1XtN
/LbGFwMJS0pkv6NHyJOnl522Qd5lx3yEBDzNAx6Loxyf9QTgcVAI0AskjZC2evUmbE81PhkMDCzs
ugn+9Lm40wuwsU8QfhnHrVr9dHzyL7n9m83yszZqRyTWYbWn+8KMq05XXMmZeHXa9IY5rpKBSMeg
X0RQ/IL9fSc/uF/I5BW7D4Mi44goZqA2vV1fBbiG3iMKsFii/tzWyV3M8rL0DdgYOsysJj9cJ1R+
cUfYMhsyNLXCwe1gS3XCnvvWdA2rYK4nTk5hix+uyXRv9f5NQRG35lel4Z+AtGjSiWOiYD8utX98
bHk138uE6tyTrLDMkNRbL+azqexHWou7KfW3NrEvNWbTaIbpnwC/XLXgdEHP4chL5uet5NXSPTf+
ZJbh74dymhY+M3lZodI8KeWRWWcfFqBme3jbkjlXBTnmxDylpuokFDBloGWW+EN8Nz1eLLnrqQaB
T1rYoJYCOIT4G579nJy7SThSaTHHY4tyjtwvNE5l7qCGCvydakGEdAgmberXSB5YdS+6G2w69KpI
EZrASArjhxybGArEhdqZOrpG8CF1izfb6C5bEyZS5cW66lQyM90BMu9Rj4QMza4CYLOqJwNeY1FM
uh99g19kyo1zggSfgU8sPRIE6TyxN6w8xAmUVBmmcwSYMpULwenHY9T+0EDXxt/jYDHZTb6pBsv0
2yzRHLbq1YgOaHMOPIoy46U4boLanyoDESERLB5gydOrHA1u1j9i4mltZAWKuEawOWYrHj1QK9dN
Tsj54rSNoLeSQ5ORVFjsOAoVuUz8cwnuX3vJwFvNLL4pCmXUmIWgc4R8U7OZSEhXjAQAJ/MH8PE7
xZtTfYF3D5sB+TDw6Cz5Cb92RAQlYadiyLwo/xETCr8zJSqlcX45uXV5ttTkAtMCgIVRsqzO+Zqc
JV0/iR6nAy9Ar2Qnoj750QiGGa6lhVG5TGl4ax1rBsLmMW88ZoMnatrilNGQtfOAUCS6Y5GRuWDN
SpTLOkfhuNJSjfic48ROLkphBgVoPTftoQPnkXMmfysOrEnxixgGv2cnSF1okFXFuQTOUqMlxvg7
JuG8SmQ6c1VZo6f15GasKPsYdvoISQXhbvTpSk4ePWco3hpEXwXR12M/pzt01YjIzF6F9kM38fB1
06Obx3vTNjfGx8mcwqTYQlDc3k1GLG3ycltHODq6L8uie8WAK42MdrE5byzhy3Zc6oW2clzU8tMY
kUNm2GI/J87iotTcrQVmJU8S9E1tBld0PIVOQbDW+up8ajL1tOQk8WK9LAZXXSjMEdlxbkw3Odma
yQpNE0GauQuSlKhu3CGuuQMRXVQNd0UAssoZebQSki+pr06QJ+J0J/genU+5pz83l1p0lzLhM5d+
1ZJ0zrtdbFWeFeKcrYPekMIoqXdttm9WGd9k9EgE2wJWudY5YcuouGjtJwnmr7KqnuNCvrhqIl3b
rtC3x2nTg1kSXPQDylKpb8HiKjb3IpJYU0kFb1iBDCyEfe6uMA4fOhdEKpXuvG1kqxOYhVZR/6tg
FTTYTIevaJuPCixPXiiuSqoJq7etp2HT/ydbya3YtiuiaOMgF6jlBSE14JDKDBe+HQlZVebeLXQ+
K0QlmrKcs4bMOrJ+jWY9dcD9yw1+oeg9RU6Y5uNgSKSgx1HWaI4JRTRdY2QV2fhzS5NbDjHO8Zxw
wVPc0CAjS6mxsEfW4PgnDAseFXtgVNXCFIHOPW6Aqkm3VtKzNF4aSXJXfHn8dKVCaBJS9RzFEDBM
iq4TYtHILtV2L+ItKGo9KPpzuphOpb4LGyZyZtrJUn+eLC+eXKWQ3hIEMwCBOiCL9Y1UZRQ4N6MP
RbrHXRIyPwdFhg9T5n+QolKW30wgwdjS+AhXDz8TdJzZdOed9xpw/uSAF/sAAE7XmbsXiLwe4iTM
KD/nOe6ZST5FdncCYznxIjhoz/iKRrTYMuU5Q/kouIiFyZZVPGr9Q1Jqf4FYFIp2lK/cQ87E2Z/b
xCEUd6OuTvIyntIS/4clnTRgJKt4H62Z+5sUZuX32kBHUS2yIDdNgha9c59gtAL8L6Llfc3vEfCd
3OMKkxFt8X/DvCGNeH/Xdw56uM1NX6+bmG6GvGKPb/b5vFWOawxQ2AM+zpIjIk464LgqgxOEkaU2
pUdOWwQrOh99QXDS6W7VIUoCWk8YL9o1zFbltaTNVVaDmFFIIroh0W7gOu1UXdF8hiCsJvtUKm76
Xte92lROJ4fjkjefGicyy3gp6+9qPr/FI2Wye+djCS2shGX1s4/aMDeHY8pboW60oBr2R1F+TRj9
U5Kegf1rWHCTm1Jjr09y5R+re29l3sQ/6m2f6/CgjHCwNioxo51IEg9nkAHbNTISJywddmhGljyx
8mvXrPnb4DpAxUQcATLM2TGi2DOl7a01xXuqTx9LUzy4l0iKF6IlqfuiADbadnK1J5qy1iUQPSy7
EiSYQmeVxCw2dcem2UTpvDlKeF0RSiT2rYXJj9XOl6IhkBpvmMZL20yo3JpTxYKWt+hzS/wzKLV1
PborJYJ4k2hi6XMAUDcRAjLbZ4PbcBxWkXKXYh7eQlFLrjvLTNgxgvUBb4Ehfcs0xVSyfUx747NR
aBLL92iG/sMQideO0ZFEntS+Zpt5yUo7LIQSGNx07YadxkIkQQ3MZJBGatReP5HhiipCWI++t14m
rt44q7mtys+Odh+5PA3Ku0ahjFCPGkT2KDH1kpMz13e5Gu+imO/FTllfkdh4Uq+HqD7DomrCsQRR
gPXLEf1b48Vq3iWCWawPCWNfjuOTXXQIYhPJEeOPumoOY8Q1XYkpbHH3Jdcc2/lslR8IXcjCoPaY
FgiFyHzVteyIPk7MM7LiWinZ4SZBqt1nynFhRI3bqUE2WuRcs93XfchmzGSV7BhyVl1HUimmmeBI
sGSojIPeyad0gRhJiwsCv2k+A4yBiZNOxxyoafkxjx+N1OMyYSxnCijT3xWA7EtOTV9aNC/SJqeB
bF66xG0fsZWdgQDOfckUVpLPjMaCLPlT1bGp1pkrSOhd0mBwE+tRgo5o4bC50e+55iGomi91SHXQ
w8l64VfPuMBziwpFKa+zMcG/kSBv4HNCwGvb3RkVysmgngmEqjirbE3ZKJFt84Vq+MxYSTsDSqqY
RGnexYp3Ln43YwQpEX9z1/FMfutx8rTlDK6WFr82CqE7RFFdtQrIvRKXiGYFm2WEq6UW9jkiEiAq
A0LxfRU6NTZGD1DCrYFHR0kGKj4BKav04z1SzPWZfdp7S5BrrpsIJ00K2ulb+teYxrXP93h+lRoh
+tYyjN+uIZGUmvj69FO2KIKfyL0rEAJ222m25COX0KzawI0U1e7K3IYz1aCRecbai8lJgqrDRL0M
3koAcsosVKpweqA9syDcIDIhiBIo0QoKUxNQbOS4bJ+7/I0ChDvZ8o+1Hp9Z96FF9516yBV4Snx6
omLL1P/2vg67wHwI107qtljczcjcHPC711rYKPvUDX+6wOaXt2HEuOuYD0nR5woge3dgov0wG/PY
81OnGvs9uhyTJiKU2hhDHhvHX8YmDCtdAn8qqqAMhEEOuSdLhlZCBGqll5lvlJU4G3/BQgoPn8BN
QgkyXaQ0BqImcmmzgsjmVej42VDywsxZtA+lHlNMX53/b+TPa04fC6gJjYjG4V+utlPoqxdFNC+t
JA8j6uBmFAPet3z2ivm1oWON89ZluRx0ZCQq15T5hR6xWxq/X5KzGLERAvUvXTAUZThk+MoP1kpS
urJdJvQoVXfM09+mhZFpBWWRnEmv/VE5NpJA7wfTKCiOAhxrbK+G+MyCZVgD5Qs1Le/vWQm3UX6J
qX7TWvlNqcheyKNzwuZcXdG0HEq0QZUif1rWuzz96LaFoyp9b4zkbdlga4oRTsQDlUF0tr4plvwU
r7rWmK4NqjjQieIbGrrWrxLakNXXqBn0dC9+iv1XieLTVI7U45R+JibaAVCtxYqXt7U3Tc+KithY
nt3OSN38S6UOuNwlly9bp+9oCHO+NAgQDtiv+54KAdKvZwGOxBQrU6/Tk6ZkMuQvqc+Qq+PIxTKg
SZlrYPFt1aCIqot4lp0VjgX+JGkm0V8gAIturC9N814p9ruC970iZlJ2GWv1zvMdY8uCJmmAf+lu
x/FkbgybpygyvBlUSf42LcxhJU4e/sTV7Nr/lQpK8vEV2yR6s/Jzo1dzctqAvdKcLP3ZBIOaHX3N
0JR1h+yPOptPpbQf45I6hqBL5YcQd8w2snRf+C4muu5Jce9N79Uf2D5HKFao0oyjxtwitgXAJXCp
vHL7R4XIJiI4fhWH0k4BGRsngpKclfRm65Da4rswiBo45CbOGxB5ncQF4UY6RjTD1yobgSle9+KR
mVR+/qUIkNeh+S537r8mE2L8GdlU3xy0cGPCnhEb2qL2ZyqCIu2e1fMjztJnUbUnia9tNWHrajOX
+RnwjMFxZji6YUxB3Q/FxjZiPAzGqSiiYGf1FokMCrePY3cWGp0tNJ2q58pAPb+3NVTVeUcmS1XD
7rOeJB15KwCCqmtO1qArpeGS9imLMu8F+UedkluCRkDRPhlpNKY3vP//cr7ZjfSGLaHtijdSGGLl
wum7lZOjKM6mam+zdtGbf8p2nlqaJtc7nVP3iXfnV1yA56FBKdnv+JFS8FIU3kzHUk2nCksa6M0m
3djfI/Pdmoo3uPrUwhIAX0L8RI+KdJKfwxY7Vf/bGJGgX61cp5uquC5tD/q2XXs8Bj3DVAyYt7Qo
XzfN0Q3rMHwCC50L4aFP8lWUB6UKawDjiqm7iK5VGV2ZEqZIRrDmS23zGMbhYnT+No1HjdKLdqLW
stQ8ExRQU4kUELd0G2+lkiEcOPCfZml0LTb+1alMkrOlexGxqBjtVRErWh0lBFMKrFX3ERwdpkaB
kz/I13y/DJWTxp856k6VwOxju9uAEEXHT6CKM4fRuivtNq9aDXAW7UoEkoZ/igdtLvTb8PdSBuLu
yzq557PlmSaJCfVhlJj/6gTZHbkZbefCQZx3xX9aY9QDI9W6xCubwsl44oo8XKVuAs5Ekmyq0022
LGZ78yoptMCUrzUG81rUN3XJ36O0e8cZItMPlqK9n/eWEjfBWAoYo6mD31SmV6mtB1LqGnLqSg3h
Avk5U+529aUpG2fN4henAWGRXdEskYgAqRt6xu2oOBMohnHu+dEUlSDImFAc5Agr95nBfSZD5wgk
AFP5mOk4muC344XyMFU7ttvn8JM6IjxECuvrzDcuKkPo1Ux1E+xwcnrlwhBUiJga0O6GWR9Si8q7
R/caN0IdeQKCRV3eOFXi+4J7QYbt3t0LdcWqhbyhQJM4J8m5kWo4D/pPBmzM5gmsxC2gDMu3VhvQ
2crBvHxGtHhkqFar6NLf8+i/iuAiqk/cSHIMyelU5tEpVLLsOhOn1kA2pBQyITsOE3KSim12VOM4
CbyXBPlQKBfj6S3XV51/NDU8LPiIVA3PfkldBRYCP1dU3tGw38ZVv2T2FOYpGER5Ts3cScowBU8b
utWNAHGb76bepVggn+Ua6k1zGeGpgHxZZre/qAAUXGKIlZogwxFRMyHM9L/mffE2G9lrFyrki+J3
McXyPyYIu0izzzSRoe98lbJ8rUgohDNYiOPfOhieunFKDslx0y8rKjq0PygZ1PITar3NnIZHXhB+
QrlbbGYs8lj67RlxVV+Yj1KV7n2T3NFeh4goo+2sqS30FhLdnQAA2bSEo5ZW2PXTVQLzscugQCMi
0CbobF+ZgZuR5p+DiYp4REXcNFmg0YIW85FXmLVa+hYrsMB5WcIWXKn/LyclpQ77Vv1e4/wb5BYH
qHnRkDX18e8KMFek2l0HzNWKydU/9fg9GvwyIXREK051eVkj7Zyl83lpMnc2wLkYh5rUi/+g9Nnd
QPuOq5tZgH2QWqLJNzgFEInk0XJtxHChzeakIQUvN8kvTShe/A01axp3V6vgNUGb0ALOZUVOH81z
AK9mUnA7C6rYhhok+LQr8GJwCbEQr89OUzE62Uz82J8QbULyLigxQzP7U1lhzPIgJ7KfN6AZ/v7F
WCflxFmW1J1bNrRMSuiWNYpPbNJ/OdnTMvHszXDr7KX21nmF8GrfY2RNUBN2sPGZNuE81oGF/pbe
u9Js/dXYtVGgm8CoE7YQLR94HkbBPQleV6ML67e/CApQe2ObWqPcTf/I9hravLSlpQYVxIzC4iu1
fzubCgLSjNqs92JbcRECZJFfoJSXtdjJes0z1NHDNdyMzmbA41rYMTv2nj+a2V10nXpzUwSxUBiC
0TEf7BzchLC6DBrlZIqe2ZAANdMELcEh7KQKS3i5esNKhyfSxtVgasUr2CGN3lQTKi0NkyBhMLBn
UofS5DqNJPl8RWoKR4AAwuRhULscQSLM/wTnZYu6aZ7/tQMyozjcD55KBmsCo4REUGPcVsmztTW0
rC0A8UUAjWzZhkRqDOK+CFrcY4zF8mOzeOxN58bgzMUcTNSqmagVY3VxmblYMYkBotZH+t0ItKTs
XrkdnZJkPjMcq0YXtiZ1nsZ6ZcywATPbDpNpg+2ioTYQ40XBqxslvypgikq+lu9aXbwNzfpa2GDx
fG6MVyk4+tDur217VSUrxNCBBsdgL1U2tOi0Z8XoWbVdTU1VcsaeSz4IB6T21V13BAWxtyrXQLYy
H2ke1MlB1qw7WoXa/GkYqNrTFDGccmiM6AMLcMZHXa64CdUyVJQy5IKPYiOIlz9MUd2gnyP4LBRR
B1xeDFMjZFY+3ab4ru3gMyqJYRD+sqCN/6npvkw8I2j9qHJIXPqRCEnFaXl5h+lnzGZqI2RfzWte
/Ji5WGxUU127YkWwjrn8X7dxkAgwnQD9gWcv8bnGa1jBzO5Kq2zTj00K92ySrWF4SfFHbrUHE+8r
muQ3WTXex2H7qNHAdLp06ndVwYeOk0+dJyJEaZk3M1Ji6ksSxoK0Ac5VjKsoFkC1FAvFYDjL0kUd
t1se945431UxK5kNuBGozOWqQmlWYPw1UMD0qBqGnwtkZCT+w80YolKHMF4KVKw03K98xwlbku0L
03TeP7tKPBNKzdIBUQTFBqX2SKvxubdc1bIjwHbSdrgWCV5Tvng68mRuPgZwzasU4eqycCX7Mwfz
3qLK1fVHqnMvzCaO8CJEDSIjnTTQJy5/SqSlUiaeXW3Ck63XtlOeqU5vzDIdMkgB1BEn40wtJ/ZW
tF+7NmqfrrZsDjIUoTJhRsV6LyO8dqPig7VNyG9MBtvRl6FEbEbblHtc2o7q0jkbF32mkhrEjhq1
lE7Oi8ehBRKKVpd8IuUzj+xPhZ/dSmb6Gp2kia6UNAJMRTh0UYd3ATqJRGZRAvVTuz8pZ1FBhaWm
f65jT402Qa6vUgFaTp+zrjsrKreNNjdFj7xR1/xd+Na1fAisEI8yO6NzPo7ivyl9axi2VIatDJ/7
7tQEFlB4iiZy9tydETSISnXw5XGGoG76Msb+O7Wk7xZwLRm17077mm39Ab3yiuqgmqIPtWIHwcss
gYODdc8Sr3X6zr31UWPD7O5pT0Jvk77pA00rbB2VhUl1S77qSv/K1+p7/rLmyFOwF0jZQywLhFEo
ycy+U5Ab9pm+Rrc+d9C3Vkbai6qe+00/BNlBvGO52SMw2HqopqxkMCTDAadF6oQvhBBKjF4G5WKo
tS08xjKOMDblQ8E3ZVzDqvwaR0BGyqXlxskB6teRkj7GiLV7WvPsS0XvixgmdMEGOZIjHjErEPFU
LSR/mIMrn2hy9TYFeEAjk7WCN483ipuTyEtpvEfbaFh4UmIctEN03nq0SjRX7aoiSz5DBdvDAqev
03j911pKZ1B8mbOyM4gMhyoZcCPU+zfl2iLb0NC3bsP8RMoKsOriohsbTmel8qeDrHhw5hEVtglZ
ytrj78Nkle6FTm/7ozAMZ71H6Un4GUlk+pOdhPe5S8iNtHJsdPIUJKR9McRgxU/nr7ZD8Yzcqj/L
veWofY6YafhM2vEruZkpqYuT7eQmLelNdtERlI1j+jEq87spa2+ZbryozD1U5uoh8a+3YEH3scG2
1hMNqMJt0QvEZfXklHgg9I7yMdTl4rYrvFGtJzQSKnR3c/bU1c8B1OFoj/Ip/9GQlTBP333+y27k
c9VvgTr2/oxAuCPNfN69kqwqk05SgQianrCfyXQMbPXymtGivFwTFfIQVeoW+9KuvBtdFTY3kjss
CoAmhGCQG1WtM518x4JLSh68VOju/EOZ0QFP0qnLQFWJxNIT0qykyZVXiSc7eIlse9hgpXlwB+IA
AaLbkeHD5gCCuyr6O2jSI1kgVeQfORvxnGJqag7TpF62HgCjqs8TH+KMJ9Bqb6KubmO+wrKD8Jr5
3ejtWyYzP8TAu9BcEmcXKWtq0iC0rG6oyBxWn6O5bNcKmssgGRxGiKGoJJ4ohyJAHu3hfbFU7j3k
b4VyTfv4ikLt0j7myKDt0j6UFm3NxcnkuNpZ7oG5pq0LHAvjiTb1WTwr+Hk2OkeRio+qXT6ttMWK
xpdei6GhbY+wzopar0zl2s4fJd66gfmXoJ5o4aVNpxMyzxOOQAllN+4vVI2HqgpWoNGUJdvW36Gn
8lfm5WsU2ooVtOJMLjn+nIY0dGMX+c0s9dFFSSICLcAQaywxRIG21jWWgEbI3JEJXqsaP8/Wt24g
LpUeuzX/rDJUXwtxO1Z/m6TbaGWvGlWcUWGfgHhVQp25MVstppz6rEpvYrR8e2h8rRFe3LMHAvqg
44fHF4NvzZKX7XqXpMeBf1g02eN4S8TBRqbMLD5bDJPZa1QKPIAZSCMN0Z7GfaJFvKnUxJH6iIMr
oSlVohmzOzHFAg+Up079Frjv/9d2+tbSUxXtigTGmHb2c51wjQQTe7iYxiWKq+t0klHn61Z6N5Lk
bqLp32bzphoErSL2mAsIyiPcSVhhg6SZCNxSNgbsJYk7ZnyuLTVB4ljyV+969g5I0vyVLPB7QAIN
sXedeZ6eMwJum4IpMvqMufvUxd0ex7t6LNBoJ2i0EUB7NYNCRApoJTfnqSEUq/k90C+5AmMSIrRh
woioazPyW4GHaHBL/IcF4v0cP3s2qK5eIdgtK2/aei/CoLfp6ICuSt24mvorH7SLVHDIIsLvKtre
sIRZjUzGN+c/97xV5i6/uVvvprKI05fvL/QxRL+u4gRTf+sK4DMw1fbR4ZVSsEWYo/Y0Z9+YZ9Q4
uBC2e7epnhWmht/h42lfu1h8hYIgLp4fdTd6gRMQ69KGcvPCMDY2mbcMGHqQpSZAZhIy5ZHYilZo
PvEbdETnQepAFOLUgYWIp2szddcsqgihQMbecDTFKJQkN5sb9N8cAUiWbWB2sFpp+mFTc6tO+SMx
yRUrwLAT45HH0cNKGMvFS6YGXem+ctoeVdR8483mL5pywYxnPVB3nXurg+nGwYKqU/N6FI+YzIkr
ITvhHqAPOCk1eQRJ95qB0NGpktszlgKBjQIfP+9D5CnhAFDKD7t7jDsXuzfvlIXkETZJpScbno+O
10/l1lf40/QlLgacDA8meL7HZxrE5eNtQfjQqoprsHGuyM3THyZ+g0LKzyMEstSShlOXR3CzHrsV
r6mTjv5+m09PGEuC5L8S/YkKmb7585wSo6+9D0J5yaem2QhH1YmjorDXjNE3556kW1gDkJr3wjd2
7fxzRJqdJF9HQHZLJuxVwmiey9cli656V9yMsrrNjj1YgU6uH+bKDDnlksA4X5CL/ctey+cMs9Nl
OL/YWBWbSNvenxCHoBz0OnRFi0rgIkOI2IgyI3abfQnmwczUi5XoN6nTHstAhQUMBRdxTIjYVv+/
Lcij3lGofG/IAMIhJLWjb9gYr/ODJlM7e8gaylMz4cdOX+S+JnWXel3gacmwyjF8m9cVI/aARVcZ
lWfxXIFOhLpyDsXubn81VM2N8bZpDNLoVld1uWRFckXNdZ00/UokySK+l4Y5msJcRKHAGsOvnAuk
zgSGSX/qMB8SIbRPnTbRVzINuCLzT5H53777VUR5QJWOaZDMLxUhgNl/lj+Q2WuJy+xsscMPenGL
pOUyGNNt6SRXt+XDwMVhoMO6NTx9jQiWBkX++Nw0/RWtf8gAMwkuwSBLP2rS+oa6+srG8pbYHLdJ
wPrlJDF2UBT/GmxUE0SCBgFdHCXyKcH9q42VScvd8mJKkEOTctTlJyr/ylQ5KL6iFLYlozamq1xh
rwd1bO9U2CVaGoqOHogkClYduW9N7IYeYnnoTeui5y00twjx7ybqRuTKcKmBgkvlMqnEsIHzcRaA
+KBnkLp/q3lXcObttqDJhakDmvRKjBoVKCi27MOC3Jbh42SdpWo/intsdggBtSQw1r8VVwUF0FLx
yfiSCYFIoDjmDemb4GMN1n1jN5ARID6GtiHQOJKmgRS+zYkFZDvkyDAQ6i0ZhuMUWyjsZ1OPoNzv
KrLcLY4vKoHAY44OnNAxMw2HQQ8M6Aqp6kg5QBEH3FHyW9vSUY+JSE5Bw4lluZRKhG8ZGgHdJoPI
Fhr273LUgcrh/LgD9L3i+qjsTN8f3WLCGhmSZA6NVju3MVobZHz6OHnFSZNSR1s/S+hl9lhD4dpP
+cBFFtaafNb1r3aOvYVWBxOwOi3cQfZy45Qnob1bF6yL3Cvh7uGMuDn5QdEn71zAZn3LcAP/Rydk
CJ35uQn2Oc16dVoQyiVEGVTTf5lFAnukurU/FUGh63d7gyJoizdJwjKBbqlTk8c8cl+jCNLU2R/p
cAp7KznYsr/oBu8wv12n/a9CaxZ/qponCiwaK2EbGTA4UqhsCcnd5+XfpKu+pBm+aqh+PLIGWKuz
8sEbQxfopaOPr20Gj1sXt9EGdyIPZsIMxlhiwUrImnGNmcyU7JeEy7KhQENPyZkloTY37o1FaoJt
3NLchgEd6UH/LssWm6Id9Bkxa9wxNopM6Dmad6LpZNV3nc7Mzln67Tpq2rUGT2F2LZA3E8GSIddu
q/G6TQXgpXqJ9L9TjvtFFUEmNQHuwcNKUoRE+gqbJUMjgHpnuwNly/UcdNjaoGzrVBAa1B+HX91q
OZI6uGuHHHYNteiD+4Ztl/DZ3f8Ohk5YzYynKI5/y1idEf73uF8XtMVszadctl5pFL/xabzaTrw4
NmN5ZBhMTg0v5wAEfVydZrx0vzJCq2fZU9jJ1k7ivVk9rWm8nnChjgB+5TnpqwuJ5Qp+/ZRwhQFB
LNbdBt1FWoaGJoKWE8yQiRmpTQ8vwBEYJD8YyB3F+2RYbiIMryON3Eb6VYDbbNIYZuk/MaIhbCjk
IBlBeLqZeH1H9YlKEwQRZ2tqO7Dx+DythPLf0yxee023REWMGa3HLSeNJiGn4m3ePneJn4owSgE3
VS6jNKPCqW9Z0PFf3lC4jIB39Mq/tqVhku4I7UmX+GoSJ7H8nGExiC0ko6hBNAHMA0Wzm+sG1/pC
yUHCx+oumOySXWKDGbWlFij/3BbUdPJ6zX42xAsTGLTWd3UxXoMRvaZBwVmVOGtunmv5EXUZasHm
YkIdfKXErLBi9qoRrFUOJjqgxtxjGGkTHxAupErYZCAxPNtO/0wYt/V/zJ6dMNyEKzMBFm3k1pNa
UkXxh2oFBZ0bdR8TEVY0ryjBnGGD7p7LsCtjyN8yzHu0ZSeShxwp3QNRYu4FaivRU1ZjxJu7YRW9
j0Rm9yTOpBYmrLk7FSMfhcoS179s23IbdjIuh4xEsliJDx3BlNJEGxoRfVb1I1q1MyXrZ8ViJ98y
13TB8Cwd72dJLKTSnkxSGSMZV3d043hAxh/2ojolyMQWgGP+bWdS1c73R5ema9fjAwRWryX5Mm9n
OeqDWanvqabfmu5PhFmfKPHh20R5Ui8WGnnW2ofkpg1O41ZcFhP5t5SGUPbNlJ7MInnPh+x9U1uS
iHJi7lZCd5E6LCARRvH6H57OazdyLMuiX0SA3ryGoQ0nE1IqXwilo/f28utnsWYwQAuN7sqqkhTk
vcfsvXZdly8FAvyVlwB3h/ItVGRZnHe7wSfnvMtlOJ/KeirYhNtTNJl6MM00iMl8qEf5lKJRqxpx
LOeffXOupd5N85ZDz3QdY/YwrjlwgUoku+3Q3CarhusmzvNHQmt/7L+HPKdEWx/iNGEd07knp9h8
m9Lmtd/ah3HsHhO3HtCGs9gwbm/fHS2PwYBzrMn45dye8JXU4chgRmcvUDJ46rngWgQfuWx7Fg9p
yyJhzoRf3PvnEGtPJc3AChAuv37kOsytFs8LhR9DvbqJmF6FTiHYupSh7QDASbFgAWg+SSk6T776
BSZPA+ChY/RPB4FMB6RGNRzlnjVGId+sebjSrcb6VVnLXc7npAhOssjiyyzTaKI6YBJstLfO0KBH
HDnxQyuDG+Aw50Hrk2HizRXFt8GU9fVpYyOlDkgC+uM3KtVLbNWRQ1mw7O5Im3b3lPWEGeDaWlCT
bsxzjUL4Je1EAejH6SdMZLsToqp/dAXLZRb+cVvdrPyRLnrUxmyi2mdl2ahh8yipNx6QBeA/Ny/x
H9KHWpphM994mO9JM10WCc1o5WF7KoCwpHz8TnHr1OqxdheT6pROBxbOiFIIg7drkl1g7K8C+0S7
b6FrXwVDQA0P1H6CtAQLUa7DY3JoTUqT5W0BjsgofWssfDlDuRwfy0ZCbgsuKsMtVo3X6bMHGzGe
Wv3QWEDt5MU3CFmYqbZGWu5pm0JgUlT0VWCDprWRQFNyTBCXQA9uVuJp+T+VgsLQqLcX/IRoUQ/t
gvY3wycD2Y7DpmQhkXzlDeFINLpTDo0HMLhUiEDhfBc03wUssHk9bz/R2wYAJiMbeRGLxlO7i/v1
Fb4gGyayL7FDWRPjOYZmo1/RXhT5dliCXl9uWZVfadsd8eVUqKVQuB8rs/DmGg/fXeU4oZ3mGzcw
4aveVBveuv1MGMsYVB5FjgpPPUkwlpsesEqxBevWAl2TwvxDbWw/GwWmSPIozTWwFDOgM40DC5HM
lP+uptJLtRRvve3auuoq5oJqunXz9Xc/ICaKadPPssM3ILCT2YAQpu1sMVLg+TtrXUYMSCzF51kc
Gwfb7UitKrGxJu2Yt45wGZkkIV39mFGsFp/q+jbWdF+CzPQJTltbP6SmfSRz/qgc7b5RIQjpWyAl
zCghLSknKortg0yJrGuYD+NIMgFhpinS5cXvofVsvP4K2lf25AFU+2526xUB4D4YQgRSsfGetYLx
h33qXE55BISkpaCQSzBYAJ6Cxxmi1j6zScsA5zF0NctnQkGaLQ4vQTjmQ6DG9wbYRPvd5UiXAXFK
fA1DUNmW19Ld8YDjekTbfk0Ys/BcdUe9kMAqiaeDNaKq0re8I6B5EdQY5jyFjZ67C2B3dBQxLRC4
Pv1dav4h4feMljgq9AZ6xrMJq2JcyHlNkM0l4oSltrV6t9Uyt7SMc1Yu59xAvMbPNuIrLQNFAcCH
sndV29OM3tsGaaeBtBMqfsQRd17/SECYjvw7FKpzBSGZREQAJjSdO94zxsuq2NGuIp3+T0VK94YD
kH01EjWBBLgBA4L6pVGNU2s0HlgHNxWLa6O7pIIHnDGW2a2HNJWxsyyqS64ViOxCYS7+mr6pE4Fv
+oBYOr9hdd/m5UbtOqEkz/CFzRsQc7m8gfaJRj6IVtHO8kVW84c9M270a4bPu/ZuU83rIt8wZO1H
X9ThngMqGrC2XeY+HN5RAZtUSQwIRoPhSlp6uE5c9oeuWVQufqjzRE227AOzk/GBM+QyMZbf6rfm
YbTTa72ODwCBGA8P4r2jRF2N6qJgbGn+SPAnTFcBf2LUk6tj1bMgveVDc3ZK7TyyE4j1ImTpZvqd
unMpaY1x9i5cWrjZSs1L4i7ol9G3kbNPCkOcxWfMme9pdKa7flRc2uYmLg1DfRScNR1wjvYVVtcZ
wVTCrMJKCfbGq1KjcEQDUAxEJ0GS6/tvmea7sMmP/5Hp1Qfl97GnkDJ0ESkwZCXgMNvdcspoi8tI
cOuojhm2/Ue5QIcurEt8mNdnkXoY5q/fgs+8QnPajKo7l/ykecV8+liNwbgZL3RBQIICRHkdA38w
Yyur62M+OEeL38yGNNZElonC7ZzqcK4U+7wQmbXtRDuAJiDrEMc7inOelcrtxcgeZffANgvNK3wZ
CSwGpe80wGFPLlPNoqCdfSMRfs2XJB1i+dfKv6upngBcMsm4bQNGLR2pk266/bzerYzcow1dM+o8
IJcmotOBpRMVQ7ubQXBcgfvSTnGBolvxyxWRIeQ5c7tsGm66vzLe3BSVxH90mv7ZhlIruKtZ8AAi
aES0mjdRS35564V2SYYissRhHsdLnrNTSuH8VIx8mzbSJiO02NYoppuDSFr5xRqadgHpJpJf2scw
+l9a2ZKGMwSYqght0iB1EsozLUH6yprnSGNzaBFBbWvn6wsIHsbsXWzR0/C5UuYVGJRq4q4oINaw
lJxgvNUg4jY9D6oJLFupHQvrO4OUg4ZNAGxVqttQaves6174J+OZVIv7FE/P8e9ONpffza57JhBk
KgmJ+B04mmx3l3xgfGhvB6P4kP0ePUCz/l1gzjZkCo35I9OsO4rXewOkRUeQN/TiVgn7aqDEc+aR
/MPygjcMUUuBjhA3I+44ENplduAS3odrOzSNbVjT+XkygvxVj827CqEvm+JIz6eoS62QGsABKqsK
FVUbVViUiRzlbOZrNgGCpGMK2qXOc2KNMochelqGqUTWAN4GQ7rGkFhiJYqnBj63ct+Oc9ZGQu2i
WsyRVrS0bH9xVS0QKtRYoNxPbl0wSd1t00xWpYdu2F62cXzkxleD0aIytcj451jowgg1sstX0Vjg
psR9XOLrVgbyFomeQE6O+c4A3CcjHCvDFSDAvFaIAvQz55ujsM/DwoMyKQ4geYe9LMJ4NqOBGj9L
8WGBEcIGXSyfjdL7mu5aiszbh8Cn/poIfUp7hn/mclwQnK7W7I+D4s8T9HykDUpyWhP51gQpg/uK
DY/F8F5umVeiQdqG3xpGprW0LlVZXp6yDl6dLC4ANGWJ+4IJ1HDICdZDCM0ChSsFRa19LwU/HDCZ
LXFH9ocWYvolJUpT/NOlkj5688c4Y964BrzOC7WmjWReVZSgBY3Qge1AFtCsRdgmYFLnIoyrQ/KW
ZGIHYZ0HnjOFLi8j2fA08oLNi3lLaBmUA2ObpYIQgnQ49TgwIdYw39XHXSNzWMb0vtt4GWwglOoP
CZFrK/NDmGfVSSIUZAtzFRBtP4UVthDTnw3m6pY4yXYwpOev+ntom4vdMedb00fMsKFZKWM6mTjM
Fm+SMl1MinkVbR+dBGApp0n3E8qVqC83kHo5Q9LeDks1i/C17Cc15J1ZZ7iKq1gtQIpLQQkNUe9u
qbTd+Pgr5QoQ5Npu5tVKtStq1mvPhKRe4b6L+DRMzWV4N5XHWAQx3qs8kV4pTfQvvXjKEk2y3pxm
/UtrKg9NNRqwxa/AjrK0ZXKSeqyIAaXDFLlA3Y74BhXpJgEOqH86jN02yts6mU+4eHowuU5zzrGe
9CgkE6hrPdWSTlhQvzJiA3cxYXU4YuG+qXZyX4gjnUYQme1DTbaHJOn8N8iT9jHMcuR4SWZFMTXD
xq5L8H2ieuVXhXcqZR183tfDyaid5DY/qzJ2jNmgpgPfYREsuVB7AC7GJEviW62wr1BqP+eRdnrF
B/SQ00J3FQeunAQ1+2ILBR4TPIAUfq5cp1yc+1nxV1Jv44KDVG9+yJX0WWAip5s0No4t6V4xWRHW
LdW/YhS6u6gCvrxbcK2Z47lKIt3dG85mQWP+wCx3QoDSGpDED3wP5/pWQhzuxiKSVpKdZlIt/O9m
QwTNI1L1amBsd8OWGSpDVWpbuDjsftmFDvs2n65hlJhtDy/UcMCn9L11QJuNOkHepFP7aprNvbHz
G6m6FznrYQqFA3S6xHSiOEV/NGy3kRWO4SZs5NXexPistz/kDIlMXwedQcBhy0A49RWwfPnSHxMH
0Mjr2P3pOMjkgUOD6sF0Bc2pg1Raw2NTED+MtHIdf6sTPhAiBuL4nBeLKzTJtamQ23Mq4S2RGn89
FhdJYzT2T/GKIeXMMy6faGqiCpBYwRE9gr9pQVh08UX/ze7xYjEO1CAaqzzmolGuX+aPopUCRldl
dbQPIA6dp6lQnCbcDCNhn2IJ8nx5YwV1MmbxMcnZU/lYKeJnUIUN56WJsA4pYxqJZbpmlox+qLqy
Grv1L5oOcm8NOlE9ujeQDkMZNUl6qTvzYseMvUJZ1KBGm7M5I2JGiWeSFLy01XVNmitjdPRp1XVS
0c56OHGWQ4KTPA26Ofa1SfOrlpR4fPfASk5CyvwltTxGFZ51Kso0iAeU6pfUMwVfGWKqgSjY6cVY
ZOz8pGXF4gz775wtvWu86WX66IzmBQVXyPE+NJrbyr1v/1TtJoI+VxRR2rIBA5bEyZ6bDB9rM9SU
PrJkPcrt8qJuv+XYdi3YZzYKdYaF1ULtha0FEW5zFU6BH5MUjR6h9wDvs3sfQeiJneXDZdO16q2o
j/RrUdwpaHZtdOkt+2MM8Ls8LHbI0gNyUodOzODRWLCfm35R1cFonPLJOc6vIthZKQ0RP+qqu21G
F9/UnpYy5ofQrLcUvmvY0NlthpsbtT+WaphXajij8pOoYfjGJ5RgaXlJWB2rbHtYiAB7Wr+ZYukQ
03BF8rqEZ4kJGPMpLNEPIC1GdWfNwWr+Kph58Udrh/lJebgNdHz2vpqQFd9Cw7kxz8YJ62ksC1qa
+Rgv0ttZV413Y6d+xAEikOvc5Xf0uw7y5x7p83gMwUO4o16i/uEIgo97TCooWSBY2Gll2o0r5z5V
5gPr/Esyg2LtN5LGlNfSwFavL2H2tknpXc6Su2wjGVzG21Y4sJnRZxvypYuNyDpNh1qGwAheAtCB
ygmhrX63Op5T8dhBm03IiiB+zUz8bW/f9SlI8k9lMymTWcynnvVmHLQuf7UHqMGTdezH5V3T5+fy
T+szlig4mvkyN1KGC8Joh5qsiXM2j+HEsq032bUv6r3LrWuON5NoszpH9zAxMNiwGc+7qPWc7I4u
sEScyE1NRaQ/jPuPXlFukJCLtrufZD7H4Wjdo57wOZJD4DBl6rtTqm8TwZ57KkvvOpD9cumvSjlB
CuAsAZueMUP2hZ8/8dWeugk+y9NKh5DjPWUpmenawVo9R7JY6M+IWlk3yr9k4mfzfV7shIUKrM5C
yjEz0CG1a+B/xxIydaB3k1vYL9I8+B2b+xIBRvt0atBRFhP/BbMg9Jbt1XaY3GjexN9n6Z9bQkiJ
QZIRssQt15AV3RwIYYqG9kbSHgYYr+U4oREbc3ZlO+OX7FzCc25WwWtSXShGz7ZDTCEDTQ4FBOU9
AhZ9MM8t2TLxjlerXnTWu6vKxzJFTMLw7FnUfhnoNgY9vIkWTAWZt1LoSwDoqyaxRmN3Z9IwbvxG
kMw3Bt5p0D51atylKnnRP9GCxMjEoPvECg4vA1ksV7227MgXsrRSM1S0hQ1DuosKT0jVDgWbWw1i
Uo4EwgQMuaaHJ5pQDUNL/9/u7NORtE/JIMexTO+S9pVsqyczKRLUSqMUDGKji5B8CSWGndmeinWm
SfdZBPqHZ5m97NKU3hr8nJBRrurvEkW89tchBVCr3Art2SD+DXA3egXulqL5yENIP3FYxSa6V7IX
FJee1e/KBF9jgs+CEoaK3J1GgmTr1YYK2rsNv+6jwGg9gZnPs9Ztl/s2JijAMwa9K79yHamqne9w
Kf4wiY04/TtGi6mCF3VfkxwkTaanZefCTHFFGDExzyyclzSeLyJRLinpHvsQUqkBXUfW0hx6Lq0A
ZL8q/nCtTZLtArcNNRWCqEWlnQXO2gTb2ActgQW4s0Z22QuqugXRjm2BWq9+8vi5Oa+DMV0sFReE
mV9RW+p5f6s5gZCvebr6QJ+1b/YrfsSOgwrmlZt0zqHEVAypovkjM/VmwgJN+Opk4w11+VXmr9Od
aQYwlL8ZJ59ESTqyamuB3JBgsFeDCuMe+kGvQiptsQlJkJXhkicn3tJ86BSllF6lXLuaKVRm7e5o
L73Ru5JnxyoJzb1fKj+r7p4yftGw1RSI9ZP0l4o6dHSWi11ZkTqkpDIx5UA1Up/Y5h4TrYjUskfd
b10nm+HYC8fHf9rofL0awMsZoUeqFUqLOHVsTLvLWFe4Qou7Yth3s1Qfb3PqlwPwbJD2ILDu2T0H
lmdXkGmG/o714R4LGjMpMhGgQBXwkv7MfKQhYwPWyZsJIw0JO/rUPvunwBZJ9PiFAPlpxl+K9wxX
b4XHdDKrV/mXGkuvrejeFmV4a7TvWO8ulRThOMg5E0ogvQMCz04JCzGGBSfPKvc3oWlXa8I/xf6E
GVWNJr97NVmsG+qPuhAHvYablHxqMGC5HOU/HSLwP04zn1GqYJa1T+iKT1b6jsv5oIzFiU78pPIP
q3iE2hcN1Z8N/1QRhFmaq3L6bSntJadIw5hp2FiwErIbmCuc09E+Dcm3y/i6e3GGBKkhYIhTOX9P
Gr6Gb9mZX9PtXmQ1IkEyNQzXJLWXz+5MJjll57ETpOIqODiZ9GjILFOuDMuqjl8kjti/epTq2L8c
Uk/G8GvDKKIesp6276fyz/yxD+/U2t5xZoQZuM4eKCWxT0hm6qUl0MUYwCpEElwF1kTzirtbYj5h
vtYY5zLkyZAChgbG5HGkICCxiZiwG9uuo4YwNNnYH/fYzWjSR0O5VwFICitdjrr2t+m3ACCad5jB
a1letn5KK3bBFokWQrYFV6U8YbWemXHqgrWgYBs7TmiQ2MbsFnUpdBjSAsbBY5CFzMsDEaNoHVkd
jpTDzbFv5qDtIofJoKzHeEloIMfn+lPC+tFfoOHl4uoU+H8Rk8OtaZgdqgiEZv4kkVbOzwo1tNIC
ADc6qqcY1wS630aK+HVmWXczli9AggBS39hp4y9z5uJ9nYr3AZj4ctBG6zN/Zky9AnX50O2few4Y
+blMTNFlzBMiGXwYPfrZIg+ZZAO4OuJIH3W+k6hSX0uZjXm20w4CxXqMEsfKRYDQkfPvOalDVOdo
NHyiSxbKY3+DpqzjMJlwmBSmfpSTp2qx1MB0KVmY3vGrQWnD9JVVLFqqzbPSApUFKooRTR+BRxK0
yvikEKEWywQP6fi5U1cHv6vmqislqZdB92pfGzG+xXL9ru/O/ZeuRvVvHjq2uoINhmoyN1/RPfAF
l9lvzNZjgPdqovphg3uVpN3yfxS4wUeITMJkuaF6Pa4/0tu8TVcRsiteNVa+zhffCyLC1t8/C2gE
htMetGGIQLiQXnCzHf26j1VjxqqtMKJuKcPl3WC0rNN+TSqmDsxxiJ8R386o6VEzEmcokTJrS9GE
wEXDVgYnuxsi2Li19WNeySsvfDIYJthAeH9LYmn62HCBZsPAf7CUzVDuHmUY1AqjgkFim+5AOuBC
yJGoDUjUHEYYBmgjjT2Give5qkmYt99M7ZWQNYFnQ8XgQvAJSqum/o3/gpvpoRPqkPbc9IUWOdLX
jPW1XW4oXfBLGPeqsh8xJSqZ11vBFngkLnBjy/Gv7eXrutGpOO+tCtQMjim3zWJ9VvH6ufXp5zyW
H0pzqlVSVZWSX+fkEgm6xAba5uvGjjyhQUrvohbXdgRjrzWR9LfWXbZzwD4qV+CDlaTEQ6dBzgdl
zeZOErlZAxX/t9kOyG3Q0w9np+FcKQ06W0aYhcON7HgrX7isMrKQGH1mI9ld9tWxLfbw1mEvjDGh
ohjASRcj/EEt3znjedhWN64BJbAR11BnYCI9VU0WJhwwAGhZKkkBa7Bgl9hljCnnVTtzwfGpav+R
BYoS0Dn/PywVAOIAEvrnrHDlM8TECo2+p7Las5EdkzmO4PYkHbNUJfYWil3eevPaIVWaJYho7pB9
p1zBG6OOkY9aYa7Ansco8rtt5rcFyaO64ntJ9EhhLujg7kD9gWUMtcKYOo/9iV3bNyRVoQ0PaZCl
l4K2Pq+fI/KczPgYTN1V0h9N/KtHfrV9W+wcZ+N9Ao1TaBXfAWxFUXjJbHkdb/AKlHf0MoCUWtMw
mV8IBsOPh6FAUk0Y6Z3bkMLULbvIFiGGzXPasPmgV7o5FCYIlMjBwtsU1aR2iTddXv0RQmoSbDgd
hVRFuvJqsZOaCPiBnHCHyUSedOKpVn3Rnkh1GQcS3IkEbcATkfzpO6grBXBj6a5mU4Sl9B6P4kaw
Jg7LpMsgtwxMQSFgQIbA4oS7ajQGX8NdNRIMkgRpJwcAdiusCbU5QwZ8ZlLqCdS9M+re9DA8Okze
g/W/ZPuG7OU4ZhH1ZqFg6SaVClF5GBviK9i4rIKQ9MBns9zRFq4MHHpm10Wej4SeYLVQKxJtN2F8
wUYc78uisnIHWT2rPIiggN8WDIokq4v6ofbWI0YPsSpQKB0HORswO/55m8ItSEsuT3DfSLlTvQpB
0opTz4StzMxwnw/CsdwIidtOE4aSpg9TsPIKmVQlQIZuBzLs4KoK7hHzDyLROoh6ZjKFz7SHN/pK
mMwp7/4ZfK7kY6AL68OtAi8msRpBtWqwlp1pOrBJtTWRdAqaXRw4BkKI1ZI9eKJoOdz2ODBWVSgl
7Y2NGiL1R5vhUCRUQKuwmibpLZN/t1W/L5XHUr6lOL3V7XNfgZe9fGkPnG4k0CPXkqjWRyhvTl9D
bHFYARD9ZqAfGzmIodjckGvf9idyW0wI1AIWO2MV6FYLYLdEiyRqL33519RouqGH4IpyDLYqvDFr
NeK+wUbE0PEkIWmcFRpPsw5lPY8Y1bdArKH+vos5P+0t1cbRXVSdR9fvO9jTEksJdkNpgenFEAwG
2xNCKKY8f8gYaHc6rBa26o8Cv7NO31Y7s2sMrKfUXybLwKVwe3hppELEDmsVasoO9TOBN85/nDGb
X5yDjFJK38YeBXHnkHoyBqZioa9Y5H2kX7D/zD0NpXWaUr8B2Zbg1DPxZudoDY5nDXDGBHcmv64Y
OeOAITNrmLVUHzuOhkFDrl+NdrttJiTK92rDIjleAdp6MTY+lleqvPkOb3w+PGFFgn7zDRsCihYH
Asd5zxBdvPfA3bBMsIM6pnSe2K47894bzO17eut2jDSGS45VXqaGIT1KWvD+1C6EAALCu6GPuKnO
10gzCvq0Ql+P/Lck/aZoe9+cHzPZPWAIfKsEHoLPC7EqOmqzWK8W+SU5EaFMPA9S2X5Qbso1KiwG
pgUGnRazwExfzP55s/q3TGgv1CpHyRF4MpBRjy5N9yTXXjrQR8J0XHdu7PZ3sv415XfGgE1Z7gxe
SzK+7QVlLtKfPVOwGTz9siz11ejak0CGRPwa8STNQ239lKmP3sUP4K4apm3mlqH9WfDIt3DLDf1d
2Zst1tn4QDgmCYsgxKad99fycPzGeS2CZPlBxWRtGZ6jN6xjB35IhL0dFJeO4020aYQfJ6RrhmKq
gu0iO6qdZBhCp4bvaVqKS8e0jRahYYBw1v4Cu6/aH9n6oF1RCUxCczcT8HrZ8GA2dNAVsN50RbHB
TjLF4gvkaQ2amTiUcEHh1wGM5qXeTZurguQX3fdImjYt+I4e0BpMS9SslwrddiOWqI/JczJZ73QH
nVidmVidjX1L/MJfVyaB8v3fRIzqpBPcmyBrP5pWTeiF7BpkqEnVOy6oZy7eGQfa6JQK7FUkDwuC
7cwbfu6LgaArVX9APH/BCNjDH8bqqVRV9F8GZDFmgVCPSv+Q7VcZEwu8YPLvNh+aPhI7WwlqrFOo
RXa8wWl4xCwLC358u07RD7FY6RhoEatoIR9jwr+2MfMF6jWa3a64CPJHi0XG25jd0DCfh+plxqWq
ZXgjieol4IeEDN6Quz5wwYlvXcPVVqCQtvVgoKmecZXLh0abT3wEwixIf4CpFdNV2iOnxq8Emdm6
i980ImN02n4vywv2sZPf1N1/h5LyF8OqgUcWM7X5n/yHwF6k2sNtoQvNCFBLwYRnhEMQopgjyVpr
LE1WuJYT6artydDVS1GgZsnhUPZy4HRDqK5JlNNOqFHvacSX0lCNWhnEZn9sNW660mfxCk4w9tul
D3bCLTeqcZ8sWsmR4cNPTcW6IvWk55jeigZufW5KdkkWXLaauCY5S6lzxpxoyvKzQc/C3Msg2mZ2
LhovuVWMHrs80NN2y9T9OtToxYb1lncAUw74fk42F6/EsHXdh61gTUUMvHPyFK1lwFW6+gInCztR
Tinz3JkEMudS51SRtYdpx56BzOp4KKtDDmGx9PMesexvneh0gw98nqQIbRmDWrSU/pasp6XUHpvu
3LnF7wmxInAU4cy+SmGBj5/VYlTPlwV1d3I0xsVrsBczkiJ5zz5L4OfwmpkIm2suJqvD+eKvTyDU
bp+aiPZLTu/J7/qCaah+wN/vj5gnVKkNEIowU4J27Vw1gcHg6JTDizbZL3J8ykV7F7N1hTeEj2bY
Y3zE/P/XlMo1heQlUX5v1W9rqlntRZX5HBUetGmP9lEICm1/SFsYIxZbDL8ZjyWiYKLqbjb5Bi0x
fcbA9r+HRMRCvqW/2D+OkjNX/jsoSWQRHAitbvopEYFGulZuzp7lXBYgpZBS0Ub0sk/aDn7TcyJt
OCPwzzBlGlTGcP1ZhXRR45VL5dZdEguj2ECpA+3tvDD/llBq7ORECYkRrlZ7T5/hjCGzxWd+sT86
o2zeUmIDthSN+Vpci/Y0MHvoGNrofX+vjPze549J3s6jRlg6INhdI9TedbRdjImRfeYbUR/mYaqz
MNMYI5FCrVPGN5Tvg0Fw/aKf0csVE3sCRHCSbPyQ5vyrysmUR2CPm4Q26lOs/ccO06n+rPFw68uW
Zic7kcSTL68Zh0is4/p4FLzAKBxO+vS5wxnG+FITK4CHy8TDZBmg2YPdTjBrHKOt489gJIxKCybc
+yPpAFsGrDokrHQ1wc3Mhb+gSJBy1pQVTZOJqhiqUzN5VYlsGNcVjkPPGkuvaCR2bqie2T9qX5a9
3JWlvzE/LglQR0xDkUjOTLw5h0ZfDzJd+4JmjRHluUFyW+FeGhwFzed4wkDLFjgazGCofvbUsoiW
NP116fuXcRR3bYCNPjwgmZMFuz1T2XsWypuSz9E4mZduq24V8XdcBxwnDU4JABJSLUUjU09nS7yG
+V6edK9DECNVGFMlgMQa58u5A1BciIalMrkw2+rje+DKldiW5ACgag6ruf+eV6YRHNpsFFnL7PYN
fbNRNw6+PRneACWgdnuQoGxe7bkn4cE8y2uKHvFeDzXPt4M8sSDT281ITcsaOktgw4zrwSXl49FB
8TTAdCMPepHfWuMlpzcq8D9itd9/WyMNW8dvq6W0NtgDV+lx/4VlMOc1EE9olIk6QEr0QL1k5rPX
D6mXkMGRccwXyQcw4pyijbx20qb7jd1Bu0LNWR/DyPc3X7QcVgZKq/lWfNkoOnHXItso4KAwsHRJ
0HBlCpBmz+1yLnnPTgUyqKb5YA4dhBV/VmqcRp1IHFPfjLh8XRXMCICWoU/gQxb0Fy0LgIyQmQlc
HjcKZJCVqUtQERaf/SAo7NSH8I7PNsiDnXPM4FUeEfAa/CkJRWjJ6bgLxd09onB9NjRIGkcHLdZh
L9e6riZZEswtumcJ3XNMsoUt8I7ThzQvc1O4I/rsCoivfGI45aoK/CI2qn2HD+pXicVRGkhoQaYV
j4CIeE1t65BwYpG38ujYAygGucQ8vyMjq2t7ZZzGC/JoFxQmUiRlMgYDRNT5x5gtmLGbR6nod3Wu
79p4shpo64y2qXQ4FD+1VCMYgRcd/U0qXTirjmX9naD7SNkbpuQ1yztakWmIjrY4ISG4qu4rB1+a
gv9hHIdTlo7ULsdAUZVwE18qflOGCD8SsnRZ1/WUXgkcM5meFS2LDC6osa+iZZEDU4LripO6M9lr
bUgEEbTTEHqADFkARE1PedqW0W56A15gcB0XBqao/qgOn7jtgrkbHrN5rLeBG3nx85QrftV8Uai+
osngGTZ/EIiTF66YgNKdbtMg2yd/m9vktdKdB2pyJysISkGIjIZjYoYpWOPBEmNOlf7vK1nUqCys
1xmZnYa6tuWkc+QqSLfykBPmNzxIBHUx0B54EXK4uR02CDXl2Ffatz150tDfbETyS//QMp1N8VG8
tyTgprfUIiBiITAE8iky4dTUvFLFOwsrFIEqVsoeBdrkqwXAqO0n9zivt+zj4NHsV6cWr4acviLw
eyn+5FWIWRemLvSUZ9lJNzPpb3TFpw6BhbD684xAhFRri5KaKu7AVM/P0H9tC546dEZL9dS+0ewr
VThD2/s7zEdzX52Bu9zzsRi6qGoG8njBZcVx8wcHsVgf+TpTSTaBaXzLBwQIqCnse/0zHgaXvq9n
Zjgfb9MfZAdhrzKf7pyAkJwISNgMFgFyOP4UlFhsBEj20srfWQYEGBGT7qD+RcQkyERds78bpwni
c0TuVvKGWot98QGYQHXVsy/6Ctz52EvJ1Ib2jbGTlGjld5pnZCPxqO6PbGnx954l1nIOThzqCtTt
rDPH3Wwnd7hR8BdU8bsjSb7dkiDZHNku71cMT/4PYunTnYA08BDbzAT0syG91uTSJ/ccDdSSFW+J
u+aYkHkoMYA5CFjouxydBwsBcQXPgwGWPh9A2n8jLYF1oLorSQZJfSIyJK3Yo0a2m/vaOV/LY6za
PgETJel3Cae2yavkFDBrf2T1GsYZTsxi4EdABzUT09gOpFvwchdvY/lP2bhpU4J/ne1ixiNMnPy2
HacUAYdM8DeS1Ba6iilc/qOOLIzOJqZfMclReVuXFGi9dZdA6q2bdTN1wjYIRZ8t/WCI8eKYgKyi
Fn7pQKjowr2+ASUlT1QYB720GVcVB4PkGU3ct5DT+xN9j/5HQi5y3BoB4e5sUb+hWzVGJr7iFR+b
AEaEv65R18MgPnPQeRaj3oqRcwzkS0sCJ7fIhGPC4tR+QeFKgDGSHjl/7dOXAXfB/9B0XsuNY1kW
/SJEwOPilSBIgp6iSJkXhKSU4L3H189CzUxEq7urorIyRQH3HrP32pomrTDMoINbtJ6Fi24Jc28J
AO9ZQ2HiBhjiF5tJZfbPRkc41eGlwthrMKsfSixB55ldBI5EkxlShoDBpqa2nxXTPQz+w2uLLZmD
pmR+VMEyDA0J94BXNDinueRMgiT93FqHRNArXeOaqGst1LUBYT8lB79kVisrn7iueC7JSgoMT0nL
fUinqGensPqyGU8APV+Pxr2bKPPKYx/9RtIHCNBmhPMPLjR9rR9Vf9Z7cdbV/FKznEuo9VChrfKC
zO7umuY02Vq4tYZVyppejowVfmGnju5dD3w93sS0QxNLOs1+m/UOoL9jF89+Gp2g5tQu7wGSBjuY
HpOcPVseU0U7pIbE/IQsIceojUOHzgy3XgGXfC51DK6wxWc8g0AjJQKbYGP1/ImjD/S1WvWbfEh7
evPFD26hog4Po86ymG1myhhtUOwNlKnN8nnLKFO7fwNJJSZaB2PcpFyCjNg3oV5tMTOAu2HSRU2Y
FO9ztan3Sw6aTB6gyn1cMQbSDyEJGxrxSG3+JvgdStRSmj2+jKy+ndH+UNvLAGZAEohqH9HvgOa/
XfdvDF57HNMRqFO8xBBP2oviO03MsilZW7q6R1+HfBsDfuV7mBcknE3dLx/gix3DF9oLaTpm0VWM
cBPq4dRkxrmwGbwQTCQ2QdZskxE/LjjpCBUX9V2D2j1UGxf+SihTuaKZrWJpVykEX4f9WjGgoK9t
EyWu8dKtj1LxT0OIRFErj/ckdHXyxFLgdA7QKQw6yA2hmNp8KU5KuBy/2SY9y/IV38UQvaQFh8Bn
GVE34Yct+Xn5I5oEAcbWL1dnVhfElTnGXwOdtMJoGfpMkDLMhBgtFV/aYvGkSUCTw2viG3/d68Is
j+fmYDjQHWAqPwF6W7NbQ34eGCbrMN5GJkjWkONbOVIsRLuXawlwMHOa8CeBZYqN5qgZyB2Fvs7a
bg1XhZJ104AQYBSmHAGnnqQh20v2dbK6a5/at7hLXD2ATMVAE7UT+e9QUKoUPf+7HI1g+ZSdDmwt
xOeoGfhKGepxslQQQ9Ann4OZhB4zPJvvwGu2+qCsUr53yh9YSbC16OAlVv4QQmVi0zJqf3J3FpYN
Qu6e+SBGurlvd62sbAsWklGULeHkns94mJsLizM997fGiz7wUYzJWsLkso1HT2Q3mwKapQb3IYw9
GfbZNFzJxFCVl3A6iQnSlWmecXvV6ilQ2DBliDnIEwRwgl353cTATJYqKRfYpgpPAyFQkzA1wQ/w
ZfYPZKqRctDk0PbW5pS9MmKsYpx5yIZFevIDZCjLBIhJVwRVHzTydiBWXsF0FljWChZYU8xXkgaw
z0KmyRznLENwCWuGo/ZPJNOY3ImPxyxR42oHfKy59nMSL9pXd61BbncQRVLxxmCK58knCwMDAc1q
mGHCJSc1m+HcmHiPBD21p78V029Cj81S2CxgMcjw4VTs166szW7JYhZ+JpKV6hGWmAUuLDsH44LX
g+gjYkvMTYFEo25+g3mgs7I1Zc+O3zd2ORLoGJFPsstSvMtz7eVZsLfy70bCspFFPCYoCYv2UNvk
HDM0yHd+VoMzpSfC+aUUrHUhO98JrO4ax7ArUgtY0/cC3L6bnroW8Wf6XkLslz28+XuJgPH0835v
B5cfSRSyqrF6bAXdCoTAw86+yasCCxqvTKk8y51J6i14adW923p38Gc83hzKs0RaJqhyki+1De8l
sQ/MTB5jVF7nUN0nyefEDmbVRza8BQQZUQr0JN/p2l+hFe867W0Xv9ah/pbF/rNE2cPKa5jfRuwI
E4/xoqbNeP27nohH9uMgeQRIHrgNPpyg5S8XXMHQsIFCVoShp7z5DRiQaXJMgay7LM8zWyhDMdDe
DQialP1wpydqFCQV66lHN5DGCND5/OsjKWSp4tVkRsS577YyUaz8BhF9YEgfaJKwCba8pg8E/MdS
YG4BKRkaovHJS0lvakm0Gw0Mcx3OmOiovgmguAXFXqLh6os1oONMBPgihd2bFuthsAoAJfVuZndO
jTpdzDqTsFVMU173+p7veG9n076Xiv2MApdluIZkGT+laXy2ppPip7Pgi5mEIGAKmBB4WcbWXnA1
lHWiPwZpB6h01YvwYIzWvqiFWxIJ31d7Pfiwk3+hkZwadPdaTXZDfhnm6GomJtPs6taxYVc7/7bL
gR3y0tpUj8Ua9Rp+seZVD7q7TXMH3sapbINBAAkSMeuDKOdDTY501paOVDxyKklyVCiLDe3RcOmZ
dVKzlhZ9whF3sRe2zV6HVJMH2XFQXgzpKZhHSYR6IV5nXm0iu6mcKdR2Jh0Hc1d5sYNoxaUeh2WD
ApDROPr+t8xuTZkMzlzcrcLfwSQDydjk6nYhVaTOwjNa0ZCQBk19zqFeKpmXY0a2AdPVQU7E0Qor
Gv9Ic+4k/dQjLyngTOH+d3tkpipWmT5B36Fs0xdVR1hqf5dGTO4TrQAgBXgFm678kBk5DTGCBGJv
/QIaYuqmMLKIR4f8gJmoj92xGDjBo0uiQ2KqfoqW+KqZChUTCJrGFZmyn9EQn0RHZ/SjFEBqkIC1
DKxBhNQaisjGWOFjeu90knO4XyUukj7gThwEDNYbiUhm+BwMOsLqWINMyXdFtE11Hz416bUKAl/x
pVHPYqVYyxeMJFfy5712wEExowOYp8P0ExnQzvvwGAahIzdsLhetKYGUmeL2PqFt1FJzsl/+NHP5
XHBMwAQ2cz2fFHg1YowJHYIKJaB3INrVh6PNF56JoxYGoGF41uBepbJjYbgXKQhwmAo83oWPUtgW
B9b/WY+gg2Er00uLM7HD494cO729l01+rzKHpuEqw/OlUIOBnS8/NGgLlfkb00z8o6Wjr2/PSx08
Ur+RAr8N8TaOBMX4psLpuAaesu5tx2SzqpXWsYCb0RsyCiwnxJ9LFkkDyyeC4zoyFstw+8U+71H9
TyOdJJcjbP2pw2FzRnz2OhAKTsfJMVdtQmyUdMO90pyaIj0K4GAkdTglqwud1mKJQu9vCev1Jfmt
Ytm2rNe1ir0GnLHA2qmywUFO4Y6UwMcl4ss8BjmgiBxJYW1sZYA1IIsi80/qSCRLdyDYYPbzXeAn
5FpgDjUNsPcwZZCshTcW3QHK0DS9E5Byt+ufCN/WiLUhsca1aft3fSCo/M80Xiw26ErMqgwOsg5B
d8oPCmVX+TFb2T6rI/gTqodyFj+s3cXHlIaepaokxAEFzN4WvPfgjL+ZbqnQ2cYc3xpotnxin6ns
mpKrjunINIbuZLPz5m0sYJRZzd6GRNLOn5H/FWTae8gw1k7vaQZAEw0aVrXiYWR43kTsqO+hf5dl
YIq8M0PUX/VwvsaLlONHxRIgsu4kG+IYpaXDjBSfxbn6T8velr/zlDC5Fp7ly9Qd3BYNRSohiA0h
iGmiM73/25PD1eBAFBvf/ItFsE6ad8TBjBLBdozGLsAt0rt6L13yOr1OvOQkY7TIn6J6pXcsHiY2
Pio2+3nf4MYlInVf8alFreEVfGpNHpHdGlew+OTFmh46S+by8vx1Bip/e9qXldiDk5G1vYH7J4Ak
o/NVKoj/JmQz47hZfMSFtEO1Yql7XSSXlDU6CIBziZU56Y1jyk8jZnk+KGdLv1WmG4ADTyNosUR0
j3HsFWay7z8nGxF3d9DRhDWXQvkhL5GU4CS4G9wkk+z4UKI1tUVuCvgCAnbHlEBYhdNi3LPd6ZXo
wgyTC2NGkxiUkOl+w3TfoGAaVbTn9NsYDnSUImyApvbCbAulxWvuSsDZZTbpM5v0hI0/g02aOHaD
wFu4Ou3u0CNwK7kKkyvf2lWR3yuilDjq1wNzEVkhwkzWHe4FBoOo1OYZ/Q0hXTInMyudBu3zkmw1
qT86LH6NgWPW8L+l7/J4lojz4dwSW9SvtQqUJNS0EdQJ3W0CoXIZSpJnpiJ+ZHfrKdBPJDnDk0Ua
Ov8/ZdZjUlQwREvqcjcp5xqBR8iGyYfAAgosDO1lRlbNWLFQx+IWXCUJSZcVZjlA9HX+r/fREXTq
ti8jQjlaGkrMdZq9q9t4sUB51TESuACK3/oZkmo64SaL5mtACDLAp3kmbIW4AGNCP0lKJc96iT8j
xjvE3rSvnw2UBv4IMbrbKvscjszZsL2YJIYA4K5TlUsGFtKlwv3fTlS1m1Yyd9a2t3ukyuiOeK6m
TvCNGTumZgi7Sge0yYoYCEH+OgdhhrAH+xZApt+goKTcAV9AXT68pqR09rAyVbQ3OkPkfhi2FHyw
GJuqQuj7OcgUUUirB+xndBnDPBwi8nnbUyiMU1d1RwbAY+HE0nOENKgmJKdW+0CnzEouUhwC+2k5
X1Ech4FXROqWoT+TC1jns/QsBIG1JU/bG61GyFw5jjaBlUI5uIwymbkKGW+njk1p5FMJK0gVJxiA
QPsmgk8mzCkIEtgBC6Jhy5VVPSvPLkrPTCJPse2dSfIB2B8Q1uta3S4uVMWmhItOBdRhzsVjmGRr
M30sJx5aWZzqDbl+dJUkPEEaeclGxE7Nv5T06SpB1xb8N3KcM30bFWjbulUxgv9FRMHwvwZpaDBu
CZAdBGxbJUahSDbi3PRaIrjb8QOxBJM2kGDkzwxuX0ushepfResghwAcyx27+QfovJ3io6WJfVv7
yAlvVtewEKa/vBQJYlaWI/rMtVOSUa4wvQBEGMsB7QUWhZZElGhcK2DxB0IjTLzvJFjAn5JVRHKC
M9CsiG0iJKG+DIXvJGijjCkAjHNQ7V3G3HUIqMfLl3awbxOrGWbNcJD8nqVjnm0VoFGL+EwNUMhi
renYA018cstQS9nxqDaGDCxN4pw0niN/Kw2DncJipEzxxpff82fHFrJlxK9cajIXxpq1NgZIsCD+
fBEShrl4uuBAwXcb5uE2I86j1m7syTlmZCedMnT05Y75GNA7UroRDLPu2mj+ORYAXbkeQFtRp+Ep
Qz2JfRdeKYzlA4RrxgQuulHsSB1Eueows45ffs/lzdH/RDZcMqW4iNY+F0ymEwpIsmctDLfVxGCI
IUrNVJT7T3AviRXhvUyEBITSR92mV4PmOBgaqJjqeZbusPh2JEVmfEpm8L18HnNF2TrfsciXJMpq
CItHTeGHYay14FKRXo75Wce9NuTJheq2Dd5oAVTiaPJwtdwq+SytasrPqRa7csapxIxzLQGTjaLI
CyMnnT9VRSfeEk3UTenCK2HfK6PXXGI83jTVei6iR617iQHYE25y9pN0nRL/bDBujyXNI/rGg10M
GnWdJC9flABfHJj6wgXdSsonKLCB3sngwxQb+bVQzqCm58JCjU5EFOCCUHZLhEs0dZ017m0GndJ0
In7CMQFPT1ycEvP8nA9BkaYty7CiX3dIgdj8bSTEy522ttH71ZCKi2FcEZkRUsv4nowfv1jWOeTW
wdndooeeUGy9q8BEGsheG11eWyzHBZfXYF04/IiW6oA4dHcQ4YsqqwoxgEV3cJqMbEmKmbdMCGgd
ZIfYAutLqFfGF3WHvjNbTyQhISpr2HjH+VMluIaZc9w7SxaGFoIJKB1hf+b8lQ3WHvwFy1c5PHd4
LnV4LvyG1p+FZWdAnMJreJO4Vk2m6jxaTeyQy9LnP3Fz1fXvTo85T1K+FfJy2U31bC9VRzZIPCdQ
Gs0cM84VozsHXCq+CgF6GJzfUArcFy+aL3Oh0hApZ2j3CqIGwVkFFYWntTRedbotHTqQyXHI0NNg
yykfBVnLNcI365+JmbWD6YdICTvgODNvYqFI+9PVJ+iYbJ96V36fiaCZIYeyA1Zbpyo+QO20Ixt9
jTeC+zmgMYBylfnZafavzTvO3YsmBnfQOU1V1AqQubAWumFvvUr4d0N8qtY3u6QNhecsZ3sF20Jm
fdczGgwAjC053khCSd7hQC3epQh1Je0KqOAC5u6ghRhg5vNUex26GFHciLwT/BlKRXoE6AFwPa2D
jCkC/6CF8yWBVebYgqKjs5H6WLdE+4Uf685qvpPFo+20I5ORY6A9F+9AMKlbe/ZSkCMRrvmEyu1z
wqFta+XeDF8ijWKYo7GTWkxzjJRa1lCosf202AA3coTfr21SnzLjJS4Y1rG6AaAANodvZcE8OqE6
vdozO8m4vQaqslYXj4+ioCAOHLCYIcUNZyAiddihy3q/OhC/uJoGOk3JPOqdU8Gc0cjzyS304pbs
GQN8cpVesPzILcLte35LZG8BIBmUnvvcDPYkepSYaOMEWzciGdHmuK3Mk+BAle38tYcchpk5xFqe
s9xWrZ84xFCUceLjXb429EMWhuCACB8ggRqiNtlmP2DtavgUQ7MgaryU0VxGaKffb0UJJt5PX0ML
DX6lLF73XTIYWw0DPoVLlHZc8VslZMmY09fyXiRidkICBNL2Yc6oOYIQF23JOmVFZtlR1Rm83uhR
jdzYt8gyVOT/QoOPOdOwANVgzLQwJRtL22s5Cp5HX1G8WWxgvhLUfqG0CDW2LXqJZMur3AGDpNsb
A0aUlGkNtpQCmaDk8nTfs3C6D4G/j2g1opjVORE0jQD0F2zLGWvHvCf6bm/xiZH+RFgTWmx/vlYz
s0ee2gnWKtmfmSuTN3IJaGcH+TqXOJRNfBBD4mLuQRG1I8kTDH7/HN3OyJ6lqRLxYLyOpEaVfXwU
81tXSgiSC+4QMioItiH3IAXJbzmxmZzaMrgpMZaAKFfOMsX8gPCKka9W43orlBVucWd8dGOKhz/4
LGd+HLxKtTptGvth8cDKJsCUDG2d4VpqvbGGiuXiY0xYNxmbPKoQklpMQcZNaSdQbLYK4vgUo0pn
apcwVVdIkNEYrZPaAmOE6mAiaAF/TkdMzk/vZxuZzU1hX7JU3UQt8RRDuQZCiQ3On/aDbu4hUhVa
7slDiyiZyfHiDlI5R5HyGvG+D7kBqczh5PzrMSrh2bFxE9EwxYttZ2D4pIRHqiIpGG9saQkJQ0jI
9S1vukxyX1I2CpRAHU9SbsZQluq98IMD51uWeR2yoo53tAdwNaTR3r+wVMKy0exLv983kCGslnyy
8DUv5XuiFWvBvxLwFxN7VFIgiVoUDPqS/USWIbHl1niK6NTs3AX0YeMzXKp2Eu88Jejdrrktq+uO
rpTLnnCuVdtCxrO/aWTXdOpeDwnAggRQJhayf17Ck8372X7571YUX3S1wwzILpgyPW3kY8GRXFOd
Z0jq+olxQX2OKNlmE9wWWuSchVSbF9sOZ2gGiqaNf2EHZ8gw6k9sb41YkqFQYiuUiG6r6AsPbqUv
RMymuvojtTfGjaw8Rn3vFqZGHrjvLl9C3Pxit3iJMObVg9sIghBD3nRxDtpxZYKBhkrhNEyVbBMf
RuLcm1h3Kwb5aCbJQy3AV0bd/GClSIvmjgTKCe0REbPaqGSME1aS2QOIzvc8/y7BVQZIlCr5RzO4
yPLvgdBcecB0W/SfYZxCkb3Mc8WsjIxTGmj2iDt5+deYl6liR4/HB913OP3IS6JTdtPKjcy+Xs3p
nJvlfpGceSaSikzC3FqJbwXNY2OdFHYB87gK5fYSleY1J7RFINSWMBzS1iDWomgwz1b1VfKLI3wK
6TMYWpLIGEsxsA3xUszjxyKxHYIjygegRa+N4ZWLdUDcpealGRllqCZas9b9Dx0/Z3u7MU9REu31
S17A0Y52nYbb359ZIps7Za/WXoOgorNRZU4Ee0seMZQ4WOq9nAtPwxX01dYb7Wbr2nbATTPwq0kD
WKmMFOX3tma22+0QcewMrPfxgORH2/7/4D7AFDXx1WOMUvtqHWofGCNqDwHf2Sp+zQ7PFH1o8GY3
0zOa5cdkDK81sSQLt5g4NL3e2fizdXx25bMnr1NfEmKVbZnU770srTr7YaraAZ2XMl94aA/o5g/L
FGzUXrukvg3qOhnlgwjxObZeD8BsKdZ9jMWQXAwbeWNw8MnJCcvwJvrhMjJ1rXmSzxLFoCQ6Nlos
MJahF7NUBGuaxLSEUPlExciAQBvzn7FNKVLMVWLRklKbtEI9iT4+9ziiNFU7w7qSi3QvKVudjgD0
RMmJvWMKto2raFdiTQrycccd6szNiyURaG7RPmn/pnA8tOrrDNNgyopjrwxH3VCOMeUn1EQnh/ik
pUA1SfgCHaz/cZYu8gFiviLzh0wp4sDHjbVNZOzfeNE6vkwOtTEaXabOCo4KvctxJmMNE1i8ji0Z
TYgbAoXXjWtqWkfKef5K+vc5vDGrxe2r+8TpMudBR4+1qGNbLTZk/3FT+O/IZJJ3xHVB5c3ZzoAm
D1dwKR0vVGZ1S7wigW5VFKLxbDf9ibHupgEi0jWwF4d5m6A2HHicob+CkDGmL4XYG1sni9Xp/on+
3cCojOCdKfiuj5T/UobCkfpaRyZYRU9sLq8B6xi8aup876h83NZg6f1i4YoxxB1pZzDFL339o/pf
zAYS/KNla9/kkkYv629mLF2ZhuT6q6acfD6SiWIEkeamBP0Bx0qBUicxIyks/kV8OkNzWIz0xCfK
LUUCMQ4xp0Po1gvKoep52AjKpROYi8x90Eq7IxAEJsHocSbwXwGuoYDTohw47Xj1O6NFZPXHuZfK
1I/T78gjLa/bTxzuTmdgZTkMyo8Mq58CCKxw52l2csLycCFJBRHIsmcEQSTTU1DP4+8hhllT2gdF
2rkM3qOqea2j4V69Wqw/RGCc+JGauGYaMmYt4PKxrDqhwIpbUEZB9bMZR5f6nkeyPy95fi3cH75z
INmWtIwKh72JsryYslO2tlvus+K9Yz/TmReNCQN82AuzznhAWnFfLD3RH1f0ltJEGMSvc6JZQDL5
RtUoQGb8GzDoQsjNufGmG16gkYibvVbY9UV719Jzjs2ZewWlxno5PDnpWTc/1OSjXlxKhDLJtC+y
TLWQsnZZacCq8CwI/IrGdPNVF+thpToWDAOw/bWbjFe/RNSwwuJTu3aJvgPnqMY+YGqF107sSwM2
UuljwEAfEkahx6ec7OKzyl+nzWrqkkPw4cygIOOQCCeAhJn14hOYg7lyWekI/jlgeoQMU7QiyOnL
TYFpUIawqtYsc5hlLwt4wZBMKiFOwnNj1kVGaNOsrWw9dqD113b5q1mHonvXIOr4odsVC32SB18i
HsWzYTvz7DX6EYBRBfCX7CXK89S/Z+r6g2t10tFo7sfquczicDPKiAwdoN2T/dDf08p6oG7tCkSm
SXozMHpDieiUK7FhxJYjA1seczq0rLnl/UtL7jtDLnln/8UNfCtwCWHOEB5lnT5Zt6qeYcqyLKDf
46w+FHjj4HSAPuutykUUT+XWmXAgeZOSj6I5mVAAAxNEPrI0tKDmCo4DMTHfKQPXMULfnnqPgM83
Wp/FhngL/hsEZtIiK3n02lZsqo9a09zk3SeVsgquMNAY5TpVt3ACq0OEJoSYCK00DgUj76We9CXz
0HM3NLr2H0wyt6e1y8aGufPSttdPzL6P2eUn/MPfXDpre4uUgnIoB5ZHMBrlfh9KDvGFZO3hexd8
PrKBDbgiGo4kbkLEwS646TmruLNwk6ONtLc4D6hAFZ0NWPkbNem+YKhvk0Q4UDGjSrORHRBT4X+X
yieSzVXaH5lpJR8Jls8u+eIayt45Q5T86TfAVDY2hI56ckobaqawXbmuABzKG+Q8rYnJ/IuwBc+s
IWfYmOz9uxp8RXSL2E1aFDVMcsbLHLTXVAQ3Oxxv4TlvBHinMyvNy7AG3rkvQ/CK8lWd6Fz0X9sI
9qVleuAOgRJipodxzUXDEo4N+BEdjTOgG0qwyppui2YvByaVrr4ebfME9Z4aHwT/WdgPLakkJ607
yAZaPYtFkD/shvHa8KCEaHcA9fB+rtQU5MqUubrgcf/f28qgDG9hm09riA43WuuRbOn2cCWnGDrN
YtnnBLNbIpQpfibNq9J635j2Xl/WkIJRWzlDGd5wf7M/HRbyQFERLeeNGI9RdCAtSBtqIeGJjuhh
3bqyAGbHuE2FtiGVzbeecju5TBrr2HQmw1pHtbHWa+AuXDQewz83X1hiYezwH3oTKci8cm7cufgJ
lZT4vOQY2ZcmFSdTVc523F3G3r6wIJ+wEYyBcs2glmWRdpXxQRRrn82FUmwHn2KaG0j8HxwsAQ4m
DeVm0UwiKbDsaTtHJ8toCJO/g4SROOetJnjzub/EFPHqnM+8yEx4mAWB8sWBrlnnOh9Oi9VpZIaT
sKdJLdYajIwmxsbIMojmNOmWsUmQY7iMkPkpFxbA3RD2k4bYmcuF+EyQsZnRkqNCosl1yJxuRPCd
7CQBOC7dB1c+I2Mq12n1z4bFr2CoToS1KBf74i9rtHe5N9+W/cKINa0ibpY/HD7wGzJFUwW1fNJN
CRodN6XxM3H9rvMnxD3OoVqww85gGNYsxrq9zldpN4w0bQcdMdFkzGGZQ5QUHGFfry1rXZQKCqov
k6mHCdcXgRZhSfFX2gM2i4MT8hSWIQ425EP7HAM2ufzycS7XGn2+CRUqgwoFlOKwzJY7619OLrvh
gIBEz8MMhfFYNyOFZ6Q6YWwp1qoero1Hg8Q5PjAFpcEzD+aYnQrRnpFDZSYBGBWxs4AvamRviLiD
fjikM4INlOkTA2bzgEyEVMsAgHWOBoetT0cqiv1hR8TCF8VB9bWnUSsPHvSg9i8NAOhz9SYdlY+8
d0MZghx6s5RoH4mHtgkvc+GYcEtLp+vw+ZnRux5xFvfXODFc3icIuuZ7sGY/Glxs+DHQmjGMaIOT
TUdV/SkC+SAhcWEdkzLC7Mar7GO29jd+iVSlegmiHrk0A6EXK9rFwzGbKCmXSK0YO2fjFMTPMnxp
m98Qh3Gos7KoL6Qt5QWHBPGy0GrVkfSsWbmJ/LNi5KfxPTj4yROUgewkJjao7C2XEOowf4u17a4V
hw4pT+0LFi5ncwZ+64PWJVxVohJT02OFq4IZl7RgMPiORU2aAlRCNhZDwDCe4SuCwDOcmC8C8MrR
Wk1YsA391SRt1f9GBEZnnfDMdxnnlf4MuLNa/RWeofypi13LbVCmNEleXT8TjQmYRqsdSHhFXmfm
X0i4HR4Fkhn2MwE7ZPjuc8EJP7MC8b8be4md6VYRuxLMxRCGlLHmDxQtAbvamv0XFRAbYN7QyWuu
DXxYXv9EY2vfkUvGGIkcW4rorNBp05ONTpS1RIBhjpk6W97JVRJ8ioJw8u+G+87MEZyXdnoxpnS7
BO4xfrtY9XCdcGAMAmEIVrr8M+K3Vg8tp0XoNmV3jeMAYNTG5z9tcGBU3mGeQPU/WhSwTzbaN5k3
32YnY/vsHnCV8pmX1qaLWjqhAFQj/EOdeVHlFRgWifvdVGa3KW/kFFxEWd0AcTdkAtflRAiOw3hB
ZTfaNKclcWjpwnKp3+uWdum65jKH8WVSurPqMyCsfrXE07hJ1QTHKhoLDeilvFHss89wJbAfIyRG
gwVl1IYbFAwxWcfwtMJocJSU+RmGcMNG7sYCEwCY345IVtuVFpzGP/KnLjrHhC9aqACABK1yS3mO
dyNTQTesm4QWQVqQLbew2YQV8HYAOMdovI/sAgJkawo/ZijJhLO48G0m8OZG/0iWScyE7GYhs720
FiZIgbUBnCPzIlKMV9hik/jIvyrWMf+nmDs+4KiiPfweYa7pYGPTFoqVShlLygMKGTxXUAijQ968
yIUPVlTf6bYM5ehLyRvamYAsxDz9G4pCRgOi/PQlsvg/X/xKPu2pJr3FZbSJ9HmbtwWhF5tw+CSG
RGFeyFplls/ThwKPEJoyDAlAGyOvDSTzEGs0iFStC/cIbTzVOnqzcfKp3WMyDJqVZSxOs502+vCA
pZ2K4MuP7N1UECsSqbt8BAMVkXploVNi7kBTGI2eOhUvtp7erAwgorrry/Zs9NYROUGfkBOUh0ci
USokLAq2B9oTPjWGz1z1g2qg1o3dMrAQ+lz1ctXJxaYkLMMmLEOQkDFwB5UlaKJmsfKOrvEpT+PK
n+tdqbYvcbzomfkF8Vb6NgzPh7JcEdk6ENTZ2Sxhmxm/qcUVUJwgyptAzeLCY85nWogMRvr5R2Ce
TXWipGUR10xuQYfp5z968yVvhxs70y73/AG/UthguSxQPmQnIdknMK/zuaurCxuYHF15OslP4gH3
o9Yum6Fn97Ri7Vo1ihsVQJleZuKe/j2t18qSVsH3pBn7WaecobFROi/Tp309suXV3ZDzWk6bUxvm
Zy7cM9q9C5JTqX7LI2tDMKvKODhP+OnLyluuR2+KyJ5TTVJpPHkRFACZ5YF6luzq1JTBsZQIiFeK
QyCgAbF8t2rppIn8kq5h0F5kffVtkIE4kIFoCTaxACbm3xGLkvSmzdnVrIfboBkv1azdqy3id+wq
2DMI/9ZZigXMsw1sGpazmQ8w6KClpwf/YxNL3YvZBC/9wbNMdR8FzT5zDOT8gK1euAdiSGTiVf2w
z5mdn+meT1qJA1JsVr9Nf8vf8vlb5IxwlMLZqlxZS3oC4UAfWmjx3FMdX+3v3BiPHoFEBCf7zC81
Xm9RsvDLbiGD7CK51aNg7W2RpqY/Wls89Wh6y+ziNaF7o1eM6tcITJKRKnd5xkQpqjWcmgEvfwmL
M0kQsia4jWc4s1jImnlJVzTcYHB+8O+5RkfQSmtgX8WV/Rek+bZPFGrbCFnhuEMf6MTUqWCdNEC0
UdgD5lE3oQKzlt0V0+02Exv8uBjFdkUts99J1zpg/2pxi3AOmuaexphwgKXI6Uj/NYhsihEiBIDU
7HAAiBCjvsxRD50lJnzovuSq2DCirgi0z1+IUADG2ma+m78spSbAmI2CyFEFaEJ6BU4Pac2dbEBB
Jos2MAJyrr4mqzoxfVrYbI+2wg8ZHmsV8wHhNmHX/OerGmhaMyKIDLiDBq6xpVGA0wExdItyZ6PH
7cYKLku9UGNXFzbEGol9f8CdWng2qvzOhg2QTDtb3WDXSKPiiYPrTTWi91Qq3/9K9vTiEpT9BfXh
bpdIHUcuaeN0u4UJUGyqtmi4HkNXbhsGECOlahGSWw5MtCSDDewHEkKP99rDDy+Z+iVS803WyI4e
oTTKIEVaiLUClkimxprbchH3k+9tuJLFidxi+pAKLx/hd0QrPzpap5ETe+XiW3Xl/KOg9WF+Pdfc
pmhTs21UnUqMbNbtOBg/upl42VwhLes8plGEaX7bsefHjwqpfoTlGBWQrj7j/gto9XZxZWh/ikDZ
V/HzJyNTGzJ27f/D03ktuY20QfaJEAFvbgkSNKBtsp1uELIo+II3T78Hs//uhSImRlKrmwTLfJl5
EtMd4ZShtsJFJcDM7LPmjjtjmnZZVkfSkQwVIOwoKt41Rv8SmLt2E4SPRAxVm+nqsPBj5Gvk57fR
bNZGmPrDRXyUSIkgp4hErTsns/6L/CkEoXvasjs4Sjl2MfS9yYiZAOVE6CRoakP+vTZoVhO0fF0q
nONxTkI44krtAY/uR+NRLeXdpEdNwLIg9Meivus1MA6u4vcc29pjPud37SPj/+kWk5epO08SHHfq
nNo/XRd4GDKZNaYxByr4JfCocVgS5uLgZvdY2VBvtbwIXcqX8AZbpAvz0TfihNKx+DJKJ4wjSgXx
HMs52Vm8Qobj4U1cU4lS8x5KO90ny7kqiXMk2NRLg4kytxsf3xiviIYsRp+MxlBhwW4Jb8H0lwkG
mbKb0Kc+a2IUUv3BhwwkrnOKpnobu7xZXF9OTFaGNiwX9+QpzORhYKuae7DJhaf6EYTp3sLnZqGi
kaPo2z1m5zQ6D2QADgueM1Lv4bAARCUqr3MVHNqPvOG7mN+FU2HetoN4rILMIZnDZ8nks8RYNWge
TNH30a80sgD+29dKGDeLdGhPhYOTAlIaCd5TSG6k4+Of6G/s3lV/tfs7FkbEiJUf5KDbbZhkij/E
UMChzBdcAKn5itLqmY3ZdmIDpvz5NqdfPYnA/iinr9ZmXk5xXOVty17uqlTb9Q0JY/eq01f11uG2
p//FncBe/bPa7OJN+tmGDGVcJ176cTjVBGttCMB1rVyKxb26UU0n4aGp1vBI8khQtbzwaU9/sIkp
qJXilLA+sLNAH5sPOFZHZg852F7X9ZHX8+ZvBBmWh4XxpaZTB/XE+MqI2N4OJPYE9VBE4nYmyCOo
oJvW+DXJOZjRBnXvR9NiXMTbcW6SizFoj/rOzdTTMIH0A4cGO1y7HcbuKB2qhUx8Dd5EgmIhNhY/
Kax4CZJkzey8zN+Z8SGn6AuN/Pu7kfcKiE/WuTjCvjx+ehGPl7YHq5c/yqa7l3K+TeQJGIT5RO22
jdACDBEatLlxAZhH687IaF/+lKQUTcO51UN70wi5skFv5abKyBaTfu+qE+HJrr7SHLl1/o0qqWUC
EmtaIf9fWmHFjOXUocLtxaXxs4Uz0c0/K2bDMqkOa+R37QFv8O0zB1SkfCT8wf88ally7UV7ZhFd
WSMqpUPGivVs572JXCwhC/SwYaqMFlXdObaUIcpRO4kdvVq3tgNvTk1hvZyb9seQtacYNPpHX7x6
AP4WAP/MJv+QcTn1a2c8qZ7GGPiTcUluJsxtGRUx5a+daBdZYP5IHJXpM6UCwTK/K8+AvE8w10uv
ggyW6qVhV1V71f4JR7GkByp171r7rgO20ftsr8YTWp69H97BQ71iwrazZuLLrD7ox/xY6nKbgKuz
E6YT5NrmOcWaj/fcGC/w4M3IN7CvNML3tiPAkhIB52G0ZCM0/VZmaIfFsvW+69E8cts2AYjPFYNn
Pn1isChO1YIZvECMLtvPkPy4eZWNfaCAeaN+2vK0OE7YuGcig4346zDfbSDGKWOg0Rveq29Wb260
/lZjf2xiNv2ZbyY72NnLNos9ITSBW3H6A0M/L+udJtA18xFa428IYG+RB/zDfA4aVkD6FM3qMG+I
0j2KnBjvVG3ymkgL3sohfs7qm8dBjjDippV4VuhxXfVs9NgiUy7/BhslRgmEIMpPr3FB2W41J5uc
c59RvY0lJodsZSnskNHnmLtr+4PaDX8Syc4AiouhsCMRfi0pW1n//0CW2bQl57wsMLiveuqXy6zI
M5/VOtJA30V68DJuvRHCRg5Y5jvPcTl6ybZh868xQWTbeRleuFF0Rh5QYqoFAFB5sBXd5zC29nwh
GvsViq7KUSEJRGzsejIZbc2EhWQZ3wHv7yGhrHVj8yW0FAfPjCvI840C0z6FnsZ8ihF/Sa4iAK4E
TBuXqZXdeSzWNRZM7zp6UUdGCnSYjrHhi10NPaVJ8AYA8C3TDKPz3uHLKtNDi8jTY1tu+Z3Uw9dM
/Kv2Tho/l0csSOMvgf7f47jDij4Hz4rglfSAspLeLoeeLJr2J11NndZ1LHuW9cij1JeRAzrT2C3b
DMtrlc/+IGnbmzNck0fOuSswd4MQlcenhS+mtKzf+JY1l+b6iE83KbaqX7bTQK9W78NsG+fkJdFS
3Jk47tBd4qFjXzN+0/LUdj1xadprEsZ14AoG1lCy66tLPCWAwIxqY6+st1Z5pSg06DIZMyX6gxl8
Od9pon5VkHo6DHySRbnCprx8l1H8FmvJRquSsEp5ftyelIc8pDMzSW+je/Ynu31JflKktIhh43ZX
LgN2BSXt+Xx3flxp38Mi7wlGNimgoSlQRq2XgbvQURviBZscs9gK9IZd7BwMHVgEQJAWc2m5VZFi
3VJFwstfLqec7OTQOlGCyVL072q5qvjAFgGkSqa49Xxqbc9uW/KJa85zw5DcoZ4DN+XqJopxEpnS
4pKLO8/XVOMs2Umy9xbLT0pn2FKq5yYlfDNa4Tpk1/nVdL8TwsO5N8DMVdH6ZQA+sqTmNgEnBse0
2djO39iPOFYkPvN2c27u9DdeKS+8OsXvtLaJox5inYbmCqdnMsS3RD331oFZ6Z2ATA2fjrCiy9si
Ug6FKidkrOyAqJe8uiydd4n4aKjaiZK0S6NGvv3LahjD61wb0LcKGrhqGGolvDKwIJ6oTxGe3zE1
DvQvxYe6ZhYrV1PYtz2Fo2E/J1wuRHQ7qPoz+/bQXrT4qzY/HJoWCUGy72GPZ54XO/XRIomuxRUp
EChtvdjXTbVxGx4ias87JNv0oirmNUldf2h/okYHAk2pzm99DlqQPcRZSXsM3ap+7ev2dpJ+rNUE
WVWY3AxwVEOYTg59z2Uwzv+0CXgWxFO7DBLdN61Dy7S8/x3b83na20hN9IGiSFJ+SL69QAbKm23a
6dvcRja3mQ9SRstFY3FZiNFoR/wwKZM0rbOCTo/35idVANuIq3RX6rTb5L62kt8I5+VciG6O9Syt
b0u1Qn1ToeEqOo2PGuCRZbq2KtPgHcEWsh/BM+WveSBQ5qrmJ0NrBWBIDNam1iomCm41NeeaeTVB
4mpv/Kh40MjATGwICqApLGu5fMsCHGQYN1wXlWpdcwlvJqjhNRHQsd2CV8B8W1PxpZ+N5l7xHwYE
D02Big1XL8GAVbAU4DPH3zNypyN9sRbsHUQ/32pVuxCpTuiDMlhlFOeg2kArbM4nSzC33qlc6V4E
Nubpb4HcW9dAjz7lfui3LuXpzJLW6BWgL2w99mdxw53vsWTxyGHuRNhhR0q28NxrguATXni1pllA
nEqQQoAPTZ/n0DTPlH1X+r1p/+gDaF+K7jZIZVv9jOP0GxO0gFGJh3yzYTmfxKcZHacfNilVZhs5
b6bbNxtqgU+FOLsWPuqzIclH8P3TMR8FEhQmXE6yAhoYZNPsTmo4xEdbNruSQltg5vwdFtGetV7J
f7u/Ft4AffpXOjQnKHqA5Reeleob2b3Vdxk+nhbnMIfTEZ4VsbqNP0wYrWvA3V3Y8gyb87EqWaH+
LLbhQ+pIH6dSpQoISgdZhzXyoIwHwb0vqYPUjP0Wy5O77rnzB8SIAga9jvEJDOGUG/QtwPkHetZm
N5n+Wc85pfhnjRcHSJ2Ez6CoXwN/ROe4lbArW+JvQdiUnqqcuOhu+Mut4JEzEYMX129Z0wgosB9q
sOMWu8X3ydlR3Rj8JwXBE78jZxWdNXAIBUcdidAL1ixwqGujV6joIa1kn4W7OcC45CtxEeRjN0AN
rjJ/bp/rBmoLZZv+aC468YiYowUIkDE86Bxjao4YWMFQ5Gx1E0NMa/njPT94aT21pQWor5/pU01G
m2V+DdxyDcFUNlhXK4+CHm/YRHxzA7l5o9en5X21Zwjwkjmf0JJda4oNblKPjOi42I3RuLfGg96z
ObDlNvygMtD4PGU4t8TB5/ea7odGf9yiglTrxuKZqTAouf2QiLqSQm+XPzW9ALZTYF/iulfMe44Q
lDVADwBh8r7wbIw651jHX4pVbEHYp9S4tX7qQHMD8IZqVT/q9JtXAgtaM23m1cEm8GW81vFI/hsk
RfckP+9haWNWUE3/1GZvFxeHf8pN8B1Ie+e4Z+HQStq8NyVFws6JAzh6QE7aXxh8dA4QJs62OoDN
2RhqChGdTopCnpRBOznZR13bIQn/sSBY/4TN2Mg3l5PNs5iGHSY5M6zZ/e3hOhfguL3HtES+3mT7
9GH+eho8XhEVW3xceEaU6QVqh3kNXvwndmz0UqywwUz3HeY8SU1Ns2ce6mvlL5x58Xn4S0LK92B0
xMqWWGKwZGFjDr5qUs6K4ieohbtH9oUzUGb9LJI6hOWxU6NXj+MPjYMDmjcx1ND7gK9vf0r+ESrC
ZnpUGg5ZNmVzBMSu6kGxUyouYOFJ7P9zvu0cw7d55TjQ8XaLHFIhh+99YY6H/Ac9u6E2A7i5cj+N
1W0babv/VWFTahXoJoNSdYfDtnjUY3EXqMy0hkRbflJHxxgCSr1B2t6p3XPsux1AHZ1FsSWSDti/
8h2b+cI3+U9f1GfXPDTZH9ulJ9f8WbAbKckFA7TV/WBD+6s078tAR/YmPy1UBlqcJ7XxMqj5HtbD
wSSWf5z+ahzy6vqkr9c50vHX6gn8fse/wj88eWfXC9y+46MGr7X8wRqvzOTqKE3Y5fk92z6zLd5m
/WBi3CFkcQJYzzASyKG7K2B82ebPvtQ2FktFGgN5tnN/ZnkXykeOeWcpklvOc93Bqh34jJQUypR0
HUwQwugGPcWzOIp2Oor1LFoPJ6d18A9l2iYVxwUP5UD/FJZuA0Ig8P7lj28xvDfhJoUxIUM5HdbH
WunRYZBPyAAzhrK2T6vyveEmhRHA35UPCbU0nb/H8T7qPh/sIAOgCS4p5hCARWSfbaOVmwurhgJA
fNqJPNJYGU3TtsBQ1K/YEY7EDbVEcfdpf5IkyFzr2fJguupvossHoFxFpz9YkFJ9jQyRmaen2IZn
izCncU9QMJWqB035aPaQgw6ExE4JplH+OcrVLfuzZ++pREM4Kbm0Mf7jb5vXkfh9SyyCnWHDG59B
CvSMsC0fKeZLpBKYneu45qjIQHc3HQ1cvKW8Kh7F6BOYUk5CLQC/G5wyXftNGiXw+VLHnssIItH6
JfnaOrmNDBiFiUXjVT6GBTNdOEKm2y68RbP2FnHb4fVky8fO0a8+oSfrHZ8jO7sN07ftPeLywqLH
47BwXZnnDxancWRozV3jkj8QJ813r9VCtfyqWK65d2bKlrgX1PeeCJrGSafM77wU7K0e8Tz+Omkr
t24O9i/7E2+ZC/1nsvwItvjkVzENM7DqHBghoZac+oazpRLCzjOwJ1uETXAEzqjOrpV8ojWcM0lU
iH16fk60UTVv1TCFGmhnMUuaDdydQWYHMi9CkG8wDlI5DjpKFXTcYzzaOjvgvGI6rG/ggGmP9SsL
1F69eFFMfqu+enyemEkLqrFnE9eJXbx7Q4R9+I/FmtklUBrpp2YGBE8el2YGOJrA/34ic2Y0WJ3g
9q8YFsNnFNB6R49mxFSNzuDRgyTZ0a6ZF30QQ/UxiQDxqARURlgfyOZ1800nLh775P8bEA2anScS
q+8gxkWsMf/+7k33ajPSlre21u9aaW4ZUzD9tUijpPLP4nVvax1hAj0HkLPxna2ZcoOIPDW3OW70
1qwvNrtHP3DJiX8N+AQ1BH/4WwWcWo2XjI52Rkkao6QJ8AUT3q2yUA/r9Nu+85XF8sFikv6x4AhG
kxK4uMTdxtnnsjzoPCWi8g5cprnpBhZzxBmJWUt3dUlKYsJdklL8RisGZiScQyRg1wK+Uo+3cQQE
qCmfi2a/WTbFMPOzpzkxs/5YIIFmftdlYK0wsBaYCZR+J0taeZP2LZIDlU3yjq/qttTGpW8oxWIJ
L1LzhIjWPy39R8RjAVcXp1uAuHKfy+aOs2Ry5lCfn5BXTjP/Ph7lnOUqh6apPWKMrYJH1HTfprR/
azvjQfLTpEuRBh/nzaCZlfQYS76v+an7RdsTCY/FLQ+Ub/gQD7GuRyTE7a1SrilxeR+c7KETJ9LG
baSfhWkcGxpbEmppS+VY4iKLyZCk4Hr/FUOEmikOaeHtVYw3WFT3BXNAe2j3/zVF7qtahEyCL9qj
QEJ2jOEQCeXQYMjuVPvIdn/S6x5MOaaX7cAsc73XRsw212KVimKVInuvzL859XTW+C55FWDVhkYh
Q2V0T6o6nTovxUbGaPvMGGEvQapAdFvRrjkDZ5vP7Lg38SRWdX/pMuJ2CATmEu1hY+91Wp977ar3
6Xah0VhiKBDYEQ0w8sbyyKsEsDvyvUWYqLwo1epfYh7FJAhlbn4sdO90iXy5rLRuXEPVyWYHr+HZ
JVvFMHKQykb+nbLl2Vn9Ux3+TTxLC9hL70NJaJpU/5YRl4Qu6K1dNcGIKQoQePq1z2NGpznt9IyQ
BL4wk8bmnqkVWyIXBJKtlov1jLAOKR1dDHsJ7y9cqCaHxOFB9BiPuUMibucwtUzonCRuwC2Up2rB
61FzWVTOsRcf3BQhMCFuz3uR5PgE1/cCJH85kVmzyOGtNqjlKHB+S3ol5lo/Dja+l245pgmUuLw9
9sCrkj9Onj9SNJQFpw22VQNr76DiMycDmcJyG6jNixgYFUe1/8pRBNuKrXk34XnNyZMBdQ5HQkVz
QLfrPNf+anKQc7qPqLixkmavNutnaYQ4uWsGfHLJxqJ8qi1vMQ4uQVvmSLgM771U38kVTPYXTAZ3
wNUJSH0/VL+BNlckLzuPT4Nn+6oBSzliQzUO6T8Dpn16nWNgNBFB6A2hu9C7dKdVKYUp90fVNvVX
Ba/00n7hsqDl3S1iv5Q46El4V+exOSTE8huIanyGlgHXKHbIMbX2NNU3PO9oXnIiTgudT93FqyD6
qrL21ScEHGfe/P61Co2XtJwe04cSfWHhx3nTUne0aajIy+zzvExcs5DgjoKwx4jPtWXC5TZHV1D0
UW3iCMKg3yXWqWkHMpTW0QbztbAq3eLXxsOzMc7XKAJiOlxGM75RT37PGuyA2Li8q0u7qWNqt6EC
FYFhMVOumFk8BDiVyPCgxbxpLmh9X8yE50lIIWeGtWmzkDCZTK/MAg+D+0V/h9lgcqNSd17WgbC7
xcGSm9D0UQoVfq0QuwzPockFdCLWNCbAnvKDbUFcZDyjsIDwY1uu5duQ67KpP+F8Hs89e6tHW0cZ
s1uNVCqwM7jGeYCjmcfuKTN4jssH7kLoDwuHEEqBke95c5SWY519XLAxmVp9Uj8ZYq8X0aZvUAAo
vQboVWbqkaHC8C9bqVSmTgSquTJuvC7TqbfGZ2zTJLqWDOOv6W61wEvcEa7kLoRMQ0Yxb5DM5a3J
7K3IkANEs11GxAFg+a3tY0qBPP3uRRiY0Kzzg4CxjSN75oNL7QoP9UicI2roEILoIDjE76KxRYin
saLs9vWzxWYe/waLq6FrFfQfeKeCY7CGjUcMD+IcR50wqIfvUcwJtmPtwUj6YaXeHQT1Xetxf/6c
+/w0x6FDf7SA/6pgFlVVTArknqzH6gayV0aHSvNxciqt9tTWF0WXb47U33TNfYOfe/fGrVnSI+Op
VBRUl3bYKDytVuZRG5zfTau6ZU56xfQXXwbNClPoVQP1YFxZlh6Dg70bqMSrrIOF/34l1yed3E8V
awPXpr6AEzQsDzs3b/m4zls2K/zaG6lT1Uq02tFXRlqeRusB5X27S+G8A+lqyPYB+eNavP++4qqE
zjVBolC8ftdidC+xVKZ6ubFUGq7pLp5Ji8nODQZiwN3/Ct1jMgvAykYqKVGu+g2dykI/0u+MMlfb
FMPjwyLYzm+L6q1iyJnY5s7DyxoXKd07W85C/fTwEvtGIZXpXpyKDKTiwMPmijPX95E1Lethw+lX
wYjX3mNFmCg+EnVojZyu3XAxGKvhvse6rG49IeFkUKqtqaE2WafaweuBJ68AtxYP+kHr1CN3jxlc
FFj7wuL+4JmB9XNqgasSr3ZtvD2O34MyZwC58xqsIGoewA1xUgqk0v4AFY+T557HAt3QomSp3pmo
eUod8wCiXaIHQl/AhMBwTrUxK/sNxlZcMj7hKF3BtkNAxdQmrjkyaOimnXRoZe2lWdJzTNwVbYFb
gnqallfLwbqmigdo3/+bxkH85hYz8zJUNoycncdpXcuBS8UGYO5Oia9MYoaMgEuyosc8uG8Ma9F+
4kjykWT4aWQXXQNlDTND55quAfzgajdaP616ujE5cKlbdjTc7DYc2y551dPwkqRTeqYEKlNWzHco
MoDjzlCDzvleelOolD4MBnLwbxVVHVbV3SOcuFgXMrO6tUZ/lfplfQ5TxSHUYW8nznFZ+pbylpHd
y7UZhBXjEmDAtGcf2mYCidStQF8W/YTf26V4OEFVbjKI4uZUXyPsF7oSDmb8SIf8LfWSZ5ESu3My
UijlC6znq8JKQQy4Y8tNiOt2Per93tSnTZPhVhnci1n1l5SnuVq9qNC/xgQJphHQ0M23upVP+tCf
pHGEBZy2+juW5bWJQbYoP8maYgySxsvQ85chRsKM7dscMzkGMIR1dDXrX2NGwSTYEDykiqEu3/eM
BkbaYrjn0v9Wc+Ujfn4CyEo70agNWy6AGZFgsPjgPrjemQgwKsW5c/7qFBXaZnQGXE+Uma5Kni9t
JFrM+E3XYQx30wH18mBlR3FojxSNK3AkNeWxEinmwdsalnzTsecTLUtU9SQ3i+UdW8qtmIweRxIC
eTbtxnMpTBRqYgjguSoVDhp9z4gXkXJT0AcMMLIDOotOuR2l6RbjfZO4+LWZ3i1lJyJ56ltiOAls
PJbWApqWZL01LoNr01b5f7mp8yhCNUm3Ez3AwLNGzmXTWqLGuUyUp0Wtdprsb3xsh5R0s3HDUn9T
9iKycK0nUfFhV9qrqm8qCxY4DTTTQ99QJKNhujAx+ixLMI5yHwFcHVYNhaPQJrHL81ialzrPbljQ
mYWkVs7WNdFDDLRJobktY1uT7ft/5UJpjWo9axkq9B7+mN/UydbG06VDRYsZoQyE+gSeEb8ubxZc
1CECOkN7tcXVbkzOU4c0wLqLM6VVTw5nssnTQg0CtlBhOXL2SYV6blX3bNQcTTdeB7+MZ97kV82q
TIXtGuKoOsq25309jcDtSqqhGAwBWGdBAPN6nio9LC3lVAHH59tjZYEDuoY9yDn/F/boFlgqCsq/
Ye+jpN4nqzGg/Ix9p2YijkDRDfaZ+l5oyzuTiLhhPTnuntoiuovefKy4SQc+DH1QmKXoC99I8Fjg
ySmD2wGnCAqUOpXxyyymfUn+K+KeTwyeu8FWhCnYIdLNEZH/9m4r7xMBwD7P981sBXY67XsJLZS6
lDFyEAwIoeh8DJAyE/PdqohRe96eDei5lh323lcuf3rkpCbuJAOss2rUgxYWlUGOqOuVjWje7FSA
KB4DCPsJIUozu5SpuMZ1fEMVnhFzymXtVrvYvf5gfStGlK+hC20U4ogrdE+XMQUPv1JZ7XC34DZs
wVcxTpvy9JS4vCpouehgIUjt2Xh36+6SCaiESPmvmE9wrptcpOswY7wKQ+3cJ8AIcvtsZYypXC7R
fm3X5wECZDMeWT0xWeVT/DZajT+uydLIu3OLCFRn3NPosncq+tkKRs+81Ym3zfo41IHcl/qXtTpk
eIfcwX7EzfImsz1DAVJwPfpmx5SYKC+EYUnrhD23mzolIj8MVPEK+JO+OX4lXred5VerCtZldJOF
sTCzhNH0QmPyMIti+2pWP2ByJ7n36JCWYuOXoXywGsmCMichIOxte0ZMgBfqSSG78xhMagoZvxVq
dTDSP8A19+yIVSE+5rpAHBLYJ39kDs1XC20RiYaL9uV3NnUvmsFtRQYO4bEFfa/hlqWLs0WR2bBq
e/Al7YwGMZozbzRaEenHB9hqe4uLqOFmAci+hOq9+LsAfCtBk2OwnV3WpP5g0rOX5FzosCpaHAyN
8rdELZ4gnAmnwRvjNw20edk9yOszRFizUyjS55m/44CskQpBSv4wBppg4UA8IrauyzaHrnQ3W9FN
R1HXhl86XGiV808KYlbFaUmDWnzrCKYg+nkfnTnugLpxwJoCj1aFaGCewdCk5pVCAdAUh96SaynH
h+dyNCqbQ8yITjQ4WREVBmN6Oan+Qr0s8OqT8NB6jI8evCODYkAhd2Z1SpkaE29gTatQpiRc7tbB
azpRXwPPooLkCi/fTzCFT0q5d4aLWVdPr7PeCippvbY6EsJ6jBWRTmLXHr1bEOG7+aEw+o/cZj+h
1zVgbKWaX0xXnEsCpc345kUA13ENoc1+6fDgWuWBn3pfw343lpOz1teSgoFMy6mJfZxZAkAxkqJl
xPWHPr6co1PMrBZo9EnSi8JDInDyD8m9Le2d3jTMjU9go+9dH9+lTva9kzdzNK9O6UdNGtJ7QEqD
78ChZyPjAteXAf5lpJf2XCwyNLPomGHvS1tvM+8nSUEn1eQ4kbjO2btyQtXp6iDhppzPZtByTW7y
QIUfY3FTHpcOJbjfG4TbMopgNeASREOXDGTRetTCLmLfNfz1vaQTmOoBm5xRqcTs6xJ3/HSYj0KD
PJE19IgANAKwFodqm/23MAkju5YdniQ0M2ai8/JBic/4pKwrYqGWJAz+4QHbW8MtTraSuGbDfCal
f/JPxdG7BAGfOND05PyuJH1g5z8sTz2qXhvQCMJ/CfOVDumGbmpNxEGpEPJX/xWGEugVP4QZ1J3Y
Gk3+luks15NJxRI0u/sEW5DPgu+O0Xvd2K80q54Uqns7Le33Kb7oxYBF0j+8vPPHb2lBvxDMNjfm
tjfFUeljLoYbw1Wh2/RbQgLnngpPblV0uBagwQvQ4MqlOjOPDW28Ejl5JP0OAJuRJKae5EEM72El
1h00EfLO6HNwua0nh+5QwmwDkn7oOMstH4vqgG7zDSzJa0U1p4vlp9q+bNreOYht6BxOLky7x0Vl
PEZ1k1uC6YsZq1mBuwxB33B7ypDW4ZyV79zxt70c9vgQgtQhagM+E/yRdCAqEOBY2Nmbvtjp8Q4X
hOZqYWlLOpGsczVRw/2KW9oBfXCtsQwNvLwxcbpGP8XEVW1+rTiDCjuvdOfwp8PhrWTy79N/G1nL
Xe3z29CQyXsrNW0HsTRhkpx1oeXKkIrsUMo4NGnRUIYHF4x7p9bnWQtYaeLo6v5B+AIA2Ide3Z3i
nHEvNfSlvf+tGTb96W9zPW6i+gDIXC05yE3pYTjR4qKd+SzEBb4zxpSQjnbSKvwae/HEx7OkrFl4
+0II4BA/gHREK+fKKx5epj3ECL5l5YcpJ5se1PLTcY3PWuzi5mL1UH1n86kR82nP7ogd4GLSOTMS
FjK7vTfHp8mm9gi3wjQxHGbAkpfg//vr0IxXbKb7XEUp996ljtadcHXBy5LgFySB1YDd02BDdHGE
pg8lxtgW9MeP1IMC854nnqs+PSTeaWYqYDwamqqdA7N2Jtnz+dqZ30Se8evqc5io7kVCGOtNTq6+
ST6hQhyA5dhQ1tkZ0XYa1a2NcNDbxxohIoINCdqMYYFmNZcFi85QXFJOFKKPrgUd4UljoxGvUmH+
o0Ja1hqDH5dzJtl6BQB2ap8i8GNOxekEoSNfnFPZmydzZTEP3/BmjKb6XEYf8/mSXGN5wm5g3SlI
zA615exxnbDZDURoFGq5YWY0cBtlRY+BgaDFVIpfA3cSWTwjSK+UAv83QlyPiRjHDniVXepZ1RFA
JvyibDxwyTKJwqq8dAYdm3ZZBGTQHFqNksrZNv67TjBwWLuB5n+iLTYJLwADWoxCgDZ0PEK6qPdM
ojAxgXhC19ykxsh0FR42H8DSRfQ1rtJDZudYQYQHhw2smyz237FisLELWGmo3SC0cZakOEsqnCWj
izMCx1mOjK1iDmF471CfhbxKPVUZPctqescvQd5hMJ1Ti1OjeAJiCfuIHjusgZr/r1LYqXkf1tFn
tutgR7nluM0biatn3g60d6TQFZWpR0UCYe8TF65gOLmWfkizhgQ4Yw/zYEAfFwANqK6CPNHlF8HM
BHyXPsunXY5vKjDfAY6h2Tf3jpu6D+jsbqEHyF3Gli/ARiwAwnVKQ7TL2qKhVTaT7XTHNsImr3/Z
IUtrg4dgLU3DFgGJSgljqqwdoIwtNdmTpM++Obe4/AmCKE3HOnPWBKbV95SlK94NHdLrbhTLo6IB
RETdm+Abz1WF6SbVI+AXo5Jt6cPzsKyTBJDOkfIIt5/RJ8jnWlj/PGM7yL1s/2VetR1qLC9Q8IhJ
QRmmK2tTWf2DK/Xc9hT+cBKnRlx71bPczdVyzHL3aGnpyQCG2K4255Ph6R+2qn6k7vxiX1d1iwDT
Z06e0krHp+LlQBun+3gUuIxTC14dY/rBM0NaOi85fNSome/CMEPg31WdPVepMnkIhooWr/3ayTzo
xjnO8jO0hO3KdDA+JmWd/h2QaNxWP6oqJA/c3zCWuSENgBbMRjmk3HoiSUen9RLEpwyn26trmMCf
h/KiFUsYYS/qqIB0KQqLPptRC22O+4PeXDgmXYeIwaWTo7FlzBpGPGkmke+A8L9qYybB0oF8WJZo
I36ma9wegVuIv/bEWQXcfjv+mz/LHzGNqOYvc/q7gMjugsyxDsSPFVkAEkT/Jm6Z0j6AIGb5OaDL
of+NQh1i0K5Hbe30HBYgjjKUJDVT5ToUVNx3yUn51zaPtiqvcElbpBnWQzne4oEQZUUd6UVJ5Luj
du9MJlSlC1VQzrkBL1M9OMDeRpu3jN56z41PIwtDCY2NKZqxFmPRqabjE+RpSg7MhotZP3YYEal0
p1XiG5wFzDR2JNqWOOZkA1DoP5YwjzONGibDM5f+6K5v9smXwCo66KfWWI4M5Y89iEXVeteJUE7U
ItFdTJGMWEUaW0OPI37ZEgfD38SLLXWaAcvwJ6TJ9Whudx8x5dWZqj9jS3ngarPhnMXM/yZ5tN77
IzO9m8bB+wA2rZtJysCWjHYJcYwY5mIDW55VvRLAl7FhQg2LIyK515FvJN+1eR24DhGLlWDjccTF
mGtz4yRR5Io6wHt0sHTswOLDdvqP3NI+/g9L57XcNpZF0S9CFXJ4ZUImRYoK9gvKki3knPH1s9A1
D66e6vK4ZRK494S91zZSDLTz3dwe6YaIaAL5i0x4/Nqk7lqS6d5+qILfmgjGbWsSLxaR2xB0UndT
U7eCmMoyT4ckOj+ltMGLAc+yHNmagZujOKmZCRJWhiRpnkzUGIyF7MZUjntPXGjoBrtMOcuDdNxx
+QgqLABVx7rAeVUd+9eljzmAXvcd+Crfp2F7RcurV7zKGZXGCDOE7JwkOkwtzSyzTOnG1UA6Ajtv
Ah5TtplOJMmOMseuAQJvXPnKkPPJurvIlsv1E7EyytTMo9je53RwYS/gcPASb3cjH+5jJryIIK8j
AdGOfC1fcl27rokWkhFpoU4yHRFUjdDR0HfQPhm0MlxO9j6vIg8jMi5MM/lRifq9JKYBe660jzlJ
S3vQybqwy55Yri8s13kscqq3IfLxJmd4tHknumx15ZrPuCCVvn8HaXcac6T9hCFLIZGvGqQBU/Vr
vFs5ckdhAwirXBbaFOM8GfyYvR3JsSMIIhhQOCsHhjP3js1r/WCgHg+uhv1IIqragu6kYj/r+X2m
HbFwmIixRh2mVYRl0J0LXKQZrngoFSIP+m4q4W+EJkTUWhx0kVfczVTxiv9Q1/WtaOcXrjt2sySH
Z6WToi5v4BSqcigWxxSE/kxIgXXGWYBuhYFnHT/ylIdbN9mJcJJCsdrBeb2gXwwCZVAvE0Klrafd
t1Y2BB8wDsAnpuoLDGx8msbgqzyne5SqdmJDNxXPfJmf/ag9NX19Slp1atg3iwQTVVirVMN8GJt1
b5JPeUELSq+ORNlbW+OFd3FWg2VEPbAhL8ONSe/MpPAi8nnsSVoSbx4LL/INOy76AZepYCnk9Yr/
RdFW94WIhaJ7n6PugyCPqDiN2xVEhEg0QiNAlwLykQofYzbdY/1RrYTWW/NHFNtjMPKwZvQBprJD
sSabTRnKflchA7ra0PRd2M0pfhqrTI2+TYBOY6E4WIldlf8q6S77si9pSYXnPSIIT7mg/OEkKG0T
ulzRvfWwK5QuwL0dzAHVQGSCjUKLif7RxmFRfMyydODAa6iJZFZvArjRbYBqaJyh1l3kVOaqJg9I
CBZPqnBikgqkRzBpDOFigBZvjmJMFGSXQLSYuEn1EZAg13+uoF4HI892KC1J4FnuI2TufZPAsnAU
rbc2rt5ioXo2TfbKfiNGC8U5/ZTa8UZ6mCBdi8fYSSw9kisoU8NkhKRiK4MJpTO7RQUGjgMaGbrI
vRbj5cO5ghTX7zTanVHEuIjNk6tQJbYD+AaFb2oTR8TcYK3Fo/hEmpJBWFi5vA6ySauChGCPIiq0
CD2sdWnJxtjFLxVbGsYINK7bu6LqYfW41gBQMhhZfBkEDGgWnu98fZ2iCLlK8WALh20Qqixf5fIH
DOLFYNBn8FRNZnfhUaNr5wE3z+2v6EArIJbYhxMjMJb4LDH9UZQy2KlOC/DNcXGiAzwldlUD6ALQ
rumEj5eeNN4tv8JFYxG+pdCJIQ1oGUnISObl1Un6nbWB72dNELaoeCybByqHu9AsMCnmmzV9dcMA
9KGzSuQzCdAP1S2WyZPemhx+BT18KpIAjkpZgCg2fbYw0SdSel+mJHYaBiI9yAWCjVUyTQ19ZJvL
eo3Ba/xtFCn6pO4iEA258iyi3VR9Q2z38ZmSxu5s3UcUiXj86BMMAJCMplQWuv+KtXeWHMbWwgY/
EZ6EW79ZifxEAi630T3B+tfuNBKslzqOcMs20pUG/5BpgjvK2IwPeFtFsw0EawrGmOhyWQ4K2W/F
1TWyF9mSj2mqnapEDnuxQTxkHKxM8vfJSzqznO+soDMx8isSBu3pMOiUDAZ2yKlwREqBHgundRzI
Himi8YJuWkR3KOOyJmT1TchN1uPrXfwoo8HJh82RrWeUEM+mis7cofyPFgdAwaWunQT/A0Tm7nXE
lkyIKvxehngGEQU8sbP+R3qbcQllN7yoClzpY/9UxhzDppctpSuIAMbZLaSQ0hZbYBAYKWhs4xMK
tb8TJQ+YIYTznO7RpcxEppDVBQPAWcqnswCUmbkS79qxYP+HJjimsOSOkEhnGghjzgj8ahyGOnvf
bmOnhf1IowgcgwhSnbBDgvf+XyvuzWFdG7akJ8BUWbkBQ96V1/klR4/Y3SjCX7osp7yIbqihlUYl
TVW9L7mIHGkISflkwzZSlMSVM8XED+FXJ9r4OEtvEsAj3mvM4D1WlbcFeAzrvqNkZPca53waTzfl
RV7mULPigyWTloSReFV+q5VhK0X8bGTRXofy9LN+JTFT8qOa6OR+dIcopourVjz/E2EdhdcSpCXO
bBfge417lRc0MyEt62fTGV6haJi9fVDJdgdAQUo6b0pqL/+JMxoZTHKFX8DEq+YukBifKN9V0MJm
NqL4Zm4OYQ7+BpgV7VzWOKatErql5Y1TskVt3PwaR4Wvq6lfioInd5q3NDcTQZsmLCcUDXBIOpB6
MW1g5KvHvGvu2jyzRt/CmSWHvmA/W676jGvWyh8ccq9W9ZkA/bbQCGfLz4IcHRbsaxdHr4NcPuss
fhYEGGp1/ZrWf4oM7WQEgoJCbVgyYiFg3gE3UE69wEtWVraQM1ZSzkob2VJbOgldu0h6yEA81kRJ
gRpQVUs/b7CAmi/oLF6s7ARxrCDRBMs6VAp1Kt41qQhqoCoF0P9dfJkDYeGycZMMYk2aeVl+IKHh
1+7Ma00Ibrju8DceZSg2CV+hGUlAW1lxzJMdn2QR6LIkOv7sG1Zy61f1KvICzzuE7cOa7kZHvGkC
2CIaYFJ6gp4yvZcvFdiDuGRAcZL+4gLWJFY04DFkxohDw/gaoM4qO6I6uhbTMa3cu0Jk4K3fg9Hs
m3elqAOhhf5MOyKkrzKr00YdXnVB8CXt78JOmJ0u63yo4KWzscYiSofnTWU9Ptk53VFXg8SxyBWm
tQaeVNj9jBMgK1+RaHGUs9xCfcZUaN9lHlEYmb+E9TNFVyLjU1fwcwutM2Mwa1hEPiJADojGNuWQ
AgSrGraHaqifLe5tnXubBN6zZCxnP3qL+jmYGz3cSCCl+ce9jUGrehmNmr4jeXSF+Ejj7HW7qPV2
hGVOV4lrP9/LWMCAMfl2jebVf3CirE6jiU4yn18NqFyGwFJcyU7rsgSoIoKoq7CVWT7Y/uGqJwn5
BE89z21TZazSgSU+KL+4S7s4YZ06XZuwEjllF0iRM4FdFQMo5L2Eg1URr1n2jfw1GAWWwRi1RNCZ
Ejlwk+vskPfNK3ti/QwEgOdNFGl4BAYclw5YetyceYqLXPIyaI1gAhxD2wVcvxE31ADF7maJUWEG
nTXPXlyb57LE6Jeg+TAXSAh/5VgiA1T0hMjy9dKf8s1tt8ZDDC7qp607s212CnRxCZPAlA2ommge
QCJO8BSuuwkviEr1uwGuVgg5xbp1rEoznKGrxNc9cYVLqymDql9CHuvN2OyUd0vPnBK9i6R7JHcP
gqesii8XWRBBrDVd4MQXoaUYadG46cSl07B0QQYAvZYoDFGPZsMZR68XTr2TsjIX+pnzXWO8L0Kh
21xhKLC9i043H3LZvLxTfSWMlzvXkskpF2QbQ6eTSP+KFttiQwjNhtQp6zxVLnzTfGVBS/RSFqI0
ZMJKhuBIq3WBVdc6Wlu4el472+vCa6/6q50fZhEmM7mdILZJqSExS/lWJeQF1rI72I94IFFcXOT1
CBPNKRie5xn3tb5w86ArlLuzPP3JlYxWovDmM681aCMxW+4l6lXeJLjgwJpe1IwMPAQOazKHnMtE
OoFE7EOUnH+LeEXNf5R/ei319cn0OmBVnfQyoIK0arw0uJy5KonkKwZHGz9bLAEkLfZuMwjOyDBR
gvH6lRBQpsXMDFXG/aS8k7QyaHTzoKMJbGs7JTRVsmwJPUyB1VHkduyMDeZf+PdsZeOhQmFm7jJm
OF51rN+2E4fUNa6a0EhVv8QM5sPH4UB/jBX7z9orkRUJVu5PAkFLjeom7GUizwpOeBh8KH6GdcmW
z1RQfSs5/JWB+7EmBI5qeYiPgkiWw5mhL1AfLOBkLwiFLaez3eosKVLLXmQYsEoFTr5zCEjdiDKo
ZxO7Ns6MyiYULyipOwdLCvBpBQpt6JCN/uCOmOslaGXJ5MkkjnFi2Dk4+4H9dL/ujqX1XDrlw2wS
uijiNqoTuyAd4VTKMNqSSrLAcK9XYHyB28j47w3yoxfDTd/rjfPuPgEgnJldmzW7/0y71xURSBIc
YtyjZXuUoO3IaC0r00mG7FyMopeUIE4zmVCI2V14Zoy1Ok4QoqUak4VOjC/NVpEHcSK9CIL6luVv
teiUV5R6SuaoxDQmRGWx9VL5VeNwZgLKnAJ1RdSAXOxPA+lPEyL+hI0BUQBs/+fKLuk1oMpf+pTs
hxL33hwMAxbacQ222Gb9f05g9IlxdrOYFGpddd1OqkmXBcnAwCsr5qVPaJmtFTRetlg2CDFln3HO
TK3OgxXp0E1b42JNJJwabHRdET9j06kXpnUxgAs5hbVBDtUIsbBaHcU8MPOkLedpuYBGfJB1dV80
4VKi0eiK/oYj/UVmqFrz3U+nhvSAvMfmi9V3ELNQtJKwU83AxO6rk4K9/73lI/FwtOhJAG4X/0YC
RxAUmAfBxuWf0PQIlKxUGwiLpgb9DPfaOu1VcslRimWa6DQTKgIXJVGy+dgfNoMIDUQpTiUn/iLA
BzeTrzG5QJV4jkl3Xhns9XVybIEc0aQcjL8FTyZN5XmI0CTpwqlD0mq2zlbTC3d7nNBBl0d3Snna
RQiYyyPuiqcaLW/CCkkB3cIWjvJKFIP1VAz8DVAypOHN7KmVIUP38/hMe/FVEa/KpSNwTpKYhkET
2izQP8KbyDBV5vjk2yoBG+yuE+ZHqnZasZfOfB0CAVwb4++GZUL2vSC+HBHYaevP0Bt2HLdOjmVm
3o3q2m1RoHUUCuxykIeIEeTCzSBzRlwRcPZd3Ij8rt5Nu85tYqBc0gVP8yn/91CFhC75ayj1864T
rUebCtC24BViWtgdJ8ajKaWTWvJgtR/Thlh5vkxf5b8c86zyp5ytAH98kICB0GdEX8s11cUbYIdb
o3JmAhYkoXOLfxkPWvHVYIARfSEUx6nCdH7I73pKn0waxaKFDUHM/BtZg79ogjimH0sQdzBvxpcZ
g9OW6SYsRiIJVyujiaO52RLjIYUBZAXfZV7ckgSyBtPyiidY0CRCHRGdmGhdkOUhAdl0fEa4kyww
5cbOXqL6H2MHqI/dZoItC6k9fUizCp75kCRYeDNk3KZkL8VoUx9s7XJKKC94BC7bxM+Dy7jBNUSE
cR8rNnhy7KjY0IwdUL/bzLLVEWAjjNxF7IYWDP5TAu4/O1dkVAsaoQWgxJbt1LNZueioCtJLhrSh
YOoz2dVa2Wb7s2LAVyG3goDiqcGmbrKAmHukOjpbxJJnggnp9lfnDhKYvk45JF6qwwVDnsA6uDaZ
55GfmuW3FqMrpcLhYi7P8reCEK+CPDM1Iw5HK8BEERLGeW42lVZetevxtjHqi+85EUk8dvP2rjEG
k9vaZ6/gFDHzuYQAg+PAsjtKJw+9pwd42yVe+F9dwDAnQXtpqDassEWNTcRRrEA1lHeQsOUjFWQ8
eCs0lvotGQAdmApQX1EcGgYz5s8CQvtWpO8asSpaWt25HT2E2kxUW5ayJ4Ms0Qg5l4EkF0y3kl2s
CttrsnAXJ464jk/WBkcly04tffqyXFeWuV0KWwgGoTp3l7RVLgzgj/0yHiZhuRZEhM6YKzTxGaFb
11D7r2oSJgChybEPm0CqYK0qzXM202/wYscBaaAQQeow4Rtx8iU5fvGGYjBVD+y1ycPR7TCWIXl3
pYOnrSa4ht2dg+stgzCvf25x7bXnk0ZyU8UUQ9ZvmNLaxM3AfXSv3UhfVpvEEnZXmn6xJ4/VfE5G
ZTcK0yuewpQylUpUMDe3b1jpNtgDz9W2MzXlH5xkRqAWZRjJf7S4ZD+Ds06PL6zST/H0My/sLozU
m4ibamIcy0KLoyu/9JSoFulrUCjY7eNFOjTRw2KmchIMLYhl6UxHkISjhEEox1iuzo+5jG6RqH4s
KZe/ShqvEJ906j623WdFFF7M/lpyxpbGU1Y3ghqj0xpznrDDirY/cftViUgYqAjN0WJZjEksu6Qz
rWhKQ/EWLetFw8LQZx+dyHVK5F8MQqIziDzKJMz8f7pdZy5MOCIYmlPHiczW2dhJl4rEv1Vmd13/
sPn20lr2iuxBDqgfr6ZnzEjd9X/8l4yYx667qGtFd5PD5RFdlWlOx9RXrEp3JcdHEzEaaqLbD7wl
8FE2LO+meNTlXzhQbKx5q6rdVFhiIItvYMCvnXspmOfxR8RIc1vGejMjd7lgSTKiyAA51HJRMwKZ
6bQHroMGuJxElBtVVTtcIolpCRfBxvLVIA1YJjBRZLNGTFnMNoaKRsfXvL/xdflN8Z5ayMyw1cfW
dNk49Tr5K4Z2wLeXHFmBrIAvNGSyA1nDBWZbhLOQUoU9A7w1bDV2Uf2RsjqFZvOn/I1OdWEQWLxD
WE33iAzNdsc3c9XfLfZyvZadpC8YdYQX8LPE5P9B5gyqsQxlAnPj/z4M8tQ3b8AwnJeFT4g6mV6D
b87dHnbti+gxUv2I9miVmePP7znZ6CQ0XHWCk5HtJEsdtA9AIMgR8EehHaso5W7Vr4TDOfHb4qPv
siDTFd+ErCeScT2j5S3TwVsjy5XfN5RqMwAGHRQaqo8/icWN+2xBZpjNyGUQLmxKJkXnWeeK5/Ck
timV3tlMA6tH5ZbFdcWrzK5rqfKgFaZgVuVA3Kxg+0g9MFpzN9wko33UYGmH7b3VqnfUTXgFcEwh
Ms0Rz7TCfOtTAz6UEWpwdnrieRLjEM3QfYzkwtQS8ASWXBZ8SMrJMQsKrl98XsCKUATIuL20ieAC
eY/mJkVb/4PPmTvuMFCLz3dOwHo+p3p+xgtz3acK8Vh6ezLAIjuL/LcHOZb0qNkyt8vB9N1jhAq5
Jvq6VAPi7fwhVgKa7lLDtEVNZd5Y698NLX/oBC5GyfIqtmQwgzUSiWEXZchSlvUakwuAIGZkBwCc
IVEap5ISR4UrOQwTqdkCjjzHIkNB3wHtwqVH49TzY9Od7X7HQ62Of4eWzHUSJLby7wgweSDDGzrt
LLsLrigdWi7lhX5k4kJZzSSkUoJKFkK9+Elp4hDd/ScxkxP9YLYY1ok56hOcaQv5Oxui/mumMHSr
unfA4sljUPvLlAlndV3Rv/PbgdB2wsYw+LsrNfDgSCobppqtK/7A9LXi+bF28oNl+CMTCMswwCcg
As7Nz56gqwlatNTPN0x6J2vEFmJZtwS1QuqbFbV2zXm6IJ0Zm4D4rqZGFkgs7xZEOACMdnyZynth
Fk67wkDnTnOiJSYBq3SjO3v4jalI9jTi815Fl8Q9E4ES5x9Sut23xrgDHUaL+Jg3/SG14iMzqgeD
Vwu3k6RoTMQvg9viNCR3gBnuZaniq3w+STK2RTbUOvvJCAG5YFLEfxNg5RCvE87ACoREhRtquJqB
/q8NYk1xYPmE7eJsAsj/unL6fHVURkgQbxkrlvctvynYycAt1OzsE/SRsI8ak26Pe2bt/FnDCR2v
hKdtvtLu33r/ilH2MIlfzCIpTA3XWHZ8x0PatrM6Ylpqbe5T+x/Wy4L063K7ZAUGJt4XHT0jrHep
YEDIjGTdyJRCMD2PmKt4lqLZnfWAGPdjCumXXAdWSbIeWORrw7XrQ0N8oxaDkYt2z56kN3UMtcfK
n1B9RYL7r9jmUCpUkPTFOZeI1mRwZ/UH22o3SPmEimnAwGQnouWISECkOzsLK246w92GzM6k5yBO
Ya4ctbE5gf+dUS8RSp0jCDscRCW+jsYYlrEziUagNR+iIcNP/NXxc7EMjuL8kHz1wndOCcTB+YgE
e2jKk5Jah6qmDMJDekB+YM/kQ2s6E1qOC1irR/kl04DPaEST9qA6jPdi4DQwCfShLDQFia/+vZnr
EDmzPwzgA4sfipIQHV+Gon7ETiWtHUUPJMSe0EHentLNJMyN5NnCmynFR4JaphuVg8I7sFXrg0Dc
O/lBd4Wy9nOCkrOeCVQ6ii+dhZ0cFhfpQUCTpwMMD/0Y21ijahZEtsiuhs360SAy9m8UpHRoI2HJ
CBoXjVAdDrENImKBEbBuL4UIF8p4xVZ/tiSUuiR0Yv7lWgd5s3r6DLrik2B3JWleMty/eKySSfBU
0i2KP6vOO16baKrAPClwGBQtXPUXRQABethM4SFUDa7fq4inC6udspEpczFxufcy6Oo280bBZBcN
ztVZVnIX6ojxzqFHMTeSy0nED9tQhPdsDheZxpNuZFaO4p7jIHZeI4D6QzSgSlyLaZCisk7pdTtw
Mr1AdG176H/PZFolS+wr88xBIfjl723cnALu0UEW3g2qcb0j7u2LO33glykVpy2a3A6xgr5AmtLw
rQjP3IjeiNRIYNxMAOek+WdrR3vNVxvTHfdQy6pnKT97rlhFKv34ULxW4+xnN8PZBiFMa+lGOPJY
1aGS4vTHK6MWiNkmN6ZlbFMLs/PBNct9cTxTz5wF62nl8c0yshv7v76YPGibHkDsQ2LyFEzXNK2v
gxARHbRiU/0zEbJL4t+pJOYsAdWwJWqYpgh2kmNNEwmWj7X4+JbA5VM6MUxRcR9GFD5m32E6yn+N
c3FClMWR0YzXUYF2aAoOOEKsiqnROO3SO+rMxiZH0B2jy680GuqLoTiRwiocOo5sme6EVv+8smBJ
1gCXK5+M1QtHEhiphFEQBpYlBrI2BZMWjgtJDrHlpOpV4HSJ8i/ZLLxGQwz8trJERpS00AHFKBin
EtBMQGq8GnvZ/A9sFWqVrA5FcQ3bUM6vcv3owdx9LVvltUXvtXBKeFcxrgjlJ5pQu5pijt57Uo5B
icTgnw7DD62Fiq7+kNMiLe+Sj0L2Z5LPKdCRTfUg2Jd5/bbS3qDWhRdqoCnTOOB6058SjTHQUUc/
G1XFVW2NqwL1YK2l8xqvt0FTbpVlD2yVS7bKxHNxVp+3vRhlGJ4xmqShugziwk16KMgqrwEdZ3p9
o5/lDcKKyXBr8RsKBW3qDi1in9pgicpHjPGBRQTZjYtrYeZp5ouRtSeRORqFELIY2Qqq1WSEQAFP
MdroditI7/OMBgFLULlATHJGHdQU4RoZImKZ0w9ETeyaDEF7iJKQ13F8JYtGD4Hfu5pc0hT+bZDd
VIUN7+J2DQZZKWVzbjjTYqc9Q0Mk+U1I3O9hKnqaDGhMoq31t9Xi/xs9TJ5Dpu/1gLIXYuaKsVIA
g4MZhYUyum5cGqkr4x4dn/lKnl3zkaGZowvf2ldBxzGTbSCu+1chnl8oiQaxfpTo+yNreDFOQ1y/
ZGRMJGbFJdW5yRiOMzYioYKISLk/DHbJVoudw5Gn1plKojDOIl7jZX3GfzKcYvLbeC4BgltHZKNl
jNSMA9oa2IVyQFsc0IWYcb4dUsiaJp1HZzCP/272xGTsz/JugaYrydHqe4kQ9krKMh23UJn4CS3P
ngSLs2PpQszxnoZvWcDLD6/0wxCi97oy36z8S8nzyzABuuNTkgFiDQVMeNO1qtpVsH08On29poqr
FgX6ix+tAveB/qC1fKEc6OhZkBsoU64FohF5TRH0Hdd4PEdKe+n/9pmCSJhaYmlsHTs0vtd8G4jq
Ql6KgyRGba3AWBj8NooDmfMxDyaY8wbTCEtnSFdoZy53FTaiiq1HkESUEqJtvZQkT2+VYifqoZvI
YPQoC2wF09SIYUdsThaYHyxlyIT0Gh1so/tliVsgRKDvCRr/tov9RY08JukWC2ud6r1nxhVhtbCi
2lNm9i0Gn2iHUQkFLuTYia+4/FDwWfxiDnBofRrdDdLYKjo65UgbG7aFZ4tLUL3mkZ8kq1eVD6zM
jAfY+7PL1zBx0OgZvEm0TiRDlsJxfcBunhsnNceTxv6Ce1FXySCpv9fqvZsyZgX3ivVu+4mOgBL/
sK8pz1MHpF30ZB4xnTrnB4HZgdXZucdAjcadyA1kMpgf2ZvyfMAOKBc0bYStSEy+wgEDX31EMLk/
lrK9p2i8CxOcLHim8t/43TLw6F3E+4xyjqXJdMq6JIgwepg61tm5Oo7J4CwXdpUblgdJlp1YAYkt
2TJxcwJs3Szsh/6q3GRSd3zZni4wQeC42aJVXtaSlqDE9ZF6mfaNxx2NJ1QwyyFhFawGNnnWNfC3
rQ5nF/N7vP5dINxEAUBtLLygon0R6+FlCkQJiKmusjsigp5PnsmQPTKVzO4SatxcfFOGMKHOgt2d
mT+FYIRtZd1m7cDC/6y9JqjACI0iHPz31rL/XMlne6WWOC4ZJ/SZdOH095jjamA7K49v6753l0BA
WgdezZQ09lDL66tQyCc1JqssW+9r1NxHx1FLA3zq3WpGF3fmtkCBv0BnQ/JP7ACEs2xlSDLDjuB/
d7/b9VtW5Zu+me8iUruUNKZCd0i8dDfjTBO3x3xip3tL4smrp/eOaaj0IjYfO/RH4tE5yst2zugR
qWBT6WwaAvVicm5T0pkY/maJ87MeMJFOKX9Gurytxb0Wq5vEHp6QAjfRDD/vPvR5OdPVQzi53COW
20Q3H4jYdMyO3eMU6ss3YhlnUEz6tN1MVcGn2x5RDEsBD4Wyr8jiPTbbLxW2qRnxwwUVNwtw4WBm
n3UeptFR6zH3VYeKxmhog0HGiC4z8ll+jGZ+YRJ9t/SXQTWwYwpk4e7779yWZmBd/FKmwl4rnHkK
rlxY52Q28f6vDLQMS3PJOXU1VBQxd4IpD45lRXYdHRmDMFZHDxsXIDSl56RgWBfw2DPs0hh29QKa
pmkfvVeBYEb22Pl6VXmzUrqJ9YjMyd7YtzOWwyYxcBzMJylpPCGGU4xztJp+lT3mbbbEooyjQkzd
lONgyk4q++NSl5DCt5jDSIPJ7ky+CHdlm291ILUq6Zjv7LoyXFVXWGLbYtrdVkPI320o1TvUhXul
XrFTASL9Tvh4FSTDaPSPWiqH4386WcGELKUYQdH1wWYZJ5WD2yCVDjWSFY3eyDavHdhMrXfVwSUT
49A88RCUtxnWkepDZRw49GtABYDZU0yETJPa2ST4oLBLakwxW49b/k1pi1E9YTibM7LcIbkF1CY2
mmJIgnBoWFXYIcBdqMGSYgtinhLO9G6HmxqHrJGJJ9xOFRHNSF37JBQb6dq/csQ50cfQUVdMlHtJ
fx2W4Vb1PZqdvytpmiaG9exqcdBJNcwuiW1cPl+Xpr3FhJPdEEOrKo98HgNxZh6QvunN4pUs61LZ
JGlWvup4kMz4G+xjqnZexBxBC9sSv3+vOZOG3GKJvZJS7H3gM1tfTGukjNwcJdSfsitlAM3a2u5m
wV47uKcmZqM76TGQvdXOOI3fSv2R6iTOlLs64tBKG/mnld3H54xZ5TYAmJGeqUKb10Lxmf2xG6+b
lt5aFsmSLt1+kZsz0yroQuJGu7qgeo5lfaHVOc0GWZonUih49PEQIT0kon3bEHZjkla6S1UNQU8w
OjGPBHNDtj4j1ynJX4BdBg1nYsQeD2ds/6RAAiOF92R+b/oKKX/y9zA1C6GeMf2J9gRaplLxhG4E
zglMZ9gBOqZdgXhp5unlcJZww8QvKkylIgl7QyJGAIhR/Ik8dMbsYeGf6d43Ao6UnvsIhflGMY2E
xYTsVgn3Iq9oQIpnSYpuMwRjodkyzXKjMfaPfLGJ/ksgHLFzTdi5dnU+Yx40nucCW3oLbPwBA8lb
GGoAenfTFpYvkVXMb4xJOtfQvWbUqA0+kaT+kM19Hjzy5hFOvK9WppOk9k5TxC6E2PY26zcTifst
aTEuVfj3GAcaH7Qa2JGKswC/bSOOFO6bzG7c6uInSMJh4PwFEQ1zEIEsKH46S3oZArjcFh72DoKY
WSqbfGOWYLr69DMYml2vAcPvs2qRVYIofdTolJtzrFHqFnik30eNlApUN6S1MSBjLBHxE7fnGBkc
9lr8AwPA4Jw8RXIYMEerdHD9FuFunk/NW5NYLuLKuxXXTC3PqUJ5IZUP7itxYsOUW54OSA36u4mV
RQeP42ta4vOA7dHcjNcKNzrL4795r/GUjx12PvI6mypq7PE0pZAHyRUZMGfWj4noYokTr51/orEK
0oHyyfJipGxICXAEq9DNdvtYfYwg2aJhNErdUdvY6RETlI7RmkhNUDCydthlRdmtXVR3SBR3SREt
l6Nbbydk/iczv0PmhCY4Y0fpJi9fVQ67cwvhD7A3pkXgFDBJOx0UAlV5aTIVq6erMuLTpAjLIt8k
AakTNF9SQ+arx7xfwxxGQnOr9r+pdhASSrmUH+KlY7qWp+8dntaFHBNrGU7MClP6hjE7o0tQbtZZ
fhnl15WMHL5sFwPSHP2Fu0ohnAojp4dIsujLMpJ/gHZZvEtNdNJ+T73B2u6QoicXfmcsYAy6klqh
kC2AC/2msty2GH3FSFNHyYRAR/hdpA2Rz3wcIiFASuO1jEKa0i2nBILPry1Fl7sMDEarA6QXPFWq
iXHkpTpkaKTyYgwbUDdWlIScT4E1DkGTQR4lhNcEbyf3d8EbgLlsrFglAmnGinVU974gXBnbOGwK
Jn3D4ncAjYjxq7SnhdjfsD6t5LOH+wCZLKI9n7PygkI9cwb0eJG0oA89iyrd+XdVfWzWUYMSU1Me
za50Vvv7BOoR6I7BLiEHYkbehDzUVI0E974oIG4j8WVV9gYcFD1ti2xD6umj+SNeunci6swydeOY
XXYLoBG+Qv93khxCg7Vd5o5FeeZ80e0sYeoMksPs3UKZfLGIoGM81/hrzLVjwpge6/iIdVwwgT4/
qlLlvUvt/JMjBJgOuy3UMscEYloLYkFlxDnsPEiJFiVmRgBGC6UeBrCVU2kVR/5C7jhh/O3e4/+x
dF7NbaPbEv1FqEIOrwRBBBLMlOR5QVm2hZwzfv1dvHUeZurU+NiWRIRv7+5e3a8Ur72IRYpTdASY
1MPKcLDSJBcxJvXhV/HO+DAPzmo2TtNOTjoXl0qLQkwD2HrSK0bG/fJW7LCliagylTjs6myvb+LF
tdCBS3/kCisSIhvcXz3Vvpw1udAoQyvT/7YJWFtNzsJ6W2zgKtCJqz712MRETqpgI7JheGvBa7H1
xnu7W7P2Pj3fZkk93s9QhAQemCkG3NSS9waDJkAtZxEnZ3qoH7HSetMzh4VWkxzplbC0+tNzesZo
LxtNhFlOmx3soHH7Vaus9tTCzWeFgzp9vqGgMHrRaT/BaijTf2bZHTQGrakeT1kinbRBPWUPk0Fr
JLAJ1ZPzIFiq3B76jSQAJdLV6A7fkjkfFql0Nzlx9ZUz4C/BykhAzkfB1PmCyboqgm8+IxFkiE8W
fZ0OrZYcauHPoJZ+Ib7W2nJAh+5ihLJJfM7kxXbxP0My+FIwCc7c4zRJFVQWEeADTumsv7qZ+kKe
KUxfGAN4DoJVvc1V5Arj6g1N5uu8zeC5pb66UJFGJiRBadCSzt3Rqtjifh1v8VbdxVwKk+0SXTi7
11epdJbpRfnVRaHcVKVVj9cG75ZPOTGQXgsgzaBxN+0MUBpXItmSGM9ZYOCcb7ZPIjlJtD7PwMYS
7GJ6F44ikwwyPSb+jDLeZJkPM6mdODnGkkXH+j/z8BKAvUjQEoq3xfrtVBcoxCYMHC3jeZ5n7pVb
/BeNJtauCbKaeFnz7VrO2dVZ91iyvLEAEQQZdLrp3XRtdRi7BjfQ9F7uEaeXHZmr+h1CWeghQDkj
48mBoW0wnS/HczXSJLFehM1gH5ic2w7GRAWcV6uOKfBQAz24ojZKSZ3SVPYdJCpiKY1termRQBQn
VKf1p5QOGXkp9/m8nKt5uPQTuScY0aKHN3g5a8Owh76looYq2GKWkgU3mLKOAGZ7L/ptp7d8hdrq
CLXmAKEtGl5jognJ9lILWyCrv9+A5IFX6ki4qJvDdYn8fsmDd2TVjM+TEZ+L17qTGsrkdWaVzp9X
FDkE1b09f7I0eckJVH7mGawOsjgHWFoSkrxKGoGawmW/m4+6KZ6TGAUXywhFMelcMW6KhAmNMIn+
5WLijvSdLKhVxnv38aqpJB1o0eoUGEcgDJn4tA1dODUPQkGsmFtXRglKTQD6nryFYuku1s4q4fsz
nw8SpYQFzD0SKh3Lu6y6TkABFEwMCXt64vOLJFHRiwZSrsTQKZfE1mGZmttg2M+jXzIhuvl7U0dk
PQqEiABvVKvk3Bqb5CPjnx7rsVnrT9DUidM1i9+kqyfTlEnhL/vLJIAo3KnWSY3mEMjyDUGGgZtE
N1bbxJTPxIoLZW9KFkeggHDbXdfaezLE7ESGW25K12jSL6lBtwAWWpMqVJ4i3OXSxJtg4kxK1kEg
L0kC1fzds50u6YKL2R7EhIu3gvFuedCwSCHgXiAIH5/7H3VIoffhflj7c9ob59ZML90pLwK9wTfI
eVcYS0/kvAvOmJXaSnUQDteWvmdlO7/LBykOCgiO1r+nQ1JXZOJ5QD1MDdwQaa82JsIIfXKRFlK+
D634K4HhhEZh/dMAdQzlBwQqIiSw/iN3pZpOk2tfftODKUWznA6hLC3afV0+KfG6JIw7Rp7fOqxC
y7Nbs5cmaxiS/0BXfVnZzprmPeyCrxiv1WjA02qTT22KwClRpYA97rs1f1V8H6KsuloluL11UzMe
7EQtGZzneTlgeLsJSXNr0oJuK+0a7UjN3WOI6grO4qai8j5VL+/eooqGJCgGTY4NU7C8Kkf97/5W
d04IK4UHWJSPLQWU+V2Z7orO9+fIgGjlvZ5PrgC80arBk3YRPm9u2KTfYzYAcenqeFK3f6YKHV2O
fBp0g1jOjmjV7kjNoODIBsVQlGVk5oFucdd8DLhIF5FVDt3DJcOd/FxYiMrq4AghW8ldM+rhSKjc
DKlmEyh2FFUFuJpxiSTjsmC+EKy3jvTGWSYXma5UogI1DQiU+i3iZV7anWHamC7vUYt6WynXMfo2
+sbHATNjOTD76SDqtAHg/x3z7dbWClXM0o3pSJJJFX9IpH5B9eOw5IycuNGXETdhgmEhJymRrvmR
IlvzrsLKARKE/8DaoFLi8lAz693BoHAU6NbivGVzqChvdIGNl9LPYMlWpoH5w0af01cSMTXQEyH3
55b6MRR1IMSqGEggOrrkZjAfxQyJA+lMSvioDsyakKdWSxZUfgfH+OSlBAiLhD+Mxi+8jTQdTElz
oMHB0M/pOF5HjlKLo8SZL1S6TwxThhRE519k0jY1tK9eLj6YR5xVpi9ZQuqwS2xitHfQJ0A/g8FP
fsFTmzsYkzuJRu10cKkkwJAS4VRWXpTmWo3irp/p5f30athKFlCBiBWwHp6dGrRSh53LZ2vlmESY
qps+A14BBqufcVmoloGSe1HrUKYtTUH9UFYvV/Sj1L+7O8mtmTUhkkx+JHjXNVpiKbU7JAV0lp8M
F3KGC3nKmFGs+VqsnLZanc642h9jwSt+ypkbPbZcqT+1LGrHZoVvY6IJceKyG8ZahZ3jsl2qAiwy
qcHJINCUIjfMYGvjmYfHnnFXlz8S/ECCJYe6JYQDtONlFbDtg8HaFZWJ9yG/zBIul4MK3sbSBdjA
xmEd2ei39a+Nd8w9n8loq3fzUXeAayWOIpUzAd6jUxHIIH9QciryoOaE3kfJB/Mww9Ax17q7PA1f
jS5+rbXgT9m0H5jVI/z4ZlsElk7AxVJ8uZsgJKxnVYYaVF3NVnAMaHdUDzP/or71gmfEkm80IBpT
+QSGGhORTuxbUnWYBqUbz7FNPtyi3GJMa7o0PwGocka0ABu8d8KnzjiXVJ+0YPEjXr8THyaOkkJR
g6Zk5RAVPE00cD8vSz7OqkTPGpfk8kvKsTk/zM4zYJckXXFupP4scVzBEE+Iguf2wHP7DZgWERRw
yss0i24lU7GuhpOAR6nKbHgDegOp+bcaV6+taJ8lEXxjVljJLzddMC6KWpwxkJBa0E/1XnpNHRin
7J0I7/dZ84aAVn17UpF6h+pz5nxDc0IzWnZPZ7lIwDXpIe+V7TFOuxPFLdglhNCedSxLdLEo2zGv
9aOpx6eqaE551BwTHuIUgqWUX6kPC9wUI8lOJLNUN9SNLNXXnLJLV1Ji03SUJzplHNOJnnSAzdbk
Dyst3qtow+x/JKttrMgaiXKaa5q9wReuVXTt3loGNRQyftZV5HSf1a/UUl4SHBl7yufrzKKS269i
r4t8MeGakhZu7f10zwgcbT1bT4ICtchDOWVA427TYczTb6GTvOPkBbQBEFPIs1khC0oUdMOspmFW
izEtVzzGNHWxKzlsRMWp8Srr8TEBbS793vi3LFt7KyJJC+Bc5dHAGuGFD7hBliTQrQlGUB/aN6+j
WA4V2C7AXwk7Fyz9l2yayYdIO5WXRNIIZHCXD7pS8MpcEghW8/ZHYgFZTe9akNot8CZAX1hK8ZFE
02Pl8oCpauobpFzTq5Qb7lJHLBo7g3LaQ4tcMMlH2C3gZrY0QYtzil7Ywc9TH1MaFkUaVmqg9xNl
VuVRYmSONZZQHmOOo1JtFOfrvoJ+kpRwD2CQzPgA/2j/sIrjy7FL9btsKkepv6cBBaknDpWnsAfa
Q85etaTzg1LBQxbU2/YhCu1nRjhJ1B7ZiDfZfJd/bG4Bg4RXMv492lMPETvLCtSxJzIdN2Eu3Sd0
+oZqrQVbPspp277Kiu5vBeUjX8+brJwniEFr7A4q/IubNtKm1P6x1CmMDIElQX1Oi/VsZAwnWtAb
ehCrKIGlHJjgTRApMX+VwU7a6IosvhPZcn3j/C+hxNekZb43esouBDhJKhvyiSxbPey3+79V4GP8
TMlHS7e+iK9FxN3G/bRe5OeAflXnB6tX6SlPaQhonSkA9e/rKXGbkP3YMYqXI4VXJHcyj5c9r0qK
sHsDloVChBN29QLUqvqpNPGqP+Y/8UCY+ob0c7LCGb2BRF+gyj8y0lRjjX5yJiHebWHz4aIA7yK0
sUc8ElgqCz7fXc+7sXjOh+ZHWkjpnhS3VdmM/8ff3xnpQ5UQsJtHMY32vOCl+piC3oqPNR0F45dE
qmJ8gUn+vVS4DFXAZJj0TaL4MvYCgtTWe0vB1WIu7pTyc5IalgwHvQbBK41ubeIsB9GAipKo3pY0
PslUEBBxkPzm8EauQA6gMQSbjeaQLNf2tKwlea36lD+5yNcYVuA1kjHcwIFUycZFJjP1Tw/XQ+qz
k7xi/Jmocam2QD+YrE42HI8p6x6uQLdTlIO8VwjULx7igTvciMXkLUY40GGUJKKrC9PBjCmVBaCG
R5syK0zq+Iy4LDJnc6yfWq6O6iFl11Ewd9LShDV8t+5VdGTD5JtgMzsDixg5tGOJ5/iU47Rs6fih
8WRiTss4gIy16hRItCp1c8vKmk3eCzyFqqO2mEE81cHvBNPm718s2xsIOfy0ZjspeSxv4E6pHWvR
oOsm8VpddnVY+JJ6i0z1AIpWWw7TiiVxNZwKriDLn8OIClwzSlJpUjM0Be1jbrvnpkov9A2R/m34
j7TzNAmyqNewclw5Unltgc5qnmJyjqvHcybGP2qy8TKIHs25eCi8DtU6IiFnBJI82jJNWUw5AV8k
D2rzWO57jSo1qjeHtjuggu5NnjiSFJYbx2RoLbAUocub6xjEI3HxFbcEixnc6ZZEM/vftMe8C2mj
l69wa7zCk6lWi5CweqVDv26ZLAHqhHp3UwRaAHPjVJugpzjPDnAEDQWwq11Jl7U4DWf+QIzNNjNo
YMJNTquAxQpiYuw2+p6WRb9w4kp5944eZZ74g9yFEdnbhdaduLHwwVxkL0mUs9Qsl3Yg5wvCI+Pt
k2CwpClIpaJKMqm5hrjE22DFIsAxhOWnEizsjMXPYfZmygJBowJwUdaJT3V0cxDHAhOXzPuvUTF3
DBP8bQ4dPaVU/7CV7IXpOYx0CI3gLA2n4bYd6XTpOl43LbWCnkHFVL6vbmsFV5r6uI7nKPm7HTUq
Gvw1xO4h56QFla9inDZmHsb7bTUfkrW8RKkDuguKQ4g+mw8j7Vzkfre1Rlfln/5U+7woHzuOg1L6
aTEeZjQY10+TQeAmWH0g1DCDJs4nOa4+v8UNIFxYl+y7Jgqd9LrKWdhMCMZwTXa9OJ7NLD4bSx+2
iXySHOlj5P7R30lcfL1JeutoVtwWdnIr35L5b2pgzZXXAXMKclmNmPM/PaJsCPs7+if7qSyPnQqi
wZZiL8HmJKfear2kH63rjzMZ04ZLTWnxjeNc6A9RMZ063TzmSnUUlSWYfbjStA2OgcTbmYQrBe+t
D6vbLjOZNU9+4Odoq2J5xgn8bj+EhW2r3lR/t5dAxImkSaarVvoVf0bEGQ2iGPG2R02spYAJRj8x
LqqFcNVNRscYXGYB500Caq2O/qAcoRLApwUauMktP3H0rgx7cwZdHTk1E1plxWfBpzpjTgIeXWqv
nhJJPmnKIxcV0BvqfuqmvdEDDICCh3W4Ip5+EgzODiva/o+6Yz8DYA6zSES6lw0UJeoRBIF5df9M
wdwuB5d1lUlzQsf/ZzfNRIjixBVR6BZcgSRaEmJclaG4HcGC+Knv5GS6EqG45vHbhtn7WmxdIeYi
3G97drk/4HRqSpAotsRng/EgQOfnjbSv15KmXmIuHGWtEhDvNQGRWS3HaSwIz2uAGHiPzydCBgpU
OYEd9gSKT6izN/ThyAgqHDJ8P87J0jDkUHVtLLG/5Y2vC8CjhpmlOp+mtfBzeKUCkvKb7Wdb1hQK
Q08nR0bU0zgZP+Tq3FilFZn5sEwKTK32qVaApyK1nX/Raj7qeoCuALM8nNETVKkNGyEJjcBquNjn
+WwScV2Jk29ZGjLwdwTTI90bGI1msbUHLJgyHqTF6Q3ZeyOWWedjU93+Gz6cPk19u9psKZWuv2he
Se/ziPsFw+W+7PMjG/agIYrRYU2WNhv+PCy9kexI+RdMCE4iAhGpQixvwA6Y7w2tdmJlh8GtIP5q
0/RZ9KRnr/MzhQtqaLrLejAD5TGQaf9DSaDyUrKEf3OkzA3ChH+o5RBolRxMkUQTPrYFNRq7Doc8
lOpfA5dYfxpuidVcxuqGoikFmkicrqHhq+yuQgH1Idpx23ylfUQO9B9Gxbi5F0b/EN8Ed4BEZ5mW
XaG2AunTktFSStlLnbVlAh4veq6y9s6DztxJ0+b2keZKBM9IkLsFtkCJIBUpI082Vg5gfGNvlB+V
QBP9lZo3p1SKgOVtd6ymjORMJGkC2TOaLHwS1VWBmW5kRRtsRWRoZHM9QNg7dH9JIBwPqVfHlc2B
4bAm6pmcYQfmOSJER5Jol+tg5WTH4ExOeA3Ub4rph2UCP7Rx8hqSEAb1mK3BC1kxqU1A0TdTGLwg
RBNCEvwoWTjEdETQ0Fvz84Q5vMoD1Y27oTDdbuQtEq1+Yw1BdQBPRi3da8AJDtb47SwHyJDieZZh
TexwJQJAVsKim8h0tHbcq7bFapiSjL2uk4HcyJ3TjdCRm2Q30qOU+/V9FCMsaBCAxB2LXq+5arCh
cIZHsOAntIKt9JEzpAb27u/3xHjJwQjE4bdxKOf75JP3ASHDzyMB3ChNukOk2FPf620aFrjsxxut
w3/At7XBfB5BzeTH9KjoK/h9fBpZSR0XL8WLCsR5ASjVk1xATTNCiXL2xdTBUY2IH8cVugT84JzL
Y8TToqps72KaVeiiTlFxSdy6jcJad4etrPb0PodblXjxTpHeeEGEYX4Wpforqqj1UJ/jTNeuAaZl
gyX29SXQgBj/VpLuGpvxDTcHrxNcQhjKl0AOwAx/iHn86j+ES3JdC4sYI0lezCbFgyUg4A5iBemu
rhK/W9BwqHUmjxIvlPcOi7OM1qkeeAmbLy0e2MNJ9wKI4bhidalsfTC8ZHo3R9hji0DTgoDDuy3j
3Y7nfQ8OdMMlXBE8weolCPNxHcvTFzXKlM4AjjVwwojijJuCp30KtjnZF+b3asJjqwDXFjcyllcg
StpoU0tdFY+eKivFqO4GezsC9eoqYTPpvYhLqI5YMOHbTz3VliLzZNXURq/UzeASaTgJMMrn4GaM
/NfGNA8k+TSHw7TdpyJ6TFbxoiOXAAhY4wMu3AZgKU4U8nAaU9V4lVb9psFS5K5ba6961AqeacTH
qFr8VvvsOoLbeHisVfLHt7gNWdR9FoxnWVr5U1L5Okbm6MpjqnGinkEymTCP9vfypVnWFSXv1pTQ
7OqjAQK2LLbP4knis+GBrPesfeWFXj8c5QSLkK7PQj5d400B5o2neau8DMpcp9LNUND2bHLgzE1f
ASdH97UzW/VHacofRSWF0tTSCht/tr9nwBWduxY4ksUzWNZ9yRpzo0ICauLDDMKi3q4WRRrxivEk
l89atIRKVmBkwZjbd1dl7S+H+t4hDU/FSR2Yacjb1/HGwS1xVcJVXQVhrslc8OhxdDKm/qB5eruL
oQUOD7kkhvOfj6vsJi7l42B9L2L94DTMUG3UFttZAlKYLQZYLTKEphpWy5rCyBRbfKI9zBZ7Oz6L
rrwaA5noBO9GXV67KbpMxxKLHO4E/JsslvUEN8kWtCbndlpZtU7lBFz69Hh5GpkM6lNcKjOqNhB9
ajPWvXKOzJhTEfU+BL/HlPOaHnucM3qrZmbWfPJS3wazcVtApf3VPay3M4STEX71Y+8anwrypxWj
GpssvdA+YaeBQ+Hjon9P/2d4l5KqLhkIdUTJiZhQNLLlXkM+t0qYcJhGWlfH6prSR7sZc5hFSphy
nJY4NwMuDLtGpL2mCUcrDllFCdU5f5XG8olrNJTbiqh0870CtBsS/SZf3U1rDnFYstFIn4Mk3Idj
Cqkh3vnkzqBAxZm6X8b0PnyX7tTj2RhMdzIlEt+g1EmXgngzxYZRQPjAOprVQzgsf4l9zwIoVKd8
RdLEQ2mHCQX8vhorXP+rP2PM1qAu/4tZPg2f06QC+E72SjRhG43uuqjfieidRwh3nBa2Ng1MAxjx
OvsRHmXNJHNDadLb1CpY/vIuVZ5dfRo8OC5u1ciQ5/dxs3odDR8qUb3YsDW6Wt4//wzn8BhDR4iM
06ydu0G/qVJ+h/mGfaLBe5Lo4TzV8L4KvwyJEONeSQAy5fh+sxTzqrV4w3GowWS1tQcRw5Ei27rH
kfYyld0ykc4BSaNIsxs9xUh17qMhOBAj6SzLhPFD7obPTrA+CyX9EsaruGA9E3r3INxbUDU5PzOf
vVZdnhPldzbCQm3O8IfDDAJXm3ug1+B2LHTPkPTWT/rfsqX5y0w9Fj+7rDRCeZlOLLvLOD8I9EQI
9TuTb9PXeKi/TGTAWEaMICagN5HrbLdBim/4NK+4sNKoe1YmRzWQ2tAbVarBHenImhv7SxB3EfUx
1aUwdwS11sXZdrWNVkVb3prQ6kAaw4oMe/mWji3NXqnT2hXBwHqBKogI9Z0GuFa2XX5T8z+4I/lV
Pf3KF1v6nKP6aVjbE/j4vqqBecXd03pjTKNLgxemLBV6x3bW3Z8AYN0hD4iiOx2biNPpURslP9Ma
P6FRd4qxD9vIl10VX/grJOl7QE8jLtEvdG8gpgU5CQtCC6dt27evrlhvb8ZyXN+oI72JmFQL4h5b
f8xnlKuaitz5YtSBuX7hIJtwZe0GHPOlqCHGAIzAfp4TsC2oWDO1AGdQAlRmD+Igr3GbOq1AgVSr
nnR1OkVNehKNlk4Z/Qmbj2fCVmMdx++KY7PZtalMEafdeW381zKefWdezLE76/TfkYXsF/wb9X+I
n04vsgJ8exCqNMG7l2LCsbXEDBaxOSUKOWCs9LI8OCKxQGm34goEGuPGyR4PC+VV9K1/rGzTFmmF
ByVibF65N/cZaBiuZKCKHYsBPHTJFnQCmZh4DtqhCzSjxBK5R6jMKWfAeMDJJYz06aLiawHQ4y8B
pwD7kzIaIEcMST2lccugu7IFPbG3DQ12106EYYxhCQtjnRT7FmNDhN/kPZ4Qzew+hgV40c/SMp9m
q5OhHjFa1X35ePptTpopBwLZXwGLOuhxtLmwQEdSfmwwKHjmgNM/cKtSV7HtWEXbBL92HY4RHLfn
9wczLdWllNEm8vI8pUPYHXclxprBI0HaX7R7jF/Wsu/TEp+2Oju60HCpAjAr5AuDpRHpJ1GUd4Z9
jfLquLktKh3Qemh4mtPOnAQMAivAAUpdOFCKY4/yT4EUTJuluzFHTfWltLaLeFgPCml/nH+reVSK
R+Q1E4hFPfGH8p9MPq4suqDWrUDmJJj74ko9zXjtJNb931Eh3ZVKODQLBzxjgePBU3OTL//iZDu1
kOhVbC4o5x0ppZnHDQcd3kxKnnokDHMBPEXL5TTw4sCkwsEs2tAe5R3c/WqpHcQvb85Rzn/X9OZO
d9GIHw73w+/kvJTZady6U9OSZKe5SFKxUzha3D4bNGLCy6kp4IGf3WxQH6pcPTUo8M26m3Ca9oNw
07c2jFo6djZGvAtHiGnMfAiW5E9z3+QfmI/i1zYoMGFUTwoKRJx3PyJN7TmcmAYfSlqJOBJlDsd/
2lm96zmpW1KGDdYxmS7MDUqk0qwXzbaoKWOABsdfQGJeWfpTAkpoiheI3i2eSJUt/qzE3A9mRa00
M1EH5J2Rl+uX4QrRnJUkNCQcGrItdB8dOBciDRc+l3PWGqe4HY9CjlmOlTHba6fXjLB/mMeOdsA5
SU7UsmJH0Qf6kmmRFzscvXl5w2RaS8upoOo4SRyyEnzHvVhBtx44eXI9MR4jtJ/nkzSic6I7FHel
Q+raKGegQE2hJCH7XLKKX98CDEPTMe9Nqh/ypr7U+nptc+O2KAAqR276r1O7KqQW0+PIvUbbZoIN
QfwSSsvOzuoliUu31kd3jjZXXGQXgCRAEw7VOughAfRQT3UORDtiRqwLdBE3Npbpfh8DQapkusUw
y3RgbdOeYo4mu9rGrWf7nlv60eJKKWuI6h3BS8qTi7D0GzpQNf672nYv08Tn9AbdLLKtf837miG/
fMI4gTJI4grVus2lZyarD1NS72JpZ/N4GeXsmg0Na2tbtCqK1m29Y9SH+MBFwvqWxS6PuZHH3GfO
t6Ugg+6ih8hXN9USOTqdUgDcFRgPCX909168mmkVlpN6V61Xp84n9hCstT12T7xGoTtyVaRcFRIE
13ZFKEoJ0rb/up5QUWuda4DjhtdL2ML/p+4q/CbV0NlMuTK/b6IuNJP+Y3+iHhK44epQBP0s+8tC
cNZaPaQ1j6ZgRsn7wKzGdUaoyTGhFoMYSPlzY0u51M8qJhFZi6eZ1uWOg5PGL9igs9JQmIfTpuMK
s5jQORaQHH137Cjukkrk5DkEjIUHIMOT9NhWio7iRjFYN0CEbXPqaBIJepRJ9DJaXchTerbxUZXs
q2dYMUY+OSIQZcNYnUK1HG38r1wSm8ccQkXBm5lVysJRTn+3qYq0CDcfiIOU/40HTr64jjOmSC0g
j32UUcoLozkNHFIWPQkFuMIiLe6GV/0+SUR/vk4zrQoa8nlk7cxdMWVkMrI34TbRyNg2aRC3NIIO
sp+/z3z0KqzbwShRhafFE36MSWM3jlUyWff9dURWIOiEJVGA/NVpDW8rV95ldF2lKw1iXYZnRcHC
HtuAc3k+G0gFbbAKHIVTmm73jELXuhzBDeo3fU3vGpGRBmziMBTXPhe9HLC6jFOHhWlPvRrOJl9N
C5+LlPKW3/aoCMTc6ezkgSEBRSoPWe2kKMd9w8uMhotesfZzutgNjSYuZ6KtPY9fzQ//a2jDdcjO
w6ace14Umy2usrvpX2NkOjJeeF5t4cxOtMC9C6fwNFTiqU6L0+bIh7HO6KJdBoLob+xvdj+Ty2DD
P6cQQed7jw3RChPexPpF5skSffIeRutRR7fraQPDRwGbdwZgDS+XWwcJ/zkFmsJeE7nVNF4NS0U+
QI8ahG0qT31xqCTLL6lN01dSyzATd4TYj1P/tlGtOGz2Q+msNUTDkttcW7As675epMGmlIGkNW+u
aSDc5GU5GPJNBQID2Z8bkPXoXI5hrGTh8DvpzUOGl7H3nXc/dIPaaBgWxnlol38nUCztBckFj42R
4INp4JOqkO3+lNxM5IfqsEAHgjOTcJ9AET1GMmmx3Uw3n4jNOCW+Gv9Su+Uo0EuSz0VgaoMflL+4
UVCkuHuGDDDATlmkW2Gpuwxfg9HOoTFvZ1qpGt1P31QUYTxiYtgKQLSQE6HwlOI1L9pbzCg3sgr2
PGFVj4CukPl34rduoRVK3xobnJisNsNmuyM5Fm2Rp9c5akLNNrJDtbWlsvolgLofOTZl+x+zsALr
akVviIgU1OsQsLfUNDSSzTVIvwGfs75UU//SuHHH2a6YIJoE2icnU4uTacRVAU+EXu/rwvN6Lu+L
sOugJ+Q5g7YfY4uHmnsAeZTZTV37VmZQ3rzhlggmlFy1Wfa9d5um2DWuCh4zyhSwI5vPVPAHeAI1
gy/xiD8brPT2Xcn89V4KkSZbO0fFE2/p2QlgCT5cmd9g/FLO1WctE7sD91Ha5bCGsRGHKTpU3lAI
FuGXwDkIfn3RtWPSDAEJqeMQDDA9JFdHNGPJNRDb2DcQHM1J2pPjEKbWuf6zdO1KFuAimh9RxIKB
+j89OYDdM/eaQonTzHwwo5aOHxt/9BDvVD+dWUIb7JeEnWxARU4se249I28OI2MSx/23w/pQttAr
otaVCsnNPnasMPBchtvK5MLVIoEUSWGGYP6VWVWtYJuGnEYEc/LMWPRSnZITDiCMKRg1jmvReAQm
fmaWYfLNqsKRltpaOomoVsY7zo9YdnqXaPEBtvXeSDgCqWs4Ze15mM2zvjUXI93AiaiXjI0OT14x
XIjJ1GsQxz8LCfCWIbsPI7EjQ8QgVgrHDM5gr9tGtd23eLovXvKw1AtuYy7DW+R38Xgb5g+dj3X4
bHBUNziqDeoQ9PVLzr/hgzkbFONBXy/MKiMU96hjNdnzwK6BcKn/f0aOZzvf5IOu6RDx7VQDKKzv
q/EFV+FvsVzeHpOjUjvC7+m7Jvg9qJQjN+Y5m4azOmthzcGKAJimgr/4q8b09RGEU8b3Cj3dDf0I
ydEf1eg4bxZ6z7xX44XkVfY5GlD7dYQddV9NhBZL6yAkEhGZ3mOhw7mSL1LXvVKhrgw/d88ygpfS
bI4nBPV9ShNXh+0qyRMX6diFKexCuiWNXLu4lesaCXb4Qi7Ai8nRamn373dATkunWWA4FaDmdNQs
bynFkbDWR6limUM0ub8BfidRVEPAZh82BcMHRMd3oobOM+bDZrvJucBeLru+8wtC81NIBRQaury4
Kjvx0mZrSCv8WSA4qU1n1QiHmsXHtJL0yY5rQgDqH4sGPqJtwV5ylkHZFeW72LMn46KS4xXYH4Nj
nBA9oWZgulXgyee/jIbmGPM/Y66P61Y/jKR5Lrrt6fT+SBFG3gNx3ql3llxxsJ/2xrAf+SNjajrm
xDqkJitoExkVXMMWmHh5E8f8XAzoAHntznBuk8XTeswSMSfQ2muFwVNYUUnYhFdimMqrS7JAijPm
SpL6Ux5gtggKath0mpz0RA2TugbKK51VcF8GzxjdfOK4mLKXMenPEStt/9C1+TGCG060isTjfpAf
hSbzV0DVXhovzwnijf6SYISeWHeKEIwZUcv5/2g6z924sbbZXhEBps3wl+xuNjsntWT/IWTLw5wz
r/5bfHEOMBoMJmjsFrlDPVWr1E0diQM0CX2RvIIMcgDOswsiX0bVeaeWazobNJi90EjmyV5TjSAL
NCfQhdttSvJ0aKZDeGBZwCW2s353vwINzuh/4Wh7s/nU5mWjsgQmVC5rNT10wUjvWHUSZBT7rR1L
R8l+877trHHYAAW/WzyGSG3FZD/o4eGyS5SFMDPKV0VQC+9VD5Cg3/4see4EyV3qs6s8a2fiD4oe
e8k47GYvK92NpnKIkNVPFLSWDpQ26c6LvoIsnXAOT0iT2xZCAQoOF3TmsHm7793ArfhXzJ/YqHZy
EO9yU9tqPeXhnOsNonCm2Kj1sGlx4+jnJOsvBREmhWWvGLVNNnZPpkgPozJ2Ys1U7KmKAEmHPED+
c6KwnpF0iigAlGq/rKejfxlGUcpYcoJKk1Oj7yr/GoiLBvNekTH7Dd1hKKlq048ptZ1GaWxDHX0I
m30MuAW0DZExPftgxg4Z8Dv6TZbMN0N0XoJ0C0E6JFFPVsfDkq6B5+IgYoIyErkc0ugm04GNoIcP
wdIk7TkHW2OiBJQgI9osCGuecbsFOw9plgL0X1Tfmp+FERwU6ppj0Cqpuif53hlu0c28/w5ASwwt
G3q5QrO7VNAra5BoOtkDGhXv1bm0nPSa3OFlXQYc7R10zA9GiX7TN34sBj/63WbYc1t3/jRsxPBE
9ukwbPpNNhjvAvzowYBAbwIHmZW11QdkPugQkkXzpgpkHi6Xk713wexGPc+8yR6ZsRtPWHc58YP9
YNKWFmTODqw3jIln/jr9VcabAgB/rE2M0gKOSA3LBKGMgMnWRAfOauKQFkf5Z8OdkClY3eQqC3lA
C4z2ITpM8NGa4GS8b/uG8tAHMNxHyoZZkEB4H1UWJIufXImz97wogid6ehrZPQ1r5sLpi65Vhhpn
K/plWLy8YfqU1foBefQzH8DAG24+BHsAxfv+2H4GlPLkiosiTuBpgJHLPhrEezV3+EkFuBmEOkCn
BXxdJUf7hZtYV7I3jsouG4FOWm9dmq9TTnVleyuX3ov1kj6q+8ygI+EiwlC6bKPdr+I9Z3R7EoLV
Mu2lfqXroKRmxiQdktitoB+aJ626mAMT0SmAlcwtMoUioXfeCCs5VVgOafXoXxPhawxkM+HMG9Lq
VNyWXkIq0M6q1Jz6H5mGGQITXJfOzHk3KUmqgja0ZO63CpVClJhu9SPD1bGz/PyH420grmMGVZvi
cW05JxWxGAB2UWv7NaZ6nWj3INePWZNuWatfAohswRkFoR0Puq375V/pe+qoVs6hXbrykw3hlFIB
Paz4BoMD+sfNnsrzbE8XaI1vK6EinqwFhTV0nzyMa1ioeOlwcM/qxzJ378UNXzFleDYaQYA+0OvJ
vnvjtSmN+F7XFqZH7F+RG9aLb5SqnxeW30qHrLJ2uFb9tLJ8dmB/LcUMnE/mA/5YUJf6nXyTXwzz
8sRZLpN8oRLa1fODXHG7Ok2uxDHEKu+SKn2IKf1Qv7Qy/DxZDk0itwyuQxZGOEfMW+0bEfhp/Ptq
FLyUyObR0tfMgYy9XkTGlboGVykwrrMnDYJUYmvtSzpdyhY8jby8EG2nnrqNAbO2pG7U/qV3sqe/
okXfp4kFysDwQ80+9Nwu+DPFJBKYn6w7oaqfKF4Qw7msrP/1KRr0KcbsdpN20hmfxT2CUHKvnOpb
xrnMRwXn72aa4hpo5XWyAFzaEzLEoU0zH448/K7uUP+qKbsv8MANa+GFVew6du4Ahh9ykjdOhhNk
0MrahRxzDtE2hlx2SSv9rMPHMY5JXO+VbuIn8Jpj6yQscR776ULu56oQIWsBWQFWKlLNzy1EA/1N
UGeYjZfdGu9U69/1wlrZumHOUJRkFJ5wF0DeVwFCMumWC5C9rNJvphoyC42f/fxTgoGNN6sZbm3a
MWHe82UPxHIa5RCzJltcWNS+OFAdQEIlhHuxKi1RemJrTwKaegs/L0kst8mx/qTtgviXGb972TF7
cotahIaDxXg5CZk6IE09Th2iEFAJMD/aykUEeBayE42cES3VJyvOGYKqcV5/136Nw899s9S/lV9y
/6+nO6taJBCZ1Erm/Vb74ZR2EJuNUpW+5QoD5GFIAy40hva/XpgQosA5VKMD/Sav4u0wUUkJA6uG
hdnGvOmAEAIgutXdmjlLIqoxu2pNQsNSf0+o4jXkFiZHsLU3yUe4K3uYMIOOz/5dI5lWdP5CgyEd
FUvMUO1zP/c7+l0dSx3PTAp52wtsWQ+svcG4nXfpaWo0VqfujKuNPp7rgN9k5sVUpoX9trvJu/IU
hx6W2WtqcNYwtc/SzyGNCxS9ZIhu+cxQ3xDXrupY3tnICd/NbXGR+gT7qONyqk1jn3QfT2fErLe5
fFdTduvs/Mo1hxNzF36agbm1sXePxviaJeuhvX9pIZ88nURoG/K+R8+TGofDM+fEPe42iqlx7oAa
0ruv5lulQ6CBM5XXwkNg8hKB70skfHAGFkgc5fbeKCq3/qnJpeEaTXo2fLpaqR9KMd+sr8ZIzfEM
w7ginNI/bfzgRf1ItpeSCG9KYrUn4l8KgYPdEDa11uzZAr2dS1rWG5ssVA8dumhEuTbpUf53Y+1n
6V6Q1GxpV+SWMcrvlDZPg4LUnC7m/+ABufELnXyMwHcb8XWRpms12cg0dUYi+s3ty/JO8t9hFoyI
3rpN5NzA4bXT/4ILF0b1Kqv4A7/L8B/uOlwmtY8+bt/LBjIpbIUYOhMkUAzomGxaL6YqweIQ2No8
2T9guNCq5qficn7nI13F0hqUHTfKUhb7rNQhfcl7WIpbxuV87vyaK3B8Jl+W86sk/GfVL0RwBTNH
ipkDiwnP+mEbSjiPy38roGF42x5Ii58ZZRh7qtMdsoB3PwmJzaFZBLcYebXhGaenxy8n7cBsowjx
onLxnGsCxqU7aqQUpVNujbcZVHrIMU/mwmJNz/IdXrD8f8S5+WGgjOV4C7jmycOCX4FV9O+onGsU
nDwxT/LQnTjyH1NyQxkWC5oOVDqfNFY8KEANnXICDl+pISMaoWf8CxrrhlT1sOW/Bq3o8NXe4z/e
hhZKCqGDIujdKMm2BceQSu4u0rLeJWiQ1BrS4UyBjhpaQUnZ8goNHxoEwcFmhFp9FqF98MyHTVnw
jHddq3wqB/Z9zoNCcWfXUqrhwvjyrGzybIgeqcI1g89NbTVCHtMhA63aJER2iZI2EoqncRuD+q51
D/zfZZGuM6ebHr+XBRe3W4XRRx9kz0qt7nOTXWM3ONXdBqHglozLFrRAtYeDBOGkojZIpt+hBLhC
+UoUn2IhMcTmDIqL1TbbG9BxNwRwHlOEo3PLKYNln7P1UEvgN9KtbtStCDCknqb/0lk+BNSwmuqv
jO4Ug3gZUBhVIxc5uN1xmcx9+OFk3CLkjAxrBvrMxFpsjX4c9Ijk7b4sOx+Old/u+r9zUxOFB8OX
tdcsz27/O8+eQ1FfpiX0rekz0VA3T6bNg/JF2gDSR7HV6+Jm6NZDDttHYm2Yq76QPp95WD6m9o1C
yxBJmQTSKR6+0atNzrbttd8kkwxpAdfWigTrCc9zXSXJFbf1RpI9pRgJn8u7eiWhJXhK4fXopkdp
oTdzghEx3vvbzMROubYWgeo3rWq1HJ3GSL5WIr+WmrikLIz0G57ppM5GlDfdRWMgbsMCMU/7cRSA
fnCvlKo3iXZPT0piuRg5cIdLR2tBekS0KX43bgH6TjZmn5z5gfPFLhuu9kyPU3cOJPwa+IKa6R42
+QUSFNEX9nI5vjSLOKeCyZ1y5FpSBaqfDSYU8WvHwJLUFKu3I53CK9nMV5N1L2CnXqepl/YPW2xf
clUR/I0B8l3bco/ZtFhsVWn1v6rYZJvzZA4QNWFcbNsufmX69Irt3RjGNL+qL9RJQG2stMDwt2LC
WM1Ka+IpjIrEa6ZzV2PGJyY92pieW2x/srbXUTGx92rFdaEOTRplqiEIT34OyUIVHvIPs9eVSj7h
QglcHngb7yJpJW5Y488yyWwGrTe1oSfjqCGMlBC4n4OSGTBZOMc2kzsbI71jjtLT/CQtfkdOpEr3
WP4IHR0heYUagxIcN43sigy5EVyOjAMYSlfY4F9Y874pnMGb3YI11EY3ZNENnpGOoXYOfZKRevCQ
quKpWn/KOjhKWE8gOXBVrQFeapcoAKC9xh/nnpEktyVVOdGTfZYEnzebBABwJO5Jrw49Sd+1SLhq
/jZYFwQ0LCKEhMo1ll/qO6ptbYnTPJnHztBwCPw1sm8GXBvc/Ev5sEV2r9P0NlXYbUGpyzd7PA0Q
XjOQJD0BolE+4oiCXBiAJYTgSffDivyW6X4wQX6nGWVpO20tz0bCETAcMVKlcrdrntVu1GPMLvz4
x12ugsoF+13TcY3a4HUEbDW6kqwdFnpvIPgt9RdDyfz4nj1ZMzoTz1dCAcRY0k2MTG1A07Arhqyp
/xgqhoyjq2YDBLYSR0wIGeliSzpKLWMp8kvjaO7CstuxG3d2vbdZ4HLWlBCPwGjSUv9RkYOxsJok
yl4aND/g3S4MhbDcvlPSXS43q5mBYQW7D51IzcnstFMaFYQvgcRs25S6+3Fn5dUT8Map1WMwoQ9c
M6cmkplFBidKPhg/N5igJb6w1PmqWiO45z7tEgm+601JxksSDOfA/2Ox5sp06MICbZZ9aFRw4sFA
5fc1AW6PuRLSC2Ks/YMzt5bmmBNiI4fcq6cAb11PtNwiR9VvSHzSEqp/MRKvROsmbK9SHzIgAxiV
XYawv4aUhAkEQjKpST8chSfC6piHnMPIedIveAFAdwmJSOrNPqIMe2Sgm1Q/guU8fsV03RfAqE2+
qvG7bORjx7TTWE+FOiqXoEWAr2DAwamB7IPkqIIHka9DeM9b7V5lNtaC6DZlwHa6wTUwsWYrMGIf
kwoWPCeCMj7R/kS4dAdhHSx9dkSCcW4zLC9J2ZtERKRJoxEDY4FJJ50OsQd0Lbn53Zj8Mq3+yKdF
hF1gVJAdCUOsXJxUyTwFZYn/kPQyq+CSBfTwQE3KHN2AnwMeJAMP0pUZQ4xj2y8fxrS8q3o+jCEN
Q+QOrJzu4Aqds6+Y72p0/OHUzeY9h5U9G5Vfufuwc6OZ5j6xeVoE/gY5wSYTgrXIfItV18aNSbJT
T6SzLlB/IbjoA9SLIvI0ir2+FYnsh6p6ejh4owSHMviw8ydLpRsXmLLXbmhxq2hQGRKenWDZmBnJ
O7CcOfmNnl2rYSUzMcOCEbEakyLcqGPLGX5LDU4pwzNRjCd6huxmpq0j4YFSCWJFe5ohMO75SpYf
7PA5kp4p0NKif1qE5jztlI80nrxQ4UkU0E974JB5jwd8ppzknrAqpwUFSkcrp7ESdQsXVqs8eq0+
EC5LILelm8yOWLI5wRBsiLVxPyzgcOdgP0nkxnGhxrAfmCSH16kIGDfolzqfgPm7Gp6MYfldVDBW
OvXByqhJFG+FISPhe6xReCSRFbfpPaxavx2+Ug1YZdzu4YruFeil2rZiOL1wMrR745F8W0Sd5bq9
1tl47cbEt4y/+Ys73yUhTLCsyRmY+wFIgxz7NmhHhWUjH93WpDFzI59a/Nt5S8P4AjULH6nq4KTn
cMd7aH0urkQwOy2IRhJ/iKzcHeZ8+/8TDwaJBwsGEjPz07z5NijcCjvJn4gQSBwAMLUBI7R2+CK3
JdOHQc4cnI0Dvtmo9yQTxgt8AxYKmSeIEoAFzMRSU+gaWjt+0NB2CgnJHpiMalMdIY4MIFWFBwRw
vRn5QiPTUl6SZd4NxoAjjiQf1cAS7A2FpIUpn0P9n2GQdM67fWA2+6wgxYzT2fbU0AYlTp0FsM1o
dfKrcHpa9kwsSshRDbewCid/yH5AjUNNbdPA2HmbjhwO4LCMMsJTuBXo+8QcJuaYhVb6QocPnPrL
8ot9eDPU1iZo6NDkVIWbaatSQxugn7dQBiTajpfIHUvxYkb4UTDWpP/DM0CdCIRubj+zhd/GXjUz
ckvYVNHryNFL6SEa4qNQORkNeFYyR4C9wyLtpOKv2USPceYiOTbccSDWXRuVE1i3+IJeuUmjKyJO
3IJScXs8VtbCHm77LCkFcD8Tbf6zaLIHi2gyims0Y+UAZSJ06hwM7XNUyq+wm7+4FU2S+s5foGCu
sdFsie/AfwY8Ok7IqFF7BMXVFfFeG+a9hePIwEPHL1Pm/LwcBpUyREpbBptjMyJXo2tIWKBuNdvH
/I/9iODaBrgFDlwOHygPw1uaDaI0hhtkv4dq9HoWkBnTEcn5nnBHRwQ3G8990JxCYtvAupjbdeXI
Ao/Kw6vQUWlKmK8GLYE7XbFxim2b8pmwpkCVp8QHqh9mHL/oaOiFqmhfUmbxUdOeZRUeLf73inQt
cF2HzPVW0bVL1ireXAg36ZhLrWwEZNCWSpturbSJHarT6NIALQE3X8QpvCgBvIjBzyTRgFu48k/Y
UjlUxxfEgRPS8Vma4+vg1mXEQfJYS1QS6TQp0bKcrfe+mJ1DHjAJF2Dy39SslM3sxsrJKezNhENU
4PEKx8vMWAGfwr3/CsMZFYuKa2xFVQhaGjisqm8VKjwzGnUY4sY5b2wMRCl4BqH0TMroNRPiTg1j
ZeW6UV8852LE7T/di667VQ8sqBsC7E4adbus/elLJP0o8M00WHU4x9agsbeOBap/lkzY3CDxTb+c
b2NCj5pGudGon83fJhO5JkUV68EoN4mXApnjJTAHqjhyZa8VFAXMysmQ5DMsRSuiSaXhm8v3XOHG
wYklbRhGudXYXhZ6wWL2AaEgsha3XDosevUQ1Y+W4CsE05wxdsR4pX8t7Oe2UR3UCuMQeIZaBf3Z
e78AhWH0bzw+Vy8HKMKHQC6dqqoZLj9s7vzHFKGvJSNquY7ldT2cykw2UUp+LDKpnRGTtg222kc/
M5nHOkAbltICSzI/05oWgum4tmqMn1qZf41a+YX1AcOwO03RreTYIMN8aqr/xqi5tNlHMcbQ/DFj
YjhZozYY76qS7t4YBF9/ACDkZ3sd3pRVhOekli4Uil2g4Etc/m3rNOQwQchhWGGx0SLAQBIQODWC
RQRmc4PtguFH30MfydFHZbewsHpaLFkpuh97gj1mTkIYNo7YYtbu7nqX6PGOZtktp1arH9wGsJXM
64KfeNvirco3oqtOUzUwSwWeR+ymdHsJqhMGIG0rkUOIJJOPCM0vjGlKcVtr9pO+2OjsspFhHmaG
pEu075hvDmhcXUs+OQf5QVvXov8iDuFOKbWavHUW3SOW8QRo8Figugkfg7Hf5OOazmOnsmfksR54
4+iCElO5rPfIwwuZmkrzq7o9CGEekprWo8TeZIxl+Zx7hRKPHHGbAWgwPvfz0YaktY+mu942XATj
Q2+cMU4IaVuNv7oYNuGoPTWGL4wJ9CfTSWt82+G/ZPbGffaPI6Kj2Ah1FRiblF51EL2wkpxRH71Z
oZS7ZcSB1VTvbnAlXRWTiP0ymc1ROME9uNam/zFYxhCDBWc9gBRletIT5TSA3ifjmQu44NWmCH2i
ons9fVlkAWrYPhpnnAZwuOgNmEFOZQeHOKrpxybEkBF6m2zsCmwUCXonza2Fp2shCS96xEIvgptF
/SbBLhD/5rhrQuCmcMin1t4Cu9O4bMi6J72gcAqp2PYF/bshdqvkQx1zoKLJU4QEweGQosDgd1l+
UUPZq6NnYqSf+rM2Ju7SSU6n0oaHsJjO2Q5SZRprvCt0dpYUuXNPKlIoq95oYf6muhugxCnTuFeP
/EfSilx3BpKoATbyqWtPAYCM8lutwqOFCbeY7kvdERPsrqCKFNkbmeeK6dCDtZzpzpuz1EOo0oAL
JRSbKPKwU4A22zEoL2al/mi1x7z7L4NF99NFM7yEmdVfnHDuVBBUcF32w09j0CKEXzRKIDSBEg//
rFmfTD/Q41YGOrbfP3qTvafhpcRvu2kptcSP+GusPkv0LjSvXa2EUI6pWkFL68zVYX8yx/qSz5CR
ygvX33iedzJIrUIHR6pX3lkLWW+ov1LvgpOBSgEgu0lDja91NgtEmK0iTQfR9seRdDSKWiM2NNwM
dBuXzNV+l325raheTQPSL7jsKhcOc8u8vm1IuJa3Rf9rhhtsiY5m4+pvpA1NtDG9Pkn4PRSEtlrh
zIevbjyCfAO0PR+Muzmw+agv2/gTiGP4XTS+IpFbsZ/xwrlpdqxeOkhdcRwsSqY4eRV+ND+la7Nq
v41TtHtT+28h7BaCnwRJPmOKpQQXB3tfWHhQYiex2dc4yaiwqYTGk82KtCBC4yzCQVjUOoXs5kZO
FnY/ZtHaFuCKb1byoZ3moxGCG2q+dH2nM32zEVWrdh3iwRlsfS0PVmrYKQxoosdzLV27CIRYc9IY
UNpqte2+lLS9oj80wOrihaNP8gG54tDi8JUNQeeNM7Ucm7RhW/0lPEzRkEbZt33WDFQj6CcJijN3
b3C/q4eXFPPEJi0fZGxz3zJJSshlgXWrpfA+5hsV33WfqNwtndhIDqvHSRD+k0CvyQetZ4bSCx8D
nln7piGw0D4kocGcwSQf0uDAYUAm3RVyT2w5VoHLyOxNpf3hMTn0/XzgXXVqQTeaHt2E2V9k8j7t
JYiJmo9/WrycaVPsKoXGaEV2sB45XUwtRU8B8n3saeFjgB3BqsY7pU5MJemaGSDpgKoOFx5lEvA2
9BtOa26cfIqrIIc1s2ie9PSeDYOHUcoblYjOXFAVqBYzLSK0gubkCGuc0G13mKTOt5LznAd7VVtO
Sn5VCw2HFu7DHHttByTPTsEhu3I0ejKmSrob92Nbg0TYpgkwOsIb0y2x9C1NrntOTOT+M6umDnI9
Mbd7raFKasyZlEneYPoxjxF6u8E3kwaV3xr3NdzYfhxW/qzLTg0Mtgtw0MyXtoflDDrdLJObDizV
WDipylwvBGly4QMo9g1D81Nmr9CAfSF9y8uCQ+w2Th8R6Vxqto6A+UqHN5WhnQoHGqU7IkxEoiLG
ANBw2aIVyNxpJ+ox6Y20Ngpsm5TMKwXR244Efz6u2CJHaWl3uucjg7q+O5dKehFCvyjHfNsG0Lex
nyXhu3WuvxPmNC1FukV40jXrYCqYe5uEY84uAXutJGszMe7hZKtTCpMDldiZfyDCusV4S6rmFebT
h/aJC5eqhiukdieUByeHMqaiZJk2kmwChTsYsY6oa5W5x11Oo2RLHw/wwB36tCFX/Wj4HkkjsZbY
xl5YjAsk+zyhaRohLnqsufCvZLAXcOyJXhf5u30WJaY0jQFCHh4GyEsl8vWSI9XXymYlEHcyfRlC
nIuJDN1igalZoX7NqdOas7oXNukMOzy16kS/i3GSjfg8O92UIsZB84vyLdU6bkYdSdre4oYgJEFQ
qyT8iQ9U1T6MSDgrm9+e7VMGMsosiS6X37Rheo2snurW1ZavqN+ASI7uIm12VbrtaBMQJecM0fqy
tdLhWIWqB95Kr5vcmZ8sE0uqtytkHGAZs+V1/zoTJP1Gg3TdVRJ8+a9kaY7Rb+5j+2XS9mlUb4r4
J8YTMybqHnFjn+TDXs9RW4F5UWXHdNwtx3GvQHQ2SB1x0jZvacOpwdzykL8yET1xZVKZymD7iaOj
ozkjU8xjQ6L1bo2YeAo6i+kd4uTCNAaYDWNbqk+cyYi9mDr5uC9W4O02WrptB/c5Jz+jPfPmU9Pa
zQgxsl4oSW49YYFXPy6EMRVT+OpKb46PJUxOJJVk07QyPcgMmTFCprzb0UF+CK31ONeHbIQjClHr
lZhOODRup4zQu8ZhQP6ll5kLa4YlxOydSNzGDl4wZe2xRuzK0j4qErupgEQZGx8Ud3k6O7v5axrv
xbhv9CfqSi24+gHuV1jKNe4ylCb8DnJnk/IjksefjZAc2eZZM9SjwWA87jhNyQ6j4j5q9sNAWyid
YTKlqUFLijhv8CWae+2Ws3dPQXOYE9fA6RrlHIgMmjapKSrimyEnV3MTcLXrLW03crXLuNpJAQTR
9lYZtJlhoS1IVcQ84fVIk8687ei8iFdWPpt9wc1OZtdQwwb25QwXgU/DYg5qxveQfEdKdkw3h4Mt
/oYGLQtc2hJCSUERHWIdZrapvNlYP4VIPkETvVv5D6tDO+Nknw8qON9iIHOPXG4rDQEtiE3Y2IpR
PRksw/m4OnwzZrdUOJTLLot/RIzVR6qA+oibkeW3JAKA3HBjwNweEumUUPda82A0n+pnFFavRcY9
WEUfo5Z9oKE7Cd+CPgYm+Q3ReY0WKBHKvpq4jBm6hF5GlfHn5IND7DHsI5UwbcDVznLXsNzlnAtz
1ZVZATRWnWd1mGXwEBNbT8Y/HtDWJbT1FCNmihFT5cw4cP1XOeM2H/UwQtbXjyocuISO6OI8MC4B
fRPvbL25jHZ1kbr0UjECYk/nhk4msZRXqBpvvtt/WqWMubc6Z9ixJVBsU/4QeAh5Uu9zV5CVqS6y
vQHrBdSCneBjEG5Bt0XQ02r8K+lNIutrd7fllZmyJ5Pkh0uF44mTW9k+jPNbsW23SkqnHA2/xkVx
ouWk+TLOsQp0VuD+54prkXML2z9LiYWbfJvE+yQVv5JovRzl1CKvMRrY48VWthEB3l85btEyo+VD
lg+kbg/SXy50AD8qk3WEKYW0zy0bSLeK4NVSDcfgFBe2leyXDX51wA2wEHvepTwnEpZ4HdXjy2ax
CPBzDUvaTTrg7iwuBuKVaR/aQ9DtJmnczyqKDXOyLtjKeb4pyK4A6jNZVkv7JrM49SwrVbLJ4mGv
0QwImNahaGDPZELVrJ0QBSedo7DoVhfY5WlZHXcBx7mIrpiZI11GhpRjRilLlFfm5ySm8WWf9t9U
nFPRUM7cqO4MB2xVuwnLpqDs96xpYI9I3cWmxz3bG+cHQ5mN5Ubhj9lew9jYLvVInUGxNTG6D8WH
3rg2pZ2CV1TJT6ZB7K54RRwi17/Cbp+v9TgTmD4bDwwYS0301ECoXmJROdBu429lhndM+3mxZr0w
VdGwQmLErgH7p+V+quiqYLTF3Fo4xpmac7yuA4odEyNMT41uHLNiPrHAn8v6b6dg8+mY8SbSxSbf
VWTDLjYcoHVqSA0DzFwcXL1Auv5rX3UzO0JYQqqjGQ+ciLvQYpwr835j/rVAmGbI7dEtvXDpvfcm
YPcp8X8Dpy2i6NlF7aPCzrARGCIqDBER1YFklneyLSgi4ipEKxnJ/b7wdrGeeH2H9tqpu/l7/oYC
exk6IgX7Vs1uUm0el3jbgycvM+w4e7IfBTIhxgDoqESicPHXLKAxOfZytl4MPj4ZFbQBRBtihCPd
CymWUQvcFKn47ZSzBzODnIfWQQpzKbx45f2Fhu50/C80DyKpNibQKpMyWu2b7s/ZjF21armndvgS
fiui3czAokM8/LqRA2mIPtUl/ZnG2lPV/LEaA2F9rMZQO4GFpWXXYYQHPqMb0DhuJgBgUrqarbzZ
Zh/4XrlDlpUCpWXPM+rTV+UTWfLVOLxSNXyxW+gEysKoEAhZYtLaxsjQfklQ2x5lAYUlu6vQs+Q1
KstVeWRf564uSKfINtW00w914E4nqGPDW54bxzQi/oFNte8iN/rWGFUpFMgZcCQIddrJ8inXL/b6
bEGXkb0Wdn9xxIyl/1hXlh3QM63HON3re3yo6r0aPyrCI715qQbz0ggNXD6Kv4kL/YFyKuMjXYAT
meXZbLMzAe1zuQANaf1Z6gkp8Ee5xVrmtYzuFpTxh6Y2u0SIq53CFKSRJCVsU0btPQRK2x87mNTP
Ys1HuA+owc70GT1NNI+ZKnv8K5gKYkdgQrUUee9E3DjcIIFuK/lmp/vMh1SVB2uquOs6hl99qlSe
4WouQHSTLdhkf/5FBSI53ZsJUPgcbeZzcAA3Ov+8pTZ2eH0ahuBj7Bv2gzuu9WLS5xkv7WFtoK6o
t2Icz5yRfhnhfIhqxW8p5/xBQvJtF9F/y36ejbBr1vUn2mU0zXekyJRxp1IyuiDHLJXXA6IPk2mv
WE8eQpCek0+s4dDSPPvNznjTipzIqIIajBdASs9pda7xqptivA3urYJWWOxteC4nYxPsBrD/Ssn1
9v/hdBVOjdjcimuYQ7k+eWbH1M6mT5TRB1ahQOZMAXoc0RFPyq7fiXOeEX5D/sUzV01eD2zgM3kT
DHQa8dXrEEobnl/rKevbOjgHT8JltEYGDQgLeJTEqCWmkW9+8WeNm/7EpQcmYO70CPQU6Tke7QQc
4k1i6Ku3q/SKheJDprDIe2xwOF6QuErrINs8Czk5BpfyGxI8QpbARqco+mnf+cV7levCfeqTSEx3
8B1BDGwW5aBwpU+5ew0qMeF7S3UicO/cXB88OmyHmGYmQg2OeV+/y1gxF8ieyXKVYpg5c35CbMWS
Ut3Qy0KOb4CtIIv4RgLhxg7vUdTdE2ATdTrcmwW2wleQ7cZ52i2KcTbD8dxE+JxRCRVScrXbE082
scmVtxn/cn3CmwYwftzqUINbR0nGg7zpmRbQBD6fSkoShSsL6TrmWEIk5hJMtJrjWGrHIK6RAOA5
A4/jhoVyV2nHqcSBLgPbVuvDcwhdCmU2a3NQZZxq8Ow0zp2tmS7fFEy/J4zmwmElsoeTibkjodQT
/Po7okR4joq7JsSXNbLW9zjwZ8wXg3hTJvlRGPqzVM17Z8FeVq7qpkOdVWtB02CGAQkIMAenEako
TqddRaAEsiBHuTGimO5v48qJBvojP1YtnoCQoUnNbxjxLZanUxkqp1aST9JGG18LB8PcsD8hjL/1
XveSwNwYF5uJRPeqreTZwh4dYI9yDydcJO3+j6bzWG4ci5LoFyEC3mwJS4BWlCnVBlFSleC9x9fP
Yc9MRGvRTiWRBPDuzcyTjkj0YXq2/TLodwG1qRblfiwc+7AucYV2T0WpOgmyzQBOsDFGF8sbmQ8s
UhywTcJ6s72wdsumq1LUTPnxLd2B147gOX5YqZAqkoyCiAMnpfhwtq4YA6K++VQX/aVHtHzPK42m
WcQ9vkrDIMLLbEvyoRrsOq/vVsHRfilvLLAZLGP6XmiPkyA0NEBRekbVn+p9Hn4Jj8kthwXMicJM
gDKUGR6O4vroqLgVYSa1p4y6kc3GEtOW586Yz937WRxfZj7rII4I9dP0YBvfu6fL5sekIqLCFXOT
y/gr24M0M7EUW+dWkS5JT6XWhR05oRn5vTnQ/wI7gm47C+16nVNnE62jlfwZcvq/9SHsT7zIepDL
qa2yIUTfD5NqP4sgdhvUneyARzimbb5E6C1tnM4ev0q6swDTDgY4b/W7KsCAvvNIr7HqoM4Ma3pq
ucYGsT/14nEkSz5jyNvzlRZsl7gPFEPzVKCWavjd7zu57c0sfAPLoTu/K8tkS6nBFopSBeutwmaZ
96an4A3voKZW/K9mq52yZcNtS2Hf7BArLctAK8MU0aHbUrdi3ShUWtQuFSVVnj6Sua/7sFpAzs50
DDdFVLQE1JCm8xbHfhfJgLarV+WH6vCAZXQgLFnQE+MYiYcrWohzDHcGq1zwpRqnd+U2m7Ovr30w
rlcjnnGCgDo1dkzkKVi/JuA+xSHsKPKnNvypYncHcBfEnL6LnCWCDs4eCblDPtb5Up+hQ4n7yNJR
VwWzRLkxUN16xMhRxkWeSBhVNAdRQ5c4LU4vT2PMriTHStF475dAoD8nS0ws+eycAdpnpc9pIf0q
+vsm5ucGf161dDxmMke/Do7ClDiwWHRPdAVt7b04GbzVwkycchyPrawcUykhEl+6jfKzVWSDbQam
ECTw8sfSVyz95CLz6YyX6twAtpJiRJupBCn0ZgCXE3ju52C7jZ9VeOC7PpSqdpUN5TpMA0BTMP6s
VTXwU6gm/vxnJxtdQC9QFadrIEWY4Thx+07hOqBmmyr8k+o9l8b3RONaem/l3J+1p5lHcXYxqNHW
iD56td6TlyE/ABM9BW+OeaBmZzdovkimcHF1Oh0arHYwCYX1jc1ZpIoEADb5KJ/ArbupWrippjsL
BUWWPjnTtXn26TAzxhCgK5gVzFvGiFGD8Hh66p+2v9Peqg7nsjpUSIrw2+HH8WY/0ycQPgiWu3g2
TfUyF9JVgwJVYAMRKmKvaML1TisF0z19M7oiA5enTk3jyYtLVcA0ykHljedndjB+W6KfLsxvHAGU
u7QhhnE1NvnvSpYubU5IFK+ymp7Xhhz1fitJWi2pI4UYo4F4qA25su0xQapAx2QjCBXCwIm6ND6k
AtwmvO9i9RnH4rlj4bxv0fSLPQF0cfHRNmQtdOsJC1EW5dSbbP0XBw3DJJLXqqIzoP89CfU9GqCm
4qfGXrBkyzVnX42gHSj5cVxaXs31SFlhgDosydZx6yAumexrkhD++rHV8Av0QKSJ0W+yvf60/AtU
dsTXJGxa8AI8lw0WpAAzuNZjEUsroIEWQIhmXXXsDKv0O55QM5reV3l3ZzhnRk+oFbmTStp4iwR6
szisVuMvimpfASzzU5MGWiN1/Wg6+ZFbhA0yaLZTFuTND5a5Nr4AAPEkKm93/IlIziHTVF4EZrsF
SkL0UJscI8Gg0JeR2AlRW6IxF825fuhN8lo+Xi05vtbXfgF9yVpBWpJAR2jL9ZIEpL8l2wcCcEor
SHx7Hn23tIx0KaZkWgrpms91vKbj4kwYMAWsvqomBEsG87K9FE1/Hsv6RO3MQcghWPztWFUb9Lcb
Gj4WNgrserV7Azw3xYTZA+u++YhIl4SHBSL4vCiXduFia/0SvFA9yzbrTM+8iul+d7WlfNkb3EOu
+p21UK3xUrBMPuab7jSsuLBaHpuBEBHbao4MhxIXFx3O1XCc6Pr6g5i1F/lV1EnV2uRrQTJlXFnV
YZH4B7kwuG39YVC3Lii6Y6S700KBWAzKCtCcVlCiDSZWCigWUKxeSZ6mKPFnj9H6D6XGk5M3cefU
iSNrl6BsQXiqPHBoEfSrETtveX9kJssLxQhbGxGgH9A9H9KoB8OUknuCHFqyyBiOtZ3eS1Cd4zof
uikDkJPdRFG/bhNQ0I169PRaj0NgJX9xrZyxUW/LWUr2k5otkdmNYUSgPOGguXrvjfu+Cny6Nkj6
VEZWQuL3DrtSy88MHWsvGMj2MgBnb8jSq+8jc7RgOAoLfzn7E6+CYyblcQcbi4gd6DvcvVGj8oMM
Oy1FJMIXRo2ZOAImBxwogOPQzzOKDUxZQFVAn94cLloHID3AcxD37qqAz1KLM+dEKjlX1sLdnx3g
av1VlzeoclQzTPLXJIB6RiYVA7Wvzs8WPgocpuJqrZgwMaizEVtzihqYyDquaaeb8psF4GjUP5rX
+R2OsiWdWNydAWHLqkZHFIQsKrKVJawoAZjj40iaJhae2TX8mU1o8kk2WK3XwcqWtMOoPO0R6aGo
ltyXPur0NWhRUakbFwkKG0sZ/MtJCq+76X1b9oTal7CljKFtroa/kV6Pu9UTAHw8KOywTzfjd1bd
RGW+DL+Fj1qDCTDhkHnmV4lDU43LIVz2jeYIxjYS6jHSOykSkbZy0PlkSZu316XYfG+e7Ry5V0w8
VVOhHIfCpkE3A2ZH3QqNCpOuhssoRB0Rry0Fl8D0Z6FjwcbEyLgwAwmJZ4HeHtfmoXyV3iCAl66a
yzTPl1YQL8lvfSYlIb+JpDzkuPYpVvNTh6DdfpJxKk8TlWesRlfavpMooyA40bVj/Ar6o63DwmaB
T9Xh9im8GA2bS9pvTTYewiZ5kzTDysreCoPn8iyfcq4y1xqko0SArhEgl1nu2KQhYFh7RF6FiO5b
tkmWzsA6k0+xt/RATfyxvmAsO+wUsKzi4JprYfPsKURaEMbME5jdkKNtdbqveuFKFyhXs/4qCstL
9k/WDSKPttIBB9asw0I7m4VJL322GQuNS+fjKOxnWA6MEjWlcxVA708aPKohkEqwMsFRUOTrqLAK
b8IGIULg083+XlGufZFE4qdxSbDwWt0ezSNCxEyMxm4S2Ztt1ZExZAXLbcr246puIam9b5HzF70a
MPtP/4Z8OGnucaL2PD5lZ+wXIx/AG9peiE34S6FbV5aEgIB6Xlz2SypNx9YlzoJRl+0eXin5kQnx
sS3NMH3frnEiQmVifwCJEhHVV1MWh7wT+w6+h41DvtChjH9cvvFb5wwSy6dOqxVxRT0jkYk+Dg6H
JnD50XWdx4Kf5gk7cw+d34HDLO4iYFmiDoiyJSItSJI7aN2gXbDxQzgc0R9w/R8WKIcVrm4R6KBJ
C7F6y1FKM2isJYYQBWqIZd9UQJcdiMN/qkk8eyPqTxK1n0gY/iK3gIlfI8yfTjJ1LHhM9ACbMfVb
yKfuzDBVV26xNo58/RhyKE/mcs/3+IVxe0j2u+afOg1XBFN3ejGvMbL4YhZPOFWhIo+J3bGv26PA
V8euHmho7wizgaltel1Ogp9iOoK4fKlBy8+gO1peu55GPknhM0EvpsKEOQqujlEyMWqXdlnBOtVi
fKl6/ba+UZN8163qdVgIXcLwIylXridAirXIdp3foR4qFy1zdC0YcAaRQBUVU8YHNyGlDfqL8VaS
DyjxBI3kVtWPTgg08CulCMlQwo2yFOZd/tTG7GI2VNdzPyLAI6p9mH60QNuawgxEqoK/Rfa8VMTV
5gOt0Tz1PIhxQkBdB5nwuysGf18FrrIN7uXB0GOWgTPNz9sjQ5Bsj3PFecyCEzAGOkIACyoxAelT
U+RYHfluUbHGYcstx7oMmeioywxpXojiUT0j4DusgIMUwN9QX1G/kb2pi9pvg9PQHqRV92qrX7Zf
8SPhfWp4nxSIW7kJ3NDW9vJlausbxHDd6l/KPX3JhhbOj0y5meDOzAgGeCA2HkeZ7ASntwWLn8xq
MN9/ryZ+/TI5X9BYJiLEEOPxPI4c4PC+3aRUvjaLdYm1/JKL5Vk005NF0RVcb4WxnCdqgUkhMQPV
kHCKbXxzcNDC6yxmp5UMDM8piUSsoZhXPgdYOUYSJCMfkV4f/YFYxc7OmqckxsDrSCcQ/WQnKQNA
w6iwRFABsxnOr0oINp0fmKWa9lTl0knJ03NH864I4hdQAMQoyG8Si19hxF45x/dk4os/UJ7pOx3I
twGEJ3skU+IeyWJ2zmb4L9xr8/yyiGWQUY6uvrTD7P+/9rm2lVdF69NnjsAbl/5OsV8t4Og7wJYl
nhyaLdRf2lNQcFL8/uZ5xoor0fwpn7W0snX2Fj20Zx2H2r1GR5zpTJbiF+saEyeNAS+X9sZklF2E
mpJ0TTkaRDtDnSLrI/uOfDJf9F14M+GO/5HN0qne03/WvL6OSfXQL9pRM7j/yUFR7X4Kob3aOMET
StX5SURyY+mXwT1X+pMPlj+Jg19gmJaXxntrHAsTANXe0cOewaAoMWdsbt2Y3RvM7jyHcnZy2NpV
ROtGtKKdlqilfBVpFk/uQiPeMzw3vW7aVSmj3EBREQAuyrfPD0ES/FyP5O/VNjcgOozz8EXk4ipV
o5MthlNQBifcrUX3xVrzV7AeYqP5AAMJYMXuc3U4D/4mFH4BmXO40FzbJ+eN+iuBI4nxBP9PrFpp
qCR1KtEoXeGBW2h8qdmwLR7PDxqB60iMYUoaOII/4eMAZ+XsT9TT0WCICzlQM6ZMs/PF3fC7X9PS
YnY5cPmlfahQQobLiMKKavCBphGUmFgqzaNvsB+daTcSWUhWDltmxetYm0IbHjWSva5ESGakjYgU
60KQn1N5j1vcnPgeK2ke/VCQgx/AEYLUVqr3bbfe0jLQv5kdWTElLg8daPbzTZS7817/Td/XuALE
gxe1q3EZi1cF0kLqxMCmBkg2MFmtZEQvSiI938JMF0jOPN2a7Foiy1VzMG+vaUFWqBmwBjN2fqip
4coU2Fr5wuM643aDP3z4SVqKimoKQ5VTDH1ETByr6YIekE+fcq8vYCv/aHeEapBKGIXbpuJhNx4Z
jBD02QBR+phS+iiwjlbuTOboeNahGzuULw35moRE2gbmTIiRKRIQ3aIPXvZaqYArhfa1x04sUnKu
tOJjy2AlyelLuWZOtqVenUBIsJ8Qv4UOmEIafDlG5UWMG2iwMjmdCE9GJnZyrpnxCAQ4BP0wWYde
oaj9u1NajCmL3yjofyyXY34OstvBgDTWj4zKHpRCYxVCme/UDPWHZGfZ4syVhXoApcLQHwV4A+kd
Fn8+RWQdQiHpgAIdWnKysqMRQpkFM1I6HsFzGaVPv7jMIZ7thtX/xGPjiOLqwGWBztJgxVpIBnb4
sOSokONgpk2sxHeqyxLk4/jIum72x764K232aHb1VY9ZPoP9IdE5EqYhDEYJcsKZtITNKhLyd3D/
Jjh8TKt3yVnQYq45Jn9+jj4NuzXn8tCYw7LkzeKYGy/VWf/Y5urciP0VftdBxrkz4AIs6+VeTuYd
LApPmHBZ67BNqrACGWRZwpFKYpuSklV5UNVFHBWorHgowP5yj3HiTfUnvuJVBb+q+IjonDowBRk4
ydyYJOrlOacA5Dh0JWnkVT8TJD6LK/QBvH5VZfcdZYU9zzh6nibq7LS1vJTSUUV3nlAZh2T0nvEW
IjxNzPkTukRM/1cF348dKy9wUOf5MfnVEMPTwQvvb9QFLMNt3KUXK29fFQ3RzvihQieYpDJcbq06
IuBicF03YN/YXBrQWk/ne36U1PVo7RZIDrp+iawPX53xXKexzsE+0fffBJv4ZhhvCXLn43i6MGu2
jPMUh3TYtcuXmSXYusGA1WAj57OvcQSS2Y4WwdLCiQEHk+e/0FBsCoNdLW+CIl6CdpsIPw5huJ8t
sz83y+5QV+KIHU98WXlBHhAVuHIa5jwH1DduBznCGUWirODT04WYcP7zK1cgtJf89sTJOX2feXSZ
459FzU20e+/mevbQ7sN3rH0JFbdSYow5mUGVO49Avo5qL260JP5Q7o+g+fFonKgMPe32M+Fmcfue
8/YtlYo3UbBezd6pgbT0ieqL2/MQcVir2uvY2EwUnJdsLnPCMXSDm/iFlsRbL0STMuPIhQuKOD/s
vxNl9+d1pi+tPmp1ElqyGsrAwnGhgZWFAzXuT8SNKKroCdYxiH9ZMuY4RQiJyVtKKAmwL80oxW9v
dmKwXtjOdFlMWbb1BkcDnVpBpxZkgU3B38yQ+LTgBcQIZWju8yGyUR/XgdKa4SfmTNoYAQBw2lyt
ZWlLWSgetuOAfd808KoTgK/ZVOCNESXzUsh2Z2WXHeqIdOgWwc7lXzlWaxP7FaZIwzh2ixXmDO9D
kp87GBBWsFEb18m0GKD/zHkSdlzAokZLMQQPOZbpW7EF7sPGlarAKjlajeqASQB6Sz/OmtApuUeW
gYNX/kp6rp4nvuSm/6p7441U3W0XA0BZr2WbPzhONPMpkcXIGuWwEgHMOOSKpr+ZkJ4mFCg+ZKGF
0QPEVCB1ZVBiHcW2YsqOhWFK67Io66XTRNkQq2tYcoBnSH6JpKwYg4tHVsq31LXB0T5b1qnBjgH2
rO+GqVxU2KkIaELWnhOrp3N9n9Zbqi6X/L9jX4uUmz1fhBeFDcNIcs0wkQur/mJ6C403Y0rrVipg
VSudpn7FPWtvWE213gpylAfzWWRe69w9aXKISKmcVCC/OaF0xv8Eix81H2dJqM/pXJynLwUikd4y
NGsvrUTCU7xMGlwHmZIRegu+VcX95gnI5wT2oTPkU7hvwfe8bDjxqyARCQiCHJml0PpdymjkyeyY
o59M5D4qguVw7JjuPdCXyJTYsl2Cay+ZyvF8Ee5Zz27XJmXtmjxP1BbWUSVeR0G59Ic/2abcMb+6
BXm64a8FR4a0ZnUFTIWDFMa2dJ105VrSlVuqnWs1LExYshe36tXkZMC4Tk6vxq6RGgSQMUGkQhWq
s3ac2uzYQTCXOJcPcuplVBEh3ULFo0OH5FnfAu6vIm0cXIwUJgIuqzQayLFXxZvpzi8rQUlzbf2w
hjk8B/2yHksmcgy/reW2U+Ft2x6gBpE5FI8KRVGqYRzAcocxDRYNIAP064OKwEOIu7VZZPE/oAyI
sbeDBWiJ3LDsoWJ9znG1PVe2J6NWiA9sr7VcvmoENWnm2nEaslRLwmrdjzOf0ppPaZk0gVCo/mg+
jxt0jkkeBlZJigQDGyhAt27YbibOc3KwZm+PDUHuZrlbSvHS2pzORohmXwkL/U2XGM/xMxW5b1Ig
BKDdEHnoqmAMOtbcradQdVUuBGVAr4oAAvapuAySPZHa4NToT9gd2clQl/lXjO1Z1Xy12bnRt8QF
Jo1QtMgD+QAQCpbm3ayFGwinY3N74pGavxmD09wDPZSuTRqZDMN0STKTE7Fd5hm6oIC5iMugo+6K
iikRoMLMK1fyyj3JJfIvVtq2ruiukGBbS1uqGp7dkJpdvVr0Ecf0EatMvTlwMnLVpcKWf/xWeYSK
p0tbApZwyjI76x6VXfoWZFzVuUI21mA16MzPziXpEiqslSY+2oKL4lGiX8v4Lp7f1KiuKRClvY0M
YqeSTje3cTORYgSJipllOsuDEZVMQuR/MFhSBBr19zjpzrk8X4jWN909LcaXKQFBjLYqpvEju7Zn
bU1eMqV64T2kf3zTAJW91G/1RIPyNaaid3uet7LzSCBlFf4ZoP1Vmoeb/kp3EVXu4aJt15xF8/TZ
fKD7FB08umRiW0GpFzA+tlq622NiRMG2FT658Owb3aPySzJwToQLWNNJ6M+Y4hdJPos+iPF2jmR/
9CSs5hYWM9WXheVQSLVjkBvAbRrp+1GovhpzD9NVDes3KvVWy80Euya6E9/rczeYbxuGSZ2yd5VY
XPJSNZI974YX23pyMDXTi2OMoVQq09xIdpsyQFsmyG+snOpTvG9os882+p5aiN3q6H/CPjpsLqdv
aKwlJrzlGR/Vvhh7cKdWeAXJHvAoL1sigvWVAelU6fqp7hhYja+6dzrjIBKsSyibRcD4LGP4WB1h
Ll6yfo9q8iJw8hHH9Up9bXfjEbv77Bo37L8hmSl4wGU4muwS7C6aqLvRqOA1ICUD50Js1/gxs5yM
8hF4+r4ml+xjRSEWcSgqHxKkf0HwK5OmeYPAuqaGWmZGFfyqkX14GTWcbZT6q7fK07RZkarvUTfJ
9/Gs1YJf6D5tS5/9/BXDjZpZ8CnDRruPEjBTFCAoBDVqxc94MwgpcH8FakDAVOXXz7VT2gzntjx8
JNSYTxNohuYq/pI4F1S070HJtrNV9jtgJRtmSoFpbMlbGgK6oELGHRaBn/tG7wY6a3lZvC6uzkRR
z+Z1WfuTiL4nFgI+AEp04B0MKLOblrPtfpOYqRdW6kZY1i3TWRxiUXcMGRvJSCWGtBznlOO/0gVC
qfpYF5jLq4Z5yVH+/Ec81ZynKqCjCrCZ/E8SsGoTJxun3mcGwIk/NqL4Vuul5KbiBshKsdEpf0i+
NUEEv9cfp97wNcl4Yu499Fz2yvUhpYlzqLnh0MZJ1S+XpEG7EFI4RR46B3PrvP8zh+mmDZQe2WHD
WSzGRE8HJ12hSUdDI+vvceP08dEl0oXDyWODLj61BWlu8j4dPa8lBoGCyh7qlkqeaD/WJ+31rnUL
cKisDXaij9r/ESRP7VDXiWkBi0JAUof0o+/6I2bg+CKaylmlTUeJJ07CHZkFL+CXhXSy6N+y8q5u
moPTQAs7tJE8rDpyeKxgOHbjmRUsRt9DoQyeACxsJ9cHNoFIsXFfeZJ9VIV2miz2Z7H4quTJG80u
dX+z/IW0bfKhZNpNoDHhZBSSB5Qe7wGgIdyXo1hdmeavUrZhEOyuu1pdN1mDtYPb8CrxJi+Vnf5w
TMV2+d3tctASH+mwcVQVHnFZD3PMe4K8RbMrMF/PhIYwPmEN4MTN3o3mlVNfu308hFnB2Q3YOO83
idbEiExFidqCiRGEnM6UJCRVVANlH/KXaekpRtB5vpSUItOZ+lJX0MGM3FM44yrcDqEykAlSitEW
mgdRy98dnSY6OAfumFXigmJzW7osrYZiI8iIIg9QGKIeTDCa5ehu9CYYJZbWHWqOnllX+BlbbLFp
/Yovjlq8lzQIH7j1qWv5bprLw1iwtw5v4Kdf0n9DxApSfEVZh6rUcVyunkApp/w/Xj6uSgVJl48g
eoVZ3+f8R8OYJGJMGv0Ttkb+Yo5lCpDdBXKdRTo4saZbg8w+1/8269qcmPerTbkaqhDN2BCzt0Qq
rgoZrR47WAN9UOzaQ55AjyA+0BX7jduiuxSxXdHBLs3RMlHO28qhQadpob2bi3yU5BxKJfHR3ARE
cWDGrtYGoYjOkCpiMW338Mwgtx535s5mOrRtFfF7tOLkrkwQec/zZn8dRQ4qdBqu7ebXreAve8MI
6OyqQeaijLRsixpKCOHS5Qx1stdqYtDSAoYYCdIaNbSlopkpB1RrkXvV52z9qhRHkxJqBHGN7H+0
6VuGQTMguGYIrkCTHLMUnP7eQiNQp3AWJyq1EFPGDuKnHvVIltx1OvEolHlYr1KI5aSd1HvH4KRQ
E6tWxSMm8So4WwzYkcwqfV3HVZketWi9pCmXKgsnObXCSu2dZxVd1RlHxfrphYMAZAUu4lFMYR1o
RVSVxpGdMykgk/Wkv66wyBAlR4M27Zh6L8N0S7a0cKzJoJ08eYO5XfsWlQYDeC1dnoMdeoOMs1Im
7MKlnPyRJpBXxG4NprMJO/AccPxLj5jWSKgBlZ9D6JehtneR9sx+S3koUa9jHKrUzlc6d9p72k9B
sf5Ohw4vZoODSXQ3LKz0CsvqfC7out8oRck6dlmmT7PmzcpnVnLjbW36GyliyCJvEqatBu9QLTzI
Lb3gcxu4sR0yONYNsazM14mVEy6EUmdTgEaBd/k69dTMZ97KSgz4Ilee7BlX+VLpMY1HspMsIw2K
0V6yaxztPiOGTfQgjPXSn0pnmaxjbN1Y+/jqYGJvx/iJcVO7LgkVlfEnKQG8gd9NpnpdVmC/tyIh
B6WhvOex9kbRRzze6haaLTgkw8iA3Slktx1RN2zTvU9rfHCmfn/niQQPzy6k7UjT66HV2wBktlc8
CMZj7TsZSXJXBdJOsXHTYDZKtlwI5waU1lw0l46TMuFh2tZKzhkKxkIoWCmxQLj7ii+Y7AErwxdy
J3vs8IxSvjAtBOzIXbaFVXW2ZuuUUjdcJi3bc/+JIcb3mEymW1DEaMxPwBbcjbogRplQw8UBatA9
Gh7m+hpn60WSFFuuiF3TQ2CdYF42Y0P3IWmTJ2lG9TMyUxIRqw/IOeCwBqrE2PYGZKNislGVLvlV
1oKggU6+scMnFGQcJoWmsdciqy7Q5DguP+rFiLZ5D6FLv+Zk01dr9dWLkPdYXnCEC7QqMf4XENFr
IOg9ojxc/c86pTBdlNz9r3LcchwPwKSpKXWt2JOJNVgUYryVmHOHmv3ThE5mx8vmVdTfZu+Lqvi9
gGgWPCuHSTuiROSksilbzRLuOKI37LAct4ELmLSmXvkFTqoFoFDuKDR0sXZmUW4Pan5HzbmWYntJ
RfH0lGzT28JSAAy/8G7AUkkSgi27uyyHGX+mLvgWyf7dKwQ0Nl4lkszuQWO7xS4E3zUC9kvP2gp3
ioUz5aBI/ESSazprAnuI/0DVtZPW7lGmNOHIHo9EPAN3a812DBKMPjcX4ienBFtfvX9m3p/LrT3V
KeLPVVw626CmEq2S/ZWgBOVP2xNJcubNfqb/ZJqaTjVwHRNdlni8aE8suvCrnvuKPAeHKlxVkiHe
qGvN3/V4u8OsAH8285JLkotj4bkJc+k+T5/SJvL56MB7TuhwyjrVbWkt5kRYEsYxL8qZhOoVECpW
Rz1q6k/sIY/0D3tRZFmG2NifHEtULoLB/CIfakx/wKMUVsr55VmY0HGAI5jMxT8wXPGpH5B1MWQV
oBpno31tWc2il1cni5aSER92+2Rw/cSJY+wx2aGczkEbRWHoWsy08aMg6CPhhpa35RXKJIEk0l+z
9ipNkJEF8xHv7WN3a6a7EiR+Npz7ziKjSVHOzp5zkdldVN6qKK7xJzUyWqzoT1R0b5zWa9Fmd3Xa
X1rBeCSDfN9xDEgSsw0YWaEL653mtYhn6cQ7NvSqZybAM7HFVSK+FXdb5uvcmLcKwUghP1pszYPl
3fb8RHatr2YkgVoBpuZCEQZNrO05Vtrz8gGvu1pj8FspXehpWJKmQJchz2aZhLGF6QRlKWqOayGe
LF/r2OCVYc+dNW5YTm0X/Zkgivpyd58uNlixrIaMaAHb1vXmkRYSnUE7U8XQIiyjBf0wBh3N8eNI
U2CZ+PtOWPp1T6kx1iyXNdxh7TFd2//tGZ7/FB3VNcYSn1V8atbtNP+Jl5Rw2Jdia9g51Sdb5g/g
E6V/uOOfuNpvOzlV4lTPFTAw9g2beLGhvPHyj6BVZ5aVBksMM+YZR3ZOsGX1VC39DRbWH0y3sLF7
cXxfEZNGHBeQ42GnlZcKiDLcZQTC0KCghWrLUKWcJQYugHkNbicwogAux1Bx1pu8ua6f5nQryS6c
3+gG0AhqK05mrOF8H9/jvr5tnXSmxUUpD640D2f+03NTUWOo0l2AR3Wil3ytllDIgei0RrAdp7+r
uHglMFCslPDV5t+lSzI2HubTajGGDem5nfbLJH2X3Kk08GOL+buXLM67RKaGwZPT1bNi2VtV7Ob/
jH9F+rsNlXeF4POWjd4GJg6CT+pXau4qJJ6HDi3a2l0lFjiYvW1c/TFH4Z6jsPQ0n4V8zjN0F5To
1dKPBn3e4m4GK8rMqrIBgw+vewnbcg5q22ORxrMljdfKEesuop/4tzoWJALrw2zy8/zee4jmdUo/
iAoRaryM/7pEPYO247Xn4Q2U5vZQVufpjiP8gfzAHZPOO7q68Lxl0C2qbID5wd9X5Bmqwm10wEuM
SC2wfcwhCqQME8giu62fFvLLMwfOGg/RdmZRrbGoRsulnhm+q/xkP9uTqrp45XeZR3kPkVOgI+B/
/fva//n3JZ1+WMnG9aclL2a1PnTBfBWw6ncVzPAnZ6q6JFZCVDu1ZcxKcixemLV+5m3/pVTJL551
T/g7sLEtUjClyOvfqgf2Vj+TLfgJ/0HHf54qymeYHCvJueJpXBJ7At96TPnSGgYsUoD2sD4K8mn5
86ax+H3Lw3SX2SRoPsXsG8SxCXG/kc4sMUhW2y2+AmvUmGg8TC9PsI7O8b9kMchYg1Gnae8deYqU
RUlpV5tx1c03q5/gjKkyb71+GH4RZuRGj8w49+Urp8U3i2cDd+0abHoDdHQYq8ACxDxvrSPInwWO
7Jmj0KWjQIZo4jBE3EHONWExbtK08XD/OMhw+0pIUjQK+50s+wmyxliDK5hrQAGcjqAy71O4Tbhc
J1iMAGYu0mihcEKwwwMnrMd0GVxcZhrbv5zxFE5pJV02Svjot7gRaYejMbtWr97VPXvZophiccy+
wcLFQgFDN/zarPS+kquQ8o9OS95BNf9rtAxW/Fe1cF3LDR8Tjizshg4UkINfyTBUmdTtyHRbkBjt
MS8QnpSOGzclXu4quscAAEyyp5S61HbydVfwNsVUjhzadbhZVvGC31L7ozVVVH0b77HwVZDY7PKK
EH151NU0tBIhTFW6lYbpJB5yNg3ZcsNWuLSkFSnT7TrXMIzHpFSvrdm8GjpdarYmGt6SfnYt8duk
jIIm+x+OzmPJbSSLol+ECHizBUkQIEjQVpXUG4SkkuA9Eu7r53Aipjaj7haLJDKfufdc7I00nS6A
LmKe8JgWO9VnRPeI84W1IhwaQNstxuHVZxRym8CQFHnuDfjClsW+drKbXG0lu6AqPltSgw/FDGGp
GMqNIlD9lf6d/Vm/zvxnhfqhI1NUWVPiRWU8cehTfLcVUv5y83U780cAVgNJGd/xYZj+AtY7KDZi
iluRCFYKaiiThcrimPhVJYl8fOtICPCK4upHh0PGLk0zqUmao+35XPeUr3uZQg5bHjtWzat/DEMa
iRF61Qx081PB2D1g7P7BXI/z2t9qXLrW6DOMIZZH/E6QRHDMmNrFcKBIsGcdnTO96lc7dEc+6D6N
I2rWCwvbs6MsIfO7RHxPRUGXmCOqf9tyNTs9af1B1+f3y0DOha51uU2pTNvj7DMUgGr/gA99oMDc
FzAxkWKftGun0TQ5TagapGrMRP0BmsBeMin6BZRNhIDR2rV7c2rJOyVF2drOmZJekF4qShRfcuwp
dVnfOke/ZRHeV1QeaT5fjT8ZxtR5/kjMwlPIH+tRlav/+pq695G/SG1zq1+idNMthXJuuAh7hBwS
liD/E0UbjhBYESz2IFr6E3OwEyAwKqnVVTGE7sti+JoP3jAXn4BLMomBw3rGjH4fsp34HKsJp5cE
JwAvGEnY6c9tj8LtOHQRpkCWJvOEj8SmRfTyb4RmJY6vrp+PS0qCNihOA3qZyrayMMkFoTRkiL1c
cFjC5EWR5DEswNotjjnx0MpKBD1UR00efL1WSc0AuhDDoi7DfoVRWhJ7rAvsXjjaJ3lnW7g3sdXP
NFxMtBZcj40x+pVS+pYUH1MChmU6EDERNto9M6QsQx824FrVpQ03grcANe7zqSXqTjkkNaLlnhhU
qV+8BY2YihfZwYtckjGZ4Ykz+8w3i1OjnvYZo+3ufVLQj5nr2ZjxlfBjGlDIJxuWqAVTkEOExYb9
WEC05COS1pvEHIcgoJKXrvoSckazO/U74rz1ibEUGV59j4jd8O2uCLRBBO81bW433krHfDVFw3Df
jp0vp03YWlhfIm8PM0HW+2RvSvDE0E4o+DLte2lYN+cF4QEg3QG/p6vcOn8kzVkB7pNK67kKpxz0
w3xVkyRs+thPYpQb5lsvc0Vx+lvlDjN+CpKEprMjW6HGImDRpdu3IGRFUJW3US6GnRFre1InQgQS
CoEj/XlCb+RiqLtsKc52k+US+uSdw047wUJZahXCMRV7E2FE036Zkv0NZ6gQYUVHM9/Wm2Yovtl1
0BH7U1EnCPAgq7W7HFujTo+uFiplj+PZMJsK1Ho5NyO2nGN8NYiihQajN4j1mvZWV089Act1g4MD
+6Q/TvjulSY9zufuNWmm7xCFe20biNCt5uGwWeHaMELRrxmzxbYwTsDwYb6ZUIukyE65bQVmRFBK
aXlSFOYbposzx1/4IZjSb7XVh9SesSl31oJImzyybQcs9cxmhVo/V17aSiCCTVWwEx12uZL0Z9wY
PZZIuthPw55c3WteqMQfcXvVBVQvYljSSYpiaYFKXp5blTBCpCp4IOHB4wGwBH4FtBmtw5200B4y
8jeRM0CS8njLkuOYoYqlUSAqmMUkk0q0ZaP8o7B4Nv8PUevGGq1SdlYzM1xkERo/ebErgaeiOBEF
cBG+8N+MLhZzbFjKncRgTXD8x4eYyPAeOa2NJ7/jEbNeCO8TaKuFhMKfmNJDieAWAeYxJ7KFN7jr
jjz2uZuDUW6ZBsREQsdiOxC/h9N2JxG+Xi1yUP9gY1Kv+K+YwJkf1eiCZ76h6+48GNlveNLGvruj
UwLg28SK1zCIk2TSPLv+E5EZ9f9tJClABxks4qOy0+PkiVTpWo2HMtvxR22Hf1btDlIetD1rC37s
eeHDmI8KXxSHLwooZvj4S0/w8jwdUxXNLZFyeI2xlbTHEcCZo4CzUZn9kYMXjmEicR53MXjbPkC9
6/f5rpy789YLT2m+toeBKj/uIPG6fRj37H0JJOyY0qXXaeGoWkkdNu86hO9t+jOar7GD/1NitEEU
OTK0ZaOT2Z68AK5gZ7qeCwj8CMkkvMw9cjZhUXdYw31R7jEyrfjpCsU8seQLadYnUzvWHF6V9s+i
N9EHRGGCKg9rHeJBH1MVRj78jiC9cLRW8rnMOkJK0rOCK2jo0rCEHU+8aSDvsYflJvFaOIbgZB9t
3UHszySD92Hx7Hg7mH1Oycnhn2SwHT2mrjE7qDXUlexmOkCYZQAd28OSOYvZVGKJlCk9U9YNBlH2
enIuCjP0p7/FPIcDcEfGp8VTZ547LffVco7rlPhZkfuskBr2yhQnyEmYOk/tH42ZjtVmOPxWFIuh
SWSAckqAGHYG0DdLoePgx1GiNJcjyEVu1RqAzOPLciA7YQAn8ctMABU6/9fsaEwwM0QJ40Gt1CcA
oldlOS9FTyNH/TmgU3IHg3uOrvRf77RoU/Br4N1D6RbYunkzG+k+L/aDv+uJetrW/kqI9N67DsAE
s3nZiviisRBTGXpUXPnZriafNdN32A7sDFmwIGXgvY0BIzvnKSnqCEPQDS63QeK/LqN/15hzpdYN
28nILmRPRglW0HXKOMXciYwx64SL6aD90/71kGpUlGMaRFSZ7xmsZggFbxkz4J3jgCY0Q92a+oIw
0UmXTuDRT2PJwLIWnkrmkoblxOH7iLgBgNOCKZIPeUFFPRVHHRpi/JuQVRONM6Y0jOndMW3Wo4G0
lTmyP1W48Vdee4f8QI2YUhjEyoGYRZfBZvMfBNWnMasPWPJ3vdFukQgy/v6ey6NJ0Kq7eotywO9u
HIZRoQG9eZ+e59KkrkrLs0bhkWT7WXY8RT1m6JeSKTt1xhgYPL7QTl1GJIJRQTpgc3E4yGbq8uTF
Ieco+2Zh8SMhkRMK7R1fKhY3K1RIkiSgEey2vxMpwRz3DwMSv1HaB3KRsPGQkCIBIocZoGQ4WQqU
1oSH1KnHjb2LJ91T5Z5wb/VpXh0WZRvqzhHUuTb90maTcKAhaJaRNImRHcUQoDKA058//ihdEshx
HGgUkdZ/8NtPBG3LyjkhLqcReaQ5RLf+a7blYsXqxRLYlQm+EIN9GUb7srbKxdb6c/NSmDq85eC/
hm6NmiKJEhO5QE/a7reYtvs6s9LK7AO7E8t+TL8wzr6NglrbhpkpnzbJCdqNIl8w0wHzJuP/Hdej
9rEM08UMN7x+xa75boGGldat38poM7EsWv8PcR6yvaCLV1UHySE4+a0nUGfAx6FQQEOZYwDHW1ww
ke+7Q0oPpfbmoS4yL48bpMMTbiXZK0qY6PQnRlT2UNELBr5tsq9ADbEyPiNyQ0aG+7FoT4PcnRyy
p7hNlEn/gbChPkh8Yh0WSfZwVd8eOptXDEpv5npcx8FjTuvBoZiTEMzSbqE7alBwNGY4zdk5mWug
Zt3ZmIZznbfwInf1MS1oePPan315MZ5UlG5Cg+FYDHIVHnD9bmkuvy4b/WZ4j9xW0Ozoa3rNT5Ab
wMN3a8VAC1PTPy5JwWhZOZDg42mwLmqU0pXy0gdz/z4lsEruOsYK8s8EjzZAnK6wvY4itMuYrMFy
yFQJ6SOLLB2c2MY4ncakWj+LOJKk6l6Szigp8mcLJ5aGnOmW0wfORDbQ2WnECTHpDm7aecZV1pS8
AWz906P/dqUhsOMPVpKpyvhf9gbnwTATLps51/imb5vixdOjnFmE6vUIJ0SFsgmiz/YcAGzE83XS
N59irkEzQQLXIcZLYgAJdPCUcz9J4JZKY/M2jPVzc4MECJQp3cxTYSmhYZLKJPLLhP3andIlTCKb
Ca1GddeYeOuIokgFqJWEsyuVYRO2sFN3KUeZ6Hb4o7UODLHiXA2SvC2WoCAC+WmBKbFOHFn4KDzJ
BdKY3cViw1N9lk53T7ZdfY47Kxod57R0F4MGiwvi2jjKNc7XK+tgfnsM5y0InXN+i9cO7Zh+WT/t
k9YlF4NAL1ZU+4biYeKl4PhncQu1CKLmux3iyJyR77EBRFoOcdRtU7gr2a+BbUmC710n37kqaEO2
XRPxdTuqdcXzSKqhyZe/pGoozxWMYSMhGoSokvDb6KG03wT+GhO/X++FeO3qD0XCu4ZnYunScz3k
l/1FSmEC6o8Endgcf1kZ7zyx9j8s18aj4uBRQSV/0o321NILkpKoL3O4wHJH8YV8cnjrn8tXtfwt
J+jFo3LSY/WUZeZpIQrNIrtZ/FaL7qPRt5f9aFgW9Sq6p+luF+R8saEA1hjZRNGpSOQTZfRzkn5o
raefGpmcmriD85E7ZIvYS8lcjnEI5cmjpQHTnvrDglTvLGgug2USoZXwha/99UiSNZHBAYVBlrxs
a36WR1lJzg0tCknsbaJd0AFdZM+wCdQRG7/lEPTyf6lsYmM4LodJsT4ZfJ/SYt4tn+tCVyzXYWJr
J3lqyLHYRVNluu0DNfMPFGmhUXRn3lIdoRd85xnm9gbbedat/Tz/MEik1zoT9fZ/VktI6Dtgh8Im
56BiJUazVYLwvOb/0mnjjj3MJaqmtTpNucEYvgkPxl03s3tRaPeu39/y373C0GsbfSejx7Qav4Ve
p0LZA3mYTJ5V33TZPNlPJr5qYFbMiedTttIQghJlxQTf+e8t/TIE5WytHeZkL40f5+3ofFgNxrrn
tIFFgWDr8KqQ/4earYRFYIwmmyGi+7R/xczyVsdH8q6JjWu9OVdBIaMV63XBrW4T3EWHEU1xGs1c
I/L+MDA/r9anPbL6uGF4SgoeHfQdTSJfDUxPjNZtu7gm5A8xEo9Ua7mkIJ5bzyGbAPSWWwsNo4J0
t4Ao7aZ/5a+Y6MFhaa5YONKiPy78SPykSkNaNYsPWAZZmhxzCQDXPu3bYLN/2Iqxby0WMspVBxX3
qznHYJisDHs73hCkDDR8M7X8zLBxRl/KlhZp8xIcfjrQlMiQKvp7Cf217T9XATagWa8rawehj4FM
wSGPZ+2glyqsyyLsZoKFhQlbB34fnnbRwr2qzZuYzXuTosBIT3GF0wX9Kur/zOtSxtDqxR6eRdoF
SQZupEqu6+8+wXbn1u7Qt8+pkJ9sEEAL4bxg3mLH/WP6rNb2ORbiQbV4172UYizNMWF4zS2p0yfb
cLemMKNMH9RwqgkUH0zmxVm45j2qlx2GSrY0S9SCJYbikHdRPsRRN/fXbYHGBzZreG6FetHRApl0
umTfWMiB5v6ZW4DT976sq9d1rq+Qr12HOZmOD59oKw+Iufe9NB/ae2A2qOeU5SxUBW3J/w82dFge
T/ykjCc3Q/VU2rx3BiJqt9XysMQ3vwc4NmbBTIFduQlsXbmtPaZVMsBKWfX0AcxwiVCG6Rux505N
0faqmQS8AQAALtPdIOjxm+Q4ZymPSsngFf5IXvojoZndrABC3tXIixJE04PDTpx2J49YzVyU0jp3
ZXnuMUxu6wdJUyfGhEG5jP57pwRcL11OKBlCuQBhhO7X7SHKY4sxmCkaeyv/RpGh+s11xWfZfZIa
zUeuLogK7Xdwx+BbQ+2Wxr7hG4BaLKcq2boTc56nZtDo0oTLbOv0jvJH0feaUb6Gfrovv2B3tfIc
6SPsRMwuwhAnYeehWpMPlE7uJBkEKmZX8/d7KjatOF3a3leZiBmDycUOo0Sh8AQTb2Z1kHFhnRyz
Yw37tv2qIDuYeZI0Jm5S+Y1vhcAL9WiPRO9BaI8NJYAvdVKM9zNBAyt9ctEOiM4aGACb8ZWQN/dO
9cohUJoaQ195DVb8fiDMC/wovSwft5R5CRqlUdDDWfeu0c8pBFLm0sYCT02neuBLAOPpbLxGXOm6
EcyJm/3WnQUPmIsZn99Iy3YUVyuImeyLebDQUH8zolNa0MKVv1gM7yLl+1000Rseyh/v74fcJwFS
DrLqnMQOdIiGA1B7ZiGU47GF5Vz9VpDR1rnqER3EAToc50o5Wld9JsFNQlAH5opdyZEdfXy/ZNQS
Dl6N3p0NPMiA4jx7Y32CgJcInaV8FNuj0Bje0uhvs9sw707x4b+/4Og8u5zt2UysIymHYAc1nIsN
+NDqlHVwBGe2iMFia4E5bUFmYO/FxEacxTDt1HfHpaU3ElAiTR0upIfsVAIRGpMh6qAcakT9G1Sv
BjvXtJXAEtNXxWLG4ghLKNtjWcJaxD8393s9068KgYDsJCfOBRWRktIjI9/+tuimJmM4a+Z6UaAQ
t6ziCNN5KjClyxQDsXlUc2mfDNiT8SzxbLB3pnxpeIDM1KduwYMxJj9KU/wwwL3HK+zytPzRNP62
Li9n/y8XfQh9ljGErF8Z31+bvIqquUV0vmuYcfD+IJbk/Y0GdK1B8yVTG1e/F2cLrOpXqin8n+pX
jQKyGNNAiT8LttujjfHPjtIZxpcDDsBjJmVoTy3xWw4cv7yYxqUaJ1hSjPxz4gFVzoHktIGjyBj8
TkylpHg5Er7Ibthm9KtHiAMFueaMQ0S5RJtGjZmNl0pj1dG93l5PShbYbj4BXkSL7Cetpjwz0TJ9
z7W4d0r2SPLp4ZM8cdXwwQprwKOlq7AOt+KxwPEea9aRJKLv9pqJ0Brw76h4Kb+PmV/blLAdhj1m
GiKvgjTE/KhBrNyx1nifrOt429qebeF6chgtDOx+yNlEkVz/oTGooEsl/0wEubzcCgQuYcsXoupS
Fh/0w7uk6HbGQhYSO50i1UlbrQaHfLENL8dbWKee1p7pGb9gQU2GgrtXFddxUvYZws1SOzLt+FyA
FnDi4mQDweMJsi0adLQzQ7UfJogELao2EMcL2QYGNkiBBNdusBWR1NzsrVe2Ye0zgFyimR8H1zoD
hcwcEDZl83Ry+75KyI35rBk2Tl0Fudg6WIhM3R61jzTJqH1UhJYxAV9If+KUgUTTuwQsAF1kop7x
XOPa2W/PYoSsyAzE3EvvnE639xqzJ5mkYTyGd9iofnZS5xrPTLmTEgAUfzmKJUUIDOSTiSwhHukh
+yEQ6Eod0kxyiYt589q708k3HR3GplRBHOYJeC+8r0hzBWnv9dBhfpMBhWCBSSCCtgeV4ZEAJJSd
ZMKsTYDag4ziW5Yvjm5GqWVfrdK+YZ3O4+fS12yz99taeU2XfkDI/mAraeris6zyT6w5rSLCbsM5
dkvbHin9x8TmLDN0f0YoFZNqYFS/6g5la1sedQC4TdgxOV2gHrfibpPhJBsqKnfIzJ6Nlhd9CZJw
wZFfEOIz6p7oxkOskGIEWMBS+4iNr5oFmczlEE6sxvJs4XDK9kufnYH8XHKik4dMY0w6nEm8DycV
KznftRB3MWxuCPMJ6IVXDfIhTRLGkMycc8fDROTqOQHvWuwPDt5wLPMZosIcEzACxneNlHkZ92bZ
r6dVUk+pYp1aGdnmZp3m0M8zM3in4Y64ptBHlvwYCSFFM/M59cPUcDXN4F4ZMZJATJOtiDIASu9/
G8GIXp5I63b0qunbhiORc+Ko+BRQ529GephlFBlUzihHy8dSVD6ecza8+xibubZ45gDeJ4G9uQXM
bLk+U1o77TzgFcksYhCwekmnZIP/o+kHNhKfEgbVRDbOeUc+SLycUTBriAor9UhMpdGiMutUH+1N
EMfEIBT0Cvz2rbHXxpXACIrDHMnaqgf1xwavgm0UIW4mCBItsNc1mKYLSQyXdWsvPREa40iUQZ2d
heBf1LSbjsIwFp9ZCbGhBtH8gB9wnvlGZNZPu95LIIy0QfdYW04VVl9JeASAe7nKEU9Hgn8nSMl4
EBuhPWDsFqiiS065oiHTaUITHpx1XZh1Yf+cDd+5mjnRtSvWo3JnXdk5hM2n6qiXy+JIlxm/jMAv
UzZQJeScGcRp6zJYbsNFId2XDcbQFnuFPD5rLsIRr6vkGpj+DpeV6xqeHM5fHefvtKjBQLSEApNv
YiLtoBLAr2acGUqAw2efQZC6OpHntv7syLKZCckbeXvnmds8RHQ0P4DJEPZZrfuEwBRLhnMo2USO
cL205slZ5zBN+nOeANSDhm8NXOfbYenMne4QREtamjBvTmsxxfysB4MUEwgSHXpmBa0MnRfT9hLt
+9BrhJU4zOGB9UIVRHm6jwm+H7le7AcplJR8uzJZPU3hX8Cf0ZT3SoflNV3X7GeeTxedvHCz01/O
DHLLegiJXZS0PnH8RMZPn1pY6OHGGkYmSHxQ8Ifsv7XmI2OrvZFXUiFc0ghjVkm6P39ZvAq8C8fp
X42TSTaRg+GMr3CAlcqIGYpQahV7/faf1OI1pbbIuxsh7fuOVooZprchC7GQNZHT4m1kkyEYqsqz
vhWkHd5pjLGZ4cAFH7RhLWlKLZQc9ayHz01aIQna3JFmBICsW+it1a92V1zLDttpSJeE1tUq3gDD
KmRAH896wOlEVGuH8MeW2qg1egxyYyQa9K22xIf50sR6sR/WTycfX1pc01VHVZc9Ol25CZcNP0TL
Nwscqcw7244pctZApZjvYw6VXqrveKPKCyyKr7wThx4Q0XbpkNEZ/S90O4fx2FCKF74Sy35HUFyh
KwH8q7Sbb2n36w3Dqpy702/nJRlRkFCEDJt+3BDYIqA5bpbBPcIy11GwEa2M0iEQtFjmJjLdGp7s
+LUiRFLYJxrTHViMntLovGJnb5pQXO2f5Wi7ZWkdDLEe2IaR1NJ6YDS4BPXIBpdozS2n/DmRP1ik
LsQCUN5bleztQ6wDKK1JUs6taNLXmyTqh0RY0I+KB1hNtVdd5rsJeGLd9J8eFiZq1u4HXyMSrM7N
jPc0ge231b59YeNaMZuvluPnhauhdMgaYouGLtBw44/ZyNmN/ZxsIL9vDC3pyy3py33S+s0KKICI
iZ6HcXQIxiFvTP7hKT9knn/OTdGz/OcIaKw0Mk//KYPxaSEtG2vlpcrxOZc+sv7vavT74c38F6wR
Gy7tfLzWSx/p0Qg0LHRevSpxAZI7mGiEBOD/5eKu0f1Kez8ftGeyn4MG2EaL/KxW0A0YKC7/S9cd
NtgZGkCeQo7s3+Rnxp0Hq07uss7XZ6puSnEwbJxXy/Qy4UFLqAeMxXwV1kZKcNlAn+ieueI8KjzM
ehIhibHV/KrMdHN9UfC0Ia5FUSQgV8djguMm8XuBSNbkS8F2v+NBPNoZomdSYxvVYVD53dVgl3em
mH3VyXyLCidbqvcYS/tWHwm6IsIHz1j0ogzXhgMm/bz8/Bbo1pPfKWzl1qx8PeGBR3Xa9Gfo7DNR
5p3NScS4GG1353jwIP35NA/8Ke3z8l8Pxh6Q3pHMuy2royTeopjd+ESSujl21zpQTyZEm4saqdXI
DA68GsELUh62NBWDfZbBoLj6JVXFcbETP2cT95zfZVUdV5FNxuvcs/MzQmG2+L8QDgEVzU6Yd/+T
4mIvbGTULCDNu8lhNWkqmy3wuS7I2QmzulLflUEm6wbePwTzKdwa/NujFlX/Otark/zEPTmtj3Ja
brEjoh3Gye0XxAVqL9aQ+PvK1gUHOuYcwJg/KoB6oMsmhcm4EERI6kfscP5q/ceYZG+ykKX8sqgz
Zmb8NuvSHaIMMJEmi4fUYxhza7c2IlayEVYYpwTO4ow2UvJUP5OAUOYq86WK6YOeu2U+Evd963sL
jh9Dwu0y/IA9zV5XQtvqrnxRHL+TrEBCcdyf2Rle8hJDGgnmXwNfiucofu10NKmm97Wc9AWZOZmR
9ra4NZ6Flhqj/swclH6k67LiWSpEyF4JDkHC+jDi8ZgULhuBwUA6DfGyX2HGr6S59aflE4WBRhB3
h2Sh3bW6gfY9jSw2B7iYkT5KAD9LRskir7yhcA7dKPMkdIfV+ZOkvMb9XGi+mK2jZmq+M8hBL6aT
XaDjtP/TUwKYgQyV91ymlycMjTcvxPYVrmH/AYiYWEAm0cVLKRy/QClj34fEvFmJfFszQTvzYf2c
XUkU/kR6Wz4Vr8Z2nmrLUpZsFdq/G35TJdPvwsLKzkJSBY6JQprtguQv0LsEmQEFaGpmbT5aSij/
+WKdVDyTKN3ZtOgBSKI6VR6AiUMr/aRzJ7MegvuCsvhiDq5w+4QNGeGIO5s5tL46MD8ZLiY8IE/5
Mc/nImdnyqXywp2CiM8gT0fjk3FrfY2grpzVmeCcvLuCZGWQNcB55WAcDiIl/o/BBzoF+TDvHHAn
jnkUErcxU7Vs21WkFZJZNc//9ZLmNnYEwhBw8rfRNkDdPQsshCJ58Ycpv+jXdku3eCVPtP1f/afQ
vUEmidhoQvludThz8jmiiqkG89JamLVFUKuzu6A8yKkLi/y1bQkSTXpJXNKL3GAxRn1H2KvWyB5x
Hx4Kd0W79XF7SAhH6Yma0eRPtee5JPchIbHMrsmkJWG8tgJlvSnNgp4mBjFG2lTf7XUn6CRAEvg9
CAPEqVT4wHQwNidgu5rg4wCzdA/PbV/jQnGK/p0ggowga/CwQKjhQBZNHQDNxh1VnboMPmkKCGFv
mOgnyTohJOYqFct1XkeMZjiXITiW20WBtjtjSMJzRTBaJsA7sNlXz6677JBjevqs7df5S4ItggSm
ylxNz671p4YpfsHajV35qFIQ8VkQ4UA9v1HPk+XG//SlC4ZCuViosaELLq4ew5n7SIsXUFDyKQc4
Fea92r15dTwfxyoHprTTm4/2d4aA/tCjsU8Oi9V9oc3+ouL6rDPWIcZNY6umEcfRssArxXhidXxw
xCc9pq2VpwyGSJ7vZhFUBguBhGrEIKavcuNEDdgckEx3SEf6ONNPTBuLQOFJoJuoKoyTnINJ3g89
prfxVo3xTh4wBRDuCDkkJcZqlz9Z7N9QVt8KeFosUtUKUVwegiqJJTdN3eaYW9JDF8ZDNYdHNr8G
1QqdyHwLX+2fM5wj/g5LbUO1QDMxHeKXOjB+jHcUPRrXVYYXpQE5meE0oit/s5I6R7uJurg1BUmA
vKSVveKMZy89Qbj+agkqgotBxAA2GU3r2cMc7O/3a1cz+muoXaSSMTCQb1jSrPdUu3PjvaMxgxEH
SwuIihnml42Dm3Rn1MiJXxuIb0ixPbZ8G8GKDZpBjcvSjTSgEu8VeNYux4nPYrLmL7N2JfbzmSye
wS1mECIQdcg3VV1R72D+w8PwRtKEDVYDJEoMvCs2m1zG9zcUajkyh4HILU8rL9v20EQeVhw+ss73
ukb597f93bfbcc73BdGFTsnoUybB7bz0ekDSW3apG/bIBlTaxPlUlj+aqdwMJpUkQRWIn98d3zPp
ikelRSOVoA0HQoeGdkwMYFs82fLRZAotuNZ/zD8FkQlWFUzF5v9p8YUTuJKjXuWb1jc8caRJWKEs
yE5cSM1jE13zYlUGE8kfa9V521wUm3icXRls67eGZwgSrm1iqbyosrbrtGgjJzHNwQtpDjLkC8Rm
orMggyPUA0zG8csGBozmjM3eAuvWKSzbgXtgWUfvb7/ghL/6eH0wGpSb0ZuARAU9rb7NVPXvW55I
YgWZX/UIWaP12Mj33UL8FvgAfFGkG1Q1TKl6Z+8V/GZmt156BksZZ2BGPsp+tDT8u6D6OVu7GJAI
C9EEHx78VK/SG2rh7dFvezklL8cpT7pCmiOPGKP4hJuUb7m9iTAziALB/piN1ymtok5LLhYrOsbO
cXbQIp3NKkOuGF3izDlJrt+kHznPAtS5/rqBaJMG5o+bO9SexWXYLFyNJLe1Jjri3repEuxJOxmk
PMp/VCkJFWkD7wP949warHkDdTiQwsyhsbeKk6EipkDLnzrkFfLzR1JhvM0BMb44Z6AH42Wz+PAF
s72vzQn/xOeVuRqT+xyqylFt3TUHXN0qAamP9eIaieKWIZ9xPB3ovKlZ+UdZm8Z9gT7sbE2EcFBv
zzJO0k3mQQi38Wbh2soc209x4PW8D+MQTWUeYmM+adZT7hW+YOA4O+H3XCd/7VJ9ZfA+6unaUDqb
2/LKml0v4C8X7D/QZOFBr7mxLd65d50cWE57L+Plplkue99Nm3F10Wjwskz1IIhVs4noEDAXGQTb
ryTxWVJFhshQa+1GvwBBwkfu7PhSTba7dOK2FsW9AgJUEhCYJvfuQ56Tm0lG6bSe8c6xasWJX+wQ
7+FuJ2Sq05FLdtzhjPF6Fl4gr5c/U7xrnJjEwCKcrf6kSyOfMae1dxsWlubpXah82pT+czFFSoyT
PGgmzI4b9wDBdrOnNss1njm/5deAN2IkxUHU3UFrxwvWHN7+M26m+tnVjq8SQkfEacCbGJQ25L/4
Ki3xFVnAVaqrqMCqUrnvNQWErI2NMjBwZmO5dWQ/gZBpOJILzgQnQFhj3IDg7uJ9bJEn+EaEo7RF
Wke495C8kfZ46i+EMe975WAyeDA3+i7r2Zjps8WlShfMXL/mWiLzJWNyPN6gJecEnL119H9tTn/+
8KT+BH87dKetV4LJld/NzoyLfdeSU9uTU4sV403bXhp0NETV1jZut2aC3WqDMua7++GkiHAYXzV7
KUdn4xCc+2XQ4RBH0h8F1JybXRKUhE+SMmPF+1O5PFN2lZ7fKNWqW3fMpZmKN0PhLxoDZV8askdp
lvehSTDH2tGchUGMzacnGYvFJJaNijGJnXpyDhS2LaKsMFFP3/LlPGmEVwLjGUKgev7E8VxLpK7/
GTW6Sr4XK2F9COlus06ajr3ce2a1hChamc/CW2W/XmGvTCRmF7uFT2yCeC09ZHr/SnqURFyt4RZ6
BUCJdPXNQTk1Fz5Yv7m0bMpkVgEN2AUJKiZ3jS9k2ZeHwWeay4gSiYzHphYgbpC4htHjhWf3RHqa
lRtuz9qDTUrE6WtuP2zjFhTaW5djhVLEfwpcd3vNHQnnfQ79R75sqFSwhmZH3oF1XF5UbyljEO4h
rFvrW4jtSmAAX9LBwNdqx5d++jQMQYYFx/tcnk2zYAa8tw4p1x7VyMjBbr34sPim/Y+p89pxHNuS
6BcRoDevIkVJJOVTaeqFqKrspPeeXz+LhRlg0Leua3SZTIpnn9gRKzBVcSdy9Vncb98uvfti4kxj
gt28bgoFvCVRhpkLyC/LwKmJV9Q88EhaJIgIxDXqc06Ut6ERX02SvCveWmneuG9RqfD1QkrG2NcG
WqWfdcbilT8D1o9m9HsgIsOsOIIGSJ/4eEl8fGqTgwwXxBLWS6soF6z1wvguasV7ASBuHDnbV7aM
83TB7DYmsG5q4xbl+dVEPdyG3mgvgxBM8ayJcZCuAwlqbGeglxINedSZgFZH9NzVcsSuAFcWyI90
1yD08x+Fpu4bsmITWTGaeJyyhXJDgC7Uw30Ls6AIlvU7tDBS0pIXG7CmdfWi/hFRukVQ6kvZwmAc
jzlra8LMo/QgQxblzV2XtGeeR29L6DwlixezFKKDtexZJYamaxFGLizehcoaVspG1nmCE2vVI2bf
lFa2xYjDyn7gdVVxYxcQRoaGNiMC3QJvkdsEUVBlCUNiD9IhxTisYmHuTBU1l+1x+TBXXFtc86cM
WYdZjP+zfDXiBF592rC6x9gAEbg6FH6SYtA4S+qY1wyvd4b0RNnzr/YX/eYGNYFEjdyOlu6K20N3
HzWiIcyIbAPazDYnTJNmfoWol8GRDWsZLsKPMak0tUaPaDNPTEcsfEeVPV4jvyjcwNC6m3QVpOR4
1DgpJEjNM08kDfdOmXFcy8mteZp/ogJr5NCfs4l05j5UyTmxcKfJTkBCTsg7YRuuW/0oMudFp0Yd
P9DBPlNp/WQWTtUnTNzAYrSmAM1A7KGeLAN5nvKDGNtsK0tPLRyRkolui/UxVuuziHhOknRvKfNb
1hC6a+6hciQddD7WL6Uaj5PZHyW+eMYIAmhwzLC+y3yI0Qi7Da+UXPv0kp87TXiAg+25Oxha+ZpN
4anGLhQhc6bYsS93Q1ecJWk5G6lO841sazX3hPajLGVnyInEWCpbs2o3Y5O+ic1eHuPTuHK/qGeW
voygHVU+mKUnzNJ9BkkaCuuWh6ti7OVzdJDbeZeU8yXZjiE2DTS4j9FyWMQWKjagdb7emB/YxODb
0BBbS/Mf9Klgl0tvV6LX5DbA9q9c0Ww0rZqbJpb9hUgHQJV9RtBb4hdsaD0Rk2tkTFQHmE5lTfvu
xxCV64gk86jxy/PiXjhz9V6/inV/mRnDjIrYpGG6P9OfpJKeBq9JpT1EV0mtXMKdOvtpFD0lNW/t
fwPtcisPwhKoc+bJXIgmHJcIFTOmyFHfFTJlFQn3GsPA0UX7BObRCou5pBr+8KerWfXCO+gLzRU6
7soiYUz5tww3SuFgMStzX/wZTbJ9/S5EIzwJQfsSm841ij8oEbsqyU+dph156G3z0xrziybzLqvY
ETYAHguqu3K4PYXPaI1H1ZuyDdESriD80+So0Smvk+ltXJ2sqaCoXrZOfsWOgpMvIFGkw0K+Rn9D
/m5rk3jwpfgZkxHSTDkoeOj5SugfKq+MLGHEUJdTs1K67PRrfV2UVz93786zp0V1+ShJstP1iou2
JPbc3bsQTec/auXoNOjF5VyFynmWqfw9RIWF2WZ+RbQ3lTGfijnnResPleQIU4PBB+66ynuOFGtY
wKkZctbszFX/EBd4lDp/yip6WwZ3bX5JsO2FN2MSDxnhkG+TPLQcJJSYZ2nkK7Jw6ordajRUJZFo
sL9Nqt7rZMUCIwVbUOOSyP0n7pwPGZ9XpcoHhf4jkpC7VJ5te1/gWI7PqQXc7lPfxB55J/0sZnOB
OCTlb9H3ZYiig45WZmKLWqw/0D7acaOrjG7NvqODgtv82+aFFa3BzJ+11fPuN1yw0SQ492JuuUnK
MrpBxcAXglsdw4wMJhFvORgpKGeUPIfSXlSPjDrwX8ajTL9wfc74d7Fbj8LX2OyGnNtqO5BqBbOP
E92iObGbjVM1hSeRAoiBqmwiZgyfsXw+OiByz+wIzqsZnat+Do7g2aF9SalCFLY5kPQnZLCPpP2k
FSdV527PCiJp6RdjOSh2c0AbN2wgPgO0BqRa4wiYnU3N8eEEVvqFzWzPFbKA1FZOux89NiAaTgeN
Z43htfObOHaKdd2rDyINeFgvzP4fNaUWzpz0H9/c0flADh+Tr1A7G4fCKeyNk85JU0fQKIIVZSpT
rzBHhxwmIIOiqERur8l7jTrQLd8Z64KDn9RphUMp+gWXPwK3OTjHiejsVD0UxAFA4bWOR4xNt5lR
Uev7KGwSHW/5QGviD+L0LiM6p78TqeHDhbhrWvAYqitCBbfM4ZieNJnKKarxQnNA0pVPLV1iFQjB
DglZVID0nHTh1gaGMwqDBzR9W6km0qsf8aph9FeR+1hllFTMdrromssZT9op18x9VX7D7eMxmkK3
CLnPxBrGGcbV0AvRxtepDZhJckqpt3wZdmmABKJHG7NG/cnMOlblsMKi5moFfsSBOBD/cN0UR2Pn
k7lXCQc6Mz9nWRdH7N98twAtlcWpswDZakDLyR9ANFc9sCww0nT8Sa4JQDwc409xjvGmSh96H31E
Ve1rJOwFVjAxxsFq3bVvaZpj5CKtxu+PNqSa1Aos3k4fzxPXCsA3FmpLbbJDj2/lIlxDyDtFNt8w
MNyMT9GmL9vjBFpXjbJVzeN49bJ+cnv9EYENsNrcS3uNayw1fIa9OrItWRDkQagk5BRA7I7I3RKo
HjlxOdDXhg8jpARWjlHMFmIRTmKO/8bYJBTm+/VdUixfpefSS/rqsiyS1xrjLYyvXfb571iyCsgt
lwjuCFqirKQB59KtGhRg/JDPtlafdC9ZmaM0jsgid2GRO+BFt/Cil+DVS8oQ+H0Ag0T3mD/VFdYZ
77/ZtqDTSWXk1AL3C0HCeVlAvLLTZnGs7S8aiFRkaAd5SWbBs/6lIdHhhnykP+IImgAA1foX2I/y
u+VikAvpvQm5wcUQ4Ebzui75tV5Yf9ax3WYdS/rHSjygoYSSQGbOghCIK9xByymACkr1X0qlmcF8
hDFPVthli4nfUHYXFbYkIBamJYJpf1PhrfVEiNJoOoMCDuXqamLbXRactW99WFzrJLkYhhLMjd+p
FGzaNXwGL6U3oWQCRwwi2DMWyr5h5d4Q7rGSnxrSBu3UQExLVlBbeCIlPFGsWM1MKupxNeo6Ll1A
nxoOizH7m9Vs4WVPUBd/khVfJn4MsVsjhT//wxdo7Q4PpyWASgGngPeWNUdDp13OikPiR01AMtPx
7lFcBmp4zIFfakGJGzsRRR/0hpBO7FpoVO4sWx4/cWocLFgj0YiinuAdIRWYk9aOvWGwPAFGJT4U
SOVBL2XnZqS9qy8u8zRejrG31qwyVpIvg6NNqj8LnPRi5jQL/kk8bSqF5VyjvJAh2qBYahGofstg
Qw7cHweGJcOytRRYetGcSE5OcDF2FUhBErs7wYLUXPUHqn9chiVdfSXc2HhbsxnxuDbLS293Mun2
biYEply6wbiCGL2mPV2ZE7y6ovOzVfHTIg1ouwGgZfNlD4qu9LlO+TIFIgUFIra6tgEecRIrCI2U
11UyJmBX2JzbcXpN2uXStsTMSHN2C5FWCym98yNl8HIctNVRlymK70s2XdFptBR7WWhUCol9WNBs
BcPvz+Uv0UguWihfIPBe4YcfDEoJSlvqCRhP0cNK2L3bdGLfkQ8Hf0Jz+UcSFaOAOjP/jvFXZTVR
tlxuw8alwT2NBjviCEsygnUYu3SMXfprsJuJN8hRAjUf+WTHnIZhMp4/4VU6oDf3xUoPwFUFlzP8
yogShjkOeqfXnP41cn3L5yeb4jdl7V7DZNF0tWLO3C0fPavbWaX9Dvv4bmbvyy/rx3XlJ1LhC70T
yXTHIAgkzIGZoLiyjpWT/bSBVa3egBBYVfylcvqodcuMAHIqOYTmwWXs169ejq+RRRqkRCuIgpQF
Rgzxddp6GtajLFQnXcPDfyCZdaddS+DG27vg+uiRKet0n8V2oluktuycx0BqtMv4abDktnG58cHv
S1c9owCWrxbnm9z9Xu7cqyL9WP6t1NypaS7LcDB1NJcJhA7wzWFDMewYoQ8qkkotJecRRCwTNXCC
hUCHVpWQBxevElibrHgWc+/FOsLEB9auzjSCMMTMY73JhF7qSvZkeJQYRXQFmY7JO9FhHTIaAo3X
6CzO5WuTtwiCTqGEuMQbCkdkV7eYJIp6t4ag4fEaxxCm2xExBFIJnAGzJjuAXiiau2wBL4dQbCYc
j+RDEQVZSVAvIgQZb+v5SWNQ18p3KaXvZO5eCmNpGXJDlc03kfpx+qG85kNjbm+Roync3OsIaqXc
OdhN19CTEbI4dW+S0d6NeqfhbST1Wr0kswowNvur3vJm3qlsCnQ12dctQ2aTUUCyXhFwaDlxQ0Py
oDrEcngb3ckWOP0NCgcHs3cFynE+ExxYu/NWjDM4U/tHUbLTJIsnYtRctmm34t0qKl7RmnBeE/+X
6Kld/PjUR/3hgHKT32bm5fWsNfgy8vCsCcK5k+Xt8Oe2J51bpTkruhlUl7Uj8L7uiwd/PPKZSh56
w/IqhBsixk+Gljx/DtLib/9r0DjPoLVU71wOrbS9adF6U8iLqv0fg7APqL1PKjs/cjyNU/+ZlNyx
u+hQyTVeiZUtS8hrifZYziEpW3cK+8zV6bpPszFJKHNh+QuQ+diRG7YOHz2kbt0EKg6pm3K6g8S6
OoLPR8uO3eS/Wk3daUyRzalXYdY/2t8prCfJ5rIiSBcMFpfFEcr02YvWvRY0W2VHHVFkp2jrmSoX
v5wEiPWzF4EMQ5wy+blR2k2DvEd1SmT1ZGKpS8uO75FEYUN2hXi1zd+oeDy6LfcXk/Sh4VFUI+gR
dDbtbOBtzLvsHGdrkIf0JBWls5jCbowXz9w7KhA3hxbshG1OP/AWKuB30GqNFReKYD/slnn/nmMy
J5JyfBcxHbnRQkMY2mdeE3TXSJHHQLo31l3Zu45JGsPWtIqI6hgMtnjR+3fwEqX07KhJibDddIhe
P+KdYYdJBfNfFUuOWmGG5rYjIBf8wpcL5Z8zec+CMGpP+Jy81qFyhColjUasoU6c0TrPJfLYwRmM
3k0xg+ggO1CydiGtKiq+94j8t9VSJWR/Gr3g9HG2X5iggTesaUU1OP4AeJnLdAwvG+zFCDJWWaF9
LJBJLaeHl0HU1MtRBar+UtCV5sTnLrK8kv4x5lIjQiIR6HKCZsfnPzfq61DTPBXVjz4an9R6Z+Zt
iWniQyhfdu2rbfktT18KH2uBj7UygDXFrRsJAObxgKXQgHUxCGlo2fymw/Af+xrI4pK38lCC5Bew
qHKF1ybMnfvkJlp47+lP56Kc80Um9bE0w7kroTqLK422ht8R4BpmCGizcGTlMWcuFjw3adjhVwDs
UpqQeLhCHq6Shyvj4artdVWeSxreYNFLS/qShwvPt0ZRKUzExsKCXdwNJT5LnLWYrp3+R+J9zrS/
fNIsD2O3goNAiRCxcxHcCwSCyZF+8uZ7UiTA1Uz0WQInVXUESrN3WKHDs6Xg3TiQHN59hTStaN0e
t5RMRhg1/RQ/+p+YdVj53vHTORE+zFHiDpJiIlD8ur4ZeHuyOvRDfoyd5uMKgudl5Olzhm7MKicr
L8U4YNd0yAVatEbzVlJlOn6k5qSp8ksUihfYMv1vMZDDOyAFKK3upAsOl4j2Gngylr4GBqt2k7vL
XBp4VbTrGk63RPkZ5cLrMyJLvXBv3/HBvGZ8zPBM3kaFvAuROlX7r9PTR1gZN1Xqrri7h4lkkeW2
AshB0Kdi4chxcjAs8RBBajVT7cg6qdBPBcf+UKA3QXcNh4kKItmvc7C0SDrJU/5o9MnDCS15hWA/
BRUn2zI66nYBR38TsdeJFwPXs7kklyqvKBvgkhE+uHihmxHpDZOjsi192FEQBWXrNrnjV4X3rDcy
0BGfEem+iXTfYFOdowdxqV2yn4Hev4bev3nRYZ5QcQWmPAZT2fX4qvWTflfyrXwHltEuTG1N3txn
3TOiZM5UbpW4a2L5PpojATJYkgbdRXBCTMzHyak6jtBKGIxwo4sNFTK69iik8D5CXVClF7wYrIHm
ZroPo0sVNRdrGC/V2l8a7JTbh3jt8GOQtSdqciw4kfHWkINV4p9ZGqEyKySQLg35jm4rW4Wk0Pyj
KZTZwjA/HeqUFqZ5BI7Z0XbYbBQzJdb2Eftf4XsyS3I7Nn/xThhMzYvP34x4KZrGhOMAnDUs5tBj
sCpqk6etv7C3F9kzNbwrla9Q+m04d+ya8WtG2lXhhxQoEOpUuiGRq9tKtthkHT6wjy5SToXYlk6W
hEGdsLTe9Yf60xFxbHN72refWkdOauDKBztkZJOU0RnazW72PrJjFq6zxrmt2LPA5tDM7lKu3EUu
HZnBYsM7K+SJG2HfUsDN4Y6EQx6K0ckqOabPoqgHTu9aykPoMJOduZQbzU0/n3UQusjX4xQoVn9O
Y3gEoGH08VW10CStzi66+LbxbSGn3tK3UK89qwGlQBRo0K3T+TyJCu02VbDs6zeRlHwdU/Kxq/bk
fZJZcqflgR0UL4NGwlp+zF8a25mcXb7yVh0l4iBQ3R1f36eEikBHnGf0oEXLAcpmzxTEwjx3jG7j
MUGFnpj7JLU+hkRjWnit0w4keB7TkaJADpl5sRs3GU16Rf6sdPGishvKNUIvf0IC3LKvNymAIM1V
Orplt4ixcNTH/CgOgNswD0Xxeh3N+nOM0X8H/TKEyju8AKG/YXRDQyJA0faXcKjP8cEn6mCQ/u9J
fWBgwnkAWdyy/GIZz9LVfAGncrMqt83iO5ZA1YjGgScolw4OeIf6jtF3n+R08vRvEk+NcY578gq0
PZnC6mlJ4mcuyQp1Dvpzi1HBtvC7RGu3kxt9rxXzS13W93mtPuyfHgdbaFHtOKs+Gwgfu4pC9IIb
XxIhtJVURnHr076aHI9Azm1RNOhzDhnoGIGJ8A2ly03oI95wR0rrKUzE8FcFSGD/VxUwaL6EXZL7
EEmnmC6AzXmmVSbXAgpWNTvEdaToTFg6ndfiWw7jKKR0K+3OczhfHIQJ+gbSrW8An2BCi2hd7RZg
YVE078Q1orKh9iCveikPezkfFfqiPzdm7S9uforc4dHBVEQBp5YEijLgYZh8bJsTVBRYkEdcF6wR
FHdE88hlgMw2W8ZDWA0fJV30rLtsUnASWeAGRLNkPtKJki6owA0TzcCA/puitbU3j5BQjmZsHJNa
PWZcKKhGStSvFHJmOlmXOM6p8oDPDN3fTM9EQYMZ3y4VgTbP9laEemqdlaZze7KrfSQK/kpZlLRZ
LfkaiJR4mAa2IGG6sw55EJV1FXV1VneSvRkOdEXpNY4LCiMijw7yXQ5jVlH6vYD/dSmlwwpA9jP5
bfJft1m46YOWhvaCxOjqnmWZAtekdEX6L7mz49E5ZLF86yHv6ag8uaReqxxYpcXlYl1Zj+aTn/eY
w6mErfw0i24ABRwjjpyYQbB1uNQUxYfwNbQx8rJ5wNYvYGcvJAMulHJMZpDBMY5PYki0UChfXcxG
mFeoSKQUbxP1EPS4VK6MZ4/bgi3PgO7w2RuLT+jFCZP42q9KEIGFGbABTqjiCB4Du/i3/nfbLq/w
UwmhoQqwq2uOOgTttKQQL/at6T0xtEPsCnKLSQVqAgQyIQOEZiX0GRrU2HInN2CrLY4Ih9jas/8V
gaVlRnkQQ56PbHXLsUSo5N7DLYkolY08qmEyGMujEtNVJyCiUPSKhpXAzYL2SvMAtfG5Y7TpKdCv
UviRndAAkS4YWgw8MVNUnhc3OyWG+rIyLy81fGDGC9JNHX1IP4OQwR/MYVHhaKpnOnsSP8ep/i/q
HfItX9fT9Fasyj3qxOuwDGdzfY+RXOzGnaRuhymzQMkyoO4mbcPmzXiQxCZQ9Cj65lXI+XtsSO/l
K3uqcu/9PCtT2ncNdDdkuilZbHJPYhfew0y+92Z6j7CvcPmXmt6luc3ljjtiE84F9Z+cPfw/Ods6
io9F4dOaYPFPnG0LJv9Kt5irak3U3ITnHqQgENKmaEA2wmnjM7odXqMso8WODM9pkMtS0PD0sTdJ
w/nZCuGzahCCwBBG+Uc1rufz6LCIp103cZccorLOW5tmQhqDQrDhZRY09RD0hR7MSXxuZ5iccXWH
I0ZGErgIbsFkveShggx54lN07evxItcGn9Dk/I2ba2ZA+rOIDP3fxxBVxGKvM3I8ZBhA1gmfPQFC
i8m1m+zMABEnNESE6Ihkgz63Bxqk3JxQYT6dJiSiBjcEvQ3HFCOGhmdF+yrW4bU5a/ThIVUgr9X2
Ts535qhbeioSGj5PKc1L8MHtwm95YpDLK5OQVjM6lobcwTia94dQNPZ9XKGkGCUaJ3yBludL6R9Z
oz6HfW5ClVqMN6NuX2F6yuP2Hj1aKkeSjIxoPL13v81DO1Ct6WWXPt6PdWCPdyT4fQa+ahCDvgZm
RaQtHzVXtgo+LOthFvloyzjgyqDWycBArpsUMjVNf8YyBHcZ0j8AoiKmWEtS7SjXPbVny9VWxMMo
qJhaf0R1KvK7ieKkWO+rzLultfyarHy+fvb403K7/TWp6LGd7kvDGujsgCOKSlhk5lxzCyN/Gav0
KgzlZUzSax3PS5twhK9vfaU8s/xcSynA5I+cD7G8EJciY1/Lz3hGTSONaT4shrYZS2YN/B64uM7h
BbWJ0mIcfi31yIZmWwiemmYPH/3IoEl/ehPe6UIOag5qklu0y5GwjbEcsar9l7CtU0wVVPokaGNk
7PBfzjWUYppEKa5boZMANOu/wt/4pfdN8c1Oz7EI76kngUmEmYm9MUzA88C4ODAuapuVp+MP3GT8
2fsgVme/38xuqnxCFbwBhsdEGHRoqOCph/4WL8lpYnVOcLc32KIojiVDjSX+piNqJSGNUW5DJ9mZ
t+GXw9/O4vhEEcqx0QiGNa7groRNQNxYoegr4exVR8R0UopXDRlrlmfmwOVe0MY5mFipoVJuZQv1
fCh544UYXVYhOlrPqIShWykPGCCGeeL+cWrX5CRp89FRvmTAKNppK2nR6leaCD5X9vKOfeqWdeGV
jJAWtjezLa8jgpQhsZjAdWQS8ugxP2LGBpsGP4tJgF0mLWoK4Qw0INolNdK7E/ERdsMCi/x35dkz
RP0qgLojmWZbfW6gV7T8lS4OJ3dU+ELRkSqLtkjJUYrle+1L4uE41Rtl3+UR5Un8IUHBUbGH99X4
rdG9bc7StStwl5iBkJnn0QV8lYJ7H1O3Jzu4Wa91zPq1veDOmifFF/M+0HK7HOzKYP8c283PQtHE
TG6uh3xI6AF9lBF3R2LFEQVeJAqGF9Qc1ihegxd4QivQAM+YQGcEhn+s5CUQeiE6b+KEkRg7K0yx
5KQB9EB+uci3vu8aa1LIsIRTUV2Zs94EztWMjKR066DTb1siJgYCEpLTlTpiie60Ok0H1J4PyUeG
kMJub/Jw7hdwVUB5kXxpWrdem4vx7ParuUKyj04Z/IBKVk7hYhviDB+n9AU9O0wNtw7ZupeqfqgI
EMW+xGpiGrhcfP+O7K8MNmuYmjvJ65P53pTKPW60e19J98XZj1F6VaNDPlv3vfmpdlWQP/aKQgWj
PPrIxqxOfFmaPW4v4JtDNZAgiM9FfW4S1Q99NRDwN60gkvNW25O4cEvcecUG9IImlKMBzdQY7+yy
JJMS0Yg1gwtmKGjbNzWTgnwhQrDXlukS9QPe2ybobgC9koHLGIkZrTrEE7ghOdlT19Tulo7yKWBw
04zURSAfmZn+1/5kkR8S9GkHD2oCzbWT++GA6R4dwWI7lB1jMHAjd5RImo4SdxRcTwojeMlKmW9s
ojFpFwtWJ4cw5rFRS5jroBwqLPT/1UYShPQ+TqxMK+k6t9194Gjv5ezNyqqXiifDqjNX/KM30rPX
jOeyaPyYjmk62K0ZP4W1eqhmf4+i5pbbE2bqeGMMGe+G2jgJkzni7zG1LRbYH02Lk4AFXKaFThVB
iOuBvQ0pBmnZqVYoiy32jAPWAyV+FtxO5hAarsgkYu2JfVTY+YRef0d+eMekNRJHpKrtvcblY6XU
VcT1XrUcmdj8pFyjSAiUb+OtJfSmwUBZ6kNMYINXAHLffJtaCpZX26RQ4V26JXFxa8Lpst5MkY2K
wSzBbmQWfyS4Gc2WVa2VPV4LPbVRreV78UMM+KmWN6wfYFNHfaR8nRbdmjg5nowE+nhtvmuMdEs3
sGSvceluKfvU5nsH0qvzlN0WGpkKOhd6omsj7FYGdnBCidR5WEQ41hQ/ZuNdFd1uXLmv6Bq5jGIn
eyP2p/S/+lykWGQ3WkLVvCb0OVah9N7ehBCefxvdiD2/qGXB3gLIIFdYAbpmFx5Z5RypVt72XPdQ
lW41RQh8v0SyFCA2qFIy6pFyE32TWMP0s/IFfBWwZspja8y+psZgYCeQIPz09piXDv+8vle+JlqD
Ud474yEweqyriJHSPBsB18AeX6tPK4WReLElkzGVl+YRq+utz/VLKUZn2hC4kf7XpKbnZLskAzq2
W2T53FjhhRDkzdSre/FOFvFQTMZbkS/vrMo74d4b7cOoZ3BtZIai4aF7YqVidZaOyx6zJFSW3Dpk
dAzCjDgV9AZlfPMY57Y2XvvOB03jpJxPMteGEZ4c4Vc7nCO2oTtpHQMFbO5SNR7LVzCkdhyniE6O
Iq7unCcHVNaSDVliZUdHvrefqiICa1F8RqZVQMYIP1iK1SRcE7Kr5aFIsid+v9GaXkIovY0WcP/d
t0DKYgRjrUCxU5kqRtitfIsV+YMYC2mgXfmfVKbveay/ug9NAYiD1jBuxtsFHQ9D2UTbnvpotm4T
TMFjaY/W7AoAXfRVoquk3Hcem77E/34XZowuGhcIVzMst4k6txDfthgJHeD9jOrB0KfT4ML2q+Ep
T5MdF3Mecj5W4Hdo2WWvX00LyNTsaT3TYBGWPV2ciCv0aBPeTkyeXpjNi+zIEXdJt3X6jHtJhlsp
ffT6/DR08W0QpI2CuIH1GhlNc7lUdflEMgLNgKhHquCQLfSVEq0UDeWg5CSEU7pAoM2amXU4C1dR
NN4VCRQACg/HMrOP5M9lCNgnDbq1CCSK65Pl2UjtU6k5o5hVqgiWOjGgRqRS9E9WssIsVZ+rwnGU
ML2hLQ4H7hUyU9Q6VA6IHAduojOx/NPPY5tyONKomYZ+bx5GKuPPyW/FEN9gmxDXoB2Pd3DxpE8c
9ovos0D5GFfjY/EtWQ5KhJeFYQnqtadzG42IjMQ1y2ixxBCmDwcBGdOSPKukMd48GPcFglwLQW5w
QO5PRaC2+O80KWhnhSoRPYm/jGQmDHO1wDsT7omSXc2nZOVTYqybMO4bMAbqZKMnY8xUKI8sDxpO
mu5k9twdQPcZ1nxCuz5YefRK4CbvBbhgOZ3uenqs0coIATUN7FY03ekkW7h5RtM2sEIXcYe91R7Y
pUGBa0TuSkNxWlcclCmOF4wk3ZuQCI+xre+G3lxteFoRpWi2mEGUe6ORrPlOe9mrF80jOW31h1VV
3EwkrFdSvIDFsHtqTYlNVz/S1RVISXoVjI5qvQ1xxp5THPg17soYYUVI4CTXx0ibaW0YDlFSHMuO
dSgkips0D/spwzgghSAvOuZbw4NE6RMY9oWFUxHWx5a3Yz4mKG+i7M7MjSwaOVPErHnJzQhs2bpJ
GnbnSD7TkMj2GuXX7bmscol0Oc4qtsJVdk5t4DnEMa05P4kttz3upWP3HOfqsagL6VFsiTDu+pVr
sRmFT8jcb4WanAfld8HGOHIWtvqWOgYdAxcApNbMvZJyXo23mWzdorS9lqqEdkgxaoO6/t7OGJ53
rPIXMZjW0WPb34ys8ekTtJg3dWPa90w52X6lU1PZ6rHVzv2U7yWaql4C2Wo/tqApLgr2PFZ05mJr
8w62Z07gjVxZ/C+5sp8QvpTDNBWHENROgWOAt4UCDzESVE8Y/UFZL0uS35xsAQQiwVg5lQNSEEbU
lTt8D2wnka54LXmb1qM35axxLAuzCjz0JfXLg7JIr3yWXtaX/seM28ekd89FAwATBdxyWpUQDIQH
7aPmdRhqzUfTrO8JVh520ytWeYvQPxvQH1ltHioqkDGdM/FvtVG2svUKZ+la/2fVi9cjPyQ6Wma5
UDoc7ztCL5JQeYopnDLSO8ZJNnYGN66OStwY1MnM0vY7b82r9CUQ7OUHS4sWC3FKlWlOO1yoUCr0
a+SFOQu/Etqy8Ae7BhYDyLLX6DdLay25D4RO5Abzif6wZg16cW2zZnAkGkeSJt31aFFcfpRzq4Y7
dpBMWNLTB1A5X0cZZ1+JTJ3Bq8poJdmlgQpEnS5B7DsVV5FakoJaKM4CUewy+Svi8G3l8pz8qRO/
qBuvU4qT2UVey72xTvYxir5+Fo7huAC6p0a8RsXtGFz0HSNczxHfCqWfi1jEcIlusQGRZaH+x0A0
lNp030JtkTmzlPrg14Cv5bzzAfEVIxQjsCW4uwpBYA01HeCM7uO3gfdX3+AA6LH/8YMdp5daE4IN
XqWZQaso7qMYPWIjPormsb6Eu9T8HNKIYpL4TbH3sSkcaiZz+tgPTdQcGKCN9jlrW+1jsk9T/Rp1
EUZ1IVhUas3hJMfENMdVeshHUSxRuUwu+Dzvi0GEg13hMDKCd7bJY1DL3HkRav5bZu0p9c2zSyjw
zfQ7h4Vp9cwa1Fm10z6CAkXuLnhnFbA4Gxyo+h+izmtZTjUNsi90iMCbW6CqgKL8dtINIWlLeO95
+ln0TMRc7O443ToKqSh+82XmSoPZLtEVlUqwnZJUnpebcG54Wj1Py+zC3ohgAc93zlHPLv5VdHur
8j0jdLjbTfi39t1lv/XqC1Xu3TnjcqEwKdBJUde15o264SfAQFgX39G9qXWgTZluoZ353GN8s3PX
1IagqOlqyKBo7FTdYj0utIhMVSiPFVUYVdjjT9mGYEx+YGY+LFYakLXxs9M/wCFhRmRvtpUfudz7
M+mnBtaauqJh7AyFHQyVMgk20qNw1nHpStzhFwMGKboB35QUziaga7io4lkbASe4+k9x72/t0n3I
fsbGMRg3kg33JlMekGuJAUKRmtzYmC5uo6qX7K0C2Ba/JndNJ5eboWVMt0zV7+NYPFWyooMn0n0I
N0fKvHxovZkF61oMC5FFzhS1LSDHDiTxit2ULNKxJZln6QjKgfBoVYfCN5Sn1sZ8q6SEfWHJR9bw
mI1HFUfHItYOmFU6cTqOHJj4XsUcYhVUwXF1c/ywnQ58m9tr1K9e3dlfmms2C0XDtg4FKh2Gk6XQ
7fAz4c+Mg3kpgXSdLJN9uPuqDd3bH0VmcoypAzHAdJtbTieHyrAcSzAE+pA6U+ZiomB3/iiwHG9a
ReOF0xPVEotbJqzX5JKXG0CTyhYZGu7ME+tvt16WFRvA4vSA31fLsNewnmgJi2tf1kdvKhbYz09T
ZnZP+rU9Gl0TCGt91mKSPkJ6md6TEd4K1QV1NF/AcANuGa7NCeMmgnOuh8JsYQabCMGr4fiZY5km
PYEb6KTTR2ORbVwrUEsY9Pq486gboiwb+az3clK4EiMk7mv/D1tskLQdmTQWXwabOjaiQ0lXXQE/
k0YyZtNmT/lR7YtzyXoQ8x2yp8kMUwPKT38vrf7B+vHUoJWOXCr2J9EWktd85ePqyXzcsPb/yJmX
qvQkqgKA6S2Uq+LCp0LrHcshI2aak5M5o9gRtl6lHzhuwZrBCEhK0joUlGwpOXxFO+kprIB0Is78
VZb+uF0KJpURRGB2jJNCKUI67W0+Pd+d8ikLwnMxxxevRUvPHT59GgAj8be6TK5oqphEZS8mZNiR
bjcY35nX/vf/HHsbN7GaWFmHKbX83SflpT1jAsLzCCk6pv+24v5TdJdxRnNf9hzRY6BnUIZGMnPj
TXx+YV+flEE+rTBmZI7f1sta8D0Rni0ImOfjTaJpqguZvF+VFe38WvkTGlKWMmqBEXXvP/r9YsRr
BLderC1nAWcfmyVxWtPvDDyfMIGxeuSA0Bg34xBVupgXEZg0SJDVrZf5whCPdEbPn3m8TNRCtnst
JJdXldjueMj5p0ywTZ78cE1KUuQ/5GrByel3NcqhBYsqsRHzOEkdE3HPpzntoeeONwdxxJyTdtOS
LOYw4EWOEImH0xd+ZzGYpcrbysWzFOigquWV1Ym2wYahK5Snl7raIFGQvEb4ZxxvRdoKltPGjwkc
ZAS8v2BaYSU+EVwSNms3eY22ymuF4E3UcmOSEBrftD5wqyvJZTSu8S0nR0r5bCv5I0MXaD3MAHhp
5cOHfjCLyI97w8sX0U/a0cPlwjiQDU1geLg+0IeCONXOGV1H/dG8DJY9cGkyy/kYtcpxZd2Bd2aL
3G/qlSm7tJ7khFVweDYci2RgePhV+aRUwak/WnIBRRRainApsnDiY65xT0djGcqDwk0guwggtSVx
uRSVdMlgM2P/jnGWit74kRHKUIgpI0+mFREn8LM0Zbv9B+ttsgXSvAR81YKW0ua5P1aEEQGxlO6Z
NIMUu6LGtFGEqKceVsqfFCR/BbRK2v4hl+TM6wH75lxRDHtlzxLUOoCO6pSJZVfCKaEP9gwLUObG
ydYwfG/9j4rOd2OgxI+rkVa4El5KnYujKtPlvddLbv5YFtdIprdDoLZZlW7Yxu5l6+BUQI8cIcxM
QS5MQfqsf2laRda68Wuo5NU02yZMTx40gRfjNo7GxzZKn5pUf1XD+jViPxCzpzEYHDXUg44/oo5t
xml32TGz7DbF2kUElF7SgXBc3PQ5oso2onCr5v620LJlmKEi3QkzBhFd1eRWvwvg/s29VYh0mzIW
ndmdtDBv4Qj0TAKljXR5iTHAXhPLiaOeLy66KHkRRQ/Ni3bL6HueOi+2rv0hA9dhXvDDyxJ6WHlf
CtFVyeWko34zyWp5rsWwX5aBsiT0AgJykG+zphyJdgmKQ03rQKQX5i0aKZrQgF+toQEgGcJcAoK2
cfektS0Sn9vGKnIoGACoQnOmaOYsxZgZ9d6n3SYTlnPfzmeEnnN0rRwFNAyH/kePx7eKYS4WPCwC
XfH+c4xRBKtbVkRXM1+umFQGAnQ4GhbwhSabgqAsZ3HZApMOQIB5A8NNESND9yNSR69hcAvq5ZRG
KtfB2V9SGnKRMRbX4DurCLdM/kV8t+V+DXPCdCc7gUYwarQ+EPLQ3QHsTMLQfkXwIKzXULxNU/g+
aHEbLlx6SKSRsLn6pvqL8KX6ytVyxvQqPe/NuSPLY8vfNTN6GSP70oDyk7aj/KJVmpv+CI8u+zdx
o3FN0gwRxnG5wGZ1oP+EjUY5wXHm4Jta2yn3x68JCpNsTk+rOvcTVh/aTeHRja23973gKKOXhLXI
UteTiKd5eDS63Uo1vErpXqnWLdY+5kn2x7G69n11ESVCryYMZhQ5hUonJCuzuxhtemM3yDw9av0c
qtXB1EUMadQ0rRj7vzqAYsTAe9qptZ+tayskCLFelUoaVCoXcg4tKbN2i8A0jBc2kxh3LYMC5WfJ
lUKnE0FOQ5EOLiFj+Jgek+k9XdAUOanMe3IDaZ8f3RZ+itkOu4f9sCn41q2gXs4ypgh5tmyteEW4
6krVWzC6diyC40hgpQtSkipxJ/iFIKKN0KTYCyjXEPpjknzYIqyMr2VzT8bmOozJ5R3cGRN15ZBX
y7HR2XuYBVBHhYFJ9nJYclZNOExF7sLnGvQqJc0UvOcDLUgGLjJM8ypVyw1NkKbCVVVNTv8KOpcn
IT1VILMNsBrKsh64lwuQAwlEFVCRkEjuxrfmV4txZMDrtr8j9X/zjku7hGM0wI1LusKby8LXtNYj
rDydgd0xAxz4MJ1ptJyyzg6VMuNTMw8m1e/mtOGMio7Nz4rkvexBdlUjz9zCdiTydE6NgV6WCCje
8D6P4D66nGKDmkzcCGWQ7xcnUL5hsXzi3LtBp4L3gFtCWG/Z2NzERb0CRx5s7QdYs6eSx2+a+rlM
HX9e7VVcDNV0FEa9bO7nvorPSb4GPdABQ5h9AMC4ZHSr9crzTlKqsSB3UGJ5b/Y3Stddlzk+2/m+
k2UWo7mKNw8mLdSpcdg1n1MqQpFuJG/IBE/TFxT41BGgtbTbUdEYwqCBz55hVXSQIjQwzJiaNByB
VXclhvnMSbCyrtPkn8mcc3ERacZN6ILgio66fMfUHKc3gejRhO+UrEBcEp7FT7iK80XMhPA8wOfU
/NJKve+SydVo3mBgZcnwBuYf+551xx2nAbLjwJ59CUdIUQOeKgPbLhgaZtsp7YkFbuExCmaAkfrQ
HWX61DEK4QxWWt9g9I5Yw+TLOoiIdCIu9I43AUuvTjsILAf0d+qxMbxIHIfp3RSl9bjv3Bi2y6n1
4me2ZU9M1Y9ZhwyQXN16/a185zGk5bYAjLYcs5naQUm/87gGzVO6wU+4LOAdcyj83KUP3F3h2AM5
QpGVYGUR5vuMOCwJ0mcfuGVH7/AknApNCPlqHkSdyB93efLWbtYfVMzJMgeNlv5lWIEYk1d9eIpl
9cKK/9T+WEt9ywgUV8nbbHF6EqbXjG5SBC0jCOn7u/4dOcI3B4vvdFD9pOr8KH1rLWC3ULiVhtOd
KdP8mDlqQTE0Cc8Ifx/Z9KGFg5/Ph0qvDzOtNJkpuxxmxMVzaFBhE66rGUc34Txa+BSKDUQh1JTp
2iXaLa+iOyWgz17C50O8trPGl858Bwlr95emtQ+Azi3BFuXQpKlQ4N4r5HeF4oyV9P9S9A/U7Icx
x0+D1H7lpK+hjb8UWf4UXF0uIGXlHGZ4W0BKrgE9HxQD2+uEtW1MaIc3fE2Q/SJb/GUmuoc0guuI
SKjRcGUAtJSY3X3FYNIpWlgPWaDVj65UHJJ1Gg9gpIalRdhlpBHM1Tf+GRXnYhYNF6bx4EeMK8c7
5yvlEmsakzewbHJA9xrifWJseDqLpiBqnuyQJZiyt8IcXsLXoqxw0oC3m6dB0JhuQrnwlJmquMYz
BpHgYnxqusRVjatwRiiQhMFpLLAjQ3NRRPw5BT6cJUi6O6G+I4Fdv4hWT6PudRvKU4+oSKNGq3Oj
eyR7imoGBDMB02ntTl1519qrOJvXahhu3V+5R90bX8KIU3u8Ir1xfeV8J6ZflhvftoYEbGvHZnNN
hehC8udi9FYowakaANI0tW9k3HjQFVTNj3/X2HcIzx6MnrO6PeyF5THD+e1i5JmrofrjBKBOhM9W
em1Jdgdb8hRS+bUYLU7eU+GbP6XmMnwlDAB1Qp3FSBCVi4FBo08p759FFM69fjHWqy6WQb6WN1nD
6oZjtK6aexe6raJ9VXR5FsOPhPa7mRumfGmqwWf1W25i0XoikQTwicSmNmTss/bWJ7cPIVx02q2w
LrOAULCVGoKdIl5240NpRGd+nBPruWJCp6+dshV1sbwtBbcbDx7s3yJcOEF3C9TwBE72XMO1xTWj
wAQElpRCD3lbYHRjcIAjQfA2rxzaQfgzuhJPW8ObYMhkEQaGnYqrUaUZYzsocDWpAP0zrxQw/Di0
T7Yrp6cNoouH5GsdBAaV0S8NAj9tFIcS1FAi/TUSFrSdQkmTzUzju9MpRBGpRMRsnaP0SJV8GGCj
gcMjgVu3lC9QCx47VfdO9yOs0ASFAJOPAbEUnMWq/6R9w0UYhyLxVFCZTRb/lWwD7YjO/sOUAYtu
LC7h1mygSDbAIzhjq2c9Rj5eXs5t1ktJyxecfV0iUZe9ZbR7z6eac9TQYyLN67OpEIPlZazq9xVL
WKfeqzL3AGaeFEE9svRC0T0nHTCE6BAvup+MyMIdUxeOBQpNGGDtSlfCBlzFoj/nDxKlcICwWZ4M
vqaGcd9yXPkrhkLjoBcb8142QbTkef/q8i7a2UBgenpUIqwEBuBZ9KSfB8coQb0IvIbHzD5vLLz+
zbn8nHojGBSBrSrzI5iKavKpTMB0sUIA6GAOvvAWULJBh1GX7iDg6Fx3SgjecsR+WkLQK45ywtva
UifFxGvSkDSd5isioGeyQVU8H4g9CHGsUhcO/F5PFBpKn0pv5QyuIK7Xe3J4lTqEOuy4HX7tjdI4
HLlJYAGwi+svVSQTX8qsY6QmGcyXsRKs2JMK7kRxIOZv1Wm8pb0eJINwzpqEa5JwyVEuo/cpTq7g
Cm1TrL5kU/h6ZQ8VGAbwkXn5mxy8DjvXX9Er9Pypmdaz7qUXeP41lq4Ew94ao37b8OozWXwxIBH+
ZqPorNCY9unk3hutP2eI/QvzuQ7As7UKB1ohDgYtP6LFiJpAr0GhS1DolaOui48Th4GT2wJZrFE9
GsTI9mBeoD95rMadkqOnmMC9tgsBpZie7pXfV7M5URwZdxGsLg50Y861eTaAaRRqfEv09c4Hbb6q
sD2IQ+xbKriUeoeYrG7B5BuSx5eUlA6IgkHAhDZxXgdrX9Zht9L7PpoHnd4RHT9ghQkjxihuodVH
sFdMufBicpf48Nv4Tr0nPW/AbziOOkxydhsvMIP8JEsG27t5kiYan2YaBragYAEdK87yhz236RqY
1CtAdho47X1YFJFdqqnjA9IP//fc4NWlPGarblVIHnP+v9+3FbuZfkkhpCDF4T9JH8aN0qjp1bS4
hWfQzJobI3fu3n8Yhf8Lc88chBqE3T3MbdysVwuZNhtbCBE2w+aSWNIx87e59fEYtRw2Bogpx3mv
sATfPHbFR0RtwviSUkoPxwtH1nssR1CSpTvFFaFSYpfjGAGGt5snBwQVvGd61XBX5f1Jt8wTJADm
wWG9oc/M92Qj3KwuvCcesbQbLHKbe+5bAbZoIz8ns80yOCkYDlD/RzfGh9bPflvRfUpIb9aOA41F
Im1FOW1FWjSeKNxyJ6N6EzT9NUXvqqSEkyQ8FkTHCWE2O11aovVidKq+63I5jMZRKGFX0qlF3s0b
jurPhVt3XwKaJhJhzpYP4TWQ5L+dwRK6KEBeHYOUYp6IYSeaoZHFl+1YG+Zr3b9fXe+SnT9JDbeo
CduJ6c0zuDGdQQdbV6IoN/NhIP2Wv7avuC2uS2Ic96EmrX9ksBTmfCBSluGDv+Gn8af8VavEYvgR
Gg3z6Uq8Mj6AD6fyoaHyoV0TAjbwJPL2I4WL3mJM5iRk90Z6sZL6kvxMHiX9f6tXkDEvW4mtXg+3
VA/beQmpkQ5z3JSkr88T4c/eE0Ids0IFGnURxRuTICshgQvJjTsFGlTNGBBmxAhoA25eAkMjYvZm
kv41BKzEQgpswmB1/U6a5lZsvJ24Ekohxh3j5aDsEuTImomHtshXGmMvZyEs2OTAHb/RtPKSxQLD
9h7kPyHDktZfb9RPXKJ5rw3//23T3IDF01fzR2LrFCuGQ3ZkvJAqHCK0xxjoBUfpIy7bU8HVPm4d
aKjrhZkfOKIJLyPDZpi1Wn6O8shXOR7IYqAZWAaEiCFPfJzQuPMuYKdul9PZvJCI9HsD0TPPzwLP
n4jwaN2k9sH5X4p7lnPptcj9U5CFu2zCex6Yf2L1RlU/9kRCmbEiMpJpq0jhDMEu7apMiIDhMdYj
Piop4DThuBnmiUh3OgJpTcxjhCrRMkXt6ByW8LtyGlA5MY/ZJcmkCzY6uBkBsmtg3eRg3Az0l0bH
98dPJbP3j0+z+zOg16rZRsKrD7K+CLqBI5uHEh4OMeMxxjVSHlZmCRUnPU7pXgjFgJA7q44Hl2/D
oPGwied02xnLfdAR9acmg0womeSYG5N8kg1nlFT8PuqT/3UQlmtHC0w65rzGawA26yDCI+OCfu3G
+lbhbTPJ6R/1w8CKn5EJaBkjmwWm2GNc0E9IrfR+aNRRRxusojobIcFSOCGJDzSydLV+YdMefFkT
mfaqLPJ+arbhZE0YkKHQcxapOYtkaRMubEJYr2xuFJSpp+29ieYbowoVRihH7VMjKcdka44p09uI
PZ+EwzAd2W0FwHq8xZl+ySO4gxCaJbxrVv602hkH3Y7lf+tqHd1fGW8yZKVbN+roBLnfN27MDIMt
5Jgyw+iYYcDzZNNYYJsUTDJ0JhkLQwxjOmyJ/Fb1+RsJ/lcstc9JOqpQSuO/vRyHuynWYpyxacqd
ROrMS5/prZtN3TVWL/SkQEmhD/mvotfeimYgr178b5RNey5c1KWU4KfBDkvL0rwMbmKCYGYaDkBm
L8fJcQJFVLWA+9AthJsq82cGT7xAjZyfsgyvynqLBOsibRVxayb8MZpdh62zPlkrDDnx0SAeT0bi
K8Z721lQ6NKHgEsS1IYGaoO1NGZ3AJ1uJ7C+5ZkYinJsuJcgnJ9SyTZgsVPk5CiEcPlAFbXws3aB
wcXNLc2CguWn1N8rq/rgggLrTMniN/K21ciEJDWwyAK2ych14AsABSS3BJmntYX6DcPHzVATC0Bd
2Y99npTQpgw5YJymg9pQu8tIqeXHEBAdeBjxLcvgFc8fJnO2lOuPupN7K+U0scboHFl1qTuZIk9t
jE/d5OswWKFD4am6R81JqHe3EQObfq4CmeZvxTL9jLtnf7YADvbDcBXeoLKZM11F7Sceym7hYz9m
l4aq+VbT7nujU3cXU5SlCVrHp5ar5/8i7nNiBBacehl3WFQ/fox/6Rs7Dzgo+taGFcd8ZbroAjHJ
CGfxUt/jbn5QZ7R2t2KF81DO94EL8rC5NYbu6otoyQdlWh+8471oPNNeedbR+JxL/aGRCzAXVvk3
hXvekn4ozM6EVjxitaRBgrnMUlKS6PIa6+Kp6fvDKv2VUt+MtdOGeJUxP1qtZOdJS5iUt4bCQpSQ
/6p6AcXe7EU5G9dHw58W1ltOotKcB3VNAylvVBc9UsZL/aHRFncmeD11y6nDIawjZ24sD4TQxPNL
lDhSuYZknpqmgsbHWaFGOHqtO9nsv6lOcp1XX2KXxKkMNw4pJCXoDHjTtuRPs9thZIkk3GGdmf+Q
trKOOFNOL5Qz9E8qWv9rrVjTilhhVek+hyTzBkCaHdS+EnyoXI+2fs9BiyopGrvSXOMLg67yonLU
wnR7FRymiBpGr8zOL9YTxugyVIGpvZa6fVS5gRvWOKx9+UqDN5PTO1HaNmWPYqYuJGf+Ir8VrCnx
jNrzqccQfrHJzKy0IsZSdGVO85b7MQaLnNrdagBXXHhNCZCm5c2ggQnQGxDGGIzialBl3aMQLfZ/
ak32gTN0HBjxD4GZYRltfs4E2Iu5jNlmn70zYLAm42mAahFSL1a1U/Qdv7e1U1INXb+DaUnoWV2W
KiBtqTtSXn4usvkhJO1Hq1fvpTNpDZwYuB/5jQ6sTMEUYEiUJxm3XulxMDHbM8ygpl0m9ZkwBCkB
3J7fUoJjOG7Tp5f87BmKwgk8TROyX9HSKGre10l/CCuz49REDOmPS8r3KcNLPlR1glyHHmgytBxg
1OOIzGF21cuX0GLM89TGxnHJBS7dcaFyQkToIOFK00PA1JC3ZM4bKdELfumYUJmtUrOD2+gz5Us/
kN0y58DcZ6i/IQqr4Aim0h+LYAg5tEagSQQOAyQDDW15ZYr1ZmbGO7NWU5uI0PD+z8iAUTyjIcfH
boiCAbhJnEUh/tssrDDsJXXpNXjiV7oMHOl97CGWKGRAXDFafZVQWEd03gwgheb0Lw/0L3OY7BL8
fEnqWzo4Y4q5U5tslW2kvr1waGj/zK3739RQRqH0teXromgr5urHkJazZ7akpzXWj1mKQ6k6mNSJ
4p/AK4X5thevQOxCM+WIHB13SIzd8NeOOPevNPBWjxysiCWvF1VLWW2na0oGwMCWbp6WXKBgzDpF
xSXG8IQ7yALCU29EpG84rJjJWUGBEjwxsxqfiplcaH6mvqGhunv89d8o5qYqKzOBACt3DP2hls8i
vZGX26noJoy2e9Gze0BB5gR66FJSCKrbKDfxvvCaaYKXtZ8dblNWl5oarr7mYMxwdOAKTkICxEbU
sDRHz5R8znVUkrMpnjf10oB724oNUGfsUVnWVHkAqAzIUSR/0sJCDezkEYqGda76jeIPyx9t+haj
p9ANVwksbIoFvCHSCkyag8jG3HqOR6f4HXflkdneASRsLL+M8YNfkKQ3RVLsuP05Rt8zdz2TSTbU
Jsfo/9XkHeuDkoHv/i6WEFdUt4SzOIUJf8As5ZGDFGOOIeuG25OA82n3wW9HxPsIigvV3LUnUblY
NcBegFeJdjyx64grIzd4JMAnktv8I/s0aRRDxauwo5NVBMad7eNoTvdiHlNrVpOGmf28Vrz13sS0
DDFpdWZo3oZeHoZUOojcIxUKoJkaqIdBzI8yzbryTE97naLMdCdLxMdFcHQBAye5UFTtkeb5BGXe
XKdTCdeHfr2pKa8qLJFNp5wLc2KKj2crbmNX+5r0np8g7HLhPsU8QL1vnEX6RTfYcSHQAgFdu4oE
JSUWKp1yAbq7Ra9ras9UsQbhre6b9nSKL+X6ZVsHjQW005qjRCbTOuiw8yZYZwX1MJhcXOlpvsmc
/kdzse/mW8Rfm97ok+7KfoQ/CIM7jFIScdPh857T7wL1Msq5gEq0cdD2QNzHYCo8kuZKyJxr6dtm
wYQDiRgHJvmvEeeimmAFkmpnhbs8wg2kFR0NlgYc8QQnfazf58Y8iQRW+dfGkiYsDmZlepZYIzP4
a9jumpIS7oLvpocK48SsbFy0hPFvM/5bsUUO1CIV5lEix4btYQIVLXI7B+FFfZUIGAhP+76ml1xk
h8SWnhgm7ZaeHJKhB7WNnNj8wKwPrIRcMVO2atP447tA/HbJhDBEw4hAjwUUI48QZ4ddqqNMQZnv
azsgjwAd3IhkYqpq3mKazlRuNpZE1P5NIWA7JJytUnsLrGh+5FGMrgy+iiW0p0bHkHgbGAY9N4A4
ZvLcJp0HT27mb5Q8S/LJo3g3kc2156LW9kakd/QGkeql7YbxyFOqwUvvPPS8nkA52DF9hDG2Ea6+
VR2UeBJT/Igr9wtD/EpbLeyjiFfEGygtec6NPWAN720pk2AZvldnlQFsLPIB/qlyhhwU2kSKCbQD
bE/FFRrYvsXyG8m4nk7SIoTYGAqpCq3BhqapTDQI3qp9lvUyYuutesU1bvxNDfg+BbhDnEW2HEm0
40UNeJdrqlrjhbpJmzT7mV48XTs0onVVWfhGzyxVNvMNGB2NKrV8SooRWavw01r325ahmCvGyrXJ
6MSKO1cZ8RTk8t0E5U5/xkMlGkKB233xqKxL8jCHeK2muT1EcIbpQoMx7sYWFWZywrAATZT4MvlW
tPhYom02Cbq1B5W9eOKqYahZCCoIJwm/rOn+je6C0NDnpnpqDfPKKd7ExeQK6jDCqdj3YRXPbnnt
4RmuQnFW/0lH8Jo3Gih+LRMiLd4cS1Wp41jI3Tw3PbvoIAxnpWIs258rbQmAzfhyPXuNEXmAJ/w6
qFyJUSyfv5IzXr+tF62gO55Z9foPwwV19ErQZFQNtvo5FfswPWi/31KGl6YBVEtRrwMVqGQrb1n0
o2qWq5zq7/6WO2Vxrhdf6fLXcUybt0iEjCUVH+nPnWjz2D4hudVC87XAPdFhQHGMTHJinOCVF7X9
JE78AQHvWBBvXRvzHoHoWdvtNWqu9lk0niRGoJjzsHjJ9PzQrRNmr/VvW9QXLg/NooZdh6WXVLmy
+ot2S6CPJOJwzaCPYMInX3ahOgWsNihB8ikuR4PeFL2N31XMzyoXtiIGmvO+3wAqrXxiF3xuzBdx
gZylTwlg8QawOINHslG3lfEDeccWqPhaVItolcSCzB0Xb1R+Qni6blZzfS78BoJ279BNEMXotNZF
8yZvJnItdFTTJLbN8M/Z4NYyUl1BOg76T/olg5oq+25ljhF7rDJpBxyxveQNiXdQS24xOpbUeSJ3
gow7uxaBk3ltX71p3tX4Mk5K2OTbI6uVR/2LLeJc9z0OFp6OJARmoBdYB/hIFuF2lDpQrnMWph7D
pol1dDxDOCzTBMN55CFSxStpOEy11aifNVENtQyTX/XVcjEo4KqMboeloFGNp6X0r4yIW/2+/d4A
2c3AK9S6PqsJp6y/gC+AJ7IKrSdA9ao7k97Wsjexo9HDYnCK6zgD5hdztllq6Ll82uywGMA2tMDo
mv6sSMLjCh9zL51L0Es7uJO2dtrOyhGBayYkRNuZCik7q+kUGG6lsxkY1sbzQrMv5xENXyUQqIS+
gWRBOD3nRKhNiVLD/aDbwiVbkTtzt7QKUpxSKItWqMJnTgvcSd1JAoZSJVdOJ8dl5Li54kzoAPmR
ieZOLV4GaTpIoqtL0J2Xy6am93JVH6raMrBc3lq8VvVa0u1is7opC2j9GHEKTqUA/n4Dgt/avklt
OA2ZUxpsdBfJB/lXXrm9hIXi0E01B2YHJJRA5Rt3FP4rAXY3VgiMyOCYWWOUyhIp0ysX4VriI8P4
YCsx6oxEFYIyBmJvQyYB8v9P4tQ5VfgmCIE2PRBE9TUMjS2t1nVTHSv7ZU7mMWFMU2oMrCbxkKBc
s/jgu4FoJqTOuKp2CW6BnfwoH2Ia00wDclmsXfVOOO/1IuPmzpJ1oMzwmFaItETGVxI+LVUPq0YC
f8X+lh4L+iqdaYrPPRK4YjlF1pD5Sh1k8ZPAHKGiwILeAdQ8O1+ceQYulfzdxu4WL81t6buboGW3
nlevtZYzMPRqcwdYQMNOyEgm8pqA8RrGLoInY9TOtsKT79F3zjFIySEZuHU6+iZ+gY4ccjJAb2te
I7pANrAjUqGyrfkx0lYQbMlC6js9jHsSAHlSnZATqVyTb1RMjIUUjCrm/6pmm+zB2zvzJniTyTMJ
rXfUt1BIe7Bx8Q8DnVBb11Ovx7dI/60WMl5hwq7a9EEJSy5Vb5tSeU2jnTsLZtmWhFn50ie+n9HL
rIqXIelP/Mrk+ccZJcEU+VhaN2kGT0bHqNrhjnh62yTjuiYQ5cBLGBVaeTvxoedOrC5w6qjYobDr
R2xl0DeUg2zLMDzxHYkYnDp8Y4xSdfyj6DHKYFxpyS1+kV9KZ2zCA8oQZ4PJxi2J+xyLcB2oSULZ
Uebt/yda91FXHNRcPLuYTKnp/mmmWjhO7SWhKKGH8pVtTvYRxxHhppgIZ32epncZMMfYmk6lYOVq
na07Zo3B6BrvOLU7zb03S958qsxWPP1OupxNnGBv3T/Onn61y4/4HackzNcu3Pa1L8KUjTyKCkpw
cLKrX2aPOCkcaALiyNyXHnTa1u2hXKg4CG3Doial4MAzKQEVfGmYGyq38MSecjRlVf5qyIkWf3GG
aDg5KhhyNkfZIzDjRUWYleuryRBn/jP/mcACDWimEzgbTBywURunR14x9dzPEFfGefCVYIHVpncV
o9H99zKhAaOKwJc1qdHbYMv2BWJFZFN8j/Wm2O5oACWYs8niw1OOEchLlpTLSt8Yaflz02EalGkh
A9HAua3FILj9DAT02B6Dai/rx35khmbgfogSL09GL5Hg3BzHZe+eyZ3Z2kibQFdxNv2T/4zoVGea
QcP3pf1RxPjp/9CElGgxAyaJ+SvQJonTTveDkgnoD8yFCYWZQZK0gZRKzCkiryRZhlh0SIG5ZLiI
bDGd/g9H57UbNxIF0S8iwBxeGSZwclB8IRQs5pz59Xu4gA0Du7KsmSHZ3XWrTjnD53BjcLsdPifa
fPAziL92N45+rOEjU3sHS7MtwXBiG2l4sIzE3uNJx78B/CJkF8mhir2Xo3zyMXs5w3Z6ri8qYeIx
2fRqv01lY1sJ6U7TbG125pANgz7sstztvEGhFg+iL52h7IeDi4okfMZOrGKsdejQAWzQDK7uwucu
NjOOgX5pN6EibH4Io4ysDD8/Iu7rK1VHwQ5vpOjxqKIrTCatkAe72LGcpTOO4B/MgMpxmUM521eX
xApgkJqMmrGdEtitocYFJ7xkWQ0FX7/CTPPamNqyjGwFbYpYpBYATCLkoNkmWdqYRAaowjaRvNVi
H4PSKamvUs6Ninczd3u3w/tUMcTveUR0r/MQbCdvwbat8CTtbnwJv0ShO1hZdUCY80edWbVbt7Hf
46IcJpdAHWJcwz85t+8N/O76mEMjX5y0ksnSKFAi8L8xFKu+mtwVcuNFnKyXqDZesny6GuVh4mcj
ck0tVRjdusi6NikDSmbV1VtVVK9LM92kxUPifoRQ4IcrZa3nXsL3K3WQzFyBG1CdvG40vHrONhUy
ayvqmwAuXCLW2z4gx7ozGuCBamdDlmEvj6F3ILB/Sx/0XB9Do4aG1nK/LoyYPcQ3L2eVH7uGPKjd
mXRzUvJdz6G9klIWSClRSUIydZ18EhnLh4ic5IYA5EO9s9v5tVDAjijjLhMVwgjhPie0R+PyFB7k
4axq896Z/oV9fTUQbGTg+t7ALGPBEhGQLmY/KcnE+dJLSS8un3hp2eT3iEdQ90y4Q/lnsITHO9Ly
0WKdnGygPxtZLRrwz9W8j6zFTkVH25hDAifWVlYwkzIXEHadtTsptBwh+SsMZ2Jc37/JE3PPIHej
eHnWoXWHYXoi3BmH+tmyiEUswyXz+Lk4fCV2QtiCkX0dzUeuSvlJzh6PqeqHqkcS5VDjh1BoQJHs
HmMDROOdSHdQiUYi4EgWt4mrsONuIPGKs3XUJ+soJhT4EIqPYVM3ueSGXXvMpPAYuUYv7VN0h4ju
CNoWVjLPgBO030jqdj9U42GRv7Iae/9ewb6gZIyWUWqoPMgnSulo+o10dYfFPX0xJlps3lpzudI1
aCw1SCyn4e6IMFpqInOD32HdWoPYpMQLhhbelBFvyoSkrPbDtqTUa1WrmuE1XHgE2dY5zzTeoHlT
M0qlHmIzAkcQti2uJHD6hrcq0DTGFd8j7H3oVAyo8Gc/RVxB84f5zNazHIboLRVJQBhzaCw1TwZN
Jv4j/euhsns14BhTdZL2kSLMcBzN/01z7XPYESaSskt8VmeN3j4cZ4V61PtTLlW7DvtLCOh1b3fw
H7B2qQmCQeOIenNVBeIrQUzVKOI6SSYdHJSsH0qQJ+lRui3JjirKHjarrdpxROADAZDdqhxx8sba
pWHtmhHllshpFYwUnBV0vt6Mb91Ucc4M3Db7IWVEvKna9cmM1Y7qXq58jamGOJ8SCjiKktqyLfft
KbTDG5G9l7JHdxlv7DS3uSy9mlPwEiKBKctTrOpHkwU3A6FOl4gYXI27qiJjG/NjIO5L4NZEkGGA
vRLyUd7qmF5EnPQB6tZxpvRS05anKW2C1X/wLoT5G58aH2VzklLhWH1zDqfgL3caMudYWYhw9vnT
DKW75QTPPmv2CYoRymD2JpKm0Vnn99Uuhn3DK6SGQrHZDJn7aCRskmTLvgLHHGTbKLprjLhpVp8+
U7YmwOgIaefhKZkkJ5RmsBimK2PjehkK06F2Q7Ml7Zt4v25d2Wh5zXQmzcLsk/S1x8xvSCZn9Zkg
c3uGMXnMvT0IPQ3Di0L6G8Djps03A7pR/GAsOBe/ynwFGUMn5iwcu3cyLFRX1e+W1Hkr/2ZmB+Zi
P5Nxm6nih8ZYpcevqjbfUAin4mnJw0v/pwoMpCzYOz+W+mvFxwgeAYnz7p22Cyf906Egzf1LQRQI
gQ4ZycBRyuDYZJxJNki90bAFuZOFkb18e6nk/CbLfDQ4eARVfKoBVtTBVuaKP0u7/oNzD88GO0vQ
f80FGVeyW6y58ZdhWv4MxIoDGnGL0o6R4nP2OEwof5rkc6IAA9Bsp2Du598d+f5ujVwkcQG/yiWZ
NezuKIAkLLkfoJqUSKpUbYdsD9maySxylzj76wNK6ria5N6TUE5XXrWRn2I+PDp602UftVCqR7q6
BMtRbwVxkKZkjzv5nRHfyly7TVJxn6LxHt6zSqZk/iUn5Ee7xnyvSthW0RtRHUeoM1zeo9fjFl5B
DpgoZ5XDwylQqqfOztCAtWtdYlM/Rk9TmC5Y5i89+8wh+ahMfP2NtCWNgkXnWnAORfVH4YJcqHae
SaaxaKirh7JojhoTepL5Qr4piJzP7IL50Is/dRbsFHaJzgRi8oTobJn9BjNFs+bZ6/EYs/+MlJws
Kf8hwsQFYHmT4sCGSwiNwmQEB0J+YirOuHDmeJEdaarwOkVwRlO8Sjz+8dcGjbSL8NeWmoUuhss+
8LHgnSCla1hyO0AWHfkQ6WYuCh7O+CLn/QXZ4RJbgO+T+TJPNZKUOS0k829JCy02ZifN6q/0DF69
usRByyksHXd5a20Fk/pt6AYiGcKU2kq9nTdxlWwR50jU0BdmbEcLdrjKI0F2im5wOnXy+5TYPjpZ
P1gAn2SWW2mfr3dusDXnZxnBSXIyhvHGsE00micHeVOZd9KotgjlceBGT9kocNYDDkf5EaAhoou5
l2spEwDIYQ1NwP1E4OJFhpQ2UR6GImntImZCunhSOVXIgn7UeL7S6OR1R3IO0P6OCgpp018swdf1
GSfM2SAiiiBOzHMsxo3ef6la7jBDR6drN/p8GdpgK2OCJ0FocRgpSL4wlt4RYKLhjzsDrQsWepdG
FzMVz1PvRyKTVmM66RmbTD1iSpYfrLn0oZuODGpCDqJUHKclB1QSFROJioXqplgWOY1hILHbfD7I
M8r1IDgKQpma0ASIDWUGKxHRGT3VOP0xwojvn/IkbccGClz6JU9IrAFsISfl5UzoJ6Ug8PABQIZy
gh+Cj5QiRfYsIRCoyM6xLS5h+KhbndqnxtGn9JlcaoviksHR4CVRmzdVmQs3yptVkMQUJc98pyTI
iX6hieoYO8N9yxYJ5zlw44wf9HfosH0J8mYo0A1jd24ASdEGLCDwjQSRKP0yvW5+jXGZqFSJorHk
CaHghPBAa8/1VybQ7WkInpGqXsOgfmSup6lfuhn4unnsdYoYNO1kxRmMqtEx6942ZnozgFlYaFYJ
Ke0YOUcH3PmhpNqO1MQ+qRRX4qCUhF5bggSI//XVcrYm5rjmp7lAQMhvs9Vs6jTYaZO2JX+IiUkT
J7ZIL0K7IE0yO4wYq4BFgUKhxuynTio1MgwTmeiSCn5BEnCgoYdxA9LxaXxrUuR3ucpdcg5pZc0r
itQJE6HtWWm0AyxE4tQo22crqY9MUu/DoNwEdofrk4kKDQI8w70dpS2ba0O7E2B1whj2mIbpsKSR
b5wdKRF3ZThiCCawY6JwYuAZJSZUe1UpGSmwl8GB0HFG4YpsVZknNhcnMUCVnhxdVDbJ4FdXsKrg
uzdDxPxyYqoDvnqCgzS/JInJ3CnfSpycLWyGle4CPLYKwss5I/jk3yCOjogiTiDCntRgLysqVqgT
p+goirA+23rQw9z0+fj6+SbI33rpxP1nbD/zXGfVYu2iFAu6y1ZjdZb/Ie5uVYtG7exNTpXXtK1e
6nx8aONya+/T04pw2yfNodGLIxuxE+AQJ22cBUtSGTgMzsXXUYGY5nAETafYs6rYh4gPuMMgvSAL
7W70ZRo0ijj2WZ8y65LFHF5otOpzc2MZwoY8qjYrZLPfFk5y9CHVpvyaBdarroZ+bGqOrnSv6l+v
suWSmEZYxa5YeDIQtMXYRXWsyUpUaIeYnpVJ/V1mebuUF5nxVVI/BSEi1fUrLKvWqJ4mkOkj9swq
YG88SjYoQ0hfEMmgz4OL2I4EeQkzbqx1LbYrhjqipG8tvJpWlDFO0jdZ3G3SCZJ9PXvLM87JXxGH
4Oqb2AYWJo0fVNcAhkkDERdJ4I0vi6VfRrTPhduRMfLNQDRPcdNq1ankT8v4mfh3Ml3dzOO4mUuK
SKx3lXaO9jmaro46L1zUP6qbhNapAV9PUIQKNuHBwxBrRzK/WYR3Sm/+D/JVR2ln0JVGD6udtDu5
VzwFaaccGKVOfPzIKZkU07iuvSYcoUYOOZDqSPgc9AGyAuUm+3560f8yAvII3Eb8Rasm573+ueZ/
bhOpCqwoccohthAeGd6W4pFI6GVx50BHZRLUnc3XIBWcbMbOsjziLjgJgXmknm/ZcMlQFxjgTANl
/xesiywPdYXf60M9lmhfnfzAcENyopDKGBcYnLrrhLlihy1u2uvRsFf7eznw3Ne5wlvrTJL+HCiw
3mkFnfdLwLMkv4Di3JNZ6YDbRoCoC3O4oN5iuuaDSs3TKLEmlHgNsTywi2OeloqnIjduyk9xLND9
yvlzwtg41bccM0WNrGmAdq3kRwfYv6fmO6XFZRsL3jxn9xLPZzpAUYS8UjAdRmTpW32bdEAhO8lO
2MGsOxq4owxdz0mZXGenUv7lJVEvwFPRE0RkyeWIs1vr7khUJjbngqBonUBwxiOlhaxJhMM0yr4q
HOZRjmpXE/rI6ZRKp1NjYRVo3STD8KMQOwpFXxmoxzHABNVnEvXEbZrLFOv7bvzAj1GTqygmksMa
cZ8QZgzMSAiiOLCaNrwTfRlK/XXRxpck3LVMlwOYX8boR7LpRIHqgZ4c+/Gkxxac402SObxCztPt
BcldYiM632Z/3o6FflL11WKwm0N1NzTvOaTNFPtkyxtRNrHbm/1eRrQiPWbYRS5vcpwSDTjmtGMH
Ou3Kjsg4v9t5wftfOYQ8KbrdjAP/WcAZcYyudPbRvg1+Y0uH89ZsTFKbCiT0eZNBU041NCXFV8iQ
lUw5MwJkCW2wwM08RV8peoOrxQW3WOXK9FvpIEw8JEhAGBhH9eCSFPENiylQiYht+sgNJT2CLHyG
Xl2pt6jNNlJeukLY3wJAw0vYw9tG6q718zTDPjcjNyUlwgyDMpEWNCnCs5+RKMimyyqb9wKz1tyL
CSn1PjmyYFI2AncJAyaGATwG1vlkiPu7XrzSrD3EGwWdgvOjIb5VIcFtdjMTjQuiDOasVt2cxgGS
jYxqKXTwa/ASQgKISFYPS1AflcA4yk3h1pnhoA2elu9hSv08yn1diH0QvSUt4DmmpGyA7EodYKNX
ew45gqdgJptD0praVlBozZZ3Oj3II3UpMnyRBBOlEl3k678hEYka80YGzPjFgwrYTleQvhUXgJ8P
Tv4wtuaRH4rgGrzAGCye3Pq1rPuGULJTc3Q60NvsrlHEIEjspYNrlfHA3jTeNDtWr1KMqcCorPy+
+HB+UDkbshZoxjD6wQFIW4nbCQIHJhBrO4K2nzVXqLGeE7mSTmTFd2qXvsp/jTg+O/0uStZFq0Qv
1d7nFZtavobMQ2OiBSTmNRBh7gqeCzEjB1OzCZcZAOuLQFKMmbpmqc6s8eLDaMcjQUJ0HGg+61RQ
n/GelPVOw7JM4eAW62k4GrsW58UcsY9OnIp0XcpGgv1dhit71EDvkoKdWqDwVNDN3HBDvwkANGs1
1gpaW2Z8OLybGwFCL00MNqHLa98wBjQMCy4b2heySUXDc1Zl+zwvnfAvBMjEuIvJIEEwOkVJOiwS
59SweJjla2FdFE6SGQkNnXNghLqqlOIhYeOt4sdt8LeP5U/CDC7g1KjHb7UFfJF7SC1n1Gy6DmTB
bfUUtuW2nlq3MgDJbfVIO4+tfJ266a4Z6X00bT4XJbiEuXwt0vImVvJtfZaWaw+dLWe3TqegbOT6
HNSDbCx26JYoZOXA2kBbCqyzLLSwBC+ktB/lQLQZiCGMazV2pvndGNg5EKLEYtxAELZwS5GT0pwC
s9XSGPjL8RYwLi6xv5ms6CJVO2QDY1zGHWjdksMqiOEBeBXICAXdIdTrT/ZE0kOhHiQvfsNQp9Jb
dnU8xjzKjOncM9ko1nDm1HiC+C8pn+ssCrkQXsVSIKK1UIJE4FbTyZK5nAGbkXAbGDm88w1OVfKt
0OalN4EHd6UhFah+AneLqcqIh8VrKZfL0EJeLeUcpvm51KVrrVW3PL4EAVDP+mWu8mswBBdAq2LO
aT/zldmDnW4HNEmvtU5Y1t8jom6K4qeq4i+r3X7s/Ur8BPswxUDLnnG7L9n+JFK4LwYCy3EEBeNf
3oIMkK2XeHko1b9xNHfCJO16AdpAGYEg9NhBpMGWFNW8lyQ4BpCUic3W5tdoZfbqxLKACNekofqZ
ERorVZq0jtIim8l/zLRygoAsivWcbPjBQ2zkJjKFgDbDvVVa/a2Sqnt5DJ8Y3l+jc9cEx04vT3Eh
7OArg+bwhgJ+l1Wekj47dbFxpBv7OB7DZdrGIVZ1LdnK7KFElX+9+RBTCq0D3TOS9Qi/rfIYK4Vw
ksczaxvW3Q+zp8MSdHHQ5OAZEVZVj14CjgAt6IAXCZ5goOUuEqp+UXQdK3/LyUOGUUkcpBOu7aS5
mDB2BpOFUqBFCURcWZVwOthWgNdnjoGEJ8LZm58xs0czHD2USPDKM1zgKBnAJ0BZX3CUUrgQ6/V+
wVlnYFrMN0pmXTnHXGvuK/WpLckeovduqs+TBUOTU0QhM85pQ6gIIS3C0YFZEh3FtMFm4HDQcOrC
o0rcjeY9v2gL+eU7DWQMJtQdrEAVCIKOowSmhSzblw2rZYAGkA3A4SaIGUUKxkwlkw1GrgZI2pGG
GGD6D9iVZLYLy0I6P9tLtEh2ykHmZOUtcemowG8eeJZPpVBcOBTKhQ2sHHaduJW0dqcr3wpTE5eg
5aKOR6t+7ZSPLKqP+EmPUY05xi54W0L6lk2Z4eZMFTNOUap37aFdkOEwPZkHMd9MvPoq3ER6ybpj
bSj3anJfXR4FGXGW8l3ZaxzTt938JfXdlXpKLMGh+JbrxI+XCobD2HGdFs5kzruBQE760TX/SmXC
YG9tEuCyRTZ4AgIBbW5eymwwih/zsSI9mlkOPkfExAHhKNnAYrQnnoU9z0LRkkggEWiFLhEbX+MD
jEP9Lx6ZZFXxPmtje4JGGUoMsk8WHp+iOk3CgC0i9oIcBEzCoK1dDVTRthzQ+Wtf49Br4X1UAM32
x1IUT9UYnIfoEQns2jidT8twpuLenJnfZuo1TQndXXAHHOe2O5nUE/pl5+gR3x+Wa6RuLRQjWnq2
Xe6b1uIaJlpSD1uQT1wmhQE/b672soVpr6UNEuqAMi1HpZFpNVzO2oBTRMOvHDJwYIAg1OwXP7SK
KpfKN/VTVMxEKVRuNAGBItoV68ZGnvcDEpFaEgVIRLiaM91nHNY5qvfYWYpTE+o0nAwUdGBaIdbQ
AntKWOyhMy+4ZDU8oRGe0Jlqn5i1s5eJoivxVuqcYmwoPe8dKhhVem4WFtyC+UAkKl+R8NviyZQw
0FJEnEEJntQRJI7J9LI5jyQQGIbBWMPIyoqqrObdljfoJx7JRjL+gW76b+YHyg1pm5hkDIdfiQJx
2aRZEileLji/kLtdomsIrKmwiLnKv6JheTDOGfbQ6+7ojGpjk3JGAHuC+Zp8ru01uaqeYwwbpDXQ
ccptUrFQmEeVqUxN9kODhNZAE7FwjY67hnq32Nr8FeNHHAXXnAg08f0XRPNnXtAAPuCRGXG3H6yr
2A3P3LAeRVsTca7vfXypVfHcl/6ofY667KvrLN7K/MHU9m2hrkIBFKWsu0jWfObQoy8dqSdF3Sm8
EdaifwgWXiBDmI9GxIBnqO8NSBJcGybx75UqnVGDHEHTbsm3BLlypODIbtmdjcJxSNqLrIvXAZEU
SLA9NGgNPGgaVkGE5XwK94rFhfqwNP2qxC+g7YKCSedT1Cei9HBcS+QFFhQzdLLQi4cZHiW3yi2C
h5w3OYsc9yFwd6mVSQET8X8vzAs9AGgOfYPqB9x1/JTmBvJBsk/YYhZF7xsyEWoABQGBWkj2te4K
TYGNV/T6JNzUI91lkEzThIpV6TkOxJRxTbOE8x2ZdCRZC6Msy07jkvsBGbC+vM74UEpeTDLXOGI0
OxLL9/FvIC79BECKTJRY9VVOrVvdEMnKbAw9RMHaMwKrGrz1IbygZIKQpDlJ1boxEEZ7piRQeh1A
fGt0LfcLz9GBQL5l92yS39P2LAbvxBMQm/q9rgBe0fC6aj0hB+YHLWerlrPVSGmLCt1ekY+HtMee
0NDUio3WZL/RNe89yOVuRQUA2ypwk2DiZNCbuFb8YjGyUId4I3aKp2umjRj0McSFPdUKjVj0xLHD
qKIvRV39L2T7VyuBxWAb/GuOFm9cMvnIjEOG/bi4JouleYDVLEk2+/ZTUVHy8QnhehCSTUiocAhN
fICJPcirpRX0YaQyfQZyTNRuAXimMH3UBtI8JqRGLUMBSNAIgBAzWQjhJWH3ELXpReJwbwVgYQjx
JUDnGlLyqY9KRbjxkWI61rsAJwuLedzaopbuRnw1BYSCLj5OBkcXlc5VFTvBRWQ0yf9kL+aTPB9Y
Ynra/UqMHIBHyRYn5A0G49jLFDzcZ53LVtZ33LeA6NNdqulrFrzijItNlW0iE5qZMgUu0FcgC+Hb
KNOXYEw00Hjdhy7v437jJjr2/IjxDpgIWVCI7po7uXgdhbWNND0YhCFJOCl2Kos2nx5LLB5J3Waf
4NSgVQvmqWS0pQHHQ8qLI7ofAI8vq5+uv7VpckjimcfRI+9fJP7hmyxItiyW58GoOTtkd0ulmSZ4
Q8p0TkZ+sTqHLyuZfKV6BWs6BKTXu2L2F8jmtUz9GSIsQyleW/YvLhI7iMmUuDpmE8nUNxJRvTb3
4DcRZ3msz4c4UxhCWyduzTl5CEDNNZ64Q/3u1qAhtGUvgfiVVta52eHyEO2cEEnPzyr/ro+TAD4t
f1BOk06T02uzL8JGmsYHdv81ed8z/cq4HAjz8j26mt5XFK55v/I6yTLJTO1opnQxL7hjkeEGGKAP
/6kdCwguJX4oFeaJPlW+xEy/V2gp5T7l4qXYhT6MmuBtvXLpuJ6C7E+QeUT/MU5c4aTjb1kZJ+Sm
k5DFx0SKDirAKzl2sqbCMK/s1DBfjYb+Ih2lSQLUd8yokV8P0jviVbPELKt4KVmGUj4NmlsMhmPJ
STWs64QlEyYz644IN3CtKOpGUpDy5jZRHAsxXEiYsGCZauiXGdwkPmdkLFgOwEBvVtoQyIH1ZBNQ
MAKBvjfPIX65K+c0r/iBd0OkKN42OgLhWeIMag1Osxa8KBxljiWXc06pVx1q1IEqh/jVrBIiKcs+
/BoDTy1+JzDri7DJoJStc8fAN6TX8i+hIFtIEbq5dta7Sj/VMBcTen8oMworO9dO7RtEKbiQN5W6
0ZBKLs2RMBQWCTcQA2rlghCcNOxzDi2VzCFtH7ORwlrQ3fA7WbsuKp0bko5D6o8E4vzppuVAz+N9
LfcQUME+cG+u1z6sD4HHLl/2ySEWZK8Z75df4r9uzHVG+BeeCsOKdnbjx6pqto+mJ2ZJAtUO8vfF
PGLjxzO4jORUPND9ooiL0Kn464gmz+5fV2G4LpzIC8eNzBgDF86k2pXwyjYMI8tcezL2m1jf+k11
T7yZRpTHI8muZmcn+A3kDfxO0+eOpIzZtPPiNMLEngCmd07iSyZAFM7GtAfQb0enL13c3QO8rCp/
d6HzGKjlGF7SzmmYqHwY+lsCtZcDkZfI71l2qBH98fXkT6t3q/oo6YbPQ0h/U6nseYThQObgKHFm
MajXo1IdfnIaeoFoA/zFwGb6WfKvKL+lycmrvTRgn6g4ANGJG1RPA7N2yBy6+qq6DDfGdnSRkemm
f7fQnea3RnmuDuwEcspmosATGoaCSQ8eqr9wDSnaYS5pRRvfms50cXxBHaNXjShyAE4Pm8VgPYLy
aQ0dahjtu49e9Uy2x8XBQD3AsDI7qXXB627s68AHJKj2YBH9BW4E3zZK9jWONv4OxvsDisDiz6Fb
ZH+ZjbNb5SEu0D/VnWTjpULJ4ZOWXqXqJ7cuSfn7JoPNt05pnPlJovll70Sp5vc0tMs/+G7aDS27
LuZmB9fP5ES0vyg99nl7UTc1WwoxvOcsf01B17x5GEuOdq+TSZmPfsAcJUpOHLk02px166LKrwWS
/yHU0r3GuL40gqsY3VvLtkRUdTvBfdLDapyk28hIpJr8kL+hDb6FPSvlJDqUZ4lRWXJkOV6C68g7
wVIrbSmgIgS6nPgl5dufloaPofsCirZnOhkEi1N1hrPw3Zv50ppbDdpfSlTmsjYYLCcVdPgY3a15
t7DrEfi06uV6rWfdy4At90SEwQ/ABIchv+W0vBVXPKHxbSq/MZZNMjsAkhyQwa4BiKiQPqQV80fu
auajVZnzCMx5eHy/KyyhM3ka5T7UCrI9dTRJ5ybpYySBaPEs539iqdJoO1fT8qim2rGqspPOpkh8
0X+y0ZWyfK/jA+5lDktvTGWY3xPZUHXfjKOD/kMcbE4an2byQ2GyMbJlsGd4AwB2ulhnheBaJ58i
BN8c1X5h3jyp2oZc8wbHL9G5B2LIxIGI7WpIJWJL0xjRX+GzKM/BVGMO0g7ByE0GRrnbF1QHyfLr
rFXbbOm24OjtWkydoL7NKWtm8FVOb7VKOasxQT9m/CZemU/RYHFMoRuQ1yE7l9Bzm/CS1O+OPZ2m
kgEl9Vj03VbJGJByMwwQ8VI2grWrUK2pwFdE8MRyvY0j+g6xM4UWcQaJcrYEx6yLfqt9M9fyQBt4
2mfFlohG6A3vEbYrFpq6pvukdQXrqoMVLprvik03TLq2Pfehp/Y2rj+/JogNHsUq1zXhmSjs4RvT
FSflUv1ZOraJXfIX4Rhh452+S0XkD+OPMotnYRKPTCzOCW9TecpH9iRh7KPvdF9yGW1s/QgAmgFN
v6vENf7MHaUxzIIvB2uCK4I8GswTJzf/svYvApdjQQQYWakzFUwSFaijG/3JGDgnnQ5DlCe2iwk8
ipQAG75A4NjGaWBUa9fdxYowEctfDcFoId8PiXIHgHaVLKo7NsHToo64Li41IbjS+seIpq9GQo0F
HvctINDMMrnzzP0wo7gMCjbdvbwXXsU5ohT3U57XMWGwVRttJxjNXrqlrR+vgH52YDW3yryLQir3
+PQoQDfYMk1qTPkjQ/isAszJFHlWXQudyYQqu7WW9lwb0nnCqwqy59whHBkCLzWtzk2FD7yiygne
U547kE5rV0hURs7pG61jb9kYvUtI0DIBg/GtV+K3pd2wdewXHjdkGdyjiKWnJB6/+ivk8JHht1YH
MrcxKbXQfZPx5kfc8C2un2wSIPBTvsOTlSQ2igayH8c1PP4lPzMXKs+Db22JTgXpM7TPPloxWY5U
/rQbpaVlAH8XX4xyAF+TKVG/6dmmmgJRg2Y88tjEe/lsyQ+uJraAEkNtJT7Qp2wF2ATQaIrfXunx
njkpOJR+7pxS+iewQZExCdNSfuat8sRLTcsLejagBj4g5FXdlsTbLFD5iYk0J+mjP6Bqg3SbOXzL
f8SIJLuSfLwNLMAwpZLPDAZgXPpCzoB8P9MbZewxxOU6VIYCoVi3i/GzBXo7s6epBqR70FkZWfJY
uxlLcFeWfan8kxrOKRpzZ8L5kvk28FGsCyH+p8jlZWbSqWfWzNhVLYS9jscnjwAqUpkHs8mkZ1p1
BPNc58wB0d/jfjsU8j0bm4eCqkABuEJnKLZiA0tx3sj7WTkui+DPAQaP5pljaQqHxi85L6nRcRIA
9Ofk/EJS8RmBrvE7ZVPD0WdnVegMmRebyUEs7PHYlDNWJOU8ypk3FpXjdOFEpWd/KNICj4eKZ8jy
c4nYnwG7Bo8UgedtzLxMX+mxGtF05mXWa6hhxRH1naqre75az+q9AhHQncqS3qr9MveeP1arqcwb
Urs36Meo25tVfFs0+mZG4kJGJGfNLI/8WTKZINDPwP0lrCEo0llut0hRYd7tQXlvc6RMQbEwtzeb
GK/jhJtGoD4yTmW6vsNdc2pEHLjG5xgD/yIA1UvkOwxomVR5mp9GPDyiUnhySFlTebQ/meFRhws0
4iPDzwCnJaHUocSxWNFhdLGyw5RDiBqoiquPrLxZAMnXRF1AXUsVPKqEBrAKRVK9rUcKomvs7/2G
FHuabMZKx0BO8WVoOqJU+9XJ0puzlS5ncfoVSa6l/A4f4pKwzyMsuExHhiBz3N/MILsFPPMkPCfD
sYjbKxQMao2TH5rU2i4CDX1gRzwDXjOjet+9DGn8SBlGKliHUManML0JH1a4a0EoK8BNJQEfd/pU
Qp/6RyPaMWbZKPQyUT2O8+1V4Y2yVpBJE743/JkQGCpGnklNgUi8DlEJSmoZ6W4mkcXIq9OTjcxW
M6KI2p6l+dgoAdhqHvZy4zdAvmu/xmQWExZJzeOQRjSSUu+0HAK6NhHcoQDnJ+T/ndg+ysngyVjt
surLGNIzzbzYZQtEHjFjl5YJR/NepDD8lvAI5gmAyvpaYeRsxay/LUxf4zp+rgwXwDUrgTcsUiTd
8H8Cb6PJtFIB8I07GzUTB4xo0xBHvGCfZvFTC3/T2jqE2algsV4wYeIk69tdDTRNQmzoxM1tVHYm
i5F00EqgmMzyTFXd1SEhQulLr427JgrXMSrdADp5eUi/s0ohdu3Dgl2+8ybyDbOkr4ETfr0lnwkj
3xaZvJTxRT8vhocNXFVDJC1pMwcHKen3c0YuETY+S20OuSorN1E47cny7VR5Jys7UQUiDmMzImJq
BacJFDZfY2IMZ7UrrQ9KPCI8bcw55WdS3f/j6LyW28ayKPpDRhVyeCVAgmBOkiW9oGzZxkXO8et7
oR+meso9I9skcO8Je68dRyC9bPu9q7uf8oIM9mebcihBtZihWohk9mUDr4DawD2jeglj34b4Oxg3
R+UrUQQvDpJcjKbh38gKz/1snSLbOHJpCwD1NtFV5psUb6OfpoAqNH4ZNNZaAzrS64v4BmYyNfcA
yG1UJ49I22NvpVGwoTldLEMNjJdMFl7O0CMvliMpMGx/zWrta70JwRBWXOx6zEtqddOA6NREYJX3
+ZEiniOxDB3zoOJUApGKAUgDxa16cYGDBoyqRQpAGSySDwaSGI+ZHPSZFl1mzrIiFRUp0LTNVKCN
vrVHs0kPgkNrkVhZkDcHEaRNFC9mBJpXJhI65PjbOdZP0Vwd1WXT4G78SXiHDWmSeF2wl2fuuqxw
x/Ao3gTeTHV+6GTytWhZCqa5NsBLKkzBtvbxJ2/YXSGyl5oaU3rsLugCNPWZYLfS5JMiyceUD6we
3W4aXCXTsZjcpDFyHdwfRexpMhp1mn1WsgbrTc6IkHeOWyW1d1zGrc4uufER/pP4GvItPXt2kVZ8
qymDNPs9s5UzxJl0BK2YrDogwHfWtlGfEplk8W89IZksU9xE2eHO34+T4+M5U4IJMpPVou5TToTJ
RGAD4wq49/QttayHjfE9chRUX7d1k8Pueaj4+wks3BFVJKNzfddOV16l2RpJbTM2TpZ6zmj6w2T6
poVTCB1RrXdun4buD6oHHbhqK4Nn2cJ/NUtAVSVcc46XXVYr3lzAhSbvTAdHJ1+KGV+e44pPItJC
B/6nK0B/K0pNZBZumJXKiAeC9y+rVyk76Z/tp+3oG82T4uLoaPrJwrvdxIKSpdl1FjWK1HhVca7n
u47W2QszZSvVMBiK40hsml7He9NHIcD+yZcrV+jf0D8VZ9qaeC8GIt6rjl2ihj0wmjh29N3SsZaq
Y38Kz+ay1gfdR2zJH70YP2rlnF/wrgHvKD2C9yT1giKAQGUjImPLkII+YWlqHXRq66zJEOxUez3d
LGykAIj2e6RW1if7sZMkkRk6nQT/GOb+yFrwYOnxodSuEo8d20c9XZBFEqBqu3YbM4+lOK7G/YRC
J0Hd37smvyIzJ4swi22W/s5crulfZLmzGpuqYGr/siOBEcU05kpB1oAQyt9wF0jjrxl74QyHCenU
hLSc2MpFuqpYzjdp2wWDWLZ07xGpmMz0wIAaqOoXxnih8jejBoJr741mfwKxGm1UKTrOYjoujBdp
q0jgvZoMkNvoV0QYJY7rSpUIlqN/HhhM00nxe5jDw6STm6PmltnlfXKedu5c5nkHLT9REeKcLcJn
8NwVrZ9Z7T3BMWbDrEuX7llINwqkg/5NAdnZQEJ3C4gvYvM6psvUn6HagWapTrIknSSYnsD0f6Tz
FJpDnMyBNbSBDq5CuZS5eckZzaWcLkvfHYh6c2Wdj9YykTVARwdPwfzrJHXJcURUY0s0OlEH7u9n
incjQ+bA5cgKfz7ZdUqKO7KGznhUZDdaEBO0dPxbmQpQXYLDs16a3MWoYRMmpIarqKxmfmTBgtZq
RrFx7BB/IlT+jEJt48Q9tg5nX09MOBsZNwTj1CSBAtgiJFEOMxwIzluFqOIOPpckbZpq2TkiIoBA
vVjdZWnDwA6VMxj2E/tpHsoKlImVBzV3XQGwg4Asi8gSuPKw2b9mbi/LTPA8oVZTrw7jex0O0kQy
JIxxV8JwVkOMKlaRhYw2nOMVjfHqpWrB80CRwHgyWjTbxp3+z9DA9xvRobbMQA3lQNKpL/M4mLTa
rdhd5VKxH7FdG/hnU0jbA1ODofYqWT6M0Ugd69amyhUlKJA2s6Y/9QLiT87mQf9rlFcNJQUqbry8
MfuWrpt2aH1ssuT6Ci8fUs+l2SdYnJyIrwyxUa5/8FXyCbOBThDc5iQmXFaRoRShXuK6IpzYNRTQ
lNKIUI02EjWPxS67hr2r0s2vXHtEgZnebkYqkTbPzinqvurVMGOoeQHMgmUFyzN8IOG6iLLHLcoc
DmHGlIoO6GxQkIMnyNW7bSbtNDk9RRxQI9qUSq4vdllfQ204q0Bi5x79KTqWTHmPJTRG/zRCb8Ar
Z73wBqbv9NnsBMJeXCYEkVNEqAtRBXDjsxZOZLS1MeYzzb/pYUmEXFvGG30mQifcpILfLEteSngA
iGnUYrcoyT5k9lMObzacNBsKS8WHafA3B9DiDlZ3TiFHML+P6SuLiF0IAXYKAwmbBlmtvo1OMBpX
TvLwNnfWJnL6YIy7Wxb5iNmsdRd1X2B2S5N5WGo4619GjJ8ab1FF+mAG/kZ0ZMdQmbMky5Kvvutd
VJ0Zx0KbPtvV8jMz3SaqizHQ+i/ZDF9BNCf0bfXwS5lULN7LOZ9MiLx/SQtu5TP2ASJRIXGx1xPl
57J6dyxiYVjSZUz8BGnc0nyI8CYgUrTQK8aJeiiJwDQNYyerULNYm5XGrhSoW8kw0+iszdW3A4Nw
/majHizJMYMW6Ay8WzNYtMFvmRdfqzGQ2I/37MfNBQaJ3gZkDuO4in2oS8AHmcyz4WGdX5CoA1Se
EuBuW8atgPFbTdm1s99nqqcmQVTloOJM9bsVTLP1bGIFEmhyr4CWtDAdMQ9TVoFtkxA6stuzDU+m
tutznuxytRQgtsEXbBMKljE038f/WBOTWDeiQ2Mpj1Ttjp2QSffkZTEUZABASweAF8MYlgw4Xct2
SYgJMGNK3pdBFkq2fBSJAn46OVbDHpOQn8tcCgK+U0fnxF0lmdhKYqKkS78r76ZRbFhWUCuPrAlH
/cNIcUVkre9w4UYMzYqeATlH/QI8DgEloos9uE+2LC3ZBIRRU1hv5SI82e2p6zWvcOgwUCKHLIO8
WI9vTi/f6yR6DjNj7KT0K2hR4jRmMMbNC5kBfiFM/iDFvi7rTWqDTMG3AG9BoblNli/Fll3M/Qnc
ULTJjgKd9BGSJahhEHQqEjymY5UBzWp8lFmxUh/BApgfcF6PDriCWjKPFnlynfZiw0kxmHJuGYfP
CW2zVLSbom9cJ2vwOG879O7W6jEosn2M0UdXMZfpz0vz3sj0yeMv0T0SoR7acmOyk01JLIvG8lrl
XrSovpRv+xK9Bs1nNyP79PQMGIjuac0OkzGJ52znMHvXjHS7yZ+h9orqrY38k7xO8vszgWBblV6g
N/SzjW0ZejvL5viYPEyzeFSNcrf+FbbDfGwOHGaDwDLeWSym6RdnFRI5r2yqp+BvlINeW7qThcjL
Xq4wEULjG6wAZ4uWb5EyYjlCwtNxoNzjKDqrDImdX8PIY7mLktZPms2GUFSk6w5PpI3PjSOg7qjD
Nk7yIUiTwIcWEv6QjhsELqfFYizU+xbLyDkm6p6aX8HpmQfAfIviJjOwMJAvMbvTn7wuNKYf6sse
1f13+dEhdWwZfccnrncAFTTnt6I56pRg1jj62NYtlpot64BkQE3c7CyHyG8wFSwpSmjpFSIHVNgz
u8XfC25Be+LHXCsugOmAcqGZEbg1AVo4LKam+TtF8B126D1eseUc1O9JyQ/tiHQ7Nw7rpzaXVGo5
s8bCL+QSIhjAdOkcg3Ru1MSX0TuLFgdF/qz5JWtEJTZXvLPcdEa2FmLUfQgCoVjp9T1cqm1UfhYs
JsJz1Dlvg2ywDggi6eAQbKyPOd4EE2/BBLCLnQHfFjuRoku3DsrYgf1+pDTbqvjrpM/kHYyFbqGo
j2FZp3dnkDZqPvkqBkA7yfc/LAHHIAdrEij72g/r8pYW7S2yCZ81l42tf41p79vd4OGQZHuGiatf
lT9rbwzsTjiHxDoxSKg3A1vunJ8B7SvXkWvgR/jS/B+JjuhvCRG9beI3iaZZ/2TdbUnKPj5Hb+Zw
r2qkCv0/BGHINdZ7hf0r1y8ArjnHXRN7VbPqbNf2eJs6gL3jnQXCnKfFHw4yCLwHdI9bRw8eEoiB
Vh4wX2kQZrorkKIS7VYNW4SeYK19UHAZeXR64ZysrXoz8D3nyCkQdKr0y1Cctui/K3pc80RcjyAF
Bw8ENIUY1EvAM6ssbA5x68PwyFTeB5oJwrGrZsN4AZOaqzHSzcvpYDLdmUJPFOxIloeQ80eZIUG3
xL1mCtZxBCi8SofuZxpRM7kDq/CwR6MXKvuBRL+Ks5ssah/mHLF7VGQDJ3RFpBj0V/XNTudDfO5+
StM3kgwxoVJv8dzvBoizO5n8DGRao1Se+kY/hq+OTqCj8vMXyDRx8Yvz/yG5Nb5x1XB1kjesRXD4
ETTkCbBDZadzKWK1oVtAHq2RA2zRyWt8zwOK3hCPcUjrPo4A/SHFpRKCEeRFP6WcFEwrR6PGLOoL
bXCZtqcopJrGemYC6+qDLk2Dh5akgbJYe1Eu+KiqvSNjGwknbC7MINg4qaDV+Ksgu0ZCy8u4SQze
L80IZJJP8BqyNu9Ltj5kVSioGSJc5WKHvI7lRZwHGsR19L48iSG8+GyW/Ekb9qpAL31PEbkOrOjY
CtWkq/CyRIL6G3n3tSeSOKV7zUUJGnu8EcgJdq1l7CUnmF70bB9+iueI4N5aHr05nB7m6C5yjrc3
PETZfLBaBPMu9yIf9WFw1lResTcRtrX7GHLoabBtpqwbNOIjkxFzHnbyrS9woXeEqElUn+RyQw+N
EHUUHofoTEqm1LFAhWNHyemmPaA+i2qahxuje5nyB9s0pWff0nq4/JU0jRRn155k7FCNr99AApCO
kbK2lxSSKMnGqNDFDGxEsfZHRX2uKF8pLlVFOvN5qcGowSfvQTyjywBPfR5j8u7A0iFV6vp9M287
2s7yPYFEPbQXHZp9WjD+EK6qkJW2DZ9mybSokuk4PRO3K48b3lzIO7QSva15Ef8MxVczUS6w7xRv
C/EjuFfmiJcAqsmpKgm8JjrUDDJ5Yz38FMvCwrMhCEGB3NCeNQIpcNNfWiO7kvJ+RTWPNDBEpVEA
LiIMK7mlcXuw+aKqCjGDzCTePhrVdBTD6ioHdI7mB3hdYOxUXfcyjLoAxAKdUapVYUILZvZhlieo
vid2rovgITrP4a3T3IQCNw29QScFHj0bNOdy+k406hTUkEiJJV266f/nYG/M+GqVGkgAb2XWL/WX
SjM4VxPuNKbmzIHG+dGtSSKoIVtgoipK2pfU7+fmSOTYWAlXxO9cnget2DFtWd0CRArpzJtKLShy
Kj+6OkW8px3JT6N61BzFLZHWyFwJqZ6gQKuwyUKvWs4zTMaeWMWS/CqDJin8SpxfKRXSDIPND0VB
dOUzs6JL/1uF/te2zrFdHnEf7ruOWaBOVg2eEcEgQ7PJlHNIl2A+2h4HwdOZaJ7dc7Kghin0n1I4
PhLfMKRbzdh+Qr3Yow+dBv7ffdA34GWMCUgf4ojG+/MeD3+wkW9E+ZbFbNQ2auPucrhGFrVoa1Ft
7sbF8Y8NDE4H5GmWP5KIH4Pd3jpl3AOLhOp7Ll3Juo4ldNoRkfRXEx8XXjHlE+4R48ivoxLfzAJJ
LTrRbriP9MSlhKuAQIHpswPYq7Lz4eGCxK1V8s7AfVDr0Jg4H7XyTZ7rR0nSo/ZHEJX5e9Bbr5+M
J0kFq5CzNqyN4rw7M3oUcM9pZ26aBV8m96GGRbRUDmQl1dXCUgcTvyKhWhvfQ7Ezwkd7rJloGjq4
odIdhcCFmJJb8Fmo0aWlDJyGlzlAn0zTm84jQqugfDLLXtQnldAm0X4Oxa+VJKhXgeXY+2GBg9JA
HQ9akLeriLZxarfUv3J4faNMaTsdJo4B9eEw+ehraBmoeiy4uRMNwDC0rsxpVbIsHjov5DpsNQ4A
cKAiX2mKs6etI65R/0r6Ab7moWH2RQQKdZob8ce0ONXRBVXAfxeYFeWb1gJ+YkjJuMnv+CJ0kymQ
gxOIule3djoDS88xT6vFRmbQQCeX/lzoduYiOaoZrdLJ1Nf1DpUMLNU1TANfoIqejvzhOMbGR98Y
Ru7yOZmSV0jUvbdJ+l7TkZa5ZAHC4s7txHtparsO7aJinyHQy0Qw5cle4rUQGibqu5bNHqM6BHZb
R3c8jYOXWKASeZ7cepmVEnv6f0h33793cHfhUb6baJ2IhTWgyk6KhiiVqal6MC9xszLWsoC4i0rZ
oWCGSgyQfSC/13glqJij9qhopPCSEbkdwr/YIGjTHwmzbCbhvchvGIUUmeHKs+eIXgaEjjb6Cg9J
Wmy/nKo5qo4HXqXW4P4pvxIycOTmyLc1Ms8xJNMFzq8USLS+s+jgAF6Jcv2EZgsV6R9mR24JXSTr
IZGbNQZVCa6ohX/65cTfNUF6Lfkd6iUcv6UVbS1vKo0BDUEudI5JM3BIUAmUE40131MB4E58y3Z7
5jK3mmuFWpQIChARGAuGgx/S+aWofiIP4oMbSRrnK3Lb9sT3CAedhTOt8chFENEvRWRjgb81Q3z5
wtPFF8VdSOvtj7eUXCTtS0fuuyD3xT5w+2Ewr41IvyWZjgKnmgAXVv4C1tgBVl7CJFkQ888lgyXY
ZoDxTiH55IN6qjTSeeT42JftsUunI+f4EpPs8Nd0ZJRo6a5p0PnUxBIeeWhJPzHymWpD+D8yfMZW
Hy3FIfxcSKbqCIYbjvjmxJ9NQFrTWar0U/M76awghSFdOTlDCNY2qHswaOGxqCpauo6B9SsSxU5t
Nu8qlQcZB6PpTv0ma7hqCEJwwH610bLl690y4t0lKdsjV2Q4EWgwJA3l/0KwLlNf02QsEhqnkP5/
2WtOvld1hfFL7seQnWuUs1r7OYto11GW9pPlOc0GukRXn21mVyOm1ALKxWLMa5Pt6d/qd6WzoHdz
cmiI8To3VonDuThXNBTZJsaJXaCDTtwfs2yxTJ1rO4BIijId07t4z7v150Au6IFk6B8JNp6vZIKS
Wx2KyqQcvXQWtCuvQHjXY1LRFrcj0LIzVqWkK2k4atDwddAZCf+yYy+vTmYIPBo0Uzxm/vRb7Jw4
ujZNc9VzAEQh8rdquJi8+PIpkSlySJAcEFxS5LhdYZKXyNVpjkd7EkRgjRdjJZDQrWpXRK36LSqc
+1Drj6Jc5bzWpjrpnENNGp3b5cuu8Q4AxbF9Ce6wyS+Z55LnogQhlx04aYkD+h9m5dywUzwWptJy
ZF6NjIXxbBBOja0iPxqn3dxTzB00RsyKp+XMwRh2dYFd5oeXzEnUbIuhczNxaoEDDxNwovsw3pzf
zXMyO8/Z0bTf5BzgSEqtj6W0aNhn61R/FU6AEVkseTmCotsp/SlHqU+6cB+zZSJStDKo0iavs5at
rhuPZoxfTSfeyshlouebjsFo3fEXc/1PDjZ0BWlG+3jAZ5giyiY/fvmokv4UoA9HAqWLPeNJvzYN
X04uBDB4me7KxGSNRKgh+9Ogj/0bsYsVp0ba0S9gqEbP2VBmqIg7QK30/S+hvjsNAZjxxvzqzYxh
57qWxsb+DDF1YdbEakADMlN3SszMVM9Bq9JycKl4cKb0iop1qe4ZwpjB/I3pMajy5rBW3PhHa9Ii
poGEGq0kyEun7WKbUyKlzwrSGwOol+bQvc3qC2eMqrySwEBxNiwbFdV6N1/SeTsZ9X1F8RTgfgrC
McX0VJZbCKfiO0eUTshEOydYGBdKxZZsLzMOiCdgSOKHzAiUzDW/pnjaa7TVyEUrWwQKk0Gm8MGg
EfKEVy1njYFkctsgVmqQ44V8cItm+cBa9zlu+hDntG0PCCIYArmDeEQOAEleuYh9BRgnHQq3tV9g
xIuHllIWC7wXNQjJsr3qpnL9UL75e7LD2YTIGOVD8W3nN5lTpqsmDgSmDhNQTpg0vX2qUCvO1nIp
EAKqpGzo/niYdUwc96gZjkAHXIhyHNC8E1F/jn811D2lelDy7HAG0ez2ECgLxWbgdFqynWUy3Va9
EQZQ73h0oBJikaE+8rHqXOvUHiZXcn5k9CzRiudEI2pC9gaKt+xDQsYf0sRjrtt1tbPjYeiQHnZs
BdZxJ4bUoXio0vI074yA42U82Xdm96eiC/1W/Yy65Yw7T4BJjpNnpdsPtZwf5j/PVF98Vlr6Jauf
2DezFTevGjtQ8AYV7BV3OQrk/N9CkgIhjLY5I7dwS1WcFTysQJ7IMWcEMVrMqqAzDXyDynf0nvDf
/3+yQ4L5jBNLqrOJSFSHH1OqOPCZm73OVje+LPW9aihpaIAgD41x9GZ8a91B1dZ84uRANL3VbBvw
izN7BkbheUGYKbVojCKhLg4zdWqiQ/wYg8n5K9HcVO21R0cyABNrJN/q0YNhv2ONTRalvPp6PtL6
d86FVyAixxfLbFJ5Kt3ZsK0AG/SxP6Q25IRcPnJHYJ/QyjtaXG8O4WTOm8bJL6GBtR0cDm+w1h0t
ZvzThwo2C4aNWzj9aciMU1RnZ3mmRY3e9DR6U2A1GqRh1Qq89/lpadDG2PXzkkXY4+fB5c9ZmtG2
6Nj+24h92Tv8qQrY4jFKMtBodDKS5RA7s665zmOksDzkqyeGmzDV1CyPWducJCTAbNvI82PF7hrQ
sSqHugsN5iohZlVX3Oa4Q9cML7O4ZhUkfqpCLL6NfS3n/egMnFLHSsdlm/sNFK2KKUGJdTUP5d18
SLC16irhHygC+bo5Z6IBRWm7tREGA98FxIfUusBtW25aheXWU4RWsLD9wmbJUSX/Tufvnjncnyq5
QRpolo94wXsKQXWC1/qNOggdE8l012YwHtmbtRiEdvXnJcESTxWMnqRQyIdjHs/nOBF7JjW8wBHW
SeTDOBuIaUAT02rVfbb6a/SbJKdeaVy17XekaTIJcLSbTVEVJbxQVFQCDhSlP0NTPOQx404Eroio
MD7qAwNZXBbNTk45etU/8/owgy7aR6krxu2iQ9VMyTlgjXcWW1lNPdgvm2JJL9MI3XWLhipT5F0c
3oFIqy7pmzxLt3YUQY0QXrXBRn1PHEaxbF0XsuYKRt0y2JhLO0JFfVfnC71fYIbknWXGna1QKBeI
vQKDl6XkMFTYxLcLOfWF8ZLa088SCxnusMgOZvttZDkRsgI1n9ErtVnRJeA1ynlj/3+Cvsfau1mp
z4xJasN2K2bmLkmvYi79CNBvLbxW0Y5C3qOydDAbZKOf/Ork88A4e7a44FxsxZtsfOtV4CMGS1Wm
hNo7U3oTezGqwfEoMUtFEd1KV4l3IjONnQ6ILpZidNZ/Uu7ZLPopVe+UoMdSeBZlJnrtI6fCzqj+
gG9GxIsszZqPCqxycKjHPAkPQPKtYzJqGye0trXualg9pYaPCr1t3V+V8ZcjtHejs97KcQSsmR/b
gFyljSq8rgeNnfaP+jWRPJv3IExH8WqYZ5BQ6I3tEoBPZqU/BPKC8vkSUrWNGJm5ojayjID3Y6x5
DAOjIXkPVsNMhiA/xm3hloyTdhhtf1T/kUrIhNrvRm9V2zpXPlmOu8ZbiH033HBoTloVcqUgTHB5
2Z8KMIbmHa9WVbtyN25GFLnqgQjsTaz/LaRt1AawigfcxGhq09fCQr0xwBlsRkqsvEHgSW/QGIHx
b9AJkuZ/JN1bBcuufDZYy8zyOzsc2R7eAKC+dYur/etARidAoUBgyXp9hlZ5GiPMdoT3mVcL05+9
BtJ5+pOElSUh9KK4DUjkBZEtWNLQdFsYGDUIfRmciAXZCEcWQSgFND58rYyg1JTykjK5h+tkIDP8
9xNmVTKh8+7iLTiMklDNI8b8k6w8q7w4VHtz/LCxvajmm0xkqzrWl6rCSYCbMlV3JuhKTf5EmBbj
Fmy9ForQT60kXvgK64xalE49fSqswz4juC2AGWVD7ODE8oXv5D/gGbYTvZjsPHrnYVBb08eMR9Vo
DhUnaB1hGkAKteBMBBRAvtmHSXM2Ix0LhTtyVijZru+YzMoHoRALhCY71pZdgSgpSVl3YitOThEK
HXqNknCakYWrjiRewT4vAHGYeOfrnkMJCFMEyYcGovnVRtizyiMzMzoNivvbugqLGA1OaDSMpQ0q
NDNcatAwMrpiWlXdKA8OUww6yqQPN0JiFc2nWavsR5i4+ViyrMpmjw7AW6eJw05mg1WVfR723UTl
VuV/QyyWZUt2OJd6n/jIT32oUJrVur36N3GeAnkJGmrBHT04CzSmbd5LnlqYPzVChdZxdbRVzA9N
gJVu7PPQZtwtzI0S8gHY2bSyQai9ccpy+WQnw6nUBKqdS2XyGS1bTStZ149QFdoAULpEE1oCEGY3
y+lMAFFkO569GgYZiHRTttcbMJWi98eOUz/NsaxBKKNYn9ttze59CGH6QdwZ2HoZUYWAEdvGZmC/
FhmEDnP7aJxpOdPUtmKtxJZSSiF49JjfNXedOh6red2ZlfsUgbzW3tg/IIV9ThonhLbcDLT+eqme
Os4dCqAuOhBZe7OU7qHhkJqUT2AeYIH/dDNMXFrNgZSFGWZbZZ9z89uWMPxMzB/RI2sV4hbcetqS
nyY5P5WKOJWxdbRnBGyFLyO+0i3tYMlfUp+cetBpVn1mRndKSaHAE2at2inbi1Bkj6qAYoDONUao
iapE+U5we9o21ByVKMUYOUL3+8ecmosY7dkJsmcs5j2eCoKyA1EvO1IEOlhr0ZIRI4JkLD6Yiszr
R5ydGtTs7IjGGJGVWmm7g+a7m0p7OzLekMib6tEi9urPhbUbmipg+/+c2HShRjNxZ5fR43QczAza
+bSBqrM1E55vxi8Mf5TmqPAlW/9XZCSZrBuG03cfiYPW7SOTxB227LZ5X4e6yiRQqu5tGWsuiYOM
kBT1MmUPnBI924rfYbLsS0vZF+SmJAOTqYJa4bja4711epkwYOoG2U/FqnaWUSu7cafsInwo2lL5
to1Y9VzaT9J9d5i2NSZ5OYdU+lthPx8zcZtES8I6v2tgFAYSaLzzTNTy2maxDwOBF22GYUqSmErG
Zmg/ixMndi621Zy9huo2tdlZhOIsRg75Qj51y3Z0UOp79KVe1vavrnTcesjxbtcbiQRehy93hG0x
82wEJefDj2JoRRSGhRPQYO5Mv3LerPzULEQQ82+lMY2NxKQ+HAvbZ9MmM3WN42+UilSxwNLgDaQ0
i0SY1wPeDEaHCEWYSkIsvUoaVgvSTTIdnevVSBWcKVvuyQjQJtVXLe/Cpdx1xkFvdbC1bUAMNCZr
Jai/h1ELBkU6Lqgvu37ZhIyHjXDTfsYSgHPYWiNWmAwVGdELHzisqpYVK3FeSGOUhKAq6EEmY8JN
OjhXFChtZr3Fl1ifX+qa3/GmfERVeyRvw4BxlhLq1vDtWLBTIkhZgy0BJUJ4bHm0pLM2v+xce8mT
/oy5ycYXs9oYP1ernSJW8m2Zvi8fzDUhpVh+rEscIfE+efVN9zlF+afE/poIgDZQcPrpoeZ/Id56
qVy1e/2flIzv5r+WRBmBGAHkSWfC4gTZ5sBfoj4lbxB6+gKBuyow+rbpUdmJ5f8WP330yIbnQ89E
YMo7PzvQg0ZuvnOTheH5xp7MDStuLL5KgBHxir/D15d4A5ThDklcLdSbVI73uD4wCvAxFYiGjS5k
iQrRepVd5D1opLgOsntUpac4VU7NWd44qemRqRtx32krlLsjxodVnHzMvtIWKboynys/QcuCklcz
zlqFUTmWztE1uoboyR04DEMcQuJ6W7Ff/HmX3NghETdQp8yUnN0caLCpgUZZqbdAwRwYNuTolCj0
95iifTsHSuDG5bg1+nprYEqoQi/hlgRxXOdrXBm7HOTKE5WFyoOJbikamLgsEJDY/y74MDH8ON1O
R36rqpMnrzLEvqyFnSYHloWGTKP+NjY8GzEU2BnICgpERXmbQreBj6Tf0N+N5c7CyDmBlSL69Nbt
Na4ayHG+HBu71EExa7hC2TpQSWBOkMZzKPaTWfsYs1gEAoLkj5Gjb6g1f0KsikYLs9e2DcutuSXC
ICECYqP86fEXaybpQzhitR08ve6PUKCS8bHUHcI2AkE0MLFo1ke5OgMK3yr1W1IMh4zFUWLeLItF
qfZLRe7IvcpYdB6VoNfYpE2nxlS9H/TF6hRaTXIgxS5lTpkwp/Szn7Gyy1rymvYDUQgJjuiNcZlV
65Z32TVKm3PYmwdalZ9+zJnlCxzrctizM4l8HGrYwCZqHucAcHI4O053txTHt1lFgWO3mXqnmt8z
TOIIIHhJJQoOQS9KV1SUFpvD0jV7QlPN8lHioNABB1T1tf2njeazTbRXXlOE38WrfI9xB9JW7uz7
ImOSrqn98xuGhgIPH+AqGy8fACsyiMgc2+yFJu+LcNrT8FlW8dYl3StkwB/jLDAS+/7H3lqwSOyt
fVHEFLRovLtZ3k98JspNiL+YJdzCL1uoqzUv+Aaxa1G/5bl4o5X8IVo1lbMpWgI9ht/NBqqgLoBS
52ieoxH6NfTfkKu31GTpTAGIlqSKMqTGB4PFWENCN5JJeyVIWkezH7wyMbfQAnZURz/mpBVmV+VO
YMUg9oyOkB3J/9sJwk0geCb3kQhv1myW1Z3G8ZCrPwmU88nbceebsJOAyjldRwpnFfeVDDp0xu7d
OG8xAQ3ZSz8oUDo1pu0lmLfOsbe4OBsOspKDTOYgsxkXsk3g2VJlUHe1juhLHFMi6BISSpVtEv7J
NXLy4K7Y2HCSkdAEwCt2EZACdt7OTILUWGCgQdry8aPQNFkzddkIsmPjeKY3wrUnpE9GzK74BBNW
GtIAvQnYMbQj7JHykPzsKKfbhFt+ItkYySGw9uXCJ+yvYa8WBBaPOD1M9Pse0ANKJpMTOt/Qvp6q
WVCLLTtZY7olws3UvWVHdtwyZjkgfN76HRV543WHVebLOnDLcjjfY14EC4HYAsoXXLktv4ktYBtx
7RHa1LohbLQIQB8odxXXutMee5AxI5zWqKbaZb4qKfzcYL6RNmyweJmxBFhNT3zINcqcUyhOMnsX
y5U/TRQaxmVJ7lgk4f2BVfcN5IScHUj7SSeiSqTwItUvox52zVuSxC9T2zBMEKZxyyfmFvRl1UMp
sMD/R9N57UaObcv2h0SA3rxm0iSZTCelTOmFqFJ10XvPr7+DG/egof3Qjd6tSrM4V8yIESQp0uqP
EfGwQD2NjjlxUr1AYqDrZDE9ifqwgh9Ks3PergR2Oj4JCTfiSoYpRUSmTnm86YLmR+vqzNmHni2s
y2p/BAq2arThkCEgzElbHdInz9qPWkYYRC7Ux8gtsCcsEEAshZsPrEmJm5uzdfhtA1okvJbtbTXC
zsYWPZ3pZj0kmCTl/f1OrpoemjRY67PFcFETqEjDFksPqdAIGxqfQ1ISTjIVIXvDBv2d9iOGvcX6
S8kvmoutpB+tJoaGSfZH4VqKh5tMEJhEcI/BTOSU71dsW8iZKXecaMLLoWqBWKr+TstQJwwD9E5I
jspRb5kf40Z1dGS5EgWV0QYNWHbGfHBSvD0dheYjv08kQvIJ0z8pXhhcvmbyLCCsEhjJoXHNTgOp
MaeIdD7KjNi049oZdbNG2PB6bDO9UprDeoAnvZMuPxszU4WFcINgN1Xc8/jdIQeliHBs2DD7KLau
nnU8AyU8Dzx1u8LIlbHjrgKPCCZx0nac6OUFuK0W3/ABZODyOUM/Cu01on50m9kSxKNH4kGfvvX3
fvhXW+2pGSjlSWnyHJ9b/yuuFGdlei8wBmVs7cp/Of6+bbfAF/G5oZ9TxOXDJgzWesgX/jwhfWLa
EVpMLjH8vk6/0gMzc3XO2Nrrr2wpJVOwhaegwlHmox0ZvxQLatAT4SDIE1dhR6tee0lyhrR3Ur45
JXfkBWP2CGVxrlNbhtIMlAhaR0IkCJeWgTW8pmcgxJtsdY45JQAF21sR4ml3lfU6NbSiuENlQsqq
Q75CMrYmCaceIiW7DryOlijTy4urb9MpfJIPqjf8JGT9bcZhB2C0XRun5fgJS2EtGDTMk+Kpsd1/
AUhAlCAVTW4fQ5LAe0yDzkDGPlVzX42duBEpkyrD6G2WPwBDyFMSSgG5ibVaUJmJHKOH77t85Ml7
Ux5WADllGprki2swlVz6xwWHzIgiKZ3KFm/jSmkon9wOyuLFKuj4Nh4aLg7pQU3JAPmUkWDvd2Wx
QFB00dF7zsO+SODOMEioaxEiGRzXhLA5db/fFX62jd9otjf2mDiEuJ1DceH5m06ObKBZgeFK6FFV
OGhhVDCThFGV8Z929gx9N3MG7aoyG048wyprIVKewdAxU8LqZ6WCf+ZHbiMPLFZ8ieY3OfXk0aeo
VoEU2cski+1a2IWErZ32FXMPYqbcadbIv1DtS/AoQqOEM9bKxTWRDjbtMCi+cYWRncd7yooZCVZi
uXloG97IjQuk2kBpk/A7E8EG07fKu81nZ+GYETqwUJCT1pWk8RDmEd8PkWaJ3y9ZveXmqkmkalnV
i3DSbJ2e1rJ+12skd74sBg099QOzzn8wLP0oCVQr9SVj8mUEkpL+xu5BAnRu03tvrjeRIwuVuJPp
TcG710z/29+PyBBp2oHG5RES6UejYxuHGjY2t5c+rdQsHSvDT7hwa5t0kQz+jGdABAx8Qm3YAJRc
GeILTG9jdga0MEXuXQmF6hJn8snE/MMdZazESyym3JZBzCk421mqL4utVZFLGZZrGj3tNPC8qWoC
ahlzv2i5FiEPCXgwTzh5VyT3icIGkIAwjv82IJtfBsK+Sq5gwporm3YY13LpW6DEr9Gwhg0086q4
JA9rvn6QxrhgVSmAdujir/LQwvqc70nf2jvaNboQNoDy0AP4G/fRG8BH42k6gfRbDLNtL56gP4rC
WuFdEemwlRc3WZl7ThUO4NbmkwYqZD3iIS4FdyK7nvvdovusC+g6+GPCCFEXihRZOY3tGu77cYAW
y3YwPAzRRnJEPEVBBsHjcND6AiCZhg9sltsvailoSbLJaGpcR0UmUXPsTx2BVStn19N+zqpG+uKw
JvKRLsBrPJPfxG6FljN7fdR79AGrufSaad8KFnzWIPfacCKjDu/Ad+n8w3ap0zu8K2fb9TBsnCLi
B1rZQQmpTUhZe8006SlgkidIwxvPoIaXd5ZJ92/B0uJJ4G5j12J51E5/eijKpYMHonF6bbTNerOV
Xn+m6vzGtrGgUtnCrUjzhA3m8I/KYBtxTEwUyTGFsE85q1flnnhIXcQo99zogLER0NX+JGWy6HiY
tswUBtVjHZM8zAwihJABehZgdNX6ienFH9GUnhNNPy/rFXdItng9x8r4VmNyqjPLVQdMA4boGXzF
060+TVT5tNaj34+S/twzyFzTe5Npd5mnixDEihgIURMUFnZmJ8LL4rzEopK2RcEHTxk3T5DVqwGk
Igfmzur4EXWdn07EN5qgJ+lasM3JR+ilQDRbZ8AyxE7PkbX6LACTKcKPfEfmkPGsb9UqBAI/2rg3
MIcZLSElt+iXxBA3oTMV3Rd58wH3hlas76AU8MocI/UpbRmbcCBRTi5ke0aIGBvAIUnyltWOmB6l
ayMD9Fl7dwOqMLeQe1ZPTd678m+VmfxHRZrq8AdSY2eqLLTU1st+2kCMP5Ux99eLjhlbqUKzgsja
1VcDiyvOvepNzP7CRY3kK32y2Wqd69ymB6ueVDiK16o65Hsv6apf80W/xunfdQuMcfQaSqq0M+Sp
ubTbI1kth043bM5NmPYkvykUFfKnVhEcOG/naQZvSEMJPg4kzKRPbn1861/b/HPYUzi1y1DGoitF
UZMZfgT2cOyBlo1kzjNJrwNgR5BZKCANEVDMt1FcoNpfrR56NTVYAPFGGIdgYJSDgpWzG57bpj+L
VX+u0FdL3kScqqTF7aqnq8wIskYhEqLbaFNk0w7jFGHpb9y+JEe2pK/bGL8y7uPAEknErgB3DmmM
MVLtuJyfu1E84ssxel6g2QjkdQ56br2IDOqkPlVjfDdIsFX6m7picSnzQ/dadcUplj67AYVMs+gf
mF1DLbxVB1uXtGwHvHkavZdOGatIiTeAh6a7KTdDrDmH3Jpd/TWvAeJsGwkUpuWfHChItdE19q4X
8ZeMvsGtfMlp7ATz2MNQ3lgoxcNlrPBbe5X0exV87ksQXAx0y3fa5FD7IIIJPOfoLegxa+12qHdJ
EN/Qr40rC8KEe6VAQaej4odomh7ur1NladCqfbBs6OZpco7ZzHyRaG9k56vqv4gPHNdIwnOZhBoN
lZow0j8PnPc7MSgFkkKdQVVsbGtEGye0bNKTm3NmC8W7KowfEViFotquAyBaecCJMAemzsdN+Ed8
wElm0nwAniHdGwRF1OrDlMhKZXqAhxzaDgg/5X2oY/sly5tVH1eKfRVVPmtc0M5G9qQfaz7ouIol
xJZKvZldd+5HI/Ao3BL+Y17Jtf51taZHUflWsly1V25c+YK/+LtFexX0x0B1UP66qts9npz8uP5q
zs2o31LPS3kYLibRNDZryYBzWkIzGbH+K9WHpVXvcvumpNZF+lXMxa0tjUvV4qhPOkdS83N5lq9D
dMLYq1YLPlaSZ3nkX/aV2X7RM7jY6wBTWsuXdTggB7xgg358SQexHao0T0maZA7pS8ipxWmIDW+i
FE24ZyzBk6w9ppy4QhxRzxoTRjjgC9ny8DBgxW1w/+HmDZqxx0Wo3Jmeysk4C3Rzp0edxs3jwUAJ
PBTnkeeJLjjFlgc+pP8I30t9GQvrpBM93JMhXVtSkTh5KbC+BB8FDxReksgaWAoexjFyJkSnHNFJ
ZUG9ejgy6I9nW48t+dd4BHVgGzyalihyFuU1X6qTVuBjHejrWd2a4RKC9py/rcH0lal5uIDcitfr
+G8N5A04Gh2GObXMFVuOSJjfxFp6m08CgbxzXPE8FpZTfEsesnRMgpn2m2kN6lj26qYH+FHbSqWH
7fpXwzyMbd+2zAmvm82FHJdbpUpdvKZxUFFKU4lUUayQtwbLG4fSA0Nqrg5QX/qQewkCPI+m0qls
VWbYqZML+NecuJW2YYGhZmqvotPIlSwhHiWAgilza07BdHnB29zoaO9QKmRqupeZxQsoB2oorWvS
veXMB5NMesnJmeKHmxHj0iCtUmn92fOm6Ydmz2epRofNw7LbDZ4ZufKu3s3a0Yi1UzMmIGxCatND
aaTW2jDQe63woP2pCMUpJqB97QrNLEhRbFBREW1aTIj7LoosCYegyqUgl2nCyov7rMePPToQg77T
p8uFMNelVImjGhm8zNXr4vhajPRz8ORjhUOyX56fls5xqOqvrUgbSr44EiLQAJ1pOEk5+ge0Z7PD
k1HA1EIzAdjXgcMro+Y8WtAbzOY8pMVZkinquvQiu9P23ojqjQFGUT71cXE0KBwV+RC8A4d14NPw
iR3r1s3xtaHV8KAvVI6s9oZqOqEwRWNQGNArx0eJkba/l7NyiXu6TmFlnygvYO8+O+o+auSeygZV
qAa3YvOqQefvTKKryEXKBrehsSccSuJDx1MGzJVVihIXQSdgkAAb/v9H9N3JEZuu1UfMTPyKsnYf
VeF6fjSx4nHYI+vP9nBUsDVU4nKMM/xHxMT3omF9eTNi9nuJ+AYcjF1BPXr1MPtX7FYqd0Z2u827
zgpcZgXe85To83fRqp7NXL1JZvE6aLUnQK5PWB8N7H1J5q7iXoWy7+75uOZH/UfQRa4mbGiGzReI
MHa/zXmGbA6PrEj9Sv01a9yT0/m01cVJ4VE1tfBmz92rmAyki8DxLQAfeSwFkWpAEModqhwRpZgF
SreBicbqaZypzNwTwHh8ZXK/Ci1/JtfaAiMFfLdqLxM/9FHy0c/pp2Yonxn35xddzdUk3sR0jzJJ
9fREW3sjrNVQzJHy0DrGvehu7POUqnAxXJPo4nLZ4pXKsbRWaKBa4liHailPScWSBmtHjrgXYaww
YGgvzW7nuY4muzTuqDKQYJ/cd9mjMtPoAqwWMN4pU+QT2eBjJmHZaEgkUuFKqT2dRbSWShZgRgWT
yCLHXiwf2373uHU4K2dvf5jtLa79LwKA4EZOo3nDCD0FL0i0Qm9VVkz3LXRtIAv1s9WStynVH6bZ
3dlwLd2ZJTnT0jXdSTI0QEqd7lZ7Tg6rl9UFqqb55nMo6OZMJZvwc+zqaFzs0dW/wxgzTUnsAWKv
4Ymiw+riloS4jasOStbbvWJWJOPYc9nhLsxD2yLxPmLZNgxMincBjbyB1deQl5kkhbMD/VRsTkv8
ZwPcIfTTMZUkaDrpKT5vFEeobtVP7siHoU8gVjC27B41tkgUZ5mYnmdHNNxZNME0hxWZpBo3aR90
P9ru8map0nzRxLfc1kcpyhfoybev6L2ktCH+KLkvGliW1qN5kXooRfcvHJaY9SIgwyNMsCES0Pbf
TazXl2SEaRyuQftv+TLmT4HuV7Gjz8sBiLFSP9N7y+49V46xwvwHtVBF/dARFHpnDRSKGEqdVE35
rzCtYJ7ouOvOjxZzjki+3N4WbnV1fzIRGHepLIvo3tnhDZoN/AGJgt7tC98IgGbiAyA5WoNIO4VE
GHWjtjmu7+oACJRUO8OZ2//LqEKwuhlwXH/tfuf0PWXtBruOYbVLg2YuDlOy2MkJa1NEiHS8hTT0
RW8ZT4QYG025Z3n7PXJa40TRv6qxPUnFcMquvwZ59QpT8RJgLQs/ewbY2C00lDElq47VWvFAZ68J
KDcdSqRShqJ4fWmjbeY1avEDlFwqnfXfSssWh6Wn8LPKg8eRwE2HF5TsakP+gXyqO3+YQKbg9HAH
+F0BcGngTGlwpgSasyWBTvLh2EhsWd6my8TYJwqsLc6w8ylhxxpQFWeARmdc3uepEM7rHwV4OI/2
BmBlrb5OpUc/iQwThYkPKnR0mu//t01be43zGv2FT+vAFzgCJtAwxr2s80KdfEJuJYPouIo0nijq
UUs+sdzaL9NqyaWlcqfGR3OrdW5dFt0eIMPhcu6kvgoCBadRwvRIu9QI9pd79GD8+4MJw8r/94c3
YWyle3D3izcx2ZYg53apuCvmpfWjuFuscj9YhfvtoXkuanaVuXgaY2BGc0hg6Tw9qSfw6GQHzFW7
fzqLijFaIZskJSVMc7NQnLiRKz9jqT2kL5pqTJOgqUKcp0Cq1z5GZyH5B9Jb4UbPX1JtPCSabbBE
CfUvbDG3ojz+z9/1joV5yuhTmAihk9iGWrCL9BQmpMMjvypRHrb0cBkYEPRg3P/2LmTYcbzY2Qyq
idx63N40WbXBhIrFtRMBepo4QhUzoKTFGVX2/a0GYZA1WkQ0DPhwKgYspM9ijwoPaocqtb6D9cy0
z2uHORCgZod9tN7aS2LWl+SVk/JaMjH0gHWUglbymobhAXooL8Kaljj/yOPPaOi0MxwX4hDcn7xq
0D0Dqo8k45id8ciJK2tPHFL1L1xl4yJ95vqrGWePTms+I0X8WConhcVYbOxq4jZ4kRfKvGCWCX5e
M1/4BZ/dfTQx249m00D3yr51iF9Z1udQaVLKRTs1hxWaow9LBFDQTD+wkzAD4s5hVoSS/1CCNmxK
6YF1h2mzvbxMmVGnrQQdxYQtkZqLnz0t0jPsyv7lSK4DOq6CdhtVQ9hqHI8Fct4xGhSge+WRzrhH
zdyS+cRLg68sgVNdYSYERJBeu2m8Ak+67P86FvkQBV9/LG6OMxoOzIXuMhnqvMDgCFSAw8HSCEH7
oGXxAHowJJxSYK+98EVeyItQB5tyWOOFFEZvGDkpgcT90/kzmbBl69F61I30yO4V/jClvQgsE+Us
u9FDchrMnzmFPz6kAfATO84hvq8hkBzlmJNWaZrNV5BqzQDB+3zRH9uX8LZU3XsuzYxQw0H7+Sq4
6/CrY29nWRNu/RrGuQhL18Jdwcug4R77yWLxdd0roE2MPjcMI0MmvpoPVtQ1eSsDcuBjBa3tjQ4Z
zFvbFHcs6TEnWISpK4LOuUITznBz/y5/x+BkvqJHY00fX9kTfQt0jOSVlDS22/Aev6K9xFtQAVNd
0sPmjr0ZKPWvMmkeTZI9uD/erWq6s6lYVRNCfnmb0u46+VPbnLSBUAXrtXLBRQdpbzL+VcluRcFy
9Kbmp/5D7gaaU+qQsgwnN0XcBsZ53Y6rMzIcHVcZnAULwvyVf/wlYDDZ30RcoEjkVHESMqMSgTRD
kr03OP41/qwTWglK1Nb61TL4Bj/DOvhL4rQfKYiLMCfeufKjWO/RAp2TE5xWVfamiRftGCtBcxU3
4tsk+ORCr8hVR/3fxCUSyXf7jFJKJSnuOl6GyUS11E6ptnIoYh6BgwZ0cH1rZCDyfNuq9TXWSMKo
GamC8xJ+68qvndmfz6QHafReS5j/kWcVIvO92xqLb92acN6az6LRP+vfQp89ecF5aiMqWihJI7Qb
+wsFZOIP/SRQ9tGqlR3RDDYBIBP40QN4yF/FE+KJTKKuIXncsP3OJ4HCCWzfrqqx58viI7u4BjbR
ECxcyZRBOpdgDQVNDkcDCnxSX7CpIjPnoYC9k8Q7PxEgJ9xIjcLSOLvIRIG0xAjJN8pl2FyJmQ0Z
iO0SNNbGloIFv9T6CwyABrhReXLWL42OCVcmM8U0BOgcdyC/OS1j3Qc7uVwEbLIdnXYwqd0l+/7K
iH4V4ZLuaAjc67gRMId/5Bzbk/jOdS6+a/n+nT4MgnAWeu28lxLhCD1mRhwANtJxEbOvCGS+iVaG
u+UDEG2oV6DIo9a3PijG9rug/BFjlkddfem5mwEgX+SCsCsoG/xv8QrNC0G1McXTrBunvsl9OOpY
GU3CS3GFnRwjAG+Q2ON3yvmAPKT/MhYB1PItaulQOyGg7UaiXVGtQVaCDvuByHON0cGKKXlbxJN1
NLGbJG5CO3pzFuiEEQrToebrulRBSx1Cehxw/hFXKKvz5ln1dDbVMdwr36XH57aXrR6ryOnZJsCV
myAIN82PpTTh+qPuiG8WVlBkUt+6YCc5K1kWCpfKMO+zhsDfs+eroQxz8CVa89pjRWwv8B653maX
WjPD3i+K5iop+qWhuaiHJyEbXTj6wZrO2N5POj2ilU5PFUOvZXZuQo+o0m+OwB0cgZ2W4ltsZdxb
l3C78Jmr2HcIk9siDWCt8LR2O0gl3ENaBWOFDg+masTrnBaZKFhKpiEdCHyyntcTjUURcCx//RQ1
khftAYIB9VA/uR2XpNGxyhS6aWto6Wg6DBtYxweruKbHn5L1F5wEKANOSXeaaouGSO5hC7cdIt0Z
t0+ZE4v/n92iizyGovdqjP/NQAmbz3wzzkmTnXPi5oPY+KpthshslCKI00P+JQjFZYEUps2hyE5M
yQu3w8HYoVMD5dCWPihx55J2Z8vu8sKeRwIkBeZmbaBIUkUnFYHewpThZINnQ7WZlMMbo7MPtAuy
231xCuA6EHnGTH0gkUA/MlkiGjgkRi/BKbEo8AjZtu5wMqpIbKhAIrqR92OttAq0ZEZuwG9z8Xz/
lCCP5GPrT8hKjPr7QvJ/1n1ivewW/01BJ+shwQa5Hq/LHgAJxq/UT6KO9eIgsGoGPP7CVWcQ9Vi1
/En7VoXNzzu8pmfaCyqbzIb8K6VjNMKOM0L0MU7wpU8/zVnjeSyivNUoShvdsohpVPhEO4gx9NaK
EUqSL1vPowOue1rCPeAYtkRQdpRe1jK9NRAYKI7MVtlJwVtGwbQIfn/YQtaH0A6JS1YKPAXzVhwH
azmNKUPWNNmR9K7j16mExds5lhO7GqqAAHDb2hN/BEFuXWRHz8aoYZ2S8tUOani3BG9U2e/4ZSe1
dMe3BdEYCaP5E9GuLaUKjJrMkyArRaj8L6kSaVDLBcPXsyuLKqTE5S+9MyUs1xnfHX9L2xFOSeSO
4FzjBOtG0btTTUjsNZkQU3B3zsdF3p74ht52exYVerKq4WH7XOsVP/gQiOq1SFR3Jt87EKidYINk
pAXiw7PD/EPK9Jly3Gmfcht/HbRxesaH15lkTXmRRqJ6qr1sGByM3Kug72hG41Umjg7eRPAVEwA8
kiiFRcpRltm70H5bd96I4GSItpGiTmMRn+ojHrCG7EYKJ7B1Kr/8DZEpKGjmG0Ti1cAL+FViQNXA
K0QCsBuGxtGYL6YpvPLEXbTsU5GlD3ksPoy7lHk6fFydHepJWJW31IVtRfuzRU+bKG8ei00B66yR
X1UzukV/9KZ8VAJGFOl1uFArgR+qWSGhIEjlmadsLa/6AZAEoyXV0dMtzszjS7Qm/WxqveYTmKFk
RqRt6by21eGbCEgzQod/yP/ytrlH3U9tmJ/75AEIlTDI8CMJgtdryyG2mFuuhUwTjYDvITq8jPrQ
UyknmowYVGkIfCbKg8UqiJBp2+Ml5/OzEBMeQupG8+UeDcV9jfkiRvltXObrLG2XlhywpbOiTg6L
oJyJ3c9fMxDPyrr8Gz+b1bxZ8YKRF+QitHh09zO3+6HwCON5SFj/wWil5e+8VDB43v+OEBIUmBtV
29wyViP8Siv/gIYkEu9CgQOQgoooZQHaX4Sd8Qm6zoxxzBH+rRu3o1vCaNrdd2Go+cN8+1w0xYPK
4NFcsCeNDJQ26N8zQ3xRL0s+tJT6zmPuynjnGP70NbnHJ5FlGWeRzQ7pd1wql9URDsnQP4u/+PBv
caJeafrzK9aBExA4mF6w/QulPbfbt95qlJBODLTZg4iuJn6Y/8bfcrSyiFmPZQwGrI0f2Sa9oijm
mHqolvS2hlviG1AwHXd4u+FCcjImp1FwO50CK65ys12ZZCvFyql05co7dd1gyJaNKwG5Eur0BK9r
47kIQTBkmtAaakMIOBSCbz2oHv3L/3akOktSnfpGFG/4erFWeI9mGa1+P670AdqzAQyRmJgw+zWd
yG9iAotSNw9Ys7yXaIOXUEQoidrGJYOxY/HKofMb4lPmb8NdLDqfk90ZdY/bHD4kPYitfqT+jiVp
owzcYpUBX2pzMFs6P6kF1rmWbIpOMO2W9Do0zm/Vso7gtY5652CSeRmNSqRVS8Y9Rj8ympiR529x
7ilKc9FhyWwlj0l3hUHexjxC0Vqp1iUaUq7nbYFCKH+wVPDAbkxyS0cWu4IJsskBzWjiOY126Kal
Q+rg1AKQbdk24mPa44dCC2F/CkgwVwb2t2tf2wmfQzGCq4lxGPZLwht3XFMCvNt3xfSg8ZM2v8aa
wRRff7N9t5Rkp/9LNbo0dJ9MflqzO00LNzY49646Je7ELWGOxzMN76vlGQSlBgyUzexdX0apXydp
JbxFYSvxVKill/bCPuwJ7uy4lBca3s5gk0uJXxmcoiFp1NInDv1wV8lE7eJGrtNe9rJplQhLHAde
ObINMa4RY5AZUKpG3OQwhUI8eQqrwWZJvU1WnViuWfVhoWspwssDuDn/NwmJnXhQ8FSMCGzKQzFn
50WftkFPKz3xu+SwbWyWNOf70pX9pxmsjjIZD6N7LmD3ljAhRr+k6k383R6UqmRrWLloua5es33z
rC8zXbijtEy8pqX460eNbK89edtcYbau6YpJsxOcURwBGl5KeQs2kk19iS/TgIrfXeYI8RuQciry
jH4Kyl17ytdOvessnrD+PyzqLjmIV7a9GdczxZ5vEtv0DDL++JZRlTZyAgh2xx1JoTOrHrzlsqIH
L+jBGWVCEmqwajGlDN/JHO+g1ov+ZjkFORBjtfVmvcxlH7Ldt+Agqvuuryn8CiQOFu/EdA+9GxHd
nBHK+5jxhnDLqvufirEGUVURt/Be2nmdpnkGcKlMg9PdRCX2JqvzRF30ei8PjD8yjX//qZ1oD4gV
+wX9kBtkTcfyLs9UNh3ymWH5e8zKm7Aby5rptXK7lWH1prCmLt0CHj7G6pVlfp/b8yQjMnMDGPZ7
RFga5et6IKzfcZFbvYyDnxB8h8lMhNjQEcfRME6wfqO/dX0sTWXnWeayDIxv09SdiwuYoYb87AA8
baYkFD/1E8vuRV7XsOWDZdKETG5k1NkWg1XOVt3+xVvOvehlQ4if20gXiJ5991J3gaZwyQNNVa+Q
BG7xwsOi8FvuIaUcMRSiuJzHKzJJLziyM5gNm8LIjtIN0xKKdls7AgGjhXcvM8COHCcw+ryky9C7
KexCUzPcDWMwVCBiCxp/YChk3nagw0ZAAk5OfnGzVL+zBVU/R9/R9whFVUSbsg2GW9qVvfiq7bS3
vAA91weTqASNpgff8XXRp3clUt9N/ayYfr9gACCusdDDRPaiAao9sUgeWCSL2eTD72mg55odhVKb
223mJZJY58J9WIUeppMWLL7siCkeEgEQQ0HlDCaztrjiHUWzxBa9TqkDCR6ORYJBr+B7Zitfnfpf
vx/f0sCRwhfbAs+PNBDtJCziDpC8OC3fKaduh/ZmTfBskwv42Dxhmf6ew2ADJ1mVdKr8YF3Wg/a3
USN9ME1F+ooBuKc9HvJhk3jyprgIHTaNQZQlJ20wUnJRNsZpVtJTBLZiyDAvZQkvczAJkz97cWqe
9VYPJ2FmEC6ve3E7rUAY+FQ+jt+KFvnCJ8jifMIVYsne4rflYuczVmvpsJkoNshH1o8tNfiLmewa
fwiHUE21e7z8XlrkdRNDe4+liGVsahlharMp6qXX5NEt8SsuoDc95RGCljB8ygX7r2I69dn2Ttzx
WX9KoNbKTyzuEY8FMlXLWSNclCdE2qZ7hhO6SP5BzNOIXDSYocXPBOdXRJtJ+dRxtIyl9Gb8ahO+
4p+Vl435Ja43twH4KJBTGyu/AQguw9MdJb9p+S6p35QCSD39huAafDE6pFHnxAq3Ow2XXDXbMhg3
/FXMIRLrlo6OKVl3W1ATAiapoeHT2nan4V3EW1xQm1do9okEs8jX5a2+ybLqTwWo234NpLXlHLm0
QG5ToTm3xXCu4ApqxamY/VSgnS+cwUH71WjPCC5HkQIMXaA36BKPOJp+JcGkjee1JyPtm2N9ymY/
NiSnxfitY9ShmxNkSzm5aay6EQ9eV4jGi0TEigFZavt3Fm11lDuDlNn6a3LR88uCXWRzNJTh4xxq
yXxCzh/nLtCQ1Fngo9r8E8DeZcOx5a9i+/scL7hjHiwPXwvXTIhsmcIXvbK/mMi+hvWnrzRapfHS
V+Jn2/Qf1WI+u3PaWw7ikWNgP4oo5GuyY2HodknU2RIqe6Z1dHnQUcB+A+DTYlE+2+re52dOUfbY
0f3FnTFcAqkPO6wYEAY6+giGPrRehWtniiGk/pAHiqxXFxOcYQXffzhbztro1yVlfMdKMpnjTbPO
Y/NNJP80acTqKVO3dlIy13xahdLtKAKR9g6xyNvCDXtp9UvOQmhSi7Ne3QRTvFtR/zBZB/zCWgK9
IPU5VQAL5SFoTOyUgwmXiycHtpCWJK+p/RSTCeKL8BDOtI6kfo1HvnkkryZ/pORCXo5r0tywn+eL
rTBybErtoXxQTbg1PcR73dXm2SWaSLNTo+rkviruiYpbZaiv4ocmwf/UY29mr4GrUZqdrNGIGmNp
5kHTHKHTlhq8F84yDGUYYSHHO61eccWhz0xlM1Hfyxt29pHHeO60nUCTAG0LBG9ZTmYEzrW9bPlk
dWzyDmG/ZJem7S847tjqJuIpMrG+Wbm/bd8DTxIxS/0RGbNHxswHrNKhEZi5gJzb+y9apGuNsjGl
yHS4T20wdZEvZ4dy3SGNYataFzz2l60GRXFCUbCoGDJkeELktuS3ZfslvsXspDJ2UgM+R+zEo//5
Um5ZaqE5WSd8b0ds+LeaqBIQ1a1b7D6ZgjrzBJy8I59A3d/ZumCkjl6vUzj+V3uNc/PRnRPzifl/
7tSDXx4xh+XJf+NMirgZPWH+0BLE1ZhP12qQ8pERMoagh6ZK48PwZ/isKJVruERprJDNVLYbjIHK
qdn+GFc40Lk13Vem3XXei7Ps/piB+iqwnZuohaKtiXw7+4mwT3MY3DN8cOoKnP7/EXYmy42r55Z9
FYfHF1Hom4q6NQBBAgTYi6KaCUJSZqLvezx9LfpO7FMR9iAHTudRpijg/79m77VLGJMFH4P+acqj
p5OTOhMFLyGFTa3R0c5YcJcIVtkmBX0zyPU/FGMiS4B14CKJcHBlnzkrlmLdSGEfJMz8tOpdj9U3
VTUehYXKySJKhH/5CFwWJ9IkkVgdNhsdnt7KJy6rbgfVcu5oATHI1na+cYwMP1pU++krGgNysvzC
kjcdHL5MwxmEVaD9VAb8jZiaFrBcUPVQYgoUNqE3iqLnCKQmQOIYY3LYFG5GpFUr9/b8tD46WZve
q7y7hwvOjhBQq+HIKZuMLXkdLFQgBo7Klc0JMhXB517xkyHxBb+8NcK06ViGqvkQiM4pktN7kVQ3
faZbt9QKYdRQ8xHiQKt680roD5Iq64lwRoVoVU6bFG9l3Dw0UA/mejFE+YzMqer5PmTFbvC/DvHi
l+qnhaMF85zdJcTgmEi5420svaqMelLlDAbNxSiodZdEB9loqE7Gh0Dip9Rx/Y9OGXdBZWA8rC4m
D57uwfV8cxVXw6S1E5bjEpEJTfSD0J/V8wxEa/gax+Va7ozAQuZYVd+hoWF6+p/KSUlBs0sd6Wsr
1yabVu5vBdjXMpDHs4RYtGySUb2UiPRxbXw5JdWgroIkIi+A+0akaIyG8xAx2mICRBBSRVa2Rte1
Wjf6HgdPkVMO2P/oJvDCZAVIA+SER0hRbeJGbQqyHzV2tFuITgZ4JU7hrkfYUUq4zcTSewbmzgwh
x9r0igeuYm/VM2LA6W4ladOisNEMT9L7LbNKolJQrL/OGMP86K1FZgoMvycdV/6EkCHeW+XGbGSb
xuLWIDaNFBudbpuJLwNW9RqsEQfUCi9WQkfC7mZukKfgBkCrtgFesCnr1n9/yrPafYWvPZEwzoB8
oGdXEPzmLMXKF/ZaEdeexH/SgMvoxKAS963+Y0BkSTFjEidEHRznVzOOr0XCqwjCxXLDiuOaOmyg
DpNYgosGS0PUa+Z7S1x11txUEqAmicfDFvpxZ2Vfat+6Y0xN8j6kgh+r5UF8XUirWAx2I/yKEm+w
DiZhRQ3EFzrAKp4OkglNmexfWXqF6MSS6JXPcImWYFpQO4mkaKrjbuQfVzHK0D+zivBmGCOqbwIA
p2hCJGcrvXnKIoyh0Z9xwSWViHsTIw5HQBFiQg/bqwEHWBcucl9vVmQwgLIy3EIaCbUVXByTtvZS
fiuavzLhFPGXVCFqAAW8Qcws58nK60FtbBLrj0WkxIfR4oy8JpDQfP3SC4ln9aq7NJ/ljL9QqzH1
gF9S7d8mgX/7FkmLWb5CUE8KbTd66FpNfA8Qg9nkhZOTII2Y+KU+pRFF4Ta6PbPTE+UxmBQBxSHJ
IirNBRZm2v4W7WBnf0ZyflwEM+gQW1pVExiB4sziL3xvu5z8rYb8rbBIziOkU+qzXsz8AteqJn1T
vW2xZmVLdDO16pbK25AcgpjWLRMgcvEWhotoi1jj+ZjDMuLhLbZpIl4LQ7v0dXRBxa9n71Wv7yZ+
J+tQni1bGcpoh8hSacyzvtan6FsOcRCxhZGb3XoeoFXBYJ1/sv5Za2JTnIMMu+2YrqwBLJqYLOhM
HV8BfhyMzTGGGywgRXfqTDYy0i8r+c7mPMgt9WBWPxIJHTWBlAOh4fgrRt3yRbIvjDwMDA7exbzX
WFQRWAxIPGcGAAYGrkuaf69PqQHpN9YBfc7OAv2vSKM7JYxwTTItRq/Uxaeqx0ExmUN3H0LV65vS
0TSNChWozcx33VP7L+W72HbvuXnIWtJoCzTP5U0E3txVUZDJryZLq+f3OlaYsEwm2hnMsPUbRZCa
y0D1fEwrNMjCD1ZuIt9x5cOgkIv3Luvpk8BOm06Z8l0jlJEHpy2nS5WElzJ7pDOZq1rol/wSc8OF
E43L3hcSKLP86YxxWJ25/aS8xJ/x3L1CY30F1PL61GhdFiUHvYyTeAv40mkAIbJNasS9UBR0wdEG
/N1Awt2L9Jv44AyiQP8ZRsgsMOGDb3VqfiV9c0HaP3aK62U7rWNLRj6qka+nDg9ELQM9RaA7/UFk
YIff1coBrmR+NgSC5GJrGBvc5BthQnEobwtIBdpdXNKtiR5cR52RMOZkGSpgDNR1wB+EKOqghl8N
SCEmpzcZx3SNTRz6naX7tUgtJDhxKAR6/JVCNSEaA5qfVZm+oeXowp+vDXVJs9FS4URJf+54C3uk
FJE5MPqFtnbmgY9PIkyyZkmPOiPbJztq1fDEyY8IANOhJsuSNOsBXHtIXHrk6mzKjRxyt49ulceV
ZG0h4iB+YLvKXoqnQXlRfBYTrBLX9A2Gma2jMhtXbNHDGfSUzkgIHQVWBvGHYKwe+aLy7GbuJX91
pf2ES8NGn1RwrhmNeBjCl/2MgXKowtDioLTjmCH7fZrfclA6UcMPToJTyDs7cQVp+vvgKEhFopa6
E35UCp05JBaMKUHHyvsp4RIlnng2FFg9wnPfIwsk58SSvUQkzZBxucX5heSx+FXE+TnWPvL5S2+P
tXg067v5FGTI3LSFsG8It2zh0E1OfKr02lXVX1QkGwUoloUa4r+yfJEsWazZBltE11u+pXmj+q21
0BfnU7bmgYhnBUGAj1a74WIk5YMF68MKM+j/hJIe8iwLkvDNaN+xKG3w4ezmgd1sgpRgNxJJlbSZ
KxKhLBHc072DN0OFOOzWa8VU2ppnYkP+kBhNotM21Uai3fhIivSO3slVaMDcYdcl1imv4ovxlH6h
ChcZHQOFtk4CaFTenifahI6J3vyDWpSZUnJQhiJI8Hv3rD6njVXNB+WkOwKy/ZUUBsKqnX1GqFc/
t+dkm3O3Cvl1AheTFPgkSwJqZpCdW8PQDgO5emVCHhPuWELhGx1DBUpgIbSCZalgig2nFLJ9ynpO
tlN4WSriEGGLuig7ocrr4/C06OEx5kuNJMeJDOcTqfeQa6okiuauRbZVqX0zmowwrScxObSfc5dh
AwYSB/XYxGwKQmY7OFLRH/LHQZZ123qudrUemJgZjAbxVSU/JWeCNQkb3JUI0oJqhCrIlB//pfSN
qGeNgJhqtXX29RvEGqXym0jRv//tf/3f//Mz/+/od3VhixlV5d9KRohVUvbdf/9dltS//63+n9/f
//rvv6M+FZmxKuzFFV0yNeg7/P8/X7ekjPjj0n9FVdUYcp0TXa9F3qDoXp4Qy5sPvnxl2katZCLO
mu28b3A8P4c2eJ3AvqkcvEQ8zxrzfDCVHLDOkPRsXn4NDaGJKdb5bssGE2id4Rox7vJTxVBV4r2S
XMNOuIEUWBG8Mxtxg/3j5IjIxOu3NQof0u6IuNw3Wmfs9gXj7iZa9k1TM1eOjP41TK2X8tLNA611
eioVp7+o6QjBF8G5lm81Ai/YwgszVCaauArBZ0EFYIquqZM+uO6yfvSMbymTTvHSnunxSmv1c4kq
k9Zj1M07DFhb0ppDeBnz8WzN5dmY1dMilCfm+LJC2kkGxyZnrCDtMSbt1V8N3lFcIFsDBWr8dIuA
SVwwnbGKfoYLAneP9m81G85dvW176hIz8kaM0xUk0uKgkogX9X45A/84k0MSLcQvsWWIuL1Jtk5F
HtmWYJn8BlbTKSGCxs+SUybTVNvlMvUlTn9L2IXnZacohb9uPvS2c/Uf/IVBfprYpOMCjdetkcu+
Loo+x5kyp3u5q/ypFfZz/acjwN5o631aGJ7gywmINpaBkSX6sMf2YWCuQZc/M4Y7WgDJyeDlVmW+
7UjPK1MgRkiu9TfVKm7Iruw5YcCrFyBu6sDsmFh7tbuYrcMYqpb4onJQmXKQl1KQhnOACMxGS+gU
XPEpOPZwkwsolNN7KsZMA1SXPHRXOAw2Vu1d8U3HuJUuKZedD8TbwphvMhzKTX7MyufEwjPGdbPI
/r9/TyRL+df3xFB1QxRV1YT3LumKZZj/+p7Ua6enzQwkSUKk2wO8hnyzBaXa6f2u+BNx0CZwyRm4
0xePXr5PYSLqHvFN+9FJEAMjnN4001PIXR2qpj+kbKujZGNJ7SFtkZ3F0QEmlakQLjXtpTgnvtTw
qq73GB5iwT3n8kzpw9h2W+EcVZ7jRSZguOYdFYNlyQ9EIqOObCKGOQ2c/zRoJSsYW6xeVnLMreko
tthFEh4+lgK1QDG5lavqojfZZcL8Wo0VcpL+3HdBY8RnQ61Pv5Nj0hc7fOE7plCY/T9Mhwu87Tzt
pl+ShHtFeh0BA8tC6GrKuZiqG2wmatUpJ/DJDFnzwusqiEnguwIP2arbGNjluFGLD9e01k313pqn
gdB0l5nSZk7DwyLGm6EKXYnMQGnUzpkWXrpauGq8wfolEjhZc+lapfAtuCRntrVk3F+hyTznAkCH
pYsAuDq/V6F5s9r+ambquRQZXXaBJaVwacfjJBBSfpYV5WYKz6eqDRYtf8x9/1a8xL6Ar1LAV2nR
90Rmei4315TnLtb968vcJYd5UAO1moJohSJ90fv+RMbg8fl8WvhYeJZFTu1wE0hTTm4WGAbGWRaz
f3u94GmBXMbYI3QkkBmsaD5E5PxgqJHli8OvdCQ420W7m9ngAnFzgUIINj28iRC3/H96oKV/faA5
6yGtyMBWTNWQEHH8/w+0JA0h+dyJWgWTth7SMtoo6OIzmnyYZMC0NPsILGXecxu/OKY1v+ap9kC1
UlZ+p3c+LHRG0yIDudZngsjBkqXoM4mij5heukczia9zNV4IXi7K62dLu5w9ulG5VzdnZAwzqVdd
17bRqHp1jIrgF9FG21iNt/rmrHHK6ARGi0eSSI3dubvCplgFAybT08BYH5WpOOWM2WEo4ZAtSjTt
EQdRtccKuRnDHlHC5CWa6LXd6tWZ7PW130wWvKTJa3jeW2nTCOFDE5VXpUT63Ro3YbUBMbGdoTNN
SONj7MKUFxw+P6x45gfGWZ6NrKucppqpcfBgckjD+QQo1zUIegjWAlAdg6VUoE8SK+7qzLj41+2H
gRwcjugBjZ66E5G/bFFwiHfhKlzL+pSD42TOI8l+pDbBoP5pImurIW6zk771Q8DmsWEhsFX22a8B
2bIqO2o7B4YqUMFKG60J7QjydHku6+k4u+pBGzBAWb0jcDa0fIx6AGsW5a1qEhXYihd2JDcTwblZ
yZ7Ix0OagQgqS4fsi823ydxRR3H+TK1q0J605BqN7pLsqr49W3J+piU8JfUUaIgIVqARbNI64FIL
pHhV8DyxsJWmeb4MrQn4ikgY+IpGTX/Tg3uAT/fvn2VVfRYp/1zE6LpqAbEyVUZkpkQ19a+Hs9Kv
+qApMQtbJvGyBi2BNIqKgY9mI+pMtiplshCoXQXAV6ZKTHeGwMbY1QflVLXWWWRPkINwBPR1lQd2
HF39UjfyixqvPpEBaG7bDnePjm6aNdV4UIySDZYCs0jEpkmMUM84pO6IvQ+JFI3wiKNByFVGCoU7
oKRvHZTG/Og5dCfjMMx1YHkGwy/2F2GnOhoPVvT0S1hE5ziTX74boJo0vCr9j9U0xyIHjTQWBDeG
+JbBUgNxly7PL6f8svbqJO1FEZ0zKgFDML3qja+h1QGmmMIWhg95XvbMJ0+axOLzKei6JQgJ548x
uTy5MxE8CORGHboIQAEmjqAqIylNDbCSDNHgMoeFy42YUGbTwWivJuxjMoA2FQFrM/Bs6q5YgLDN
JFp4NXsPqZcI8UsvhRFd0evjHfcn66UHv4xtjFWIflGE8FIhI1HB26088Hp9apiKKWUcIGxA1Kwp
KjHHrCuy8IHi7TUBnMtEQdIeomCxJolOMerVSTyQER5k64eMOq4XMZoBTLcUqPX91oioDChLYtD9
evJ7sea7FqmvIQNMxp5m9mNOHwUTA5zt9jzHfjsDggDrEeiMAmDp26o1vGir0x0R/Tx6w3yUxCEQ
AzdvzpCIeyN5FxciTOGUKxXCsZAP5nXsxDdtGd80pkhJSS5R6k29SSYzi2cBmYndMSNZqmE7EVAY
JgFsTERejzLRMa7PWGKrbYUMJFScTiBXBuIFqsrFus2wlOB6QTQFsNhwITBUgehuPxubaH3pR+NW
PK/jwo5+5y+5qp/XbzWiveVXa907zr1Mq3bKcNnFDgYlhpo5CuJkr0eWR5bGJhW/ZQO7QQIUrbix
uatz5bYQN0hSnzlerKw941oFS3dJv2vixCtP/aWwBmTcNlSvNbO5GjfxArOIf+0yiN4Td1E0eNVG
W/lMNoRn0S1uWr3dIwdNWl6btAtkJWNSZx7K6BinkDmF1QNcUQnIi5dov8U7gxlB1KSD4n9oa7RH
l11PxiO5I+B11Y7VdFp7OsBEI3kqj715ajwdoTc2VW+cEq88CXV/KS0WH5ZpW+O0o+05bQ5K+DaA
BQ6js5UPZ1FVzjIjXRl2SIJSqxa2hhsCyK5IlWN5VaZ35rha+i6+93+U8ZXhSwiAtcmEbXzqTabN
5gFaJLCGrxyn7YDgruG79o0+pKcNIWkqBwthbn6TVnyasFPBYoXYsGAHC8pbMZRvhB8fS5nUUL1/
Hb+yERYrmrzIhH2dGLisBJK2kBLHAHuWoF2UXc730mCNgc0En2ywITvb1QXGhQiMCK9HHfEZ4mSa
T0AS4Mm8jte6wHzCBFX3ZjJSld1TIhONw2GI5yOBNmV4ydTk1mjGTeOZziodsbNQrXZ8hZz7JD1+
shck/yD3KsDj6Wf/G0X7nR/WXW/V+2pUd7C3GyMM7+g27x52XdPcCwqfD6IVzqO9Fpqe9KHN2lFO
iiPoYkzokFTJHeJ+tNEmeyrDyWdY6X+4HsS/ljq6bqAXFSWRyl2STOkvpU4ZLlPW5CxgRNIJmTJI
xETGEqL9sNqnh8UUr+o6vtQMqBS851CmFUFH2oQevtjk++rBAJcoloaUcMrr8JbvzWtHHkt96Cub
Y/9YhfIxOY1Qi0xX9ifGNO/ixsG7f1Le1RYCc74NnwDXbNuBLjap/hXK/jz5QrrvAhJKROUg69OB
sHRJVXdjJ++mL5IVLgq5ykRAbnpxdndwMkIXr5i9q7voyIDZH5hASE5/F5uMaHVWTDroSYRSW9TF
s7k3s9Ajc4h8P1O1G8mTgK01XtSCmNfAe6bKoSsYsWwGV3Kkg3SI18qnZW1VktA7JPyyWxaDl9jz
S9OL+yFmRN8SZdChOHruGtZ6o8lbNrO7UIrcu/ZWGfDpnY5SLC9Sb7W5RoziPojpa34GNTsEfADJ
J/Z2bV8R1IBKrTjfhe95gnt97K6L2h2WV4wknNopp3bO2or6bleeF75++ULOFJSEJ9uXyLS2u1ir
k1ioeJv+rc21t06R34rfSm8cOebi2bhZt1KTtvAlPhTGdASQZ2SvlhthK2wikkkKohnnJvZx1e2t
bfndG+kh1LMgRKbfwReeVvZPpzLAqe2BjbiMtWvb0QTlzAPzw4HNYApD9TwS73SxFv2wuspxvgJF
wP6HS+1LeESQ2ppsR5rLdhK7ndw44JPp6R1DlwJp2fBf7TvnibX8HDQ64MRuiz/tH+avT3Hfxja5
WyMlcyNtcCPESxC/BS5G50DdsS/Zu+n9DW/jDtTYYUZe+aKmn08yujBdEWYJR61jzJWBX54wHjG6
xEsbFlxFJWpDxpYa4qYPjqooM3b9WjuEp5M27g8rPoYHM3Dd5iBU0vkS34o9ZZstTSg2+0tI8DVp
BpekGC/xkF8IAzsLrlC8WOj/chPLvr929Z5zx5va2isphHIKoYSrs4zvllbsQkR60buoI3ERJf7C
KVAacgU340xbh+ATyzHSuQiP6lgFM7ftK0HhBsqyJTxV3QIaQMCxfGKVJ4Z7LFzRJlMoafAPvaBO
UIb+3nTNa5XE1PfL1iCkqDz+aYtvOk0zHw4RzNrPuSBkOIEqyV6imsP9GpHJJQj0Y8LeYL0lhNo+
/Y37bnBRTeqsbvMMjEK4u7I6n36LdXGarOgxBNxZFsI446CJ8qGa5sPkLUVx4lo5TgOu5dItMl7x
3IMuHGoScDYW5CNBHJhAgl99cgpRg4u9x0Z3N0G6FHbO1Wy5ntj5535wLekkax5M6df4Ua4xHiNn
TgX73x+S8j8OwX+uoQ3VYjaqKLIpsk5V9OcA5J8GgVXVESOY0bcUEkzXl/QZVEL0s1JsEmJ+mgx+
G0eZJ9OH9SRXRBj0K6DuEAdJdOdczHbvWjfvqlbZpfsckZgISEM5adp6XtL68l7y2RQognxK2wZX
Qqqx6aQny2GBr6eiN/BNGoJ+aWINFTwX32wPD4aCeOKMIXGPDAK5RCEuiWa2M5WPlFMy7651n/vz
oPHjKvcjT5zZ5BhemVQiCi3YeZhs/dCFhfk+qyPfWCM+Pz2IC4kyHJHIFJSUcwW2xcbJyKGel9jX
mSg3v6E+Ws1NKdfb0/qXgamq98VrF9J98WQksbhvlJdxnLdtyRCvU7xi88zByH3TIOlBrfcrthPl
9rsGgFAHmOnkdgOtRoIkVcCH1JEQyThREkiktAtOT8ZehCUnkQ7a9qcYX3r7ZxqQrJTkwNSLZ4yL
OxVMlzrNM45EagPmMkXDbWlH67n216X2hx9Zzg6g2I51D3W8G04DNQ7Jpmf6zqryNdrA5EYfgAG/
9XsDdzQtDb4hgh3MPRK5ffKrRp3eeptub6qPbi+jhI3U89icJlF+2SRowJde8JhhemQxuSGWyixU
8eEijyQdoMQok9mWPG0TEckbsm4Db0S7aT9nckmyiUAdfP6a9J4JcC9qw11mbnxKiqkkbcFpTYwZ
FdKYTflapvNNgZM2V18DfKHhDZXrPRaWFzFab40BUxiiAf9AgIXZApuGr7FMbhGwVoKeueYDnqYU
wIH6HwYn1A1/aTZ5UUzDJN5WE01R1LW/TMy1pKnGXsT2FJFZXUTYKDYinuo+GPHD9VK8WVSYpPl0
KvvqvBJH0grLJQpZWsPSJ6AH86tJIIksQ/klZBY9V5YYB5P7v+rTQyEsQeh/LhR2DX66apSAW1xD
GssOBa0JmB/OpSPTUlroKNBbi1UgLuuBtNac0QgJFFyfdUWH23F9suWMG1bY47rTAppGjPeVxg8m
RkLLDn4xJXs6AgrjTp9jJpFCckwl47j280nCBNicqjQ+Djw9gnhOX1b6nPxB7F7N4VcxiLeHXn0P
YV1lUecL60rW+fpaft9uv8XmE4vPKtzAc1Es4REAZJuRSvYz01ckSCAxCD6f7pbBHw4fwaGP3tZb
m9N49MnA0by30V+vbiYADBhXe5QXLKD4LGWbt0SPtIOhyayAptOCVa06KO60KmdWg08jVfe08iET
2rxJ7T9GfedlFM5xm1+21b5b+/dYN996AXJFT/7Xmj2iD3W3PopLIRju/BWT8qBdxvh9Gcx9K3Sn
hfijThODIh6eV5uPqyJtqiPcyjje5WR6C6DFZ93YdWjMVyxAKd3qs2jOXhInvbI7qTdsbJk7WvLZ
Es1zIQOo0vH7xfN5UNPzSl4eLcy3aaFxQ84QleYppITMzZNYGkdH+4WNJpoff57sq/yRv167bIDp
Vh5Q05gARJgcYWC6oqO/5jRs6WYpoEk+N2rsQlQ+5dBI9//+ytB0+S9vAueLqWkQK2Htqrqs/uXK
MBGClVEMSKmpItAkG4F5hjxo21aFVckhc3V0KmwpSnyD+eFnEase02JWc5yhhUT86Zch64wRa0Qp
tvUyyq1XUKfGKH9iudz3Y7/HmblPDGOraDcNg83sPJnfsuIvYrVdWLlxobHQFv3uy/L66ip/krk0
0IRZnddP5Z4Wd2RlCU82WuaNAzaAhIfdIBCeflSQxEVfy1XKiHr6YQTWDB42qH1I+MzSfk9r4UeZ
5tcwPeZkDkpLD0YnbtOLjk2fkCTHECxfa+551V7YMMt/VE3DXAydYJhe0X/9AW/J7abdh4gg1pPZ
1Mdq+4jzjCyv/iAfydEamspNa9GvWhNmmXkIP/VjmaYX87MX0Ff70mA8PfUMR3Yp+x6Zfc8zm4Av
jsyNnF9MBb5BvJ8IILa6aMxliXxgfdNBCbJTHHlOA3VEyTVoqXb0vcCoXWvDeaxFTHaceRzW8agb
m5C4sW4r5phUyvz05BWUwnBpzOza58q1M4mYxazXHsYEn9E2mb7Ik7Ow7rUI1KfttFUIbu3gtIwS
tlmRBnQi8xInus7SSoTbp1wlkGLNR1hj0wZCQiQFmQdIiPnfijTAAFK2aKuG2nJZtbvVLUkktlIs
pMd3sBNOV1BBEsFk/C688kMZxaeTZItrHkFvC9tLr6utPA/bfcMuCpMfe8BylywkevKeSvN2ZrCp
vHVHiS0IW5IjmG3MMCk7DE4y0piIU3j6ndLuCjKm0y9rULkVSpJnNWsP4PRTgjFn7dbV0g2BRJie
6LPJJ4Mql57zeLkymHSrwQQSnuAFkvcz+mvcLU/xKDdklUX4Nz+XdkQQ5/X56vZz7JLMK51GPLpE
ywoy5otLRBaRuCfVr3yIL3udVPm08mcsGg32sYD5H8MfQ0nh2OIdPF9I4JmvZZe6hqS4DekVDKuN
Tfxm7uUB4VdH8N5qBG5yBU3qmVPnWQY2Jw3nSbeBNj08pNp8HbVkU5COPWdoTevs3r4RD/IyFdFN
EvJLu9QnW/+AeW9VfmQCN6rtqNoYuXCweqzUtRWITRv06+pbPam6kLurianSVHvir2TDqHYLNR/a
VO8TI4AM7MYXEIaFhguCoXwhf7XnoTJ/Ra8TuF60NtLz7bYToyPrUoC2OO3s9DsUIYSQuhLW81G6
WlB9VbveCiuN2yvrfW08G0p3NY7MRwRQuQIcqyj6ymLVnkmOK1RYVLxBfSTtYOvuDupP+tUwWm/S
i8xEEjU3Uipi6X+6yWBXJ++0oTlL/cHsmfxY5sv4gD9CmB0SPvg5VGN2dicn7E7oHmpBGicAA80m
hMNOVKIvY/KsG2uzPsXYlFCGdCSSyG6NIKmILc0MTIoQO6ziXN/6L2GSb+nzylcf0iO+tUp3yk+o
56ruronqC9fvi6QAIWCT7LCmw+eDm5ZYGZJ/CMspd1AXtu0kMToGPH8KWZoJGb43zuCbQe+RBNCm
t3JLlDICWaCF51P/MFI2sBUiHL0JYmSx9anmD+oqmYRyspvLF5yUe31ELP0RDz/rtl4TYFsyCw1b
ARWuEitUyoFSbkcDDCBKtC90N43ZHIfOqW8atJGEXEYB1XqeYzQYvFyUXJz4HCa7VSUopl/PJj3e
mo4vLNN4V2Pe1fF3dW6RDTVkPnhl8TMeu5eFYDBjDXQzOamAUWOrQkBLOXlc5ufMtfMkNLohC55M
oGTMuNtNMJSABZt1gi4G0hfaFQu7iF2F8dF9S33jjhWItYakdqhrhGqkrjkVQZzgbr5L5ACOD/P2
DAYWXIuYiiiHsQR+KzTufaohe5h2sviakrP9zO4xDuNHY5o+NDL8RsZBaf/D2pnm6y9XrMYeknRb
BTebqSmG8ZdiM67hbfcFUOKESSqa/LCJ6E7D/cNBILLF+rshp+pYFhU4oOaaq1vNpkGytuj87IZY
HLZNXQaKajlZpXAdxPCGZE5q6SP6xutMFM4QeuBYYsXYJicTBVSHSccwpIOVjLBe3gbd2g8hwla4
O1Ij0F+h3UtvaySyvrDze040zTR96Rkj1zz22jl0RYRhJJZkN2k3aUhI5gTP+ZGN5q5BPFjSt2k1
eZ/DoWpJyBLZi9f5lS3eRu2W87m+CKZ2yoVvJdOOVvsBemhoApWpFdhHlz2ma+apveLEzcFPjeNw
SSjAEKYQ6adgDbG8ldAaM2odOMKXVJlwb2JBXZHQGwhPnsyw6c+8qLR6TNzz4VKk0wWv5yUewzP1
n9N02s0cPjoG6n2iOMlr8zpnqadoPMO0Ohlqe5VZrLKXZmlPaHW4p35TDEIaLY8p7IBxA3Hld/TZ
EHYUTiESafSR+Gkap4p6t1VAB9IIx7Y5NS+s5jo852ntpPx+KmMOWpD44advR/ybypekMq1HkFKw
81HydpukPwSrXaKr0OCUGao30JoPgbJKESMG20H/BN9Wu0kaD4mrX4QxOSEiL/rRBQPrhqTTDKTT
mPffBd9QYSJkM+6mnsCrlHb64I3EagyY/TBX6ia6v1bhhHdYR9nyy1vEQr85U6HHeXMuFfMiLfVt
lEfwnjvkEXZKmGrYC+dFoPqw0o1FAbJUJDLI15bJuA7TSKFmM3Rln1r4RLqfDpv1KCCegZmiNJun
aK3ZF/lB6VHIYkJQK1cCm7nC21XAgpMULsXGvlBMT4FKDnqnG2QPI5ugL+iKuW1pOSeanZBsi8ks
CGqBk/YsHWoCB8M7f/MGmQ2vNyYchzo+Cd06AkGxEjgih/vmhddJ8vrbsleVGbcoeB4jco1ZcUEb
t8lZadTLRMU1hGDCm/VF/YZgMwzAmXoFv17sdUvlNQIh04XssYDc9vM1BsgKxWbMcHqjCfZGt0bG
PYjOoAI+RerIzq3NK9ekJw4xkPdJtYlJpsI97UnJ4qWr4uHnlLP2LsgzUXAzFWV7Nw1bmzZqEjsW
G98KBR8miU5gsA+IXsDwPKPbUMlTk6k0mDAfNQVAdo+AY4Tnm6u+Por75Zoeyw6s4f9j7ryaIze6
NP1XJnQPLbyJmJmL8p5F02SRNwg2mw3vPX79Pmjpa5FosmrVVxsKKiQaJDIrzclzXmNqGDtyxgNp
mgFb6HMAmfimFCbigSh6nL85yPoIdWYAouHuLCmWKokwcq3Rtub7sqUlZYFrQrjMrY1DUUgjuaTF
d7Xbr6nQzXP3i5l5U1d4glmLyBcqm+ismQjQmUApTSJ4yUJ1BiInnoFAECCZY/1HqsO1e2RUJlAz
kGJzqPIGFiAwPNEAaWaANDnBlzJcSBt+iFx9deLbJFT2qufhL3gddF+ipN/kNapZFYL6Njtoc1MS
cfYG591gU9oCMbTRI8uhWyHQXAELdtpl3sPIzulP1q5rYKd6sw+uFYR5C3IjIcUUS8dyREc2Ikh3
yd4HraOAXviqQgGOrrWHntt6jIgHSUbUDQBABscoFI+GS1nGfW2hY9xleydyqOUFdwt/4VN3ceZU
Hn0kcx2Es5PXtV9RpWvSK7ePr/qWhIHCRDg414EsAk0lJQYrNVxXJnlt0aBIlgLnm9YruEYexnjq
WgTTSy6rw1vPLJbgS1cGfAWlm4ETmZPgjrGs9CrMB4x5joFifyOhoIK7UCtV82AouONxl5263MeQ
IDsgTqvFEMnjRw1goMS1XJ885CSuuYajm0MUeU0af5aL3dYN/N2cy0KEj05PQbd1dwgPTCXgUiHF
EoEvnYKJA04qunOKdhVSK4sVzCYQEVU7rKZVeVm0xdLS/KXl6gvShwi0ZPAxtenGJzjQnLuqlRfZ
Qg2VVWFJ61JTN61GkXsPUAMt2nJpfx3klgagtucHV34XHNXAPrqbPkfENmnXra9AwtPXLl/xXmIk
kaBZ6OytPbT0GYZlVHsL6JRU31dWhbXdjcD2my0ddOJJDvsz0alWdhLcoohz0PRjbid3HQJAyBFM
QLh5uP4hFqC5r4mjbLzE4m7y3DfNvDW7KSETeucYe+gkjzSouPkDsBj4Pjw+ItGCXPjKs2eV7F8Z
s1WRmAdoAwcTZJIZqrvS57IkX1UVsTBvTpSGRlDankzdvBCwqOYIJweeVIZ/YMCDMXSLdT6CYhSd
qdmankVrsOBA09SZBd/BLWccdnP9CUWS6YxoG2wzwoDKjRN+rwNqTd1RhiqUpcIG55JQ647cs29a
rpCYX5PRquZucheR5UT4RG/0tQ/a4KTvNfNKu4Vi1eobQblRzWA12Esbt6ge6F87ktPccpYW7CIP
1SDUZxRZXnmKNUyfdeQWFB8CwnZMtTE7NAHUsVNYg8Dgy0wk4h+cclCXwXzGQGtCbUBGN+oCWcKF
d28oKYU7ZPq4ETvuFsrUVsnFbWzrW703t1hH7eLM3kbGVhCPGQEQvnvVvdVXKyVCiOy+JvQWDY+f
tpu4CjeyK61jDUlx/9nS0JrQ9GVzkBVz5rqQ/cBCeTEmdy+LtpxaqJaSD4b+r1ZPtUcmr9S35JV2
QVzvk6fySv6Cs3t0i8AxNCUJ18k1t5w7e2OYKytxURyUl/Drw6a/bnPxSnNIdBU7K/bnvmBM0nye
tiUuQMq8UChRyNdUjykB4iPIxJlI/Tc5y+aigKSeBsY1e+7ZtLCrXsvBkEluNgkUIqr9EJXRoXdX
mc5V0HK3ndCSxminIpQxt802HXuOSYE4b74VkQnBxZ2aOZCheOVb8Iu6pprBu/BJIaDbhcL51+SJ
G+ckusbuLq+KhQWQt+SQ7wZT6HChJWsrz+6LfQrLQyLHDTuo6gYtYOMGhugNW2XmbPMEtL+xU0t1
04vNhojlTo25OOrRTVRKNziUo99whGFU6swEaCBFje0FcMy0hFupMDl6QrcKHCb5Izy4mmalr8E4
EGc01wKE9DhzH/Ta/iJzV7TI3ZHXFdpmLxiPZvQcVq8SmC6f+zwinWKzlDADg5nTY89URslKa9F5
9DKso8Ut7il4eyCvO2sUqNggXFWu+wiOqaLMJIihUB+UQlrg3LdEJo2SWIh4cN1NZdBBHjyWrN4W
XoId6FppsNxFRadGk2NvWtV1ks8E7qEet71oU6CYiW0dlveUjpco1WCYUkvayXbdR2vZQ+iWtjG0
DYT7SkzQYGE0ALpd4aEiqSQjYuCUp0jOtmWGZ/ZBvQKJM8u7uSv0O6/x0W/DLgqHJWgXfm5u0GGa
awZ0E/4CyAU8y0mQFbOQWo8VpF8a0i2gNJc5UnuBdMyrnLt2PGk8EppQz9CDFLO1iJhlbS8H2dyk
IOPjrQcuGrp/JNK7XNsJVblLKnsLsdEU4SRU3U32zdfbKeDjRdoJhxrdYRsrewnrx+qhs0gVZSoi
o1M3ctYZ/G4V51cMuSOH2jC5ucbBKQMRHvkuMqsv8HBKiQ4ipe9M8WupO6JqH3WAff4FZMbK5Cag
IlMoPKI7v6LS2CX69HsHhULqwNW365QvJcvXM/lrkhXIi7w6hAYuYswJlzLA0rXlHGrTOXyXv7qV
tAGJDsinvfVYdrCJ4z3GTVo2L9ZqaW9t7VUiVHYxTEmOTUMGokdB3YM5Www4DbIoT1DOwCAg6r+Q
Z0oorQF0I6GNurgkbahgbIUYUFPUTTnXlqrMIZgcUC0J+yupDo5F2B1VVz9CSGaiVgSlLtdvSjOB
UN1ohXODm5yYG3vTkI4yHNi0kw8m1LVJLQRkFOSNhsyStRgcJASYf3a28Dth7n2NEvuqgtBWTXMn
WAQVds3St7JFOAsvLFDVgNkbZZ+1whaRygQb9CvpG+C/KTI3VXEQD/2jh3tGoMMXjZeNgrEVWtyC
vzgfp2rGGDmiiYpoEKVaBmcZhdFRnBqVgl24NtgtWwVUGAGEFjcRTHJ70JWmLBrrhD39WruKe6Yo
8g+9tdavhZIa1w5a3UQRrlFuQ69JgUgJZC0o9p507frk+NSbFsqMvoTtgkBJg0CJQolfYs+sfPQ4
EOkQnVmY3aV5wc2iQqGy4ZLWLruuR8wM6aG4WXo35lLQhWnd3QbOSf5OrOQ0s+IeBp8vSYeY2qsr
T+IdCUQP96VZiPO6dl2fykI7qEs3mZSDq8CJcAsf1BSWvHIr7ESh2JeolpsuOUWRRRpsa7TPHxPc
X0qQYV59yNCGi0sVef4dxKRt+aIl8cCq3Ha5sgtUkso8liwK7hIZINqcGBHOtIcoYomkgE7K6qXA
4bufddfkYFay1DJpk42OY1TkP5AF/5uSK71oM65BZL4mkhTvo1be6vPmulaC7T06m1DR+0etSue6
TwaMKjQCKRJeuMUyn5mSOinmypWCB7lTPceUpjuFyy+Kwd20nBlhsIX4k0GzQIihPRGlhDYo3FOo
V0fczG6y74pdX/lOc2VcYUV77ZMJ10mji2tHU9YiX4OMiZNghy2Es7Dq151Xkx9N1y175P2gXYef
C1Q46UjxNNGwC0VDRXpiwzq4WrdT5yIaK3XQgpxPuIC669LcAOLjRCvQb7M3LrVpdHgyovHMwXEw
2cpAaEwYFEn6jHzdItONbdao26ZWt9G0a+5gct1BebmP9k62o4y31jmTc8BaGTfgmqAyzeaVxt5C
nVTBqJ2YsoU/2GJnPw2gR9r+jKJ3RNTVFmQzJmlt7PPK2FuJuEcTfloF2RwVKR/qPirgwEaCieA7
kAWNh9xbuC4svWn0WgXtWk9zPNLCtQr4AdmOAAwlaifLSao96UezwYIaswLYne4CwOim7wkbKJz3
9X2Ia4SAZVUdnPDdmpHABEveLl/qVZVR/yM/t7alEJizeQAVOXgco9jNlywUywRRHMQBISWAGEBY
wdLMhagCpUKMEn0F+5uuUTfpj3FIMjDHsidmjHeouuwSYd2kJOcB14RbVBIrK76urP5oYgMQ4/YV
lRhPYMHpz7l4LwZOxOtN6vc3YGn7EO83FoQl7bmy7DSuoHP+RYo7Lbt1W3EY1O5qie4RI4BaA5hQ
bZLo8fUrDutooBk3eizd4EnRJea1Z8bXKbEsaUmHS3yvpwD8ojmifrmyNgENNIOppI4WrqXMZHxQ
pSiaeWjQNjqlLIMZhP8w2ZpWWVdRRfYopKqLawrbguLuS63eA5TcUzEvIKtLWXMwm+oQIsXhEB2i
lEv+ziF/VwNTzA3uQtFU5HKVcLki2OMLrUmDk6eYJfgKDCYTei/PtecoeQpXkLgGV+yJBBIVnyIj
mVsVtx52cCgnMHoo8+p4zpjJzhDTLaRveGeIzSOv6O3E9ateyMRlaOJGO1/Ttgim7Kz8pvQiPu/+
Kg5ujVi9bU2KzqV47wD9tLUUEdoDKmkUUburBGK6BgoULemrss2uIjBJRk1tvjVxk54HCkC2FKd3
4RCbW4sjvtYTJCqAIWnZwvBN5GXgMkZbG7301AXO2lylKmFiAdeR3H8ww7fZHDJkwZKUTWlMFRKR
rq6sQiZsQgrTho3VzevamLtlsMgTUpKEqF6kLlLQa4q8sMv+S8h57mjJNH0NW2TNhGlwZT/Ug/rd
po1JkC9vYyNct4mCGXy6oQCwCZ86YZqiIZZqtwrVfLRbSYdiwJmsvgczDRT33oXBkojWtsgqcIXW
rvWSPTXxiay7QzJxb2biPl5mUXYkVDhyO524xGGo2ALswTM271clJnz4xACdL3Ho9jHezIjhFeyT
nVVAQsshoUVvVjYka28WXJVyuOYKsO6MYu07gL9JtTgLvDsE9yp8BdrTPKbcgdmbVEPeVl2/BVi8
BdWq1fUSJealFU/tG/RL7nzEVrWb2j94pnQ0a/1KdTTkNsGKIL8TADXL27mImAG8AR+TLORn/oJz
/J93DMjiByPyJUm73HPccvS//3uVvsa3Zf76Wu6f0/8e/vTnr77/w//dY/CbFMn3cvxb7/6I5//d
/uy5fH73P/O49MruunrNu5vXogrL/3A1h9/8f/3hf73+eAouaa//88dLUsXl8DTHS+I//v7RQO2U
hnL9Ty7o8Py/f3h4jvi7/XOVe+Vz7D3/8kevz0X5P38I6p+mAhzM0oGFmRKXeoKj5vXHjyTjT1E3
NFC1uqUCF6NqESd56UIwNf6kVmENIZNpkeDTjT/+q0hQE+aF1D8NWeTbsmzI/FyW//hP7/9mqv71
wXzMXFW097EZwZg5YHlVQ9H4z+FtKJ28AazFuiA0YuYedB/hQrw+VSufl0oXulOloLLxXZBdgI6d
CvJ9Ipa9CXi6N3UulI6sGLMyR5N1VmVaQ4REShHCYR1U8CQDo4jN+8JrzMeyrLjwwKXTQUSi5o+g
idkZ1sLOpKr8RvWCoyxNYdA2MxvhPCCnjYi2viJFHfBLDSnemWwasocKvpKg6NBJwEfzOMHlQQwk
IZtnddFkLx2sQf3oSEI9ReOvmrUC2uW7Jgn19LoGITJHMphcfARjrgSBSeLFfpaQr3K+Vrpu469V
4YojJ9Ugg+dh9OY6a8qWdga6RVYwKVJNH8DojDwv2jVCbOU455lKJCuqyFviDCVf8V1ZQ6raNPw4
lJ9SEkl5Dc+qF9DlUj0z0U5OE+FkfuxhEavpqcMlLqWu37pqLu9it5XTchaJmRbUB1Q9hK50plog
5BZplNzVfMMEEi84CZXCqDP6EuWkOHMyt5w2Hsaf4iKvWL4NegYB6VgoMUGuIvibS00VcKTXuUUh
XEuc2v0uFr7lwCbMxLh8qcBElHdq1Zn2ANltzVB/ERNXkmC7a6Jb+yL7caRSozWMKpWRB1CRkbKy
gkRUWsdxtk/iPk13HOy4YlFPu27cuAIQAmId0WClTVdyFyffskB9zBKrmUpxAbs2808CSvn+xAg7
LLB6zmJLirhnVXWhrqKmqGayleRbzayHoomlctz5FpqDGIqJFqEMl3fUD9Mge8l8uPi1Q1aR9USF
VTPkgW+fqQ9CLQzuxDgAPehOhempr0KpwnscGdMy7oN574T2A+bw0WPJWIt4bKFNmwoeqILEDiso
WkjOCOxIC62Kk8fETpNXE+DQF1vyPUypcx6LOZGdFgiOxx3HvdemGqrNtLB0ICQQD4id1C5tUyDg
71PODN/ISCOC+j55RkA5uCoyGKdsehnd1uxm2sWdYk5csbHioy+JEJ1igD1T0CRFgpuU4eUTRfXF
hRQIoUbF35NvRKAcC7cq7QBGdB3wonawrYhcV15gl7hqqgXAACE2mcSOHB+KvKzWtgiBSSkjIwXr
1RJzaWA4UecPQdZEqboRJBuITJsCuKGmaVoUDwKNK7Afknp2bIJltVS4w8cC0L1AzKlaemXS6BNV
zcpV0KgqMUcLsMnIzUrYsh+R07FS9b6KuKb0FU5NUhy4yVRL1W6ntDEHONV99QGBa2qish6pG/Dz
fb3BUNJGmCE1XgPsHbc2d+frQhGyuzzoxYlXcMEpIQt8dcmdwa/uqctYOAha64LrBkZ5huGC21ND
EWhlA7pckOvGARinp+1MljMJaX1bdEPQfpkMLlmWSQnGwS4np7duVT2kdqckSGYLvh8ou9DRzOzZ
1EsVNqEtoVuI5pLWv7Sh1Hs6Ii4Ogpgy+TEJvTa1jZ8zxW1QBya+S7oZMVY4b3PSdXKawHVMsh4d
GzHTkZ5UidygJ3jwV5xim1etgap80bSC/t2GLShcNUkeBwuJi5W/kylJ3XXwoAawfwM8Qw9ryVrp
kagIj2nVJM6D4PiBNxeCwo5A1CiatvNs3ZIfGprOyUkaARltplX7vTTh+FN3C9rvRh4E7UwS5EBe
k7qHYZJZvmwvOl2xi3vd67yT68g4XfW5ougcG31aLjwTMPYUr9tBmczva3+V6AWUGo2N/MHwAzGb
9N6Aka3rwEbLxHFJg3RFZX5rCgHzvFKsUPINCATRTfLE9itdgp6Arg18ekNKrCd2c5yz+G2Muh2h
ar4ZHqt9iv49uAyLJXTqE8W8MQMBa9+Ja2ogpKHGJdbMUATpVu9d+RuyPvFtDe3vFaMSF/ZQrpSU
ImXFvjdlyfBICMeYo8sauSpyamoVPhqtgzNfbikk2UuzMPE9lQu7t5DQ9HXMd+CPs6I1FLmR6uwR
uI6k0m0msh315PwcHd0DO+8GimlTqhaYA4ED1LJEX+IcEhDD76uslBaBaqVosXkJhVIOAbSc+0yU
ns0gibAVY5XksypF8g1bxcJowTjXHeUe19XcFYUEaeLUisCFEjWNelIgWEqSUuqx7OotM3cqfoyh
8q5g60IOV050wd+kst8AiigCV7tQwpDeVzBYxxaFC6C9IC5kSSKr9D6uqMIkbhtdvquRuW6Km3St
zJKlxUR+MJbcKFfuJX7SO4iHKQ1lUEnTNRkYJbGWqr1vT+5Z9fgHn5yIhDpAojq8UG4d9+hHCwro
Q6hykmFY5qiF3HHrTIi7E2oOq2KvajPyWDN03wCGsjVOYVRO34SSfwdrb2VFLrY4qgIlbsSWlHYn
uDFznZbI7836lTHtUd6Zpc5CXvkXRtH6YBQVjcjNAJLNtWKIFt9Eg2GOC0yg9CdFTZeekRvhY0T+
E+vpPkiUqZKV9nNXQynagrYqrCuraB3tAiB2RKH465MErKObBv/SGer376B2iWaXhXIiAJq72Z0F
GFiSMCFBzBcvqq+mjDoStixlGZCeC1YCqm0OMYRjzdAcg16+lOvXRq4ez38Y8vti+6+vNaK/oe3E
vm/KJwWeTxDaXw1LPchZtOwb6sVlcNCTBzWDgdd4B0hyg6nhgPmCkB+1U6U/GBifWyVlKMXI2Pqg
mXryISHHm4A6EVRAV612gY3y0Rtrom6RouFWLZujD7NXzcTNJfXUChWemPkkQyzo/KBcamGANr+Z
LprcGGXTq6dG6eZS+a0i5jrfwDDD/6HT/DXob7swwkYnfd6ouqKeHFJjpUumCvFitV9hVHNhrX3Y
Ewk2kQTe2tLVYWG86YndlwB3Y+2EwD/qN3Yb5jd9Htv97N/2B/EamZKjJhuKrEqjue3YRQDuQTqV
AWJeCL0D1Ex9E0ITfeNull8Yvve4t2H4DN0ElEDEIMkGIPP3vdIsrMWJ106dUWHHjlQJ0MaK+lfv
1KCxv/TWpQZ/HUYaZOOHAmVyOf2xo70ZRk68FtV94dTJSk+ASvBvgt44P4bccMeT4n0jw0u8acTs
YPI7un3SJoTMK6IwcFIvPXCvF33iHWOoifuOTFNwi5nADo2bixvzpV6OTgJRr/WmMuyTz5I1Jbyn
sgufmzS6lf/44CyRcFXjczO1Hzo6b7rYiU1W2z1U6Ui2JsgqomFRR+zAphHcZT04MkWK47nu2I9y
7mToaRb1IRDN+/MjLX3UUQtvMXIRHObci96PdGR5gtZ5yqnBFMrrE2CNYYZ1Aau9Tpt0avWSv6DK
gOKJ1XxrVaqeUMP8RRoD+y5E19xwxRQulJM+fCcTuoTMWc/UHi0hsQkNMVCMU4cjKNck7c5p5dvz
/f511+H8g4iB7pEkD7mR9932DEXNzFg/uTXlD91qrrk2I0EgkO+LuAedb2yYLO+3uPeNjWazZ6VN
JYf6yRLIYZjhrqu1Oy9RL0QvH4zauy6NpizHvZLptIJCACVIJz/xwV5o4lJHhlF9M2eFCPmozNNP
BsgpbBjiGQX3x0YyV+fHS/qoHaR2EFxTNUUltHzfjmL6aRj75gnW11ySjkipHcUv9jqfQ1F4MmCG
a/PLgZH0waYzCPz8bHXUOzP30CYMhlZruOIxUqkYuU0AfW8oK12YEh8t/3eNjea4lDlxzHDSGOJc
qCks7XU9reeQA1BjvjCew7PG8+9tx0ZxDcBn6iG0RSaPQtRLi0ue0T9aYHI04eb8R/fRJHzb1OiQ
dYEw1gFNOZI+C3AySO3v5xv4aGrIBllWFQy4wg3k/dSIXfIUbuE/Rk55RGd7bnbxupfLxflWPuoG
U4/MLMBL45ftQfFrii+ycALbR70OPXx25/MtfDjHCYAJBtnniEZGE0CsChJYcfqIv3kzBxzwRbCh
3EfWRL4jq7IWZ9EslhdYwp5v99fxg4yG462smfAyaf79+GlN2ttebT12npQ/ZCFlOcyZTYfMrhXn
0/NtScOH8X7iDcy3AZivmRYpmNE6NuFYGHLjPNkakr5ld5NG2SEEdF1W+lRsI5Kj7tEJjWkpPSDC
NadcFUKyOSIVQbqCYpJACOVJ4kuGv0kvXJhJHxx9vJ2l6JrBdU+SxlOp1z099hOPSrM+SVx0vFXp
BrDg0ZbFEAEDbJP0ZpVQWGl1PoiqBF/TTPiDaaKHF1boD/XI0UhJICd0yLKk+gx9FMhzCqMgLvtP
/ho1lqtoSh5rATxzf+n298G0Q8zHsETUzPhHkkfrp3M7qGBJ8KQusehG7WmQlEDpnq0n7if5s0YF
j5rThYnwwaQjr0KwaFoW8Y44mgdJ7+iklsqnuM4ApW09H3cR+YJC568fJxhL9K1UYhiRC+5QUHl7
OGHXUoDmip6NWwn0wlpZtVsAHxtxIZZrGV6ptb7UrV8HkyaHTYhcAfk0cRw8UTvQ8kxMn1Wcnepb
7Pam3hQliGU9B1I9S/f2/O/Q6F+V4T4trr0ryJ0t1v1/WIZDdubN7vJLGe7oeqGXpl78Wrytw/34
q7/qcJKs/6mLskJkbYpMBJHz+68yHGv7Tws9K9lkBpKnEtn0/lOGE/9kB6AGp6vcCQ3wuD/LcOqf
ukTljiSdwn1H54//TRmOxt9shcIQY6qGZJojYBQiKUEjmpG5NlBAciR8WbwrrMk86uNvhuP4117x
NpX0/sj62YAxWtB2AA/JCbJ6l6DKGJ4c7fn8cz958bGOZ2s1jl7h6bUVBFWa9m6JeWuwbkPzUfch
E5xv5P0G8c/Lj9YsBhcUdCrd2xl2Zc8yC2lvNcIWTy274/kWPuvG8P03IasWekWaKSn69DrYz1q+
tT0KIZWmfhHMur7QjeF1/9nF/+nGaH+rlYqDprIZqx45wPpURXBQYUdL+asG4O58T4Zo7aNGhgnw
pie9L5mCEcrmNsBBxYE46ZAi86tn1cZFJesxKr4939BnM4ol8bYhXcHkRNBKc2ukaLb2QZZDJwEp
93tPl98/vbSqQtdTnt4YtosmtAms1Sxezj/8s/k0Okb9SpGhKBnGVqvyTadm9wpQLjWId7/3+NFi
rpsQi03PNoBrZAjNgltSrWsB64/fevw4ICkKw1b9CvERNWkORSEsa6ENEUZPF+efP7p8/Jyn+ugi
IBRWY1oYQyOEAd1TmgC7V+pJqp+iDLrUsr7HJevqfFufzNbxaUylS27iPkZBJtbR0zIirA9LOEf2
TeHKt10xlD7N/PcWuT5a5AKYpLhJbW2r4bs+c/LqxajTGzmmmyViNud79MkiHwezSDhbmRLQCCzD
bSyQ800a1MAaSDEFjAQpBdR1vqVP9qwfpLA3K70oKNlUzdAdkK6TMIGlZZtqPwsyQM2F+P18K58s
87GOkeTFQWMmtFKqZKA6x8QTXQtmv/fw0SrnUC3dPGOm6ey+m9aXAeUDQ7nw9E+W+ThaLpH78Fyf
V8fmauL4KEuiK5HiwnX+5T8b/9Eyt0Ib+lXqGVunfIl1YwIZZ9K7p8JoFucb+OT9tdGZTZDcyHHH
PhInqruSa7ieaku2rRMd/XC+iU/6MFYtRucaHIpjMVuBZSwFh7KrN2SfCWPhDZjmhUPpk0n0S6rO
apSaVzcAIiLiazo3oQiz5HwXPhuloWtvlgEGjQni0pmxbSnKJjFamk4izyXFuKSL+1kDw/ffNCBH
vQuKzUFwwE6ugdd8yQQMXpFgu7BjfLIHasOgvXm+K6h+E/WCvvVd7H8qEIiYcLYdGAetPqR4iqrd
6/mh+uxjGB3ZVPkwWk8gVUFVAd6Tk9oxHX9//uGfTaXRWq59JZV0tLm3edFMojS979sS++lcSmEv
XAoLPvssRie3UKYdGCpD3/aidm/n2QmtsmfInv8uF/vz6BuLUXVISDkV1wBQtrte41QFQaLi7/Vb
QzSuLblF5KQUrfVtaHzTfe+qqcR5BBDLwPLtfAufjI86OrqDwEx0seb9DSl/hoKtPEpJ5t3puK/9
ZgujWLyvGjTcaj6BxMWbGhEme5bUrTxrbelSJz45QsecR9USi7736UTo3wySWkJIPkBGBDtWcaNL
fu90GGeP8zZ1OlUHq0ZSRVrmOuqNimPCStODYn3+0xjljH9OJ3W0tB2lLIVK1cKdDcV/agDMweY5
g8deRLH7mPR289iJRYYaSwQ30rL8wMEVr6vAYJmeeWVZQM/Pv8qoZvbPq4zWfmGLpmTHRQJVRumh
XzsazOikCHrkIkCmYQWeQr4wjDYwAP7lMhyaGEuALMUQsq0F9ZjZSFbahpkhkoKjkNG7ljNDKSE7
iojHb5MmJXunwxG2MwNUjuQYwi6ts6K5MPE+2SbV0f4SW3UL/NHMd6U74MxSHSW2iZlXwmmAMaA3
FccW32hKA8WTPAKPfn7kRmmcnyM3LmVGhl8nmEN0W6B8iMFCHp3fHBEnmhRrHBIn4fIi3OOT/fnH
NHpzEnRVYIeBR0uDOeIpfAw2vT0zj8a8eFG+694EECiesc7XCx37ZER/xP9vmpNyP3MTh+bMvXHl
HFpMPZFanTqTevLiH7qZvHCYs1Nl7q7ap/NtftbDUcxUFZ1g6Amqy2Gd3mpOfYeRxZfzj/7scxJH
4RKMp6CVCZi22Ty40afQMqbtJJjGE/AqU2mObfLUnJ9v65MdShxts7Ek59DGo24rt8KhTI1j5wcw
EsqTjv12U+rF78U24mizDfIE4yQr6NBzda7ULP2CufhtrYjJhed/cmYPubC3oUcqYn1WGma7jfRT
mjxlZTXPNNjyfn5hoEYqjz8Xjzo6sAOONyvT4nCX55AVcTVR0J9VskFlpJkZhTwB4L6HojkLXB/W
+b50+kkH5NLK+2XevJRWtww4hz1duGkxw6Smh5r2+Q/xs7NyNBc9H3+uuvTCnVNL9aZUM/TwFFXd
+RF07PNNjABcP7uvjOYk2aRADIQ03ImWn5aHxvYxYfMoXKNHpiGUh5h6gBFBo5QHwXerVdM7FWxP
Bug+qB28CUMJBWyhrr6ff6FP+jxOsWMWXBg1xwqq59tGRUfRPLXOpQvpqEzxs7fi6Lhr4BAUYet1
26quykeChBSskaciIS2X9YFttF0YmHWsc1igywxh0VmW5u6Fq4z08WQ2fsgrvtnOWvCYqdv27RYX
yJvem9nfw0f1iwzOfGJPMKVz0W3BqqCcCGvhwqn68Xb2Sz0GrDjei1BBt7HiL8r2yi7+HRzpP0Np
6KPJCTUA5TSta7ctwjSteq2FF3b9T155fKlsFJHKvyvxytgHC+5XLwp/6x5jjO+SWds0jq3K7dbJ
D3JQoK11SCKq1fJzC7jbzH8v/aWM9l7XJotdJmmw0+JKmnrwk5a9LYcYllX1pV3r40GCY/5+X4zK
VKgVxYp3Lnzqp9ipUgOYbpW8ykYWPvGjCpkcCTfExIO5Z+fiQrWwBDfUXLm3tazdqEpfvOpJKEFY
FwVkwNSwQm/HqRTtoaxSH923FB0xxzKVaywR7VOM6v/GTWupQFu97C6tiWGf+TUb/Auppys6KuGy
2ML7VjfyPJzFC38m3KRbzDV30dpfwS7bG+tsDmPvwuB9PHYUK9+PnVKXJQKpKmeK8ZCxC6DYdX7v
+vjQBcT2/sGui/iv4jBzQwtxIJDQBY6KfnBECWHw27lwKozQpz9X3vg6LurQ83SbaZzP+hOeAgcZ
mG+8QL/3YAAoS9YOAu75Id7Yv/shjUJzbseNaeQK3m1P4PCBeUio/0fXkDMfIZQEyCRm4O2X9lbe
OS9InlzYvH7Y+Xw0OeT3A2qoUV3rDj0NJhQi7Kt2MeCLcwDa0dyZB9NmMThmpt+DNbZaz9YmvsH9
aIp8yPLfYbb/GetRdBD1Zhzr2IKS+qhOUeQc7MC9MA0/Pg2o+b7vHKyMXAwVtokwh7QezYT6u5sc
reZS5uzjaW4qo9lYmWIhemoU7Mw8Uad6KOt7hKnTC3nxz54+fP/NWeZQIocSkwS7Oi8hOxkhcmyV
fmGKf7wpALx4/3C4YE1aShjnkehYKDh0eiHBsoGtuHKlmScbeQLrIiB0GI9fJ5mpjCaZ6rRk4swo
Qa0Le68ww4bWnCSVfKEvH28KoAHf94VShdHB3OFam69ccVd6uxZBRcRds/7b+W3n0xhudBTHjYeZ
HeO1i9Ree256DdFLPZU2mY2lhSbI2QlHCnsndZIwbUw1pGxhKltUTfg9RKmWcZZHF65Pn0zqMSwj
7lpXz7TBsRy5yUoNj1HiP2uxhQiAdiks/gHx/+AT+6Gh+WbumWmWaW6FOBj28bNwgfo2p4aKCQrG
Dijo/F/Orq03Up3Z/iIkc4dXoG/QSec+mXlBmcwMGIMx98uvP6sjnU+Jd9NI0Za29s4DbttV5bJr
1VqjH3vDod/1uxp90FDaCq6vs35ez0vjSocupEjO2QNeKNC3sTG3v1Wv21V+sin9v73343i81f23
50e0W2/QguNp3uOfP93K0bJgpLLgWV2Vre6WWXnUBv1IOeRBRcfuVa3fXp/bgjtrUrCIRxHrZBwz
SGWAhUyjKt+iwdVYCRZLViEFC0sQKAf3CEXCeo61EI3Ffloxr7P0FSdbWh4pYOSoc6hJhwE6ZeB+
bnS2l3AVj8doHloZYmkOUphIAWUu9RpDDJAG6imAxGOxaeu7obu7vgVLA0iBooeAo9U4OTtC7KdD
c6rTcC/WVHR+aisGvDSCFCcIUVjZapiCSbKtWkAeABmfhjf9mK/Bwhfs6ANJ98k1a9MiIAbt+NFx
yvvZVvdKXqz8+oVA+pEOffr0kLp9mWqoKivOZAT5ACasJAOvXLcRqbPplFhZSXcWjEnufGhw0c5U
i2ZHkoq/s8l/zKUSDjpEka9v9NL3z9vzaSJJkY4pU/PsiGQc5A3aX7NvbpW6Tla+ry2tlOTM9mTz
JHHx+NMGKLZu8i3dFJv+0Nz2pxxdWe+5h27cImjfEEX89i/fQWbBz/x4k/vfdMgPkNunObZx13OG
zuAIbca3hQn13AIKIqWyu76EC2Z2BkJ9XsIJdHVNhg79qLK78rFBW/0BBCZrZdmlr0uuzhy0yjud
jbQTTewtKLKydiWML31Z8vEYJIo2OAnGqHVQbae/CuPt+oIs2BSRXNuAQCUIGJCnJtXfuOJe6b4r
a70Gl80JSLKvi107eq5w0K9FIkfLuS48sA5PrPH7okVhaOUhamkQ6dLsmE0NOWA8J1itvplApV73
t6ZbbCf02LcgHrq+TEujnP/+ySzLudWRFOO58kx87brvhSP8ruhBSgok/lCuwGuWRpEcHKKQ5pTN
sB9VKIdxNgtUMJpjzcQfPtWbvBrWXl8vB3TblRy9bxpuJ+AIiwyohYCKKhwASjZi6rO1Q+mywaJR
8OuCdRVD51BjjlFTA1CbFkFcP17fioWsFQDmr5/u055DMAjXcGMX/0Mb+XADXsOg37j/micnKh/X
0EgSivt/dzhXducuSx3RYCBQbkHeaDMf7a3l84AHkP/c2TfxyQyLPw7IYqHctfIGtFBYs13J0+Hk
ndZR2IAwrU2VQAYCYpfxhHtq1gVFDmIx6MNpYzgVJrh/skf0dH9zXaVQkIMegigJpgu827zVA/Q9
HUBidoAFeihr+GuQicshxwas9IsvqdrQZWyCabiJCbDgtqIA/hsrZ7DUy/q/TXOkeNBP6I4fwSUQ
dXqtgBek0UDK3/T0mOsZtNuALmPIwAz6ozaVcQtWePuA1vduC41WNzDMCtKfVdzf6BTCXHYZM/wX
2CdwCwa7F4n5UUt1IA+LQgTupOVwIL2AwkoPovbaFKCsuL4ZC0VNNAN+XSSLMxzuBjajBwsdSCMP
4BfdQ2AugPjsptgxH1x3wbhRN93B2fMN5FXWDHDBc2XgGpndWRMu3k4gSaO8ijvwUz9rh+nEDnbI
fuYhfeyHlVkuubKMW+viHgDyEu9D1o7u+ydykz1asDjnFeLEJ+SW33yNkaFrGtiGVPf88hVnLOhT
vhmS1dLmQiyVwWrDhD5xJ8W30+O4hVbiK9vre8htHemBbKtDd0BLwckNrtvFgu/ImDUQrqTQ5MKC
JfRGUd9qtEikf77zad2RInZO27E1HVCZgQV09OspU/3JaQpPnOl0rw9xeanQOfDVqJlKza5DV2JI
1ScK7W9ITfpW89Q4a3DqpQGkiO2OZR7rIrcwAJ6nkx9zTQN1uqftylXr7H3/vcjrcru5xcmsVgYY
FosMTHzJpDaQNhy7kBj9+GfsFD2oJpse8gYwmOtLdnnDdRk+r5oKbY0WM7I4mnTcf8R9T9Gocv3j
C8slQ+dZ4jiiTGwjJGwCTcnItiDs2PQK6knok1K+ZbO6DKS3DL3LCKTBwmpIIYcyJLeZTY+caHwl
OV5YI5lNQaRqplE0vIdghto2oM6vLfDDTN32+iqdHeDCptvn1fuU+zGmgTgbwNdwqOZb0FRvWpCp
X//00i8///3Tp10wzhS9y6GuA7aURE0gH5x4jEwr+7v0ecmlayqKlrqzEcYq8EVgvMw46B/Jw/d+
vOTNCZnRXpyDHj+hr3XzT9W3ZSJWfvnlTFi3ta8LA5IuiJeff3ml3+e15QsOJezyVz29laR4+t7v
lzItEy2hVBuRaeU2jtYheZpKtYGiFFlJRZbsRsqn0qxMBg7Z2qjV1d/17OA46+2ViuTCzspI+bLM
4niCLmZkp/mpmHXIpRVZ6CQo311fnIWjWZcTEPCMoAiVpzyaCtb7rgrxb8UANy/4Kka/g8SXl46s
DcDHA4YHJRP9XW455jERTnay2ibb1GrO1n7NQqCSK1eTalljYoAmslIgwVpDKwRct9W9TqcTLsX/
rk95YU1NyZ4LTCLR1MaMONrz+BnV3mHLXHVlRRfmIOdVeuz0RVKQIhqNP6XxqHdQ/kr/zcr36gXo
BJRcRhXEJihTR1A08joKftgCWpjQmoUYVKPl34u1ciY1QnYHGYhrRCb4gNTiUOHr1PwW0BZtaV+n
0CQD1FUEpqDXYa55uXpbsd/18Pv6/i5tgLS/01BNrFVLPbKaB6rtrcrx5grYm+frn18wHxmkwVUO
jQUFEOSYonoB2v1+Bjg/TquVoubS96VwVRc1tM51LA5Fx7SS6UHnvDFF+2ZAkYLVTNK6ww3JiFze
+8wArKy8Nes18eiFcC5DM0pFNxoAnLVoyJRbfXb+FDmojVok5VuwNmR+aeorJrQ0knRvIvVgKbVW
gxhYHT3APJG+gtIabtCBJLL63qsZmBa/Gio1MpqlGuDOdJogHzdBFl2xQ8h92itutnB2yFCDdMzM
rk/P00jeZty7rO/1FIAK7+svF1OepAAY4ZebBT80pZ5va31IN0ZerNWnl7ZAOrvBwjfHrQlOyzRR
7XvIWtR3o87pYVTbuPUKCvkZszSUzXW3W/BqGbAY15lVzmZMcBMHEDlFx7pD+tYD3+zTCL2q64Ms
+J4p+Z7o+nm01dGOYuCJm9Lax8Ay8MZc2e0FeBl4ar/uCtGatp0V24iEA4XxvPRq8DjbCUhChW+U
QOJmL5ateQrokK9PSGoa//9nEhAUfB0xQ/CNjbQ9t/iALMX+7ahvotdA9vw4txAMeSdQoaY/SHUa
BRTjlB/WEK+cgx/lkAv5tIzkz/nItJhDytLo64Bkk1+3xQube78koE8FJ/ZMIRGS94eSN++jM0Nv
R3OeRJ8eSrvdot13x2b9xQHj1/W1WLBXQ3JmkIkrZWxUKt5264AN6Ss16QHsJDtNo1BxsVYedxdc
Wsb+92SkY8e4GcF2Ip7wAyiLn67PYME8ZcB/DuE33gF+HKVODDL+P7EO5nH+8L2PS4eywnhcKlC9
iWJFeBO0a6dhgEgHW1n9D1jJJXPQv1oimNt1YZZVEbnQNzjZhpHuykxrDyyzrMDUFNc3m7N2i6KD
KK9sp2CC9Bk0B1poyhTMgRCr2eWB05NchZ800x6SgMBh1LX+Z5jyJphtl25yA/TGHGxiL3NatL8t
VRG6P2ikfu65mzwYua2+Qs0rBgIrM340riAQj4zVkwKZ4S2bGmBb3TQnT3FmQVdo5I699mSxZBaS
67cD9MrBHtpGiuC/yj49MgvF1etbtxRXZJBua9hd03WFiPKy6v/UZWlsW9HOe9Cm/p3Bng5aPkXj
lV+7hJwGCN2AshREneZKbF6yS+kkINmgDk1ckkjoaNUGw8nfpEz+6FT95mkmY7C12hhsE4D1qGk6
v+iI7+qGR6of15dvITDIeMzWbFyr1iYRqRz47aHrFYiMFU7+OidUv8uNOt8UpEvXzvyl4aQ4xI2K
gJ7BbSMNzbtIKIoD11XQtipgAhawTIXfX5/XollIV4Vkat3BbYQGVSDm3iZtY22ssdNvUdYnhz6p
IMGlN2YVEKNufRtNUGCrMXtwC18ff8EsZOx/DBU1NNrWapQ5z8wxPJu/JPHaNWjh4zJ6bWb2DG8m
A5QOrA66d7RNoZuHSODZyeoZtpB06HJMhLBW3mRMRKCTeVFGhW/P3MVzj/ctHVnPivsuhAYZzSaG
uYB+s6FF9ZzdiVj8Bgp9jX1yydgk13Rrnado5wePuo5nJ7DyvNSK2Ja8h6T0pL1mVbcSA5YmIaVO
WiN6mjtpH9XOeFvEelAna3jcc65y4eT4gFt9ej0Dz07TAnAxRdD02DTTm2gS5A2Wz/SXjuIBYqB+
DiWabxmtDFDrS0NktZ6dZbDiyNXiE6iT3i1bXzsHFiYjY9NS1Mh5C33OSEt47KspH0xI7JTQP3f5
vANDVx/QPk19t9I6KIJYUAC7PrGFgeVOGfBrDuqUF2oEITC1g/4HREoMrnl9d6v0z0XRPbK1ppEF
35R7NBJzpmorVEi6ddY/UbN3NW3DeubuSmBZeJ6XuzQ4REmLup7RdD9AF37Iyh9t6964LtoBINXi
lROQ64P4fX3dFmLAB4jmk/UVlpU3ZpFX0HC8ba1NbcxPpdD2Kkz8+gALqyVD91zDsKe+oFXkVveW
fTe7wjOzlQvNwkrJsL2JlLVTGqUWtWd1nN78IQC18/KZRi3r3vVZ/LIUtrJQCxHgo1L7aaH6wlKo
gPxDRFUB+TqIDHf92jw+sucLMUCTskfAJUDwnVIjYi7CvWbR9JD2hnZjViibJ+kY+3qm8qBqmLKD
GBFkC+PsJWYqFMqgm30fm2PqZb1RQ6YdapL42+BVGbB/1lBPL31Wcah41RA1jyHX7XZQD0RLRbmZ
jNbZCnMAjZdVoJ5ss8zjU57j/qm8zLUg0Jfnt0PT6gdakZ+FTX5lYiJb24iPs0oRBBkj+6Ia/86J
mP3CrV6GIkZrqS7QFG/E6GXQBOq7vbV2LC7E+49n3k+bwKtZEJabQ+TQGdzz9tC2T+DZqF8K1W2O
45jWO7flxe5bpiu3ezplQbsE1AWRpkMQe2gDyIt4zbRyk1pwDLm7c0qqGSSxXIv0Tr01qzikCQQr
KX+5/uMXHPsja/q0VF1T6OgIbquo7h8rCMpBVsFvUJdx2xXHXnAIuZ2zcPsC3FIJ2jnHToOCd/wH
Sp5rT21LD/cfiIJPP38oyZAOIjEjkrN6a3CnnbwSr/k+hCQgX4I+ubM0h/uQWiS5axWhbJOWKmDs
F+0zVNIUv2Fq+XB9KT/c8IJ7yni7AsXRbhACLSe1Uh/6ph+3VWYaFbgx02QHBdf0Wdh2Pz3MmgaZ
tCx1Ox9v/aOBi7irN14G5rJABbuATzhE8syBN3gvGED7HdhCBfaBoS6HF7/6uXCINnrQxBt+QkNm
7ryZGVAUvD6PyxYHyfGvd9QJLPEopREOCCkUcfB2RZTYK8dx5fOXozEkj75+HiyVY1NYeNrNIYLT
NZlnCNs3sl+qCrxcHhB77UJ42fLACPd1oLlpe4tidSN70k8ozxwHaG19Y4nAQKd9/TSnBYROMmMM
bV0NBBs8iKFsuslYOdov7gA+L6WRjDoDdPhGHglG/40EwJSRP2pWveKSF5OgM3/e119Ptc4oFGhE
YQdSP2/j0NHZ3dCOu7Ji97SAmmpS76rYeru+WBdDDDKs88/45KNAodBBmyDpHNM6mMBK05V4YChz
b7aalRB8casxhPQQnpDEzpWinEK7nEw/bu2tWO9NudyRjq+fj5lPE5icQkepWudR26cFEFwOCysc
7V7h2g52Xlf/mbymedBlVIMSkaPgNX6YiIuTz4IkeTvGBhi9SzUy7cp41Qyj/haQHL9MskNLGUB6
2qg5qOgqfV/rCjTRKVi7r2/cRU/F12UzzMAIiJInj/IUepEcQQB0MzXScuizHKDFNffdikUujSRZ
JJ7BXE2ZSRe5VrtRLcDNcmOTmsVtxwQ095wfHYda6vVZLTiXXE1WcuRoeETPoi7+ARHZuXlQ08P1
Ty+YoVxGbnqTTMSpRGSjHV0k5MdYOWv9PEs/WzLCMXMh9DRTMxza9Kml/QOh6R+jX32oPi/1fw4v
IFTO3vvJyB3Thg4O9MvCqdWgcWZl2GrgfzfMRGdFWnX00Zgt0GX0irKx8TIJYWZe7a+v23kOF8b+
YB34NPY4aWk56IkWgvATDd7GcKNn071S0S1aeiLqGD+vj7MUiaQ50tFq+3pqeIQj5x9PqYZzs7tT
nKLzqrj4e32QJVs+b+CnyRilrU2tiWdIaA37U2VBCJJDpQEiaUSft7Pu4MJ2d32oBZuwz3b4aSgz
Z26vz0mJ7KeFhNdDZcxbpNnXP75gzDJpvtPpc6FnDo9cxjq/QSE2mOa1yvrCTsiVdXDpFUY8KnrY
Qkows9qgEfcT0g1ejd87Q+Xy+gyKDRbP6MauGISdmsJQbiyGkkpbtnQlai1NQkowcL3P26KJdcjF
OyFp0EhlHbTZ2Gj1Gt5ywTHkMnucIMIXBFQefdqVrTcyBrYNMLM+TBa0uvq8H71E6/rvZTX/Idqb
6xJEoGoZ1aIMu67buL11owxrBPVLyyUF+TnTNDUlmhtqCoiy4txNjnPiqFCHrcEOIrR8d91wFxZN
rr+nqgH8XaZroV5WQVGUZKt38RN0Vw9tXN5baT58L2zJTAn1qCeZ3jZ62NnI3lto5/UZkieW/yOF
Bp1rZ+0gXprR+e+f/DyZICeXkh5S1aVyD+GiEKLyfsGyt5FPLyT5FladQHzr6zBQH7FNg54rGMmb
k06eWzMvp2sH2EI8kYvxQy+cdlaR1NaURzZTt4roVzZiIQ7KiCnQLeSdomEjhJO+JEln+rTjLzo4
4FY8fWkAydOdPq2g9AN5aL13PTYdxkb3MnsFOrf0cTmJc/XSAqUOYM7N7JmjsTPRrQea5JXfvpDt
y+X8KcVD/TSXZQQLMm+LFHd9pZpeRcrFzlEnqNtTN98KXDt3/Viu0bgsOLtc5M9w9QaNk+mEaIva
j9ZwgApf6kPE/FWjIAK67ukLg8h1fSg/06ayxxooJL6NaVcC0Njd9e74bqLYf32MBbOVC/iN01Zt
0zdllHXao1WON2yk3zu+5Vq8mTq2Q5zODWMQmrKJeAxN/Hq8FjUuV76IKhfhJ03FM7vak0hJ6fOo
5/TYVPnf1qw2fdLvRVXgpTg/uBNEwKm2EnwXjFmuzttJ1tC8sWcQ3jibrLX8Osv3hb7Wmna5Ywhz
Om/Tp1CoAUqVow1FC5WZxyEon9I9CLnz+wkaPycnA68WmKnMGwF94cxjdgpgTKmRF6Lw/K4bCV9B
Xi0keYYUEFAorxukR1XUppBCN9CvZuV+KRI/UyCNnEKBdFx7DLjMvYUpS/GhA+mjq/BBDXW38Cbl
h6uiI9UcofsLKd6i8SpmbYqBbgnoM6ee4TX3UBgubqcnKIKGTkeiVLjQuz+k40OObsTrfrHke9Ll
MIkTM4VEqhqOtT1P0KKzNMB2mAOxzN6BLGpsiM31kRZMSu6WNqkO2dV4bCIOMgPXIbeOle1Hs/5e
+JU7pnvU1CdBuimsLWU7pHnk6jwQVrn91q83pKxHhxKKUWCAyAADIdrVoVKvJz8Hu/ve2SejHkAj
3mgVUdVQgAo9ICTLHpx2AL1+5XyLxQS6nGcn+ORzALKVU9dx5LlMSb3JHA7tHK9AMRdOJ5miqeFK
h2fZIg4BSkI3f5fsABw62W18DwnYPWH8pmVofazVx+vbsWC2Mp+MUOa8S5VpBrEHiMq70XecU6OL
TWWuOcZCsibX5EGSp6idytwQZAvBCELphpWo1fyj4N001LU+jaV5SHEQSJCScDqqIWhNNlDz/FN1
+akf3dM4pdlK5rAUeeSa/KiDAwvy1XUE8d+Bhvgy6rSkKMgbnptmCEinIGVDtasI+TCkDybnYLAH
0fiwjcHxdDDcDr+vNMhTMcxDBXYnxn/ZdsdOiRvnmT9ZirFDYUqAAt+CCs/1HV5Yf5mYgDtzChw7
Lvl5awZEiD9kVpiX5v0fDdq8fu1YT9cHuty2CBc7780nvwBhDSSLKK7f2q/2Fe1w4XY8dDtgxwYP
qKsn49E6JXfkCMKn/WN+kz7T39cHXgqI579/GteYHIJyB8atyR3IY2gr/GZee54/G9CFtxiZk4Cg
IDfCFbsoTsRLrGt341yshMKlT0uHpjY6gGNBEhzPFdWpaubHpAV19ffWRPu6Jore4FGbnuFLyZxu
Og7ilFRhDxqZ1hBLCx4nF+KyGvqHmVIMYd6Zw6mHMOIDYWwKRlVxngFzXOMfWbBfmWmp62yuCW1s
I0iXhIaoCyhO66Fb4PDPoVjs5YSs5GoL+yGTLsW9W6Bq6wjgrml/W9Ny3mV9vKZgsmClMmAlz1pd
sWZdRGlX7BMnfuKZFva6eL2+4Zd5Isl/tK1AhEAh+T6S0HZ7vjfzwgr0Yqy2SV8bQHgZ2W1pjhOs
YLQOaWPkB4iZ5ruyVyuPjIoIjByC2XnPixuut/SlyWtnJTBcthTIU321RcSFtDXmLA455bsashSa
Sk5pZu8ZwJnXZ39564iMyVL5UAiDJlmUA4C+J1AYCBlAosH1ry9snQzPAUmQipfsloRa0sO+ccBA
dz0r19BFl388BFG/rs9g4fMW6bVQ1Ux2shLd3TRpRldS86WvS1HZyVp1cEcqojF1jQN10urWHkl2
/72lkfaWtaMBhtmpjCZDPHTW8BMbsVfSYeXzC84vw0cUVWg9tzQSjri2ZcL13Cws42bbJbln5SuD
LG2vFIfVpKwsW531cJhd5Wfakj5iptVHWsr6v9eXaWkeUjiuucaTYhyaiIk7ZkMf7VxGVtEwJzax
qW6+N4h8BcFNk0JpdQw7PmzL9o+YWJCheOSAvtXu+5UoedmbVRkhESe2I3hWV9Go6xEl9Ki5yrFi
6RZuvvLGsLBaMkZibsaZZnPGI80tfF62G1BD39e6eCJa+zAZ8fv19Vq4tMrdI4SVzEwhcRiWoo+4
q70NyQTOSNDSWsDfNMxhgdai2/D6aJcZOCFafZ7tpzTFHV071zsORxwgmJPVd+VIUVoe/dE2fBqj
vbgYA0VDL7bVgZMlrXwrLdEmDwoBRfcYVIhtHZV1ynxi69vrP2ohOMj4Pw7qF5ooo4i6NNkD+AeZ
s2nl0wte9R+835AnXYWG/IjM4sHl+qmdsxBKPg/Xf/nS588z+rSaiYF+waabu4i3PPNtVX+eihmK
joXyTSOUogKz80K3lQID2O/ASvmTlgWxmW3jKYPyR+pfn8aCNxEpMKQDS9SzdELUasO7zoyXQdSh
nfevc7q2EUt7LIUFY1AsLTYU4JXLaavntafx1U6i8639QnYsM0hp4MTtGYGqZYm2oRoIwrSlz3jI
Sz3HcW6qdrrXk/ap5urWKNlaf/jlrScytRQYxTO34Wim7ewpOFNWciYOxJpWeAcvrxdxpeu9Qmul
GuM4jwYCtYgCmCP0cZOV/V767VIQaGhV5srUdlHXPogx8bTy5yqd12WFM0Lcs5F99gnGKOD8uAh1
na6wIFGIG7Y1hNQTkk5B6ZDKGxSuH6umT32RZempE5z/KVozX0k2FqYnQyRAlS7cggmOzjJ9ozZk
b5+zTaqvvE0tbI0tPR6JrB0MTKiLjGz82Sn1DuqVK+Fq4dMyDGLiSl6bbtpBk2B2HvEwoeXoAS/j
lYX5ANf+x1OAyJE23oC4B59nEB+ZHrq/7sfX+L64tUJnd1ahRe8iFOFO9m3vzT4J2M+28aytEjZP
YBpbOX8++mIu/QLJOtDlq7UQLTjzIqN1P0D1wXvND4VXeqenzcOBer/zLT+N3u74820KVB/MT8R7
uzuLTZzJUTMwlNKtEuAZe8UXLi45luRsRJ/MldkllASbBsz28bHu3zWxRpi3wPUKueyvXy5YB8yj
hakq+2aDQ9Uz9yUEQBT/L8jnwBcGJC+YVlkAvSswW61yPpwj6qUVlo4MwrsJeqHgbRr8edttmKcc
zTObFv6ZNpM/+BP+yQ5tUHquh4ewjRmgvxIb0HhoX4MAS+mLfRt27+6v7NZ6j13PnDzTTzdrXOOX
X7Cw5PJxYyT1qJX4hTUsAPlnxLelb/v1ZsCa0GOyExsLLLQtxkyCNNt845DDqNIJVAk7cxTSYaNZ
OCoRbRwPGK2hXKMWWjIkKSy0imVMIOMD33b9M2532hqe5ANtf2FDZaheFneAYTF8uH9PXsCV751t
Cc33t3Qf735VHvWSTe/1fheM//TwvFnhcMw8cbOGEfi4Yl76BdJh5NQ2Z7GDX4CGkCDeaRu2T6EB
k2zafXyMj7ZfBfXGvSHbDERg2UYJYnDe64d2i5a4H2uO+vECculXSMFrsCtu9wkYKIf7aTPsxCkO
++McqAgiOQyoj9yN+aAdtIPYc+9N+NxPw/amPImwOWl77pt3ZnDdlBZAxbZMyFNV/Zg1ChbEroIR
8St5sEFXdyZUbvdiz+BZv5Rfceelt0AbeUC6RMpTtV8b/uPV6dJKSDGr7jm4Q/nZIgLDf+28wYMi
h+/s0j/ZXbI3e2+61aMxos/xFg/px/7N2BZBuUV3LnYH2I4NGrmDtX1ZaOS2ZcDTmM1nLUi4M9Rj
lFP7JNDO/cO6s58TMCMemxP0pH+rd9dXfgFb/iEW/TlcK+7sgksPg80n+5HfKb+LG9sXm2lrhtoR
u7xyUi4xL8ogTq03htxSz8YWiiO/q26HXbmzH7Cgj/ZuhmqT6RPvTNdvHqbd9bktBBA5bRkzq1Gt
GrvKaAVoFwGicw13dTHBB1ZWik1TpVJByHmLdM0brY1uvo6iRk10jedpKbOQMxdi15xYNY7RestL
b0p97d48VPvkttjrUfVcBdp7bm6NU7N1N+1vdgN+Gxzm/Cb9q6/gCD+e2S54hYxuQNvjbAOxBNrA
TbVBSQSpBVqwbhocbXXw6ylFjMi35u9yx26cgEcNsgukE179N99kEd/g3xv3Lr/5Ho+wLeMg4BVW
MaGYFfXgy/MsFzJqWtX4Q2yt2MvFNFe1ZRBEosxFyVoI5FTT2zCGxHlP15qalgKcjILIS9Pidgb4
C0CGG+WkBmYkUEhxt9lp3FuBQLRXwwmKFfxm2hcna19D6eS6GyxNS8oQUS5w6mrENg5AtirkuVDe
yu/17dgyEEKf2xbPg2c/UPUgyVIvFr1fQK3v+k9fCoUyEAKQ+iQrZ/x2iD281k/GC7nJH4GE2bYv
9I/9MqWeumLt50PvgrHLWIfzs7kF8B78LaYBTUDSkUPKLvll45WmSN2VQvBHQfzSMFKqZhdaDI4C
2MGr5v9SvSx4+nXDPGQhN79puP1delvqPaQBMtrcG313Z4GKlnj/UiTtmfcvernP/Zfra7sQHeVG
e6oDu+J2UNuhZQZFFavaDIbydv3bS6m6jAegionGQ3RDROWm/KfniLweTbzpWTzaD+4vftscILAG
lTvzfgz7DchYo+x7TiwjBYBMT3lVYR9NgTtYW3ujfj9pazCVpWNMRgnEYIswVQD8ovh58smmu6Fh
dooP8RGkFqOPrtQdOWoBxykGsPL0cH05FzxYhg+Y0+RYeglCbAAuteSJxrHXqysPYpf7PlT7P1gB
qvRKPmHB+q1yAiY+ovfFs3Mcw+oOexTSE4TP9tfnsWBycsloTEQ+Z+Z58VwBqg7c09if61++CLDA
JM4jfrp0VkrXjSw/T4I+8PLNUO4oHvbawdwwo/A6jibhtYTp7KkXPFiGC+SZ6OvKxlDjST9NoTi4
3gxn7X1ygpzo+/X5XEa1YUJSnHAHqjXNhC0Xoj/27a1WgZRNRRe5rh/UGaTVNN1nvNi7uQiuD7lk
ZNJ1zuSK6ZYMIzbpjdDfTPVmHp6uf/ryExZmI6VLszMU/ayepefgl7nwGut1it+F1nosNvxK+52n
jR+778284jFL6yf39usDiNf7eBwjDUB4UBN5fQ8BYDz4mio4MxVlbzDVc9O31l6jdlhYP7mcqBSp
lpcFQp5qJF6s/yiUU6k/X1/AsxlfsDm5lsjRbKW5NvaGluCjMFj72Cj5ikEvfVtKDyZ9ysVYtvbB
FVDUVLnT3JqqXqx8fel+IbelsxlywbNS2Ie0VNGrPQCZErRmP56IReMDerK1SHQcT1F0wlNZPw7c
a6qBQ7OuceIXWs+G4fWOw1bQ/wvHvFx6HEWjKWNlYLbGHBRZDoqZnxb0FjPzCd2l33OljyTwUzSy
WMyTvnCdA3rPkbhYeX2nd0J4Tla6K6F0aR5SfLBchyH1Ut1DbKEPsLLSZk+qLNuNTtn5eqyPW/Am
jCtn6sJt5+OU/zQf1ZqbUoy5c0hyHVRJhhkxXt/3ovMHka5kRh99mZdsXIoRsQNxhB5l9AMQFepx
UowO9Z9M8WerBL6hctK/nYJ+e8cYnR1rY/KjACZw2+VCOSmjmjwlPEuZZ2NzD1raJJvGiJvTDC4U
v1WMFP+rsi2BUuKZ45n5hc30h4aP9BUKNfFDG6t2VPFRORhpKm6ZTesNcRs1yNHbeHAaQgIFtd7t
1AyFTzNON3EXM3BROCRkquvum6oid0ldJU8j67tNm1MbkF2Xzt48V61XkiRsRkHChqJ9pqCM/DBF
NSOt64bql5kVaekbfeI+5I0+3YIuKtv1rLD/j7Pr6I2b16K/SICoQopbaYpn5LgmtpMNkareKJIq
v/6deat8ijUCvAoQJNRIJC8v7z3l0zR3+QOTtvPZKq05mmzYzuVFNRc7kgY0BM/K8yKvz62drAdr
N8xdd4Pvh1qNMNIcMtnCVwmCH9nDxAAXCt0AzihGdVKFfpUO3xQ01NEcrTzv0IycOBEpy/l2AvXt
EX6z490A4NohHW35dj2QrQTJf1Cubd40XAlxgvF1H/okB7SYwQjbY98+9oBFZS298PVmqDueummC
CA4qKTB+AlQX5k8f3N1L6B1TCcvmMrFObpVHwFyEeZOFBWfh9Te4/NJ39sESb1cHcAyv/SY4Oax/
pA4nERRIb5pOvc7d/GmynCyS47wxHyvB//9J4V87m3pUMqvk/OQ29UOV+EdHyI0+wFpiucTYGcuv
PVJ6/NQaWMMUQY3C4lBCXadpuX8P9Q1yLBjbBS4UmvmI2kLndze1nSsDBgUDbT4DWCmFeSYZP9Xz
SG+uf9+VYPb/g+rvV7Zn6TeTxU4EqYfIZciJCe3CC1vrYzerpVRGr5pcc9jsnYBT3ztqPBVuvnGc
ru2fRZJmmONn0HQLTsKn7REJ9aX6RN2jsTdpWGvfZxGHHTb4F6K5gJJobqKyqWFgJ5I3OAvedEXV
bqyOlYW3BINw3lWJwqY5uTAiz4zaqWrassJZ+UhLBEjJy7z2U4njyqanUsIJ0IyfOpccri+glQ26
RHyUM026rgg4joWh42GdW94tyYcGXITG2nmwJxEwDS/MuRnqLc71yqQsER2qSdCGgqblSdc8exx0
0byUmsLF02ntJzbbbGN9vT8tdMlYVZaL5QSBj7iZ+Slp+C33t1Rd389Y6JKqCg5hXRLZyViXSZgG
xbFsUoj4+EeOWxqdf3xkcrD0/3sRzBXSLiNLGbuT9wcE7mYPkdcHmIifVANv6n50QpU1W8osayvt
8vd/xZKSiarPaMBOcA2FOroInVHfXCQXr7/M2qxfZumv4UG6tEzFKusEVRkVibbznzyQis910uk3
1s8f8yxgS0mXsqrVPMMZ55QP1qOdmm9omj+qxNkora19pWWu6vpJUKMwc4LFBgikv0GbgSLdlsXd
2uiLkMh4WtEgQbxqZdlE9TjaUSFzdE50snFIrj1hERGh8JQ2U5aKUzPBPonqLkyM+7sN/I30+v3x
6RL5IszYwdsYJ74YqzCdofcKpfR52IKovV8bwc3gv6soawaPZjXsx4JKvqUO++FVabcb7Ao8zFrt
YJY4hcMwQo6iLbZYeWuvdAkCf63cVA6UpN0Io4RUh4CphhfL19ZNNk6PteEvG+av4XOZ9BObpYoL
m+4qX/mho9J7t683oshKGFyKA9nJmHWt7lTsFWC6+Q4ob6AwPl3f1Ws/frGrzZTKNnCcLk7YW19D
0R8YruHl+tjvszUIXcoBQfIMamxdTWIz9NUpkZMZo6kQaVT4rN77wusPNLCmP301WXf5rOeolhK2
UASCGw8uNd7DBLXCOYJuU3tWAx8Olgc/g7aszH1DwaKMEn7JeZU3EB7JPkDihAuVs7Wb1xbrIlZY
JOdqDtop1kFJQ7c2h5lMB1HXN8QnLc4N+5dIxNfJsI10cKU2RZfubDYUuEt8FnyxRrPbxIj6c+WC
SxgGk909ccJ8IDy0gneOQN0oBHIAN3nBy2Cfaso2QsD/NXz+zfopX8QYVcrEC7x6jgUbIEec9Bmj
MDvss2kn+sT3wtyRfyZIGP0AkrxHh5qR9lBzKW79YTI3Diw8QmewzX4smT4H7fg74JJ9GhisPXCM
eGFDU+BRK6I+DSPNvo/SKr7rVJk7C1JV3xJae2E2s3oKS18D3TnlkPLoetI4ULCD3amNST9TITo4
qBG9r21BkYZA5XsWTnXbOdzekVYVr55dFTcm7UHz1d0A+kGe7U1uwbEN/OvqWJHqVTlQzG7GPj04
bescYd3pn+FUYO8d22ujqh34ccCLH/rMEdE053JX9wqKfE7vRTY0R3ZeAyVs3PJyN3SqEq342bBP
teb8MFi2c/ILVR1lMbmwIm+GOG/65hE+jzigm3lIIlTQ0O9oU7+corat6vbUdZOFYmefPXZpkdUh
rR2fhPVo5M/ru3Jlxy8FLnSRiRqIDxI3Lf1G0uKTWwCKnDpe9rF4uPTfU6DOdno0Kma+cXa0aUWY
tH6Hqw3Mn66/w/u5CF2a8Hmq8HkrjQQda/qmgu6MqkcdZv30J+ds97FnLE4NbpygTUYt4458lZAk
h/l6QP4kWJrXx38/c6fB4tiAR2A/t5R2cV0G1s4guNFRscjOGMCmN6oOPs9d83r9WStHyBIGh1KQ
gFBWHZz8tjzX1fhmuflGd+3yOd6JFf/g4GaLQ9ITSlsKp17kXVQBJnOsoPdYNRrdCJpvHIMr63Zp
7sbhVdmNAVodspZfaFHc4BJ48MstDtja8ItYj1LvkKPINMaIa/kObkfzCSqm3kF37bCxMdZmYZEc
qsbOarivQoo9CNivvKnTp7LstorJa6MvgnZbWRT2mupSlg++jpLuiMg3yqEr32aJUeOGDDZKolBT
S/IHsA6eeg5gjtwqgqwNv8gJFRHzxIyUMcm+T7qNiLl1P+hBR5dKckGZytmppRu33WNqntsSZU72
U5stFuTK+l+CxXAlmvsawocIE53aCQ+4TFGkYTM4N21GHmAWs3FxWZlfdvl6f6WZjsdMLW1NYum6
O0qzM9XBBuZ57R0uj/xraJcWaYOiloork7i7wXXgwm7xLALPGDTtNP8WlPUWVWAl7C01rjCxnWkI
hzj72D2OieJhQ1DzKmFt01q02rkO/Sk52UhB195ssaulQwriFR6J7SazH7lO+A4KjN88PpAb4JkA
+5K9vftQkF0ivECsNQ4sT+DzYTufhF2iO96/Xh96bYcs9nbjdoEFzQd8NFc3N0MazCdmddYnLoYt
beuVL7WEeDWQ7krIPBFQh8ZPop+yEFomp4KORwmeObfBqr/+LivreKnYh1QLS63idizkZN8VglUn
3tj9xiSsZAZLF7QxhTVQCRI8fKbaZwPF9gitvUe7Sp+5P/3+2BssTm4OF22jc1AE2o4K2JkW/T5z
UUa4Pvr7E+EsMSPAz5dt0aTBuSmwPJEnz1CFhvjIqcweafb5+kPeX1Bwjf/vjlcQaRVe0bLzrGZ5
9jJBdnNXNrscInEbIMv359lZ4kQyG9Y2nTNMsU3u6/lTNX8of3WWEJG5z7ymai+elhDNxd0HlRw+
3hVuvdGUfT9AOUtcSDD3pcCJAXkMG+jxwKv2tcifh0od9ZQfpON+yd1qS6pkxazIWWJFCB2IbALX
xOYN11/5lb9CFQNmz/TWnUIUX+7sz+O35/YxSML5+frc/79R/2/KBons/07+0HfzDEUUGdNeDftG
N56zRwcPbi05c8S5gbzTC3NH/qdsxPTNA1B1j8oDe4JrmAMxUphZ5+CZ7LuOp2nIhqJFVyjruj8d
tNHubVm4v4XjuaEaukZFfCjUfSUyzw57GIbaMa+If5dOXOehW4AzGnWBEVvlpbXvuRS1T1VifJnA
6QrCE94JJd7skAYy+VYDrPCjNkI/WpLQ8yQHFY2FDPZFCfJ/CKFo+wyccxs3vnBDz+7nL6KDdVVH
i+pkD+O4sStWdvcSgVACd1Cjd0viTiWvejLkVMmEo7PB2l1mJfqxsOat8sXKJl/CC7IxgIdRDx8U
pYZwhHDhVOpdmf+6vozWRl+sotQRPJUJRjdzHZG6gZvLi/G3impr0WNxcNMmI4ZpWcSVG5zLlNwB
EbklV7I29iIPF9QeqrIwXVxpGIFJ+zXJpj/XP8r7x4+zxBYlMH20TeuQuMiHKCl+ZpqEzRyn6ZaU
7soDllCisoH1MzGQ8h4z715OAbyOi98V8Wr4A9CNTHNtjS4OB4dJSMm4LtJ994kmb0mRRXbeR4FV
h+1WlF17j8uz/0o5+7n3/WyGUng9evsum6PEJru88yICEbHrc7G2QBdLaBIMntYE/riFYUjGOJAQ
ne0NR+kYdbj+iJWzYolFqYO2zH2pvdii04OnFNnn0uzAvrdDkbGfAOYf0XneXX/Y2vssksC2MpaZ
02CIW6svXwZgWg9aalTpba7njcNvZWssIRGWNSWlN5s5pjOaoWPYiOpjs7HU/KorpzJ15uGgY78g
+9HX39ItRN/Kel1iIKbclm7moUxbEHXkFpg5VZ1YYV6JHzSYM7yEtRU6VuZgiYcgvrEn4FwGKGqW
Zk8hq77rmzkPaTpunM5rM3B58l8bQ2dsMB5lQ5wl+neWWXHeiy3S4tqvvzzzr7HRkpKmyywLPbtJ
h02jcBnmfl4/MS+lW6I9ay+wOBcSN9BNxrw8psm4h9XJg2vSx+s7YKWh4CzBDFlZG5qKLI9duxOf
oDuiAT5uIeHYzOl8dDWddham/cusenj2udq2o0rx7F5avjnJ2sx7VdPqrc5EdW4a2u3ywIVvi1/B
z0HbbXWC2Gj+NAJgdswhWhYpTp236799BQTqLMWMBr8bhsQMdTyz0ttlWfaHDZCRluwnTOveytp+
ThKQmpPpq070sLHrVhoKUL3575Qb172QuIfgnMJDSDf0OGkvgr3YvjdJSARsFvMgq3ZZmdODD/H5
NEyk3ggmK8ttCavwhEwtZY1zPHDIgQUj/CyqpmU7mCX5G7vl/Q6Ns0RXZK5NeT7zCZ0K/aqhnYAU
tptDaPXcJtw/54NbhU4wPngUnnPXJ3Ll5FoiLiYvt7UGxOVs5d/8kYbEexPtfZFsZT5rC2UJr8Ai
wVylPjsHXhKVqR8lVr8H6i50xIs7dXtWlo9J8yaarf7o2hstQg7ULTIJJ1929pxuT6yvje0dcnGr
i42cd238RdghcBQQuT3Msd3ezWV9moUXOmnMDN2oX609YBFy3CztC8eDmIssbuH8HDbOaxuQ0Os2
Vtna+ItMIlc811VSB2eWeaF0f0w+3zneD6+rdtfX1MoJZi8yUlQOc9HURR3Xxbek/2IJJ+rh2pHY
4y6wm+j6Q9a24yIUTImXe6nBXmnpT9w8QuH9CnBWXh/8/UwI7Zb/xpkKYv6l7bIpdtCZUz9V3x9k
OoY9lDl0HVrZz+uPef9DkSV8QMm+CQQUzGOdtCdzOb9mtzoylnyDVR9MW636Q0uK8EV+GjAAaASU
LGI2PAegkhUZi/IJoJ3c+dB0kKWShl/6deExH/2fGk7MxvcVsMHDbQOc3saqen/CyRI40E1jAlr1
RM/zCBVGz7LGY9C39A7enFtK1+T/MPJ/iwlk6S1Uzzbt7Txl52pK6RleaP2O8n6CMJxy70Z78kJt
dLKfOyIhB0FFEwcTd4+51j5E1GA9CMVg9y2HWvDON5U+G1I4YUWrDMk65KthU05uIJEDmSnZeVhI
vtijyQERwx7A1/tsCEzowShlZwAWiz3ZZtE4efJUj5qFKcvq255SeFNJLj7PIjD31QRUMu5o6jNk
/8TT5PQtVAgCf684S09V2/BjNlvp3mZdFlHjDFHaW/1OWtkPwRy1412dn+ZcgQYrgbMCTnnYq6Qu
4hKKfgdoFOsvQN7N+8Lp63PiMSCWi9GKstFML31dp3u0fMZD05LkyCotTlBpAvNAsOJkJRVGlTUr
7uBT5bxqyPX/AP4g52E7+/y3KkgBgc8BouEVfr5yGQCplWjSQ9Z45uCwaoyGdC5fbGiHHiqt7YPm
tL7VkqR7Vxb250zmyY6llf+Y9k7/hD472xem5TflIOtXTfkfixAVOVbnR5Ys812eUA69o7m+oS5h
SIcGiOp6tRsBlVmdpqClrxnshb53wk5fWGD8ncmTPOQTxPdK2A3lY1kc0MN3buA69bsLEnJTpkN1
U3vAwNVVr6LADeqHwsmmm6yG97LsXbK3R2d6VpPCfMM5koRZkfd7r0Kh8noQeT+ckyUsxTB7LtQl
ELLEgYwyabuw88fnNveaver8j8VbwhenRjdIyeiQy3go24e0EA+QSXwpku7wsbdYnBll0hkosSuA
U9q7nj3UPSiNwbc0eLk+/PtpPFliQLjWOQr/LT3LnD00pPjsGvHjQ0MvAQKt7tPS8Zl/nvGty/os
k61m3MqPXuICCncSOB5EG8Pq4ll73Z079R9KZslSXAcOpk6OvHyKk3YKWQcOP6kvZLHrn2QlVC/B
AL4u9EQCM6GLTsOgvlBHoGQMdZaPDb/I8NRcED03cxPPHuJzmvrQDAf1KBQMZI3rj1jZVP/gACbf
suq2pmfImYowTaY/Hhk+56VxQmptcTbXPpP73yzDWIUsJDxxY8/9HIgn5N0j25jftaWz2K0tbKO6
qoITi2nT6j4oxJiHvSBbUOCVxGWpT5PQJgWRxYcyH3UGGPAFiK7GdoYD115yYsE03REbkJYPTvgi
1xt4JTWkoLwznZOznuwbavwQxqUbw6+8zRIQQGQLakZmebhVZvKcOoBFBY0PJzTLAPXKDAx58j5/
vr6yViZ96TQHWImvhXKneGQ/M2MAhYMt9pbQ28pt6x+nOZT8tRIzRucJquMdeOJHyLCOO/C02En7
kkTcy8ajSRNxI5TTPqKMZW0kme/fXskSO6D8XKkKAIVY9GgxTVCi2eOm7B8an4fJnEPfOu3UecxH
dmzalmys9LXvuQgGScmzYZw0bK2hdDncTwCZ+f7GG62Nfdldf1WY3EAMdaUqenZAOdNu/YPM5V3R
TBsFoLV1t9j/eVlUcJ1BmKzGL7lToKnxq4SDapk928HHqMf/GPwp8IQmv5NN3GX03qHud950t73n
//zYal4c2wWZqSeqpoPYN7uFTQH8sFvYTPnjr+vjr8SxpRiMGxhw5bIU59SFOuj5X0Bb/Hx96JXJ
/QciQGRpSj+oYgk7DMLA10N/zN74Liu/ewkLMMaDBXrloF2s1U0jaJSLD9lNQDN+cZeTEp4lgc5Q
hwKKF2CdME1VREHFv/5Z1n755UT8a80nmfapNB47i6mqPpEqm8GxSq2NNG/lYr0kweSklV7Zsiqe
WkIh1mbduEn6OhU5MI/NnsNlF+4jW0r0azN8ecW/XgWlc7sfEl7FeZdE6IxGcw1Rk2qrNLyyfZd8
mKFnQ0/B6YwrmGnBwzlyRxEKTYDtbUOXTtH1CVl7i8VR3nm8pwUQqHHmUlC9i6F54D5Op5Kz7vv1
R6zNymIXi6Ynvu9jlxnaHeqsxVWppt/HIcNVkxePYBcdtRk/FrDp4jCvYBYNoxkCewXvxTUPzfSc
yy/X32NlRpbGbQTZSAslrDbuBvt7X6K05Uxt2CUmcrP+VnuwUbz+oJU5WRq3EfCA9Txy71yn8jEd
3S+Q1ty7lXu8Pvz/0RnvlCH8xR6fNdIPUVVD7IuUxy2ImyFtG3ET1EOLbLrmZdh18B8ZuYUiZOrB
SxZqgeyZTcR+5XagLKTdlD4NEFc8gHUmj94ET5F9o4irjiwf6+9pBveMExtB2AKEOv8kApbsYQmX
owjQs69cKn3bE1Eeh4DxP63nyN9KSWuvfcNO0Fc2P1WSV/vOdfltKkobeGWbPV9///fnkS59BG3W
ZmAyoy42zGLXKHgvo4IBHCvA+hG3i43Tfe0pi4U4FyNaLpVrA+F2z4TcpQSqV+nd7H/tebshAfP+
zqLLFZkKu8Jgvh3rIk1CP7e6Xab82O/IdzcHd6dLLUhYlt5GRvF+8KbLdZkrqynpwGXckPy20cFN
KvXp+pysDb1YkklftxrOh+g/N/N+SCGXAuGh60O/f9miS9tAJyNdPrvAA9bNJ8vLdiVBF7j6Pek/
18d/f7fSpXFgHQyjm9U+iT0biUSgn6vK+cXTaaMAszb84pgx01RpVLgwvHIiZ+qeVZEedZZ8RF0Z
xpPuf0+xJoWVrd1oFSvRfS2Y81R2ct44W9aW5+JscetWyI4HXSxnGgGqExXBW+UNYd1Xe+H+kf2H
pAMg4/TfdwAXPq2GDrBikMM/1wUlocjH1yQItpBSa6tzsZd9r7d10fVTnOnqHjZnx7b1Nw7HlaGX
2nhGw6htvCCDRO98GUV+y7W/ER1WVs5SFc/OJ9eSPlCqeQdSj0dAFQOqK/jYtlrq4rUmFS3rJ/jA
gKdIQlPl+maoYNNQwtL0BtXkaiM0rKyipU2gDdZPz2A/GGeFdyNpE81jD/5KncGZN8dbwQQKWmHZ
lgzZ2oRcvuZfaV1vMTuFnxsgk1m9g2FLOM1b9Pa1N1ls5XaCVHbKQfFrrPYMeaM21JZ6CUZoo7i0
i4bGssGybTd2xYqAD10K4/VWHvQ9hH5RRgG5JHe014TEOPQ7vegF9f5ojgAT2rsSihu/yiy10SwQ
am9XJj/Mje/ve8rnl+tBcu2rLkKBUSSYWg+8z2ESd17ff4ZK5O5jQy92Pyx7bB0AvA6VRBeNumCc
HkZHb4pIY9r/zZXoUg+vTLxKGnRAYtPd++YFtMyN/bOyO/+FLruZtjsMbNtZTI19aNvhrgPI8vpX
WVlrS9AyunyTPc/ApfX5aUJtdMatAX5QEBcad4QXUV1u5Dkrx+sSuiwN8QyVox1XfvJoTw4JXdRj
w5IEPwO+FcrWHnL5+782JdpcvEzRJYM2IA0iVvWQvMtksvPLAcLKvUw2Qubacxab3x2mzJMj6MPD
aH2bk69THoSZ052Crdr12gMWIcBYEuesxnHbC8+OvNTjb3rURZz2bXkR6P8gtH8JW25o6UOpA/vN
zjqNjqlNTZQK8P2sYhRnhbrqw/V1tpLmLuXu/BLpPrpCCu7AKqwC/9Ty1y6dYZr+E8f84fpDVqLH
0gmsMNT1rAYHvKnRhGo4+Qoy71ZJYm0jLg731Cuh0QDHZNhX2G9uK78X4/RW2c3GbWNl+CUI1aB/
5uHLOzEoeX+IU3To0+l7q4a1zfWPsyK1Spf6dVXpjyOA+G7sOWV1a3WZu5fwetnBgRGyzPAgu5E5
gRp3ko6npreHh5RXbAd8efXN11b3FkgynTnnHzKxIXSpeVf2De491uTGuPN9VjWIyEg7v1x/2ZX9
s4SsyzmRfj4YN57G/Hcv+r0ovLfODD+Z8jYS7rVHLGIATOWNKrLBjd1c/SGw+dHg//ae/TXNxcaR
tbJplmBznVnziA6GH6fltwYVI22SY1r/JBzKzO6P619qbd0tEnteEFAXKuPErL5UZiOrn8LW2wj6
ay+wOM5znJNJSpUTl7Z4NN78WNbWj5rT09TB7HHwt1D5Kxt/iRm2Gsi0XUgGcUKhWTcbkHCEpc0H
t+Zi56tGaJNr6sUM2sdJmu2my59ZtzHLKzOwxAcH3Eu1J4iHbglIy7Ko+K0uRbL3rWz82Hm1BAqz
wvG5XQHhXhc9SPN3rJU7m9+kzUY1bWWel2hhDpW6oMyqKp6DzDokSWv2nl2kn9ig1I0LAtmhYYH6
YCReAoZlbzqBwgwQ4l4a6uR3Un5DZ2cjTK4spf+Lnf2VQkBmQYGxl/Zg2hd15EE9Pxa+8zGZJ7qU
TAuC0UmCGVG+G4DkqtPkt8rTt7b3f9kAiF/f0SuB6f95/l9vYOAyPHAXV0VAuaCC2jyC9eFEVLtR
K6wtktXaQxY7u59sa4IAxRQPPn3iCdQERf9E5+ysdffBRbVI2B1licmhoPXAfM+ecDXNj4BUhJn5
rTcKD2s7b7GxA48CQtN0JCa+yk5aQ+cc5HruvPWuzr9cn42VZywBuxnT4EsAWh235QRbOBbYxyFj
r11V9hsH0doTLqn9X/ONJWU1DOTbGBTWXTqyk6Hi0JEt/ZT3G6p0ic2tBx9qPIUL+oKSdmgEIEh1
Im+Rxn8qiP3VxxcMOYwpdcO35mXlUrJE6xJzyX81tFLmnsrHgF8Is/1I0pMOmPrGVTs/tGOPK0Qb
tMHv6/O09szL1/3rK/p9OcIWDY7akybiU6Z4cJtABeMtGyFQHw1uV+1patI6EmNPPyjrYV+C0F8P
nYOeIDo6Jkb5C/KIuKjQmHpb5torUXmp+mXNs0KJXKD0ovIcGtnzcRRzKHuV4O7VPM5Js3HMr63A
RTCgLKlbRGUB7/ngVpjsN6RNj3ixrdLs2ossIkFSc39kcPU7107znFjpL6s2T4K9ZBlqSdrR++tL
YO01FuGAmaruh3HgZ2gPteKxGJ9n//X60O+HS9yp/jvRqbQzXH5m61zxu4nfGqT3oB7X5Y+PDb8I
AdVoOdZUTOJc4pfbtxUoCITcO4p+6FD0l8hd2nnQHZkzTEBGvraw0740EYIPRWH/H+hgbelL6RqV
tOSJwjwhQqvHjhr65fq3cf8/0L+1GX+JCm5zWqO5KPKYIBaf2nrqYaon3Cgvh+RxzP0nIIXsMB3r
L8LrmqixodDQl059dJxWHDnQqLd2L2HSYvkt/Jrm/jWdEjdKXetlRLHh5LaQcioL+9arJxiCzWkF
Wm5dQiN88neJ8P50eadD35OPTeI2p5yWaSzSKdihGO1A+di/yEG531NAMdBVMz+8IYGMec79N1fZ
7a7oVBkNuUtDlvvlDiz5pgtrJfH/HdtOw85z6B7/CGIP8HUMcxP8nuHnB1XPLC2jJuBtOKcA1vWz
hKnMxOFcmvJp73W0B8ERtpigMGXnMmvGY27JP5WtS+CLg/Qg+1ocfLevooThGuqA9BKBLGSq6JKw
ojsCMe+nivf+02hZVhUJ48HogQ7i06htEaEg0nehUK3aUVWoMJ0g/c1naBeDRvioHLsoL5it4tCP
fgLGawC8b9cDQIflu5Ok55+pzpyHYkIZcPCdJkTHwepDVXboX3XgAN5LYbkq1KRjb07G+3OhW+Sc
KZtD1xqns8tQ0EoKmNG6VvWndhuIOrvGiyC9D4BVIV20Ly/KUYG74653xwGzb+f5UPvdH1iIfTay
B9o2KF/HQtNwKHUfaj9jbw1TJILgHrzgBkCjSUCSg/I9wI6L4lnNJY+cqnWPVaB++goazTCferEh
GRuSzHn2TdDvXFRMAVLLoNSsM/h+AOQLs9jCDrmXYCWNSQe6hQsPgABsea/N//Suug8SNPd91kFl
fKzbiHbZb06hbgtK9X1X6V/Ap93oYSjCzgXzqijbN98a/qRo/kVd0hT7gLRgIs3VjOaqcoV8sIPM
ZTvdJ8PXQvcokNvU3Req1vdAkqpHYQFA3HdpvZ+MywA+Y3rfZi3o+xDV2gtuvg6TlJAjS4o9IrQd
iTKfz0OB4iHJpm95K4fYs4x3GJWsdnUD5bHAEfY50VUJPRQQYAe3TaDL3pij31p3btkkEZnzIays
GpV6Mxeh4ah0zTVOLx9OjHCRRq7ROJCLytWQ4MAU2GST+VRa9UvJxbOhYxfxVCRRarV+CIGH71rV
sAVwx3xPGza9MhtS8Kh66E+2jTYyqgPN95qk89n2GN95rC0iBzCEyO9Jv5vgvHkonEk9w/P9FiBx
BVCF8wh8WQ2MuN2Gk1K/nLx2HkE2sXZVMoH0nvbNQVnsK1EcooW9+xoE6ptrFxyvFbhooNdP06XU
BvmMNuRW+hbkw+fUz16pnXcRwyti2PpH4HYnWwt5C9Rtt9N+4UTWWPWQFsjAuUXaYNlHPzPQC4Le
+JBGsvKmaWeaBLBuTgjLD3Wbc0yFY2H9QwG9vBWTO59mlPi63UQa+sqgXntMg6p5wl0qiG2l+b5t
CxqleYpyaZlR90dPWX0DQEz56M8Q9t63s9ueoCvumLDD+oXheS92w1gnZwgtu89Uj+oRII3gTs9Q
EoYZp3sjDYCTYQ1DcCsslUvcFzJV3iN3lVPuGPHTuEMEPLA8jwTBGvZ7GcD8KeBPvmDtT4IyqNnR
iQnQDv2ftJ7zW6ba8jTYiEJh4mhzL4SUR9EH5T5lDgdNoEr3bZkVL4SZAs6cEJs4M+PmhwFp3eex
LciLRF3rKzPT7IU96ob7tG5cte9d2Z5c4bnH1Ao0BPdEOb8EFTrCXoe4VZVl6u0sGzKk3uQUkT+K
Bmp7+hE6Tt5ZwlTh8D/OrqTJUV4J/iIikEAgroDtNm73vs1ciFnZd4GAX//Sc+qnz0BE3yY80RJa
qiRVZWVSBhywRLg5cnuklKOdLArjrdXK/Gae4ySIiQX/FwNdlGaoS+LdDav53Sj11pXNJHZagpwP
NzVxSAQwrS0F8WI1xt2RgsbPY43NPWJVzBehVWNS65cYVPZYAc120yk7h9IMD+CET10elq9OzI0g
Dhl0SqviqQGd34HomuXbQ9L7Q5K/Y1Lka6ZVLEDZouGP9vQRRxUI5XuwHYPr4B20L6U79qn+s68a
/c2hYOGxqgt/d5X4KBkBb2BqgQgBJ+NellkRMN2J3KRoiMdpYnlD2jSPch7avzyb8L92Ft3ac2rh
wOuzj/UD/vq1jak1AaC6MsuLWMIpdsy3iA+QKBPO5cOmjVq7f2GSaxcI5f5JzWgWKbV5MIOKw40f
5Nv0g6LA4Zy8jo/ad/rBP+SLeBRn5Kye1ge1dGFU7qJxY1VmnHAekBhAqC4feO9a2awB5mznsdfH
Gdm4fi30pFYOkHqcELUMeVAU4qEmxTlOx++G6J9oSX6sD2ZhhdQSAlETA/JhlAdJekyrjzL/M2tb
WtZLbV/eDJ+eUMMYEY5CGvPEY3lDrXiHeryDgDNf//TrTw+m1nuJpmBxPFMtaPqfwhJuRLRdkRSg
REWpb/21lwdTC75yPavBJyJBFoYq1X3WM+dF1zpB3VzboqhcWubL75/maWyaMratC8x3ahMXnjZy
a6HjChSmHx3AVOvT9S9MdsVUVFZEw5iBLLLBG1BrzYRzpz1eFBry0PBrynxbL9+MHuXaffg48uLZ
MKYWVOqg55kjA9c9O3fbYYugcWnEyuPaiceuMQD0RBq9YPu8I/Mu71Dnq4ki2zuo9dl4/V6PGDKV
RLG3kwYZe7xOTXBzngkkQbwqQp3G+owuta68rfG0nqGtBDKjQmS4vf1t7I2w0VLDilPr56jAFsvD
wAS57wMIVmYA+RK5X//sJbNU/NfghGmjTVCYvyAtpRuGmfS6XgvPM/DZG3H5hRGoFRNgtjNwc4mg
bMrZcEhbVh5xvLa/10ew1LryptbCtmoowU62eiYe4qa2Dkhl5H+/1rritmZEBOa6BDOUSXHCJsVw
x7Q49dcbX5h8tQaC52GTcMhnnsbCCn1nrKKjTkS6K8cp2wgyX/eLREXLZSxpeJVngDrl7ATJQ9D1
pj+sCcWHbfjcVPx1fSTXbRj43//3WvOUZQ6qYioU9CZv4Fe76Z3Br8L0CXeWjfPv+joTdvn9k2OE
FFUUzhc9Qa1qjqGu3SDWuZWXuh47JSpqjkcRBZ3GWJ9ArB3fNEkM5R8jEDbQYb11U8z6C1R8ggTq
DxuBmqX5UrxFJyaG20qOiqv2w8hv28nxUpG6Y/hnfT2u7ywwcv//ZMnQnED0gYSeQYbOTyfSvDrI
AhyHhtGNsP/SEBTP4XAWD2U2GieqU78r3vr4N+F4GwAb+6UxqFC6cgDLT5QAXgUlqNCVfHhox+kp
AkfHxo76l5/97yFIVERdlE2omsyLFjTE3rhP7mhgep2X+zrYxT2wHUxe52vnYafvQzd4jvzwrngH
k8hG9wsbWkXcmfE00jwv6Yk7cnpFCiW5yS0D99X16VuwfBVnZ4UCBe9d1oANDnx0Hzr/mI37McSb
/vd6B0vfr9i8YA21IKBqnvR83k35iCujs3E9WWr68vsnW49oa1R4zdBTZ7bPcUGfGl3erH/1wrZV
UXRpk5B8ztF0lerPA4dFD+UAJUJkTxCikc3G4i7NvmLgdTOBJR/YtVMXIYxfUw4YjZ5o36VxqSCf
E+cvI9mWhs+CtasKsqlZmw7H5eOUhhPYGv7gYorCmL9fmzDFzsUAPcWkB2Mi1aB4ONVAaY5ubr0X
W4DQf9CZK2aoQudq2pISz1psJM/0+Js8455ZvAr3YQ7aXea1N/QbctLmsw6td+2ofevfq/fip/6E
KlXbt4+5l28s2sI8qiA7PlTZHEWxCXI8cWOn4lIyMZy1rNuS3lnY1yq4TljIU1OE705N5FR3vLfA
WoAi2I2tvdT6Zct/shqwEVg2WIzx+cZFM0h81wbnaX0TLDWt2Po01ETDoxavN+y0o12aw4tFpvCL
FTL/YQJlA6M9Y8apkGng2PwPZ81v3XY2LkFL62r8/8TUIEBq5xDr2ukVYphlEBqNpw9b+bul5hVb
b0ywRIAYiZ2akO1t8lOLpVdPX7z3qGA5SIgUGg0NQKRS9ruFkFafdIf1VV36cMW0nRzBNHhahnee
dFEF5dYTdG+QA/lS8ypUrjXLBrC4jp6gZnUvLHvHQUi2a3Oj/tr3q0g5DgHoPE1tAxor9KZpalCC
NCl4D9Jv6wNYcOIq8i3tCGW6DkHK0WaTDwa/YEr0h4qOsatVY+lllbZxmVqwLxUH11sRjqSwZdC5
MQrPbCfNG5roYX0YS40rxst4qoN6PxtOYyp9WWGJnchfb/ryyLriulXkmxhb2VjU7E9iEEcqDOTY
5AkCJx90bBDIDN/HcOtEXTi4/5HwfPJukWODGr2S7CSjmb9NDgNKwxpin0957reIVuzWh7SAsyf/
CPg+dZS3hR7G4AQ8Mdj1EQm7GZVuBcrTSyO90RFHPUbC6m+ytKDnKq+JbxtpdwPFjCGYtN54jQgq
eNe/ZWkDKtd4a8zmouQONjib7H1sD9UeDJXZoZlI8X0a9exAebJVark0wYo3qNq4DJsoM099l+w4
Zx6tSzcTzl7MW4U3C+NRIXRzboM4yE4HFDpbfmzHiIXLA7c1EPH9tdNfX5o0FUSX6XMyJwO8fY2Y
PMKYWvdzhsBLO/bupDsbrmfBplQkXaOZIbLVMTvlVm95hpUnrhVuRaqWtqCKnBvjxp4iAbPSjUx4
ks3isSri4ikTiFyllgOhMJZO0Znnhn0oCpvvEyvJAhuJ3HOj5TOqNIus3PCCS0NV3EfHobwgJTNP
5pCfAU1+CfNhY6kWDiAVZjeZDGwAGZSnY+g0uoMNXuKuk8auTJCCWd8NS1+vnP1amNZpZ+C+n8fD
dBPPEGmuR509rre+NADl6OfcypDlxoaGhoCrhd/a4q9A9na98QWDVFkzS5GlSB8loI3tc2gmnYdJ
99v2t2O8f619xeCHfpgraD+ap7h5ifXbVBYH3cxdg20hZhcGoGLqQD5ZapBLxq3R7o+9DVVoa+6f
5zbxkbjeqsJaiN2oNJi1ZbKetI55ykFa50KreWeHw5FpBo7n/LYeAEUAJQFyvIW5X5+3hUVXkXZV
FRLWOuiRjx3MXrcDS4OmTTE+rbe/NG2X3z8dQDYSh6ldY9rgyQyPT0YLRCh/plzuW0O8fK0TxarD
LE8rEQEsXUXDH60ChfloBfkFBjxt5eOW5ulikp/GUTrUcMAxa6IWFagSiF5X2eC2jG2Yx4Jlq7C5
XCag3ytEeUqz7p1EUCIzN6Ualzywrhi2uKSGWQ2nByq2e1vTfjS5/IDg+oCcK/xuH3IXhakfNoTf
hUb3oVM8O2Pig9lvK0S4NDzl7CcQLjcYQOcnoDGMDwjJNd/mJNwq6ljaY4rtX7SYRrPF1T+tp2eS
t6lbGckN4LUE+nD9hnu/PgRdRdOVfV5VxoxD0uHk1hQgVWDJxp32+k1CV8kwk7aLOlB/kxOt30p5
x5CDa6KnRH+v4y0ynOt3W10F05X2BHpoGbHTANqGsmdeY1iHPnXugBG8j4vpXpusl3VjvG4pwGf9
v6XoM+qgQlDFgsW7GcB4mMTQKuD9vtbNjSfw0lIo5t5bAOJcABRYip+F/SrZRr359X2kqxnRNgpL
WbFMB79MbrtTb8+PLM5Sf+ZtuudZ8TX2M/0fZvCTL7HNFvm6Bt+v4akKsBZzOi9KN6Z/aTMpxt45
pO/GUgLT2wMnRkBvOUNsNERpV/Wsp+1ufZEX+Kh1VeAyTqGukkSgswHlqrGnRkTOorOdp7pC7MDG
nafY5TIGuBCsobqX6l1HAcEDN+pFiu9rbkVXuQ0LNoTzHEKhMIuK75YT/7TtrUzlwl5QEQqcFeCc
JpjGKQelgXHOJig0PDdiC4C6sIf/A08oZJbkI9rPhsTLWe3S6ff60izYn0pw2EMkSE+ynJ5ImRSY
ecH2c97VHirf6v16Fwt7TGU5rJq4ttspBMgbKKsmoW5SGc/Umo6FvB3Dr9FZ62pa3xxC0oMbFbKe
GhIZJHLhUFyBfAaJN+7T/4Ir/33y6yrZ4djUI9BVcOq1jwEEllcE3av9E8Qzx27HHibP3GW7/Dl5
5N/0Z+dMgv42vckf8+/ld4vutigXl/aCcq2HyEFfJC04BZlevrSGdTP1g7e+UkubQfUGVY33vdBR
+9M497PuPGsSFLsAlK03vziBysEOELVeigZ8NSJqKx/yyaUP+Gn81Ofd7Jm0skyvRUUDJHGa6iGN
+wI0vjK5404+nllmzqj5zWqf0B7g2DhCPirhxXf8hTxqSZp7ej03rtZ0FfQNOCeeYfbiewa58r02
p1AedqYhdkHww7ze6vKdLhr5vD6yhYmzL1v/k48uckrFXFntqUj0P3UuUo8X050utmjSlvyLcmeR
ow557jAkJy10HbqbzMavx2/x+MWFV3EKtUBJmSWRNCWxeQ9Y2h4AcIR5yJfwJ7rK5VgxPBxYSujJ
EXGxt2yoxqeV7mz4l+vPIF3FEkz51DAQjPUnpDlRUm+BqZlQYuzstKZ+UpuHUERkZzgTwW4b39ZX
fMEKVV3GxkDwT3KzPsmafO+K6DdJtsxkaTNduvy0mdBsVZgzrHCOqLnL7UbfOUWRPSCB1h7Wv36p
C8WHWFY4WE4So6Q2Hc+xRe9ZbZylGL+vN7/g8W3Fj5RkJpDohZ1DEifoMusJSuy/ACn/gBbGPX7/
2k1YlV6MSGNEBbo6jYQkEMd0MjfuwOAikfjPx+odWN2NQNDSfCn2J7BjObE0wMXr/knrRr+Lir0s
ko1YyoJ5qxSLpLE0Iuk8nhwd5Plcurz7xqFeoxfGhutdGIDKs1gDM58BAX9ZESb8KmF/dD5o+ynN
t8iGl8aguEBbS8zJqdGDEPlwQrQT5O0ZB/cKAa4+cKBgtRUcWhrL5Qs+2UenN5Wu8QLVyEQO73PJ
yR7i6WEwlCx6X9/ASxdWlX+RoT5CoBoS5fJOVx8KvZz91mr1dzpWlu+EeQk18pYeU2R0fGmFEW4a
E0egNTae1r/g6iB1pj7xUXLXjAjfUQCSU7csH3vjD4ht3PXGrzovNK7YJ49KgboHhwaOgQobu2X3
pBy3JEWvbgQ0rhzykaD2YLcxCRjPf1OBEhqQWv0GodVN6mwpgS/NjmKPNtVI1zXTjLCNxHNldjU5
u4gabMzPVf+lm+rrvSvqPAtrUw/kLA50FC6QdlCXqi6VLt5Q/1hfhesThezx/+9j2aGcl5fGGBj8
J0pJfBoBPtm2XlFtZX+v0xxjIIpRDtzM2i6lDLJHCDKHUfcdydroVrMlZPWmFpEjh0HmALnElu2c
rIifpFXIw/r4rkYR0Llip6Lo7c4RqR6YctqDXtuVsvYkeW5MFIPpz6FxXO/n+m42VQC0M9p0JmVO
gwmkwI2WuCL+yrUOI1BO4rDUaJ46HQkkrYad1lk/WDc+2Jptb0zR9X1sqm/7aKhrblSVHkCR6mSE
8hn5SeAti5f1mVnax4qdW0UpS7uex0Ar49sh5p07s+Rp1o3cJaP+p6vFRv3B0jgUmy+FlUEVFAbD
IZALbdEJdS6OFlh5uhHEWepAMfipT4G4Y9ocGPGg+2PE2d6Mqg4upas21mJhG6lv+DitaDbjqggK
KxYwy3gzxSZz49Urqm6qj9NqnBJi9q1A8QmewFLcRF3oQZjNb1A64ch7YvD7WdsSfFswPPWdivR5
36OEGrBNra/9CvkwtyrNh6asAsNMfjpImPmZM2yY38LSqLEJh9CON1kkA45SocIyUUppnlHcuVvf
w/+QMP95dWPuLpv703GvV3WFurMQiKi5zKDeinRwIhpjx2w7nP001sCFDAzriKK1Zro4sd53+kF7
QSVmsQfvdnhjawZ/maHg5cczsIeeLSogDcy5PURlaEHBpCLnSsTmsWqZ9ddqyuwG2lLkrKFe7ly0
WozMUKGJe5Hm1k8r1O1XknTTj3rkxuhlKXdewf06HCpUeP6KZuiobxxD10sVMHTFg4a8yEPgMLqA
yHeS19CEjlHHKXa8ZcFYvqDA6qCNw7mPqFd3mpcX5Z4UMYq34t0g9I2gwIITUYsHWE1hclE7BENq
PE6W/VqPVX3Tt/kIiRYIBQ9jvF9f6qWdpLirUXQOLYTeBLhBQrFGprhRGaPhstjZ8FNLNq74KaI3
CYqHYRnWFJd3Rm3FTxab+dP69y+1rjipNE41KCQ7TdD28Tc7zY62xJG+3vbC3KgvdBZhTzsavpyM
iHbk2l5r/uIWvDHzC/5JfaDzbAjlgILOYGpwXZtLVyYCEufdb+zuB+aIPZiq/jaR+bY+mIUtpYZL
urp2tJnQJtAJFBlZ9hAWyas5tMdMjAcSVltvkoUFUSMDKMFNeQjq1qDXk5vKmR/mvPqzPoSlpi/r
9MkrETk2KIBmbeDM/U3ag6BVwNd8cbEvnX5qHMWnxUBSow30rPkxxtq5Qplv1fKt+//SZlKe/0I2
hi1pLiBmOIEiG5zFcudEGnGnqt1SvlxaY8WYUcVp2yaNiqCQefbREs1G0TkdbzLA2U/jhHp6ZtEt
2MjSgBS7BkZzgsynngextFs/S9vJJTPleyKTLTDiUheKcRM6jDrEJ+yjVb/F2qPTj/7YhBv2t9C4
GgCo8g5k5EPV4O5XF4e40otdl6bc7yc7fVzfsAsmrkYApJOCRC23s4B0WRZ7xVRZTwN4LNwaR9uu
J3kkQMfQlR4wfmJwZ1I7Gz0vDU45wM3cykLbmOxj29Mf9ZS/ohYal5Bow6cvNW/9v7HIIaHwJrII
RlaASFdG0wG5HxTBOumWtMCCsavRAI11Np5qFTuWKFLaRaElD53s0o28wuVDr1xwLMXax6rp495I
AecuOdhM70OduRqv4Yc3zqWlDhRzh8irPbaFUQfdMHaFqxFD/irtjv9mxAoPNOTJYX2PLSwFU2xe
p53oSYV6IeG0b5Ft/IiK9LFAZd3XriJqbc8Q14kOokdE/xEUmcBfkpjMNYbCHeYXEn4tuGAyxdK1
abjkXDEKeygfqY2spIRYMkusv+uztOAZ1eoekFlHaRp3mCW7kq5e8gfNIQ9QMLkVA3Au4IDdOEaW
tq2yHJPZE5RlkjywarM5AErNbos+yf31YSy1rvhcCQl3auasCqa0s3bUtokH7a9mwyiWWlcWoZU0
jBywZwRCRHeZJV9Me0uPZMEcVK0BJ7EqkQ5tEeil8UL61LhFyXTkgXflR2ezLTrZJVtQojuTqED6
4qRD0LcojIfU0/cozj7qiG9M0MIjT5W+QEF0zaKUa0EnEvkdnNTOoZ7m5FcjzexchdK4s0rSRghX
ifhjfcWXwklqSWUzlybve6B9RQZSHggvQxwyGn+bXXUCc8ieDh27GUEhBfTOL2GUb+vdLmwFtcKy
B9E36KpwW+z65r5KshdQp294xqVJvHT56aIFmo9Gq6D5GVRGl3lFAmkjC6xxcze95bP9bR7m2yJt
NwAjC3avlloWoxnJhtew+zrepR07IKZxcBKkeKYniCxNG1a/sPHU0r6+CPtUmOhmQuznkBaTuXOG
hOyNJI82MPtLXSgneokK+G42zSaITXA8aYP+uwVrijflX3T0/6ngk2GG2j24SBN6l27Va2+DXQAA
LsEhUlnu2PGNNVkayeX3TxugznOelxleCB15bKx38DEX+cv6tr3OyaGbprK5Mg3AIA3cQQEH/uic
T0UmXWsarD3IVfq/g9FUvqCleCqz2vgIZ2t6RyWetRvNIQt6IJtvesKGfQzk0S6xwJdmx3xyI1vL
Ts1YGL/Xv3LBAtSiwLCcS6D2Q4Q4nf4I5aS7PtJeAL2+BR+uV0vrHE+a9sWdqZxHpjWNdmXaNCgA
JysulEkzYGXt7K8PZcGvq7WAgxkDemVO4bEC7bErwKjmzvN8F8r4J4htfq13srRhlHPJArcTSBsm
frSG5Mbp3gFT9Kx8i8tjYQhqPWCfmrpeN0zDRbP4SUXJb8ZKtPdJaGXfw7myN2ZqYRBqtV9fEzy4
Z8gaOYODqn4NdYRZceo0aDWvz9LSOBQHcRFjFZB6CY+SNSgqnoe7ucTzMifOoxb3W/GxpWFcev9k
vLpsG02vy/ComU/EOuv1i9hSNFwagOIXRmPicQQGwWMIzemqyJFTfq6717ItN2zhOte5bqqFf1bJ
NH3q5/CoQ1rmpEnDuKVJHHnURtrPLRIg3iNppr/6QoLwLQdf1MS77AghpOZxHiTbJckMDXTNrDfe
UUtDVl4JWUFKWlIMuQDGTCahH4ufTQJKwa3qlKXlUsw/yWhlTNAlPPb5+8wfaXhuxj/r++06aBmz
qVxGR1Ob4y6pwmOR5QYH96CjPbaFw0AsIHn90FWheYxNy36voHIEuW2SAfI4636foTy5sKn1bDZg
6Nj4moszuPKiMxQn0XSJEdK+1+CJ0sLFYdy7uPCfHQf0HxIZ146b52ksdRda38DyzY25YXcLVwy1
7hBJXTBjQo3sKBxyZ0+/Tc0CFS7K+CXQ+l98v6i1h12d6YnZNHEAtqf3gUj71gFT2EGrx7t8BlFs
A3bD9Ylc2DH/qUJ0wNpbOlUU4EKT3BjD4ElLFPvUoPXuaz0oLkRaFcJT4RgHkBAA48JNk5t76Mys
N75gUfQyrE/+iZKySYaCh0c74ueo7PdmNmc7rQKuroCi7XonS3Ok3DKqvOeoyNTD46DNuhdVfHhu
0goorn78YnRKrT+0B57MTgVXRabnBliHOT/G2tPXPl9xChmo1oQhMxS323bmV+AS88Xc6ZCWSOyN
NV644lDFN4QGaWUPhbwjdSCH7ET2q26wH/3lWlDRB2JDeSlz6of18SxZoGL6Bm3LFKQqDigII3FT
8NS3UuvOSvPnzml7t7TI63pHC5vrPwWFJRMMIRYcsbn0ShQvZR64TrxKyg1fsjBtajFhmiSMlTVI
Q0Wb3sVG+yvLxT0pjLOhgXc2lO8ZqnPWx3LZq1f8pVpSmGZp3/QzxlL29Mj6YZekWxoYS00rBj7N
VmLUtAuPtV7eTUV8QoZ6I/G51LRi3jrTrDoFq0aQQfq8SmuwW8hx3JiShXCtWh+oQbCyiglYbynY
YZ9JBmJdLwKGXuyQcHDuQcspBzcDPQUoIrX5lHRZofvrq3F9Cxtqws+RmckkKC/Ag2rrHTiCwZ5D
whIPVCPhNKhBm3iASdnv691dc2AWtFkuM/DJSwIIqiPRnjtBzO3futY+moP+iiLnn+vNX1ulS/OX
7f2p+b5Mu0gbO3Ea23MRv9Hp13q7S599mb1P7eYZ0qIxdu7Jlo7PI3GQRrsLm6/IMFw+W9m39gT9
qWIEaN5Cehvgdo+0hk9Le9/oW+QN1zzIpQvF9ZqpCfbSaBQnZ7oz7caV8+zXGTRc+rf1KVqaesXx
ypqJZigx9XMP8TntsRj3X2tYcbLpFIO+mIBPs4/IkYj5hQ/JVtB0YVbUK1TfxGLsIwibju29we4T
imB8O4K9dksbZKkDZUOGSdY4MjeSEyDXz3ln/DWri/5ofYLY7/OX5ke9N9VytGKJ0l+UJhnTLstn
Y2cmA9utt740gMvvn3b+CP7ASmvLJkhABr0rOnBNI1pOX4AAo6+zTbZCwAsWpl6fUuBsHdAKiJPR
IS+ivYjK8XRrI/CzNIjLnv00iIGGlBKaQO1rGAAfzCskEKIXsEbtpQRUbX2mlkZgKJ2EBTybhX1K
2z0e86BWjrzwK2k1mK9K1hDpc6TbVIfeqWPYroPnhhvabPDNOvnxtc9X7Jc2fI5rDuk1x5r9bjoY
beWR/G298aUFUGyYatZMCg6Bunra2/O+nXwZ74p0v976gutRb0eyaKYstuDbhiT0AGRwDbJx6i98
t3otqgnPdUaJOJXNI7cfdOtnE0L5faP1a2cvFlW9CRkI5k/5nGFbarLdc+H0fu+0dVDlUembaZ/e
pFMr/PVJunbDu3R2GeInG5AzlYMwMUk44Ws/7aZsFzP6e44pUiJDxH4bVVfubKQON3IWS6tysZNP
HRogDqkGPmN0SX0Xa1qQ2F8JSV/GothzlQPBAjiPOIE1+ybpGEIm8jCXWz7vaurj0r5iyt0MSWq4
NnEKpV9fGN9d8WxV++5WdPsqRgbJW1+TBZdB1EM5yiOZNNCHlGC5cAscyXPTgVdmI3J/7Vp5GYZq
0qjE6WrZVMFY1FGQR1p9FAnTD07ZET9Oe9MzI9C06UNVBZYxb8mv/It8qDf8S7+Ktcegy2ujtoxO
HGoTsWvU9fSHF1b8EgpDr9yyKhIoR0IMk6RhfKfpHQOMt0v6HSs6LZh5aR+yRof4RNQUv/QxnIQP
hQLnh23p1Y1diXIGtJVPAQO777soh+FHXhf1t7wcugiY4CI5MwO2VGkVYHKGPbx2qbCTO8na5mi2
JPlYX70F56DSPmTCtrqWUOcIxVL9YFpV8jLS9iITYDb0dZoMsdHRgp9QqR9SPSKsG1CCn7WyfIc2
teZPesKfu4HXmltMepYgCGaXG7HB67sSaqf/b7ijZWh9Olr8GJFSBmGUO6gSHoRwkZ+x+NdOS5Vc
wkkds2SMlIEddfyxgRDuDlFjtpubXv/SOBxVtmnQhmoGeX8aZHUNgAVNktolepz7TUitjaW5PleO
rsxVJ4Zo6ssuCpww/kGz0Oc2QU2SyNMNF7HgRVVJpghuqCx5wo8ydR7Kvr1HceDb+v5d+nbFy03F
wBoBVNAR8NGTk6eZm0ZT4nZm9He9g6VvV9xbJFGwERqafSzEdD+IaFfRrWKHJZNQXFs6dVxnPOYg
4+RHPXmebNMT9eQW0RuDIMz6918tDIKD0VVHxq0KIXcJMNNkHwhUDDLD2NFMHNL6oc1/ieixGno/
7atfTZNtHJvXvQpXy1EqOJS21HT7mLHxKZ7EB+HJPhZlhvhxvWF8S31c7gifjmZTY42pcds8cgAL
9nEI8RyIPZheYRuQbOu6jfNnqRvl1RxVTkbTS9bDMue7PDfuu1x/KznA03F7s75E1/cwpNf+fySk
tUgbOqVz5FbifIxWBdU/bvaRC6W++s96H0vDUG4bMS4WYdTn/DhnYH2wJp/YFrJ0/T4c5RZIc6kP
xRYjPSbjhfbkWIzssXWsQ0qnfdjYh6YcduvDWJoqxRqzFvWwrHOMYwT86lgg7hbin9z/WuuqQfal
CGXPDRgkOBZ1yy3sMxSKN1q/bu5cZXPAWtKyzJlxJBXd62PiOeE3i/eHRpMeq1/Xh7CwBmpNCFA7
SIrCBI5pA9IFSbpfooKAVixH6JCzLWjmdafI1QqKkHd92MemccxGYEt1QP8m1j+tj2BhmtTqiREq
WHHEqXE0BfUA8f4wof/klSl70ErUybck3srGLvWk2J1IgE82aALP2NL6Y84ngeRp1fu500a/qpmI
Q1Ft1gMtLcxlR39yV7owrXZoCn5EYNSrs7PTa7dDW+7NdItjacHTc7WKJk0sUF4CIXmkI9RpXdrE
1i9j0CHnNUXpiKukxcA4IMm+nXvhG0bSPNfUNmLXpnH0FTAPFIVUbCju4pNM2ni6lYgFQxixFDva
5tmNZafdhiFdzURf+lAcjT4h7RySZryNKqhLQnmLmyB+SOg50/kM8vR4uAOfPT9NSUo+KmbQv4SY
020v0wK6GVWpP+HgzSKXE6S0N46j6+8UrsagKe+qAUpr1nFkFr/RpGkfnBC1RaCYI2D3MLNjZMjm
I8xbEw+Yeou2aXHRFY8IkayUN5pmHGULcOMO0MY49ZgFJiz0N5Yu6cvo3ik65tpZyFMXKkPV3rBY
+UyTsNhwy1eRQ1gRrnjOxOBdynhmHi1aQ00tRqWYtucpTzPP7Ec67XJg+3q/iEV+ZGOUPFQ8JmTv
RD1E7AYKA9epE9Z+DeFCF3jv1I0kFiiCxpOvdS3b91MXva07mIUzhCsXoqpLwKVBYnYEwcJjOFaz
J1LoUmnp+PClDtTKF0iklzxKNVRnjbp4BnePtu9FWvoQ8KDf17v4F/L+7/OUq/UvJaPJFBNhQ3ys
QHn3Twmi72iOjrEFHSi5C1ns6uQvq4knY82jzg+SSk9nvm6Xh7ll3qSdkvbMnWfaANhUe03/Fpq7
vjxOFIwj7D4lKPsrX2roWYXE7W0bGowbz40FT6jW0vSCDaaIgK6XsXhstcQzxu+TQ27z7sf65Cx1
cPn9k6slPMvHomf2sQaVGYTLXJCn+FUWIyjBN26FV+Eb2PAqm4bV6zoUDyPc3eepNL2ci/Z/nH1X
j6Q42/YvQjLR5pRQsavDdJ4TNGnBYIyNCTa//rvqPdqvtT0tPUe7ammqCmPfvsMVcrG69jBDQz53
SdLdUElcoUfi7/yZJzvSTOEOivbo3VamK8Cd+woR918bGuZuH3+L4Gu1tp6C74nacr/Rhe8HKCS+
WM1rPv1xp10//ZoD/Gs1Y3haSkjAwvhkC2DPiBOZRTa9oWONOUNof/KxqrIoMl/0Ez97mA+xvUs8
vThuqxPo7Hm/rKUYHhP9lQr1f22N68N8iJYySpdB9KI7h43NE/lNUaQuFSA3Yv/3vffZz/8QCL1u
VY6hYIArvMpDgjgGdufS//z7p/9X3nX9+R9C16asb5cxXc/cdrqAKyuoKR7FG/n7x3+yOh9JPZ3H
u25qYXlLyYty/6TwLZyml6ayX3z+J4vzkdETt3QImZrhaQz8qDPkgSfJPZu8ryZhnyxPck30/rVV
FdamNl5anXys/u1m1q30yPQV9f2z1fkQVoBUQrUZQYVTCg+Gs/MzF9Fp7b2CTNv7//YCrgv3rwdA
6bEMEQEenWx3hrwBs7Rf2j9xG+/+/vn/lfFi/3xMzqIIHUeV1ulpCyEIstr2duuabArbItC8xIzy
6e/f89mL+HCIZ2kpR2YJcz+XwMN2iIMHMgX8f6iXr0/x4RCPPJwqPqw4Y9QWnYH8nvoTovPz99/+
2Rp9OMEG484AuWp09sIgI9PvbrnI+Yds3rrkK7WO/8oVrw/w4RhPdZy0qYcYN0SwPScDNTl4c+aO
oLQdC9oO9uKlEuacRpupiPrtK9PvTw5g+OG9dBos8LgO5/PAfVtch+lZH4jf0nN//r54n33Bh1dT
Q4zRztCDOtVtcBeK9C6s+JHQrvzfPv7Du/HCuhr9BIbykyB36P3tgpAfO/eVhM0n2/Yjz4bZWmDJ
4bk+JJgd+va+cl8JW3yyMPH1dv3XyVYz21qVQPPnWvdxJ5usbmqTiSb84uL57Ld/iH2wIVuQPMMP
UvfiMifBz7azX0yeP/vtHwIfyH4y2jRQ/GwJkDlK4xUQcv4H2hPeF/3Cz77h+vd/rc7SQdbTcmyb
qnol8ZK3mypqkA/+vms+OdEf3cgQ8XQ3NRM7BWr4dc0HefLYkyZPfNAvBf3fHDrggPL/P0QT0Cae
ZnwNDMr2W9o+DlAdMG79YhLw2VN8OFoYQ/qkZQga8XYP7BFNIE8jn6P0uwCl8O8L9ckN95Gt6F3x
L5EfV6dZQKGKmmZXEbNLjHlNq+6rweRnX/Ih+A1zAHdZinftQINk/MKZga0AmJHQ/f77Y3yymz7S
FQU81KOx9thpqX46X8Hwd4OV/P+kDBh/JCv1voHO+4JzRoNpzLzZf1vC6c/ff/h/zmxxMXy0Gauq
qBUSuganZBAHZfo2S6erPNDinXqn97g3UMO151qgNpb6K+3vT0LHR+5Su00KUmsyOgeBhEUHXgvu
iK9ysv9sDVyf6cPZhp97t7Xwrz4H8KrYG8i/H10SuScRm6YE5BTyUXNjdp1m8oaJ2N8pEXk7n840
02nT71MI5u0SWIRCS1hDsCUM+76UdbDAg1p+qVbx2Rpc//6vCAT5e6/yaRCdR23DfJ364bVqffb7
7y/2s0//EBpcpeNKqSE9rajM6o5ljfuq7/TJcYo+hIXWgPdOCLXnOeh+jEl7lpNZM6qHUn7JZ/zs
QH24dknbUDahy3Ya3PfJvYS9AUXg8e9L80l5GX0IB6lHtqomyNmj+ec4NgX+E4HNX4dmN8cv61dz
wk/ewEfMZjfM8xhjSAQI2PzmtD0rG3wRET55Ax/xmqCejX1toxTOAiP6DMSp3Law2Yv7sIYLuRJf
pY2f3AAfHcnqlnD4vqroXBEgaX3xYJi7DGm6W916dJvY/f2NfPY817//6yj40A2w+C5clzN06gyH
oaNI+zjzYT5Q8bj4+7d89kI+hIXAS+NmHfEwfhLt0K/ZQ4zkixfy2Udf//6vBxhGkGVWbdmpVTbJ
hmhdC5Lqr6YGnyTvH6kyAwnCEU1u/wwVgrNpCdxddJUT3ZTd0KCbQAg0gl0VZW36lRZmGP1fX+8/
ujAfQZ5yW+JQbWo7rz78uIXz6xedbNERjcBuvywtQJNtJ85Jt9bvE29hY+ho/754Y1pWUi9jhukD
VIUjFT9JOO4cw37zEOe32X5Pa9Meu6Eb7+Y4gWaTz0f/DkRHe7Otc5fXXuWdKe0dCKFjeqAQrdgt
pKueIGw2Q2tw5Pveo7pYoG6Wz1vPnhIQYHYtG9VNFRPvxHzg5KKgQVTyBbuVXWOPjpKhyck6qxff
9pWft//HOF3nsZC2FwV0mty9cpOBnUaSTjpvosi/knfX0zLB9nVhBvPeXgfbbeTYcluFcvnD0tp/
cTMbjovg/rcZ3H6W67UWCUyexZKBz1qBL+PTe/Sh54OCrUbpktF/m8JK7YOeEsgzwHZrG0z6LbZ+
z/MqSaTNPcK8uuRGDSVzQBe0YY++dtX45yZZ0W4zsDwc0gbIJDRqizUN3HMlAdlpsNT7rpr4Nz72
0DO0URsUKgqHBx86BHm/0gK2bo/a538ELGb3kowvfhvwWxELIDBHdMXhbZtZx0QpPKNu140NRQXJ
E141x6FujjOau5tYFvAQuHqGILUrGzW3EJIOw1yg3iiE6LYd1d5Pr/M8QPEHXc7x8BR6wB+nY/ht
S2kJW6QgA3x/2jXd+ic24z/o32+PJFXdAV+5nWpCSDYT1u1ZG1w8O/+IK8FyEOsfg42dBxs9k7Tb
9tYlN2OA+0ckIKYvrbqAWAb2k9hTZh4sd5Dph1kS4gkmEV0vvis7Rnk1otatiZ3zLVSATaXmdqFQ
+cHFZg7Uh8GCbzsGrQkzzDnlKnh10sanBQo6uRFBPjqyQP85hhIMqoiM8o4++YPz9sDo39mWxN9D
qtRObmIqqi4VZ61SlrXwJb6u05xHqehzuWBgLcS45g0NJ1msqlnQvbPTbArrwez1qvENCe5YLjvm
hua02srfS5ZYMBzHpYyQdpYA6tgDqbegqJoxyU2lxZGsnT7UVl3VG4bxGEJhGIzpij60sEh48Sd/
cdnkAm9vzIgUZwiDQ1XxKhtHNQCzN2jzjdmAFX3fp+dYClaGYyAuHePLPZPp26KHKfc6NcINYSwc
D5/9tgsLubZPvgZ5y+9O4GU8WyuGfO26f8ANJU+h9gHuJQxi6WHyjxvkyYPeA5NAuo2wU8uShYlL
ze2pC+sdKtU/A0XFHWzyCX4Ic85asZ8HJw9RSPAbaVW2uj+A2foejfJilrBwTbUXjb6Vzp2bPjkl
ml2itv7WhOkPm/DHiaT3XePgBre6g2qifqec3coldIdwNADU1fPFVQNcNdQP0tvSSvPoU3qzBfXb
Oi97vtEibLwGXjXyhAQozdBPvJkq/2DtcBNxcUb6fJzD+Dgq0BZDWhdj3L3WNebgfpDkVQ35dQ+k
MCAKL9YFR1Zt3/xwuqNT8hJCiGlu40L0/gNp3E7S9p918R54aA8eD+8i6j0OYWRzn1SXxdB7b6t2
lV/fzz6ECleKCTXG1JeehadOyMNQD4BZ1Iehr/bj5gDtRbzJkIzAuDQBbF9Vv1vZfa/97plP7Lbb
xD32d7mt+CdDgAkPf+LobcKALUEch/wpLhls7r7a9Yu+nUXwO6YGXgU0QCO72QFKB8EBAmo0paYC
jzOZMja5upi6tCBu/amIvfEiexnkeAq5ETDAtDnW4Clg9QX5JEeNT++tFxf91r96sKfOZDe+Js57
7mPvzVfqYhmiYhfC5i7+Xil528bwLogm9qcP3GNr/ScVIO2JIuxbOrFSDeM9TAFf69jtcPHfDPFK
SlP77x5r0zx04HNrL941LC146g7MM2dZm2Jc5DfW030bowjyvOQA/bhjIL3bifD7YFOvcbqJTJL1
F2zWZL4k+tYDQL4h7nXoGc+UsvdiNfd+mz509kfDrhghze5X6e+aQB2WVtwAGHPb9fVNktq8bvAU
rgdqk9XJcx/pSyzYc1OHF7ZCU3dDmDJyWzPXRa9pAHLnkLDfFHafKw1uJZToi4HFj0TP/1ibPNWI
HLxPunxg1XsaqZuWrVWWROvdELFvEOCHj4h8XCVmj/+nrbHqM/fnO5hKPjeef59qtttS7GFWvWGK
frP13R0yzDpriIT4AvkDjPt9sspLuMmjxg2cNVaWOlI7gl/WAAidOTDxq2A52JrAtY1f0ti9ojkR
5Clne4VpJG5Q/mteNNSU5W1fLeImaCTCxIAeve9iehuHdDolcaN3URMuZxNuepfUFcmhpgjopn6Z
ONo0MJq79ZsAhlGDOgccXxaJ1yXtNMwz0qkIOvMQ4/g408lS/lRLEj4w7mP3d21wWAH22BkZpwdL
6W2P2WyGArsunGhf/G2Zb6ZucgfXwfGsndA36xPX4hagKl9C8HaXKJkxUXMXOPE8xi4C50uSP0mP
nUdqB3+WnosMg6A74CBAiK8PPgZMWYjZ5ihal5l1PMUBNnTaFlPc5ms/vS6JOlVRF2WbiklG1YgR
JY33wB5JkJqw0J5o9027PXiL3XJOppeNyBMoMncoBJ68MHx1rn2a3Xp2dCqjvgOVguNu699jObT4
yv4NMi73G/Vu4nDge76oy7BRCJ9OTV20KUd55beXuNZlO1Oehcm8txEanRukqTviDquRhzRmf6iO
C8T1YBcGEYCPqoP3JGnOHN/sq+2ogRfmnV92E+S/gpaQPEVPsJGIQGxpjlEloUO/YTHj8FskaTl6
3h8ke2jYO/2sOv6W1ttTHQbe3Uxiiu3lpszr4/uI9oc61DepRsTVI1I/1rY3MDTcSpnyFdqfGhd7
+9yt7n7c6KkX/XG1/NlwJnPggG8TbIba+jsOKTQcUv192MZn6pb95ovDor13taoCOQvywFDWJevU
fPKpPoTa7BuYlqJPexB1cglrqGrF6Qi14/Uc+OlTNy8PCzTody0gslD1DfjVf4ZmcxPuKmPPAxHP
Y6tPrZzcsWlU9V2s3vp7ZEa+q7HezTNMdZ2GGj8U2m67Nt3LONlVfX2G3firHSooa+muyjeKwznK
dMu7hB5oPfOnxpD+yFQDYku6VjtfybB0MUPESNv4FkCAIYthv5QJAo+HNjAUimkp3CgjduqM/+jZ
2D9qmUQQXKHBfV2b8d5X7ZZXQbSd+xZ7foGFasENsbloapJXq/bAgAt++YTNBytgACpCOC/Es2ly
mAS/VETTjCnzHsQRyt4+wBx8FEULM7bCcmj3BgPOumgrWfjjhAzGw/aK2g1XqBK3JKoOJLRb1gxJ
mgmTbCBTjirr1NWvenjfwnUsWTP+qGr2hyyBxZK5vmTS27JpCljGqhXBn8Dak+o619Q+jA1CXdTM
r3HYvUA/7gay6xr05pZnc9jcw8Zl3fWA2ONgL/RGkQ07SyXvXto/SbeIHNVBmjUiuQ99Hp6r2g/f
UO5AqsBX3d5f0BB1MwD1Qj43Q4uWX4R2lq/r91mZslMLtO9NrtEY8el22uamBDPmkLDtJu3TknR4
10DyZ8j1yk2JAl3PjM7oS604awnA/T16onIzRViH+eJFIEb3/6z+JstpmE/xovaJcy/xuu3TYH2N
k3rKmeee2yW5SedwNw/JLUTTLnO35Qj9+7TxL5TxZ9pXcYF878zCEXKGMZ7GiWEfSF0V64wgx/rY
ZbqBZ+mYkNepakwWXxOYbhIHPwF4KxTAMAEiUzbNdrdupss6vJ9cg5eRXe0GeAXDn1D8CFYopVar
K2cYgLwPWzJkg+Ztsa5tsrPbSAs/WZJj1S3RH2saL9uaqD4q7U0HV/nDnho7HZ1X02I0zJxhGIi7
N9advCcgN/yxJGpE7vCOdqwnyS5ipH4G0ia2xerNqAzVPB48Numbivbjeem8vpgGoMNckm57yJ3S
Aik8lHYcHlohBuYwKwEKE5iKPfLm+BHD4+EWLoXz3sSBONDecweP1AiySwtZalf3h01Pbu+vaaLz
mV9tD1g6Pm2zqI99zNhjZ13/WE+dzQHpXgvhzV7BDDSt2RCQ5xhKy49VtJoyqeTwVumNnpNVxFve
iDX4Tv21ypsJiNYthi8p8fxlzvplgqXCVI1PlLDpBtal5AJZOQIc06hwvqYhV2CHXzgk+Ytl0usl
nBOMfvwufNJI72+R6aidduP2juoqucOtg27Lohdy8Re+ndi86dwEs8sWQ4Ic5bQ5TCEmSMhnZRFD
JQDSBgHDJCMKrs3oNC4n5IHHpaPp44z1imxtT7PEe629bnyEwF4f5LAm7jqgrKbpRqOxf8fF4B9a
2Q43E5skaiQ2AbOCTXSPtKJustlnLveDpjkCDDLdw3knPDY+X9OMi4A/eQ3OPUe1dEZthgJPGXpx
pDFLXsMbzZQwuUBltVRhyRPen9olrgobQX8DgFgE0ECtJwF1/6K2MSTGqxQdCEPFPvGCZAduCDts
qJF2kOQ3L7ziY9mlenkC8+JHPMBfjq3cezR9L3MYx6f3C6XuBhn1VugBUCgDCegiZjb65ihvntHX
FkDAAfyOuF1loYNIfs1UfQs9lbXUVG8ZtCNUxoKefQNDdH6shylA/gTL1RDiiue1tvynmEMP0mFK
7f1edgM0IBgEt3HqkvuUhBg2tPWKpITWCh/XDEE+24bnswySLKJYBnv1dUNcbaQB5WX18h6o4AyI
FP8RbIP4DalbH+EMzEgLGjW8xaHpLw3ihNlcgONb3aVxdWdp/RMI+Bde112ZBt33BuL5u6s8SEZW
dSva/jlc6T5Y/HzjFnLb9LDKJMghWg0qTNrLO8+sOo+sf+1gRGsRt9hsYUwPMrY/fGyrzJvohXqT
3idy9o+DGi9EhCVoZTF8iUYGyp+IkaqE649k5Fgmx65eEMlwKz0a5EENLlhgWtyIRE2ZGud8HMjT
wNMfWw/XCMwQ6xLAogl9kXHMuhVjcPRULO7J9i1dxAjY6nqamfsxdjiZLi2dWQdYUaPlYsftPpV2
PUTG/MJcocmG0Sa7BXqCuCHEbUPsdx6gmkNpmFemxzmZJ563YLoA1sa33DHvvV/cmrXLsOScLrcB
qaeCV+MDxDAOpPf9gvtBl0V9dVdHTTGBvjIhyhpBn5DenSsTFjWyhxw527PsoJEjbXhtl1bfTch3
4IftYgE85rK+jrP3RObu3ZkNlZKK0Xjjg1kORpK3pB4Ko5OzhrTP1liayai6S5JtymiI5Gabtps5
Cd9C4X501B30xs9Wdw8JXR+EQ7WuvGsyrqvXaIwhhG0hfl2NW8bIvDxBWG+9G1GX1LmQIziM2yrL
kOkIjR958SDxApMbthNJK28x+/iNKsT7OVVmLWQruhsgVbc8DZ3crakjD7j/9MmL1wUaQQm9U2KY
D3xocLTxrJkngzSPebU8wF47KRD2fy2+3c/eChUjpCfwc95sk5uB7Fqv/7NK8pCQZB+TpMvkvCHX
TtrLCE5HoXgKVnPzShZxi17EyW3jwYbaZm6Z+xLuLX9WIvaR5Tununuu2FZC5tjlgte3ftT0BdK3
C2Qfx3zx9RHwn74II2jMkwW9WjFOaca6uMqqGS3aUA7+3q8hMYty5MYgEynh2rDlW4vC2dci2emx
IznXDBzKZgnyhCOFCTbP33ZpqIZnV/XRhQ41LeGZ+2KoSzPL6GWkDOI8OO8hpLKyBcD1B7hy0zzq
OProUMnLjDIEAK71+ziA+DYk1Q69p7In7ZG06skk6oeq6h99kv4kFp3DYfTRjFLqxev1r2hpqssE
h488iqMDqEImZ4rthiF68KT3CKrpnK1Rfxd2db6lEhssgc8IhM3wGuZDMCJCNAK+8UoDm+Git1nQ
g1hreJ3Miwt/twzjhCBKEvQFOU0ypSOW9VWH2B5DhhuwIdjDZssSDTceSrnTYmF7idMnX2Io/53H
uq/OnDg0KoWdXiUPl6JCYoP+ywRd8LnvbnH9yQNwpaRkM+9mtFEWwH7Jytolh8ibAflsJlGcVx0S
mZY1yLFahWMxB8uuB8z5xYct11b2KMHRqmLNAJu2LX6aIw6r380E1W2MoWOUp3XkfrW9mN/7oaf/
zF7c/iDpLMecpoCDathGPlVdJQ/JoqpChiK5M1poALeX6Cnm03BBt0tclrD1CkrhyxAuGvt1GSdS
Z9eSlWaTJtvT5tSsi2AJeOlzj7u8aRJd7yzpvAJJe/RsgxhNTB67f8Z1FUUUUvvWzVo8hovsqxyp
ZHC31abxs5p73c3gzfoZ+QZ6DiqosD8a0v8g4eBH6F313a+Nzyp36LwfQztqdENCfQd8/XggZvX+
SJT7+Rj3aZANlNTHYPVGyJ8w+72Bw29GVA/T9oiGjwKCBUdvDNmU6UBGSwG/nQhd9RjAw0NHxdwW
PPZid2vgzF5WQHCNmYXxzqOX6MOMJOwFbRfNAcHS/d7FvH2SgMGTDIpO3kNgGJDJwygSqMJhxINn
JEXij95N1JhgzT2edmNOkH/hJ02ieqEYJex8OSbgWSs9ZRNY3TLrVWQf7Ni5/QI54D+mo/pHPypg
3EPkQUXsNzhVInB7ZKY1Wppj5eVWqvbcD1C+k6ZHOcLt5HCrRJrXu1DAnz0Y0x40OxJup5nH+twN
fnxYISqZU6N9OEaP3Y3CFfVzsLA4CxqIUxnb2lLHUl7c1GwHzzMLXu3E9qOY5kKqGTZiHSQBOlx1
JUbIy72TLskjDkcuQrnOQe5n+8CY9BKtnvsBdgTKm66VPc+Y88YdGL/Dg2bwSoxWuiQ5XKu7hzUd
ccO6TuqzNjK417qHyh3CXSa0DIYsqZLp2M10/I0BiDq6efQekeht+0Yi4Vx7uT0jx2eAKHDvm9MN
svi0rW0xTz0rIMxX7yvZkNO0zXKvRWyfsHnTN2NI8w1wJdXlBr9g1wW2pllNmC9yvwW2Ff1k762O
R/q2bKEtOOiFGDiZQCKOButcehi13quqtb8DvXIsYKO+rSxMUfxZmkP2DtkdN9uVCgMFNh8s63xe
U/ZGFbx2N+7cya+1foW2+/hLqasTAnRt97SC0RNRXlJIdBR265BsR4E69ieh7grBHsGirPyxOcRr
vdyAdhEdOLyac8IJkkYUzvsmtPbG0soLM8Z48OyTef0xuUn+qJDA4P/GuM7bxCyPM75sv1ydW+Q0
op0rRMxeo2Zs9ob56A4QmR4alW6vsDjrTp5W21MHy0sg5UcoitOso76tjgYp2bchxHyrAJaDS9wc
ykebp/XbZ+GUWoo1DFDomCAUyGvCJVubVPUHEShQzKPUC94A7F7Zbo0j7zyOkS070MtFUa2m/r16
LX8nFVRftN9NT05PgwDRa/oZ9LXesaFty9h0YmemQGckgTj/tPjXDDGl34VbMSM0nnK8NNKHbAy4
h8sETgjq7/cGqHxgMyaJPi5Ido+p5gpdpGsLRHToz9kUig+ZHb08QW+zhDY4K63y5qYYUukfK4hN
YIfiudGUqipxjsQ1E8QgKsMMyntOmW/zmSz0ZLQe+zxcpcbOgyapkm14VykEiNwD/ruGDKDdcD8I
OodZvXD7E1HPXRjKyN2Szj+Zn4xFP0LHCAu2Zl6jPVfEHYX8ylCHPCzwl6zxWHc/L6Z/a8M1uiVi
8s6sWcPruQruvEogJZngktX0/dpCmD3uE2SsLWaOnld/M10NpMk0BiWO0xOkbrG/quC3rd15Y/2b
hvFswRf091KlBzgk+ftuGu6twQhoCQ8xXW7qcEPjmoOUzNf3xXr7Dq43a9UfEIihy8DCp80OC/oJ
3S1E9OdLp5pt36FrAoNZ+eDptC+6hb5hrlYa7p0JniLbopkXEOWVeSqG75E1f6IICfNSNaDYdulW
uLn6ZwY+HA0gumNS0TKoJWr6aGrRQYXZgMNMH4V9EiPEdrKQRNZoJYgDPt1kQdDcEIh8BiKAzHi8
jWWbrPdQHWQIA4stGtiVQqAntRkdtl8L0NwLhsx559ZHpxCdas97aBPd4s0F35mhZx/9W5R1Hlpx
lvwWyYJaoEFPq9/S7zVqPpQaFYInh6o5qjtcGYNX5a72X1UPFa9hibo8bBqkwfoFFnGnrfHCvMYc
qMBp/In5GyxBUgw3enZYglZmmuEuqJXk0NOdDaBlFWp1AqIrGcZfFldoBpSnl40IK2h7QT1ngtND
FnfVcoB+z3NKh2ZPIoCLEhcd+7r7xuR0iergEur65zjBnsr3kRyiyofp93yOIADWwP3AjDtRE/+A
F1zfbzjL9xDOj4++md0hGTVmGA6pkg7lg6mbFHy0mZRB43V72qAnG/nRPW9pYXwBWcTRjgXsR26i
Hn2tKqoB+OL4hChJfxHr09yipizgubqb023Moo2cIFObg4clSuPSIccAOsG00pii9zCLjXv5G5U5
inm4jmBotjoMOtAId2iCZVO6FAZUdIAhk99DE9xVE5vPiW3TpxqM0pIRLbMuml6ohq2xAJqgFfyX
S71k10L/8AhKlZ+1ZO4xRB/0UTgPFEcP81TZD+wO9M35mKTLadMUKgxDrf/gn3ZZqiLg21CNw5nS
n0tjsYY6mtud340cGt1bnGGMT3fGj71cNS7OQ9jjlLjST8IauEhv5HFmHS3buE0vhoXoxMbdXT0n
z9K104EMNjxKaV8r7SHSqmYuMPyICwhkKVz56MDywF/yQJO1AJtlyjlib+lb9RR0nKAvICrgE6Vf
NjwwhWwGWZpAy0KEgqFGHi80WNIdpOfqzFYmesCVVUS8T/NugFDxALW1EpNLTDkUsxnmxjftNmBE
TbArgzmocjZU5gizLnGewmHOoJ3nv7XRRg9J035XDeTQMdvYq3CQz1rR5pD0dYABaR0XCmYDcD6X
Ad4cXDDXRu2rqFpzO8h3XTuVLeHmsi1VmFC61ZbzOKMxpGIUDFz8IlzXmE+aB9bwsMRJko/phlEg
hEB+4hV5maHMR6+GvNsI8PNlomE+hMOvpPL/H2fnseM4sq3rF7oEGEE/FUV5KX1WZU2Ickkb9P7p
z6cz6qNbWQnUoIHdjQ1JSTKCK35rrutUo/C1zR9l1r9QGWCuEngyCryccm1XE+x93Es/D3vQ8wkN
TGRlfg8yGZiWwfVYHKhcppEXTkLZ0dTC8idH05O1FF8XagA4cxo953/Pva9S+OguCyrD1XahZXZB
6lXXnlkYftj0BVMNbIDMJi+Y3OXNrXR1Whp8+pGMuh+a0/PucdyUnGgvPeihySFfz22fh7rwW3f6
wvRd+oPsIoZka+Sd3N6JEkNkW5R3dbrEAEusq3CJYetFZW2l2Z1DndZe0l8Ey4kRV1XCYenq35l/
yvOsZf19wnHCbwVaF6CmV6WxwE2bPLnQHX9VztJcyiKdt7kO8FX2HgbgeOH/6bwPU2TeDRGDEWVs
BnNCwrl8hp+qG4P2wIlbXbUVx4Nu6NZWVzb+pAN6WJws2XeuO4QdcTwr9WE7I3MJFqf4ocLE9nly
vknP6U6dpwbyC6J9ojK1TrX+3ZEkigw2DxaRHJwA2n3VDOeYhcbbo+6CnA0FskoWr0UJraxMEa+X
LnqJB/Pcy7n0lxYFu2Wav0e7OC4mPw/D6bPR9Rs3V8ei8HpfD3npA5+8qDgr/HnJtFVmWT+5FD/s
nBXtupy2k0T9rIplG0aZj1H2d1rYAIG19lotTbsa1QCLN8lfnpiDpKvGwKDAbZuZ1cUacr6TeEGt
tx70KDzmo1J+nlfJxp4mubaZB45lqaBZBIvcFPM7gTbv8bSc6oUxyizcDm1AZWTTqu4S8RvKveNs
rntpvJI0Sz0T/hMVdLVaIuAT5F1ptaThUwm/GlTIAX5hCNe8JdrqdiTKDd50Xq1Gi8aJ/aOZ5pWX
MqWtnWwRJ2bK8pj0fbSxYamf41ItpyQqnV3bmPHW0fUoaD2TKvAsbr87Ug4nfUEmnVh59zRTEnio
SwYxRqgQcW5Wj86hSXq38tvazb9NRm/+1vqm69bkfbRU5oy80Oe6/V8zcOK3Fc87L8KOHuCx+1XQ
Ojj61MZE31gbzWYecxU+pWD4IFtpku+6yVq+kUgPwTBYbb+nNJFcdKol+q1XyXkFedpt0M38TGPL
OY7SUuuq1+XZyZV+slUrf7lpXTyAc7WBa6dIfhpD/YDTHXf9XE5Bk7l1YHez2Alwnb1Mw5lMW1es
Qce8TWeWIXe4NeiB9ELna6TV0w5WMvOXoYy2Ztl1G2fulu1IiOmvqRmWQ9KkMY2Ubb8FmMA92CXG
28K74GfizvF73+CCb7qxCqZRk7t+cstdohXmE7XFLaZYBXJXoGhZeTXC4tDuJyY80Ua+ah0Cfl17
0aDjwnpXNKMBzYEKIKOHKqlRQDj8z9BKkk1+hdb4m7SN4yXq3LsRrV7pVCbpqqzc6NJoXozpJmk3
dAHLt7qowmEdkWbhe01N9ldaLY+wxHmKAffaEaTVltwaWtP0D9Q5g0hNg2ms6rZUganPSONU0xsz
Pt/K5SFIiOuL8pno6TDWvjklUc6IxbX5jJpF+Krz4icvgW/LWvMdXXX3zlM6r0CPp3UegYaEtamv
vESC4+Zj6RdX25+Z2tdRZNA3hqv6r7YKY8Ko2nHTAbI9e1lUbBxa33g5JunZG9zsaWLQxlacmV85
dZu7tGkTX1mYjvPR1U5YdtItAgRiEeNybfDCNCqzjdeVNc/rGZXXHdiTBtmNdW03jKV8tWsbDrJt
oJfOCAq8K2I+oT+2gDLUFcapZ5zbSQLCSWTu4DmADO2SB1Y6DdvIYFASgBTrUeJ9WnVZ7OyjcPT2
pmqrn1pjtsGc9mwUuV6/0gJdPXQylvvS9PpXcxqn+8wBQncGgRg5bIAyM6A0f+4rc2vFqmTUH+LA
ruoawK1EMDT29rDXebH7YW2kv/o5a4+DoeNCFqJ9Vu4Yr2mbaYN0LuWunIpm3faDWHlLt2uH8lrM
nSrfQkfqa3kxBUiL5iemRISIldN0uyZNQJLnyPFt4IBLlfGCWdUkOLyHSsW7BXHTRN8GMkXL0Pmr
EiXv7WaS4A5RtPFIsj+5c0jEfKR16bNt2f1hiJNmi7a+3U9DN/pJhMQoMerxYi+lvTXmUG4THNtP
UoVRMMxZE9hWVwRNVDXf0iYSvBY8dbHmWAYcUPJNDxC8co0h5c3To6pDJLSqhRauhQdbPrp1vvOS
pdyY6Ci+J+yUZzlzymapR8cCIGNj8p33CLvInNfplS9HXnN9KZtqLTrPJpoqGbAFExjQN/H0rZNR
7XvTaK0qUNx17Jq4bhsNuCmyBnr1IpMAbVYo4/Ni6mxrnDO+u3WqTrEHjFORyxphldZLlHyz5osI
ixnsT9MHkxe7WBGmyi/UNRI/85L9wqo7FXWUPhqdaTLIlOQYp9g1IBfyQ5sl89qLJ/OO400L799Q
AJO42ZuHpuKYuaHtD9UCpD52CcS2ZXIIgSFa+iH+AULEThvPTfzA4Tm7TEql3tp2IuXHVEwGaW6N
+yntG58Lz2Udx2ILloaSJ8v6rcN+dfTM0jz08VRtLacpvykF2yiaeTwJE0Xkyuni5C6hkSXQPavb
E9I8vZCpQBu8PSt1thGF/bYntJlwh4kvHCp+adxFDggyjGh1yuD0zA1CRMZto99MHHxXMhd+NqFB
mY21ayLer8gK1RhExqTw07BiHxeA29cxd2qqjadnl/YaPFx02rYO04fUG7Y8JiQ8MGlw7kMlCg0o
22aVT03QT9PBQeq3RNnayIZDlEFW513Q9O7BGMHWZgkVvBzCOTvVsV5v9VS7KqMV02q1jwbSrWtX
rafUuHgdO7Wja2S7JIx2jsoecIQxDSb2PXforlb9HfmqLL2Rg05kqBVlPpesyu/jUfeFNjxlcfUQ
LlAcVXdfG5xUrKa6eFrTIUVKzL2lonzdq97dJKl3UbNsjg6bWDA2Xb/P4Yr9UItfwTm3WZKcs9oa
iVW1ToYRn6WpxKrUwy/D2G10w23W0wiIBXEYyNQ6o9+N9qGZD8cFKtBD9AZva+xs5l50nn5lli+u
hRBnNDRxwP4cbfRsEGwnHv3sKnNfKL91Hu1OOPuyXNKHiSael84KdTKgh7n+RX6yONbIhpKN0ZMe
xNmwmiZAE8S/XJ/MvXeK2goQKooVI9u4qrqo9zs0y35ju86myuD1Io3jSt8iqZxYPOvJKDhiW11W
rRHoOVvDcfJNV0XmQZmdsZdUr/lKhdo2bb1xHeHw9fU8492oULKQC1Kv8/pq3HJtd9oNoT35QB3m
Jq2n6tSkqFwNDjOnuVYj79zMAJJNs2fZzd8qiyLh+KqeQ69uv4RGXz25lpwu9YIOoSnxHiWM74dh
sOdDq2JUlADfgRAM3oOyzDcY6p5AKaffSs3Jf8Cqt0fHuqIqxC82PgYV4ptQuIEfmvOmBT67M92W
P4YzIY5O13wx08oNas7XAmZ07rdLktvMR+YC82rnVB0nctiC7zFy2pNcdqIeSmSVnJHoBayb4SHH
4vrLm2vxkCaigVG21SnpJeITe8i+58nkPKpS9kfPUzlOMKqh17KMlLFKCIhk5HO13FmppqXWuolY
i06xaOdaj0rS0SlmmguhYGaiswvTAHxjzQc7ho5OhHqXoTeuwky134llQbO6qFcpoLahSO89NyMt
oYX4cL1hORupxV5R2FWzaRA8s/n3ZHGbQ3nQEqik1bTM0yOoV7adk4WUgnouUCyVoGgI/9djyGab
FxByrTe5d7zsrnZMaZbnIuFU0MoMs2ntgWsMc+8nsQJu5LQl13HZaZeCnq3fLu9sNEB9uDWrvNob
Zpvaqx6Jjc9aSi5N7hYbxMblanS78FsXt0f8qvYWHN9LME6m4ws6zfSXlAslDkmHRWCB/82MPjrE
hfPexO0jvy3dJWbxLfFKBeabe6eZJ+WuNlqby2Agc1lrXP+fSe/MrwBP94npjAflER4+tH25Wxqt
PrhLpva67XJeit2I0c/sA7yteTBl47SZwzjapctAQs5YdIDPXr5fXLLfUAcb14DzmNc4Al4po/iZ
DaZGFzDXRIhF4uB1/FiOz3WQjEX1SoSjHoxinoi7tMu9Nk+vzuBZG8V5YVuaMvdRWj4D1iO2dxlt
iQpUF5VdZR+LFT4gAh/u6mwq3meJmitLO9sf62VcN47lbouiZMOIMZsUjKW+3SqkOhQOIe6vxq2R
zKa/6ON85eztJ61PsDZ7GHlLC7KfiGAi2lOO22UlV202Z5cyo32ta9vat4beAug0DXCHpYZvnxLz
booah3N5kQQjXpLr4db7WSe1A/yd/WacZahopNXsJ9rJTmZbIUoAh3mCEEQuWjXFGm2S2mlmb6+0
YcR0ban43skX10+nxvEHALTXJnb7R6cx9Z0u3PRc/QQntjeyYlW4DSiIfQ0VbmAYH60+mlZdVR2t
Bua2aOec3QBuXzNiKA29ndadY/FTayc7jiXqrUyoM4FT3VOXjggDqlE8RtdJ3UrRW+mKpW7N4gVx
4KaU9aO2tG9JPD/YhfNQKRvr8AR2keeHDOW0WKqX+lpzBW50aQmPPTqLUe4mW9eDQpiQR1cyluOH
COzWOxituLf6UQBthe9j7W0Ul2nVRzxQjn6FODtjy8P3mGvxs5Wn0EYQfkOWlGy7DP19a1jnCMdl
0JmIAW2VDGdjYtQxzGVXuBoyx8raMQqqNaxvvDPs7ikaJgxiOrt5qFLXz5zp2amM35EqngY849F8
dbHAmSxwfdctDyJ/6R5sYhHWfT7FOzK1jTVUJPlIiG1WVTLZQc9iR3YlHyKU2kLZgZXXaiUrma4X
O3/TO14viQYK4sDwreYE+iBK4a2kZN30Txp85SpMu3jTGzIP6jmFJShcZw2wZayEEX2v+64H26ji
a1NqGKDPhQln2da9Ry6G4U6BQWnIBvXNSJFWB7hr0X8zoyD7SkhgF0wJMUlA1m94UOcj6mDlD82V
cmviYltk0LNZa4WbwfIioEY6i5MCe4uwr+VJMkKez1vsTDLTuHNaBAo1PqwdRwSSgQvjnnc1YmQ0
BlxM9xwiZUdrGmmnPg6TjYpcROxQlKskyb7IrqtBJoxXrU12JkDzIXTllzRB9VKL+Vcru++WjvWN
MRfbAQKfgAHG3jtVwYtcquEhddRzWNpfozYxV2U5ICKVzt6U0WXR5g7vmIwv3dQUQTbVFrQ+t8GK
sR/a4/Vdch3JopaUMTtFMtkwBR2quNNWaBLew9zkyUOvuEbluTA7pCEByehrxyy5hGkMIt+h39Kp
FfQhzXU/RiiGLiJxV2JqHgozeiLY6KJp1re4Tx6WzLw6isKTpB6d+QCwuxZIQa9OIgvHw8ntLOeO
+f5SmZpf2tnXJavf2JNqQKbG3JTh1J4S2yVKUI2PfY7+k6jbaScNPWJWN6Y7nsg38sqDeLaf23hB
Q2I/G4118Rb2DRYoetBsPjZzse8ie49u44l2ixNiEn4Owf9+n8HlyqlN19mUviFO26FvpAJjtIp1
GQ+XtK3hBxgZNqS0AqIm434xFomcYELsljUceMBWpVZZfsddhF8pOXy7TdAY0896CmFT9Cn+xjpt
t8TPvKMEJ/rffZ2v4X2eHt9ptKBsELykK8mxbqUM84UH4cW1ecxyfXoScFahE8Mgt/ajVi7PaI7D
AEpjbVOCvMqF26+51+vRs14bvTiHHULoquQnhiKPN/jCeOad4veV3/PrLFr4QyPei+Gd2ZPYNo5d
6nsyfhoj/RAJexuT+GZL7UV2SPeJHrcRI5iAYr6zqO+VFgfjYgacm9nYMjw6Xem8xNdkjNzlhR0i
1EG6z7/V7p3CqYawZmKuyKt7Wzj3Ib6EudM3eq+/cllGPxXWV2+KtrHX7nBmkbtn7lFAsg/o89eS
+kDYz6rzhyVyGeLDc9N7nGiWcltC7h2glhk7WoTApOQh86vzF0hK8NnpoW2Sb4udzf6ASYeFn7/r
PcoDchXBJuv8tSyzOwhoLKAGaGRUt7hw8vjAMv/ViGE7ien6QkekzEsOC5AdrcmMDv0cMWqQShsS
vOZQXVG0YLdS+C5SZypDGXLz2Wh8RAUusrkJ1LtX2jlNK96dGTfLdO8Q5XeAZvaXZkDgRsjycNZp
1roLRwtOJu7bwDFbbR+7EohBeTpqkb7bFKpjw1Gu9wONjNglYYfmqkal78zqMIxc49ZzqmDx5Bet
TgGFw748eDP8ZQa0u1cVeIyYjWXTJjp0XlX/toUazZXy8vBOWxLWewSm0Ro5ymjGto4l31vaXdsA
r4l06s74Kx5HlcLXevCACL9eUyXLbw0k1x4mvDg0ofiWNDgYuyWUa5ezyUqqegoQoIhfPXHGLmg4
YMNU6/UGRP1LamSbloGvq5bzUnHqqJEfSWd+MCaigTxzbWo8YPrS1CsAv+dZExsXgdN2Hlt6RO1U
PxXLbB0WwURKADvFWzaMCeih4Rfh3AcCxa+s2i0yrKfaKfe1mh/yAt6wDZnrjAkfW6L1FyWMAxVL
IkBU+LvRMGx6UfTcN+YPqQEFZh3Oot6Z5o3M2E10rXuLSY9fSzhyP25q4oaqJPVtF5NnbLXfyU4C
6E3AXdvQM7ZCL2DZp2cgeZqzHPYKqCHGuAmqukL5tgF2WPfxMvpUCmbrhozHE8aKCOluVB28wtjD
Nc34K6LJdxdpbztIqY2GwSEJxR359T/E4kJ5Ogvjmt5o4CaI7LwqFu9xNV5hb6yvkTdGfpVGTRBN
+GVxWQOr9aDKETylb+oC3Sf5WA+kcfqyb7dZ0d/P+WTfjzh7Vio2dZ/O2Gg9IMjfehgNnkuzNw66
ntokaxvNypLaieyO/cxEo9mjXM8T1jW7RgXv1OGWmftSDokZZPZyLo3pQQf3pdev/ermA5Vs8T6e
vauAau8hTZ7CPLCj9FiVZrTWIbHYxDRUCq79zF75mHvmY6yX1oF7Uqwqw/jdS+vrXNXpGnj9bhLG
K42M3QY65r2IFoZYxbpGfJ+U5RMnrPuMgEGCfptVyZa4Kud+EzUZUw5g+Uqm3cDNad7wxnEPKsRT
biZ8XXCYXPTlPs1KkJMqOXGkOHcNWYGtKfdIdt6dcQSPKX/DqiLKH3id1UnzFHtdtVIlc7IYkx2C
v27VKuuo98MvoPWrMSgyAV6iR0eDuXeq6SUa+FPTckvcxtm2eGIzUggN7bzY7pvTQkkL1wLDabVV
1KNJjTT9lOrTQ0GawUqX5Wnup4OWDQWMNEC8cLxDEjMeFRqEzBjShlt2up/pzi9BqVdxvYMyhJ3C
mixn8yHJEZuNstsJFonfLNqTLPW7zhHPCFKeKcqBjRcz6tPucBVIrkRZH5dFnuZl9psoORhVdiqm
QmB/ckhVzNaY3M/Cvqr884OIjcPM5ttEDjqBfjzqNaU4S6HQpoElmRUBKUSaPaXd8guD5HNrlji5
iunSh/bP1vZeiIpjzvfKS0Qfg++E+jnNIxAV5+qfuTSOzNbz9b2lHCfyMwMGXRaQUW5vHbJFQ07Z
jQXqe5Em1mONVGJD5sy401JHrArDbl/tzKnuqijF5oWuCuFbhNhtdmJORJYKphzBs9miUu/QA77C
c7Qn207FnR3qxbvWlD3hQYzT2JWvXz1VIj9R753dS97+PzW11I9iZNiyJqX9aod+2ETVCMeneMDM
srADbQghTLsCpLjN4nNv4GvWtQIrtY2jfT/UVr9v0XFvnMSwFAS8o22WIU0OttGoIgCjLmJ8v6v2
MpVXqzHzCih08rhAuV312dFmqKmPwxQ4XVrdgbNNTTxbi9502OOz2eIr5ncqEZllTKGOlM2Jw/+r
yE137djqjxFc1m+KB1G1IkBgu01/Ywi6pKH3vbMd55MgoA8CM257PzMnq3PHVeI4K89e6V78a9TN
0k9Q+0FjuyuOhi//lGZx21+VLCl/TL/wTfgOKc78mo4Yo//+2R/kccibPI6mFcIbeaMdk4opDylw
kvNih+jhiZm3FkfRzd+/6IOYF3kTyZEawnWjUQ7HPnwq5lMd3o3pJxFif8xLJQVI3mRyTOOSCXdy
rzlG7VFr282wpGiyDeknOU0+SX0Ap12hqNgaHr6lmAE7vkef9uPf/rSbAB4iLpamyi0q+9RL4zw1
OpDJr3/76JsAnsnQctpx8V7G7PBNgaGt+Ymh4x9v/k30TjhRcWBkZLtGuTzkLO86xcI3PNTi8e8/
/6On6yZ/p8KuqsYoiY6O+G3Yv5za8YnuK4bnv3/8B0vwttaqp7ZY76Y6Py419Hzfk4Wt9ztHRhti
stF864Xl/9s33STsEfhFmgzB4Me5eHcA2jqQjZDY6zzncNz+W/SkuP6Z/4mWscemFMY1gLXGp9Xl
Z5DulVd+Vjd/XQx/CHm5rbeq5x6/1th56JumDZkVgWmOn9yHD2KWxM3aRmJpkYBsEXyb9RcjVb8o
gTSRvSE8Wuye9zNSfSSU8t8eW3H9C/9znVCauSjX6c2yxZuo70x8HUX7uoztJzf7oyt1s54BLAXq
s4aQTnNZzrHdgJGj//7+90fpo0+/WdJRh0iRKdU9qNALbHN48NLpk3jjjz76Zj1PA+InL108Uvxc
shmqQCuc7JOL8sH+LW6WclmbkMiEehzckGOEOYijJcM+YGp9/vt1+eALbsuimrpYXALc+qPR62qF
wxOlpaXUqkrd+79/wwfhSrctUY2H9wyjtjqG8xwzSobxE27Z+KcNcLfVATEevdRu7sulcs9LCWL+
b8/rbZMT4p12WGwSztwZlFSX2oX+B6jkuB7Wavz0sf3fW/GHFX5b59RGTdciLggPk9QYobKtERYn
TZ9IVlu+RqhuhZG/emUSNFgiPnks3I9u283aRwVRSI1z9dFzJuOStGP10g1Ww/EcHc2qXMb8EEIq
7EJgv+eE/K9NHmoIdLGe+3lf0vLBsWil2dMYFMi/76xMIxxGeFiGGReqtU7+HG0s7ji+Yb+Qm6xK
IXgB94HunW4SyJpn7Rn1/HKqPNFcXETuCKOa6MhEDI7QYfmm1G/amLitLnIJ5yc1llnre4y82xhl
VGD245duzuTT0I8o1i2dEXKkTmFxaw1P+OiCAk5VwehQCis+oQoABrHGLOg7LPHTpHmHFlz9B4SB
iVTbsMSpWiKkmgYn/kgz31wTRamn4uaL1ev2wVvklXzOnaCMW3OFlEcPVKvPe492i/1olHSr5Mg8
SgeFJHkj0W4RER4KMVZ7nA3aTjPKtPMnp68C1yjsk2kbHXJrE6MYK+hk5hGmuYSnTq2YzbkeCpn1
1gT62kRmJs8u6Ruf9WX8+f6b3nUv+s9mDLFTz1oRu4faGiAlY7biZEeGwCdr56OPv9mLUWV2GGgY
Ufr8i0Kb7tQXOXz24X/st3CE6d3sxfOidWOckZJQuuouiZI70QB/QRO+dSOQvDDrNYKbAPMDnEW6
d+vwk1f9n3dq07vZqa0MFL3lEErGWzftC62KdhPD0idprh9cNPtmTbo9wSN45XnFxF1GUE/96C3G
G2kc/9LDwnW7jfqOKd0g/gW76OIh9IN2wXsZPS4A+p+cFj4YHG9L3QxD57AwsLAI7AW1yX0j/60z
/mbi5e/vgj/fAEu/ea4GPRrcmvixA/oG+tHiZH6KLe1f6qo5kOg3z1VfJo1HEAQv4uHLXBF8QRrO
UP2Q2de///o/32Bsqf930WlaVZFxJ5ajJfr7ZZm2OQa61Szth3/7/JuXvdcQHORO/H7lKgKcluAq
t8Y09S+fbt4WuLUl2XhkWhCXqb60BKg06jU2P/ls8b/Rr///W9D0rkPqfzYkNMF6mktUmksFlyyU
0d+Nw7zxsDKQiaQGdFievFZdTsQbzMuXbBi6o9bn4aYZZ+OlXEy1XYyu/uFRsxNk1yQSBWSz7vEo
kP1lh9t0GJpTGF2FG0U02w+eUYYrTI4t24iBWsAmUmd0JqpTusrcDwAFwBZN4u3KbByeKzLg4QU0
/QHdkQT91e3fJu+li16laiOGqy9iEaHvlaWxrTNRrpdlHo6FxGTdXIMJjQ6cjD60yjcpwUEFPaVn
BywbpqmbchK/MNc7steuqshwi60Bx1jUpoeQT91Cr01kldjPXSpITywcjyzsClujlN7aJGn0Oza2
BWQ4NastWWrhVwnsd0SIbr2IMM/vptxFd0oRxUUYerMTRE6cFtDgHLdFbWxLdChP48KLGPUsinrC
CxBJiekL+KP5Vcu85mJHcV6vMOEUOzeeMz9G13hXFx6o5lxbBJn05aOTd9RbVPW1zNw0lwKTrw76
tMhii/hxeTTnpDnIWkhg8VAenDn/gU+OMpnRFhVBHprapchwX2UnyrNdVLmCX0PdjYCU5LJekP+n
ahx+EvFgG2rpWpNej9da89Ao6aO3aRG/XOVACg1ag9GWCB0oYtQllplkARJ0SAltIhbESEVFdFWK
nXUGhgtlSKmQxeNjiLwHN01inMazt+96xIBzT5N61yGq8FQpfKtPCBUrQv0UlS75ExpomXDN+IQl
rb2qWOsVThLCrJ0etddSgYbTkP5ZuO+fT8/MCP93oeD9ULLRh4VjVP44Iwhr4ZbMl0yzf9oSPP3v
i/3PQ7d526eAyy3LFrIqj1r2UhWF32RvkXyS+n2mX0R/NyefNWj8eUc37Zs9UeA5dEKyJo8zAamr
QSeKvYyjt7//FX9+H5nezdG89KJZRYS/HGwEWaGjESYVo0QmUcH5pPTno2+4/vf/bFuWN83WjHDu
YA4vaTauek5ZOXREH35yIz4cdm6mgty26oUn0T0Ia3weWvFdj40dYvWfmt6UKwlNvq6Gau8W4r1n
3awTJ/lk2pHXR+oPe/JtJ0VZW+jMLSKqTVj8HY0QCneDQ4hcY1oz7lDdPmX9VDyGeWwHODaqjaXV
3bnCJ4DECtOb6yAYjJzW2DKOhz97Ex98ISrMYpkqpy28S3pCNKJTflwIzW+0mQQgabaN+OzqffB4
3RYsEhmqsDUJ7xDKKj4acsi+4EeNn2nqBJWOYw50fV5JX7n40zDHENcXpvm+EZiEIyQ8b0ibhqA0
kvD490fyzzOAeVvGqFv5MhrqyptQxwd1sSoR7GSfwtsfrNvbFkbg3zgL+4JU8XTsAsQDUzDmgl1p
RuOkamFudWseD63W2IdOr9v6kwv9wTpwb1aaNAk7GlvXPdjymVirrsAo4B4KOf7j59+ss3JuJ1Ob
kFULvfniNmh54/go65RExvEf78zNQrMi0bsjerADtOvarSvO3Whorjbcv9/5jy7R9RH9z1YxSwWP
udgOLVZaVfhVWQ8PAN719woSEl8GMiH/79/0wUN/G2wOVd+ZIZ75I1k8EooZD7hylk8+/IMH+Dba
XDgV44y0rUO9UJqNrv5cFKTvp1X6bxSNeVubWHt2K5yccxDJSoRffFVOsypi/rmWFqp/vBvy/96N
WvbJMlI9dQiH7xbpJ4TVrtuOFGWwgL/fhevk+ofd87b/0LLyCdOvIDNdlD9MsnNbT9UbVbF/ZibR
wa49+2kxfBJw/sFtuW0wtM0etWseGcdlIECx0VSghZgtFGkYn1yxD77htsLQnDM3NgiSOI6IjIZ5
2uA6R4z3/Per9cHquC0vRGoI508iyaEjZFOV30f3e2Sd3PSzN8FHv/5mg8oMPJ8jrMyBXOVdPiNn
JxFhu+TjJyjlR7//ZoNatDhDZMb1t7XFCLjqw8klPWs1RDFtijqO6b9fp4/+jut//+8ukiqER0Ji
d8h6EqVJ38BF0UyfgegfffzNJjXW7UgWR8pNjsmys4fpR+dGX1M48L///A+mV+c6avzn59tEPS5N
Kr1DQV4aR7vUJDk6+l4uvx31yUhmXD/rDwvPuVnaTmxbi56Rx2Xnpf7oGoZ7jjDer1IUayerp7c9
Th0D4z1eIhLa7QH+iXCZmD0ziAdhrantwcylafouTdGR97GjLrNH/RdUXuF3EnfErPoXt7FmYjux
ywwaZvg4ibTVUERiZ1k6iY6o49dWb9prtK3ZpcaBuCuT0PuW9RFjetIqPflkZX60398826qYhNSb
ijd62T4jHDpYXvzJY/3B82DcPNYa3V0EDJrFsVXhikRxvJdExRT/BIiYzs3wHyfL/3B2HktyKtsC
/SIigISEnJY3baVWuwmhlsF7z9e/VWekx+2qiujRidCRoIC0O/deK8tN91TQ6rBvDCXJKYrCkiyK
N5eb25mfP5cjCuJbauq84ehbotzaaWSQYl/C6pnImbl8izMtei5IHMHNkJVnE4zsxcYEE7AA3QjC
sFzmpBIMJdlqX7vRLEISj2EfZ0hvDq6jsrU9dclORliAMgoJgbdOxT5hYfS1FydnTcpK2gGUL8Ml
ofNFUFYslV9PEOzLj3JmapSzVhWmSR3VThMdVbnLxdEuaFixt/XBl3mDOlbRcGUOPl3wk6Fgbm9T
YUF5Zl4TQrJ+jfWPgpxs6JyhfcVRdm5zNle4TeC+jJ40j6OV9t4HyND0jUQv/0ci0xhQfe6aqKbY
Qn3X+xTWuOuuIUXBTYp0+ePyqzz3hLMPlRTMZ6bLvEnJ56Lo4Kzc2v3PdrqmNjkzttizT6UkhTg5
ZZcHqgaOKTxlBIsvl3/6mZ5jnzrtP3NB2LRZMuW2c+hP6aDUw4XBc83Q6NoE9a95Us4cr1n2bEar
tSGNs84Yj3USP2ojROX20XHxewA2j3ySqTfU8LuJutK0z4w4c+Nbr/e9Shs2QgOliiR3gQAr/jhd
8PvyOzv3uc3//85iA0RaUfDO2pNwiYxRx6dscLqRztPlG5z7KLMhWYaumPLCZ2aO7GWfHEXyfZL3
lNhTqvTn8i3O9H57FqYOa5lmUB1pshlnQqStEzyBZN6Gb5WenOxIL3Czr2zqzryvufetGqkYybWc
clw3oRA/RnnvlRtDUnLSQVu8/EBnvvnc/xYMmuUgmSUbS915yd63vqFr+NqlZ93bNJMqqgWLbt+0
TWoSpn0BwLy1+p+Xr3/qBZ8MkNase5uBH0alz5FBwEDyFFPkhLLDK6+Mj+dezOnP/+nh+ZT7Sanz
9rXWO7oUnnRm+krNwJUDs3Mf9/RQ/1w+64OporJzPEoIe3vZEzxqtYSzepFR9kxW4RcfY7ZozTsH
NBxZ1MfcgMlDKfQEswiG5JUh49xjzPq0LOrBha1Buj0FH2CMFgwfi9SIF6xZL3/lc3eYdWrIm9gU
xcA6q3Eop0kWjU3Otf0UqefLNzj3oWdd2jEyD6QXsY1EOu++2z/noXM/eexEv3R9MWtIder4ukNS
65EKRH3FypngvZ0oSFuRuf3aLWaNKaTMy58sIzu66k7ZPyCt1vbXOtl/G5V/2umozGoCZFIc/a70
FpRNTgtCtV/b+ItZ64mcpAsqpWfHGKFy9pFwjjJe+apngoli1mzylLj8FEaS/cR0LzBD60P6lJaE
uXXXWrcF6NGuDKiQH7/W0eYeNSjwfoiCi1R1D3KJKjyqlpUI15EIriSd/pe4+smAN5em4R1jh4fL
94i9JdpYEa7r0kli2EJt/EwBgv+XBOU/qpLGwR/IKAekQyVp13mrnDJGoLoQTMZCElBGl3Vn+4W7
x4USrkKqJ36nfgEFFzQhJdfp+GCPFCWkrhcvWaH5q7pL1NPlxnpm2J6n5U5m4oVKduWxpwppU3AI
sNa95lqI78x3nyfm1nVeOCP5ecdavoaYBNw8uLXFfUCetzGNkE3zdRV/XH6SMyPHf2cP//QNEJ8d
8FJBvYUM9hl1hrXdYZAZr/Tqcy9q1jtkpaqJIlr7EErELxpA41PZ5ZWud2ZYneeSJ/gSGjG6IxrT
hMODdpkA9++tn7b58rWXM5v9DSjSfaon8JcK+GWF4R1q09ZWorXL9eU7nFsezzPJ6yBKWju0xmNW
OQ3V+my9bYLtm7LmmUJIpsxIqOZUn4YnKUmwMcj5/1p3N2fjS+DnqirGdjzauLpCykhPDja0Fl/b
/JmzSakqoKaMRUMz1k2xKgvgHnAb/FWC2WjFydTm8is80wr+J51ZUuBBsQwtuNQhJVBUFN8E8oVE
9dXlG5zpIv9ZdP/pIiXRqCyHIXX0sz959x6jLczCv1+79qyFUe+uYiOOvcPImmMkjDj0HzpkzMtX
P7PSnycvu709kE8Y58e2pNI3NibUjTlYrAXQKawVSjTLNtLEY6q89Mqa8EyHnyc1IxsOyUJUnFla
U/wNhUmxiXSqgy8/0JmRcZ7DXOWZ3Td15B2KqKNYWpBnxrD+VjjUuRFWDGBgXFvynHuQ2aKzoUCv
mnw0PdE0PjRFAGgvIkh2+TnOtdnZsDiwSY20gIsHGXrd0bwJMnJrMCt41w6PTw3ok3n2v4jJP40W
sFRbJFWYH0vAlPegttY2aSrLPIdHUofkRKQy2V1+mHNvatbPAWYbQjlTcawscQwK7WDI4sqlzw2P
8/Rm0qnamrrE/FiZfz0E3AGFwWWKcykXi84huBOewuROs8zsK2P+mU8zT3duyxJAcRY4hyI3YOSV
RZHdqr5UHH8VxUs8Aoe+/NrO3WjW9WvFxg/QEVY3I1iKuFzVENG9niO3+Olrdzjd+Z82IGOWuk2h
nZSoKEkjandD8+BKanqij8t3ME4N9pNmps82BvFoTCIbB+cgp/hHbmlP7gn4QOr2LrEmb6E8CZPb
Zmgr28OImUoY2lNTl6+Xb39mZJ7nO0JDkB3VuukR2WOgALRxqCG0SYdINxXG49duMhsI2HvGiiOI
DLINyJH8PQj6ZXVt/D/Td+YpjyrpDV1zk4rUCBvf0PjOmv/KGHPu0rPZXVDXC+Wicg7C+TXoj5H2
fPl9nLvurLtPowjSquRIIobXPUDO1esrXe/zMUvMMxwxeKXYWRN5oLjqPa38BAYX3lpAKpR2hn9A
UW++8gjwKP5/x8hTg8pGxcIndIO7Xjd9AN2wrb528Vm/NghGyZg94bHxxz+VVf5V2bWlzufTn1Cz
Dp3bwk1ajeBgoapdYQxHK9a2aUapfCvuWDGuoP2A3RmvjL6fdy+hZp2bDEcRcqrNYaRDXVL8lLdi
CSTn8ms6d/FT8/pncELZNyWxYOHbRO8OQZeIIm0dxMzXrj7rtLU5aM5YuOmxr8VaZXCSBCdDrc8Q
+7UbnAbEf35+IZMs1EDzHIjWLgcDgD6wMXlt6Xzu5cz6LioluwdHkx/d+KW3ICm6r/V4bfHxeQcW
85wsLxhdUOl1fpSjHy480b9Qmr2+/FrOdOF5epXfaFFK38qPmmm+ehL+LqhCiEgt8OQsPY75tbzF
MzOPmGdasQsCG40O+xhOpfZgJyPJqtZU51sZtP52AHq5abqKs1irybd6mrWroT7RnTpX+5Wruv3S
elfME6+KqAzUcKpSyrJy00uYra72+/K7PPOd3FlvT4LOrGLJKV2XdL9GTy3DCFjG5WufrvG/87b4
ry7pn+Zrtd2AFpQ0uBHneK4BLczbtzI4geUA5n7hHjrZiP+/iwzxaevv9c4ecfxONsUNmZOPcF7W
GHI3l2/xX5Hn/zwH9zh1oH+eA/qpPmVF4+xTxEbNwutk+FEqSK69rORjAfnhsYV/fIjsYnhM0clH
CxcM9dFPrXE/5HamA/Zx4k3UV+AG40reZE2GAwEUxZUgxac9gl84G+ecnKzGILOgfXils4uC3DsV
Y3UPeoHjfGEaWBEw2nRXki8+/a7cbTbu+UPiJ0LaCWk2Rgdozyv9O5zs9l4bPFbMYDK/MsByo9n4
N+iwGcEoVoesidrtWIl85VvkwrYO9OzLH/fTQZBbzBYaOpyFMQHSwNGqerZ7c594MGM7IGWXr//5
u7Lny40xaeqqsa3y0Hbh0kvhYSfWUvj305ei8ro9X2ZUtQPKKxfVIan25fRjShVg82tRiXO/frbM
SAfgQm2PI0Cv2vvSsboTgPCIPA3TbgCa4/I7Oq2I/rd/2fMVh12BSkz6vjsMiGN88zUkTZj/NP4b
3DuAvOrKfT7/1vZ8qaGgMdUpXptDzrIMDWEHkSBuYiAdZXWlxX6eLMDnmPVEKpIxGUSqPFiJ9SsA
udiX+qbvMiCr5q/JKyh9n4qBfM2UmHRqAuvowmtf6/NRwFazfql3ReKbwxQd3EbcEMZ7p3QKdlod
fCNzRCHgoDzk8hc79yZnHbOeBikNfSyIWwBHsqEyT45H4Fjmfy/f4NyjzNYm0oHSJAjeH3JCJOvE
TJInMxMctgdy+tboTvYYdAMslct3O32czxrgbBCgTlM2KLyzw0SWyqmJ2wdhe+WVZnfm6vPlSu+5
Rkotob13SjNchqaWrQskfl9ZG+jobP//5GSl/pQk3RgR1sFAKn1d3xVF4F4ZHs/99tkA0HW60mok
BAeB4GKlJZW6ZdEbXJlIPo+88ONP484/M6vlNp3jd5GzF9Xwuxoo5CG14g6e3kebZD/1YdrEcffU
Tep3pCEFvvy1zzTe+bIEYmxsizHMDq4er+vQ308i2tfGtdHs3OVPr/KfZxpl0KTYXCN4sKO8H8gY
+9vZBjhh3XGvvLdzt5h19E54CIXYzxwD+w8FsIsxOPbR09fezqxr510BKl5oBdu+KVpPwjWIgVbx
fSWpZbh8i3ONata5Ra+CvDqVW+Ggu4eesk3N+CupILo9T2nzu1Q2jR9XiCGR3NvtsmTfrdIY1cO1
ePeZXz/Pa4sjVGZxb5QUeML965Cr4g4br/TmM192Xh7ctaOR47ApMVA3SLAhg6yMJCoWVpoE28tv
/9wtZu3Tj7MJ3TPQrRLKG2LlfajJo9Pn+8uXP9en57VrjvCxPXkchDspmTLBdNCdO419sRsND1n/
21fjX9/tnrPo+fINz6xR5lVsyPqk8hOvOBoh1j5fYdpAnGbFhANfLt/h3BeftddOJYPCZY8vso++
h1K7tc3p9fKlz32M2cwTADu064Az3tJUp1Kl+pj2443uX8MIfb6D1e152lKryVirOhpU4y3Sdb+t
KOpcpT/km7NsFsJGAvC1McmazRQe3EiwBggrJeckoWeTW61TBXvtUObMV57nME1VI+Icscqxw2Xc
j4856aMh1HorvJI0cO4Gpy/0z7BtcEbt1piDj9BOEHoU1d52c+QkXYk1NxTOlQWi8x9H4JPFxryI
Q1QWVPMmJRsLyxn7Mr1R33O0PiAacrN8aBsbqZIp8y1/UzcW0zBqi7ExKTakptY/pmFjviFmE+2t
FXUSXaRexPUuVaeaE9/vMgRvJpwfBkfcySzTev6Jad/lBmVpC8iPAPDDPuwWXVtluxhaBVk2yFSd
OHQg5XFEkE6N+G5oYT6Adh2ng3RRsxSK4xw7nVpIC61+JzzL2vcAoSlty+rNKCvqXAyxTcrKfkxj
D/lLaw4vghUyjiGR3VUqap5iziJe2S36ybKwC5XsyAXpl7G081UF5fXFoboSIZ1RUgok7qkj+IZt
eKA0d/xWk9u37EKhrRHzBNiase0MhQITm/fuovT4VFQ2ezveAqq5AS28CtJ6U/og7scOl2AZiGnr
xiboWM21NtOpoFcDK7BOs1St7Nx1dxrniNmYHII2Sb6FbvvHhvextP3xrtHgWyAB6WD5o5aZsoyI
WfSs9UO9qsKqXPZQP7dmErwraXqLXrVsYjx3H6ceKrYeYGhGMA/iR5svk1J+R494gzAEgnGQDzeV
6dzaJVZcNwaN5QAd2VAvve+YC1YdXD6MnNB8M/1dOykgsxHfngMgpTctSGr5ieGvu846taS2CMAt
b8y6fIoG/3dbxH9Vld+YtnzSIyPbuujs287/wRizTa1QW0Q20jhhDYLkleYm8my58MpKhwaMFIMj
0M3UFNkBJjkZu63XT096CH60t72bTGRiaQQl5s90rboacqRqn0xYkG5cYUPR9oh+f9tm+JhiGEbF
m9SUefnaqoUQtZhsFww9TsTOLnzkfwFezGKXnqCOQSaIKwCJxUnw0JBis+2T7HuJ+BK6CDjdVFPD
stLbNxXlEcWn+dZG56vpEbG/GCAy/uJx0zZyl/jqvXfi29O4cTLXvZ6WBJaS7+EUvvkJqQHlROZD
LjhxcZo6W7UF9eGemdylg/GCtuVZT6NDY/dr0AGoe5S3lVYNJbd1YSIn2bQUaUvCT1TJlWOmjKe4
Rti6skxG8r2QJsF+2Ufmyu7ET3R1f5PUfrN7IWjc/gd5JfeFkiFo6+q2afIbrwxvqzCg6jqTCwJN
+yIbjlCjvtWhOk6J+DNUyYeJo34virJYgM/85qL/SKzo3rSS35Al32yl3/AO2d5iw3ECC2FgJKZ9
CxldxR3nKD7pMWbm3dhF/lPmzp2YoBLnYf4r6l1jBzSYr+eqbJcKIJld4r3kJ1YbIOgKNFLjgCWH
11kodBmZeYjiqcMcKmDyxuhqrMLZIchYe63drDXf/NBT+b2KB8DMwW3dyjtTiRsv8rJfadfrgI9T
kihE/6sKM07vy7REJAmM0ye/UwWiAqgtuJehS9KR3CeSibFNhdFbkdCQ8pCSx8mrKLDjnA9bpLNS
nXinvuxJtTgRSW3xIhdquZMAAbfVGmV0v08s+EoKYjUtG3kGjpBh5af2OnR7lATRMnRcUAha/pJq
mYDmhyzetdQPe1ITPdeLfrZo75fJZOrbrosYW3NaN0zmeG0o3YWybqC3Mv01SJljbvenuFtk0iLq
GLG4/9xawPinTP7pKvOhT1BCWV6K+i2hRtn25f3oDNZKi9OXIq1v24H4wETm7rLonR92YP3iOClb
wSUziR45zsawUhMYMIjjvkvA+fd7O6i69eS1zLrS3uEPeGpOpPxq8tSDgfB3DZ77Phr7nzq58itF
nILjFkD4zTRpK8NzDoDz7hkCvzsRFTQsS/KFjU0eNL7O1OQn6ziNW5R4JuxXiKwQiQucCFgTxIRt
I+maV02rnvHnfotl+1CYk7bIVFEtozSKlkNaw4SKyifZlvZWd8SvYhiffcpDaJWk0pmhe0IzvJNw
u8qtwlrZdmEsqsr93ghMI3VbHcOgvhFWewsW+Fuc5fB3wcZ7vRwR31lvVju8ZKPgdRTk89luu1SN
AQbeTKj65C9i6XoivP2elf07DPG9RT3/otEwjavQfIPvAFJj7N8n3yjWXh/V66Gpu70g02es5cHI
yqU/dWsIr4dKh0DtjYDQGkSIi9yW99T23qPeKJcygG6Lufe+Sbm8bsd7VIZwQFzUiyPkC6bmZE2q
MQpSP+vXRIn/uKoo1maX18CBh2llu/6BfKZ3x2bd0Q7hXyacbHEi3XZ4UxeYk/QlVTsAot2osG/H
ooWS0UA5rlxz2pZDe6SEc2mHhLaYbHGNgofX4P86rn2KrbWbyYv/2kG0rloq/TOixWSAhksaOebY
+mgL/UmODj9mMA9MDDcZ9mkYVfnriJJkQwVqvOw8J1vLys53+qglS5ifGiKFuNxivY6WmoZODvhX
CbAUscmkaR9Nonfruj5Vqg6cM1mlLBbFNPhLL2iKjbD1x8zHdpnmlbNQmXz0MlTClV6tWBD5W7Dl
gnYNb4uJOny3pp55q+oHZED296RJwa7LdOB28alhIKimuqBpH0ShQwlsePu5g18OoR1jBDzIKKrv
pmoIaBbh8DR0460Gkn6R2hilp9b829TeN8vH7RuExa3eIwWd0hwTWcN6EOZ1gPt9WXvyA9rvsDdt
o7jl/3N2PLFEzH1HsiAaa+pyQ0jchsHcbNbtBl6N+QgbMbqPCiNem73uLQuZ5y9thU2OCcxfld2h
hy6WWskq00I8ZUDSV80YmPSHH2XzN02hv5YoSLJmwjtb7DoZPbY5EROnBj8PgO3Qx/6W2k4mc5FT
gdgBUiv5pI25mjiiSIT3RD71MgYDDmX/d+uiDoqHu6wo16U+bIHYGAtEM2Q3In4t2uYujMNVMwWo
I6Inv7ohQovvAxW7lsnl5FnHwhXbzMiXZWF8TFa2SyZjWzfRg6jjA4rtdUEy+hiQ01Bpa8Psb5Km
2kZWQ+q+t5xK99XiuIbD5PdYkBbYgH92nZENu+OvyBXkIf0xwDWlbcn7Ibmj829xJGx8118mWvWS
9WT25v6OBQpyWu8h1wFXhMM6z+Vb2MvH1P1Fjit0/PABL/HSGQqAb1N82/ntzUSCJXqyGMqLZCcB
h2tkWhYt9SKW/NG2plrbOH4kfp59ksDe8Avs3Go1auLdiPhVWlgLVpl/Ah+rrJ2xRDX1YxgWC01Q
9Yr0pBTMXlGjv5NgsEyZmmpzHRZmQ+1CiWxdbvww3VklMUbLYQVkl90Rbg/UbcQHypueAuQyfV0v
rTY74ihf2EI8kiDtLdiUMCNZqF+0FMKGxfTbYXGxuhe7ejE7/cY6wb8RIK2bJNEXKTQw1B5eUh5y
2+CMsrQ3ZVQmm6JUDgAEcz+0SG5lqbvbtq6NrarxjaAx/evhQb5NpUgOeRcjbY4QW0YO+FajnTYd
wmxpQqWZunJXJV69CqbO8lG19/HSMzRj7TVDvQbuA3W323T4DpCMZD9j1e+7msO/MILj6GGCsAJE
rA1vrumMQ8t4X/i64PgseesFFHQvNX8KhL0QpatVjj5zeSryZLjhhZlWaWxGsc5Vt6yUYMPm+OEj
hetk7AFGXwaIQZjUGYRLYVUwdPJ8pQeNtSiAMXyrC8t/c/O+firFCC7b5owsrYrmZ6Zl8b2um+4H
7TLfFy6PxOmvvw/alAz5OItuSGfUb8IoiLa+cmuG1KkUizhoBL7VofAfVcCKdgB8v7GjgM9bycIX
O8N27DWnJhX7tB4z3UJkHFTu26EufsbFAJbVrLPorjbGbNOWJihhprDwJk70qXmIGyfvkGhVk7oS
2j1tzD/Zh1qzQF9AtLXtlSyPGdKMoqQy90ELX/T0yba+VI9P8GEWOHFOLx8WGqASnBe1RsZU9Sct
vpJYzMVnoRMHETqSdZL0VRe+eHRCPAL2mxiTq2nTn2bC6PYcsZHpXgnupPT22EyrCMqYAQpQWDl6
G+QLOJSxZj/Yutu4i74K41sWyt0+7lX/bbSkC+Od0sDFFKQak4k2rV3ZZr8tZCyLCsMC47hEyF73
1yBCZ0JJ8yR7kHYSr3xgHNKysU/DqGCD0jx6ufW1CI85azAhPpu0MEvz0HMI3mrPlv9zgDrypUDY
PE28bcdOGbIyDwFKPr9NVq52b5bxtaDkKTL+SWOfp4kTcXDc0fHGwzBGd8AkoZtgl53idebZOEmt
tcXxqWFOtyYLBhPJUq9+Ele5EvQ582n+J3s8DrsQ2hB5kcGwCBNzOfEG/bq5cvkzoat57jgeSbgA
uTAPdf2rMu9MZ0vGwtK/Btg6M1D8lxbxT2SsGa2BUyZQbobbrCeLFYj13g3Fqmp/gZpcXf7+525y
erZ/blIYhmTvR+ooYaFF7T8NdX/UEElE0FQD0/vamDHHm2A4QzgSjd4hAvu7wjsM9036YClM68pz
nPkWc8QJVRXMfFnmARgatkY+vY/pIJeYwX55CcLMyy/rzMDkzGKtfSQ6G9VJfSysP+hvtxUK4tQb
Fy37xQyZuhREv6/l0J35Ms7sy2BxwLhmpQRGu+V4WwHuR8Y27JxufflhTgeVn3RNZxZ47WUIwTsH
0S/oemlp8UWsVdJgxDL/doaxS/t6c/lOZ+L4zunP/2lj7uT7IcsUdCOCnXiOD8sNvvjZT+POP5f2
9dR0B4uitiTPHrqSpUw6rInMvk7DtRThc79+NvyOdZP3luVR6VI92+FTP/y9/FbODE5zPsdUd37m
yYDzLEQcUqHuqaMnBKwPly9/rvnMpukxFkMuc686JhzLqPg+iKcVJpdlbXxYjnfl9Z95hjmfwzc6
1Tgh72Ywb3rtmfSvon2//PvPvHZ5arb/fNnMCvIIBGh5DIIHQ75m2rfL1zWM/yDjn7T8Obiiasve
b8vR28eaZr5qKjXWpqa0PQpzf+sXAccQFXjjqDKLk94Nxzcxj2YP1jnd6H2Nk85QI1BOq8Okx0b4
Ma5wiPXdMB0REEYPaW3oG82ImxU15eG6k77zZsdOe2cTXlqyLtFvg9yNvg1mTOZAJ9jJxWZ/MCkV
21QNq3stS+6Rfxkry+ywWEKb3TJ4Brt6VMkyKmGwSjLXowVWU8fEam0Zf1IVj7/ayQk3laqBYk7N
SX3blPdF6harzMVqsUziqdVXnENytC8780ED7fzk6W5pLBwrH98tb5BEUNwWzniYZHvS+5xDOJTj
zya1yCIMXP0jI9bICJF3G08Mzh8dneuW8/ZEX5pDVuyU0/g7JStjYyYmGtaMSZfN9ClMWeO1a+N8
ugMXlK2JNFff3Ua1K320yuVUY/kibFZvW6kNd+wAnQ9rHKtlOTXtpiT+s3YndNKZPNGAJhzvTxqK
tN+aJKQSyz6+VVExvVmgzfaullXUwWShfgNOyDP4pU3kL4LKRD7XVuVDUNIBKjNr25UDs/YuGEPF
Czaib2NCPKSuQdouqOaO7h2KNd/rMpW3jp1U76UgrmaouN8p1bG3tfv6Y3KD7pcJCnFrxhi5y2lI
nkalxpUB75xtvCxvh7yxH+IgmJa8/3SrVC9+BEmFxFc/Gf9sZGxbu58wq58I2MYqLkzSlVrHWw+a
5y+xfE7L2iXs5xqq2JQaP6JEEfRDjEKixAu9Oy/z/WVlaIg7nVM0lJTYV9S24dKsNOcZHKOJM7wN
7wZXVPmKU7Bu21tU26BKa+/cTgzbrhDWYugdfTs2vnlsMmNEB4CtwkUCt0O3yLGNkBZRdqaK4Ger
6+o0u7qvhYSNEta1u8W9yV6wxl1ZhtFzpnTzecj4Z27WPg1mmD5YXpRxeSR6rs3hGgYRcRtnyE/p
F/ddFY0rN2ySpVadItya7Zc3hVGxq6vSYTU1nCpY7oOK2w/eQnPoqSE4tR2xS2Hbbvoy1Z5tsxnu
c2cEnacyD3xHEfygBQY34DW7CO+qluKeClEFoequ42VYk51gydT+Xgy9ugs7YR1rP/aPFrSkdYP4
ZwGTXy2gxpNkblbEhHQ8lq3JMVfELZ4jQjbHQQLzJ8an9e+Z255M92b74pVK7UcYtkSbw2jjer14
aYpa3XWCKEyUhv593Wcl6bKcrUi/ZTvVymxLSDe40SXLIjUN0XaIx3wRTkbPoXrm3JNTHyUwdov0
2Qh87bujke221AlcJBvKByRUZ5L5Rd0OrxqWRTDnlbgbKqND3Zgnq5LmdawVZwkD4aMNVLtg2SKw
WLk1ayUIkDERg7BeJ12LN9VAR73k5D3c5r3dbMfSHdftSL2ZH6TpX5F5FDYpzz5gMo0YtqS76geU
gGY8BOsIXuU9pzwmQUfWRtDwiy2evnFNNLRaqszot5bIknWqynDDHhOotOfqawdg8TLTpL0fHTRw
00AFoD/42laU9bRC06Zth6kMdlOjVx9mhDNsMtPxrWaKfuvdqP2Gki1eOXWU3Sigzg9GH8eHELXB
OkiMF7aNzYOj6mHraYShF1Y2cuIm/PCIBTBYWEbnwSomzDhVnA97ifu3ikf3pxFiyXUKqnMDixCC
IxK1NRFV43M5WpylHStRTfdDKuTWsQ1tHbSc/3Lm4W6Dsq622gBh0eVDAmPJXoLTEUfAafEq1To6
dOplFOtpw2/fgjDNz2gRFprOTQsNAxMbOUE/JmtMfpL7pRPJ1jlXKUuOKzCD4ycvwn01VeWeqaje
sUTxUZcR2yoXVS3db8qL3T+5sPulSzjzp55TT5IlPbFuoVkbX0zZHvstZ4RVZWwxd02UWbs6nJK8
hCtd19HO0grMiBhAGFYse6m3trfrU4wTnkis16bpok1bNNQ2cSS6Lrqm+xEHnvcMESjfewGvIapi
sbFbgxBE0eaMOUSmO7uWK0CK0c4IRYSulbm0BOO4BNpubIceXXqQZBiZzdpf9VY4MR2O/SKOsxtk
bbj8AuM+itJs53fEGcsugLBdww5xo3FcBJn/yxReuwJdWqzHujIZZFV4pBCLf9m2/cJgofBAvxk5
QSAqK5Ii/e63ozydCr1UbvBqai5q3zpKt1lDoY/Bp1xUQgMDZkzJ72pM+22jY/eNEud32WN1cJN8
QAhZU6DcyfImqPiRQYSveNRje0FAmiE8H1qOH0Pjm5lbvzi1ffCLctdyarSwpwJHtS35N93QLSp3
NPcuSSlbDc7/qsIQvJSnEo4xN7O1WeGNdTn03tZ6xwathXYxtkn1LSIdf2P5uktEVPbwy4eJ+UDV
dCS/XRWZ3A7K1G9lxagQinorx0IcWyf+roBO3lW10tZRKhHZxoj8bGaJZa41r33K2UEzNA+Bx7EL
XmWI5sJ98r20WCtX/FRd+hzl1dYqrY9soN6EMYyZV+Cjx/P+J3NkubA09yUaOW/qgomD2aaTiwBD
+TqNHbUZmKo57Gk+4ib4bXcDsuL/yuBD01z7nvgLav7RUc53M1LOzkqcvd+j6jBMZqHYo+el/CLW
M895pbs7gq3GLle8IaXMDPRwMq5Kk5MSN6baTJIn8wO4+UupJXgBfGCDlTfmZEHU05Ioar6YSlKB
uql+75vx1avQ7TVMkmvZKBRdMrz3NflKCPlt6NyXwSxeDTysO89GJR+mI0PgOIVYFUv9TylrvH9C
InpmFFMMvTiSB/UzRs67Js+s2DidfAgRmqwCq/wmpfcaB5AOLZ+DPktruR2j1IZUj3pZ9faHsnUc
5477e2zbkA1UgZq7ru+VCd04izqOxh31m8o91jglem6PsZ8FXc9TZkPPYaMxLoaBILsXl87CrUMb
o6D9EKbhny7qs4XmkMcylIOxqqbiDud3uxJa1C3tyiVaNpqEKIMw39Mj2EUASvg/zr5sSU6c6/aJ
iBAS423OmdTomly+Iey2DWIUkwR6+rPwVX36iyROXXV0RbdIhPaWtPcajnYOOYbQTv8WU/w3yBIP
DUeo8+OXyM3Q6rnRAGdhBS17AQ1mUEXfHFk8eQ5OjiOhzdmdmxfUBm0ZS+6ngM/AzvOlnhu431K7
K3YKbdEtaDw9ykHDn0YHbAvPZZx0awteoAJ4CzaGA+wjlLMbW6iMpLV8FQ5Re3tAQznjOLJAM7Q5
IV/gLJzRvy4P9QVkjfdyTMghH4UGRmqc7b/j15IEkMJX7biHMvvLRPDsYejJxrN6vpXBzB0gRO2k
F2c7G1iIrY2joDdQWNc2AIGAB3CbFOMAhkmASnE4+Pg5sDcAeOnnyNAgKeEc2urxyWH+L6sN0Ijz
3Xo/EByS4X6Etk+LbWUs7AcbfcKLQJ9zW/Cw33hQh9mqkKKmUI8WzHv1L0uXMMdV8D4FjqfB8Zr/
LWBns2k8yHxSy8XjAYOh8PrbesgkGzF1496PSxgmeGG2AdDkHW2/cmtN2Pom5Jv92OEGAQ0j9xDb
Tf0n5WGyt6hLbpCD1Yli4zgIuHTuwow+QT2k2fFBgwhCe/UH7mU4Jvgd+mWAAbmHBMqDz4q3N7UA
3L4tgWcBB0dHMLB6C7i+g4JuDyUKFGybgVlPpZ/WT8rKrSfY+XWwJXTiDSyxn3wHFugwOygBLIJ3
dwpHZVD16U08t2Lymh+ECpINcMr6wGKvOKCkj3cfrBPXaCZB+/BXA5grHMv7J5F53t6xs0cNGb+5
KnublDjuoLpMz4mPPl0s5WtT2Db84eUPLif02YfOxv8bhxGQq9nWRZsMZoN3qkYrAMbTOtPoOECm
ABCe5LGqQMtETbpE9Tn+FaS+h30A/cwmybAf4qYEV3rrJaDVE81TbDgD4m+o2no/DpW78UrYNXtl
9wvHnOJs+6O/KVTxSwiYgJYWTpQxSaEy3lYH3sfOiVl9srOC+glmIdEIitcOiJBqm7pqQsUbAJmp
tW54GsR7KyM/IKpuHUQ73k9dPmwtGIoj6NGGDRs7OXQ46kFKB66qqhqzLfBugFv15W0rpT5UcNUc
GEvPLkzCt4mbDHunK3+HWqTbHuf5bZ1nFFnRrg4yib0drjMV6vDw+xAil9sKPYedrLSDFIRt36IE
JlQVLFgDVGZCBiVNP45nH66B79LRQyKBTwdUC9h3S2MlJ9LFC1AYS/kVdM7hQwx75aDJYMKb4z7s
xD/HuHrQfQ24QDIfN9l0DytUurW6fto6VmFtoFXGH6h0gWbzWXBKeshGhMr90ZUcGldeN217CCIe
hcQPKiXEAFIGd223K5ttUQ7BcfIhDWA7DKYVlv+epA2DhXL5va/HEP1oinSAu+oAmM9xdJt2V7YA
7NkCF7CurIOtjU7D0a/g2D42wS2gK95GewXA0HlIN16KpJlX7DBwUWwhiQ6NDsgjQnvOaR+dunv3
ZdvdVzXk+gpeZkc3rpxtmtflA2oWchuzuniqpTMg/0HsStYA59BmZHtRThrSKx4/TsKHvwrwfMeC
qmEPLNm4H4IJtnpTC1H67gk6aMitbvUeQ/qi6AMNO2lY+U44c5x9Ir8rXT8FI/qYSrbkoRR9iw1d
YJG0FoRKi2LcV11mndxKyG8sBcJOdBY2yQDN2CLGkQ8I4H7nwJLrONXobkGATb2j6E8OteLYt3Ca
R7CVGUAa8DCDr1x/ZLY7bqZ4OvSTgtxPlvyuBqX2/fx5q7jPbzOgJF4dwKfPAvev2QNY7FU2Au5W
DLBlmfoodDy+c4v+VdUOlP/rpHm0lMigDOoHaKmTp0krmPsKHL5ZbkGmqA2sDbemEZy9rN3wyZeb
QGBjrLguwUvKf2Vj9u4xNmy63vZfZKseYNfQb8XI7D2i7bUcbPQNKYoRMVytN0UGU0reO/FZTe6b
DgSKbamC47LPy0NrBfTGVsRH57FJd2mdwEZc8TipT0XgWs4G7jxoSwoey40uOzTaoXxl467p2E98
7NmDYpO+KcRI7zOi+lsvrbHJ4gYL96eY+lh0pK+d9DIyMPd2A4xZXrj0+XfiTfB8qUCCKrXN70jb
psBD7vvsCOGpN5+ADwUZieEGGkTwXYdLzTFguLZMuaW2YFzm92FCBTyhuxiu5bqObNoXsFUq60M2
5t6RB259DFMFxCyh7h6CtsUOnJL2LgTmFPe2wkEHfCpQtUZX7mBDv3s3eAqZDoeIQ9DOG5sKIEok
eeofRVPTR9UThu5/V6EGIBKgHjTNIqus2H3Xx92hBZMDkvJufC5ITLa4Js97sdXvZNnnJ9+C10zo
aVxjuqmMsknkb1aRQ6dC8ergpWj+x77TRg7W/E64dXoqSyaO7jT31XUhj06YorCWJQC6BYEjtxRs
yx02qGGXcyK+BVCCmy24g+p19CuOOgzXN4FdBHcaR6N9ImQOs9guvcC1MfwW9BO86Yu6wfU2qd+w
/6gtaI4jsgFkFX+OtLDva5gV3cdhowCBovwiq8oHqE913qbvSnpqGIfwotsA2pT7srnVVVE9OlVY
7yoaeN8gwGTfcHfMNzAccuEr1Lkw87Mow79n8PgeZkttGC/8yeRUQyECBSsvmIstI2C4LsJyz0kI
wZiQW/wAJnLwHvN4OiKRl4DDoVjliCDFKUxXl4nxAihg+B+521L28c6pw+xrrSFT5TdxeElDGIhE
FrCuGfIT/lHx39eLvQv1addo2HR8KEhHmIg0/4aesUpgvT18rcBuivcOetSpnsf263vB9NZKDv6F
ej8hjbTSm10ogbtGh6aG5HHvyLCJJteaJdxuHZT/vjYx8yM/VNftAkRi3VtNZDs3k/WtJHeBWpnz
pV9ttGS0huHmaEH6Ju6yGx33bwGxVlgbCy0r12jF8KbxITAH7xOZ8heVzCRv+tA1Q7EZAnqqAY13
ymCF2r20dAwMRQCQP/RtUQAY2wR3SfQ2uq0PQM71+Z+beJ+1IIzuDDzp3UnhBnzJcLqYJN+hHrBj
PgGi+en6ExZ+vynOO9USvi4pDS/oMhWbBKggmJHeFkz/96XxTasSYGzJmBcDu3S4wvgMEv9QZhc5
+9oEMSNyG0pFCG93CEUmgAC2rsJti3j2XvIxhmms+0WojKnBn5MEu3ZXu5cKUEYHleM5B7vFGu1k
4Tub2qpo8LGsmQARaOK3QH3zs27TkSeeP17/CAuxxowwLjIYbw98dHCyA7IybvJT1k/v18deWEDM
iGPXnuo6hDvvpYeec6s8QNFH1ArWJn7ppxuxDAIznAi0py+NV96jJ/AtsPL99V++NLQRulkX90rM
DBrUX5+8BmcvsfY9l4Y24hYOtaWLMjLs9eALALeLudq1JgmysFZM9dQRZBd/soFW6YA8Ftl7x+8C
//fAfl6flaXhjYYqGViROARrxS9/dA5uK/Yf+G5slLNGFVtYMNQIWYjwwitY2vRSQUQR3TkUtn+x
oVpJCAv9bFNLk4WJn0/x4FxCGyQEr2h+6FI+w1sxUjG6exNBafn6RC18Yzq/34e9MQlEPDmBrS9V
/LNUHm5oa3YWS59gfuKHkdGdhc1b6NILseP+kKeoH4Yllfe2VO6+5DGuRddfYWGybONBhLIRuPQM
ZBFfHz3NDnoKj12FHnYhNpPHvsaatY0UkXctirrw7Y5qcWd5DK00NHzkn+vvsPAZ/jErP0xWAO9z
hiapiOB2CUFwse9asZIgFlaqqZ+Yz4LyXpY1wOp/mylUCkQFOX7tQPuPn/vhdydVXaC5ziEfbL1l
w7hzMhhPT1/bdU3JRL9xWvC7QPK1S9Q56/zozyBda2XKF+bFlEfUkw7FMBX6onFkCGKxVfKpVWv5
4Z8y6SeHnn94jA8zM3UTWvaBDs4caF4I4HooGlpFIraljy6Hm/fza1Xj92GciN7YZTz85szlyCVg
OdZJWt+ioxDsRG5nqDMnNXzJrS+JchGgzP83NBtWtl2TKXLRif5R5KAZgeV1tOJVr4+luZ3//uHl
FSzei9lu+1LwCeoHT1XqbSBithLwC8FiChGpXjidNSD3tjk5KpL+xwu2lkw+HdtmJkSUliJWEDOB
3+7MU8y0wrcKq5UTzL+U9H8WBUY3dlTO0UZkqWRRKOobrD40njlqiQyHmTOvnT9WU9zFTvUHvKmD
DNxfAghFNNtBxmAFurZ22Dxdzzef5kybmWDRpuDBVA0pi0hp/xBuc9MDOIU6t7dt6uZXM3forj/o
010ADzI24pABHgNxojayAhS+fK+6eIMLOAt1wcjsV+b10+WGhxibMWq3rMp63B29rCi3WtHnfAjB
cKlerr/EwqIw1YeTMUNTjeV25FU9dl/m3Pa4DqzM0L/z6yeLwhQaDoVH0oQ1JHI31gYQou62AuP4
UD66b80Pz0Enax92W7fb2r/6yDs7u/KmOdMD2wenuUNcf4MiHNpCiDJ0pDftC1cHsvmSjgmmdp6S
D5HMC+7kBaR+ogJwoyeYxmS3tROyKG0bLVbOIAufz1TgooxSNN1KJ0qzl0b8chwP7aCVg/2nt2ib
mU7p6JfkVa9SJ0pSufNRrbCRY8PuTY3uCbYMdvz3+hJZegcjstGhhaiqUk5UZDf+lEBihp3gq7ty
9vgUi2tTU+DLk30lgERxoiqD94yUm9EaNlkK1ZQRTeCHfBb1rdcMLT/PDdQU+xLJGEOIwmKRJPk2
S9AMTfzIstTGt9Bt7pyvHB3wTkbQFm4gUWXumihwq53roFVP6HEq9e76B/k88dDQ2OMqeEFDUiB1
Iz6Ue9TIARYZDq5GCR/F6+uP+Pyb05D+b2zEYdi5kD7wogH0pxH1aQJ0GDpx10cHJAPj/N/EQP+J
O3yIPYCxbB+FXjdqejvZJZPlPcRAY0ArwcexInCm36ocyXuMAjUEZkMKRIzibvwAB2T8HmmxO5pq
7zgBxw1/d023ThvqZNs703gUGth0dAtVhuYl1aeMJ9D9JACtHHiaAs7jKecyWaBV+2hg7AqG+vag
y+QnivcTuMhVd+S5DlDVrlGedYFBOEjQKjfgOTZPaNi5B1g7jziKO/6RSx3vFNH1HvXk/hAPYjjL
kU9niD6hW5y2A4ilsNarAcm7w25RnaEtMf6DAl7aZiwuXuvYp3ZC68zJxbAryn66J21m/Smy/tWt
pXofRZ8cLRGjvuTWgOwor7w4k5fDq7FpxA0OVeMudaU8oHGGxAks757443Dn90MjtyLL/bveFt2T
0wLVbg8Ofn5ZVvverZ2Iw1o1IT9CTc4gD8Q7olz3CAtWALKAI4K0gevFqI0nfwfoYN+BOuqiZxyq
bjcOMPDsvQYMO58BCJ4OzhNghPVjmitub6XoQXRlVHk/OxAO0cmU/LnJC5hxs9bj0yZ20aZnZSrI
Ts6CsqXngLDXQwJb9uC/OmFePgRpkXm7GHqh6Jf6wMV+cW0b+Syv7V5C7mCIfK3IybFJACmfnB6m
GqXl6wt8IXxMyTILyDUnE34djUza2xakThhloz+YDdMaJ2YhlZm6ZaElRi9oY3RzgFaAFfArWLzu
lqKbAQRvfPbzsPzSHkYDI5sJP4AGOmdDRMOenHXdhg/dlLJ9awf67fp8LWQ0U8csdAZfhXU/RMD5
TBAfKsLIafv+W0ed4KZXU//r+nOW8k4wf7APeaeXQ1eIDpip1JMBqN7cv0nQeP9eZjxmYNDbQqHp
WziPjUWATqhEFb5Al8Cn++s/4PPjFg2MMwfCJBWs80TUDKDBAp55gGZJsPKhlmaR/e/LBZ4V4o1w
jddZ+5D15e9uCIBnd8djVoFg+bU3MHYGb9L17N4roiHJIm0n5wDI7etDL/1+o97XpUjaMSkwdC6f
PHS84QAFNRrcuC5OItf05ZY+gRH+qJ57fJgcFDvqtN5YM2xWBX+vv8HC2CY/igPRY+OmC+OttKR7
oKDbgz90dKWVwRZ2TZMc1dJRtmGpaTQSIDI3teidt9rW9p+RBfrUICffjRCSvQcsDOIATfOfpgwc
AKcjj2hyOjtUjugfMGwboCxq96lNs2zDmC+fBbEAnFR8vG2JwpZQ5eQP0M8+XBu6DJXujJyHVjHg
jWCRXseuC0wd1TiWdZMrD+AF5SuJYCGrmWSmuAcosgx9aC5Vf/32XaL1zgE3mziASKm7ss6WHmIE
Ia1okmiAFCLb7bN9mEzq3m14/YzTxn9TDZGojbAKef7akph/xIeMA3xIVdopuGayk/9J2t268Zq4
5D+K0SenKJNaVg1gL5REQ6tibO5clxYKBIwaZuaiDdi57Kn12Cfe8Ndr/bzc4JrX3dqwQfvRxsK/
gQ8DdJBAx94HQz5tE/Shj1Azh8ZOn6W3syYNcEcw96rCKT7Yom7ybZcpO+qpU773Oit3CRTctwzH
mHuSVpAKHPoe7qdcHXUyiZ1VD7iT5IAUQ7MzwEZeo/YH3Gh1DtwGUvV1AWn8Js9gQpOKh4Ck2Wue
tywC8Ci55yCDnwPu2TubVemlD6R+AQk9g3gGBdg7BigIpJP2FExtfvbSpLrNsyA+FS6ssgnJ8zPw
0nID+K37mjccakK+SvZFVjbVMWw7C0TwCZDKukOVDNT10H9zBkBPt0DoDNl57ANwG4BbbIJNn9Yh
Khnk1R5xfLq+JObN5pPPZrbKC8olgOS40w/QBGv8BppCHXiHK4frz6+F1OyVe71joSCtYYHcx3Dt
DrQ+50MajXnzA3pBz5UlH2jXrsTrUsIztpw+jh0I5DQqShIQugNAxF+kP5Uroy+8imlS7gFHxETu
k0go/5E04cnJOKr57Tfl82MPYP9EppUwXcoJxt5TtTD0TOrRjhh5mEaAWWpcEEcAX4K3HHIc1z/8
wgZnOm23qQ7GMfOdaIzJ+9iXDxM8OBPlQikoD9bEeBdWl8nlYxLGLnlC5cxn2LT0ReYggK1Jjy4N
btS8GpcHyZSJ+FKQdiOgRQL5L2i6rJVkFpaTZyTLWMCLxgE+54KNHz5ISQBCnyhX0v6/CPgk7kzl
UQhiZbRs+RjZSjNAxL0RcikFVDKAhmPfXYBWwfPi47HgoBvYYHIBco47FYzQ42TfMEXqTfwKJgAA
Y4DutWAZbYu/2eTQrR3n016A21MBdM/TPa3AxZWy9A+Qeoc0TOiRb23Hehya2mE/xnvYrcs7lejq
mPYFYPPxoLflBDoJaa3i3Oa9PqnBGoZtBW+j7wl37PeB59ljErjujZdbzrnNVP42ZnFyk7o6hydq
1XpHGkAHCRjxju9T6NDdeCB8+RvdecNjCdmZs7QTmBSjKhfPrI/wALSQdQ8mryArc7xQBqamACuU
feppYJ51YbLalyLf1X25x8354PALsdwXP35L+HiRsITwXzIGikvGd4G7EmALCcMzdvaxjtNK1e28
PMc/Nml22cAPCQRaqmZ4dlq+hfjdShJfSBimTKsXyzAeGMJMT9kedlT7qoSwWvprRumXw5/rCWMp
3IzDdldpkkGQI744wEuCNgcGFvTC+FqzZOkdjKRHAzYmfkGsyyylCIOjjY0ymGVXJw4v6GbNhWAh
63nGgdtmXih8gZeA65geQFvizyyXO6sPVxbdwiyZPOAhBQoHpzgHmNMB6mxAH2sQNWE2taYXsPSA
+c0+nOGIgPRn3nk6glTuTV3nDyghXKBt9cUde37sh+Edu6PgH02wTk7HfZ6BpzEWIGWCzhKQbd0J
KCV1K6t2IcGaRu8W4Jk40jOA+ZUFYUUfapor6iZLIxsnAbCanNIlzI4CXKHdvH6KXf/H9ShYGtqI
Alxia13FQxNlZfdGC/8tR61vZUIWFqdrhEBHHGoBOWTDEmbmPjcCsF7hncY2dvesXyPxLy0gIwSo
SCs3tPwmKoFTBik3jx+rAmJM4Gq6py9NkokTcwOLdXWsqgjVw3coKJyLcFoZeuHXmxrIeWDRdhp8
61KL3xZw8yQ4E4B+v/a7jS3fsScoALEKsl+QUXS6i6/XstvSzzaitgcbudVdHl6Kukte4qF3b11W
5b8TUaZfnBkjclH5F13rQENpPmsBVb1L9Ku25fb61Cy9gLGbkXGwwUtO4wtgwxvNChDuBrhMhSsz
v7D0HSNimyzPCgr+98W1ig3IRaizf2PxE4R+V37/QtyaClkM7IkudW0dJWroj66wpkPTOnzlxL40
uhG5HgtTUcMdF4g/vUs8KDnHLl2rri5NvRGwjQSZwQ7c4EJmxzP6XYIltn6K/od9+T8nUUyxsW7q
FLyRjLQiCgOooj4K/gCR6BtQJjY2sQ/M0XeoG1zAHT5I7xdhfKXX9unxCI81FtRk2T3YYAJ4mRFl
HajhoRIExPy+THMISm6STK18m08PFniQsbSgBMuKVFfwtIXS/yM8VfK9dC32H85IMGODUNEWiqBr
Hp2fLgQ8zNgexqIHZF/6IprApQFAaksacbwegZ+GCIY21tjghYUNHqeIRPNcZO9ldpeCRQxJtpUI
WRrfWGaDECWtkgp4mSZ3f1rSJyeXl95fcFzBqNZluvI9Pl3OhJj9CIS5R8eyHaK09i6FDW0MFG3B
lNxdn6aFL2D2Ikjs0DzoeRUJmZ4Zt/dpV79dH3rplxvbQ91kA81SVkaew45D38Dvh76gPLOSwMPP
SjGYGGOPQLV89NKClNEAzcuD0gHIRaBhjrK4SbT12EjfOuZxWu/TvO1X8u7SKxnB78ayRZMM2K84
40DkdpXajLBV2ti5S1YesfRB5r9/OFHG5dRXFF3hiBJ1B5zgpQAi+msfxAjtEFRyCRqSirT1TKEf
r9NzDq7K9cEXElRA//d3O2WqlbS7MgpA7gpqrNPyp+PALza8cfsLd8WKzcnS/JhxXcCroC3CMuLF
uPOgJDxm9ZeK9FhSRkxbHOytvprQhYG98w57bA4pfcYAsOEQXh8s+6avQcn1oZkKN3SfnXLlNqcA
OJwzAfdq34Rtf1RNrvelSqxf6UDg1Ru6/NaBxMi2GMr+iVR0eJNWlp0AGPIhhxiTc5/HkEb2pgL6
pCPZw5JAoDA/Q75Hji62T9aQXgvL1xR0GoVbQpfRLiPY4oFpHp/aGOViqzlcXwILn8YsAQnqT2Bc
QxSgm9hRCX8HpsDL9aGXfrkR7HD1g5gLHBOiEMd7iPxW074kBezFwB5YccFY2PjM8kcGvSkbZ04V
qaSHZi4kMNJ2U9k/YgoSt7OSE5emyIjufCyqMKhScOOSDgTO8N2FsM1KBC6NbYR3B9MMPfEcnqzN
nQaZkYCLfX32F/Y602dm4GXYNymou1M7+MdSWeq54aHY26hOnzg41SsLaCGHmD04NLb8jOT1EMU5
xEHSJD00AJjFjnr3Oy9ycxvi4aP98/pLLSwpsyOXVhLJXGskEigRUKF2E/tTANF6ffSF3ck3Nj/Q
pZ26jNMhIvalaf96nruBLt6GNdDXhI5NUtyKmq4cRZbexAgOO+DNWOFgGk3iV+EdneRY+muffumT
zM/8sB0R20lg1ikwtrtJwPKP3BAXmQ4K/+LkrilgLk2WERVJ6MS9Vhytw+5XzP/SgT23Trgdi+m+
FXIXkAp0TL3yZZbeyAgTsIttMdrTEIVVLzYxwmaTDOl/JTQUKgFzGGh+QBKLP19fBwtZxeyDZIo3
fQcSc4QyAnyMcViHm01swa6EDEB7hF9bAp6xK07Kh0A05Hgj5tbNrRonqMp1eRxJ4eWn62+ylASM
zdEOMV8uxAYjWbWPVEKTnmTpViXVtyJMVm45CynMLAeGbgx/BTsuIuBGbtK4fw5q+fv6z18ael4O
HxYyzTsIhASpilIHnOuhQWv829dGNkLdHuJimhqMnCnAomcFH/ZyfeSFwDb5rXWQK2TDXsKrc7i0
XnMAMfgh68aVq8XSlBixzVtc81VBsGh6cYKe9Hc3LvXKlrGw7s1qpeMHWRxPmYyCMj3mIznqOtlY
PIOky7Omb1+bHyOUvbptgd1WQxT0/l2QTie3hqR+m6ys+KXpp/+7ZHJB2jTpHBm5cIGBmMuRkngD
7uvXYtasXzINwwM4oEIQI+RQRAG7Ag657I5AI+eLTzBCduitMYW2UhKxtH2vk+mUjxXUgMLm+fr8
L6QEs3DZ9hP8RGq8gZtNTwp0+o7SQ9oUf6vAer/+iIU1ahYwgxwyWS1cQSKIZTbQN+/a4Xh95IV9
wHRt44PdQeMKI49299Rn5NAE8luX6KN22J1l+5fAhWbV9WctbHCmhVsRMpWnc2PXTgmg+nI6OrbC
Hsr4fevAn0CA1dyF3oiqTlt87eM7RnTjKhKOzBrxfqTkW+iqKjA6NDD4dbX2WnTp68x//5BUoVLh
5Uq3UGPGCfHWbazp1obQFIFdWVi/jdwn0HF6HAlHN3GSXiXg4hK09wlk2vMNEaFvb60qgUJVnhf9
MangRjLiOk93Am4KP9FLqe4l6SFgKYkHAyJYOmHn9BqPX5yyK6GkVbr1ytlzaS0buaRDf8ibck9G
jFc4EXTOd63in1LC0KQtV56xNF1GQulGm4HGg2e4yZ1fXdLs9/XltZCoTLMBCuwVOtiuBCT7xsVs
ArXsfY2zSkyvAdsnLeDRbRv5GYVJi19N4AfxWIARyHEqv5Sibr82PabpgOZeYYN/K6McckFV/9ez
+P76BC1MvMmUD6QNKVMbI6vmz0jfO3+lab00rrH1z+rg0DhTiGsYxhIGsHjiPVz/yQvr0WTFw+6v
UW2CDTSFrQY0sdgDdcipxOrZ2ckanO4fs+qTarbJMOcM6HjZDniBcvBPUFobjrxs8r0mEDiTZQI4
DSp40CnJ7WILo4DmIGapBNcpxRkWP9amoTCh0Qms8ZyKgHAQi9LapqMFQRzfc+4AbF+D+SwscmYE
DzyJGifUrYzCIYxfgDL3cd/prJPk1P3iAjRO0VCHbAE5S/pLCyOJbVEHBGwZvWYPu/RFjd3YnjJe
tukoI0IhdQjZrxtIvb2mAN3v4k6uacovPMWksLPCRRp1JDBE+Q9avnJIcnH/KMtv15flwoqnxjHa
8ZOwZRYWTD7+FPJ3N32pvQ2PGSOUmhbgpJFhYGHdglW7TdN6ZSNcmpH57x82KZhGtjFttASMkz5R
AvBgZoW3MJy9k9CW/dq0GJttHQ6aEACDopCqZx5ON7Utn68PvbDu/+29H34+hXgpNCaQY0TSPtpu
eBRV+twU3kpqXDiamN4p2ofQZaFJjXpz/5qyMGri+C63SQadwPp7qnOAN7PfVAJicv19llaQEccV
bKmgJ1qpiDR3ZfJ3dtn+2sBG9LY9mSD72WPg9MkDCDpdq68sLSAzcMEFSh1Sq6hyIfg+FBAOu0vG
dBfkK6XHhSkxea9x30L5y8YvL5tvzvAcyjUO4xw8n6R3k+daTBBG1I6qo6z4AdO7bV6gVZySbSYs
XAPGlQBbWKEm0bWSYZqEHVxLHPiJyhRaHzlQkb+/9FVNlmuGkqlgMCSMKih8h/Fbb71eH3hpboyQ
hbuBpdAjlFEZdpcO2UZCoDFVP7vC3cHE+2uL0mSqwmtytBig08BLq6dW8j2h7cqq+bfzffZ1jSNr
wKCxkk2yj2IRg4Hpdl0JO7cBuiJUudvUbwOoQPb+TnkVLt+oaXVHSCkm+zxpsl1KhX0Kk7oDN8jV
OwuYuP3U9u4F4MX4uRkgZwY922abQy4W/3E5s0UKf7ZineXiRHmArk541oAK3SLziWNX4DIzQBgA
ddsJxoRVk0AYM/xz/WN9FoJeGJrsz8FKYC4cIgl2s0xwBrMpuFNHVI8/k2EN7v/ZMp6fYexAoiO2
tFoEi+LstdXWz4DDy7js99df4bP1Ng9vbEMOtSevFrqIyKwo2RP3CcDrKKb5k8XTu6qTwxeW3Pwg
Y2H7PstHcBGHSEISuRymY8XS79ff4bNENQ89//3DXtSL1PIHjntsoZpdb7+T+Nf1gZe+r7GUaVUr
ramFy2oV4IYcFGO1r4U7XJKsTZ9KGPU9/v8/yCfElDSpwh4q/VnXR24AJcoi7J7gWPzca8hajWKl
rvbZQpqfYW5ERUCmLojhPwmHvDiXtz4XrxaVK3C9z8HQGN/YjwL4sjmW16AsOCr0JZ3c2Wtuky0M
lmHHCR1rG2SL3AZJLe6rQ69r/8BRavjF0fY7l9DEPFajgMq9dounBIqpZ69Ha6IiHdDRIwwsWiWT
x1G76sXOdL9XIHrf1kNpb4FyGSHC3LBz7+PkLQDxv0Mdu72HlCJ7jZM0BZ91tKu/LsQiUQzyshOc
e+RtqUNwgWkAguPQ+mIXt553sGvOYALewwfiLSOhCndJL2uwH2lzYJp1NxQ8j7OM65QDIQ3FBvxC
DbFzeEHew0K4OuY9LuqBV4T7crZVt2Ek+5BwMtwHMW++UqSbVzz93xXvjQ4u1CUOj04PAfiuPCQQ
axbMXYnVfzo9Zg6fxzfWipy8yeMENVihZql66PUGcCuuxCXUyj/aJcxQcD1DwygYqjvflhlkdSEo
FMa19Qjvq+DWK+phZUf8LAh9m5gQ7JjXfPBEqCPHnd6AX3sMKjBchtx64LW90mP/tOqGZxiBntmc
TrTlNhi8rXfoWQDyc9unO6kmqLrScngOEkn2mhG9sk3+U6wwp3h+LeMTJgS7XBM2DsT2veAM7fXy
u02q7D6weXdxMz292K33PoUtj5pmQjvWzsrwrkL797bIQ/8xgzToaRohMdzGjK5c7z/NEfhRxncP
ijyxMh3AesqCxUDGdoEPb1X1fD3LfbbXzK9sZIi878u2saUdFeyvZQ1bCToX7fEtvZ8sXuN8LjBy
idmtAc2d5ANDsSkI+RMsB5pd4f8/zq5sOU6d3T4RVQIBErdAz3Z7iOM4uaGSnWwkMUgg5qc/q/dV
fo7bXeVbJ9V0C+nTN6xB7k3bP3lesIM58qZqy51u3d8CoqifCa4uWTOwIFdrvKzpwfYRIeSHDH/s
w85By6vsbzR1rryaNQvL9kb7iHnLCdbWo/7peMfok+9lPdBZ6j5gi3GmE7xodr0GE2pqIHCjf9oQ
lj0BjBk+fv9XTvJatnSuSa9gLUtOXfiT+4+QoN+hOZNmxY084NoSrfKAkHgztm9OTmEwvzDVbuba
vtjy1tzi3aiI/RusokRegAkH9hvoxIMMwCMMqkO0QOq49kR+B9oJWie2gzdFa8czkVCJClUFIhu6
NjEnJN8rWn0OQU2CVfTQWTiVbegWp9CNQMpaoPmuIH/TcvX1c+9qFQkmBcganJqKUzO6O+3bLVXs
jeLGcSP4kH38jPfytst6ruIBD93S8wM4uXkFtAEhQ5gSeBulH3/4ux0El6ynQFUFK/MJLq8nA93g
UQKj4Tybim7p/DI5DF7oU1oGycfPurLx1uMgd+6ijBuynIgcoQooUuP98G7J5l778FUB0Hi+w7gs
yAlorQ0bwGJzZDoxsfncd78c1r+S57CGdjODjDjGiZibQ4AeghLFeOM+uXZk1uMeSZvC+o1tTyKX
4VcGDzQgTWqZi4SrqLyfKutDtcOZN6Wehx0cG6O0KKBhbuFqB416qJZ7vv1cePBX4cGFoGLkoM9w
okAKCBgHOHcBlME/t4zr2FBjYGQ1shQPkPrC/hg6WPJWn/zmq9MOyZolhxwMOeWdcDdw0Ynue/Dw
jiKEN8vH3//KWVzr0ZauUHB3wgU2KqB0+qDt74xg04386sphXMvRqszVBFMm99QsBMYYfT5sAArz
tnkThacc7lkplUX7wucK1i4S6jW/P/Wr1iOoysuLsBuD5VTU8CKRRdw2t6BU147lKngF0ax5nSHN
WGaRSgKOJZ9PAFxvP/7m7NoLuSzlX+eyywszB10IbGEm599uZ6M28ZYaJhV5B+/6CRP/77Cdj4ok
MOGEzRZVlZ94fi5Olk49WH19G0KxuBNwcMnYcpxDNQILOmb3MJ8jJGYeFCVqxhoYbVD5VfV8qiDi
3/EzDM9smpOcgIFfz3sXyiYbpTz/vpQj/5n5Wfbdb9oMwvcXS/naCw9D2VRxjs7Vng5TnRhC+xTF
GMw6WhSxZTJVcH5vBp2BAIuO4muJNte+b4V+cqAVujdqyEDf0yVUlLR5jgaMB5rOvGB+m2+MZfMR
ZuvZ60CH9oCkGabuEdhmRkXirjGEpF4YwXgC4+rfGAf227Aqo2OHyem/8FtQWRIRbXcc5jN7psx8
HxoYOGaL1idTTLDiYaVvY1ply7EsRTPHfsVAkRsHWX/5+F1eyXvWc76o8p3Im7vlJMreicH9g8Fg
AfL/UijI+ITy+ePHXNsxq4uind3WDUwwnQhFlytsoV9aVsMNyty137C+JhaNPLDHhy81JKPmF4i2
7OQ8JuP0z+e+/SqACgqDynGBBllXoNIqMcFLjAMxh899+iqCUlrD/2CcYAdcenniMPsEyfgbl9z7
eAMXlMT/PaohobkpbducMEcfNm3J3EfZ9sujJ1zxGmIm/aMouA8LJlE9lrPDEiLMcCZc1XsAChdI
NrQsiBXaWPhmjneCcTz6pvNEzq1rWriOwOQnG5sAhpwg1LRi7qEdO4E3J7PauRGhr1TA/ynE/BVu
5jBYwrYM+1Npof+GcQIgGRf1N8bMEZavFqiQ7D8eQ/rxC7kSPtcDwQraG20dekAg5sCnqag7K9hh
JoVsbiDyrz3g8kP/+kECqmJOM83zSTawhw3gAwCnmiz8rqCocwtpcu0ZqxMHaR5D+AQB1Eg9B/OS
hBFcuG+xkK68kbWuda49rdthhHG5B8sgCBHnwdnrN3DUjYfuH2k/F5zWotaegY5dy7viVMIWDOCv
mEgIdCuYgpa3Wr/XlukSsP56FWwhYznMIz/6uCWC9s4pz2S8ETauxKX1oNBTYS4HdNwBV+tOSuw4
8BRp6OsugYtn8rm9ugoelaQ89x3PPcEsNal1eGrCLslm9rnewVpGtwFBoYrk7J4K+OFB+cJBBin9
r5/77qs0RVVBoA0Fi7o18LFtqQ9jzOA1DOTn+M5kPSXsgDGdOQSMT4zxfjdH/QtVQ39XQS0w9aIp
/NxxXs8M7Zyj4xcgg1yC5wpToKB5XT5nugFC5OocN0BCsyDEBV1J8QOFCFCbVRaHNSx79S2xkCsb
dT0xDIEqa4DpR4045CHmVxDxJO08fslmE23qgICf9PEbv5JrryVyl9HV8NZCsaC0hAcvcHwFzCVo
5CCIUDd2PLvnjfPDgbXyxw/8b4LwTitzPU20sPyQIXebEwFA8cdiJigcIX9lZ9hMgWQ8Tbr+ughm
E7j/0gTyNBvo8RUb0Klv3V5XFnetiqvrKqwXpfjREfRNwQkXZtwQv3QbtneN+ffj33kljP1X4/4d
xnhUEDSYplMN1zNNcvhA/Sq85UaQufIT1iMgirnvxacQJVLV/ERd595DRtBsg2ni/2Csf+vKuvaY
Va6Czd9AlQ09l7Itiw24yK2DLTKYJjghxN1qwl5bqlXUqRrXcXgeuCfBQQtuLjZwFg6xt3jgVz5+
LXZfy67OCewzj3Zw94XnwaY+q6MUJMVbfMcry7QWvO9h3xWElrOja8fYl18orNUHej9mnwtna8V7
Bd09uIIG0RFLhSlKfTYR2XV9eeNKuRID1qL1vbS+mCrcuBo+sgnrivnQ5RloJIVDnf1ImmIHGSEf
RWP4u63p50R+Cbm8r79OiONMLiZrXXSE9e43hM8v/qIf3Kj/XKqy1rKfM7fufZgtn8JoYwT8zL1q
71Tm+6jULfGIazuL/u8vqFtb4oJ3vVOJHnIK2PO8h2dcDodrcUts+dqAYi2zHcLvFq++RftmALw6
ITN81GMtYyBh4GKLl4Gz8nHEulIRktUxNJU7ChFcxNRU/6DlcM8X9vTxR797QAhGhP+7UKOY1ZJb
i/TawL9U0C1XPygoiloFNyqEa09YJfDGhwQDhDTnU6m/u65I22A6lPO9hJzN537C6tYf50H7UO6Y
T5z5JfylMfit215DoY8koQJq9OPHvPsSsFKX3/fXoXABFQryIQuPTKLSMYGfg62RP3/84e/uV3z4
6sRpKIJ5vId82hI9kIutIol2NYSLPvfpq8Q9Q5ai83Hix674Kl2xXwC8LaJb0eLaC16dNY+ANVkI
XNqAd2fPIc/hy8QyetfZhoC+PGY3NtLlff6/9ARr5P3vCzCZ7wqTN/wYmuHge/Wf8psOHPhaNjsp
4Mb+ubVaXaxkcci0QLv6JCqWg+K/FGk7lPN2gDHwjRTh2steHWcF79/Au8i3aKzNAK8TAU63Q/Mb
H/9uwUmitaYDmomDVywz1smftyO7Y8pPQu+cd/cl0E2euJEuXjkPa20HReAjDP8wfpzybKcX91xp
//vH7+DKm+arE83zItOaN/Mpgx73kwTdeK/bQj77A+JsME5sxzA4e/34Ye/esViu1bkuCB/aph6j
ozDqWQQ10Ef8LjPLGxsb0I8lhn5DoSBLesu549qvW511jMZKZ4qc8hTJOoM0mTe/BpM2/9geAFBL
PP2weEzON07Ntdd0+ftfYWvJIilaoyDsZR0NsLb9V4/Bt4+X7tpnr07+XPKsG2bMskdqLx4h7i+o
99/o9F05JGvFB0DlA0F9sZyGwvkeiOHXLMZv1Sxv9Mn+K2reiSZ8dc4XNo9tV9vplNfKRW8m6M4l
rYdfdUe6c8B1fgf12yj1cxXcRcWSH2uBzecV/XyX9xlPc9WITZgbf//xWl77vaugwFsL+4mAowGC
qQA0lDdi8dJm8Xcff/yVIL0mv2dNNhH4DfNjsHwTAMAHbQhTeRAmZXWDXfv+D/DXZZUcp8lz2lkc
vYjElRueefcGWeAbF+T7399fl1WmpAP8llt5NPCeU8XWb0niyBBS186NsHntCasNAfs8rmRt5dH6
3W+6/BIgqMSlPLrklojptRVavWJlGsxBiHQOrQwOxdKmUx49RTI6fOYV++tqKm9h+B5Qmh3m9lcb
/slgHeG5jxpK2R9//vv3ir+upRhUkMw0wgG7KJSOIcbyUgF9OC3q5A7iuYY4dqfnzcfPej+y+Ou6
KiobMkZ+4QAC7O2ICra5G924XK6853VNZaYs6uAtkx8tVJCXbg/Bl7OFQU5v/Bsv4sp7XpdPtV9r
xlqdH5V9Kys3rgp7V07sy8dLc+37rwO6hi6epW52wI104LZ5E97iJ7VEhe5nwy093/cvKZ+sQnsJ
hklAYfBzEKRLHNXH+aiSagERy+i4Vp+S4kN+uMrpaBXRiM6cH1x2oIonwIvGA6y5P7dUqyMd5Bys
Sz/gB1hiHGEgsRsr+AFO0VNgyfZzj1idabevaAOwYXbwe2cX2Dbu/UddjpueuJ/aTXRdoflkuZw8
HGvo+ydIuuLlIoGEJ338A97frHSNfWfFFGI+wZ0DyIU/mqCfAfJvVNJqc8te7toTLlvsrwxEZZSb
xrXZIYOqVVHIpIQDr5S3uvrvhwq6rsuk75dEAL9/GKn3XHXtMSDlpy5Nuq7KuhIWVwuKmkMOvVWv
/RkVXVp4Z0+9fLz217766iiDtMFUI0uEorz1tkDV+fcLKdsbGdT7gQLn6H/XfUDFqooIYYjzL0K/
TV2/rcMvFGpQH3/79+8Duq7HClcusoAUwyFr7yxYpLQGlQP7MiJT4ldO2ppb2kPXdtDqHE/MQL+q
Rsjz9Fy+TIGD9Iu21TcUZ86NU3btVazOsYkavviA5x756A2bLswkEJP6U4hJQtcl2aRCXfpoCx5r
koMfr0U3bNEW+T3zyb1TgXdrPH7lla9rsqqaIQYwmPwYNIemgWHdNzWUkL+8AR74D3T3/5Nmui7M
YB/Dw4C3+fHt7eHgbB7uUZPt/N1pjLOkiucEpyTR8SlLfgcxBKNjP7E7kaAZlsoY5K3YpjZ1j1B6
fAUUf9fczTo2sUm+OCkIA/Hvj/fl+405rPZldf4KOAaKt2QwGXJFAZFXNWuLSWje5Fv4OQzHDP1O
tB1n5QI5FqghDsembWO2qPDGXrr2Fi7b+K/n62WALobEKsEXj9e/QvfxMuRn862J8vt3M117BfHR
NiM6vvmx6pv9aHpowvTF4+wu26DP7gHPvkW9u3Io1jWYk1vTF+2QH+Gf+0wqZzMV49PHL+lK8FiX
X1mI/EIpJo+ZdbotnN/LJK/6mFV5v+1czTaUT4la4Gv28fOuhJC1+F4oLe8FPLCOo4bgmv3ulUjB
85tEiysrtS6v+i4a4TuHLbdwvglBbCt79sfNrUya2ofuu2JbZqHi2JBw12o0jEte/Zx8+rtu4ZNQ
Ze3bxz/zP1TBOyd0rTuWCZHBJ2GKjpOkic1+U9jicViyNAFJHRi3FbAeX6bfnetPSdDJ40DqXTm6
8VK750KRTabDcx8Mm2ZEnSvJNsvZI0Q07pTRTxUspss3nJxXJr0bVeO1hVslB0w5tS0CVx7bev7j
Nm3q+PLXx2tx5ZWvTXCWaKya0rtUcJYc+2l8ItL+AfJ+/7mPX51yg152JFu88j5iGyW/uwLmvHbc
fPzp19bl8ve/YkjtNYURA7wRmoKBVZIdB+rc+Oj3wbyEslViYIaFeG7LcfZaOFSUP6D2fMeLPlGV
jDNa/Ki6F5DlYtC4EhD9No7fn0KIVX78w64Ex7Vk2UxKDu8MVRw7OvKtExQiyUrHexBWUMDwM3rj
V15bwFXO0MwZRF09mx91Pz6CQX8cRD3dyJnf91ciNFztWrhLtjZY8uqoBsK/OG0TAToaii04kQHb
DPIiKpM54fBNyaZ5cvq5ezX+1N7n8+C9WCrcM2ortoOJZbvVJtLbuYBtIgvh+T3UNnjQeeecGti5
e1Evg2To/fl7yAn9XpRheVdJEkxHKdxyPzd5ez+TTHs75XWuG3MpA5Abw947WsTvLva5XUS6gPj2
g8nchRhONOjHXFmOh74AVdv5R6bysdg1ZeAlmUC4KnAQgXoGJ0kFyu7nXDjfZC/1bpmLag/glbPh
1AdmdJEINLOq76ZJsGNos/Jb7gMA3LsAixpfwvWkGPQ2UB5JlrAc7/rajR7ywFk2wZzl2yJ0yKZb
zLBvZqqeQmcg+waDuwTWqyKFOTxJcrbc6vBcTuY7sXHNKDJhe5EgQULsIuYWgiXoZUhya+T4PhOM
oFf3v0e2dVmkydDpIxRzql+VG6hzAPnePxVv+LdKwXhLBCFNoLDNH3rBIZ9XzE0q0f/dKte2z/NY
l1vL6XJgjrglaAvb4kst/c7PXpsLMXh3Fdit9Ih0J/oe2Wl+JuMon0u4cC4JUKzVP8wN8zb2Gl91
Cew+OPadHtpE+cT0W6cmrtzDdrH5qkGKhPsEiJspncTyVOY0WKDhgh6pzb3iAHCPueMTd21c+TLo
kXYx+0W2NnTiirHqn8orus1UsjKMF5Cu95Mesp1Q3vKr6kz1UNUc2Yx1Zb31IyNs0kWLTmmTiTEF
DnCyyeDR144atalg1vZ1pPmQCn9otl5w0diyoZfUteh2ttNDwrgH7k5JWRxNqt0urcd/s6YnGySI
dToHzjjElGXyzkKj4hShI7ztyjG3STu3NDH96B3AaxleFlNVu6LOVbz0dZvwDLY0EtYE/7TCVHc5
dumPIYd+dk/H9gm61CWw1WEOMVk25TGLKncHSJUHwrdxN0s08KRVqt/UphrdhMF7fINZULjA6dxm
D15RZyqhWZiDP9zn/X3LG/MYhgxxsunG6I8/uB5wTc6/unHgdWbxiNbnSKC73j8TAS4MjtMQz82C
aTQPWfgt44r+AyTENCSZV06PfPGGPxqF27GHFcShpQ3YImKKBoB9RLsDkEQcfD8Q58Lk0C0leuiT
IghMnozzXD1ljBeJ59jwWU6YiRS0Nj/8QNfbzM3Z2wRF/zJlRBUpa+pqryAU+SvignWxgt9gG4Mf
QGnqXvKQogvIhoTGS3AXVE3sjKZ68sIa5rQd/JHDsYD9GazmLP44G7lzyQDz3Tlb+q9g0vdfdY1t
0dK5PGCbWoDtXE2buOrcBUJuzfzU1ap6hImc+C2LkByIjkYUKJkeE6cT1k39Tgq0ALGp3+SsxiSf
oYgIyTA3fHDLbDogD7VH7hTlORh1F8air7FjGGy77/JKYrpPIdhs4mokAk2NTvc/rR30TkQqamI3
tC7SvNkqRPNRvsx5U6RcQr855gJrGuNeanHaRuCpIq/04zpsx/ssEoGIIdLtiw2UEiq6ySYxzpsJ
XF1A7rkPgoAt2B4Vcf+yFOX0y0wLgmnetX/akYw1Rt9YtjjSQQ6UvKYxGOmlSWb4O+HfyJBtZcay
Td5DcEQsgXqpIg6rUzjwPiog7S06cHUrtzMceH92hl2S06Lr/wWPhMjY5YxsgyL0j8AYBRv0gzNI
3iz5ocjy+ofMx2Gvave7snX90A3VsC+cMniateM/tnkmHtrZIXvaTnQzQbb0AKFXvRU4V2ndqSn1
CxrsB8Bld76x3oOsBDkUjhwSr+rEDloaM9jhdXiGNcpuGB3oM2dVHZwlGdrfvKjHdHKD7IvxyXyy
o5dtPHD8dvie4FeAfLwNbCXvKw/EgKXmOvF7kaIRnHLaHqPe10dXd84Q+33U7TJ4VJ2ykNUiEXYa
opQOoOqQqDebgbhfGgPpvjLDFIJLNm55VY1pNnc+SwzknEFO6YyzIWrsYfRpz5OU/R8Nz4h97pl/
QZShmxxU73GfNbLZONyjh2byx/3IasjWuUPNnwRQzufKdfx/MbYpds4ipkPTek2fzJZ1dyPsYf9E
LBhf+QztV18oyAwzs+xY0KgNSpEmjcq5gL0JbKBrMrr3taGor2ZI5xnw/vK480Pvoc4Ks3XQmtgH
QGg8U38mL35A4XysKtjodKar3pxMw7Ax652tGctlQ3LhM9BQoiANCZexwIUac3ppdVMPrtEVHBSh
ppDDtLplldpOI0aP8Yzw/92VJfkaTVNxL6QndhMfMrDAixpSSchVRpCoz2bGNBn2Ujbus8ZJeT/n
2y4nZgMSYHE2Tt0kjWX+Bm9YvhmuCLgwtIdUSN/cLUEeAu+upjDpeCvTuffCdDEGcv2dlfc9JYg9
JHPp0+DB/yYsRLNzQgHtAsOWg9MVKu1d4CvnnOqfeCao6QaknPsaEfVHJJziCYAPhm0zTzMMjhv1
4pc2LOJQaJvABNs5cliJfdHKbQ7QRsm3VUaKbRDmLAHrMnrNB796bhA2nhxYr8G220ZbFk7O/Qzx
k5O0oxNPQiggPxjrvg0CKMhkkr1KXJ/Zf2bmOUckFPwbhlLV1u9V/m0cSxVPAfE3Uz6pexsC1OYW
TAMWNqj9RJbha1SOFeb+IjzWjm7+ZNTIs+dr+R1N/OLoDKOHazR3dzMqsANUDyisTOAS7mPMurcR
B365cab+Xoyq2nGHBD9oo7pu65h5auLAkOy+433/A3W12fFRORpabRn7oyRr95IuUVKVrjpPRd3C
edSE+smduujc6gWkPVi0vBIuXGfflh1/niYzncqFBT96f1hex6pACJVTk1QijF496UNFRhIxjqls
mDrmXqne2EVYIwvEuPUgrb+JYCKyKSDYtiGOExx6h4pdJhwInzqTT7ZRWCzpyL3fsBxvkrbKMYfj
UXMMF+v8k7W46kY2L7BcsBIOj2FfbVkuDUwAOrQ1HY3ZhDAI+QbmtjAA9L4sjqbbOp+6Y6Fh15xD
OOubX1J+rEjVHWA3p9IZnMltwLx25wMRmnCvarZKq2UDkrZ9WCasJR/7Nqlbre9BVJr6rbBB8SgD
z6QcMfo4d4KeetE2G1x+EMTDGBTpQTPM/QKdnMHEkcjcuxkX1WaUQHHh7WI+k0F99KShqldDlDOc
HzD6R3Sk4ZhcUpLnKeddmvURQMRTC9oxt6F+9Dn4rjWFIE0hCvWvdjJQbl3RnrycYlHa0NyD80Ix
MXPdLOa8kmd4vUYgEYWj9f6ppF12XJlpF1rYZM2iCR98YnssHbf7tmvZAUZsJQJMPuyBzONl2rLB
/d3nhX2A2D5Opzf60caxc43rHNo4TdBd4kJQlBuLbh5JXFLC05CEbIuUQz2zQVQl+HOt9rcokm06
e1JvvItM4JLh7qkmqFXHOhDTycwSojgDN92YdsFo3ga/qOHbg/Al4iLQFL7lyDODoEWIXcYO1ybk
yZbfWQ9z+wqIXkAvDZSJRl/hbrVcTZuylPIMaEVhNjxzqx2SrLaKlQ4bGXfOPEYn40NyoUcDqMy8
tBNNkJS24PvS1LlOPHQLqhTzUzptM4n22tbATh1UMt2LPF3CCpVYwYodnQaogTVh9FNCHvg3+rs6
ZYXjpJVH+yfMJoCwujT+9EJMB+WQ2XvQ6KbcUz+HzCJTwzev61y8P3eZS3haF+QssW38hCDuv9Vq
5F9cAlvN2ivbl1xhgItVAP2imJlMkVE2j/jS7NRjGlunSJXZK/GcRW9MPci3RV48d8PAqTZRYbrD
zNrlgZeL+eP3BFLAhWvcP10/hOc5G/Tl9/fOnUsVkvRW+W4T+9YGuEnhxxcrtuhdMBNxbAaHbij0
HncR3INPLAIvUyAgpl1ViCOy4a6KI5gSx14h9UMYApaeKHdEZmT9cYKbsVjoH1N1xV0pi5eI5n6q
c9d9gA1ajvPATYAN3/tfczF6BQT0hwE5YNn7KQEO9WHi1IGoBIoJmI5DmNnMTG1ky/2vXeuimdcf
QZNAkdo50ZtT5dAiM41anvLJsLeyCacErAS6A2IM7Eldy2fWdPpEIjF9D1A1aTQ4K6gx+3JCPb8A
6CenefmN3GgaYoJ64IdfjPX3CQ4eYQxlvOrBKSm9I507P1d2hClo4HrPoy/JUVSBatIizGZ8I4Hs
2ZdhmFheODCSbtSZDhyvqZ32NBA7Bgs4qA47/BxFhd05vZ8B22Bb+qw6lqcYn3XPDfBB96wclm/Y
DP4mxznZUljg7Ze+mY8otMIUWXWdcNPaLYAA08aiZrvrJ5ul/jSz13Ho58eSF+QRM7kBNnMjbEDQ
vkidutAJqk3v6KAFcdZeVaYVdFOSFgVFEukLRRCWDNtqIRQasGDN7XOE+q/tWObnolqq5yIHodyb
fCDCorzfIPzCvKHG9GDBgO4VemEg2zGVnYqwj97atsiPURBGKfKL5hj5qn2i5TDu9BBmRxVpPwXC
GY4pTbMcBASsvzPh2C/waPXUBdxe7bsFhbE17rSLgtb9xQA7JAn8pTqWcKvbF1BKxxP1vOEB+VAY
xRAL6d3Yn22XwCW92ZYhbZJhbh0eE4chv51EEYKOb/phBxXQ6qFWpXvnGE4a9Lgr94GPl4wR5wdI
MOFvIc5q/+lqmv/quxr1QN/P+tVwmcMpVYE0Q8XE+g02hbibSKsf5AQKIpgHGXJPF23PTTZIPqK0
v1S47tCIHey1xE5GwzSnZAK8t27Qm2ld2v9SudGvaBcZ5Gy8RzpXu7JVyMBq4WxaFGa/K3imPvtV
XaqdZdXSILXR9BX7b3mdWKDhFB+1U5YA8XDBqPM+SxoHht/tAL1luJG0hykKIBKD37hzJvxHr+9G
FQ/DooHkZPOhqWEDF0MVx7mzs5nTmcO7Isoz860ytRd7rGmRmPikPc41lCkTXE/651Beml0I6YkM
M3PyWBhsYLLS2rgLQdks/cV9BIiWJv2l9w7XYAdzbTk8TEq2ULWiNZyb2mb5mele3bNO+Xsiuf9A
XJf/tIieGM31/bkch85A6GrU2wgyjWHczgvyC145qGErlw4YveTKRdoHPkZSwArxFwjwk96OUF07
oG+Be9mTC+bdrMY7SvpoWn6EJZ/meHDbAQMpuxQJ1C85iQmkcuH4HerzhLIiGRdeHoa8gbNHaIrj
SAXZDVpVe1P4809MEHmMgq3yALuDHbEPRvSWD2W170Et/4dOlAGerA075a1bboKpyNMJgkDbtnej
HUUQ2ILIM79lE9IgxMnSwkqo8e7KDhtLupj7xBBACPckX0JckcraB6StOhHA1KdQ38e6ClY81iFU
MlCUCMdLqM3oT4FdmiCv1Ul3QQopnzWH0sFsNYb1irgrs3LYu4Us9yXx+mc6N9MR4uVQBFwgWZSM
PoRqiA7fQMbUO1ZZtaXwnkhZ5FF4JQP0khCnsgeIJ0EmuCsK/4unGhe7eZDbOsvbR0i9yR2RpXxV
QeWDGF6ovc7z/jXyoVxYMURpPaMFBQQQ+rTjOB8NmUqgWgJfwlNKyrvceHyLortJK9UFUNLozL8R
88CzG0Qmt0WfgXzlWtQZwL0W6BEMkKU0ECu7960kT5MZ6Fn2iIqJKOfmewD9lYvPHY2R5ooqaeUA
c5ayH9JKetGmR+F+QEMWDSVAkgAMs0Uq+UUcBPXUto8i/avv+ajjSir20mQBhVrW6H9litVoCgSI
oVZDCrECXL/2++WPn9WDkxBTtXcVd/I90itvG/VOscfpnlIzQesSpPX+myhk+KWG/DJyJEVZChQL
STn4+SfZTeKsLAsTAGjYl6CZ9QH9Kf4tnIPmHBY5Gqh9K59Cl+kfTj6635aAwRm1GvD4oeGpaX0n
iNF9W7Z9fcmABREbiqlSg6p5zv+PszNrjhTXtvAvIgKQQPDKkLMzPQ/1orCryiAQQszDr78r+6ku
x+mM8EtHdJ8TJhFISHuv9a1nVhfdThtZ8ZTmdvFYD1R/zMwet6wf880sUvTeM+rsu5lZ946cnQiS
3HqrqqnYmJk+18NL60Achx7hPU4j0nbpyUoqQDuKEYuWX8mjh5SSNCqRsv0LU5ofJ3Q8osI1VQnZ
Y40Duc/yfUFmhvkjwdFLUh3nfjduGI49q15j1yid8q+rJYeRs4Z8Wo1kTXNGI2mL6g2xwnJl1GXz
mTv47lY1cq7yIRM4tnvdLkM484lkNawnneg+DD/t7mTNvL3petMmNTk2Y/NEUT1xfLMNMF/Me191
3olItChra2IwdPl1ipRwgz2L2S82E5vce3AcnLAYCqqR8NKqNCjGuTTDNOv4Q4nD1adIVXFvoO8F
KpMLDkxO9TMDIX+DIqUdDgVOdzkqcCvet826qAD0CJAG6ewo2NQWTqCa76kswb/ESRV0g36ubtzE
ytYMVPyN7eQYuNHzH9RY6KhIMNehacTZTyquUOtt3djNHPNp7mltYWVEmStkBfFuiZWrk1lqa1+A
H7IzTTKEOOsZ2xSPZUUs7W/0WKc7Rzo4sFoTnjFs7GrrirG/QQyEiz3PmPQBlnEQ60oT3yBdebGV
YrdTV16x7QcghQeXmG/lpHnoiGpAeHtS/KlKZuqgnXP65FWuFyuUcqK2adWtmubkFmUoM19LE5IJ
u2kNaHBcDvpSpa0A8I1OAQY6zJHpZFY0pBl74V2pb6wxM9ZiaFsjlGNCAytBh8VG5t10AKrDtQPU
QWQMVZu5NivRrxE3gI9vZXhTqEehY8zEObCRNPeLuJl6GUZsi8fKTn7xIu0exeAnqMUZ+qbrrPPy
niAVHoylG9A1ugd83VKc9ZncDijGHBiOyHWQl+gVoaw4KmzMlL1p4RXeDkMyrmobhW9o7PjK8Syc
AdFw+jB7eY6La7OAq0LsjSH37znT6QNIjIkXeNA4P6ipBraA1Lpatz7kKR13+yqkrlW+jZQpoJcw
r8u2Kg6eBSmlQh3iFj7Q9NFo7eykDepvHWaIFayqSBEVDgrfKld4JErdzTmCoKvGS49SamutfYiE
a5Rxn1XemaFXIMKuMGY8cgN5pwib6vO/toGtNE6+3gbVmubQKOyvWJeSp8yZpzvUqbtA2SjhzDzn
NzjLCQTe9/NK1rRb1zm3P3KPz+uuq1F2nTy9HZuaRzhxZfdZXyWHxMC2lFQGunj5aDxngz3eCmGo
1Yjnna6JV7hy5VOGBRL4NmxZNQ56Nw4CXHZZbQk3xgaXfXglB73ZaTv3rTAZM29pgQEOla34szWo
as9Kmr+iBjMl5xKkdtYSH0AXRK7WeXUm4mpM5N6noZV7/avFc/dREAc653aU2Qdqjs47Hl/yhMCq
FBBT8HJPaA92Z+oKfcosStEO0Cl5NilI4bqqIfxVxHzmM6CDuXYD18VOD+ogr9w0WZ/u88Gcb9Jc
GSuic3s7cbv4BC/C3aucShHZgjfbZiZtEmAek42fT+5j6TnjQzlC24JXyXjpO7N4apqK5QF1XXLn
IbBj404jspTNvoBLavZm7FkbG6cb9GBlnOha3Pp66N5oaeebXAzWp5P4Q+iAG3JF6nGhw+z6/78P
1wPl5iqmsp3pOScywXLbcr8MMHNZMBJkAn/fyL7URl/mHaLGYrajMlBGGki3G7GdRI/Zlqe6VCNa
UVa7koUnYw6oTWCVdRplWWlgU5jqzYTvYOA6hX9Fi3BBEeSeh+IftQBqBqhOihT6MopLzBYQbNzg
wItZdIilDcznpAt1ZXzP4/hFP3EZZTgZDbcGkckdIY1Nw3lOWJR2rndCVQclJA8S96hHQdMMSs7K
RwlZ3f33Q37hyss8CdsC0Cfp+gwVtwkfP7e2wAhkE3Y56Fw8oMHuHria+N2ANyoJ0sYrrnidLvVQ
l/DSrjJx7PdsuUscstZNkQYWWkfo462K4UUpsk4yA/1TE1RkNAhp8cdyx5fvb/pC13rJNG08WSTc
GbMdbe3+runZGzxqZJuXhF55oJeucG4c//P2DI7Vj4j/SHdGQbINsTPsPrCiJ7HJM15e0Uxc0GMs
kaStFCMxUDOFUxrIb5cBF4VG4/z0/SBd+usL+SZkEM7kCLfcdXOahNZQufcmcK9XzEIX3rsls7Nj
tmmnDOVYu5lvJp995sx4HET+15n9Fa71NDaQTgxGm6y/v50LT+R/SJ5zM1kMSgrU/G2wVUlrh54a
zMAWfX1l+bp0ifN//+ehJ4D5ITQQsxgqYQUNpPGJsJlfxJdX1Mf/ATG+WCac86P65wKzS3GET9Jk
p0ni/vXQez3UvoeuTFbDpTBzqAzgzRYohmEt9E3mhwJci9gQal4ppEIKwLUEWhxknrp7P236bU/0
NdnZpbtfSKAIMiISoyqgvMY6MjQqoOVbqj5+9vQW8wmVDSnxTZA7VOOKQLgIM+nobN/kvn8tZvKr
3++iQ7sY3NbyW4H9dn+g3T3O0BMQU8aVb8lXU+n8pxdDw8aCo6Jd9Qc1PZT6HB1HfvDKnf/yYlzs
vueDMeFH29bOTw49GGHX2F1fffPPf3qh9kIBVXkCZYADEffz/KcRyCRrfguTx98/0kt/f7G+4GyW
F7nR9Ifz0p+xk4sPO2pxoJxfC/+2z6OwnC+4heW2hVuITHaMsj/IXIdoxtxWpPldmtOmPW+kJHbf
GaKez5q8cUaRdADSywxG6UUdzrSD9gKcc9eDM4SWZaPUTu+gT4ttxaIZ/ZvvR8E+3+5Xv3EhcWJJ
UXvAzQ8HO0/H175CH3jOS3kWDTgxOqGoaI00j4VXlCtdTeY7chmziGcubSMiAeQZpJ4fOcz1M0Tw
DiQNXSmfbadsx9hnKFsHo0v9NW08//H7n/ylGPw8rAupXkkLUhDo7Q+23fpvnCaohqGc+9jh5+Ar
npsgcnme4f9qa462flsPQ0jH0fr8/voXXpzlziwVvMyZhxfTRm/+t/RKtjGg4ImY1OmRpvyaXvSr
HeD5NhfLed5Bo5d0eEH1NHxwOd7LooD4I5neBvhXLKbklUl86UKLSYw2b5IIjgwiYN7SoMXAKgan
oTKSO2eULzp1rwQRnN+pr961xZQeWoPrzinmw+gOW3R2fnsM6rSsc0VoZXTrwH28QuLgx/fPyTr/
2a8ut5jhSWOPNUW7da91tykyG+0RDZSHG7X4KAGafESBei2nrUw+E7u9stZeuupSkji1dQ619pTu
oYBHxdXdmugZWDOHWg57TRN4XQ3kJWRODTt51Lm9crMXHuJSqmh2VQ5RYJ7uR6YAlLKK1OIbCBEt
MypTo4LY06miAa0qEeViriEqkS59S3xr+JM0GdilMGeKfiNMY9iVkIO+kSnp27jq3eHoifEaS/Kr
yQOT21LM3rkM+hdbZ/tJ6a1s6aNwDBAxXfe2RI13/f1gfDUW54uc//s/+5S+9gHfzxMAvewyqNUN
6dSqFjcVjs++9/f7a3z1uT5f43yD/1xDKG246EMREM3n41SfU1rkh0XsH0yV859fTH5kCg01RC/T
nhlM3rr24Ntoa3MC9NncRpkp8+eaK+dFyIF4V74FX++J/eUOpGfpjIJvL/YoyB4ATM4hE4rmdgiJ
uLML8ZT5Bg+AS7mGX7n0Liy2JZl0VYLDPBDAeClLiDqUfoDmB4CwawTtS3e0WNkGVs1W0foZlBMD
yRAnrMdXvPyQIE5GiyxvL2c3faOmveGo6sN2pvbK8eKrHdf58S1WugQpL1mNPGPUo7MdkGG7ZGyu
fP4uvXiLVS2bIRjJ0WTau6O/6cd2Szhwfha5ci6+8FD+Z8+CvTsdWuC1GjWjvblG/z60vNek+Rm4
ZlliSeZaY5flsp3NvNsqhS4A7QWLWteW3/OjXS76GPn/2RyMVp31tlAY+fGU5OlRwH5kaH1CWWxV
2sZj0kEDMKLAzHEMCTujequ79srgXVh4llsD0NNru2H5vOd1n97mtNXbxlbOqnUEgmqR3r5pFLT0
369AF6pV/nKDQDs2W9lZYIfWM1l7ydBu2wywMkMWkItayrtpZdNE5gR2fO0bJDLRqEYBtEelXsA5
kSDa45rn+MtN2XnczzPhn/XQ9iCchekYTCgHQTOd2OeFyV9L6sLIrtQQ+K7ma7ey67grcjtCMJBz
5ZF/tas4X3mxjPCJQ0sOgc5+9E/eSIJsfCamH/TZsOubj0T9zObi/08sjFG2facgK697JoNJWE5I
0CwIXL/aV6K4+/6pXpp/i5WjHCzPJy3ATqS6680/0JwFJINk92esBH+Z9OIClUhqocH4cWENMjBO
sMwRiAiU8fn9HVxY+5YboNTh0DKmnbcTyXTyGZiW3bVItAuPernJaVGCVKxjwz6X9vzm9qW4Q8ID
bHBe7b3ORqPe0U7qd649QxP8/d1ceB7LQlFjIMW4zGxvV5tQdkzPfvOpmymAJOrKBS6sGcvCkMUh
UgAoF8y5gTYhtYdV3Vh1yIlYZQbLQ+7zcfX9vVwavsWmwqmq1qaQUCPB8CWfx5OLbuYM1yADeLtK
xrCAgv77K/0H+f1iGV6WikwsTZBG4jUGPRURYN04hiKbxhDHo2LlQXixpjCIwuGEQ0avIApzZ4pO
fQXB3NBn3cY2LPk6QhMKKcIAqYk5d/EkqQ9NhasO9SD8WPZGv+6hHgix287iVKXdy/e//tIbvFhR
mpKi5dbjDQY0/KFq9COX6c9S1n1nuSUBJcFjIwBLBZprQYEIgF5YWzNT7Mr79N969NXQL1YQCD0Y
Y3kx7VHicN6gysAK0hjuXV4MEHJonN4zaO5PDs0aBElpHiUzO809qKlsnEfMJXhFfVdY66wbndDt
kKCOYnIVO72TR1YnkhOBHP69Lzj+BxACYkfAW8M9W/wqXY9uZxfd6Mw55yOUpUK25FnbWMMunfUQ
hOB8BwkVJDc7V8HZYpRw5E9V7sVJUzd3aJQiSUVovXONlAUEVhSIfOBpbFAFXuP/4T8RIz3D9Fp3
U4sUeiTHaVVMUwQFpAVOQQHipNLAhnx4xmYfIlhEishi+s1da/iluDn+0cyCfDLlBkQfxOziQeVu
aMLIcs1LeGGa/Re/+c+nsAAwP53h1tlD17Ezy6nctC0kr/AYHG2XQJo4GzcQkV3jQF3YEC6zehQy
ou0JpqO90wywnJw1owq2lGvr04XJsEzrOTvaeGGU9Z5CcQewHRXToUqL/OFHc20Z0EMJXjKWDu7O
ypOj8uVLCvfwlalw6acvzoFQ39Z5nyb23vCqdtUgVhVIz0lc2ex9HS4ATcX5k/HPczZZisSBwUMS
Mj/0fgFNE/JgmzzUWLUErCMNRGLZUG27LtvPrj+hGmCuhxavaIammhpW0AtF02TCsOBtAAONJ58e
EyNf5/NwghIocKGq/9koL1Z+4WjLc6eB7QwFBfXkwh9RySs7lgvv3zK8B7YHATkdmfYtdI3C6sPG
RdP5hyhQuliLW04zxC/AigoVlrgBr3oIM0Ssr1XhQOPgqPLKF+vSXSzW5ZRD1Kw40K9sfGhxKuQv
ifH2/eBf2EIso24MBRUfiKz4ws817BgfaUIidM7DzhE//PGLMyE0451njCYmUeVB+iifM26spz6/
0vi5MI/I+Xj9z4vetm6tmYNjckPqVQVN4CjFn+/H5sKwLwNYzAIBMbpxp/3Abzt59OmrUK/f/+kL
h3+ymP0SlB+EdCDWtqRmhN51rCFSdsiG4CCYET+ezra8azC7S/exWAvyvneoKnDghx4tcFsFKwdc
GOPf728FXtSvj7XLECgswZNjeXW/hyapxl2IeT3Oppoi5BwZf89u3AcIkxoXLgI7UdBUnnMCZ6ve
yj7Xv3w6p3sitvM42+vCkb/mwrdvGmYQyKFtCHA59PN7oPJsGEikyUYYNx1hxYLodgxcGAZ0kFSk
PLqlMR5Kbibrwdbem292duRYef6YuyJZuX6TrATyYVbZkCexB2Ms1PwVzCWQx8MliaM/fovDixAq
vvGRG4Y+l8zeZtm2zwTsDBXWHqcFlMTD/FkpXxzGWphHDoN7SD2InKfOlIeOUr0CW9ELUOHNNzhJ
luucJNZbXRKIh2FBghXGyDZumyFXaKp/WwWs8UBt22tizw2MVPaffKZlIK0GbLK5zLedMn51jI53
fcnGFcGL84B04RfeV5DNG7n6LKFFDSEJLGOC6uKJlAL/XkxzsedTiUCCDoPYJNhDT+lkvBOJLmfH
8gk+gxIiRd+Hg8XlZmyzdIJQXhdx15peKAFAfOik/QvxLv52sllzQ+Fh2JiGW0Bj36ltDT9+KKcW
OzdhTuE0u1No6eJP6kjIfy1kciU9g/cqmfO4IS3sJuY8QTeHJgmiC2y1kxUrgYhVDciQft9MEBvO
k39Kp1LaSACHPEs3mb8qMkICWC4UPBkDRbtEvlMEdEXEaSg8r4Okduic0wqkpvUmLavpBeZfMF16
4mxh2QMYSCOH12gHULLh4i1Ws4kFmoIaBVE3dmen3GgFPIQVP/VytFZDjcy8WcviCEv0a8uGaQsh
nXqGPdFalUPe3MMbPax1xQYd4DAwfuQQDDbwqHkk8CjtYuzxcnhp5fwrM4ZPIuF4cs6eLzwa5Csh
D4vELsNeVniTh21nPcY9jMYrSs0iqDyngcrZGNltUnXZ0dS9hl3AQZqig0RbjETqfGjajFiwc17s
teH0b4VASGGZMWwey8balFn9CgYg8qx0yW/pYNlqPZN0OE0GJO+JPg/42OIt6WVzGBBkuzIgpww9
kzdokuXeUy8g8+45jvuBk011fhzmrL1NvUK+DYk3bHNngLGz7uwGnvIRMvFSeOhbNO+uU71BcKWA
9yh5qFpkavEBoZpgd1lrid6CFxoc8X2l3aTYbXQUmxM4mK3HFu+PCtJxZPdCAB4awsEhh8ia+/us
cuqVi25g1GGCRpo96M4y1n7NQYacykLeeQlyoU1ZanxdxGOhzXYIWngN8lj5+Ljhlc0gJ0SwMizn
7DYvh5fZdmc38tImOc2FdqIeoY94mLMLACFSyohzoH6VRk1DixRe4aQrwu/Xy0ur5eII1KLER2Ec
90Ct7uygTBqAYG1wsp1rdKBLW/zzl/KfL+Kcqq5XWY1akOFaUTZ6r5kx+VDMiZ0NcxUgJZvcvKZV
uVAhWGqk+nruTNvpvV2SD2HZ/4JeO1L+Q181eLbXeiaXhmyxhRgogxkZEre9B9N7rhD57dmQqip7
/aNHskyVmsDt6agwHNiOgGtSzuCf0L7tT5ljjT/bptjnh/XPQynGya2Secj2sPCx3y1PZtjK2qn9
2SbLXuwnhGl51Qggwb6iuR3zgtJVK5hAyYb89BKLXUSnXA1LJ3OgeWJBxRAf239ANvzDGzg/+n/G
x3dKb5SFQ3cSpb+Uv4m0CzR9+dnzXc4IXcnB9nK+o6xxIbXFA0eua8rDHvyDz++vcWEiLBOliErO
anHUTmxnHvYu0HW7ZsrHYIL/MGgKYG7crjSvdOAuTIj/RB3/jpbfmrQTLkza0LUpaxxRUm9+I8Tv
8Wc3s1ijsDtoudGgTAOQP1vBey9hG02yh1IW867QQ76BO2zafH+xCyQbf0kS9uzGciS2RjsLnYCQ
GYZ9dJKcRGQq8mjO2HvV0frg1E4bIS6Vhw1AsUFRUfs/1em65Dbf5LSCHdwdzSvv45etclTu/9Ok
/DPEjUtSCRub2DvM42sAVWxsleCbMjyFV19Ywg8yOYgnf65hiyNNv8YL5Ud9XQ/334/LhXV8GZE1
jf5Ma787hzS8++2D3XgAk9gof2ELIJM71dArB/BLF1qsTXYiaVGP+FDb3IP1p1Moijbm+zToqJ0T
xFE7T0Xb8CtXu/DuLlOzSnye+EhgXK8MEyZ4B59ww0+g+k6tKv5+5M7z+osq438awX+eHSqI0Bkg
KRgGUCvqGrn1RnHloVw4Ly9jskgxZikvMVZwL99Phn1DDWhTmHrJrPRKF/LCSmItVisMd5l4DsNq
BV/+zi71Ay9HK8R8B0jFHCCK/+Gi+1/z7p9xysYiG+aR8J3dkoOdWBvSeDBkzz+C7fn/qZv/+fM4
mwjhgha08+c0Tuz6zq1/2Cn6b9b+86dRT28qv7f8nTejnShhbDbd0DWPSXalgHbpFVpsOaif6LHy
sCZpTWN/En9Yo6wrM+DCO7Qkm4teWVV1HhdBEOo58h1sqO9JOh1bhOJeWb8uzLIl0bxozl0OTdiu
r3DkklogJb0tXhpTX1ERXKhgLLnmqBMBOFQLb+el82M15DoqB33sUrFKkv6Y9Ig0nyDpzO389/eT
+oIo3jfPt/rPM+8gabOaGVcc4cxcwV28KqRYl4nzCttlg1Zn/9jI7gZpcScIVLYyH29Tzq8loF0a
0OWs7EATquC83unWdQKVan8lM4KzgjVee2YXJv4Sgu63ECMmqin3lqUOZPTui9n7ZdRGDDjKr8IC
SeD7kbz0/tn/fyAbAnCV7CU+LA0KvsPYPrLcQTOs2uOgRa5c5NLNLLYQnsEmcyp9vffbs6eRTvUf
FGNZpC0inpFA298gTTJ9/f6OLPM/vNwXa/4ytCqrTGYV3ZAgK3yU8LD7pZrWGi4hmGohtei2ZV/0
L0XXFX5QWjVsRizn6pVMQ3sLe1V/kyir3eMRZ/cl4jnWZdFOW+zlzOe5c8xPgWfwqH0tn0uQtQDi
QaEGuEFAOZ8BlZw8pLCZ+Z3y/CZECF9+LBkt2iBNYGCzWdvFXJd0jVqVuun4o0HfHbs86F7FfQkX
2PjrHMKd6HlH52yL7LiYEBzukT2r5FPLwGFxy0j1f8ekwvu+q30rJDlO33B2Aapw42lczg6NFG56
NJmUV8Nd/duHZzzvXlmNttko1gyQhdmzotIGHLLKpnWS0weY8X/nKoMb/qPPKPaqJ55tef8GM3ag
GYYoy/eOB88pnLASECaCQlJlxemQBI79Gwq22D33PluvCmAYXk+wzfpjgq0uXOgwkpNV1none3gz
ibHvbQsmzHRbJ37M0vqpIdOaYQPlgkhV1MaOZYBgGQPotNMj9BkPHntROfLGzQja30zqG4OlK1F4
qzZNcKODfkBjbZXn4EeSslj1+RuQDKGTvXkwFTgTZBCdnH/PJblj8wAV8wAWirNjQt7CeX7fAmq0
QtQPoJLjquuffauMjA45VQJllaqHcsLM1lS9m6hESQU4EM+xMwVM4q6CfB8HRgCrnNADXKccb3L6
ngAFAgsIgD2b0d7bORRx6U5JI57JsZ5Q9BxvgQYIavfNBK0N3jaQ6eDKH1FOAnMCgYfrsfIDr2Lb
GUm9eUdDeR6ifMVg9hxymOBYxFM/mIz5ULFqA1NDnBVJhND1sHT5SqNF2ntdmA5iLSB3hr01rDu1
zpmARXna1eRTEDMN+HOl33V20GMStmmk870qQQE8MmndTB+dDKyXcUAn2wzEEbUfurNvrI0mz2D9
OPjJwWx7RtiDNWP9sYbs06q7PZ8fS6QQcgNsBFBtDJAEd6iOwugKZ7VRxSZ5QYyA7YT8uRZHJ4s1
31SnVK0tfQA5GP5x/eiqTXEvMsTNRuhm48/j9iw7YFtaHccsYmmojYc23bnVGghtgOzmByONR3U3
QeqNQhQH96o6KjushrsSGJUGmEYz7qDw5qbczihxNs/shSHvHRNFqDzKmLeiayh9nhnCJmh6ZG4d
Wa8d/pk6pxS2943nP9vjZto5NMo6J6hBlKEv06eRjK9mM/5qHbwZMgPruxq3RMAuzCy8jwXgV3fw
PIfT2MLxSgIHaFtUeBM3sNSzOTyk8w0/WaCHgYEcAwQW4xixRjVTvTWQF6KOav1GYWw0nQ0pWETc
MoSpOMYkauYdKFUF2xblPROBr89n2GgCxIi+0w7DFJjeUZm3HehtyYOpDjNd+UwDhfLIydGuT2J4
YCA2lKfWE3GhQ6MIGnkEbwpMMddcy+J1lIcSQXlw24PyV4x2gDcuM054n9Ix9P0Add0JwANjNW+o
H4IrXaFsneF1jtt7RODJ8uDDCL1T1gpEm6zqQOD46Pu1hZv8k+mIPDhAtOcb8z2dN7UVq/exRLJR
iHAg+l5/ciyJIDIL0CtC3IrP/uC35eNqaoPCuG27nem+JsbxTNR070bQPtuwf05hsu4PdXcAhjxN
Vgj18Jqt4b4Aj2sJcD/ovWuGHEkHvYee5U3dbcp5O6Q1juO3yRz3emcWkYN+PsPEx5fdgSykqGIq
woEF6pHowELHJOtRy5RrmEgDJo6jDDOgCr324JEx7N14BvYa+Um5EbNiwLMCfiAUyM1Ipxed/arc
Oz7UEUzPO3BxQwOFfcfNT9q0t4DsbtICdlXdhIpjehf7qfhr1I+lfm8YhZX0XkI2Ntt/zeIm7f6Y
49k2D8qTRUIf/OSmT0EaynaSvYCYt857zHwE5KR/hxJJ7F4d9fbbSDZnqkthvxDexkNOArNGbnwy
gUrWRt5wC1MzyuBPLTgo1vwmRRV5+kZB8COtJ+Y9t5QGvarQ2rgf2iLi9LlWz6LatuY6cdwwq4D2
LoFZywEK43vsOvHLUNyaToDyBQArQI8E+g8yAF2VBzKD+8r4kMnWkH9Yurd8EZoA2Wi2UWjklG0a
JrUZOeIRXl+grbxN6UAMix9OjQN38O4B7Tuj45AOcV23kduBzHUoTITSdg22oCICugvNgTB1kCo5
npQpowmz0DfeXcSm5DxdcbUmIHPJYlVZZeiCs+pk9wAYAt+wET54En4SNxrijVTFSsS9OwVd3wR0
NG+QU3rG2NwT4PK89haszGgQ9ExE0KE7gUHM1woFE+Eku9nFY54nUABptW78B9jO9pMNoh97QIE/
rGHelI29bpP+rj0THUbYpof8wPrhpsRnzwa3yXdApHXgTykq8Dwy+8xWChCA9uCmDRhhWXIPX29k
NJ9sKqFc7IHkeBUAa7tYRAja8y1BEb3x1m5HY+x7MCRpUJuvs1ltJ7zCkpbII/6F5ixe+k/hvaYy
WZvg/VT9PenvHP8j00bQTQzNYCTMGE/t4AHBmIAEdA4yzrHosrhhdyY+TYl54GZxIKXak8LZjEBh
hyiif5pWESccaQvNs1Rbx3Si2uuf59G445TLcNQnqQ5+nUUJ1jcYi+riNsM+CbsHGyvXqA4lICy1
FXHvGR66gPYTDXMLSINpjaCdoPWJCb68vaUZNldeaPdvSYaeUFbXQE1ND8B3dKFPId9uGbzDeJ0O
EjjSuenWHEJP1JXumI2nXNObQgF7khf6zpdvAKxGqUWCrv50DHtPEnyMlA6T/EbwZ9Oxo5IfDXHr
AIBk57cE1wek6oSCUcBdL5y0t+pZtct1f7S5fKvd9A5jHQ39iz8DRFxjflVD3NptnMztfurbP3mj
X7u2jtAFQBsKCiXbXyEBCU9rjJn5t1TJU27mm5F5cXHWovftJ2iZAniu0EcaNgcepu/dvQb4wCYc
96mOrVY36At+kH7a5oo02NkAQVOMNwbvIyNr7p2mWRUTGANA/p2xEQoLddaUp1wOG6OVK5do4GaK
PBC1sR0awCeY2pgO1rFObPoK6y9oLreNC+GWSt3f6D+RWHrzmw8EbsSV+5k4DCtX19vQ1OHZWXIG
L8Jlv8ErBJDTNJwVOrY0wPfUDDy4Lo8ztVDgO1MRHthYfXAf6wVNJ2RlNdhuOWNstvNHZmILIMF/
QremBzcD7MUXgW1mmEGpAo7TBKO2m60T5JV3CV0PSf2gXQNKRWwScC5Im+kumw1sZfsjYob7GEhR
fMAsPsLQ1t+C3vzH9YF1ojCTRkKJCEIwC1tz7ocuNbey4SD4wmouxy7OuMK3ykBQRV7hKwaPC2z/
tTusDKBRKD42QCflgZHWG63Q6HUQ1jtIa4qQ44q/YBp/xyFBxlIOOksiHMCGklzvU9xLZJYOjYum
IVGTG8+mpXC87VD+46SLQQDD1AOOtq0R50b1Uz7MBwaKUYod51yzLBrUsOny7LeZgmdROA+uVz56
bb8HAz3QBU7EU5t50bkiHtAMH3EllQQBqL/3tcXQGef9mvwfZ+exHDeyRNEvQgRcwWzRvptO9NIG
QYkSvHcFfP07rRUHT2BHcDfDmUA1gEJWVWbecy3buOabeS7IAG+grshjoRm/w4CCZx2GzVNdB90a
LV63VoDqeIGV+q9Zb+geSg1Qh0lve4nsfxlacCNlg1tjMrAVqqk7CqmicejDBmosd4lbBOeCuEuI
ws1JZhoUJ7Y5oy1DrxrFFarZW7LDe8OADJVluMyMvblFgU3MsOWbO6orzlLvvjNt4IevgKytWzc9
yby5yZJubcfWTgz2yggxLDMyHHsrTtcrqklb4MirLO+Lw5mGF9vVt5HA1+v+thMpNVG5l12q7AMY
P2u7zHZm0LurSQPFWVn1vVv514UV/h6dZluV5WYqWBKsmtaiErI4BJj4aNgh8cGEmOoO5+2RXx4S
GLyrBk7sOqqZjFMVl570rausI5mhJR0nU8clod/uRkAcwh5/hR0s4rC9a6b62TAdj8YKL8KccJWo
+b1R+1u98/9USrHHHJptdTN2e1fpwyuhlSGFlFGk+1okqDZp8jmYU2a/CD7qPdRt56qWdbkDBOMc
Wvikp1iWnBxbKwP3YZZ2/c11jKbbdBCSTkrqmMfScfkxogi/h4YbPAL0MJ4qR2H7Qk080Dx6Mi2Q
5iacwRrE80qYoQbTL7euTZ8EsldUGZEc0NtPKd3yl6KMxXWAVvNGtCptmEPcsRVIIawrYngb2yaH
thrpK1uLqXdXYHVp34CFmDbye1iL9JbVfrpz3GzE40RvbvQuKG4q1LoPad8E9zKRfvbWF00Zc2yT
lLOL0tJfPk84/Ds96DizXJREl2NYZqmecMNrr1o3iq8B4ikXknf/zq05c8cdoZitGTsOc/3sxmC/
+vFPKKGe2REtdVaHQTv7+F4Y7N+JLceZNbFN6Lpdlix0Ia3hlfrNGUHVIwn5/EHpS5efJZuyqc1a
ST3+ZO78XbQH53JsbwcOlfGaWs+KjtOVvh2vrC0T9Vjdqvt81+0BO20+H39p+FkaSkSpQLhsVic3
fOuNtxZeqnOpyfLfKS74Sv/No/UyzSmLdNUpdysOjNHK0OJipUn/vupV+jtY9D6/iYXZNrf7ETqG
2qJK1ROuA+CXrTtRXHLxXLiHueYxTyofQJBwj6HgGBT8bDn42Hm7RqLomZBWP7+Bhbdgn0f/kLpV
AT2Cn6RLwFamW1ZGrA3K9q60ygtOYUvXP2c6P1zf9xua0FwbhLDzrjgdCHBQxXQjfe3Xn0f9cPXE
aEo1o8fwJFkKUHez78zlU2H7F+okC79+brko+pRsLH0qJ2WqTmN1H2jVqa2+VE1y5oaLwVnn3ypV
ewpc5xaq0yEha9TL7JYTB7TdSzahf8t3/59/ddzZK/Yz2Y6FaaenjHLiPrFT42de9CbKMtvY2nKw
nzQdsxobbp6xGnv6+/Zl2sAVSJXafgSJ5r4FUaHD7KN5BSm0jKFpgrcfctCmjnpJC/bvWuf/kSyU
CnSiUxj0v/s3pelue3oIbfvRdcd1yw477y6806XvahZVq6zPM+hU+WlKf/iBcciTa3wu18r4Tdbp
4fN5+U8+gq3+H+FilFbfO+C7jr5VQok1fC+pQ3GtVYHx21XU5GVS3fpWA6BPc6JbbbqYTlMkYe5q
SHV5VKcWExOz6O5UO7E1ctqkZWixtL6Z5sSeiGPEC952l8oOC1Fs7pwZSvBUauE0p0Q0PdqNc1ZJ
S/afP4uFJXPunckyPznBKJtTAOTXyysSEUl9pavlg0YduCTRTUDwqU2Jry2b7vkuPwQFjlUd2PCJ
u0lrskwG9/KjxfDj89tZCgmz6TMiEkstUXdH33Y3lR9U9PTgYIi+9sKS8u8akOPOluXYySNrbKsG
HUijn3K2U+QZ89h6sq28+GPb+EB87U5mC7AESAyGGYMhEE85+1vlIVKMY1Gl269df7YIM+HZsabE
t1rKXTG2K199SexLVqALc3bupNnqlmpmfVHQSydIUtr996ZLvtTE48zdM6GX4/gB85wTTftg+8FV
VYZbalUXItDCG56bZ9aj6yojVr7HJhm7lTNVPcUR967RiodevyhjWRrl/PcPnwG2NPCai6E4Ue07
DZF/aEbnXRfyTcvE/edveGGIuV7ddgC45s2AkWfdPLqT3ChYWIWlfdXSEf61IWaTaIyNyK9UJhGk
7k2uKVeJ2T3EQvmhK9Xbl4aYa9eT2LTUonGnU4UDgxPVQHZwnalse0+j9SUZ8ILS2Zkr2H2ZRKMq
wWFHQ/cS2NBqS7t5G4voZ0KvAXYaj2c0qgY5LFRV88JEXlhT57J2R6Sm5lfI5otYvMW0luaUybKy
jIGZZFeUP39mpXVhO7PwQc5V7JXqIGMvm5aQlT+p9rnc236txP//UBtN1RswMx3XJsVjjsFrG4pT
45L0/3wOLD2o2ZrRBa5KO26tHyv1usruoFsfEnuDGdG5c33dl18zUnXmqvN4Kv2WRtBzMklcm7l5
HH3l/fNbWNjX/BV2fvjek7gkGV3S5jjFlX7oRwX7jCLwX3CgLbaNnWPao5T6w+eDLSzqc4gfAMQp
9oNCRazpqA+N34BVR2Bg9bDbtOFQq874QLW7mUifD1PikbWvLyzAf1sp/7GfnWvRW1v4oSDxeCQx
/22K7Pg162J7gwVHvlI0eMSA4nEE6LUy2tugl495D6K5iwVQKTlFG0OMctcS0h2vM1LjZE5pgZ9L
QG4+nKr2kEgXPnNcFW9doJgwygBDff7UFuLlXONewLrLzZwYMEQvGU0KuiOQXHbk7S7N46URzvP7
wyTQ/DZnp29NJ6FX5LRwZjJoJiD2sL91Lm0XlwaZHSiExKfTrhr1GJm+tq5SsIG18NvtJDqqO5qq
XYgoS+Oc//7hZoISJnkbDOox0YI1youDG0f7qOm9Cfr5529koXXJEbMTZM75pW36TjvmWX8PjOJR
h0A2WrgRdRIqsBFBO26KEoRr33dbNzL0O1jhzrpAqXUhSC/sKOeidyVpySl3gXY0B//dpsFIlJVC
slLdfn6PC4FBzHasAzm7QgkC+4hfJw5DjxZXN5BGRWZC9bT54l3o/31ZKalWzvehegLT5Llir6O3
Vq0LPX9Lj2i2VZ1wLS072iCPUZIVazfCnEiUdbKxFQyMPn9KS5NtttEw1U6xRIKiuNS1lZm+Ny0u
5sptM14Iz+eV5B9RyzxH0g+T2fBDsIeYjBxF5vdHvceUUcFI5MKvX1i/5npoHQF8pknXOqa4BTT0
A/j6S2LeGyTV8CbiBBRciL4Lb8Kcffsp0C/NSDgnaNVAG0whUvxQRuvQAfHbf/4mloaYffYFpngG
h2V5TMvv/gQCUaGRKLiEn13AkcJK+++L8PUhpRdLg94UBZl1rhLlLxEWgW+ZAYN/3eRO9bMYXJw5
qk6atLwYMWK0iapWTV1N2Ldw/PTfia6ZG9rLtBcH2F7sRZPqXxCkLN3/eQZ9mCl1bQhZlpl5DKhP
UvtKXyij7CR2c197vrN4kEdpngyY5hwT08AVaog8NYJ2ZmvPn19/4UsyZ5GAJbZTVKznTnmJv42+
G5l8bK2xxwou3MHSbJ+FA4rCDfRJKzrhjn1Sq3HLWdb3ZE9vxFRl3mjGiMuMS4hVbWm4WWiY2s73
Sx1W6TDE0PTtTV6JnRBvfAiILK/wSrtNHVbY3l4lE/1NFN+l/oxVo1mjkBsqrzJ+KKp+IdAuPN65
rJq2DUenf1geY63HvEXFmKnSzl6S54p64pjh16bhXGM96WqshFiKHeM22tV8fzrWRo5yyYN5YVX6
P511RPsjOFDjKPoHxfptCQe82o9k0jyoaxf2WwtfkjGLJCk74jIdqDkOMYD2VZEE+VbvdRPfV1k4
Fybjwo3os0FUpYqsnF7FY5K9ZBX9Tr/tSSHqvmN2e+E+loY439+HiEAJOja1TpSnyn0IoghbCcWr
G5RS6lWf2hfuY+mE+hdY8WGU0uqA/mN5BEMqwBaCXw8Ko2PPbG9rvF09vzeOpdaXa8zPrnpbXMiV
LsznuTyrtSvLx2nOP7YYo6wdnebWonLlxqkrBSm5ne0+D0sLD3GuhdcSE5cWYzz7pV8bk3+bazSN
1bB0euC94YVBlmbcLHbralAOeW8OR3+a1KMDSXPna7LfpMiFL+yKl4aYhe8R/xbLmAJoVnY3PKZ4
bnZ0x0U0KRHZu6+9lDmMpg1w8yn1ojmZvq1s4iJ6lToWU8NEv02oXHhYS29kFsarZEyc0IJaDQfE
PKkZqm6U1w04eIwSJ0kHr6A5/ULSbWmwWRAvaxRaZUzYJIWwHQT9gOhTivZbkcWbRnn90hyby1Xz
NO1CTZYRCNFvjnhQyoqGp9TLg8qD0X3hQ13YSc4FqyXO0Y1f5dGp8M+mLfajY5YXXvvSpc8P70MI
mKx4iCJBAWLytasIcDly/wsnrYVFdC6M7H2MdpOuNY+9rfcPvHf1mqA2QoUyzHVlBDW7qxxradWw
LuT1zjvrf+y49dn0atuUAcGaHxsh9Wnl5sLBEjfM1wky7x38EGODB5d5rFvb+FVmYME+nwSLgXQ2
1Rryx/noljoWxv5j65q1Zw7RJmef6A3+SPOL/4xl7KFz/Ywu7Ob582EXJvhclBhXkcGZpaEUnfcT
tsdYgLsO/YrdGGdeYabJps7oqP58sIWJ8ner9GGiqKLT4InCOjPb9ipLBBaQl/Y3S/XKv3//cO1O
5mYa6txIlOKxvklpdHkKNkj91/SzBO/kNFBV3MkbTGRup6/NzrkucaIhhQ28rE8Deqxtnabh2hlp
/izdmoNyVOCkZiE9yHIluvAVL4TxuVxRj+BE1KUoTqEZ9wcLG3kcUeltVarBvXBWW1hZ53LFCG4Z
ABtDO6ax9b2Gb76PHIAuqdFse5zFLkyFpRuZrUdhOlnalPO6NBzWpvu8+dV0F97K0qX1/4YjfZS1
YkpzOjkKrLgpghOD+2RHIzFE0s8n8t9o8I8oMdcrCqvptCy3aBXR04Ym3jAbf+IhmT/HKb4EiDsQ
9SruaE6ryXkPWrX6Be94nUdlc2UaZbeNY0ct12XvPJSOXv0QUUlvuzKglfEEZlnrDo8wvOVVaCBp
2Vz41Uuf3yzCYJyoMF1pVE6K6QV342dc7S5ceuGZzyXfdjCkNJPZ1HQsq/EaTZ5cw6FLnp61z5/4
0gDnBeLD591riloZKjhJlxaqFhvjEdqJjPULk37p8rMlTHV9dg5YD50wMD82eJrnJXybygq++Hys
//58Y5jsLkYAfpLifqje0uK3vKSjXPrp579/eDKJLsOg6nP11AU4cFqmX+8GOx3XbqBrF3ZBC2ui
ep5QH4aItdZt2gKfZxOX4HUBRIZu+mFyj3R9xGBC0qeEMKGqGtkPM3EvHFmXbmwWIro8IMOtptoR
I1yfFiC+EIjDeAWIMLwgej0//n98xuosVGDOKWBYCYp49bTq82ldke4X1RtUyc3X5u1sOzEJx8fA
FZFrGtMTyhLx05r8ZlubwSW1/78fkz1vCKpxXrJxmCNeDwl6ADM7lGVyE8pLRLml688+jYbexbE5
Q3eoPMYHxU3Crc7pYWXgyLv//CH9+zXg0Pzf+VVALy+MFrpRnav7QcsmQqF5Z8b+C5PAuhBB/j2J
7XlHiWBlNque+oPuI33zg+wmcvPrIO62k9nus0ZBCchiLfRLGbOlu5p9NWM6GvWAUfwJ/tOxTfKD
jZsqmrvqMBji/fMn9++Qbruzb6RoIeyOtGMeR5MEetUjfDHdC1N36dqzj6OkFbrox1g9FoPxXNW4
eoV6fgnaq2HOufDxzZYjvOYSW4qMwEUr+iaOqvabOuI1CR82tL8XtiNtj1CT4eeklXIbKh0KEzu0
JOUpMHupx5RRvRjfbfZ2ec5/tAqSWVGV72k5TzaWUz9MlbQ8jNqVUx4XHQahbXKyQhKkre203mDU
+jqC+LHpkvBucH2xsh1KxZGd/O7S2tqUrptdlfhMYhGfg/1tm0doePdtpXzvsG/c+lV5J5zu3a0R
kZCtnIBUqdOqG+IB7DuwikoVr7qPuk9VRUoKxF/n+ni0Grenbx5EYGtOUNAkWrAqfIxD7Rn1gAL3
1OhRNlBNJgCuDGG9B/hpemqCg49uaofp7BuUhQ45D8WVXtcV1AbHb5abRptIgduXJ87e7O1iZ2np
fWwi3unb6eBTZ19Vfv+LxJPpZf14r1WQa4sQZ91hlP02hDB6oFt/vHbOCiltGP21BVBiPZhVcFCH
sFrVk7mb6vqu6Oz3rkwDLzGDX13s/hmmLvCMLvtRa0m9i2ybzj9tqvdaBnS3Hop+m6ZU9hszyVZ6
2Y0bvFmylTKlR81sT53TW16LT/u+yg1SwAHu2xjpTiOe9ybVA88YEzRuOJLzFIpfYTm8dglO3C3Y
202U8k/54FwbiWWs7Xz8nWkuCiD0p+y/r7FFOjO0Q7nFckahBpdFmzBQfe650bwCUcC6aqE9I8+s
1ghCQjQ4xUPix9vOlNbGzWmlqxReBJzm0YPZJ9dGgni/mBz0waZMtlqvn3FA6WsjyndtGl4yo+Vh
TtDa4hvf1V9wyGPKierAeetejnoIVLj/E9RUEhxVY/rG1oPatz/dfrzqUkovdIv/QAr7DYLqrS5x
GIj9NFgVnQqProltj77nLbDknVkaZ4+V4d4IxJ8CX+QxUw9WEt4Dtu4xxJ6usbl/cIf+te+aYhVk
wbhxyaCuyih7xrVt9Gh7W49Bd9B062cdxd/MXt0LVCpkh3QNjnCNRjhRXq0U7ITbB+qB/TRk5Zx+
daMc9a2dhgd1cp/SoKmpsRXUco3mtuPO4cgbkycmDd28CG51xb1SGxsfqtLeqBPOramVIcasUWSG
2lMX1adKUdA79jxv21EesmZUj2qkd56ZY5qt6JO7Mdq+XKktCuE2VrZAJONDkiJ2So2yeLTLhhpl
mgq0kWq5DwoEr4GRo/Qpi+Kcfk/WQQDEzsnPeuLYh4RkBjECHBRzsdv+NLPpF04okacXab4pWnEy
I/f7WLR7FWdrzwe3uKYy9C7RTGxMQT2uSl5Ce/yWx/4xAKROijW71fkpG2E37soJxwMmdPu4mO4D
xbgyneE7pALNyxz/qmmsGn1bfIvU4RodEL0Xjg6Yruu22CygBpI1nQZtZXsKRPMtzxNjVXlnDGRw
fQd5bxE2z340kNGTnb5PO1ReKo86axJ0IsOwlWpF00uh3orewNOzs892qh3ITYQqDqBiz7FD9OMk
UVciRdlFZv22lkFNqy5BwZLjjrayaJUazrWjaSiKew1qY6X2ezphn5mKzW4qbZjTubtuXE3d+j5i
oiYKqtUYKwFqVZNmC4dWiDBN0UdOxY0yifg1GdFPoeV4zE1erRrAoDc1ZdOnrdhQh9glBaJXrHdP
Pb5a6wzQ9KOVaAfXVu9aq3lwlBKyctQdbBMP+6ALXvD4yVfc29OoOfcu0E0gfMWw6oPpNtW1ZGUJ
cZ0Z1g8t0x+0NH+XSojpVHJQAohLbUv0ATbzs8zAZhPrmHKD0x1E7L8Cq6hWHVzOvV72NjHD0Fct
DSB716Ko0VQRgMehFzAbEKuEZb42w+InrNDaU9rkIZmYpfbZIrzp4j+QbE2P2fYQp12xBRUdIAnV
n42sfoLkwPbWsb/je/3asX8/yx1v7WYgC1PLPxnWcavYjX7LULdR+JmRV1gjMLven0A+o5cuNfOM
Igdyx0E9ost300gQnTkexGvTyTFZUzLAAQASfKu5MugkPIpGmPvOdwb6yeTBj8KrWCueJ7e4VQO1
8xJr/J008rdi9j8n2TwIFTGj1sbH1ol/SpTQOy2ELDn4zkafEB4HoXGnDOlbn2Q/Sit4qxQkd606
7PKm2kSx/t5P7Q0k15c26x61sM69spMngOiQCbAIXmn0kTIf4bsqmFd1tFWt+95+ljE2jkC0jyKi
mBoqMl+z/LprMy9eQ4dYIRADoX7Tb1yWr03d5BHiKpbVPpZH44xRG7WyXyU9IrLRkfcIkQov0JMf
Va+ZTNX8JZhAq45F/WQUlbKmFSnd91V9C+P8yVXL59A3Bs+wh92YY5JR9gjkVesAxTXesiV5tWw6
kB3rabD0p0RSAmnzmyBtvhs6QbUtMrGqoBuu9QSFnEtPitf2NS1GyLuQo5559wM8IqloiJbLHLuC
6daQ1b0eqf2W2ePulGjS2Wen70qC3Ek6/FsVAO+nV0c7SDvor1UXwboKdNOLiCVeRYhARu0op3Bg
5YwKur4DUbAPcfI7JJ45Ylt8lQY3P2mxyvKZhQdIB9f1kH2zfeFumyrUN6HbZnsaontP5tYvlugX
Q8vuAE8gMpSsxWHkAnmVL40/PYUdYDdMsP213evfJqXOII8nd9pQ/hrVId8VWpFfJyVtEZ3d2ScR
oiqNSro8bKCpd1lat/ue/QQsXkO9S2qIH5lTQMkaEM/XbX1NNEP43kQ3ejDcs3d+MsswOSrUuj3f
oBPO4UNdB0aN2EWXJmWGbMT0zHr2HWdAi5Bq6kkN6+CutsviIBFt30VDDIiirDGlSbvxW+r6zT1O
ZcJLyPIeptzsQKgo+7yRzVUYFzr7lrLfNu2U/s5t00WGrcQmzuhRtyqmtvilhxBGh7Cvr5WmGUHK
nwVEQaLdloMC8bUP3BdLU557ZZjuLL9HF9pberVTu2I8GOHIWmqVz51d7FW7G7e5TNxtLHX9poBq
uo1QYQBOVacr18XOxldydVs0nb4KpYDmqyESr3JLXU8YqoGAlt9AN8erSG+eZZGhVw8l0JsYJs2o
RNo+bEXi5baD1JUsugdiL1oV7JJl2ZrXWi60/dA7v2OnEpu6m97qaBBIslN2ZlUTrIxW67aY6D1Z
aok6Viv9reVb0cakifP8oyA7K4N1CDHt9vxOzVc5e+mt77Rim1camNiobo9FWLlbZULpr+T07vtF
kKwACvvr0RZiFw8ja2Bv8S2XcCMbRYnWTajBRFQK7UdJkvPK0nt1ZSqwDWwjSK9ya9CeRCODPcpi
IMdCEzd4kEYetljhutKd9C1L3aTdJXVXvmiVAJxq2gAvy979k9NxvKlNgACDof1J8ZfwqsQHceR3
3HMWINeHtLWyoixea7bpbx09m1aYjsuVb6e/w6HSV0FuBsfYsX6a6HbZycCawJdWezdy1bg17eRX
UvqRJ4vR4NDJtCu2Y103BEUwE1WUsg9XtJItLAJ+VYuTfRz5ydotJKBhM18N9SgPTQrkpDV6fS3H
VKHNSBhYmMXVtRtbycrRzWwvR7SEbjwNXoLVMMZp4+D5JrCWPqu1lV6NxGhV1Bu9sOLt1DSvwo2+
lVkRrgZmFygM9L0u2/Jt0TInQnN4szulwq1D3tWcfLysbe/Mii+AAEWrY615ftM+tNhGsrxm2SZN
i24dxdVDonK0CQql2TjIOa8MATi2cet7K7IRh8qRxUgXv/CyA3PS2vLs9x1iD8jGZCjpKTF95VXN
6l+jyy+2evNRi+F82HHG+W+qaKXrqE2kgSPXAsbjOur930Xo4FTX2fz/iLG3zcjeuwO2jf00Y4dJ
A0AITkPTBH+yvhNbboVUq0gPddEom7aFF5FUgFfCtNG+xVQXcYFhK5vpdnKye6dVVy2dLusxlgXw
GbTR/KTGc3QZf3N9wEkl8B+ma4Tyf4qj1YT/wy2i8WjtEEavpV8i/HXpqCpIcWzaqRJ70zEST9PN
+o5w7eMUOYAxIVBhdDXC8aiemyb2qS/LONlUhapuk0FXt1lhXKlBl2xEoRjbqJd/cgMYh6qG7aa2
LD7srn5h/1LvLDfItsVYujcIEnLPoU/Qi9rsvcwhYkw+wJAAUQiV+fZBVoNTeqYKKzp0zR8Yhcjb
XsB3CSeWMMENvnR9+lCZBuiPUpZrOg0ZKRMRfLYsXKnpcFBGIOu5kA+xisY+NcLGU3GO44Wawxp/
t34XuDlV0zzIPZpP9LswYFmiF+eODiWWMQ6tusRHuTMSNv5R+1y5eLBP/oNxNvEZ8vjRtsWblXH2
s3vcVMxcLe7zSWfQAZiAOOO7orL/6aZFAYFCdYlUReY5qQvpQqlYr10jvIsNRT2WiVWtoMtx3u2U
P1VH5h33lF1rc1QfQvW6QTi9rfP6j1S760hNf+YY3qEwL4J1bFjNOxLQfu3wxCFlJ9lNiQx5RSmY
91q3BTh2JiFNTO1WF0G/EapprpQa/npvlpGXo7D3bB8Jdd+VzW2OOaUXjPqPri4rkFg57K3SwMBM
Dc6TKH5WG6cCCTQAqYOlKWgrRjUf6Wm8bWocU5OWY6wCeWMH2nS4NsCi7+t0ksxH7Zlav/NSJ0P8
YALA3ltW62xcx8GBiZ3pTsGEBwSZGV5nUlZs81nANFasbWmozVNuBZq9cmu8p3OtBhRbZpJZhjqy
ILXyg5oERm5t7zorePP+FXz54Pekdv2jlp3tnVIc7GsRhJgKY4z5WteKvtV5jA9ak1NElXQf5fA4
MPmLo6tEra37SomcU1PX4071J3Ef+wBYU4F4D1h++afOu2gC9wW+Brv07Gj3OYCK2DHXWtPyWgDC
7J3GPQvfO2czJW29CzNyGX2QlccuifpTOoQWHVeFDZqnk+5Ka4R+jMMmx48Ms4HK61snKMEV+JO2
Gt3B/PZ5bm4pcTpL/Va0UHIGqcCwSorVrgbHCFIGdi2D1VxI0S0NMUuhVb0T6JaWq0c8w9nHSkl6
pDdeqZN8bYC5XqrqxyJJMxwax87Otwj94r1m5TFiWVlc6NL9dwXansumMmKXoSCEppdaPMVpcTsN
5lUylT80w7qeyun3529jKZt5Tgt/qGGYWgazhcPXyayVH5Gm/2qFc+EO/t2kgH7pv5eGpTS2bEvs
o0udYggPSf3DV/eIsD2dzfao5tvPb2EhoezM0uRBYvVRVfTaUcdqVmq/mr8UD/Iz4yV2wNII53n2
4SFZgcqvbkhcqSXGr5W5zZTfDniJJL7kkro0wvn1fBghGzAiKLJKOwXpi979kHa4EzmUkdrYff6Q
ll7GLCNeRX49ZVlgHG0RxRs6gZFMTckfDDEeMWA/Kj0nRk74lyz7lmbvLEk+ZmkCmYrSWDD4+akS
zq4zs7VVs+CVUr01xtq88CkujTQLJ67aUEtyRzQH0nTXlP7h1+kWizc53k2B79NNZQGP+/wpLr2m
WWBJoQ2ZmICScxqQ9XZ9VHqtXj06CTx9xN93n4+ycEtzDoIaOTrWoYEPAfM2x4LejNudDDm19ziJ
Npc6n5ZGmZWOfdm3yoBz/MlM/lTh62DdOe0jW5Hhknzm/HX8fxURw7v/zmm/JAKnrQL1sS6Oo0Va
nsQyuEpxyeF3aYDZh6+Obl2NqtCO0nAAP5n+c2vT6C3kJXfkpUd0HvjDV4mzVRW5IMpgxgQGKW48
buIza7JCdR2f5EXP2qUbmX39uTJ1AyYq2rHySY4VQ3M/aQBKhzBffT6jFqK8Pfv6dfYzmTXQdJ1q
SnHonPhc4SOb8fnVlx7T7GMPehLMnETVI8QnD/7TSotfG1BxYfcDR8L154MsPaPZd17iqC7cHFJ1
6/e3vdO8sg0GXzpZX9uW2LNP2zWqWAgHhS/nqeO5hmKfU1oI4L708+e62EZD49BNGmVWKE0OwIhU
DdadMV14wQtV3LkgVlcnPy31yTkKtzC39F0Nxwj826oiDbNCsndrB+U24hjjFTK/BGb429bzjy/c
mL8Tv4/gxI/Wkfm1bim72IXXALTra7BTYB3dBv1gaN+l5GPaJrnQnbAw3eY6XLa/PY5bI7z1/qGg
TTyw1hgGgd4qPfxHLpTFF6bbXICrj11VTCU9eRMJl5i0dFn+PiPGP58NS7cwCyx10Hd2quNoawqY
GYp4yCzruxHE360YarBmDJvPx1n47q3z3z8EMLcLLFmOpnaMRXUCHPVISeNSH/3CWjhX38p66lOS
2s4xTOonaWY7Mo0HJ2oo3l74Zpae0iyuuMJpoOnAA4p0FZocDWVCp7ihCPVQ1OT2yTh8zeLQnktw
I47RuNT400k1662qlVTacIiy//jZV0eYxZduSFzTrsz45NgJ4EOc2FjRQbd5ZfDw+ctemLJzQWye
mFGpai4KTx/p6BgWZxgqdNdJ175m6mTPzZ875I+xjCSGKalIN7oefStG+MBivNTuu3QP56nwYcJm
iKybDD7f0amUY5nKVye2t3o7XVipli4/2zGYk9HlZXdm6wvzKtXdDn6rhNP5NXccUrP//flF1E8q
5dX65KcUVe3W3ZSleMhr9yGUPvbzOVjYr73s2Zcd0LwxVk7WnqhKQAG0j1MrAKhlb59ffkHYZ891
rhw0yTTnRUvDog9uW2fjlihuuLeL/lAP6s5WiudhbN9tLORyjo6x4q4NJ7hFxUy2kASLOz7URXn/
+c/5C8H4x0ojZqFArVW4f/Q4HhPo33spwoxKGCtdAXLvoR+wJW2Mvty5Q5ruk86F+tpYGocPo/pB
VsW412sbZIrSqkdL+to+1ez8FvNney9xOrltJRBeo0vljQBRumo7EmwKeY/bQrHKQ51Y9hnpXu6d
/3F2Jk1y4loU/kVECCEEbBNyzqx5sGujKLtsJgkQiPHXv5Ne+dGmMqJ2Hd3RSQGSkO495zuDih8C
VZOdAIv2tkcJ4MQG4H+nHJRWq+HiHChYGQM95Kdu6OoNPiH9xk/94JnzQYUtFC5rWRX9No1rxCug
LbFGv82ETY/wwhpgqCJEpgRD9RpibRQFmgMkBQwo3amPmhTUQ4v7XoTWgosAyj7dMNO3x8xSOE8j
xBOAHmX2QcxAg01S5JbDmfhcpH39Knrb25WoMEVdwKuNayNlmkJMf2ms+BE0Ku2Goaey/vx1LRjB
PWe22CF+OnWRKE0Pwoy32kEvQqB7EQ2wwaHklPKnGN7PFYUu5EecJhCBOF69urwxjWL/lS3R0lyf
bU6oL3wUDcEuRLH9aMfBIVDthiTZ5vN7XPr52S2qEY3QwYNSW5M3uzlm5G3oruhKF4BX6J79/zIC
T4ptSYY/uz2wbXXKAcJG6uLJ26kwXhc7epvvxS06W/VNuRnO6ra94oZa+ODOjc8BDrcxAMzoguYo
wUfobMqoJdW0TvxiQPOSOmua+/01SNnC7mRuf/ZzjiZYgOD5vtHvOOy8W5dc8c9fz9KtzFZ6XkBq
nrsePYxdVj1InVJ8B5kJ2y7uzxoOzCiJTfu1L+/cBe0gZSGA7Ayq/SGf3tDg7YqVqkHQGH0dv37t
hmYL/kg0L3zfoQfLLvytQqJbFDgg6DEQg/ecJ+mTJXhw97WLOf8/AJ2xdfPBJ9PRy55tz6zs4acz
vU0ZwjiSa3vghf0jmy3paMdj9mSFc+CTo1YJby5AbCRs+Dp4GwPEJXx+K0uXmS0DTI05RH5gUlQl
Yi4caBU8vztUCfkoOb0yb5YG8mwtgAG+RUiQQQxp7iGQML0rlPra0JoblL0ia0GutKYjB/J4lSj2
4k7VExDn1/alC+vY3Jns4nzjYdIDolMX235KgKwr6E9tmi8xKz1ntqNLmKyzWHKI5H0L+M26zR68
yi/Q526v1csWHv/cmRyXMgtGC2frroVsxa/qH2iVXSliLz2ey7//a0PaCU/YLjqlCGUg+X6sgBsX
tcH3tSibK5dYKM06s5mtYyljgJrRhmuD78jG2pZli5wFdEiYAuFfIhAXn9FrDLCFhfE/SaZK127V
EXIwDXvI/O5jTL0fWU/Q/g7uaWqufMOWLjOb3dAL+k3O6ubIiIPwaLTjSv6iTbvL0fg1cXltnV94
9/8xiaJdWDvU0ceu0ZHboSt5Dfe18ObnzlC/HlRLofA9wkL/m/PuFo0rhGVceT4LBZt5kmnVe0gx
Tk0Nwos5BSP2dNWJVy3kWYhhGbf1+Db637+0As499aObW7EGYRpaTJVupr57SroGGkGv/l1O1s+v
XWQ2T7K2ZHnqp+LQJn1I0Ay/IF+wHUfO4pVv0tL7mE0T5vtBO7a2Qe21G0JupcW+HNF3Frp1r8zE
pUvMPnv4YVjjJsHhas9aSNYEIFeOUqFwoE/7/DktXWI2LyA5sabOadmhMN8cXmwMVEotvWZSXPr1
2cfO58As1VDfH5EiHRna79iIDPp4+Nqedx4W2vN21JZ0+cEZ4BeNnZ/Sl2+ulV0rLyyshHPXrUbk
PMy9CGmTmXdfiWJvexY0RVZ8dBj7WTBk0VNy5V0vLFBz0y3kmZ0TwD5wzFVaI8a9Q4aMfWcy73ms
pt+xb+4/f+ELC9TcgDuCOY5UBV4eWe88MQ+QNUmvrCELb3vus62sEmec2imP7YTIA0+ovY8slJUP
ncGV0br0x1+u/NfXj8Sy9vsBBDSd1VsgUvY5jb9Wipn7aZt6TGFGxcJt3Aba6t2ImCaoFK784Usj
aTaT43aoCoRD4tebFsHr0rw4WXkPn3zUAvKwKjDMIJ+cruz/ll7EbFITOZQpUgYIurdqD3RjVKLQ
AO13+PkQWvr52azOB9X30M+SY41HZZJjhmKDyL84D2Z717IpY5l7gA/2yO2w4ze/09vEf0wAyjWs
vLJwLEy2//hgPRB/euM6SNFkd21a3fRNjk6gx9uoIlhKoEe98uKXrnQZEH+N2BqGW3uSWhwaGqO6
jnobfBkJslMFxO7pXVDBRfeltzKPHu0yHPA4wezjxAt7EHdQsgk7SKI+//mFcwu5/Pu/bkQlfdEy
p3UOSSrIzRQHOrKBtoN/yRo2HavF9vPrLAyuedxo7oiuRhRMcHCC4IkT8cwyQGNi1l959QtLyNwk
a3pa9E2LWsbkDCuevYngysK69IBmU7yoHY9XxqqPeQAmptUivUjV7oMwEhmwmc6udJuWallzMyz0
StxT1Yi4Ui+PPEXhyehrC4ooVuwGAiXtqhgSdtuoTKypEnxFSaPWMIThPGscfY0T+e/nyOc+TQPb
IRI/RX1UujtD+Q2plrjyiv69WPI549umU2+18MUcU9+/w7Hse8oJUhDj7NuIqi5K5RAtlumV5/nv
8cbn1sxJ1hBrK+kcUEHb9VZRhpYRZ+xMnz4fz/9eAPic+D0kjQP1tbIPpkf8kLKGJsxy97G2m5NS
OSTFWv742pVmy/Iopbb4IOmhE7dBPyFG6dYD47ZDlhQ8b59fY+lpzVbntE1zYhROa0hUeku95ibp
+qNdtu6VT8u/n5ZHZvcA8ReABAxZvDKry0imQ/zkC2R54vyf7ovKbtZV7g5XlpqlGTu7mdxOaAow
rH2AoEpF9uh2P9tLRx+XbjY8Y8WV6yyN51n5NGlRqKJTUcLARKPaqLCJEXvVVSup+02ZEcRB+l/6
CPC5yzxuK9FliHE9lt27zWFNwcmnvBou/O8HxudhE4gUBkBC49dHQqIe3qEAzJlOPKbpeOUrszS+
Llf+6yuDzbZ04JRHHkcZjEeIGdW508n0OGpj7z4fwgs3MddKQkM9prIvkc2q4PAqkM/XvfQNsuzU
lQ/Bwj3MlZJwDDUwlAPflNfm1BTOawooJSLSZLf5/A4Wlt65kBHZghydtXo6UFQOGcwI7nCtQb/0
cGbPH0+5RanVtw/A/hxzSK+85g7zcWNZ19og/57hfB7hlECpX9auQeYYq3e96e9ZSc80rvdxn3xv
FTxnnz+kpetcHt5fIykJaIzmLYIihAcFnv1qWx10nsiGTX5M/td0THwe4uTm0DBKjeVQVOanXYtb
GBCvfJcWQFPcp/9/Ax4s9dhzURTGoB9VsP9h172VmQvNHQK3sOaGSWUfh9SD1D5HCu3nj21BQ8P9
2QosJCJLCKIXD0mT3eWZ2FmtjjhDfARoqfAq9VW1GyXdEN2tpHsNLbE0pGdL8TAFVJsErs5eJzeT
GR9i01/5pCxAgJD/9P8PUsRQj/tToI/wcOstI2V2KBs5ZGtaqOzcxkMmV5MKkH4D8qisoV9n3VH7
xl4Lr8RqXdaZlUdTlnsvFTO1D48Jn+pV3SGycTUZmt0buKNhOAgIqhxVO+VhYeR45Sy3MCO92YxM
SSnKi+vuIBm8wPUNRXzewO6t8coX/U8x47+tbO5dlrG/Jko3lCJHTtBwsNqijuJKYlr6Bb2rmyTe
oTfRRqQQ7UuAOlS2YiaFYUzRYWN7Qu4FKt33Ct7ctSMrEfUeIm1ri6iN5wED0xtK94VgzZU/dWGQ
sNkOW9a0KP1MmCOwti8qJtCtxV86dfJ580eXGSx8GeQLpJ5+AN7y1GoMQGan791Y36e29f759Fr4
NsxzvyzlIE699ADroM39IEy66mS8Ia36Um2VzzWuBYEmceix24Tfezhaedzvp7zlSPPlzR2S8pK7
z+9jaVTOVlcaAGPe5cj96dLgZtIIi/LyDD6Z4DDRa4f0pWc1e915XsKQFGQAC2VmU7g4zRLjPzfN
tUyFheHkzRbYICt8258qQAsZfyyddJuz/Aped+mnZ4toEAyYIw26ZCoZ9JvxO3rTlgaT4/Onv/Rk
Zqtl2gzwBo2Dwg4jezTEO3VZ/1i72ZUNzMLLnWtDY2iGKL4z/TGI3wBpC9l4p/sEeffXMF4LG+K5
OtQvirhjcP4cK/ejKUCIQepd3v7g/snq7B1qepvPnxN1L0/kH4vbXJsJAyNCudrRHLViOwee9ECe
Wqo2YI/ChZ0iiBRe5FOhvzvpWsifFSLy0hR42gtFf9K7UuxYijxy9QTfJFT9W8d/yjO5VcNrnpbr
wa9gqn7NuuQQJM3OYdumdk999yhg2+U4nUMGXsv3RB8qDrqK2FagybmwJiZmg/u/E8jwLhRoDEav
hF2sRgc53jcd26UaYn5khiHtHD53RLr6AAe8wmMYCvyjeOFwNrKo1L8zcgONHX763uAYoRQgSZup
OACJuetB0Hd3AnJXv3vq499uOd179hS64ILk8W4CsWlqhhU4YMJUm67/jfxke+g32Qi2P/soGXyY
gNH02ZqgghGMfuTC3K+flepfigSp2V40DN8BVQfuJtXjCm6HqhfI7F1DD9DLwzBe6povZNrl6VNe
6rCPv+sXkF3wjGMksSJ13GlWVl1HHEHBg2xWHRzffICmSEA9O8Ke0W0VADmtXk2ImAUxtiWPkspw
FGaVqQ/tRNVIVlpsbPUY10iAdk+Iay/oI7WfXGz1LngLz9pCb7Qx+izK6nhRXZHhnWb2Jo/1yqru
Kx81XojcVebhrW0SvkOhEQgAh26RAg0f/zHl+zItgPmO8ClMywgbrkiaNYe22K7O2H1R9KjL+G7s
QAyB7RVK0HWNsncrVajZOkn6VQZvhv2jcc8wUW2sOF+pKY/61I1aBZ5AQxA6DRZ89lxVTxWQlMoF
7yGREciLoQYRuvVCb/zOFEAq1pohxK3GbkCfNKiqqj+J4Q3AUfBVHzRdl4G3YtNmGPF+5HOfHD33
EXN5lRb9SpEbDf9ugS3wpvZw98ObjxR6lFYQJBT6UGZSYBRAiV2BSwFsztmAYiPP1QeTW5mvkm9O
uyqC35X1y05/QTjVu0ehuyhLnPWV6bqwLrDZsom9FJz23IKmpDTNyXUE/hxXDFGSNiwUKr2NgclY
AdFwNGi00aB5aSR5zyQMuNy1032poZNPa29TgT/X1g2CVVmH50mLdiPr3NoFZijD3C2Rh16kyTpp
qRW5LmahaCotUW7Wr4XE0vD5/fz7K0D5Zfn+a2el4dCiJhHqQIFTOCMSMthB55FfeVqX7et/lzY6
11KnJYKbU4sWYO6OlzEsM3UGONLe1koPkfK7BMgoV76ZtkDYhVv1V7o8/z5YwaL6/3dl6pawDHLG
g8fQYSDWiEBq5F98R9tt2GV1O+y9qidXbnLpYrNvtN31fam5zQ89D/aV9LYBj2zwdj1H7jFXv/ae
ZsOuKHotsLkdj46D+G01cGQW126x//zX//01RXLd/z8vtFcr5lnAeQ4lAVPjB+keJ0zPIL+WmbTw
jOY6a7AChqYdQEdUo1qr3ApNMEHuJQ+6hKTzWl7P0lVmbwKOMoIiFiSRw8iHlesE35MAXupObDto
dSQM8p8/rqXrzF6GWyfCtAbmndTI11R2h9bnx6D3N4BH7Mduev78Mgtz88+G4a+5mWCVcKcC/sMW
NexVbOdbjICHL/32XC6JN9t3Pa/QYuiwJMNtDwKOZ9tX9paX1eMf834uilRp4osyx4EwldOZlF1U
k/FWWN7XJsNcBMkt2y9xZEiPthVvJuMfa2pdOTQs/eWXGfLXMycEDWJT2gOg3MVzVfch0lDOwq+u
nJQXKiZ0LnvMXa5yL3H7Qzw49crJum1QOL8nTyGMyy5uEDSrsPMICFgE/sZKrCvXXRix7DLE/rot
qLs1iIHIiMApkQP1kCD8lH27xA9oOW0/H1J/Nqz/euuzVXesiAe+J0hrGjoZvsZmZkLlNcjDSkz9
bSNG+duFV37rgfCwzVrgv7CDck+yb4cntLKDUAbFdOAU6UFe3ZqosDp3B5t//I44eXs9FZa9zwjI
9k1qpxttKmvny6Exq6bIa3BiOuc+9twkNBDcboE5sje2RjOGg8q2No7NIwoN+10P5MG69HW2q7x0
bdzi55gEw8aVPvZHaQEkpB/wWsAMEmTbfhjUt5gOZJtR04XaSBsoHD2II+v6+JUAF7CTOrAjRFdM
G8S+AV7kkRHbopJvAyQfPhTG8V4p4WmYOjWgMH3vhKnJ9NYmfrb2UtvHN8PvIuS6QkaPUE4LZLre
nC1SYeARcc3zu7DEz0WRLW1w8q2G4aCH+LnxkiPyssDsKG8GVlw5ky3Mnf/IIptRmbQakqPoEFmI
k4bdyBBNxujz8bU0d+aySL9sgemJvfZYJT0IMcqcENXEwgCYIw+ES6Q93vC0/Z3ZCfq+MqXrz6+7
sAzPpZKNw61EUJkeUzu4rcGOI19MUqDzSBAz5AJ8J9MfZdytHPLcxemVP3ppws8+haVFEMaF5A94
IeixFg4Cswfsog2QWCuOrv5GJSb42udwviVOp8R29EDbo+jZDzU6W1WB2eHbEEeAfuiGYyGu7FP+
FPz+tcTMNiqplcgAgsvkCLygfEzdolKhl9FkS3Lt7FQM0GeD178BPsf95ZNBbGA4iLdBnmMlt13r
qWFdvYtVZe9I3ehbqnX3DJ6Gf5e1ZvBDR/jtXdAlrb0KRIxkFp2wLt3YJfXX45h7KzQLgInjeQuK
S5dFyOTN7+KWTmuvZmznEgecSgt8pa0c/fyUpl2+QQiCd2BD76zStlUbZNxXR5AdyVnxulVhoPN+
7XMUwVoW+Z4VNTFVN4j8io+T66U7fxryCOASlLLtrN+NF2laq0y2lgNOaTJvBshmeHmHEz6DIUXq
DU2775mc0h1zRAmDkyy3vZOUIYTjbA/NTRGpvlBRzJzyEGAZjgg+qMifBB7JDG18m0DCBBSX3wBw
itO9BfDQpg3S4cpwWVomZkPTkIRalkehyeH6Pk/TXW6cW1GJr33B5wZbGTNvqjVWoZ6w996Lo55A
b0AMrJCfrwcLU2tu1DFWQnlhBR3iT+L7odOnMhubVSXVc6FScHIRd3zlSgtPai7UJcARgt/EkuPQ
Fa96snalRXfA6n1tGzVX61KLNCTu6uRIJG+AAkLQbADI0ZXm0MIHZ67W5TASeXnpJvDQAoHVvsni
JsMsrK5G2S49ndlWDZOJ0yRRiKEpf6sy34xoJV+lVsAo/O89LL1c9q8tU5KD2qobJg7cHisc3klt
3XVNIHYGaVt3EGOV2Dx7Sb4ZfEf/lpCDkH0DhvIHbIDwssChNOgVVsXqlwMi8rekaEyzG6aSZUhE
Mem3sfX7tx70aVgR/TwP04z7q0yjPWNV7YW16JYdYCaE3SEHzduMJaU7T+sKFbeanuLJDHcAUfM7
49vpUWJQPldOPmya3InvPObHm37kKtKMWN88l5TveYcgIG4IDJyXlfauEFW27rrBvCRSmQpGSxyZ
QbLMmxu4gNKIjUi+Su0alN8ksTbMpTm+gGn2XbqUr4dWCfCc0JlZSYsX25RO9ZGN+Xjry3zYIl9c
/gLT07oFH3O8Iw2AnxJc3rWjZbCaLAGK9sjYvW214PGWWaeQEB032Mzr/iYjkl58G/W0sXuhNkij
z28tKMvXfczUiY9t+X0wIIcSpZLfdGzoyZH1S2bcbtsAlEvz5tyNeRwhUYBEmTVVEVwzyUb7KCva
ga2iqfRvYq85cVGh1ESmb3RweYSo+Edgv+HFB80QST1Dvep8sHltmgO1Nxo4JDmZNm5cniTOsas6
Vjs7mfajq3fSbfcKmGNEeU0fZe+eUVR/bmqZbhzuAsOaQFKphJBglw0Wtrf0EWBnAyAvqnB1Dlat
SoI7FZQ5kuSDb5ypn8R2i03RVAzuHoq+wpjeWxe4rg0HZJjFxQtaDsDzQmxPci8LWRGMUQo/M85x
Iy5TD6BvYGsUQof1E6HE24nWv0zsfuexvgPZABxr+B7hfXZXVpzuKWU04gFpARK23k1Qotrdg3Uq
yh5zduJIP7ElPm1o40Zpom+B3GZRbFUXJjC4ZmyEz61M3c0ImNPYF/UJi+5PAOIedFvcFRqNN1hF
8Z8z+g7T6QnVwCfWsPIhI+57bVMY07XUYecWqCgTJM+OheP9JrW8dXgMSDuFgS4lNYg1VmXhGaeg
5HgMANTECsVYIICs4zoCuuYRod8oKo3FHhEf1q6/0AiNCn4P46XqGJcPXmG9oUswYCEyJ+7G74Er
HwanCpFO8AxD2kveuh8IqZCgLTUnu/A+BgKun0vqIExSsJsNgVV0bMmWt6BTFr7IQqi9TqJM4shm
KG/UqduBq2v/zMeLHhQ9fZDpM5xP9E1SjHuX5Q9Wn+2GXL6ClZGFdltvYh2clZzuyFh9L9R0bhhA
0mXcHQoHL9ln+clJ0LxCnBJdBwwLaufFToTNVR05CbvRcfID0cIPA6dPVcz2jQtc6NSWQMA5Z95B
k5/lYIN3Q7BvRw80VKDAC+BhzXTmMjtUwscdtuMunUA+94YnrZ2jKYK1ADbVz8ZnmrE4JBVtVgqI
SsaL+7gZdlaCIw8K0nLKPwy+JaHblBtaaVhTG/KkDPndZPa3emgQ/8RzB/jZGsO3y8+1V9ZglKKB
4bk90HUQKKx0Dcp4SymowUGIqPXpVIug3fBghJigdSLm8UfQw6JCFTUa/ALUxtJeSxNP64yoD5Ug
Th6iTwxV9Ch6BfcxY6+xEpEQwSa4VNJLu9qKOoankd75Y/2tbEHg8H3EkDQVWO8Mktfhss1j5Uep
83ewBkD6dGkIDnUk3WGjxUR2U81BCeYQsAI7n+GkakwPUppUoBdzBE24RISZqu6LOOFRgS03tqfj
DjFLP7Ujf0wGh8i+apMQPp934djPmYOmQlrbEEfaw3tmC7DuVexdKgMxOtSIiPOJwLkwHm8DO9lX
WClYkoEGrCdYsgVCfkQpzmkVgLI7TXv0VcezV6BfJam5E9V4azkBmKSEv1QWBpAqgv5Oj+5qpOOd
RQJQfwM89XFdCDA4HfoGfqXz2EDU9q4KB+8H4rNVQzPgNHt91F3yc8iHB8HpNoPNqsLhbt/W4luL
AbJKR30esEDiSzL8tog885g+97YNtQIV2zHAyblHll/N3WMl+ANTgwLuPrZX2L0+p6OyAc+cCACx
Um383gbf3Dq3qX0sUQK4pLpvOHJjTpTl09pOsW6b2FtXE46ZfVvfagQEoG0V7+MmiNIYwYFKYyCC
yYfFt8XXDxEz/oSshdo+dcz/mOz4bpjYHgvOj1wD4k6gcfTb+iVove8EPuI1E+0W0VjPASzZSDmg
WwYr+6oh7S18niTMM3fvVKjJufW4M/g6rwpdd1sP2bZIGEChHpkdN7RJjlNgIf9YT++C9Y+aBFmk
R2cPcOtdUGq6EmnzDXoJuGyRoRw6in/L1bTHlgLplx05kQCLHictiVxAGDcmk7+cJvPBoe+Bx4cx
DZENwS+7dsAa4NaZe2gR+9PJt8RHZgG73JGmiNrMf+zc5D6fkvvaxd8WC0jLAJCNKiSch1mKEPpa
VkE4DcZEkxS3MUYL+KGxg65O8sPtQA6ZGnzhR9/qQzx8tirVdN8jymLVtcU3mrLsyRoZhChJf4vo
4G9wXG4s2u1LjKuBXnz1o+ZIc0oxqivUSzqSX+DChY8+k3gF8xJcdx+1r56oZxrUN3FfnmWGL1pd
PiSVXNsdCi0dWlBVOu2yxPV2uTI4m7j83UvdJ8/0W6UyC6EQWR6aEXj1Oo3Fyq/sta3Eg0IyNSro
U8hIaiMKsbwxXOqoAeANXUvSh84fzGvVIiOiou0K0FTErgfVtMHggT51jF8Hi8E4DHFnF6DF6ZX3
IzYXlWYfvBseZGKBPNdbJswrGBETXT9NWXL0a0w+HIadlewYqhX4kCQTPKnGV1vt2hwdLOelSuwf
JePHqikfi+7CRE0ctC3bHc05ClwBkpedJKwB7lqlg+uEMUpEPfqeCJ4Be4UgqUcK9itpDDaNLXo4
JdIzeF1hq5O3AIZW5XAeLS5v0AC1V6kAv7NxXbjS2/SmEPonHYMUXUs027xAVb+Ya/dupPu4Bpg5
q9JHkdUbr+co5phmVfTpjet5m0S1r07Cv2kJgXc6TefO9K9VSx81x+0TSzzYTPlhx/pneNC+Z07a
h4LIqOQ9JDg+whWaDBmyDq3B7dfBO8jw5wJw+lQ4p4zzA60NNhupcYG0ZnzDkZDWrUTlFhz7n0Lf
F8JG+kpeYHD4qtnGlq5uqWfzHlknWC4R/4F3pIEdRLgDt34Wjg/6RaZVLdBVw3NPRrAxEK/OQKmf
OoSJuEWdvQb2IC4sMXs6ZhVBP7dpU2SwAIvpqbDGFv/VB3p8iJDTfolO6JNyO2aTupdup86UOelD
bor4jFJE+Zho4H1yy00foNCxAVVHtR1EcsuDJJUBbXwnJ1+/djSuTsTJUMR0sGHZKstp7zIW9B88
j4MqSkra6hB06Gln13a9h3wa6FdiQ+h09Oyh6lcVEd6tM2GhiSXiZRDPMPbuo9NYwMBDn9q8pCIJ
Qj35sBLICdqFlakxJqLE2EkeFYwjnNEXSHKxm6m9EXoCCW4E+Oxuwl/66moT/Pz82LxwHpybumLt
IMYwyfUxkFlxw4fEHIHAtk6NGO6pDOSVQ+2f8+U/SkT/cXiB7GoZ7PSO5L7a35ZVeOuQaM/L8BbU
csyVo9pzMIPb1WFMVqH965G/PuaPj9lWrD+/Uf/fB0d7dnCsnHaivIU7vGjHcJp+Mf+kceaQ4jHH
mg2mTfj5dZYe6KymDwiETDwEVhx9+jRiFOX5rgMT1p38L17gcjL+6wRsG5xeywHOSBOcM6jpenaR
L5QQh3ztBmaFoAQg8yypKrypXJe/fQ+HMhOn5paVWMpUa10DvS0VCmYPCs5Rlja6RE9Hui9pjmPw
WKTf0UK9BqpbqAjNE6QLl/RIRFSwPeMonlG2H73+ASfkW6QoRVbNzJUHtlCJnkfYcrgsFWMo6vY2
ue8M26qMNFd+e2HUzsNqY0/buYVa44FdKoJjERSrPgVKe7BByyfsMOrxW+l2Vwq5S69kVselSe1X
0F/2h549Ye0COPA2APH883G18ONzS6wQrR9z1hdHygoAvZs0rV4pfAyItOt0eqWjtnSRy3P8a3KM
YzLZDYSMB1rmURafKqsD+75cf34LS3N71mH2Ewp6VClL1Ia+d4F14+Db2+Zv/ahfP7/A0p8/ewHC
beQEYHlxdDXZWczDDqsGlKmjCGn6/Ap/FvZ/LMRzAyPkL11l8gGWkqETh4TWCogmgkIzPpw3npeQ
FTy+VlTLAXJlk4VNghymNtfxGtbfEQqry34BhF+klZTBKYfv5oYlrIk+//MWHgCZvT8UP70L10Yd
O8J+cyzQoN96H73XPnz++84fbcO/7v+yWvw1QpBbo/OutOtjnbXqsXY4v+lFpiuowcbxYVJdD7V/
bZxtAxYK2HZgmG4KSoPvaC/SRwPeVIW9UN0dDNTut+Vle9EHWoBWno/Oe8xJWUUtm9A5SqDYQR8M
7o1drzV9Lt0cmRlQjuqbftJAnhf18Fg1bDQRcrdwZkA+g2nCqiHAmbeIMtjJSiPJLlBu9+DgFHVf
BV4RZh5M0tiejXhpPnbQwBQmdqBWuiHppqpUskGuRBU6KSNvGE3+Wxq06qUr3OZV4s4/RFCVLzUW
8pd6ciRcRQNYE50KUOarLuYc0g9IQrLUwXEtfUJGX3UkY4bQDQheT0hjU/6KUmSdRoCweziYo1cL
9D0NDPRQAfj2uidY/nKgx35q18kRs13KsADx99QpD9FDJZcJDmOJrHYOtQBaFAl5SNtkfEIKhh1R
5HPtAj/45njY7Ms0734VdlKdSyS4bXHwH+5UPj0iIOe1d8bu4DnIkRkuG/oiwfGSxI4FTEC7JwEu
0k5IjBccak1w5xG2NUkLFY0EgsrAcTZ5kMowmIpuo7LyRiLIr3SnGEdq636iRb3mQf+A6E0stopg
sx1nztnO3SKyg3Lv6aKKIKOzowoxgDAC2X5EbHKZS+KNc4mwwMy+CEMtKOFyJBGOjSrXaMkhOmqs
8IAn59UqIASMLXNOODZcVgdElWHOzcT8cVsgJWSlVI2EDlQKoHG82H+xFIT4f7pLplYboRXVb1qt
Udqy/I9irNzV0Lp/btD6NZkCHmikPYR9kB7gT/dQ8UkQsNe4Bvhf6A6LzgUKYqwb2MdRWEa+lefs
eerfSd0ZqAQsseW+5a+T1P6ARkS9ZV4SH/DplNtKDXEfQjHn3yK2aXqkDV7NUHIL2fCuukHCTrkr
UtZtCYl/ZYqRbWyym0Gw2/9xdl09kuJa+BchYUx8BSpRnXPPC5qe6SEHG4yBX79fzVOPtyikvlfa
lVorU07H9jlfqE4WII2n3afQF/IzE94w+gS2nJEgZdZbSbFLGCpCoKk6u67TB9+tsW5cw4IOHgGU
BwKmlg3NIwGqtenBtkAW1QPt7GtMRwenm6m5nmEsU56afoXl1CMSXCDkV1p35xQwlPTSxAREULQ8
GPX4V8GqBAUKSOYVrjb9HPTxrdPS9jCVrvGczRVqikjrAMQ7ehsUU1E5xeYzg1yQFrJ0jN9rFt6A
+klFp7cHuKQNwLsy4c371NQ0v/QA5hUEwRFOf/OhG0cLkE/7tS7KPIyzgfrzML/QJkHih07Jw1Qh
EUM9NkfUBoiVJlWx415DcBrMcHiyytcOj9mdgRsmLJqa8jFHCAqqwcY/3LQP4F0P7xSZfTYsftC8
ptsbrZsFAtQf3wHrFlI/CSSNrfZlitm7XTB7H3Mi/NHW8JAyOshfWq1zPU3Qq0DRArnFiZ3cpsws
sm2H6bt+rhgK+5YTWEB5X42MmC+UzQw5IFEir6ZV900CKwSLA3Jbx/B7daoJynyEwNMXxQ3Yu8GZ
o2oRQorGHE6rH8XOgg3ZtQuuDGoorvkhUePxJ3AEQKIgMD6nDd8As15fCzxXf9YtXv91WZRR6gyo
6oLbMl+TqcrvO3OEbRIMvgAy6xMisOcNuqtBSjqpE7O95sg/6clQWod+MTKvSRUgjDuBYUqydQfm
HvjAtV+T65W3EDYsNhOP80gin480/og8T5BPmfVoSl7Weyt2h5ushEc1kgVtCwHFPn8cidECoesV
zS7r3Rj2iXP60o8anOWaEjqmQwMSmV33O5iCkpDao/bZDRppAjFLeKqw1kB+dobZqaYbdD9Yjvaz
s9MRSSjk8Z9ACW9t6CKOZhrUndvvKXThWwjadSgQkUarr5rO1rcmB5Ej8HAhxT+S4Y72NvIbYJg7
sJc0cojjD/HJVUXimsSRBk3oLcp13g/dGcnH5UP2/KWVqGRPKrjdAnRTQzuUwaeyuDUL7SUjNVjt
RQTKx57pbOU8P38jI97p719OczbAWkRCFxKIRRyU1jONoUctS0zqmjjC0hdON5UvX8jmyc5jUAAj
o4LedRLDEcqohmjwxmc3gQHd5SFbeEPoSj+QjeQdR63lyOrxHloiKKdNK/gfY6ltpQdpOXgWjJwg
73DPr7J959vBtvMPCEHvNq49Ib2fIyfSdvXmMY32AFIUr+MKOWrpOnf6SV8Gr2aozzaDXR81MvoO
HKbrm8pcu8ouNa48hKecd9Wc4q4vRuOho+LN5fGxrOw/l6dkASWtG//+9rjvbFNPgAoZQVJjcA52
C3ojZbX1LCTmh/5+EiDx2Ste6EuTpDwtYBHm4VmPkeq5xHnBZ9RJS9PdXu7L+R1p6Mq7woVmSZOm
pD2SuNlLW/e95E4SehdP7aacIYowVbvvfIl4p9H8MuPlKLHRYWyHPJh5SE+8jMZIHvSqu6r14rlG
7hyyCdO3npRE5awjEVoZwMgCs1Knw0+GWt5j1hrlhnVzujJy55MIcBX+tz/pwKo2S8op8mBjm+NA
K+HE2SaotP/KeLy/PGinXf7/NwlRlSTgVzTrpozHqONwoUQilRsWKr5NBObNyvpa+oSyml1me3E/
wu9jrvOgLdINavjhTCE0P3xe7sTfTNq5XihLOCdIk7Iqg7jPG31jN/NTEYEChMNcvI0/u9vIAxHF
11fEGM/vTmiB/zsvuMDnBic6yOAx8ry+Dqe0HiZWurHPaiffTjCR3FHNA4C3pPLvkhjFSkA9v1WJ
KgPgNtmYSZ05UQVT38ym+9gwfl4ew4XV9j8BABjQmqknT7Jtb8Wx6n7UqPi35bHr7y5/4HzMJKoA
wGRAwpiJGan8esJdo/40BlL4CfueyCRRHYwgWWPBLQ3IOnv4MYg+2cG/297PhrUm7Lsw76oIwAwi
Z5bFHSQSZs3ZDYLwB6qx+r4VCYzAWiCQNaMxAJGbBEB1XhFeHrfzAZS4Shjgnlb2Td/aUWy2gXly
QG46HAKTP0NKkWad79hrwNaFneoqxxp8DlIXUJUUMHoNqxewo40O3KA/A5QR2b0tPy536fwytlVf
iG4mcwG9VGiuJybf9EDt3NWU0ZV4s9T6aQF+OQc6kzG3HVBNYAKoipTpMJov2zWqwfllbKsMJi3G
m6ZLnOE4278BVgIvrQytOF2Z7KXWlRkY0xLPc8MqjkKkI1JAZtzuXEtU17Iz18Rkz69j21biMS8o
jAc62R8h4JxvYcg3hj0Z6HtCM1RBezzaGYQMUsBrqv5Rs2PtYWXWTwHy/1EabqnKxNBaDNzsnANq
ybiTmQN0uZJ4vELatLwrQD6+T6scVNHO67J93cBr2Tay6WroGJ5JwyTNW92RnT+mGkHxqyGHAugF
kAUlyla8Ga9QDBwf66SSN33aJJ8SMHoIyXiyuqkTmEwHcWu317Q15NZwtTxsh3bggXS9BgiFtnDx
ssrFJoFrN7yvDSvfjTXkbmComCDXlqFCX4M0uSXlUBy8EpoC+J1a/HZ5bM5vcttWDjAL8sTCnmD1
Xs35Dhim2AcaOTphSWdADSCONZrwPCzeL39tAcpoq/SuBjJBHkqEw5EXAIw4DPbOPfVeqV4+2i2A
LEPjvJOMviSes09m4zqrUiQ20jGAMcPKKbqw0lUCWNx6ZW2nrhfxNg97V/NlDFYQWcvmng9ltmqy
UVKoF3c57Y9mYbzExAm9UT8Q5IOMwltJ+C/EGUtJ5zrTUODQRJyhvbGvOL/W102zln7+6e9fYliV
IYlp4OUOrIsXdPwFWiO7kdxaKOetLIHzmxE+9f9+oTNGT7cmxGCTGfEGIIp3IfoDT9ttSpwDEfMm
LmSoQZWh0uqVN9lSr04j+aVX0Nt2M8Bd+2MnXHg7V338CDdPAmCq9o4LVb+53LelpaUE0UxHuWdM
kv7o8CcYn6O0OwW8qVdC9NK0K+Gz4Xj4CxutM/dtgu2sFv+5/LOXGlZigIbzvKxdeP0WU/xzJtmt
CXrk5aaXBl65smrjlLmxwQfI/Olvzdg+IJ0G0ZPag/SLFCsx7PwN0lYZhDZNcw4aQ3/MWh4yLKQB
mAgC7nICMMoakXdhblUiIcqQXpuzVEBzADiuloRFaQVgyfiXB2ohY2GrTEKjKMHDE5Br0fbDdgri
nb5Jg2pD9/AnltdQkA/n4EpetTf9Tbmv743X4jbZfndTmsq2H5K0byheS0dcLBqgsgpgbjfauGm2
gIJbMFT6fbmbS6N4+vuXjahNLiKmje+YHuj1oQ1DDHtleyw1fVrdX5quS9QYBqH1xxrmdY2pbRJN
g5XzyhpbeOkhDfJv854Fxoxhl/FhIsTcw4Ma5tRmWdEHnaQlRF3Aw4cYpwY4ZD0ftIbJYDLsYduU
bHzhXNf5RnfF8IoYMT+D/mis9Hrh/FbJdBIqf66WtAPIisgGOqWD7s83pdCAEqPPOZLtACsJbW2V
nkLC/29SyE3/OwoFE7FWeDw+wKsR+GibWQ90bI3WB6BtmjK2yfiMyR011A1qq/wDqzefW/ZeTPOd
OTywziN7ENTtZ0rhXeqYyGbLEkC7Hm6QN1nVxpu6zecV7v3CfVNllRCWDZCCyvrI7Wdczeo8veub
2Qma2ZiuIJ3AdrXd8j8wAOFPMVgS+8trfGFKVLqJFKzIwD0VkCJDfh0Q3AD6wr3fxuVDbOkfo+U9
zK5Y4TcvBFiViTjYqQH3BHzM6VDpmgFKy27z0caFRnxzhSmhYQK0h5KS8oh17hEOcTex9ICuHLxt
pqcHVoyPPXhB3xo6lYXIYtivz2PTRQNuTJvWlW+xmB56r3+YpLZHbRbw29nqV64if1Ex51azEjKA
5AQgMk6TYxxbwxQkMwpxGwnZ4T8umyvgBO2+/gPtVqCgk5wU73yuwdpNmvZJJGaxt1Pi7noLBd5Q
wCuG+bQ2+WfWZ2IPr5fyXmaeBBgv796Nqeo2rsvMX8J25l8QaYCx+eUhWwh7qj9A2+q2MFvCo3Lu
ACvzwLjwwF8JHZ6tMTiXFrQStEXiwtsYvqlRP+XQdoGWj3YHZXTtT2bQOYXQTaHfjY3WxNuawWb+
cr+WFrZyl+o0qwbtwYKbJyrIT5U3tOHcGtoNtC2TvZ1JYyWkLX1HuVVlOMrTAQAMlPtyc1NMvbNj
xIIEzZzLIC1j7flyf05r6txaUy5ZNE1sMesGj0B2pLf9AIFAdy7bX99rXTmdRmpXWAfwPgX6wYZO
JwzSCKnWtuXCBUtl/1V8Kr0ijlmU2m26Y0gUPJJiyPcwy0PYN5AvqOg4rLwRFwbq7wXpyzkOKQ6o
r2kui2ii8QCsAAkFWOPuW+Ok4uOmJC5BfDhJ4nAawC8n6Lo10XryV8LgzBSroLikTQ2ZW2j8+EPz
3yzf8iv/txO6gQws//o6/JH5W+Zfvx2P4fUW/789HLaH7XUYXl8/3T7AHcw/PPi/drvP3cPn4XPw
P/vN1d3ucPB3h6eDf/i8cv1gsyv9zU0UbTab5/0e/3qPHoN9tLuJArQThsd9gP9mE0TB/ngdbrdv
4f3pPwuC8C0M9+HbPvXFys5ZWhXKinacRNJRIvLkTVF+NPXUgzsLkAYsJfow9Zj94kJ1Z43ruhTn
lBUOrECcZkx3Dn2ub/uZbK24B0h5XDkL/joXnJk8FarXycEAadB2Dk3lbsdM8wfYc8EjEG7rbD+l
0ZyOdzwD3cF5BjPxQcbzNhOPAqWRyytzIQ6pjha0nqHjAGkixKHSuh0dSFa2RKtwVhT9Hrl3srv8
nYVxVMHP+mQAytI7ziFjSLPbkdf8qde27oLuBi5y/14PNT1LmMFNHkEIqd7XTLp7NhvAY9CRC/Bi
zZMJ3elNCCLfCeg9ZO4mSWN51dtt80OHRkZUwBBK8+s8N367lqvfM5fWAbDFci9Hk96bVZUc3UJr
flntNCYnw2I981lPY1jEdaPQt02SkcAElsfP8dKA51nZclDJzCmgM6n3BTHAg+Mk7/YS6LFPIHLL
4yk58NakGdS8RA3RNJ+NFQmheePtJ93udlnMkZuD6JH3RAo5/XK8kZJAF/DWSF1iA9NtFTsTihkl
WCGdfK4Scw5ru3c2g9s2j7Il4x20s6uNJ1sNr56KB4Uji4C23QwiIevfkzSXOElj1x+z0pp8FHrb
Z7s10tDsSBf0DtGPJrHNlYvWwipQlcNzbyhJR3SsthpMZdzBzSysuExCWlAomFxeaguRXE27ZtmY
GmmbI0CkPLsrDLfYiLozvnfzVS1I7AGYQcmlc7DoAyO3MJ8LveR+ht3i5V+/lKv8+/cvBxEEwwgc
tlrrMHrsJs/rEFmGTZH1oEaBrTc1B+irBVoDSnlD7xJOgREsSDhVaxXSpeFTbiYsmxq9q5ATa0qQ
s/htnr5e7tlC4P4rZvylY5MO/DyKyJj8Sa93ppybjW6P8jnLRX6V8NiMdG1ac5BYimtK3K5oOhd9
U1TR2Nrpu0tqdteB6nXlyUI85XVDw8udOr+iLVVXCMR1x06lB9VCmW8lhLHnFPqI8+Pl1s8PmaWK
6Vai1/NJB66exY99kodm/NnkD6aWQRro4fInznfAVkHK0gYNt3dm56CzLRs+snn0V82ll9ayijEe
+zkWjcOKqO1B9Pdz6UB+rqtKMfkDhSt3LE6ytHoNqLevxwVYD8wlLA/GqWSfRtamm74d5I7YDkAh
l/t7fkhhs/LvWYFKz0Drzi6jfHCbbTLlxa8JKQM98IBj39i5OyLVBjLd5a+d30zUUi4rCUvAgpgG
+yA877adINXA2LfulFQVR5MaEIegcDcRy8HIpXcNX8laL8gMUTWxKaDpAAWUro6qjOBgs2oZAUGI
k9Di/b0tsr72BYD4PphSkFsoOzMqHGhNXR6x8xuXqglPYQFqjBiYREKDNGm9PYkHSPOqs1fi98Ka
pGrGs2eZEbOEt5GsQfGcY6AbgqGrdcf3ZsfelTEVwHyCHGmGY0Ih1sGBesv3seY5cDbNp5+G7eby
mFOc2pe7fH4LUlU+qAcQl+nSLCM4m0IMdaqe8mn+7UGPa+UDC6tQTSJmE0H9DsDIyC28nYPqs22u
oRAWpktNBAISWFQOlUnUxONzYvTGDZ/AYqVz1gaC1/lKmF36zClH8OXsyLjeTtxugIp2xo05Pw1j
uiPTc7KGo1wYITWfxXsHD0tZJ9FY/LAgXzNAgfVbk0tPPfryywciSzlOaNkjn2V87zUvxFxZyudD
GVXTVm1uJ3XnsSSym9/27IYaOIS6u6M5eK3F96KM6jMKu/AqF3Awjwo9Cb2cBDY0gS+PzMKcqsn/
NkXWCNaDNdyWya7IyQ9m9gYUhIntSyKGlXi/9JXTpvsy/jA8t4tBw8opY3tLY0jk6uOh0W6l+F4q
B6aC/34BPFMpSh4nUQcBUeDbp5m/2mZm7XCFrq/IUKffM/6g6nUArw18h7dJpFvHhF8ZQ4fs94mv
+3J5RhYWlCqwL5q26mqvTCLDTPow0eWrGMVRj/m+cdNtW4q1qV/absa/Q1bHvNFJDEXudm4g+kzT
OIBqz5qi+EI8pcqh23ZtY/e5m0Szo0M0emzvAVdnvtVlKyfk0geUy2XbYyYg5ZFF9aDtSTNvK90K
U6DuvzUNat5rJNmUpTinIgm4XdKDoI+0IxI8EI22IOmzVjBYmAS1TuE4hpNNbplFgzvOj2Lu9N43
s1k/fK8XykULsiJw/TTmDFR256mo89syxhNPzOZ1a9FHdHCl3LLUDSXAAkZRMceZsgia4T1/lauE
0PN1HKCQ/l2k3pRP8K6wswiFhoAW+jtYWLvRiiGtaPimpn/YdrUb42IlUC1sPjUByYmjMyCSk6jn
UNofSjriGpxcpZq8pkzrQsoh7395ahbWr5qOlE7KoVmEISOQYrBNDQqed7WxZhOzNG7K5k50YxC4
VGWgl4sXS08DVtV7JBGCroITlWsbUF4a+z3uU2t15IUY/z/qLphSbe60WSTi9gqggoMn2U+asqAa
i7VE2dKYKXve8zTaQvAijSr2e+4JRIs+HLLmt7TQuJoFzCGLlMmMa4cyjvrmOgGZaTTXTsCFDaKm
+GILzCwy4JeTSlyLQkCgWaxADxfWrJrVa6cE56tk2oHkkHXRCtHea8VURGCzncTQKvGYTLa+UnJa
6oey0WursIfGzbSDKCx+gFBGDIoexJu+tSfUrNGYQN/Mzr0kimWRh4M78GjU22oHcD1d+cRSB05/
/3IVaRgYddBkSaOmMj8SKDcFnld/78xQs0Yy67XKZtgCtUtD5gxXMEWa/baQu4aXOXKG5O1746Ts
7laYZDBzZKbNNoFAjhu43ZMo1mgGS29PNUnELeAlPQwT6NK/QZYOPRRMYGYREEq2aVJdQ/vrCdor
8HL4Vt2H/v0hXyZFB5sMtiM4y6GHsrVYikcM/XN5qBbmW02tDD2PQfEFpa+zs2MHOkuiZytLaSHi
qYmVqkPp0JjGU9P8YKefY43L7Sh8CsGYyz9+YWureZK05oVXO7iEFB5kZh+rpjlQ8TMzPnhDVzb0
X/jG/4sfVKVi2drYU6Zj7GXwlhy7hzhytgVoggmka3xzA/b7Lt2WWxNMylfQ2fZeMAQkaB+6O/3J
++wezdca3ighj+CvMAbVY7ubjvrr2rP89LY89+uU898dgX3PY2xX07CvaqCDfbNnP0jS/CpjaGeR
9AapnfvLo71wAKiGt/BOHay+RIz2TJxazcPMf5fOmgvs30rguZ5QJfC4Zg5ttJHCEHTSywCa2i48
B8QkfGElbO8O8xQ0kJy7ik981Mrj1XXmJNYepdzuudClFWio8kaNXoo7KLGOoVGDbTTayRB0wCr4
mpF9tH1cbCvomRwn2a/ZZywtQiXYZO4MFVDHjg+VOdqRJWlzrw2S7ZPGTPZSgFMHCjVdubAu3FvU
4gTS6RqPXbx+qMEfssotg8Gg9/rE73Qj/wlRsruEyp9QH1m7UixtYuVKIRm3St5Y8WHk+zl2fNH+
oNWrPayZ6p1fVFCN/3fazaxIXd1y4oND8x+5Hf+SFNxwUO2/s2YNlRLWedBVJLB+OZSFiwsAxKtA
EYyAbf95uf3z82Go3Na5F7SCSp12KAg9kETX8HTvcekyI/jPvsu+2fNJ7lDq2Vz+3vlwbagEV8uo
ph6ldO1gpsUnSca3TC+/lwWC89q/UyGTKp8tMmEqxkcP+SWP/c6+l7syVN6cl88FiOxEO8w1R1HS
7Yf8lk6g51welqVVpASPrJV55oL9GdkQovC42JHhIeftt26QhqfscASSFCJ6uE50+d6YsQfmUz3y
ORZJwLx0d7kLS0osnpIRIMLkdkLQB4vXld+nVhp2sphvuPTyGzm0kDywpRemJ6HTqTE/bXP+6DTc
NDhA2oKN3u0An6qwGOljaUsoDbbg113+beeDgKGy66CFnkCkrNEODTb+g20yGpE8czJokaRGWOqo
QF/+0MI8qly6Lh1t7hhmfKhNC95YVWiOE3QM6MoYLzV/OkW/3KO8RPQcjFA0X2YHu9Shsp8m7w7z
Nt/7+acj4kv7I9MsbgotPsT9R3mScGYQrvt1ue3zx4yhUulaHFsQHsUxkxbiMU2SCvpYBvDP2fih
ZzTS4aC1spn+Prr+fxQbKqnOhrMkoW1BkYqn9e0kpuJgNJa5Zbj13vYzXjddnPBggDlYCOt2ihzA
BD1ORsrYJz0gBEQrAM424JaXNIZ+kLbjHgvQeUpQZlP7WzkVQ+Xg0cY1Z2i4xYfWm0OUl49Q0l45
NZbGWg0nkEa2oJ6AUwN6HgJuZaP8ZdWfCYoGpvH8vflUggoMtrNC63FycONPAskds/yA8WIA4R0w
49fIg0sLXokpva43jXXqCIpH124mE+gNGfdDuUq6X3gLGa5yP8h1Cs104EoizXXSA+5XSQDAhPg1
OUYFq9eqvG0MTfwCcZUgT1gzMLo0EFm/NYaqIW/pQNS/p3i8cH6fxoBVx/fErX2TwkEw/6auwP+c
Vl1IuToFcoStcZcJ6Eizwh/1NW/Sv4WQM5tNNVodGxjeipGiOMUrI/Lc7I+hWe0Wwu+o/hluH8am
s7NyVDYmw61DpK1+To0GZ8D69K6Q7S00svDy9B6gdQb7DAGpXmuyH7KOX7VZuWkMChp5e0hHbkK1
nHLfrKyHws0h/jpELrQJ4QxoXrE8+6zsMZxIvZsGam28GRrBbm9VweWpWri4qNyvLLYh0F5V+lHr
xH0L8BIARGuqeAurXCV92V46ukAYzccM9h0ENxe8MmFtvPY0WWr+dCp+ieqQYSGUlw60GJousMq3
2IEzGo7oywOz1Prp719bh+RS5QrNiYSR3sSuvHWndDOOycqRtxDKVNfnohg5FSP2py2GboedAePb
MR+PbUno05Q4I5wR65p8L3A6SmdqPJahm4wcIZHHovjMuBXYFMpTELWGH094ecQWbiPOaYl9GTHP
RfXNFU2MyPnpOA/GCRKW3Brjym1vYUIcJfi77eTqOYUbTtXcWOVTSe4d+X75ly81rcT80hwgDam3
OFcqgz+ncp5fE6s8GYw6mbfyIlnYaI4S8sEehD8XHI9hDJ2mgeUO+a/ElvbL5R4sjb0S7jOJ4x/6
Bu7BdQbUQY38Ke9EG2o0OTQJO1z+yMIw2cqbsHddnRlI+R8qwR/LKn2x2GD5fBpXrlILnVBdg01d
r7MM+JoD8Ir7jIqPkfUvHq0eTT5sLndhYRb+okC/rFGBPDxytE4b9cyawg7sKAhPrF0dzid9DJWq
D/0+0aS1BexLDJVnqweBooS8H2zXtP5WTxnfzoK7SZDmtVgJ3wtTYil7DgqwsjAqw4jKdNp0crol
Xg7jjdRZaX+hS5ay6WpWeDABB1EMfMixNaefZl0Ob7GcxyNrII5OynQc/KksqhWU58IEqZgBveWk
SeAEexR9eidT2OfWA+wTvjX7VOmNF+dQfe5OvtfTsWsh7T6sravz4VxX07V26nV4AIIk3oDQGWhM
+2mltRGQ+IrAymBsyMo+Pz88upq7tXXNy2YivaiEDYPzApOHleNuAdqkqzlbp4AMy0wHD1Jqfvob
VcQJLtKf3Xtm+OVN8U4b+PP62cd3JkJXk7cNVCfxSMLHvPZ9hMO59Xq53fMRRNdP2+TL9paxqRPo
WEIsg+/dDJK1kFtm42sJmv7lD5zPK+lqrtVtci0XBi2PSe/dSqt/L2nyh8PhGQp3sHRJikPHtOsG
YJ3L31uab3XFZjEEebN+OApy2yK1gUvU5YbPBw4I7vw7UjqdWwnpweHoaZC+FjwpfcMaxSFm/PPy
F5bmQjnwmCw5M1MX+jjlHA2wvDn2bOz+WG4prq0qXZOPXhoh5eQDEGTWXRtCuX2VbyZm7SvLe7zc
g3NjZHv4379j1BKP5QbB4OuijXdOXsDeMi2ZZfmzJ+p8ZSbIX6ye+tQ4fUfpQsUM2NPicXaMW/iJ
aW0SX9GYp4/9mFhvs4RRQW3G1QHCm9ULzhPzpYYBxodbOlkMdVezHXyZV2UPYb1EABDjwrUtseMr
xnq5Yek4hmbFip0zgQwpvALasV2a7HRnxssP8pruFYpNSOePSdfe2VBE3OQ9Y7+QWBvaQNMHeRhj
KBDoDndhMKGNV3k/aVf1xOk2wX3mjoxAdk6icu5mYek/6nEuhpBljoPnGNFgKt8303vaePyubzNr
Ay1x+ZIaxNGgatq4r02un6gVMAmdZwmXBq1L4TEokzzxR9erNibUF27AkG/36diMP9NYF49dnnrH
WmfpHdTl0lBWAB7jXZEfUVypb+MJ6ODayga0NcXX8GmFaT0bxg5gYer4rYCmaV3nxa5iVhakE/9Z
J213Dwd1soGMevvTHBjbxDmFHSKkBTYwg4l3NcQl7ty2146jy/o9Xu/mQQxwPsJ4d0GpE1iZ9bP5
mrIUrkheDRptwp0QToumD63heNsNGdyKZMy3E9ebHRRJmxDCTHIL7kce2BqXTxktQLzlsxfAEQbz
KQ0v30hjnjYxCvyh4bTWJo/b8hG15Qpq8oBHJNBgxYe1/CByswvihiP/UxnZcxqTZjN41LjzMseA
0xB0ouuEw/RHa9sN1Yc3ECqaHW1oE47YjVuww1EaG6s8ysc0v5Wk8jZuUlawACrAHcjFD+nK/rZH
ZQt2Uw397fKmfOuLmP1udck2bTkJClVNsQbMOEtvwrZwlRCVlxwoD8uBAgYVbNMTV38bE1HdTPBd
CDXNyjcgd6JgTS1nU6ZsCps41sL6JLsMasD8PCIXCuONpljx5FsIB/97zk6WNXomHFRHkcL1EWD0
VoSV93452JzNM6O71imOfjm7DLuFF5vjiiM1YXFkmSdldKdLD/RkxaNbQ7sl3ahvwCxOnnpHxDtY
XtZ3TjYaG2qZzj4mcgxKaVTBTMx5M4hUbjMtqT8u/76F3qsp4EkC9pNAAxYiZ1cC78a67+HHu0aV
OxfFT3OtZIBparhctxBqp/7XSO7dceW+dO4QOrV7uq99GVRQ6aG0zZryWKfl3PuE6O1dmgn6B96j
2r0GPP/28vAsdUCZPSSJBDH6CrYc5ruwYMs0xyuX1r+YujPHg5r2pVPBumnosQ8285YfhgOYABE9
2vIaJabq2Q1ZCMHZTXcYbqbH8Xl4Nj+Axms/k1vtEG9eVkby3M3nNJKnjn8ZSRkbU2FAXg049isj
/9Sh3qa1j8kg/Rg0DKLDknFNWGRpqSmXHoJrVA1fRLw4oPdearnvtA20fdcwt+fu6qeeKBcTUVrQ
cSeQO0LtGsLx97UmwqaY/ax8cqs1ov7SR5QzXRpWRyy4/hw76JiX2geUn8O2Q0zPPrDM164Op9bO
LA010dq3iRG7htYdAcljh7pn3Q5yJXOQ50gqkVloWzKB7m5AmuBmFjOkr7H2w8srfqGHav41Hwbe
46EGaTRe35CqawIJhXN/5jXKNySJKrtZ+dLC3lJTsW7iAqmcI/TAhsuP6xZ2QJ/f64O6a1M+0VjD
rqXwSbt2SFlAaT4bwV0sQHfEQbPJ526tJr2wrNUkHJj02SAchgGzx+w+aQbnCL0w4yiy1t1/rz/K
Jq3yup9YrPfHqbZjn81meu11HD6iVg0n0ARK7EZaranXLE2Lsk0lpfBkb2HlK1M9u4ohT74fLWjO
Xe7K0mgpp39RwrWqHpB2INyBs2ODh5zN8I7o1+7dSx9QwsDkTknT1yOc7Yz7nj73zhvM+y7/9qWt
oWz+lLJ6KOe6P0pPhkn+px/+yPYeNgp+S7+Ty0AUU5NxbLJNy9YLxOOp7ECX4dUhMbJ0pQcLg6Om
4rhG3SyhBMJddh26SNkX6cl9wgguD9DCYaKm4UrekxkmwNgKhYD7cz88wMDmAPnFPbDSTWD1HeRL
OLsr62aN2Xsuk3UaL2Wra4wzRxvT4WjjwAQHbTPPm3mT3RZsc7lPC9vBPg3llwOSMC7boYPWWVvB
hxECEyT/fbnlpZ+u7Grs5Qq3L8S/VNeP1TDtsoztq9boURJyrDDX7YjJ76TZT+Ok7up0RrFAw9qt
jQZmi/ewgA+0tZ4s3en/p6cJPmreN5CZTeIEqDtNyP9Iu7LluHEs+ysT9c4eLgCXial+4JrMTCm1
2rJfGLItc993fv0cytXtFEQnujwVHRXtkpw3AVxc3PUc5GmM7lgobesjBBksrU7ClX5QNxsEPCdR
6RXwp4u1PffZAECqkj7UBrgSL2+ttJqTjReUBZPUKCaiSWC0BwCHgnpQW9BgC+53eBzg0ky+TbHh
lmD5FPLcjTLiDZqB8lsrtBz5v7pnjKWQZXkGXObqNur3qnA90i/G77QF4iBZ0MhYVSmI4aDwyLHV
o1/Obqtz6rvrndnYNLZoqJIC5BNKsEZCGLBEwpnEIJHBfNfEqyX94jKxiItgVKRKrFfGPm9uqia3
w17nXNNf7DibMZeheBpQmYw9umcSkwAfuEy1L0urcp7gX1xWNmPedmI8FWvSaO7D3hqThNitEXuU
khvQrgDmQR2fK034ztHfXzw1lHkmwY/RznIHLyxQweghTqAhLGdaOYOcFnsZGZVjazStl2tLDp4Q
FckS4Fy4iVhMFpIDaPpV1PEjSE9BpI4HHdBQnXyawnzm7MavNIV5ZOsebOCtkQDzeaD9EaCwjlCQ
zKlk8BUrC68Z+Fd7ztwiRUV0BLi64aBFd3XemZmU2j08eiU86XpjFzHv3fqFWrLTzS0g+5dmEgAX
l+2b0VZ58zubXba4rOzkMulmFG46fHBvgSTVT+/Cw/Ag2YWduZE7mKo9uqVv7NsHctQPjVdYvPTp
JqDYKnlVrLNnCwXPLJgmoztER+UEbDCfupWL0BKULtfxVXVoXTgWN+MxORSOfIj2gWM8lJxiDxru
ty0JYV7lFMEKTFSEfDqwp9GwhGaRYak7GcQvQz+YiiTpD5GqFzfyVCPxNKykcWDPpcJ1oo71kzEA
O8pa0gSFL7BjHvMy1kClrgrIgqTdNEZ2UAnzfsCf0b9c5ehwHI3BlnMw/IKqFdApTSc7VMuBXRyr
upuqHfWmLB9slB8LO9eMysqTWnQWSTIQL+rtvqgN8ToH6okF8qDiZtJa7btSRPMBxKDK06xHiUuU
jNyERIsOVAH5UxKCQiibjehWlEnttGFDRjPXAwDNULlHSEhy8izoWXYCV2qENpNZR3lhkXdak85X
mKAfAS9bTV+bMm5LE9Dq6TejKSI7l5rI1/IxfRJHTepAIR2LD7Eh3wdCox3legBXL+jIbDwy3Yel
LXJn1NXkW1wQwaRyMTz2Ex2uke3DLEZLVhyAEYT3QFy411vw4qYgzzhIWdjtUzD4AvxUbRJbG7Ny
B9x1Y7eUoIAnEWCJd4IYAWIL8DWOXJfqqceGXYmwrpYIqL87gtH/g9LPImjqARTz1DYyokRgyVg6
juBgDJ1iRQtFhF9S0aGVYNg0NT71qS67Qq0hQ5uL4D3OOkRKVSdajap2fiwIEmbD6BAiEdUTZxHK
FjxNoKj9GPXhkgJeBwPNwRxNFfrURQrcIH2enCAvxytBVtKHCjko8O1kWXZQ2vpjkCDBDEQE44to
hHN+wFuvmOWwDHa4jAIPWOQXdoodum70LkfTFW75YKeFAwZN7QqkQF1hl7xhsF8YKLZ82ulJXYKr
DLiyUnsdN7Ufibwmys32Q1gKtnoKINmQNkaeHBRJaUfw3E4ktXFhsI8xpsnvWyQpgY3ZRWhTGsSF
PueKgYHEujGXLv6Y98lOEbTwSyymUmsaIDZoSTru+kxuLUnvfoeiZ7VnjBuujSFuWgu4Vk1vTbl9
qrv7y0/tLxwHdlSbhlOpN2OpADMjR0pnSb+0sQSk71bzLwt4HRfbcKvYEe1SiYtgbBsFPepFdtCV
cgHw6FTYi6CLllrLB61GFmlUs3QXtqUdTOKnIA+uyKScQKoy29qCewh26t/zTdmJbq0C8US0lN0h
aW7j+D6rwHhV3l1e6y/cFha2IsIWahQI9ge5P07KYsnwR8Jc2CVy6iVz7l6W8gqVsrWjjGMQCdoU
lw2UYeza+AF8WvGxCnLJr/As7HR0vod4YpBo7NF+uY/7Qr5beUmfWvQJgAyuScyRAlEmSYPuNDRJ
Y2ctVVDlDXJPFKp8ly6iYIGuXnWlGoS7VT6XD1FMBG9pxtjvolBzq1hvvaExOkC40tHMVDicvRHr
bkfAghf2RQda8FT25SFIvHTIiquYxN1ti4DvUAHnE9NMpHSKdgqvFa2m+0QadBsP1Hit0VZwwRSi
mroxis5Yl/UODKEiClnK5MDBS0GB2P01b/LfX6f/CV/Kmx+b1v7zf/HnryVwMWLAKDN//OdDmeN/
/7v+nX//ztu/8U/vpbx+zl9a9pfe/B187l9y7efu+c0fnAI+63zbvzTz3UvbZ93r5+Mbrr/5n/7w
v15ePwX8zS9//vG1xF6unxbGZfHHXz/yv/35hwKX+b/PP/6vn63f/88/zOZ5iTP291+e2+7PPwRZ
/4dONFXXVUDtytBYGPrx5fVHmvIPA0i9MqEGmNO11/wMkhVd9Ocf9B+yCBNpaLpkUFDirPe8LdHP
gk9UlH9oVMJfwMiKoioyktP/+mpvzubnWf1X0ec3ZVx07Z9/vILX/dR7qoIICTBxIlXRACwCAJpx
v/ugr+Yllm5Ha3RGELdbtdUdOnOxiNseiSualZVd8VpI3r5uAFjWKTI1qgZmBkWnGvsGBYaCCnZX
gXO3+C6Lj2H7LIGAV18aMwhuVcJpM2fqZRBniDJFMd1YN00E9eBbBxbjMZgYRpRhkqsZzUJm4xOL
7toX4RpYewo1uw/zQ7GPT8oNfTjThL+2+3x73xqvVTKYebBclaJQS0S2kABU7WTKMkgG6D/GjAIJ
5O+yYhH0odKQ56AzZ6kSNOIqukxAPCuJGtQGWnPuqGt6LJOhwbYGV/SpewDnovih/Ax++87EtL/T
3WaAHkXh29Psy8uUVyv5U4tWyVBhWVYpmmdEQ3oNWs5ChKRogHIVSbfJsXc0e7S6Y7iLrMSGIbLz
K/UmRmQynhQrtGKXxwP/9rX9IVunGKsQcWEMja0yhERQgGKAPc66pQatKOAKBxQXMFH3N4sor6Jw
MQn0SJQkXD0mlDbSJSvSCGngQEUNdRFFK5Wa3tQmIwGpXOa3lfhhNhSk1eUDBn6dy7v8Op18vss6
pdAmCaKpDALed89tuvLnAkja7OzRqT7l+2EnXAn74Itg87xDVpeoIUOZsKv4l6ER9V2SD6NTczSq
DTpFG2cIX8Ac64LC0uxTA7UbAlRAwPdlKQh7NCdPJ580hVe0qZPXu6p46RVeF9Jbd1X96/vASCIN
st5lJghd8gXg7JHRoGEeZDflt2bgoK2wVuKdhNVonenwBCvaD2mAK+JV6GgrzfwDLU3Nzez0in7u
W4d8zR8QALr9gbfbb5Pc7xe3/vxMdCNLNWibsDiws4JRWLWKxrhOu8hu6hVKFCSrsuGOYPPlKNTb
nMs7ua/X+kwuEG77almXLN2nz8ZXwN2DqPmkXcv3jW6BWpTEZoMHIHTxK5dFM4bxdbMNFSqsGmhH
kthqPiYfgLKP+TcrEjIX4E/mpIDdgjx1oEdGBpgjjb0578QxG5yCeXuu4rq1Wrk9jGX1KW1ryYxG
U0BHhCZOFq3CI8hzrxdEqiYV+t3/a7ls/1ahV62mlliurI9Oo4NEBZ05Cx3MJHjBAMllYUzq/Mex
rp0MOtQF/2YTjFmqtDSvVWyu32Tu7MQHaSc4+nEa7eCrbFce/0Xfup7nItefn2mSOo94BAEqazXQ
Xol8jlEM4qyKeWPWM1TQhYh/VCrjsWFELGGaZPNKfiyi7czuiD7sGypmnl6R3u3LMXoGNTk122UA
0JCaOXRaxNvL34F5al6/AlUNieqAQ8MbwDywYD2uAHWSYJXkg55ct+kj6W9+Q4QON0WWgRZB2Dbh
YojyNphgCrqBOJhoQGgXWF35fFkKE0C+qoiiiqKoy9K6p6xCZpQmeozMsEXvo4fkmxCbYD9MTN3u
P7V27Q+hmzj9Lv3IEcs4fq8bCDUwKC69pr9r2EobSRbEJWoBHi5a4wfJTlzBSg+xkz6q9uCkN4qT
wkEAr2niXRa9oaCgUYaLgOVK2juoTCNTce0kLFibxEd5zipwJfKG2ZjO6L92VadoGCFwiQh78ZYw
VCsRbBIW8cLdbMnWfDXtluvFCszwSdz9vQLFe3HMjWijcjaMAeoY1ekBLvenTla9pJ85/vOW1qsG
hkkVxVAQkTAhclZmYiWC8MECsIyFXL1ZZ4/J/HT5fLaEwHlE1RWdaHjmmTQvIPkwPdyhQRHwyvdi
iJdHBo6uOUsNR/W3FEFUQMgjQxfQScsEPNUoVARJ3NaKjeBOQgyNOVxOMoEngnETI2AsryWX1oIZ
ifeA2QK33txxQd23LhMshCjpikp0me02NNSuk2K1BY62rZnDYAa3xOo95NpqT7eNq9lNb5rrzqqs
GIznv3GdEJYSgAYreGbYolIUIUnZtj0e1HSSoBDNB0FuOFmuzW08k8FY21JV6Dp72lpVhKhi+RxV
GudN2VS6MwnMBUqlSREjTNeh0JW4yEeb46LZAPjmiNlyPxSRKtoaIomSxiYGtbxHfNrPrQVIC1er
yakdgn06T3CuhiQwg1B8CCTjY1tWzggKmrTKOQ2pm1upiQaBV28olI1Di0GtgBK64O2sbgThKdc4
ZV4m4/vDFClIHckExLYiAqS373+7dIuKJnCo/OcCaIKlKdk1QLjNhOxiL/eBj/9huYoOGHFtPwZ3
vAbgrXNUJKIbqqxJmsYGvjqyKomRUmgK/RaooT0sgplw+aG2peDOwvdA48y7JjMMOuG/Yo0w864Q
fcLwqkkJj5FoU1kU3Ol/iVmv/ZkrtShSRdMMYjpbxBMCs/sYesl14cw7wlGLDf8fjb/IJYmAFsdY
AXNqA8o0gNPFc9wre21qzTj+IOSpGYc8JM6t4OqNJGZRhhajPTnC8zt9LR5AhIvJJ8TMqi0+dc+T
V3ZW9Fl3K6/axy4vuNo6tjVmFNckjK6wY5VjOo+1NBZ4JUl9LRSNo9H4FBaqc/kBY3MgP5xDZOs0
HeEysiDr9zg7N4UUQtNLGDReH39lp99gqgKnF9naXeUUH+NjfVSszMkmK7oCrOrI8U1fYQjPsgN/
ycdxEkKQpGDveKCURpvnWCeCuQ+DLZi5IwVmYaf70JE/rSm93Au9sjSjO/moBvYomrw80KY+IUD/
11dgHr5ZnRR9rPAVSHgVRrMJBlg/ap4rKeCEODxBzNMgtbo496sgZbkeo/te+Rg3pxbDN791pj8X
xDwQclnRrFrlJL6+l/fkDiyGTn+dOqh8W52TnBI0cjkyLLYJ1yXkpmG2lQrPhr4mTeG5MkqVLGM+
GSV8L9lb3M6XHdygXXHIHw1rsqpn2ey8Cum8BgkhVIM5DzBT8f9h1XUiIlAA6rguviaJzlQarEUZ
BZt9g46D5qidDBMK7ZFPdDeDxjFxdTs/Sg7dYwzQnv3Gq91x13B8qa2TPv8KjIkK1aaDMzg3lgaS
rlh7QKVdMUCYNnHirldKMfb6nAtiLFQ8phFdCNaa+aK3Xt0SbMeW4ZQepjOt2abWdNc5o73e4RlN
GJO7Hnd1NHyewWLYMv/a9jXcRQwPJ4dFGC5ShLndojWI3wV3eIrv6jvk++zqqLYueYxvOx/YdZbm
lEdVseZ2J4DAB/7yDuNHnMTJlt9gSCgSSCp6fSQWg2CqOiVPjaVBfkR2yqC26MB7u1+ZA9mNP5fB
nLAeVioFAnsDu5ncaP7wRPYyOELRXqJ/wONn6Z8kD91RtwQZuW+ZEzmBo/gAWnAyJ7Z5Fmzz9T3/
NowaFOUCmmiCFa8RanuducOOnJpr0YxtXk/Le9VGYUKTZKIRGTVX1meaMjqJjaR2FrqYTQ2U8ME1
nT/n/UeOEVu/8tsNXuXo6D9RNBwi6x3VXRKoMaIFq3F1bzqqz1f9rnbE2gLdqyM78V63yT1eBj+4
183QEk1ZNFG2Fl1qNZ7Bt2lrhPX2+6xJXPTlgEpJlBUWgBoVp5WgEOh+xGv8/nvxIB17r7ZKD2/V
rnJjJ7B7t1gspQBTa6fCrHJzSe+3/s1XUJiQFp1EEdHXr4Ax+9EhVvS03vjMDvzVJckmG2xcVuSU
vKNY36ULS2dvdinV+PU4Giz1VvO1U/YQWWAF2euPhQ8kpMca2m4bn0e7A5oxsJnMArl+K9prHICM
jQzh2/UzD7UuZg3gp7F+GZOqpXkV7lovsDszoq5qEjd3DVviPCbbWw5EwLU4BX1krnmuw3lehHiw
UmM6TUjHOIYG+AkRvLZKOXBDrveWa13hT3HMPc6R8AlImA64x7oX7+jHCfieuS85qY34wOPrFG99
TIo5IQ2YPHQ0LQ7d6GtjhB6v1MsMxdc7zlO17hSrROhbWeMsioomWwYaoigfhxKsoWk4+CWQkSN4
nCkY7QvRG+nfTv4Y4C5eYwQN2cJ3NcUOrQahOCuDlcV0F4NGyRzUDjM2vfJ42Uytngy7KmMtaCuY
eiIqezXGMQVwUqwPVpOKQC5rv5Zd2JiYlee1/WzEImh1pqh2ayJRdYnlzABjV1ynKR0QYOm5o37X
dpkd2ao/oO6tmvJT8zzft/exy3tbNpy5t4KZK9A1SOP0BQQnsTnfdYqlfTW+ik5hh45hUU+9rzOr
fZKf8m8ynpvM4jkWm1t8tnDmTqRdpeStBOTvugBd+Qzbkn+v8q+Xz3HTtpxvL3MRJiSbR+RA1pvX
Nfb0lD43futFdmzJgps+tA+dx3NUty77mUiWgWbq5HZaulXkFO+qNn2W85QTcWwURNfDgxuko2WM
YKAF+nvmC7fTkKUYAxisCLnyr41fuaU1iSbuXWpNt1pkCXvZFD9qozn9vfmj1R98K3o1PWeiBxpX
Rga2AAuQwaba5Ja8fJhbHo7r5iZqoqrLOjLz7/hepMVQg3jBfAXttNANR9C+SX1nX9aOTRU8E8Is
BZMAc9KWuAKKhNpi09pAx3gUB15iY1OMvpYXUf6SUGl4u2OTEWCcre2wlqj4qIuqJyTAJuh0Hncs
Rw6bGp/nDIkHJJEtMlcF6uGAAgjHz3Hx9+uHBoIwKmJBKMm/g14ZyKQ3c91CTod4JCwsYnxL0IMg
SIgCoZCXD2kjlQBxMkWSnMA/ldl85RgPQyorEFcY5mxNtvDUe6GTWqOrHgVr9MJbeTRDr7WX2lJe
qGC2B3TCXf4SGyWqt1+CuXDwY5WYUnyJtrIKnzj1VSeawbdhL39VrNJGn7kVnurdZamrYjCvEFaO
wgCSKGj6ZQOeSAVggDyNcIyiwq1m7XbQe7sbY0drXlYiRFFYPFF6vCx0I3uKpRJZV3RlrYazHvpU
LAWmnvCij9baTmxSA83mJnWlHZruP7Zfpb3sEld3jQ/liXK8iY2iFYSrKt52iWroAmNehVBOQdhR
QTjmXAq4ShlKcrXd9lZwkuEFV1e8d3DrAUaiVFRktH9JqMEwEudSi+pawO1M/OE4WnFtGbEJWgcb
XgbSnHZmzu5s5zY/vNuwcW8ks3YhmxF1AcIYgLypqcz3ZVf/fQO3poYlQ0fItVbg31qeoI5FYGUW
cC5q9KrO1ZdhFt2p5NXkNhcCwwV9QTH8x7TE2ZOA8RBA0JXZYAGSLlRRuK3uL+vkhmVTkc//twAm
QkiAlRJNRQ6tWAIwx1bFd1rOH3KtWjj3nCdoDZnOVgIomEDRSmxYphofxlI4IBuWmuMUcOQwOKev
ryhWRKB4yGahPrtu6bkgJFzSIapg1I76vtwHvuShDfeqsHgwDFse0BtJjOUyMEKf61OJ9/oKaTkn
RUArtKYCcWs8rfiCzRO5ERK8kcho3YBetQHMqqut1CuTVsSlJHSCWDuCg+lzJopc67ye/ztDqWt0
TQ6Kq+V6u5ttWeaZbODYomPlqxa6B/zB7O3hg4yGIZ5/t20g13ZYBaeE8jATr0sTGhCXBlHI3JjJ
Q+30TrjrEbEWB8EhJvUAJKlYsp3aAojJL1+EjSQo5J3JZgrGgN4Fh3AN2dkRp+kZJ1l/zZwEtnK9
XEu3sZ8DH9eXnwoHSL3W8PSt8iJOFLZ13SXgztPXzr939TthbOJa62G3yjL52su9VyQS5+XjiWAu
vBwCuSnu1ze/B8TS8FmIOAK2Lvr5GpiLnkh0BicfBAxt9z2fZGLmY3EF1eQ08m3dhddGAjRgiOh6
YM4rIAmNqgxyNO3LlKIMAj4tpNE9YF47OfJal9Vjc9tQ7wGUgYEOCRZPbgkxVKgm4BNM+tpNl8bR
DfeyhM1900E8gIhfopTtewohwZDzAdZE+pQBTicLn6Tf8JdVdCr/WwZjseQRqZSlggx1qU/p3ByG
SbWDyHi4vJQt7wr9IxTtuhJFMwljpipDLPskw2YVcD0tkL4Kdp4KkTN3cnZAq0djq7QEtk+ndnd9
GwucEtnWTkKqguZClImpxqxyLisJ4ExybzWF8tIq0odCrfYV4TVXratgTSOcOALriBQNzuytaewy
UidZsvRWWl7XzfU6Uzgau7HkRaRby0EjLBp0CZrrMCnwVk5KIxAFzJAj3mJg0UIE+gXUUmZsLVZz
PR7/E0O8dYDnIpkDlNss7cZQ6l9rnK2XeoonObnbckzFpod4LofJlKhRoU0gqv8hpztVog2evIOG
lU0OAOntzIttsbILbopk6zqfC2aeNaXDPMYyir1loKKir03AFe/Ytl7OcxGMD9roIFWa1rVp94u7
+vjED/3eFu3c5Tu8m979T2kIHd8qSTdjWqxqsaDiiDjO7F8APW4Rs/mguin2T+Pc8C3jqxINeRLo
JTolmcVNihHWAM6C8U1EB6xtJokwhTBVTiCAly/6ftmebPoFZ+LYBuYuLXuJYhAYwEIgBb4m6F9G
Ls1pP5ee4XROfkMyFyZftpvU5HtdWxfwXDrz0qRGMrXDjJQvIHNGs0OfgaWQ8kuWFLPNWej6UaxN
ORfFvM4i2hrkskf2XNznd5Wbe2uqMnhKwE/Fu3y8VTHvdNovYpK1EGWAr8hV5HodNkSyWQ+5Sfr1
Nr1bFUWcpKkUIRM70662wElFv1Rv1Y7k6s8C+O3dBUWpyG1yU34MHcC1o7o+1W7j8TrYNpd5JpvR
1KZTFIKkd2/N02KGqmG22eOSfLh8bpvOI9b2rxWyNOrdOGIelEJKixWqVux0bv68Vs8lMzlNsNWz
a0A/ke7VLLomEE1+E8GWTVsnrZDpXluK2Ql6YdbGlMwCbJpcW9pcmBpItS6vc3Mzz0Qw9lrTwTIe
E9ST8iF1sh6T4lR1eh7gzFYOVj1fCWudxYwWESBhrO4p88PFKb6tQ0aqH/tgPGns4btoo2ju8EKA
zVTUuVxGV4wxjrNmhFxyuwZ0aKzZRe6KuECgmGum4jdty88dZRWnSUZBkNFlaaFR20wgCXOai8Gp
A67f+939OxPCGLBO0KNOSSAkA6aDsut2FM854D29y9qx+Qid7R/bLVp1WqTG67lpJ8lVwLunOYun
mpK1Flk1bgMFR+HZNmzAEo0lGKvggPXoGwHafTxzNm5b31G4X/N2mMlibGRVJmOoL0FvIUdpBqVg
LsNzx83D8qSs6zzLWFTIWRtzBimki2MrAXHcLtcG7VpVCQ/zatPjQrJ8jTERz0ssRX2SlTQRxvXh
vi/Nz8RK92viQv9kwAK3Pn1M9vehTTnP2panjAoc6hvYSiSymHuFydQG9T2Uwyl4OOP5am6pPdTf
tZAHfr+ZkjmTxBb8k1LpkOOEpMTvfNUzzOwTqv32ECJnAezbl+aRp/Sbh/dzbWw9M+7DYugXSOyK
T/FI0I96x6218WQwXgEQLNCpmuOpnlJxJ9Proq1cJf/7XdLoyj9bCaPsJCqI1Ahrs0Q0IpGF4i9Q
RTvefm1e2jMpjLKjigN1L7BfapuaapJgAObhshnaLGucL2TdzrP7JDdj0EoGREQ+WKI7W3Jzp30k
e8UuTrpfOeQJyNen7vvkyPCr4LzyHhLeeTHhk5ikndRK2MmZ9pi/zzDYXzqzxJuVZKDKfqQ6VWQj
MEuxjtmwPCvT0Iml0qyGw9OexiuwlpgAWHcadAsWV7zc4+YjciaM2dW26BajkSAs86fjGhNOe8GT
dzqnV3n7ET6Tw2yeGifFFKxquLpSXewUa2tW4TZwEJMD4Hly93t2pYvOZaXZ9jnOxDKuTatW4GSl
q6m/N76ujWnKlwJ9QpJHvgZw3Gq/s8RD/eWy1G3DuLZcomMf8/FM1AY+waFC09ZghaXkpcK3WTBw
L/yBBwq20Xy33u2fghgPgIhzpJUAQreEezAgWxXeZ9HJTuST/k17jB/JKbZ6W3LCp+KqudL8dYZp
3sNIu/o1r/T2Cxv987sw1ozUtYH00BpOeYM9P2Og+684J9rR/XQVoiPi8i6/vi/v/J+z1TOWbQBE
d9THkLiiHwim4QqneBeqr5U34gXe2r89HdI9wLx9gLTHZulKjvSY30TXoAk+jTveXdo0EAZG/zQF
7UuwVW8t1Bo59/UAC1WJN/l4m2gHTeIhaW3q1pkMZpszEsxqtj5MxMuvS9HKkVmRZks9jTZmQ29X
h0zyBZ+Xwt72MM7kMpudLWhiAPzMen+n0hR6M7xrgex5nwBd3mwVC621mRl+AjPnKba5PRSbVupM
OvO8FGLXDHoK6Ut1m3afy+qhn/youDHqm2k8KDHv0dzoJ15hAmRMHiiShjZPxm6gHyVTVVBJWvNe
ccXb6Wl0JKAhlFbqvf4/oLYRW/HCm/gY3VErdfHmuP9RS+u6sayWIz0AGwZ4CNQOmG+SNLLc5jJS
QDjwOzs21xZy9T67Q/LADbgwcZt1tnNxTJCWpBqwH+mruOwGY3ZOtwM03UOy52rUliYjbaBheEpX
sdPMbSEReBxEQekt/YrsNdnMd7UX+CCno1eap7rtKbstHvsDj+d13a93+4k2NRUoLODxeUVhP3Mj
hkpXui7Ci5DGjRcJXlRPcImgxuBODATzso3asgjamTDGRVYnuAtNAmFNojzVafFpSKtHRRs4Ac3W
9TgTw/rHqLmGsUyhrcURYKrYxd5FBnnH62PZXA1qhhjVoqiPswmfoux1QelQpwSLiAdAV7NKcyfo
CcewbzpAa/Yd8YyMXkKNeT+7ppmSTkR5HHMbHnGmHab7USEE/Ai6P3le3Zbnei6MUcO2jeF+KxAW
ir0vhtlei9tPl7WAuyDGaEfwG0UViHwWNZGBsECrdVg76mZXcbJbXgbwNUv7TsPPto8x1cFijGO4
Fv/RwgcoKUsB4CO88sTOLWL3GIEQHyrkO03ZLd3Y5bf+rKu5JJ8x1qGuJZO+9gSMGLrR3NoDg/lt
7q9WUvO5sDmb56eCQBFMtJjaZmkDAQBYF0uF0De4Ar7/fn4pH1NLuxrt+Sg9p+hCSb9cPk2eQGZ5
tRamUb3im0b025wh/bfwMqs8Ces9PDNRrdQn+ZBDJYX0swzqbsIpYmyaC6QL0CooYWzwdYri/POH
fJ6nYXUbhwQML0gdzeiXjevFTEs0WqsGaH1Ft5F5NeTtV/VMMHMPSrmN2gIo+ZZ8Kz2tatn44R06
911god2nj9LH4RBbilf7oz9AYXf9EcNJbnCXfG55ftTmHuvIlujonZIwEPp2j2taLeMQoM7cPA2u
/B1pBWv52OwGXIsStiZxwhOvgXfz5TkTyViaNJSMuarRBlDUCbgnh0TRMfkNYJFP7VIW36jaFao/
CkbOiyg37LaGmjoyNBigRBqZeYVIpXThkAvwGfPFkpLZolPoZ11m/+2LoYGkB4V7VQdOFwuQXvYk
A31PPKIfTHxEIc7RF/X+sojNlZyJYKLIiAbBqOYRus56shNiyen6xSpyzbksZmOOCNfiTA7jdBmt
lk5EhByCkZsKoWp6rP3cjhx+W/fGvNhbWYzHpYSdIvUSZA1uJyOKGfwCkVO1yz16ld0bTvyyAoBJ
VrTr0H9kPBgl7HbFxQTYKnZgzcBFwaA7Ji9YDIco78dSIzi+5KjuC7sAQLBV7AyQAiKI1BIr2A0O
Zoqs/gumwl31LsCE3WEdX+Ts/YZ1evM9mL1PEyUVENYhqLOC23CHAOdLZsd3o7eY6mhKuYnZE2+4
G2qzvRcSh5fV/MXZ/9wH5jxStZiGScM+NJjgLu+kQ3y1JtbbE7+2s6XOqoEUD5jFkedhscoNxO9q
AwBaK6Hg4aruxvYTGJXNyxvKE7L+/MzaV6NKQoFASA7+rkWtzDLyAs39/wlhLqY4aG2HRwPjOnl0
t4jTZ6mtXopw/g0xwKpDqytgWpB4ZlybZsEMi1DS0Qqn/FgKgq9l0y1SBBwd3FLBczHr43G2ZX2c
h5GgQMw6DL4mxX7UinhJ062TgduOjmVKkPYzmAfBCAtUIgaI0ejdFD+IrZ/wZsW2RQD7Dq1HQPxg
u0wWva8GAcDPltIgx9Y8lvN9QJ8vn/16toy/B/39KYM5ezSgD2lkQMYAn68NPxZSaQ4TkHMFzqPN
WwxjGZY81MulgqAAuF9ddJByem8oISdVyZPC3P9emmsJhTW8MclOKH2MA5ggq/mNS3m+Z8yTnOo5
6O9ECAH5O+5MZpaksICDyBGzKuqvjwZoM28VuUvkMorLdS3TF70NLOAseL9x+Jh+RZoTEJ2EVbAk
lAD1rUACBfD6KRalzMn7sLZiBUM1Imla/7K8zdM5k8coW9gCJj6ICFaU7srwXu3BzCryUDx4QhhF
k5ZcTOQcQsSidLJmstUAQGUipy10/ZR3h3O2FEbR2pTCH5awdQtQ9IJF+0jHHrxuC3VTNVjBEeIv
l/duKwmPg/p5WIzWxZORF/KIdYW5k16jsnoAwoXb7WTJVHtzRBfT4M27mnNtL68TLvdbJWxLvQbA
DKR2DbmiC7qKgggFtWRvgGGUcPpHtzQepDaAoYLLi9khRj9SjAW3Bug5ADl/iGbQGNa8nM7Wcs4l
MMoxV2UvDsAdsgoSmvKAYhr5vIDAbg5iW+GmDrZU0cCoI+Bv4ZZhWuDt5o2iUpbzvK7HL01MNl/V
FtpqUPdUnxqAQ/EHvF+jgTdqidyYjO5HAz2lGCdjb3SwYK4oqhZECehtmelDic7buL1GOs1KRIx8
xb1dB6VJh87vS9C35q4w3AAYztSTbFe3j70WuUq9uDVRTp1c7cDtZtLlVAUv0xRbTfOlovOhVCUz
7x/0EdQ16n2E4juaQ2yjOUV9as7FTZF+nJve6tv7pft6+Ra80xCsD7NYSLhQJFQxZPx2R6O0I51U
QR0jRTpOpDuCh8i9LOJ9Zxtk/B9p17UjN490n0iAMqVbhU6Tg8dj3wjjsa0sKkvU0/+H428/d7O1
zbV/YIFdYBauLqpYVaxwDs4Ojg8miJ0F4atFPaawqtJGOnTTXpu+treRydIDf96a70uI8a87d2v5
/0P2vKbdsWTBOnPqqksfIaewb6q9+oJBpUDBxGD8TPegXUIFTdb0+C+6YpTC0oBidobQA1LphrIZ
uk4HrD3pId/FtzBhQ3zj0GIfCFMitzEe1GCC8i8f8/nT6eOYf4vWTz8l5v7zWhsgOn7TXrGWOwfF
fb1vN3zBoNvqYYYhAeJrid+9A2sjvc925lUC3AnZy/7csQo/RMhLlbLBuYz4Ickebem3fKdhX70L
2iu0bn3LNz6hLxNcVv7MMUAk0i5sfJofSOOC7rOF+aI0c/F26JubKv80Tux5KiQh6qO7IDoDFIoA
fgYPhCl54bIYdWr2VgopXRgrod5/K1M/x5KZG9Y7zImhbQxktznQr1tfCXRJJsZviSjcBcSEpWGY
D3VgfgRHaXg5WoShbczpGr8t0X4awp4mHiWSctjKlcHsPGbWAWkLGGqR891MFKtK1Qh1C9JcmZ0F
lH0ZfMKqCAtaoAyDerY4TkJQLI/MJZ79yjG+TtF4B1pKSap3FpbgarCYje01ExFeF6e0+p5ZadJA
RG0BAl67n8EYE/UAG8oBCWbKNoFXpTmYj8dGNZ4VIih7vdhK4lQ5KN5cNTD7KEyXwWv0H6Aj2TZW
I/On/CUkWALRUZzATgjiILDATi0BfODR4Nolzi9aPoGp4/tI2GPWVw9t1X9RZ32zLPomdpdNbZCD
Vsu2a1bu2ol4wZ2TJE0A+A7xVFcD8AwHy8S5hiV5kkyK4LpZb092bAJhbG4tj9Irmm1B0i3xmefT
fLCT46MUss5isFqgFEIXID8OPxdQUM07fW8Azf8VC6OA1pCtjcjUEpJOJx1Ls3DA/6Gisjoqd9Oi
+brsDp+3WLhaOhQDPgl/6ApvaWBNDg4eu4Bn29d7cHgc+o86UYwcSY4WsqoSoBKxao8heUtkr8Ow
pAtgX2CC5oNzBVh7nzrDfWMv4WUXf16S40odyRHsjmaMmVoygPb72vAsT9towYB5IGxT+0oM0jBr
iwbSbfSEA/VQm9zGIBuRLlXIlBXMso1olag2lC20dqem4CVoyupzZjaSzF0mRzDMpBvGCbwSs990
1xp5VLInZ5HcsJWAcnKegimmblUmZdTBSBTATPcG2dG+/NQlxbZVqu3lj7cWOiEM8A8YM8UMuSsI
W0za18Cjmv0BHBWB1iItAsD+9r00A3Y/+6CMvZ7ushBMWLEkFJxPPX3YzX9EAzT51F1Oehu7YAzF
UYYEnG/A9N6lN+kh3SZvDqaeAA4NjjlZS2X9+/0WKtzAIrOjCc2F2Z9Qyy7Z62T+mKed5FC5EZwF
gn8PFTjbp5o5xggEpgnlnwILMRzPTvvmAMnjc3HVXGt+sZtv2BW5L2JfXqhfi+G/v+cZlk5e2boZ
p/xQ+1hBTE0n/UkzlVZiN+s2iu061TWAiCqSRM1sdklh4hpMNfPm/ItC31XyqCU/JCe5rs5vOfzv
R8lVXoItWrVxkuzAfrLQwHRL3nhYx31QHppn7DRsDBmO6H/xZ79lchM6kkmAHQKSXsjkSAlN57UQ
s+OXorjDJvAdfe4w1bL1OIY5DQAX8Zg1Hl7Wf5E6c+AlDlTNM0tx69MGN12n23ADGYCq++EqBQrG
IvmMq7fhSIbgukslm9Q0b5EyOIBDB2A5Fla8ZLYk4XzVWkwbQcJx0EMQC+KD0yc0HpsZyP3kLS7B
kFj5Ve+A6dZsJBqtXr0jUYLB1GZpZVUOUU472z8AX5AHgDk0rk2QMhpgiV3YXplVDSjJAEK6bKzr
h/kx64ixnTNwm9xtJ2YzxEHwtnu2+tWwDkOu/o0QjHthJQAkMYBbPjXOpYm7PjKg30SZN/Qv7fBm
xP/Qa52wax1TCq1q8lvIx/jV0Q0AJ6HeDT3MonLHkJQPJaoqnfN4+bjEZAhVLwNIIMBA4RM0HBXk
VBUQMaQIpB0euvsIfMdeGjpBF0xAVvba/wE8TYw3Z/IE16/G2EC2pg95TYKtxAJ4eFoaWJ+12CsI
NvyXcHoCDWK5kbVQxJf3P6IRXrEZhSecGBCGXnfHNh1TDLWq9AqkQQAj4Tsqrp/u+d4kxkF/KsAF
20nHbIQ3yZlkQzjkvmxThTZZwA70dtiOu/FQ32accEVeXxCu+Zks4e4lGmuVZpzSwNzaB/2tDCuU
Ha8wVew53vwWYw8H633F4Q8Hvs7ECv66bDPqaB3EYujLY0riLfrzOMm4uYVIdCZFcJVKybEvO3zC
pl/Kl3SoMb0GUBHJjJxYpzoTQ06/VxKBT3EcIUY9sJd69KwkMF6tTXrI/YohHYs8y5+wNowy0qfi
h6wILsa+M/FCemvaytxVKsTrD0kEXlrPZD6wDczCs9/SkNNJe8ahf6EJNlrUa3dbAOETI298W1oK
oMmzpKMs6uy3CK7O7dDmN7oBa4tPoEXE3KXiRxv91fD5LpysOCa4PFGY6PLc0s4no4fiTvWdxXfU
SHxXxqUhzrydCRE8EDUIUIl0CJkOXQHcQb/EAPoAtmPwKwfvKGY73nRdJqH2s7U9eyd/EkqM+MMl
Hzl2cHZimZjgB1S545EiBvtSKPHq3EAvfLWPl/2RCCUFfp2yQMS4cd+XAKinzyl2bOswBVB44ZXP
/Otp35OD7HRlugneR1H1vgevLUw3AmYy3ZOBSmIvN7hLqgmOpqrigroTVOOgsr+QCRZAYsuihUwR
wdPYaQFNeq5IZ3i6czPVkjesTIDgY4jbI02JoIfdA6UoQ6ekViWPO5kVCH7EMflkUu6i1wSyeYru
Vt7uWPSF9q/Aq5J8Fll0FQEBYsfuy7FCAMhf0ts5IBtmetG9C9Se4q24HW/R+/lSfr5s5wJHOsYD
P7KXf0O6CAugLBo4qjUcYvrSU8/Rthhs1t6Bthlv2xQQ6lmQbqOnsgTW6J4ZfhI/II2P/f5mklK7
Sb7nx07a0ZXDFioZh6lPAzcHM3fV3xqdtHIlkyE8aZcFqw3UhQy+xsJ3Voo7amL2Civ8WzTTgZv+
ZO0vH7FMpJC6aHbbTeqCe0CJipJq4zmDpNIicfoi7E3Dut6tQe6N2jDIuls27VifYFovkjQoZHIE
x8GKZm47BgMth285wCrGBdADzsPl4xJ3m84sUvAb/VTMnWty98QHuAGkDrYAgL6ijmR7/Vu20wFP
IXukioXaM6GCL1lI54wzT76ya/pm8cWPGGm89hDddXtnp+5kBJWyoxQcS2wwOtgK7HBJGAob02tl
4Wlu1RLb+y+Pk9/XW0g+sNzYkDK2kVQG7fX0Qq7mD+Re4+eEzSHZKUosXexfNaRJpnqCHS5ozuXJ
i+G8/v9sQ2ztFPV/gmMK5tJgqLAnlG1KtOjtCjtZRlhtledY4iL/y4Pr3zPkFMfHhZQhr+pa/eUz
EuT+aHaWIDuY5k3BMD/NgnkL1E0wlRTKVqKuJHUUd+dRYS9sQ8FV6IMBI147UJgHxkP6bKHDG/nS
rUJu5BcSA5FrOEm6QkVmhVhQBsUzOume9o13VqfA3rgPJCToouu7YivjgxGnQH/dPpSH0A4EqKcq
BqFicga8RGClTmHcgATssTSyg7G4Qc2KnRHbjTdr+oO6TAhAXZr4tulKPvLqfTz6BUJKqxi5mhoD
VKcLcTAWRJ7B9g2PPb9d/qQyOYItjSkWN6kKTa3opraIR8av6MiGl4WsfscjZYSIA6JlNLKxcxAs
Hb1O0NWqXSOcXC20o4M1yZ4cMmncKxyF7UotDJq4Dl6U6Eqa7ZPlfHOcxh/H0rNB33lZtVUXc6Qa
P98jYbbtzgTpcRUwg2ZhAYJlfzYMyfnJPpIQgcYoL1yAwCAYDNNeS4De20RbmsqKGmtiDND3mSao
Js6Rl103092s1OGH7Uclfe6bq7yS+H9xCeTjZh3JEFGX49ku6r4aaNCFOWgiNu6GEy4lFegrWzAq
pAcOCgmogi191gM+JVMcqnC+oXdKIHuUr6pLPpjPsNGGebHTTxeZdHQTHSFWZXVAotfG6bxGVjfl
n0Z0YZifsDBVhV1tUEydCumj2IzNHGdKzee4G8Ka7Vqr8jQ1Cy4b4ro2LvY8UNzGVotwx4qlSZaZ
OYDUce9Jvc+Ndzv9clkEzwHOdfktQrhYZjI2aqSPFOH0e51NXhI/xtWhUKuNoypBPxTby/JWMy/g
KoM+ScfUFgDBTw/P6dy+mwm+ULLHW4B6PNTF3mPvAeGYjxaBkPxv3jzHIoU8SC3BYExUiHQTz0YF
gezYj+Iu2XQg13ATv7y3d0lYyp51qxWMY7GCmZhZ45AuhljMMZE4jJmnaJ77/rHPzlO/3Ad+B9MC
qwzNOMjvqzDe/CH+26+ryYf+MOwDls2PGtaRK6PgDKfoSCObnsbBc4uCbZMyA8PbyOybObHe9UXL
wsufeM1qMZjMd4YcwIiJANZDGdVlsZh4/oBZRNOSfTUPqGW20dfLctbc9LEc4XzjBVOodokwF6HJ
FKGPQGRwDBIJYqGrXzqzAYtiFRQMzwJH9RO3khnnWvrF8xH8BwtdWI49vQ9lX3RWs1j8saj6S9D5
1dN8RXwC9q4MG3Oy67cWSDFShBQIeO0YqhAaCfWgKwWmHCEuCufXGpMHCUbqtHqLVe1Afza25sbc
Mc0Hb4LsHq7bxW/Rgm92UEOrp4ogFGHh2NIwNWyB/E/WUJZJEZIfCpWThsIqmKJuol6Pvapmj7ot
Y31ZLWocn6Tw4YhFZzaOBcWHoy/9XttF2+lQg4ciA3wNZrABCIgyXnLLArDXPzhXcijkNd99/AsE
361YVsx0fQLhTM25oqmLaVTW50Dti6b8oay0YT80ud54U59YRGK463fj99fk3+HIsxhDn7UgokF5
dFH8uIrvy7j7efmCyz6lkCJhM5C0RQP90nQMyuqbY2Q7rZQkyyLkyoeLPD5FISBR+JFoNHEB+2AM
+n31ZQa6KZrZ22STPyRPmLUNOMypfl2BvBfFe3++H+6xvzp4w13xFWZ8WWnZuQrBamorN21UeE+L
gd4upj5tFUmJReYDBMcZZbmh1To0zvqwMrdm/jSUetDbGCfuJeXT1ZrH0emKr67MJmblcvdm4S3N
2VONz/wpTeBn0OQ6yICTZV9TrO/ha6J7XeNWju/xm/HOQrCohhiwwkpyyalhhg2w7q5I6NzF9yhI
Y8gqugVm55P+2Q1o+P/6lB8e5OiKuHpvLBMPhK0DpooC2xlWIpl0/dBHzN+Oz1fwQvWS2X0GBlXk
3lNobdonA1gu3rClN4rfhgr23Dgf5Lgt77OQedkn2bN69Y6C4xck4Zi8x97rqRvQCUuJXY1ZMLVj
senRxN/HGUiVPNYVSRRcPlAh8UbGaICez9ABVQHMalSVT4UteuFaQHGrPDtu2dYwZz1IIxLfKdEw
3FmkcyUfUJD3yzUcKSfEkqhLyFy3aRYUbVtg+t0ogIkHDPNrfejjfZ2OvYzqRSZR0DAF/gbmE3OM
+APEnmrfEvc91TsvWyReb9XLHGnG/35kmnVF7MloYJpGfF8vpg/MMMnZySRwwzmSEFGrz5oSEliq
bRq1e0mi7tNlc+D/xJntHykhxIdSjdolcRCClgjEr5k3959SQzYXvRpkj4QI4SHuMxsY21EV6Nby
XaMmUs2a+ZGD5a4OTDhqrb/37R9OrvwyPMfAWLlpEYKxsdPDs6uUDaTDrbZNum3K5dYZ87txnI2/
CTa/5Yi4ZmqfgnMnghwtJxtSlfeuQp4uf6TVjhMGcP6ji4gKFKeJHoNsgCe4fHAR+ENLUPSYS1t8
YGwHWJBLnwp/lMXR1SDHFxwwnu+iICDYX50Cusyhdh047aNa3I/2N2q4Xt9+70dJOF2PcUeiBDtM
CwzwY0MHfh4Qhs7bdFMDkzFArAkwO7V4mP/+m/4tBvX/VU4wSqdJ/rEPg97RMfNLRbYTt/pOPxYh
5CHDQFNtbqCUviXFRgfErhtqD+ydwxY2m+ogBy6UihSsvopASkn5g0676144/WfyREJtu/jKFs1A
jDnJkKNWve3vYxQLV2PZoyA8d1mAqZhrcCRcx4X11e2nrzRaur+5akeyhECZYYsrdz/SzHa419PM
T838i+SqrfrcIxlCvGp0Y46zUoFDvKMv3RvZce5WkCsxT30HkHDoBrLwv9r7OTITsUSFtREkBRmY
Q5kybpfk1sxfEcCDClwfDm5BqXgke7Iiy1fI+DTVO4nGXKOzEHCksRDHrNGKLaK0WWDd1c8cWArk
fz7D0hoAQ/94cP4j/8BODpBxAWWlaobgUwpLd5Sm78As11oAusmt/hogEOY27Wz2cFkzwX39SnVU
B5Bcmg78X0dIBGyTqVVVAhxc1yLzq5rH0a4dhzrAoif7omez/gC4e6BsXpYqXIh/EizgFaNuhZKj
iDq8RIrOKTkqb7JzZ9eDGaH0NDovsKEZLWwjjSdJAiuY7JlEwc0oeVoPNAcAelTlgVoWr650SVpI
E36JAFMPMCYc4MOJ6KvjXGvzoGCtt21ovXGHChjvhv5i1qUkEKwLskFJQT7YVITrl04Kc6cO5jHk
ZX5VxRjhwQBRvY8Z7sflD/VRpzky/H+U+i1LsA9l0J2y56ZoYmP1B5jPgHEUo1Vej5YaWqnmbrt4
zoNZN5rEI1Sv9vmi/ymqzq9fgQ074OnrgDwRifIc2gEpwmhhpQOGpIyo/0mNIrvJauVnFJHive17
+jNCK8qvYk3dgWoSc/yOKYOTXjUi7OS6FppyGI4VwmFb1BOA6GccvJ59B4rnNS6lZPxBDE6/VMUu
kgp6ABAmixBbU19kusZlOANIapNoM6d25YE8dw5V0l2RufuqaBrKFKqO1Xs3mN0M0/7OrOyVZLzS
nO7xsgWsGRu80Me4u06sj4fwUX49Glo09bSinl7aWKEcs/rKzYj9GWuPvaTQuuYVwA8OvUHAiKVK
we2NrLGqyAD5iql0zpeim+0IK/IEY3/KnC9FAAxBN9pcVm/N/4Ev1HRNA6Lx4jvNgDMtYXE81dTL
mjwFOLRWjHHYqbNReTSnLdoFmIfXPVZ2NJPMla6JBroKnDzALAG+Llwt0yhwDCPIL6LBUrDakw7D
m112i+XFSg00ywZj7eNmVElk+5eVXr3VuEVw4iAW45xIp1qrC8V2uwkdkzFuvRRM8Q9Gn7w0c2Jv
qWlofhSjR6+P7fcMi8JbNvWRJKKuXSXYt4oQoOMQxGWVvCuHsijxC+BcFs+J59gjtdlLFF05YpB6
6gRRBnjKAPk71bO01YIqBEsNc+PU2VWrFlG5beNhSPxkrKpP7jgr4bRUVfc3grG5berYMQcGq2BW
ZpOmDog/YURGpR8WY37VW/poO40eus4QYs8y2v75N4UwFPZVsPNh8VqIcJVeKDYzM1gyKrSKb0Tx
xDxMNgH3ijWVdr+M6vQziZcIkB1Tnpk+HoVDuU1NJ5XRgqxcZEw/AIbc0UyXu8vTY7fMua1Rg4LP
0HJc57yzcwynoYvabzTsJf6oyhbR4rL+KwaFd4qO3RzERexACSeudKWSqG1JvakcFBLkuTvQbUKM
ZgwuC+LneBoR0UFBAwU7QJaNMxKuLVYGcJuxXe6lC8X2Os3v40iP7k1UyMEalUVf3aK27py6oX98
ZSAYe+DIdFUsTosAJT3NUEKeMb9fEGfcTkUx3AxuXbxcVk+cX0EAAsIFIFDAGWXb8MPCx4ub2Yxd
ExFfhQtwlzJobZQvO/UwT8rnqB48mpa+miwA8ujU22GWfcgV5wRPjPQP29ousmAx4uQJpWncaRWg
oJZ+W7RO+6A7jRvGIKvYjEUH7It0VHZ131mbMtWrK0AiLZL7e25N+A0GYIlw4irW+wVrwqLXUNQJ
fkOhqOB4aiwtQW8zj3pZZYSfpmBNOtDIsIAFNwwoJH6VjsJrF+uIAIqJTNgZr8a8TYIlMzADHqNe
cfnDrqgExDC+4gzmFzgI/vcjSYyyTolnHcnLYkfXtarPgZEZhsRIPxbqRYVgQDaawfDqZ7BOTtnk
cesSjCnYE3AsBkXZ1EpUe2nlzN6YTHumaxkQcJocI87W6DmVpftkdo19gRxvk5A620QNdbGnbL44
XZXdLySKvXqitQc4zuwwqHEA/DMSMp2VQZ/ORWADycNTCDZWu/IqNYdPTW8+KXWrYpQunrF7Em0U
Ev9kVZPDJZS9X+VKHJB8DBfqvJSp/WUBwbOn5RWYlyssVixpjJ0c7kzVyho8Z86/ZQMgy+n0DTSl
QzB15l6HswFsT3lTzMancU78idg3Zdbfp0b5oyvcTV7l2I1vdB8VPXQHMvVhSNr7vLM+9zUK2a3x
56kaEhl8YiBo4toAe1z4wkCfiNwkpp4WVZ3jN3PahF3hAFBtzuPk6bI5rRkuiFpsTQXaD8D7hRti
6kVG0gg+3io00xviLPX1bpm9nriyYfJVUSDmdkBNzhMmwSMpjRqXBXGRrVCLIiN0N6XaP6l6++kv
VDqSI9zFqiNZVrmQY44A+aa2l9gsSKf5Ly4ipPyrjnBy9oJ1Dxsdfs/p4rAZsqfSiGURePXIEAex
PYccBEHx1BSSxpwnZ44qr1EfysXeajE4crM/T6945gzidCRXYL60BSma4cS2kuKu0y4PjRSQTHX2
puB/1wR+JnctyeNoVavf8kR4b73ppqQz8RwaFbQsyEC8rOpVj6lE5sVwPKITQxYFYGjkUQB2EW5S
2c/1khZIzWvsQ26HPtFuWkPNtk1BqqvFKsb9Zctb883H8vTTzzUjzagr/hRAW2brEuvBmcvnyyLW
zg7lAuD+YD4P/OTCt3L6wQROCBfR2zcty6hvJe7VshSSTuy6Kv/KEb+ROVK1XRQ4oTgu7wgfbnTj
n5dV4ffw/OsgRYHnwWNRrB7N7vzPaVXJbRWlX01C7xZFD3mZ4rIkfhUvSeK54FHMNNSGthEmND0r
vo9abLAomHIFvm1svHW9trksbPULcU+KDBavQTGxzKLeNcsBfsHq2kPsjNcVrZ7gKf7CcROOt6ih
YuoCxfpUJ2YumgXydeR3GqtCUquW5yI5QKjOZEgWqxoBOhplIY4wJEJl14aTm5MDjfSxn7cTq/ug
q6b5IRkcQ5KwyUQJN5Y2Wl+mDKLaFrt6lu4Rfd6nraSKuCbFwZAk8BWQf5892ePZ1YCADuNunNGL
2Kuuz56Vy7il16wO8HkGgPHwRCe28IUyl02mxQ0hr6wHUqCv0w9sl83GU2MhUlSUSdQSN1x5zo9S
gI7uOuI5yiBCSKpynWqKAUeezUN/lWSqcWsUZrspcjZjLzqft20yD/6ysFcCTgJQhLr91uKVJ9Vi
rr/YrRnMxmL4rCnsw2Syn2kSO1epW9uSosna3QejCbDIOcHK2UK/qkLWkKIcZbLxKa/rh4Ioo2cz
Cg4Zp5dlHmvODFTiuJGYi13Z7J/ULqotbHCpbTfuTVoO26WzM8mNlEgRZ+WSruxYySDFxZqT51jx
o9X2bXDZu4gdlF/fmI9K8tEGIAwKAaCP7U4zgUEJGLSWKQHIrVTnBv/nWvOXoenADaw09RhUNuna
bV4vBdJ1NK2AHxml6eDVWVNUoVnZ6rfLP2zli6JxiiFnIEeCEFZcTjVTkMGSpgFGpVJ6FahKLQT4
Pqk2wH28LGnlnE8k8b8fe/O2w0hS12IfL2Gvs1FmXsxyVXLOgosAShvmXC0wsKFzA2cuute8HqcI
HEBAyTJ/EOsmJ++Z7LoKepyJEG4rMVuXtRog1KoFM3d17A+ObNF7VQvcMbgC1LqhxulRJX3rgBwD
WF9jdr2474OVYTU5l0RXbnFH0ZXrgZQe+OW8OofBHsFnJ5HlFLNCZj8tLEdJQ02flci3rcql3wu7
NtSbGE9HZBAWHWeggc5KEpRJTf8CWgOMFgae+S6cuiZ2F2jtEntWHUDS9ZhVyzfDRIIy21w2vjVl
UZ9SUVXh1EW2oCwhldrWJkY6sn2KUfQUE1MJdvFkHXvhNn2c6bEYIZMk6B0aisHFTFcp5pUt46tq
vrSTpAW1YoIc6wTLNxzK7Gz22tZrxU41ip2xFqPKhkZf8tiRZJLizNkvXY6ECB6LTXqvMj4FM26y
++6zsf+F69/5+UOKLarYU4CHSvfZLq09dffTlQIQiKP14i8QPXMU6yRyF6jp7rJ92fF9k6sc7Arm
8xhWj46Hx4eL8YtkVz+gXmN9v2wyq4fsAsGXP694t+/0Eqa8FxYrWMzTwXpMPxnTKLmAMgHCLS/s
ZIlKWjIf2JBhPiahIbviaxJQScNLCuwQuEaCOVLFQpW0WeANl2avzuxmmF1J8rLiqpxjEcbpKcFK
deACAz1Mr7On1lw8tym/as68/fOPcSyGa3oUPBjFvo8JVDY/A4RXnDw65cNlAWs391gA1/NIgJW5
tB1j6GGzLgaxWPdSAT/Z0VKfFIkEH3X9zAB8YwCGEM1G4cOXfdXQogQiWYkKXJ3cugBYjHqJQmse
z9R+CxGu71CrpdNzGDvS7MkCjvO29a36kGbfijb1mgJVwI4Flw9RnAL7uLFHQsUba2LdmroFhCIr
p2/tPbsBm3wHGpTitr4yAXVRhRhcH/90jOkfudirdYHZZ5tijWoZQKJclursxy/KnbVhN/RTf1Vc
zQd3a7wA4vZL/vmypvwTicETSTvKfMDvAjisYI8I/VqncLQ3I8FuYvJDMfOdNaGVVjRe777phmz9
mnubSwIF+9Sx6eYkXOAACIxcXdALfu6dKRiSKzv+clk5mSx+V47ugq0vpFJSwHYhD/Xt+BnDuJ6j
vxkq2CNHyV1YdVHYfLM4WDo4iIRNlZ50ao99JTyyinEzqC+tFKNETL1/GQd4PdEwIhgpFnv6mTPa
w6DDKLuQhfFVc0hD8hjtAJe3wTy4bLhm9XIfSRN8bky0glWMX4GJeNXwox2+LYls7HH9ogFRF3MK
AI9DI+z0E7W0apNWBRRe/8qwv/7M8cJd/4MtFfhZGLovQbknQxpYsws0plC3QObBC2anQgEXXmrU
NgFa11Lg8/TKDV1uU6qW/tRO5rbPCra7bIlrh4kOvYnmJGqpIDk6lTh0ZlcXg4FE2NS3mQ4wzASQ
qqYqyXVWxVh41yKZwsyHiIqMEdIes50KLhe9VwGVwjJsL9SyhWNxg/bDEJHO84CMzB5dtlNtHI3N
tKuRUU3g/9S31Z48tdeOPwB6PfGNq3nfgLImvzYO86HZK1+XsAzGUA/arSxNXbt0eCO5eJXysR6T
f+ijCx6DV8x1lwboSsAR6bOnRYausC4AiQGfXOHwvqcCohlcgpM+M18ZstBsm6CRQaGsfTJ0uP+V
INiiVo05OEghYUiB4tHvCG39Ivt+2fxEvIZfXwzjADbqti6KnYIecZmqXWp3DK6j2peP+lsD3o33
hKPDT9c0yAOslWxk2BerqhELTEm43miB8r8ffR09NdCU0yA0wlWr569x8VbKtrlXP5BjudhGRA8B
AUyQMTK1KMBQ4U/z4tUN2MGM/eWz4/+CGLBsoBjC5eJFfjZONNnaggI/bIwTHnMqtmGT3vdbIhGz
dlgoQvMdVBdNkI87d3RYTc+0JsvBjRdlkacV1q5T9PsmNiXvR3H6+8MSjuUIV0appqjGrCvz+w1g
Ju0Ddm98e2/dZOjSb+km3sjOT6aYkCS6sWoNEU1BEV3lpTcg9GPFMbqho/F4+UOtmQJQM2He6CIR
zJidmkKUFCCNVXOG8fLsEynqT4NbPFwW8fFWEo3hWIbwSmjhyFHTwFcaN1NobKoNGHt7AIbFn+ar
OuQrAjP2xFDs/CIbXV7VDpVK7AfwjoVYXQAXQTsRF2bYLrnP1B+DDOpk9Tu5nNMMpQUURYXbquRO
Z2JRiPmYPg0m9Kzd+vuiSOLgxwLd2QEeSRFSsiWpiohM8AltMAfprtoMb20whdixAGYm4DHKV/0u
eTT8ZkOf0s38h8vev6z/SLxg/XVa6npNuB+k35N6XxEQ0Q6SILyWUgNNhJO8gN4Zb95TO+z7yelb
lNp9VqFfP9Y+JcxLwROVaveWWW2zTjLwKBMo3DBzqsEA7eDLRYrRBP1Ed60GnopcbQ8RM+5qQ3/v
2r959B9rKTjese6GaiEQqlSjB4hFL8Uc++XbtmaRRyJEFNmi6OwOcHbMT/GZavt7Mr+bYMm4LGTt
Xh0LESKjWmhD01MIIYa5ibrqcXL/ApjcAfEp6rgYzSGoUZ8aBCsdpdIqLqJ+1ucvWv1iaK+XtVg1
AcywYpYT8BumuD6E2OVqMcPXSJK30eo8d/6JvVw/ZQ16MQ/G9HxZ3OqXORIn3GKgGFosniGONre2
eT+nN3oradLzf0J0FEjo/tVIuEWKrleNo+HQFvKtUn9gJh7JedhJqj4yKcLVwRxcqxQR/EHpKUXt
d03tEfdaEjVkpyVclYi0eT6pOK2mBerDB1SiWkkqqRIZ4m5Q4aaMRhaXoT8PqPBp8yeHSPRYOywM
DCLjB6E7ZhcFPWI3pgxr9MzPq++5je6l+z2jsZc3ko+ydiWP5FjCYykyzdh2FMipjZ9lebsMMjjv
VQGohJp8OB7TbIKApgd+1ocAp3yq4VS6VuK5Vp+1fIL0PxKEK78odblMMT4Hx1TMXRAvZE/jDhip
eyylBdluuUlCVYY6JZUqZEAuIPVHy/wIrmOQ1XcpaKBGD5R+L20VGuiyBpyAS5bmryRFmAVBWx6v
d8Q7vMdO/Rs4gVKSJuniJ4SgqEOYDSQJO1Yy3TPMGA0mrdTaDk+oVEm9KWntwp+ynGV+ouds8axI
Z6mvmqWRXxVUd+Jtogz5q5oMNbtWSKOA+rex48fLLuzcY/IfjQEGF4HaBfbS6Y8uI6cDVEGy+GW8
hBgqDKZy148xRlW7sHTrrYOp6z+XyEnt0J/EfLUjPociy04Kt2CLr8/pRjE/tVoGuLzvTRLfFEnv
91YXXBbI7+OpC/14FqucipATRwhGSFGP0qzeXXyzyN7VkfoxmMia7H3scgSIws+jdqf9IQgNMiwI
NVQsMFl4zeC/Ts/VUFg5Klmi+iR+M6fnrPp8WalzR4d/n+OsY9jV4Hv8p/8+rcZJSVHZ80cj9dI5
uVed+E43ZZTl574OYvhiM4DVML4sTt7HzBpjs1sW38UOUK+mGF0GSLaxtTCe/RcKoftlYl+F99OF
QEcr0+6JQlCgRIhrIivouodeUSS2cO7yoM+RFCHQKUVONeY6uKModk3Pdi8ZPlj9LEisERWgwhk5
iV1Hiz1mBsoJpuVulaQsv6SVMmGRijJZZXJFFxgZEBws1NNweQU3p5U0V0H5pcKjRNsMbPUmdSQf
ZaXWquvYZQQfLcqDsAHBzOyqzqMZCIh+/mIeyGbBpma0I+ARoBtFTmHIf7FwU4+licVjVakqw7Ih
De1BTC5suq0TLFv9vbrlHI2y8udKnDhR7mzHfUl1wPllKh5h2XNi+uWj7dd3yVN/GAIW1NX/kXZd
y5HjyvKLGEFvXmnaqSWNNJLGvCDG0hvQk19/E9o9R2wI0bgzZyP2SRFTDbBQKFRlZYbaS7uXcTkJ
+rDMKvTadKioWa7LhaPMBa+yQgtmFeXrb3kaFF+cG7DFZVB4p20ICon5pd4l0eSDHPs0/5JL6Ai8
9OIncJ6zKqsxLSZ+grJY4Vp+7qcmTGn+x0+Ky4VyRYK5okbcMN8ZUX6dhxLSK5LkWLYOdkI2xaLB
TMvOaLEO2vxohkOtJ/7iSrIwFnfe+SSg96h7gvUGWh6XNuqiXePebtTAbh8xF+rnw4JbA4UvdK0h
6XE9CL7W+a9ZY/F4s6IaV5Qye5Q5B5A1rI48Q5sH9EWGj3ftfjwmoN1WIgriVe+k3YA+wzjHp+Jm
+lw/rV+bQDnGwONLtcf4OUp2nWHsCqQWjLoNRWAubnZJYiZraSOuBUhwlpfOBzXeLaB7U+23vrvL
ouy2lHxdwb19YZOLPcOEYmSVwubcQaS2oJ5vlgka0nn5QcmKTynb/sp1IhMpy/XPILj1tpb5ODSQ
VU2sAbcE8cqd3n4zs3Tvmr+LMpZcR4KC9MW+8iFo0e26yzKskREtMR459FcjV/ExP2H6WtDc9Xvo
DGSR9XR9hcK9RexRkaoCMGRyEUBzqsFoOty25n4+d3slMvbdUU70rwtP6MYOFwN06i5FpWN99e/+
XBznkFg+ubWjISrv0CNB5XA8gHFABXqnbo8tCvG4WbzQBaGk7FkguC4hzvS2ZC5YFIaalh7FR1Ws
7HZOu5tq9SRwytch03fHd2ODDxaN1lVkxrZ6H919dhx1v/mpgcoqf1Y/phA0OThRAU7VKhqpr++K
CARQh+ZZ9hIRbTqgyGwECiVuIDsvgwhVzGloTKw0ptAxOa5kBDIhlUR3wRkxoDuqo+FkAQnPz9sW
kzq2VWarASkRdeMKnQeKLPE3AXXxdV/lR9hY8LkwxX25JO5QAzEsNUjb/kGvi1tnsjsfOkez32Jy
LrDL9CFrDbQtSbnD9MeX6/YFTySmRoVJQaSlKrTELrezHJd2xmiXGljpEhU2lJtGzCvOHdjKajUP
0lkBZNCVHFDBN7wwygXcFPjQGcLZajA0mb9Mj1byiToyaLTgSMAI2lImgIOAlXNRwE7TFmhRGOkm
E6IikLIsZaO7QhMMcYXhVWC93z2KrWlwW9vDt6Pxp7movyy2jNNa5IkYCkZPT/XwhOVbAqTR2jal
cI8Ck/w9dINWNw7UDkNylmzDhF9lY4r3xDRu8EZmpnSIOc4/Ru0LFDkl/i40glkjFBFY3YRvgc0F
UbWpxsmKiw7sGonxsTPoF09R//yWu3g/cInoOs2LXhF8GlOtb6dSvcND8LMxTl/zVlbKEn2i7VOF
i0ilVmI0c4AphIwwr3WMMqO0APpLMv24fliFljCQA4eDZDWy7MvDamR5jEcYXNrtHYjvzf4yP2Rr
tm9GU/KZBHBGJvf3ZorLT5ymLIoxganpVN4BgwXV88bv9hU6OIxFKj7ZYfGCmw3FlF/9s/Hh+kJF
XrKxzucoiVnbccWsj/1nu/w+DZ/TXNLBEZ1dbKMBSLHpAm3IfsImGcUfKOmBBgzyfo1yPT9mXiIx
IXqDoROggpYHSA0wC3BOWKZrRwrXXgLrY3433YHP9ojjhZTA2AOLeoM5u9A6ujKOR9HmMaoG1uSD
kjUPEGlGIzFNqgKqST7V7bOC2ezU/IvjtbXB7R4mFstGKWCjWVq/XS1w9xYBRYAF58h1VxB9J4ia
o+SoAiEPvN7ld1IHhzYd5o+CuckecrxT3KmSvILEJoARUgEyAYKduwMx7Kytc7qgzUXb7zEpPy2O
jNaLnUwudzIwUfdfE9zJHQwPWjUrTGi0fa7s/GbOy13nrg993n+BvuARXan/cVXcCS6HVUuRRQB3
XboYF1n9dfmb+2+zKh5BqeV53EwGVkW671l3Z0q5tNgBebdtJkRq/yFQ4Nv9dV3i3VqNOECMqvVF
82PoC0Pb4VB8lWEzBKAJ1E83trgwnlJtSnMKW11E9i71y9xPwh5wUIwqfeyQBv4FAP/SIufaTrN4
yrTAoqZ8NZR7I33CHTURSSgXeje0FqDciulUi38NxYmKVnwCdbq5HQPS44kiU5cyWC/l/Wd6M8Ft
nYeWRNMXMNF20UBBGb4+uUEPUm2/DdcdRDGYnhb5aQ+AIhGQwd6CVf+xOvU3xr66qx7ROtcBT5Kz
3Ype9vimbz+M32GqjVZZI0xZfnFUwEd1iH/hvXDsjsuxDSpU3WS8T6IremuRD4yuMlo6ZbuduL49
P+OL+COkVQwZrbAwym+Wxn7I5v4yUbVxyhaGlvyTnhwqjJoSU3KBiW2AouxfGhFuMVQnVVI7E3Br
er2Pm9tSM0AEIUlqZEa4hSjupM2ExSmgLY5KX92PGpDzrSYJh6JqL/oVaMqwuTYb3c3LDdOSCcxQ
ro4vs2ru3kqSDCLic3qsaAmNu3aABJxiJzcxq8uDGFG9zwyNPo2jbd6OmSWD+oiKIyj3AtbIAAOY
A+PCszeiVaBa+H7urXMPTbZvuzyKT17gfMWEVmCcrEA9gPrh+mUqDnJvVl9P8sZrutYknVayTdjR
Fz1YbscbKwJ7waO5K0NQ70ryOOFpQAYC3iq0PlCQudzzejVzutZYJPAXfss4BqYWlBNn4kiesYJC
JnbzzRD3cYlXO3Xm4ibySjCJuFAG7n9Z5hKS/HlUpJ1foTUHo/EqZuRdk6d8ycwmswYFuwiexUfF
88dzB+U06HeEXlD9Lu40VuK+UQ8ykIkuTCM2hvk0YtCmtndgOP7WHGuQZ7oAqZmnGRpE/vSchGmg
ncYbOzQ/WhDoaoN8RyLjZKAdjUfjgX6/7k2vPDDv4v7m53A+XOPragrbB/s2eSp+mhAJc3b1iSGD
p92+PvUHTPNE5jk7tAH9UO76h3QngweLk2wgARksBqebr9XoZqtmkARnYEcmXLyG4Bg9JaF1Z4Cm
dTi6u/Lekri16Eq1DYb2AR7VU/n+JIlHPY5TF/ed+bN1H9PBDa7vLM+s9FoV2ljgYVGW12vl6jm4
uO7HMD5U4fjde3b2VVT9kvVsRPHXZvxjwD6j2coXMdCaXMdiwkNIXclPqmrnZm52cSkLeEIzCANA
A+N/RL7LUKCXVe9lKcyUa7tDzD8VmhrWluwxLny42hs73J3VO6U6DB3sdJFSBO6pv8cURVAHIKLs
bxgVKwSPjRDiCa8i2oOsECtMOfBWYcVYkHt5FndEZ62Yy8QyGCpE+6ztrPN6SML4vJ6W0Arm53Rn
SWK6cGM3BrlDCCXrullKGFSpd19iBkxv9TOEHQ/XXVIUyjfr4gkaSD2pdVHADEpVfj9CGEzVd1Bt
DbJYxkvMcwz84/1vS+IHYFtFscvVgS3lYO/jQ3ozveQ3bGokvyWHNWi+FY/LmSkkmbIelWQz+SFE
jZYThKDYZq6r4c9muy87xfVTiE9d305h2AKMBu0JAEhRBOb8tJs0e8lW+OkUoHEAOWmkyPaxieIn
LcCTOoAyAnB9krgiDFwbo1yuZcY0MfSFGW2ITzUwUtiS0CjewLdlcW/pxjJjl442Alcat/5gFOes
zL5UiuxpyLyav3q228cds4aqqIblsDNUP3vnR2tHTv45G0/gMwud8XufSka/xBF5s3XcMZtcd03W
FAbxxHlpduV+3ccfdD+LYukssXgPQXDwD60e74Rk0ABNIOyojb2fDTbm2WYfpR6JMwjNoCrloK7s
MRjMZUSeE9WC5ApWpKz6t86AWpA+Gj7J/ypAgQMFY/Og4UCR5dJOp81VWTEUcTMmO1K8aBrAB+sk
CYO8+NE/QePNDF+MIC7KylkDM12UfCjOc6i+oD20w2P0iNCxc/GWX4Pqznkm96oZoNHxN004g5G9
/LvQVxfaJNfqYE2V0YwYwvaQvRff3UZGMiKA1usXJrg8d8GDMG56LFLfmycUt1/yb+MRenVorUKu
McSzofDJjgmWku/VXtZ7E1+umxVyLmMPmWGuNcyb+/Hc4G2fr34Vsmm+DlqK2Z0KavcpZGz8/w8A
jTB4bYyzv2+2d1y8NUH6i2rTLa4c69w+FdAJs8MuLCFqdUNu5NNNwkcjBoNwlbsqo0fjHjDgVm8n
ymYJpmAMmW52/Wv0KRQj6131LCsSikCWrNKF/xiYGzP7lytcTLIkBOiVwLgH/+oHUMsVPxkmogzS
YAQS4XN7AyqIKuz3sttdGAs2lrlwatUkddcRrquYdUhBo9wYt14l6SCLjACLiyYj+j5g5+M2k2iG
Ulp1ixNadn6bPVXkYxsfr9+rojRla4M7IN2iJcVAYcPugeXrbx1jQFvzicig67K1cCcB7PdVO1gY
1TGsX1XzqdbvillSsRD5O+aQwPeJhg86CPw3Ub1KGyv4+1Rou0rTQ0oerm+WMJxsTXChuUwmqqQj
3JsuUXMG0a8WplDf+9FpOFf2vb5T2oCFzfqDfqBatBxkEeX6GtHkvPR4K6W1m5pY41J9dI2fbfV4
fYWil/rbAsFqefnvL3m3tJTB2YtR84uChjlEGYcYgOR4ZyeWf92acDWYlmWFHVcDXfelNSODdmns
Mgcn0wNZ6FfXUWrJrS10cA3Mhri2LVyoXIwgsdINOUWMGHslXNv8hjreqWi1iPz5UB/egxtLnP/N
2mjPVB1QoSp/mennAaxTSv39+o4Jj9HGBueAtF8X9CARdxxlAc1c2T/0vQdKizp9uW5I7Opvll7/
vrk9TGNKwLMMS8nRMaMVzG9w9fy2udHv6x+2ryyRqfvmoQigSfoRUih/MSl7sZ38VdJVTYlBFPyA
OL5fzZs1vU1kSarQ/wAnQWcdnNNgdr30P80E5KGcUG6rm99gffXtNpF4n8wC5+FDTjRLAYVKUGat
33cFQBWfJR9KZoKLrLSylMXWYaIN7ZNzP3xbfyy/rc8MP5Yl0G8GsUMb+9kLUP2NbzzPUR2mGGjF
zJ1krcKnvLPZTvZLNy4zWdCzQHUL2c4Dkq2ogxzpeLLuaAiN3lO5cz6skseTYOgePrKxyI7LxqIG
Csklr2CRCT9W2IAmcB+Uj+bJDGhAjpA+ab7Pj9ULU6xm2c5wpkCEBMSHuMxO2hEThhodxRTo6AGB
xFfM6yaeymZBZR4UAOcJiKuDEbJSigfuhubF/bG+zPvloOyuO4DYKkY2kCCgN88nQY05uynY7XBQ
i/TkkjIotY+T3ewr88+Zy9huv1niAlwyLKU9KLh8MNOyb6Z173XlsVbn6PqChHfQxgwX46rE7e3Z
xSWL90mAIfdQ915y+qROICeW6b2wf4t/Fm+WxNf32wmUk6+PoOU0gqEhvrX2RqQeZJmq5BvxwAYV
eNkxZWmxl5igq/486Am4Xh5S2XKE18Pb1hlcuDEhR09cNlWntqBSgizWzjDGynegDnD9GwkNQRQA
OT44NTBLc3nwWlAn5EoCQ/OSg7/DCO18BDJNl7iCcN82Zrj11I21ZhhHxFPYgzfnQ3+AIvedkVBs
nzX/vr4msTHgmkCnCuF5HtydFXoe6xMyhQZfB7AGRi4eLuON2e2vGxJGbEzQ/McQ+yGbqEUalbiZ
gZutqaErPhZ9YOba0/9mg0t7pqyfJ4eNig4FkAD4SFA69v/ChIkwBzy86wKqcbmMJLdo1ujwgcWs
/WV9sjtZ+03oZRsLnJcp7tg1YOtHw3+YfD1N/E61A1VfJReXzAznZV2LvmLBHspKMfqT/pWiwe4O
si6Y0AqIYUz0wEBG8y61RqN0dQ28gGpCQbf+tQJUtrRiyUcRBTQMgoHUAa8gzOhw3z11EuhLjEhp
vCFHBKjnx6kysapsPVKL7KBZ83tu9cYnRHn8c3fYWuZuh8aiVkNMlkxBSajPuls9n2VFRfYl+HC9
tcFdDcOaUoxHw8Z0cvdGmJ6I4VsRubd36NzdyUgChT1n1DEs0K+DPePdXF1hacRdRoNd6MDe2n59
IscUcAgF9YUVOBcjKu+H77I8SnT/MQgBBG5wp78bGxtqt4LMIEAYxtjhCbHOx2ZQvoPG9s5qm3tX
lV0aori3tcelbQ0GIu15gb3VdO7bkjxYbr6bod5jd60knosi39YUOyObyGdleo+LEKYcDDZZ5ud1
Plx3QmGbYGuBi619aUGAqdFZxc070Jf5qfjYHEzf9ZledPcBdHGhK/FK2aK4IzeNVVNZLpyy726L
7HPTyPIuYWK9XRR3tBY1IZNdY1FdVH+bXtjonRdMO/tH8sjy2liqCSmOIm8uyJ0zy61jfWYGQfwF
Jpf/TITI0iLJzvEl6LKjq001tKIBHQlSvJcXWcVGaAGDvmDyY6vhlVnS2fFAc4qUHMpBBzdXb8A/
vr/ucmITTI8JLQFMQLC/b3yaWv0a2yxtsBc71ChmsyyZvowwImhvJrhjo7sdxeQvTBS6FmIlPmQM
+rT1x8Xwu17izsJwgEkg9BPRsfd4qpbEHSBNq2DLutYBcfU9Mq9g8r5XjaS6KbPDOXU6W1MJsB1e
Ex0bccvVnVXVQ6B62UGdckltUBwXNqviPbqNbadkkLspSJ5y1C+KID0UOxI6QfaiO4flXETFXja1
JrrzXRASQyYEvB24RS59ox8GiKPl6B822gc96/2k/TWPT9f9T2wDtWiQfANhY3HhhyidquYJLiky
ktBtvq2d43dtJcmRhF+LaSnhfgVnH3+QnBwzmwZasEG8pp4/JPmxJMUpaTDCNawfr69IeKIgw2Xb
AJ+BsY9zd2seJnux2AVYqPhQKab8JNOEIgvoUIATC3VBjC1xt8RcNLY7Vt4SVG5+bvXRN70+ur4I
YdDe2uC+S1xkgMcqBLXi1wE3PSrC8dMKjE38BaJfr1gkiUWRJ2wtcieqquNxmWOFtUPmYQ9xJCg+
JyFGB0/p2b3HOMf/Y4JZ2PHxQNUHcjHMhr+DCWZ92Wf9FGMYVCNQjyKj5SvtYgXFVBwKq1Ijqsz7
xCpPVHFuZyU9YfYu8fVhloSTVw/kckPMo0KXB5gZFaO5nNekGCvRjLXENP95iEjrG0k0foAAdWge
QewHqFf2siCdwmMiqKImYFLUXrj+Gg5EclQEzoUfgvkmzEQw6V/uXVT040whNLYG6+gCE01q6Juo
Eu8SfGoQqgKWCTi5hrPPhTN30ZqlXqHNRtYm7KuHVG8iuvy87lCCLABGMJABnkcw8BlsodubLY5X
0JjASHbsj2w4s42ck5zlT5RmX9jhvhyITXStbpidszYE5u8ECvMkJLvlM4Cm4XrKQS0Yh7KsSryF
ELwAnNRj0o6Xq2tKc7SUdF4Dx22fmiF5qWf3bFvty/VNlJnhDqWa6TRxKMx00JEftdzXDbwmatl8
vSA+Yw/fVsM5RI96fd20IFLp6/TotNMN5FfvMiveUyuTnDShW4DaBkQQmgogDvcqB4ixs/tYQz1Z
6XdefGe5ve+R/QSBvcp+SicvbPP99U1k3+Ld2d6Y5F7oS00NI49VbCL51DuJv4KLPHUZBf9OIzKV
ROH53RgzLh0jG0ytpi3W55koM/UY2f1zPnKgmDBkCVpknCuITl1aWJvFs6sCdQxVmTAuawcFyNwy
pQuSTEomLFwN1DQxkwrCO4MnqFJwX8MtsHX9zn0AJXmFhrivBMXvITQC60U/dKov61IKff7NJk9W
VU+KV2ImGOsbC18Zf63lRy+WfSahxwM6AkQxRkkxsXq5iT1InTxjoez89jdqn/lAjoe5TnemKgPY
CdfDmE5RUoFuEI9fXrUa01sDrhY6Pa/zjzT9pjpPf+HhGxNcmNA7yxxJXKyBBj1Xs/9qD09plgVO
5YG+Lt9dN8b5BJiBMQoOWlUT1zXOscn+vgns4FmedZJkjQ/Q3uDPVvIZqth/Fvfe2eB8PLHIDG1e
2CA9BOtq0NFEXsr0qnJVduHyyf2/tlCFdtEBQSePcwU3xTA2hHCxHs9vz/Udwwamv+K96Vt7LUgO
48Mfq4H8YxNSnOYrewuGwS/3MIYK8Wy0aKl1g3KX9u4eMz3Hdcl+knKQtLnYt99Ev1dTJmhOgY5F
QgFKsUtT4OOu85kkjZ8s1h1Gnwvfmin1bQLty3zITrQFhryfDtedhDtfzCoofph4N2pRGBvjFpiP
S24ZLsj/ltREif+crUXgAfIwgJHiuiWBO2rIxKFPhA49VBU5S7FStpWm9lAaoT+nufWzWMaayaMR
XxdjIhUD/JyRl/DBYrFKrDaGiXFn7DBehMrhuTxiikpHQUhWwOPCxasxTMbhe6mg5XJ4dzTSpVJn
vYHrpxBTQRPFDMcU5KNqkTfR9a3j7uJ/TQGGznD18BHulHV95aAuXjW+RZODtao/UBrem9Q4eEp5
MKbBT3RlQdnclOQAApdEbRJz1fgPK3ydm9lEEDpqQw0pJuyn/kEfSNjo3s41P4KW8NbMAaZzH66v
U+SMW3tcxILIFcHzBvZm3Xyx+vpsrwtUasdHwKb+rP7xuqW4LsGEADoEFigvT5vamolDchxsc0jt
XTKY00foBtsf5rlZwq7PZchm0dKQxiNsMYZhdNMu7bkpelt6DoaCzm58ZQIU0JshMAthj9aSvExE
jokhDAAd0ChmmcelqRnvaXcAVtYvpzKauvomJQWSqXH4ff1rceka20L0OFBAYvzjDHhzacfoJ2dO
XSypUcAS500ghFYzaEtlZf/sNXXro4E+767bFAQRUCRYmE/HN0MhhPtsbkq6GVBLBMkZCgYIlbN3
nsETZEv2UPC5HOCMERcNwIBB+Xm5ttKz8yoxLZw4Q7nVhxQiIQSQL6vtwrWWzaIKjhlWgucd5t4Y
RT33lBzr1Bu6vqG42Ir+OSkS/Xa0tC5wiO3th7kCuhGDeSic4XK4vp2CZWI7QdELfVSUe/iOteKC
ly81Wixz6ftdaVfLXtXSz4yQKqjN0ZOYE3gmWDKhEIaRW6YwzyX4eBMN7WgMjT/UhR7lc589oPeS
7fSWyNTChCvD9wOZARqwqPdefkCU6phg2tT4lfHbss6E9EGxPmWozl3fQaFDOigJYxwbLyU+ySdG
DaoJEw5JgUpvbdVXZeOmomOmYa+gAwTMI1gZLlcCgUvTate18dtSO6+geke1IW7WEHxGxaG25+pc
g0RTsizR9qEewKqAaE0BZ3lptIQSz9Rl6CCa9uirubFT8KjoU6RZtowFUmiKycehgIr3kssdaSQK
3uzFWgMh8zu0wkKau8dkvIeWefjnnwppHDwdEQTHjDvTeqU5uWZiI9Mxfh6m4eDRPyRVfg2JWxNs
rZsL03YbwykTFdTqOfR2iLVP8+9zS3alkkfXFyM6SltLnFfkyQIt9AqWulL3ezC2qusn3ZNVT/i6
37sFsdC1WZBR23rZNGxBY7UHT8RDMo2gwensG8eGjttMT16+fl8pJZFVl3uqLyE1R8mHE3oIVKHA
WqShJepwHjKiD54RqCf5WZdEmU6irsxCF9DvUnaliU4zykT/tcT+vlnuvGaJ4Tgz3D6+1bsmyLRY
crHwaPZ/d/TNBOeFuELKqYrhhYB8g7dhoOtxdqpmn89tGky4JCKr6Lq9R/P2iDZUsy9Ukj9q6F5n
uB9iI9BsEzmnhSt3BRW9TxcrB4GqIpPLkF1KXAQAKt3I7BiXkmHRbt+Wc3JHSabdkMYzDlliK3dZ
lToH0kmdTuzabzvEHSJjxXtL7bBDs37OdTekSrErZTAgQVQFta0Od4JknP6u/T7Fut3NUGHE/VA7
VgCVNfXLBFmhZ8hYQoxhjmvI15dtkqiSyCpYHQyzkrEBSRWbr6sN0+J5pERmMS520CddOMxWCPjy
/2hGv/RkKKiSFlkzcs0h/ZRONA9HtzoknfUXd/rFerjDSbox7+wUhlCD8PPm20JOSirDuwg3DRes
BUYiXEY6Z8R29FUdKnytSW+eUkDiY1XrfEcdJJFGZoc7/xjbBtAyMRrfc6qnwnmq6+G2klEGyoyw
v2+CzBKbtE+Y69ntXWeDpII2oTfKnqciB4dbs9IFejbv9JsSK21auBae2+ptAYXKOvm92k9GXu/b
6en6XcR2hatcgM7tzRTna3hK5WneM5du2ijrPmSZjHlQaAHVAzw4wEz1biy0nmKvAgwK32V0fq5d
cnAZtvIvVrGxwYWdql09hRJ8FoyZA1qLh/ZgvFw3IfryaHhCJ9xC8gl28ssvn7kVaWiOKrAy15+V
tPpK2/mgteaf9T3ZFYNHhKqy6XVWuedyXwvq9NOY43tA7ag6aARjEE4by2aKBN8EmTXSayih2ag5
cxdEieyxr8qZgtCtf8myddd3MsVEwX6h3a0zhTAsB4ng5X7FxdIlrjbhDuqywc9yoF2XsftWLatM
3FtwWiDCixo9mNXZh+EWo+SVN2S9Qf2x09yPVbOaH6Du2UI6MZ4xS9JpiV9Abjn6Y39AJQDlAJDF
o1zFP1KqMvbsulChNznXYb0+ey49GPa4u25F8KE8dtugi4OJKYikXO5iZ+FuU3NYsSEU5napT2gt
McHOBhcBQL1ngxCHCbDiKXRpYlZ0o7N0ZGhjbK++YtUqcF+T5VdWidKboh+vr0jgFxfm2Io3ETTN
NNcdU2QI44IBgHiACF6KceDDdSvCRYElyWY39XsKjRVaZQpVYAX4yz5YtelzWtmfkHhF+eS+XLcl
+kYGeDpA6w6hHLAkXK6ogsDEXA5I7OIeEhGq68e2vv/fTHBuACRyXlGCGKqX68+cwFa2jJIYKvow
22VwfjDaujdqFf7pmbp4JcxhRdojrWPJl+F7ySzCoVH9tl2cA8xTNUKSBXa6SNtBSTV3AvtbsQPF
i68F6wuBN+SBi/lfaT9Z+KFYOx4nFsof/KBZrg1dnbDNM7PC8fW2Paf98vEvvtTGBvfoqjqCR0KB
+K0lVeuvaXbW80FyRwi/1MYGF1pHMPVMSgwbTV7dKdqH1lvP5WL711ciscKPlw1T1bdLAyvx7AS6
8tItVVTEv68bEX4SRDYgMWzUe/jrbsaUbunWKKsWxvDs9cadMpYyglaJDX4hzmQgm1qwkLT97ZJv
Y/14fQ2C1xbT9PjPGvgxuHyB4hPqBcgJJ0Zq3Gv36mSEi6bFvjEDGwXRGEwoyCbjRJ8HmRuA/Sg7
4jhxUUdJplKxFVhdyxpsmDdW2/sj/XZ9aTIjXNzRetsbKwojJMnR96w/9qqF3qdsLaIvtF0LF3rq
tEugaAEzrfuNOiCXQRfy+kJkFtjfN7eOS/q2NBv4Wb180zAMoRLJmRSGNRsEthCrZ5wQfEqVN+PU
UXYo18EnD2qk/ioqH80lJVDvBw/3qr+c87AK9CzIzPD66kQZELJG5gZsyp5vZ+ljnTtFypoTILh2
0z4w2u9uGwdrjBa1hEFPtJOYkVAt0Iqi/MxnW8nQzUM+x9SPUUtHVxBk1KVkOSKvQ80UD21QB7wH
RAx0aTIlgTS03jY33aruyJKCEXiQZCKiHGFjhsdAmNpqOC1EkyBoT46TTrBdcdCWy1HJU5l3MA/m
kywkqEAIM2UKZFqX/tcrw6LX7AslXUR/t2eFsePsvGC0bsC8EFZ7GXBbuIcbg9zJHXrb6JcMBlOw
BlSjBhSOF82DKklMZGa4k+usHnTPKMy4rfPUGdVtaqyhNcraYkKnA1c4kge0BAx+++Kq8ki2wOla
5QkTgX4Tl9H1I8TuzHcfaGOB269sbWyvGWDBscpnIGlvlaL7NFCrClvViCzF+UKn2gkbU9YiEHkh
mOrBmcgeMSCUufSMOM7drK4SCgmvhcJYftIH7VCU9B5XZi05We+N4TUGmDOA8JjJxaPi0lijr7lt
pxVFWmyrX3sjHg5tmjmdj7OQVQFdGPzt+sa+9xCYBEIRsAEwN0OY6tLkRPTZQtpF/cGJH1DVA2v9
uoaVYcoMvfcRBvB/lTvBhC+6jJeGTA9KksQbQHNLl/s58X7XI7Uki+Ehw/C/SyNcelcX2eLVGeQg
usg82cUhdSAXAcqWj0MIcIut+5jlS3dS+AzbpEvvZGYBHwS7v4oKBJfx2ZNSQ1gO73VcYQ7yZE+v
DF8pifrBJCV9tFqt/143GuBIJSnt1q+LKr/J+8YuwarvZX9eN3RRqca4Biqwr73Hy61u1aJKhhY/
ZxqmB6jDfVNn5UdV93961aBgiIkQ3AJoUQNrzh0NZ4gHvOORRrfEVOJoKOzscSiqsZAEMdGpsFAF
YfIbqLkJxkpjkJ/Ac2rDO+Zm5WsL9CoSdV8pquQAipx0a4r9lE0ekqxNYY6gc4EQT4lhA934RGPZ
8CrPafTqpCAkBPE3K1i962ta7YgnmAoj5j77AE59k5ZY2k2c1UHuncu9GTLOwBm59v20njsMw0wQ
N6wCmduKjr5lw1FUFHnfK/mNKiKLk69YLOQ5/aqnAyjP47MizcDFhpgmIiQKUZHhjofZZ2tXz1CN
VQhpg6wGuiBPk8xH/UY2ZfE+1QINCgYc0bi14S+8T8YdUI3lZCHKTNYJKb7t90nxIeviR4B8Hl2l
kGBdxPaAaETCBaprHgg4AC6fYvcQcNIeutJ0VtFeAmJjifs9FHLADZvNvSUjDXznpq8nz8P0BQQf
AZTi3BThxNGaMW99IDUItD+NRPF2XtYMVCIA+/7txLbzbXnsy27Ogzt4iYKJUVTRVqLeQA26PZL2
zlUAjbY1dbifu8EOSsMpouu3knBbgf5HGeIf2cdLu+uiKZ1NNHhM7H0dc0xVtt7Nghp2ONTpHQB3
h+v2RB5qY2Ad6R8kDN5l6OVq5OuQ9BT9+EPmfYntH3kva7Ro75NMhOWNEe5y0vrO7jqtw2aGc+0P
M/hFLNVvesh3hAn4xYI8LPUICe/1tQkazZd2ueM3lauS1Q4WV+SOfgdwXRx4Gk1OXdt14dwkdTRZ
RfrVgDRPgPk8FwSbJt4os9OF9dRXkk8rQBJe/ByHg+QkVmNliYNt6CLnhxnV+/Jz+9JjCrMIasln
fXdOkA5sdpx/DAHKFyeaDVNaY2RBpypRhW6XZH9F15MNjIUOIDUI23T90lctpesU5B3IoDQ7DUHF
PgbZkDx2RfcYt7msyS30VBTIULMHfASglUtr5TqWTcyCtt261c5Q6M2UFDXYcQotuO43ojMI6NR/
LbFfsjn7bQ4Mf0pR2y68fApVQouop+ocKmoF+W/9KR5sGl43KfxeuOMZXgUlJ77chIf7GmMmB02J
Gvs5Le4tXdcv1228zsReJGsIngA6G7BiMYkULuON4xo82xMwdJlKul23MKU0Z8x/1LYBhRQ7G8PB
SqugXJYh7G29OkxV5j1LfsS7jJH9CFZqBRwe1yKPDfYyOwMqGLkT1brJHyqMtKRQ84nidTYP6PyM
fpaOJmQutPjBWtd5CmwM2/iToss+s3g/GFE9vjUo03n+YEA49c6tytaf8Cjd592qHNU1KaO4T4yo
Hvs4iKdcCcYk6w+osJsv5azKxlPe3TOYDLDRp9FAfQjyH57aYcq9rgCHJZ536hAHZmXc0bn6ZNvT
bzKkk++l7pPlNK7k5L47S5xV7uQWEPsFxgtWuxEMD5o7nTqrOuKWkEG+xIbQYAcaArI875BsjbnM
6ENApW7M872a4XFlF5B7bCBxHV33LJkpLjWoEiXOChOmWrPaNeWw94ruZGkyYpH3l9nr3r0tiUWP
TXSgzTCsREfiQ4j+YtE5O3eN3j22N0OzTMeqCHGj6oGT623UwGmBYVWHANAqkMIYNH66vmguVDEm
VmDs38ZLuBuuLSi4QWqMl+huovja4HxoVO9Fbewn+n+kXdty27iy/SJWkQQJkq+8SrJlx46dOHlh
TZwZ3u93fv1ZUGZ2JIhb2J4zlXlKVVoAGo1m9+q1lCgNjHgRPCzcLv8yCEoLDM2wjyyZ+/Tppk6G
yEANeWVZsrUcjbi5CuRFhGzmq5ZXdrhoD8JcAE1IxYQlU9Wt/rDe2GSG5M0OHRz1vf4iu6kXe6Lx
I+5JuzLLln92uGa6yp0cwuxamY4+UzuUv5iJ7PSJaLpq6+QU5PnAVCuYK+DZVqyxaSrS9phBKpoM
SXs62oCk/dFY5RFfnIkdDZIAeL91dOcWuSysLPOsA7kKNELjeBfn2WdjJl4XNYKSIveUnbaQUdXg
c9XEdwgPqzGGYo5yFR4yITv2IcbdO0XXPt32e5ERzj0m0DAZGGuBCGcGxlYtsStZsFsiC5wn6L3e
UWvCjFjYpT/Gvniuy2X//1sEF7Eg0FcoUg4TpvGWKXcz/Xz731dYGD978K+OggtVfTtaa8fm3Mr7
/p64667eKQeQ8js1E+QRZE1bV0eBKjrmVhjGly+F1oM8qqhNgsG0DBbytTDvpOKuq0TfuSIz3NOF
OTC1yNMWs9rjcBjTHrPLkkvmpx7fTILt23ABHVUehhJBLnAFRomjPI+jFiLshDFzSqoXqdG+TmN3
QsEij9ugXQ9m8akOMf8r3wFX4oTJYFfDB6H87Bh1wOg1lD5ZqY1HrJihtSzos7GpcP2Fjpk9kcbF
iEmwlK+dAfGnUDQSvBEqYBFNFBVTppjS4aL83JVDqs865nQtCJqpe6sHIdQkuMMnekHOPS+scJc4
1kvValNYmf05sbVnEDI9So/zWzK7ipu7RSCjemkcNHfxQ392gF9w5LeigP+yfpUo9G+eNsrcp+kd
jNRwjrVkaF7XEk67sIBOn78SXXAd2Vt8vdzfBrhNbftSJhhGxgUJ6S5ZGk+17q0VY43xochA7N2a
Pjhmb/vwxm3BFv+2yW3xPEaNiq4PBpKBbm6V1M5k4iSKZaf5j9uWRNvHxUtC4yibF1jSaT88RHVm
epi6FuYF7BRubSIXM5dB70qth5n+jbz1e2VneeRJeycONJV8kTaMaE1c/CQlxkqsCSfWy8CFj1/p
KCiibd4zjC2ySW50TfjP9B4JwBwlK7Kcot6301uWjb4BEYzbR7PpBPicBWgP3zmYOr1MapDez6aR
Yaa6igpX0V9VY/V1ZY9WpsDQRk7Dyrv/GOIBDbEh6X2cIVDlemgbPT7vNMnO5kMxxfeWUBtKsCwe
3pCUliUpPZZlYKaojR+isnN7ZVcZgjjFl61/xV9TBZCPolEK0ozL/ZunVi8Tc4QbuJNnYGrBsXq7
cjAQvzMfITQOnonVK/wFXAautRdhbjeXiYI5umMEQ3F8LFaGGE+UAXqGgr4RiATHsYq62cO4igos
/Pfw3+v8bYkLFsQsknBl3livvVMDQV4qYOhUvjZFexdLnzKa2+aaepb087Z/bt6CsxVyoaNJVktD
rMD+5uTPUmqAhdBdmhv+bTOijWR/f5bbV7Om1uYAOo2qAvW0NOyXugcHbe3Nsajlt7kiPNts/ggP
Cp8D05WsOgoaIJ0w5H1JZFupgJUXASS3rSBqAIwAz+Q7mHqqy43EPiFk7ZsyfdErUP0n77c3jS9a
6ghMDMej4UFE6gEs0eWu5fOygDd/ifA2t1D3yA7jDm0Zl9HUi+Sx+GF83hZPqYuafi6rJmz9TZoY
xk/5e+NITuNOrqm6qFVYyq4NhMJmrPJ68apcLpLHyKxpnWb12kT2coACGOhqlAAaG6BaEi3xFAKv
LJnoYqNvCmZ5yvm6OmqGHlpQkGSxxFLd2KTQZ5i8/MXwO3vdSV64Gz3Fsb6Ua35UC6cPSkcUUq4/
DFj5DQ5DUXJEpfhU4zi7CooR9qM5Y6589BcvTI5S4WQHyWs91e+Tt//hZLmq3+lkzw1yoUWbaU4N
GQaZ4mtO3CEYdyME69LKEytsXPssuL+QLRsYxAGeEgnspc/qqOvVzWS8aUH2THZ0n9uTr/nq7l/o
0HCWuJiitbTr+8F4q5Qys+U2+QpqVkEn6vpWXNqwuNXEaG9FtM977N3kLYlD0WfvnALvz+BirByo
UdleYjtxRV90VwkrZ5hbXKUZEqqjMBymJHOXshj2ibZa4M6ZTOqAgK3fKUmkPIZkDY91KYkw5tdu
yn4AStZsQk9lY8yX5yhHEjgdlqw/XZbwwJBJSZDf6Yf6EPnV149GOs4at1wjXnUQz8BafI/8yFd2
5ku2J04FgZ2PX0DOFpdZhoDk1c0MW5MzeZF5V/vzLrlf/CwMorcE/GK318Z++kXUYeYQxaG6DRgB
iCwuNzIs15AuhvGmk3ZnSg+jbHjhFLurSpzbhtiJ3DLE3XMlXxTSddZb1vxFtU+l/mJmgmxMtBTO
JzBSMa1Q/ngzwVWoJjtM1tkyfSaRqGkpssN5g47KbpmuxlupVO5sVE7bg1csBjuAJLJ0c8/QAeAs
hZ02LKEB1EW7frIonN2QgdgXeLfICOdwbEg6zhUYSRZUowkYnAwghczEvX3+13Xbc0/DYrgiI+AO
Q2OqsDP7wxfQRaShDykJbT9DrGp8MEwn+4ZCDSRBJjsSLJH51n/1PZjmMhXNktZiHGFa67/MeWcn
iRBltbmLIAkElpXgCSfcPdI7DAi0MZTDcWtVSFQNGmC0vY0ysQ1CZzf7HHrCULEZhc9scldKWiw9
nzPzLb3XDrGTI0sY90BNul1QBNCq8uK7Zj+8rMdIGP83N/S3ZX6ybB7BfVMRbKikYGKgXDAb/E3g
Llef88xdzkxw7jJFEFwaoUVzioNM9Gv9QT81ENuo/OVOFaFH+AcFyAxgOvAlhdcECRBwf5dxMM7T
Rpry8C2/lyGdjk6fZz1Y35H0gCRQ9J6wn37mjle2uBtHJNlUIjl868EMX4c+mKa8Un7pDd1ukhe9
fRXsJHdYV+a4nYTCodJURfgmH7qH6inxpt6t/5pcQKGdaQcJtWBY3NsmRRa5+0YkmqatGr7pmWbP
9Jsk/MDnbhu3JEg0Xp5WJRldJZXhW5yWdhTutMeh2d1eAne3riywtPUsD+66MLJGPXxL98guIKVM
gngnzn631gFSQEIY+S0gZ+zvz6yQuSI0m6U3yey9YTjKFNxby1+3V8I8l/e2cxucZ/dVTqt4kN4y
UjtGv8/r1tZMaPXFAjbk7bWgLsx0jA3CZxKFUq7tJEff4qZMR38GLPUZHzrgaO1qOgpaMHyr9XQ8
QEKBMAYCNRg35DxMGYhUYgLjKTwqfrFrkPMiCXbTZ9XGCylMyrb8GTUeIFmRIQEQxV3YwWqkrkis
t3rVbdl6lYtJUB47/V7+kPA9zdCAaJCg6XfpCJI6xJaM9TSeGahe94cOjl3jYQiqo/UMbUd/tEen
OCqBDkn6/nUOisfCj/z1W+KngSwUhNs4SjaViu1luANUfy5/DW2UMq4QoKzk2dIeq/x7/sEZbnZ+
FxbYjp85/rRWZdut4RtUwLqxssNV1ES9irFsXg99YNDVYHgBSM5LAw3kUFSSQF6hTkY/XAOi/0g1
YpsLPUxm64xU4JGnE7o4wZNBRrUA0CMA/1zAoEjW6rXqqD04VW6vvuw0h+71Rz/ahRfj/NTH8a+0
tfMvTCsrf2JVkvi4tIIsm69IoqjE1v37Z7Bn9WxjO6NC/3jCz1Crzw2SkHwY91WeOJUBiDWI6aLU
tEuaB6U5HtZphNqS5ScmqBRIbie1ti+6r8b8R1qDzqspBeBoHor+68dRoFBlII0Y2Ofyx6mVOZRJ
0VNbO0a5LcdO8QCGt9TGfOOkuKiJgTwvz2yRhtZVBGR7cmaWc+doNY1piuELOSSex+QbQKRupf5Y
I0NwjTed7swQ59UtQlKrEqwv7fahYgY0Z/pC6BB2GKnqO9BUigLHxtIgVmUAP41inwb8yeWOWp3Z
SL01GDYD+IOW1a6U1pvWu9z6cvsVYSGOc298aePMgCkBZQ0foMqlUYyhwo5paxs9j8DxOk2auroC
WkUjz9PPcvdBCQzmLRYgUL9I5UCgxd2oRFpAVYZ6gt3lSFvSh36mgkVdnxdaEip0mYBwZZybXJBA
uS3C5G0B5pU0Kp0y1XfDGH6r6Hro6PiaqOYO2CRBYnH1ljD4ICvy4YsbnR1eiBksD0MyTzkFuHx0
VqtwatFDfH1UFxZOxfyzEDBi7KKOYqyq09XXtIF+X5wcU0k+JGbzIJvZz9uecfVYEP0EEAZqkD3E
/CSfAXS5QRvMraS1eaQG0CpmEbnlIOXubUMbOwdCbbBDg8SANTa4VziadbOErppud6H6WmmowBCR
oKzIBHOYs63L6NiyZFm3Eb8mO6OrP8T5++1lXF9ZMDIy8QYZb4V5RbAGaEeZ12qu22YcyW5CQrdL
6L1mGChhg3ZGEJKurOnAQwGGa2DSEiMNfB8xkqk5Demg2rSZHoawih3QJQTSODWe1BMR6eppGusi
TKBjqcK1NYabxNABl9AmEyFVEwJPvBxoUO81h+yYbjL+90q//FT62ZP1UB3WnXlPnkx8HLdPi08c
1Vbvylf1IXITCargotr61bFyv4pt0tmxDhY4Dq1Ylm0A9Jy5+VKYRLDNV5eATchAKEMD5lk1wDp7
acHAqOcwtYpsVyvoAbL8WSl+4ivvj9uuc70OdOQxM2IgQVRBo8t99hRZIVk0hwXavleYkFGpaPD8
KiJiRhaMGmDvQBoPcg3uAjQGmBS0gpFpmiAnHTo/jYbaGQk9WJXxgkt91zXqLEharjcP7VOQBlky
gOlALHKbJ3UZAZoVmFZ1/T6H36gyM848wQldXwT0Z3Uk8Ux+hj2Xlye0gGG4jiloBaco35F4sisT
0NruxzB37u1T4svyoFzVYQG0ykg6WPrJPSuyBo25eiEw5YRP5mHeJ4fxa7+rIRbFRELbYzrbH9QO
523yDbKmaa1MYzYTZY8r6ETL3ZAsgoM6Nc4vrzdWBh0K4DsxOE749kkEgrKoTsvJhqgCZC/e1T8K
yIFUx+xIfxrf78lhuF/ul/34qn7NgwlbLThEtnPX9tHRBEkPRZrGu2dE0LKymP19stPv+l22p756
J4oX17eA8ROwRhzqQQAoc/GilEipTAzss9ZlchzCyPhizX18pFm/fGo1KQ0AmNQ+mVpriXZY3Vgh
PgGRr4JdgCUnl26qSQvKQ4z9cgkGT/fRcZRBEuRAki75bjmdexKv8IZ76dCDfzw9DoWtJ67Ig8nW
r0D0ZpS3wGbzlyVWqwGoHTra9Lj6TPFltA2n9Zg8XeH+D00Prst68l42CPuPPe5ci4lkBcZ8Id9m
Q1Mb9yUKGJF2LZwx56vQJ0sgTtVMuDH+8EkEicIcWTn2t3fNoFox0555xWvnyxaqwmB2Nw6mP93V
74WoZbYVf84Nc0ucc4OORgPD4C87SU3EpmHH8gvg7oLT2winGLeVdSSYiOKoj1y6UKR3OnYzQjgd
l/W7FYbGPrWkDuMqY7UXhLotR2HTRMB2YmgTXeNLW13TS0pCUlx11L1Z3RRIbIfV9K0g96Q9/Rgq
6nR65+bYA3n2kC9DEXeg/8P0w1x6ZoopZj215TL2bi+L/TN8mDk3w3b4zExZyFZXp1jVHGV3a9x/
V4FBEYSy64ozXgmUVpAqITdjgreXRrqFdMoARQtQak7DvUkjo7fNKuxc6Nfpz2pYlXaTm6NHOrnx
0ZIHqxo+nx+Ssjad1UyER7m5aMz5gSWSWpgs5l4tYsTV2kzYW+gLze+zq/tDEB0ML11wLaJP6S4+
iGbRrgsC2AM2W/i3TZNLaEotK0CRB5u6PbpWZVPU+cN97U2VrfoMtwfQVHD7bLeeEAqwO76VT0AA
zmPHXu2LNMT7D47gQ5iXbmhkL1JRBEpq/GVK/ZOOefgZ6jqC897c3jO7nOu2Q5PXYEPDrbQghKnL
zhKLQImipXFuq60SZm8bLK3sNGpj+P4wI0mxZ6m+74Ya9R2temu1SAHEU/RVe/XNyQ7ybHXcs5Ur
06SlEUwTfbFz/c8xhEzG+GbNuJ69SPBz223Oog5nTSuGdex13M/RL/fJs4ZujRI6uidXAAKjq4Fa
8I4IQt32+f2OdFz+2CQYdR4L2EzXrxl57pQft/3yuqR92sLfBrgHAjOoRUYA+LF7f/KIn7vzXXI0
PM1u9oVfvopmPoSbyN33BgyE3WLAIVvXfJpd4kZef1ffNW6Fl7d1lp3ySbBCwRbyU65hZcIfKFaI
RhfKf44CrV3Mgfd2boOT50W9k9x/kxbjZWJySCDsREn7MsiOYL8A2zEWKS2pvyRPnUo9vfwsWNjW
2041fDpBuwRfaDpL6s7ei3SUjGIt8QHf+vpn8wnwIgfqcL7h0cFGuwUgXr9FH3H+JrC7+fqe2eVi
mZItVSVR2P31+uYueKpdWLXZ6xv5IpfZSizOl8mFMIPWqywXMJfJ3yX9sZu/ylouCJPbbnm2Ji6I
qZg9NZoaRsr7eXCiXReYbmkg/cS8DW53U9plIAL4nz5rrx78M6NcQBnmaokVdoADkLyKrzkY4rMw
eICiRRWY+8lfkCAGTBA6P06izHDze/F8X7nQYmgZOGBOx9ja2UN4MHD5gfr3SJA3ToMvnBaigovg
HRRa5a7GFDYAUbGNXp5Gd3WnAGPNqTvajTv/RQ7xLveWnUj8evOZAMeHCj5DHbSTXMyRxyJJQEOK
IBrSyDXD3LPaKdBJ/Y3kUGDLa10EPN+MOb8t8sDzuqWZYQ0SRlklCmD7ADk+K0Ep4/ZN3L4Z/1nX
6bv5LAAUTbWaeot1kfrJiBgbKfjalPd/YQQzG+hDAnGuUO7Aoimc5jUJ0QqMCkygD8XojKNGvcac
J++2KXYOV/fhzBR3TmFbpNTsYKrW0UkC+jXuY5vSdxO0F+kE3p7PUi2qHW7u4W+b/OuQaZ2uZA1s
VgRvXtjaEepAq1DhbdMhKNRZMY+AKixfwkj1Gty0KNDYC1n8tcvuraH+cnv3NldyZoKLJnRtwZS/
wkQ3Gw96ah4ygCITqjq3zWyHyjM7XNxo5CiPuwF28vvWjx7oATJ8Pv05OhQ5g3wv7gv/F4vo3mLn
IAGgsZWf+fmYNGBpQusQgNN2L7+uu8pJgugerYZ9+5S5ljuIKj5Ck9xmDmtXz212Mkl84kJ81mcx
qvdYs792UGZ6Emzr9vH9XiS3rbI6ASpWnbZVeYMumlI4FsTRKYY5BqggAFR/Pwa1GGoussvd7yXW
jbYrmN3EVg8y3h7U0S1v8I2g24N2wGcbLMJ/bhhlNGcomwHtja4Gd9NJvBgLaZTFNoc4oFTage1p
V2kfJE1lH+6gbMfMA4I+6w9wjpNieATiTfVil0ahqJ5m1WvtaVG0WCJMNPOHy9B1qkUAGwyeZDCN
cp+UaIfq1ZJEM74NVrzmmANLXqMAVN6dO3qyizzM1/fLnTCFYDneLbvc53wiaWjEGpDe7LzF09Dv
gICGvB89zZd3zddKML238bVwuUwu5SxpWoSxjmWy1E/+oxoBEjFdyEV5FUFFxJaEmL+N0tmlSS7b
tOJBrlcVKzS/J/iYfGBJLrKjF8t5b96QIPmll33W94LbyPbt1r5ySWcNDr4xXmE13Y/QC07d0H1f
fOpXj6Jvhe0FgvIfTcZTg467gJQWLUiPTFRkvHzf4iF67pwKMyaavbzL7/EDlP182RAlvNe1T2zr
mVXuBkbdGjVNbE12vB9dySY76YEE1qHwRTCIjYzvwhJfbZFnS6oNtj7UWJHxdU6S2fmj6Wr4Xkjt
1yK2y1fRvbh+bi9tctfCqiwj1mPYlKwFw2mSk0UiMieRCe4qVKNVZBnbwGl6jtIf1lh//KG9XATn
+evYREVZYBEtG/NLgOhhANvBne7TXQoYJYbGRF7BTv3K7X97hcm5PQbHLFQ42KJwvy35oVRdcr/u
Mqf25PQ+zO7nIHFzRw2mL1CKE0PerjP1yyVzAXsEjCjKetjHMEJqEyt6r/IuxltIA6kbd3otkim5
jtt4ITDJIWOeHd1HXndsLWgxG2oGolSJFs2nxtIXJZhW0mvHBfwt0buSFIlId2/j9UPhFcPzQCMC
/3GaQz/LZ6RE0ica9fDMLnda5T2XW4ekopLjphVMqUCSBkQ+6NvirM+shBlYYaqwWWxjWExHUhvd
05Za8gxLXf3b4fL62FDnAJQFEDBUPWDu0hTEBXQDLY4F4KomgwFZfqvWeAhMYPzBqxl2u1kdaXDb
6NbRnbIHHWTOIITl7nhizIpS1gWMzkuwNsSZo2IfyWgiy2+3LW0Vza1zU9xd19E8sawMgHNDwqS/
Gv+pD9kh7NpX1OcOSTockyb9OsJnbdkYvQyM9uD+bhvBgq8jDnaZpUt/L5iLB7UmS6bMdpnO6SGj
hlvMiiAAbJrAUaIVCB4YEKheHuRSJUMGTv4Fqgl/joDzKRBMvL2X2xZMHeJ0QIhcEbSSJJIqJj8K
rs3IhvIwsPyiysaW42Pmm0kCAbUDKOnlIpI8nytZwWk14de0OhoRtOMaUagUGeFcIhtCyVwkeB8G
a21DfZUq8PXKP25v1ta9YgAncP1ZkFiXuXAsq81QGjWZIcsCrlXlITeI3Uk/DTCnr6vl3Ta2tSKA
qnCP0XxlFB+X25YPdbPKE9wrxDRoYlp23P5Mpr9uG9k6/nMj7FKfBaUOWBZiMiNrWLiDWbhT/VFA
OHJ+fFEA0QEGYMAguFsyVMRIZQILcwxWRwyK9NqwVz9K/Hn6tEAXDcSY+CBl/J+XC+lrfSVTBiSM
koQHxez9UhYhz7YORMMTAYgP7soVM12/Rm0qt5gnI3H2aCbLoQqjDpopE3VvH8q1IZCmwojBFHpw
KbnwnfdZH48atkyd9MdSHl7TojvmLfn8L8yw9iNIbBDHVC7RNdco7DBXtjAi2IOyzLvGRG2zyAWY
6M3VnJnhVmMkVDIaC2bapv1paviUNYcnmhoCWDH7tVyqBOQAm3LHuDtcgPOzWG5GKrPnp+vjt8RI
v1AS/4yGxtezrETqgg9o7cNAQR0HdWaTiwdLFI9z3eOg6gYqJlqcr3aUUcEFun5XYQQ0uqBDhDDw
1VCAGbfdkubIG8IeVQeMvBzmtvNbZX6G8LMoyd08LBBJAGAJ+mNoN11eoxKNGb1IEauhlGjPue6G
a+yFItX566iDJYHw7zTizvoyl1bqRM7osKKlPKOD92jVfXG3zsMkeJ83v45B4G7hiMBBfhV6UNbr
R2km7GMcjG26nxwsB/xw78M9AUOQ9FGZHsQg/MEhwQlBdook73JZarRGUhOpaO62uV0ug89mDG7f
2c2v03MbXMA2o6izyho2CHrl/b3iYoaSEbljLNSbcxtZ10PrRL5oEGrDCbE0IMzxFKHDy1NhSnVP
wH2koS2ZfS/NP5PeDGrlkc7h/vb6Nu0wbTfAKDFkwyeR+rCsSoNIbmfd7OgWuH+bz1EdOlYZCYLs
hg8qUFP6jyUuYRjVUo/6FJZiLb7PwRQXzaJO/HW6AH+Abjj8AlJeCj8NKs+JJS+sOqMufQA1gee8
0L0maf1OaVyjzPzbe8fTGvzyvzN7XDiq26WFeEo82wtYAoFbG6ZEIW6Sj7F5rKs5Th7ouL5GwMFC
Ybn7YmV9mttGOE6am+VSaQrOkoslkH9E2ELUAp27BnwLf8ulajRJbKBXsMb666TjPKfMU2cR/c62
GTavaaAfQgh360KrI+pQAsZZh8e+14NBrdxsFJHfcO7yazEYykJIZNBRntdS0UtSZyNtbB3Ej7kC
Luo17f8UHCBXBPplBKAbDAGCyQfAw8sAAmJbqTNqZkRbDc0xyfScleOrlq7x8zRS81NULxG+egyS
P8Hj8tVR5n6sd4KfwVz/7Cn99TMYrpIxNAKQyyUGWh9iqxeMYZtyDf7t8kunrUe9sh7yMPPoMu6q
Ngfn5qz6U6i7yiCzcUJBaZM9Abd+A/dELHM3NjNFM7JtaRQ0SlBIX7K7Eh3ZdrDqh6hHIQkgZen7
7bVvOtN/lo6M9fIEalK1aSLDbAWF67rpPaUL7Voo4L61OugeWfgsQoEF036XZjS0T9JeB5Nzp7xE
YPq8A5+05Xb4z566cnYLE7V4NV4bF+M4tXd7jVyMPR0vaL4IGFLRf4UiwKVxtYjyseuxk2uhfO2R
ddiaUj4PZZ05ANSJdLS3Lg7QwkBb4zMGmSaXlymTmkgFJeikR9W9ZfafVQyj2LdXxNc0fy2JoHqD
+wkaGX6+ISzMdUkq8BVPRZs2GNnQ6+OiyNVnS8uq+0kn0h+0MCB/GlfzMdJK+VlbuvpxoDKq1Rhz
c4wQ7NLqUFjHJrfK59s/b8upMAr4n1/HbXgxaVXcJ/h1ywS0/gwCgqh9jSNR02PzXM/McDutR7q+
giASm1BjmBJUm9CF0l1IMWOubp7df7Emioo1YhXQSnzHKF60PEEdC9zusuH0beslqu5CZvZfmQGZ
O6YRwG3JN+6LypKbUgEMj+Edy2X2y4R6qSGSld3cOnA6/mOG+3qsp6RcJRNmxizCPMDUJ/YC7V8o
/1Z/zhIRVUQ27wTmiNnQPW6EwRzm7KtbjtUaGHILVPUke+j72SukTAR52HQ61FFPCAt8tnI2plFR
jFGKW9tM9fZTZWqJs6ph7tJBFXGUb+4ePvJRDcO3JBgULpeTpKnaoPHV2AneXjtW4q/SmH1Jif69
/zgRPkqXjDCNld0gaMzn2HGzNoW1YoR2HGnvoOa475Wh8W4798b5wAhbDr5TcEDcA5gO1Wk+q0Xr
vvu0VjNiRPr/NMG9b8o61BC6h1CJOa/DIetBU6wkSS349uY/gVhgNBmV10nHCu8M59gRIg2o8/rc
7TxQqKreCj5MJZgdaMc59C5xRfd1Y+dgD2M8bO4LH5DcstYEReBozlM3q6Y3pQOd5CTCVXBZNVsS
CtYEHQLIgBFwXl96W6jESqUvY+7K1TuRE7uHHolVt+4wPpQQ8PioJ2AAFXUlvFwakIP8Q61OYQ+Z
uLZ2Sym1U/0wgqb9wxZwOPhIYNkyE+i+XE4LVQd1MqzUBXT25yAln8qoFXUXr2MB8nB8UDHuWsQc
fhXrkBqV1oYY1MXAoSZ3P0HDfJ90pcDbTtH4MmljA7QaazygzwE/uFwLdKszfQmxFmk3eH9DFxLV
b2W7J3vUZQFVOjXfGxnzD0irXOB64j9rEe/hdTzCzwATJmZ6obqnyNx7KycLEDEjlhtOx1m6a3rX
ygJw1QiyDq7iBEe8NMOFPalI16o2zRbSiGFqWy2ZfAhoADZvRYGidBl7r55XqROYPan98ruM3hj0
saBjxnQFL3d5MnWk2yuWRx5Hl+2yUe57CqbpH9mRBIube/q0b7MgX4JCP4oK7dc3HKCpM+vcGRuL
rtSRBmDWMObpWx5D5bIEbYV/+1acPnX4RZ4EuJi2LiaguDOs60yJtBSLZDNeCmZEM6+ZXyDmmqER
P3umCgT2IVnfP8hOfzrUc7vcoc5FGVEzwvKWuf4UJtkL4qvoBK8jGJutYHcdrzMCGLeFxazSBlXR
1I3B5+uZ1uKDYROjiDVA+VqWoOiBub3b+ykwyTf9szQiClToOjvtGzfOC3ux3qyyuF+Xb6uIrnXD
Q/B6Gog34AlAXOMiWhmmE+aYc3Tm6trWy2gnGarg9dxYzoUJ7lmr1XQaV6WA/CMthntdD+n3PKw0
R4IsTFCY0IXMkrR3b+/hRhTFpz86qqC1UZCCcC4ZdjVYz4ehcKOkkB2qtOGLRWJ1n/Th+vO2qc0t
PDPFeaFaDp3UgkgCWfxkoQ6wKhhU0Yv9bSvMz37fMTbXqKDLQHXESsZEq3F+mEtpVg0d/a6FnUNi
ArW0oJENBDHVBrWPrUFixzbQ77ht9fLsrqzy6rVlrCdmOdPvcXRH8yrQzdWOM8kJrcRVRHwVl/to
gvAFqQLUoMA1wpgi+czUkrtkGNnDlyxh7pBwfm305OX2erhu9LUR9iPOsvlxqBpkcri2lTHse2PG
mwZBnrUqnqzRAFBWd2Ylf0mWdd9Ksm/S51QkTX/pmTg6XDMNolAEwQgSTfx8A4apwc0bqcB9jRjN
nJ5q5PkQmHFvL5TfTN4K5y4WjVvdiNFU75S0/5T1svJiWfW4u21lYy0osUG6D3URlEf44LisKZBC
ZGltmhjkYZAkzdUWWfPSaBb1vgWm+KAISBKkXAjaueBASpMfyqIN9Z/5pJj5ZzWGLv2fH14ZwbQ0
+h5or6joVV76CaDt6PBLce9C+T6Tni1ysEQtvcvM5+QIFyY4VxzkpJN7w8KHC2QpTAdf1BinS1EW
zpG8lurizmscf2ga89om2+Uz96+0Wm6qCP2ppkbdJVjMtJEPVF2i7KCjONkL/IPPDK6q3Jy93FiM
siEnzKPiy56xS56yoMd4jeKEd+qdtRexOpxw+7/jJGgcWF/nrK7Odv1shWqml1WqwuL8Lr1Lia3E
9lwe58yZdDYuZYNv17EO6a5EXtLvVOCjGlu+a75Kgkf88gJe/w4WWc9+R9lEJU3YyjWzsskAw7oA
N3t5I/6xABkuXD7WAOT2tsFwcogS82zTsLbzpnEMCKlAXlrwBGx3sUB68o8dbkcTtCBkZYAdMqCN
JXud07xWAOuC87m57/9IQUjYHvNAOGl6+fZcr4/bwbmWIggSwi4+h4GyrH1qejEkWQLqDgDNLvv5
CBasHAI44ukilh5ceZEByhpgIYCE4T/CugSCnssC0ocJuMt5n2FIGqzaDptwz58GwS25fNr/XiiI
J0AiAJMgL7h0FbVoIEtKANwb/X7PmAsZwbWYUmX7Mv62wxNOjEtX1G0HOye68rf0W/st8SRn8EdP
CuQOQGshF/vmPp6Z5HK/MpznEPQozOR40oHpfxho62JSGETMyrePxOx/9tHCJDTYw1Dg4ox1s6SH
KgNg9ua7vr6PQ4bWmaDnsN23Q9nkHyNsxWf3WtbCqjBzGNGCZLccYxeRxY935dP/wOzOfvCVF57Z
4h6hWYvmaaxCtnuyU/9kXPYYMHtun8T0sJvOAVZOFUQdaH+iDHW5rrIcx3SqAJg1j/kLxCFWFZjZ
1Lec3susveLJNogLndsHxrcCTsH63Ch3xXuzlA1MivyCzOqYav0LYjCli5EY13yk7RMTk01fhRFt
yyuRIIFbCck0mL24C1eMYEusW3zFMWkC1YkdRtXf20aguvJOCIe/fOd/ueWZNX5KSsv7vNA6WAuP
ZpBCiOCb6pFdFYQvFCThCp4hwGCc/0HPXWSYuw9RXoO4r4Fh8mgGxAdmEF+xAB+kX1ZoLnsqO9Gg
fBXNp2zF7RNbJNJbNvTGHWqGJljZxID/W+snaX7PtdiRyzKozEMOakWBB7ErwF+Rc2NcfaVqlTEE
+wqD4uvAAyN8hq7yoD7q4N3sHflONHGw9ayf2+NcJ1f7jCQKrmSNT6HR+lor/4KLCG1Gxrb5a/+u
/EWSFi0MYWIeP1NQi2ZeuCeFvT437xhOBuXw4oJnQVgN3konzs1y3kLMDAoBCtvJOHT6CHQrCbXH
SaSmshlAz+1wAVQvDKkIRyyv0+16X0A5WXmOv4yg2AR4yRO4B9ek/xVgzvaSi6C12uTtMCFas1GU
/HPhvOuYCa6FMxPcd+Xfl/zMEJfMJ9CEAa4Mq1o0v97XfuWYbr/sZqfCHFjil6LRS4Ef8l0py6zX
NU1hLyKRVw9gC82FEtfs7ty4Wwb3JMzyP5vXu+7s/h9p17UcOa4sv4gR9OaVZJNt1XKj0eiFoXH0
nqD7+pvQObtio3kau3OfFaFsEIVCoUxm8g33wVMSe7DFCGxxkj1C80PByHHYOpH1wqu78eyRcSPq
XJEUyR1ctHn1rFfle0jmh6KOeS8GrkEyLkSbDHUYUxg+2c+e4dV+cIzuKNU2/8Jb9cgLK2G8RzQK
dVJn2LVGxDiu5A5565LA3EA4jPPQW7cPSLpShh8N0erldV6rY0myGO1FsvaqS7FdqByA9btbMv6a
2mOfH1Izyb1E3RTIev300JylQ78NwboterKrH+Tt8PXfD5xQz/gJyRhkMIFJL0FuwW6E3O7L0sYg
ljNkuRPxaszrn+8TiTE+JcpFtYvo22oKvKrsNkbO67VgSwP/9U2fGIzdhe2A6Tw6flgpjr5vbVBi
647wGP6C1sZkT6+BLdrRXkncGde2z3GMdAHXZ/sTnLHEKZUJspUAl85IGhbhJr6jHAbhm4HT3dn1
a1uCdNhWPRqZ8AqP68HmYlSK2cjO0ENVonGfuJcd3YHw351eeK03bmjEF6FvSLCzV86SV0OFBSiz
p00szyh2AlRo94GP5yRKbI/6sYzt4di91REGMLkB7uqBX2Aye5xVI8aDVWCOULVDA2j0Iwa1tOUo
fttu6PjldGi/t1vi3F4r3b2r3V3AMrs7CqZgZT1ge4+GRP128AT/H7woVwPpTxy2HlpUkmDlAnBU
f5Rt8NGgaTcHp2DojCd+QPsxRXG9LBWNfaIJklSL2UF5zIqhjAHXgm2nfRi3dHBXbDGAGXw8w7oX
5bcGNiELGyn7BIJ+ZNecLJfXK7p+28ufP4TZVkybgxiq+Pi+ihc55Eu4yR31SfZKrxXtP7oJF2jM
bnZTrlgVfZoF+qGG6krcfkvin7ct5n8cyb+WdKXPMAptJwr0SNLkQPHNOGReuKFvW810RJd2YEMC
koO5bj6fmEzImc5/7efgTB/vsMzL/WZr+MomPXNd3tprGtzy/7UepG8vr8S06ccBpKWDne3CbfM0
2mgw35Ndsrd2vB1bP/aGgaohOFPAGHcJJQl9ppQT9a6R4nYQkuxPkrGpUh4j3RoOLd5BpBOEKVe9
+ULdtIJaZiDdUFo7Vx+QqPMCtNMawuPtrVq7D+mUIqY80VGOjoHLBRE16Qw5Rj6sMLZKPruNyjtT
HASdKUQGWa91+pACoa180Ee4EeE+Ftc+12IVLOVvmIxqHE/AoBlFyQXhk2nLgj0TLztg/JF6DrhM
tCLgaccL2NfCTBn8wehJxnYhLGMissaKG3UoReoru13/FCLzlu5UL/j6D5I51P8wjhJYVGQUNRk6
BHW5XXORGLViTJS2i0DbKHLUaB8/gLZfwu3+XfKpfp5p2ELnpvIm54/lrxzsC3y62YskmUYMpa7I
TI9avI0p0YHuIqCQwBo9CE7oWs+3zXNlY0FRAWE5dP2gJZvlQI7VxEyQigBeH/7QzGAzCY+QRfxZ
9jkn6b6WDQcUODEwFYzuHI1ZWpnoFWkUzHT0fe02ovGIyvxPUewlW1TSXSErW9PKvjVS9g0iQVuo
6jxnafbaQhNawFAvMdW7Qe1/3V7+ytmRKf0BjAq9CmiLuPzcEQmkpiZYfoWmy2EI3oKq/nEbgm1O
o9EqBjCQlMCUG9rsLGbdY1SL6E7FltI7VzpKyJgZIto7UMrZyAcxcHjsfWs3EhCxp5Ks0KowczvM
YmQpvdn+h2lyPgZgEgOxmPYQP88vMjSlCn/8A14C8FzJqMpSZJGtzRItmvNqBqQoV+gs/SKDS4bz
HVf3agHBeNIkIVFsTIAYnGLX7Lr7GKFDtckhTihtICX+J3kdNJSisk5bMdHqwThWyaqVyNIabFz/
ng7G16as3CYYt5x1rTwoQNGN9ybtN0KrLLMuEC5jbrDrsVuhS2Ai8TZzkVZF0aTfTO5AMPI0b5LN
8J33mFjJEyyB2Q4WK02FeRoBXNXlubdaNOpWaA4OeiXmRNU8JMYgRTGLDIMAKanacyZCvS2Rf2aW
7N3+lGslzIsVMcd57CtMFHSEmkhzFI6yj/ktsKgYdyk4xDobpOQYHWsckEXtS3fYSjteX9WqO/3c
S3YMQI+7rEp0LJRootsPqIEVKfQlXyNeWLHuVRZIjFcR5zBXwxpI7UZCIN36uCnudXd0DLCpRKrN
fZCt3UwLM2UHtc22JnKNlCBuYUTukh155s8KBooXC6YeXIwK3d7Ma3Uf6jcXK6TfenEVgiffyucK
K+xfwfqzIRQWVEPo+ANhoP48eMp+cmW7lTf8AtKqr1lgM++lRMqCLhqw2HG+N2oZtLK8xvV1J72A
YF5CkVIHOaQU/iqltE72hMSnLXq2vgUXOOf2XV8QiI4x1WXgsmdPhiKBghkGCR16tKtJpf5YN80z
Z8docMQGT6haoGPUAt0cyt6XO2YMgagn1CajHZWOhTSjM2m46Wg2pPEDsLfzENd95ycisyxxMOYq
wLpwCgI/34eH4Y2g5Xab+70jevm36Ti+lO60nSKOq1l7yMI6P5GZQLFV40EYy/8iFyB3zSRofxBX
2jS+0XGHbj88x61vSzd4cRoUUgfp0ANvPoOl3slDzMP2WwGa6odxS8ny6yPaEJ1kTw7Kr+akOeI/
ycrwdpg6+sWvUM0+CvIZv6IBIYlN7pB/cqA35mOuFCO50ebPrqjPr8z4ADKJc6vRK2oWCyftfppd
7EMQh2O3q1aEuSXow1BGW1ZYSiRjXEaCgolmyH+ALCp6rSKbPGCQeoMJ1gdlL226ByVEPo9X5uch
M37GLEG8XkxADkvxLqtqry3lMwkKzW2mzkuF0r+91FU3gHevirltaHV8XKCL/SN5DDE6OrtdoB8s
1CW7LHi6GeuODV2dGqjFoIrDxtTVnAglGhX/c1EUNWKZ7is9GaKr/IIcAKUx5DLEra0LzX+QVKD0
6ujMv7RLfWqnKTTxbKO3Yd44BdIhNMJuwd64QwHenb7yTPNDWoo9kUtMJm5TR1MbGw2Y9Fma70sE
bFQ4Mz/zKJVWv+gCiQ3U0AGsGmXy8YJ4o8oDGYrRoa3dtS7lPs5+8e761ThqCcg48lRJlBhy5jQL
Kv0ARfdB9OV9vKVF8PA4HwJ3Oqeq26D5BZ0vuZ28Sfe37XQ1vMHjBRTTaJGkR/NyQxNhSHpx+NhQ
mnCg1MQ53jCZjeEUP37iXY+r7pz2B0PZyMAc+0fJYXEwBqsE6ZlA78fMrp5phiN+G0MU6ig7cF86
PH66VYNFYyJiftRlruZF1UhV+znD+upCbndpHiNUBHsHhy1k9TMqmGTAUA96MpH4vfyMpkC6pujA
CDzMWuvJVjNBMC/S/UgVQy+3onyj92FwX5cjeuZNotM5yo7YxUCCLSmbwrH0tuBdnWuvgcWPYhNW
SabPVhDiR9HWpvIRqoilg2nwcIP4BwFlKyHVgZI278Cuw1oWpvQxHoTxnctvoVil3lhThDyt+ESm
zC3RqNPHPC3OtY1FLuFvFCYi0VIipGEJFFWocE46oz31cRE+cs4HbzFM+FFEkSVIEWD0U/0SbocT
0Z3kaURxDwrjuIt/Gb+m78bP26ira4PkN6V+R1s9W7RQgl4zSxLi9h+LgylHEYQ3M94HXLdZNNxC
cwlNVcgDM/vUidEUtjnuxHfhRxhCtSbcNIfeKexy1/b/QDGNBhGsI1cWgEyQUZodpuJ6APYJEjTW
W9++dJjr6CvOpq3uGdZD2Zihwch2EWYkSc06SgbbCH1Dh7BZ/Ywb1L69R+sgSDcjq6VqaMK+/Hqt
BiZraCCjVieYrjA0W2k0BLsliswBWjUGHKW/gOjfFx5Tagdpzqm2WFpF/twJx1Yvn26vZd0UFhiM
KSAQqhS9B0a7CbcFimTGowkC5skju2iv7Rqe7a1awgKPsYR86PQWXhEfTw5tuRt39bjP8LLNAsJp
cl5DAucYwhXIIoIygNkm0uRCohojkj5EcVNVdLM4OBrke101nH1aMwjERRDqpQo8INi73KeJ9Bq0
vXGX6xjLryrdCdPSC2rd4+zVWiiLqwxjpOA1x4AGc9WoelGGTarBObzmLxB7R+sEeB5qaLDr7vCj
xuQq+KRfrJcUWs68+G/NFjFGQQcq8LxF5/HlGisCbWezBm9PLuc7SIKexn7iPKBXqxBLDOY7ZkFD
0jEFRoOWHhW9llS4S/NNL3rg3VS85TCfMjPq1oo+SHta3VHaFwlEB3+yW59f7Go8CQNT1Vjj4UEz
ZZO4lcD/0TmZF7gG6tDJ++QmW731u7vuxGva5n1JNk0QhnoO/4ovqaDGMm0wxbZX72l3GcQCOe+d
FbELcMYv1ilfWsYsgWoGw++4jh9SEEu+6nuwDrs1WsV1t9sLD9lj+pw9ZpvC56UCOZuoMSd8iopM
SmW6yqK26/6QSBwXsnawl0tjHHBNurhKLCwtnOqtPrbbGEy5vWpwYFZD4yUO44Rxkc1EGrGQ8E79
TcnhY9S2hQbJhtQNXc29bZm8z8a44F6Nw65MgKZWoT03qV0mnKCY990YZ1GDf6DQc5g+WODsQFWc
EubOUzhaA8FQAgbE4XGvud/wFC2mqIV/11vFLgTZUWPRCVIec+oqDMYf8KKH37viJzG1VGgUHc+W
cahPRVL7ilC/liFvEHW1dgfNK4xEQyMSHCXMNyvTeGxnC3Uy1W92lqcdCGiT3AoiiQWaakd/OoB9
kN8FtPoQXeIyTrfJKzUVhQ/c/E7BIElu5xDU7bfGhio0isfiLkQ6f9imLrn/J0wPqx94sXDGFetj
lFsoUeIUK/WuUA1XF/pNmP5BczSq2xp6BBSUIZGgvXRTEewIk5SAAV3VF12pnmSt4l3Q9H+wYS7U
5yjTB9VGZjlFepJXEoayP5646TviKU/fxbsI9ISQbFIPwzbneY61s7xEZM6yrIMSV8qBqJ2RnX0k
j+gbgNRPt8kDW9lQzR3ezbnqrJaQjKHWZg46qAKQxVHyJFc7RB4dpR/c9r7zebu2mphZojHmOTVN
p8Qy0IRt8BB9q9ACSxc4fEMe2JlbNCHmX2+7x9ULbQnJGGQ/9kQmlBlR2NI8cHroCzsfneRcFHbg
xtCi1F7gOTEXgeN4MnlD/R+PlP9tRTJLHaZKedWrA/B7D9O+T4FTubgX9uNxPNKkW7UxEkffQZbl
R+uOWyh0OSUOKWY3oNEF+05QrFEfOd+EXuK3fhPzshdiYxbVGr+JTqVQrn+ts6kSt4WxFChL8nI3
6z7hr4ME1obLwyoGEBYY6UHSlBAq2whodai7IYK6vSxqqrdWxfgEIltBJtB+CaurU1/Li8SOywy6
JRlx849Xg/zzNuJqSvPTuJALv1wZWDG7Ie8BKe5bqB1jYPBY7voHgVta55wcTEBfIk1B0Q4F1Gds
2Q9OARKo5LH1QzwV5n33nld2ym2d5e0a44y6HByAPXVGgpZ5mpbc9V2/CzuJww7Dg2EcUKEVqSJS
B9SF32cZ4UtuYpyHWxy97czRnXD5/Qp4AciT4EDRppLhraOHv7OJK3vmoUFqnz9xxkNkHE9KurTG
WUCo8SrvqUxyc5h9CGZh4jLZIF/n37ZFuh1X1k9vKRMjieAPYaxfbUHnkNMbcR6+EogWSNZXTfBV
uXZu46zfGAsgxualLLeUsgSQdFZ+NDviR17ggTEUk4mbP0tCGgs0xu77XBwbcQCaCt2acbhHK6w7
q7ywcPXiXaAwtm4SjHYlEVDC0LLDRIXYHK8rjwfB2HlVgCOkgHK4nTWVLUOWQ1W2nJ3hQTA2nkZl
lFh0Z9Aj7bZ3VG85P6G2uxt26tcYbw9e3YNnc4yJ12Eoa10IwFGG7olc2KiUuUEabUORJ/VFf/sN
82ZzgahEprU2oUimxKI/5feN1NmlueuT0C5AiKLnFuc2+R92jt47kEcigtcZmyiqRBiJgopD442e
4qUbTII0B+JZfukN33mzm6tuEMzuf6Ex5mFpapc0Kt4/RZ2rtlqOzXMVG6ZdmApPGfQKCg3JlMEO
BP8GhpfZ6i0pwK3UEyEBs5zyOufBtpInvwQpG8ccr3CocsRiSYw5ymJVxKKMD4hh82MXgGaO+NJ2
xDC/ebZ+93f1GRr1HC+4dgRMyoluoinVktj6TZAUBO2JFTYN3Z86qeySW/xe8+smukLARQI+O43l
Qp/T3ExL2uWmorYoudlZFGww4uSvyEQafgFhc3Pg3JFrGSBDRKe8hiw/+BFU5lOSQchnvGj7Dyls
2ZHs9gttXocU7xdehX3F7g0qyYH0J8jawPfORGtClMpt2YAnGtNWD4Y3H1QXXKmokdDOfJ4Hud4v
gKG5VQd5HwTg2Alew2yGNpcB1gnJKRTw6jHSn7ft8NoMKQTyrOCZpa2WzHp0eU5Uq9cBYf4Iqrei
OmQgQ72Nce2dgGEgn4r6K0DYCbXRGqpEnbE/xSy56hBvwI3qmfOLrpxT6Tjou9tw63u0wGN8UzyM
BFTIwJv2+r7ygl0IMTna84xXg8sbW6Re/NL1Xi6OcU11O9RgPgNYgmkGZUtJI6Do6POO7uo+LdbE
2Hg5Vhpp6JrSzrgLmnoDJZ0Io7sxxy+tmpyBaXxMMaD3gWXx7EkipOhnR8I9jF96SfwpBNKX2/uz
DoGaqWZQZo+P47wo9SgDwmR9Qt0vaH9GZuWU6ev/D4CxaUiHRvpsAIBIuqvnpV0VP24jrO4GmL5h
1njW4HNdxstCLFdiGwBB7cAQG3hNk2+ipPq3e4H2XVQfdFS30XotfqSzFh9KLkmXjbGWOImW+umY
OJGqbf7lQhgIZiGx1f0XYhJPYfxbqX4GyvttCHoALg4IhYC7VEEGhEIvW8kxIczZzZOVOJPVOgbl
HjUeqlF3i/Tn0HEaPa72hWJZ+FboSII8Cxvmk7xLxTCUMHXWz3YHcjQRpaOpKjhR/lVkx8BQC19s
TJGBhTaYAKPPo9MPkZOrd1aKUWWRp2fEQ6ILXiB1vdQRowSSgrBbFl5mRXMk9B6PLSeNfXUomSUx
PhNUxOOMql/ipEH7kMr5QxTxZDh4m8N4yr6rTdCxiYnTtrE7WMYBmebdWGjebXtbW4mKqwwdR9Cq
gD1cfrJYEEidGFhJjsSVnLx1Gmfi+jqNjG+1RGC2X1LEdJRKJXFEv4Usq7aJIlf8HTmZm/shKmC/
43vrd3JHx9riexEz2LHLKwetfUtos0CEGYEB1dy8XKQIbRtLLLDIugEDYCHZExQW6lbiGPpHdx17
eHFsUXIAFQ04AZlrJwlAMB4HceIMTv6eHMf7+az6oqN4Oegwwn2z7fZQmCeZEzyp4BIy0Ud65q31
Or7D917+COYhNYCZBgxsCTzIPrkHpYNvOfq53Ml26uqPt43nujRxifWR01ocuCjo5zgVsODiKGw1
MEAP7+U+/GVhemI4Cm/zpnMKn5edWNtNzGuAeREvNRqMXe5m3UQpRno6uC39tSte1VF3plhxOUuj
vvxqLxcojNlOQqyhNQAoGDX3wVh5Cn3M0/t03O4PQlc8o0TKNo6JSMhDsjX0mGjxZJR16hC13eCl
IZo8Mv21rbqAYGxzqEwBUmBN6kx+5xbPqlO+yQl0U8BpR9dEx/kwz3rgcpnQ3WC+4wUuY46YzZq0
MmnBQgZ2Ji891KcebHbJO30FdJAW5VYhVjzaEpCtrodWqJudhIUC0JR82gqf+sbb+Btq2hAsrx47
zFjfNpYVi0SZm+qoiZhbRFH20iJjpY7UjICtT1CRAW9+UdrYWvvXGqLUSPDAQfMSTAWqCJcocmqU
pRFMqdPJP/O+sxvwPGYZL0K/Zsj4gIH7wisKqYKP98LiTMtjoAjDjMWUvzGFCXp1VOwFp3egXUQ8
dPXucvp247y1174gliXjNGN4Aeqel2vD1E5vCVqeQR5k+KpV3aELxfdYUTke+vqxg8Xh8YZmUwSK
6MtkLm7o+CRoHJYhQ/I0bFRw1atIev/nBBQOzxTXrj600FKhVA0vfJSIL1fVKaQSpU5PHRENvPkd
7WylZI7Gg3EI9+rz6Aj+fILY+q7cGvd85oGVcEhWwXSi0kZejAUyLiyu5lpKMB7v9JPsR9pLIb9X
Qb+3wl+3zX8VB8wG+KyIJ8ERe7lMUy5BkJ4BJ+9MVw4lJ08yJ6/L/azzyPJXrXOZcGIMBVIUVSbo
QeKMr8mzuEkPUffBg0bLjGJv5z/GL7HLzWPQFbBObInKOE/K3TpOSCs4yS56jrfzocc8W7OhPqz0
+IQ71+NXMFMNDyUI8+LJhIbFyy86pVGGV0JGz6Alud1uOJUOqBqeG6RFN+XgdHa/CV7BNwDZTpDA
v/GqbGs+dInPfOU2h5sxRuBH4UuoHGvr4bbFrN5GSwDmg+akSeZRAYAabMC0hlzAwdwZb4FA6Q2c
qbRHOJ5N8RB6Kq+Ket3YSD8unlZIrlAdH7YFStdGpRlC8LwrZ3WPgROn/SI8qrZ5xmn8Mhx4XmD1
W+L1a6ImgDlTFq5tLCuT0ySFrmLsa+DIITGPGnDNe8LLQACNRtrIGl2aizbGaIRpUPwVqm+j+U2W
7xuDkzZcXcUCgnn6KonWx+kAiI4I7hyrzjjyElFrbmS5CsaNJPrQFD1kNRFMNjvJRf2O8nyqKATY
yl7YmwekeJ3G43VKUFu+OtuLlTFeMpQELS4CPXGy+NFq3Qi8/1NwTtO3NONWDtexQMJJZ/Ep9cXl
RikgxpyIgte9WkFtHaEJfBc4jEEEEzsdaNcgIfmiFijA8ngq6D9mF4lYHbnLj0uW5cnUcaFjhtSk
jwLafALKq53goymD03XyIeh6haNCTxjSGDIUMqilLoIH6FyNyMyWUI93od9+kPeJr9i6rz4gkBi9
0a0frUO6FzbBtngPnro9+lJjUHaiJcWBTNY/aGlbO+2QIUOLuYWWsOvuKbnJ0f2laOibw5tswjwL
GKviX/UP4iadR0MZbpvGylG5QGR8W4NREi2OdJDbtS+RfoBozG3nuXLaL/4/Y0RzPHVRomFFZvuC
Nkd7QLdv0/NablcsBkl0Sk6Bz3ZdmohSFKzmaAbKFyq0ojq1AwmSHkQcVuCIGHe86/F0UBzUn1VX
69ySl86/ZhrDgK4OGhC8ZjGFBGu6tKWpbWQSdmLsFJnz8QTzUQCXn225wP03OygC2eU5dqHxwoO+
HvgENOhiQHSOCgnoZRlXFKG3syhFI3ZUvB/qPaVRHkEE3jrFk+CYx/zUHIwvGRp1czcXnOhEULN5
UjjpuRV/iFIhomFLhftGYHW5/llrynDIhdhBV9lWyKpNpBkbqYV+evzjtkWtRVW0KolQg55cqAZe
QilhH4ImB+s1zriN1QxzH+CTcec7eSdbNmUVHFW0GPIIh9ZOygKWTR9U4D2Ceq4ZO5NIwO1+qhrO
rbV2VJYAzCeU9EEdQxEAtfmkoLegvk/ABnT7461v09/fjn0vmdA61LMUGJkKwsJkckbxWxI9d3XB
AeIthjFKvC/1NFYAJCOtmUjoSGott0aD8+31yLxdYc5d0cyp1LXAMSRbfMxzDOVq2+i5uQeRya44
UyZzxVdeBtnOvlunwYX4xEk68enMeeulf1/cJXNVS0oj43ckEFvpxcAegsnWZt5h5y2XibX7KhLm
gACm03SbhIiwpUfOF5XxS5lbcXm8PjzdYiUIhE11ojunnK1j5xHwOOmOhkcoKEi9Yitodv48+gUU
ne9yDMy3W/Uh+fJnh40O6KrgoYN69OXnrKAViPIlriWxUGzYK8qknHWuf8lPBMZAhWwMcnHGxZSX
31Ppvqm+3P6Oa693fMdPAMYy9amQpDjDEvQHy1Ydo7PR8YmczriZT8UDr8OUtxzG/qDKUtU1/WBj
9a2IJ6dpQvf2gtYt/HM9jOnJc9c3uIdip0+OShC7pZXYysCbN1ldB5WCpBVlvECYeESpmlGRGhXn
GRo/IRFtkGh6txey6gMXEMz9YVpjqQ2gKXOkHjFBF9kd+SF030KRNyS2bgKfSOz8al9r5iAbQFL9
cFud5wNye18qvMR1bzroE2eD1n3hAo65QEJTz/oGSX0QM1Y7cZ8/qhvKMChstM3g1+DYiJ0GxfL8
HkFsZNdeBWF0vidceTag7f/vHWTbKPLeSoI+hp2MCMGU4IgZUacof4dG5nRt5dzey1WjXIAxp3iQ
JqQfLCyZdMc2u8ugJd59vQ2xFlsu10MtduEPp7atNBEsHgiqwi1Nz2rgdmu4hYLVCNIEv6BKx1lF
9SMLscApkCuKSfdhLIp3Klz5C/quQn/c0+ix2Mdn/ZHyE/By3h+cAFf+foFL93OB21lSrlUBPEe7
6Y6KW5ybo7gRv5R+6kgPyWNwFsGdAyWJe/L0D5JV64fxc9XMeR+7qevQ4YML7Qdt6SC+cFcctLfp
W/PB3Vr5eck5JvQ/3lovc/ynTm0sgR5KLUoPZSkeW6veKl3iVpHlklrGRk88KeL1zcVTGsb+0VLH
HE1dTcSwgZqlQxyyMf383dzTqJWmqvGqBPWFM29oco73lF49H8gbQXPCsnCNMrhR3kxhHeEyb+Pc
H1pih726kQqZcwxX1wdpMUwsY7CTVhcujWiCSLcCSWJs4+uwn9BaL+6nDUYSD8JmukdT7vgSOv0J
tGX27cO5Zj5LXMZ4SRVGfS/gLdCb5qZMUC2Za2csBnRu/L6NtPYll0iMoSokzeeURl6tBjLs9hlz
YU5ucaRPVkGQbsE3tEAvw073gFVNUToVrGpGdmwTDMcex/n19jpWLyVkkICAiiSKJsxWoZ0+m036
UqUlJ3/wwzeLshFleKH+IyagNf9poZsGM+YqJs1ZfdpZTzSp17CmEaz9zTF+JHfD44y8jrBBPcPR
ftMhbdmdCrs68XLha9HEEpvZtLboZq2nLHVTeZjn7/r8g/MxaRmLdSZLAMaZBINa9UEEZzLtu52y
1XfpzoSUsIiwmINEb7IbSOzzE8zaVVMX1G2de7jpGYNtFIsSm9FUFO+hsW6Jf+/aVRdCkIl9IuDL
QavdbqZflYpeK4yA3V7VKoqKFgRMm4FwjA2QMkkIAswvx040aRilP2sywaDlnxwqFS9rEw2y6Opi
9qivWgHtVjQgaSanD9/0uLetNOYsZf1cfcKwjdogWs6qEsk0vHYFR7ZMJ6hrXNzd8KWsdXsu5sd5
SiLbSKaHSNe8NBJBo6iPHDe1avGLX8E4fK3tjKSR8CuqtjxqQrJDcygn28aDkC99fSQXgxXQJGWS
fjGUc1Y/3jYK3v9nYroYwij/eWi0SWyH4lOVcBK/q1anocVXNSjTDVu/lSuigy0MF32rz0c0rPok
kp+EQNj8wTqgQIk8tmwiM8ZsRSGMgxLTwDG0yHsQiy8ZMR9uQ6xefwsIZiuUVirQDY7zE1a/8xFC
S8mLmOKgcvVyVzPTGLH5ezHMppCka8J0wGKCQnlJg2nTCfM+VJGdJxFIOqMSVDz9AUKEjxauFztW
kru8CZwmCjvOZ13fvc9fQs1nEa+W9SSRCV/WqfTf+ACOnqENXeCJe/BQ6N8XKEFLdKGZgdLLyONk
ta1N78OUurf3b+2ttPyqzF2Mh2itJyJQtCmyhxCpY7S56NkpUY89CG3+AMxEs6kJ8Uaw8jAfbpDr
WjPKAM5WR3Ctqa6EF28jPyeZfO4qXmS2+gEXaMwHzHWlkuYOaFl6FEtENLpqG8X320u6nkNE7hs6
cX+vifmAs1V2c5ohrsZ0IBhcc3/2613n83k+ecthAk2wiXTjqGE5MtS+242hD0XgGOCwjO2gmOJ+
d3thK295VEjhMyBhiyAN7uPS/sIuQCdiZNaoBEmvwW/i16VToBnppXaeA7wUMFAnOfXPyTWgwZW6
g+RoNcr74ZP18/YvoVZxGXdc/hAmhEpbEtd5iB9i6d9ry7L7sePY5coL9BKCuaDLtK4ptzLWuo8x
i/tk7qnMRXP+np/gb576vZNQNVPtPXnITvHX2+u7dqEUHILioNw3KKvb5Yfu+j4mqaWjYDQQMKth
HjhrHcG4L5Pn20ArdQsJtRFFl9HWqYJAknHWCRTUZ80SajTYWK/6+3SKwWNGuQeHI3nuT/qWX7NY
aV3AOAtUbVHDBbjGjpnMcQsy5bFs8LifNga6y8xd6Ac7ikop+fDgdQY+4eH1YcHlKsPLmBiDQjsR
c/NNWdV30tRniFVhs8pxhioe2gU9A+lPMCsX4T+Y2l2JvygoCtXwbEiiGMznDUEqVJSFCIU6KDl2
u3A6ZR4m7KH+16iHZM8LyK/PBeB0BatE1Y3KQ1zaTTZrBo33MocIlT2DZXWKv3EMZvV2gDYljN8C
4SDbWJNK4L6b0bHqmKfphZKbFZ65o1SOM/gjkYNCb6fgUSGW27jXu4d2PVAc0u4zSUIG+3Jl+WCk
vVHgTS3OOh2DeDEJVItEReSc+5UdA5CCAAtVU1nHUMolUDsr6OfWEVMMe4gn4klTHWibEupFGObh
0cWslUkv0BgvI0mV1cUQW4dHRTed0zqNfoI+UbypnsJxU6Y2XA7a3TbEg3CynRlOG9lFagdjbIN6
3+J5A+pXGL9KW3qg34jpCTRPMX6nKsxgqtWowMmsaweFW/QtqnZ+FB6iLZWN5HX2rLmfC0Bq0IuI
ZhrwBTIZgBjNeuzIYfiVnizHeivB+XjM3aF1et2Bmtm/75akugnoBEW7HXVDjDlBRJZkaQOGyGo8
9PNLHoJcLHy6bbLXh1GSMKuF9kWagLpmt0GgRhIzzB1xEu1BvBOKnGOsKwiqip5jXUTGBAE9ex+T
XkqnFnesnjf6pg9I4Jk1qE1vr+P66KGlGkUPPBkgD4sOrMs9CgJhELsKl5FYI4PfFtCzIQ+DBYKQ
2zgrcROAkGXCWvAsviJo1NMR4n+SAsOLzF2aDftERmp5nDwtgYCAUf8cxGEfYjapikPOm4Weasbw
L6CZy6HXSiNGMw6k2IRpIwx3Vvu7wog7pHHtIPhSQKz99lqvv+mlo2bsr1JnNEeMuIzw4b0xOshC
uY0FXr37mqcCyj209UNDTzW8NXv9jIFglaoZWx+iE4aG9gtklL/2jV28QK5yTwo7OfEE0K9A0QMB
WMQvsBn0L7Gj2tM8EGNOIXib/27fhdwjD5ln3leNLU12/E17md+a2uaOpLP3EkVFkQLdiLRDEBx+
l1aaoq/PsFqMe6WEnMfGRKOLJTvjUDxl0nyWusn/dzuIDnlLhPgSelwQPiGJc4lHwNOnjHOc25ne
eoVhvGG07V5twu1tmJWvCWYsNF6ZkGDC8KIpX+LkgQXazWAEr+8r+T28Uw0BE8RH2dfBM/bxawop
39uIrFNBh7yCvCjttERlAHZzCUjKXpswlZKBmK2cbbGf3pqR7G5jsOb/HwyL7pYEZS6Whge8ckpS
ZcBQMWE6RE8VQUGdX+q8tgm6lE8Y5lQnldKMzQyYdt+5yX0v2/Vd9DrcoYkczePJZJtPxV1g2pg5
0DitR7wVMtvWZEInhxQ6bnv950DCcGdJWZzaORIvnNhofcc+l8nc2pOs9XKkAqtTjkb9VdK//v92
i+IvLmlzmNo6iPH/Z7QkKDslOqXZv0zfsQbB3DF1UEnRUAPCoCLEkWwb8x+Z9edHYs6r1iOvpjQU
wUBxS9DJuW5jjlnz7I3+ffGh6qwkY0s3Qii+9Yl8VMbCJirkqHP0xET/tozGfjPG47WooyXoFsFB
NVNPrY4aWErDhssww16NLAzjD1DInkVRmEApc5T34gaUqGjZT+3Rjh1aKQSNnWt+R4hmfg/d7P9n
2Wx9IShFKHn1wFareZOmph2h8+a2cXOWx9YU+rI2ey3EV9THADhh+LWMML0/91+bvvNHJYTudtFw
TtTVE5j5qB+vkIWlVBiMy2cVCxvQmBm3drejXbVWCALs2cnAoIKHVLIPuQqWHLfEDqt2Qd6U0YTV
il17kqrUTq3cTUtONLWKAr4RtEKCJsNiI4B+JIaQGUCRJGj2Dr07aoUN9oXbO7eOYiEqRYetdSUK
owRyaZQtbbWMHvrxWKaJE6g830rdwjIw/Ngo7RPk/0g7s+a4jSUL/yJEYF9egV4pipJIiVpeELJs
Yd93/Pr5QM9cs6sxDUvX9oMjFHZ2Faqycjl5juBb/WoOO+agYO7v4/ZhnOpjGxcnxuibs9Iod7dX
tHoWoUtRmHVCRFIkFhnMVG2CkRUp5CN9OPeu3NG5U2tXj/K97ERv62Qrjrmadn1Z4Sujwv2uaqdI
634x6sTOOexaufTG1k73RlkarjKDKh1y1dyXphycIXKQmJ6To7Mtj/3p9vJfGv9Xm/3PTxEHD/N+
KHSp46fIR8aLy/N87xwAC5H+HYZPEmom5ffgY2xTdnuR6d6Fw1n6RbyrsBtilShAbYDqA98bnZg3
UXwsM90jx9twOuv3/9VKhfBgGpPJLmtW2u6Cx+Gn8wPohau9KTzjwX6KH/AA1vM2H8/ajYFFhoQR
pg3m2ZY/f+V1IHiwrTgllkyS8k0fQX3VJObJHsst6MWqIRAeVC7hx4EX9NJQJXcx6gy4t7jL97af
eZBtHdN6q725djnpufzHjPDeWgrtSlNjPTI6c1oc7vs0cCv/U0rX6fbRXAuxXltabu6rnSOHUroO
HWJYrsxvk6S+V+z0N9zZaxPCPdQG2zfoIxExljWk0op2KOvecJs83d9eyxUuZjnjryyJQgg5EMPR
L7DU7sLeTd9jbc8gmfIm85z99MUxDsX7eO/sktpVH2/b3thHEZFvKak19Mny7jnW5wg+hnCMP/2q
Cd4D21EZIkae5CoxK7JZo9SbAmAKS/kRaaQPTWuHX28bWbnAWHEoH9kqnO1wGF8eiMLxlUAzsVLv
DrB2Sv5XHcJJGDVHFCziSX0cpSfDC/cSic2G87jew0vTwlns26grKn9ZoNPPe7mvyj3lGeuwscIl
Obp0xqB9bBvyQltTcReCmVY1C7WTDOqN9/YdECMFrqF+ISXtvZShpP/SmnD6TXrSA78nhC3PvqsV
PD6Sn0dlb4ywKG2WHRf3erU20GeMkMmmDr/W5deDcb+yKgdr6NbsxvsZEi9W96J/FOzQV9z9zupe
2RMSUcPPAzu0sBejizu+aAAv56R/VDc51659IsMuiz6NqXMDKNxdLi0xM5v+LVxNkSX5jNIXjqsp
VXlq+euYd3G5gVu4qtpB3cS4GmEek9LMxxnLcX3lGiO7k2enwiBsrx+KEZBk0Sq70grvCwnlT7Af
vKX+vleiE4ndRt644ssQ66O0o+vMjxBuCuemDPt5Hkfw0uG5SU7W/AAKAI344+iiYf6j+qgX70pg
VvsFLbo1D7BlXJRYlaxq9JUW481eDqGUNx4V/13lPxlELQsxV8Y8RNVXbhi+7VOGgPRtBNb1S7us
n/oemBG2QRTLrcGmD2EwghdHvt0eP2VM5FuQh4zPWQOQLX9AGolhyI0n5GUKUbhAF2aF+KWeVWvu
neFvs8Tejuz2+vj9BQLmwbuX6Z+Z5cnQuS7OFIwfskPyfn7OlVMU7T5t00dcIUE4hPweNMo591TJ
RKbBYtB92+z70AVMtVvGzBD7elpoMuQDgfPnrSnNqy6RYE/EiM1TQn+4w167K8/5nyXzoPRwdiWZ
3L/o828tT0Tt6HqTq7GCOfOt8YWh2oUFoXeLL/YP9V4/RYdNCpzl+br+vv/Zzyu8fN3JVh1gkJP9
s72PTtYpusugxvZP5KcP8al6yp5yb/NGrTw6r7+jyPdgO7OSgk4LERDPHpcp2x+zVz70x1/HEopf
UHBbvTQPtl5hqQjH3JPy+L0fKG/Tmomi285/eSevthJiKGSTUPazxBoGtMNtmBXc0Jl84OD7yUdY
+X9IGQ7Lz+tdm9SIUKb2L9cfuRCvrAovTqeqRR4j4uAOY0w5zVHRN3InFB+8oE+2EEPa6md7ZU1w
B03YJUafsUaAIYd5PsAvqhjxQd/DL8olTL9rexiqTuphHL8XZ8jzH2WYW3XVtU/DffSVWty5OkQl
l2erI76S3i4bQTxISxwyFrGlmTr5VGfI4fL01ucM0dFqhwSClx1ybwtdtGlLOFOwmER9Hnahm8Tn
BfkTHsDW20f5UOy2e6cv3b3rg/XPyoSXfpihNSwsVlbtk8rTk89K52nF16Z870BHqnnJg1PhKkwX
Se7DMubVuhBeg14E/lCE+4mx36TsvWnXIg26GfKshFh0PdlxWQOPQCtBCAucFPprpVqOxLDvxl3G
WSj3/jvFgyovOWxNjKyEPRfmhDjATsKpSq16Oe/1l7FX9g4cAY323Ui3plXXnfE/KxNZhKx8aJwh
wZR+zMjUd+VhPC3k5ePsFe+XL721thd6x6sv/cqicJm1uu0KfcJiu2OMW3o3Auu2f9jZ54CMdLYe
LSsEeAiAJSOTW5gQpkP5kJ569a1Ej+NkojwS7SjHTU9j/0c5w+bn9qZrIUUGUwO57LgzfkZfpIaW
3fv+g67zpmxPRaxHS69WITgJ2lhNF8asYlE5rQf5UX9efi2YhvtW/2qlp8zUD71yBv8HmdbvXc5X
5oVKXtz57aTCM8VnS99ne//cHaDHXoaYNsEqV7CGl8dlyQwXpilqk4KtaQDiH43YqonKSmYSQ40a
3j47LqFZmX1WtA9J7KbKqd0kbl0PTV7ZFpxQY8x579QvF085mNLT/x3Phuxeu9tOOFY6lHjYVwYF
PxTNZphmMwaXEFTSnxfGPIsydtDstJ/to2a62/S0V0Ii4g4v/uBV1pGT8CK09LLD7f2oe9mkuWkj
7e3vwMnQEsjd9LFMz6b0qVDHY/NuO4DY/MhCCaB24qmh34KM5HF4TtFLiLs3TePmTDc6UPDUJqOi
xn04/Zt4dzU+W2TxFkZGJHGEPS/ktDN9mymI/lA85BxndIMdzzr5ZxBShzzfFbthJ/3UN9PL9Vv8
yrKw8XPWjRqxxPK1+x0FzGH5Bum9bLLwkcdVPshl76rz0zK5s90R+n+O9z8rF3Zdrqo2zyXsx+cO
kY/F9Zqu8TN+GTjZKrWsJbcLduI/+yy8YtBeFlYQln/7+g4R3+6QP6ioQG8WQJYvduXjHU0FMqGi
VCKWTKVgkacosDQe/OO3qX5e6knmjjmkefnnb2Td1iu99mpiDrYZmjSMfwi+om5RJLdocbidHVaf
7VGpd3M1GnedU+l7e27i/e1YeDVC0hisBMgHgdQVLYhhxrrm+1HoaunHckThKPtYKEjP991TUDBj
OVjvzbz1dO3ZsLZYdNfuzGvbwmLnQUnhHsd2Gt/PtrIfpHdKcR/LH6bZ2Yj5l2jj4mMyLqctKGl0
KzXQX8KxUZNySKbc+Pm3tnZ7Gg7g506bHGNXK2JijkkRg8SXY2OLZ8Yfq6ZSegoMZl8fzLx6V6j2
k5yqd0BkmF3LT3qkfs0n/SHqPgaZDKPiuZKhPQzem3rm6oO188FE5PmTAgucE+/b2neN7D5MHlPr
pBI5FgpjeM63bJChnA7hADn6skLEYXiLwm0voT4X6iA3niJrPMqhtHe0d20D31qjeWb43gbGN2b2
LkOu3Zk+pKrhbpynqygTxBigXupcnGAdMM7lMxAkNQRldle9JB4w4h6m+A2B7l7z4JVJvNHaOsDL
y335ZS8Miom/ZPe+HVkYHBGQAhO33FIGTPdUYv/lqOJVbnW5RDH375tEKpNliRwmcMuA0Ms9CAab
DvE29+eVQxCMCTGanxVqUyWcKOTTvTZDPUF6nsL+Pm3l3can29pJIUYaarv0R4N1tSiSxtquNfZL
5KDvTCqWQOsdrzxu1a2uY3dhfYIPyFNgLKXzYnRgFBgp+mpvIRm6sPUnTwqUPRue4LqniUXaEQZz
EyCXmau5PKGlqpVJZvQw0t4NM5PWk5c9ot7tmfGe80mYtAhRjjkpKVEvo9b9rvp8e6dfMPzimX39
E4RLUo19KJs+P2HwpHdDASrcWzRgGxgm3eWFcYCQ6J60b3bGhLLddFKoL/0LpeqrJ+5yK8S7A+oT
DGs4wHw1PKk8ALHxSXX0n7dXu/qJX61WvC96k1bjJL2sdtxFkkEVYj4ty8xm57DoZgDjPm/YvHLE
KoSrvM+w18ISShX88iM3sg5gbkpaGtfDz+6N9n64G/bjfcOXzt6yYBD54eO/6egu5/Xi09LK1Rii
WFpeCqVP4TxPxlQYwYhhoEaeX0huPGxhcK4jLoCSvDCODPsihizhBEtT1dtoj/0cvDo9lO+bY966
5JKQWuDySm+rYnN1StB3pH8BE+rf6iqCC+rDOLPHxP7ZG5Fr+o5rjN/i3Nq4ltf9O20BWDCagfIo
SBVH2LjBCftxtJLAJXT1quTcfoRl4in6VJ7IpZk7p3o9few/ofq3UZi7+mIY5lOBpkZ9kDkxYXkw
MGVK5GC4ZlBVf5e2nzbO4tWTqMM5x3gGZJnI7lgigqFK6mDhr8AAftVOXe3UEiPjZ+j3Hp3zr+fV
L8GxAcgd6LYN+fbl2S+nTpcnE3sxJVsDCAM0q1DJlv+it3Udjgu2hM2L4NCUDESueAvrs4GQqnZU
cFX/Iqm9OoWCJeF1CptJjilrIkVJauW0pw6OlWVAqX2QVbc/1m+7d9ustdeeWrAqnMpeywFCOqxv
PCgHnX4ywSpf0YlQUTwvPSVUKfdt8C7e+z80Lz21ictIzDYG+DqnX34I1x5NKmax8WuXH5XQ3Ypb
/3+Xv0gpOhlDPhRqHhf/WeznL/HWmMF1boBNTTEp0xLIgXkW/AxO2zedvF8+bvZQ3RXAC1vXdquP
6mmLbvw6d19sqRrsiLzOC6Hn5fqKUK7HKRwC1/wwLNyM+2gfHoAz3pG+LpSE76TNAtRVaMVVZOaa
gT4oJxSaAZcm5TEmn2r8iOBGgnW8h503O4Rbpfgr94LEF5BnyiNLgnWlp6PpXWzEI1Bq2hquydOj
bY63Lkf/4s2xFu/FbafviGaPLoQTzdgncp6EYAfJ/p9xm7vyKQMaAB8odYfDvyjdXV3GS4tiu95s
nKm2cyw6T7B1nNW9tuveZsTd/R6TNQRE27O110dEMCr4tW42IK6C5NgNvtt4G5XoNH+3VPT/12jp
/Yv+19ZKBQc3W4PaSsgzuMnzsF84fMuDggjwYpRR1NqT3dTbeuBfyFVufFBD8HVNosxRbQeJWxcI
DNTn4A31pBNVzV18ng+74sE4LKw5w9x5/gf/GJ2GtwoUovkZaqQH42RkbAX/bhy0XckOWVSgfD9D
Xxtxvl35NvWl46IovHCCSPI3BMwo8c6fPqn3Jajev8tEm6/Syj14fUjF2zaZoa+kAxsZn03qvc4h
uRtp0fb7mR6Ii4qKtzWhuBz7q11EXIByrw1BoIgIihvNrEKTXVx41bpjy9skHbdHPK/d5HIuX9kR
3KQcm/acadgZPMud79NdvKtPxX14Ko9bQwxX44mqYEu46tYEfCSosBXezxCNKad+pr/3pjxV9+ZB
PgWHzgPglMERZe3aw8i4Xn0cUMAw978a1Fz+ENEDSPo0MZ/FDzFcAuszeRs0Vbqr3Gn78rglynI1
5y4sWwyhFMdnVLjA2lLjVFBkjikn+7vh7Uws5Z9sWHRNuoiLbUAZtCuW12LwIuMYPW2V6JbPeXGs
4IhBhxJgDTpTS+B4+Wwwp1N0yPAVbmvWlmdVan7Q5ELaa3b6V2rL/mNQVNK+COetEbWrG4RhQknG
gODQdxxHfCJ1ba7tFjWz2YcGScqLj51vbImqbBkRVjeMQxAYixGKacFpstPCK5V4i5D1Kj17WQrD
7UvIb3J3Lvcwq0pH0uEjdqE+zE03a7vxj9lpkDOKC6n8I/PL8KkdEphxbh/b9dX9Y1d4QiQ9baI2
LApXt2X9pCsynIfyqH+9bWXthIAs+M/qxDdjKOg0jViJ2l7aq5oue/04/WAv/ggGxfcmaLrHNt3d
trq6NobSILY2IQY3hONhTTzKRcSL0Tsovjapb7pSKTXH21ZW1/bKinA+9Ibynr5YsZBIaqq/6szZ
qQW6N/HPPsxgxtuwd/X+LicFXlKmgxmsJYW6PClGUctDEy6rAjtatP7BKhJE0IKNJPA6kcGOochc
K0BrjJkLJ5Jr7HTK1BRuYPRpsrf6lMnFMjPi72VohUjBZzGkAUbeqolLCpt+n9Mi/NikjdluZcKL
qUsHs8xMkrgtsxp8TOH4BLPW9hTbS5d00tF2U5mO2TF3/Gy465VgDg92qpvdXdVGdrmHU2gu3htW
NTGrovmBsVXRvYqSYRaxwQ1ADGjQ2BL5/a2yyNVobDJ3sBvlaxDTI0XCyn5Siz78w5eB0d0+YKv2
QLiSLvP3VTreTlUcRX2fuW0RMNWk1Zopu22JXO4uzszskZ60Fm5s+fUhw5QBhbCDd4WOV4y31FmP
c4i5aMIPVNCV8j0SCrpnojJ8e3GrhsDDaQtbA3mHYMguRiNNJ4m3A9xNq4efpsSs3NyqNzCgK3aW
JtIilEOKg07c5a1J42Ece6bD3WYm81CbLv/cMLZ6z+xY9xumOBqOidyiZVxxOva+lrZRupzWurR/
KOXYuabeFp/KdtpqVq2sit4NhTX6f8iTij1Wa8g1eyr0xC3T7K88nItdP9W9F0j6VvPv2pcyp8pB
opkja6SJwjtRzdKQjKqTuH2ele8qWRs+dMnkbI26XS8IwUMFrhcd3PpCs3j5mapRbngbX856XN/J
pZllrpHXTPkCn/xVElwyXYSoCIbpzhiLCIJgLJ6lzpa4yGh+Tp5cQ2MxS/1T4Mfx6VdPub30fyhM
0lCEykF4iWQjm8cqDjN3HH2aUnP0xpolksIm3nrzlv/TpavE0qJot5CfUBAVNjAa8sif9MWShR/W
supTmKqPrTk8dWE5AKgBb3d7bRsWX96RVzCH0leHKCiZMo+KP+eZrD4PPL8+BcYxV7eipLXjwaLw
pouUKVHn5RfzTSPMjb7A9erpGxuCgm+FPThvUDLaUua8Pu82leQlGAOv69CTvbTUYzxTJCyldhH8
kckBslPEZI+3925tPQyy2xSx4K0gjL200hnaYE1FnLmOEh+K8WRV0U5ipu62lbUv9NqKEKFkRpbj
KPhCow9tdZM+J5H5eQKJ1fjKG6uy/7ht7mpRSxmereP+vozxCOZsf4ijQVUzd47sd1BzMLBXnkNF
+fTfmRG+UJ50OcwDmGkN3UPG5y7Xhn0QqsfbZq4273I14iSSnOqFUfhK5tpJ47yt6+gujof8R9Rb
ydsqm/RviWPUW5RzV6cP1XEZsVb4UpgoufLrxdBanHUtc+s8faJz86BI9lb9YeUzYYOIiiIEIADx
5Z2VIZJjmf3Ta2M/dj/joPLiIDrc3r51K+QOsEvBYiuC/6FCKXU1ZftG6w+/AFsWlW/CLN/dtrK2
X9BSquB7qSrSLhHuUZG0PeNknIVhMg557ftnp/D7L79jhd2CcokHw1AvrfilY6d+h5XSZsQ8G38U
wbQRda8uxFgI/F/eWlG6MJFaKTELBxNzhSBNaDSeqfefb69j7Zu8kK4QTaJ9I1JbWLVaj2gskDHL
cmLs1MrQZ9efohrsJgH/7N02t7YmAi7LIRgCACG60hIiq77Lktwlgsk/dH1sPpSQIGxYWbmnhHX0
5dg78LziE5uXKPbaEiwGapGUz4A9/F2bmzC6ZF38UYvMLnOzqbI/3V7b6lZqS1qsExiRLV0eiaZu
yzb20ROZA+cxYUq+7+27Ftbk22ZWF/ePGfGNHatA04oqzBm87B6bbjwXie6OATqkTrlPunnjOq2v
CtAObJdQ84ignVQuzEKaWFUNohfy/CIIz2k7OoObT9MvRyz4Ot6//xhb1v4qfqCkVAc6A7huoTWU
BqRj0VFDi8tzaY9nJ9iYX1/dSRhdIJRHJNoR77ChRlJSd1ywQZ8VWJolP/rKGHCiwHrSl7brNIUZ
ejPZyhZ31Oqm0vB46UoQwQjPYjNNnT+GaBNkU/mXWkY96g4Z3I1ytBW7XCWMy46aTBgB1UPZSizz
tpEcQVlKQdBUHOlzlpTpxwjURwMvQN1+03tLMX/DyzOjuHAb2ZCJvSjGvfqGzDUo8qRwYGI7rj2j
spM3fZPCjGU41e+cTYcCNp8AKIOzbPMrU1XWhMzZlbCVFGpw0KKh3FfkjTszTePfWBUZPsKqVHCg
nhSiTXmSjLEq89ydoIhSw/FTk+YPAJc/3L7c15UWvhfynwtHmg6dkSbcACUsMlrUuK7Oduqvvdzr
O5UZ/10vj/Xer5EyH3OlOYcS76czjZ/iJBo2rsWaj379E4TDmeuxZfkOP8HU/ftolFo39pHcvr3Q
dSNkJRB94avFHLJTtaSmMEyhumjDd0y+6o91XKufbltZO/0GUcD/WRFe6diPAqlmtAhmD9PLaOxY
g3RQsuSvRN+wtHajX1sSzketNrEjLZaCXunc1i7eUeVkeCQNNpjY15yWoWgK95mqwhUbaTsoca1I
HMRkrp/aUTLdMJEzhO5zf18N9Q+j6vyn27t43cPhUOIhKWHwtWjXivcsoupg2iWOss6Ax3cVMA1H
D+5aLdg1eXzIJClyOZB+mY8HWx+BZMmBebr9K9Z2mC47g6MLXRsxxOVlH52qKuKoztxpCj60aXKe
1PEpmTanV/jfXCTNL2v9x4x4+rsoCesZM3btD7vIJAMzR+MXFR3VxQig6QULSzFAzPWCZMyokLbk
yWU1noZCmXedSUsksc1oa+R4OePignjdUC9hLn7hr73cNzVoxiQLyR+CrFIMV2/04iBJPe+30qiu
XlnzvrFqyc0yqclPkzTL+ZcxLmDr1ov20PdNtlXDXfuSZITEEzy6RIHCL7KivuoD0yApLDrFg4Qq
OXQV+uP+2KW/cWgokwJze4FniZKSvjYMpiaBHk7LSPU6SqR/xbrinMLS/1XpweWbIrm9aLupIM/E
clXT+FmSdGPm+hpVt9A5KfCx5LH6G2+etVDrwRWhkeII10CbR6UoNapiStQrp6ZznnkK0qOlFRvU
MteYs2VBqJzoJFGLkOriwl+9rvSj7aSYZAoSTg0/r+LL9X4KS4ep5UqS3wbGbDEv7xjvw1EeDNes
ohaQqOOr+1Ca4j+XAXjpzrJa/bmJ0upNzTjTO/D70Rbn0cpxIrShekcCSy1eBHiEUy7ZUj3SnDDl
XRzYntpPXpHm+9v+5xqpSYSxhKdkFBymqykppXbkAO3KAmhs/Gd+tr/HB3kEAAzYHJ3bQ3DIpY3T
u/JIXlgUvgDNN9q6eVy4EoOwbfHDGtLjxqJWvMPymZdWArU0+gqXH1kafL2aaxa1TEPpIIx1CSqC
Rai+PdIr30IdrD0lF/YE91pqQ1I2BvYaNBH958oLd/K5OA8fp5P+uLG2pQ4teL4LW0JCphR5GDDY
Rj/zKP3ojsE+8/wT1PYftrkVVr4Uk00UjunX0vcWMSktlOSalExc/u67ObydyHBvL2bLgHAUyjnP
k8LEu+jhyIxyFB2CsNnqZq3cJOhs0UoHFUyfR2ze16np9Kli8vZN36YQCdqfmf/19jqu4bm0EF/b
ED5KO2vAWCdsqE48v+tqvXqe0tw69FkOqD7r5TeRHk4HuTbizzMF0bez/HZUCThwP1uHf3W9VHYh
Vl7jrVcnOW+UgHRz4EH8JMtpeTK1FoFBJbOPDMWAkTB9hGhqJlhzY6C3MppT4OVVakJ1r5teX/T+
npiF5GNonQ2Hs/brIIlYnL3BLxRTt6hyKlPpSaQ0p9e8IVO085BW6r5ue//XsxsahcDw4M+hYCtO
ncP3KQe5asMgXEbPQeQrbq4nz07ZbE2orRxjQIzEIbqBjJUmAhktO47zgtKPmyCptsOZ/gzN8uft
I7aED8K1p2mE3gNDNhqwbMGlZdmIjmfrsBgrckdj3Ic6s4YLn4vdb+zbNfCU08zbA0aathFGl2/4
6o10RlNqyrynOrKbvGmf77pPhObLlPCiOFjemY23NUa1eEhxebx3CLryFHF2BZOp05qVrzYUt0y5
c8NhQaDG/Z1m+fehJau7osg+twlV1l/fVerPPHvErcwOCAlOVgb+4C/AHjlAu9aXQ3hPu4+1Oj7z
n2wV8NaOPnVVdKaIkiEXFDqMvV+nLToTHJPuk6TfKw1EJfGftxe0chRp6EDnTsDmUPIW9nEoK6fL
DIk6RWTf96qyp567cRJXPhVnUDUpCSIhdNU5r+woldKB+kTnK07nOsZoRrtKb/vCTatm/DaGHZQ7
MKmVnwcCnK03Y3GlwkkheKPxslTCUakTXG2cGIkD8QsOxHbavRGlDNGYfn3Uumzw8qaDeGbM4pNc
m7aXGlL6G+8vpX4D+jakQeCfFnY4M1W/T7Sa2jISS+SO80PVgWEm8/HKjGE+e3oAt30IfFrxcm9+
Drqt5GflHPELbBJzaK95m4VDG0gxFdmYX1BNsKVqZfumbnzoxJt5I1he+9KUs8FJv4RSluhzuKqF
D0G/my1TzrJRncw++Y6E64kCaudVmfw1TVA7/PUj/NqqEExNIRwIls8HbsLBo6PoSn2xYWJtB+nY
LGk/EguEvpcOTtX6oiFo45ZMbQ0zlMoorPwUNxuXccUMxQUTCRBSDur2y2V97UctHrZCBcgUDOWM
9tvAM9x/yfHchrrrbLnOtuKQ5YcLl8PhWtI3lqH7AGFwabEJc0evLa6/me7qc76Qn0DfAyrsmB3s
zJXi7dh3ZZEXJoVFZqk8ZaQquVtMe/+Ywa+Qf16UjGvXfKce/h4J/43OHueeFQICIHMxlt/0amMT
sL91IweF29XPVfxjDD7oPBi3j+HKg3thY/nzVzakFhlw3caGo/PlhuAoFX9pkPVLyR+3Da3csgtD
wi3T4VqSIp8N7MugchlVbNwsHgYgZ9Wh8Mu3EOU9yNH45bbVlYeCMTK8CJP14CnEhks6lxZxIoDF
OurkFlEjDXWjXplk+dfjUYVqCKEEER+VGlFdzCQPo0Afctm6Wa12XWCWOpyXSLXt4tSYaZ6PUMMH
cjN5A+/x5xFS+rd92BXzLsmd7jHW1DF2K9DHd12XZR98n0BowyFcDxqQJzJjgxIp5Ucan8JHUMsq
kkoTdOoCHF+GmnItvh8O8/7vvCoIUeeVPT8Jf70sfZHmC86uCpPZrnPSfMNJDUjaQpnel683g7nh
GpYFiJ6BITuwHvg8RnyE4AONq6IvwN+6cjP/STF8cinS/SwTE2xjVO5KqTY29vTaMdCwtuFRNuHG
QMhTcAxtkOemUeo81PHAUEKuhHujCMtjPqj5+fZhXjVFUQestI6Osi0sTrO7AfkG+K11qpuVE38w
qvBYaO3pvzOjXroE3SiifnJYURS177tkvpugZFb9+JevJhv3ajWCEx/VQtMTDTO9n5EV9/7XQdY3
nvatHRM+jmrHHQLQ7JimgZipm5012p/1ZqMifO1kFBWYJX1x9Ixw14IVqeRY9U5LADFIAOtK/cGI
ql++QdgAl49mMbCIK4xb45u6VFrYmPsKkg7tvRpnG9Xm67uDCceSaWKBsSAguvzuvV8Cvx0x0Y3x
UQrtt3Moe80YH2Zf3WlNtUFCfP3yoMoN+IV/KFnIoixtYQyQ081Z7g6xbXqzbp2UPD7TXJ3c0M5/
vWd1YU1Up3VyP0l7C2tGLp9qW74Ps+rXD/SSuS7ikvRamGK+3D+p1aQ08jGhDF3kMXr30TS7jaO2
9o1e2RDB3Cr8MK2ekKYiCXlyesWN8kfJ9h8mnVF7S9oIDlYOtraIxKp0O2jjidl4j//0m5jGmN/Q
0x9hIDmTvubHX/Y3F1aEx8GuilBT+6X9VtQ7bW53eqZ5NnXZ/86M8Hn02THDOsRMFJqu1pKVBrVb
+3/etrJyqglKbUCvpozgl5i39bAflM6MFaDtOzl6n3aWa8qTO8B6fdvS2scBqMKMCaWfpeF8edwQ
eBmLirPgWoNxT1X/DHP4homV04Zi2T8mhOBwsFuzHfKUVF6T510R1s8zJW1PHccnJUw/6KERb5y4
VYt0SEnt0fxk3OByUYlaprEsAXloZ8XL9YnySL6L6K6lWUs9yNkwt/I+LMhhpAQW1BncYpfmuiTK
YWrDHEws5xw13ywb/lSNdKsAs5yty7Bk6fri4+DmpEQnC3aSUqJe0eAayr5lhjWkJRPJiRm5LWt7
qAfJuSN4NvfhrGvHKOO8/PJZITgl/OWoEDeI0K3IlPU0yfiQpR0YXjXVwRn6FWP/G1YoeVJpQrmV
pvPlblZjPESqSdGTPP3Qt/3HjImyX18JVU6aZ0zMEASJ3VdtLMJIU0HfBNXwBVb075FBG/32Olbu
8IUNwSHRz4zTssJGY6bLhEZyn/Y+04C+dTLHYNiwtnIGAbpZVB8MzgjJ+uWu1X1iKnGDS8+dsDsn
9dDtfWfwP2RdFmy88Csug9Cfag4ZJTVIsajTB01vJzrHUJqt70rT76ZA3njVVy4wJhbVU6rEqJYt
P+FVPunbyLy2GavR5Ur50oal9TwoWdnu26m2SndMafd5sKTSdLz90V726fKOARtVKbpT5MT7imC3
3CmLKM75amofnWazYsqlj+8TTf0YamgPWGkfe70Ty24oh6emL/707e6LmjE0nMNXm9rKH2VT/ygy
9RkHnpO6xRIR8NR6TscwnVb4lqtmzgSO0wYeOCvKbpJM1Zum/l0WbmmDrDiMi20UnDuqvBCMFjwj
imZp+yxOkgNUSf0pmRIqf9WQHSUpZKpHM+Gczrp5I8xYPSiAe+iWEhOCdbv8iolmhGZvgyxtJupg
hymJUuhJtGbeus7LVbr8aMpS4KPIKuODrpRyk3lo66FcHrHJyn+qrc58t5OEzzFr91LFyL1IkeuT
kcfG7vZ5Wbvk+EPgistYHIT5l0usxxlEqbMskUaJnQT3yfBGCcZd7W/RT62tcZkwW2Qmud4iiKMv
TagYQiz5rT+ZUJil8mmehvQQjapylCNYPhSG73aSZcQbt3Ftka9NC75FkgYlkTpMy2VieH5j/mXF
+qFR50OZxfnh9o6uObIXWiJAoItzEdz/mEWOOUsY61TjENrM9yX1n6oV7G+bWd1OUA1sJBhkiHsu
P1wfINXZTLzZka2Hz2kZjKc5htK1l9rZa6Qh/liaIwQxw1Q83rYsogiIR8CGWHQdoMCDblik482K
RrFa24l3C9letJ//SKMDrHU7DcKB6B2NxWRLI1gci//bJMuEM3Fp3Ijy3H3SIbpeD9lO/cA4/C75
oO3QHPDGz/4Ztddzcf9VPUC9ocNeouyTgyK5E6x7W3yGwp6//Iol+aS5TJMR/3q553FcACivtHSX
Q+BVpWe97Bgn/az5n8PmZ2BswOREoMGLOYC1oF6Zy+QZEcwZcoIyU+skO5KOyFX385vIM5+Mu4W/
rPp8+6MKnvbKlnCc9FT2a0fvSmwhjIQ+uLFIS2+SgwuX48WMtVQGIdxk/FN85WU7KGtNr/NdhaDh
5BufxsY+mM1WkiN8KLqYVPVsKkQg9JcxP2HYt6ujdhjpB7uS5VugoGNm/bxsVtVvij+N39TQyX9G
tlJ9qFSD2d/bW7lqnB8AMgxWnStlhMzUkkA1KYFqlWEeZuahWkSMjBS+2LZMvUIOELbuouzQyNXH
26bXwg6DqJBuLkQ0V9684VcV5bw0Vq3M8uxw1A9x7ncDFDhdbhef2i4YS48+emH9Wkz18mEBZ4OZ
XEAXjMZfXg0zNFO6aGSucS2fRlk7t4rxX5oQrkOphrU8zVK8C+JWvtcnxzr1jq1sPIhrJ5R2+P9Q
dh3LkSPJ8otgBi2uECVZ1PoCY7PJTKgUSIEEvv4557TTO7Zj7zo93VUFpIjwcAEeEdgEPwLlv/8Q
wTKC/0wQdR5lDR+Hey+MYeDu/gWS+wcSCTAyLFQQ27FSgdH+/XN6N2llBEYMg2f9aoJs4JLE1NyO
vYQOYvJeQTuErbFaQWTYfNhdBAqWenkf7pjMl7f/vW5+dvef9QeI/CB0xhjGQXPy9y+DyS/Y0h7q
jzTIeIVR2tL0xTIe//en/NM1DM3Mz/4HRvxf4mjoeUc1/1Xl9E9p9+XRl817WId/62b/aROkPzR3
9BNokf4c83O06oFcsf/QsrirUGNU5UA5vhsivlaRV/iVzp3/L9fxH8vmrxMHKx8kbLif4qL643WO
oaDEoz/XMcuekFFz4Mn4BrPAf6lk/vFjMAYFdRoXYZD+nD3/0VegckyWkeBj+onvcLxCNaOr9d88
Gf5pOYAEhlkwYtn/m6CZUjgEo6EEqSgz6RlTTXIv4HRx+N/L4Z/OSSgCkQgFnROw1j8WHdgLc5cK
UAv6VpnGznm3X2wG+8FFDWcmSbKTfpfcu8SKp//9yf/AeUE5iOieH/883Kx/3g8L73vZhT8zUrpA
JR15wSFs9a88gVcxiA55E4zufe7Ccxsve6FiWBMM/XwYI9dVNIE5HJCMfzl3/vuZ4yshGwsz/gRp
Uv7Pn//Hm4Xb1pL2CdR4ULFZWsEVIU2arC9G+v/ehX//oD8eu7Urni/Hbw9lWxejOdNlehyRUMJd
+vt/P+f/3okYryEN+keeBPLCn2S83O9ZbgV2oosMtB/jSBHHbIhYZdkD0UKtlvKpKK1axb8R4/57
cf20wdA1gu6DbNA/7yMGxwdmIizhYVxxgMM0mly3knYPUb65Boheimzlkrfk39I9/9ih6BJRE/uA
ZNDKxQWSGP/+HoVHf4bYP0q9fF8kN2DPl6H/bx4asJX7S4v3H2f2nx/01wXzHwumgL5fUFjoNNmk
ZrtUfaZSZm6g7rVwOckdyfylMms0CbODrVoymEqhoMz3bAxXgxhahR6lL3LBbdNi0St63bJ0iti1
XKWe1NNM2y3PgBiswUSvvbAgk1d6MPNN7Qm1ByjclZ0Zkz8IQMwiujfL3Ia3LI0V1OVimgW8d7d8
QOAhiX04G4ZyU7rKrZbtfTcuxeP2w38r0zXRrvGTOViPfT76rE78xXp1zJJBloGjwVsXQ6n8whGm
ttTZggA+qNcjnjXR6EGsHCba/5lokBBx9wsvujpcvXFD7EnP0B2MqLqOYrFaQ3cx2I8FAZpjtfK2
3w/I53yPVoPINj9S61cxDt07eGKr37AxSrZG5DCIuMSxkZ/+ErDoRMJo8+8COsgPxCSvpG4Zy/xD
uloX+FWveExMyfIpwK92ERg7Em7gWc22Ub8U7Wr5IRVrDjMvb+qe1zSTRckVEY+iJfn81KO6UkhV
GDeMn4tR6p0RYqZ7D2Ha0UMAHaN88TEmTw904VlSg3Y0ZU2MoCpxJddUwaN/3vp4qqbchqRZ4DG3
lEOyxnAuW8Yw3K3xpnDCUh7nNTq4TNzEVLOsdmnCEoSURjYE8T8Mkirwgo5XXMFm4Ri70X0XUyIx
aIk3YupF+xu86lgbRCdP2gVGhIJG0HEib86rHeVbW1lmHEhZxTDj8hDBi5ehzy+FkopWyN0ceEM5
pUEtIRsfdrKFJKGmrU1MGVIGswe4b4EMP8Msg5etp+TTanzmQckS67ja5kKPMAYJadYQEY35DViS
sADoFKqMxmyK/OJ89aCW0mYr6inRBUpht3njnediTx7xuzo3NDAa0v45br3ZPKXOzL5rloKIX2ae
Vq8By9gbkWMHwn5uaxJ2ZL6OXKKvVnBAJexqVAaLvZiO4M/ncNE59obC9kku44zxAHKg7FeHHPqN
1JkWqNsBslBf71bIQ/uKyi2LyjUB1FZypzbxgF4iKX7ZGEBd1Y9RH1ZJuIi5WhfDu5Ly2YPCE3V8
CsnLIKMmSRfzgh1ewIhqsMNzqI2ea8pA10Im6+B9YYZNv9sVsNl+nBhgM4gucNLCiWlBVoYJ5Ri8
rCwgK/TSOUyQnjYV3OiBJSc4Nwz0UnhkSMUPADUMiPejIqKshnLQFldi9gcopqKAh4JUIygf4zka
I19/FL6H3uiJpl6PrZCMbJxl6XuTHV8km/z4A0qezaldHG9ayyNJEI795WTGJMrBreW3ovfm7HEr
5hR/EWJdPXplshaDfcmyKYLFf6gTxM3qwfsJu843na8naG/y4W7QOKVOqFzjopyBVbPdmk3OXJnZ
G2FMiFmRhPpQb0Xn5bUYRhnZ0qDaGt8CgfnsF4mBJP7iHsncbzQaAG3KiBcr+rcU7STuK+hiVEca
oJ4u/hhdkYiLVdvcyjpInBJ9ueba2247Hk/FKUjlAseNpOBOvPgD4oLaEoVjiDm8jouZwFF+XnqO
wCgWFy6rU8Lb6W0AHaQnZYfcHPPlZdOskR9FfeX/nrnMYkT1+A5fqRRZp+WbGSUzd9DUu+IIl5x4
fmlxkhfHMSNh+51Fmq43OOnc+holsYpOfcpbXSEhkiB3AmspOSCbak6rtRXICTTpwPxnXhR2Pacx
7XgDNXWuAX+qeN71ybzKJvKXjL8lSobw2s6sE82qHTqVCbsTjadLM3KAiVYQXysp56heJMy0mk6Z
NjqhcyHZPiSr97aGPH9ToI6Lrkx82XZNH26KutqncJ6BQTwJisk/5hj3yxzPizO17Fvh5SNyUUcg
I9/4yTJtmJwyekgG6n8b3xj7NbvC67tqs8TOb9O8BQVYFS7zpxzzmE13T55v7IqjUQi8Dl+I9DUv
2tHNYMZ0G6QV2vkxL/s02aJHHnH6W+Whk2fHYnePg8BE+1Wkur8p0jkEAY63DGHOXhR581qJPAym
rGTdGuAuQrS4xcwO7ZZQNeGk5W9wLV+hPQJuhKW6lNLjS8mFQIGAhpST2kFcFGCTk2w9t5yE2QMZ
wmRCqqj1vxC/s+p7iJDCbq9lEcnTghN7+l6hcUKi3U90SiVT1O1tqTKrXJn1CK297mVovUoQg4Dj
OFM97BNtiNSGfBWBxMMx3JO/xJSzbsf9fCZnTyZzUgMansNvaXnm6ghwcPJcEH+DC/I82EsGfeFi
MRhYIjDUY4Lftl+3rotrOU+W3ScYYXJay24U3lee0Dx/Tn3nCC2Jl7TFL67F5j+QxW7tNfWtoVej
EAM9BKQ3cFrcunCtzTZa/bHhT73XjPUbww7ewKuuPONPuKDyYpXfrUqK4QElz9Yd8hTwBkYRqLEh
Qm+RO8BI3S2jb24U0IkJTVOmo8dhmebknbjMJfu21VF2lQMkso8JX1PR0EGbOMU92kvxHnRLVi2M
UFd1RksAjnglv8eAKrLHP5vE5boMPYDQFsTrrfXdZzwU9EcNGbwyNRcLQGYaHtxIl/hYzHl+3nqi
TrDiB4W3IxI53b3a3HI7thy0sLZl+TV1ZLzGQYnOh8vwtei68XXZkrlF+Wbps3Wz3qdEjrsxNwlv
FrUOaxko6cG5mnpeX+WILrPlYLv8eslh9KiK1j9jGMvzfYwRxnTTD5P41as8ep35EOWlp7LsSwQ5
knawFe+SPh7uIwjn3il8aA4zhGmIVM7Bg2482xY1FPfqoIUft9eBs6s6wk9haevV5O5B+PB9rHie
t6pci86NlaEM4CUKJvixsI6ozxC+j0sZwSqtqNKpjXZoDcIKNk/qWkrTFXtvGPO7VAu7Pepx5vf9
QtkXYOxO19rGfQLEm2+qXlYUH5NT9CY3CGKhgTc3Xtu+ogB7i2T/LDIlK6WiAWIXQaAGQR0RLMsV
2dQ+SM0zTKzgXZWYoYLZv2pQUOYVyPQvvptMlZL0pSsyczWzddqREEUst9ntiHa2ZNyxE0n1B+pu
tvP5lj21iZ4/o3UieJHj0nQp/1iy4sZjqHq9Ytlus4zT87D22x73ILtK2mh+bym2Q17IUzvGQaV6
4dVJ37aVs3Irt56DnNgGwbPUszrMYvFue9wDfgWXm2W8zoY2uIiURzsdm/msI+HfOmuPWRyMd4kl
2S+o/JdnKddJ3kf+EDdL0iLqLdfYUFXk5HSZonYi5YSlmNZwBijukbIenXRqIlMFKQAqOFmDK0ZJ
pF46hj5ZcP3VaZ7WmxJ5vdrN7PHNvy0T3q4viq1Mc95XMJxAkcAGtWOChYitSbyjSxVOhny+only
TKcZKiTA6HsvyPZkNcMp1jPDxwFbR6cGuRIX+VTp1RZN0MYvyTzPTcai5AJoCQ06btBbAQoLKNby
OZQeDI0zvp3nsCX3Wm7d0Rc49FkYXfQYnv1iLODAF4Vg7EdT5Wgagw1Z3G2BvEI9gzCdNsPhVbjt
2Zh8qXHIQtLXBjtuZhRuLkOcIuZwZRvDZgP3flqZkN5uW4d62cKrqZjmm3gekpKnP8rybZ4x3o3y
3TBOmIRkmYTMNE9qYbLwbE1yixrkwxtRGpFizbAip61aDYG4YUCpB9zWni1aWkQbbxq+swGeao+a
LVrSfS56BK0xRk7SRidDeF6mamDV7BdVa0cEEed032NPo/ccsrpgvn9yfEt3iZih5bHG4cJxoPIX
iCubcWtUC3boNbRUQFLHgVYT7h4V+XeuQHShkNi33vBzsCebPfq6G3YpDO1KYJVn3qFGDTd4nXrR
hDYJMR01JqWvhdZBKVGHNnnOeDVS+bkE4gOoqrvyhvgxVpmqh149QyseVcqnSYX23DUYjQ5Hl/Wy
xiWj64EIve+GNTl7LfP2uW+Xpyz+gYo8HTe+y87CgtDvWI8Ga8DxSZWoZtzElZALyukoPMIGgO/N
nBwknevC8aTZ+mm4JbQ76U6buiPI8dS2x3v2bAST6uB9VmgmAWYgPprhAWO8t1VDPI7HfgRWEPNh
qgKCamQaxv0aI1Ci7ewVcK2tVAZFPA3nq7jFGJUOSXTEqvKqcUJlNND+JYQNRgnIutrI9kjdIBDk
ps988h6ysIMDaPbaR1NY6SU9QN6SlEVGb0XSPpl4k9W2iPuWx68UZfsObRhatFjaO9gQixqP3972
Rb/sRhhS1P4c1K2bEHVesBecs1HDO5zN3QC6ccF6Ua0J8yqfaHIka8gacA0FvJKIqLpuQKafSeZy
4hmIRuvwZQI/rcF5gs0VEMma6uyzDc1N0K1vcBl7FUK+zWa+Cef8uqPmRhTZjqEOLjVcxVLmec8d
CW6mDGa1S84QEq7yk/PNczC394Dyo122BTeBXSlctJT75gsUi1HSCTCcJr/HP4MCpSuXYfQblN39
MZ7DbmfCdKs8b5yODiQlXvKkJ5csHoArLD6WRY4EdKMjDOt17zcaDkp7rlV3z9JB1bhtxnNPYHPV
jqu99wVvn1mhtqc5ju09IKloZwvLLgJioz2kqv2Vsz8dJmd8ddXoTUnesKWX650vFDZlugQdsiKQ
A3ZIRPYUJF2M/IQVstDSm1PN63ZjgV8OYqJdJX11UUm0J5Hvg746tE0QxPp6cNJ71n667vLOVzUe
5CfxE4AA2Zw167LRo0W/VRq6bCftyxXBollbcm51w9ED1Gli4AqQYNGma4cglZ+4z1bnotwgYz8U
BTm7lr9CBz9UXRG4l2kuTLOMqzwimA25Vn46n4dpCuthoKCYcczjzXQbR/P1kLi4TvQ27zITrbew
5Iub1guWXS/0gWxi3ZEA898W3uvErfDKYVDXoI3Yr0BEShZN+uAtaYgGaPoI0m27NobgXBOqGvlm
K3/LiyPImsXJnwZyUQMeC55qgJBmZDTgoEmeyFwgLK2HN0gY0hs6mGsm4qUGMw77zs4RhHz0Lt4c
2xcEkE4rJf7B9Mr6bV8xSAAqJ2H3ajH6r3rhkJuA1/U1GjXtAQI+bEVkwBvPMLMaYjj/j5TUQvtN
tpoUHrFdC3d+JPaudrhG9b2L9YKuKynWsl3EIXGwsWn1cfARrgvn1Xel7adQ61TNqJX3PQzu6pyS
L93RSyf7oxiRozDOu8hjw1WM9mGbsrFMJARtmDVvpc/zoswKi17Hd6QB3xCn52Kvk22BR25RABAe
7gHBnXBG14aGn70SL6NFnuqotlsDrlslEoP6X/K3bBLxbuDJV+C6oVmz+JNRLKHNSL+iDgc0MsCO
4RiBS5P2pQ3lVd8uj6SlRYNOBxJhQHELhFL0JdFhW5EfW6ZSsPFZJMFDkE93kBEXN5BwrFeZHV6G
RR2mEK04AJrPxR+anI92V6SSPKctDujJQ8pXQgrkjmkEqLjxDHGyd/ItDgaYALkf98v5Ku+HpYYa
5A5X7FmTZa3YoK/Ak4IRIgpctsK7pZhHsI9Ue0KoWI25wjtWdGWz8RKukK66/Mbv2+dgXW7N6A5h
vCFRiAYf0QguAF8GA89s2u3gNkTrTOTwmO8R5hvTHv4zy4zvyRnAyMT01WgpVj4jXt0FNq3Q5PSl
n9IMYLI2VZLp7MllJJAlIkHjE0rqpYSfO6DtWV7kAF5URnkHPcuAuyDMrqYs2MMqq6tnEXno3/FN
hmF4Vks+wwJaYQAxbXFJrSjqFOStasO9HfQTOqbtHCZKlGuw3jhqv7twwz3O0wBx16OtAP/Qq1as
Ny3KVeBNwR1SzQELjQDVRIrlG7uPmYwA5xQgszQwX20hshv4YUDI2dqPlen3YQqR5pNwrwIQNpaz
DO9GG92Rcd7TFsi9vxQPMFYEjJHkXxjP9JXJgLx1KfSXxiw93qlG2dKpV4cuEg6wv1MaIzKPQvYh
59bhagzlziuA4RgVgu85ysZmItktxXQaUqNPuQdCXNQGW+OH0pwBFSJIaYy/oR5BCGgePgkeg1my
yMqn7JuF/T7okwsC+iBtV/lWt4QezEpPaEFvhCM3iqAQUtFc9tnyntP2fkan2Gyy+81QoZerZcd5
s2/hNrblJosJRxzsjoKZABlMf0Pbdq1sdgW/p28HkX85Gu9jkfkR5+Cp65J4B2buxdGhaFzSZgDY
weODzoXI+RfJ23tmBSrBLZrvsy3er3nxGdEOzhezA72Kxy8wMruNxuHiCkvO8Kp/6zpHYE8SvILw
O1WqQw+f8u2NA/LFU8kPbb9Od5jZuJ0BFbLyc8inpu5qQRtx16dzdMnR+Vp/SaowdWfN2VpjHdcT
Mee+IGOJ6LTd5rr9bMBbwdGE58Ki337IGzCwvD0lGOFUabrG59H5vzFEeCMb8xrcWY8bobc8Wl99
llTG9+c6ph4UUvj/Kt90+z4cj5nrz3pjZzhWqir0Uv+WTMWReRq4aNh1JbOoOcRSwFndJqT0AXg1
VrboJ0V/6hd9jHkQ1uMEXgScku9py3H7h/lXOywPlGd7HI03beC52ovdN0ybdAlJV3RQif6Y8XvS
ZXIl7qomGuwXruFrpouuKUbUhgsprqMgr8fYu09JYOqRszsoRzSqn2WHn7eTtn3PfiwWDRYkKktI
epPlGNj2O/Vkf4DGCHoMyg8bmf2yTaa8kh4kINOmv6jsSB04+a49hBrK+Jl20303hzdea55R51wy
mf4yvUArvADonr00K3/Q6yu2wKohhl5Jt1O27wVmnjl+RyutKW1OWdNJrS6LAmZNdX8Z/OiUkLAu
huUzcNErYeiXW9W25xTfpQzR7RPgrJhZemE1oyHHwQnsynJdZ0CA4JfkEP2+AkIU4fDY0/jOtsFd
2EJ1KOI2RB42lm+2Js0MSWBJUZiB6ltNLOmOtM/1Plc4feIJbR/RzxTaFM8A5CRkPMJe4qnw+Nmb
40OmvathDo9J29bDlKP0pckeg37IQaccVwOvQ2jhD/mWvq2WvBar2o9Djy1Jjyu8qkvEbdhSeRss
g9Fczrp4yNOeIqKxJcD/UW/4y6HjYVjBn+xMUApUPPJMCdriXs/JFWYXtQMQAeiw/+Q8ADzu9Uc2
T3PpwyT9qAXbDwZOGLhi+ks+AhdPDS09ox6B5iBXFB5SrZeeFdRxVoKqnXPvGKmoGZcrbIEGwp1m
Tn+1VNyFWtSFdp9jJM9errHlwmsVTvcWmG6h7V6E22tXYPAC7ohj21Yman1gxqujEadaH5r3JGwp
ZjHdaYlNXUyxv0dDfQcnzz0AqT3swZq5aCuB4Y03hJhMb80iSdXBylGmGfxMcbRG3Wn8a1SlSnRH
qI0C98hz9xq0i0YORfKgE7NXPmYvndzZ7cWo9cK1vIbpeVbCuWLfy6kJM/cNaopFSiymzaTfnli/
vqx5+JAIuPUkKjnDZMrbL5zdr1hFlem8A/cl4AZCKpsmN2mX3Xl0umB61YFqRA9cx+85y34lOnmF
Vi6tkhiLRSa6AWnoAPkBxahLSuDF/nTQ3XScJ2Dgep53oUi/MWTEllanacEJFfsHtmWlnO1TPrJD
v8RnYOmXDjgOnafrrmD1pNO9gvtlqUh6khRJIkHgHSjGaBUcEW4DE7OmJWYpi265Kdb2rAN27Nvk
KpLcAmlbMStM5/ekXaqpsCdGgO6P7hrInEJemNr1WLGeNlHJKL9nbH6GY9VtGyApbpmG07a1MGpc
QMQwUb+fjLslhqNsyZ+QldeI8Drb7GHM4UTMxwaXNQB9DJ3SqLuafXtsu+yMV36hc3YX6b7uCq8x
jtyicJ7wKPM7KszeC0VFctLjcgDbEE0APJRY8uy5kVRJB6lygpqPT+7aFW63unYH7HbEWYasji3C
FYyD/2Yg3lH5xQToo//MFBbV6Mow7KtCuT38UaBoGi8LC85ksL/F4L/DG+Yqiqdnz7f3yebWxuaZ
VweEHxGU9RAlZqd+2Erx9OoNsgaQ36yRQ42uqcEsCB11EEWHSdtqFqSxqW3WNK5bgDiln7e3kcQM
dhPdYZjSa9suH1uxPALGRUc8nUU4nTDXOc0aCuw1//bRxSHVPI5LhZBks9prDZevik0ZLBf8BhwK
HJvkHfSsb2f1Q8oFMm1gwQCgMqkiv/veOhyRcx6wE9Bk8LlyRDMyaRuuIngoTCh2kuwU6UQ2UxQf
pQt3Iht265a8rGKoeIvV5LtrYKlvJEHKu+5OFIfMJIEVJhlQa6AW+fpjCuE+fBGdQtdWWB+7ztu+
g0nV6PSvAlQU8xDWSxfdkBD9w5Lane3sqffXbw8MjxJ2MhcwETHvIaUgv5auLxUItrtO6yMCQe7X
8AFWoC+x76OszuuU6oNNMfLm/m2iNqRCL+27kD7mVMuZwFIpREQIzlH1CK3uHXA6U3a9OcXb2NAJ
eM7iAEq1ROQVBiBZNct1qURrHXoao2pIUI+Av3717dDMM4xjC94/xCFcYDy17LJ2u4XW7nmhI5z3
NnEgzvsd9MyhDWP3hd9e5UjCrrUkT8mADnBaxx2UD3W6pSjkbHrJ1+1jTZPbYgBIAoBiN2ENVBiH
g8a0bBoeGwHACBafssAeBzTOiWH7ENmnkWvRpkCOBE4PrC9SAZAcFgSLrFEa3m9rX9NxLW234DBP
LnQLPwQJfhEOZUehd8TpnxW879IRard5Aybtx/sB8yiFTPLcFfsxwX6fOKjL4G1gc15l2Zg3I1G1
7u0nFROCaZLrXqB+NYs8urCte57VyqlnHk7HjZoZG5T6VWokTLu1Ozgjf808ltDnRIfZpH7Z+6Rx
obr2DbvKZXcV6XurNFDALTzSdD0XfXIHTsD7sqaNLDAe7fObhLy6aa51K86Tzpvo54em8Q4GE2c1
xQcu8zrIvAfYopw84Q5wWro4t1D4QcyQWMX3oKnXNP7xm8y9I8ph2PMuBbLe1YSNOvnDTkX9Tm/P
GnPQYGrPYOdGzTKN392QP6Z+ENcsntI6s/26C/OWV2gLWMU5ELFEfIHMj7wu0DJryVC/pZi3AL2d
K8QujmXYrqD2oUcZ+6HpGPydIaqNfsbSX7nIr7cCo5Itu4s1zphxCO6WtkCIhPgyWf8WseHkBwx7
ECPXKKe4lV98AyK9tLfSXCy6kVWQJ6is3nqjMLWwPWYfdoKNFQsxqlUYFMLBD71igXZgxbP3tgcv
ULcq4LXnwYmLmPbbX+hhdBKpHBI0fcA4efKEjd9M9EUQfz+G+aGLsZrAMJXdsgciWcmsaMZtDMq2
1wDM0MhO/S94PB+MCGsV5TXx0gUzCaikEN/NarLEuo7YQq8VEtx30gGfNSxIMa9EwxbEFos2aN2N
paECjIQ87pll/CJJB+IHWDpnuepon6dK7SRn/Z0SiJIOqP2E9ySY2gbRFIEEQDj6PvvIpo7uyaSD
epzDvvaT3lz8cB4bzwf61HJMeyhhVTCRxo+n79HjJxR6BxzOTbb8cmIB4S3dW7Z9zX1QZUAzyLTH
oPg4Y+SDDC8ztkBeQRHVOL+DTKDUWOBdEZ5WPtRMYt4NJA+Y+QUUCGxOArqRCw9WZEcBq8dhQAHE
RoVKelb7ZBS7ItDXa4e4eosuOeB7BGE0SbZiwfq3DFKjFvu9hS7ph5wDOUJtUGpD+3/r/9V+2oum
wF1jKJQGViOw/cwGB4usRdVePx4dELQeYveR6A/htyAWiq8xGZCsBnl6CIuUsXtkC9pBTfurpFev
BUsv2Bw7jKlhgPcaZrwUoB8g9u9EdHcmSGvJ0XB5n3aBGnxBeDcJLnhYV90UHkScVylagz7qD7lL
Tl0evUwk/iwCeWG9bIB9oMxPOXIDo2H4ZAv8dDBx7uG6qJohLHa9DQ+xm/G+ghpK1x0a22qcp5MM
uyuHGUwYD3eM3OJb7ZjD/GJd4m+vD47ZFFdam0vs4+Ak+GIe/AgJpmmAezI11Iu4GxO3H0bgRwB/
irR97r30lo1PfHnky2fRQ8eaASdU4+0AYAhjIZjLu9chRbgo+1Jd9khkejA8uwmcfkqRa9ZuyxfR
dhfZrExs11gjYtw+9N21HeawducBZrA436buPuVsb4LpEOkRtMYRnWcwoKjDIhbmrSMX5nd7g5tF
OfOZcv1/FJ3HdqvIFoafiLWgyFMByrJlObU9YdnHNjlTQPH0/Wl2+3Y4tgRVe//xYgOAohUjfIhV
uLcbO1hrncBj/YIMcrN6LBS+e4QnOchC7ibvld87bAp1m0wYpRS4R35JV0UjD3Ins5PXtw9uU52a
hA2typ7rNbn4cjmOs3kiIuTcrOpiF0ffTBkVgbpBMcdCnSxXP1dJw9c5m0cmvkc9yaLF80Kd9sw2
XZ7tgiJ7lR9bOnphDx5TS50KQAnkN8am7N3LYgF1a+sJAd13mTibhFggX8v2mk+n2qK/DKlxio0/
fS0PYnVOkrm6BQQsFMq5zl1ATVqOQHf65CX49W2NITTfMiA9luognSs05nMqqkvcDZccc1hbq6sy
e8jlI+3ujbeSb3rnFmOxy+AIlA8KN7cmRK22693havbmK/VSmBMBSr3Z/a7H7F9bxjZAv1ODBtSH
yjbOhay+S6994WAKl1JuaaZErzRsEQ4TtuVFQ6Z/3TlSGZcnI0+fVabKTQlk68zlf05TvguyewKZ
ZxSSZhwL2rOfEZmb8cUorFeSG4zIsO2dV2mkHDZMJOj6klO2rKG9Og/QqOwezc6AKimK5tTQg2G3
RegNErAOHinl06yzM1/PlcfnXC7qr3RKC5aLhvFOf6tTOuCN/i9BAIHZc4jMNv0UDDpZKZ9n8HlS
Rfdj0uFLd9eX2ObeSkWrKEF/7+5wnj28kK0IzSejohv2mUB8YEmxa22syVVmbjLweCQyNzloT2a3
XHG7R7llPLn+52StUd00gT7ab07mcc75yGAKtgbT5nT1wPvAQ/hkfbb+cR7DIVfNhiq8N5aZQ+XN
26q/xbL4avM4cNunWTd5N8qjAYIykEqr9yrU4j5qlRFWqqFcow6deN46bXoyzfwovaPMDdaXLn5Y
OsRZ07B3zfq1yM2jcukozLhUfLnV2gapRPuoOevGhA/u7dcunh/JlWrRJoweuSQ6nXy7ztB+ao4F
YBFSCbLfxbKuOJ3Pevc+0RGXFAlfYnbVh/I49/AD+fqg6et+naqHSbUfvjIRd5JihraCpQOlDAQP
S4NfmkGRMPzmAMHTAOxclP8mXCzA4t1BwiFIc/jHmHesLOaLri1Obma9mwaN4GI8Fr32pIv1QJnE
mzMuG7NYWZQfLa2OFmRNonOf3H7Zp/WM+usg46vNSZlwnkyEUK5/a1mhEqWBFwFqWzu7dGWYLU/N
8sZFceSS+IvnJBKttvH018zz99lUnXvFDtEPW7/zXz0uLhbnMPfVGDm5eCuWaZfWxj43x4Mji602
FIGxcEvAZ3tMH8b0gljnkmZ2WEzekwX8sRBaUfVfebuGWezzRHsX5peDPcSbJJ4iq8q+mMVIvdYC
E7OENfqbFtCsYxIsai2skTHarbFNDX+nl3loKNa8diHKXPdfR03/RRSC/I8B2SGXbEMVwUmU/jZN
gM67+Yqg7TwSYEA8DLu0xuJtWhEHX9hnaH+XqQfN1M6ECb2PjX+RafMfCMvP0iRni6IO4OlDTlPp
Zsh5AAS9qKt9LAp4xl6PUv+qzdZ/ZpafpCd3plluMlfbugJJY9UHTeKTPky3OW69Qf6yFXB/1ztj
MP8mGZ96IE9Ne/VqGzlBO1+tSh0J+t00QG21sNGU5PnD7E7n0Wmf+tyK0rE45w2Ki8b8uVMh+Eqv
s2W8L0a9J49oJxpztw4Ssh4HNLppZxkOqJCjoqqj3BXhaidHI6uOQ/wVL8UDFxw0H4rLtmZotJ98
w9jefcb82u+mld0ALT+wWfabBBFoucScR7UVlaz/3VJt3WQgX/VVVVxMtjlxnqHAmPPvBf66Ue1J
UI01QBoP8WQxcPQJwromIHNoU6CiS1YLUlgS/fDpwYRW0DFZbr4tVQwAOgPEljx28UdbE3eM5Btp
U5+OBBTxCjsvAl0tz7gInNaNfIACQUqb3e98JlIJ1kZq4UXACgzjxVSXrPjqBk6irg5M7890x+ie
rmbGzZfApY68yAhXIz+a6/yZzv6BiFsIsHx+rAbzv4bMgbpE0kCaFUkO6tzkXuA6p0oTW3u4SsGu
of+Uyn0YSiualPtHRciDU7jbDGFkW6xB3Y/n2fq2KKDFrBPla7FRcbwx0z/ZqkgzRsjQP5a4jdf1
/7I83arYPTsErWvDGFZDBwKWXkqmcc+/UP4TpCR5hXppA+GMZzxye0Be3HCceWMxHGP2K8/td0V+
IP0zRNHACc6bZYuTGv4b+yrU+jLblEK+wOtZYZEtD1Npfjs99/Iqmwfm4I+EWG7FWcCR0K7ktjHC
Op38Ku3+amlI+touoE46LIz426nRqdlpx1zkNIGcZODbKP1KPmo9rYJE5tFsyKdlLF4rnN2yv8PV
xdbS0LsYWXJUQ/re8UfbtnhUVXtO+ECpIgt1md8VLWAanGa964X9cEvi7zb74GYKrDuDZ3uQ/hb6
Jg4XSdshP77a2VV6/1DV+5IZnynQO34v/9fudOSy7gQ544h9mjBOje1Xrat3PEjXzu4+MsP7tOUb
uLUeCRXv4lzfVnb6Dur2mSK9rou/UanXutoNXOxF/+Kb2YeVLFvBJtRmz5mUH/pcn31jCOPG+Boz
/2eIW46xU81B0Jfxr6ab+9rJvm23Fzt9TDitEhQpfuKXYTMVXG3Vb9wU5yRmHKs19RAPaXbzFhV/
9vdHMl8rL1KGO2wTJ7/hFpY7j667p7HVqhBGQ4W2MlLkOUKPWrRvJ7v1rINoxyJENgvhWpgnFE2x
4C1IeXVx4+xrrAf3rNOW3Zm9XumiDHUTT0LhjisrRJecFDmZG78eu2AxzC5A/KZQ63pf8+J8raqA
vvHbT1fwvVXGHc0Wza3qmmIbu+prto0c/RckoLaYICqLa20ylbzKzuGvNDndqdnLujhy11mgn0M+
VkiellMqNXmwsesFoAs0Ibhc3WNH2ASI3XU2oLxdWaKOr+EmHIbJyc62iAb4z1SQWMgeHyfl3bwp
c0FQK5MprItigTg/lUZGSmYtdl66nh1AQw7ZbuLUmHbT4HwVqxwYNgkQdBP6CKjUgLVJgAXrb3pD
Q1kY/AYWRte23VdwTRuRGFdR+E+TDW5tO/uihd7CjJtuRgdG3ZPPXi33rc4fAZ5Kv8HW8fqQ8K3D
7CRfHhiJCxSSD/FV02BNVd/dkKed/V7eOSvtpWSWXDs3hPoeAIfGb6SL8EdTQEskiA4FkVb9wH8a
7TqfaRKb2Ua2dn9Q4/pdLLwr/Zou0Vqx1s7GZAWpV0H0LXT+xPrVEt6Br+fHFI2zy3LtUDvl05y3
u8lVT0BkddS7aR6adgN3nGYAq0W7tUV5dhswMRjNlxlNo10s79kA1rCMGQJhbUQh58lDla0+JGzL
LOg73/20OteqaoC84r6hscK9Fy4X4cpJlHnFgQCZk6czsA7p8BPnnOkp6zNpYeWLMRa/2bpc8pJH
3x5vUujPutf8WKu630BAYoTP4amY2n/USKCXr9MDDoGw7a3P2HPiwLK1o4UVZCOzzkIaXP0amWMg
EZzdzdAwFDQ1aLKFjLDuna/Ywrrg+OtBpArtADVahyXrHlsnvSBl/1ktQxzZSL/5XP8ReKIHa+nu
+D+vSOQ+77hWc59IKFwBeurxQAzIuS0nC5RrkDACzYFnJcaWBL09p3MapPn8aYzr+1Bll2Vdvwpr
FaBIcttRcxT6cfzQNMWFGqx5wwKTbaYqK7dSrgVaymQ7xN2I/sBnvTJIcBP5oFDqp11g8Wpt8rH5
GmPxvPJy17zYfItrFoyClzElEuQgTXDgGaE+NCC6t9qKJfp2/ZfOpiVSQ42OMm7uEeP31Fp4ozhv
tj67bjQKUOuCSCND+bjPfWwgNQqbbna7QBuzR8PtynCq0FaQibkfquWX5X/e94PQyE+cnuhQ2UNy
sxkVBw1hYpC2czjc4U2r1MDlkYRUnXaE8/oqLS9q+R+bfEa1Mi9MnpYGR1GqS+pW+sY1TDQi5HFB
eaQ85cI421h1wrWeZg4FIfcGS7Obc9aahbaF2Nmmk87FXNqn3E7GXazal2YpvzyfPpWqNXZ3O9Um
X5gtp+TB7Fje8LlvZslHlxgV614xbZ04fl2V8zjWzr9a+txPTViW9XXq289uRPbYaDCQ5OOEWc56
I8Rzi5os9HnUwnmwsemmsYZsvzl1VfyA6P7cL+KU98betKQLqvxxDzndlsp5pqvndfLuWTQ67LuS
/wqZPipJ2n3uXvIcdKdC5M7EsrdS49pnwCBClDua5x5Hw/ocquR9nac3oxPvQPqMoLp5giTd6qMG
vOz/CDWZh3QmokAJEN4sN+R+9VDAl+vOTPVf2KxNbq87v7YPvVPyypDpo5qkC82YEMFlSK6I1xlp
OCxjSx6Glvh9pIIfLGBmqNnuALrVfbUFvJOec05CiD0sc3XL8/tkuKI8Jc7qbuzi4cjt/rEuvGrr
Qz5motbDwuXG0RAX6F7+ULCFbdwK678YKe9TtPzdb4H/UmTTG1P1HyLxUg4V72aPQ7Wh2CThAJ/c
bdJ3FY44s4v6dD7wnFoB5PxzJzw0D+CoNi6hqJh4AJtY8UqPOHp6lAIquXIQHYdcfHtDcV4KDAAD
Al6EMj6uwq6Ot2mL3FnHqSzEcsroTzG89m/VweWVy4w6acxPhfCSA1bMy8DfnwYoj8E8xK2j9tpE
w5CL+42HrNuoO5G25jkgUg6krtXjSZV+G2b28Dg749FMlsPKG48OZ0d4VAb5OJ0q06kiWkjw6OT3
kDEYcVvzbnkjfojyoWlN+tzeucYEGt9hJ2iC/ehwRzcT56wqRg4nnIgBmGsWSdu9pSnnTLcm+9zn
mRxge2LEPsilGAuXKUoH/2PQ7HfXKOES4guepb2b6U9+lR0J6WKf0kqYXDqDSMQzboTinOYBAcKk
WFJbopzLsXlyKwGa0wEEYStCIJV9dkgvVpZtLUm+9SnLgkVwYoFso8EUBwZwSNhFZs+jR+xF6db/
1RWAqEr8SPKrV3d9rpITOA1ZXvfNMHeUtknVRAMMMZtBmgzjfvBTjJGi6c8JHsuDbBHlTC4aMZvQ
ryu6cHffx+2Zerknov2NrVE7r37u6YdFb1W4js6wkQIXS5MZvI91p4djZeUIv9nrXX1td7Crf74U
kc5YHqC0LbZYF++2DsR2TQf+geyGy5yTZu41TrLx1rczi3PyloPgtLnz2S5g/RbpT6QFb3GIkjBZ
Vpe6LN7QUPHV3EOSUpIztaM02IxMJAIpZz4S8FWN+9HVXlZPXCfXeqOQb2PfA3FX/T81AC02WRe1
wr3oisCAsd7OPf7ASYaqskC987ty/V4eYBb8Rk37OpjVse0NyNhU/xxxSVJ3dzA7979uVh8khOsb
x5IQ8pr1WhUZW0YujH1G/AFKlIRBrlLQIYY5Rd4s5qD32/NESJeTuN0G0+MHPMPDBC68SaD4omnS
n4uUAbF17Ne1GZ4HpgKrHg6am11QsO7ve2feZC9aqj1MdfKaps4l9jVW+/GEofAs+kdXAT6x4GxE
j8C/bU4G7TjmZO/Kvlw3LYBtMFjZVh/6rdUvF6fGK0ct7FfSPPt5/9rG1R4S9yjL9VY3A0uOgTiX
Wj9HA+wFiatGIEvGLJm6rzxTfTCjQhUYzoC64utqq/+8oZ7xCtp/dtdhsWD90sFboSTGkO+W7d4K
eLSTE/rG7i7QfqV77lEV8SmFIpQ6CkPFMpQgbpHilUSVn0Kl21ivHkYghFF+FaO6WDk23MJ7Bw16
HEsfxSp0yzjspfyC/KWtjIRDh0XRWs9x2UzB5I1YRbUp1IT2CEaHVDZ/R/IRlPWncotoVMarDeWe
6fO56cZj7+LnaSDZaomQA1k1nrBzM+jfsY5ExuMStszxRTbOGSlCNI0uLBADqT/8AUD3k31AXLmJ
fXsr3CFsVqRnS+meNA7TVqGGaOqHZCpPas7OlV/vMJMHfTM4HLeWwUxZvcWtfDc151girUkn7d1S
IsR//zgzsADleryrHuNBJZEr1UMe4hNPw9jCID1LZe9Gm022HnepCRjQ5+8xCgdS946pT3sSfwS2
uECjV3udvY03f1K3dsNWthed+ozvciMk8gcaox9dzd772vJioe6z6i8dIM1oERAjzhmMdY1IwcHg
gIK5SvYlAa2zSvjn59BCSK5hiLXX+j+3ufrcuEmShJZlM479a3CkMgK3iNjX7H0arS/AGUDhZfxm
anjGPUpFLOpax74Nrhc1rnvtSvcH48Ve9erYTtovY2skYxA1w7vN+bKb5LitHJ8vHF95vAQVx/AA
lR05q3VwgA7ZKpmbkDklxZ8oGjycGbpSEIy1mI8ulWD3ZfC1Y4/iLt8azrQzvPwYWzi1XO1qIRou
NfjgYkKvqT9PtXlHgzkhBPEGZHRtc6AIKhVtgiTi+TxaDJuN8i4jbP7U6E9rX+BltQoo4/XsctLD
mxPvlPPE80PsprJjAjdlyfnVvqzD/Dl2zs7SViZFbf0PNwgordhrvXam1uxpRgSR4BuDiFVp2Hh8
+PN0Ui4hIXn/niwIx/SK5WP6M5kHAmdBOtB11b1M7mIgJMMZdmr85tT7Op7gamQNN2wXzkLm4VhI
0KmKjg9XuHubjBPPJMmB5rpx0+ljYPRlgLkaS+3YH2u352mu8ZS2QouSqT4trgaRpcb/yLd9T0vJ
kbMw4dhuvdNKrkWnkudU5IeOybxtJPimGWQe17JronI3wBjrVBYRuPpbRWroxnHtYPaXdF8VSkRl
KsSJrfWFQIo1EGjPuHkwMxVB6iD/9leE8830adXNdb7HoeNzkJ54QKI6bERdZ1Ha9U9t5n+qyl+C
KY9fMsc9xi2rgJ9eWomPzpLTnuP7FUA6jF17Y7jqOEzWjbGB5V3jWNU2fjU/NAaQdvNJ+ghfBZkm
2nyy0Iuxq4cNXNncalHjfNsmhqpq4q5aqpXprkHSV4xEBzzr1WuBETXPvUiz+1Pds+xDXeqou9Li
HeONAELKDprw6shp2JYqvdlP63DynPHZRwm30UwBjq36K6hOTpdzysZWBj6llsjSd47PbetXzQ2w
k9I05J8qzU91qtBg8hWBGGAJbO33WJtLXG/DeTTcc9+lrwyrgTGaEcUBHwazLqpLTjbTx7UzdZo6
IDvcZYjcN5WT4pKxZyz+o/+U4C5xCu29zauboWgQUY14Is9wr6XOP2Vkh6mHa3PjJIDknhnFUH6k
s1PuPK+PZCs530Ak2sXYzQUO+Mr9dSCysYeuEbm/+LiLo6S3Lhef8JLR0FM0PvwYlRFywQRxqZ+X
ro4a2fDs9DBopXuJ7Rzoutce104NVD5MSInSpQl1Id9t13xcJcqc2LWufuuziDsa01keH23IZYlU
NxwNb+vPHefvylboPOsifa6Ia4IyJoKBUNgzCRItE9pifTsLNzN65DCJeVlwvTIJW33GrNjcaLND
jW3860HoTW+O8KLCjGJZWnCc9x227MJ6aAlK2WmxdytVnUSMote09Ha6RHYFZfCTdFjPsrh/6bXC
C1AEF+SKpskGP8XjPGVPsW0/IMDf5WnG9IAGDGBt2FkFM40c2duyloThcQIYqdRrI/zfVjXsAoBO
AzqjJoW9TWx+siayfETqdoKHuCcTyH5yQGyDpgA7cS2J5CJ9wSP2Ly3LbZ+30dhaz6JyX32WjI0w
0zdi3/bOZD26d7KWFZPTufzwNeNFuea31L0HpS2MlvFpxVEGKoK5fcag4bTLVcQg2qM99EEuaIOY
p/maSfsFig/iIMUpUDm/zvKA6aLAI4Bno3VT8GWy+uk9feoa8xJn+QG7ZVg7KAzhiKxpRrLPz6Ab
71Nm7EsO6mS8ExoD4dsxH45gWI4HDjxbi0rP2uqzQ5oBkdxKrZxLqFDqcK2Ml3bFauDGww4rPvN9
HKY264R0+Bf6D1QgVASmH4YVB97g7eE8rZ0QAEZTkpzT1eBCTECzIWLea67CzEiPc6eOZVyB3Iub
azU8QDpLT8/ssnjrJW3a4+I4j4M1nmWHysqP110DG17K5bfnXa7XHE2VoXN76u8DNetYDPIaHF43
gqJc7+g/rEE1KJzEaaDNUzhzheUoguN0uniZebZmf4/mITSsftMJ9xpbGu+xw0FcwJODr08TCA1C
wgyYOwMFYI0w9jHqsrSRW8+8pUj7k2kMwD2ZXGPXfMNz+wgolp/xjTUnf/B/7MXcY5k/4vbDZRgX
mCPQ2jn/zE7tltihDiGnK67LGQCKK00cv0g8uNS1+L/JQhOJ+WQNxqx/l/FwW+P/ukxdinx5T8r5
ZvRkerr4z7eeVl3zYYlEgqKuMJmS4btnXT85/VKBnhUXnQM0sGikExWadFwDYazqNVQrHindf+rX
OsISEy2Wyzc1Z1GlpmfTwbLX1j3MkUWirjlUf6Yjb0NixLsuXpgbkL1iuqoQRyPAB9Tq0BevDhOq
c0sUSTIZZz+oHDu5Twg7GuutbdbnxBu+E4F2zPeaYEjciqWD3x+S25/Gj04a5RFDeMSavqcUjKAo
tIxtVX1i9mI07JgeeR6fwLpvfBIBPR9HeZ81TBgyb9y7hn+6623nWmwtB12Kb0fCrz81hLD6KA/z
0J39MfsCIztkTQ/+Aa1FbGwamtq8U0P7kIjkQPULEIF9Q2hpBDpWX7h2Td+CNPx2iC40z2yYV9ud
NI29hVJytNuHybG+vHloyAwZvuRyqAUGFWPlDU2SJUrmMwlfB8du3kt1T4RbEc0rsoUKmH0QYoQo
Bo+b22+7ztvr7dZK8NGKf0aMMJBfyN6DAHmB1tsn3RHQR9RjNz4BWtJ6XmZE4WP1QO/bHqbuBUoP
EZ270bHQGnH5NC3qaTXtZyS1O80tDm4CrI9oWvKo+KU6K6KCNnZm/uLbRRk8P8qY7ZNjfZvzpOo9
EsD7OJfb0g+E4orlC8cqYWsNo2ka6fXKyZ8iKO+JM9LznB8op4p8EQ4WRg8n+dp9EcBWBVpae8Dn
A7dZW/PBwUYLRtl7R64PQwoF4G76irM7q4dfm0MYzkF8CIMUjCG++WNCZZ+xH1f7cU3Ni4YtaVOW
Gtc5c5WGKScw6um//r6FIq15d2qkPvipPrIJTMUon4l0QjTYwNW40wa1GIPJL6H+2yFP7F2WYHFa
tCCu8B2ZmvveqBLeoui+h2aM5mwOyzjmop2yKpq1Bm87Oh1jgTpc/KidsPWmHTqs9LsS6AlzbcNb
jRWMi9dw9SBxDQa8NnLNPLIzOA+1jvDQyPvs0U/2cQ/bVXCz6i0NPQmOoDZX51KV0WrFrGBct33B
lzyLC7ENZP8XTyKlYyArJHhsV5xGDUmgspgDTUqFAMG8rw47kLSmE1qiFpmI7DAO3CXddU0XYdZu
vdl+rib/ZrScuUmK9tfvG+3q+7nPUNCfVc8vidGvmfujJNQn1jskNj8A14GmA2cXxidbOQIsDb9O
6re3RYz/6r7pcQ8TJ2En2n/e4jxX7cycM9iRmsot1l40cjVK9dzZ+UyYGwzmbE2T+4PV95U8pbfK
GP5RAZdsgFOOQv7rTVBfq0h3K1R8jBlSUKOEuMZJgljMf3X9oa04EDzvuWbdIE56V632yZyfK5dL
iVZebLfsv9Qnn/kHbvHIwI4+5ero86csvTcMnkiHCBjZ2dnCc5jp/+WF8Tgt7sUbpr90Zniccq85
2rH90nrtv0XHed7euS6TTzeJiVNI01M146h0/L3HZiFzDIo9REwzmtu0Fm+l3v5ipz0W5oONn7/2
T4QC/VcDIojR/Ykz7aHmQ+6X5ejk1vvScmj3xSEWfAG0fLRrhvtAv7qEXEmtumQzxCoz6+oNoZlM
PICgWVkf6uurA4OuG+bOGsHqtZNKHzt+O/qQySstAnLmUUHviTe6n3gYHt3ARHNJgzg/+kOZ1I8K
irFBfVohf13LPb4cvGPLdsBXP6fTgfLVMBlYyRAwTwZH1tpFpL69+Hc1DIecwZq2YoErQZDp4VIb
KN/A7MdAJtaTDl5fl3mEMGtOvqa7Q6t5FcwiPRp1YOVbNxXHUYgND8ybvuTH9a4Y1Kpd4SC4N5fk
LLMvO4cB5rXqVizSy0m22t5dKi48b9fY9cVarYtn/eC64JvPNyUuVmWyrrjUfrpvOUSBY6OPS368
1Q/sgi7j0vmCcveS8i6aT3ME4s5+Gtzt2GMn90bwN/EN2xzmy7grgDT05LuWHGL+HKYVdPb4MgE1
KS7ARnP3RWaDyhTsIfGuMHnea4YoXXw5XDKyPPGjpVgLYS2AkN4IqrjUdbtV6Zcamq3tutvFJA0D
PTeKduIFqmgA5KssaEvXPyC92CwA30SeBULi4e2qowYbUfb9oYPOb0B8OZcBk7TDRFpdD54mvXOO
PN1AyDf6QCM6fzikOoQd0hQWAUajtv6uTXQMCbZL0KEk3iK7w3Wa7HpNHoX+YdcIAVZz05CNlJmI
IIcPzTyToMrXj9l/elE4XiYOQ5zizJqHRsnwbgWVEPbolkDeqVYwhl1Hk3DvqwfZvNFfH5R0aYZp
eh56Cwmt+dMprj2ulbYCfdfYrmFt1bOQ53J+rue9joHNn/erPORLF9oaaRV1DHTDtUOnej4VUZP8
8wAjCqJF7PWm8WDrGksCut/COZIz8uDR+OEgSvDT5NPTk7OqzT+LGG/lt0yIRh1IIcNEJvuxNF7s
qgEy7v2UlQ1pk5x+CFrcJAiP9KmMiGLkXB/VtupA6ReBBbcf8j0bZ4INsD0STHI2Pe9qV4ptqcA5
2vz0vXoclotGmo49xSfhaMRdU1lMrlgGYbsoYqi5e635meUgN7+9JYXH2i8Ace1sMYQZ0ey0GxZq
8mQYZ+cO3yWIdsWLDXO73kGfgdj3Vh7AHuE6iPdEECnW9qyjRbBIyEuowNGM0MNX1KwVY4W7X8ev
0QfltP3DPD9l45uNdCMrcKEzLwGmr93W4C3yhuo84AW1HpK03wwdC70xuk84q0OzfRy746S/CN5F
I6OWfMuBAyT/lSf9XjPe++agpQ0JRU8z40VyXYbXungYLRFZ7p2k+IdSadPC/XhGlNwZAs+KjBEl
m/2WQ8VgfbSXci9mOHlSNMmFCTNpbRb3vmFWu7QZt0NiRWvB74pcvEIIrxNllsBWEEDE6/LPmkgK
K7Akg//2qaJVVb9ZNWW87ll3t6xExUr1Qvq99u8t20+ygssxQi4pn24OmY1DTUNT1R08LggTsf5s
bu9gp1F9oqIru3Orvmr00i1erjX58z7jFktn9lCzioL7Uh+0MbgEiQYgHyiwCaFwInf5zPSTjB+h
UpxlCxUNTIZjbjf3OyveJ93FpafinvmVE0lGXanDRmi328p7GcoXpw8nhMbOoN193qwJZzv5tTD4
mRTpDGs4aUhd/AdP0PWXLEdC3jeahRm+qI8NN8VY+aEaegDGJer96tSbPucEdh3Mh4mJlwfmFfQy
6lLueubP1ifogDdbRH7849hpsBYP5LjvFk8LKgALD7Ja2Xc578RtVZ0t/8A7B8qMy78D9cMEIJx3
P7VOuij2yHmPQ5Y1G6f4bXItGJv+V2r2JRE6hP/SjYj1MIpXlXG7A9SNiUlymtKUQIZ1/raSstg3
5G1u9HXZksx09Pzk1RcIjWw3v0Lekx1AXA15GRl+j2Zx93HbhxXYAGNfaGasbt629Pepehrj+dCY
L1aL/A7HAeXQq3gua0R5eh51To67340YM4/pYAZ6P15dJkkoh/fGZiiAAK3T7FDpj56+SYyX0b4m
0wUIaiPYgbWVXMP1c4F+kpZ2KZqP6X+OzmO5cSsKol+EKuSwJRGYgxhEzQaliJwzvt4H3rns8YyG
BN67ofu0hOUBDSDuq0yL3puJs72Ex6aXe62/CbHgAF1lb8/gJTJ2OtpFkGR0TfagvUQcA6hO4BWt
Mno0Bitqscn0lwXx0sd1XNs5Y828+GiF9wZxiBQ1jiHMKGfwCRqlHVTXQlzeMu6L4FaGT018ifq+
9k89Ob/4vCap27XY80pWXnYMmU+adtSrusGyjlGw+g1gdrvsMwqJ43y8Z+XEBiDZNr3lygnvbs5E
F3+r1qqIu+7d7KnWW9FYTBlQgmCsk3Fq9+q3VI2YXE8q4EjDm1KE6vPHgHMVvZEDHMyOdD4v+m+m
m7l2mpA0Rg/D3KbSzSxeCic/uUkDIEfd3MT+TecB1OLtLLloc5g5oOAwpRdAWAYVSxoRSvFFZ7iI
eYdg049nlQ5xeETWSWd7jmvF6lJ77FxmbFrsKgh3FfabEabd9s2PF0UavsT0EFZHNXHgzno8oQM+
WX8wXHxGh5ILFTbEclevUrAKZVoxoNNcKZ7erKIT1lYCSUxXuLzMwHwxRRhsBQ3CzOzRj7Aoo7/F
QWs9ZqW/ikXmSD0TOaHddXWyW3Jf2vJcZAVt+421/C7V50sGrCYsxPUYzWugPcwTyhVkzpWUWP8y
lJcGFTBkR6b1hq1OR7Z+nbKVhj2MCrYa+iqqXa0tV0wKlPpZAaZqtk1DwSlcBvUQVPehOY/YHlP4
ublryul3FPKgCm2xHwW8V9D8WOOuFUSWfqp4PmbKadCdqDN1NxETL0dIb6CPt3pEibF0aLPkz8QO
0WjDlcJuJ4jIw7Cpc82zepI2OUuxgVF4kB7qctj1TY8MlSncQq1Wp5ZY8Qpf1Ljm99m24o9qiuSs
6aCvKILK6WdWxLc+75+zGR2lZvZ0gelZX3HqFspXYGD5Beg1Z9pKFaR62anjRenWnc/5YjTzbvBn
tGixjF/uNxDKSzc5ElOK9mNksatbq0jG798iqFODaZtWmEYefkm9NNntVJ2VcYT1dl2aZUA1Gwik
TiEA9COiJBs+Y4HinxFS0OSOYPS7JGcH1GbvpkgmrORaySZueo7XgQCP7tLEGRV5ZR6B+jE2y0TG
fKLdoOpkO/rKBIT9iuZ1IuBT9bcv9zNVtpEd51n2dGY65nQQpNLpq3MAHGYQ7GTGxMCiuo9FJKvN
KcXFVKJVkHdWtBN8t6ApTCblgGJ1M5Rn/PCcKKDWWpRQM1qASBtuSMbtPpydqmXulogXSR88qMYP
eGYHDcmXxOBjMB4YIdM4XQ+0uDJyC00RrqUlPNWODRYFmS+HmwTuVz5ccKD8qIJ1KcqREjEDQBKt
izFYKwa0romHFUYLFRMUERRrvk1x/MbSFP//gv4JPYVMV7VWtwzsnYZapkj+OiaQYfMSqSBGvEwI
w6xwpwqvnEVNLXwPY76VxR9dsaDMxGuBiUQNy7R8FgY8To0yX/V3Q6QfZLbCeGi9aai3I+P13uTM
ZFgZDWvLIItABMKQp07OLwvnGBTG5FYqyrau3WQj1uo63KZBfY9VkM/tsStnVw5+OIGQeuOtGND8
zXRVJMjzaki9cNBUdZvByen6a8slId7y2tjy7ovmt0gxmLWvpn4WGt9dSkjYI0waZiIdCHksO1Vw
91H5pmhtl3jdRBsQiXd/+cJAGEJKqAon0GFC3ZROFHypCvDUsejLodAzXIXYXOp2pWCpGj5waoby
rg4kriIBrvFxLJmSIupWy/cpJAAQfnhALxLSF2aXEh96Amyr4muGqXnuWqQHM/J5slToYCLsa5Gy
JAG9YZDj60kdH6Nk3/NJDaN/VoTiLllvo2ZP8aOVt30+0ahfhYL2VBI8SKYOwilDaI9ZiGY3o3XX
lHefj3rJS8u/TONqAu2rECzkxXlkB2ilz6b6IOHIbnSe7PE1xLsG+VQ54iGuWa4r0y9ycQwEGieI
sVnuXDOuN8DDl56LqkXi7m7G2p4GJMzDsNJgo7F/XYsWaClsV9HUuCVM4XZitYdTNFFCrHgz4dXy
JqPr8oXCjVGT0+rTSgEcMIt9YpZeWeseiSQrKOlHVI93bgkwcQJL4QmRV7QdOsVJEn/dQcb2w3qd
47ta9lSYR2z6UMS7R6PTrlFJJ4vUx9TGTcYLXnACzRDtZkF2klHd9V1JMGhwQE24FX3KrjJ5YjS6
RVmDDU5aj3NvV5MF94W5L0SsMMMhXbcrEkWcKMV1wdtWyo0DN8zB+r0u+h+RcpfLBTFR429hQdst
Sp94xkSQSBvwxNs+s66i9U+Lo3M4++dgEDalpm8XfMiswCfghp/UjN5TBBsr2hkuQiWOQEj52A4n
uwrMW2xwNkbgV4CTYw0/4ELd6riq1wZaq/Pss/qVciQslF16FL963WDEYdAtVGCgF4xMsGrNFAxh
mvxWsGXzDqBhHx0TeXzMqKgSI1/j3D/LmCqzLvXUTvkUYow9+bPW5nua/tZ5gDJreB8HmftIOQXY
wCsl3othcB6GZttq1l8wWu8hC9m6FPlOluvjAjfNCZK3JuO41MQfliW/rdTbpi45ZH974Jt2Ehv4
RR1PRcPO/5kXaAmtZTpqUrQ1s8gkYvbqpHOQW9immu37vjsVbfWsp5qx0yFRIRejD7BAYxGsU8V7
Qeihs+Q7k7lSWEy3kEmaokqeYYjXLgb6Q+HaiD1zX+UN+4wHa40J9qvMLr3Ojt/acWAjbpokZ8I1
rw+Do1I2c558JRE/IwcviLhfoAXnJMR0iYleVXjSmT3E/BwmJUra55vOVI+JtNgHj9Jg9diZZGpk
gHbCV4j9iffK+JiRrrfyJxVQqhsbI/uZUNemsWCHY/poOUxCKf6AxMkhiHlEDIxVBERO57eM5Xe0
QQw4fluN/bCR0khG9GKavuvmJ+C8/xueacRkKCWn0HcQ9/4GfPRDJ641LjFs7IBCqK3JVfNqDFUF
vJQil9Zx9t2n91GlZdIrV8a6Nvg6+sRyK6msr0z9OE7FuS5SO650PIM4a4t6NzdLfLQKkDJw0rF9
9vjEctE/DXPpSMxSuZMOcIVto2a+VoYXmZGGmQm/jDKfWvKIrZ+oesQCBFNf28Uc6YE0UOs2tjqf
p1LDsNaCJoI8p4qfgN2dJkGYrkm4BHjbZ3ieGuODHCWGMdV2YeRuZcSb1oo33CD2MA9un/SHKJJ3
SYuFbriiXNiq4UNj3plPFR9tRH2WOKiPzlGKerzLARi+IhF0QDc+i7CFz7AMf4KDEHVOlViIduRr
kFQbmdH8whvyezqjCSwFZmBZ2A3mkp+g7MgOCRjwAbSy6Kip0NSoeVMIDG5p+qH3ahJlU07aFTed
MI2e0iR/xLnykpUkYxCCyrAEi/gu6dCz6z4KksDRAswwANGOXaphiU8cq1TgbAYu6pim06BbMLPV
tPWYXZl8vSV+iznAuOvpcgix4ORPrFCrNdpOY65HGJEnzeKH6C80GQ1kATAWoaXLjxHu/Z/DKiBc
zjrpKmrpTuy632Ru4Bj1Xwn+PappmEXhiIZhzMAGJ0qir/pu+oYaeLXG7jTwU5KylaLUwOC5yOEp
6IV54UMAvckyza2NeuJDSNI78rfmnE+Tfw6r4mGqlZtJqjMapBCIWXVLIV6tG7n91xHzwL3ZcETk
Prq8RLlPYfCDwe0phMkv1I8nY4jfcQ6pvSVOz2oABRPpaPmMivo1LqWvoRtpCxSWQ8VErKhSDbiU
h7mBU55oHhC1/QTv2uerLusO/bNWl3TuRUp+B16DaDzrYdxgBBF+FCW56FiEvDkanbz03zK6F7vh
g10PalHi5gjgqiTqQx44fKcBkyoAT8mzJoOx6iKRVnI/tWf+zm9DoDD+sDqMRBwQVSP/lQnmtSBV
kKr0w8nAPs/c0sC/IerCui8kCzF6eROZWC9ToYsMiW0NUZJHRdM+gmjyzMS/dHnqBnOxa2txE8qc
vrl8NykpCa/w5NE4Yd83bEkCWKMnCMPVt1phfJ9zFapD9VeIEMcD+RnAcsU3HwKPxh+qicIurPN7
Q9G7yhT4EBjzlGF4F+MESk8yPRQxemS1qtt5p3OVwyCMoDQkUrfHFArFtEW0aHjEkgaYZ4KzZiIl
sgwgtuxLC5GdoJYJDMUN7B3JoReaSzQNB73udyxsNvCqCy/O5veowAYO0x6Lm2H3gbBGXOiaZv82
pIwe/RKxscaqsbpgHHOU2LqII0OjEfUHrHQ/GT+QnxzKomECg3KXkaQSGoT41U/CD45pW181iYYU
cyVmc9E4yOPM0lF2R6t16oUfxRHHPOQxMHLH5vJWqC1YBFHaVLW+GQjJWDOj4D6rSj7hLruZQXDt
I3QltWzuiyb9CiMGx00O75cRQDj/sQv5p1bTpiBAA4Lze6+1kPMUZmmJdiuU+TaNrMoAa/grQU8O
gs+Jo8wPS1ck6i//3QL5p0gTQ+nkrGfZs0/D49AGnwtDSRnGQ8340x+FbVDMpat0nevLjAIqlr05
8alzt1Yi6VTKwR9zV7hb41YT1W2DThTPZ2YPo1KumpaSIqPQCTuBUaB4SiTTkUkGUGJGqkGJVwGx
WckdK8GYq81tzLY2E8Yd+KpNHTY2sBSUgC11KpsENEsHQcD7n+qPymQBISe4mJZWpqSRyybjPMkJ
7VfkNZAEwgnPN1JHVr1bf5J2IaMfs0zBqUNJsmA3sgBi8yMmb7Psu3kJ/qL/riLlmQwbZAnOWOLv
4wYkm4tg23QN4qGvqX+RHzLDOKIt97IMB78pn3WtvQN62o59do0hG2lUmkGXuZ0kXNLqN0JP1pNA
ieQh8RaWcOjnV3NKz5xOGznq9qMIXoOVjFAYzy4RNnVxM+aXhjtE7O6iKLikDfwzBdA8CMgH+QKd
+BQo0Af6eD+w7RtinJS0Baju1/NkXCslcUI9g6RX7god5cOMJCg2y50xTWh9i7VlHRZklaTMNkYf
uzVwF1AL5lbkyYJBcUjWQ9Vxx6vo9vRDEH3Jy6hOqHYKbjFUN431lU+pB419A8yR4Z3iGBNFFi9k
DtcwttibWfw8DEzUtzmgV2K7V1jvIivimrkBg2ie6cmNRHXX+v4xN5WVmoNB4Sbt9NITZfwM/i/h
su6Yqm6lCF6G45+8Cic3cGarMoMjPOkWs/CE6d3SHxXclNT8fGl/Sll8pgLCq24y0dweRYPcEPyA
wKH8OdkEPvPpZOLlLv+oH7e19JCzfEMoBWnV6B9Cp0qTQw3JXUw+k/xZNtJamNQPZTxMuC4DnE5a
bNkJMn9C29b5QBldMYxETMT14oKpw0Jzj6CDkyLFnMCwZdYvbYMPIQYQUhB+EzA6Br1YyoC50rp7
k1FTiRKs83TcWVOIXWIkRCejc6sRE6BwhtZkKgcz+zCZqjcFm2DUJWAWgvQqzakn0topC5psSQZJ
B2YlBXUaxMMCDsZIpZs3sruobeqBQxzTxARlpf3W+4fEvLfTb8u4qTNr4jQ6nGDWgfyMjSIK69kK
9zW1P5lfbpBz6HfflbRPBs1u0Opp87fBricQpR+5QwYfz4wN2bBVPtvlFqSIntmTFHxJSfhG+JyT
R/GBnIxjNkPGG7nva3+bW5ljBri6oz80VvFQXvW+/haCBkbTkrsZs87FmMJ4ijiIvWl2vLmJjTFw
a5aK1yPVG40bqaCQ+lldRQYa9NH1kWhZUrZFN+8avMVGAmOo/OzC98wctzgMOPFnvPkJTCSkptOC
D2AU3lOmqhjyQOCgBDgIqrgLQszdPUfrNP3jGLO5xQ94ng8ia+puPgfKyxIdYXiHbsq6D1atGLhj
YzyrePzMdSOkjsVcrTylSf/jhNyBTIbWIB6HDHoSWys5u0rDn45mJaCdgYiJl3rRN1jN0cKpYEw3
kWqrWL7Wotjkk++g+XRS7e6zsB7eKiFYj/mRwCHmsf2qLYHZQotDNSdLj1HIn34tfklthWka0wvi
Sf6mHcZQUXonVgpZtwXMgw8LQM5mlOu/QZC/IWZM8ch6KmSgSjoDhwWTtThZG/m8a/BHM5NJhbNh
MtBClTykwI0YQDYC9hPO60xEVdWkm3letj7jPgdNPylQP9iOt7ixYyU7iujMTHRSfVXjOartBEAu
2u/+0cGUgZr/F6sWMvBqZ7IP4UlveQSzwnp2OJpIruFRfyYzHmC+2ohF91BFi+3nSVYNryUTbmx6
q9z3Au6XNEq9HhKBpT6a9A352jAcqQ9NJMrCvgw2UXuIEfgCq5itDRnhNHXAqJicHUtUdsSttuKG
8WXTbrmsB5gcZx3OivWSq4c+v7IeFR1i3Vl9ZcqvxnrE3OnaxSgkh4kJ51eUrlvmoRi9BuUC/XEW
IHQB8/qUMNnpLr5RFoVgR4BkS9zuBp7/lNcPGQCqGkq6ZoDzNLo1p6KCaVD7yqZXygSl+YVBM8ce
swDpknQHpSePxOFdWpDzzbeKTA/4Jeu7ib5Qnx4wAwgZuM0aMCuItSnphPjXqDe9jI1dpIfeEDzH
njIkPBLjiWyzE2+m8jXGqBxsyTqh9ts0xj/UDjhuZWhomdVtA3nWHCN9mfmj5cIU8t6JQI+xRdPQ
/Y9eEOyVzOuEHQP0Vao7RUwaYuWpcAB7cyIu6k71tVZDVHMC+hjW3P+E+qpHf8V4rTSQloDXAMKd
qm6lZqQmwxtdlc2PgH29edczzxCPlIbZ/G2mi3ASzhJkkN5LlcOQM7ws7xryr+yKSiAW8K0Mz6FE
hezk2k8U0RcdNPAtkUCOapN40Tu0E9OE3bRIhqo9BP1a25Iok5q22rty9UEHSyoh0iBoiiA8ohn0
6ROaglG8GUIMLJveZQuxFOwBAq0MpRrAMGjuTo6jcfwzJGe8lPRVRnVKoeJIt9z8XNTrhnGcanbA
rxT5pzg4cuF25jmVn+3oCfUDjsuMewchzjwc4S2W2ae4RGJMTsSWX4a0jUcioFGAiS1iz/fSyDxm
fbDVhUufuYWEcyVQL4xSuWvWPrDuVQ0Pxrp0I0Rmf8PlyapdiaisvFz/N6qDVwTQ2YpdyKQi5Re1
zIcEljpxq60tJVgPGjuKqzS+EAi1zbYLbwR48Grhwqu/8sHucU72XldhYoN7AVy9P+vFA3M+12WB
VBnXRMCaP9xmSK95e1rG9q/yPSeMR+Nk/abRwS91Is8eHwG1zsZHyq8yebk3yYUnxcBCYylnBs9x
CexsiT5xU5odjbptgNmHN7YgZogheujI9V7M3mV+uiS8JsVvB+CAakO4oC7M4fVMYeaG8jYetm1z
HcYLhrwdJq5K9Vim9FziYY9i/weqZ2RsFLDEEPqZQx+wfN0h0cuLw3Ec9gpfukUDkDSLnRYDZ0T+
AHKqDMAKxDyRzyrGNGUr3yCEhGAHTUeaT6P5EHqSHmxURuFZQAWWQjLnxcEmWyWO0kGi2QyCuTLy
YzNdFSZgEn1DnczPUXD85VjD51xmR4yPKDE9DZOI1dn9ZzD/EIoShX+sT0yhd0TMFBYTyHEVEAh0
mZpNxqQXWvryZKEYsIfl3CufFvq2WqIulP8aObDDCYEbupGAel8c2TzcMRX00z9FeB9Q0xTqrzJv
kXPUkZsbTt4t8E3bpAprgqPUbaHBJCgCQz4OHpDEvEjBXipuGe6nFkTT9B3nh1o+AL2jYTgCViyN
74mJu8ELHd7SwcW2yp8e6mfTegapK+C4ZFQ6/CW8/0SCdTcL1ikJiiy1u0OGJIpCy1JOqKYbY1iw
HRD4J7RxjoZodjpOxjMaNtRKhe7mPWgJ+CG7XPtMmw+jdPvgnMQfmuJGPk03PLkbjjEMh3X2OfFk
qh7/qZhtPfGvPrZ6cxvmLFsyO1F3cXjosdsJ6mZEsjBLL5ALrcUyF/wSaTfmFqS70eGoZq4mypMr
LOLXvnFkHENopOZnDqmwFb9F3H/NftKOmsVm9DxNP0P41ZJhwN0JqqCwvEleIz4LiezMMGYSV7DY
z/8xE9fTNS7hgl6JUpLzTzubeCvIRqHxv/XRvuo2RPupMV0RowwmVj30Zo6/Ob0w1urnQ6cSocha
+TtuW8ap6/ljrNCYbXg5g36dKQ5jK9ip6Kz1gGU58sBOOGfBMytfZchsmY1Nn80nfOxVg42WuSEH
tBX8C+Uv0brnKTSD5TbaJ+xKrYel3GdolIazgJ2EEA5m5KbZWz2/AhZThtAf5Cgkrfu65AxFBddN
/9XQmgV2km6n+KgHGzP1wO67fffCO4to+iOFMi/+RMpnVqHpoFNrgve2/MCQjJMEUnqaM91F++OM
wVZuvDF4ic27IEc7UxbXWP147CyW/qPySJBy1ip/i54PpLiHPyzJm7d4HHZkerpcyU1/yIovSiBb
0z7n5KWyXEVglH3HoW8zLgHkea7BGMogwCvQrVDVfe086rLLNlGHFI5ctL2H0GykcTG4fQT9h9b3
zjiPdptiCQsZn6D01vAbgFBq53vOwYUJE5AipzKRSRUKLPaDA8lqBgWE7ATg+wv0nAZNVJ2jUdQA
sZ8ges1oV9JiM7ylunxmdVEI51xzBQkFlkKW9rQy1CNbC+VliN8xz2GK/S5XgAehwAW4/AhNBx/s
yhS+DGRAoF7k+K5nmybZdunFih+qf8Y8hDojBfUjPfTGNts9YnOLtVDPccmhyI5fRLzkBJy8EaSl
WnNz663rgNoofxJfDUMdAKF7ubmJyB1z7QaoEc2tN4/WqhpGddVqf3x4YXxWyTdSdYfoACqqD/7c
6NARJokAyPJPfnb1rYeoXFttK0mnQb/U5Xs2wO91g+ylzscaCr7skAAxYozAdZAQ7DXToJfFQYDV
UBMWELBy53LeyJNdGo+8/JAoOgNLtE1AlgIzRzbIcomFiMgd7mCQWavQ2PXtyYQtGLd/Qv85Blfo
FQisbNDdcPk7uDpOrzkofhK8kRiykphNsWhP6VWNHNE6RNq72pF+1IVuRKlElibatL+GhTCgLx4n
NFhEu6f1VqCSLhrjlEwMdKHlFWthiajqH6JwZQdk5edF6Ooz2l6WDtccrlkkakfFVEEr4/zxYokS
7FdEwJf+6wxgT+zm5i9p+LTYfoea4unt3izfdUYoBNkGGLAdgQaMghBDHiMYFbRmPIKHFLwc/02B
DQfvSY34Oj77sYJnD4EwHsqA4zzk1piZN9/a8CW/AxlRiU4OSbbQZKia+B7vZcNevv2dsxs8ijbd
1cjjmPeEJLLEMPhLrL8/U+wN7dHUvzQupeYyTF8s1dfh9FKnrek7qUUZyj3BGlWYnlHIOoeGcz0I
kDoYK5mQxQgO3Bjythv3Iir9WNmjRLDGvxyEAeL6hlgJVmm+IB4jEjSYViMkI3V3B4J2skCMbCpm
/xGbdQntPZpMklwFRM2TiA9sWnfKE0VZFG6WLIqRGXWRsKZd9jx1SW+Ap3XYTJLr649A+sjoX9FR
dGhwhuQvq79m/J6SAXsGdgiLXmbJnQC0uGfSdFTLiwQuOdSpFngsZuYmdiv/jAAhtQxGTfxvYK5S
yV7F6QQzWQPAG2/i6m52eMDKvVRyaw5UMOrW4Hwa3nERTERgze+MBeCo7nj2WHvmyjVkYldt9Oqf
DnnPYtYLQ+hDkvCvLP8E7STZtPEuEnkxcoZFpVdXn0lMmtNpUt15wL/ef+BRWORlGFcdOMEByU9N
eyDegun2uK6AfPlU8W0Op/SnQKvfxYeOCWjtItRYTTwGDYDAJDkV/l9M3SclqWuorlFeFLRRYLI5
NnT+Z80ZAs52iNn4/tijv7cxiNEHwapTh6RWeZr5h0xTi2QvrO6G9CeXl8aC+l6uWkt3iwpzy7pB
Si6/+8w7sCKw5SPJJbvqZLdY/BNL3ZzfpjwN4IYXGBca5RljJmfohyoc1KiwWV9GIhxJTA0lh2UK
nCcFL07yQW1scvMpL6Dpo85HH9UPZfzOQEkaX2gKcFxdzQ/YZXrgVumpnn+DikqgZvG6jvJ/KaLW
sn0GIdc3PwVNvzUP1I+BLXCF21J4a3rmG5he3P6t5Amo7QoRSKfhftwFGlKGCBKdrTd/akOm11aS
Xw0GYs1CRdiclqjmEz7E9aLglGDuQ8oMuOqBhHXafuRo9GkRGFkE2T6CpzAPP9K8nWVbmA4xOUZ0
ODAuYeQP0W8c8sj+Ffl3iYyFLK5tov6a87/wW0MhIQvbVPmHk8vVspjAIm/ga6uXx/odyacpvAkl
Zl6DG4VFcnuL+389giLVQuGFP/o4TWeSsXTd1bAlGT5Zbq6I3BmOMseKJP6xPkmFoy/sKoG8wxtt
SM+mup5PXYzpLD1UBvxeLdx0VelZMeGwYEd0vB10B5L0qxP5xa/Bo8b+GuXuWcedhovZnDw9wBL2
VBhC54bq6Bz3/FGco2DVrPlfijOrLn/UcN9Lh6HzbZGqJErtCCNyFvbHsNyI/IWSZJ+AzpuP0PS6
YW+VFzHY+yw0/Kf2hnquHV66wLztkUKg0yY3D2m62NR+qqiiTORxOmFTbXKrfgiaA1oR9j8FxkHm
PfD+jgEiV7Co8pN+pIOSoG9Mn7noGrZh1i8wlNUo/pP037ikEWZNs9b6p1H+1NpdibeQAtd6tyt5
LWUQgDdtPoGEt2ImvEeJtYCvUoYsX7HC3Xsz+s84+iRUI8QHrPSuVrjIzuAO8cqzSDbG55ACJNiK
Ice6I5nr0nCH7KiNa/bJDYM+bcslPut4TsCLIAZMOEx5OqZiS7+KBXCy7K5508xpVY3/Zu4nPj2R
gzo5AoVuUMgmLGT1Gy0esSoJg3W5Z6y2I3bVheeIem5lhYSxXBGnMtHVs/0cnXzhPSw+hN5lkqYm
tzDDKJX/61NWEDdRROvoEUMAHNJAvVqrrq9eTPXUSw4Ypii9NtMba7E+wkDe/iYI7HrcltPibeKA
jPuI+JQNlbgmn5LmMLW/Uplsam53WF72THJo8bkcgEmGez5ioFc9i8WLzghTqZahJ41t9s8Iv0op
2enll8mIFXgpKyhKicK45DQvGMEIT2SrzgWFHKN2BfNQdcz7NtlwjDu3nIltIKONCEaUxt0nuAWU
Zds4+/2/aHtI5j3ENqgyvrYzfJkNZ67F0aSjoIa51XFx9wW9evxUFcxMp4UuP/D1hCEW2lW4BGF8
E/eNsuhIpK+Sbazi0gjnnmOa+JSeg2Y6yKQDkxZgahz3O1knI24XaTvSL4cfUD1d+TvLUGSA40HZ
QNcIDxw1AirghMz6bBv+zNOPgTCgo5jMqoOsIEodSWFi59mxTOWV5an0muJi0GHG2k/ArFqMcQw+
p+SSNLch3zQSksiNr1xzCyUELvFCWQkx6CRuwQStK9wGNECF3Y+oTQlPbBE3YDer8Vr+dsFLm29a
0PPTwx5YWjymGgJYK7ERCWEIjgBWIsbvOMGsuT9KT7ZLCS9ft1tQs6hY6HwwqOqodlkq5Jmr/i77
CsWM3AWe2c/ogWCf3BMdj+RaTfYsEgaQ5JzO3UtrjpDrw3lLal1pPtNuB9AaBRNUqopOORshpisr
8YL7i+fCvLCr7NoDzKmJOCylO/XCn6Gcoqfg46rB6lQjjWEdGkNOSFmblw13zQkgF6EIDg40Giuz
4bpbLahEUyEieVXcSZ4FEBetE4ldztLhkWeKyoBwI0Ao6c6swc0ZGDQRqSy/oJGfZXYrxMXZh8PB
aYUPfSQnyAtN+gzg8BMPzWwT/pUjMOCeBOcmBIi3fyvNCcZ90ISocUfuGUfSyfTA7X3zExMXEvzs
T1W5laM3sSfAGKgyuMayhHoKpaBIKEXBe4EyaTUdY/NOPAk1hE3Cqlo9UPAQ4tGk/wpsUQCEGqD8
iTundCAAyT3FQtmt0CGcOlrWU5C4bX+FCUI1cyQztuQFyt/Y0wmjBlibNoS9tORG4bbk9QmnQ2j8
i5XPUH1v5u9ReLOGL7ncMMftUGSz2bQ6QOOqwa6VM6L+J8m3sPUZMK1ZAzDwQ3zrNtVe1zScGKDp
zipbMi3a5Zh5MftoJAKbWJcN+WaxA4/KLQMMElZBwvAvvimvxCUEAN0y3n0viXbirNw6FJKStCDb
6xUmm5Us7TMANulPgSdXdCm1JfTjO+NmIP4Z1GkTfov9sWpPBRtAv/pVcP/2DEhpwkU2yApCYS9Q
n4O/omzN1B8+Lq/jddLNbyAT8YwLeChRj1+5RPDqz9J+6B5xhw2eLwBtH2iR9qP5TOpLlJ3G5JzP
XyoCB4VNV4llZRcyXDH2WnWdLAyj3MYxOyHULv2+QafC6EPBZngp1TfTpDSrN7K2KxvHBxrSss3t
N0F56cOvHjJwNUOz7HoHXJZnglrPhx8t2eDc6E3St8VDjCYLABipXUwwYF/n0b0lrDfN/tRxX4mH
MOXTsj6qadtGJpp6TPxnsXw1RelA3EBFL5rcGNuId64YNiS2g1K5JLE3IhxJJXgWBH3yI1jpSYAj
SOejbk3CkmnH0rdJwkCjndWfWCpQcF7FftfPJCVm+4zYLr/kjTskbCjEbTaTecN1NMrXQbrQz5XJ
JcLJxRh9rdNByScFPULiGIlCTNSwFqw7fm6sWmDwCqpw7uTZETgSS8wdxBFSMYVQQbL2WXDKIM3M
qj95cBCnyXTgE4d81zQOCdOrFgdQTIyPGq5RUbfEa2X83egQCDgv0QUn7xRNIntb//9b3uH96xQ2
fRLXBbdYs0z/S9ZkjXbNNLsVzX04fmYAHnoowwW1ZIfSr0Hd/ejHO4wO1yLJRRXXieb8x9F57EaO
ZFH0iwjQBN1WSTK9V6bMhpAreu/59X3YwCwGM9VdUiYZ8cy950JHhXP4K/ffuv6amVcD5SrSN+ol
ZmP1G6RKrbqwIukXGNqKfXRHAim5GrMROYS6r7OEQQV6i8YHOhke8TRtEmKBjSj78uuDnt5TWFOM
mWvOP6rFD/QruMkj0DPYyCxi6aiHmg3T7h6iNNdF8M/AfWmHOKIDxmdHUmmIUDHn74ZhRervlf6f
+DWns2J4huo2GR4GPpU/OLcT5Mo0WceojqcrxZ/GsEW8GvWhSXja10bPGv9s1BtFG3BNu22ubiGP
0HJ6QYypDxl3UScbGyhkM9ev6JKgFkyR5nAjjqT+xQ3XXx3hqOUsn1Zx/tXG+6UQCTPq9UF5ydXd
EH/G+TqmDeT0IelmEk+CM/VF7bbjx2so23SxlVHCbcnbbAABaNZhfCcMSNdWtn5gP+T331Z6gVij
m3Ce4ntinZXyyfIOsawwzoMMrQvNGD0GX8Hezi51f1MLcu081kdlqrlWf2HArVl7PmI/uln6rUb4
GmJ+ndudKV8k+dRz6yP+YXdjMa1Tk59BwVCBWgz1eFAehwB6dgxltTsbzSlhyK4056g7ThC9egYN
hE3Jy5lESCtDtOWOfWmjLWNmw6KaQfABrE4hcUz/UPWSoRvUDvYedfKmwDxNjB8WlWjGCCLcEm7o
YalgcUhEFfm3+8ICrPFsuyOee8BVLGHeS6DZoKZehM5Xe5W0i23iTWMEVYiL0V/19BpQJajqXbxX
+mMevgg0UkmhpIcpbmH6uixmfayZ4lcEa791w+I7UvxNrgM7Lt+q8Rnmt4FkPCINDRrIbVvdJ58n
3C1tQugGLMkvc4i5gVBfmmGW1BIKYlRQw8VnoJ27c8ciE21BuvWZvlrXRNlL03GwOdAejRDeQqKs
oUCmFP2/scXYRfHS/C+VtWOrM/di/I8i/hBrS0bN4CozYH5clr6gdbYKdJCF11AeVgLs479lrKJO
G/bC2J5SPgfOjvRiDrdYcSb5EolzqRxgg1HMxeT1slzJNCSNxEC0q1j7QBnta07VQ/T5yywvY+hL
SdOhDheMdEoefaV8I4sTBOu2CQ85tXUIuqBuohfhvxq6a82rBh1kE73bnDrTdNXzXzzq+uDNyN3Y
jqKqV8sza/+qCBGXP7OCaKG1T43E+dxwbSzunVOufMNowHsZdKCHjv3vrEwvtjHvREkK+eL9ffK/
bBpICA30BwPdRI5aAs83HniLSXb0gT6F5x8yp+U/Qnsv8wVxW4RgOOJ/5XJE8ZbX8V9WfPKhshfO
g8+WMRwoFWvREpQQCbOD+jcVbGS5idCPamg7ZZbND4Nu1FfZdrFiwLnE5GFn8oYJpmlXkKHmxHGF
H0r64slMxjWJJCZe42pjGzeJgWWt7qtqLfPSNfhWC3WDjy/BABkTjpEso9DD7P9RiMCOZki00opN
laBrdFBjTxK3H4PnAEhC11cbbaB9epjlj9YYpAf8ysw3RkYRwxdvG1QLTfxj51BleytH6oBIgzd1
z+DKjuG4fqAboV8DjJsz9yuIhdjZrEPwpiUqam2Gq+TEENMt30x+EQjBin3uOobTPXlb3IS9y+5B
fYZNu7ftTyV9LCizVIHta8Wr6RSG55J+W8psZmUVbOXOreVzVHfOWP51CAYURzO3MdDjGSUDykLi
jFfS/IyNZzxegLrYtZdDkmmebUz5WFzDliFssosExNXyU2Y9kZO/YbTtocVyGOuH2tyVZcRa6V4n
pOZqNCzy3WR3HD+18BUvtSWzZD81UuKY8rmc0U/dkAbYNa7Xi6973dJnqBcwolS8Bzl6HTmaLIP+
Y3RFOa3ZCVoAxQq6IqS3tLxvkflUmcZNkBJJFZgG14zf5OBkY7upqr+aBBg+AeYE/h6+AP+UYXHw
AK3sqD8ZwhUraPebKL6F+OSy/t1kP+MjdzGeFlpFZMTYKblgE4qd5FMKrmp1EtXTGq/J5JXWdjjF
2ZEGBkTIEHkz91PxL0dLVSRb/IxMOYfMUedr1lKWd66Mgwd2crJjvZU2G/WB7kwzNrOxboubGN1M
odl3R41VQcPgGall0X9lKFKC/E4gKq72a26cWVMxquxZcezyEfqtE4xXiArquBXd69B9qlDJwy81
OfnpRmNyHVSPQbeZFs8rLgpXF83WEJfReJUBQcj2V5FgTLglGcXE6OoT42s8LytBSijlWv1vorgt
rUdanhISHsatNv5m/mYxp+iT4SjRZhr/bLx3GYJQ/gb8NvopH+GbcTaToaPilU6Cb5QXZC2MBgKj
NeWvZCP8Hm5aiuSddEncP1qzzcNvlLCReUuW9mYNsMAXp5HCmg84jv/V/Tf6qiTfLnPOIDuOAEaY
GoWmV47033hM8Yv26Tm3XuXh6vPZZgj5BXJ8Fy0r2x02PP2W6Fk8MD4ZtfqxZTUXM1OuodxjhP9s
aU1DrA89GbUSOJAwvUQo/UGpiuLdAlucuTD9rGGN4r6Lb2awx/oXld+S+aOzxEYwyKpfcFw30Tok
bz5aiXijivs0Uzi26AdeRYTl1+s+SmIa1MuIjrhFWSIvN1tHApI3BNcKaDZGOe1XS/BYoWZlAI5+
hAaxS+9NeOw7jhDbkf07MwxhVoSl3jLUOSX2Ly+LNrgdx+bSt75j56fJ0LDu/0MLtW6GEhVXs+qE
vQG67vSM+ufkZi0y9eZTLH6pT61axrYkxSWMr33BHf5bd8/SggRt8fPTyrKseZkowDUKmIQqKuOn
aWX5TkDteMhrAgUZln0EycdAyVFFF8lki0qwYwEhkMFjSO9cKh/1TQ1YCj+bexqjSSYngpeUnpPL
T3SeJB+68VOSig1XAMW8zKHSrmmaoYzU/p/KFMlctdrJmHm+N7UBk8KbvqN5o4aU+PMnTBWJvf0w
fgvjEUJXIqKArK4XyzxL0sEan0syyrSOelfSvQkIN24RcZ+LPTPSSWwafhHtJxp+epAlS953OuwH
8ZHFW2V69+GPNOIYKER6X2iEJHxSA7YglGPWs0BIWZ0XI3b2r/mo8nFVowBjgaV2dw11SMkjSNOV
Ru5sHIVxmrRdYr5nhDgXGzTdyBW0BzNaPwfb7eDeoIglD+PFRFc+815aS7DqM2dLanLbz5Y787wa
OQAsdlYwUCQTcwFTgbekfhUmQ7ivOQUB4f/TsoOs7wXCBCzRPSrC8IEvTBufqrbPU2pRHoHIXZrp
ugbSfdR5MRLDs5av81crDs0yj2v2OCnT8KZhBVMpXEYqnITF4hTcxupeJjoF7JeVnZWCyNplzLpO
uh0SEwzAGUDkLtiN2qcyADDMHONbRtgMZ6WdzjEGxiJ9D/Pv2L7qxU68B+3KBlDJBBkgm8BNyzhA
ydA7IzJU+TwpLOsxfAGbEBg3uV3AWei0Ui5oOmNf3Q99uOthx8WctaTQKAgSF3X94llsg87p5M2k
eRJQs+JZoLecxFXHFxCj+ldzN8v3Eg4tyA1ipX6r6kahjUv9c4L8N5fO9I0ZSm1pYZX9VJ3DznvK
qQsQ8bFqONtQyAayTUlKJfz7HQaT+dmG13SWif2CsImOC8wSWVPdkHnW1K+CeT/LB6X/raQb0cOR
euBjRYHdTWtcHy/1l7TsP3q0swz+GG12PAgWtjU9cqzqJ/NdY6DCCf6k0R3EL8Pj1Pd0IA6aQs9F
hxMqP2VlvxhIbjoGEOI9UVdVyFzhkXJFID/3MBEoR5EDBXtMGhqa8mlKbz2YhTS4Wc0FqxiDSL1/
BUjcBM/ENBlw0kB0mxFlgzJAasAJF9hOwL8ZmeByBroSbu5e+zKbe97xo6fHPjmCBxtwj6f+Tqv+
4eo05G9rcgSxubi81M5TJBK3Z59v8nfszrAZ+/7Zw6Ed7deRskxSPyO1XBvpdcJs16LKDflRSIZY
JYy2lAW5t8gV2WPaMY4eRw7WRZy7svpo/c3ChzJdMb9PzDIbdIsd1WtxyEfP1rF4ZGcVroy5EfWO
hDNO8L2Z7ENxYm+Ej++7IjNs1lgTE+kyKxc6QEMci+44kJCd7ZLSkQw3wP8r7/EbiuKzYZCZWI9Q
v1vdP8AOpXkZizvyRA6DKjtwJdcxr7E71ZTPl67in2HTCuGHcFtgr05TbfLwUPGeN1nmhOpNoC0H
KrhcRGW4mdp73t7Rq0PlPFTVtv3iWuUckrTPor0GIV3NS6qAXHbQhmTmrR+vDPGtGVL9LVOPXFHD
h6Gi2nsDQ7Wq7qyYWWmwwoy4w4oVzjKLRMvFct5uED0JEljUW1/clc8subVdv2rfcjadMp8q0R8f
isXd2hFxKCeuQj4XxzEq+yi6oyAq+H0Z5bAfR99r3XV6syXgoUGoneBoVVGXp5CPclvbY7/jwf4w
DrK9zqtzh2w+Cu5+t/UVJzf3adtewJY5EROjKACJCESYwK8OHbfKYniNXbsSDKRmb9HlT8/aDJBa
3/Azyyllj5fULhdS2bnRo7f6O6BUh9FMPrNdi08wb2HP+f0f7IemJgolQjdImJZ2lOar3gEYy25y
dx0Bbfp7Pf1OgJ6k41+hX5KSO5pRUu1ZCGgg8JJeWrMQ7S9J+OFP7y0Sdg6k9yj8qwUiU2sP3K4k
mtgenaq01xKln/RBiWAtVyU2XxCpGYWLzGKHUhBPfYHEBkMsG++sfw2GbfoMIzSxQgApu6I+ojmW
kMyiDxuBvKK2qfW3CXZHj7LXtv/GfDezxbD830F+V9XJDcDBG90HjfJUwtS0kJdAiArRYgiGUGnE
uRrvJN3tHwYQUrzc4Q6XEEPbMnW43Esodih+Fab5Fvm67jB/M67X+18FRcVI0DaT1kOi7HLjUFEe
jvpjSPaTtBn5gtQJOpjCBqTQtxwzs55ck5wxuLLi3YMNr/Hbhe3bQLRf21LQmpCg7kI7lqyr6qs0
H0EarWiqMZZwCuahZ4BvgalErrcvuz2fwSKWFm4Mm7gpjzxyOXtDxj6F+ZdRZjFFgG7UGFwhw3dj
nsf0JEjl6uKSo5u4HIjG6tdkwkFh/N6imMuOavliUnlNqGGRJlRrHnARn3R5G9D7E0JJUw5BoXph
5tMYn8ojin/QdUuyG+srOXjX6o8q/hPQj2UCaOdlAai2z7La2QBcy1eVGxmDf7sX44UvGaqCsE8L
7WRgX0+0OA1/xQguYzpc/5YauM69imAEcrm9MRr0nIgFNz04LLiH8t7XCdVDjYYXBTUUpz3zhUVy
ge6f86XkPUhHpAf9E4uKUyf3xJg9oycaZGwfqvGNmc2bdRxJcGCDlSRuAh20KNqXSYLAPyJl48/m
qmD7z1/HvDzKyIQei3cTMQNhSZfKKlcF0OqeIHRibjpdXgv1ntXvsVRv9faJP7uOPvxc585CbWpe
e/Oji3BxMpPS+vvEPDaljO58ZT0jF1DiU9f8I8XQbRDVqRQGqATHYNposUCLHV4qksprPn6bwSF0
0rBZSYAqSoSJgvIs0T+TbNsVl7o+BlgPIlDEWpw/Uuz/Nga8SvEk/5Kif9QyN6IAt+HsTMRyp6rB
XGmRNzNqEc8RnjqRlqsBqBzZ9k7Yqi8CtkrXE3noVezdZJJh0ZH20JCwhXmz/28iRy38siHCsSpk
Y9scWgK00uaekScRcCpaujcGXszMFvrvy8C6EccDzCQyc9CvWOyh59hgj8ViCPPfQPQtXE/6hw0Z
Utt+JpLKdy2SEyomGHHLGUaPg7dpJQZ0FIxZNMKv7CpZT+I3MgzKDhX9C7rFyasnViXGjPOFiYuD
uzJnyyemCNUiLn+sU4xQRzgKBj5Ym+pHBUYKaZ1H6IiNzI2Rd+XjGykxmzm+jRF7VS6OBP0PBgPE
1VjHVH2lKljzyT4TZvcKH/SMzGwnNBsBZoq+tflWfJgHdZO8sK6I421G4slke81izH8E019nXTFY
4bC8+jXnIJtb+GQiv9rSh+R/ZdYB1uJqnB69f02VD1F91IDz6A7mU56fwvhTVa8lSZUBL1zNrTeN
rCBZrlCOQCmYYGSFnD/MDCs148p9wze9ipVXOb2L9nOO3xX72LBGm6ynjFqHlWfMqluv/FUA5vNF
ZU6tcj6G3FuEQ7I/ZOQyz9YpG6t1yNQrao6LB7+UUXHVf0ls3adFJRsSwZhFP3ZJzQijMKerhpjw
UitnmbQZ6zqk3cswLDcYaA8QnUl7Dq1yT76oHb7HiOVVDd2hRB5TyL+B2qDP4k3KzLDHJ0b22ypj
0Kii7jOwX5S6Blxk+UKHp4yv3+65Z9TCHSXJZa8Ak5tVtNEywaRvqcSGBAcuDAW5+E9fsyJr2oAT
WzsUQ8XitvrXApozeSpAlXFRQ1DXIhBWlVt19QZktxshVBx7iprIR5q50evjEAtS2pK7Uv/ERDim
xA/V9VvVBuT+3MgG0dvNMO78vDxHIsGrY73ILKcqjea1n1xSpxnnfBbLj758GE3nTrbBXZCzCzds
FKtLWwW4JWKAoe5KVeeLaIHCtv2/TItPja78SaiZwuF/gcqqY3YpWa+acSasABwNFwzMEF1rEZ6O
eKk7J0WNwNTUsLHReVx7YYv7jsVHDDhKjX5xRgDWpGYK0advhb5X2RwgSfXF1Tffrf4gYo7bYS2a
dF+9q9Q2M4vkAuNra+qrIPk0+//NWuR2S6B7juRzV0gI+0aDY0w0SxJ7EZXbIIUvPk3PDBzAbjAl
Dvcs4YLYZEzTDIt94UzmkaD4Y615aJSlN7wK4xINNjtj4HiQ9Ia1jYamz1aZ+CmK31lOcP/PMAi9
ms1yU36jZjxJ8XuI+lz6sCjpqM9qy+vQ+KL/jAKERSxFt0rNY7YvW5BA2k5uCUpSj3LwJbOvLlGp
yCuGdJdS08+Tnj1zVnU0IiLfdbDuU+R4s0JoaHLQQ7GEIKxkNIEWth2z+DHLyevGf2BmEswRNQI1
xjHs9ReqvHaSxLqXd5ah7ZPcxHA1ULlrfNkLHQxwADWZVUOsHG+K8UMm24y8B4A9/pem/dbQ3ZBi
y6p+B7hFY3Q4DvdYXTCsL63G8E0nwHcTsLgL8f44vAQk+oQ/5nShQFalt9jCSMQIxEIVk/aPsoL2
ID+KJAY2Rq0FK3eJc2IC4GeHbHi11QRjHqU5QhTVKXiaGr4EJXqvLK4Tos2HHKGsBS3Ui9NvxM9B
d+vLq6iA9/E7pysLOQAWuZfWxA6PVluwMWce6WgKXH1nsN+RE8S55mhsRNeB/7AkoIGqI3N+S1bv
gdp+iRluwVEJWVZwZCWWk0OiCreJsg11A+zxc/QRn0HpZGvFOuZX8KxX+BEKs/F0LJKkcfI3TRD7
mfyNyd026D4HPq076tea/1b5GyFf5Gmf1bvxXwayz5qkVYVcZOll2bIpzYWsStQfZF0dihwN+mWe
kXSwV/OR1JxomuJ+o2AY6hn8jRFTg/aUDL9Cr4ARYxzYmyqB0Qo/7U9RspdeuGUpFevg1Qy1RDaC
iXNASGKGMnXzJcA8lcqza1r9OlGop8gMzuAMoqZs3AmWvo89YCGJ9PoG+VuGNDCQi62pPiKk+2Na
OMu/JWOYUrT4mOJ7CyUwWFftcep2ksU8aZs9cumtC74XjwH/qRB0aW7t7zKYWQ1omPlVijyknAG7
H41H4IpPxypvZoR2Eqx5TYajsqwAwWppgK5UrBwTciSC966YO48+apWC/cfEODqh482D6jQny0IX
nmkzyR5qKC/Edp/iPSC/7muiCWj7btvaKU51Zk0Kw9gw3fJOkcOpM6msLkHRrRFdpjwaAXl6e6a4
k1gvgQQA5IihGoDonDEthZqXE9Yhe6R52ck2HV0jvaREJgYHGghSHRYhMkbxwNqgnGDPNHQErlpo
Mplhjo7O4L4FrPnalWuYL3qyhtiEbWRiAVNuJtVTNXQbTwmn+12tzoW6KvH25ETI+HECt+fOFdrN
qCK++Xv6Jv6Q2b4GsjeyaGEHjO8FZYZN3HOjfRe4SMv2bHTbOr+3aALGv4Zau664jJo30tte6BbJ
Gkj1JS7jp2fCPtYztwUxHW1xTFnkNxzYsvk/XnTSPmb53DTsKdS1GtgHumkmdIKzYg7XQkROVc9r
9Oq4G7RRQiHzVGmBkvhtinuvqK9ByhYp2JaEaiVsZ6H1ZrK/HnUqh3OgYtsfuEpGpjp4XdubzNpZ
kE/MB6jygQmCOtmMZ4yLH2X/bwZx28AIx/FOJs6pH91Wv1eI/Fvrack15fclCQ5tdDSpA1XJpsA+
hNrZbi+6yXpF3tv5czRTZ6KTNsoPTYGyKpOujbkVJ2RVgFdMA28Br4zpMdOutfYvZC0hKc9yodkP
OxvLo559iS5jBpcj4D6Sz0zWdazRifEnGmKvyq+sJKUNLgPl0smSrymRbNi3o7ci2RBdxBQGIe9m
issdUzrFvxToIVLsVJL5a3NITDSTdXOvO08DLYwDBJg5ihvIYiAcX2PT65rAycPkXhDcplzG6BjO
H4gGInuZqLd6TRiZcAKTmFL7vZuugX6qqMLhyHtzvoHHgplJ03HoIVVdFHo+vvWMEPm3mRlHx4vH
TB0vdUCYauJKRuuh3uwhEURMwf2c4hjvFiozRUXyActa/aeAp4kHC/fmWim3Uch2Pgh2cnQJh58E
1b9aqpQU8drS2SBIby0HuYKl1QgWLydSgIVBzeaji89ySuHr4TTb9tFp9m9WfTcTJCo5qh/QoMWZ
gRnkZBSetLMtK+7vQCxzJLjpSDz+ItVJyUXy34zh2OdIhxAE6TZQMZTqsbhJ77ZtOHbwEZPbWfGu
CGmFTos8NkNg21xVLPxythThJjN3JuTdQlH3gcQCW6ex4N2Or5bymoBsgKTjtdJMqHPrpQ3grlph
hgxkEgGeyWBW0ep1Fdes2H4tGiFc+i8mogW+66TFg8oHXuMqwczAnYTm1gW2Y6BRNT4ECJ9o3PrG
rvLfxnEvKumP/fk9b3JW0QY+ey4Rkh9kglADjgLS1DaG5XO+QAArkMFL/NIqfm15Gya/SvTRsUIb
zWnbDbu8HmhCe490zXWvspeglo/wXQwMBktCJ4oMKneXNZ+xFGF+sp00upS2BXFQN5GmM6FSjH5j
qfZ2eXrLz4bZABHlaJVLpmPzQ7ZovOWeeOrsbWY3rCZfHcKaEgtPhgpG5NQbSDFSH8Vbaf9Z/TEe
O7aEmNiUkBWO7SLu/IoYw/lKeGg1dGUBAz4f+m/dH+d2QlkClJ+JeIexItAJLANO49vcVNrY7Afj
/26V8D96scA3HJN+sCNES8prxPX4aJqxWVfoTwwVnzo3b8+el7IrEc17DjcJf8C4tchBUxUBlgBH
x8iPMRsvqajX5fw0mPNSLgevM7IYmzggRYV1TYmIvDFmjq+puOB40lKt2SGAcczG2EQzTCTodlVr
opdeZiOPaAbVHZpuoJMfiv9b7Z1avutj6JJISCv/HHn8VaaDPblwpJ+1xh8EBmAd0TFPCD+P2dZk
+fAPExzjtMa/h37mlKPhTUWK/cScCJLWPnUcrSmbKOsuFcxk0/WA1TTj8EhQ3PsBfEycPu3I/BHE
sYbgP7J4tc0t7RjVOWtXjCs+HzNmuJXZchQ19buEJq3GGt75O7P75t4KEL8UGBjSnLg2U35G7L8A
o+GqMN2ZxHe05j7BtZIor/mskSRdveGszab2pzKg+48FNIMCexKhgogik8h3pPZrkgFtCO0Q8Hbm
1qIeDki7xzeoZ3SGmB54ZKtq8MKW+Ty7ipjrvOehKWo84sG2ZYY+tF9ZdyEp6EyC+IoM7BcT07eN
zEqvp1NuPBfIgmwfUnQEw+xj2u1WVorQrU3gPdkETAikHoEdngy2G2b1wx+8doW2lefPvsDQyXyq
zryWKDq7mB4YDVjr5AvN2I0QGvkKI0ucyElt761sL4MwMyp73aXRueqZtWXSp1VP6ksPtNb8ClmP
BngxMwZYsbbSwNZKMaL6vPASTOl2vzHyQ4+iYsy2Wtw5Fq+yPG8CdNtTcZSQjtgM71RQzvnwU9K5
T2hslB6nN4BwLnN+d+F26hn+njfXGHxJYjAhPtcp+Ovi3sJ695ePd+SvSFCm6xMCjqlDPn4qEaQT
Wf4S2/IuljOCZOJVrma7dGa6glYU/VTRPfgYtoTbwbniMkFdoCnBWsoO5N4wXoNlXlYzlpiFytk5
Uaocqjo81xPuH2wyHaROw2g3ysD0V88peesLiZAbdbHzquktM8dNiUFEIGosWNyq7c3gerQVmt2e
7r4KS/LFJBLp/2VTOr3UXX+OQuIv4cjZsk0Lt4Zb5NhN5tBZrCWNKolO1GdfRG3Vd6zHQipJ/eFj
LfQbTtHI6h2l0g70/69JyLTeguxw7KBTU0Q5NuKHvCtXGm2qhKUgI/5m6qDXwnUzNLCwreVIGtx2
DFeAlzoY15ombSU6344D5KkN6061vweaVJ9nORbKv5ndGHcH21axslTdYWeO+WYlY+EuNNoDLXmP
9fIZ0mQqLHbbTGVm0XstVhyUly99/2fC8JsrCuewghbBXD8wzsoQOyOy7xShDhRnb3FmM8fztGBg
90n9oKzbbNcVhqvHryZjfYnIxXT61SPovNrPVKH7+NItcDQd1GstPtqomiUzfYzG+DFJR4R9o4r2
0UqJcoMi2a9zuXySKoKsfRhwMorgp5iSfR/Yiz7Wycvy1TBf20KHjNMAxy4CSBgwftqrXT9M62hq
BfKtT7sm/2rEcxjA6m6ta9kOVx2xt8+V3XAPa2jtumeDxopAlATedfYYTHMfBfYm0xpkAZxq2XQO
Jft3qiLoeUiTRyQxdYhz8d7ZmDUL6l7gTiQBqzpySXWxUt2LXmK2re+i1twMsc8mHWVDBT6OpAfM
uyjzW5x6EW2P+IXXuipiWtdF1MD1CIta6DEd7ruqvSdMp9TkuzMZtcf6H2GydE8KYBuWnQGmvqjZ
JBPheW1I/mpM/3BWeO67DvgC7o4i+JoR8/pBN7GhqfGXg0YKy5uaY7mRdAfFCH7+PP9hVj5WhENm
v7Vt/djRIuEitEUZHMEykVUB+1rbLRiuTVjYhgZFNQ40o5MIGjl3Zs13vZFQ+2q8PBpjimLIb+kS
7ulTrhGs1w/PkqOy6jmDz6wxZdZvoXYHK1/Zh1KncqkfNu6gmO4l3GsdwhgCAQrB/Pkjxh6uBT4R
JPTBbL+jLmAddrTNZau96IsGVM9/U/VdC7CqwSVLEAMPWIE5r5dojGICVd2BByEMSGFSN5oerHva
/ZjOF4hGFVnuoGp3CT7GjIAKTrfTs63N8KsZ3Mt+BtbTjzYz2+xwWf7yYDR8ZzVYPzmSHz6mgE6V
IasPCHvFJs7BY1fmYY7iHcxCcsWWl5swb9Cv56wh/MPnqIzR1Asce4EN5oyrxA56T1kktohy2LNr
f43WveAYrezanQvro0/GjHGWuabyI/ktYckKvZPMMwPWNBpVW7+OIcMCBr+ziSqIh1HFKDuGt4bt
Ov8gz+W3PSrbqIUFznPNRBbD/M6CQFS3QM7ld0Ff2KjOgNpbrwjLzmHn3GuySBqshiVGpKrtYV+a
L2X+Peu4WhnvNpqN241gtLLxDLwLZgZh39rFOBAV1kNjVnk1nmg5q7eTHtOyRq7EYrtU9+l09YN2
35CfnNXyUcOeIYp0lelHP802EZno0Pk+tb7dZZYGBKMjC3WXLMFz+q2UVVaB6FIZ0Kh99k9iq5jI
EjcPRPRsiRLeN7xnlY7ICzmSiiNmYOwYJWIzBPm27tHPa9M6QzJJboybUO8ZSBpVK1qXDWStuvqc
evMtNSZEWj8FE0gFeK3pq6u4/cjI0Yt11s8cVqnd3sgndzS23l2tsvacTwDdXiIGFJUMC2EoTosq
PgGyVzBwAFl3g/hBEM6rpdMkt2wTW8XhMiUlWNurVueBFaiLy6h2S+7I7xKWPFLP1vJtjLuLQs2T
zyZFXbuubWNL/PaLSKtHGw70FW9498Cvpq5J1VJUlauIfjtRnNitDzntuUjNJKpCi3xFlequx7aW
lMF2MKa9kK112efraul6YNZRzpMSQ4aAxdvBjpw44hjMep7I73RbqFJkL0ZYKA/RaxQ8g0w56zYy
YGZ67UTK0jVFC1BRH2bTzZeJysFDhc91a0vgzji7Jg60GNdf7qtPFZst+4moI+yTfZlK9itpfl6e
FJ7/PzNUdyl6edH7tShRWPjk5c7FOWawJWrX4hUrpa8uuwgjBhzNlopA0yECDIIzcJJPVcM4sM7+
jcnslTRLreLv7TBaW2l+Hup8VwFnsPi4Aw6IEsxRXr+jOKUbaG98+DEaKYForu/mmygOvaAEsSJ2
1xRVEhQyq6FWzO1TG/hH30zOZmc56UjfRgRihdmVbU+c1Oux0ryYiMJUjT2BaNVOZE9VzF0QgVGj
DZYZCCjcJJjgTVk9ApwtmldBIWE/4gj7qG8gISLLoaTpqfkxf1nmWGq0GvDhN8i2WCGuxqo4Dzg1
A4A8uU9iA1tDX7AaoCg22W5sDZYHZTmiFcS/T7sumzKRJcU6b3YWetYUk1UJM0vH7Q7kA9Lx2odL
Y5jwWPK3kAY1qhOuekZF3E95mewtkqnMOjhSSKKo808RZhfR524Ysa+Sgo0ymZumLd2SuhzYPnLd
5tb60qPGfduyFRgxQM+MSqaMs9jvXBb9Q88sRA7hzCmuDz9FzgfeYbayrsb/QyzYytTSTSiYqwz+
riTvyDAgNfFDGQIr2dNoyXBA+slnkCi8I/juSnTkFmZU8eNXn0QI+vGbwsQhD2THBsWQA5eyiw2V
0Try5zfbIN8qHLg7MyfA6q1r3zWgsJBt/iC/ZrmTyOj84BP2oloNM8Whb1xmXWJEQDSNDvwHBcei
FTEnhlw5OC4NGLE9eB2DV78PPlqiNZMMXWNW8yogdYYN4QP/qBFWIDfYiBkhe0ophl9HxOleN+xf
TXwnBVV1IN1tzTgOyrgetBFzuuJOlP5jKL1KNsEUbXts/X/d9JtF/3F0HkuSIlsQ/SLMCDTbSq0r
RckNVqrRMoAAvn4Os5tnM6+qOxMirnA/vmy5HJNwro/EwfU1GGif0n5JJn8V6n/K+dPs4KbTX8zz
eln/Mx21CJFJDJnOPNbc1x59TtasQPAtTZwmOnOCnL+qYV4N2ORDzuaYdjLliMDGq7HDheoGZK9D
FychELPvw/pj1YA1kSY105Zm6OFEPoYwrLtMiaWf0ckHy1QCrfDU9O4id+oxjXYiPo04Yapo2EQa
g83a2guz3VVZdLDZqw7NiyXP3cDmR2cMGAQWjmzWqNgdHEhDeKzOOPC2QteQbvhXWIFwtjFXUoqj
aNjmVn8M2R17KZ6FGOOs4WEmKshICXYuWg+hIxntCv5PmVw1WfM1jcPOZbLi9fXGmdCkuR3XBZ/2
SLYCIASA6Mexr19dL9sn3nQNDWZobryzsIGXUJh7nXnlFB96dNP6SLaqA5LBSTewmDfD8BZ644Oi
jwmpvkp9iLUmUgirhAMR2wX6hQwHurf3Yc3omN9DLJhdQH5G2YBZHBgEhahSWc4iSDZSAfhe3kbn
3NEzZ8Ty6kHxT0JOfyoT8xqy5OsIL5FMOrOp3hSV/pwiceh8YzGkP3H4wpZ842rYJSA7yrpB/Tvv
HmDN9A40OfPQ8F9rEusoODHWnIeWlYvFGaEQ+aoBykokkJSnZ1nFD1768zhFb56dck8YTrEYxKtg
Km/Urwybtm4JfBVBVMWOKkespdW/JaE/pDdvgff+jdUGBvc6QuQXtR90glSv4ROFPsYiZKYXFVFq
mw6KmAKUEZ5aXEYZxPvEPZTipw53DXcjz9zBHr2HIH69ARCdD3wCc5whXUIwTYfeH37blIE99raU
fJaIXEoRckqC8B2pWzz7s63iTclmeCxxtg4slsTTHIkjXW4j9HxRUv8WA/mdDk1XJrP1iO9AZ0jd
R9QjHD8eMDnh/FOMj7QxPAVwERpIB1Us7rqYKZ601EDjbOuOLBdPabowQM23Hd0pWgIbfXCi/9oI
vkJdx2pZY+2Av2qZz4PebOYpbGE43YaA29mNBbYuhH3xGNo3HW9tDA8oGPeipt7Vuewr2C1sNo8R
b2pd26+kg7wg4rwGLd4cJ58P7RiaXnyk0Xl2E1h4LP5ac+lSqGoE97AiexI6cyuDkUHBcDOIzI2u
idPAeRyPYCKV+y8u5hUuP8zGAmGxdgaW8REyExgQ9jU2+nbIO6O2HvLyVvvMl6Jxl7B+9THx5kmx
Dy02c23DrjlftMSDSRwHmlPvckE6Hx7TUdFbR+6PUajXhuMm1wwKLgv9m+m+ZjUCR+rrMg1n1gsL
sPpghrcCzkkR9s/ZZK08Gb2HQB29MjsMubz1bAz0MdtpDU/bnAFRo5cx0xd+zF26X/U0nKLGZSBU
LYDsr0rFq9oSOwWPzxjGlWL7b8wGIdd7syIa16HaF4Ai6gx5iun/tZkdo1ntgO24N2IIYzxtIshf
G44b4ggQlMfT0UrB+vEZlqFO+FexqpR/6vCK6VP/iCi8pxHfVAr+pwKSV655ZXbuEOJbaKcNWfUU
7Ey/haOvdfO1tajgRIj/IOOBcCR6OaPR35LmitHMT51dpUr06pSEmcguJDk8W+q7yl5VPx1qi/Ox
to++qXP3fM+BLjZQvspaigHLH2hnvfUP0zDu3KoGJueLlWoZK0VY9sPeJy8AnaLeQiXKzy2UBT/z
sT1QNtf13SgQtBTxRidmT6ZIIzzmp213MF2HKyQkzaSjUKNpsFGsBn3xqEZn6+gIfh0ARLW9j/JX
PUCKMieJEIfQuf69BJdUqxEPwbzoa7AgMpFCwRWa9jo1TmpyXsOm3UrTPPextzHZOdpFtBB6ta/d
YW017SFvS2RASMwYWf6rg/ygap7D+RJUEu9wtrYItjJHFiKus1ZV86rSrzD/nlrgJnW5BvLNMcSW
qejX5hTuc13t4nR6Dqpq5aN7ZgvE5DtdWBO2L5zN5nQ0mYEFnbviYkbflMM2IupSfLY+Yer+0oNO
Wuvu2ZDsSVJ92yFXybNTHHCZhD0Zvr88FBh6SNCDYjxMtFDQGYlz5w62z2ECphKaex/aO+XDUmQJ
U0IMqYWLNoex4ZganLHq5rHzV+SzRHG8MchbwixhuXPXMLtcYU0XlzyqWImwAIxItNVLhbvMP4Gk
afvyGiAe5K69j7JbqgI7gR2yG6H0bQAGTdp3TldqIMO0wvqYRd4mSZyfUKHZ0OVWWBMH4spL7nMP
kujynX6LNULGsq1DSfJZoYwbEHtPutpXcYPE+C9sUeS7eDVnKUKL9kVU/SXXsacI/WK63sZuKpxc
w36wwe6nEWkQbL81V5waP9gFpruye3nThINxDnIHE1V3DDGknR3trE/ephNg7T4K0a+yisMUpWLG
xLAXWGrLbShRwlJy23XznavPBol04X/ZjLa7cnr4E+ttt9wQIEeSc5Z9ptzIUTxiyhmiQ6QY0Cbt
t+NE94r1+zJzOiw+AQt4S6jZhpRigNbtV7e/eFVxCv10MeR3d7bUY0r04qNeZ/sch3DPBggIAhM2
3jWlOB+d+0w6KeD8pcm2rN+zKTm47dWCIBOn4wmzx6bG0+A7wyVLJiydOAEQjZuWwvQtF8lA+TeD
BZT3USEZMDv1GMf84CrjbhC1pYfVqxUxIxucVYse6GnU4QkCdXUUakgKy8DOZ8f/dIuiCZhGfhNu
jZax+tPqgGWfYk6U/AhZUv4pHrqus8HmJMM7KjsSkULmQjL2GHZYTUAUVbBJYsKUSLR0gVeUVbrR
0aJM9bkei6spyLlCfVIk+bNvwCFwT2kYg6+SORF4qUYxYh2r+DcsXLpZRH0RW5raztZM8PYDDsm+
BORSi7coZ4o5ylltDAQD4q2VEgXPasMefjuLaTq0upUedHt9dJj+VJt0DDHEAwJvjVMt8Qv55TJQ
oYGOhipt8k9R0d8sJMAJR5umt+fQc65VGp9dfVwbqb1VRcf92eGwcImwudjlyxQ8ayPlzOBeWk9g
/cdFkFfXpDQPYyR3Hu6tCY2xNLRnzXOxSjIYJu7S7LtLCnG6ieDy+5O/G0NkjSZg63nmTP5CqmHB
pJvSmu4UQlaOZ1ogkDyI0VzU+SEd9EXTv/tZuwltrkjoccptFi3JiDHHEL+PJRMi7ig7zEb0utIh
+xob6vMZ8S04usJN2uU7W7PPGpe1CkOeetLOwUjFOUBJcoLsgc5w1qtzyScmel6dwSRaiWGiwIvs
hcxnLTnaOTNhvNhiZucAF+Gu1n9HgiMM9mpZou98KCgpwGL4MyR4m7vOGLe1xo/MDUwW6M9s+BeB
C7B3jEB/qWvkeuG1lN0/RHhbGdsvUR1Lpgv0Yphy0acqFI5QezujfPXmaO8EsWaHjCqZ+2DcS62v
LlR+aC0wl9k+Zxcf61dGnyZnt4vGXiMT1qehtcc+CB5aKf84Si5jY5/HpPxnuaiCCrSZOr2iM0GQ
StmblsTE955vMOgxGFZ29I05NwQoVdC27sS97cUmL3T3Xc4CbJljfzQC59ClFYBdD+diVEcvDJKX
YRnizQIW/MSd9tRVGIfiz168N+O9rqZNH6Ts6QhLVeVujm+ip3wyzWjtuuNfGzacepSqdVMT6wkV
XRRUx9wnPSR0SORoYCQ94ESaQZrkO1Flj8Z9M0yemIbiwbRcgMrwkQKoTC4SkUGSUqvoXDWPbXjc
eLdUA5RnJPues2qE7eCq8GBl5jkndAdMk4WanT95DIivD+uPsTJeLZ9IbNp9LXd3WWuBIIFdGQh7
k3valgHmghp7a0OlSjx9o1EIM95bK0M9ksKY13s4GDB0ceJqmdzHycgCw2HYVCzbkH1m1t4lC751
xJtfKLUeOUpDpAejtM4SIH7rll9dq/bCodXO7eWUVaccbp7J8rfQ/gXlIyUOj/EsPm1MOkZB1O+E
wIfoI5ovBoa4+S3UnloLthE3Z5Hg6KySR0eWj12WBLYW+zRSW6/+VtT5nZwWfX93qG3oVnCWI3xr
01uFfwtPKiCaV68c3ssJLZAi9ty+0/V+lHj6YmFsTKzJWlYx7ZFwj3H3hHAlua+1GahAh9XHx7BF
SpbMwo+lAtQZWGSCOe1RhtUtTdTdKcRNK6AOTyZQEnCPuvMYMvVlh922Grce9si60ZZVRw1ok8Ch
BR+VdBYTu1mPgYOuMHsypkpGgSxh5JtuBdOG7DfWPKKRZp+AHv8SRn7rR/znnfBeVNV/SrhlT5Gc
AeniAIuTVimEazQV5g3h7M1NkMRrA44+mxJFoFerTAd8lYd7S/+scUhnfIA5fthSDDDfJjw4dfUs
nXQvSDgy3OAHAvyRRTzc3/DmYw7pLL7NQl1r032uTSJXyDUyEFWjELlyMQxMsphoaShf4/yS2+VN
MNdLRqkxKQ82VlMe7ILEz4r2sEQajczE1vzPxkRbresPrRUnz8TBpsKWkKN4Y6KJmUzrbBXeJoyS
jfSREiHXsRWVVmI8gPhDMoJNxsTmPOhMNguHw6GL2H3oMTUEzBtDNvekttZC917KmsamTYd104XU
iBaqMvJWcvvTRxGAt+svpjwhguTqdJGDiXbE/QxzPU+ETa2AhCXUCHwPAFSHc/ZQF+tz+ja0EWoj
2r+yfREyfLb8/q5oQhlogl40AMMNJTJ2yGl89hsJpKllcEcvfMkRguhpxBRTHn2+6krLp6fBJxTP
C0u6w2wj2nblUNPKRLsytSAmsIctjBVwVG+lpGfGGN7T4MdGD2SJsi+1ORTbJKJnUW/0mn90qPiE
UJjVFcOxGmI+Cnkmj8zoXeu1Zl2R4bvMBvlr9Ow+DXJU6mkxZCjJw+FosOvU4Bfz4dAs57sxGtZO
4a90y8Zj6K4i3yOcGlgFlFlBu4JIejlBANA6Y+ng/XGhvFpIVRzGXV3s3lWf9cvcm6PB0KpU/ntp
gguk7HCkZP/UfHHDOos88nadqOkvcIrHg5/gX5+R1LTFM0hbhvq9z9DsVs4ZJx4BuAF+shIwxj/Z
wcgq3ou2omQzj401HmTlHCo5nas8u+Z9uglyuGNGY+1i8xHBAjJbhLAOgwsk6Bbb2MXYGAgUXMPZ
Mhl5lpG5KOc5o1+dWHj/ZRUYXBfsVhmTDpdP3QklJxr7PDnXEQj1ggCATPPYUyF8LTk7V5O07i7n
bBSUyCorPKNYkjHc5QmEqhI1dOI2B61pr30pz4TdrStKCaBR5nuVIZeoko4NvZYuysbDj+vA1zBW
ZV/Tp5rF3VFMW1V1YSp2xu+CUUC8Nkano8niWHc7eqcycegl86/WdCoyLjz2tXq9t7X+rRyLbz9R
y6lwDq0Z3xhxM1MCz0LKJHDfcI37/af3Wdu3NYGMktcQszb/4EJEsN3y3aimfdilf0WYE2imHVK0
6Xbl8CjEV6tH+s+/ZHnBRKqVwVq4jIry8GBTEiUessRaYwERMXyX+BI5IIkZMaC6TeQFy5SFk44l
LYwoaT1KsRJXtqiD7y4vjuj7tw05BqGJHNaI/vRUPVcG4N9SmzYiRcHsj9Yj8oyv3gafmSDnGinT
ot5FpUglDWp8bJjHkCXlTo7/NHRMOgtYMYXdJUtPn3bKVMRQYyqzJYsGHz4xfp4Aq1rdFmcjqE7O
kP9L3Z68b/CxZVitUqMl3M+u14UiYkxL9jnRxFw35Z46FVcD0g/h7Qp6Gqf5yNAGyim8NDp8axcS
FvMtkZFcn/kLy00edapvCPulwIf2bJHYXcvmwepwZcDwJmAJV1KkP+fsEierW2oCeZBwzoZOfVmO
WEqMeseHh4hMW6nZGZV2cs146aAm4xzEyGUoWJuiPxm6eS9jDvy8OEWpv84L/V+qoeupUQN5DkHr
hgxxhVdrH5ohkhu8ooLdGjWK8tARuWhUmWYZiNiyq42w7GlkH5q7LNqY5iFAxHs/TY/BhRwoQw0j
vu6tJ6rrAaGUSOKD67KOStn86aJGUDzc46Y9J/5dGNku1PtDHFs/ZIatSic5VDoXcq2fjJbVt0mY
lYs+DjhlWAWLwas+Ij961OGIKs0+pj57+pGFOtG3aE4AFCAOt4r33J0e80dVKuBvernmNcAei7WH
tVXK6DIMB4y24b8mALRQaeWl0/pLhMlS87kiEvNkQ3FO+mmTRD4djIHpJfrXl+C2Dcs0MfgN1Gxo
caLyPGj2Q7LH0jqWJQbOwsGDPIKG4qnMMmbdHn1Sb6BHoNACvWYcRqFvzA7F0EgInMVNErX2tRtT
rilgKYN+I6j3qejtJXvzrZOR1Ead/FQQ11mIDmA6VQwK8r4Tb4GPQJ99MjHVPl473EqQhnOnOes2
g40Ss1tg098O1OmYrolTbO1lVGFGGeP8KHWM0K2NOq/tMUIWswBWRvvJc1/yhFA7LJqzxwmRyk7i
8Gl08V6L4dE5s3KlDDa6P6161X+6jsbvjjauG50zeLvoFsWywdUFr+emdSzfpWPdi6DethP8LRHu
nU5eJz730kaVkgODjqwIicaPZ4O+ise7bXrUXUbBYi976SpGro5PyaYumS85AYtrR6/mAIYzg+Le
hclDd6L92E0v+aSxiMJ/U6X3HGxCaQG/YHXNFoaRMtg6HeA9kXPYOQEwYB1R4Y5wQhpcWDLos/qb
jd2frmvthTPVvdx6ib0yVXayCY42fKB5eud/evQgGod81Nk+BDhUmoP6kd4bZ8a7CLq78BgQExBi
i7s1OYu4pAtX2q0DijRSmtpOc/VwMDmF8e6M/nPEyC0nGLymS0EBsDOaK5hZ7BPNyrReUvApXD1w
qlgXoQ00Ru08DYgpep6YKndfYpZHDtYUx6r/kGi9RW6Cb/PFVsYVl86fyUlcxne21ec6sXf2ANc/
/rAz3k/kIKXNzVtDDrbUUeToX+JCHoQ5nAgyxF36YomMDWeMvix1umPizjEvqMTDmDwB0st8nWG7
hQi0HL/rgA0Q3lYTWouGKZAN8PMw8lC5zmIoXzVb4rrL6KXBxdXGrjeCXaj9lvAB27bcjg5QdKOT
FKtQICbJt9vCauu9l7p8H1I+onB8jXvU0UxJBSCWMiNFGXPpYDHYKiNyRghuGrnFuwlHnZ9DJ4IX
khaAMEBFz7uG6SNOkHsEzp8tOCsLAFYpqEBCBQGjexZuMP2roRtWeNxTNRI93R3LFNR4658wPJ4D
5XyaXAuVMt69unhq4DgoL3kZhUVi+49qyhc3BHCtWliZyIHZFYmi32j4nNz4KKYeBxJWMtNHAZFm
JTPTbF8KjRGVP9PFVhXBWF5GIIhDOMyQnBIdZITW6FvN6UAtssqICQsdAkhQE5UqXOpL0qBGs734
qkJ5tkMkpKKzSUjuiOdkB88OBlXLxojlIcZd61o/07xscZwLvg3qs+96cH5Tr71M5TymRmGQRbZP
R4TXqWaeotTPiLh5cok5jzXrWnkN2/RxGUCGMFmTwJiW7F5NvEFtHf/KqkAqyVfud+OZ1I31gFyN
af9uRHrdxiQn8IjorfcGKv5da8jFwhdWIu/MbX/h9yBVC8l9kY/OcerR2rYFe0XGBSkD42WUQICz
uooIAEXEXzWAmE7zmLOwAHcDt13TvrNwRHboB1t37LZ63B58nUPZ0EiPzqfhog0ZqCNJlZb/aJ6j
H4uKbZmjMAKXBVrRNOQH974kb7DCtqHL6b3VzVuTyV3V4Z41KG4b+Q/Dxi2qWLEybyfkyUfHkzU9
EQylj5Sl32AHxS+VGX/WiFltdLXPBjU85Z+TP80PhkePg9oBycIASKToGWwKk9kBR+RtKiSRge4R
QQnegyi+NDNOTNRsv3R1tvrqZnaM2RkJgHVoD2qAGqJyY89NQ48yIqBWDjsGZaRngGMu8Aiw7VM+
fWtldTEK71YlDOXrmj8zyr9rkldHIyy2VkW4tSuvlh3tNbLU7TZ9leAYFDainJg1ZAH+h80krKFc
l0oD9hXTI3sWVODMcbCZ4bon12+OaRDw3syWzz2pIQOMerWbMgTomlsiyTdPsZ7f/bD+8lHIK1fH
EGHipwPB5QDvIkrLMckOzmIaDJH9giBeTuk/T/KVat4eONltUMUXk4NnQiC2ScbF3Cc/8JDMdeda
SM2A+rE/YqzNXeKzpIgze5dwcT8p/8sC0GxDKWgwaLl29etY4r1Lpz1TyKs9VJuwjR6VN619YyBR
VWPWFfYe1rRwn2Y61ZCGSx08FUEiiyBpH3Yt76adX+oSACWVKooUQotRjSUTUewYAga0Hj5XZ2pY
n0kfLuvMvicNqueRKmEECZWkClUdqtRBkJvnkXsosId6Rv0wYv8lMyBTe5X/sHTzhXiHP8WYY5Ae
1FRIEW60A+BxdMYehpnX7Rtb3w28+GGWH8OqObGWWnk6HldXO6vAW3gC57neboMY5l3C2U1RjR2V
Ftqx3jML0Ek7EozGAV8FOcNnGxM3ejvhxNDwEizTJvTDoCKPXQu2aRkdDD29jIZ4Swui4aRYE30A
jWpGIYJwNV0mwA4Sg6pvzn6HSRV0YCySpXIvAhbiwOzHNuYQBr25dn654bpfR4Oza8y9sm0BZCSz
To6A1lZEz0RHj4uenKq26NbGkJGnxUQTVaoY0Z/ZqG/V0JAnMSbr0bQJn5GrIauPZsrKm78mCa3R
c5fBsQxMfYXxMyW+C76lMcxdQ8EaodK6ufvKAGB1l0mBgJnVAUXTvTm1/TWq9s1E3TOK5NhIkMW+
EyE80qmayEa26f6Wxgi5L9Wmfd+Im51Mu0KQujMKlDYybYjItH/6zju3TfcYBPhVWegfYxHYkPSA
ESkUpU6J18uXKUdphdJ7iMutLKZ1U7KoNeJ8Sx/G3K5xpmUeRS+tZ+By42g3YDMEw0syZi+mJEOE
/TyHj6fNhBlOJyER86mEJgzG7yWmDF8L5a8nTh9Hs7j2QTgxiChXJYaCJynS7zJ0fv4f6xvTe2wS
FBtO2r/Qdx6V7stVqeElJfdy52XDgVy+UxpPX54eoGqZvBcvx5zeNtGeQNXNMFqvXHW4ngawZmXk
vnXe+FlN4ZWhHv4/RJ8RnRkyyu4O1ygAWhosu6IYIM9DONKxKJdmdbOc/EXLe+7vcfgUrZtt52x5
p0bWGDYcncqbu+gEEUc7ML2CUcyOhaFtnubYEfUKddzMqSumRWUEq9ZSjzJPsIknUCH6lg2TVWAd
jHLzRvU7J8pV99yx2dAiXJLmIVbeWz9iZgzSVM0hapxkrbg3suUri6CGVWFxclLvbGXKXlA6EMox
KNYSI44YIJp5XYNp4tcyf2WwXZviFvlFc1QeOHF+848y2eLWnvPq9GwihaJSbenpnzS/fM2hTfgK
doAc+AB0TWvWghxWP82IPlbtr5ZjvFZ4XUDxgKzxuvobPcgj1kdrqdUDvEbjpvXqs0gq1F6CztoK
o22oUsZGxaGJEFjE6Nkn0gjzSxfUP5ZFsZIaeLz9Up2ksD94NL+pZyUrnhoIEn80mge+z8Eb8RrY
4ASrmDkfzINHbHXu2Ub0jlMq07joM8BnbhKgH4vBNxmZC6u503tdXXIRUaUPQcSWkIF5nANGKYpN
wVw3jtN/PVA5jeSunLeycEkIAompV6ySXNjOHsnbp7B8JeNxZXv+XvbfDXOKgBEtxtk44ElJPsHV
s1dKWEd+ApO5hqRw+wWd6sRBq9Gnd51kXVPwmIThuqgwK2flSe/GL5ess9StQMl3bOQuvtDPg1Rr
vSsvWoJPBaVRyBfGz7n7sn3Wa/sJJn4lx4XsxXUc+4PjKnjSXzCylvos0mBdPRnulxXmR4KCNxX2
954UAYXEdmmTK7GXkcg3Nao58kXb70bWf5S/ePlM0ld6nGOrLoZKKSNZ7IfaYREKesnzu/ow4Nt8
7gVSEksCImN6hNQBjHhTOePebbPkVjt1hVW4RH2VkVQaPqcTIFzA/W3FXJb4AYeY2G7GdAwcKy3+
FIfWMtL9m14EuH1L418+sd1KoXg0MFDAWeEuGm8m4jI0WSxR+UiPA32Ld65mcf0nZ46eb3LQMs27
o5ZdfW6ns2hnoQntgr1NiDlP0SMtAOj1ycbNtBXM0kXS34H3R+zMDfYm9cvk7mz5bnq7uiRgIS9X
XlMsg/KrBEyfaGsDVPZA5pMbbsFKLkWarwIJCcBfIhFWmH7J8uncZ09dO/QI8hP/JVsR9jtPlXrF
fsqoMW7XkNCq7gS8yiyBuW8nFm9zSMZM+ecZQtq6NXADsCSNirs5sipFjzrnIZzzfkN7jrs3Rf9R
hG8h3OvAQXl9G+TK6yCeQemZQCpA7ikz3LEINuMz5WFGZ2/ap7H6inFRRYFPY/lPAzNJdACDn78Q
11Df54sEJZ1jxheGmLyy9Pccoy4bPZ/H1wyTRdKwENe4GFreXa09Zwj8HLyFMb8zxhAA/ATdGuNd
AJtfPVsscgjbo9nAJS53tc/nAWf6MzL3rfbGTp7wLy04mFcsokv21EzaSVllSb8w3E0O29SK4P9i
/wt3JfByaDfx2+g426FBcvZkfPL1iJqoY29VIq2kWUP1fhiYgVtcmSzz6KnK+DKv+ev6tSIjIGIH
zT6xJJy3pBokFgOkO1u1XVasYgsdEtUJLTY+Fm6bfh4xLwr0vHr+Cr1Z8C4QTuY1H1G05zHu2g0z
EjLO7H4/9GvUPU8Nu7LoSaMyKqq/+bOVh6o42mLGZpXVR5HszPZZwgPpMGrEzLIW9cAipFq4xanP
niMxLFBbib+G0S2QA8O8EGehd9/DhLrjLNU1NdeWsbFDnSyyDS3Fk/h1adcdxr/C3ZbNukexk8z7
HMTI6dktbjjafNCBNK8RhNeCaAvJj35LUS608X7eyGNTRShb2K91exvrvyrFNjL8VeQbeLQRPpMd
QsQavsK02rXJmR6swYAQ+EgMgOYDuSyKJ4tJC90NApP8kIzqJiAulrG2d2gB8MJwDWJDOHj8iaZ7
nR0KH9EoDQKYoJq/ByQCF2ew84ZtfrJujQfN4FVieNRWlb/Tul3T/nTZZZK3yTxg9EAIylsRUqvd
wDoRnJAzXdPqpRg5gwMooxN0xOxhEDUB1INVIXMiLD4uGIsvbAwyeqX+nSfe01ZZqzhcDiXS7u3U
boaQ+qVHh/2kKv0JOwr9KMr2zSzBYr+ROdwNPH1FzAQZoaKxNCRT+xu0BxNOef8VJHfHPeTCwJlo
bYsZjmEV+F26lceOUp775EPLss004/dF90QkB6oYQ/5vYJ0DeOmzc+1UQXyq/VMzP35MTpylKP+Z
+jUub/rwgRsyx5uK5gDs2oZDnTiPNPpK621tvjABtDlIBotnCRhA+sz/WjouTpcSSSPtGiaO9KTH
sGCbYx6QtL7UWSBV9MRO7619ie5kJdCSal92H9xzY9PZ/ADMfKMFypqqA38dK6aneDyPrJ9oulYy
Qi7XA0av7jhrl7WO18JiXRSTKuWS1rixhw+YI2vQAAsPn1toU8A4dI7PjX0t41XobxJwC5NxNYdd
z3xjmjPZ5EuAHradGu7PraPN640PLt4o/Yq8dT1AEqxepfVaIuXSHnk6cyNwMyxyr3qqQ4em9xvu
WdyvExCfTntwuGNmdhkBsigbzC0sD5JqDG1lQAIzwEHQKY4xQBVI/N62Lc+x8RYzOTCgyKTZmQUY
WpK9NkEt1S8dF/LQkWllLfv2BzCo1R6G6MSqOi3RI606hdQ9Zg2zaHlC82uEwprr0fB/m+EYjb/S
/AKOWqPCLZmppMMxK29KGWhot8nseR329QhWLzoPXXMNq2OlpgXZbZs0AZsPdTE4tfFbGP36uBeG
5CPkteLY6sFK6NWxMzZgBfroBeWOdUnsZ/JsfP7m4H78ci1wEoZ8Po35Zop/OpXMtPTNdxpWCz62
cdCHCwxJ1AX5sB4z3DDPCu2f4jjiFSPEckzfjJDBIBlvw7NbUNPyiaS7miaK/JBMwqp5a+YLgxkv
U9CnlOe7DNbUeDubUKFoWyHGGc+1ehEM3u1vDStW1JFQeod1/2Q2M6YgA81Q+ddQPhfj2u62UQCi
DlKw+S4JamIV3hhoOpGL23v8LHlzbND6aaD+wI527TbDhJxPPsf6PhKH1v5ptE9X2/UEXyQk2dkW
O5aV+JR4YHR0jHIn4l8BMKbLr5p8dTWT/hZEjc3lga+FLWvBW2ERkRm1O0kSrKb5b+lIrAZYzGTa
ug6AaMaxlM5RuBTWa1JCHNg3nlwp8zXTDGRku8J5b+VzRSqJ/l4gpgloxhti1lCf9YTmjDP54Tgg
d8QXXxhktdzsOF2acCydYK/x8kIFojVbmlwwWXcODNRPjLU4WvK14TcbWYCs54mLb7OIgsfTCE0s
CNuZGtVBbGTghxG9UoiXcTWANM73NR24EX0QpFZmexf0ZpLcEv+lEui19BejnwdUzGkjn3CVqw7M
gYU5pIItGyMO3k9bz8Bmmej1T038GPJ313/tGhZAW5P1m8dBZivuXfVpMzPPgexj4qDbqSgqT05W
ITXqlsS/rVuvWSA75GSAXzkeu7Fn71Jt2pS951r3w500x/XIjDagXne695LnsBm2wNk3k8w3qjhb
FjZh8+wV9lZq4L7NbWsh0QErn2wt930m6ydw6lCKNe67SOMVQsWFRPeK73YiNtEr2U52P8I725hd
EKIzXkIfj5mX+w8vVAPeAOBZ5/1H2nksSY4kafpVRvo8kAU3YGVnDw44DU6SXiCRkZngnOPp90OO
yE4EwsUxWXOoLunqzlI3GFNT/cmT5L80KtwsKJd2iNbGANe3QooQjvUMezL7zwLFpj4QBzUvH3Ml
+O7hjWOVKotnppSBYgIxoAAOtyzsjuj6enkOE17d1K19Qz8TI4vhJJXSU9NRErfhbSQzMyM0wyMK
F/sAjzklBEOMHArau9/A5vL0S1EClTOEbHPP4Ow2XIMuhozhe8DVk/TJtjJn+hkmV4MpFzd5lavo
UHogV+z4GSQIkrvIPqWy6oTCPjQzkCgLgifQyXRIQXVoIVxXW+xHFBlgmNdXsoH83DArHEi0hp3S
0/aGJ/aJ5WFd5kW/QHI9FjkLyGoS/9ga5fNYAmqzqf/et0btHdUABeDRt7GuL4bUlcK2+BI1JdSs
ER12YKwjuZbdhj8GG2IJkCmkWEb7urfFcdCKWelwgkptsAM0nR1d4BRRG1OA7ntrHP1MuhfCjw9e
2panVgBPG+sMyKgh3+Sl+cVSlAFxIpZcnxYU1HxT4RRHqRxtgfrW4udu4t78giky7UTR6ztzMLzP
ABpoIWgNYqkD3Ve0DqnWiNOUot8PIpJ8bhpubQlqTlpovL5l9b7P9fZKlvzSETpGU6KHMG+qyi0l
Xd5T000Cq8HWKrKNfrwKSfSSVIUWY91pNmXDgNTKUSuY07QQDwWk4SaSXzQNvmTL/QFEgBdq4ciV
arppSUsmp8+R6mxZNWx7SvboiLTI+5nYpCAoEOfjKbMQ5ByNV0sCkY4sJtdsAyu8LrX9oBraofKr
wxDOJkTRyTAEkkP2AIlCZzxl2t0OWvwlpHACq9c6Tjx2RqD4o1LSrYMDNs76hly1Nb3w3EJismpn
14KYdlSBHqNsmjhW4EAAFcqCnjIiD+8F0W9wt/j/4tfaGo8qnptShOZy2CBWluGnNgIdN1qKJ/m3
ULceO1B+AWQDt+66fVOIX9kUv/olnRB+G72bAZ2TWnoZAoh8Ou2ArJFfmmYmgks/1cj/FWjSp9xA
+MQmtdekmwSHrxZUQK1WSNvlN5EeHpuAGZfS29QKENEI8J3kjJu0Y0Nin+jWZ2A6gBzt7IZOlkov
He5Okx7hFu46wbPc8g8RQsBhBHMaDzbdrKFv1idN1HtNlj+nPahIgD7AzEI3qpBwbKBKTCYsEjO7
5XGM9psZPaQVXuVx8xzWvJdqGzUVtAWlmgeM+j3xpAYRFAXeeeMJDW9gRaBLoO47a+zlX6jPDFAx
jDoz+h+yFurmix8DQP2pdG3Z0kVD5F+T8cBKZCwee6gLaHZqUhLTeMjyLiPpys08i9WdX+k5N0kj
lROCSlzPNGEDrUhoZdU2okkUM7BUwRlRkD7C6vODQlLvgtwykP9tUg+RQkfLMlvHSbJGQ4P7VFQF
qFec5SvKWVxpeULxa0pnuHWlMm0bpO0qzI0hxlY6zcuJLvSPMeSh81sGY4ldg5hqFasoXeq87qvH
n51LA7bit+Kx7ESKKlcaJXSnQPl6LUmDlI6F9S3wTCALFMFEUN7x1u1QDM2tOuZsEMhNzS2dlqnS
3ViXGh78yIjyaGjoQFATmSaFchBVJZV7Je9oRV71cdpliVuK1OhJPXwS/Ztaw+QbUTbRaYVTmz5+
FH1g6ycj7qOUW6inI+HWlpaiOgdXLsCdGBhtxpM0BriYfK9tCsqjk8lBTnksBqjk/fAMug/pFtqc
TuU+xFWYmyltw6QVrp8MXo3tkOEBxEXWw8cWIA+8ySiBBHa9dkBgMuc9ILwCJw1HWPT/UhYeQE7U
ExobyddiHPLfU6kq6ncNZBXiOharm+d9pQLARVauDIwcz1Sj7r3PLUIn1rOfWX6B+qNnUl+bzCFK
eXZ5kkFypSe52f5Gnz/HcKNu1Q7l7LSxYuRYsqxQnpq8qqgHy3GZ9J/iBmgSuLhAga/fAsj/accI
iOLkWQeN+stX1HJAqLiL2vaLQvVJ3Susq0maMYwlgl1WF2dqtEUCdMSRsdLjloe8PqSy9WOKTLWN
yDmUHL3ZVPIyWTklnmylv5Osly3dlTtBlqBb5aDGNGrUikquzCI3Z0i/VGDXpitKZt3Ebd9Yz6Du
fQFqtJlMy94HY5zYGoWTxkDR29Ct3Eaq19bG4a7nlgPhnDVcZ32oecMuKQMVC3raZ4NBhbEXtdY/
975JN2sTGIPlfW26KIRcZzXVGP4MhRVBO625W9tXE/QkpDJOj+Y4dtI481Zru1JooNU+2eFWBFA3
gh5je5qRAm4kVUK16+IaaAad0VA9NBnU8f4kVCnHMWsMIkHnuJXMELHFFOWVWEUpXrM1PGDkWlWk
XWsX+fDZgLoBbTbSo9hstoBHc6qtcVebdGOVxqPbpI7DFFdgvrPE69AY8psOiHRNNwYQolkowZbf
VlkHtZxK+iqNKWlXhoJm4GGIfI9ZtkofFBXqO21W8R6F3ZOTMTZN1SGfVwG4pwEkVHv8nFq1X0tX
Wd1G2bCtpd636htZM5LUdNvAr2o4OYk2a396Y6IXL53V+lOIqlNd6t9UfjR4VkWWU5niMDqCse6y
2XxqICAIms7aqmEVqk+16nkJ8qtKrBfJg10Xcm1sJTgA7W+Fwn6bPim4EQb5r9GEy431huql9EkD
OcwoJzRBaCUvuqfHyo0fB3pJiTc3MkBgfQnVGaEbJdfh84+SSO3Ztrc2289e3MfquI+rXrUHMCFl
AMSYjKFrrvvK68BTs6IRQogGFTw8+yiadmAWMOezVGbyedC6nDctNDOGLkDZ0jr0a5+1kIaRX34F
EKRnJGdgAbsbD6ALULMm3qHqIp592cANadBpez4EcoBnxTiJjAZcpyKIzCEKSMke7TnHDFoKgADF
0qustQC4g6izul+qnhjYegqMZYcvYz0UmPLazajySmqnslJ+s6396YYRsiCiyY/DBwQdc/1aM5S5
bIDQCDd4JEdTvA+SUNGujaHiXi85x6EURiYPorLhkbWlwGhFN5JuzaXAqrKl644m7HREzbhBuJA/
PD5NTZg8MtFhdBXaldH9EIo6TEc5DxPEuAIFbhKi5qb3MFJZEEAfGiU7aFOb2miINJnd7nU/kRFI
SyReuGJKQ8QViyYwKbgOkVU+AgOQEDS08kwOqYZNVdkdwEDaDTK0ERwhWPF0Oj7XTVZDIZUKJDW2
VEz1wNWbarJkbhKYcN/tqaB8ykLWKDKoGsBuShLjFP0WRpr2kJ1CP6yegACnlBJHT8Ioyldjq/za
13pIOs0cSRRDKn/qoUYmngdgxc/8PqRxBCzhkA5YmcMWzycNuLCvzlA60eRkNDi3GUlEBG/Kk+4U
I0TjKdi3dpTI0HH2a4+WfCKbw42wKWaf2BqFSfOiqyDskmMD4SO9Go3xVSo7DN99W/pcAdIDjxdF
7SSuJD2LaTVZcZZEqCTZgw98eRhGNO2RX0CqbeuHXklDtEDuR5OkcavTu0O40kfNz0omno25PRZh
AEDE8m10RUocKPJB6F6Nibouoc+aVmEbggfJuwTloYRW6H5QLNrdqcFZttMw3RJ7C+aG9GNg71CG
6+mU75sMQ8BrKchh3Wspt4Vr+SFgTSsr0KwU6FV415Kt0yaXZasNXm0I4S39l6Dz9qXkq+MV+Kuu
/oRrSAyPq4ozRPRgLQ5AojTV4wiRuJ/vxzjVUVlS8PykepXHGayzQo3xtQ6anxoL+katy1z5GWR1
RapVGWpK9UYzWrlFn8nK012py/C+pAhQCX053mE3k43CwH3d1ZZyVfRSz6nBmi2PmVaW+lXpT15B
mcNXmvGX51V0KLWoNBu6AJbEZqq8ph63A7i09CroVMGmZmvmkdPX3NdIYChtf8s5PUYncBKediUy
IZpHZRCF79aNgMwK+aR9rqy8S19iYSEwNlhmiKEgfR58btsg5xFNWlny8Jj4yLQ+2wbiX44KOehD
QDZmbIT9STPIAzeDoYvgRs5KmjA9BcluW3V06He6J8s/o1jTlE2F8bJ+r3hebD8oVFE5zKYSHTpR
JA34/lTLNaySJg5cJJh0TEr2qS4EOFR+OMdNFVtg0ia5GRHm5PeijAmQQ7i9EVXhwZdhf8HXUysV
wfoxxvjeshv1NTCr7qchpry5VcbO7q+7sJaoHKt6UOLexHHtSk1P82MUQONwTKukCEhFH1MRj5EK
oug3SdTY9AbJ4BGcPe4+gY3ZrgrIaiP6CUZrIguweyN1znFjm7kB4qLRShhhedFbc5XTjG51kQ6G
U6DhjPNmYzY/4lrXcW2jntC5w+hP/jerbAGPSfS0lUc1VAdABWZs649TONEkVRQwTncxail3auFF
3wKR0ObWy3QEeKHi9GIA7/5emtX4IDwLXpQXTIjvjsAikUqeDK4mXkRIjrD2EcYpc8SyPZivP/Ja
jRNnUPOM/xy78SfAdUFzGGB8vIugzX2TVc94sZUBWj3NYNxw47IPIX74nC2IBqjtDyTD+PhDGgD3
HCn+fB1phT6iXVi+hkmBBY5RZAGMtyrMAYHBAET+Xo9aVG/AY2Knq5sB8gPSMIRo6fdGhfWZUFGC
ROfgqUI1E2O5Bs4bmkXowc15NuKWkqHpCRVFC7lEqeql0R05GPgX132KkI0WN+khq+2c4iBH77jN
0gQJL5IoXGDCkrfIxq9kddr2PY8xyt8K+gLIURoIwENykPnnFtqnYxDSRan7CKN4E6UGGIhCzjqq
blXzPEjAmbZpKlJwnopiSDuOXtO6jjpb7p3I8DP7GPhG83Oaqi7DjhsOGFRpobd3fhB28S72EcbH
/8Mn59uQWujQsTUtiq7m8zjCozdA/g9CINmGIVOw3I1dIpefkDXKml3Dmyj+ysLK6rt87MzwGkWO
tDpYUi9VL2beY1pqjXUffK/aFqaqgnJ3+DPxUdjbKQ2HiHnqEMaK720kyliuEwhZ3SJb6OCMKLFZ
WgfUTcfksw3kKebaKMzuuqF11B8HT86jV26vhAmfRgRhAJp1AckTF7LksclMOvkIsoi8g6kEsL07
kFGP0/2g42/rsmKzCf7IONLltblRwGiMwk8gOCMlRP+jSgOZLFYg0MzCDOoDSVgX/iw8j5d/pLd6
OjPPpvYkvEjCK9fEKMEZTcOL0eKtKJMlhtxqd8WYGMO+sPTkUans0XzUtQaQqY9GjHfsaBfoh6TT
Tf8TRf9Z6j+LFV9sRFhxsSNEkvfhvgOYhqJiW5lfapunx12BAnKGanGQp7cgQikzhpALj1UyKAVb
T1CCLpDsN5/KvhLNPgTc0R/kIYsDYLJ+CpHLn4+Oqc0zRMAmMdsLJEOc205Sab23Lbgqgi8CNJ0N
8U1P6XPGkl20n1rf8hGBrrhCuBALH5p1o2s0B//dC0NoiQUoRzhOLucWndHXUjzp9ayz2Do8tMhi
LH40rKUYElI158gGwIYgoc/fNFTCq5KXIS1lOR+u7IyixxR/LtlOLWinJABdBlrA1gfnX//2v/7v
/3kd/rf/K7/Pk9HPs3/L2vQeQktT/8e/xL/+rfjPf3r8+R//Mk3VVg3FMFWYzJYsTGv+319fHsPM
5/+s/Dsv4MAuK4sfYoDb+T4KVHzw19KtH1nXXV+OpSjngglNA6Cms2b1RbAg4VjGIRtwC1RpvJwa
7zuLNngkVYvMuJvLm96XOkIxs0ptnjyF/EdYwV8Zs77yM6z3Y860KceoJIK5CSbuhcvEREMniYHt
Xx6veS6OTelEVhVb0czFcKckif2yowQRBAH16bjLQDsjb9L6+XGshtvL0eZf/WYmQT9qTJ9mabIp
20IR86jfzKQozFYaTa5Q6lU/DAr0WSFth957Qd/OgUXle8+XAy6G9ycg7zj2kya4rsU8228C5n4G
XNIEstEleM1X0CGqHy2Ty2JfmTDFPjM2W6faQpJo6rjLvA9lDQNVOMPDMg0R2lNKR3pTFK7/fRZV
2Mo77vV9ffhd35sHpNR8N/r7+IahIQeom7LFp5UX39bCmgLeTZG6EEi3VCghWfXTJnJRCbBf0qO1
o/hUupODECcQYOgqztpPmEf4fnbf/wLj/RewuQvVplcGN/IoBRSDoyVol2D2CqiGcsflmZ3/Ze+C
GSorifvSUExVqGKxQSp/KCIsbTXHk8dQeg4HARu5In0vfvSYS4y/Loebv94ynKUKzVR1TUaEZTG7
UVTHdIoIV89dvuJnaRwuB1C0lQiLAWlVkWpeSwTjLjtap/TgP9DwgzS4wdL0v7Ng1gLOC/rN3gCy
rdJrR+S8cqmWP4QH5WC59CLGjewCgXG9lRW68gkV+X28KPal3DQZIGotCJ32JGFXK99wcXgLi0Vh
6YLMnqlSLGWxAiUPufCqR19SPoUH4wfaQxsEm3exa98L93Ksc+vvbaj55Hnz9XpKROTAhOoL7Dme
a7w8rfb+coyzX+zNcBaLTteKRpZtYjS82Tr7CXmDywGUDwfy4oMtFh0t5KotxnkUDi+M62JXXUOO
3qOwvC2vFcfYK050wNT329pi+DMV7zcU+0izOZx1zWCmFmOLulFF4GBgbG67BW6F/aULT8Tpd9oJ
yettsu0PwX5luB/Xx/ugi+H60FMq0knNSa69fbEbDuE10JMN8Ce3XTmfznxaTdZM0xSWkBmltthe
Y0TGK83kbv1BduQtKi8mRf1HFOG29iOtJKBJMSKiTvGIRfIx/7Iy1I8zS3iLCqluGKpsGvPuf7M+
da1srKEjfPfab1EnPUGNOERP85aALr6lBKc4wNO++K52vBxaPfeV34ael/Wb0Ab6Xe3QzqF3/Ral
uy1ast9Mh/l1QifcPEvbaosCxXaADXtCu2DlnPm4Mxm5LQtNNlTDlj8cAsJQNaTnYYb0ifHVx8IB
3G3VOmHWB4//ZKi2rkA0se05sXk/1NGwzVCj4OSMpxRkuANGDjjfFqHEG3TDj0hGbSIQbw78tE26
g0m2eu9/yHAMxqnoc+Jh6SjwLX6Bridx1xQtJLQacIhFjbBAUghhlSBfWdFnvqtBb0QVsrBMntaL
HWuiJjvIscKC9uA3fA/A9fjD+PeT9y7IYod6ca4CR2PyUv25Kr+AzbEokl2eNWX+pYuz512QxdYU
SZhNcjePhK7fHruHLdqmuVMdpE/SC97R6q5xZLbH7GJqrNwbino5uLa4BmnZyVXaELx3QGttE1d6
bDbN1t6j6LPLV27EM6vj7Ui1Rf6LJsoUm7AEZ9nGNCmuRrUHo4QQflmsjOvjXaURSQjZhGnNM20R
acgDbTTmnaDF13bGUzH/dHnWzgVQNUM3NFMzBPv6/VZLWgn0PIADRFsgg6HF7BdfL0c4t8DfRphn
7s25RY9ZtRONCHidxVQOw+vJWpkPdV5ai6VHuoongG1aqgJL732MXJS2TSUfo5I9BKyTdBce8kdp
lx3LW9bhQ+DGTu3CeHLASRxLN36ezUSc5hbNBgdqr7t2T5wZM+9rWbWZtflttviq6KrWSlM3KAQP
kLcs+J2oYavJ819/WcELXjG5fue35mLUClUOW8bJwFEA+yl+uS/wBgwQtL8c5szHheNh6ly4msoF
sAij4iwCWq6H+bAHqLeP99o+OACNO1wOc+abvQuzOKMMswto1lGp7XL7u1K2X2jhOzAvV47CMy8C
7V2cxTHVdAP6knMc80Yg0O9Wx2zXkbLI+ra+BiKxj/aXB3bmtCAgORlwXgN+ySKnrWW9aJW4MwAB
PAXtAUkHJyRTCvuVeTq3C94FWkwU5HcTB2smKvwc7dV9sG+33bV0GB1tZ+/CW/trRrIibbG/Vdxm
o995m2qD9estrvQb/eC7ycqnPnO2wEGCCsfJBT7OXMzo6CdaQyt51pZtNzgj0oj7ffnTqvM9vNj4
70IsJrOWA3OSExykhldlh3rlaxO4qhM47S8PZ2QHs7l9sQ1eSnS63djltN71h8K118pb50aqQ62j
SKuoFlvx/fnTWKFEpRTX2G5Xn+y76D49JC7S7mi/uNK+oUixlo6dHfnbkIsjRjdAwVgCnKL5UL4E
z6it7utP/lW6zW+MHWnhTnJe+6/JbX7fo4PhAKk9/ZOF/fYnLE72omtiXzf5CUlVu63fPIpGe4jw
gnVqHONXVve540E35qeo4EyT9cUnrvRMhFGEUDG0MdNH+Sg90AjYrayn+Scv1xN1LUIYgsTTWHzV
Vm9srRiYSBTRoEmc5kwi33v33jO2ZDQQnPSpcb5A1STPt0/pTvqmP17+CWeX0ptfsPio5aQN4wSR
FLkB6lwoCBTpj8sRzn3J+daQha1qJPWLMU6dsIqgkwxHwyO8asyN1Fa0ZZ7+PoopcyuTQZ8rGvgh
KAWPcWRejDWQBLryIexW9v+5j2WqwIMUXaWSrS0+lgA3YMiGbzqa/aJav+JupVTwp3qyXA+mBu+f
v3h8LV8iRSynnVYhKjaezFN74x1f4XbdqwdxvPy15jvgUpx5oG+SpBimKkarMQOhrwdcwrU7/ajO
8vCh/fnvQwlVk22eGyR92nykvglVI8ur9EUwGyJGw64YUeiqjYa+9RCjDSvaZO1wnK+d5djeBlyM
TZbqGKgR+nzRcYKv5t9AugIUvLG3yIDuqkccjP10h46hC3Rz5Qo6G1vTEBswFd5zy9wlAUM9Nf48
WNRF5Oghg7ybQ/0ElIjk2s3lL3tuY9Hj+P/BFvddFSi2X+UMtG7sh0me9pZqhtSvspUvei4OtR3m
z6YU8eFxOnp4pdTSoDqyZG+F1rl62Z5gmLqXh3Mu77P0WRNNGIowrMXmsqs6QpatB77eBvWVlgbw
eQO/gOabI4XTYoRpB8htdOiEPqArqa7svTNTx3U6p5yWwUFlL44pCaVwMBElXzPGFaQavCet8sZN
mQ+UHw00HnVEGi+P+Mwu5IKRVar9qsb5v7hjMrmyFcUmZIoM7xiYCK2AIk1618Zw9n8WajG6uOzi
MPQrFDt1DPaelRZh+PBF88OVOMvOG8VbrjEsanjdUzWz/xTU3mz3wahiUGEgzMw+305gDsCWjCq8
aqHd2ugY2tV0AyxuV8gIJRXSSvhzBzQMHWGbVI41e9n306t4NIZJVZxBTg+DCg1CyvZ//SXF2xCL
XRcZJejTghBBE+BbEUh9eNcBK7uGtZBco54wvl4OeGb7WbLFbWDArIDguJg6u0FwSg0sxcHUr2xv
AC/Lxvd/EIJiGxklZTCxLOr7OeYU4Myw7euKcpfT+D9psR1uVdCKKyfkmRn6k7PSQ5RNdvri80En
meAcSCpGm0jH1mKj9d/+fjC8yXlAqjqF9eVgNMlIAnDHaM2hNDxJxU4vw/04xqfLYeYfurhm5rxQ
oWCiUUszFtfMMGRpJyYG4lm4jYFQNrun5IcFmAHgKhyif7AKKDWQE9iqqWjqfJa82Vc0divdkLEH
mbIcKYvJ8eJPip39g9lR6bDORSCa5+biDE4Nr1aGiEG1WJX11qdErJyy56p2INRp+Wm8TS3ZXnw2
DvQ4By2vgmHbwGj71n8GLLT1b/Kv3Zam0k7f1deoMu/WnvvnKnbvAs/b7M0HLLlIIz0lsHkDxNZV
NokrbkmvilvYmitnhHJulesWBzupIiUTYxEsz8C2Rlg4UcPAPcwZrjWXQX6absnpT9oWOfHny6vx
3CFhUD+2TZ18gNrU+9HhOdvh4tpz7M7CcJ2FP9+4VbD/uBzmzB3NS4VlqKucr+qfksCbj2jgihT2
LQrk+t46/WdtRt9V+7WL8fwt8l9xljejmaUm/Iw/ceyvcyer2UDe/AlQwwlWsqizK9KgGM4bhc1F
Re/9p1OzxPQru1Yc7ya+BZ66hU5/SK6UPcLsbrDFzHeDbbK7CjU4e/u/ibuYstrOYoqV8PbGU7PL
rtXfeAnFJyTAnhC82JP3w0/axHfG2g48FxegCA0AkDGcW4s93vqpYrS4UTgyBZvs2d5BKPzif3pN
j5jdbYH83aGCsZJCnt0QoEUo+dp0Cunrvv/IiUCKNZ1SmpEbmH44SlEDo4d1xzV6mL+vfVztTZ7b
g6bQLVMjv+K9tgjZDJkSRqlG7/OonzAFd8SVv00dDNPd5lZ2k9M/OmLoFKqMkawO9az3g6y7HC3r
wmRMR1wHdsoBkeunGasRbXETWTmqz+34t8EWy0f3q1SqO2ilbfIl6cONFt40/cqpcu6OI9cxTUNR
KNbri9TDM/vYhKqkYmDT70oweyJFzu06HoEbVpoTxivxzu7FtwEXaxPLw5SKhKf86WTjJO8AkN/W
DgX1fUM9BC/5u/AuufkHzzbrbdjFUoG4CE0N2quDVTUiVkdJKhDS8JwSn4x67SY/sy7ZA4JUztQs
xRaLu4GW6jAiHoFctEmBtCx2vvXt8il9rmtNx5jnHrwlhaxhMZ6gylArxroUjepN4TbXvID3ihvd
4Z1+gzbCNbjAjbWrHN81V7Bh52bQZmSyyctFY9fNz6w3N0QyyvXQx4yud2SHuBtO0x/FDv+pb+oz
LCQ3BT/rwF8a1+6mc9+Vl4cAPGJQZ/oAnSqlEjPkAh4mOqi5ca+3Xy5/1jMHJwcYCkYkYJRmlk8b
1bNrq5PAHUxV9IzOMWNQq1scodCGBZi+ctWemUTSV5XjSyiskw/nF8qxctqAvgBKpOzUrf8iXvFx
pKCu7ZMrtN+nLV5nTvm0jnr4+CWJzPoBfzY34O3FCi3qKkOs3YDXYc2kmDH9rNd/n2lSv6ZnpbNK
4AsvE5YmgP4a8OgGFaPEh6RQKzyQoYxenjLl45wRZqa+Ccp22A8tdsIkD6rfD4TR7oJ985od9S0m
rP6mOfXRBqkvY4/F3F77pj1fDvwxUSIuz3pQr1Q+gTC83wZAC6E1VBAMlQKStS8/FwE+iL12C7z8
Gny6k1golTSxfLwc98zUvYs7f4832083q9z2KSo7eJ5vIu++tVaePecHZs9XAkcmz8X3ARIbOHjY
IRih5+Y+MZNXaOfQOyABUfnaS4XxNAECRz2vW8mpz3Qg+KSmafHMARDCa/h9ZL3vzLyNGFq3A87u
tofWsRNn/Dwcyz0zanxvXfsUvcA+223VHanT7rAGFzv3decymAp+gnfyMlX0qsAr+xGtYJSbkOxA
obJfOT8/3uqATunoCB7hJNnLrWcliqEqic62MCGC4PtRYkisSa9/vUpMqHacYbbg0b88pJtRmqxE
TmkvtDMhFg2yZCXCmXG8i7BIheQuQU2hSACV61gnAjYfhqNZqStn5Pko3HM0nnDYkhe7u1fQp2uM
mI60GHDaHZBerjdZu/JCOAOFoqkAiJxXtyZ/zCRtQLlDHMdYVKfh7xQu/SS9zEyacWzdUv3ZiO+9
Ciw3ttwepamsw9cqgk0LMkqZVYtQ76nAs1b2SfFk1OVwskWv6fKMnrl3+Y20PnUZLC2F9sW9W1Uo
jBsCrdU5wRZP0h34/y8IzzpoQd8Gt70759nZzWrcjymiYeozHoCqAcj+JZ5IGlHNrzU6CfreP+Sn
7p4CqhNuqdgam3rXu7izO8WN/tjcrKYaH3fj+9CLNUYxWNOYfdNBrZUGxqZ8qD8FO3QhtyjV0gT9
nq2Co9dCLs6gqY2RC4dOzYKDwKLF0HO9lZ3z8cZ6N6rl05cbM6lg5ZpOE39SsWDRBEura/e+mFZ2
z8pglo25rqODEHgoPlRRMju1HNsi/OvC4vvBLPL5ARtFMRYMpiqeOdjx574zR29lHGcu+fdRFsfA
WLEwhTl/MjdCnsvBCvBHBMf9R7hPj4gbGhvlk6/8N1b/uS9ochPR1eQcVZcgxZrOMVQ7pDNDCQvF
H3CZVoY279r3RcY5cSFXp/AnIFUvdrVSjXgYVgk0f0zc6+R2NO4LDXFV1DpiRVsJdmY074It9lM8
ZIE0RAQr/cHFnmqbSL9XTql5JpbjMalRKfAb6NT/qfu8SU+6UM/0jsojrwNrP/fl0l/IBG3S52w7
XlU7a3s53pm9BJYNPgUVOJIxfTGiAd30xG51y5liaWsYn2JF7GdlsX/AG0FIZ0bNqSrXN+WGxUQh
O+xrfYoeQ+PKjn6jP+iPvTNnm4jzoI+xBYmNO06y8Z32CXEM9/I4P96D76MvxlmiIlOhwE90IzoM
PmKAGDFOwVpyeW41vh3k4vRLke7SuohBxuq3Tn425HvTP1gW3on2ylI88/h5NyJj0RprhOFNFRwd
pwIYMSMs++1wDLeBmx2iz+ieHKSH3MWJ8GotcT+D1yKyAuDYMmTSd2sxyDLNKnlSR77lztyP24DL
rDuYR7i8e/262EsrlbGzU/df4ezFQEtdFHanEK4F7ttHv61Rcw2kbi8vkHNHJKOi5j7n0Px93vtv
Nl6dlKrmx0yd8YRJzi26bTepoz6Lh7niF2zF0ZVWK3Dq/NuXux3SFvkZ7B5FiMWmMEdbBqjP2OR9
jpqUtI0fYVU5pXPsrrpT+Fzchvf2tt81n9ujelgrIp/b/IDgaAGRnlDXXUTXSmVox1RBQnS8DWff
zRAR1Be1WamnnssOqY3xYenNkVJbi0874eHUG6MsHFwi+q1J8c/aF67hDrvJ5b8pm2gX7iHbC0Rg
NuVPsC9PyspvOFNepbLKRcERRwlEVdX309sYIbiKWbCsd6CNfeNF9ocXAfXD+4o51jzF8Y/LS+rM
e8ywCGVp6AopOvn3+5hJ2DTtkJFxok6gAAGrP+E05DRH5WBCxrgzn1u3vTZueldzxEux98hMs0+4
PV3+GfPXfb/GWFw6bT6V0ozxoZrWUUWXNRh7TpyaHkT1XOwVrI1W9s/HXTpHEfQ9SK6pXi/mWO36
CVsLAlj5q5J9bQ0J5QBz5bY6OxTetzIYXk6eJXhk1OH5IvVE2bGG6jj1+HRPh8tf6+w43oRYXBRC
DoyUpYpLbRvdxwP212WlAxs20Ti9HGltMItjNO+Q+B4EkfA+d6SAPrKFNMw/CQIT5A/ch5rEoj6N
WJbolcT2nGREbdR0szpx/8Ew3kRYbCwj99JMk5iTYWrh7SfyN4juK6P4eFCxuGaCkcVmgrG8iJEh
9abjU8ik5PR3tbHB4bNCbasxkHtVJmntq63FW2zcdMoHz4s0z9FaNMKswIZtOnYQXUPvOhnR1L78
Cc+tObIGKoYADCgNL9ZcpUQ9YiGsBA1XTqvPX8weQmn29zUNqrLUvlQBCB4QyuK4n0ojEr0aSCw4
dLLzOHrGdfR4eSgfEyBi0BunJqvpnPTzl31zi6YSrj/ShKoEcpSoUSJ2nKN6ZiGZmToazoWXo53b
Qm+jLUaE4qWi9B7RcENAA6zcWXnw7XKIc0vhbYjF3IQlsAJP9iVnLNFiN6OdBoFA1j9P/cPlQGtj
WRwHkt9ogZ4TKAxgVmep/SCF+krtbCXGMmdM/crSh5IYnhrc6Fmt4Q0n1H9wILz5YkvE7ghwDIFK
gmRMSqz0mD/IL/+jb2UszgMM1GWjt5l3IUePEiYUeautHDln9yStX+hunDrKEpQZYMmcohEoOVWV
f8U5zZXq4qXEPeHySNbCzDP2Zr9gdoXVthESZvx/pH1Zj9w40u0vEqB9eZUo5VL7apdfBLva1r7v
+vXfYfmOrWTyJtvuwWB6gAYqklQwGIw4cY72Bewo7+DX+obap2DD+Mfy92roz9iYMeoerFQmVqOn
IMyC0s6dolW3lqQcLT2+Seu/OZcmXrAWhm7w4mNWZa0p6CWdAoq3WZj7aDlhuGFcB8GQEW/vUMcD
mgMJFngzmBMTR+D3iw2QLsPKVVV8SsCoDmovQW1TYIWtNpUraILROJEgThG6oGIESy8qKHomcAQa
R9gsDeg1C7hpTN6jRcd8IegT6HULMzqIzwm4t/RXe8xvFbBre0ObVf4yLL0XrnXsX/bAD1zUmWUH
U0mAJVJgDJMiAJNnofIaRSR5Nd6hg01fk5MHEheInniKCwVxTwEqB8zD9zN0/vyFJBjhmH3nh3gy
h/O2xDW4+THMyc7sxRzXBfTio3VofgyvAAX71S7B3fE4EZA4+kIgEv2Ll5bP3PVz3OjI0rF86wlK
f9G+2xU783r67BwB9Aj+sznmaCy4NI2hxQInL7ltbsEZdWU+v1cA0kA+RuC69G9dWhpz6jNNXSgR
H3rY9nQP3MlNupDLzsO5HUFXowDvT6FcQHSfei3avNK0lAUmlSiXahpCgN26BzsyGMUF54NT76DM
OAZ9xcCYw6KPV6de67CBhIVW3pXWHrx63nhnfLIP+h10hyGBdhPf2rFbXOux3wtn4fgL/W2d9Uup
TFMFtIVkVfFQH834OioNiP86X9Y8FNzSnIijoroClVtLAZhVZjZVz+aiN/tQ8lA+UsD/rWnPujCl
5jzKsZ8bK3TFmysha2JgT1VYoQ9iyMGkJHron+qnOOjd62uQiQKUA04lN/SHPUV5iQYs+B908wOY
5K1zENjTFj8AUkCkfYaaZvhaHOM0mGavu2n3SyCD8XwPcRkoGsW+qPLJKficbgATcVWlBOtRBftQ
uQWiFwUY3/hUeBlKAtPoWrkbXhkD6TMSH0W2OQcTe2+jUUonPsBccLr3hg1qzL618YXB3AMpI2CJ
QWd6+Wh+nD3m9GMAByhzkCbh2cQOoy7ZZLfg0cQHPjpP6XMEPjJwEzi+sku/9q8Adbr1TlRm5ZRZ
sKkbo8ymVqOzqrUMo9FX9cfytQM8ySTVNeq6EOP09L0kRHl9oJUvrZNJA0BSB9awGibl40cx8qgf
lsAM5Cth7KZ/6dQSohwKhJb90S5xGEulDQ7z0QKfub7TgjXzyicJYEjMBkk+Kme7ilDJ2pcc44UL
JsUCEV7vPC5szQN5cuo1RRObQITA/NBAQAQ1bDuDTJmZCGK6yAyTDyxSkjV9OKfEigxvmZaI9BNo
wJq+eLzsoVxDDsgkUDVC5ZUtP1aYRF0HWU1JH74M0j+m/S0EqeVlG+cnDZ5vgCYDqABkOCxce8rX
XAbvMd2z95ISZ+siapnz1PrUApM/NCtI/ysrBYk6aV4X37iG+AcJ/9HvtGMOEKW+dw7Q5PCb/X9b
GF34JnyjoxO2UpSgjKqUIKhQp3+iMBHcuZwPhJYILU6rQKaezSVOa9aBpB46xiP4YGPJ8CfULQ1A
py8vhVMFR4kUwxOaiZioAhZ3upYULMRLkgxoVxwnHyq7mI0GwLjZAUoZ70NwNTkPxTNQXpMvX4WF
q1vuX3TK8RMQt2QbpX8EZmY7E/CD9o2Nr9gSJegAhY2uut24n73RX79CuIOIOJx4e4sZKtTEUXrH
E4lxG1AwdOkMbWvSGFdysred2I2Bd7q8s1wjOuB+WJeGIWjmjlc0eTZzHasa0glaC9WU+qBnNff1
WCef/5sp5jbP61pqoPiZEKjNT66Dogzk2ULVN8CpLHDL81wM30o3NQobA3LNpKveuH7dlHO/yhOa
hAvgr5IcgDtyD53tJ7kVjTJxQCOntpgdXBUzbdJ+hK4aQv7yPTmqXkkqD5fNnfSAcX0gN9Kd3Lt/
niHArgEEJT4dJBjYy9vCToLzWKlIpWLSTZrAeNzOD5c/Ge/cISRiI0GJCGwKm71D02CBnMWY4C1S
X0fhLXQAVX96yQOwXnrZtQKB7srFJKOG1rMZpC50IgWfkpMv2AZFB9g4+phrlJmjry5WGI8/91dJ
3P4OmuleQ9Lb/PZjc72/Isc6MclOP4GUoe80PaGfFPyFe4p4H4L0UXXFOS7n9sFoi6JTDJlGSxSn
nlpFi2oMDjx1zCbSVI99PpPL31BkgQkjRQdFgnKWK5JBBwGqYhA3RnNG8I7kTAYBcLdZBxMdh1kD
I75Kt+xh8i1E54xu2S1FLknCCWFO0DoxxhzvZsagjplh0xSLqk19M5fSN0PRcAnXCoXVotmLoXsW
pSmltlKWNDFY6zc5bb2iRLd3+n7563ASRgNgSBMYZMrnyoJTAEwxlw5yZYTy9GlX/b44DIcsEN0l
3FO0tcNk3VK3TM0iw471NBOFQI5s3Gs7yqhYXWP6yCt3s6ifylvaT+oxBVgVmb2/5EivI20sU6JC
h/ozRvF3MYHS0nUYw6aFGgpAK8O1uV/20AUTRQ3ex6NzOXhEYULnDAM6gZF/UqCKTDrfjoGih4hG
TiiwLS980wXN+GNBulXomdxzsLXL3AZJPelhlds0YE5+99jtJF8HzdzqI3BeibrzvKONsIiJRQRn
rJQxlkKWfVxsJyFlH4HFJOkM4uilIchfeVvpaLhPAdIC/kCj/35zmY5SbYWzLEM2fkyAsJjcEQIq
pvLt8kHgWkE5GPz3IK40bcZK22pIHydYyXNIp9ZfnQpygzh1l63wdoz20P5nhdmxSp6tAsw+KdES
TFa04GoW5on0JDFPQAssUsgVwdUMdQ0m3kJbx6gHqa9xeczXHYTfvkLjCuJaOHLZrgWsEtP50CyF
7Kj83HrxUVQ1+YDFn/0ADSQeDt4zIOFl1phFQ5GmDiRyOj96hMamB1k9grfap2IX7UDUj9qxO2Lq
AcJ4gHlDFuqQ37QBtLsExXfOsxv92M0PYRK+oW5ROV6ShuTXM5Ewl2ceftJQic4Bx3eQ/6BtaWJs
BdcokyJoRTOPXebUJCx0zyze2wxTVq1oNoZ3tsGnhSkujCrDHNu2ChXFHgGSzD7Otg6ILkSWEVDc
5kCrFtrbH7sqnrwASiD/R8uXxWVDoAjDRyGeVkrvS6Gyt6T1cNkCdQTWUZBTYaKDgo6BeT492LUM
0sjRgN7xUH4vpQRD2K9pu3rjIhoN45w61CnxcKKwGoC/meQgk9VcWYq4gPxA/2pBwidyyuDyWrgf
Z2uDWcwMovJKLrSUlNf2kU5GKrsP4DQYgzEo8udhxELMBSQSYAMH6KjTnSvNrFLsCMairnvXlCIo
rUowI8Lz6Y0JNgdF/biCyii0ZVW1OEZJdYRIcSqqr/AeL1gIyhOgCEbWx3JHD3FhL9aIR4S+KyFT
jNnAmYBa7YpW5PJH0BgcRrxvq9Er7kSHlu4R631APlH6c8y4YTDgdA/rNFZAko4yGAW9K/tsNwVQ
xBUyuXH6RSBcASOJThmiMA/CFKumNYwbp1RqnFrjfSWUXTcmkIDHVOJ16We28GHG+3JgUMNViWEK
ikI6XRgwtJMWRgXqLg00MqDvt1vB3uSqrSRKuukWsVu4tcRs4ZhHi55A+xORXgmiKMCQJ0SNXWAg
CRSgDReXC7l8zLhrwylGXQDLO0OK5QvEZ5ycWmyhSE+1nSXZa4ZKULriRSbMyCP6oeFJBzxPt1At
VsyFWUVFipp2bqriXUkjxW+baQdpJUHo4K7JApkCMF0Y82T7+KVayLhU1gq5k31dRsnzCpG1upUF
MYN7L4N6AoUWyhCCE3e6KCiEJKlsQ5SU4rahjN39GI72Tv86NZjxbLxoD66qN8dLDtZx3oFgSTfA
/XKIvBojpiJOZu6agYjHGCaouzHtcvpbagPiyjo0FomkvdozJKq791X5fNlXeFEf1A2/bDDnoMzy
su47aLTqYP+BQJeraJJ/2QR/GTYgm2jwg1iaOQBrMTuzZOkpqdPHaO72IUaXUEXcXbbC80bQQAJ2
BbAmwhX9FZsEeEgmCN5aDnRY1tkrm9Iz43cNswRQpRT4CG/LtpboL9lYgrQFdJ00SCoNKbSR6u/J
/M/lpXBK0eATQhkTnEkIUCzONgzHerQaOyOpNPt1kngqOtqgxrmS+8/t/HbZGKd/horNxhqzcVKo
I9W2kYlqd8XrSMCrDxw/5JKPFM8KIjEQd0L+ULCHnK4hrIK76KNuSuGsp5u4hnnZouCJrlzlzkHy
2N2C8Ap5GsjMwLsNthIICURv/aMKCZwrUYDkbvDGOHPIYy0LMe0vlZAkjVzJ+WbJLyWCv+7sllCQ
X3PcEhydICyhmS9mcxhnSWU8/+YlKUgIqacUxLVp+V3taxf8ne7lD8lxSwqpBPIDlRAZ7NqnO5rK
xSprORL5RFleQ614TWdNEPE5vUgUMjc2GF8ZpDjXm7X9mQ6E8yE69vswGI8UVgKFHsiog6UBQ+/k
8tJ43oL0F+81KHagAM5CHsMiUzUIlOJ166nHaF9KBGwi9R6i8/7socuLGThMd6IR2l0Zkms8C8xz
t5YOFKB2pmBzGWedjBrZlyTnZB3c4iukGj5lO+dmeBt964Gywhj3ogcqJ2aCMgjnEv9B45eNZrnt
tBDPXWuSa69SD9lI5S5KBXVj3qrw5zExhLEBjHsyq4L2cQOekqxzpQQKlu+6IaJi42ATIAuP5FsB
RRouVLbRqsnQzLXthAp2YJTGjW4nP7miCPrEDwkE6DDAqHiRBwm4++4+CYRB5jx7xRAhfTkhRbHo
Lzk9Eq3Sxz+r7xiXe9ZjCMK5CnE+ZccK8IDEy782hD4/pt5vvf5F+MbnmgfHngLHVaDcxtytk7VC
J7HGi6rzZQ8E3SbU2RDsuq/rx4CPeq/tsvvSp6VXiKDfzeCMyAJkFfcjwFmYnggsgSOfexX2Y/OD
mP0oIPVY5CMSQzWboajcYcz3tp06QWw/9ytqBWwHeHQZwL4wyx5Te26KAiEv7ZWbGn3nsV2CyyeS
uxAHWTvqNPBc1nUXqLQtitQ1pKshIjxW6epWk32jpq2oFnUev7GYjSXmqkiQ1ahmrGSkmL9o0RWY
oA8r2BTCPhbsGv1Dp88EjPqjQYt3EI4i8ulTX20sSU50cPySSnYOaqy9JPl0O8vpM/Qyei9Z68kF
1EQQAjiro9ydtHqOZxyc9NSoAQnFNbS1Bkqxr0ZF5/ae23j2F5Edzvc6scPcgqAPnOe2mQvSqHd9
+dqrhzp+v+wSnDwG3S9b1cC4D3owld1ASBDXra6hpCcf08IzVPcL7negVgaSPvZfl8Q10OYQC1pw
7kTYRbkSdHWag+lLxt0lZ1IwmBM3hM6jT68Kyb5QxifKviSBcyP3k0DEgs/7bGC8QcXpA6PD4qYh
9VoCfIoMtO4/1XLuZ+Nz3uVe1q2BYFPpj2e8EuVRAzA92ssBiODUQXrI8+lQGS4JpdBagJLJg2KX
fqI4x/ZF1P/geQmejLClUXo3ds4qXVUdpDpZQewJF1/+lhaAjcYi5kzuB9uaofFrk79H5qwZUw4z
VHnMzg6FHx31ZzB1wfAAnZfyCGRQRaDiKNhMTmBEkQNDGwCxoMZxBk6QOjvvdRQLwxeqcZMHQL6j
5axAXRrdB8WrAumw1LvLVjmbCnpIXPCWjmc6LuHT1daogEXQgEuJDCnF1bqp1Mgdlu9/bgSAV4R8
HAEUqhgjUmUvdjJkuFjaIAGwclEMNLsLgTdy3J5Sh//PClttiwsomTsLllLVqx+H2r7Ukwe7ld8M
Z3q9vCCRKebpDTz/DDpifCoQF+GUaZDksQ5hr1y3cSVCd/AcEutCwQFUoZjtYtMUazC7eELdAXkC
INuPFmSIaAkM8jzfOoJMAEiFp/jl8gLPn0BU/+e3TeYQyMBeJFB9xQKhuheD3n85jFpgJ1eGWgv8
nuf2W1PUQzfnLS8xzKQ1MDVODsmgR54a1V84+dYE/ZwbE0s/gKeuq+EZWeg69vs0qgB/Cpyc4xOY
ftVAKEgL/iiZnBpRCrnBr5fQH+1jf5be2nxxs7lxO0gn/vHHcTBFBkULdMGApGIsqZkzjRjtAX+4
Uj9GIzRcWy1zk3DAjLYx+mnXCQzylobCGR6NtPZ1VspLC7WLc+CmSFa/4w3rJk3nj5blt4lNLi9N
YOkDy7L5UhGWrJUd+vUGes4L5JnTMjCjyldraX/ZEu9YgZ/w16I+XicbUxAnr6dU01C8KNWjVk14
vs2m5NXjhCKzmkRuKkXDVa9K1r0jWdO13k7A0vaG5tuYg/QtyPY+DImyer1dW8HlH/dRXz65WIFR
o4A8bDmFjbH0R1E8O9D37YGOeDJ3yX7AK8Q3/RI9OP0DmdRfRfSR0n2WgxjTGi1ylyRIesF3P9+j
j58BsBySaNq+YuJckWaNWXTAntJOOO2WwZej79otGCsV0hyKIN9VlpuJZLPOvICaRUPcBsk6CGTY
m74y9RW9E2BDhsR0h+QYFgux5A4IcUGD5iz2MIaYMIdRcamo1zkBNhV5bRgZ0sGsp0HwNc8eeh9W
QKuK9BMwKLb0sqIQaC6xTPEh4a4A5hGCcf+CbPfsiQAzQMFSWmSMgKNPchqAkgJjsnOKj6V16le9
gbi9A59IAXmvbJAOqId2Kp8u++l5Vk1t0kl7FCMwQKczNmuz6CdDgZRB8lq9zqS7LQMU6G4V8Jwf
Bryd5934pb4RoWLPG4XU7EcoQgQ00cg9Xappx4MDATzql9o7dM5JdAT5YO9aO5WAxUsECacBlT2N
lE8KMH4HOGa20g5ZvFGr7QLsrKrzjKSX9O10NzhLIXjkce0oGLGBpB1F9Gunyyq0OZYKB7sp6d/z
/HOi3jupYOqE5/H6xgTj8XKpjuMwILAYLQDt8pdVSJ3NO7w6mLdAi4zRfSzmdBEl3qMdKp4JaQep
LHzc7KhWeVVR1JDkXiuIBgWzOjWz4JCdV5PgE5jcQeZsoB+Of57a7aw5l9cGpyx7raE/toAxZfBR
0hlHd6RcDIfWz+4hPRYTsH9Iu4IkgUgNj/f9KB0gHkNUbpsVdUujDrSfkYKlxy1YB/XkDt/4ymkj
ASyL9xG3dtTTpaZDGM19CIXErP0aUkhxqpPLB5v3EQGlRyaDKW9Aw5nNHOspcbK4AXChsOoa86SD
HJF4LArQuanjmuzVQS5EJE+87aOdJqRQ4HDD/p0uy1wNaB3byARnMzsAvO1J/bfS+ou92xphrjQl
k4w0KmAkU2pvreugqHKBK/LWsT0B9N9vMos1XZVQn3GryApk64tcfuhAbIPpK1uwlvPWP3x+a4l+
xo2lSAqnqgTp8UdxIQOrElwfK9LBT+wqj7q7Lq4ZANkwu6mQK5jnhPpHvR+ETzhzzKMOtNJp5lSA
FRtdqfgx5jz8OY1EM8Y8R9xYYX1C6zNn6AFaI9HQkggyHWp7LPOnNPl+2eG5qQ4INcHhYgJsjmbC
6VbmbYqY3OLsWk/2gxYU/kDhlTpQViDa3DXPlHJddK/wFrexyQ4dg9U2Q4KFxUEX6kFbr8Chl9f5
jQ7B0Mur430rStcAtAuuFihKny6ub/JYX3CmSayUn5KivQHaSlS/4Hn91gYTMpAgzJKdwuuH/CmT
rOMwh7vZEGbGNAiwd/E2zDPnd9IzI8qhP0Uz4xspD0bwYiVoUrglKmuUeGfpjxgQxWwY2FhJeix3
iuDUcTdzc9Ew0Vd3+mroCvwCTZndPLtpZFFWRddwaY1MHiCXcNKlgwVIDr8OQNlSSVXrqELaWcTV
LloM/febCKJL0jQ0LUzV2uy2zXv/54z3zL3MREPF6CGOaMIv1MVTdL9GQW3eK49G507vYFKXr/F0
IdW3yw7PPVmbb8QERieJ57TpUDPBjFugleurXqR4RIakV0UL5Pr9xhRztpo+y8AZEKN+0daoR7ae
VS3Ic0QMztwPhfcgWPVwH59ha8skkeqiRXY/OU9tjYpgK2hFiwwwW5ZEqd1lc5uSdR1uMbZ0NORF
AHYSmWC3alQtsNkh3qlDcXD64q7rYsGLjvvhN9vERKFqzsrKquk2JfFuzSfUNJ80RSXJKop33EcI
CK1/fRHmxggTeeibEqY6n9Kd5aSYDurbEKw+4k4dLCJgCdfRfttjr8KlSE0zs2AvijHiC/3ABkSv
qPlcPjncJ91mWewE/pjV6dTLK5JYsgbma+OF9wmGZ6hIBR016HfJXXQnauHTz3IW8TZrY2KqNExW
GEV4NGR5J92pxmy7cai2Hh14uCpG1flRDVF0LVlDKogU1OcuWWZiLcYp7TAuB8RaZ7kP49VdGs3X
+/6+7MfP09oKLg+R17ATKVDeKVInw1esfkAhCTwU/V59Gkh3oA+SP2ZSo7EX6G1kiaBmBVnTaXS3
jRnDDAOiu6weFVDYm2vsCtyF/omz/duYYC4QzeizyZxhoiXDj/qwfFmvKDnl7Gm5K8cu7V5ftsg9
BpghpZQwwPqxzd1hDJfGMSPMuBeNYl45S9a1JI3sVLuaVmhSCsLi+dQN9nD7YGBcEwmaEyYtmhfy
cTyoGfhLvex7/akFt7pyo3zHVGBceYqIg5YXx7ZWmS+XZLYxNnObk9R4H1ccO1129ezr4Lxd3s1z
7AyzPOb74ek4zEoCQ7Q/uVKdCt8+pE94QICQ9olmv7Irf1MktxEyJ/Kug+0amcxgzZoUjotemhNV
z9DI+hwnovkvkQnmUrPmVnZC2lzQpyQYpfBmaEUOwvNHC1O3YFqjLEgs+KjJrEnSdWzgkrQ7CxpQ
NdgPoKIk+E7cOLVxe+Zis/SoT/UGhRspduUjnpV+krnNl37fRGT2oOd5bB/kfe6Bvfpv3uWYIP11
4piLDqmHNaY1TBfl6unzSKlKGlH7hLeNeHlRiicwS9osHYqTdOUQV7gBNC33B2Xxnem9N5QXwTbS
08qGq60ZxiHCKtY7ecS4VdR4CR0+x8UWg5P1IJPURzXbv2xPtCom46nWGgItBVbVT+lej+yjmvQ/
9HJ9vGyG6+aAN2CEGE1CPMpP4/yYY6wlz82aLO0/Vfk2y5//4u9DwIPqgsENWH7JQp2dDMM0CQln
m8T9+tzJzafLJng7hTGGXyaYMGtPraxOKky0y5NdgjjJgS6tugrSQ5EVJqwaS2jaoQ4rRfF9hdRK
UR+0WHDFi2wwETXqJzkvkG8S3F1frEW7kUfA2JJmdv/bjtHfsXm6mUthrcin0VU3r+TsVtFH1xQy
a3Dvoc1nYc7LMJltCblnjPS1heNGKUbFJcn4IiVAckq54H0g2jnmtPRVq6zOgq+TLQ8ZyllyeTMM
omYmt1CMOA1cI8r5MvgrT/et0NUomyJYocpM7aFzDfDWGZCNt6/13Jt9WumJSPYMaDNGZuzItb8I
O2vcAwsYEhqQlECTrfy0C6gZJg3fbrDAi6zeFMCpXfYOXkYNTPEvC0ydxLDyvDUmdFGdUvPq/G4B
w1wN9TJb/6dvrnIluGyO3gFsXAWERDFxgFXwyzERqLOVJmkioPgpg4IGcaYpkHb/gjmOVxrZ2mGW
VUZKrfUFhj/DmxZVfemxktz5Q0ty2Wd/zKlMc6PNopiYpJR2DDASjDmt4aY2NKVtEYSK6/IbE4wz
Om2TR6qapwSIc89pMNXdT+5iZOTy51Ho/l/6PkxQarRp7tp1zkl+oD1kZU/pkxQ/PYpqmtwHznbT
mLBU90U2OGoEwJus31RLeCNPb7pVYsKocVcUpK0mv03C3i+jZS/P39K68wVr5R+u377IxCy7iTPc
koCDU5YXuwEZtjuXbniQPG2HKhp6sKTc/TEkm/EVNnbNsbmYDWiOLOtb2d5NFdoYIgl5/ltk4y1M
EmgWVYXSJ04ZCBxz1Y3im+p2AIFNdp13gRwe1aAKokASnG2hWSYBNOUiN6cETkohcbTSETvPWfq+
3BdIm5o7W9t3+Y2RCO5RQUhhY+QMmTlA0HH6lDa8WsGZ3bUj6VEbx4ygN4Tlvl6BjDPCZf/f/IdF
PcSYjx9Susv6rqOqWpBdxA2BHLHDJJf8L560XIf93fhi5+bTociBRbdb6OhBSiuMXNy5ovcD9z7Y
2GAOhbwWQwQqrhyztTVgJFXnWgEl3ax9MFg99rv4lmLtKQRWVNuhnn8WejaW2ZMBjKjSqXhAh415
yLrxthpWIGdMr9LxA2L95fLnE5ljzkhWL8vk5DC3yJI7tS9JKbnR3Him/qrF8+GysfPJ1NPnM9sF
a1pk+E3W52SUILfkDJ6p1UEfhqRbHiwH7J+AO3Y5KGWncWeFo6d3xk4ZatET7f/zO0BaB4YfiPyx
0IHIGmLnA/yIbggcFtNRKC3FJPFi8yre9ze5J5oW4HbMQFDwyyRzpVhq3CxQWkYwWm6NwVO9GFp4
H/NZ+jPkBLW3n2OPovqP0C5zwVSr1OZ1X1cfoKR+BHktfsLtBxTS1ffdobkTw7j5J/T3WpnTk6Zr
LzsV0uCBAsO62ylUBQdUZIE5JWFdSus0hSBjwjS69RyqmSAhFO4bczASxwaoLqOpfOUqgUaoIo9B
7OfRSxMcfRnqw+De776J5lRFK2NuD0UvTXDy4fbQnRpSfj9UyB4LTiH/zP/v82DA8zSlb5TQSFsF
rrgsXg5iq889XH+P6NKgijV70b01YdzkeoHoKhq85LJ16m/n8e23cSYllWRUWGOMiLtl+pgDC9eF
i9sDB3rZiuDzQXHkdI1SPkhOHsPtO7+XQFDmQFfZvDfvbHe5jlcMBxW4+kWIFt63A+UDpCbRd3Iw
Qn1qtJgSsHLUqF8MZXeFQqiP14Tg4/EuJgyBwQLUf8BgwLilg+sWtT9wr61QvxpvovTYpTbpDNPD
mfDGZHd5H3lfCxAh4N0BsAL8k4keplxJox7P2Ebrqpoecu1oZw+XTfC8EX/YpKLGVHCHWdFQR1Kn
ZNi00YpcS3tsusG1ojLQmutCFdHkcf0C09MYfXQUEF2xoKPWWZoyS8GSBDZvFcI7kE0C25njv5vv
w+GDPkPIx8Ddw41JxhXLIq4jGfwfpCwrNx1vjewpWkQDq9yHBNg5oDyF2RlQ4DBxQ54ryW5a8Fr8
VFBW3MYrdoYvByCq24sghTSAs4d4Y8xiIshSlvW6aGjLLIl0HCBy5iZlfm02xZ1SCJsm3FOFEgQQ
oZRDgP1kVT0r82oBejyHCgFc6MVZ5T+G1SMxAasJcGjQ6rRBTHd6cmfHqeyY4pzWCjBM6y3qni97
+TkXArWgypioB0AfoDcm7lmQnJn1EhUGw9XezRf7pgUE8+dwAmBIVP6y2o1XWJju6u/xa1e5Swu6
oixwIAp1+bfwYggoZqG+hGoKkK/M9TxNUWcPWg5XaTrIsVewFfX51TTN36NquEoU9XWsVEG1iuug
W6vMlV1Aww+srAAZTN7yIfG9XgEaCugJlVI2BJkm78xtjTFBpXMaadIlvCrDov1i6+W3PHRmt5Kt
x8tbyQteiIvYSehrANXFxEc5qtMxblEdW9fSW8qvOAVN+ppksqdUsyDn4dpC4IJWoAKoNyv0VFmI
jHE3Q5k9MQY3beyvqhICrVbti7H6DCm/UuAnvFOOIbxfBplN7KVMLxeaAgHr5SZJ5q/K8+CgAiic
cv2gN2EDCtpBgHdRziQMu56ev77Uo7kyUOGDBDxmiyffCMog8q1HyysOxT+a7RZ4e8moKY0YjE/u
/qoOs/kBLFygRBm/MCitLyWWAbEA6JTkyU3A2aD48j5cBFurcwLo1hwTDUBbPWfmSrPLrHRRYnXt
WlC753683zvqMLdOFA5qmHZ4apWrQxY4fz5E/pQZbiQLE0r6t86/Hh434OWHkKXGfD07AdCimhbU
cIIFFY80KEZ/9Fbv42S/dZZ7+dBxL3Eg5MCRDSg9zgJz6sCyWIxTXtBQgoOWYA5d22u9K3kqYPT9
a/Wmym7uFYLeNjembKwyYTNXKkz1UxeRAJSRUzz91efVaQXfjR8nN2aYOAll1xWaRMjOx0D2itWl
ALDeHT5rPzD9+iQqxHEBLNu9ZA55nbZRrDgoAOi78bqTb2TMsXvmjJqn5ce3le618n4oPOlYBKKZ
fv5SgQjCxAw+JLBBp6d+rfOwH8MP21pQkvVKayBr0kF0ut2pmlCHnVvWhU7GL3vMLS9V5mTNPU6d
ugt3QP7uooOzS8GXJsIJckI1OCpR1wfJKQgnWDanUo1XqxhByJIpo+7W2nI0IJDrtIrqann5bueR
CLPKcc6tRbaj0Or10Ib4jmRoc6+vw32aZy70LAR3EM8MdJ9AMGqD6tFia2/zohdLlsY56ap7fX0O
w9nPRxHnAW/3MNoLHAkG2NCeZU5AnkirqbZgVjBmxw0dlITC1IuGOyTRvg0EyeVowrVGrx2bMhOc
USkmY2rIo4RStA7uzbT4R00sl361TvtSW6JZLd7+0SGB/2eM/Uz2CP7vNpIqkg4ORuZ2tg69X1Hb
lgd0xzDcbyvM7SKVSZ6YJaboxyC77a+1Dwo48y3zTAC0nR+RZ+4xnUOW3eWd5FxqMKvjvxDwkM/U
jFOjy3LbqhoiYdLJhTbVK+gc95dt8NdmoQcIBW1MvbEZ17DMYTbOaFfoO6LFZKzuaO1O8pt3C6J6
aOp+xtkyvAz09CJIIa9sCM7A37aZG0Aqc23QU9hWd3rh05x9/dZf9e56NI4zwLn70BeslusvG4vM
URiVMkzGNSrwJVUPtfw7yn2y7jOPShmD8c7NhOrXIpPMheDE6MgjpcX477yPYs2tzVtnEr23aEbA
ZAwnO8lkDLNDaTQUrEvfoaeMzzegAfovbhiuS/7aP1wzpzcMchJFS1qchJ6Ehgs6rn3hhUHr21Dy
kaGlEws7epe3DzSTpxYjZWnbWaPtNN03C30PcqxDFQnSR16PSQGHEshfsU907PPUSgfatlBJwR1l
3I3EPoLiMZAezfvEq181tCUw1Sf9c9kVeTuJxyvojcC3oGI289RiNq1dPK9xTSoAt6YcXZE6Olw2
wds6JMVUJdO08PBgnKLppDRu1R5OMaaHqSsyF4LkCYaaReMrnNwY3NFgj0YNCP/7kV9usCB5qqNv
vEYZCccXLTqW4NCLVsWTa8GCeIkqDCEYGuh8Q8KN2TQrU5usLMCO0VYAubsaXhZ453sFBi+qQw52
WDqJLIQH880inULRRAHQjm1vYMRaaeoiLYg1AKZIZ6Dj2AXJ6d7yBjJ/Da9o40okrMaLjpQq7ZdV
6kGbXXW0FEP4kM2jVtegP2THj/f95+ZaBjbkr6CtJ/aoO23sJZ0qNbMV5iQLa9c2blt0rof+6bJP
CveSifktuJcMKoJOnKfsdiWgj7hJboZdSOq9/aTk7vrSfetFaHnOSThZGnO8kzxzxiSNADMtMJFj
fEn0YZfG/9UKE+knaN82WQwr86gd17Byzan2lVhwY3MPG/huQCyFk3ZWFDeSPm3ltSmJYXwz9Gun
RZsP00YmvOTyp6KbwtwpwNL8NsT4X1qiK1xVyE1BbPJgK/t6+AHZhJ0aQUNYEtVbuV9oY4xxvqJN
63mZcLIV+VYd31bpXnFawYJ4vAYnK2J8L4vlFqMlMKI+yK1b3bYBuBcCOhUUo4+nfGr30g1Apsu1
djMQxQ+/Qa2DXN5U3hsNvwHEDx8U8qhgnp6yHFWnSan6Er9hJHilBXEwR250oNc1BGD/uWyOhvjz
b/jbGnN76rPZg5wLK84PP9H+6P/6YmAU31V+m2EenqU9r2pUIUAO9W3ZghUzAV2QfV80rRfGhuAz
8i7rky1kbgEz6sKmW+CY9sv8buPhOe9X3NEhboHV+6mXY8bB5Y3k++fvFTKHwYk7VVUpCQmGAgrf
Ti2bZEbeH62mXP68LgIWRyrGgP4NXlDMUaAdfacr44y0fao8yGNXmK65ZO11nraihzX92Wf+YRk6
ABI0DWdxzxFo1atQCTPIvD1hbNw3oeP0FxsHVghUPTHSrbOrsTqzKJwefRS5fpdRbZxHkzTR9WUj
PFSlquD5jGYd1CwBsT49VZbdxYMBmTQyKm5+WAngHTfrIQ/U+wIVkNWzjoAEygHmXILpUyoWDuUF
ZbBfmHiEIUXF/zu1b1Sl1BoWvlnnS3fGdedZtV/vR0z697cU2W08jy+5J4rQH20U9vNtzTIBTats
xQq1EG2Wwe0xMAV+N59q6bYfDF7ttQSRsTSwHrsbuiXNV91PfAkVxcSPiUk6kt/aQe53B3tf3KlE
RzPXzXfpHoQuN6UnhE7wnG37a5lbGFpyYSqv+LXmAx31sHq3eDGJBR46ed/v2hsxcILrF1uTzJU8
zkCGmvHHdwF71W10ZT84oFEj0d64BjTPc/yscgGM+T/SrqtHbpxb/iIByuFVUqeJ9gSnF8HjoBwp
SpR+/S3O4lurOUTzjnefFhjA1aQODw9PqHLRX1VboX092mBNVjgs+bpBzwTOST7dLRhHx1g/ewTh
qZbVR8/pvzCH/bx8AGTuCcxm/0KIhkDHMaBZU8dr34XVOEeYY1ut+W8WgpQESM6QqwJRwrmVk2Zi
w+BP4Ay1mjBN7o3qw+VlSHdqAyB8LtbS3l+Yh0R0Vl+Xvbn36+fLCLKbChOX/y5BcBSBP03L5FCE
8ov5ffTno5VqLNJX6z5PmpNrk7+YwUASDBzSYAM1MDQmADqLtUx6B/q+IUAHaG3Aq7/4yagICuUb
9y/Ka6Z2E7s3E63dglRV7JGjnlKUztzo8sbJkr3bhRhCKLEy5rkswMfnkmbOkdNIrhGFQ1XJOrz+
S2+82p8tew2hNosxqVuZZYfFrD3Z5/nd4t8ZLSbC0Mg2BVA/pT/Tke0hCxGxblTc87J8GLQeQFQN
E7e4KNK5jdurCwIoG8tcEBPCofbfeHqIRfmHarceaAzhp2g4IFJTAEu/ILJ86EUxDAcMNue4rbWW
2jjCMPvA/Jqu4FUrquH0N99wA8J/xGZne8ewFt2FB+ZaYWMG3fUA9cDxrs6UrEVy17vBEryeUXpa
6jTASr5p9/Q7BFVwF/nhdF3p4QplFSfCHHnyMh/x2gNjws1rW/Tu8oKlp33zGwS36I7NbHcM4W9T
r01YEv9eL8crzfGzmGjdCdQhqh3m/+Ib28Uxh+YOohHMrZ3vMPLsZbo6WHWBKMTe2Qcwl6HgBLK0
CmGIHza74hu9VqldSF8VfCT1f7CCZ3ZndykIjz+mffNU75LTD0yVPQ2vsySqqEN61yBbDOJs0EeD
pvF8iZjAMMm8lGU8auPdYCO+p9aahu3U/7r89WRVbJAAYSbPBG88aLqFM2GsXe5UNc4i2yeHV4aN
InI9xDfts4d4jr9kvA8UnYOsOHRupNLHlFiPjfS7zasLHniIBAsuQcbXVBRHMvf00AyyeIUewOBe
tU121FyVDKhkWyEwwxVEXEi+OKJak565Yz0gHI+L5NYzirC10RlQqmq9EjcDci/wAXMqYuON7nui
mZrRaZDtmA3tG6nI1dyqYhE5hA0CLrBPc2L6c/vwS4w+FSWGSHrkkQa80FbVEJVsq2AP/yIIYULj
J10RQLQ0tvz14Jl9bBD2u8ZD6f3xDjYL/NPgmAPXpditB56Ixg2aCgpK4O9vMRqTmYq3nuwtC+Lb
V90AiL2Bt+x8szBNpC2r7vCEOgia7+bnLEYx4hEd1FG9r++TSNWsJP06G0DhftNbWF7F+xg6x4h6
M4t6W9W/wEMawQdiTUg5m2DVBymgcGxJg16MjKu2cV0mcuC6TFyIQNVjIrWCDYxwmVE2J1Wrl1Wc
4vWTe3d950dduypsQIXC/765MgsnSwvSQLLNq/Vwplq40mHf9aviBSv/LH/2TLg3uoDhdd6ANVuz
fukLCPCXh8vOVAUgnErbqZ2sdgBQL9ZXtyM3cO2qJJ4seAJFNiTaEDyhwdARvnytTVB3ShhPbo3g
vsOInAlm+CU2baiVT1fTzt13B9QyffsQFOGqKb6VLLl8hi+YhDWBc6WhqNpbKOPou2av3aW3zi64
XaBYaB7TuL9W3fhS+0B9FuVZVFlg7ef2MY4ZIWDHQQbFJX6kO+sHxyucKGfdj8sf8FXj7s2x2iAJ
riIfW5TSV9Tekm9Gi9qbHc0LhvGzp5FX/CIPjR47876GQuNp3RUheI2mu2ynKqFKAhxs8Z/1Cv5j
HpuUpYuP7BQS3cX4cZ0xla8tIdWVIwN8QZcWLFhTB7mTBGQ64Nc4YWoOUdR6aFBn5BOyytYZfmWI
WJy21LaRVEdMIzzTRkzJQ9EEn1E/FFNY55H/21yfS2RL0CsUex3GhkL3JfjUQ+DuQ7lX+TLZ6dzA
iyP01tL6SRtghL7NwWbq/lyVLYEyp7xFEKzHcoYFlKU238wR53I88vjJPKoWIr3QtjiCfWQDXAAy
fhWc/3SDPsdqz7Ms7GjHI9g85jHSj5YiayCL07aQgp2MRsbMIUFulgyWFqE7Ff23q7n3+vUKqmx7
P/EUr23ZGfAMSCahPIcCq1i7zTJM4mKcdYib5a6xhnAdGHpr1jBQypNJPeoWSvBoaelbo0GwNtdB
EjisppDcFfVrR2Ud/Zhw7qawKU8OmlDUN6x8nWgccB0XykZiVnP2LZoPFM+nkRW3iXHf0yzuC4jF
UAUvrKzWaYO1/F8k4fpLmVMkk8NrnY/5nbPvUQ+0Q3ZlXaXRiNrq33SenOEJt6GV+WVbW1jZEk0Q
lkVuFIhu/KM/TYfm8DelXGQS8K5H4gkE7a4A5+SkTPsBRZ8auopP9JDCq/Rf3JD95p5a7c5MyZdD
Z4GFoRYw4UKFRjwSfpnZo45n6LQfTt7R2XsvyQdeQM53PENsnli0INBkSFAPH9EyC233uLHDIhr3
qtMp64g8+y2CCReLMbvUJniEfzGvbMzptb/s+kFHUTtad82ufkz3oEdDVTFVtaJJvOoZshC7ZQSV
5qzHS9V2x+ei0D/rDRoHLl/LskfqGYhgurQYO9IRgGCrb4ouBGVE6oTBS/8N3VSYPgBFuxtCJSv4
tDQh+5U/qkqKqlUKxjVRjdZlhW9d0jyaEwTD6JdUsf7LDQpRjovY7q0kKStYljkBEgxuZUf3bbkf
3evGUOiEy+I3qNGBMYwzyXCF0PNgygA/9JBPaPZJnle0Pk+n7j64yx1ENl4VIk20q8CrjHfY5U8o
28AtqvCcnFihtbqJiWuz+eC2ZOfUqvFKWX7mbGFCeGFpaDbVeJdddiKfzF1/MD+g1QGVZgQzB5VB
8F0SYpktmJgMztx51fqZT5CXs3nQ7JU8Ur/JIy8ZGygNdWkaOxNmEi/vovScb7ZRTBBTG6l1lBox
Bol5A155gp+Bc3vBhINxcF75Q9N71kS1Kqchuz1QwkThDeNGUK4R80Sj064gNcfuzlH2xBChQaE3
OaWQwevukJ5ajtnh8lolQT8AA99HxxOS4mJFh5SoGrgEfBb2mu+76qs2W7up/PXfQATH4qLXuYco
WhebkHhZ7KsMKczUfb4MIrN95Neg7IL+QS5ee37iyiDrfLvDs7BxfoMDKyLOpLAL2V5tEfgv2Dyg
qd1Z1TgBYSBO3ofeMtOrvK66g7EUqoSNCov/fYPlrcvYlDXef0hwhNr6gv63kFmfL2+Z1EttVyR8
GHssHdPuoTvF9sEPD432+W66Ho5kX6OLYwirXfcc/LyMqVqY4BgduzbsGpSUsd99MuxT0j21oyIV
pYIQvGDRFGZVolQVa8bNNH4ccjNcyqf/tgzBDTZQwhmhLYP3eV7Mx8XovjV+iXgrGb5eBpLFzRiT
BDMkBm25+JnwDHHZYEMhoRxQkM8fVtzDUf2xebGuETRbKOygozkrwyFFbNkq9lFW+ECvJRR/UO9F
U6mY0hvtpSn1Ei8tukTtEVk9KJO1h6aAOmh7V+/44JX2MUEZCYPvLSbC03jYK1Yvu62RIMUEMBoW
4RmFc+BXetMEaEfDYy89IkG2s/ZY9GcXFe5HN7RByl4dMLNbv1zGlTyi8VAw0N3EwcEUc378NBAV
daBbRoYi0KY5KvvAoyaoVO2c/hh7Lz+YU5NkaVSkjt19gyTsoiq1S4wYTZFctyZAjgK9mue/IJhg
DmuK0mGTeXuXgGYg06MEzTqXF6qCEc5KbrOMDD6v8hjeoW/orjfGnb6uu8swkjf72X4KRtx0yaq3
etPFgZtF/mxGjdtGFpmimtCwzb5Tkt6abqOwHsnizlCFK2FBM3k5rIjXiQ6NwCH5WFvDQz6Sx8uL
k3XjAQdZda4ejqKRYC3LzHyQQk243w64tW8yMPuwY3eid5wDFNNnt2zH39a78UDvuwjsiEdVgUe+
0j+/QNxfYuRtW6NS4XbJbcaq70Yyf7JKLVKslO+YGJBxLRIM5QeQWn69UDbXkj/U/jCkHp5/eK//
rn4G+xXLTXdoCECjoXbID84hCaFWgwdZ+/QPD06pOJsyl+CBScHjLtHDjX9+MjKLEtedMAPdMSeu
Mi+e5+vR0kKKivrl5fIz9ma1f5DEjKjpUXSV2kildV0fV3RGMgZcLFwRDyJ/nfMXnXmOh2IrxswN
VGteg8PN5kINZTBTB92AzLrRzOehQ5+VpyQwki/qD4oQxTi1n6Ya7znkWlSQR4yr7go0DvRrDVYm
3o3tQwJrmI6Bo+6bkpoPaqCcxQiiYZ7g1NI+IAa4MDAkBj/Ox0HLX8Edmh/44/3ge6H7cPkDyo4F
LORfPMG7pU5lpqmBbs6ue1ohvOxnD5X3+f0YfEDM4VorfPjt3Bx7s16dusCaqFnuHTc7BGT8ERiJ
IuDgn0W0xS2McMKdMq/sgaL1ysFbABq8mEz4b+vg325jfUWFe3YZavQtI9dJ2RPxXsr027sxkHvj
NArQToJ2rICxaE3SDDTABFEK6iyQ9GRrHepU1R4t8RCAgX9Cri8AFa4AM5MpIVaCcZGsplcNKSOr
7a/GFsFaRxUXmyw8O8MSjpM/L1avrfgunNNtPXUn46aJi/vykPkIziwM1GU77af2QfU0ltjDGS43
/c3n6mpmLAYpULkgkI4zG9KEJvhRL38vFQjf6A2Iu1R6zypcoHZ+W051xFAB+28IokdIu3keeR9P
WV4tcxEZMIr/hiD4ABR5mqIfYQxVTpzT3Nv1nd4kTAUjcatn30O4lWzPT+sBo+fx4Pk73TimbhAa
2hRV7Pti/02eAM1AyNojdc/T9wIacZPFnVa0F6IHtK/C4Itxw92pFo1haYb9uANL2ukv9vEPpMiD
MJgD+KZHnN3Ey6uPSV5VD5VZq4jGJR57uzAx8J6XjGlpPeNrpdUJJdCrwgpOeRIoCi2yEuQZjuBO
zaBdDMtDQ860x00URF2xb5/Lb2jsirXIDutbD1OAZmx+GcAqUTE0PfPLMfumKkKq1iu4qtF0Unt1
UPrP/Xk3TOnvZjCOhtZ8f//H274mBJgKTyjPKVB8Wbx+RyG4NxX58TKELJlw9mIRPOGcBEbvzejc
rW7oFco76BqLyIHcuh8QAi9R+WE5ZVe+qt4i8/XblQl+MJ+CIS8JDKa5mWIjpgcfYRqLyHN+4FR2
TuS50fSrOnSqXKvsy22BBd9INLuGSkJbx/VYPeDQL2HbsKNGR9Vhl9rqFkk47FadapS2eAqO4GHt
Mcr2vL5Yn7sPUC/Zu3hpWMc24kY77cx4ujXH0MH/d1C5/ps7Z/NDRBdgaA5EYXgX29A8eR1u7+ov
9PK2NiQef6+1B2PKYKdDUjwUyycPtchpHA6rUiNSdrUhVQ3+ahSx7DcNHlnjVgttOhLnQXGV1uuJ
9a7iRMhN8w+EcCCcOgjK3EBENU9ViA5ONE5jyBJcAmjdVlyjb28f5AgMJCp4vBNYYhCKLmNMn7cs
ixHGhUv2s3fMk5s/ZzZkvfx8f/mkv7V8gNnAMTyMr2J69TwqIH4esNYtodCs4UndtrdBwKI+SL5e
hpGtyeZjuCDdN3y0rp3DMGtEb+YYpPHkk33THC3tKTc/I10TzyNT7N9ba0DP6QZLOMzWUFas6oDl
DUZ5q3mGdgA1++/LC5LtG2SIoXCBmTnEv8K+JVAj0/xhRaLOdyIz+926L2vivztkw0r+gIhv1gEv
ry5pATLY+ecssyOTVQoiGtmHAccHnr42LxlYwmUygcCKpb6bxnh120iFzczTWLyS1TLSyOgh+EMh
JTcPBou1abRUhCaSi8YCNsY5kWnBG8ITDKMgWm7OTYIl/kDdu3vyrtMy9B7cG/eeVaH1XQ/rR/XQ
z9vTDFRMuBtoa0Vbu1gUyi2dWoGXZkhcJ8V0slqrYd+QpDCDPJwWzTL3WmCWqlqUFBW1mcBGQ5YL
xpjzQ5D10CtBZRxD2ZV+XVodCKeGkGpJqFvv9lZY3wZJiJNnA2povQ0kUAlHhdVHacsOdlKG9fpy
+RxI14Q6DU41/4CiiqKVtJ47aA562MB0Z843PeoM6xh2mIO/DCQ71fBUyDM46EtFAvt880w/YcFs
rFk8Q9OhNVC8ThWbJjvSUIOEIfIg/E0+zGiaPqkMFwhed1MW/QPtm+uELI+XFyI7cRgpdpEewqwS
1EPOFzLNruHCuiAIleqHxP7aODpYUnfMXUA5dbqMJd20V1EHCxr0sPRzLIalMqsD1jLudeOnZqgC
J9nnd5Eo4fcUGu9FCqSucsFc69q4qyiKuairdmmbHUg7W+kdxrLs8apvQfioWJbUa6Bb2MNsAQ7w
G32hMXDH3ic1+n520DO+IXfLL4ZaVw3mOLQo20fzRd3QIDMPOCgDOXwovmCm8nwvhxa8/Xbewzy6
7iNFbi8M7GQPsmtbYelSIBszN4hmLB/jc+dAep2n1ZBDk5lZ9W3p4RAPw+3QOIpnkwpGsI0x0Ull
r4BZx+Z2bh86I99XnaroI7NAEHr+uxhh14IK0i80AIpL9VjT6shffrzfxrcIomPQoZ2ULU0WDxNO
kYWZiPLhMsIr3e55vg4CQptF8EVuUicjOBTQn4xFcFVD3IEkGjDwdcohKPyEDO91c69FyU3x3bsa
o/aRHVCg2DE71GN2YM/lI31RdYrJjt32B/Fvu/lBTaZrA3pewcG/erGTQ2OzbQ6W96Vc68Pltaus
hP+SDdJimiWSEx2ahvjtUb6U+fdyzhUWL0m8nW+wcDMWVTtPOqbLQQhQfGAQqe0jB1TOywgS8xxs
Jqi4ZCw24+WodSFRjgBzl3vp+wrX5dQwN+05fIGpqA/0aKGBObmqHt0i1Oow/aXz8uSXFeO4cYeE
ugpfdkY2TlQkXyg0zTY6DCfE7Vx+b1y27LwgbxWBnuxDbkGE447JG+Iw28li07m23DEy7fLGrNb4
/eaCiwYUQpaJW1SsdBolmk07g184XXFamnFPJifstL+5qX1UVVBbwUNJZBRcJnQt5qBJjUk/77uh
QC6TQK5oVFwz0i3bwAiexTGqxtC6KYszRFAUA4JV2oVZWu4u75k0INjACN6lHaAuWmhgZzdR+PLT
q6H+RUh1oMZPv55+XsaSOQ6QOODmRDM56IoESzcDv2nyPsliSoM0NHMWTWl2Demn50D3+79YGIie
OH85j9nEKHsqZgyt6phQs8vuGcmUsO9+9j04uqw5gsr88+WlyU4RyogYjAM5EWbjRAOfXYI+rBQS
Vq7/efb8b1aiKaxb0kxmIcGAchdw0DQrRvCGwUZ7NrB95scl4jQpydf8ubvmbPpfq2MZH5OH6svl
ZUl94xZT+GS9PaeBtwDT/aY9srh/6D/mV8EdZhsx/vsEstzxrrrSYnKtK649mfljnhJ0ahgtxpyj
4JS9vvVW6oO0X4d6IrJjYZ82IZiuFM5fapIbGGF9Q0+ckq34bmRaw3SyEAzPIY7LzjfXo2IvpTay
weIXweY2owN1LZJgSWkVLtqHztmZ4J4oD+WNld4aJYQyRvh3VapN0mcJs+GM4HCNfGST/6wNrO9W
jetpGaTmUUMyn7jh1IfqWmt/znEbq+l85MsEy4aJUVhErMJRKMk628QFnoHpMGr+Ml1FVCD9Znin
gD0A7+g3HG55TZtsarGPRt3eOC752Ji/ev0uZYr5M5kJbuMc4XuVps1sM+fRB64RvUzjNKhhH4oI
Unqs/8AYIn+gpw+0WAbAVCeMHRbNvgxiclsi6ez/ALvZbonHB9IfG0dJIStdICZPoXfHaWLE9EuH
rOVUOnjImMndaICGkZ2o8V1h9dLwZgMimF9KB6vVA4BYYKExf3d763q4T3dJvHwdr8onK8LAwfV6
ixP4omo7kxkKKsRgkgWJM0xReMvUGOxN4D4Q2lhtGEBt2SZTmNI+dhtV24wUCgVi9O14mC4QEwSt
bxVO0hR4NjF710/1PvDnMRyZ9VVP60+KLTUlESOabL0AAYgNhmr+XTcnWs8osrIUYJCOy6Ea1R7K
qI9brC0qdgHaLi7jyda2heN/38DZbQdXbAPOKMprezXvhk4PQfl0ZabV7jKUzHdsoUSvD+LGgi6A
CpLnqv7Vab8v//uSyQSL9yf/u3WCv6dcl2ZlABjjxgzRL9Bf82fVeOJUze109J86HDhwx82PbRPO
R9VeSjohz3+A4FScIuhcfcQP4IPAuMI/NRgGwwA9jv0BmmYg9MQ4KMrXBSqyJ3YYb/0H1W+QHHuk
23EcOHcJCKgE8+kypDX0gcCfmWtYMLof+iycEqa471Qwotn0az6MJmC8roiypju00HI30lFxG0hM
5mw1gsmUVlVkZg0YM3v0QPw3Y0GXjUa1EMFm8rUmeTABIU8g+U2DnQeqH+qmfwODyr8F9nAktES2
E6sb9MryOiyk/zVUTVQad0ur6sOQrmUDInhjc+nMwuugUK2VJAIlQkjzJDIhrnJ5y6QfZQMjmBgz
q7yAXHoao/EV3DRof1MAqNYhGFdQp44zZwAgxRBqYGjT3LuFZArPJ0dBdyKOCqot4hsimfNknZ0K
9YmyS0MrMx6hZFKEzAsU3166Xx5m/Xy8ipw32V+w+7By7id8e1uDsjz7mPau6iKWYoDqHHUb6HFh
7O7cjaM/luaOM6Ygusl+8lkU8hxApK35nh3JYxcFsWoMXDL3il3bIAofCUJ8xmTYQMyr0K7jb+73
9eie8hPqvvY+wPTL+Px+8j5AggTXAjsFJ0kRXs3pNNWZxiGpV0d1c0NdlYyvbBvhH/mXQh3FFKk8
6jnIF3NeUHMYb9KaRSu6mS4fHpnVoSYKjQsMz2PsS7gigip3ysFroO0967ijXOcGegKndiWBAojv
v5B5AiHFv0BifESTkpVQCM7jqrhJSRrqK6gv2o8ZCAour0gFJDwJatvOxpxWIKXRpthzf7mlFg4t
NBjR+H4ZSbF3Ik/W4iasxHUA0foKVH4tC8fkM8ikL4PwK+XSvolGZuk9tKKwHBIsu3Wse3ykiobD
4ILGya0XqHAplqXaQG6UmxCsQQg2Jh4Qe1M/lZp1SozsBw0qtGdYveprSfcQb0YD1Q20PorPgqIz
iNcw7KFBnaOHoQ3IyOyDRKWWLnuYgjf6D46wKA3CHCCGamF+w6l5MmJyqA/m07LsnSuQ6yv5BKR7
uIET/B8xWr+dEsA1qR8yXkGBfnTqa/tRRdIktY8NEv8lm6819lUyLwkOMN4dNGKud9THIQuTDM0N
E/QBjeLhskFKfBK4c3Ft8LAOlVABEEIPWYrrA+eLPepTHyUgWv4LBDBB8DESpJ/EJ4fttqD7Lg18
KzsNXSMNZ00xIySxOp9zTfwPQVhDWQ42K8iax2OC2yIJ4tFkkZGqIhODR2vC4T3DEeJF10XKU69G
pENo1P7miTR6sL9DID3qjt4z5Ni/6Dc+RPT+HyPoqiUKgSQj9UQLUwcJiZ2FtYMM/zNpPv63DyVc
Hpa1lE7f8A/Vke9LVTzlgWoLhYOEUvtridpBChdMZEjSnZs3pPGKtp/rNiSuz6IhGSFCudLsmsDN
xxO1VVQBwra94iEBDEkYiOfhvSK622p2dbgJcNsz7/uSTRDgoNopp8npXVv3Dw4UG8HlgmEthBDn
60oSXMdES9uQ+eZyGuckD/ug0uPLKNLVmKbuc2UR/406ZEkxDuyjfx1M6P3OSfqrGfP3hpO9r8D6
z2I2MOb5Ymxaswk8TW1IKzzujDlK8g9Bq2o6FRzPPyigh7FemX5AEHmOQoMkL1xSQEjQCpo2miC+
V0NcrbXo+3cNVxGGI3AlwclZfFc3LjXwE2MgVoudgqL7nuXVE4T2zBi0hSq2S8n3QUYFnU8+usUQ
3gnWXdu0TWrag9Wuaa+SpVrCZLUDMFu/c/qI7x0aMCyI/MK433Z8oAOvLVwHwogZ1a8H1twye71C
OAgRlmxVFTllqwIiZh9dcG68GQdPDD9jnocP5Rf2ySr1z7bfn2ij/3i3cWNJMG4o05poAhKca5sG
lrmC6Twkvp/s13HcGQ494TXS7N4PBDFN3qAAhjj0NJ3bwzT7+RiUYLUJJtb90pqMfqhcrf2QrlAH
Utx9sr3bYgkWYbkFmk96YFmDdrSH9Ivd6oe07BWeWwqDAhKeZ5zsUIzGMUnAqpSCe9nRZ+t+XGvj
MyiMUXsGx+zTX+yeBSRUBUAqKxZKq9Wq22btoMbg6ixObKg4EX8/6mz6m63bAAn+AY1b+Qrd0zZs
c7r38+zOn9khyDJF77bEDSGS/LMe8dLrva6eTMCgyW8Otcr8PSS54nYQgrrX4woZTiQPUV4GK5bg
UDPNGxZzBUZXQbTIhwQUFPryGydhp06VTZaYArwPD7PQ8sP/O7funFTZpNUzto0MXxqQ1kRVbf4e
aaUi4ZABmXjGcnJN0NOJbI5Bl5XMMXEBDVbwO/e0594ffjQWqrOXDU7ygbgv9dHm6SH/KioWEYfq
w9Jz901QkU/2raVKbKkQhM/jFn3TJJzmyk6MdlcQcuc0vep1KQVxXlWlsF9vvGg5OUGzurgb5nZC
ra7MvjpD/vPyVknsDLSquHfA5Ylg+M3ri1nErAjOZltcUc/+aSfdQz8G+8kwe9ieatpIagEutL4h
RIBRSlswNQPZ6MAupjaEtAnbaQ1NwyFLgh2hvSIikW7eBkn4QhMmKF3GgKT79T1t24/EWX9f3jtJ
ZOpDtQHbZqJTDlRP5+dmDUY7Ny0KP+AEB41cD0OFZJ25R2SneJDLF/MHSVhMmU6JU7dA8ppgraIF
hqHt/dUG/8l/W5IQ/DZeUA6BCaC+7u68tbnp0n7vj/l3r60fL0Op1sT/vomxHCdP68obwRTHiBU6
A/bPNx8uY0itG3VbtBbClSIYOcdIqF8FVYFjqq0OSvvtoVivU0u71W0Wev3zZTDpgjZgwt4FeGzZ
xQiwYdEWSH5WhcEicxkpUdwNKiBh57KB+lOKeBEyuxBvmOpd2Rjx5bXIzil6TpGQcdH+6Yp8PnOl
pUhKAoJYHiQktf0aLGi6Sw6XYWQnCH3OOmcNQuZHnMjgdw0mvGBuAcTKUubfp3Q5lm7yibZKfSOx
GMevVPS0YsYA2Vp0a4nXXBFU/cg6Ha5uWvMyWjWWIwmZsHFnu8TdZZZZ37G59WIvK7JjSVn3gbhl
/7ROzXjoWkcLdUhYaQjQ3eJjkVrVQxnU9CbBf17oIxb4ULUd+AUub5HMhNFWhLMP/j9MLvC/b44J
nPM4rD0uZ79ooJ+r281jkSPj3NdmcO+lJYsCTTdVDXQyVLRs460Fz8b7Hs5ROc0TmxYczmzRcigt
B8sXMtpfCJjcQ9R0gih1Z+0zqaGooHX1AxK7GdQBWLBz8qoHQ3eRhGad6Wh/8tkVCMUMMBYG0446
GttRv/X3rTP5Eebc0a5Pk3HfQ8Qn9nrv27oaZgg2NytKWuQ3aTF/MaYc+Qs9vbKZ4UTVYLlhYzXt
vtK7NHIq44REAOhkdPR2afSYEutXFyTXeerf0iH43fulHlOHpdedWfvXVdJ9QRvC1yrN+wiyJF6c
6osTMd2sb5txdA7ELq+Cpa9DUwc5jb5yjmaiq76q7HzZ6AM1dWg+B2gYO9/f2kkstHggEiqDsoq8
gj2CJW/XI02gMB8JUIAQH41iKLNCyFp4ufg18+nq4hosMic5ZTMqKCHm1LpPfV4gJX7ZVt+COTBA
MEG44Kd92ypjVCs4Tlu8iAY9ePK0qYpYBdbWJPW+XAZ66zdA+IcuIxPVbSCJ/Q/rOFdW6wWIjMpV
D2I9oKsBhz5k6JipcqSo/c5ZfYVPfHsm+BwLN/3Xl+Arm8r2JC5lECSthpDc92eEyM3Hql3vIRI4
7MlYXne5ochR8ufKJncIh4VAyUETFdj4eOeFYCTIToxpV/NDqBk/xgxdfrb+CRdybC/G56DuQFiy
du+ONMA+7iEe5CUn/01Ta1BmCTMYDLOuF283gTLvWBGiP13+fjJDgXsBOxLIWxF1Ck5tQJ9fkvO7
3/fye2T9jvAYVxk0IS7DyDZwCyO8B+um19NpxvWytjWmrlzvZ0XZja+njynptGjA1LuRpQrQt2aC
6RAkCmCZkBVF8kg42ktHC1/nIS7tQVVu7rKsRaGVhPP8ZWn6v/heWzT7HG1JC3s0O6AtulOGdunf
unp+uLyN0q8FRnHMPKHICV7Ic4xgyR17nPC1ptE7ecVtly4haIP270dBpy7uSbgq2KBg7YxWsz/O
aJ3yqg6TE/MefvPE9PfnCKDBjRQYbM+DiNKbxcxm7valic+T5VhGU6whOnd3LMUA+OUFvQYU4vl1
ofuLrDXaXpBqOd+3lDhgPUUaEZnrDNlKUKSVIZdPO1qWZZ7GfMyPM0ESBBP946GsM1xzq2lmWURB
aar4MdwOxN+Cej8IPfltDhak89+SezlBCIdvuK4/M+vjMLyPIeXVV3kBVwjhU0qYcDz/9xkoZsvW
g+sHiUpx0/uQlJmNPN+j39VSGIp0Kci/YDQJw0lIAJ5DpXnpjVkK529kFPV98IWG0HdOFBv21ujP
vb2A4tOhXwmvbOndz5mlUVl9szT33RfmOQhf6uZKQVtUB7JEgPjDS2G9GMMQOaovIxY+8WkAAmcO
5TOwTGIO9BykH3LoEFfYL9ZPC6b9CX3BbIQVoxO0C2uc5daxUR8IjCwEPQd7KrzBiejkQKHeWPun
y4eCg53bIR4USGlATgav/zfa9MY0LmVX8hWjtBgWdG4iex5V4asMBBVR3vbPBdkEV9LZAxmyzkE1
wnNHGs09zCXE83AsIjCEue9OB2JJ/JrBEcd8hvhWcloHbBiV3WJK805fQT8M+c3LmyazRaQywJXM
B7OwsPMvyDt2p2DFFwx6I56Kz9by3Xffn5zDMqDpzIkTEVyJIWkxVmRKddQi52HeL4ERpvaD23mK
wytfChi48ZzBQOPrtOPG4hHtggBodOGHHLj2sUvua1p/bTTV+AL3rW/sDJfv/3AE32t0BGudgTMa
n+ya3NFhvvfm+3r5cfnTSO15gyN8Gq100mDxYWqY7MaEtX7V2OThMsTbKIa/wfGW97hvRQlH+PrB
RDuwc+Dd6hOUw/veRjdzPXUI6b361OoL3de4Ze4Huqq0BN7GMri/dEi9ApnTaQpO0HYXf53SClCo
EhRxbiYggsim7JToeGbfJWApND71c+A8X17yWytBKxLqr5zfH5xbYlWMWPY06W3bhXkyJ1fUSbRj
V6PDoU7I+zNe50sUvGOJN+JYllhiOlqfl8FNwi5FA75TW09roXpCvF0XwFBU5JkISUY31/Ih83s8
IZbexARqRUA/gHnOuPC07nh5C2WGCfbVAPI8PBEutiZB87A29DyDh59mUDs2+RwbweT/he/boggG
Mhcmc2aGBTmeeexSHxwuDVW17rzdNVgDd8y4wRC+iPWjdqkgF6k1Xdis7RedoAd9/Uo8/et7Nwwo
eCLDk7uYYBFZLrQhMYsqrbsQIi/LTaphLqLN+kLxpnv7WVCDBw5SwhiHB3nR+WEu0JWDhxs+C8oe
187iHYsZPFiXV/LW9wHDxTgMCkgGHuOCT6JJbpkg3unCpD4YqXno22cyOsjPaIqRlbfuAUCwZP4G
hxadSBYfLOZQ27jPw460UH7ORz9E1+m+9/q4g33n+kgUN6EkmIE/gogxamK821OcH3XMatH/j7Iv
244UyZb9lV71Th9wnOms0/3AGBCjQgplSi8sZaaKycEZHMfh66+Fqu6pyuxalfe+hBQTEQE+7G3b
thm/h2VU5d+6Wn3NMdsi1DivnqY9wgLksLrt0VSm5bPSuG28O1F7/MnvNn9sVENMha8BF1MdE4xi
TP4AqyyqhvbbiHE/WftKRTlNVg1y630gYYSlItcJePup6z+35hAt4lveV7BdLkOtQGOgE1IvmD0P
oPQasObMZOFrIwlgcyfdjLHFh5+RD9WYEc3O2yZCkByG4rUYdWCAejADkW/Ydd4uLtfjUcFmqWui
3I24EzEaWX1qQm0Z/uYBk2eChLOajXiZYr3aNSoPWhvNN3Dzg8EO5MAP7lRFhXfQ9Nj03qRrQbZ3
DBZbAZVHp0xRRjDhbLbMrSa/NHJ/bIeot4XPVCn83GWHZa6HrC3Vi+ZAG117db2UVSPk8GrgfK8F
d/0RVP9q47titj5Z/LaI2Cl3fA1dMzA+dFcOjUhX4+zO1Gc5DTeCjoiaBLwSvske6PqUu0e9vpXG
rgR4tVrPxrxERXujEq7cYje1D4t6Ynpcg97Zk+s894HpZEsjEfiZ/rCdbf2cz53vGKeG/0p5DZXI
26hhdo+Z0IqoowSQbx6WXgGnmq8bKNem/evoJpt5anQYm5O4RKSMVvAA+ODWf7VU4zfirZmvtht5
S45e8cEH/SUQOhyNu0/CGzLqdeHWNOehqnzDhdNGc5Rw25zbGM1AZA4kBboCkShlZY0ZLt7LZLk+
Lm2qOjTGToBVZ+nXZEdM7H9aQlnczEbgIrVyAugNl/mpzKeTYsmylH4zHpch1GuklxCL5MXNwsWH
OfB2XvTHZdjTLtC9LxA80puE8Dqo5JyVDQ+E3JP+oRC7WcrA4FdF3cCWl1wmhSeiAk3HQrvQmcS8
nH2qvZANdYBnMkJjrnmsljdlR1r+orMdNJjb5b3YblwciAfXWH9VCcJ6u7kWdWSxB0iMys7xe2DJ
E5zpp+FVISUe6y8j1AUGYWPxqCJLS6Ua/M5J23G39fCn9vbdtIHPzYJannqaOqwJSkuE7h1eYVAO
HFe/F6/WfGoWv4UpZOURX60vm/fOJXDyR9bUftN0qaojIz+77NViVtR3VebafWBZ2q3reKTB43G0
PHg9qgyqQ7vejBgcQ/KawW6ujns7k95DOeAUyDzWQKGxVxpsaC/R2Lyr9DYS1IpGaD6wQYbCvjS6
8GXrHlVf4ynAzB2NYWnVjHbk5WfCQ45Swub5RPtCcnUZZhkZ464zMD+RgtU/87X90Zzht8XqnvUj
7cKa9WMACWefYhpHrJmGsg60ZAEA1YDS6cip2fvSEU1k57T55uZWcYCZmuMvefm0FWT1ZTPInyzh
f7UDomoKZRGEtchHf9idKBzwBqdFd7kp4CZiobw0/n+aEHz8YNME6g0JXRtVjB+iErZUGytK7Et8
6d3Y0ewlACqn+cNk/2Q7/8/YHPsAmLBIMxE7IG74fjvXloLUwDIBWo2AoVdPohC0nqRtp6qdIOK/
RTqcy/5+e/+LQtb9Q4GT3XvNQUf6ISGQ9VRU1j2GsHwZwoWuCevuuC7HuvPvcnrQfzyUo283gTGH
YxOtVbx8+Vmf71/+cIiGAyOGsI/z4w+3+q2uoBgAnBhFr3T0VL1zhDLCnnUjWJOwqGnGWuYAPauf
QVl/Fd6AO3JH1O5Y04+JKkcvERpksDdKp0k7d76VbrGBq2CnRPTf/v5c/1XoCStqsHBQOIT2zg/X
19y8pW7ugxXX368aUAAnFTD25e8/5a+nxB+fcj/Zf0qKtcaVprwLLhTV0XBfVuf3CfFfX9V/F+/8
8lviO/37f3D/K+/XsSpK8cPdf5/79+5RjO/v4vjW/8/9rf/70u/f+O9j9XXkE/9V/Piq796E4//+
+eGbePvuTtQBvFwf5vdxvb5PMxMfH4Bven/l/+uT/3j/OMrT2r//65evfO7E/WhFxbtffn8q/fav
Xwwbw+O//nz83588vbV43/FdVV/5f7zh/W0S//pFc+1/whMMneoYxHcNj/tMW94/ngIb85/AoDHE
oF8Fffp73bXjoyj/9YtJ/gmXNMdyYbAJVSvUr3/5x8Tn+1MG/SfUH8DoJegHMmGj5Pzyf7/adxfp
j4v2j25uL7zqxPSvX6x7FPkHiAHOj0mA9iBb+EBUsZ59Py5GUxpV15XDkbfYk4qFhhJc8ms7K3Ft
QJowR+dSOlQdqVOtv93Y//ufaW5QlhGFFiybTNbmVKPs/bXU7DWAafB83pipZ56JaFIXOnteaH4r
GI8a4c6eP5GKHKGlV+4FqQAJtaN4dK1uubTUClXveJj3Uo/M+6fl/YjtGntfsM3NiTUTfa+ZSmW3
9q+AnTO7G/a6U46QAF+dMpkdRCyFt01nG14nMVdVF1T3u+WsfoKc/Mb0+u4M3pUIQHy1QdK521H8
AANV0GwvG9HLQ2VX2xyujA/nThuhCVIqd4d+0fYIj2QAyKYz+KYu2kveNNupbSv4pBc10I6xKpvM
tgtrit1vJC+/lHrZXfKVtBePtjJrqJug+m0c4JO5hp6uEHDf71Zg9vq9U3f7lUpn31Q6VPHzwfyk
DxXkjp3NFyNnn7XqvKxO/9KRrkqHzR2jth36qLZaIyECMaHTEONBSm3ZMWFV8Jwoh70Y6v4w8RX1
ggnBG7G0w9ZW62UtTXXRvaoLc0W2iGhLUK9o1NbMpkGYh5gMpnsyK82+O5p4f1Qt3r6YiX7UqFJh
B5Ds+vFf1ZvLtVsT2ULnUQw2eRaMNj4hhfd1QVLgeMxBh2LVRiPZlizXkPD0rLbOjt7CSk7bELet
PC7ktq8bp336uFlmIx3N2jtzOje+kM6UQJ6l308bqh1zX62vsijSerhpee++UxcNE6NC+AxvGgg7
LMavG5su4LKLNyaWyQeYbTzLCt5kylZL+KdV4vep+PdTD0VJVCYBP6Fa9J8DB7IyljAWZhzMrSd6
MLY5XEgHs3yUQJFBl2VxLkBO8HPIKELcIte/mAoZIACEOQN3Ao7srZRPhlkYF1mT5OMe7FpQu62l
CgvIuE6gk7j2jUnyYuhODSNZBtdhymQ7+rythr2MUKO332UPdp42GuRJbGe9ksjblt68mfYIMUdo
FyOVkORWD66ESDjYCouIFpS3ZFllhjF4rt8DIdpXVv91AT3XAe8Fh2jBWw5t2q1Bvm76IXdb42A4
z39/Ej9guj/PPlBH7h3fgAgsYP6G/cP6hWZpSnrT6n+ffUZuW9fOWEBeyXN63EDgOJKy5aHglBzL
WlToQDfzLV4qR7/OmvKCCjq0iZO3xvXjMeeLmipxFQxrWL11Z30ocIWIc4T86fhgkYVfjMbEVF3d
8s2TTZsSaZNbY5VOQNFGglY5BOJLK6ynkeqfK3NlWAS8Kiqp5l0WGriVM0IjHDdjV22BITYcrHNX
z2fI/qqm/bptDVZU9FRJs9L3nHAasUXWF71xJ18OtrootY0pWeF8ZDpF/2mumRXCjJvsms4OFsSt
z2O3+bNVVV802s3hZhXtAZ4huwbV6iPT+JpqtXgv7usMIJb28vEfd+U7J8WaIqY9/v11+mBd/uk6
od/YA0EOO9edI4fbH1ZJA5riVFPE2KPtYdiv4/qCmkz7Kxj8vqtNzbd6KVffddFDpAlAA6SAVnRD
vT7G1e8/MQOGH3VerXtWu/yTGLWUDAGRljwvU2E/bttihAJq/7FF+blaAY8Fgyj3raN1J+HSRzT+
8NSC7Jhr5i/DHTPIq2E9mXavsrKgbdAbOzge5SfbWJDN329Kl9cHkPV3jnTwUDP/TAOZfh/gIqC/
F7vhQ+w62Ifv/3y/93YViBAMn7Wv2LduNqujXehQxZ/oFg4ut4NRWEW8mKX1CHZuFSlpjPGC5CYy
+MYTrB7mzeLlp3Kc2gtm4Op7bO6PbCPmJ9uJmrr7JjwXutsT48eKW4UCZ0XyozsvNN2Ivd2YbfWx
J60pM3g7XDjGHMCbxv66ei9OMbAvln03K5+qItFGsNoq3VuO6EH1ApCj1i/tjEx4KNrXvrdJNI6L
zEyLew+aJnp/gT7aFxiA3EztZ4kBJd8HLfcTh7ILwFp0zgBO/RGhA0ar2V29ir1BOTurHAixD6O+
DjpEwviyssEFqRD1Hj6o8nFsqAyw9ENd0NSm6wq4I3AoL5JBjeLqOfTTgr6L0DTH4bQ2MMxanMW7
tRV1fXedIK1l2QsWEpPv6NBQ31VI+mDYuz21w1rGpdYUhxFbZmTNVh0zpYNjVQjYIXdCHbwW/DQ1
1ofmflHkDGKUKOTNXsWK2tdkRhtF3/VM7Pwn4f5HC9l38w1lKXT8YKrdBanR/fP92Go72smpAzBj
u10T98JdrtCRPnBea5/IwngqBIOG/2Iv/qCgw+1xbC3NNudfqwwlwubbqABy5aNeXeyi7LHOFwow
BbvZZErc0YTi00gbnq2IRraAF7Ue/2TFuGfQP/wC7I1gg8A7ASZnP9IJzLVnCET6du/qiPta4UTo
5hiuoiXklm9epFFoyjILCBD1oNnluU/NtqyvbgGpajabMIO3MZzHWm0Pg74w32Bye6MFilyGGLsH
r2Ps4LhODyjpnsZ2vgck9USqIqhI013+uEHI4gat0TtRaVgtVn/oJ+ra6beA0pluxuTlqbfCs31t
SrAsnNw8lQ7TYqttN98aenoqxHz7+9Nj/XB6cHFN664ISO99SR69Zwh/TuiszkMlSY7QIXaEFVYa
Uw8NqWXQDVP5Ch3sI84q/RXhFEjJZPoKnqDyPavon6AyYUVuDxypHBYRtrLD3crpnuSIJdix2unr
jGbSWQ0MHaVFf7QtHDbnMzmOTHfOXNsglrOI6W1C0duf+FBfJ9pbezJbC2DRCXLFDRVvnJPYtor8
feAdRCjrOvCMYtouliu72C0q3R8Avt9qTyP7P+5qYjX3SuTbb89azqT7fHMNPWj5wnYfV6W5X587
Y9MbyM+6Bz6Qqj8POwu5FQIJ2AliWb6nWd+f1yEvbLegRGXdshg7panpwVzNMmGEKV/CDmPCYhwa
m23dwb3lOM1mH5ZAv1JX11ZfiNF5Hhvg0zOvxdPd1QdYnOWG2zK158aqd5zV5jeASo81G9Y3bekQ
9ILH+rmrmONXHhNJh7IysESsX2MNnUxnRgO5trSp6nn7YHhVMhPnYHiFeetaBAP3e6TUMStcu/H/
fph9aGh8dzowshx0umAJgUIf/nx/OjSbMtNbpyGzNaNWCUKW4rRSWFxr1rUvUUdw19Lw7bJpYu4u
LlSURn7atvHXu6ggSDPMDFilxgRDSlxZNyO1hOkQkVoAUmL/iXPT/tZuK0FVo/xar+A9QsJ7vUlG
f+Z490NBBSsJhegeUmbYoiFQBGr3w0/RV1wls+uzfF6Mh756W3Rze1HdeDanuUpGNVqPRaU0YNkC
gPeAelZTtAD81QLP1M0lfWpjG/Cn1jnaa2454Qxo6CfQpYECzz0W+vM5B1aADinPgBUYRYDx8UP+
hNVMVa9AAu1lYqFxnCkzrC3vtkAudVQXsqJGIY4zf3SrPh4q8BodIxy3Du2wI8h57CSJnZWrygYI
EAudh4Xoj7VT7EwXWmybeBzNPkKhc5nIHm89CGKcSgU/vhFl6Wl+5aV5O5fG9NbQ4UwKEHqJONaL
e2yhfz4Dex833x58+2WBYRRv7BMMFvx8KOK6cz8LaiCErZKtLRIhc3h++kTkh24wjsZwtrBNj5qZ
NQIyo44WV4JHRC5Z6dzg0h6sFGuxIZ82AumvscXJxtRY+2qHDBcqFFs4mg4qWV3SmGbUjEW4wCKt
fqndl3a9mVXowBPYBPs6tfpdoaJBBerRaYL66wqpXTvU2xPUxxE/n9mF48eWNeKZp9H6dYEtSokE
qMyTArt3OT2M2lnRZ81LDC8ZvS+69phDjn1296bMatglTagu2UEDiz26m1Ai6EPHgrkK93NQ7ZzC
i01XhFNQ8XVXK1ysEsmqIrHatE9yaFId9sl6o6c9xSdMe6iT7GCT+WDrQ9JXLLK4ec1t/iQt82is
cBKFiJ5H06JxdtU6R0tdSR+hxK6SdaI708PEtoxsE/J/mvLKeaJYGeWW+1vfIGNefJBr417up1IE
lvNaaNqlJF3stJ9h13dkxpZ49fxQtDTsodc7OdgqZ+Y+6srvpdpBmHY3Nia477RFpE5Oc2XGVVOh
RWFC0Lz6Fv/s8T5QKUPDS2G8ImzwN730NXJRKEAYBdj8xWUanxvS+SVsogUIJg5Y1G61fC7WJnK3
MwSvdnTOD+UlL4rnYjMPRVlRMK+XX9kMBMmzv1SFTAuX+lrhRcyF3m6k5lzzKQy+Nn0L7TFHsDXv
1xXDpdjnz1PxyW3heGBlit6s/qxkgPCM3GgRmPSthdZiZRaBtn6bVwDMthN7BZjytRXBTC7gxucZ
Vtrb/AgxksBjKAlqkQnchD6J8aVR2LTARHid7IsUT9IM3eelYGBoY8d/qLQyXqsMjcI4WOll8EsN
RHkiZF8MN7ohY8vheuKJhDj7ARh27aVbHs9V5uBkQlyqy1/sF45OBPR6GC/YL1C64K+yCSaeoMQq
usFnhhdY04h4lEMB0Frv3yVvRSicMgD/IzVhdMIxP6pyC/vGw8FR9rXg1qT3EfiAqGhOF/hEJP3y
rDf5yZmbwH0nIIgq1CIba41rAtPKe4qLtrlaeH5horArrAx/8RPnUHZdVM4wRvV2K4HrLRURsMJo
2vCqKkJ7ZqBrNLTYnCIIDYCPJY2kiUCAvugqNTH8Qc9DgvLAhyHrBpmg/BHUdhcp2J7aAxA7b041
pkeO9FDQ1lDXqvdOrYPGekQUl051f3I742LndjqQ2S9HeZgEyUAui6mgj4XiydrS5A6GLC32bqYH
96ldwM5ZqwtUN+HLvhwMGs+GhRQmcpuUaee2fBjnCBX2nme83A1mss3JNqT1lCDkGYsDVAKLEvW7
nQVrT+91GQHUr8+k+VoZRgYaoN+NfeSVLLFMDZIY9I6NHtU6hGU+jAHsU+6kKifqMen2irk42WP9
3DquDCcjz2Fd0CaVwUloLut0pKt4Z0ppT0gPjBjLDFssMyJDi4ymtB/aSp+hzS58bFFN4rWyibf+
XMPXIR4Z4pVFYzQdJOoz1jZ+acBwuVSGvTx6akmHGqktujWwPkiap4anVSF6GDNTH+m1b1bbn3Id
Soybk2qdyyOzLvWds0ELA8jfjTl0Pg+Ol4JKkxhSHz637qDiKa+bZORek/bj5IamJl8A8RnAQs/o
RZ9juk5Q+3a1pBwseAR742eBHCT1jMoLRzZOn3UbpKgVhbuj3nbkmVlQVL6/rHelk61a7SJswF2w
BhAMVhPQK6EBQnUUNph1X5NSfFq6kRxajhjeqZdnU9ntAwclNUTwBu1BQuVnimxlmRb7ptxtO/KF
Gj5r9OXz4ik3VGhLTIGVnpRuqOs0FfFaijHcZqlis8KoAH3x9xuzlm6s2vr48TjfPK3x9aIoMbAm
4iTuaiEemlQC9+OUStpndVGvmJ1WFUBg/veDjODTD5CET/upec31FSK9Wm6EuQtwDYxMPbKL5o0T
9fvLP974cfPx2B93P77WH4+ttpu0BSa4oJwzv6zAGbBaVKMLLde2yGRulxXWPXlrW+RxC2/4Fjij
ed8mOzf8eAqKXTz7uCm7Ft/k499O3PM+PqHYqUAgD2rX7IDMMi0hlXmytS4ZZj1ms4g4yyOUftN6
fLBx8LZcMmlrgFFtH8ogYEyqGDE2sroi2nIRNqOKJErZ9oi5X4jTQkxsrBOKjlAKJ2vQcTOmfEn1
jqQaeZl1xETGcXGcZNaMUwst/Xy2fHdO5pUkeflaEwA8gsaSsZgYemwNNKbl+sQHM11AS7E6w9/G
Hgund534lvGphMNzmZgSC4ZHUGYdEz41Gad37HtMcDJ304BYYEruyxUHs2LQSdgaUG7pUV6umiN6
zqOJ7plbHlYQk6RZR1DDwCI4xZqgiaPVySTh0o26BhoCjjrQdhSPQgB7ES/thGL+snXxxwZEjs5K
DNokbW0kGng/fe9Fa7DRJi16+7W3xB5GsbEH2dceTdtGXR+3TUv5oGFf1cKysi89rc+2oufVHn0F
BypNX8+rN2dSgEmjdUc46jzKbXwbkM6O4yc2Y5/Kt+fC2b5Y7DY7IkF0fnCmKZEuvgcxzqUmjrzq
L5U9pwU/ITlMhMM+Lt4s3VDDwidbstNq7bBM2DUmbDfEC1Zwtcj6JBWLW2sKUYOJrHaJW0GiVZLI
KKC0Q6ygR6tMLpvd6G4Z5v4ZtcfAK5vPXr1CtVTsjG5KdD0pCyvxPOzIqOQssDd/Bw0iczBnG0WT
cpIJ9CxBYjEPzp1Qw4pEV0HpigygbVrBy9fBgmY10EN1IeJouiBadNk9G+aIK9Bfzbo+ajU9ErAt
6trDpiMcArmKkBfkuOCnbjHwkpDOI1yqDB+mRBFILQn6SP1izbTODC2ihevqhq6eenyGmmyZ2GC6
OK0ee8LMLI61+fNiuJfBRmkZV7jQeaJhLjBTxWC/Phr4gouOKSSmuOYwFZ0ToqpYg0yts7oHQ2Ng
NqEE1GNpMHgCEM+//+xZbVHnPuuIMAwOwdy5i9Drj73eQKmnCm2hgWWBaNVdYsOd9rap9tzWwq4Z
gtZRu3G+bG4fdzUkqjysD4i/rWkOCWuiqiQB1GLiHjnfAqk7A+msV2hxLjGsYdeWj8nYFpGzLTh7
TWo3IS5poiN+8QY90ch68NSAWFO/go26Hwd+kLADtru7WL6XcAT3iFBT+toM+c7e+uOGXoEBCyU0
mm7IjFK7FftcR2unW0VYp6Nt0bNNqdgmD6hRZ0uvIkFkOMyv6MXxkSCHq11C2s05rXr5iIzis87F
ueflreUBYO2znXeJpCNmO7+BnRUCxNvplB8Lia8sSeJAJneodrPZhTZrk1aD/TKqkEW17gjlCOGN
eBWokQgsqxZ47DloQ04gN3jxFQ+ajmUKTqrtfY8t9QTGhJkF2t0ANplcm8w1iysX/cESn7SNHurl
NJE2vtfR6ObEbYGxZloIfNzMmOtskyuCHjtASwwoQHOy1usBkN7TQLek2/pM8mdbdamst2uxqa/M
HlNvrvatN1xwhaTTxnNuhbwz0x59mSZKc7ia+3J0HsYyypOlMS5lUySkUbisY0LN5lih27vdikga
daSDXsa7L/c4nxAoiSF2InRO8kbbbShb6BVImA5YXFqsQTQL6WqkVTRqDZa0CJBaFcu+i0Z3SsFB
jmvnASWWyBi0N7jh7aAwsLe1PEXPWmwzzH+O64i1eWXQcI3FvPkMIk+E0eyudzi8oRz1Mow04/N6
nHOSQosOe0nG7C3A9hKpNpjsde9qC1bEKXFAY9xUDu7UZxMDpO0CEI5ghV7Ho7NmMFM6d+u53Kz3
ZXmkXX1BturTqbuupZVWbqpsMwFONcDRo1/1FJ2E8VZZoaN/0Ud7t04q9VDZ4mYbAUCILBD2Bt6A
HzqFmiuxNl1tpzg33Zy1/ZKifh9a9ny1nN5fyaEGjQsUMoKKDkVFJs5RisrHBTFxPFK56/MiKVoM
YBSeXNq/jnlcVyTCVQ+Y3SPdNmK0j8MB0vSlVga23iZd50Qmh5dnLo6Dp1Dy65GqDuwIeXDIbOoZ
uEsH5ZUBRVEJZYVPUpY3dEw9lqBp+Tls0+iCStdpReBBgTeAHLYb2voJ8eADHei1oSh+QAuSe1dw
Cc6WzvxWnYo8cxfshzERr3phRnZ/sJcIrdr4xqo5u+PN+5IvDzXSUMNKxvopJ3vOElefjnplx41d
HfSK3zSnvU5GH3QOQ21y22NBTivdzahoPzPD+Sad4oUqbKw6ejfHEnR2frjvf2qYszvWwPga9J7Y
OTa+TEmPhuVcu3nZq+kRXa17LeqKLuq5FhiQtJBoFq6YtZseqTal3LbCTVsTuonUWtjVGQVwjSWd
SyfS3PLJnl6MeoNL3wrOD091fQUCIuJqasLNEVFuyczqRdq2kZ4jtyynYM2rsyi755XIE2oWsSZR
xyFuMuZbptqHYpK7Vr1w0zsY4KpqOdtZpNgZOotLx44axnYDgk3HfGZPaMcPe6sJXbLv2D10qWEZ
UfDbRuHjt9T73qqOCv7GrWslzdLsZF4da8M9NfjocVMnA0lO1VaRtHYIJkNZYvuE1qbTkR1gmlPV
FVeUttOxlNdeU5dewH1WL3fOdcsD2jVHLXdKfzD1GIaJ4O4WWacjYFsrjDwv6Yf2aDcN0nPtSdPy
I1qHdzCp27lFt7NcaIzn+ZNmuM8wObugdnYVyj5XQ3OiZg1g3vZl1UUwaHloW+/YmuVuM0XGezvU
jGLn1nXCNOPS3/PlUY9za7swInaDs54Ko7ut+fbQ1NvBbH2miYtT0ydwKw7MQgzHzJQuyIIGTDAA
VXDGnD07XZziOi/rsXL5ATI16TYeXGlnSnMTgxs7PR9uXiuewcplBexxQb1si+ls2KFUS9Lqas+6
Yjc5aj9gFCxKD6i0AkM22PfXT+aW7xoGmnLbvfS19QkI+kOr5zdIc14nF7HXfaWs9GOLnHHl+gtW
ymcPUZ015GGrNSEU8/ZePr3YW34pijk1BN8h1Sd8yhro1urC2Lvlr6xb3iqwa7Z+vkwdTyqJuKLs
jwapo37Y6WgLkgVkCbzycUZZeeA0a4oaCwHNYDt8Bf8IRxmf0d9zIjONwHHwWZ0Kau+WQY/nunhw
WzdsVnYaNS+bKuNhrKcgV1ZU8xXSkbXP9O5adOVrVzqZjVD/PsT1unhltkybeY6MxbnOA90rM4Wt
ZWZvam97y54xdnEdez8hKVTqpmNrnLsh7nAEoIRft67I+gFYBMkDTQXWDBNfTC90oMXQAYkrMh4g
eJKijsjm5544qUuL62JNuzl39kCQp6U6YAtAlI52fKCptc81M/Scl9E1Y7H2B3ADMknJfl4Z0Hl0
pq61L1n5SU7VZ9qYj07hJNpS+6jCnXvnibnW3vk/dJ3HkqNasK6fiAi8mUogL5VUvntCtMUsPCzc
098Pap+97xmcCSGQWupCaJH5u5TJtXT1Y2tkF6iza285F9UMT6GnMF9yP6nt1hmVrXRVX9X2vWEH
hYbmth73zq8RxmMajKBb5iqnadCI+UlG6j3lZxzxK50NdCfGNYqhscNiU5XVPrPbIzzgi1SZ1FlY
O8sNr0Jhikox7SL7o7SdUxUTMNbR4n9o5nwOx3qvUsHrbnbK1Pmk6NUNaeRD0sjS45GyD15np2dv
Gm+Gy6qd7hOVonUG/UjmMyznu8LvbZCDr9QRvytKQEWnzumOdpfBKmgncSmGaYcj4QCGU2Rbg1to
wvywIQymruZXEx/pfRkEe3e6YVsnktuKvGpt8ZQLLuE2Ok+IbErD+E2qyRlK7FkAU7QooI1w0dyr
99ZTnxzDeMsyjXV6+NOPDgush74pO0gRWON7pprHLJ+fYCKvMunB4cJqU8f1wcuzgKTOhzK7b4hG
n6Fa79qg7CZNPGeoJnrjkGc3hrDiJBcnJR1o3EGbc+1A1siCZF7MYghEZW6cnFq7NU+2NZ77fH7W
vPSJXvyGrPdiyvGoNj/GJL70zJSc8unVkvovp9MPtjkdhj68iMI8GIjcS2DZPpHnYbJOqfaBpn7r
5ixi/AGVAe8hEcalLStVdz5WXnV2zPzs6IuLw/Udpd6b0uG2VlwY2nZQVPj+8ZOc0sfoFt/mQvlM
ZHRXwigAW532aDYQ9m/GkXprDKq/0hr9anpyAN0M1QpqignmOO6SiRrITPcdg2pyXd4IofTR//lh
rRzaPt6Vxh8l/9sSkheq6lNG5dZy6WFZ3yX0QUAdirMfo3o/hu1O0+XBccMgVN19SxGswdaJR22W
PyD/jq5SchV6aL5Uv0ze+Q2eWaDuumwPSak9JwPNj3Bv6lTQPN6Qz4FHKjtGVgQOWvQoGg/6CIZU
cCuyKTHm/pKS1GBpP8Y6fHJEfg279iIGipWJAMmCpr4BQCkM7IjKaG+VKOZ/Zpm+jJ6U3gAV/Rda
WdEQz5LgFevBdX/FSdbddbNCN//tyrbKfC3ryG0qEJ79D0iz/iOS7P9/9AfjVliF/cFRQY0HPQYK
aGNQCGfKNQpNmICyTQpgBTaMHG43SpH3fqrU/xxbHxUkr4uvFybCBIckTwZIvUcUJKa5ONWR4mLn
YJAqXTi2Ab2qT10S16dagiepbcOtWXO4UBE5nQjU+GdTpU4G273ugxkshdX/PB8ifUDsOR7WQ6aX
VASyVbz6v5esB9d//M/7/PcWczsSCd4SQ76ekhX8WU9TPkwG1oiUFXk5TaXTfRiFl+xUxdBO6yYt
jXBjcofcOloO+JSGOfyqln89ylBOcuqmegPS/yGXk9Ytp2p9JJdTofRRdcxCSs0FYVu/svWjpqKv
A5i535m5WCmabARBITfRB2Tg3K5vUOjLGf16r+WtXSv9FTrg83FU85XV1RbhoXdslk+cLSv/+tj1
0XqsZgA3+NIMFZZmdBK8xfpm/712PZYiSpm+PmZ9Jm1Th9ZNvLSC098NfD2huZzrrmEqqDIhg+wV
bzOnaPmrdl9N9U5O1c4BNwr1DmeLAeLA1Ja/HX1SPtWBh4FGkRb9gbY32zrIrTwg/msvBxmo3bgV
4/RaT95PpbqGWqD17iZ6atJpN9iYWvu/KOjuht7SlQ1BCSauLriCmG7T3y6EAZznoyrbc57KXYSc
3nJAgMRJizLfYQ7oBL0PBXacc+ehNeUT7OzeYGCnc01ajS+muJezfq7IR7LK4po1ahB3xV7BfmVs
+5aierKPsfR2hbKYtKJT1IYBxnxmdohbeR6q6JCRAkPHyU2RKCVHP4fpeBNOTXi6+9dSdkNYnvsR
kYZsyhdEACdZ8b3JapcY1qHZZ0T+d326Fcm0jXu5UTgfWVLuIeKJzJsvJcWDmqcHvfVOmIzC3n4Y
MRVs/3s5DXNoB3YufK5IVCJgdHMdhJ3uC9XdIXrcD66kMP7Tqs0+Ts/ga4fUnHdGHQdSXqyeqpEE
7IzB06GV+cugb5XiZGpz2q7oUFnkcFN6CMStVS0YMZpDcQS/NQWP3UwPUM4XaQg/JkxoiKjkJndf
aw6/+3RvYptBd7ZBC7LBj7SrgDI7Z9pHA6O2m9eQ7kqk7a6khIn5iF6xjpNrP6UG3Hz1bDjjq5rP
mDeS187sgeozf5rpbWPtkdbJZekcu8zgJHHKe9wUbZFsdLV7jrBiaSQrO+NSQEKdzFBaZufb/XAw
y2bTeRl3DG0vgNKqdtE0WX5KBSQgWtVa2c4OZrDI3GYglKLAScaf15f1dhGkQtkcbOWjVRXsqSBm
ktiL+FVznzV6lL7w/MHwghjHYX5lQkTGMO9c32Suvp2mjFX0kCjP5mBu6BnwLP5OrE87+2t0xlYn
VSAfGz90/FYUO7urdr2KX9jotlio/AT9YFgDPlc9xXodqEMeJEZ5ru3BR5tFLtijlBma8WGz0Kf2
HNE3MwizJF/HQQg8hRtM1VtVLt636kyk99HBmlbndIhC+oVlB0N4gyWMHZBM0d2LsP6WFN6+5cPS
sA8ILQ9MYf2YS8iPRWnv1ps01DdOKHx1Fn7CLSUC0pPzjxq4yYH7YtCH0BQ8TC4q5WoXpa9gCMvY
O+HBXNoQ0BEGz8EERMjAmRumuY0bacKLKxYC3hyEkfFEstvm44gQeDo5sfOT5g2Jn7Kvo+rdSRwc
lNHJ6mEJsDUWWrb1OnyBLNYa+kpFYuIk3EJRu21NNnUaWb7Yp78ZZwVdcNUjN8jCOahiCUl5dWMR
pIz3yKwGTA5VFUZGxtklkfCHUOcWPeyLydvNdniHjwsWaxYfHowDf0R6Qel6cJVoH3vglAheBari
jg5J9r8M3nRqoiAGAWWm0Am30inGpSrcfOt07d6DZnF6y58kwFU4+8iMRRo4ab3zGv0w4i7N68a3
Bq42ZBKCUeoMzwzawdox02ALLuf3DMjV5j+q/JlrckMmDPx6x4jSY26eopGxEVMKAYL5DiSUvKxD
koqtI+QBO/KxqahDHLmNwr9TY25wxIOc4YQu+E6ziexRZX6ap/xQim6LAy5wYJRHLb54YgpasGLT
ooxiPU7Bi7LsryQcdYR8dOvuENNPyLA99S0Ft3HWMwQowJhxnp2qwrtFzqcxMgqOATt2WB3C8N3K
Kwh8Z1dB6sUonTNuGRYW1nCA81TMnYtmpXQKJGOKr7BUtp6Jf0DfeEqPKSM/hjQvdebt6bBP0VTu
3epXPuAiMJiqJNtF27NBuyvrYBoATvJzZ6mvsWqBe6ununZ3JlSqHKOT1nbUuk9haj00Bzairl6I
OZyApdrzYpidXMjicw56JWZvH4V1IGYkmsl7qVo7BV9olYJ9s3iGnjhost72FUr/+m6OzbbK222P
XVmZpq3mZVvdGwJAGtbccksU596eKVJyJbAt9zzZ/bahs9QABB3JNA4W3iw2uAZw3qIyTqB8hkHd
TmXkF86TpA+tI3trJOmjZqVP7BjYQPV73b3VqcFMAA8I1KQNqA4Zyh+vdbbOVG7tGS1+CxqjRyCY
2kNJrH0s9SMytr9xe4ynF6Pq523rLASUdZKx8W4ZXZD30dHkTBNqiB6v5Z9fIyM6aqwgSjN9VjJ5
G7vibpjlJ1Pgvxtdc0qd4lgI9xN6Fvc3K6JK97F0xLaIQOsM3BTaRvCHmfqtjOHSuKXbnXXuETtV
2n0elaNWyGuSv+hef02T6SX2+m96Yv2eG7qg0nprIhrxCnHePFuXWFefW8XGv5JvE5PJCHR3xkNo
2c2UKYUNBVM/0uEpW2sKya/UrpGXvISa9dSE0bdSUV4R7qGSkq9tkV5k4hx0UrNDLoTQ2uXO5Dud
BKAiYpE1dEKAgKL1Zd5ZoX4fxuRcl7MPABSURekbidiF9RjQcvohgHnZcLtM470bXiqXW7ep+E0J
uKt55ylVT8tpYORBrIJXDDzNl5/oKbQzOvzm4c7GsXeOEWmtTUQOJ/aBeOJm0adXlJZXlsPlZ7/L
Y5Pl4Q4OtjWgVKKRednSebIgIkmIQp2lHIXeneoS0MS+gnW+Nbp+KTznXFTaCVvihpi2WxqH50aF
DqsYgCfDfT1/H0PvNJXpMdHl0XUBFyPudoYbNMDhA8C3IP1StpdU+T4YKmZj0jGZZxzaVBd0PVK0
m8L8hctq0xvtJqp+SfdlKu+O9p5ToRcZErVANVEiNZ+29qrNdxJDESegu5lmPwNgSc+h8yj7v7N5
rw9KfJfyT07/Ra+J/zjlta/GsG/1g6dz3T8K591QkDQdp3fs+dwwm1c92WbWUf2Tb8On8hPH9Vz5
LVJydev9NH94H6wp+VZDvHarbta2Ppqb8RVNAEVGzdcG0f6CEz83N527k3Afm5gEpb+MwTDAzwX3
J5poO2243w3dXTj9DNEmzPPsutGtVGTlYzbQXqUYcIg3sNpqwRpTds9AxfXJGnMkvrbWbpJIt2Fy
kNvxQTqWauSqyeRITCy4bLQ6Lg5dnMntarphvtt0aAr+U2amXiIpnd9tqb5YeTTeFKevf9WxpPIK
DWcIphFLuamVymm03Z4fQxcMVqWc6yG65t7AaGbwy843FYsitUicXSoobUUjCkgJNw53ojfKLQOJ
pnsxQqib03i3HFMJ+iKr92kkClY9JX33Zv2SqWBuwxy7gdt3ycZjTXsT0zQHLNDaxYuxgJVqnm/S
xREW/7tRJvug5xo9Szih/re90k+s2aHYqsrrekwUeXsI5dzsNXuuL0qMcaes9em7LqpjOy8xl6P2
WjJc5rHqanRPe10PCa3yp64I+RlBVKukh29xppe3BF0sd0LlrINd3taNGYsEXAqpkHaxq6i84H+c
bk0azTeGOky32QlBUWrz+3oIVpg+Nk9ufTkZT7MCgLt8Ueu3RT9J7yr48UfztKsXe5JKbepjr4sO
Y6eML+mkIc2ET0vw2Prrv1w3VfojwbH+CIXVbuSkejuNTPgLw6fay/rIUpqLPWa32hbaaX1nRCig
DJpsAltlFkOqWi+yq2EDyxjBNHXj1UwosxdbpIKj/8oEl2Sr8+X2jNogl2F2zgPmjp1SlemjUpVw
Ww3Q7I7BzL3UpYLrvZxXN26GEUvtEljcOZ9/iPgHcUjKt1qd551aeOYhrYbwDbXDORvzIM7z6lk1
mvDamEazyfTR+CBC86Uckj+oWTYRGUPJZuZROTRXEHnbBKnyHuqoWQfah/aFJivepOmc/xrc8NnU
LYo4V2PYtdmflCY3LmkPZl9jOLoLg1+W0sLwtMuuNxXHqlfNe+gw+tLq2lsG9rOhKhQ+w9Cmz9gY
wK2Herg4Mk4/lOy71wj9WjRZjy4G43RO+OI2GiJyNUonPWPV1DRp/5a1pcP4hkg/5yHnnDRmcWQs
U3zt7Mc0W+ISqcpd7dqKLIO+OmtOmt7KcGj9sR2ToBtU1DPJeMfwYPw1pLMxoWF+j/EExq3w2yJN
+aSphCb7Tmun+8hS/kKkXCOrNn6Xg7iWKlLYRgJq5bjL4/jqFk18nWt1U+UZhD+OrtxPpXhSGs/a
k6c4nC2bfJWsbZKfVfU00+tB8usiWC+T2t7hU89eTEmOgxi9ZiOmIr4CMERXQZTnLnkG8y8DD+H2
pQGNv4gY/3xZx99ts5FHw2mImfAGYsRiQDRRZny866UQ81p6t0dWsrA33oYhm14Wxrs1crkfzQpC
FzjKNkvzb6zpe6Ak54fd1eGmmHLDn8EO/PXKjg4ps3re+lY33sDIh3x4jowyyOdMfynBiccktN4b
jH+3yPOiTegM1nus64in+h4m2qy1/UyMFzfrAprbbPALSa1/jYrQInUCdNOLh1cGDdFATEW1rdO5
f6XCvKMxsm7epPSvOLJxCZROBCAgegbTjuE5ehYsIPGmImTAiWJSPzSCIVSG1rwZBSxaU4zcgLKe
uyJJ31sv4gpu1YM6y/R3uVyRrVSHu90iMLOqUmxDvUgRF4jo1VTRDouxt3+bdAsg3zFxINym8rYI
KQ2FC3s3JAC5GkPfoyK5FmPtBXOrti9zzl+hI9DoHAsva2m1T9hjrCsuZMxGsn0qI9E9yZyhSh0p
vUfTLsbAQ/EG1toM8bYpHdQyiyVYThMCDBTG0izgTjIlvzNwzIW5m1QCWDAzrBs10ipyPLtpS9ob
OStND3bC95R6afkSLb+e2XE36ZQ5EIZZRM2Mutmt8/iKuw9DZ5gStILSJapkdknXT3b03vRLVS+/
5x6iCn2wcDfV8BWDy/VoTNF1GEZEuvOEg9dry1vbxeRL6IXx2lkoPwoP4+ayMdWC5AdE6bs88bRN
uFg/p7RLH8Osf5TjEB1mJlQE/cKFqhLyLmHS+FVvqShWnwwGZeE3HW01q/lnPVjmh+lEpV8ljvZk
RS1zibPd1wqgdyH+09nCRNPH5RmwB+2CNG/pPI++3gBhroa2TItmmo585y6etvXQuuld7ZDlqnpx
rFAQlSd/YVOh2oagpdJMTkXBOghycjbQ8TcbUMfwTJi+IEdckpnjZn1H+NdInq5LaTDoo0DMmtSn
2A6zczOTgMQl1X1kSYRKKU9/p9L81kv7x5d/O9eVaNuYdvziKvZ4JcH6bhsyflk3LOTRFvOocuiQ
Gx5i2y62UybuJJOhOU1dCAHbap8Bq/b5JMybkcUoCVMt3ZX6RNZWibSDKnBmpHLS0+aEk+0dmHVx
IVyABc6zB0iz1eKqTZyr2i2m27rRBgMYyMLPV03/HBqlhlFtoA6n4gucbGq+W2Y1MzbHzq8ZEtAL
n2v7eGQ8SNhQO6AjVdL+u9ZUcg+PU++HqJy+oxKqEY9KU1UCLjG9OFnhhE+q6fYpihqrGbOrCrt/
jYYiu6676yPYEwWlpX7475DEauJjnjIXB4F2GU2pXmRn/rNRllFZY+wUO8V0Jrlx2kX/Omr1dGpF
6jeOyyCJZaMprbu3FPexHrJxRnwdXx/9c0zfu57IT5mWcp8ssghRjOvnhlVfUSi1CN+tvoaaZr9T
StwtJLoHeVP7Xd20T2KGH143nsfS3peMk/z30PoKZzle8vr1uNEU7XEoI0T5YdG/kDu/EYk1PNY9
knSQ6JROvxuYJvrs2j/zXK+fXDrIyShRMC0b7n7m1msU7euYWF4R8ooeu76P3608ZBUlR6Xn1HdD
5nxLdAAd1AvF3e4L+4mZb8QcLk9Este2eZ//sRvF3MtYrS/91KDJG+PsKXKaC8Ic59DowF0apeRz
KzT1eVgKarfq+tO8HDPislgSBCIBNRkBnyGMo02awT9tq84uhhiucaEZd7PV3CNySaIYemTm0agH
+L/CR2dQO0o37Y9ODJu1HovdrLpU3nRdK1ih1dpFNAY/YnX6jYVdejgMIl3ZFXY1XlM9fcdJYO6I
qQyo78FEkL37A9lSLaFD7/04tq/D3EXwUp2G51eIwAMbOTtJo9wttR83WmjKn0k6P5pI7d682cwP
5i9dWM3BZqzLUzM5BcB3Y36oqfvpcA86uW1T+mZXFbtJ0ouiSDLeGBb3727im+WY35zc2HR52d9W
p5qneYGlRcaXEVlNij+pBpo9zyFWqjh/Zao0hYorJoXlhsiudJYs8TTSqKldgRxe1ze000AnFDvv
DGiiX1L1eN+jw6OCzcPjxHWx6HXaq5Pp5Q7IrAXJpGDIjGJ+y/uNjjtyM2AX/NV56Zbm0PybWMaT
MIfxG/rpeeuVM0XqIGGZZdqfskoW19D0+EiZPovcLj+YbURgWFYw8WDZFW24LwhROSHGaDbW3Olv
+nwvqmF+Xa3w7MSm/m44WfjI8hCFY5GXhxr9znsypddsQYKwEzqnJFHTZ6SP7WY06MihrtE+uC9Q
0E5hTF9v5oX3qdLcPZ1dvYtHvIp6UVQ3pW6yw5DYIfaOHMJZVcWBDILqlqFOD1rPS57nAuA0ljP4
dOkpV7eqXpTe1e+GYg1vVUO+2vrHlO610yf9KCX1LEPrqo+uLpT9PIg6UOyWP1d8R2qr78QE7Oqo
KoW7XQid6LMrGqxkW3vwOY6el7e6c4vb+iiKZigcD4lj2vXkNugS9afeFIeU+93B67zxjJ5ORzMo
63NdFbpfR0iSVU+QvLEca7yqIhK1x3DUpC9lG9Xn/zYuloKvXa2WOG3yHAnr8pJKNqT6VZG5G3Jt
KPdVqhmBmuORKYaQ+Icy0Xdu7A7n9a4QlcpwqtvmUi43CrXuKn2jkJI3jFF+sELLOtfaAO9Tgny2
Jt5lZzmmVQSiwW6LVyd8WeMKuqLRtqOrDbeQ4F0mZJwmKrGDbtnFXlrC/ZDODOfcxj9dM1BqNfTB
ZMu91hTGW6UzW6YceOV66WTQwNuYYSO+rQJbzibQCSNuvza2m4Vnq8kDE9ZA6bZOi8avJSkeVUNU
1VheJHC91XkFuDzA2rtXdkr6WulqfrRmAuosJ0lvvWHtCtwzj1lL20etmsmt+1+HZq85OhVXRG+X
N3MewkeqiPBhOHN0MMco267H1g0n/lWfqb2UwsyCZGmexLJx4ro/qgK1iVJMxt0KZ/Vce+o1K4zh
mkzoABv3NkDEXmkOxq/DE/F1VCBoDVPwnckuwyaI1GrcY+/mXl/OGIplYuGpHIrhMKtdH2AoqV9g
7p5dF2JJc4F2ymV9bAhG2wyVGV/H1vmTxXX2AQuV+6JM8rtiLPYLJ0wAB5M/MzqVg+noyYPMEVxV
WlL+qLxXBocwCsUTT+3g5a+hIulguc0iUDOKh74oHbXBvLZVcfhKxaicFsm3YhBgk2feGekeIYGd
IPpttCCC4kUrqy6GVZrD5hya/PoktYzT6vbvFqaShIXi59x5Z0YaD6DZc32CvUk+nR5otKjnV9bj
ARGZ+rctRPrJv8OyrUSWebCzOPXH2HjmHeyDaucWdyQbqWHYFn9i9IL1ZmB9Pdu28eg7hBHrHsVP
vp8z+8caspOjXbkbuGr2SWsm23hJxViPMYWvPxdN8qxF39Qmyp/jWJL5J+PBV8fZ3a27s1e4yITi
B92AR+LLR1VH0x4Cu0fQb0TfRGY+zM6Rzza5vE+pZRSbzHG7M36LFpaEfCIzBcZfT+S6maa+8D3T
nTaiBYBeW8CQnBVMaIoLC9JlEejs0ix7BlCTPo7OhzWGx2iMq8O0PgGCROpOXOItEOF8Xx+ldaXe
xzjhWB19xnZpHxy6q1NZYy8qiVO7uk3yBzn5a5v10/da2LE/dxo/uTCnTSF3wnfLor85jLDcrFZ7
bgIMlK1qpQnK6tnuNPXeJindqdpe1r3R0tC6ycjZGv2gBaQ+kcti9MVdx4yPewZffT3L5uBOfbNF
S8WN3Aqjiy665mK5zTYfdOdumbF7Hxtnb05Ve10PrRvyXdCKV6QThWFhXcjSfwNdxoIUT+ISz2V8
ivrBPYxpPVwdt8l3saoOgOSCO7XI03dZEKWnRqEfUdI+NWXbPswcoqDINQ9D8xT6TdTGt9LMw8BS
K+uReUbkt3WovBkmiKrmDfr3AmgonWznz6D323Qko0ibqvjZStGGV7n4G/WLdqUcvg+9rm10u5Bv
dkZlGLY9NzbXGrAp6IeI9veUyqrYj11vUisPxb7EHPj1aF6Oxcuz0WiZ1//zdWW5bZVZO2A3MT60
Zn4GcSseE6Z9PG1EKETCZJ52Us04z5lKHVXa/FLm8p9H8b/H1mf/e11pt9aptHFuri+Zlzf4ejT1
6bPZT9gB47+t03PzVnW1D6YGlL1qSvE8GCFLRVJ3O1mYP5LatM5r0A6sgXWBPnwZtAo6HM2SLzMK
bTIGpsO65FQGglIZugaKLrt6wRM2l01z9SwgUCKLDFJ32XWW3W4JhEDuQMkqktFnIHq+jelgPhXJ
X5k2iOQG7pifkfXCVDPrWC9GPYUiQvhjXw5nZYxU6YdajbxtTbhaNyNodgO0V5KscCrm5O+KJWIR
rh3RonUElxQ242tq1coCggR2X5BepsMBGkV3bUh++k6yj4fcNTVe8rGdg9jNjauSS0nAzuAgZXPl
LSPVILDkoL5WtVQ3aumGPxqkuWEYv0DZlG+dhq+2IozxpdEa6s4SslS6wjq3aok8i3XxJR5jHR9o
17/rk/2ePSm5FX1TGBN3mokI89fdoeav7ptOu434MF8IP7yCX8e7sUzEoZvSeddr/bSvRFN/0/Qw
4J4+vQ2TXVwaD1Q+yr3qW97E3ia15Qwh5Gl+rcaYXDPLvozOSGyrpjEdpuvtywxY2m9MBhWc1Kja
GR3pSdayqQli23SlwCJQtc41qxS5YwRoFe9Mhns/MWkMVtAqj7W0WdhYqZGjV2pJ1Y9j4wvQbBx7
E+mAyqQZouVYQGkzxPNSNAr39QWxtqaIbtUTcOBxNu0HDUbhH2TPJE1rNGD5EstjxV3gvmE2wqBv
J5TVW71rdb8cuvpMhk595s/w3O36sCnNeK+3il7jfNcTfAwgyHRE7QXNzlsxSHW/Hlo3/yHLuhFL
gpS7aEMixlBvEkOo53RwsIOHnXrufxteKs+ARz2RtMuR9QXrBmXxtNFnAU045+bFgGCDYDQSjRtx
R/halityY+eLVTpfHnqua1zW/SGir8hRc8+utA6e6t06qn5+pUOmX1nl3A0gvRVEwkgW04dJ8JHT
vIj2PYxDGW+jVCvu7H2BWFZcr3uCrNEHsdfdbigT01emHuCF5LsvJJ54gHzXpK7YtUtbJGNQ+PXZ
Zk34WJ792iXzGjt11O+9Jf8Kv9XWcbrqKV/efT3UKtXWzNLqad1b0zeWV5EBj7K2mR+lKdJbrMGK
DZGMv4mQkBKoV5OOwZOf+eiTFdPeR6H/zCLdQh3MBAgIVRVqvBNHat/Cn/RJfTfrHkeaN2j8gpZn
Ab43DoYCDKHDKS2U5JMRfPRkivtKHGL5xFQakPP1uM0/QtEHcB0FXyeJvN4sWPfX/7A7aQ7SfnCE
WsXOn0YEQH+9cN1v1SQgQlGhdFXty7ohJeWfR/8da4zYV0my2s2I3pAVMPyDfpTCUcPe1H6vZb7T
omk7JqMOHkPoykCUNhAR4ayOHuOmBvz0ir2qgScXasLEdPnuiXnvJloVKNKbibo/jg3ld2TGG9kN
SDRammXNXvIACd8C/921yi/qS9hPpgFmYXMuzXSXt/MeUVIbzI12l4pMNibJv1tvbEl2duubrIxH
VrnpxoqLiyEjC79j/aEY1LdVeFgAdSQ2tHhonDzFeOLWj+OU6p1FWMuqH1ir2ouq65BKtf4mU0Lx
lEpCIpYAJch3vTCEvI4frslyQ14WDBUWGhURbunlKDfFD5wyzxDJOz2cS0jICjdguuAfKN/R3I7e
cMl1fJG5WzxbHlIXkm6vjApFX6zCzyRlR7+V9ofQBoeJQelz900lFo1fm/sS5+MlTkEtwsFLyZmO
LwlLzaapvW9h2RyTTntb1pI9Qyd9xqp92CMZWb0oHhaXn2WY21z8bIvoPkby5/KVpoZBFVliDldR
FcEARpvPzub3PNhgGdPs3NJBwfshdULnPUhWDLACy56Xhu9zr71mhfcEx4ZtRBBrjfftp173n6xn
xUZTxgfe6HKfG5ov4a9rU/9jxPZvpfwsI6b05LXEo1g/NyEDqjBeAe/9Hkr5u1ayS9XQWHozjgi3
63Z80s6OgFMUcWz7lIspi3YC5GnTUGpvdEs3fAOK20TeKJY0DAUnW9vYpyFLt4vlOfx/XJ3XctvA
lkW/CFUIjfQK5iCKsrJeULIkI8duxK+fBfrO9dS8sGQqWCKB7j7n7L028/C8nXd6NiB4buW2cPJf
1Ww9hiWs+IYxgkPvqmkwfqkxeWpa8zXxx2hjiOnYu8io1XJxu4VzNWGXN1FebC1Qj+nQbZNBv/fS
8Z4Agfu8kqiqhmbl0audcBcg1sFr4b0wgfMm9Sl7/6cWto0QB6c5ri8Q/O4qthifYl7oIuu3p+GF
jMptY00a7uTMQYdXe4EZthOHQLVvRkJQIv3TjlFVoq5kmzMiQPb5d2SCkWpUdKU/1qG6aTZx2r/V
tvdq+hodNjs/MUrOlmTEg1Gro8bKukmLCR0TJdu46NHq0A/qrovWNb2AqkZD7dW7qHGitRuxUc66
car0+6bOm42Y8p0/FnBERh97S1LsYoT2QW9XD5w3zklIn69VZCO42SwD2dp3eCIjRs4dMq41R1G1
aFd6k5ZmfVVG/uTbibGZJHQJWmwruxLeKZoHSEYO7k4nw9Vj8K6VJroqB5qizbVeNcj5xuintrch
suk1u0dNh6xgZWMmAivtyL0MKL+jaJHNL91Lmm2dVZzvfdy6Puz8AtM2yhhs73kK+sBN6IzmZ341
lp9lApghyKxVhES/jY941R/S1v3KE5msCWG/M0Z+cklLrZy/fTRsKCxwJMfQECQN9W2HVjhw2o2V
UVJOOBlNLMyjsZ9szGZjoxurCal7U9yHdWStKle+anH74zFwXTAPA3rGsq/K1WxoP5qjvUFxR/qH
JsppjxPNsq49dqNzquzyAC4lX1cqYnpZkN/VluLdzlgNc3P6HXmhhTFRh6NdICs1YkpzV1ioEXWN
P25mw/WjXULvitMvjck563dWSjKtcBSL6iQfm1y9cnj6wXj4iwyBb06+O2IZ2PExxovRJO6hhgzu
/MYf9StT6bOGm6vt/9C+pMbSbAOpCcaSNF5bFVIbU0OxFEVYf7OUmbJVLeMO+dG1XbYdat4UvTGD
NjH4A+MZl2L2WxTyc/IhhGCqtjsNoZJRf2DG5Vroc9QiwjgAS91V7bftFsaqLJKHUMRbxerrOig6
s9ibtqbTrC2h1JnR1Wfngv/14lPZTPl2ypAa9uDH5uw7qtWSlSdfrczqaBFYP4Ah7FWJIXeccEv6
7T6aZ+OuL0gz7SVGYqgwg7X3M1kEU+hYm9RNYQSBFtDdlh0b6ykcQY2ogrEk6Sc++UQh2PArLAcO
Zmn/aOP0ipKdfqnBV3hAA+GnecHckxpVdoe547AaMU7v0XNow7wJaTxlYp1f/Mp77yyoKgz77jly
Hi3XRmUIsSGg8fdkhPzMyjeAuObhSgdN4KXmt2Egyooxu5tLu7xJx+ewQrU0RMzHyxQXR4TCE5yX
8k1r5VkG2om+5aw7u1+2MyKqadWz5scbr1VekAt1mrzuqXNWMmOSOFr1Mxm3EdaodGe4atqAyNcD
C3w1nHx7o8WEXZT9SoT+3u3Mb0+i1/VYgLAoj6sJXlPA/v2ieeq+Nbw/URGKoCsLyE621UNssQxM
ov21z4c/A41yT7BsxnnxxlHjhaun25pW+zCh9zNmXcej3v2YdDFXtTHgtssIXNRzpJg5Sj6mTUcE
9XdDEl5KtJd5i9LUqI6a08PPaycQ78OPmWtyPVQF27+2jTlv5CXmq9ACBMV54H6INskIpIhYX4oy
+SGYygcEWLxAdCxWFTdGMKruty6JS5PhdG6HlOhnDMOuV7dI96CtbjsfUCVarfZilDO+1pKmf+78
crW4u5RdWG4mOrABWDe8yFhmIUCRhu56iIBt0F2ce1DrIPsAIRLBKp7z8mI6GNXTbJxp23VPPYKI
A2KtYRb8Dn55V8sCJ3hLm4AkRvAws//K5Qm71dqbpumuVE1rKU3016xL0jVyTMaw9UDdoE/484iD
0DHp5MqMg7L04kC5BJ/wMnlPdGvWg23GFzdvvuIFdV1qPto3OV/SG/h6eWCYM+8QZKggzVp5gabk
cea96GP5NcixfYrsC2gqPQVys1eKpkVaaF+Aroqo6mi+zRCFKjbzpLGocXWfMkrFKZVDtjXm+rv0
0/pqKqPF01AhrYEoIKtyzUA+YYbMi9cnSGLBbzlx9+mPgklN6zCk3CRqGC5mwxVqORMLbu2fEB2B
wWBRzXLOgdJPjzK0roXLeuzVOSEWLfimYitrO985dkzcCOpjVIXqV4u6BQNWlW2x/pJeW+W/c1Zu
0wafVDrD3hauvtPb+beMmx9vwgBiUhUHtW8sjCTcn1ls0niPVYN4L+dyBqolY3c6RWzOsRo+Kecw
focQ4pS0n4WnnE1t5ghk6a8PkfbUpB6ZxF7DGaAjCzbrg1gHnBgDXbPl+yi17xbReFRbpBJ6EMXc
NLnvD4mvsXuPHnWNop889ONrmnhsAD5RNVafXJW0/kBTy93+PfOXrqCct36WEOkjW3b5Ablynzj0
21kgBCQc1zf3JZVNOBXOVnoc1ImvKerkMWq0nRdBoqjGsYWA5q4SHe9g35fzcUIMjqoIwGWli5XR
MAWZI7RJXOsA6/iLUbav/J4g9WL2vkB7eZtZUxU0OkS0tU5AkBzjDy0ZFvX1egTi6GpDfynS+TLV
tdxoGgIEDhs1SMttXfOzgWN/enxfP4/6MXer61jjWi6bh7kyv3VOaGp2P+3a+CYd8b7Gi4QleluP
nILtibK61c5I5paOcYQooxTkmi5ZNtU+pn2xrlKitvBU9Jsi7r29H3ov7jBrpMDnV0txNJ2d+jue
aHCbfgubhD5HvPW87uh3YJOMIvy0C20OBu3PlMzhRpfqHiA6sTC4KHcqTKtV07v9s8CGOqTTa0nb
BEA17Oiu+azjuF+H/Z2I7XI7EjOE9mNnaAiT7ZFmeBah1tG5uC2TyYFJoz8QDT06s562mhPeC9ky
UODWCrRlyOlUnOdtAHdx9eDXajzpWXE24ogt2Otf4SVsp8iBuZQBtmrt3AOHgJ6zHF8Gn9BzOB8z
bQQDMaRjFIEj0tfYbs7wEq2NyEnizKdmxD2B0dfg/64kJ17bOjhDDT+1BiOv+6tylOGqo1xcNbn3
kmxKRT8CZ0SEzuNkx/yXdcdIohM5RjYXMHVv0CN1W3wettT9jSnY5+Aa4dF1ZjyaCfCKjAwivT/Y
FQrlymaRZYnEDwAJSlkmYyB84j0ZhA3Y88XFg5zWnYB8NGVyrnSrXUmr39apc8LgWhyLir9YS2R6
XNSQUTXTJ2K53njRM9NEkL0ZrlKvqvdjbAdxJOQJWRrlnkn162blRm9SQmkmKNF612zDWlhgfvT7
dE7uZtd096VbDAF9um3bYeiml4kcsacS7jn2u3pTH0z8bIGyadahTTgPSNXpct85Q4VMXrKKFX6y
nljXHtirUejCHgktzqqRpHnI3HcI+gZTsEvP+uBNXMm2QjvuxzDbUIa6q/ba6xAJqXZJE3Io9rj0
ugdWHOQp8ui1JoJbQlncQu3hWIC/7sIPAICjaf826BCtdDW213mGe+w48PqdynynQAGSn+PnrZpw
i0pIC7qupdxX5afU53EzZRz8u4LOoSUOZm77GNFgSUmfCVSeNtfRrr/FAECq9gM9HnG/FEx2NDRf
ueMYGxC7XBYaXfNRjXWgNBOHEyAGbTmflYPK1zpcRsNzPgUL2LaPxCkb85Vht9lO15yLVWvN0ULI
O5h8F0Qlh9+oZ2EFLpS5+j5Bz8s52yHj1dVX0EJ2RoFxYDCit4hBzloVHr1ZvXgFvf3k9uJidxRD
cGjo89o7h25j4GegmgmuxTmmG695vuB0bQR4fjpSMyynIuhVhE+gJbYiOpII4zWk6GzpL8wWH5vE
KzfwWXAYzKiXpYWyOvqTTu5dCNE1Vr5FgSJoHHGuM2yrxpxmoN+GtJfM8k6zij/emGIQLjjk0nN4
Q4l+jyqr3XBMdQPTZc3kjsTQkMUYk6KYdXgf6lwwVS9+4G4cppYRQj0pZhXcwn0Ps6WHiVRx229U
a5mBrUfDSh8ZutF4ZmxjAigjLMvGTSFHGwGh633nJhtl5N7LWoBy8w5V5OO1qlEYji52qfm+FN4v
t8zPeNVKwNZojtwYrpT3wmovHCZTqSRgqrW4Kg3h34VIM8Ls0vnmqzfoDgPT5MwI8ZBNDYZGKZCE
mV9e6H4lLhTLWDslLtnlymuQ0ZcXv8ddQ2OGmwnBOjYO8gxEtyrD8LeLJg0gHfzuwfipl/8uwtUd
qCR/z3TIjrpkCe0Y33N2MD49d8KLHf6xjd7nehoOBOrRulDgHCnjP/NEPQ7ttJMo4hiqckin1tgJ
6bzIwuAM0QnuCfCAPo5lz+q0vSnIeqXCCTCEftRuka1afzq47khSQIEl2RcJwpfxrYjpMrlFxZRV
wSUva/POyxOGIzIPOUb/ibRiTx538ev2kDJP2EUoDle3f0oqLbw6HkLeyW8OHC53hQdKKM4w1YEF
ibZR0RvHmd/x2EygZ1J7QvPKSop5fuHsjPAF8vgYF9l9oxfqoPr4vooLfw/F7qlexKWZ9oXWnVKJ
PYIeOROJMN3ncz2vlBp9ikBrQFPgF4Cj3S2IuHntW/pr7dbapZzYcBM9OusT5j1Nx5juQ/3qJzvb
SANPVuQz4jei9oxPWQ8g+XaH3nbfnfoMkuZNlHNIgm0RjHSVDkxSnvKk+BppSPVqfAT7XpO/Z7ac
9Ic4GMrk0acLu/FhUs1DvYNSwl42chihwfxeiOIxt5qTLU088WDMu5ipQOUW95qrLt4wv/Wut3Py
9CJ8ADBpi3fS8jATZiUyGc6/rFPNW5JXV0Bca5G/GGgc72as75ZmxcGEwpKdx0eS1R5zCUw2YXaR
j6DBXBeSi9e7cm3E2BV6vEada61a6IyzV3LC7ooj8oOLp5UUw3q0CXnzG4lZJSwX0BS9OtOFlZO/
OgzR0xDjR2yO901VfdRm9qm19klDHrWV80g4Ar8JgtmojnbMykIIvoJY7cFFJgKV23L7cqUq77Ux
MTeaFpjfClEo7EV6ccVjgVT/5I4uGA0ub7gHbnNy21ltlz+qcwt7a9IwC43ioTDTkIE9YXmEeCBS
z1vIpEPyNpagbgyDsyz4RYFX38LqllDJEPvBcGc4ezp22lQJVkuCN5DS5RJlkl0mTMDjj8gyNywB
x7QoFlBdFa8jDSZiZ7ImmZhEVK0EVkLy4nwdWHtf03D0Rf/RY0POaolyzHA+uzD6pDh+TGR3l1Xd
RRLoXVktTsMSxPRs9K9enH90BEsEdUkPYWijg2lHj30kD6mYvmaijdbNYF4iNlOW0t5cuTDJyETp
vejJAg+pl9pTYbObaIv7cbB+pURmOhx425ASOfO7s1UBVo7vcbCeZGJvkrBk3G/9RnEP2YLe2aZn
BJdltIYM85OrHgyo3x9lkx+QO40rYPaXKdlFbhdt6ZbX68TD0SmV+d0k8Ra24pExBJ3RnNSsmUKg
sYwNRLKfKaUhobdUBBFvdFe0diAKR2J0Eyfk4o9+aq/xpdAzEf3D0LS/0VAekZPqQV9W/t6k71eG
8s7QcZIvXlYPmT6KbZZhEpVfGA1so0F+yZqTetI2Z64fevLRWWuZq0plvMdzmOOW8wOPK7XtLobZ
H7w5wcGX8mq3xoBYGAOqPiTAedmZe2X/1uvprfHG/WDlyNbb12I65oA+6SZPaLKju5CVxYmdR9s2
X5QOyLWTL5ETftbf02Q9jqGz5jh1FiH4R+4R7l4L/qvbn+c4uU4pKZWAf54ar4BYLbEONNMb1FUo
Yvg6oSjQ043Ug5iNc8eL1YhN8xPG0QNot2tXsR6US3koGFp4bDljy+5Est7ABGwd1ygVF9tMZIun
yp55GZQ3b+zlAkkxSo6N8ZZScK/dzngA+uIGU9KCNG80XgjrBeL4h3hvW2ebjDHqWI5vgVn173YD
Ui3DEWqcVMj+49O+XXhxFKnY2cuoe0oG43XMXrv4G+rFg21mYXBNW7GT0QjN0R+fwSMfypm+MDai
QCIuEfVE1cl6gAA2pSjU1Iuts4vFyfQ7RlO2tZmfboxpOM8TXNLJxhJA3w1hIKejVnzWVkuujVuv
Ztyp3N/jqcvslxp3JArOO2rOPuja8hJq8g+ipm06ZZ+OCSrA7z68q4z9vbLGe52Gf+Np3LXkIGLp
1ODmVOBWpu6zn5Jvupk2XMP6e/YLrhl8azhN9pE1fYwstLuZ19ikJh7nb2bELnUEjcjSava9tdTf
kvFtVkBZLMP8HCffGZlZa02D9CzClmGOAE3k0MwsafCaJak70xRqQa0XYD23tOK5bFQZ2LnFATR3
k01Y+bx01lBtp3IAz9R8GUSlajHrTDz5+3yYf8daj3PJTrYyogosyktDxxzl5NdYe0ejRPRKZwC2
NWjKineXFhIEyYlqGWNZ8kxv4SLdHZzczB8Q7ntQ1eRk0mmiL+B79E50JHL49ro3O4UpCDSxlRk7
IVxHWhA7Aetj0+dwAbvpEPadxY6BVduXzA477VUv4u+CVWFFVuObWwnO8xLAY4W5N+oTf4U3cAVd
qabTuLdUd2/0GN3pl7mUYFG+MzZNY2LebLEbN1/RIjUt6ePh90LdXbEix6WJsSM9Cm98y03AAPQG
xMKYGWpWwahGaHdIY5qSePAK7AMTkbOC83NTx9YGEiPLOUc5ZfpH3lgsCndyiWFru50dJzRmrWNp
l4RUeBpXwW1tSU9sCeOqQrMcuI5mEcT6C7TzW9enIUAJBiGD/eDrer+Owv6X3lXltiv851AMz8hG
8ZOUA1Ki+GSZ9n1iMBHQ0ctxdFFBZoszcUF3hhuucYnibJ85uocoa3ZF8qvR9CfLqmP09v571HNI
ge5wN6fFXUIHMXAT+0Fm5qPXBVLKclXg2d8ShYPvjtiCKvYFWMj5gwSzFWxVLlb1RVf7HaPDwxDT
aTQKvG6T5nz51TeSszeyZS+UwjwXalsh5+XECuxErwhlajEy+rF9LBUvl188txXakTT37y1s0lpR
H6hz3nS/kEHFEWnV2y1leT7sLZvGv6+nO3oHCEqXrFrbBPaZMUxBqmlwIlwlSJTWqWn8Aojrr0wI
84MqD04KRsMn8Kss9U+IVnCe3UUpzhLl5DRMQ2N+SIhyWnHUhSDjgSy02x8mEXA5MutPt2S9m6Be
YnhOqmUmXGuTvyGdBBRwCxRgcpFHohlLUUGFm2JSj9xQEEhi67eI5btJLXhqQH6UM2IbT9viO2Ph
QkenNSzCAjMrgyfsBtqjS6wMOo+tJU+ENL9VKRPmiGhpldmvdtPdtWPEJoRTLSDs/M4exKUzECmH
dQMYxaVKCxv5rI/H1Bk/mHztesk4jpZ5joPQn5I/uUhobMX1QEBMcWEgdY7G4WmAYsLBYKErpfDv
dPOzpYlBJMleS1woiXjdV02Jd1ykJyZZSdByFPZUyeyhDp8bQagmdKxno2W62goNkH5ff+hWdaS5
9mtqU5aR5h0UOtzxProuJNoZDx6jvmmdjvA2cOD55jEs5I9WuMTZ2HfhkPI3eyvdjmCVFsw/wpju
a1lTczZ4YmIgh441BmmVHbrR/mSE5rX+XWI0+crJmgbwRd+s3Dj6bXrlM8UNe6+GDTjudwjmhpVb
+PcpeKadNxDgSgfdidJrNI71we2uzFLm1byMtGzMhrQMho05Ds+hDU/WqZbjVi5P7Yam1o8LpZAq
mwg0J2dBZD7DwjMzrARcaTZcPk7zGsUp8WW2eBhouWB4/zS9ce373Sr3+vEy26UKdHP8ciJjDnyH
Yjl0yheOZS8ZxxjHpyLwsf8i/nYGHJTInUO3vCs8Z9sgIENNgSgjdmc6L+VvWuKX3HrGNhOtiB/n
W93mTy/as1kUO9VV4GdN5RKAg7QzQ6Ewp929rVW7Kk3OToqPtZx4uxWB2n39XbMHBbT18Ua8lnPv
HboC4qKuE15uRkQx0n5uaUWtKl3b1ymNT+mxcMSMwH2gHgPULHpezqnPkSQM3QdbcoJKuQ1MttN5
QPojRftEv93e27ZEwpd15/A7nAfvoaCd6agnamsHu+Evsp4W6CIMmII9sHwc0qHAGIi9uTeZqJUG
PWxwezP3IUHisrfAtYAm8CMX2EoGx7+Xr0JDV5Rj6Kc1mydnbqsOo9xacNF4sr9zi2bLFmRuKcjW
SwtJSMZGVdSf5hgtp2eNdLl1/5eM9UNqd/m+9btn02y4q0zOA9SgP+jxn7wZAYLTRbBHUnYJFaGg
yT2uCUUDpn8FWc1xwOE2jSG/4ysjmgO9CKinQzupHeUm4qpx03LA5CAbvxI75gS6w+FXoPlUcAOD
MiF8nfgbQKhx+t77cYmEoIyWCfyH1+GuoQtv+erq8KbPef1K5Utgz9wfh9T7iSZ9CBQhGAXknSCv
qsfJPxtycgg4Qcjs+fm+x0uQTLyMo+slH2mvjQGrVLfKGo6Vaii3tNmqkFyNcS8SAdKlo1cRXfrO
PbNWsXBmPaEh2smY8pe0zmiM1K+czLpDrg9v+oB6DEe5m53amqafHXY09nDrhoAM27yDrw1mLUmS
rQtJMjCGbEmh4cyReLTg5pL6J1CNdrB9f2fOg73JowXL2tUPXVic21InCY0uFjwZKmKkDr3K+EPI
eWVYS9j5qNyfyiObqi6ddBN33YPyJD+MMgttT25Y3bqe0QnbNPd35M89ggqGJpNoyCSQHRV69WtG
trjqRfGk98lhiCz6oOBUmvlHNCBO0/xZFdlXl5jvyuNm83LtOZa0ZWc1fojI/vBNwK3p4EA7mFCO
yWoILDvff4lWA7Stteu8NiGTk2pYTPQ76b5TXnOipyTzjVludcpT6vh3ukT7TB9eaBMFbs19E+VP
ydx+TJ96O9Bk09aps9Mr12DmLg8c812CzugegrhC5u1hUGwQs8GbYMS8cSMMeyBCtgMIkGp6QEP0
akTmVzV1T/NMt7K085fWT5+UlLhmvYCaoRjT48A2PenuZW7ydz1HhGQbOZC9ERR5XT9jFGAIIHae
KsTOJm1lZtLWOYm7s6fhJBJrY2CB2QG9PGuW9hU55Uh2AvlwTCFZJwZ8k0vnEzspCuqBenndtYDe
PYD6Qwg6NlSQkAwO/5B5EYzkxZrR51Ul9aZtnM/Scg+m3/xp8uriSXcMZMG4yT8YFNWruknhz2UO
FC3GrDXRPU00HvBlXjlcw/smIUfX63uOM/CgFH0ZVMs079iVB8LihAST5xcWU975nBSATtPmMk7c
SxjM6LImsBaiNx9ZcZAa9Nx9MP2cnAmzAk2969nRGGeDLVN47UNLfNVa9p054nsCaZco3D0OrWb1
Oox4HtzUfFAaPZolKECi4w5I3GAub8zrYkTQ7ahpnfeOtVKyeOVkAscKmSFNzQ7YeE4Ebrn8wqQ4
uSO+89l/hsDBmSWe4QAVdviAXCSRFS4t1zu3IoZZskuE0ayakbCCCKsiMcIGa29voGtJPy1PkleT
CEhX7bA2y27T9iWxeTNWBw3MNeAYzIpMZTjqrw01Xc2uhNhlDR9zVj0l5Ir8xpwX7wm4o2tDCC5L
LtmvgGznknXQBTckdN4SgkzvsA1FqyH3z1U+vlq6del0573K9bUbmn8y4qSxsHbuSkarDj3M2nB6
/zMEE72cmwwIR7I8+U38jEkLUz37Qx5/6WY2UNW/IQ3/Ni2aC4hxPot8eh0HzpAyZtvwjIj4ghpY
HnCwIqfqbgWiQMQNIHdfhsb45QhNpy6PoTVSdYVRBarLGJdkuMZYwafhNqDltapC21qRu/qiT7Dn
BKN5U+EhQE0cMhVSLcuIyprnvsXIYrDPNUw+ev2zbKdDNPty41jz/agYG+oxOcFIOSqIa+VWEiW2
dlKk+QlSbrhdL3Oc11u9Gbu17rvdFm/3V96zI2mCuadGpZUAGJ0NwKVx/4R8aq0rfmCY6g+CPwDm
j5UcPJ/WsclpRuzDZtKxVsxv9QjXKjLpm3ME+QbrxPJA3TEaFmKift0hGVnNPQoFPfpscpr9euP9
ng2KWSB3D33DKbez7/oR/lal5p7WE3MgnCDiY6aVHJYJnBaHdvuS/D6Z6tUpzJZ9kkE4EVGYjUSm
gSEutraU41o6FEaZBJxHU8/WU0HGD2X8NBFWbA4LQIXe9KoFN7yqze6r09zw0oqPStJFd0w351gy
/7CaqDtmV1s5AlOnvZtofzo+yfvc4TONGEL3kWEFInYpLOutUSJQ8ICdTMv0wJeGfp4STqK59xCT
Qri3REk1PA31xlY56HJj2GFLa7eN5mQ87xV7xf688cLsozcjwkCKkB4rYE4Bw+lXle1AbI+JOQdh
CGjRS66Fkt+q0SsM22CnJ3d68UeI6aOgx5YKIHIRFt/OjBe9Tq32jGgBRYBz1jmEZaivV6if5jZ+
LSz03lavx4SF6GeK9xErYko3Mmf1n7KU4aN/1rTUCPzef1cuELO8H/8ob6IZy0Wl4UvQa3qV0EdX
cFuAgitrPzaioSYQydZA6M+1bSwbLT6HFHxe2WYVLYLuTLVlxFWF+GmRTUT4SmrVnR0oUSaD+k1N
Hs+2HZpjKsV7DtiDRnx7J0R+IHr2WUsZ1ZjWliDVpcEJVs42DWcVG+l9rQBomzRDItRzuxlaRoBv
iwUp2o7LEAadKROmVuFLdV+FwwlbHygbPcfc0xPXHyadESpCy4OdqfDBxPuCmB0ymVMCaPcbe10a
6AjHifYalj0y0VgzU16Yaq7jM55rpt/AKoI4Y6vkEpqNkD9GL+2gGJiEuXQdzNoH1ZSPT6Whf1em
Hu4Mj/gMYGgT+yWvXVdxiJzJ8AJ9RDKxljLOli5xlETYB1Lj9HYyuSSzJC03Qk7NsRWQT28Pt386
dVsvuXi/PPrI8KYtht72ErHz90OcWy0q9QoZT4+BAJsdqtS2n3icIw+/ZmhTvEtVIU+UZwRy2jaN
TNysy1O3B6TjlGzCPjkdsn+xxOX8e4iXYJz0lo5DrvUe2+uqW9ChOKABg94+WhCh//5ZLaArC04z
O+BYHGvu0Ozvh/pCG52Wh7AImX5jvKRKBY16e9CS//3o9k9vAacSz6qA2B20iv2mLoAHcnjmw9sD
YRDke4jqKhZ2bbZk86RsbgFNS7KSl1nq7UGFZfv3o8Lze2NzexKTnUTIu3xRbpgNv9D0USw3XRs7
Ayzy8T8PQiQU1cPZKmINo4/55ecADl1+Q8oMY+XSFOOA4AONDDW95Zdwet6qfCRtismIKCq6rRLR
YzgwxGodkFTmMBMcsLwytz/49hFHHV4Eld7rmg3WAEvoHOVA4Y4Ztu0jitatY4+nYnl3e/HcSkRj
cYQSb3JWrlXVMPwzCyxAJBjTEI4IHf80aLzqekLyxb935vZu3R7k8r6FikgHxEdE+HzcroNkEv6m
M8RHKtHhlyftR0T0IkZeJMd4nJCyrouqYT5HLW4Z3zREf8iu0/CaY3RV/JRZ6+QR/BS+rmahPqf/
73URjM9IK97fXqu/n2a+zaZl+xwCGzUyi18gva1uw4+7fTgQ8poHTTFIohOdr7/P9eh0/n66u30Y
NU51vD0MxcJ+bhyEBTeacOIqL+MmWy7Y5TK1zdkl4i17NSWF59+L6f9fV7eLK8yKcAvB7sweGTZv
t0tS9QbI2wriizGmKYKr+BAhcNjdXlLvRuC9vdjjf2+Nv/fHf/9ZygKpKiIMh7e1ABVwvH1URTNt
u5Y5I8IIWqKNbI9/H3T/Px/dXjGmCYx7Wyb4caPmY87B6TiNGTqm5SGzNYVEkCNJiS6GihsoYd80
yYNaHhgrdCsPQs5WuCF14ySIImxK9klwTfGDP6W8uWaTMsimrZs0tEbEOLtYKX3nygzJPg/JdFSF
Za06P1aomcC9tLcH+vsx4+jLv6830KkFpkrl4fbtt0+YsUc8REmb4PZdt0/UU6L26UySt5EY1sm2
/GuoR/61cU3GtDSGi5KnSEJDVeMCfbXcor+/fUUctv5VWN0HMvAlQul/v7PoYIVHNav1ZObrmrbz
g6150YPTDPqGlpD6+9xgjNGD5pXEvDSVidabf94eiMMdTxb8mdt33b4f65G8n9gkuv9+1d8vxWNU
1kV3iYvk6umVc0qbTlxJtsSYgC2aOjkV13h5bsIHvSkYeq9nkcewcTiJsxC277cv+fd1TnKCAKnd
337QMFMccwHMGzQf6HfHa1Lb5t//5PYFuHAEKYkzBRw+SVZB/jvdrr2dlkeEpyKYRBcQo4nXq5Be
e+Jscp28qiC3M/sqtO7YzKF1npbvZX23rxoZAKsCM+7u9tztge3X5ohDI+Dfc8aU5uflPDglTXgY
m/EPvcjkoXaz6VrXm5G+14MHcdNBfncBZ2teHWd6TDO9PCkVW9fbU93EVNAlJWqtIfW4PXX7ZIpy
/eCYFAO3524PvjVJ3uz/+4zWUPNFlFTCJB7n35eWg4TuVI/M8JcvuX0itcmiUo54/fe/356HaRRk
rUuIyX9/K5/DFy1p5vK3r5iWX75Qqt12jgYeqHabK9Tl0rPD+3p5aD14tYLkuX7GAORFg301Kte+
6qzIq8qZGqSHPAf+yb7COB8XUimTsOW524MPKeK0ZK6Djvh3eaWa/T90nVlzo0y2RX8REckMr9Zs
WYNnu16IsquKIZnHhF9/F+jrru6OuC8ESLItyZBknrP32unZsXwabseBwtSdrDp3o01ASquedEjk
8q/KSZKjQj1PVxjxQOfSH1bMRGF7D9e2erai6bluma9Prlpj+vvZtFK7VvMmr1W0jYwgmkvnwXV5
QhTkLRsush0bHS2OBpXKk1L9YXnJ7bE6OFas+a+3o0TTH8m5OA6GZeyIoY/2pUbQBnbj6Yws4G4q
iJ+ZO11xMTyEtf2TO9Zb0xCxFbDMSlSM8r6hnS7PNlqMO6Xp8dpvhlcTd/UU6y9Jb/h3RUUvVune
a2kE+wZgahPwhhk17uzauXNclCSNfxrwJ4043VoV/ip9WI1x6cbrpnDuKjJ2mizwt3Ha/gqG7pDo
GMaqOKjvOkPWd36RfitJyCiu3txQv50qFYDAD2FuUvVyelLrg/Kn5evm3gxjoj8Qb3NFnxiq7fuJ
yXrJrzllavoKNfJIufaPIxqOCpMuu8vGaT3B/G5wtdWya83HyzN2WoAWgvzcysvUKIaN5QV+mgT/
vHY5LvVUB2rKT9X/3gvyabyfsl/kkxA3tjz5P6+9PbP8hJc064AQyUOlaVDX/7769kc7KNSoaebf
zad5S8s22C4/9x+/fHn29sYmwA1umxBXPL8lCpvmXT0a1nr0gn+97eXV//Frbz+YmG25rssY79P8
k3/fr/73s9/+5N9P7EdJjWXX//770H98sP/9pmwxenuLtDC02vwP/v6Mgg62wnwHSHNUz5VtJztQ
7nZpqceiLPsnLVb+PhwD9440gpmxayFZheeWHMxE758sMZSPPdWY+WB5JHFrtSu9qCeYEyMlveqD
m/boEhpGkNPYd+OxLIarOe46wjrelKPVZ8T0BAInyn2y0p4ixOyTPdpTPdIFkqNNMzSmamqyDB9r
H+kRr19r1tQ/LXthjn6X7nNyRN9eU2X3u60wtebJYYVHeQvwDAsNnWVX7vTPPirSOd67TnVsWCVR
xro3+KsJKelu+allo2X5WjbWwasgpDrE3z0YFt0Z37XvbdnLB5tr+a7SPZJgbJv6do4eLLIIFOp9
NR0qoBPLEekJEw0EtCZ5g1EtBD5wiWF0b/Mxx+Q872lFmBwG+kUBvT3Pp73UPaWEdT2D99SJfJpx
haLDlIcFg1vn+KMMhs8o48N7OQt8IZCLlnYTHJGEEAVo1O5blrs73Kuk1cWKcKfBPNFyDVfQddxP
z6RPTB84O1vS0R613P8Y6Cx8VqV3zoz0LfCC8YeVIAOivfHssyw4prZRUmks/TP6B4xKhfZGSdd9
rKaxuvDD+FRSijisByiz2dOHEWbYgILKfHcZgUbNip98LScRO+9mqK0O2sGb/dYazdhTkRJ1R4BM
RfmklcAru6O9nANpTOue05BiIpb3i82sdF9S1gPqE22XdwkRZzUZBtE43bTXlEYdn5IXatkGS0cu
gpcSVMHcpBtOIcGk984owpWV6b+knY9Xar7qtqkklTki03eDav5Aw6pN9OrK3buCEkxOaHYwjR3g
ctwXrjbuKqHo47tuAr63afEnIATS0Nv7REud/260+bAemmtWpKtuxpi1AEtwo8S0FubDuhUWZ5Sv
rkAwKSqUr2kWWn9wO73CpGg+aILCb8/LdhvEJCIUzg5Kg9usIuVhIieM9sHAvn/XjrRpCe7Bdq+z
EjsGjhkc274LbnvS+kryQXuI5Fia6woZGxFHevlkzyg6ZN6vdaD5jxU9Fi4hJH1a50D2rJSOzSFh
bhkEng21BkFtn3jZvZEFw4kCRIOXLtiiGWgPKIXKd74wuNcEKRoW981SWjDXkH8PWlo9Nmb57Y0y
eoeqqNbIopNLFyC0s0vaYGapvmM0DkQSAFiJHGNrDWVF8Rzg6hBRSTQa+gOWjhkmbqiDjLLzL4PJ
OktOTNvEfLg8Bvbk3i8rojKmYfwRc9+wmvZz8AHcp0zwtpIZFWNKFFE1qwlKwoQ2EDx0/Y9NWl9C
r/SOlk9tMlMWRNt5GKlirrB8EtfUScpTX4VPRAgQDClocx1HE6i4SRrshWBk954mcbztoTq9aXHx
KGPEyNAeA1BD3Ydu6c57Z5X5uqwM81K3NuEDoYTtYACiLYPuoU4Uq2BaQFtinYmNNiP72YuK8IRj
B8/NeMj96NMM0tnSk440cypLLY91wjzpLYyJLXNO7zHUEBvbGJAV3oYH36RuZdmecR96xIKnM+Im
Cn7Td/HOrcUUBURSxEzIdVv4YxTrLa21nwO7rjceUvwtazv3oYzib7TexT0mPNAsWsQFDRrxp6cC
5JiUPh7NGsUti/rwhxgAOhSBSaHSyY5RyV1ROOInCb44v7Sofeyt53LyOG2tVCI2cZuB1R3/NSwj
mH5155CYsp0HRea1bf+qy2Bk4u99j6RrEGmqd4hruHqdgkR5blnysFzRY2/Ue8xn/Z2auZpGBq8g
g0db0Ktfj/E8gRN9/ejNvIEi6ymT9gF6pPkQ54d9ZlVw8dPAPcVaWL4yTHOP6ZnEuqE4AILmfeb2
czO51rMZVH8IKsotqT80M9fAtmFl62Wfn6r50J0PIxGrFQYLYokKJz6DScLUFcvs2853sh3rr3FG
o0bo7Srd8T9Rf58Xci2k6pUGJPZZ48unRCUY0rq8+IN+ZRb/IcS/i+2EGgKWtYfA7+Jt1Df6sz9J
k7jgsFsFjSJ8bKYFlsqMKdT7BacphzGaw6Mgiw2MOZe3pq90Ua88256JkcKNd4FQv0zPwXhZN/R5
LWdOgeWuDZEjJVJ+sOTJ+eSWVtUbwVtY6W5dnIFMqK0bIziGX6+G/jluQbqUwgcGzlHU0P7UQvzP
A6dRXMvn2/ieAGM/wFgLAXk67WdllyfXklDoJf3fPO/51Jz5K65HtLbLCJwtW38gemKgMnobDTFt
oNZOzcdppP9hEqq2abA6Poam+1BhUX0jpwxrVYYjdznE2aPdoa6EipVw5S7DYGUB6Ux945DEhXcm
UTfbR2OU4a3oH/CiiU9wGT5/xXIuU2rTCzAbW6KmnOyXHM8DPeu53Du7Hxzjnz0tHNUK8x8I1hkh
5cFM2tcO7YlkLGnSLw+SVvUei2gnSdcb7Kbb6iJi1quUvopCLNZR7uabxuyylxyZMHRg59fgkQuk
h6W+QVHRXkv0SihRjNflSFQ+PeStpnTxOmR19uDYVCSLGePSavh4BgP384AU8DI54wrN1/jR1ig1
EUmXh9gS0XMiXAJYx2SbKLGz+gYZ+HJH1Viy9gX1ieUxqykBCw5j/djLyN/WI5kgGpjCocq+9d55
KawhvbeIptjmAiNNVTsQLB3HvC4byDFEiVBsQjXFY5HCyOCR1bxMyoRluntDj+rVmHQ45XVy8aI+
JTIDY/ZGzW95cAokhikTKfyN+tUMMd1zzji/nBEUZR9+t/I17QATFLoXfXUmEaj6FBdPxqTse4gv
eAOXO2ZA34FEN79+hF7qb5dPthzqAoZo6/ogShGVCtaQz2ZkvtsW7p4c9vJOA1L76OoeBSf0yquY
S+WFLOC2HZznuLb7F/7oL6Otg4dBI2o5lrHXPw0yJhMl9JpT6eNCy0vNffENoh7aOK8uhNmi6XW7
pzz3h4vBqvxVt5qn3h7VZfkHt8HwVOhTfazS6gqyNr52oWSq07vpdxBRGbVy/dNwIvxtfpwfQ8Er
ag0ALWHjIJ86GgkaoxnZeH13DM1U/2pd1u6R5vVIOpz8IyjhyCuvkHutbvKPhru+azEzkH4mHt1U
f7LMIPvgJuLvsirdmg6qsBiJI4F2zaawGGbjvDxOdrEdtIDgxaL/7h10QW0P5yrPB1LSqtA6C+yP
1GTwIcZV8zSK/IfvU+BDzAANMijkGYbxG6UP/QVwZfQCekmbDxy8VxeIRvCB0yNqw/a5r/LugsYn
QYdwHeo6/V2ljwGmo98Gv4bptuG9QjFdO9YwW5bi8j2MBeEimU/HaT5smAWAj2jpeVXYYO22AhVW
+fLBcSdiD1N8nrdhJ7Z8h94NrPxSJ5+7TFiLLIfLZuHnk3+J+dKrHVCfYKHbWrknrfS9+4lZYohY
HZbF/BjZoNxduNGe+trAqySlBjWpJj8SD/raGyHh3mnaM1wW94L/lSOzG19Ty02PLqWFa4fz417X
py9KmXhpyho+9XyrW+53NAMzSIIlDhRufGWdNEezCl+FyLuHbJgVuvOtyfjvw7/PatGJOc6fXiXq
qZm8+qBPdHhKNHVU06HrLaehqwSN/kQn3DeO3QdHm0gyi42zUdK2KpZbehOV3CqdsdiYFjWwrB6T
tyAhHRrmR9K6SEJFE1GHQwLR20lxNqfSYP7aGcxJqXvfyQKs0w1dJwok97UneioHjFM6jbYP2Y/9
GqWtOJjzYR/ae7K7p6dcXogXci+5zSqE9eH4kQ3yyq2vpDer7GfLMN8VYjQcfOFvFPoVglCwZE1c
F0iSoZ7UC7WslXAoGnqF/eiWn7GQ8E3M/t22De8+i2iaZyqvNspteya/hXaifL4D8lA/OgmB902+
DUlwO8eVC4HKmRrmFCwM0aOiW7cAf+pFqJ9cQUddy8PkJWKYIpDH24IYFSvVEOZFO4TjJinFyoHy
9ahlnHfLF1t0ESJZUidWDhbZdVjU6uRqRJdQYfpCOICe2P2hJcHvf+9omvqq7Mp6WH7TqIv3XKji
uIxfDeorbL+pOElphTju8UwRrNHCJiiHH+iUGYWfJFjHNUpsAF5ezbie1C91KV9YqBPhOz80uJTK
KtvEazI/qZqyg0eDjXR5NvG8nyQppNsyRKYqZwJiJhBbDLrvPkwwSV5J89osj9vzIA/J2r8dhqH9
LigbUHnuyJBEcLq8ypusYlMAyqSs2VbbOraJde6tjxDI6q9sYtmvzzdgkrvq3Eaugbl7HzuZ/V10
8jvJdPlJx5ra4VBH6zQZrYNKavQjoY8LvevPqcFXQWdoa5E7j6sNgLqvOv+rJ680sdxn6UXedz/4
m0xzc6RwoJEDI+l++xoQjKS1P0hyKAkMQ9BKWYMJ8RDuWkdLsDJ2w8MMf4IWReM6RZsAOqgi7gPe
Dcg0QIts3DUQ2ZB1ZFC+DO9GbFJ4c73m4msdWvja8qg4Fs2pKMFtRHrlkUDrGtuZKJeCooykrr/4
zvBJhrx+GkkEeRkhHqxYswd74ZbbiXMbmi9uK0dxespGOW9CaizDreQ5kBiMskmit7ctlre2SfzS
8hJyyM+0OEM0jY1xn1YqesZtzBTUGR+XI7Aj+Fc8qpk9WTXLQ1blR8+W+hPOL/KkmK7NZCCI/tfy
lI8AulXXgf/Oq9UJ+fO2tFEUp7Ikl8p0mGQVgfOTAipdiZnxJ1zP2Wi1g8NxPhwr9EAeLFSZ5fIz
couXjhyI8C4ETsME749fhB/4Qx6mwFcPmSzkq1oqLKnR1My3OgcPP1Df24WV9t5JVQTKMQoHH033
FcWd/s5UkIU3/2JfVvFX22mXPsvb18Awxb4qu5ehd3DUVTmaxSkVlzyLxKpV5lq2qf0MIcDmP8Lb
CYXSWMVkxmoi/+6KdwriP6cdOJatF7Y4wsAs/HSq76RiEQAQTN+W3PJwqMv4zYqGldbqp4mZOypB
Ym0Q/psnz6Q3QZAu+UXIEmCtRTNSgQyTicizuA9zRMshDC0Rxvs+QxQOJ9QlSqdUp6Ag86rtSn+b
Ks09l5pHLccwXsvawQZgMdZr7qx5yuruivsJwaEb0v7F2U8/AKWTrIwd81511ZirX5Xfy73KSe0R
pWltgtBjsmF3Pbd3bY/zbSb5TX0r9mrqv0vHYSEdTgbI6OUvkSe3sYKQVIu4DaK9yekGLgqvvAoi
gqPNvPiAf1L0JkLppt1mDAWconZx1tvBpGPcPgu9bA9QwOytVyTOPZUhC3Fc0zz2YmZc2LMNdHrG
19psoJBpMGjs5um2AfiOqdYABzRYVb0tkrUVEzvRt3H7tGxUWhIgKdtpF+XpVyiz+imUKdQls/wN
Juq2Mz8SSoilkxEHyOmLccsisdgLnKTvxbAvPJ/1lwefIyxpTug1e4pzqqjaS1O7xaWXWQuFKxBf
A59jT1YqoWpJ+LCAZwnQgC7mGBOEgy4+gw45kdcXzUl7FKQ0viqQ3rV+iZGXOX2gnW/V07YU6RqO
C1qIHhoZ69Zo2KKW2xEJNYOtzYa6oirwaAzh4favwPs8buIQ9kgrmbp4mf7AeZseBmYjUA+Z/Ybd
lVrB+NhkefE0fzKcF+EgnO95p/BG9zuUA/U0SIWq618cR8z1x9bamaXrv0XmeBBN/qufEvOq6222
a3xIQGmTeasbLVMLuf+4eXmpGpQMC7TTLH2oYZl9jL4RV6ozSkCU/rNf/Hb65CI9VbGmkSpQnrtI
l+R8dvIIBdg/xiEuwyWNpgzAOXapHx0hx6PjyNHfyKEHCKIXZGmqWhKyGYzjVfxOK2YEtKvIp62E
vl9Og3EEpoDAKNogsqHuQWVk2ehwb9By4+wyc3jC9He2oankkznP3YOwxifccm8zbIMAqXEdztBM
I6u9XQxVaZsSenIC1Yc0G223n1YRf5evRiFKoQvyGEk7+N0OfzBmRb9yDRlW2SDDumWIJOh2axzB
2bqTSbEn9ehR6Tz7982ZGcV7Al5vwwDkQCFWQ0zNSTZ9cwQxybrejuMvTz+aGsq8WsIBbUX8hAdX
f6JHvvbtITt7nnrpsr5/icy4f5FED8Fffg58s74vClZDhFCkzEBNo3mpBXc+3cGgEkcdGsn5MqJd
rtMRA95kNbMw3LrvC0UUYIXRoGsyhgqBvDf0OnG+fTCzM6Md7kYXtZevdhUyl13qI/hLJKaNInW8
nTVP3amGVCSAZ9apJcAHuV3hyJMY9rULFRXkn703Ult77xSmKZYuh7Ga6cddCgjmv56Uhf/TnIR3
XjCyNdOPU4VieAFcpgNVVBRJD27f1qsCrBdIpBQt5yhS8ghC47r8pxMQrK2QEU232hiPUVEN93rC
4lTFw+/lyslNekxJkh+a0PNPlZV4EGg8iSCr+2izQtsTuYXXPNCuHWiAz5RBCVdt5F/xYBk7SzOv
ZRdNa3Ne5leCqE8/oA1szATtiqLrApVnEgt5ZRm6IJmSaOD6941GxdhXNl6ovJuqA+XxvOlmJgMV
i36YcSI8EsrHKHM5YzGWrzXXGo8qDHEeSlznFOSnnx6VqrtuQrWueSnG49bQjlZbThvPN6orUEv+
hfgtYiw5AImLQmc89OTvvztyEwUGnUZZfiSBDDelNWEc98UvlcfjJkEmcKB+XzHEZd2eElHztKze
kzlUaTIaCEQddTSIlsi1gKzfpRg0voww3vrmYP3hHLv3nbTYOUDyNrafjSd8V+Fdo6feTybbRN7g
OzpGXmntmVEUdKN9Wozc8XQLXabfdrvb+AMKkGCDzO7eXJI9EyGnH4FDJIKlJFXVQAU07QV+fMs2
KQL6xEXkBgYn039ua8wTw1xIoP7aoaYcD+VcHCEhY11XYCBkPQGeNDiP3Th7XAb7Kg4fi0a3z4R2
zZbgOvtO1G8hRPOzREe+hgu96lUwQixkJjXonL8l8TAgkpr1cm0BJGufhpSUVN2NO4Q36PBm0DHL
DWOdDslE3qFGcCRB6JYdU00YRURzHT6Wa+vbZaRw57FsmCYM7shvb2Exk1J/BOPioyXUd5XC/gYK
OKyCaNyB+We+oxXpe+e/9Zk37eFlQP40AnVfGNja2nw0TgAPcB9qw2vmTPo7YiN9bXlhdYaw2UGz
qk4dmiV8I+DzcKxXNfCrMFipwZmwtxUvDoj4P7X+Rb3O3sIzLTYKBO6JovranlOXVDlmJ7NHYzqQ
WrRsmtH1j1R+yfS1VyAK4ktjZ9+3bzmqjNMyH2hM9KtDCyCCCtAv5uXaqujUzCLv9YfRSUnPCwkc
gYt+Hxvcg+Y5Zk/f/dQgixcCgExZauLak6dwL3vr6Iw91euijIdnOPg2StWsPmXYS++I0BmvrgAF
mBG4Xbip+8uLTMRZpYKMngUQLMLyOSDlEHcUSMkRLRWKLpi8et2vcF+HRO5AujGw1exUjsl1GlKC
DXMcwh6G+W5sxX0bKRi9oJqw2ilGzKrdLaNqEkIKM+zp5MeNDh7HRfwdmnB2vMl/nghcQZM+PGuO
H++Ws6i2OnUv3QE5JB3g8+2+WjBSnpSkCQFYyj9PWvnLZ17OZHkAF5k3lO8z+94lQOtZFsbzkv1j
F3gdU18+1n76mJg0ayK38a+3X1jHVEfCuN7qRJOuY4fqGcUNc2M7NUXZNqGBU/5I4vDohXp3yF0r
PFG5MlHpMlnBJHYnnaS5dJ6j7touwCREHpB78fxpolj6VnYViQRT4bhrEB700ebJlDcwfjGDIRXQ
yYCSBFGpU8V1sQVX1XvUFwTYxPG4BnUiPlmrficWvdQihRSF1e/JCxqfRRsk4rSL75VuD4i98NoV
VdzhXWMvMft/9qJ/702ITZQorNf//7UDKHq8Y7i0agYkNRXQAuZwA7pIGtZg6s1LqAGlZJiI3nOT
mzvVZcYBL3+xNSwhP2NCxPDx9l95ZyCu7y3tVHkm+SMNCDbqMmagyx9tKg+JYmWKbvwxN9Pww3HR
80b4A0/k4QVbCoWnAOP6AfEcvdOsm852C31cNkn7YkXFLAQBZzVqRJ1SQNjms1ZqmfcvG8CLtEuo
jkJj+Q6qgv9sStKPncB+sDSQw+hWWNw2+F1GS5DqNetwIpEOG2qq9UaSHUQYNJtqKoeDU5letYsS
uwLuDKc9m9eYWQcfqq0nXPdZCQ82psAyGhSJ6AMbdxFrSSCpuIZ0kLX3aZbj6MKK8taPqJ+xroS7
5RAGFEIm/u8xq1dCtAKI0S5tY2GO8ZcMmf562q9bbAEmqHrvFsZA2R8P4YhR6WgPXnAsg7npj0Z9
4ZsJzyxOy96yCSiSEm5OZlhUWfHGMIHimZMl7g0ssctHXDZj9kbbrPhI9OnozvctE0FzDsf4ywIj
NYaAHLa5MVhr0ZvcQYP0IAguw1sfGsd+3iyPN9k/KXJ5ZDpbIoonCq40bjmDFIsPTqsloG2Zvgdl
96Eagp9tOBq2tNIr7i0bnHGHe02GOBAMuBERXbQi8NHnFE6xzykWP6gKHbnUsBqA2SJ3Yb7RLIOF
ivy32zs1a2KeyAn0IDYgzu3q5DjaGfdLRRW8Tg0IXWxw1+nHpizFJgWjD3RX2o8aFjz669pbFBIO
CrwbAvl8iJcyWNPOtjcqMBQGrtjEFjehTNvfuj5A8g8xunIAKw0sIHfpWRFcFROXnAFMamF9FlQH
/io4LG4JvNEfixDBAJ+NoQRoVqTK7FFZEhnFyLST7OxEutmL5tnROhpTFOotCW+xbzXrvPEetSFV
3/+9EzJ1mrQoeLDItKDhi/FyKU4ZBu6DWdF9dh06AaHIjn3tzAp+HZaZLXCWaEtfvYuaeGeG9fhR
4y043gbJykhvp5UrTPRfieD8yINI3c66fBrUqq2xZ6ksPaqqzF5zvihWvJZLdIH3SITHXL+gW+1W
VbIPSywTUWSx+CAq9C7Gg7nNPVVelhqlVsT6WS9o2snmYKHp2CzCEiZ5G7P2tLeAJfQhAey+Ap1X
QKrSKbNTDwwO4JVYR1W5s05c912fmNMvXRyTyfg1bhxYb/6gNvZ8KCNxL5rCvk8ns9l437kLTdic
p0+urxlPCXF4VW4eJo2Hx0ivn2kX7lVSmu9+k4/3EZVF1FPfhJYER6OZA/rIOmIXvyE45piqBkmS
VJDSgkyJDrXfovSoZrMElzex9B5Iolx44dbJ4/YUlNSpG+pJ4TxPAn3YHbSKViKLECAlxoxWNSJc
/yC17un+FWcR49+gwztQzo0NYnC1cUuNkQJ97m20gRYtplNKZbf8MzNmGNTo55RTbl4MPEnMt+Zx
ZO4739blUZm5uDeS/CXspNq2nWAJVJkZETt5uEZdz/+obWjrj8KM9srxH+yqYT5CKGQ5J6XYnFsn
Bo1j3iQFhGYzDvAfw68xwXdBpOjHLaG3xutyWEeusUnBGAR1VQYrwB4POX35PcrCapc3jThRHfxn
j5P8n738pExolL4m6esKVCdYJT4tW8O3OG9yv4Iwlc4SrbjKH4g1KS9pJV+EkDOarR1xv0fBsBnm
Oya2XLBxgnTc2zdU8aKVq6OPALqirS0/ih7yIbRYjRRxzftM5MmaJ3nL7T6NqL2XJfbeDkCKtPTu
GQdwMSu3Ei6LJ1v3dtTY5Pzt3L6iPLIerH449mX6MSajdkk9rXmT9mFp96Ae687GcQqaX3oXB9gG
EBLRwS/0FV7VNUmWED60QsCYyOKfXiafnX7rlnr0Zdcs/hGPZ8dBSfMRR/IO/TjdKCbtwrTOJdhe
lh/xZFLckvJFM+iu2VmL/61z+2Ln6qZ1IE87wJsZO6t2XilUXe7tmyDDc7nM+Gj3n6BQVLvWNphc
9In22pXtCrsl1d2ppuHkO3zT3BcdFVn3KCOQiykqK7DJhgo3qhRfM9kqCjeha4ivpMs/FxVHaw7m
M9EKnq2dbovBwh8oyAe59uBji/VxyjaQjvw+Mp9832n3zMWTPeu6nMIPDaBeI9gy6NRaz1dL15pk
x+y67OUQ8jx9004O823JfaWsWWJT/rPPYVy+4qi33wxhgS/KLPRZPlVxkAYdw/i2J2vqNfT03+hU
D6HJvSCtrxBFqeGZOWfXsqrtvLi9D9Ok2bTMOg4YYyrshnK3SEV0qq4r6tg75hfpk07kwCp20vEz
meRT64bUgpOROYXsNrTe/QMqBrlTBkbcxKfH6Q/zeoAiz3a5TpbLZjn0PIrro5VvbZVrF3yb0aUb
IqQoUIuglFKOnJd29dzy9oog3d364/WIWTC0LkFeGful9D64ytpiYpKb5dCLKve+BcJBvDn3hm78
RX4TEdmzbs5PEhTdYWxdksBoHoXwP8sUoW5Waz+5AxyHmqbmvDNO3nglZEGuJmEFcw+ccJN50b9s
5Bok7j5Bh/0V1t6rk4/6m6odY0N+n3OUZjmc2nwysJ5CRjdLWlWa7vprzdDiU2AP+QMwp6dM4A6X
VKFfNJIBKWrkZAcH5UE10VxdRwVRo/khbKJG4zVQyJTSJdks6ZtHw+gRahgUK8F3UYHlt+xABGf3
bWs9LjdhWaDUacxWZ4GKHTMvih6IPhd0ozVHtNnpxaLFBn3b9tfGnBseE+dyRokJv36qog1XZn6w
ohqJl+CyFfCtL3pDHplQon0fcyqahnioes072FbhkoI4y07Rf1AUEh2pUlZ09MwqOi/3ySlDGoVZ
5b1RUFmXC8quIDw22BveQtckZQirazQB05TL5TlfqPVcTrkNgJT/4yfb6PQdy0m1Wv4HnjL8dT5L
+iaggBuiAXNERo7xiojdfmBCftFb0pqVp8zTYDNFxrYg3mhp+pxhvoU4ez6cWPuGOsIrPlZMkHPb
rcmUm6gculSp51W7wbC/q80Op/dcZ2st830UVnRIZ42fXtfZvWd2zVoaDJmVq00X0ljTSyI4/5aL
Z3kCqDZM0BGCpEHz5NRq0CImy6fkw8nQD4n72mrcMLIMvohX82bd0KLaP2swCIg76h1Ew8jrMO67
yOjM2WJRIlbsMFieOqbFNMeyg08u6Z2n1xVx2zQMkP2NV7uDQTO5KckWBhg7pAY8O6tkgonNmNMi
L7rP0JcCMvigXVvXnjUciFeV9qZrxdPyHeSFYz93AOaTIKkOoxNAB8fjegiE5T+ELsraNtGbp66k
PBJTU/1oEvud8IRZp9W5YMIdisnWWHknZD1OXYEimQfVWmEuYJqaXjEHmvs+Hs290OvorKJiMySd
uLMjpkgm8Xu7uR4ITakM303Tb9bctuODSHprTYZMsqnJsT5rIb4x3xsOtxkrPEtMYqn8NXZmix0c
x62pD9Hl78Yv6WiPWvfr70OYrLZV3FcPXgo6dZmqFQNtTJFCQQ2ZzqxzL+538eLlnffCZW/M6aQk
CV42To+hqEFKdA3kvKF7LKlIY5i2+hedcrqvG+5T4zXyEPdevdYcfLyDh3yaAHBytaALz0dkkBHg
0WO26+oT4LzpZ2NjynZBzd3nsiZ7PtfebeJxTwHWopU9uCWfVBlr5BRYFnBaHoeOCRHedf3FGnwP
skBNjJnm3ZWsfleKIMe72/zFpfAPTevPTWc1Dnq8kfq/YmAHQ3mH3mz25txdypn474FbF/DsOdRt
OocVZR8WUuXIqonN+O+9yZoY+TuxT1ofhZGrfzADJJuHqBCwrWaS7BIk0B9j6mCzENFXQ3UFhZ63
Nlu/e9cd/a2Fj/cbMdZKpSM5pnqOXtujN2bijz5RoynfPYqPE8WvV8elsG7bfoU9QtvdRDxtaDyG
dbjPOFtPacvYM6vrqnkTjKZDLkq/W4YuaRtibQQE5SRRjXyjxjDi+XN5IMTzTHMP7Rc6R3ov1rmf
j2ICLq+pAfKB/C1aOfPh8kSY+Hfk/Q6bSBI7trwNj1b1djnU5yryTPSgSppcsnqGZMyrIchV6Slr
jR/Lkc34ygIa/VJO+XqrhVN/+bunJXNdnWzcddkkEAJLN8AzNX0U1AOfwj56H9s2WXHdVUjx2KP2
zG183ovnx7RB/fNs3PPR8qG8vXZ5fHnF8to8hlItlfu7oXSxt71JbnQ/td7NxKKGmEKZHQrnuigb
ksFG/Dm+DSZYep3o7+0ycaqIeN0KuhGp9KY5IwpQ7lzgDPzx0mkEPrpuXByWl7ZNV1E07yTXFIGF
gdFHx3gs5dE1wF+kGquhkQXAa98W2jrDK3wG4sF9L4MrE4nm6/9IO6/lxq01bd+Kq49/7EEOU+N9
QIIESVE5dKtPUJJaRs4ZV/8/gHq7JZolejxVLlqk1FoCsMIX3qAFVfW1V9iAJ7z+0E5G4bkabTEQ
DXAFHm+tGsHLpPXjK78c2r1ZpNj5iEbyUGbSTgB3rIl1cZOrYfVAi8qILeE+DhTv1qQcMn/qtUjx
mkNzr0ty+RB30bgH8tIuBrzA70f1wqMEsc7GCZ2tt8aNZLKDYidnPqP5cF+FQXyPeI3goOokOPPb
vg7v5x+orQlSpRkGnjz88/kXdUU3ArKfxNha87k34Zt5ZumtLdMHLihJ7l7oc2Ap+K08BZZ11Y9B
fZf6WbXra2CUOeKlT2ALEHDx/G8WFMSNIcC2xNOveNB8qlEhmKW6e1RQt99iW0pbeHorRPUdVir1
TVr3zUWDpySKl3zuu9WAWkOR7Afqq/dSQpEM6C6FV++8mLq/zSgL2x2sWyLinK6XDFpj26RBsykR
JNureuLEmcy9AYlnz9tj3xAPlgKOiSrwInK7+maINUSGJDH60WIRIov1K/d2UgJo6zs96HEb8rN6
2YciUlU19Y24sdy1tQP4SVul8cr6FkFCcZ8mhGpv7wUPzoOLjnje9PdCkVPKJ/q/Ev3BINMQyn0a
ucKWi9U2OAHo58NIMFb03tkcW8RZGV55FF7mdzDIYH/VrXGGfym4EYL0ToaroGdDeVMZpbRh5ptO
N7KD5eSNDuGY4VRma25lVU0v+gzNq7gTpIdU6V8aFDn+CLF0IXl/HcC0LNAg8ePOv+/UFpB9weEj
85zPSqPHKiONcWTOOItGtRFfrcdeVMdVGxXCniiAWLYRy+uG7Xif4p5ll4pSPiWStO2wAHkIIKBt
qKOiEY3KBZBUj+SeaSHhFjwBhAJTA5Yj5xyidew/0pzHGYvXvRiEtMo0fMQqCCCAGcM7eIyTKZXq
/0CXFb31oMKNRLn3NAqeWgGlBHnTfqHWdPgC+ho1eLEGnZgzOvsV2iO8pRTQ2y4gty1OXTXYDYxt
Gxd9N0g9/UafYi1Jo8ZV6MB25rBj/qwYHkwLRQc/0+K1JJrhTdeL41aFe4r1ME3k+bOyKL7nQQzO
L4UP39JI8Veob0g0vXiPzugEaZsw+02af5tZRY1c+1uzEzaCL8F9KpMJDiZPjjkEMQ1CbtmyzuOz
otCHC4yIBLpTVrFDtgfCXZM85K2IEnpYKGsDJflHBdGgrMr7yyy0JtAywVlUmKozI4LRgVshW+Pe
6/rkvWDQ3fUQrs+q9DoxIuFaL+RmD7TkppxEceaXRi3hjsfuRY/s1AMT6DylOfycmqSsgRfn0GxV
48zXBKRIUivZC8mA5UuXWQsZYNTkRSreKH6YwbJEO6+IpBuayNJNFIE6AtQLB88qvke3c4RK/Ixn
9Xl8M+beuJaTSPmaKigxupEp4pBV107d+/Q+oGoODuaQvgQMJzf3eBSDAEpSrJPDYEIMbnBHLPZM
JfohdSlUO8Da98QgwBWHfLiIamI+rzeNjQqX4iqMZKQPPY7WLpPjHV712YWXK9/8NnAXrRIZD/M/
AH9oPJCJuQtacOZCyXv10p9UhLwweVGoYS2NVqkvzaimxlr563L09D0izeKKvlmy1C3rvjHC/hxr
5/auFm5L1CrvQyK/XRak7T721GslN8sz/hwYMGgktXYJqsJOZutuOqNLotHuupCfEsVF76r3hN0c
/6iIddQayORA5kCK8D+zjdhX0d8wHblTwIYaYuVInnsTlETnsolTYpgBGBrbyYtb6ZCgBOFoS31Q
PDY5QgpuKyeX8XSSepF0nifALK6LIJ7wJ3HbweYCW6l1+VMU6Mpeq/D7wIjR37SdjupmZtxHxNKb
rMKVbP4qoAYCm8EonBZWm+PDevkOoCVruqU1qj7qm+LPbzUCu0UJwI8ocd7fEMyLUPpSmqs28/yd
IEsycmFDdIcinB/ttPQmkcfhMhbiFFRFj2zzKH43wBOfq0AkN6Ol3WCcmWxM8MMLYDTSfaYXr14R
Na+aTIdKq5TnMaV9iTF7fh2hz7gxiEYqLLUc1nR+LWYgrkXct3/Io51liv6jF4C1yd5gArAFjx6h
sJWhx7wSkS99Kl8RicqfsBT01vLYdVu5maSXWzfdBQq6mEaepE+Niory1BDIQnUNGvM7TebhJlFb
rNaQo8EMxhq++aAks6oT7mQNMKU+jA/ga6t9WEkA76cSQl4SO3NUNecWSmm4eWnkggaYSwPa4Dro
kDNeYjlzb0rdhjqbeCHKlnmeD0g2QEAKnosY9GomXtdyo9ymRROsoPupm2ZqTcltfaGyed2oJkjw
JNGvOTb9JdTHbDdn77FArRIyWaQS8LYKfKJI6yJoIRQyJ3ZWAgQDFgBaWClm04jjjg+C13l4DJbi
Q+qBLBSyJ+45WGF9xJ1EAQXeSnCsc0sLbyRtqmrJ1/oYs60qpbuLewoFRUAgmZqUWGN5SV180i3U
42/kcd5Z5OYPlhhre4ABxMNTnzCtMFoOAVPgIuLdF1TZzksXJ2tEH2xVNPZzRcBC8YxiY3mR92V9
k49sa/oodzbROjF9b7H7Un1APkIbKObko7hJExeoay9Z01Hqvt2vkqUuAAa8sTw9v5Zy5TYTLPE6
7KIbXa7YfTGNWAdNAJMhNl7FPvGuSjPVblzXPYcH+eglU1RcQOIi/XiMCsoCUaQpVw19/kUhAyZJ
gBbB5CPtzAPcSlDktdDWnZJSdCRgZafCWRVfN12pXNaNCfaIp3oPpA6Ze1NVn5vYoFxZpt/nSiGy
ldeSX+G9gcvTpVu6itMGiX+WxMCuuyGunMYd/CtVRnC/b3EmKhBRW8thn9wRV1CY9OBAzm8pqfGn
KqjG6Aj5zZmcrPCzv96K01u1rBJUdlTLacZaQGjexSoWkt9qnkwBVWLKqxZyWLW0fbvpkky8N2aD
4MxEnWqEt+Zh+Thzd0rOktzLUKGfXL3yycfFaEWsowWtgVkyfSjCiqeVkOMhOb2VBT28pDR8Xiq5
+7NShIon3urybk7F1LyL9hUObjlmCVdCEd5zY4UH3G/kXevii1do8Iq8BsdJM26fqXZBExnF8rbO
K/GiHuO9ShSaL1sZT7JKF9MdZeDy1iOW2skl6pAizvIyyOmLgjqBgeJUkKC1Hg2bt/d4hAGMwapq
mWvY+oQNcHQZMQ91Xabo7SBSouxcDlkV9hVQjjxeCZmg3sq5KVx4mGhZiIrOCeDbSySQChrJoy4Y
U2OLxHDOH82sd9eJBdNx7NFRwHQpXgfQwoKmRmussSwDxBXFvcjAUFYJAvORxuDGCAJU+CcUoWyw
qq3WgPjYrvyULj47KJUDAyvQKq70rR+LpT1vIV5GlSH2g/ysmnYUqRXZf8P0BogntV63ANMU6s3G
VCvXnov1vUFTrcOJettaRn9l1MqPzB+WjV5pX+nYmpsQBPf6rRLCyeEXvnnmVmMKYgFMMR5A6maG
vAfJ3cCUtlFk0R4KFbeQVLek7fy2ohODjN9U2ZED/aH0tVUpNme51gc7iTD9XGZT7AGhrvKS8yCo
MaJSA7YKkwkOklZQM+gZZRrv5vqXNYBeQS30bH4nTdUwE31j24WlipiiupvDn/kFUdtdm+flxfwO
47h6N5IVIUMf15yehEqhpGQUakXxMkvcHk/4stgWlSRsy1K5VcWp4TnB97q0YnWZ7tfIrRKAAgUC
VVNvpggFFJ/pD1/rqKzt6EzAO5vezi/As1TsABGMUwcMgy2ZPt+8lOJqOA/x/754W2adxci6nr59
c/6Jhoa+QW/kYn7nRSQXQ4OjQjDSkxXlFGpd72O70ZEUlfQmmxUQuzO3p00hFz8n3zwDM2hO9GPH
FATGf6oXeOFCJMG4IxIhuWlJai392vRuYrxF9kaO+CQA3Zv5I6+tGof2FI9++on5G6qQiiCcxsyZ
P5tfQEdcqRBnUbnNY8Q/5draJIjh9YVMBxNxMnuEm6lgpZa4F3iCpWdMv50AcYqUzcQ+pMVtpqPB
c4/QOEQ5xN3uUxEqytxAawf1fK51TwgzeQjLMw09YRiDxZNmyYjbThQS0FexHZShu2t7v/macn40
BX4JQWrezMD/JO3O3JLmAUupvbNKjTBSUeoVmoq3RovgMDEvkEDUaTLUZkBeI8+8S1x93BR6CWSe
MjZqldNL2DY/v6oQTdsiyA9x0nVKV+6Ai3MSz2RpC8uO3ah1D0GVFBsTd5FFkXX9+Vv3dCLLz1/J
RXIjenSpNALCt4+CGJPZkWRtVauFfDH9VajiulfprESk1e6VmLerWraCi/nz+UUQpIAMlAg2l1wE
QQJaEKIUWBT35Qc/yoQtjUrxWcj61sE8HZhh2MeP81fYVSRvX719JrPzUqhZiGlZXWsBVe6KYG8N
cyv4BhV5WyhSuaHFI4J1bB1hSJvHMbDcCQo97FO5bM8Vw2zsSK1EW4sKkAvu+F1JYVjMG3obgoFB
u5ucLr4OciCcnbFLJNfcdY2mnDfTy/wVJJ7kXM+dtzd9qJ4jD4QRUQDETZ7Zs4GaW5hxwLKcq3nl
EH03yi4718ysdtDmble4AdKeGSXNpvCX069XxIdBt4yFm9XaWdibwj7JS4nSAiYSQ9w8jGGnbJWg
YoeYikp+qlHfUUDZZxT6XVCJm1anu+VXvguL4LlsTQr5UGjg03jWVg0u2ZjzrxqAd4vuyRtNX4/1
63GMvZuubNbY4UlnHaFasZYHToVKfCITwCrEIkGKUA9YSLUBeHh6UUmgz+a3iJkyy3oDzYupX9un
0XcvVKO1ZRWg1mXoocjOYlo8/XKRbuFZ0zbdtqXD8+sjxcKUcU6ExUKHYDeFfcDMlW0XUBGcA7/5
sy4y8UhFuAIwDn5jEIYaL1O2SZCHF22MZSqVIxFhP13duRpk+R437cVbg25+z8ZFpVbkUaW+r20k
Sxn3muGFFHPpaRgxZ04ydNVOzeLuQkMpu1xVbh0tPQ30YVF3V2iAxecAna/MIVbO1VZdvgtw6TKG
6/Gq7HFa8wMLDZWpBzUXeOevUlMZoEmAupGnlwHnalsTrQn7lU/on6TwSGLcwLiFQyvfm8bETtSs
Wy0Vlfsx//kum1pKqtj2ez37QecK5QXD8C4kb0wRJuItUcplMkjGjTilcEmmncEGcG+VrPB2UQqw
MHUnwcgiNB1wKeUyKjt55cYjFJJWngzQxEBbS7EAkULPJAK9BE6a2ug/35vELWst19ql1ETmlZmQ
8CWC29g9Nc2r+TP0PrutSCkFW7Dps8zriekRjxTDDMw6Rya39EYdCyjNquhtIsH6+VXXCa8mDYoN
3aDKpiRoPfo0o6UUAwMCh/bSC/OzvFOzpyExTM7LYLwNzBF9mKFp1wJQWeoQrXgJ4BWoQCGDXlXR
e44t/SpKItCYYL0xUdJDDdOgAlR2E66BD6Jv0+a4IQEvObOml/nt/DIGFer4o3uFqG23t2q3RVea
r3DNRLkpV/ozN4Wuyse+2Hd7wTUAlczaGQImGFGFkbZYgOnP3ApPlD9f6kgRzgOE0fY13SbMJFGL
nOTv0rxHeB44M4Lfkv228+p+th+ptb0FXFCDOGNFaGJzyFXjn7sZJkAh8b20BEGm72YITSEREEhk
cyrGftcV/nTzx1Gbkq2RZVjN8DQU5CWCkUnXOfNrmZkmJEKtF6/nb+iTUp5a1Mb212e9Pl6pptdQ
qcTIDYCRvMx6o7xUUKZbBKHk7kBAVMsow1IRfznlq+/SYY6S7o7DqL7SE9xsp49L3JBh+cAIB1i9
VjhNv6LAu5WRCHiuNQpGg2J6V8RQBnCf1LBB/0TPVQV6iCPUD0FA9ejCmJO4iEl26xRZY+5Kfdrm
zalAifvrraAU7Kb6YD6ptYelLqwwnWalmWCN5Hc9zW1NpfUcYRzeF6SAngoLXCmiK8mYGkFKKiDD
Q2RfwYD9kUV3fl3LrzQYwXgmfgk6ONdXek0RGuWcfF+Qoq1w+Oru6W5OHEJLfh3bR8RTvB+yZEJb
yatvbkLWHdPJhOYUjdcKpsUrXyWd7emuOKwia++OurypUWLc0Z3td4izCBvMRHtAynrhhC5GD6Ri
Js2PPr42WrI7vxqm00y6pnuNwKdfiY+lItPVjupXK8Q7E4kcf6EiFA+eTn5N4uIBOwDzUQxcKmJ0
gu8Cs5bt1LX8K6pnoCQIXvcGCno7CNfyxmjP00xwz4QQSOAw5Op+/oowXNl7mAY581e/Pgs+fuZF
mr6jmIkPbp9uWypYGy3U+4uhN7CzGaXk3qfDDRjAjV4QX6dR0qMCOSIu40W99EzS2y9koc8uC0W/
DOHj2WDK2kslpCGuGLBZWDTWjnq5t0FexMRDGpH4wbf8ywLC8aDBiDerut9R6kJg2CBO7QC3MP9F
2EIwjerc8m7EgqmLOkPy1vcj6+mEQLj+8tt//ft//uul/2/vNbvK4oE0s/r3//D+BZsOUM2k1B/f
/vs8wLWryv6o53/2548d/JTzml08Ja/Vpz90lyX8d/gj01/z569l9J9/nf1UP314gylrUA/XzWs5
3LxWTVzPfwLXMf3k3/3mb6/zb7kb8tffv8ChTevpt3lBln75+a3tj9+/yPJ8n95u0/Trf35vusTf
v9z5r78tnvyn5Kk6/EevCO/9/kUw5H8ZEk0J+vbwWWVd07/81r3O3zLFf6mGBjICvR9oe7qsffkt
RefcZ1TjXzBlDMvUFFMWTVE0v/xWZc38LfFfqNKJxOCKqkuWpEpf/nP1H57ir6f6W9okV5Re6+r3
L4ry5bf87WFPV0fFRAXEZMFnU3VVUk3V4vsvTzcBot6/f5H+XybLLOGmpKjTpuIK5Ln+lZyq3idu
2dpjGWFhjntTgP0JQYS0x5dm5GwtSvJDJb6u9dA6R5ox3JWGvqqVdhdR2qP1jjZL6D90noV9BkSI
dUaNbYM/3yPUFPEpQl/jnjp8AQREKGrM5lN/4h8C03BpFTqAzCzbKqFa4BGxfveAft6B91fM/T68
YFxwEHIyRUkhoOWmv7/gPBvdIrBA1WDMY53JpuIuhH7KaeAOon/trz4fDm3uvw6oSrJIyUFULEU0
D+4wmQ+YrQxvcRTZMJfOcSIV3Qr3Ayxs90k6Wus+TR4VE3eamvbSwtf8J+AM/YU+AvSQIFyl9Rr9
jqWqpPfyELEDqY8ZdZO+ie/kHn+cREKFtBDr9kG04E031Z0JfQ7hyElNwWrsIhl3GITsyk58dkej
s0Fg7iBKC4tkiKWFlqewzQOc+HCnw0ZcNqsHrcqTV9HFik4eqG5JlGcWSo32pVB2OPaq+r1rFfs2
0UGpJTR5B3GPtgzoFN90kg5oUma8uCHioglSiwLW3U6UtNGtaOXxHcFCvVBdybrRgfNdTkSFEf39
hdgTAuU1toGdgFlwaXL6YWzQrgoBNyAFKSm8ebNxHYBx3gsWbtmKHAA9LbX+UjeJ0wyWAIlqeZ42
HVrDcjHcqInAWT2qxVOGOOB3OQMt4Ea6S7MDsyDk6RVYP0IXrEow4IuorlwHMbV4CbUM2AYa3ntx
hH+qKWg7Z3KJ12dhRndmQ9G0HkjC0FCWTDAo7QXdoCBZnpg8Juv842xl8zBMVrsmYksgKcbH2Tqi
hwWPFlI/1pvmvZLn3dr0862fVveguYQzj9x8XYF5sjUjgKIYK1S3Wkl9lRpgDykOzeu0QqkNtxR3
k/addunBohA67BuDDrLyEHnn1VhXLFANtz2NzhKhI8JFg7uXCbblhSAaytYwM3+vDdXXtC8elbS8
Dmvjx6ChreAN8YMPNoMOlQHRDIRxB+1ggyAxOPXhgu3PCxdj05tLCerohaUZt4D4n4uI7EwuUPKs
EXZZjk0LkQxVJoYL7MAdmhVpEtSXiLbJQk+8S10zaAmCt41cBPaxlEU4R+/MCNJpo20zF02/RVt3
LxDYEYYJZfOWtI5KoyJcDBFiaQDvdkWCIRpGHwNgbV9BNX8Is6m9MlARMcW9GOnVN3nSshihL9ii
17xkXV7brjtKW0QfHulh3nLYbnRSa7MqBnRkqJtZsmnjKAenEzQWCHMAfo34vfHzcD34mP+kpfKg
y0m7QCJ2n/ljDiewRhFFwUg08XsuD1Hbqk8AqZua5GQKQqadkU4NWYhDldgid6wyizOqQMtRk4sl
Sl39LqEZukkBwTsA8OJdABkTT71O2OKtBYLbBRcp4SbsoX2Hv3KJAZOX3MSTWoaaw1bC6AkUlSJF
TgMaxjbrPLh1W4KkWk+2DVBaWxnrycrD8ICspjiFVrTqXBD1eM6kCF+m6RLbK+QLfBxog3CU96Ad
pAtAAKhJKSV2xH62jQI5WYV+0K2zvNhSLH8eMtmwTSFRqajkLM2WWM6H2CBjjINx9DJqwm+5B9Nq
2pps0/RiAJKmujXKyZxkMG9Nw4xsOQzxrwasc4M9grAxaGCtLKl6Rv/Vt2UKfau8RrVFSPCdwNq4
NpBez5RWugxrsXqM/Q7xdld8YTNs98gD9hct+tz2aIkTT0HNvgsF1g4qIRmuwxBNT6xq6WBRGzIH
vmqYpk63zmQ//bio20pOYs8SsIvbp1ttH+zGi2TrLfWNYLsnd5ATYx2cPogagHpBX8BJ/vCeWhtH
vBXmjQjVpYvE8ZyEDR7/BoBt62ajf++SU9d6eNzO16px0rKNcdha0+n4Lr4wrAAx6R7FBn+fbzvK
0dGauMLunGAlrJJi263hSAWb0jFPHbyHW+fhyOrHkUNBqlNa18BaNrSPl+p9/iLvBEoqC3DMtrZi
/XY2576xzB3DPvGIiRI/7NuHgx9EGV4iBopW8ojDvb7DajW2/XVhi2soadnas+MTj3n6de+juMPh
pqfw7i73dSDXSNVQ3Ajw1FXWefEMU/HUs5ye1WejHBxGflIIueiPmAC8dKvRjlbjGRjcXXTnLSM7
WIf/6KJMyVINRVcU+WDqWsAeAtSJ8Caj19Eb61y/C4y3tOZDVvM+GpSOz88/B1HEj3dOyHVJ72RI
hc1O3WF/nL9ggg5LfcETs1XbxwzMHvQtUEbn8ykyTb+/3sxfA0+bxLtH5jZtMUhqjAIdvt8hoRt1
nc9HkI5Pwl9DTN9/N0SvYD0z4pg+r4B+Wzi4oe6kJQ7fS6CSp0Y7uqsBAPr5uOZM491opWQFRkgq
+g92tePT/ddQB0sbjTRNhDzqEttcC9jOYXKJo9zjidt3dGoYFFJNXZF00oWPty8ZQnWMLNVcN8bt
tHOWj+k32OROssHtYhVk+KA46v70zDg6LseCqmuaIlniwd6BOiM99ww30Uq8q1nFbQUOHvFR7HpO
PLNpwf5lDloytaLpPIKb8fEK+5yajqp1AX6y3xoaFGL6MkkCuHtceDef382ju7GFjx+ZJlmtcbB3
oNVOq8BAHCwxxG/QSLBDhOjX+ikavfGPDPm+BlDaiR3r2BozZZqiqkzKTAPz4/WB0A19Rek4fPyz
TLpV4+LEAMce1bsBrIPdQ6pQiM/DPHCKcBcIF8gBLKUKSO8g/h8HOpiLlp6F3iAJidNVbrNSpPbZ
GKotjD1wqVV59/mzko7eN4VyBbdN1YzDQ1sFMCdXOdhW9MiXplNeIY5vtwtHcgynuzy900+Vjr9M
RKg7fw54sKANKgbkXjh0x/EyCLZA/+3ysbRxJl9Vy2lwFympJXGxDXHMAUdd2ETthkOV+uTGLB3b
yAjQEAkTNZ18/WCqGnC0gc+qpDMd6rYechz5H71Hszpb4XThtvgkVWAGwxxdZeHEc5aP3vp3gx/E
hqDzq7QAtcmejQCK9kNceTYaNDuYn5vUxlrMRu3xGk7RwlsBpHNXDaSay9oxtp/PgaMzWzN4KJZh
6OLh5ifqkQQrkM2vs1CFwldZwIqpt9QdHbVTQeLRawbrbSiWJqmKfrBMAwhoReKFxrrK8zXcjDsg
JhefX86JIYyDhYpIXE/bIkqdNLqf1IYU4A+fj3D0tDV/XYVxsERL2aUu36epUzJ7yeiW3ipyqrXl
ZOvUKU5sp8cnqcFEgJNNPctQPm5tUWsoiAoYHE67dNtdjGfSBZqmS+ncX50KZo8uzndDHSxOZLNL
yO2tuUY/NE7vVHcn6CcejzT9uYcnkflujIMzTxK1SYWrNdbIgmN0udCXACktW13I3/Q12e06Dlcn
ntepIacV8C5eQXJfwlKAlabJSxjeO/MJwty0uqCUrUfu46mM5NgR+P4aD/aVOAaFM7bsqnEsovgp
P+PhvU5CwrOmuBwyvObayPn8Io9Oe8OkgU4ZWacI+fEaa2DOJnKF5lqkl5IUeF2I9ucjHN0nfo0g
HSysIekAXBRkHmj7oQdzb4jXAVKp+HJ+Ps7xSfjnlczr4d3TwibWk+FeuOvQhY5kwLvbxQAbPx/k
6KqyJEtHNRwxqrki/35OiHrQ9qNXh45hPddjtJNcHQ3E2IF1DNEbLYEosf2J14CXyOgFp4aXj6wC
6vqSTFmAqvzhuQtUSICuTQgdb2vskXehnSyNe2mJpBv6Vvi/nVoDpwY8WNp+h8BtaZAhgNXFD3Ie
ULxFdnMZ63bquMOJ2XJ0nb+/woN1HnQomKPfjFnZeU9IHQybqQ7g7aeD3R84zf/Jons/4MEqL+qA
Nn4ku2uxfcZ+0us3Y/YHVA1qx+vRPP8n8+fdAzxY4pRa4GZDblmrFO222c63o6Xu2WhK/J0iw7G1
9/7aDmIFmjv4j8AXcLolNUtbWpTY0YvVUgsf+w3mKmuMWANzWabP3sl079hm9n7sg52lHKPRdZvU
guu7bSZrbyQUmuQyjP5I6ytBvz1xY49t1n8Oh9rIwTYTYjCRSwETteK4q6/GTbJEZHOBdfUC0Sv7
1JF39DB/P97BYe62mh5YuS6sE4rDW8WGIjjVy/bIvdlV/RU/83+0MnQaNGSc8Bho6304johPwF/i
+7KmE6I7ox2/SBthWdmKYXt/K2Gf1vbhkUvj788Bp73h3Y7qtehT53nuIn8kLCMUuSFRfv7UTo0w
PdR3IzTGVN6uWOyYIS3i9kH2rj4f4Ph28u4apr/g3Qiww4U+GZgW+vm8AoxLLIlW2vm0g/XJ1enk
4NQlHexfZqOaAaxNalKAyVtMw6SkPnEKnBriYMdK4CtjVq0x20rC/Sba1Gn3f71vB/uUJ3R56Wqs
XvXc6M7M3biNbXNLVoWPzqJI1qfzieNH67tHdbBZRUHhy7Tf2Igd3cmTtWJnTnqWbOfRms2JiTFd
wGeT+2B7Cr0y8yzqlYTHePva3Y38vef/JJjMD1VedmtkwfLl6QlyYmDtYKMK+loKtEFhVVnyRg/R
HbAIaYXQgWmE1uiJA/zEXNEONg0UmK0gs2gBRt6dlr4m6okVfHwf/PXUtINNggao1xEnvRX1orNg
N1xNaQai+n+nWXF0lzclTQHHiFz+IRghLnMAUaExPTU2XRojydLdxD/HO53YSNNq/cssMc0JnIHq
NGiLj9vHJMShdxJX165xDKCRSs7W4jxJpWEqk4rU/JbeOj1V+j017MEKl9RQdxGGSR01iDeSajlD
moILzdcnFsH09D+7vINVnhqccAAVp9p2uo3Oxs14gZPBEqWnk32mo5dkkd3IFPisv4AchEIyxCyj
zZN439Rk64PsUMeTKdvR6f5rlMNyG4gAwBFa5DnVSlq72Crix5guMsda9lOMvEfuOj8/dTIfibII
OKaQnNaiQTns4ySB02dCWvZSbAGhvYNUVSQN2+YndXj+3z+vDyMdbJFhpsoD4qap0+lEj+J5aAtL
T7ItJ96Im1OXdeReMpglAi+Sgf4c5hpKMLphi/smng/tWZNK96Uen9o9jo4B+kmjei7Kmn6wPQ2y
Biql0TynGbZvMWqEPwXlPPgLGCOskSc83Xo7Mus1keuReVjM8MPyXUk5SQiw1HJyUUVdGbRKIzwD
kbo2tcwRwytFFxdVmiyVXj4fIAL+74/vD8MfPMQCwkbpl2HgmA3WlPGrae4+nybHb+qv6zs42gD4
J6pS4XeVFueGby5TmH2fj3Cs/quJdGx11ZAlQz/ESGWZaxpNVrIh5kuqzWtYLf08G/trmO8LU/sb
idqRg/PDmAebogc8ZIxjNkWxiBZqNyHInmQJEzf5aYxP5aFH1/S7CzxY06HSu0FY6e66Vl4N61q2
4kUiX6XJzYkbeeqiDiaDWbrYKmlB6gjSglccAtZQHb7GLoF9v5IX8tfkKn+otuXJ+u2xk/vD/TyY
Jh1q5pUe6UCtARkMF8USlhwwgylfOr39HztJGY0Kk6hbFM0Pm39WaqUSVHryekdBPJ6T1Gfz+nmS
IrTl2eICadPCOXGDjy52wgW0S1SFCXtwlXJW02qqUt+xNmgbE5+8QSkg0JzOCY9EJ5o4uXdQ5TUo
Eh9MmmhEEa+PA88RHYBTqxQBe0dYjU5GTkiPKV2ebKmeGvFg+jQ1kM2gKSfwxASaQKcjWEEyJL1x
Iaz9nZLCFM8dhAwfrvHgflo9AuBSMsM1/sGsOfr0VEUB4MZWYx4WsUMMTfTOJeetVtPSCFa+nT4r
juAkFCxPbWpT5P2XS3s32LSvvssVwbLmYqmEPD6k3gx9E6jDeeC+xMOwGMtkkQuOGfjrpP3x+RSd
ntFnwx7EmLlZEeX5DFvGl2m3q+PkepBGR2o2bnHpVWefj3YkDtNEVqIma5y7BO4fLzJwGxHLGxK7
WIdTrgr3VZc8dJK7/XyYCQX916v6Nc5h2Ze+Z2JaCF+tkbLexdtqgyTvBWr0G+kaZ4ViMUVk0tJb
xqv6Hv2oxelz/sSVHhaEJQSHMc2B9TAkGKOemZUzSqfil6Pr791VTnfh3ZQpPLElliistSDa6PMr
e8T/APIYy9H9+veil6OH+7sRp7/o3YjYJ44D8mUJ4oPyvhKQkx7VUwvh1BgHC0HT3S5ocoqURWyr
jrepjOVUaJbRzZtrhl5zdrrFe/w8endlB+ugUHP0b1zuJbjHdCvZTQjYc4U1nCOhpf71n9Xw3q+F
Gfrz7l6qSPZinEJ/ZUp/grP/tMjecteT28upu3pwOni+G+P33hO/VNqTW6UvgSG1i7aluOZjXGuH
lnaZK90NkcdKV1N7qMCbZ4W+UwZ5XIcRLOfP1+jxKO7dHT84PQScBNAr545PEcBlv31L3sFxkwH+
nRjg+B1QdBJqUyfuPrgDhtiPsilD7uqW0lpfxnaFuM2WmtIqsyNE4++RG3s+cY3H96FfYx5cowQV
TYtzrlF1hpXik1yY2+yFtiElrG48HQOcusaD/dXrZDoKKPGs39KZCkPvXbR0RTsGm0BkvPF3pnF3
4iJPDGoe1JQS15f7qCWjEXfWwke7fDeVKdC4ijadrSzH83DXKqc6skfPZu3PO2tO33+3etJiADyD
1w5AhP91ZHXqAg/22b5RJ63gNmTmtLa69Jd1e2VulfN+WW2HehmuLNtvTxxhx2rHbA9ULKC+QAVR
DzaksMWcOY0bAWJlaheKU+qbqIlxgnEwJoKC8CKa303FCaR4FWDyGcen/oDjc/fXH3CQ8cBnxyNd
x5Zm2p+0/a8IfaqtnUr3j9VfP1zuweocE/BRejUDHafa2n92w/9P2nUtN64r2y9iFXN4ZZRky9nj
8MKadJkzCYavvwv2njEFcwuz5zyrSk0A3Y1Gh7Wk4996Xp12zyDesjC2cKo7piQZKpkxHEk9D83j
0awhdTx/kjWkJvcpwFoJo8q1UtR5lMHoMyMlH2NKJMIICTADHdnyDE0H4McXNQyWonQ5JrkZGayE
MsoTEatN5hIpw979R2P1o+kuxM32ilMfxJ3Ma0fcjCPpzun0mQMCy9NlAgLXUAoZEkMJSDpAk4kB
Zm4C2wDYYdK9WTycX+GmSa7EMSZpYPAeY0V40Cnl0TCuBELs8wK27Q+I1LQDXkWOgVHISu0nawSz
DuK22TaH+hpMSwDdLewW/MMYhc+E5FBnP1U9cYgY72JFoxy7nGTKZhSJ/kATGTCT3pWnu1pOGqDa
KjUGrNyMYZP7Nj2qEq+is217KymMpZdGp5TEmuK3m3HaAx5oP1+D2u447qzd+W19y6mx5gCAPl1X
Rd2ASTMr6mIF3MhEioO8WTCwgblRJQTlEcZxpS7xyhi4cgqm0imzE7gMgZv1bRoVf1rAllhHpY9n
mo3hbLCFpR6w29GuaewncEEpI0i3F8lLkNntsvxiUC3frMuLIS+8xkoPEniFQ6U4zJa4awc07BWd
N5uD12GWw0tT42bIAPcQW0chQc14SC+qJNlpoL1pciQ5xXxnGIqrZiEm4mQXGNIeoCDcgUjfQ4mA
SynxJUG90Mb2CoDQx3QcHkLZelW08XKoph7ZROFiUUA8c34zN0Oo9WYyBzermtBhXK0C1Lz8HGOW
Ami/uepjpuQGs+yY7K4KsJBFh5REFyQFzYJUPPUY2QO+sgu24795j6w/hzEZExkQDGuOcdC7o0f1
aLpQjnazNy/KwJU499OWB5BA5qZialE3DbYNOR3CbDYlJJCIJQDI8Snh9v1tZeGQfkb2ho5Foin4
1PjEcUIuv1ARMPZAC7+tMLFmwhe09ev5Y9wy8rUcJkg0CPgNzcYqQSEpO0ZrAMjiOrQ4L++t7ZIl
DajzSHTDRzN3HhCeqzwdkTkxM/SJDsAxUv9mGSsJ9AtWF10yAa4VZMyooJZfQtPVpSdJ8f9ip1Yi
GOehtiQSymoM/VlHd+s8OqN8WasDz6y2bs/1XjFmVfZpmA8yAtrOA5ASkloy+up3A2JZxUsPAKHn
GTLvcBhNkydhwmgzkgXG5I/Awc27n+c3Ttq6ntdLYnTMLGMyhyUeBqRxgeDyRT3SJo7O6TA36qCm
CEqmYHRFF5lQfpMT/XzW56+F0xBppRntMGvtBERBgH2AKd0UMs2brdADx/cIINxctqdJ4qj7pk1J
yIRqsiLS2fFTkfUEWOfSwo7q6kW73MvSz1APzu/p9qF9iGBCkDACNnesdGlgos5HmqvGejkvgLcG
xmSBRZ0AmA4mi/ZF5AkAfuuZoC86L2TTya02irHarItKvSOwWt2iLNReL34rMWbXjrzLgbddjO1q
9SzOpEDx/P0R1QFb67VyCme+nrweL6prASiJ7vnFbUY2QAD5rQaMJfdJ15iR/HevxG0t/5DFGLHa
JVGa9jiuDt3wswfU5uaiR6+1ilRDmjmqK4Se5EzA6uIXFXmby5h3Gv1qdwM3mgMoSkCoYiABDTO0
UwBRASJ+qbw8v7mb6inLIjK5eEd9ms6R6zi2KtKUgdW1X4S0OIqJuKtNXo/H5tI+xLCpXHCRaYKY
dVUwSKULUD8gHf2Nna0kML7CmrW8AsBdFCh1/CVrCYBqvguRzGm+3DS0lRTGXXQkTsJ+qctgTmQb
3JAjGH2nuzFd/EoA+Oj5s9l8vWBc5dfhsE/cBVDuTaUYuMJyt3f1Q/pMx1Qyp24x0NoeYi/0OBLp
939y8iuJ9BxXTh7wN5oaNQMKepEnYkZxuJ12bXVIMAZTAgvC5U2A8PSC8ScgvkBbOZifAjJ0T2lC
7vIQAK3/46IY/7FM5dDUegjvmNmY+fe7IExdE21ok1dHdhv8ReuNtj42xofUatTVZSEBcyNNDhhW
BA4EAJobmeP0uerB+AtVJmOCYkwUJDEq6JNbeDKQmnbGo44sSDr/beluvTQmCAiNVCUi0H6BSrCf
nclFNRSt1WV6UA5TwG9046iHzCYl+3SKAeaJFcoPCvnS6PvzqqFuunvoNJqKDBPVVuaoykzSZoFY
KBhMRubJOWbq+rl8ajHn7NZhGoEXcLxMQsWxojFxQTsLQPYU+Fa5DPBhALb1k/oqIQNul3IN7MEk
yGOLQqRJlwaM19bk5wSZFCArT43dTi2QaODZ8+m2sOanOtSPI/D8SdRUziCGCbAi5n1XkyCcRgCS
LOhyLn5KUvMDlK6vihDd18j6R/r0OJa9Ys+1/kMmwGzTmnLXosTJU6/tzQdJNXqNgDzB5i6HBWy1
vd6CYPxy9Mhe2gF7sRbt78rt4M6XuCWEHc/j8UQylloJgOlNQxN1zMQECEdidwrHw2078I9FMQeO
eX0gVI3oFlJyoBIkz5P4NZHApoZn4XnV2qxFAXbh9/Yx1injHRjGivXeG/Ff85ObSYS1NNYwI23q
QMwUBQ04NTH0AIGo4hPjAf1BAZByQ/cPWge2b4vfS2T7UJsyBVqNqUSB0R7oRHvy5g1y6g3+ZGiS
ox1sI+qQGmIcTujDMIG6r8dXCfmLRN1qE9lG1DjRidnIMtbT32rLS9pe9tPz/6YWGvMeAF2ebJbA
HA7UINk1y4GGeNYj7SXvCaZhuP2MvE2jv69udAko/eGSo1c4aTqgqlyBiIWn6TwRzCWekCo1rAFW
S/tyABYKkmIEKZF0SRu9MWEOBlu35g1b/svt96F8jK8wQ8hcgAqNThkwiZf3tNfbcGZ/mR4Rmjn8
aZTN/qO1ejC+Q5KVcCEghEKGFWAf4rXqUYmKhvJybwCdwtrX3+uA64d5VsY4EoylzBmm+OEUXckH
Dro+uCH2V0NNu1b8hNtmu30nfmws40osORHDJoW8RgFjrHy0tPIV8KH7WJFdDLrztIcq/OeQ87c4
nbnjCSjoLFK8dXVFu3RCV1fl0GbOq9lvbYyaHiT15n+zQbZldJJSeUSLcYSGLjrXSoNqHVM3ivMn
LV0c69Dp8a4M0NJGwTRaCNPa2bFM1SVJytlDzqWmMz5F6StwEOciTEEG7WtSgnLOuAahu58ZSuye
3zyqbZ+OSwFLNzjvMBjMvknA/jJbY4SMrZQ2YIjNruq6c/q59ZsJzA1y7fXzwMlJbiokevWBTwZ+
VUAgn+4g+GsIXq9xAlaWwlbI06D4mdh7QwjqSsP/m+V9yGJOq+5DwACnM+6Y5ViC79Zq70r1sShf
Y9C18tK52zHCamXMwYHZb7CECTw+sXZntq+j9ApU0d2S5AdjVp0G2NTtBMK0fnEMHRjWZe+cX+2m
bq7k099XuglcYRBbCBoqU/MkAaoZ2EEd4NjOC6Hu/7PGfGwpcz0sgCZdZrC3BmOqOpr4VI2NY6oZ
R4rE0xLmPgiTRcvkGbfQr2mc+vv7NI60M93/Mo3DWx9zLWTDXCZIUCXBAmhh5CtBAgt2xOFver5h
dr+tgLkGDKDrdkOHJ0ZciUFqpft40R/OnxT17OdOivH8JAdrVZxieHyS/k/SfyAccmqU7JrsQobl
1SDsAWPUeZGbrutjVey0Rd1UhGQ1Ti1qZ1uab4zsGk2U4DPj1Uc5qm4xTkSKk0kG91odEJQA08jt
wsw7v5TtPOVqLYzvMIxYatBDAz8150BaA12JLauhAgoRJfaUIom8iTS5B5r7yGsTqbCLurmaqzLn
mQJdy5lzZMcurC7PtQgo1EEsoU5gXdAZD6IDGQytQx4v27F9IdBnDkpsn8FdwRmZZIOGEU+Ax7v1
lNr1BUIjs3LBdhXHvBD9X1zmb3Hsm0PWrEQSazwCpPvRafeFF/v5NwDzIT/1BylZ6oA/7+SHNEZr
BBILhgqyxoCg6dUVFHnyWnlsLkGTdmEpDTDJ6rx1UTbZtXFykVfppVAXA1ADswJFkY4TuGx7mo+v
YRRM0EupQTk7DlS9ekRPwbMyoVIOCpqv5zV521Y+5DDXUqOrIbHAkBVUVgFENNEXefngf7GVDxHs
zQM8VUvouiRI2wQUneVVOpY5uEilQ9TW+6ImL0VfHvXW/JJXy9Og9h3HWnl7SX9fXX0t6KA0QoQ4
6EizqxPyHTS9O0mQXs5vJU8Mcyt1dUoWwF8lQdf60fxiqAXaJRL3vJDN81JlXcdIt6FgmuZ0LWCn
M6tCRvyn9v4MqghwE3B2a/u8ViKY2ydqpM4ERx0FOvyvnXq81TC3UDy3UzfQgUlQuIO4BlRn6cwp
LG57kY/lsIlFILtmIJZEUD75s4cnq7QDjI6LkqbqF67l6iLnmuMKZBxJ2TbJXA1IlaT7aKeJbhOY
bucuYBneAWTUHWregW16rtUKGV+xqGWeFT2ofbuDGfwac6UNchFeOX/Qjqdwjk1mnEZbTYDYB96I
D9rTu8FKWrcDUQuIVyrwq4bC4C59WyGxV2noKsg74O2LlyAduSkF/bJd6mORx8EyKU8mvJyN3NnX
OJO9qK/v5YjSuoDstpgOA3gKwYw1gOmqqa/VqQATeQ12rBrUz05rNj+7Or8CyfChqpbCTqvhR17k
nhXPd2JefJ1BdmH3pL6ctOggZ9YjkHt/DgRYsaOEbgflCXnQQzzmh1QaL5uk/1lE4UEZDRX0LtPs
xUt+6OpBtkmV76scTO9Js0ti87mgI3J4x3b2IkeqT5DpdStiXIEII8ij3lsi+bnW08MC+6nU7LKt
sxcExZNtjmRn0XsTXaJXWZd/7ROx3tVWHoMNAdQiI0GCsjniAfQg9cqzEAlIFyXGD4xC9U7Rlveg
8bnOWxB0qsas++DzeaxH49ZMFdE2xulV6KsfCEguJ330coOE4NQFlIDQ519B845Ksa5nfp3lsgd+
ouNCjMYeZJTzzdj8YWXKA1qTAiXudqpg3FTwMU5TDvZUgmojo2zQeoPNagVbmxBim4NPUvMhN+cj
Kayv4PpoHK1W9vEcPhpjD4rv7jbSxQeMzPtTX1FyxxIFzr4u3TYDk0s5h4qrWBnxwb6zP+8ft60P
4z+SCFR2HVh9pw4yU8Q0LEC+8dYr+l8nzDdd/koYY3kEINpW/4ZaAh/WiAdjeATSMs++6b98ikxW
UhhzUyuxD+Nyxhzvot8VAGCy0X7sELPwyWLsiUQOU6lfZPV43RXtQ57Pd3JtcKqhmya/+gb6++oO
HQoUTRqR9jYY13IHfhOQ1/zFySlonUT7pmWYuClPRQitBb5zjGQjtzh7xa4KiK0sNk0sKt68A9Y9
R97W4a3lMfe1hVZCazLFOADzrfmqHzAg7VtOtC8oFLiNyv9Vgky6ovOOk2oge5xrucwV3iaZTKwR
66RzDe/dm8tVs/+T7s3NzKkpK6B2APiUge7p0z2VRqUE02GYBdq15PcP7yC04vfRlbw2iFwujNyG
qgLczzSR48Povszmb4yilDoMHVG4wfdO7cxZAjol+kcX0UYe4EQaY35GUeWm1QKO7FceYGk9Wjzv
r2MMIOn6nqDh/49gOTZ0R8dEuKqoBgAN0Qh/uq9m2QtxLEzgqakflvYprEewy/Hyb1tZ6BMpjIaO
eq7OoMkV/OU63QMo1lt0TIcQZ3bHfXloA+tFv6o5ZvgWDzHqeSKUUU+5QtuuIcxQGUDndbrdPgxB
ddfZqR9i+GZ0TWQJ/O5y+do7iTvsNI78jSwBwJkBlqmDsAS8Gox4aWjGxdTiHKRDka1Zr5UOeO1C
tmfwG553ANRlfVqogql+wCNJsv4WB69cGnDxzUnK1CxQl84pxRIiMs5ieCIYBZ0A919MppIFifKi
gBREXjr7/CI2FREw6BqY4FUoJKMihpSqVRRNmt+D8DE3QaI+oBySfj8vZetW1ZEH/i2GORVzycSh
S5scncIiIIsBp4hEuriffd2Pb3lphrfZg08ns5LGvEBKGH2ctUYWmK/PPbDAgNnvgHLtugjaXTba
5Q4cnUG5WzCx4Gd+0TnAHOIoB/cbmKeJoVS6gS4m8O+iN7q/6ZzwxnS1i7y0kWBxkDTzWohN8Iag
yI7DU8N5t2yqDrw2uiEpguDbiay0U5PQRtXnQuiPIgi1ogkYo3n0fP5YN2Ro8urhQH9fybA6JGwl
vQfYIpjWwNzshIQjYbtYvRLBOMocYaeIsYLt0vhg784vaMMaThbEWEPWR6AJ71DP0pLHar41usuS
2xdJr0xGOU9kMKagp4M0FQZKg/qRVt8BOfgLI+wfyEGeOWynu1d7yJiD2BC5KijsCRjp9u/MAzTd
jXmBAM7rHXxq7AE+xQM73N5OHRxEwKsBNixzeBWZk1aL8LCMQ+EoZ4hSzNwfS5mT66Km9HlHP8Qw
p1bP2lQAgB0wlbXglrqnaaM3FIeoB1YzLnQtA7nGw3lF2Rw4x5jQ76UxpyhoaRclGc2jAHxB1O3O
Nr5pl9mtcUHwanLkhyaxmwdccdjURfbne/BE+tnT+a/4l5P9+ArmZFvVIHFuxCVYUkwhqMHTbudq
UXtLOk27zEhbYLiaL5aOlqJFMn2SDDug996Dr/xGzU3QYGlNtB+FKLsGOkzkg8CE44W2ogFo+8cX
Mm5w7hEP9AqyJwLwowEZYaNYi/5fBFnGTgKEYdpf1eiSDcHK5T/y++u2/YeG6V+QipkYSGGec0PT
gbUmbREsH95QkF+Xbz3QTsD57CoH2Y0PWu/KasA5l40wFogHvx+RLNB7PalNXCgyELVuSWXTNkJk
L2cbiQ2vcJN73jDlRsyzFsdWRjRN6sByjub3QRNss3zBcdhSndqVtXDaXjYk6crqVqHObeXxp6xY
Yq0CSw+owXayXP6II6214dE0MIEmHLveIsPQwXaAqAQvEMv4VHzHe1UEedR7KCk7Esjo/Sze0z4Y
/X50SyD2eYJLlHvu9Dw1X8alnEhmAq9+sZYwmswskAMJFjz5YaDsaD/thOBZ3/fe5OVezIW23jJo
nU6oaipVn0/TcnUMjEpR6PJAu9eD5A6a8xplAFmnSAiaU95qjnTAcPeB11y7hfNO1dW0AHcHBk12
9mmWEkxQWHqGJE55pff9VV6Q71Fc3hLBCoo4Rd4t1m1d7w5xuTyGmv5FlrLKEZdqcmQp/SoXZmDE
y422KAEgB3c9KsQ7I0Jto6+VL2VZEfBKCQGcFefK3jqp9YczLnDpkrjKBDMP9IyC98p9tuvEzq5r
JShkixPVbak/mj8pOh8FF/r0PBXATosRNJBUdd+NHm4+qp0OOUhQiXIk0c9mFNAAlDpCclnBLBr7
QMRwaN5ZfYeWKIwHtaCPq4zRHrMcw5DWLongRxbu8MSG1wLYK2Y1QU8BeiR2ZKxARmjIqjf4m9mr
Km9AeDD47dfIsSZcZDyv9dbJ/2mNK3lM+Bh3Voy2ZAXP7zD8GcbJVSQUNwAaC1K9tONofM6nfDfK
EbC8ZY7WbBUpTtbKhCZSl6G7cy4SeOh2r+xApe4sDuhXD5Te4PxtsBGenIhiwpMl6iLwEeYQFbR7
uqfJHpDuu78J807kUEtZ+Wa1zhsBNG9g8MEQCtgglMQ2BtC9emgeRAnBeK013yrcDi8h8O0sL+dX
uZUqOhHPGGJXmUoZhRVa5/+Ja0/BofjV5I3oEmT2mECnrCCf8T0yCy3f8gL1McoHDDK16XOb8y7y
jWAdLCBo0adUEBL4b073tBdjE/jrIAIRwTLoVfrcemol3xFRytFelOu2ULbXI17ptoIZePBS3Ito
ZmxkY7zrZpPXKLzhfpDUgO8BDQD60FmnkFpgMW0r4G+pxT1JZDQWAlFQiZwR/M2c09xIMp6IYpSW
zmxrk4mObgptqTtdQJ5Q0AN3RHyrca75LVe3XhWjt+lCBL0DXZPfm7qTFpUTpv5UHdsJqPrFbOs1
x/a37HEtj1HULLJCQwC6NTBaADYEe6Tgu/KO9/jZPCwTTGEUux+QYkzkWxpqa47tiESUWf5fp1V7
I0lLsDmAfHxOfp4/ro1LEGqBYV8oKcajFSbKrdDtHw0SQN9U/QpPMdvSgzG6aLRvUavuz4vaePOf
iGIiI12ZuzDUuyLQhfquslDKaSsO1sumCMoDbIi6pAPB79ToMFEumeYEoCR0SdlgPwx5eNNbRwOX
8UsAy76S12k7pCAC95W5Ocxi7YJeCHzjmQfeF/8vtgszqSAWNRVJYtdSiEQBNAd4UdJIc9rwJcPw
+nkJW6O+hvIhgl0NSG+tsjaQM2/dIbdlb9kp8WhXy7NRudOtdZy8cQ8AEMNu0LeXPvSolNccP7l5
YqtPYPRvaUmSmFkBePo+cYr4u57ecRa55Y/Wi2TUDsk+4MNWHYX/+QXhQjkqURbg8vxt3mRrWYzT
l8iQ50YLWZ1HhIMGjG6g+9tVB24j0ZUym58o2VRIUGiDGwzoA58o1sIRPBt5Jxu+aMbHauy/oP6/
E5MRyfo8/fI3W4lnvkGRdjHIxJiXJPSC1tR4Lf6DfK47y+7Pkc83VQPIrcjHW+CcZqtyRQG6zZCS
i1KEqmT3z6QqkGk+EKq4k6qb0Z2yEkr3exUKWTHmtJUByB60BeWD0bT8A2qGzaMDMzqqAIbyuckZ
zOEpHCJEpWrsLGXlpL2vlzd643GObUsQJcYDoClAHQx2/ixJpnquc8DkzQCsB7sGCrXO5Gs+5f+9
pZdYvCvIHwAYb4VZa7nMdSkMBSCEexTEFTEC7eVRQscBd7Z+q0BgIE+BNyhoBnUQtJ6emDnqfd50
v/mj3vvsaQ8K+N344FNbIYeOEhFSQriaUS0+lSY3pVbNDZhDpUKb3SGyXooyu40bxRNK1Dajxe3p
RINqYayMgFu0Vix7SMNbNH95iqk99pls4MKon7Kojn1kOHlvoy2rWX8gY6ORVI3lkIJfL5/8lrY8
pN/Oq9PWqa4EsBhuYdKC3cNcBL8tb4sOZBWWJwqqe17IlsrqCl7nKnjb0PFJP2Jlhq1szBGKygVg
rhdvRC8IhqJdU38YB06aUaXun31KriWxBg9CazMlneBHOnqI0E7buOix+ZqMylPVAtS+NH4myXDs
DVDoVWZ9T3TpQp4rzAfA1+o5SNi14qoZzKPaxeiUUX0JJ13W2n0NYvtalQJ0JHnxEEInqvwFcZg/
9PUxrKtjEU03iSXtRmI6Q1EmdqbIu9JKLxOluKjb0U9nDHJ0RHGE0niKCjloxjGzrbLknOim09MV
Q1ORl5AAJMeYEEYR6kFqQT5CBrveq164FzqbJo6mgP/42rwk19KoBq/ONi7rdpoHtLKHxyiBY192
aHsAyOoh+4FSgptzCZQ3lUkVkQY0UKv8lHtRhaklKpjlgymVUyeKiAuKL9lpOoQccZrxEjCbYRWu
rd/ymIhjTmttTCcpCtAoifFl1ZHnBwrtr9uFFUgOMGQdyyWlYzbIQfLsfyugXwtnznLQdPDcN6ic
oEfLVaXrygAyVXtLQPCYps/nrXTTFawWypykJUqx1upw8IBOWXSvsf5PLjkitrVlJYPxBE1TiWVn
TAADUQtnMIb7VhP2YUN2ciF5eafsynnw48LwSyXWXEHKA6EzfJn0PE4z3mIZR6HVqWEsIkAsisW4
6ksjUGvhGj0CP8/vKfXPn/zRar3Mm7YV4qlPrSEK5KHZGWF822XtN6Itkl+J07GS0sPQAPsn6UEl
fV4yz0yYqy1bkrbSFmAd9mPyaCJzUWXlLpvMfTTykHt5ophLCp6vTuQFE/5JmDdOb9WXgqBdlGp+
kZHq/vyyOOfGlji6tJtKqQULkaTUniqktmJdLQavar8Zhqzsju3+C2XBSms0KvrzLSUaINfLLu2c
xKGY6vXkcHmBOHpiMU7G6AHGLS4Ai/xFCg+8SFqjbQcQfldO5oBtpvUpqip44flefDPM+FBTdvoj
S0mmLx0t0JIDyRoguPKGdj6dG20dUxGzAjgBvU5sOw4mJ5V00VC/z4qrrrjLytsw5iANfVoEI4LR
+BmQTDXRxSawhvvByGzUHDk2xVsEq+hpZbUKwByCKtUOtfRUK91BLDmji5/T4afrYMdVGpJZtVZG
cRBmqtPTIopWCd8qLXaXOhLsLNWOSQaN0I2HFkkz57yBbe4iSI4QRYGZ02S5juq0JyCTQVtCuzS+
gK52KeX4xM+1WLrADxHsAoUJ/BnAbsQcBXKKhRd52tUUAYoMjPb7+DDY5XdeM9rnehpEYswBAQNg
/XSLXVVLOarzvqvfkN3ID/jfGpPRhk/qXepjCLYFYnELcAdX2BecmPTznXcqm12uGmc9gNB6KjsM
DAJUqMqZbwCI4WJYDu0ArsEBaPocATISmTRM2+jTuPR1/TZdXyAkUxVA14DL8mLeNTzOEmpWJ1cc
I4x1XWWnWflU1kGzKC/VkrqiOP0U4/JgLMPDSOaHgfTeeR395C0ZkUxUpLRTCtZkq8H6PjK3hd/t
zov5fAswcpiIKNTVYdLQJx2k4REzeYWdHQSvc7X8fnZRv+dmnD5dpIw86n9WsTSaNdQmaqM60Lpj
vaQXqv7dBNjhbEWcDaR/dO7MmOgHwweKFlIFMatANo/15KUiR+15a2Ein3rUxnno4Stn0jpNntlL
H9m9SRx94c3x8tSBcfxau1SjlTUxivTtvvQLsFsLQR9wL+lPuUfmeBj3L3VzqopdU68arilcbngx
7jpOf8WWF175KxbhwDITEaBJSh0UQ+9n3bMSCZxULU+52aaKJC36Yi7jNsBgjNc+FF4R1F53SUHj
Ii5AxKbPNxTA74tAVtYU9lE61JoydSM0bsQbCoBGzpjdkN14Q6HU+xY9Z+g2nTib+C9LtHCZGWCM
19kyvdboQmeq47sfXPbTRTYeOvjdFvm/3MlHjrxNlVcVCSirqBSi3/LUfMMoTos0MuugMi8MZDZT
g9hxjEzgwBmi2L5SPiSxV8ooYOYfoKjvV4qAsX900UpXvQck8/crhXeJcZbG4ugAFLufLXOqA8X8
lqZPMkaqpC4FPDavD3n7pl4tjblORFWuSqLhzGi/LPkhvua0VdGjpLOW5ahvcO0AKvuDe3rTvJHK
QFrBwvmxwN9osKiUvEBNhIKmvM9TzNfVX85TUFeyksW4rEKcapnEMkbLfQWwzW8HGH+jSLMpUMSA
RMOLCTYdykogo5tZjqeoMWJxHarRSfNsgaCQc1tu7h9KdWhSQbvKJ5bwAYNUXZ7BZ1H03GLXOdNu
uqUg0OOOhwG9bdkrWczNXM1kjmsd+9fjrPLUpuXbzu0Llw5j5kC04ixuS/8tZNOA+2ZQakImotL1
eArTXIU8oC2J9VeAmTtjZdpSxIXoowrO3s1rUYwBLIoiYCIQpkahkZrDtBPUf5xW7YR8p7UVCqzF
MbFUn7WVSSIR4VurXRRTHoRdemzB23peO7bFmOhpUwGbZ76Z/Sq0acIwn41Yr4PJ/FpN+zn/qnZP
50VsqbiFnrVfIhibmuVYC6sZOgEiKrearkxt4mjBVqCxlsAYEUD551lSIQGvXMdsX4bqMU+PSvk8
1C9C9TWbeJHNttr9XhI7cxyZc0/AMFcHMUYvJwDc5TVm2KB3g8J7ddJzZtTOAH+5qYuYmQNkDrO2
FlUMPa2tKqgrzOskMF8KeEn5B4EM2WJEh5fa3LrEYEsSKlmYE0IjGxMhkj7qBwyENG+evurAIJP6
xXG6o15wjO35GxeqdMNDnUhkNEQcMtAH5Di/zMJbrAr3liEcl1Gz00W+QD+mDs/Ymm4poWXRLHez
tkQcDZI2VOjkE5htnpJRy5cxpE6S5pKBg7RXf9Kdblygczl4g+56h86E5I/cDecsnw0qzUKS20aD
qbeAKf5vA4MbiotlYuJERt8GJjGpO1iZ+7AIZScCdCMY0X4spfdD+whIfTuKas6Gbhj9iSD6IStB
bVoVdU4gqBA6Z9CIJ3FbMDdc14kIRk/jFk/NrkdYJxXlVUfyZy1BJ2vLwwnmrYRRzjgHRNY4SQgJ
lidreGyru/PukXckjOYBo3pslGKB8yI/RwD7JeqdDjoATKBwjoTuxydP8nH2inh6JBa6doSltWBl
IlpdlFdVnYAi+JKll5MkcWRtpTrWh8N2PGmdXA1wMO9BB9Xp6WK+1g5/FHRwTkiRTxeWYC4fHivE
kxnAHLvSD12QlqSISSuMMyB9JDU26gmcdzRH+9jJW61AXAo6FahF19ipHtlzM9pd/O28cvDOjC59
ZUaJhFrINOOiEUzJyWUNwU2GHrwgnY4W8h7nhX1uMse4qyibgP7RTMSLbLp5HPF4GQSsSchrZ6mq
e1Km8MP1FekGVw7R8Bt2vjUKNrhrLodcu5KX7FYh1kFftKASEeXFhheBsE6bm12BGocuRD8rRfuG
GOMyV9Fd1y0656O3z+Hjm5kdahKkLElkIIDRv7T1RWvdyEiUn9+Yf9HmDyGs2yy03Ixj7f12+KXN
7zwqPL3aVuYPUYzjXNpBM0cR0boRF76pdnYn8d5yvC1jHKfWNkMzhFhNMhe2mYBhIv6GBjXOpm2r
7sdCGL8ZmUlXGTHcjSg8oYHBbB+lJrczS7Gl4eH8+dC/+uzZPkQxLpQMohYnGQ3HOtNJQFsktj8S
UbkOa0xzdo8VN7N1/pAwrnpqlnqtznoEfI+gKywnjE17srzzS/o8wHZii2CcOxWxJGRpqwJrKor4
uVea4zzkiS3FzbexSnLbCkW7aZIrpZofK4wboGYbDKnijhXY4drUAbL9XjPJc52XL4mp3i/5sF+U
8EbIxNfZ4k34ndcoXZRPP1aKidADewRGKP2I8zuS9Zgs52RxOEYI0uhTIXkhhNoSnoRJ76xYaILm
yDqvu6ClOxVVGwme4ybuZHBwzVXiLjFw1+TXrK6BjuKfP+ntyPOX8oIj7lSWMKVhFQ2IPCt5sJH+
tZPiJh9/EBOViOhLbJoOFxlz65m+cvQIBU9l6qOVF1oBD0AjTjzTh6DfIQHX4pmeepHPRXQ8b6B4
ypzK60xllPFEQ4wzjzaZ0V7TJXY1+QQJbicrea6Huz7G92QjiRRRQWioBv3e6O9TN3anO/SGOUmz
x8jnwDnDbd1U8IJW8cTEKCNjrQY6lnOA7b5nxz4uiPYw7ngXxOb7DHOtlopnIVrX2eHFDpNbZGyg
MK0LQrZfScZ/6lY0R8WVSM2X9a8riWxxv21UooYZjXWQFbNUJ6N45HY+upR5GyBAvBfRljtZy2N2
U1C0fJqnvAEE/1VlTTaKWGWncu6nTSVZS2GcViEKadLkWBXFaZG993q+cvu2JjRxnrfyTQ1ZS2O8
VxWpeqpPODUWFYbvvXgaYjHua8k6PSobrGzyJX9AFt8ju4SO1HZ7IUFOHxRJ/3nyDtfVenmMF5Mb
OaQMxbDwsb+v0cBpE22Gdna+kVi8NPvWg3ktjHFfgkQmNbawPlq5bQ7Lrp7f6qjgUTlUvDrq5ylX
ZmmM87IkopAkenOWGLX5Kr5SEiFQPFCF0bxi9tHAr/xBgXrrElqvknFiCwAycoCFI7ePh5oVPo/F
pSZ9qXUUL7gI7LwdZSKouM31eabvDJr+mPZAwwDj5J8FuFt9FFAVA52QFAYKlLqnl4ExSYbQiDg9
s/oy4aUbSrFt9feKdC2Jla2n/phJIOm4P2+Amz4FA7SShCIC5jYZBW1TcaiAaAQfRmKPjDcGAYMR
8FTOS9mqpxnSSgyjmtIgtoCBRfiuBrIjUOInitgadi6tkIRvhM9qxrEH+p+f3PNKJrOhhTmEg14i
WjGS2sEEGmjDemeQv5c5D452K1ZZr45RyckQxh6gbCi8j88deQxBsxpfq8WTOALTgCi2+v+kXVlz
nDq3/UOXKjGjVwFND55n+4VK7ASEmGf06+8ip+5xB/fX5MutylOceCNpa2uPa7V/U1H4bUMXmolW
PE6SFhuaoN4ElKJhM26jC7Jp3b7cgMFu7SVf2cxlliRp9CYyEtwEss84UGny8tdceeMNXaDvQ1aj
r3QG6s+V7XnV0dYkL149sGq1ttMnUB0xPVlG/5ZSQx5Co/GAmrZvc3EYh/C6n1CEGgcP7YuHaQoP
YSc2FmCd9bTyK7MFcC1IfHSbAWywZkWWb8OI+ELYHvLwW/R5btRcHrTBWAnBTkVER5qxzMF0sk/H
rIP9T4Zg1Libx2u9QrNundHyLwkXIlMQxqNSRqrI00OLjVnh1cm2HDEaLCO3zcqVfp01iYtnNOlr
UwpFlAEFSxgtAXWuANe2v3bCl7JGJngd7XnlfukLI6U0pW5mA5R9LrKanIEGaq9rYKkHJ67qip0K
tBQPCEm9TzyyNcGCuWK/1pY86+hRvgnj/3DVC3xAaiWsSgAgEGfgrL+grWCqcy3Ctet28uH5tF36
wnZZI81FrsMsJ13JSGO7PH7R9UsnDnLzOiVvCt+GeYHhrufzt21tofPPjxbaWrmBLma4Y0r7UkQF
aF5TNjZB1+J1xayFBpLg8wJPVhiOb8jCkHVdCmp3Cv0V9ng3JiZyIUZhsqEdfma1/RRFyMN3RvMy
2OJHkVWPehTepwkarCvFeoiMuAenJaBy0N9wZ1CAn0ob1ZCqClY+c+VAjEVqQ0rNkq3Exsy+ldxF
+1++leomh+mgNCubcvpRnlHgqIbOw2XC0VGsQunBHRsk5YsMX3Tqm/Wqnz9/8VfD8SlkcY2LMRvL
NoJFd6RvRNch3wqnZxr9oaYA/gaHYXHRybvz27i2sMVFVskommTAwoDW6fbFk2FegIpy5bL+B5X6
XNnitjaaoqoGxo9+xWUcPLjv3uROPg3RnBx6QcvgnNLACHd/FBWe1pRP6Yur22SRHUUKpP/jM6os
2v9xX8GarMV1VfNRlNChWdbMZF25fy7rtGX4XNbinmJMqWqNaawCKZxtz4trUL1/GGb9qiWTz0X1
zlV9rVp2XqazzCdOEl7yyJErtaJn0m3jZIYt2VdYb0W5q0xrzcSno1GUxP+5eM4yu1iYeRPWCX7/
3Mzw33ainpYGhDEAs8yet7bYUhEakYIhls8C59yB8md89qejNQ2zrKqjqbNV+d2wT/kwTLn9ywEf
vYZpnRf5Cwc877fGyn0/7fcD9RVTptREB5H+u9jBECa1GpygyRyTzSXkVHO1gc2IRLRmscnQ3uNp
ayWb2XZ9sW1HYhe2TTMarc8x2REUTfrmFM6ubOjLeVN20i09ErHY0LRI66TKYcpscVElgnF+q0XA
LUnW4FBne3FuLQtrhinPPKccJxeHvTc22iazpZdjWK4JJxZlK8s6rZRH61qYr1q0aV2FuAIlkTgx
NX1KCitIMOI61NoTkocezTuLaU67c+rU9AZljT39dJ7m6BNms3DkhGSwKsgmImuodLxyuW6rbl41
g5e0smcYWPzo8+kOLGUAjIhlUJfZS6ZVjxa162uq9Suu2JoqLS4pkUPiFLPJiYWyrWJx21T6Slp9
RZWWvoWKKeKoAMJGgFmnZ8VJIlfvCjBcRSOLazg45xX35Bv8ubtLynHVljXIW6C4eRt7kfKjAuK6
1v88L2Rl134Nvh4doULCtK1LxN6WYrwMNLkDWffKwazt2sK0gKLVMvMRWtI54inWs33f5p5NQ1Qk
xofzq/mKSDznuo72bGlPEmIZDShggrRzOSBzu8qVnvBjj18CG9hswHkOjLzCyy/XIo+1+7hsZU11
IPRwG8elX8/gg85Nywb0i1vb9RanlR1dkkPWTR4jCobVJCBfzeznIn4k07Mt1oiK1l6FJTwRKcNM
51YMX+IdzbJuT7z+2fGyCxq0LnY3v13HGjyt9YCmA74CRWVy9qSOFHJo41HSHF5ZJ/acXljDwXZW
4uLTOv8pYpE4r9t0HK0WJzVq9R3ttSeFKt55RVwTsdD5lpIQ8FEo4Ag1u0dAlrNGi4cVIWtbNX/E
0VZFWjFZdE5Epskog4kYuT91xpMOxJkVU/QP+sOZx205aq9n6A7UhrmQYSY8MFP7w06SBzLQIBG2
20SHmmCAnYQ73hMm8n2mfMN/2aBpM0jF5IaayQSYNlIufFo+pADLDvODndpQo31v3ckQHB12uo3Q
IkK0B2N6yEYBGlLHL+k1cEZdJIIm+Wbz10HsNatiJFaRav2IujvSosGvum1rNJbQx8J5IPK2IqY/
hKNboCtgdF6U9iE2H/rxXZM3pfXcNFcq8Ip5b7qC6HsMk7jd8KPMzZ2IUtYal/gvWRey3rJYQmJW
EYSt5gEE11uqAFakfZj0NyscNuhGuq2iiSnTNqIiGJWfStG7LSoWGJViirbv+D0AIFzFGBAG58lF
ZqkFs1ubb/CPODhxh0AUDTz1ko39j3Io3Byk9GNUMGd6qZX7fizYaKLy0XQ+CBYAcQimLvO+AQxA
AvLUlj+V9eXYAa5yNH3Ur5kG0qshfjEA2tU66qVWJazNb9vRcol5S4xno6phdpGGtHEe+VUsn0Hj
5NrdiyLf0/CNOxnLw9JPMRUeA3OzkSW41t50CxQlGmvD3I2Mh0yAv4tq2HTFa0rpNvyj66tNZ1/A
zQiy/qIhrVdHV7zMAENw3U5PSnJRjB8N/6Y5tzDOF7J9nuLOm4mrmsS3zR+keFYywghoFPVWc4GA
RnOw0KY6i4wBI9Q/QUpwoWav6WCwDO0xOv9W6ylymEFYP0WD5U8ydHUHqHPiFRzuHvDWkGZqvW5A
p4H5hkvImiLHLH/haXoCJu37oQ1Zkn4M02FAU3eibeMqZor+rI4dthbIdqR6JdkTR47KTl4bJHZI
dVU4F7xwcJxb2oPaKHvrWt1LdVSgE5crkWfGFyoVfmM920PnjSI+hOl1Z4BbJDM9s9X93nzOlMHP
h22ftFtSvqQgy+jr+nvTXyl1IdngoOeL9heZMwQk6sw7ooMTZkoBOoHmpiDkJRsGXXELwP+WvNtH
cXQ7FuADJ/ljp15X/AFgzC7aDJitgmW5S33L6QJzLN2U9ncVQdWzi5jSVRt1GnwO1H507IkMFzNO
mR0B6mDUM7cGi7upbfse+Tpjo3faJieod7fT1poyl0d3tvlkmtKPeuI2duyKTtkYzmONTp8mjFmZ
VAFpTAeqB74dCn6d8Ecnc1eTBZvyx7pEk6DSAZXxXgU53Rg9TRiXDIEhTIsKMK/xrhxwOPnPuPuR
1D909dbJNdBiCxYXEmyGqtvpd6WD9rj+fpzurfFVla8yHdxGOmwy3g3lsQN9jMz3CfA0Jue6anEL
AKiXcMUFkqc76dFlp7SsdH4MQOqdYrqb8iaw4nQr40NqSGDvKSomiuG4tomEyo30RbfiZ7SVHTqe
7gjXv/HqISa122e6D471PddGsIHQm2IS1Iuqhwmd3NLmO1tVYN/G6yTP95our6k+gIQPH1QrL61j
lx4IzvCpk5vZzVVUvI6tuTcnvpe1wZnWN4FedfjNcftYy2QH4mSPRB9Sxi/EChmgVm/rEmMlrfKD
GuVFZFWerJRNEoIBpe8w5TtKWC/KRtlB4tAyo5lctcmAOatXzMysjW1hWJYUIOBJimvNuEhAsjgk
MmZtc9HEo6uT3kfvzQXQTjZlpbhDrTK9u7CKu8rRmXAAFXjlpMItG7ExKbmmzguxnwHWcskH6sUW
CcrQCER34EJ9VzJrX4ILM7YCq0h8nRN/VEAdPFxY4pGOPwub+glFcrjggVC6bdPOKNc6SiXddcGv
6/BbS4q7GY1QgE0gnlC/DCWYgN4LdWBdOHrc3uf0kKPzrB4+xkYNjOR16K6UKT5oiAZCPFWl0flF
10LP402FoRjNEjhtznJs1VBizENNgCRVq16pl00wwWhHNaqkVr5pq4cc/FxZJz1SXHVKz6IhdjP1
1rR/IMXBcnpNhrs4+SjrksnyLbKUwzg92iLZKyEGkUXsvJYgXLMq8hRO9HvcPps8AqOLQvdDcpup
AwiVU/5zFEBDtYwbK7Vvk0nDy5pOGwIqKNXUN0Uz7oRKAi5HsanCdld0JkBjiKy9pBgOjW1+tLrq
2cBO8DqkWq2i1Xa6hey70vPpVpuG72Oe4xbpuzBFrIoH6yaqkp20mwDsr9+nNL8QYJZy03B8RQRy
0ZnGoY5gQNO4u28ncuGM8hLM4XchOM+bkvigbb2lYfaWCmuf2tUhNh1cNxg7pxKX7dh/iDjUoOZg
2GOO5PpGL3jBCIZ3h7a6Q8864IAjQLOiCtLk32tFe2mA6uu0sFUDimdeK5RLsxgfaGa6wGgzPLOL
nvQBtqnrswFWML5qBd+TLrzlVW+y0HCuewncTldkXdphS513JRQ3ThhRNOTzbd4DdIEPG1tRL8dI
7EgV75IWRfAIhVVVZ07Dd1Zr+PgcF8j2H4o93RpNe6WmQ35XT+1OjYoK+5MDj8sKbzqle5/03vA0
vH5a5YTIZUza1irLHe7wC68sgdAYR5qMV/Zk31Uy+6Faqd/TUTmg2GuzuC1idxi00Rvibp+Z4G5h
jhhIxvrZg0QFr+1bO4hbYz/lrZeEyg2xgKIMh+9q0lo01lrKa1wnqWs4TtMyzXImvN2d3jFpgjox
L3K5icLMryIkjdXizihbcRENzVPMsxhhUb8zFIrJyXgjaLjDtm3LthmYHRqjR4GtHnd4VKLG8qk1
Gajeg9+s51cqT/a9tK4BMbE30GAmDMV3Sr4bLLju2lgjiST41iiREVdafWva+RXPMDBuaBspdNZG
/d4kNqwcGKkUmJUU3N6gzMgwSFbnzzR5KoE0WaG4nlY/ez2/jO3tGL8lug6+Fd0FbqsbTi3jluZV
Oo/ZQFRWp9DTRDLFvIhCGzkeMHjTvncRUtyHdePlpoJDG5DX6gWwr3HgjT2BX+W2cn5i/13EJMEE
BBl1UryiPsgiZpZ4CNOfvOZsaK5iInzHuUuKi8EEuVqEamSbbWSrXxMCMgAud0PeX6XxXaaJp7B4
tvqDTdunNH6qnOYqLDkYFw9lYWxFQ/xoeo8o3cmw97skYnZ8RQedJfq0CfVuS/p8azYYXn2z81va
GP7Q/6wi3LyrPtQ2mOJFTSlyndRmRlUyRdGu/oeYcIHwRiKJR0tP68CQlsCcsf8BnFgGxNKpDKby
hs+TN+a3FPy5jZZsYnWlAnM6Kvk3k7hkfJFTnI7gwUPVkVwZzuTWac3arliJSNZC0yXwR9oOKdwu
pHva986XnMUY1nNVEBhKVvsD2uUkS/z8Mfx2PrBbSfIZi5RXXCIBlA9IMDhRkzJrKH/asNUwV8Zb
lMogB8bbykrX9nOR10rKxAgTgoVK+1Fm8UH29Dqsn88va0XIcvA3trR+KChG0PWhflZBNq6X1bOw
/zKh8Bl6z99xFLImKu/UYh48I8C9hB+bbkIFoH+sBPYl3l4AFh2AQ76Wmzm9uk+pcz7lSKoa9RXB
4CyqL/lHqtx2cNeFvTLotiZjkY4tAaQViwmKMQBOTzg3aibd4S+Tvo42I13qhr6Ee+3CQRqYJq6O
q5sGhkT+qLp5Os30r7Al8OvMVQOQMAgzito19JzxtN0Awgch9dPfqN+npEXSRzOyivO5ENjk9/ag
bkDyODncPy/k5HiIqn9KWeR9KlMdSEyKefPUDWiSb6JbesgeM7+5TK4ND8z2+2oj/ZlUxdjUbntJ
X8O74vv5r1jb1EVmqIYiAswIKbXIKPzSslknwPmKK5BqZGXBa6IW+SEgvPWVAlpEpNLiAGnCSNYs
q3tXESuzRP/BGH/u7Hw5ji5YbOZ5Guq8RnNoeBsGsasexu376I4gsa33yjrsw3xUX9NRnwLnpR8J
zNBaBHgYHOVvDdIzjpXo/qRB+nQ+71Pe4nbXnRiMSUdXwTSWm5Y63pSsEWqdNiCfIhYvizLqZaYP
WR3g3XYTJHsmHfkTxBX/P/1bPCe9JFpYq7wKRPutaDd6/zHFd4P1Ny19n1dtCf8ZaVFaZaKugnFI
u9mHREdKJdyIYN44Uft6ZVEnjwe5RB2wlDOs/OJ4VHNQrWREQpxrxWEKlY0y1Ss6fvJ4jkQsjqfO
GiGzGv54asI7D3U2mNsxfzx/OGtCFoeTT1VVpUpbBbGckAMSKMH2+Q2wY9fw91cELStZYN0ERMts
2vXxkGaXvLxWi5Us++lazOeOLetXmWOaPahm/pnDRj3ZG4QPbgERyGCG0clAvTnsqLdG0HjazB/J
nW3HkW2QXQ8qGTv/xzbUxJNb8FI86z2GwCuPbHI/um8vNS+7BjSMG13T/bQrRzYd/moK4Og7FpY+
LbUxFRRKmVvpZlLSPW9j8CiP/nmdOV2FPZKzMPNWkXcpmEarX100y3mKGQdsbZ5iTXnmnx9tMAWW
5liSoQpy+06WLaLOO91Zu9InHy8DUNTAtEfnxXKsyLFiNZ3i2SUgb6j5sbo+5AjCMJPtnt+/2TZ8
eUqOBC2ekmloOxLrcA6Fc08xBwtg+54CTsq5U6I1EI6TizLR4gbaBgfDNgs/x6Fcy9oSUIJNk8SI
wuidU6M6kpajCp+Re+dXdvKcjqQtLkIUpYo006hGsuixJfqjUwN3OlH/xjAeSVmoec8lye1sqoKq
/EmpZKqULEVR5Pxa1nZuoeQxiamaGfBlBvNA04u5yhTxjoUA/zov6ORTcrSchXL36hjmiIUq8Lt2
m0G/4lO4+/9JWCicTQ2up6iyBNR5LBPqpaJeOfi1NSyew6xpwNIHXPUgF2/o2WQY3dmcX8Np4360
TYvn0ADXatvPeBPW47iZfD1kyPfHyDuyliH/5ucFmOjI9zUesZOX9Ujs4oFULHA6N8CxDKzukVj3
cjCCQnmLxU+4TsH5Ja7cnmVIbNNJjA2FAZI0GJCRK4YruQaWps2X44vx+VzPsmlgDHu7GSe8Vf3G
2isv2bYaXRuYukG+aR4VtwWlH/GMA14sV9ygnFrsgGCyDhC4ojDLhgKS9ZYdmRHq/OF4iXaTG9k5
K9u5JmJhJsa2aEHXqWA7uwFJu++a+O9hWsFrBxylmYzW0pZ8OEgwp1VMUHqyh5umURkxV4djZqX+
elr/ivg1GXT08LU009RK5HWQVzttP4/cxV6PxP6P/L7etj5/jR6UQGPzm7tG8nV6+z5FL18OpOAV
J4fbHpXloRVy32UrLvvpIO5zA3/NGx6trolVhYo5XCx1NOFyMOth7tQxXWS3UhBoxhHr7mOfNyvv
79rKFoqhyywvrFiCQsys77kDw5G26vh39upz/+avOFrchNqgXWQwiQbG3wagQGy6ihUudVExsAMl
8yK3dGPB1ljTThssh0IzwXtnLlk1sLqiNecuPSwTqfzBjXVUivRLuwTPC0YGztus03v5KW1hlalR
D6E2wWYp5KohMfoyzBUJp63ip4SFAU6nIZnaedAOCJwokHox/BgrfDm/jBUhy+gxn2ilRgOsvIaZ
GEeOzLJ/tlSuvMNrUhZXKh9D1ch1SKnHe20kwMDCdNTfTSaa/26Yo/2ueGnVlbx0oAD/12U+A8n8
GXrdaR/pU9TiJgl9EmpT4E1u68SvM+vQA7UR3CqeYaj++RM6HXQcLWtxn4RlytLikNWDujTvtrMp
nJEipc+V4K+DDsxYOLYJxo8vQJ+JFqndxOdkJMCMUMtuQAQ1KAQjJ9VabeHkLToStVgbMp0i0xXo
uAEoytLO3GK6O799v9qpv7wkcFY0HSUuMAcvdE+MqlY1c0Ya3HTvSUm2YWw8qlFX+z0gCNlYNY+0
QQZZ0Y3HjMjvzlRuja65rocKw3AmAQh5lDCJqNJ17ORaOqCNasuBu8QxI6+OAc086iCKVmMMYU3k
Uc22Ua7krk1ALmUARBH/Ho0Om5I72zFBSTkCA835NZ68XkdLXCg+6Wqa0BK72GrS69vtNALFoF17
F0/qPCwrAaUsnv8l/zKPwGMTKyh5NQK4D44HUgQWq9NGTiu9vyeVAvS1oL8zCXWWqAWTXk4UAOAI
E637cKalG/nf2KNPCUuUAo0mgCuaYI+M6HKwbniz1cXN+TM5fW2phYlUIOOBZ3k+tKNnMJeytSSF
GzFP8YPFFuwNLAMNgB2oftgysI2sGArtlM9k4HAo8tqAflfnB/JIIkA6UoULUCHNI4HigA4fSpj2
mHjtc3NrEyYBwEo+QOziohXoMtnnl8rDcBD3pttfpm+Eb5qVePUrZTh6hI+/aPFISlmNzpBGiCEu
R4/4lqtux/vpqQvAI3SP1rvw3tikPjhgqvvkLQ3WNPbkhMex/MUT2pNGVSeO8W2dkX25y57qXbnR
LMxIZq7hWdcJWuZdEIevnf0pDT6SuwR9HDMgJhajLAIlZ1HlTimbLlM09CbfHTTo10y8Ck9cr4Gd
n7qgx1IXls5Km4onhlIETe0cuIPWj6xqX4RMX1tUoFfUe7YpS7N6LGxhc7SmncZRhhmUTQISQ2Vz
Myo4LqpdH0Q5W8vwre3o4sHt0xYsXgk0aYqyoGq6rbKGyLy2e4unCCQ14RANdhaYcbcVrbmJKnNT
VehhHMVaeHPKYB9v3sI2xPaEyf90QuxJv9ddtyFI5nTIjK6c0elNA+stBVQxyKcXYoycD01ROuBZ
2gx+dzVdmd9ndrncYuSidnNXRyvXiszTu/gpcv75kQ0yIjVycqnBAbd7tK/1E903cmBGb4uDWpF0
RQ1/Re1f1fBT3sLmpWkWWZZdFUHYxbFrhZK6tVqMr0abojbc5Ugm9GXjOQns4Whdmz3dIQfpg8/M
g0s6MKI46JuJd46lXEt0u6FfHe0yYitHdasP4tBy65DZona1qgeTnI36oTyoWflhp0XHiji5apX8
Di1gUPkU6KNmgd4YMLAbaGuV7+PQIENXGcLNBRDtQ+VCjXU/o5i/d/JNUZH7oSi2TmpsRz00gccd
7SqJd2J0ct2zNAN/hXfdO68Ws9H7smUGfDuQHGLIbvn4DY1dRWlCcsAkYL51z4PWBzjDfhWq9aSF
OJKzMEdgVpsSJJxnC4F2QfSZDbvQo+DfSbe8OyjeKuPPqQAQrIr/LmxhkpxolOOcIAXakbgiT6ii
o/t8GwJPw2LVg9hJv9qMEUrOyYoWnlT6I8EL4xRHTa6JoquDSN07EpiSbQtyqAgsNvn7+bP75WR9
OTz9U98XL2o3UnXShgzv555vrQB9YP01OpAAu+vOFZdaAn0WEzexryGfNXnGFpB9K1f8tPH6/ITF
o+o4GEWgQgCMKJOXpTp6Na/RTvY3yQrjc6VLNU1DlYSa0xXBQCToG7/V6dP5vVyxjkuCqLYqAHIt
S6hLTh+oZgSJ5qya4Pnoz5wXXehkV4201pwahBbzjHyOYYptFiB22FibQkHDJZtWUb/W1rXQxt5A
g1Fvg3CSdyP600dwmNPX81t3Mid9fDjzNxyZ+aJyygo8ShmaAvQNR6MzOlb87MdsS4hnPtoGQ0FH
QdFvRe7a2hYv2mSkogc54tz9AJzIPdIuMJYHtNKDGqe/Gx8jr9quiDztVf+r7nTxouFdnWqtxgma
ANUmT8n7MO4wPYKGqoMd5H5+qzWuUBmAI8dHvlnrp9JOGrWja7B44KTe8MipYNTku74RfknuMve9
B0eKCDrASRVAk3J81c28DKVWxGXbPEgB9h379s3a275y8enC9tQtmrv7Sa2RxTmo6FuPq8hvCmVz
fsPXpCzMS2Y7ytwfB3o4p9130YtqYjWO/XxeyooGAyDvdw1ODbW2aAVHpd8UaJZlLXqb78MpiHzh
YtzI50Cfty+xjd55wefPE1Ha73KjvhlsZPbywG7V9wzN/QAk3pdNfT+KObEgQU13XuDJQPTzrhpL
xE1ednoSyhEASCBaqF/5W32oPBoUYD+yvnfbVS05uULkuYgKBmDAhy9WqLV1K00bwQ/mrshjU2Tc
VzEtUSE7VlnDhibphexBb4wGeoa+lZu4s+7VFu2JZeYNUrmKNXJhY2aAabLed5aOmSxjtH3DKBP0
AfeVq2QII/XksWvpYwj4OpbpzcZxJj8yrW+ZUqEmoRwsgQ7fXoK1qOhRzA57cx9jPmxwdM644J6a
82h21BrMqMjvWgNatpTTHqizGCmqnWAsCDJeabPpM3GICUx3KeqRhQkGE5getjc9mCZYrxZk6xBz
8DAyPDGHSKdhk5Lc/c0ZfnoYy5SII2hkasLOA0vUhNHOvIqmLmdCsa4b2fpo/8A4Mc3ppT4OtyUF
HGIxBeUUfXdM8f38t5y8n5+f8gUxkBoGFonYJaL8Wtr2VtPbezAGBefFnI7dj+QsTL1aDbQjzgQ3
Ay9n/IKsp8NsXzyiVOyBwTECemX8qNys3c+15S3MfWyDHiTPizqoktFLZMtq/VLBMMvK6k4+ZEer
my/R0QOKIYY8bJx4Nj8i99F0hP4jMORYu8qLyuuQZd4ftPKdvpmfDvLCgNsOl4YeQmjjxzf6e9oz
vkUDlPc+UJajddxHdyvL38yErT7cs5/zxQ86Wu/Cqut0aDoywggN7uCrXu5htBDDNAx2aMPv1xIw
82/7z9LMpXHnXVgg+hln9yTa6tt2O1Oqk+1axelkHe8z4jCXxpzECg/pnF+qO9faY+oDM7Bb0Mqg
wRoEVR8FKLFWzeuppSGbDTxXdFmjAe93xSlVO9fKDtYVOM+q+c1uWmahMLqiniedniMpC/9OxSRc
P2kIM/7BJnypvle+3CDiwOQbUEr8ufpggu6RewUC39156SdL9RbgjcH5ZYFZZNmQZE9hLbMkLyAd
9cPyJn5HBTGfY0i5m4RX7DFWG2Mc328e53wG/4i39lOtYppylar6FNaAQ+ZENAHgPQED5e/7nSgy
5JVAs3mNpCo/VL8okf4QkGb+XQu1hSyL6pZh6JQse5b61AqzRExIfMPVrOVGR0Odtmv9xNpEwGIN
3cI/v9P/YXWfEudre2SGjEoPO73H6uaU8f+BeZq/uBfWWtm+NAs6uB8qQTbGAmeA4+gL60MnaVSY
xhKQBUgyD/N8V+Z9dFd7vYcBoQDjCC7Gz3xAHuwtll6Z7vgjX0Wt++INLb9iYYiq0qoyDWEEDFH8
MIPvVGDJSZ9nAwGMhfWIZWmKfslDpwSqQUB7xr39fYer3sCEd54JYFWkO3GFcW3ODAcIDzMyMgpr
nJn+6AI/SmN1oKyaiy8mail/4Y3ZFY9kMkF+D6Di4qndzQSYpW/d6/vJm/vv15pCv3jWS4kLnbI6
jG2qHBIxz435bxbdGf4IGzzdNJ7q9rftGwCCVrzqX9WU46vjmKizAFIJvEe2DSCchXL1taZkSpyL
IN4B6ZrZh/Km+2nt+w/ux5t34CV8M/eiYNom3dIgQng0bM3X9jFe8VqWL+zyMxbaJbS+ryu7F4Gq
XUTkIdV3g7rl/Erpu7WrOyvOmRUvO2RiaVoi7KM0aAajYRIgSOgXAA4Dj2IXid99bkfPZTodAAvm
x0b77bzl+FJWddBKBWph2wFIl6nq+nKlPVx0Tf11ysQttuHtXObiWwzpA0/OAOZ3tpffeWDfVl5x
aXmYL3SuQYp06bj0tfTCy2Ib+9TDJHq3Pf9ls4P2+7789mHLfuuCWOAYUFEloH0YXfK4Il4LQhIP
DZOAudBB/nZe3hcbOu8EtcAZSS1LtY1lC4Wua702FlA9pxBe4mzAUex3Ue1VJsr1ydPEv8XR3qkf
cm2lvHbipv0ueXm3O902rGIAHMYmzeBBxpGHLIyLDHSHm6YDkQoItLnlrvk9Sx95ueLFDcdMXqWM
ZZGhpJ4CISLsVW/QcnOvd6u4hfOvWp4mxcNrqBbIB7+wUFlOEelOXIjAuOV39kZuyevoOixyu+v/
Pjb/ta4jYQvf3ynUzpID9rMR90bVb1O664FdlncdUxJrd15vlhHAUtgiAuAEPT3IwiPPUYOViGFm
1tokjdnenxfzq+r7+w7ClXDw9szuFNGXlpG2ZpPbCh68eRRr+Glv1AP16aPpR4Gz0wPw7HnpW/yD
rAzpnXhoIZc6mo65ag0dA4v10QbxsqlC7oQHP3/QZzPwADg9VqBCKHK2Vv5euqzGDFGoURW+E5b7
RVPMqgZHDUEeISLXiO3dwqxY2amekxaPBigs2JCJlSP8IhLFfWOmpSXUdExrCSBIQWIdKgaJMV45
MdNyfvJc2zXyp6wVD1SrGAlexbNfWn0sUYM8QvGHAgV2ceXRtBfrukwTtJPUt7rZMmEB4aubdlU2
XRb6Td4JoNQ0flSqK0/s0q5CMhoybA3cmdAnNIH87sg0I0F3i2mnG4MozJqHu9u7CYgc0X87hQtB
gKTClIWjg8GVLHMdqB4qlqFE2abQDQ+5ecbJVcfjzcq9+Hp4umZRB679bCVRjf19PZU+2ZVmluVG
4f9L2pdtR6or234RY4AACV7psndvl10vjHI19I0EiObr78T7nLPSZF6z1tpP9VSOlJAiFBEz5qyC
eDrkcfHc0cabomRTFwG3nzpzDJQy30mMU6VWflC16laLQvDqopPEmIMm8bd+qFbQLxcVX4MhZBCN
YIsRXi8GTxV7mHolKesAvcT9RCrmgKQDY+yoV5GK/ybR5BZifG557cxsQ9Azc3M8bWo7dklxjBvh
ddQGoUkFCFP9MNJpx1UDFCwg1smj4d4AMgV8zepGpgY66ZvQWBuGuJDLmFcAUBfuvcrwLlvmb7ks
rKRrzDqwq/ROSqSnrSB+B7obPCccJb/nDS7nNOa9A/mHHUEDQVeqf3xe8SOoBj1MJMpgOV583xRE
Sbj1tA6kQR27j2BvR4yXZvz19UFaPvk+FntmZ/bzZykUuBosu0VIDGz+2re52+QHWtuexiHNU7j/
3Bb2VsP1sKFNsKw39JENIKWKo9GY8c0kSKBgyM9K4t+tlqFinThfm4PDXoTfeXEYnkHcgAyDypbu
ZhiytiaAhgbjlEGLp82V6BSNVh3kfL4X1Y1shbUFraGFyQfwG2lg8tgo8yAiKywwKFCPmXkO3uRn
u6vTQ5Q23SHLknijUPZedDFa6Cjy3cZlGnpNAim50FJAm2+le9K20NMcJu6IgeYPqHRaz6WMyslF
lXawQb2djM8D5bWXJZk8KoC8I69qbB2cTukNqsHCBatMBedhsD0cdeHFESkDFYTO27yi0pOhzT20
4/VnjHBYgcYNCmle4dcjPCiT9+DYt0DqUQdqnoGUJCtQG+b2yc4q8GSkDQHVeNSRDerguHtgBlKN
+rGvxzsUjoO+hSao3nxnFUCBTdHfs6S9hzTOscD/UNPyHinCt94kAAiq6raaGl8hymsnwyCuQxfu
3S+mZBfr5rOl53cj+VC/uMUxewiZ6UVlnUK9qzpFPRo+Ez47zbqHYVT8KDd/QPq02NCWbLOZzUwv
Dmbf3yQtm0dDbxTQBccU2Oim7jNHkcahlsM7AxOMSGkbdCLmXmdI6hkaFCHGRJ3Zha3WmfSxchR0
Mp06rtRjL+OHVk/hUNI+3+hhifdLM72yKq2DkPM3lG0PE5+oW9pV4SQ6FMi60f7N2wiaAvK9n8rQ
yUjlgT95z6b0mHfavjVk7SQly/wR5RYI+SivMhvwS2ipOeZkPE1t6qV5uQGxjt8C02Hn5ujLKgWl
QT7ZDh+a0msM66YF/1PYDOj5Uzo5kukq6GlGyHLXsYKjxY+sVw91D+opdUxf21j5BUkTAl4z/qqN
pgfClj0Z2005WjmqoqC8Y2p817HkEXAyt8jJoZTWG89JoAuygQva20J/JF3iVxq6crE4aDXYsXS9
b5yeKnfQTnwQjeKVCblvGvCKF+w5qsf+WKWgqrOG4bEcpwOV000W2c/EFts4E9vclE9TYbijApXv
XqDgrSk7oXGflKnfltoEjrDKV8dqO5WV5lpW+bNDZ6Cg+fvA9Q0dsgNmNGZC8Wyrp5A/4AM/St7c
VbHxp6r1V+z2raUX3lDpu7yrtpJMNySHJ456dWPHWhGACeMt7DUP71PhDLEWTEV9n6Edh98TH83E
+AViZRdxfJd1/U4Iuh0TwPoN3h0Tu9mmnQ7ubQUD/mmSeVIpX6K839pgUlOKxp+U5NFOclcf6u/S
iAZf6mPshEW4j8Czs02gOmQrEM6OmbYZG4xm5zTaGWO4JRP4hHSr2MaDeGUiOzEpwcePwUhqj/5o
lPtyUPy0U5+QpHikAkktXoKeSmbitvwuZcBmGIqIwFKX/+aJPBgq9wuT7OtsJtqrNZQIamyr6BPh
lNRO0aNCh5en9F42gFTSHorCkWaCt6i5TTM67HiDdrem5CbK+D0Gbkg2OEymL6U5PDMbLIS0LR54
hxQmpD/LYUjgL3EDlSxr4BNSwIogYOembVW9JZKWLyKakqCT2h/ZUvCy24XijKoV7xLebfAG65wa
7G6HUagvyTBTsViQ8OBCy/ZtYtWnqhsyH+DWJ2RVipua5EiG8oAJ/rcxBd9sQsF/I0h7pAX5FUdg
6ht7hTl61O5znv5uCwRp3jduYllg1hoASorCujopXLGO+J3mFoxSmSti1B0MPv4BLO9Q2OqRYs6C
c/bUye45NyE7YWrggyXwDt6QFCixDZE3NfE2q0HMo+Q6dEhAG5sX9Ghn4gZ/aadK9ix641D1xiPR
JjfOyXgy4RTAtJcUrjmC2BP0ez+Mnj5GcYMIBGZRL9cS6fZ5rLzLUnznSQ7oTyUhaQKJz36EIB6o
JscHzDec+GgExpCtzfhfi/423sMUjGB4ty4jcgy+mKbLY5D8DeVO4zHUnsDdPeq3AzfcHkWBryPy
RbFhDsjn9hapNxqrdtgZsNfF1InEXaYA5Rm9JsObKcFXpaS3bZ2ccgE+onoto5tzi/NMErYRjjQU
OgzTQkVzLgucvXTslPZ2ERU8SGr1qMr6MBRNkBUoVlch8B+VfRQ4uaIvQSVVRyC2evt68ZcZCMwS
HT8BkuOX6RZeIlViKOkUWCHZAQjlF+SoNiDEY9Pd15auvGAx2Yb2ygczrqUt1SbyushS2Vpj0Lut
N/Px8pPcZm6xS7eYXl9JIy9SZaCBARLHEwui7XOR2P68sSaN4zJUoikY92JH3f63nKAEZTiDH7mF
ik4gWWvwfJAnff6WVNMN5D026ncqjH42OajJmKudMQZRE79KUIO15BHBAylrei+q7ABYJVj0mDdV
6kNt9oc6Nd0c6vWhIN9tO0ZNTbMqNyEjiNP0zZS/i2Z0Zs7MRoJQzOh+ZDJ/A+rzkWpIpygovUAq
mY+Wl0Xfq0rZd+V9RJlvEvT9OzDBhtUuTsu7WuiWU+WvWZTtVXYTTmj0iOi5S8ivYoiDNMYsoAIi
kthcSQfn9S73AxMHDNMNyOQxGvB5PxjJ8BwDA2WQ7uSOn5LNCISWelgrUlzocMyf+tzOct8bJYGg
ZoZPjXqMHpTQ/Eo4hjTdGqj832JLHqF/7mNIpdqbimPdTG8rJ3tOexYLRQqPwi1yM7B4fJzFs0s8
RIaeEhBsBK2ngrAbke1UbBQI/qlBFSjpKnD7ow59YRAj+BpUDZBCLEHINmgONZ0VU5AfrX22F4fs
qGwEhLGUNRaMK9+Q6LoKxksMHRCoUn/+hhYHoeVUgoAv3UXb9DVBI7ZyC7SUJLhxSOnAYTzG29zH
2Ae4d9enDZa1SnzbT/Zn/3W2tTaa60o5JFOgAA1/bNBYBzBtb91O/rzctZbHNR8FcwbKMfiQ4DlY
JLiAwiRqJLGx4FkPNA8XydMeevApFUG3CipctbZIc02CnD4P89lHacFHQ8eRrr3BLAP801qTe9Xa
4lNC9k9Ns/lTtq+DpzjgFsTtyB08Cw5ku9YxuJBT+/hwSNQsjVIQXCypvgCYpAWerFPwH4iffERW
Laodf4Z2qavvu505oGOk70o0YTEdHvz50xygtwJWk3+38L9+ygURWEoVLZn9kOReuZsL3uSt0LwW
J1jd5u6/CXTEQIAzoeEOv2AuqrTKAFJWZiD0MLGXiHTorEe+7YvpxHfQyPTXWgdXqm6oItpoDSHM
4cG0qF9WNoCpJtCjAQPsbeAl3nmvQy3cPnzPC5B5G9pKDUO7atG0Ubpk4CtCKejzrRxJwtrcDuug
eIFAiHLUn3pXgljNyw4A3WnuT/7aTDfjEcPkwZq7ny/FZ9+H1xrgX6aO9yGD2sZn27YOBoWQRzwQ
YG+NzPcmVleWt2zFfLwHzyws4pYxjFUEnT9Y6AcItN806Q8Kuu6vg8blMj49Fpb8DGSEqDUpUkzi
kQcpDiYoRb82gKfyxU59NrE4F6wEL4sYyRiYtFM9i8cnJCgKIB/hzTDY4AzORnABsAJXoOvGbdWm
zxkYjqKpl8e+ZzsaRu8cOAenUeLMrbIIPr55QRV8Owq+s4vaL4zUHdrwts35jVWKHRfDTR823/qo
Sh01SbZTRmpvwEy3ayaIvjU3N23NfoHWF8zL4Y+4lNAAA5Wyhq42Uqq8wwGWoMOeExhTfUgUvfVl
Eh/TOH4e0uoh5zXypjRQRPzNyMKHJB+llzTgB2dF54DntXLBRh3eRFOcvFU0fE7jRHqdnYTHCRXc
F+gaY+EkQq5KpXIbmuLGrEFnrRhp74XgXU1b8Ugr0TpVCqZxYHbeCtnvyhCTZWYOzu/ON7PJy1Xu
Ml15pXHlNRpE4soUhOkTZl8S0t/KbgIN70B6t1BK7mgNdZFheWY03WZWs4lkRp3SUkD1q1p+POQn
HomHvoDqajd9m4z2oYzFViTGzGJZO7qKRIBPul+Dcz5r2AkMLH7K35oQQ7HNsyrpaxTCpVYVPmi3
KWv1W5foAKpbePBGeQSO6vwbC5Gl1XFuBKPQbggxbogcbwbWnvoyvIsadg+i7o2ax78bK/IFiMJt
zfZQ+nNUo9+RMIEUCSoPTY3cudtg1OVp3h4T6moolbgJFIKk8Si0p4GCNrK0NmVOnDKGWABeqFqk
HTUTIoIRA5vxMc5iLzVU10AnkI+UBgZF2cjumm1SQfBwBEy4uo1D25MjJgv56Gm0T924KLZQYvmt
joaftdG70MleDZF3a1NuOaXdAsaaubQxjmij3grIX3KLQQyB+30JsA+I6aDhqyLa0QF1QP05GVEy
MNDNSuxvqK/etbHYh6F2IBPZWLJ9LE1MWKFRIBxJ0i0DMW9M2kfUYyFgMHl1DdEGdCtq80/R08St
5vpF1/xoVDAISguc+JiGZE2gRaC+RjsEuAHLbU3rtoAq6NTWgRbKXWSf4ml4oGO6V2V4EJo4iLHY
W0NROi04rWtS914pom8ppfem3QcpGb1siH6qMXQGVLlphnCPptFtmhb4Y7YHeR/oKf4gtHKlVvh1
ZxzN0IyR0vFdaO5L1fTAX9p4PFESP7EMQDGb93QQbyPD8bQY6KgHVr6AwbL2mklF7ZdiEMGY9gKa
BEYpHUshLm+pw0D7X8ofpijfM0zbdRNTHANE87k57ZOmvEUx20dNKXJSRd7qEiyVTI8CGg5/BLVQ
lM4mzHxZZMKnN3ZpXv/hZvPaKQZKYkrvogy+GUwtGIvmEM0U6l1noeSXcpfOjOU19rVH8TkoE73f
qWrJ/Sbku5byMKhKsqGTvG/MFphIBaBou/HzumqdZtA1N1HSYdOkxp7HGEE0AEQ2K/t7bWqvKUlA
0MX1ytOBtHFQtJeoj8qtVVGgP3TdNbKhdsY+uZVK7aYi+lmHynaSCeb51V8qGi6oRv+BuNJ2MhTd
Myw9Q3XWPIqiL/3GTrZN298RjR0ZaVUXqGO/FZXf9jWALPYRbcnHkZYPeVKqjqaC3I3Z72FO3npC
79W8+SHVVgnGmQ5cBeQLZbL0ITZSr+7YjSqVIBvt6baucTChafWL8fKOFZVP2iQooy6wFOPemL8w
QMW4w4C4OGY3bBRF+W2FmPXgk7R2FcTRb74OQFdeCZ/jzxyfzt7upQhbrvMQhNAn4ChAlpv9FuWu
kSf2YN4YUFGFUKIvnsfpQQ6bYg0ee/lGQVaIpp+K5MVCNrR4J2RG2CRFzYdARFWNwwDSPOiUSOyu
MA49psXjZqXCcYHG+0hEz0wuHg5TFrK4pYjp8Q4CJDst0I4lqFr4xoT+u8NPUAlwjcd5hiw95Pv6
uW3m+RaUaP1/sfNAdpiooQG8hbfo551v8kbP1CqeAtAt3KAQMYODI994k655r4EMJwVUq/QJBgbX
dv1KMQ3bfmZ68dENK0N3fxTD/NHh1r9hXtvNjtUTmpPr1q5kp3hmg4Biri+gtb1Yp7AFoLsTssPS
kG+JYuxClNv8oZU7lVRgyq+QTYhmk/FmpW43H57Pj9DPJYfF4bKmSCchQ8bfjd+N9jaBwIb1JKzS
a+XT19/yskCHmdSzZGJxpnrelHoBsvkgVxunqO+GERBAOvNPrr7q591aLOqTqcWrvlAiiN0x5C3N
vtyhv7WfHhBY3L8jAXYBs5rTw7Nl0blJeuYbdC2ZCI+xrOmxxQhNdwOy7vodDP4YHQGZAtR6Nok3
rvWvr5yXT1YX50UFPogbeBEGM++uBvzkrOmsbtdIA65dgk92Fpegiold2/NOtgHdWApIGqZteSh2
tuK3m7VS59qiFjULA1X8oStSiXGdIgjjdhPW3bdS6d7U2r6B/O6poeJJyGzlYK6ZnROcsy8I2sRC
9LICUcFGAAALMO4GCP3NWnJ75aZ92spF1WJUzIQrEno7iia9apSbpDkReFMWC4+Fv7++bJeZ3+dT
uag2FWYV5mqNNfXTM4WIi36XRytQlOsmLItYpg5Y+rIKHtZqkULqCkD0+nVAUyc0jtrqKMyakcW3
YWFR5raJiofgfe3WCn0VUv2BvvxKiJ//zoXHAAAb1GAaMD90cZ/4OLZlBHoUaOds7Rl2Dfmkr7/I
1aqVib4B0FGop5jLOlJU8YSbI0ygeIMelGcfUtTxm3naztquVxeu2yPglkEM0y7nBdCsnPqyr/Ug
HHxrY/izfC16tbPmC7h3y42+W1ngteKxeWZw4Sv0UEkGTHtPQXyci0UacROg2PXThDitEncd133t
cJwbXPiLkVUDhNL4FISVeBwBinJakC5FZbZy0i+YamYff25ocQqrMQlLqO7N3lYeUwjZ/4zArwrA
uMvvq02CKRMxuWhDA2Rlvfa3mReC0MBf2d5rR/T8R8y7ceamdCNmQx+P8I4gofAKircQBDUx6ftT
F5j1nUuPq1XktU+6cCO20rQF4zhD437wiD+hywXpeEjvecQbt6G7hgs15jOyvIfni1w8R8xajYo0
gcFhCNQHEOQUf1T2KEBFknvj6HbUQ96JKgnrIFDnktodXq3v+i+ldcufZnELmZN5akPb2pB4A3vX
O65yuzeegNNQ2ab7CUAt0EQAQmwr3kMWFJjzzWrMvLoG9Oq0+cWKuvEcb84+VFWUSZ1pWEN61AIG
DlEQbG8Y5goyL1nntbiSHRDzL2v24v1hQeESMRpns8fSids4fEN32nvhg1ukcQHOcedJDklBf+KS
Fa959fFzbnzhNpHGpjID7CqAnDrZBxCh2mIAXRRQEXGRakKCbnWY41q0Pje58DJDZ5g1oFUIO6hI
6RSTtzI9lNlrIiKQru2piPcTLbZfX76LCZIPD0DRnwIgB2WpZSW873srAmX03Bjr/WmXeoVbvO7Q
SEeBOoi2hp/4GLlnYDjQ3BZ35ABmjW/CiwL29PUvueoFAO1F1QrKSpiv+Hy4SEjzig/43CqU5CyI
3eX9ioWrB+rMwuLOs6pLbK2GGw9jE7qJ/T5O3bzD7CleEyX0x/vO/FeRgwHay+b856KhztNUAQgL
LZaZuCHZ5uUJeJjEm9tVQCmlGAUh2RrL6rV0BLhsBGMLvU60Gz5vZGkPGMfRVNybexl0vupjphxo
hfotu8eX/Cn9SEU7h3xDN/DrL3itoU/OLS8SIQiAkVbXcWnmODkBlrHJA6DzjhOuTMM26nbVjV/1
SBaQmjgxgBEse5+GPXHod41TYG/nfIi7sUePc0aER+gq383VqHxmbHF+cjFMIxTsZVDa0HAxikNB
Yj8P1RWa4evvmzM7iw/YUGYX2mRJNHTLp7nniJKEY73O/LHr+fn10/LXDi6+GcM4uwAobkJcyoC5
IN0JqcoNWCC5E7NkbUru6iU/W9oigvBBpT3kU4cAdW3hxHZ1kxlrrKv/n2P4f0taNhO1QpFtTXHp
tNZtfGtfRQ7G6IPWgaIalOFOyepzYmVZbBEtmjxuJ7WFE61sNeBKGQx0pXB1PSD9tXMfnaTz2KuD
WakhMGH2Uju0rQa6ufBe6ewg4fZr1RZ7FVBBPoKXui8AhGdprQRARGSuwprTFEmf5NHKJNbViHX2
mxbP1L5QsxitBBC0Wq8N35ks8ULrLtWw05hKzkfwLUJg5Gsncy3ZxBzt/954Nn+Ks32QqRhlqRIZ
RIX6u2BoYPTqAAVlTbnVh2ybaubmvzO4iEs1WNZSoTO4UjBrWPWzSMAsWezCjjssS9bu/sVJAmem
/jE8BJIyZi/10DlP+64ME4aUXXUlBoOD+eEBScQfSnWA9tDfQR0s/RqCBJq0BMM8GDsxL7AxyljX
9pSyMhDWdNs05GRXPVrG4wjIa2SI9yqvdE9rODor9cT20OC237Kx40fFTow7BWhltLPRWeya4Out
vxjimsOXij4yCsRgVbmgRMVgp4JWDMegSle9ogYBbjuZee3YJYHSTtSnVfTSksJDJ2NbDCF3Mz3+
Y7BRcXkz4RVhJ5iBkCY0igmf/LoBre3Xv3D5pGAacHlz5FHncVB1OW1RNCHrQgN9aFbdlv30EndB
GkH3NrkBLRvUX9cob5feeraHh7eB7oSG8P6xYeenP0SPZUqBRRQmBDhp3LpaPRa+yVUG+YBYrFy2
i1A02zN0SC3aeL4YGPj6fNsGBcryod0Ad7mnmxA4JsVnkwN0D1BFIETq1+zNHuM8S1rYW073NiS3
M/BJ80AGTHcZ6vL6w3jL7qM7TAneh6759PX302fPvDT48VQygaCaKX4/L9AiIlFjC+Lig9ZC0dyW
P7O0PViTPqAxE6UbPY/te8olqBHVOgLANswD4INr166pgbZ5FztRrqXeMFTEUaGUWgNDPwEzumWY
OELTOaVI8szmvslBT9NXOVhYNXkE2j7IszLZqDYUTAemRU/QQlV2dVhASLzTe+/rdS7dyryv58tc
RHnQMDZAa0CUG/2s1ul1Anz+uP3axpWzCcXAmTECFBaAfSyCIBtQBzJTIE7UBgod9cPQ3iW54SRr
EoWX7gq6hDY1DQwZGCg7LewkbdRk6NNh5CJut7pgG+jvPqic/f56OctAgy0DxwlB0UzF2/2yOdXk
otUElmNWT12+6yziC8BoQI9UQ/b0a1vXtu7c1uLziHq0Yi2x62AyfrWYWrAsZF5IEBptbUjtykEA
6tWmhADKTC7aMWXGdZb3AFLT6D6Rp5S8fr2Sax/n/O/PD/YzB9WNqc0KCH8FufmCvgjQBZCYU7I1
P7F8988fhxrqPIgPwKOx9EsR7fMpYfg4HeYEa63y0nRX9Ldm/zMethXUsTFogsf6JkcMi6M/X69x
/hoLn4GGFnJmHcBOE6Dwz2vMuBWxEG3TIKbbNH7QQ4jb08IhIBbqtfe0/fW1uStREDpNZ/YWTjgE
LIjIFvZmJrPmIQLQAQXIyMLMO0Awu0q6IDXz+vcwdNcSrCsHExgyDFDPOayKV8LnpeoiIl2KUB/k
TXObYfgKA2gTc0wB3eKYt+bKPdDotQ/LwPEDwBpgS9oSNkubsMTzveaBQqzjqCpA2JCx9pO8yEEV
nA63YV4rTm8BB4Rp6FOslZvaBrZA761fDUANToNOs8vj2q4d+IkWEtPqCKrG2NwC9IccHzRtgKRp
Nty29TCmQKSUpnxtmDy2Q3hoiLojqsRwIcTbwW/2loFxK82HF13W9yDoeSWkOw6F4Pto4KOjYeYu
JLF0SUx+8Hz8lQj9PkubO7Uug5Gaz0DGvvcFz1DQmL4XplEG+ogpZoF6qplPu27QUgyYJbRxwhCD
4lD98yxteAcqUzpTVMV7SykAJOkOrDMh4ZPm4Sk1cvMOHZfUz/p5CiIW8hgb9i4mljeN4C7CUFTt
xUa0w1zaCLVnm0OtPLK2ohjqPeMF25m28oOoIpBo1hyzSdQ7SoHNgpC2p6jNkaTKeFfbJdkC4wGg
R1ILzF2jvzMJAUFzBsG7vFVPrVZBGBYDHz8GUZiOlRaoyUnRuhBAvTULO7qxtOQxHvMdaq0QjE6p
0yQYLDJEiKJlhadLjFFEZSpxgxv7Ic77Yz+xbVUNd4U1PZVTc8CUWmD3w8+iZRlGkMR9ZJfPZV68
qjm0R3qIqlhU7JIWDHdxYcSewaDWZfbgseMCgJew0TH1kxZ+FZt3UdQEg4JBq5QBXxN3d0I3QcEj
OHQ51HSr5DjSSg8dycwqNpGenJjF3xvGfE2Pv+E7BSNBj0Z0UVCEYaC3rQkqOM1V2zJgWVy+0Rhs
fyOwSxnwfI5Ku9dMMTQ3lRSjDQqHGFtsgg2EYqDna/9w5Y6CaEejsydEg2c5izN0kS1knvOAF8rv
SEu/sbE9NTZw/Jm5Rux6LXwAOoBBddxRDZT7n/3BGE6twVKDB0QNMTU2uUatrPn2K29AE8BcsKYx
CyNgyxQIUKAJ+hMT3B2L3lpunhRR3mUyRskc6YYVDt8zSTaZafs9I++iH/esMvaAz6w0R66EMvwO
e65GmjYmcBbvDLXX5v6wxjHJ97uon3h8bJKnf/zpPpmYveFZtNQmqdhlAhPEzv4YnIERSRY3Q6QP
OC1rUmBX13MWRhZPXeAGzC5uCd6AsdyYxXifo72SReG3r9d0YQYvC4Rmm81FZfw7H6GzNSXDZMvC
bKMNn3bRsFMAE6Ur0I6LCg8Q1J9szL/hzEZZZXaYywkFDowResDPzeKfoZe5Q3Oc/PDwN5qOc7fh
U9BfmJxv4ZnJQUkjOig0DNI+9XM7dprsxRRAtpovevfDLI+l/lSn71/v5epCF99MKcqWJBo4tXv2
UcqyfuRB7P1PJUvs15sQF5M6/9la9HgITj25mJBKYlkYyHnswDNOaDR54wvgl/PIzEcVLfKpVwCY
BTK8zbzNa7Coi6fVxy7/n/Ul5DoTcW9OVIsgQnbomxsJ5zxrSqv8FnK147Q26X/hzhbmFlc8mbjS
0VQLg0KfM7q9Diapr7/g9dvw14KWNzy30lSqNRiizT9hTW8ooH2Zbazcucs8fbGQhV9GmNLGnJAQ
ebq1SQ7JfrxDG9UVjgG+qVXG+XlbLu7C3PEHQwKo7JePtNHk8cAjI9oQ6dU79TS3+zsQXu2s7fqJ
vPqNMEdgQ3IPT7pl09GKYzEaqRkGbf69NGoUPNYC6AVZ3MeZ/8vEstOYDaURF7r9wUp6Y0O0pNqw
m+anCewfgE54i77xNR6Wq+eCmipCqQpwxjKHiG3IZ5YcaGAijkDY6+ExZis9zOsb95eJxdu9QWmj
6y0SbapkRDi5D62nf3G2GRAYqomUD9Mtn12iUaiJqFoGGlCxLfKbkuiYHF87bBevm/lknxmZV3nm
d7umB4R8AgVwmef7iHwv8xbFPdNpq9r7ejnXL5EFOOpcXYbnWzhb1O/gbkeJGQqwu7MtSLeKH9wb
EE+QXTmZ9uO/tLfII6cGV8ue4NzHTbkbdtOWesO+h06g+Bt9nquhhOG8kbmeh4u7iJkJ7TRtUvUQ
YFtv7uwW4LjYKL5BwPttBGXtrrfn5g1b+olzk4uY2YD7QUhhRZsUuGfVeNVwQvB+dTvlvljTi7uA
ssyX+NzY4utRDXPSfWNGm24/BZNnPJc/Z8yE4gzoAqEvKMGJ4VKgBkCDOP4dWNLFuxU/wEJRykbY
/GhHfj6prdZWI1cMCIwc9Qqs2s7MwZttzO9Ud+fRTzxKVoLL1W96ZnJZLo1Dho5aqNtoL0sPIEao
bW1ADDJ7LfM/I9RrxPyrJhchk3c8BU+TloIY1tjPKyyAAmm8+EbZQOLS09b6XnOAXJ6h8yUuAiit
0xREMUm0yXftrpj2M0CBPc8IaWMeERfSX7mV14LbucGFVxOQU6kKVttoKRv7DKF0uvlPQ1n557Os
85k9t7VwbmFnq+Cx4rOti/b1urWVA/rRYjxzpfqkVINFsTJ6mmFsybid2/PmB4zt40qsAUNXD8vC
AWAeLuR0gsWZzBwjUYHOvzG383RASepN0b+sHs+147LwAmBQHmibwSIaFvtRuy0D6GZ5BGxY9zMr
5Cok6locP/+CCx9eD2bZa2VpY34I0zhcNd3OoHtSgCMo0/yssQILpEi8KB653tyQPvcjbXgaE/up
KPlzbI3T5r88v4uwX8vJAHMIzlR8LHfm8X/PL93+DWb1lRP14ZPPTlQsa0KLCAOJn4CR6u3/ACPX
G+0XsO3FjVkm5U08geBsttgBAK8fwSAEuIdwAIBfhXus2lq4HqSxRZ+RJPw3nuBaenl2jj64wc92
slLqaJBZkWwa0/gFWlUfhIc+VYYXVZD90LQbgrk8xPDUtdGpWosj1x5Z59YXfihiQzIwGScomxWl
Ty0h3NAED1RFm9HN8jj1aJ0Tr27IceT8bpAgsKWseQQZ2QPRQMLWTDWmK/sSFMRFtPv6RM/Gv4gA
S2AYHWwwVJRI0sbyJe12Q7s2hnv14Xe+/IWbmtK8w/AlLMyH6i8U0Xys1tlWV60tXNSo5yMD6lYJ
AJfGcCbg0rMuI6DzM1x6ffR8xUN9yGeenSxtCsHzVkTRJsz2qGg5avWsCvFfRs0ll0tWKlpkz5Hs
n3udeX8uzgMqS8AEACqBJtbnd1YFti010SH0FGX6Kat0ZyS/9PJ9oNIRRrKysAt85IfDMRmY6TGg
Btn3eXvPti/MeNoyPhWbAnfhW2JN6a7L5A97UH5NmTp6JSRjHYu1t31cPfeFPY8l85Nll0/FTIXW
4mgFuY5R0k7cscrEEOdo944uFOraIz026nhftBbaAXh1OEYZPxid9vvrC3T9xFEVHT+wUoKzeXG9
K8xltCE1080YIg6jHL7BGNZW24BBbNZKWwuK85ZcfKAzc4stAwdWmquhCYWxVLqyh96XFp5UffJX
lnX1pXZmZ3Ft1X4c/x9rZ7bcOI516ydiBDgAJG85apYteb5hZNppzjNIgHz6fzF7KKdKYXXUORfd
HVFZnRBJYE/Ye32Q1TOj4EsZ4t/H6H8oAF6NLL6sdnFsRdHljaLN/8xI/Jbr/u4dXsQVcWY1AvIx
8AefkJnG5VelelnqjK/aG9T3gLqy1kYZamG1Yxv8SWBDwNFpVvFautpZj3yKqAcCkyfDwXSucUaW
l6J7CDH7kbz0a4RCN9uX/35NuQSzX17QReAx1VlealEeBQoIfbMnz827RCJmo4PJ8jCGnq+JhzQz
D26Gmcvf/M3LutQ+b6GIWg8L+m1BLiavUBeCth3uRpNz+6jgf1AwBYAWOVhoK5/TTR7Kjf1+ya+Q
kBaSGZvgoCLfwOstoUB7q9Ho1hn+PV/wxQ5VyVzaUYLK6IKvTKzfeZD9uHTW8tGrwpv67ldDgr++
pnFhZWe0kzClRtktpfkjUZsjsVX0LDfPSSxvNL3den8X5imv4rlWSVeHsrmHottg/8qH5FaIs/ze
7/bIhVEiJtdjLcckNmdPevqY5p+5UXliqlyRQhIzbz2R9C5lITXQAV9AfCdPnm8YrOsmBJ4ELSUQ
zL+8qcMsfy+bsl8ALwlIGKuls7f7zDVUamsvway58/2CVyMnaDz/Z72LALboIZZMrK4K60J5oqUa
Dj1UEL5f42+Nqb8d5JdFLjYKGUorqxmCJ8rWS5c7Tj6udiGnswjHwhy162mZ4Ll56K9b/78e7mLX
DATEGHM0cBWbDediwIMlaXpqbRk5+C+0AjbFThuLx0kMd22Fa3yF3OIZ/x3W9dvk/fUbLjaV2kGa
L5MweX2Rcb/sx0OccF8vBNqakzPaDa2wpmJtaMOp7QFrI80PgzQHo8ufjFF1+x6T5+p0I16+nrd8
+SIXfnEcaU17HZW+f1DBuJq3fFnrwitSTRV9aqCGqTK+ZoUBxdHOabVfmvHTFGHD9zkJmRbdeMRb
G/vCO5qYg5410aC0bYCGZKPTO72ZFCx/x98Nxl/f9sKdFXNuq9haSz0RwFkX9cSXZagBqiLV7wsP
eb/UMWR5d3tvX308UEZ0YmNwRLvsbjL1iVJIq6DmnWi+GXdonrglt37VvP+1xGXlsK+40TAo0IZW
j9tEcYi6B8UaD11j3TDuVy9X0K/9n4f5vVu/OC7gJjHllekxnPO/lPc6o3CAYNjLpSpqoqWZaT9u
9S1ddSlfFr2wfO2oGDHPiRIwPF5D15oZQsHxe8t3NQ+BHDlw0ni6v7VNd9FszPakA1GaVadMg7JQ
m/ZPUFpuD4rUzxYfIa/y/ZJXC2o2QUpNzN94kItNGWmlXpESG3+5oshe1BU1If3k6OHkaU4GQZOf
aeTdWHN5V5cH4cual3eyHamYyPUeH7B+jSE8LieoEVXePIdZB6HBdAT5cc2atdWcM3q+sfg1t/11
8Yty85RPcjKh8R2kiTv40it9zcJEjPnIHIgHT//D7O21w/d1xYutY0xAFMxlHQVxBgbn2OgHdcpu
zUxf259fF7lwmpoCGjsEuBAy8uzVKCeYTzSVlslwQxzy1sMsf/7l8JVFR9G9D/PMk58034MVcmNH
/k1QZXH/0MSlxoJZsXDx8ecKuEpDy4qC3FKHgB4GzbZm7BmTM3zSM6+dydch9Vm6U+NoxkLfQiNY
45ZLxLOMM/0PoLOrbxa98fhBKA3A//z5e1RBckUrIozDxuAE9HI1YMB2pKRzh6IlP/W24iuWtr4t
hL5roqGGdlGk/CyoURyA+d1n85CsYyGj4PudfPVLaJqJMXKULrTL7uhWhcfqBW5joagBYeuAtar7
T1Zg6KmEpg9EfC+CEalYMVgxNnontIfUhM5ZfYvDcPXd4m//zwoXgcUkdG4pM+7z9BS3/WkoW4Q0
3Pv+Ma46DFz2/3eVix0VGbmW06JMwqL9d0CpYNzASQIbIl53KJL90/aer4teRBQI3VIrslgWkjip
Qzsz9hXHpLFiuYpmuCwvVy2tcpckk28pt7Cot97rhVVPB6VTOUGhmWlQnCqrAzoTV0Ro/yBq+vKM
+hLLfTEGcSSmlgDPFdgQg0ubh6i6NXp61VUA44jbZfTtAUv05wpRabRkglQB3NPUurrXhpZnFuEy
Vi8PySaR4fd75eqh+mu9yyequqqArhSiGMjhOVoG/Lp1sznkqgf6ssaFQREAxzKIPcehmThLXaN4
V1eLcLBu/o839ddCs4WF+e+XqF84oEkniq33CRIb7IRMHjhmTCTHfA+VN2zSrZUuvBCblA7UcZy0
GnjA9IGXo9sYw7pPb5WHb32n5c+/7Dyry8dKiZIk7KcCCkkNuGLmDUd0a4kL61c1TMnTDvbVznZl
A9QP6W+scLUE8/XDXJg/bR5ziKpiJ5TZZvDRJ3TIAsVl3aZeT+t/lgV8Xe7CDtaDgLbhcphIHGSA
HSAOu+Exbj7RhdXDDDPjFcH5War2y133f9rG/pfbQszg4DP/LZL8srMvzAP00XXeUILLOz2F4Hin
PhdinN2stzeDAOwmH2cnzQbhjCzqIONoF1nIeDY6POueFDoKb9KtzAfjqXFEMwi/L9guTgl3iki+
SDPHoZwe1Vy49thuDJq/cmN6iPn0zE3jmUKaK0X0mOfxQ8LRRhQPSe+JdvRbgCVmAV1HQBNLAGE8
UxUPXQzBx3a4V+ah82tqv9tCea1IfmQEys99ChVEjEI5kRweoeM2LCyKzwaIGrfi9kfWQN2Qd2Q9
dctMQqt3XictxOdM+aWUBprdSSDL8rMkbRQQBmFe2gyn2CB3eldvM3oHZWYnd8rOeFIhreSmbYG2
QeV1NlmQGO26Jk3rClo9Ngy97voYSA3dLb0JVnCNyQAFTRNO3RcbC5KuaRnvlLwI1NI8z+ZwH0fq
GUKrETg43VGp4d4GboVCj85KVwQialH/yorYpTz6UKIRwkHpr6TT0Ws736EvHgKd0zw5FVWPBnAZ
bgpVTNfWRzfCZKLbtu28y1mVbVDrWkmr3jRkfKKq3JhsQJKC6FBt0BsTVcVmsvuzijZDp41QKAE1
4iyopeOLAA5C0dMNYX00C1gAI5UAWWo0hvAtgXIKq+2HvBAqdF5B8FbGzB8xTqfEwykyKjBHWxDM
K+NdxPwHWtgfOeGHLlPvWJ4983Qctw1ls4fO69iZMEM6aGDXF4XY9sTMMFnSvqZaex4xaWFpdphI
dVWP9q/GLFvMzeHKU5aR0xjFKtEHiLc2dxh686NE/wVOw6oH9tSmBDcSPNoyEEj7oZMuk2bYVvmv
ORs3QwbtlD7CuCFFg2aDUJOgMp6ytc4rtBvm+YcdJ092Wr0acbxTow64izaFZt28AhctLEqJWLp5
wPDz2/KeHN5APpOlIAdBXfbcY3sXHUscoJ5CYwB4UB/xs0dximl+Jq3deU0Xvdh982GpzbDivO/B
qs0CAOmUFZ0G7IWihzbpJMFiSqvSj1qZ3bCjVyw15ukgVW8Dk7i0if/pDKSt1EoNQlQoEwy3GIyd
86n48X1gcKV488caF4ZNM6Cjq6cmIlUG9UZwYpXMi/Mgp29S+7ST++9X+51UXBi2P5a7MGxM7QhN
pqwJ00+wjtfGgdwbmxL9LvSEFC+IN4pLTXchQM5+7YlV+vP7H3AlgPy6/qXiQVVXiqKpbHHkcZDz
/r0y9B2Zb2F+r/mLP9a5iIWsjLQ9GaokJGSzAELyRenL///lAS/vdaiem6mWwOFSdsyi56a6qVhy
ZS9iiOW/sdbl1Q36ftHXL40aVIrJ136ojrqN39id6SYnZaPBPnjs9P2n0rTvneDlRU4r6dwKM4Jb
39DAJA7yfv053rC7OQRBbVd6E+b80Up3tHc4966xTQN2ozP4b7Kvv5N2oBOQD1oY8L681IaAtNIS
0SIeA95+3ol9uYc4sYwd8230dd94Lj2s6mubuvHVG1nIchYuzgp0hv5a+yKKErQdMGyOoFOzR3fu
F8lgdJaUTySfHaoHtC+8PL8R6F7PKZcShQWCDmRILyJd3huRySXsARS2lktJDFBKVHFL919VXHS/
3b4QvXIo8aB/rXkR9OJOqxg4gtIwU/M1NIn3itA8aqir7zfUtXK/hR5yNJ5aFvQSLpOuiYBeNU5a
Eo6BHmDmZhPjGhQdoNl22oKSemO1KznD19UuU64SJJzWbmSCcq7wx48iD5ZeQjtAkWUlwSdCUZeN
7rQtb2iNXLtr+WPhC9vTjdFclgkWNsIoxHBUD4B97tq2WzgLs8FeRz8ixVPWt/brrfd7mY9ZeoUh
YwpjuqC+5Vp1ovV0tMN5D6zbrW95xTj88ZAX+7QoObpeEoyLLN+S7uZVnP9cWtANZGZoCp+Sh+8/
55XDCCCziRnmZdAOIIw/fXHbsawscxj0bqBQLFAO1YAJTStLd3qPXUQXsSjxS3bTrUrB8rUurMAf
C19YgbmLEzgSLLyA60tUdKMV3WQOAPXOTb3j5aV9t9ZFwJGidg1iKspW/7oPa0FV+Zrn3Lp7uJLl
/PFoF7EHWn80rehha+zyEbqe0PvSAgJFvkH3eDrdGFJc/rK/PduXYOriVKjgJiCCjhtwGzuHMjDX
B4dl4yEFPVLvfrE4uWUArr7NLysuW/hLLq91yaDGI6ngO6Kw76AZPq5wCrmvhApmpf1hNfyD+tjX
sINdnArCJhN8NhPuSnaBXSmuokObnN+4qbpm2b7GpRf2mlfAMRSNlYRpfpYT4uLyJGugd6bR/f7Q
LX/Rd9/s4tBhFhgNZVA6D4UowBGzvFpTbzi8W89ycbzSmU2xXdpwsqA6VHSNIhypiTOmNyKJG4/y
N1UqU6+oSPFlZJX4irSRxtwyFdeXME22DAUvDu7P/TZpID5NFLE1cK13NSs/ciJv3ORdG3rEBvvv
GpdOLbEqvYkAGP7t1JZZ0hEoSOl2vQulyYw72kO+BjLi0IVEB9HDjSBO/fpPNsVfP+HiIJei1pO4
j9NQ4082T12Bqsb/2woXB3cuR5nWGvY3RcY8QzSTd4/fr3DtevKP93h5UMtmTGaAjjEcEoUK8IGY
u1EPi5o+YoLGjb1bUcEi+XL1NP314pY//2KP5pSBjyOQUnc62w5KdLIsBLJoSgGgNt9hGgDJ+LxG
AeRXFis+1MXf8rjxsnyG+P0ATgPzYk0goYH+QWI+aCY0LuIhuid2eaybaVOCEKXnIBPYyTFWe3c0
KAQH9EPNlHBSQEat8vmeGvm6oNEW92RL/z+gt/Fe14aVlZ2lztdA+olp3NZlm4Z2Tdf9zPHvWWnq
5lZWuAUdDiXoszmIxgaIZubkAswSGInqJo21GnKCMW3oALLKlVnmsCZ3Yp48R8ajLZch5PS1qdm5
rQFxFh26/SBz0TUiHCPQfSdtW4hXS5tA9gHwp5qaABiJgC8gEZF4elb7rSJ8RobAiAQIKgdW6346
ozjCraJ1CjBWILCxbkm80SyJzijq9BlYJ6jasMx8iofxbej5I5OWw9AbW8Rkw4AgorzxsM/eo5RJ
4CvYNoZUnZsoo5MV00mObFggufjP6HMu3br+QTN0KDZV/SomdMLGbX7HbKD5+smH7KI/2uY9JNsD
2WhruqjjZNk5GnKfK+Ud06RrVcmdViUrW1dCmXcbzewmB3IJiGG6U2ayGAXhaQI1ZHopR1wii2Y7
Gp3LJrRRJoD/sr2ASAXoetvOJo5e/WjsQTpQ5/Da6dHmRgj2hmXVaONRHXtW11UKiBduPiFyjlEP
E/AlAqChQe1QsdSHRFJ3GuaN0kVh3vw0AVHCUpbmgJtqOlWMilM/K291dm9KMuLe11gBsgq+0rER
R5swgE2oN1rPslE9EQ9QnAZqdxy9gkOkXmpoU1M3M1SDR3SC4pr6IVrKb+rBHj90WZzUzF7BLm+J
DVmRPswWSrnxac6zq2Jr9ZB5pkMKwOQuSx9L8pRB+jTvxMMIYZkMVodnwq8IPzGyU7s2mJLGBebZ
Gfq1UWOSx1a8AsQOrQ7GJWHUUMJJmm3U/0CzjANwkt8OH0qDzmKW+wMBINWkkMcB26egoBc95erj
MKBnWzyIBqRoC/rOxiPFli5ADkTlLKExFEIMnyanHpZXUdEbl6lHTea7tAZsl3m8jSEYgnsE+Zpb
8wqtg46t54Hav/G0jx2SoNgy/ZwH1S2HV66PngKKDMeB6lLq5nEZNoAKmUbp6Tnklmv1xJMfHSg3
A76m7AExNqG+kL4s3xMSB0HErI3RgqbIO48VH1zdlG3tJwYqh6rwCB8PemusSfxSacSBUg9gSk+j
BSkCiRY/YI0zAor0YSzTXRUVLsksKM+8T7a+s1oVcnbk0a4hKa4IL7dkUMaqmyv9PUk+AQhx1WpR
VEy3Rsa8uWEBn6hvLUU8k2BcfQdSgm8lmV/F2qanYHSxEBzhYEAV1NblOo96r0tUKKAkjjWbL7Ct
wB7ZwYjWbEMhqwyiKh3fp6QKxjRdC3y0dtrW/RtlxGv71oEalUWzdW6+93rE3RQU8ohETjfNbjl9
NEBw4R7HSxLhlFG2slB/V4URmnns5OUBmph3rQKI1/BSRmB+4U5G7+ki1edIzXJNPm6loaJSibHr
EUTObnCH3HZqiIvoEF5Lo5MN7fHURo2QdKR1uuKxhXZ9qfT4K0fQUicXKpN+DAOaGpqDCyaHY7uh
hh9CJ8i1k32hzLsMjPZJ6w4N3tzcgmpttxsC7FYk76ByALmb1p+7HKrbQ4DPEiX33KxcKPm4cX2n
mCe9jt2469eThVEy8YKbB5/RY9KOp7KbXGwqnFvu2NiCRiyWUrJbkScDospuV5WBaf4YuseBKnsL
fTMiZV4DHZgmQks3oGyx2HagzacWmHwkc/Wscseo9GaSHSv7DQbvlabWIdNAuyrkTgcLDVLusVPr
BC/xs7cOUQxwVN65ZHwwmxZCCcwFRsUvpmeGr25pUB0qZpdQ89AQ5vIW8PRyCwyaY1adk0nTG7ix
bvDOFraVMugrrTgaQ+5p2l3TK5tK3xYyPeatESwBateMocB1pL7QtaqcnNSIb1TRBayA/rb81VfG
1i5QG+9sh+l3oLzA3MduHbcbqsGRVOl9Zb1GGbyLfU7No2jAS+tHtzOfSFq81BC8da0yWhcZGGMN
S3xcdZSAdKkQcbJFtspLeQ9UnQPz7fRCD6yYbvBhhQ3vpe2RWTnjCKEoYyvbd57AlTS6U077RLzL
jD6z9qHFCaHixYrejGYLNctjJPrHIsNPxNCGCccKTTnAhwrAr4jXETDitVUqOlcXiza85SZtgr97
bVbiqZ054Ex0BrOq8q1cXRld8mJmqKbBJGqx5bSxspnADe6G0gNl3Ssy4jG6yu1Tg9FAndvwBE85
HG9h1c4sQGObU3T54cZERf6UPzRYr4EI5xjZ4BFn+FckuvRAhTJ+acMaBDufAQmNvQCp/IEstl8H
5Svvod8P49RTFjAF/L7iOFV4jnyAzPRHVFdbRY2cRNxP/L20Mc1iHpUqeyN97/Wwj0nUu4TlbgFd
M2KNb2oUCj5ttYk5rIOJU4bHob/Ti/RYZrsCHZfT8Iyigo+jYmefdn2vgbeWFaY/NQng2M+cG34N
Y101pz4StTNO5oYX+DukX9nN25BCRRXYQUCIIfyUupzhXdnGD9Z9GOLTTof9oL8RxtbxDOTWQB1F
/rSR5WKgCa+ov4+g3TXXlu1oDcTza3XdjscGMLsR0025KVdlRX1s4LWCboeY32mYxewyuS2gx8SG
FUD3IaZwjnqeBNXA34Q4Jprm2NTwxtoG1A2bkMdeD7azVfQOtSuUJcEVS3dmJsFne7NYFfQKdXR8
MW6VztzvlrE4nfwQcg+pyc24jAA9t4bidB2gx3O1NWuY8aIMO0necuuIDhNHaRCsCeip4w40Yquo
QNMEh0MTnxRIiyKJ1/NgBoZIDkt4KO0HDfWZrgarQGkeo2j0G+tpwvcbBbSYMAcTawpe9j2B5nfN
NWcQrUuzfG1jUmmk3G+b/FCYx6LUgxy3hmmVnXRbgUlqvbFL/Kh5qeTLlDfOwH9Z9oB4E1yN6GzA
aCcG7gVjkLmF7k1ics3kCbJJfl6/0RL9h13mpvxVl/etej+L3q9VdASOO5LBqSSTM9NypSf2i6jM
UFoA2+qwW7y6s+sOih4vkTA3aqFA6onC+OWfbH42EstJYUssHu+0EsxSYConqJSp5rMuMBs5lbjy
O0Y49ykipBRkPafCaS2rlaalYVkQ15zRk23Njt1+FDGUByrqpLq1hpacP3A8TBWIBneyXaJsS8OA
N5khqdb5kyy9QlEbl2PmRqBZQY12fAE8xvq5pPhVyozxSAwO9CkExNQSUIwcAqDNyoT90KCvRCM9
7DXmNv3g2pbhEIK80ZIhQd8iJUEcNUCDZx4CClcpuqAnCCmV2E/aU5L1247MzqBlW0N9mwzhmdI4
xvFZ8MiJJs0TWfE01r1Pra3gY1gvNMMBze74MHNdwO3r51HBL6IYl7eqXQOFNWxl1NeP46R/xNkJ
Y3rrmb5k4hiVzB2k5tRV4gj2ZAE1oWLQiHTFSTDMCsRHGZ0iDSAyzjEg8VICmGe2tt/GR43Jp4jo
RxM71xzaIyqWnjaRj7lHCkEQnpU0nHNYVOuzBc8jNgSIjiiIGeCcYcXOrHAmiN8xvkevBkTcGs9W
DqUCTTez82RCd0wcKJLwfpzCBCrL82QgjBNuWj+yXm7tYaUy6cpppXQ2GrJ3Cdp88+QVlSlvTo6S
ayBU2n4+0y1XfqG92agWJTw0yg5rEWfuPH+UBBa1uBvLI7aIX47xarSyUCw8x9FY6Urj6SmiFiNz
7GaEnTdXA/okFPIpQJxoyf1U7We4N4O+jSXC4OzDyHQvyUDanBXs9sETsCZ1Gd2roxWaqb2f0hc6
525mg+iBU14QYwdSZu90+UkbxEaYo2NExE8U/ZSU6WZJfOomC3AXjWuEuxix2ozjNCAawu5XlBnB
f+tCRtGvFObP2iqCfUCz/SAl6knjS93YbhUbTlbhp2TJm5jR6TjGGxqFaWHhzql5oXG3EmP+iL5B
H5Nd7zQxfhUaptfTHzG+iowJHO17pG+r6mQUz1pme6xNg7h+riqChADFsU4ctSi5gxqYLyOkq3a7
SnGP3TS14iboADXa91Zop97kPxvzLuvwcQugXM1qZU38aZ4gw6gUDq3XRd7dT6kIW+2u7H4iNdhC
GxHYGRAr6xlX/pgkHLI9Jdyd8ebpCFgozHJAlcJtKxzJdnguW5zx2PY6Drg8EbuY022lRZ4CrZEp
6pG5DI40poNd6ZNjd3GHy3PzPTUQg4Hf4MU083o2hmZ/Z3RIWlPkbmVcb+MZE9GJAW1FZTspcF0J
5BfnaYuBTggGTh+JfOsZQpTW8qqyX7eG5bfpqmH6w9ijJNtp7tQGtaA+sXHBlVSHlj9MLcCnioVY
8i2N+rsEmcCko2Oz/SiHPADEaWWSdBsDB+6IASdi+bZFpu65ArGdtKkRp9fHUQ4DYnsInOYqVBWj
6I6iL9NprNRXdG01gVEaN+/4WriZdjRbdKuqxbkRyOHU0pkySBLf1a3SInfmiitn8OqUQG3wFozC
k+WhYjSE9M69mXbrugFMXuV7qeUvHd1VmDmb7fs0Kx6onfzQZkhnqcnTXMp3WNpfeoeHGfN5DT1G
tLsoXslPc/5iwzZWDbIFnjE0xeSmi617jBvo0bBXhixozlSHta2vtOs+wtQes1+jka/HbD/ltcNH
6Kta9CEtLddSTxp8wSgfub7uYoydw/HnGtmXCTwjfjyH/c2r3DcYFB9Z/0TQrke6lykzXa6We44c
u8FY+9iVh65/R6lXjbSgrdC9M9BnSQ+sgnHuAGUEOnaSUI+Z2b2dPpdpHVrQI6ekBSR4H8/RWxwz
d5pe4hhDlZgB6KxH2bAtaOswcaABw4iYw6OEd1LtwlHiFiTnVU/QbGyaoYAbmHTqJXQfI/Colanw
iCS7mo8bFe5bUTHxnqzMcr4b2zwUioa+Teb3ovH1USBYGVylwS0qnKlE9jZGhVeUsQcJ3oDhbY3J
T0OD3A2YuX3mTCWYmotHeiEoIWhxeu51drCSUrjMrJ3cQlcVOqE+5mz4ZDHfsKE5FGN+NIRl3qfU
RCMJmoeY6aPms0GeiRwKip91PW0rK1tBpc4ZbBNejYVmhLm2CjGPra+Vmu3smAWDkqxpjmpPm7pJ
lgX9XCI+aN/G2GrAvFUSJy/UdcNxySXiVYzckqJFtSWI6lC30vsJ6VU2voEr3FtVSOF7IQCDgkX7
MuncMfDrOPrj0PziodDy3rcUyOEcGbzdvk9IPwxzP47dWWMz86JZ/orE6JvJo21U7pBI9IfkwYyg
qlbETk5WkEW/yko7LjGRrr0ZCGLS6blDCmuOqWdgrlvY3K8EgedsWo+2HKL0bK/paI4iKOg13Is7
46S2aP5aMnET1zCdNW1VLRrRx5eGUXxoDNMxY+lokfKOfrfC69iDhgILKmkIL23XLFCL6/t9SV44
eoQY6OOId6rlqPeWY/WZbw2IxiJQO+NceVXTdU4hzKceOGSXezC8RIrTTuqgsSL8YzTiYih1tO9i
qbukXEuBMVVAhnl+NocmyIhY5bm1soYXnAQUnToPXgou7rMjsUcqw6l64S8xGIUiLGorvwtLcPE8
XVPG9ra21hIoVEx3Va3BPhk1KAmtRlFkngHTtfY9zGxSmAeOAtf4URbNOR1eujHd6my/nI5ZTSXi
6cOsaX4L+wSd3FVfj6spQuDfsBUrpembSnSfpKsq7V3LligBtXow4v+MO/AnvUleMzh9pqGZrtIy
JIDCKZAwx2OFclPYmOdGnzxIrriYQPLqYXI6MoUM1acinMmOstd2NP0UqQ203+G8h/qnkf4sVUxU
Wxt95m7NrKCowcrtdqIt4HChhG+pgU1qxFuPqvmIXia/RStWqp5Qg3ZVHvT6gBES9NIl0KGCahn6
wvY2sj+zFo4BE1zPm1a84F3WfPCxVz8mAyrzzbDoaORuOqC9rsy3VZniFgJ0j1nZVsMYtgP3E3X2
hqRYG7HhVqgqTMh0VAEZ3hmboqArWfyIYCJQsvNKC4VlCnGPRPEYfgiBIbL5doi7ezw6J+VdOb30
sw37tSpkAzw2BArU8cyihwikZWGqHh1WowYsbwZwEEMoNcLt1gVOIAovUQI1XBHoybtq4RShWw3V
FMCnS7xfKINohw5sBPMtx/1TjYywjXaDOGvomk2ThXgfzLO2EaQIUWtx+KC7sGyuSbfU/DDt4Tii
P3HqdmOzMngPlcEY+/rBMCDVCM1e1VhFqbr+XfSSSNr6s9AtXynbwgNIeitK4J3ZAyosQa6Wu0RA
4j/hGKPHv4DQ7hHapHn/VMBlzHIv7XyNigo0+3W0FeQvc/4jQwbEtV2SHHWMtMTjvS0NfLrUQ6XA
H3O49RKtg6gCKmIMlPzdyFFgQw1IlG/x2KO4J92UCj9DK7Ko33NOoe9ergcUVNG2GWjG/VyVO2U+
AfQ+YWvUgHFLtBW3gdBo0EWpT/WfpJ33pIz8vi93Y3wwytjVi6NZSU9W+BF4y9wGADF+ixhgaClo
lfOnxD8ZFgzcpMMJ6Yh8jYOSR6DDPVLW33M9nAflETV4L0H6WeJwWs8pw7GR6X6KMPKQG2fINp1B
zsDeHzHPiSS/0RzZWJ4hl/sRFBRsPCdqZUT+YMYcqhNuH1Tqsbhas3L0lfpUoCoHzsExjWF+Y1jJ
YSROhnJfmuqwXVnA08GvdH1b54Oro8JXUWhHZ3cNKn6zkTu2gVyM8I+Y1D7Gtdt0PasV1JVf/123
xBOFVopez6FYJxm0neCygapwLSk2pqZ4NgLyaaocin5dBMYFyifZWLq5lFtDPkoNomUs2+q5FkRV
75opC0kf+7oCjiUuEAAsf4D+DrTWl1ZbKkDjlgQ2fz73LBqhxYBqNWBa2HXSxpuPexR2qxSFoAzl
TH7OYkw9d6blq1b1OVuIiVVWv9l6s6qhU1LGz4alID3qwDxEVpWPGzHBFaDEnyp7tvgbCyPMsbVB
86drFPIw6P2DYOv/I+08liPHsjT9LrOHGXChF7NxB1zTnVptYMEgCa01nr4/VFV2Mj059J7sRVpZ
WWbEdQBXnf/8ok3rVVJqy8kAl4iz9KVPU4BXXA8ybZNr/X2j9eyllB+FXrrt9KZN4DqSf9SrYp8a
OIT3xD+kH0H2MITVCjaqU4+fw1DvkuTRKOMdCQ5Lr+CC0mx87idVc+wa/ahL5Uuc5pyPncbWwT1B
ju+hLe/swbwzdM/tZjK2HV/r1dgu8kJ/1nvvRU4BSqDmctUNHFkPT1Bat2HGyRz30S+Uk7/9dDxU
UW4sgk5+oqnvCjPLof1ej6S3eOA2ku8vpKAgdN5b9JxlIhzfkym/swUxtvET0Lmj1uF1mmrtKg0o
b/hs/gK0WiNFo35Usvhg5tOm1a2TKu+05klmcgX6mC5SCiq6LIRb9niH05rKxbWWY9iXS3vbvK9Q
ADWUaRy5qYR/XwMFmnhF9VnV6KChvbTIoUkPeZTeqQ1mAWKTtoDZJia1YNiTtoyU+4GjOQkfBDc0
v625jf2acZQZNreVfOlVL3KGI8b4oIpmI09QmdXIWgqY1pkUOhXdaItVkIXSIUyBcVPaipMCNBFD
zCunpZ0eLS13/D4FmAek6J5MK9wZyrAgm2cVSw//wpFocGVZvgnMUyvfxA1gSEe0n1S5aks1jbAq
0bB/JFy0kl4lgyPaey/4HwHMMaYa05ymh8DdFX/S+qirkFfHeNl3+rLvH+wgWkWRWPeBvSBbaJGL
2JEBI6yC0yFQd/lwMpBKDGa/GjX7QDHOSz/6ivVWB7QGis1kTAthjle47e2sEdh3xMM+AzodzOgp
RvSpa7Vjtfo+sB+x7QQdLMhehIW9wPn+V5j/yghK8UTutGO3Eb28pBJyplDnew9snN0Gd/hFV7dO
nl9PtrnPNG8h9OiXVHXs60fLpsYADbDD1yRWd6T+nkzam02pXOfzJSJInSLm22MM30ZHopNcOSJd
VguXw/whxSCOmR6v5EKmmeYDPdMRmLyNz26SqCDLwaqTpBUZQTeN0u2bRLkKm5bJ03IFROI1uC1t
QYIKwOBPtTUAxMhbNS/3QRe4QJKuLBW7CpBbeMfUiB5qGIRF+RwHA1dW5SVuiVeBQ+499oG3RF/4
rgTWwTP61963N13eY5ibUPKxeSbBSfHyG8u2JC4lJjpl4XiRuQLzPwKcnyr7emijezvWDyLnQSTj
Cuf9jVbLH72NnDPpP0M1POhSfPBH6agElUsw+E1f9u7cC20xfEgIf2pZW77yMLSvA1hhO35q/QxL
SG4iD7uKggzRxKLTH2MrcOUpdKe8c+UxdK00X3t1vzVK/5AYxb4Is1Wcj+s6yVfphENRMZWLOmjx
0Q9pYsJ2nBaF8PedmO7Ap3JHqTgVQyXYyk3otkgvFr5K39zrb/RWvAmJ22JmL5qBpIykNF2t8CrX
qEHLpJ6Ig6R3msA/yiRg0Fe0peUUeo+yXb6GiaIyP/2b0IrKnUE/QQmEt6vHfOfVuUs5e1dqbcXm
pJNlgA2dkOcuzqEq0h0gxJOdAkoU42psu4y4juKkh/ICegR7UwXGgXDFsdXxNAhQmxGygNEdKk1+
grf+YAIO1Hlx8iV6uGFTgnBk7WsgUowVhmOdwvIqDMqfIEqeOKm3WSRORSvu1bmp6nvSs0jGkEY9
ehIzcDvRX3V2t9G6+KquKX1pHryOdOVJJ2g+5cl6mbRgoBPb9BtvAOo0bKqCGrgkThtXi+unwGhP
JS2RNK3X2jTv0clEWaDa5LLm3hJV6BWA7HbMvG1e0iJserQUXdY8i6x81AZBsKByrDPTMZQURC3p
Q6crBvyMyvLOMrvXSApOXdee1E4/mbWP9X+9txL1xjDH4G3sgJmpZuhbcVMj0NSdZAP3yOQD+u0m
1a0DUocDSUp3rTfsZP2ji5CDZMU+D/NgmaPdHGVr33V0RYVAizK5UhAEy7KNlUXm6UtZ1AKRBLUY
uNYTb3vVyib68mLYV3Q5ukRbTWb10OAIQ0fJWhRh52i6fqfQtY5hNcSe+G1o6SGek9BKMPEwiLjP
VeY7neHlkMFEoAfh1F2GCqDchYapu37VvxVl61q65HTABl497KSChrCZoN4wElZIJKgVBaosFaW7
KX8mMeOlndglIAP4A+BYTtcykd7MorgjhJ3+aqU/FJN/kofUpSmwRRVlLvyKYgKLpGWn+3dKIH+K
JEBbNSHQTKfipY/kVUAPre7EIYHhwOmdrYNEafZBMcHxtWaWRhU81QlNV1MQZWKHv9WJJLWwbK+8
vjmWRvjaeSP2DkVXLLtJ166MKMESoC3u5KYHxC1yb2NHvdgqoXaDS+8iQvRT9zq8D9tYt9X4qJUx
VIjm2RPPxG6shynaBPXoSDMomk5rnbM36RCQT547pHjk0Y2eCtkdBv8Ql9YVRsPHGKQoTUY0LcId
enVrqONq6g0CYMo17CE3FO9AHAulT91STnYKx41qT9vSDH5FCroXHS4PPrN7paeuK8Z+lWP6Zue0
QwftULINeq3h2pS146DQiNccXdTkzbXLXJKW0WT6XIzoZ4dduSyq6CBZrx3+AURCO82UPbR0JKO+
l12jlNw2BwRVIm0bK/yTVI+03x2z7Deks2zL8G3y+q2sUU805ilVp8epme7bAhYp2HGtWCtSTp5M
AX3dU1ZdJH8MoBdaCgiUeN2NMTR7PTC2tZqtjdxcDdj1J2wtrJltTputHCSXXenkqxO1QyZtO7iO
SqA/mlB3uH1wFZdXmubto5LnV9OFPgZugJlLXnaLIBiOaa5TT1rGrumk9aQTedb5bqNXyxIYUAet
LMbcjZIS0RKWuUTg5cnk+JrOzafjLuuvpO7WTOJbVS04N9mru2JvtPpvU1JcMdhrE6Aq7WrXALIr
4twZwaGJxIDXpcMOsZZ2MmwMX1uDnh+EVrqDJHaZ1S9H2kCjZyzGBocButkd+1XL9bhBshYVBb1+
CGk8X4o2XusStylGVzNrmtrQxr3xBPWLdQFmm6bqomXuU8ptFJvg0K4/KsxGnfPIr5vlIPtXZWUD
JBM7EiAL1oLmqkvFGhbVtZhM1GegSlLmiIyPzotIbOXIPy5MLmhBKejCa+vLWBCIVWPQLcgZC6pA
GS2BcFwyWP/1p/qxwZtAfQm7wol96c0bQja4eE04/EoevaPW2Y/RaO/thuBvvAY3RjM3Oj+DEDuJ
uN/kQZYu5Tp1O66sWdG/SnNGTA+ABKL7yl33WjH7cWXb0Zr58hGnwa9M6d8yI99MU0u7Ot9BRT96
eCctImoIx7RpDvscA7RD2KU6FWpLWU0c89WhrYpNX/q/Q4v/WiGGaDl06Jb7AfSXwGf9aI2FR0cs
+ZzUEOKc8qaMWrdQKkKRC6qshAXWFdoTqkvivUtV2ufeTFLqxyczjt7zrn4ikbzbSBFvoEx0dZG3
Of31ATdzQYSDozXDFTp62i7xSRnwbO6qQxHRudcwn+tQLBEMtVRDBSqibn9ERn9D2tWdUVZvkQjz
bZkY09rjPayKIQ+3atnuRDS6UdGCtGQqgJqcL6uyXGLavqtwGayMdisEnmU0TrIuWwn2WxFOT0WY
QrG6qX15W3OnlnUUdr5pbsMILkdpn2RVusmKdk3j8mB0dL4l7T4MvOusKl86I3vIdd0ZJY+Pyfof
m4eK43E5GAFpLSYi0xRNZ9Q/CaFEbq4CY9k5jd30FsYVaR2etFZT6ZRzazVSsQ/b7m4Mgo+qbVaB
r7fIT6d9L0GKG9EIxpMg0qu6CzRpk0TiwdCGa3PgklvWq3SoT2zE7M8UT/a4tCW81Cf1erBMN69D
FoxG0W1PhyKduMP61kM5Y1EymdJZ3Z700r9u+c8J8VqmvFgNzwvNNK9Jn9nombKJx9hNkukhLdNX
raQB3Qj1ymYf7TLF9UuFbUKbeQerkCkWyQrIcfMYxCkZTNrSrMfXJNWq9WQp11bUZoukCeOlkLJj
I/VLqOtuLvzbgudYqF61iQwbva7pSg0QiKrX+wJwW1eTbGna1p5EqWuvt7BGUZ08Lq7iTP7MJXk9
Zj7Inr2ngfA4KHQBpGzcpnj+YAiR3UCISZ3M1twKIpSeja8iN3/RR5nWoWZTU00tFwqqt5CE3IWf
QVvRtPRtyAYgDXva0wRd90BB+My4QEI3XkJFqiXcmUQc3ntCf1ar4ToPKgjP7VXUiWwh5fLW1P2b
uK1OeYVz57xV+N10tD1mL2Tl0Of+Q2FXoQrtzOQYxcMy8On9jpG20lVabQoMVQAT2i6k4zW9tk3D
pCei0twbSbxV/WJvT2T2BlMNCmrVzljGt0av78apQfRicLvPC+td05XrkVUd16BD+jg3suzjGJaf
aRNxgtby2lSsY1DnO+F5Ts7sldLBBm6beB1qsiqabtOp9iYv1F2rFW5kx65Z9WtIA8ZC6oxb01Td
SvU3nKvEIhjJJo2NdFFmFVMBiCFP5WRBWixQOHnDozIzqpJ2V7ZYvRjhRsZ+qRxAFIR1JzVcv8ZH
L3+FAcrJHC7s6FVl6st1taq65iAMb5FUHsXwRjV6dltib3UkxTLNjZhebRh8tHKxgxUbI3L2yBME
0wLdJTWMbvyMB5CcQO/D+siiJ6uCWAICG03+auC4qAsInuZSYZtSxEbT7i0A+Hbcz3MaVrKt+AtL
+p1ij6Gra6/xN409LFK4JkQKTUQKkVtmSjfDzOilC12SCSVXpzjHZS89WT0KwdGGM/irDK35Szlh
/yrH+RJNzdYS62gKT8aYO0a0skAAzWbDHXlhSDQLWIu5TzxAWC2nRPBTtMMksOgZLHceSJVA5ju3
ByRO45afGK6T6W60Id4UgdNyk4OknleTW4JYhAVY9nCyeXmBQmtMF+s26FbFlNIU2YwNBD4zWvL+
6vJNYxuNp8jRjUe/FIwDnFTe9V3mVN5AtyFzVBX9T1DBKkwWA5iGzJ/Io5lXA5eugVVlGIthZGNt
iBwY6ApmmmMpFYr433kVr0QlpBXhFyjgmMIwljnEApN0YJX2ZIU7VqTGJzlWbscwPYWivPIoIqva
J/1PeRqDkgRJba9RsgvRCxoSM6JW3SqQ5ohYWIdGd8W2xOThyO6laUNZSixi+qzY3po+w7piZu+l
uPwFZtQmtGLqQ5g9WgAiNOCIT/5VVEBHsc59aVqkMiBBQhe9U4LnOhpWSP9RY7MR+tsu3AYBYbRe
twkCelq0k1MFuEmAQX0m0juGmYfMHhyE9Vn9WLGNhB9D1G0NroOx/lsVYp/rvMX0EBZvupA3dn6v
KfqjLDbFeNUbNwXbjhkMhyjatPQDRJVzwRrWjXY/2gPVonHjwdIp8yspE05uFMuergOc8rUqHwbr
TkC+C44T7dO8yPd6lrmVDJfKXqco/C1vJzNPAmMnT+y0L371bpfNXtB8VfPiDf9k3B1St6EoKiIT
vUi7Gv1rkHhff7RZ2XVgegjj85XatssifeJldhDQUJQubPILU7laxEzqYVjlzU3Xx5sKuoZtP3ks
61GyaU+UVyzJ3KuWFozi8UEe2cyJI+/04KAqCre6/K73DOIPWB2YVtUFoL2eclnYWA1Wu4DUon0z
Aspnc7pqs1+EY277vHM8ZppKhDy5qha0HxqVFBuCromxiRvu0IP9qpQbLS5uWrW48dp9N9xZdo1e
Za3W2TpV1JcyojfWxfDqw3x02sLaKhab/kRFYcXGKUukY6MG3dIci2jhI6esRu9WAcnVyk1Qwbwl
NEFW78Na3wX5dpDGRVJkE6x5b2ur1smurCOtxJ3eRyrfjCsuPaHYeDZoI5v89p0qF9cZxCLBOu/R
KVRRuxEsNmxPlUFa6/laaY5+/W7R7vE4YInAgShWyqu8BMSOlilMMyZNRBsw5zjIOpobtb0BbTm0
6YmyxIlyukMNHRaLorfmG8vr0r7PSrFT1BTdzPDv6/mosKmY2w6eUWjO3YK1iGey3aaCPUNp48ZQ
ePGmWEVcVy0vZ4uw3Lx/C4f5VyXvUznsQ4OMedpsEXReNVB2pl2xK6za9NAK0FbM4bqe/bwGM1Cq
nZ+ry5BGWNh0C6GQ2Ek3JopuLGi+If05yNaih7WtDNVHOUopd5oKfFXBfKKMTp0X3emBCYYEcBtS
AFL/RJ4TdeijpSKEpBIquPPXeENZUEflxy4lj07xrqX5EivLdB8Uf2dZ7a8irSy2vuI2IPJ3oQvr
U4TJsNTSyqQ5K2OcNljEcUre9RDXnzTljomAaibmGqHXYmYaNAFcHvysvyrQFQ8KV0VoAFP+YOU4
gFSbOtvBFc4hCeZPxShtZDki9tSsNl1GgZSE9l5pGydKZhYJWauLqUKBZnoq1Cw1JsIC/ABS0KGd
YLym3q6z/efS4inCPt+Zwdx+NqwPuTJ9VyhtjHcF0G5dAiEsYfsAbxE0OgAikosh33Kxxd4lBNH1
VXo0NnhHb45HT9EOccbNtWYLrVJo93pyijuox/z9kNnw+JDTd6D6rVyv5a7nMrzBguuarbsCZBUw
iodKO01pfD1J5rqrdzY9XjlvD7I8uZaGgYvVXllj++JN6kL1xye6MIljZEjsM2o8GQKpV+zLEKCq
iq+T8tam4lYiecufv8fIme+Cr4n81IXtVlVXxpSDgK9Q7q/rLnCMHjoDuoeEa11iD+/ReNOpvxv2
oi649sESpkrmvPqdzQsnUA5+GSyl8WbuAVTJOpTx5O6gHYNf8Scz+0MNJfiB8QarjT3WGGvJvxO2
thvCDNQFaV1rPCWtvDMzAtih4pifiUYnX4EPXl+bTe6kY7sUqAKoiYn+PCjhe8uWlOS3efOcJsm6
kKC0R3B7LeYQMCVbb0smkRcfcvphIK5unzyqxouqfTawoshfzYp3NC0HqV4XQ79gnwv6XRaeImtc
81frSbNLigc9uBri5zyXXMmmnXUL2IulwCKWhuVEOxKuQnnbCpzv+xhLYHJdd4CTZMiqaIE4J1AI
NFd90SwqvXJ99dU2yhfFT+i+H2cerWfdNa19hE2wjTpU7TQ6e7+/8ocTRieLLBHvY/1umydgNmqP
k6Jln1GcQ+Jg8qQSDjNGoWwSQh0WYJd0+Sfc48xxb0f62lC6EVIWnIAyL2lxC39TcaTQlFFou9OL
1OEvD3LvVDb9Ia1HPjnaN149nWwtciIyegkgc1rL+qAofO+qnMZ3n1yPMOvnC1TLthxnL6NuUlMZ
wxU3+Cypt97cMNYJtF5gW8NFsfo1aTKnQZ+9CYh4SlrUTiYR/JESBWZyz/DGHgbEVQiCkuRvrUfh
QgaIxSyKI+xeqpNOWTfW0T7WmkVWXhVGtlai4TGeqe3jBG5b3emS90QazN5oLGqVGCjIY4811VNS
V4dxRkKr0Q0guiXFS9xs4lY7ZXrrlnH90PgoYXOchcaNMMJPwBFOda1bJULfK02YAQ5L+1CrkGOl
jxx8xBV/6p5G7HJKSLFf/2oGbg6G/kI1rANShhwxzWG02x2aaC+BdGpW6FVa/b4cdm3fblKRPgZT
BVus42qa6j6ZaxroStu012Z7X5dd5Yw1d6RqhJ8OZU3Cb7Iobhv9Lc61ezkv1lIcu7I5ofLoaEUl
3DVK+tEm3KE8Tl6KyWgRbyXr2MqepmJewIMz+easOruObVjP8aes+veZKl3Q9X8rCf+iLz1T/Fb2
SM3pI8e1Ic2qeoY8u3vOUjZTqDTsRZeMWua/L09GP8+27//3/+C5Kf4dWQ+UMWtm1TP5bxxB2OkN
xpsscpOR0wUUjBDGf5Z7fq89/1N5eaarF01Y+dS38Oi1+FDFmTtFVxPuQW1zZ6I5CT9/Hu7SSzzT
1UsqFDkhVRQfWfFhh/HJkrOHkMAauI/Kh9K0dz+Pp8xq1Z/e4pnyOI+qVklM+rAdcXk+KjYHFlfh
/oYQtCKQp9gpl8LOvnVF+HOenBveaK0I5dFmIuP19oqAZZfFKVIPmGk3VUhzgXPpZMGyQ2My0Kfy
wjmw/IJl7PfS8f/+qtqZENkHULFTk7mT9MFDX/u3o0oGJkx0VCftBUnytzMIJ3xTJTpCFee2LOEQ
+VEG5LEO0Nik0jHy2Nq9lalQE5aroL3/+Yt+KxX+MtyZVBiTelxgVKgbPu5XYIsaVuVGevvzIJee
6WytB1ZdhJjTheva6J1SAZ0yTqj8JsSqpXawxIVF+K2Dx5dnOlvqo+rB4Mxwf6nzd9M/RupRlbD6
5f+np2ZwqfZ+fjzl2zn6ZcCzVd9rNRh49R+7mdQNVhp8VhLWrA0Waubqwmjf7mRfRjtb9LavBKXe
w5hM2zZCdma3Kw5hcng6aCXqrA/UKUeCPdksz4NtB8siUV9UpJewf+CaqsdRHy6s0m8XyJefdLYt
2HkrpFFh24vp4vTiKPmfek0L8v3nR78wj873AjkVfd4EnOm+ksrLUprBQc1PgTRsWm2h/RrVxUHX
vUvuFN9+YEMmxVLR5oWpn31guay6ye96ZpAL43NbLofNdJwtdvrNP/LW+TrW2eclmMiU2gG/m6It
32QzfiPcLFyUte1KvffcjpaOIDT5pSvhqmtMGrRxcslX6Lv5/PUnnH3OoGlhkRhlsTaC7WiMyxRs
z84IYwVukcWprqJ9EQ9btdZWQdM7P3/k76b3l8GNM0veTq7DADEVz0+oW0cvlAIWmOPCNnvpk56b
T9fyEHa9/R/TpmGLgQUWRuUWDdHFTyrmn3x+an59pDObCVPBjM7yOabNjB6KFLzVSWc+5bWlOb2S
30Tl8CjJ3f5fiEqMmsE86BMNF63FasWkuqbArVBDJ0o7IKc0120K9z/TRvfnN3/xnZx5VRSKHxn5
bOtEUcQ0//95J9/t0V9fydm5E2hDbFYWhtk63pypLJZJ85np2mLIEXB4uss+nfyTY+jrmPPM+2KL
4dlR6KVmBLOmzK8rG84QBb9CsJ+ONoOyYNt7/oVXemkynx1FhdcrthiZZYr0ViR4cFC8xM8XPts8
fX6aXme7U1J7/jAmvMvZPk8pdzkWI+YDbDUQZHKQmkt5sN8+lKKqOluhIsS5Q1YopsDqY4w71Bpg
8zaBJTKEv39+qPn7/+2Zvoxx9uI8iLFFhx0HzbtoqdV0zOHg/DzEd6cJtvD//Rhnr80vjLSvLDSv
LaLEBnVl8paHWIrl66J8w8fkwnCXnuhsX886gx6VzlQgHod6t0Hh8fHzA33rB4dJPPaNqq7Lun22
flu6akozsc90K3yoliU6bsuBybDo9kGwmm8k+Sr07m0nvzDN51f196/158Bnq5nvY5eyFOMSXwxr
7DAhG8hLHa43fpVIDi/ZpX533fj6nPME/bKQ9SQcM7NMcsJg4DXA+jF8moadDW1xvHAWfj9J/nyy
s3k4WnEyGj1DFdB3osGAajwgYVePraY7QyfRp9OXP3/Gf5WiP73Ns4mZV30qskj7t/USSXaODxpK
w2qfr7vFcGuTyTUehoiZ6iAR/0TSg9yHpBHHUhcaad5AGFCSpc2kHnU6ZBsRrEA5QidUNzSDjYsm
4PO0+un3ns1sMM5BA7iYf+/gaCSLJ4XT7Gs8+pojimREfE8/v6HvN6A/P8rZ/USkhal24cwGbtNt
13b3Wpetra67/3mYn2e1IZ/dRIpGhc5rM6snLIjEcFX6tzLyclgVPuDvz2N9vzv88Ugkvv91Srfx
WKFhZukmJnpKg8Z70F0oU75dNUIWwlbBQuzzG481WI1MGDsea2GyVAm0pXf9rBXDQpP6Syv02y/0
Zaz5yPqyQkWh6V4+YeAQtSX45suYBbjRSBde2qVRzvY7nTII0F/m4Iu9Qynqp7HYWLbm/Pxpvr8W
fXmYs92twhlJaRP2AClvdz5+NzqErg5+eXVXetoWfcNSK6QVJK2lP/z+efBLjzj/+y8vsggMwtcr
5oVnrKDwO1qNQigxL3hPXhrlbJdr0972oow7d1bcj/5nLx5j7+XnB7k0+842tSTRpCCfF5OcfWbm
CQdKJ7KflUK+9LW+vWx/+Vpnu9FQ1gExOLwx/MmdcXqopI9xvGmi50xdJ/Jag82cXfIWvPT+zjYk
IxJe1vlM92EI8AoBgceG3P74+Q1+exQJ7N5mV1ITr/C/ToW0Mc3K1nxOvUjaDOanjPdzVHzk4WvW
sqDlSyXSt1uSMBVZETgNGvbZF6MbUMdqD6oRp4h8H6r89ufn+X+sqz8HOPtS1hRgCxEowTodFNWx
23Anq+kDapGDaYx72bKerSl3+8h0rUyHndOtL/yAbzf4L0949kbRwokurIfZmw9gKvstdtpSxqhi
ifPEk7GwECW9iUXs+E58Yee68Ozm+dmCOU6UhyW3QWJh3Gk7QUNwMDRbagdpG1zMD/q2oDdwPpgN
kU28bf86dfQU+aNQGe1Pv94Zv7D29OAvXJi+nTUGdtLCNkgs+heC/GXDsvPJh9TKO81TdKCm9Ajz
7tLE+fbC8WWMsw050ps6l0fBSbacuOkqDrztq+lmrnhY8vv6f/lIZ28vG4LYSLDNWY/jq4w3uY0C
6+eZ+O3+8eWBzvZfNVRzfFyoTKXs1Abc1MwPkT7/gzFMuC0a3luCfL6/zoHETEhwozPPKTYEC9zs
oDRiXyGi8tLG8e1W/+dI+tm9KSbolcYO70uzQ/wg0mBTx1AAieN4k9Np9fNjfduSQB7wx3PpZzcn
L8Wx3tK5ffZLNAhLWoEUwAg0HXklnPjOci+M9+0E/zKe+Ot7lLFRkJXpP+NJi2AZ3tRXntORZRDs
qyXJsm8/j3hpwLNbTjvFA1oLTk7YjVnvLaJ8WP48wrfT78sjna2nNvaKtmk4MinopeQ+ixQXHtil
DzW/mL+VCV9GOVtGrWQChGiMMqyUlRcuERaua6eQXG2FsQSulBee6tv3Zum6IiyVUBP97L2leGTJ
mmwXML8fZmPLovSdn9/b97v4lyHOXtwUm1Enm8XcDpt95v+ziyPA24+bcrw02ncvED971SApgFV8
fgHIujIo4tGYo8T8jbkhaHLZ2zuoBW66StbgVz8/3Xez4stw5w7AsaZIijF1nI5aDQ/0dZgGhPu/
fh7k70ewLSuWSpNfExoxgGerF8K5kGN/yNdlfVsDA2ZtRjoPXSIf1ULQLX4e7e9T4q+jzW/4y+EU
NUOA5iYM1r68GaPwrhP67c8j/P2lkfxoWqaqQR+0THH+PF7FsWgGXJpKLDjUvQmhRoQvPw/yzbxj
FDY12WAy6Np5P8JvKi220B/8px8x++//cZ7/g37EX8c6u6UVha7YGspNxkJgDyg8bGag/H/U+/j2
7X15rrMzKs8a/DAiCD6zkbreLWN30W0aeVk7R0CN2Uo9WkeX9gnz7xXDX57wvOOQ1SLzhkgpsSCr
YA2hqZq9V7HAbKNpaZZuEAq0WuVCFNcTWms93GX4DxrRdhQqXpVoXyFIq712W+iPMD0WKWqVwC5W
TaxjtPmOcczajx8CbtKSdkuCFMqNRT1qgGU3enawlDdZ91cjXG68lZMhdzRrVcIZKFIb4wU3knZW
hcwHG96+3tZDjYKlyVfwll/wXMBKzQu2E/I3vRpc3bMdnx8fwvgJgscsd/P2lySuhpCstPqAQjwr
t3I1OAVhWBUyhQpJvuR/pIgC/3dT9BxtCEY5RbtBpkvl/BERMU/R6Sojc+AfjGXo9OcVC5a7Yp2d
LE0bZpnI6+K/l8OwH0/67n/Sy/luv/o61NlNLQ39TNEaWKG5uksqZWn62krWH1VYNt2k/pOX+HW0
+dd83a86JDylAfnhj7X3R5Pq8r3975c2TJS/vMOzZZ5EWt7oHnfqVsfCN3PkkliY7pcvXbhMf7fE
v45ztsSpYqdUlAgQ7bbANw9tW6c+kS3385SwLzyOfXYHDQJfEpFHnI9l5Hurhl5eltGhxlmD5zI1
3G6N8U3042aodCfBnjJuo21L0qOeEA+gZdO1bx2NRNvohrrvk8HxabrB/rexCG5wp0Yp6V+bIlhC
k4RiO2wbv1+WcbDplfc8/OhQksMIHpTKibEIjrHkTOXAiXBEk0WxaQxUCWjBJD+8STVsveNojWwM
69o3UznV9q88wNArLjByLKApKaa+tFrsznt7Dfkfdz9i++wrL4R5Gh0yRHGJPjuxRatcNdHPYWcA
fb7BUU2Dbk/S3mqy/KNFUoRqPXZZspEmmZ0pWim5uckmzBVt/gqUHggm3azJ0EDrC79XdjreL9gx
DtqvlIxUC5lbG0EiH6d0iZbGCQt/H5TS2lLKWykP35KU9xfih/Hzx7z0Lc/O1DyLIqvLOLXV3EK9
Ny06X8HEz1gI+cLprXx3FHyZnfbZBUGHDzjmGkMhousgc8+k0fHB0Jt9r2KbWRTSbWEma3sY7s1Q
ffj5Ob8Jg/zLGjzv3xA/pyilwrHerSC1ipPyX6x92XLkNtPsEzGCILjecuu9tY6kmRvGrNz3nU9/
EvJvqwXRjfF858YOexyuBlgoFKqyMm1w/UIrYPJm6rafJweEl2DQ9i3XtEShhmXD77Pz97a5VDYt
Jxkwe6nG7LGt7MMtBgVc0LNCxCR9JF7qR4KS41oqdrnTXMzGMPzQlYDKAeaLegv8D+im69spssDc
6iJ4qrHWk4RgRVm/UaHgWCsigdWVhtv7TePjcxb2szIAKKEkP3uwzPWLAt5+sAa72bJTyi+k+TKO
oaNHYPvY6yEAsGB6P5plKvh6q0tFscWCmhdeOvxTpwEX8mRqFjKYBlgRqQBFoxQLblmRDfbnF9sZ
IymKSIC3TgP6zEwt3M4UwOxEFjiXaIuhQdYMjC1qmQ9Vq58kxRBoA61UC/DFLnaKc4pQLWOwsur1
a4ZZy9A1uZDjYJU+UT1sNVe/tMj5SFZm7TKgjP8HoIrVu/VicdwdjpZkmKAthr7Y1D+HBvhlAmWy
w3n6Hz8Ud4eXzZRAqx1ntzTSx6kYdrI+bq4fXvZTP4Sjt6XwObk2SIo1BxBxmsb2F8myb2ZYYEhY
Atq02oXxAAp57fa6SdGX4lPWtpiqzqiQ271VSZmqWQBIUCvwQ8GX0rl7xmqnviMtvpQiz4+Ysdtb
QXef55V3fUnsQ1zbRRb0L84sCAGVSU5xoWA051R1YD/ogbYZMWB0rOqfQKZs4v9eLH13wF61aS5M
QsIbooJGxqayMHUUmrsO/PvXVyXaPPbnFybkPFtkkiHdn0BrAxGJCSO74CcTxNTVrOPCA7lIATR9
TkiSNhsK3gvU32yKsK6VhtdKsX99Qev3yIUtPkbQaCS9AW8H2XSMgU53+hGnduAaGNpysq/5Z8zI
gQjO7p9b4R22evFf2OaCxpKkVE4zuGKyi7f1guJp7jD0EObl8T5EPRN5+vXlvhaqrrklFz9QnF6C
IEaWBQjcQTGYgkMNpkPIe2POAgIWJAaXVJFNLxZmIIwov5WBdeshMYEphu4BQmF23CpQPDNAvxKj
GE9mMJzpEgjcTNmRxxEUAHRb1qASi0PtBLkFMLTozRcZr13PWEaQu+fBz+trEtxdrzWGC5+kGsg6
NcJeaiDkCcKnCr/iugVReDK4NHiGip616BA/fx+efkd0cX01KgqNeFNjeJMzJclBqgQWoAIh0LUm
DfZSkAnukPVD/GaCi4CNFQyYaJ8QAYNzWL9UEzghBU/NFU1XFovebHDhT6+6oISMNWwo8SG11JfB
iEAt1x+SAZz3IQWvPygkoOo0YtwS6GlKcowPqeDak6o7qgY+mawjlZNdQ/ojKJNFGmvsWH88B6aM
3irVdMXkzoHWVUSamgEplTt73Q/5S7aTbMsnW6iba46KBiR4aVGg2YmSktXNx+S5aumy+lFADopn
BGrTeOyj9uV1Iejn6d0sekwJjPD1Y/TgNS00lwq092ApVYCu7GwSvwhOxWr4elsK5VwVtf9Ky2ZY
+T/txXaTbv6j9uLqZzNNHYV/cMCrfGN8MkNZsQh2b5gOU3ZSu+9RgeiV3cexQH9x/UV4YYoLznNX
g7IwpH8VgIYfyw9lL9mqxzwEi4TG1+96yEoEUHSAZSnEgUFVz/capHmJxxG4b4xLgVtXdpRK9GYh
AhO8f4ygcdWNCYVlzR6Ap9mAes2fbMztFYfZp06zl7e9KkgriSyyyvlLVoMuIlkYN4EO9t1Gt35V
fbiNQOWK0LrV5H4fQPi+MqoMdFHDS6IG4H/Tb8o8empb685spZcmy8GSBgr2Bj1UaKrvK7VnjGCg
Q0qr2zyAOElf3FKMV85pdwfdmwiDNeAA0iOU8Rjl8VCDf8+IzE8DmNHCCJPBAEEspeoaOXjUlqUA
m76yb0bqlFCpmOb0tq6qMyY9qL0AqHNsdfUpCelXtL2OWqL8BEXJk0HTPer0u6DVvk9zf5enYCrJ
1CdaQ+TIqECy3dD6vgQ5XlR1uwDs/rMugxY5/Wm0kEyJ0KwHjZgTElAaFGbhWiMILDBlUnpKr1hO
F6afIZwJ2inTuK0grdSEim9gYjgh/WGCaIyVdzeyvoDNod2qQfY1zCOMhun1E+pIHRuhBh2NYXzJ
J8yOymF+RHb/y8TsAuT0IJiV1NkmAqlTxhRakgy8v5A4AGUImLIHC7Sco1LezFIE0qwK1JLXQ8iH
OEXQfsLLWTYwJCjj7+/TyVwr1CaL29pvlce+jDGH+twh9blu5EM2ibYd4rypQ41a+Rgz1CLAkBUG
6P02lo/QcAefPZ6e9ZzZpfyf0UicLS5oYCI9tsYYtlQQJU/Zsp2XGppti2DfREvibi8QQwd9k0i1
T/R7AqrENPg5QTkrrNT/mipgPYSogD1ppoJ5Pu7IIgyHeq9DBE1q9nGxHyk47DGZev0DfQy1zIqq
sG4kwFUfUO1SR+WuL7EcaVs/ledhl3rgfkCgJffZL5BNbsIXEG/d1luBXZbovEsCOLvcO0MfFDmP
OthlNX5IXbrpSfOYZni36belyNqH65Kzxr00etCTV0oEa8pdegaJileeoIOQfCUO9RBvD4pADXfN
SS53lfPFxVoGSWO7GloPaQzm4kmyzWqbBfd/tI3ohaoUb8wP2HfAyHSoTMMQxPnO1A33loN32y50
WFEnEJzmD5fI6y6+GWN/fpHtJxSiF+oIYzMkZSIIL45Cf1TWdg75N9IMNOHRBee8XlWNGDwXBhZU
N4aX5MsvOQssqHcMya1F2028QMVOS2kC3o7IvCPzlDmQdx2hjjXhzUPCndEaFLze6W1Tq2ca6tOB
gC0XhDqhnhxTXQJuekFdKgMh+6mOx8kBwyw5ANIK+cBEe77+gdaWoxOgjtEbB4LR4BzPQGm0sRSj
8ctsr4Bsp2swrVuAeNcy/euWPn4czD7IKjXR68f9r7N4f/FxcitZCsjPjH4WQrpmhjyM/HLdwscq
ImEmDBMJNMBMALu9N2FCQi4sQPXig9Rs8aHUaNNvEhL2rHZApuhKrlCwnX3t91ECFhWC0XXTlBVE
wvcW0STLmt7IRr9xZad77DfmDkR5xwHtVJGt1f27MMW+5MX+NckSgMcwH30lrB9zHNaUUNEGfgx6
75fDeYMJiTnV1LGceT96ww7pBsQptr0PpdrT+I1+/pPvdbEkLgoVsaWD4BhL6lwCYhDkz+BZLD2I
BXhgNzyhMTAJTH5MKt4vkLscJU3R+kKCxQXckUpsgL+GPLSgHr++MkXwsV4bWhcfiwKIBok32FE3
5RkyDtUO+p9e+aV76L+SxxjSDX6+MZzoCfSTIHZjhOm2/Jjt+4MoJrJPdsVDX8sXF7+kD6M2HTGb
76eQR2isuwIaMnJSewFgDLkVuNcXvn4E3z4pYR52YS6PTHB2UHhQcZxw/gq3RsMKusN2uQNT7FYV
3GNE8EFff8+FvRSaTXIAvTV4LFJ0Nz1QCFH9jDCBA6ASJIZsSMxknwzBMletUsRM3ZSJAbTa+1VO
Rd9Peg/ics34JNeHpD1L8YNgJz9GZrjqmw3ehaq4ppBUKEYf3FSKU93WXzDilLhguPebJ2NmhcBt
c9KhYym4Rdc8BkApJN+KZhLCV5lKo50WS0F5tSlQbYHm5s9QeWiBDFTLRbCPa2s0VNWSDZSz9A/J
XQcswGjl2ojLFJIEy33e450J3aY5MzbXt3PtixkaMQxUAPBs5psIYKbvg7I24ZdJ4DT6DvSeMgju
/jcjnPOrQRjIYEBHdCE/oUVl1ygU96JccXXPNHbpYASAfJg3IJpqzNARG329+RY0FEyG4KeRD8Cy
29dX83pW+dBhvFniKwEZGaKyqa3RZxBeyQYR3WSz69TaFB6emqJDtRo0L+1xqZUSAaOQpQELmosb
Oeq+P8defqq2zOuHvXo7+qaNgsAzHqVHNgDQHuStCEjMju61RXPfsIro0hCIwPoyuu1QGdlgo31I
eAj8ceVdg0zlYnO5XKVuC0nTOthJdjqWi7FQZziwEQfThfIC3jW6n7ookeair/oBS4Ek6dIwu7ou
ImZF5QAvYfhPsqN+vxm2YLB0VNDEtNvr/rPqqKhS67qF0w0s33tDzSijHteFk6+Y4Z2W925QgQYJ
cDuzFdwCIAr6+NV0IpuqDmYW1OUMbjeDEOoOBZgJ/HSK/VRfzil49M2mBhv/vG0D0y80+bORAm7Q
BS09pYPiKkTelon6I7CCQ5Yq5yw0i20YQN1iNlJI6AYLBhdizetD6SEhlmn3RediqYAHSfI3cJF6
0VTsSVEftKk7kwDlFLkLoOLRx3dBleyCMoZ2eGvsynm4S8DmHKstqL2HMYOWqQ65PXB3p420PMtQ
e45NYx8GkIVr+nmbB/GwUYzkV9uakIcay4PUjZHdmvojJpVru2egc/D80vbJIjGY+vHvBkM+z12a
7Bejc7PO2JGln0EC/71Kane0AOnOwnsd+qCAXLglJqu1CSLYSu1pbbgvjAqE/5AaHqXiGcXv+4lV
p0wgq2LSukZjbLJQ2irTYxYgbEJXBlIloPYx1Prr2L3Ig3GYoXqASYLnHOoVyP1tGcbrCg2eqQ53
WZaf5BIao5iWTdFHI1BQTcPoNLeLLycSxPU0cEguY2jTXr8L6+LbhJarqty1RnGCRItdk19mDwGd
acGLSO0PUKzELC6I/haw51MgQqXqZa6Lz4P8aCVhbpsgEXsuxhKs0OocuL3egjS3Lh5LLYtQiWu+
gFJ/RwBxX0xw3CfFcCNHPT2GrXkaaHyiSed32oLqI5gjpXg8g88ahU9Sn/oJvOhJS84xQNdmSyHA
BELBe4xqTfs2haI2BBIOSQndV1IrkPYYuxMFafCwTOdxBjVvPg/HSLNU6CVFnjaBnrCDiO5tU8Tq
OQyLbpdU6hew1oMJfQAvGp6a2ZGEneyapvRL0RoKJdksAA7ImCq/rce7uG0yX9EC8xyOw5EoUCwN
IcuplLNjxlDp0tvj1NZ7kGvh58yRS0EHDZllCuZCiNVZUDgHwyKo7Y6hOqNgWhUVCFvMeAcqho1J
1dbOVQuP0OQlMOUnXemgdyCzt+5zk05fxn6ECPwYuB0xmdYf+V7SAnQ2IPFro+qmU5Hc9nj9Q8vU
uA/76FGLIMmjQXKQUCSjFWhb5yg/l1Ibgg4SbBpBkZ8nDRyvXURAawvxuA3wf4qXGVbsVSM9amkN
ep0hBIUv2P4j2ZOjekMp3cmZArms9muYjR3quCBCGaMQ2qNsJA8qDFo1b3I9HbZkSZiEgLmF1oAz
KckZJd5+00rlNyOPdqCNOmcBJFxGw9zrEj1gwO1HV8z7dO4MEHKbGzQ6IVolRZuCgrC0iCKo+0JP
CIR83jAXPobhCujgmdEdelzzQQcT9V4lFD+6kMZNp00QzVSN0clG2QWJ40Nu5Tt9Ko9qAObLSGIC
W9T4lJESYzlhv5yqKJ/2ESgknUzG8QCzFhRrx5Qco2pCshu20RlEd6EzW5g7QIhqlNL0lB6AwKQN
d6DLfADnbe8YYFZte5R5qgyEfpMcFBsDFSCn0JPPixknECIDbK8iwO8hf7+n5fjcWOFJJcP3WZNe
aCBprjzScj/VkAejUJaRksFLqwiiP9qXJQYJaUikEhrI+oOUd51tli04V5t6F5dQU8+WYba7nP2F
ZD10GKdiowLmbE8UyqppBVGAwUoVxDMAB+pae+zBNij19XPXWV+BNvmUaRC1y/K6sBdQTafmBH4q
CK+C85yACcC2cqYj2QMHYCkVgZ5Vdr/Iw64GPe2E5sCmkLoitjvwUc9tgqJ/SJ2pCRzNtGZboxCn
V6h2XggBh+f0NZtUTA9p3aaDDoZU4+YA1+JChn2yUI9kdFPVxmfdhFi1NH3ulvxuMKfOXqj+pFGw
epr0BI2fjUTll6IL/N4Kfy3BS6q23/pR/zXAnV2itKGd1vNLBG0Z2RxBkAu210JqbjG04g0QBkFl
6TTGFG73UKcgD7ByV16SQ2yqvg5NJ3U2QY6tB9/GJjwk47QzoRgWQPNajm5qQGB1oCKkfNhaNfoA
ZXSUMWUDkcbGi6ISUs0m+JdJfzbC9rNUAoAOcGmQfjUhp1aXuhdB5XhpRhe77UjgNNSbQ4v7ZYyg
Lj9VhzmCRLuKaAiNuiKGooHVeHFAMVAOuECgLCDvS4P6hukRalk+giYdr9zgcyUb3w0Iqme6sa+N
NLVrabnNgHrvBsx2tgA3ZrrkjSUYRfQeZNWB5I51sg1GvOD0AM0QVTmm1Y2qM035ZYmcaIbeWx1+
bdT4bIE6VTWkLSmXQ4CHdExzN25Tv6xA/66gHQRQfW5AtgSUDVINJuR2JyfTYZwGUMPLfhZn0PU+
F+HgQs8K1D7a1pxos1ukhe6IkWxInt61DD8YIiTLuODSb1RBt189VtNwQ0oZJAeYKcA4+DYKqDd3
QISGIC25nS3o+vYgpsvL5lTT9JynEw588glfyB9qfaOHUIqHFGWEC3BBbQCSg01yCowMoqLLtkbj
I5XssMY/Ttk9HZu9VaPvVQfn2JrAAe1HLVqA0o/BSF09zdwuL3ZyXiUO6HpuzUCxs6j3yKBBFAWE
v6Q4VVr/EsrUBrk2DqWjQoDDHaAxZsdFdCqlH6r8Q0vuQuxdk0KCZKo3+LETcJE1ahgDWIVNcqOh
kZC39cMy0xMmHgjIwRMPgdlR9fM47qdF3Vex+amaoW5nFY6+fCoVCAA3kzNCyr4FZTMazrVxpik0
kAuceotsQwvcw1L/hRiHBDcohRoGJf0nkHq4oA+DWh6c4NMYK04M5LNWZQi00a4pwLld4b+Qofai
Q6YJii+h3jx2fWK3GQQYmxmY57DuTC/S6v52jJKXdKyfkeydwhECwCAR/pEoM563I3KuBnlDCB5D
c9pO6P3VCprHpkw/QTslcLqkfOq6AN1dTPlZizlu2qDBtZxL/li9oNEILZa5+owsBVTxvfYwJCb0
hdObkkBOdKlru5QCd6rnCoG580eoyEPpEsTLjM0376LJHTT1pgLP0y4yQCGnJhAYxPi3lyHbGQEa
b+m4Ab3cF9SUTFufU8MPDQpZ1TK9GQgQ0HJICHQJ8tLPUl0FkX4PucEupudksjSo9WUIdym5VQdD
g8Z6t7hdT59i/HyPyE1oT2PduACkQ++LNNB/VYxnkB4PHjVinKjyv7/6MRCiaBqoP2VFo9zDIDZD
NQ4DHWVFNfzclvkmyQGPDZIIEUt6uv4I+cjagnmvS2PslXLx3EmmUmnAcND7xsPsQQPVR9YHmlgn
3EM3EjU5zDm6+Qke7pQbcPWDjCfzoC3mlG6xn7fmfXUXedlGPQB979wJm3UrZQn8OgRMqGCxpxK3
FUY3LwPuMbz4yAuwXtBjyIJf13fgI4rtdQfebHA70NMy1qBr0aOTRXyojO0jXwLAli03dkAdbJNP
43P9LLDKXlzcO9pUQBKLsTs0BymPfV7majACrQBk3jW+Z48q5kpBSCV5jH9GAYJN/KJmD1feIsZK
VQrYDoa2P9StrGACA3o14GGrOBFmIt3SQbkCKtiviJ1pE+3rQIBlEtnkqgVpGUUNRnIG0M6n/iz7
VVoIXtFrHnK5Ku5l24HiuZgGsBsjWSeyBRlIVEag1yL4XMwJrm0eVxWI+h693gBmoIgp1W4bOcVO
9cK9+iOLnA7Su5BB2/1FuiCqN35E0MFBL5fIHQKKl3JjathEiCF3R+vAyj1V5lqbbCtvRVUm0X5y
p8FMZ7By91hoVN/QXnJCKG222X+douBWxEqsF0GnBMANNPhY0UyRs+LJEKqLI/hiKyUP7JpqGhqo
OnSdR6kVCYSBpqEe/H5f7OgRUj1nPK0dSHf6oi+0vmf/mOKntjJ5IcZStWDYzqWjCjm+Eq8nWRt+
Cpa0fpre7HAFwBGVkEpTsSRGY9zgRfcFiDtn2c9uc98+xH4NXR3RNq7FqYtt5EeLzArqMqD8gD8c
BxcakbITe4ELPXn0ZSDMUG1EDrjWIrn8cPw4kVL32pwNzYAyJwR0/ciXLc2No9RuvL8uH4uYDl6N
oiMu+orcEUcfY0nnAE45OrIzHTWfxh67DhsP+q6PoJuQ8TbyhMtlIfBjZHn7qOxnXZyFEYxxbUtg
ll0/0w9UQ7bWV0ZMjVyld0XmRC7EHW85akhMQrhqGtz2qMYF5v11JxUZ4I/2osVzn8Jf0hgjPdWt
Sb5eN/Av4fBtw7iuKAZm54Q02LAJfUK1BcMOPBGvMSZHObT3fYhcGdD6eHyJQML/PxrnOluzjO68
HMH4kDnBhpWH5x/syq793zgJbCX/7hof2HZohQ5D0WMvUZRA847YbbqBFLHDzl4GYn3X2lF78qk9
boXn/nr4NHgcR13FE+qQOIUMoMrIoUm+YwstkP1NgeAS/wiqfL0Q/v6mhswOyeUhAHQ+nQq4JeOI
6G58y489yysh87X/2p1MyBYK4ppoa1nYuzAYoLYFKCCuuc7KnGZQwFQIjBviW2GifoX+QiYa/xDE
NeMV4nlhsi/7aoaEKcv4oFeGDIwO58i3HG1DvWA4QzfUve6s148i0EXv12jVQz0rCgwqCnptGMCf
RLOKwjVx4WTE2FE0tjBBQYW7w4OrccjWdE1wIOyoU1WOOEER2uQijAQoabCw8//XjQRZurcbCbDz
3ziH1+9AQ+YiTjuMOmqFWGV4Ho7Ur/xpC5YFFxq0kLACTktEpi88DlyUSYsQXEgsP2KMxphazqGx
eJeitbg4KGZCVM8Zt1bhX3eXNawASCxwz4E3DcVrniBXX6D2KaUsjcEcrz5trfyUoCPjdAAnlG6A
jxzhZbgR509rndR3ljk3Cknc4e59Pf7dDpWzyE+BEifOvKu+/Mb2sv/dh7h6sVDOg9IYJQsZ+GHE
NnzN3ibazqrcyjxJ2o5sDa/ziEfRV4ECGG58UQd19VheWOe8SYdkYQpZFiS/IXF0AsE30QzY61Pu
2gI5/1kkuCyqhn9dHAhqTpY6xvRUZk8z1G1SG+8WF3QJLp12ceeM8ve03k+KH6BEKYizgsXyPfKo
VdlUDn5JIqHHtqh2lCeCaYPVvO1tP/lRinyZRqVNcFNZ0GHM5l9zN3qkmDeC08GcgttTsPooBuMW
MgmYSN9H04xKczjQtvfHveIs4G7TWoycodfXPHe2boOaG2UpvNuLzSjsSa8tEe1bYlkEPCEfSNDC
wkDRPll6H/pfnvqUfgEVGtSM0ZiGZnNod+if2KwA89+XjMUCEaIAyaOSD6AQ9IiGItJ6VAw0v3Xi
vfGcn7otPbcuQSBSn2vwMWyzjchp1s7npV0uG+jAi1t3PezGTXCqp/5+AAm6ozTojUpzIsJxrG7u
W7mNnxnpsqTrkt7Ehw1bJBy99XlowI3aaeRRsJ9rqf5lrY2H7M+KtaSBAZ3Evb4fN9hLO92Bk8iZ
bTEeUhFZ416LypJEcaPDmrzvdpiy8NCv20B091kybISDk+KPj+ANd81tdQJ7lYtC/g/BglewFO+K
i9yHnMvFVFMDP4HB/Mr9sE2P0kbdFkKPWb27LreWy+eyGDhhE+p2vnbDyJxHBBoXx/ImsCGD62E+
3o1dEYBjLbZd2mR/fpHQzXqnaQD0oTiJjm7fexPK19c38PXK5YLO5cVIuQ0MFqh9pxBxxQYWt9Z3
BbVZclZBhqhs0bzzGLVU9DN+iA6VE7q6B0In/STfG5+VgxCQs7bai+yABw8DQTJlRt4Nvh539wuF
eiqFQlr9yZTwGwIIsY8oGT3Wku7meH1BPepzXwVfx6C+v74na8f18ndwuz4Y9RhYCq5Pon2rGih9
oTKgg/jlupU1/NG7nWc/4+LjpsZSttByxC296ZEljPfLDat/6E6Eca+t8rg4s5vM29/INtcODSZG
GEWaDMA+v9Eq8Ld60g9Iw0b5McfDss9Pmanc9AE9DZJx0GJzr/ULeqqCBJDdYB+c7cIwt7NLL5Vg
toXh0oSYYAawB4khae8pxpc5+pqN8aEBWOH6Pq+F+svFcttMDH1JG0AW/HmQd0Wp7bvmm5yk4OAU
JtWrWTyQjZDCsXTUBLkL3ICmd4KW61/Vs8Ilh3Qj76RTtJVBMp85wA9cX9pqY0F7M8gjVBPaAemb
Yz9nBGDgNx+GR7QXNphK8yD1GtjQD3aghjOKrm1l7Tte2OUCfxPmMqRHsVBUlCANumfZXvJ1djun
OYmzhNW4YFkYYKF4Yqo8tCyOtEqbBsQFI+gABjMPad3cX9/JVSe5MME5ppaYSlEEMCFFzQmTjRP4
LZrIHuVCMLK1/hC5sMS5owbeaLnT8MnQz2XFR8ANH+NPlWexWwuCBbvrCxPaYyu/iDKjVmBmL8Cn
imc72FR+5IIc83baQ4MAhEmil8fqLQnc8j/finv4YBBSS9IQp63Bu5KVdeihUjyoqAE1+qhtunO0
V6ajcJWrxZYLs9yLR8LEXTZXMNu59dPwUuf2jIKW4echCP3xGLHwmC6rG+KxIraoCrJaL9QxiKSB
EADz6vwc3tBIBTqIE7tDh90MS6kn/V8js9ZPoqRg7Xq6tMYO5+UXBbCiAE8KagV1AA1s6xjm2UM+
KJ7Ac9ZuiUs7XMIzTkFr1uOM4g4qZoWfuIAEbKJt7osWJNw/7vTlbQZ2bHXB6dsWu/EM9ePj7zZS
Vms7l6vizh+ZC9NUKqwqOuKh48zDTQLhaEcFK3Lhxcnn3xhRWrsWLk1yR7CqmjFOOnwwxvioopYE
EWg2HVGck9fizix6za0FzEuD3CFMDcmgI8iV/KUithWETiUJfX7tKr+0wZ044PKI0ilYFOsUQSK9
0XYRBeJ09mXgM+bIXlDmAH7Bm9IfMkDjxrwzwgfx5SD8oNylS3J9LMDcyWpKwSZ5yffDQfPSzeCA
EtDPaxCjCs7F2uV3sXK+FydP4M7IO3iQfpoAyqfb6SBhpBJ48YP0Z4W6S2vcVQsYKI5hieUxFpoh
smfVDm7l2/J7cOxAEJ3sq/FR9DoWHUi+JbfE3SRlFpb4obMpLCETgSPxzbipxZhNpeNCxDC7V/6C
hCn0e7bSudjmO/CU+8ZOum2c+Ae4ODbC60r0LbnIM7RJDWkr7G7rhVtwT4boPAYYt6t3DMcjLMyJ
nNXiok+mj5oyD7DXtZ4koQiKC9mvXbO3y+71Sha3/wTB4JUQ9OK6MBddzeoMCUDYT05NLJtMAs4u
kQUu3BitUqp6Bm+xAlVx1SoMbDnuQ1HmJAijFhdxuiI1cgmQQR8zDKAHCJ7ANxr5MW52EIRSD4Lw
e2GUW+tRXZ4+LriMVUEmqUYk7WpX3acHoJUYMMLYoG4s7kuvZaFv1j504/Ql68nwV1o9e8RF06Fp
oAWeOylmYGQ381BzlBID4w+/ciT1wsi2lkVd2udijZ51RJcl7HAG/E5rJ5gwwAgGAjn2mDpLau+N
ytdStzbtYtqK20mrXYnLH8ClNiWJIyi54AewBjmbQBrHkzx81l029t9sMJ9h5wDuCSL6ag3k0iyX
6ShFpltDDbOtp+7Nu9GD7B2FXI0LslHQfllecVj2E1wuQzUU7OU3xVbFfBBgat/+R4/72MNblALI
ZBwm1qy3/MSvkw3z8WSb7ItwK7jL1s8UaD40jFIy7vz3uWRUNfVYT7CW7cJtHG8X1GBPKAQcq/0I
Ot3UriAGKTC6Hi7+scmrYIxDk7RLgDNFi9Ge5+c6r23BstZT5DcTvCMrhRSlEpbFGHSYK+d3cojg
zhwJwQnM83Z1IqPIrGA3Nc59o1JrAiPFyhqXmYX7amDRjJ0czS2g68UV2NXXHSau/v5+PMYvKXMq
lYX890KhsXSDASt7xsRceiM6J6Jd5S7LIjXzXqthbM6Z+qQfRJ9KQCavf7v1GPS2Iu6GrFRJV8aG
IPWYNA+aPUAsqoMNIvozyuh7Qxnu5NoSXGDsguLLUpe7yCXodT0txYhxDF9q52NhGBjUeSH5d9Uc
nS79eX19/5ICvC2Quy1bTLLRToYx5psqnGRpNpIXO+z9MaWbwjGd6xZF543t+EUCME6ykRUDPptl
bWTMJpVURCyxWoe63EAujCgWiP4llhKzuB1vDW1xMlbZcGsXstu32bYEzA+3Sez/YapqyJSge6So
r1XWi9VNOg2rmmI7Ga5DrfxhW2Hk3FV9SH/Me2HCuJ4QvJnjNjMIFYgsMldRlcoOCwSTHuSLwd3c
vHQt2nOT06AFWWWJq+SF4EP+i+u8Gee2eYjlJitZtAYWYsKzSwJwEqxuwEJgYteHDETqi878akEH
whx/7++rhPPF/hJ9jpqcYMF18aR/mtn3PWQ+EpJbNXxiPGvz7jeQxOuR9M0qF8C1dpbk+DUKgFRA
cd4jMDCE8Kc1nDeLXOymqhlkbcNOCWoQ9Bjv59scJDnDn4IRLveUrf5iT5WRZq1JYEvdxNsw3ieo
yckPCyhSyhocKY1Il/hf8qq3xXGRW82DJU7SV4PUDxOn3eQAeZwxNQWNnNDCyyrDPwu65v9yOb1Z
5UJ53Cf9XCKjRXtQ85f6/TKLDUm864FO6KtcHO/LKVGjCctkb+Vec81PJjTQ+uzMVOl7d/Ei63be
DokrsCvyVi6kL8mi5VkPuwwvtLhTc8NQneGRfdE8v/mNUymyyIUhuQ3TAo38vy0mSEb/sdgam9/A
RAkCH9/DDsPQyilUj3wFt9b+L4h4W79CxH9jfesvoX9chwd1oP5Q6XoBa/1e3QMly1pj7D2A1liw
m+7Yc+T3Npb55MdU4M0wF3hqM0KrNYLhSN+ygoRkQyGG2CVycP0hQ48brNfil5/IKhd8EnUpFZM5
LqglbcnYS5jJI7VQAXQ9E3hbHBd3yry3lsXA/TE1Xg9KGGAuRtYRSJ0ck8rpHvic31icyCoXfMx0
zFQ5UfAtl9OAN7sUSc71A7iev72tiw80kUTCIsf26REE/DDNRtrJbpPjEAFtUYqUrETr4aLMqGpy
CfJRRJnmVI6aMyaijE0UOSkXUKReoYPJIie7jMYz4P7Ocv7t60gQTCgXTCTwMypzB5/HYEsHwt3c
U02PdaB7gHAUMN/8aaXj7YtxmUwNFKAZs4p/4waQbbXlL8p+PMf71MEID5P7lF2Qi6hbYauBnaQr
51vlADINDcjYsccnu3rf3UkDGFZ+4+oVGeQCSq8lc9BK8BaWnxLdq5HsjyCqxdUA0S5w0e2un4V/
qd3+s7UqF0vyRR3aQcMKP9RuhVMpQltcQFkCUi8Le8t8sCWuEwsuIJULI61cZ7TFVLnfYtqG+QrI
ipCg6b9ThxKcCF4WFrUgjElj5NwvvcUvct/wMbG467wyB/9uCj8RQgdEq+OCSsUe8urwZzspWh0X
XaZ5mjrAAP/6amwnbXI+Hokz3vxGSU+0MC646FKiTmaAz/bBRYTuKAjMfDFLD7U2Mdk1EGKo2TRC
21Jvrx8ugQW+dGUMWaNFBXZukqDMWT83RPavW3iFbFwJULxqq1zIcrfUMKFuWAUpu4k3r32Qm//1
KctXq2IS6EXNnPy/fxlRoODrVC01p3Zkn+YPbIk+EhcopKysCVRx/7LV9Z6yMfftJkhc0wUBA1g6
wJ8tLNsKwrzGpSAhmNzQL4dR6aDuJ+ouh6VE5c/YKK4U7X8D0C44xBoXMJogIaRjlb8/npoTnGSN
CxsliESCLvyjbyhI6DQuaBQmabulRDRM04cx2OrqnTzJfr6cm0IkOCN0TS4VyZCLJPLMvtx/Bx+s
biEF/ZIBnAhoUjkvqQZwq40xjtz/ryLDha3/R9uV9taNI9tfJECiJIr6qu0utuPY2fNF6KTT2vdd
v/4dOulYptWXbve8wQADjIHULarqsFjLKcFA5rFbFxIi7Mb4VlD4xWFM70YM/dXn2s1dPZZA4/45
buQJ5oH9W1rCFOiGUtnfM8S/Hogv8DfZSQoWktEqysPoVSfJD+oZIm8UEwxkqI2MJpmOhK2Jhepq
doy0t1OqYBHk4EnAfxdFHkWJrQVNYapphwZJEJ34/fV4G52T+cwXdlfeOnjy5ondd+dGHj/lTSKq
olVcTgU/ReUri4KuDGrjy3/USYhHSw2PGWuCTrygZfgJ+B4m8AhiO+gx8mTssvsvp41GQkSKZW8h
J0sfg/AHPajgs8Vjk3lcnPVDXlvfz8huxAl3TU8jze5N/sEeZpef5ilfNCkmMxEBQkgcMwtLCZBU
O9ADU3wdNBLlFSpMRYCilit7MEmMX+we6KoBRNEzznNdwJidukb3IY2DeGwlz5bdS3tzkAJ6THab
5thUjh5P+2x2rdNNny/boczUBcCoWJckRgMBtv49rhqnyVTfamQbOWUoaAtgEYdZq7UMYp7dJq98
Ef0+M6YKb9myWCva1cb/C+KCdfcpViRtnKSdhXvyFXfXbnCz0UzAjCFSJ9VQfrkVJqHIJqFqTy9I
qPKv/88YD1Khp8pFBUsSMOWAfMOyXXAgddnohvZ1ASY/+m4NW0nB8bIxMnFQVwnTBvzFEBdZATos
3XL27aFzL1v8/lNic4oCVMTlgnk1G1K4LSZX6xW71s/h1QuC0cu3MVOFWKNSV1AJJrDEZ+G93Oov
AyBTBaRIYtsCbSVsg98nqIDpRxuUNvbCm+F8xaOyUUfpMQrIgTntqWE5lFu081iAdHR9V2NFcRPd
FmjNUULyxoozDMkdL3++3Rh48/UEJKn6mSkW5vMDdK54Wd0tKBT3N1pVfsaC5Br9lmMlMZjLWI8C
1FMnqPNiISXFyUYpyHtACIVSpzNxDnhQCF5WTuIADzC6CTxUPcrrtYRpzuMVa36Y/cc0/nRZhCQU
wDKvp+rEhhWtgw4ZzXLi3eD6NXJv7khO+nk5yWsWMpUECKmKtp1rA+KG9kPeQqtzzj5eVkkmQog2
htKwDFZyS1y+zPpNk39A/6Lky0hCGvZQZNt8GtyLk8ZKWMEyenzgvnPHBpX8zhvLA1gHXXmO6PLd
zx66CzYSFVJp6cKNIcccVAWKdaWRWLZUKQE0Vi2POb/pP1fO//MTBQO9T+1vGisrtnIc5CsuTAko
PjTZbo7QjHGGJQVYcFBkf3CKF74Wm/eo2akcgyV4LzYFLLrKYtZB3Gv4ovar149IKNKKJeFIcZj4
eCmImzEphx1j5Q2vmc93vML6onqnxCYfRl83B0pZ1oGcF9HO1F8XyV9NnP9HPyMCXmBmVS8b/oJ9
bQJHppKAHk2rxhN2Ho5BqdyN600LytbL8CQTIMQbk20mTc2tok3+AI+nU0edRIIM0x92A20+S1Tn
JA5t+BQuqaN1jM4NmJt4FZoeM0zYLRbzLuskCegZEZAj7/PJsPnr/3laQ36HSKUJmFFGucGGFNJ4
B0OLlSEHVmIGXzkU2FP2yvbmjWcJMQaWUFr5ypPzz14r0uS8DILFkj74eVcbm4l4TWVxtYAiwvgE
iuvr4qSjDvbpBS09EnsUaRtaAx1pDbdH5YoeSsMtPQ4aiQvu9dJRvRU8bbI8sCRoE6epFewFjPIB
V5mu/ljtAny82H8J2ucCHMNZ5ktsU6agACHxshZxykGqDQY/LnCmwPrUHd3RN8ETEWMO9CCtL/J/
9MJTSec/auOCS58uoxbDRMvvPDzIv2eo2o5uQTzIxLC/lCNCctmIZKXlmFvqVOEz/vvHhexAhXfM
iDUptOQ2GnU/SHKYMTMp+WREcnoCnCgjupItHus8AFh4ytF+0TtRes0bFlPMNHiXBXLAuPS1BEBZ
Yiy5WBZ8LZNgSYl9l9e9a7OrPESYZQSYqL8sThKh6gKgtNWkgMId6mnj1Ti9rdLreT1cFiEDErGE
r8z1Wiw8k/Pai1OGyoaQ+lBoikGQFhL/PUxKLFCs3seroZkxVy7C5u4YLZ00k0X4u9/IwD5PbDcC
DZNIM0OyvNB1DeEUTQgYxMGwqNJTHmcSU9jV5FGMmMuuBppXrDZhCknsG+NnEiqvcqaNCOG76PnC
ejOEiHDtsIC1VsDrZFtfO9M+hSxTj1NnTt6a0vvEXrQgadgHa8T4TLZIz1SmLHf7DSgOcEnT7HCm
pvWtYB+LSbJfZT8G3qgqQH0dKsnScAEcN4zINT/NV4BdE7xA4OZ0CBYlnGQV4t3LbCOTK71RqlhU
xSoKyMzUyrdmZXasqqauscZYlYANKEa5yhgNJLYpzselCVbdY53NGBRorba6Fl1pWEMRy2CY4/gz
VNxoJuB80s5abYdcDInu88U6ttZSevlY1/5qxn9eBizZMQqQr2GVfAsODvjbMAW1MnrMKLzFeDvU
nadGindZ2vPd7iA6tFSKKoeJPSbgknr61fiAczZN+GoLCgSgdHyvKB7nOa11pMoU93u3gKUWubLl
Bd3ie26wlS24QZquYz3y2wa5U8Ju0mmUufxe9LGVIPrBinmlh2ScXo9YsJL4VnvXkL+s5a++A5rF
6Xlu/6rWk2p8ZGPjJhg8uHy+exa6/QGCU3RhHVsKWnWwN+e8GAN4hX+Ur9kC+eQb8h+x8TxNr2xi
jBBiGff1acACPyxrWTB01pwwECOfg92LErZKCf5gFvbaLyWAFK53bKuPZQge7cYhKkjh1TtCeskh
yuxEcIlhTZMhzyDPrLE/rAPnuy5z8d254q1OQuQTozKS9h2/HKLeDaf2TZ+CU5/xddZhqTkmMyLH
Yu0Be3htt8q79WA3E1Yo0BlDP9nqTqX2HSv6et+20k9KHmKrFRJjDi0wgXjZpHZftdufKkRNvbYq
eRrhc/+dqP9JJI1NVgdFnrzhTiiC30aaeDHrjRL3NS+ucICIrpIzpuLOEzqqXxS9SxzWFuGoNcK5
47pNFppLMVAJBj2PM8uZRkCC9vyC5lL+T15SUEAh7HOyxnjEl1fPybGbkLwc3RiZIr8+ZJ8s2VTO
LhXi9jwFSIpnjdkGF9d6IHRpbmO+S4a8LbLCaxcs6YsPqF+Vv2ieFVZc99F7dWJuya6M4yTlnd31
LY0gOYUOE8xECb5Fx3gp1MhG2tH6s8rAa0GMg8Re90VQnVKDqbYttrGoYUdBpYvrs6l/JeSKGQk5
xV1ueWe+lbyANX43CIc+v4UKGFWhRydtFi70f8RRvxUmHGIxGEqBFX6oT9SgHNITxwAnly0lt921
1I1OAkapVtLNNMG3eva0ledfdjF+I0sAmbpSwY8zWIgfx+W45jn0MY/pZN0T6zYcU3c1lT9spTmF
5YIle/0RZJFe1K+oZbQnNHE6apm52GTj4lKXVEP5YT7z18dfJgISHayqQmkZh51+XWvqxNah0xqn
aLGKyfIv2+5e5Lf5sCIcNamBRmINsph2yDOMPjD1dogVb1VNyQaC3UBho5WAQisWD4Z4jeDb0g6r
0JM3kRq7g6bKXgYSGxL5M3B65jrx7/o8QfnKosb2/Dg0bCITuk5gdlBfK2338ticoRAHNWG8LGkD
n88WTKuoPkbXsjPgvAX5s+ol+QvIn2XGKMBMOMQtdjVDpGnfNnl9zvVTT4pgJR+N6vNlW5RZiAAy
bVEMbR9xC+mDUV09u078tJHRZsjsQ8CYwsq11uZn+P9iHwLKLG01gmcd0p4VveSBzCXNNBX/eWqL
UdE26Dl8HXrKZPG/b+y+nsvV7lO2g9Ryvfjv/ic85HoJyAF6L5PYKfT6Oxz81bchl3TJv7gkIXSZ
tSxGVy8kvbp9TXaOAn6oWby0oBZ6jX1cilK4cgJ4VGvSlbUJ98riUxGBoTom3mUHvhiTcBECWIw2
6dsO3CHP72/5t5KdnIAWaVaoTThytPjX22akegmYEZlzVNEHZBJlSfW6BIL8CAXAUNXWyPQWgKHN
ga3+aWnnppbg7G7G+O9LCzLExpZmmYo5Vn+beffvN8zsvrGITnRmECxDFkvWbVPiVxQKJ0TQAnQN
H9r8JkFZRvPVo1F5k2yh2y4Dg7URKGCGqjeGQowHfDLOWnxFvs4BbhQsuShcbOabwSVbxG9fULGU
aSpACMEylp/PjbTZdNkUwwu7bPbTWxtFBQAZsTFkjk0o+nCdhR81rHtEc4+K9wf2dld333lLANZC
vEDVXbTciBYAxRxCtUpHmJFxk9Ardi6OWFt5MkucLrZfFFjgLaPK4X727CbYSBTwpawMTAKr2IvQ
1OE1Ml+3egMa5Flzsdzq1kz64yhj6N13/Y1IAWYmdFv0WQSRz2BG6vr7eY+NLAFmdE2dGlODrO6v
IXf6U3MIsSpuAE0iNs+8sk1x6yQC1mQd2PR6Ann/u1DoUTux4B3OCc0yfjm8SprED8Vid5OWehUP
kPZKP9y9jjbaCYAzZNZohg3kPbMT+dN1NyDayBIwZjQWMqsKfH5OP5Q1WtK6yWnTyjPXA2OtMynv
VTt/U8iKmTJfEEvdal6WUVa91l5kX1CAF0vN0WWUQ9rfYd+/ygJKoOVha+cmoMXNpRhpxdrAUqLj
jDbCYVYdq/8jbhukPrFWmN2uC9K/uo81c66igyC8cbQ6dkhdeXVkuQk2pDa65l8OqXbDgc2nFuBH
CSvKig4XZ6vFjkK/rtp7Rg+XZezHAxshAu4UJa3QT4uTHsAus3oPUxs/+TrA5/OieXfJ1SHWxfUu
rloMLMGCbzu/bsBKHAwYBG+8KsfaiUC7kadB+UlduDvEMnndlaVWthCpVtGndC7OU6W+y+YldRoj
8itDkwTDki/3rEg+Z3WeWJBnG2uw2mpAlNpvEzOQfDyZHAF42oUUacSBbnFH8Gd1rqY6WDLqDMTB
xY9FF7aXX+tvL0vdfUs8WowhIFAyTA22sgGBwqRzhihgq6wksv+5KLUMAxt5VbEqX5uoUbfc8Cc1
8bvQDjpWE6fKxyP4XzNnbVJpI8WuSENnpkEQHdsipYta1b2+zPH0u1KYf56DBRNFT0mlXpBF2gX0
R8ni1Rgv46T3QzI9XB7mNV85oZ+xN1MaYux+t40g4dlulslIYf9T0BVXqXW/pq/ZLmBtBAjWiDsw
SSoDmlgMNM7YBu0ZIOWmaX5I1PHbZSPcx62NMMEK7XnoSxZBm1c/13fvpI1EIdoO88jom5afH/qK
czUAcdShPzN42jijnCLrVtplcNoeJ3f+za00TqUOFe02yJzBX0dn+poG6Nl30zf0tjmRY3pT3cpG
3Pav+Y2SQpRtRFlPkgGux3ehaR6Y6xqnvuoxK46NwlLCOtmRcq/cqLhaxRQuOiwGS+sPNoglegcL
dAKQt71kz9tumLbRTbjqVq2qQFeND/iqIFQmTQiw67ZQbYviJJ81Skk9ezd+eVRMvN5sqx5M2uAY
SXmV5d8447i2vO3TyUFWy7dzWbORBEnE603XRtrmZjoFbfhh1XtH7/6rBAFKzDGs2VJn6BHJa8ca
6nNpr3cSBJEAr3iPaZ3aDjHDByIHvpwBvGgH+8DnRmVtotxnnkUfm88jAodupXWhICTPNNNd9eFI
mRL5pYmVDH0pG+/YDQk2wgTUyHUyjaSFVqz6pmea25kg6k1kHfsylQSY6IoZXQQM16VeDTeThg0y
ceoXtXrWh0Gy1Hz/ZbzRSACJCVPgocqvFb4blc9zsJP9B3XsQ38IsSjRl5jFbni6ESegxFznzM7S
h4uF8y7/Coj7M8+lvGjhJQeCS+YhAAUIz2yi68B5zoo0gMNSPxjIn0ihXeK1ImHLZA7DGqUU3+w2
fkt8TqRlvLV85QaXiZP6w5V0E4kEAkX+liHDCitSwIv//btYYvYigYtSLLpt2Ii4s/Qmn66xtXMc
ZYAhiRFF4pZ2Noq14PfH391kP2NECgrJ38SjIJB8QYwoO0gBQVaM1Rvj9PPmMs48v6eg/gwuhJfs
pJfZiYAgWWdMdcUjK4aWNcsM3ShTAomT7StkERsdFyYqOIJPF8Wk9KSGTz+zDOnluP/VHkUJ/kws
zMgUGowwUd6Y9cFU/yzYAZvyMFb/XaLV/sk9ihI8Oe8yNVsXePLk3lQOpyzK/PvK/cVa9E4KVZdP
UReLfjpjSxSae6cozzvtw+LfuuniyLsWacj4VjhGJJk5i4qZ+Lz83HnxcA8CSiz8kwbAMvWEIKCM
qzBZu9/qPdLQyskrLn85XSz+VYjVViuDqKTNXTP8nLeS1oSHmOg5yj+en+DCTRbNc8PgVciktX5v
gvxRb8x7dTJnxxyok83jyWTqdU+LN2mffzC1yvDymYRvothCDN6lsR/P5LYuZjQB9wuiInQlFp31
Z1r1b4hV3WsTejzRipwr650apqVjEYS6oeKB5u/E+uGdnYzEi5YaLCA0zx1NSyunbwhE64c6s13V
LnNkt6KgtKavY2lOwaqYHyU+IrMjAV3maGwnQ0HsyOnkqOL/TSdXFAj7X9R1JzMjIVaBZoREHU6e
JPMdS1QnJ423dOnnVgkxzZuZXxYrvlNb1QtXcu5Rw5T09PzDW/Xx2wtoN7R1qkUtrGu+5a6jY/aq
cnsHRKOLR0AE/p89R8A8q5italmh8mv6w/bjl0ftBNRjUzdnrId2KfYmlBjTG4LuJTzYku8oVi4H
jArZSQKlnt0ZcrTbf5j+1unhmbx5mBrltOjdzL8YFimhW5wzCvcqqMVXvz23h3E8StxCJlDAOm3N
ozqxEbabsfOLrKdGEY+T9WBYSQ54//DQf9SQ++lGQ2zei9Yse91pSnz+YaBjI0sJh4YUPMVlq97P
oWUyfwH5kdv6JOin+/4gpWqXGYsAM+0KB1hKPFD+vbHsh56PJyngyzTatM00aFdEN7bROu16yujs
XDYQyQX1rJN1Qr91PnAQm2+xaxzEG6r73yQImKF0al1OKdQgZe1RK3bMOJUo8Q9PucejEqBiRofu
EKGO+5BCA9Vt7o3H5c8ZWf8KqXJ5BCHxKnE2P02MbhlG6KTXd+ysvefd1okbze9IMIPM/nUBGVqN
CSXYXEGpYHXjOGsRjg0L0ET+PKluuwaxESVYXZiEVDEoVJuSxGmUwqmV3L9sEbuGvREhXFsoNNpW
ghRdkDWDExuf0feLzX0Ss9sXgnXn/MSIKu7fTcysqguKuNJor5vqW5Nex5Yk9tq9oMxHEULoNWEI
KJm0BqniCTs42Bq7hRWfCBnBsFwPX7AM4IOlt39Mcylh/Zfpxv++wb2oVzpND/GNwtknRevk6o1K
pE61bwmP6gmWMK3pUKp5PAfkbm1PzR+dk/n9scby+qBnbv+RBfVNI0nKsOdCqUo0DXs+eaOSSkWh
ldHOqoGp/MGO9JtI0b/p1PyYs0hHwl+9iljJ92JZ16ayfp1X6llrfQWem4OS6wGGLo5lN2OjV3i2
teRKVRDTLoTcr1GOWGz0mzT1J3P9Sq3qnUnQ4LrmhzgBia2+Rouj2AWgomSHrq1Qn63r7wP2KmaF
TrylZ3kwdYrhpIyeCzu7IRbLDl2XeDXGcd1qxiJbbTGY21X2m6KZPhlNdlNapW8ayexoDTLDYz30
Pp1yvNsq8CkM8bUWK72XoEHdUbvuoGnNV1JiRmSNsBg6im8nmn03Euv7utSqp2W14hREqVwy9VdL
q9PAorFHaH/u0k7z2yJfXbx9K7dJxsjXjfh7msfGIYQgv7VVEHk0Q4VfUmP93lwqx3GofpC6vio0
rK2va4lr7IQBVNM1rGjGWhMMSIgd05E2txreCDutC1LEeu4NXBTWQaMJzDSwVPypN6QJhl/mAVey
2n9g7CpEUXuV1vGe3/sQohsm+EQNgxriM7Uf1dQAz/gWgQevdlBPkwaJD6wkT590oJuyMB9MbM1G
FkNQKFeNLMtDNj8k7sZ3agV2xf5c3Wj3uXNNguJEgwzv4vjwubw2awe7cCI5I8Dz2OrpjxACxyrM
w35h+BHNgh1KNkzH4ZHVCGc55NikhE2AxbfL9wL37Wd6g/SOGbydj4jkt6saLktfQWQRf24TbFQ1
z2y5qjGA+K/lID0Em2SMGqZuCfdPmKVDpZjA7anQHTs99vkbPgvR2K8gjwCameD5Zvic6FAUJOmk
mFZGFiQ3NKc+FX4aUN2JDm8x6YFNVFnpXMlKX7v4SbEdWsWKZB1sjoIzYKbXjm1IXGPM0eXJ9ZJn
h8vHtyfCBvc9NeF1ti66djhp9mR3qNPrKqCjuBp6SSPAjkNj4km1GdZNqTYVfa3JdHtMDHQfRORL
pB7GvvYmDMZc1kImRLDvJVryifEex3FIDq22ut2U+mUss7Xdw9roInyPjlh0AKjg/bW+M8oB19Eq
UYTbkOA1T06L/4JNMNA0pdUlGU5rRFF8mb5FI3ZjWVgn2Ufu3GeSB6VMH36sG2lL0tLFaCEtL8mp
JOqbPI5Ol7/MTloDn902sGdM0w3LpkI0X8/huNIWgB7+4NOMusdLCpnbxi5fqC5Pa+ybwm95Fi/o
bXTKysKKMh1voKRY3ar4jhy118uaPmVCBFCPx4hFVQSlLG380inJKZyVyklW2eAgf049N4dHZQS7
TqJibSILyqwM1FCk1j/2fXSVV/Q+M8nZ6EMV8/6JJGzbaY1+8skswcznpl/VmEK7Kvf4Sp8U7Wx4
hUV+5ipfbdvj235z03lBwzDXR9CXt5sT0BoxYljiBEKv1DYp+cUcn+i5fXj985VbtHJyH6Yis82d
O+qJOCE+zYphnaoV4paz/d3ggD4erTe27SLv6dKAYD31OB80xalkR7zjeU8ki3dJletlt+YojgfY
ojI44WE4jMe0ddg7vkl5upLF4ruq4jKmDJtLKSKrp24xVkrPjBwvqLq5S2fq9FPq0GR1SP/XZYff
1czATcJbpDQm3vtGTPoJ33EKAC13GWs/WaPyH0UISYgoJHYbhbjyLe3tUH5phn9/ZWmqiVtRpaCa
sMUYlJUjMaq1m4KI1s4YX8Vk8GesQ718UDutO/SJGMG5q6SzmsmEmN5TXTMo34+n6ZBh6qH12z/y
4/xBDo67H2ejmeDZTZRUox31qNop79ZldVUl9CRa7YqgeC1Qqmmm/qxHjhaRaXUTvv8NPStODIYt
+350F6x7B733S1a67kXzKj6Wyvk7iCrmU1Y7LqMiwQM6PS2NS/zo3JPbDi3x8xvlFOuSx9AO9Gtb
aQJmWHGfpPMCaUZUTi7JMUNhGWCXXRbZSfKP8QwMbcuwqW4gghIHfcC/ydDDiFcX/crZ35KzeV8d
LJc6ocOO8Z0UDfe+nKYaOmUotZqWCBFrX7ZJa7MpwKizhieCl3uhFx20Q/mRtKDMyV7Ap7/DFQwz
0VHcxYcjcAcBCLuq0zLThLmYt8ihB9lNeGxO9Er+BtrVDmVkG+P3OgU0PQVAwnoaRouKXATyEfpU
+CQNJKa/ZxrQgTHsvqQmjP+piG5QI+z8WPl1MnuKM32wjnzGpvfVwDoPpxRXWPFJInNPra1M/vdN
uGOpqa5EmGcOjDvl1gxy1Ix4+192Gq754qVE+pYkOxKJunnYCehrT5GqGSsedugXit8vfoeaIHU6
N/taREgqpafsfsBYCl/BPV336FOZP67xnY1xFXkCfydeePJbhOByTpQMKyztGalUeiBYXgDWl6N2
fiGv3k40hqOG7qCJwJtTBBqzoco0asoclGbxQ83n0GkHsFeZ1eogoXHWc515cVNVHl36dzO26lk5
/baO7bkjoRosmfGx17Q7fbCna7bgPrE6Nf942R72Pg7WWMIIAcGWKUbbNMe6jTLCTySggMpAZjjK
KgD8SAVUQkrP4IkTFd4kbtorjYKCVQISjEN/4j0tML0XNCJxGH0uxrIZIME2QM3x1K47mmBILo6W
gLHJH+00GNBw5dBMPYSZnFp299gMJJYJT3I9o4CiOpt6MhVL0NsOPZdBhZvRia61wslO2kfQJLmR
lxve5W+19zQimoFY19ANyBU5iCmMZkYD7/LQs1Z63Q1SgF/GX+yl5QdNlgTewSfdMAzQgYGFxNCf
4ZNmJwY6BxA3LaWrFm+H/lCrliSs2TnKJ0L43zeAlJRhZg94jgcGfaNXHyOzcC4fm0wLwTIWJW3q
QoUWU/uNRkHavelbSQC4Y3xPdOB/3+iwhJQZZQgRDXjptKJzzVw7jG0dNGFwWZmdYhdu9803Ee4/
hdaEpgZE9UF9Mvz1yMO/nx2m8u01exb3RJqA3aFKq2HhFqBcDf7ix2hKSw7mzeCp3kt4yncopZ5q
J+KzoltMRd4ssNozWPG9EBuxJ5eepwPeWp6BDc6Jmy1v7EN69YKGuJ0ACtpaFm8fw8SGmHqdtAJP
2aaEKd5MPsGWioelGD+bNF+2DHcnFH0iUQjpiQV64EGDvv++oPwP3/JROyHaSApUCkAZibOd1Pfl
XGACzVBKFJaTe7MrPGT2XELZdT+v57Wlk9NV4xGMDN8GrYlkViw7acHpu4kqVQzi55971n9tzP7V
7rj6L6Id2StKPDlrAQfSoV41rYLMV5z1LuaYCFT5dDouV8GOSae1RdvDkjiF743htl+0I8PkLTh8
o4e2NimH775ElCgw3aTZ+N+nEGSlLFqieJyDKXaX1sGAGPYKpJ4xOQooXYARi7ckfisdoN4/VuQH
/hYsQERbKLFm1nhcPztWaa3nIWMuXPKowjzKEo7VjKeJzC2OFbNpPtZG6yhOzFhajRn8zE8OvR86
fX6qwZE8SQ9411UfZVMhTxhNLMNSGcjuPWRgnNKLzuURM3jecjRPEpDnelzQU3x70K5iKUNtMUCl
yC2NQ7oo1+ta+RUxnSE/LP2NNb1ZhilyIvW90qMrnznhoHxW8w8ReFjXYj7FXea19SQJQXYva8vU
eIct3pliRGsMY1HbKj62pnzNNQyv2oVEwv4FtxEh3KVKaC+JskDEQ3fFdJ/5/G1gZeiuYMf6IN0E
zb/bs7PeyBMcp7fbIrImyGN57VnFEW03jmq9NXVceHHklmXtpNU3m8geYnv2hGgVpWLULjGzI74v
1RKlPhqCk+NonNdTcv45jPyi7UE7zx4I0S3NQB0Ke1oEvyEjLc2uVlX4zfQR+8hBDth52VsU2dwX
BA38C4knamMZoanqIHM0xDbsoR112hGiIr8yEydc3WF1aIVyhMM7e2e/eWuMLjB+zJASlnUpPvjh
JekCHq0FNbLa4C+aJnfTTBlObV+Y7jBq5zBL2OyaNkho6yJ317A5JIPeunWRvVNMo3XIUvpj0a1u
WzIkorBhhrL60M+0PFopCuthP/Y3sTl9LTV2X9A+ctKl/lGnOW7LsPBsNlsOrRVfG/F2nxeIZ9NB
6XOwJhMVFJnoDLU7+yrCm8IlKl5cvQpeYcPIPA3vB9KYPypt9ahO3jU5xWb1dnzTmPRD162nPi7W
K8zCfI7a7M+5NVUnjEv72I5g6cK6CUttpw9Wjp7eVMmvkWa9Xib1tkc1ReafO/5iMMPGK8tCdQZ5
i6cXTQgmxjIKbRTcz/1puumPORLuoEM5SrvtdoKEJ5IEJIh1y85Ls1/xcnzI0zUH5tEwyB0+HcmO
yzGdDxLg3XHKJyIFMFiaEd0nybD+TA0afnVo4rez+/rUIOiDwSKp43WM+rAgbeqnvA1zKGhGH2br
vi5nh5WfL6u010/wRIjgDyBYbVk1aHrQfiZn3krbrl5Uud1N8cH2ZxTVii/h9/j4kK47DA5dnfWW
Rc4rStNPfoYAQWWWIkuSVuhU7rDKgBVeJsvC89MSHH8rgQkXtDGktbWa0xpEyCsN0QlNX3P5vh4C
xZSl4neCrSeiBOxOm6SLlgyiCFa+OE24YC3kF2NeqOTpuhMHGDgWC6lxZtNn5S30t2aN0qbLA8+q
duQRTgzmT5mn7dzqCBoNZC1AlY0YWVCnX6JIDftiDrTODqoMlVZiSprWZCKEh46ihEVu0xxZoF6/
NjWUAsNaclgyEcL7ZhmS2eo1iGhHDEOamZMvxL3sTHsB6JOT4r9h89CnWMCTJnqGjN41O2ie/gkD
EZmr3yzfK6x3j9wqiM/KVfZtuZcI5l4qGvf2EwmoS1MyDvmIT9R/H73qDTMdG8zYK4apMywerv2C
592xBmDOgY0v2Emyc6c/UVzA4rJnDO9BJLww23BIrjK/me7Y+/XQVE70tvTLg+nlWGdH0Y8mOfM9
yWBaRzkDeT2CxP/TIydgia4WpZ+DAS2BatPctCl12Jig407m1nuFbGRpVVD7oqKBFeaCIyQKKtlZ
DqzEu7j3hsLTPE4Nrpqu9tX4s/MWr3cb5mToppd84D3j3UoW/MPsm17NimUN5qVzljRDq5Al4anc
FYHgTwOVskaZ2BM7KRpWH0flHDDzPWnuxuaDxEb3BeAAMemExjWxc0dNK2yAjUJeVwvPndN8RRPS
6PROdYKBfGhnNKoNEp/fMw7k1n6LFI5tTHW2EHteg27QnSH7My7BAJdm7pzOEjPcq74aTDf5f5mB
yVkBXvQwq5Zs1VHtwkBKzxySeWlQ9g74nwPNrzhtD+pdNHVlEe3esW4F879vMKcI2yIMqwiNcXXn
2OVpZbJdkXunuJUggMvURiC2IgjpbD12UGPwSFq7WvHWGP6SmMjuxbk5RP5LNrrE2PS9DjYkNagD
+ZOP7Uagzw6YjvfI7JuJu2ZO775gMGU/aqV4ACHeQvgqhFpIAmdtqOBy6LUuMA3ds8fet7Tc76LE
17LoeqR462X2wSTSneO7gYnxKFuIwLSK6aupoeTW+cUfau4YLppUNSdnTq06icvDS2K4tHd6uEhg
epfP/AG0xKsDLvJbdQFAU22Z5y6E/XS+/R19Oamj/rWgxOZXpTfcxEHt9zlKxFoHZiZMsB0jd/yK
RZSnyz9j98v//hWA86dfvmOUja2KX7HEWJlBz1mvuwtLJMru+spGigDgbELzY1UCgsYB1+D6ZxgP
/n/TQ0AcZc6soUeONBhm7I3rmAs0dBvSSoBt775//Gh4ITw9rjFZprAfcB+kTVw4Rdy9z5LlPLDl
Wz2ZFf4PhWDh1CrD070kMR5AfxuLKe5NLmzSJmG5YojyButwf/IUhJ5+s7oh3rpov5NOt8g+mQA+
a6s0ZR0pyHVVk7vo2U2lG95StC6S8U5bd1cY5nBju3YYntBpiad0PTjIxiNdI/m0+8ojHYPOWQ0w
ITY0tCUJc9KPK9h/OElDiuWemNCLrh92YDbH2H9N4I3q/2+BAhyiNcWaa7VGrqL+Ec2f9EUyI7p7
tpt/X0A9La7H3CibOaBxvTqhZmNlZN0Glz1iLwPMi5Jo2MVFzPNLT22VTqFBqnhG+1+ROCybsbg5
dpIaY8DqIbGZa40fjEh11vkuSe8uy96BVhMRDYZGLI2gHVlQUO1z0wpVZQlGggrlOly1+VWIzkpm
gYaik3Ty7IUA/8fal/bGrSNd/yIBErV/1drd3u0sTr4QjpNo33f9+ufQmXcsszXNO5kXuIMLTHBT
TapYLFadOueDNS6QzwSdSuzoikn8yZcAYZgq4FId6jXIAYi3oviSORBOFaQeO1/xg1kugJelkQ+l
ai6Bgvx6RrNoaj9d3sad4AwLGgrrKOgY581zu5+sTo/WQFkVL5Zp4Sxyf2VTSERdNvQ2G8ddRrBk
WmyODeVNHiqKN7qqdjpdgvUOowVSH1aLA8DoN/0Kk/+hfLe62uDSp8p27Jv8dv1SBCLG1x2hL4a1
YT0StPpUonHbafeaHlcokQfjsxJobuEnPlQKcA0DNcoqouIsda+mvTXJk6QsGDoYcxkmNaA53P6o
MJmocXHaF9X9B4UzdgedbfL7CnmGlLEY075hK4yPNMwKjG4wF00+Ld70JB1F+ele2MTqAIIwNezm
mVhJnqhxZ8fjgrw/u52PjVug4QTMRXXU3RqMM9XhshOxD3S2PMNWCPhJ8Gbim2uWvGBGwDYWUCxZ
J/VgHZG4YnxaFJz312USzBSxEUIcjo9xba4Qb9QYdjpfO5X3mc+obVAx+60FjFIg+3F5WbuHcGOO
iy7ZUhQEdLZLEJlXqEiHi/291BdBLBEuivP+VC70YSaow8XH+rjcNkB/1T6oAV3iEGjliMp+gkXx
XbNqotZCB2UJoC8dzvJtTaF1IkxxWTZ05hHvW8f3UtaJ5L2Z4p6TW5TFXdnXD/lPefGV7mi4TWh4
9o0FCh3VlVqUR5pvYGDVUUZ++4yi47AbrTe/hR3OzRMngiB5kklYcZTjUThU473Um18vu8peUVdX
Nka49LCzrKQwMyyYEeotL0OYu5mzuLLLStYsljE94z+0fg1OYRHYniHKlnajzOY3sI3YLFQu+zUe
2KdV76wQhBtXyU36VXlgasPLoRI50v7luzHHPG1rziBgtEqw5M5vj20UQjKINbglV/cV6q/uco3m
R3wSRgGWvVzyLS5Hs7KGGMOCA7O+pvfFgd5rXvkygdwKufBfHU4LfPYQn0OPhvfjVOuLJtfXJch+
Jy/GST/EaH1Oz+Xvxau8fyBUtntu0HzUMKNm7xAmSTTSKlD3B5CgQ29AOcyoZpI73M5+i1e4sNe6
F7mRZgDoDxiKrVjcXmIGZdT0Khsg+iQdpb4dXGnVDmmnEadYtV/NYl7Ziu4vJL9TE+V7j1lI0FAb
v2qreB3NdHBkKt8CbeVbdv+QEIj2TdbPvzha29/IRf1Iksx81JUeENHFpaHm5l6jOdWMNA+k2MZ9
D0HQ8pY4skMC6VT6sU998r1XBFn1zgNQh5wAipAAVkAIizvhID0dOxSjAIMH52Jcu+p8lOVToydX
a5997hsR1m+vtK2Tt3vchOvZfO2zLhb0aGacr9ZrvjBhA/XZdsafCW49VEzQHhpdetVDLk+U3u5e
SVvLXMSsdbXU0hQ5IWDxjC26c/InRlO/gBqPwcyEM7Z7L5YPa+U2V4kX2UqIhhhtF5NbSunBiPJj
AU7goaK/1dxEMDVUsMxaDZ4WkoXiXj/IzmVP201ENaDYZQwuI/vm301NZ0WyruKNH71Id8lV92v8
2v5If5dftKA8ocaspo4u8O7dTHRrk9vroazzxioxwccuDs0dwihzdODNpRNAq6H9V+YM1BMwBGlo
Jv8+Sywls9tZXd9GVhgiiR7bw+zaYY6WgWhIip1MPlIjtmg2hhI0BdY+3hBzvEBATkfzdugz05st
+bUw1Ucy2guKtXpAR3IUfMG9+Lm1yF2BvWQ2ht68FQxGj7j/veyJaIncJQhhn2RYZBi0MjbrnwfD
FBbydBzaO5WKMpndY6IBn2IQG8Ga8AMl2mLb6cqmZOXTeDSvCnfE+Hd7KzPmINFW7hRoDdlSZWC3
IcwKbMHHj7cmpLJjcMUEqlp4Azji8+U+UQiYTb+N1tdGDgqUKw1tFlRIyM6OYgwc8BuEWJTq+MfE
smRJBFJpILmh9etJZKmdxBpDI86Odk6urVF/HsDk70conLgRVPQcrc1/9NIM8fBWA1oyv47r6U5R
JF83yu9qaeFyWw/r2H8tTDxjp4oEg6FMTjSMtkPIonlUmiSvrFKRyunO7cqOmowgjsv17L0iKVqu
QDtABnf64NjkKp5OVfFtShZnJYlbaPjfsHqXj8DONfXBJvdoidSkTnWqzEGOWnYzfi6G1DGbAMiZ
EYiWhr5eNrcXMz/YY3uwyQIZgVZa0IUhmcBU6Xdu9N26h0y3y+hG8Sr7Jn26bFGwQP4BQxhzK7oH
S7DUP+VhANvKpxLl0OVgJk/F8Ouysb0Tt10enwAiozaTqVIZKKw8qtfv5IRiIsQ/jApcvASwXwEj
Puap8C8umIymHlUrGOqCatUWV2rS27Lr4zu1zZJQ7SF3Hln94q/TfLvkyEAQcB0yz4qHIQyQK60o
LPSp3voGJnwtYBVlvCtdpHEFCFXG76sNuFREQ6JKN2qnHWZJv5bW+SU2utYpmxQpe6N8qfrWcrSq
XTCpQaL73p4MpyWV4tpydRVbuR7gwXjQaJVCfQCF2JS+RrX+VGgkjM0y7FP5UWri35TJZkyGGYxd
8hwlva+m+cmixaEjw+RKkAN/UVJQwRBlmm7XwQyTqtU9Xe4fVFX9XDUSQIZmnbppJ9UhGNPccigy
d1ortExG0Be2kNJVqrl3F9KDeiM1FGegmnWUa70OVD01rtXR0JxEyyFa3aIn3lFyq6jjAf3Cxp2l
7kmd7EMRT5KTlXZyN6lzWji0GxrJ6Y3MxKh2NONBbsvXmMfNbjH8lt5rqZz5c0qMYChi87qsBynI
Rl2DUqoOBNRcmo4lLbPXD2S4AiHNtSxl1IWAa+10RVL4TTmUt1NWrrkjkSHz5qi/SQgwW1kCNUTL
xOSKtqQeqGMMKDDn1UHKCHJenTxJpFQ8rQHBg5ktegioRgKCSTOMtQUEpFnRnCalLw4p5m1KZygn
/VrXB/xXmpvOgxcrpewBaTLcT3XpQwpjAhdOUtzkIGzz1jW7yWZ8tRkDTvZ4mKZlcQ1oQnqRUdzV
8sT4e9AgaltvgITyqS0zVJPyBqTg0ugCznaUlsjTx8IFd6jsjETPPqeD+TOGNo9TjSom+Pv2qV67
xu+yQfVQe5ivNfS2Or1RbiKgkLwFWqhHY1rmmykFTTxIz1Yp7NKofMbLIhucpOvUW8k0TzHG87Oi
C3FdJW63LrKrDCkcor0y5/mzXK3hGLe36bj49qAPh4RYnyUSPy3YhzbOMAmeHboeWKQlke9oZeG1
Uq1ujybkwU4n6KBYtL2RaGuFMR1OdZRZXqnN3mI0Jzlvw7KxF2+tzB6Mm9Dv7orhdiX5EujzVLq5
kT9nsRloIDCP7PmQDfjh9pqF84SGHpFXp1rJvQ2Epd3XcKKJngZdM1Cf1q4z20IrZ7qeUoyiTquX
GPaXxVY7l1CyhnBrdfIHiC34ZM4jL6mqazwTH+lI71al9M0qO+BMn5p2Xd0a5LTHTpdPdmTfdmr0
FIMK36WkuGOKED3mJ78aUyn/qqJufCApuQK0FyXzmh5Q1D/Eq7I60iylXkeXwtcIwXGLgbeNVRUT
pU1tizLu3ct+E/G492feGgkITleoLEBsAROyvv5YGyfj04jZwwJw2CKgt6bqLalbCAb42d98KdZy
6Y1dANy5ahIS7eGEAryDhp4cV0FvKn+zRt3QFBWEcawey1kq9C6qpQVYX/3J0J00AfUMQ/zWV/Rn
45Hn9CW/1THoaf9VHdjYWuZyAWIDQZQAZRLQzNFCMGX5jAFifhyeGd9NGTYHwW3JHiv8pm4NcslA
neFxkWMAE68LgHfH44oZiyGAphJTWo88YXmGXYjn9jAlaRhAbp9BXwsrkaIe056YDxpaBwwQ0MaJ
WQWqdtdbxjeY+9GT5f/VKt+tck7by2j+6DmA4qzrpOu+mbmo2vodek4VPYop3UWr5ByIWk2JgXV8
RqP4SZXSqVD+WKiw3sDeRpc2k/MWOlipEs8ABGgh2q1vyFTmLsa1Hg7XGMgVS5/s5cdsTEVlxE/m
GbNQD/Jja1WAS5fD+sgo/6k3F06F2c1j57GPBxaNA8MV69+SoPp6+TPuLndjnHt4r2NqlYocI1Fe
otRR1PpTVtbuZRt7uSqWZRMDQ/lsTgZbvkmOtXiE5paGOyIpiJs1Vqhh/AcEegB3XkPCbR4FufFu
uro1yLnmJM+rIq9IjnUHip+Hxo1802cMZbKw6bNXuQACFmB4kDrq59xWdaaYeFThoTahzL28FP4I
XZfVjb5pB3HHbu8MgIQMhTDg2NDW4nayrcoGhJsY/O+SGDkAqEtxb6WFiB9qdwNZTRtjvWxmiweV
9RH0w6YOi2LDU0hNr/4MgUx34nx/zwG3ptifb5yjITWVIs1kGrBPROuQcDeiq2cvHm9NcLuWK42t
xCoISrpOf56jKyP5pMl3I/3W5MPJXBcHRTnXtgYHqUeYolpy2f337titec4b59mqhzaBN0px6dT0
J01zN45mx4hWwUpFlrgQ2avykMlVsgRmdzPS7yt5zXRMUFKRnR0tVrzONv7BBcm5bDtVHeAfLGGp
ZB81cgBTGPMQG6VZPNbaGTRXmlCGFlbrdz0G87hoNMmGafGw8EmZk7ZtYJxplil4YndOGYyH0Z28
LPHsX4X3D/Sp2Nbx14K5McrFyQyZYDsuxvr2wAeDvepN07G4aXHY9dByluvC66GU0WPE/m8K0cbW
Niv3bY7IYspmYdoSkAFBdJAoKKxiL66f/sx/JN4EusAfl11WtMXcoexBVEAaCRG7zsywl+7XVMgB
vtO/wqIMC3x9Fis2c0lSQ5QiTkt2KIdHYoRrNZ966xCNi9eAFTxpC8c2LYgFYNwoGf3Ly9sr7TPP
AQGvrCFl4rEWoKfPtIb5L5uDXT3rhSEfMP9B3gbI/0EvYXe17wZ5pAVVrTyKWLmmDcojynaGux7K
q+L4Jh78N71BLM/UDMxD4sZ966lsHGYEx8RgUVg7m30V9yx2XQV1URBMaajw8f2ZISLK3HXoR1S/
pbvphfU+LU8JV/QLFD/1I3GDl7n72VHcWOSP4qBJsYGqejDZozOMn/Omeyzk54relEkE8ro5HIuD
MoVDdbMYBytKvcveI1oxdxwHUoPBGQi5YFrapxlvJ/SI/kcT7CdsPiDyz2qmWr2Awgi30no/YeLz
8iJ28xaw3xDG52rZFl9grmgqpz07Au9qdK1vQhKs/Sezl3vfbGPN5mC2y4oYtoywli1u51un+ScL
YpmLAhYJ2pM4YO9lSluD7EBudrAuSxqt7AjMyedGPq3WUypi2t7zg60Jzg+VVJn1YsHsyazN0Nf5
1tmV6COJto39+WYVeptCEpF9pD+6j/9fGjkG4iHqr5ZNrDO2W3PRoA2jYdvMuvGy4qucoWZGP7fl
QW1eLnvg/va9m+JyiMSoKJlVmJJl6GfqidPTL39hAbWGN4of+Qw+SKNBlmNwcgemmbvm8KqmIuTl
7vfZWOBSO7I2ljZQWCiB7cTglX61HgzJMbz5d/lYw6111bm8pr1za7LZbExdqYyejsvx2nRM0tYY
gboEvEW5rm5G5xVAeaYiKSbJ2rsoP1jjPtI021pUDQOzNkNzF5iDXwyLgUknZzpWTyIQ5M6p/WCO
Swq0pE9AV9MvgW0d07T2NaSuQy148u4bYdzHGqN05ymZ1EIrKlsDusQwBl/PkVSlgzc2Snj5S+34
N9bybobzDTWPwYxpwIw9KI7Vv+bZ32DUP5jgfKE3IytVGX5zfEWhScvB/lC51IM3QNnxS/kItaNA
WPfZeWRgwhrTn6oKN8QCP8YkiaxFWtls+0YvJg4G0lev9NYr1JELB4xtsV+0nuJnwHaJEJZ7YKsP
trl7URmgPd5T2CaocXtkcZYvfxKOzoO2pAna0WdWohGtefdTYspPtlXQIgMD9XHJxlKBJ85eEapM
04fi5NfaSAVOufekwtLebXC3yZLmdTvJC3AdQfY4Hssg9my3+mw+akfgkkAxnH63v8UPeSgCzO0e
h41h7ntWTQ+t32wkQapprqnXXi01Xqmo7uXjsO827+vjPt1kdFaZQ8orqBU7ddt0OOj19FS00TEb
5B+Xbe21Yz9sJlvz5t7sEbIBxkXYWk7G58GX/TLA9J11D9n1Iwrqr5AJEyxvPy5vtpE77rRVs3xS
4SPtHy1hnMT2a+03qIRGTyJJQXV/N01U08DID8g6FyiHRo+mMWOB8sAIsMogOtkYuF2/So9ZWIXq
jxh3UfY5fm7c8dB5k2cE/YN2lQWlS27Bvhy2N6i0/8RAhH2kbuUL9p/5DJeiY////fN49apoaNVm
6QboHWEzWEMjzm/kKWRj/SAFPlTVqSgPApv7fvxukzukZYNwaxa4GHOwLH9qKYIhLuNjeSB30E+F
UtFtfkruNFEKwM4lv1RkTAz2ijoZ4NgfXW0yIQKhyfju04kRn9Gj7g/gbGVAPHDtibxs77tvrXFe
lhOzMzIFjj2+lomTftKfo4PmMwmU6TX/Qp4HQGH+CXR/LwJu7XI3jdVqgwZugT8fVIdS5lXkj4j2
k5cfhk/jjbjUuXuGMbujIhGFXAfGeD5uLBvalbNJA3wfEOm36hLraRjX0c3o2g8GJtptwSTy21v1
7FuCyRDj3DAIJqGPJqfUltEUxe4+f5mBm4pd5Wvk9F/jr716VGz0Ol+AwJtPTMAph97E1dBeaYZw
1o0t7MKv4GsFSbnM0HGayVtjRX4pgyKEtEUwferFLFk78CbTel8xP5Khj3ZTKiO+qxbm9+aVddRQ
u27u/8Hwx15I2Fri7jd5Yi1/MCqCbjVBk7mOfiI9h8gL/drR7tSnkoeCvZ92zYMyzW5Ttb/AKnM3
xtrPy3FiL0xsfwf7nZurIUmWom/kmd3lkz/F40EybR88zwIAFzsQlz4id93RFIzc0jqhLJLJRwns
JXb+K2Zg/+ybZSaC2CcyxsWgIqvNIVkR+rL1e0Svm7l2aO9PBLUzUgWX9283Am08hotA6KZK2Toj
3uHG8y2IADXxFZpXrjH8TZXug3NyQacmpFgB82FBZ/bU0ZExhQXl8sQd/dIIxsdEyNK0m2BuvYN7
78htlZrNgp3svXxEdjmE8w/yiRE8Ws9MNzrOMIpCbi5v6R559IeFcnGHrDUIsgbsaXxcgH5VDvqt
HrIIJ6wM7sbx96/Hw8Z0iJ6mVYUtbX5rv60ZLB3UMxHFK+qMiUsAaxYXP3eTlc2m8uixSmoKOq8w
GtUKJjB0V8ZAO/C3fk9A25F/aWiJAx+uhu3JcYlGeey20BdqG8Xp7XCpj7ECFLCKphpIWLNVcuxa
9QoZ0rDTbW+XEOSVYm/N1IMxvZhKeRq6GhRWCTawaDAMreePddN/WxPq6UXiSaOovynaVC60SYm6
ZlaDsz71603R53ct0EQCF9m/FCwClnHUdTHTxoWtaG3tOkWgnoBFV647qCxkRyiLncQ37/4JfzfF
nQFpBmoaKNA5mM3ltx5Zzlz0bi7XJ8wmCwLXXqMRDyrFAK2JZmG6mYtcTZEYUjogGp8BC4WV6t2v
tDHFBS7QFQ0DhGLQUM8eV1P/YS8kci5/pf0EYmOD+0qK2jR6KmMohzWD4zGEDsIpfQV+IGTin8nr
2jnWJ+jxouiJOaijETmi19zuO3K7o9zXU6fM6jo2W917Vij7hV/exytUeFdwijcefZow//yiv7Tf
xTXXXcfZrJ4LY5U1gsYF0m2BbN/K5DmzZ2csThMV0R3tXuHvdvhiMvjL7SyfMYNiDZbX65NfqV40
doKPKbLC5Z86VIWgQ4pvSUfzFmUkJ7PMUBuCyy4jssLFjjUzpVhn1ylJlLCtKihbqoFmlsfLZthX
P0tHNlvGZT2pTHPTojrIGYy7ktyPBkgMTGiYdUN0qErd0RLhRKfgvNnszzeJVharGYr+OsZnQsbQ
jOdo49iuHuZvQ0roC0VOJwonbLcuLZMLJyX43FewFxBMBrwJ0n8vXOAUQytIT/bfPfnxVoAEn0II
qIW4TU3UfARnP/x9fFVex+viVITzQ/s7+0SgQyesfe0m0Btr3H72YGuhiwKvB8Yrp05luww/115B
ETWzDuQaKpIHYUT7DwH6fY3cjsY1ho6AcUGnH6hQs8UARF9D4DOh8Y9YGa6tjrpxk2m+FRfUoQuA
FLkEWOxl790PLO8/gv35xpU63HxQNyLIOWnn5jN4bgGFXMAYtX65bEi4XC6AdzFJkYKYBMAGYBcw
h7RekaN6Un2U8r8JbLG/68xZGcUiEysBao+zZTdM3WPGi4jZKg65B9I2qTpVy/OI5x4j8J1B14kS
knqoDVd0VvYoD9BHeDfPXRRyX0PNjiWd6fWI0j6DUKTBekwhlmL60mfjTa4dtAOB9tU+roLF74a9
jXHuqsDoFcgHyg7Fmk59LJr7foj8uhHNI+/xtkMbEwIPBlQV8Q/nvZhbtaGLhXgwuTMm+BSHSg5y
yPVYfK87cLYPHqjqPseH4gmF3eoKkwSXv/HuMjf2OceVllyT4wFFXdP+Pmc3Mj2aQp1ptlVnbrSx
wblRRnqzMoBXB0Xb9Agw2uqtw/SLrPLj2oGCua+/dnX9Wo+ilFS0Ns5/mp7qkzlibbFhuMDdOy3q
JHn+NzuIQS+IWaC2dgaOTCfQSRMKL7XmRXYmRTr0SfEp6zDOcflTqbulkI0ldrdsgkxiK/86+kzG
ikFooZFbPsWN33yOwarQgFENBSHwUbmMn5ThMtvP0RN1J7fy5MaXUif+bEGP4KsQ8MQsn33hzS/j
7pmGdJQWFOFvMd3yaAZsujw3wUSyopoqzv+JyB530wyS1Xe47uC1MYb3Z687AK6NuR/kkOXX3i8+
pU+WB04d2zfdHiPuLDpaQozZbv6wWTV3djtDNWL6lsg+D5i+cFgZmXqjO7egdmSD4Hiphpd9YP/5
v7HJnddZn9QiGt/C/wySxdyb0cStPQiO95AzYTSL/eBJ04PI8O5ZssFRBJ055utcrqkYtKMVG+an
M3j7otmrNClQ4tUVrG/3ytnY4Xy8HaVqtmPc5pNbx96CecA/OjH0CH/SFI9UzoSntI8n+j+R7xWZ
5xzZzDOpNUukMB16Fip4CiUXI+yhljpdMKFnKB+y3hmgrSYaGd2NkZt1cx4NIpWs6SMDWfacHGhv
Gm5ltZPTYNDIKeocrczqOqPR75FOogC220KH6hmmHjDJgvYEd9Vhziha5hg0SZ2PsTNofxsA5ydu
UsCfiJN/T0qn6J3LH3rv7Gxs8iVktSxV2tbsEdiMbqt8o9H9ZQO77a6tBc5jmxyg1jRhb70HI4wO
6qE/gKLhdfEKEEL8VXNta43z235GApWx9dAby/SSw3qwwQdRFa50epv69QSr23sube1xjoq7Zo1I
nw4YVvkDe0gx9u4xQiYmawS457G7Jl59MxxE+pb/wV2AJpfRhMB9x13na9uQpLYtHFGt9vQ5PcRt
e79a0PI00xAMscd+Ue9lUEerlYpYJJc/Yzb/2daSKBjunVZbfv8l3AVvGctaSio2vUM97no4jV50
6EJsw4PtK0Cfu/kXGxJl4jrCXjQE0wgghUC4GNDc/ngTZ2amRUXWzujZGpEXdTmb2G2uCn0KBN+Z
xXP+Zt1a4uL9UhA8gmUwp8WJU33pj/2TehVNKNdE103iaIHqT5krX5nfDEHbcDf73lrmPnMv6ZAi
qBOGJ44OpkNC/IZ7xjGRBgko0CUXqp2FW99CLeOmvBGZ34uHNhrHGJpTAADkK7Jp1ixKTlEXYqSx
f8TPpBCjLUfB/u7lVFs73LlFKVNOeopVFjixA5hUh6u5NQJFRpSIaqcsIQ4NylVqKM8Cy7vOq1o4
Q0QHk8zbMdtkcxWwtlpe4ASvd/RGf44nsI31XxlyqbyVA/zfv3u3uDO/ibp3u767scvdNGY0ynRl
7ENz3p7KGilk3IZGJegu7cZ3iMVjQkMlgE9zJ8RcY1VfJfRGjQyyL5jbG1WBhd1UCIhe6N8iDGFw
hwuBOpR9mzVinDgBMb3hBcIyvgQGp+zTeJIehuMc1kJqs/1lvdvkNm9curXLIlDj56N9pYIgALzQ
/mXHEJngds4u4llB8Qt0MpkJRoTKNdPfly3sxpTNxnExRVYyqKtE+DZr3ITofXi53Llyl3rLEv/N
Nb8xxQWRyYwg+CfjrihGYL7mB7DFCCzsvqBtoEGRk6L/j1/+MRZbtEnmMsNbYHJ7r7+uPy0vK8BJ
qaeUR+NY+6NPPCXzMYefoaAtiTryzMvOAvTGPOeFWp80TZ8hUJlPowdZ0KD/YbvKw6/uF/2W4PEx
XbcPNnKAxLN86ZAepZ+zINPZd5j3DeB8cmkVXRpMUHkSqXuYZ/2+6CfBEO5uzX67yZxT1vVIDb0C
01B8lJ4SBGQJug2QOetlR6We7fd+e2sctA4DNQ69NUQEouyvv7TJnMdOuIbqlqp9UJpHlX4DkD6f
Hy4fCpEJzlPjaKISYbmEHd2DJyuKMZYtumyYK15aBpevLGXRUmXCaVjQImvvWUELr4vr7tiG+Y3o
RbGfAG88k0vrLXNKJ4tRvLbP9KbFkZB8cix/22EJedy/6upA14qJtjJ9Kx6BaM+0K9oBHtJ65t10
sA+M2g4kCWCZGxCYo8+mWx2ZDpWoTKjv+v/GMh8AUr1SBrUZgqRXHpVsbdwGXRFnxZXhjHX+Okjz
J4ko10tNar9sZdsfCYAdgATc1nJbOkhx+6u11F/R4Z7CKlbB7rSoI5SztNFdbc2FmIjqzTKEjIcB
taTuSzNWL4ZcHqkMXH1SIk/oZOprDZbbJ79ARuG2Y/8LDI4vKhsA6QhIQlbUH6qFhvIyQmSuARIU
QeMlNvFpZtNLYyWIiXknxRYJ4mykLoBcz9GUnsyxeVLi5hrCCy/TAn30fu5i/7Lv7yGZ0CZg1zT+
ZeJ5/zGG5qm01oNeMH7e0StjCPymAWtMDNPVm2LlST7QOhQY3TkNH4xy/mnI5kCghI3W3x0IM9pj
dpJgssCrH0+0RKiBt3Prbc29Vdc2+ZZh51NplyC5KvLFGeIOcILHedT9eSncyyvbcUjWm9bxNAKb
KuEHV6bJNKs+r9YgA+F4Pl1nlqDXvhOrtgb49qLaFxbYlEFmVWjPVE+PgzG5ypQFl5dxtmGo8zDg
5ltV0wbh70enwOhNlfWjHIVx/GgTvGzTMQAyzVHiL/+bIe4KTXQoeerLWoWpWkWOuc73EuhSTIM8
kGV6uWzrbOu4RXGX5RRDN0oyB2A5bOqQRHZyM1BLQVJwLofCWWG/YuNriakOjUmbJuw9kNRBOqqr
3Eh7G0tg0LzyxkydMYz9WOAY5weZM8y+6cawiqHIpOraJpQfMOvtz0fFwbTbvenroRaM38Wzrme+
zgyCQhx4ZcDOz7VR0lgdKcRlQhpjJlLB4yXvBNHp7KHEmeA+2QjUbJTNUxUm/Q8T7LNGOTiAgztl
9bR2tsDY/g5uFsR9OgiuT1B6x4KKL6xB27jpnXKg3qvhKG4K6rLTf81vwC2P+2R0UWewzc9VOJrq
FYRlb4o8EyQeex8JZHQAsRAmSc0zm2RlWrbYxSrstcyl8yddFWlR78UKNvAD0k1i6yC1/+h3TWRH
uhxLUUhlaA1ooWVD8qAqQcwkiBXnZQls18YSH/to3ynoGPVNiJAXaGC0Lfz4jh6Kh8i3XTUEAdap
/K4FrNdMP4vO195Gbo1zNcVuxoB8GSN6VPUvHUUneegFd8d5f/dtfRbo1UH1Ss5KS7lUZlStaBSu
vb463Qix1jmCZBXE8LyYSp4WWV5j5Y+j3L9UiXmaVU30aGO3/Yc0lfsJnEcaM1InRV3xE7LcqzA0
PgCruZSLN8TlEe1nx44K0bE7SwY4m1z6nedRU1QKlp0ek4OagQ/DxlMePE6rw6Q2RViF/Q/5vstc
wrMuad9qmR2FUFxwaX47tZ13+aLZi1qQdvj3d+RORG7KaWnUahRmLRiTQBtRNgEdPrfS4mW6KOyf
VbHY7gF3ZyCDA40hz4YRTWqTpxi2Cgtj8qKYAsu7QO0WZSRDh1A1GY/2FHVu0U7f+jEXJHK7Z39j
nO315s4hmVaRZIjiMMmLcEpUXy7uCgPzjG0ssLT71TaWuNjcS5EVk1quwmhenXl8TWTBxS0ywHl+
q83NlGvs8KGHJze/VvBDXHaL81fZ26eCxoBh4L48K2zmZaPbtor4pd5hGuMFAszg/J/dFNhWJ/N0
QW2AednZUWaaDf+yxuVwdZSrKl0skH5rqZ+Zz7KpQnfnph56Tx2OZQ8pLhH/MvsIl0xy2Vwxqn03
FUYUVn3fuIs5o4WkWaG6rsT5H/eS8zxkJt2UGwhUU91661jeRPOvuZ4mrzWVQ5dJB2K1rhXVD3Fq
g1NLaY5rL5IAO2+HcB+Uc0pAr3AkZbi/FqpBGt+zsXHrukOPsiR3jE2LCCrzu5Fl8005J+1oUizD
AidFqfDO7Go3B1eEk8fyPS0hvxybgm3e/6AWxHN1NkzJ6whalQJCSAo6H618auvVq7PWnZTPgm/J
3OLcbf5thX+epa0+SZhlj8LWoyHGyBu3cpXbAY9BA/SFuAJEqn7/4SS+W+Qu86KgFWgDEaFZ23P+
2bnWsY/QPGMKAOWAcp1ghbtXHKjb/7WP/HtqaAerHcs3e0pgB+zkS6vzCg1gKJMquiCR2PUSVhln
DXsd8OWPUbnrV3kpJ5z8VW2OnTzbThs1D/YkH1NAuJYS5IuC9bH9OvuCG4vcndpNS2fJEfyy82dv
PnbufFju9JN1NR0UQUK7/+02trjbtZekjoAFHw+sACrHLgb3fvROctRP5Uny/muJSXbC/20Mk14f
txLtPVuKbHw40HYGZk6cBXDey5u3e4duTHC+WGV0AFcovL+SK2e2R7+Ycy8CPyhJBHqy+wkm0aFQ
hm4/GM3Zcd9c16o9mLW1xjHephMeiIxZfLlrjv/kM7259LlLWOAvZG2usxYNICPTaFhLE5JQeUN4
lz9qHwPDzuSl3ngVnZBM9opbX7HXVeWlD8ld+svywcpaO+Cau67d4dAGzQ+R7sn+4Xj/XdzFgaKT
rFgsOesptKdaW3oEXVnjzJNheasJcMtiClK03cwCpaD/txPcrsvSFI39suAirizwZB8tWwQPOwdF
MTdVCca2QImGMiznQyDkNaqpx0UUNfmDJi+KJ6Wj6aAGDFhzNBRPTU1/AFTpg1bjvq9ByF2S5pBr
/0fadSy5jWvRL2IVM4ktSYkKHewOdrc3LEeSYM7h69+BemzREEfw88xiNl3lK4A34YZzlHsFcIiS
kt7GBI8MmWavhTK+EA2fQSt+BDQ278lsPLdSrvnX1X71pbH4yVx6Mg96OIPxHt8hRR1WirdJu22n
L32vAlShdNpZGK1XndRCIped2GZOGmVMIx+czdvqMO9CQGA646Y+TLtKBJIjOh6nZto4zsU04VUs
6/WWNO0toCo2oT5uzCCPXCTNmlNZ5Yfrd7ruGxdH5FTNKue5JADc9M1b25+B7WlsojvFRcEZgy+i
bvKqJS2EcclIlBezoYYU3iTsjmp2U0R3BQWGNYA9swfBwUTfjgtp7VwNgdLpzOkzb0Ixbbhptv2G
Tfeloi1C4TVy4Syoh360ylM407aoSyYbe08+6061x2KMLkwPRLrCRTRwc5WWpMAtF01wM6rWJ0mx
PEXNd1Ou3lVKda/q8tfrF7rqk87fjt+BV5EEAIQI5f4GqFTm8JLOnXddwnpyvBDB+aRwsgDS3eOd
zXIsqwc8yyKrS0D7K8rqRGfiPIrcWL2Wj3gJm4O2iQtpcvqwEg1Nr8fQxbE4L5KPod0rJY7FilCs
yMpiKPHnW9b4un6Fqy+4hSjeh2QDts8IRNnRe0h0zF49mMOxxd6hVsRerR9T+8d1ket3aIDxGjUo
gqrh7xmCDQIdhYZwIBLN3BB+uAm21yUwF3SRF4DN+B8JFpdRNYMpJWCWCH2L+HVlOoW26czcuS7k
X5TvLIVTPjCDa0ZowqTy+gCUoC1qaw54F5ypTjwbKaOmHGQN43ofJawrZgo6DtXf6f/5J3DqmJJU
0rsJLiu6mbdsOsB46L/Ir8keTHh+EgjdseDT8dA3cq6aqa3blZ+01odM1p+V6u88/vlInEKaZqj3
uoHnoBZJzojx1Jp+16oEAELfy1kw48OixzU94ULZVDRZr1Qy2hn1tp8fTNCwjuFjJb0INGU9spzP
xEWxPAVe3lDByPqtts124aGePAZeSY/T0cwFSrEeMs/CuDBGaklSDCDN+HJzk5Rge6QTFlgBN26+
GthW/49H48KYJM1SbwVwiGjgYdsTgCOtO+NohZf7yf8PBHrKQc9n41yHkcz2oOkIKayRLDmRa0a7
aEtcDKd4ubaddiKcmVWF11VQ2esgoiE8VBZRciNWM2hjWGuOlgFLVvl8/QZXfdVCAqcbncYCSIKH
dKR9GPRsgzaok5B5c13KavgHBw34MvFIUHnDRf8kDeMBjiJJ9HdGZSGheUmHh0b6XNmHPsII9nV5
qy1KshDImbFGk8HSYqPy8xuMHrjdrb0PtjG2gMNvrBAZepGv3ItmUlbteSGUs2fgYhVESeH32wqA
ZnboDsA0Dsm3JtoKjscc64XnWEjivloYR4rWKmheN+G4ASOqQ7R805u7QondoNrrWe6Ag8SXgVtO
o50aC+Svt6kW8jkjj+2JDDTE9aI7f7CeWm8CypBytNDfPo473UPW6taH9gODbBAvyKwmDQvpnNGD
k9U0+hZZedcEWJloEkcrJOKGE90VenUwpfIw2vns5q35Q3DxLPW5dvGcB0BLSu1bljywcmjaYWkw
3Ng3WMLZjNmO6ZUIE2fdAxDDYLPYAHDnonwumUNIY5y10oItamyebQui0LoHOEvggng0GaUppfAA
yFbC0HLScdMFwpepSAqXU6oaNfR0ZrbhsW3H1EvACuIx0kRp3jEay2E3qbtJuLkgkss7Arsgkx4j
S+q39T7Nge1hezQDzA6oclwpBmoj2Gy8ONtfV5R1h3e+VN4VjFFnThb0ZFB2c4Gx53YbARc3uafg
etEjursubjXo6mdxnD+ggVwbNcqTfjsQx57jfZA9z/o7u78fpt67Lov9W5cmcJbF2X4DHp8S2PSR
n6nlj2hovo0A4HSMCMyEZSRKpUXCOFNXY1qmIRhk/AKFSWJVrtp9MszXuv3/VxFYbF9cIWfZeSuZ
uqrhQfzGgJh6aXdXYTMVQ1tF7ASO8YEejAKYHDciDhiBivLLQnonS30+wgAl82unK09zarlJHAk0
8nK/8vcD8lBTcwUK0yRCDGa7uOoHwFo9J65SukbopB/qxwrAleYNcOuBxJ06xoGx3oC2vkKzGvtE
hqOC2QR0Km49uNf1SXR8zv8MYZLKaglT6cZdLYFuXf+WRMIBzlVFApUtUYE7io4V93mhRnWrDWiu
FgYqoo78Q3Iap34MN4B37Bxpco33xDdBGSEiilt14GfBfBliSFUjbytkqKn1uQZeQCZ8rq9LgHZi
mQTzbDxFInYawUmjtYXPlkmSTR458xHf8Nhu9G3rT1/I6//NqMlUCQw7PyVyVllpBaFtAImKvS8C
2+3S4kOlPQ4V3n2S8uG6foiOx325ugJ1EJUxldIrBQjlPrXtt+sC1lXj12ls7rlOi4nSVkNlOUhT
V8nIawjiaDmsd0NRCXT9ctL895vjF03jrlIoqNxC3wAKzQMbIo43oO0tN8Nr/qP/UexhdgiFwZ10
0wjRcdhBLjz3+bPZnKVZeaCr5QzP3TZIh2HLWpu4WpdtaIpfgyiVmMCD0vMvdduXm6TsUifN9Pfx
xKiXh8+61H2Ry+oRzQXfMGegYMgR/tcHIq4q0QfhcgVzaJUWHHSFX+XfJQ0i2hYldJ/Yknf9yzPV
uXYhTPUWzaJea9RAtjBPOAL+Wu4zV7UAppbtCyDXgzZVibPNMGRP14Uqq8EazWamcViyu0CsVJTE
ICFSobLeyy7oYbEaFeknAoR+E9Xgk2G05R5q9sdJ3lwXzk50eeKzbHb1ixPrVh/GCtULP7MLhza1
M2WiV9B6aXlxPi5BoEMs9ZmO8zFG9kbdhwdMZ1gAjVM9I3qU9rJgYmA1gDC2SraMpV/wJdM4lxOt
mDAeJJeOAQjm+n2VJiLLXS2iLKRwxpOO45hlcBPo4L9NnrL+b7H/k6Lo6kdaiOL0X2u0TFPypvIl
DdAGLehhy1xwnFUTW4jgNL+ylK6iIcJhlg3bqJKdxja3dmo7ZvXxusat1ykXotjnW6hcEktlTwxY
c5Dm4DMhgLV/wGMHmyjjS5Ciej1N7btUju+SXN2RPn7EZgfAnpo2dgS/RHSvnPKXql5X2OIofOO+
94LUad7HnwKv3plO/DSaDrDqrHeiUbz1SsTi+Jw1NFOIffeuRZHPN/3ObW/gbrf5fbhh6CcNXA4D
qhWCra36mIVULkJnIUgE+rwvfDV9tKYG016hU2FBSwHMS/jj+r2uXquFdQDW4YdL4wI0jL0pGzYZ
kUnBQxblr1Zfitq/qzZ+lsHnyBjBHoa0YO+pHPCTmuaQ/qYfhOPRq0YORwK02xOzBPexdHRXylqH
kbNKKWsuon86Ap6xPkQHYaV03VEupHEfqQFuYdQmeLWFRbsr+9kJjI9FZ2zaBpkwxaqZbW2ktt5R
FchEwB+5qTIRStiqnix+Avft+iTPApuNVoIpFwzN+Y2pv4KOFugIEkFvSTR7u/4Zf93vqa608AVd
YcbgsDVCP5eDo5xYG5q1h7EWzWxebk2yNOt8LJ4UJ89nu5zqofJRYb+NoTlocbaeBSC5YkrAOZC9
i5vwxlYGTx70DTHpozzPD0NVvJubYAPMomRTJ80zlmpcvSwfQhlwbdeNZt0tWhajpMfCrcEjL0ZW
oYGxmrWWMREWuXSr9AADx0qljP2gurxJXSFE97qhnkVy/s8GAh0w5jFQGBpY/WqoE6uifdV1fTqL
4AyoD8oQ9OY4VRg+mWnnJmGLPZTcyZsP5tzsr9/hujadhXH2o0mDXSanPuW4wxaF20jvp0YEQyj8
UJyJdPqgRM1w8gnTRtIxuhd5b6N7cnuCaRHVA0QS+SUARRqKfGZWwtjdfpP4h8OC7KIussKzLhKu
yBiMiQ2iL7XwJbndT7TSXNqXppNlOvtyNrrMVtK6sY1B+etfcN0FnhabFdWyiMGlOgBOJqTIMU7L
uOT+GUPAmCKCMeYQQEIsAvq5XKtnnmEhkEt82l7BNCHBTI4O1BQVPMjlntFTovKBkdZI3eWZE6Fk
HX68ftBVVV2IZX9fOL7WIh2mr+DqR3IfVLWvWnsii2CoV+17IYSz78HQezomLPEu7+iIF80sSqFE
EjjzhhZkBaikcHsj3dc58IEnQ7SMzRLpC2XEJC5m6izM8PHaX2VJ3+sjQn2P3bLqULiZ24x34G53
iy3F3ohgdG09QVvI45Q/bhS9bXV2JpT0G/O1gTrYN8N23tj2gw76Ly8EpQnxqGiGlTmOawflXhRq
iZG5Bm0ijA+yJbp+p/mSr+5Ek7nsq18Tw5lYRDOZVgHEVPmRAAA3LYCUZj2WogGmdRU/fzfOsmJq
tXNt4LuheudI7V4GJoFwtOJfHMZZCm9IRdMZCUUBhW3SkPaR7WAP7zpPc5NuXwLBdXvdcNXViLZQ
D86oMiLRCB4DEyqW/D6Y9N4pjMDt48KPTO2YS4bkhmr0rKA52xv9x1wDaBugHZPt1I7PXZIZjo0G
q1toUeSVBihABpU6MiGvbHJ57EL42spyQYf0oJbjk9XEmykK/HSavl8/iEgNONMdanMsRxmZnl6q
2CYAkp11UzXvGyqqcWmrSTSRLRuuiID1iwvLYZ1j9SvDewB1nJ0lJd96NtlAh+JdZajHcIy2Shg0
zhS1LhKjL0HW7DV0KwFQAy6UsvW6iY4bvZbep41iulbbvIZN+VlRAOeMCWWpSd5LafRdkbpXvZoy
Rx3lO0wsZU5J62MytdRtSh3wpJPQU6wa7OJgXCaQqXEU1ApUgaSKh/0qXyLJ0QaceTp9lIjyQjPw
23SZS4bWHbCKEYXRVjNgcb3qpoNFXF266SX014fRB4GMQFNX7e/863ho+bxKCLVKpF6SXVQbkk/7
INQcOhWisbfVILAQxDlMqYtm3aQwdJJg6UqZvdj4dF1XT0XxC5+1EMG5Rl2J46CflMK3RslLFXMz
VPMBcwWfurlAHgLoA6uWbzLJPOral+uy10+nqxg4VDXlguK5LMvAKAA/5tfzD3PwbTsWlF7WXRim
IH5K4DxKhwrc2LOxYDY1aLdY1/czAF4Bx9HVEyCJ/f+wPiznWQjkTH8OhtauVAgchs9BhbGmTMiL
sxq0FyI4m5e0cUZKgFsb8XC20yMFRGZfuwyNo0mfQu/vRnEWAjlbHNS+bwF1zrpZw4aN4qSRkwHN
0HS6G4xG3ovWkkRfjd/gabJYw0gd0gQWeOL4wAKP9QxOBDdPMWyk0M11PVw3519acvKyi4wxkAdl
Ai45JlgCxSfTLQVCZG5F3nUpq1EBRFHYyiPYouFXKy2ZqENXQTWKKCu8KKYvOhjN7WZ8DNtOcq4L
W/efZ2FchpDrLbxgi0KtND3G+bsqACZTi5foCDhXQ971OdlFrS0QurryThZHZBe9uEi5kaXSauG1
W6OnrhyG97FFbhRF2c8dGtdF2lGHBMn72bCO1pTvo77ZSFO5mYbRcuKqF22orJvK+RY488+itrcs
NglB92XybG0rX9+3myp5lj0MkGw7kbtZD8dneZz113XRhBGyD+S3waEvMbBS9t96lOP1m+hggLDq
+kdenx5e3DfnCnJM5wOHBec7Tw9rt39WKF/JzTQZmz6aQsAxiibr75+2lPUgwpgFcpo02WIvIHas
tr5Xs/EbEt6njIyCu1yxSciziIm5YcyZ8ltnBJ1CIJVWJQY2W3ROeo8UhUvGWiBmJQT9Joa7wbbL
8qobEcm1YnDmACMIpmATeO0j/SaCuzmZqrEkF015mnZgI97jka1J1YdhJyxnrCjgQhZgPX//SqEt
xdlIUM4ALSXGyavT5hzxA2zOicbJr38gYBn8LkqOdLVOdYhKkXJPSuhIw4ORCxKt1c+jKGAvBzUa
ZrI4h5LQPB6mIir9IEs+2ET2hz4TlQdFMjgnUStpOAaZBtR761aTFEcb/iKL0+TFKTi30JNZqqqw
Bohg+CWOb8z85bofYErKpXC//fucElt6HNRRh1fA3O7GNPe0/k4HjnOdv8QpwrQhmGITXRin0NFM
Z5Bcx6U/WBQNgtjVC8GB1jKA5Yn4sX5gDQyBHMP6WVkupaeVmemb7jDMmwGg/d71C1wrA/4mj1Pm
btDiJkjK8tSMQMWWsQwmoFfdRDs2uIZiiLAkIbhFi8WuRayMJIAdzBRKoc77SFYxAB+LTrXqs896
x48CV9VYpVUFESw85IAUHzfzFpj5Two64JgH1B9mV/Zay/2rRvFvF8pOvzidOSARUNmFJu0Dyd6n
4W1kv7v+0UQXyPmGNqtmSx2Cyp/lxKFWsoukXFQgE8ngfINW5RZQAeC7073qSpifxLZp4pYTNv0U
N3BGXz7q/zfZAHYvF96CnzFqbRs8DjX8EZlDh8ipU9eZYwQ/rt/eum4AZwkDCsDz4TFP55n0OZVH
RCUsdKNlSs3RqVJUW/qd0X+5Lmv9Fs+yOGUolXhuw7qHNYO9W58NvNa/X5ewVlnEpdmqZdi6jP84
Aw5BNEgLo0NVCoHP/Jy/zFsFTai7zJ/esZFhICjIjuSJlsTWg/tCLmfFSmwBOjpm1/jbDvSfBPd1
L38+ova7SSk18DdKdSj9qLPdMPssz/4AOuzmO7jGnFiz/yr0nsVxH62qFGnOFZystx46/SFsHq9/
stX8YXFznPlqM577ygClsM07zThqZBOLAtW/uPXzGTjzzQkd077GGQYX7wvztDiu4gUQgSIYXj1w
S++/HYqL9KZqIU0uJnwjKTuGc4+WEt4cZSKIwKK74wI+ZnCitI5xd2XxFNkPNKydTjQOvNbY/c2k
uDBfV2NOdDphqRMk1nFafDcm+RbrWlu8Xx+aCOzrubWplOSOhsTrRrCFY0hAChkNYTr8yIzClavg
vd2dBkHLb3Kk/LfLPlW2FjEmyyWqjQQGAVQrrw+euyz2K+Gw8mpKfdbTkwdYSJkq1QpH+6RDyw1N
llI3gs8q0tdTWrSUFcqVOqaQtehGTqi4TxhNAnRJ6IkeDMwALjPHXwZy+kELgaCta3o9Mkq/kw+K
Rl71LPiRSJ0bReHDdcsQeehT7WAhqpjUIu8NfC26N7Y13Y47NEdGAxygjGsgceMaq4zZ1kYwF6V3
AnM5NSoXoktpkpOqZ59w+oSSoBfGqWe1wv0H5oCvXSbnbQZ9zoZibNnXC/xKxuLFz+41eslsYUX0
9VbPpSqWotjgjtb49dowC3MMWyM7GaWDOrzaxg/Aygo+GwtgF4c6y+Az8WxsMk3DEtRp66/FBq9v
e0EPfDy2d5oVO9G30lcmZzV5IZCL5KqUNH1ZI5Jr6ng7aMrGCNKvja5seqK40jR/Tyz70bLNz20Z
PzdEewzymDpYr3e1XLuzaHXf1vS+sgaPZNlG1srPAcZMg4hu7QHkWBZWd6Mq3Clz+pTS5kc7ynsw
GO/1MvfrjH6OQ9WdtPalrrV3Aw2+TwP2vOpp9hLd9CgGVUKt3fe9trt+z4JPyb8G2k5Nidmmtd+Y
lROEnatZH8d6EHjM1RQCvHoYhbUtTHFy4alPq1IeTTwUwzDxlH50KJABSay6nXRvSqZrlAKrXz/W
WSAXqIphCgutxwtkStB5ioxdKA9PsWIJbm/dcS4OxsWquW7RnyohR0+cbqO6FsG6WLQd3jFqN6k8
igv9IpEnPV44lVHWw3zq8cJhBD+/JkcY0mAtn3y1MNdc9S/nQ/L7aXaix4nEHiO6P2A7Z1PBFHHk
FDTmmjv60cES8qKsBr+FSC691ZQG0GC2ApE06V2aho+FIWlOiJFjN5HrHtXc9qiH0uhEczE60ggc
gSh9uW4bAq3VucS3NVQgnwBv11cLcJVF/ZMcjch4if5ptMyHnmJzHIyigrLd2t4l/NAv1dW5/Dex
YnsEFyYKkL7hsJ1L40hkp8OaznOAZbphazv0aBaO/oJX4MfQm4jAWJmAS89rGzZweBjyG7OthYJV
Jeju9MEsfFtCuDJsR2786xf7Lzp8FsFFrA4YxhnNkK6yzo7iocUIbBJMYUr+8C3xup1wL2JtKQO3
epbIeaAm66hN8/ntnTbuUw87UJ+l+rSmyK41jDywswD5dUMB/er+x/Ny7gj46rJcKybSnWzMva6e
8bC2Jr8gwctsBh+yQv6cD5imy9I7Te9ap7TTzAX2JsHTWIhavm7O56vgfZbSqVLUISthA7A6AQtf
uBl0j230ghCzQnlYNL0v+t58xtxLam30OWIr42wugXe2wdQy64gAUuKP3kPr72NNlRWMiBqazpeg
tKJQw5i9j9+g3H4Wv+1j7ouyIaEszmLNfEBjdESGyUhG37BU5rs/g41bzZsXx+JsExwZSoElRjw9
Imy8mx8n+ThokUuEfOurvm8hiLNQbVIHEspyiVTrLqaHLn+HF6WbGz4h2IemvcBCROfizFPtSJYC
4Q86mamb2vxRhqFrSp/SVlRdWFfFxcE4UxzHmkQWYvbfh8/VWLaQyNkbDRXbnkpIfOuNvEHt/Fmz
bNV1a7YNyBsb7o7fgOxnoxjBv4C3jq64efCxaJ+ue7LVvOosgDfkimhTUrYg3ek0EjtRmn+YK6Xz
iK4JFEJwEv7126pK3EgaipGVGcaOVGmOJJfP1w9z+rUXkW5xGi7LAPOa3QwGvoxeR+9HzbyZy2bb
yZMX0QH8x5I/gnA5apFoARjcEQhfV4tf3+qkqIswS2gRE5IhxTn3UOe7ah8cU6GHEl0m+/tCVKvW
g943OGccthtqHicz8f7jaXjHFICGbKQns2LQmWd/K4bOFJ2Gc01mGg9JFSGU63W/l1OwnaeSoP6+
7o7O34ZzR5inktUBaKN+EY6O0bwvzfxQ0tFBWXIvuDimY9d0kPNHsZwC3F49XRzg/EIn9+z99O2N
/PZPOk6raqcbJ94/2QT72O+6IEv6LJcFHPtZ7Rjw1x+VlUSyuC8VSOjc2xGM+C0wvgF1/llgXI1X
i2NxXyzsI1D3GDgWVWDC4V7rPo/YfKBp61bTR0X4ol3VEJ0oGKk5DSdw15jrUZeBMvlUFL+hRMHw
I2Ydq1A5Ah9HCHWzepFgZraAEIQNLH6vP4sxIUA7SDuHkOEdsKBvU18ETMt++IU+LkRxPhFcZEow
E1TmZmuvR4fceKmH99d1XiSCJagLdyTJ8ayXA5IYacRIbyN59vwtR+nhupT1SG8A8NMyVHwknhJI
wTjXUNhQCbYG8DZkPkdPrClj72LgHZTK499IBLWxrukEQNP8vs8U0ikZ85KVGuNdad1WmGu3nkEe
5WLrgImsSsEhWe5w8bUWEjkLUyKZ2gGrPzDok8Zn8+X6Vjxfvp7iLuRw5mVFObiOSPE3lryqHQtR
nEPsilwxw4KhuRj2JtXJNhjUndKOAse7asALMVxWpgIBuVIpfFMLEtRcfZcwBpjydRTyBIvujl92
UI1ZCfMaWvETVfonXPHfPkXOp+K3fMpuDk1q5j+/01sY/jOPK7hAwjkKy4jyqmWq13WobGuho0oY
zNQ2oSaCb1+fylicinMYGHm2JhCm4zEC6r6BDbdm26D40KhHO/6UBjdRbW+nKHNz9SUXrTysZhsL
2VzuhH5ar6k5JkIqett1mqcEIrrMNbAADVu1P90G4WJJP2FlA3hXGBZWdjKIRpWhcsK2cbSycDTs
S88/qtoCTuYXo6xdNZS9IA49mTTOHFpu1/it/V3gyJg5X3ErhHMrUW3RZCyyGm7lH5za8JCjj70x
MQujYHYj8WJ9t8t1b/i7vHhxG5yr6QtiDeMEc/k91v0Juve69zQ1i6BAgNjK6ZUxYrpwLLXCr3uA
8RqqM6iWa8zFro7mzdDmvhEBxN+q/ypZNs9yOZ1S2iRpWwv6/BNnINiz1P9PcAb+xfsQWzF03WLZ
w+/BtrT6RicxihOlqR3CCeNFdbAxc/mgqfNtD5ickLQOUINcxTK2Kok311VpXZPO4rkrtkrN7nsF
sZ6hkyctNl/S4xACtg5wJFkjSNuFh+UutlLi1g4NXOzbVAR7av+sxIiqPqsJJ7gkUKhV0QTj+aLG
0OrTerIxIdjM2PoxCd02cpW7Q2ntBoqlGAtWjOVbQcBfW27UwHHyUy4fTUyMxA8SRWELRvo+nlMv
BsEuaI7cKmgOmml5o2HsYnTIx77dkzw5KCRKnFIlromGnjMGwdP1L7yaZwEGF/OyKLACt52LpGFW
BX0yYXn2b9uPazq1EMgXITD6UmihgglQMhkOFoGc3Hyaig9lfdM3gklupjC8I1RA4g1/ZGFciX8t
zWZWWzYBClJOnmcgPfZq6Vy/vrV0RzeAmmkbSBsveqlmVWsAzwAyURbty2baj+VDgvbmdSGrTfCF
FL6bmlSSKqkBvhF79Q3lUd+Mu9jNbJ/cjpgnk2OPzRoWO6yyCSSvPV2WktnfF8m+RkpS0GBYjor/
J1+3lMX5OokMGC7roBitBwJTsNO2u2Hb7c1j7gqb7mvpz1IW59hqeaJojutspVR1dTe/twAi50ps
Ru+tMcYeGZMjica6BfpicS4OqE1Si81ZYO8Gg1MS0xnSz6QWdSzW9F4HnSpb78OaBN8DCqik96rd
FH5pf+nUylEtEdqHSAKXYsgRIXHC0BOT+VmzMH5BBZq35qCXR+DyCK0NlHKUIKCc+m9dHhhu1dOt
Eeez06XYmjaL7r4cEwFQ0WoytxTLPV/A6CKl88CSOTQD+m/pC5vg1Dds8hWDvW+YlBRsunvRw11d
14zzN+P8MDUwZwDaUSB17yc3eYiAgxndA/mvezV86059wsqz13jS7bjJQS2IFcpNULvjvRo6RSu4
+9WYsLgF3kWr+WTKfc3W0YCi/E+DD4Tb6LFlXxMv9YPvAjezNr2xFMi5mSiSk2CiOPyEibt+X93W
O8tntAqiHGNVb1lf1AT3DMsbf/dnZl1TMA7A/qZydtTsmcaCJEYkgP194TBnYAmVZgzHYqiRY1TH
oPMFd8V+Ih/UAK376whMkRYSSA2YCC2BBDZB0D713xhTlf1t2iobu/SijWi0Zi3NXsrjTF3RKjke
YwQfSeo3oEH1MqzcR6Z0TKOXKrs37a9l9FVwxlVjWJyRs/7AxDpUGmQVXjCsw5x6Kj2i1YmJtuDY
3kpPxTE6iGAgV9+pTCsMEAWh/MMPShA5D8lM4HIWSBfTt9Qhfuv/CdAFi2eXH/Isj4t3pTWXVTzl
jKT37ZC6BIbe0bUOrR96lgiFcv1Oz+I41bcayahGuyr8Uf9axAeMgbk2IIyuf7l19beRUeuKal60
sGR7JnVvQTlLXXWi/Ftdba8LWD/FLwG8a0IlBmNOPVwT7QZnylMgMt0Exuz+NymcP0pBT1XpbIE6
soYDmgnPqCI/SokucBb/onLn03AqUBdKbZVv2MfaNgEwd5mabuUxHx/MWDXE3JngA62KNGRMFONN
KZOLl0+j9y2Qg2HODExDHt1+V3xlAFqoWLTYawanwvWrXA0mhgFAAQ3vHmCfcracljkQx2ZV2sKW
1QPjoACb8RRuGLG7ljjJVuSw1lTEMBXFIBbqMhdZfzZqaUHyJvZTAFc3pu0mveRlshB2aC2HXMrh
HGOKGZjYrk8HmzblqxRj36hw2+NUOoylBxD9jEaeuoNo+3D1obyUzF1pLEc01xpkKewbLugi9Btp
H7We4AOuvQEMQN/gIWXAsHlE1LYwUjIOfQxpZeCUGMENtowvLSvx8URYKOsf7yyMs4jAVLo+KnC0
UH+vFR81/WAIUSLWIujyQJwnpIEdJKNySv5/TcRVUJdfE3GdLgraojvk0gI65BNe+9hN/1naeNvm
/NuymGEpoM7B3oCl8mB/xaCW8ajjc0nWbZLXrgUkjxmgKPL8EeE6Cu9rReTGVi/UVixUqHQsXPKV
uCjHKmQ94+XG9PFEQcpYlv6hIP0TzP11L2YbKqxcRUGFh48DRjM42dFpOJUZs+xQbjMfA7eY3gUw
C+B5hTNQqx9wIZDTyxr7s7FaQ6CsNRs1M72qkLdD0XtpA7bOuXmRxuwQBtkDiC28UqoTkRsV/QBO
aVN1AFvShDv+OaZ03gcWvUXWXfbisJy2YjxaaeFbGcDTYkj1Hy5UPABcUTlu1ept4O1aOkAOZL4c
F3VyGwN1GanXFOxhiraaeK0mmkr5F635JYavvlVmqedzS7Fb48eYUgRDvFvvTs8aAKn7qSvCNF/L
hozzsS76OWlRmEoKYAOUTWcVG6Ek3Aic89rLyQAio40pORlIxVwoUJLeTltGIsvapB1aiOQ22lHs
rFWiItSqkSM1YJv8eKudHrCLd0dq0SDG0CkzuRGDl6epTwnpKnDg/uxRuKrxC4FcfAVuUZxPNmpP
bxqfegzP920DXqjxqwq4kMVdYzoOFqoZ8M//aHzqoRxk3owuI2Ga/ghEUCSSLzUMqVYC7xElFGX6
WnTqx75L/WLURM6ZeSb+mYE++q/vxhUWGqkG8kwH22IFXkYz3B/fJlROrxpR8rVuY2dxPAqLJA95
NHdQE7pv93N1qFBVkx9nlCmr6k9QWFZL6sCyhkgdkA8KD5DSZpg2VCoYNStWML2knhVAqPpo+CYY
n8bXSHcMUVK0Zg0m8IcI9ptU8Bsz5V1YA+i6oi6ScKsacMTcMjyaWNxh69H1dI/l6Pq0/S2w9YuE
UwGshWnKp7qeafIT7fFsGqYapPOWwXbnHjgE7mKsPW3mw3CTbetD4jW78IOIffhCTzmpXDAIE5pM
FqnGLdALnbyQ3WianTgXYe1dfkdODvsdixu1ki5XejXCTLHizAAWLA7Zs7HL/AoM1YBg22HvBJu4
ou944WQ4qZyTwUPJCEYNUnUfwJq3hZu4w5Yc+lsxKdJlGZ+TxTmZuZXKVqN03tIb058zqOvwQfMK
P2GVjcKxsUC3Sw+xEGr6opbKyeU8jVJhITOX8AVzvUR9qDDfpYH9LiaBFzW1H9P0kUiDYBHiIvRx
MnmvUw4DqHWtaYtaCzgjd2BhFmRE63rJghHM0LjgC2lBhK2qdtFtk/BlAF/elIKzWbRE8i9a+UsK
X2+oopGyKbh52+L9yvY5qIfKfXJIYOoDAElHdH6c6Pm6pa9f3lko51wsGagOfQuhxTxszOmYSkJi
yFURlmoDvRUz9heUJC2GqEPMhI9bGeUuFs+NHaMFI+9LR/VkR6yEIoGcEo7mYOpxTCaQ5maDK+XZ
TT5XP67f26pKLA7FKd2MNLIpEH62WL+tHSypenEDCHe9FHFQXr7AmXqfJfGMJD1ajpMRxfN23KZP
bB9C3kcPWG5CzUbUq1q13oUoThmSvNPslikD+NkTJ56jjW0WD1ai71Ra3igRqMrndhQV8i5XbrgT
cg+eNA1pnuvJvMXHSt3o3dA42UOO7TjiGrf0Q58CVUX1+uf2k9grqxfRlRPOPXZseciGMEOkK8LB
1yY6O3or70aqo4ZkzonqgGS62M4yhkUHRXbmLhk3oVmDKCh3o644GJm+D6fCNahyiKJO3UwmFqIN
864pjRvTbnd1ElGvaGXbu66Bl08nzO6rqFwDbB/DpSqf8s89qdmYPX4ndqPqPdk27rxLfEbxXb2K
9wlXNP43cdxXaqrIBgAaxOH1/d2gZAtAn02e9N8Fx7pIIrljcR/E7JDRRdTut/R/pH3XjuS4su0X
CZBE2Ve5dJXlbb8INd098l6izNefxZp7plQsIdln7mA7oDc6klQwfKx1KB9ZQT5+0A6MoXS4bZ9E
NaCP7P1LyMp9fmZLVqEAofWidqUyBFOrG05HyDlaZsxmaDtKJiwVqgC9NuJkByxRyW8M6VC0zc0U
dYUT0e5l6cBENvUIOuUKuIPFdKt18jlVsZYGevqHMlef/++388UasK+0+r3SApD+pAph2/K/e4q9
P/XQdC+68VcfvxVYQEjDzi/NPhjCQ2fcXRb+rT3D3RUXwIQU2NxmjXfKplbLm2THGkHqSQjLvaEB
X87IBS/GSAy9aWDxdId69e18jnzqUBSO5Ud1L5K2odYQZhBWw1WUbwQ8aaxlRqHPUIDOchFrBpaN
7vzwdvnqvnd7P+7uUwx3d3KdJIqc4UydL7vJfYmZg9TT3mrfuCnfZa91JbCQ5udGkJKxv/a7en+K
5a5yXrJszmZYt8K8Xnrz0FbmTkV7OVZEjbRtp/spiXO6XWFKdRN3U2DEaoh145o6Uj0Lh/62deNT
DOd3gUQ/tnomDwiRoj2K7cj5Ige5tK+74KvCAJMwbGdXdOEKebYRYPfGU8ucIpM4xVclEJaiM+vP
Z2/KmTQO7ZzaTYLuJMJq2bLwa93kp/kbuxtaNUYUb5zrQx0sp9BrPPMOhQmXNV8r/7KSCj6hzln4
OayrzGaRBu2BRAP+JHS7nMsiPqYIL90mZ91BW5woBi2Yr5ddPZB+1kH120gd/RrJLBibdthOd+dT
eYweQreUnGFf7kRhzrYd+1eHdN7mj6A1WxT8BvmY7JV9u9d3CESFluU72OjXN69ztrrrKqWhJosR
YzfadzvQCxXOtO/3Q6C4uls/jS/24+X7FaoMZ2fmYQmp9PENg/YxjLGEz2ICFB4LX/FzP7wXge9+
nyb5OKVtsqoPYpGPX7T2SHmkZAtLa0k4PJUhfS9T5Tqv66BMk8eUFHdRtjzU+vyo6/EL9puPepi+
JFKuAAu99hXD9pp0DnQ7OxKEUYlW+Qq17uMmeaMxuQtrLUDLL3LiqhTY5G01+PzhnBpEsZlPWYS8
JJvMa9MGvw20wr7JiBK6oGTzq6yRj9No7FCa2Qk+04YZQzAFRHQ0KRlDMWeXyWCV5lzMS2DvtWN2
WvbKNetztQ7dSVj/uCxtwwl8EcaZ5lwObaAhVkDWa6ajRV5m1UCLpnUy4br+hq0EVA/okpCwQBN4
TNSxs/vSqIwhsGf5Ef1KD5D4Hoaq44NlhcFItWNBEyhK85hV+c0SS7vItO4pmoyuYYPfLGu03K06
6WGek/vLl7Cd23x+be4xJrWRd1EKNS3kQ0+pR1J11zWdF1W2UwMsAqMmgmvfiCwsFW1oGQxSpgYy
uq+hmqapuTWFA8KYGIT06W2ePaRRJWKs2NQk3LkGvi3MQfBDtZ3VWHlXwmjPwEeCRcWU/354HSvA
iqAnHIQCH7Fl1HCqf+XxVQpjpLlqNQkLz6vrcXKiu/LBvG48Bn4dnugP7Kp0govcqox8kcnlpXk1
6UTtSxY8Fdfl21Q6qWdjeKH3mR2tHubYSYT1uk1dXh2UXfzKrumzJTdLaQ9BOMnJ0Rq658zUgONT
AMo8KUjl5gsVTTAwleC845eDct5Rq/qyrgZcronVn/6tmEPn8isQfj5OKZslYWb8I5pB6tI/sho2
m7frsKR9D552xKEi8/O9Ts8yutVNck9vGlTVzlOc6iNRvVX20dk+KyC7Qw3jQZTRCU/IecCpqpRZ
WaIlUM8GZoNcRqfFwOCl2i0d2VPOiXAMRHhCzpzXk9pjSQwyge4zusbRPsUBdZIBOYuKRyiKSTdV
E00pE8MLmKzh51wGi3ZTXUE1bXpqCDCkysbP7RoQN603pMLJ7E3/sRLH+Q+gmCZ1VGU0yA/JvQbo
2fgGJRrFUU62zwblpAllPNQmzYNAWUWCmQdfPcFRjSdsgEJZrXNKHa3cJTakV2fDw/aijWm5sQgA
cNOjnyosu23a1c9D82U3vU5mBG9IducjOiABPSVXo/eOSTM/d0Utnk1PQTRZATKoZRN+eSDpwPyX
TYA7kZvKnbSndhhAYSDKnURSuIcRUiAvqxOeoSojtNaPVXe2IpFqblqw1VG4l4C+t16aFT5ZHw63
dEqPc/J+WSu+4x4xc0JMja3OYuyEDzjrJUUbBXv9wQwSzcUb79UfXnmQENI4bD4Vk3R6wHiaklf9
qd6JDrh9i5/SOQO69I1lJEOBCj1NvMRM7zpT8dJWOK+3fZGfcjijOVSLnddRxxIl6tHH4Q7c0G50
WGBSdFf5Pe4tkZfdtiqfEnn9QBVTk1Ig7fQeNNGPXXLKMixG2e6M8mt8TdCbTrzhL0U0gL+VtHz5
opzSVJlUzdRCpMSSQhUWe2jA39E7bDA7BX/HsL+sQtv2eqVCnEUzu1DrGwmXy2qMww7Mty496sfQ
Ye9b1NXcqv18OR5nxjKDlvpcsud9118BuaE/JKfMZ2BSoKoCrfZ1vJ/BcIf1dl9wToGy8hSbRqXZ
NJdGVkmT3fLWAIAT2TOA6OWaAUeAQy1zNNHChkgoF60NSjaRcIGdmUMf2GFO3/4kimgbatvNgxIO
BH7IPDFG+tU3NKYWFzOYgAJD1RyQLQXdPDqkDG9GaQB+c2ocxyp5K7HtCOruxTPlfnFye95RzbiW
JuXt8k1veqrVr+GsQlSaQ7jE0OCyvlPBQ6UbGEtrWy+zRBOZm7e7ksT+fOUTNZDrTqPO7EJTF97Q
kwcMKsxuX1MB1uumAVoJ4syBkVdDZ5kMeCtMnVSWHH1+vXxpoqNwz14N5yjJwG4Z9Gl2arU99r8O
sgglWPRluKdOw9lOMIiMvK/rr7LQPJElP+l2EzTE+j+v9DDPhGUog80smTY/KihZZSrl2BlCVs88
U/is5n7vGcd/KthZc2ADYHX9BwMb21f5KZlLVqrQHszcYrYb29e5ga2J4aoZVFH2IBLDPbpiyq08
X6DmeXNgq3OLF+cYRqlc6kThx3jbH51uWxU/T8e9LoDqZEOsomCXx0AUn5wqUUQnY7/8W+a1+nTc
szJm2JKuZR6B3GMIy01OeYCGT34/uZYzH8TtNNGZuOdVTqRb7BBOgYSSm1aKayudwM1tlea+6CP3
wPpwMSIra/9ppGT3GUZJr4f37BqZX7Q48nvuhQcNBWU9P9bvuonAov1d3o0l3PxJFFBvnndVGuLe
IeImRStkowsqXXZ67Qeh95etybYAbNSAs1VDR4dzO3kWYY6J2asyvxrTHjMusShC2lR/gMT8rwju
ldHBapclxfvGfnT3LKkeS0ZsrBc0mls8ts/gBkX+LKqwsvDgm2qupHKPzsAorppQqKZudUFd6p49
jk4ll26rpG6jtU6kTo4swvtVRffJ/nzlaKRl7hNSTiwom7wF0JvW6LYvsZdjrUJ6wWyKh01M44px
sfZuq6EHUkeu/WYTZypFF8+U4/sVWIaFBWtsBfDcTmBiHyJLRblUg2sf3PqqDx3D7c7hbfnSH7XG
MxziooYfO1Be8RfY/u7/iucHDUHw1PbA2UD9id6H2nWCXcm4FKjvpp8CKvT/OyJP8RbHhr5YLXQr
VvP2hBbv2Y7oo1Ymt21KUkHVUHQgTpFrNR2HcsZbWcBYals/CiCO5ngzl1/kVnMdGdrnmTjNnabe
oj2FGJB/q8fiOtlr72Q/vUh+7zAcYtWzTvEenC9/Mz7fPxiDYwIu6A3hdLghWpgCeBkP9qHLHdaD
yc4A7tilANFgeKKiZvJ2YrE6MedGzNQA4emAgJuVuozn8ZztWOOaXnc3oCAQ3K/gVRDehSxDmusZ
6vqxYoBStb1PzFNFHqSquEqGJpD+vvw5t0Pu1eE4d6JSgBDqNmVlWCWIgYpfy078kGAwO3QwkHQj
3Ypng0SayrmNYgHluMlMLsMjqNE1B8KCgslJrLNjqWt6ys/66Igs7tZQ0BfF5TK2pOjtZezwGSuf
pcKZn4DZ6W1yyAvglfOg+M2WJyc/PYHcFTDEJx290sJpTlJw+crZjV7QXx7CuyhQNR37HPXgdnSa
+HU0Ricc9L2lH0pNWAAQvBZ+KzWWBiPpQdyJXUCXUXdGqZsdLa9Ho3Yne0nuykIwfZFOaZwlshQM
IGYybpotFehX6Y2J4UDrkSI7tYJQduY91s4vX+q2Y/vXKvGzzbltdmQs8WwA9uegve5mhiB1Eigt
3/nJ5L6N4xBmJwuvbZo4w3A0IkHGKToFZ2lowRB+KzyMCU2sRr/OTdm7fE8iY6Zx9kVRygT/IHxk
ylB60VG6RwTpSXeqB1IcUWLL/rZvug4uSMU0NNYa5a1LZwO7S4P2Yb7MGSvtmNoPhhEFKhE15rYG
Di11JYozKjIgnto2jD4UvffCnfLI0BdkX/NZLoMy2z+5DChN/sBFbL5pS0fFAqxWmsUzBsqaJGeZ
EQ6BkfVPttnuxzp+6VvrXM+Wjy2exGnj7j6N20MTIV+05KfSlK71jrSOuUiZN3fZYS6N3TBnvwQf
fFOnVj+N++BSEtWkrNjUeOJYs4ufhKmTOABtX+jLr4sPmjvM/QuEflsrYkkzloOxVmHLWNvlhCoE
owC9hI8xHMuDfsVa4eSILo2wofedL4iTxGmYkZshpUZKUeDscUAgIAHMKzBuTSwWSZqDuXgWlPQu
MG5udRg7UTlu0yysTsqp3UKNMel1tBSsItmPUSAv2a6cBaHd5je0VXBV64amGDzPmJlLiVUBdzvQ
0UrPtaNU/Kf63koCZ7JH0jS5VSNzDUdQOBazi8JXoFMhd6zoJFz0OJt93C8Wwg22yKriaU5/6det
P/mtUwB8ovlLuHcmksj+fJXy5F0TFYqFD8QGg5L8VAGWU/khB61yKH3J071udhThNsrmA1jdJ2fJ
dbtreiVEvVR3DDhBNPBPZDcc+p3oqW3q30oQ99IKKQM1d4IsSkHD3AyJL6epb2AbX/CiRdfIvbOh
bJrCTpEu9aC6Y+xJiQGjykgb6Hl0LH94EbWYt0+mW5iGBkYf9jq/frhhNDAUiIJK0MendP45Z/e1
aIJzOx+2/5XBI2OpoLpXQcRKA+3OxlJNeWsHpeVgxvuHtVM8ZZ+cpxeCseAftlscpGMYepni9PYf
BE3b9/v5S7hKRz2oM43KGgX2/GEgJ81MRF+Q/Q3ffPHqrNwTnxYaFyMrHPUeNoeuyyDbkV15HeEw
scBebU0EWupKFvfMo9kIl3xkuT02uuugOQMlL9yBwx1bZwh3Lc/0wTeROHMAlB5GBKr65VkU8W8G
H7YN8DYdXFVYUvmqQF04gklFQZWYGJM309YbgfchTW2gkyL4T8/jUxbnBpJIidK8Rdmbcf6hgupa
0SEOEle2DqwBxVjUUnq4LHRbZT5lcg+kbXrbqlm3JM3p1TLVJ71V7i+L2FpUwYf8VwafrCCe6uJy
RETKHDm5Wk7/zLSxgQvR51IF34tPVQCzUauDji6sNBovRVntpbZ51iaKQdK0kPxKoZi0zPPfpEsO
cdaUntJgm0WKzb1V0z12m1+VuX+vzOW50sErOpexW+TTg5TIV5HUPGpR+gqgRsnp0VsJ1LS4baho
mn4zDlxdF/fGMGrbTX2LN5a1GG6QiJ05JIpzDBiB2yUkL2A2dAVfSKAFfOajSiS0Y4KnRgNrN3n6
FcOdTtzFTX5hsMktXREIpUgg+/OVQw11WoGBG6lWT+bCHbPxr2m0BMnWdpqyukjOfybxSNo2w3uK
r6zdp961jrH/r8NMK2mcE52VqaF9OFIUQSYPxM8MO/CjR3BlBfndf3PZn2+Ks0tLQcJonuDYpuzN
JK9hGmSpqPex7Tw/ZXD2SCloQyIZH8lOLGfA+G0eY63k9rLuiYRwBsgqMVErsVxyLnbhdLbDW8sQ
eJKtBwUuE6wYapZumDwUIZGqKix16EFBTD8Ez2abvjZy0HWK044iuNotzV4L49QgjeeozpkaZJn0
JCWZZyz01+Ur+xil5L3wWgb38Sspl1pgKy6BtC8xMrCcrCtyDE9ic8ou/5IgTgNIqQIgwKAoM1Hi
GnPpNNjrge+N22ewRXqtNHpZ3gn8oOgGOY1oMBmr6DPUbtGfZe3eaF8E17dVzlpdHz+pqqnApkT5
ggTqjuUPYBf3JGz3AXrHCOS9cb8IVFxwoA//uDJ2qixVZTHic1H5xQJiy/z7//NAnMfQZ0qHMEGQ
UvnUYwvCk40e5bKTERlFY1C6Ije7OZizvkIuNoOPtEbQXTLTypq9C3JjNrdyZGvy6PSKp6uEEtkl
ry6xoCn2sFIkffEV9VS3QycWEsmZoTrAIf6BRHZrF5T/Y/h4JdEaZxNrXzgjGyeLTsnR8Kbj6P0z
Cyu60W0dQeEHQ7aMcIK70JkUUxZTJBFpl7oleSsLEfbe5rQRUYisYZrwo9/69QbLJW2URYeTZ1V6
hidaPGW7BHBhCVoRM+biDKyTv8RnUfl4y8Kv5PLPjejo0GU6LLyGncmRPFT2e6mK6L9EQrjUh8pN
08wjJgE6O/mZjQ2KZTTxo2p6ELy1zQ+F+hzWM1CDBt7U11s0OzqV1IZWsClisJgZ0EMJU8Td8DFF
3AI7QTRZuBnIAPnsX5mcGR5CQ++XjxmEPkzcMJENNMrlqwxoxU6TjF5Iir9TrfVAknqQSHIYIuPa
Usad4Ohb9Yj1z+AMs14ZGPNYQA0OQPDCXSb5qc4UzVXVJnOprHVO1fUnNQGVyDy9yRisEvyArdh+
JZ+fvM3jGEPwEkHMo06eqWEwvYj3dVY+yKMo9NncLEC2J9tEVTWZ8EQsakzA4jXbNGhgUkFU1rkj
FvpqX3qOqNNe97vEy6tAMx1R7277Y68k8wHEooydwVqw+YEtMrrWgQBhW9pZe4ZiRlPv8lfdvNSV
OE6f1dJWammhJEjIo1xPvVO0MYPyz16prBcCYZtdnfW1cprcN1qVFip2uBk1w9w5muVHvommneI2
b6RxKtal/08GaHVETm+xk1E3WYUbrRfiJcsuXMDDpb9dvkd2T9+8hSbrWLe3QVHMjx32zVgmtgL/
FJmZ6dt6f1CaUnNBzPwLTKhetFTuZYHsqi4JZIZq5Z6yXJKjfFKXoLHlXZsDrMwC24aCNUmrupdU
czdNooqk6IzMCK9E2mk64nR4FHUNN5+9qQC10A3suGo3aE04l8+3/RBWN8o9BD2OtLw3IY3t14bP
0YeZXdzsDWs2wgb9pllfCeOeAbqbESCnFeQ6ZuwU0bHBfKrgPMyFf/9gxDZ00CSYCj8EWIBzsVg6
iSXZH1i7QdsDa5f1q7FkdoMV7/1lgUytL8njokLN7FMMD6GDWsz7ocBwtlZh76SRnwcVg0lGdzdT
cgMWRsGw46Yn1j6PyUUydG6mpGcl1yR96A2fVi8KCS6fbFsE+AAVIKvqGg/VpzYLFhfBmhHEXeOU
g19MCHl1QdS+uU4ARLv/lcIj9Y0pGDcLBk9jd6gEVXKeu7YUv9CqRfFfAW5+Msi7opROmTZ5oaG6
co+OoTG8xphG7CvplC7KjyQCT4rd+2GueBklMih5RLthm13L9Q/lYh/S69ZsV7jl8Dz6ZvzRrUSp
9HEEKsveuNWxizP5vTsjKUBfW9T12X45n9fEqVk5aeqQdzX2+5vea5bbkYpGurfNzqcETqMMM1yW
RK7wIaSbMRtcy3qVioPZdA4Imf3LqrXpDlcfnbOqcRX3RiMjWI1U46C1sz8Mfp/sovH1spztfGYl
iLOlQ13Y1jjCGrA1juE9OqVe7C07huekP4sR1EV3yBlTfCOKaXcM7S1yYTtkKtEmls52kmOSYtGd
JBFhxAufD2dRo7KRwjBGtMYw4gHZpmkO6keZ34Po8Kf0V7UzPAa/PF3XpkueyHtbX4n2xDbthK6h
8vMRx32Mwa78FdrLc5PYKQNJPWnYfAVcsWOL0Pa3Y5qVFO5q9bhvpgx85zhouCtq16QOxsl2tW9p
vuzZz+3OqjxbgG32Mfb3zbqvpHLXm6iVpFVdNAXaOTyzjFh7VwCF2XpS5Qw/CBhvE6eWkedRwPQx
YFrqJ9QFDf1MXU0Hh6tnYnYHM9P9s3wlnmLevHoAYGPzX8PqGj9029PBLBdayoFtn81M8Uzgl5e9
IATaDhEMIIEiEwORAj/+KeHTy1OES5CPZegwSpreAYUcppjdfiembNl8RJ/ivo17Dr0Wqh0eUcg2
ONrBTyrZacNTgaFpY1wEp9s0RStpnFlPEDK2WgppfdXepl21r+kYKFPn6Ya0u2yNNm044LVRfrBQ
IuVHbKKyyooQVctgLFWnnZ4jSTTEsxmMrCRwgT/FqjQurZywZX+epNKp+9cePY1OMVxLepzUOzW3
BQHXtgp+HooL+xvMfDeRWUyAiTAcCrzR3MAwnqC2vF2L/fdgpsyS5pWNMRVEAEAMJwE2bpwyvQVq
kEO14mBPP0hzbcVvjfJWVu+Xv9e2avzv0Ux+lgNYz41pZwjt1EX2uva2a2SX9PcGBq8vC9pUDOz0
I63BuhT2V7jTJYUdRxGyGtA0Ovl41RaCaHH7Ca8kcNazi9t+lkY2zBEYO60LDGCVlafioHcBe8Ki
Otv291rJ4+xmmJazPQ4LiggpCLlod8iH8rHIkWMbcehkGv5tR16oRTeplfuXb3Pb6a+Ec6+gtZap
IxnemXbufOmn5mJi3jV+kV33WPpiIPvNziu2GQGYbxN8P8JFTgOVsXOnscsFJsKVjRgDK/0NAyjf
/8HI5uYbX0njYqehSqa2qXG66SdDcxzPPQD6r/E/fsdAZZBMLMxgUIBRP0ae/WsQBaLbjngln1NW
pYwB2hYT8jEXhLtlAVXodqln26d/CC3GvYYVqMsfddPMrKRyCqxI8xK3FGYaE3o3UqTtcwQAtnS4
LGX7IVoEWPoKA9/lnIElt2o7pIimQAoSoNDgNYUgIt0+x6cELo5XdS3K8hz1hCiL3dHC/j6ADPu+
F/DhbZoutplpWCDkwFTOV4ti6PHc6MyHyq3yd96FO5JYblN1rQuebNF726xYroRx7w3rIX2BNibL
6qkPcBJHmjUXEQNIDF+aOTvL4dOSal5vDN5/+FyARMdSivwRpH09ZY2pI4wb4DJVjIzI3eArrb2/
LGLze61EcK8No8oyxrWQqWRN+oYeqts2IH+dny9L2bbPKzHsZ6z8Wza30xxbFk4CkFbCoCT/Mp8W
993YjycRM9a2vVoJ497SQqJOynVW+7Qd42juI6y2LzUG6vs/aPBsPiksCMuoq9sYLOaeVKJJZTLa
6I8t9o0i/5prka8RCeBelGypySgb/RT0Vuy0Seso7Q/B19l8TaszcAZey7HErRowCyO2vUrfDMbI
XU69kztz4iSP8TvQVDwFGCfC5bNtR7oSzemfHhdqBxArhAYxCoJ55sJ47MdOC7DJ5Jp95eR96i/p
r7oUBD+bKslAg0EyZssqQpOvKmlNsjQTE+UfGQgci1ccMfzgsm2a+VGcyDATwedZK2F8zB/mVgHT
iLFZYH31xWsKDMOJFK41q8iwTEdNDUHYv+nGbFkGo4JNCHJXzkIuE5UHLa/BYgJAkcEpD2aQsjCh
Pc4MTQnskL59QCQtUCWmjfxBbdA3YPQcMF3faOk6K9TbfkIT2TQOdpi+kinEgUfPbPa2/SNGgRmE
a4rTlLJPpJ9yLzBn28cGLwag7EEECwC0r191XOpSiXvID02YS8BaLIWjkPdEJp5ZP7RlYI4v4biv
DGxQxZab19izfLh8B1sm1V79BM5dyMUQK1Mrw8mGP7T4Z2Q7ZT2JPi97kt/uGV8WywyqYRl8p3dR
EiMfWcCrfaTtnblqZKvqf7Rz9kog91DlvBjoQlCga7r+LjbIrpFLQTVi4+KgseAGBtUV+Df4pugM
/l70naGTkvZTaqjTk9IbhK5o4ynaMphEgbaOWED/iK5XrmhGpSHUTWlEAZ1eJbozvIMA5EdPXes5
DywsoPTPqG/0ppujmyXeEtgw5zA3jEQMJfzvDENkHq2Z9BDf+RjGdpWThl3X/eBN7wCm3Idu9Jd2
f1kfNyUyeYoBtmaFfxJFbU7h0qBjH0nGvuhNLzEE7l0kgdN4aSlKOaTQeJoWblvnrkQFCfLHiDWn
72iiEhWtchAlyd8iV73SxslE6UJO5fRgRWV+qjX7h5rnwAawRt1Rh1E+DhNKVoONYD2tQCqa1hHa
dAtxWokMQPHA8FZNbZQPG1o6cdj+NedD5IMPRn9uxvRQp8qTnWBPNV3ic1Erp7ACwJeMZr2rLcYV
5jj2pNCf7MjCAuSw7xLpsSw0811Dtn4gcVJANNBas2h+JI15RQry2CVj5sSWPDoTNQa3CNv5ztY7
xUcJoHb1EcjaQwont6TSsZCa/dJWdxJMt6taY+chH8D/ScL2d09vbRNTYDnGKPsqxBhqTUBljv2l
box/d0s2e2U1AqqLGurfRdKU10Yy7clYVwEpOvzV6c/LSrURZMFxmgh6NAO5hMrPYyRxbYZNqEzB
EtbAezRmZzLTcyvbraPn/SN2KkFihXlZInthOHj4MgIT+N1afP0BXOBVVsoYp0qI9YlmPGC+zLHk
ydFjQca0sdXDMKCIYiHzZf/iIleQLFVWI8mogWJ5Altqd+pbm3vlS1o6HRt6MXf14qRY3+grLBT6
mCsSVU82IpWvP4GLZ6u67hStxk9ovfnvCIN6tpscqsMAnF7xsN7GzMJXaZwHVRXJGhV8crQUSpQ1
3PTxnyTYdoFcru8+YPxAr3hZnb5bkK9COQuSztkkaxWEhtR0O/u+MGLnsoSNqslXEVy8lySyWQNF
evroJID9IphqH8yb+UfnVHak21w0Fc/+xq8264tEfqWjSJeoy4dwQrk1GNpnQD07NKQuJXfmcIjH
kx6JuNXYt7kkkXsTi9zIo57ijFTDKlF+HhPrYGoP2VJ6ZiUqWWzgf3w9H5eZ1L3VdS1sddC0ToP0
+/lDURBFG84MmMJH9XH+KQcRkBiB67WPE0c/HHNseaCV4Qs+ruiqWbi0curVOBURgFLZK7VvbKf1
jBbt/jKIvWSn7MjoKS7+68hSQPFk1ZYlUgiIMvAPqip8fSwp685oOwhXDcy7z4M7LM3BnAVPZPvb
fkphT2h1RAKrDmw4SInlZWflE3GSWDuANM2rk3FvdGoqutTvMaZpGIpsK4DXBFQhnyFVRk/6cmpB
XX+kgOgwKRtS86MrNiwp/0mMuZENQiKCTDC62ojM+H4PquDm1JvZ/H8eSd74ZF8Ecarb9kmWgnQS
VFBRC7CNJ+O2tmdPoJTstXGv8YsQTinbVrV7MuI0NgasyVVynG+LQ+TS3R9Y7e81KhNxM7wxfBVA
O/kyRESkoqOoigWLlT2ocnwPriGwmjbRo0mb34oJ4JLJ7n+mAzlryLIvn3TLeiNsxkgoKKcR1XKm
NTLsxJB0guZ9kSHbejN0QYViUwBUEQSZNmbv+RBWroDbMsmFEuA/vD4HrNwEoCyRh/heBkFEsZLC
OaE4oga1G7ywYXYS02sPbGE79PKXZQcYmtlZgPHBiHGESBubQcZaMneBqdmZM2hAAHthgWogNh0b
kORUfRyy0lOH2l3ACBXn0Y3dDrdyfJdTw6lHE1gNd519kM0CAaQJSH20x0EHI/i4W6Z19dv4vasO
hNHyMONWdNsA5dHsafnkUOUtzZVgDHuna1JfpZpA6gZGxpePwSu0VgLSV24htgU3u0dajxWmbtor
MP8lDhrUPVBT+71203jK7DdXYXhTTCfsFYDwSTT5J9A+HkRiUdRwChsct55Stlidy7VoyYiZAs5U
rFWPX50aAMqjRSVOq+0GkAIt8u0HmgyQ9XUa+QxrW7xrtLFyyiJoGAyLTZJ9o4kn6QQyWAkRdGne
d8mzviSObJZu1N4X0pNa3ltG5pTKjPbq31K17ENArBdXtM2cpg/drIjPjQbepAa1szL17RJEGbSL
3cya3oqueLxsYrZcwzrf4IHIsSqQpgmSzADkgcPBmPp+pxqoG1pYAHMXc078ThpQVOpCJZAaCTPp
iagV/E0PUEpbMyVyTkNezBbLQW2y0xNyinr92kq618vH/OaXPkQA389EPCGjdvfVyetESmgSgUqz
rGrHpMcIO1P9dLgsZPsc/wrhi5Fw6UBEbcEJ38+/7RHPKBfxKIskcHFoO5jFQlMl2fWyfGrq8RGo
W6LBuk0ZoIoFrAPYk7+hGqM/JqN6DKLToRwec0P3iqn0jSoMIqp5ZdofpKW+b/P0JsuzW7qofqSq
Z7VSXlNwFGjy9Fj3SRDlzTXVQxd/x2lJk6MpVyeLzoHZ5Sd7iQVdq+9JM/u88M7YzVAZIRAzA6sY
Lo/MSZm1MQLDJ3zZQQH87Xxj75bzuBc1dr6Fi0wUqAFkFVVYDZTWX0WVJVa4yQA63WzsMdOizwda
noboNm0EvnlTEHofQNkAfNo3rgkpbpOq7HoAJxH5rMSzZ1GUO+U2fQxntPvDKTIEjnrzkVgKSFJN
fHvc5NejDdPYjKHVVjs1uutDBDYDccxYNGkrksJl3bRXqr6VmmrXtb/GsMWU4OBQESybxWzGF8PP
PpOFjUINuDSE8JyvFJRgbaWZ0a6popemxEZ4Ex8XUu1N7BZWyeh2C7nHLAFmssHQTeI96bXS0QAy
CnxQryLyL6WfTkMPgkCNugA0HxwQgsxuGYaJkw/67Mw6eudl7QAHxQMDgBNJkt+lkafOml/k4f0y
JoFeDLfTMrmRDMhBqXSNYTxW+eDIbfEYYS1CiiNfAwP7hA23Wm3vlqJ37DS7JdPUODC5AKfK5UNp
NI+R1L2maXnMm+mmpMY1Vk5eex1Nq7x5Vpvc69LJgyvaL2Z+xGIg5sxyl7TWLm9UX5uVw6jlgaHc
p0oXhEv9FquGYySqPzagT6HGo5LEDo2X+6k0rupIATZf98PUpCdtMBsPE2S+HNa7y9bye/nl4xNh
9xz7VHhHfFKilTEQx9Wy2TG+MNkH7bDsUGC52DttH0ZCRqhtvfsUx3kZYlSdMusK2KlR+AvVV4oB
70Q4Dcti2e969ymFs0TqVDRqUVfNLqz6HaugSVMp3wJ2BdAdZoR1FX06WCjI/Ken+ymWGfWVAZyi
0MqXDEa7ypurfsJUIaguXZI0Isz7Te9gfQribERka1mKNCjegQHL1WSPBdUCvRCJ4AyECsikzCZL
tFNupuB/SLuuJcdxJftFjKA3r7QiJZWvavPC6GpD7z2/fg80e6dZEK/Q2/s2ETXRKRCJRCLz5DkY
ZSIZW2gnlhRb/GeSsrG7ByzfoIL6WMZtI4cAhq+ZfC7j7iuXVF4fNfn/d23UU6gWOnnMVLjHaph4
VUAWYX4vP82BEAgQYsns8qfKgHCxviaV+aQxFIu0skO47X72TWoW8w/GfpGDc8Pl6XLcKCtFlcV1
49XLz1nPnDZRrLUC3n3O7Gx5qKfQDKUXccpPZTtAtKdl3VvXs5MfI4lGpUVNGpZ8reOrxn6L6xgy
M7ICnZnKyz8laDzjeXXQfqDIu9rSl9uL3/u6Gi/yiP0oD4h0icqIhjrtO+I49eIsiuLzUfz2NyZw
j6HOhuyV7tA0UK4s1rVtvIHj7KLif60lQIz/PxtkizfhQ6rbie8XnGqdW47JClbRNmT44d4R03BT
EJZtMn9B+eHQlmWhFyVM5A+q8AZKhGJ++ptV/GuCdkSphRhYQxTXNa451RwIcEK0Lm7buC7jw9c2
66B9TZsm9Fj1DDMkoLsZf4wPbmPFtnA3QFEFzHMoeNsao397XcagbFLbM04z1y8GThhJbwW7ewVQ
F+w+od/YI0DsrZf57R2aFrZhqw5jvVfFNso2daFhhgd5QJXEnrq0EebJiuaw5P2xm/QDp7VBWfAe
pyWQ/uWLYyRJQauwJCqvsQfkJwjAo+kKGOeuGCKaVF1FcWoaT/bKF8BpvX4+QS4X1VIwGHtxg4Kt
mQgWY+Hko9JhbWuVuoZCrijzkVhNfchzQdjFDO3hC8ChbuuJIVNMZi/d35qjrqBIEIpeTpbKa8fm
WHYvhTSZhQExjR51ChB/3V7d7mncfFLqHopB7NSHOnYVWpXBoIUvXJsfykJjeQ/xjlsfkTr11SxJ
nJDhI3ZODFVgXHcYAahNwVudytUjM/3Kol7ZTSs3H5JuoKK4XklTBJNElYQQYKdoTAOAZHiY80QW
Zt/+ktf9r4/eeXmbbmKn1s3ZYPSXJRJcLfjuPmnguyNo2vLRsItPDHuMrbusf2NPAuJAgnRj5S1B
78eCKSmvqmEJh39EnUbhUJeBVIOWeWU1TBkuSr+yFW0opHVC6IuicwIqRml9ENroKHar3SpMFVVy
vq5dB68t1EExKEIjcXg1jjVFwdVKCMYgOdhBJIizIIIrm42vH6cj/1VG38QvGNq71/TXZEMhyQeo
kYLZcroixo9VvGB0jfgsYetInIH7pY0/S5KDLi5vp86w2n1k4X0XWqnmrFGQlWbx/neh9/cPoT25
0it1DSdUNdpZ/zwqyVM1ymcli56Rc5xmVTomGdQD1eJrowCKmYSre9vVdpObjX0qrYrjJFejBaWO
VrtXpgRTGiwCwF2P2ligLjZjLvQFeiXoJS7at1ZGwtiK80MkSseyajizXXPv9pJIvLlyKkwiQcDG
INhfcrg2h0eoxmWCwGvjQc/0ornYO7LLVqfe/XIbM9TdIfG9soDsDydlSE2x/8zJz7fXsXs4NgbI
h92sYwizAYP6S+SJSngSxtLRazjmXH1f44VxHlhroa6Kqe+5Di91pPe8YY1Ca63qzDCxG9I2q6Fu
CRUUjW0Jen5PMDoz1HVrMlQrjFlSE/uJxG87tCb0kmZhpotYyuiiWgKN+tBX7X9Y7WW3cPMzU9d3
N4mAq0l4ISgaKnkf9ylODSFfRRS75C5+amLDbxewRYSRqw8YBpbAQIZJ9qbLAg23Yocwoonx4S9c
BQq/EsRkgVajuTL4sKkHY0alS5/PY3cSocLQpaaRMQc8du96RVKIaKrAX3EsjPKizCHGExA3QxT3
LNJHQrgmJ4xLLETNgyQykrTdY7AxSXx3cww4boTIgzJVniHmb12know+ORlpaOsKCwG7ZwrDd6qC
jVQFjS4orqOSTRB7iDyjRmY2tvJzPrSHklfv41ZjNX73DgQQ1Eh3JR20aLTbrGLElQa545WuceW2
cJf1Ti+bv0gCt1ao6Lss5RjnKW7YWmosLe2dGjQRdcTi7d4JIJjSx/sVojbEBakzoMx8aSgznmW1
7OhdYdYl6/m6V/8HXhc3NvrVeCLQb+RKG/J51Wdw27ih1wTroV7sGS//NogDrrNvHyiRRDzqEoGL
6xKgrhpxd+oSKbQIHaZWrz1ZH8+5Mjvz2Hvh2Fv5PNrNrNljkfjQpPaKRgnqIbT0hAsySfTrjDuW
UX+cJNmVqvEoZaup49pepckakuHUVaLJV+jHcrmdR7VVRYbNjQZEOllU9zsXL6rimqob8GSg8MhZ
3hwceUUjfC5R042Wr/L6LRZOYeS3Au4QNlPIzv6DckWSMG6Dzgx03z7aGjM9avs0wujBa/OmB4Qi
tnoVIlN/1jzVLR+5B2ZOvhN2dUFXcMXL6GRcoeUzzWg4ee1l8AOJgWCXNrTQ8uM/2nncA1MpcOe4
AlcN/CxwFGCeoh2iFuIkKYVCASeoO4SnMLlreIzirCqmPkK3LV6HOQDJnFXVgFABZKFVqgl+Q6uY
mULBOwkOUhv07XQM6iA/pjZWHRs0huQRP0Wf/VFcA0DzeCtvDNACYhuOGH2qzajhn9pZQs8doy+r
qnzOIuPLWoR32ZAehNT4lne8nw2DHXPd+zxWIuME7RXs0JnB/ATK/sb1CVrFAq1HfVZA3jY4kiu8
LI8ECdVZcYqqBv9M5ijS5fAHtHF7W7W1TGVm0N/VGuCVFbc8gUzWbh4bK/yC52GA6WNz/TZ6cWaK
jNLXXt7xYblUtlaCYLetFBglWSeGSkNrla0BRW10e2SXSCoj803T/3tWBVEATJai2CbwukxlVaFY
lVmTLbCYnJI0aKZnXWWk07tf87cJOqGS8xDEJjz2sakjM8+g5Jj/WmXmoCDLDHWDiCOeZO3MG+7Y
Fge9k1urA6/DA69wEqhdhLuyjhU761u0q+TGVMck4LP+GC3rL2XMIzNc0S9d45GRWF1DaYiI5Wb1
1P0Z9qsgpCuvuEJuyUHhpPfiaxZACzj7ifAWv82OYtUYPihcHup+0GR9KkGF/QcwJ7L+DxcS0kuI
JEBMHj+HtNM+RlgMLoNyZ1FUoFxGP/0eOTpuP2isv/WvzPLK1V4QWwbKuCqw2/JVOlmscj7pUq4j
tPKW7um/andG7UE2pV8V2BehDs5k2LtKvSiT1JlFbz8TlyoJ3TR9bfKHaW6PuL4slS/d2zf71a1I
GaLOKb8COIJ2bOgi5Om2pBqroxaYZqo7HaQVcnGQe71nnNJrAA5llHpfRRjFXZuhJ5unB4SapHVI
L4g9K3ddGaMsUQFB5FGjzRZsXX5SA9lB1mxhXOYETgnCXc5Iza/rYrAmAkTAQyYeQ2P0TRTF49AJ
RQE5oLPgjn5uF9b89L+aU3Z5Zt3516eR2CODy6KgomZEJ+iVqgDsp2N1pO4Hbv1oBoDXzB9in7uP
jsIBc09mc1q9KjEr41XAQL9hzw9szPTeAUEjCGI4vALmCZXy1ljVSilqJMUd1wfNOOja9NZG+efb
nrprBFBTZDi8LF8lvGnHIRqkMq55xRX7+zYErUzBnHVkWaEC3NprQL6ucYiR/RXETo+8Yobe4M3H
5KyedIFMsWJIQzywgszegQefxb+ro+KZOssYxmmxurq+j4fpwHFvavFDCFnNnKvMlLjMxg75+yYL
LtUEZS1RUNzYUB3oxoPq/Mvtfdq3ICH7Be0gYjR95LJc6fIVK0mWXnQKToYulsIi/tvfpn+N0H0v
YclGvgBvjKv1jRnmd+nyVW1YEKu92AiOiv+shO57qZgJmpoKbt2i7yVm5jCbkWNgJEHzEsjuZLbh
p4+9FTssZ7geh7js0m/LlBfGwpRC3lwzcLDbU/lSvc0QX+DR9XH0L+0z5/C+EID/n/wIN31FIgVp
bpCT/GQx9l0XhqkfQrlluiQiN/fkO4OvAlT8EJAXzKgA+2hsjyY4SoL+zQgKX3YNDxqJgJe4rIGM
XX9S0AnG/LGCW5i4wsZj01mIjD6Ex9ZDY4nKjy6OGHF73wIBnesGsGd0LsFJTd+GLc58A8yAMDSV
mUnry+1TsXsTIT4aeKbIGmpTVELX11m2JG2kYmYofii/JEH5KTfBYv9SPaNVb9+2tu9AG2uUA+ly
Gkt1x8F1v+en7K4zBXM+iH75qQU/1IV1JTn1v0C/5Tcu0jRCf9K7+mP1XjEyRua6KQ/SpAScvFFo
YA6DaHTNRzKhSvL/zM4tFrz6mnmQ+Otm3WSrN84SN8DSQqs7dEWQu2CcuXypH9LP7X2KcdzOhjYL
KJekBQ1koIxtlgbi9aOHsk65agYRuLjE3J8bvsqB5pb3MSaYBE8ISCMudSL3/wxNogxSFy8nLXmR
zQZeWcZzh8pKnzPhO2R/6ER7+0WpBDFLUkXKOZggOQZozi2lR1e4Bzf9cILMDWqD5m3f3Q3tmy2k
kkOx5wFk5OG6kXDuxsqEpJVqMO6o69c49eGoS0ppMGc7aClg6JDo5XJXEm3V+ucRkSaW/Fl5BD0L
siaXP7KCu7B71f9e4IWncOOjAwe5l6bIwouKVl9YIHNOHEJIBDzFSazMCelpRnQLGWGO8WHpomQr
rZWYAqvituWXHI0NaXntUkaYY62Nijtg24h5EPEb7tyduQrje8a3KTrJecNYCyvAXVLj7UespmFo
hFABQB/TNURsdTTzXzG60YlTNGZ0Uh6VYP6WHlrPgBwa0fcKrRo3NsdCqjAOyGU0YvNLyiJc+aG7
uNLkpIldgPSvBusp6jmKVbjlT1ZwZzoQFWYETYf85IKQSpg6FVRSOj8DYDB2ZVsKjF9NYZWdyb+w
xzz+i2VZknFNYtiDplUo5KIUEul/15o9paBgw1zk6iW+bgoWspBAPrGHIq/BQJfT+tssFRIqiN2B
vQJmR7f0I6zNmZ/7Z0JzT+JQ8kMJFGRkuSMCkswc2bkA2q4j4G/rVKzg8q6IUjDY4/lfnoq7FuKL
CBbCQcYDD1khGWQc3KjBWyu+63wD3Z9LTYBwih0SIPFGD82MQ2UnLtP39o/0vz9Np7j+aq3Qs1pG
5kLwxFBqnK3iXB9UEKq9DraO8FWe1buRRf21f6eDMPpSy0QqQ47ExuUzgMdTUcxR57VnIn1hzYfE
y5EWS07pSf7t+2A3C98Yo670KW4zJSthzCgx8AzkvFj4nS6b5SLbVcTqll+D3YivbcxRh0vPZqUU
RURn7bkGCgpDSE4I3c3B5V0iA44DzXzH7+cNG5vUNd6KZF6dj0JUKYzPYmQReF1mhT1ciWRK/c+8
slhDL/tneWOUutiTBAi7psChmr8nT+MDSAg4q0Z9oLgIz5AMSUtNLjVnzkzeb2/pf3EgZEKYMhUx
skAlw2vZdGtErolQs/6J3iJEBXpnsuMjW8h295SAXOI/1uhLicvaeioMAwJLkjPxjpChYiK93l7T
vpv+NkKdiW7Is1xIyK1eKKekwmAEeCRAVOa0dXPIeZ2R4TM/IXUsYkXg5EnCovgg9KY7QtY8uMmD
7vIYkWdeOSTGXcXAzSekT8W8NI1UICmL/dQXCCfmEffcu3ScD/Kl8Fo/5Q6gLKBU9liImf9yPH5/
Wup4LM0wcnEFbyE6MQSdFLsLBO/MwYbSjlncp6/zl9ubyfIY6mzMdZ9pS4TlhmFkzTzK2/KpGhg9
ErJDt74pdasZgwDObQHLKvnYlobV1CBcfnsdLBPU1bXwBU5ajatLkydLSQRTLxgjW/svrt+eQZPS
ZxgBXyXi99mbdj/beiCcFDwwUSDHy6fw0YX4ph9BsckUSNitIosby3QQCXXQ44T4frKXQ+I09Mtf
DeExYSLeWQ5oUAEkmkAVXMwXS7PdmUoHVB6AcffoFqJhZzysk8msJTO2jq7tGqvBlwIPm73NWwS4
w0Wm8K7jkHNeHiSlOXxivSavBU7J3QfCBNI+I5OQlEfGeZPLeo69XKCL2TwlgLB84XOzf9EI/4UL
nRlncis/ky3plx47pdN600FiTGMSI1fHYvMjKJ+tq7URhQ4/QpdfRhUKmHd1zh+MOnKXHhygI8Pc
fhH9tz36OdZ2aBo2JS5fKMgurhpIn9fP8Y/R12Py2d0CgsAJym35U5xYCRIAEWy1JJn7uxi7+SGU
P4PjyagU+fL1lwWq5mZTH8vEjpFW20STZnGF1eoAWdFtcBFfRmfYbMR7rxmQPhBWV+BWFI36+rEs
13zZoYXROdp3ydXcFQdZO1c+nqZmHPxNcW9jjk5gDU0eUd5bkCQnqVVHvAkdDfd2DNztymxtUN+1
7aIiLOo+dNd7MsBAmtBCYWp3HU4SEHA/uZfbBvdOLjAy0FMB27xxBTSp2oiXpjlVXZHHQGl2VuTH
2wauNWVxTiUVlzsAJqTnQp1TUHABTmDUKthU5EfMqH82QM1llTY5otzP7FTnpmFFfnPibUKYg05X
0B35o+ZPR2ac2st7tr+FcphKiicQp6GXhyf24nIoXUBASfUTfzwkUNKW3dFpHhR4K7MwvHsBbEyr
1OtHkgupAR2bjnBF9JjJsxsCgyDaZ5ZsiIvQMWlriXIhqeerMJ3QaPuMJ/ephKnTiPqXeBgOt7d2
L/HYGqJuGqEHqLXR8KAr+szs9DcBL2qVdWXvFWm2RqhUdcGFrddQs3Z56AhiovduwKjuV/AbWTFR
nNSPsTN9kis2NwnDV1Rycjbvxihc1qWRW9UNvw6//plxLA8LmN0c9BF+gTwCz8f+i+azpokuMfzW
/lHpqzAsVWWoM6bigqbBpaYduXvRKpBIZlbzGRInbx3qbnbpRM/dc8JuDJNtu2WfymALgR8HDMWq
buqTKaYZ7N+aRyS0eZTeWfkya3up5LUtxTIVpAavSRBftgAhVorfhpm9zsVfpJfg2JQxz4z6iyxR
n7VIk3LNIdTgYkTMmnq/alntymuY4yXU/TZBfTlummVuTBG8+UAPZHBcJngmxofu/m8IhIktYDZB
qwAaQoxefXTPmC/Q8dNWBG61CzJVjkxOKNrDuAqHsgSqPUv5J8jTBb1snPmKJdywe21oMqh1DPCn
CDR4QB+rQo9JM59Tsvsqq8y1NLzb0WX/axqgROV1BaBwOqnklUgCBLbQIOXX+8Y7KTovLihQ3ieT
5YW71y44HTFNAuwMUArUYW96NcmmQdSQSUxOdze/dGftSfLiwwgqGIcMkjAWt5e6bA1S25do9QzW
Ohic5+KgprnNJ8dGV8yV+5YKzhAuZtvfL82Llj4Uxr1arTbjB+xlruTTAowBgR9Apj/6zwpAWhwL
K9Lni4KSanUeRG9fiiC0RV9BfzQO5q+I62wxpd1+xtY0dW8AxNOK2rKQJHYCujC2+pOEN1iGChIY
Pq38TrEI4oX1za95f3Bktnapq4RP575SF9Ko7vHyk50yl1u3Ltbyqz4o2h1ww5o7xOkPQ6wPmi7c
RVr/bRlWKLkPZYDJaR/cIl+KquIduTDAiSVFTl2IjwoXc+Y4AWzR9Y0g+DVUy+wxWVkuw9oxykfT
kgOvhYTaIpl70t+Sx+HcnP/RJiKqusAKW+u5tqZ3ZkaxdyPIOtBrGPYCJJlm59HKisuyAhumqcuD
MT2GAO31wz3gtiaGgw4iYYPQl3c5gaZn9rWeGHnGbvloY58m7tFApRLrHQ4Lj7kgchUn585VMKNI
6KH+JstXAE3GDQE49BXLCgjhuaTW+NAdMnQRwUWhsbTxdqONCny6BHJVgwhsfTx7KsDBy7BIGirh
k8OZsdU0qGfKZgYdE1BGHlml971UZmuP8py5aRvwC+L71fOzEUlWw4d2xccnXlzMYWGRce5Wpbfm
qNgmLEZGsJDa5XyHb/GPwSs8qDX6C+4J7FmZmQZz265R/zjdW6vU5WsMEjclUMwA62Bvz3j/WeWz
ccQYJK76x/GdlCIWKHqD5/4kH/TPqin6RG8bdBVu8SlyY8b1Rb4pnUWBzJjwi4EUHVfkxz2eir7v
QKwMnIZcOXmJXFVPGBHh4ve3bFBLTiJ9yZYVESH3dU9xpczS3lN7Aeyzu+u8EXy5wCo66ytEDe+h
bIpGbXkWTYAKrDpA4ujFAbMusOdqGAYFOZUM2mCIh3xcdlRrYwE5DQM/Sf2FXjWAfqTfWX8agGSc
TtUPYzHzg/yeMHVq93oEwLyKeGESfOHVBJDItVI7JHWKyf8ZctIv3L1gi6/CQbUVbwC4f0SzGoBf
j7XmnSWDXMJQwP2POtQVSSPB/Iy9PKdeuqZ3jdZYtSL466h6VQvVsU5xbt/ce+YIhYGCaxuyG3Ra
lKRhO2LEIAUN3HjWl24wZaiblWppd7HgKmPGiL4XDj7Ky6AroIHZQuQxD3DFBJ3kvZxCMdSVcqBS
Ft3MK0ANorCxck58Kdv0CHL7eyPJXvG/gdprHj4PfHuIhxljx7Glg8uRG9GoCRVgdEMTypPnMOEe
gYiGCKg2a6Yi8ChctX1ktgC42ZU+fq5B4JRmqt2Xmj+MMcjvWvACLWbfa05VLQCP9gGKP7EJLmxc
2uls1jmHSSxosKOFD/5vOx9zRspETuyt70CdNlyLXCNUbQrqoPglmg1XzOXjKkeMSjvLDNn/zbsz
C1VeriGV6o3hay37aQVR8C+3XWjvAvqwpSTV2NjArEymdCtcFi8hZ3wo7wc05Huzd7SgfxKPULtl
GNzJID4YpAovmdaEhtomGQxC9cMisZngchQ0YYt7lhDOTujdGqPxlkWU8SLXwFjfdXYMYu1ZYY3m
7R1CBfzAgoY4R6anPn7AtebbJpHizCv7ySyhyAdMsQuuv7qb7Cxi1UD2FrS1Rv6+2S4dotELZMbJ
11uhIiS8kDY+WIkR0RDVCeGSwgI2sUxS15c8TnxXZSGcfYGQSPWdn6K/8YntqqjzNIn8qBda88+q
2oe6NFVfA8hv9rgHmY1kIltCH9+tOepc8Ume1PzSIW4+DpCgEA6FVR/HgKioEhr7hjU3sPsFAa+H
epwB/nyapgAYzWouijz3IGFF8O7ia4o+OQKUzY/YM/HAHjTZCx3Kb5M0IUHalTpf5TngDcU9WA/z
vHXCPg4YZ5nsy9WH3FihrnjMDKxg4YbvExxH+iW5A60GhhWEu9ycfyGAWP0rZ7PSKdbSSIDZHIES
MoeVGpeZJ2B2GfzxxmxrAutU7/XOQOP8755d4ubGSlelejNXKdkzwhWCSmMcZK/fc5Pz6qAFYuon
E9mw65Ybk9TZbpUcSWJYkFMwoiUNfEpq819kU7BAZKge2XDbnS8JMWioV4AkDq+5y+t8s8YlnsRm
4YbEq3vFFERQ+0FFNIdi3W032Tejg6AUOj04d+TvGzNJGC8kTUw8KQyS4qFdvwqRf9vEzgmDjhWG
OJDsyUixqSA8VJlY66A096Sld9oOJRPIhtw2sff0hA0D/REM42KSg3L2VkWWgZ5bAiKeqAlQh3Fy
yagPRl6DaCFe7nMFIr3i8NwNyVsCwF5av08YbmN8zD3H/PAzKPcvhmxeq1JJ8P5FWotg4qyol8hm
h/90BTQ3/65M88Em9XkTre80fo1SL3nL/cVJDlnAwzd/LPfSE9hHgWL7UQecX5ZWVrJyzusQ88E0
dSjEGuwciajDR8vaSZfXUmHhS/egAJjNwesbE0lwIto/FW0MmxLVHrAhtH5dm/zPVAf5njnIqDOq
5kXyXXSq2gYL0nKMg9BheNaO9374AdT1NxagCpWjMPHkr8U3cEk7BT6wYXX2EAPyTejWWQCLnaTl
g0XqBpSNNYrVAkdSw1RCmjqt8toudgWeU7XuWcvbNSaIqE9jEhHs9ZT34MEUdyXxWLTaPjff1hOo
3OXcLO3U1azpO5l/1Eev89nkLnsITMIdwxsY9Qa1Bz3U046lVubqhC8LKYcfCoe3kgZcTqD1UArK
eKA9eMnkcKzNMa19NZy9NUITsPBAnsa/cuXoQ3zSjbTkJZ/F1FY1NQDfMCPN33VAzC4pYI/Au+rq
WZVp4xhLApd4w2JiYrZyVE9zG7yhTAzDj4f4U3hfP5WB6pIKBcv9d6IzktffxinnCyGAznMJzrYi
onGQPfVLactgR2D4+E6qADPQ/cJmyHgFUud4FCUt01ec4xwdK0e0tON6KhzUZe6I4CDfE2VKi/NZ
L/K91W0cgH4ADENY8YOoIloOg8WpkSlNqzktAiODJY8WKhHa+hk9clXJ3RDWcwM/g0QSKZ9LHiGf
+z9rBEnwrt/urFGxf1bEqmoFHFt+PscS5n20krGQvW3aWqDOqrDMabKsIxYyS2ZVd491CNnQevH4
uGG4hEyelrc+GuUScxjLwKrJuLQTTXKjeUZvcYCAlwqywlyba1ON8gKkzVFpC+PyVur5PRTsMT0u
mHkCqAnIlANu0b+XonSX5evXsDKeI6H3ikEE1SB/6jO9sOKJM5todhop8eMxP2NwzuTH5jyX6TO4
zNxYGM2OM464HBxBjM+jyP9s1KIzUbd0O2MBg9gM4R7DjAXNWnsESTV8UNLqhRsEt1cr3h1FzSmU
9tftA7MbNDdbTRx7kzQtfNejsga+LeX7Uij3SS26cv+QxKITTj9vm9pLKTD9CjVA1KyQpdHw+FYz
2r5vEH94r3grQcxKPFh7jXztkZAt6XcsvrQ9xBYsamgYijIyQlragg/XBHQEuuGqj7Ev4sJTzRVY
sfHQufr96qDiDo7OMDalAM39O8IKm1s9q/Sx6+ubH0GdJnhHWRgllo35ivsG6m0JKsVgPLHwKMut
CeydpxAD1xx4alm55G5Y2pimjlmxCmUBcC0wlJ97Ww0Itke6Cw+nwRbdHANXP1hU7ntrBeuORnp8
AEnRfRsDGF+5bwC7HaTa6svxoV4iOysikOIwIshenqxvTNEtmqrSwTbawVTqqwGBtxDEqxKIJoT7
2MCvvSCytUZl5aKI6SA1g7X+e/9lCuKH7k5yJcniAOgpPKDvMTU/IMOQ/+6R/WGllAPlC8A1KXQ2
3RzMPw0C1ojiZj6OjC9K4iAdJ7dLpJwFBF5xGo1k9rlDfgYG+Wh6ux0Bdi3gYXPp6qHBTqWDWVKA
96hQFFfLKyhdFVIJpjNwc922stfG/5ADUDGt7vllijUtgQD2iMt/PIwBJBIBJwFakKGWybRFDsQm
fnbanMnpjBMW3UG1Bl4YHkoIr11QZazTvBerFQXkOMhtebwkqM8XRtPIhZmE/C0AQ5Q9PdXfIQqJ
Ukjn6TYotgkTbVmTmWeP8UWJh9GuoQBLh26shlcpTWo9Gl2iNQoaHQo4ygkrT/OTvAUJJCm7Z/GT
73Xz8MAGR4QBDN+1srAgtwDMpHnq6aM9oiwSW+19EpDmkvQ42OPb+vYHGLbdJUJbA7R4qFEAtfNx
I9O4EQyNZCS5n0Atdj3E9vfCXyFzVHusFe6dA1QQ/rVFOWgj8J2K8rThKtp64JLCV2bGju0F/q0F
yi0nXq0zKUbOA+0JswjfIG1lxtXKiBi7MXhrhvJILFDH5Yt6CCH4i1JLOur+Gkz29ANQJ3a1cS/9
BU8ncnjwiKAOTgVhtOKyLkbHzZu11zF9TwRUeB5CAURNuEdHwVQWVuWR/ItXjg8SORg0ZJImffQK
tBszro1gsf8MIre73AaR/A+pNQli3/jBOGUkwN4wRhdTtVoq40xCLlZcCA0a0qQvUL8lTeQ2+wNN
+L0Oto7m5X+Wd4lum+i1dGoejST7A52H290Nr/On6BVgnEcQbx44UPgAUe1W5/EAegMnAnS0PUf3
eL+tD+mp+DRUrMi9lz5sfw85pJvfkzdaW5c9dJ+yt9EWHemwHuf3zJN96CFYwOkE2hdA+1mPt73m
1IfPQN18dTlBwgcxzqu/K8/GdyDbzQp3ej4By/4nMpb7EW7z3algUwxSqdQ9DEqDCep+5C8/Yuik
cqjFAGMahebg539QYNs/P7+3m4o7vS6lDdiMkIAHGUo/sl/4khMHLPQOOfW3/JgKPjoP0SsVvTcv
Fiu7GBc7NjJ3ap479Ykvfcah2Y10m09JhSAjy7hZJy7cOVxuxaNJ+AQrTAhiwOYRzD7JA/S+vb8A
In/wGKqdGfbGWndFlnpF/46i1jwh90sZoxf70XWzNDr4hHWy8Cmiq34uMWspHDSHv59AqYXUndnu
YMUCetAj7JZVTRosKT01b3gr3HFH4V5+bN6MyJaeOye7A7eQU8imbkPBPXnVWlMFPjg3sxisZqBv
sFn0KqwPQI/k510C7EWNvV2C4k6yoyA/Li4B7BFrrPGe3efpJvhcHpOb4IMpyFKOyWW2BHiaWqA3
fuaedCDZRbdyh/f8KzN53M0Dfm/wZfZmY1ENFx1aLFifcZhd3sEOxzbmMALJesZsKRNnzTgq9Cj+
2I+SUE0wJ/aCp/THpUXNMWfRAjFusQs1wWZRyrSWg7jgM8oetLwkGxMyTutU/nS6wIE85ojFbua2
+YpUuBGVUc36HOGmtQdnRbbYnZEOWwIKmaCnYDVZydTEjeAmUvFGgWSTvvKXGEqEMccDuSTjwx9k
pKwPScWYNZtFkSPRmkAmSNINzog73cbwiofRsp8sb2RcDvTTvVf7Qpw1mBvr1IqExwnczKtxjsqn
LKusIjKejJ4lbM26COlHfAGe71IhN28leAMEwr+1X5oz+LcdIG8mtERzE58WFFLMK5+RaUhUKjl3
ctRATI98XDGoX0RHQa5BIpvmNX56aDAnvBxY9ag9wNj22pCo/GYNRaERZFitw0C+FC2q1Ow1U/6i
/gA42SFYxVZ30leWhMFuh2IT3OgXnKFGqOqqOJUAtC4W4CMzeJGjY38vndBzfjWczl4z4PgvPwEQ
V+v2Nc2IdFdl+ZAn736Yb4bvUvt9Yg0Ls7aTzmxGHcB9PU09fj1EC29ma21WYW4KpXq4vRLmHlLh
xlC7YQIwIMRcrQTCO0tsrA4jiIWl+vWv5ATM9l37lLms48m6DCUq8IBzX4mqaEalFiAIEuaWwSZz
tgS+MgJMz1onI/xIVPhp1kSS6w69hn/CKp7Ex/EQeStpox3AwMciimG5CJXt1GNmxKFE7o1HZbgI
oWWvGYgluEfOm3zMAh1YuGvWjU8LLof60hepgk+qn88IsT5Ywg9oGH5TEHEitnAS4+qgn69JG6YD
ZncTrwT1vhYf1KEyxfhdyIjI9msoPIQLCCmzifVKZ9z7tKpyOCSGOlzu/UfJ18/pCw46auDzU3uQ
Hg2ve/iDihFjNy8Qz00W0BVdA3wldlO4J95a2kmQneV7cKBgcCB2kKl7t88l4/qSyQ/aGNS5dUIf
B9eX7JHGwnhonc7/g1uZkW3QzN5FxoWhMlzctD0RXqHoJ3/PnUW397QvrGFvcqZvJBsyFWtiNYmk
tYOxWBlOag4FvaU262Fxq5g7cEycFePIy1SIUaa6ViXyBFjvS198EyCbR4YEQNZEdo19K7Ae3pfW
3WbT8n7WMk6+xBiCfkIU/YniDhq1UEoKhgOLdntv0HF7/9IE2EZSc0AiwEkwzG43q2mYcoDMysRb
WHIJxLFDnaNdzREcpqXZ1X9AXbw3nbz9DTRDdp4vbVYW2FP1PDgY2nMUXFdnzoqCycNPIBF9NBeI
WpIYJPmiTfgAMVFvaw/Cj9tnZte9DEzzGUBMga6K2u88XdAg47HffTaaJf8uSJi+KiJTHT41y/fb
tvaD7cYYdZ+06yCuMcl9CE1JE8jfJFSYiCoWPNsNCS0L62WwG4M2Fqkbpa0HIcvnGs+r+lxygpcW
rctY1G40+G2CHtCX+fl/SLuu5bpxJPpFrGIA0yvTjQqWZFn2C8uRCcyZX78Hmt0Rhcu98HhcNeWq
eXDfBrsbjQ7nTFrBSnatzwwYsyZe6On+zArjj6L7ajOOr4RxOaveVoVMLVgOUik3mk1nIdqhtv+t
TlySqlM1740QTjkeJ08ClilCN+CrFlc+i0cNWAS7iHArnVhIWkWAMS5onLYwwboybw0KLvY6AYGs
bown1bRFjzeBwVvcJVGZRRhrOT5X+GV+rgIdxKBBdMPAqxS/A2xFdg/uRDcJbFFys1lHXqnJ5adK
PcxyVbPHVTD6sk+95Zt8AO20pwp355gfXTtR7s4gg6YtaQmr12mGPa8QlLVDZT9mk4yagmWdSFLM
TtWERJRmXLibYqKtbxgq/sgyls3ef8q2yvpsnmQZ0GD29/4r7OYVdT5/ol9xO+JUReuVlykxJ5FT
Na/jZm6ADRZML4bpsQqZBFq/KsfCOkNUELbBLoyVk8fFywS7IZJCoWGP4UTtKat/4FMGbK0gzT27
caJhZ0gUy07MhkTR7BKJhZPOBdAuzkDKWkH6ckfPeCxjjsAAuwh1gFnZRbv03gAyGqOkS6JdG3vm
7IA8Ri/vk/vyPv0gfB9cRCPu53DRdQLwRgy2JQymBBHQfo6DV91nR1h44zTUSW/tI/XpTniFX7jw
e7F8zq5GtO9sdgrpIb6vSid9ym+BrNFn+/BmCaK9tp/OAOVBOd3LduaN3T1oljurThj5IET/C1JA
WMa4SJy4H8VFZqKOmTyq0hh0gWk76b3CoKg9kGzkyJzQdxZO010u4jGJGHADdS66pBjne+9sYIJq
zBLl0WCO3eRrg3314nAzYu7hh1640l7/viQYdWkB2ooS7S+wPKuPYeRhePfzQJ3mFsuKvmi+dNMg
Vj+Juze0uEgqzA8BY0SSznmLoROQEA44/et37maYYZiOBBA8JkDM32u+2AMA1GdpCnS877PqjAqS
KJJtaWJgghSo2mxfls+LgB0TT+C8mIL2KCtP3Xm4Sz3UhtQDwS5FmQcpZkzE3c2LwI1PupbK+bfa
aFZcklkOCEKMpzTJ6Oblr3GRsbIf0pd5KoN0LAW6ilTlTpO2RqaojYry86Qck2zCwps++0VYxILP
dpnrQz1TkTH+bGHdQbU4SdliRLlaEBC4n9Hbc01sE/kYR7pZwNoLmmTxluRlpeZVIpYWQc4GmXwl
WumTLitaSKwIlmJMk41kLiPyayWRHs1uiPze7r8P+D9Vn+ylKDwVU9l6QPL4WEdq5s5Vutd1MMUk
cfvruhFfgvOw34YmNsu6wQ3B71SOZtYmoYrf1r2wxLGKHeupRCLc/fzHrSpojwlDzcD8AnZFediF
0CBDp8XtHMRDcyb25M9W45BFxB+84ZbvxHDeX9ldSbVERq9EHXaJhiDUi9Yht+57G3iYGHWywKNx
MYbSkrbqChvP3wZ4xXguBtW3xl8AotTsIk84Lr0R1DGCgjEbIC/ol4HGSoaxLepJfYX21tlWMdAc
scs8PatIEsXtmc0TfJPHzxDPsryAbH0CjllH/TxuDjJpPIHZXeShzBhWMrhrI84JQnQLndJDazjS
t/DAxqLbAeDEbD1bIG0juLyTxtlEmw8ySdtZRYow+8oT0K+w+o87AUB59nF8jBu3vivEgJgbKcI7
sezDrt4UmpHMehNCLIOtANb2aQqSfX7s9mxAqtth+ntnBb+BULeRHr6Tyz7wSi4YJ6VeRgiFwTBS
9sSvOkcqjybmKNLb4rbwxz3K0qTYC1kELiqLr5+VEEUzLRtEN1xiqjcqJpxraBzdMrbD8NAH4UsJ
xmdRErrtgvabJO6SGpRymjIZkmBAt5mJoQUbLWDLkc8tlmx90WV/WbHhNONuDcBIzJlGlhkmlN73
/uha/oQL0hl30bHVHOtH/EhAea+7mu41N/1JP1y34W0T/ltfPt1sMIY3yvqItjMgrCc98dTUchfp
+3UpomPlS8NNC6oC7DjOwdQ71SH3Lckx7uNPY9B8HW7SG0W0bLt1N8JW3/TiXHNRJXumDfSybozd
7GenAnM1t1XjLLe9RwJ5n95ohx770oLzvBzJfv9B+cKwoea4WzUYEIvh8o0WNAn2QNwUTHGhM36c
MPHEOqoZxjZi85aC/fdkyY54olf0YTlnlTStVawCkJZprZ/VWP45pAsI2dROoPBl5w0KY58CVwjW
+bCTwllw18mhkRr4tKxExKKCaT0NwHQrzwAD8a1vquxIB/ucPBsf29M/Zlp9L5wfKWszY6AqjCuY
usfY+qykIr7dTUNaqcePkOUlURqKtDUoYTuIehgb/qCd6o8gbgC+oeLW91mPu0VUC7scvOU04ww4
G8vJ1kZdBW1jc8iOMcAEGiCf0aMYq2vrPlmryN0n4TAbGilnxAC9+A74iHOsYPU4y2/jLH9ZDM29
Hgy28oC1OM4yARc55XIDzToNT/i0CWRJE40tb11VmoKc2DZACAPwkvdXFaFRT9MFX00G3absF0El
O3HhMEAsBqk+7EogyIXu8Pm6aluPAEB+vsllv2t1Rero0ZY65sNfuRlYvdSWwbwDvAS8k6cb0jmm
wP02D3MlkLsZbdCJhGMuY4QyKg+0Nw/xLMK22Ioka524K1GyItvqVFxRUtscy/qwaPMenWjBybEw
8a6sB3vHdiFQh7FAczn7Gg9WbOdltQR5ejSd2Q8RL0bXQNMgDQyPgCAVD5vizt41x9/AEmXedE06
521Whf46Sg4LUIeD5qCdhpPhWY/RU/yAgqlw/2zzOlwry3nckiuK1En5AlakAuQdCybftB3rCoFD
3BWVEbe+n4lHBXYwwa2O99h7m6zT0DBHY0KCYf7Upx+6ciMLgZNeR9UuDnAlhDMSzPXSNKbDAn5b
NruvPBXfVQA20gI1O4bSQGcXjS/LAbuBufuN0uVWDDN1RrasAUDxgj98pFplNAMZABSJp+7i2bk7
3FNPS93BsSu3fWFgv/oEXMddIR7RYt/rQvuVdM58annqsjFrF8xMzGApwyq55JoUTQULxdJpB38R
DcCL9OUsaFoohhc0bQhiMp3rxEY3z06ik8qa7WVcSF6OxTpf4KNblmSpwDl49dSLupGsjAZYfbsF
0KKHFmSokoOZeIzX4IxjsHJ4wHT4nfWMrRgHw0WhysB+LVKN9wa8RA2RkqRCLSHufWKAJwJkwgLV
ti6MtQzuC8p5Zw51M41BkkaHKAR2YlOAGDoNBvpRkVq3SzAuJWueXB1kG0xm41GN7sIJU+uV6hWD
CCVh86SB0kSwUQykM37Xuxh08NQrM9yp+FEWj1Vrgj5bEHK3Ii6AvVil0VSxLc3FhSqOUkIKyFB3
4a4CgL6C0TB0+QU31KYqKzFcZLDzpdJtskDMjM739HVJMk8TYWJvpktrZZiyq4t3bCZspRIo0wO7
XjsvJ+XWcBRXuRE3KgQK8bjTwMivQD0VyYGVGXvJ6t06+jKUmSiFuShlYIWWMdZrwBYBEgdfQUO7
qauaStMQ0Ri8E8g0h73yge01UmB8imaxL+yfk8YnZXJd5kapa4hg3WH5wV742ADcK+Xe8rrYZbh+
dDr8BrXIxdOeE8xOe/XhOnXIokXWEFMOf0FC4+2wU/z0KMowRBpyqVmYy6M2phA0N72jD/dAgnOy
VgoG6eF6LBEJ4vzKKJaqz4i8BHpCvcbsHWUhjl3LnpyKbOTCFLnD43xLGlVVJ7SXkW5O3nBIjsnP
HqV8tvBb+PkjZrwelh+NcOBq+5uZgLmFcSIqcwG5t1OjoouCdpRW9rsoSZ/sNEr8dGydVr0devsA
rs3xlMlgHFHG4E+O9004F6kVLaF632CepZhbR7UkT6cesQJrmgWB6+LaeT3cN0HcFZsaUt23I7Qk
5rCnoe0ntmj9atNUCNowNmB0gVrBRa1YitoMqF1y0LwUjQccMm85UKzJpJ8icFXODsD+VK/aZXiz
CIz08qXCtHsTzU8m45aPSGKOzHTIUXohoK37TpzuWcKG8W/UDi/yFU4cZzK12fd5MRlaMGL7iNW2
QVhkPOWsXGq6Wro3d2woMSZOnII37brFCHXlTCaLAHgIJm1k9w3CKWgslSdGiIpnGZgupF0d/EGz
kOlrgCNNV2wFlXwuCJT90PbVRORAXr5YIejN7SNJhOham/6/ksL5f9al6PeE8H9pbz4OnvSi76Pj
4FR769HcyWdjL/6SrzN573JdTjPOZie1jbPeIktQSkPh2FT1Y7Pzsft8MLu9vaR7qQFiqn2fmn2g
02QvS/Qx73MvxAC47Pd65mjqTYbRUKsLasP0l0gHyeeCEVHdVZpbexrPGf6FuPpWhJ8WxOqcBGT+
LGdFkClPlfGrbDHDmmtOZ6duIkcOBYIHjT5KS+5TLI5LKvA7632mA4MLQfe6KW067NuB8+XSJe8L
MKcZ8BoVzB59cada8nnO5F1BFUFwEIniPKYlqhwrOdrNVG0coC86TQ8AfPIUjr+u67QZ59BvsjHd
gp4wj7woGZKqSIUN1C3lWzjdz9EsSq63UhmdgBKFAC3YxH/v73i9J6GaFZocdNRtUP2NfLD6zFiv
Lr1iJ6qcMfvj7XMtjPMJPW3SeGDqsExGO3V7lk5Q4RLgphgdMO8yS9AveKmb0M4AAJMogTnsOvtn
A9i3iA5OmHcOzGOpi33a/ePVI7ievpLJTGaVK9F2bPoinPCl9uSYnag3OfM9S3OxqraXxLRv7Ia7
OEpTAVCbBizeCzi4bkj1Xk8XOQh/0gOARb5nxwwDSOBAil6nPkTdl61LAhDhf8vjktAsz6tSiiGv
DHuMjXbONN0DadSn2TcrFoysbcuyZAD/yiqarlwYSzO9r/U6VYIhw5O5SqebOUk+4preyV0KTjZ5
98+9TDf/lsePxVoq6pR5VCrQzY+6j6okBAnf9LKVBC5gdGgKzkqeYXrrHz+BNm/UtTbcjWo3S6RJ
BKf317BDK2PYQXK1G4aE/VvDDhtBCiA3yJNUhbUZ+NfQ0KlAHWth+uCVcNLqseu+XP8+lxwKKrpF
Kwmc8aWmDfZuGffaDFocVsGiL+xv4it4Aqmdmx00Fwx9v1G72nCzd5K5J1BvU71uY0T6/mjtJOza
hAeG3BOiWPY7cziX1UdOUy6MoIRjNGRG1qDfZQ8MaBREzc6YQBzgzIXQMqIvxwX/ERDi8ZTpyFE6
CgSFNq2B7YLCieDzbbxJ3h0iF/aTuYkLzRjkwFAntx8/WeQxrV/6KMgkxbXpJ7ksvTk/XJe6kX+9
E8oFkTDO5IXUEGqCpCE6z+nZpKKX+dXz04GL8j7oExqGU9HD8tUP0l13r+yjG903cHlGLqMW/g2a
Z+a8XNh/0woSuUCi90Bh6zPYIyNTgCc4f6Gh2LtpV9yIGqaXDbZXayRgGgCDAXjNOGmWLUUDXlgy
+ofdOX3JfKBGhj/sr8Qh3208Rrqfpew0kiNcGdyIl1DzTTAXw4Y4pElBDFYyAtb/uXZz1zqXh98p
GW1cNu9EcU/JZh5TnQIWJYg6UG611o5WpSd1gC6mlT9jqf9PzPJNMy6UZWRW1ARDlQEgPzxFRZs7
koDyMkxCkKqNJPWdYlzoorHVYOgcoSQ9S3ezvFcsLPK3uxzNGkxhg/dd+dVj2RUkksK64v8JY29a
cmEMGF1WKBmQzQhAra8MXsK8wRb2BxW826KF2m0vZLer8or9xXl6PJtGMRZITUYNSJ8YSgaZmShN
3va7v2XwT/K6t5ShRocdNGWs4ld/YcPO5Xk8NLskEPkd+8GXTv4mjHM7DAHOy6gjrJjJ6Jv0KI83
qXVrmii/2X6q/iTKw3WjFJwgvxucxFIaZoqFZLLJ/CZZghAD3v9OBOdmEjB9y9LEhKmltK6lAkd+
0QS1hO2I/3ZsnGshT6zboUXFph6127IedtoIas785boil+2016D4Jobzq67QrBrMuvg6kVclTgNe
xYcJTA8Y/65v9AflARMlt1XrkB7TpWDUGp5RXhQvkIqMhHMx3eyjlir4GfajZDtgflk+63fofgSl
2+2bHEPXRuQNsTv4mi/vQRVuP10/iG0nB/AR5q7tDUywdDYARoB9jEBGleAVUNE6Sx8x2se4O3el
YIFm00ZX0rgkgshZolGV3bVq4dX24JAyETzr2T9x4XcrEVwgkZR4LjpM8wapdJMDCScs7JsG8aSe
f05teYrmb4ITvK4TiOTf5w9UsjFswfKvIUBu+6zgokPpzTMeywO4W76IQ6Xgmyl8/iC1cpmmCTyd
7JL9Uh9TLI+XL6wVWtagl2oG/7qKIg1ZXF09i+tKKaJ5gJVq8uNsof+pfr0uYOu5g9nD/1mhIvOB
ZRmJgnES3N+349cM/NaSy8hG48hhoHvinFkokKm8UomOqj7ZCQSiN/ehuG+B+GN57Qs9led4DzpX
UxA5L7cXWcBZacgFHKWTrba2IJCe8QK+oYHtL7fazQD+OOyUfAvd6NP1M90MpCuBXGixTHsCGTWQ
Y0sdALwWPSqAHLD/MRIdpxb3+JD0Rm8nDaZBUVq2UWlclg/X9RAZHxcyikg38pDVSLS5+UgW7Q5I
1/8qKmGQ470xLFNtRKYFf0oi4MDNj1JjCT7/Kz7F/49KCj9HtyhJ2rS5jVy4Hc8DkW6q8CwPeGnb
raPkXyk2raq5c830QdK+xsvtRD+o1TOJS89IsbFNU8+MZr+sJ1dXUHFTS5dk6jM+smdVd7Z614fh
J53Mn5ZIvs3Qg8si6vRl7hHa7KexcrRBuK63+SB8MzB+cE9rx8JawPf52ljERM9+wjVFgvQo4iUR
WMBrOFz5at3q5UBjCZ+nfDak2Ks00TSrwFdeo8VKgjnGeteVcE4TbIkamO3ST1WRC2xgM5VfnRcX
cqopJ2oPbJEgG+Tz2KlnleSnQVFv6CBmqtl8e62EceFG1ZesTsAViPim/nrFUHKbxmFNoCyQRZqJ
jo8LNSbNqtSmqAgr5r6TTCyjvPSYx70eBy6hft6HGp4FRImMfpp0lisBDO65/5B60yd79qSf3a/J
rx6Wn8jhU2cUKXc9n1BeQfFXtiGpY18BaAuP9UzyCgODAtKIGfyvxEbLhQJyh4pI8jYfs6tvx4Wj
Wh/LOmRJoVkWt5o0HYt6uadZtM9k45FS5SA4WIGt8MBtIFeRy4Z9vq72yFG+YbdvWwO6kO7Fxbht
5QgYCGSQRhKemq2e47nNSYO7far8SiaHgj4QQ3KXanHiNhQYjUgaZ5lZrU2VUSPf7PQfavnQZh9p
G2GS6xCbQqxsFbfEZYi3FNQ4tQ2MWysdOxLPaILGICt8TeElF203Brc17bDZ4As+27bXvcnj4kld
KKUyGe1bFQljgKWrFhh/H1HbBKnRTygpQiPfDsZvUrnAMrQJrfRUXTDWEe3z8pNuCoGKti+WNxHc
Rws13MYaGyTpxlh1STU/2yS9q93GyDS3nXUvNZvbqhwLB4PV++unKjpULp9RB0DSmhOGH6Ql9Lt8
8aSenAr103Upl9NULJYRRvWBxULtYgc1jJI+ylum4pvLKeA1Cuhe3otKK5sXz5swfi9MNWOpMEw4
QW+Cit3un6PePI7hcqrqTEARsnl8K1Es1KyCZToXRJYWiLIHVKFzjGrauTOTneD4NmPySgxzxZWY
LAvbCNvSrKTJlh/HHZboP1ePJapi9Bcg+n11H2LG+dTvjQeB6M2IshLNvVSw2JsYTY4uxnsMbc1j
XASd/IqhjS5GtfvH29HvTYbHlw7brsuHCrdCo93P021Tn1L1UaDc5k2wUo5zbmlQRxUtcYwSDrgJ
7Nd32H9vArFZbjuBrquA6JYZYjZ3lO1Cu7wDPlEAqPjuvJJm4d4RhctNy1wJ46IlMUsr6sA1FOQY
YSgT0w2zczF+vn6Am8FxJYQ7v3pZprivIYR2sTe37X42Sve6iO3H/0oGFx0nYkQpaAFZcyl9MoPl
xBCWQFOsAdS0cEWxY7tQhrFgG+RrmN/lh9ubkchF0yORVO6ir/E98IbcOXLJ1+YJE0ZB4mKsPgbm
sJOwd2zmmYcSe2CiDIVlPBdX6+pHcG9AWdWGngIaJJBOmHCIEyf8omAIntGAxgH9FgIH3V1mR8E8
eKCe+pOob75pPCv57Pet4o2txUtiYaU/SFrqRpHq6vV9S0XTRgIpPBYQWl1UixtENXm+Sw3AOLd3
UU79P7EfU8W0CNACMFvBeV2SE3DZ4KuiXGXtUGjcaQ/kKTtPYGQb97MsMtdNpVbiOL8zkj4NuxJh
i+ysGawQbnlsJ0drXdAHYpsWW/Ip/FEDSP4fefxKMvtlq4+G+jH2TFGcAx2FfjsYzS+r0z/HoGcT
5Jibl9FKDueQuIaibrLQX7Mjyelk1Iql50HbFyl6iNmdLNr8Fx0ol6FUMUF9HyPNQTMcG7ALhfp+
jkQ6bQaylU6cw0URbZH84KtRGexCCRA/AAV03RA3s5KVCM6nKlPrAJrO3lVk8squ8BrMp2FxBqBU
oi7a5p39Jop/4OSjTooBde6gX7rdJNeOmZ2RmTltme/rJhMo9upBF9FqJY5LgtQuBcUjZq4x7+V0
pdM8MVSv2KPfEowBdCw5EUE0bF+lK5FcQlSD0VsZFxP5pDf6BL2t8EBPDOa32GmCYCz4bjzmNN5v
ah0OuBDqMPpg0B+mEh2V4VNoNfvrBrI9MLJSigsdeWE15TSjNcEARKcgp4ATY+DMtj8dbdM7WzZg
7hgYpOjSE7gYj/uhA3ukVRqYpglYuziMgtlQvHT8cF0/kRQubhhLCPBCDQcpxZhCIUc1bz1ruL8u
RODIPNp02tG+rZiXzV3kL4NySEgfXBfxf4wPI3omhtUvV8OmKc1judL/LI/bNr83YZylE6qClb2D
sFa3nFh+HKzJswF7Sm1DYOjbBScQvv5PL+6mxChqL3cZhgqUx/FXBS8GTc6h2w/AK0C+Fb507rwX
Nci2g4elmqZt2MAM4atcWiHlnTLDk40PBoy+vmVQpMqH4hmMbujtiEx98zhX4rhAH+qVVVLw3gZV
r4EU9U6RH/L5UWkKT2Ak7LtcBMWVIC7cq2GIMi67UeIDA7Ar0OHM3fa7vSsD+yCKUZuuBeQlRTfY
zO0FUyodzLqRoZWVabpT16NvVIvuTHUteImyX32p1ZsgzoetMUStrkTvr0G3ccaCrdPkORjaqnD0
QUULIolieZ408ACp0yw4UpGSXCKQ5KFs9aCcCbQo9nPMvLQTqmmNLrjONiPI6iw5C6myNO10DelN
2DWerX3Jx0aQQG33xlYiONsgfT6NKkDxsSphYaZYCQGVk+9qr0+Awf1KFt9++6OU/k2mzXVtl9QI
lSxlaXCIrc4Qi0RT+NCrgvC7PXy1EsPlAtlC0bvqX1WzqZs/N2dQITNsuRBQ8cOvpN+BntmnN6Jl
LMFXs7kwObOFjI5N64UAraqVGL05UXhk4e+K7fMTo4UZ5+MQwfZbXwsMEF4laEod9B0bq2w+SqDl
FCQEm2nc6iyZzquEXp4KXZEovLoYUn+KwM8aVW5uYdtkSPH2S0VmuRkbGfQGFrBwCbw+jVfySDUo
Q8gG3bU782U6NHfVY+p1p+WBPVz02im+xMdIiHS/6dY2ON01nYEB8TBn4FvUaT7ifd+YyIXn2DGH
xMvlb4J4vFnqeRPD2z+hdTXpVsw2W97vc4rvmM0guRLF+cCgjGFtl9BIPoY7Btqr7KSdOAne/lx/
Hxxv8rpWNGRik0ND9WGoP4/JT6sbnTQVAZVdArKwStxKHz4vsGSTSgnsola6+a4wc8vFMnjt6mOh
+rQs04OupYYfT+YDWrDPmp1Sx8xLjLVFde1EY0rcSC6jQ42kyU2lLnbiODqWUr0rp1r0ktt0GtDB
62CdBykdv4Tc5FNVhx3WKCRdKjwZ4INlYes+hkqOFvb8HKsWoYBvf4c3idyFsQyhOfUT+sJpM7/U
JZDcpnj6sOTjORYP32yb8Zsw7urIyCJLloI5+X8+k78ZUt9Okl9LLtpxQB0I8S7SO3CN6MEkUcHO
xKZpoX2ENSFc3LrFvzwwsdeoMoWM9NyDvl7ZG+jghK467dTP4+j8ZNDmGh515gGpTDe63SSYntpM
ete/gMtowrSuh4x1WaX9gIXJdhd7Sh/Mn7sjpQ4jMhr3SDFq2xPEoy07XcvlspnSXExbZjNN2LTt
3WTf34SH6hRqTkKcBPAuiBgnM90Zn/4ANxP+rKICDQwW9GQAh/r+XpmUbghlLKQExhJ/kTLjUyrt
so95qKUOkeSnlBj/HO+VE8ldZWU1I8BgOhHasvc6iIUZbhXQa3aqN5HfQKvazLHWSrJrZ3WZ2dGA
Em8VKcDaPYwuI+FMTEdxYsCvpeU9Q335EwBNTk3OmCbZTNW6xQtqPJbPWCj2EmCDFa69OOmzFrsT
Up9iV5tOX+ylQGBQW+nJWmHOoEI6W1U0Qnb3F2I2MsrwzCyJUUVHXv5JIG8rPKzl8WEvH+NlpqhW
jG7vg4YbqOfmra0eFlx2FKVVo/QnUc9562Zdy+Sin6JbgGBjvQCsnOyyWHEz5OhRDBAhFUBwJvYz
Qwfn715X9bqm2J5+b0rRoPYNNuORFyUaDjS3AW2Jefg/Sb/elLtAKB6TuBm6Bj7CwB/b1sE2ekYB
f8ZIFtTANJz50V5AKVntRANHWynYWjKXPEdD0wPPB1FY10HO7lIMVLajqKmxdU2uhXBRx6zkygJs
HCtKfpzwLKC+ku1yYat0O67+L7ipMhdp+r5u5ZYFtxTToc/M7zPdSRqXITsb3hyYgA/qzwwYSQxI
KpLNxZwckJJThKHjII+J29MG6Hi1Ey+GB2VFIVVklFyoKQatqhQGHm0BFbTKgFDbChM/9t35F8/6
k3EhBdPEWtMoIetlRPuq9tgQ55T7r7hSuxAQCf51RxOZCBdSdCuKaUTREEJJ+Rw1phfaUYAlf+JQ
SYoEXr1Zbl1rxwWTflSqkTJLCW8aFUzz4+wUT+ypGnvqIcc6+d30a+53mg808lbg7AKP48cjewz4
0YEFMlp/VtqTAjjjsfyz1OZvV3itY66uwJI2SwUA7b8+X9q5zefkQ3fqnOQJIAWH6KUunOROCHMv
MBp+ejEBRTUAx3Hx1jJDqwsdqQBWbooiUVa4PUD/s/hUB6bSAkV38qru+boNbfaLV5+V7/ctHbXL
aEQwq2QJQ86J5fUyRlBHFDU1fW9Vc+tWttx7UTrs4jmb3X7RvSQhojm6zU+syCoeIRYSW34NjSY1
1j8N3Mdym2FzKZPuMfsI9tpF+3ld481IoLC6H5a58YTmvHScMD6UtSgTJEnoG+OD3KqHP5BAiKGa
KnCdVB5sFePwtj41eADqy6OGg+omETzVpg4rCdwNBIaRsCAZk4BNy0am2ApXtB//TgvuAkpQgFh6
NvRKp09h910rMu+6gM1aNjLAv8+JablyOEsq614q4HDSfgE9qbYvd0rlsxysPdBjGLpClCXRuTEj
XEkkdrLYYYoIPQTGrnpiFCLmA7lD1XlPEbcir/Sv67gt0MIsI/IgApyZ9wILVMFSvcW1M5mhs2Qv
YfL1XwngI6PU9qNVJYiMXa+cVSX+AjD2XBT62ae+uNjI31rwkREd7KlJamihfpjdDltAuWv68x0D
8mVMuUQwJXbJRMLeBSt5nHnPWSQrswYXZS8Rtoo3oif7KTmmyGDd/GAFWJe+R36JTxb68oN5n7Qu
AE9EarNE9UJtvPlsWzFBK8DPtsC9C0tjWyeGhCcJgLE9u1vuACuzeHpWgxJExZwoWM0b1HUmE63p
65922z9W8rn7vbAmaZnVTAksW/Zys4KXj9qvQgrdblGdOrJfhpoAwUdFnLb6H3QY9nqMlTC1fhD8
ks1MQye2hl9jAbGO85s6kbo+sVBGYR9kOEgErrr7bjihuWdzPWxLng6+aPlsWyqmijAzC3IB/mqi
S2zqFWuUG4bSO0tluGGqtM5YV3uj0h+v68hUuPzYb8K4YAQUoWmsgQgYUACwOFp8Kpv+RbYG0VEy
j78mhzvKdMrpUIQIejOqnbmfHA13fi6C7ltUBcUpSdCzBlnF5FLiqFicvxfxGIr0ZIe+CoG5rBUF
9pPRvJ4eLf0+1T43pqBMJRLB3bAUSxhSFjIRSuZOwG3voiAXJgzbpSj97Ytx7qFnqfXfQuIheZif
gf6fA5k+2iWH5Km47T50O2RsosaJUCoX0ceChFPD1lrQqPxlviSn/mP5EZPcu+prAvR2rKNhLXJ/
3TaZJldshh9Q0bWyxrA8DjTFnI2HDNZbWuLIpY7VMLwrpr7Cqm2HVuZ1sZuX19sB8w2OoomxNsTE
zu2X2FDdmva7fydBfW+M1CyNvF5wsWD8ZofK2/7f2iI/joKc0pyLFPcj9qs8rW+c2L5diOFd12Oz
jweca5T2ZXsDIhVgUS0yWIhhAbI2HHpvB8Mjo8tijM8kiFIHuClkL6oSbEaTlVzuACfNlAgZsPs0
ZQTjKFhNmlLHtE7J8q2Xv/XzqZJEE4Kb3r0SyZKFVQAJaStXmoFbEab32OX2sRutozmK4Le2bz82
92vLgHKz+EmHMMySMe7RgUoAf4n0sHWJeoo9Ru6x+GPji2GhVXZaF35mqURVbUA1X1AIRZlhdFTD
NVd8nwKgAT5ZcdC7jE0odo1sx0iaUFuigYJBrQEscD6riojgoll0vPwROjg8bYXBwnIBBi93agwM
hKlp0f/JZzS8a1QSGmUvK8XJQhNfYLub2R3E/Vcg37iIh0GVYgatEP2iB9mfvzCau9bDMsBfrKwi
Bbe/7Eog1/CTI7wjswXpXQR4xWNiv2AALlge8kNRsYXeBtmEKJf7P5/2TUnOUUqQeeVmDPinvCgH
kOtNXhpO5Gi2/b066alrDy1I7cqdGYVf4w61qEmaT0amYp+roac06hcvIvmvaI5+1U2JvUlae9No
osk8NTu9BkpklIvIFbbf5quD4lxNBVKJOWb40WxsrwOcPRiCwj0jtCIhJmJFKwTbHwYsS+hpA0v5
AvIW0PmDnLI0T1fd1m8O1tcMFFqZm8wB+DR+pwOw6XEriVzWtXSkM6QUKW58BhD7KTmu8dSEhrd5
oa2kcbmXXMQDAVkGmp17a/cX7DvYDbEOxeqbrHEkuLc3Q+VKHpdrLfkM8JYwVoJZk18sO35oUiSy
WR93zp/48EoSl3Kl+aggbQX22F94YIq6Jj9Tf4f8bKuzqq4kctlX1M2pYfQp6tP/GO1MdIxcRBx6
yzKtlgGrmY+l7A/pyxgG1w9wK+iCOgVA37Yp48bhLKOMaBmWbGoVaJhgie6mj52MQa2+w+g5OrGz
p03o0l+Xuelua6GceZC8ov1SoBqh3BnYm0Av9c4E3kzxyp4YebogSdnKFcBpSFQdiKgE8MrvL+6o
1pJ2NnCh9vlPKd6ZUuiD3+RcybvS+EVr6kqVqPyx9eUIkmECSEG8HHmQP5BK0F41cbVM8UfDKjwF
298o7l8/R3ZM/IW5EsIj+2VJHWqo3GJxuntOsF5i1cdcviGjsL6/ZfJrQdwB9shIhjnEAWIr791C
0u9s5W3l/BjHACy8IRNgTnIencVZWhklYhWI/PwxXU5tqzzMSvNZapLK0UP7VCllKzjKre+lI/NR
CSqtGj7bexMBEPpEUx2etgDlRv+YS0GXicoaIhncTdxkWt2n1WQEWWj9h7TrWK4b2ZJfhAh4sy24
a+mdtEGIkgjvPb5+sqh5TbCId0vTs2ktOoLnFuq4OibTlrSD1v+UYt6O9PvaNasU65MwodPqx1Cp
QdD9v3t40oP4nfJhYO0cKyZ2CMJ7b3Qa0hmUN5jzFTfrV2vhTFSLxqweDAB0e0FKpBegxTvtI4Zr
nnR45e4Y+j1kB2S6ktz4ZnpCpwEcdby17a1Yh6EeEYNIGphd2OLVUI5hiBV/4F1msq13DwZv03fT
fa0lMBGgtcIMLKbITpI90gVAgQOBUisclUhIUMwjwMgKTmGBdyYmECwhJt/aTpS8qRjsoBZt1eC1
IbaciQ4urT9YM19GgzsFbHBCKale1e4sAO+r6lM//JIWjopsTvJgbBBOERDu4LJm9RPnKI0Q+hko
4u88DZ0pkc5LatpZotZkBCpeHlS3tTQdDTV/GAvrVCMPNbLmto10pwL0U5HrdlRruyVP3zLwIXAi
4mahA5EQ5BSijtEwjdrx6p2H6c0eIPOT5On96C2DDtpdy2ubBoCtYUuKstovYnwX5diBwDfbdeNy
LKfYBsTgOVN1vy0X3i/a8r/rb8aYlRmOcpchrnmKvm9OFKnddPJ+rxzmPR+IYDP5Xktjzl9mxVAn
PaSJwCOtck9xSr845nut9WjFk9sI3FLutTyqmavvXQZij/Zjp3vafXjV/tDRWe2Ohhvvh7fxlLmh
J3CsiR6AdZFrgUyECaW06FpRRlFXTuyiv+mCioDw3Lkcnbfi2FoK4yW0pev6rICUDPg1nWmQWvAb
rcHuG3jpYtQHeUu22xcn6yLGxQD/Dtiyzx9Sk6OqHS0obrSXD+kuPli26tAiDGVN5y1IbJqJvpLG
hEylAJlUIAyg63BHTMC5tV8Prtk50nfwuZHCFV/b57S1J97c/Xtnh70+A01MEVObqBQojAfptKLu
LQUepESV/DyIcue1KmiVZQBJ+Y0YDoeu0jCMF9r9XD3LlnV/+WI393rQFzFRnVHA88bCjFVA3u9C
bJZ5eY8iie7Wsepoy0keviXS7dSB5CPZxUrum3eXBW/pLUDMMY0HVGx4J8Yw67bo2xodIlSwQ2yK
nkDRYsjPl2Vs5g9rIYw1BmYs1FpW6l4Rk8lZTvkTWKudEgU9QbThfimaWv5NP1oJSc7c4bQtX7CW
zphm1KdlVpeQ3jiUzSvfUbr3aWe5FJV4uK3OvJGmTTVeS2TMFFOdpZUl2Z9SQzPYoBU5UDzP8gGY
nkiUckd8VhTeC2jLOaylMgE9VPsFJNoJaKm9/Cn/ERwKT7jSrgCv9FqATbfeyzssCqDF7bccTK9t
JdI10wDKmfIFdL9UjFpRGiQvS2Ddj5H6OzcbfzEamXfErVcXFrX+EcQELUVa0P6dUx2V4dEFhKT1
XD+mvuYuhwpMHId+X/n9cflWu4mf/kW7YluTPsQzxiKIQaUOCTQp2SNuOtLOCklxDPeU1VrcCafg
jqtKVDm/OKbViRnTGTHiERdGrXtBZWMR/6fixYDKB/iGHwy2dVZfyofomDrjkdc35t0pYzVdV4tp
lc7wiKnkz9ZiAgoAzVOj5VUTN08ITk6Mj2D/D8wNnyNMC7S0VEhqyavQbs2F8s4oIxgJdk28oegj
Ms9Ww6Ea2jzbh0i2z69XVaBUMtL5Re3sKDUfLTO8UkQuitamvqzkMOGs1OdwQi0Y/NL6nha+5yva
xMi6qxgcVLMTmISfavFkMi9CqZ/bNIqQc6eFQRZxFwABgOPOaTD8opOrYzHBslcjZYjNWUdOoB8A
QxiHhMLKD7Z26AeflvG1XxyRW9kqiBv+oyTvE9erfM5U895MjAr5IwVL+QObtQx/CZu1+RhbS2Ps
XINOjqUOafp5xhCnMawKgMn8F4/czReMoesYe5Cx1gu0iM9GMKaFaS0D8g+631UeYvy3xZYXAHIB
lVkj4SrcJLQXV9+NO54Bbic/K+FMuFLVxKzSHsJpvy1Gjme4GmbjU4+blm9eI0jgsClqYX/5/cOv
rrEzSlUQImoQ431jvClRQtJKIXJVELEAobMUkiFqnEg/5cXsXtahTcNYyab/fyV7HDsjBdMPgrKK
5Ryg1I5+BDA2nnFQ+/piHCsxjO4MapsWtWJJoDUp9iMMHj3mU76n+PZ89r7NTQNjJY0JDwGIV+U0
NDHwWNkTkpvILgxgyuX2dNuj42SAsYgLcbXpsFcyGV2dwnjIjRYygVfhhvFzUIlYW5FtUSudRPh3
3mYljtXOzCwXs8MHVX0EP+xRHFM7DHYUeK0h5i46KCpvkZSnKkxICqd57mtwLnndS7UXnlNYYeBU
MIrpKdt1uEfew2fzkwKQFqSv2H4E6tln3Vyifkow9oZeUY2ZsGm2C8qBCqgCZZHtSeKka9tasxLH
fFJUSMR+KDvo6D04EU7YTIHGLFeYvD9RzEpM7nEkbn7QVfmDUdNEis0uwxvEU9M88NOlO+fKFHEM
fPOtui6yMF9RThMrHrPx/fXo0vKgAGzx0ZPc3LNQ5XX+j/4EjT3gFQDBVsaQiGEy0oIhs0LQ9Ma+
CeawqvvZJhyGJOopPnkSRgBzS3Fex7OYdLGvWcC5ae+18k3VOZnQV6xcRgij6iiaD2UzQkjr9k/m
ofIir3pGZeZWOmrYIcIQRH6YrzJPxn6Wo/nhzbiXj8FVchAOmFb0rBNGqyq7vxZu9JDw1OZrIP78
69jqQ9VMqdykGbL5mZi5Wy+uBGCIyOlAxUhExRY0b+BzMXzJbxipTNpWNWZfyBjS9OkyjG6nh0Ek
OkqxAvATjIREB575f61xMxKZpK03QEYcZpDYuqi0gGV62ncn7RpbXF79W7BrR8IUna0fNawkUrTJ
eZeduQ1d3rGZtK4V5lhRFqjCaKdX3V47Dh0QFghaeBRcHfWeezPfXbYh7gUzQVkaQmDStZBJkbrD
Y3UN7OU763v1I7RF0r8u3zjyvjha5kMz0Tkrw6g1xzLxk33gA+o/Ish27spzClw3WoVIfwLWbQ/Q
Wd4V8wSzHrCOxjI08sQX0spNW5OIQJ/WbvLsrTYN+/Ip6d+64DjYoXy5HvXMytrYnxo0nr7PpbXL
essOmsy7LOjrIAjzORkXJfWmhrgFvQURZnQTH+vv3Wk5mT8w9HIlVwSlbjeWSOl0T0VLkisRCEKC
0/Pw3jmO0mJ8WFQto9RKFX4FXiK5cUrqkAQit8P8JYh9OizgCz8HabDCa20Cp+yr/uDUCxlOlTcc
lwpI3JLd2VJpjzseuApPJuOKAjMBlZcMmVX5XcheUPvl6Mr73OF/VxZTZFyPZhhgailxhdik9xo8
tx9LX7bHO7qKtPj6dYARotRBZS5FgS6+tvYm5xdwfIDJ8hHI8azWggofALYD01ddAYXIkACrfbJB
YORGB0QWgE5cVt3LNgImnM+XGeophlfaJPFVxWrteqxQCChVRzDniYSWwWP04t0j43c6NTHCMu0T
P58CWwPUbT/HnEF/ngjGw8SKJicCdd9VlNsVFn271L/8zb4mWIwFMClPUhfdpHbQFf0Wb2OEKUTi
Xe3k+8mfj9zh4C+PRUYa41zk0UpTEUHJp8xdEpi7UG1T8eQvsUDGXWahwe2SGTA+JO/KqcDC4R9h
OvD8z+aNfk+n9oD06Xdn3qzpZZ+Fud/P+te2Vp2XMW4rHjuiKY9KvjMq2eFcGP0rF07F7prU4aTo
loRIkOynEwW3AneV26IQzCNg4h2H8SJ1p0XDJEJQJLzqiUKG8g0LT5zjcDScrR7k2lwM5kAdhfZQ
mA+6yRt0eJ/9vvS96C9Y1QiESO7moMIxKGU8UEErzAhGrxHAaLrnCpwL2qF0RJKkjjKC8RfQATxn
yImo5ntrYfULIl0XBKHBGd9zT0xYN86frR1l12NK/Ud/Bggr8jJXO7TgsvuVhejEVTbX+C7nK+b7
jPbqd0xWkSQ6vdDRLvZlC9QAB6NcfkcGVxyI8ZbtmlvspvJiAdWTrxeAVhTqYLIssbsxeZEoSWIp
1MMEPvyyPQGPjdZK6SH1O455bBm9jlUyLDCaG2B6YryofasZ9JAUGQIArWdEd1I9vc/q7uNnjrwt
c1zLY6wkCFQ1D2tQwwzLAmB1wRvyO3kCyTXat/0Iljlp9lUNaXcocnG/ts9qYA5bUraw7oYybjB5
S11BvBNeIy+1O3d20j2aJhjXBPU057BbGqQDyek/Ahn3rclLlpuFRNMlBaAFewkr3KGb2/K1+TDZ
9V7dpdf9DvO++8uCtyL7Wi7jybOinlVzhNzcaiO3W9o3VdWuaqnF5PvEZ2bZ0tiVOHadRBC6GHQR
yx8dGh6wPbZXyWKLJwAKYwj28tm+dlIRE9fSmHxw6qVIi0yYZXDWF/Am6wfJKcFJJbji++Jl/3N5
S3/VXsMFOZPpfbGmqWN4zqSjh6hVMynM3IAatGoor9E9gFaTXy3BkLc7YMsT0HvABTs1J+DDu7Fb
PVM+i3mvYCLtavbqHryXlc3nlaIXeekHMQnPMgeLJVJroggBNLiN2DzlLzJsisHcID48OD2/LC7m
SjT31h8x5kHZUShlgIwceB530/MbaIGpmBjESCn7apt0vU1BCoyMFLB8xmufEsObgbEP3IPRS+7a
vQH4uu6t3ScH0UAbF8QsO65+bRnt+kcwRps2Qot1tvcfAZb7bp8e5G+hOz/SkksG31+DN9iqwNPK
ex9vavZaMmO2laTWSp6P9GUuRY7ogp37HN8KYOimE3DBMd3TmRNrz9fsr7MXMCoDtTyNTvahBktd
5yrWpUVlBZUE0dm+2yPA4qyTbYFonfZ0OQa8lcMYpgXQKQPTNBILOtXFcyVGopn8b8gBNHdoC3YH
j4ElhENyi9IaL6Zuef61SMZOcqmOIt18r3k0+/og/8i8PxKzO/Au8ZGItnLBtTyqY6vPaQxqGCcx
dKhAhmLmAunlp5K3zrr5FjEsDJgrOmCLMZv0WcqgT4U550CpGg9LSTRP2qWgsaOzUMgVCptbHdu8
uJU85ivO7SBgiq2g5gmiElKnpLumqC7RFcYBDsujcMMziU1bXElkvmNYz0NamVAVvb3DUCqJ855Y
wl3UPU3Ly2W13PLt64/JmL3WKGGThlARoO/b3QDml+7aSMBbctsagt2kT5fFbX1LpJQmRjUxQy+y
oQSUkU2sdci7JGFwTONH1v28LODrBA5MGpMoQEMApa6lKcy3a7U5D8DZk/iTJ79lMaaNsOzjlafh
KdqNzvQDr31X5o27cqUynxHb5WoN+OrEFw/xTkGbCoNGvYP1WSzGeKkTOvpVwwWu2VKT9VEZx9mn
RdFM1pz4ZTK5wK8kMabUUv2nph40QfMvf1iOMJV5ts5lUWKNf0j8qtcImsanNni18BjS+/t2fr0s
62tf+vMlsgP0YjtMILBKEHGxNiidsN29nz005bi5zaY+aiBB0mTZ0LEe+dmXFL1etEkUYZLIiABD
p5C6ETheeMvCsHz2jwiaRq6cYqUactLEUI1Q3Ifpz7G4GoHLBIimvrpewtjhfLqt2glWDyQg7CC7
/bLwUAtNGepClkITUdW7j7B3RkMaHVOKHjmytl41JlATFNOyZMmwGE+s1mkkx3KYInwGh9bHv4SC
WfxFoN6KLBiRsNBzo0DTMqPqbRiZkoURN19S+l0aJk4hAtYnGMhkKl4yxH4oNw+aUThBPackjiw/
LUFHoaY7M0EFsxVU3iuH84tYlmsxjeJIndTED5JDNL6M+bWp8MxgKwFdnVphtFMKl6yOcsgYvPat
fopz0j6WNnitnyYwJ5sk/4bejGPc0HV5Xlb63nlmk+y1cEZvxVgcljKjyYNFqr0CSDgVWx9OcoW8
xUyIhd1WikG81CT9i/GGLTUGVoUG0hmsWulskJ9jPZq0EplZCArjKB1Joyc7pSnsbAYvTHln1U9j
WAOwTrCtlGdEW3e7Fs5E/FJQR8wAQdsU/akFOGYY7NuRh9ujbDmGtRQmUgGoaSpbE+67CdL9BA42
PbciBzsVQGoMin0LlhrSRBqQ1XtMW7SW3USlO4TmtTjr99My7Ro1B2+ptR9aya/V3Ova4rAs8r4Y
F7sM6iNm6yJ7joPT0JQuDOdliDKRFAmojKzl1KvWsxDED1nSjCTUmpi0ZnezVMGL1ehXbSRfgZie
03Te/rAAQDEVBfN+XzFA88kaDSh0W6OrXICpQ6lcw/oXSQYdMvqPFOr0Vx5XRXm1XUp82LRCyzR5
LrXHy45vK2qsBdBjrgSkCvoEYIjCzcU/GvFbxMuSNhsjawGMAs6JHMdph5hRzgTv7KvcTZzmWL70
znjqbJlbcefdC6OKRqIA1nlEcE/jcxr1dt8dloRbk+Z9NiZJaoIls6q6RBEMqAAUyjzSD603ew22
1efnsiNKRaaby1fF/ZRM5EjTDig/WkyfXfEVeA5RWSzt4llH0zfZyUfeQPTmk/KfqwNNOZMngeUh
wxeUabVtONECzUDoGy+/4RcOqBawHpoGQ0B/aVgcYOsGsj5apWbhuVVh0nyAT67wQB+UxNeG3Lv8
Gd8ZTC7JYu4uU01gB0ZoYw1efgXIdDouAhLMjuhEccbfxrH0KzcCURnGBcadeIVFcC+xO6dw1Y7I
r7zoxDs6c6tFAMh/LK3gpTmZp7Lv3TlG11nJ68cyyzNOTrWpt/98Z9zpZ3NvgiYW0wbfVZoQ7JD+
lsX+8ufdfNN+XOUXrnl5aDpdzmHwdBCz26NguWuOwDP3ay++5z0vudKY0C6ZU9BKLS7zT/VbIrFL
W77lvnQKblV207esvh4tUqycZTGL9VCZCKYLClmzZUvBfanyIva2ma+k0DtcSQH7LGZZc4s+wCjM
iCFiso3OWmdX7/BmIeEWV+hH+u8WIbH7M6lWpeA+axM/khzMI5M/o8mh5ADoZ8+fveR9RiYk9K1c
yP0IjZeXcxN4S+XrC2dWj6sXTBhQ86CPsmGBVYH7D/346J4+HhbsYxFsmXHRRL7C/eCZt9Z6xqmk
zdL16QzDos88EfBd07NgizeYOIttuqIjk2IivUiWX5fNjWfQjPdo5QBkNQLkduB0yfqCBOr3yxJk
jgi2y1uLbR4q6QDORIk0+8JTBTJiwCgkUWpj27bbxYAoEB1KJqm7mV+E9vwcPcYA77XnIw/hdjOX
X31othtcCVhuztuKfugJ2witXf5WnhUwO3lgdET9UXFVtGdIgdUd9/KH2HzKo8Omo7atKECppHq9
Mswqi4JhzODZ4qq7bQJoFgb7XCMN92YQnuPB+DXlmpto0V5YuATt/+UaPqQzVhMKKZqqCiYJRF+R
oNMKOOLSMxRM38e25inH8vdAVPjZ0pNf22OPQXvlMb3metytSix9I0umTBtj7JZhjT28rNBiWtAY
XUxVOqGbYrivcy3f9OYdb9ptq1izFsd4w6DsR0ETkQEXGtLFai8Wh1TXiGkNTqqWnALHtttYHY65
4rIU03zWkQ5PL9ED6BSOqH150xut2vNZ47acBmZvga4DwJANcIVSDgCzm2mxT8fsF8w2gA/nhtJc
TbcTOgYYHzzqif1v3L2FxyhaxnizmV/608DBTcQFSBKYSUHlsgaZQLBf0KAOSNkT/lz4VkXxkzxG
c/MOtEKFbMV+h7bbcMJOCIkfLVurYLC6B9Qiu/F4U7db06ifhDIBoIvzeAzoy6lx8isTrUbaHPdG
P/2OFSnhCfDU4kt2JxK05LHXfxIehIRwJwE2lPfTj2CigtwoVd7qcFaqn+OsKEtjRT1AfhKew4Pp
jJ4JjHUg7qMLZi6E4642wuwn4UxoSKxgiNQGwjvwtg4nPLy8bjftflbuAnKMya8eJd4LZaPUsRbJ
Aq8oSdyAhBGlDu262bd2gskT2kfObzqfu4azEZY+yWIqSjqYpKQUIDzo307OeKWBeST34YpRyKk9
/QgQj3/hHD5JZHLNZrDmUNOTGCqFJQAsxCbXoZ/vdS+/znyelXJUh+3nSUreonMiIwvURqdsn4oI
BRXzKjDeWm7GufEE+XQwxseG6ZSkk1BgyuH7DGiDMCTtXe6W6EbrcH+x5pYPlBiUy4BB1Z/JOyEX
YLpYJbIA8s1cIWatQEwt44EZndIntSHWS/RNGMifVQ6wuMhEuUWj4wnkgtmBp0Db+vMhnLlNIZd7
KZvwgWcxu5pbCbAzISd14olg3gso4IZzkiHFrTvrtg+HmQip8cwx822b+zgHc3mNNMhgkNJQ3Dzp
h8hWdsGevtKBIsNdKtj2KB+imOgIREvBTHTUVmpgAA0l3ib1nVjyugzbmv8hhQkXiRZnQPeH5y7z
+TrN8EgVdAAcB8ppETI/nhXuRjZ99V7SQ/qLVoldGOtZbS6QKB5ANwHC2GZHezTpNTd73ba0j7Mx
AaHGWJyszSGUDs8Ew6vRT3N/7tufhkYkm9pY8Nv6pXy7rCK8a2MCwZKXYlKDldHXq5/xdK6Nfdpw
1ny2akVrU2aXXORlrI2Y1qYyJDKFl/rqtUlQ9EVRX+fMCG8laZ9kMW4jwOZeChQqmr+MLgUaWl5D
38KyZ3TIfN40CceGWZI4KwmHEuw48I16ibn8/RJyDHhrZubTcRgv0Y5Bn1dig093srANBPAcNz/r
GpY56pIIeLXWe8DZOIB72Qm/MG62/xuMUZmjmRbjRpQuC9NKx0el2zvStXQzeJODzcs31c4c81tq
C4/tKT0tIcY2JVtD2hTe0wpZ7NW7y+rK+yWMlzGB5xRgcTnwhFDYxVHhZZZ4ixYCsRJelYATgCzG
1QjK0hdaj0PTxySIbsD+gGkdmrIotobZmeIQuabbvOi1z31H8RSLcToLprVVQ4rQmYlkXyl6N1jk
0wJoKFIF2bOsGq6uSQ96tjhYt3SyaXmQ0Bipo/5cLs3ASRY5LsJi/FIcd01rdbRq3oNsxzTB/VE5
TcxbWNh6Qn/SdcYV9dKUi0IFawKO+n1QNo4++1l5tZSVbYXQt7jAsk/hCDwA8q2h6JVgrKd+dvFF
XAXgUsRNDwDWehGuw8Lpvy8eNvFAu2W5GINe7PQkFS6CNEXxFbmNia0HPPrLqBxYGJ1SsCL/+Sco
U94vSUULXqMcnbBKEflyVCaHPhajF92qtJlItWo5sYYNltDUnowBXWFtSd05KKyaVEWX3ctoZJ61
RPg1GkhER6BgOl0zXNcVVk1q0ZCIFGgR6cRetaVZzRxgANxdNs/tl9XHOdgkX0xjYR5blO9UP5hJ
e9DP8gEAyQ7G7J6MnRHY1pWKKbv2ps0xaw463oTIO8pAyPkdm1F79TuYMNBg98Dqe3Tg6DN2yO3k
QT8Xe4G0Nrjx0FsG6/YoE4B0ghTFlqa/ecDTHPFL4rD6CUwOmWn5FMWVQT+F/KYiY9YfdATy0K5u
+TDQ23EPk2IYwQD2wBemb/BjLJ0VoKZp3A8Ofe9Uz+OLSYCS4VkOD2F+qwwNdf2QxriEMhs68FbO
1DdqFol3mUdnCtX73ilv0J/hOsRNF7SSx5qHWkt5I9NBGfWhgb8dHzuN9z7dvq9/zsTOOVfgzyjR
XqFBji7FAkOpIi2mmyRghwsPvE+4Gcg+TiQzCqoWUqMHRp/6kT64UdZV39JMNkg2at97teVBRG1+
PwyKaQZKOl/xA5ugD6RMxwx3FP+Ya4GUYgNiDB6VH08KkyaUQZEm2oxA0UjGdTHWhyk2TiCq8i4b
92ZgXh2G/oxVRq6VUl1hTQa2PRd2bj3l+Y0p3evFt2GqSJjzOG+3S1QreUwiACjfuS8UEU97j2Kz
0BGR/ByefwbXiotMx6NpwOUT8j4kE/5TaWiDUIIxZzoAw0yFRIlO2o67MrGp8quTMWZcB1EfdlGN
NOO6dwEC4Rsu4tx7c/Mv2iC8e2OM2NDKvpFbFIA6R7jOYiIcO8eKYGp0ut/6Mb40P5rFxR6mwx+l
53xRFrW+1IO4r4DS4PfVrzm8lhYAa+ucoLP9zvn4nDpj04bViWZZ0Nf2ftiPv6lL1HzkweD25sFm
bT8MVrKY6BIBFn8JchxIu0evocDG0ovoCs/5oXyftk739YuEd776s3HLfXuTXyN3eL2spdtRYPUb
mMdJJuJl19D+qobtl/yq94ejds4xQC87sWM5/86JgTIDWBQIcqzLDBHhhqHS0WKRv0X6dYkd2uBf
QFKAQOJDBvNZ2xJg3imtDMtCeUSY9ZWm8iw5cTifbtsWPuQwn06LmzqdNXy61lUPWQxYGzBnFqT/
ZuBlQdeV2uv5OJ9yfEju44L+7S+JCUYmseqBiYovnPB6JHVCQ4tCIFWIMDBVHJfBOlmzMZBhWg6l
Ej9X43jEmNWNkOcv6oSeQ24YTjdnnBrYplV+/BK2MKAMeYqRReoRJKDTjl7eJefCUngfm3Ngi7FL
WQO7kJqniEvI771wF2VAT0cVAlvgnuoVlc1vY2/nY6ujMYqkK0ZXhzES4eC8eKq77AZSvaPPVBQg
gFxWp3fV/3qlCtCbDYWCiDEBQ0J6JGkJTGN4Ed+u010Lni+slQtEvqmw0oKUzNY6Z+6AGkDkU0Io
fR2vBL59mR+/gQkmA2Y7+gQ1QL/oBi8s50NYFW6zKLvLZ932OkDe/89ZmTAymIZRVSXy6u6lrW39
qT/nZ/HXAg6OjERHYD++ljxHRy/rwudlo4ccl5XYoTMGa8UiFmqAGnbcgZZEU8MgJ9hW4pxxW6AB
BHUDQzJfmNtjK5LVqoR7yCwyeZhDUl6HneooDVHeEFB83pwR/WZfD/ghj0lx4rSWghRcNn7fYTVI
e7WG2Z6W02IdlToCsxhKx4Cc4Bxys8ihi4AW0gHV9IUpfdHqpUClHdkHKZ+wWQccmtBFQHM7F52/
73+xXLiVdEtg2cQAjYSZjPf5gVXmmGdytAxBS9vT2nLTZ6TUUdJ9X/s9JPKh7e18wLgcraFx96K2
nNBaNmMeoVZIVg+6FKzzVHvtRNEn6FRZ/AucrU5mc13Clgqt5TFm0vfoHZu0W91hv9oqifokvjU3
MRhaksA2AOmBqQyS3IrO+1T1rgr/gkdns6Sz+hHsm8pQCqUHghuuWLZGO8/nl0ZYHD3Sn4VGdydL
vcdFPVdVdTNOls3Rr60awFo44/abVgUXCDJo3LZB2qvCG3aKbx34tFpbirwWRK9ipVYDmM9qU8R+
QNSNpJ9eRF5muS1AB6+hZALOwKSudyVARDdKsMB84wvjc4ZngDqNHGPccgCSDEYT1A6wIPilo5gZ
bav3yHsCkGunEQg0UUqO/NKaSGFlTmfmdl9zke82dRRXbymUJRKjFZ/PlWphLZsDMpEcBMqmMDpt
85rnhVOA1RsYRTmZB2jn8GIOTi/z4ghPOHNrUS/kqlLi1uRbtSF0wTaARUaUqCtxBYf3ptuMW9Lq
sNRBrC5x6oFaVIw4LO1J08K5kICfdLKbHwlaIZkfcml+6OdjvbpE9wqwT2ICeptxAbpQ1W06wQBo
EWxBNTPC8g+wriYf/u3hsrVtutYPWWwql2QqZnAqVGiMNHOsKiXiclLm66J6vCxnK8tAS9jUkbjC
k7OZToifkDQa3Gg6YOk+myNbmIGhO1Q8qIz/cl8fkhiHHVlhL5cS9IOiaguYBI5vm91POglTe9Et
r+Msbdr46mDMZckVkJC0EpA2GaBB3ah18C72aIu9wW5d42R3lDaG107hCGUTm0KQTcDnzsiFYzQZ
kkF7qYKBZ+acK9MZK9esolhUBctnk9wQSfk+L0eJtwuxWUBf6YXOWvOIQccW2M2otgLZbSd0pPRD
n44IaNhSxFKJCy4GNKawQWSnyDaAI+pPv3OuzW2G+Y9r1Bkr77C03y8lDtu6gT/60jFwxBsDDIAS
Bg/FI7D9L9vDtt39o6U6veGVV5FUvVCNekBDfNoVmMAsXoz0EAu8dII+IL64Eo3u2lkg9f2yu1/l
c7gMdQDnVce7dFAPZSA8yEFzJYT4hj2Ihi8fa1MxV/IY4wsxsdqWCdb7QusmHc7JqJLLArbtbSWB
sbdyLFMh1AS6QEgnqRPsz8I9Bk6xWw504TkOuM+0y4fSvvSZsCsctTo8Slv8rPqOiPPd5UNtWhoI
oLBzJGsyfORnZVisslqWTEz9IH4uhorEClpBXJg4akpfdGElharkSuVUdcGaRoVcIW2wMQcEIfBs
n/VT8qR6uTe+CtwCLL3sLwLBHYEmhgyQWHbXOcZ4oCoHKqrXoOhYnBEEn9NJAe3kYIPNBbDc1u3s
5A5iNse4Nl/xlM37P5IZNdQ0LW7jFJI7JwYGPlZNkSU8TAdwQg62vOMGgc1Pu5LHKGVdxPmUBVns
z4f6h+Etu/EbXYDU7Pqe3zPaVMcPYeyq8xRNIAApAZijYtdQ1pH4JJxpDJ4ExvMPQ2LqvZaj6hoJ
9mg+GtXrZYXfrM2vLkilH3Sli2JhNioK9HjlDIVdLXFvm1kUuWGtRp4aJmecsSNCltlTDZTRWEpJ
EZtHIQxfrCV9WIIAfB1LInL0ZtMpG4CQATngBudIv3R6r5vAa2wFt1LEV3X0w1m504KCI2g7SVlJ
YmwxGqqgzHUMfqs+7cINz7JAgl/KGT0l1CWwzNAI+8uffLPFi8lgUIXh3b7BhTHVkpGbAPBCi9dP
Udnq7ucnyQkP8SMWHRHnKPSA8IYpsBHc5LgLB20Z49flX7E16o+H0MevoKq3uni5SkAVGKOjZQDh
ub5Cbgu63c5tMO2j3mBl92fhzjsAIED2/1My42QjpeiW2sL56Q7TqJMJTM3o7ganWrFBUoscY3ye
fPrtue5I2XKEq0Mzt11nllpNI8CROqzi1MAnwrS0eqPcFneZm95nNq9UvGm/K3lMWTGz9CKLMxxV
QIOhiXTSjQ+cr7nl22Va5gIfNl5H7JjnOGDKochoYwbEoNN+Oc7fil2FyWAKioPtuusA3LLgOePO
bm369rVkxnW0WSDUZgcNQoXWASEd2LBdigCtuF2Ky+OhaW92bNby6OWuNFZsNJQJqMaqPogIMrI4
eOhe134ObN7Kxb75PgTq1JXszDvl23hQsB3ErdFyD82YTTrVStDLgJ+jDLoUvB+YrjcUvF/f8QMM
jVZs3F6fmLEUc8JCtrbgboFF/I6boPiCz9/q3QwCazmMWYh4JlqxDrN4eWoz0jwou8QJfv2egCWt
/Bge/wIrh6e1jGHkVdEMYgTDmAFQZp6lm/nQ/kAlEWMQlmuGGOLHCrMjnv7isFs+YH1YNiURTTFC
657ieA5O8au9jbFiE5/esZ2x4YhtVI6FUju4dItsTpJ38MImatEU86XH5q1IwjOIzb3SA05kWDk8
QswtpCxrdUS2lmDoZVsE9E0z2rVpAyPcSWpXB3eAS+FKl5Q0fuHXx+z8r4vEa+lM0iK1GEkfQ9wt
7WrqaPeXMJIYg3/fngUf7AFAueE6do6lsIOkPabN5Sia/lRq6OJajBSGyNgrltzuObwtgcuO4KIh
nKqVG0g/hsS9fM0cjWYhC7IO5NPpjCGHxNwLzVkVD4L+fVTuOuW8xIfLsngGy86TamGYSpMIVzhK
IOBtrN2sYU2j6yLSjMZLVgEarRuPIFc/W3lZE2nJ9qE+7cOxOAWWG9e8NGpzAnB954ynMvRkWDoa
WPGkaUIfjJUCMZ/iWwypNbh5HWN/QAAegFCF4YjMFY/85gRPBRgn1kwmSLISwG9R+Ep8AF/zKdgf
74lB/8wFa2aX6a1EULFsoQKPXm1J1Q7/w9qXLEeOA0t+Ec1AgiTIK7fcU7tK0oVWVarmvu/8+udQ
zbSyKHaiX89c+lBtpkgQgUAgwsP9RssegkR1VfZLsMlr1cfLb7oIVLoJnc8oh0eZD3zep7DZGZee
PewyT9S+Wu1/XtpaxKihGJKRZHAojvIL8PnarbILdtp5+hU9dV7yyHOJEN264QAWEO3WFLHeXf+s
dPm0r8HsR+oJUTlhjgqUqNO/Q1gFCVrsGI9VALVDq5wtTJH5jmhHV98An4unS2XFMGWBHhEErG4P
cvqdvPVBhtRhNEZxOJJAVAr6KuVEUV74O2WjS0L1kZjlZMSB78kP9bE5Q89336PkFnvgLb4hgJ1o
m/Q7n/kdhCzMq1UbRVag1qlxJb5lJ0Qv+nwo4wB1qH30rP9W8yicnwlGu4iTgZA0+yFwY370vxyY
C4uLcxmXGGrtU6zWP9VHLk7HSQRUB4xnvT26AbzKvxfeByKji/zCTLrGh5oMctMnEyTIz8TVjs2T
7yjvOqYwe6zVOAxEqOEg/LyLMysnM21MKuEWwAzPS3/ksBT+sAp2ChrRbuH8iwnQ1fzi4gMvzm7b
yFoZj4hII+hSqDMfRiux42fovm7SUyZA9a+9aC78Z5lapKWZqHmO/JfFnVUb4FgiwUbgMauB73NB
S7gJ2s6Znmu4TILzeOw2/q63s5204VgeEQ0L94MrzrnMG4Z2ZjRsDeQqBfiNA03bRQCvy0z3pip6
Lln4cH1tAr9cZgk5zePWlADRr8hNSe7H4UmOf143sf5Ouvh8iydK0/Rl0ct+BFgA71qFdvdEAaRD
XeGHZBcvwwu4hzmhwFOqQ8lEuWe7cK+JwMCiPeQf4uKxBkou0G4l8JPIsLN7ToqrvdV/8SpjKSTn
Ww/gFytehJgB48gVYBL89uJqfBEE+NCmR+KFJzBBcdoV3Zeic77MAlQyY20jMuzWGT6wzphtqQ+c
91ezI4xYugAkFIKsT7ixi+DCqNH5TYCgVjvK4HS6lTsBJmqKlx6CZ4liVcf4m7wv7/lcWHEAJRRY
MUyn9q77l8iFF+FGb4NIa0ekCqWEC1l7S0rTUpiorHE9zqjLfCAqVNOPSwS1wTahcqQ8cck6Xh7L
dYCvpi2uZdE7bTUF+duLAKj502X92SeJX/MM/iiZyEBCDK9AJ8PVLZTI92yD+xG6EqIS0SrE4zOi
qstsoGGhlvk+oh3PW7tTC5LqCZgSQOp21zdu/dVwsUD65wLLoRh1OuByah1lH2xzL/sV/cp/dAgI
9Vk9RA5I5ksRMGK9YnJhdRGOpDGpg7rFgOTvMTDZGsH7EIFqEiodTiggjhOEAlA//LnGCHP54zii
AdC4YLubgMbilRMOFcpUt69/5mAHFU7LiJx1EX/iHBJpw4yoXrTPc/iqt63AN9ffVxcfcZnPVH0b
diaOg3oKnj+Y8h3fUXfBdx0azjFmksBH3QIMhflujA9i3uL9uu98UEj+80WpkkXs6atAHns+AMED
Xr8rzo2VOqGX3+ivmju90H10m2+DU3+I7OCx2Pk4pN1Wd+mOPcyv5oP0aO7U++u/SehZi0gUVY08
zR0uOvVucnmmNW55BTLbGZguFokGiKx9nOOLGy0ooq6OAYPfDJMbbauT5E43xk2xm5zCEwu+XY+y
6gdU/sJaBU1LWY0QjPogt3pAClIf9QyjFjiW6Lx8rPrCTuxPQDVxxRSyCTEP53FFDWM3bz5ospFx
Ccthgij78YMuDKp+OAcTQRDSgJgrokdwiVh1ST0ZylwC/xAcy49L/MKUlHaKZPIqCX0I7nmPujr1
1lSCpv53BlT+EmGU/uGcQpwE8Bpd/0IUr6kkNasRmYhm6ZvpGRWCB/UZRWJwkrBTF1n1Of8Bpiw7
3cZuJduRCEO8ynqjyJ8/YBFttR7ZrCxHPgTI/Y2EMyo72oGTCHHyInLM9/Fe/KJdd9ZPo4ugCyE0
yKQoiE4lvU+T13b80Um5YDfXN/PTxiLGghAyxHgrjl9PzmU0WGUpCSz8Q371aWIRZOVQn9pSwuYR
FKUVN70p9kA0NGDV5ACYaDdglC29A4Z4egSvjmu8lU+iO1r0JRdhVq4w4SMFYPPRs7/CeHAgzeTm
9D+14C69ZBE5qQreUIlipY07I5n8YLvkRQ+qOJkbolQqYWQYVO8YfhQdkX+Io39/5SVkaibVlI8a
AkCkeVwuo+cUZ4VVRBaviId7EURrvRoOVjHFUDWVqksUXw018sHgGj7mg/E0e9GWfct3XD3741g8
sswddslDD0yf8DSuvoI+TX95LU9+nQ8TnNY/EXxk2Qrc+mCeGvD+UdGLa9V1Lmwt0ldZTopeqfhT
1po5zD7nvRQbbEiP6s+Px7Onu4IAK1qe8meypXezwtIYJuWfHBCGwk5uoTD63NyWSIUEx3M9fb1Y
4DJ9ZSNtoRjAnwQ8BWlsvGp1QMMm5MvjU45q2STM7Na99cLoIp72EmbeIn4gqxoRvXxHQfJGsidq
1QzRgGzrXvBRV+OcgvogwVOAfFGtIN1YqUziD5/km1+/5e3T9U0T/f1FHMWI5/9pHYQNRnMHSKmP
d9ctrOcUF0tYxFEj6StlAncnNmr24lt2GA85kOO9a+5bTAaIoAyiFS1i5gC44NSHIHobjdZuTc3u
4+frK+Lh8Evyi3opyP9Bz2AsX4ZIM8eh4ppjvINXbX6LDJDtfwuNF3YW5ymSYqljDB/u/1tz+cLY
4jj5CijFI4ahLoiVcjCY23nDUdmKSiWrYenCzOIA+VI+tRrP99LyNUtux+G7pApQUuuH9MIG/w0X
iV4dDkFOOq7StuclZh2RnQ/Egq3Rid9EDwHRghYHaNRBTJCQAo+9qqucLp5jx2Tl26wzQb1n1a8v
VrU4RkmrzkpvIpUbyAz9Aojlkvvrfi2ysDg5TSdnkA3A3lC8/KXh2JSv1w0Id2aRaMSjXicELOWg
g55/w3w4Yh+DZhzm8y9GpAUrWj7S1C4J6snAhctRzHQbvCm383lG6OH9q+lQ+bZokFjgDsuHGgY7
Il02cUFMDSDTdWORTHKpIeqP8dN4JQR9fOgLF0+DIM8qE1tVIlU6Y4Q+AYu1FRwnKBsBSBk5RmYp
/4/navlWSxQ8JvQZ8ShohodW607UN56LODrXRR1jse0PlsnQb553QdmA2EcZ/tIh1Su4+EVfeBFB
AmaMWlOhtz+kCkhY1XSrd4Cu6vlG4Kzc3a9940UYmZJwzHsoU6GMzBU10XKF3HBlgcPzFJ14haXY
zVBMwKMYP+a/5YqajgxGNhVMES2OiqTGae636JMNw/daPxr0rlFPrbkFuvI+6O+hqyLj0XOWZEFH
5x/O6N+GGR8Du3Ctps4Lqtc4M/GR3fzm0MQD4G10M+df0LKuO/KntUWamjY1NNw4gCrdpbfDfeRy
FDJkWNDgwdSGa75f39R15/k0t7hSmZGlI+MBaA7Y7UBkO4tTRyWi4ykys7hMgzaO+jZDDqJZ0ffB
haLZXeJqQE9iDNQOt8YWAtnOrNnXF/cRXL567OfqFkcjLmkYayaqROzmo75hh165pYDfT+LOsWiJ
i9NRtwWejT2WqG7KHQTOFGhNZLb0bAA/zikvAtmaUC4SHMrVuRTl81iwxXVbyWqd6Y0OYMAzsUew
342H6SbCHaLYOXjTcM2raKzGW36dgHZfQS30KfDa2Opm4eS/6BMsbuSiCyBDriJATDKKvLAYvGTJ
i2BP16PQ554uLmWfFXUtpxmHMg1uco9BNy87KW6CjhZHJaD/wWl9NaAbhesThoJFDDK6LG6ogQ4T
lDc6m7jQhfKq2NEfzE3m9Ypwd9ev67/XaixCT0GzYOw0pDiFD51DDSMIuehkikws4o2Z4IKGljAC
wE8e1OdH3pBXKCBJ7bMO6hmgAET4O+4GV06lsYg5dRGXvjHxtGo6Q8ze8/vCybqXcn7N6lAQAlZd
UgfPNWTydIydLlxS8fOxynsE78hAQUN676c38p8S0QsbC4+sw5yGaQwbBVgaS+gaFpEoT1zdpQsT
C8fLp4oUeYwsCvHzt/rKBvi9HqXaj5YGJ+9MRfU+Hjm+bNOnzeX4RtyovqZNsNl1ke0Pe9ZBTmPK
LC0sBJskr3qErpsmMNoYhmGL62EMzbnveCpvjBafXlXcecf9sLcGb97E5xlTOPxpLEoq1nFdF4YX
FwRRooQaHK7xW0onu5MCkPE5Y2BVbz3kBpIKEgr8hppNl19RLDpLr/+txXnxKxZXB8kzVkFj6XeL
kxfBEM3B7Bzuw40gePKj9WVPMWVHFag7En0pCMjqTB6DFhlr41IPjAvg6NvqIdwIgryuqYqHktdK
YJRRDdh7QiFYuQgvRTNn5cjBvdO+3cmYmQQ3AjhR0r2Ygmm1rnJpaxFXIE9Eh2bCFDtBWf9FRYLK
r/voOIaAtrY2LgXn+udcCy4glzAhPcgYClKLU5n5mUHKWUeJgBQnU09to6GODI6p62ZWmxYXdpak
h1E/s6EpkFTHqMtSx/zBfsQ3yabHdUec4UFvreRhsETlFsHqtMXWlbGhyWMH8py+qPdl3z8GZbkF
V5nIJ9di2+XqFttWjZIRpQTKFq1TH/PCiu5577QklnzOn6dj8PNfFNlFa1sEHAi0ZJNhYufIXa5Y
HICTgbMxgFzLNtj17uyi0POL7gT7uBbmLle6iDZQd5DqlJMghLveCe4TkAcjzMnfotN0oz8AYZ9a
xja9k15FOhaiT8w/x8UTJg0YScuWn0Idl7wEMZhCNCe8CvmBGB3E4jjnk/oR4y9sgBuwUg1OSFT9
lZ1VO3eqTYKp6GAz/zXsYldMErl2P10aXFy7DY3zGswY8JtC2+ndm9l3dhT+bE0Rmdbq17tY2eKY
+7qcyLkPQw1UI6riuwFWcIFnrPoj4KZ42kKGDCSbf27QVExGUY844VyJvT1Oe86xKW/pvf5A981u
PpVCSp7Vvg9262+bi5fDbOQx5E2wLN4vQHDeQqbczT3ey5sQohMvcCQIz0eeEH26dgtdWubn5MJV
jLbvGplHFk733NwnALz2YKdHg6vdDN9ElN3r2/e5zoWfZGapZ2mNdRbyWx3fNVMj2j3RehYOMgxD
r9cqdxDX/Nk+clUaAHhO6BA+iysEqy++i6+3bJoNSleFbY6vVzvUC0FqVHyPUAAFuDWFKo8E5lmN
82TrL5UJcT6Q5W2bQ9TaBRFrd63e7p8utESimmpi0mTEwgnGpjEu+CTZPyfP8OI70TuXf8Jl4nK5
aL4FFy4zh37KTAmLnvYc89pvO688q1uRGYGvLPGnmVyaUVn2iNATvqF8ktMfgpPOb5ZrC+G/4GIh
zaxHWpnhpGtWfcTz1R23Lc+/wBDz70q+q5fOxR4tQkugSL5G+B71XrvrDWuO3AYppuHIJUiaNDt2
67vkppKtYUup6GSIVruIMZE09GmVYNt6j6QYYw32rSXftZizajHo1H0TDpOJPHIRWgjvPqDBBn7F
0A444eh9i0Ogv3BSM+FgBI8c1/ZyEVlCSDpjJBzGBlv2gsyqAIXotyWI2xrPsDjGa/oGVCSIA0SZ
5/rd93dMMxcRB3IHVRgEnAY7nt1AqcBjXmzLONzPzHSue+x1/wFW5U+HBVIlKQZ+8gIfDC5pb1Vx
ZNdTZyvMt0xfxBmrsS9HXcFIOwjbGB4N4Er/GA+5OCFplkS9PslQ2jYIuPCBKXONieVHdRzDh8is
wclfpbHF0qqz0oa4QQByp7KjgwOVZdmB8tIJc/cuVH0rjMqUt6EEgttZ0nTLN+S9P0mYAvNLoNlH
kIMnTXsHlKTbgk+w6TQXz5VtOBTOICeGpehxbPUte5cl6uBX2+nYjCC9kFMn55X9Um58dNlxqNra
xPi/PgJSGQ/5d5WpdN/RorHUgf2qezCo9p38XZbnHBNoyU2a+J4eZI5MyuBuqkD/ObAisJUheG/i
/N6UcqjdmUlmzXF4a0TN3uyoN/jN7KIQ9Bx0cWHJDQbwpYKclCK7iRrAccwIefNIHuPegNaL397J
fnGutfKnqhlgcJ0TzYrLIbFUqJjlyXAnG6pHjaq1szTcxIm8L/r2UVMlZoMmTN/6YT16Rteamyby
R6uuqVNJMVRDmrumlUB1o82tPYTavpKnfVQrOf7w9Cr7bLBriARYbaBudUnagbmps0JNJhYmaHtL
h9gDcG3pLyWMS7vNMtNOfPkdrQUo2vVTuZ9L07SGqCXQTp7MszTp5W6Y+n4PvuLkoYzSwQukNLel
HILkxQCdeZoqm27K3TGRJ69stGynau0vfcqHbZ4QoOi6KrGLOaygvG0kN5LMRk+bq18KHqZuk5K7
cCz3Stk+mkX+3DN29KMCx3aa4htZ7UAzpWm3UiRvu2bcBKHvhB2koKcYyvN5Ty2aTMMh70HJO0UY
m+/AQw8X3hi1L7+Mdcy8yJipkygjs/TOgNTXTMZjMxH5FINEYhdF2nQYJRmFBwwINjuDdL7dxc28
j6qid+W6/x4Mdey24L52wrhLHF1JiFvltXyrjqkCsdrRyZVsE6bdwS+1tzGXHkgDwXZ5eh/6/qk2
ZI/l5qGs8f+n9q/OzB5V4u9DMp5rMp9SEp6bItgQqv0cU+220wNia3L1niYtzny4J0m30aA6iIM/
34bMv40hBRFJI+jtg/xcxZD/TUGKHQ30tWFSBYZsc7T7GVB0UkISMiaFI3UmcwIzHl1dVw3b7ANk
CdocW3PiHzSazu6Uy7dJyEBG4pfHIVZQv04eqqiRLKaZhZ3G47kpMzcKMy+j/aYqi82cZds2DjbN
2DlTIt/Fmf7KlOxmpLVd6MZJL7MQzEHN+wSxbG+a/NuM6iezY5nt55Bgb+TtZKBcrBL6zQ/w4izG
XVyV20EZvBrK18B6a8FmTPR7ufBDb8ri77XUugVn6h6TUtuMcrOvYu0JROuto8/V7SSDhFDXakgS
xnW1K9uicxX05+6Z1IU4S0lgFRVOdGTqmzo2ZLtuGKYFp4ie9CrHWKhi3KVVEx5aNbYhJT3YXdKp
mCIg+TOVUc4vZsTbSU6+A/3fuWYRRg8ZskGIV2WVvjFVDM5ZTW3ObmLmxW1IB2qVccs2EsSiFTPZ
Zb30vYTUh6VF6gZ/4sFItadcC1/7JHjT5g5JAG33jX4XmOehSmSLkPG2DDVqmdF4CCXN6yfdeFBL
hR7CsC0cX5JeSND2T4nkhxZoxSsLv6qy8qn4SevsHhxFlU2GbNfnIbGNvj2D0xlBXLqnQTZbJI4S
l5CcuVU/AEpItRarVRU43kBANK3O1abpQ8WatbKxc62gG7UqX4Imx61O4nZb5RQ0ZpXhzVN5kDPM
MI/hXRCNL1Oq3swx/VUp1dugqzvi08iLzAgHOf6u6IXdM38zZlHzQHoGWqYh/UXMLLXkIPiLDajj
doPxIOPw47r4VtfpGSnUC16CHqj0b9BoPuBZMVvoDP4ctWCvynlrqymSuRmFu0Hd0S4CUNCMbykz
ZVxVk7ItgiawEoy6WxCbfg9axCrmgwtRZnezwUBF6FP0UhPTm8fikfNGWFQrwKSr9nt4PFYZ+rHV
MHJMQpPZPqiydGYa+Jdgzuym87vbmaC93kpF981Py+ll1hVpU7HYuA/ysj7KPsm/JblSeyxLJpsN
deWM2kBckMkwS6p61F7mrZJX36p5sOZKcpPRdCetoTakHGOHRuWbGVWVPSjq9zoPFZcU1Q/AZE5z
7WOOOchid5blOzOrmTVPUu7qRj3YCUUzAe6Px2Qi2RLI+lmubilDi3qO2k1XZu+0Yu5sjBhezeVT
ObX3Kr71IBeqlcuYE/RrE3PqXeEZDVq8mJTMLVYVbqRpqVVNxm2oDq96Vd9PPTm0lbmrZ5DblVKH
eRgdU99T5MLDY28GqYol18FWnfXA0jUd3QbtrLJp9EofO48Yqe+QknT7pjL3OKuHRm2+4dYEB3BW
2zTXix2V+8dQle4ng23MOTtIpJJvIqYdDTI6zNfcsRgPQ6Yd9WR0glRymzm9pWa/YZUWWVnJvFY2
78sI+n2puUVeXltZ1bpK5G+VhNoQDUZ6ru568MqUSNxt09drKBBgnoCwY8Lk+RBI+kuet7U3+9pf
sQFOj17ZmFJ7FwdRutEM1XBiMo3oy4fzAXdL7yrZXLklASRQmt/YVB47NTiWsfk64CZAnI5uGhJi
eFlXzlKOBCOst2Y57kEFY1iVAqrccr7zpWjcJMogoQZoAFXY57dKiWQAmtSYIyvlh0pPnS7yHyA/
E+39CHyCXV2/Kn7iqIYeOvFs2kNALLOrNacjyWg3quaU6oQpYj3yiro37GAE60Bh1FYaBXcmQWAP
C7P1iJrfGhLDG6kZX2kxPqK4XVpVH9jNQN41LfsOSwJBsS/VGJ6BmgR1XYDUgVJf5PVFok1pheTb
a4dvZbOh9IU0365n1V9b07BhAC7HMHiHwZUllVrf+qEZQUXSC3X9hzHMv5o83tVSTB3qB3tU2BBE
s+49D4LHLDYfqcIEgNivWPyPX2CAoIuB7/4Lai8dskFlka5jzJpigPyZT5PjVr3X7s2z/648cOXo
4rWCmDnvfAh5jr48nhbmFy/6wc+y2cg03RtwTZuQJ82qR2N41KQjapV27ovGHb487Rf2liVfqD/N
XSjLnsJKy5C/ydS7vqVrXmOoJoVAjsIfLos3GRrTjWrUiuz586NpyFstCNwhFY06rVrRFPB+aSbI
2NnigcvzZCVCxdOb8/SmLjHxUprMRc5SuteXs/q9LgwtDgFo4JvA131QCSEJm5k3mbXgZfm1ZMy3
5MLE8osVOiqQRax4c2ciDQOlGvic91INcfsycQ0qTZaSEy+KpVeEfRtHqXeGJv1udv2plKXt9QV/
eVP/+WuWzXYEg5lhqkj2oIiV54Zb1AjMlZXVoifu18rrwtKisxLiZZVIA3d9O5FcoqCkld1x/vWp
cijmKPVDEGNatTwPN/+l+rqwvjh4fcLMVOpLzUuP+eMcWh81w794vaK8i99EFTXRV10cOzQ29aia
Z83Tu8H1S2T80AiKrZAKAuqqu6LFT3EEORvxF1+qGqgDTJqnhg8JlBL/9zA7/tk+DSybcF3F0kJP
ELAT340Ao51OJH+57oGrIfHCxMIv8lzWRpZJ0Pc1XjIpdLI83ybdnubSoYoek1FwA3yFsyyWtPAE
Ek7TqFRYEvQUtn6Aed7EDqMdpMuc8RzuqSowuBq7Lta38IUuReFgzlWElGzTIweflX1aiaSnv9bH
+aogaw7NDWrg8ua/4qJ+1DaFWRRGrngSU+1szt8NPFOTAMxgAfr6dSp5Y5BtizIHNT3tcjvMm3PR
gMplBNKbxttswNOuJ1tITZ0A03+Pqe7EbbVPpcSLA/oA5Y3NUPvt5vrmf3VgTN9QsN9CPssECoIf
pIuf3beD3nV5q3hVl9x2M0AQRiAI6V/P4p8mFnfH4IN8o6uBU0rUHjJ9XqY8DPGTHogwRV+qvtiB
iwreR+ZxsRTS690Y+BT5k4eZkAyA82Kj7FqXSeAz4eIHwrLvmmddZmwLz5qpimpPAU+e9sZGtYdT
aljpj+QESZRdvRnP6Vu6KYWj2/x7/VH/5eu8yBP5ll6skxEl0H0NeeKctztoZD/PjbFLw3xb57lF
Sq1y+4xCHymp7ysVKJZB2UqqgjnvULvr2myXd9POT7LXiZmDYKvXPgiEhiD4qBBMdi0JGBI11pVy
DBRPIRuqjm7ZNZaZxgIIvsjKIkdIQ5+FUYiUJ6iyPSYM7CAP3ympmKiP8PVwgBOaMKAsZMapHPkP
ufjSwWDmdaRgOReRKvC3nLsWbZM9GOOcPhJEq694EmzvpdHFiZzwWAm7HldXuuPoUVnC3ITuzEBz
1vt6tKatCAi0mpJfWlwc0CIiCR4GWOZE9nhEO/LjybD1N06CzLna5bvOYfZsnM1NvUcwEkSg1TeJ
KfPXiKyBfpUuTlFXSo1KSiZ7nCuTHqP9cMs2gf2vRv9Wd/TC1uLsGEbGQokiSisnfRP3NhdE5Oq3
0EjB2XHq/b9gAvrSHOIbemFz4UVjCwHxKYXN35TcQJjho3JCznAv+pbrWwl2dBXcFeDLXs5EERb3
fhBU3HnGo5o4MvBIkd0rDsqPjV0+8Jkv9WfYWHFtDxGqiiiGeeI1r96GILIlDJzdhk6XsPmxVjJD
CbGnXPQbv4ADhBOwSr2Gg8W/OKRb+ehz5UUOMLNGYXFK3fiUUrT/RXC71YTDhPgsyn6qTuUl+0QZ
911fZyHfADxgqj1HSJMHLnhcVE6+kUWkg+tH+MLg4ghHJKAouMIgn3cpY6+wM5s9cerXqbVRj9iB
xPz6NS40uTzDykj8usUH5+AG6qBjQgdLdybPx6clKDl31v8eUMEd+2KZizjcakldzh1s+r/0DXHl
LeiwDYcD7dgvMQLhaxoBaxSqUZjbgRLBEkSY+qXf0aBApjJvi+gvvzc2dZNZfSKi0ln/lheWFgmq
X+ZMMv1E8SgaAv9XWE1y08lOoAIYpf9CWG11caoGggKDKyV//KSLm0YpNP6lG4Rg+SaTcrspgTOP
X6eu8wSOsnp5XlhaRMBhypp47DLm+U/xY3wbHTB3jVfYq3/Ub8ZnNC8Jv2JE/imyuoiBrBhB6B3h
k87UrXdj3G2NaRYtjawkRihQ/P0R+Ue++IiQ4xqoPMMIv0i047yVz3Qvn8RsGeth9sLS4rQpOjV9
AJmYx8U+Jzc4TG/aYd7OB8nGAEL43e9AZlFh3oPt6Dtadolw7Hrt0YbOCiI8wutXhGtT4A1FR6wV
NU+XAjAPwDJQOOP9aAcqJ9gKLfAigZlN/iUGMK/eohfGFweEoA1JRy1hXha+9N07qAQF4UxkYJES
DOAO62iF1aE92kihPcSiOtO6Q35+v8UxGNssVmIVFtIB0Gc6WwFDK11NBAtZT24uPtXC8VHKVrVO
w8GOjwQkaDLqHuxMwYH6H2Z6eTjWFBU6onQFF9zhAWQyqVY8WRmPSV9YSuLfjiKi/NWt+bSyLEiM
chWguQorVQMSDBB+Byxyrseor5QfHyvR8JwGS/tXUGdOk7gONP5i1DUvDKWTYQBk5ueBZULUoJJH
gC7QqsJ/2DFkyg4tn209dJXVmIpVsAYP59oeGTtA4GVfjOAXprEbaNGJBdOum5vZvv6Dv34TjSKz
gNgXgXLAl7e/2g1KljHN9xJiN0l07MtJwKClfPXXP00sYpsWD2MypjlEVrrhCE3MgyTpD+NIHLyE
PCOoICcz3oXQNQU1wlGKh3OvTftZLe4HMj5CJ9jCc9CNgvo0+uSQU/+Q5tkxHY9ppdx3Q74Pe8SQ
LHq7/mFWrtI/f/YiUJIkzYwmUZONDCnm8iO7187dS4/RMD4eK5oCX0n1/rS3SEl6bU5V0ifJpvUM
pCSJK53n82hLG3UbeMJJ3K8Xzp+VjcXhZrlkpjrp+HO3uZtL/5CgmAPMINqckGIk0c+2VJ/NJHzD
SSxEkYUH2T/LAH8aXyw1KZKk1zMY5xNpv8m1oWq3ZRjYnISKWty9rhlb1DkNqCWEXY1OYkiaRzIH
57iLd5MGLIMmKkeuHCbwwUC0D2UEaPkuwZBxOtaJUWBdLd4vqSRZbZ4KhmvXTJgKegkU7zLkkot9
y1s9CCOzJ57UjIXVq/QcpnIm2CD96xXNk7ZPK4sjq2hpDESTQj0jaWqHtf6TouaORIdTAWyYF2eB
ZRwTyYm0bTqN30xdeS15N25owQUOWEP8IyyTCPrJyUMXjzslMG3WYGaIQSmxRmOXZJWNAWEn6QEk
qzWPolmmxsw2UeKHaC3AOuCUlwYjdtMQWIiWlPe0o6XVaclRp+G+RBfcZUP2S0tLancGfHaI5XAD
Rif1Z95mDNCb4q4CusQClXZkK01RW3PQYiopRIZoAHSmOTVT7owhOKZyDMFLebYUv9rJRe1o+eBG
ibHtY8WpWmbLKX4Ihv7coStPHNkVk7vrwWYlRP7xvZexhpIJeAJKPQkKaErjRCqawmMYCfZ1pX8E
gSS8sRUZBHCoci3q5akp9wkxRv664wR35YMhgdr3t7SHceCFxlk0FLcWR/+wyYPBRWqrzXWgDDNR
0LshNthOzCMXt4MyzOySFiDT1FYSwZXDP9fiyP9hcpGDzUWWtiGByd6Igadi6PgdiP5TU0qrrw3B
R13ZOxgzCHqLmO/Rl30UoAXmeqgUxUMHM62+hdlt4AsO/aoJqimUKQgtXwinDGVs8gBlGm8q2auW
tE5F1SMbC++6F67EFgx8/m1miZP39XHE9YvPNqeVk84RIBzfr1v4qMl/2ZkLEwsHNHyzNULISHp5
leVWQaHiFZTurA1bqaZW6zeHnprnPlCfw4w8yjUUTiMCoCcbKtdsEgkcEalDcmUTtf5O7qk7h8yZ
ZcNJ2BzYADfUtqICspnpsWz5QfStLWVBCXftotagI0VBqoAJNtAk/OnQZimBrraV2Ue9QrflbXbS
3NQycVEDZPl+/Yt9ZXNV8Cq8sLa4K0lBgUlMDGyKAmU8LaB2TollDIk79HSPCfK7QcNwYABBYT9A
3UZgnm/IcsN0lJAJ0RVdpUtB2FiX1ZLhG+Cq7p0PTq69utM2ilOfRONzq5ECoQkCqToOp77kVdPK
Cpli4jNPPYEqGyVcEMe5HebSj5zITboVMa2shYkLe0t/T1OQPA2hjqcw26K4YPcQ9YhpeWDQZKfp
IKiOrx3iS2sL15fkuALTyQAlw+GBFsTGO8ENVNHo48r7Hv7y+RHNRbjtmJr8D2nXtRs3sm2/iABz
eGXsqFYrWn4hJNlmzplff1e1cS2qxOnyzHkxBhhAu4u1U+2w1oTHFMYPdvo5uyGJJOYCreys3cin
5kDIMkJs5qKy4PwFDc+aC9EV9LJEFLsAIEJ5XqNR6lJGLQO24XuGm7rFrvDqPTAkQDSELqDPXJhd
PfBSJPlJi/jS6EMkST1EBrpV2jIYCPwd2esxLN8GgJxLcFYy39TO8R1WKFygsl83kTUtWson976Q
XwTakI/8qLqBVGA6PnjmpG/FYDxq2W6sWY+SlWQWb7SP70slZni8dupY4LCtHT8AWgWIucm53Shn
tFjAWl4+FqhCM5uFK+ngJ6mUx+MwPz1zTSMhbYg2JQ8MeBQDCBWuXSiORioCACg3bMkE0zark7V6
Yp30dxXM70h0Ti2XU45ZugAb0NGdHLWnsAjNvHot9WF7/R7JO4D2dKhg/hFE6ZEh1cDIMPBpSeUb
jK1Yu1ZdNLW962LW3MBSDKUuwdBJMxcrkjuH/e0czSdeko9GbfyHFGgphlKUKucScKnxOEFdukLs
hsOPHKPmSomvN5T/vohAir9/Ph2lH/WsDlOJZXJXEwNQuxvSfaaWT//bd6PiYDHg3dNk0AOlLOw8
BqhwgdwAI0f/mxjqtShnQyVFvKS6afutB+w0V1iSwWI3Wk0hPj7YVzB6DLcCO10mZjw4GGnGPme5
r2yCKdDtmXilxOn+s2Z/waHvYzAL4N0oX6QJdgpiXfWFuEWyPoqxQVZcva7iXwDoU3kc8sqHvEzr
7rGiYPNK910fFNZk39c1f/iE5Wekok3bjHrRRhr4yN7T7ffvKLb+BOWkqZ6SB6yvgbSA1W/+ChlK
SaSchByUXWAEOJp8RO3alTYGuIweDat1yNpauAO29mD2zLkJ1g1STkNv+KLFOwbwuYLkJJzs8F3Z
HMUqdbQytNV0+paQiWCjaHmzyNtj33KejsdqUVWMLOa6l5R5yq9weQMAHJ4DFkajmW0M7OvmV5nk
5qjuwN9oFdxDpr9cN8mVQjSuGfzJ2PKWwDVM05VXVaHmYOGF6SMHnV4TZKCDa+zKMzvUrUa6hSgq
e8K6F6cnYym7hr9LUKuV/IPUnjEsarZt40Qpy92se4KFQEqFQ25ofEOIZSRMg1O/gGZkC7TOGx8g
fJlusoLPWi3206ek9LcsZL3v+wjL6k8iOsqNx1nhm3LH37abTLFRT3GkHY9V0xbT1ea0D4DWXH6T
M7PYC1vGra5q0uLklE5jdEIPsMkDr5Ra/pl/Gm6mo4IRCqy3beV7DeEX+4R2dY8Fl9JjGfJKl/+z
TtF63CuDBCAwGfMxcm0iX/VAC/+j3pP5VSd2dRuVeGz9woeAwep5BJyAYoPr7oaVW30l7yUeZfEZ
qNiZDvrQZmUiA19d3Qm2sBcwmGNODiEq0+5kO9mWr8NB/jG42q730sdmE7wVb9fvYtVhG0AuQhcA
jzl6jKVAAU3H8DK8Wghuwa0eY3UNW43Xhay+ZAER8kcKpXuZHkZKquGT6xkmW/WwB3tfUmymbuJt
oQi9QSqPIhaMzASbY1ifVB+u/wCRfMovcXDxAyiNi8a0q6cCfmR0wZO8EX8GBFFPcUQnv5cf8U4C
rUdkZYfRwUjHTnyu7oNTAYqtAVTZGxaxyD+Y4sfnoDQw52Zx8gX8mtr2venmggRtY6mRE6xOBu19
BAwe/oBX2lF/Hk6G11qRqwKT89nYsgjk/kEJP34LpYRBl3dRrF68EGn1AXkbJKbaXlSBh+dvOptE
03iHRpSV3O6wYHOKjwKrz776/F/qB5XhNdnQVm0B39t+Kw/BpgFmQWIF2/CGkDyBvca+rg5fMbQu
lvdxaOKgFg83Th5yhQvhgPRjb/NPwF8pLAX0Lrf9rgEJeWom760XuSBeCkyJdVqi7LQuGqJqSDqg
OTWZHgmpJKU3ghTCAzQDlbi3I2DZMA64KkMijUgMngBfhrpVULFHYtrhVvODOoGKg7wWAYJmXDjB
lSfsJbExpVYaoHinLYRStxg0mJmdUqj1fIpupt0w2elWAzJL0hGI2fQ+s1qT/za+5k+aNzs1uKVg
ZJvrJ18z9OVvoG62CdqyHrFd6I7tmQNgs6xtxPlGSzQrwSTXdVkruwmfDkxvQdRaAeQwCWqLzbt8
yztAV/SUBmNTPTJsHXE8usXiuxUnGLlklsxIPvJFjT6+Nl3Qz2Q9nMrmosMXPoDNCJv5TepZe6zs
gaFPNAxhqFblJCi17hoRarfCE18y7u0rkSVMcnFxOpUNxaFqiIA0lEHtCHLh2+RSc2zM7jGzEuTY
HFhPBpe8WtiDIWsxcCmaHH7hDQY+7mOeGGRfngL5Rh/3zXx3XVVYtkE37wzYRQKeetkVsT+vFNlz
1jd7cITYnTYYdjkqjiGMuxjb9zaqBFg1iQpnkFFRGsBlI2fBcW6a26kdBhO85We1im4MbDEnyvAz
nY27XJdZHmTdkDQgLAkGUKpkKmLqaLFHflbJLiAgohvJ7UMTqt1vsOjjit8QuqDcmNID+TPwUa9/
rLX00EDD4/9FU+GRr7lQqiuYlezV2wz0sdhkBgoeE5JkpREOlfuQQznJFvDPSRTmiAJ6gP4jmIx7
I31WEv5+AiJt340Wn2C1WCsntC+Hx+uHXE3/l9Ipb8m3sjgWXAHojh2ZmJaeMYVl6ifJik1+bzww
pK0b8MdZKb8YR5PSgziNvF5VT3OrI0br+dvsIFgiGLw5O/UmVvmOIZKeuan0uYmVCCJD5ZdcHIfp
6fqZGGpCY+71QdboMndRk3bbACxRgZqwXd9q53RxUQpxxAv3IMZ8aXQN5JA3aAH4O31bOq1DnijA
gcdcLAuwZrW4sZRI+cKZ61C00eEspFMbmeovbROcAfulIWHtXGxWO2i063tumz1f/6KrBfWlYMoT
Ch2n6cGMo7Y2P5mk5wPQy+fIGbcop6NONe8E0kC4nw5AIPiLAWyGRSqU0wEf5WyIJA/s3f4w26Q4
Jt6ikSs8a3vhWbcruwRIl7oXjnA/04E1c83SKMrxTHwgKj2P5IHQJ0p7IMh6goPk17v+mVliKL+j
y+kUdzKuN90SKLnfYtjl5tUsd3mblIeRaj8u0uGS2os7jI8hQUH9r0FfHFtsyFAGW7GKHOv93rBh
PW7XhCNyYDdCR/UGCSh1SPR6gUww1KgEwmrabfY9ciLQmmpHwnMnIqkXfviWcctCbV1xOp/EUmcG
lZos9RE0CFjGVg8EFxYNBfndVNr1SQDlSMNA7IeJeINR93z9EEunVHWLeDewMqIVLVkKopNLYZr0
qVHxZu7K9Ngmd1NYuFFxDIbtJP4KMFEYlywM+JVE6JNIqk+J7lM8FhXuTOoru1FHuDhB2QQ8QEWu
W8Cah/skifKpnSQbqP+g9KEetff8FuFvnz0agYlhxNAmlKWho9/ksqneXRf8FcQY+O8LtaTTTL/F
qKnG4/rAlB5a/aGx5g2e/wAj0weTMLSS9Q5xX7hChcgYOoHLenGvBf5PP4FysqAQS7k6h5cZdkAb
coPdeB6tEq8F0khjxZK19/0naZRLBZpBFw8c8jjAfgBowv/OxeELig+JOw9SbUYdoGWAx/1Dl+SX
YTQ8VQLyfTH4d6HWW34X2ElVuXxW7oDhcpvmjTcBEMyUQ/9Bi9K9Vg7HskkZDpL5iShHHPhJEas6
+UQWpwPlkxQrZVsGHEyP1Wt5w0wFGW5Dp7yVYXBxkhTQ/Nou4ftzVyht/UW2AQfkKeiWvGlb1sIG
y74pTzVKKZLKAPYNdsWdsKk3JH3hmUdbs2lRNIAobVxKDtT9N2OglsIAhQ+l8LXXJtnEXMum0Er3
umWtPYbVpSDqzvJaHrm66GQX4zqncDs4gi1tYpePzXFjWGRupPVAdQhqYGY5h/xp2icvRVO3x6E1
UmkJzjiAbLE49wfCH+fbjRvfcEAWzezJTKt/j/kMV7KUSl1g3jRp2/vQGd24bzvOnXzOTQbm6gtx
hdcORwWcMgSGhTRAT1obAChWtvMx3xC+hpvENWz+X9P0fD6URDK0RbIrz3kE3ABIk485KnFAdff4
rXoiLpmd762l1stPKFEBp590pQ1FSMuBaXEefs12bpORlbEGGnLvoC7WMksZa8XoT0Kp2MOnXBBj
TwMWgfQLfM5uYpHtL3HPyvPWjwe0GckwyPwUPcDgY7Ctakk8HXbGKfdNsreZYeZykh3CGosLvOUY
Zrhq7guRVHDpx6nS9YY824G3NoAIA7hfAauCueqfQYL552CUU6k5AVl6AP/cu/lDiaoX0smdgfVX
8JhsmankqgUspFGepeX4QQQVLs50j5Y5avXAjLPDOzQKrL/Yu2R9QcqZGGqn9uWI1OR3gx7zRC6Q
etFaxpgfsNbskEnXtOq+FuejHIkwgK1pjmEFPZZBND604gBId9g/LTsGWBNLEuVLpmiIhkbHl8wk
MBd12LUcAU5lhw1Dzlo4/dAP8E9+9iJZWcyRnqGykuloDI83ncaqEZFb+OIV/3wzkV4Z5owSJM8j
oo3AaZ5foRU/ZOjCa/ELSj42Jizur4c31okop9FNSS1yQG13FfVnJdSYX91cF0Au+dqBqDd/FIii
nomIYUjETB1jiEMYuWLsNI1glTLUrmaN+q9HbAkjnsDQ0HjkxZ9vaUx6bDGJcE9RaoYPxQ3Ys0kv
JHA0tLvd4sADnZq7zU49tJ711F59H2LN4I9w6oMCTKTDfkZDUjzCpUMo133CsodFRIyXzaguEobp
PLFZY7WrGfFSMvWlA2ygKyk23NzwUFQAzyJd33vpOdqQvmsLhGlfwB4kQSTOPQDayQcZOUu3YXnq
tZIw9igIjQuwj9EHpoxRAjpkzWczIs+53FZnQM4OqpUKVvEoY7yOPAgIZ7q0Ddz0PGNJ5lx64p7V
i/wHJfjzK+iAH7VTwQcx7qH/FvxKnhQMGd/m7ryv9wIAB+HWq630NPRmgW4Yy7Ovu9oP2ZQC1tic
rmYSH0c5NMvuPh5eRfHuul39QxD+EEIpGnaY0qkXJtLr+82bnN8XaCmkcOjxZj6C7dBiSFz3sh8S
KQVLMGchN3lPVBvN7tTMT/0pAHxA+Wuwyagm1Eo2/wLYZaV6tlQoiYr9gx9i0iqBQpWd/Cvgo0MF
/m9LC4KNMit3DXDUkyTdC5Wyafv01/VDr71msMTJYz5VBcULjaHS5FrRhWRQRxBnV+nQRfeffe4u
aBST9x98gDeOrI2C9ZtdyKTipqpridgL8MnhtnPItHPfWJGlnhB23NxStvmR9XZft9mFSMpme6NQ
YiPG1V7YZSKbEC+VF9pxwA87mB6YTJIqF6dhX+3FXbfDg46xEbJWpFU/PrVEB1cxb1s98hEp0i0w
ZhOrdBt5L2wIOkeJGQY7uG+t4GGy+UP0Lr6FAIdjKPj1u5bo2OvzmVaW5HWORUJsSPknbJQ9YEbt
h+5jO2wyqtu+FM5aG6j2dSVbDcKyYQiABBQBNUwZFhCc51iuB5K+NOd0mjCmq8gNQ8h6cruQQplR
O+ZVDHRe0okkFXCCywzKDRBcW9pT6XEMAKhVZ7GQRqXSYMLQJanFmTBpfS/n0UtmDA1mcPi7POKY
86CsL0h+zeJ5V1V6wk0CPK56brcytr8OvweewrvsR+pgL8dgR3rWCamEmiuUJOJ0xFtAPGFTxRMw
oY8i322PskBnz6kpoUceuNHbf1AWTA0qGB6EvdBaqslx3fgxPmzZ6lZXYToz5M3rItbGE1UMN/+R
QcUWIZLGFMz1pIcXbZRn0qrW0DIo7gOb5XrWZmQ+yaKUX64iftZJuWHa8bvJyZx5o91Jx2IbX9IT
1lLyaqV0eTbKDEQ5yfRZwPdr3Y6Q3SAvlDRTeFPe5mf9tmhtkPQiSyI5yown7SZRjuABYXzg1Qxh
8YEp6+g1wBwjnpIZSelbveVHLB8EXvxEdh7IlK/yFzgR63FlIZQyEi4KQ6HnyMkxov27BcY55AFI
ALTkfbc3GD6A+a0pE6llPRsM/5IxjLZsqTukpAQXY8M/XioG2/5CP9KPOPKwT06sSsWqiS5OTEVS
zs9rSauQI2lKdvQJ4D0eUKMcA2Z8zN3rd7rqghayqBCacp1czCpsJtQyT1YNS+oerktgXSDN3K13
od6LNUQEg617nQbun85D68RrBJt/VwC6jJ436xsyVPXiKxauNVHTTAZQOJJZDTizoHs2phe04Bix
l3k2yuUg1OZNJOFsLSrzoG1J3fYtf1NqSyPOFFxsXe8mb4wPSnzLl8fpx51dfNPibEUIqtpw5HVX
O01YWsiAmhTsdCQcgjOhEcyu6LIEUs6nCiQgEOswwRpANeASsUGbDQ4/wi5JuLZYje/1mI83sAQY
HkUGAernuKjLZRv6Iv/7Ndqp5ojxQ+dCL+/UPDaVWcqyNu6kotH0RyB1jXVZVmNQCL+HCshSFcEX
ayztjXiaYgu4TZN/0/BvaTGbHeRvf7nNhWwqkkTxjMXSWfn9PiHUjxg9/U3CgzXWI+udu1qpQaUQ
NOQixh5pqGet7vi4QVvWbcPO1oXOauWjKKAr0Ku2NG4ZmrrqyT6k0aYvoKTRoRZLzlY9obyLakLq
+ja4KSxCixq54ab2WLFyvZixkEqpj6xMsQoQeBKmRruHVGFTnRtv3qv2iBg5nPh90P3Fk2/Vly7k
UlrUz7w0YaQfpwUmXs1/9wUmFBBLBKUsAC8rmyaEsuAhhx1+INEiCBce2QAEPNBewubhT5Z1sGRS
1j81SScasFJ3SnfK2Ji6OJnX9YShlJdln4VDC3Rd5DNgl7m8lFl5tTGU17G/QwvQHHTGOt7a4hBM
/Y8BXHrhC1miEvJSEsLU5e94plrE4BBYsetQIKXA/JVNgBDku+sHZKoklVJojaHokn8xhN9z3YUH
duIj8WrR1qgxvDRt5Bv5yHqeroVBEFIBmRNQ/QQL5bMnnbOpqtoa5j6WWMMfMHhcilbShNb1862m
TDqwN0VJIMgFEnU+HcQ6iaojDnJzqYJ7JZrMhFcfEpH/LvPDTp6CbSEkYOaug8bkRyzzZcWMyki2
0QEXV6RZAYpr7iYG8kYYSe99KNlpI2/ALLKp+cC7/mvXXszLH0vlV8MQx7HE4aPIHtkc+83r+xdR
Za0CtJRDfXyxmppWkKBqqd6Do8CYAa6iSfNbL6OXnytujef53O4jUWTV49dMdiGZJsCewRGbxzkC
dqqCx2Lk7CRUGDbLunI6SCuTDB7aCF9ROsk70Wk84yZ882+T83SMHHXb2KOjPNWvpAsVuPOtmG+u
3+Jq7rU8JOVuZdRK+/D3Naq/Aoy3u5wjm0ltR5lV36FMjnVbkAixzv0lGZJ4LAtgmP9CePqFfALD
sAWPrd7YG9975LP6zsBufQ2ovJ9ANIl2HF6dqmFOh8IWG2s8AhJr0+UYOWflnkRLP+UN1O+gjj9I
eheATS/xci59kQCnIwmNW6vyTVjVvRkMxUHKjW//9ptTQqn4U0agtZXTGbVLbGVEllaYpLmv4/Wp
p1bSm9ntpU7PyCO+eDFKKhWB2qkXlY5rYy/NTyDRE0C40wD+n3G2L8kKJYV63cZhMQNzFexE3GZ0
I6TyE7g6X/gXDNg09mADivFN0ZySM7GGcl0063zkly1iUuGDLkpIQHSZVw9B/KucTjFooq7L+OIS
qNNRHrqq0qIsJpxuGjK3GDxUuezrEr62cigRlF9NRF2WpQmFbYDJwNXb+Rac2NVe9kjhTq0IXYMD
z3fSzgZYNGvE29nBWtUjawKFdVTK78ZGlmUyKbB31Ws+I9Xka0a8Y9gendfiyRdjPTVOPH/szH7s
rZi/CSS0ifvODNLCHKeH69/2a73p87f98p6tskSfQPEKvtoRZgbuVRASml1EUha8SqY96yN+HQqk
JFL+ReAmPQVj1G+SZa6zuAyxMvMq2/CE19GbZ7KcB+gSVhvq0hi54tjo563WRWLXgCnSC556WwQd
N5gD+cTxBws8crzucE4Fc4xe4rvKBVwRFgLLx/xc2IKDCQRXvAuP+SO/lzcYa/2bxzDDWC9haWGs
XZfpdVPi55EJoHgwtcjsMO4Ofa5VU5swEY0uqY28h+UlvtY3qRuhHFQmB7wxx0PsxQd113kzmN9J
HSy9az2N4XG/NiIpWZRLCsDlkYN1iJD9TlhEbMzsO3cn3vqbfse7v6t9/oUQYeIZtsVUPMpTDSlY
ZuQMoskmtvAwQM09zLRY4nuKDUR9U960Vu4Fb9ctjOW9Ll9kca+CIsRjT6iwSWjDV70FzMkuuAHr
khM57SZNTfF2cAWnux8AZ294owdCO6xl/48/g3JenJykilTCecketl1Ep/JEyUxb0LFaCeDOUVYi
OynZPXix0Sx16ncFHIBOZmOxjZEms3Tg0vpafJFAFRuACOGL1LZx6irLODWvYPOzL+H+pL8XgINK
b1BKYPMTkzu+4gMuyedCNBgf81IDCyFIswkuB4hzRceXzDw0SU2mxn9bEmJHwFm8umM1qRkWfmk7
LoQ36SjEag5f26bfa/Uo8Uc1ZflzlgwqkQJ4NmgZe9Agj++Cy5kVZk4LS0VlWdl1D6g2bdg9i6+t
ys82fVnFX5xLASSyOvbwH6QuAlYNdaeXVrlVre4RPKK24Qxu+hrMrv4t3tSPGBKSGF6FEZhFyoGl
qGrz9QzWaS4FclpxlCrGwCQjhaOZaNJ5loGTDI31o9HRERamzJGEb77IOAjr9igXJfTI10rC1S0Y
pzm8CRTVVFikXiwZVDY1csYMnuHSx4P4NcHcQiM5Wne+7m3+IaQAzVBBF1cRFEoNhzLyE2nAB1ON
ZldKt2PkW/HQ2BPnFhm4lMr3tLkNoSYRX9nXZf+Dw/2QTbRloY55FYWzIeMjRr9GNymwB0deUY9p
jMLy7+pgF+PxKJryt/LXbBk7BZHVsFXn+u9Q17Xy43dQWhm0rZQkJX6H3+i2r3bHaeJMEHycirrc
55phqrP20DbCIw+82r5tXfDUeq2h7PhMd8tC3Rih7oDq9/tcVV6Et5eoTnsFQ2K6CnLC2LfFwT+0
BegNmtFK6lkxS7Xf5v3k+HG64aX2WEfZWygZVioCfIED709XeAUMMe75byDI8dqmAvXp4MU5xgrK
fB/q8BJ5d+oaeStmyV7u/FM0IrmW9L0qd2e+krE3H4TnIkW3ZQJgrIA6SpthyFA7g3rVUyPR04bW
w7r0Wz2Gt30gsYLHl+IHnA2I72RJ4VVNNegRlMqP6qGu5QhxrN2S7S3uGG6gRzZrx3zt+paCKDsZ
uDzkUD6MvX4CmjxB2zKzhGMhtq5l/ASqlQePD8pbdCEtFcTcT2tIyYH3PimdpWKeYtAe8+KkRxLo
yVmrU1/LG+QDCuBbFw2Mo/H0B2zbrIp6qUbG72F/H51Pgvteb7r33iGGkHsstKhVZyALuqAB/AGz
QzRVkdpMaiHFuDLtRKAn5o26bUGwAiX3mINua556KYvKL6VE6QeDj3y0lAYneJqs8oFU4qTv+VPn
gtkaq6OBPd9eN/U1lwr4Oh4UQQLwVeghBB8AnQqMOfImZd/zB184qBqjvryqjQsR1KupDepBMaYy
9kLuJGFdNEZx9/ohVvPj5Skonx2HOSB7Sj/yAKUseroXvxiusoltdWs8GqldHVRMz3fPxg+G3FUT
WByNHH3hr9Eg1iuwwhKL5lOTA8cuQEneST6KEasDICTgrBW8Ccoj8y3KujjKRYNJRRMiTGV7MoqJ
xX6MzOoOW0ioJuSvCberOiCoZTAJ1mzV6rN7+a0pNQ2SLAbbLFJBPAokwgZn9c/SXWuK34LLPCiT
5GT9dlFBB56aJIoSTTQkoBQuqXEbeQLmXpEbBvvSHd+kGzIjmf4SfsmH0jNuWcXEry1X4m0WYqmD
CgCwiEpAoABkv3GCjYRplhQLxmR4z7BZU1arRrIQRqVP/BTzcwVcY68AwXM0107KekatnwdND0Al
yCQIUUZSg1lkzgQYSWv3mOEgw8QEQcfwCjf3WHnt10FE8vUW0ijTmPNESvwJ3qz4FbyOgZM9cad6
G1rKpjjitYTunOAY5+gQzlYQmdxZcPgNy32Lq/YJvi7AA2NpDDPMn+1TmaQaUL4X+ywfQOi+GR9k
ALHWBw1NV1Iabw6KJXgArRDvfYxlxg5nF3ueN8lmZWqxx4XWfDx4LP8kl5ROIUI2RmPgKUtW9ZM7
9H9NaQ+yWHNyG7vaimaPeSFW+ehrqw13sZRKKVcyTWqZVqjNHStH3kn2jJVuLXogNSPETdy+MJhA
V8BxWSWEVW+xFE2lIqWgBlEc4cD5oT6IGAkzrAb46oIFuCY7Yh51zYyW4qgLh8nOZV4gecdOaWWW
QnhUuOxfg2x//pwqyfMWXj/TtJHrmgkvhNLyPQIFLd+2JmY9v8HXsycxGGdSqd59p4QCL486qa4R
GsHGaiZPKrBjR8gLARt8H0678JER2UhQ/lpt+KOoKhW0U2EypoDcW+Pg3qzO6/fvqlngHY5LYyXG
xPNcE0Z5JnBeS6VIKmvB0+z2DxU8E/HtoYrK4V8xjK6eDqkk8K2A4QKYzs83OBe9UvFdjokdV981
XrsvNKdxeVdyuG1ToFLJ+JprwVr6kEejeVdGnxjCnP42++IOnTktc5FwbQSvOZQSNnjN/o6NJLiq
OQuxlOaI3CBpeTpEXjAMN5XQPgTB+J+aKAsZlKJEld4JfFQiSpbZeytLkQnuumfG92PcF72nWIgN
VsirDgeprBnUcQQREVNIaLXdgV2SWWtbCxvL66Jil4SFPvjLPkLzife6AUs/hdsJ+V7HIzNXJYCa
Gu71E64riKaAdAzLaACk+KyQkt+AiQJ4sZ4uHOPx0ErnWGIUgtaV4UME5YkbbTbQ7koiLw2i7ZzO
lohd9eunYImgzCrP/LmafJhVOGJHvwHtV51LP67LWI8oxp9z0N63V9WsbFUIITwhmRM4/gMPzFXB
yh2yADwz5JHf/MU3LcRRNpTMiSp2oW9coLeFDfDMPQK9zcrOGJ+O9rda3/NtGVXo5/ZRt5l7X7eK
BBg21z/eavqxOAzlaOVUHbUUpEOoo2u9yevTvmiV1NLL3m1mw7oubD3h/Mi+aK+nYgqUr2u8FEDF
fcjt/N63x7vw9RXJ1a4d/ldp1EUpPp63HI8HkaKP950K0K+xq3k3BKWgXdZGYKfAAZ61ZLBUX4AZ
A41ewitezX9eP/baTSoCD1pUbKqrX8b6Wz6DswdDNLDPgLmvvyrj+bqAy8YbrZIKCHKw2CIq+pdZ
UKHi1LI3UAYhhYLmbgzN7qY4G27lcb2ZYrLFa3cEQNvfi4f0zO8bPM7s6gENSqdy66OxTbHPwGqP
rXmw5Y+i4oBYSkYJpLjYmyeskOXPDfp+vcI4+uqrYimFUmBdD/l5mnH01g57M0m24Yt2+r0YiarQ
e3g3HdRD/gQIKkvfTAcU7Zn5GHHF174+uf9F9jdNmDW8tPQ1UOxqSmrqZWPOw08UjzaRvLl+16tf
FU82sI4YBvnnszAD8NlGystYo/LBF8XX3aaLhaNSMapAq5U15UMO3b0vS6kNcg7pngwwk+ws7EPk
l/p9/0TSdN8pNuLd9YOtuvGlRMpcfWOqxCbTSCdNcAWwYei35RuW40wy/5oeedYy8ZrrQwkBwRWD
fzJIRj5/yUhtII30qLXyNM1vcvIMwlZLGV8Y51or8uKFjSeCQZiRadTLrk9DqQMJpjdYOsq80U4E
7TZAyZgrEat+RtY1WTFUHWMklGqMkyLVmOeHn4kG8H7p4tMgswrJq+oHzhZBMwQVRFLk/y90PcVs
dDCjAOrFHZB4jMDMU8Pqx2h7/aOt5Vsg//ojhnoVY0LLbxqEP3BGA/lvBHzvWIi3aTIqZjMouSkJ
6anKJNY7blUlFmIplZgquVW1AldFlJ6fzeqc32dH8TZ+TgA7KDi957fw4GYr29fPu3p1C8F0Kqbo
caHpqIgGaWKWJZb1Z9/5DyKwVaaDJ1zGXB5lXlzUtkWk4+b4TMX8TWbWack4xWp8B8LMHxmUyy+0
CQWrCdx5AAjysBB0mgFGfJ5cEWQDwsvI8FGX5ckvjnchjvL9Mj/1dd0jsI66fqjqIccYwFjfZmlT
2r7Czb8MhburI3m2owrDVtmkvuUiVhX9ri8dowgSO8mE7zxIPfPW+NFl8c8i6Q6ZYuwbENXO5WSl
ku6FQtWaXJglJhYRH3OB+55MPeyrLvZNoWDfvvsWxc0vJVdetABccdevbc3gVJCewoGgz/GFsE0v
1VGSZmhGG2F6s7mb1cKcQNZ4XcpqQWghhka+DPW8z2ZVRBjNhMCMSsAW1v0tZqXfpYS7T1vUocLh
m6+HN2GO6pwopqe25NAny0+zJt0M4WQFqXg/IEXxGD9tzShVjExigVbXVf4ClL5wOUFVT5oq1cR/
9nY97UnVDhwW+V7zZAyX+A7/HcDJzMLR+of/EEuZpJELHeZ7BIidHoXqmVfu1NFnfPaL0dEavDwb
5bL5uS2lrEfM078budm7o10/APbwsj7kcU/qrQH4zMFukNk0NiYeMCLLqgWuZS+Ln0CjKYyyPybZ
UMRepWQW+C9NLGg4hXQXyY95OzAuc83PLYVRTqhSU7XtRGQVU3NIU8BHCKwe5KomYyUKJAWYP+ZF
upKjj/2oc1Xou6I3OMlG2JcHfZcBaro1JU/QLlB9kWvEJmtraD1l0tHF1bDDDVWlYuOkl4KvSHhv
cBvtRBohUmsaN7OXbeONvEeabaeMJ87qtAoIGf6IpOKkEmlN25A6mewld8Y7Wk7d64yXVeiK2+Gb
cNPXJu8W8L5Ytz/yAOtlBJX1pG3xA6iIqWpxMxqkvEqAI7oImgvoVRMwPROmwDQg8jP1lfmZKcPM
M6MK5wCjCFlzSJrXUVKdlD80yfOUgTu1FQCcdmjk48wpZla31mT4phEmjC+/HuoWB6csN4hkodAr
JFuyh66s7aMLnGwNj0ATs22U/DHaTSyuWaPqy9LQpkUYXYT9phoYsBSWuaw1u1WXx6Nxj/0UHpsw
1GXqbaLOmH6KvdLHU23AALn8FBevDH++lg+rCynU/SmiKIB2Hvc3ut0Tceb8ttgKR465krnq2RaC
6CtKUhB559DNDCNxAbQ/HGNnAgWvZBBusZ/Xz7Vqi4tz0fskWqXFfRLhXA1WpjjM/GMI8EUQrIfp
e7Aji5mR4uSvFZor/itgzuKYkSmsqiSyIdwbiOe+4p9HRqL6dYsHt5/aGAs+kAFow+I5l/MKu2T2
fdcPvJBHOZ+qU9RpSFA/DFIs2pF9+8LLT90NmcHgwIUxHFpHspqTYuU7bDEyQsmq61kel9LWsgww
iIIrhQW2WLPH9muEPTFYPZn2BqO1pU+ML7yacC5FUqpbpsBZEzSIVAAwH5Z46N8M3d0gedWZQLxh
WdTMfviCTQhHRxAjAVglNOtXoTYFp7lXdjPmgsEQNDoiOl25xYJCXM2UFhdCKXyM5mbFjRxGN1Bn
6fXyHBfzDuAgW2MSWF+fIYtOGGXwzI3ijLShBdFq/NKYwmxP6Pd7EbpQ6Y3xsyysMrBSj5WvrDqp
j0PSGOqZgM3uVCoSr0kSe64R2kIwPg0jK7Kt+dzFXdMY6nGR1f6INThENuW9l5B78uDvNbEmO1jt
niBJqC4gOoTX8gaj3h4zshJdon3+Uj71uMn6sADDBD5woKE7D/qhMrN8TF1jib2Bnhk7uTCh7Bjr
CJFd/BekS1QssAWqaZKkahgGon5ANbdcOY6YvvWPXWqOh+7cgkMde0xka83vvfE7EI8ZYfX/OLuy
HsdxpPmLBOiijlcdvl12ue56EepqipRIUdStX/+F51tMFzy17cU8LAaL6WlaEpnMjIyM+Pnj/l7z
nD9+y/WLqhBzwVHt2BpiqMYn0qk4tOiVb/vzp/29yvlXfFsls1y392Bxu+z1M+m9aDA+gtKBC7uM
7JFCsdeOWvvpyvVwfl3//J6/F72Ilo2X5RNh+J7Whx07aPXXc5TBOqnElEKwrkEkXo6wb5JLmRJM
ZIM8VEbs2VjL22vX/I9J+LcPexE4CUO56gWIYgY5KfUUZo9XHvX8F/zpUS/C5GzALdLSjOEmtBZs
W0JMHVwZzLePSfbL32Z/aYP0zV967nAiRIFztuWogULL5TWhkp/j1O/XfhETpWgw/yhEsezVSwfb
ZKKrhSroopH17Z8f+8fE9K92XehgmvgffvW0GLISZpzniHGeX4ay1wgux3kQoE/LOZJpuO6v6Zr+
+HjnFuF/1rxAXAzpzbXfArGyGkwZYfCcOW3ckDaa9LV+yrWlLuKBmuxedyEDaw+an4aoI3i/RwXs
36rs2uXy4w799lQXYcCd5rJzW6RS2tAnYAuL2eJH2CZvB+K9k8nAWFzXx55NYdoJBQONCWU57zyP
HQCYsysx6ceK8nvRevGOm9ymdjchXPDdkBqRk5DVeSq9j9yI2dH464xudVG3sa8NM/0YDV0M1fj2
+Sa4BFtnaduMBli4DnhM4BEfwhC3vGYlfG2V83f/Fg2HCdIWpqbAwVu0aLtXjwCovtpo/Dk7BShN
HChZ2v4l2ayBVIkqdM2X4Uquhxu2mU9nLQF8ytX11P/nZ/q92OUGMnk24u5EiDO/3OaTovXk0yuK
sf/lvP8NzV1mIj7049ozGXhp37Y7eSyhA33eE9ldvaMxZjavpj4/Z9y/wcDLnKRrmBEGML8Dd6q4
gcWBtRDp+TCe9GpentUtwpMPj4yzVwWzIN4RXgs3P77Xbz/gIgZ4fW/Y8jx4BauMyAx/2dkD1Pqv
oGI/Xh/fFrn4eHCPrQrLxoYklb2Cz1+kXTA6/MfRt6JeX6WSnDGnf9xWv/HFv47/t/1fWaIlNVp3
f4H+BH2uHswt6HtvrtfxP8e1vzHFy/E5vwNsFThYipbDjS2NJRyoH67cQj+W198e5+LCs9UoldYB
tr5ryjgzrVXWiP0wWEgky8OQDU4SBOgQt6JZury+gsn/vEH+fsK/dvC3l9nCMGxUHu5AAi6OIvuu
eOiLjz8/4pW3eNnJMInWtiVQ5mQhOWhav9t9cI3E9HO4+v0aL+fbvLYwhoHiQdzl8Ah28baPpwXZ
/G/4zrW3dnGspnm2/Pk8yeeFx3De0vzkX+MoOj8mvd8e6OJUyTC3MyWATkIufOllbawZXGP9YN2W
Yh9CcawY6NHyBZxk6bpQmHSqgkf4j66q0C9jlpfrnrDE1V3in5skFoa6/cZHBlAFm55gDsHNtmZR
3bIQbH5Hjg9Tg3HQ0fDTQOgthzOL0elTk8NpMYco8BzeBpLDVJVAVKYO+SqfrHgar4mu/Jcg/XtD
nl/9tw3JlU+FH+LIFY9AR2UDhyaoRUObDhIsmoF0qmOckispw7UdenGlKhrWtia4GZTMIK8xOKCp
+86/OWrfLtTLJ6uk68w+CgrYwC+Kdr4pZr5o2/KKeOuP++bbMhfPEoyBnmWIkuzcE3XAE27Ts6LZ
Vcrnj3Hr2zoXVYmUZkC60AIbLZtXbtEuNScnv5VxG9I4m2nSutWX1ajbCpqOfw4oPx4/F+2CMyXc
si4Dii6rYZAUQKHTAbuij3793otrIynXFrnIInvg5L72gCdU7anSMsqNu8a/UoJcW+MijhiNId2B
oBqAAFYi60dd5NHQXysEftzd317XRSRRdTW2FNZ8S69qjwVlW6qq+z9/kR9TgG9LXOxtp+7DQHg4
QDk308zbV8WKlnrReP4yz690/X/Oqr4tdrHDZygDD/ls/jXU3icYpXc3LoJEeHO2Ucghp7s9G4+Z
uwEKNc/gSj1fhTLP3/4fKci3X3Cx962KGzBQyM9g2nmSGwpUid7WoP/DvWFR/asD/Xu3X1TnpWVU
zBiHDPxFtjq7+JxbNeoqZfZHZpb37aEuEpFiglGKPEsUnKdLqiZqoFHIInOT785m7tbKiLMVYn8H
GEtH/Zu6nXbAba+KBfx8k//+HZcNzrzXtdu1YAlwmKfUt2c5MSTph3xlrrrtvwKwvi12Tja/XTcS
VllT2CBtqCo4+ASYY/GGxAd/5c/n48oRdC6CiV1RyjPIei9LtI8jMZvQ1yh4+udF/qn4eEYAvz3M
RTihFqWe6FFuVOkE4zF2Ay5OPFtxU0c52NbQ0owx1qmWfN/Dcv4aTHX1w13Emc6aTEOdCYTOIT+q
Y7O3jfUZS3FidDTBj/evPe/5oP/hGDoXUcfwIWobFMgVyCFbuil5yg/lAn6OKpo3to3+O3bnyX0d
rtX5177mRQCyyrIJrQEnxc3r2AG9qfKvhZjzT//Ho4GvZeN/ILJfdsUNOZWd7fUo8ofsV+1kR4P2
qe6u2aD9HEt/r3PJ8O2LqsdLxA3UpNmyPwRg7ylIk5zlaKwprUHCxARHd4CrVjwe3FNnRtfmIH98
md9+wcUJdE2RlzlBNAd5Mi48YPPTvxhfPXPf/vMuw4vDV+WegZFEJF7KIsiWd9N0TTfuL3blHz7X
5XgDE4Ui5TidC31noRbZ2t/X6/Ps6NUZ42uv6+KQldSTlrYAyziH7Jatik0Ly2QOL6vzQJZ6LZfm
k38tev1TX/IcWL69wYuDFlqWQR2GKGkv+6S+gV3solpap3HTJc26PorE3P6bccrvS16csbKsJl6U
SFq4h0tdftrm3ZVoeY6Gf/pmF5e4O0o5+ROOmEZHTH1iQGpl3WKWEUo0/df/oFTyI25BiA03FuL7
weWESFlKS7IG99o5aWDbto8pOgpDAqeuFcEkY/vY/0IpRkQ6JBQOtDwt+sW/6sZ9+xEXycTEmYDI
+/ksQNiOl6cQebMZ/huqLlSO/37Ui1QCKFs7EV5giM9zo7o8mjaEOiH9TzoRX/mKP5Yhv5e6HCZB
oVOAUgDFQB/DqeS9WLpo17q766zxHy+bbwtdxCnw9auM2zgDZPATGToRtEdiG+YjXTBfyRZ+vkm/
rXURsTKWt8Q6n7du4y3/P/c6T8ig9wIVrmsB+OpqF2kDRuwIN3xEYFAt9FriBnWP1nL+Bb0ScGOu
oYVXl7uIYLy1dDAOuHJyFpXrAO00I51vsjsfYM31dPLHtuy3V3kRuobJK12ozqDhgjhS5n4EYZTI
xj70CrVq4aAynq7syJ/jyt+b37uIXIMxZbnogblyMD9jCEqeOVbhTbbyp7i+P5sZXJuS/vlO+L3i
RSSza7+emwHPWPDnwd6FxTWJZrRyfqzwvr3Hi8BRNe6QjUzkSwW+LVQk9bSs2+4LatiwGlLTzqJz
EA90TlmWjUvHCSq0RcvhiHw6dkNl722m+pSXtE7H1ha3eoLgZT9ab1SbawPIp5GHSdBMH7Nvx9lg
bGfr6NMP4TyXzmfdDSoqmxmpiW9OiaqzbdepB59AL2w6CY+5kV3MetUY5BkEu3TCOY0NM/OT0YB+
r+vlRx92spUw3oCqRUitYlegPDXzY1mr2G3eOf+wjPZ5dvZ+pk522SSVCQ/aKovGkSeWgoZVkN+i
zH0zS12AzVobcdfwOzKiNQwjc3PuDtALhnhhHplGHrvcWwZ02DeleA3G9kX0c+QpkbpZ9ckKTPk4
o3+ggVzN3jvLq3QO3EXYTfbCCYcp7dHfhwIazb24VxhCmif/MFbjW907T2fzXLtXTzBPfhQMBVnm
NWlIi/0En5DIRSN6dNutKt7mNt/VVr+Sc7hhwkpK+EcXFuxzyqz/kFU9YXbCO05Dv6UU45izTOch
iPpAf4whT4OO3JtVl9T2e1tD0mfm1lM9+Tst51Q26onMBobB9PyUN9bCLJHpSPcGpo2bopmSuXnP
q2atIIDEQi81fT+x6HQc/V9GE8TtDPU7uYAlxGqYqkS3XWQbfVpB/U0Ecm9PQ2rSj05Wi8FuIl69
Vy2kxHoDuoDUioKh2HBdp3rKdqSCZhwaxN7EFgwf1aBBg4ke1Bpe+KhaZ+OOKrHd8jTyg/Z2IO6+
FhYaIbLcFkW78c5yXTqcIjQwTr3sNl0Ap5GRbLDZV5MWS5M7+xFTQQT6XrF0MHE3TkEda1quAdvH
Ug4RZQJ9fxKuKvVgKvsOufyCjXPi+fdmBu1cs0ClF+B5c+g9sgeXDNh+BY3yoVmozEzY9OQMjx70
TorpUDVWJAcYP03DcoaotWnBu0LAXnbyRWxldkK09JPWkGsOhC1mbrOjvYhHF+oo7EYNat3RLvbt
caNYuIGlZdJ2QdxQupaGs5VTva+Yl0yhs5yreenRfo19l6qZrGHPTO1pUWo39cbwIHz87X3TQtZ6
vqf9ndMNScEkRJ5etLSWyg7WM2kSUByTvkNpwPxbr6433oTvVZiRMU/PlebrKYOYXmgt5GCnoyUR
fCf8nPrR8Kx1mwtMi3RoqYzxPEIVHXu8q17rltznmXUirrWsPQZl9qF55E64zGj7GULAypjmB6ew
ohaEpXE+WEENmn2d1vlCZu8jZ5HTpX2NmCtQ8xpm4kLUM7eqdWHlS22vM2dYChtzrU4uI44/ngkI
Ywke1bq+mxh0N3FC2nq8ycEUsm8w5QFGntxPtnHOXiItdKpBhJ7yvQ5euqCKCNXRUO98IJ6TVQGm
PtgVKt8aCxdxVW3FdGsNJAnyIpLGPW9hZmGJmM3uFrs7rmm7HIsXDdHTqfo1To8ZfZuCHaD/yBqg
uwlmbi0wHQFtOQcNZZXf1AG0/20cG3yqAWctqNmKG/diXpfeQWMeshzSoVKLSdyPaohGbq6J+dY4
U1Rhri8MId7QOUnNkWIWz4CK4TNppcRbNP2dy98K7KOqesx5kRLrVgEA0tixVg44V8GaxycH5bfb
zOU7BQrMYJNFg3EbYmJm3I2D+ThaTdIDAyQmioPhzIDqonyiadu7cetkERseYEK5Gkm50t5bka0g
l56QCsNqwbCgvp2IUMblAJ4UryPGadRNz45A1YkxvcwDOU8sQ/M0hG+ZePSyU4UfYZnoXI0rN3iz
KUYhxjeaI7znt4M4NfpRZ0bUszBl3I+1XccVzovfwdzV9yOGBjqvAC71+L5fdBaJU3yISUSj+Swg
f+djW2oFbffhyejXYj60FI4kcxcP4tbJH0hXRHn2yLw+mafXiWIOAANWXPqxhI5a46du926rO6do
IyqWPn8LnKPt8LhpRSz0Dt+K9+hm6OK28dxVoDL8veaSzucFLQwQQJU2vIffaGQPJwzMnPeDbgGG
8XsaqEiyOqog3KyCm56ssmnvU1xSrhmJctvg3xvt2jYXLOyjHG4xLDi0ZpjYgcY0ShBlc7Orghtu
3YB8j4nT+3nczmWdmOpLBXM6zK8thJi61llOJsqVIkjymeCie3bt1wbSwEGBARM0JcPSiKUXpKWV
p8r86MRX5sFBBYaiPEDrbf6YIc+PgiMa8jAeaxHVuM3M8D40vbjuLSjHrQPjXYwn5jlRlt0odJgw
3wCLWhX1xpjybowMvmn9oy8xAcAVpjusbVMGjxItrHb8qnsStSYqbge+jrDKwzO1T735xMlHxa14
MLdZ7ycEe3gYxYpxmZRzkXRDddPBdL3Rr8yB/UnfpXb1IeidZ915/YHMLzPM2fs3B/wfHN4lz/yl
HLdh8AspEAyLVGKIcCP8LOJ9HtlcJCFlcac/Quh5TgD3eCBjar3CpjEKC/M0Vs/5gLcLuQoDrrhB
tegrvqa9jGYX1S3CUVfB+0lABdlBv5ch7RjG9xwqqBDGWWl7AR5NLHHYNC0i033MnLWhHkNyLIJ1
huUysS8FEgx4A4qZrlkJE2+uHkhTAFHBYm0bc7uNGm7iZe2k8LbupCKlIf+aTbExPYn8wJu9N6qo
sLuk7d/m7kiyo0ewpYzN2KH9DGXi4pjbRzYuG3pvy3syvMBeCTIYGDJi5daAUNd80hwOZfXbiBNW
ta9md9sVmFKpEQj0jZHZCIHGgtmv4fBB59cOZm2FcSSgZ7oQr8n3VXkj5KERUKKzby3nQXpFrKfV
OO/M8E2Ik+vd0+mh93g0YSMz+UU8Eclg5WGkYHoyw92UHececq65FdH5jQuIggz2fvK2poHk29rg
j+T2zvZuxmzfcMja64VbIIsL9RM8u3Epsxis3KQt/MQv6cJxVzkjy/r8fysjRRaV9qHz6o12Uthl
FPpFMjQ6IeGYQmol8t0xYb6TzsDNStLExGojjlH1CvR8p6HRIMiy6MyVk3UJdfJogmyJQHY3dG5i
MPcj5wjMmNMUNsjo0PnnQwittWM+wyOdkMhRB1ejkG7uKmtRlTIKEBRp9ynzKmbDFAe032h2SxXO
jL1tBJKQxkvy6g0R/heEYqL+XPNDohEcu7ipVtyqEsGWA4LFSJ5s8BcHtgqDu9o4eNAazIOjlizy
sUuD7NMCoNr4fTo7SNGN+pBlzcKm3orI/n4MYXvhQia8YHORjohIY9aBMH/XOBs2zTWcwkUT2aXz
0XplRNznwkZzulwVzWaGrdRokhRZd1JCzICyOwPhqpcvlf1GoJ3Z0mlpSgYTP5xmCxoAPejpxno2
cGNzDA3R91KwqFCnuYVXwWcFF3Q4gfSExBVywW4gcd7TNYbhoh6xsdfsyHKMqbanyblTEtmiYceT
j2+HRMlFbjd4Ipm845DB4nlcBZh3kgoK3SjnRtwYGdGRK28dBCM/g2JZKFZQ/ERuaDoPlfU8TDeG
8zCUr5O3y6dHnr+Nsk05bATsHONMxZz2OAOYzouFd2N39zIUic2xmdwP3/6aG9AdnU97vFEZVCRy
tNlpopiKBk4Onn5tqpc+gFjymVXc9cuixdQQDLpyjtBfxp31UmofEbNbBOGOunrj8ye7HKKmPSrv
2TEe7XBfh7sg21v+Xve4VvRDiXLB4biEkDCwIIzcHBJB7QvVEKMbirgp3gr3U0pca1n+VnsgD2rb
T6lyN36L7nxlLLSVLRzrpjXaIzIdNtYLksNADzslM5/R705yjhzWuGf+o/TeKK/ScX5QsE4Rlh11
NZY/71FiIc91oKmzHSzszRKoc/swwvjLmu7Mgiayu7NxESr6Mk330POIXAr+b9jvOkmjvjtOLnwl
S0yNoDVVDEiOApxKF67PqjiOwaZuVjb9VKrdSzw3UrHUH2CAzplOR47aRB0ZUvlMtbHldXGIeDyo
F5u/4CGXTlCADPBsF7e+92GSR9EdlfFGxFOFfeao28L7CDQ9IYeJxICRR6eKS3HniRAF68IsOuTt
80KHamHPZZJVKhIeTiJpFkQCvnXqSOoeIRPmjmAmIgBT5KjjUzt+ZKrCG2YRY1+WAw9N99PMCpQ4
40Ix9HQGntbGp4FNDkOcyBuRFQ4qaVESe8hscw3vYf+1qsJYzSicNO56fDCYspizlbTIBjmOpDkF
CcWINDdeCiojkQ+xU6d+7eCwuJFyYU3NjgOck1mIZMR6l9OdjR5Ej2vRUB+1va5hXWpOXZoLGU/k
05HPUwMh71A91xZaP+rBYuyuMsV9D2CfB/AgQzZOwvJAxhtUYNhNj41+6rPndjRXQ/HkzV+sF/Dd
eGfWoRggzw2ZkRCfSDfIVASAG6icCVUsWF8dpZclk7JODnUOgzFuh7lYtfyu11XEzg+H0+zSJ8Gc
9VzJlFIda2jUMlkypPIYzmza1dg8Ga2RWvzZ8VFiVhskuOZ0pCOOTU+ryA72fm3fjLn3IjDgHhGE
Wa/Yt+MaZudph+pV2DCybmkCJyDYY/lRh4LPxzxzoXaSuOlEvyaRx3l9Fwb5Mld9NKNesHo4XXcG
Iv/WBR2vsYwd6ObIIgpMLbt+BopgU705Bb5nTSMj/CXHO168c4q96oYLLzQSzykT6QF997Jors0o
J1kKOv7WZ7d6tKPALXeTGGLu4Eqq5lWOTDEo9cmo4DVbybjxMNZSINBSNK/FyWnVIkQQYT5QERBY
QSFaOOV0N+NmU94MxAUZdA1jBgSrDkFrnGaYrL3kfr5Aa+UGgyXx0MA6BUx4MlQHr4Y1ctEdrBYv
gs3HoNnCVydtp2lr2hgygfN3d6rA/C2UTDzvHWZ8MTHxw6d1KPiugAPBHAZ4nnnhSg0CE96ZiRpf
NdnSHD9DngE/gUAt7lStf4X4hz1LyO3MqBOQ4nQ7O8R0EZXQxJEJYCMeoX2R4z+/A41+JVFM2/MU
264d2UxjqlW2JNI+hcpKjjplHII8DqwhLQWS13IjCog5slPr+qeu+XTK0wykoR9TH1yD2p+RYn0I
94miqhvkGyOfDNcH+p2NGhNtg1LueM+elccGBHYFg6RSSHUBuV3NkQnqNh0FgYGyKSHBO0PzprIa
hDcn/Gp93iKHtsx9EEBrrC3qyG2mlTL5wWqy4j6jFf1omaqylOQtKkLDZCsEk49GTClO+7QvZinc
yBTdLujJ0j3nENoPIEEXNF00QosXhUqTUGyJPqhO0OuNldc8F2T86omRygyUf5e640Eb/Jcz0Te7
Mh9N5iBIqp3XD3dm320cShbCchIz85LMrG5wFliaMfkREm9TSh+VQDkijeJ+/elBfjuV04iexxDW
G6nUoRwx9cWHyl5gYH8JLR5Uv6gicc5v7Jb1ieWDxdFPiEhdUTvrcuB6ZYR5ChnalApl49uZB9PS
K5X1NO5Ffxfqd6svVpLJY0ECM4IpVZVasvhV8RDSkWaN0FfAvAgNwcdONQXy1Po0M2A0pILto1Xd
trW+nYP6tmS9XLZ+20MEq761RrzLyeZ6AYY3+EZwgJnMIA5kucsrUMkrw82SLMz2ztQAfvNTwm4E
Q6bllMab4ggqYN4E5bCkZn/PQhu3DrQU6/5JDMicKsW+fMN97Csrqfp6gfnRVRvWy8zMzxpE4lBr
a82QppUCwip5o/eqdlZmDq2xHqeyjHj3yiHbTQZvJTLYFrmPbAA2KO4MDDViexuIkwxmdKHYewTb
2z1m9phaKPoLtWzt197ycMe7qBKDKODALN2XTgE/gnlyX+NOQZleVyEKkYdxuOXM3I7ZLxcHoEG8
q3GXBpW1A5NiBRJAXGUiVcwAEIUNNxtLCXglpJiYoQjmgLTm8K4lTtwCetXFzeR+Ws5rbfuJsldy
ABxLfrWc487aoD8HBOHFRhU49uZisAAe9BGxHKDFatV1bhlNxbgwhdzn8o3bBEeWLrqmSjkCGAdS
qiwEMnKyevPWnfO9CU5h0B8H4y0gxc4hmB7i87NDFp73iv5nDN30mGfPFju2MCsKu/vAxFQtAG/s
tdit8ZitfLNKeJMIG48Nolv5IBDr2EM5mLiT83WAC5m3WZRNZVKyZ92cmlCtFFy9Lb7JbP8gR+dG
1C+y/2p6Z1HOBtQbdsDT4Ha1nIpuwZW5CEsR1wbOu4MPm5ULd3BwaBFbHf0w49UQ7wvSiEkrUJOD
M86bfuFBiKQyxG7QPMrsQ+0lCv42xHlG0hw7PYp41qioxZ+GX1JkqnntgtqJZkza4S+WhR8N5pmu
3e40lOW0m50o7j8f2IpPp8MgmhEeiRrDa7l6Lwh4aq6Ua6AmDnmrLfByaN2hKJtTI8uWIc0BWYO3
3GCCljHccUbUGiFgtkNZPLIRQ95girfdS8PcNJv6PSfygbAybn2ZcAq0CP4zFe0Tw2C/Zu49+dx8
1FMNP1/7TvRVPDXDotPoCdA2WFhtf/KHYO0F5a0xDYnVBYs8x7RS6K0DXHXQDVk54y0Ho1qgVtZ6
WNrVcxO2Lr69WE/WvBxyIOdoVw7hvjG9M5wM6FetG2EsWtAgQNo8MCiF1J6fakRMAmSvBEdU+WZq
MtRCRrkvNeJiP25b+uYEp8m6HyV0WXOk1cX4ecY6+6JL9Uj2g4AMlE3iDBimZepdFo44BfZadVOs
A5I0Q7AJ5vbDNHFjixZmbyRu22eDFThjbUJd1PG9vPEh+wHuRDRxNEVQx1RSL1o4gLIQZ90DvQjQ
KRS9YgG0R9kgB5TzEnJ0R5fCvC17bwl/GKm3gyftjVE/I8xAhpqmxCl33ujhCL3kWL9qfzXtntg+
riZ/ZeX+lvZ0M3cQg2jN6Fzrz6pbhUax6wy6dIFIBT0OHQ2GZ2hRRU5obosWo45Bh6tQ0o9iYsje
DsSs3i2XpJo7QFN6+466Mu5Ltu2mYkOCYsu1s/FUuM0KgIouS6eSHU07wO2eyXikxtrCbVkCtJhc
90vLV6d8FX249oHtQUBqSc/IEn2hoU6Ccpm5sFpSYJzPo/Pe+moVKsyGEgenK1sLAXZq34E1bbix
VYm0ap1bJcpjc849mmphcMyhc439vGZzHZmQsAQcBsqFXnT2cSr7qAsXHR4Sm2U5Akxs+jcfF4lh
3xPjMVddZJVPswHrx7NhnmluKmRcbfnJNCBEGEC5GqESeIa+xyjaohtkDLAVZY8fQ7IznjKgN2xK
2/HTblgEmjIg+nKBBDuui2lpGHMyh0cnEHFQ47vzew9vtwToHfRpG75kWq1dFG010mEXZmUjoAHY
wcUcEtW0fNDmu6Np3OLuJw8o0RNj7OKgCRMHcs8DN5PCBx8VHa7J6OBaOm5Ml0ey3vrgkovMQ6J0
O6M7TfxID8/MORO086g3aaIRDJpmiHCDbOawiyuTr3w4/1B05MrCgS3mEWqZse9o3DXbAddXUIE3
Gm7mHAgUdrUf3pMeaOyW2z3+JgzjIY6iXjgzs0m/GSggDqQthbOtHJEE6i0YPCST702u4ir/mvi7
MYZJ76+lElELWt9gvbTUTe22iEZxa5TzZg7ueH4L0a0gq+PCBlbPjhUDlb754JovGrJhBYjx80sF
NuBUtInugJtaBXbtK2zrI8lXtoUoY0N4Cu2yZtmgwgZuG+ZGXOcHGGDGlKtUOEseHMRwaJoCL22I
GASBaL0c9Y2X7Wb3yxpPfQ1cJlcJ6ZcVyyJP4iDaTwZyR6O9O3OCzWxpm2gcOXtjOFgh4NSSIN5B
9Nr/dHCllfylROdt/Ar9Ie3JzexNi/MvCngysgdmqLizBeqIW1MfQu8jD4I9jF42fvek0KQu5tum
eM6LLGaWG2t160kR9e2+zu7ypkIZi6np4tV2s01oPjjBa8fGJJyRuKKtEeJScbxyBWtJuJ9ONwPq
aCI/DbdZcweNoQDmgupN6HyhMwd5IUu60YqcTEc53VfaWXl6iCq8WbN+boLgs0HlVdTPHgjXnc6P
IUCCzIXDCKpJDjaopIkF4AsSPCskPDCJXBjIrBuQWEDaX7jBlzSRXpBpE/AOJdl86E1zNdGbwQ1S
dDAT1gEXmuq4QX8mazNc6bc5hl7UHBHyRQukKKaTumRcWl2/JfpY0Cktna3ysJ+RCQjj01YvM2Yj
bPI+2VsDpioiJw9da3wN+c6a9R02LI5nl7gGxiTsF2nm2LvPZeBE45wj12TJBON2r86B5wa3JWDY
zMpOptHE4TRFaN7gED51aAfRVkf+/5F2XruRI0u3fiIC9Oa2SJaRVPJSt/qGaEvvPZ/+fNT+z6ia
Xbs4s+emMcAAispkZGRkxIq1eL6XOeO2Bq98s9uT2dDnnN9YdzmNPgkWhdj6FRa1qzffS+nNCmXH
ynMK9b49Vp+lkaaJBz56eKoTtOTS76X+w5d+BdQQEmAQStC6Vn/TDsdS+1HwpIuayW47xiQZlOet
VnV0/ZB8MwWkwyem9q0HobrRrOI6oHmvyZ/jvt0G1UvR606oz39vX3Rfq+TemguhUW8XIT9Sknji
CVSaGUDxiisxNkAOfHpvCs3VkeDBgOtLmYK9VR11td8oY7lJo8mVa96ezLWIXmcHdIWiytyLor+1
WNyEIylpsJVMwVG7iXJA4UzIGUwEyZhXCZTxm5ZMzCNtUZD/0VvPNbX0NbYSyOpF26MQEvvpxo+f
DaKL6ntUGgy3lSmqyJSFfdyktij3/WyGz8je8Gpv7SI6hnFBmeVBkSUn4LkopfRsumo7yMJVFP6i
bW9rqXDlpcVebCxCJ/FBLSil1XdFK96IneY0oIaKeLJ7hbJLgfjZkBwiunjmUUwolBIcoO2mOyXQ
R0C5aD/IjKyy+qws3SLI901jXvlSuS21xtVNxbES9CYj3bG8wrayXzFVu1RLHSPSuVNobdHSTwwD
VR7Dhob8YVZ46UKiV4daVpbuhLBwMyl1tXbcVpSue1Yd9jutCO0s+OzRK8nFho79i8qjWTTexIC2
EO+VXvrWs3jZqA6IvZB9dq9JR50JtEcHrUTLk2FuVCZ8n4RsxI+6faRA+el9majjKQX8IxTKiiDd
jmXlpGNr++qXihH7gE772H3LI95qKd0anYiJQ3jQbZlTYktz46ks93ou/5BDbqpGuwqE774wwYNF
cCgyO01+DfFjAaudaTyNRWkPFuxvokEB98ukFxvZ55xxLCFOc/yK5ItXXEP2pkfPRgw4QJgPzOSk
2b6YQw2VuaItNnnkuyNpuNSMtjEUXyLtk6n8iuTrMVW2GS5ZcS47GiVRL9h9+KnMilvJa3cZrgXt
0CYvi1soIty2pr9CjVOKG1sJf4hdWTi5+Wa2yLHynjBI0KWMenEpbapa2UbZwRBv0M/bp+FPT2j5
DYRpcmtDgbQk+VnMT6DafCzyuVZnuuqou4psfkJph84t/AhGQVu2cbxapsV145kVyaRAv4lWqW99
1qTSjYdq46ui200/yeI2MVeoPr7F4fdae1I8jZqqcC9Z6VyGI27p13AbXetwaGupagshFE40LOVY
uVemcZcVk5PIoyOOzAGpX+Ymq6f+UiU6hd6bmMHBUX+pZGHHzSsLLLwsNxPHc5zS3cRGTdB0ywbY
oOcgGFB+yjYGNU3Jx5/nB00G2jqh1iMRSDl9QWHRneBZARgvztDDSO+kIHKb2LIj+kme9JP5Gtai
IGcZudLUcoFqdtc8RZSbK7pyJGdaBXKhf5S7wGnHEUQH5WE9fEiabGvRNMy62g4ox8n695whfV//
3grQiYAwH4WfCpezcegYQDE8KCKmfUTO3c/lYtmzYVTf1EAePfPFKgYKK4It8brpmWGzuNxE6Y6e
cCLW700ZT/vU97sSOAhIRrrtL0UtPqS9vGXkNC3TQ1Ezr9c9p/pLah1z5aWOHgLj0WBbPcvYdvpe
j3/KqQSE4HvePbbUbRKaW5As2L2HLIep21TO3DRrIIrea8qwH3VeDxNXtr7LvC/MRbuip276/BsN
DRIEwfwpQ1+i+SSoNX+sUB89o+E9t2un3cAnyAtjO6j+lstEqKpdRtMx6tVNHj6r1rcoQ27A7G3Z
AosUcqOQ31n6ri8/R1K304IvMdXGknZNoHMnmZsp4aWjcQdltlIr/Ke1VbojE+4k4Uczye+UtnXb
qtuWOog9y57PhZkQtzJh70/+HgjIWzy8SNajkBLaKUxbkIpRVTRSsE6fPRA/3XA0ux+a96kqbTEo
t1Kf7vX+RdcOuVfcWgRCpYgc1DLdUXypRkpScDKVVJ2EPHZSv+MP9GAP6KXHopMrb54R2vmgOYB6
bdlHRLattkbyqVHIoYPEMTTEsuntpyOtUf9L6sU3InU3I63JB71tYRBEx3ZTZMYu5IRFdLwlkZom
qXrK/eBX13DWuZ5PWVil4dRGbk/1r7TI5NvoSlNM26iza6UmikZFuRkLf++Jt1SqobDgBiNWqqIC
B2FIP7GfdioVRTEtt7EhUqcTt4UwfRmn7lXqeWpPxXPm5y9TAdbCJ3vO/UczG/ZpVruKgThF5AFW
0PY9ahwNABh4xx1POtYgKDtFRHTkh2TV1/Rc9p1OyyrqvqnqJ0PvngqaiWPEO2NIv4flYLehiHBc
cq2G7aGUMtvo1ftBu5/oI4Yt+UNyN1WKW6X7SqF2H86v1gZ3oxUjUE3Jr3x13BaibDf0B1LK952g
knvlj3EnOH705lEn1NqJphbt2Z+GYm4EVXViydgnGuI42XBIrF/jCL6K2E0jIkMOVWlSphavhgIh
k6zdWYpoRzEKEnl0kynCpo/Jq+KOqjaQtxjOuOCpBWuny9Au0IctSRI81XuIms5VS+05VCxyDaCe
FRRLc4pI4j6h1ViEP+hYA0dsNxVF+6KRwbSHji4f1R4ZwgwZQpLdQd3VAdCTKJbKTV8lvImVg1jS
M6Bfo4Iw6ANktAs6G1/Sxt8UyX2gCLuuLYDsUVqh0Gxb1rDrCTlIqB8C/VkzZDf2AL3WwVEyFTul
4FBP0vdCVSix0WyQwN3qjM4kRykeroXZGVCZn6MTNIHsREUbOec9m9KBlDLyCLlwBpVDncX5jZS/
VFHiiJCLjll9lxnjJyMsf5bc+jwAYGPV6FxF+jal6xqB7PIYUyhVV0j1G18cKMQxoTR4N3UIG1IG
HkaK9lJEQBth4NIpLky0vGqKgbkJ/4Q6ghOobV2nZJLf1wxLmgG4D1N9pzOOhNdcbkDBsdecrq5u
H2cyQYlKmKSTOSE0K3mqm3bJo0K/bShNcDISHRPyFF3bl9zoEZ36NMhoHhrSIe+nbRroP9RpuKEr
g8d8TVsEDnPZ8enoVpC26LSOwnEfAXbxAxPMT3otCzEFI+mproxHJTZsU5fsVjV2ahLsp7q8UwZv
C5eeE8TFoeBwFkC8vIREvB/IUOjRmWXrRGn2rRzGneyJm7pHOrUzroWuAMcibrK2p44lXvUJhYZJ
uWr7+jrUAbtZ1T5KBFBe3YOnUY6NwuJJZH8G+BX1bPxFoxh2opR2QxS4dX3vK2SvQuVERQ6s8wdq
OHZXWXtt/KznTJCkPy1excD4Qrum8uUoPn1hEiINWGtj3SRe+TnOkbDUpFu1HxUY+cubUtfskOJC
DuAlaRtbbY4DvV2jULY5jSm+smPR2gp98sIxkZ5Lc9pF5A9F723KABhcM1xB2+tE2IiNX0QW17d4
+tHpcZTefNPmqlPoaPU1TJJOOTw0PKR6I37y0YOakE7WQClk7CR6YBtJEsXtZHLb+mxhRfKs0XfL
SD8tsT8EBX97ku403XvVQuUYNQZv0h+KUPPiaFyD7mDPsyUGcVfT/+no8gaRCdKf3J5CgqgJziT2
215In7UZQiS2N2oeP2dqwzyHdS/Q1qHbYNdK9RypzHMkPturGL9GT6LxJTmGGn8t5rdeVXo/ItBH
vk+KU4HrR41UpxacjgdZKb6K3Kd6eaB9QW2yQbuwonHRP6X9sDM4wRX6nHkMaqLKhJ/N1F1pQQIX
VQs2MR/TPRizYVdV3lEOlM5udPNby+LdLmwjxyOd2A+pLkL4QMWw78cAaEX7qofBQzrU1/oQ6wcp
la/Q/lScoQsT+gT+s1pOj7U29q9DWOe7Uhh/hHnGIzdofyiSeJt1pJxlkqAt3YzNVY9cDqmm6G8Y
LtA3odBDNygGj01RbbOJ0oDf0sFp1RuALg9mJB/6tHrmxXL05m5C2RUhA+RFtx+U6VioOgX9mpPY
9E5jjPx/r4IYW9EVOzPmnNs36HMJ7UGQuh+kieWmTUnLZCp2duRrkS0m0o2SGVf+IJdHqRYpxxaI
61AM0/rrOgSI+S+HABYTMGZJD7jXAljv0PueuaWybAM+HZ357pajfDRuVgyu4POXlKPiRGdvbGjd
gn53VVfZlz/jo//SbiV7+souu4i6O+3VmrjK+TnFv0YPjMVUjFz48qhGBugYBQFrHhVFq2x649fK
6laGb4zFQIwmpoVnjMyXi1f6L/XYObJNp8CR6StsAM59Hx1SqHX5pfMTtR9TD8ZiNEYRRCWRVWbE
AHkPjrE12h0JLWPY14JbuOLbVNnxQSJLINBupq9/g1bw/GyHqVuGpEi6LC/mV4Rak60ow9srsE8H
0SWFq1FsRNkodTtXdCDy/hvkDuenZj6sLmZY0kaMaipZWKUpt9Hg2Pkh69t+cufZRn9X8ZbcpN+l
0iZARPmORG1/+YufZbHQPn7AYqSlEJRE4bDOHxxxkF2zR5xtK+/XWCzWdncx1dKLRRFrNJV3Em+k
iAwtgnLu8krWTCwjQZKHVSoxGtqmAThl6AnU3L1sYmWzlhPzPQDURNOYlTQGyTYq066l18qYNn79
IFs/FUjIsv75sknp/NzdXx9IWRz8LrVMwiYnkj74TbadFRBbB4Kkfb1Cf3A+sH0YWhz9OA19KwYA
tZMzYJBjUPLaRv7Q6x4ahWcA1OJr9CJrFheHvlWhBY4m5tjN9HrqP6c0G0LgMxIITxGQweWNXPt2
s/ucEBAUZRWWVlDP+zhTRcecLfXfO/pyVF7uylBWtNbbTvW+pCiXB9mKE/6Xub6PD7WIGZUiTKKi
hHwomZd+AZO6MX4PB+UrTn/wLPIqQQ32LT02RRRA2mXd0cjjFY006fyU7cevWASOzgda1xnMwoF/
Ql86cYZNdj2iCxiv0m+f5yr6CFLKInoUiSSOeQANSHIY3doWnuYrIt9Ve+Whd3g1Ba5xuOwtK3H5
nTTqxFtiUU5EIZmZB6TCKVODh+jeD6kZi9cG0M25onXZ4H8hCPhrP9U5DpxYTC1/GiG7+g9BgHAn
dQCrNzPlyYSydcOZp7rbvZK2z0qWgYui0trI8spxVBeRJujMyC9KuvOjOokbcQatxfSN80zmme3P
+f0KX8A7U+6fk+Efa16EHFMAytPwZodXon+tN9l22DebwaY2L2/I151/vcmLiNNkqYIWAaiD5rN+
VW9Ku/k0PfZ00tyh3YJRdefJWAXE7mPw0ggb9WitpI/n07iPFS+iUFBPuuC3hLx5yq5PDEpSKk8f
bSXYrdyF6iKZSWV0kPyEEDFMlmzT8wWJKSkra1n9fItApBcm8KsEWpDgMPO6Ajq94h1hpwdhxyAM
8sCXj8jaohYRR1J7v4ahA0aG4s0UArpla/6xdgIWcQbsoqxlCslQL1SHpolvIib4MoHyTtofhr7b
/bsFLTKWTpfFVqgKnCG/65PXiJ7aZQPvvIkXDtiSjFyyNInZU58Dtuld2QYx5QzfEF/7Eu7Cm2zf
uaNT2eOnHHRDtGZ7PkuXbC/CSdmonljMrs6FFD5S3HbSn+8c6PyKTfU3TveKfyxJQJtSHMs0IseM
waYK8edCfVvZzjkeXVrSInyMyZhNaUf+p+7KW0b2Zn3o4NtgjxQNNn+DaXzljtUW0aJiGtHqASTt
xqviYFzP0fFdWXif2Wuu/1+oR/6KTNoiZMSFIOtex/unt0Hs2qTPT9Qobf3O28ykrSG6AWvCMCvB
UFvEj75hDFQa8P9CGW+U3jsogn6o63QlVZn/zKWvtogbVOX8MOl5YwX0F4zyuddvmdLlpVmuRF1p
zdIifjSenlUmjcOt+qBfZc50HV/7V96P2esV27uGuu9ovK1xKq6FYW0RRqSsz2GNxEtKt4NhBfDF
A4CXKxhO4MXJdmuMSWvZ2JIJJNJqRStzgVMAwnUT/QC9AQYcqAeTR7bJsEmwYSh0Y/y4fPpWgrO+
jCdmGk+WBK1LNFxHgPPQI4Uz4NBbn0z6T5dtreXYS5FZ6mRiPU0Ys2rtlfLjnVyFe0WKA1sPGeU1
jWgrD8PNPAzQqulhSJXjqAifL/+Ks+fDRGtA5B9JUxfH39DgIFISJqLyUaAjW0R73YquK0TiV5a7
4rf6Iq4BYVeE6F2+gylPobsWfUrv9WffklZOyEqI1hcrmtpUioWBozh6n+IMV4lH9/Kezc7+x2HX
ZUmhFKoh+LhYStgFjVAxn/HXMw9tK3edpOb8UT+xs1iJMGZJIBoMmoLDcII3emNTbRvMSG2EF6Dc
vi3vGfQpHmi7+mtFz7N+cWJ7/v8nTwXBKEzBn/3C80anLQ85A7lV9P3yRp5/4J1YWUTnWm+msFS4
7MarweFVTu6gw40zP5rXilBnX1snphYROhJCaWoSSg8j0BY1e81AzFczUiu9jebJ/1Zc8cPzXmKJ
ogb+VEKt7/cdNPSsgPUKg4Yk3RZmeR226m2UwR6AhhCjieovA9oS2tQPK5s6u9+f7vmX4WUFqfKC
qYcrg+rD59ad6xAFowfBxtjNXPnmI+MN4uOKyfPe8mFyETc1jSEUaRa/mT0V8AYziIfACe1gOkyw
zmWucEg0u89X2EPPh1D9w+6cTJ14KVVFVXmn4R0L29spjv8gvwk/gfMr7rg3nObtf1mnIauqxKy2
RR33d3u6nE1e1pDroqENA7yTOBH8MbxHolv4EXjYOUydXOsrycXZiHZidXHlZ4AoCvqx3nYM3iFc
1I3/l2fPiYWFr/pNrSa0Tuc8WrMHKnHcTSvH4ayL/GXCEBe1B4HW/mjQvmFoOtlI6l1Pu6kt3Msf
6OwhPzGy8MPBF8dKKVlHViRPZmW+BkN/PQ7lNQQ716EivvhASi+bPF9UObG58MGUYZEKvhoEV8aN
t5PuxQcalJIDO8WxYCjShfFlV6Lakz3G3nvNYa2OtLazczw4OQSepeZJl1HhaODW8OGLsvL7YsxX
7u/zyfvJOhe3kTF4ypC1xDMmXp25C1YB04QAaj8vDoCUvpe/JbGrr8WWtW86L/9keQUDB1bCHDLa
PUCDhwrbsUiFbiYIplFYg8JzZIX30VzPAVm68n3XdndxRcW+gJgFk8aA/7qNCZQ/on7W+aZz2Y3W
zCwiSyeFvd7PAi8WkEpD+2KOn0AlXrZxOY4Y4iKOCIweQsLN80sOr8ruWYiUFR9ZM7AII6mgN75u
UdswPNOVyicfzqnLSzj/MPjwwvdWxok3MB2GynZXknsdxSt/n209Rw1vOzjlZzZ5usBI74Qr+zbv
/R8X6onNRVRRIEFAX5CoIgz3ivDipTeWzwTa5xi85uXlnd9AzTSIj6IpLlVM62SePvTIumq5O3Yy
wOYwj58u2zh/nj5sLBy6gfMmC9oITytFd2DgQJpuRvN7p+5UoLENIMnL9s6nscaHwYVre7mhW1pF
zWSWKZ2Tg2FvuIBTQ3u48p56J3P7fQ0c9eWy3fMn6sPswtt7MzVKocMZJViZAL8NsAtI1a/LRs5n
ICeLW7h8VSmGOQxExf/P7gjaYjfTJM/sjmuxaG0r/wAGtFavaCZPxv9TudogrqnndrA17PqGwQfl
F5PDVFH6auUjrmzmEhrQ6Pr/BeFS+JToX2rvqy5/vbyVaybk3+O8VvIEzlSCa5TSDWQYjnlJU3u4
bOS8EsfH91qCAKgXBpGn8r1gFGR2L47tsjbQ2o5ug8pwTI13f1RT9y16gItpDoa98g9JPj2InnYz
Tc2XMk0rW1bMW0WBMqq3qhvgcJ8Q47SVQLgV1R74J8MgdenvpzQcgSoZ26ntGLbV7qtE/5wk1lGR
hrtMAUYW50eLAd/SjKHbY9akk64GuXq2Jj9b+YDvoeO3ICZrOjA1TVYQmFU0Vfl9e2tgzVk6yOo2
8jNrk6rTzhOqh3S+sZV8o0CBCH3cbVYxCjuNR0llXlvszH0of4N+L8vBkrfFTh6157QFYcQsUzmK
N2UIRYw5owm/o9hNV5WmO2NhXJmvvqxvOsY7857xv8Z0lQysddlDnBPU18zAwN/W79UGyJJV2zJw
dG2Q3Z7BYo22rAU0PeaplFug21X5Zmge63J6Hg2JQeAOvkfLKRMwhZnxk57DXilgLY7CQyR8l81m
7zc0XZp0G079JpCfZO85to4xtdTLvvTnXbTY0jman9xFcjxYXiPDSVk5n2fZgnx3H9r9tqAoVtnW
amfpz9P/bg9hLSalGK0W5xN0Yg8A4pBro6Ru8SYCaexmsgu4E7wKc4mUA9BdVRk12qR3a4KY853w
p/N8WF7cGUUptF7mK+rW0OkJVneV0TIYOk/irbGT/pdNhSddk0RFlJcHlOMVBS0DnFvpaV6msGHw
BOT9jbLrneA6h3H1n3Pmvu/rh8nFd4xiy9OkjNUNnwdHhsE5RkDX2MFt4f6NGD5nC3/u5Ye1xVeE
4NWC1wfpPJTedtJNdjf3s3qnvZf3a5/tz9tpsbLFd0skI9KslJWJV3NnJv0ygLHKbxD8ca371fL+
H9nLwtrioq9rz1SC3FK3pDGMkTTjwa8s4a5JGPA2ms+JDDdOEUBX6d02o/VVUIxryEVoxKrFU5kK
KxHvz5r14ucsEoAW0iM16thoOGSkbb0Zj7MUdO3MlG57GYW2f+1Ii2TAaoCoJwXbPUvEzfEgto2j
uNVAdf17RzIXL+qMrys1NRFd3UHl8ZLbgv3uSD/+hiPNv/yC05qLFLjLp6KPAvZyJo2fHOCfx1ly
b8btQWLoKLvulYG3N83x7zTncpg961UGoHZJNLjBlpCBlhFPSktEvb404Lwdtkr4j7Ob2VNOTCxS
D/RujKryYe3VB/XaL+StCiHcyJTN5ZWc98gTO4s7uGxqxncadhHK2UP6WIAvAU/skujMpaP1t+vZ
sH1ibxHYTDEuo5Et3dYK9LzMHcgMtnIiNnmyBrM4G9VOTC2imiWWmicYLM2/BSZ+RZ9tZ1w1Nk3S
1SxYnrfpD2c8sbWIalA052UaenyuY3RfasjadFv5F6iVDURBO+PoP0+38N857QEGaMJ4/D8RrS98
ZhHsxmgcyQBZcPPZGrcMLu1nnQ2/PogUIgRnTdvmz/LLbM+k6WBaFhXiJdzCymAvyf9zbbS/GL8v
7qN72S4fgM8R04KQmTU33a5Vzc+e+xOri62Wa9kqU3HOGg/atgXRpuxY8arczOwdf3zREzOLzfRU
CHkY64U22zo22t5gGCnv1/K1tbUs7oMgE7vRK8ksRCSQkrtwh4aOK65iHM/Gq5O1LC4BWLbSrgLD
vkWCj/uO9EVZqQe/44QvbNcSctFEftMPJmRNAZSOd2C0KX6nqGapb5W4Kb8Y+/IY7pivCZ/nooi/
ZcBbhZ/fhcqVOZeVe3b+Npd+zOJqSHWj1nlDqcgA17uA4YaiH66mKXdL6OTr1rhfCaJzML5kbxGs
AyHqxWFOEGfpDcBrW+bRY26++qBf+9AHrWT5K66pLWK2Hw1a0HrcDZUGlQ00olUOY+60XVnV2i4u
QnUd1KMl9JwAmbmfTf0a/IALyr8OUZxvXP/ebJkz23ibuaqwmredjacfHruEZZhx4ikwbkH/THNf
tqEr3zdElQkYIM+wf65w8HskW0IykiGUs4GJPzjy++sqgM0kXusD/NlYxIalMq0ua6LEI2IRUPy2
8RpBCzWSbMhoXWB4R5WUfhbnXZXKOuchp7YWcaUq60lRvWjePg8+mU19zF8QfnU6Oz/o++CK2fh+
/88REosVLsKMyeb5sskK5xkR2H0eyt2cb37PD+jYg5NdLYSffZlZqN0oIttqmMtETGDUr43CQOPg
oRJwlBCkFOwQZVbFHV7irb+aT8vnQumpxcVRHzwLNj993lltM20leg7RVmNgOd2AL3P/IydHPr/N
n6ur/M64YiD8mD75T2sp6J8A+Xmz0fphFN7SwUosNnvUda/tJlw2QcYu2c5pxsgMA0Ddw+U4cC4M
nBhalreDMZ+ErE40lplBh2PdlBGVMBniT9m8UgXVuWzurOt+rOv9GJ1UFGDAqKch5pPqTKvqEP34
6uvMiHLZytln6OmqFt8x9nKZ0jZmhL25mx/Y1b5yZ2EkKvbr6eH815YXxKm1RcROagYvdWYmOftz
/QCU2Z13qHfTIXaDOxgzwOQHt9XtsEse/G2w6/fd2+X1zgf+0g9YxPJGD/1KlucfACsF6kJQMhuB
iqgGs2xD0D0WovrQGOWal/7ZifzdS99TyJOvmQ55VE4eXjp34cvH9LHdcXQeQtd0YKYWHiCyhjRp
86Ju54x4TbjmTyDowvwiVxwCUUr1jGWztMTuoEUrEh6JpXEYMt3VuuBG0fUXsamPSqE8dlF2LGP9
Fq3n+67voYBpw1tB82BGKwYUS9KVvGHN1Rc3QmpIaezVsbZVFOZacsaD5G568Dpx5SW09vEXt4Gl
JGEMwJ0oKcESGWwGjxnqYWC6/DWAfArKtpUz/Odc22LfF8FpqvXADxQs+vNcG1Fy579EjrWdn0MQ
9dMZkIFmg69sr4173b3s62ffJSen7d0pT5yut6ysswy+enIzbWW3hGxvhrrv3x+2QCLg9jZvhX+K
V/h9yfIi5xTiKTUU2Ny3zfQqNFsBpqGVZZ29ej4io7wIWWYEoKeKcRfvy3y9Jo7/JXSb97CV3zdH
iO5XPqNyPmyZomIqqipbyweeNGppq3Tp+2eE1ns7K01Bv0iR1beD+xlrEjjKLcQeDqREd/OERnO0
YD5y2q3F/GLrUB/dF1cUYFbupP8Svj9+2eJgq5JaNWrNL6vd4hDuEUE6NJv5/ivizfoAxfnL1pox
iZLIi1dbnFQp6XMKF9yB87jg/KyGbf1qztzK/eWPfCYk0GfV2G8InlXLWsRpGHAtRRv5xkXgXflh
8SstYJijEjmtHJIzzoQhS+YfOMeUJdIzSlKzE7ucCyEVrocuc5qmWHmFnds1A1ASIt4UCDRZXBwJ
SfMTKao6bZvldw3M9j3045H4qRsP4rDv6aOYkCCGRrNyUOZvv7jrfjO7PCeUJaS8wKxc/+gYhG9H
C/qTYCOYa5MgZwLrb5YW17opIfTRFY225WWZulXAJHbGkUjt+ru2U53wED4ru/Be364jMc9+P9ky
TbrJikIqyCacxDiAfH4pIvhAuIkgw/hsIBBy2RVXLCwbu4k6amLdFhx+edfTdSxgNbls4ayzf6xh
2cFN1HxsZYU1pNGncX5bendV9u2yjXdo4Z/e8NdGLUe7PS0TIzHCG4wniXy93ZW2/kZ5+JPwqLkB
YHXzbboOXyDV2s6Q/+Y47iErfFDuoxvlEHypxY20cu2fa5rhNh8/aeE2miw1Uw9Z27a1p+2MG+L5
fpi+WWCHrF2+LY6eO64qUb9fD5c2YhFahCKN0bBjt+cc1N8z9vwVGlzx1zzNMQ/z3rTAVsBFjvuM
KimE2dfhXb4S3s5dzb8tfXaJE7eVjEAyrJCw0wTaTRpwMSOtoDDg7rmJJhx4Wd0JqA3CiZI9KcC+
bWQxj8aIqlU+WBbEMUZlB0Y2OZe9ZM0TF9dJOxlGErQtAji9dOj0z1a8i7J4ZfFrRhaXiJaKdVSO
RItRVg5SGLxkgniIqrXH/5n32m9bPAetky1OrTDJIEjVtmb8lIa3CXzACSIAEpJbkvx0ed/O3cO/
GVuEITX1Cz2FvYZ7eJ6Fi12oA44qSvUJLqys3PrnA/tf52bZXYKvb9Qsg4iUTDRd1asp07deABVl
9LyyrPOB/cPS4uairZNPXsSyoC7xdhmva8NNKWXM2C7gdq/CLnGTciPuPXetdnmuTnS6pebi+qKd
lNZIU1hb7+jtim26K9yR0DRDCddK6au2FpGo8WRY2hXWGR1ggLFrarTj9j/joKvK0vPfuhB/zEX8
qYCWDxbyOriKfjW7SrrzniEqtGGkvQZ3sVKRPtfZ+m0fF6GG5z1hw2dt5f9RpMDBFDL+Xt8o9IBa
cbOWLp97bRrkUrBzmqohWcvp6aCa4hGqK3aTdwdgncD23eqb5SbX+SG6HlgqDUnHfFTui5X4df5D
fphejlEbQ0MyEI9sLjzyV+VV5KAkN7935L+BTngnX/jjUyq6oRmUaMkfFyFmFHw4+JiE3/pfh5vm
ZrpBVm1yxOOAYuZG+x78kGk0C4iGV6/02cPNXC4ub6ChNjflc3vXuJPb3oWrxTnpbOg7+V2LaFT3
YF+y7j0ahV+p+nPfwzD4pt3WjmRDUkO5Ya5Wr42iyWfDxYfdZYksQSKqGVv2IzqkX/vX6q2249xG
ScKdHizXPwSlzXAMPXew+JoDKe1n6c60Pbd4CNxmh77GmjvMZ+nCB1oW0Wb31EqPHwQzwm6eaSwI
YVC1XaMz52ZH/dtakXDN4CJoyXlogmfv2YHguoCZSQpC93+JyaoBApUaOgRqi5jcQd4p9I2BRoQt
3IGfQEMKZtTtcK0CccLDYPqaG53O3+nvnr/nTowv1mcOpgVD63y+XGmLZg5SSwfkIhNspltLXXXl
s7nCib1FYA7U0gyTgP0EENfJMCenQKqm6Z/XLAzxxMr8VU9ShRAIcWR6OgTzdbJX1eQumVmoL3+3
c55hyKJGoRrOfW3Z9pA7idJ9K0kIhu5C2bcH6PIuW3ifvFx6+6mJRTjqWl/L+laUAKHR9N7kX9Kd
dqs69efQNp1yN4JDKb6FV+NcgrIl8A1I7T2ATXkULKfZB5+GTX8UQeJA8jvtjB0Mjff1U7FT4e/m
7Z07lsMYwc9yT8/SIpwi+hLeeY/mY36du8p3cQe589taGnDOAU7XtAhlgj5lTHAhxBdWW795GQf0
kz6t7NuZIGEapmZIHCZRXSK7ATqWcWoEMhR6GmSvPbXPFHI1CU0Cc+3Jc+7yP7W1SLCz3IBNpw1l
FCad2m0ODXrbCMGHdoISvOtdr3NrnYvJpxYX2XYXqbmotBHAGYjx69DbhtpzJzGqUSAx1SD9WTxe
3s5zjg6FJ3zjosT4k7nINwZF6WtB7OStP90ZHZJQ+pfLBs5mNDNPl0rVRtURK/r9uArweGgJYhtb
BeScWx3+E4dAO2n0aLfV1fomnvPCU4uLsGeVqpTWAvLPunSVxHc+7B2+/3Z5WWdtmJKuiboMGHgJ
IfWyoOvl1JS2Q/ZG/DkOkrgVwtd/bMQUVYVKFFBjGazq71tXUmlHxh1f7xIDimFPek0NeZ9n0CZf
NnTuhQumGVsUTU3ZVBeWpCQRW6MfpK0fHuZHkYpMA3Q2OZhY34OhT9ghRPM3KNXmj78Igqd2lwCM
RNQatZUSkRxELG3Z9a8q+W7OOYdb4TAGdyvLPHOgfzO38MU6H/PRmNkY49FWdwqthU1NytdskO9+
z+7WMbFnV6iasmxpmqhCsf/7N5RC1EpKC5PtVXbob6dr6RaUsd3/nUxyduw/dnO+s/AWVZGXsbEE
Xi+raQ4nHX2r5jn+f6R92W7dOLDtFwnQSEmvGvfkMbbj+EVwEkfzPOvrz6JzbyxzK5s5fdBAN7ob
SG1SrGKxatVah2432L3T7hu7uuKxxG05tkFW1pjomIWJFoN9XvIAhQPaIZ5pnd1Rrih/Agj4/gFf
vPn5VhaZvawFcG4vmxYDqAf9i0WRs6PMJQ3+EFlvJXpgwDAEKT0/gBjEPJspZI8ixYpiPA+iXod+
ArqQCcpulw/sRpTBFhvIP1RcqyIbO4G9F4qyQxoiKG8llJ2izisUzoW6hQI0DPAoagTNEqKxXA0q
ZPiSYgIrcQ1aA7CfZpA1iIgbteFyreXQwO0hoast2ivkxm8STYegS3iQm/QLAvtBSKfdhDMKftX6
vu9abySRcFsW9Q9BJKYlVxguSCHs2AeRzNmcjbvy0+9mwvxY1qiTkxkxawFcFzTbqVrZ86QfKnAF
g6vRroa7y59j47I08ArBCcSDGWA9JvMMTbUujR6K00b2pdQgUrrwhkN5FtjrOC/VCgxqSArzkwIF
06rjYQh4FhivxQwemvoCIv1iduDhd7qGBwLeenZ82ibGTSMJJYy4xI0/+8Sn0CviTIfRAT3vP6AU
tlxk/U0YD8XdCdG3acR6IuiyQKxmiSGbAC2Jy5+ebgsbWk1FUSX4omFibv1zGAcsdzTEIJc9EZNi
EsjNBfEbNPFk0ERfNrRVZ4cBRZdxxEQVtBifLQlQ8jLCEVJe5EXyiJ2Hdn2YILnhi7dQF55lS8as
vCWcktLmlQQ2vxwQWJKGFhtap+8hf/W06krVUDCZLHuGDv48kE2fII57JVWAtCn6eKtAeCPr89le
ojB10EPycwFRqTEVziZsfVQTZXG4mqQrEtuWlsysLSGogj1A3UsD7Ev7KZs8uN77n8J8U1MGUywR
0STWCWGOjlFB6DmeJ3zTO4pv0XbJTeuPPm6xfbWLgQi9o4xbMspux2Tf78Qd9wrduF4+/QIm7QI8
uUJbAEqLZYYrOihESFRCrjvHrIeGmdUAsI4Gmh8i1MuOygDdmctnbSOCrs2zzbK+G2ezz5H8gw9d
bGanNjpflDGI10qAZqZ2kNecmE1d/3zLKfgLc1eIoszhVgqanxgiPmxKPHPRfpjyjSyA/7np93IR
7i6v770fzJpDSmsQNK4kzDww5iDfEAd1a+KxKJrfxd68apKq2rWTBElzBbTmPbhF0yT0KZfWbux1
hHStan/mpKmdTlgQwSYVzIogwgHbeOWlKaRctcYViKrv1F6HyJrQ3FZL7Qg16rRmAVbzqMEzR5uu
iDE9CFUv2HK2QClpaX+OknAt9cspIlAIDWeBuKLaqhgF1E+DNowQbUWnue+gQdmMr22v3BbSDBAi
rFRxJoNNYnir5/wNWprfEjH6MbTBtW6Qq1pvIFvSgJG4FCF30YIAsukLu5nISYPinQPJZugxTSm4
iYkgXQlgysQIYvN6eau3skFTgRspsqyYCmFTFbHsipmURAedVv4a72o/R1qd7uVn6Kn8Q/Vyq3Zs
qkDxy8A6KRh8Zi6ZfpHpPV1D38zv9uIjqPQxvRfcoGt9pd5z1kbdkD1GKoimkSMZmoxG/OeQ3AVS
LCyYUH4vTBZO/0YV2r3v+rG0B7A2JIt9Cp7HBwig3mo/L9s+dxhsJb1vEAzxfmaXmddBXYBCCD0d
4bqZr/vqMYe6GkTw0uHtsqWNcEhNobSiQA8aPsOEQ0A7TK1XYapBE6d+RbFSB3mWj/GrK4rUVK6j
AePRNLufC6u+rQPrvwAEPv8GJiBGBFocUqDJntxcx+ZjlXBKOufX+Kc/n414ot5ncYUqiAfUnFuZ
X8Ea5sTB9bA8X97MDSzZZ0PskZnqIAR9FkqvkR2/Sl73cxHs8g0CD8SqdgvaR4nV+dITxulrK7N5
TceNpgJingz+A3gBys464x5JmEWUqAnu6FPG3/7qIT5MgBkPdmFBZBg+mRzGo8FpX507ymerzBFK
63jRIFqv4zk/7Gu/eucYrrisdufpwWczzClparkNIIUue635lUwPafushHvOBzx/a8IGghkKVwYu
STYN00MlHVHYwVJO6Wu4y7xUvaZ8txgOAhTTza7S7xyL55k5as0oEOgmEi+Ml9NftEq+5MFQyloU
TMC1qHrlLYU4UNihdpiezEPyn5j8Ubtam6Q/aWWymKO8jSIJZcYc+qqA35dubrzjAMMXXQ10Ow/q
0oO0676Ra6gMAQdhLwVG3atSlCCdN9Zum1IlyhyS7U3fVa5kDMFhzCEQU/aqz9khenw+x2GCk2yg
hogU1ZBU5lA3+ZSRDuhT7zdzTmTPB4qOKZz4YKLOAfKa0YHOo9PvuJjcjZP9yTRzspc+msd2hunp
GY+zwOpuAUSGMC7a6xhxvqfzougSPM5flAIMdjx0xMbIwOeVMydeylRcrwLMF6fAhyYv+N2sCs1Z
isFuQNZDOI684WHr5bJ1OUmoOwAHs8CThdxbgodAli3TGDjZ4Ebv+dOyNCZK1gVp9WZKAkxCQDPY
+FV52leoBKWH1B/sydWI1cV2VduSi1Hc+45Hs7Px3vlsX/58/qE2lEJHDNuaAI6pFBj9IM4M1jxz
2oWY+uJXA7dO8NrhmIS0zoIkIip8HCQxL82pxEiZ85uDiTg92r1Qtc4O9b6z+VXxrfAC3n8FpXhF
N89o9Bo9SpS2EgPIdZSHKYEE2MSJmVuHZmWB5csLKkzkJrgBPGKod2qa7iDzadeJdzkKbGREKFX9
WQersaCNeVlnJEBHVRjdvhx9EWp0eiX54nORiRw/2Nw0U0ZnBFwj5IxEIVjkKOpluiSgn5px/hGY
0t3l9fBMMDE4HicSN4VperLYeJLQuWg5PVw2sZUNSLoqEvwF/R+RzSLTEkjpoDJMD4W90hqDSYSA
seTkS4egroh37QzfAmGSLxnF9SCbpxjccn01AnQOxUUIKgbtMS/Me9RaXM5P27hnP/00JrAKhSlF
Ml0+BSnn18Nt7NKXA7HCn8sLtAKcy/Y2kJVw+dVWsJF0ACMhoNLYbl95xgjNqdlL4HNAe8pJvNSW
duEueqdEC3aQ7n5F0eqO0tgca6/y7cnnx4TNm+XPD4IK1+cYFGBMvhZCfJvsRDVDjH3vpbf8yeCt
Y/axbnT7PptJ2mWArAvMKMFND1BiEPCgtxu59WpnsY2fLQwJCaFpKgFuLrfHMusetK66rQq8l5Ll
/vJX3Io068UwqVIhL6McUeAQAdNvDYktVfkxC/LuspXt60FVRRXPIl096zWbvb6UZY7yDGT50OEA
SfS7vEO5V9zY0zhPk+3LEKOWSAA1RBs2/+uFzCBDhsAGwvJXCAUu+9qOHMC/9sGJTitIrvpM1SSk
0eaVwjb6f9QrPmwzQagjwmyEE6HDJ4MDNjiHYsDiU3IdAnUWe/XuH8bLtj3/wyZzF+ZKZmqwaQIA
Idpt4U4n9Wm8Hh/bx+Eo7+NT8EX2Mrd6S9zCLTED6jRvhc9DLGxdyHjuIuNGki+dof3lspjkiiD8
xGLogGnFSjLDTWLMRjbfJ/TgBUweXT5VW+9sCQQcmInQUefF4WL8JOrarOtC5FZ3ulO7hl9ep7tx
shYrv5JvJb9zqTpZ5hbXEBpFLivwBgC2btD1D2AclehDM4daADgz5k+h8PQzeYZyydG4pa8NVAG9
8QE118Lnsehsei0yd9mEdUllhz9JjxFJQ8cBN0wJIq0yORCUxkie8srHm7HuwxCLbBukPh4EA4aG
HPw8Ka6xoOeAkLY9ZmWD+YpNrc9B0JkUPUfVGtIj1OAxxEuTOOLRD/cPAz2bHrOyyXy4pJPSuUqR
rqp+9NP0EsxsdNZia78oP0jIHQD9y6vjzwdj2wHxoI9ZlCBbpeC14FB4JeRuEYZQ15tPyWHBf4bq
ICfqvqMazl95H1aZWNQIUAaGMCdNyovb7oRx3adJdLLb8Sk8UvztYMs/eo820bMdAIoyFIWC0EoO
xq49tXu05fixinegmFDVKNIAmAwuTy3DvEEk7FKtty+Hha2KEZ5cH8um1+vqLd6onamgZv4brEfs
0o8fQxVypXjq5bZui15oD371CEUVS86ticdrt33Zrewzj2ttbKWZ9r4Ajx0czYM8jAXQ+CulYIMu
sXN5tduh4OMlz2xoUHc4xxPel6iopyDqT9DrVMv//ajOp+edymzpHCogSu5j+OOCIb8uv4/l2Yq7
gbOYra1Dd54mPyK+3xnbaBLUsyTn6KBHJ+LrXntl2uiY+yJKEf9AjrWRMH6yxqyqDgFbVGVEAYiJ
g7kVvCg3EWTVAU0zHGj/PkFuHPcmCO3rm38gL6BxjfFOWNckqHUbJgUMfT6m2qhKIbSgCTKFaj9e
QebkQKuZ01Xo8e7mjVE8UASsbDGRYBaXfCYdbOnzApVfwAiSaKrcVCmOxgj53i6unoolfTCS7Drt
U15C+5fvCsQQ/E42zur+o2BI9TBkBvCz72zsVggWEcpGQdnzuNOhG9Edq/2wxkT3uheCTJgqAmuB
T2zUa4+5XeAVArl7L7wpv192wa2A88ke8yWnWskrYWygIIk2vegWAAdnR8iHupknuIOt+ZWlQ9ba
7XfjnfTtsvHNM4x0S0UlgugSOwiYViXCqYydHbwOlALdDpOHHl+MbiPTQUr3xwxb7jfzSg2TBTDK
iEyvY103lmSCJbeLv8c6pO2jOL+/vK6ttOCTRSYtSAF37NI8N3BFC8/kLr+eUAc3nMrV7wyrfNCe
/qE4uPHw+mSTOTgVlAPlgGAzKZEPFGVAYGTg7xS8p1rtiabwxSPUCi4vdSOEf7LKHB+4RY9Eq4OY
uaxaWRo5At7rvEO6kZ5/MsJEgCkzkrQaR+Jpw1cT+vCllDlEgSnZrqYK3XIeS9G2z6+ODHMzJW3e
q4GyEHzAFLwPEHm1egwXNVZx+IeMjreJTCyfCkmdYgOKBKI/NlZyS2XuQHhjjT/yZ2QaGMHFq4R3
Rnmbytz046LkpB1mbOqX2QbRwYk+bHM3ccb7xKEtIvT4xF3uCbc8WaANcAsi+mp36U9bJTlFPqvD
UuB7Tt7sNt8glXs1fM2Oy0EGGRrNYGPoVt9xy+ebl9bKLA1HK7NpZ7b6bMBDaLNYOVKhCfqextPW
4aWvm1+UFpBAtIhUgH3ddSC4yVO5Jl6oZ464JCekIK+qGvIecZu3xcoO4/QYuBMgyoMlJZDZpPGb
PuHMa6r5kj7/w5TS5hau7DHunpdKmMttC64e9FwI6mSCCwg3iN/AF7S/HFk2+FdwSla2GK+vYCwJ
qVcYKYRDFeMXqWUvERq3LLDWrPiGzNFJdeEL2KJPgV69tFQQw5qrYkRfHBNkJeY13CmtHQnIJUlr
XaWRFcifzwvnp25eMKtfykSLzhzLVDFxhyZJZZNssqos9HLlMat+6dHT5W3ZDk0rY0ywyMVCJY1M
L+w7gmJpDeTyfBPc0DQzuOaVhHjnmAkS8iSB9bJpA69vwLfyKFVHM+AFIt4ZZqIBKUWjraMo8JSb
9H6JrH7CY6drbelama3hvgBfx2RBi4Ozj/T4nKWwq31kooFcaLpW1yLBJDuNfwKY/iZ0WsG96kY7
0YoOwsNli5t7CTw2gCq6CQ41Zi+l2ggFrcGdYkJhSgdSNRtRQZR5Es3KZiJAZyx0TDmKZyh+sQzD
BA8Rmq+CpFs3LQEpgSwfVPGqxWN6sKrSIofep5kBXtCnXHbCCEKqqiOa1vKrfTDvxuc5tiS3c2Mb
DJKZBSFbGTgPXilo+yx//FS2wdhkup5mBX5qgNJ7lICcOnI0t+/t5J4Ofyo/L3+BDXgSQsrKHpOX
odsxgD1LwhNNTnprhjokeLdHJ9AoHiMMwOtjlAcl6n5FIgo5UypabQsIIDi0IedrJpywsXUgMG1h
SKYMHhPw8X6+j4q+SpeeRLoXh1dZInqgg9vH0xtnzVshe22Fca+5HdQ6MUPdM8CCQxmF5tt8L7n0
UcpjVd3gaaAsMx8rYnyqmNMeqiUVxZvUBDPE6SEAhgF843eiq+FVkdvVDnIf0Li1MGtkS1fTI2QB
eTfHpmevvjJzKQLJoAZyCUfD89gRmp8gkLI5m7oZs1YmmHswqvo4rOnBVf1FtlQQNIFVxy8hYoUK
dexBeJNTadw6K+uTS9e8yl3mvpv1ukGpBKBzaIfXomZBid37L8vSFFnHSxfIOXYOLFP6JYrbVAcF
/+guD5JFqSsn9OD725ROD7oce/RLnMXglT3mLotrIBLzJtYRoAB6BU8LKANo1w/8+/80ZH2OtIX/
r+wxHicssTGTAOdTPASH/oo+OEUHRQs+CShvZYzXSWrRq2ab0J2E8gN4Ump7OBY7OsM8H3n8BJsH
nkCqRIfiJISiGberUHQSQnpL63VoF6A+AXXZf/lSHyZMpj8pd0IYDwneedGeHOiE1mBJfntqQJjF
jyP0954di5UxJkwbmdznaggHzvYohIImmdYF+E9m+rXPzBiqjDEOQ5fPhrLMAuqvI7rl3tipr1MV
3YpK4opC6YF1/0bRNB613KYPr+wxZyJT6hjSuUUAAZPayZoW7Lq6Jw286ZGt0jn0Rz/WxRyHUipJ
OkUUG4GCPRSCcNvPT/pzt6ekn6MrvlLuM9AIHUSn3MtO80oRRBGVlj5N1+UN7921+TX//ByoC34O
XUNadvpQv8fKZp+7ww4HZy9zYfSbTrAywxyaGsovTQFhDa8RCisClxrgBA7HCzbDvqEDua6gHHg2
WqcKcwopVCwFAkh57mCG3yn98GqEVHBkiaBw4w9Hbi/rwyQTIsMczAGNghdeaAAg1YQeUR45q9o+
lx8mmKio6UKZ9WZFNZDbp7R5x5UNULaYdchN4qm3U24JkHxfL5vlLYzxBqBRNGjdYGETKQwrD1Rw
CmWcW3MzFV59L8YTWqmYc0HDyrRR9rNafyuFWLBz0OSBeCd/vbygjRE63C5oWuoaRoRMwhbFJUD8
DRmyDl7WOAQotvyqQH5ADg0dGKckf5MNWu+D4FcHxa4Wq90P17nHc7ctmM+nn0E3fpUqlLMkCign
Ecx2Wfpz7i7H8Che0cZkZxlf4tvmoB/0p/yG11He3OzV8ukxW9mdSzRGzEYmHmoiN6TXdkJ9ikJI
pAD8cXmn3wdEziL3yhTjFJo4F3KP2QlEONGO0TIHOl3z0nvI2+C2kE4KKNsDp3PUQ44e/qPp0oII
5jpi8KfgUXNbYPNPkht2dngjH4U9d6Rn8/o30dnHvSITsH193ou8BMnjgBFdXP+SN15n4F4iJ3IT
oZ7W75Zvl7eDesr5bvwxxta3g2qYkzpVUU6T097T0vxWTCTwfIjxWzSR3pqW8VQmyq/LVhWeWSbg
DrIgpDmN6+Fr8DYeqCZO45VP4U75Ebzrx57AjocpKh2Mk90v0/+x2DqIJ8mN7mp3PQYBhSvxRkdx
GoM5nuyk3PRyg+vn83OEOZGToMxtreFEppmAzlik+HNb7WuxPUC78UcMvLcFRNyxj8trQQ0PcQ86
u2I4LUX1VQpnr4zFB3Ug9wP033I5dkLN3MlL5gZ1dEqFdA/mIisIkxNqmZA3kaEaDTWVAIVLub2H
cJbbFMbd5T3fipnr9xVz7pHGzL0SmsQrgY+dsn3Z8cZpz5xYETFy90fmT2eCxxiYghaBe8In4stc
T3aUtdYy53ZsFJyU8mwtjCXm4yTSMC1TCSXQWJo9Wb0NZ157+bxzyJhgtquPQnMwqZas6hsHBagt
xRd8jNjZ3Jh75u+MJeYK7UNUksIIixEP0U/6HIxt7Q5M6o54DCEgePkUnN3XjDHm5pyTxlQDokP7
N8j8KTcPUrtY0sgrJJ13sRg7TBCL03SeRAmLMlOvA/X2HpUKN1at5jsO32whsix2BRksjxc+z0u/
ny2zbHnxKI2VEkJUUziCBdmOIP6b7WW/AD679mMfdaragSRv+5B7mS/6PA4qurBPAfXdPIAWwCjh
kc9e5OZYC80kBLEvDc1hkO7l4CD2x1mdnEbXbLNAfjnyGGe33eHDJuN4PXg1pUw2AOyoIVgRvoG3
nuNwf3GHDxOMx1UzyfW4EaG9G6XPedA/g0Dpy1AFz4goh3aI9kkFzcbSwCgbT5r+HO7GbCnjimmt
jF0kQLV0+LHcqAeQmaZWepROtOKno4MgQo2uewq/mf7vAXHeUPNfjtTH4hkPjZVBkBoRWrA0K6BH
qkkprlJwqNrn4Oa3AwCGqdO2Ntm1BdBDvF9w3vVitoBxW3AvmEo9mLEPZcprSkCd1lb6Ur51x9Yp
XqmuUjl4KZTlncvh4hzAxRhm/FiqBjMNJyx98AYH+IgIxQjjGx3ii7+NJ0rOyKvAnc9lfjbJcvpV
nSwkCIm/lVWznzQNUBEt8p+dzwsW7zNYF7yV7bW1YTUIRChiqLjOtmwbh/KQ72ipM/G6XekXTnXC
GBoaqilY/XI/z60IaUfvFNelN++qaxDro7INOi1/PFJJGOQumO4CeO+2s8EmwmsNnqVNzNbQq2SV
Jte10qZNjOCS5qM3zNdz9QhORuCXa6tCmXkMe/fy99++Lv6c/DOpUnVom0SH6+GN96bW2RcT4oC1
WHGy0PPnD12YAcoAEBcY6hlOJk3kQjZBIYLv0JWW8YJk8Hv1vDxTds7E0+9rf7xH5cGL7Ul3oJ4W
/KgRv7lHb3N/Vz+D2V9zKSF0MuNn/GYwAvD8sbmZjjqV9bSbA+imAGUG7dkt1882N3plmSkKq1oj
RUtdJkg3hhMeffLrbzDW4IJ75wApM/B4c8MKjVtnp39llLk3VC2QK6EDXmhcYsUmUQEObx2zCkQQ
dSdXM9C+qnhrXj5S2yFlZZW5SuRFFJaqEiD6ZZVPRXADANr7qHeZnLrX/qG74mPOeLvL3CClWOpZ
IUKsWawSS5xEG8wTVqxI3uWlbd79q5Ux90Qr1HMxBAX9iN2+uOl20oEq03AzRvpzz78bgWubmJU/
wz6RUUYUqKGCDpam3lZ/tb/0Eh0TAFv2i2bNvT3gX54kjBEuiXt5iecVgndP/WObfTDGXZRV4oLE
DnhL2e/d5Fto2t0DZpRB3YTZYNSqf2Ul6Lz/oTB+VkJjbDOvxrkeyQB1w8SfvOyBqv9M37tdjjIk
5u7AMMu9dbePzcdamXBQdr04Znr8+yaCiDQ6maheq07xRDVzUP28EvY8o9s20UMRIbtAuWI+h/hW
7muhbLXYX7T7TL+qp6+m+uXyN9zOZ6iqw/+zwWQTMiipysFUY1+5KR6mL+Oj2QLtlRjWCBYEKuDW
PNW3zUv3pnde5GaPMmcmjrdGJqlo8PjthLxL/DmerCF9IAh4JOO8d/8SZ/6sks0j8liYoGaD09I4
Jui1oF9BbqV7Cnenw6B0EOv/+O3YbGKelLKUNVwfs/xtwdBA0p2SmQs+oKfu3Ps/1sWcSn0YpSCD
nq5PR06byIq+hFcQlaBHUnFBVlj7l48L52uxOUAmpSmZjDbxtaHYL1WxT7XlRio09/9mhv6MVW4z
xnMTLnWNzwUTIhgXJTGw6yngXT+87WPugmHUhckYsByKdQxzVP2g+nwQPXAaoO7Pxalvx+qPr8X4
swqlMIgN6Xh4zjuCQfdaGq1BAEwN5+PyBp5rUb6Hxw9TjFtDORfjmDndQSe9psOIWWllD/k91aM0
XUgtUHpYHH/F1VBLa/zoRfTAYeHzWvnbrxVwglKZe9M8U0cPU6MRawLPy07xK6ZFQR9B28HLjjg/
8uh9SDn19Iqz/s1X8Moq82GJkbXB3JPY72sI4QnTY6wKnMC1/RRd2WC+5iwoLenzCofHA9pSscLv
I8U/OjVepKX9W5RofGhP0wGz55h7iLk4iU1vXP0C5iMPhgourR6xs9RCJ9IPkomJ7+Dp8lHibSUT
oDGnEmYFWJL9LAYTcNA6oE3wLps4x+/Q0/qxkPeKw8rfQSMojH1CqB/qFlRQclS+ACpyhqfpmj+1
y1kRy6JdSVEOFhy4YaLvE9m0YvN/raXBrIfGndV6GrWd+2zAUynJAMnplMe41B0kEP8lGq+2jXko
1GYxN0WQJr7UGnZWdnatPWkiz5e4X4d5GnR5AnqrRMJVBrAmxuB2aCC6s0NFriiX++WzwPs4TOgH
KEhTqh45JTrcViTep1BavGyB4zXvEWv9cQSUixO5wTuWqK9N1/v9Il13mOu5bIa7bUx8AKB9nMzo
/RA0r6Y+dlZrZNdBNH+PWqPyGiriIQw3RNZudSnzVSV/W2ph5qyW+zOYIJEGTaoYMx4ikUSdCxIF
IWbiQwkCnRCh2vFer7zdZcKFClNFV+KwlOJukjO7jU4Vj9yGRu+zrOfj3L/ntOsvWBKjLTol8Y2w
QOmjssLxuyqCis3gIZk4p/H9DlhZisQ8q3QDq1HJMwkhDVT8uHxKNp+Jq6UwkUIfpT4tNTzf9Jtu
L+2a44juf3bgFbfoWbu0Y0yk6IxZGkMQ2/s9tC+bBO8xNH6aprOyerKmijt+uL1vUG8D+zMooHXG
XipliaQ0Bi2eaD8mcOrQ4fPYDh5UwBsUN0d1cn95I7czHvPDJP1Jq081LaU2AS+LQ/FCZXi6L/pX
FcXQXY3hR7IXJSvLoL0R2sl78aT6YX4rQV5FwJw177iAtG0v+PgxTBQr+3LOxAw3c+uC1RWO7mCv
yYN+j8rhg/wb7JRbKU8G4HwK6/3i+bBLPWe9CVNSk6JUcLXtm33hpS/1PWTH7chrjsWv5qj4VKCw
miyAC51p+k/X0YdxJuC1BIPazTLA+PI1TY+5hlFaTd1d/s68k8WEs6QHoe3Q4n5QRxBHGVCALDhS
oX+JmB/rYEJYBjAXkWM83bLYCu9FV9lhFPIh3YMQ6oafjWxXUT4OLtukSiUSyQD6IwR09mg3+2nf
2tOuOlbATWMCGQPSaGwDHccrHW1H0T/LNJgKCjpTCWAVyF+lMj4UeuwIsWpDvt5qIx7QQt6OPx+2
mDAH8oJcbWhfkyxXQIRCMjp0pWv1NvjWP3b72Lqh2s3BzvjyzaX6NMVbdkcGa/IrKMNcPj/0fJxH
wo9fwkQmsE4LoSbgPRKja9/392i2253qTdM3ykg1i18um9tulq2+LhOWOjFY0lRE5FX9cKftjH28
p1EI9K+cY8txDBZzq4ytUWTgSwP8O3VIn3gCOhSXF7N9WX3sHRNdmnqM+jlCVBO01jLSxiJk32n7
sR+tpuytcZFsCf+8bPQvL8gPq0xY0YrZECMVt/14eAFH0wumy+zFF16mA5V2ig6J/RPcQpeN8jaT
iTJx0s0RSRFHo3h2Y3T3YsIJluczBJ9DNQu2VZNaMbMZN3/3o9i3GFlAdQ8glvF9RML+B/4F6mMX
Tj4LvW36OW7qEI+s0aYzV7ELYpRbWgLDmMpO+d+zoX1en8mEl34yErTvIqgI7g3Dbm6Td/2H6aA+
x8o/sA9yoplJV7+6+cLFKAKxQK10NjB6U012PBhevyy3ApF503I8W0wMWcp4aEiJqlsHZHF5TdAH
Dd3UL3adK3rQX8L9nvm8iW7OkTSZQBJLQd9GyohWiZBZ0vJNm3hFUt4BYZIWTai0aQgQpOkwvumV
V0gPreEpBNCF34bh7SETS+qpLxsMP6CSWOeKo0+RZEdSfhSD+nudYDb/sj9vRy4T6agBtpyzOcqy
yxfSp3gE1Smk5fNhH6ZQZiaZlU+1UzaGlcj7xHy7bHR7iR9GmSMZg5YnHZceF3vVX7d5dTUZM0Bi
miubNSf4bzfKUV/7/wtkjuQ0V2qkxAiStJIZH+tHnBMfM9xXmc/by+1i+soWcxLNWVOVjiA/otMd
khOCrGb4qrvVkwGM75fC59FHno8DvYeSj8UxB7Poph58Yzm9Q5MFkwOCadFGoYku04IOhZBaPTRl
hCv9V2N1jwHc77/W2j5+A3Ne5XaJK0z9Jv5CHhMVDN6gUzHT1Lp8ZOhKzmP0hxXmrksWPVcCgpws
SU6CdN8qvwaeYvN2KvZhgrna9K5rSm3EJW4Upa3GI+rqu0HZ6xiCz8uQ43e89TCpdN8NoUwyuEDU
H5TxqTZuolLg7NlfEug/K2Kn/wZMzcblgEc6Hj25PR56F2O6Oz2w9dAaM7sLcTxqsGw0WC+ERHlZ
Ec8fWN7R0hxDqrJF7cNwZFGZQVD7QsVkr9mJGzrqFQ8j/Zfs4WPNTGyZMQJihuUS44E5OYS2ewUg
7anWkWxlL/2u5CDg/5LHfhhkAsycLYECvUta0gSPCEAm0vJUmaNbj4Eto/wY1k7aYNwK1A2XXeIv
z7EPy0y4mSYC/XQlQta5q/ayGx/AqwiJOgp0EvgDV/RPu+CBGhNrBEg8iHRi3CdXV/0TpSs3HlD4
IZZ2UNAfIe4Ycs4v527SmMgSR3OYlRISpWqo92AG3cXF6EeFEVlL2t9ks37I1SK3wMbJ6WBwHYeJ
Nrkgo3FQY2c7DJcJQA2AsOFaa+3qO5QWrXyw6IqTx2m08++XPyonLmhMEArNbNT7RIx9XeqeRUHc
Nea0D0auRNeWHapHCwkFE7pqLElcGQilJJdliptDhgxZ7E7H+E4sAdWbkajlTvRSBo7E03vcPLIr
s2w/I1BHQxFD5Pbqy2zPrn6MCuvHZCetRbEQ3AuZs0q2oRHordZC/hHAPNNSZ0vrrWrf+1KBUZG8
h4x5qFjFywBGDF6xnmeYiULFUkdmG+ExLUm/Cum+MCprbjgPpS33WO8lE3jMLJfCukN07bPUMSpo
ZQWmZcSV0wCtXKSyLS+Fa/Y8ocGt5G1tlok6hml0itq3NMlpTnTwsttH6OJ7KeSTJzfMQKGm2Pzp
s63beW2W7vjqGTN12tIBSoscPPWCIfhJxG6nyKpdd8Z9FptfLrshb2+Z0BMKQPK2BQIABSlJO5oz
gseEWw7dbJWuV8UEGsVcFIhfvmen9OmpHNvWgkwyhmrADnWN8gFligSA9AWj801s0/IISWweYnIz
3q1/BhN1+grQ6xKJHC7NcEcQywvw9UKyz1Wd0ZvujC+LCyD4G68Hzttl+v9X31RSg66NTbgnLQHR
wSKUYYHH4tX4OWbYrog+1Y1aG+ZvM5SWpjzRoTveLm4W2le7yPZEBLEeyrTCW6oM++/avNyrqp5Y
RZP6pDCPVaFaipbadVPZ5YiWJJhS5NGF7lLiNXPsqWqEmrsGmfUwuwb53ei0dWWBw+CxT5evYFq5
l2YQSwRqC6D8+HD5vPMC8/tLY/UpYiIQ6Mwhi6EaxiArBZx0uRvcZDfvMjt75ljjhMd3pOvKmtDo
TRmaNa2XZdZo4JWZzLZgVA5k7pLwuyqUliDdprVoQ6bAagXBqoB5JJMtS4t7+bfQo82mNeuPxoSz
CvOE0TDRJApdfL38kcdXA857c5WoItSI0sNlc5uwsrU9Jo6N6kIIERA+E8UuTuUxSK38SfGMJ6JC
fGzA9Jz6rN+BEqSdvRkg6f8GwFr/Aia2SeKSRnKNd06YtcclkZ7qIHW6jDvSzvvITGzLUwRRY8CT
TcjxHftfUfOrlnhdXJ5vM5FL1Gq9LXVcglnYW/J8iKaXxQACX/giZw9zcyI8uo+tNHi9e0zMCpsm
E9sJwUQeMisWYiuJeGvibBxL8F9hHCxWDERjECrbYZxZUThbvcgTEORc5O/DfSsn1EIhV0Ja1crb
8GvdlUcZBXlr0QwXclD/4bm72jWFyYfGuRkzocDtXQLVJWaplSWYLE01zoth88W5tsPkRFLRFoBV
wbuEY/oEeRc6iRE51XfI+uIFmC0W/w7ffHGubTIRJCFmPJIct1gN+krjAJDvIUSFMLoG0NDrjzz8
JOcAvo/urj6bmCCHnmNUDiCciercTsq/Xg5RPANMfOj6zjTDEFUDU3gVwm8T5sAuG9gOuaDmBoES
JrlZnibwTuh6HUzAoP0PaV+23DYSLPtFiMAO9Cs2ghRJiVosyS8Iy/Zg33d8/c2WzxlBLQx77hlF
zLwwwoXeqqursjK7p2aorbBUnThvodRUmk9LLl7AWP7tusl/WKQPm4yf0EalbgHWR44fDbGINpr+
fzTGk9QXneXEL1/yRsk4CiEeFnlWYrwhu6G1EDCfe7U59Y30bdLDvWBUitW1KZdHZNt5/D1Qtmg6
LVE/xQ0GSlnHTdFXkQKheOVqBs+MsINiMM3Bk8LjTDDPLlPVmANjlsiEcl6ylx46B0QUB5CMgWGR
9oVMLiXt4SFqvlL5I/1piB9jZbwKieWWRBHwaj0YR3/iaXcZf5PcWna4ZqiEFOoNKBDPPjXOi115
42U8TZ7J0HFrcOpFyOhUP0QTkNwf1+f0vQ3ya2zyMT7GswhDLTfZgJt6lszeMqdysmJ1xLEJByuV
Wuhp6+LRgJShUDR+GwpuVStO1xmPg1EvVlJ2vqnkj1kjPuRV7UWztof23tvY6d+hLfw0d7piG3lx
K+uqb+iyVRvjKcmWXZnlXk7Ui9klN2WZncI0f9ONdn99dNs398fg6ASv/NhSAD0HUQj4sV2wqwCe
k3ayp/q84H87soVMBghwFQLyaMZOH7fom1LwFB9tKj9aOMMbLd+QXeYCbMzJHG0OamWM8Z0g5YTK
s/R+CmKfCoNLB8lNDtHu+txtbr6VGSa06nupV/RmQaNpijYdE8K/AzCBCk9GdLO+YKzsMF5TCoqp
jRtswPHQINX3pPyULz0qG7Sp1ESxUrLj3jGdzl3c6qJDPRcqtTuy5zJU04P85SCsvoPxpTUZ6qhu
adpoR1763XCjWp0r7Dokkfks9JzJZbPmJDCDfu7reFcs488i1hzSDTdzEnJSDDwzjMMEU2ESztKE
Ph1ocsXRo6zNVjvpnLuWbrgrM6cxLhJCRXGrLtj9XRkAaJXM39KJHGkJGoJfIadQunnlfSyTxvjE
DMRgOnDXSA3JpaMEqo0GGrtH25VYm5Yq9HdzxsPg0p1+bXyMixRzMSWDij45vevtUBRtjdRWmx51
8j3jAn55S0Z/X7ksPZPDeY5Rbusq7ZiW1dHIglNWyLyaJZ2na4NivIgELow6AhZ314TO5EEpCWhR
moyR7dHDSauQBeLepbyxMS4ljPuwF0adpvXCHxCKOcc37a79Lbi1g9v7DtAEvlgSb78w7qWJpCUU
c4BJgiJFUyWxyuTHMl5U5a4BrAyyqNe95ibfwsqdaYwb6aZFqxK6PzVL36k0AY384U5PLBMtLQCV
KbYGGOR33hXEGabO8HPl2tKPRQD4n1gj6VyAZveoKw+KpjuC9pqFvLLJdqz7cQx1xrOocqcVcowA
XphLZ1ELb1bbQz6kniQ3z5OCrNIQGseJ1MdEUR/iuX8FReA3oVE5883ZUu+y0avjUpR93S4dPFw9
PqVqZXUdPBASPpxVpcO5clp0xusEY1qI3ULB/on02LTNKdLUk1wHv9MWOfFi8rMa9Bpl4I7m8CSE
XDg7587XGRfUog1rbOnlVFPhSFW8iVLzpM/aAZmJWzUU7oOsqKzJnPZGV+4no/W0OPXqeTrFE+B+
erdPyv45mAK3GlQ8WbWIc9PwQiBWnzvoer1TCQppCoq+SGenJ/Fhsttj5KMI6xEeCmjzAbnaf4z7
MntNTyIJgLvRJreSp7rRbWq3jrFbXFqbDD0uEo630xjnlRRTPCf9e/YyPRsPAeTlK/T8oZo1OoVJ
E+jAjXGtcu5WVsk57wYFyWvcrYDDvuQ/qMJCbje++UixY8juHbozX1+SN1TGhxWgwhKzHBfeVOS+
npV234mHFLpWnFPFWUS2hXlEz1puZO+VCdHOftX3wa7fUfLQ2RNSn+Yle57j4synwfitHKIcYzUZ
yS6ogmMClfZK/F2o6l0f8JhatgeHF4EMmU7E5IzLaOpF1aIUSbwYpTMjem6Gt+vTxzNAf1+5PkWa
G0FokJYE+N7Ki8QuZR6kfXsjfIyB/r4yUSR4v9U0TaMr6blNBCuQIWY2Z7fXR8IzwxxmcREnhFS4
M+Mht8L0LJDncvSu29hEsmIl/l4P5vxOZdCQguDZVFeLqxmIVItY3pV99WJm030WwHOF5DWv+r1R
V2/zCL45tfHzxHwCQVcBAXUFgJaF90L9B7/58VlMfDKMXVCpw/hHCNnwUmg3EHCtGbsMZZH/f+1j
ms1YTQJzshO9bOa2xYL+kUGkgkPdzeNcW4ET7mn/S+RXl9jpSye68EKUTZjcyjhbI4vqpl/aJQMe
4DK7rRUflHsdXSGmFx24PSDbF/bf08rWyfRK0eeUvkmAWvul/wYgG/De8ggiNNzPv65vre3Y68OW
/PmUhDKkWLE7wHCrapANWMwXCVQ9AGcbpqWE8iNYaU9VqfJAQZzzzxa4ok5fSEj7NlNrcCg/CzLr
lB5S/0lRsMK+crg4pO1Hw8dIGZejD4QUQwKfJvjhuQGW0l0gRN96Te70x+7ML6vyxsg4ICJGUS1k
NAOW6b9bIX1IKp0XStDl+RrbfQyK8T5tHsVSUWCrUG4yqtReIIspoVWpsfkPf96AGC/UgmBTS3oY
g+DHq2zMR6MY7evb8R+eIHiEmGj7BokPc8cFGvhPzAaxUecVe8kBtEDwzdcYBFkBxhR9nwNbhVij
yzH7hZf73bd8mGWPQRuRitCq4zvpCpJto0eV1PmUz5twOAPC8f87QOZqHcUOoDQwWe9atFdao1g3
VhlB+UALHyYD5IA14vMClMxpL3tDpuyuD3Q7Fv+wzhyCSprHfMmQ/R5CNHm0ZvlaqOnR1EDLBRLE
CHIloNgWLINCPK9b3r4nPywzp2HSsgEcuLjCWuU1mb5J/f00PV43wZ1b5jRkrVblYQ+vkivCruy+
jws0WNBVb0a+Jv2oys4henKQTR7kZ9thf4yNORi6JnRxUOJggHjqGNO2Oae4mSkb8y33Itp2Yx+2
mDu3JEIH7VLEnYBsNfvUFe51R7u0EKJcXKpdJN39x0llrt1KCVIzErFhk31+T/nxl129D2747oWz
N9k2E83oRrUN1T8J78KbkPBGCnPHm0HORmTbSwJhmMt6xni6qDx2SWhj4Vw9Fjkx27az/Hud2LaS
vOyjsenh/Ym+OPpgOGXPyaXzLDCeJCwAUmwobKdfKidOf5n6/6WJeeWr2M6RYjD+B9JaJo21gGQ2
1zmpPN5isF5BKQV9CJFAz3rRlcsfiQwvBNUvzh7eNAPhBYhng07/iyINFGuluKPN0kPSvJVN/kiS
YLQCKdhPauJnirCfKoVYCuhVsAVfoAcd2FANvZV76C5rhuImJfRorn/UOzz3y9398VFsHl0ozXIZ
wxrPubE1LIARX0km7pLRPAYDSBnD5EKqyM2F3GnMwRUKyRND9WdoTKe51L28gXZMUUZ2VeQeRI5R
fsizmwLObYiKvdqhsFJoh7BoXBBEvaaB6o9lf6omZbCyUvVAP/KEtqDTHA2ekSbuNMJ1ROZLnpd7
xMHHzjQbYKliJ2rMvaHOp2khdEoOpZnaZqN6cRbcBE0PAksUcMriYNaC35PixcikQ6dp7owbpB5E
7Jt24jy5ZOrHr80cEyRkeR6a6dzDz/9FbpN98kiLuFAbrCzlHF60m8ghdllayZmC2uWb+LamD3Jo
WIcPPLTB9htotYpM5DCUU113SoUAGhQ1ivzOQALEbvNjfuRXdLfxkCtr7Jk3o7QUhinwqpf8m+SB
rFWyzN17KOvqTl2ikiy48i/pOy3vdrv+jQfi236Krr6AiSCmLm1IOSJSakBrGX8rjuM3CiIRXNAC
zFYAkBFUXwWH+/rbvGNXdhlPkfexPMkE6goTejZb6HbXWn6W6wy13f4xSxUsd578UERUUJQRvNhK
uCyc4Gk7OF19AxNfjJALKOIWY58PxWNzhxRag1ib1tKDnxAJczXBWh7kZ96NtQ2cXNll4gu8IZJg
gpgLolPzAJXEt8prLdD2ObGfeX+45VGFABK2O6toyUSjvk0cmXtzbqOHVt/BxB7JNKVNFEwpeFxn
V3HKS/YQHujj1NgNu1b4NznEbc+tEFPUFVWT35G5qyxO0phLoTW45Jp2OMqzsFvCYLdI+luVgp+w
gcxdW+cuGYpnYeh3BJwlp0oBn2/c781EepVb9dt1t73tez4+iJmDgiR1UYwCuqAIMvY63lntU7MI
lpBx24M2Qz35wxQTeUXQvOkFDezhnVfF1p/0KYD5EE9DrJe48M28DU4//qtj/dsim+UYRyUE0AgB
dLRvFCDyLdGmCu+0R1Xxyf0SWsqlaFFj02+Kk8aLNHnWGbeuBFoYIbdFs46WepIqS0NygIClObuF
4vv8Gu7b0mp+SC6l3ePhVbZr+R+zzSJ8taAbTEnCIeuCQzDb1b7ygn13UNEQMfkA6dxpp+oH/Ls3
y1Z5Rzlc+b2t7xN8bQEY/y6QRF0iFTEwFSSOz2kO6Rxag+veEK8QdwF7LESYC6u7j+9kR36un//T
7pYZ7z73k2aoCaLWJDsa+b59lZejyQNWbsPpV1PN+PJKVaamalH4SnLlYgTBLs36H4ZavE1Kf1r6
ybDw3jgN2oDOXgPdTHV9q1ZovysN1RbG0FOG1pMDlJgDsGlen4Dt4qAimpqsmTJ4z5hv0/A6zruy
T9HLrPzEW26nviqnYoaLk4GUMpyJ1+++6VBWBplLxYCUZqOA9mbXaMlpHLoDyYhjBgCShAXnfL+n
1b5sr5Ut5iJBVJiqUwCYKdX2BhG6BxCOKz/RRkDIs5wjKDRDkYw6F/nY31Yn8230/28R0+ojGA8a
5UquZaDnxmuZypkXTnTb+INNQPfaP/MajbbXc7XXmOktxEIpUS+hQ9YPVItGVyx4MLvdo4nLTZ6C
H9c3kEbn8Mscrwwyc0z0sWunAEc40dNjPSmPlaH4aiSD86I9lr3kq/EMfGF37BTx1IVg1opaRxvE
b7rU3ABbs5vGrrA0sT1HQm0XS6/Zfb0A4QB8yCQaljEZp67oTzGwp4GBGK9p3+JuyJxabu7KcLzv
EMLrRugYKdiTzN7uC9FtEs0LyXjMxfZJF9SbKEg9HQLIVmKIrUWm9lGIJj+ahptu6vw41G3RKPdt
Pd9LnXzK6t4PouFSJNODmsk/kwm9shLqsqm+2NenbzMJsJo9ZnOESYwSR49SLHQNjyBb3Ws4d9mB
R2HzD2GsoUICRzQhXMccc6UuswTym3RbZI8F4mbwL2qUrL1yaStTgbz0mfp43jWzHc982GW2YxIa
idmbyLebM14oHRFsuVp0i8TC/fWJ3MwOgAv9fwfIbMMYcHJpnGAIndQJSmzm76DnVSr+ITD9MMKs
1oQGbdDI0uoBHj+1Sx4ogdZji9dAdjs/mfv5Vr9FOzMaUZ3CRlsW2UPrlhsfbxdnVh6FuTXDNJ60
UsIZT/ZUWKF4CJyf6T7xqydeKM5z1sz92MuyoJoLfNciPafkIctOCDtt1eDxm39xIjIVDjJlDU3D
qqSyNGhLksVpW0GbrGv3EyB2SageksV0tLyxh0B2r++VL4eOscaMCpDouhgUKLRS5DfaiHdosoHc
IW/yvkY3jB3m0LVNIYqCDjutC5IxcMuG/vidimV1ACxKdvAy7lMnmRDdZm7scVGSX+Jpxjxz9pSs
n1Q5gkwVFftcHMmKL8Bmotm+gLVsx7voeLPKnMAurCVF6yJwWxwQyx3+9Ej+i4oCb1jMIYwBQa6l
qKYapqOrf+t3cJ5WfVS9Dm2mxOEi4Xj2mGdJ3EvjXAtQFhUPVYBI7ZghKaxAC8hq8fb+JsQ2X4Tw
a+Tyee1Y2H7Yy4EqDhCeolvH8MXfYeWJo41My+yYyLNnO0qeQxxpb+zHZwip/Ivo/Gt9gfkI5oEi
g7zEJCPUYilfg3YzWamd7iG6zmVd/JpVYiwxWSUNSjnoFsjoSaHExxnOiu4MUO5D9O/xSqMcZ2My
7nOUulJMZcytVLZw1LX2FoZIaUwp2k5QZQiM6HLd33x9azHDYxxOBXHVNowxkbQx4Z1SClI07a4+
NHhtRV5xs+sd5K9AlnJMLpFVXfisVpzTyQYAYaakaRXDF4nQsP+DRKd0Vjzypa8ZO2aojNMB8CSQ
iAmnU1RCaWsZyW0hT5xEGiHuZLqxWLqtlrt6Qk5T+ZDoAZIald1AIDDLJ083iKvVwWXJs7PZ97tQ
SktXyguwhXC5B+ju/RS4Ml/K+KtBlhPS5VCPLI4UIEZhBxBet4p7PrD16wuQscX4LDJAF9BUNUjR
o516cdSn7GVCTkl1aZdzNr/jeOPsXziSrzk8xjLjvYxITNCrAeVGdVc9DsAalGh5CNHILf7sEG6f
KQKv+s2NlLa2myoqVJtGU6HcyriOigQCOls7w5tpAxBkcBPnEeSard0n1vCMdv3EmhI7gD4zZfwO
kT81O/CN6vfhM2TT737FhSXz8GRfYlFMBaT2JCKakB+G+BM2xCq3BjSzgggeQP6IHLoIT1thQE2E
977lWWHOeggCrUEQqngX95D/7BM7Sf5SeEAI+o+wexfSP6Iumwqm+F2ReDWUUVeXRs5kzVNHvPGy
3xp8x3Wf9TX5CRlNUQUCCXLN4KkSmeCliNEXVGYG8kNOeJ/dFV58CPbiXroQFCn754Yba25MnKoC
AYEWQNMQEQx+Xp4wLYYZMntQkRegqgFwvZMRpF279DdnZPQfYiZPVTVNlKlsrA6es8+GoFWUCkKA
I1EcjRcQ1+w0N5Ytqk0CEheukPzWRH4yx5z90uh1BR3JhqfcCpIj26AtBS4UqFA3fhRB4wAoDu+5
txU+fLLJnPpaluZMMkITN3dzRNR5rh4CJPjaXbAn9mSnj6MXWLKTP4SO7FMXENxzKxicaX6Pjld7
NDObTu+7kiqyUyZTSlVvnGneo/aqE+9O37pi1yNmHU6gmGUq1LjfBq/9oT2MN6Y7eKM7PIopFFrK
U4q0PWmsWbHLHijgyG9QLQp5IMwtR//pM5hNHLUpyHlSBKeUO7LyqrvmNreh5rmn0gYRyOALtwFJ
oLL/b3uaBZilQZHJoAnE9X6Jz7HfnnIbKnuzRUliIbm3+4/mGCc3lyYyKhA585bbFlUw9OtFCNhK
BWQv0HHjdna+y85cObLvD/PVXioldGDpeWV4tP1FAUn24ihO5oEq+6ZwQDpzGe5qkFQg8WSnbg3p
0XKHTiOIZoz78RbJDfT2PYCKSwAZVuIWiJ3VG/mI086ZF+o5rn0mE/ygDXvRIk2CXGzVWkbQOAKU
tqMUXZSy1ckpB0ywJQj8abOxjqwWiCqDy9aTfob3kpMidm7P+i446IfO0146p9qX34QXc4Q6NpWE
Aw/gQwnRiH3euem+3IeP6SPUH78ptvKUnAn0Tf5F6EPd29c5QcQHZLWpSWzgOZK06YAbp6H95OT3
0yNgs15Oc/xgAYUUh1t7NdyQeMMjMN4KfTA9H5aZ1SDNoijjiLOoXoAQQOJVejb3/QtE6Si07vBv
nkxb4e8nm8ySDINqNFMOm8rDBKaw3M3Qd+CE0PQF6HPxiSs/jFBiXn5nJzjCV37JfPMWXQ2auW1C
KMgQNATjA8RzWd5nwsPAI4fZ3uUf88pcLkI9aMI8KLg/y9egFa3KOCGQsEx5cfP+F8fTcMbDoqRy
ozNEtcBlTdt1IStpZf07b2DrzE6aWBFOMr+VY3OEOnTsiayIovyFclgqYqMo4U0rPT5VWlZYtWb+
rubiLc8FpwxK9/oo5c1D8mGQHaVWh/VUZe85hgkbJXMmUGAnt9FLeRr2mQNpdasGx/qxd2hBTLuj
/SvyvQgxTZxY0eJdJxvhJaBDf4+fxYyNWrHMkHvHLdbjJdpROsjUvj5k3oiZi1JMBVHre3h0oZ0X
awEeCsgxc9hXXXxqhcaJSYn+p5kX1tIz/8UbrUbGvAH6Vo8CUSmwslBPsUctyq0xmnZpF3uTqXDG
+DVRi1b59Twy16Q6TaC00rCsVJW+eY0PDbimhAO9kGxe+9HGi+uTLXqQVlfkPOjqIMkY2Z+kZueP
Xg/ZEt7LjrdujFNdlF4dWwE9EJPQOX0XO6Mg2WX8WjeZq5Jdk/Cq5Jth5GrFGI8a6mIxRho2SutW
++7OeBtuCEgJJdcoEUjxsn1bOdtP08j4zzbVRlLUWDLjNthBNTk7g/vKzvfVvYY22xSlK6BN4HHs
AbWS8IFrf9PfrYbLONcsNKKhaXH0gH350/nh5gcTEGV3AkPJ4Kv7CSG0eMTLgfJNj37laK89FHQn
zsRf/xC4wc/7iQRdgN5tfIiSPA1AQph57yQlD9DPs8LkCfQyHZMpwuqKh/asPFPOLcRukBb22qPU
gj2g+02r0Nd9z/a5NGRAe/C4NfX3mubqrBRRUCcEAnPvmfHm7g/VnHhUb/gQhy1Xqkki/oikiwb7
jK5RkdS0GPmwJvneA3OpTj+vD2ZrBnXT1A1Jw5+pMjMo6mkYzAvdMGDsLvrfgpHbSnV/3ciWc1kb
Ybx1NucS4LaYsGTfIWVJmfnIgV8x2coDw19+DIZxz5HcioWQ4OKlt317D9Ein4rv1Xeqz1+arbsA
N7wkGpqMQJnlPDUgO68aM0IlEF495ob4V6xo30oJKukLj191a5GQSTFk0BuBh+lLyiHUlSiTE91b
xNo2RIwI/CrLYFrXl2nz+WkAxUFArYA+RpZxAUQVc6wreBG0ruJlEl5mqq34Kdiu1BfaMJa45G74
DXpOzk33nnBi79W1Yeam68esUFFfpoZnF8Tjj/Ku2uNR5k+e4uVu5FU+JZIdrPBgOnFsEQj8aLv0
TnHFG+GRf01tT/jHRNDfVyc8J4Chx6QBblgDmyAEMY0itIrwr+vzzbPCXIZAS3dGX9SQEtGmyM7n
/q+iTCAFPfBEm7gLy9yCQEQuNVYXYTByGG7uppc6vSmLN4pDnVxsJvRIiunj0DszFb3mrS9voMyt
aBokTxIJMOxBWZyRqJ2Vpsv3VK8u1yd0MxBe7yPm+ovlrOrbscW6Zf2TFhJfEpGqLtWfXdv96ATj
qC+yB03VY50upR8s5m1ngHQv1UqAiJrgJqxQ/TeKALLKYn0Lnv/bRZLuTaFBPiaMwdY8gKM6MMVf
tTpZ2hgd0FLmlyneglHKE53d8i+mrEuSCGI+6HoynlnQpziMYs3w5BF839PsDM1D03eOsvCWZ+uS
WVti3DNgEXmT5Drcpihagvo6ksfr67JlYLUsLGXFMqCZXtOqwItn5Oqz0C4m979ZYCYrlqFEOulw
IHnR+bP8WzQFjo/avFzWg2BmSU06YWyoc5RuB4dKGwu2ftR2opM6BRK/18fDO7EsDYUK9cSlFNrA
EyRLbIDsVO3cRSZyp9x3h9FDXshv7/o7fu2YO07GF4djNBdZWdC6f3ymaaHAMR9bjzYX9Tc8FOtW
ZLCeVMbRRrOqBuJY0fpS6P+JDISd7PMy2psh29oO42qjQqi1uYJDpyg62abd0JWvHHSfUs1fXzqO
s9MZXxvPY1Okc4LNXp2TubXyoNvrKq8ozDtSjEtNczNrxmjRPa1ASk74rmacM/sVCojX53rKGF+a
EE3WCw0tBBlgQoI16rZgx3aDvegq4DpTRmvkYri3nocrmyxNRCnGubpIOGN0mcqzDD7w8oQaN27+
/Kig+k05q3FBlaLFa9XYcrdr04wH0eWgNQVZNb1YGC3FWDxBN4+k1XcGmTlT+xUI9nlqDcaVNBmc
1aK+hzs9wNvYjpDIkc+9K7qFMz0rN9BkFVztBJCPVYWgGyF77KVz+ys58Iat0HF9Cb1kKEaD3lyC
CCqzXfNwnCrRQDqOUjUnr5ov3Kt3+WWKrMTxDKCId4OlWuoLhbn2NxmODEUAhbf6GRz7t4l9E+15
sOrNE7T6JGZvhz3JpRHpJa+RZb8CyGJJdEiT83bb5oor+EMQr6kY+ucgr1YUWekrVNUj0VObWxlx
pQRtd0FvOHH1O8XulzleWWK8T1cMi4j3sOHVfyGkduPvxAPDPRTBFEsndntJAOoFIRcYEkZo4z2C
x/SS3JMLuNp9YwSoAOyCuZVdev+6p9p29WiHR1WbVoHZkraRGGqER66OdPMI8irlJnog+IzR6e75
VcXt6f4wxtwrfZwmSzWKyPsuut2SwRLDh0UlPl/dhzsuZmUzs8rNRc5NVPMixO7eApXr0QMjnoJa
ZcwNbzcvsdU0MsvbDksrzX/MoeEIj05l1+7/xfN286iu7DBHtTEMpRHKAZclxB0RDxyaN2U3H7MD
/3H7VeGUuihVlCVJAounwkafi4g0dTYVlKwEHXMguMSjCwUyEE8oN2IIHTbDBYjtThzs+CVCPPSg
33M25+YNt/oCxknW+jxX8Fq6p596HBtEP+qZuNBFdwm0Zj3BUV4Rll83urmSK5vKZ5egzUEJ7q0S
UVfjK9qPKO0vwzwetMC400EFKyDSNxdOEmuz9mzoKuAlxIDcl8Iuawfi2aZFjkeCtuMMhFeFbu5e
QU+eFXjKJTw0NyjGgk6usccb+Tl9FkGiv/y6PvKvXaJ0wSEdSwC5USCbwp6ZEGDdXm5p5nA6QtrJ
Qbcizigei+D4vQcNtUvccB/sw3151A40rRI8SH+hhoIEG4+GcRP0sP4Y5kSRKcx0bUDxPwO4atgn
vVX2jnJWH/QX8YhOhMsIgd2R46a3g8TVFDALMQlamebRANTRgdakg318pCXfGPLr3Ph+c3evbDF3
nLyMUtqLsCUewGi57BMntzsLbci7ct8hVRxzc8ObsdXKIhPPzcAW1KIMi7GhuYZxmdvfUZhbMXoS
J9kujYmzrzdv8Q977/DQVQ5l6XojVRds6wxP47A/NTmxlsLgLBrPChO2oUAbNErfIOE+pTaIzA5m
AlrsqOShv7YfZKvhMO5ojiRExB3OB7o5Mys4AEAAVNrgz4lV+RnktgsXgWNzyg68a/rdAXwJH1am
Ga9U6lUjjSOFGhaDXZvzgxpmfqHL53EGEC7sWrvN66PWZgfc58/5WP8lNKeSEMkyiC49KEHgZ2Ov
WSRQnD6HEAdRfqEw+rQQ85dGEO5kxbg3ysbT5Pw85CMqs9IPSYTwa5k7aQWu3mbKEruSo9gSunRx
28RY7pq2k62w0WdnnmueB9jO5KzGzEQLAdj8RyPFbu0cE4WU2O2eQeNl0ffo9FZ1KOJSomBcQIiO
zfsUck/y2dgnEI9Gq+ctr2z1tQHms3d8BwusNnOYN53QDPOfzLLmEW86Av4X42082OV++ZbkVnPh
l+O/cpIzdhlHmOqhMAgxgJAUrY6+fa9Xz61uy25KO4kdcgLB2ROixOQuFi2uZNrmG9AEEQQBE4QO
IB+z86R4bIEEgx/WnwYHiAQguDHkFBgww7RBwMutrWy5xbVBZtkleKhxKXsk1cEwPwiGa8qdc/2m
2zzJaxvMTVclIEYzM9hoXXPX/2juVLe2A+fPHTvvjb8owSM/pNoEd6ztMmsZZWI+Zzo8yGy37wEV
5nJPIM/khm7zFh/pFQ8hunvZz57qOwCN+OVJ3vQyN5yZFKFg0poFRWWCeHsn/ITSH5a0eFhuyD2x
ARNYaMEEiRGUKdH7h56/6InX1rXVGqCup4K5/XLRXKacOtNoX+1zPzxAhP0bnXae7+QuNnProS2g
BHgeB0jAg3bX2/ql9Gd7clLavfaMJx/0VmZPdviJNLqcrNc2RZMo6MUnFDH8OZYcci2fY5XONVwv
NrUlVQl6cn8pPGL/9zbjL5YkzQQk1TTAPMesqgQOp14qFApvy8/zGQltKsCniGiBFk6BH93j/7f9
vjiMN60fO9AvQJtLCVnxe87J2hyyBNSLiXS1gn6sz0Oeo0lWS4kGNSgzZFZx10LqELzE3wEh82KU
3en7qzrxoFp0fF/H/2GWOVhxhT5QaFSYXmAox3HyUl3zq3yXRZGFvtDrY+QNkZnrvi7FzIh17Cd5
UPwh7N1EgfZRJxV2nHcBJ7rZ3r6rGWUOSqYCmSnVKALQiqb+LQGWJ73QSHF5lyBNHUoAGHs8nsPN
ANxc2WWOTRKKdQe5wz/3TvFKRT+amw4Cr3iFXFLvX5DyU0DAlUVkZYqisJTNOIBXjslZGSAfUelO
Zn5PU0D5Y0vL0aqo9FbLJT7lTfF7gmx1tWdtYBi9mJroNaDNFdIjba5YHOJBM+8PSbqKbhSgb3lw
z01n/DHHrIrRAiXpORkxx21uOsNiWAF5vb5Zt0L+1SoqzPWN49gNzWyghCRVTi20zggSvVSPLWQs
7ASg/7bhZb95g6K/r2Yzl9JMCgbqi9Q2csSi7+14JjxCTBpsf9ksMtoxVE0BzQmbuJLiXhVSULt5
44HiJI0bcpZvaba0sWc/4gBlt6OglTVmTMiERKRWAnpx0+KBZBUeFFzt2qGZ8ObU8ka36WNW9hg3
2laVMRU1joKsWWBW9ySyUwAGvpWAWU53YFcoCZS1oKEYOsLj9R2zuXwr04wrVcVRhGo1DoMB6PEU
3IHsiuPSth5s5soC40BFtTcobZ3pKalpBeM+S3wz4BnZfMqvrTB+s21jWQgbjKOrHfUgnuh6LaBH
2Zk+Ujju9UnbjNLX1hhvKZd5U8dAg3jybnSR5T2Efg4B5QE8DaZV3Uf38Jq74Eyv3euWN7M2H5Zl
FmbV1b1aiq0Jrwk2AsswlsrNx/5RUOuzuiQvhdot3lBUDjLqkDEyLoWINgozL6xsrK2hL61QRZhn
doc2kSp/0YxdPnbAAhBjOOWjIqGeqrq5lvhRbD6UfRBYc/7CGcPm9b0qdDNeylhILfSmbHgl7QXI
QYss2FVukfN4Kk+Kj0d2aE0aojRUdx+6Xf5Q2OnbfNAeG6dEjzyvEXnzuEMISpUlVRKBg2F2aFCa
lbxoEn3pp+8F0Mgx3Pl2gd6VfJPtcs5x3zrta3PMVp3MZVDKHEs4E9GRekgAjrdNC5nMouDtlq2z
tzbF7NMmjiAiVo1/AsXKiyHPqj7FbnxKDwRoKZCaILKg3LHhC7aIcgfNSoIOO37H7pabWX0I29zT
zWWdEwEXU6hqrhSMjppfru+qrauPGAhE8R86Cdm+gaiWdLBaYVMJ6XGaFr+UCqus79VOtCSwAkwK
V6eAZ5FxnbUuhAruW2Rp8nYXL+bPZZgqWyepdhFINTi9Kt4TEGnOgQwawjT2c639GZH+B8LGeZdN
2rNZ67taJedJyNEsTST7+pRsdjTgJaKLgJIROjWf72ZjWgo883Gv0JxKc6eJkAiN0eeCnImlQHY9
cvs3XmfV5kqvbDK7G+nufuzRROdNcmOlSY5EI2elN/Pn62Exu1oLJmEUFMRRyX7YlxdzP6CnBxka
cFE+TxYB+jbxaxF9TJmNTf3/SLuuZcdxJflFjKADzSuNKEo63vcL45hueu/59ZvQ3Z2jA3GE2blP
ExPd0SWAqEKhKivTrnbRjheH1+6b40SgCSEDiQCu83NrySArCUqRGNHegVn6sOyla7QsbemKT8yw
FvN/2GIOWkjEeAL1E01+OmdGxxjzOihQK9byqmxaAPambXwlYFBvF13PEF9PIyt7+oeaeSuxm1BM
oiIqqgkoJBO7jcXMSKUCmQhgWeVT/W4IpGwCJ7Z1r99UzyMVf3ehEPh4+SyvBM0fdumxO0kz66yE
zm9M7WY7Yfg9oEM1k5tAi3k+s7ZAtEZFAjYzUQNhwU9DYL4Zw0ZAHEmVx1R7TKVNX0ZWjSM051sT
N5OqYNIUE1TTiMDSWloHKbFQvgnkJyN+n0dOUX3tcqLwTEk0TRnAU1Z8JZTCIamDwNwsafMZRLnu
CmpszYNcWWoH1rOwLby23Iga0iriK5IA9n0QuI7V78sfYK3Hih+iodxgiugPssKhbdajYkgEc5NG
+jYXtBFyx9GNCmIkiwytU4dVZqU6NN1b2ZXn0eprObSNPuR8oJX4AtUxVVOxKUTUDSa+6PrQhlmD
UebKgOBZaFhzz0Gy8ywwJ0DLNLNHMCUYNVF2gmJeRfEnZy9XDhmCsoSXjIo8B//5ecgaLUxbNTLB
eQJiIIpOAjM9OCzgyfvaocLN2Vbbz/uUO29K/2HmHaVhQEnHF8RgO77iT8OVMrdiO84EdbjAUzA2
FGwxhAFqEH75c+32+WGLcVk5q5VFNnFyR9u4i24HX98nTglIETT/MOOGaYR/YHTlofjDKBOX0VU1
6lYVAWKK88AKkt429G4zBLVsJU19Xw5gLFZq86C26gdJktoy1fEBNUPeeM3aEwFEwJJGGQ0wEM++
WAMdrL9iXVGxsDzdQmOxggABZYo03/GgyyJb/ax9Ol6q/wPkwEre98M4s/V9X/RxIETBppaWd2A9
fSiXNVYkCpy33VrZ6Ichdrs7ZS5kkCVj6v/YrnBAVKJAovlr2YH6dRshaY94ZZQ1qMIPo8x9WBpT
Y5oRQsBoq7sIM5q5Q6CuYoBsQLgiOwNjOG/Qet/kkO+y+Gds5SrSKW0YJApMCZKgjPMOytQFdZGk
njjetzmEUvPQ6qLf6cArBq4EItCLywYldwU0nc0xFEg05cU4IkpUg1Xob8VccYLp2u3ywwSzleM4
zMlgEAzQRMlXLKiC1dYKnmJx5sVF/6WUyqbXlcgyU+DUVQkT4pUOUju9TT4FUK1cDos0sDLBCYA8
UcQ1Ihr6mdRql1dl22dNDHK7cNt6VGVC3chb3vlZ3VbkbcC/EczbsRoaYiFp3WwG0NPL9CdJLA5d
xBWvXwnwIH8HWMVApiSfMaqngjkWaQZuWkPEwJX8kIpgw13mTTv/HpKPy9u28g45tcUSpeeBMpZT
LMZeNdZOPlwp4x/A7y092w3Qh1bmnHdoOIsjjANA/DOMsgmLi//MtrETd7JN5+gD0IoDNvwOkYx3
+t1Axnh5oavR5mRXWTVSfdCBUQ1D0OEfmsPiyC5l3RVvygPIkGz5JQOF3mWLa3H01CBzXeZhE3Rq
BbU0JbiZxue09ZPx7bKJY4+EPfWnNphYDWm9IkJrJfYyP9xmTo6RZad5jIC4KiA0vG9ALYlSiOhU
O8Fp9+I28oJ7+VdmN1c8GOaaY5z+EiaYy5GSBcUQ49bIu21hQvuOpw2/9mz6cVaZeKOqYxkAEhiD
5YfqRAHXZas+nc4UQcBxeWN5q6Gn+OTFEExkEqNGjT0oujgzCOFFjt+tBk86EChCZ1oFZxFjoR0z
sRMDA3yAzrKJ0DOpr1JvBGEAisRe9mQ6lxe0llBh877tMalvIURyDC59mlKINrJGK+otIbdwTNoC
dCVQpAJiDCM9bbnjWF5JGxGO1SPDDybfzkNmlyJgQiCCqsInr4BXeiAGPChugeTfv2xsbaT2hzGZ
+XAQo6iHJUmO14DwodkYTIsEsLxCAiuG7GS9mXpnegpy6890nYPUjve4X4tvp6tlvL7NZWPAF4fy
hPlQGodEf1Wkzuqmt0h/vrzWNaCwTt8yqFlJRD9juyDSVPVmC1MjeM02lGU1RtUi/iMcmg3QeHQW
rgQMX/813wquiTf2gq75AoqIEbxYtrLrYpuveb7mOSpeJfjeeOqf0RkMqjl1Wgh5cCPVLKH+kMXP
y8te3WDQR0sGvRpFmXEc4PwCreyk2GuGDvpOdQBt1wWD9cpVC0CIPbXp5rLB1WwcT62/LDKuMxid
ptQCinEjoADgNEP5QIF6/ab2BGg+X6WPgWwN75TZSHhLHe40Cg1rbIw/Nc88KWuMQUVdEKcIewtI
b3BdGr8pacMAbYTi3TTsbAuqNe5BPr4jL9hle6x1F4Plf1yg9hmC7EV0w+vFAdj0MQXd5kAs9aaI
juVAPI524cb4EHxulXT1MH3vPNttDcxUkxKhA2W7iUnE+r5w4h2CVmwvdn4r7MzneMMr6K/d2ioe
6ESl+AiFfXoJadUTPOugwB4D2w6EvQBtnorw5O3XQC0grPu2Q5d+csNMKhgStRGHKvHba2kbASc1
I2NV97xxzuO83Nl3NGUKGRY1VWI7x7nZA63bQKNYSTXNGtELtSC4vZNno7fqevChlOxMVeXqU+2n
bfOqVs9Jlvl5qfgtWjh9m17LE6r/IEmrwoH+FQkUJVpogYDbaavJ0Zdyjw7RTpSmHXQcD6MhbRRY
SEsI/Qp4fuTtdLcUxXUQyI40TFYUZ6isat1XkUPoAQ8YKxxMN50BU5S8vMHgroqnbafajWi6wJnl
diohvYlRE0ravLTTSUNvP0khO6qMoLAH73cwD5a2YE5CGizwzN+PmmzLo7mZY147eS1jVk+2kwnw
StuYRjcg/oiLYuElsi8X2V6SR60oN0nd3QRpxklG1mrWQOpgtgJklrR8xlxq5RhF9aCDGTkn1nHG
eTsd6ACOeIWwj8lCfNEFXK0QM7qP3ifX+AcCYqvvZuoUuqKjIqGbTNiVy34uwFmeePQHlLvSmySM
pqCQR2nEm+v+tnxAmfOrceqt6CnE5sTgtecdIbqOXqJoKpLOxOAR3G59i9YvOMWh6vykfGgY1U0w
iUxxQm77AN6xJzQu3yAMrPjjnhcV1gLRqXkmBg9qQ2qhhqrCUAT20KTWlPO4HFczwhMbLA1v3mNi
Qx+PS5zd7rb4olQRxZ/RaSwd43RcVDlnTWxeJqhj0JN2CTbp8D5lj43Ag+VyvhlLsjhmUZLWBfIT
9Ief9PKXiLJzCZkRWZqsqVnsDMJCIjIxzlGhDsjGu9N9ZBw0CeosiwbI2kyfyqtIn3lufJB2JdC+
+RHMxrHH20cmkgtxlMjBWFNVC3W3OIB7AHkcWvmrBvot2RG3kmBVvOLZGuuijgoEOg0aQRuJfbhr
BubNB21IPflOBvbJh2GnxOidW7+LroYHYAQsXewHn9X98CzkrgTaZsiQ+ZzF09Bzttmagb438nsD
l8zPa6zQJm3MlZH6ZXq95LYK5sXaMW4wFdZa6pZ3ma3u9Yk55tuKctCn0Uw1uio/EIHYy3lcUX+z
sd8rYj5nYWSKUSQ9Ethf8wwpDwq4RQWtsbotIILDNvR0pHyJBQT1FuLglT0fZIy1cFGvvKUyD+q+
NgKtbbDU0u0jmxbcQd78gRnLyl0w2Kr/rjwu1eKq65xsL/PCzgMJEVhG8q6ivmVFxpaKtFAAIbAf
OXFBNMhHvvLWyVwskx70GbJ4hNaFHFpQPohV+i/6YDrEdQyU03WDiKzwzGCYadEBnURfSgc6Nhs5
KFTG4GCWNxgOu1XeLrvFWhIJ3QvJ1AnIeCA28NMrVOhTdvMERes2zb1qarxGgDv2L//CiomkzlQx
jGWIzM7FkxCAHBO15LIp7S5+NDBYoXUcCOtqED8xwixFEtIwVdIyhS5b4PXgdG3c+PYfUDeeVwnw
WoSWIioE+E5n3EVGBkX1UIM2EFR8Pa0v7DDJfhEyPBGji5AfZsSdCrIfi+gPkY2HBgP69uXtXGlS
0p+gKjqw0bJ+1p6O8kJe9HHGfrpTb1OGAcMZb7sMVJ4dEJ28GtO6PbxuaEqFfjjbyEtrQx4iAsk3
JZo+el0DwhLTx1Zllhlmn4SPKdHxM2TZn/V4pyXhVdsNsaXO5r9a+MkPYYJ4ms6kntqjzmKRbYwd
PrMj+2Zld3jV8kdTzz0e+2yYIiroQH2fIUsmXNB5JwcoAyXDbSk2r5Uotpw1nT+aYQNZ+vF6VGUW
XN7J09QlEkm9etStTIB0olgCxT5axpx7l8/NubP/NMUEzRqnWZ9QdoBuiWSbyANk9T4BQuu/s8I4
O4afRhwBlWzi1K+H+QqZlR3GFeepcSw7/rzPfy6GcXchlzWTpGPqpX+gi5eakHzBeIAFSsjWLROr
c+lkv+g0nuk0vJxm7Zuh4aHTKA3IEUs0DmGnMsMIGjayCQcrMlPTassKubaZ33SpzAPqnmPIQZH1
bY6tb8zSKDZzgVY9pY+QDu1Tt839bJvd8XpGdM/YPQU7AB5wCG5o6LKfLoPsXxfDz+Net7uQ2GT6
jIQ7acosPYT0XMTDbq052KlB5iMGRaOl5oiVFaJyn5rdDsGSl2WvnXpFRotKUkw8B9n+Ym6EaP7B
k5EqGDs5dcA9C3ErTB7Ht/GjYiMl+oigyfB42QvObyPAh1DgNcBAZOo6e0S0iAyTMsGt/9Plo9xw
VE2HW3Pj2GHPhrpkuQJSAGpnfFYDV3mN9+Sl16A+roN3WrGlp+ZaSEFnnmPel/faXCnW/1gmW/eK
haUVJBnmqYBGp3kzeIwdKpaHit81FfJRW9tMbnk30uqqDYAONLSmwfZP08OTmpQexJ2BI0PNhtDt
QG8CWkX8HirPDD2+J2bEqg7aYjbo5lLhzQ6yeBKaHjy3WxnDxC6eLIce4RM7bUPSJIg1pBR2gfcR
klek8jSeGY7q0JGY5Sqnc16XjyjXLHMfJH3ZRlmBM0rp6YabAnIGgG7YKWRGLQ0JJyarRKvfc4fE
1+LZ6XKZMGNUhjjpHeyKOobEh7B1omjZdJ22mbvIBvpsI8yqv8SP6txz1rwWcNCIALbcRHEIQg4/
dzozq7DQRgFCQaXsNMloqYXJayOt2iAakl3DUCSQG/60YUDbbcYJzempGTDaS/YoBNoYE6d7Wm6i
2qqueM2ctSCnA+WqakhWAC6gJ/nkBI09ui4AbGibsB9/BQmIhEqx3MbB8sI5M+fPaF3G0wovaBGP
BkVnNlBtweWHlmPuBamFe5cSCkz7ag/J5+Bmcf+dC6KcBFw6MLV4GTGuoaQA7s+JlKP6TNESKeCX
VKWA5wtr+3ds01AbJjpCP/cPJHjqYNYdpqXM0B4X0Q4bxSbt0+XdW7WCMrAGRTcIiWjMV5ISNMIE
SmgNEYrXOYw30Hf/TBTBvWxmpUAHPM23HZZvaimkDmneDKKYGoAl1K6uHkO0FfvaKX0D3GC807dC
dPnTIIOVaIZKC8NOzqFDaVVODwB+i0Y/ZXdPnEqy1d5S/dSHT9Ma8DPxAgsCDIlV79vcSj/UTemM
e96PWnPD001g3gokbvVWIeBB6pvoqlC01zRWM07yvv5BAV2ScGgg0Md4gxmJaBkbYGZtY9xDBjoj
fXLbaDxCYJ4ZJk0K2wZIYMotP8h/5PBPVMROIw+cvJ3+Vjb5M/AAgTyRLgKJS3/ESQiZKxKnRYa1
SE3wHJj1JsxTv6uUTTgbdq20/uVDyjPHXD6Y7VXVaIIqRJYRu+hVOzH3puJVUmUVRsH5Tqsv2NPF
MR8qkEK5HXM1h67qHmV5XK+pnfzpZncCpiZyeaO7q2fvZC+ZD1aJs6QqJYEinnxopNiR0om3ovX9
Ixpe5KDOPROHHFUl1eNRMgDNXzDX+Xfznf+mDAZfx4v4/wzTtZ+cE1L1fWDO8Ct5JHslN661QP91
+Wysb9+3CeYollobzlppgKtR6T1hzG9RPLq/bGIFZfVzGcz5E8NgWQYBF9kAQRzKvyG44S8KvUj9
1q9+9fuZZ3HVi082jjmDs9iAjyoycShuNHeC6jLkhxLMg7Wb6JkmBjqEG+54J5FnlDmJ7aASWc9B
T2YU4VMBIeB86K+NXN5e3s7104hRCRM0zmj+MReAMEcZFF4wgtUkgrt0GE5qZz9otbu2MvxI4jal
6c8+D1bf9pjgvkxhVOoE3DG0y9be4WHnZvRlFwGdp1pB9p8x8pvYsPoXXv56HEa4ZJxJFvIxCwEc
wfFsU8ltNYh2S91ttnR+XaESl3Z32hx2ViAsXq9UfiQM+GVQcZOiO8wT7KQ8+BVNpeYkVeOGU/5E
UsEP6t7XowplUbm4G7Rpl8ShM+aYyRhG8xCIxO1UzenMfkcq7Q8GV7x5mnwtQAbbT8lWrWu3M0D7
QXpgkwMQccg7uWyu4hREZqV2O/fZdgogAiULb2qBZE2H/X4gWzEqJQuiWL0VlfKrIVUeycVXSet/
ZQLIm+Omvm4qxZoEZRfX6GEGafye5fNeSkCU1hnQou4A05ITTh2cOt+lHWZiTFFBCWPsweA3S+aH
nI6xJTdQms7DXUR4SKx1D/k+SkywScelIiKU7zZleb0A/VjeBLxZrlUT0JLHWLcJNBCbnStalqup
iFitaB9a6Geip9U3lx1wNWR+m2BpqZIklwsTkz5YRWZ11b7kzbNy1nDEPJ6G/amQyzgCe6UxhpuQ
AAaCBnMEWODldZx9eQWN8xMV57MUefhfMemsVO4qrYbQypRYTVT9rnuIIV42dixP/DhnP60dESkn
i4JgV9+MM7rljYPpuvvulcKHKCVQ6xb+BHJifS8dcjBTDDa5U1871/wF2fgGEETQUxQWRTLwp5/p
Ei/9KCaWDklgNnmPPpMklJiBSpTnYSi2pqDeZmVV2vWQvmjm+FoEunt5O86rOcx2MFFVjtEkWsIw
RkFAtDGW75S/06fQax2MztrFr8Imjvl12eZZIGdMMrFUrxKpWxI08jJgYKIKqQxYyy2C2woqlMEd
6pFX6KR+XjZ6fvkzVpn4AjJjZVwSFI+hu/onuoWcB+ax1VvxZoY8DORmd7z35XmthbHIRJmm1WbJ
gE1PvFP8BsP7irPsA4e44m3s0xIPlZ/mqg3S3bt0lJgkJ60IiOA7YLdq0B0ujmanKTqKlNurhL4p
iNU4Sf3fnCAV0xx4WYF7lzm7qqbP5qxjuCHxY7TVMfNVesZXGeHd14KmIN8sE2R8eWNIZ8HvuLnf
VplzO5bg3k8aXMRLDe1WodgYxsir6tB/43wrv20wB9UwwoGUJbrcVMMQlGVOjjI8Wn02LUcQ7oPl
rEbGLIk5oYaS92WogIPHTKkaU46XS1rYUjUf9Gp4kZvot6InbifU7qQom8vusR6AvpfKnNVBSZp2
KfARNSLaCiiAzEncKeCCIxGYE0xtF4iS05Ucq9yzwxxWoYg1GW31ADldd5AOOKy/DD+2NZAQSu+V
DXX2J14qd/4uZLaZycnHoimTOAeGokCkfa7eigcBapyTu8T2eMPHbJ5PBjD2mHQ8AivEVOWA/BSH
BtKjw7YC2R9qJlQ8iXO5cdfGXKVykksYYMVnpPLhwJc7RQuABERP0IcwchRfLp+adSdEqwMvCtM4
GyluiyieFsEAHEVL7NgEzVv8cNnCWQpy3Ly/LLB6cHoXDJPQ42OJ81MP0j5UDa1m5CRS5/hBxgob
wkbctuiP0anV6rAc8sxKbts/yWBrlPXLz54TcdtipjF+nJ3O40ZQzjaaTCzT1cWs1BGtDXJT+CBE
BDI+vZL9fjPiFgZg0pfvL+/q35zJ721lIlvdx0sGMRF6SVQ+KLxB2VqhOYZJSpfbruKtjglrbVdK
yjDiE6bPkQ/9SVd5CV08bjKrBAMyIAXc2iTPIhPM5lZQyQTOHM9ExVoKbruJ055djZag/aODdpKC
djAujpMcMhoXudLmLgDlLdm0V4AH+2gt8A8Gzw6zdeo4jWEUAkSjgrsaE4qH0c0UK3pF13s/v+UH
quCJ7kJokady+AdgiHNwL3WMk4UyO6lJQTJXJcC9aLC/B1ezizFKb7ip0WoUv7LnxTZ31bP6SscL
5m25le/+3+wIzA9gLgglH5fOmJCe5tFjMbVot/c3Zr6LRfLBcQnqZGeXvY4qvQigIPA1zLUgTg0Y
YGsgJUQINpmgTK62PdzvPyp33Cbq6hE9scZcCoMEOlKzwfBAcVAeaPG83P2HNzluQISXO8UVD7O3
GklPLDJXQxsvEhnQF/fiSfydksXB9KunVSrHNY7p3oV9PCoYn/jGLBTKGCGfQCwdHDQ27cywyh3I
FVw0HTdkR2fyGze6p/IX8absrJk3TclZKVuY6lpCcqPHhdsZTymexoaCphV4+C4fmFXf/N7PM3Bp
k3dLVCN1Sfz8vvdQ4vPKR5Wr98I5KCoTatBQUkeToh5LSm0dqVaRcS7xc1gN9bGTlTBRRhjlBmVl
XAYd6HSUDWj/9/UVSOEw89e4NMSYqpV5wpZXhaG+e+mkMMFFr9tEHiuclHl5JzEw5HO97YbSqkYe
IIRniYkikM4q2qRoMQwe1K64GH/krLwqheWpzCVOGWv9nXmym0wcKQYtmsOJUDintFlMK9wWYJHR
HIB0aR7WPvBTTN4ZYYIJSjQtEQwc+MrcFvK7ro6cs87zKCZ2DK1eT1Mt4sUOpjtl+cxqTGYGvX3Z
ozhWWNS4MWSF3kMh2zPilzD/bMS3Gjnrf2eDyfRyQ+0yUYfXqsp0E4+x4NWQk7MFkhacg8A5c+xI
95Q3sVTJLRx3uM/kFyFE6pgkh0xNnMtL+hv/BTBNg/oLipqMHxWiGnbphOKRCG2tXfM1X0E4+SE1
XO22ccdDFlrJvq0ooaSlcQC465/s2zTjWB3ITNOY5nZ180yWe3Hay8vn5eWt7+O3CcafwhACe6aE
6GSgMqaVjV2Via2Hi6tCh/WyqfXnKIX4/e9OMo4kkLlI1BoPftpiwDyfa3zlnu5S5BidldAf+z1P
YXr9yXZik/EttR+rCdKoNF6INibYjmOxlHRKAfs7rzW0Hin+WiBbMi67uqwEGce/68vXIFE8Miyc
BGD9MfW9oOPb4yQBgFZCEY10LnKUKwxBiJhJ0gqnRQbZg1erFH4nLeb5wsZtWulX15v7USn8um2d
pOm3QjfehhP4SHXVlab8NS4X7/JH5hzZ4/c4+XliWC7dIsAv6wHfV1OtWF02esqDCZwDMo636vdW
Mxe30KR5NUSoM4+25iWYoT+2qijKCq2N7jraLbwovV5wPNl5+vVPlqblUSvHClxFa1IHUguOOOM1
CRlBISr2WdO/mYGIbKjfQx/FWuboKojUwyBG18CFvuujspm6npNcUI85v+O/d4GJTVknj0KkYQSn
I79H82UE9mPZ6ZhMqYD4Ejif9jhefckaE46UtgQTMWaP8Fxp/NauPbyW6rvajp9MTANn9z5lhUQY
0f/UX/WGvnUhVDPbnRN54Q3hRRP6hS/9GiZyEYh5SCktUYo71Jk2OZgFIjyZMBMOIRbT51F68O6B
46j4yecv0iLNSYYRAQrMBKnAtNfLXY306jZ5nlxipxshcRW0n8FDo1s8Boy/Sfy/PzUTyEyhTaMB
OtaoKYzugu56jBnYyhriTfyUvED/4KBTBk63fgkLK7xZiG2UzsKhOFv/FYZMldAMPF1ZGj89j00l
pBM7nSOi/N3ipWq8FQU2Y9jKvn43OuNRDF7cYcAY/CMYZuCkMasX1skvYLxwSNNIEWp8dnQc3tJC
9gupv887TEQpxdPlWLYazk9MMd5FEiMSjRajPGOFrgbCZtaLnNXwTDAuVbZzHYQVHFifjCsRlcWx
KXmOsvr0PlkG4yi1GRShIkVQZ94EnrnpnwS3faMUSTmGli3p7fKmrV4AJ9aYSz7OkmEKdKwoCVCC
Ml+7MHXMkcslxFsU4w6xWCu9puAgGhhV8ZUtSISgOqVZZNf/A16048zIWbD5XhU7oNsk4iIatIOo
3lU+JuTs9l7b6Zvgbnb1LSZ0ILDSPVfXwtWSWbFPZz8jeGLh8SobnPPCDu6KEeggiIjfocG7dOMl
Twknhef4Fzu5K3e9kZZQKfYmEADk0rDpQDhfa2DDJdwblXNWDOYST7QoHiYJRZMSECgrnIrCxQPi
CWQGG3kwbTku9nU9Hap2uFO66q2cVTCmxfVdL+lAF5GxPzSJ6V8+v+tZqkGAXYWg3bnQvZxIQgJV
VjrtHngktXsos+46cIottZ0+ig70VlSr/+B9Wa5deuJP7hdAHYg2m8iOyQMypk12gwYfJKM+qITD
7DS2+CKNFo9Tev08fS+W+QJznmEkrsRihSyAWPwE0WWTc6DW86aTDaW/4WRhwjxIKIghVUv80R02
5LV3AezxBLcJ4SsDxori18rj3de8lTHBu8+KeGqVGGdrnm5kqd4vjXR/+ajwTDDBexqnCTT4cJUw
hk6PICxXBsiZL9v4mxv3+wsx0VtaFLHOW/hIivcl6u2mlXyF9/V1gP+1x9/ddtmFXxjQzXIHnOzo
uVEExYYH/V1vaZx8RCas60tSwf1I5OnCrm9FpzAqT8rIFUmnr0h7HUJRAVVKvJfJZMmytPkvd4EJ
99AljRRpxC6gC74Fr9NiQYoIsmrmNQgyP/RfybVEASQ3yL/Sj2SyMm6B91w8h744oH5KeVR0Os31
8xibi1mW3YLsd7Tj6wg0ZOCu2yU3Ye+Ivo6yq4mfFEPwivJXJm64gRCD3+8mYg88uoj1c/fXLzl7
ZhoDyRtDomWBj2j8IjmvM0+Xcn7bfRtgyjhjqEXVSBCKmleDWBFG+0HTR0cupLtU24It8z30acob
uVpoDeCU5o0D8lbIxEJJiTs5jlD4aCCJNCiGRcr3yydq/Zr7XiIT+FQ9alUzMnGRail04CFeOYMv
DxQoV1k2uZdt8VZD//wkAAKUrVRdM6Ve0IN2q/+UhYXjH+sX6fdq2GBHegz/jPTSbhVHCSc3ye+r
auFF8lUIxbcLHCP9yUIiMNMudYJITqU/ydbAQLi5K/6BqixvPUzQM+Y2GqYShrLppS4+p9wz6oGz
Gp4NJqJVRTXnCtVkUrTPhYBVivxuCh4t+HHM5ZIrMVGjm5u+SiKZvpmz28QHW5K/HOZrDKUdaFdD
fphvyzvqWlRNWd4gfIFSOfIUq0GFiuwUYjXgqgudWOQsf70y9v0xWWmFGkCwrOno+/luQieJKjtQ
8ePmuvHCDRc6seoDYCIHJYIkQTyc+aKTAhRT1KLViZ5x+U4ZSyDX8RE/tZ+F5Jleuck8YJ3/hd+d
2GS+cKYpQpAt2Hspq+xc+jOTjLOJq2foxALzdYNezNJaxh7qLUCuU4YZ8Pwwlal7eSFkNVp922Gf
H71gRLFZo001ibLbRdPeECqv6ltbnKQEWTr5qJQB9J9TtJ9K8VNs9F9hv1wNUrEro+xWR2ItGAPI
zIZ2U2vEH9viXijGfZnlm95IXgCFtoeg9EGCjZysnw/IQ3dV0t/EnZRby9A4vYQCm2CUz5Mc4UnQ
XymAoKlRvDdUfQGR+/IRRyTza5LsKn30DD17F6c5dzCG/dzNyratq5tQVq9BA+xHAfThzflLVuud
EZBN30E8CIoXGMg0xG05i1+Xt289Az3ZPuY+E4pKR9MIrk6s4E65ATD1HSxaAJ8YDqZq242+k+Fv
vJFa3keTf4Z9uUvadpoNUHe1vd21qU2C26ZpAHOtHc4COd7FPqQa3VAStUThufkEliG6FcAFG6Kw
rt+ZOrBX/4jCgt6QZ5HtZFPpbzq5DNQwFtsia2g+NEHsqnCaAhNxtAKL18pd+sAFfNL9umSQOuOJ
wTwjZtIo1AkK0m1aKbfNuX/Sg/JpjAyniqtt2yuOFBpbyPregyz2SkyRJXO2et3loVqoiaCTMdnx
yWFsw0GbAXRVK3ucMV2M0iMqcQ5wYJGdgmATDPWNXfw71A2ms//PLj1tJ6s30ffMMhkVojSerD4M
rXLmPf1X074TE0yMhvQT5kwIolnmgxcdb15KsMtH7vLMMGGZclpFptmC9acsrvM4lqw8LLZiIUIv
bSSfUW9u8ceONAePnG+3foK+95AJ1wC6ILjM6J2A3zrwCkqrf1UcpQzKzfjCg2ad00nRF8P3frId
10aLlqUpsZ/5TCV389klpqXHVjY9VIE1epQua8odcDGG4M4bLDDfgHhFIJbW21QAU+AiGNcRRyc/
iYmEZVwsxZQD8KN6VAKmvYLMUfKBA1yZG8GW/RzisqJj7CGmOCc2Kj6GXXly5fKqHRwvYtu3Q5ZU
VVCB2DSYZGcce2cuB1DEc5rE62Hxr+/NqhIXDRBeUGFJPaN/l6c3NVN50WA9CH5bYIJgOUSKXJtI
a2h7EcqTtrRNNpQ1qwRkLb/hKf7xto0JgZIY9p0ugcxKmjdDvzwXve4Cc8XJm9Yvru9FMaEG7cW8
WmhXqRwVC9CO7ZCJ13ntR7niXfbIc4kixkWYkCMvoqCrAp5h5Eb+M2wyX5KtwumvKDKUzpQaUDIU
3AyXipRZ9Vt13eyq6wKKhny5pPWW4olvMHFpGWIxrGrAAfWH+cgVIdzT+wyyKgfMEe5UTnN/veB3
Yo+NRlFqNAaIdnF2pNfogO4tUmNbezMO8yZvj+q70G38774tO58zQ2u4rOcBOLXmADIta0LbEiMi
YczzDM5R1ZhIk8UCxFInBL/wvfLnXX6dvLUWzbhUqzR8ETrK7QsvqtDTcp4h/HVwWbLUqcymsM9o
xtX1jwChe2MMWiYzvZVb2e9y2bl8etcfd99fkFXF6YNFn+cRLCOGeJMIemSl5ZOs3pGqjWyMXI+W
2MWHZoQsrdagVhWJh9gIwegJsNeE9474FAq5vQS63au5LfaTJSZ36pQ9l+Q5S1OLpNrX0CG/D2JH
zMAAoP0ylj+oEltq/pqWX+08bi+v6JxD/ac/akw8G6CA3Y85spvlc8JwCwIzYCA6Joce27f0yKIZ
bmRI2D8FL7HTfqAeL/LcgrrZpY/IxLhMisVCpi2Oxgz8QkaDsS9uoki7Jkb8EBvzFhe4OyvytWaC
gEEX91O8OMaQbLtWsGYZQAdRf8jk4UkeS872cDIXjQmMUqYHRpnifM3SnWR+jmC7HRrLGHSnDX+J
5CvmMfBJvBPNxMdFEaCtpR4Rwv0zmMeVz3CrYPTH6N3PxV5cbR9/hfZQW7zkhWuZiYYpJJjElACw
SymyhBvwtVIK8MSRQSBvJc/5Y2CZz40d3nB5RXmRg4mL+SQqs1wgctCHRXut4U6lc+RgXt9BQW3X
/Q65fLicbWbpPYJgNsJiAbSjGApXn1/KEBF/MsBYfVvwZi7WCy/fUYPVAVrGMiZBjahR5q62oxyj
YM8iduwLnroPH7gQKBppLziUTrPik5fDguBXjv1AaRxphkI7L5/Ek51kx3vxcvItFh2Q6p2ZLqEO
dACGKbvRjjQepcbfbB5Y4mQo7YENmqnbdoWo51F6TGDD7ehlD5FTvUge3TpT4GpK/E1O8G3uf0j7
sua4caXZX8QIrgD5yq03qbXLkl8YsmxzB/f119+kzj0jGuI05sz3MvPgCFUDLBQKVVmZXDyMQj0d
5QBvFQUw8vrAkIxAqsaZj4tKFHghncvxV7g8LvgZRqV0haEGkJQFkTqk3fRXjIUDVqF5oEgXldm3
uzpgEP7vbnIBTdMC09I7HDXIqjxr+8jvbR3txvpezAf0N+nOpy0ulE1VDr3vZbZ/4W+bQkcldgWW
TRDQe9ozpMZTtzD/gerWdt9mtUY+kJWMllOAENqiuWnr3xdl7saBaHv4XQ+hI2MeyNUyCZS7yffx
nN0zYOdTXwQN/Jub9XP5XFSTg6qoDANAxBqTfqrd3Yc9SqBgwz5RZ3DPiheciqvwdnwr7zGdfS06
mttX11/m+WqvHMgADmojEu2mqhyJAKZlgZvG6az6inbgch8sekMw3AYxb/Vw2au3o+unbS4V1HqQ
8/aQldsZWmNLk+UOow9eTlziyR0hk2jcTGSOi3c6tG7kIccHX0YkOrt1mzdIGB/HPebbvi/9udYZ
f8W+CG8vcvCPcsAqzoZWN8+tjlhhXk+/zeOMCmPoUa+6ig9TjHHvRXJe5Fa6aLFcgAKfemVFRY66
eoLhj1G718xe9oO5fQxN85tKIm8K6aEKTD+OaxkYi96plPI1VNkp7rvStub+UKXWbVjrGJqU9L1S
x3s9K9ysqHd9RJ10ip1QhzhuLnltyrwsnG5CHcqxDdr3JLFA+ANaGHtgRu1mSXwdlPW1Xs/7hs5u
Hke5C4kxSDbUw+uohoon0RHzVFJ8LNQGaS8Ontq6RhP7Q1npomi6fR99Oh4XTSEwmKrg5UCLYyf/
XrifC0cDhRdiXI/uZcNwxzuiTvkSMr/etp82uZDKMMONuTjcgdDAuyPZa6grbqE8N7kIPSMyxMXT
DhI4VI1QDlVTyJ6zwpa0zAEcwTbYr8vn94Py8tKauBBKx3bKWQpTvR/fp6fuOrmuPHpjQfABtXQn
x6h/gHedsbPO5T68Nhc1R+rp74GtQj/emzFW44gGjbezxM995uIpGPNmCLCjgtSqrZM3vd1LZykW
PEYEDsRzgWp5qhmzDNjBPD8Y6V2PcafLW7sJ54ZOIxinoF8IqkFuGdWcZso8Ada5zLMAapS8K1fg
YQaeTKnt8KAAz1o78Y26N9AavBHW1Jcvx3/ZlXm+RKlUYEYHpUGyiwq7m+yYYKDme+kvpD/xIbxN
kVLdGb9bFAGrH4KVb5XO1qa5W6FKB71nLcZyG290LUzI1sclH1hohovKDVOUeERn86ucE563a5vc
1dCwtpsljDx8YLtA0+N294qNKtPBvFr6rxiaM+3QN9xQqC20mUmuTXOJK0S8mNzgSYXlBsCq2uwh
vW5xZCSgdsfxH2h8CC1yV8NsJXKcpABRLGSkUo/VRi47SdeqDy2dIyR0RG/GrYi0XiIXbpUgxjhr
iwJa39zFw7dRASIbIISke7zsOltHf22HC7HDkBDQe+Pop1YPRZbohBlWx9SYAFy/mYyv7fARttNT
VvT4ZJND7eZs7Ns92NkxlNte/7t4tjbGxVgwfZFKXQApWWlem6F0msz2VHXBv8jF1ma4eJMYei5R
FV27RgvvW5V4fTHaeofkyLIcRKK3y59KFN/4emPR6XFlRDFm/60QyZ/ZLGUdeyqs3q60b7KE1ECG
nnSvu1Bd3E2NYksqGMeDYyvHXoTEYkbRqx53c5SdxqkR4hKWE/8lACqahtEuUBBAIeLPx3GSMLMO
aY5j+XsBtEOL8Rdae0ssgMyHcNx0+0yuzHGuG3TTGPXhvEQB2cluFbzw+h/Uo3iOzxVCj2h9m0dl
ZY9z4aYyCoyBogMyg1xJz37Exs8pFRzHzWO/ssF5Ljh/01ohkBCo4qAGWXx3UMPxG/TlvTEP/Mv+
JFoP776EVtogI4ATPURpsrDN+E0bRXIQghXxtBh535egHe3iXSHfqOk7nWanic6pPHuXV7P82q/O
R4BetIA2Vvj+VAARbGNUMVKyoBqZv4CMo726F739tpfzaYa7CNpSnzttKSJKKphj0YPUzV0+olop
mk3bPkyfhrjDpMaylFENV/oi9zk+DCPuVrwcDponEQzliK7zbWf4NLese/XgSvqOxJ2Fe0DKQK1t
PQbjaAeWqJOx7M6lj8QdoVhJ9dyIUI82k+CtiMNbU4vcy36w+XQE3PwvR+COUGhJlhHlYfYRFjDS
jIeKPjjzD60AtZT6TvwSjdKrXIQB21waaKdNkPgrkEDmUjCGUrbEFJxcYhqemcoQXJnv/s3SVja4
lKucNBIY9aKHgyzEgHwcGhtLEa25ag4tcBLg7roWprWbHr8yyiVbljnSEZNKC828UrvmXaRC6b3Z
RQ8oI5+Gl6Q6A1kPjxQ9SjaRRguR9393lD9qmExCz0fHkNh3SFzvtKv6IXjNHeU+v6JoDkO8KQWY
rxHN+GyehJVZ7uC14xSoQwtKFrW0bpSp1e1ajivbbLUXwefcgoCuF8idOUueicEg475r5qi0q4zu
68Jw1LI+qPHglHP3S6rhpw3Rczuvx8ET2N98NaxWyp3GuRrlJFTQlgifVczhLSAuy+uP6vsiTiIJ
26WbFdL1ermTWXQmYZaF9xnyTVcyriPIBgRdfahI74XGU4M6mhG+UyVxiPJ0ea2i08nddUYf0wEN
zXSXk8bTpWqwaWmO9mUjy359iW6f+8m/cCNrgkonw/Fk9L6tvnU1gCnstckzL9b2l00J1vNBHbkK
13TQ5yGiKEHWveUGpmdlovt0kx1i9bV4vVOpjmaSGFhN8ATlDI+BPUhP7MEHuGT20g9mSWG7SrSD
XKwJ67Zg/YwUa3CCO+tFxVjYvCdu/Rv6BNEZdbebxAGi6UD+j0dB42INJGzkpmS41lvX3C3ckpFr
3IOeHgw3/S7bCRuzgqOvcUFGllMSWhQLTQ71odv1+4+2y/4f8Kwt984lp+SCTMcKyQIEHIxdECxf
dOikRe7hQHygQwVOuf3IWx0ALqAwPY90FIyX+2nwzKMGVHuM4Yal7FI6iShDElxMGhdOMikxWRbg
iRwdlHfFV1xtX8JdUnQ3ZSSzfnVQobMnSpQ+jtalDeVCSdrOfchUHL2xktze0NwJF72hJ6E9yW3h
zAYDGdtEv7f98DPppIOutt8Dmh3BJu90IzDCTbEvB+Uann4McuOtrOKjEeTeTJWTOU9OVhUotiv1
aUrCWyM1fjZS69So9E9R9IOp5HnuSwGj+WaDenXWeSYkvQu7nlrIywZn8Lpz+YCy2QHjemjlYA9d
xQG31I7eCq94QRjj+Y/MqauJDgXiXTVhuH1RZJjtvLIXirfxtwwCu/hB9P023wkqxH81E1qG6Jb8
megOemEZUv7hNcvJCw7ajh7bnSht2l7ZX2b4Z08MNWhNNbN4F1qq16SdR1n1cPkO+Jv79NMGl3Li
7Rt2gfKRmWFs9xQBN0ts015wpqJy1N/cBp+2uNQzx6isrldYT3JoD0oK4tREtumTcl9P9ugxbzqZ
0NVMBHF5+4h/WuXug0QPKipHSAElGe+f4RHa1RDS3jWNYBZf4BQWF/6VrA9KHSzxH3wEAHJCwWw4
lGI9LNF6uLBfJAoU6hPAFdTdQtNa3zRwwIVGtHM1p/AxWeHGmEV2BY4iWh53Byh0ZkEsJfGuHB86
7bopUn+ZYJii3J6Mtz5J7InM9qAVx6zVD4oFju6MOcREWTN6H+Xa19WnOGrdMZBFLEfb5wQ6laDl
twiGWf48jpGZBmOK3sBOVUBwAX2gH+MgYo4W2eAuCksvxz6WkMmM1lNRMbuQmCDz2/6un6vggkoW
xH0FBkaA11jtJGaDWi1zzKE9tLro0C8u//X6+csUXwSsO6WhQYYNG5LsTsnHYwjmfLCdv5I0f4Ey
hi1r9KWu2AONUfvUAPwcUNDNNMFc4yYg28QM0v//cDwmMRwSXQtGBJ+FgChylrcZ/RGO9lDhSYqH
tp+c2Jm8h7j52U6B9iaKkxgqFcEUN1HY69/BBaYBnLVNshSwF2wV+zn7k9dd97fd9wTYEv1m4TCY
mK3uQdPr4cfsupOoLviRrF36JHyUagGG7jQoVip9szMoRD9T5it9fg7iwZcK67vedp4VGsekjG+r
OrmxtO5ZNslBCrVj3iTfMJB3KHr9Rbfqx6rLnXHI9okGSHkj+QoIo5vccKdmfgapxQESA34dYMbL
0iJ7iAIMihCJOS24G4q6htBpOv0qc0XwubcjyOfX5gLkBMYzbTLapQiAh+IOJegPrTmRcvKmGQ2d
O8xoazrCwZ/RIOxkzUgC7T+4lmZnHox/pku4+c5Y2eECYpz1ut5BGGJXZG4ZvYGd21PaEvyO3qjs
u4K5YE5g01U+DHbfoBlbPXfDMxueKMsxUNA6gvi8maOvfg4XBCUzjUNJAdnNcCRQjS2gFa3jKkdz
ZNeJcvTNYLiyxQVDNtd6ZKnFf1D2zeyMva16S9bcuOFPOuGMJOArE8TH5bt9OSEro3x8nFoGKT8Y
LYFyDWPDz4IHy2A7wT5uxsZPM/wDPCc1G1UtibCP6KWDndiUbOW+9aJ9coyeIC4uSE+2WxArg1wG
pk5Mq5OkBzzmYfQXrUc5sQ0wy9vSHfPYrtgHwrlhgevyz/JADaaBMhyR3td8/Rfu7rGwEfMwADve
aXfNVbSnoNT6EXnCNELwFT8g3Kuig9oWVpK3gF19gIGInT1CJmBfngjA2uBpwShBZP8DJchts1Qj
lFIFM1vcJrdBNOdDhd6rlr9GWu0UyZPWFgIP3cSUmVCQ/q8V7h7py2bOsjRZiADs5FBiFG1p3I8n
VDkxi3Zl1AAqdpCoLx3zDM2bp0RIjrhY+HpIPn8Bd43MtdYo2YTtRcJlHlFhdbX78KDX7lJfFTdJ
twPBpzkupIN0Wm7lha88tR6CEIVk6f7ycRR9t+XfV+4yhJUeBQ0M5BYq4hKk/aL2aI6DoA4gMsPF
cpamMSZtMWEzNqETBoabaj/KRDR8vv1EXvkHF6MjYs0xnQFfad30vKigxsf2Gzox3jLXEgPBrdrK
L+lg/Ly8iaKvxIXryMo6JsXgM5Wn2Vamzi4q7/9mgYvNTUgg5RAjhgHC+Cbp5Z1RF0+XTWz3ZD43
j8eEy7naQ8joY/MAi6GZo6F5YWGe5H4ZqbV+g2JvOVlCuvrNI6Xr4FiDwqiJCcI/XdDA+HUtF+ky
ore8txQ7BrUzZPzOJfg2/tWTf2WM+1RlbSY9WE2AOqCaHZrvpPt1eRs3PX1lgPtStQzu49QIwDCO
sdWgYzbGctw2FnjcNszgLzOKvNQuV+fWiJJZHSiykfR3d+wgOQS+EjRBbhK/cEBO+BKCuAmA7bvx
WroV3TGXl6jIXKzH7LUWRCrcvZLvMnocQG9UeJd3cXt9BnTgcJXoCiZk/1wfpLsqqZpA+ULuPjRA
H/JjcKhQrYz8hT4VgyEhvKM5LZPeQo9c/viXIP9pnD8JQ8u6aLawwN6vDyhqAMBhBGCqlxatlnMN
zJhT3ZTXwY+osVFV2fevgtV/yTVVQEhXUlzcPRc0cRTPbDDBCuZiTO46cSVH6aF+Y+7FR+Jr2Yiz
xt1pWaQVndKhK1pDtoqCqFaTbeMeuNlDu2PX9XWIgv7lBX7Jjz4s4lWKTMEgX8gx+kwNmnSMMTQe
3mdJ5NawWGdepvy2mDAZ+xKdOWPckdeMLuubGdJpLWRl5ysQwZ4W5o/+98LGH3nSrSb6fF9SXM4i
57y0MesqqBPq9+k827ESPrCoeSEgGu5i7cog2rVM1VOXx8dZDncBMX1jMPYZSMQvb/MHMdIfjvzn
D+FpNJJqqPo2M6CQGha/WUg8Sx13g9V7kZw/xGHmGsrk1DpGcizTvWz7S5DgTHNBIgYsmhQWxN70
WXUZk1DFKubfzZQ/XrbztcbxYWgRjdQ0S//CT0CCkfV9naKxnjnlYdgFmOF2K7c9Na/SPTnc3s6O
fLWMdwSOdTBcaGdbr6KI+LWpwv0ILr9pyjALjG5cpFTZYTgvghbkKj/UNsGBFVr7Ep84a9yNmfRq
GFAIHO7K97Zzksf8LEWu/oxmzsIx7YYH6y66j6/MzEnbg1hQe/vTfu44d6DSXJalvuhNP82G3aQv
RIYlxMLnw+Uvu31uP81wpyiSi0wbhpT6lQWa4Tg7sUAVwJ2/vg3/3EkeDoyUJ8nCKKd+adlklxaA
3dmJb3nglYtmDyPY2V79JrpftqPfXwszuKMxybKqzopF/IAmmKZUKyDaA92GzsS5D5XSzohoKze/
GCEq2I9MqhCeRTNLwkZXIx1yo6wJbbUPziwv3kGOL0CQiuxw91av98pEU2lZ2fxzbDIMTs75vdaM
wirC5g25WhF3ZyEzgLRDVbNdrap2ol+BLs8leGfT5qiZpV/Psq1Dfz1uG9uIiSC2bbvNyvriuqvs
a0wkNTFURj+U3PrbAmHF7W027ZdpGxXaNXMl6P59KV4vjrqyuOz8yiKtw6FXYuzsbNVeGmHmetZs
g2ZXQAAISCT+ZnUWVQ2VILPkIfppUiSSUheLMm54rzvTdewFr/Fu8kEh30Ff6X/OyT/W9pc9/hAW
RaIRKKyYvhTrth6d21rQOdp0S6opREHBEsrCXLxsM30gNAqpjxYulPAm9VfEpB+si39cjlibcXll
hwuMVT7ksZZCnpldLegrdGcPitcKO1QiM1xgTMzJKKQY4sEZ2nzxEYwYQNOCXmB/eTWCXeMn6BRN
6ZRwuWXCAiJJGO6vrHcMuQpC8Pb9/blpXzB5ZYpMiXYL9mHwlknFST0Fh3ZfFA6913azl7tp6UpX
BRQTQnSap313ih9EVcLNy2b1K7jIlcnhEOQE6UrejndMiR8Kw3i/vJ8iE1zISiS5t4YYisTB3Fzp
g+LiLf962cR2Kr9aBheY6iElklRgGa0cQRn6MZZMQNMkd5hnr+1/VPEr7VCco8+J/pYUO9RF7S4X
lspFK+WCVdhrmUmBjPWbmlwHiVLYjPW3vak6KjVmG8SmbqbGGOAKp1PByL5sNN+srZOidbc9Gxr7
8q5s/hxTlgF6N1XjC+pYy+agtFTEziH5pdeP9XB3+e9vB8yVAW7Xzbnq6xhZv69fjyhpl+Qm9Ijh
GN7C8ycNr+L5/e0PvTLJbTE4fixpnKQcrX6UtL3qSdds+ab3iJ/eULd9za5FHbTtx8TKJJfjZlZS
AcwA3qS8ap/UkO5JTG2jztE1q/xQr96TjNhJOt6k1ugIdnjzul/Z5iK41NdjQgs8iJf8WruKj9Nt
DgHFfvcPsuvlHH55NK1scVGcxlaQUYrLHaDul0UUvmhvdJdkKIJB+2aBsxIRTGrbQ9FMs1Dq0L7g
krNEtmp97MCvrmp7WtUPZCIvl7dQ3bw1cMkqmmwoxOJFBsMOV30YFPkHxmw4mk5y1dnACu90D/PR
qI+irLFbpEvbfQ/2WwBF9rqd3jKvdrr9dEpFytnbp2b1g7hTU+i9BIbHNoeQI36EA3DVybg3Hxah
6OLhH/jvEsK/fNeVPe7I9G1b5Mi70YLx26vZBafyfqly0F3hpsj6d5f3++voHbIaCzOOuiWrhvGl
I9JDqaPupSxHVSV/63t7egPHuWseUOoIn6TvoBPO7OFn7fSFM9j6/WXrW08MS6ZQH4QU+vKfP9NF
JRrjMulN9E6VErDoMCycOA1UpyblYcxNnw617l02uZWhQiUDdNFQbgV1O5eVKDlLSK0tuX+Q/qZz
eR1mwDxUxTGOVEFm8tFi5j/lyhZfoKunbAxYMedAFQZ31egqbu0OnhHb/+G47I/FjrgEGuvkxnwB
1UJ1mxxBdwC8tEiVZevkrn8J95az5gnsPYau+CHV8UhNnD4USf9sm9DBJGsuRXKN+5Z53TUZ+DzB
nUuZq4CkhRQC4MCmt6ifFriIN6BiHah6jOcMU75DI/cG47v23GpXOjhPWTT5lz1le0FL7Q8jIOBD
5Q5i2jSlniTA8cp9v6dSd4D8wuGyia/SPcvpw5AbVTHqIROemSXII8OE1jRy5Iq+tWA+frAaCUKc
JFYdQ5tOxJhvSVUiR+rOmjId27A+S3qAwdxhfqsm8zcbs8khReBopeRAhuImlWLgEObsHE3mFTSm
3/Kx2VMWQpxhyqFKSa5nuRQ4+rLxX/x8tQo+RDZaG/U50jmwtLkaQN0M/8/T9yS9omzEZdvuLu/b
5iFeGeQ+jVEYc5PkE/X1fvKDERmMUpxz452IsPEiQ8u/r96zSVt1akeB9Y9IYFPZVcixMHIQlghK
oJvPi7UjcKeHmLlUSzEMLS1BGTR3Cd7qN8Edu+12S1m9cqUdBraczGPnbL8UvEVPi+2lGji+lGiW
zONnx9DsY+jAEV+JSei2UnabRdF3s4/8vB4EBZhth/m0xT9jzJjpqoqCb97pP1LF3CU9daW5SG0r
mQ5WOdhzIBqH3L7ptE+j3MOmySKmDooMyVKkRrvCSw46WJ7m1gZkWPekX407oT2e3xTfQv9/JxD6
OOgm+ASgsUt1XqVAB71GEoTTknvrR7CoziCEdqkjo1hBo6N4Bm8zbbG0vwx+pMkrzy2VEUI/KoLl
0i1ZdAIAQfDQIQWart1ZrvVvqjFre9wNo1pTm5oNdle5IUiTquO8B/eDAwWG1pFtyJyKcu2tPGlt
kPOhcJ6VDGk8uhcLWsawl2I2Wor1vjgseJmKCYLcZvF8bZDzH2vW2ySSSL7LIEg9g4Wv2IVPyg6J
GR4zkSAgLBHsa0j9/HxcSJ0sKe6KGdvJWuqO1gHVh2uJikS7Nt9n6EWg5oRkSFd0LpCCq9hImgoM
77WrvYC8WH4C56yW2xC3OU6uDOzlPsj/XdpHLFysBmrIyPX/jKpEoXJXGsjBSgMMvPG11ESHPDZt
yeiduRABxjbv8ZU1zlEgSBc1A8E9HibdU2tUL4U2VvblC2kzoK1scL4RjXLaUYrS3dgqqhP0feeo
IxB/jBqhM9btIynJfSKPIrKZzbVRouqyrlv4kNy1ocxD2TYEbmI00ErvK0fPXi6vbNMRLXwpolqq
RQjnISRTWYIh1XzXS3m0HwoZcxU1GJBDNRLsIaocW06/ssXdtlOKJ63CCPxCVfegvPRy6Gf2mgrx
wvJ1JpIfm7U9tKk/QtVFKh6zfnCkMULBJHourF99AiqnCOyexpVufpsLdsfmnVaiwgmC+7DPbGMK
z4NKbiYE/aKHpLxRuhpmUOP+2FnZrRb8KGPmSOxFtSqfSRAtrGO7k1uvGF/N6rEYq51mUIdNlRvr
lt1Vryk9WyDgny0Q4YbMt8q9bgb7SJvsNOu8oYW4ZPxTJZUdmeQ2VmVnKmRPDn5r7XtUguEhMNWD
AoL9qv8Z9IONN4gzkfu+VH6nwIrWs+QYhj7a+dB4VJ4buwdS2u8sKPtlZab4PRvPEwlO8pR5kBe5
zunkJCVxC9LZSaH4dcNuypy4lMROFUL8TB3fdbO3B4oWZI4/VxjXXZfZ4QRiaUsJjnGaO41a35lk
vjdmchPMkdP2gSNXitvPyl0/mTuLBG5oEjtnys9yHG+7fjyTOT8lA/OAuHC18SlpxmM8mM95pV9V
MQZsu/i7XrY7vUrtwQh9No2+QdMHUDzYOb5VmmJIiMZOnryo0cksEttkSHqb2A2Arw+r4VAM+NTD
4FvZcAhpa9eq5tS16lqadgjYG6o+e0jB4Y/FEIuZnbjCuN04n4cwPA7Fe5HIB6MFUSZ9LZL7JJkA
Uyhec9naB+W861vMjib3KqZQsiLcm81zGlFbMw3fjEIX/SGHaOwqonFj11Xy3GBiuJEUryjzb/kC
mh6K2QmbGe9XVCNKdMp7Jnj5fJ1fXtKH1cngzvkUN/HEKjXfhYOrDxiaxlShT1wjcoZbDDHHGNUJ
nfwmc+jP//n4ayhJoquDGEN0HkQzMkWbhgaZmlGxExhewXGbxXjAQlX8sqGvoEmI+KwtcWE6Hoa+
a/uE7ch3+Vi9KW63Ux4zt/+mHwLMjy0ML+lPNJauJ1wUrij73Sg7abIiE+igmCboK7kNLiD0nSQZ
NrhA2WEE47uqg3NEATkHCxBDHvS68mNJpFqwEVz/sLpcK6skLQWpMOAO6B0rUzraUIx9BJ2X4clG
KUi4RYa4qsc0N2aPtRO/q57b9CabbuZIGL83wvd6Nfzkn9pIMYZ6sIcBprgOuhc9mK58M9ag6tb9
1BeVrjbuvj/McVlEr01zTWeAGVREFTnAk0n6ddknBbumcy7JxkEpSKjCIab6qOa9X0TnCgf+spWv
iMbF8xVdRvFtUeCWuWsvD1I2kXJekD8o0MjesJOftQYM65BBObJzZ96P/4bYiLPKeXwFMZqmjPBA
0NKroQrceqZeS75dXtv2N/pcGufgc6z0gRqimaS3AHsE2TkYawGv5LYJaN6iZAyoFl9Cmaq4yGXk
t75R1yVIrQa/DFIR2YjyMbXNJeT4SJ9mlp+xOqpJm0hQtgcEI8LkSpm1gHvM5r4moW/Vha8byqvR
QXEnbOodLkYna6Udi9jDXFlAgdfTcaASqvJq5kpDcJRazMMZU3FIyfzAKPy3ZeGNzpIfc0ceJaUs
Xbxs7vUpr5AA9Pc07ndTzSzPGkofORqUhOZzW457rWielBDQoUrxahY8NZLxVLZGbTcMGt+NVr6j
0zS6ZqFC1mmWD8HU+nlU7PVJesoHPDvDyJVyaT/kk+pgUNibE+unRaUHrSkNPxnbm0iqb6MOqn51
X6M/NgCPVUAzI4YuBvigkTlglq8t2xQaRfQb3Pg6nAbJToMiPMkpM09lpdmBLDtpDTWavp3wQhuf
JmKB7DMm8UtSVpItDZU3hxlwaJTZ7RBclwwzZxD1nUkXP9XTiKJEquR+2oHGUGkfIlZ5KtVBfZ3P
70Se/bRogX4cJ78G97gCwSTalU99IGMQMs/6fZHrgw195HMBgkyzyn/lY1FczYl8FyXZviubPZFD
QPXb8lCbOpqeNbsfwskPpyp0zGj6WZuQCsLtkduyGaBVGec/Cy1UPaulGESLctSGJPNmTtRHUhHA
5YL5O6b33lhN38wYO1s1VHIGCtasKPvel/+iSvWHby5xbOWbUtWXYRMguted6Rjmo1pozkgVO4oF
CIWvY8IfQePzFHChajAtOZ5HYCD+0+CaT8oZma+jXIt1HzaDL3oCsqmAHFDl61Eo1BhtZqE0ysri
JZZAz1dZEM+eJRHycjOAqJSil2ZQ3eIl0AatlmsTvSgffJqHymzgHYrgItnet5UNLg6O80gLeUHK
RlfsYKAxOJ+XxiDZS65oinGrTqHJK1vcXa9YQ5rIFZIK/W7wkp8MhcTs2zLMnZZ2LCRQFuwej92U
w7CSIAtg+spIbLmzXLXI3cuXyKYnoOuINhF6gvSj1LVy74lOVaQq6HSO8rdCA4Vp9x6JgEtfkdyL
Z6+McPG9j+JENvTU8i1oZiF5SdzcibUzolNwhVE+Z3Hzwo2OU+DQx16U/W7nACvz3BFOWJB1sfkB
1eqh+tegD+biFshBsDG9Dz2KaLE7Fr4mqgBtfr6VXe5Ak8zQC4DUqJ/nDxHmg4Z2FHy95S98uThX
Frg8o2zCfCAdQkZU3lih5kBEOtIluyprQR4lchPujM1W2fdqsOSD9RXrT9Ty0vT+sif+zWcyUSOH
ghRK5VzOSaeOaSHwaH6pOcb77A5ndgMYJpruDrikZchBQ/NhUWe6bHfZo697+GmWS0SNiOb5zFCb
z0vIVA2/4iJ0QGvtZelzpkqCptT2B/s0xtWyJnCQV4kG3JYRa3dF2xpgiUbPzQrdzBLqBmz6H2pX
hgWVVDTaOO9I5Rq66QnSqqC512pXf4OAOATyOvNQNZ51N7mtk30XDa5uesrKKOcpiCGKQuIAWalV
4tWOYk2ZOLMIb7O9NFPD2pa4xVNYxnGawYEALxqCb6B6tKPo4bJXbH4o/dMAd3atPG3wZMWHMtsn
ecztJs0cY7zptdy7bGirTIzJ1E9L3FdCClMxpLnUVxOoPLvVM/Ux/XQd/uohSzmfLXDlit93m8uj
aIotVUfAOzmjgapE6mQBv230Fspdg23JpavGp7h4uby8zbc/5v6BBtBM0+RLnIncStZQYR/lY7hX
wCY74L2KAuT+spntXTSJgqRFQT1H4w4WGrJ0lBKAgRuvkLzqrEB3CbwCdnOlAF/9Utu5L8Jwb3q6
CTIMamBdhC/f0BqNNhrjcVRpZeEY9XzSjeq9k4bd5bVtfCvUhqimy4aqgnyDi4szI1batWjGTAU0
C1C/AG8SCx+1Rjou8rKCSL9xsnRZlSkFaoVo2geGaJUQsHjWy7CFO8Izvuvq8B7S+H+/tZaauqku
xSDF+tL8D4LItEqEiKRBE4SCD6cZbZp0AFDk/3u8/cMUd4yDrIK8a4kxHJrLTqcWjzFRX5CSnstJ
ff8Xn2m1Ku5INaWpA73Rsp1qtsB3xoUbqiPk0cceFPWDMorixod/cRfXH2vjIi30myOrG0qkbk2h
e6WsnNFNuKVJ8CyN5s8pxOyaUdwYWYn64niKMogVjEN8Sqn0I9Ikas8qw3TsMEW7MB5+o7W6J4Nq
2HNoeSSJcNsq0S+ZAvJdS2AdKHAHW9DpmoHtsdu68iZSMT8dDTAiQjrelmp6HSNNVSvIeyU6JBjU
8qg0BONxtJRdJoOASNE1YxcnyXPKpH1aRTigRD6jvwOxMtbaaHt4Xdke6oy4bd2GdmtKXge+5qbK
j6o5O4rZ+6YV/kj66luZhcd0Aj38YB27UFHt0DCPaAtdkzx70aT8oSiDY6SYDkusW0aqx7RSbg1T
8/8fZ1e25Ciubb+ICMTMK6PttJ3z+KKozKpkBjEIAV9/F9nn3HJi3+Se89JDdHTJEtLW1t5rGK3y
UxLjXRL3N6raqwEtoL+ua16W0luiwLrXbl6zMmFOOUR+Lne/kqnbpLFmOlkNm3sN5Rwrf+AoW1eV
vDOLaK4KHHS78wW377WylR1QVhIHLIhbO9Lg8dgnW+Q2n0rW/Pl5z13KrBEWdOBoAGs30Sv6/jqN
tRF+hcAWfFH9ATg/WDfipruyH20XP2cPewvQ4Isr61A/Tys35IXwdzr0Ehs+2bGkNvMpriXqZrK9
j6r2IdXylfL8xXj0d4bLfuaEEm6blx0yz25yWqsLa96uVLkuvSAxFQtIIQUGt8AQfF9Fc2CybM9j
/EPd+vfLW1z/P7ADczp5dmpPxlqc2nbiNddNgBUAejZCPVAsn3qZaxP0hKdD7K+5pVy6GdFdwPPO
QlNQNZdtaFXTh8Io4wRaVsaO7Gfsywz0rLaTP3O516UMv2CkZ1M8iYSLTYmL0arjpLWDsdZfTLNF
9YdXEI4TLTwzBrPcZ7EKR0TVYPcgIpaeBm7SnkmVb6ojMJFpVO4USDW5iWagn1wHsl35kaRedVy7
SVvFcus63qimwFkT90prXoPSlB9TmR+h7HscJjVEdflNjpLHfgR4V2JP6ti4Qy38xGb3bdkcqKrt
UNaBLEZdyN5U6GTbJA3CEWHP0KH/MAoZhIoS4cy2y0c7o5JLhZx4Aj04p0hb5qgD9wuhF+B2Zzex
XH7kpN/mZrQtBnpDi/a1iptdMcmvnBvvuqC3hlYrKEvK1NEU7QD4QZiY1t6wlLuWi7t4yK6pnN4U
sjiIWvcUtXwozO6mblO04IqjpYnSLfu23OYToW6F6rzbxMlmgs23NxHJ2OgKnF4Zr105bV+A8/U0
NHBTzt/KYmKbFPIELgSp1tRHL+Ymf0/n8omRcJIQvQVYLNU+lO6jmmUdInzbVZfGC3nkabT5AiCd
pCWSao4aDBHxcILOiEvScstr+SnLK9OpM3nuKuGiYcO2ym5XQuycOf6wm5dgn1rIk1JoiHNW7kNa
DXif8U8c1KYP/1AlyP0ecpEr2SxkqC8NinoMeIDw3DaWBbpcTeIhVRrwoawD6VAbLWJYbary7WCT
vVyyd5TvvFagmFLmBwU1jKjvHJ4qSKVuaQyXD10LISaK/unQoS0Mx+OoRdu16+80/fc0ZgHBIzs2
r+t0cnu58GhLQl78qsh1iiJQ1XyY4o/SdXCoNv2RGUHSSqFRRIrTdXLj0PZXXYJzN8g7pOPg0+Lk
6C89uRNddVfaSo0Hn9iO+n2DArapSmFbHGVN8vJIuTK6BwVmm46Qcz0wy3QLqb0gAjImyuANjR/a
59cNNx0+jLtKfDTqewznpIbmIFGb7hjZGyB3dlproV/c+BHKwwQiMzzvHNXMP3XFduNCPhBxTJto
a+TaJs4PZKq92OCNw02w9wFQQJcb+IAuR8tO+A1Yw5UxenmXvTYs21eD8izHsksnS0Bgr3Biovu1
CZZ/Lw2OlGbbsYWP04jOtiVV7qBWG6GnM2PIGUf8sXjYV5HPu8IrexQKubEBQuZZSyqfNh112/G3
ngKrVgP6MH/dAUn9IFRg0ZsjEbZroAwhSzAMo9OdFsHCJOFQqhgBVmpChqkmOhxzGFApjH/kseKg
a+PKNPN4Y4WV0b+CY+Ta4PxEgqGGDru1egos/oRk3xubzKmhUJ+SWTLrVlebeIYnAAhgXmX9dOgb
4VTo7MtwhATcYqjVxypW7kHgv9F1OGwBb1NqjSuM3jPjT1OgoUDQptCUByWPPcqop0a/pTx1Ok3x
ddKiq2s5nZk5mQkBfsV0lZYhs7MdJR+DWH3L1Bf41wJiC8Ep0brSdByz10nVDtTW9pJZODw2IOyF
Ayae015zUpQUICbraC3KM7XhDREYNqm40swCX712aA6UgfouES2wordeAqOgesz1DyHQ1Ffg66qJ
wCTXpmWju29sky65slJlT/MMfAMr3af6Ry9uYEbyIWtdMLIXAqyKLtTNKJG7MqquzDb6SCTltbJF
5/eTsZWj+HmY8DRT+w1j8KFiJT4k2judAoXY+BYcbQAyDnrB/TiuQm6QK7i4OAmMIlscyLHnvkHT
pyg2gK65SUp70zccvSwU8Kh5l1T1e8myY9e1fqfGWx0mEFxme6MzDiisH0e7Opocqrat5TWZ/ZqJ
Koa7meiw6BpOm9iUY7GzUx4qsXDVQvV0fbqVp+SqJY0LeTE4lNAbWEBf00F4nII/JD0VLbot5bSX
eu70dbxNGSwKhzs1/l2XqUuyl6KGCRp6TJM8+M2YPWvGU2pF3NGMtHQzvXiG44fbDvKdKWtuKf2Z
qtFXULqDbJTbC9uzlBfWJZ1TFuK6hk8ww3U6pPlOA67d5rJjR9Hv3ugc2r/F2iufKu6OHHCvMndM
FWo+zWuLW9QgfFso8W6guRsJ1c+hVhO3WCpgwsAyM4EnSCblqbQHj/I3VgOXOjWOosuuge6dMbx3
RoRbXHbYpIR5cqQZ7Eih8qFq6m2v1i56Z6lTc9OVbFwxSusbcebKie5wctuMnzYrHVpGgdk0j1Un
v+Fk76xigISshQ5k89saQRoy5Adzkj76Pt9j66IhWTlxirCRT5ZrtlW5awqlekf7NnfSnghflQSA
skb5pOb24DQSMLMi650hiYYgNRjbRWT6o6c4UKIZIXlnWDh9lLWA1gB4xIn2J4YMgic0DhhLgsCf
jdpWdMKra7bJW+bDI+CXoWPZI36V1pniSxo0shLkJKq6gwWnvSMSwiViA+CmWzAVYVLFnzulwIEh
EtQy6wOxMuxo60HroStj0Rd43YBlgfwr458NlkgHur7hKZ5jk2Njq1MIA4hRx1e+bmvJN4c3kjMv
ZbcU2dWYVQ7ywQI7kSBDJIQ5zagGypxXsdvaGvZR8sT1IUBy5iT0UOYNiDq5Z3SVV1i5k8ktuoOV
09oFttDtMMVvmgofdSTVlj4cVYGqZ6K+jNzaaJLhN7w+TjR1U9PaoRHltDMqqWFeVUCzqe4DwKic
UslQk6iCiRHfzmz4uUy3o2o5sVQ8jXUKtK8JOIktAXfLn6o82ZYmxYQHryzKIJEHj6EZq0IoSTD7
j14n3tQaW9Nq/AFBdUQ2W6vIG/TqxYrfZPHZl9KR6JUr6WzXxoBo0mEzpA3KPBOuixIRnzuCpZ4J
3eoZAKY0md/yAVZGEDFhzwXNNyCG+9Q8SPWDNQBjDapAUpo3al9cz3O1R+FWOkA9desUvexMpn4v
ZZJfsvK1xqfLS+qSEZGge44hW6Wq3bbPicMsxaEVAUTnZo51slB+mYPiDBYkNOQ7Der8DLu2jqGD
ad2WI70ZRL+hVrNtMj1I6AvH33og92iUum3R+BoB3C4z5zb1huEGjqv+VmpzAMoGlwEFZvIHu/oQ
SbJRFEhZ6/cZIoCuQc9jFCFTDFh0mps+Zm7Xlhs5J2E7/DGU7LHvdbdO+1Aqi98G/AbjkkFoE6sP
d4Ke624hRx7VajerxDEisd93f3K1d1XACNL4s0/FJu2G7TBqd21jYfbvsWVCC7rYaxrMLCLU22AT
0qK+V8Nxm6KRHdk3Cu29hO5hBuHmsG0r2nHTpNEhFiku4RoYgO0Eky6c+D0SvCDGKkg02ucWMiXt
I04HpwfQE5Ksrh2VxwSmPnVR+V1su0yr/ap6ZHmDOwQQSvWlqno3KnsvBgRPKX29TFWnAY4rkx5Z
Any0IOHIlG2BkJ5HH7R9hlocAh2KD3gty8UDH9KACgiX5+FYK65l3+Tg1pJCHBkKvpzEm2qSHK2r
t2nBcLmKONTs7iqSP0tibGvNQPiTN6wZ3Z4ZjwWp3C4f7rgN3W84GagoAzX4CemMM6j5QwuZm4Rp
JfCa9JqrUG3Ky41Izas4qkpX6yRfKWVPIqan4987ZBtD0nqsSBUHs/AG4zURjSvL8j6KEMb7KWAV
dUo0Y4iMRoL+B74tvj4JZN964/Mc2RHn8ZMU545kR0HddE5BptBMX+CK2Fj2FuXZUBUUwRPaupXh
m7gaNarvzPpTIfkvUlc3jRrNkfYYUx40EubKYUaoPqgFLD3bDpdm78N0ABtfc/WJukMavXRK62TT
o50DEMDZfQIBLHix73T0ISLjU6PtwcDrFU9ut5OKo2pJr6rVXPP2oa9avzAinyQRYLeKI/hzj+/F
yOSYxS8JFx0SABMGpIypgSmBCwPP4AJuktIAWpKqV8CownxkAqakEk81fyobACq4Y/SIf1FfXaWJ
6jWK4cp97beQcSMVYjJyA2rDEULJXavvcYMPu6y5gwWi01HcYil7L8oqNG38NrlzwaRwrJQ7iia5
kEbBDfRGJ+TVdYFrS4a9Nfdn1T6joPsG90NOX4xsCmrwfgWySJ7rpRtLDxLsy1K8WBSNPahce8zy
4pXX4wtT8Gzunk28UyM7cwr13ZjyjTQHN5Me1fieN29DrjhFhZumAVlrhHIQp9dmCiO1wQpZpEJY
/JbKn4qe743SOlRtf2MTQEk4pLmMZFul1R3y6l2TaaFV6fem3ByYxeECwFwl+93NCX9qgQ2f3wGZ
haMO5mUNPjwawoYknswEMkVzJmQgwiu5+RpxGGHpL9Oc9KjigNJFkCkP48Sx+6F/n1f4X4Elg+B2
Lg3haDxxRT4qCjzUAc8lLxQHsMpLZ8BV4AgS7dt83MRJdNdqo48cDrdaeyhNXIN9/4Twd6D5rzbR
XGZJ7tBZuJjfsw4aKsAkAQ77S4LYD83aTWXax1xUoZ1+6tpn0Qq8jNTdwLq3RrL8mNd+lKpehUa3
3X2YDXyHO1RAcC3PP1Ybp6vC7v8MvECamSp3yUCghypVG5I2LxYuPTMTYUKehZT5vdSkTjqqu7aT
fSrsTVysAF/mitfZA/ukQLWo0Vc5MCrwsgZEr0f2IwdVGfBsQjoJ+RjZMaaVOv3FuiU6RHiZymhJ
LaVNCsFEhFo4DYyYBTbgYXrzuxP2Snl+ZZSloInUGWNP9Z4GnB5RdgFrD2Dv/H2lNnGxTPB3Lvqi
NaSrqW50SAMDI4N2EfEgU596lqdCjRkUgnUz0XMVb0C/IEz278X7qluclGEyEovE5AAoq9cQUgOM
uL+qXQNayHSLyli/QZoDZeK534Y0dENwWDdrdNvLK2sDSozGr45KKrbTyU+IAA3EE14BqiKLH8zB
vrF5/kCSeqW8/VXXOduWljLzPxQdjea5LnQyTjbWXd4Xgx0A3ARFvFSZaRFp+yyJgQaxwIOiqZSd
lUyp10BBKtQ1M3V+/r5z3fnsJ5xUgebPf/ITihZC47IMGKk8drgtjPjIhvYtSwqc42HYjUOxosTy
f1TC/9adFpM2JsugVQPD6Jicqg5WW6jChmsiZhe/5Mn05tL/yfSmqZdHtE6T0Bqm/TTr+SKaGmq3
0kFYKR0u6YFRJ6eNrSJpmh0HyQbq3QEwJv+NhNG3CuVCjtOK2k5LBkBkjL5xW3iWmNHKdlhphXx9
vJP10iY8wBWF00Ak2rbtQousamrN3/d8x/3tJy12XGM23ZQANhhEn/kW1qAfZCO5SJeRscHLHam0
+/MOv0S++LZqiw1XqCy2pCkGkAMVGLdSUOY65F7kNxs05dpgMgL7kxgOu10XVr5475zUrhfbr0Ap
U1gqeGWKxRxT22RJuenlys1BKaKG6dbKmjn75Q3/d3UXoSsrbTMdU9Q7m/RNNL/UrnCmZE0rQJmD
/k/fcHGfdpGWttTCkk5COoxRvks1lh4GKfKizjqimhzaHRiIgnp2bxxzcLjGAQr+JdhHmfyrrorr
Xh+2ipn4ZRa7khH/UtUqzNR2u/Ltz/bz7Ex9orG6uL1UYWlWw6DuL3A3xl59ZK9lEPnQ5XS11kdB
v/+lbNZq618tiW/Lsxh1scWJag0c9PcUDsc9JF2QiLsw44Wwfv3Cg3EMRlhioy123wlnzTdtbcKL
zZ6koDeZqQkpb7zFVNR5q7peO1Bne2wxvcWuVvR2SqJCg/g76hst3LZgK9IegENwxyAlG/I5G0Wt
N/2+ADZnywrhDx1IH2KdKToIiYqGItsFyV74+WsLklGyI3ARuBUHgLlf7KC5QQtvY99mN+J+3KOu
zo4Rgsp8sPES8Owt/jnEM2olvTzHFc4rcvLLFudB6XttIv94gqOUGvRedUQF3aOeBjw8jOMKT/Lq
lQ7OeVxbDLpoKbcaLmlDg8h0vK9Br/LwMR4LV37tnkE9/NSCJmyvbGndQmjeQj99hjnondwRUjxE
cRXB63rW/k82sgXd86nHVImLmin8FUzjP2anf03VUiBcpOrGmc5GHafUHmBdHcaVsuW5CSwZBKEK
9EqgufAsetNNk+JQp8mbMGHQWasj88BcKF0+wddiJabMp/d8/n9/zGL72/pEWNrBUlyDFyJxmtKJ
sfW51z8ZwXi1pvZ3jgdfzH0R0Yd20jK4yaSheT1/YzSqNh9mOAKrysJqhWe2OthiI+dlXzZJj3JG
mX/BqKMdCh5VCqVbKcz9DEIWayPOOctPq7nYxR3qCFVBDOymqq2dSTdQvgCHvKojlFLyX1mB0sSI
Cg4pdg2TwpVveTFcmgT6LbpsA6W4uB+aKVKUfIIFnHBnS0TUNdrbmZlZbTkFaBtgoc6RHlYGvXiA
TgZdXA8sHcuoNTDlLmDb/oEBjGltjX181ILKa/6sjncxXp+MN/+ekwM7tl1aQZIKSjgASAKgAfle
6gFwqjx0/hwm4kd6t6ZOfc4HnbftyaDLUwJaCBolMWxJvd4r8g3K6LOVpgnDSfrSpo4EkyJQKGRH
fuZXylV60NeW+eI5PfkFy4NTSLD8M4s5Pv5bzW2mUUCu6f9D25hPxtk+PhltcXL0MkIzLMelGCto
s3oyOhaKY7iRX0D0DOQo9DYBmncAR8SCr2zjs+fHYq0XZwhVzEJte2wojhqWqqIjKnfjIaPIb1Cn
uhuYtbdYuhdM+Y8fc4uRF3eBDCwQzu7sgBkY4Bb7Vdg7+qHdq4/ruCb14jThTanqmgo/gCXMKKco
FqMjCvcXIUNKST+iYRsIa9xk0Xi0wUwsk3Fv6f1xKLQdmaZQnmig221oqPVxTJQbpYxfJhGRjWjV
MMlSdEmhb1tWDMB8e0QVHJZEUmx6hhJVHsR396IxdkaGtpkJhyLBmJ9O5YaNbahK0BFF7htBi0vW
GzDjzccpH0IKIJmzEi7Wpr3YWaSwhQXCOr4uLBgGr98y3Ddw3pJcAG6yrRYANsmOxMXj1i/d1fvn
7A0zf+KTVV9sLqMYmmSah28/1cqZ3Tpmbs2YOvaR+TArRGPxSoVbIXNttAVWJr8298X+6iQu64nZ
p18ClG34D7Z7lllfWeOLIRkcBuQXoJDjyfA9RMpqIxI2faWWU6BM7izglBx6eEC0v2GoHq4Bu8/1
fbCqkOwzdEDJNezoRUzOcjISNS5nE001mMAWxtMp2UQ+FGn3WtDlv+XNmibNpbvudMhFRFa5FVtU
guc2Ya8y2Y9ris5rf/5iDanRC2koBW7yrnayAoLtxe3Pn+nSRXY6g8VJkO0UqhMxqjmss71KoGig
7IhYuTcuTgN8TIhoGWAlL3kLWp5r0F7qEMgL5rYdsmqgRH6ex3xklneFPQOrDbwaUPxbZB01b2Se
j0jpegETU0TpCCltUdzNJFo7L72fR7v4Ojkdbr4oT+7/Vi1B8E1wNSkHeFrv8iCA0yhS1t4n7ivk
U4K1qtvl+UEg2IJ+h32mxqDXmh4Bl5WiCgDcBd309TU1io1GeNCKj59ndyk82To0dGY5SOAaF2up
liZoJil2HeG5D5kNQLy5U4rEiaQBXfdbCQWGn0e8fHZPhlysJ0EFjvcxKtSdJ7ugG3paFaQUTBDh
qfBp0X9rq+JVl7KL01kuwoUy0T6FNsOcMtK3/KHZam6LJqRLIDQeDE9y0N2lfuLp6spOPa/WznHK
AI1HA10Df10c6oxlg2Kgm4E4VR/NDd2S28kFC3ADQM/aus7rdnYsTsZaHO9oIryKawCQhoDAHya/
LilwxF9i9w7LHDquHYyLRx2EVBMapqCjfH3ok4PBGEDELUSOweihofEHEmQwZeh8c3RQvUUpst21
K8+di7v1ZMT5F52MSCKw4S0L7tp4t78SXezyogCyApgWURx1bZzTmTVi5Tk8e/6GJ4MuviEo7Ca1
ZPizzuUo1CLhIxCYYMSOnuJVAZUdfrX6LS89607HXHxLgBbyBpqW8yN5ttvKdsaXgWe+W7tJz6UX
F7Nb5CfQ+ERffV5SHVrngBnBf3ZOUEC2OKTXlpdti5vUH7cJKlKT34VAf88G5itb6eL5NDULGqAK
CCXWIiToVmLFSg3fV1A7nQpK8oX9CaAhj9YGulj1sU9GWkSCEX3EXI+nDDJ2QGrfqPvcK/7YsNmN
bqQw80o3+livoV+8eE2w+BXcWBBBnNO0k23bGFKWFkabhcZYhWP8NErAwk4PP8fVy2fjfwdZ9jMN
MnWayeHNDLUkX0TGoWiH0Oo1N5dsQPZlTx6llc82H7eziAN5WNPCd1PO6KtqgzpWKWGX1i2w3RwO
RSwPfp7V5Qh6MsYihQVWiwCxh2nRQ7etbiPfdgUMiPn1uqji5engHpTBUrQhB/39M4moQkuRwRA6
reMgrxpvLFZmc3Ej2Lhnoe6JO9dabASJEYnRFDqn+B47uTPuJVsP5SzarCzaxfP0dxx70elSWGo3
QkIFfbaUFsdhX+/Ixj7Kr+oBYl3uAPNu396uic+frx9YC7KiQIlvfgh8CUKfbPOuITUvbIQSgGUD
q0jvYn2N9HuhN/B9jHnmJ2NUVQYMnI6jVGkvEzAwOwXC6ADn+cq2Go7JvgeLJZiZ6OuSHBdix/ex
F6GSVRWheYS8DLgV4Sm4D+Z3ZBaaPold+X6uBkG9GpIJ/srnPD/a3wdenIGM9loNPRAc7V8zuwHI
nB2kwW5a+BvDWNWt8eTJXvNbSThrrN1zEW+UCk6/6WLHylWkAxrH8U2zJpxQJJCpesctvq0r6jcF
QJV5syuN7t4AXhgGHcARN8+2ARdbY8Qr13AHJkGSiALoDkPbTIIUzciHQBb6s2Q0ADwK412Bxl9k
Ts8rq3Z+CL799KWHsW3RakKDbS5gmfew9uVHxPpHAFfLd8PjHnHBoMx9dgAk8+eRz0/594EXOXXS
QdaHtahwZ4r+kvAB5HejPxSNtJaarOyLpYOxaJo2HkCKCGM9eo01FbSCsbnKeB1oqu0SSQvyhD39
F5MDCxSwCzzy8Ab7fgBRW5rFIQzEY5Z4pDG3Fn205P+iS4A1PBlmcdZa3iWyOlUgTCK3tAOymeVt
x48vZvqVtNIgOS+TfB9scb7MkfVmJOkoY0tyoKiRlzDu2KXmDpR5g5a6lqR4TdGsZOxr+2Rx37S2
DMvYDgW5FlSzEpYHfboFf/bn73WhJ/F9N85R+yRiQhhEyo0MWXrjtYBDYikBN4zw7tEC+rwuwLNy
CajzpE+GowBYK12EK66YK7nKY4f3+c8zurxsOgRrNAuv46VHRmXlIrNVhqJpLvkjZMSIkv2JJ7Fm
VHw5fkCuwNCg/mouhREisCI6qcEx5l2O7Ab8ZfLaRgrUxhr/5xldeBLP3+jvUItDlSBlS8BvBcmG
oWJCefJsskwDYLTdyY1dO4MNopiVFdfWqHA37sjgKJL1Vib272QEOernn3Oh+fD95ywOn5ESs5/S
L2d0KxyPeSD50Y5tkp3hZZtop3kqUIkO4OeyM6KZqDr/ubz1fO0gkwAAEIxv5auXfbKL0o6CgWVo
FKKA7RMMxIPMBZz4yzQ8WRXTvrhlTwZbnJBaK9Avb/BwZlkPkVOpCGorffh5TS9uppMxFsdCVkRj
YT+B40uSazlXt2PKblCWvkeX4e7noS7eCooB0SGIQxBjWR4zU6bG4yThBDZHE9Jwk7ZV+F0F3k6N
W0EbO+/n8S6ex5Pxlo+3fpAqowN9uRwJCAF3GuR7rVV5zbVZLYKllCFtn+IUFV8+vjFF35u5jH4C
OBiE+ZMG3HcNZocR3Wp96sZ8ClLeb6MOlKFMxom6h+DApkw+K1nc/zz9ywH2ZP6L7VNqNpXSDlhu
4fJPBvGs6Vl7SB5013iGgu/K2by8j/5+3MU+Sm2DM1OCDfBUVkHJwQCEsEMu3K54/3la5+YcX0fQ
xrMVUBEUsRaZnzn7CybzqfjnBoY7QQxQ41HvnWmbEqc6JGGLtja9ag6dS6+lENLENzAfBIchiH2x
yVZ+0OX0G4H4Xz9o6SfDkO6kw1wkEG7cOyQAi3EWC8v8yNe89El4wKjTypE3a+2N+QN+f+YiGM1n
CSo58LpequMmEOkQVKAAJMcvVPrDQFz5ea0vx/+TERYJSBubgwma9hzuTKdDS7sAXUZyWw9tz6vE
y90R2LCVMS8e25MxF99X9AVBfw55gckd5Fk05CFYFP8gMaAEQu8lSPunf1bnOoeDH1ZzqZPLFVBP
oxL7CuPGD9EGEiVh/TG+zAgJoIvCn6c5X1U/jbbIxUuilWNKMUtR1Hem4I9KTTZapGzTAaa8iSrW
PuXa9Ob/fnJzGWbed3KHApN2O3jgwTvkfW67QZ3ybf3muvwNIRClAQBtmEudno6qguUyooFU61s1
NcM4Zkdq6Sv43MuvbvXvOIv8hBRZxHuJzEcPD9An+tk+wccJ9iGbTHL0kMC8eXiTgJta9WW5UH2d
D9/foRe5yGhHAyTYcbtEn8KlYCDiwIMTaqiobA+fOPJNCMrQap3w8mf8O+ziRE7gbkOyEmUn8Hr3
AxQJp0106FBbUH3leW2TnpuzzLH2ZJKLs2gCZglmI5LmCpLmo58/fD3yfaBe48/xhgbmbe83Rwvl
heSerKHvLl4pfwdfyieYiWYKkwLEA0LsbF4CglL5L48u6PpVDv1gR0ASgzXR8ctR7+SNtzibUgTf
M1HnOdZYduu7Ovfh6ozqXnmEaGx+m4drie3lzXQy4uJwmiVLukJCnM235U3h48lFrR1kGbzmWAV5
KJkNzGjW5Asvru/JoOr3iDC2dRs1coEdrKi/ejZ89kN3p1eG7Zq6ePo53F2+JE8GWyQjqmUX6tAi
ugpX+MRDxYN7qeRaHnrkdyBiQkr+UD1bxzUMzerHXCQmsi71dmOZiHuA9RlushuczJ1CMCvDfIfy
z8qT/WI6eDLPxYlpYO2c9zPb3ko7b8wVmH5tAQco+K0KNpTBOn9lYeevdHaR/B1wWV5P2pYmYErM
z+gBWUfuJbf2HfNroBvKQ35Yuya/ajfn4xkQryMm5BOXnAgjlpASxBhv9nceHtpDAqPHN3bT70XY
hjEEiaL9AFvhZKt5c48P+ggoiRdX9C5FpnaApel2ehTva5v5wo1jq/hRc+9dJ2e9aaNrYAtH0S/u
y8rpxn2tQT3g7ue1voBUJmi4q2RugCvmmah5LjQ17m2Ewx6dTJDFA6BVr0Gv9NKAXU3ooMpBgoAs
ucaeXGGFvOwhcoHeCaEl9li8K6HYNK60Jb9//l0XDvK3n7U4W3YtT2pXZWkopW9dd580wCbLeyuO
V1KzCzmLDa0NcHxMKPydtYsiSWZDNd8GStwezGhv9QB0Vu8oQt2qUEb4eVKXDu7paMuNbQAaShUT
VW15F/9GXxxGUuqdHpo7FaaikrcGo7m4iH8ntyTEpSkf1ELHfU5I7LTTw1T9sew7Uj/+PC3twnn9
Nq1FqK9BlLJojFutHwFU00A4r9Vix0fl2qYqc7hWhlLD/E6Lr3iReZPUfPasDHJCNzBYfG7TajtG
7MbiESgnIF/mTbIlUCDpR8MTHKAmScDkT3mgZNj1qbU1WXItmea+m/QgnqZ9W/NN0+o+z4A4M9Tf
Gcqlg2pfWaQDN7y+Gvm4ARzDkwv5WU2+ULqbn5fgnB8H6caTfbTsZ8mSBbMShhxmDln8iLwXTWR2
J2/U7cpIl64dG5Vfbe4EEnD+Fnccz2AO0MC1LjTyT5qByizbdz3BM9EeeQCTUzeHmhFEMh0uQREh
OpgdGr1dZNvOiLfGxN4iNt2r0O6IpXbw6obojhq9op+0r+3hKoJkQKtAR0iBwgV8HA0rgXIGzl3U
T54M0XtFrl0Y1ToF2mkGdEVSEu1KlXvGUO9qs/c1K/aYDcVRS/ZSiJvU2Q0x3gk0X6JJvZNU89AN
+n0v0+0kw6Z00nzohnoxO1ArdZTxo+gzl8LYc4KskKSrLoens27F19DfCJVhlv4QIeW10xm36tj/
TsjvqWOfEaogbd5DigXA2anzUGcKWmK7PcVLh0Pgp9xNUQNd4crroVsw6huJP5SpBWulHiULzadg
NFZTBcMi20my8VnYaL3Yjl1dtcPgQ2XkrmR/IO3g5/Z93GZuCbXiDOixIUV9LjJ9xerDLh22lsq3
UgxiPeQX8vipIdeteCuhXyBJ7a9CgVrkAK2UTKwWbc5vC0WHmS9EssBIQ9d9cUtbTTfUMcIcXOpw
RYOq5JCr+erK0QRy4S+OMC1WwRNzGP5+c86DGrNzKZzEQV/6nm9lXYZWWZpAU8D6Nf0PaV/W3MaO
NPuHbkf0vrz2SlKkJIuWbfmlQ5bt3ve9f/1NyHPGTRAf4eN5mIiZ8ISKQBcKharKTNDSLNHCSQbY
FjBQJEMYjDRzLy3I+LB5M8ehH4UReFjKOzHnhS/mGn5bIFF084rEY8DEMZEM35yep0S046HixP3r
OIxdMjGaiskdzCfRLLJpj+lzXQcYsskwGVRnsYva0g6Ue62tKQ2vls5o44MmTQKPsY6+EaC61EcB
xzoGiFbgoOURsNXsLgLqpQYBzx/BVtnW0IjCsAW4rFWTellMI0gDiyqy3ukil/t1tzwSBvsJGRLv
pcjokGJloMq1UKUGKo2efQ3VLkuiHnSRVp0EQCo/9doAjp0IfK+l26npHp8SzHSJb0rDyZgQYmLV
EaQm6GcZ8mn5zkok10rxf85Tq7LrGOytuD8d0A70dtNIoMWIv0CE9UdZaZxEizHaiBtCRVaLiQcc
Fvp8QoPFWsIW1R/yWiiesp2uO9B5zR+yINsPH6Pxrvy67Hi57TX+kVxMv83S4wmYvWg7KUfynu/D
AyI02r9fx535HaQOhPiSJLPyZ+OR6FwBsS089j94Wu7XMHnqJ1AeUkSRsoQFVt5ArKm7R2jqnOK5
+VqdSNmNABybvfKcnTXBBkMvkktrz9sG9qW52QYqRbFCLZNXbUH79ogURQ9Wt/3eZfZQOdAbxHip
3u1NP3OFF+7L+zqAXX4A6rqe5bjMBTFP8AGiXe7HD6KwGwQIlppkdC9Q+3vjhVe5ZjibDHI/EJya
IoRSdDpqjmI0i3FnkiIn4G5INDNUcNbjuFPdBmFgwSs1ATESV+T9erGXdqlYKiu13CxFnwfFmL6u
JuZN6/ADJwHi2aDCmyq2KopUCADQ6UPLut8rOwwJPjXu8EX1C3+6MzjvX55Bqj6V1Zi0aUcUw8cW
UkToDg4iJzjwLFB3d9XnfT/MPWKDpp2yFEOr4Cu5vW3XD52LL0NPaKhKXebKXOKhE2kfGn04gIzc
LyrFwwDyqW14Yp6MWcdLe9Shrye1aqUefX4wBoK6p01THLbVBRDrY6fUo521E/5pOmGady+n6lMl
QrNISY9LgTns9ftQgy0NXIq7eK5/yML88//ludisVoG/WA5akJbIb2rDllLLub1RzLODV7cCEVIT
5B70JVNPIuaxZfAfL4EetMtd/mX28cN90prFNYohZuG+D3jTP4z0TSfc1chxcGbRALnMQloQY4m6
ZoIJef0ut0ib/aH/wVnZ9aQrrk/Q86Pdq6nQwKDczArjNhxyyQJ3Zf8K9nO02vXkdViHzxNgRPYc
G2C0Uqra7gsNfD8zD3zMyIOwCKCidEwwatBAulyjgkH1zGqTJBAy8W4Fw5PdNckL+PAiV1uNlvcm
I8uhktMLc9S57UQjVNJshM6j4cyPiBYP2S59CF/MY+2NHvhQ7T4GGFbxMt94XP79kSbDtboG9QAJ
EzxU3pqtSbFUuPMxtCzYfReCbpOHzWB0Q/E9TfDlApdhgdOa8hlZGuVaGFLLV/T94Fk25J4805X1
vXIwd3yZDEaU0kWcCnQoLSgY0V1KucyglCEUIQSYwMoVFuH9Oqgi7/iR+/Dqq4F/FWbgoiDav3SS
cTUjsU8LCwJWoys7kuwQDKj4AI1cW8T/4EJAGFUZbKOFbiMuanwsurOjVsAkZhks6idiMcGs4X8t
xssfjGAzshEZfEtoIhEVEEinUx8ubsQForygstFP1afhsCK+lG7VQMkCyRAo1lzzG8bAfW5awLgE
LuxSWdAsT5MpL1YcgM203MveMjug+Ciewcnoxa/GYT2lh+alPyXuyNOPZjrrds1UHmTMCogyB5Cp
qEG0m0a3CUx36LzJbW15l8o+r9HD8tatPfLvm2edWRnjYDR41s1kAlzKnbzjDeGy4pmE0iGKpwAe
YhT30oRm1mo29lAXH0Ao2+YKeBArMEwgqw5T73bsJn+KPhVbU1Rilcbp0EI5EXw6qvWWhjlacmb6
DCEd/7YdVsyErIMKDI2pABZF7ZrVKIKgEJKlOlfA9ww1HjsVrMFuhtxXYzEAO+VDEWUP09IGty0z
vxek0SSLmMXr9XIzjXSslXKCsMtgik5kxM9ayEuzWFc7EcT5xwZdf1UiUBh3dQcKqa+idKj3IIUL
oMNcfhudHjQU03fpmR9fmIduY5Q67Hk8DF0x4AFQt3jwz62Fzn+eHOJF/JBb/Q9Drr/e3kmmr2wM
UqfcsjCrKhgo+yZK9SotudNqEDEZio+3zTBf/tvdpE60boxtLtXwyV8SjclheSRSg2MQe7yXPzNG
b21RfplPObjFWtiK0SGWnb7ZJZDvio4E4RUDVs3tmHLcUaPO9hQqclI3TeiHSuZlyeSCJ9u+vYE8
x6DO9No0XaOgz+VXPe7tEENMfRgAjeRV5qEB9/lta8xgBRCvpOEZjPuO/JpNPFzkNOtFA+zc09p4
GTi0pXj+Yk7KIckrnbMy9ufaGKNSr1xtuqwFPaev2eTZm2LMF5kJudvi0pVBcfnvhesUXKkbi1T4
AIJrnbsR/FWl0rysc3VYJcQuuZYg+d74QFDwRmPJEq4iMkFySirEeqEZebmfRhdmwjJAz9BaqgSq
urm71ua9kqcl6OhQ/9aW+qOc9QInQP8fW/vbLuU1oxwXUdOIIZ6+EvosQemPOyJZblZ2C86gP6AG
Y5bdpM1SKdcpcJXOa16WQGHke2gV3S+vRFEMcyHQ3bjDf2pPrjGbshzjg+UOB+vYfBP2zTe55xYY
mLFt81Mox5qFrm9awpDWr+lHPUpe+tw8d6rk3T4s7GxlY4dyJ4i/Ko064REon9SD1bmQM8O8GHhA
KnfQkJrxClTMcPPbHj1w11nNgNsJZGim2UFwMbWT6nR7SRx/NahrKIuhxzQKeHwNMxFgTkH9G+/m
7DCHI5jfAdmIO/e2RXaaa1kqaarjWqeVhOR0bae0R8gZfcyL7mOowuro5gtP3YsRSN487/vTgc++
xdpLWcRAM+mOmVfkG6g6iD1pawcKWHtTzEhofxXftiaoQ7haeb2oiWn5IxjaXkWvAwkDZkzMz9le
9lXQtMXhjrOZzFVJKAxY6CIokL6j4k0z192qhIYPxhYHGgKe9Tk6kBEe08ZkFunI81qN5C/SEQ4a
UJiVF2HuimmibC0ja0JouMWGdN9NxtFQQEIdZgpAqWW4Qz31Y25F2kOeyxxfZaYWW9PU/gpCHApm
11ikhaEexBPhppHAVfZnLQySEF0t1JIxaAFX1a7A1cUUlu06JuTJ+Rf0O+Sg0dYUCWqZMlgHNBB5
XH7IcCqmIpEEksr8a4VmltNsbVGp4GwthR73sCWd5XWPzjeGzdQliLzlOyEYquUT3l4Bx1NZ26lg
pkRDE8rCOqmbURWXVrBGQ3hfYHZH8kLSaGjBuMbHwLCSqK0xylNCGSovyoo8DW8x2yp2WvgtUd/C
pnI14e32wpibuVkXdQ2GJhk+180iaKJ1BwKRQNH719smmKtBaUwiFAZIZ6iUuoMSj1EA0xOsKM5L
4lHB5Sb6Y/Jxnca/ydEI5TMahCqhkqGW0xltsVaSUQbrefbxCHJBKgASgx7dcbAAxh5vnIkxESjr
oDcFVAKPMLg+ZVBohb6e9LkKtPYwYkxiPjdO4UzK/UiqcA7k7v+uZqWiI66DMlsHyoXyRQwuzHmD
sOkn6NPr8Z2kn29/MeJf9GneGqD8rxNLvaghwxCEueUMeJePEtFzWJ1er/zbppj3qYYpLYCk0GxV
Dco7BCku1sYCsCXda/5sHipodusJxg3jXelBfiHIvxjTXnD/ps4B0mcd0kZgmkZP+TJizVXYx+Ba
B881tB60XIDQpexoaqzajZbz8mrmKiF5DSAYVJpx2VGrLOdKFosa7WuS4GrGE1gn9uUO89YVRA4c
UgbsQUmaLlxmBNb53hom/755IbVqP+hZDcUQpBQ7sTXfwMbPg5GybRgKEEMopF6NGrZLb5ZDiRJ8
kTVHqN58W7rx8203YXkkcKH/mLiaMdazZoq0GPuXnTukr0RtCopYaddz/JGVi6N8iV68hWsTecLl
fs3aEJaLpsVBPE0f5yT/lIUDRs1EniAl6z7Z2KEX1CV62k0NkgFrJx8mTBiAp+5Q7Ml9wqduY76v
ttao69mseq1Jy/5/qD+zMnMoJyNBNg2I4tITFB34HkYlDknDCRJ2znyG7iMpkgKeiH4xQrJl3uu2
6qP6HXu825rlLVANV8H0i0fstQAAZA8KQcmLYFJeNIgdmF0XmMNdW3NuNua+Wih4qxakNzVM2l56
S6PJy9JVgJL+4mJtAv1RelLd8Ly4KJruQl69g/w9OjBv7VEvRWhsWICHIPVpS/C9yg+JcR/Nd2L0
ddF44GKeKeogYLQgHUWhKQJrPq86lHHDxinB7ZTjC5ZAit8+38y3KaHMQMUZjYvrDkldylZiYOgq
HsVP5tjul1Z3rVY+Q8jhEbWkbxj+82Qr87Oubz2hr16aQq156QOrmbj9FdT+ghdiWacaOFrjPB6V
XQsq39WRjwW3kM/c3c1yqd2FDLYg5KQz2saaY8RflcRTiu+V2DjGygPfkMN95TS/bdGAqUaRoAwZ
/11uTu6xa1tkbk5BQ+2q7dQMGMlEycj0oQzzi14+w3tOhfYLkiHCj8hr/zDrOLh0/muRxILNBSev
YrTOchr6ypieunhvdIabx3voukGcrIfqbnoHkazvbfkjB2u/JREluopUJ+0MY9FJUzqafL9WX8FT
2YfHHPpZYXiKCmj8LaWdS7xeBAMKBRKfze+lQsY05UqWywiMAsSBV1d9zr/ke9lRvexguvkCRklI
adcOP2v8P47Y752inLuUjKWscnybvgFKEDj0U+qCxLIBSDD/y87qdqGUi49TpwqQR8dCLYBpw8dp
UDhBg5V3YKgBNVJ0dTA7TCVVxWr1oPFDOxozIE7SYHa13t0OS8xjurFAZU+RkCZdnABGXkCIN1Lt
2FDsqULxAFpJbfzptjHGcgxZM5B2SBhywmvi0pPrWh1qM4uSoJVjpwUPh/rztgHWdXVhgSQlm7My
J70RS3FNkg71kEHXpXL+ecaWAC7xGhyMXOrCHPV90EBs5ErF9+kTFJLjYwhFnp5bkGNkUhdWqG/U
R2Ffx3UcATjU72PzEO6N58kN7dpwRBsPQV7XknWOLgxSz69c6WOMT2MX9dyDMM6HeddWB8Oxgso1
0fMG2f3tz8bbRirCaV0qgxsLckZF6IVNDJWsn202u7eNMODa8sWqqLg0lPJa570CDMzXLLfHBPwl
oI2wzXvBnw7xI1H8dSW7CnQX1NEYrDEjb72Hep/mmQ8yUI0E68EL7lyHpUKWKY1xNoXwoF9TDP+Z
myAkVKENfWx+5sg7g1TQgmo5EtoKk9lD90mdzn3IOePkB1P343aX6Yk1CVyZZVXV+JZVhuGIxVWb
09TrtpgfM3G2q5738mREMAMBUsJdjAfN1QS9JU5Km0V4Z1RT/SqZdWAW4l0L4o1+VR3DKDjJBtNX
f5ujJ3ORhcgzRJVBB7rer9YKTdDUDpvPt32VfQJ1sP2BwkWDWiR1ArMQ+rMobwp4XKiHQj6Vfurr
R1KPq7o/KP6RA3b10QwJ5WKMJIHLgIpjQpkaYWlA6UvsfWn6NNSA1RZQvOcddKbzkREFEVNCKIdT
zteLZZnkZYczlgB/MVggTOBgdZkW8FRB6QhFKwx5XF4ARthFUGGVy2DWvy/yZEMhhxOseBaoK0Zd
9DVuhaYMuhzc3p2ZADslLv+jEeqDREZWh8qC+lSmNTtZGVFMlDkHlR16NltFFrq5K0sURkUrWSDF
hEE7lBLDCJSvggetC8J8NBFxgr94toKUCCyPwCwqGjzt0mRkYYBqVcwoEMOz0p/U5WND5GurnPfM
YX2krSHqRhlWiBuqqRah5pYlDlC+oFCwTu3waDm9J3mdhKKl1XFKHqzQsDVKXTBzoi3ClCpRoIBf
djhr0iExOCZYszDYQWAoTEMzAF2jHCPrI0xRa0YMCtswMCPwnsY+ZKbPkgMtey8+rM/LjpflsDYT
A0oqRHEAFrkq7RWTVk5TDNTeYALYFX7DqArve7GCuI4aM5miNTH+TgWGuFpMC2nbLywvhF399KH9
1pxGDNwDd2WvwFgM3/oTzx+ZKwP2ygAju4rmDhUt4ItGlArgLcFZdnoz8XSN64qsCxEzg/+1QcUL
AO/qsF2AYTDOYWC8oRrkgGnSg9aoW95BIMxJ8TQpXH5yyqrcG1vLlK/0oFvWYmj/Ak4wecu99q0g
lWfcIdlj72QPOVcmgnWNbA1SEUVfwIoF+c08gFZ9NIFqUmgqOxFWW5uzghMhFca3g5/gZYRDgDG+
9/C2CV/of1YL9Bl0P20h1FB1T6qaG66kFp+qwqhc0JT6Uj98bFaxtIVo+ZoYyuBU1vxlmRuMj4U/
ay3/rIvJ52qWoXAtdW6hYVa1V6dHKY8+dDLwNpp1UKwwEE3BB9j6g7w0bpo0X1Fh/gi1XAkUnoXl
oLwO8GWq3/fIcW7nAQyeMZyIzSKpHW27QsgUM0GdL0of8kbvPGj+7nO192rwn9sYBPphie0j4FW9
N+YL1M4iIK7Lb8ks79TMciNTb0FqhQm2Zq6gC9yndjlK0LEPs37/F79VA8YVKRjK5DI9N4CZKHMM
C5M4eoP09edwX0IEDxQHH5JTAsiQactucR4D9Sge+QTJrAYEvsdv81QmHdfhDKp2hBA1UHxll75p
d9GHGoTiI8DwxUuCsuyz8FH3OKsmx5dKndCiktD2BhQfJVkqcmldUTSlguBIDpnhQ4LGD4/jt/Kc
7TLQZ7ResTe/EOHB8iRoTnUXnXnhmVi48QvoQnukldUolODTSRXxUEvaWTNSb+gifxhwuYYL0HJz
pkhe3Khfbi/+KmoTaYmNvCjlnRkkx8U4hLyopXXnrBTPetw9tC34LEIoLa3z221z8tWRf7cHMAQq
b4BJ0fWDtcjFpCQYIjWYGifM7e7J+CzcY8zAMw9Ikc/6y5tqY9zgy/iEZyQEo8eToAOexuMEZ/8Q
S8W0O27jK0iGMMV5UkKB3g+L5ZBIC8DyrXt7sVexlKyVNO8MYARw01OpUg5Bx7wdCsHXBFxL44hH
ceqo7ec6+n7b0HWMoSxRuZI0mYIozlMZVBNcWHK1OwOVxbsUquuA+REaWPnY4EGAbLB+xn/hn92r
xAm/ABweRKAWhBYQTbpMCxNBN+pZxhiVrn8pswd1Pic6J3G6hjPCBnqgpOUFYkyNhkF0ctFrU5Ug
bUd/Mrur7iW7cfq7ESBr7b48j7s5wiyc7st3wkdxB1LA9OvKeZtcZ9zkNwAzTODemnilLxhVnVLM
EsbTfoEkjPEdsqCcCFP+H4EkWE5EBnIIO6cJ4gEqA5h61A+FYkR9Klyd3OjvwJrxrIKYShwSXgpH
/tZFGCKLQ+VXUS3gZuC7lx9RGTrJVHPI7tbu6uvKR8NvghoKqEP2rDjAaP77/valQTruKakwhKqJ
3YRYi23WTwl6wKU52yqvRnr9GieWgJ3BsxUkVFcTcY3RqeB4Nsx3EDAZxoHy4j4KrKD0Yk9/un0e
WbFla4y6xyrBKmQ1hwbNCIiQvC7ONPz7Qbj3BUFJQEbjEhLUlF+I1qAoHaj8/OVD76KmiAX1O/Ws
2yuqXH8wB37VoKHskTVvcrXcLOYeWPRfM+facb37VcuQTsB8O3+xfSpQOmgDALFNp/RxvgqoJyqW
Xy8/pvCr2BacwMz8PgQ1jxY8+A3oib4ktta4bzFEWGWVBk304SEvU060evfdq8P02wgNeRhLIZeK
PCvBzVJ7lvZgVSdjPU6m6aVa54D8qwwTW9A5AerqqUI+ExmmEzHHhNce9YCVWqVY0UoCmCMr3+YJ
3UcjX2yQDZ2TUH3qyzUGC3nOmxpkBo6NVcrh83FoTHPAOZbO5X7+LkHt0sIzpSgAcic1V14R6ppL
jlomFanKojdkMdQwjfwurwM+n3oHxnhvAkkoOPMEAi+MIDjWQAfMyQb/toNeP8suzb/fx5vDICy1
3Ky1DjFZxZmyQ7+XZwfjtQ6ueAODMqaI11nsVZ85Zq8SVcos9dZN59GYVQ3j4P8Bl4NRALHSNhDE
2pO2v22NlRluPOn9Nt6scVqqArKiCDCjhuSo8a0eriNqntEkXhSLnLuHlT8AG0vKSlDavNI6q1Q1
hu4NTsskfdEhmJcpXlfGnMDCM0LFMFNd5nmBLIavIbOcLFtaVTuUMs5SmBunGajvYJJQNOgUt+y0
EqAj4KlqLd0Jmbwbqx8KxLuMOrbnhTdNyF7Tb2vEZzafKTUSS52HKQ9KSRvd2FLQnU0hDKc1nKDJ
DmibdVE3jhDly5rHUhKsveYOwlNLpBhCyy2W12yonXV9KEEaK6v97rYjMjMgDC7iSYoSFt5olyus
hNKSRmGBkHj8qi+HFACdBnQ+YdpwPhxzK38bovsCYQ+2IzwQMVYlDZabV+vnHlI6EGE3OfGDma+j
4fHPkizqINd4jVpQCItR22z3ulN8LXYgxIXSfXaAHDoQ0pjSP2G062t2lnf/GvBOosjGOOUx3VTp
cVgAPKm3lTOuoR0hiunc2Rz2bqLhjQ4IaJHoodO+b7QkGQAYQUX1uFjlEb3poGq7823vYN7lGB//
xwx19VR5Xc9tA9xkFA0Pq4wmLvpTIccz2PfNxgrlg1CWLhRlxp4JZfcwdSgVmPXXsF/fRiuBQMsQ
fwVxrGonyehbw/i5sPRzW8teqymvxdAe5ni9j6vwg97KnlJHJcefrkvK+KQYLsDYpikC805Dt6dI
ySLDQAtSbvu3NZRap5L7hyRHlaaHqJWSHMN4DOoFWWK5fkv69scq6cCglLtZqg+DNHM0X9lHFoJG
OvxMw9jL5ZHN9FXRkxpAyF5+XEEfVlRAEQyYHmw41TVmuoNl/2OI/JBN9BNzPa4aDGz5Ra49DvU8
O0VaBtCi8lJdPuUYdHX6POalO8xceGOVTrIwl1mlM8LCXwAJyGm8SiNJQV1WIWkPhu7LFTZKi1lY
9Ex9PbNXX/QgEkKYTpUAKiGx/RegWRIdNvaoO9IoMzkpIeyEOdk96AZsXZ/cWez2kZA4mcYlq2Uu
DwgQPCwRDUGncLm8qF+TQVqwPADjNVsHUVLsj7gm8ab/E9VJ5kkBP89/7VHBr+giwRAkASclmDxR
fFCOEuqLYMf1zbdVOeD5eZh2zd/cYMjGkd+IZIqcih5CNepWVql4bxQ4cAdQgzsgArHL/uV2LLxG
75CPhw4wxi/BNHZFXNpMXYepnwF4QaPz9KT7pJcpxsvS0g9T6yD0JYQSusYjY7Z2mUQfIQn44X/8
CVQ87gsVkMUWbc/JMezV7WzCyLiAGrzmMrcwizHo1oHkA5AXSLNTYaZErrBkQwVkrbNAZBN80oH5
UhpIiSWHqGy2vLEaVlzbGqTCTSXXcylBKtHPhMEd82xfZo1tShHqlP8eiUVi+mZxVJDBaJrZCB2S
fUJb9k5Z+tAfmn3lRz4Pb8a6QwlYSUE3Elgsuu4jAvSli2mNOzTODkUFPE8ZL7w3G8cIXeuJqzws
rAaP7ql7NdbShiAr55aWmZ9HIrU5rAL1MmrL1lRIpU5Eraw1e2UnTtLXRElTPM5aVzXy+17vxqAU
xdEeOgyX5KGUHIxUnMCVpeCVGk6qo4rtsWhiJ0sw71hmdwsmLpVh3Zud4spG+qRH4+NaYIIqXdtT
k2Agph/d2yeItwjqAIHyKl4hPmX4Ulo7VfoW4q01Lq+jlXFeQ+zjg0Kf8a48KNJ1llaBRAC6XyD1
u5q0I4AxXpOD6QAE7wQEDdiW6KoL9C/BfjEDR9kZyVsolx/EWOEEWlbOCYJCFTguoO2vtBqlJc7a
rhpxWU6DMxiPmQLqfPBZ/cUX2lihvlAqxZiBTsI4EDAoaEzPai/aSmansclxBfZywPBJyIYIZvHy
cqymYR4aIwFrcTQdOqn6PMqZL2ort8HNuoUJPyLuDhOvLDpXn82wAcQJxUpCKDHdEzyafvwF9OCX
ElnvYzI6qiIxNPQrlKKZakPV4PT6iXIwkvs2NdzSqJ1pLJ1ySfa3vxXT6TbGqIidy6BNN6DV7ZuK
6BjSa9z1HG9gvou366GiTgdPXI0B2eCU6/aQqbtIyjF4C7JuiCzlwGBnqmO1byMoy2+vjekem6yf
Sg2lPBblTIO3C9Gz0H7MrB4VjeC2DeLLdPq5fVmQ/d0k2GHSSVZRTqBoHJ9VpfDU6FMp7TPDa+rR
yYS/8vjNkiiP1zRoSUc5fGOATG9uHawisrP89faa2IFvY4VyCk3KOyAoEInKI+mWKbviOXo2MFYk
+30wfVN4WolsJ/z9PKMCRowJwVFOYG8ukp9ypye2LBecD8WsSW6/FJVkjuqY9x2anT7RZAHZKgSV
QdRC8tqm93JkQ9pe4ChVc9ZFgzakqEozRQUrrJpNp6Wuz+jec0wwSyWbZdGMXXJjVrOkY++K3EbG
7ilu/ZA0oNB2xl1S+W+k8Va5dWOPlVM2No53euLxUHIOmkrC5+YQrKLZWvGIg4betS8C9C8k+S5Z
Is555py1d7b3jZlYzmeAE/EWmq2DPCde2692Iy94De302S+F3f92DFTqbKNYUerGgsfzr8Hltf9P
L5MMLoN+jT87yDt4KnW8l1Vsx8LQTH99UAPxlXCZgDbvrAWKY97xbxpm12/rPNRBb7JCVPoeH+4/
M7hEDcX88xlcnp9QN4GgpGoVGhj1CWt1V7WDbXTf4oSr0kHc7Somm4SAHtIJoPcgALGNnyx1q1Z4
9byXBAYP6qFBCBIMj4x8/lFJgLksAh8EyzlaqHR1yYpVbZAAlAwmzGHFa2O3zVtjyRzvZzsHYPGQ
jbbAP0i/5oYuN4pVQk9n9DW/lB2lc+o71R4hxr6C3OpHGSTfOCeAVcghSPx/TFL+MRgdWuERdnJs
tmwXVkBYHHmExMxtBIwbbElgg7+awVx1VHKWFcYM44eYBE32OiScpiMzIG9MUCdaTARVGlZk9KP0
hqKNJ2ixf3vLmPEYZXgNNwkgs1fzCGkvFaLZA1hitJY7JV/qqLYXMOvPaHNH02rL2udGB8sUIC2a
cS9DN2/5pFWfQuMw1g9W8SkTM7uuFrvOORcgazwEbXBc6wZYMlHjoS5AQxCXMh477Cxely3akOEr
6Q5CQS/zxl3r1SSupe/k25XsVubz7DUQ8fv3nxnafXhIoycvMxigMbmVSukKXG8jGvd11u1zq8Qr
ZNJ55ADX/gRDoLfHybRQHaTZPlJ17mI1RqVuqe/iaYVSbOIWCu9tQI7AZbCBFQzhYz8Raq6GbtJy
trQBwqEoqnqLNh7zAaiWYXCgp/LztmtdO++FJTqsTVFYt6LaIoFRwNBtQedw4fQKmDtmgAQX80nY
OTqQtY2hRlkzCH6TRhBByRxJmz/1heHdXgijW0BWYogg5ddJEYf8jk2ANoUFupK6WGBQST+0AJec
knuipkTmCucn9SE5mg+LK9vLTuJVAK/vhkvTVETDxN2soYkG5Y6z+SGCcjuGQtpfk8ogKmrLf19D
gD3Mn4gIBpJ8FQ6iqU/1KhxB7Phh9ZOddCc4ypMKhhvJU+/4oyFMb9yYowJckqNOVaEb4E8AvmYC
ALW96ooqILvc/hXTHTemqI8ogphIiE3sZCkMHyRh0OxUtzh9ErYNqDujmaBBOIKqfq9yW5kpsE+B
BTSlqoWfopnXH2O8C8gXAvYUgA2M9dLFvc5qy7BYoRGkhnmCyldduFMjuvIiHsxw2VVdd4wq8iSp
489dbS6gpq6gTRcGydzsgYLnZJ3vj4KrgPL799B1QK1MaqntGhQbR3CmgG5PsBdJexsba3IsEOO4
WanVXq4VRtCN+eem7zBnr7azL3dh6w5Nv4c07Gs2zaaDN4/gxX29uJ0J8tdVwDh3p/xQqt4R6vC+
W8WdPGl20q3P6YJ2MUEOyq2Z2UrdBuB92EPNwk/E9Smtpp9qUqZg4hYCoYq+51P1ognmSavSQAVR
Ay9CEOehNwF0VyA9QUKF1h2Vwqmjlqx6lFk4NhDTdSCH/Wh58j6SIHM2uZU/7VANqXnvUEb3AyWX
jVnK37rZMjtLwJCdJuExhep8oL5oO3PfucnHCgyieCZidpITDUkZ4tZaScjaRMN5LkQRgulIwh3C
8tyBoAf6E+voZnvFqQ/ibh04UZC3u1RhZG1DBZJHJpZZTm9rIn4Mw+WDpqfPnJXx7FDRaBEKMdUF
vH9nH218xe+AVY6CLjwk6Hi0tnSKD8Kxmjk9T+aJJlMyMirdONX0NWbG8mKuaOD6QnyELrqCs+uB
2+lJqx3VOhB0yLIXd7y8hhV6t1apIoYM5cPRyuGyvbGimXvfZucRVBszl3GZUVC7iFjvXa6Nw6RT
DOqbDHK2NWgTAzUfnhIAKMCJvB66UD2FSbqDpMu5i8fJjUv9C+ersoIyGTVBpRryQIhUl/5amsIc
5wL8tasBqluh6JTMYCEonPkDYcsC6S3/ZczaXKTUEgCcpngNnkIHXkpR8tLBElAdk0ncZaRjHu0w
JMnxHvKZ6NOogeEJA+mQIpAM6jPGSWaWa1oUQT1px7K/a4zMiQ0LElqJP0nGTgXwhrOhrACwNUkl
5kMhxi3o8guMrU2eduye58+mq9qiX3rlcxVzqUqZB2Rj0KSiazRB5ExOqgIgA9xn60dSzzacYp8+
obBi90HEBYGzIoGmQyIJmT+I3ejChtaq2YoLBRVFUbaVSndiSXSE1OC8kVlugvI8iuY6WIuuqHzq
al21sNOLYKlfw/4oYQR8Nh8rSND9xSfbGqK8pM01LVVGiWSwE0puKVJX+bFxV0f120B7lPYce6Qy
Qnvl1h7lIkWsCUtRJUTFr/spfUlxJb4TF4vn8BwCut97i2vuWj56kLjClWEgmZF84dNBuufysNcx
5BbEQYUWkb9A0XXd6S+qC37rIHmnvmzc+pOo2Oa+cbNgdgjrZxEo95OfPeZQS1JPy8F86l+EYwsN
yd43g/VROBovo8L5IORn3PiZNCQ/hyxEhPQRrLgB0TAvAikgoqy80TBmgoDqyz/boVAJQoVcHkKc
iu6LwckMxFMV2OnyFEMEG+qr79Ll4x4Tjbe/PvPjb4xSCYIyQy8gQlXDX6rKMZBoLyhjoXGixl+X
fz9MiAwIyHIJ4GWontDjNGOCESx9xSPTWB61pLDnevSMAqqBYJK4vSoG1OnSFJUdQIK5jZIBzOmp
kiaAp9az35hJ5wDHkj1ORlbYYqsBt62DxHlSFcLj4xVdMpwrOU7cpmgrN0n7T+KCMncpJ/6azftE
AFVRJjiRXKESPZkLbvywdvDJYszoJo+3l8C6CbebRaLe5iIGCD+bBIxlosLQfUhM3RuTnFPfZ337
rQkS8TYmwgGEg02LirDZ/lyVk1Xv2rJw29CyJ9Ad3l4O05YEelQV5SFo8VDOLRVpqkq49P3ein6A
L0FzlFpxIzFKwamozHYPelGeE7Ai9jZrouJLWKoiIPNIJsAs9GKkNZhJrEpz1yx+BaDiCyqCvhQu
H9MM5ECi9aGUC7vX5OdZtpw5E35McrxXc/UxN2rXqkfDHUKr8GoMESVh8sm0cqcKU7BBLtI+aWRP
aDPerBs5fHTk2SyA7vGsaT6UWTb+kikGG8fdejfuyGU6B3lm81B5rHsUk/vAV8kgzL+i5lK7eYUg
DLRKpKiwtfGnoLwk5Ze/cIONDcrl9Eip8qmAV5cYmA7T3o5KVOprHMe1cI3O5LgAutrMLfztd+Tf
Nz7e/X/Svqs5blzr9g9dVjGHV+ZuqVtZsvXCkhzAABAMYPz1d9Ez57hNscSZ71TN03jGaIDAxsbe
KwhZ9K02oEZSiiPvrMBEeyCpBi8bzqaWtK5tZB4QBWgYN27XzUHBYskkk9vrsy8xgEy6LAB73286
w1fIsyQdKnYNVQmnhfT7jFcru4G7hTtNsUhhc8kl36jhRKuiA1HTn5qc4F1rfp1VPVIc6hocEkeG
DZ41qrYFtOzgSctd2XlkLJankyyge8hHz5hGV0ojzkkgsrjk+o8cJivCUlyl0t2ONvj5r4DJ2G2l
4O8/q3Xj203mDsVrCoWYbpyOpcOsMMlGF+qEDzp7lTT8+/JBkK9a8TaYPfBwMH0GJL4FyzUl0Bfl
pScx5nNYBaq0DwTRv6hz7rECJlnFW2azl2G4gYFVsPwXWFhX6P0BaD9XtmBBq0OQ39APVjK5tt65
0vCjH5QTLAA9W5einsmoWlY3IPad4NIRyKkV9wbzppRcG0qLkhKAhzS/SgW/tmnvcZgFdlgEQ079
vlIPbfe9ABmepTcd/C+pEhHyqmfGVdkBI8TyQINKntrdWeR9kEXcyvReT+lJqkpUweVQTq6Tpr9q
KRZ97N2hdq4ACox4yYg/JZmHawkqJJnjmhMpIfl2X3d32aB4SAOZa45toE88op3sTk7mNmbjtu14
xfP3sb4q8rsOQAqtK64cfgfYn6uNZlCPqpuhiz5JHHc4ptBbR9qO8SBUoIMBhsifJ/Ety9/7ubxt
uQiZzcNiTu4Zu+313IWLggGhuan+kePrNBaMi8DHcgg9acNZUno3l34aTAmGaYKihIZThLYJ7K6t
CrxeDqa6PfrMPOvWcMVU88gG6i+2v2UNL+qe30uSFeAh4krQsRV9cjLm6ojL+aCxbyU08DID23p6
dFgPQcXR59j5JcyRUyv3pu414+Nd2dhBCveDwqZuXj+VvI4pFrZHWLeb1p1hLd6Msme2+pHwNAD3
FmyFFpUiyYfCwZG354FW2Df8pyzTd679sJsGm051bViVDp18FN13irUe5sJTp94Xw+SmWoc+sxIX
CajZme73Wu+qWev3OvUTvbwfrerahoQcqZtru6FHZRDRjDOhUjuWVRrIfDgO0rem7q8GzQyKJMOa
4GmpX1c0OdASy2Mwl5qGJ1fiwVLhFdCoEaeRygm9mRU6HYpODitbbo91K86JpkhXM81fLYM11wkk
GoIJyV3UZ+MYK87k8ZGEnPa5y9MstsEl9eWWP9pUqf0aDbcTTA9SVyvZD6W3b+wGhdQiHc8G+GNz
KW7mwTaCGv5HIWuVK6NLgZzLaATBK8NjjOKwCRBNyp/wD/clyjoX2kR5LGcEoj2mmXkir68M+HVA
mrk8FEQuAm0C+tCzSV6f5dF4I/LED6zSh7gqNCD3Jz7ETGVp5WkUGwA8yp+zk7f+qFe+mdm+KcRP
VdKCKmdh2pLHkqf3HP/jZEmdm9A6UOrqkDWVcHE93lhKHdpOcV3LEC0cWZD23Tsj/CgcPrtZ5+Bd
03HHt1P+qknzubHrByLDFpbWuW9lmv6WQp/VJYXxNPVFPCUtjIqtiDtUBxGqucUXNHwVIhmuI/If
dk9uJJYfKjG/OFSKkoKHFeRIsxLSY33z3nXqOyhymdvnIqin8VwZ/Luq0ifVTh4zVYf/hHkjSBNA
CDmciPFYxgMgm2jtgjaEl6UnW/Q74TRIRBvPkHwc5BkG3iCOKNBXlRH3tQol6hzbFv5lGex5+HQk
zAinHDEURhqOsDw70Qd3rqtjOmiH5S/RapyIbvSnyvrW6qWBE5s8d8Z40qYCgS0xEWrUG7uT7nKa
vTZl8aLliVfm2Y+u0WNjxJmucxzJButfKq1bN6k/T+KhbcV7kvXwvx6KG5aNoMml80HpROfKtRyl
xInytvRZk79KVZ8GpdHYbqYkQSPbhdfCMJzYSSzK8VE2OtxilRrXJgaeEWi6LsGpr6YT69KApU4o
Gc5JJ4BXSWV5M5fyWRbtO3K9qBjaW5DWX1qj8tsEYjtSvmT72sFRpNDMM+Maf3kRk0LEfVcAEl01
P+uxhnqSacGuN++Ip/UaCqUJhNC63oRVccPPuoYEHHpbaCMx9R21BtWbrRk/P2EI70juRFc/lo3G
/ZInUijzMr92GqWPAA233HRMflCJRpKqwmxLOSSDCQH4TAbm1NHPGikKKJ8lZyHKG2eeHvUiszyN
ta/lSO+HUj/pGUyDhraUHws5DSuVa1FFZDtoJ1RShjSPLQftV2k0bFxcgrtazy0cpLwOp8bOPNI3
D0hFXiYJCa8+wqRZHu6TEeehd/CHxM2m16RCLEIPFZbxngKLnVbA/D0r8XDJfd6aD7SBIIbzTXPg
R288SGQOZqnpvbaR8IC257v/B8nloeUcrcmhmt2kgpaFsH34Xp6GApjW+t5J+trTpBQ22Tn8oxvi
Q23yTRT8RDliS0v6m7RL/THVw1pldUDH2jMGy51amM2WkBVudOfweVa4+da5eBysqn5zNo2VmoDh
Q+wcm9Vyq/7fuoOpeA9ejLB6D+oyExKdkXzlxWueza4GYUKu7pVp9+axerOlVgYZqBQveLSvXsxe
hs6/A6+UzxdrAwWwzOW//Ys1oyEz0s5KErzR086z/MGbQwXNBGw87X18d+4Lz4gUL0fr5daAcADx
ycvnP2AD2YMfcJHEL2+9y5wacOhKFE2JEp/8c6EZZEH1Mh/nYHr4BxKPe8+SVTkMCjysH/ulJGEy
r1+CtGae0G57zNPpwSr1wu8N5WkaE+a2mYx7EShJPMvV2bouaePTJH3fmf/mW/Zi/qt35QzZctMp
qzKyHlBThUVuJ/3ooS4CKWjZL1C6PspX1BuIC2/1PSD35pv299jrDh5t2yQfIWEcUnBo2/KIM+ul
iDJ0j26xvexoWdoqSPoftHOzmgMKj6gSmky9KqvsHo3mqKrt6PPF3CquWbBy/c8wq4NJGJ3wtsaj
01FG4CZNT0NLZZhtT2nOE/k+zKXXZDs1r72pLX9+sX81Sc5h+YiCfzYfDOUs8P4ve8P7fGIbkKrl
lPye2eqp242zNCEBg44HdKXgvn7sIvJq+6XtyY2fu4237wG1OTENKi3wNUGDat1ulp1EsVltmGAc
HQcNl0iT+VnxuDOxpVTzoSrxe5T1FmyllDWNgbLKL5siKN2AfI+7wYloLO+K5+1Mad2PcgzuzE0N
JiuI3Wc4ZwTcrCJDn8KdSW3WCS4mtaoTVHYCrzecO4ga0EfNH2PHo4igqlv8A8HeJWR9toKr+45A
H1hrIfEeceMsG1lE0thqTNeZj/bkeDkSy89ntxmwLia3OmSTY8zlUGFyLbLx1DyZRe85hLhl8l0q
Xz4fa7OMDUbwfzbhrz+/OF2l2vSGVqB98bdQAow4o0UXQg+Lx4VCtVD8nD17gO0ZguIHjUVTN6xV
SKaJJtO6QHOdooDQkPypnKQbEJIoHEA0w22ScecSULe/oQX8IpxjQZ9cBZEaYhATNAxYJB+NkB/b
U32cY8lznrLezQ7GWbrvojTUfSsq4GsXIruOwAYWrjm73bGO+32f461WH4SgADWRHThb/ApIFwuP
91Gek6VizGzzadBhOZ+NZ2a1MZ6dxblq2VWjA4gxQgJXViF76diJX075V9uqdk6Tamwe24vfstpx
ECQZ5KabYA7h1M/gnoZkdtQrWpXOwZqn6yxtWjjhNVaEutFPI++vy6Z5a5r526ize92sv5t1Tzx9
lI/gjN5JFr1vIZXm1WJ8tuYO1sb15LKpRLXHjqG2EhdDYUOXHxKUqtOH7QA8C5sWUUpuw5xuhMW0
XUkTVA2rwe3B0gyclEYmOlBuNYpDnhQkKnUrgn3GN/S8oy7Bi2aEtjAYzLbsdwxl6kYj17IDY9lR
zBGzx+eBMliqF03yVhZpchhL4lsDULNy+l2bW4AsgYjP30zpmTDZrbs6UuuvhSUdcvUg14Orsic9
yaNGaK48KV9SCzSmWjUrT+6t19nW/UK1v0/GA+E6ygxQ4VOACBKlN+pTHSRc88p0fu6r9DDK1Zmz
mkK56cS7B60q4qbJvHJIXSO5RQlvcDXU9VT9x5g3N3pyYxTGt6R6UlFgzAp3km8d9oVOeJk1wxEi
AREQSzHqQDMKT41b0geKZ5FpXtfEvmslPXL0p2ZAsWwuC+pNtYAy1uSKSos5rEBp+cDawcPD50Ym
QC0m7zZRIh1I+jqdAto/ZhVHbTVzrbH3Zl64ELcODAklrGmO03S6yqwhzEBJIgpUoma8WHo04yEc
qePBAsqpt4DBHOznjIGeggY6UNFUuAX7aXLjVlMMN2ntF2oZLpyaHo1Mv82E/D4oSjiVkLfkb2mT
hkZxL8MWC7X1G+D+PaKnrg2o6kzAg87xPhuSg87EU69KXxl0LFEKPjti9FT4QYypfNAdHlTql0H/
kjX40YYK4O0U5GntCzN15UE+97l2yO3sKi010PBtf9IHn4nvM4rd9rhUCtpDLiMnwIB2I7kM8H9b
QREcZS4FD99GplegI3hA3MH93fZ4Md70M4KoZLgDSpV5l0YyqgcUje4GtC1iDCdht4+05Ye8pdfA
ih5TQg+9mX+RBv5qt+WDnsxfQAz0rS6JKqFdccl6NdgNeFP4lV0AxayXlktvRjUdaQ88i2S+5HkS
Z5l6N4JqB8eVqJVB50uK8kupp98A9/WzbD63pRqlDn2YiqqCxa00uY3gV7mJ3TwZTn/QxmrP1uGX
isuH+/MiuqxirzTqWQUBUzSTAGooiGv/HFH6wJ4K57hA+SpwTtkjxH39/F71VcjS1y7x95SyNjPX
ix+xyu+MrLVqyG+AcHBC5TQWV13oHEW015VR9sZZrr6LsD5nkqM1EjIg66Z8LG8hRHvlFI/zexHB
pSNS/Z4AuubKKQzliwfr8L9Oc7kHL4YHsrvqZ4pppodFJLI4aVF7aKJuJ0X5JY718ZsCirnYMtkf
nNB1XaARAc/5RU5bwCdPZbdFgK96hiWgl0i+8rqAq1C42ddP3KDuI1UHZfXvsddyYciOirRbxqYk
qA5/2Z4ADvgXFSEJdhKkzQ8KkTCYmgITCvWgP1c0m+hQ8xxSGbzQzSBJ+sylU3psYJG5lIiEZ1bN
qTFtpGnWy9CVsWjrUMqrzp3HREQwHj3qTHeuU0pv9T79job7bSlwgN3Pf+hmhgM3RhBT4Q3wQVYy
Zxph3YwHjFn+7O3GrWzn1kiuG+eZkVcmzzsPpo0UTgMwHDqWsMuCiNoqKUabSuoZXn4oa0zeQvRS
l3qj/EL1e5buIes38hMYMi5ymRrEwD/YkXaixAOqBaCuBpZZEl9Glrty/vb5Au4NsnpTDKVT0yoD
f1NPbol2Vdg3qdipa4EKgN2yOjdgBYEqY0HqGJ61q93UyLKY+wJ4S5OXD2SaqCsz9dGU1EjUbReI
RHqzB9UfyvQ8aXCqyoarbqTnQYX6ORL116RnPymzXXQzcNkW4/UwW0e5Ro3PUKCJZPHDmIwN8NfG
A3okb9YAPVxbH31NrdFeSVK3mtXU11BkdZFGPcMq9FG25averLCwlXxSq0mgwabb8dw63yZJfZYg
ijelciSM2YqdzInIBJKuMTmRKlD6mw41cV6BIAiLtLlr2Dc8owNzgP6KkONBJp4sQT/AaF6UpDpb
2DIeHQdPUdC9JOyuUrpDVRgxRJuPUlZHqFX9sO05smwSQhf3e14Vh3TSX4qkiWZN+to0sm9RcHjn
u2Iq/GkoPZh1lq6pVlGCLJKP9VHjjccc8epY3YvJi2MvdcstRw8tWqZwiTznBRSjamd0Z/lLQpyg
kJH5SAA1WCBT2SVAt86xFgCkwhiiIfBFGS3XxCtPI3blmsKJHbtf3IV9S6uONONewrhrECJ8bWyR
27BDkoBcKUPoP4WpIUR80ZXtgqqev1digBLrXD6mmnaCfLQ7EB7Y5nRXwKPTAw8u5pAH9Ao6Rp2U
X6NRiAavdc6GIpKcn71gP2oBJyxgMZFZypD4dhqn8ebEwjOlJgFP5Ie2AtRB6QXStPKAapCfMuFx
aOgTCfwwLftmAeDeLyLeqXHn6OKhMjPiggmCE4yUmFY/ZfTbxYB2iZnGXf+NgxQ7oPGQNcVNZevo
LijvExA3ikGPi6ECLIRNrzG723bqHoDK+A7cXaTlg9e1suMaTQFqtw0Nl7GFlAqRih61aahp1fyE
MBaNcxYnaXcHo0ZfQls1Fcgk//3BBvQXBWXw9m2AC/6M4LI+8y5X4CrumDEEuxsBiX0UYz8fZKuA
tNhW/XeUVYJBeoQOUIz+I3f7t7eNfLNQqf6R3O0WdvOPEVepRsFFDgAIbIWFr4Tmm/zcRX2sRdpP
/VoNG/iP1juv6K2YfznFVXJRNfXYApKbRnq+NCu0NnS0/rEh9C4z5O+ZyR8+X9O98VZlAh2ainqd
NEA82ZADZe1dV9FbWqR+JknopGlsB2G1PHPXwflifmsATw27u6JkYBXn8nMzPI9M3dskW+EfqQuQ
UwC/4s2/+mSKJltinn/JUi5KNRDCJGDZwQAxwiE5mf+eMwOS3+/RVt/LIPqsGgOMbpZ7Jqkf6fj1
8w+0dWVeDrD6QJM2T/XcCHyg4oEh3NU6cS2ysws2EpvLWay/Spn0HGKDihVy6JRxgvPEZMXrbBpN
XKBw0KCYb5FkD9i7nNcPm+H34q0JR1B+S3UdwhxQyGGuMtBYwnMQ8B6BcsTnq7i17S5zglXkAMBK
zHaFPhRIPIDRtJ427ZW3N4ewF/aZKiuLoOEqBNLMAgEDTndVei8bcKXV9zKbjTIzmvgGZFAVmGph
lD9HaOwq1ap+oQIcFy+6xVB9UUUBUmVXHWf5sesvA+QtcnH4PFsfhHsriw1QzAeRbjLGm47qUzA4
uo3eq/qIpAtN5aylHvho6BvK4v/CR9IuR18dKvTWk0LrUY0BrApVnCmA9cFR8sxrZPTwJe+DRb8r
PRmPn2+Sj44PCBigsOjIGWFN+4Gzy8GknWlHoWgb6kfN51H1UsbJLSAAfvFYBtkNf5Hv9uSutpqH
y9bEuMvLArjzPz/rjK5/PsxI8xcheRbn4TSiPNzBjw9CupFexjuz3Nqol+OtzkI9ID02OfpYi7nw
NB5q0IR+LGh6zasBiFA8c/b3PX+2F/dimqu4PHF5tCwk2X89Z2XooxE5KoLFvFxXvdGzXeLVqA3v
GsduPWb/WODVdmKwKodFCx6zi56Qdv3XuUGuH+1rPOxdp9qf31J1Kl6IFKWJ1uyPVHa4C+joXUe0
W5jyPUJje89waDNyX6REy8e+KEbYyA7rTCoXAj8MB8hD23FXHQY8B2zPTm0UB/e0kT8E7cVT6cJB
ZrVdLd47RtXnKPOnXyRjXjBN/ghH9nTY2agfpoaBFLCW0cJADwMNvD+nVkG8SMm6ikXqwNxu7rwZ
UbWSJ1fuQdXJfjTJngXQx52yGnK1U5JGciDkK1l/NfL6GxiBABH/q+yxX2TZWsjL+a0ujJ5Pg1qA
5R5Wxb0OPRkO52ipya+lvAk/P/IfovkyLRwBrKUKovn6aqotyS6UvmRRzntwC4wgz78S+1lNuWsm
i8wcYLgK2xn0Y+68jIoRUVXA0PI6rqkCBVw6tDnILCTuRsCmkF545tfqVyrG2amv3ellDw7wIbph
VKgH4uWKeifge6tdU9sGNQYN/uKaDceWQtHux2L3IbL16S4HWe0TvTDLvh2xNeEb81xdp7e6N80Q
dpACI0CdFR4gj93NP5CY/JAMria33jKDWfVqiU6iHiVH/prdlTcAsSaH6qr2QUvywN229N267uaS
qpCPQBcds17nHYTqpZVNfR611XyuZPAQJXUnP9uc2MUQq8JQKQqLWG2LoOJIulsSvHLBFwxGJrn/
/ihoFwOtArRUVrlJGZ7n+eEvPYJFpway/NHnw3ysUS9fCkqgEECF8PoHoQpVG1VlIBbE8o74Um+q
N0TtE8oZT8jYgva6XM4ALEyUA30y/M/H3tycGsyMdFinwO9zFaAHo1etDooPYUOg8cW1ICkHz26T
p3zBW34+1vY8QU61oQsIOZ51Cj813cx4C10CrfbtADCkmykARfXYx/NVE5MDrIz6Y/WcuP/EkG5z
11wMvto1WlKqQzcsil+agazF/qZN4nqgxc7H3B5Gg22qvTgWrkEkwOd2usPQmdR7aJugoAIkfdR2
2c5TcvO74Zf+PcwaRcIg767nJg53VwJj69yTCWZbzjvgrf/6ibxszouRVg8JxrRs0EegYkoS2JEV
LnTibIwAgYAhsyrcXSLfZgS5GHD1oSxVDINtAl9kPrWAFJ+1EJ2MULhDdTcGCFvkH0B/7CXS//GG
WWYJBUn8o1lI51c3gclEOZEMLE7NoqGdp4VfdWgrFioPiklENko7LqwoY5alAKSnngSBM9LDoEqg
mEhmQNpfYCOFWjh069rWdSiqwe2507VQUiriDpbpc7gB6wPqc0kPAN74hmvp4ABRLOT8nsxAusLI
12amb0EE3tcbEy8JlaN5Y7LBz8aXXkYZuYdmHNWPes/jehK+A2YCL6nXlGgh09rrDLX0OlkNOw6t
qzaf0PppoCikGPcJ6r2u4fBQlDb1VK66lSpQLf2molfgGJmvVmj2NeBNOqWvCAd/je5PRh6C0O4p
KagfE/L9wvByjR86J/EUADNEBimTnPs9+H1alsR1VaPy2IQ6Jz/ktLtSa7TA+4GeLQoxi0pPsKIg
au+ElWVDrL/dhQneGuTUtuXctjWuM/3OxAatI+NcXMNYCyYqQ7zX0NvMVC5HW21PY4LlHAySaWS4
vb/ANxebd/3ArxN3kcXh/7YGho15OdzqDrJKAww2SQBuge+nDy+iuv98+bYiyeUAy3G8eBQU0DKx
Da2GC6l9q/LvWhWXeLwb2h7GaOtYX46zumkkLvQmKcYiUvW+cTXY+rQ6SGOfT+bj+3h1jlfJluil
Pk0oUDyoCbhmZITZ0cg901+YSWo4HfYz818J8Xr7gZYJ0xQA8iE0twodfJSEMTpo8Ypv9l13TFPf
DJwHBP5gkQjErXZs4v4437MTiUSQ3kvP6AX8FKgHJ4F6sg7VzpW+dQPp6A8AxYS2FhSF//ygwpxh
V5ECzFVXt+X0rbPuO75jQ771LS+HWPbUxZ5pxMR6roNqk2b83pjNg8LHf6sHhxWF5y8Sc5gtfuxn
6n1BQWzt0B6gb1P/wp3dvHwrbFyOsNr4JMsdlK3h25Ocyt41QiWGGnoVdH4aK0/7+2Rza+J+WRSk
LRtUhlU+PggbIm/20qG9BqXoV0Vu6cmj+AfF6mTv2l7iwodd+Xu0tUxPzbSJpI2zAOyAengCiQ7a
8nLIr6VosbUCfe3zk7e16+Cp7aCWCanFD+baVUUZAdw0i8BjcmvzdkrfiLXD6N0KVZdjrLZdMdUS
T8CuCYfSDjWJhG0Ls1GVdXFFcBt+PqGPUmjLmb6Y0epc1+1cg/WHGdVANWRxFSrvVVh77GT9khSw
4+xGhUS3W+6i1LeO1+XIqyAmaWXDe/RW0NH93klV6/bMMf7H77XajTWe4cCZov02g0cOUqz6bEpf
dlbwQw36zxVcJ6lZBlhwLrdFlF7bEYz3YuXMINX0T2ppW1WLiyVb5wD2AGAYKy3kAHjstlEWDaES
qPHeU23ny/w64xeBT7P60qpNdH978FLdBuAhw9Z3bvytVPRyKqsbvwbwpbagJh1xoQUL53MajGAq
yaMY2etU0fDzr7Q3peXPL6ZkqmM3EnClonaOGawT8npPSWA7NECk5G9r5tWEulZMSATHLEprw52V
2xxwvkJ/+3waHzU0f22236Os5qGOmimhylIAOF2cu3MSmTDV669NKANLXu33geYBygy1IC+/E1Hh
t1fOTiK6vZK/f8Hq4nX6sW75KLDdyRunnSdA5N6Z5N4QqwgIrmdhjqylUW6Ob6hc2W4xF+wMNoN1
UKnxOPTNjaZYP9WuAXNeBjEQ9nRBIiPvcCy0NvPqXi+Lt1wCu1quOIjl6ZPSiCcpH69SozoPXD9D
Q0X2lK7+XxPA1W93YHYltTPS9HJsbmXRnYd5T19sa3kuc8xVyJbgoGA30xJwOGCy9sO8lyzvDbCK
zCmZiDMg/w+bAWGzaL+ReU/1UN26ueGFA1cYeIgupsF/Hsik0CHjlZeLoNDoF/GizZaXrnE1x07Q
H8efg+8clwJJ4mXPgwtUvM9u2p0YtFncvvwRq4mavZ1lIwXLPz+IAwiPwAiDoVWrEMdMj0CB7+xr
dSNbQUsLDsywNZUhYfbnnGdKncpQEPP6EChNKCaobv1c3g6vdeTAw9x6JZERJTdzoOL17dYwfvOa
aI9/+BFEiRBy+StWK1+2jBTcwhOl8aefyeSVOm7+LuI/HOYi6fiSUC9LXOfY3BdgJHy+BFtB8nLs
1YJrCR/IIPEi6ppvVQNEFl58kD/4fJCt7Qt8gGNacK+w7bWEkDVLstEbOB9G+aVInojYUd3ZzHEv
B1h+wMVlkvUQwS7AJohoc0JtDQ6uqIMAetQ02KnzsXIe+u5WHwy/LYYAABXvf5vfKgLXdmszCP8U
EcRtA9kGebPud6a4ec9cTnG1Ve26hXSnhjVEnTSybkaI7C1ODOU1SCKPqGYGoAt76Tn5Rgi04Vlo
QUR3Z5pbGcLlT1jtU9S/k0YpBuTapfMkZ9qhau2reShdTgDfG62Hz1d1K7e6HG61NWHM20iytSQ9
YX0uoSI2HqVIv9or/G2fgN+bc5WRFi30rSQDw0jJ0WSZ14KGXlcvn89lcxCgIuAytjhGrdsThdRX
yjjg61nO2yg9svk23SNLb5a5UUP87xhLsLs4BHWhKUWaEinUT13AW7eFV4AU6MAq5m75ot4ungHQ
ig3LJ60P0tPe+387jBkG6pmWAgjI+qEJcpOAXi5Se3o9+2ZUgEqVh9IZGhBu4ipReebh9LKP6P/I
K1jC5+9x10/OIdOSmWTWkoOTuPT5qbktjuU7BHDElekvs65hUrK8rNUImUlyr+8Uxbc/7n8nbq1K
1ZJuk0ZaUlnWhBY4RCY0Xczk34PGVvNcfd+uGWhJW3M5DwIrjAviVHg9VObE/X5zaG9OS7ZwsZkg
9lmmVbektVZ9Frl0rVdqaPXN3oW/GVMuPt4qcjvw/ByduoLxe5jgxWvfwa8EhDz1uxI5sJeR/aWY
WtzsHfoldqzLFBayUwXK14vL/TL9i+lBqWm06XIjmayF3MJ7p52gIQrVGRPqOM5RseTg8wDwkWC5
fL0FJAAJPVv+IPs9c9B8Swv1W9yxoQnIX3pTPEH6FmUfNaaR7ZWnNPp8zM21RWPP1kxFcT70vSwl
bcakwoZxbBTRnaaFiNIsvpBWhwWfIz9O6a7B0nYQuhhztUlFqQg1pbgjxi/0tn1uHvU3jCbXLliL
L0t5fGAeq1wBdQ6XHiV/b86bqQaIrAqmbQAltYrmUEhrxq5BLtUrZ6KC+DTsOttuHo3fQ6zLCzOM
OPTSrPEYOixfsj3N7z2IRFUAA06XBuxGyl1l5/pfbvcP+9UC80QB0QIF1tV+7ae5J4klQVGzSkNF
v1YQXpKqO6pz4X++abZzKeRoqH7Cihv+EH8ejTkDl23QVBTmkYWOkFsKoREGkQTylRruPhpp85a/
GG4VAKDspY+zjIx/id5thPzmnzW7l5/9YQUvxlmtIDPUTNZ63BLCLw/AwWp+HTWxdVrQicPDvivs
r23w2YCrhK1K0ckabZw+iaqhqWqurn4pTBookGoV1AzU+mAzx02ItXPsP6LYllBzMdUlLlwEt86x
SVdC0DfsAZ/r8XR5JrGCHao/wiYbzUzpyEP2YO/cgttvt4th1/maM4tRkVJoiEMpnVwVr3AvdqdQ
C8rXvfC9ecovhlqd8tTQR16nMo2y2gq4egZa0Ps/HINfDsIw8QAaSVsFMnOJkqWEzwfmjD551YEF
I9BrUF/zxwDmbuEeKGizw3c54urgWSnRQAyTDHizyp7j6mivuqkvXHZIY+GlR+ewV9fZWkZw6BzH
QG9gqaD/uVEaAmY1q5UEEQVvJaNzSXL4fBm3YuXlCKs94dhcI3TSUVR0rCCrEbde0MLe+Vab09AU
XVMW4MMHcOrYt6yQ5QSX+YBABWcd3Azu5/PYir+AbP13iNVhVsqqMwcFua3RQubJJGM8UXGQbDvM
1Hqvy6VtTejiAP/SEro4wJJORJMMOMCZfALY1zdIeZKkV4t+rWgOnS8CLTlU1YQEU9VwMKDpaIog
rx7l1rVyvxLHSkdO8bVwHpRHApkssz0ugpgECBSqNnHVxhK4wWYOMnrswCcNXOgU7ndtEUvshg9g
paIEA2LQGCh6cZPqz0kLilcBpVkdSlpTXHbjEbpg0+jrKqCcsyQgZSVn3gD/CHhHyCfJToIqGe4F
OHTmqLVBmisvZqe+SoxEDe/mqDaE5BndBPHAvutcpiRngB0AcgCX3s0ZpWEKIpyf66nsUw6bxoQF
EIaADuyo3lVydtVpsEFg/5+172quHEea/UWMoDevtMfLS61+YbTR0ILe//ovoZ6dpiDuwU7fGzH7
shOjOgALQJmsTMmyLfxtB+T3e0tfbsQCw87pKJ8E7N6SQ5s2PIGOLBRPhjle8kl5MUC0GAJcLxIR
YyuPs/mGIbYbtSiOcki+YXJrn5D0vhNMG4SZeyVLnAmc/aLVn8LFCCAM/bXEtMuu1sgunjAKACpU
ya608CwM0c5MdTuNKnB9+kWM3VFbf5kw21eA3IlIgTALx5j8NDuyK2cRmssgAA3l0rUiKL3nC0T6
9IXclUvrklI8ll35WPbTuUu7JzHsvKiO/UgefxZd6ABMcsbcz65QMGgqQTlz0sc7ASV0SQZHXCS4
RCwwBjZ5/VgDLi39lJsWqBmgDAFODaYpPtdlHaS55OrgZaiH0ja05Rsxi28a5vakBFwFKQgzx2AQ
i7vKjI5LOe07QHEaodjpS3/Jy8iPKu0cqpXXpeKpK3TANJpdo4mBISz7AjSFTai51vQ4mfsCFHlz
6Yg6yocxuShx5Rph7RbGSQcJPMjW9gWaoEI02ak43NdWNXtShHHpqXiDEvhNoUjPkxQ+LsJfunSR
poD0p4iAP0tB0T2GWpV4iXP91C/D934Cq+v0IyeKPYFDdOlPUhF3vmimDzmGd4kIwptZOKdl7i5C
+D0tyAnKahhGT5Zno5zO+tD7MQpElgw6u1zyulixdcU6Y3D+EHfgBFJ+VNHPWAJ5pXibAK/TioVb
hQskOVBdgtPRg2SWt2mWOkq4T6Y9EV662y41gumuNk/iDUpTS3mfqYIT17UjmqEzfo2QNM/eYAEv
cGiEWzPGf7AX4hF9vocoDWbloSjOde1FUmfLE2b0p1MpHWZ5P5lPg3ZbGPsWY0NR7YrQ59JmR1le
xsxOpse0cybiABuQdG+R4aKLU9dgX2yDBlspPvXIfuL0a4aZhcICkR2AcJXp1AMGJRc/BKufDB7T
EGSqqm2ByAEXjpB+qUevB2EpeD00u3jNMi9bvCb52pUYy7XD8k0zv8UYJU1djJDWKKqqU4KfctFI
CH49AfRXr0VzOwtuMXqdsMuWC8le1QGAHm9QwNEPEAikFBGe2uAVtGP1a1wA9g+x+6K8WGCbx/Bg
eteM5zDdj+13TCUCax2BMCZ0wjralbj6k5j2HiQ/jhofPALatzb3c90Zp+/xF71/HQaoUQ7gzwxm
9Vy0qNhHrZPnl/AGBCvQJPbb9Cga+1p5xvWum3ZvYOaHYqm+99ZhkRPHyu+U6dSOlV1Jj5PUOFMD
4t0qUACHAiU5cE93fXyrq7fNcp9Ntm66WuxJWLaWgNvDloodqDqs9ra3zhiZVLvDiFq30TjpHIjK
uQQtWh3t1QHUFv0ARLKbg02+hIjAcJMQ0LXioIGmA+wkPbgIebT5Ww/2+ulhahmDZQp6LCeCD/8G
c8V020nJgxb19R88qGs7THgVhlqpthqyDEMGPD8vXG2Wvd6MbpRe5bynm4HV2hYTWOWtVYBbNYEE
FkqmdNouRFX4q+VNqJ1ETlugJCS9Xo8XeNtIX/jVC94lvW4tKtLgRSpvSIVOd6O0x8bqOfNWPDv0
36/s9IMiTHmBqoIJzugGXYIBIkEmj5ifF48w0Q8hjRVhlBHyMobxNU3zuwW0Jdc3bLt6+Dukl5lY
VIsyY4zUKQ/CJ1rXzh90wTbui6P6oBwoMrei6JHX/iX6zjHM20ImRAWeqYhSjOz6QFsfcze6U28l
8EAhmnFBm3uHzLCyl5/XjW6FkwaaAcBeY3wEqOSPny0VtXiaIN0dNH2Qp69CVtuC/CWReYQJ/yUV
/G2IcX2hmVGqBTvy+9yWYGs77QVMvRc6STW64RGVCgMI75wTkG9v6W+rjPfPIHdWNHREggwTMXNb
3Wljjvtw8q7vIs8M/fcr5x+KElR5hYLOrv5j7DRf676jpOdfN8L7VIzvq5awEKFFfQJ001ELCPdc
gzIht6fx7rqh7RMAvmcLtGSqBfrGj8vpJD0Rowo1nlToUb1PyKGPrGMI8vEaL4OyoKzd4B6ep+VS
CwAKL+lJ7UANZ4i1t3SlO4UiEEr109wpKueDbub26/yHOZ2yICtpEYPJesZYp+otu+KoHKj62f8A
IaPOzxZOAP3G8UA+hzl9xmeXLq4B2NRoAUpAGgyhLstpvwyoBdc3yHj+bGm/zTHOSgXUK1GEF6lB
eRmDcN/7FLQxnAuHZ2vLYdcrYxzW7KdhWVQ9D8AVjREYEdRWRv9gQtrCvu5LPEOM0wpkWKZsxIU9
Fz+68atU38/jj+sm6LawXwlifP/xVpZ9B2iBUiILvpI5VC6mqNxYe7luYWsRawtMKNK0ZFnCDGMM
aVP6I6rIuRq5FrQNrpvZrsyvVsJcxvls5OLYv/vbUtrmQUKYahvfIy+DdpEQYN40wT/c8eXNM7Ve
H+PndEjKJJh6g5/P3pzZy0txzG3hbgBFh8MDGdDL49rnYrw87ys1rgpsZqeDeJwgWV+S5T6Ou0Nt
oYsUl3cE4pWklFzO7tJVXDPM+DwZuh6k1AotRip+2ttlAM6SzNFtIcg9M7JLxPucotN2wLf6ooz7
l4vVCoQ2PjrUQUySXOZYvSOV9jUl4JNJhWdNAuEv6V76snmUlcrXpyqYEnNvDiIHO/peq7m2fubm
jJVa0utRDn3tJros5l5cds2+BckkJku+NBBieLaeWlDQ2QvI/t75ZXkOzjtHTIDTJZDlbHrshmyB
irmNXwaFeGkTcVoUXH9m3q8lrOKlM9/9OQzQAk08ilkFPeMOszNcgjWOX+ki/G71+M8CCM2HNMoD
8S5/H5OL3ShALeJ9aI3fptjeRIyJamDs+Ew2AMx2IYwQcwogSKPGD1YJjkVoTnEOC/3Rn53ltxXm
U8VWu5ig/8vRDa32FRov6IIGGJlxeAX0/xJs/LbEfCxJmws5zrAeOtBvPrcBkAK2hf+Fj4MDgk+Q
F6j3ZevwSs7/5bb9xzBb2+ysGsVKrdT9eB8G8Q9dt1GJOXY7+uG65/YnCEQRZQTXN3YziINm8N9f
7x1CsHIWpZGjEMSWQB03mEbqHmbrEEmKO4g8RBl3ecxj0qoEWMge150W2x3mdMb6aMm3DUC74HeB
pPriWfLy3nD6s2NuiBDEBDcEJjo/HogpWkR5MoDk0ivQdipQ5oEAATQQOKHF1laaEPwRwZCjY1yO
ebVMaGtBvwbFE7lLMqdGLVkuWgzWoG8BdnnO7bnppmtrzLOlx2FJKop6mgM9ACXkY/MDssaO4mYH
KJTMeKBVv6gcvryoTP8yexQRfFoq6O1EQHaY6MMkphoDk4xVAQ7Z7QvXHG1bcn0fZD2X6DA+ARXp
TF57CzkYxG8aVLeQS113201vWv8IxpusfBznstJoS+g9KXZVAXNftCk0OShSgyuz34FC7brVzZUj
K5XoPCJyEebFqho5huDVhMMyjXaRHRSS/YkPrSww1xyZuz5tDbwUJRixCtCIYc4PGhWOMfScHaS/
9dNXXFlirjkC9rQUtXxAKxVU8BDK6eaPp8Mk+9e3bNtPf9thXyOtK5dS1nD4oJ966G6bh/ymP8c+
mgeg/TJ38cHcSW98wpL3qsiV9emMl0ZqbWK8jdBrfHCnfYXqoovBwDe0DqGvQoMM7dy75SN1FfMS
fyVgO8W44JHcdHd/oOmKxjOtZ/ztOTrjrpkcGjlmZUCf13qyDpCJeGvqnIrXJhBybYS5gPKwN0od
XBSAX+h/ES+8NX+WZ1Oxw526b30R8xcplmYAqdyCwPkYfssD7iO29U6vfwM9Qqv3pFS7ECJhGOJu
kz0ZTgOIoXNrJ6BIbYL4F5Oy2fQjlTmjaZ+p5ZjtZUJpJWnisTH00BcPVBS8faMN9viiOKAqd8dj
zcFmvTNqXXMu5kWJlKgC+yM9PCCWy75JN8p+RCMckBdcQaZLlTMgMHXCbJKD18bJgmRvHaZdfY5v
it3sU+wWmBad1CsC/dL5zVnwE587GEtd/NOvlAHi/tWo/0QckvUaUjgUm8IyPFk5cerpRTJwT6ID
U0+ZG5fPpDollGly5lWWt4LQdcueCULNMKxyAfNnYO3p3zVFzL1yvwSLE+8yv3zhsSZsBaFrc8xp
J2JoVSlN67MaHYFJfin0IUhj8sC5zTaXtarAMC9AmRC5B0SFZqbqQT7031SvPg+RjaqXp4c2nzRk
M6hYGWQehBCzOqaRIQUvy9sahFqd/hMcVyC97zgvzyYqZ12CYR6ELEzRW5cKCLQeKMSiPTfHmQKO
uDrJ20/C7zWxfHXaPEu5GWFNdGAbPSc6l0sccR+dkfm57R5cXa7xKnDrCtt7aSqigsKyDk6ij3dT
Jsnd0tB61pC3bpHnN7kILb852reh9HLdUTYjBVXD/DE0nz/TGBrRZAhKhVg+AqV5Mo92pd9et0A/
/KfDvbLAOEY9DmY0CTkEPsIU3PzZaWmrIJWyHcnl3SxeJvL9usHNI7YyyPjHkvYQY0uQF9XLNws6
sZEC1tNc4YQlm3V5cK7Iso4hdyr78vEjdYqCwRPMpb87h2DHTv2WPUE0UryhgKn4rkvt+iW88HKE
zQ+2Mssc7HacRwUTwpj2gCJkDapfQeCsbMv7KAkP1GhBQm3ojIUGM7qzXNJCMXmrandSbiL1zZj+
5OJdm2H8AgTRjbDMSJQjGXJZhnk0CIHMnHKaGnNnFdKxsKD1JxmnuTBdq18OvVqK6GO3A+dC+bxe
HDQZACrNAAO2xKIlk7buzVZMTL+DKmXdpD86NDR3fTlDQDUM/evOuWns3RrSPB2to49e0zQA7JIY
jIdiNj9ZrZ66SHhdrZt+NETc/4EtwJRRg1cx28ZGlkkZQtFzVC0/nl6UCE3tFoxRBEKdWudct7Rx
GEDKowM0rAJqAT4U+hytoimA0ISsr1vLL4YHRLFu86o/US5byjNoeQ0AQcCSHP4H0r3P79xHw/S4
rAwDEWpM/dBYfufrQaX9JaOxIe81CPz8hUEvNBx554/eHh+vMxg0kFVSurgNlqpYEIZFqix/JGlA
ZM1Tx0NHQxbhWY+GQJ2LIJF5E+X0yF0zykTlelGMQqoCy9DUj6D9BsczCUztpKbFPjIy3sekf+2a
NeZjJtDUNKBWAZ2ps3qAiOZynABwcsq97PbaPvF5W7q5OlDdg7sNCPdPgO9C6USM8ExFAMZoe1nq
U51BrGVOXUmd3JY3hrWBjsYX/G2OBX/ndYnWSoTNpAOKQuakvukCw4/LBlTLkT/9+2T8oz3myEMz
dl4yKcPMlUAau4uqfdbMHOTu5zcPAxCKBfFwEPBR+qiPx0CDgoheJzrINvXWTaAZsCyPuSR414/5
lhU6/iBKGrTKdbasMCtlmAkZeAuj2YrsoYEo56JDViZvGs7VtfmRdInSCWoYfRDZ17UZDS3WRZzr
/rD4ESgvDI9g9ICeaX7Su1GkUSBg9dsa8+QZUJ9XoOoQ+tCtmkAjCA1xoBddCJRDi9a+LGcHqDfO
Zn6Oiz7aZN4/FdLAtVVkkDHpF8VJlKK1JegKY74DQujDfBbC2c2rkrex1BPYw71eKr3fVhcmMEGF
YEhJ6Fu7X+y+AG+9Myvww9jPocqHFSpMalUArtwkmZoEcmoWQE8V/my2Ayda2bo8dJm+3RoIXxSL
uazK2JrAGaiCgi6XQmfWY8mZWog3l0teOnLVoFOVWpyIYXNh0LAAIwsAxaDK+biHYNDUm4GAUHok
b93yoIHT6vpB22jEYOtWFhjnMMxySFqhxtMN/ov5QvkvKOPLiO4519bWdb+2xXgEpJwQyXZxiWpM
sgOF2av8qlxoZQAFfshccgKgzTvkn5VB+OXj3kkDQDN1ir3rF+ikHS39oRE5VY/tywN1bQnTQxpI
sOhvWPl41fRxYnR4wP6EL2d7QRhfhBoIOGzY0KftxB6ErlAL0CH3O8cPgjm6vc45tpuXBRTvqGwK
yJvZjJC0bRuHhglGmbn/Cb5fSFx0uS/3puhoZvkDYkEE3KrmHccNN9e2MsvEHWo15lOPBMifg94b
yTtpWSXdZ2hv28qh8EA6TAbM0/PIUra/4Mowc6rrEdOYc4s3evKbvXEM95LYOI0n++YxAdYpgRDG
9aVuHmlwOskgx9Y/UyzVeGviFlBxSHQl864rI4ihgk2PY2Wj/odz/dsMO+gqR1MhV1T+Rg0Uf659
aLeg52mZF4pXMY8xcKSc9Jue3k/3/coiExl02iAZSYTmdVb8HEAO+FRPl7bxerDdhWfj+fouctfH
OIxFcGfFGdYn3YiOjG4AptpDd76h88NoFMQe7xXdvilX62M8xUj7cBwwL/UH79l2mIDxbPBUGSrC
IOZegeh3F5KkBkMtOq6S2z2AXQOofxvA8GeM93jpkwB20utbuumYK5s0oVzdZdAZbNKiIaEvVHdL
9JQpvHB/8wFdGWAeM2M2zboecCFb6n2KAlBK2SHDhyxHw7PkUqdtuuPKGvOwhUVMCqtILXyuX93A
rnY1W3RAh+i0lS+AKiTNdsBtAkrt8FVtN3AlOIAr+8xjZ0ZiqRYhco3WgxyfXwbjrXYBiNspvHmn
udKNxDl/2w762yKbboCAUR7TKqEr/rcB10Zp9MPq3n/LylkkLUlHi0DY1sqhqAaO+Mot4sIDuedP
OVNuekMK2gKi9VkYIH3lZangKdi6bFZrZY4/VR5IBQHk+5aQ7tq8+SItUuJ2Q5Talh4p52HR7U4D
cMeST6FMPBWsUSQB+MN6lK3cNufXZZj9bhHcrO93aQtO0Ll3ZGI4oM60gSh0ROuNdGcC7J2c39Tk
JrXQoNN6TwLn92DoAE+Tc0deVS13lDh1l/CLGJ7SRT+UteWI6uDEnWobqCjJOkZuxuEtrBrfxJSx
EYm2VWHEU8fso2jtOkhCamIYhKoQRNW3IUTTWksuSv+oRq1bysTO6+rZxCRHo08Qf+og0Zac1WzB
pPTPqHqc8sqWLSiAgui2SE+9BVJ5xIkoybtZWdmiAtczwwO6UK6sFefUyH+EkLtqEvz/hoSZisSO
xLtpkcCQ+Fxk9zl5WCBhq9ZCALYor8D0cAbVqXRQMZkhudHypmKCchjSAylMu9a+t1nsLcuroUAj
Sb5Zhm4vYVglSmiTv7dDSHdZpDljcgoSmKnga/13K/2qN09jijZLkkP/cwGgqdllcub3owJS9cJu
+9aZwMpQI/0rJgkapaYfRugbtcXRSkEWMUJEr/9uZM0+n9tAk9KDlT4j5vOmSN2hVOklauPlkLBT
M4CXBcwTVZITN7M9ZYg9rcQ2oTs+VokTtt/EsbPTqbIz+Ws3JDdmOWIMTn4iXWTHHcaloD4qNpcl
xTxsc9OpmH9q+rsoPekxhla0xsOo/lGPMReSvqlWtaO7JwKTDgp8g0DLC+W2AqMhiy7Z0VQ7SUPs
EtMdeWa9jJ0cWE1k6+PcP+vhBH3ROQpdohZnuSkfJ138qovDa6yrqU9qASTUggrtJmP5CmGxzpcm
6ecsLJdeFm4zFczYYggesR6TJLn1SkRyxFbujDoG0Xllx9ANymTZXvLqqGGaikRoNmRQscWIWBx+
GbTSV7PsUlajT1LZaaTZF0i+Q0qF0k/kzVBJyczZ6aKbBH9FzWInDW/7wXQWMWlsawYusavOur48
Ttp3zYpMp1uq1JFCLtKBvrRspAHKTe09c7FMg3lIqkJcijrpf72O9D6HMK1jXCgWqfDU7zxJpM2r
fG2PeUogOz2VqaoLfj+jqTm5OBCaTfuaupuWt1awnClhyPXXeKt8u7bJPB/lYpBCI6j+5VHWOCh5
7lWtosTFbtsoXCTSRmaGqhgVa9FFUHqpTOyWVuUQKdKCibQ/4P3ciPVhzIK0EMi0EOIwny8VwzlZ
BASKgljs8wHcRIpwbgwezmJjBz+YYb6aoERWNuAm8K1mL1XpzhyDBHV9oxp2//pTfTDEfKoRve9R
17GeZoBLVPcx2HxH/V4CCvm6oa2wEHU3YN0BqZIkqCZ9DNEkLY4hmJeDaAxtQgS5jpk9D8fohOlQ
iN1UBsX4aGde1XQrR/pglkaOq8e+aMW0CME3gcDCDDLQA2A8e08jJ1xu3LL3pnes1siEvoAwkanM
AVyopJO0HIXkxdQDzj5uXCAfFsSEuqFSpyXp1RT8Kmog+RgbOOuAKGgHycsAQ+Cd5a3I7IM9xuMT
VRs7fRKjQB7c/6jPSsPf6rO8OJ63gYzfqwZGY3VrEnyhw3hr+NfSAP0GHPX1PdzIFj4siXH6aTKm
ycrwmRoIWSpF6XTFt+sWtlK8tQkW/TlLY9PnQo1dO8+4dQ3RjdCaQ63UAKt/X/8PKmHbJsG4pUIp
DBUjtmkGCdC0mgvcg1H+1rmikx1zX/BE8U23TRvYZG79YfNjyVColVV0VVDh+3i0GjGyKlUtoQwW
D5iu1WwtaRDGcsor21ZQTYeEIIoo7/CD1QGOFL0VY/hF0EdfUvlbK5zN4d+PkXzMCJi7aYFEaBqJ
UDwZwm9y8qYXN3JW8S7AjYO7TqreX+rVQtoJvHwEyvR/pziU1n6+/c1Q/ScH94M95jJa4rkMzT6m
zYF/q7S18Y0+mGLupMpY+r4pijTQy2dj9NG5cbKJx4C9dZXDCjSTFFkF7MNgvpKUTGpfao3gG7VL
09Jwr5yNc3ma0fDgBzFbD9YHc8zLkaV6h6gDKb8GonvFjx0MxJUONF3B1blXwb5gp54F8sGW4yj0
jmMjxPUyme8G9ce5Sy04Y4whaJL9FOLSFfpvIciQxsHuCy6n/5ZjGugrIq7BrQHOEOYc5yGkKkgF
Bk7DmTC8khcO5SeaDKCOFw+oY36FYcth1iaZe14BQCGWC/imbnnaqNkQw3FmiQe/5VlhLihp0Y18
MXLLr5KTRe609qRzn+ON6BMokH827xMgNp1B852ilvf/KfqEMRAf6hilpdCTj18K5ApqoptYUBdd
cv1rSZ6snodEp+Ey635rG8xZHs1lhmIwrqmhdtXDL7X5/5f3/sOCGNcTTAFS3iqx/Cx/i5XJRifJ
HvLRuf4ab50ogC5MaDYA3y6ajB8UKCsMdY9oGhw9AXLNQyELpluXWnzMRVhN80S+I2PKw7HSX89u
JWUZRnipaviHWd2yoGBYJhoJiAmmBlWowZ5QZu0h6tMfYVWdFCW6i8X4pWzIm0qa9rhgAvdh0SII
nijWq5qns50Myl8khoB0msRRcH1f6Lqv/T7mFBJSxVUoN0hmMOebSy8CxlzHPepFqAmUURBL3Gh8
y7nWO8J8CTPqZEiWg4gJwSR1LqrpB+cq9+aOf4NvLk8Hag9fHO3xT03PdBL6pK6KQGz8rpUcM7rX
tCaQlR8Qh3VrSmAZJt71Ld18pKyVUebVkKPajKQl+5XmJDthcZFXCT8akOapp/iQGTyM9tYltzbI
3AnxrCQpZOLRH8FLJMjfdd3rDMO/vqzNE7RaFXspzJZEUC0qAsHEzI0EZhfpPGUobxm3JQhkZsxx
Xze4+fqul8WcnTg1TdCZd9hH2UGNG6VvnTJ1x67hxRgTQQIX5+B45SUgvIUyR2ISxF7ME6QGMpCJ
WjPZkvKdJM8m2IWgGoG8jpsXbx6JVUGIiWrUIpeLoUMTm4ZptIn9KyikTWxeSLiR91C5l39qT4xv
KkpG6lyjAA7VbwXRBuiUc9Nuu//KBOONbTymkZKLaZDv28t4prIoUIpwQLH0wEeZca0xbhlqiJMg
W/2r9EPFZDMn3BkAo/wvki+fdg+IPdA0/0fLXKWRwCp+l/UZ5PddB3XxBhRUSnw3ZqgjXnf7T1cW
Y4Nxhk5VyojEo+ErKkgiM1AYzfF0J8/Ll9xoWnsWIXzUKyjFV6/XDX8+b4xlxjegNQ6sjQnLMhRt
yGUEFL4MMifa58+jW9xjYvfMI8H/9DxSkxo4PqEqC2wK2ygcVV3qR2m0fK3SG3tqx2NetUejkZ87
w+nCgoP++jyh/G4P9Owgp8bcIJs/GEWq10Y4AfCArqTb9yf5a74XPSo6A56zCLTik6dNboIxdR8Z
xeEPhmuZX8BssiCrejekwGu1omGXpeK07SPI3tzr3/LTi8BYYc5gnTdtGGO41y+rH0LxRbBuJ/3h
uonNs4D3wEJwY3wugyZjCTqyTokDc9G+Ei09SwN3zHpzGSsbzFUMduFMm5Qe+lHgAXOy/ID7P5ig
kyArYDQCmRpxu/O446EPtM0zCOpyYLspPp7N00kijlOpG0WgngeXUrWGLjjblovRXsr6awy+rlnC
wBtoE7TbTPJ7f9m1KbCRVqDvkgfxXgYreQYAknqMXOVV2sdP4n38Vn6v3OVH8xT51qP41SjQ0wmk
0V5ujNGe70FYaBV2vs/P7a7cpXvrNsdfhvjgyx98N2iDGib4oD8XU5TEnLWwReuxFG6NBah/lXAe
7s9Kj9T7ViaYz9Y2EYocqgFi5MqcvqNZOPsh6XxMfNe7Yar2Rjt4rYKejinIBLwgNUY+BR0MX3me
OVpRRYFQpa1n5ToaNYLY7ccGQyVRtijfhKjEJi6t7vRTBwxiBcLCpYhkWwbp1Z1JNMWDBGz1atb4
F2qTLrZFxC9T255EGSoeU44x7yG8kRe597pOa+0pwlR20+xIX57aab4vMhFk8kl0EZIKFMeYK9Ya
qQ/A1PKVgBtVLOsfk5K+9H0MPGLid4K6K6XkZkKXdSlHu8zER4r0lI3yfibiYzn2TlFK91Fm5uAY
lI6LYAZpqJ8tJCP2jNF0JxkbP23zXVob91JGvFqeL2M/HYVxjOx67O/Ak9w4xqSe03B86fPx1Uqr
wxBqkMasS7css+PQd4+kHcHmosavtZ6FdlIkj9f95nMVGF8VgHVLMgwQ+2MC4OPjl+SD0avSO9K0
2ENq6qifaOmqv4k9XgyxdbfAhYBMo6/tJ/yIIi5W3JopQjBVuxEsEIbIVfbz+nq27pa1DSZwUCV0
WFq5MX1J6k+GWD5MrQG2Qm4GSP/Ohwzrfdt+r4WJYkUhjDF/LwIDiRB2eETrLbnDgHzizM2up7Rb
QXpupiB54IV6n6vBjGXmg/Vaj0/W4YMZIDndL675JoFuvnUVg6JGPDqveH1LP083MBbpvbqKj+JR
QOuXRpe6Cor75hWYFVpNAmIFzVfwv0NLzp7dBggg7mI/FWE+mmbRI1MshKUSA11IY+jxQifH9RMl
vNZ3fGufJ+YZazSiXy2008mQzQPam0hNKEJt6D1rrzy85yhAckG+19HuaMwbYx4gzHzdVn3a3+Im
K1sB1MqL38Pj1Q9JhKaxRKGEUn2YuWrygJEcwAIexehSWDw07+dYm1k1E5qitwX2VgjXo+80uO39
LyINLYh3DeqDPNqO90rWlYPDPsI6+CsaJRxBOyxEjpgbiSOk5QnRU+HpVvOy9NOlnMC236Tq09BL
vtCKUOzN9qYIbkAxL/vzIBt3yRJqfg5tYWeZhtnB4LrmjOIw7EWxhmqGlHxv9BhF3DBx9DLlAWzp
jlxbAxOH4S2ZzTzB4cdnWXxACZ3pBfAM1daB8xvuMV3Ks8hzCOZas0DdHJs6EcDlMHogfofK0RlS
xhbYYuLI7jH/Ce4dCFk7Qr8HpSznAtg8hSq6NJBEgSQB24hfmrDvMlowH+86t9kXfuznLxXgqAXu
uT878ytrTDo2FdIIjmpE8xNuG2orSm4bD5Tlx9mOXE3mZA+bN/nKHOP+I6aRi0XGfZrpRzl7gzpB
Yd0amCPhbOLmy7SyQ1/H1ZnuazE0QEMJ2Augd7XhRJb7Xox3Bq9UncLCaAfFStU2T1CCZ5jxVlBO
k7YsC1TLqtKpEuDfKs02W93jLJC3kYyPJlkX1kOeIWcvbrr2Dtq5peiZWm8L2Vd1AeFtb7fRScq+
JPNZMR+I9izM5wkkD5zfQTeSPZ3rOJV5rkZhtMRRByQ2rwGMoZc3qLBRYEJo/zcwhn9hb4ZRK6Ns
W9jQygUad/AiETQvFYGqxrIzT8qhJj5fTHMzBjAsNE11TEhLFkvtksrqHEdgqsJ1QNcn2YBcpHiT
JkeDE7vxQYx4ZYStO2BtkjmVs9W1aQ1dXDQ5f73EpUNHZ0AzGPDrWVuutDbGnMloNiOE/4jilug+
g6pNpUHCe/qpKhwqjs2jIaMpglq+rn2aK+hQXiZ9p1n+ZB205Wi2gV5zegVbS4F+wD8mmH2L0UUi
ozRgdlEs3QUCJIM1elPyZUKOeN3xeYthNm0AmMMsZAXKDsnOkBu3Dv20GXnX2Obbt1oPc41B87QN
pwYzEZ0/uLOHjA36IN4SlPvSRcWHTzn5HhGw53m9g8z9JeRLlBWShdKZTIXj/AS84CARTT1Q0zsK
MJ24OfMgVjkr3XxyVwtlrjNFH0OTINn21fxWI53XVsdGfGxSYHkFsrv+6bZD7JUxJp2QRlnQOwNr
pGGn/NY/CcSOnpRLg6lM4qOChYJC6Qh77mO76Z6KiElskFTRyfmPr5JSiYM8VRnthauxQ5vvoGEW
R0eogsHJvyU/aVgvxv5UcudeN28xtPv/Y5udBkEPZ5yjFMH9L2g48n77X+Emtq6wtT0mvBcgnpAJ
BPmnGnT7NnOHnXKeHMh6HzJogY68vIkmYp/8drU85uTncW/1RiInQaH8jOpsZyXg2FGPuarZLvQ+
HI4L0S91zRxz/FPR7AoDpPN+XwggOalFyObV0lFepEdtjEBwo5W3mWaeYt14tbTuyWjH26VdCMT1
yF9mqcd2oeaHOhmfBjM/zLF8Qn7LiRG2t+R3sYFx80bohzRuItOPlgkyv0v5KFXQuRwg2K0Ooq31
5Ci0Km8EYfO7Q7VMx2lFlMoqall1K8lLjsb3n3TyNz/Db2NsxioJktqnAl0iZNscUS57ezagRbJI
/beUkBtt0U+QBLnJlW7iPAA804x/R12sTTn1bwCEkJQPtpnfdvN3zbxJrGOlfSEWj2Bp+wivVsv4
uGB1VqtVJereYIA1wCwHDsu3DnmQ7Ode9cQjpf8szkZz1ZU9xslHWTbFgYBoARl6B6xQ+Jx/oSkJ
6H2AuhKcbt6rAMUpDpD4f0K3wJhnHj/S5aKYIySDJw2uAKmS9/ku8WahNQGUsrmFgM03fbVe5u0L
jcboezo8b6moKsdgJW3y2yTk0nZyjsj7+7RKTnRTMKq4Rvm4njGYlOwG2Yv9zjYg0eH2N3xtMbpR
ny6r1bqYiyCrUk2QGhWTlRaGQcpzRThZHc8AUyWbgOUtohBhStN+KaT7pOOi/j61dxlfYF5OMFUm
UZSgWPTvB5s2H+nfu8UmF3iho043UhKUA8Zj5g6YJ0hcZ7Jrycbj9Wdkuz6zssVcIiaCOzkM0bU2
0TH/P9quazlunlk+EatIgvGWcXeVJVsON6zPiTlnPv1prGwtBdELW/5Ple9cpVmAg8ZgQrcFzgac
JbP2TLO5hLSf5phF7aGE77ThcpEXI7hIxYuqqm7aRbsOyfJtmaZHSLD4nZlNVrW0n2ui4k1bDO9Q
GkOusNGdRQe7nRjdxHrJm2PdDhZXP58BpDytMIsSYfZ5vtN8DNpgHgRTdZlV97Zhic5yFXu8e37z
7WeoEgTHQScKSh7GmYU4JYmY4PCs3n7FRY5+G6i29rxQcfOorqwxnq1DJ2COZkRNbQdpw8aw5vSD
kmIsDLIyemDJ4WOLvmr0xQ8gAcc7yjrvIJtX+Mo84/YTGsYx4oqTK4k/ivFaL69kicpFvW/RQPKG
Ljx6yk7mDDpytwImNZwLsdbxsOjKGUwbpNxpKm5TjdTgoRbddlEOKDY3Vlm3X42hC6A3lCFOL7P7
88vmfWS2CbsLhEFsUTZ9U4PT9r26WjbjxkUcZmg9DEFz8xlsJv1d8lDaoa/dQE4n2aE79ZbbwEWd
9BUirywyN2stqCQMGupW7tJgjEPB1UYpQOrJyd3c120pslWwQoJWmfsI4bi0wVyr8xihS9XEtTp4
3V7EJOMuuzgF5gOva3DzUl0tlblU0UbQl3XZAbmFdB82l3nnk6rdn3eYzWBsZYR5PoagYAubKECR
W4i8ISYIiZbsMjJ7uyG5Vc8Qoxq1m1wtSue8Ya6nMnBkKEYxB+g2QbuHklnQ39gP9mJX1+Ne2fHQ
iIMGBgNGED4N9bgEnUoe6TiZop8SRbagoudrhehq+hRabSrvOCvcvNxXe8tgULRgVBT3T+FnH4vL
JraAA6jaI/0FHPgoeqXDrw1tV0lONk0GiORJGAPUcZGBNy0tAolo79MqULXsTb/zQ0f5R8AxmYs4
gr2lywC0b+mo5Jx+k8EbM5aSQktboHoOOY+J7EE5cK+kiWwVs/GJqumd/4Q8ewzaZBhbHSsCH62U
b00m7koBdzPZydL4VV6+nrfF/XQMvNQzpJCjDOe9dSdnLH1Q7u67w4JOEyTB/+CVsBkZrlyFwZeq
WJR6LgCl/cHwfxUtdX+84UtwcE6CyaBMFWUo7YMtyqvbqMcgLWQJh0hMOV+LZ4VBlHEks5GHNKgy
qWYb5PdS3jfi7RkDJGqPAoVW4GE3a452MC8SR6D9w6ZvgIeWx5pBP8CZu85k8AOD7GDMqBDj6gpG
qJLQyoOrKNTs83533sdlluon6vOirVO0OQ0ylBKHFlPfypi4cVR+GAXag5+JqX/e5G9cnRK4gExY
NI9xxSpcgqi2nIQFbtKXWfoQWXo+cd22W5yMMedqkQY1BK2B6RE98dKQfOtNk9cE/ZtI6GSEOUyN
OjfzIisYcz52ACy7HJ2gdPDtz3oAuDvInCgMuKP2OGCABb2E8D/raU4ilBzRm/f8eZnf3Nan9TFn
K+qnVCgUnK2nYa7l4onqSrrigwXXFnPIoH0L2feBnmNfOaDX5yetlnTFr+BwvxtzxjRxxJwVpjF+
9VKAJQKdBaD7LiR/cY/tRRyU2n77qc9byT6TqyTOckXE8tAZQ2sTrRVAfxcpKfGBgv2xU4Mbu24C
F5hMFfRrQVaFnZWcdCnpphaDLn+fBtiuEmiohaC5Vka1ivGVpGnFCvpoKFeBFqpHKpmOIFy2juhU
miP5s5NYDUjEue3l20mBlWHGcfQmy7K+qRI/zLCzVL1i2qm72gf1wzVBgDnfLAfRA43fx6Oew01g
06JF4JacyG8TuFe/g3GqSjVrqQgxQTcF0WMVk50xy1AshUDsW3D0ZIh1JWXSlTYlwFF6hcfgX/xV
mKA4yuuL2z6XK2tMqNeAUC9KQ7ACPWEAtfZESvjWOHZli4n0lgW6vVWAtFWH4jHUgJ3JxDDxApWe
0glHj/dA4PmsTF4+4CVZikejCUEZkdmYtzwEj/NdsTc92XChxQySEUB5JV9lBx6J2mbSbLVQ9nZq
cyjZhpTpMcigb52B9aVcmjsprdFhPBreeY/heObxBK0u3qwQlricC8Gb2rsRSZlg9MxOtM4beU1w
RLMhqzUxl9Nkit2cl7XgSYLTlO8V6OSk3WM1vIvRQpIG3dUSD06mzZzjQI/3q3hpZZbBHZLkOkZJ
KZaPhQ0F8CU2bDBzWfqwn/XJmtQHzjqpE74yqFMuCcz2KUgAvXSafhG1MixRsXlL29/2vbGyxuzq
oNVmGcVob3p7zpDu2LkFMjtqmsugR1KPN3r339S1Tqb7IhI9bSPs9OXjP+4mg96Z3E8ioUeQMlyu
6p7BBZWklVSOt2zD2Wo/GZQ2za6rRlnCdO5cfyoUfR+UmHfBaw+yAaHq1SRyokl8h/vNDrPRG0KD
4z+bgenpB7Bv9UXSwDpMCTCl0bB1s3cn45Gzp5vX/soEA9lhPHdtTxAm0mtfxYDSE48sHU/ihhjk
vLOwj/NkMItGjWnq8Yr23Q43C7jBbP1ILKS1Nr/lgrd/9AetwKwpjK5W6eLSJLACA+qKNQcujxfo
mQNgMujcjcssiRGIBeLH6Lbyigeyo5P4mZP7yicEiY+yhz79O5JYEC7n1594PmoyCCPVZZUFAyDt
DWEb7/sx+NJFRijXEc4fMjlXkvdi8pqv+0X/2rmdZaDlKNocF6C9N5dvkY7kWPM5NjU7Ed4Si61O
AIMqw4QIH2UdzEAH0sXcyId6EEoIC8vu+aN2bGY7tyAGTsg4qeYwR6DwzCyc58kJQ4tya6FhQLoQ
3A5UvVPuiKVVvsshBS3eD99Dh/cOPb+rCvuYlwfJqFIT9cQg+zDkNxNxCxCxLRF3avT81aewVLdD
CAXTJT0edrDP94cchVjFUSRndCbw9HCT7/Qz/X53Ma/38qxP3aTWlZShtiiW37JFeRQHASROuon5
D7W76gptT/pIeXf+o55HGPAevLQKbYt+GVME8uCZsyXyBayUHLfZfoA++6ciMggzTkubqiY28umE
/y0rCwWMc/vIAAoJ9bbOEL15Un2XFrUf1V6uac75beMuioESNFuE5lwgMOpChw5/LJ1Npz/QaZLu
RQdchn+QzuStjAEULSqiaqQcOg3GGjNrceZr9El+gnIAmJ4dKbNkq7xBa9o3zlp5dhmAWUAXaA5K
l/tFaNxk+eyN4TBZ6A0FxV/b+CSZ/wvC/BvqHVcdCa7MJUKGLRoeZqm5nyPtUz7of02hQePvlU8x
UKSkhrZgBn8jWcPvjuMAAdtItJjhz2zGW7qWOHt9vC5XN76aYhIjmvGNZ3WwJFSM6s7K8q/nvyjP
CAM1ndjqPYTncj8VArsPwXqZyVYaltZ5M9tPTjp/bEL3RQYz+Utw0fQ5iCHGhbwkZRgAH4Udij6t
ECGQ0aHbvKBltNT9xudxDPzmeJ4sM5hjikrTVSXSBsH302jWYB9Hs+jdxK3abjvJySDd8tV3AzVT
HjUgFUJoD+4EvP080+1bUFKgKdbXE+5twV0hA0DqOA9lUCJnkJF7yn+G2XxXcFNyT4cG5z0ffrad
5rRCBn0yoqVSX2OFqqxZcfNfrYEHVbrnuMx2OH+ywmBNQpKgIzVeDG8IB1+xBB9B5GSLARFZD5Wk
SBB60sftUxaWHJDv5UMIxxJLYZQu82QMAj5W3YJLtr8T1I9B+6ird0L83VC/BlkItUfOVm5/L0M1
VNoLg/TOS48UtBKDayoSIXkVW0F6nTd7Qf74ps91MkKPxcrtZ7NeZBDuPHV0vnx9cbt7to/YyRaD
Jm0l5vIswhaVfze+t7axF76joWifQ8OB+9ijCPE6jDhZYxBEEQXwADawNgkYLMRxUiWLs3n0B58z
wWCGPC6D2Xbo2aRNjLK9amI8ktS/+bF1WhQDGiDtFTNhALvV358uCgfnFsfARdlMeTrQrJ8RYy4Q
BIP3KAp8GdUxs6tCuE6l4Ms/bicDHUMdVHmQgLzubXEmz0EY9AjypTDiHHhotF+7/lpcfpxfD+f8
sqo1Syt1Zd/g7y+d9KFAgbwM1dJaBoU30sgzxABFs9QBmQp4OsjpwDnuKja4o0GMYKtuiVgPw8xQ
TODfJ7+5wZ6dkTDYoRsZ+Ke1I3a80f05PslKpHRxm0pLiBLR/FMCXP48eYujuJTGE6H7Twlw/ttu
u5gJQayfYEwYNIkntRizAB9zoxzMha7f5FRO1hhgGVNdDkGJ/qQ7879AZSwLwkdgDn1FbRjrsion
WqR77Q8MiTrtBFhuVGj4RrvgSwA1GG6/7+bBW1lkzrk2tvIiJmiRqapcv1qq9GaplctSUO7zSUBH
BIjVS8G4LqL005AV13Gz3CqJ5qRDcTFl5eP5U7r9ZVe/hoEBvdNLKUhj3WvA3Vt8kt/ThokWSYIg
R+THm9rePjQnc2wkEWiL1BRhb3iFFjYoq6burOj3Y9tflolmm2a6b8VetbJRAUs+dCSJWn0PxkJx
smHmDNQdD+griF/9FgY4IARXFSaZkK4vMtEnUfCIVju3lJOdmoIBgYwPuVA+xHn2UJD8e2iGH4QU
GuKNITpdLclWLUMbNYdoSQNxxo7cEMwKqE34A7v5tVKNL2oL+axQvxiy0JGSbPYSQao8rSb3nab8
pyedaM/GA6gJ/PPflN6C59bFAJNpTGNrkjHwCnTWhhPSByXa6mZHiIrdeUubrmzK0OHEPxAYMiFN
0g/oRJFn3UO0BsnbOPlSG4J93sbmajAtDg1VKi/KSvIpGeiskxlKn6U8VFamLRdo7vrWxpB4M8yM
cIKa7RWdrDF7Vw3RIi6RoCFeQto4/z4tHL1W3nKYLcOVq5rGEmhei5fxIHyaUb8cqv80kAad37ft
k73aOAaz1a6Pw2BYnp4Hv7rH/pTyYpMdzDBNsEujq0DCh4JTriLpvq9r6Ieid72M8s/Zor7XURx2
Q3AXRUNH7KKoemuqyJ3e9oPdq8bgYsyssJdJ6+2lNz5Dl/Gu6AbO9Aa1+uoonH4VG4R04SKAlI+O
siqiNcWZS3S/Be2SoPhN7elh7S4Fj1N2G+NWRhlcQSVzjKAiqUNYW0T7M7ioKckd8YOvKiZMBYf3
UtoMC1b2GJ9NSZVUXaVr3pxVd5MMFiI18QZxvm2rULG6oPzG8aytwN8UZY3gchTRIsbExrkMwV00
DB77Y57SE/GBKg61EdS3Gmg8citXdMvY77i2yNyZBhFkfaiRL6NUDqMPbdr8P0rl0BzmXSr994/r
Y3xZTuXABA0ibWHPswP4QbzAySwxdHt0yICDGBltl2Py/AJBF/zy+CRtOQlKi6CAJun+MuTZwrjT
ZoI3/aWtss5C3MIoQcifB/lydLPBFiy0AHm63bRfqOAHf/5s6yCubTI+GkRxOAXSHCCVFllkAsEu
dCt6NLLnYFaRURaoAlwglcABwa2jsTbLoG3egSGu6MrAU8GUjdjZGifk1VurLT6hHfn8N+RtK4O3
gqAnRG/BXJsM+U4UPidV6py3wFsNExdXUlGCy1IE79WyWDq5FuX5StQrdyCoWZXdv/okvcpWkF6k
UhVPPRrH3+CTvKUxkCKQXjYnYkSYNShuB2g27TQUJEA4jLLc6IDoDRP69giZdr5u53k0AxXwy2VK
tL1wDkKMRgrTdSAaN4uhDW4gCMQdoMKjQTNuTpsIzNPGOy3tL/AZJow3CvtY0jnxFP2Av4c5nR0w
ngg47ZYmif1oEB6icUQIUqTfg1wM7fOexPFVtibQKaORVyGUINIRDHRhKd6oqdpxDt/mRbg6fWwx
gIilppZtFh8FXSi7CPQ2DQdyUx62trZG600NcGuLDMygThcmZdZRZWWr2hNnAJ/fJ4hSaxaBLh2m
DM9v47bXahAakCE4AC2Al64jttmghCZueq1GWgg9DnmKZBtmVQxZtpJ65Jz/zSALgunP9pgTKYlz
UOmoEHqFUt/KYnY1SdX1tIyYwUeBtzAemqS+neXoSzRH93UY32Do7SAJS2r1bSw5msLlk6Ib+tpj
T7+IObegJZCXJARGGPltRksHEF1wUnseHxY3uODfIxI9jecMMqd1GSdIqleIPZDtGW3tMH9+Gtym
XFYJLGNwu3UEH5oE/JTPVuy+3n4mLojLJiagX8RzR5JsPcBUq9hZyjhaYVVzDuhms8LKFstpIVVm
T3I1io+AWPvGHo1PIANKP0c3+r38iQY/eWV1voGRZAtjfHe8tkeOb+tMlDBCv05uB0QkYunLAjTq
Ck/OpIMcgl7B5DEOyJt+BCFryqdKjxJjrZPbvpkmHFylzD7XdR5bpRmMdq6LNxVi9jKJb0Ae5mbT
8q6AGp+kiJ9BdWwZYGe0qyCGyEZC7FnUMjfKl8CtizqywC/TWn2oOqVWuR10uTjfaBOtV7+ZARsh
FnDk5hYpYrmw6ihGKfJzO/w4DzE8I/T2Wl3CzdSYpVF3SJhImtvO81Wviq0lDw0vVNrMutG3PN7Z
0P82WbJlNRqleOnw0M7k/FEOyX2kV6EVmost5BPiCxkcda32WBrqB2HB3LYQvTu/1M0X6/oXsPCW
96op5joiKBMSe7eCocPVUF9VcycFC8liPIDE6jLJTDuWCJT+Zv8ffwCDZqoqEDWXgGaDeaC8DBj2
R2rHbparct8cKp83P7R5xlZbzoBZI1S5OEVS5ksKWGXRuhkoEBlNoFj5VSY8boZN5FwZY9AL3cuZ
ZkCryYvzXTB8zs0dyhuWYahWnZvvJ03g3FYce2yMkSXjMOj6gJB/8pKxsfLhR5ZfZtpdkqKY3vJy
UZsH5bQ8NtiQSdIsZlJggq0XDqU0OmJefIBMrvsmHwE1MtAZRG06cyBFkEUGjZjgdZ9H9+nUXgiD
cdkrprvo5qFWyE7XyD6cRSi/y4FNYqrX2f13/kdsXkT4MgQz6hB6YR/gJBxqkhUYZk86ObVIRawo
7nZACVtZLs+b2tzWlSnGRQNNAPdQAWazDArlQvMu1gfIQn45b+Q4cPLqVjfBvSWruqiDQu0lykEi
p6raHs30/WFBRWO8f6pswOqLygb/St98l64MM5BDtGJash60Vcs4xHf5AsJQXalu27C6THX9o9iE
EW557SqITM7x4K6ZAZsU2gDVgFYvrzLwBiZJoVip1N3IFfGIFt83Yk0cyLeDIBb0hjKUaPpUi62p
A8FSmAUPwyCkVj7nt1OeNHu1Bl/0+Y+ibEVaq61hvnyXa/G8NKBh7DUwAC0fUxCinrew6cYrCwwi
1bKG+Qk6dDrV+begrTp/1ua7Soo9Uw91jiNv3y4na2xEpeRllpJyMb1GD3eNED6UkHuKVBGMXYXy
0RiUH0ajHAoJbLlGpqmOKM4Q1wHrGCds2AT91e9gQh0hDmpDHsHf2ZiLL1Vj74xN8KOJE8OuROlT
WCbe+W0+5l7PnC6dCVSMbAizWZQj0JST4ioDab4NfmvRkUsDxCbmdDEXgXahtMkDZDm/tdUAyeaq
uiLTHFi1Jn4RGrTrDYpRX4TQ8CuXOnf7Wb8mZR9Zcp9fTaS7LqoRWgUQqSbkilTqQS7qr7quXS5V
eSu0+f78kn7zMammoArZv1cTbHVOw0URLJJvaWrjWmOOwtjGaR3qlLMSpUE6evSULcsHE/xUk8/v
vd5EXRBV/FoeczJKzEnLhgpPzA3hfRg1DlJmvhkuO842cuyw42ldog6pHEalT+kCoTT8JXyf3GDO
EfrdGKfSPHFnTJfcZjN6Rb72x+fVsa09JJbzQpwRZr2t0+E3SHuyx/h/BIblIKGfL7rUfMVW3mcf
ad38xe1y5PnixXfHobRzK2WCBWXKFrRYIOYSQHV+mV+DdBLs3yC12Beyixja030kJqwM0+nyTvyQ
XNDsOQ9wtoH8tHz6/6snRCgahR7VKATpk3CZFvE+UEIOxGw/y08Oy46tBUMem1IhROD+RrsWGuzV
r80eYgV2gEeqpfrtfjlkaO1zZQxh8ByKt0DmEg96bU4JTVRKsWIl+feF8Ja3beE5PnkV9M1FJwoa
RvCrr7M9U+Ls91T9Rng0TEuyKU/IzKvf8UwyX60JU71sFcxXEj139ApSxBhX4Bx/TvSjM2GXkuG1
nWcTZWyf0N0KUfoL3c6hF4wGV7sFzYu+72201mIGt+fcgr85GqctZT5a3/ZiMRgziI4n1Q0W1a60
ebCysLkYUbu2K2VCKEbqT22gZ56WKLda0UtW3LeFrUw9HmXj6LRz9i2IDAm6snIOQlxh33XGZy2p
HcNIRdxUmErrAy4DN8WL16f69NOZyG0clqWuNJzq2S/20375qRhN+WP/oDV3G6NP1pjLJ60qtUMU
XviUsp1SI+qhpUCKSLLRhwDCGORvHYHn8NsQfTLKXEBxL6RSWw9g59XoHDisl1ENWeLwskpbLxZl
d2izRyFSPpQl+mYENFpFsqfMvIw4x0NZ2i5pVsVxSaApMB8CX90Nu97TD39Ahka97cwnZVm52qzB
DBc0fbwk7UJ7bPLRwohL4wwpkLtTzMc8ae8gPX3fhyDiTIehtMlU1V6UJK0DSpPOKvviu65jdGCU
FR4bHccFDOYCSyS9iOs0oI+wxE4N8JdB0WwI9+fhYHsPnu8JNgdXSQq450KoQo1VJ7kQV7o1a/G2
ErvUktLp8byx7XTT6cZg54UEEW09gYhbCW+t96ZBrDybL9vFOEwSiAiQnZBN4bKa+nfzPDl1U3C6
f7Zz6Sv7zNUMCeFeySn/HKXRJ1C8gyQICP5m1LElkDw0ui1ahY/BQs66t8HjtMsMrnd1Imv1AO4F
Grl2t+FhsIIdndL/E0U67i4zCB80/RIHC0Kfxiv2oJPPMSz/TCnIXRt9urw+Rae1UQ9bRRqNoap6
R3klqLWCWks8AzIrRwJDrrVtjDpZY2BYb2UEHTKaAt7af7x9DE8GGSSejFLOyhq1h6HMImtWJmfC
EErSSe85PsLbRwZ9tThG6rUEidETj8PfcLlsv0af18Rm6dopbrp8xisfgm1W2nwP9fKStI/KuEBT
6h1nXZwvxubown4UZbVA5wG9yoZb8EsFjmKZd2CbtHrB7r/wIkPuy41Bzr5si6UmGN5DZUA79HfT
rikPuk1JKozF4U88cw0ysNKokzAILQ7cWwg/OIh9JCRYnTfkKNFgNYHVt4rfZ2nmmPohyyOrlCPn
H78cgyPTsoCUIkBLrgbJO7AVz0fCYnJF+XDQXv3vL2AWSjRJSc28wIxX/qC2F4V8F5X35xfFOc4y
gx+d2Df5AAFmqCBCPLk2rL6b7aqfrX8zw6BGoOTVrCHD5WMO0U6bb203WK3E/UKce4VtwFvMxQjL
BlpC80Hy2uv6ity3X2dPcsWd8M3kJdO2JoIw8/orQcE21tVLPGd9gekcyrSZH1JfQZuGgnzBmzqG
15aYdFlTTVNdCDhQypVoP0+ZkKvB/Qeq7LVBBjICIQ7HIheoJjx6kKN91RFriDhtoJuzhWsrDE7M
0H9QGkqF1y4gLDC+Zx9pJx16osFF5Ay23H4UHTP8Aybw7a6M1adjApAw6JdUpAx5/0/XJmGwI5Ym
EZMLmAwX9BbKW8QvDehbEV4Ogv7uM8EHYRAjr6MormOwM/bDe9p3mpY8NicO3BIGMOLSqJqwCUu/
Fj+W1V2eiHvoWELbs7DPQwaFhHNLYSADRbq8a2cJjz0hi21kHz9IU6nuojZtrUI1RqdqQDY4Jebu
vF3e7UWYwAM5R3VKS4RUNB8ILcLMw8kGQ747OzRDVRKOwY3oAxQIlGxfMWWZsKohY4aGpyBFwFho
qPtMs23mGOGRL4NedMnAo5/cAPy1NbYCkMaxaiaRbEJ/8EIUHobsR6D5f7+DL2wwcDVCGjakWh5e
Bo4cOf5BaePG28EVocR5N+8myeMY3HB75L9lFVgsQQ+TTU3NWqfIXZvnft+YtFRtXCn6UFhplMsu
+EPvm1kCZfAQCFYlpJikTEQb9FUYJdEwdyIlVlLOnHfkFsK8+EkMwtQLQe9Rgq/6xvzu5nddbQED
MJ2AjutOwhXRuoNw7NcV7K9l62oWth39upX9wGvY3YACLJHOhRNEIjLbqQdfTiB7DP4EMJfYapa4
etJaMYTutZBHcbNFK7W2xYboUZwUc2hgzrdQFietDUdsRVsXwZKeoKoevxcC0TJHX+68GLwGY3ot
9qbTxJyjunVjvfgZjGdrg6KNRYyfkc5u+aOu3MbpMWwHTTSUJuyg3leNJ6Iaknrc9u+N2OaFaeZK
7kDOZ3bZT+KpqT4kTm5TLkZid4MDZmxebXbboZ6/7tHBV3F1v+SZQFLE1ULdfTShYBO0Q+9kgskZ
T+DZYQ5KO+ZCJTcaQo0xc9Nk3olRtQt13szJbw7kaT3MAakDYcw0BaCU7INDJbwDE0yHkQQNnZh4
B83fYkfh5pY33rAvvhlzHROBTGPVwl2iy2qfXqw5Qnmj1bxtZO7lPGjMKaGJgLi4TfNrCZMdwz0H
ZnnLYa7kcDa1IEzhgn//JN9K2rzYOuYWTqoxSYwZtv6+8Zr+bCbSWJtiC4DgNesLUPNEPsSABVdY
0Hus9+O9ifDMGcgADuUw7W1AIJdWZ/veevZJtgioVV3akgi5gMGbf0xO32IEIUS392Rn9zI0nezU
qT/820c8diGuzvUM0lNs7k/GBDBO/A0/JueGYPkq1VHspdDEJShf6ZZuQUIE3FlHCRF9toujhEjk
cidlFM5ZOEoTr5Y4lEIniDLCAbyaLrrSIO8mQ/ZR5HkvzPKXyWgxKgAEAJPXwWg0p00MX4xaZLwH
J53pzJtSovui+i6Z0bc8TD8bswINufF9M4uOQrrHsuvezfVySBr5Pu+awlra/qYspNoSq+Q2r4fc
FmrhTqUZgiKwRzVxu6641grV60shvsyMxJHV9I4IbWg1fXhPImXXgVXQkWb5RivTyuV89M3LA8NK
REZjo2gqLDoUiQaRmCNpwFr6+c+orLcKoSgMnKwxOGE2ugrOIAQGM+1PplW1RvfpNPpPOubMbT9R
ihPp6g84WTfP1Mo4AxxlgSm8XMCj8icBpYYsDVqirZ8eRwWY3oS9J5MqM7gUN0Wj5S12t0Hfoj4a
LvjsnVYqOGEu7zQxN9iYknRUyZj7kgF39PQcHb+qO/MQYnMDT2GdzFxadRsGMZ4hhR+KjaejLWzm
dczzLDDeGELsPVKptlrTUDrEH2r36by/8wCAccBwrpbIQKeYr5PvQlRZc/FpSnnFaV5EwWabirRW
ijh7JkX7W8lFzqLYdJPaJ3hoU24Mo5FcU8l2eSO7GqnewMu1vg4JE+Pi26CzmjKc0vdv01u1H0PJ
1Rlcmkara//8p+L4AssgQYpalAu0mHrxGArWpAEiWwgsnjfCez6wrBFKGYM4uceaKHdDZKc7ymA3
HomhcxB983lGeR+LLnt9BYXaLNQYYPCC2uvVd237seI+RjjhGJtTykvSKiBLP4qaVBiYDF2wFtSQ
eYAGJ1c8byst8sItGFjIOjFGeRu4WiYHSlalXoIlwS2SAzlQWYm3VLZe2GNAQhEWIekaWrW4miHL
/PfZdt7jjjCokRjF0LcLTUdCfzHN9uJnelfGKE6C6eypIhr2+8bnLpUTgLIZJzSVZmmjgETIuJqc
1pJ2yqf8IP8QXQmi9PLNjGkEX3JTcMCT3uWcDI4TKczdJWZqlIcj6GmjS8N/KWPAuyY595fCAAuJ
gZhpRzXNh8lL0UMtJtC9JhlkSg1eZZu3LOa1HPZdReQMZC1//3zg3QMKk8aGnjKp9Q4R9YvsvHqF
gTtb7Ow/oKKhf/HMi0Vh0CU0xmo0YsDZWytR288x5ChNRHUqGtSZ06hKYdmhHPtCkv25hs7lud8O
V0/WmJOoSQXENQqIocRa1lnGOH2NcymyKiV066BwVHlyBqnqrD6WI1vRjM4OJcULmtzhnI7NjV4t
mwkm67FPy14GjFM3otIFg1XsKMv+k1Q774RsXoYnc2ynTypqmDXO8V3HrkEa+JqobwmMVgaYI1go
ZOzbJIjB19L+N0blbSiOO3T88/ioNo/fyg5z/CCP3bUTfQGMNi1YaXZ4qHa0zzP21D3nG1HXe3UY
VraY49eOhtoEMWD7yH1FO5OXxm3dZk9VUuwc0ttNB15VDwztfApH3kLZkyiirNm3IMB6lRLhdnhu
48xqoTTmWMUUE7LqVU6LcrJP53qXi/iq9RRLx90ApRJ74vgKzxmZC78FDJQ1jQNL+WYqSzvPeAOe
PFQxGFQxoLu0EPKcJP9F/D74/ICMu3sMpnRmqGp5BTeJs++dI9rpBZ2ribLvlMOURky8a33zVl99
LgY7ElOIlrosoS9hyN/HMbuuCsyNQroK0/yduhfS7tDpGuejbcadJ6MsW3/WpmEdQ+3SE5O93BdW
UaWWrDc8XOS4PaunhyFVI4DYxC9enVNzzpsf9M+XAcvYP8sZEfUAAoXkBm3V5kfNru3Ujy+r0TEs
Wm7P7PQDB1M4FxBL6hSTMjYUFVc6DQVxDbnj5McQfgysDoxg3bDj2OPtJwMjpgQKqX5EsPsEI/Fh
vNV9mp15G9cDsjOn/WRgpAOOIKWP972J/i17fIywn4Gju0KFdtoObSy8OtH202FlkUESuWkaETyS
GNVDPTAyjqUL/T3tMFRElC6WhBPUcpCLHQ2cu6YZxoXqIejhh04IrrVSfwvD0YttZPBED7tSKQVE
mMpVAHHm/ZPMHgbT9PeiR19E3G3kXHSs0l456EsmGHQbQVgDAdkUUyoDxHjQBy34qDk5phNWbis4
fPKhbVg5ZfRYnymbuSh0cMj0S2UT6D9LUWOXVWSfPwc8M4yj6IVSIK5VMHwWgtVMq3PQN5nfoix7
i6wKvt7zglR6IFd3aUV60rY0S/iG98H24T7ZYoKhKYPYadW/ibGVs4EsW3eWoFliqXFng55FqG4E
5WPLm6T7zaV9Wg6DVUKfT/NcgYHzVcjDzeT/BjlOthi/U7uylqdRpsMZKHLe9n7uaw8GRmga4FTN
iVo336crn2C8DwrqYSIeCT4nzcUTxCMzELK8QqrfO+/n26HBaVlM3CPoOmzFlK4V5O21bF5q40Nc
lg6RMNRQVFYhfz5v8DfRz8kig1ZjVPRpWslo8UanN61E1nFq6fYAsjJ0WIlW6KjJF45Nnt8zAVCR
BqkOFa9fl9opSHjT9NP6OLOUmu2oEbTtE+jdtBkEHL4JEy8ruh0RPG8gS8EoiLMJnSUcYgoYtGxG
X4LSgd7RfxDzcLZOYyAjEGqjMYbxV/fI/yAwPq2MeT/1RqZBcO2Zw7fVj22t4s0xfSG/OX0hmzpU
0AzQZh6ddQ2+VbcY0wQEeeqN+Z8kzlfmGMBKpTnK2xjjDX0gejWUtAPZEktem/X2mT4tioGqspVL
dZBAll12sRcb0JaXDUuXIZNcPSrzvZlz2k+3VJ/g8yeDDFyFoD0oS1qN/8WEXH2VD4KF9skvNLut
OOCGKWO0pDZ0kOPNb9/TD2BQbEKDvioV+IyQYlIOz0pM5d7Y8a1tBz8nYwyA5XNfkEyQIJwi6TdF
l/wIoryx1QqtTaBMvVOk6W2QebLIwJfaCvNQqFge0yP681z8AbU7Z41sI0IWaWFeNxhF1OIRg6qo
7szBfV3mbjuRXa+JLZ1Ev4y04BZpHEcRaycyy4t4Qtd2Mlh9n++G4dscB7fngXw7nH7eCLZLIYy0
TNHbCnlb6VoOSnvOeOrOdCtfp3BOFhi4E7qlFCYZ2cVkH+5aP/UbV/DlHe9F/pvQ5WSHgTowlaBp
eyiOHvsrYocw9h/G6/SvnVsVgztGpejAHjjQW7O0x2vunEUWgzRQtggaJpCFYYr9vtYsU9e9Kvom
IqtrqSIqxkU8X0/B/7F2nb1140z3FwlQF/VV5eoWl9iOYydfhJRd9U7VX/8e3hQrtJ5LJ/suFosF
DNwRyeHMcMo5yVOSAcBfbm7lpNrH7ewadnEnS+QhIfPeNqfb0J6vYis/tTqKwHW9OJNtpW4Tpvuu
S9/Xi/1FzyY0hdf1UzSPH0lauNUwfdXV4hvouaGdCjhayvDbEiZOPFrfCszTo7ayp3T27J564ZwG
mUr3c2n6dGmdRG9dGuaD0+bLoTSqXRJ3J9UwjmELCs5pstx+ST1SoNe+qkunUJqbqUbbofGZoJvT
EHKHbUfSL6rCWVeta02r6qH0SyK7GkadaqBxCRrgRWrPGdDEboq5zVjhQG7+TWxAW5WuQp5BK3uq
IrSvTv01yHO9y7dZ4KdUzpBqNiJBq2exJ/xTiea3/mOafxyMHoerAfNCRPb2P2L4l53k7GgdptU0
5xD4V7j523HaL2l8lVyrVSqV+dlql2i5Y+1NrNWEEZyLcykCy8iXyg0llrumQFBIAA5SlyDtSYVQ
+aIFcbYxrCMM5dpNeh591kHqKFlOBuIlO6BB/EkT2HqRieQr5Q0h8dI2ENf5DLi5c6Ynw5d3pV8G
qSCmFu0eZx/NuQKiQAj1r+TEt5LRreZ/Luu6SAJnD1NJjU05RIjUqZJDTHRBY7z+sohz5/EFm8uP
XOh2rSVy/OOVw2ZZlxtk5N/Q2cQsziVBnLUgSto1fdymMO7Pajs6fZa4MgE7g6IJ0jACu8QXwq1e
WYC5gtRWGuZf9NY6FmF3TEvyMWpHnyoWGGfJvzYaHDzBXop0nTMVQCpG1Radx4Hadqj76ePsKqUc
LMDVyZfqYejaoz3qR8DuARdhtK6MYnxuk7I5XP4OwU7zNfF+joZomjBeXi+6n0bJDiQVR6APABA/
F3Q/C6wxXxOPSk3rwxEgN3UWXSdwNzMIupyxJrfEbJ6iJrpRMvvz5eWJ7rjOmRRahOFoh+pPlp0/
el1uv2R/2WO+OB73ujVrGqz/0JwfCRGwXxBy2UB7EadIt+gs1m8ivjDeRWMdY21MmnEgDE4qrmpf
wjC/O3em7Zj15JWlugfQOBAM6GL5hWU/gVxBc+O8fqyk6hhHuuyaaV85AL8y/brVHu3UpI6i0Mw1
QCzvFLL+iAH2+3yR/CmeAXIXtR9kq/E7szxZ4E41pOVgqAv1kkoV4t8KHgnn5tfV41mvhrpbFGSB
0b3uDYObAYgKRQrN0/YF2hzD+HHeyV6xS2chJZ8gJtK5mEghA1CEciipbTTHqo2CLmwDjDILrp/o
Zct3q0ZyLlN1gtmW9maACWVvOaCkqwfRnioYx4oBn2yTGxPFHwbF5YlLdwK/oXMxEukKELia8OtK
JfvyPDmyLqofbKG9/qaqnK2TqkQzmgpGhs2BLwc2ztF9RLud+Tjton0NjJMskEAx7s0edU16ijya
AuZQ5L4E95PvXY21XFEnFi99z8X8iS1gK7rgwPicO+D905YAEHIXtbumPBbpO4OAUsB46orbzIic
googdUUSOUMXy3U3Nhnee7iRbhhnjjmjJGrf5VqBqmjuSnmgjjuBdRU8+/gcvDHabYfXFMuPj/7z
usP+YXZE0bzgShpcDNW30jSrFFeSkHfpBKgiq3IlW0QbLdpHLo7C0y9RqAaHkZFZuZKVMT5GYb7s
c3n4OrWyzDrmAQJXxfRUS3Yo8JGiF4TB2R0AzfyoAhi3yg6ND3v58D2mL3aAhBIEP0JpXJxlj2qb
FhbGuu09CaZDE1j+dFQwZ/UmZCORtnCmxu4tiRKQ4bDuFeq1hzx1Ej/2bBe7re4WxJHCOqIgyjI4
y1MPJIl1DM6iFqDsEOTtKFp83d7DJJkr78tof/lCCEIcPjevdk0Y2iYuYVmrN0miPsyNcmxn+zq2
TBfgXkfM0Ase1oIAjk/Wm2HSyHphFkGcfTJ6jHiZg1dQkGvowu4jgavgM/X1uMjDnLLbPh9YsxMg
9VCfcuIddRL79j91Hf0KqkymVKsYQAbxk63M55T9n86VidbHGZgsKeyCLjg9xhyyABuqSP7jheOB
bzOgNpjhhOwf62vSfRAmO61vBypmViUh97wo+DU5Y7KoJDeMDiXF1kOzbecsJ/KePCiAeDO/YBT4
su7/j7rby0lxxsTsYgX5U9QetO44tolTU9mBM0+jrzRpHGnc4VWRGR/0irhm6SixJdhc0U3gzIuS
j9NMYxCydNWNmb8D+5SDTiinzwUNtwI/xA+xq0gQJ32DM5zlyR2zfyTjtCSTJ9hNgeXih9dlIwHf
qnkOVv58jEng9Hjwf3PpB7lMoPlA8f5q5sRLde26Due9WmYnYsW36IZ3q1gX1HVECQUeqbbQojJN
DGClWKjRXptx1joNwABLTXL6KQl9u1yehqoCD1wZB2WeCudaBDrDT9ObkiQlwLvGC6Px2PiW2iAR
pDiM8nv+2uhe7TeHkAARUZifFzhDizM2yyyDqahmWnRnBoUamC6jnRrcJT2A+QaTW6Lw6dxafyEm
fYX+OJllldYYqqFx9xlA9N+UId41Y5f7lq1I/oi+Yzeng+EZuvlM6vkglYrXJ2MPOmZMusOVDbtO
GVsnJ6OKaVGgAWPQ7rkumglI1umeWtZ+LNvnRscbZpaf067bD3UC8CBjfqyT/E4tsswjMc4Wi3fy
jPQnpTO+VJgi63Q9ARJ3+gTSZMM3+np2qrETlLkEF9fizaGmmf0woeY0tc/9EoBXIjafBNdWdKyc
EZwsDSzy4X8AKRM9rizO7FmxQoqc4gGnX+tHE5BDCKnAUdLvoiMN3RxT36NXeS1QI6nhwu24ae6L
u6YEvtPiAq2ppdYcD1USzCjKVvN1kokaxrcHm16KwHzHuJVU4DAG+SbStdKt6Y7XEQDR3epr5wGL
ofDio+2prcCnCIWyN+Uq/Jgb2rUlWCqCvqgxT7/U8nFSJc+W83sjTL/2bf0xLhSU2sEdsWhZC5oA
I4jJuFMiwI2UImRIwTbzyJBho1haWcFepWXlZNr9qNxfVuDzK+qClSBMwVcLNsDx3QL6uwjyOj61
ANlxJPItjtvb2m6lABkuT2li5H2m4RZf80EbRyDmd+N1Nhh+rw+gBR93dWkC/VfOnLIJA1lNXdPO
SmdqcE51ZZV+ZmWPjQ5EctCje0tjLk7WzUdtsT7YlYaiaz9e1xrYlcz+U2zZ5H0hpXvAk8aAvciv
Uqk59UiIWh0KwvkUpo7daZh5zQxv7Mf8n6hP/9UIpU6rzb2XwKJ5U5ze5lbeBFFkHJe4M50h0m6s
wTi1Ga2Cyzu4hTS5znYQzrI36pKDZRLlewrF3APMcnG6DKAZmat9Um3cRgPj7w/xUVTPEJg3wr1c
m6kOaTQgYgCYoCtPdwtw/Nv4cHl1mwqI2WpZVw0TXS3cfSjargwHFeqh1VbizGGVO4VaCLrTlM14
RDNN7KMG/iudsybRGCmYKIcVTc09ukowVV3kPkDYkQ1jQLha7l/ljhTMrIU3d79dXuJ22Pwinc8T
ZVVaaHRCq/6PPC6jSO4b723NHpunthLGbajSJ90yUzgljTR3eTZhXl8ioCk1BM5vOzwHVpFl4vB0
XeE8k97kXU0qPKQ6P7vBhvrKEz2BjPGrvlOd9nEuRO+BzZWtBHKOac6LvupTxOM/m3ZYx4O2Rxsg
8TQMcvStL06Li4RymtPSIe7zmBUXyMNgG0dNqQEwJXQLm27+ZW18+0qNSvZQMpABQ3XZ7DDmb1hO
mlWpgsXvb9+QyhCsjG9NATuXbFkqTP+LyC4AwAR1qG+F/tukbiY0Vutkr5SVN6BLQuOa4E2X0utx
fibWTaHf0ab1KvKpkJ4vX7xN27ISxrkeKgFzUmZN3zTKHTuxXRrr3mUR23d7JYN9w2pB5lIWmcmC
iKqMnaE1nVRffDInB50c9Zz6RXddLCnqcaesETnv7XTbSjg74pXwkbWq2OwIO1/bNREQUIa99I8O
S1bs8t4TvjFEG8oFvEoOdIgSbmFnOGw0LXalELSv/XDCu9VTrme0wpL+w3/cYc7O5IsSGQlB6nvV
Khcpb6yCbZ+noRFVlm3bAjfS71vaJma0mCaa21fSUHN7m63etqEv0viRI0ubwESng/Ua8QMQB1Pp
ZNrDtWKOtx2tTyqNr+hiAk+l8NtQGdAisexmLXzXdyJV2jzZ1YdwXiOd5klX2bBmS9/n/U7JRTWb
bRe8ksDf/EpLTZthSM3BYJ0JA1Q3jM5vYxsFxmPrR48DgHVzv8ncNwDrshW8ikNX8jljECq0HFKM
RJxbadaVhUQ8bcjWckkWZxTmbpK6lM3fs8LQcnhppHnTdJ5oZZwVyGvFJGmFl//PAaj5DM7wlubq
zfTGahM5A9AUZEB2OGNDJo1TNLJnjblLp4+9iAx50zmtBHGXvqpM8LBqNugru+lRt/BqAITwTUYB
vigwLyJJXFShgvo8TBmOlPnY+TUFIp2C2NpSHlmjEFq8dkv08AZ13L5w4Ctj3KcmpsJ/tzMl7bJK
sXAd2HQG6xVqxmvJBddEfqYqro/y3poF/nD79F5kckvFZ6SDLCHWVjD6bU2TN5qFNxuFk9MPl3dV
tDrOitZF1xWqVJaBXH1Zmoew/quuV+PXUvjCSFRNVVOhog6gleGgnNr9DE5g+SSs92zfrRc5nF2U
MD6ZJgWsxv/XwM5qTZyFTAGmpqXL2Wp8z9AC4eGGIfsPwRtslGhlnD2UE6CZ6Qr4WcFovrP2TSCV
HgNhrrw6EINobd+yl33kLGK7yFqrUIRiKPWw7jgJKGLox6vcwcmaw+Q2B7y9xFlRkVj291WAhFdL
2CSdDoBEQF8CRdhBl4sn6aVzWd23A7HV0XF2scqmxuoH1D0Nh8Gbd275ICF4j2/SPR5iHy9LE1wu
kzMdcVn3vcWQupf2LpzeJd3D5d8XroazEwTI0mo6Aw/1Z9dp7JlgYXibIoqOiDMVwMVJjEWGZuhZ
7CSF5thF5GSWoMayuWembNp4q1o67O3vilAWdZP0FAdUzOhYt4N6sn3BrrEL88rpr0RwOiDFclQM
0gyurlOPFIPpdgB/Um9ZbRjt3OJa+6Y1X8nj1CCZx6JTkd5kSHHtc3ajuuPNfI1Y3MY97j0LdID3
shP7yl+1ua4Ec+phGb0VKSOb1rGl9xEtZLdIEq+i+Ve1qa4QWO87MjymLfagiAJUQbu/um6rL+B0
ZsFEu0IYz25/pFekeCp38S66mhiXgPGBBtbh8tFuqqipK4CZVsHXzE+0I2erUEIhTjdvOvufevKN
fBGsiZ3Wa+15kcEZSBqFsZSCMhTB/j+AZ3HV6HMMWu7mkRZ/11VuWoYJmmZ0uPIl/iWrUcNtz/Qg
yy5Cnzda+a5Gj/FPRZ4ozX7GvHu9shdpnFujadssjQUbHE8SENHiEVB/86co1pBLyYKy0n25Ug4z
CKknq/Gkxr6plulToem6Y5QyiCMHkjpzbl+Dpc2vav0UTsTt7dTvU+mdqveTF4/VtTEswC+uotGx
IxGb1fb5v6yAc5VKYdfI4cEeVtKVZRVOhNYr0Iq5l7Vs++m5OhZOBTLUuHCfV0AGb4/j2RW9dCac
OUSlrFJkNnBHa3INGjVX6augtq7UHOAe3S1Nni+vbdv8vuwgZxunIeymQsfSKhMgz2hZsxXR7m2b
3xcRnDkEh1ZVjBbYOKzYYVQI5B9lD0w3T7NggFO/dEWKve0mV+fF2cEiLgtNyuCH2Vyw7hfAZgg9
9Ta/mQA9IW6H2AzYVuI4o0crJLDbCXv452P3267l117yvQJ2aPZpxcglBsAJgjzDL5Tn3E6DpdME
Zm+7Yv+yKr5ToK3sycQECOjIsjwIs+FL0iOwUTRntKbDEBrHmqjvLWl4qKNJEBOILhzfLUDmWJH1
ECojB2ZQFzvTXfY/gLl04QCd4ArwnQESxdxXwpxIRtDGQq6N7vHyHTsn3C9car4DQCMSxjUSvGTZ
ciQn/CB/6n3VlYt3jG52ugNphhN3ifOG4UDB5eNbAYYJQMF0AHfG347rbVepV3rDWZQyncey0Sgq
OpLa+H2ofCJSdWNXzYlauhfpUWAMLSDK6/GdLau3JDUOiqU2sN2VK7fNExlLkNTWqHrqBpUcqakk
x0gV0DaH+V2W67UjRZkp0naREnBGCtTurWnOMBmG4sghGKWs07SfNbQ7eBG4ud3iW/7JRiuESC7z
sZdUgzNVtVk3Bg1/2I4/nexihuiSMM5QKSAaTcHKbe+WonbitNI/ECVpHWMoRzde7CCylNBZihhI
UkP2cPkSCDaYr+lXE7rhNKtGeX1oURxuss+FKuLeEcngcgLTXJl2r+EQ83h8lLLuRLUhuLyMLcpt
XX5Rb74ur3TVoIJTsgzyypnRYnGIr+yr6TkO9E+YWgYPcPlg33Q75ZhgMON9ETSeEYyefTcYTnPF
ut6TnYgGWGRf+Eo+CFP7dGYdRqyxSatvdXABSm5m7hmRQhYBOqd35E/a4xtEC+wLXwLvBpUSqUcF
lZsn/0EfJm5u2p6jWB0AFyGpUpLVVQPkLFAeBIUf33af6116mwKF7IxlVSBNUh+nDxWWnbvmXz5x
frlgwtm3ioIkdmQu+GdSNwPtc3Fgs5jiZhtBgMtjyS0SzdVRRTgYN7e0/NABa1ATOVuRDM4EGXMh
K1oRFUj9j77ResmC1z4qVrFnAUqlk25bJwOhnjBKE4RNfEEn0xYjBJHEzwzed8x+to1i6BGB4eOr
OV0f6XmxwAsOu/ZQ7hjZbHNQhZRmAvvDA8hhkKhEMbMhuyh/MKvPlajvQ/T7zJmskmbtmIPgG//B
5EfoSNbo10rqXbZv26/dX9rNv6gHtQ5LpUDdC7PiljvryT96196nRf8N7+CruFQETe0C5bPZkldL
KkmvZ4QlO7siz111Mvd1vARxhcn+ywvbruhZuq4ZNup2Mo+fVqVV16O7HGFe+sCgnlFp8iW/Gh4Y
8ul8EKc4N2P1lUDuXsV6qFSGhIGvxY4/JNnsmo1xHKXySGgtcK7CxXGevQlHZTRV9hD2B49mj9au
Cdr9uOuyxwhJLvFAyea5/VqcIvMIy4Nq6DVoFoMsnL0yAsl3RveTJpzk2vQvKzmcSy9G07JGDdb+
O2A2qjFu9qjAo/6gyBZpyaZRWsnjrhglGvrchr+DUBOtjf19pftdCS/X0bPvLBnSOWZk2Ji180bG
4E3rsVoad9UozUhq61G4k49IhDtyD1aWzNWTc3Ghdcg+PiqlqO9btJ9Mj1Zr1AHKQBsGj50W71P7
i1Tc5saV0jzX+WPYjI5FyVFqbrT8s+C2i+RyXjrMwA1SM6adn1767SmbTeey2lfu6dDGGKvOZpRe
i6h6jMOudGoNXU9ZdANAPrdOh0AxtcatlyYRaeumtbYsYim2gh46fshkrEJCleIci7CZUv0xf552
GNbZMRRY0PuNOx2oyyjfhP7l/d22bS+Cue0ltqEOU4wHOsY/fMv4HFeVQ83RN6vZvSxpO5mzWiO3
vUWjSJEanU8SHVf6FUI+UE+z+HLWr97wYmY3/NUjiRAF7aYaUQx+6EMr5BwYsyDE/Vlj+aNi36YN
sA3ZUCxiEE3m7keYFJktMRyR5dYaTwQ9CblHDiA8mFzinNm1hTjkIpHc2UXzVCYJg0Z7TeJXHsUh
7HYyZ7VE7gCTyOpNU0MH3Z9fxS2vhNq8jDEGgv/yZ5eTQe5VjTVcDI/UxNzol8bYX9bHLSuqqUA3
NmXDxr+c0Y6KeVaRFsMYt0l9dMEvpS7Q+K1FrCVwdno2qIFu2U7aaVl8K9vZcVRAiYs5iv+2EE7z
+qmWxhhZvl3Zx54mt27aioy/aK84TSuVclStGg6OzRAm+7/yOCKZnLaVOmYyxtiCNS50t+9uq1RY
pdmyuusD4gK7BCSCqbJABeLIZy9uRUWfCHsv2W66HKIKjZqsZzn3qSqcJhLJ5gI91V60uY5sCZxb
iyt34LU2h+Ff2mO4no61QzXQN17Wky339rJak4/0QDeq0SZtKry3o72yp4gqFV/dCxs6tuzuWg7z
6KtIYYgyWzZHNBGzLPqfZsI2jdJaGvualbSoLBsTnXw/jdKfwHhuBudrWZzJyMF+YNOZjSYnT8MC
8CEpczL1gRYpa+B3jBwcfRk4IO4npKsSiiKmOgoOcZMGZv0NnFEJ+0bSpAbXQr0bvA68ceQ0xE4R
YP6V9ZbgrmSJP0S7zJOfRFXazVLCWjhnasDSZo9hTaC0R9Y/8xNNSOxrtsKStSDO4CRKvpBepWkw
FJ07mdQxaO+GcudQ/enyrdic/ViL4uwMaUMgjJZQoAGgbtc62N98cgTSReaHXuKWYwEgD6nBPKFo
uk+oTpz50fVGDzMd/juJXdbPUPgq8ae99chiohRE90JCCHY+fEi0XitndCqNAmuUTWYvQ5wDTS0p
vH4qSofOLRXkA0QX86xLq4vZTzlelDbc0p9Dd2x2vq7Wdf6WlSzDWBKtDdUiKJum/6cBA2Jga0kG
wtYu0Oehc0216Pd9Mwxeqp7nnNvKRUOR6iyLfVqMyTOG6jRIow+sEeLANu/kLlMctFMp/8lbm+co
efWpeZzPkjZ3aaBE9zHQB/G/3mWNFhzyWe1WEmYZ3H5ZA4VWsl2vLk6lAyc6+3hZiPB4OTtkAMK+
MWokKuIrM2A8VMs9y53Wxzc00rEcxAW1PV/h1YrQZDFrS8+uqPpv3D/kxqeWqm5qH8vsCMRsZ1I7
x5reC1Yo8JdnS7ySSsmSaWWulRhenP1xcWLVGcHU4i9720UpKdNcK1CRkUHr6jF6zm6F8f3W03et
1ZxlQqtVU7dsqGk2PQakwGoBZ3AqxuAsegiKtIYzRktXzErWQVgJumxSjf7QPvbmnWBP2a9cOknO
AGFuahkVAu0/T26jiy/1ssdicirXvg+vphkeLN637ggSEstpROApTCcvSOdHgIY8lWuJ0US1Gd5k
tu42lmiBguCHH/nR8srqgXz8PRwZbxjUMeswfVs2XORBziXclYqCb34ihWGUgR6AUMhtAswRf+x3
9Y3qoGYSRF8ExyfQSJ4xF7Yq0tIcF/HPbbrorDj7MtXUTOQMICl43txWSXaisqBecjkCf9WwGC71
0uolojlz0jFofRjVhzK9pvOXKhS1nm0W9lZXmWctRcJ/jo0Rt+s7ZhjL7+QHzKH52ZF4+exmB1CN
1G9ozxWqCGdE6NyFmKBCyPZbXU+7/lHX+88xBo/gSvVwSdsKjkGadgNauVJMLRXPAkUUXTPOjpjE
GNQSaHfYT8Z89jPqb523jH8IglEetDVbLKsh9pgGRT0/Zmo3+tVCe6fLrc8hydRAsDbBJeNhWyV7
mqaw6dgQpn78nfPwv4agZ8TClQHRqV6UBgFzyuhaTrLPy2u6byKPpRvP3eKo5GQCXFXRC4bHcJWm
uFUZbg98AAMk6py+xvPJUzBuvrf86tB8K6hrYLYuE4/XCfRG461KhxnCcaHSuX54huvLAqRXqT97
ZK/u9XIvOMytHN3q4mvci6kZF9NeEusnmOWaTOBNOTrRArmHU2TWQ6uEURRMu/O8YuaTA1h/TDDM
VWAYEO+oIErSOPsi11ozoCk0CYbn6rN61HZsqDYK0g/SXbfLArAgesm7yhv3A0BJfMHuiq4KF7RI
kWKNICNkQSgrvPyEB/xbMOX1QfIWp5+LLAmRPaHpp1b5PE0CTRHEXzyqa9PWjUqYh4ilXaq+i20k
/WMRdK7AkvF4rvaitmY1NGgF7OK93OiaMxtodUmk2wK0RoLDYSd/IdricVwleZwnK2XhK5rlFk95
r35iNQ3N++HzmJGBzxN7oM1Kw+qseFRXOVKLqNNM5vP+3zJQhoohfdC42Hyv95h2ZVotCIq+p8V/
+iLlWpwW2VaSF1Hs9q/MdayDdFi3EBQlzb+anHmj8qRbQsSzbZv1IoVLczWKPUBREFXOd9RT0L53
plyhDvBqF58NWgjd0PYD70UiZ5YLEndFR5Apz8obKbd20Wi7mvUkk86VQ+UaTTq+kc4Oqd9f1tFz
OP5aR18Ec+ZZHzRZrqY4OrfMKFdz4wBit94zVKfBlwCWPe40l+yKne3NkZM2Tm6A5/jyR7DFXfoG
zmQDuNJMSINviGcbmCgkdOpwFB7qKymapoBHgdiyZsmaweN+hmYkq4M5x1gpZq21Y+lZgOM9sHWG
8g0Fll3utrvLK3ulrmeZloY3OObAbP4xBNAqQkEkFQKd78aobacDYLUxiVoLXhk1Tgp3KTDEEiGt
LWMKLLVHt5GqwTG6iniDpD2UeiekBX11PSBPkW2dVRZx2XikE2lCKiK2hyRA75rTHhhbe+Tb7kg+
E7T/5obTCvN2r6N4MGAQi5iKpmNCRudjpi6p+kleDGAaIxchsSJF5ZpXaL13W9ll/FiWqOTzyrUy
iZjR120dVSois7+vTI0UGrKtNjO7GcpuOijQlfnWDpbrcW//qes7izJ0YugqCn58sW+04ob22hIF
obnrytIjkhfNmXdZFzf0H+v5JYRvuLcmw17yGP5bV+5mSfYjY/pzbTdg/VGtJIYKnedsSam3GUAU
1Cgg5o1MrpH+t4rPlxfxOuuGrVrL4GxFP/Rhr4VhhAe/tiv2EZBKUWBWXP1KOqDb97K0jYv1mzAu
tEP2q1no2FWBoYcPcaa+K6unKu7uiRBmY8NQQBKuEwH3Mv7hlK1oKrNU0zwOYnodVu8V2w9F9Hn/
Y+teZHBmgsAwzElfNYF+h3km5ErIO4bDYu7otahOsrlxUDY0cuiarMpcrEi6uus7K42DKt+38ejo
2akZTqkqqvxubtuLHD7FLkdLkmTFjJh06T41oGfRisLHnRbZglfumWndSg53PGESZ3bb1w0qh8Oh
BK8n6jGBuUvvhPAnG7b1N0ncIYVDWtaKDknK1+FgPes+lM+37zpPcYuvQOhxL2v4pl1dr4wLdQo4
J9JZ2XevqIKvGgLVA/XBqYhuG1CW1oI7tWWG1gLZ31dmFQrYlS1boL4c7e5foglxjtib57dwgjss
zgyZcU6SBtMIwDIjQfcvPTDGKuVOPrR76XHeqeiqzt3Kjx91ARD26zFETjJnnNqw1YyUSbb3ajB4
s5/tjS/tLRgjoiMSQe2p3muB+QyO4ptiN5/6velHt+i/R8lAvxcc7KvHB/ctnO2StLgd6/G8C2hm
wm2vvwDhAhw49ckIGFh2lbkNBvHRDS10nRsnYKq2bGuyhgmDV50lMUHOjTQE8zHO6LddDZ73xDeV
3Vc2Phu5tVsQZzS/sW5OAOr7l1e+YXt+E84pWLVUoznaMrDrbPo09+lV0uq36IZ01dEQHPjW7flN
FqdqPchWCyXCQhlzcjVdM5YA+YHNKsQqeuhD4FYKLqxodZyKyXk1znWiwIvLKgYihqNKEqenBWBN
Z8FGvkpsAFsUs90It1SCZtHz/Mjqpkp60UiodzNX+0f4Fxsmby2Hzy5aaTFgDkJjoV0YlP05miRX
LCO1FHvWry/Sz+09/LUwPr/Yw2GEdJEjwDySJ0SWpjtUEXUihgYZDYIDYyrAWaPfVscZdGmk6bBM
ShSobeyQMSjMCLSTD5d1/vzJl6SwPV6dFSA2W4yhSVHQGOHNIre3KVo5HcMY7ru2+whkwNGRIw2k
l2Pqj+jJW2IQM8ZShnKeUR2jqQsKI5/Ry9HtNZN4UlbcD1H+DmUi32yGoMvNr5qRXWlGfIr17KkL
0/uyp7e1ApuitpMLOMDTnEh/7itMcOraRFUMy3gVF2NgHRO9rQU7UsUHqTjGmbG7vHGvc7FQ8pUI
PiqGZGXqs6WB8pFA8+Btba+UHek+3LGiFZpIZKf4QtDRLKrFbSnGWjIXU6DcqHa9GsHzjgBTHkjr
FJl1UvT42+Ulqhue4LclchpY5pK+MNrpQAZqs7GrMEMce6YHukDqmA8M14CxC0yfxwOb+4k8zVGD
5OaDel9fC8MbtiheTzV0NAI6AbyyBp8srUezHwcVespYVdijajrNt82BnMa9cri87tdJsPPRvshi
Xmp1J1IkEWQgdTC7ogAk3GFhQOfRwgMvjR/t6j8Hk2cC0VBp6Aq6YNFS+bvAWpMS02hhV4A+U3+j
h+9UOFZx6r3FH2QgRwr3kzmzV/u5Esm5A72R+17uEgTabXUnD/oVaJQwN1fvVUKdIdNOQwr0ln70
wyG8ass6c3CliaOZ2f2QCi/T5umuvoaLOTJrSsvRxulaWQ6GjGaWPQX74cSadGOpc+YMSla4dmLs
jHK+R7/wNdWqp8vHLtoR7tQLsshxZuGBiJSMY4XPsugxsOUWNRtd8oah2mgi5O+t3heaAsrNs88H
O0AwHVGxD/6cuYJp00oOd21zAHK3RQc53/F+YiDZHeIdtpUeZ4+RL+RuOgl6ljZt0kom50ZMtR4Q
C8AmVRJgV9QmANLtoSxmwdXcOiNgDmKbdMB/Al7894ui5N00UDLUQQ/OpLa7gQV0LmvB63ozdk9X
dVtjuL8qUji/izCtiWZTJNfny5+WbowRyz6YThNmK4t5x0I0MLl40RtSVVu3YC2au5NGGhMzys6i
J286dC5LHDEbVwYi0OGtSAbbSGQkcC37FbKxhh6zmpZWHRQWcWoDbeKf6+S5rR8v7+aGGMvQdMtQ
iWkbmDj7fTPRJ65mkZrizaaWnoE8cDV81JsSIY0kiJYEkvgHvaqa/aAZUROAPtqLCMZqjGc1BmpY
9v7ykjZU0EKqCmlZMJzbr2y1JS3TpPU6VLC9acJraby7/PtbC1n/Pvv7yvkotW2rgBOsgyjDO3oC
xPw71f4mhfHuspytJ8hvC+HuUhHFyEvkdvU9ge9hqEx3EsAKjrAR+lOOp+hlgdZ5LoDzOZBoqYqp
6mxWhzOA1qIRRLyQOFfxezBC6GD5bT4WkWzuM0V630iZ5ddafoz6pnBo9rEmGHPJQIYddW7RqKVT
ARoVg7nVdD/3xjP6JYDstND5MLX5V1oA3xYgNQSA7HPj2VINIDdF+8wSwG5Z6n5n2UFT1LFjtOqx
qJImdxN9ia7B6IXe0VJXDpFcxHs7C7PTkCSVB3w2f5bbkySBwriahr0hFTdKU19lMYbbs/T9aGKC
q8vv4qQuH2Jbn1pPlUDgmYV27WTSrLdOr4fAobSrfkcxvVCqdRbMhjxcNeOs3vcZ2MuKBUwxXdpp
gRw2Bpgg1Bgc7wQ/pWsHakiqo8USqJZt+9+GNn4cTqprdWDrLmHn/bZQ7P8j7cu6K8WVLn8RazEP
r4xnso/HtJ0vLKfTKTGDQID49b3x7b51TNKH/qpXvVVWZRyJUIQUsWPvCCQTN8kYh5k0vKGKsCuU
4VdTKkeZpYdCGUG4JYnfAnB9z0nB60Czkz2BxmEYRGAM3b7OlZNktbfMVH9UFnjocoUzl3RSVNnV
L26KG6snPzSi3deaALqtGQ+qXJ7txnjF48ErDZMEORmfVUV/bmvjOYUiArL3fabkkt/Q7BGCG74p
hp3Z1GWoSraCdI7OejJLTEv5S0e6oE+d1Eut4jXL5B+lbP5MQHOLd4YJ5YpSnEtBP7RGiNDp+ydd
An03CNO8pFYOOkmYW44EDVGpgWqj+qia5CBr2e04Qg9HBRLaJTl7NlkrQ4PLedE1tlOEjDocY2cJ
J/xgdo5v5r3iJ/b4yxTjTpMh4VPm9nM/lJmbkP6kmNNhqqVwaPjtmChQwe6tB4gAfHIbQOdSL73W
Ea+dqdo3dQsXy8ocV2NBT4kKfRMF1XlWmWAvSk38TGU/8mI4cim1o7REAcC0T31V3OhglyrbOnEN
rjFX7tirLRkvBURSwfUP3rZ++F31GvWmRH2lKTnxUYvdbjICSdMxAyFpN0o8nWgX73Rb5+6Y04Nk
TU8pRJ58rQcJtDK98s48JCN/jPs2qmoayFR5FtbEIXjCBy9h7N5JkVMnpz6wpLnNCgteSwbVJYYc
u00fM5/xKtSpeqN25In2YI0vUvluMEs0wcYepYV8iIM0BuFQ3wi3SGrstAWF1arwWT62OL7lfVtb
oC/lA5QVNLw2JUnbDaT068Kw/H5ob4ki3qlS/+iM7sypgydHVRxy0QRm2dPdqMj8ZBXDn4JI1o6V
xl2q6m/pmBWQzjVSLx/1vZzrezPpDw5lETeg1lWl9yM32iNJ68kbp+LYpik7quaYuo1m925V2Cgb
KE+0EyGrbV9NyT0j7KbNyX7oKnDJpq6RDd6kJ7faCEAGT56mdv5O1TB6rNNOqqj+FFJ81ErNH+oc
vpdzD0NMOIbTqTGzU6uz+2TUftbqsBtodnDidte0GIBoPhzsDpUh2G7n90ShqdvJY5DZ2kmjlR+n
6RP0naBQU7p613tafa8bp5xB891+i53e5RikoI95h1BBfrAhdqsqOSa89Eqn9PjwohLMJ9tvgK8H
U49Ldfw65O8azritp27c3kwTg8qA6nbqWSqerVRxLY6vlkL6uk0wz6PhpIFaQm48q69dgTargCx2
leY7VU5uR7MISGPA8TH1Y98wjfwxCD9ykgRone6M6UGlo0sV4eomf1WJU4B3hdyVCX2UhQM14A7N
4XSih1FPHmthQGKhIxB+N85NbUNKwhiilpcBYRW+D+JoEQdEwilRjd5Ti/JOAR+8NCUhIdqjsIxD
V4HJSyp8tTo5pXGgZu3b/dku7zL6uwAhSjY9YcT/Rk6ke1pwr2B1wM2dCsXVBNhkqwVROEJmn0Kn
Mx/2moZeb5sGtFO8ST0P6uiRfJfQErlypLd8mu4YB2aoebAIdnAmLEtcLbmHZEmgx3wXF9a92Rtu
lj2ZkFWIIU6J1OM2eRrYGjRAJ8DHekQMhnRkFuZOSJk/oqFHJPkwaXI7P3pe2wFQkEIOdTQqulY2
PUWuAkVXDlXNY9fM2b05yj9GC4EvVx8ds8I4hGz6E5TuPdNkOyNNbutEe2NO/dJVBUb/8WFdTbBj
LLrXWLV/zx04v6XJc4yJnAGVwUy+t6Z3ZK+TWXRvo2q8VvawS+XRtZjmi1Q+VZ1100/NibI/nSG7
Dp08RHy3pqhQQyI3E8RL8BeByjzKrOFU6um9k7Bz1t0QOT03A0oWzbEujQfuiJCM9L5gYN3DpaBz
fhQpihp2EiZK4Zf0voMyBrW6U5685lSLssEM+v6BKPoOCLx937Jg/uuy/IxUdqC8OFr4Wnb6s0Pb
t6LMlTCUUqSQljRB6NGke1C+BWqVHhrDcbvuQ4cmy9j+kdMHg1geH4nnDCDj7CzfkomXZsxTWmAa
mOpj1PeYJOldbJm3hfNuZsXzpFQvRKlUeHipuw6XJK+HphgxIftafKSpjtwiBerYHSxLD6RR3Q8K
Cie9ituMcrRzMySqFICMEodu8FupO2iS6dLO9CDS7TYc7ijRYNJaV+lflWyKGFRhstJXoTElG6iJ
M+HREeSIkhboabGnThNm7Y8WYAGmZe445L6ogAjXASJQx71ea9403JgFbhpW7Fr1AxSV8bWh2AiV
1pFyVyty184e1dFBQ1G9s0bN5+i/5Th/mqV50nTU+s5r+I+4fYV2icsnlP0S6hJV8WnyezDSg1ZU
Z5H+lDPudoMWaAYLFEwiDXG2H/XKT9PHJk7uW2SDfhhxX1N9ZxJuyW0/5iPYlxzoYT1qECRMROwV
NVxc7YIpS86MQh0NelyEQxwZ4TWPUYvKa88oX0HA6DEtCZKkRrS/cVC30VQcXwZB8Q9DJkHZ5X5u
cFBqNa7dgNYdStCqVdyWI/eMovTGwfZlNXM76aNrmW9PaHrYjd+PkksFrmNCPnH+kFVZWJVZkOgh
LpSexM66UQVxkbh2rN9w3NsQfP2+RCKhkPtmCFF3Vqu6vfkACjTfqE0fkgH7mGiuye50XObGKfeh
BR4oRhGSOAlF1bq6ZnuJNXoQUDhqGc5c+W5XwgWtqpd0Q5jEiOv5J+KF2xAJzfLpYaLavpf0kCCW
6PWzMzRBPzTulJdejUPraPjPyjJIB+qPBHKgOX6w3nlaCZ15c/KFLIej8RsU9JjOsAKa5LtJqREJ
LY/2P81y2sfOGxiZgzyPmAxGS+QovbaPalP8KKX21rSkB3AcuJNu7SyMReHWAl9uQ2NIPWdM7/Iq
AXcjO1SV4Xf4aGgwnZsOCH+t8wU2gYPhTK86D+9Eb4RhKbHdCQVvYUsBwTNANB82LjbFJIUTb3ZT
X3lt1wKDlx5a5CJWs58KppamcjirBGkVmqBNTn2oJIY8Zy41f7UDOlj8B5Tlo85M/Tz+bJ1nhPMT
glIYc+WmrtSNp+JajRivIBQSMNaOhvaSb8UsVNbwFs15XLAs7ir7zpcw+xKW53hv+qUSJcznpw6M
jOZGg2ntleoYmoN3lmVhuHBRxcAIsID4vEyjTHJALG3rtwmPN4oxf8//aZqFmo+BEruKkZqvF+bF
U7VMLFIncZ6hoCXthFfcUgyl9OhVxjtcIQP7uA1QXFmXjfqPirl2WEYF6PvrWDWLya4htRPZJeh/
msbT1Ni//k5dexijLiKDohfVH9C6LIoWkh0nrVZOFSpA+kEOUKlTUT1r/TFo78yX9HN8u25wdU3/
2FuWLnhi9rIhgEWw2vRhyo0dqZBHr9v4G64HANvFor4wHhffqiW6lecjmpvdq/C0EJDSKMYL4Gtm
uwZ0vJ/cd/OjP1R7Fb0LKd0UtF6pa+AHWMB02I6KVLfwyIHrbee0FCCBifxsG2L4Yxx7kkCPG0pe
m3y1c5FzUWv4Zm5RRkkbSx6YmVWRdjYPs2DRUQrAKBFoz+N7EW7BVr6275q5RTFFpUaChzz8EjIN
vasH4xFtwT229X4bejH/XddsLQrVTmENIlEh5VYbo6s2tyY01waV+mm+r9FVu+446875z2dbHIZS
Q4NVldIqMvtnga8nxdVGIWrDMZYCZKOUDqgvYDmaGCFtkUSM6hHH1YUb1cbR3ljMUqh+UExZHQRM
WQbuO2npNurD9e3acgRj9suLc1bbcaUY8lBFfWi9Tk/g10KzrA9qXHWidqOithaAbehgmZppaYaF
eP/dmFx0OqctYGZqVGImypnCMhx3H9B5elCnEFdSMAtvdR//JjedIwk6qwZ0QcARswRtW/1EnE6G
RG3e8zthkBtrwHVRqmJUKRpUlRR2C3bXMpOeCZs7wlx/4VbZ/Xb8/NTUXmWQP4ogD0IafWjeNN6g
j5Nrq92u6HN5oy2hzGdhcVawPZaNWr6tm/YSccoLNLDFZMzVfFSuflfCFxidmSVNaBpSX5GDmWQm
4fsa7OJbRfYVdwPIVbdkHfB2YEIXIS+XrcbpqhjGIRzIpme+VcNdOTrfDCyCnFw7ecsKVPHT5Bk6
ld4IzjMN2rrQor7u1vMv/WsbDeQoBU5mm0uewoSpBS7vWh2pBNAuTfdYWXmMSxtm1lIvMKDovny1
kswlWFd2uqy0BLBHc+e1lb3Gwze6BUogMHugf7bBuquf6MLg/OcXxzUmDbqOPAHIaXwxYxX31k1t
qfkQLvfOmltJhr4mIjkB2QolYrhgH5Jda761WJMGdPwUtO0bA3p8C6Wy9rEuDS5CkCQZU9+AdCYS
ie0zK4yLZxVqx9c9Ys31LGgjG+hXr9D0a6ZMJ4n2TcSVnVCs0Kw4ODsq19Tr39ctrS7nwtJiOXnG
MyYydHYSe7p1WOYB5XuUMtu/bmYlq1qXC1rE0oywoq7tnEW2lL33Y/ZoNq+TWjwamfM4Jf/OKy5W
tXC8mk80GbSsiSYHcnWSO+1TX0s9cD5qntgziIwVW4d465MtwhGfnMx2cqeOGObULb1zK2q7RLl1
pHHrHM/f5C+fv1jdMjB1HLwyTsFwjrvTrMX3hRw5zVP/2eMWlmHLQRZ3Lz5Au0FDxTpyoJ1OWWDL
n2N+d9075s+xXNAMsndsHe1hTIN8jxM5Y0qGgngVEeUmtgAGgRjWv7BgKgpGTGberuXLJsvTFPU3
IAIlynZyLbyhLR6um1gLr99S9+IoIa/3jcIAzHOMwYstYLsSwc1I0TCEWIDHeO9QqmOGxrKiNBtT
j9njR8nJG57cj3bcdVtusvLlbEg5mABIG0D9L4GCNXo8A8/wewrbg0ZMkATZECiAJN6gHKR480vE
AQ932GxI7q7bBcocLyKk5uW8QS4EGVoV7/K0iu/zBpJLLMufCwcNies7vuI2tqLYyJg60C3acj5D
kloyja0CqFYx3EE4YDezvF83sRK3Lk0scWhU0oXgrUojS8MjVb/LHemVZw+6UUStMzxeN/b1Fl2c
A1tRoVOsaw6y2RKAkWsNy+pBA9V3NJ54ZO91t3Slw/aLan5XXDO0eOTYg1IbrQEao1acrUrcZ/0g
uakcOUIcxrbfNZZ51rWtycvV73WxvMVrpzUpKcqkTKOxrx5Lqd6BuG8jca4eQgV3Z0QRYCIUebky
1g4MNUu8c4Bkw2XNr1sv80Yvu5uxOY5PtuL+qodcGFwsChS88sT1WQXWvuVm69dpEqVK7XMheXJH
N9a3cuOGh/x3ectqxqDTWk5rLI/qf9q84TuFiQOxjV8m+Smre9SjycYJWD3NFxYXsAJVmbJqolgf
tfdaonmkJH4JUqLrrr9mBWhSGU9DFDDg+t8zALSdkV5KC0PvUK7IQW5XgjaMbe3eGvZwBq3+18zs
oRcX0jKrCidnZRZJuymcKYzrXeP/R/4o8beGONYOmao5imoZMviUlq+jeMrGgo8ii2RMn3OgHHko
RdsSVV/EFcvDfGFn+cTnNqQdez7lUYNrveIbR8t5it+aIehe4sFVfhU/myxwHnLZld8SvMfmWdnh
xWqewWZTtd6wq+v39FNJg+ufdH2z/1n/sh5Aa9WGeD3Wr0f6HzUgh8zrD2jCQE0OZZuHDWsr8C77
chfU75/W1BPRWYljhAJzpJOf+xI8CFLBVZiEzct1Y198Mte2fOGuwnRKRbMTtLH+VD9qFfZaDyWW
W5DUZh65r38pRxAfu/pHtW+f8qC8MSD8/tTsrv+MNTTdXCmwLUgFKzqgP9/X3JQ9l8vSyf43FrGF
iM0Q4VUXfhVFbvtAC+Znnfb7ut2/FRJQpLi0u9hrx5wcVpRVFhXQ9sAE5r0WzoxJklcH5hlhPSg8
0LjF+9nh84N0p71d/wGrJ+ti3YvtB5yGDwmwHCCT6E8z236ylyJ1t1l3XJkv+7bORbiwgKWXpFHD
OuNWdvU+OasWGlbccvZVUxyNBmxtFvKN39MJuIBxi6j1b/64xUbPYfMiXlW8EtbgYKOrPzMlSe6n
fh3OH7nyZoEryH78GDBrC1hD+D9XT/iyjVKBpumOohuLi7/FGOmgVZtHNqOKV6UQumjzinqExdSt
5W6vJkgKFAPxeVUCIMMiCJhtePjajQFD2hho1qB/hm/xff2FcAruADIK0WHqaQ312n7zNbX6kW30
WjDJANzw8vFBW7BnxuYI6Fg53MaTcUDb8vdE0W5jGjvjhR71qM64ll68jA3buqWrq0u8ML/wMcUk
aPTkMN+F+V7c6xEY+B6d83+edehyv7Fj82z6yc08FOocxlsOXYmtR95qYRWUAg5SlWYo9jL/kqys
Jrs0ssgBiiKqw6/gOR6a0wRRxa3K6tqSL40tllwo1EysrDTDRpJ9zYYyoLZ5dNdtYLp/bjFhMn0R
Gi0ddGC5auZ4I49+tgO/jeyqexbUGIW3f5HHKtjkl12pANga6rYKmpHonf1F3MxGLhdWUnwNUcyH
lauheVcHTtBi0KCLZJ/dSGnQbwRDZXWpF3YX2ymILRUZwAmAmsYRGDtvQKCQnmeqCBDwexyaeKO3
9QlX79l40cpfQ/8IEYvoUChGp5ESwm3WI9tTb+65fmCeAqI49f+LhPvqGi/MLa71dQUYK5ccBKOb
3jcwDptCBEl5mGWQ6C490E+12Lj3rpb/L1c4J6GL2IueeTP1eZJHVPssgXXmsn1u2HBX1UbUK+1b
BwyIZk1hllmubRDXGRKXxLKn9EOQ5snGbWqOdMsbx8WvWdLwKGOWpJ3Q4xD4G5L7Mmr9ACVsrXlO
3NesLE6NNDZFJsvxfKEwMcjf3oMGEfeYyUvetsVs1hr4YMD/rw8tiXiI2oK4qIhzXBAxleOTnyVi
XArx5Fl8IwvJo/WGUc3TNGwsc+3JNtfZkdrwuIcI+/cvyyASJvWQ7AUVMvqjud24FTddKcVk3qj4
WZ2H168rq4EB/CbAtRugrVjGIg4kZWOjhRkJXfaLQt6TwTw04Fwn0rCBTFjf0wtb8xe+8NqGFplp
FHSmYWan4dBzr9uzRxo2fv5e5i5wgrNEGA3+51Q5uC4g5lk6Zq3ACLLs6+upwEiJjCiU77svBaRk
P9OOgMd7Y4mrocCxQJAPCgMA3heRp5aLtqQmOK0LugcW22UF8a9/r7XRPKzlHxOLaNNW40hb4M8j
jODvYp3dEE3BBVeniasPhRQqMrbSNLCzmnpqJeepHBpw2RbaE5faKLWSkDudN0wMZKUFAGJANKfK
71EaLReExkHmoCsfdx91B+gShrVPFUQERG2+X1/G2i35chWLAAZIn1OmqoVVGAwqbYMJtDVAu6k6
UMygmVGmYlykzG4JK9m/OWH/bOBSi8/IUETKOwkcFtm4o205YAoG+OKENt7YiwIcSsPz9cX+Xxz/
v9/MXoSuiSkEEPavLDgE7S1m60rU30cXIg0YKzK84lw+67Ffjt4WH+6GQy4F+3KTxxkHPjpqyT2X
e6+E/vbG4laj/8V+LiIWpgelXB+xuCRXD1SaqGdkE2igdeNWMbJHDnxZM/SSq44qXr1a9UqcMpCE
9aII4A7nCSIfXbJh42et/SpdRm3DBmIIbDzzn1/EmnEySm4IJGUp611Jfm+Mh77fbyx9bXcvjSya
HW1HrQS8k0jD++x9Os0EQ8B/nsTHf5JEfvNvBlTRI/hnWcsA09SdoXNYFIdkVz5CdcoToeL9R6RO
2Wh9rEKHLq0tYo3uNFadxtjEzgdf9UE/6B5GgZ9Ur4R6EqCrp/EPHngH1Rchh4bYlvOuXuQu7S+i
hC4MiWrcNkPzZm7dKzg0QFWMyMHGj/ZxW9drtSx0YXBZrkqMOJNL4KW+WNxmsTz00wH/L04KTikG
No0NL91a4bIOlelx3ak90i/zR5B/gJXV/mL07P4gPQGJ6m9lqNVYhME8E5Lx6ILYS2RiqtVZPNgG
lCb29kFxU59HSAs+O+bHISx6WBU7+UErN1a6FvAvzS5cicl55wiOe81Me6HszL2BjiC6hLuNI7l2
S7y0s3CZUvSmEo8kj4wGdAUKwPex7Lwz4I+LsXtupuqem/orKEYLt5DTJlRbE1jrGFwO13/IvJ7l
bfWf3+EshUOSYlRivZWyiKji2BLx0sSjZzTFXULNHR+AYNVtLbhuc9WbLo0u8kxc9zppW2zyzD+m
oCADzg9MlEDBV4pYlH9uBYi1IHtpb3GhS/qkAboci4S42mEspp1p1oGOiaz/z3UtUgwxEyCKJTVe
EVHHZfxfyXPixmgA4qAbgC2CpHLhRlBbNsuxQZzNINKI/GHVQa7bzyCPOnJqhJKUHyUb/QzB8s/J
pj9YM24E39Wn88VPWLZToPoVywmENiI5yk+9b/7REHSTyPqpHJyD4dHDFqfiakXPBIZCAWYFM5rL
IgFEItOZVAWXhWCs3Py3/JlD5mKX442leVWYv+OFEDp3VTg/o7eEhdZ86dL4nGsvEjYmraZkAvNJ
xFgcTTKGHuqP2hLRhiutva8uzSzuBVbRo25HqxQNiSEgu9Jv0PwYX4DcdAGA9Rn21Q7oYesJsnZT
sOR5U0F/6IAi5/vq7HJQUkwA4Zk1osltvGv1Vj12y8IiwNoZgd5mimuYMjaeA7CWtCVnuPZUvFzD
4kwkNE5LxcHzzQEziBcr1mPTjUeIeD+lY/J5/TutecM/tlCQ+75fWZ+3FmUcL7b+deqnHTr1GM3Z
FAZay0qXZhYBc6TJ2E8lNs1Ao8B4NO7m1779mfvdrsctw3nudl0wggkDUjabqer6fuLB+H2NattL
dp/BFbs++SOLCk98rSvdnsnlTTwP8Km9/IBCz3lgfeLV5jyaKhu2mxH7mCkVaL9T9jYQ+Z0SeZMM
Ya3yfLkzi5CbNUmF/IWdmZmcatDXJVDuqO7oQdtf/9Kr5d1LS4uDzy2Zqo4o56gD0szfM+VKttdD
mboS2LA2jM0/e5mWL40tjr/c1WkeVz3uW7J81AoziPlMXKf4rVW9iLz9ZUu29KRJmPckmAbjA56J
AzU8Q9XFRlt59bJpKSDJUqAYaf5V3B8xhmqWVjFvMXmAms4uu8Gcyx41kKi++VcB6MLYYpeZgRng
QswK9Cn1qFbh9vOxsberh+nCxGJvs5jpVZPBRBtgElL1TM/4NR7jvRVwX/hxiKeKD2BP2P4qm80h
g9Xwh5EXFYSvKGMtKVZI6zBQfMqQnG+JghH2aWcL/ryxwrWoBNyzZilzae6v4pywlQpzZw58wu+h
egei5cprnkf06UFA4JdBowZit+WzaysDiS3AYRameexlr0sI2iUosGJluogqghZBq2zIC6w2euwZ
sIx/QG+x7GUJITDpyuCKg1fuxXv+pEciKH3txf5s0M0DE9mZ+3iRuOmhvEX+v9VP9c+tzvXq9RXl
OeClZhYbc5kkZdCS0LhAZUZEA8baD82BBORGw+T4nj5oAbvZQnas3rEuLS6SZllWfOJGM0vryB7Z
wWNBvQKmTo7GZXuun4vNqK9+lVyWIejS5iKN2rGWKCJXwAeQg5sMw4UK6A9kdLKEQA3UgvYUinZy
2+7GnD2NU+UllXhJiBaNUvPeqOTTyoCSiDHhCERsnCE/9dA2SucJuvOQJ6FjYnovkyKT9ruR9b8c
Prnq0Llt6dyorXyjVeVZTukzpFc9lbb43xw/UweXTiSYgOMFrXioViww8saVVPUpM4aP3nglRXfO
Ch4OVXcSqYjkIolyCRIQurTTks/O5h5rNHfCGGeq/U4AKuDsFeNNXt+wXVs/cdG6WQPtPXZux9jT
ut+ieB67/tbBVLluOJGYRgwHnosYEFW0LMbU8lR0Thi91YEJzOxpx8SNcLQnTGl5PJX/9HJxIP1R
o+LgNGd9GiIj12fmqgMIOTyu5V7fIdoIJ9LIEDiZgwFNEpgW5s2lMhSQNOvyydVLwDGaxp+NMEvH
MK95yPrmwUkIZhR/601zTPrCG8UPnE7XLBxPJx8d1Q5N+1Qwy+cAs4jGvOkV29NG4UFTC83gk1No
j6TQMk8hk88V/EuVHTPtpZQxlGiZ6T7r0aoWVApyCa1zMYRNbPgNkV3N6V8SG8jEEYqEXMmfB6P6
kyWV1yc1mBy6CJLLEYl7nzQZ0tZzz0f0f2Svxmb1lJwzBjgA1QMVU69pp7nNIHliHjKeekyq9l6G
YVRzLPd2ne6qtrhrpMLLWe7KBgL00IU2tUPaYljdKc9dApoFy8LCRr9tGwTXD7nkB3U6Tvw+Htk5
rj8w+eW2nO4bPgZVlfmsLiAuZmLskfiOniDR/JhAJoANiSz9rbboOes7DMp/ZvDdnPwYy+5mqivQ
AaSoCwKJz00eymn1OOYfalucDVU995bkOZ0JVoLadchnOpT73jSDZDwrJmYEOuM1AUmFFvM7RkHu
UjS7FDQjk1m6inqH6fJAqdUQWd2jbXaWRXNI42mmzT4Uw7g3xXRMbPpk9gz1SS0yumRn1NzlTD3R
4bVzqj0x37lBdt1o+Y7Sg5gVA9NOH2GKEKKDY+4SOXNLK/aM6U9Mb6s6O6YgF3C0wmvi9AwymoOh
vyh5d6gx+Z+DCinrLV8bUWzmBSg3Tmkqu7U6uUmZhxzsZ4rZuLVp+QxVed780jWQCja528cvQsBt
tcEVCcZnAey4nuHWqha2ozgQdkKrHbjV71dSAKB7UoOiJbSwZfHkT9kTJgfBifaYWQlkDX5dN7d6
Bbq0t7iVmEVhj7qKrN2FyTvZZYf5fcvRYcPw/3ZfeL7N/xV5L1a3uKCQYZpkMCwVmMcon6xdvO9c
EWJgCuBLupFR1zPLha1FaRhoxDZPaqhOzKWYmXueEKTReeQIYeUm8/lOPFzfzK1vt3hiTiq4UEow
foVWO0a0lH7lnN6WXeIqFfWpyYOO0i2m0rXX9OX3W+TPmI1aOybUCrOhi/os3yeqAZiGcuy4fQRy
ZsM913f1vzcEa/ksFGZsMAmw8pD84cEsg0QgTgkCXUCscbkEvS0NtuAna7daoNQB1ICYgI7z//1I
tIXcoD2FS0kfznRweF9HDVAum6/BVee8sLM4CgqDcmGRCwsycTa0IaeduNMOszZXEm61bFaX9I9v
LrHpDJd0kpsKzgE/slyADcYe3nqreZqmnd7loWZWB9H3JLjuoFunfQlY77hRKvqE8ycOMYhTySEB
TgzBFaThZBPhugpAvPBNa/G2Z4NeYUqeArz0xRs63+5m+KF1+1Hs0x04EjFWlpy3imirt/V/9tZS
v7tLxVPBRIwTwZLsVdf4/WBsDXNsmVh4JCoG4G0aMN6lZv070upTkzr+9U+1Vpq43LuFM/aV1Mlp
C6dnih46eK5NIGpCIsf88ZZTrPr9xYYtgrLcFANeAwOG1bLHGh2Xma9ymO7GoAm3SQTmv+xKBrAW
UTmv07qnIzw/U/HMrsZTWUyYKvs30MDL7VuEYk1D47FDFTIktnlTdzxMePPj+hdaD4UX+7YIvYqa
QJtcRm+MgtfDV3xbqd0qStAOhMhA9ruGPM02kmIjcliLt4vgZU/UGvtnKXgVZsdBANkvPKLcydl9
F99l6oZ7bHywZbOeYi40BWYBcPih9ik07kbraG3KWc8n5opbLPvzZpsNWiwZJhT9gFLTAJieAcOJ
4wKi7ZMh3J6l3jhgy758NcmFZua4HjCHA54lN0/M0N08/0yB2LruKX99MxWTa0BE/x+prYUzmkrT
YzRjFrME+KWNOrT59HAbpvnXVWBhZuGPo6LURZwyyFHhZppJd3J/zsEengwRE1u9gr8i4MLWwg0N
AKxboZZx2FmKb6ENY41bndkNE8tcRXSiqskIDcI6fytIgRT5dv2z/OXZ39ewTE8oOxcKENQSYsRr
YedgMgyoeL1u4+8cuDCyyEZQ9omHOIGyrg5ooopn3F3qxz4mGCcMVuO6NHN3x59jD32LrYLj3wFq
YXuRptTJKbKcQ8rO2ckQypx1fR+Ia54KJPz5VrNJT/BXyXphcJG0EipVg5xCe3rwqh8jVobKepg8
1CEJ4Ienah/vk1Nz0sMMIhKbCNsth5m/90X/qh2IIWkqlosY8jlTDUztU+mnoRH0UML2jeQGcLP/
aXRcrHiRzmQu561el06YKp90uJXIuWdbbci/YuPCxiJ8SKKVCuAg41AG04RiBJpPw1ntxQI9EyRB
JH/rO/59TVxYXESSuhJpVijYSX4Y4bQSWBqC2GfYxAFEzJsMLn+F4oW5RTARHcDlFZTWwhjFL6VC
XeyU28TTsw3p5C9d2G9Z5ruhZS5TyQCxNWWKQzUvd4wD7UGfuA2ag0xDraIVJ81MjxJtIY9ggHV6
gEJHjJ63Bg7aQekfFF2gJsDdyWj9IucoOv0v1q6sOW6b2f4iVnEn8MptFq22bMnxC8ux/XED952/
/h6MnGgEMQPFuUlVXpxyD0Cgu9F9+pzMq2oU1rt8F+njXZ+AMdVUblsF7GqtPf+5avpx1JLVzYp8
X1v9ldWm+6xsZFOGEk8mRs9cK+rOcbQotLuPCTjS5nDWJHv3tjQs7J3gyBhLqnjMcSZQaPMVDC+f
5BXj61+KzPJnnySciZUQKykWlqQwqKpHsIIHkT7s1PY4pl9VGXz6bQdMWJzguFAPz5NCy58FFZGT
gsmF4+OXa3aUvWaltgQ3ZSXoAmAmL4JXNo/51V/qr++RgJadC8E7pQv42EBcTEOj7T3S7vXiwxz9
uBzhZDYE77SaxuLYEzStF+04WQ8NCO+0/M/LNiQOggj+yIztCSMogLf301W63BByUzkf7VbSDpRZ
EdwQNEonbRkLGo7RMS2+r9GXrruZK1nqJDFDhcY6SNS0qAeJMwaimkOutzX4bU0WmAU4aLNOl5TB
+I++4PKo8AafMH48WHZU7Fa01ZMeU/dIq639gKrUgHnEWPu+gP/28ueSBGIquIrSVvN+4VrqFQhy
Y6V3E0CjL5uQhSgRKTPNWWxgiIeGYFQtD4ZvoCoLrMIVp7lw7Cd541rijqjgIsZGzXCd4CJyzmqd
527RxB5THpfumlUfJauThHwq+IiO2sVkRW0UdgBC+O1B+5QHCYYtUAvg3H55KM0VZRYFVwGleIfE
MfJUdVcfbNDJIuBTuMC086H2gDFR2TWQZcZirzGKUjs1dZwSXm7TPfNz/Z0LLdNQ2xOfLV5+UH2o
ucvzYtkFFLyJBR76kTAHT2iQneYTucN4dpAhG8CEocRxyZw9FXzKnORmpxvwwP/e2V+2Bbyj4Fh0
e+qdFTTFgKvZO7MLbQz8EiT7TRGa8pnAiwcG1gTHMscgQh0KrGwFL7bLMNw5YNRVW9tQZTNEwEzm
zn2279pxB8KCB/Rw0AvLg1GZ95LLwt3JP7o4/BL+52d5f+6MlkLXX3tsXWOIwF1vuQ4UF1SXXpQ3
1bLzVAHW+L6cWcvQmNNnB1mhDgDCkV7xOsU6YpSc7PNQ9ry47OZgTfA6RpnrNEPAOJ2f9ZAel3tQ
KXu8Ki1f28WLAWOC14FuNSsnnuLVy9NqsjAf6gAyG9YqY4aTnR3B2RSGVYL+m1GgODCNoR3Atxym
O3TFgaQP1D1J72QFd+lGCmmK2a2jMvFs8nfE1S8GQGyk4GEGc2CTNlAnTAbN00BUMRedbA9lp17w
LEsTk9lZEQB77CKHisw0VIJ196tg9u8nAV6fexEMm+llnFajlu10GwohGBWi+35sQ61oPcdWrkDx
/ahHDLLrqtX4NcCCqQlKqIygvaoV1tfLd16ywSdXeHYJY8ge6AVDRS137s22cSGA5F22IPOmpwN1
ZqKO86gseBLDD4x1/Veazn2KDF90MbWg6unpdWZq1mlCUobCnVHerCUIofPFtSMG9GHh4xku0cW9
mLDDmuBSgFDHbK7ZKOFc6JCVHj/mWRasayJ5MMrMCM6kapqmTVQ0llPDdLNo8HQFKBNbkt7KrAie
ZFmcqCrMPgot+i0eP1XKjVpK4ovEK57ymLOvExldarIVmZGT5ldVGSPdq6+WeL2msb27fOhkqxH8
hkH7yIEwK1aTfp6c+ya7Xpjks8hWI7gNAL/WQuFuoyuONC4DkGW4VvNFmSS7dvHdgRF7IRmxFarF
FFTvoQkgZwXGwCZqw3X52oOtvlUszzavUCsM/tP+iYwniRLXcawiNqcMQ+7xzRSFYFxzLxuRhZIT
SevZgaBs6OmawzMMR+4Z1r12+xyT3+MbpNaEfEO109ooWzgHdfRVT/dU6NUqGCNH25agh/pf85sT
UPFsdfVkx63Kq6i/kbFKYpgIejTHpEDjB4fxeScbr/Ke85vpTp7dSGLGSQf6bGGJbiYrUeD3MPfq
VRWFDlQpuVzSjyVkGUWy5oy0p80rD7zeDs3Od5fbJVf5xPx0tiDdyDAqPOJpH9PKHWji1yCvjP5n
WLKJeO52LiTYIlWg0uRWaegojOhQTJqd6C5eWrRKRoimxDcoqu6UeZTUYmQ7KeoLYxilA6HBKfH9
9zt5ubjJ5+NfJ/WLRrN0UXHJ+tifvPF6vAOCOaBe3AV62B6TQAZSkKUXp1L12ceL6qGC1BqcyOkZ
ATgcLjUkftWQ7dW99FJLLpoIoSkaU2/apebPCLKbD83OCeajhpmid7UPJE8kQ8gwRhsqULqOaw2B
qr+eSNDfeefaeCS5cDoNIdEonNHsYgctmMnj6rTp0Qn4ZKN+JavcSq6BIeQaXaE5RYZhu9BkT6qi
QFKrC430Sbf26LrurXbyJYFG8kwSWVTWJm3qwoE3sW8W8Ds5UElCVca44UDwdyGtJB7FEPKPoZx7
SCjholtq5atsx0oKXbLPiSPzKNLrLaQhC0jL0jpGp7CHQp9rhekRY9tQX/tAXC2oAW2WBG3JykSC
lH5eKqYpaRRGJaSEoPLDRXHCdYx+9Nr6p+S7SW6byOjR1WNZZxnSEHaAjo4erPvcw0Qzg7wjtH73
nSlJG2XuS6RKmZO26aH9BSHxZW/v0r2uo+Oa87IEn/tAEa0Fb9TlRco2VEhLIlCfQ1qMl0Mhv2Rk
n1riAC5dAh+sSq7B2xn41y9PU3AnKWDMywTkGmgZez9D6rjj3IyGg4HBJRy9EZ3tkLM42CH3nBO8
tcx/SvJykcqg1xXD6igcmt5+7zQVd+IrbWWDkaeU+IIjMwX/UrcgZtETfEXbgn4UZgPMFWpQyWHU
jj14GiZ1hzcBxB5dau8AKXAxO9W0fyrOU0+g40cyD8p0uZO7TSf51rJgZQppzcAsOi8gt+XBqj48
Z6Bw6O/LQE9Z35t9gCS3YVDIiLwZQqnU2lFrC3e1LVYo2wx25C1ZmbplBekwqwM4OyqTOigzs3Pr
vHqgdXRtZZZP6fRhKpNPRcU+DQ107TTljtTWjZMhdV56qD9Vw5T72Wi0LsuSe2sgeB7QYNVkvMDb
7s2w8OPBPG9qYtlOtZvIrArkE13QHtA+ZxBvz+cvna95ZVBihkCmMbP9ic4sClEQ+nOsy2rEijYs
DxGYIcA4WV4ZR90K0PSRHYjNyHRmTTiqrWLUUc6QvUQ4eVdQ6jk9StbdCbBFTvfwsrvZjL1nBoUT
qC7xsOgrkveI3hPjw5RiCKQkd20TKsPTZMm2k7uUt0fw5fsJgXCKq9VuNY49UsGfbt7FVicJSNsW
Xg65aKEtTaJkIIFglLlF0rvpHF7esn84hC8mhBhbEGtW6hUp9O+UPDdd5N+X9g0uvEvLaE3UTgnL
EbqSeAX5S5HamO2xA8myNvO9M0tCrj5gYnO0KZ72BYtcCgLb+W7W79PGCB31NoFMGmTGwoqs3mW7
lz8YRHlePxFas8tJEUNu0jIyN+/uEy32L1t4K5jCA93ZyoSYqg2qzYyqV/ActnerPz8YRjBDuCKH
AiAEU3q3Xu6wpWHteHkofZFsZi1n1vkGnL1IyjYvrFHJI8DsjbDXYJKld9Av9nlJfpgepSijzWfC
mUHBZY2TyuDc7efz+e8qrKfq9NsL/dddwPzx68UxZqQxtSqQbx/aQ3Xk5LMYodzLYaXbudjZqgRP
tfazOoFSKQq1O46TWSGVfEraOU4mWd7RztyG+Z1ZFFyJOaVrX+ot1AsAKNFBqgCWuoDnf23QNh6n
U04+S06q7NMJroVBo2hdM35WqMtnMvId2Bb99N7CwZQFG8nFExsPkJ1cBici6PTHUUAaiAtaPy8v
R2ZB8CimPVaM5V25I3p7Qyf7UK3Kj8sm+Fm+cP5OvvrsciULut3V1Me7HgXD5QbCnJH94bIJ2ck7
/fmZja7MZ13rO9hAoZBzTpP8ETPL0Hi8MrzCj+Ewv1w2yW/NpVUJLsOI5mop7abcxfboOhkLcquH
zOpnI2mCy5Zkn4jv79naUjqSAoN8qIyPQxGOa3afK4N1uGyEn9pLyxGcRBOp2dCNiGEoUPe+RTA1
QNb7JgatcpEdUCK6sfQYCr21LJ2SuF6xxWBXUWFnCR6MPFIb6DXxKiiBGs17Kspv6clfh5lTGDrb
y3yIkjGfWQzWgyVQ3O5r0bhF4eqP3VcQen7G8PLorZ4KGI1XQCQpC5anCCRcT/nT5e2WJCjOiQ3n
7IdAATvT9WH5vQTlHzLkv0OA2JFQF1ttiQprvNj8vMnPQGj5e5H7+AsHSexDUCWhfVrhthvRNxME
ohH0uKeEhjGmqq1x/9+2UexHVFoz96xFxOmCrvDVgPN39Dae/pxyCpK/snal7LudDtjZd3OSrJm7
AYklO2AiF5rLe/DQed2hPdZAI2uyQQCZYxNbEvpQLJpl4MB2x+fBvMLjKqd8kBMwdjnEY/t183JS
BGdDm9rE9CgSkzx7gF63j8MCrj0oJ/Ph0fYoD3Gy8yI4niLuCMjHkfgZq30s1ICOTaBUu6y8b43w
8mnhycClo8l/yvm3c1aDjZmF2qwF1mJG9eumTG47pYrDeY0GMLGsd/mkx5LsWXpmhCQFiV5T2Otv
3nWJIxcbFjlEUEaV9CVAj2agTuwrI+MTVx+u9SVIcuWjns+3tVZJgpTsoIpNC11TZ23uixhZpgH4
VXqE2lwM9jeetBehnXmyqygJwGLfIs0t2y5rYEkjG+lfhClq67bvftBBEhlln09sV6izCXXpZsbT
xHlgBytkHGtif+KXcAHvpCznk9oTnkJJnLRGUVvZjvNOrr6xzz+brnIDhRR4GCpBRMhCg9iw0PNq
KGOenXVg2OSQ7OWehwZ7L3cukkRG7FaURd+VVQvfUpdhjMpsZ6T+5Rv+D6v5q3ihigpbCnjJTZZ1
J4TaX9U69Is5Qk2O0pdaE3wX5HDNAUgf3sMlu0K/KcMsZCg8Fd3NO8Dz25nSy9oE9xVZakv11EZ3
WgdRXa2kXxuSPgzWsLMr+zHPzcJvh2jfm+kfSR4de1B+DFX7p2SHt6/dy68QnNm4FuDJsQEJ4U9l
kwYY4AIxol+C7RHjOdmTGvKJ6rq+lt2L7Vr433UwCH+/dt8syuvRdoCcczoapmb7R1ssjcegIQca
gGNvjDcU3CxrbH6MTPK/aNL2q1ofnLa8ZWVxT5vmutbr711UJ8HUOYGhM7/lddTEArXK5V3aDmp/
b5I4vwelvamZKgV82OPiEbJ4bEFTlUD5mmL+cRh2l83xoPw2sL2YEx5xXaelFpS2lDB1ak81ajDu
ZMGsPF628g8u/sUMP6Bn8dNs875eFlQ+1+bUakmmf91qkdoUnGGZDrOqWajtWi4XL+q83r4hPq50
fuBPBHW/Dn9cXqZsM4WHHWNokdvocYbD8ofpfI7nsDJ/B8L3cpIdIclSCRSgUNHFopoPDf1fEUmW
IDt+gl9aKFB0JhvQNZoaKFMOuyxS3BFDXKXps0g2ri/bMMEvMWJMiaOBkCmFFI1qP8XJtyGRuB2J
13EEr5Ono8nAkwp2N+1od5CTaKCdGD3EsRT7KLMkeJlUzZyqpHUFVm0Cmgh2l36wDwqYoPZ8crmH
b3MOyuQpny6fOsknE8fzmnkuGkBaMDcSf2IquP+WwlWT2lchx6owqQysZJXi1Fyy0KigCjyGoYTA
VtnPKlWqx1+/MQQwwXfp18O1vpdiabmTuOCrxNnzwa4ysLQjfiiAY+R7rn02hM6OBw1FPmix/Zz5
22WJg3SFlbOiL/Fcyw6csKWh1/2+Ac4FnxIFySwA+dgsyagk14EI/mPqJow9dAkuHwa36XCLUQ93
nCXH5R+SxJeFCS6ENVaxGia81Bi2h1ORHGpyutcHi98e9b0pQ4LyX33pswkuhSf39syxk5bjAKAb
Yj7Uv3wDZNkUEfyIHtPZTJoGfzf0o+upQFNdXQJqKz5iNiqgodm0rkHAj4fnfv7lsnXZVxMcTJmX
RZs3MZ5NVbfrmOkjgntkXCWLlG2j4F1sUyk0spjFTtVGV00Hr1SN/eWV8F964UuJM3ZdlZcMLHol
p8WGJuWRUsXtGzRQ+hwe5WnBfO5lgxLXJY7ZDYk9QthWL3ZKpQcOJD3YaAXp+EARDlIZ+v0tTfSp
gvf3wRcH7Gy6ajbKkJi5xKTP6muf+sa3IGXNc4MOx8QzXR2+GhSKrfMOQqa34keCfSEhyVla2c0w
lrvSno9G1/9EovqhmLTPkcLm22pIIAZXsEeVDJ/1dfxTs6ZrS0sPnVaAiM96Gqny34K9OJyXDi2a
czoGu8GN4jpdfB2To94clDo0GJGBPCXnVxzOG2sF5VMNuMvo6xQUH+sHJ3YVsMm74/+0gFNzD7ie
MgATvxSXTrTge4g9t7lC8aizypsCsjL2E57kbrnuTuCPahcNPy6f6H9omb0cMsEVoQQ2dMPC6cCX
FN5AL90qJY85ZL2OkOPzBwfgLb34mhUQByYmvMVl+7JdFpxRZcVDp0KdIYwdFbrcJExX9vmyCVli
LU7nMdOelClKorAZjcO4AHYDkbaPKjV+zFYFiTT4Xn/upyDRrH2RZn/2RLmfmB27qWmUEg9y2flC
lw4H4Oxh4RRNZ6wWIAd5up9QjqfznmUyXIMkZEL/+7WVeK3txepgZbH9BWhyehVDjjPWUB0Aham0
qXz5I2pi07wmcVaUpprtnKHbqUnxECfR0+WPeNnzgqT39YqUul/6okbQYu30CFOYyR3d0UYnknxI
wC3536wJsUtLMzqBxAGVouhhsYqgH/+XsiVY2tIbo4+XbUncLAiPXy/NUmO1nkrkw9rdFJieE1cQ
C1Eqf0RJkbflc/WasE9yHpftLMTUgVzikxtEPCWsz2jRUzTCeMGdt0q0Ww1MeO+ph21G6jNTPFU+
O/aapRtFUk8wNebBkl+Z4PzO6c+kQOqdemUs+4Dbd/7MoHBeDJZFzOxftYGWEEQq9n6/SDmxN732
mTF+P85Wh47TSAveaksxb0+mMgQr2c3CorucWf6qJDt7KDOXMEtyKbYxAWeGhdTYsgpdS4B52D13
FDN/dXlP8Y/gfT1F2TqF6IRqzkCrhaNBS/MbGSYUlX42ZuPS6sFRPpSpEVi2LlF6e6ujw7OQszUK
Aaprsl7pJxNlQOapx/66DtOv414r3P74/ICrd8MnuU87FdXfhOIzu0JkMvr2VznGpHmYKoa7xM1+
zua9SapjV6Wc5cWfJ3pLMzvoUvJJqR0/KbsPHZlD0jlXaV98SvX+4ORgmjFVKNGDnlZB+2dmGSjW
2ic6W6BjjJMimGaw6Gp9dChXQ3OBRrun1pgGhlnI6mfS7RRc2ziB6dhUcWQwxQ1U2vcyRIZ+qA7L
eBwYnsQGnsS152Q72ZDzZpB42U/RzVUQKO2aVS93KXDmPUgVVZkyx3bL+8yEEPagHm+oVv/XfMeN
EbLMpQcDdIfOntMdkgcNT34+8WGBmS2MrlL/QQYilnmeU2w+cwajvRQ9MwBkMSGeyZ+rIAIDDXN5
P3NxF3/a0+T+cgTZrHCcLVvwdVSPFMfpBw5jjOFlbuPqatF/0Eo2Eie5/uJIaWRFU0JA4BcqiVm5
XYf211pftdp0PelJSJIs0EDIbefl4b+tT/ByfRlpfVqjzIAHkacu33DpDkp+xfrqd5Kzs40U/FuM
kU88IRGlSv2xia6H9N7Wv19eiyQQihiQbFrAKsDZ+zJ6M6qpq9iml6b7uhm8rE5QtZHUXzfzzbMl
CV6sLIbByHXk1w79Wq33hnksRxkiiV+rC55SBHhUTdm0RNHAB2djEOgZJDzaGAT6/Z7hy4pEgIcT
KRnpSmQtdP88MlZ5nAfCAEhAPk0ouVoixCNLc5oVCZ7Amn3A6N2UgeqfK1Il/uVjse2WKaDwGhiQ
bcD8XqcQutEZVG1P06b1YU52i3Zg9JgDkGDccExhTo9df0jtoN39Vp3SVE2dUNPQNFOcz2y0waB6
ESNNuRke831z4wTxgXxHbg1uPxn6autAmlCSpw5ksm1LbNrHyoJva6CPDYjcUt0YaKvJIHKnOTfx
QGI5hqnpJpcWFjZTUSrHMWqKwraWX8cmOPFNtHoVjDI0UcByNOjNJRx0AGea9FigdmTkUEMFc3cy
98dmTJADd19Y+qPu9NtuqvycWn6q10E9fe/B4diZ+r5xVr8YMMLk9NdF6ptFd00TE1q0zXWTf2tb
yTXezNVN07J0KKJA31QcNsqyMU2LGMjWZ5JlzZ2vlrvmQK7KXSEbytyCXpsU6FnV0U3HsIXtY4a5
RERJq51dPpZjdmuppWcmxwqpSdRYbjaMV3qturFeeZdvwVaKYIH9hNo2hf6KeDYoYOxmqdfpDjAZ
mPmp539cNrC5jRb0ZGyIsNi6KTbN52IZWGllWNqchmpn/0TCsI9tyy0mMHSvx9q2wlg1PuS09UoZ
hGvr6FsG0SmU6FUH/7y+40yPbNUyxnQHJNe1gva2G3XRx7jqwt9ZpaWrhm1AwVQ3hRxvBcld3Vka
Cdlkla6iWddJZXRBQxo8nfWPNCIfqs75qev2cTYU9JLZIPmSW6mCZRGqgkzJcPAxXy911Gk1x9Po
hAprK3dcRh8zjoZHmbKrVIxCJNUc5Lb2xSDFXrJ4/pQULz/k/KA+rYP1whE9KYZuUrZqJNnNX8Ax
DCry/IZDc+ZHntfK2OQ3p7ksh0KWCm6bvJHyG7Q0hgQuw0jxCY2rueHau85yXe2WEXkmp38FWE/z
xsFfTfchu0Huf3nBm5fm7BfwPz/LN9MkXkfDGWk4Wz8HSJk3TEK+sfnKPF+j8DGnJuuormR8zAmP
GADdK/BN/QSLIljKAMSwIb0i1fHbLGFZuCu2CgEo2xKdUIE68zh1mN3iaTSFuhWmm93O10MCuA7z
oCIgSf6kFoUaRaYzKJtDG+XXY/rfwXM3v9rZ8oScfSRKrSUKOkBU+QTh5iqSEa9tOhuu72SrUJqC
EuLrY6FFEekNAzcwqzPfSVhQsOwjVF/+/I3T92JGxMINDh1KZvck1OoaT4IKLu3hsgVrK2WGKyEG
7jP+IzLIraW29slsO+G0kO5Y65h2KAcFijNZ4ZvZijZ/EnnVbF3ltP/UECN1M4g6MTX7qk7Rd22u
DmtBE5eZ6Td1+Fa0mZvMiVsa7EPWAyyT1aY74X9KOujeJFWJhrcxQ7ptrlJ/xQySq0bLoSZpADmg
4zSxu8opa5e3tlzqAFttJUEfN9/1tqN+31u5u45O4nb1AgYUlX6ZluG7pc4fqnR9tLLFjc3o1lFN
fyENccFkcmV1keVp+lr66cRq/iC4mxD/vcGmT0oxf9djRTq4uHk4qKHbDqW6ZothMItbsGBCiT6M
7eWTYnZPUaU0XgdlIne20i+Y+ajcvraOw2R9zJgyhaS0dtOoH1rArxyo6blGl83B5Q+9fQHPfpXw
/KrLEejR1uT98vKQ79c9kEs73t56T7/8NMf/Jk6cWROiMV0mfTIXzQnHzB58q9ZvSVR9SAmJ/dUu
MIdqgnBLwRRYmpZ7RTcf9WwJk8LyiK24mbncKQXzTTbvC7BllS0LV0KCzjRql7XNTZTO1Ouhguiy
svbTIo/8yiKlt8wKzt9KHoa8G5F1EGgZzWkWFJMOqdm89XUKWBkoGjHqK+PN2fI5YJ0lKtiFoCMv
9hPXcc5NohvJbrCib0U9gubYWn5KPqLMiODYitp0Zho5AAouBy72tvqogWguL7/g/Ql0ImgtZaWl
LQ9xvjAhBFK2kB4qgg4IlZKrZE3zoDNqlHlNiPiZYxk2nRPiU0uWuvU2hJqkhd3UDBsyeq89bJxD
oqFFphlaeRL2Qw2S6C6ooDcVObEEaLG5QMwXmxBd1AyA9F6bslTFpgNEKEJ7Glxtil0zAzegBu4e
6GHN3ZGlkiyK/4Xi5bANTYUEo2pChlH4inwOfB0yOAjVqB5BTlS4dRI/Tqh0So4L/4suGRI+3Wob
kJ4ocec5rQeU591uAugNlAYc9FYf3wF62+x4nq9N2MzZyLtFxecMSdMzr3fIowpdjYFYn0dCbNdo
QZjba0xx7SRCtdCO/Mtr5o7l0pIFN1fptVnrDWDruX21KOBRVpOdStdQs0lQ91S2w5tnx0AKQG0I
Oqki/sm0kQaAtq88yb4WexaSQ1a6uX1fRz5XDDVDB8i53M87zxkDMILIMpFNv26f/QIhsaqLQrHm
ERVRq/7QHqJHjMmH0NmlD3pYH+udFNe2VY86tyccXlxXK1mqhYTxan7TOlVzqx5YdgAWggHdpjoy
r6Df/LSUygdaFsd1LGTYl80i8PlPEI51zSrCchMjc/RhvG5uNTDr10/MzQ/5j34X38mKzlvPrXNz
wpGuQCxYWc6K55ZZ3Nio4+tmt1vS5ItTJZ6i9H8otAdLZSwpPEuXKRxlrc0cswHBwy/qml9s8c8V
q3dR1/B9e3t3HGrghYcGgfiyLQFV6AaHIWizZXDplMVe1lvG7zwF4Pr+MmMJLdl51B2IFMzPXqkc
vRpqSeWe1+EsG8K60qHs7e/3Yk+suJT1QipiOiD0d4f/gQ3j1vRMCKV7B9BF+XwCqkd6VkH7tgB0
UDqiLdlVS7igFBk2iXosNya5/dGJ2vLYgXfUNSs27IhaTIc4bS3XiOc0iOO6c/uWFq7VOszXG0WD
ZOJ6N5gkvOwnN+OrqSH6QCWRELFUjmK8YcRd5oR1+rmYFx/fPjCX2R9RiL1sabMsBM34v01xH3r2
hi7SfrbGFaH8/2do8CxXESsjpF+QR+vIj1hiHUqq70He/0dsFhm0RHOfQn708tq2d/HvpI8IVzRK
bJYNxkggYlY0xxSjrn6doSABjfmrNF8/Xra2eZJeUkwR2DhQ6ONSlLnDqLteM4yYdj8vG9h2OWcW
hE9VFhgZmjTsX+3nrnnkhAK9C5aI0yCPvAEgW5CQ5EW0TpZBBTSq6ZB5mZ8G2XD1Zjbwsh4RwzhW
qZ6yFMFRPZrFg5PdRcqHZn3UbEkKKTkHInRxzqmmWxP2LYqt+4HZXypjfkghmUZVcHj/t48kYudY
relO0/GszvE4N04Tc26csHd/9V3fQWjJfdSbyGBBmBxUPA76FYILzQrbaSEPTFCkinbkJ8biD8pP
5io7FgwgVZN5jM281YJ0Ky/J62idvPYYa1zGRV5CFY62xx7iORCi9ZVAtw+rBzpkvHFkM0HbWRRk
yS3NpBYqYsJ7VTeAJc9ih/zqe4Gp+OMzH2l5lM+vbSfJtkYhxWmjjCv2hBacy6iakmqnHiH26WV3
5sHZGYFyL9vJzXNpW6aOBFHHhxOStUjTGDJiPG2MKYcWkOo33b53vEmXvGi2HYej69RCJw2dIeGL
paTXjbLD/j1LdCFXwXSjZ0PZxvDU9wgQbPb07BeLYm2M1qxk0IStduYNV3fodjHaSJVn/2hBN1lA
G8s59KjXrvKAvrmpjuUYeJiinSaWzPrRjKs5OsUzuEjknt/108AjIHOOZ7scN2OkILKXHtLN1PvM
sOCdqZUp/VBgaO3f02lvH1GH4sobBoEAo5D0Fg1JjLlPn8tF6dV6Ra6NIzAdUsGzzQK4TXQ89tEf
pbrIq5lS6FkaZpXtopsx8S1IVyhevbduUBsMk330JKcW2Aw7Zxb5n58lJFTNm56ziexUpbrK1+KD
po2hxElvHpIzG8L+OYoD9C3B/vHxxgaAnK89xs64I5tRxfUhUu7PI4gMJ1m+yf/iN64aFWlNw1aC
CknwZG1eGetUQ8GixYSDUh9Wime2lM1uMyCgzkUMjQBU6QiOBcN0U4I3UQT0fHmYD+ve9lG/9d+n
pba1JLQpbHhnnaD1JDiXjpZONY2AL3eqsptKvKgLoj2MJSRWJF9tK/CcWXoDowIbP4s5Yf0zcfML
mXLrvicQbC5Mg4QqGqEqPpmwi7PV2VU10nRHMIAbdaBTNrIbI0lly9r6Wo5uoGePT0Zt8WG3GLQD
7H0qd02whnrAmY2Ir97Rnb2Xd7j51xAP4JmxN887xSg6o4mc0G4gcqCqZYhvdzvl5A/F0u/6Zv3R
jm0Lrrb0m+TrbbXWzy0LWcpcaAUbG2B950VvAk2N96qz7mub3mVVdJ9GxY9uNj4ObIAGParFEuub
Z+dlk8V3Xjnq5sTQxvx1dhguOoeLcqERTkHzO6Hd0fGvimoz4MXCPQfgb6KMB4MJyKbYvremFYXL
0KA/L69rK4U+tyMEHW0ch84EkhmQjjQsswbgyg7AegYNW8uN+98pepybE+56pqk9NOsiElbBEECA
x/CbHRdqrArMg2OEUV5A27yELxspQp7KqamqKsMgoaV7/gxvbc9ut1M8dJqh+BVoN+/Ip7dP6t8f
T8yn1zpibCiyYocB8kdolz8aY39DBsWvWBukevvZmcgTBg3u2rV7vPw9t4Lf2QaLTDeOpg6NSQ3M
gtS5u0wHE63FyxY2k8FzE4Jbs5MMgFw7RXD44ExX5LgemE8OKDtz7pemCHspymor2p5bFCK6VrfD
jEYmhIiBi3KTTv0+TtXnpKlD0hayI7rtTV8+Hj9QZ+lDp86xhgYm9EoP6X5UvHy33nLqHogXAdI1
yfhJNi+gwfv01LRsQ6xpmMm0WtABKXbGaN0SA1JQWnXj0HmXqcVxAGfr5a+3eT7OzPGtPlvdVDJ1
KZYU1Ro6eksV71Ymm8PafG05AJCZiHkURH7iAZlLZs4J6MZfowzfp6i7WX86tyYcDpDGzdYQ4W1y
Xn/iTlmeWW5/K6TohFCks+K9duwRSEBo3uyAP/AaovpplLorODar+LY0fosQyDFezPGTevat8Gil
fVFVxU6fq9hThnFHKvZF6RzN6yINFNbsfjacj209Rb46dOlhTPrPUVrrshu/eSXOfojwQWO7JpVO
5xKwIC00g/i47pZwDnSo3sk99uYJBchLM4nt4D9CiDCy1ZlWBadnXgzfbBfPnsLLd2DzM75YEMtG
6mqsM6nBJUfbL4v6JVIeKrPx48LyE/3hsqntu4DWIwHACQ1isRZQaik4jiOF/BbD7PbCXowJlzuh
dI7jCd+JrcZxKjTgMpIndQFiA+BVVMaKp8ur48nBm1zwbHH895wf0BhT0CnYVHa5Xh9J+dTGP/T8
vo0n16nYjVMpkoP4Zn14rBL4FNS0DZSPxKPRriQzI+RKoT4vu7l/GNkaRrlvkwNw/N7ltb39cq+N
iackR+qOUVmt2OWPU8Dp9zWEAeLaYeu945n85vF/sobyCrFUgjKLsJWAvYCwF3X8V16Me8zf8GIw
BYgXIo5pqCZK96+/2hqrdBrp4IRaN7mTZvqFhSnoRXcz9aaX8hycRGNeHRLBnODF8hQC4KWOfXzu
UjMfwGXHBSy2CyHEtntWBjrxOhyqQD1OQRwq1/1NHOqrKwM7vEkGhd8iOLI66k0gKxMgGjT20TK0
EJPKX9j8f6Rd147cuBL9IgHK4VWxuyfPeJxeCEdlKkuUvv4ejdd3NGyhae8+GVhjXU2xWLnO6f7e
YnKCOKcEcnDsy8Y4NPg6wdg5RONhCEeslhWnyRWpquhUXMQyK9VIbWMBkCkFJdpok9EdYufWpERQ
BzwzzeupTMuAmhoY2+SrRoUzmLk9ylZYsOrzpCdHg2mB4NmdxXqcDM6GARfVajWbraVGO4qrIOmQ
1C4+ova1cqS7vfnxZWdfXIATnY57gkOcSj3NNTPsmQ18W6Nxq1o4RC0SwuVbslbOel4BSWWd7yFR
fFUG4wH0v18c4LalPnkUFYxE35Nzp2oe17VDAYlTJk+jhg4+Mnfn3ikXgW0WyOGxrKQJsTlpJZhH
Rn6mNRA24/o6HuhN12aCIXuRKM6AyTYoOFWKGQWMSp9YPYLW2Fa+LX11wIK6QNZ5/fKtPlqc+WJ9
ZYy0h8lYL8wsXBomtusEtbHuF3vdfYX03I8rX/AMdt/061PjK3AYHVJblOfKyMzdyvKZXz5WpySc
MzA7uIbh9l+WG7ihG9HAyVl5hzvuqr8bl06KdjaphsZxYsvvpJ59LB09ghv0UCT8bGldNBZJJKHP
cPm8gmfBQ13lc22lQBtFhmeMd0kCRNa0Ci+LOM9buaOtarU52mRSZVZLqE0boxAQH0qMtEdSADic
FeeHAhLtX7BKcTI5m5JJsWLTAaAnk2dHio9BWN8J9DspKsMicgQf8bxpskqz0AsyHKyfyPzuTlOb
2RTPxERVuig9yZ2BVoyBS+3RupHDNXDByIctu4Un0prd69sI5h6JRobY7pvRDonVpJ421Y/DVD5c
vr/dF7GRwflups5SUjQwz41TXTEshmN2ZnGLRgReIpLDvYCi68tcJZAzZ6fGHt0cO0/FXzOMcje1
/oiNLhp5Nzm4LDuc8idWXk/Th9gWrB7sWkkbvTrLNnQbeeRbEXEuY8h7scvIxoLWC/e79E2Sb5ZR
tPm5r3YbSZxPS4D30bc5lLwf3DoOii6IH60wDbCe1nuz46rfAW9oRStrlahMuntZG9Gcd9NpVaod
iPeAnlH5lOhebpQ3mShs3DcdmCHCraFFofAzpIVhtXbMoBNMd97VZALhUP49sYyT3McfMCCYBvif
fhKW3WtxdV+a9s0gJd6kEMEb2P8haNshfLdQLOJj94aB9qfq+xwDiczvHosQZTA/9eRQCzrqzgdR
9LAqyVnwvpHHPeyys7o+TrHXMffX3fjOMA5ddxq7zK0nUV1RJIp739TJstYGalNYDtatHWNBJm+u
rXgBKkRJP+u5cNRx/e2XzsY99KRkeWumRrlC+J2Gm/Ggu+U10KtR1UgCERSD6HTcg9clh411jJmH
Qbcybxqy5wTo/K5BbX9g6l2mtILA5YXb8tLxOHfnZMXY1Q4wxMrEs73pYfStj4CyB+lRe2V5gy8/
jQgovmnRfGdFiQ+qSheFLH8+DF7vm7IonV6v7/znGJgesNAMAwjjW3M0TLOjjHKO1CuKD83D/COP
pk+dP/mqOyCimVxJMLSzaxow7fGPQL7ZB1AiqUoN+CQ5uckUy8V0sKmKap07QkBerqxD7LCzqOC+
PZWjU6XsdKzwDAZ6itMnM5eR2ooSvL1aBDJ2E8UPTLdhOZd7G2Ymt6U2YxKfhSSiITsAJR/0vV8m
f+XKArLOZVd7TrMD37mVxz2NGBhClMhwT9kCGmRquNVMHpdMeV+k81U3WpiBbuPHOdEDAG76zO5u
LSsG6ZhjnHKJ3LZD8Y46xXWXgY5EZ4Hg1+1EG29+HffRTXAFUNJj7GUNyWkSqUEGQDcA/kxXUGuf
XMkHMQHFmlRw+vtGKPecdJbVRd2aZpiAHqe9q7wVQm7x2ts+EgXDwuvmXLc1EXNRZ+yg/ia7GF16
UE5/Vg46V2FdljU0Gg0bxVaNV2G70mfwGadpZOkMSy2aq7HnmIggt8+jEUgxVuomEwU8VBDePpTc
TDWpkBhKhbZ2SDsQame5a5rZlaw1Ast33hHQVllIniwMFeC9cPlhXzTFCJoVjG2O/8dU+HM26HM3
8lYa5yJrtTAV0DquOwLM15FSrCH+eEI+H8W+8+6y7u9+RhMGB+vJKIPyFdCCAo/NtjBS2UuA0HMs
1a9yxVVKMB5KTJBOnKeCuoyFGYSPqBTKZ52plDq2mVXY9QCM0FeZFTfO0B4NOQnweQ9S0rwzSP7V
kMiXy0d8uZ63Lw1ydVSXLHnd1+evz5JGue8V9PkxAGm45glYLCToMCm40lLFQepl7yV8ZPDBzagg
kitxVLnzANefYMoYtMHQ4FkPYm4V0qY2BkVkoEeaa5s6C38VKq0ONAXW8fKRd+wt5OG46ywrtqH5
wlo3ji2WdrMVrdKOVE9/XtrgHwgcDVWvbzN9ZTUTBrfn5nQVrhnYbbOw1887F6wAxKwoAZiuR/bs
av5ySL30aNwunuJlCIbqRliHPY+G3ork/IvB6gHjTTJ4uRkQcSgAC6TmgFnupEt9WxImKHtPVLHw
fWET5B2wtopUyZyjKb7TkBRObuwrz0YaZxDKqhwYaeT1e8aHCdv7EWI8rH/7raseMlU8OCg6Hmdb
NTC3WWOPwsav4/3ldOuev8AusY2WlmOhucs5J4zc6840ySuXDgGpRogth2Pn01sFTEkReiN+2rvq
V9F05L5USwPuhKWgvMH5/IJIOgDb0LNDZhAxTZlddaSa12j1t8tvcdfqIV3+LYjz83JtK1WPHbdQ
MhTHzUzSeYvZ33SGDaRmBeW3JQN6LckCQmrRIfftwEY4921JngHvbASIB+uMY5ebnl5Mw7qfLbsL
yQEFLCvtja7GQ5Qs8l3aWh9VEr83+jpQC3o7lUXiDvkcxBhN78oxqgbRts3L/MiZcd78Qi7Xj3vS
WamFPdgloQWw7Cws6WZm4RnGYkdmDYQGc8EeN6bJj+ChuEUkM7owb6mr5xiXSqpHqyG3daWjZluO
74dJqXyM+RaBMwGuXTa6YzkBDqssRUh45+Eb0Dkwuww/BqIgBCBv449Szk0zQWKOkMqO0hf+Esxk
v+AeCaP1fVmYx4ODRMzzksRvijsIPxwdeCHrIG99zK+Wwy/XodxIQqKpPduNCo9qGZj+w74sF+oQ
oI/EyoL1ITolGNkKLWXwL7+H3WhqK4IzZ2mBvZqmfJmvWJEuGy/xzWsrmu7+YJlq/8u9HoezZK3G
6jQnzu9ZjuXq95cTd1z3DIoGfAy0kQG0AtyctwrhAKQ8ATEQCKvVj6r1rGihVIuAh/YMswanbiCU
AY8DH8kw1mE3tcftrKMp0+2vT1ce/2w4RWg8uBNJBKtkdTVbgFNB3OtRfxzD5gdFmMiC8piCktWX
Pin3/TeAzWXPhXdZT/bspipbji5jycJUeKVPRqT3VJkAi1CciuKjkyE7agF6NL1jVMN/LD3WyuFl
mfu6uRHKxRF6livDhKDqJVH6O37U3ZeGEQ5AApnYWeH1xSTyQliTA0nfCNQmv4kNTVCw3dNI9VUC
P1mLSXmS9cCHiOZy+TYbFlici4NTK4IBt73YayuGMxk2o001JmD9qBrNNVugahTfnOr9xJKAKIHg
gna1YnMmzngoxUTKsp6dkErWTWu19V2RKJ96uzuU1nA1AULDVRR2avPUq6j1yUx6zJhn5Glqa08b
6ruu1B76kgHr2STsNmXqZ9Oikyv4lbtmZ/MrObOjTACBTAesXKmycRqLwXHhyAJpqcKWgt1OGphr
ycXNMOQHSrM7axpF7kn0nThF1pxyrECo/SuJzL9mR9WTv5gAYML8IYCQumuSoNigAAMzO4mijl3Z
mgI0E8y0rRtLby1hp5ApL9caVqtcT/GHvj3Ei+WigoKJ9c6kR1PYBF+/Jx9EqACXwxSBCSgtvopd
osVf0RT7dMjw1rQOUKMvnTFPlQAtutwkgTDJ2TPFW5GcIi7NWJIsgUgHfCLs2ERW8OcbDbspwFYa
p1BJAufSllhM/F3AWUfF/5StVCiNUx50wwd5NAwUAtEnloPCHz8ggvSMUxVKR/VR8Fh27cdrJMXX
i8oG8IRpD1jHdTBDCa27HttZxNffjYESlFgJk/02IoFyvCx3V0s3Yrm4XOmTmhmofYRMze/SBllH
TjTPkFTkVWpceVoyfi3j/rPU9arAtZ2jjKOgtAkedS4s13uKvawJweOMckA7X9XfMNbja/5KI/pC
EzNKt2Imt91YeyuWi7XTLNeWOMYoTKVLPzDjcyiH9rOVLTVIhKf7hnRK0FrKzwREqm6S9Z4Bej5J
W+bbqteu8gZtODrfLT3afwXRjrGqPTIJLGxjfVTt7mGwm9N/uyLOkPSFnfVJgsHwrknBYjG4QPwB
MjNIkcZHmt0v88EchUOyu17zVS94r0ml3kQFE/so8ik9LGrQpqHtV3HAvMlfubaLH7Jxk3mjqF21
fvwzG7aRy7nRMrPKuF4HqY1qDCWSHVHYuZelPGRU/orxx4eE0u+Xv+9+uLORyRkxZjZzYrZw3QWS
GDnIT9bjWoOWQcAkLEnt2uiNLM6ESTFjlBHI0j8XR+uj7hV+GRVX9uAuwTqVKMosjd0AayOQs2Kx
lto61ezVrvTXcH3RUD8Pk1cOvtM85S11e+2gZZ6l39kj9tGA9OWrfn+TmB4gYA4GXMiH6aoI5EOl
eOohDdHrMR8ZQKwzV/uUPQwfsqgPLUANxm6ZoE99kh/Vm+RzFsRPyvfhqkTXAIBVfw+HAduxzQG4
OzNqNrCU2q+1/P/sCrbSuFsz0qqa5xEk4L823JbD6JKDFRH3TwB+9zzBVhh3Yy3ONvUGxuFtUmAi
Q/1qoEO1NFDM1sl9IMA/XNb/veL3Vt5qCjZ5tb1kDUwddh9JkwFzXU9cMmIKnRgusUQTLXtmZSuL
czcEec7cQ1pkdQ1zYXx/AK6qcgdQrLiXT7XrXbaiOO9S1DVVaLlgfS/x4q/0CNjBULrNI+lHOror
6HqNopqosb9rS7ZSOediSkQHLK5hhyBG6q+BbhHkXtf4TlQcxAX1vbe9FcZ5hgRb+c2wTsEb5h3N
PrRU1IcVHYffFx/0WukqaU3nf/V8Vs6WP+757Csi+r0oKFvrSPpbRWzNsVJauSQhG7WTyZ5Ryvby
KcrxKQW6sZeZoGeG9hwCZWwPcLqRWH1hTfE/6wN/l+DuvmYDTWacCIE5X9dNTPwMKUedx2KhYfTu
KH+RhjR07PjQiZDV969rI4zTvrYuk2qZ4V26YA7G78tBvjei7KAe8iehJ9tVPqwM4EyaBdhGziY2
utwrSQ7VQEelcvWgihxPi+qrdXlzfVxJLuxv7EyNwupvZHKmUbfbeE4YSoBrVDLHXseO4K3w2cM6
A644gfachoslyrZ3tWUjlTOQ3ULlASW0N48gBcRQWIABVTR6tTOL9PaMnIkcBkopcLpeZhsfQGx8
SB8W8D6p7hhgeO5gP2rvBK9h9ZV8zLX9qtxrAHlSaiNt/OVLf5FQv27g/qsy7lYar6MGAM6AZgrC
YncKVNTT0hOoACLVR2YsalnvupvNzXEWZa6AfZ3o2IvN3R5MmypATYEVvJJfdOEKnQVAMLFV3k0c
UabGRA6KoCpgot7aMZ0MLLMdWJfffbG1tLuiAY2RuOB6jjmBSEjHXKpqrgiaOm/LMNtF0zQuCKqh
awn+N+aEuCj+shzN68k69oOFeAXYFjz+sa3OnU1kEDdg57f3SaS8q78hcbvH7gkKKqZ5ZF5znEDS
KuzFveCQn4nGdJOFLR6Ah/BIKYqlD0MtIRHTVWA9TwZQ8+i1Wk14k4kxu5XUNwHmdCfP6c0PNjky
VfugAaCsBxyuUTSBCnhz2gOTF+B6ZjKG41iBLc9eTsRE8ykzhuu+Te9LWQ/ohE1tdegSzyD19dyO
B6D1+ardPpOxnlzNyFKXaY0cLXb8PNi24eaGPoaLWmLkWYv0CRsVqoVYuLmKMcxHFGDsTkA8z0cL
W7z6FYmdn7bBfImpaNa0BjDUMkDH1djzH2/qVD72i/FZrsgxX8AnkpayV9jzNZpXXgH4FDftBtkl
knQqJeld1c6YRi7l/tCZ9dGcwXORTUheKXx0/C6xy2OVL63LKvOnmRehkzp3apEfL5uPPT8AQBe0
19EBOsdCdpRsMpSpo5FMY7ch1Ktb0YLa7osCFI8NBgV0uM/AgVM7MQZTI78Ygla4b8lTHvOjHsoH
6bo6XD7QbuS4lcZZ4AV1mBogRFVUZKNrFicdG3cT7t6Ycx/UDm6Xmv5IAqn5OVQoIzqKW7JHi91k
bBa4nv1v+3puzjLLdg7rothxVBat2/SRUYq4iFdre/6wXiVw1thKoL3y7MQRIR/q7H3muGN/VQz3
DoiJhLife8nv9sNy5jhDu02dmzIBnPnGGGs3Y9C6IAQWo/DuBV8bgfz2jAOM7EWTdJCRgateN+ag
TVRc3+R2zhcbiNoCxdlzpFj5hKJiKxXTX1xIlA0LpYD0rLGWwHzFB83SfXtYAeLLULqvBM5tL1re
CuNiIVQLnabQ0NSODeKNFmiOJ+c+ca6XRQjLs/sZN+fiAiCwb+pKU5hVlFffTOeaNh+mgfpqbPqO
QgJ1xLedbJgmGjid9hQPByV5rpZvcZz4zfzDGaZ/8yw2v4d7oEafz40+Y7aOxvTWHMb3k3CZeS9y
AMcbHKoF8BwYnbc+fEiN3ppmkmDn92rAVlclX0txJshRzf07fJWyKtQm9QYUeLMkqYRYKK49CeO7
mD5LSo/Q+xTwdIsvya4VX0mxi05qGVSNB1YMs3TtDw3oeKibNK76OU/DvADi8qFoDyy9sp6a7J38
3sm8LncnI+wsr6BoO7hpHACao808GauS05EMo6sr35XMSwZ3Vp+Swp3Kx5IcOlCALvnPxf4EgPn+
1plcFKVL1HDi+kOpeLT4StIsnO0Ty68GTHClXqd4oph0//OvzEOWiWyQB7JWFGkoMalHwr6P2hyw
y9jCxB+X3+vu19cVAwvxaCMDavPt10dOM5m1Y8TRrDsf+8W2PKZ2pgvey2u7HQRz07u5GXgt/y+N
s7Qdi7N+aWCLkErXR2cF51tTaRnsEWLDty8N86BgWwEIN0bu3p6tUIyhZimiQnJDj3qwHOa7NQIF
hYxwWWT3Mxo2pkLB67AOL70VJWP5a2T9GEea/L5Urhz92sk+mLXAK+/aoI0U7vPpYEAfm0IG0SPD
a0x/plIoLe9MKcrmh8tqsR9Rb0Rx326q7FKZcsB0TSfEaW5+Sm+MKDm0kahFuB/XvEqyV8Sbzfsf
tMxWzA6S1obW32Zeu28KYTtGTg31HEBdzmdmahoQIIghBUt2kOYHMxduWO76+I0Uzi0NRLalZASb
3LoL+A/X4Deb3Q7+ugYxHTIR19tujGSpBtaHEHyd4S+P+pw4BgWJowak9AGIHrr591Bga471KoPv
hjjTok32quJ2eV8cDaBHhcTPvTEHXvifTMruKvtGHud9DDIv0mBjLK/G5KWvO5lvsO6YjartqTMK
w6YpMIX7Me9GIueJyFjEEk1mANc0D6NdojGvAAMiDpIWOJQ9pi2N0Y+L2FWzPEjZXVzoQUuZp1qP
gyGiFtg1KECetpFVWIDpWhV58yoyp1GHUYHxp/oPDPu4ZQ58iCmU56+XH/rug9jIWX/HRo40xxmq
W7D/fUzdjh0AR+yCeOS/CeGsIxAvh3rRWhrVdfljsc3UTQsp9UsijD53j4NFOnT+VWDA8rsAXYKx
gJXVI1zZ4e2TAnxb8MP3Lho6YXbANXrUE1Vzdh+fjQqLDuyCc4jb0qy7WkuRPtClCNaepEQtQZC0
b443MjjV7NJ0YN1QpFGJeU07Ln3KblX9NBI7Iv1TPeeuVeDlg+Tq8s3tns1BmAkYe7hRvrAyWrVa
YcwMHO1yd2syIypAmPv3IgwZ/zzm8lG54SsqaaN0Dc3TOqqbw1JSbN3Y/n+TwH28xWa51TRY61XA
uTQSbDQ6Ig7WPWO1PQSX9eRZkwPnPwGdAf1kSM+W80nGhJoMOPY+/n75NLslKOxN2JYMzMBzxNxB
NbA6ZYOvbkU9Gb/HxNfcAbVuyDM9269nH3bCN4HBddUJ2vC7IdVGNt8LmavGqGJ1SaIVnHQBemfc
A5sNcxKn5GRSwb3tPeatMM4DNF2+jGkOckUVnLbWlN0loJaiViFQwF0x+I4qaofg4uDDRKcwuiU2
eyy+YGQM/LJarHt9Lioy7NbtEcfbGJDD8snZmHmtMoD3K6ig/5+Bp9Zcxa2i1CtXBp7lT+ACV9Xm
Sxtbobx5752lw/tdydPMCNSYwUqf9puVVWQI9z7kVhhn5rUqTyct7bOIyaC36CVPawB/0P+8rP+7
SzxbMVwU3CVVb0vDusTj2U6gn9gRiNHBUgWxu/hI9eITPRhYCbdrlNNRW7z7g5mvVfUufVcuPKYY
xB7avvoVtP5d82w3QN6c98U3bFx0kSeqCRQLJ8yuZU/3VOZlvu0bkR6CFywNRc0Xdc/mb+Vxzy7V
SZItFdKmqcVCQqYb9w7DJpgVW/fqMPSHgZqt1wEcFWl6P7tTmz72bf+tHRzmUZi8JzpPQZMaQWGP
JzUZbmsbAVRrOs+tg8BqiZ+7xg5aPW3cPB4FDmvvaxkmPAm2uxDin4XC1QjWFQY7FRXH8QgY3sZF
deh6HSBDSf45FznI9aI5RTCwwoZgA3m6cbYQqNrp1GezEkdW8oyCqavMgA5v+uNkpV7e3TJyHc+P
lx/ATmgImhUZ+Qs6HmhMrc9wow+DWWVkyuomWsp3ttr51iBhSuGEAo4gXRcpAuc3pdLJrCyzkGQa
X0BUgCUAEcOHSALvNgcFaQXqZ6HUF6PXGtqRVYyJ4vpdI6hijRqw1ljR0Llz9JisGMoBwx1rL0oD
M0Xu/fnkyg5kBdoAG2ncmQZHdlJiY/kMWDCzt47L6+lBcePgBeV9xXmLvcbCXJHo4e7mL1vJ69fe
KAbQn5TSrgHWrN84T8N7HXai7tGoOa6Ep8lBvcLc0gx2Kf+yPu7AAbw9MaeQJbbhaVk2YB71lDDL
3B592mOHMavSSyNysN/lP5pnVNoQhQNfK3dTuk5OFUF7C7T90PbEUEPCS+D83oKRjVEq1/RpfAJ6
rN9+Mp8ngGLBiIZOkFa1Wx3bk7hJJxTM+UCpaKbeHssY0wdTsO52xjp2aN3GXzy0rlP/px1ok7t8
unwF+8GFjhAdG9CKfbZCoMtNZTVxUUWa+Q+9n2QjuIiDtUuD4KIFoZfo3ncf76tMviBQLkAuSTMU
88q0eyh1VN9blvw1jS6qDiZwx9U1ukbQxH1PMHf2ttHEKHPXwFOqSndkok2CvdjdXMmfVbAig9eW
83cKUUpzhgqj/XMvtbnX9J/k/LHNf1ptEV2+p91PthHFWaJFbYc4W2YSLobj4USekosIZXaDsI0I
zvxkGTU1M0XZpEiviX0lpR9qEQvhjgMCpPDrB+PsjKoXfWwPKyg8G2q3trsFzK9IQRlLvqGa8Xj5
m+1JA9MhhghMdFfP0D3Ahs7mpUPRM61Ql55rl5LBY6XuWcW/qnFtZPGhVjIl8ihJWvyS3vw9W81e
FLkVx2le38+JqoyERkYHKItMnesOffh14jAmzLkeqh40FkydCtdUk09V3qZHtRgX/LUqovPd/8oO
EEcQ+qlnaCNFbYyZxeIqyhhWQ0F/KKkP9fi90Z8v3+be5LkCOhmArMIXI4Lh9BNzAJNCm3rtD8oe
Azx74c5BE6S35SMAZJC/dv6cuvHk5UfFdNWPSlBh4geLv5d/x84zefMzOB12lAWbxij9RiOTfFvW
vL6+r7MyuCxl572/kbL+io1HtizWzaXZpBE6lW47fzb0p8sC9sLdNxI4R1fpRlZWKZJXqb5pj7/w
0pGT94HuRDm4bGTBOtHu/YGSDVidWOnRUGl7e6Q61xdCDQi0qXkTy7UXQ2E6qQ9BANi7Sl5+Bdjs
0bKSB5T8Ek9dSq9JE/TWZTWyF7AvG5ZyN2ssiOU2aoviqKXkcUjjx5Fit2PIRCXBvYve/l7O5MqN
rrdSJ9VRtRz7PvmgQvtcuc80//JN7DwgIEvI2MwFjg6cCOeoMinNQISNqkwDArfsB1He9/IpYYIC
jEgKl/tmhtpXXQKQDjr0AzgW4y9k0a6Whj3MU/F8+US7X07F6IChGgAG4kvQQzONc0pwIjZ8HJTY
xSwEEQGq7KRP+GqvMjj1RatQNQbdxEwTAA3WnZcpxKa/GPZmtSp8mgaTs85p6rA6fI0npyZxKoZY
5RdSMPXLfB1K9qVo+Zz7RdSJCoI7Lx/DYSs5hGY4QE7k1CFNexWoAilqjiVa0loNQJrBu3w/L4ke
f6htIsh9vMLISWPJSASxeeCpXucxtME9BQDqRVjeyJD5QinVevFTV7qrvZXd1K8+TL1wKnX3uBj4
wI6fhgkovo3cKjaIBky0EUrkOuxrMxGBvRYJ4BQ/xVh0ykwoilSPnp7c9sO3y19z52VhlVpF6gau
OhCfcaY6l83BKGO5iajxo8SWQ5xErZb51SCw2HsH2crhLi1LsXnFsqWJxtzRPRPNo1ZKvl4+i0gG
p3yZpNlWzyyM/JgLMqAU0xPCjsRqN3nl256DuxBWsFKrUhQ+Wn8OVGwGVlgn1R4kYBM5/iyIm/fc
3Jvb4eptDstGahi4k5U5Q1uu4WEcD0A2IcrcbVR4yiDYmN6rsm8l8tmN2jVo9zGcb8UiocMBRIm+
fd35SwDuAOl94TpRE2aB4xsiPKsdu/tGMudhqaJ1STxCsmFimSh/SpIHvRO4cZEMzisOilkAf3Gp
Iiy5AVFDchdFi5x8Frgr0b3x/bglSypq2HODQecRLGaJp3zII921Ihq0z8bxP6n9yxrYJtqqnazK
gNuP/q0OoiGl8BJMEF0WsdcAeXM5nJmgrGgNBO2/ah3sCBSC4ww6rOVmOogwd3d84xtRnKWwASxh
jPGMPaE+/WDT3Ndp7pZ64w4ODZSm+jar91kqyh/37aChA2DkZch59aSbj6iqSg0CdtinajBv+xFg
NFSa3QK9cVcm00fB59zXwxUbDpbuPJpszG7KSgV+ufWV0Pwif1ZPcgckSUAMwztT8qQF80G4YCmS
ymm/5kyzkit5EjGjcAcwKkv14qrs37R8cIOvp+O+pZ22VZzHGF1du2X2+/Swzt035SfmLYF9VaMT
nTmPgi+6/pvndvlV5uobNvc3zVbbZCW60SNmT2D2V8NszV9Tbx0wZSg7Lg0VPIrV1F8Syb2JPNEV
JatUTIboH5eivTfyG70/LHnv281jMiuHy0fc1VBwFIJlAo20M046fUxInScZQisM0SqFmyg6yOOn
j0teiaKOPS8AwBELQ3iYjQPyNXeD/dxrmBif0pdy3vidfAFmg6862FiNAYXk6y4LnOKIJMgvBaOt
e5bmjWjuIlsMXicoiK0OiPkM9VRy1G6Mk301HUQL8DsX+EYUd4G2nGgUPNtx1Mh30oxVAjL5uWy4
mfogaVfoegSXb1DbCVDeCORMm7nUaeLERQ1Y55WFJzOl1h2LEvsvTpdftRMi1KRVv6i5dcgJyj4S
ne6q1Pye2nPuGSUmPyW1vnbY/MgIQzld1g8l62q3SCU/RRd8dIrKb7TOB7UXvZHSCh3dhKqHBJCu
rknxECfSunU9EBdbn5MXO3J7wm6EExSFrvukJE+XT7x/m8B3WYl7Mf/IJyC9ZNZyPuATr4Zu6zfW
roRA1o55Q+rxf1l8FWtqlBlkntCc7FiXnho04KSrqNdinPYFKWK1AnbrYYH5suA1rOTsgKmsTJHY
KFor0dxjSUELNDEFZyzVz0n2eVA+WvroTjDfiRJeFrWHSARAQWSlGHrDRgxfF5aybmgGFW2+l/AM
dXbbB27BjfnJPI5AIFZ9kLYfSQYTK/Qee0HNG9nrc9qYWBBj6UthIM6o1yUW1uXHiTnHIh6vwO72
3dI720vbofXkWQ0NvblVjea6jtEVufwN9q5ZBaaKg5QLiSaP7CiP6aDqGTgTKBwnRhfU5FopRMvK
+4fdSOGeaq/VMpig4U/0qD3ON+uWU4G0kj5iK94XRXA7ph351+uR+MSlW4mDuxHUzN0jNQ5mKruq
7CfV83/7ctwFmlhg0tRsQrGz0bwJCYVmu2z+dFnITviGsWMkk1hMAy3i2WuwrH4eLdStrU5xVdSr
9dLykuxBMiO5xPBCf1M3glexKxJ40RhCxircGfBYqUMd7LRpcFdaqB3GA3axwjYSrb3uWW8YGIwF
wpihPbMq5kb/nVLqaqtA8mBQcmW2cuGWNP/+919vK4NTu8RqRjLX2HZaqBrOLQl1S2YulfRQV4tQ
bpOnhMjUHYfi7rLgvVcFgnVgQYI18RzQU49HVS5MRKSNfZ/MT7PyUy6Vf/FytzLUtx+QmLniMBuq
oTpDkHh9diJs9i6fY/fhboVw1rhLrVSqGwhZLaTTAVEG4CXDUQM0oX3ITkkteFR7yreVx8UrVGPA
6E7xqIBC67IJyK72GPbTD9TZsTMje7M+3UiGYETh5RXxPmcrldPFtAF6WtYiGOzhVxNsxWntk+kP
SNMRDqyVgYYIArM9G7WVyGnmXFNSLjqsv13/tKoH3Z69SdP8eRCAqYkUkbOFdqHTtpBwf6y469LI
XK5SQ5Cei66Ms4NFPTPF6ofVXrDrtfq6nP7EXohOsv6Mjb3QncaeaIeu2tI9SMTy1hnjftAFh9m3
Sv9/uHzU09eLPctJBXdIM3+odVc4DyO4+ZcYb3OOvkuAx73GcLpxlY2LP2E1kiyzl1r/ZtnT3CjZ
y+PeiLJItiD0gVp3AfJiLws7LECZ/hxigAJl3AOR/9vr5b2VXeoj1ttgb8mcvU+nkyJHgxmo2SfA
LppZc1WI6gwv93Hh5b6MNGyOCI8oSbRmUD6qgFEyD/Ui9gvpXiq/mnQM0vxT193SdBREx6JL5AxG
vCg14OqhjLVzYOxW7qlbAZsazHQCI783k/HmDjlDYcXjsOQAEIvkE0blPHV4WRF/yRpXvLY1Cjdz
UdlyteqXvipnNZwyr0eCTfCXkoMOHCfik3ct4JMBLX5Pb0Qjny8Dv2fysOdpa4BrVs4aK2jmqovl
JNgRVAus1dH8Ju3yUNHyH225ZK6qSoWLDtNhALZlXROM/wCgBVX4z506ti62DjWXVB1225aPet0X
LiEloO6tMZgS5heEqoHOcAyLgYKGsq91JeVuXA7wLo7SuVqaXnXtBGTgrBwFDnTXnryejLcnrJr6
uldh502rPsyN7LWN9iTw0TsDABhu+f/X4y3KSBjN5/KfIvqvrNC8Nk5/Uk0UHYeLOdLZ0bX2f8xd
yXbdOJL9lTq5RzYncOjTVQuSb9LwKMmSJXvD40HJGZwJEl/fl7LL+YQUHztVmz65yCPLJkgAEQhE
3Lg3wefg6Nr02baO13B2b13/Tj9GCjiqjFsVKWcXUulbJUqfHR23r17flSm5TcJVMeg3Lflk8qSA
g9dVD4q+2Ueyy95W3RI1Sh4KN9R355fpzfPrZCDJZWisgvwg+PLQXRVken+fZZ/FsIbqfDteOxlF
chcjB49Go75klge/hBG8sMl06kVx4EF84SSb/+yrJE9RFkJrHRWW26Sf7XhPTCxW+P38GGubTgow
HJZ3ds8wc5NebE39G0mcw382ghRbDBzBX6KiZ4samd/WQaKs5QBXvkGT+hOrYswrp0IxreSgcoY0
SxevnRQrbkAmc9aKXiNiwFKMYL2sL166KubUYnNBDnHn/0cz9gLwODl3m7jNwG2GCz0F+1gBfab+
/vwAaztZkxyBBRHsiYc/iz6oS7tiP9PNIHiBTNs7FG2MUx/6Amc/+R6tGrQOdXB8D0pMsJtZZcLx
YDfWrr+JL7RyxW5W3JwMvzYgWaIYFPcc1fg2Np+gT+0mYeSOCgJb2qwcQm8moE+c6osE8snXjShn
mdaEcGXG1s4FkvxAXGc7C9Z2oEVBJkb3FEjhrbf6zAfCmZNdk/xDWJtlVPaw3fQQ7ZN6O1OMK4eZ
pMhudpCTXfnSt9oOXq2j5CtijoBAz1B4Cj+jzRJgkNg3DvE2ujZQXO4e49h1UBIC/4JXXCl+gfRe
o23HcrtGX7fi7WWanVAkRJkYjhUxfNDtz3a4TVbLXrPPODO3chvVEBdQETIxt1H3MGXog2inC57j
wlrmnmLfjYPj1sNlqa0RAr7ty2aNAgOSg5YMciiqKKlsZN53afYpB11OGsYr6ZM3NLlnc/xzCOkY
y1QIaBW9ipyz6lZX1Q3z543TPBqH7nLsXOKRj61fHMgOlb0PMern0y69jv6AEOZF/yPU/69v439H
z+XNjwlt//U/+PlbWU1NEsWd9OO/guqZfeia5+fu+kv1P/M//fVXX//Df10n35qyLf/o5L/16h/h
+T/H9790X179sGFd0k23/XMz3T2jGbN7GQBvOv/N/+sv/wHWfDzlfqqe//nbt7Jn3fy0KCnZbz9/
dfj+z99MGOt/nT7+5++OXwr8M/BNfC37LpH/xfOXtvvnb4b+u0EhPoReN5QmEWDD0Pjzy2/U39Fq
DKoE/DEA16h6/fYPVjZd/M/fVO13/AZ1C1VXKVCb8wu0GGP+lfK7oxoO/oOiEsBc1P7t32/2aon+
XLJ/gNP4pkxY1/7zNzTOvLINaMs6GB/lYLTVAExkycgpvBnX2Yh8tlDzcVcTULLaEfp8tk6TJw8V
qkSPqsWVfdEyJACnzDJ81o5O7DZ5BFdVdenggzCyQ582oPLPiVCQ7qr44KEtKTE3eVbWKAshBXw5
hCAuvtCsku0zzTHvJmJowjW0rqqhf2WWutvZauVPdimOCSuTwadGPt4RJymuSYc2D3+kWn8wUjUE
P7AY+51qCSMG5Y2R5VbupW3OTD8vkuJxJKl+M7RG47Zpq7i9ogo3bfTwwWqQpxptE927OW8gnoji
7U2nAdSl9vmwg7qavuUiaTaOMjVuToAQjlQGOcmY1CiZWQrI27UGXLXFWPlj47DbIdHzGy3CL7I+
MdHw4ZQbZhpoReG08HA9BA26wxCLOWlxlasz82g80MRrIKfHNqHR0GsqjOSgprdj72T7WtfBTW9l
2sahpXo9pt34ZVTD8mGK03LLdDITyGmi3XVD3x3Tskz8mPDEz9t2uAbQU7seMw6+NBX5W4dCPoY1
dWaiNzYkF2mdRh/gkazxMs2q7GDZHCwdzTi5oJ/q/Y4m6a3dFqBFCgUUqq0q8jM2mVc5ZeRrX1EQ
s9SDEt/Xho1e8iSPxtsms7JnzRQoAtZdegnE6bhNWVvfVqUSbViU4iABIZ6mum1NUP4XfKqPapfr
HSSMw3Zwy1g3Qe1rKukenOD00qaJk3hmDNT+KAawoKOTfcOHclY/TnTlD2oU9TYKQbPnJoPZUvCc
KTm0a1oRd9QvSto8xpSmtWebY34/hGoVbxrVMXu3wV5PrpB0MftNmYDM7KIR5RDUNMu2EVLDd8mo
IrqABu+4Awjc2NpOyW5qnaSXTdKNbuNAdZ24vV7i6q31GtKtmKb0qTBy/LPO0tW73kzY9dhV1W3V
OMqtZkXVtaqU9BJU0oOXRXnvJ06VBhBgFM9DVYtrDcqlH2hY1F+sLFa/QudzfGB2U/2hq7X4Wtbj
c1RYkCufUuqOrBlvutCKPyp53T5lrZpsCpD5xJupM1p6J4gpnCu1HhC8MAD891SLDO47E/SJN5oQ
A99Eo1Wn+8HhzN4YU6nYPjHSsfX6ATQXbqtp3KOlUeQHJR0bG2Q+RedUrpPE2Eg92g+fUiZM6Ma1
LFd3eZKYIWjK4vxuAtQ9dUXUO5A7aJno9go2JUqTVRkRz9JwBIPhznK6L7nO9GNej/y5HJ0pOuq9
qG9P3O9PJ3fq1OZLyJ/HPZr0XrqYUStBkQI0NI4UEOsgLe/NhmvujHJl27ku0x7WUa6y55SHmU//
k1iRDVUKwS5TcyMoZnp5GE5QmObDbTcZ+t35L5Iq+D8/CbCImYgOTlqfrzQnY406lkHvqQZY6eC3
xxkPAYFCb9zPvbjVpniAyNtjf50CkNpv0aq+Dd36BvBTaJNXfrjJgvQ6pX60de7XOMHUN2f75NXm
wPbk1ezSyjOb4dXsawOAMzQTXKp79pine/U2O9guqNv9/hGmuSW+dR89np+ZOUyV13qmaJzL0siJ
GdIiWHkZ1VaCtXbsXd+3+7r6Wo05sFMQUBq20xogTQIB/1iI0/HmTXHytSF34iJtBg3knqA/9Nrr
mZTlmRzjzHPu1H1xjbvQJkTPYXetXNIb5bL/Wgj/+0pR5CUqPvfZUtgXRuEMwh/n/QCjvow/TY6X
7Icb/bLYmbqbXROP7Udv8mcO6HpPfOWyDeBC4ltzb17+H/Se5lU+90LS9YXCFdg22GJcK9C82JtK
b76DxkdzWz3kt2slUSnZ++9lsCxtJgDR/kJ7Rwn2AiDEWAZgsWehDDt1S8z9rM1BvfID4IHfz280
6Wr4MqQ1y0wpFJASG6Kdr1e+L2z059Y1yPxQI2jd8qKedv1zDbVp4DkNgL/nWk5suKH2sMaoL7U5
/mVsQ0qKtGCmaPQSY2uzbMWhgSxUtMdu8zgOvq2OMpK4nvbxWnb7DQ8HQlkIZszoxL/CsXhZtpT3
WNQkFJqbEf2mI5mDrjDhQfdxU3agiBQxYqtuCup02hrGXR2xQ2jeO+LKzMan80vw+jr1Y9Htueub
gjwCsqmSX9fgaDSzH3WX5x9JrSF4M7fnR5CuUz+HQB8BaG2h+4ge5teLDHbdJEGTAdwJNC8O027G
n4HiFE5WdZubdqYCOKDHF7EmmKUqL/ce2L481J+S7doF/a39ZkKwFZ+LAB3df5JFjSFUTYsckw86
Wd0rj6ZXfg4Pw1cDXHpQbdM36YXduYXmwa3656fh5TiRrfl07Nnrnni5jDZ5pyUY2wTkm27T2xZa
4jSorcuk3lg+Dci35ir5iMgfZA87AtTjuFd3PQvaEl3HyNNsVYoOZHCl4oK9cha+sSkB64LRz9qF
Gi4ur9+NWa2ukNqELYABxeD3aGjaoP3DPT8FUqX7h8md7n3pYGmqoWpsoBNc47rf9LVnAoQYQlud
FuD9hkWsEkFIGKufI85ArhcQ619avYoCZK6lAp9GYte4je/BruGhr+RT8whS+vqJ7rQ5o3edfTUj
N/t6/nPn80Ja8JlkGT07YEyx0OXyelINm+iJSfC1TgtZReZ8r0X3IbFxmHVrcvbzvj03lBTKQHxN
xU0GJiYih+6pHYUeOP+1DSozxaw3oRwLHW7t/Pe9PagFYk3wxAHHKhmTbYiG5ui8csGW6iYKOuUL
5RDTi6RS3E4178+PJqVkfy7lzHEDL6Xgyi/t0XwgAiEuppNfiK21rcFTjyDthQxx/ex9IwBDuRR8
EzMWEIQE0mBKqsUlKMc0UIsz5lGl+F5NxBNq+bET/XZK+Z3D+ucu0jfnv1JihvnxlTNzyUzFgQSX
3JvIpzGJtQxBiF89abu54UDczyLH+WPsg8U4iK56MBDQj80u2tpiZUX/krjAqFCuRdICuCG0EcmJ
iyFN5u7AyXAhyVhCXJptwxu0/ueuvtvMbAPxxeXPDNerBNfpxeItp/BqTMkvdmMDyBfBCdRuSDD6
/U7gDO636TF0QXa2ivyaV04yFaR5gDyAhsOc85GivJh2oc0ByZ4Tluhoc9wwa71GU1YW8q3t6qAt
EHSkGAmC65L11/YIgvIW46C4u81LqFoCJ8BqkEwDR6fxndl9dhINze2dp8NuSLjGCfVWgIMjFxAM
XN2AZJWzwENeT9hieAPGh2AIM+RaElf05jaFBG3RpC7r6wtd6IdUCX0VbN8DkMWhhWuX1l86jbUh
rb07v73f2mB4J8fUVcVAPsqRfIbq9DkAzrgWzxji7lBsDpDxzby5UsQ2ia91LtutZcPf8FPQgIX/
RcwFrXY5xOGjIoZqHtOI+61dX9XZtlWuQhA8cVAlnP/At3aXBeIeEFjoADEakiNmRclM7GXDVQzm
l7qyrVUrYJa2ElO99UnYweDZhuYixpOitrTNjMKMNUyjxT0Wwf1G9caE/69M1SWrZeq/BokzE9FM
zWEAVwK529cnWQ/eOy2ZSlAROvtYQ6saugr/7rxhBGRLobQOhYq/8DSDdqjLWD6qbqYxV+fEqxzb
jds1UNKbH3IyjPb6Q4zRHCMSY5jY5heGLTYs+Xb+Q94cAY4F3SvAhCCX/HqELK/EIAoOrimQNkYT
2K2ytTbtv+6xGbgK2iSq4uKkyxUQrVMn2hm96g4RCEWFcbRK8QEU1GuHwV/TAOBMhC4b0ukOJIBl
TVeWpX04mRhn7t5Q/WSTgvfHRc4wuXU2dDehgJVGXogOoF2+WwVtz5by2k+/Gl32n0ofOYNmYXTl
ggB61D6jbI2mO0h8fl7l731rRk++lEpWq4Flp49DjDXXX4Glvkwyf/gQ+ki/fQOBA3jfy+FmbdQ3
B6WQE5p5q+GVJKPKW93J2yaHy62R8ItAEjuMHkmjFct6I6LARDqQ1gDRIoRM5DCtICnpy5nKcbod
nsyduiVoTmuReYf2WeHpdMceqw25na7a740X8wPEZ1cyKy8YIHktcdIqcPoWBTvtbDQnVx/k20Nk
O5v52tUdlOsIug8ziVR70+zWwok3Ni1mFDc8iqZ1dMrPs34ylMYNUiYWZjXKLkA1/alWnTtRGrsw
Sg4hZVsjEQ/nLf6NAAbhxMmQUkQxTlE+Gg7o5Trfmun7vCRDjRBHwJZt4tto9Rb7xsbBeLNung7+
CtS0Xn+i2U5VmYX4xMqBdoZFkZwyL2xnjTrtBRUirRq0rlC9QmoAuUA54B44hMjCEV6/Bg8UZOs2
MdLePo0DU9l2m9n8ISNYXhSXuuqON9Y9vbHbHz7ob5U/F4uarwqhZ4uk/w/Ln/PGXC5/oq2XfTmt
fc5//UftE91JqGOivV9BlwkO5Tmd8qP2aem/g3gEHbUKaBtArTfnbX/WPil+Nfc1IamHxB6Ojz9L
n/bvoJRQwReAQtDfqXq+PvgIKEFRi6cmHvLK4DoxFDbuE9FN3bTE7xqDbAE7nFYOo/kpf+7FP58u
eQ6oGIXN2JHoJnSQ/swZlAqsRlGhgt3kKzHV0gdI5pQNdCzCQQUurhGZZ/Xp6PahscZ7PzuBtz5A
igciS8tMWjlGUIWq43YkuS71dB+H5h+RsdYDuTSGdHzFRY9mFmWkAS27P0KzfQiJuekG7aPIp8eT
bXjz44VPb2tLkyTdZuy0MZMa153AIdG+TKYrnqn++UcvvL2cHhSNzjM0MxkBUZR7GoapqwzVhyhm
j2oY/i2A/a9tZEp3TF6ayDMPxAhAYzKLX3QgN3RLZjtrkoQL+9SUDvMmi0y1RqQegJ7f1dmEwzWl
ezFofyu8/PMD5sk7OdaK0Kla0GgZQZlFvctLUOMRBTyE55dgYXXlbiglI6QyKdcD3tZA6rf2R5Zn
f6/F+s9Xnwc9eXWLaJM9qrkW0Mn8hmbnbdGSg96zCysFKApdh1XHd+/7DsmUO7XBaQbAdVDGvPGS
uH6quLZ291paYsmSZxwZuIRiPJwgM2qFseENiigvxMjWZJuXhpAMGcWXPDK6VAscjkbfKLnHbciL
UTN+3/RIRlxNZZOzCtoHkei4G1NdgzwnW/N0C5uIyml+PTeVTif5DckpckaF0vi0LujatWTp8ZIJ
U70eBmto4puor1WvREv1Jq+UtRT10tMl+yU9CMHAlRjdMD1OrQ0XZq5uaiiirUFXF7wclQwYURxw
N2hqCEI13cGIL+waJ5gy1hScJYV/foGXBpn31Ymp9QBE1yaN66Dtyy95P26TTNsaEfj2SwfCcecH
mafkjRNNDuYjLRJlCmW1IGHiwsmQR2r0aRtF+sVgTtsxVlduD0tLIhkzUGVdXVZ2FSSapTwYWeIl
YxY+nP+IBUujkjH3IlEpAd4oUMAiw4G7aj4NPEORN4VM7Yq5vSSL35opyZxrnSNYK4oq6JQtOuH8
pnCOigPiVospm6a/hubJZ1Z8oirIfNPML4UF/slnc27JirmbjfFWKfpjybajea+TnWpc6NXk4oe+
j7fGoPs12xbsweq2dhpe4n/cjL8Q1rjpeG9ad1w7nJ8s6R73y4XLd3GnTsyqH8My4HV8pwzx06Dl
m1qQXYLcmh829MLoHT+KWuZHJXPciiXGyiQuLJSchND5OAjbaa0gKtF7bE2O7ookbi9pU/w9Judf
X2dInkUPa9BxTKMdAN10YBH/Yof2/fmZW9jDhuRWdB6HTVUbZtCbTgyKTMfZ9UqZrqzL0txIPqWc
kPTR1VFDDVG7NsP8Si2nj5G2Vilfevl52BNvwtAXrgklLQPTipE+ELxzHpsQsL73zc087MnjbZ7n
dTOnR8G5sEmT/kZTw3dOjOQ6QiNhtZJPVlBDZ2VTRPH4MU4J3WS1WGvyXpocyYGYxK5CvWntIOpE
jBJygkLjdwWwRnulPXhpcSXnoVhD1NQkZAEauCavyLTOz+uBbetead5pW1I8wAEHrWpNaEETQ1U9
ag4D51fZoN2eX+CF00gGdwxcz+OI1E7AtO5paqYvjk0uMl5dgCN35QsWVmHGAZ/uoZyxAsCJ0gl6
yJehewqEgYbC+crTF5ZAztAVEzPidMTTB6XZO2W6h67AB2JY7zvgdMl8QyhD2V1EUR+o2rJDdULh
jmskavPhffMv2S/gbX0RZZUVpC0NL2mVQDfI4I5HzSS54RXgrufHWZom2ZANdaC1kjqB0VaPqW75
SpJdWkO+gpxZWmPJmFXW0izOGydodJV8Zkmn/gHl6ex9N0NdsuNCCxFv6zhf7Ky+qLXyc6XFK+u7
NC+SBetTAxRrVNhB00zRFRQdBCKAdHhU1aHfnJ/6pbmRLDiLq95maLMOUhvqrxunh7DzAaKLYbcS
7C0MINcQwWhOigjdxrg4x4oLppbMjQdz/663fyHlPzkBmpxOFehf7CDkAWtt7tosXLt1Lr24dPKy
mUM1tFozqHIK8h7WDHhx5+l9Ly5ZrgGcN0RiFDVo7Vi4AJJa4GBq0vctqgzGESqPJ64MapDnlX1N
YvBftlGy4pQXNqXcaqYPakW0MNECkzfcza1u8CqUsKGkOzLvfbMjGSyLR80a1BBYhSzvDr0ogV4w
W3Zz/ulLHyAZbBr1RtZQPF0Phzuz0CCNJtS92jQr7mbh1Hopp5xsSqAyUp6nSFfUVXejl/axLOMr
ZbI9QFLWEDRLm1My22EAdyEwtggLWduY21B09rewrCD4/a45eoEXn3yDnfXjqBcUpBtR01/SlkPe
0GRQox2MNQ6EhWV4AV6dDKFEQKcXZV4EuaVfpvoIkIhje87Q/3H+ExamSK5aqXVmzww3eRAxK93G
jCVujNaGlQmSimO/Yv4X7MTJ64dOGBNiW3lQT4dKR8MDLl3gB9ioRsJdqK/7uDyZxejifwo9gnNm
YMpxxA/jdNWRwZ1Auc6VYm9ljRslyaFo19JMs4N649L4gqA4eTM1VVszQrIAbdqKF7bgeFaCHsrA
aOD2wAy64mOWlm+e9pNRQOVGrbDDKJCjyErrAkQEqCmsnKlLD5ccgGprRRFRNQ+sDqwbur0RidiK
QqxY6NLWkDxAIYqi7axJzGfSQy9a1UVdfw2QsPRw6dDO7CZVmknLg9Fguou09LSzRnWNPWnp6ZLh
t7md5WDqCoNwrEJfUwhEfIpxjT1vYevIBH1Wb6qTmiQiKCy7Ra9OBcK8wfnsxKLx+qpJNqU9rlGE
zBH2G9tUkSJvJUY9vYZIbNAMZu6Zjk03E+f9rsw1vrdJBtWYqCr2cRtZ74sWFOlE55U6GCPQiIE5
1fwqzITx4KBV6fld/kaRjnTHLkme0yLDZcWZXBJ290q61ue9YA/K/OcnxtZHwPCgv88OFN6Zl2VG
p0vLrotjxAE9O//6Euzsl0NTJIOOhz7LBA+zoErjTcHbhy6vv5OQb+G0evOxQctnKdBpXB/KEJnN
/p3TJpm6aAGlS8FBGVB4lMq3i7AwN4pRoEHs/IfN2eO39plk7AoVvNfDKQu0nmvHCgSnl72GrCx6
9JhPIFjpplNrblgebdFW16x4sIUgQNbTcaY6rAxDS4Ouh8hrZdRblvGnKO5jD+lU9/ynLTgDRXIG
RLUzbuh9FkwRujVpF6O/saPju8yFOvOEnmw6JTbaVC+JFYjWLj4JWqIwRZE6+3vap//ecBAIeP38
Jgy1DA0zaVB0iWv32V53mhWG77cnhspws6yulVoZuyyI7NzvY6gHh+3je+YcSrqv37ogcR1xtRWB
kaPDpE/Q8NAXa7lKiRfqzzmRDD0WZDTUok1hDR8RORCR3gh4kTG86bLqepqUy7z/tpqWXZomyeQh
o6GizzgMj0JJwIraAg4IbdO15NDS0yXLHq1xqHAGjoGqCObyhNabAs2rK7vzbbMGmu31OiRCsBGJ
0DTAKQtxRjUTriA2QLnpsFWt5gPLc3M7NEBGdRPlK07y7fMRqIfXg9qQHEILvpkEU4Uis0ZcnqUu
/GNl1q6Y1qDcC9ly9Pi8HqYSeVZHtpEEvS2SK4iD8Fua1+VXiGEXmxokXVPFj2EMDk3sDbQgXasJ
2b1re88t7qdGryp91g/tRI5jVF+P/YgSmfmugJzakj+xxJDnUxFpQTJWpVupyeDVdr0mCPK2w6W2
5E3UJs3iSChjIKrpKYqgvQHQxK52nI0+dvfnJ2e2wr8eJdSWAogqJiIJSYQxWrvdaPqke1AD0TzR
4xJ5foj5dd8aQnIvcYXNKlRVDSoa94dqiMKNaBIoG6eFQOtzmwJpHo5+BEDeu5JMVAZpOYRORt0q
IhAsvtTM6knV6sCZ3umKbdnHgNhuUKqhCxpt6j6GYekDcdyuLMjSbEkuxsnNHhQfdReUvdpu9IqY
voNG8i0fUnVX8AHiFJShBQMN+Q/n12fBqdmSfTRjqRUTtaCna5dg0I7a8UolPF5J2S89XfIvULxo
iaXULbA+UR/7Y22bn/qqWiVbWni+KT0fTA/dVDodOdLKjjxbkCswrH9838xITsuEgw+7pmwCAzFJ
7hoWY2g04SgwrZjGgvVZkv9AR3kV1VNrH7WabmmEfgiRuCRZg7suzI0lORA9NU0Ro5wejOqkeJk1
KD7ET9bgAQsnh9wXk2bcTqNCtY8OeUjEgdJ8U6ofyHDHk3HFdS94QEtyHWZpqDwCCcRRpH3vCShe
VtAlN+MebRqH82u8YG8yVC8B3mkQMcMSKMWVlWu3AH0e2xhgja50DoMFMW90SK6w6SwtyPznJ/Gn
wUIkXnWdHAmNvbKFMB5bQ4wtPVryGwxN2oTj/D7Gg34xWtNdjmaV81O09GjJQSR9GI0lkt7HOflT
4t7vRH8P9/0rOLQk6yXoEeR9I8ixaJONYibAlBfPlVpu3/fmkgErqTmAOVbBpBC0tsYxCF27AtLR
55++YAAySC/X0MrYZJQc2wT8GmkJrhgFHD6lZ/DoU9KPKx50wQhknB7tHahitz05qpXG3anptqNF
dhqKfK6Wmyth4MIay1i9YXCSqJwMciwJfyBK4kHgZOU0Xnq0ZMRalIbDhGvAsbZLXIPpIS3Yp/Mr
sOA/ZYye2beqyWy8NeQYvai/V7uPrZKvTMnS8s7fc2Ksg9pDp8ee40Yn3+rgJy2s0AWgBInPql3j
ClyaHMlsB5s2kwhhW1pn3A6N6aPpZy3wWpodafdTp56KgeFohJqkDajCeMPgckBrv+I6FyZIBrfl
40Ry3mJhATC8E724yEP7ULPopmv5LhogG3l+lRfmCERUrxYCRCVRZiojOQIV6+HQ8ef9f/7RC1Mk
y02YYdNkWuo4x3GYQCxCU2XT5uqnmtbJ+1yQjHHLCr2u+4RjF5Xj3qTER/PQygZdmpf5o042aJs1
oAkylPDYWZDdYmDicLSVbMPS0kp7XxNEa8HC9MPlT+x7jigdh3tVXAj698STf/l+WUOMZzzqm3Ag
xyktqTufhoatraF3l9IOMpjNyCLaDdxycLKMt+Go+iR0Y73b9MWwp3S8jaz+ONE+cxu+kh9bmjPp
LKtBgeSURVoHOmvvSzY8qb3+YFh27DWT4TvxGmHlwnkgA8/Alcc7i4omUFvAtlM9nvyxT1s/KiJ2
3XUrrnUhLpIxZm3TtU41Fk0QW+alo+XPraqDI1W5gCDPzu6SO867zXkjXBpKsm+K8x4EdGYVcEaO
IIPwzaTx8kq/itpu75jxMTXWuAEW5k7GnkHHQBVDYlVBlhk3EctvncI+sqiBWHHOV867hX0gN1Oj
DSkcM22qAodGpS/s4kE1Zy2inJfbCOFNj37c93lGubErVzSdiwLYViDe+tsui+oUEPiSvK/wg5an
1x4GWh3ErGunCUhTfxMTKm1qLt5pLzKjUlVaI/LJdRUYEWdPzXRs8hKyLZwaF6SfeV1MEz7hfVtM
OmZDFAknZcCaQNuy2OdZr/hYJfBY6aAln1Kz21KwgruFaN6HtaByz2tRZSQS6HIJ2oKP7SYhDTpF
czT6ViuftOD95a5qSGYNFmkITncaPSY0jzyn5Wuhw9LDpdAhsdKa22HNApWW9CJFU+9VxYbw5vxq
SCw4v1y/jIKzUvAqCRHC2p3Hkd06mbafkJizxtEvzK8ozdTqB+B4I0JRcK4/I2b3tSLZ9MYHaOO6
xvBljvfGNnEztD1p9JDH5N6EBrWlEFDYxeBoWLseLkyEDKarqowiBxBFQSJUBw7J5ndCTdeqtguu
QgbTaWYUktARQ9BF2BxKGDQk27U9+zjp1jVt0ofz873g9WRQXYQGhALCSG3Qasklb9U7IviHwcku
WzP5fH6IpXmSYhHOulRhRdMGVKlBluXQGJudfX3fw+dBTwIdNMlyA/yZbaBE/TcIjt+oef7O95Yc
Q98jAQPgdhsYhZ3c2s40bbDcazxHS+sr+c+yHTARYDpF8qttXF0pDJBKc5FvtLCw0Q1Vdh7UuI3H
902TFICUlZpPzVydqGxSuYWRTK4dGuPKWTOv5BtpXJnbWFWJ1mlTDQIukd03RnYLSlOvN/vv519+
YY/KoDoSOw3lHU7jkqU7qysuZ4Mf7fZajbnjnx9DYnX75XdkcB2t69hUhyQO8jBwnNyD39jE4bek
OKQM/OKZ6hFQq47kKel0L2Tc79D+AA7XFZe99I3zNjndx4XmDAMHsC81+huLdJsqMW+02H4yoTV3
/hMXdtyLxz0ZYqx7K0pH4hxrbdryZrxLebEzkvSiy9EfYL833STj8bpE9ElfoXcjhhqVO3Xo5Eic
/J15URmQN+pT2nYN6wJh2leqXt0aQ+sP6jsT+DKRPQPb1giC2zKImzH3wJ3tuEMRrl3LFgxFBsuh
/R5BpikYwHj1TW+yjw7oZHBTvj2/wkubSDqaS8x8pqY4mhVuPldMjdAChHOzbat2V1qr2d0Fhy7D
5agzUjOcCAuKUFf2nEexV5AoWslpLT1dCvmZanK0MoVpAEkgxPgqZGyLgu3Oz9DSwyUzS/OhBRIP
7LeZZeq7hNgUtMp0Dbiy9PR5XU4srGjRDMeHOA0Uo7S34OrNd9AqWDmpF/aODHQrytKOWdklOOnq
gHQVumWHa1sRK95h6d3nPz959wrsXgCiKQkAwPlhTIxPgtRrjQESndEv5ypTMKCnK2/EYCdBN5le
4VA3MfcaVFeJDUHJOPVFNfoi1zcO+MIK0zXRO1DUh1F9Qt53c37lXyobbxxSL0igkw/UMhXgQ2tA
Nbtlbl4f0nGrhzeMay8/DEdWH6Z6qyc3XXk9RfyI+sKeAb8NHjWXhY4nim+9EJ6WgAh88tSsd3vr
Q9R9YF281WoLzNDPeTaAfnfbN92uSz8J44nzT014OxafEvbBtjIfj8bIk/okcD3HaMRsPXBXbsbO
9DhuOA5A3VN2P2nxBiC0bdOEd3oGMn29uxBh7lN9m+a1O9bbboQmUlsF+IjJ6VxbuwjJH+MQTNpV
p/derYH9zADqK24O2bjtp8NEqusos65JM+4AhHhIxpeXbqI1jO4L0vSt+ZVCDAec50QxsIGMuNmB
Mww50dbP9cn/X86urElSVon+IiMU3Hi1tl6dnu6ZnuXFmFVFBdxw+fX31H3q4WvKiHqtByxIMkmS
k+f465fBpckifzgFQa/dEcZf6yGhi0qI92saVqgPjwnNt4qCNk8xwmDUl6AJLWX5QbYK5C2jOyQZ
gMO7EV3aGxmP5Sw1oYM9Veino26BVqD5Ps8AwuDzmhQxfch49Oht8txZpmLCBsdwiEAW0eYfqqXF
sxMF2WkQzbddpJqNmdi+YEREtwdRhe7X/IP2sRcqXb7Ec17ABdnrZcezBBYTKQjULOEiwBRKRuub
vGz5vmbK318e3fb3z7+/8epWFqOzAv+QaobttIJHfa+DApzxVX9lamZCBaPGkYvT9Mhn5HwaqzKd
AuehrqZHSCYcLs/CcnC7xlXDyfu1llyyFNKWNwKoIS/SdwW4KJXuny9/wrZQ5N+F0mg21qov43Sh
WXegBZQ5QkjKZERfuZEM//f9sqm8RUZp6CME9tNHUi0vYpIb55Pt/xtOrca+aDOSR2nVTDIBsWV8
fu9CLIs2MvD3S42gsfx3gYB1Yb6cnSx19DLs8mb9VYn1RnvRPoxB79j7P/Oh3GLYfd8pfBMNqHwB
kGRfhakfzfH3EQJ6RRJjn7ENY1hq3L6JCZTK9dRUcD8dWnYEDuVH1cb3bkX+Nqu8FXhaAtQ5e/SX
DsJw7O/lLfb+LvZNsGBW9NyZhpmmeP//XJbObTQ4OzyT3fTK30gOz8b47yGDdvB/jQQBATzcTiFJ
Sc12Dg1/DHxN1LrcgvP52DtgiAbi+Us8dd1Vngn+y38/OPYuh49UUzr17JfLllMcyiJZ4u5j2dIt
939/b0M5+t+PrGuVuTI+5xxTfN/NgLuH4YuLV5vLdrENb7h+y7jwde5NabC47EO0cFHvS1FAVKHO
h8jbWCnrljMCwNLGMQrc/pBqWu1ktR7Vkp2yQd4Wcrxvsum+mtXLUKCrMppeLs/M5kZGUEC/pluv
LR1S6iCpo3T9wxb3ut1sAvjaKhvQfUCGtC6Lm54DGsBp8LGJgUmDyvFV/9+E8bVcUw3+qSGdmuFm
HZ3nMRufLw/9fobim+i9wGlzNYt5SBcpd8HAviO4nXhMjjXxn4Dt+3T5M5a9FZ9jwZvzt6CQkOlY
PaS5EMewYV9BqvExLOX+8vCWoGzC9cpeD3MWsT7V1fSsef2bhPWRVeCZV/UNIbhIsGZjwWwzMTwd
jLDQbs2jPh2o/3mU3a1bF7tINxvVREvkig0frxCSVCOzPm2ENx/9qjofYlBMmOoshPLp+AdHQnY/
gzBsJzxZbcRLy6RC46ttnWvmuuuQirW+C1bQgeXh1O76sv522UC2DxixZXGdYaqJp1K8+N86DJT1
NV4E0WNYXzkDI6o4E1863EtVqjIivpF1nNKy7sq7KCjFhqdbooiJcgSXQghwddyn544gyALTMvGq
JUour5DN8MYEVsDnJ10GfdpFuOR63T5v110XBmsCFaoHtlQ1FFP7A5SJDpc/aJuOERS9WFe8iSqZ
ekXGklnNPImHaov9wzIdE5foB/2KsMtl2i43GcrIy1jvWVXiUnpDvceYyqRbNhrXLHvLxCjyGByY
gVfKtJRkr8YfEayzRNe9wkEa79/INbKmCYYBo1ciz5PMqSSsMucbkd0SuEx4IguIDy2qWaTFQIPf
fl+Pv0k8LY+NztdfXiTQ6kUd9bVvVyjkXWV3E644srEY9UrEOYsg6CrK5aAOudB0i27LsrFCY2Mp
usZV6U9dGomVR4mUgoyP4eSE8dfrZmCE4DXu3YW2VKTQXb+HU6Qidq+CV/omAzSeQ3sdhIFIO1x3
/46+FmPilu7w5bp/boRBMue0dkDflWpVrXJHu1n89dxoS4PJsvImFtJbxwxdkJNMg1rLV0dlIcpS
DdlAJdj2qmFX2rQ9K7y8SYOcHEvfPS5z+5ijPTnuyKnIgiSOh41obvmUiYtc2zpS6CYZET2+gy3s
lbMnRKskWz/GRbwTnFyX8prAyBUMHk4NQuYUYWnu+2MZFYlY3Os8zUREQkht9LupHFMQnbSJ8F3o
yHVb54Ul6oVGRsXDKJ+IyJB3OlX0i4f1/LR0XorL6afLe9X2gfPvb1K2OAeJCmjSRVqi8TghTrsf
PecxXIPb68Y3vDgc4rzE46JI+65kiTP1OhnAdXwrCjfawFOd1+Kda6AJL8waTUnfrV06FxlNGB/j
xB3QHpUAKuQcOmjXXQfCBBjy38VaKLofpnxSadDJv0HQf5sbvoUitRjCRBjKsVjiiK99GhB+XPr+
c96qmzLjG75mCRomvDBugmbka4PhNf/EdHcKguuwUuCx/XdVglqueBivEKC5E+30rL/mTryfs6lJ
IlXdXLWPTOK8gg+6FaRs06VzH8qwep4Qljov3urYs11YTZThOuZr4dC8xXGT90l1ZkOS2fQ69RIa
AR5ozci68+f2TwCNB0H41muIzS7GWQF83gAiI0elpZ/n0OsLmQ8NiQW3j+sWzsR0NBFz+AQuAZTK
3FRI+QKU+Itypg3/tvx/U+uFUg3Bx6XuUj9ghzGs7mspfl9l8v9LEL4JTZEDPtugly0qFUX80PcA
lHlZXDxSmm05tOUEMrnr135us7Jt2rSJ2nzvQnxiV0HldF9RVX7VkLz4k3M23fHJLbZYDCxXcROV
2XEduz5QHilpZo99cQsw+KJ1eWhd8VgXZPJepeyIUx8W6C5KZyMDtUQXE6U5QuR2UTNRaRawWz7U
x6Dxbrq5f71sKssuMFkAwfmnaeEoCKmiNVXdDrpcxIAWig5y0xuHuO0T59/f7AYSeiI480umuQyb
F5eAbJ+s+jouNOh0/js6j8WUdfHappznHjtAgMaBfKNEOrtxfbEcUibY05XSU31F25SgfbKem5PX
uxkaZGIEyab8dp0ZjEjcOqQZ44q0qVs6zpdxln4KbOlWudVmAaN8EEYAJFGGOE+XTCZu3h9Ch8sN
89o2qBEHJ3D2lwNkw1PN5Z07k2ci2lMdORsFF9t/N+/d2llWMkDpt14420cuEn5a91usrrbRjZzZ
DYOxaMXcpiEP+oTkwW3kyI3LhGVhTAgk2Mganemsxb23IPssAsNafObYWTLinq7aNiZ2kdS174Ks
sk2LFq0gpzmH3tpd1MTDVt3cNgfDu0LAtCqXRlWKikCqwua+jusl6RydXZeDmypFIbTFUE6D+y7u
+lhq9uCM/XU+ZXLcVXMIuuSRtamDy/Nd5GfQCIr48nLd0hv7spvGGdDsHFUNOpdJMwzFDlJ0G1vH
si1NJB5kWcASUKGowYSsds3CIJHtbIZMi1FNIF4RzEMHoE+X4pln+VaLHqdy26301zCt4tPl5WEI
v++k9iYOT0Bj2OvVOaDV+QMQ2WLnDvF3pwVLP53ux3beh5n8WLtXnmPE2Kh9Xs20RytgWmVQjAzz
77LQPy9PxWIME3CXyyKGohkC3Fr1ewh5H4FXvC7FMzF2eQ5SN8iMq7RtS/ReQKVyF4D3NG3m9UoH
M4F2bRSDWGJWCkAY566v51PXrRs3E0sOZoLsaNEIxVys+byieuh5kzpMTVSfQPsT7wkh445nmEfU
jt3GelnOYrNbwQ9kUVQ1/CJXFMU+7KBhmYIkl3zfDtc1q/gmuq/uqnKeHGSvbK6PoErIk5iXL5M7
7Opae4nnidvYmb5e3lw2XzQOINT6/LLIGlR5u+g32iSgfC6ddR+E7saSWXavifKbZJ4tLtpG0oKq
6VhE8k/BUau+/O9tg593xtvUjjOI51ajTHsPMH2hSXuUvRL7y6Nb1sYkw1uhWTtOPSrgNJsPuAzd
KMF/9rW+rpb4HzI85C2smnWdNrrsH5C5h7to8oeNapztz59/f7M0ucrmCZ2qEnlLsO/9+kEF8qMj
tgDzFk/4P/75zfBrIQPux+fhe3kcw/o7NCw/1HHs7UZeXblARtrYTkObjZWSKenLvWDDQzO3G5Uf
28YxkkYq3ciZSgQ+OfQVMITOU5zJ6Xh539gGN45mKE9mrKGuSKUnukOkVjTOaLSSXDe64bE595QK
KtTd5lj8RRJwI9rruN58E47WBFzX87yoNGKrd3QzCpxirLaqbZYdaYLQSmcK2TCfHxZGJ2F1fi55
qoeSdp8vL8z5qH3nyDeZ6pa2mihHo1cqww4FniJlRBwXNPTW0nueVbjRuGqbxtkj3ux8QHLjPg5x
6rha/OoGeRLAwMfU34iXtuHPv78Zvi86sHsxVAo5XRI9f68gOptvFYUtXmti0IpSr6ETINqPffSq
9XyPhvzPavJu1LWHsolBq0psIk/oc1lqOLmq/sT84S5spiopqb5twvEUiC3aCJvFDS/O1JQLVZZ1
2o4AAZPopiM9T1jJf4EC44GOW5KmFoc2eenigVQkF6FIlQYxRcJLKPYm3pht3b5t8zBcms0QnIy6
qE5jGQuc9uNPJ+YfADb9w1qaDpPeiHrv7y1qYtPw8sYmxvw6FXV/cvzsdhqLB1bQjbj3/jSoiUbr
ilUsxD2/GLvqMOTySfDhiCaUb5SpO5aTjWP5/U1MTUxaN+RsyKGqg+pez291VoyAAnXFre9WL5m6
MnGlJgyNQ798bqdM4pZSrg/lpDr0QPLhz+VgZakaUxOCJlGNblAalilErB4Dott9D0PMNb/t2uZF
0/U0z+FNK+mRDXojdNkMdN7fb2KLtzge7hK5SmsR30AI7RVY6xtImD0rbzkoVmzMzbbNjHN7RIth
7lRlkU7R8qUPoFMq+pcBiNfLS2cb3vD6UYSBRleYShm4v6eVfgv95mPvORu3CtvwxuldDpr7XocA
vNTZVxAXfo6Q5itCN1JW2/CGr/cVgfLjUqs0rsfXaSU/cgo5UNffSPveD1UQkvzXxFTHdJCdVOmo
imfurPe6b7egubaxjWybqmqqGtWoVGQ5+0lm6nyeAt7/ucqs/0GaQb+37KMYZR5xBgHF0svmY8Dn
EP1xFe+bp8ufsUzCBJ6svJ78KXPrMwPT99xpfkJtcyP+2YY21mfxScuyca7TKQSdGvXL6hT7QORe
98fPTv3Gecto8DLdR3laSSJvG+iPH6F0tHVNt4QGE2gSRo6GMoxs0m7svFMFtvdT28z8VEW+s3fX
AIjYkDaHy1OxcDVSE2PiSFEVGkXhtBRR9YTX1uyhrBdxoLkf78cRUBMUu6NdIKbuCHhTsydhMz4U
crlOA4GaeMM4GHPfccUZbybdRDAd7ObpStomasINmSrzrgzhhNxx2kTNNZpX6FEE6AMl3sMyOBvr
aNlwJk2ghjiKdKE1kk4AyCdczU6ynFsXLlvJcs6aUMOaC4gaRZVIlzH8nC3RMQAZqWzEPmN4ybzu
G0Ysl1JD7aiEy5CYvMqpSyYkO3MD9P8abF2YLFs7NgJ6xL1plHkA4mev/VoI7xH6gSnLyh1kyZ+L
Vm2cGzZjGIFdu1ngLcPSpHNUVUmF204ybhvDcmxE56++8f6xiBrlKiHSdajvdFHmYKaP7mrwCl02
hOXfm8CmZYnCIWtwq8zWWp+Uu7gnPy635MVtoxtmXjIlCOjdeeq7HUXdrPmZB1vvyLaVMcy7rjVB
w35RpYuzRlATGJO8GH6Ag+rjdStj2DX0aTfUDSodEfhokp7Ketdk0RbazuJkJpIJvG4OnQuU8VUL
xi/Ug350jroFzVWTCKKvesOiJoypB3yDkCIXaaSrwd+j/l6uELsbm69XLZEJZCqjalz82msAGSxf
8mzYK8BRN4492wKdf3+z8atxDauJDE0KltfDIPjTwtYnBobGxF22MNu2b5y31ptvQJtFLE1EmpQt
7Fgwtg94fIL27mPprVdd62lo+G8Y8fMFz2/SOmyeykKS6dQX4bp8kqBZyb5cZwcj8fb15I0uUF9p
OQ5ekBRN7MmPUxTWW0VFix+bWJpagGfPl2GVNkMc77uhudNLWW6cBec06b/1G2riaMAHBnTOrJtU
DXjpdhwcALIW82M+iDjRyAx2de7IHat9Z2Nv2aZjhKWypDjKJG/A4BUG36bCX+5yZ9W3l61hmU9o
jM5IXja6dZp0wKvHSLKvWtW3enH2o+IpH/i9grbzdTMxOWoHdw197uOMq92AnumnE7ay8Hh5IpZl
+g9gVw+hM8geWO1YFyeX+PVe14G/YXbL6CYIr+1ICFlihXomq6a9xzjf66XfopC1nA4m8A7qQXQI
OKp1PXOfirz+EEIAKGlrur+8Nu+/MwLG92/oEIiiSxi5yJsJwD8ZtqenP/VLf2zVWd9UnOYqf3DB
L3H5c7bpGNEQq4PSR4PaR9cEr82YowHL5wmYHTeSGNv4RiSEBHjnhFLgVTmS1QGSD91dowTdddDP
/HV5Cha3MJFTgMl3jTuEdVrw+q4j4gsATI+uq795FPXIYvrcFFuSXrZPGUf3BHzZLMTUpM4iv+Zr
cwtZlIT7zUPozS9+L3Z4ZjtdnpVlF5swqWL2dRdnjfNYOGyGUNEoOnBCoE1+Y59ZpmLipOoGZQOo
qTUpdBcPgEyeptZ9ynR3KGrnngbBARemDcCRbSrGll5UxwI3g4GqPPvKcvbAxLD1YGfZXyaYCYLq
BBWbuE7XpvvFeXWbZ90zxxSus4KxfbXG62wgWgwvSu4ka96zBMC/ZStbsy3N+fc3iUKIVcGrFKtT
NyLnpqvJdxMsfNduxELb8tB/x3dc7vIpxPJ0bfurjdGMGJ/vKRX/fHl9bOMbR9IsxnKhFQrAftQc
2RImK6ioEtH5Py6Pb0mkTMY4tpBWyhXjh0S/KOE/EDW/tgO5Pev0XXfU+YZTt946l0VZVqkYGR7W
3Lrax9OVrZTUBE2htijRt10i3YRu4c4Z1QgRjm4LLGhZfxMvFYMhsGu6mP+/+ITgc3RDDQaL8so7
qMn2Nnq8qGSeVymPJdjkhZcleAzbSpds/944fFodE8cbEIMgsLwvoHaQhByXljnc5MOw+JeJCQ6K
op3CGbZlbuwnoZBf+zzYuOHa/r3hu1rLSdXtUqWq8gr0p1TNzpnWGckGKTcOAdsnTPdlxKMRRxHN
Gbz5acB5cFB1qJ/H2dtCfds+YXiwAs/+0vgTLEz7+UBWGR9yMvW3Pcjx9ped2GYE40JNVpDZ9J7A
hbpqfb2riYpAklA3IFe5/IHzQfJOom+iy2omixYZGE/1FKz7yA+XwxyI4OM8gYctIF2/EzVS8as+
ZoLNaBTlq45GXFlU9hi6kBnMm10r6vtgrp/R0rAR+SyLZuLNVCDGPp51mbae+oRKxN9u8DZmYBva
OI/PHfaou3dVWoylBglDQUBA2W81Ylo2lIkum0QpnVBjzw6K/dGkO5Q+u6vd8cpwbULMIObMIGCD
mwnx5T0F63MCHZith1nLTjLBZS4K4kRBEDINSlSooVR8i8rY/VhlpxUCP2PUXecSJtIMsptStzNu
72gb+dPwbASRMC+vy7dMUFnrVW3URkEFADMqeuv0lbPNJhGbdQ1fXgq/XojyK6BE+4NP/LuM5t90
tfVwbduaxlkcjREZWsUqgPsQIyYI4OFm6F656iZ0LAgAvWb5gNMgQHuFw4R7YE2xxW5rWRpTSjVr
+qggmlQpavSvcSdeoir72tfR0+W4Y1kaEzy2yILHHJQcKQnLfldlbbkfAnBUXTe6cRQDtCzCheMY
mKBO87KsvvsFqmTXaX/T//OvvUlzWSBEgRt/A5yA0o9hE48f80kOy5V//rxkb4b3UMCZ+xGgbs9l
AHYPj+04bb2S2axqHMECTQzoHMHCtKP7FQ0ft6EIPrmDe7i87rbhjeN38lBobsB/mbaiahLeg/cm
LH6EVXG8PL5t1xj+2oGOdEAQ5inu4fVyr9BJFN8j/k9bil+2DxgeG1NnBkZmRn7rh/m+6ZZgBzbP
rWBvWR4TQDbLVTHoeSKU+Vm4F0DJ3miW/Xb77u/l9bF94Hw9frN1mpbVUJKaq3SI12OfrWFCZ/ep
RwXhuvGNs3aEPpUqVxdeO3fewfcoPVRE+nstoEh7+RMWC5hEZmHeBUEQFrgj1eAhSnJWBn9QfubD
xh3SNv556d4skSMYDQH0qtJu8XxkO3gZXNl1gjSAJfw7uOgDv/M7XI/CKv/oreqllSPeBOcb1ZYv
Das/Xl4jGzrGRJHpCQ+oZdcj5xni3Vp3B91FP3VXH0FmXSSe0903xfwzylmXQKrj5vJXbZvLcG4t
4zWEbFyT9pnr7f1C0X0H3ggA16Zgwzjn+PxO6msiySa9KlKeczm3CJC49/cANhwckj+1IAm7PAvb
JwwPj0Zdg0uVwv5oJ3oG3zTUgtwyP01FETwvKO1shKr3V4uYYDLpL2Xnc9RavBp3TW/uxl0fjgzv
0CTK542jwvYRw9+DcIEEha/wJkC618Lt/uZ4YJ0C9uXyWr3vK8SEkkXIj8q2xFUHxPbjvu3Hcgdt
vGv//NlCbzyR1/GIkw3Gnl1nvcnc0b0bRoXyfCa3ZMvfNzYxUWR0IAFf6gEISK+8iVn4La6cD6UI
n2TgbR2ptkUyfD4nUZFjZao0534B8zZr9C124uLlsg3OpvyvSxCTtaxws7rVQdekbT6+stgF1xsh
/L7vazQ8iFWjut1OpzqYtvS6bXvKcPNgmfjIKXD3oDLPn8B1XH4ERLvaE7YpBmEzi3mMg5u5rsHx
hToeeP/64jGIxj1o7SBIqzfc3DYLw831WjlFCPhVihR22vPAb24DjxX7UG32P1gM/x8sWQeGyhqY
6jQbIrmLxNjsFg4JxMt2t0zAJC1joL4AwgjxAzJO5a4Jlh+6FwJsfOPXyx+w/X3jLBfNUrM4W2GE
WPOdE4JFEC0o171LExNB5KLfp2rCgadFHg27cgI1rZ9lr0VWAlrp0Y185Pxf33EOE0nUAa3tCz6h
IMyyQxupvUe7B1GtVTI27BC1W7SYtrUyfHxZvHgikctTylv4Xumr3eIW88ZR8f871XvToGYk7KKo
CwBwloDDQTDyMJFuV3rPInwuwI7gqJ9cz+B8YPcznW7c8dPK/d1QfFGyumnmacfb4bT4V6EhACz6
989Enbt2sYtLaz/U0R0ro/pDX7B+Y64W1zfRRguE6FTv4ok8zuNjhZ75mMz3QTXcoJF7f93GNlx/
nGTocsrROJTJLti1YesGu9Xv6HWcVsTkCco7zRVVeKXOfLWPQnEs6Rb80rKhTfhluc6r64QAfBUc
NSxQYEJhqOSnIIy9WSSa6OHoEL0uh3qlQ55dt2ImBVixhnJpKhyTuRfe8sJ78Fiz8WJqOb5M/q8J
xC6h43V1OmZuBU7Hcti3FEI8pPbaAxvCfDd1Rb5TI2Wnq8xvQjUJ7bu5KmH+aWElKKnd+X5e42wD
tWCJBP+BZkY+jwauUCaHjAvk5HJx8LUsn67770acaVrwPbS4gKZL39w2jIEnT3Vb3S22v25EGR2v
oENZUOrtq4XexHm0JjOEfQ7X/XUjbBSLQneGRBrE5XTre/PN6G5dm21/3HDowIkiTlv88Y5Wv3tA
zRtvMwm1xCMTYOaRGqXLRuJvhzm4Qbs7GZancOaP/EoCImLCy1yQakLDqKpAYlAWu1wUegfOm+GW
AbTz6arFNxFm7tAEFBjCKgUfd/66dniDTUDdNKz768Y/r96bVD30Mqr9MivTxnFysdNL17uJG2Ru
sZHtWOKeqSMa02YK+6DiaVxkDzIonpy+eVCkPkF2+LhOV0ZuE2YGanScrFC9SHEJa45VNjZJAfHh
jVWypGwmDagY3crFdeOcEEpULvzyjkXV31LMVz3RERMxVah5DPIoKtMCGEJC5e8pz0WC966Ns/n/
QhHv5CEmTKosAOGsI/hwvJQ7P5inJFPIq3qdriz7fsY3j079BUKg+2WNHpRHdv7o/W1I/fnyNrM5
o+HoESTJWN21FYiGg/iHV0GteR+XAf3A1zH+loVy5NeFcRNVNUFsKseYPF1JN0I0YWAPoRqiqzpz
iYmq0ryZHFYEZZqTuGh2I3gRv6/1sim5blknU9ouIKxb+VyXaRapfNcG/W/05HyIZfEzD6ONg9sS
dE2sQgTO5DkfWZkGEC67CUIg8x3a/L5saIunmLCwfEbzyhowns798CJFfrdUAQhn6cb6W9bH5GQT
oZLzQEgJbrwI/PXOvRf6Tw2nu8HfqkTbZnD+/U1EJCoHxC9GpXtaquOsUXWbuf8rzraoFGzjn83y
ZvwAb5mCjYCEOxByAW2W9yxnvJH0Otq4/lmaTIiJJ+VrOEGcwEEtnXn+gQSul/b5uP6OslAf1OgU
J/QxgMA+a2O1C+lEdgNp0Ru31Ncp8xJTIZaMumxGVeKOuIZfHJI9d6S+0r+NCoOgSzyEIe7m9ezI
RGo6HmPcNA6Xt+/7qEYszb/GqdsWHA0tjCN6vA1I0v7ORfmzLs+g5eDLtIYPnXK/L3X9evl7ls3w
H/TcpJclc3Dh8Lsgo/tZUc1fM1T+wkOr+ync+IzN5c85/Js9NxFUEZ1xwaJl8utaARijnPw6mjFi
EoE1OQ0K0PKWYCNhn1W/LEkQkP66OqiJm4sW5k+8QbWBtS4/TsBp7pgIf01tuAVNsoQUU+g19joF
uAeaNM8hxRu7j27HkipmzxmaTK6cheHzSLLmMQ6cMpVzDB4w0R3DOP8wuO7Gs4FtGxkXgHHygQ2T
yOJkGdy5jP2BEMdNEFUbOZxteMMrQKaFtzMIFKXjOkWns8DonoyZd8h1Xx0vO4LFCib8zA28KQLn
bJmi9+Y4K32gnH4TIXhVM++666OJQYtWaK6pZc3TYPSPVPonZ92IuLY/f85937gXzcBGXuDxKV3P
Kuqgc0zKOjhNyLLA+HDlN87ffvMN9NI1Q12C3AHEYOu+H4ZoF45znpRO3u6yKtiSWD6HhHcyRROJ
FvdT60R15jwuPujk5urMQEKD9hiErHmO4mCAGCHaEtbVv7LMbpJWAnUV9PBA57EOwhew+z1J1j5f
3lWWuGeSnFWVICL0Z+dRa17s21aMe1nKjXKazerGvTjuRhaSHFsUofRr0xcKgED5BD2lV6HiDce2
TcA47agCtW1LO+cRNP5ZknXES5re2yLWtI1u+HURudXcLcJ5jFrfO9Zi6A/ITfqNXM0SNUwAWtCN
NAv0XKRUkGPTap30sf60ttPhsnEtN0sTeVatNKzaoivSoOjuOgqZtkqeGt95mZn3OpKtGq5lkUyC
M79paa7JVKRkcqFn1LvjPg7ieWORbKMbbi2bdm1cD5MYpKp3o9upfb796mob/WyaN0HDX7saV20Y
OF6X8ksFCOse1PbZBj7PZuDzV9+MzrvWc7nmDoTxymCPjfSkKrXsx8XdcF+Lh5noszyKowEKO9lj
lasnR4z3aI06AL7BE+1uvcbYdpHhxcWKJkRWFM7j6FVfoNz2EE/qRioU/4b42VHdde8ZJrfZPK4k
nLUsUickN4rWX/x+uc9FMyeiyPp9EZevl73CZnLDp2OVc3HGcqTTNK2HkdL+RjDP3cgELKtlItMY
beLAnzB63v4cgt9L+ZN4j94Q74fs71X/30SnOd5YFp2HbBJZ8IMPHE0ZbDUZ2C5GJjRN6ajxQs8p
0M+VRQdcI9nBcwEtbVC6u6ucbgAoxW2fuprpHY0EP4QR/HHUbXe6anImugM15TYEfTyoDFqvvs14
HNx4RRfsL49u8UfX2Mogpq9it2bO49yUIbSpoIMN/Oy0B/JC3lz+hGV3mdRtA81pUSx5kS6q6LEy
XB/pjOrR5dEt/m7C75YQ0j4L6pxACMV3WgzjvpjJo8flfR4PG4tkm8H59zdBy/GwfVs/LtLYLfHW
p5tulykwJl6egcUEplBrKPJ6yh0fBq4LXE6flT/u/HWrod/23w0Ds3GK5snzcihDiybJB/KFFu1G
VciS9/3fZ96siws8E3MqjD0H/GYKpm94TkexACggHk2vQ+DcR/EgNpbJZmgjSI1TWFR+POYpcEx1
MiLM7lFdbfcO1939hBrYlf52vua/mRQEup258rs8jRZv3AUgodj5sfv5sq0t1jBp3aoqrHMyijwF
9XiYOKpfd+NAtrJiy04ySd0gCQ+J1BlLNAzik7uMXwjOI+0HG9cJ2/Bny7xZmVyypvXr2nnsM4jC
+55q7llesIdSx+1Gpcb2ifPvbz4RgwNwalydp4JB/ZeWqS6HB3TSbCQHlg1rIvIkMkui3Bi5fbP+
FY58otz7XQfBsVmnD4XXfaTrtL9sadtMjCwcHAhsqjziPA4QIUt0lUOaT97Pxfx6eXzbVAx3gHAl
C4e6zlMazHvu+rfZqsFHSsuXqBU3VStO+VRsJG3v71rPRK+R0Vt4VhP2WIQQn/ofZ1eyJLeqRL9I
EUIzW9XQU8lDt309bAj72pbQgITQgPT175RXfXlNKULLqgWChEwSOHlOOd0nhG54ta3p6/BeTXjl
513Z4pX7KpL8dRUsPg/g9dxV4UhMxFrDk2muioVmsSDi0OER/Tg1dZ7enoG3Z5iYnGcA4gQSL6hO
duWaT6r4C0vqc+mu+x46QVH0X9M00HLt3W52MjyxxJ85Ts8foF3tbAHL346nxFTZXPgcJytxWNbS
fD1AsA4FA8nYHt1FLhDG3iortk2w/99RJNA0apwO+fgSNf2DX7Yc50VniyDM1rqxu41rnPN6hJc1
PeSaDjht6XNL682aGcscx0b7RUPcfq0VzRrUaMYoL5WjzuS6pRL6thMTEzsyRb7XB3huQvaV3Hd8
SnXL7ztHH/N6OnCVABDubUTWt7NwEhvxIio95SuCTylvebwCiKbCzYZOHRqH3Y2O8+u2U1hGZL6g
S1eVvVr8BNVjeIzq4+RRLvR9JLwlVWQ888K9W92t2bctYSPGznrJ8bK2sqzACqg4f2G8aFLitY9M
b131WuxGTbuBGhtEvU6SgTLiAJ+MUohr3/mLOBes+ABwzpY0jmUwJoAQXGuC63FhWTzKs8jLYyvX
rwlPMjFF+y5liQkjbIUcaOn6NGNdfCGlOnszuwOa+vPtybd4i8lKNwincJqopBCoq0ifloAlqYOk
BS/ScfKDjSVm8XkTTEjpXPaFR2gG/t3h0Mb976Sdt85DtsaNoOvjMp+M8ZRkzCui6EgKX7O0E127
sW3bTHT97qv9jvSBKlpgkbKqwnMa63N2vzYyPLtE1Ru7nmXFmlRkHs4/vB8imnU1fUdzfqqlEKkM
2IdrZsCVv+uekZjQwCXk6zLVI8uUJJBjYyLIl5NQfZtvDMRmK8O9S9qBXoNpmq1DJCF6ULlnjaev
VOdTtCvZJ4nh3bHHxjoAC0WWj/q5d9yvSxBuJE0WfzbBe/M6VUuJEp8Mj5r3LA5+toCdra4CQ9xO
fzORepCFaVg+9TTjEAL2iVQpqALTGfFiI8WxeIOJ11tXcK76XYsZKPrm0Hd1nnUh2XqYt8yvic0D
/EZUU1kifLtXFjjQmrRlWvMGgF0/lmreSDFtW5KRYhZcqnYC23qWkC4C9DN+oP6CXch7hK7GeaXq
Phq3diTbkK7/v3JvFhHo2XY+bh/9svKfJukmEa5+O1Y8BlVMwo0bYNtnjCiinRqSCmOCQFt1H64R
JXUa8kHW6/PtQG6bdyNpQ87mxEGMhZUjr00Jh5qJmvot3JUlQJn4tMBnjW5xUQsjNYdSx1+9NX+5
JllrOb8rmn0qI8QUdUx6Tsail0hFrvteCsXNyEuhnxV/um0k27oy5roJIG4RzUh1Jrf+xfrocL2i
SBNSXyo5/wzb8k52YiNOWa4hgVAxFhYKSdy6b5LM0/y9BLnoBKFZpyuOqFv7TPrhuJbNX5QiR+aI
V+ON71qCmAliU3oFMEdVsOHU/iyZF6VhgQ1l6c8o0/lw246WxWYC2SJKB9UlSZwlvYpA0bPeoW5O
HW83bhuAsYdQ6Ej6LtCoWSWj53X0XgCbQwFWpOSxD4OXfR8xdpFg8rQGpCHJYuC8zgMwr6m/cH3W
PffulHC9jfs2i6VMnBpILT1PBeN1EYy4VJBSTr9WJ5Dfbg/D1rwRKKFaDgXlvIuzCNCGVIh/NO02
3j0tAcuEeCWgY/IKp48zUTZdOvvyw5J7F1l1+9apifGKUAo1gMAvzuYifAQB/ZODEC/a+Jk2amM/
t1nHcPcoLoBPL70kG8EM9N1vR/KBs2ULQWYJJiZZYOQFdNUVBsCp+li59K5r2B+va5+vyGO3BR5u
1jsHYgT3tZy8jjF8KuLYaVnRPOVlQzY2W9tEGwfm2Q8Kr4CebibDoO7wUAUNshRQg/BFybDeRy1F
TFq0muOmYmFjnFXgsvi4MkIOtYOz5j4/MNw5WWtJV3+6BqSkAWmcTse8K063G7dsfiZ6a63k2LCk
jDKKpOcYFuSu9NpfjRjO4KI8qWmLptMyESYHWtkWfR/FXZQlLqTW6wj1gS6qmymOAPsGch3gq1Qn
5MVUgWgXHyjdl3gQEwBQ+c9lKQ5z7N+1Icq1b3/I4ngmnKsaIdgejFGYVSAozGg1lM+uFO3GI6vN
Ttf/Xw/DHT1vqNo4U01ZDmkQquYbp277C8VkQ7tzCNehvfrImLhKg8otzILayY9XDM4ZLLlbPAuW
AnASGB5dsaHQySzjbMrjp4CXf4oxOUA892NLoudY+9la+Z+jcfoldffr9qRcX0P+H/JDTNDxOLVe
Dth3mHUSImtsbIO04Go8rnGwHjqXBE+kmvEgngf1SdRzsbHoLGHSxCHXXtFD1jWG9+gyfhl7fzlW
y6qGVCej++Cy6leniD6hvgtY+NsjtSw/E5LSMsD4wUMbZlEtSgVlPOAUIxaEW4U4tgVoRBuU9K7A
jLthJvx1fC4Gz/lJw6JKc5H4G0OwWM0EyvGcuFjcQZThCWI4AZ91T4fm/RLEZ1+iWDVgw0Ndx/t2
gP+DzA05WaZ1CLNJgA9ThwecUd7n477iFlCE/deValTnS4JK7sxVy3gKvcV/UOHcHW9PtiVdNGWc
q2odUKm0YLI/5wuoaGanACAvaT6GdB8FNzHBcpPjR7JqgjBDbcWQhkmszusiyaFKACi4PQrLkjXR
cXkvun4iWFKzboazRzxypuDw31hNlgVrAuT4xAPPKSniseN8QnV+li/eXcvcnZ33/jvBI13rvCoQ
7lVUuWlX1DJ1ajfauTqN80Avh6Kb2jXMcuW4x8IL/Ac6z81x8Nm08Qmb9Q2HDqVuFx7pEBgXXFs5
SupDly/uxgq15A8mgq328FCk3TrMJNCcV/EuVzgiHfwxu95iAGG5cfn2F57xRoQ3MWyLmPoWRTf4
kO8eSFFX96sSn/O8yBGayk9OXt/xbgHZ7RilQaTuQmBKgaQ7k3h6mvriuQGdqNhkn7YsOpN5LV9D
PIWJ0MsKXTh3jtM2D3UyhalslN64z7R94vr/q0069io+eMzzsmXofntB8J5N7Xst9yncEpN+rVRD
1JFk9TI34PO3Oa7VF91M089dLm/C3oBHB8ct5KoynXfOoQG2N51muVXxZ1t0hk9CLMolYeMEWTSs
AwDv8fPQFr+TvhEpc/t/42ULWWfxHRPy5vdr0rizDDKfz0MKitTHSKwf9pnI8EvHw0OeExZhNjhN
cQZ1bH1P+2o6327dsnpMlBsAaIyAOxvbOCahnnDVW81/RiG+327eYhgT4jaGIZZP1IYZc53ffVl+
q7zw5XbTtp4bOyorwMDQ1+i5l7SfvQXCagQ8qxPZeQ/3f/ivlRWiK7iXaRGQQ1EU/ElQ4Z9u995m
GMNra1bMcRl0XgYlpzGt+mBIK6/+fbtxcl3gbwRBU7nT0wJ1jpyRDJjt6Zi0eBHi1VGhMikYUHoj
PZDVRed1ar8sU3xedA31vnor87QkIyYwbJq8FVjrNsDTZv2xh2Qu1F9+tSJIKQB16e0R2ibf8Oxu
xNEcvGlAzAV0TqHLPB+ikPN07vytKwHbDBlbbpgMHbhRpiCL1SDu/B7MhD4ix8ZuaxuA4dWrRFma
onMAbAr55fP64sTrv7hvf95lH5OkredtQnH9TTIQZ87fXA+z4MU8+S6CZEtozmIfExPWgy6lR8bj
Zdx1j5Go3EMNH9kwj2UNmZCwdpi5y3LhZ/0qHkQ0pmVPcE+MiiLHrfe9RrjXb7/aOFHR0xKgbknm
AqKCu+inwnU+r3TrTcVmH8PDvWkuWS5nYIZxcjkNo5jv8nHYVxtITEiYkJTTJYBREohjp40WP8qy
2zCMref+fw3TAh2AWk1JcHMR/gZU7rlpt6qzbU0bfiu8Oe5QyODhYh7V2YQ7v7txq+jJ4lIm71rS
9xNY3BYv82chj5wrdQSPnX/HC7nzYdE1vBZlrHkpq9zPqC8+lDL6PpXDl9se+7ZlkPP81+idDx6g
aZi9rFW6xqOiBB+zdseNbf5tf3JN2c4FxXg9TWovC5O8+dw1eXxanHC8BKBiPuMB88++QRh78irr
eCnb0QPUsk8ehPJJ2iWbhyCbiQyH1XJWdbMSBLWhhjLNcuWLHcoNC9kaN9w18BdfllJiQ8a12omO
U3fWkfi9zy7Xj74KNYvbt1PuonGVt9DsCcaHSS//7Gvb8Nai4w1kAwd4K+XBiVFXpWFO991iutRw
WJyTQQExXk/Lkx+myRL+EVO7RTZ/nbj/T1Ncamyx00CbaC09N1timTwMfvs9TOh4EovkB5dvvaW9
HRdcEwqVq5znBencLBSAQ3H/HIzBSRTVxsHf0rwJgCpADtR5onazsU+qg3Z0nzrcfdeXwXHXBJvo
p7n3pNQhW3ENVjRROreLfhpGzT7ta97w2WYIWBLMLswzdkF5UlL5YwowF/2zr/3r5L9a+wAUT6D4
y11cXYCB69jFZbjc8y7S+8ocXJM/DVoUhT9StmSQdAUwcHAlr+/yVrDmbtcIYsN7RRAlc07Emk1h
/e/oFz+kjjfgjdcm3vAAU5JvANq6T1a1Zo2S/iPkpCawk/hbgjK2pWl0XEJNtKg0XbNSiPrkDZF3
8BGj7wuxjsddtjFRW6JjAGOCpBcvpA7HvaMfwXM3zzHXGPaGeUyslpgoXWJN1oyjFAubSkkObbuI
owbRzn3iuvqwRiFJeyeRx5l1dTr0VfQ0jl6P254qRoFe6OPiZ99QjWjlNnmQcy9eM4CDoXQyzMX0
WDaN2LcUTExXt06SJyVfs4okJbmfKxUEhwiUAFuQUMtaM4lx8BaVu2urdVYGEwIVrg+fNG7lTrus
Y+LGcq8v1FQjytaooJZe8F2ConvD8pbzrGsixnKiUTNaIYa4KMSERJzOeBCfrpgRty4OhRuotFPV
4xyzl7xCkWYJ6gRn30HQNdFks0PiDkwyazYU0TQdO5prF0xbnTdtmM7ipiagDOhTWqkFPuSQ6gJi
p/s6QC2St/Os6Zp0b3RZh4LTds3qav3TRN6J6+CPSsKNCypb940UoXbXGrXbBbqfU3nWXtufS4+v
Lx5AuxvHQdsnDNcb2SS6DrrvWTCp9Rx0qjuPtecATbT83rd8jcy+GqTXSokvMDnUp8oB3KNCqeTG
Arb034SXu03VURk0K+QqnOFc0j5Ig15MhwZ13BsmsuRSJkHbPDWtp+pKZ4436qNe63MRe+FhbEdg
M7aOWLYQYuQKi1/wpi0anVVaVQflc3I/4Ol5I5OytW5kCq7TN8zVNSoVvDaTcPmjDtQ+ynTXJGer
PWDu1ZrMmecU+cdhpu0d3lS2rnNsXb/+/yrJcYQLTE0dLZnstfNz9QX7Eim1lSfbWjdS/DZMgsZz
kiXz89g/YJL7A5VyC11va93wX6esg1YQOWWo3iRnp6kjMEeQrXVpW/qGY+VQxfZEMWBSa9knpx5K
ih99gL2/qSgJ97GluibCjCX+DBkFPmZ1EKu0vaL4I9lsQC0s9jGJ0PKhUK0Gq1TWll4H0m1dZHDm
LWoHW+uGS/nBXEeMyyFL5jY/QyZb35NGb2EsLNY3AWZzRxYAXiKVych/qMR6AenI0VmqDdNYgk54
/eyrZa986g1rG6hMVezXzLtPoQge/EC9o2KrYND2iavdXn0iaHQ8MZyxsrHEq0oRfJz7BVUBznmY
3T+3Y7/tE4Z7OdOK+hJvUJnbTU9tvLzjXnnohuihkpv1zG9jGYBI/O8wFtGXIQoSMYypXs5KVuLk
RYX3MJEkuCSVDFO35ORb6Tb7yDxc8+nFiUF5p6O1zvyyK87FMCR3a8fj0z6bGTtyPREcqgvYzF8T
klZdCa8ugGeQ9ZCcwLrVbOycVzd44wTwfyxldOj0Ovh95rVlco8yxTCFTqa8W/yoT6+bm8i34CYW
XzEhbkvU5ryFZmVWFdPvmSGTRdNtNGzk95ZVZiLbfFER1caBzBYdvDDm5WmrFEpsafW9jcXGtFii
iUlQBup5OhEBh6yarkv55FTna2jcaN1moevQXvliCzos5jgTJgO3NM6QP9X5mqRU863iTlv3rx9+
9QHiL3WcNOh+7CXdO58S5PH5pirL9Sr1jbUUGKHEV5Wj82HuM6CHPlf1/NSK8j1KOO54VJ4BYz2P
bQvJuOHjbRexDcYIK7FftytdWJdBsOhfIFuAYoy7nZu2CWSLVT9GaopkBkCZc49MNb8LGrx/7uu6
4d2+Q3IWeVxmXun+UEu+pBqBfmfjRkagO9woXq9as25g/AKB9KhM4yqQP2733bJITdTYUug4TGYt
M195IKoq8qiqzh5NoFbvJyVbN/Jty2Iy8WJQqA+WNaFd1iZYoP1C3UMMBMaRO4PIqrWnZ69O1qOb
xwrQNZoc943OSBdQLdxWCY5CmZ6H5rhUwR+N8hwfGo6327dEKRNJ5s5jiZK+octW0aXOHJ3jpfvl
s/qSe2wjabD4hYkki9vQk1QELT4Byk4t37Gm+HK797a5Nzx80XoBsUfVZe6cvADv9QyOt59cxhvg
IlvPDY/uIZK5lPXcZXPefdMJl2ngBFuFtLa+GxlC5yuHhpHustGZvVPRVTqNAD04Q2x3Z5psvqoO
3J0knf0mA+Q5TMMFQDUZ+1sPnrYBGEGjClv29yyRrU7knhtVf6iaPDxpuXzbN7tG4KjAFjzWDmlR
QesXKVXdibQuSpfkzt3TxMx23ZJ4IYeqZBtyej8MfvOQh8mnXb03EXBIWhSor8Imo9Q5a7UenbF+
btx8V5GNa+LeQAEPzcp4FVkZJd9R5JWncubPt7tuCQomiq2KGgZczdJmQeJ9CuvoiQf8afSW4cDK
6u72NywJsqkh2gJOjCcfjXTVhfhpKxr3Cx4tgyNERQQKn4hIAfod/6kXUh5vf9GyXk1kG9Vj4NZe
VGdRjupcZy681BlYmGp32dqlbYMyAkaRtAsTHhUZrsnvc18/x+v6LXTyTwuX5wFUyDj9fb49Gkts
MhVGvdJDvXri15niipygTE8wmmVLCcdmK8O3c+bpUoE1OXNkdXFbVKHF+YNP8o0twWYnw7PXEtoW
/YjmNe4LDjF4tTOlGu+MumNoyEQFNNKjMHrH+p2X7SbsDYxMi89Yi2umwPnUx16Z+tTZuMay2Mqk
XnObaCQ5yUUG4GeV4tHiMW7k4wq15Y0EyvYBIw0PcQ+twQKEbSiK1EdHKfUgmRteIlVu4Y0tq8mk
J7vKmuYs4W3m0x6E3XT0H7h21337qAlP6/JpnZOhFFmzTi/5QP4ZIJO+yw1M8FnRuisuBqom017D
s6Wd2KnUvt6wvKWe1f37QPHqgFJWg+6YVl0GbZYvnKyXURX/srV9H4jqR3V9sMHbcikBIKhCUDjO
/9welW3GDfdLuB87C8DDuGfh7eMyKPpzAifDewV418bQbDNuuOAMOh13ChmqcYEd+0KjCWu3Rirl
bSSWloO8iUhz+9wD4i1ps7nFM7nDi5e86R+5V4F9klzqSW6pcFg2KxOX5tTQovYafGjSQJjHdX9e
XO8IqOg/o/a2XNBiLRM7lsQuOL9C2mY9Z06KuwieQtns/vZs20ZwXQWvFlnVT53ycJuWVQvr04GE
S1pAIBGlrWN3VOMU7ksZTAzZ4MW+4o6ss1VCseeprsagO/tuI3euKZMDsgf8bVo6UWd17d7Fw/TS
TezzPht5/7XRrBKv8ttZZBIkoCkkbt/V4UpRslm8H5KtMnLbLBtu186Tq7oWe2roiVkdHELw6uHM
5fDp9iBs7Rs+14x1hRpQZCBazdNhrBYFnPFQHXe0HlATUYZlg2KaxauzaurkXVsO7X2sNgks3+w7
Wr9u5a8WacCdkDaDElkB2WsNsoiyOU9tTZqNePFmyEP7xkE3VK07r3ISGU0GmkaDCk4+wJr3pOa/
99nn6n6vR5CHpEYFYpORtv4Z+cRJvTD39oRTdN/w4SEQs6cYGhdL6zyES1gdAzKUGwhNm3Guk/Kq
61iMVA9uJzLNRXdCPlbfgZ6xv+RMLBv2fzMIYQBG6trQGHJGijRZ2A0PBKg1HbCfStNjoJtPtyfA
NgrDhwc6L9zBOTGbovx3My5Hsk73ypEbWcabOw5GYHivKjvVS/DgZswZj6g0ubQR6iDD8cj7+V82
RB/3jcJwYjLkUZ7rrgFUGY9ckt5ft35QnWxMtcXPTHjZKB215svcZOCa7vCe2yxLldK63SJnsFjJ
BB8UKq+jsFp55qAw8Q4VxeuJjFA9iLVbfGpHp3qEVPxW/mQZjFkAX0wzh3a1yPFMSsPUd5pHxuku
4sGAmji5qZlYj2dekeXgkn8a6xbiLyzYlVagdSMeTYlYI7xEIFaX6jf3UIvak+9JKQ90ajZeCCzW
MRnC5IQz3Lh0CNh0Fsfwms0LEean2+vU1roRkbSoUQIJfUQUcHrJkUZdfKpAkbKRS1h8Obl+9VVE
GjmVYNocsVVqCIxOGpLqxQ/aDz/2dd6IRnkuiyEXc521zVOzgKKvwWPTRqSzeIAJMuNideOWdVXW
8uDgFP6xKONzMeXYavA8EOzSjsECMsLRuIwl0kZSZkIWKq1lq1OihvNt+1iitQkeczwajFU8l1nb
gZwoVPJS1/oYLs7nnKx7zrUBNRFe8QqppXElPBvr7iEMgzvQC94NwDzcHoJlfZoYL1y98E7FM88a
Ho9d6kV8qo9lEogtnKjFRiaOCwOKBFtGnuV1cxRN76eidflhnQJxXJd4F0wQZjL8LGTlknM98IxA
VedQEx4dezzr3u2zkuFnA6sTUA3nPBPh8gD4UH9yqzjY2bjhZYuadaeaKM9CNr3vwvGeqVXuS4hM
SlICvC8Laj8HFnWiBwFujEO3yC2MtCX8mIykVTxFYkI9Z8b8+k475F57He6otvTLbWvT2OPjsR5j
DwBEIOjCz0z17xpffL09oZaem9AwBuYiHFjAUFfPyX2/BA+xPz16tfPv7ebfJtkIqIkL66OVTSqX
eTaR5XslVLpGeRqqH93y2ZF+CsDGYSzADo9/b3/RNiBjo+x8LTvWOs4FpcLHuVEPftgd8kVsZHWW
qTDp0TxndvWUoPlWd2WqimJKS8fdql20tW44rywBw4XCKTygEO6LWOb+nvV8K6e2tX79/9Umiafz
seUedS6hKz7wQGdsTE63rW7ZxEzGs1ygsiTXnnNxQgIl4kTRc1OVn0Kn0KlHZ3XMR7aR8NpGYaTt
3jjnzdAVedYELns/xE0L4DoXG/muJUqbKOXFiWeytGGe8Rjva0Tor0EX/yrldCRjtEeDFD5huHPB
4XINgOEZiUTZ4m07CV4GKAStabGuct9+ZmLSgOidEjLOziWf13E+FtgJ2DEJ9ulzBtSEpREH+kWw
ERZTHgP4njTghxvzT7eXk8WJTeIzoieSazU6l6rMz1cnVkX+IR7HjUzXslpNWFrB2hD4FEyyatsx
dSFAklKn/jqu7OTGDHAAkIrsC0cmRC3wVTTgthz7Tjz27yF3UtzNfHXO4TQG+5LT/yNBYyMVw6Cc
i9BEpUmpNABRWxwGtpkw9uQioBN3Culc1qp48tfhsa76u9aV+5I6E5fG6OCXzVTSy0ojFLyx980M
Pdly2RetTfiWOy86mgQ2zsBdHv04+tPQfgtZaokUJl7L87TikSycy4KKEEDnHyEZV6SBHJ6GRGzE
Oov1TdDWiPrROcxndqmq5qHKo7uwWM8LaoVvu5kllJpwLVXE/jDlPjazdcRDNgrV7h2/3YJr2Vq/
Gu7VdgOpykbiUoJeZJ/3R81on8qw2Gr9L5Dw/+BUATXVJIMaq9IDFTSQmckZ2hrHaKpONb1no5v2
rUwn9pEkVbp0a0qn74k/PtIgP7L4vZd8XKofETtz8LnvM+TVBK+G6tNO4lZH0EvCli9DwT74fvT9
dtO2JWA4YDAMnGnIhF/Koh0ek4YOIFMohvtBFFtHQ9tKNnbUGqSDUV7Bx0k4uzgcdn7HgvdOJGry
ApAMhD5KNvWnfeMxzqFdUCgifZ9dai0enNl5WEuVJXrrHd9mLmNvzaXPyrWh7LLG9VkV9SEJm2+A
9v+53fs3YVcBNdFdXYzCTSh9sYuIQHdTNny8H7HVpssc0nMM5OYJF4rloRGJe8BL3dbVzF9QwBuL
3YRATGGgEhEqdtEBByfvc798ZRM/Mn8+O5NzhN7FoQgL4Le7o0Yq3YCXLKzvKn1uwInWL5lbfPcj
EN2tTzmDGPzwrMDIORbHOZiOty1j8XYTkKZ014cyiNiFSPcOmh4vMzLxDfeyLFCTvYxHNViGpj65
ROvyyad5n2oHmPJg/lJeryNvD8CyckzoWd0k0crZyi5g9nieyuSdGNxLNW8B9t7EGGDlXD/7KkSw
CXckNVXJZah6MBpMT6VW73Mwsk0lKpsL3z9BuPbn7aHY5sIIR0kbty5xRnphJWMPRbmuX+cp1xt3
bbbZMCJS1ExqbGQBF4PuiRQ5DnLVhTf+V6b1xsZk+4QRkeYVMOLKiZJLm4wPc1I8Sd6E51xEjzOk
a/dFIt+IRKGLC8OqWJMLWD9PeSeXY5279ZEkbIvzzTYPZjBq+eAUILO/TC44IMqe8nTQ4fPtSbYd
rU24WLgOYBpzB3ZJcvcrKVxxKRz2B3p3/cHtKDsCeSrvuQwEylKC/nHI6RYcx7KWTSxZjTsaHXcu
u0ze9Jl4H8L5BUqFqLwVHxygf2TvbvikxYAmqgy1+UFfcITbZaDqoFnRHxYfN8e3LWjxeBPzhaod
T4JmEdMjgPSaE3Dbe2tU3IOYZQvJ/NckbwVuwxXDRkfgR0ASNIgSSod9Oq/64M1Z5d7lgUjnuDrR
ItPxNVZz+uL7PwGbOjB/OnTN+0AWab/SA9LM1JPuI8ixicTENvJY+x+d+X3vJ8dWfFNkS/fuL0ro
rf4azq26eAQ1VIiEvP20SDypvrt2c4rq0yhRMjDX9yQErX3xZVnUc9xHd7hXw3Ejf1eCKfHaP7q1
vK++/lZPrv+/Cph5SfhVsZ1e/KR6QFdi1h6D9WONiBwEX1DNcMaORvL1GDZxGjtbMuh/EWtvfdcI
C2Oh+2ppMGMVOKRRjQPsAFnlscL4an2OC5IOqG6UI0tXfqK5fyR9Ba276KzajEv9jovw0GBXwk+6
OKeKPLvVxmXdX4TSW30zAkqXQ5TQWQm9zPXLsrQH0qMKBZ7XruuxjtoUe35ZnYUgd9fMIPTPEkqb
C904jVi80UStxU4vxmC+JvTCb9LRp1VaxOWWr9uWnlkxlFRkFbJcKYBkP9rlR+GSA6l+MHUX+ech
7C6yexYTSyfxe0iyuqiO3YLcXxyw6iDAuXE38zf6v2FiEz7nEJn7EGW5pvJ4XnBJig5Q8JmI+Xrd
96Ul/DGu3jUN2B374dSsYIjW5z78SkH+DvMv7ILTBuaeVF9RCZCu7JeWZxTYHdcpubumE9dFJFaI
hgbXJbK9cG2zc91LX/kLX3ylURQTg8qrvaddpQ5lUmyhw22NG9mLSkpQWfI8urCQvx+X6ezl474o
bKLxdMGjNgqL6KKHbk5pE78jo8pQXbLRvq3rRkTrSEGgx1BGl0r9A1zE+wpiobf3D1vLRoRqFOhb
45JHl5qPU0q96MENxIfbbVu2WFMktKGrR5Kliy7+cKeTOI2K+CBR38u+S3/CvbZz3vcdI6JoRhrh
Elg/HOh3d5TjMUrid3VdZ67rsTSao0dUdHfp7a9ZLGai8OoGuoL90kSXiJcOHCgGL9wAGoV9rV9t
+coDxqbWEHgJkdCBRL8+8WoV0E6r+rHbt5TMAgbmqQZ0OH58KQco7zgMj7M0ge7s7e5bkl4T1Dd3
AgzWZIkupJv/1Qzkc7r74mOD63K2Mds2+xtuLFoqI+LR8OIEpTyPQZAcVRH5x9sDuLbyRug0AX1V
UbaK5Hl4kVPwUifixQUHGoBaG4cCW/OGI0Nrvi2qyAtx1qAHxxnuCQseqV43NlebbQxvdkY8woZO
gN63mh8LCXGupEp2lRYG1GSHozSPmkRxdH6Kfk8JzdPA36V1jbYNH17rishlAi6TB52TJlSWuB0a
to5Jby/LxMTx1Z7ft/WENcOdXKoH8JQn+RF8iAtqYADNeTd3brx1j/b2FCcmqs+PEz+aaR1eNElx
yl/7FJSLtxfn29ObmIC+KB/bsKzRtBtFc+pOAy4RlnrXyk9MUdP/cXYlS5LiSvCHHmYSCAmu5FpJ
1tJLVS8XrJcZdsSO4Ouf55xqNK3EjFOPlY0pUUgRkiI83KOuGYnlR/a1qOV1ScdnWpSn2F1TjDaZ
5fb3d4EtTW3Zt/PArt3A97M/fCrxMzRaa38wmeb293fDe+k88Kr2nCsZKzewqurR6TO+0TSa18La
KRkqx77W6bC3u+EQLezI2nJleNO3a17b127dufVsX8eFH5aWPSTgzr+/Y0xW1x4CHUtRV/ET5+rW
aPbOnNLblUtdHhYw5R7u/4Tp6zXPbVC3LHpm2deyqR8W2l3Wg4Lh63XgnswmoD4guol90ocAQX/0
7SVgU7KC1fhzCc3T0W4Uh7ivxpleu3l+y90krBg7FLQ5T158sAq2ch03GEiHvRE3reua0vnK6pnt
VEqSXW4TunIcmiZxC3nvNr7l1LbFeEKucyQ/VIBoRnP2iCTK3l2Gh0puu+F6OkNc1zROwYZlgfuO
S2hBuRJy7228r7m1Bj78c2cI83QAnFuoJRlqe7nSed6lCd17iXj4R7Wr7fMdt6qX2q4/tlF/4iz6
5Fpi5Z5qWiDNvdu2rdLYa5ZrQrP0MxR6ZjuISlC67Dd5iI6OW5D7RfF5Vtc58z+hvfbU8H5lb5lW
X/PvyC4BbJ3c6Sq75lBJ9pBH1ZtPojSwYil3Yth6rOnwOOKjOgQM83T1HbHvvQ5Xr5r/BmJxjSPM
4Ow6Nq4X85KDUBhWGsoJjXf+s1/Pz8gDfLy/CqbxtZv1UgDpBVVadQVGDmgaIvPrkNfd2Uns4nz/
JwwbSYfHgdph8FF2V6gf9AzP5nbcqyJZY/Ayja57OrEKu57JdOVS5K9UMbcKOLSvNoEtPB10B5rD
BmI03XTtfat7INxnIW+cNeY8k/Vvk3oXpiDrJwvpwjSOJaEw1/CdnOlPRwybLtaezgLZFDKDEF+h
rjz2n2dqvfTdsit7tXarMxlfO6Mze2ha6HepK7jZb1VXqAfMHC/M+xvHZB3NjUvwunp17o1X7lX7
Nm2fqzwCG2O2ghUxfbx2RI+N40d1OYzXhCDxiZYf9GnEQ7dyxzBcrnX4Ha+Grmc1aa/K7Y4JJY90
UKhHzM9J0mwqIHs6As9mLh+LRXXXbOjjnarJORapHcQRXakHGSykC5OODeuVPVvtlVky3rHY+2Bl
yXK4v7qmwTXHbQQroZQmu2s+DD8tymK04iK1tW3w25Z651iWPxIWuxi8qcYf0u7LwAKp5v2xDdtS
lx4t8jpvEL+6a5UjXZs1OFX6BfG5WkvV/7kU7emQu4LNaE+K4g5eJciOZWLHO/aRRv5LSuSVifKY
AW0RFNYm5WoktDU3nlVVxu2IGfmLSI/UKa0zuirX+IlMC625scolKGUgfnXtSPfCGf1FvfHD/aW4
nVL/zUt4Ot5uQQlsVmj/vEbluPdVfR5ctidNd3LgbA5B00C7BuY3+LOOukP+DEexV7ZX0mbXKnaP
AziExmr4Bl25L/dnYzCUDrxDirzNQb7SXm2RPFrZ+NyAdfH+0IY9q8PuBjdKamAp8fWJAgGFAgl8
azGoXeaMHO//hOnrNX8uoBTe1BBivmbULT7ZdVqcb1WNbQ6to+1UxmXhxlZ9HWb6Ma7Uubemb9s+
/Dahd7GCEciGFzKur8AfDIc06UDXAD9Y+XCT5Z1/j74sdYNyE4ocXZt8VxADDShRn32ZrLiAaV9q
visi36+WOZVXX8QAkx3bQR24is4WWUsTmRZW81/Emhx1U1VdGQoR15rmXUhouYnklXk6kK+ellt3
8FRfE8+PAlHPh6KxvjvjGreL4et1MF+e5C5Yzll1LYjKD0OysFMsxnyb9XUYXzQV4N9XdnOd6j5I
HTRXuVcxp+HSbPMqHchXjczOUEOpkBpN0JMx87LjZ5fyeC3zbSiLebqcqMh9SPnSHr8AnpLCA4Y/
Os4gP+7nr6PvBCy/uNYb6X41lQ1WlvZEIQsi01OdujvQIQQeqQ5FB5ywemiTaYcd6Dgk4EO8w//E
ymTfqx/4LyvOAHH7CLuwtZqpwbN0mKDtlkvmcFFcRWvh60QZcLhADZm8Fdc1PCN1WrdoXgq6WH55
BfDiKJvoyCx1tN3mgS5yB+7bTelpT1crvZFnN2kvS5T3Buc8dO6+iBZ/Zf8YwoNO5+bOqW9HfV8i
8OOGNUj+kE3i+8yjbx7J12KcyVBahEBo9mo5ZJjBUP7l0OxltpYMamVpWHAHbA9AwK8syZ8Ju5nH
9Eu7qiFVILrqaqknQtyLqO1ATf9sttJ9Y746TNUHh0uUMccA+eBtZtTRgYDAeX6m8uo6xyVqsDSL
+RHamFn/V6PoVP8Cyd9aL8efhQaZp+PtyADdtCaFyy88DW4Og9K/SIIcvLxO4+1A9DQ5b7aTnUZG
TymJg2zOghbeWcg5IGvqHwbv0pF5iS2ymULs9dpZ1iHK/K9u1u7HJfl1/9A1DX/br+8O3ZItqqGZ
P4d5eSka52OrloMzyrWqtmFH6pi81PFGJ8qtOexa75KzUh7SASBrXtBXF10BaBNL6LZkky4u6kPX
bhxotoQ9OeZzcYUg07GfrWAmP2nM/tpmLu0WMbCoQTI/X0Jej/zkVGCsh4JYcYxtmW/L9znaRYJI
9OHPc7mEUF1odqqYilMnWLZyUBqO4X9On3frzafIwvnez6Eb1yycCtCIzYk9rDzJTKNrUQHpcM+r
SxfMOMjHXfy8pkGRLvP+vvENMVSH42V+hDI6VB/AuzN+FlX0wZfiqaVgK2X+tvq5pwPvBKTC6sSN
edj3IHxsO6gRZDFEK+/PwOBtOtquL1PoG/BhDtF1gBTlJNmhk/wMZYttiSYdxdy6IOjrBHXCyRXf
ag41jWi+ulW/bW/qeL6MDHUCzisntCx+YIo88zFdays07B2drY0uscd55dlh2zbNQXlLfvRxgKxY
3hCIdB3S0elwh4BuZwg5MvT+NT/b1NqBPerQDeStddTPbQusOW9W8ahyJLfDtI5mcFJMoWBds8+c
tUyi4aWtC5F6nsCTpens0OvRWyFT0Dr4zsmxmh92Z58zWTxm8bZ+as/WvHmBnmo0zJEKi0z0XwT3
yUs32upLomqwwHRz2dqn+2YzrL2Oe7OtZSqTorWxr6afeVxcOmd52zb0zZDvAl48tTJbCssOZTu1
gaSTc1wysg0Q4+lYNn+cmcM9xw4bJwGTJ2mgVWmXa0VvQ8DTFUq9ycnBL9irMJ7ULpq9X/aifg9W
eyLMH1YcwxCSdCK4Kl34MsTCDvtougB1/thNdNenbOVSbRr+tuLvzF8OjnCXyLfDWLEz+Mce07l8
jJc1YIbJQtp57M+NALc652Ex+J+nPjpiBQ7Mz0CO6a2hhkybU/PpsawFlEImEdLEeUG79Sd3Fivn
pck62oW9dqqizSpfwZsr8bwQZeHMgbYKsG7uzIqVy/qfJyB02pEC/StdA43bcEaW7hMY2fwd4+k2
TgHhanMo3SG30Jg1hAxhIQTQcN5bkZzO993XZCEtBnE6U4DYGCKD23wDQezHxO1fLc8+bhpeh8tJ
lXug+Y14uHTiue7TIUDn6p5V8crnG/bnf7jqoPxAHbAihKhLfhgd/9Qu0Vfb5eeobLbd6HTIXCKk
VTO52GEuqQ2MpP13UmxbWwg5/tt7oSULyZOqViGZbqdN0ol9i3v2yr409Fd45Lbo74IDKaqYpxGO
fFA6/+i9RgVjM35OB+vcxGKneH1OoTI5Os6Z+vavbSuuBSSQ5wLECLnM0AUByZFJi1zKyOsgmaSG
lUU37FmdFS+rbceppMKh0Fafpo58J677TRRiW56UaPEoLqDIYHWDHQ5qDGk/nedlWTmHTdtV8+Vm
cfnsz6MdggsYmO/JkU9JXwqgilSyIwr7dtsiaF7t9wpIaopFqGeAiaKcd9CntukRlVNr5Sf+PBWh
g+oa6Px2Oa9UCNYZUAu7mbX38Do5kLaW+6rzxpXz0xBcdUAd7dISJGrNHPYJZQGgGlNQEVDRbzGU
0DF1oFDNbJmkKiz5lIUJt9uzA/3VG58gW/HCP+9WcOT82wl7JvpiSqQTEpI8DdN4qZW99yP+cdsM
NB/3WyLtmVtT6I7Ev/jJPJ5tt8pC2kVr3EimGWguXY4Qm4Rc5hSiL9W9FG2X7KFc5V8Ea939/Vn8
uRQodLI86rMaNBOZE/LiVI7tjkfkILxsl5NfuW/tRHdCwvX+T5k2lObe3SRAvt2VyMhU4xCwUaRo
GffblQeiaXTNw/EA5U03YyJpDC00Ihprl1teufLtJqfT/NppXFy9GFaCDKPcd6Jt0Eo9tKEvfbWX
pF+7dhtWXIfeiXFKnALPcsSPuD8WPGNvIF5fPjrz0K7ED4OhdPgd6dsCbR4uDfNhZlnQgLfz+2Jz
tZKt+ud+/d+SqdBxd35jL0UzCRra1VNJ8/MEQJRdfJmlPBRtv4tL+1CSt7FqDi36YhrPBu9EHcSp
H+Ri7YFn/AjNOUebJa2T4mYYOR+I+lWV4OxjH8uY7kbZH7zksRV41My72CsCfI2Y3VsPVr2N9pgJ
HVPXpm4NCrlJhUnpFB/Jgn4fECCPD5NwIroSQk0L6fw7vol5IAJdBVNYWvX8qQJE468yScq3Td6q
o+dmaBrPecsQ3tzxo5VZP4SfbnocCE9z1YYnk1tXiP3V5O2ckZ2WagzhtWtniwcD/GkHas6a+RNr
IN42hp4vX1xSVkE/AOFL7GdcyX4MzpAGaHvcVPgWOn7OFSj7KeApQqBN7KB0udyj89Da87ptth1k
Or8cZawewLc0hn17Y2nhyc+prU6d57zeX2qDvXT8nFOIyOlJOYV+UpwGdlykCPFPy/vAo9IJ4jVF
NMOO1Rk7XTuqldXQMfQHUFyqvI32wFyvsaqYRtd8PiMCKEASD6HLozysUYEayKQ2PUaErqTcKujy
FLighFnayQcPcrdfGI7mNUSO4dv1KlqKriOb9Lj2pnxxjhmdiiND2edwf4ENEF+hw/RUV4A3qoZu
VGdb5ROFMN2V4oW+wwUPenFoP3utm6IIUCbPdiSeqjhYaF+GFuf+is8bJqiT6Fm9NUcuxx6zBu+s
FhkHvrORf0HoHHod0Jl5VfExHNPODcBnhBbaVD5QkAvfN6Dh+BdaRKmlWwgrnbA89nBwSvJMLPRy
Fu5FDWqFPcxgIB3ON8K/y3xqhtAXqjiUkhQA3Km1Q//mA38IiTqSrxxkUZJxmMKKCEAo/Sw7OR0t
HkSituFkhY7lgyLJxIXTTIi6dnewygGK6V4VrcRAQ4zSyfNkNGZ93w9jWJLiqRb9ByCJw9JJIcDg
PGWp/+BH6ZrgqmG1dcHVoRt8WUCCMCwKOqGP28+gfcjEY6+4t1eq91aW3LQot63wLksAWH8Cbo24
CyE+/oQ+l7/rfD6X1P9yf9OadpR2P6honPEmh1dIIZJj3cphN63LG5pG127zPdiEoj5Cg4jFZvlk
19V4zntXbLuk6lx6vg/IrCgW3IMrCeJHlUz7pVfZSjw0fbvmzomSEfgUcFLMjsuSADy6kMimTbcW
zcWfvU2H8t3uNjzqszHkTP4sS1UGLaenEvrYPKK/Yyf/tWmFdTyfx3Kbg4tkCvE8obuudae9G7l/
bxv8Nrl3u5NIwDTphCXwM2ZDGLPiO+Y6fCWiGpZA59Gj+WhbjY/zYIy66sG3ShJ2zbQGFTR4lg7m
mwaHim7MJ1z/j7bgyzFdIMfTeN2P+7YxjX+b1Tvb+LmfI6OdwrVAjQPeNhANxk9iIdt2v6t5Lhxr
qPIMppeQUj909sh2OYusjabXPJdVKZjyiNOHwpuK3TjWAbpZ1jrfTOuquZbLWJLGfdqHmeORY4cS
wykt3DXHMpwCOtauiiuimsXrw0ZV1SGNxnLXLukzS6J0VwH7GLSd4LvFctZ+0JDJBWf2v1d6GR28
lwVRYTqKxTnhDgjy5VRmH5KWWieO9sp9ZlX9FfLoY7tPUFrct5OzJp9t2Gc6OE8MsqoBaO5DO+vP
rTM+NK18nsU2aKfQkXnDXLLiJjsUSgpO6VYU57n0Prap/Wy59ba9rIPoUlC3Q1M4wdUJCZon1HLV
NzWM9esmR9QRdGhStOsFDcwhK0ayg5qN2uNvTWB5TrTyzDatgeaM9uRCuM0mbViiwmqx/qJc78XJ
qk1Jb8G0xzDxgC0pBCoR0q/Gv4fOLn+1lb9GmWdwRx3N5vn9gOYEPLXR2T38mrp6ebDLZq3BxXBR
0kFrPgGdsddCejqm6S6r25+Z6D6lc/YdrI1rHmiYgQ5WSwA/tpCgxyWpatBKa6vnxJq37U0dgiYz
hnxbjzDeAPwkA+5UYzD0gv68vzkN1wCdFi7naKasfTGFfcVEAEFzKFcWrgy6wv6CF+Z8dke5kv00
bFIdjlZlQMsOUdeF7nyMLAXxqKL70RYR2XbT0DFoIvGTsRyQrC0t+aXi/mOTuu6Kg5lWWHMwByoh
pe3NMhzSuQu62H1ocnslG2k4MP6NObP/55Sz3dacy3Cscxo44DuyCdpo/pf0ty7nxpUgNaT9jnL/
tjZr0APTjDSfjipO3BxslWGVCwjpSvTqll00r5zfpm2lHbE+8UuQuc8DSmSOE6Am6p2qOacHUbbk
LDyr/Ki20ioIHZrmzP4oKZSAwrmj0XORWu3Z7hnYH5t8jaLRYC0dmaYIG0bLpwPSW+2QB66TDj9R
kWhWvNA0/M2M7+5qzO28qSxJF4795AEnY0GhIZqr3X0fN4RAHZfGeWmNuVza0Pb9mQeWzNowjwbr
5HgJagSc8ZVzwrDqOkLNklY1LF48hTSFZv2uZtN0SsbR2S3+JPeWL5cvza3QfH9aBqPpYoSTi97s
ykdW03WtDzg/PhRqrVBjmIguRFhWSYRmmBaPIzv6XSf9Y1rAUK56iFUZZkV62DQDHXUH+Y0a26qj
l0pO9j4ZiLOr5fj9/uCGOeiguxbdqI1aRnqxxRP0s/eFcJ5vTHvOyL97KNzc/xVDUNeFUaeCoS7q
4lfGXgWRyL+DYVS63sr7zpQU1BF3vHU4ZMkwfM1u2gpJoEr3lE4DajJj4BT9tbnR8ZyTeHxAyvP+
lAz7SkfeVfMyjlLYyAAvU9oHDljgwyYXa/yihuF1uN2cpjzGNbcJWVWX5a5pPVuBfi0aVtbd4O06
z1xu2TVRJSoLsoyPSJv+HogdQBT8XFRyW6JZB94lZUsrFncIKKVvLUdfZWrYRTEILDe69m1u7+Kh
yItymLAMIWSDn7Oif+PRmoC9yTy3jfxu6NxGcqyauzG0qHrMlVx21dJ+dWJgFfL40/0dZHAKnfMt
axZIvLIexZ2JHty5vpauvwNSfVue+h9neTeFkdoxd6EdE1a+/NSpD2kSrQRw097Uju2imFCi8xJ6
Kf3yOY4U8sj+Nq/SwV4RdVRRzTG9gAIP9czOPS+8XGnRNr2AdaRX7ndLwiIMnkWFgn5b8nka8Mqq
ncD3pmDo0qNl1Ug+qWNexCvXWYOtdOgXp+1MoGOVhwNRRdA1nn/M7FLt728hwzbVwV9LLDKHyvQ2
OjlA1W3fEf+vJSUvnh1tA30LHQHmDMSqI+GTC3TRPvnMehVDvnKn9eFNf8jl61xpqeRTBY4ucLpm
dfSUOEjMlVXzo6rSZj83ZbqfikohOmXiVAzDvPKrpiXRb+k9qeQiInIpuuwMIok9GPRf76+HaWj7
32GjyzueQYyQXiLKP/dOEQ4OZK3vj20IFzp5Wmap2eXg5704mfrJe/8qy+pxbqM12R3TYmhebUU1
j6sYZil7+kG29TN4Cp9IOe7gLPu8hFJdrk5xIsXK3jWc2lyHfyGEDFVlY0I9NNMWUr5EdRsHFvFP
C5KzrHK/TIV4YWW+SxZ1spnYFGO4DgdroTmeNZFLLopZP5J+Pg2zf7q/Rn9ef65jwXyojZVejqFZ
xlr0g1Ko7s6/7o/95/XnOghMtmzE9YaRS44OgsV1Ptqp9YVH9Ur1/88XQbwS/711c6eG9IXnkMvI
smOrWgT2+Nwl6UlG8hHSxC/bZnGz3LtTKZ1s0Ku1mEUNnlM3iUMvG5DrdFdmYVoAzbfb0bEE2L7J
xV+SPUvIg8zXGD7+/ADnvubbAF/YY0FhoIq8oe93SOZAzq+ZzIKoTiAvt7LMphloL24oN1gNLsvY
Qm3+ZlHv72aafmyzvebh9gxG3zaFcRLk4m/w3YR0uynnh/vDG75cR3zF85C4rG7LsB8tiDjanB6W
pMv220a/Lcu7jbMwwachz+xLWZMkELGf7AoaDyujG5xLh3oliT05BOniiz9E37idf3RUf5JCrdzF
/hxbuQ7vH7xmUs6IvdPLR1E+jf0nwAh2SfQF76Ak/cVysRKADF6ss6yVMvG7ccLu4Q1/qH33Mvv9
ZSj8H4TQT55XbPNiHRTmW3VOfD7I0Hb9Ef3dVn7om8k/EIuucRoa3M3TPLlAMwqxSoqZFKcblJPG
TQjTySwNoFqj6mEtQWBaes2vPW9JM5kveeiDSB7Nwd43b+zO9aS2HTc6RixLbR5ZcYnHaQS5VLCe
/nAylF7ue4Xp4zWXrjIAd7zRykK7C2j0FaAq1X27P/Sf75Zch4MJW0JBRmHoqe4uDtr4XbRkNdYE
OoOVzWoIGDoazPU4YP3NsFw60BPvaSezh3zxnJWjwGAaHQumLDuPXOpn4Thkj51d/L2ABTsgqCDc
t4/p67XXZ8+WXKRRVoWtXZZJMBdx0QUxWOLe7o9vsL/OnSR6N1MKF+CwUp387stbXdkaUIQKCp9b
UJoD9bx/uP9bprncbPguuBboHZly0hVhXXTWOXcg0M3HeE1NwDATHXGm4rzz3S6XYZbV34FGeXUy
9wUdW09KqPO2CejRwgLdYqmqBQ3yICib7ZEEdso2WkeLEEsjRzxByuUiouXQqOyDBya9FQc2BGwd
8NV4JWmBva9Cj0avhUvCsrcqTMB7ahP3MynKbRFbx32RzvMkdP7sC4g3xc+K5d3FbTNhByRD5nXT
IujAL2gxIYLStgjbCsyCEBpTx1r4ayJ8hj2qA79UYZGWxgL+VsqrtOXfZdl93fbht8V5t/3R/9OB
u9CXoQs5A5B6KbGzu2kFG2X6bi1OeOAUZt7iVIBAsN+sys92SjYOrbltCzmUiKqhCqelBu1iXkwn
UPisMbaaPlzzKScZwKGJT7+gHLcvwAceQMl9rVR2+8T/Pv35f3jUnHR22QTKXG+ArESPLnhoaOT4
9/6KmobXbtHZwiCWQyUqcQwRLQCPI8ugzdmgmpgGDaK02LZ19KL3LIE8GRLqXcAwXD5mSzScLRBV
77dNQzveBWSThqruZAjIenH2Wj/ZJ5E7f8vsfi2tYLhn6QivqEvzrOmwELz87YPOHO0EIzlKgCnj
bgzYsMbfaQh0OsIr7cex92P8jlNWD/iRtjry6SsvrMck/n3fWoYNqzO3+dBIWmYLTVh8ql9cN/ng
We5anDZsKB3lJXOXAvZr5SGKrmc7obuU218Xf+NlQod55cKyC0D6k7B3qxG8/hk/QFxMHu8bxnAA
6+Kopa1EVUMNAiwBaffYqbHfc3AlBtxd/u6idC0babKRHjDQPepHiZ/eMD7fBFSSRM9P9bKNqJL/
RyaVKKcswDYX5vX094TTcaFs211Ob5CuR2hOW2mahliHF2GRPBClWkugmqyvOXGZpZJF9ZCGdFZ/
ybF98OzhhFPhqQbR1/0FNux8HU2WsIwKq5ysS52lSKsMKd3TWq21IxjWVUeOxX1pzfHSY3S3fK2r
9iCc4cCKtV5cg310aFhaJCyPJV72iR3Hz2OdHVM3Cvq6T67OXK+4gMlCtx9/d8R31lzwxBuTMB6d
t6FqALBr+7XDzDT4zXDvBh8i5TLB6jis7ETtrSp5tONmWbkhmsxz+9F3g4PAiMUcMNCLJdqP9mSX
O9KLLoiqdJdM3hrQw7TGmu9WzsTRpM7jcFFpgSQsBKClHXkBWuA+bduj+i26r71Fwc0ubZ8C+udG
9Ax2kjXMvslKupMlM2syvB4vLVMjLhOuE2Q1VG9F30H7s+gO9ydhMJOOE6tkS/MJ5KYXOrVv9eJ+
6eiyV2DIWlls0/i3U/rdYs+x6Kjgs4cnsYKqmWvNgY/XcdDkaxxchlSUjhTrWnBJQVfcu5DCO3oj
WhoBLPpaONYCacH5cw4k2a7kWKBIrtG0mSal+Z7X06LxCBg5bNY+NHb3Co2Zcl+4yzZ1K65jxjzw
0oCZPeKXviPOqS8WUJc5jli5ZZs+X3PApqZWrhLCLxnUy5DUn/MjegSKzyOoUL/c31aGAOJo3udA
8d4hSSEu0nVj922kaBN44XlJ13ogDXPQkUmSQCKzgp7WpQFNI9sVbRL96lFhc3YtATB32+7VubPA
tEzZ2OTupekc74Pd9cVLKnv3kFVtuwlUwP8Ng6P/A1WrXVkRdy9sir42lvyEtNHKJcBgI513jVqC
OYB6oxUq9mJgw9rTAhjSLub+GsTK9AtakKo8XwnRKPeCdu7iMAvQPgbDGFdvU4oH//2tZPgNHebW
226qUjW4l8qd8ws0bXCzt1rvPEd5tGIow279p77+LkiBtqEU01zbl5RlYDDrP4Irc9vQev0/7RjF
E61C/X/KyjMoDyqQKSzycN82hg/XIW4oz6LnfWncy+R7/r7txua5WYRcw6MYnlI6sI3QJe+zCfq8
jjeN4hMawr3hlaO8Lfso93+3gkOovXLq9rMbod/o87ZJ3Sb7bjWqPq+KtImWy0SVt7ehmYdMc7Ss
LMg/EeIPD3UdIOa0Y5uCJxaTyqwhsGvv4lXpzyhvL6PDq4BFXr+r5h9xscQByaNX4CqbHZHZDwin
P81THAWe0x1Y2QcKg8S8gy529ir6/q3n/pckjn6AGTgP4tKRF5G0/Vk1QxbgilDh+IvWIpNp5bXL
RzJ3WVP5Nb90Kiqnh2KGRsgDa4VYk2gxuN1/wDysoXkMlPSlk8vvJC9YIMdpDsZa/rq/zKYf0I4I
q5FgnGStfcFt45AtwyWFKaUsVsAxBgPpWEbHivOMF7iEj+niXHA/qHAy+Mvu/sebRtfSMXle8pRG
jQ3rUGtXtfU+U+Naa4lh8P+g/7q4ATO2oBfwZaLFrnKH4Zh5dryClDMNrwVt4E5onA6UwavKEqhr
mdZpwETR/bxvG9PC3i5q7/y3JePMx7xhF1VCHVmOXRVmc98dXEaSlZ8wTEEH+9GkmZOlL9kFSQYK
Xd6Jny0wca+cOKbRtezpLLlDZty3LtWCXqaglRBrjifPfr1vH4oYbLi06ix7CwR3ihR50wtpk+60
gKgcEC32CwtyIDnzjvDpvwkZH6Qv8G7pGvBb5/FbIZ2vCy0/+Hn+tRPuz4RG36xWZXueNJel4g9p
5Bc7F7Ru/tiTJ+Z715Zk/c4faLyrHaDyZJ28MJJ+U0Am7wDT+ysTPEZrEaIZ1JHqIEUhnWbqr5a6
+7yrIUNdfZVq/sQpnh4NYW+ihhqIjNTjVADbxCwEae9tSKIP8IEY6O36terAOFbIQ1V0r+AL/0Bi
Lz3cxhGOONUR2adLvk/o8KGe6x+WK+pd6YofJRg/clJfPKRDWERP6Ms4N137OenZZRBuE/hkOLYp
Wq1khExSss/d+iR4sqvQjY3mx5Ax4gfwSie4fXfiLsvRmdA6MLRUBDEBHxOIJ65TCmKpFHLDdv48
DPySouEmj7JrbrvPUTOzwPKrU5o716FwgyhbLiP3DpG7HLwpfkh4e0na+SJt8oD+4DdUdIOiHZ5u
OcXMYq9q5D/KqHsaWPo0sfoF2f1ot8TLC8njc1pNyc5Py1+A6R1v5s0qWhxY471CgTkLFjvPDi66
8bpSPfvwnl2c2t8YeJfnbjmqnIXeyL7VINN2veljaY9fgc197D1XBFNMoA0fLeNelvWPm6XHbHpJ
nQ6vrCL93DH5iRTtAWR2ZwYaebDZjkE35dDL8KKjlM1zSchT1s6/fc97THI2HMbW/j3WxYMDEtpC
+G9j04AuLT2iseDgRmDvoctvL42PMrYA3cYfy8gK6VKjYltEQTyMSbDMOdh30vaTU6HZcFnok5XR
V9w8eYCG2N9NMtmB9Oxvo0jKZyL6K6UdxH4c+5X4mXX4P0dXsiQprgS/CDOxw5Ult8rasrbuusi6
eqqFVhAIBHz983qXOUz35OQiQhHuHu5hDkSAzbBSFl2WHRYeP1vDn8KN6yZiUXpadBS02NFeGjGE
HHKuaHiCqi+p4p5gxXAccnbE5cvrfPDuNRbqrEcz3roJ9gZYS3tE4vWTtYO6KGfksQBh0jq6U/zG
5nfB8+wYwIG7NkmAQKlNVUSLz1S54qAK1ZjVHdY5arJQvzCxbpWwQ1T3Q/xfqUVbbuRJZPSmaP+d
wBS9LiI/VRuSzSUuZ6huj4EU7ki3IK5mZk5k9321SXDRY0/u4mVB/pauwYjyOikD8wnA4q0bkdcR
lvS4Bfk7lu0/IgQnHHOhj97P8GtA+hUJ5vdJ2aMvEl5Fm7gJbHo1+1i6Guf2OkfR5/bjU5LLa8xF
HZZTK9VOWo4VrtqW5EThuloNkh8tJIuNShAJtmXyql0KgIYFaRWF4dqkxdA9Tl14GzT9Ynh6qzlz
F9j1yZoJpqvQZRe8t18Ap7StIk/wNvWC8Lofr3JhnohzD9EuombNh/8Gwl+wS0srLmIP0RR/lHPc
V9x5iZfdsyrfInqxYlWNmAgsTwZ5JFhCcs5+bXbf6igttnpTiCxfpy06a1RKADz+38/BW4r1BVsY
N8r8pZ8Z6pnIXmEbGTT7jIgMm/8ztHPQOZHKTGlSpUV0wY7qr9TSu1WX7zkga0H7t6CXLSwmGpQO
Vcl1mBoJAdmQGkRT+RtW0n40Fst/+OvfPPVlTSwbYGNnxw9EWOUVMAhdmdyhVOxFiXTS+VmR7m5w
a9GmfXoKsfkHxy0IRBOhPzMkPTRODsce8XtVHGSHMYgPHom7cU5RLbAo5fUJka3njY6qYhMs8/Zt
nKsBiox666AkAvIoT+Oe3vsQqX1BJsSli+Oodvl8KV0J+/MCXq5hPQ5mqkQyNMFuns3ef+Z6e0FM
zInEI2AyZNIbrB4UUW0ZBorCZXBvcfRkCv1rpt0pz90NgJSqAFTUccLGSvI9PZWR/SaT2yus9Kwt
+yn5ub8siAljem6sYWtVsMXdp0hFKTpjH3de3sWITczS5UfwC6KyDO/pGpeNjZK5MpL8ieL9cykQ
XqY80thNqfEEh7+wYbwe0cPLE9b4YUJZdAlSrpdHlw0ElaF8zld+P5X2kszktArVIcFwbpmyN67k
c69EedRTXtRZt6ta8+KosGQ7BgrWXr7NQtihbvljTIEbZmpa6qKQf/J46utZKmRlxHPaBMP+H5pk
XbltvRT9fk5FhuffYHsCuURzPZogauasc2e5jeymKbIwUo07gQ++ZZa24bKdC9hzP2VT3EzZltwS
uVdjCJcRti/iY6ZIFuChQVw9fjiSxw+szN9gffGA2FJ2mGgo2pi5vRbKhueepn99QETVTRKcl0uX
qkjdO992WhG7ls0QIyejzzQEF8v8i9g5qroOdWyTw1jH6w4iMZHfUSCnJiXhdkqShJ1VvGZ1KCbo
6wp5iiFhahG/EzYTIrObDa6rxw0RNDVkio+Fg5syGgQ8ensdRfH9NrEmnaes3kBsiNLaBrrrL0hv
z3jyLgHGCbnk2V8yr0nr9U6ftFu6Yzgs/SnyoXowS2w/lmyxV2Zs32KfFadVkKCSIxneKMmGpshy
jnDkTeyVNIDyK1jj72CD5FDWnuRwYYwoHJ96MT/A355Vi0xQs3TK02bCy8s2GvyksWov2OOI3YvD
4JBmEop4MrWSenn3eJ4aOhahQpnQvUU7LrrWl8K+dUWODhRZo03MIwcDY9e3cyD0JU3s/uE3JQ4R
5ti666BBYYkIskrGGmWtH2SvK78mybegLKv23KTN0OcbAjqIfKZimp91GYWmnWNmXpIdQU1mKN3T
oBZs2gYIU/wvmULxkQ2Z3LCqo7bzxmcsU5GOJLQpO0M8rk/On9d+Pbo4dyekZZk6DT1cnUUiISkJ
k7VVWze+MwPNT6qEP9Ehot8Bohi+OYXLHVZVu/5ht+vcVx1P8oZNbI+RxmcXWsneZtsPAe2OPo3t
tSwC0U6lcNUULK7teJYeusGEB4eO9QIXdNHmO6X3EhFRbYjx4whnXfMnWZLg0ZfJ9FAOSjyQLo1b
bBXvbZeHN4QKF9XAuvh3ooroCTM0cmcWijYVT9uz2iJfVt4S9erRn9Yhnbsfz8roXY1oPsYe5Hta
xHub0b3A2nnkr5sV/Gsuu6lWC/8TLsPzyPo/CQ/xu3cwZ8dQgY5t3b6wEOIPSmXxkXn5UsA6oQKA
rT6wtKQOZOdbPRSjbIReOlZlfgwfPRx1jskP04byByws2TIQzpS9xLn1Nd/iTt6pyMSs3tacVPtC
NqSol4+C9byJ1YaeeJ2zAwK4k3MQdrpaui1658plVwOj4Doa7Xe8R+c5ot3TmKTI+pvyl3kbvrJh
Le8gyIxqNPMbuvQ1+wcDOl0xtGNI+fJdZeGVUAlPcegMFlPxW5H7eOuDarDcHhyd1HscruNlxKb7
3VDGEXAR+xhEiav6ZJvP0INFlaW+9E3MaIrHV/cXrPWrfx3dLdIctu5gERuBoBJ+xvui1bgt+j2m
W/mkFlPUKIxJDaNSfYQRUXwP85vlQ4UuZC3PIbas5h+JAXIk80OOc1/vBc8q0ESiSieDK6agvJno
yGqsm+AhUtOMOJQSZTaa3ec0YukSURwr7AI73bC815+yzP8WU77Wvt8g8itinP09Sc7Ztj5u25a+
Jjhf8AqbBMy8enUEW/Q8SPdKOucqskfsHSYluJSY/MKJhHFSlKpLJIOH3Oy0dUs+NgmTyJ+JOp3A
Ls0lEJlN4SlOpq1WdOSXyaSwNO3TuLZ4k5D2TqTOyGruVLoITFzSNcravNmcGpvUwh1BhUleS2TK
wiErEXUUo09f1yI7RXr5SuBBdgzp+LRNgEuk6qN2IPMrGq/lYxMiRXpTnh9crh7mFL39wEfRpFqZ
Fu7G7IzYvzfZxXfoSwfUnYHWJvf2jzbpFxGThB0n1lPZUPzGRwwelnHcjnZab5h/p6ojBHs+S/Tc
J5F8SIB8H53s/LfDDmdr5+Rz2XHds4X412K1Q5MNsPYEPqWauFv9Ldxp3EQ5fGr1z+GXcZdX++Bi
7EJlSz2ZaK3XYgTwhnu/vxYIhKaNJrx8oDBdO5Ju+qRG2UpNiaydHhKMduFgq1TAeQWNYV8HOPmQ
fkVdM1ObfOd0HI47R0+9CrRmdtTuYALPT2FAxUHDIrmZdJkeklUUKJRR0iJBE0qgLfoKsh6eUr13
V8VH3qxdluKbkd8z1AaVRdCX3PHk5tH8IsDxYsZw7OSlVGevF98kQ/orNXrE0xYSZINYjISmwZ9M
1xD7WaeIqTdGezgAROGS58d02dMvh7H+OmxL/zxn4OfDUmaHqIuDc8oNbP6CrmvRxX0T/UOelWxv
5j7pzpsP/4pgCFsdZK7RYkkv/Tr9MtAfQaoQPiw4C3caxGHV614e4LohcJLysfLp/mfYirChHEVJ
Uc4PGQboJvPY2otACz2rdPyJnKRpi/uG1ZoSACB+CY7Y/86uqYvKiu7B/mRwJTYyEss/IaV9FDiy
D1MAF9FqoDa8IoUFpTpNP/TU9/CSjTGDmzU+huvwa3aTu8NCWndV4Th/6tiPQEv78hY4vKbLxq/M
97ae+7yoCOpwZQq//i4ySn9lJO9rC8l06+Pu1neRbjDxv/fDOlRrD2Sgl9umnuZJsV9hh7itw8SQ
w2AwbVDNeOVSt4R/OhNzC68YNM/B2EZuQcGw5aqzf0G5jxqYQ+GDv/gzwZ/7Qftxqsg4ZfMpsbok
133bUPTTJS3bYcmyyrF4/rUFw3g/Yw/rHgA8OlQjZH6NAGs+hthov48V1lLbcs6GS4iUssc8gw35
QZUuRDVDV+ugycS6eJjVS44kkpgswb9hMfJhxvj1srqZjKcyWCU97kRsc+VDn1RrzNG/erdjWE+T
8cDHmT4ieyJJqiLvMCvghg1At44LaXsaFb/TlNrxWhIVfWNLwh9Cvq1fqlzxWv4n3DUkFJZDse7n
odrH2B1m6T2621mdHT4qradoRtBR2COFtCiyhq8eoAWEvfUUFHg8wey23bb3DWZmg/qN5WVkwYA4
izxMSMDZHdeuGE77JuglGEd9y7KwtKiSHWLjkKzsdUV5Nr51ZbZ9IlNsgdnhQIArkFyMWJHI13sL
g9waK4JZPcyBTBvieNBBWyHkA57lMEfynIN/ZU/3b4K58BQypn9jLQRbLbCC3ddToJxrpClcm6B1
VM0yIG0Tg8mqHvRSDhcWCVJUMksCd8dK5AQ3aZeM34T3f0k8sUNSbv82xEucedBvt6IbsuUw5lPw
35yPEZquTTCwCnxf/yZhVjzaqEzHqrA9/9i3IqnmfVbvAlP4vREjlZXnuLLWvezOjjJeT35JK87h
bZdAIdFQWA3f55Pvj3i2YFUmc4YlPwKh06rp/Zr1K7yBorlENBlaXwbwppEMIwQjG+anPJijesWX
WWP3LGkcjLe6JsOPdNmxfv+0hDEMmXLTNSYyYY24ifmIdm7Cm4j7o3fAFMWwYGfRK4FGu7TwOcYE
qK7gVwGJBLJfasdk+FmOnToLArGXRhRNUQfok2/9Upa3Ig3NUUW+PyBOAdsUvByOSZ+FFSnM9rMl
Iu+SPOSfUo5lDY8JDPKequW2qa2owDHxO0zx6Cp2N7RhmSMubBvW/5DKHd9KSZf7bTPBQwng4B6F
IgZqtA13maF9PfBhOc2oh9WMZYjnLpjUxZIiOMxbJ03jRybjR7hrwv+F6Yd46rb/SBSY1rEiOmob
rs8lSYpT0Ue/hqkzNfdiOWYrny4yXoA2MGBUYzfwyxpxf/U9VRd0QtPzBHvhJosCVo3d0r9F/aJu
zMbmPO1YZlVeu+NYBvEjJgLfkHzsP/WAJmiYZrj/jPNTugEg4zIZ63nS4V8dF3Ed7rjeQ8FN1WPF
8CHT8AClYxK0yP6cgdh2ZfVjv3iw++4PSzriytDIi1cKSB3PeNCE4bLXHJ02UJ99BA6R81aGuW8F
nz8QNywf432cjhGbgsZk8X/TUuLmCDyIsC5Q6cHxLrqatMxsBTj252i46NpF/J9fHamwH7jXwRp0
5yFaCyB/aG0eBEUMn+6Yb01KfxONXMBkCcIqyzbxGCa+v0Okw19MrH0VZ13ekp/tM+zgvMMpX36G
CG0Dv8v6F9SL6ZnzrntaXDRcaL4HHypzyTdiccInBsta6BdQ+qJp8r8UVyjJ6HEOoME05jtaPpS7
6hu5WgyiZdDXZIfFzKwS/5KKIm1j72B3ztbxk+xd98H8FlzVlm53UQF8sttMWtlyRI0DB1DpOfnu
R2uOZMbQk0wWUQ6FjmCZmpCj3YMIdq29/8LYB5DZOhqHVR723cm6EVAlT+gJUq3gOJF+aSgazQPH
0QdyGb5nfC3vtzl+1kOH8MQUHhaPM5Ltq4Ayg5FVqRotDKlIlO6osityjgVda4ialjMmcFubKPw1
OY3sTSs/5C4wRI+6+40G09V6mO2dhQXv3QiReYuzidVwl0x3LOgQBRakHR6UZEdv4MnTUGbhYZfR
fDCs47jBe4v7H4D8NVr2ucU1n75tgShx16/RmSFL8mA8WfBXMG/vkX6Nk9UeWWhFk/BgqmF4RK6k
N4ibhG/k+jDFa4q7UiTNmrjs5xSmgETRkAywNKyWuS8rwux60Cug58zZGdG21LcRFfwpgDm9qcQe
dL+XZcZllM1du8esBNZkBkD3KksOCJrxddangFH6fGpCpjMNLDHqPodBdn8xgiCnJ19KVmNa9O0i
MI5HcYdbziBjJLIhR9/Iu/9GGsxPMQcvMm3rfIC6u3uMF0hx0S5lNxAxxTdhON4DfjHkzaX9BSl9
yx80ANnR5Gq98DzOJjAvZv2KiB5eNjf6d+tjBiuSQZNzLgxYDw/ke8Bq2Osw+qSBtUt+KK2Wt2hG
FBmqOJreHg36CZ+oaynQqPuBmf6bgGGrNvQ0HyaZ7ZsowuLJZwYgiFoX1dAlhatoJ9Rppjv5nXOP
j7XILQSbUMJXq81KbhCfOejHeEbpqEK2+7eAKvlvETDaSnjpXiTrIMpLRqS4AuerHMmj12Vy/D5G
xvPH2LGpnYr1/1f0JOjhR670WqZOXTkY/JNhZYSeb0RmG1LV8EXs2I6xQWqawXkmmzRIyot3uApc
rvOPRcjtyOLMHoml8dOg4+zsRSEFohSL7q6UHOhFN4fUYNFQLKbhcRq+4mn2x7WIA9PYTMzbAXbv
uOG3dD79vCBoCY1jQt14C2WHSuFZeATNwJ902vWXcda6mREPD7GpPPMydnc+29cDlPbpt5gseRhC
hOWJbfX/dAK9Iu+DxUN6D9bhzMMAONpMs+Ra9uNS59b4c6JG8OR6UmNWx0Wf3/r87xau24OiaVEX
EkXWTjPikKQRTa4jmOtMyZ225WOspwnkGJZLDbzWEbl1XF1yNyH1TgXqhc+dqyQAbgDBD3FCXzWV
B9fnl3xOegCY46stt74CMoZLKQE0jCtqliurU8Y+IzTkaDL3OizS3zInhy5PXmFSVZsl+CjxmKPz
4mefBZcEXRgwfqyMgsua8gN2Xy77MJOfybDWJWZu1A9GQIm6hTaKz9dxovcZrlvEl7vGKpa0CnRA
nVBYr8whnsOxYXZ4V4gvhckxxmkMIkIsf8c4/jWqDEudcLYmpN6k+3DCnns73uehrP0iDjhvTaLW
81wEL7zHplscyuMeETROYbsJzKt8uZQGHFpWnH+g4lXar2Awvorl+Dso6Wkysh3tesmNflr37mAW
e6ZePE5JkNWRmUAcB78gZb4ueXaheriJUjxGXlrAhxBlr+QDgNg/yvVjkQT/2LihserQCo0TYHjI
YGoTuuI85/4+h/HJXdZHcWvz+Y8GrTDNGv676f5Y9PSMxvicoPTPXt/KPbjuJWv1pN9tXFzmMn/R
c1biLKk/IgA9WsTvNJB1lqqHhWasKeNuPwLAxkZeamq5p3kN3Z6qOlTYKsyC+x772lWosyPB5Tqm
yZun7Dx59i9JTGXGpSUpiLA4AJGTjuuRl+nRj/lVyaE79p5fi6L4E3H3leNJPKFBHytEWjzEME1C
L19r68422zcgzRn6VxiLQJaD0Nku9s3MEBWBhIr/mI0M2FdMnHDDEaBJ9rdhZ8MJLR1tJoH/cBqC
q8vMczd0h3IsvpCJoL/HXf/J8Y9jsPZfeTE1Sxp/jv14/TkEE1aXCixwuB1u6Ev/EFhwQyXv/5k4
OaFq/Q3WnxUeWOD3JWnxv2wdHiLaoYPCekwBIqQ49FAgdOV6MsI3YSdu21y2PjJtkg7NHJLmJ83Z
ILIykmEjd4w1UHP8UFUwy1YgVpMEzykD2xw4ehf76bOLxcOUs/gJhuAGFC16P4LKqTAmzCXCsGH2
hpa++DuN4UnhS+ASg+zened5aCyP4QAj4r4NC1IeEAy0QRhuB0h69XufsadMguPycJDAaOrpsXf9
byx9Unx16yuuNSQJWqR0kDydazKZl2GYgmMa+aEhxeZQw8PpPDtFQIerG7JhsxYP9zlUMz1kycTb
MsbNxdLhBUA0r2WeIXZnTiNgODhH+MLMBU/YXOW2j2vKt62ZF/KEr/dnrb74sy3rcz6th7WProwT
tOtZAPoeabEsbgjcGivog86iS0g7pRTer/FLXyTf8GC7hwkNxzkcYDru4QZKTznNuzN+MAJaD/Ah
48DwWUT7apkIuPC+T48uZU+9KC5RnLxMzD0VaYT42PWD7OE14UUzoakFpNfN8MYiQFp1kf6BVt02
O26DL3yiK4/W+9VvbZQPx2l3DxudgAmxKKiDkX8nOaabzHyHk/3D8fUBpA/1EVK2qe6Bw1VD1x9L
cIU8G74WQ2+EFhlIsOjeLNNjuGXdSXv7b9jKCMqfHoyrJiim440U43nS2RUPrasH4F4MwEc53Gdy
7q7F2j8LOQMomI07hwt8GveJHoHG2uMczHAkwSEG4PC+x/DE0+FdSJDxEBdAdR0o0w1t/Gjdt1lh
SbqFf1QctUQXuAxDZuplAmE3FJA4hZzcdaZvtZyuS8jkq1+XqfGoU/5HppzblwzHmDL15QoCXVcU
3UuToRfyNyhRDmEUPCeJuiuN/T0P6r4w7IyUluwYjQWgdyqHBrlZCCBKhks3mys84/TjniM1Pi5q
bKINzRJEpFoEOa8UoT+4cjhARF9RcJFVOg51nOqpZQOaKgC/ZsPujgLlqiENR4j7trmjnM0vHtGv
rAckOCKnLbWwPwMwjCU4JJmbJG643t47UBjAodp0DWcwRhhK/Yg6RFA97ug8vMl9Ryffk6YwSlS+
8E8DorLnab3XhJ59PD2BsMX9vxcoq/jCVI89jX71Swuy97Fg+sUN6sn26qXzewc3MZdVa9RhSBX6
u3fL1qB/vMunKWkzrsNqtfpllzqoPMwlj2hA8yeVJyDzJtOuyGmtEgUOSEAfWPGhG2tUtjvqeAvq
DWZoWbT8HrGVeAIZDFPprtULZBeYuivvUlVzvr+EfAelwZ4REfzbky2okRV+KHR4z0p/hsvdCcJk
uIRMx+7nraoy/ERHg1aCv2wc7cCYAdJbg+QqyuiQysVe/MYgbuCg/mSKm1Ps6XMx2Gakw2+d5HB8
xK9loUGqWSpkPSr2pPPEncdyfMx3hCBDZlP3KvvZEySw2EPlxGf5+aqnuzjfni1TH0jEmiuYZ7zB
zzjAw0pBwgbIMrdQ/9WA+PU5WmSBQLYiu887406kjPdqLSMGA01h6oLBM2tDkkBafi8BPWCjNW2R
ZfzO5+U1GPqDoXtY8WBBa6GW/4Iu/5WXgEvHngMS1inwJax/t3OylWj87V+CJe0av8a7ytYC8AgI
Xr9m/9Gc1Uy6Q6zA0yRliynrntnxOeAaXbXuX2mJ2ybM5d88h2q+LJO+2ucA4y6/lju6KLTGqpba
/A3L7WYZCoTZvoYyeZ7D4FMu0DHExa3YkC6ciO2h03wEKeBAm8NbFW17f4KG8+gYWxtsNmNbTu3/
ys79wHNnSFaP2TI/dMuW12U0n3M8E6mCJetAxF6rzv8XKLgDGhl/JlqbOhfL+pSt9l+gAwbP1r48
+XgMqgUtoDD6GQjPWAEV/lkAf8uW4SHBwaelt60oCPwoAvexbqCMEhe/zRKPiMIZqugSklOJS74J
Sf68kwDMO3kBKX4sB/EuBVb4Zdc9RLDcqmyW/knRmMkxuiHc7auU4ZtC3YqX4i1blxdFxgtKKS6/
AnjckgwHBIT/5zi57/rlFtMUSBpkRKPPHyML8BxJO5iEejS50qKxGgLztikS/bEuRTrVFkVtOdq3
rAx/huYwf3F6/DF4sFFdbJo9kZltzY6Y2UbBAeprIxiHJWEQihkGoh4g8csOTVi7lgU5664Ql3RN
DwUcb6vAxGMdBlnU+E4ipMop2k42f4ohMa2xYgSezSYfGqLB+xjYY5UBLsZ0IIGTo4Mq0IvPzbLi
hbTMkKaFdx3CGSxBTDnmua7qFp/fkhDBkLgLIvjmgSp5lQWUa3uejc+YoCBHTtOykdbEv/cOqpSS
++H3Ck32K3QtMgZeF6ygTw0Wg7phH/6DsEx/ANiibQ47z5Zl/aukxe8d767eSeIfAVHIZp3scJER
KvXENVRZdsaafs8gE9gIpCQeFzEP11sI8OfJBPgQPRVvqV4eFlsET9mIzq3H8QUlMtXQ/NMD8hqL
08LCrkXKj2ogLsovEjdOclgSJLMpCKprSFuCG2GAG5EMU+KZKfuKLH44AFcZagVwoga1NSKdnGUv
TNvxMsOj6JiN+XYZjfY3saEkoPHZaiRn+Fdkk+3XXPT7O1rcx4EBMIj1jJJegpCHoUVw7DHlvWZB
wp6skU+lIu+9texqEUcEnsnJRxiOFVirmnOQb37JjpoNGLbG5Mu79dbrRByXHF1daJO5xi6uRNQi
7SBLD//FfDRgIxYgJmSAj3CHPiBPCfQdi/oi3l53vnvMYAvwLRUM5x4d+31KEW4hMJefTJYDubHK
QYEjoUpzLDiG8MtHTQpu1IL4ArZxtTR5xnruf+O6rc8jL+2hWxx5JvuM+QNCg9bEqTkIAq5Kp+iJ
YHjBnkYI6M+8M/Sz8MK8hsRAUZb27KjMZE+9Q1grcdjxQts0t3zCvgwcLZNjsWfwJhPhDBkX+CEj
entUsG+v0hxkK58ElDyhW27GJDvIn8mBGElS8cRMFslK+30+wIaMAJQsLX5cQdZfNN4dvhmw/9jL
ti0M55dPXCMJrjH1nmpYwasNkyXGqheK6L5KrMJiXUuLKyipB2sicmfhUHk104QfycYwZwQmHdwH
mtKLoolvsEQLwD3vwkOIIKjDZLb4JMvurVfuP+Zs2PABQgC7RwtUNHQ8AKyVlXLSYZaxHFMUmk9X
QnG25BiX6BT9LXIZV1EavybEAXVII3GaCps2WLKgZzqxCfAyUMWyjFSzmnBoIF+TN7kEY2XMbutw
m2VtZ7CUIKq3e5lP+mmIQVqJDcoI1ZU/wU74WqZ44fWmwQ/2q7r1lEHltQ7bKaSRuCTRnOAiAoxX
rdARdfXEHZRU4zgGsEOnI9Q3Dv/iHE2mfMYe+qOndHsUP2d5t/oBEzrEhmsIajvx74Ef38qQI6F6
T7Jz1pV3UgxnYXajzzgq61cRCbz7AT7Gnz2z6SfhbiibPF+TrbYpqPAKXH46tb0FZwfbVoBo8IEe
KpMlBBrvKE/zBhqY/3F0XkuSIkkU/SLMUIF4TZLUlZWlxQtWqoEg0Jqvn8O87O7YdPdWZ0KE+/Vz
r0MJaLOuJKLjXPLjFw7WBwhLR25zkePRA4sDgx39qFN7VDMhAt4tKe413L5wBGJeCU4vch/sgvsf
aKL7yRyoJD4wNrdsuSPaDmJ9aduNso2eDeVFH8d4g1PH2yxKJUlQNQ6fwdw06Wct+rplYJt11pHJ
hnmyqHSm0Lf1noUQVV4jXJuS0bu0J9cCyyKGhjbRJ0Sb5GPj3VoG9dkrq+1hKZLOZRbb2tMhZbPk
6zS166VPmK08oH6a2sUTNrwfv0Vp/P1L+jVDxe43o00RDI3w2Q9n87GEPlkO8YNpTNR8WZoBHHR9
lVBdaVZvH9zMRcvglGA0yVdGeyhsJ7OOSE3xw2zo2q3yyobivmmcKmzVoE6OlWGrHBgsvLh8mNOF
nRHK23gez++mp/nON1pS9Pq2tywjuYM+8q6iYKfEpu/1+LFJfOM8igz1X8xzmQaRFOo9xrX0qkPY
OBuj6kp+7VRV1c3EH/ottJ5b08CtiyQV5bNNWwIxFmRFL1l6b3qaz6XogUJYtdaetB7dONDipPER
EeZa7clsSXAeuqNTcWVlcx1Y1Qhyx7iDLtN2BmZSRh3f63bXQEeOTv6iXKO9ETALqTmmsnmTE1r3
KdE0eLpWjzL2ihVLYqHF8iFtRTuKvzmLl2rrN+b8W5QMoTZFYtRP7dy44Hx2wVa1oaAjo/3moja6
QupBlVhIvuk0eMmWiKvcppAh/iNwUEM43HXTlReKb5Qo2xnbj9hVHPPMhhZIk5nXeJeYGrestERC
O01o6Wu+GA1alZSzdtJME0jIqhItCRx8t3lQ9raTo4c4igiwfACasH2IOMtG7r9rnMTiZal1JGwA
Z6Pd9rbJ5wGoTn1rd7PXHghZkPGuoXivN6PT22xJUO5qGmlMRkeer9EMyEEKY8tGH6CGcnQ3uhh3
o2/4PZoTc7Kw9zxE9EjQPASCTZ9j2LhxKwMhx+GjHnLrswOF90+rH6wObJ7v75k5bUJNKnX/0Ra5
+Vr0Sv6ifALXpbPPrCKFb6ao81YutdRHuiOrGAukEiXtQxEpO9/Sw0Lu2GmXP8/Eu1nM/gajp/Vp
lM5EaGIe4pRLt6cUFe1mXR3IQqhkWX5YfSyt0O0d9x2JV3RhbSU8PfYonb3LOGcNtNDZS4WcMC47
ntL0Jfc8CyOEJ4cnv8S2CBGKwM3w1NP2GeO7+5IFwTIgptqdt4qb72sxpJ0ESc1XFHpKy3yOvUpc
q2bq5yNNLR9foVZIPJp6eWr5uxMsI5teMQ42IDhAZpbn1kSg38/kpTHb1espD6TfHojE0NXBcGuT
8a2xcDCxZKH4kKwES7YGI9j6kHTkBG8ce+zdQFiV8ZSbkUnaVz0w0ue0trxtP7UOeI7d4hpAXWDo
lNkDQrHfz8WPSQgB7LpVWhQmo5V9I9cmXxm6L4QY6r+5zXN4SlhOq4lPUduPIkDdbrDSKrvHFRQ1
XX+BFKoN3HC9eO7borQ3/tq67RrInuaeGWQFYupSf2z8ofIECcSaXjDosf2cpgODhl1qnN1G0qLz
CoACZKdJz5sw7SwzAyHVLSPotGRa8V1LR9biT3gsvd4zN0vac7xTwkT30VBzuJhOXj1HjtUeDa9k
Ijby2X75TTFf60yrvhZfyCaYZ3syA9VngkUb8YC45M2MYJAlIhBbrbSNZVNmVl1srUoQA1sBqCeb
waqK+BbluuFchdGYoCvK0eKHqOgAWkhysPdogRAtsW5V/nmYDTDHuiJg6SaGPNpIq4MD7Xs+AKKL
7OauEO6pm3NQzVXA9IGX1rIqQV5szskyfrmL+s16botupfaJ+mIyazk3uHaIB6l+Sm1+0iQ11ZBy
pHm1yVRqWD7pjG9c88E0+Jc+LYotk7OdYtV1WORgPu1yRyN6YfJ0XAzzzGh+b+uOg1Ymf91Cvxs7
45jH4wFL0D5i/At5aNCDZt+eRnKEr+zD1Jq8Lt0XID28RA55MTF5d815ZATagYGxq0HI9K5Kh+ea
kNvRKj4ob2+eP5o7f+SVyDLb3bXgRxCfwM7ZlaHys95aoYYYYojuWvbW1aHiYIRX0/EA2U08SzGe
HN2qTxaKQcBQrN0No3PWOTYDhozXJo3gdZIOTDknH7hKyycIj2vTGc9j0u9lMnZbBmr0tLPXHbA0
zRuzXU5Wknx00v3QC3X16uLgaeW10GZnw3f/gUp0iAxFRxEhr0X9CzeK3MIETIHXZ9um6rc0ddDU
ExulU3LLzJSt9FC2J6Odh6MJ2p7J9tB5wMpedRwz/xl9H/XS93d2Jw9JUz4a7JoPXJ2Fy5xHWJXi
x2Vwy03sZ02QmHTamURrrXsttKwlp3BLKSm4dCzRPVjRcGpj1wqbvvrLLePIE/4Xi+FtcGoI6BRQ
pDYjhtHxhYLg1eSz7TvjnykYcuSAaVV2LCBB7Vl/XR9H2Jcu5LN8Gl1+yJo40MBi5LKNG4igGGq8
yYyn1aHSZP67RV+562T5nfJ4gF9ku7nn1y59fVSA2HHDtG5c1G5MiFQqo/Q3see9veR3OFwhuLSX
JJ1/yJY9eXyDtLw+Jy212CZxnTMOjOtAS8qe4fwgXf3f3M75Rg7GfqKlC+Zaa7ajtnJh+rOAaost
nXl3118XUNVKedZmsdtP6TJ5YnXmzs0goOmaTvY0UhLzgDqICVVvfY+Gg1ZY5S+ALW9gx+W+1rSn
rsU3sfqmglbSLjA5B9XrhkuUQieapdYHTjq+9VLeUuWh6xqQTGYzHOqRDQwlgoXnrhBuHFpwm6uk
MxmmYJ4vnPyg4wPy4PcMlFiZDdkf9TVwBMh3+8EGQCoQEwpmmsUhbcTjMqlT5Lm3whWvPovTGu4b
RvzVvdKSmmJ0eVJe/uBZ4mwPMDwRCyfgyccT39pr0jF0N2Z5bnPodBwAc9p9xL2YN667+sxE9bg+
ENSIz51BfxT37d7JtJ55Z4QaV/UtoHz2XBZxuYvs9tz1vIBqcKcNomxImZpscsPaR9305DBvOHJS
PJMJc68ykkLmpNhk2vBv/VhAzdF0ud5DGmi2Rg87JtVXVKwnW08ezXF4d4mxKBn8lHP50fT1ne0p
cne4JkANttqw/GNmccws+2Gsuj5MVHYa+1Hfp8WArRFFamYE1hrZZ9GZf50m+cGxTSYqPhi9dcts
/5tQkS0jVwil9MNajNfeHi8NGvm2qoY7Ak7eLQGxLOSuU+1PAsG5fqxRGh8n5WkBLFcC7dx9DFb+
6DJd2wDjbxi8g7x5tK5t/k8JxhXmGL/oqwhqJMNVZMnOcaaz01NjRcXOTYcfc4goyrQ4DuscEXog
npB1dN1Rds6xn+Z11nKdV4GD+uO5L9L7VLZbnUY7tNbo6GWJ7/qpSEPTXq4xQmrb4qGMm48CQ2Ax
T2/psDxkQubcBKsqAEOcmQctlY/s75UrYRb2U3JIcvdMqbymrOisbh/9315qZ5Y43oGMNSES0xFz
ALNdTPbfvopoUuep/WOxcHUwZKyOfjLlW33wrdC2uMAofF/AegO7kufSm168dXJQEs9KuGBitl9u
Iv/ViRnatRmuP5CPUquEdgDXXTa2WVLhiqtSLjn4+WGq/TuNeZmYQRQNVXzooDvVmDzlg3NX1U7Y
iPipNPLnaALE89KjbYw7Au0vfraWrdK/sbhil0qBvV5lhwm301AOqLkYHDamU3/ITILbyIu5JipX
tM6cG69eaaIEEl+OP+k0l8afHfEiiWrXZvpFFOV2KBOIoe6INEc1F9On1+1XqgZMAiLe5HO1b/gb
ihnx3KRmZ+H3kR+SjUJGeeit4TL7/kNVg236PvvVuuYfQ7DHimsAZ/WLahi3tp1jI9yKrVvyWNIT
0a0VlyRx81AhDGzAD+2gjZHAHD96w961nXBUsnWYfqaL8NHwPnTNCQ9SuvOWgjQvsz4RG42iqwSR
l7GPWcdgEVR5i+idEi19x39xARVi8DZ5N2eejS2CLSF1DKrzGE+EOxylP4VaNt7ibLqllYAx6k7S
dy5wiWglcfyvyhkB8I2/mLP/Ewtzt9TUCTggykrcpZXi+MZFWdmQP0iJBX6C2Ssf2F7z2s/ij3Du
J+lR1ud8/ev7N+bW3ubNcYfxlNfsrTLpN9a8PK3as7T2HI0tlr+uRsZ0lAr5c/JNPgCRmom4Tw3+
tqIc8y3en+bQZfKdVQQTkevMyuLWHsN2KvcGWSE7S9j4oob6iWb2YGgNp5VbIJ3CzUfjg4ryvTH0
BxZsAwf212YurjhqPlTvHaeyfvJnbuLeQl/2+/fW8f9pbEAKMa0+Kjs6eqK4MzxOichHEtXm5IGi
LKDMClU1PNGkb21bK7cspJZPTc2UpMRruRL+64lRxXtye/dunYXrP7Og4BobefSZJE55iHngHMcj
tjDdcwRdJqNiMlK+yJHqk0/KE8zak+a+LPVjb3lPtonD3rX2c2pvLW++KdHfi4ozBxVtlN0Drc+7
3+XfLdszUru9qxucqy7LB6au2ZXj/Ch5zDSeFt9b+yq+TUqu3ylLDq2GE8nOcuKUHDmdgBP/BjAK
zGj7amT9g1fX8tMwp5cKuXJbY5cAL6ZSKt34Xpui54pipVKOH5RZke4MP98iH6uPAjLLEvOfq+d+
4KbJX5l4F573S48Gco0L2zvPtik/J1Z0Ge7w2DXDjfQ9HMt69Vqr6nWSWhQWCR7ngUAyqufcn8/o
r2hl1SVzKlyQXnaB1Qhlhz2lQ9ZMJBZ72AXNo7Ly3Jm3N9f2ep7vcwy5eS8RsYutNlY0ZoOPJjRR
A+T7pIDj5ptSfb6b7PjCzjjeEJK+2vShpC7CBJbs/cHGOz25p8qu50Dr2n02jaGdAkvR0l17naxA
hwjNePinU4HRfI7JRtMU1FeG9WL6sPMqD63abcOORAN8N+4PSN5drrxvFbn7xF8ORpMFQ1nvTOZk
G/oezuIJGL3bdivlvdDT5In+uYhm3iUGM/nculn0IJFnfCwdqw9abZdr3eMira3sJVWJbh+LyHiQ
DgeSiuRvOiBO5NqDny/0KGVyzwj2MHT9yazEh8t3G7SWCGw33mmpE66/uoqZ8pbymoCQgSFKBr3R
duxyGIs5dPIsHIecrRexGyb4GMe82aLhQCZSIaphuuuh9Hs7J7Z3eKntRiIARrcZWavo3r1YfUZz
d6OIlyv1sBeMOyCpkBjXXHk5/nks0Bk53MU8XnRwIvDXrjjJyfNh98Re1/THmssUwP9+Xuqd4+Xo
Zy4e+aJ4bI34TQe3wjLcCEhonkU3aFgIsb55S6PttJKHG/vwVsbZ3jeQN7u22uP1eIj8OhBTGgC8
h1bngUR7Dwjbn0uqPbl0aAO9Lj9JaM8RpneEhnLIdhB9odUQSqC/LokZpAwxkS/0fSk1wO7iMK51
r8+5a3UK7MZ/xIoRuBNkoxgsOxRpdjerCiaihihEmjYz/qFc3mVUbzOv3s/kQyw17qaFUNCm4vXE
P/Lr8xwqKuC8NxSMI8pzAf2PeSxLmjcGiFpAxw7YWdFhgcgNyUpO+drNn+rzUBbBKGhQSnd5zTV8
X4V99ajMnbTd459/mvR4F5k13/Pi/0Wa9ixNoAkQJLtA5nOmpy4r95aYtqjSW02Z4Wjo+8b1wlqX
W4JkgqmHaqUC38ZDeiDD49KaelDH0UWT5bWp2n0cocym5YkK+1pbObCOf1ofWkgcRPjhwaaarJpu
b6VE+NZT2HbmzNQ/3g/t+DLL4QDpX0N+9cE0qzOe4JUlwOs8Aola4ZSkh0ZUzz6e7nlxTtzeW9+h
+cGBhEEhOU6mjVnVKxgJ88aL6bE2zCDmOxJdySmQhC4geYX8OLp9uhk5GlJu9bpCfhRl6wSjwnMs
NRahVnsxefpmsqrteuNMvbVVbfvU6Mvei8xnschnVCC5swwL/ZnIFLSo9DQLfQtg7uOfK66+GsgW
aM231fwaTe4zkTYHIsn2zcJcM+WM5AIzQkgvAg8sWoXVYNWNRoBqIzf+OBHwNt8bQ3ROm/E56uI7
xIMx0JPsg2Scj5Y5uOtUt1I4r2XWThj8BiPg0R425tgfTTc+uwwSBXcR87xLFvf33EtvlfKvsnHC
MSl2vuG+I1FfFt08IaN+63l2GEWzrDTtfqGQjRrrz5MRKmbf3qfJsIugT9vea0MwhDpocgzlaMMs
UwZHhE9fD8+65ZEcB2xjyKAFRubIXKsRFax/4GTKileRUhZJ7oWKYuWOumAs8kvkD4DwPnpCj4Jn
byVVZlBN8mh2CvXRhrnV3Wu6VGFRC9hI3meT19Ok4TEcBU393HDCbiio+sCfbqtg4PrYwfPlMWaP
o5c8rB8FztoRMEG7N4d4hyukBxjBbyC6zzIiCBBzgdA55023/G1FeUxr1uPWzs61HErhZeMZw3Pk
MfawKgYZBnZruzu0aDqELkC8xSGeoVcOO1caz3OHx8nsjl6tn/3SwZBmOVvdjA7o4Wv2M97CNnE6
akCuwznaedoCH+VcZnp29nIwB8+IsxovzBgO5Fb0YFrjh2NFL7Vf7vE9EOsg92Y6fEELwLU0gZbF
+zwrN0bqfJfmGnL1s1YTQgq8J15y8jjqeDBvIr8hzzMo7hogle7A2BhNk8OLf7+mFubrb+KfKe21
jYarUQCYrB98NC+3yva8zQjPWa0CpT5OWzfL/1VuE07tAgConK2pvaaQ85d0yH+GnMSVyXdDrcXy
2r3NKKm5PchTLKyMktU50D7FgbU82HwoXpk0YZuN8D/liNEVSVDaQPalHxitpm8amb3UM4Z27bUE
I0L3cQEMEX+ACx+hmXdZNX3lbkIXD16yiYWPaCHdu8TikSzKU2fVZyx/m9qOH2z+Ujzwp6IB4Rr8
BqVIhRlPMXzgH+vkTgLlygZWGRr7vel5rQq9CkVcnBeOJj7re10liLvqi+L4lRROHzbW/NIpiBoV
anhXqljDFayfuX73Ca9y5cNcVjlLca0RmRwOiy/LLtnOxWqAzOhvSSN37SJCT7PD9W2z9I78mOZS
OMW9HxefeoN7av2NstNGmtxfPpjvSLiXhRde89t70j2Y+plhTIZELBrqwyrEbxGYg3fW4FTi0TxX
hTqlyxcPwtpjfax3X5E4h6bQH3VVPrmmvUmZw6/hF7pCgSEla+CcTeuF4NJG8mhM8nWqhmO9AusJ
yC+owAkLdxfIaubERxtbPffKg1Vz/r9C1xNUTVUduAhrec61yUaYiZ41aMY036R69TWp+qxyi/gj
hq6skqiJlym+s8L9l3sYkyUDIOBmZzNECcNkaF14n0UnkdqqJnG24J33RTkDDztQeRPeCO5V60kv
57tGtdAoXm6FqtaLV80ZyQckQR4/0m4U6FvsL5NMSZd23wLDYHudD+aidduyq2inSaecB4O+XtMh
NRcQEqaQiFSOfTRi/2sFtoWcqoOqpmKPSvTayPYDgm0PGUwBpG+8Pg70lCYnZ4/sgKvEygHOcuYe
QeHPa3gIZFkLVpWm9V3LGuugtogrGSfyUVR/b1PQjOPw1KUtos5EubH4z3NRv2QmmndbHjAh/ljR
uMuF2DHDJsCJrStDn3znybJrFCWm0i8D3sYgYsMmkvR4JyBgPVN7zDE9BVNhP08c/DPNfK1KujeG
PBiJCp7v8uDpKM25ITZyplP1tbr54c8nzoaDg4IdC4WfTUcfl9BE/7CRFDb4Sx4Ja/2aMFhR2FhX
BujaJh0IJpqT38FCdzbS70EVb7PbEeZgtofUaB5yoooJcHk2LEL9xzg+QC1TFhboMKapLuXcAlk3
y72AOFwW58m0xcOEx2SjVx4YRUddiP0LfpcHEKMpb1mnztKr3rJSE8dC69/rHGd7N9LqYHS4GJwT
GJrkpaGG8ZZ+P2nlTuu850n1j7XMr2Zvvhdu/BJhL2OA5xDHk2GnrQf5J53p0+Rp9EXypw1OuPYp
XN+oAcmWXv2+bBeKPpzWpntDHk6xQXRgSlRkCMZZ0bqb1vboZ3vzO8e3oMzqPFophDt3qAV7VCT9
BbJwn3vOR+sofJIlUGtvY9M3aWlkxX/zQ4/Voa7IXWZuSyqRuZ78yxNK6bBFNHzT/bnduS2zczZI
DrVp3JULjmGrwZznxBGzzRlUpmyLSz/I/hiVyt+sJ1NVwCVb7bPjIMtkceFuBJ7tLbRjxP9ldE/v
AV2aUWpplF1EKIMA6foWBUWGi6vdRdy8rMzcOktShVIsMGd8LJ3T2iA0kzzbGrSanoGH2f4iz3UP
oDY7IzZR3f6gQ0B40tJfXakz3vNzLNNPffJ2jNovBpveuRrrQ+rZoJXxm91D3fqah9M5M++xQe+x
ifmMudx3ttsfLbVAy6QTDf58X7Ro3BhO/M55tqecnDTtR+cFY0x7sIbhRXCiTBz18WRh0DOWMC/T
sG/0Ghy9OrpmfqpGfO8J+UIoknsWBd7crnyC2H6tbDR53Cl3Udz9eWl2midkVX7Fi6Wsi0nWS0Ed
Qx8Uk9/iM8WJprONHjC7C/It+T0DEQMyUUimvrtdOssOxrjbriqjmL1b1OjU9F3ZhKBhv04zULIW
QKhwzzd3KZ5l132JRQyAOjgJhgaBp+z/6Dn3JEqEnTQOaxnSudE3T0uYCHGeNC0wp5GEzPW58oX/
JT3upzx+ytEzTF8dlZMd/TI6jSZeO9LWII1PRu8cM2Vd5xqnL/Z3kk+YUsxWTEqzCmRfPTfLSASX
eyG0LA6czOupJMc20Nz8lic1jK/snvEvI4KOxT6upAYs28EWwTrS3suftflzKvexQ3JJ1PTsjPz5
nE8QAn+uBJF0gDIZ7tMpk9LDC34iOwgSx3ee44qJ5GLdCXs8F7N9P1Xug2Gq+9brn8fYf49YM0Az
1lzSmtJp/XjNlWUZqLcTL78Sg3pcf3ryKuJNahJwtQZDoRtafb1tmaKZFL0JVJfBN1pOy1OXVFej
J1mOqKaIfmTy0h2zpjxcRv9IpfdQpuWH7nt3sQFjqDX6/8UlERBB2tX3hVcf1v5opkq3mX2LqHrW
K+BSUeXXyJoPJH+dRre82DVCJ9V465sX3vnialoIdk21JHu9gR1vDd7miDS30Lb7iqlOnW2Npinu
PdjoQ5MOhPaIrgtBM837Ke7jfanL5DJF0n00SVSCzTWWV9lQIWMY04/DhKd75xla/EMCAcY61mJn
23oavbcE5wkPS9wX12LisJnm6ij6kjSlYdaJavLXbqe8CiDnoTLeHU74jTOIa2+ZJKutRKU5/SUl
SE/FpbDKAGzQgUCkNlnISOGtZ/ptcoLp8fTnezMycvvrdNEp8jX3DvM+EzGAma2MMCv1U/9EqvBa
6FlfdhQ9jTnhYWWdcFCp2T6ptEv/1f4I+0HJEKzjNEfXI1B2ZiPLSPewoVQdDxPUB1Ob5BsAdzhb
xNVuCpr/xc7PtU8GUdrGe20mUaunyV7/Tdx27/yFGYgr76Sy6Aex490f7UOJ0krcXaVtypHCKI/i
O18n86BUH3JMMcp5VbQxyVka+urLd+1z2vIM4wsBSk3m13rqht2szZ/dpA4k4Z0ZSty7sOyJ7f0N
XvWhyvGexL6/Vepmy90rfnkqxYqYgqF9ge+ID1R3FJ0d89BkSt4w5b8CDpJsZ+ewyhmBZ2P7E3HR
WS0jl1i0PxgimQwi1xXGEz7849g4V2xCkGnNDtP9BUKo//9KJ5foOUmju7EkGrdJx+ni29XBHcmq
g555iP3poqPJZlX/qffTF0eVt3Pa9AZ0cIkgoRJrNQfM27Ke7xgMFqwzMr7NQT6KzgXgmM2WLB43
BCt4iDS93yOkfoyLdSaHBBMjDqBta43pljyjsFu46HE0fopc3nVgFcFgpQz6ev8GSf8QS8HEfswK
MhKHk5PMUAkkDWylNnxMEaY26fm/xRSNzPbrFQGnaPPd5kl1fsG7oAyQQBrrym0JE+xqPLQc2xsH
Bj20yzQHDqlQPJy6f6QwM/aa1z3YgkogMsipJPKAb9Qi1GOwxW0edAYCVLyApqdKqbdJi0kSXGL/
KF3VXMoS4441m6s9na2v7Cr8F1XtZ7uY3sMo8ztcrt7JmdeGDvY3aOs2JfmqZITJSHnDmveJ8mZs
aT/dY9PYhGpU+VOeNd8D2BpE6xVS8Q5pX+FyBamzF+aHCaj0Nl7y6qiNWf9j6ou+d5bY2/eFbvz2
cZP7mySC6NTNCSnDaxg1KJDYsvbzW+rk+t4vyveyJN0OwZeqlyW8m5I8101uZfmG24h8nijeDuyn
2buZ+WrQ/b7qM4+hhgUlcYzn3uj+ckRdzrwivpYtBpCy0F6swdL/ufGc/1iQBJAmrAAgL20ug4bK
9ODqEwWQ5zwmE8fl2NtEeCTGfBwIIdrw73ByaS3ZP1n0YOWSYJ8pezaZhVEyFuNWMOpK5oGZzWwh
D2t8V/2S95cUjea5d7xp5xWOd9EVxufYmmvKX3FabEX31HfEinpMb++y2nuoB4NYBwnFbZYK07JI
I6IpCyMCpqrv0oxCeeltkvKWMrrysmQMn+enYqZWj5vpF5mH2clY+k/4w5lNNT62h2wsnT+WBLx2
Q3PD8HirgB/Id1LwEANJUvrEqMPv0peojkkJ6ag12s7OQ58keMKOUBDIAx73XVq4dJT+U6oDo7fu
EN+VQ/mpWuuf5XnEtPYVqL3OYsbcreonS/YfE5CGY8eH3lhyTg8KerryczYs5mYs0/uxxHI/jJjL
8czmu86OydNyWmYZmdME4zSZFWlh/I7SaKHJYnFEFb6NsbBBqItnS5lL4Oe09tiPKnD+JLtjDG+d
29G03n0X+igxqw/wFDuMp+nXychvS6k/spnp3DQX2cfczy+m2d9clxgpp8mq9yaX5aW24LVLP2bE
VjDHzOqzCSp/REm7mZ0n91FlnYekbCPOcnwadQ+XYxQig2IF2hDmrMjAXeqTXnQA3lp96V0pmDKJ
r4mu6ip0edU8cGstVvsKnG2DhfNf19d/xtDuSfeoiDZTN1OltH8GObLT78LRQC8y0nqSMsa9tBFM
5eJePsWqvW8b8zYpLhHRo2pgcSwD3yk+rYQ21+66h6TuiHEr/rpY/wPe9EIUHHLhhPabN8uDpuRd
pUgNWf9HnhbUgpRzJAk9UPfABLsWdgkOakesGQZmy5vhFCsHRLoa9cann3eIixFfhqu6ZUvSTX22
klRsPXxWtZwPXQzNRcIiXpSoo/g7lHG516fGzUEr/MeUJb1HNKZk1WRV4Pqe8eV7i/bQQrCd3NlL
3C0JlUsX1BMnFf00yB0pM81WhwQ/5xpGnpk1TIEHWXEuCsV0YLKdDovpwG6PFH9R62jWxYrJxd0v
Y1w9jLVUn6rRDSZuAJxMg3VXz/jzZixXvqHhh2fiVbzrmqNO0iynP+K2cOt2KPouzS9ZaY+2VtXP
FvvCvaUGhm58I7uNbTXUnPw+MbJmp+Nsi3qmaU7qnBrL1V+HYR6A4nHS8zVP/QnYu9h3c6SfM8tL
74c4Jg+lE8tjl/5G/G0UzI8yv8SgdT9iapjneGZcwAX0et3iTzCBgIWjm7SnBv/hZeoRijAFLR6G
kSQ/Anne1GoExa9EtOAVJYSeyRgHcUQVyMLYrHl8c2J7uNfLtLjiYX8RQ4tdOxsU/FmhxbuBxVxL
CAc/vpVIbwVEfjAon/OF7Cnn31Tp3jWZOgyNMF/eP52IqTIgv1JtJMcIKcDpyBIu1fUkhUR6TOYN
ooiWA8w6jV99DTX6nBHTVbuENd06CAMIMaG/lbM2xeh6NotAo0G96LJhVJOIOWJmOkK94b6MiFMg
GP6tmlP9mEzYIctlWCrc4bp/kOS7H0lPGA6CXH4kXdMATjKi/zg6j+3IcSyIfhHPIQk6bNN7pVJe
G56SqobeE6D5+rnsVc+0lWESD/EibsgN4cbgBAh6BNrSmpdIT2Td+tj/p4bOXuzQk+Nz7hn2/7yu
4fWcZBXJtoFLXQ+EOrOT8cHelXBBTfh3mgh8GTigWGsRYHjEOXLEZEhkAtf1n/E4MpsGVuwA7CTO
1nbxzChvVRjT/UraGKPMf1AUyWCw8XPRrGpOJkEW4OygAKZc1gl3Dp3fP2Us3atK17uywBxSD/N0
0qBQV/xU5WOeQ4ytvJcPhNv976Eewyclh+pYoH2tw7DjeBeqHk/2MEcnk1TdjzNEKAWiHA+zWfhr
f9bEoZMgfEypl1xJvM4nmzzYWZRTAmyun+J1Zseo1NgqP4ntgt227L99jU9z09IxdchlqAgo+PCU
U8PAMDZl4YJG6z7JKaIHCm6R696ncV3WQ3aNeYquBAZDrlhB5ez8As+lJpaOYi6L6eoKDziRz+B+
Eg5h8uc5n+hJiGvVQOUVzo+eO+NYTY185LnWO34YVDhlveceAzVhkgkrKzm5LvvIdUikDCR4MeT4
TrM8/aONciKaBBRwPQ51vJ1cbbKEMpAApD0rfAlY0nYx3reb6xecDwmC5FvCXRI6pglyM3Cy/ifQ
Ddf5wvSZccbJRyfVpVG812FsBCtGLSoqptTWT4HSSXhUBW4knGX4m1qYRkTiscoe+zLJx5tqktCF
UumNMblRR7JkKrGaJkawOJDcxerfTiGaJqpDSgxrNizqc3g7cqFPA1QxGra1V6ds/0dB7DgnQco2
XF/c2UEoy4Afro1ZetuwkfN4m9E2HiG23bVtTiaWiiipdirxx3pv8src1FGH4Bzyaqp1rR+uq733
IjDKRxkY2asUyDIYKcp9OWrn22xysarTNN23lF7dXFDP20ijSZUuu10RjcwtPJTe5wBq77WYYdnp
OYQVoxv/T4X9OVqVqqtdkByz6Pc9ByMwBStIN6lo2q0bcEMN67QJn3y3Ky7ajOGMdJR1rr3Gn9Z4
HpYKBJmSWSFZ32Md44U2zug2VeDWH7bwiteciw9h+5LombbIgRANuIyGNHEpwo1pm6nc2oq0BQk+
D0SKpkccGzssMFP9QqwJ/lWmUz4Ds4XmIbRzFZI0X96obMW6S2xrPzDXOqmalddYzV7EoflOKGXa
88Nc+B8M+G2BQWYdQndfkStFTkj9jpeS/NeGEpApeupKGW127Vvynk8Vt9d75Xl62qYSNJiGoL4T
kevd7ZomSWaQ/FlaUNNJMOuXCocf+2CfrGtcYePYkVnJk62PjXIPM8v6jnj3XKOSdKLnVi1KKvSi
bwcP0Uawxj8NDtT0zkTDj9FnGaLr4G74Or3aXWAQhbeKs+Um3nObaahJRCP3YsCkgd4E8YKhoD1m
ieG8xCPFr2Zn5juH/dJ7nWcJrvdEFfsqQdlxDKO9GETqspUsSc0NZOP/eb4h/6dUBdmE9JS8VG4F
gZ8A9Eb7tHQJvvCtBVvtbsG/QQccYxp8J/CcXZZveicXf31lGg+yDODcU09tEhOp1EPp8A9BVJOU
dt2i4XkkEufMXG1cxbCxw3Ftb4DoYWBuGnGIR8ybjQknxWmIaNoICjubdO8mni14BWat94Mf5b8J
h9KOKmFUHDhXa8+vwJX5BB8MgqSARsvWkJvOZrNFfEVsmgAXWRhn7FBsB2FjWcF4Y6XAugxuS5Yv
7j6FVNXd7PxYHQKvnu5TPNWHTOPMOAQpRD2g9KwRLQ03YR5CYpzeUHV7MGrDtkqi5ClMWvsfCA6C
pGniPAJzjp5BAzREMut87w6+gXKsxv6gpxZ4XcjtGVdHrw26E7y5/xGiz4pdw6XYwd2o/BM+xPIy
+x2qb+1BRU8btnDN1J96N+HqJljGJa7zM2VDf4TKxTjusmz0WqLYjtOzH64BqmbpnO+NAeqpxxLz
nk/k3tYc7EtecZQvTSW/Uzy5i+fEfEnRVEBhlDM7Bj26m6QzvFuTEuTnlwzoRc32RqShj09W/3OU
zE/asMwLflzzM518UJBcQZn7ypRbwSohzL2jarXZ2G4hN0m07PuHyHubQk+9OsP8Jgozu7bG0LPl
8vNt56YBShHw0U3cBt2rTAP2PUGl4g2UwOGpHA2iO9Z5mVWQRYfPXrKktQcsDBa3kbQFVEePwGQs
ABziWaP5KJN3YQbbFvK9LGto4CGIP+e3qVpuXAHOPbrgmaSXDXcavztGiiApMLmnPGscXFFl7rxZ
Ed/3FdfZcoP+SLQncpoNz9UOqySrPyn4T6EZO536tFnu86jCZ+yyP2k0fivaHiZ3sFbubK4MpgTa
enBsEdnUprueBfgt5ZkbHbf3OEouLpsn7NGcMS/kR8CmWWs+b2vb9w8ya06+0T33bciPCwbJZHAb
bHdZ1/zUMrrTWkkWryNLFqzzvvpNBGmrOv4OnYDSBT1vYvIZvKq4PIXUGHjAUMhobjrupkUFRzof
7ZepYzUejhYRteiFTdthzmTJyUgXRTMeK3ojlBVjeJ+3JsUVEQ9l7tIPP+10lJzNcTpTRL9LAa2T
Q7y3wXVMqE7QPyV863mM75bV4MJpL6b6UMUHV5RznshNmrADLfzTLDAVpgVSPJA+LLsIwY2aFivx
8GqMExeNqrF3U9qRZIHauppbtz22buA8cSnIASFHKlhPlagv40wxSMa2TTNE4olVURw8zWWDMBMV
Tr6LbMPadZY5b9CigLV1vvXXdZ3qnlpMtWa1jKUER1c6gqzQl316zrucXgf4rcSA4VmAvyIn3SbN
dAddlx4CN+iI96Tho/bMhltZgrUpq8FYCDVhFeWTvaq7uvssXBobeqbdo1300zUfqv6P5yAX5yKb
n2fPqKBOuw4lACbSymSYzS1yi/qi6bV6HkFX4WrrUWr6EoO28KrsDes7IC1vnt9ip1L4rsbmKdJe
uidYF+4Mw2gOPRCMVV5CJGwXAkTtChs7bJn+S4q836G7Tuugo5Qv7WG6h2LgCBMkT2ecDw6kWOWv
2Kl9m77mJQuwO9sZ3YzTQ4edecoo+9gCehM7GsGW7gBRHYNa9QQiW2sPHtZAtCONFDuw9GKw72cv
AC7k+YV7aqMyMomSgytPXV8e4jwvdqVA9FaDrB/u4I18OtLI/YZsQF+IXeTONzq7tQFHFrGQBXE3
O86/enD1AVBJsEb/JuxRePhtZDlwbvfVZoBBCfXE9xBVRiKBeFWxYfrxrksjFpMVm7i9C351xVgF
qcQp+5Xhqy9tozsZJN62QVKR/AZnwojPkwWn07DW7H7jnSpSQJL01K7SEg00N9QAc4JMWxW22TEQ
LYyM3IsYbJJknDGtj4QZ+miet8L0uyNBaf9KQ5j3maoi/1Py/O+Kni1ogqH7fQgQt/iO588Q4jcZ
6GoAap1M9VbPxk/V5hlvju7XgjawSclpw363cUPl3b0oA2tbtxhiZWU129pgpyyU9YNK2K1xCXfb
WfjFMcg9DCpt7W0CzK43YLjpwRlNakXMxCTuXJQfRK7Ec18PaKO8ZY99LsBEG2yvChmHZ5Nj8Y9K
zWadT1gWcCYDSQ9St8YLDCQ4wnOz6tzOPIcOo56R5Ninprp+rnRuv7c9x4UdYrcTifnXrOvy4cJd
oxom96n00PG68hwTqd3Ur2wRuqPJopj6AC6f2s2qnW06BvcGwEp+VGOAlK7aqWnQG5OY3UWQY9xE
ipCh5iQ5k/XHjtcTrbQsUC1N7AxXnuac7UxGpQURpOHUibj4hZhX3ActmrU9Rh6Dixvus1iNjznJ
AKEMUbwZqxIrpcA/VQR1uR4dJjMRt+U2rHxCs2ZrvlRjnRLPV40+k7DEaEZD7xpmnt6rjrKgXjli
qyN2trayJv4C+/V58ua7nWXGX9nl3X5Imv7S0QuzY0dp3sI0x7/N7eAM4ACHjsv2QCqpbtznnFcb
A/A2jlscjTm/jNbS0bdRlOX72Ef6BsjRelQ1p4IvBHFam/jErZ+0syFvazzKsAk2johx7UkQeWRM
SH24LeNNbUxHgZa7sZp5PE15UoFyxZ6jo/4zk33jQvRl85IEGA75TYbO1soyTaTO0NUqm0R2s/u+
uOZhVy5vyWrf1sniQrHatQwpzimCgTmPWFP1EPxar8MUq3+t6fKsYwMv3j0T+bfXPYAYbBdrkiQ2
iM25beFWmfYbG26xi5T4IxjiTj1g3zMxf5JBBnACo4R8CAIt35ZGTRjJJYmTJAGjQ3GompBrCn5f
xkpSEttQtzsUJQLFr1E/7rzIPmfB9Gfy+LZEwCBbOr9poN4dflBhpdYOoBpIgtuZ3TbFXvsmLOD+
uPvlf8sg4cPoHRLvu2p92mbrL4QXJF7sJlNjvuH32BShXHfVdaz0tgY8gI3fzxKwOA2pMo3iN12N
uYBeIDeEbRBhxHlEHwITsJo4+rwAnT4f+WDop+WPYsITnOCTTm2h9oBKcaaK4mRGyZtu8mseYbiy
bfMroiZIhc4l4YSpIAPNLRqpi7PXMLd5N24yOLerSLSXmle2kvoFksdOyBKnc3SY4/xl4h/IMnWy
HKbXqpPDqiNw3iQJ7gAXgcBo7/jZ5hE21eBiCgrPMErWCCxrxulbYthfps07H6+vl7ZEUcjGMuny
4qSIrPnNGoFMR3/RaG5TK9+FIC43hlm9sFZhZQ3NQTnQiK6NUGs7uTZ9sAeNiOonX0KhsDdnRzuB
kd/howEb3nUU81Wk+ZZHKCHYahXJjwGhciNxi0fh/JtomP3SWY/QjlEMMG+ojJjYvLFcKFsz6MS+
ex/muwejif3mh1FwOBS31Bq2lhO+25pNzJwdDMc8NGZ0MhJ5aEZyFNSWc1joF0p69JE/ur76zPkd
F3y1ocZqnyWA8JbnLmL2S10T1pEkFeSfnWnaMQZgWP3tw5/a/qjmcQMeFz/V4o9O/+eFdyxLFzyF
FHuYwCPxpPi2veIpyl2gvu3QnGcTXW0BrwI6JNYECwwqxko6fBNRSnRCb2cCmstjmJj+y5iOu0w8
cridCU94YHXHYEr/BIUJS5uZdeCF+DFVf4yoXY3WZ4ZCafLLpWXm4lE0AK4Q82yE2MO7xzWic8+6
d9IFFFje3LjTRHLXPBtjKS78l3z+am/MK9ngZh40+V2bKgV8oQOmbF9uQUlvPXAPXpxeA/LkqCWQ
kN3QRDlUSyyx3kmFSSKturdA5S8ccdtK6W1DQmeOqpvUDR6LhodjSd4H2Y1EFcN6tmbz36dfoWFt
pmYyQXhylRjgjfX3YUje40HRzCD+ElQ8QvX4COrU5j1j8vT7GxMPUYUFnA/sEIiDn6vnxf8WDxhU
ZzB0ebVLjXFvRQKPAO0zo1iQScZ6iIOvbGi+q8Z4FdbUbwflvS9PJMIjCU/+1klYTwIYLoz1vfTS
k6kC99hghmrz6UX5L138YUKRWMXklq2m/7CW8tMRrluEc+xJNwuCpSveaCKmJCCh8TRamIOEEOVm
9rDZDT5s+anmXUtUZjSxppLg8HcjH2Ni8dM5Gciw0qzCgCbDZ6imxtnpbBp6hHzqoAgFTsojlaYU
jTtvXRbdJo17h1NgV6YFptviVi/PZ2OEF+5h1qZ0eMeOYiQ0RgipTd2jVJSidw32VZf7yvIg2LP3
lM/jJxWAB2cx9OQCEIPRN4tVKF+AHjh/iG0uT0OaDntXQ0UC9ZnP6tq4Pl6akc1ojeN9U1Ux/su2
YG1UqOpbtdJ+ZnyeDrHtlcQLk+5iRrpgeuNqZkluFZEHNVyGLz1zUj0jzy/wUjgbJGAwm4uh5oR1
rPeY6hmqYJUxbXM7ApoH3JxiQOz7lafewPBcoHmf7DmCJdru1QSMRIsT9i1GtKBHcctHmv5IUSMI
Iztyy+GB109Fkn9ATwMzn3Tlrkh5DxaxwfzcPMuJzH0BBGIjCMusPfbG+zpyr223zO0x3gR+4q+R
Ii9ARRdzS79Oquo3tkb6IxAAefb0IHf8bAgma7X3e7yBduE9U1nNvQ5CNhUymOzjKD0R/XmhxmBF
4d9LFdFFRRsAbox/loF/PmmyK+cKgUX70npAtwGF2CwoPNyV3JQpP0B7DnoseLPHxoALqnJTY+2R
LKdaZ/xiI//j+dQmhiAwaL6r+nWwnI4VrsUVFTX/FJ9+4SLTSWOJS1k4sOXWGBteFHo3RgN2Iu2h
n8TvEAiM9VikPNDtV4jmDwLoVE2YMxUQvZb3gcr8M4UH+8yJL5EZPqHsPLhoIp0FdrVRWXSNRm8X
NN3HnPIT01OPFWaotg1vjMos0y2R5l8YIhf2FZuZX2FL1Qn6zikfO7RP+2wxSkMf+hQZY0dhngdJ
CR/tYWhhRInogcBpWyZXb9AfcjZpU+oFjxCFgWmBa91AWkwV24MF9eKO8Ad4q40WRQRj10XrLpAv
NjDkNqVHU8ou2la8NeB4SE70eqTFyUKYnqKX5ZsAyb84mobfSZhnruY8ijlEA0bb8chtERxAFext
rZ5DPV4KvvyypTAJt/QmCoaXpDceoGWSjRNOcBsG5lgjsleFAxjPINcpK/z5pYu+wjsvAurMJZnE
fYmCJkNaJ1oMGTQUgZtPidGuu9khEa9flY+KWvLy0RqIlvSe3Iw9E9BBPtmVBjIXceuo29e6Bts6
R8Zr0GAoc3FK6GigjiXTv4nHpt+05JYePapTPIi1YdFcUUZBi04Yapsw2TuG9UxF4Fu8cK847vZx
jTm4sJo1FMueTZS6CmzsnsmFqGmH3QjqSxjGp6MmrOe9v885QmPuNq1Gx7AFnuomIsTRZXcTLabg
DZfm/on2zT0KKsWj1Ruro4Ojyt8gUGefe7i25DLq8Qrg/i7Wbudn+B6dM09tQddfeS9wc6yHeWiu
QTvYW92Qcu9sq0UZFNM2WLyGgYw+tTHdpjJgLTX/q20uhOM8F7cG16DDfJiRiqT18E6jMyyTlnAX
x0ftpX9oVui+FW7vc1RNXy3lqncUdp/UpHWzvf6eFq13ckQjv4pkCF/t0gHTJCOsmxG+HUDhfEch
A5Jjx9AAQty5KujxOsb3cALbrdjMBQ7BFwNrEMtlSyUYVGXwmCIquWaCPFs/UNaqoXwMejI38hgK
eHt1C6/ZsXGpALjzT1DKesqdFJSTQ/mkaPhgzufcAkTd4FRbyZhUU+GwDi0J2wTBQrxjfEM8bmx8
gSASl9ODbR6GGMA72u7X4TyARg4K4BqmfdOsybYhvxE6O9cYarZcCOMVTaisNrxS7JxM/g/Lpb+O
HFGyEpgu6BNv0WzSZzSXfEcumRDIEZ8V6YG2F+8tCIQk6hQO8+JvmAw/vJDiuxvbD6+R71TBPtCh
D55ni90sgWPrWLzEoQUawNo0UjznkFlYaRycRoIrxb07YSrso9BY5ZQa7UHAG9fSViM5LDzXFqEA
nk7dJHfUDbVpxxKfBMsGGyQ+NSxIxDLaz/zYhcRDn+LWWrtu8I1//jVwu+di8j4W8TeiobGAEk80
G4ZnWmTXAvG8SeZTwtfmiuFVJ9pcQQKhjMVMFv6EdZ+cBf0l+48ykxFiG1aqfuDAS9FFRZbuwQ6h
wpdwEjRZmgAjfFklJxEKZvH4DU3BIxc7mdveDHwYSuXDnlxgFAZ8it5ULDgAL/GLLV7gjpcwrUZW
0xWf1jY+hKNzrLuEa0Mwbc3eKbdo3s+J1TzjRw6OUg/AXhqwJUBQ+B0lv8kcfpfS/W4C3OJNcx3q
8u6M+hJ5OPwcnR+i2XrxA1v9EYnzCklvu/hI3aDujyiF3AqCmy6mx9DSZmtRbycm46cNO/0sRRBt
BiO71Vn77Oc+yH2DWxPtK6nxnObmsErYwcos5/5Jm+V+BvvvGMMtc8360NmsuZL//qaJxk43Stsj
r26uBMnB0wnWZIVBS8xdtSmaID2MaoFx5+xJ62jcUuWAeKQ6FqQj8Se6gpV69+OkA5Dog10v361B
fmDE2k5V+FY1WAZ5r797orhjAzh1cXRU6XjFt36eZnljU/BHVHw4lHZ2czF9YGz5MZE3dmznb4h6
G6LdLruqFBoOprwgs7YZiNvZcU8xt9oOb21SMsSgiLPWXTtSQF3jVprQ7eIu0oYlrNe2Y95qKEeV
86bMXLn0Xe+J4ZebyUvpP6PnyHYj/GMmu5ho9l8JMf7PF8zyIlzzxJ38HBM+FLq7kXpchQ1ogSPr
LFT4GOSAyW7V6zI28c4nLU8nc2S7PQfZTsbcpaW6otFdZRYfA3vmeo8BOFIT9DGHNqhI/0WVgbSQ
vDhOdsZY8h0TXdpUbfnZjPCfuAUURQULxW7Y5glwtRwRYDD+Z1b0X61k7k3r0cS7X7tg5b3CNw/R
1FOQMPfuoXfaZm16FtQbCqQwX+UlgoJGu88lu6aqMnY2+Ysd60iMRYywt8ooTQAnIWQ6L1x0KWFO
uB/YBSeD2YCJLW2uyg0/9hLb0NH775qa+gELONZXn3YGADcCOYcjQw7qGRtYcWPLHhGZaot253tR
d9CZn5KFgsG3HsLE/GndiuiYig3vzulefpZl5mO+wBWnKCXHTLMAmqqKGuTUcbv1mElnRzgSkCo1
LiO/F46FenZgzoehWuPJxjUpMvQtFy63Z/kqX8e4XLaZNONb3I0Wyl9vP5qkNfaxSmCKe6N/dDUA
+WJiPox14J+GsMcxVJn5xYT/c+B1I7ahJ/E66bna4+0othhZ3ctcGjBKHMGwNCybCANQP22v/m4u
YwDsTtt2G/71NfW9AQlG107OVOUMGzo8kCe60SX0EVefdd/w7gO5zSytjJObTpQt97RpLFXNe7eN
wD37AaAhTxUeO8tZ7w2PdS8AcxyHbKZ3cRnP96rnk6eMCEeodI3nXvBOQrppeZ6sfithqW2Lhs2Y
ttDQ2ULEW1toijkFL2oxgBax0twjXuY0oF7a9Glo9F8bbAFPV+odvMgInU0H4fLFWwgKDdSDlYFy
t1VTrs+1YweXwhgwXuRB+TTO5fIadxA14jmogZyDWl1xTUk/R68L9rxr+v2UynmrsGzCzmfTZ6Wc
pX4b5vvIlP9czqMlsVvysfRhc+AHn+CHxH8cdhOruhUXMxQA0Nhl8WmqWEKM4TZb1l295ALsHgsU
M4PXHQTJaxF0vz03IjwB8n8iquGveu3Bk95XP6SnfshOiaDZHFF0J9DRZNFC5Yy7O66JrTvg0oVf
Qd2jRaQmtJPPou2dVRl22wBEY2bYd0c1f2e7JeNMomE1LOHEOlxCMhD3eIzJjAD2M033nIHNwb6b
0NWuvgRe4SXQtWmT2TmZ2memU+ptUmrEgUxbjRFfKn/puKlZdfGzwLK6ySdS/Usgo4Lbi/v+BF98
07rOx9ik68GaXxK7gjgQ720KLRrFttZtX6E7/1Mu3qi44QraL1NJEV28SV4yukKt2rgO6SIjFhdh
hceurn7ibmjwThanKUnvY4oq2noPWE1Pg7K+unl8KO0R7+dSmlGs1CfesHI7488STPGn5MVGDYpF
9ZTNzpNfu3hlsq+eZF5vBHuna242ml0DdoauqPgyQVzibCQumIAAj5tn1xO3Wltk1+3ss8tYHAGA
gmF4QQt8NeEC+4Ptr+w83s/ucBoyGALmXLFcNNpj1IqHXdo7f86uy/93E+6TNuj7bIhQkqZrFFCc
grv6J1fdLvKHJ2maV69ueQzqr2ZhnPTF+B4U+lLJTi71RyaQ9VLu2YagifVkJNV8wud2wlTCsll/
kxTZlXlxxGJzazxzL7Ab76QoWD8XT9i6n2zkLQ9TEV4x+DlVlD47iXfvmvlu/Rd8GW6Ud7bnLlWS
i65xYRwlW9ygw/3H8kgabEQtNn4n915nl94PPnjsnughZOeEny5s+pdoyvxvxBd2UXGWXwd8WoEC
6xY23pdVWUe7nMBDWUwrKxJSwatHLIcvDsL2XHi3jvUcjSMRnLeUc88qq/9+tArDoGPnwEZgRg0U
UcYJM04xTGzG/BlIQQ+3TTB2M1r37F2RzK2cVWzkyGcbBY2iVnrG/ZTOcBiwrlESISVU6xUjdheD
ESWitQfDpTrjO0AA6odvSCYvoDJp9fZCXseLkaU2xc5i/oASvxkSqsFkXnzqyl/bgd7nEEUWelZA
9tatfwb8cjCfIeZG/XpRmrMusC/aNqH605W7CAttZGZr15nGfT+CpiAEm6BsamfallApW+YawptU
aiDlAiGH+npixfAlRwNOFUnkOttywOxSAfw6xE4TipNFZzt79VNvUD4yOWKlEHlyVl/nJrK2rY4/
qJNeT2AOOBM4EhS3PmtpFX9T9RwQ2mY3a7nZv5GnOeRF3FtgyPICaaYSr4UFnraYysMShyhGD+t+
vPSeNAmchoFmoEIzPjBFcREwlmnTLL/sIr27rIoJYLK9cjEWthlrstAvrlVMNmjuTxq+DVP1DDQ3
h6ghHEJGYX1pic3MY/LrVsV50Ujmyb4SFnn+b5EMLncrOv/JlPRxR8RSpG6TPabr3Rxydjaomq09
b8wQr3efcPNHGnJrEAcAY9ahRTjBscMXmU9bt56f2kLD4cxHaIiLSXm+VSLa4Cr8nvG+iJysekFg
QDMo5MV7qfPT8nXFYQz+5x3x+soRsgny7C3ErB+NkLucgCkOlD9/PnWZDUznnhVL4S9KfyD3QdHf
Ml3eIjvgzgs4wkiPZrXcVqctJ9q2cYizIlj9x6Wxsk1v+kzqdOdi8AnNS2b10HeMKKOwo92kRCEa
IenJZfebxsnGnkOMkcEhyvyDy1UpwgpOv+viR/eeA22emix4rl1rR6AIt6stiEU4/XNtU12fWueO
AtG5j495aLNzo8sQ8PLwhKcFVkQerJ2CW2Isp480HZF53eDs4wBbTbXzXpL7WU0FsUkxrS3i28sT
St5grfj6B5CFZkXShic7HOZtHr1XHHTadrc2H1suuhiCi/fcIU6a4Yax2hxifLD3rMA5BH0MBtBp
MSUQfIkZv8xaHIFC3WNAsEMXfGncQNxvXymIWirveSVTIj96HyCMn7yi/gsFj2Axj/vyUSlsj+Q6
DdkhORtamHRRzU9msrzHgnlXtEbxl1Sbwd9LDixN8MHWCPPeSLMk3M6M6UE4m6ZH9qO/BGmmkH9b
s2PLnvwraZRExfPW5PGPhQnql91+uLJqELa1izYbiGfldA+rFeeWzCGyCd72NmODP19kWzu7hIei
7atXJLOdI5mU5opwh4NdCCDaeuiTj8AhjeVr94RjCgw3TgouGjW3iOEtdLirMi86vHqAsfTtkU3c
zhzKD0wQALxSSpCHMP0z+gmPU0/PGQtJXu449Zs8eYGRcCiodgUuFryFcXOxKBPJ/MKDEt//8ZUm
zAzVfSusiO9yLP91cnLp3xniTSky0uEE03eDHJ6bEoWF8Wg5YvkUN3+g713sYnrLTO8euMi26ME5
zHN+5q5Vvck+vAxz8aVcc1wtGeAximkJcZ4kAlUfWI+u8+iUl96x7suFyjTS246dzNB3QDaPqu3+
VgijBqfnirLql2opnjSCW5H6+2rmJK1z+9lt+idZx58jGuzBwzZ/R6Fw8fhC15SCCLmP7Dnyxisa
Fg7FdDOGGa9G6AvUZJxgZfUn8tN93rBohH6LGZz8JIpwVVpH2QBTD0r51mPaXnn+0o3UmfWzHSTh
LTLISHLrH6+65gLVF+7GxkA0YHvhiSsZK/1wwxCxZmF9qJwIJwqWDo2EAQwjGZ2Dv4yBQ1tGuC19
dmy0MV3Qxu19PsTxg93PzLgfuNkTqCoXNRnwUumL6ZOLLY0dcR8NL/ZgI8PqAtpJXafQO+DwsnM1
BpoE3e5qtvNX4+FYHcdMQBngDKOS6shDAcSo/mTIt9l+2MZuHNBgDTZsgcz2sT99qabGBjsMr+w3
3gw/jkC/QEPVXPfqwee6GBn4gLxbTmPqyujLH9vxN9oUiBDdk5YJm1QyFoJrNTLOLamba93RlOCp
m0RcWTEGHmyln3HgVmtFhMFvh3LTYqlgJPmbdWRWmfBwQj36ojgZoP6JF8XeS+8Y/KgLexKPGU/B
GevWtNCmnLc6ghDeor8cFN/rP6dyWWupVLJqx02J39/FdMU9M4UeXbh70urld0AlwodXMLEgzZPe
+qgKTZCmixEyc6pOCd54f5soepSwBkBO/niQwAqPTW8y3jEYLUSp8Uo/6Dvx3gelo48WQkAU0jZo
VcGT11kWnQCKaz0w1ye0SeuuJpqIkmpxt+HBbQYd8MmasG3wL8Obf1SzcaCiEwmPnu0m7XZWC+1f
4KrBq8GWS1boE90hmIdrwwBucMviGqi5s7LcpZecI6jU0CpEf3QYVTq7/SWWQalNfYiM7DJw3eeC
fwkWgkiFJ6romW8iBVVmwIR1GZqsY9vCrERGaDy4oRU+QsJM3C3o9vGqc2XP/n6q012gMeTlUqQb
m+7BuHZPfdHFv85Mn7w9NS//Z+k8luNGlij6RYiAN9v23rBJNqkNgiIleO/x9e+k5q00I5HdMFVZ
aa7RcZyOammH0E9uKV5WBTNWAPVu8U0MeWfiAbhIM+bjVAP1mfK03yAa7GtkSuUhaiZEl3IEEut0
X1ieB5EhL8HM1kryLsITzMFATPasCzWO0EmBvIYuMahpE1FuEr2ox3uG/B89xbUxTZ+mVZwIbzsP
/280ufbOHN/6NNrEXXeFObVyQr0/IJtdoe6KflCUWusYv/kVqijKgpZEyHHPvISqXqfkIIvYaSPj
Xmucbk1AzylOAWgzXmEG05gBrO4eHMY5Gs+DWSSvYR4zu7L77xmQz45+lHSMi6vqt3u9rX+CJnq4
FVkJsJhNCsg/4Zs9s973TnZnoLufMtAEQ580v1x89MgdUaUbGO32+gpGw7UxxRouoivnngoz/uiU
4mwNEc/T3vip8WFlzWMS/R+fUI/kwSoZxqsZKDvkHI7I0m2dpj82Y7Kj2fvaBiD1UHNK0VYTheyh
EdBoRMJcEKelTVfEb1TncL3c5Zwhz9HifqeRlGel+A4wS+s7xILa01wU69qmQZfUb7iqrLTY+asZ
FtDv+aQ0cK2ihGlanORgMTCygM2IzQhuGVmIMUbDaW+oLAJz1QM7LwzR38lN+K5QOUHIWn8qrR3E
fRbDJWBOC4h7AwWrKwzH0sGkqrpFXKFug+91wOqOI03VvB4WDkLEs44sbYSwquehEe93w3dVlVdw
UvZqhoBcN8MWqwdSImltlXGwtl1y2GHgqSjDFnnlp+Bkxqm5lGabLSu7XY8mmKAQhvjCGPVdjd1G
oiQ7daaVWQmEYd71OgxGSzRMggreRI7gXMk4t4kUZhyGeapYlKKZvXJV1MA8eBJM9pcTmt8Z4zxj
CI5M0raayMGnsKW2MDjwbigRuEBEGQMWiRB2DViVzBMUTHNFHRtPNGd01zFGhDAsF0bX41MUuX+B
9pCjTyHM2mo+9QYt2NqomGun2m2kZornZoAmi6RIYin70KnlwRsfVYsKi8bthd16MFEyQjQ+tlAt
0GeSJf9j0oeLYcExkmuyudW5hJcfKugn6TdWcbcApIWYUeZB3Mwa5BDonit+/TpjyrnVAx8tnKBh
TpXx2ILxbwWnsa6tbd3hUAdFDyXqHbjidah6v+EQPQnc4Oh6TssSQFTpIvAR9G+Go12denwrmVxZ
4/hRJBxdufd0IZ6hFf9Ia2rIwSSH1SsoU01czS/hiJTNNLTAeuaq+1YRwf7MMsM7pL0ebLTJ+3Ly
5rsA+UdBREjru2Q/m8URDx8eRryBTQsP1rlq3Fmiz7cJ6bxYUenJ9t9yNzHT0LyZ4ZLn57QK94WT
cBTNwS1S6xGN+u4or3ICrZXP/8zBWb36uczmrcdm9FQHmlDzgnAgMy5lk6gyLDN8XOuC/eyLNZKi
mkiutk8U6z8QFDvRBsKXIht3QWcda+yY9CxaW6byHhjxVjbE4AHIIeqBRjjb+fyByi+7qNO33uiB
d9Euk6wtVl0KCs4lz8ia4jlKdVEVLmcGzp9KNO8YxIGsdVd1i47qo0ICNsoAbZ5diP9DgaFDbvxC
UO2o9+Yt7/YdWyfbg+cEiIJFbB0tIegvK+0xDlxqtJdFbGqAs9XpUjDCMP/G5aOJo2NCBzSmDk2Q
ZHH9khUFoovv9g3kMyyd5AOwLSxGvpxryCHB9ZfI3wmw3SUjg1/JyNy5gNtf5qDIEtouEZvGbolw
zGAtAAuk0oS55M5l1jlDWmh47UZTsr3ZTOuy+kwAjg8ADBztfbCfjfnN92lluZkGWsNcK9uWbjWK
DyBh6L3YJ1wI1maMeTBYCH7DQlLbiVGToTvtGNGyt1QwEP0yUjP07R5csO1fGoQm4LKUdCItHASx
R7GDJbfDhcLI66jc2v4nKJ4JMnz8UaDjwy/OowYIEl6cjaKu8zLlP1x6ClCL2TUqNq5gcJaWNi5m
bnaiMHbpiFb5pnOaP8jG6/Af870GAUoWeIcVoBEE51CqPmef5/HWQDg5qvDPtG6hR+s++jZhjsEg
I1gX3T4njsknKgokrdr+CvydB/111PdR4FAxhYCgKGy1B09hhHEe4oTVJ2eHJJHfDli1GRGaf+CJ
oqIJu/1jyMdV3ZU4k/6ZGZe4mbOYkFqzh0+PGe84EZD+e2EsGjUzt/JSOo4sliSQ25eZrKSyv7Dp
dHkQ2V6CEL9QkfsrqIHJqw/it1yf//C3eqVfDKYBnZnsZjBruvC2sE93T0PzI6pTNkI2Fue9TY02
oTXsGhhJSit2OsiTkcXklU8NABkCnvI97AZWb4aENviDRe/oizFBZ2FitsYUg6eAZ9jWLSaYDo9h
/A5zFHFze8UaVPqXOqN1IgsQPx11ExcQRNpNBQUDr5EVt+vrJqjHjBbym2G9WeDS7PrLRWlNI/3o
lY84YEio76r5bUCbEhTdPkRJpC0Ql9FPDvLFZkp6hSne/y+0Hzdx+JtVPxGg0b9QPE9UWmgIUDHZ
yEegWWfY74yB5TfMzmBGAboTIxQUKg9c8+zEr6br72BcIV6xt5ToOOOpTkIg51EVGlsN+C9fKrBV
KD54ZGCvFIQPvqxuXVpPiK4xiuV32wYsKfm3HsIs0IqVWX/FzIpY01yfvHXaWrB1s71GoGD2fqph
n+A8tlOc8ZBXmCw2lBSCy+kQwNGn356NqHAACd77YU+1+fSroRGexE8ebTI3u0qLV1o3yRUGo7pP
tJeQteG45ZqhyFq2att7BzN9xs2F1clVoG525gJku8niHV5weTryF4zblyXbayQcuGpIG++1QCKW
34hQTeqHJ9ku1ai7Djt7wcLiwenkuzlSAAUmHPMNsxZ40OW0mO1XMDj9jBGxgzAbqOzZ3LDLU8Il
saEyv+XLewEfiaYG3zvmPw0KPaAEENhVjymqlrXeXFMeCOPiJ28DDM3agHjGIo++WtAohYPEl3b1
sgfXHkLJwcB0Pdv+3ony5oKOzJY5dbXguVCq09xr7WsRJ1/46jFWCqgw8fF4B6e2n8DQSTSG0Xeg
/uQ8nj8nw97xKBNDPeVSX2Y0pn00yY3A/2BgUkfdpQTDGyrzysqsPe+CpzVF2iEA7ugTr6MuXdEC
hg7fUTi/c/MTj3ZwP/ClWYwUp4yxNkCrV5N/r/Fg7ftwF3CSqDQVB3Rtp5EckC2Xl99I7i3wD157
OicI7w36sImwZsuz6pJzZ3zKW+jb7ODq2DyTuEVNeAsLfOZyhVkNN6eWRwnubQ2AAjx0W6mo7Bpb
xdL35phfg8mQwKh07TujfyB0EQ1ryFJBsu6sYsUiQbZirVt7bB9x4si+ePP/pM26/RC1DghjNA7Z
RT0BP3zVVevV5m+4VKcUR73sg5uIuB5+xquRMwXF6tgNKkf2caQ+CoHvDtREBYabTrtJ0CmOxmQd
ec8gwny6w4hoprsBkmBLJ5pmmY/WJUKrAfKKksrKfigQE2KhVnpx611EQwFTybECE3dpthtOnMQD
pWgDAdSZ3rabkslVyfEx9g/GAaeoSRdK88SSSOJEtrdda+2QRhjhpUdBowahmhueWBcd+VdZMPjL
L9A3YoeuTPs9JYFvBV4MqTONi2+FOU9NA9rRui1rA/iOmz0miCIEsjDUtqj2rXzfIfWtVlhyrQzF
+54DE/8qGjY52UGUZjutKu/yA0VXLYi4tppsE2Dc/jWByeZCcqV83DNJ3nU1Qp1acTapDDg5R+jL
ck5wpRrFg4teRy+Aa3ykho7JQmLPf9FlOkZpjgyhrWyI1Vmkvel++7QK9Yhc+WuhJ8/JmF54VJqv
Lcfa/5St0U0k02y1kSlXkFfXTrNf0V5atuW1q9hSTGslj+HJZirYEX4bGRamWOSuakyW3z7QR79w
tM8OFBSFMSSiqJW+p+GI6my2TGfxoP6DlRUWecxalRN2CLuIA3q0of9dende9/Gpnw5Vj3RcrW2q
bq+W2l0WSYe6FWhKJPQ4tZsFNi47HoGc0QOVllLeZefM1QeNJ+QD0E/uwSDEibXTcC4q6Cmmib5X
/Hmlw74wO/ynXeLLNE2Hbq7/mmChl2Fdf2PqtatT90VrrYveTMfAU1bop2O2igqKMzRfjKEuyVj+
Ln0EkQucTStdvSGp11NNwFQiKx3xUzdjmNn+NPAjKH710QTKyjrpOkakODAdlCn5UL1gr/rWoej1
t8TWr6HvWAsjQWLFzPaDPR3R+97PbbH3suiJZ+IWD58djP9bhExH7iXfdGx5V5rxkeXNEYHwbe37
e4MIQM9sGyL2sYD1tBzd5KqZGTdFK9jykH7JBW3H4mhM5P2safw9qOwc09wE/YynRrh1zJm17Osb
VPJWtdYdnCoY0UNC4YLjMB0rjeoJ88rBU8aFE5Y/mZMdLaV+HTOsgVyz+j3wKOJIXRst3tpRc62q
jHZDf1bHuF8qerulkblXcU23K20bCFsSts9LkoNLzCd3N2faI0WlWZLLAQwcg54dFOatwfrNOhi1
FMh2Plys+kvBJTrSb+xtVT/76ltN3GTLSjgOCVqQylufqfm7Vn2o7JpCpU+8Mdrq7AAiwoUJjCZR
9awV4MnOpMqS0zT9j5rMaw7BnqXlEucZeBB93oDRbFXMCsxvejiLHMBjTpOjas+u/xO2T04+zj/Z
MRODJBUZ+Da5Y03KGE4c6CCHeL8MJvbi9eeM4QuBMyM1JQLTmWM2cMmMrxLVmLQOYWxdm+QuZwwL
Xo4Opeh+zeFrwhfzqURiWWoh3VMQSpu5/wiSWaoc6Q42HJXj8Al1hqEXQ8m4WwaavR2wA9DGDy5U
ng6h0HFQ0Ec1TzJrLlxpXxs6PBUoneLDhJIdgwZPkegFfr2cG+b4+p4cA5cCMntVTY9WTSqZvY8I
yhgmuWM4n20yi5GuAtG50KG5VQ0TGHUn0RajsZXWvucgZCbrh6BdOVwmm1SeTIQTM43Sk8LQgfdG
R4qOEucsCR2f3HOiytRjBvmvzCB4VVgpwAJIHEz9IN8/QFzsRyKr98wpk3QDlASfwWX4DH/05u4l
LfIO72zWlRfMW55fjtVG+xdrKUBgUl717odFcu9naLxg9iNpZtog6U1gzezfcqxRMLB4+FGgxos8
C6AB8VAqfxXoN94JRyiYaagenPxXh3ojikOUfL7/+2zJ2+T3ZiDTxQgentJIt995mvy0l353IeAk
Uq+Ot4SI7jLuvlkYRsxEUt9nCUa1NjPGC0sAIrvsLYn+ur6jvX/kxbTaU4ZJFQVkFXFqcScuEnmd
8pFYycbNblr21yMz5zPD8DEzkwcSsKBLhq+rttNZlRnKtqwCt58JJqeec8snCYd8vu3iM1uCqrlS
0RfSaSSGr2yTuEHWH1VgsLQ75lcrF9XTATOwIYGnnEOhQDujh6gS3xS62FyjpIW0O3dR2h4kK83y
+DIO8drxfwoVETScI4A6BUN57rCTZQ3scK+8VK1I+OPFCs6Ao6KYX5KYxWY/dTWAVTeNKwkTBlwV
GZetwtDacZOazQyUDdBFzUF84AE2H6l5/eQi9QsSiEu0ptaJdXVs71OKwzFDv0AJxRkcEsHr4DyZ
PSGukD2xkUy3WWEsW/ff+Sf7SkWDV3WVReiA+M0n0NVcWzzF7xIxQP8vY+e32bkXilzG13BXymtM
EMhkqRMQxvQrQMW+DrJDIodinT0R+wGPxyyOlRifKT28Vj97tr6JuVul8uHMkDIN/pIV77UesD6k
KbQBzkmyGP1dFP4e5F2772LpjEg+aydwllIShm6+zqNu4SU2nK3sodFlQ5fmxngdMBfBKVlX1b9n
4PH4fUQSNZcsZF8zCVhIwa9TzMDFmDPz3nX2XY4JrR3PThruABEcQu6EBoPks5bjIDTCwJrcUQy7
rfFoIskJIu8yxiDmI31DC2zlcFVxteeNsg8JWlJUE1kkvPu9v5T/HchpEgoKrzuMyK5yFfw0umYr
+bZktJfUHtwjxOt/6xBpvFXrleuI9CWi9yCBX6JulzT7f2LC6qYwv7W8Wc4cYyFeAkSZTP3/Spal
x4JikXu1uiYs86ZlQ4/+qqLMNfmTfRoi76sDhGiYgvSGdfFaaRl5PAX5oZLO9UyQ4K/YGzMJG2c5
SghAY8leGzqBdtLu/P5FagCXnYgEx41cie/hfRcROMLsIcE3Z43U2jNhd0VsH1nsiXol9vCgZKHy
07ahA5MQSshn2/2x6KrI5lV1DI6w6igikT7YlLS4pOSUTJ3mqDxCwqHt/7AWp/5p9G9ystWIhYck
0QQ2Hz48FxQ1zJ1J1P+1RdLPaSDJEAV47SGdQsxpUfN4L4IBuggaemn9NjPLammxg0CWVoBGbSxn
oItuBpcsyzeWMTegJy6dYMZV8+awTuAtjeu6BuEdRWd5S3Xq7OTPNE9WiQVz40ODCCjNFXm/nPhU
aLQ56i9km5deieogDQ8biGS3lyZHSqRTcQuQIGhYe6MwNqDk12H/a7YdBNfge1FEcCxE3StqyCBB
nN044M6N4GxMA0/OvJJDHQQrlUKKRMHddtttypuQB8KNVOZnp0OXIEZ7ySVMPuS/pEJBn5wU9yKP
xLdfRg5pOTC4WTm6J1Jc1sS/wV1uLVl5dv6gxjfs8+jwT90fpkRbrWguGpmQkoSyLDljZTXI5dbk
5qMeMQeN17wnIqky0Exjs/YkxnHLB6HZhdytBA66bQFAf+NsspvYVDQoHdQ//eneIFTPfbAeivBr
RktnMNWVxklJKsAMBRj4hkI9STZy+azAPEwvpvWWOd6C95jTpqtigMNy9tXJWjo08v5kjcpJIE02
GoH8pDTxZBGzsiGZrGk2/juRBK7Lu7Ipn7tQOUqvkEsxKEn7Il3Rj2IiQU5qLHXFQBuf/cJZEOnY
PDy98J2P/n8C1nm5dKIaPIYsXhgJOlivXQRi0gGMTXYj+QRVvMnH+CjMNPFTDgOmDWBzbnWBzBOR
Sk9zyFTfLq5mCcc0Z6qLGqYkGVhb7XhuFsUdtUvLtpFuU0nLrNubPXE72IqoAjL/N0+3GfrBYSO1
ZmnhOCoNKjlYibMnjhuapEmD90q2Lm3wV3y6nKvwVBYM1qF2II3M85fzyfC16VViIy8QDrG2wmEa
757U+HRTMh3br/A7z9KzoY8zyP48f23QnEDexQN42q9VQ196QXczBv3qNrD5BWdtuZwaXlO4CLeQ
j0MCKbB9WMRdBIsU1JVbgo9qHaQkXNgpVoqikx+Frz0lhZPmt8FLesCUbvyYbHt6d/U+xxzRKS64
iTY7u66uJIc0gaL23mUBoTciXaimDQrU6zjJzlNNW0XIEsjrMZWyHlka7QcQO4s+ZzIjCZwsqNFq
DjMSj0QSe1Y+bargRm/fktLhQYhpnL4t6Q71dUbmAwguGiYaGIhb+vqwcky81nCZKgIag+H8kqo5
nAX0f6ygvUljfmB+oI3KluB265Ahs/vmLLtNCkfw9381ihAZMv7389NBi5OrqgyvEJgQMOrqd8/z
PnsXRpNNlz+sv6XQUjT/aMfRAWA+jQRjO7bJKaictxxdjKVqXdRGO6GUvx/pao42BgxjtbdoOoA9
vARO8Vmaw9NrwkMQ9ytJ/aVoSUm0XKe51RN6CO2oHBCa2MpfTqWGW5CtPcKIZlBtN7eQ2YtEI9Lh
o014trHbfmH4fFdUeiyEBaB4CKuGRQV0ZYwXmop8RZLU2XJKEYmHDgMVMIwQJ6ay4RtsRNNm0LW4
9WxHlzFgPoxoxQfW61BV19bDvHZO78iuHeS1FsMMttQUlcH+XGrZhbHNBU9ubIT6vdGP0dYPVFgQ
FcmsZQob0orNM0fQuGrtWr8nWXbtiwZBioyieUp6954oWvkdoIENy16hy0lPDunDhEI2pNueIuWG
wjeqUqmmrIcQESslLSAPmu9NFD8Gcg8VABVUGfib0YjJJk0KyAyXrCFxk6bjWOeAHmi2TBRwravv
yhR3zoQ3KWdl4ejglPzy5V+Zpo2yVpZ+g7QTOdaLHHpd79Ek66lwwGZApx4mhFvNPNBYZlOzLhJo
LRXFpG6r8xoHo7uh9E98UsFPpyjGaSRi6ClBaa+zExfX74bWpOMRgOfoKlyF0xQRmgDeugJiT0u9
NVLViElRncbTbxPgPqMyjLiQyri3ZhA9JkgxU6mcmgxUoUbj9mZ4/tpTiu3UhfatZFy5VLPKAoVu
exgLuQwZMWnsBzzXi8GeGcKoF9XtX/qhe5Nxfp9b966BUD2iCUxSywwPuxkkcx+13gn5pJuxLtJR
xvRdlgfJymC0P16kZ1ARwLcbTxTaCKJ4WKNzKTGzcxFCbrKVB3bNhxYkh5K0G4f8PlBlR9OAA60Q
5bvXgqwbLV7oMsAxe3AUBqmw3n3Qqebc50H3XxFAWObZUFGZYeQwsI0nP6Dp9ZaaLrLwYkPcnFWj
0MQFJbomfyPWaxq6o2LIZiDYVazljCa/IRlZh6SGPWwZEiIzloEPLFfQQHODdQQBuc5HcOf6SrfK
N4r6vEINalSVd7UbV4X3LRemBu8lWR8n6RC+SjcAIRHMKJo/PXVcnluQzkLs+MAyTU3MCjH2BQco
3s8gTRpcGiFgghxt8b4jBU7dWwfsB8FaCrhioYY2q2jDqBn8ExKdKEEmc/aSi5R8zhkiH+2yLFtM
cbhNGQFBATpUzKP85umgOGJSIEujUXpi/ITkSSazAvkCTMZPIy+jRDhB/pk8hBy77d4KnqGDVlPa
h5BvQqwxmmWVT3QSeA0+/mz04wpuOaT71sRkpPnP4N91ZAIqprrLmmqeMzAR4hnIIJkV22SrdaK8
kAjYqoLi3X2CylvHJTaGNY5o3sKi/UOC0ttP+WRyhx7wKGZanK7YuhQAwSil5E/pzpd4KspwlxQ2
xC5hDF9pSCqkWfKPQfcqB4osPbXFB+6V7EHO7VjOZNh+vQr/LU92mQ8O39F2NAwOFuoxjt0ewca+
c7iPVXDmQ1tmcbI2EnfaoFHIjB4n93h6R2h4xRfKTdkZsipkolI+hV1Ghi/9iIdwtkf/NljjV2AB
hkU8KmKhNda0ZeqYmOrNVDknnWpjgs1GL2nbcUCn9Cj4jJEOhtHCXshovnmizD3+wcH4My21c1cn
b4rXv1MJjSleORjjsZb5TA9uaIdmBp10+p3dmrvgdYNXXKJ0+K6ztKVMkEtW434L/gTkIEdu77RY
kFODtU8HVf2AE7VEuQJyydNnoEHyLltWGs95Ov5bADRHPMAEPFqa5mZfvEm6kzkfo+qfIbqc0qLc
owmykudvKc06SxCn50HSSVnLk/LKfB/A0ZS6rIEkmUHZsnr06BX42g8Itwuv+GujBrhorfQ6k5zb
TEwtWphIUGgI0iczgODwFRYRuBS3/0XCJt8VIdS3LDAzMPkSByECqQzYsgGLtKqcHTzKnUwgAo65
Grau34F2hOgpKUCBlAisq6VK5MWi0F6JdnzuKbAG8lOdHXqvOAGxvoxh8q+eBDSxbliiNc3OwDmB
FSC1HemL1eBeJ16fbDNZbzJiizifZRIqAahCr7nrGiznafxZlbl1dfivafedOONDnoiELIl0KvAa
jTyZNlmiOVvSefn1vmwOjd+eaCzJnrTLhA1tbmTYXZZPxhSek7/VPcpNcfhw8hmQCB7idd/I58hC
aaLf9aiciZhzObFT7onT0F2mI5uunYLnxqSXNxvQJyjpVwQsUP5V0eMrM2rPzoApIcvsYNJME4Tb
nvMfNBM4v9571q9Ps0yGc4mGmAAex3Bb8o3KP0penboDuip01GID6gFaJ4wrPKIOQbP2EQAOoZk3
mXOdOJyjCrmAvDqkKALaWkpLC94x2ZFsBjYeZRNBFzcmMj7aQaHTPEAmixg42hDTAvQbneWfGe9y
uzggLQG+Hx4Q4alQ/T0bQx4wmkXYE6NoXJbRLkbwLiNSF4azGzTrd54il1sRnWBaEz7jGuzWbP9U
FaYAfbilibVx2eFTUSDmVz9i3V6j8w6wx6usNR7hjO+NX1Vo4UWh7Eq3/qXY9UMbkOoC41RO1rui
z39FhifU+ndnCNcasSsu9XuF8TsKFDhrhFOCiK7R7S0fP+lqJe3U3O42U6oC3S1hrqWwbLRioybq
XTNnCg3rxKAFF/RynxKgdVKtxog+KJccX10rqraLqxaZMwk0U7CVMxeuzLZCBo+AvnN68ztUqTRY
hQXRgfHcv+NNAFpjo5gbl2e8LkNv77KTvTgawbkh7sUZHInfpWtvBrM6KDbqyFLGSKCUqbQczbIV
KtKqphgwYjF21QRWf+CDc/uXI9Jfoxf/yMopetRkhqJysLAcFu5gPYAZREps3JvgFx3bdYMGCm2F
nYHg3ynyh8/OzU9+ALK8QrWmqbtz1rhLeUlNHu8IKJKNSFMGc7cN6wajSwkKFIUBJCs7NY/4ZGzl
fC0wKwW8rnxpZU5PNi9pD3sg3jQ6egqd4MZL3uwcbjCHjlSsrCMwNQiEgzMy3JUagBzlv2uz2jRs
MbqaEOWipZyZ6Kl9ykxdUkwZWMje7WlHoDyxyfnv0vuOTR1BJHwW+7u08XjpluNjz8cElcUaWcZV
bqKNzw4Kp2VlXJTyYiZ8PEgDegtxqLer0bbukZIjH1rcNaYWttaPq0Ea5WAPaRn6wMHkTjW9P2YT
3Dfd2KsOmaKJFGbsMpA3OBAHqIY8CSDE7Ecz+BX1OEVOhrEh8EdTDqziQy5rSmCxUCAkrQr0pRRI
U06d1qIhhkjxoqavLdGDdqLk0BLOfN6Eb1f4dBAXrfnE2GWi+Sy5itUxFaYhI+YSbvTV9ygs5n6C
8orqvdo6SIMgdzdl1/3FeBVh3RonX80Gb4w9QQZdF02nkk4sw/x1rzrrkrWYFBHlNOTAX2MRmy8d
6JaWnhJ0X6DUM3ZPqAby8tKY6T2OkmEwHcyY60V+xVS786RzAJX4oWxzQa8WnSaM4wDnOb/5SEoM
oC1H24ZJc3EA8owgNpxmOqW4Os5k5Jzgh8FKodDYTD/tyISiBpaRaIiHwIajzj4YUfqTu163RkG/
RToCtmUDEMTrzK3dRdkjVB2Ub8GCp8yDj/qkaCBAwB8q3QNpo6XaQz1pOwTO66j9qTh2OB9eVDP9
UyUjuGCcEBoDSq1RPmrDfCpZevFViwcF1BzPZ63bwD9NeD15dDebZtc1WCN59dOIMAepawMDt1ld
2eg/IjWMEY5vBiAwNO9qIIsuR2pNwbGt8q69mcS7ybeS5Yw89KIasWaEzVcEPf6l3lWjdlE5xE3B
ZuiFd9ZZ1zZx3DL7Q+RBGHL1VysvT3StOEF8WpVqPGiE5dlepKXXrwoD2LAyN/tcaz4QPt/LSW6o
/ZUk5RjY45Ye0rIxs/s/cC/ytnNgHxl5IzI2k2J33Yq4h/9WB0Z7wuXDNLa9kRFh0V5hMXb9i6J1
nznMRmug25xFG5e8GYOpI6t1oznMLhF38r18Z3XdJ3hC2CbzsXejv2ZIuxBOE7uHnjNXUZjiFTHF
pGGt/guIM3AEkPzWAOxA1kuhuvRCqk9cGCAY5qD34j9FMTwM0hp4LCt5AyFqz8YYfFUZAFyruseh
CcJqePaT54CGg2Wqc0muxSIINQiDzNP6Mpih8WAYC3MYcvppbpyvydGPXZLeEp2nR69jQR7x03kQ
sNLygSzxp5QAdaxRQc0oKbL3I/GfcZyDbE4Pf0zTz9/JmBB7ou6PMV3osREok/Hf0tdS88GyWxeK
/wiM8GbgT1TVqJ7LZKvFqxsfmn3GdwdkDEFvfCcjEOWsJkQiaszsrl51Fo5rlSTMqb7zzAJRmHpe
qtWwmcl2/XRYj2q5BfmP3BiDjBlsCrztp5QsYUwpakW7AKKVzUJy2Va1QqmXz29u5azQ0/QXkZt+
x+Bp/NL/yZEJK5Cy1chox75+rargpiDZTTOdfIfY0/5LZmZSCit8tyKgP+p4c8qILH/TNAOt43YN
D/2e0fLXMbuvcWj3mxVNPnjkdFjqtW7DnE7/oE2O+Y+6SjxEZJKcrkHTL3wgjaiQ8UYRwlHAWwsA
An4NYnvxUtc+8r46mYxynFYFj+xN52HMoVNp+zZyEIUIC0QeC+OiV8MfFh9vHtE0Z4LcR18jWIdJ
eHMYUnZVxZQFcAHVDPrv/sJWeoY91D7onK9VXrHZG3+BYLODTRgvE+O/wja2hY3nZcSbCQYhXLlI
uXgIaEyR/6klCtQI/dOphh1yy0tUFm4VPA67RxHD88ksO8CrDWlt7Xb0XUOLAmD6mDFz6p3O21Yy
9aJJgF7/H0rcCGHi6kmzeOVjNMRj9/tp1Yy0k0j/bY5MHdiG7exE8ZqRGBprNiCT5ugjWFHb7qKi
2vKt7cAsJQNHLN/L/eIcvdJUezF2v8TBbGmq9TOwsUb0QB/Jzzr+JWIbGWp7JQeANHwc+duKYwyd
1FVXhyjTVGg1uxksfiDCqbsbTX8dOG/aONIc7H4ySnS/Ul/S2H7pA9qVuI6GlbGuah21uuDLQw0G
ywZ/UXa0TWij0/KNeyRq0NlfTlgXOg5aMIG5MCF3RBxmESzLxLBwLqE8Lmx0hCeMVZJkHU5onRd0
1lmTFGc1XQB/SDArpjVNFVRTwdb1KenabadYH9hQAtQ48CSV0fwLjxnMcX+Kg27bKPVhcOj/ywyI
QwcQBX9IMcIfPe16ciDXcFGEcJdoryAZGKAbNa9nAQlb8QopOKSNkpWHeJzkKcTHikYBcqNkVZxk
PEiOGmRwsIgiqQrLvKMrh6QCxYnOHEi2aY+ZvSQHRROhQ5Z2zjkpexrlLlpIVn6CaMGD1F7LFpVF
SglTJ8/1fzSEg5XY+ihJwFVASbk5tATzaaNP45H29sa2Y1w5G7QcyL3H4eaVzc2tGVzXvrvSOH9b
hPORPtGumsiQdGNDJzpdG0zsSlohadaeWmQ/W4WStp6qfeU1u8FFi27QaP0BSmUyzzW7PxHwLk2N
7jwqmShk5fQ598quQUeUY3daerjCxnF9c6GtL3hwWB58zkwWqk+eThCjVW3A/QL0SYbHpHZjctbx
6EhiXwsK3XFEqSJXq3RZORgdVNmbPkUnCVHwdF8iYpwf24tkDk5yGLijeTLT8BCbxgH82DatjWTb
Y7HQKS5sRTZaO3q7ifYZkp07o0vBYHGkxoKTU92RM5KCpHbuLaAA5LxuGigySxlfYibrSad9W828
9prh4nA4ty6pYVTtfboKQR0zV6eQcrvTxIOxgxrVC8jGcdSefBtcBPhZDVGamOxn7Iq1Mg4ZGx6M
aLVHZx8CCwIx3d4ZBwTLyFzz7mhZ/qpPMcXrAixltENl6u+cph8eJ67r2qemc/aV8wh1ZIZS2hQg
lQ5uzClahqSbvvph6LCyvPTES97aOs4BcMNW1VSfVeraVrOYmw14ZQH7p8nE4yR2xmBD2NRR7v0a
aeqwTAdNO6k89DZDKIyMAMW7JW2Br6ysFpJuSxKhdtregLSFDBUnjPJ77ICpQN7B2gPUWTguwB4c
8FnYTiKZG7w347TtZ8gVJRtV7bNng+Yu/IlVyrrqQYy1GpwApppd22wyrM+c/3F0XtuR4lAU/SKt
RRa8Vk522eXsF1Y7kUGAiF8/m3ma6Z4edwUkXd17zj51+6EqGEsW4hyE5HxrhbmF07805r4LYLFt
3/+b808bv+yyC7hh/5HN9mPk2++RTp9ZOCZXhtIl8HVS+Qve0XTjqTfH46ZnOdYznru1Yya7gYqD
74FWAEAWWpt03mSUnfsJrBSUMiwMMhzf+NJ43GFvbA3exXIvCLg+4M098wdo3LlszSEd0TL0tkZj
wydw7spoejTpmzxUvLFp8tFhyfesms5Vp7rvuEZyQOra3qFbubRYhO0mlMVA4jkKN7MXV5eAq/26
GHB+eK/wWyirUOUa5rsyRIOHBewMU4LlwiPc6klQXTO7j9RXr6dy59kuqBNZEocppiccPJxs45fZ
mRU5i9lnjQQ0RhzQcTls+p9lWYHs32Xsd0j7JyfwFmLWR53Vh5r9o3OW/oJVjDdC9Yh6Vnph3vKE
OXP3KwZz49ty79Ty3LCFFCzwVYHEgVAP9jxLV/r/wpZkPNz+o3fNavFLTM6XLct/6ZB/j1z7rMZZ
Z+hnZpsOSZBDUOQrlB3ch0iAEKHpx2VqDCU9u9yhRounY0Eld1N2O92a3trKwXR2U5ReBSQqyMsj
jmNrG/T2ZQlIz+QX2Yf/LECYm5zb94ZYcONAyp4+9D4mEQu1/2efmMmn5XTpcZ5TASPSY9Qgifzm
eRvEfM0cTlz9v1gXCYOPS8of0BJGM0GJESQypGQDxIpuWFhfKcnLLnv38uwbWXQEWUlfmJBWS95F
Hu678CEU4C3BqFRB86FGyOq1V/bbMXyE2IdUm2EHjMw3oNjfRlufS6nOdT08jj4FjcktfYtV+9uB
+N2MzMZMe+CtgAMQAtGp77jDjnymrwQ5NWTiS9wH8ZWqa4+v6ttt3HTfdSWYATrXoezKNQzrM8ai
I6A5egw8Ci0i1V0kyi3bzkiPrDmSQUOSlPZ5ZsEnrDRiRwtNUzTmnHHmZZjyI4Fkj9bA8eQOjaR+
cRZoKkt4qXik40ORE+V92nekUuT5Zy2BehvzrdOQFEpJh6ErU0UY3ng/Kv+kZqtnUGXY69wtn7MA
HqKHnfRWF5zIRus9jxhRcks/la77lfSq34VhyCwhgVutb8tnjvNjybxsOmKgxDtpexQ/ITB4EmSI
nzFKBOEWdTP29ShqzI1oW7nx8pKzGmoupA9012xgja0/R08hSWDP9QZkxz5ThhzTry7rXYEXDYkI
0AtDfTVeDd6alTrWOfp+BfucZtln6YwPGXjaeGD81/Ys9FAvB0ci9jPtqnsXBj4qcKy+rD9rHBHJ
TwNdteAl9INxHcY+iJtGBMcIdPq27ocESA7toynoHizXP815dmc6HQ1IuJoJo2JMVcF28AFKA7NQ
00V1bJ9g0F9EzGI1yNsdNSYJ7ZKX4fvvKp8fkzzZjF32Iav0Zg2oiMv6N/L1RhXVpXRg3k2jd+A7
SGnpgz+FDH+GnbnJxqX+smBs4vFiyhevTNnHr8GU8hIjZh18e1XNLbHaedDjURyhWAmBWHELj14N
2e05B5B+pxe39nYpRjyXRno3Tic/C+huzCevKfaGnX3mA9h9w80PmFu3MCJ2Veq+QWtnoj7nz1lZ
kqxWPsLW38+J/y809GGupu9ImKfCzbZqNPFAIdZz/Jdkwr5DuVQro1oPftTuwql8miWtNLeOfvNE
wm4UJsKJqn0NLQyKlXdm1mMdHLfDzF95HPia2npOLCrhoW3uGMw95e6I/crtHiYyCRAG83CaRPvV
/sAmr7Jd1cw/wbhoyBjFwM100g1333MqWubCMDOt1mb3miAGtrSLM3e8dlb3FocKx1L+nNdVeaJh
yQWWls1gYOVDc91v7HDEulPvQpe4NhqOWAvpGK8j7Ry75Q8xbN4oh+vBqOhgZWYG56qqProxLcHy
GoclLutkoMj9lHwkgWxxvZH/QWoYiw9gr9P2T4JQBAlfayXh1nrG9IK3/mqZ7gPZ3Fzf+EB2kd0x
UI6GXzmBX7QbPhxMhHs75ALU2t5nPjt3c8oz2mSMSEE9nSMS8+57VEiondmh5ThfkoldLTHFuRns
p0lm37I0EX1HiMvGBhhtj2kNJDN2yD7rD2nombsAo8Z31Gr0947ZEq8+03/1R/nHhO3ZIun2yPVa
cfFkY+7DAIxPRTOLIJoNuYfGSpdy2MQ9eGt3fJ90ae6bymFIzYrFg4+I27eV5tH0jy1ktSRRD8gd
051bTkucukPAMvZRc56wY5HYRpRaJbFaCqaFMNXudE/MZkOMTqblb56Gf7Kzjr7T/hg5I0xOPRkm
9C+yqH/sgToKMmVWBk7PJOrjLRmQN10aexft/UYXqC0zNJ945jkVcfZ0tAmHKkhP5G4kF2VQLEeE
E25iGfxlALzcmgp0wksPWwUvKYG4D6aq7z3DfXLahA+uwsSYex7N8cqJD+3EglE2CcBcCtlBw8A4
6LhiZBGSg61HuG+KtUw2K0r+KAzP0i9eZQTmrHEB6A7+TdXWj+V7wcMcJPZ9m3fLzEPf18p+cMe5
2tG7eqhgMK+igO47u09o05bsZOQR++Wj7IZLhtNfkSEkf8Z4eF4ECFhVynUfOVTrE+TueZT/OyU9
ZUIRn43XsJzxklCcc/dmkkOtG7WqXKC/61ZPwWoWkJJzw3pQ1VKtJMWwcqTzMNrxRzp2+zBop3Vb
6psiVObs5j0Ht6+GlQ4miJCtj6ejvonA+RWyebQ9+1q5XLsqwD4rW4/tijrhYg/eYU4R4o0q2o+q
QixuT/D6/QDOinT3msNCAZn8XxUFhFRosa/1dIEwd/E0oKRS4yp2hjURJ8cZIaTjQ2tr2JqxnK7b
NgFYU0EWIkyPAX0zfE1+v4vDiPFncioxZDsuzDYzdTZEHV6D2Nj1ff6xTBkFNW/uOi3tr3HjV96D
NLg6mbJ1v2UsnrPC4HgAwGUwaHGCgOcH8m8ZkiXu/hrp+JsJOm8JYVGxfILjcqOlorZCpuk9YjC4
qDW3TQdbYZsRGVLs0dscbZfNKdSEbFfrKUjy01i5rBSM8Ue/p9i3K7Y0Ho34nRiSihsSs+3A7s0D
hWPI3T77SBxaflKmR0bjK2n3T0GhzuGMoz2zSfYs9PsQejQuLULmcx39y8km7QqbRLbqxhHBy+qL
88AUYVW22RU+Ire93DwHgqzcIPguE/DXCR0gsZQ2LWi6ohA03IP5w7BBR+KFWLSSzFSbBUeBKMWz
3gq/IjW53yAI4+RTZ7Moz7oqHxrLxfDoCw0UOzBPuSrvTEbXDhm4W5+wG8rQ9tLYDHw85sh2kz7M
FlHZPKJYiOu/YhjvSFZ8NkFU5qlgihtR/Pm5SJ/NxKJBUbBKqzONE1/TZLAJo2hReKBvoizV5zBb
TKHVI5NIQGojd+Lh0ij3T0a95GSpnxK7nEn6YdPt4K1PjXumcOF4Q+ZbEfG5kj7GyIyYKyWzbW5y
RzANchXqJgNm5XC3ABpioNSEJ601YDwjjz7pPZw5qP4qW3NJLk6xqB+Xn56TaOEN3n3ktKckpvyy
6TI5o4HwozhmAKvDecIPwii6FM2jo6anenk/y/+q7UzohR5NyIOFKlZwZNSW+zwmED2YuDyy87xi
KkPXM+A4HQ955W7cKDhZGfuTRnikUmZHbfu3pEBuLdJ1muhbIfLJOINWo6wfcOqh5RryfRKRNbbs
IiTErqoifhna4lpK61+VNaSZN9sROz5JPTkur/4bQgG6imA+9tl0Wawly7tvPf8kC/HmEob5/9ea
cq5WkezWWGc5MEzKdLfcCGuim9TeaeFe7Mq/mwcAXqU3bGzlqh/mndaLl2iAG/no7oGnqROtK1SK
qcYXUKf9Lu1t/9KlPYSuqWCGGbajkdNmJn5uk4Ta2mceKGtwCeD4TMkVy4T81tJRJ9jVJ4o4zf5K
/PvktNXOpSvJADedBmbSKD6NmT5WZgbOJjAbKBNpz1jQmhFexw6hATYA3C7WL1EfhDAe6UI2xvBb
DH52GhMH50SpxdYqs35tzmazAYXUf0VZ6cNPygdx8hEy+ascY8W+6AeSOy2nov2Ayssg1fgxSGV6
S2QCpQQUcH+SQylfVEuDdAgb7NmxCie0+52KDqAqq53tMWXInTg5cSnDGD305oOYGEqDV+T+3XjT
i1W41qFN2EcRAuhni5FM1VCpGoWmZUece6yubvgLIAkjVXMibqJzWKtA821zJYBaju3dYB3HMd6K
NCWYZtH44dBwV5UQz5XzocfqvSw+lv8AvfS4/Jc8jgETCe+lCkDWIShiSrngFPKyWFyQ4Kn/KSb8
CYDgjF9Ww2vtvLuK1Lc+/PKX2X+JiNPZjOhYylOQNr8RAeMm3x5W8mUXie1T0JwXD83yK4Uaw0Zz
56EGC0Ikk96uKF80tI5WBDvkUAKvXanu8MwMVMJzfMygtJShucM1NQ0vIxglT/8RFMvd5L0DdyPR
jQ80DBzzZloIiL2nsRP7PP7zTJKI7U8X1YBltjjMjn5db702pBuCtqmx8KzU9Czo9w/yeXmBvDkz
b77isjkjOtFkgKSIfOMc/JgfrirnHU27yYsvaIb5hIujTkk0tJaWCrgiXYK/hUSzNXmST0NO4m6L
hd3IPwy0dXw7GWdJEcfPRUcn2kcvED5OvEVYaDzyrHE8hjaYouIzgByLeQhcWYYOdpFgYSr/sE2S
BMuTxYfIByd958bPtBqAsRNIWR/GmF3v+QP9YO6zKVg0cMuL4h+dA525O7Ep4dY8Wpm3/ABDLb4y
l3FIc5Jt9WBRWTYZQkNww9u25jf6r5EYneXjK0k4qItflOPWRP+SERi5U5yNEDIUXe9FjDC8+YvS
Kl56yHyhfEX8GgMapSGF8/yFJ/LA5WK9+GEWrxV1+X1c3lKvvHFbO8II5aRRp77Wx0n3BwwHX2MS
H8bS2fGttuJiBc/VCEygPFVtiS+Isav3rGNQXvfzgDFd7niFvNnlxCHUa2faTHuAWFn0K8DpIL3W
cg3Ld634kDHATXaxXhaKa/34g/PEJ1Jy6NIoWsdGdx3sH78U6GTq7WBAWi5PxvBQMPjgz3FaE6eg
uCF2mBBpuDuZhTo0qPa9DAym40ebFlrFX1Mlmhv7YyCAQ1G9k+iWPjkCvnuVMHC5tpxUFm1JHiMW
XdIgww8BSHH/NT5KzE7C/C38Bzcr1iGdm940gauU9aHXusBthPe19Oph7Uc0PgOV4NX7tHiPy+I2
OmdjEn1MuuoKCNO6KX6Xd2cSJVcjJM9Bep50W+x08NkVamPhyHcIZaiKbK/I3OrIB+Bh4fvxG3Ef
GS/Lz1z+ATHBab09Gctgh1HfMiaIO75Ec1ldbQlPwfytKamW17FsLiD9Ptgf9PKKa2W9zDG801o+
GiMT9/kJI6vp0PdFIeCr6djyf2ZNtV/+Gr7nZXPhD9HVTqZmT+OUTNdmeaz5NgiDhD1mHFIbhozm
DFzecVsBwFVvvQr30o4v/Ii5DPEMEqXSvHYqpOmzWx5Y35wRBp6wGdF7/13WQ2LGI+Cr8LbE4x1m
mP1thhEAbmYltknmcEdT0fsiPIszY2/A1DPGCqcOz5bdq/04q18znV+TpPuaYqTANvkyUJTdT0FK
JzjTQ9vNW1Hm12SSwR7nsENOpRXgJ8FLE3vgvEmPNOrgXKraOzEU2y4IGpf4DKOaXyk9WNUdPxZN
CmG96PNDmptd/ZIUBjog0jN8mxlCab23IZ6ujKZfaKAmtQc04vqccNKjrYA/YP9MIzpD5R/jlGU/
WV+p3T1kQK+LLMUBwfTR7K4EZqxsq6PNDedrMuFiqr/eRe8ihga4GsbiUXrcMIvw3Jh6Q9D7bkBD
4snuHzKX+Nx5KQdP5mFV4OMn+JQrxH60U2ZlbvVChcy0vZ7pe5DnpeuCC293cVvuI8mcbs1YQkSr
tbufe58Bc76xMbcWtWGeRAWlQoxfDph4jqbXmOjGUJfImmArBWQ8EWcQr80RSzPUyhOJ3ieD0MmZ
XqlhQ0maoJUJ4MiKxaTmS6fFM+cxrBfKzKE/qik6DE207RSeyHq8mIJBvWgPqidfOZDj3pmVPA/U
MW3iGI8lo5MpFZxPKPHC+rEV8U+nKX2Wg7Si4YwI7ZTHbEdZx4yE0UXqzee5SvbzmJ+knp/sGaiU
Gz4soesleN9aJJBEaOT5aMzFDH6X3d3hgxnoLR3M1oSmBeAPz2r54fKiZ7gmgRusk6k7z3O2nQw4
iL5unmzHpX3STf/wlHxbsc/4R68hAh9Ht7k2bnYvI/NF9c3WYFLMKMHCwsRJ4ZfPftA/O0V/TpGw
G4JRBaamVRsaj5E5HHu+SpCE6zIh/NcA82S06a9tlmcZ1QRYonqswnLY1eJDQxRF5+S+1TW7gJEb
Hf6ejn+dFTUZTW2H7F1A5PSFwdNmu4Hrr0eAdDCRRtkxZ+hDjkDQfc8p8N8xcB+5YP0NMl1cekHD
9Ss91/GbF4bIWpv8FnbNUWfdfWsmh6axNkZnH/nasePgVhrDs+ibi5YI67B+HsKMjsGAMYJvbRep
RU6evkozPs8i8rENJ+Ul6FQOIo6ErGZ5lkVR1IfAcr+0499FETEaSYtMMmVCaE9Uhlpj8xEud5eC
r9Fyh8dKo8hzqwNf1wvcepC3Y7NppdpjGVj1VK11hPKqHppzmbGHRyXdYZzkBuoVc0vhsXXslOuG
dkGL6GdzGIn1Gf6UbTwLKFnObO7Rseh1TOpOAxl1nZsTduipOM/jcMULDZ1O5PF7MFVAHPQ+nBbx
Rg3lDgPIgLzNJqLXfZV2+2gTC3tSMGZl79WHjLgi7P8QUSxY9Iz1fNh6dvFOw3qnE/XtDCFYUxZ9
yGAAZGVD7kjhIvgpUPmSHewmFkLc+M5n6JWllsJ+jMOuRrJH2A9dAawbaUhGiT35Nzdpmz1SM55d
j/R55GEZ3so5vpo+lePkQm/qt3Uw3jylHnKeFLN769rqPRunQ+QCi6ROg03jH9NheJZIZfFMXPvU
5YpCZ2v2Np0a4ZYDPoYtNPL72nZPgTWcmiy59N0i1/fJtkea6g3+wXX7TWfSmrUTcQpNh3ROUZ2K
wNpPnv09uR2IyjT94m6MmrPrr1Pk/gQeEUz9AODOt2weEyt88ArnrdMM7oELbhlhHNrKvWXWuE9i
/8mJh/MYMh4zjOe4CXcka9+BHaRzQC9RofrrLYb6yzMUFfXvYBIZXecbQ8M6tkJUqLDoGtSp0YTD
pTrqpr7Y3vQYePJudrpHHQevAS3ivApOPbv2kKQvAnGJQbVD2C91k4kqNsZ+NwM29OruFeXZqaa7
7XXRmkAOZm/2eWaLXDuZ7e/4fsTKJKMD3woBUm6Hxn3M/opC0bEQ8Rdjhk+prO6guKb2NlAJfpRP
QCYbJ/JpsUkj80LEL4OSjN5Pp75x2+h7GTPXIZjrJVhU/+AXq+cEgP3KMEDW2JkDQEhxQQzVcGxE
e64aFIdTUjOpcGWL+3xJgNLhtzuFlIHM1nHo4EGul+SSWeb93TSmahM2xZ9ZDz9joi5YR0lYGXvY
up4/UYT9n6GwdSx7+HFcx93wZUeYUmf3qZQClavTMH+2dUvaZkObr57mHc1OD7BjX2/7Gu1xPUiG
OCkZrYaQetsRsL6FSzBfo1wwUexUTIXf9W95rsQ5UpwhbRsctQrPbVvvfdWSeObuypDNFSnke6nB
zGi6ZDYLnWyJA8EwJ7xgZ5V7CA6GdJ867AmWU9f7AGYfaBxBeEfhoudMvOecCYOW5UfUYKcsHfNx
VhluRQtisePApaFBa9rg5qwS1vDkc82Ps+DWZBWqoqqCO9pW18QqHcR3M86q/HOeOlaWH1p7s63q
bZR5N4LSAHcYzUpU6T8LGgIIpw7K0dS0tEYaZtkA0W1LQxZe2u+jPheFc7Va46eAGRD5xV2UQjtm
SDCslSYjqGFcYTQUH8V0rsPmjOER+Ru6tWY/kOO+bXSH+TX0LqxstHSEHlX6PZDBrUJSobPiin7g
bi4zpuNtHSOs8sXP3I7vkkWIXXfr5RUxpB0ml5rIU1ksPPL23VG+y3C8feAevvAf7ugUPIqGQG+2
RDweD1pgjJ/nD5rf960BsagizWg9DxZWyLjdWbxiPYF4JaHhJDrMpTYkMRlJMnvxPqAB+S4kZ4WP
nIqH/Z+KnX9xz0Q3V91jQwZe0g+/rSnuK113PL5ORCMetKLPsJIRQZnjgiQayQPwl+nmPqjp8NgQ
Ujpjg/97u+DavblYR/hOQy0/SQo/1RYDrzj0eRQhsYNm3RMdf56gvC3XH8dXr2newichUKjv6S3n
2Y5GUbsfByVQPkBp9IR9FG1NKATFB8UExQduNeX424IBUJIVjL1oZprZi02ZSfrYPQXv/Eby88fQ
hh/SK4pDN1cMV0cm2jntME/6HCzBaziW3ynCyqDs6XCkz6NouUPLQ66hhVeCuCG6G8p2SRwmo4aJ
j7w1C72qy51LOHT53mavhs8hPkFKdzs7oe8wWbR4ARo/15m9kx5tYbfICOdt9t1A5KodHDNj2vhT
99zIkfFBeYtNYhyKluz2uUlfcsF2OUDVAPvPopZkhLYVsngPYIqDaLH3Sbu0Lc/ZMzq6CUPv3LSP
9iE1H7qtaaOFcWvrZukH9IfInu+SuHogyeCZfImHJG+vMsxuFkG2XYXRZKYJKqaOv9+ALOTz3ZEj
CVdwONkubsUlcgBw+xZgN3VwMeOy7NDqohGkU9an4wV852fAZ9A6+Uc1t1fLyL8NKNAgjeHrmTEn
MzRSwbhsYMDIlEPg93JlczSIG/6SWHpZiAOKebO5t3iRRkyu7KIhkfEtYrm3LBWbHUe57SGjRg0N
E+tGggfQyarDEkGaBOZNOuMpiYKdYMJ6NLin4x990WxOHuE6fUbO2egSomgGSJ+dQ+fOfw7iYx5d
+tKOh+xvQUzY+blM4h/Xxc9QudmEPMymoYfvSlvsmn1PN9v18dAQZ4EgFPEQr8eYorvCy45GTMsf
VJLJY24e6EzTrx+ZDpHnsWrbEIvQgC9FhuBDcyI4MT+8jgLTTzXsp4olwQKbkgYLmvWUC0qguQP4
ZM5yXRQpTT67Jx+qGph/IgCorTVnw6Ywge/6kT5I0Tlbx0PKjSaMwJ3WW8yR8o3LAkOdwTsNuBnL
IWfkk+OnpOQ9iH788A3N6FUaCMyHOx3rLeP/nemQIN63jGERO2XGa1cgs0mW/LnZ/dCZLtHKIZkS
5ANP6UME+zta6sggFePG8ZPnuPCv2DMeC6fiHfkOlM+Rm/FU0lkHW6jXAZWXM9fJeooMzkZRGxtZ
A4CvwG0f4mIB+drIRjgNPZfYWFF74cEwx/yL6xL+MVI42XUdAbgjwjFpmMe2tXcF6xWkIbHTINk6
rNpxMl2E3VyL0niqJxolc3gcY3mIZX5AKfCExpMbh00yMMmsu5ZbFRL6dusCOvYrf6drVJntQCJv
3N9l0fwc80btLj6rZtGhYEaLHVocE9rS2XzhaVwnTbHp7JaMxHF4K2YWCSkQaWsfArvbmlQU3Rxd
AYfXTz1qBqxCMJAXLlcU4UZpgRGkdXVWizvLDvPt1DAhczP7IRfmMXFDZEbyOKbhyg6mnTIMwaTQ
wQyKR4Wyn1FWmiT7acLcn1b2iKMnvV8ezirzSP2hFTWh2ExzRIrLv0yIxQ2+RMRhZ3tg9FJE/s5u
Wn/T9vOh7qZ7VLia1C+nRzbSnJlJ/Pgy+cgLpDflKA4pVRwOW5tOPC29KMlaQm59yB+NSLZRhJ40
SlsG9tBNt+aQp1zy1ZPBjuiQlpBm9Uh/f8EvK2072yCSzCtKOidGMU98nuNTmkxPQRIxgh5emtJ/
tuf+PMKd5JCyzxZ1cC2cX480euBM1HqpWa9azX2sjdmXAvdfbiJc6SzjPnfMraSND3l9FaDdagv8
r5rjTPU3JuawX4OLH/jogMxd0pv7MSQXzatqGJyeGJCcR/lZDoIhVsPkpJg9Lo1F+9qWBgBZH0n4
GFafKXF4w5g+9lxolmyeq+2QG0x+CLD/Opa/NPL+4qXR4/O3ZmX0IzpMi619DViLqT+/GH5l3Zcp
HX4GG+UivSDROUcBmDFqVLH8SyZ6qtViXXWrV4YOwB+lpgMEgA1e9W42ip3Mm4fKc5lAQZLgeoTu
xutv8LHfIPsTXWO8Oi3rtwZxXIxUenN0s9V4cqrU2mRh5n4oj7osauY7y0HHWFnxedT5qyaxbR31
bAG1jyverMvgGEqlznMW0F5jCrJqJXFj5riEWYgVbQVA5ZbEtloVf5TCN5vqDq8Aby4oGdTiTVvS
yPDkl5FbnBXRPCzPEVCFia2KWNaePPG0dcG7GWwMM2OxrmPS0FnEoMaQxwUVCwhkdgYuB9dc9N6J
K9inZw8m4AuTLvNYs2lqhcoWJpI32y819xQvGveedvYRimHcUuybc1Bx27ePqaIzod3snPE95nX0
zliS7qGa6dwOLewgTgObLXPbps27MxKtyz6UQyMtkr3XTA1ZuBqLtSmB3M6YafLgMHjpQaXyVcMJ
D3O68xZY/k2/oKataHyxrJkMFjNqhlvObslNv9+GSITdviec0YTuXSW/fBU3bED22XCMI8IaJA8A
om+qyqlMmugYmWEI9o3EVVVnxmHI/N8uMCWjs5leOJHBqG29Y1Sa18ZvT1qhMA0VIatB35yDHgVv
muUz+TMIVa3haNIAC+uE7m44/BX+EOwz1vkcZFD+vFtoMSpBnsB0pUU/I8Vi9+WCDND/TEbR0TUk
oSLocVAgQZ0i1DLs9JPPpZJE0g6lq3HieN91EWo3EU/rLIYR3TvJt0SRt2pxFo8LsaLJAnqeAhQP
mJycjKpV7rUPXm7s6bjgzHONv4Z8Tit1cfx5L2i8jszIfZ4uLvhZYjMAmvOTCEgGCufkaoLa4M+i
RSMm1mVrpUVRHrsex5ZVsHK0/xbGxcMU5jv0P2crindJVl1miUazmB04ww0SzM7un90YGXvYmN6G
yXUOxIrtQvKZ/BViUhxT3JiTxS7dFPrYuQS09zb5z5V5H+UJUfQGpw/y2ZwqYu8xEz02hsJA3Yx3
hhPBwFqujWnsPhOqu6+s4FpH+X1HHgDMERoAvQdarGQwthcslE1d9D6ZVC2ZgR7Z0G3iHvOkfhg7
569AfB7X9zaRjMhiaGo43P05DgPkzH0XbgjyWC9JXYlST6oKODUX56afkFpsBh9u964L5rLuwBwU
a3j0IqhJmga4wCj3hAWdk9leF+lISzl6QTW5GfzmbUyLczH66X5oCG/sfoueg2PZxq3fiUrOixhs
KIvlUlaXjn6pZGAxF+kqSeBQ1EHzzw2NQ2Nk2yAoDuSzAwMxO3KcChtqARHhpaTDK5BmCWRvoKuo
kQnxATti3mEOqld5xW9X5ZK44E1/dYXavi3S+5kuVZCJT9+FcLrgvnk6tlaxDNrCaxRFD1TqT6Wg
30DbGD+umb+YDDRJXXpslufIxgxNJmGWVWsSTb9qrOavtEpfzJgFLz2YLJb5jdXq3GEHm92ldU/B
EvmARJD4CY34GHWLhySBSBIPVlcz0f63UWPD0gcc2IEZdhg1+HO7AaHyWDvtXsni4kXzX461jKmm
YBDhU08Tc+Zn7is7uKyz7cBEOJji++WzjFVwGeNoO+mXOiJzC20lkLHHfCanpYsfynkCt2JC31vq
k7wwgQQMTA3QkmKe7B+CSY27Nq7+srBgFRK72zEVJRiqS7+dRaDJLhk2QGDSD6Sp5ypytpJCf7nU
m7HY2CZjKiJXSBbfG4v2H4dmlNPQRrNX63M3iTdUIlvZYDqukRXZJFyKma5N356ION1hNHyFK3Iw
jRBlAt5GXJqVBvSJ5hWaunO/PJBTiVGcmqwQxn4Ygt9MtcyB6SjE9q0IUD0koPj5aOI42LfaQk+M
oyjDLjhM8jym444V9lP2Ecc/N5uC8GBPGoTnIbhbgXpAt8SD0hcmlrDFoU23shUtc4TJeYpFfBN+
DZ6nDnpu7CZD1koCPQoNWiYB04Z4qtGoAo9CZbbpsKCxuPeTXX6WBnuXp8QVdctrB3dhU0xNcoHY
nWDQr/ezDFDo+PO8iQrzNqnyfgDvOpBt4gK/tPAcrmmMQiuw4PkgwDLzBKCuFGyIKPDWDrnpGyJb
3UPvkPbemCgIUU5+mlN4p42Y1ndVGo8xYBWkVWSGlMD/qdyvoGvJkjDKcOPI5qUEi2XAFNYvPU1o
yavFkoV7abhrs2AdVkPygYQBySpKhRh1xMq1PO7+bNjusjVoUHXKeRpLZM+jhApcvnmENRC3zP0G
uAZyIIbmGzrwjMNshilVdM2M5zEkl2IctmS+PaT0nVgm2DWyaxwh5apoHlr5l2rJe8/x1ht5ekjT
6l8+mbcIBQSSeebgSxO8kUvbYniKCgZ3bI4vTtNB95QX5U302hAysBelU7DjA9tn1m9DKa/t8h13
An1mkob58Yc6sC7z+A0ZcFUaz4HQgJH+5qTdTE74UhPkwkX73kxCipOGBmX0yiayx8uAfd+9s30I
snShGH/Eq2pqSKGX24KRbMYT2dhc5cOLjZF/uXr5CsggehHHHxYzw+swuueqhNoY9cMubJ+gRUHp
jeL7Mq4fUEQy969QJWMEGXv7OWgCpvfOYflEUM79x9GZbMeJREH0izgHEpKEbc2lKkmlWfaGI8k2
85Ak89f3pVe96HZbqoIc4kXcuCt4yyTUT7ksB8PWx/iBSyVf55jiu5nA6iTYuLYCP/Y2a/yVEo5q
gJpxKJT1TkrzsccHxf2cXLO8Rpm1shNYmSzFj4qkgCCl+Lhdg0Oi+m1S88cJiHg2FkhEMM93IZSP
SxDUzC9j/6gj+toFjbiY0cvAOqCN3+vEvosMdQkDpcp1+0akFgEhOAFGgkosn9TkX2UF2rFc0vLo
Lu3v3Pb126Jp+/ZtMmecoAvgLGjNIgXnoo3YseidKsH8vm3VsGU3/wFi/LtlYk0i1n3MpaA2hQY9
k8UXTOiPXlW86843G5HNqO1dr/eNtO4zYosaOBRqLuL1pKKt1bnofxHLZGyyI/vpri6aQ+f79lFE
LLKk5Ny+bQ4yaji08oX5tduALW9/BbHzBSZ1P8UhRUfhUxaNAZH0eWOK4Sir8YhDfAvnhoEdiTox
vLlkWlIgeiZrbm6PMcTimhxdA7ppVeLcVdV0NvAOeRSYVI1cZvPlnqn6VtNya/h/FDhNjRg+UYmP
TUMzjlDxa1JM95JbQGDoxVnT7tG1iqJTv25UFs4/bV0SNZ41AUYeyQzumxfmX2L5sDUWt0Fws6oP
OIk2MeUWiUZsjH/HXv6nmrJ/BB42lD1TMFvn60LYfATF+vbR0UkyKntsMcP6qYElY9/lJQOGwfvy
0xUWmWgyaQUxQ8io5b5uIkLYhpACW+5+KYpHY8+M6ykhN6j5fQ6FAjqOc6a4caLrZ1AY7IDY2NmX
EaAkLc78c5VcyB5cjIx/Ymkdeo2LPCeA1Y1UUlcdx+r52jXTYxPZZ0kOVkMg2BbM4Vl8r9yx6Bro
5D7n/DuVxc1hAUr6/H3k7dgEKnuIB/FFOVa06VgOyxZeWTbjoaddKOejab97QFtrvoKLDpfewrPL
tRrllfWeLznUCawQcIU92zbWttMAiEby17WDvK2PPpLsE6EaesDxZFBotq0a582lXGeZY3Ra8APM
wp3UHveuSqktac2+d8WbU7qnZelZs6gQsSvaNyo9fzVioc1veJJ49VYdGOlv3g48CBt/HVYihj5n
Xfav4UvbER92NkFQvMaGPB5gDzQAfhYlDbVpzH82PZNl3br/xpIHqK4wiyLqvmYSS/uw0vsGzdUV
p6JPJUiiLvjLybUjhHPeCXSPK4FsBwObYmsxDZ0H5ysnBLvySeNC/+sCSloZYMnOBWBNcYrqSfAG
h2kJ71KmzhOT5chPmaaEzZtDPhIKpKfsz87y930s/rle8k9Sb3iGSnlVE8n1WqPIrgs8gHni5eNO
B/19Rg2K1U4nwrw0/4zmWBXtHSX2Yg+irrfXPi/5XSpSGhW+Z5V4aPK8T07PEXnUoF4wLq9fxuw8
Me9j7gH6PgP3FC4cXBj9ZjQEBIv8kxaQCtfrBDe1I4CrM313vK3iR1njr7AJju1ae1+2QOk42Ons
15B1+5zxTBdHexF5D1Mxvzsy3GHdvltV05BUkd13XCkiPuDOpmeKu3/lheyXOScAwytiHcMshPVS
sQjHHj52LcN7XcZPi/DfQLUdkw5lb/KqD2IpfGlyKbiFVh8z+T/k3ytT8UvE0TGAd0yGGYQKLeF2
iR117DnYpN2nGr3iIPoK5xq71DgWuGwy29qJRH7NegYGFY0wmfPHYK4eI+a9Y0fLp827EpS2ea2D
goOL8E9ZPx6ZW0qGovi0XPpv9Gy/amp3C77Qg/KI3+Ft3dMgGALh47/r4ZvAjEVLi9q3lL+8g7hc
qm48JqZejh6SBgkRw5c5jhyFYPjN+pp5AnOJXH7WYyNy10PAxhVODWBn84SV40ZN4o+0wm2Qlj/C
0o9cFl1T/FDU8eHJYF8n5ZvWfXTQ02jOVtLfMp3c5pkJix7pX6wgoFvhXWBoSTYTUHFu6Z+DJNWU
gYwa29XNOT2SqDgpYm4b2VvflANx2ZJoIovGDTgw6YfM0VXeTnTmBdIPbStiOuki/jX64DLThpoW
668I9cntm7PTlhL84xLBIUwP0UqfMM2w1p/T6Qr7CmYORZ1d1XylOi823Tyza/bfThQ8GeYhm6ii
hzaHX4rjifYojflZFfErHQHddiIyaXUI0M7QYUaNrGefoc16fERM9X4RLd5HjmYxC2ATVzjUqzH+
JVcCVB5MpNET8J/WxbHNQ+xOL+trn3jZLx3JWxR4+9FP2UVI08kQUEquQ2SlbysHepiS6G2j6pft
z19jyh3BTZ8cslU4lBgmO9RLn5QDYHFGrxCh+xs2+8/aBru+Xm1Cb9jI5cHJj+tFar3A1FyJDyaS
vyw6ZmqXZGYS8IpynzqOIa9lG9GhgWHgIRoVCD32DsjY81tsWHYokw2wzECLbZuLizGbRFd6I2Rz
Cdl33bJDLuQBw8AWgKqnitPB7o+vbuMNmDD5Z24juMkh51LSnIMu+BfNqDk9D4ekpa6Xzn2UVq+T
3f6ySv/o9SWPtWTHDKajHU1Ux3XvhVucGVa3W9+t3OuE/Q+KMDnyGcIBV3v0/bYELdj0uCOD3Nrl
vnl2qv6N+9FzC4nPLgGZpKsBn9fEZ5KR/y8ap/uhKkHeeNYE948BW8sjTP10gFFKU8veWneWDC5U
1vUnW7e3wo+LRx/hP3GxSlJSuRUxwQlIgARiRbvJYWutdcPJAM7DJO6V/LECRtQTNqavdbsukyXB
NEU3dZoPD8jQr3VB8WVY8S44QXjE+noE4nppHOfLntSDbdeodR06SuuSAZ70i8+nGpO2Xo07HoVX
3QeXfhbp3oG/luEpRd+7CUp7cLGAqE3qr0hVF79LuL/X9XOHRBgsMQz6jq0T71Qi/vZK/F2Pnq0X
PQgLN2DUQnZz4ju7Hv44BpR/jVg/ejFFZvokylqdrbzl6Sn+qI566qQgclkKXpl2BxPqx9XurzC1
FYyO8QZa5o/wyi8nAtfP24jBBnXechkIcqscRx8LRrjpFBvNuqjjsfoHmZBEMMRRaBnibT1aTaV/
L1cLEWgvkjJyX2t/pyKu8jUJi97N7sswPMRzc0bMHzeU4dDUmIPszWaHqboQd+iEwJHXejGKvLHn
bXwX6+WkOcl3HRNCkXevg8S86A1vdmQe6eU9rQ9wHwqkUY6ScmSRooTUFVLvspDXxAwz+Ag72AXG
fI59+xO7xZ+xJ4hg+1Cq7P4arj4ga0rTa+F2VwCMJMvojUEgxQDHvTcZOK/XQv5xbM7HmU6/AVHx
o7XBR+kz1LZnjVslAAfOBzegozDgjwEaoozULKVbl47ZjTcvTFXCF8cvX1QfYGuO/afexo47mAl2
EibPEAv81mMhrkbakOv5poAfJrLAzJfcuXNxYT2G/e1Gzx78u630upoVLHzpUcRKCkh2kZUdfbPg
OMkewnq8LQlX6UjEH703UqnCTAmESfuOo/aVCNNj2UyXbMBL43sz0jVe5NZjgYvms9XqGA8uFrEi
4bziJda7gRq0Sf3uN758MPijh4F0PIq1YaULrg2njAgqwnputBju1hk52KL7xbOCC4eCQGYBSw4P
prJ7ImnuDf38Iw+JAc6ypS46yh+nQVHvjt2wsF5yjLBeZQOEcCgz7bdz6T4NWKDixJn2lVFQPWz+
WD2QbqIVnRFfgztvZEKwxiPdfc6Nfpcq8YYNJIK+xok2GsL+QvFkfwrEfHFC+T3Dyxx9JN6e0FXL
yzn1OBez7k3mDDTHLgeEGk9PiOMf9UCVhlPgEpsKw4BfeMcqqj81YKfER9oI4PxD89mCM9/OY8KY
gjkdisa9O6qvcKkfsXQBLlLu6/pbGRymm1xq/M8RbRYuQ7XsvgtC1MNi9XXcKT6HzYj9c+ON82lO
nDMWl2aTanAaS/OI7T2gQS3cpUt+M07ysFrjhEoejEGJ5qBAzOYS2w7FVXIuTi2QCRwEnNqr1RfM
j3TRbftqAxhi6aQ+gTqHiu/PscUP79W5mKzbOqIwcDI0RoJwZnRpQQxtMw7GXRbcxLoPDL/Danq2
++XRn+cQkh8UhKx6twkZQ7N4dJrwfpoTKihYHCqRr9RY0tucHxhDhS/s8Sei4TS0F78V1i87HQ8I
rzciqJh/0qs9BfBgKOhicDLRa7DKcuvFFjHk0pvyViE2VqzR61odtYT3xPg9DvGdh+eMeNV+Xp2N
c/HjBtl+CJddklc3S5HfK6HwIyX+DpMCw0Gs3vIMCVyvXwkJvhe9EPlROQJFBIEm1NYpXpqzK81B
caQolX0euxJoXkl4kqVSsHM1QrL6Nbeqka+yCz77Rv9b18geSXBVWRnxXjtMTG7b0UzByE25IFoS
bsRhLB6CMHmatDyNDab8eMIbJdSzLaPvaKxfWhN/28Jl+s7z5NbhqfRGb6vCMgceAdphaAf6sYaA
8QH8oEyXYJPEA48vghPpeHegY6sjaEEa4+Yj8zOTBau4nhLGRhsm011/qMvy3NgcnrIeGIA20f16
7fTSqN7H2r7aPSPwtYNKOAEuJfKy5JrZZXJKnFI4AxAEnmyln4qCi2LsXHjXWFDSeJe6MDqNKw7E
GImxoBMklf/Xm6CErv8myPJDZAV/l5RrtIzHc6iDx4RvuJ7YK7DLvPhdcFdGyXtDuL7qXVxf0EIm
+x5J42728rMomMqRILCZcKFlnNZ/5zGxGmZsI358DEeix2Y5V/iHldu/BV74PrFgcMZ+HWoOwgVH
wkhzXw2t92HVJIb6O16+rIrIj4oZwujHps8eM6YbS+7/0IvNn7sXdRjRekMsPLafZ38+pEhkwDr4
bTDfh/ZE2Rl5S5wghKYTtnagdhVzt3gcrgsHpTxh5IAZxvB4LMiRTkXiDQnLDn1O1e3FpPWTbtWD
9BfAve557YddX0eEkGPeuw9FbwPLXDdFya+VP+ANAmNaOleoudecGi+w5Nm+4YXCO07wrs/ch2Es
XmqShxvAo9R9dvqlEtH9ehMKpuGgfQoKbLljpPO7Ahc2sTKwRb1XkdrYDRPNMde3gKbdJI0+YIfQ
5hE9d2p4CvgfgCR/mdo16QbLc6PXBylJYpKktAREYfqQgGRZbyNVO/0s1fTdce5V62Pe9m8I0rQo
AIhpupqDdXZtODkhQvx4mUPiSpVH3y8+04a5TOJezDjSDSZvQ4dVTve3FkoMzt29RXnCQLaxLvp9
kOmLpfgdk7A+aIpq8Fr5e6ZBBCLt4C6a2xAjbvucu+yFNtcG34EUIKmfhi0/YKJfWkrBEaa+TOe+
I6Ihs7PYz2P34hBbBcWRPtdIVaypPBQVwIumeca3ByrWAp2NXGOry3qArlr7bu6ma2toSRAaWAnx
2M0MXb8w02tajF8mwzbuS6e6k2nw/7Hi70xSUbl0i+S8LVKM154EJOcEPovaubcbbuJjr+e7pnC4
2fJzhWy9sQc0zhHX2Rovdte/h3o8Bik0U3YAulL4rmUuzxU/9Pogu138XCwZe+XyZ3CLQyhi7Dy6
/1h/2JTXT/Z2iYrLqICELqkB9xQ00ZfWRKsi7IVBVXLXgJa4Ifd1+D93GXcFcWgv/nTT+GGK9U/v
uPvCMx/Cocfaak19n8Z5wuWkGs9l6H/PRiMLjBQWy/4yYlHT1nDPefPOtBxg5FK/Y6g4mhWnVnWP
rHGkIkbS6mi8UJaH5j6U6YO0NJYbA3zWIrS0B00xcVDrRs476Q+2L7av7iGU6nNJLTA5bb1dVPy3
zxXTtQ7Ik5pPneA6td5+08raVm5wJzxxEglTUV0fhJ5eTBqySE/cKefVNeFY4dXoYO/25M+WRnDh
pXqbuVt7q0pCgxV+GxnXL8uU3Jm+/qx1/1m1xtpMSQ/kz3EFw+iueuiWJAex7TFe7OOn1KlfGMCh
IYyfvrRveYALEDL9fTKVj2mnXnsALFzSBc4L3qVB6hdTxWvTmflXhN4xC8jHRbg3Q0+pYwUYN6M3
c2eTjT1Enf1kU0grFhzHGG6Q8a36ZiTnG4Bz2MnrErp9d6JZJ90tnseNuJTBTviIok2RTaRHQcg5
UUoOeaLTAHbbuLjH3lQnzqYUDnKYaZvHAa8UFS7mfs7p0pvsHUEmQH7ubzEX18QF0eI1+AymDuVI
oW4swfiK11E+uY0rGP00nH+75S7FkUz0Lb4InwGptsRjhCu0gL/Zh4yLYxzxi5MWW7DA3wrrZt9H
n8RD8Y0wkam96n6w5VWy9UwMaoMw57tcHqVhbNjUFE8OnMXwzMHbT55bFgSzqFfKTM+qxbw/s9Iy
P6SE0bsbbHFk+vw7wjdGfcbRHtlG85FjKsV62K/cbkfP5LXPu/2w4GYOWUN6oFnQCMAJAVmr8KvY
INdt8AGeR5R2tLvy4DasS9XSPnYLN5lgSv9pbb02QX7Vrl2hbmEEYPYQ2RONkgXAQQFzimTYWHkw
jTiiT7wz2O5aZ5OpBH6LJY42msVYMoOIKU2g7zDBpZh3NEknRARYNFmLy4X03vxVeXjnrGw1c/Aj
bRwHIhOcL8uI28jbTM3CW+Ak8X1qtWqjRP8Qw3ciwiT7g4IWJDMB9ZgecAYBhec9S3alWEbkHIp3
5as/Vcj1mCPtkGcNbA++nWZSgO3HW531j1JWmATa+eIKfej7mXJlvH4y2WddTFdbDbPDHQypTZd5
p7UkyZWE90Mxr2CsntFlqvG8hf+fQkaXBavxxEvd5i9qHNH6JQqbp0mE9OVCayV01P8XULe0r6Nr
f+gRh543sW4NRlYXtLp7K49/RMelOI0R74QNsD1FYytC52AEVT3tSJw0B7i19ROCWvGsp9UjkNxY
DMad7xquWMmHnVaPvpfctaX7jZcBI0VPQNiz4/hu1G13JEq6s0OFZg499SGjoJz+6A6oEqRE0sdl
5x/jitpMFPd6X4EKu022Gzx4hAcQwHBhHevCrECMpDwMFdcLQjgvLsuekeLN6+wvBicESXKn2bsu
iwZz1Je0EAEpToch/QQvFSPTqavhzS9gGEK0t5qEexvuE0F1LbT/vU6at7T1H4u6vZGFlLx/+ETn
rLvzSv/Z8BsMdsMaOp98XpWccohe4T2iiSiYYWzEYu9OYjeGBaKhfV4nh50njjgO7kOS1/E4PUKv
ewImvDpaa+IJxERKSstjoseZA4SUEqIaZy6eCjcmhISdkHwEPCSMcVSeV+89W+6uRljwLXWwQ7mz
Uv3CaeUHUfAbYZE3v1pjcgWC9zyFHzYh2q0PQBpoPzjItg8OpZV+x3a1FkfUDKfjL0z/lwQQC2FL
/37MvH1DJrfs0DaSzr242NnLKLt6eUHIb3oPdH2W3IiJsFIPYjNLaGnXcXkhBlv9LE5TMrYIv0Nd
f0SuuPfH5bPkLyg9J9/Ts0r1XADOl9NaMoX3HrrhxNjJ5N4NitixiTww1xbupPmKU43ZPObPuoOx
rYRuiZ9zHoU2UvPqNUXAsd8TkonPdGFItk2L/pXf51IuxfNQmHd6XO9UO1N8w1ocOuUPFG92Yv/O
beNLM7Q3aCKAbIPynDFxeVIebpl2DiVHdLh3gt/bNk2I8s+4kGBWyXuQH7GYn1q/usz9whXWNIjU
SJ4IhN6BPfvTxViZl9b7sgAfnaa1MapKp0u45J+ii7q9OyQvSZCejT89Rb731LvzJepJYFkhSmit
qUCcLKouQhvDSTA+VDI/N/1AmehI7fVUk3WzhYjha4e4hVaX4AxmiaC1RYEjbqT1S692haeTc5b5
V9frD01aPZmAPLoY7D/RMp3CRv52Q6bRTcc9HsPDSzplH4LK3FYwQGvG7lWOITJo6X2Ntn22qEZ3
J/XXqfsHq1M/o10ec9le57qj+oVpPgOCmwYXtfXAvN0HTWBzHGsfJeN+Hlwagco8IUIc2+fJqIOo
WnGoh5kpeTkV1xE/9KD9lzjrr4vmFjrX5f3Kz4xlc17q8uTnKZRZN9ut6FIrEy++RZmFM/iUi7N+
x5FE/MUkjfvvVZTdD3miZps4/k8dYmSogYoA7jn4kXxsaNYKFepT4vqwe6Ifrxj/1oJbhwnHt5Ij
V1ja6ghjJtsXIffgNEv/NGpkiR+e/YZalhwHYw+JCMd1cOoG71olnJYrb8UQxl9jnZA8ZrhUD09I
e38aN7K2uW6+qgm7pUOPUOzH+Vs7NtzQmBBSi8knJWM0tUbsx1LlsFMQ1eWw6p5B/ZF6/llKhk+B
F5+wlEfrhPJ55EPUYjh5bn/XhpG1o2oJ64gLaLJpP8mGvQ2kUkD9NRDt7OUkIC2sqcmdtskUbkMA
F1XHthl22UdVePeFSV0QCQ1UIau6SD5ugpAXv/XJpM3Bd7h0R7eB6BTPXFQTQJut0z5JDqt4cnKs
5IbFLA4/6jSIX1LR/Okjea/G7nfXeI+iRHEqATQd6n7+/4ORMc6Sbk4/l07/dOSaLDWcx3D4Tdnh
2THzAxvBjuXkmPMJdmUBoAGf+0MNNckD+PzpVupWjgV5xLIHDCZ+opSuuWC81CkjplI/eiWU1EY+
LNL741gwdqO0u/hrTWxZ/8H+T8qpqU99yRGaRq+L4yimZ3X7Hrt0YlP0dBAER6ZK/fhiAaCk5e/Q
RrSGiXQYa4o7gJHe3PU/CXFazvlfQ3iHPCzwQj0m475ox/clXJ3/7XSHn3TrTMNbprrzgik9KWv8
JNO2zag4wdLBCahkKR3UMu7FnL2ANHQ3LUormilSaYK7XIVqLQEPtnMLgsnm5R6Qy5v6aRr75/U/
ALb1ipeLGgIcl4wjdxWLaxTofZ/5p2ToX5YwvlNhsmcmE+2SDnJpljicoVI6/LBdMbTR1oebz6Be
IUxjGfCSdeBJrgLf3DHGueVVBhqTxABOwBLNbIhf2SvAJHqxwq+V4rTGVug6B8+vam+vA8vOKcSb
m2hvyRlGf+ZQmyYLJz3GJKGsDxoTMvkLC1JZYtTNyxwcDdxsy9uzeKb1q9OpLnokKsi9dYgSVVEe
V2RxgxRkh9ljr+xVN8CHniYXkI7rtZcK2/hPjnXG5fOMMmnBkBv95sXUqVdeFRYWXJJxumibF4y+
N5L5bUP3GCN1RZzby02YsLF5ignHkHfTjuwOMhYLv87x0Cwi39m0xhVkw+O6uY9GEda71nCR3VlW
if9EK3K6u2iYsv5Op76dfmnRFGrFckgGB3k8d+FzVPAh/uljH4oy6Y41thxFlUVlfN7Eq3korBBt
dkUxZt1DPAf4V72U+xqjdy9T1yiY9BusXc/78RInl1/STpr5IiIZkd1vhkrRAhTD+KNmzV2tjNrk
09bBqomdd5xEDtokH0nRjMwvX6n2kuwdzoCBKR5Dpe4A4CuLYjzfDk6ZiAcHBb8t43kGTtvz22Wp
PWEegB8+nSqn5onmOh6YpyjSbvQrqFpoX6hBPYbahiF1S5cu1jf8PEwieUKoiimQH9qGlanKK7Kp
lTVo9lPQO/kGRgWt7HllwaXaKx9h8G+dVOG0833Xcw5D3HDCDok8ei8dgeUKcduEhP3aAszpcXbS
gD7jOq4QKbE45D9DbJV4GkLRY0AEKqF0+JDnFh+RXyS2hYoMWwwGmZEB0mfRdW/KNnJ8aBtrCq9M
SFMe7UHnzrKVAb/lisbtrOiXiQ1PxtccMDzVW61prv9JOYBsRt7EpI2VzvZd2hnYNAHfxdCQsjAW
S0heFGvXbplbZJ9nCWLh1hSkyH4aKPSMk+PZWb1QobQXh/CcH1fsCBN+mC5fYYKl/VdEETaObZyv
D9tRBYDK4CIxpiSNMJkpBl1hSf7KFPx6S6fAdraQGBm7laNv/Qh3cOS1xQTSjC/wLtXcrJNll5Cs
Jyh2f1v6SgpCEbOyh8+hZ33/6IznE4wyuUXJqon5gIi6TfZoiV3heNTwbLXhbEeARdSLza+akYu3
eGrqRrz6s9OZ5yUYwnbCUuhP5oEsrBW/2TWQmxPv8AQMOYZIE+GYZOI4yV3p8lGD4yodDvAcoRK1
qI07tgsuTTJaFQt0UANFGemC0U34OyWIvBCyTsbokYR41b53Ze3gOeicdtbPKg5F8OV1fdtxkqQM
DpvPYjvZSndL7Nr8zlpkh+9p6Q1VC4KdczxIUfViZrSM/ewnJtIWvDtJU2afHOid8YZ1XUfRHQd1
MqVxogzDsbEThcUfmTCwmk0voziEFtd5zDenNG+r8KDS0B5eZukKrs6sVrPX7qMgKid8GujlCZUP
uDNyhN+UpvFzP0Iu7bmyaKLzKMj88R54om1yuGptHNXM+acqHN76aPK6p7xCO3M5bdGDSJNfNwkv
JFlTezQtptZAdm2TJUuJ3t4NyGI5rY92LuhccwVQkR3OjWRNYrLWxBCGJf6/YVdgWAZzpvOkJA5o
mPC+Y3V0x6dRzHLlKmOmC1DMHctFG4auVVmfweT00TGixX79xsfKnfK7zOJ3of2kqQdIVSwhK5MG
xJax5K1TYdzgh8NdC6lOGGM+EhucG8ldsJjqp4x9eySoEEuX/qzYzkx64E7Hyk87bjUCdbH1HCFf
hCU4D0whg9OO1NBkbupYZ1M4xET2Qa9hlEPSQzU6oVckxqzT7E4jNmaBwm4tZwKxXeJ55qfLx6i6
dfagcJQJ25uw0JaS1HS4ZdHpqtcmk3P1TN1VPutzbRqN+DyvlKnZsw0yTBxW1WOFggNYcNK98i8d
IVpCvkHgBISeotBjuLpxjL/4LWULgdfB9axtqJH49zKEEMvr4Z8eWi9P1nupk6691NwRG3IObiv8
qCRKDdKSMhkG8bOz9xzEdsV6kIGKB3I4dEdGeMzefXeIIubBFkrxqkRnk3oib2VDVZmKJKZNUHf5
PBwN11O2x8WuvU5u4IW7nHE128o6ecwUafKN0wpLgrxsEhOUuy52bBunl57hu5waqnHlfMjnSMnm
YVRxweV6KKWMm+3U23OjdxpnwzgfrXQM+78TkQaFXk+8LJtf7GnCiXNxBx8Y9c1K6rbQl8hVcd0e
TIEAdJ+3NvGco6GZSv6DLWZL54KHbEwBTQeW9Mp77chAUgwzASw6dKJMA2e/OH5VIc8nEGfWZlwR
F7G+aR3NcMAPIfGyasC35sPzxyE59mhyHA6Wjp+ZI2DDXaoPXJhCEE4z+9sCaKweCKZPwfNkNThd
wedwhGByYo195B4d6SXcqAX22iF9GmjL4Z1b1vjo4BAfLYc4cnHXZcpYeX8UrO0xImCYBRzeIVxh
rd0w8k4yAgQYl+d6NwjTJv8Sb4wTBBCTNshZZUzoChmt0qVQWwKssdWjwAypYQLX1i5DodZMgPn2
TD/z+Gb6osLpWQu7GYudr626kvgdCx7x3KJ9BbL9MNK+iouihG0bciDwjmVNqU9Khai2mwegU2m6
h1tuuCTQNQs0PAsdd/qauqTtv3M4omtbis/5Cx5AunQg8tWcZOazVHW8/CUNFa29SyaZrOCIMYCx
OtAoQpINo2jykf9sEZjqrMaZqPLO9aF+1KxgVWN9THVFgwxqSVHDoA8bYlehBbbaORSGHPbdEC+y
JXxhwXVedBzLHyekJGcPxiEA2OXRFzL5QQzFgee7qdJbasvS/iCtMBOCZGK/iOdEVO6szibKIGYQ
VHP6lmrhieD1dLTIKzbHtu9q6uU58HUsxXKoVf2IrTKJfrOQgPChSLEw4bfLfJDQkJrTv21nDR0B
T15xuVx8ph9t8IcYQsRIDCIrXTM4jYsIxlWhwiZ5T5u+B6ZU+X4w0qXox/aIH8PyMpMQ150NwTXd
F236pKMkXb47X3vBciR05HiKkJdDmnwHYzlhTCGixvUe8amnxbDnBFdjSQVpLqidTZKxRyEwgBqp
B28iogy9NBijW0Su7mTHTL+sczSVNXaOZNBd9C/FMKDEZmAxBP6GQuYmaOJBNB4a3Xdueo7bRqrh
xHnAteytB7m8u69Spii7TsNAKs6EY426CWi8wy9ta0WfbZ7G47tlw6SjSViMQ1LuXaMUjvlQD8Fb
VAEx/Z2lXsyORHoupv63KRVoIWTxumbjBtvTBz/h6MQ5RsMQSZWzFzRUZsakg1jJaEfVHvJyGf0f
BfLrTJWPkphl/ZG1Tud46Ber7rtNZ0dRuqY4XiTgsZa8tzh6kAqJwy3/YPiMpXAOWCBwjFnUhIUj
Y0LuNr1tTy8TvFBW/yaqouyFoqdJNQyt595gwnWkVvW+VrIc/nDcitPP0smq5bsnKoShr1YhzxlK
W+yaKwjvJHKp7cwsZcNuC/BFnecioqAzC+jUZHCM0EXzsKAcbP5lkSsUPjBJhuXI/0sm4xJcKdwf
7MiyKvubw21OYaCzE098cWQV5b+oBXIFk5wXfcJSHdsR8bWeICODSQazHYatke8kd48cOL3hbzbg
CRoQtfmkfi2uNgcX0yjoc2oenV+SmUXLnUyHIVOUicS69245ihvf1olkjoE6AZkC86cnYhiweoV5
Q1S1gMsACbavmzJ64LvWRbGl4TtiWOVPc1n9zVAbgU9wlEAjGoTtYv1d0kk0iCpz6HC3nLBl8lb8
R9J5LDeOZFH0ixABm0hs6UArkvLSBiHX8N7j6+dkzWJiJia6qyQSyHzm3nNnPks0kziCZUzOb2Mu
+XHOF9kdpQWU62bDOcGHFOaIgB4ibQYrM1qLjiU9oUufO7q7snLqg4GyHv6jbVKc4XvVzME89qKu
lEd9shmMg4PJC0g7UVfkykskZmwSZtbx2Gz4JEbxxf0SEiqsz7ndX7JF2NiNgiJV33JiB3M8AHBK
oKOhWqAbacHLZWDw4iCs/kSrBdhre0Ol7tl5UYZsyPDI4UeK5awsiHHslfWqitsiMyjIKGPEaQKt
UycnM+WJRLxusQnFf12gnvoOJewfspDsSNTffLzjgJeBGWp6jMJwAWlj46uEi8DmvAt6nlKTzmDH
b8NrwCtPCK7Y8qPp6UNWp5Ul9+WAw/RFYjvHwFl30rA+51To1GStmxgQPKfEjJi7FCOHu1Fhm10n
bTBfQ5g6UQs6rUHQTTgjSiWS7yMi4aT0GHzs8wb0eb2SKCFUnrkJMvllpNFc6Nsh2XklzKk51BxS
HQg1Y/zSIhiez0VJNheMiDZAFIn6uyi6O6AQSU6EwZyfJ5w5aeidbJEkkT+3tpz/Kukq2gNvWuLt
07hKJOrjcErS8igCXegX0TZAntbMFscEyBib3TxY5W0+aL9YrnUOwDJKbMJz6FZK0CsBERE4tpME
jfJqKKPRQmZt8ddjcoC++AD6nBJQRPSotyQcguIeMaiavnDGq9YmGIVOVKIbl8tMaU/iqPwmUGLo
7uw/qpq41XzOs03YxGgTV3wRaTKxq8oK73cw8x6rFEsVM4dbPDDmuVVcJZarpit9+FeNdWy/TwPo
iRlr+jDOH+hOA/mSOkvnokiodJELPvawFlcSfyf3Yy7idgbiQpXf2B+cmAGcAXoyS/QMn/Kw9QA4
eixFHGsATbtyCWycflKR0p5eCORZKuS8s+uNf5w9hKRBEUzCn2wMYgoq6QSpWz0R9hDZv0Ng1xkJ
GtpAQy5DqetXr3XloEGGlCF57YVuV43OVB8JPvyj1BmUJgX0i7Jvg/1nzLOgCnIponoQBZ1uLS3F
htZyeaIUIwl75TqZnjDQc8SUR+vOmHPu7MjVa4RqmR6O9VNCz5ryce7Yj5EDIj2i0APExaHFwPul
Mft4BJ7uAMl/12wW/CNm8KyrQ7/UjKy82kGSVPemyebaj/SohcZSDvCoqNDsEhT2zO7/kldNi5Vk
Qv6Mmy/Fm1j/1Fy2yQN27EqnCixrY77ZpkhYHjDVaxvSNknbQCGToVoh7NWs7PDO5kQ4/2lh18cu
OU6Svgp9VzGO9bY0bDFVm7DDAcJgq9VyssJZV7Pu3ugVNwUOyDFDzJ33mR6dujAyIwy8EW5NMv/G
Z5HS0a7RUKaFD1mR/JVlcXtvPcUldSYTpyo+W55rWQeniPCnEiik9euEdAyKA8YoEP4nRjX4ALL4
N2ugUlaEM1jEKRfZxTBz6zizFr5ghIeHLVLqcSsV2ZlqUNzqGO++ETSR+lqdkmln14iLa3dgqReX
eNmVNTXFrc9hsFYhLQJeGVx5tcxwkOByA3jR2dm0i42JLMHama+2XVhqIMhwsLWhtugiaA+tutc3
EYOOa11FJFS45sTX0B27AB8BHdOyScuSCNzK7ixSlDlUDmFmZv9FThztLA9WbBN03YMYA9422oD6
p2Vm7w809l9Zy1IblqzLisjEgp5t9Vp6D9k/C1eRi/sgjOmY17n4bkf63jJkq0B7Em2A2qAv72P9
3AAMvUijbL5MjAVMfrJhCHgZTNx87IKZGY9MLbyoBITaxO3HyHTreWGatwUblB1oSmuI7n3SbZAW
Zncb8RpMTfw7fp5kL2UzBzvHmbqDBeYa1lKOipVF+zVqaTyJBIr2yIHY+urY28jJ1s82hwsDrcza
UVhP2zhZukuVtBhuZ8leK6rbV6BW1s2uUe8Eg5GsEVDhTBq0igRau4FZBetFzYT/tCXP/XkZJkSi
OTEJ7hRqj/xrNvMCFYKQXqIU0YFuv8c5qhV3hBeEyu7QemAwcYdLwiTMITnXXYmv22PRxMFBpOui
EjlDpE4g9lkdY/+0/jkue6rQ0jE3IFS3dunSW5bYzj5QE5+iJcJO5U6fkSMfh4ZWI7LpY0EFu/Ep
tvJ9AA6RxSpOu/K5BHyg5NaD3lwwDX+UGUFemSwOah/a1xlBwg48QkhvEyV4QHxnHKT7gLFhn4Ae
wYMBtIKvlzVJWlRXlwjo3hD0krKjoZ/PcciCUhvgiTckIQIJCOZ77OAIA8UqI36HqvXtYVElH6Oj
YAH6Z4hfo17w87EcBjTY2wILnLbJ+/liY1FZYnKKuYOR9Pq0KI/6DOuh8TTfmW3APuMmCer/mgJz
YEDqBpEfuOvS5dmOPV8lt5sJQWE2iXgOE5suGhEJ04lE6bmLzG2XVntO9SeD/Qo8EGKUOrbb49bV
zC15bCrqerwYenlLm2mT8pLM+l+8fEU5AjOwH+RLbyKj2Jp1+lKw/0LFPJN1bMK1tPaOV/gB3ywD
ul1p/oYBekxD35glW/cMdGSFlnH54Dze5HHz4PYoI2qg3iWJKcrgpRtyT1NK2+v2Mw52fHTV26hK
YILYMb0gAJiam63jW0KKt3G7bD+DpAf+pCBxpvUERYr4wyV50wgPpgFbc/n6JBv4jcHKvlbioOq7
ND/HyNkmjTykZDTpJjFQ06LzUnrT7+C6+bprnQsP4yUWI4Go5tnQiR5aFp9z8GxN3snUjAel0Qwz
bhLoMCe3wz9jknzeSXxSxSLeyLz9aFqSlcFKBDPOfeutnOO9PXV+Bzc67xMftSuVhvNsgeEvR/PV
CIsXzl9QwjXBK/M7Ru9D4OnbwXJRPvIoMxJDZYa8WYMBBWtghHtlhON6YfbV2+Z72afPuSef1T+o
5Lkyd6H5WBjh00002Xsmykx+vojf2FT5F9mcew34cQ5lJGS3iI4f9HG8FZa+qjwEC27/uKRfiWYe
4VL6VT79MlDcQ/C79+XLIvVtl4+nqIgPAStnwrUD6WxEMJ8mtlGTsN49pdY0Cnc1hARaeYIKf9AY
3Tcf+uxdsLaeYqP6aaoRkZ+jwi3OouKXEfzDU2SSbBexmVr2xUJKJznTmZ6T8wPjbuQ7M8ZfgfK/
InYoyykeUa1aKVbqjnwLh8RPDNI42+N97uSIHqevcs448IZ1U08+iq9bjOfUAsrA01iRxWM074P6
1DmAQMSBzi+ZFxishNPg2MVEIabJa4HswGmnK0O+R113Hrxcbtta2zozkdwIGJm5rLuk8tXS3wLU
oYv+iozsi3AYkvtcv+Jdm5D3RUzVsoITLXfPMS+VQjDAKkfP6l0kU2Lb+lZgINvyNmifN16TsL1s
HkLMt7FVQuZH4lj86uOy81LnbkCDF7FE9tptBj61pPwm1v0U9vgr2DQw2TuLJls3sIRqdz6GSexH
JFooqSZUxgtzyFUvNN9yQN6VcMzRrlWx9NWBMXF81+l/VtviKLY5VNCm86wwmGAjUafPjVlfHDJ0
NN3ZM8jaqKO5JlGb+ebc9dcZbqoVi50+GACjiw1v6rGsy3/PVwwjhG3Wu/rde+RwCmgCgJJsac5G
TgczEOumjJ8NUOX6xDmJudBQzlfeUvWZJ1N9phaH5+od3Nh5pO8+WBwL9AtIJOdLYQhFZNygs6dX
MrbIWjb4fQ7MefdNqH2OobdJKsxKnH3gzZ8DJ8F6oq978ngNszoadEseCyeQVv03qsGTjI23Bbso
P6QiNfFlz/Tl5YHzcpuRH4Q178jnvXO1lEBeUOrS8dnjIa93wblN7B1Yseb0RnxV4IIfxWShMzD2
oRuCtsXTwJ/XcciR2XdydBPQIWGj7A7VdzKDjFBfb80C1lQI44TdhP3DVvcg5PeChaXG6lIx8udP
eBbxcLf76KnW5bkIYdyzkqd8WA1yZLUc+IvGaTOxdQXCgvPooI/eRv1vOSRHnYOkFdUO93nL1GKK
rHVq0/6jppATHCK8awhH0CYUa0t7hU/w4NbSV2eaOrPSSkK6QsnKFU4xwN/uvbnuuG3oNlK5KALM
Rx50mwy5YMb7afZgJzk+1G2lld+qfkg76Ftj0RxDw9rXeC3VZ21ZoBwTyIWjWT4aboMBJdF9g9nm
qrdxQtdcamGNWMaMK9Sao/OcZyxqenEZ2nnnLhCj66THU2vYmyEOuP3mKtrXXf+S8MvIbN46Od+W
pj1KMtQXK/dtz7zk4LEd4Pam+8CQaFNQW8TQsB2JzhXtbg9eQ0ty3yAUWNUdeR6vGV8C8jT9cS5O
Reus1Qs3azP2xogZXRKFNCSzcJmwew92ZflKQVCk7UWOAe4qfN/cytMwH8ahPKLDfNXM74C6uW0M
LlSsSSWDHOyCYpiPCkZQjvh964xFJ6e1xUPTTDmZ7Eip+LupkDmEEYaOmfflEICwGvhiyYe5sPJh
NXMRFKxeNOwqYZ/U7dLFvVrv43dizN+hS0cPWGjiPs82eqT4YM/2e9mE9ww/6UI3EQ/5cXGpUTAK
nHSk7kmD2Fz91WEQvrPs3BsoMxlHJR+Z7vnqVpkwC5hJe+5KdZLXWyf61LLkYvKSKxo3U9ON8hup
300992Tl+TJ5YsOzEzychdM/q0+YXcvFspcr9b7fFtpn0pFhm8PIb2X5GIXeozINq0eXFdKqJQfB
8Mjlc6udOk1LTnjY1A8u0Az1m0WLjNd1xgKqNg4ZgRt2On0iD+J16bjUmMWMALNy0KYGR1Khv2Ii
u5L6u0tbjI1o2HUoj1oB8dman7puxjFUXOoKQmKQGrsUu4reYzHAYseao99mwH2slhxxItKU725y
EIpSRTrgc0Z32LZIsNzMO5RyuAP12Y0hURwSXmflbGpUiKqiDWyx1yN6csxLxlJvlH/IiXAw6tV5
SQhJLrPjzMevCSbClAsjkzgEEaQRY3Qik0DGkQfvrTvLkUGx+l6ibqA75FNXf5yBsmYeMPc6kXfM
q+GplURzUEZpDqDKoPyuKHSb1r3HcfykTgd1aTqWd2v41CpEH0xhbu1gbbpxOHpUHANrD2aACDjk
kehlCqj0Bbj2gchkaOrLxumt3WQGIP1gQBFiME3mKVdcEyT0rP93M754h4YOiSpHX7ON+b6rIDvy
LdwSBdU3f9UVDApirxyIxGH+q7XnujjXAxwFTlw2Watsgrmoym1MbwHX+pJ3HzbXU9PHlz5HnsQj
BWUQtqQiRaS+m/eg7pNDkqcnDfl9TcXmWN/ksUP0FA8NIqYkKy9V8dF3AaYKl76XhB1i0Xd5tHzU
MtjNnJte3m51Rjmq3FHnZpUo7DYwAq518uYgZKBzH+TDkFIme9a6Xmbfi7SnJk0uYokJJCJJq3ET
IHkEfGOByjiXgsk6zVxhE75AZaRww+RIotPRkuMxHtUgJ2R/yfgX1cFDpuo7oglV+WN73Ul9ycqw
GKeTDyFtHTLLVQdlltf3Jh7fg8XbotQ/cuWQPWl+DRAMejk8lIF1UPdyl2VviAMU9YEtyZOqS6B+
/NcwQ+1HCs25he5YvOjU/bb2mkk+kwjiumPDAh5e1UFWgXAZOnYP/IlgqtQXLDrvrE4WVqVHRjN/
Olo2tAc7dZdiFyLuhCRrOhwkmuc8Gr4GYY6+Cwalz7IPTRFjeErZrR5UiyHzcjelHTJjF7EgsGOr
mNjeIouh4STuftekGFUAOhHtSCAKTLYyBHtXsQwBB0SfLoPiWJX4X3Xr0lESsE6EzR3/2oNBBdUy
iVx8zoKQIhJu087trWPTK3U8Um/weXd1+Pcl6ar8t2ot+3A5lWgpIQD/e11iwp5Bpp7Ua812+MBO
E82QiTGxsZ8CrvemmwnT8baqYp+BIxmcMup9Zyp1M3ABr1qPW83KMf8E7S6su92AA5LZ5aZv5XmQ
l4ZuSvkkw4aRNvlqokZSn6bfEsqm7Za+Ae3TcEmQmB4y4TxNizjUvL+5TnjIku/kYG0j4exUw2fP
09qkS8u79NSwRZL0dqwMD9OAEQnTnl0ges4K5s/hzovrqwacQN1oHfDinl/YzR9UGZjwnCYo9gQV
Y9bTtRLWuuFaXlcc+UYa/8cyc6cuXvW0uAkkQ77VDl2jekbj9tXJu23u0GJGLpxya6P+PJM+QtAl
1TXuTN5RlOjndAouiLV5v4u95w4Myey9wD7IAu7skonkZc811Cf1KLDoeFPHRcrb7+r3Ug3bgm4H
eV1VP0Mz7DTDwOVM9ApiL0JmOnmpSGYp6/aHaFKKGsePgdhE/XLijfFb5qE1wm43YHTC8UFNsCui
6UHBDwpKrkzL9rrjoCm3tuqfI3x3E6Ln1wXqwfyqXgn+Er0zj2ZeU4oDR+Dlwjt9TSMNOnmyFiyd
C6yxKigWxAqJYaXGgyO4y5YX6m8jG2+QkGnxio1VJewRo40g+I3ZGbHCCiSjeFSREnLYk/uizrU8
9vY8yzwIMjA+22K85Z1zcRIUL+VFlbnqGmUxih0XfKX6pKkOF5hwmJ4YwJzKdOa3cC2eyWD+xs5y
lBEeppzPkodD/brc4wdnlA+M6gBmmgQcqm86+xsZvGQGJ3bzWBbjVluMs+7djSL2qQh5/AgdAuP4
r0hpJ0FO7Y9Fya81D+rs7DvxuBjJVlX9GkdixRNYNeNrQxdBUNie1E0/Mr1nwl74qU3eTa5CPmR1
Lps0HgRYqKZGtPOHajK1fH5Sf5R66VRlFFCyFMzWVDlFBZjGQM5q12Qh0T7QpOyaZGS5GrDYyMJj
zsinkfmVdSmmKXejp18I349cTDFNr+baJwQeF9UeeSYxuyLfWAr2ipB4WYw/my4ehfGPrbVrPhUv
K/bqeDWW5kLeDkej1xy4oI8xdy3Ue5awjS/JBspb/d3GEu1xCnrgWiJ2zCuHcZoDcKoqPPZHi/kj
vOUxQYfjNiw+yktkarcIPmLs1I85ly3LoYP6HliHfqaBQ7JOdJzM5MOFoZEhEWSB7AdUicoZzlMn
LpxC2znM39XMgeY5MryTngRndSCoI1h3HWaP1c0JEjJROPJqVXUEy45JQgZfUA0YWEb4OF32oJ0O
STi/W4S0sTK6sg59VA1YldGz8r1QJOxMs2YwlV5tr0DeJOkVptWYz2+diR6ckcaUL9coH75J6vW7
EZFe5OYn2yupw5xjYWmnmvvWq+tNtMRvqppCsAJ6p8v/dcfoYlXnLrArrMp48PsyvxMH/Mj/L/i8
mEZ7w3Ae+Zl6/j60O4+WV+8kExGeCdCC+zSDaog9AFAeMIUl+EmUFZwXtG0oSim4mzxN2R87+d1l
P1I7hn6OHG+P1IZFV3TR4/DSd8U386i9qP8/pgg4JJV5S80E20X+CTqKSu+oorMrhfqfOQVHQ7IQ
jynxvba9VVVtwDV3j2mz3HJzMDbqvC1l/2OE8QVlytGCUxB47pMo+2MboFcCn+onzCCYLW6sXLuq
0aIqALMh37O1AaUxMVYLAvjPZh0+EML9IwNW90hwOVTb1zpil9O1rCX1ybqqSY3ROhtVTmGCJRHF
4irM94tRorvDCGx5FmaCGhx5cgqYZa4YoW9nDo+5NIkXSz9ZAB2l7B9ZLa2kbt1rT+NWb/8VbD10
4cYNX9VZaOrNm1fiy2byNNIERvBnVAESWc61D6pf1YaP3Jesam5m1z9AuSNpjfc8z8otQS0b9KHH
NmXpL7XCYpXUvany2MrMK4LFM4fHZRqT30KLrhAxzvx1PpOiD5aXG8EIAajQr0v3ZZvjZ+FEhN7q
9n9z0t4l73Fhmd0e8ydZhUTG4m85d3r+Voz4NB13X6fz1alnbhNStz2H5zDI/n1oiPNORuUcPHJK
9fjkuO69TcRJS4cXxJgXNrJfI6jcfz33iGGMEDKuC1UM/Luo4XgSJ3/Tu+oEQGnekfD0AknwVaAX
XPfm8siUcZNqFta39GQ0RGIymTfpoTukhWr8YVkRCZzZfqChVejWlJK774C6a2oIxU0VJeOP0ZEX
p+Z5nP9gDlKPWV7loByf9ZMX4qxxkcOsLMfBeRs8xhV+1o76J6kRuWrAa3NnZxjhtq2QrEj+HSS4
t7adnwkw46mhUHWnMrlrHv4biBeXple4Esf+iTV73/YBvklPW2EZPJdFcQ6m5H0cIBZ17BRsyR9b
RmQ7WSdK/AMWn3+HicAmr15CUccvqqPKRvMx5GnJa/Io2FPfun58BuYrEPe3D2qmhH2KGQGtqeqN
kLKyV9EfwcHxtuQL83WuAEdA6JPcy1Vf/NFAfGsNEUll8TnMyR4yHtTcmuWlB1APK/ppFNa54TDr
zdZdVdg+gWhWftgNf5poX2KvOwfCenAYBY3S2830dG5m3XHS+eg/t+rJKV0gzXbrXix9drdjafyW
Ir0ncbPpvNwk6XS5WowRxyhkM1fvVG8Dif0jdgbiv2lcbTv9KqZ+4zLqHAePntA+RlaF+DEHYmLA
taYasVEbGip03DBxPEIFgVFFPPkcv03CNMjRLt7qBKkQAoRvtFuntuXrlWlCPtCQv8tMO+GpeR1D
kr6EBpnJaUdfBSlAILIeAzRCRhO/TGj5VuHIlIQUEVw4fZes6wgvZF62Ab2iRzSwkfwtXvaWFeNH
7gg10wAq27JdBn4c0x3Zf9ImtE+bCM6Jy9/CQdeOouFFkImCAgZPEvqOVYxkAIcbtoiiPbczyzb0
baAX6/JjFi1S6fy1FA1CopElZqGbSEVrctiWKCMWU7KdV2e8K7wX4TTJvo4XzNKog1h5CF11zo73
51Y4QyKJsaadvyx6KsTJDtsNfesOy86c7UfXaN/VPEwVxTYiWir64WyDeNWKYYPc7TiTUOZ6qT9x
mbFyZlhEO6xGzFNdcLTxWLhEShv2AaI1nOeOP9VFbJOZANGK8A1Wrx86+ryJnfy96bNXMZCOSzoB
NniEK6KBjML5STiFz3/ek8jzmwZwZcqVqLFTCIF9SSwtWGDYpadoD1kGyxaoNwMi+jB+dhI48+fS
sPzZlc/ewOTZw+Nq5HBVXPNuwSVHk7knI4fJZc7H3tK3FBG2tgwSoEvIXLZ0eKL6IxqRYGMWNYK3
tKNliHyizMkJIuGGDX/+jHjGN7gqGCbw90YbyfKtLyijyuQ8u9XNJG+nI0AgHRxoSLibFwbs9DCl
xWov4C42s7O67uNxvBJF4q5QoB8G/gXPsoqtVqInZ1ycYx3bqXs1DGAYJZ037lSZpSZieCkO6BfO
oab5U8lEcfJy0K7RYZQDb0W617Npb1Faq7+Rp49oKye9tZTTpTZj5fOOPTOOICx+MktcQnva287w
avfW15RD0vdyBMKUIL0XXkKczMrPGq3CBa92rtNjC5cTXi2dwHiRBL7PSS4LRqRuisM0YG9Ztw7b
VmVU5+l5IznmNidDtClF5at/0cjNjwRc1qHQ5dGDPMEkPrmGVNyBpGyVAgoBw6lE0NowyiYLsV4P
lbIZchpBt6nXsjWaMyTj177xer8AVIbbOzoRR5GtyDR6j40g5wJkM9vi4WOWADC83iVtXyAGS6qz
MTfhHhFl/UhjkPh5HFGl9dGlt6pjq8f/cS4JNUFuH2Ustu1gDPsoy92jYbevHbBn6CHa0c0IYjPd
+KEI4z9jEE+LroF9wNutSIrE3XwUQZVBLKzPg2aCf29d0hZ5ky9MH3eRWz9obXRXiJBGZh9w/vdx
PT5mIDMIBbzWdvBVmnTEhFKheA7011Raz3NG8F8/ubRhBikg6j1MzBJYzLInHhNRjgs1CPP+etIh
nFLPPBOnTggC7a3eLffR8W4UEkyEbft3qZXTvy8em7j/a6PR7xdgxLEjrU3mLeNN7ZKbkHm2wxSh
5yvBtN8M4ovv8yPrgc2mgL1oeMlo175ojHdStKQiUvrv7Dm41Ut0TuL6zqF0MKr21rPpUvNbl31Q
pGeFT2TAg2YurATNjGDx5MqdCkh2gjLbMUE0zPvcdT84FQCVWH96HZ3bBIyiFVtsea1sg0oPxY3k
qIkWc0/kOdcHqxuSNZ4YuwFTJAcpxWo8STCWDCj2GvHTczsfsW+sVUumnpRhmHdB2FC+kFhrZDjW
ZxqFOdKfKg3MgEO3p9Yi6HuKFYFF95zVOO6KlznEoM1ln4zsEvM0q/etAtf3Bfo8cwx3+RBdUjPd
5k3/URTZDz/ZUyMoQ8ggeTAdHdRvt2m7+r8kIQmJyYExpQd419d0sEicqqgzUgOp3ly4ll9raJK1
8qDP0yM+fvT6/KoOub1BfXT470mlFTWmj02GVnTYTwtjNl5iewTXFs0aeNH07BYR5Un3U42sc9s4
MpR2BhEBhDeWeUUnb0GhXxqre8l71hLI9d81h1p4Yk1ucGfjpvCHAiej3e0LD1nV3ONnQBhmXQ1h
RIDkw4OkaBlNkGmt9IhE7Q+JqjHUjxa1IfMzlY8Ao20fkHi0rsNUDfi8R4Idd1EJlMOlu8gTwrvS
HLDLmHDu4cDYFpF952xlFemqOC4MAvCM2piUg1aniS3cL2SR+Gq875RR0ByJYDUV6mkYAbWKYSJO
w86qg+B3Nte6zOtDgGjrFXkEQfNjdDTtFL+2/h7Pya+W2gw1UuNvSDKkZ5pDrkk9m6u4YsKs5dxm
6g1PzehmmdberBhTGHJiEqenhFeAfY0YlBvWY5WIr26qv1nAvscDU3B0l9c4dMUK+65zHoyCCaOa
LBEwSOZN/Vo2OEcM2XMY2OgJOuBiou4+F9OKVkiDjhqRhoUZ3UnifWRIEWBsiR0gLFpNE578qQuU
sLmcdUjGFK2qcr+bs53TOgM71fFFQDlZp05SrwMBD9hwsW6jBvotbPneUkkHfX5hwfmBbA6rvagf
KIHvDYxDpglap5hEiMNUDbs082doiEXNqe8DnWY0UGw6Yhw3Q98/dGZ/NcsBIhyuU1xpz3zKBzOu
X6bMZaIzEFLm6UyLGTBmuvFmt4iIO9YZngsDFI2hSzlUvCVu80Sn7gscsAOz7iAO2Ato2Wtjxo+R
lhz62Huc2WrNkbZtNfq/RrM522GYstWDElPhAkts52CToRxyQhS1/pR1aM2Cwb1nvXMBcXsrvOao
adGBZeplIWZJST8eIDW/4lwC+BOUlwCsJtlhYm3+S0mLt2bPJArx3XvSOnt01w9F4cIKK78Wzv9e
6B+jI5n86Wcu0j9H9M8xW4VVjMFgMMXMvkI8BFnsTwlrZreGwMG6LMkAhpXtS9PY//171mRWbzuz
dMGC67fJso7ewGoBFeywFkNLqGESYPwrPpM+OeaZdi5dAxnCgq+jz3ImEFG5hbNerGhtrzkxISif
p2eD1PSVPoa/9US0q9Vlayxn/Mq69irSItlks/UVE+V8kQwKYT/sQ6z7U1GiF8GQ7jduP+wG7N1l
iGJWmCbxikVxakv5X1EwuMvTQWfqq+PYgo9ZomDxkvF5rKzJ7w3rNc+y38oE6dw5bsGDLdl+NdEW
H5jgU3fRGk8SpP/Qv7MKOKeueZjn5EbRE92Q9fa4g/sPI5h+u6naGa1O9nNx4Fg9aiPYJeQqANWq
iQuqaMlrGl0UmwSSTq89hIxVlBv2d+VO2bWIQszT48KbLTXIhxIVwI2YAHmMHDCHiwK9izRjBCnH
lPiirCGka6mdHekMzddYzdZ/CeyYUxPX2XMGWeJc4+dKNzaIOpTJAcd0a/R8pU7K1oM4mmR5Lsia
23Z9SBgJpKGfJlZpklXszB8yLSukMOhvHAI4IN2H5N9IBxmYGwRPnPujSoLQrhyI4wfROiyweZvf
bcsuj3O9hM+aCz7ArDUQ+xFcTCg4CavQGjw1Sl2vfO3KplsZ/aC9z61wfBIEQ9/hJ1lFnjjwZTy0
Xg6zVKA1QaePzxDmA7tsKjx7mX8ib2Sfb8BgfWOS6jte/KnXwd8kJ5BNtGQYqbcRnkvD6E8hpzT2
xteS5UIytleIozWneTJzezZwMGLWj+O+w4sL7WAn6vRa2Lq+D0X7hZX9J2FEjiH1RhLwK7O/T6lN
d8qE/WBoX5pnPvc5drqqlc7JXLr8MceQ98BPFz8N7fBIiBd4xozoggxgmCfwrVfG8MILku8bKgbs
A5SmDIyIxgtMciy8GMQlk1iP+nyl27BeoUzePQsveVlZls//YJGXel8dMcWbbOzfUJ4hiBLLg7Sb
j4QnpRvSt5lpGf63V3PA62vmfi0LP3PEp5SciUKhqRjHAzJC45mxaGBjPSyouLkQyOgVJlEBbJul
M5/dhE7TEvp2qpKHyYSXVY34h5JBXjuHaGRSg9KIdrZ2cnEsTJ0OWxQQZURxDuOmJk3VVfM7q4bZ
ymg2BEUdk6CMvOfX6D1udPc2ZjXBBfZFD0JsduhSIKIYK9HqjzwnmOpTZ+suNH2QpJiAJvRdruX6
MRuJIFmOTSue4qo4D3q9kaC8IslxpDfDE6hFn1PpkDnVcy6Kz3nqHr3I/OjwQcEtMY6ybS/MKu/E
ex8CPqtRAjQZ8my6OWQ/UUUX9mpiZr6Xo7Fx2HgxM3F8wCPsKht8JXquXTqvfC9QbXQYCALSgZca
+VTl8OPgle80SZQa/zg8/bULyNPKrLNbBq9gbvdVHHOmZPM1S8WLG0bXng9pBZBjgUZDABmGbuTJ
2rPeO88iAnxKm/PiDLrcCa0m0Jp/ofKey7oHGlPVbMnnnewsFkOMONLsMrX6FSO3b5TyzEKT6b/U
/0uEtp9QhiGS5BFGecfwl5qYMWTVOycvCzzMEtEWq+BVauVfodnLOXGKfpN2jENkdwA04DvuAMwN
Vza7kBoPXtC8u5r9bs/jj9exbDcKwNmN4r53jOilvkmgjmKsVolr5bNeRHtzXvaQgO4GQvA1cUi3
pYNqwsqpWKGApjqUdQXv0cFmmMf32Ua5GIUts9f5otUOXE+t+c0EcsYx32cCEyGTNxROevBhN6PP
zPado/QaaQPCtYAPTjOfNEDZM+l2JSmJAOVP8/+YO68lya0sy/5KGZ8b1dBirKvNxh2Aaxk6XmAh
obXGt83b/NgsJFk1zGhmcppPY5ZMZggH3CEu7j1n77VVWvBzl1mVIpHFYLThuqE70ni0hVAeZj08
DoVSKnjGhH4HUjKdKlQm02EkIDvy78KBTm/YVntQ4IfWnDBbN9hh65w2TFg9Q3GaltlgPsmyflMQ
bbnAPHCe8T7FKOLFTZ3exEVgFBR5R534D2tFpeAuTOGAIegmOkCgn2VyYMMY0mluPuOEJhOjqJ8A
huziuLvNwhBlabAzS/nVHOrHTDRuuYQfupQ2luoZKGcFRobROP16QGVOQTZlM7vkthp7Y41Zz7AN
Ce7roFbPXp0hBYh6EcFeQUMFqyQDo/AwVopAZgC4HdMDxvnL3/79P//jbfgf/kd+zpMRFPLfsjY9
52HW1P/4Rfvlb8Sxzd/dvP/jF0HGfqdqqi7N3397ueLh5Jekf2v8XpxSEu23WnUI9OJg0XwtG+nl
51s3/njrovn91gUphf0cV1CdE9AaHStSMa6dQdfRnnp0zrDy/HxH6g92NL+B330MX/BEL6pieevX
7Snt1UNU5bu/tmn9+00DEGzloQjkrZowSao9YSMkBAj9fOPzRv7g8ItfDr8OoCiSZVPa5qn3Wsit
E7BCpr6wNvA8/Mk+fnRs5u//7tjEAheVpRjtFj5rAoyW0E4Grp+//x9cPqLy/bYVBWyIjEFkxpl/
EKah2NOYQOzmHl79fA/WD46Q/P0eOpH6fNbm0jYJzIMiTZtC7feK4VE2zqnCBOv5/sZ4t/n57n50
xUrf7446OqvAUJsLPIDPR1ikLFgroUSRnRLQE9z8fDc/Oifi97upJAyPYmQUW0XMNdGGgpoh20sm
w/4r2wcp/f32VUOjz5BXxVaX4s8kA+JGwN6fvHdpPvT/9aLVrC939RC3Jit2goy1aNiZaYN+qQb6
3u+zMlmWcoSOqVsxSm4TAa2qR+U9jRky/9on+3qnlwq1WSMet2g+ToCloSIX9Z98sj8++Zr15Va3
4ibXVSUcUYwCk6gyu2rw9ySxU5LEpp3/2gf4csuLHatRRfHHrcH9TkRDFbqNSbjxz7f+xzekZn25
2Q3oV6VcC8PW8Mdw1WhKuOyUSdmMVtP+ybX1o118veeb0qDy1PbblkEROy7wiFG+w3Qa/8kp/tEO
vtzynOGprESrYxrbUGgjP7OGrmw0x58foj++98hs/P7eMBUvrhup7ogBQ605WAPpbBNxIT/f+o/e
/Jc7O+wkCBpqyZtvBP9gNFruhmNQrqqaqdhf2oX55eaOzagpNaVut1EBu7LppLVOsT4t4u3Pt/+D
A2R+ub8ja0irvpLara6NmNi6RID9BaXx51uXfnCXmV/u4AoEFbEiU7MNUlp4njtLWKIUjWtv59nk
4K1D5YQ4J3YLI1oKzbTkesCHBW01RNQp2yJ6vJ+/lx990i83vIlvjqQSPYUnJl4VETy0mv/J1OdH
m56vj989dQW/NuPOr8otPY3BYeFANJUy/tlt/sdPRc2c9/q7rQP11bxOxxbceB5a3JBGle8D0cI+
BhcH9VnePwsK6eFybFp/cuJ+9Im+3PekQE2yFrfFlhBPY5FrsErNHubqXzsVX256UzJQdRo80/1s
Mhdqg4AszVJr+fOt//Ci+3LTZ7XaRRKMiK1EMGs+vpjMc1vmWywaNmZwkevm5AWHfJzsMgTRYGxg
INgpGuDaL9a1om5UOlw/fy8/GCHMLyNEC8QwbTuezdFUHmIz2XSedC1mFurPt6/+4OIwvowPpiyK
ykjw/Xa2KorgKrN2bJaA6CrzZI1aQdyFqmOmp5jqx2TxYguH0zglWL838FggLWddzBqYxK4PGaQJ
5oryU0ewQ/nK8hMt89zY9BT6OmFrRbfNxFNnM/bTUN8BlRepUoFPSgF6WzTIaLDJhcVexqyzoFdr
UzSsMO6q5QqptYbqcFBegQmF+jkvCtqfQ5EXK8h1IcX/HphshyNBlA1CziBnkQfZBMNcgUt8TFEx
SQhoZh/QeIUhAteesD4f5j/eKH85iW3WPA+ZHCHlnKZe9XBzBsCkCM8dy+4lLUEpENaVobj5duT/
/bvVVP1tdfWWF2MV+kHz5cv/XH3kx5f0o/6P+VX/+q3vX/Oftzm95vTrr3z3Crb7237tl+bluy9o
t4TNeGk/qvH6AR6n+ed6b/7N/9cf/u3j21Zux+LjH7+85RySeWt+mGe//PajeYEoadww/1pPztv/
7YfzZ/zHL4eXt5f8bzf/8/pfXvPxUje8XFL+jqpYIQpBkVBw6gy0/cc/f6JhddENQxQJb1HYT0bF
MfjHL7L8d5alokFlRpHghKgMCXXe/vYjSdRNVZQURdd1y5J/+edn/22t++vp+OO1rzSPXF8nsqas
mezg96OoH898NKvsdvRDMWAc41y5G5QDCJRm0Z89zZF774GKdg8Xax9bytPvjtFv7+P3a25l3v4f
7ffLYATrpG4oUHQ72opTu02kG7HPaRAT4UygSikvT1pTvXhJYesQV2tjIMxti8GpVa9ls074BRFz
pz59iETZgU0idblY5vqpR+zdq+basPKVGT+1McZefzeXmsfh9efvXf42TP3Rm/8yfEGD6dLID7pd
HG4G8SPSXpPwmeAAdUQJnT1pg1sWb5n0aQzH7k2C6wk6pz+LQB6s4WiN557oVyM5Ck/hK1+l5EDn
03rCjSrvD42wLUlZwklhUYylS6FsO7wq/jJD2T9s8+fyM4anjvgx2OTrep0dCIENFtFCdUUb+epq
XHuOZsP2c1oHQ48tLLQ9GdML3/EdqnxLWrp27GQnYfFKIWhBvBz8l320l8dlQ2HXo4hNTItM0u+t
3B+HgGgWMPpPenFMkrts2KZoYZS7mCTEXnT65MEaaAHRzzahbY4aCnDAiycRWb1PGwSU9/a5Ji51
S51bC0+YrcurQEhavabLQ3JGg5CwFl3POzYjcjYIlvyGckFTV5I37S3JF08qgiXuOlK0KsmWah2E
jxtVW7Xc9+lRbe4Bw8XjWtHWUrHWWQyjHe3OZXsy/S3JXGK3Ubp36mi2LMAiWuMgiPkDTFEbr2AI
FxYtR5ZnaxGU9ithcXe1stLiazAdtEOiudBHVPjCtnatezpki4Lq87K5F1RAJMiKRlutTlbl8ocK
BrwlKr7lAKz2qdfxrWE3elHfxLdWgRixhDSy0M2BgFlhIek2W+OCka6DAaubuItyCQbZO5mvapA8
ZauaA1vrG2FY9zfhI/Vut7Skh9l6LyLc9OCl3NYIPiaJGPG+tIF2LGNOu3AAHizluzT2lmP4ohPI
QNuMirvNcQocClAwlCI8BoYdJGvF2GUoyu9hqyoWTlA3tUdtE473Le42Elp0fdtY9zVBKy6MH6fe
EI+xTe6stbzVXMvVXNGx8AYvRShNr1n4J+sTaZ59/sEd9vX5PegSoB6T1CvhJjl723IrrYMT0qmD
ss2OwzHbZgfpnP5JeUuaZ/V/tLevs/0B7o0Ys7ds396Xx+o83OTPwQ1NICc6IpB4Gm8yB9H28c8K
aj/c45cFAJIvZpCB2e6kE1nMW/0eJ+wqOMUHfW+etG1yFPf6Wn4wj8rtzwctSfy2NvqjT/llpt/R
oJEGCRK0cipLXIF4eEHzLKQH6xhusapsk1tyGgP0c/fjVtqUa92hgb/mFthWbrvley5Eww3x8Hvr
TXG7fXVuToUb7rJziDY9AfO2DjzaEJBUEFXaE2AaSIKoC5iCL6Ht+zEiuWUITnJcGs0SpXAg24GH
kWchHywiCF4h3/eXcLATwogAEiCVRpnsSA7ddAPIw3J/zN2LUa+G2G3HjUZkyWOxB4crcs/tm+4i
VhAm3aJZafpaqrc+za+dV++huxtIoMvF+DlmQPgX9T0q6/GTWJCphe6y0D8pD8E3SVfpRTyI5F6B
Pnopr+XR2t3WdJbI0FxoErj/ZXxo1uTrdsmifaQzOp5HfBpg+hchziB2uWEHJwSadExQyS4xziLE
jGyBdDyGEvRzzXpWAMkrmMJt+WEx+ubFp/UY129J8dQo93L2CXu9Moi4XQ9v8qHfCU+xsMTQissV
CZa+Lfw1kcPVh/gaHZRN+FlrC9JPCAd8nZ5YlnSRPQiL9HU4i5f7sGTQ2g3xc9cSPmrPzAB9zT/a
hETOhYdtRZ//UTRAcBf1J0rE6S08jk649tflvVJeLHV+jijLOUxtXe/GHV6R/gGj/FW8JJvgVnls
HagkbsAtmRxAdS8rbqLGfgdhb+su7r6TdeboSz3DowuPGidVx7Ui2wVjLy33DSoqN15la+1A9vQC
UJIrX9Dy0yZylAXm42NeLsVlse9cVPsn8TM473wbp+IytDlRi57dR0tjkzyWjnVq73U87AA7cSYu
yD898NDbGI7nAk3A8L8oNtYCiTOgLZJ9P9AnFw/jSTr6zzTiG+vi0/Ib72vuA/+WJjiX5uywWY7Z
q/hh7cpr8VQ9cRGU/EGhHK0g1lQ1eS1L1eHy1JwKEdjS/xRdnFnhXbLT6Tmb3YaOJ5j+CqLLSSoB
3t1pBvpMmw3oiDEQdsEBuTETV7mIZ8RRZnbVTFe5QvO/VC/RUbuUj0Qfn8w9BnkXAN9edsolbmkb
87E9LW5R5K7zq/BIcOx+PpjEhy697XOzsfjtyC2XmZ256CsPxrJYPJFP6ra3utusAmdcl+7TsHwb
HNMd9/E77qDwqXkJz8nRu2kfycoY+Egwgc7xll7lvDU6tttpyzPLZnVSL9QXMHRNaEcZenxbRsHe
O9IrLfLMFp1YB+Gx69CdFPBNePCLqHDwUeHAG69cdwPP4NDJVGZzC1JS3Mztdtxt6nuEv++R/hPB
oiZ+IWaKhI3RsEoWulvfFAedBv64wp6Q2sIKYaC/QICGgdApgmER7zVHOPqXULjPnw23IWOZ1jVO
brv/7MtlYcHrW4vyQYClqrjisAwxqlp0FR0Noeyz6hBVs6V/yWxJ30gP0oOyVp1mo0KFBWS7kdz2
iPjgWB71bXov7KZzf+neyB8ZqjW0u6rEF7CoIXpxJZdL4iKiNzJF0wsKHoTJrN+ygCa47SebECoF
IUxEHFp7MwZthbjSrocLbriq3k0NvUpUXBSUazJVFkZiy9PZQ0k8OtNqkJx+2BYP2U2883fNnq5v
XtzL0lNhvFrxsy48GI/+FD/VooElfgF4H01dvqhv/fGTXPEscqK75JIMzS24uleDBSI+ytxc0GFk
pCSR74B3hgkqxEDddGaoOEUBJBHvwmN3252thy7BkZmX5XMu1/s5tIHMBYFEVD4MJx73/kf6YT4Z
V/ksnscT9DJ8Z0iYFt5b8+I/Ndfu4j+W/Tnpm5WoIxAdyiWIrAC5XS47bVmuE7zW4bOfrKizIHLD
yMzKd5mHd2q1IYkNX1jIFKq6ZoK/bG7Mj+ZdhcqKioiE+26PxOqkPuk3THLa8VEVCEsCgUMWFXHO
ISxCLgm8oi9heOo6QPcbHFzID9Rr/h55uy5bYx8qbsx7EQtS/T5KG+ExvW8eEdhxxaGHKGmuMrnV
zaX1CtdCoRzE8eEWz2FMBsuiu59a18vckNRd8DQDs0/CFYxu2H+zUuv+warfFYhcqGLIR8FthAxM
2QR3BSjQvEQw+qDaxkHraSctQoZtBlm05OFKt66pRAb6TiHHQ3IL5dQKK1ZG1Y7Zcx0v9D08mFN5
47n0m4N7LVi2lZ2UpAIvof8jkya8kVBKOXJGDLsRRjjbByne7cTYRbXYz9TGuynlCguX4hNPNz4a
KQO2dfHe/PegBj3EZovsPKZPM4YgaN1khESz6VRXgwpnIMJwen8lKktkA4AIVWWRflAZD+qVJl0n
66I1O2OuVMznNPrE0EBPft9cRq69Yh1ULwqGD2+fqq8WwawsADUMaFvWdlJF3A9Ga5ALVr+OIT3B
LUG+Rt5lbgMZVqLdkLxKQCh0mcezjmpdRxV8n9Ih0WHceLc8NoHHbhtXOI33jI0XnDA1d72ArYDs
6GN8UZ3wGr+QPvKo5M/JY4dg8SG8yU/KnYcxSmru0cLnG3TSV+n5zJjkgKq5I+SndIqSlRZSjGDg
NltnsVPwdEJTgBp7Jhaj3GjQNgKb7O1RgiKU7XxJWogdLtHNyFNvhSLvXNGxJzX11c8v8o1mOWmH
QYHlSZ/dtjcBW0Nz9ECc3m15RnlX0PbD6RtgF1+yuBwu/ZsC1hwtAKmgodMlG2Sp1ZJUGZYGb7mj
7UkxVR9ozbv1OUERvco922OZ0Czim4auPg4/l2Quq9gZ6m1V7EIVBilCcQfZRb2O1qldvqoEYt4Z
PJ137U12ST6w2w4HrnBQ5DnzsGCRv4af0X54Qk2PakW/C/bxg3eEu0MgxQAOyF8jm5neyweLOZmP
3Wie2MjyGqAKiUolj2+4eq545TSb4pKYtn8D6lpGuRd3u9CL0GzN9sVWwfyLs+hRX6p3gbngCRB/
YKK00JmKx6g+CDPUYFuxXKrrexlSArMct0eIQSSyA4pNBItZVKgThCepfMFt7vRIOxN1hM8FTuGx
r0BI5p/fpt//rbLYIXxDpZh/Nl+LXt9VyY4vXZh95l9/5//DwpisUNb9cWHs9n//ryoOx4/f18W+
veTXupiq/p3Ctq4ZqiEaVLlkNvZrXUzW/q6jnqK7jafW/LVi9ltdTJX/LqHdVQxVUjViKU3KR7/V
xRSN7WlUyiVZ/nWD/526mPb9AtSQVQW+vaVCt1SxYlBrY8n4uy5DgbunJfOWWS2r0VULMtEYG2Ob
eDoXuxGK+ACKuHiptS6CfWPhESZoiGdLhwlQ9UTfnVBB3aiKX5x4v5vEvMvJFVWnag/aFGukVuDE
qKRB3lKURRgqxq/yoEKaSNt2azWA3ITgHdtDisG67jOeLpg1u8ErbkR86BhzeV5OlcxN3wxnzJTj
IWhZjYmpFLhKZw2roNEu337o1TiB0qmC/Fh+9pYFIEGgrVU26RrCRrQbY1KKCNQyGTcMx/Ir8WCF
mUyIkwdhUBRfsz7+E8kEAP65VPZ/F6Pz8TV1lfImynfV0ilofn9847aWGyJw5k4HSUM6PR065bV3
rGTZOyrUJh2pqoC3t/0r4L3kiH1Evgu6/hWHJ4JzPbmRG0myqz4MzgVk8hVaY3MXwNVc1JmEgLGO
k3Q/19bmF2btpN6W/kGuMsqcMurYtNmFgwfb2QqVBzUYzoQclpdipPw5DCXPy7xkwjC/9tuXqZXV
xAi4oGqHywS81knyYf6XyGnwRA3eFb4GJHu3cXHf02GYc84ialJ+eKMWQJlmQKuSayg/XR5QRGNm
xUOqegAWfdJnReTIdi1L+caaOnENPa1nRp0N9woeQnc0YT2qY6vf4WUc4jjAcQwYldLyUddq8xho
dTc7blgBhV0887nkpelX0WMTpTgOtXmzjRU+hiVxoa0JOVFHbRhHzJix6cf0ISoyNWkSjHaZ1hje
++5BU0Zh2StyuP32Ze4Np6rth4sSqAZP9iGzu0IUDiU9DdCX6fTcWbWrmSUaurQO1oFqxZtJyXPS
Ailo8WGnOJWPkR5vMpM8jtYIOK/AqbW6ZgXZqVznEeL3JRFYTCLa4ClSq3JN4V93NEIVngSxXWdB
FI62NgoxmKQOkkevur0GnYS4PmKuJQ6aPmTreoLzqFaad8YSsyxaVT2krQUVbuj2ikRKhjRp8kpu
JgKySbmQlqGM/TKjSr/9dirpEDW2Iea2lfvCRz/Gd5FYboxyGNbov3FuCopxgK57I5uGvCKyTNt9
+2sSO3yYc8VRogCMDDreNFWZH6zA1/Z962ploRJ73vR7LJDAHAYCqZqkofRK7c4TK4/mUamykq79
l0GAooytfxOElkFtOIBLgVuCYnakXlXVdAc03KdvXwlJF2wGfJSg42uwlF7DM65HA1tqGr42ayie
tLZvl2i+g0OVKEdfsJ4mM6+OipfUp6E1brpRII6Y3LFFF+Y9U0O4DHJNADxBgIVSHGqqLFFflYdW
qtO1lVqY7auJVU0Ps8RQW3XvB9p7B5lwl+vJw9Sn4kEhtV72sJKVandDTIx1E8fFpkuqd3pizSqU
Kjjw1aSdRr+8mmb8Ug66cRZM3sSgj92zb5g3WmwuOi0vD0WZN1eZTslm4ukOuNSY6kettIIbdWrE
JfEg+r7rrLsO18Z9VBuhq2GD2lW9HABZtW76Uglu5Kq4k4r+6lUm08suP5jzXz6K3h2OZdamaX4s
LCYh7UjCS20yjQK/w0KjyI0z6bLGedB0wa1b31rUWAJlQm+2OhjTgyzIvdNPOuikZvCOBfj6YzDn
GPNFWIqzerM7VLpnnFtpBDkxkOL2bYPo9mI78kmJBCgcLpMgGDdiJvm3hcaBzrRQJ2hUbPeI6J9N
0bfOXQJ8ikhqE+WohCFp/h7LpsoZi4GS/7++5yd4g2s5RCI0/4oyO6GHHjBY5xGRKCsZQvA+y24J
dqLKPxEGHcdGegu83ThDYHO//RBcRECoLD65PKRF6/dx8jwFrA6//evX7w0C+K1JEY8aieetFtaf
jRIektgwnoS8kZZVViqkDM8jslWTQSdU8uAMvdw+zQb+Hh/Byqrk0S3DSLnT4lTaRCFSMCGJSbAg
E/caxxqZxVOLXUfzUeH7Eml2DJdLXzcfkG1OjmD44loDdIBOXY0oPnkWyfHzX20Pt9lrtO0Q6oqD
YWul1MK18c0jdVint9Q7obEyWzbLu67eWfqsxS2mRzwbl0gND6lH2LVJXV9qtmMS7GrCkAN1XAXl
fSllV6kTVhZplJPBt2pwJkHtjjkA6wxhfpWDugKVIwuY0yihJM9NNx0GMXnILay5mWW6AUiXVK/W
LTg0LPdLk7zDMcZxI8Mns17kqHIbj0QtNiXTkc/o/khArztyFbVucCJFBfKhO7FIBi3U6LGlCiOw
XoVMqWtzH0fhiaUtp4QRPh+3PY8BkVRgkoMJtaydTieoJPQQnmSsrwXrUoUxTh/LRqLb9NqJ4dRV
KmM1E8qM1tuImkqx1rgm8LASrz8EXb4uVHcC3pkOFF9Dg+flCFQa33RELdgnDQfeNDzSrlZtxTMc
SNKrJvfXXls7sVk7ChPymOJwG/T7LrF280GcD8RkCOc5F61t03Xr0cUziEOfcpvya244cvPUAiyS
h0dtQqce3ouKsMkEYcHMYRmGqWOU+SqQcB6jPFYDSHQMXElqugn8tqp0J2/GRPR7FUiJQjGlidRV
OGP1Jqw5LEQaZdgpPVBHDVCJ4m8wtbitMNgplDrQjCdPKDb1AAOMxDmdCI0JZlg9DZwHStHBtCSY
aON7kVt1Kl2hfu+1Is+NYSeMuLNyuGBUh4WJdeoI8IEGi4/LKRpbG9eBW5esuljhKUt/CBwwcJOM
lwGegznkm9Z7T3Jv03G5pFm4t+iSJYU+02TWqpJeiPR2Zq5WD14ZbOBI4RfH5SLpp1Uuy9Aa8Ewl
06r0jYvo1xR9gMKOGJwMy3xG2++IXFuigROkVBPXoOIjd/qyxL8SUChLTaruIX4YrkmAlQqQcZ7q
UIJAllF8H4J+p/jdSTYzJykovULuNjvzWlKwkYku4IO9BLK+jBLzoJvQqMDIE935mvpMrIOUqir7
tJpx0UKGJLHJHrx6rRQqEcd0UP3PJqmfQ9PbjHWwL/IKqrLleLZP1080hLcSroJJJJspk7aqVVux
mNl2ghPyqQIZg6sgnCG23EcI+OethLfVFK06Dx9xcZV8ZjxcOQmsT7KqLy01vNbSjn01AHXJ3DpC
vSSM4CEFcqs6O46gtfnCTVe8l7W5DrrKLSHpwB6nIhyu5us5rOGVNs19LSo7L5zOiRxteec2ElHm
uI7fpNsQPXXFY9Tr61WX65h7aseqDDQxEDlI6U31Bt6YeAhw4EVtCiBcdlugUypVKEWHpA4kUh4I
POb/NVzQELyEaMwLlUOamRtFDQ5eNWw94qoziF2dOhOqgZ9zjmvtKCKwLvTQSUyaO/V+PsleiBgn
LXgAEpzRB3sAM+tYp2OETmV+c70M1bmj7jhRvinS+3ksTK3xmLOwqB/xjdoKM1WsPYvWSC9x2q5b
mSpSLy3gwfg552Ekcop5qURJsXVH6W0ezxIgau1F7XWnmqwNuQl7zYwYxdol5xVWLyjloaM9TYzc
GJ8BCtsixspBYUEvK2cNq3weW4+KNm2VIdpNBVPNx8ryHVJtDvNZaATtIvlsEXfXhFHEk6CwWSQ3
Vtljp0HJ4z+t52W5SqQVhvGhEN540EI/HUgQ9I74QWYyy50H5jaVxLVJZxeu5olBgrKyvKoCsrEn
bhy/3g6m4uKbd2WjO2kMmH72ogCDzXL9CisjtDPFOwZeZfedd2gjUjnIKcbHAcEfKv4q56knEumc
RCr5xv620DhSwMOjob8W+Jf8QYFuJztFRYrnoE73Gh3uWKL6JfdreSKYJtOetE4/pFi45MaW6942
UxnY1UxuVzLxIYrhhydl+Dy1qj1OVN4JLHX6cbyzlLs6jsmH7HaJRXSPwcHsjWaFJTBaKKgqdEU+
miHxFU3LsdIfo2pGq8ctoPThCeXwSidwO6OAFYK0Kgqs/7V5Q97DvgcWnfnPCuGTsGObQEMfH5z0
DCJMqe8wE2zJQHFHK9t5RDowFPhPqQBqUBDssAZogIlqpQkFr1Zfcsl/VDv1ELcTnrxYVKmuiQBR
bgWIHywj13ARwe+uR3BZtBmoZ0+mcVfA/M9GdQXIHgqfT0SUTMUKctmlw+pYBmJKW936YK6/R8f9
bunds4bJvRspAWpM62qZu1CYnkPilUWOsgKWdlDjy4dcWvtS1F8x/6gLxSveWBntBVVxi7FZ1el0
UclhgiQ67bJSpROElTm5yDGVWsyBzbI39Nd+8G7q4TioxcUPhVu1rc9eJV3bfh3W+q1vBndWQNhq
QYG2wvPcid2jXuHlGsqCJgqYiAEbmDHt/TH7IOHrOZ8ex0m6F4tGXXRV9Yyrcl8F4kuYdytd7e8V
wyzx+OVkyRu3jW7ik49cslbWLLNR6U6OpInrMVdecsN/UTh92ZCvFHzpflivsL8h23MMLqol6IBd
Z5SPIhfhIjZKbsdjUFY3Q2g96XpE0IqQbcN35HW7qpijfAms5glXsczOlXtiEJ1Kta5yHx2F/FjL
5lUZExrIdEmD6L2Lp21beZ8iHUcCBQ51Hp21Oai7L7ZEnGxzpme1RU3TapmkSNtBvNXE+hJJ42s2
wIObgbGMf70xwY6E4WUweRDvmOPaiKpsS2relZClVCrdWwXtYKEx26VyrAv5obYWWsPkIVlMg8S5
zjWSBeakhJlS9hBGxSOgwSvXDM7R4kkSmI/3yFby5H0aiiN4/m7ZNihcuPEznvBdxmoa/OyJZcQ6
LJagqgiBfZZG/bm19G015e99LRTUjKZjLI1U+eGtVWW4RiJwpH4cFurJnLyI8y28N8wf6I81kK2W
bQygYTQFu0rEt7yip+s1s/4JMJTKmUqUCetruwCKDMaawUyCSeYrKyaOg4RmZgARUGWnMCLanRSv
RWgJ63AkOaUXwdErr6GRbEO6+KqOyhBBoes3aGDaNt4BsthOMg3tvM1PRaoy0rIAW8HihQjW202j
0rA10K+0piQ4U9MsBKYEC5EmRq2uicbj9rcepshaiwwxYaqtCc7qbLKEXlORxmTB1DOfCDQwn0YS
BDRZ4eGKhkgyXrCnnnMVHkGDuIDpVmWYm1pySIRyp67d5Yz6nTQ6EiKAKBpsq2vufFXad0P5oPvd
BWzOmChnXFk8e58NksMaL2EufUjLuecDs4guFb0asTrgqjuUvgmbV6JbR/lv3QpWtxqGgvYQQ+ck
lpipIcg4ZUpioRFmeNf4llGCH1aIrJEZOwlMLm94sgOQqFPCLwb9LbZw8HsR1sSYiUkvywCblFU2
hEsvLYiaHXRutICWJegMHOR+t5pi5SAXxqXKVjlubyCPl4GkNSplLeLOG7XTVpYpnXJygJUU9K/X
0xeb2rcphk4a5BtKHJfGyC4Di/dVBj4B2+RdJ9WvZsqN4EHkmrH4ldHuYjPkKXOVx2Lr+wKp3JRj
Dh1ZoAuDkwVqxZGECMGBlQNtzZ49GrAKq3217IErUPhhrGgApRONdoF0ueZK3GmZf23D7iSRdoID
YBf4sgux3S0FGJooHVIZJEV737XwTGGLWz1A/dR4KH00fQK8C5JicvkuL6xtE8OqxIErJa8CDyGS
Kg9hgrSEFMmDxYrH65mVMi1eyILoFjPZWrmr5rS1PthMxWvSI1+JQ8eCj5HFhgNtdjUyoYedtqz1
4SYhCxYwRWNRPX1sQ3paDcsqsd5JQO5XWFWGdUwQwxK376adPAfPvVMwtsPzUk9wYqhRTBIRGHTy
27TbNxansAR/2Qs+wGDj2hGqLGk165For08gPCdQSUO9IokCXzUMCO2OQNZFDUAi7tKjNdHEIhuI
Rw1e4ZTHLMlWgn+C2OOWpn7jC/hKG80l2WMVpNbB6JLVgGRZ8T5Vnvvp+G42rDDKacuti9omy46i
RHNv6F0r69eFGNoqbk/V8N28qJyICeDkCZ8Z6roqzg/MO8XqJRfM+0ESXfK8tnQ8P3rs4GKnAFdK
oB/5PMdwWle086kSuyGsGEzcrL5EYR+Z+Upt482g6nYuR7dG0Lvt/yHsvJZbVZd2fUVUkcMpoCwr
W8EnlCTbILLIcPX7wfNkrVm71l9z1KiRpi0h6K/77Tewc7JYu3cY1AfKOs9fT0HPFj4+/gnbujhg
355Ax369II3Qm4pKtczrYObF4gx2M+Et8Tnfl69Hm+OB/mMUzTIIKRWsyzUrn1cEuoyF5qb65bwV
WSJrmtuIw0evejg+QceT84kECUYAnG8KaxZa+uEli8tUl2FIakB9reE/9CRgQ1ormPxWv4XkHfoE
Ow/FvEAJ5/f5AqeIiaJJOyHCz6SBqp11RDmCOzg9/WVUErLQlfMOo1Hrbf5GkBXG08gjHDKfeXgy
4N5Bgg/e6vg3hy1BNV6wVVnJRrih1BjTsEx5SdpGGZpVMYjgwdkUVYMbStoO1fTKi2HiZdVOgySa
9dkaRHJnYoMztDxwYrAeRCqjnM8Yha5V83yRjhB0yMFJCxJz32mwu85K0ynC6NGUsluoyQRnknlh
GpNB9ZdxHn+UEo5vhgeEQdWW8tckyeSLICeOGtFAW/k6iM1mLg3ZoxnHycZ0EVhOSy+esp9z4UP3
60Anhir04wyfi3Iaa1Xj+CJmLhH2uGri3TyvmxalhRWViZy+zrdKozoxj0ysfNVy/CQlfKrrhgrm
cUbHBwNWnPnUsl77Lkcijd9vSQJDQNy4mdpR++FwyQMXOQG9HGIc1zDf1O5Gd8tFD59t9dsUqlVZ
sRnF5A5UeJqo/bVpw2OJ2ZDx1hQi79RpPwDZ+4INoI6PsWf3b7xjjOqSlZbrjz4gnQVg0ZOchVej
4GP1O0ByUhKsiYzlu8KYrZAAsRQP1R+WD828kuqjFbxwFlQ0zFtrFqoY4gvatPWVXctXxcPuhyfV
jmNQ74RJptfgEMHM39UW40B88vR7KiMEW77fhktq+BxLK99pMSLTiCnIlG6atdZSaedpj01/Eix6
EZfc6DXrQwEintq5Kly4UBv2uli5RWDNX8KwfFXeqopbzGu9CXjh17shaK9U0l8McrEY7JuVOlgk
yw3noUMCHgA1ckQv4y4Y4wttM8MbrRlbaYystZjB9o2htUk78vYJdVlHEKcEelyP/WsAeNrq+YL6
gJN+6bxMbWnyDGWZRAkK0Jn685c12GSM2b5BIG2DCZc2JmRJMBTSCB5xiLEu/Nket8nUm+Shki2i
0tUKM53KGfxF6HlxMe0LzCoqAr5pbXYRaABmfRtM1ABDUOZLY07bo3sbk8jy5U3anZKxbTOs/v6u
McarlcNgBitg7FM7/LwZldUwIMWL/BQURgCuDPnlAnmsk5IMj/VLOJfV7GVrsxZvyFpe90UHk8U6
+RXGNWp+R7i/1gJhw3Jk1vQPdYHbG6aeOjxkYTiQ7Tm18nwj9jBxop+6hV7s+RMjZB4nsKnLGXRB
e1RCVrVaxa1ZmeOV5ShNO5Vw8MN2ZchhsJXK+tWMkV3YMqKxtwtSHgqMtaXGxLNQuKsNsx85hy6R
geuiwTIPM40uXkiVNE9jYSO02DEaLC8bokxt0Xp/lMUWd9pFW/At3ngsK+YxAg4kOYurCzmrRMja
ZIUTiD1e6f4ihCNSa4RohNlMN1equAiwJ7MkeRqACGgAmnkxjXHReMlO172whgXWogBhgTzVLW0+
5NnEqNnfm9jyxpW1E3i0JOyAQZqcMWi51+sl0y4+nBiut8IulGlSU5ZnWv5BFJtj4DHAaTgRxME1
8yNxNK6uVm4HLYekI7GYRC8c0XD29rJJWQtu8KqwQ4SzVH3F/TJscehj7ZYNH4mEvcczyr71mtFD
dIJ2zwDvIJDC1tjDLWVhmovE9OdiehOkkxh+Ygjd8NaNb0+2doNFLAxHQeOJdvsSJsSkO6GUzMyF
XvRLSvEgVkCNBjF67KSIGRDxBxyMY6gY2Lg3fAwqUBwExABLKxQL6Sz3j4RxwvMKJwyB+mtVeucE
pgdmSh/EGE9lnI7ifGBHO0/WnItJiXFTWy9JCxAg4zEl4eA4OApslMC4sq5cydjEK5WPGg+gtJJ3
fvpVCReVdGFvFarqpmgGKKo/2Hm2kGCrudQbG9FYWBLq3+j3FZJ0opZXw5xE2qoz4edrykKFIZlE
XxppeEMubEBzZUNfylV1jZNugvEhfhhYRL7IlGVVvTQNBOvlQqeKxAO0W+FSqMqaWYwOAHuyVhQe
Zj7szGEN9FYXlxSDVDwHHFHRNtEQsnAXZzEbxTCFr4KFWqTrmMSWM/IWt1EsEN8ZLkyJhRROqCBD
Wk56k1wdiHuAacTH30tEigHZ9RK9C0ySOOgdGS7/K8deprbUGTYga0X0e/BswKWsWiIiJJn9ZbeN
Zs37cpA4FlA4+K3AvR0puEdOIuktrQM/kNZKCdenTCsH0wRvH4w/FeDeslbvdaxqnGQggzDNrWJd
0DPQmBZ+zK2INUZSd9VBiAsyYF5z8i7RnEbAmRlrlnVXRMFKxhtH0TVaL6nVPyIWK4smyMgP6grt
KEoBITURE22pChsLP9e1waaEtUhPG0i8/LtrvZ+yVdZAnRdL8PH5e0XqRlQDaSYYJHs3eb8SpL5n
Vvf71d9vCxShdpSUOV0ff/v309vSvl61dtELqdiHrZbsDOHsN+8HWzxtlRJm8lYtc/v306sNDMKI
TCzDpUJDh+MTm+hLF7w3c1djwt/W0Zrn2wRNe0lrS5VVZPMRW6Lex8mMdFrxgKQC3A/W3MRsevGQ
F/oh7fv3/PXCNz99y/1XOQZXEeMWAuQSCJJD1frApivEEtlUp2qOD06SF/EGSxXtSCDNym89/2Y0
n0TZewvByBtbY8YtoFdRpiQW651XMcuX5VaQxBzPrVcBp/Jb1YQWPLGLARZNfWLii7j8+1UKrDvz
5YRuymAXgJE5O24hX5uhnJzyyiK2rFdLB4uzdkJ8k/yZ5yukl9rJ9GswLPL+Vq8B9qvYva6C3/0f
elL5/0eyGGVnpqgplmhq/xJ5vVMjMOIGWznBq/GOVl6cuZoVn42wEqYka1Mlyu7Xzz3xASiU5kW0
VnLsxYaZQYZG5mksGOV4lzQDTVHkQQKuSuITpEA+SQzy0/+gB+3+IX/8pyZM/m9V9MgJsRRL16j9
ssS+WvmXUCEShkrxxRbeq+Lj6dQOjo8KciNUOFH7vT/BsTPdaWSMbsZ4ZNLsi3wbKazGY2/wVvpQ
Ma33OYElUCbCaNinfeznjq6+v4us4R+YsbeCnOC2qkF0MDvnSZCG1vbvpyGsfhLp83+/o3/JWP7e
kSrKog7FybJgA4x64v9gEfmpbL6yOBAdpnZzXUIH2BYlLzPLhE0nsU1QiC+cREYG1qrnr6WgGTjL
6u0nphFgEYau4U8vOhmJHTulyq1/xJr/pdX8zyv+L/XfP69PxoBcky0LB5y/1/8fr6/xLQ3n1UJ0
Ij5ssF9ctVJl9P0OW7hM0QD+gd965hoqNlJBcxpE8nRjrt7m7ydSkyf/+4rJo/7vv3hBf2wwVdUk
Bf9oCF3/fcWkQDBra8RHtVJqJzUeYW6dZjVQbDOsU2iiUl6fQmQlzHlwQwUSkQIxchMf96Z32OaL
FNWKgl2qHnUfGsvdogbE0Ky3eNbITLWJeTAO//s1/5sqpvFCLeo4LZ6liZbxr5csE3eSiJHmk2q6
Z60OX3twzP9Dcwiorvy3SsmQNSYnncfKtAwdIp32L0qaMQS5FwRs/Qr9HvY/orbL84khgw/nC0G/
F/i0+ZqtD5PGXHTPQX02rwN6E62ZBcUpyzYFi1r5XtTzTn9gAVkLk6A5Cv4NUdhMaWajkK5aaHUM
d/Je69M3Dojqa8l24R19a2/yzAgZZJenkNGmH/xE5zNhoyLPeplYrN4lqmVWoA6JJ72JQAJnd7Q7
apfvEmQC/k5S75UwuLmwjUUe4qtIGtfA4gkvEwYMg5UMRByhsMusYEvb2N4bKR4t//tYFzv48mW7
aEZBoT+fpuVeHWbTMBYmZrHmqFfzlSvVxFpcMZRvrQkZvgLLiGKeZjxv81d310P2AoPpClZpC7rC
5kDDKZxA+2EfCp9K6QIpgEq/4jM511HzrN7I5qr0MyLbXMgLpJ3o7nxzIk3FxP+MWpxVyVWIdvGw
Cq09UoYRejKBSyWS4pB420K8hVfyek+h/efxmL/Z29q2azRXCia08oTeAA4lNggL3XZzCEsWS5yS
fj6Ks56FuEnulKZTN9Vn9S8BsMth2rj5Wp9pT2ubr7srZtZO7pqON/Gn2AdOEzSgHFnur+96E8+J
bDLX9ngZEsIC22mGy/6HuWfVfQ9OpLbka+WZnYWjyl9g4emMXxsgdootwFSdxYvuGp1Rvu+1bbgQ
l+UEnrPLyYcVjLLTN/pG2SkL6MlONaXp2r826jK7B7v4FOwAvtDupIt2Iv5Gm/ocn/xDusjXkO/H
fxgv/APA4DnYAZfM2knvIDPi23ZPWh5EUaa4xExzKsy5DabSIlkZUIr9B6sVfp9NxBmSxIlmRzYi
oFEAZDrBzHTkjbR7z/e1XfMHmhtyZYRpzUXAZoZ/RiS2o0/QlPEnZ8Zs/qhym2mwaKYgTPw1O691
9JAW0cWVATIBM5Od9o4k8iBwizULZFgaea1Jkc59qFzhm15Sb+qfL/E+rDXyAlcj8/zsH6ynTpbv
SWdiR3pb0mUSgWaX9/JOStG5PAN0WE/rKqEZYHWPJxVsbtpZHHix3XkhccW310EXIxRu8J1heIuv
6cb8DW7Vd7cw5u2X+Cl/6nf1/Jqn32hxIb3D0v4S33ZHTqVpJ1/tm9A2tL4vLkNqD5fsbb/fdoYo
I8Ky+4bd+ANhy6U49h/aOmJmtiB52eWeoV17JBgKszd7EGzp51PS5ux4i/8uwHZ6jLf8FkjfQBW0
0L/jCp6H/RLmJRGyzOsoaMYVFcaQxLXb/E8h5tkCdqETNVgqfEcmJAhB+WuqDAchc+t+yeusf5RV
tX0vzR9yS/sBAsBMI8W7n6s/KsFDjAkSGj9bu/C2sq/kK9pLDzYiAxzxBVKgVbca5q+v8ic9Jvts
j0VhcRQ1l72Y+MnZL/H7LQuRabR/d06Ll+J7UkY0AGgzJjEeeJfsq55F82j1RtfUzeMnSqppfw6+
k02+IM1hpsnjJ8MeB5LaXf7kHy/9Pdc15HKM8uH93ysrPwEioDEMaGi2yVKeTIt1NyVAdCHMhZW8
qYiEu8iHbofcetZdrW15hoo5UVzxI3wSEuS0iE8DKitmt9ee5+qj/vSXwXa4vPbKKt/WH+mxuzB1
uMNM3OIxSwr5l7L3F5VdcAmkVTrlpFugUlogt+tt86NfRrHtb6Tr65Acqp21yrHhQ5PJFLjig9wr
ABk+Xu/Ikuak7sDM4rWHR0xxy8/qiCDxpC+jDYXC2DKlHDsUWbXNlwTIemFBanfsxTbZOTxFm2DH
7b1pFoh1V8ODj9+Q8UmFf6O5cr9kaxTt86N1Sebtodx0axxNd9Eh2TBNn8NbP5m2PDbC1ti67bLf
y1/SQlsYt+CnnpeXCDbuzUIBzrVEP9f2xII6xrb8RUHub4wtf9Zcsa5ZsxuLDvmpWb95zoic7YUJ
EizkWieWKtWWrT834CjkHOP27O6BQXvpTP2lXc50R3GnypQHsVqry9dGXBYuZpRkRSY28DBOucj8
Gsn27rhyvH69T+vtUhXXMK1OgFz6gS0t+d4sylPQCzvjvX/KiT3clMUbaYodwe6+oXHIVqyfbvyN
RljGhcTLrWZhbzqK4evfyvU3/t068h9Fn4We9czuKq5A53Tt9vtk9V7BNGORYN36SwGlIiNHmAS5
B1uKHSkFo8mIU/gTBfVswcfPl1+Mbr8tyShMJbQ9NszmUbXzSZyCU0pkaU6Kz2TrreCBOspSAQtl
QwlDZZ2tRZCmUeEiXtqHdxjfneZ0lStRM3GFM6dttTPEFWlvsT8XvDnCJTGYkrUmHoadJf4k4j4I
/I9BJxhnULwjcx6JHe/jgI8kwpLXp6Cwx0Qhs6pDmKsLOjnUwJwPEChDKO3h2pDXCFiR0oXyuubg
RFbiMfdeSLjJ46lkfvatC507D2vctaF6Ly3/ntcztH7WVqhtrLZxP81PAx2AMTe23n68w0SwtGSS
naWrojiWOQP/Xwhbfk3g7ZKhc6hZrGIHv7OewY7WqXWVqxjNS/Tu5bXoGGWriU9Ihho0C0kkrHWS
6buxtFJ7S1Zpo5CYMoBAFGz5U7sYj2LLghO1/FdpZ4f2LlyDb+r5gHnuYTwN+JgrJFoCz8hcuSb3
7K7BGkSZTaY8P9bDOpon8zcqeG2e7RkKvir0/FDbKV+X90f26e+blXkrHsWjh2+11vnPm2sTcZtd
LUSoRJl3+NTfyL8kjbCGdMt3XnvEl4DWEn8xGQ7qopqTcTSDXjidFluD7/dagS6sK7qCdB3jDxGs
pWO37bbyh3YSD8ZJO70u3qe8F47SNV0kG9nRpt0in5ZUUvScE+0Kh0x7f2AUSY8YExlIOe3WBlEE
E3ZyxC/ZL4htPNkrrpmuuubNDMdzBTKMmdvWobmE22EeThnJHdlBtrsLURsndwMa2Vm5Ij1+mnv4
ADz8eGXpX/75dbaO3DjdVexHwaIRO7m5YL2hPN9n7SkjvP3TvQMppjK31PgjMVAM2SmfBjv/7ev8
agGN7ZIVHCuiq/QUjt4e5Br9p/jRHJuj+FEdATm2HCSfyad5QyX4+ikuKGTrjnjPKcbS5m6sxO0M
TwnXX3nL6FDehWdK+5PcUSCDGGY2AneaoDvrt/2I8Pzy3drCfv9KNGPvMy2DcRWewTdZjiykyw1a
06WxyvYo1pQLR9+FIp2ptv8lPcofPDXKWc61l9bFqb2TlnG1ruU9PaFCp80gpi0CADqma94VcncL
8hVkPsntDQcNBftR8CxUnpgkYmeLC7MCPW+aQzalPaIxOZbaqiVLfuLDEEtmXCAsPvhHXj8hAIob
1EDs3hB9atcHTXDqzkatSV7eSChAmReO3Yfw2rbhikwLJVt6rxUzi5OEbq05r9ZJk0XWYTzrijXs
MxdGL/csz3oPW3IB/U24Bw+usoCT719TgmSPr65+vrCsQXycg5Xeq+9sqT3QnEoPJN08F5xpREgB
ANN/0AQQVdCdyLS++ofuasLEh0BKUbTVr+iXdYsFYoM7Ol2zT2XjeLG5dY1/3qICYOfkMhlJjroP
10wr1PfWo2rNUQBprY2b8RSSWkgQgl08g1Oysq7JMGrQu9NwAm3nV/x+7PTuKjQzLizrZnBZp345
hLCOZy3PAu+vWxkH5dDfOt9moiPshx88DP0thfPaOi1pgtQXUi0ylAXU8W1hTivYYWNQGDYgQHQT
jRIP4Rx1ZeoUbFqgBrc2uafcI8ajPci4W6Q7hLzq3v9Nn1Cb2H03li1T9WgleFJL0Gs0ihMoS+iR
9wY+ZEhR5UmFA0E1vs4IVymeUaYUDC9527jn0+WxOaD6UfeeCj1RyxLaxv5k8Mabo01YsbtcTjB/
aiuljiKLzj78Nn9fq+BasbyQCLlgd6swcMJ3dEgxEyq7/6gPrA1htMjn4tRwj5XEmLA6dmmycSjZ
FNvsi+/Ok4D079ZwlSBfVrRe5Zd6VxpbHCsOISEyEQfcZ4QZOxwN/GCD/bq3v5w2SNKBkVk8xScV
GIwDimSWcRmPStwWv/i4tW+JLgTJonBz2CfHX4ip2SB2GIg/8ieTCsct63t+oA/ntGIzbqJSvg/T
ooFRCnpiF6f63pzaLy5Q/UGPaNp8MAExSFM+He5aPh1AcLoh7Vn+vmktmFh+8b9puSNlh3pEcaJi
+S+nJgUgccQzG/eq4QyYpRivly4OSomJZbydfpcbMpY+aOjo7HhURJXCRBkkvNlh8aQKZKsxBPhf
de1yoWmCUkyuER+gvOYjzxzMY/h3kclWF+eCiZG56YszfQLb1/LGTzwg6TZ3uSXoFfkFN1eFVsX/
EQ7UcP6S98MdDX0UUh4cJahzYo06F1GD3b2mvrm2XujoG86FeRLME2JDcrftnP5H7UYxPOHC2Xuq
0JwF4z1FECFRhZbn1myC/6aAmrb40N/D779Bqkd36hSWPfhuHbsRTzGaYGZ6+O4peKuj965ZT7Ed
YVdhhTMWIS2NWWfDCiSY3MPYitC4DsnpUhbgLcAvmXSqrWLrkOES4bBUy0pIqARH28Mxv2qSDQ2f
GmHxibBtRfuCNiCdBNyjd5T+3fefB8JC5L2YS23MdnJz1gU+m3P3/YWJkYjF0bbfNCcKgrSWwLLG
bj9LdvUnGmnEyLDMgn4dM5Eaa7Vbhhl8RpdnnN0tLBuCMCtixyXbJL8Xi/RfYV9z4t1z2gUiU7AL
+Eq7SbkL5+Ka/EPQhtd3x+wJm4gD7kv5UA76Lfrh+Y34VDIX3oAo2LQNOFegr881JklH+qIEqbvu
QVej8By+7foH7TxXXmS5u38v202+43mF7DSQmsLzYzrpiYOeBxvrDEolZwcVdYj/DgpCeKOpaoxe
K/5viR6XAEpyD+Uj+Y9x6GKKhEvWk8vJI4onhIkPwCm8yj7pLE5Cd4IEWnZ0eUotpwbxgsoaGqzt
19DDx9InjYYRsUFoiE2L0z877gJcFeqZIe1rJCUUHJ7J2IFXDqVP+apv8q5gymH/hP/HESHkiuH9
WXP6dlcmCOEa33BUYFbJOrtklfmovzwGI4Gy+/HCJYlFOZZKPDq5y/mmKJj/T2IwLWmC7EzV1xgI
ELKCbn58vL+C53BS1ul3hZ8XbaU1qw0MzZjLp9BxBlynauKOHQYpKo6MQUcMBcCp83HWqBQGaIe8
AX0Mt3feD25G72BghSA5FSZehHiWzsBk/YDkyd1zTLjENawhF/KFcZN2pGMrTnQeDzWOnus43Jzq
TbsJnybWhZjaB7b+g99N+EywWKpW4o0oJQ6R0fEDROFnHG+lB4N3tk+WzXEIRmgRey+glH3/NZyk
k8fG7hA+30zdGT59zMLcNO+fYIv65yF/17d4hT5yj3itYOJxEkSeR/PYPgk916BW5Hip2Hxgwdn4
ErfkGce/fEbqUfike30an2CEB31n3oZ5+ZFvcdSfqJ+kVZ8gtBOsZaGtn77iOTeOy5SkFItX4pJP
O31HS9GbRL8mBxbVPHZLEmAgYJKVDTMOXsPGXPLFlvGWlj0mC5QSEFKrHAlAQkVhggwSrYrD7nLs
YKLxAO0/XquWqQFJnbk3DcfVdQ4iF3g0KBYlJFPQM1Lokwn9Jft6BgU2OfIvv0SCoYz/ylUgSvIO
CKLCEe6bSWkgBl6h13e0Zs+Qq+S296lsE3pAYRsdqkXLcQFbW4EVKzkKDIsW+1c7Z24NjvVHMofI
ZFxV8DUOL7ZY5Ub8qD/yI70Xkwm1FRzHeoDpHLS/Do1jo6UXJ03ql//om8kFwMSMtTV3IqIJGGYY
xHE032ha4Je3B+FCMDwtAEkwMt4SZ6qWfO7PAvkso28TBJPuydFHC0myjHfXy7GtYsoEIaIWHUMG
BwY3Xt34fU4aLiXjkUSlizrkeswl4Am7bNbNYQFxKBpM2S1TjXEp98OCdyeehWt2B3/g+6l7Zg+3
nCcX5mtsCKCMmQcoIsljvNER7PVL/1B5tnpuiTC5Vt84My19cYJtz64A+nh/pcfXvrr03JPKl0kT
GPKocHQQGkiQlItRy+Ci+aT2AmyBaRIDWLt0O0rJ+Oxo//S0PGYj0wJbK0e9ibvg0X9bZHUEDhw9
na5anfTKaLlh4pmkTRAZoc2B7V9iaaXZxa+0F4/qd/qwudn4IRg2HSulaLiAgiXwzDmX6YEIrMYP
pBu7r0J05R8OETorfkfxaYN5pS2oyiXlidMwsv3VNNxJV6pu8cSlOFJnlbgSknUNqQLjjcwGD6DJ
pb0RMJzj9HoyjyFRo0cbcfw9LXIAYtDZwdG8wQelvaylqamMFwY+ckCs82B7J/+nuUR0LhxrJopd
R4J3ShLJZ3qJL/A3xNquegdLuwyvqXg65hb+al8GmBnK5hQsxhZpmviQDV4hKlWSu23aEAXOHDZi
0QT3XmqmFDqIDNEDMRJA8+Pqgp4y1moArRO6GIVqzKHJ2ZN+eyADHu8mPfFm+EOlcRp9wqfPkfrX
/3E20d7hU1NptLQuDSSDt7+ClUqTRMED4YLlwp0ufuZHwM7iUt9EomrhMfYOzBEDOTbVtrVRRlLh
vVv2U35muISUNu5nJ8ITyegGr41P0rV7soXWI5vYOtjAvEKsAm9Faxt0dzTFTFYvG1CCWUJk6OTs
xgTJdBjyeeDou3nisFxvvsNrdyxu7Ve7AX/cucM1+00CxyRs7QskB3qaCU+Ci9jabgE9mCjfh19x
7DoszbWbdVK2jLVZ4kaDQ387isq+wZdZbuPk+05dPu/m2P8AfQbH/CLu5G9McgRinvAmcmjTBJhr
oLPo3kBGLfh850i7BOr8BeUDiEyaDO8ZrIFEJc90BgKrXYotx0L4lE4qdJfb6AsJkxn7pnHOpVli
vi2uhGxnYIjIHfbNeE0gi1HrcPjg8Q14KXSpJVYttnx5Y5FY2fpFv/Bb4UR/zVjKMM/b4aM2ezB0
eo4XHxrpUVwyQHWdy+oE1USni+eAxfAQ+OoXWIBxTgefx4zJdEKUbdwtJ/xBFMZ+Qu1xsmmYhu2A
mMRDdk/O4r67ZQ8Hkh9OK/SIKL1CIpOZ8oj5SccuEHQvWYEz3KOEELdZUuKx45RvJ/zu78OJAtl/
JPv+h6YVFL6gwPAnsE8ERHJOw4z003a0NzbDVXpTR6cy3gGzDPM+zlTZmeeXZp9r5bGGuQYvLOds
H3KGNIKulZuTdk18FHA2oTf00B3kOAfmuXyQCAF3PYe9ETKlauxvU/biXx4dBzpU2kue9gQ3SHst
I2ykZ+YOgdZG7CxeaOBktc2amUomYZ3NnW8TbiRaMLvtAhJc7cQdYiU7mxLCvhd21q2kND1wc3lJ
UOPIPWTinybKYkxgK+p+3VTvVScm+wf3RfuFoWcULCTcyuiZRFf87I76WbwH39Z4hrx/X7+cGNED
/Q1fjhsBVU7z03Mv37OdyofG87HE2Ocj3guL98W/mJ98sv6dgx5Yo/0Fla8WyYFzqTvhisbgfc2/
09twYqURc1MiuT+w3nz0kZuCow8PbvbWJ6ppVeAYl00LkSeIHqt02Flw0DMUwWDEzkr9wZWi8mbp
Dksr7OpCEfyp3PSfzKugVPHDPHUH+s0AtIAXRKI9+stndSZitXtvCIZERqah1AetZ45ghw0Kna1D
ZpjIrX6c9/S90Jb6llpZFHZ3qG9UvRpQRDnSUMoMsuEJQw7GMfYJWHcwTVWVM01vHIpFNaewtZh1
3+kl49FNj1CTcYdEMetBQRA28R4gyyKeZaAxlsZDuOj3WHEVcx76ML0cRL4WUVJ8+Jrt/XBiSzcA
XkwdNIb6zMmphSoYJkVwpuNdOLgJ74eiw8JPsYVVuAZXYqm3K/EXQoTJkRgsGya5/G5Fp7jZvBPD
iWvgRpxrWcnk6zD5aJgVESlXW43WGMEnflgY/h3DewHQ/WdcBMnqFdryy/UJ+SY2zUeeRGlY6D3k
8akjPq2P8Lffyt/EtWPKeHx/SquETi5jCjvTrYQ3nq0pWsGGcpDO3jgHchMXc3guGWlkf3ObxhbQ
s5ONyOJ7ODJwaFw9Vi9fTBwMopaxZEdUlJeigL89G/IJGAvdQY+8A4tw+khkHNOqwJrfxR82I77u
idtf1X0idWlfh5DA8SdRWpeUQHemG2KpXtNYJXd1RUPG6lvGlS6esO7Nv/Uec4DrmNoL8CBh4Tr1
/Y93gS529wfTzfzw6D/UlCcdtf1v9ayuvB/eRqDi78e8KX5mX7SmL25nVAqUEPODoppY3oeSUZzz
VP3xJOv4ElJpiQLrYCj5l2B209x8p4xktCKCJs+lNJjGN8ijgr8yVcriWK+q9MPEzbI6hlZiS8ZX
9oW34Hd68vLdS9mbJmVIDewPUn3p6Wm+K3OOdYHwzL9DgLzlEMzq1B0xgABbTUiaNkByhJUXxgcw
r92KYGWrXGrpNgwA5Vr4o4f4+7Vqtvm2H40ZWS+qTPFUNcoD9GiTu9FWMweMsTGXXvSdKpMhtVnY
uOKd9SooehpAVP8xrc24gy6+wyfl9q1vUu2ut9JSxqA4YQ2S8S2OySRFNmmeav9m4qDWEMeFDA7p
FdOvN6+DqfHdhBM5nfMDO4pduG9gl5Bjp6wAy1p8JnoKRyGLW537SXcILMczNNVIo74U1emVHvWW
ZykhT3QnYIPFwcXH7PVsF+3S4MzZqOnSSu6xyViUOvLhdeacQ0MOFEufR68J57jGXA5jZfOCz3Sa
ndKGr5CezeBS4ylvbApxFZKN21DGRSDtJ0cBFzXvgQxhaxIu9u1fGmEqE49QsLzuAVtqmxGkqWay
tgqsbeEtMUptua600gL6ZtEtfnRvPL3OVXsTgSHaRVLM3tqiBumRV6m8KqlWGedaR3zYW8VwSzDH
fpeFqmowOoGgvE+AdOadB9+qBWfIXZKJpGSfbtsNRapGTKt9q7C8AzbbTNvIghgkwOo5Xv8WV68L
Os4ur+7Ye+XN/F3/NN4vjBcXNn0erjw6/zTc1Qj08sE7x8IhrFvlo+iv73TO+SGSpGp7fnsnFY/d
WnLwh4OvL4Xk3qT3t7EH4i3xP5QEKJ9asaizHTTiAHI34AM9+ghdMt5KlL18LbZzqoDxGEchIFs0
qOWoBuXAgPex1NYyfeJKdfFmzAv4JG6IrSdWdPlEM/do7T0J55dtOKw0/+G/PnpuCpRtsk5atwN4
zbHP8ErBQy+FCewxfF/7YpV4KzwJhXIrKRejv2rBM8InL+3wEbQOoTd/9xN0ACN0gOep4kgK+zgH
fUFyzg7mmaYDJDjsn/JAZPO0/akP8FmSQ30eFTs+EkgoHuCTDLGgZjRkHshTuFSaFf7liTiLklmK
iXnsuH3Iub9kcUl8S59PrIbrylPmOaWyoHcjCdXi/utmmofkeEHAOh+PVG2DFo0rDhAQlqesGHEp
ovXZGqv8SE0xs0MGt1sc0W6ONabu8sd4APCAK5nsC5EUuCv1xzzn3MP3dJef3vf3PTzRSZpQUMyP
kafRz4jj1mgQTvHVu2sy2Qi4RrogJpY3bffgJzprb+/D2PobscBXwdH3HETYBMf2uMYqpuAOq//H
0XktN25lUfSLUIUcXkUE5kyK0guqlZBzxtd7wVXjGXvUbqlJ8N5zdtQfyt24C3sawm1Mxqce1Nkb
522/ZNnNrKg3+R2QMJMdQgSRKhNie14z8/BJ0T7iB3gwQCJpE8Fp8m3rTIHO2bgXOxjjF5ryTXAs
95A9cE4SpIP4ZxqgEzZM+vaA+qx4+gftRH3QdjxH7y3hHweGUr1xzT95XoHDm38MuZpbXSUWmB8T
dgjJE1IE6VWiWwQbfkO/w3M4LahCC7LHRAjx+80ezsIHzIFqtZVs7nblxkqi0Az6pjuBqXOKyjUL
ed6wj4hvQcVOxszjAvuwnHHaIprUlf8JODLqCYtcnoI9fE2MzONDJs98B297NDcR2Ow7GQqPzBvf
lohZImrsyRH5GPf2hNoG6Mpmt1yR/rgr1ty/60Wi02yNhTHfCTuCpNxuVTkDv2IR4ZC19MYD4MQQ
ZeWmhoMf0CD1NorZZ+csEqHOsd4yPqHV29cXM+0qIwJXWKGdt0nFtGEnVoxlb4AbbxiPbazPq/Tt
HK2ilXoPPPrknHxNAaWDxp9/hfl8HRyiQ+L1a0T93oLIs6hdg21M8CswvrrOT9oOeQzw+WkBt5Av
e523jO/gkLvMSW3g3A7mzVjz/xii7aO4ccGU3PCEsoCcQph6sFbryu8fn7nPuAqO/buUHoB0eP1C
qEL2Z5B1EAeWX9nY84/JL19tyu6t/+JnSn5Dl8F0EYGMa94t/sPnm9CyX/7RWbYzTD/hUtze8PIQ
BWANyc+cnNLScGvmb1oV3qrgtyXOFFit+MN8zW+iLoiAtlGQRDZM0/pCQAiuOJ7EdLr2wTO3NkGm
sj/+mwsAEv2BBZDzvkkDpyaBxyePNtHXLYWQpfpGgv6lD2sCOXt+F+U+WMmqscA/q5vODl/nT2sW
7nlzFeX50krtOmJknvSbMaCRGJLoKLOTiuzHPUiMPy25+PWLPAiIC0ZIc1hRD7qVRdVmoe7gsQmY
xRgyGuuUgYQMSUV7+pCxK8HEpEmKc39WIhKku7JcKDP8SC3YqVBT9ewTQGn5hFbF4aODFWKyUONd
kOzQ0BNAROKd3txn3vugZst2zeLUWZ5cbEr9HBMGjf55nYh/wnDqwkcFbE5laFJepzj6UQPt14wV
RyCDq7+NyI7Bn4GjB1Zp0oPakADNBASSbExwMUWCtRJOwlfGW6u08a4si1uoDTchVmzhKqpHU/ij
37XIr3X/234VUP5Aqrec1c70D2pSbsf6fdTJ+tvxTe26zh4tNwJ5fus0A2RlEMCiliLvaBXsrBoc
LzNIbnC87+iUNWcvRGmXG25osDMqXeeqbewWUjG88c6YX4pEfhIdN1JOXsi8VxRg5kk7Fpjaw3B0
CVG545AzSpbD68gOu9SJV/JBSeujOFxp9lvgehVIx5rQ+2FKQtHRhFcaLNIgdsWGxI92RB+E4h63
8CRGnHmpU8Ti3iRgVhVYZpn9qM3DusNhhJs12ABfFCMIqtdx2VF3rsuetO+4TxamGbCiLNYBHMvj
jS7Zp/yXzYUn6DjcqZXIuj0ex7WOMiVi3mqCLfyHJkRO9FkzlUAlipwn1yRltm4bKGD2lNnN4h/c
8g7aeTvNDo0OS855r4UuXcIeVVwJBbfEQf8Fnr7JDsk2TqrjcABTIAQFtJPNrK0uAZuJJR5BeZhP
g+Q9tkg1l5h85EpzhoxVSuVNhRFOd/6zqo91/dFSPrHKvH4ln2TokXGrn5OLArmLYe2o3SLrPBW3
sdZx/qKNQBnRDQmRNBKT1LaTt2XgEe2la9KpQXlqwTdZvnjXKWauci82v+QGydZM+kwNK0ehRvsS
4ofxmp59Xq5kmtYt4tLrheMqY1CgWLwymw8AYUb8bwxEsuZh2SapUew6kT4KNb91vG40Uv+WwiHF
U7dPzWrTEqhboWsVRm1vmpNbZIMn4vCpYhhh09AOwjw/kvqfqk0OUS9RqGwGq7v5muBMMsKOATi3
lcKNmZi7LIo3+TCfYt18RJaEaERCkBBCHEijlwtPs/QWKD7/jZQTQSSsxxNZZMQngYmDrLpmsx+2
IyTDzI0blFQcrIHFyNNrpos/bmhCAvA5RhyYNV3Fm1E/Tdp9aK+M6hxjFC6RWv4M64sF3DgA7/tO
oZ6EyEMToch/EgdGLu9J1k9q1zaRprIZxY9++WAxguYeJ541t5u4Wc8T6d2H1qQLeh/n12rNT54r
Vzldh5zEMyil4igFOejcjkyZsfGok0cqE2/ZvUwYkKvE1Wz1r1C/ZjGxitTBeWbpVsG6Z79UyE0g
5nwrApUSQJlL5zr9zDAQZ8lFDg49jVEJEYtHQfz/nUmUu4B/DnFjf1WTDaXNbEfPXHgMas5VBuhQ
H1Nr49q++NHEmzZ0ksZNEH0EDrhiR5Zpc5GsL9AzSXdcy/Ik9Q8Bc+l/teK7Lp4CJEutm4Kboq+c
v3NkgQRMcURmrrrqUe35eHSdkvVgiQ05FIUD/ozVeZzsMbXD3GPnnwfbI1YZOkYt9qPpagYoi8Ov
AKh3J2ZDTuWxeZewcbbTd+l/8A9LrJqkH4qeuBYk2P/oDZp6h+Fz/OFTGOYu9Tbs/zJGNBLwuMhG
HIj2YO2tdteD3o330eA8qjx+ND9YkwzGN7NmG253GeHoTuA9bXJnIGRGcDAO1h/Ke/MgTskX1gqp
xqrXVx5aMXyDi7Ygja5t49jLB3eVGJB5dlDusW3LMe0A60LaWXR9xTaxTi5hglp1SsqdyqdAPATt
XjAfActHrv4Z5NLPp1HlaT/78kdj7IiM5CkglXbo9kl5HtFYdNsC6SPOcvSjkY3QQVCvaYfdG8aY
wHuv4vea0HRIJt5oF3FQZkJMv9Uf4F18/xlgf0kFeJt84qG2Is798RTKe+Ok1axWKwAoM/ylazEh
JdKOgV2QRk7exOVWr6RmjYyP5bhR3dH4p/jfZYe3yuub10ClNVKhxZ71xrL2Fu0wd4MIZtMdiJm3
xvqS//FSgWuKJKFqZ2J/JMMbEViCxfcVHSSZ5ZD+VCsOYn1Yq5gkqnitWI9Qc0b/TaFkfoVUhHeD
o22aTjO5NSb96JtQOsr9XicrkPmUTLvKQ8WALIHX2uY1AfPoLS8KDxai4xXocL1GMMLQXf3KSPTv
KonX84nATDj+NLJdAxxKc8GMxHlF9hstJ+Z0lQvH93E8Y2t8Y3YXL5lBSQQgHy4HzrrltO2tBYNO
jmhq0KG2K4gXU/J0PPPmUTNPfe4yQFX5rkht1KBNuby5SIew4EeBO2X2ou4Y7bAhDcktxI1JlFzu
QBPXLWzRln1Zyl2YRVS5WX7muWGxncuT1HtgWp3psNCCePuEfIO6DQsRD6LO1GV9FYnNGyEgcA4J
LnRk0aPQtvN5XoFtkgMLxoBm7gfODg03LuEBpbC8wNbThNXag6+WrMMouLFAepPNn5pQC3IxdXCf
1TjAY3vorBcMjOSFyfaJ/47QHbpGssh60GdqlC3kNqprbTc9eG34eKAegX6GgslQm5I9zxXob8DK
oTVMFKXGF4A7T31iLhUfWIWH8JaJJ8l6E75TIKHSBhlEHye892fty+KHGpArcUQvuK7m23wGF06f
FGVWm+mtxb2ruQnxq6BqXxLsB7hUSXqdzU8DfGwRYoBWfN21LskFOTCccc6g3tm5iW1ksAA69XHN
ay8IgYoDQd/5fCoJdsm2quxhgOW5RdCRsW/5x4UcY25AtwUOSPAp6h51RQ0N6zjaxMC0+3A/VLQI
O5l21vP9mFxqChtNQvGOoavVN/9D0f6KYvXWEkSyk5MtNx85Dt+jfh4kpwzsAGxaZtLp+Qm22Ztt
kqrupSNkO3mKjtStix3BfMO25WCmTuDUhNwf+FcDHeTLAJUgR8SpTf1cN0G8aUQohtiIs2NNto0z
iJh/avU85UQ9DPK6xJQRfUeoWibcqqOZmVet1hOkYsm8vuRjbmKz578GEtyPKulFfoPzI/YFW50N
A1sucQ/VIYQ6rmR8z9NnPO0KaQIr3fZUoLLKFuimyWjs8HzGuZcs/Q+AfjJIs47Go+X2/lx6A3qq
4GwrPnO1F8Bd+VoYtnP0rOYrVBkSZ6kid/Eiqvs0oUeHaxk9RX8LBlD2t2Cpao5koMKW1vG8D80b
YQYQ/83V5CkU/fNcHrLsdzCPsfVvyVMoat2zFbwOmBSW/JijqLH9rC0BrOBNL94MFRnFSl/rbvpv
8LeSePErO9to3kq9aQ7wFJkLGEd6blzMsvfyUgckd1wNgcRnMKR9px0SdW23B9Eoj4Mq/CNpT3BK
CTG9yH2/aOeogL0oEKotxy0mKZoCfHJJNx1JyLWbe5Gb8ZX3uaGAem1GGxKnBo2k631iwCC7nAEV
Do15jQYUw5+h2CPSOBCmm7ShRE6+QhynL9Ah1DrGuTj1v9YP0AKo4HfrBSdQlxMgtHKTrynKmk8I
qvkbsv+xwG9X5YdnAcGK+klkA4krqIBmYU3ij37VdyvjwI+yhl7A4F/dtB9+IPVIrGn80H6Gi/+p
b+eTSf6K4bRsAPT0IInIFvlVEZIasNJxIvu2Ejt45u1+IDvGFlCsvcgvAlorzsqj+YGxgz+aLHJs
HIoZFt266SDRJ5GgLl2YscC4dCFNJE0gfA16dg8l7SKY0OUqC0xPasMwMrOHhoCMoC1Ai6KtGIx/
cwfrDXJojrvJn0GBObPrIeXEIE93qI9De1y16ZNubkwXqUeTK0039gR47Q/Wquif5rXOGqcbIjQQ
ET0viZ3orBGyO+dEeTsaEHoDABeeDeXpqyUDVH6T0K7GvUQsEXg+JfCuKVswu4P6KLCddwJAauwf
sxnB5fBTGJ+mQAuTaJKeTYxaI5ylmnBKtf3UlF8bJzTmHJIIULvvpMSJxG+NKwqiJ5GulcCzUOIc
aJ6VKVyljr55xVyl/p82MlMnYG5Rj/KpRciVo9UrqEI1UxRcOm6NoiJrgYo69JT6zqLJxRT0Bymm
wL+hoxESJkQUDSJIy2MS7XcqCRbotlBL/LOF20yTW6wiNDhJ7UeGIaVZMSvIVCK6DE8pc40O6+lM
6Mxexl/wTQq1GpOdVLzP2SkMr1p5Z2ApCP0SwK4+2yl/ZOO0qfonCWjuThNYTgEIK16f5KUh0ylN
BD3WX6V6ddkflbzlis325LRGjQ/s6t8jsbzoAlksTXghE2Rb5dotZOYQ1dqWCR8z++pXCjQwuUr6
pbngN5nmbSwyf/ej+dMMyxQwAt1nSnWfVVThiEAlIVv3luWakv/dmNKltHBNkscljka1jbjX67AP
DmEzon8JLfrVTC3Ziy025kaFgrZUZPF4gC0iFFbRJK9mblczIL9pF6IwiNim9LsYwG9IPUKI5F8p
vrcFqcRccHKa2IpeelF5jKXYbY2R6qmB1aNeE35wbDJwLoWII6K6Cdn78IPwM/ZDQq6sjTGWTqkI
MBecus117CDZ56ThqJB/dVO4N0p7bdB1SXH9UDr0EU19S2pc2dNccQ7v0qnapbGwydBTVaM2rnOF
NCCLsqbiqA0oqGOD2poQ3oJcOd7zzTyKHxbCUzmmPaYR6AMgYuITU0fd5bt5SXBrO9bp2e7njEsT
dYarcWNVkKwqP2OHZL6aOF825gQi2P6RivCmd0C6aNlbC2Vgk/EQAjyWaB3yf8uXdLSNEkB8Ks7u
AHdqEbA6RKRSOIZ18PGVzhUizdbcxlK9T6fUCdiQgvpbzolVYxRqAU9bJjy81ajOkRWA105AtAH4
cmS3Jb45EPwx7YvdMt6qsMk3tXiX9fvom6AKKqAeASq2kDMB1q35kyXJaqivpnFr0r9qEfBz5zH4
GBGQJxAu19NbWKEk17J4FSTjuRn+meALGoChP8xwrliADSg5qfQI2kL3YjEqYftGTcgMRFw+lRcy
HwOxu0bW+OCKlUnDR5vQz2+W8TD5Q+Dw56FjhGHHzPJ44wOZ+NkvJJUsbc1GQd9ZrPq8N7Zaiwii
xy+LPYbHjuVbqyliyBfKix+mtRUEZr42EPJCf0XAtxq1r1r6K5ezdJFWtNUhCyxrpamcmkH+W0kf
ybxhsKFeASgbsVffbRiRe0YRLsrGm9o1A8c26F9DjQprBOpiwokFxe6iw2xgXFIMbidpYE39UlSK
Zvi74alfuTcQcsjTlZtQlYqjzgZ76kgu1FOyXAUegQr4Wee5wn7bMwLTprxSUVaOzaXtt0m9l3Dy
mFujaP4W4EZOfgzm2OmYVx0FuZ+1undFidRAPt2PqkX69tnpr2U8lC9WfRknsl3NVeEf1elTlSBR
IaH3Ovg4ptJ0OpbBP7X4SQdyz42vriVi+99oPAw4mJl2akIP+LBm0yliACDRSR1Pw7TWU0/6STpX
H/Zde86kliQNmLyZqqkL/FeYXatp02U7kplJQqOhIkNrpLUomjQ3VJ9BthUjmQZT2wo8O8lukXJv
+oiTzuQZ5WI2iZP8saQ9ZwRRSE7us0otC415IjjNItdT38v1Dpotp24LCa3y3qFAUo483Yr2pYsf
IveEOH0SAb4wg0gF431ATVe9qZpvgwRcXonMm/i5mr1a79n5wtYGMoXs4nxuoN4xPNzU1GMMD5XV
0quS9A8p+Jfq361GEjbguHgS55NY/Ero54ufnCFtOnZgbcK/JngF5is1vkudu5zFpV6bzIeMdWr0
nivffga/Jf8MWYiYDpNfH61mPtF2XJwiXqcAalTA5909Y/PZIMIJexGJ12vM/sXhk/BtYTzG9UZp
/Q8jN9cjZ5s2QsEOtxxWj4/NW5qfAunDmI4zZs92P2OxHaf3YHpo6UOvj4F5zgyYFP+S4g418Ywg
eCr5RbZYJ3wU0ZWuJXQdec3InCNY075M/a4O30zUEFHNiUBF0dpZcrjxS9D0VWYMjiT+pUjr4uzf
gKyrgC8NWPVN5TNohgMHOTNd8DRRzBgYARs4YVyEZB7CSQjvdLhlCRdHtK0GakZYdKlHnM99Pv4T
+381oFZKr6wvLsDRJHlS89I1jj9B/o2XCtvhXRP/+vRf3H7kobQrlm1fXnrm+SEKk6JavdwNTbCu
sdor2kSALBJm8pKTsUWF2QTkZlm4gnTUl3OoeLTSbUSLvcUXxWOTVuGRiVCaYPN2A5WXHHOwftNR
4RMigLtU/fxvgMwcg4+6algjmZKkimwBdTsOhCPSl8Y+GRbsgMaKBBLWG/0lLq9Nm92zIt+LdR24
XTMz2WjS2RdaspbNTnIy1fA9OUGamEQy94aBlk2wIpdKdfMCONCE4IQ0xXikP/62UqqBQBHIIKMl
mr5VpPpmj1q+Bj5BYqvjywG97XEAieGiszV9WIae927SHD3zYKQr/10V9pwNYraDz8yta+6vc/Xs
R3cl+YrwUY2eQi9kwCHAMxPcuLWT/BJU61D0DNpNzWvag+sM14TzNXaGoes2cqUuwfTHqCyNsx9C
uaYgNAXwiT/ux1xfV7APXQW9jx2gGXtbZSWNkQyaFeckCqgMZTXJp5uGY670FYSubao6ss/l1idg
14GBQsAXNkKbemL6IqciegUJ71DnmzYFZdQshoA63LZZ5pSN6eVBDRIQ2EXp9DJlCDDpyABrYr6I
qnV16qXFx2DtcmGj5Bq8JwmrbIJ8QNCHjmgvBU2lz365PsdURreSi5Utdc1VkOloTmXrE/ZxVj/p
n7LQxISfGfbHWQPFTcninwgrMrJmncQMLPIqEDSoD+Gp1tcAraGg1Hc/TR5L9WR6lWULdYnfoaWo
d0LeradFpEeOt/g5doUdwsUNJJmSIKDbpV04gPEJv1InBFr8i3omIYJS9cdwaXrW5EbZ+ob4aY0y
BSRIKUy9+Yj41lqmHbs0WsuBuqKRYKWQWFNmw4/SkkuoHJT6RISKJ7iRkCUbTZXJ7DK+lZaDgrVi
X0sEGnC7pagvUmYMdOKBVn6x44BhyfVf0wf/QrNiX1Ols6yYrp4Q89D/6Hzy5JDtJxT8aEOG2YeZ
oMMPfXY7YGyzPvs5ylXtR5n1j8LnBCg7Fd6iu5ek/tczFimqrHZ5f1GMZ288g+YYm6c87Y7qSPpy
rh9aQrZNjbrY0jj1i9tcfQ0oEFXywtuxQSs8BYzKZHeKPTJjfRjJ0G1noEVPnEkXmCN5E6ndRoGL
FyXDUbvCGVHEdVFz0KvF0iDLv1FTfJkNeqWu2lXNInwUq4uJ1FnAMTN10U7lTU2EZm2IqDHjwe3T
4sQ8egxq7GBG/93ie7GNxIaTCjOdT2VGAoK15Y+S+qjdDR5MgQ94huy5DzvEx+0ETawspTPZuS5C
LIkDWElvUTLS8u9a0b2p+HAWE9Fy/LKm5IBdJBfMVUSE2kJTfIp1+U7BeU7v+iwLh6HmttXhAAFJ
V5wpS5ckoXRzuTWg+OtR2heIPwMrcyP+ojfNC8FVWdVFAbMGMVPQWw1WpUp+RKl602OJEZ/qw8+u
5CFrH3oFU25U3iAO56rpb11obnlmQVkonfHS6tU+SMk6WVW31vauAlvacqjW5PVa8Jg7cWKJ35Rg
IewjYYP+uOj+DWxNo7Hh479SmtGNW8OWI2xIJtWBEsH8wCHSeo7qB2lR4wpg7lvmwqFeisTUcPoQ
qLSyyRdJfHLGgQ3TPz9lTzUDhOooVZv41ZMR30WMAYRdQuDAZOlAwfzVVF95QLRZLFH2MF9JX78q
wkUOLSYpnzs5qlP6OWDlawoG2dYThlqRDWFCrdkymzZ0DknhNU0+wYNgQmL5T+FTXrLwWOg9wohF
gM8BAyJym974kpaZiarWLG+x3FccTy3iQDLGevzvIv2a8altyJzlAx1Mn4FcOTPkU9luJEW855Hm
hRNX0mymX342uEnMVBmiaCecavGb8aR2o/ZL2hHfRP1uqFSfqF2SwuFbKnme0B8a41VoNXIYi92U
/f9bL/8/t64clggMVB5rEjOIWG0m4VFU8deYEn7BHanzEBnNRa1ZDHWVHUhW2p+ycWILHYAANW3x
lEy8PKSuryYOpZBPWjcnl3BCeGhl5wL1SGAUD6HRNMeKrGPpA6jQPCnjiCnTM2FEOz0Bc6tc3z/L
xbkc3wfGKUX5a57ZgPqOg1h5Vul7b3wD8XGuyn9d47KZAKLO025GTqPN7+ClWBoFiTH2s0rXVrN2
xeJPaLfjfFTLpyI/rfplt8O7gounbpWtzGkZNLotcMqmf9PwOfMFkyiXxE07DJaD8FDz8MqkcR7z
9uUz86bovJIi/irjZCegqbOwd8CCdKJCw03yTvvbgWRc7GOFH9iyUQKeZzzrtRWabtDwd918KunC
LJSXnoQkNBJLC2LVUaeW4BQsIQKQDEpzfh/zeqvWruqTQGGojZubPg4MynmaCJiHWd3ob0tlEVmb
HE6EyoYwpQTVq/Qhw1sHIjEM80pGujeOLBmt5N/C4WYo4VPk0JTqaRXwZis6SKw5nvrKemisxXHc
/KuXbT2ovvWybhwrobfH1P0nRU0IXXX/3RLbT72O1un4no+3GB07pKnJnCFzBqMw///Imhtn+Swx
DmQVRFLBn1Ul87cyaLAarDfZlw955K96/mopHRlkayPz9bBcAq7PPsUqYOC6GtiTScnMfJv6awuE
iFIBYQSkAq8F6EQ47UqspAbkCBLVgyqT9RPEF0mhK3XWD0FffHesYyGfPZ3z0/Lrez4pWyxzKPZy
tLlQrJ0//A9RRMlWTf8ax7zG23ye9/IuPVS7GamZwBuc76FE9taOpqUDo+8wSMttSsBTITBfYSlK
xGeDDrnJtVfDFyPD+pFr5dgsvUaV9aXo49GPqlOQk7KspXjC5H+jiYJFjoGOW7KqhvfMl65iDnKM
RTjBpunXOq9ciI5YIpN0lmkEbuISzPIcSwj9Z457UyXelquEgEL/B82Co6H76OvIK9hWwEC4HEfm
YfCWDnv/gEAjiShUimhOL4ZPQ/lusl/CCtm0iZPnXwdC8BY8IvBJyK5NzAwYJQWngLeOsPlKjUCL
jeVEQ+H1sEsW12cQzY5o3K0eT3xtUZu3LnAHTaxEKVeDxCMfWuEzSvyfqePbMgadG04V3nSTjKKs
GNyG6OKoiewQBVsdo6qSfZdYWy+fqk3YQ32HPFQJZrWWlqnfnlO1E8mHz/goB8fWGrcqSamz+FxW
mFRGzYGsvqi+u/JJzLST0PtdMd6lCGPN9C9prj4wzAifB3s7TRv6v3gpzOmg9O86i3TGelnzZ+ay
jesBo+y8ZHxyEX3joyGQXgh31F9l9I+jlC0Xa2l8sXjBO1dpD2zKdfTZFU8FverMrs/ur11jqVrZ
ZHFFwjGxBE8mLnsAbhbzdD2Yxj0yX/10S9LtslvB8yOsB40kJoH/WRG3JumkFaP+v2QMTOhyhc0o
7aJ2Z1lPCT1kjAlNx7SkBMgtvVogZ/hgwr3FFwYX4Dx/q5IGq9aj4+e9U6F1TsKwX5IK5OQ9knL4
JzYwsB8x/wvxolXypSUuMbyqMziJMwbksa6gCDgoUYvO9NANSyJMO26l2CuTnYLUc+ZuCnOZr77w
ERkYsSc/e+UUZ9LayT0Z5bQ10/MYqR845xnAw+JD87cF+fMyEDdxpXYoHsv6Pss2YIIuHUbtOTU/
PBbcT5dsuKrSBqWWgS2elFHKKBq3MnYTwfrVAT20bJcF6a03enMMoA1h79coxnkne3Idw1rDSQ9t
Qsqr2iL47JWtJc8nlYwti1IU09MY/OFbKvQG8AUK5c0HofEQqiwIaP6Q8odgcrbxEooUaqQqydvH
BK+uiCpsPaOcoxYY1/uy+7Cj2f10VvNjn67qFxTKkHklFs1leKjZ7jtaHUDneeINotq+q2av08Jm
HbiElieyjvaF6IlLQ9RlIBPCR72PFU+7S8Zz+eYZdi9lNKjywtHDBB315YGATrwO1JQp6Bvjrym6
W8NWvY5Rwr2lH6luwzpWQNnIQXZQi97RZZFo6W7jE3s89Sqr48zHgcG/Mr3dCOQ5ZtdBPZjDfkbn
n3qT/mFNIQpD3Yv78Ba1MV5YvBYYRJS5Y0yMvF6mlHLDnkzc3SzgCxp5uIGlyxLDF72dc+EWuoHI
ZQCDxicIok1qXk0Lbdykm9T6CyJoXiQMTHoXsVa9QpHOmpwfZrHBREfePHO4m/AwlG26MeWNbO0S
nu8x6o9DfBnrwDMhrVDdQ2Rq3LPAGf05LpnQEGusZ6Pe5mm+cU2kBL6M06D8VMQMuQ2IiWCynnMm
aYgcR8v61JAmo3JX58OIkrjiUhalS61e29Zrq404XrHm7q3mFAFFqP5OoDPdsn8E3YEJy0e3TdxJ
JHod1ff4aZbfKeBuBTDHAQQep6svqXpF6qvg3UWrwv0iZt9Nh/EUPNUIkzNBf7YPBGkJjIW921dv
JtndiIdGIiGq9pjXZn2dZPz0RZ+/JgPZ7SB+dxMeB5NFURUGVPzdES1G3twDvFHxdzm4uonXZbK+
dL//SzEbBZLmmryBWsK2ozo1LS8m07hB/VXUS6fKHJ+C7/Oh+1K5yMdEeCOEA70vnm2dfUFlZI9K
PgZ15uiS8UFVJPaHYNgVWXZvZemQNjHZvalJg4+WFKAqBkrpDPYyCuRiW+omqRER8Jvo12imsU7p
U/8rwaIN3XWygpemAZH7hVcOPdRRHSIGrN+D2gRqdvP4Whg7wTq1IX/D8cfFnf5l+F9yytQziCyR
G6QhRFq14xoBXvQpiOFbn16T4dtXDqFyHaxzxV4TKMSHVFR9wIIGg0eRpNMxFsGr/T++pzALGRY6
DZnxlKOObT/9GE5FXzR3PQKXuPwlJfpfMI6sh8AvgH7IVZg2fXGb6Vjb0MXCpFlQAIyGc6/swqI7
ki+77UYBBOMqhpJXLupJfsZaxyI3WQ+hEDnvDGKiSPsSpZWlsdFZEgWeUFQ2t7tmmIcizM5jEpwL
iT9yo7JaSlu19MKeB96Y+tXYOQPeDoMUHUmSfhSB4aUPoYeY6OypCPWtVur63ioFu8xk1ENmaqNI
SGicwFcZLNoUgVCL2lQ6mDGfmCFpGxp17qkiZECKzTEmlBrNRrwpxV0FX9NnkZdr3b7I+d3o0lUj
lhSofFQ9lJGZFPNMqA7wxxf5TzzGL4mQVX3C3RFAu3O0DRDBwxCSzk2e49TgVoQ0Kr9HMPaQAzSO
0y3+8gFkSoJB0pCk6qz5Cw9gwUsghgXY6t9LgzOOFy8Fj4cbsE2E1wMrP7fsNOjA2Uw6CWfnREWJ
gTO4aIHBQoYwf563oggPzx1g8iwMQblJcq9X/obRIAoSvi43gMQBNwcWuVbFliuDPVMXNvcAWYF4
C/zxqprkdvqMNRn1axEjWIlaLddmpvTmbfDftaXAUDRYFdlIm7J85gPx7IZ06qTanSdtLVPAMWnR
zo6E4pnxp296IhoUwRt6A5ehuRcNHFKt4urMeDUslk58zGLwyv866WPhYBBWDvPGCK+BhG7NTPZ+
Vn+GrFdlSe9VIhxzH8hedvgpj3WMbDNEkjkkDgWlJeQ0Rhx5axDJAFckkJwG5WBkTJEmT/PWtG5+
+ZyZqE2+Z1SiJqWniQkiYWT0qa2D6ylIr97imB3+xPaqGV9AwhZpEX5BdFr+2yafKS6stLoHxICI
m0Udk96aDNweM6mlfWcDsiDlN+Cb1sXHfySd13Lr2BVEvwhVyOFVJAEwRzG9oBSukHPG13thXA7l
GY/HEgmcs0P36l6fTQvSyLu90kZ7RKIarEz51XhHoBQsSXA84OZFMHOtqpsSMC39T2BHg8hxycKb
vwTFz4/8N/MJqAj40OSl6V2jyfYMhF30ptv2Xq2b9fhV3UIcr78+FAt72hUdDl4+go89CVDr6tff
QnVcVWtcnSDfxD8MP7iwASdYP95ZOM74UslG1w0xEDbsSnHhL2ATj675PrjCKHiZJ2D+J7yL1UNY
DdvZKMCAZeFvUYyLdxb9wpXI6ld9UO/1hZ5w/JJ2/lZaUnZB7TS2wCZgeH2w1Pogeh3x7rBErPVE
b6s97fGvEU/zfjXBX5tvm534h46Y8XQGThX3xy29sP3A+kyt6OcPmi6IL+nG+zMKthVQkG2rupUH
omKX9QqdwUJLd1lGN7JtglOxvKMn4x9MkopXFH5l2koKL5iJZj9Fv88Hlx3D/38s6MlQ2f+U8iyK
+8Q7DnbKagFYgS0z72JkDSHvA9gRB/f//46wbHk38sTNq3uaMgxFKhRd+/zB65vF1O544caw2bHY
xCuon72w3dVTCT81OoZIT3ohPpJSTJNXNJkThOpDT9ttLxkXb1ZcxZvcO1WYehs+OJqdHHUJfRkR
qAyE611NIbYMx2MqIX6+NNamECh4zjKFlsQUNGz/bI1he1/zpNT+biiEP61M7caMZ7LRvilukfaj
oV0p6qfffBugp7JUWBMzjdL1OHe0XWIrpAPpqGKZosbSmcEhaypOa7M5yfU2i1E3xYvSDBdjxsMs
/pgWyQRSMlysJHnGwmx7BZ2cgL7hmONsI5UxVJvUqTyNDcd/XnT0flKPDy7morIFLfy2pnwbRTGv
99BHuw5NHXJ8VZBlR2Ccyl5Ud0odB2Dek9Djkdm66DTC+5QqAJ+HhcufcPiUFmo3CQbUOOKygQGK
9qFp142+G+RDLTpCgo+py7nWB+8vzrCC66sK8xnzTrEhLpE5dFuWLq8yotKKsSO60X7Yq/OBwZ/k
iTXEg9Ks4U3THdXlKZ31qhzdOpF5xmDHvo3KZSbq6ckqrLZledVz0JRI2T3CyyybS2ezjAiWFRhg
ZpnIuTOtRVQmnX+Ru2in4ikUlO7uNRdzTHcjEqsBTYNfKSSbs8T2wLz6tEzNl6R9S5O4KWBNtD0m
m4SwoxjPa4K4mgt7j8pILxjPpd0vCsdc47FEe0DjT6OLDHXOQGxOIav2qXsMuHxj1NcxgmGhSe+K
bu4zrVqpaHrSipkR+UAQLM2zYazRmpcEqZjf6IPdFJsl2HIpLKiOeBkYWmCmoUlbhvNHIerkDtB/
s32GyCGzBmHQLCLS9rhsUgwScdMtQ9Y+EnSwodnXGjGAlmCuPDzO5geC2IqtiO62qrdTZZO8Eez1
SJo0fPCjd8gL8WsU24dQ8q3WVfzl86DwsSFJk2DC5T+k7qLdbEY8uLcC/66uEkKrjCjROXfJGkLK
EaN6iFWGzrMIJ0qR1UWrsqv2WczwgcBeFJYM8sPRZWUjPZDTAnjlp0h1OyQYla1cuB6si2FdiITF
fhpAMAZ1DWxzVf/BQvQB259G6an2F9gspCkNjWPiW6+US1rZ3hdHxSC4TCCLAmU8iuePQqIaWTMt
o8plDcWIcOoWBqnU/DO00Xl2Hyyj2ByX9aELTzFqWJoS5adtP+X84BcHPhusUBZ1GPAodL1F8+i0
tT6cZUZmHzlmTp5mi8wrqoEYBd2wMrNl0OI8ZnPiROXLh1NkmpmbWfKHXUinxvvK/b3IX8fst36j
bWvKt6/u2X+a3gOlIvXDX6nd/JRE6k+BAEuJvUmP1EkZ6AIkN5Q3aXxFtzOv3ZR3GW3QGLK77uWN
NOGofsMZ93Mnjh8x2dgVSslLPQFbQcIN1rya4VNyxgQ3fOnw1gzvJgivmrl4Bv1oW8Mzz/+NvrzV
8O1rCZU081v/zHgzZwSDJ7ECi6Btu2+l9I5xxX7A7i/Fyxu++LCG6snGclmQUhKV5wRsuuRK2ppI
rqy+RtWqEm15WuFuiad95IWnQoAZqFMr8Fbnbl8t5t2y0zD0DIS9kSHMnRaifPTHi47Dly1f8CSD
k8HXLMjbYO8nGeSW4c6HncfqXZt2ZHyTL3VFYwbuK3ra/NYVlwWq6yqkzcEhPYNcfPksG+D+VoAe
BsuOik1Z1Dvp0Z7r3GkD9iaAsCo79lZl4TDAjufbvlCWKWHDxMKdbGHG9uQ1AGqMWs3akGnmaM3J
BsKBi5+XkxXVGAIUMBUQZPLGpjdJ+YOWFFiUbJ4DNWDi3MREw/HHnhVcEYOacVj58qb0OOf+6pzD
1JGyp06yTQEkqV8NVBW4xcXfDGBV/V0igfUYH1KneKl0HrBb1Nuu3tLIvHTNP2Wp9NB0V5qJmwAv
5mZ6HtU20Xsan5UZrNqwcmUZ9XK58rG6mcYT6OoI905V0E971lbvIhAOnm2W91RBV3uDhs1gf4ps
W51W0Ss3IXo6s1otOxjSVTf4VVjKegzwrRS5gv5ZQYzUy99SWhfjbx0qjqJvTGh/CTFaEe2JL75p
fQlL5U7QT1md2PakgzVGtHPrFPYRNxM/Awta48jInZGt9KOjCmnY/fg+5D62QC+lZKVSB2zCmgY1
wp+EtAmEltl+j8hdGgnARHnvm3CpjOwFo8ARUwvjKsDkiRTjecqJIS/E2hrEzPsxz3BYW4g+auOJ
Gi/FOZbaGbL7iIQDSsQuSReU3ejKEs9Fg2oU7zrk5s7cZjyU5oFhyRJMT6H+5Tr7mQYiBnRaBad3
Wm1bpoyFMpCJUTmlBrqXj4t2gpxSbK/dQ6k3xitNnTJy9VymwitYdVP35Cy6cWti1kenVnffWQg1
rKxjmKrDX+Lxy45kMrilQITfv0IDzfUaSAlFRkYLKRKcx0LjRw1pfWPSZ9hdf7L7OKqYYA7xwFki
M61RcmLF1LAczkMcgxLvThPLaEk8mcFeiT9TGrqWC1oZoNWqv0YJuhqXFO+59UlRbfVbGs0BQ8Sr
nflJ41pjfN7LxwFlaIQ5tes3HXLl9OWPK3QzxC54im3AGpc2bJhE/s6SgvrqxqiRCY8Gzb0+yMOR
G1IVnVDahAxiJenP4hE0I1cYONi3/bikrORrYJI2ZEehv6raM8XdzKHeAc4igT4/5dM6ATITHIvh
YCi/ifpXFKT/FMdiDuqjQVdUfSFod4vKQ1IpETheiOvDrA7h+9nwR5H2S6Mnx+tQOsoWbKnW7X3b
KNamAMA0BTa4LTtcHE4Hm7hwRuPERJZ72cTM5y8U/zKPGBR+55nj+SkEb/QkDI7kZK+py+IfglTO
tyRfmLLLcCAnrTJbZxG98C7STyh5AusYho+QKw5rkFYlv2XnGw6HXimcsukQlXuIdWNK1X0jFsmi
rmJpJvC+PhP1TsooUqZROVfTAcEDQ5y9N6zIPaWhY6nFfmPemEgrCuNBwGp21OSHlu9llu7dNdTP
KRmQ9APqz9wOlifkqJqxFt+M/Rj4MeEpBgfsRemt+HnYrKAzQ2yHsz/qznzH9yjbMfYe1X0ZXT30
K0Gx79i0ReVb4ZpvuIRA/rdryfySCp6C31jbVMPTH46GxLNG7Wq6DE/6eAPO1EQfoOzm2qPx70a1
5ljv6BOD1XRFyFfiL9wzsACwlGgrGR9itcSNZreyG4kIKhwRrTXlj7QRx8uQXYbkWy8eflit0hZY
lYtBp9JdldtiPGEvwbBKxm5Nnr1Pmqyj9bS/CKb4abtrYjpKf027T+TFSr84l53taU5brqKO9CjH
h7rZFPsBFTlhpmwZrlrDhbzW80Oa/Yv074wYV6aYspsVe8s4WgojCiee6ApWBSMS44wwi0a/LJ0u
cKEyVXqzT4qgWhUiWpkCq6Vl1t9kv9rxnSk2AaGKvIhnkj2MQazHyCf/SGoL/BnQbJS4XRZs61WC
gb4gGYCRTmyYMT1Sz8fIleFRdsffrA7UjI78iViliw8VmubAtkhEsI5+QLt8rjViSolUsgSe+aDW
D03MIVpTfuTld+Ttve49UJLqWPHDtaKeoNtmrUOJvWxgvo9ukx5b74EWujC/unLNi98qa3m6EHtp
1idReys9Rsl78vZR0AoUWbsk/0SPgg2J3c4R4Tcm7gxhuGzUbmHdcYuzsmHFulTleloGtEyVVoDB
6MJ9ziomQs0YFE9Dx3zT8r5UKlccG0GSCHouht7o3L7TnRwAahxS4Vkdo5VwZRali4mGe78ZWHin
uSvxvrbFiYwoEq0YflS9W+NamkmEAoIgaK+s4xKZZVMo+1/yxH4r0/TGbev6mZGPRlnvIRQVGKGO
piVtfas5t1Gab/MQb42u0/tlnswmoQayqLWDi1bFR5PcXxsVlkvj8/CYL3mYOOouOG8X8rjC/Qq+
CSRmT8xiCSUG4gQpUouK1mUyrcU8hCuI1rDGyK3Z+0UYSJkjW6240QL8AAEG5zoNnPlv11UwIERo
YwaQmRZTT+NGsv/SLGbk2dSy0fdaxszomxOlm5WpZQKEnyt2nLjBS3NZ5uHKMAZXbbFfsZYudt7w
r5AMu9QRh9RwkY3IsOMeqInGF7ITsYLuRpoSMiNl1MchA6CYAVBWPyWm7vgGfQAfJePelMuAQSA1
5fSB3KBRLqJ49idXQO1gJBl6XmQ/HhH1aLiJN0i0b4VrZ+SWnXeFrGGiEbxKyDHdZwvai5z0yRKm
NHpFhQ2fwuCWpGGLODiOTR55oznGMSNvsMD6tzjoS7X+yaYRU/eJTF9kriIVdfsKAKynOCKaQ44e
sMtbOGmQds1tpgqoEhuY5e2ui21DgGGROg3zEdMkPw6fSZuuJESHWrZrZLuUEFtOT5/6gbXL0O5D
9a23v6G2sepolYZ0ke2EzYs2QDH+ESGuxUBpEFAIQDJMZT9qb4u7VUsMlhkpTQiJC7D2hhr6IeaZ
rogupuXt9E42tpkVKNTIk4Z869kXZs9L74g8+Z/eZLFWD08GQa3CnmWc1vDcfg7+t8CDY+6pQ/1g
jcB9r0OhwFTM/WL02PmMiy6gjwNWqbdvP9hPLfJFk3EOknrPuiqIQ/OMQcUHZsihdWR9SwIhgGVT
3cqjSyHAgnKM1prvSC3MmQW6dIQdJuTysJvHPgREhSLCl/2QXOircICwZPQHBn7jfn72muyldzND
7l9qqdCm77V+BnOoRFj7hpVcY2uU/vXTizU8orG9wOeeMt0HTA/2Hxn8Ryp+GsI/UWUcmxvUlbwJ
d+02ojOcjQgF778g4uuEZcRAdhs3kpMKmTuY0nIKiDJtIENedMmhXenDvYC/nJvHYojA1xSUR3IZ
jGQeERw5E6deX/RR48pTZc8Poylw7Zv0TMfAfMUssvnyg19RYmdOdD0edmNiO4XenP/ZrJQC5xbR
chg9/OOyvxGqvrKpZQfTxbibzdx2/4jX0xROfPEie0eUaI2wgbnFrEBPHwVUYsl3teDlNe8WaiLf
HyIzkHRkok0aDQjB4fplCi4mEG3kaxT6grXxKbvUcN3IOs300hRfGstF5Tctfgo+TSPfT+OBT4C0
r5TTEZmrWe4q4SY1Z0zdaXYVq88IIOaEy9z/ZwHiyb9Mn8efc5ZI+lRHP38aWEN4dqswE1R3PakL
zNw/+CZoLlouIVAbsjv/HDWTwpAZd148hvEpSl+sQ6qWVSkKyxQchv7To/hQ8pvGMlUaGji76WEK
TmrN71DyQCV/eXYfYrtiAeXDXEkD5nrxg2h1tvmOdAs5iHe4hgD/CNaedZ7efM4joi745E9VwRJp
C2TX4UsbHxbNsXKbUpFKB7ZNs0eZjbL0o5NObfutsfWWnnhpQWhNMS3glwyw+kP5oVgLKGAq/pVD
u/SxtPyHfZjjZkSXhoqBbntoz4RdcNWWd518VhHMf3Eg70T6YWXOKzTZ5bk8ExZ1VxlnbvxDdKPY
kX5bBIz4xhJC4tcRQiCw2n+pm26wvPMuIT2cgZYYWd40oMt4UzDuxTewYU4MA7PYLQkbOsp/FThf
ZaFKTv8Hzx6hrzHL7paIjUplg8cdXT9GEQTcGLcXoD8Vt7gxZlehqePWOIuwMuGRlUsOUUT7DP5T
/YMB5RFB4G5ZLXO3WhbrZFfA+qH/ZaZEehLcVbpc8LtEKSWndt8hx1wAM/6qN+nD/yuxWzKVxNlP
vMaFfLE9ZL58uEfKcyAwLydRkJi0RbdPrwxbO8n2xiXRkwTvxquW3hLf2uzAA1wNbAo0LiOdxBWI
3FJ3mFgK0nkuBJK+Y3l2BIobw3dyk1nDPR+XGdnm/Vn+xo7DXlC3xxCT+pGbVin203Munw03kk4q
6wHJAajI1yRyukjpcVb7sU5igpbb/k9Ic71o5yXuyvpb4AZLO4c/RAsyIFnsGYU5+BWico0BSeif
HW8XJ1cQblPST8IT9afW3fp6ISv+rQ+i7yTrfXfyFJhhUvWxZ+DERyn/s1DpVIt4a9d36Uqrxso7
hBjOBNiLrrzBqviJaoamdPoKf+pr9hmyba69EyrxIvvU0iOLUpDOFo+nt1S7JUeAhHnBWBXM7GDX
za4ZnDnlkuouMNcYYKpqzVaGDQ2KjuI5cboHdta5+GSZyvK/nX7K2K3op8U/4+OYLkoyXhKAmCN7
ieUkOAx/+j/EHUzmvE23G1chPzlO/iC7xNm6GRzhl4U+HUqD/T9cA+2HWdmP88QNMc+LNNFFemDJ
+EuIAeloBPPszBVDIZXxTbSmRVLAhvpoYtbWaMMXwKaKWEsPbxh4DXC8Kcv+D4JnbQXdmsaTvuL3
D/MTHmahXNJHJLfqWSPgnotNh4qv8NchKmDJjRnPNm4MjbZd0ejVBM5K26jfR9J2BDkjb6h1iTU0
2n3T7RHdV+3L095qTtaQ2ygHWpLxEj+Kt/xNg+8/kqdy7M/qhaUmM1RsxCXamA8IYexdG/OaEzZc
NkbBCYE1ohKgQpUr+c3n0ZFqx5K0a6iPsPMR3BR6ywFIYUiDvUj++TQmDFz7D4Oi4eAjmlNBvubb
5Sxs+dZ+xzNzWpn9AqJTp97m3/W38PK2TFWaj89SwFKjxjy8QiDAaM4kMgv0dl8ZaOHKEjW7rlLI
jSfughH4a4EcBByYsvV/uwNv6OoPEsqUL5YqMyhL5zcyMh2fAnfPf/9BKDO4DAH66InGfZog8YR6
+Il2T4E7oX+Z7DN2XpP+5NxjWjiIUFYCNCaMv5ESw/tVefQjyKS+wCi4T8qrwYsa+0W+62fw0DwH
GVWPb1lUY8dU7mlVnWTq0EUctX8CmiiEaKQLBnzTqWLAGVLQCclBe7b0GUEyNLEj9FTmRBRfylup
KpLtK+zEpZIU2dKnD1BAC/msX6ywVg+lJPwig1+rLT0rc71AurfZPQcuXrBmETAjZDWInwk8NvEF
RvVegg6M6u9KDb80tEAmUSfKX1cCQtxLqIqnGnjXtKrSd16dCu3OCpUhU2pdM64Vqb8z16qMn7xw
wOco06HO/sVtjNlip3hMCylMVRv9qsRwwyNzFdJmeR/zU+cdzeqeGG41zq9EI/Ju9Qx1aia3rhpc
mV2M4FMKjQZs14JrAmJQpRaJDWuj8jF8L9XmwlZCiz/H5jKCCbFZ6k787aHFshz25sUNNXzc/BSM
1FozXcgJk7bkmlKj0tdr0FZlvr4BW07PXF6jGpt8gC3sOzKkIQOiH728V0ypim3dsS43sLbtW2XD
EYn9Sph7H/NhzSJcui+tyVYZZX5dnLrhpEFKyR2EUKZ1ErptFG7x57NC2o0DYDUFW7YB+QJDkv5Z
TDtCcUyd2wAx+0D4FmZ2NcQlxbjJuk2tTj3GcEFiI8QOrdUIE4yBxAkIkINrPH6G8T/A4Qb/3ZiG
dg3SVviMJIBIyVC+JAnsgKdrZ7AxLKmV/MWYXOi3vXUIh3duHtAU6fprTLcMuWrzoRi70O7yi64e
zeSsRSdreuoS7HKhW/QZhyzIWe83HDERhPEB79ZHZUQyE2wqVzdonLaqrj4teIX2lU+cWtcI3kVs
s1UvreuU0BYZ9Qe7rGrBDs8zbrXF5onycItTqjVgTrnodaClJZN08Cghen0LAChSERMSCQt7XZ4A
iGIK1sdjLLumPy5i6xU0xxTRZ0e9X3L3KdTiOHPzY8KX3NTIDh6T8eM3lzI7YEiqsATK0DuVdS27
WBaPjXjgaC68TwoAnMJefSAgbxRdllRR9p4opTRiGpkrK6DaEXiO4pcnMVot7wJoSuoSCVTBoElL
PSJKh32kyiaux3mS6uewuzfWP326FC2lKz/2upqIMTozsnUS8JEDe9ybiLrCG5kW+Cz2RPqK+E02
eEMXVJ19+SaPe6oKlSVk96lj/hfMdSds0EoWs0A6PzbFEb9zJqHwhFISv+vxjT9Tja5dfTTSXSzs
EJRmEnqZbTzdMPUK0koVmPojON0gVVxn5bKV1jVUZuU8YR+tz6Nii/2a0XF76CQOEW1tFS56mao7
xcJ9WAuB0wQ4dFcQtrrRXjLkSTn+GnawiZOhNPNWGp10nf0l/UO0Hp525krj4sMHuy2rXQvdRVBj
AHlrplwQXjrzM4guNcPYcJX9iIZdEyNiOjM53BwgAnAcXK2WQSPucY4dWs4FoBnUmBH6uWllyEvc
/r4D00mtyXCY8C4cvHQfTjs+oQUsBYobS/2u8ZpmwKXdIT4U8nqAewjPYT+PWjey5ACJCrM/v1il
xQaNj4eTYNJgkzizUFkmhKAiP21cxdqWHoTea+g2ZvjbYzgb3LB7tf5vJmwBrHT6cdLfyFpI6IbV
g56cGbMdohsLvrT4VQNx2Mxj7dbp4h1LohQyz3DlZcShCNbAhyRgXYFwUj2wZGCIqPhf4FkC8YRA
1zJckv2yEbXkSpyYDNrldFO7tQRb0beF4sVkZ/hvI8icTxZWEMMMdG4fFuPHrzY5CeraSs5xucMX
ztrNlnj8jTWudtUBOx+TF5j9TdW5lvaGtsrke1hsEVDp0mY5e5/wMZT6FuYiZZ0+HYNqbzq+uEfO
UndLi6QqaqKW5JQQwhiXox3pO6EEeIiIjKd//o38/ARzRpZf/AoTeTYBwuGvPFkbzcbHHhAFlxCL
F2usFNRP35xUIn9xH28wALbWFdVE2X0y6a1HCgxa9mPQuorJjJ3IWwQng13mZHuvmcrX4csS7T7b
QHSQMwx+GwZXSbTDHEHsx06xmOteuRLC+NpSfjCeSL1n7dsAd7oC0N7ChMDM4pyZfE3f7HI58yx6
0QaZHe+cR85LuQiBSwI/gH+hf4Q4+KP1MmA+GTXs2H57dCaFAUTtQAxj81Rw2rMIVv/CfNuOqz2b
HHi8s7IIV3oOfoeJhILkGxARxzAye5g7mTMfQC32ilDcm9lhbg9BhqMw0lYTSEH/GRtb8rWA4g0g
oTzHlNbEGZBDZn33XzRDNJWw5asXULBUtkEqCbwMOGbwCiN99mO367YaajuR5E7+n1AGE4BRLpVf
KkBLPZGXSU2F/MEqXQkhY2Bd9Pqk6SsvcShaE4uK3UYbx409hJTrDnKKQF8hw1HFNTIfMQC+xSpk
31ImiktJPHoJPdyqA8kk6qDzBeBB7wFudoMreMWDbiKiQI3CxlDDF4XgkvzQdCY7ecbVCtDMLDDt
LerpdzJxbMjF1ovTfF8kPhIDg+1gPn6pzTcRnyFjapDz1ibNT6n/zIUetkODBEjSP33xHHreMhAG
dxMEFVkACG9b9unFj872MaTB0hokQ9zS/PjMycdCoCBmG8EQI6hAdydRBxJCkwBhLUTyY5GC9zO7
OuCfDQMllrcryt/QvHgE0+FwLG5G7cCvieckxgSFgefUycMsth0hubggQ8fYWTQ+XBYiGC5JYJkz
MJyULGMJfYg9EFHJ0q7WbzENh9otKCj8sWJUgHZhqzTXXD+YaCMLvvuBiWkbKWsNfwZG7YIRaEjx
PYXrCMp+D1sKTqdN+KCyLyTsBL9T/xs0B0X+isyXHyXbxHoPLKwLBQlzwgboRxJxTb99KZ2R3Gxx
jgZ6JDSMkexh2Wi3GicyOzSSSOafoTcU2mXLTQFkD3QoQwy5PYNhQNeQtbSBAaCV8UuQLxagteAl
8bQn2RtP4EcUAQVWGCARSqGX5DDO1DdazIoth8CcKaCCqJAWBSMzBDibquQvRVVdUjwv0Et/+G44
cZ9kRr0Ui3tPqdh2X1MBIb+I7/NNW02zooeRC6NZ9mElslx2R00ZcCnusoDkOgOxINKvsrwX00EJ
xUVFkotEEO9X3V+UYJuNM0FpWdc49sCesl7VpqsnnArxUDXPmiua4RkuhWwxB6eDsWCsDi9E/pOZ
MnQs7wXxROnGv0uWqzNuLLUzpa5ZfhnVYyLsIhr/mejy8kHdAhutHty56aCB2nT4jjnnawvCiPSU
mms1/qXpj8xJOOtpZGvXZwx/Xh3R04ri1gEXLuyBJA2WGlvzGueKqSNoxzDygTZbUtwwvE+8FLJf
bHo0IULzb6A3JpSj49HpomMLEDbFYlEwi5G9f31i7aX2nwyTq/9tkGsVdN66ddeiY054SKk/RP+a
FSCtcHeWE9S86uEp9UX17wFmPhgMfrFHl/pDUsBgA5bxvJ9YOYjmP4FBQNB5KEPsSj123lZJnyL2
5zBkRk22T/6Whh+fHias37yiH6r/N8ggHbRHUjcLi50adKLRu4CBFlUSg/B2T+V1DH7mvRXPS0rY
WqFaCyGyNoj5gTSgTmn5OIdfkRXCRWcNpeJgzXjkRwTukfzTq9ce7VhX3xR46RKb9QIBRmA4YGXE
mnq6PwxQahv9mCZuIkDCPukRZf1PB/M9BVGQoNH0zOADsEphN9q+861lTpCJaJquFxNXgUKfskmc
U0sIGZF5wUP4Atjc0A3gnoMXxLdgANCpMICr6yomSg0kDVy3aDfRqkzdl1+vwcDJ9EYU+aH3r1Hg
S3tEFpo8SiVgAIKf89ARqp0MtEzpITjqBxG5t4z2WY1iuxQipAvCAr7yom/gcuoH1tEZNN4MPYMX
nO0YKTzIzGiXZtuRoNp6reXPLNEgb4Dl2k3jOm/3RnhOmKWM2IJiWje+kBnwPA33sWcYmPBonOZn
IpzBpM2wrPp/dCcAYTLCuz4lTg+ec0H8nurhY3bfxmj6reFuCnePglhZjfm3VEXLRr4b4yNp1iYd
vv7IRgTPpDITcRz3eyOGSQMxcCzI1fP/jcq1A5sEJ6fJ3A5eQ+gxAmA2HXEDJjwO4jHDhxPTw/WV
cjTiv1r/LOWralSo0NO9DnZLtWbwFF0G3L8Mo0SJuhAwnO3Fo5P3+ymP1yJJPQR5KnKz1HhJ6vS7
FZAgZr6N06hTfyJmwy2Vr6TxEuN3E0ZX0v8qjjLDCgiFCJctmM3MwpEW/U3et8chFsRfOnQNsiIC
48sr9LU4mkwOgcuJv3r6w7RYmFdd2PFJbav0bBPMUQwjDy5ZEMG2hNYXsxRDZMklHaIO9JcZEz/+
bOJG+s84q/o661IEpzbfxONFyV6oVKHQMvMzvE0E1iHeoBatB3QvryS1c+KUp3eE6Q4VSa8vK3I6
2JZBX2xPbeCW6o2WgOOn66+9bg9oE5RzneLH+wWNnHGkBcOpMi5htpG961TtFfHgQ44GmCX1V4Qo
KXoe4Qz0dYWbRiMU1GAeth5+PZMvH5goNeFWJqnL8LdFSiBQ9hCYgXlLoFRHrVlVTUlLQDQT7RmL
QQ82LNNlD14R5omdUcNw3jOizlptSVWhMd+vjYVZfZK3UouuiP7YskWWzvo+GmEnM/Pe5rorGogg
7jl+upJi8m6nwsWUrwki5lJDP53760p1mRNNgLalCzRUZVglOEWspchiHOGe4jkilKvOqRhGaxYd
5anU7KwA0LAyBpCntqXM0pVSdLzmH6rHD/gZfEBUxhLZislKCO615vgq06O9yDQxWfuUBCPcaLX8
1xLuLG9N7RCSc6C7lfjZjLspoao9QFGLUZLr2hKKge5vJNKv8H0gssPsKhHvuSfH6zcfRSQ+H6lK
wcnGR+f046mc+IWk77QHs2dhfAJM/NtpzkAITnT2Cd6ZEK1tez7oKrDVjg8MXRmdoXEu+1dIhe3V
hJxo7VqUzjKGlVIkgQj2rdAxDWY63aIbMyV3LP+Ru2P264oQDi5SM33MOz253SX8DAUbR1F8az19
fMMWTOIviE55Se/aHOTgVx95SrS3mX1n6VNSMCv52EFjB29MyeE/Cv5HcLTSkgST2rYKghQr7SNH
Hm2G3xNDgw+0X8lwL3r4TwAtw8RYkO++LM1xoXgSUEVuhAZArgZ3vUV8N/xrjP1gKSSXAkGYcKPs
ewyKjS4TSseIJXnlPFo+EhL5GiU52wKyv9cBKzTNrGjdf4rpXx/TGGpI7qcvy+DNnb0ajN/TYhYv
Iw0w+SJQ31RInMjymK6mxTTAPHHXZLhBwjMztsI795xbZX2PBg28DiUpipMcAqXegOUllWHCge8D
KWI/bU4ZHRsQesai+BmzOUa4utXZCR8Mob+pM4ZrXXSk4NNoA1yu7HWxIAU6RE6ut+kYwjnUldvI
TivCl1uovxLb5RYZcVHvEU9JTGWGlv8fuCO+uEPbmFOVCUf2FgOuU3z8iK4G22fNFKNo1Oj28F5I
AuwOpoclMqAlviz6LeRcJpIJ7L/8iFjtA855i7Y2ADM45EwxA7bzxQLImyOiKwQMgEr0ghRuXuii
jqfm99bA7pwR2Htf/qvaK/DcNmB+UfJkMzoDiGcmjEv54gqIvxnxZvg3kpINOmBG626yIknZGrUC
XaeOboB9WfydNogHcetc2vhb817tdG4HEsTeZbhJ5a08nHPhEhf4M1nycLlFMBVFj1qVrrX+CmhL
O6DXAqLKlLAZET5RZUwrK18bhXGzNOIdMoJnRJB36W/8aTDUQ7WPeJkIRDZiXeEMWO0o+oodg0DF
erGMjf1fA2AW3m7rbtHG+zsjvQ2irRZ2bGDlnB2bfl0QG8vcRKjo3RPJdCK8tSl4J4RT/+PovJYb
N7Yo+kWoQg6vJAjmTImiXlAKI+SMRvp6L/jBVb7X47GGBLpP2HttQy/20OeijZGzpGjc0IESjE9l
BzCIFIrYYstK2MahGtYyY+ISAFLfEHku1hUyMpn5BTU41SI+TZ1SLKMOG7hYG3xdpvzPwT2O0THw
NxpJ2vzaxIZMuejLgwlengJTuwfB3IY+FWAl8VnRt0XMoGD6KVEJjzWzCATvqFFdV0eWUdKAqLGP
7vS3kYEixgcLpGVva0srllwtRcgLqC9YWTHLDwK+ulE9Wp31afAN+D39PiEH2FAKfOBmA7S8+pBL
2KVNtZPD+arE0epTHMH0L6V9N8+qa4r+/OZ0yJMuQ/Nsol9JzFUmf+ARcAALhwEur0U574oaENaH
XrxhgKNf4fJm1VKFWH/BE7XPvPuNiK/rEIXYjBx7NAgSipcaCU5/NUPTNRyV3STWMnundOtYbFpn
k3ArUOTJ35iKdnlzlMZ9M700XD4Icn3t/8OhRu3O307Od5JuFQmKLq8TjU/ETvfWAeCkmhGASmK6
nJTuQ2FQbaSfZrYr61dW7U1ydhRnyz6gC/e0dlN/KsuNPSe6Sq/RoDHdKT2yvgMRWk3E+Jqrpv6c
j9cuO9rE2cHC8gndZcniDD8i0IkTZOKZnMb2TOxs3e5DRWdLOp8MWhA9oDosErzoCWKGpiGx7f90
KM1lRMSx3Gg/WfnWlc9yIqGHSr+EDt1Bnq79CFGwYLaSL1i8F5fYLt/HS8ECVus/i/EjCkxXDsa9
XMsjWVDt9+Rk6ADx2QTWxu9QZPPR60CQkytr/sRrob/r0XDWJc6v6VNUr2WKF89gCKimSwNLs2Hf
E2ndwc0IWoDdvIOqBFd6YI2hLODZAO+3F8EhpWp1MFtXtI+9OALAwzt1DQu0t39hhcE5/ulgZhXj
IyQzsweQ3ussBfeW+WWlB+yWI7r3EeBvi84TUH+NrSEvfkNwegHuR7qg8glABasDWjFGQYP4V+GP
Huml2uhsx+8LApycjpQ7FEYpcKPxniOoUpK3Gh52pJtbrYl2SI4ZEJXsLP3sbvSUwJTgaf8uKrHw
WKVGzVtWfskaIxGudxsHBbUW3+n/T/6QrjoT+UKEfsoWb3F0E/prgm7NVEBKEdHOlelFHo4cs0p1
zHnBWBRKoKBlnMfEDTK3JuSCIk0ev8BoSu3eTn9bUrs8BhkLJsdddSyhNoI+owD+VGLeA+uNtGjg
G7PTmca5Ywd6qrSX7cdLmXQ4RozBda4A5fAOHcodDPpnBC+8DialYXVpyn8D2h+djYH8UiJ2yZ99
+jPlxMAHh9y+IVlhDhGQ2WztBt+LmyPdUUNHa74Z6MOnLCa78KlN30l3zotPRFV7Tewih01TtxPK
OWm+Z9RXAshb/xfg9ZC0YlaeEYnUkUs812SBegz9CdgpNZ52iKG/mN/4rRSLR8jFiOt2gzcgOSp+
TfnY918Wup15YLXtOYy1e2GA8OV1I+pUPYwsGdnXzECLnAmkXzJ4P7Hfn7o5xk0eoOoYCy+f9nJ+
R56aY9uTCS93i2IdgDaYLpiZKeXChVRvOUuL9N5xX9fjjJZ4BAKLy3G2w/UPTVlS95nSSu5vCCr6
6A89e1iuFmFAUuLab4h3I2EdfjLazUoxcaUyu4E2bO+8wrYhOnykxaskysvuv4BkEBrBgdRJjA2C
h5Oec/0QJ4fIP/XiK/J7NyN9G4W8yURTtL7b5O+pIBxBxwqOH9QmlDprOGz5xxVA6gYouKB6KJBo
aOybRv85w7VbnLEGotBsOeAaxQ+eMVnJx2dpwlVEi0QsUJt+1s5bY39YUnWSGygDrK1n8aXC6LMJ
HsH4BdGrzDdEMyTlFT6JJjz6AIBqYcicmlmtkA4NJQWGEFg4qVuAIckPTRYQ+Yt3bU7qLa8daT7M
KrPuS0Epz0ePxhcCg69cO+3dbg6WQ1Kgh8kCV7aJMSEJPrAhkKKjynsUUFihvLlTcMDg1QePQqYR
B9A63d2MVmq373lokB5Z2UXud/1PUZybgMAg65T6vDK72tj6+p1vvlC2IclR2fcEhr69jtPKU5uD
RNpDiEFZxXdhDfeQ302v5uh6IOLt7n+FBCrEnuuaKxBRO7lTCuHM+N905cFQnZfFWDXWqdCvczjP
fPOWG66r3PjrZQAx9kdUX1hHzd/QaO0VUNVa+7AKit+MyRaxhfxEcvfJ87iX/RMlW2Due58pyU6u
+KQOpk5uCWJBWCg6OZn3kjdJliCkSTD+iKzyn9bZ6tU1cNt7jJHd6glcV/9MMJj+jLdpqPNzsdB9
3Q0sn5AEeUnogtN/lOFN0t8d9dYHPEyxupSFC+eQKAfpKBBzYu/3siJZabqDu9dfZerZ8ekzvlPC
rA1budi26pU1cMqOZDHwaH2vrUpCN+1fqDe7CYxC9Chxw6CiSO23jFUyeJdQv0xoOEz1y0kpl3by
VfgXWwXKAPBqcm6qz1eyg31iMlZKwz3LdQEmM7zMbs82/FHDp1My2gqbvSod4uqR+sm6hhIqjR4V
c8qYgKuEPbMF9yqcWvwrXxI9Ob+PrnyQIaD3Z82mv0rfO2RHtAumDGxzvHOQmtBEo2ptzaPUDnne
n2oiyPluq2evfpT5p6SfHcTwanCvUIrlntFfzJbQEmVlRxAe08BTx8B1gJPrFWIa8+6JQNmqpM5a
7NAi8VMTa6NxxmbTlTQSpMgsOOPFdr5jwBS58fhUsTVYVGQKbpapvaZ95iqMemRQAMVO1KdivFqs
5LBAYpade+GTG5EzDT3Q/4WcOceeAhpaFGF0jInMaMkWAABBvjsUQxXztWQsDcJqrYR4duVkAS2a
EIaFdb1iorROHYI9U04cbns8wf9Ky1ooLQDJrPGyktbY3PbRP5vFew8ZMGveZaY1Zf1o+brLR588
9Zy9s7WPZXul+NYCDrU3QQOgMcrYdmvguYKczhTp2NzsLypUNDVpAxENnibIM0b8Bras5k7uG1KY
iMZrEJb1xsgCON4iACUOS/LPpuBhKoa3THtpFFFlET9mXeHQGZtZYIHWQQuMZel8oZKc9fCzjKEc
wgMCuKR+N9mB76bxwBYyDXiKGFc1OTbFXYltImQI/xVo2wRdQohDdxRb4RfXbm8pqJOvmP7k4WXG
ybyRJRECSOaipKeEcixvaON6om/44lY9I2spvskIP+2jOu1w4SUmFjGq5+iqkrVNAY28Ll3lMqkO
n3W54We3gm/C2abJI3e3U34a9SihE49AJGCSzlc2Fmh/p1SbcgSwyt4GP0Yl3mwZcC8VF5jyA5b4
CvR7SIAWD4VHSV4Yy0B7KtnGGM6Dsh6dLXKAbcUymCM5VNas1Vh1SLq22JZMbQzn1ZZuCqi329UB
LB+cQV/DR+kfoxjyEqN/GVUvRhv64A4NTcHPTw6PA3CHt0j8Vf672j9MAd7EbtZG9qsYu7YE1rMx
9L0wbVB/RLAwpkGShiHlzUSMhlAji987HbhDdZekDwVbW3gaGBr09nsISQlyNFMvDsle+8AZnsRr
rw+LpZl8TzVSe9b1E2lApUmS2LMJbVfNsFCU9FwaMnYKTQU0/kx0zoc/p7tkE2IUBK9hylhsrxFP
L9EXjjMgIenh9mnEoUAK0ZCCx8pxpK8HDVTwpqvrFtWCQcxAABbQChE5czUUxk+Ehjv+DJxjVwG8
jN58Ir4l9VUUr7q5OQQqNf6urbFQMHO371ryJxlXQBvk1m313H/VirYugBUKEwrb7D2MmUJgX/wz
IQJk6nuItiatvrP8DY/4U+NbyoIvo3xm6KIdKuyApSsj5TYxFhzhY6ptiwylTO8VyGD48B2yNtWN
YRBMwvx4JGllfAzORoyPLPjrppvarULjaDj7VNXQIKmxx/iQ0Y7Q22WFomp8inHvT8hfbWLNvwwY
VY6cblpG8H30Bja9f2nNZQCeUb6rxTmjqCrXSkS47LUWN6W2FhVZkRzdyl0Ln9JwjkGeUlnp3aqX
hgVe6Jpdoo1Kfgzfp+jBP2CX8SYT6go1oK3vqnXIWdgSbXgKcHHmwz+rZ3UiGDeBKOx2Bf7LQX7W
g79axDkNVPqTEqFSXXU2qGGHzonx3cBJ25e3IpqlTyMgKpbREfI848Iv6jrGViyX+Skuavyk2oLq
ge7ecdbIjNmanqhCQRXgSI1jSvMH4yiECMzuBqwIw13ijav2swsaR71EKsabYfxLgkdmsiR6t/yr
TzwsUAv/q+POM1VEBB3eM0HURf/Um1t3UJot+dSAZRfQT83UYYO6i4Jny+o0T255x9Ql+wmVbx56
Q3urTdbMFoTrnQifITvnsTv7wT0M9xoTATt5YqaFGlNa5MDBKGrnJXrTfquI/J21AMphqp5h7uo8
WSKxk9Unm01PjIy01zrTM6yPg3EcqmeVL5X8Ar6diB/VvNBY2PZhcF5B/RlIf4p2TuL9OKIw8Wbt
mEqbb+7YFs3bDYWpnlrcnOJlVizkmYmNsOlii1TsGkXLga0urk3QIB3B6Ex9CXIeK68o7jAjFgPR
IrKFpBUQcK4CGAneqyY6twYvlr61pGU4/IZeNiwA+pz95FTIm+qa0/LMSuhSx5lIU7dqkKEmGGRI
Ue1Y5Ss7VvnY4HA70C7V7Y6bD8wZS0F4URHMihUxuNESnQPhFck7uwK0bECQ+X5xDafkWP8NABEu
DdvJDiErz01jnACIIh9Jprc8P0bOHhN1zqKPLIQAM/ueRjYrDhnL/AJ1kfa08yctjVpAvz6qwPc5
cLJNo63Zlc9H6zmAAxlySUyfVlMcFAwXsYEKT1848KaFc/BZ91YZr5ND0vO1Td5kxhKpeTbjSx/v
efq9aea3Lktgrgafjsnd95nKN8Z1Q3wtBpBnpyLYBeFGI1xFP8zmeBic+EwXR6nc9P0qTa/CPlBe
QYInoXvm15iwqNJ90/Ph/jM4cIMl9XmQrkKUzDh+crwqxDZrqwBtMFNode/o59y5ZhBsKeA48LXy
rI37ftr16UoeCbNwkxB0sguzVnQ3Dccg/hJ8sOgqQmZtzoeqM4B0PgzQmGaGxcsm6AWDwZawLkQ+
SJr97ouhgYcGkwGhKDA4roW6bVgtNhVQ0UXWb0YH8Zm6HBnyN8bds6pdET5V+ERGyVWHA/OuBRh2
+ZoaN8ueLqIToGZ4HihHfpXy7OiaG2XPUL1oyLDCKlsKjIt5u6rEl4ICHBBRgCUzUGXXVh6D9k9O
8QS5vjgDYlMY9EL5xL9wH+1DpjPrm+/S4MDHbg5uwuetmbe0PvaM0VHGEy3Kx5PLT7Y6Ayjk7lGP
h45Fnz2gC0/2jKRK42zV98o50DtCQIzxsVHjE9VVWB9ZNh96Q3dSHFa4UwM8EAzkxmTip58H1ntN
7E4cBLhfU9Lb2RwUl/oHjItClRwl2N/2zbiCJYQ0xYyO5IO0OfaQNyV9GM3aGijY60vdk6HaelP1
isbSE/VlCJE9AdND+slfpb6l+zN78kKcF1cFg5563lLy8GrcPUmCBG3lIcUA6tHw1BoZfT/NvD//
u0z/NAk5mb/R23MjXoF/G9St6eOx4FlrWmxfzAfD9zq5KpgcpeopxDFDP6+MsPhWWvc7DJCmrJcU
4MHdVdk5ggqjwiGPI83VsEM5HPhUOSMflVWSRUZ6b/UFdm0RpT9m95INLKVbOvZePlsaBRoH71wa
IikeuAEkuqrgDw4xe0oNpvpnMH0SrChPb0H4jJWTN7JKM7CZJOo2ayakpJhZOh044LHAtdNes/rS
8rIo+qFuHhXtAvE/RXxUuZGSn4pljAXRr9uO5mVeKzXYQOyBR/retOchwrOVXrF18SEa2KbXKInk
CjrTp09vMaY7BaWb8swJ0+iJGpZYiGcG6J/+GH3mPOk2Ojt0psabYL8ix8IzjF8zZCjlsj1aseBe
hPq5re6JbMB92dbOSeEGgU3KsC9l8FXwHPFv15BzWy4eO3goDtrrtWPdJpuFD1Pf2oBkgi6YERpo
6TAp3HSwNpk4Q7aQu1tR/s6ExRCKGr6q4qnggC+iyaPbQR2m4NSKOPiz56S8l929RYKtbGeP/8Y5
F0BKEpQIJH8X6z48AlnzOd7L7BXrNxEA03zm4brC11R0c4NqaKh+PHeK9pp5AJRDO6inhGvHTNnV
V6NhhGG+Zv1KWHHVJVWSHV2K/Ks1d9m4A2DSq+ZpML70AU7KgAiOsIlfsi6RLxC4lKp/IY8k7fe8
qCnwqg7kx87H7W0IgeVqjKHIyWb1S+Jomh9DtjdsToW8T5SjbY4blotQN/C8owoFIcWZ5fhXO7xX
5XeVuHb9WTLPTMLNgGCjzy2eCiQPx4K8W5oDU7g0sKPM9Ibg7Nx0tYmQZM8U10TZ1z7QqXFH+a+Q
ccoOWycQM7oV6nqOvlVxKCgP1cSDMCt+HfWSsG+nrzBQBNsBaBRaRRRwDH4USFHiZFQ7JxZI6M8t
wWpiJWvXtL4yzihol4Xx8pUjNICIDR1mJByCKqMrluH1oUClrfsfuXMMyvdSeVeIKZMv6IxS7rVE
IPBGA7BGT6LZu8Bw2+lmdR5jfQZrc0K58q3k2zS5JqCIjXVrgl1BCaG9xbPKIy5cOVov5GHjI3ow
+Gr2XEORzDjaE5XXTLvRlDcGmkOr/4MtalkPs5EXJb6GuPtl+1zq5xq74nRr/jFkpvkNkQNrB3l4
a3V+DRNdS/9n5fKq7D5UUpfC55j1SzWCiCjhWWWqNn63ZPXNZitqp5YdzixYlyxCa/KDKh4dOHuc
F2xg6TXphPTolLeXMftC/LUIyruO9YUnqGudfYlttKsiL2zDUzqeDXaS9bymVO65hY19G5I3AmGo
Cr7GeUapAxIbASljO7+FLWRAvOLOumNADeLff+ePxenkSXjxDHlZYgLi5kBjWC19FXwR59MV7+HU
X9jIEcYU9GwvvERADxQ9bw5zaTEs8z7ElRJ6jbK1rHAHa0YPjqnKoZE/y+Bz1D7qCvk5HYPYWw5x
iix/YUxweKHkIzPriUSmzPFz47NCo9axdBuwUNgcbxIhloww7ARyILWKjrNTmv0CC5QHAglcYzFV
C1iIyMBrbSb82HbYXCo1lBrVozLqYOkpvGMNgzRCZQjqneR9zOIIwhDRcMGaXRapjpHmtdp3FuIW
R5AUpXtp+p3XyqG4F1eaA7dyuKRV9NFWva/R1jO610prIVD+TAwckBDiOKJxBmdG/IXlmcV3wfWN
Doyg74McIifudmZoHXQUmxHT3QnubqvTGZEYVujQjI/RuJUhA2chSxpsKTWNUhI3iE9RjlrXyUFv
F+ablD1Waq4q6V/fUaxIDEVWQaMd6zi/1uY/HmQhXTq0SSlzVlZWQfmnM3npZh9XwbpwGxBMklXv
aSCInWGLo4pVW0N3O9uB74XqVzM8LP+FniyhlyPQtrVm+agX4UJhG8JPIWnbriJToHXN+jz/pAl9
klZLS6nl78ldDP9Pkdhq/AFUhfqtPsWxp1REu9FDF9UMIxJYeZTxWVt/mX6tjT+LBbUanHWjX1Q3
F8ktbECY4WF+Bi6mQNWLViXmEQguzEc8pgw0Pj6D/FpgQZ1A58MJZ5N6TRI+OGb5iouLVJM9JwIs
TaTSwB4GwTsKmfGu+DhILf9Lx7sSw8hQUn8fNyG621ki6myJ/QowPSCXNhiIW/amtY9lcFCJ9Wug
8cO/b+69/04kGokYDCzikbNSBSZjLvO5htKRo5khtSZr3tYm/5GFNLGHw4TGW0CpYoCPveYgl/98
evdkwJSE05F1uS8ve833KiydJg9xozIIAAHEnSyNSMDHH0PgmU9QDlXzG4Oci8Z7HF9Reurp6NX5
NCPUjB0SwrBzZjzDeSkj/xQ17PrO5b7o5INK2CmXhwMghmBZqXxXzPDqEEVxqMhZc0GWMpWFSmoQ
zDuMdGnpFEZkhyMKk411s5MHDuQoILuv0hkzeF5awHwiQKPx2D+/5IkndBn2oNJ6RGg4PXI4RLn0
pUGjyi5h/Zq6CrbpT27+Y8cSjM4qh944ybfOIp6T4rg3MD4cgt2A1jHhM666LZytlRUyvck3YXas
FObrxltYoTlLoCgKCRoeUERl3NocECW/XdW9tExBefIqOwooEhKykxj4ecvTaKQHG5gIMeHjreNx
BlrUtXvL2NoT/+8Wd4YhmEbvuCLFAKfDG5RVTYyhEwHuztRNVz/lyELv1axqcbEDpF/oHpiRaMmj
rvn0mVdtVVuMR7uy1xLaaJ8w0wR3ap6y9UIeisFN1i6yjLNt01kECBNW8K1xKM7qGnIINH0vdQ64
AfJtwIHTubYXafq2xbHclHjAVGnbh7OmYAZwn7T0mlmq11BBG8Tc9tMjTM5z0qDJhzcGzzj8ZlOo
9ZfWYUgJLxUESvCyKJtL3t1A+CTYAoBkkVLDqJRx8idL/psIC1IwXrNoc2hXuK4qPrvqpBNXTFIf
7+m8rJysXWRxT9QuJ/XI/zynRJFbzSLt1FWmcPn5T3ZoVfUrZunwoReQCqRjo7/q6X2Ybvixtmmx
7cotdvf5+8SpSU+ufALw3mBeigUThRU1tUjJAVpiRy0ZaaThZRIYYbVHh8iqU/EcrjrjzPgznIaN
qR5nHgXclIQc0H9MVH0hew2Hsd5t8BO/0tBZyv5G2BimW39py96IbXwG6MbrcSYvHeRkrdVP4Qyb
tF5DlQNmbeNAgqbGiMN2SGwxd/hC7O46K14QrQEuj6eZKWOYxkvBiRB89eqjE5z4sNMftGpsknp6
oXKrKdBK0gvZSKGDGo4g6/qYth/ZFPFDIT+5pw5WvMi1zG3pds2ubHe59g7ZHAeA6A6+BVgEosaA
PQMupsMQiXQSGjtWdQw4bOa25RFtkqIfM8xuIgOdccZKA9qLUPWwX/OLihyMF8YpZSVnDPd7EPNX
9L0WZk7kKXH71zYsfaF8PmtYnwqbe95IyBrQ+jlvOuBGR4F7Ooj36AtUFiwx71oV8+RALT/yZfj0
DZrEwFPXvBgT3WDwa8Zf9KS01CSTDBgq7HTHNVYSa+RhGhY70rPN5qfvvwftADvSoT4hSgD9dk0g
K/FJPcpQ0gAOrfKtzwK8YdMomzKiEKP4HGESlgQNEuuC+Sw61eWK19ooNp6hUs181WJPFxXX4C7u
lrQ3h3WieXyayR4nqN8zI8g39TC4fU+Q2fhRCLpnQjf00FhFKAmGgphOTyO2SDzrDvngdwqiJxgo
+z5G9bdMdhG2y+hQ8g6TGt83uWtZN4pwIZ/VdFPjv/VjzdNK6LR8NRlTzEWOFsOi9yltdKEf1XjK
FEjJ7ME7zDkJrp84mzxAIYt5Tufk2s4sb6m5nlXMKTeKRN1uMW0hVFhPL7MUrBqRwNs/CtBr/CJZ
dBTFCcjIQotmLtfBlUJ7UUq7qbOXrm9+oJzh6akQdjJlQtSTYIsIbAJGSI2w4133qtqFbl8rZocc
xL74yw9Z4XtFzl/oxEJzPWFSGEwAfox76H4EouRHP7AnHFgHR8iN2FYW4b3ov5UKFVMdsQoFoyCY
j+kboZ7xklEtuTakrg7LmFz3J5Nuz9QovZmvVTNmKk08YXxWfrAyFHklAhye8vAsUUmNwauFP0Xi
O5yFksVUj04AJa3Dv8fkeyoeMa6onriUaUoYu/Cf5XapkUtl311Y0yZBNigYVXPccW2TdvzM2pkF
169MzLcKKQFOgTIk+Ir4RBTrreKzjPMeBiydSraWVdCbZRARW80QAiRMh2zgN62Rl2rWWmdJOMye
s1JscNUwSRk3tXPWGv08DSep4LBhRa+Exc6MrSOcKts/2L54DKXOz4gthcSo1STyvyLeyBpChGnj
psBmLDIEdUAxiW6SCI6xpXJla9mn/+Y4I5hQlf4BVKyBRirPuoRw4eKCZEEV4BMvnV0zr1DwyEPQ
HdAXylzUmxHLWrN3BF6XVZ9sZkc9tCDKM1ZRTkWaC+wJ/Nf5Dku/3rGgjDjkNxMsbe5DuPvx3ex+
+vBUGNgJDYsZGmL4NnUFep+445kLtkrJ7L9YKv2mm0YgrCfCwwesr6so8tqSvSfwJR5R6nntIT0S
HPELmFXffBZsA23hFazXMFoKbqo3A1Ow1PLoeqR644Cd8fwxU+rTRG3ds4qS/tXY9AVkxn3JO8Kc
kyv52+3ZyCY/yzbcJRJBseuSwyIuuSU0ZTWMHA7RpEKaeSN/LqmeZo2FBeVbCXg9oOTTLGNtmlcn
RqPL0VfxIA5Ei6R/EH/7Ly0tvCRjIiGYv/jZshOMHBwCA2cSPhw6husx2T2wq1xzrOg8kdep63wa
juDupTjaFXsVAo8CcjZVGgK5SnqOjL0Z2UsUg1JVwviV2RkpOxJHcoUunEXmXEIngo2c75qo/gZm
1lFMVhTP6Sz6sPG7NgMEDdnclePsmClYT1j31GCKxD/vyB+CNLgKCxnK3TxKIUx6RKt8d/Kjb3/4
tK9KwXZ5LxMaBi+xOFEZ2/nFENRabll9JiWtYYzMPX6aXFMm8mz+9Bg8oOBMestComFOJ6OQ9n90
8asTTCDAOpVieMpg7ILY9BQqEPUaRR8ko5Yf8uqR0vcNG36TMV24Ofoxjyu2rFwj86RvrVkilltm
/bY8w9qUvkWKa9xtNuYxRZ+3CL7I2NC8/jNyCKFf8FEi/gRStggPGmfpjqXZ3WaTgLaDHTGGKgyI
PyEObFJf5Zu4IYZUwXytYwasNNOcOUvmJL2rYkXMd6yLbNAyVO9oAj3rFwOetrf5ME/1DzWBRPG8
kt+ZkrK4pxxyFWYgS5za9q54b3/xkAR7e92+BnKoFhh8fQpark1M3Vy5y1mvDgB2Z1qr6NODGDdu
OdeEydhrScDugN9hNb45tpetWDaYeNJd+atYqd8z73pdAxpiT77AD75QvPQHFkxyBenf8O9fs8Jt
Phmz6quEW+UCsBrZEZOcFVM37afbpucGijfJbigVjZUeLL32oOEp3YUK2jOvWBxxRKgrPVnIO3zq
sdf9dZu6cbHfknfuSu/RG6GYXPHFDU/t9CG/D/W24Zylb6TJo1z5YMlQ4Y76doqN/kbQRB4iIPgr
N/xhr9apLZds8ZxuIdEo8pa4i+AN9Y7KtMjNJEKhXFbf8rCmWFO+Aevwn9IRTug7M/vW7RU3IvXb
pKyg1/B0ROY+qU+gwJK9ivoG3Sh3KrVT8qt0XiRA1nPE4oVWSUhZU9N3eIiZGOCTaeJjVR0ijEg1
7ix0sW7Tb2INkNjaH9YeP0RsHhX5lpvbR6rced9Sa92Z8OjIBvF6BrCpuaMnRrmLgmdlVAMgjnTZ
E9wAHsMjNIyDY/5qKU1gnnWYJRx2plqiE1YJ6a2LuIUwfSFYN0HXGOHKqGHvzMHWhnrRM1g0YpWS
1j1KoIiSNyP6ksKWqK+Gd288Ow3QPaBZFZVqwCF4sWuYaOoAtwVCFt+VDTXwW9FxbmIX0kkdZoPX
YKYy+YR0bS+yk9fhdon4gDBJQT8+xeQd+wjl0JnNf8sYv2EFoftopM+pzmAAC3uc0/3P9qsh2cTh
oc4f8Ufbn1JsSBAO6unWFjtoNkN0nuoXG7m0RjlBWz7RFan5heVCllrogJkQ3aFcMxTivCajFGue
neikJpwqRs2VcccZjAPGafG3cAp3//jY0uxjNNw6eU094yiKppoRmxUil9FZn6B4K0S10ULp3mOg
xlrAT1MwrMiQmg810RWFOw58i3h06s1QOV4XqXdiNt354NL7zzHZNdTaI0YLPyJdx+9YVvm/OUof
pzMeZiWNbtb2cyaBGuNXLeeO5GMeofLdsgM1y/VkAjWqFdklU9WL/f6hWdURHTVu+Rn0xtnGuBQx
Z2f+YXUkw2Y0SbXd4lbSjNWYw/NH2Ejhnyw4j5GRzYpUu/2R7T0vccuUAu2o/1L8V9fcZRW1CGq8
O4uYDrivus9SXmvzayC9xT7qfLiB/EjIE7F3FdVnfOvsY9GfE2rGMXvPLPIbGKWJvZMdM23dJ/+C
9JfOnFlvR7g8JK/qFAhmCfZFDv5qaXzzChbrAV8PQ/SxecM5iBwanPgym0i0ZaMXemAIpw1ijYVc
YW1Emp5cc1gHPXR6HC2zxCaJZHScklKsEnAWpqydnNIxz4E1bFX4cNJkmFA4beo3brQe9Pg2SLSK
EUoOZG0EpdpVawik7PyZ83XpDBBv+Aap2rI5er2UaiRhjrkfDNyWUWnscWO4vbl3aK6GPWcLI/xD
bp0YngppP6ACURV9rRl3O/Y/AINuytR8aLHg2GJd0DIrcQepYIiK+4DhEloEM6VOCaEBM83ke0Si
ZFd9hVc4xR0arFrSlBjGoRR0/mCwdVfkl6N5Xk6kWcpLm0DTlYx2de+atldQTyN8Jrnsp/5Q6PUI
bHKpbqPv7J2SAt93/RFIS7pi/DafYN2alTsonolqDYc4NpFfLOjtj3krP0kaGo4l+CexynH3MmSp
tixn1Xemer0Ki4rqfMn31/k3RA64pBuffQ2hUmv8ij7Dgn/Bs/peal9IdxL42j9m4Q4mVdxC3UMC
MbhHyD02lxU4eTrP0SXiuvQoqTEiZvfKdxFEIsvHxbGHyFSug2qNx49jhuWcNwGmegd+ko47+1OH
pRT+KhgesRJS3sVrs/NCG/A92vtFZByxe1foi8R5pCcyARU5snGstWWueGr+y7sNM53WjQp2Mmm6
vpVhaWZeh+3DZE9KpeFFxnmEWckZ3Vsvgmqo+7ZMYNEZb6BSkHbcjju1Wsf9qvAZb3BriJOTIuJy
Y2s5dugMN/YEicETk1shG/KXJozImrgoRD9ZUFUvcHIitugLQmzoXDz6pZN+HYuaGIuk8RZouM1R
TwvoEw1y1dSnIKirB9GH7K8gfhn1Om2zfTWriYSTg91dSCwLzDq4eMKnvij5qmYyRwesVCLsmvFs
5gAxCBC9zvtQjogcl/l9ksdNZfJMsXJVUKuNCFQsi0z1Es4oizgGePzxpRMEnOCTeZoNX0PilwmO
/ji+TBp6L1w8lcOkU2Xaz/Vlm8+yGVhySjzZdFXZ+zgcFbrXGflXNuJNbbiZSreJCLq3Vz5aObNH
fXDSOvKeGcddbZNnir1Wx7i5MqeNKTpeJ9oUHniAfWyDP0uB6IoikTAjgAzpLf+PqfPabVyJsugX
ESiyGF+Vo2XJltML4dBmzsX49bPoixnMi9BudJBEsurUOXuvTQGTaBsBkTjR5EKOez2CJEK2UVLc
S+4zYx4BoyYT4e8QfUkPDB89YpWQo9F9Y+FRaDSs5snkYJpH1VHExTrDjyT9Z2AdLpLRGENc4qAH
KV25JiIcROCLqZubmvuwUwRSM74RfnHyk5IcyRGaw0R7YJ44PcdyWsN9unQiA96EHxyXaCAR8NUP
icBWIrLNLbe4hgPoMB//pqJVzPmABhZLKfPI9NDBqh2pvdkcmw45F5VYyXmcRzxm3B/EAQwniv/4
cwRh7pE31tZfNZtTj3RgGnKm/Si/wLt3ibtkyEOt8c+kvLNGvs3nAMy/a8KMhZL3noPYGFfKapZF
jCRaleHrtp3yfRsaQJHRjGGHFrDbMXDrmb0OgDZGpnMQtcXzPV6K2chDPR340zXkI9V9uqN/uKIb
+hhauC1qmEYhFy+mZ1AGZwPXgUtYRglTTbcIEqB7RzJyb76W7q10vyN6cqu8xrWYJkdv5LFAxdoG
eCzKekNLGWG1JHc5xweKuuDNw/pQQh8KkDgVDCXSwWRQh9+9xwUdU1/GwaEKkzVP9dGOorU1m38N
xMYhPXPCgArrMAwUdWRXONQMrvYwYW726KW3ODLhg6H46dZ6wdOeals7KXEoFjoe8a25kuV3IX8b
gWp/0J9lQ7QSy1/w60YkJmAslvSwRlbEyPs3RQ7I4flgAuWkfYqcDlbIe4qJ0+aN0oNHjLLuU+8t
gNYRy8+QxmgZ0Jkl6ryK3og5WWjBJ3eZX/8kkrUqm3MSKK1eNhAoE5e1PWZgMR9bQKWx5KG1JX5k
GV5aLNOdHWw0vIM0PBZuYwS09YjncLp9NRd3SAqE7i+NKV1pVcOI7VhjJtRSd+PpzxGU2y5/C5l/
FV9V7iy14dfk0zdsBixAEVt5OE1LkxqdjCwOde95+0+zcMcz1sk5ccZqBlC6pFKhCrX2kkQMBy5N
gStWq4CEIIJH/FXY4dFkvFlMdFU0Jp8OzJjMWaWA7qpgH/TJ2RpOEqf5BGOXIch+hLfdzEPA2aIv
NnWx4nB7oaZwmuoWRMeuOJguJDafqTHSxzUN713HaL5u+GaHiTM1SZfO94jroXCthcMtHKKnGhl7
Dx06p56q3sC5PgXhSkacM5ti07CdRxQUbpecCTMkJnP2SX+S17EGYFewS6U1khE9ccyjEYl9WoWw
rThi9ixobsKhQnS4SPR/AeU7iS6bEGpAr4yTY11lpM1Z5n5EITBr6addWDDMYkrGSa38xIxaWc5R
oc7AzBARJFU7mDxctLwKxqwovJulx9YSHQGmT4dhWxlzfCQ5nGvEXMzciOZN0Oiyo0fMggM3Rrdv
81sstjHBw0tHRfBkkHrbydU3rffGhGyS1va2VdiVnf5fbUm0xvmAMcNoH8cZs0BswCocxUMRe9bC
U/kmry190erTJo1REJLUDICX4+FoVT9amO0ZstC966tmKTPkrJOvJytP05KV0gkPGUyOPVXfYjzi
RkIdm/cjvQTWMpW2zwkD061dYfAl7WoB/4Ev6+Lcug67reWIz6iViLbMFCnZZWgS55BVb81QdnQz
BsZjWnOUBAIynoSo61JpJZTHoYrzQzH6T8YQfuZBdTcsrDx+qcPk0HZ64nEHhWuikBkCdN6/ULO3
Y5GPnAhLQDQMokU6P9GIoJSZrtKJXiWRjxuCmbcq6X6myknXaYh9zXCHnyEoGcgkDP7R2xgD2HDy
CPSaIr/xeg9WYoCFt3SQsOAPEmIT1gOd3SuHJfxWFNX2+JwwpnCUWlr6V9w/VJj0NUpLFCedIl6T
GivF4IKsk8hR6Cye+BbGEXfaTPvFS4NODpUhVamTnAeG90iSnwm6cbzLrKLwjJ/Ae6jQ6KCtawaO
Dw5xux74ZuMA0B49HAqXbsFYENGUHuJfvejOvoj2YDRp6YKypDYrpwN9PSo7JpJKA7gL6xfpOmEO
RJeEaxQkHcfxaT68op4SPU/+hRItxisD63GmZPMsPuSYD8sZhB0S3KP/mmKrmFhXjDSVxyGNZF2A
36n7YhE6qsgBKLgF/pzvqEQkDnaDNNXqKaAbqbBYqfaKYl9cXVBycWvtYv9Q5Q/1sAE2KpOvetYn
9eVmTuBcifhR00hG2OXoVTz2MaHj1E2Am3nneScz7vNRkkY720FoffY5U3sXafzZ0uS9ouDIUaMR
osRWVIoPUaSoyGp7k3UuSphO+6KBh9W5IVCIdIoaeM8OgxliyMhtftTOemDoVRp0AJdzFHa/x8xX
0FJmZSrQ8Fbma5y8afET8A7sN9ViAy/EqoAuIxynZWXbb2H5TNr3aD/Pzb4J8gQpuSUFz0BIaORl
+4ZEm4kVXjS3mNaYE4e7GurAOkD57roFZKJAngWeLr8o8PY2gP/veB2j8K2K/lXx42Afes7iFS4U
543dahen4W72bSUdap6wXmnlvh5eY9SPAzL2zjj1NHeleiNlYkHgTm1fZ5NnEO10jLDdcgMC4Ckb
Lvn0mJTftKsbSa8Kz7kgCtUA1nyuybAM/jFMtq3+UiOGY7BjH91BR1WoPpxE/o59/e4VAn31uLPj
n3QCdsK/QFjOc9XRkgh2iAZ9dmG3a1cTtYPqX8ziNswHglnSHGPpDTnWFb53wzcMscM+T01EGGwL
tkfXmNmKYUputvYt+GOzsYmhAJ89OUx8h8YUs3N20PTJKtmFqM4gxmMDIbwUCwJkQAtnPxnpTtmu
muGMrjiUajVALAGh4aMXt65UlA+xd6nSpwQqsZrbjybNzFC7K7rgFTZCmIQezA/E+Jr4xm+X6lCB
XJD/rML93EQ0MYshDFI3TPs5WPNh/A2TZyN5bLOnZIrwulkrw3iuedCrXxsTh3apoQ+QKZ99x+l7
590D/dk06hX4UN+C1zXupuqQOqhwaE8HE26hTnuo5q9J26X9j11/mNaTUT5qczyXCxNPLuNNVTE6
j79hwrCeOIdqWzevcYvTXvtSePCnULBOHH1Cl4wfE1xw+55DIE2Tj451S6DJNVHkNRxf5Z388U1K
0o2sn1pEBy6NVQDHdnKMUBTYXZcDhNOhHZAxQrgSEmP8NGP73BcbMDZbvMlNSkN6jxenEs4BH4Jy
n/34QeMsyxRNxFxlnyYE19RIq00uNNSP0N8AbCEHR0gVkfPLrAdzq4bKI/osMEcJzBnK3tGonooP
F88nzMWK8eXB9fcZ0TOE0daMp1dGsNYwFXkrHeF6doaYssEx7iC/yOikY04Npj3APDIZknjHLzTM
IijCnTFY28UGSmQlN3PSWbphGg5DDEm58g9eta+yX52TG4rP9I1srSE7O8QrJUdmlGOwqZJ9QslR
72LSWgZGQdL5mmA3qFPQ3ILuZ+Xnu9aOnvzg0PfviVjb1aOkYLR4+MAgDxscVfTN8cVqfFfDVZ+e
IOmExGSuDPNYcqXmOZFOmz9i7yy5S6d678Lx06BDencTXVnOZ+wwSpKHXMi9N7Bdlq86VhhJkIK7
pNBYpoj1W3ZwILRiAHDPJ2c2MpYPic7Tcwz5uo3yxTH+Nc3NmNvc65yiy/iLN9CuUgsuiw1gOkYl
zJfA+RfFYT7gIibjaDT5eOV31bgPnOdxuI3Ek8RW89UeGYDwtYURcM4ApRxpUYBnNbjtQfvTu8VV
j4xT1SPXqqxHkzMcljh32Lcx4QbGqhO3AEmDiF9CmwE2lSyQhTUa0in45F1K7+xX+k6MGNwH/ON3
nEfP5b121257zLEwSKILcba37aoXdwFIxkbyTXwNjVlxsNRZa58tCdVqrzwCgFnZEOGH/yqQ4SlX
37Wx4kCrohDu4wFTAAaEtIiuEf+Xdis81N/RshAc6JFjlVtHUB7u52rWHwXUg7lunYdEB0WXiVZf
ncFbLVaq6bipiOB48kDKaAkS/9+az980Pt4xZsXY7EeDCRVU3wptnzdRekjGhCivC0l2qeszHEX9
ldsJB85sgINMo7O1N8gm++IR0KP1ZNFFDib3qJgPkGHY5fk6ZcmT4slmzhASLuD7EQ1GexWEGfJE
fzmn2ory2JrxwVHHwLhg0XGMx6b71IZh0bCLr5WvjkavfTAxW9IRiL+ROuISJJeUMXfbfUj/XrkP
SYmm1WBIiecZ23qmbY3eWqT4hrTcW9ewLlCNn63+yQqYzjFYdpDfZ9dQv+XtUWv2rr8WzYMuNsxZ
3E/uvtp/R1JQOxAgTfggB8e4pgZUpW1b7NIu23FsRkUJ/OgalrRsuUSL2N4F9oL0eWKDC1QlFkuf
PMuA8F9uJ06AQFnxPAmbGc5GtY/RcO29NfxE9PfZTEw9ZgYKxI1fHiPxUWp3NGRlue7CS0Uvd9j3
amOzgYxbCgp4Xhu9WRPbnkEL7YuXSTvr3Etxt0TAdHDKdw/KcxfdmMYeFCeSvD8M2sahInYXNJnr
n9n9WV/76jvnoffp0zJTALqNOnTNgLLTT+YMdKUuNJYhxy0sFUT/yrMV3hx717W7EX4dtmKjx1JC
FweSwrkAaODuxMFjePSMMad7RvUwAD5E5Aiaxd2yNyyK87CfQ0DabcZOF6enPCI0E9HWNmfwrbbO
vP+ZG73cKnM/yTvbXpMeKsxsRWQudfFPs+l8osBS66agxY6agHo9NrfpZUSlpH9b47e4hz+5/OFQ
1N+UdY6SLZvAfN9H+9x6Y3dLn4wXF8EyE+JXWh8aLJphiZJ3becvFK7o8BPtFsUPLSnq7j2lJzV8
5e94IY+8VTfcTe621nbCvMyECvQzBmisbm0QCWJCuFmF2hv/6pRdRclhB4FHwDCCdEJiUq11Vi+t
Y/Mxx5GBF69Xc9IyvdpWX0vCkEo5sg6EzW2LbAavVXENwLBy8oXPUSzlg+ktwt9sjwMDxeWrONkk
5NTLvNhprzRjrFfa7cNTcO+yFSdPCfSfuQofjbFNr28xGRHgjJWLBQCXqqfzdGw62tLGsv2b9dEC
t701WDEW/XQ1QxN2CG7BcOHrkeDcUG4MKzzqWAsIDCTvJefDhiumrVByeRDmsw9UN4S26AZX2EHC
eJXqKK8WwavcTA6NTtxUx9LbI1cr7/4cIrHGu8W5quG9uot6Q5Ki+LfS6jV52mAqvC1vLuctsi/O
HYRV9lt9xjCPSxKFlyh4670PnXJcj6iBiRpbpLiSfzbIZgICTe+m2ih3m9XGsQLcAQ6b7iWVKOy6
ZXxqGKSYj9JdyFftwQYiai8BNDCFZgsnxJTQC5ESCLQw7q2xmZ7bK2PL6p+LiEBwLREVLWLmfizL
C0Y6HkOsVfddPlvVfD8DpkEs8I83NJ/wfRpNc52fXmSMnne5oWWj86W1y+QgHuUHkYr8cTQr4r1H
FKeDA1qkoNjhAOPiXaK9xifV0enC5tRtwWZxN1WH+ksX0FMWrHJ8VdTz9MFizIPZSsNU8Mr+jRIX
VPUyS7YtDhpvMQL1hGmJXB/CIbfFODcLaRUh2VmqbsNIpTJnDaQLfivYOdNtJii76xI7BoylcsVf
8+YJ/gJp5XxEYQSD6JO5Ooxd5xV9szVt7Bf6RBbhqJ/R2cQ1/oNuQFVrnHUOna+EPYhhMZNY6rsA
ZtW1QhjdbpiQVAf7nWqeeV726WwQwYdMRZlAzOGxyQDum2MSzoLFqrk5b/Ebmw3QmPf5sXiuPkym
LzAe6J7FwJWxCQFipqgmXg7Zq8N5hEvGbI0z4k/xwRXQ219MM3MYaoSLdYvdLUX+gysNCdU7XpXw
LfknX4M7QFj1lBEbuygRq5KkOh/n5ljx6BDba3oCJXmjHmzoJUY7j03Ko5CnfznTPhraHTziGGj9
5WIi8hocEs0xjvfxN+UUw7vwjcM+lgCoeNCXlz3/OQsVNo61jr6YqwY/jaGDjimf+wil1iJh9aD9
zz1KRM0bsiFG9IqdjiPKz3CkK8dEt/xB5MADf6MG2nvmFkNwUW7obTn6GqFLHwPwXszN7iWfnEQf
cO/z7wNE5Pn1eKrotbQrMm1IZHZJhEAXT3C9QY70WjN3xF3byRoVnCg3KE9qDCnyc0PrMyjWM3/T
3obmnne3cRnpVZsgW8SFsZNEF5Ab6SxZ98YONdMjQ7ymW8ME2M6Ot2EJAoH7bJoefANfxaOevYHq
QKprkg/HhaHy6eReyV2QnxIYqGr4xvrzu6lT0OvMmChAJ/nVZ4dYPUX1vfBGyEPMz9kZKagy9SwI
xl5OkCXRPiNUG4P40Fj1g/zDMYw6qGSUtqMZrsbS5EtW3DTMah+bIN106F47yh3HgxLHkH7wvxAO
t/D0dExxmzynkgkPOH606uKqL4swUkkk8xTBA4P9Ve/0ORG3oVGH6qwN9hJPsq3eWx3MRPgcdERb
lKj4KZnKfRw8OiWgcWzbiLkqTklqeiKfii7qTIhbJ/4p7H8jVJuD2ic6Ql365dZIYKyiTCOjyXE4
dODKSQs04IMMmbV19O71uHr0ER3IQKHXadJm2woKZUsRBDFuuq7liexxg0ITkQ26KDAQhepXID8i
pMMtPYi0nJFkD3l00QmrIRvDoN0aeS9E2+Ff7ii6aP2x7Av9CfenS+cDj3rZWF/lDlCqiQyIYVLj
7Bta92r8EPIbwzQTKA1lMJM9Vz33NQZWpJZ9ALcvuelttxJmwXaddj8qJ6zXH9q3cKD/ExjlLuu6
97RBHm+0yNesaJsxuEo0OnrmtKvdEs8XFa/H82CCHed9zVCOUYuvssb9GnnyMxlRb0mCKhstO4UU
Wk4kGReEIKFIOeAWKa6itx8q1NR2gVelScXsBmb3kh/d+ONScWdxvZQTcL863JXWzAxgmykUNrrY
1le1akDB9OTTNuFJk9nVqYaG40yPlw/yTN0rMCkVTbw83rl2jGnPh0aexTCxw56SvIwvU+9f6sJr
SQAG3hWP3muRlWyzBhynjElnkmFxaOZWug+lQvUE0lGOOpIeb1pph8ozmRJbLZy/IMGq7lHbVkks
LqadYXvSK4OOBSxGy83fZQ3ABX1kKljOM5yBXTpi1UAf0lrIQDBUZ/s45nTQ13Xw7g6cH1DfDLaf
wFC2QXQIdE3kAoQODYFcCOrJAMtjnXE3tM+BzfPXKtSaOKZeqioC0CvVlx+U/4i5ODaV9daKlGoV
GVsV69l+AnuRGyM4GuHuDM4edU+QoG6fW1PupJd+xtWrHH0ClrW5RUxj0q3QQQTUW3TCempLgj5y
gxvbMS62bn4wjbQ3tSyx/AIYiGuXryik30HvKlgHNnj1KhKPlR9SBPngd9IpfcKy0Fv6ziXtx3PZ
+Dwe3cprqnWiiQsR0j7gRyDzJZMdzeqw5zIdNvJimTu8nyDV3tjUq0ZIWKWUHaYf8wAPr9h6PoIR
GJ14Tec/WMz/YkHzP/X1eO3RLsbAN375cf7tF/5HPNrNyc7IO4yA4+BkHuueUwfsAZrJAv/KNFz0
MfoBUA3brK2QRwbe1jM4dbm23vBw4JiASxX36t3SvS9/sB9jQkDmjBOa9B6VF09Z2Zc/LanC+L2q
QHaI/tNXY5wPyQ0NAJ/pempeXd2mmGv7R6+hzjAKZEtjMG/OUKldNo5CKTol+NHYI1nJ0GsykJqD
Ep+VQsk6D0HLCGG6Aq4gAkROtTVHH/blg92IgdBz/LWuw9wXi9NNCgLq6YTRqit0JhGm3RJSCwhI
N0jb9gK2K7+Ex+Uz4A33wuIspVLtZzAsTvk2nJ4A8meQ8q+1Pn5L6aE8yctvv/GIoJGcAj0NMomn
njtd0ECvGTGbtNhkHtlkY4XbGAF5PyHgDup5ulxAXO3TbzU4y2BUb92YvRmN/xoY5su9yrx/adrX
D8J0LnrjvUVOjg5iogLqkw7hi78ZS/fsMJslzhI9MSbnXVz4PyQSfeQVYnmyhM2WVo5BgKWNakhU
ZY5SAZpwlL9lVklqJDPiXEcHatvDIcina9QeisHZ9syca0Zlog+qVTJ/3MwmiMiMzKNKqPpHZBCx
RuhG6TzZZn3wu+VgU0G2mRg2VnEIzJpGkk6pU9N1KFLvxwf577jlIfz1c8NYTyZQkooKNcst6EoW
8yu0O050ynCkL7Da+ANAj0hBEMldRAauVWyssqAmJOrCj9zv1sOKtdeZBbP4IR91veZXK/yAgnKY
oKFHD5YEb+MWFaAet9qmbXHOabEI2hoC4Oxk3EOzOg1t8BkTw9iZdGJcdH5g09G92tWbrBl+sq59
eGO+KmX3W3XYCoKTyFk/yvQf6NxMo1tV69jBDYmHL87SjalTeAf2dB0C2rq9osck28/BMJBylDnZ
y4TFRYKGaNQXSyRK1j5haoUOeVg8mtGKxG1K2/aHudPOS+rPvt/5ZvwSlUYLlAURn202WBECQYYE
wp1QoFZOMnwr2Ie3KXNcXbE5NdZb5wXBitWJUCxm0xhiR/g2MyAxfLLof+w8q6IcRC5gCWxzPn7B
XCdN2EJX3ihKXNFwRB81lL36b0SJausKI29sP5QZIgXNBGAamaxRPRs52aiga0xS3TkSuJq+pDYx
iZ5x0daGr8ICjl50oFE00LAyI1Sgbghkn8z0jasDa9sf4bKxbYr+HsfTe1pNN7fvf3WS7bI+O7Wh
iXaKRc+s2XIDPX33sqK8+j7C68l0AOtM06qn5neM4R5n2qa10QmkJucWJ5DW2bZYwj0eIHY4fwYc
Y7wyDZrgODHdzB0WuoUksGKpHJiDroRAYjsE2dHLMb4lYrKe5p9Mr+MYVRbDoclNuhx6wMAM6c04
sYE7EmZC2aCj13z7J8SGqXUyW5bC77eB187JvbxAiiziXl6CstkWTqs/932dXlqhnrrIGnSywcPm
4najuLk6YsoUg/bSs7xdZ0fDu9UkL23gFr+R9VNX+tbJuKW6wvWvOSvtVkWmWGqYaUale+dYy9z5
RGpDqGTRYFD/vy92Z57LhKXc8DLUM2YBAtRKvzpvpp4rL/hq3Jntf6kEhz/P0v1bFmJh7a0q/uzg
Q1dDOL4SBn/WG3r9doUuxxEC2W5R6t7BiKJ75XUXypfiWJmee8lrQsN5lhkoOja3pj7JfaA4TnUp
2T7hIDFOUlMZZYQbi5GkypPYWUgjuAbCRrXUlaBUy2Cc6+jHIfPYjDMYNIFXp1d7zo6KJvJ5rbz7
MmjsNqVHGFSDy3W0ShtdkEYPu+inDFZwdtZDjhrzG5g0WwePzEhsndxjzxvfEOqgxCSpUZ9uUcIW
bLn98BiNOmmErbSPaBDNh0gZtN3HNMAJZ4X0LH3S0qiJGUYb98bvnFsaOf/82ol2yoaCn3eKboTq
xFdq2/5NC2EcMMFAoUsFdv27dgS9PealL5kHOP9GNQInMzPJjIcDWKwGYztl7OVVZHkXK3oumpwZ
6pCI7Drlg3bXXfD5mW2sVZJBd0HydSQo7xKaU30qh7FBFohvs1e69jKxQCF8qPOTIwvyDiKXEBuC
iUVTjcu2Doa1Vnb9srcL+lrtnP5Ral26dauSZLoUNkHr+yRQJflhmLJnplzpS1EnwyqYSGYIQy17
GItnnijnHDvKOauUbi+YuEPdsQ2W/hSgFOTFEbOsIEnSje7UxQN1XLtEEblBEiS+XLKafLRdB6+M
kI2Iim1C5snGHtGBNKiQx96sT0LeDPAPT7WkIhwErMByGbRR/SR9jsOlefv7Qbk+9s7G+cF/TKL7
iC7Y7WnbxC992o9vdh8vG1e3jm7YcYltw282DRv8oWFu8Hd5ILgZtPuLLqEv6YpVyVN2SscPo7ON
u9WqF9nIdSYYfwpPbmUbVrdsq1UV1WYYKzYMywejYSPQiwKdaKnBf8gtbimrzg+NBi8gaSmQ3M4f
PBLY4cAXsXUcG75uYoClZscXo+7jS1AXCifpfM/JoSnWep8dM+z6cmo9CDDtzfaKX0RAbJF+hsOi
GsbwNUvEI4KK8ZpHDi0VzXPvs0u2G5ROba09/F3VSO+A0mvRc6e19altO3ejTQhIGhSCp3qkQany
PaXHJ+aO6T4pIjsSdJ5BPnhvhfdF+drd23w49pYVr8Nu8I89GtmuDtO1SVYD0xOL7tV8o4T0K/RR
z2jY08cJGmw3paGfa5RRWWN4W3/ii4krz6E5Q95BWHZfqq+ybye0XoO5EVoNMT5xHNhErlPd9M1l
DKlLrIGzUFc60w6VnLc1RZxz3weiPg1m+uoNeKKanG4yRxl7g+2tuMU0wfpUPbuGWT5VBo5pM3SH
x7wzORSLCmGME2ek1qTexNKDSYH+6WOmmE9h11ZnvJXGytHadGektINkLx2kpzoZWKZxqofaehrn
/2GsB2ZppgEnqmH8Nr8oiqxdY2mvumM0R1cqxCTzr3xjfGiSIKfjGKBokGiuCoOklmnAwk8NDobH
ZTrS12F1SqmeXJacXZ+7gPm6jBIW/VnqWdQi4/AcyKpae2jBN7GGQKiF2RwHprjOGNI0l3Sy5xdl
kVbeSYQsEb7ci63xv1UMDaaA47fsw/KuDYw+LFlvW1jup1HoRG0jaHXsfHoakmja1zZvrkdf9VSF
4KB6mf/r/V/BSnhDr5AeXYRVi0QCKWhk/QnQYullFhT/NpQP7jQ28E/q58otodnZjfaeegH6Bmd4
ZGL0GY+yRnKtik3sBHQbY4t2dGhN+aYp0PSkYVlAQPFRsExOvtOMjpOVQ9up1mtrX0dEZE0+eTBV
XcaP7ILiyvt/MdpRR9nSRtuSI/CV0wVpjn0uOaJGxlYaHPI1yxx3qeehGFYp0uwoIgY1VRRcSUd6
b6xfJmDH1ySjatdVVO3cGoqTjJHQt5kfkD4jujOWM/9YVyiFHd2ON72nnEe/LJqtRhm/6KaKNKyR
OdUopgxDZC2hKivih+MAW2PmZP7D30vS4rqULe6BrCar8+9ZSEtazRPlqeX5x78/pZkN2CnaMJUB
oXbS6YPqUmtufy+YzQymgLM5njZ7KIx7XM2yJWERC83oQWuLF6umeAtwM+xjO2QcGiXM6wWVm2Fi
NzGDVgfjGqMYjeHqjFbDsTUkjsaeyo3l8uY6Y2iw9g5PcemOJ8vIDyKv+mtS09isCnXzc1ns9RBx
XaI8tvMWQXZbrgGNNOSyRuE+kKn+xewqjIPoRdrOLrA8C4lr0u7sLh72gd0+VorotNarP/WJCZzd
7gGe+3s5wFQJon+aawT7UpRYjBFpPYZeis9s4nNmjvs2dmc30mtYdJb534s75FeZKmCAIjK3HAnf
e4fuue16+nuD3dDQtfFrGkmvtSxrWTudfJUzl3Eqyv6U1V790gEWhk/WCZUdLAPLmjO/BH12DyMX
OnZfewcHlsfh71dCCQ+TW5nuRh9OfNAiEqY3+N9LPtRM9JI0/HU9Y3pwxRFj5k73xIccWszeUFl5
YiPtOKf/oCK2SezhpR57+0TnjbZ/P7cl0gkO7f8tKpTApPulNifhvJtBTxroz0EXh/82ExfoG9zK
XeZPDPBcv46PTpAwtgloYkFB4WAWG508Gr4pj6Bv5fHvxyCNo21tpPRG8vJkzS8ijVJ6dxHq5TBr
e6RuzrkrCwyI84HPF5YLCYIujeV27ilGvLvOJ4G8ywb1jQBXG7a9ibcUpGFaTIQliXI4YUwaiJzx
8K85gYs6rW7x/hNM0rFcrzUgto5t0anPNedqkh4w/0B/R93Crmt2VdDFy9Ic9qXnqNNf8VkJQkcR
O3MIirq5HZ8R9jqXwkXHl1uqW6Q7RNPRfnL8Br7iVDBWHDKG0IUdvxZuSvwIdfKWzrkqEefaAiBh
GWAG/ftRA4m/75rsUireJKhYaor5qnGm/P8v//0ellhbVZhERgEWqoee2gzpbppwu5q9wvo7l00T
54MzixvVKyOftjMR/JmgozIJlBM9tnGXtL94SzHyobzZW2zL92LoZ8uQdSy09jFA+rlVWWm/OJkc
jimZcqfAwdbUMaEVqcdHTkfmiAk21K6NDm4bUAUXPd3qOMqBgfrRD3+9XCQu4u7MEWwwScPCNIbE
cACYXmgpcReD7HaqqptL4gJjT83wgcA9Y842EofCQmfrqVs1jQCvfaNGuFHXj0aVmgRHgB7nB5+V
gKJI+6jyotlNouUeRCX6XjjJaarKTaz8DI9dLu+RRYyybbhX1OZ04kNmOZ0FDCpULpFo+QyBk5O3
KzUXjoKBe1zIdHgSNgNCh1jXfRjg2bTi3rz0KRatQF1sL2UPc1O2fAkqUyV2+xzZ7VbLXeOxbxES
6V1dbv9befSOuw6fnQrDcxIIbelUKtp1mc5ES6ObYlW1dvZ7XTtrTu/vx7T+Vg2nFI864rkdacCb
upueDEszcAxbrEOCeiMJg4MZQQX3D04yxte/irOQEGXp7OhY8jg+D1y5vx3bkbJBRDAAyyjdOVKC
j7Qx9O5GJ4hhio8+0p79itaIHcigD7ieKh9viWiCYKdb1jFKCqS5dUp4KjrrOHX0Uz5JuJ+pSWZm
T+JhOf/IvjeePebjfk1SVNuCOUtnmrtlZz3pYLa3CpMuAx3SWngoBCAeZWYZrHNIKiSYMO3UpwQf
ksnwTgxeirhCDl92w5BVjTODZa74pZoE5PP0x8hlcBE1Xoa/Cx8L9Z0L62KYjXYUUUiNbaNJRBY6
FvhEdfC/SVKBxbALvoJhnJ2yfx/YUshQ/5bW7v/WV8OXb53wUVNVlPiFhFU8Bc1szHJhI4X6MdKD
h7aCU/ZXDzgzOMuhT75SUaSf3HQE7+Ax27Q7EZPD+T+cndeO3ciWpl+loOthN00ETaPPuVBu73Ln
TivdEJJKomfQu6efj8yaPlU1Lc2ggUKiUrktTcRa//pNVfUbLYquOmJ7w7J3xCgrfFzoRcoy/wFZ
Nthp1F5gJInYBkGWcfZCQ53yeliPCg+efKp+/KsWbBOLgrBpX2IPr/UcZPDkGzRdqVlaK9GY6NFb
h6mqopjwJ+EfTZR1a8+umMw2XdcweGDkWQW01HRY25rL+TAI111JJDtOItHHi3TjygZVVMzMIRQd
5qs4V6Ma1NttlEz39Jjt1UhR/KiM0xBOIa2ZlMSkm9ohHMPPWAjD0s6i6iEu04s3EBMXsQGv2sF9
c7JZCl0PF2Fw8w152ny2mKJ3OG5QYxtPuD2kDzGqMKDgxvcqPB7aiiyHatrHE7wU4dtE4hgBBAfJ
ZBP3bsjK4QOeiV9Cmk/XL+EtM+bY4TfbY6QH/dvwAuu5wNWdmor8ZWUQryOBY2GVEJsENiYjgzpD
+TZ4dmZyRygxDleNgjvOJDd6REXy0TJy4E9hEcpmUqUusAUMZJBq45w5FqRsxj174fZYBdeheRSJ
MI5tYyL0K8pk4wP1zLs/PUPYPE9+eC8TRDzvzwKVeBuSPL/WJX+bWFK51drSznclAnhkhXxsw4W3
HrRSXIAo7xID1m8PdHn33t4VLaTW5YafkAodgIH2Uc0KKkVkr94v+9oaVtbYyUOCWOK9ocYmiOYz
zvbLntJwYNZqtgAVH4MB4VxhRv21iuA/mlH3Fme1ZMPCiXIMDczezYc6dckcAhmkFR+g8KfNQB4S
Xv723PiHeoIVHpMkGi/ifIJ8dPYt26MjhLx4YR1eHagOreanl2F01MXQAil2UJ2LA6kaw9nWyEB7
L3GrKXmNgur5/XbGTwQLqZqA564QJEmazjOCCfJN2arft3UDh/Ah1rutZmqEGadOBoXGgcQDZkaY
c1UfgE1OqELUrm4pdJe2fOiepxTr0qF7YEerHiK6kbMx+gdRE4M4ZuITGZIhrs0990hVy3MqoTCn
HY4GgeAeD6Jq7/QTcxkDUXGAeYg5b0Gu2RE1TOAJLK3qo6uSQ8/9xrDbty60hDorcm0egmgSr3JW
zHjjvsjTDD9dzTgZbYRQEQtefI+grUI/gI7Dk8EUAJ3pjrsmbY5Lc6Fl/ul9X7J9SnqUv+uh7Nrb
WMC2Xh5bi+F17GIAC7t3oXox0Z335eWH19mweUZSDLzUeflXDWKOgvnPJFFtN0I/BT6rh+9iSv2+
uk+qxwcoD0fiMVmJQtt4C8O2eySr/fp+6sx+u1St/6pfJ6G3azlIVZ0kE9xBtPqpnV98+VH1Nr3r
HBpr28lwgrVIVedCKZ7CooRvxr/hWGXtwii9JqzL9yAf1TpumNQuUITVuqiMAR3YwX0+nKczJxcD
MwJrLM195lB/aIWjb0UUIcZp1X2VR9mDqYLkFjSwzumV3bTLX3Sb8jLMmgZX545i2mZSDECEa63+
mpcIN5w2R/qqWW6zd0YGNjjM9ecII5oxIwV5CILje5Edl7gIj1yyldSeNDXZB12V6QuLvnuXDQGp
6qXJrATdw84PmLHWk/jkdzr2Ennp63jBZMneTloGr2VzjksGDOlYWaesgD3hMTpaJ0Z5C4P2a8q0
7b43kVLVtpF9rmtcqiqmbdlI/rvSy30svdneyvuco2diBEovtACMFIlknEIiPZaqPi2dfQuLZyly
mKr0a+KFgq2B5mY3ge3Mwi7WyyzRAGwCKm9bdpcSEHgrlUbI7vyrblpX2cXjJZBthwLBwhA9qq3L
gHfcPshrbzsoNWvMLXlstPhei0BOykB559w1zJutl4+F6fZMiinegX+gd0q9v9RECEQsbKegz28R
xnW3EBplNYXWSeldQGB7je/RPCmoZ45iNFNahAidj1E52Fj7UORXUwMCtFIlSTJNaDM1wceQgLji
y3KFU7kOeHhIfCZTSF/ZrBycb5yw+x4UmnjUigAqv4zcAPYFfOKWEeBq2c4nG4MV3HSStSo8mCKz
EF9kvr1erktTej8YfaPZV5W/qySCa0W4773p20cbizo82SsUFy5sQ0fUBjaNZAlpI/6WovSY+gnZ
ETdKWZTLKdgv97MYK8jHc2hvmKbpXuIgNcVBfoj7Xj+FIxyZwqUOUqjP9i1sb0/AEX1HpQ1nrDbK
wEhApgOjeBF+jgsrfTED2EmySk0G83B9FtTVh3xnjsGc8uTOeX+wf1h5vAPDCjL9LObrlHxYBQZm
ewcGPbxJ6se73ERc3ARybY2tuGiB+maWY8lWwKHB0/B+ymW5hUdfbQ368eMlgaF7AYxhPQquli7H
m5AhU/Rq1v8xor4rJEpKsSyieT8la60npgGIerjK+luoWfmuGQ041hoUtwpNMzGbENubcrzPQLwQ
sQoaXkMX7ibSzIQkkewzzXx2czX9U5LARZWZUx0mkhBiJ/TPdiP3QWllT3kNo8tvH5mq3nKLECTu
VCw28bW46YEHhzPUunNYdf2FafCts41x2yzvlfl6A5Vfd7dFgn9wow/Qw1L45VnvUxhOcRbjfwjp
f5oBnXbGd5b/c02oWrFpX4MBOQKtMiK2zkRYFlSmtVYDZLHJJRaGNpyhA/g0+y5LnGNlOz3JvVU/
oG2r5/aqiQdiP4BJILKXc0GozQXh1PCViJoaeizb9RmXAqvoPy4PlKmTXtNIEuKlfXa6inumBxoK
EHb+sYFVBTdEX4JyCBUSBO/bqJpRqhR3UVtitSLBLAUsalWYMAzL8B4QFfZ7Fo1XoTvYjKmGXROc
GQ26TrS3K9AFeDpdvqmvO6uUiD/pOkzlIjl9P2m5cjfmCDUq1D3zFI3VDNg9idCs76Uka9UM0m5V
aueQUuZH6qqvfkNhQcHpboc2I61deCj8avLh6j7fe7qNXTof72PQKSaOgKPrXngVMsSOhVonNVUP
y2PRJwY+byXkbsFdE7P0mA3tq5NvTDKrz1PqQnEbvWSFN6J89FFJMnH7OLrO7y4SO+orHesubuKt
7oTNgYkY1ltBSSK3Rx78UmDE/pidLDi6y0WtN77+XcymG2FuHDvWFToZCLNMGtu91tUvWp9NX7U4
q26lsmBbzA1R5sb6ofY2qpPzGFnCJZppI5rIPbw6fG9LyfKlHPvh4pXDvgM+IGAApZsLPLOiEldY
G7byJU0o5iuPPtARhb4yQPHXtk/uMROWbusWAA5OheuW6uLyNkb+YzeQDRkNzCtc38cJqauAuHFW
8Mpsh4HFcMXSori0ft499tLa2oNp7Ix51zNZV/a1Iw+xw0kHQLOuRd8yCDKp+q22X8loCdp47qrS
2+Y4BpHOSMIDLIKPGRrAPRLckvGsSe4N6QEqj6J7B7OIQlUuvSaYTuVUyR0bpL93gy8svc16eam6
hUTmRATAjpUeX/giaK/VZ3PqQLsS3jhnxz5EpuVe66joSNxz3kB60+eKyYom4xh/255uAZNOSlcU
Iy50yGUUMjgwWUIVtjsNQj3MOJcEAkEUHtI8LdDksUxNdRltcmNy3LKtLms+LofU4tJjIm7/KCvD
oHdnIJYRakl3hiVkKEmC9Bq835gOIUfN4uKID+snQwP5dkt9OEWFzXpq0RsXEzzywgYvI9fQyjOM
NUR60EMoiEaOejaI2+m5HVvSYnpx9KWw7w3bu+WQ48hFr81LbmOZu3wmlTcYxbp0AHQe1tlJEXRN
c7Nqzbkag3LwyrEq42SRCe7JdDoScQLHtcagVUvWdQRdVFLtvjaYqJJCKw8prnI7rbD5WqoazvCc
k6l0cT5atZmo7zxHa7DQNXOUk1mwizH+2YX9LOefZ6ZBYyXbJqBRNGunvKbTOzq2YGKOL/ud3j8m
dncb27Al0hfo9Dj/aiAvnJSFinYYYGu1sw1vVbSY3mJeYxdsK7JvX0rg7JlA4u1hnrEvG4Z2N2YY
CWVc04eyhjnrmbq/LzVwlrm16Xt8C7upU8hZyDPkljaf87Jh5t/JI9uZRZqKqe2FiXFBazLG00Ey
UeAELCb0E5alXwotIgF1nlIUFPuI0FVNbgWc+h6oHhaCf+58COMErAoM0nvIbtgM2soSOzXvdAP+
xDqTpWNnBeZR2k6NHQIu7kkzwoZtJ2PH/t3e11QXL6bDwtZISOl2G4YXG0n6QFm9QhQTPiapYp2B
K2zEvxelRMgmh3hL7YNqxCX+jzw49q7aJYUI4ujWqCYAghB6uPCT7JBX2qGLUWh0M00l18Q3bbJo
KfXp1TW1dJejrGZR8EnLc/FdGtzkhtEEqc8uDzLmsNq4ya5jYu76pEjfylZuK8cOcIfTntFTQy93
ic/up+bEugGSHn7FkwRAgVqT8gE6n086VawQNZbGAe+65jjiEb4KBKzNsbFujvLdbZ7h0j/hZ53k
xefI1e59EDIAs/gxN9zwq0MGjUABLJKJ7BIGhjDNf5/pKdtK+gQXasMj6kb94FjFzctg1evq2XYj
TO49u945ZG6shlwWu4i4UtJjYbzPM4TAMfWvPnwMBKB+CQ5GTayV/S4JIXvHhWJkPC+mpRrCnT2P
MppsOOSZp1Nm4DgUlpI+RXrB1guVhgsFqXtWd8wFPXcDAlcN3D/+rZ7nm7VCBV3o5kmfT844n6Y4
1n+E81xu+VGazU508BiSqvwUwZokGQFFzmQIsCxzEJx900KCgeuzTYnmSsFu0DJgHgfjc+oiBgEu
Ht/kGOLB7Trl3XJZFUWuX2BLgIbyVcfSedK43y9QrQ6ThBLkZiXWMSjUj9Y8HCVzvT9QFDO2cy6d
RNLdtT04XHfoOjc86V3xyZ5CnOX6wllbOsBo05T2GtVmfV6Kuw6r9mtLEp/AAfxR4e6+G6g8NtFY
ivOypQjSfjeB48ObKMwvHKJ1CU2gLQfj0bChaPf0sLB9Ne9Ow5phXU8JkiyyFU6VPfjQMBICByBR
M96qST2xIBdVaTd+7jzi4OqY7qPWnF2rcuPQ6PYVrVZ4tnroZcsBULXhPGYjm7sbDBsf/O0NzryS
9b3jKER5854noBidvLRqmJxS35j9i/CtAgfhqDmYgwvsS12t6aO7yqAN3DVaUx/8GumqVOve9OrP
gWSWySKDnCy13HOQ9e1WwpqXmg/St1R6YzjcCWCoVT5j9uDihDTN+EAaVXi5zDN6I/3e88Eq7uiO
LI/5oPR9z9JaqbE/tGb4oE/httdNHbNKn4D3SB3fQYoJPYw7aAQNgIrpIqw/9V7woo/fqir+ZAw2
nmpz78BS7h+ylGRDwCnoItMot5b2e68TajAgt5pcip8c7J/m2Km2VoOdXpEWD32aYLME4YDpSgi7
fGYQxMMUHPFLBsGdiYFaVCdPIp9eQw3FNPyJChuNnra/N+lvlsW1PXtYMsC0xBHPL61XbwKS4Aqd
jVtrxr1Hw3N0uJ87LfWzL5D4IIV2gOm2+lIk0Rpk1vnoleV9NeTF68wOMRxPnJfzV2Fg7VgEf0/2
ILdiuulezerIBk17yBLSavrGdSb/WieGcwMB5GWbXm2VxMEBVth07EFLt8mEd1LpFXjBVOiV6jTC
g3iCPCtCiJ7LIdQN6negZ0BNNF5goUinIKbia8+ioYkEQyUPNoHlZANTCWLu0nHC1LedvKsTZIyG
FFZEXWNi1Oiq9ej4xT4NNSy1Wwy0lro6cZEEkjsRrTXLzw/29C3QrOS90UvKcjUKU3sKBR6+Zme4
29Lpblmp3PswssmhzrBxir9WudufvTIkXKCCMwbgQ5UGLxpz5zHbBEGEyUTr1sewoCZTIDbXEipZ
pxvhk2lS0UEaOodSiR0ELlj8qU5oYsn64gpSRypYmzeiJIZTHXRfixoGBkbH0zHuYu1o6fvWMvsN
wywdbQcHZUYBtaFJr8Q38s4rZYt2Fc0bbNfSjquwT7fRzPnoUStNbTx8de03iiL3aXQCToIv7yOf
2ZOua9Wu6DvOKzgCib2YQObKQXY03++QM8gaJKvJlwm5XwG8A9m6W3vCwrLt9XHju5kBG/TJbFPg
48RMUJrjkgII4NruStF046VBwQv8g+hiqfcDF0W+bSjvPneMfNVb4FYBV3eQeYwsZuZ6iPPrsa+A
wkBtGfQbgdNtZFC9RLGadlqPaBHG2nEYS/8Yhe02FurQQR0Su5nCWJtc4900eff6oFBzJv2mnQcU
MmiqdWDAiPdKo9kpLbmKBOHhcreIorv2Rj8cTXKoN3qv40YpEBuE8bCpgaKzu9cgQ/Avm3R4COy0
gSqHj3ta6oeiV1+NPkjvIyxc57jt5YpuiUo+ypwZb4W9u4LFsXPUfNTqHqPyuaoCBJktsZp9GQb9
U0vO7qqqu88OK8AqT4aXPMLadzS1bJU28eyVbFeH5VJeNrLATItNRwexbBYJKGC6gFNN2b6kmvtp
mnpOiAVL7CVlFDwXLXoH25Z5AklY816p3Hg6WeZ4NIrJeymInoU6tqlGtErzJHMByEAXXxewcfJC
ucpkjoOCH2MLEBrFGkCIFbczYJeSjrXLURusk6RDKxuy0C5DoTyB3OQOyGmH2MMzOdd44RDIum6x
/LIb4i80s6eRzlCIBmr87AHfoLXbLK2LNhbqrimpO5clnY7FuReOc2sc8t00d7yL9eriwH/Z46tV
nYgzwteEiUGJyaDEp+yZfhEi39xQ1Q0Xpde3w3E53bVlpivMJuWj9nucSii7OZb9hg3WQCzHxtFr
f2faaKfSmIAjSl/6Mw+b5sZ0tVUaeaTRyOazQfDhyh1Se+WbrXfUrc/WZJPn7qPqSoEqDt6IoEqY
aM1krX8sLcYdK9wGEihjMx6hY6zlxTDjR3JvTwl06zJ1SJrIop2aaX+a59FcOxHpOxaOkiNAICON
Lj9qqqk+tqFNj5x7722qdJFrA2cgwAkovpH3+yS/OBqExB2DXw1DDyjL4MeDjnm+WyTXIqr4NI5q
9tyX452QwSPbXzkXEdGxkdOX3sInfFJa8TAOYXCxFLTrd9gjbytcvLW+fBx7lW9COFYvFrh/bBRM
FcMwOokuPr8PaBKBYlQjYjHW3eEQ+oaPCYsLaiyt8sIlVz7WlTGPWNHDzWfK0KP+HgoRqtygqU+d
P/5QPWkqI7YTN2/Qn2U26a+TrTGJh4zetTORMfW/SAq7brC7c9G5s9KYCJHegAGjSeOSEszRd08t
7M63qSOZaICs9XEhv3Amnjw8KHlzCY40YBZnGsaz2wI5MHJDvOfB7osjmWEB5RGaZBUXDwPuZNRB
2uYdmAnf1kvj/r6vsxE+7OA/AR7AYO+9laDbyBbkTxq4P0St915MMFf0zslFh1D02HM/kBNavPUC
LhNqAYoNx5xLYatqbhluOmaCwC3O4Ze3tSYx8fDiVTRZJHKAtm8SgbQ4HZ3moApMKJYtE4Yhjs5O
iCuMrmNXSVaPjwduZL3SSbVsFgkmERIKQxQU065vBjISXO8l0vo3iMxrWAFElA04CPjLo0pVCjY5
ChxyTB5Dt38OAmw2sLGRj3GU3qVzZzu0KbJdpx72Q659sjqU6zkFCOQSvtAAK26X1yhQmYOjhLAh
r5dEpKmpLElx0PW9O8RM90BXYHEn99gQhed0ch4LhDrVMIy30ShPQUKMrWxhbxVNb22WKjgXWNpB
DSV9ElRmUl/CIDyYgcDYJMpwU27d7kANk9LA7jU40+N8VTe4fmAbUs6Eqzo2L3pQ2/tSgHzZDpSP
ZVdrUvui9cElYkSLHXgGYXquq6ogZM7SW+t5onGf1xTQ0JG9lab9SG3yzCJvqvEf7LGrs/1Dl8LX
sXTxVZUy3ecNjGkr1oO3ImuBKPAx1KT3UopwOvj4HOG6TkLQQpx0qDFXNJW/p+5shQca/JRb2o+e
Ia9dmzYWlhizP9TmpF5VqyWHsK6fKw95ZDKZ1mtbuPD2hwaloW7hszSXqUvZsKyPmsdAeVJhtpah
q70ktQWSb4bb95vbUvjHgP6f0ZSgZ/V1vLTmyU5pUfx5AXaq7LfJzhVQ/JZWh/w/xFmZa0Cn5/ul
Jm6LkDQ9N0JulmHknLdOshp9smGX1s8wsy8V32GfwxDKuT2NJBlX+hCVnzz4sh/PADbqBqkcUpJE
6vpeNqhUI0o47s1bbDT7qkIOjtXgeOCu3EzuIE45ldlmudiqyiFJp4MnNrnBU29gnoBZ2H2jkhhS
DfuQGfTTZpqn4yqyf1+Ojl0BL6dQZm6inxNzJUXgwo8F2inekSAbsi0ce5KulvW6jglefke8lRcx
uJCN9QyLvf4YE6EK5GJc6kBz9tDxOgBGdFNo8uaeBZZdhpo6AoNye2+jlznxCmaanIYhFzsT08p7
6MDjGtO46JgU10oL5S0JmaI7jXsxzAajVedblZskrA3YnWcVhjy9jRo48tyVO9rj1syah4ixw26Z
xEJY21flg6cNVzwVx89VVL5g73ai4io+mUUBNzOR0LbLjE4NI6VKJv4zmkPG+4N/AD9EidU77aEe
85waU1U4BDN28IgUziaZvfloxvQgPTUeLJyyc5BJoKXcFG0xfkYoX3UQqP0E+CNGH7jtp057CGLg
S2Wv61Zq68LyXaaehPpMGS66rVGJa1916PWKklEUVVTwUDx5ZNgf8WYVHzvb45iWsyKmeLSCMftm
tUhjIbbM0mgy3lhI48NyKUzESxxti9G8MQ3p/QBcQG5IdCrrGqOKBcPvp1A7gEgSfuJn3cYGQ/pj
q4bpmd1NnNYSx0UEfUvpwP6dQYex4AAVjJQrm5oI8g6TB2wtzxNWMQc9aKFVR4WPxAKf4WUoAvio
9mGsr5qwQ4ar22/2lCa3wpPxjUibhxlDz8ZIYXZa+vvGDTkOuUE0lNW9Btinjll49eMHLcii+3ZC
0ZcmRCtEotlNRWHduRZ0Gs8Ju0cUIjUDKBRqqUHNvVzl78sbA2AYzFBm2ESeEGN3Vy0c9n0i4oc6
qtYW+Z33y48IRmXjEPJaA42vM20INw183M0wNe3BdQq17xWBRx7qI0iT42npM1Tp73KllWemZfRc
+kiVngViLyrmhl3dhc8GkZcGBJfOMhWYFRWbNDWP6LEG5GLMMbITfrpF72iZFX7dpY54fhQQCDqt
23Ya3POoxlFZd0pmlP0sPMnCJHsNc3X12jAhjrfeRAas+SKKreekwOTJH1LYhfhGB0hVX1ERZKtS
MMHJPPch8hjwLIiS8DxmtgGMI5hZNAYWJPXA1/cjOzOviP9z3iH5pEjUjrMLtIrCp7wznoUz1bs8
ghJzB5k0G5+rLjCvgSuvaEL0hboPCelCKMwqMWrrNkC52DF6jXeN5QN/whEvmHytaQKaVVhr7i1I
G9JsvB6KF6LKj6GLMccoQHBaK8zv6sz2Xmpsido5GbF2imfbc42zVJaF+2/kOIc+GR4MfLsuFa60
jWYE8H1CPNdMYD7Pw/y8YpoMQvN1jAYkNPhKLBg3yigc/3KiCkbRYCfWgxSFkeecw8gqzn+0bY5j
HsbaffG8PnitZTGs6CbZVmvCHMdpwmW7qWk1UVTtMxZv2gkIxJXH+I1omrgkGLksj0ZinJWlEz1o
IuYkjG3XT/i2ShKucJn3MKbPcLCdpwgx3VTioOWSJv4FDgZyAPvdEyumhlZWl91Jn2MTodGAsHtj
tPLgPnPTUVkOYdquRGaOp/d7b6ER7ZqUiYDXFuFD2kHIzOkH74DnJ1wLLBS5ha7fhtgPD3mbvyb5
FO79Mv7KtwkfoRI1H7vYwLvEdooXB7x5PWgDvPaOWkBvG4KQzRipiTvKR7u+pnPFVxD2ddBc8iX7
Krq5xAbNe43sdHGCbFA/OGFWrbUs+t1FsXpj52c6aOnpFi9Q9tVc+ccmsscVRm3MaST5JEaXTXQP
NWkRdTkdoRdiMTWFb2E8Zd+Ep74GkeBQ2DOTe9Q78pHqrDq2ZSJOcaMfjZ7MEkR91VeXUW8Wpj+s
pHReBawTmcf2d2fUX+aJAyGPbrLPouIhxbo/+HiGa9/RV3GgcpjmK6NiJ0Bpjb0kPot3xjwTRFqT
kK43zdzQrgKUbWCm6qnlPfkl2WxWweRyqhP7CHGr3A9V6r52fQJhWQThZ73VsoNn4ObetQY5Gl07
85WEgbVqpM7g6PEq0xngcx/ExPdWT+7sXNpVmbEWg9kRbWCEG1uQlFVhc+/X+NS1OCCciN/Ruwi+
RtgDM7xfxK7j4IFtZGiDgu7ZYnp+tAp0EKQoowFuynPU+d19Wke41eXa9EfpUWlQRJeRHbonUFIC
H7foWfFUA2kiKS1Su9aED9rqZvRm9i5QVJolZ6+Lplcsi4E5qZxpz1fdrP7og/ZkN4VkbI40JEmY
lkHaedQd5CEKIumT6+n5oRLgXU0XCAgsysGaE0XK/FuXZfkpT1Aj0JrKFwWLdGULpoyj6iOMYuAE
+QjLhetof3x6OxQnNbfqZgSZ0zI4MQkNSx496lHrPgpyW6OQniivkjdNJsM5JBo4MtF0WCGT5sAC
57da3LaykCy+Kvc1rFu5IZb2KSZzHBGMwmgmi4L7QTeHc8fkiyz2rDq9gxB++iVZ6ISNdBTZeelR
tJm1U3HVHi13q49tv65n9JH12WJW3L7D2/h9YkOBR009UN5idBVZrX4vhfcyMUJ9CR23PxpoD9Aw
D/eV1rZPCWwjLLjK6TVIPCwYeCymsvSOQ6DB+Kwh33hBDmWztjZM841PSQQc22b6aQyaT9PMQ+wt
AxogrqKHwam7JxQsXxromWsnrRHjy1Z7GXqc6xm43zpCS6DZI6+qGvOBnZ6oA5UyXc/q6EHDodRH
hcV13lbYEypz7fOind0OsHayfbKUHoYX4YRd4bBhOl5872UVmpc4fat/B28bzimEjHccxppSZC2Z
kmfAAcJUGqXtDQZyq6RHgxjCN954s/ovdKTCVaVjR0oqE3vRILixMXylHEPIX5fD1Ub3lSYpUXEc
PjmjcLGZ/NATlB0q6o3VkI63ZVA5NZF3SVP1idFLf9J6h2E5eeKZxEG1G8Wd73f2PoWsu0eHTori
tAMkAPMvmJ5XXdZtFwh5Io6la3UmgWmCiVQzdFsndYY7pRLcV4dcfetxYvGrMHvx2/qN2I3po+zM
5Bq7WnRG/GbfYaktxdcAO52c7Y1gC/Jy3NIqz4TD1C9xVV9DvYaXO/+W6gTQWkN6EKNZrlkUUzZp
jBM1pT/6gzKeoQM124Z5XuoZ2SaLsK8PSeMbGT8T4Tw8E6L2xTNndyiYKnX3jEiIMXp2p7yemxO5
PiyfdNhqOKdYvo+70e8pIikZbwoMgVvPY/p3LuOdLN9U69/U8DJNFiZfHd5sFxzFO5/pO7ltA6at
YqeXI1mH5HvQSa2q8AVw0zYDwvJwV0IC34cY9KyQeLCXXeNgW+CYVeIyxf92UDmAqM9Do61G45z4
OHXU3UqDgOh7a5doZdC92aVhjaxEfc3Ijqy+yBJYNzbwimlLUqSLTt4EwNIa5AaAo8MgosLusMnc
hjxG1DNahhPjnc08zISGVmDRnX+P5MbBNNjKvU2OgrZi862zt8Z8w4jwgeFghb6k7WBSKfsyZWa3
N5r20YhBM3rhws+onNfSw8OgysmQm4AAUBuz0zq5RbZAjwUw+UEffvv3f/7nv38b/iP4rq4qxfwl
r//5n/z+TRVjhQlO87df/3mOvtEPqh/N8rT/ethfn/TPJ5Xx3y8f8tMXmj/Of70ub//Hx1t9ab78
5Zd13kTN+NB+r8bb97pNm+Uz8EXmR/7//vG378urPI3F9398+IZhezO/WhCp/MMff9r//o8Ppm4t
R+r9QM2v/8cfL18ynndr6zr68n894Ttsv3980KBB/JstbdOTjmMzAjK8D7/13+c/GfxBuFLqOhRF
+PyW/eG3nCUu/McH1/g3eHW6oQvL0Q1jeVKtcJL5xwdh/Jvh2rp0dSEET/TEh//zzf9yCv91Sn/L
2+yqUODWvKf54bfi/UzP30wj6cURsJR1nX//9uUW5cH8qP/VulUdJ7WIyZSbJThrFVVmLdZtQvv5
6geDqa1Q5TlfjKybXTKU41WkmUAsxVX9Ic1zK/1KiYMUrIYoMnz70/H741P++VOJ//ZDOR6H6s8f
arDSxlYwd0+pTbSA1CvzOR3U9dcvLn/y4u5fX9yuzHAwaWpPad2S7hUECJ+t0KgMqkAg3l+/yc++
gfPXN1GaS+TPaGK9lBm4yWLqgDKB1sjn+uFe/Mut+OcjxKXx35w2x5v//U+nLXPanHIpyU6122br
MA2mLTDZQynS8cEsy//HofrZu8yH8E/v0lUkHzD1yE5BYCY3dLUPOiTcA0iHuIPJ/PTr7/KzEzIf
wz+9S656BcpPLmIcR62+0szCinZ+b8EODGXtVKtfv83Pvgz38p/fpoo8gmL6MD2l5ggOwKRMz7Yw
/k2D7X+wdYxTC1vDMevXb/eTO8vx5jvuT1+rllqVQ8jxT10d2Niu2fUErt34dqvdx2EZEyzi1cbs
mTFadRbuebSdig2jbzJnNKyDGiA8m8IAOg4ArXP+9ef6yZXp/O3KHGaFoYXbyDEwouFFZJOjdoZL
7tT+16//s8Ns/PVrG5XniG5QyUll9QVjM4zkeoiAbTCMWDMi9/712/zka3h/W7fSSa+jwE1d/DjC
1x7TY8xueK//0Yu7f1t/fBS5gRAdBX4oqOXh05299H+6Nrh/W4DSoTZLww/do6ynkZraRZKZaph4
/frD/+R2cv92gnXHx+HNia1TbSIo+2aFDZYOa8TTcBNiLy/xSP31G/3kFLh/W4NosAEYxjI+Icej
3vrfnJ1Zc6O6+vU/EVVCCCFu7cTO4PSQ7nY7fUPt0wODADGD+PT/xT7nwls7gvf1bVIlWcMjCWk9
v9VFSVHdlV6FC7HbKjCWHwhaptytxuwUBDlMl3BPhsMZ8UA6XS/fMlXF0rCrCAXbkEWuWwVwSMO6
Uyg4Inqdc4lpGL3g6fVtvRbbeBjrTgEJb1+O8NkseaXumIY0IkrBpEzxwbjRUcvQ/nsTD4Sx1FRR
l+Elys0XaRDSUOvha9gN1UUCZgY8pjpQNeGbYL05tlE34psg6c8DQCQ/VU7ZHnHjF1/KeIj/e8b8
/93XhBHWkJHhMxK51CdkZZJ73AjBLZxRQMkUZJ8DLqYP662wDEpgRPjgxrOK1BAgpzGBpAtQo2MU
eGAI5X16Wq/C0lGBEeYd94Mc/IvyFJZj9mVkTgKfGvllvXDX1gAj+PA00hIktyanrqocWGwj+UPx
g5PM4fi1CYKsg76f1g4+YEdgMf9IMJPIWwu6Dxzj8q6nX5raYwKmcw7h4i3FUxClD/3UzO6nkON9
oDyu/1Db71z+fhVjfpQCkuPU5NkR7Z+JVPEXp2OXoMvmGyswgjiEPiJyKIfVkUSWG7IbxmMmXfdV
5rixWm+DbSSNCAZ3LYmCDKBlXXjtY+P49Q8gCpqNBthKN4J3Hqks3bHsTh7pACOutXPx54X2uP7j
l+n2ztoQGPFa86gWHQvyk+MMrg/b9wii5A40UwgHd3A2ioa/Qp3L6Rf0bgSMpzHLay3u1yu3rLCB
Ec5hg8xLh+b9aezAmlM9rNuqKvzstUH8WkMK9HBTNdyIZg+0dI9HRX+qsgaGhYOLtASYqjzWsn5z
GiCK16uxjBQ3IhofJXhhIMXwPM5ghT7WAal8iNR9AEv9G6tYVvircHFmMIZ43kTP+FLUeyV481pE
ALBuTAZbC4xVgym8duOyN3zOpnTg96PTw4ASSUT583oPWcabG9GuKXIzO5lhLnci7s41THiTY4Kc
WBHc+8AFlXAf6ejoboy7ZXHhSzOvemvkfQToxDA8F1lb4QHO16c6Sl3k2xbhxkJra5ER+8LpJl4T
vA4wvCfCz2WhDQyQ25W4ztd+lmwsAraWGItA4uOMXDYsfanq4pvTs68igj/0AIbU3W0jYywD4DXr
guDV6GVI0+8CAivPr3AxmOJLbmxacVivxTa/jHiPVOfg8i9OoLoF1tVtqHoKGoI88PXilyh4Zy3z
jTiPEyz1XuMQ3KdO30RZQOuYRL96r3b2UQkpnjePG93lLr/4vaqMWB9pDdxgqbKXPCVnJnEV2XxI
A6Q0MgH9kFcEZ1d6Oz6Bgl73IttooGW2+Ub4F9lcSuSgJVCiwLuoz+BQEYXtCFOZ6WFK6XzbMPlL
9VdxU1fODIRmTl8JLhk/teB2fsdtOdmISssk8I1FIId6tgGSLDnJUsM9iALdCzOXiUIEvz4NbBUs
f7/6+Xg/qb3OTz2AZsISILwSPdTEDt04sNsGwQh5UDOTuZ6TBMBPoJ5cCd5mqLv02AGHdT8qddvK
4hshD+kbmZFrCnbWABKaniqQFWPwP4SE1Sn89jZmsq2zjMDPwgTCA67ki0iQjQMbufS7xsl3Y92y
9ZUR8IkP/X0sovgFGyL8G8v8Wbmhcxh5/Fb0QbBfH3BLLcyI+yYRsLpJPUg5wHIPwa4pvPk44RUQ
ljLMK8IsQQ4soCfNxleIpc+YEfx0mlvk4LjxyzAucLVRuM85bmgP662xlW4EuQjcLMZDIHnt42b6
i4SQOu0TGeB2db18W28tf78KD8HAHeEu/GkznIr2JJLfqcz4c1nhWQHk9o0xsexYzIjyRFQBnD2z
+AWHuuTYI+EGj2N4psxcPO6tN4QuEffOIsyWHrxqyZRDdDrDBve5jBQSaO/aXtJ2vs9HH8qgh7ZD
4r+GpYgn+x9T3JbtAyDkuAF9KltIOWLk52eOfxRcLtzQMBTNOIL9UAh4fWaA6yC9AyCE4C8CXqT+
GNQ+955C5O/l36E9Jf1TgBu8EK7NfsdgnKIFLdNfy+On+LDePMs4eUbr3ByfW5pgnRwHsEI6t3oh
8QS3NU9F904qwtumm7d07lUnAnvU9LEvq9e2T+HeBMLzlwDU4PN6IyyT2TNWsdoFxSXNiXqlbFAn
kZXivnDBg1ovfQm4dyaAZyxeETxaB+iUxHMCqU1c3mknBDnGgyWi/FOMgZ+8TX4eBwq0Ar+E9TNy
QQY46K1Xvqwu71TOjI6TzBMD5RDtQS9/pk3+KkkEyVI/gB3QXXKPHIO+wzttBPbBeo1L7LxXo9GZ
o5cF3NFp/KKI8w1siviOekmAVGh4Zd1Wg9GhkrclzyH4OfWgCO3H3oHFlNNmx6yBv956FbZuM7YE
1oNxUVQ6h8zF/cNL8LZJ5SD5H2BsKCO8/dJxHYdhTOn4fGMxss1CY4MYkYk/QB3onFjT5a9s8twB
kKle3fZZ45n7gQT7KMTL/4vmsTpGTvBJOhWu8Qo4AeZLC9d7zjL8nrExjMncIN0VWv8ROejFJUw8
OXwIs1jVCVy6oe0iGxXZwsrcITDueHCB6nI5R/cx3Dtj2FBKt//cTuF5GnD5ALVvuTHnlp//zqz2
luZeLUB1BQFpPvuAjleJBKobtK3Cx/iDGU/2BNcO+6bSf613oW0iGJNPZrMXeNlcvQq/TT73WJ1w
yRGR6WG9eMsIUWOeSSdwka5QV68RPpwfKd5tSkjlF5fSJrp1GlBjtsnR81WCu+7nQHs52xcDk6Br
QF+WwHYpyry79bZYuoqasy1qZwhzObpKQjkNIEOsHtvST7/cVrwxxyhtJfDaVfMK4ZQAjYbBFaPq
KdzL1su3zCpqzCoAvkBfy93peUDi490seoH8Fx8M8b4HjbRnb8iXk8f1umzDvnTh1QxmGS7RYlh/
vxZhiSwZxH6CRLA4e5zYEPy8rQ5jtylqUKw489LTPOAO46sbRotnQl4u6KIZKIXhcb0e27Abe0zk
BSHQFG3zCnYNFPEOAYemApAt3liKbX1l7DAal4sgCMoZZzb41tVJCOOiEtBTfLnLjZlrq8IIcuoD
69DosH/VsMgBhDiKfgBb4EFyjkV6Y3pZumlRa1wPedpPid8EwD8UIEXfqWBwnisJT4f1QbBMXtcI
cTg/OZ1GhszTFI4CaV6YwsDiOA0PXUhQu9iPHoO0QFLoXd1won6v17r89ncWYteI+BSiy2lKZ//z
DAF6P0ETqvMOePwsCJBfF2ongmQWSJps7h/aCVY2KXxg5yn46GM/58XGbTq1dC0xZkiKVHCVzgBi
EjbWMLf2xjGGJGqI6zJ+0gz0mhPexWM6PgOi12X1ToYcEFIkNeQO0vHjKO7EeA84WTkDG4Z8PViD
gcfjIqU06tN83rc8K/scrNSxDr81fcgBLABQPEMihjOGUQjnPupk/rFdcqg62FpALVXs87wtMmcv
4ZOTvq13uKWlrrEGFvCnQNZhjhMkvFVwkdsHDyLw440wWEp5bziX8LhalRRH9oDmQsI9RzmwZgoO
Ykj0U4ZT6jCM39abYJupS9OuKkmRM+9A54cmwHhqHxdNclR4xtrHRP+ZUGUZOGxjc7VNT2MFZAGS
uQBVzXH6RQJzVFRPvcKmqiSOCUtVVOdv8wRTlCGa/6y3zjZAxmKoIKAHhnR0niOBB99H5Q6Cfvfq
gJWP6xVYlirXmOslJaRjWvunYUmyVhKqgoOEnXG2q3pvcDcWK9sgGQtiO2hM9YElJ/BGUkxvgIPA
0XkSXej3IC5nPvk9zlokE2jqI4ynN6r9uxXvzECyjOTV5MApzkcCIUD6cYgM9+5OIifPT8Co9eCs
iVzB3ntKoCGCkNsl8djLD3Ojsh52lk2d5hc/oDCcdCcInsONKfR+d/PAmK1BQWKlHNadeij68dYl
a/8Sw58HhsAD/FrXx/T9ScMDY55qWLdQZHk28Oyoh/sKS9NPMArHTzeUDkiXUXrbAqIaplX/gTmu
d8RHzAW0060l492fjsKN+c6yDB+VYqLfI+p+LKrOPZYt0pBu++XGXAcIaHQKyEkvZHDS50IEgK1A
VX1b4cYUl3GhpmL06Pe2QyJGDJs+vDHgBLZe+rvzBrgvYyID0YO3PRX6L7iAKdWfOPSlcA9hm7pS
HybZEKgP1muyjIB5uO+ETJG+HHl/kTkHCSJJODZ8p6lu0sygJcYeH/kJpPFtTr9L4k8/6qwGLcid
HGgQ13//u5sOyl/+fhXyvRijRIWl910hKz59KGIkxt1zd8Zra+cAiXSXAM00bVRm66xluK4qSwWN
RDqUsAuv+HJYzatpfghpJendemvef+ZBc5aar2rAMuFTsFj0SwtjsZ/wQqu9YtcmmuoDboGRagVv
uLAe96JDfiJcbZAFHCL3TAZVNu6HMgMzZP2X2GagEfZRqGvFxsH9XkDInYE4LvunKe+QshVGnN5y
j4HWGuHfjwweMujTkyhdvli/Je79CAMFSNSByNxVmrTNjUNnLAYtXpZ4qEP3exoWLDixrG9gZD0N
c7rRYba5YSwIWNzypMhy54zs3XbCLdYQPGQ1WIkbq5llQMwPgDiu0mQsmbxAne08t0j7feoapADV
Na02mmCrwvgKYJw0uk6F+AonS/FCvJLHH4cIuRS7Zta9vzHHLR1lnvrzfugb6gfyEvWsBa8fTpKO
l4S3jbN5xCXIAyHIX5aXmhYE7kTBvLhm1GF5Y/nGEkDhZcvh2oZ55DLk1+A61suOOEs49caRwdY9
y9+vVgCgHymDy4h6Yu7onVLF1Cs0h1vL5TKU/zohMeEaYU2HqOJtKmDpzcrFOJLpQ1Ag3TwakLEL
otd0kgxuiiFlv29aR/5WI181J878ENzCKfqGJMomfe6rAjhP7bnE/4ybZThE3laNEd4qylMwWVoF
BnGgfiBFASyxrvAgFHe3JO626DACHIj+GIMxZRcnZtVXWBHk8DQA33aXNdnH9VZYNjPz/Cpqh1dg
oucX5E2lBySE1/CbLOu7GuswvpXn2+KcGHGuSZ02jNXIQptBrG1y6BZSkb8h6fXWGoxdf5SBBC2v
yi55p6GFmOWrR/ENBUzY1/WesgwGMbZ9wXzRgRmVXdxUMCATuQTgnDsET1XcSedpY9G1DYgR7RJu
ObmL3I8nWujxGUDK6Z73GtAUJFHcw8RgYx+0tcaIeWzvVZvyMLvg86x8LPoMKWlzMzzESLi+sSVG
4DuZxnu068iL8D1nX4PbvM8GpBeCufknbEBDvm1c6D9XL0rnYAIbCg6mWUphoh5gedxXxM+fK5I7
r+uVWJZI88KmhhqRTDTKsMYPzqPm/ZeWiuSWt3b2rwQkCsYpmOVNcIp11XRIFc163EG3Tj67W4vV
+7//X+lExeBFfex02KPCFhLLvGvAPxzAmNx6cX9/lQ9CI8BFOEQioHPxgXmzRNbjJ2DVntWYPEDG
88aKhX/pOsnGamJrjRHrkjmxO1Vt8YHm8G9IYa7zEYnD7cZwvB8a/0osQvqjy8Ypx+vTnHcP6SKH
pr37HW5n/1mfTLYKjBBHDjjuWwB9voCN/b0qcIX397FKkZFuZLi8exvCwFY0YmIQWR4BPHEBK+/Y
9BHEoFX3mJGvwEGdmgSG3+stsdVjhHiH1PuwKhVUFcKbgMZuxT6T4KLkk6bfVUzAbmuT5sZRNwJd
EDdWeV4UFxBFa+AMMtf5ncps60LaNirGft5SHYBtjj5jzvitkJAhTES+NuHU3d3WWcZujpR0bwpZ
4/0lkOy/g/b41KRE7UEHBrk5/lqPGdsYFss3XWBm79RBRknPWHSu8UazIz2ywQ8yLzx9GFUc7nJC
wPrJMh/SEdwgIFO3HhwXiJOtI5glQM38Hu34PeBIcf9BU9EDHDN4H11/lt/WO9IyUmZ6j+J+VsTI
vr/MrEDKGthWO4DC9Q4QsK30J1sVxmbfRl6TA9LefwDMF9pD8E1IHMQPpRBbF5a2LlpqvjqlFnPb
tA1u6YFx7JLPCm8BIxtukqSwwEzrYTl4JhD/yw8UNiP4zi360fVgyoQM3Rt3FGGEfpBmMOdORHHp
SVL8TrKCPzl4P9gQBv197fTvr4Z/5fNEoprHHFCev6B28hQyIhsg0HbhIGahAX8UTF06WAK33r5U
slTAtidpD9Rx4cfDXU/wugd+B6hHYwCzhmSh4OKWj/l/irBhwO3kLnxcv6cUlP/PdUV4+jlwGlqD
nNiCuQcAhYaRGQj0PrLiHTyoHDGPZ2CKU2Qw47EqHyCbqpFxAj4YcK2+59LyNS/Bn05+xlyAvbax
ZthmibEoFbp1pjEJi4tefA193sK0q/de1+Po/aNmYGYagQnjg481l2clRLWnWeuWe7hjxrscbunH
Ct55W9+AlnAyc42ivPC7UDF51h7/isNIsItr2FXESARbb4plIzIzjbRwEqqyNn+D55sGYRXPlKMr
K9if6hmiTJe3PyvVxxt3pZaOMxNIma7A6SeZOteD/xtApx/gmuH1uPOaF6cj2dbJ1jL4gbEIgXsd
lJrX8lxQAPJGPEDupgp+tOtdZivdWIDIHIA+2hf5edRY+2Woph9Oo9W39dJtA7LUerW8kZx4vOej
OjO4o+8K0gLkHrr/acuS3S8RexdUjP5cr8vWEmMp4gPVThfOBSwmxj7AneFQ6C8c4rHbbqnApPpn
YyhWmjByvezMxMx3xMNBdqGL4L14c0rZIsQI9DTrXADGyvCUguyE16Hhg0iT8s4JNg/NthqM4wfL
BQVUnxR4dNL9IcjgkAWS6LAfoLS5u2kgzCSkPuiCGYCi8CRjoG4HfLDmPNxK37DMKDP1CK6KLi5a
4uoMODao0LX/SsAxngABVM5+5hlsKfox6TaOUJY5xZdfcTV/awnHB0gFyQv3YTzxSrsq1vfIGxq2
lL2WNYQbwa2LKudd01fgo7ofgcyAWUQ65tFu8W3OB//GBwQ49v2zIXGKi1Un8sRJJe38aYTDYroL
CJD060NumVVm/lHa+bQDoXtRhzbIpmpgjQzv97u02Mrltg2EGdyu0nDSa+QZjq/wgx17TqFdrqOt
OzZb+WZs1xAcwiJFnutepp90nafBHvwfQjZiwtZBRmBHA/PyioXlmXcEfikwIt8XLT5aQBX6z/oQ
2FpgBnYFh9OOJOFpbPHoSMoRoNwSVg03lW4mHLWxdIrGW04ggQclYdB1SJ2k/rQlMbb8et+4OFAq
BXYPMNGzYCE+H2E00Td7PRVk44LTVr4RyEFOWzU7bnGBY+FPTmAlK5x845RqiWEziSjK4dWtk1qd
22qqYZnuPApnUvfu7H3gsCBfHwDLBDJziQRz5OiTojzXoyi+9MksPzOGdEhYfvxar8HWRcvfr9Y6
2JpokLPiEu88wHnC6KL6AJJevfH7LTdDvhHAMEbEzaybs5fUT1JnRyFdghN7IOfyLtIycdqD60po
mziYhuMb9TpJhv16w2zjY8Q2g7KMxdWkLjEAd3cdhbVXMg13HU8HYHIjslGNbYSMEOdt2xTDnMHg
ApSvN9LwR1HP1a9m3LxnsY2QEeJIbA81WOsJ0vByIIglDMunkwc/xPxhvacsFZjpRX0RdqnnD+ws
cIRiIO4nIRhfotl6YrJ0kZlOpGMOnlwXqEvq4Ht61Nita690Huco3cq5sww2MwI9lbETzXOdnFs5
k/t6wAMW9Un7EtTqU8kyebitp5bqr4Klxet/T5SXnGMkEjzVng8ryBIn2/XSbf20/P2qdKBEUmDt
uffC8sD7KJDJcRAEyem7Mi9/rlex9Mc7X9ZmRlHrzn6qpkFdRnhQfawDWj+SsarhDtCqHw6RX/0G
PrrrdVli38wfEVQikT4bwhMV8L/BobCu1DOs2J095CvJbnJ6QIikunFojHAHJVlGpXLTcw1Rgn6o
cTc5/pVB7Sg3dJuLFua9rjMCncalX7Scu2cZhr9o+lkF/kk15fDQ48uzkcjnwB8CvjmlbVFphD1j
soMxd8zOwOdlD38fD4Wc543BsQSMZyh+9JxJmBYSdQFnDJpbzthvd6znY+gKeqKs39gkLVPazBzh
NbSTDonKS+sDmX9fQZ0DRG0xnaO6hOvj+kSzVWIEPwgL8KWrM//cFoAuweSmdSe4aIwAxUMyy4rb
lskFU3cdnjKAbhcUd/+MvQzC5LxyjxlgjHfrjbBEppklQuH3iM7S6qzGoXzqUzF84nV1HvFa8JYK
t31xZ4Dg1+uyDf4y5a4WmhiavjrKhuSJpHy8F01YvUCDNX+isGL5UUSD+LZej2UKm1q+uEf+c1K0
6owHRyTGxYTn8NBTXbSl57PEpKnng30X95I+dM/ISTowpEDtCkGOvGxeVFYeBcUyA+bfMav+x4C0
8nlsLTIWgdod6sWCwgNZE5YFByZw2f15hmalu3GSGVEPTwqZTrT3z0JP5IJtMht2oQg13Rh6S6yY
Sr9YwtgAl6D+WY9RATrSrEPAtruwnu4zPWp9W0iaMj9a5B4oHll1jojT7bWb1xBns1evr2483plC
P+kTXSiJeNFM8ycOFuBODMjtjEiRAaoq3I24tMSKKfhTXphOVZNX/9VI9Fy9SWSPAUyf9DuA0d7W
I8VWyzJcVxEpYJDtAxQE/DLSIX4WcPm7G7Mg+9MDR7nP+i0ZgyVeTLkfihznMqfuuYj5D8VTHDLg
GoPoKKCYVMR77uL8NQ/UxpZpm2zeP1vF3RxW836I23q4vuzhSAoCrgx+OT75s95tlnA0BX1KTqGf
stY9t7QPT0i2LL4kfg2c+3rxtt9vRHvRt002dKq6tGkSv9CUTTCHbYqPKVad296bqRHvoCRGcA2U
/KydVv7gi2dAAWIzMuqAUH9cb4ZlcplSvjRkvYarYXmJNeffAboAAryJxI6PcvyPhyX0uF6PZXaZ
WT1Rk7uxA8fds3LjHympngp42GssaAcYQ/1ajkmiFC9dBEHLeoWW4TelfTVMnZnn456Z+kjlu6NZ
7hZPToY7i41lzFbB0qNXYTnCYI3ACqC8cNyC6GdVQ/cKRaxfyO+3tcCIeyiHdFUjC/HMNZzeI3gc
H7Oebz1k2n7+8vern1+4oQLbJk6fWh9bLkym9SFPIfJa/+22aWVEN0H2bx+ToroA800/wLSi+JhT
TpDXqptdOZWf16t5HyTKAlPSx0vQhPF8XV1IWP5Mo/HTOBUwGYHjKEx2PwF5/Rd8Lxd+IVwbIQYR
YfIjyPDf9eptrTTWAO35oAgCjH7RZILFVFqduF8PT7jYOICvf+OD8N9v+VcjNYIIjvvrKn3SvHwD
t/wxjhCg6y2wzAJT5QcftzlVqagumcf+DH3awSFv82HBVvjy8Xf1w1lbOhrQA3XuY0DNdgKYpWa/
AHJ/3fbjzbP9ANSJ8Bv/PCoZHsTs6GPg9pfbCjfCWwc0yBsmwJhPSPQxBUb/ZRL8622FG6FdUE8D
SehUl7+VMSEodzsQB7d0wZatiSzjcdXvfEby0FQn5aXuPOwWTlJ6uygZYVIMo4XbGL4sWPjf17UU
eIqAwKCQ59FtSu7f8wpPIeB1kCZ4GHOfV/MOUgC/hb0vrEEqwEKy0onuoZVrs1PctCV5HfIkcb6M
epBbh/53m+4RYXQsFYWiUF7C+2fS31K/509hrmBu6aQb++W7cxoVGH2LS0s4vwUlKqjSEAJGlXxv
yLgFU7CVbvQpHfIsHChK11Oq8PSKEzFuZX6sTzpb39B/DpiUI3AMTuUeALVv4cIBIVMBHwOYE7Rb
1Fjb7zcWxB6X0CQqpHvgIW7zhAODOeoN+m69AbbSjfNQVHRR4cF08oBXgfSTarPwye+jLWTvu4u5
R0wpQkFY10ZtRQ/wMHwWwnlDes3noUw/ljrZeHKwjIApRhDN7KAFMT1Qp+x3sR7JAQyXzzmY6xtd
9H7aIVphrInwVhlb7Bb+gVK6B8wESurgwKvhAfmbBxq6+8z3X7OZPcE4U+0qvLffNDamJCHSnSMr
1bmHv0UDdMkSwJb167bCjaiOauY4UIq4B+j2s306Ljg7CC029kDbqCzT7Wq5HHoKu5w5lAnAmAFs
PUXhPA9lncFHFAib9RbY6jACOw2r1vX7jB5yaC3bsMl2oCU9NrQcNipYfuy/biAx7kZwj5nTdmFR
0gNLcuR6j8g0cWm+db21zJ73SjfiWrVF2uYMnqej2+9jPThwK8H9CaefHJKX+0nf9KiLZpghPgHD
m5b1YuMtyQNJ4FQOEfeWDMEyCqYMgXg9fFedGsEB05n2qByafEVaF09PeY9H8NuGwtQjwNglLHg0
+4fIG9VJQ+gw78DTh2fg+lyyDLWpQFCJGKBYg7VSNOvyXqPvJVQiNxZuHHvA1tHESYh7oE3v7JE4
/2mEf+5G4ZYl1pQcQLJEI5rApH3xx4vU3H2sQyjimq4AbTfcupWxjbIRz2kF7F1HUnrAaf+1T/Gu
TpPiDRcL8f1tA2AEc8v7oGyilh146/9uy+FC22ErW8XWRfSfi1FaZ5B/DrF/6AEKiyt+6oH2Q5wl
cusYYJs+Riw7aQ9vSjD1D37kD3uwKIM7lqdb6hVb6UYAw79n5rhPcA/Cw42rhthql6f+7/WOtyxD
puQA9mot9rcch6809n5ieN29cCG8gtcw+QjT++KloZtL9vKV8s6aZ+oPotirFo4GzjKzhPP88OXv
M5mYYfDu8k+tDxFWk29dw1jm7L/gpmrQoE/iZFB0Fb8vJtxTjhMcscpi3Di42vrOCGw+ky4BlKA6
Cr/8KXt5XzfNo5D5T5gw3nvpFmXAMv6mKAFwEt4iY889tDDVOUQ4fBdusyWvtBW+/P1qpxYwjYTt
bs0OrEWCOG746c8gj6fz+uyylW6ENU2cClD65Xy8KO1GvLHtCs2CjbXPVroR2DxmVHl+Qg+xr6f7
mAE/CfuxL7f9dCOm49gnSA/T9AB07e/RhzVp6Lftcb1w29w0QloNIkWCAk5fxJE+0nZUtksTOb6G
yZRtVGFZ9UyVgUpkA/K+Zoe2rym87YUqa75ra+TAdLsJSjUG3I7rs+ZwU5NM1QEvS5rwonEP2JXB
D8PegweCCRAuKMdvG29TdTDCTmBoS8mwkM/pCZf44WfcdOcb0WyZTcyI5ipVEB4mPT1UHRl2Gp64
ezzNbSUuW0bc5Jdy5PrBr42ie7qZP6Grgh1zPXbIKBwEbxuBpWFXoawzuMkXcK09aFiP7ykAtnf9
BHfHnI1bn4u2VhjxHOAZu841WBVDqD+D4/YRdMevymNv6y2wDYER0HGKPOuRLd+LOfSTXBXxx1xN
W2BAW+lGRLOyi2FDOtGDqojcRwKEyB6e6jdOTjOk/X5ygS7CRqraAV8LEOROy1Z9U8+Y+oHanSF9
UJmLb5EC7rkzJmdFMYfWS7cMqykbYKrPnbat8aUJdseuxvnrjpGxu6skSLa3VbHsoVeTU6YwxE6T
li6T80dL8I5P4Dm8c7zwJi8DD5L3f9ZQEFr2Wa6ro8qqbCcBDIEf76YqzNZFy9+vfr+K5qAuxmI5
uuAaBpqHtxh+zLvlKmy9gyyHCRPPWze+D9utHPtNU/Wf5eTDEpriph1JV4wVvwXnAnnQ8423eqZW
gMug7UGGxhcPAJl3tM2j+xQIxZ27LBvrLbJ1Gf1nl42RSzkVaFHFovbkB8FvNsXIjVtm1noNlog2
eb2yk74iEgcAqRFzhawBZQSne6N02+83IlryEibbLW7eao0dLfZGH3cY6cdwuQi46feb6gCNzEcg
HXE8Kuo5fozxgHtfCBw51ktfJv47p21TFNBPUQebHpy28Zoq70XI1RlounqXJAAxVSPR9+v1WEbB
lAZUMJWH4TJ3Dwso+9AG4ze3CNiNhZtR3YCF2bjL/V7W/0clyKGYknGLgmP75cvIXwU1fIsBfKjQ
Q0hNi/cyQ+mwqLhtMzMf/2FAp/0C1tUHDES+pz0BwQeXh+t9bpmbfyPMr355PDR+n6TLL5/bdEfx
APdXoEfv0Ykrfdt5yHzsL5gOnC7FZ8eYZuEOUPPqvpHNFhnastxRYzMmOgmIxgMytpzwIUqqp7Qt
6kPTdCcZKLoHPu7Xek/ZxtiM4g4iZ11k1THOcBl9V/MRyL9KAeZ4WwXmcz8baVE1AXaGOs+9XRzH
6X1Fgnx/0883H/kpqUXlNkIdWQ2rZR/SWg8mR7cFl/mgT6bGnfE54B0i6Y37dLnSWe4eb/vlRuSm
nUQWb9VjcSv6/7QuElWmwRd3txVuRO7YNXQG6dk7FLDb3o88esundOs4ZJmb7jKVroJrLLVOUx/L
sozYM05Dclfgtl+HcbHDweUZ5nYbahTL3DRxPTzWempglnvgsE47tjQbHgLu/XVbFxnbr6rcSXu0
rI5j55L7UfDwwQEKYSMXyfbTjfiVIfTwHfwRDrC3Zru+RV5Y6dRbV6aWrct8n4/qIXeQWBz9Sf3x
A5uLn21dfnLd8txE5aebusd8ph/rFvbybReBGZ/+Gqvu0vWdf9u+bhJ4JFeeoFnyv32lVwS3aFOS
3jZriHGU5kKksYtrlQOepZIdCwEZwMXQ63q3WHr+X+SdkGoWOfjp3BGfYOQIar8SD7lqxl2Ha9P1
Siy7FzGil3KVwFt8qo51FAR48qji+7gZ5b6pN5OULfPTfLCPYGyeU6DGj/CICCLkkQb45AjgQnhj
E4wvYQYsIXeJCv8UctY7CeHag5wARwCOcGsBtSxDxAjgYvbFmAxNhcuU+Efr88fWTT5ylb2O6XCY
JnJcHwxbTxmRjOeDiWPCqiPcGdodTNw/02rQN0aCufsWWekGRUgOwq+G3UghHnLjLVHGu7+chqZv
95i3NG6QfnAkoX+vKpHdedNt1hUo3FDaFIFfeg1rUDjPvbeWN+DkKb/xnI9l6vvVRri9eyOOWoxY
TlMGg/O2q45tOR6IO94BenAEkf/UO/ww9cMHkIhvWfBQlbEfs7yBC5Dv/G+c1ShAqoGTt7MhhbAN
hhHTQCcrfAd04R+Fc/ROBFm+E7O/cRZ9d8HAb18qvdqRedTlbBDLK0XYT6e0U8+sJOxQw0RgY6La
ajDiOSbQ7pUVomAE42SnXTy2MzgxveSk5p/XA+3deEYjjHhmpCwYHoqqYwF31D2OoeVdDBfJt96V
PXzeIrXL8jK6iYiJ2oyw5jG8KOJk+Xr1UFvBa38PY56Nwbb1lhHWBIB0D24I4k+d1sgPZ2l6D+hf
vB+cW+PPxOoA5jy1pCmqI+uH8RAPWbnvw1zufOZvZUxZWmGSc8ZkzItpzBARnT/wF9nGnrOTk+u7
p0rDvmhjaoXvfYfTUBgxDkqGTPq5Lo9Q4oq7RCDjSw1Ve1DUb1/7cfhAg0Xh2PvZfZHH9cYpwdY4
I9xrf1b/fXrhlQei3ZCoh5gCNphpvO6tT2hLyJvKsNgLoRfCDdhR+w55JO7kHZNxK/fP9vuNkK+x
aSAzMq6OacNj2BKG6rUMhLef00RtrCqWgDSxOviaAkUNnp5HVvpPauwvOCWMd8vuCg1Uc/f/wOW0
9ZQR+hFE09BV4lSlq7i9g8uTv1Ogem/osi2byP9x9m3NcepMtL+IKiSEEK8wF48dJ7GT2HFeqGx7
R4AAcRO3X3/W5JwHf9pmODVvLj+g0aVbre7VawnL1BNTmtLv2uooQ/JHO/PvrlDfDWlOUPi4Q8P6
l3YZDpe3fG1XLMNPpCgYNGnrYzIQesimxL0d1NR8c66E3dDwP6AxyKyFwdBXxxEiJekOJWmv3y99
QK909TZkzB3a/xfiSuIVRzSv0gOZhs+DXLrHy6u0crBsxJhgqpq8RrsHycYHMDmDZVk98oQfRJc8
DUm+v24Yy8S7ZYHx8VAf1dzPt3Jktx3vnQgNpvU+dcf5AEWn7LqND84H4v0NDErJRc9wYjJgdyXl
Zl9L/RTUMJjLk1kxEZtLHySizlTTwUW6jBxp4rx64Ly6zlH9h0If96pK9VgdTaPlF1l07EedhiAA
ue6nW9atk3QQxq/dA03grF4zUOctn2TXF8Hx8gArVmeLaou5lV09YKMbB+8wnoLxMQvaXYoc48YU
zkfmP7liGJ1l10AAyKIKEEqfYQw8K4CWdY+MFK8V3OLlSawMYSPFuGN8dBLAS2XQtqOJeyy12euC
PZ4P0nVDWDE7A2UZWnYD96B13kLYRhVRgjP7c5Fzsgsbd0t3euWs2nAxINeh19ng4pOh9G8cDVku
x9mEdK3sts1Ww71+ASAaJQdg0NRODrivjT9NNymUoTder2sTsKy5STxQhAEScARm/imhbXfMdSGv
cxU2TQ1Nm6qQWVkdVVfrf2YR8MOZx//oabklybR2lqxoHST9GaGJXx2ZhkDe4n4RnbhpB3absqty
FDTkllHztqbBguTBMeshIjaDxDWWUIL56fVd+v3ycV3bBevexjsp9SqKGaihlgdXN8mX/Cz0d93X
LZOGMK5O6JAhui31SyLRh9RqZ8PQVn65jRorZROWeMjj2xyVh9wD5hkagltLv/Z124zBBdmHKHoe
S99042luzmR56J+XWzxBawNYEbk76KkfeOj8gW7tBEXtqkGwD436rbfXyv1vc9UwnyDYm3h1LGmw
R+9f8X9zXO45x8WDhINRa9mI/VYswQaHzXOXhuiPgyRp+qnI8p3wKhZ5s/uryoLnqw6Sf17Fd1c/
dSB57aYO7LnPUKUEM0MbOw3XW2DxtSlYxtzUHe/yIQD4maJTA+uVP4E/64l2cwy9OLZxw60Eybb+
tWqLKsuGFG3qZ1nIsUsL5MQdyLkVbUzROr8zKvjKuXy7vGhrk7JsWxoIn42OUx79JivjqU5ilXrj
HukcwBBx3DYig7VhLCNXALZCu8MtjyOD/lA6fhM5uwNS+rjIbKPDYmUIG0hmlGkmSSp95LOYjqOZ
QInju7uihfJTw9Nhf9WC2fixDn61CxQOsjRAw8kAz2Xa3OMJ+8XZzPmvTcWy+3kMu9nxqAsiAfmr
8WjMFUgFQJIRBd1Wz/eKb7FhZDPSLa6eGn3Us3xOOkASSF+0G4u09nHr3u6CHMBu2iHAAUNrPEtX
7+psMx+y9vXz/98ZehkstBUC95Fmw08xIalThfwqzVwa2vQ0JaF+X4Ic+cjPTatcIJWjIWu1Yd0r
HpdZt7WWNAU3yDnd748Pc6uH3fk9f37Kh11Cdttg3PNKfxAoM8uulwGScANQsodFooW/d16aaZBg
JgDR+2U7WNsEy6JZ3ZiU9Tg/NOn/oR0oSNucbPVRrPx6G0aWAAoo9Fiec8D1sKN9V/3MZJ4dwuTa
2NjGkoHPN5icggPopdISCi2Fk/MIslC5OFy1QLZssaq9MFjQt3uUpQckjgu5Mha1rrtJR7niJWwg
mZsEDjKaHmoWeC0e+AS4iQaa/6DxePeLLSbBta2wTJlr8CrndQhgizT/dg26ckQ3PPjGS+LL67Q2
gGXN5yKh4n6PaUhImHGwcykEOjtQoG8lNtdGsC5uzahRCjosR972Tuy6DIwDKPlHGdpYt7QOVszB
ppypHJbIscRTa5IT9U9gpgbRcBHm41UAIxraGDIe9EmQjrkHmMucRZnMvGgK+BZX0trPt6zZLQdX
CtJLiVf7lO3KCpW1ysW79PIer3zeBpA5VcpH0ZckjWbJnglQszF1NonZ175uxeG6DWdwe0M4IQrC
so1S3uqDp9hVbJQ0tHFjc5f3VHbnlSd52yCCKYebZSg3I4qVO8GmkmFVnXl0WMBOPaGsgwDm3KsJ
LczDRMrYn4Pr/JGtDD1CRa1qCbAKpoedsVEO8aIQwly3w+e9eXcnO2oynHgQIwKGclcl5UF5y0aF
YG17LfM1uvRc0uLTuAwi9Msfp8008dqnreuYVktSVgK3pOzJVz43NA668MrHvw0dE3MRJEEBmGRn
9LFV9GYaSjdKnHLn55sQjhXfZhPFsGYAjz3zlwOf0b8wtjBZLoGP9bp0K2ZZGcIGjomk6l1v7JZD
GgzN96VMxh8yTJ8CKBBedXhEeB753eFxUR1X/rKcUSKQP/h9zkKXwVQ8Xz6aH/5+P7BRLi7ohjKS
mPpTSnJ3jEBw1h/Llk8+ntK1OF4e5K+y238CLoxytu53cxg6OWpdjeEdeD+npbsJBG/MN5U2Nfup
Q8PPwlDpwooFfQ694XXUFzmb8TRxDR/Mic4TT77N9TD5N+W8uE17nJO6Vj8nVam6x73YErFfZi1w
U17+yR/6Hfzic1zx7heDCz0JwVu2fIHqtdJoC1ft4FWIIfokVbeSOaJIofnFcUvGbcdEF2zc+B8W
GjGwtd0p6GxEmpbyU99M7lQd0lxAkBcq2wHZOSCvcP+wIBdtdkAXXoAXLxpeyuRYNELMW9yjq9tl
+auqXVTvV6G5yzyTDz99qCoMY+TXFNt48IA1yU4Ie/ql+zQWkqLboEuzPL/tDIAuP0Ke+7h/537I
Og1XKsyfDK3305vHvbLO9moGZ0aUlRPZ1DL+0FNhzSwnOM5e04+elz6qbp6XaG5TJIRQU+HXZFrx
fcsTSsczTd2GChpWC7jayVgX4ORPgUS9fNjWfr8VYDQpxIAKaIp+Yl420x0ivoTth6Hf0gf+2Mi5
jbHB2x+MbGlWfJOZhIwVVCP9JzmAowchtzIbSayPLYbbWJuxqBZQVansk3H9bKfnVkTK76vY0+AA
oqL5DHb4acNI/rrX/zoUbkNufJpChFiH3qelrEBnhVpv1vdfE5S0qDiBXniYnb2ghef2xznw6/KY
ZDP4dfq+Kel9P0118M84ZiCRigo8FNxqN+RumIrYLYUkT1M+jj7CbZ3mvrmdIXrqqM9V4Xn/6j4z
qX/N3e1zG8yjszI0AO7m30wyZsnOQByjvcPDaww3ro4PH0EYwPIlM2S0kZbLsk8+ZBH3Ouieqwl7
sxj2TUNWe2MzPj69YDD5X1fpkqoDh5gJ7xzUTI9tnddeHEAbZUvSZW0WlnXLUOh+zsL0E/oEnTjg
yYNYGDlJoU4eaZuNWfwFBn90pGwj99qlkGohd7QuIWd2QOaqco+9doLwVwWezIrvxmkyHTkA0LJU
P5CGypAHbEAtMrgRCcaw+FEmjazqvcwmx+0j8A01QYye+3yLOHtlKewCLnr1czH3ZXuHGmUBFeiK
Bj47gO5fhCpq+pnINkZXlV9+vcYxcRt/lIOgCuSD1fwpJ753cEUSAhBG5vHp8ufXXIbl91QaIBgg
y/TJmefwS1/X3wZv+Lcl7XIol0THgXcV17XPbSBSVpc07MIq/cTbeZki6IKb4uijMSsDwxRiEu9m
IRX6CjcMb8Xh2qCkKdWGZKDUu2sddKXE3gTS5liBSLSNA5QFt3gjVtbPBiW5clJzUqXBnSRQHkXJ
oEQM9DZnyN5EFTrb9HwSRC7jw0CWrrhKTBBreT6c70Ij8BMzwNLm9BEaL277nEGWK30EyHK66rbl
NiKpNKJHSJOEdxVoTr75iTf9aAv5/fKRW9sZy1mBL7gpusZFJBqAFg29nSfRM/3N6E3VvQ9rFFge
y13NM+/6cq7LO4dXOrn3oEJb/047pzFTlIekJrfw+2E6ROkgBXuuUsD+tvpX12Zn+TDA0qZp7jxy
NxaMwJNxDtHmTsxZ8y0fVLAFIFpxQzZWqQfhtVdI7BBrQlBlpPUPkffflxxrSF317fJOrQ1iOQef
UOz6svR3M1hw+RMdvTLLIuSRluolT6vQ27NRefmW//+bGfzA/9uQpSllWRdmbn5bcfAb/VuLxCxH
gfLr8g1NwR1aageXBzRyAtmGQ9QkaT5kcT/VI/tdsh60eFGeNA57GEoyDk9LOiBbqhw3bFSEbhRk
IHc5TJ+rkxrk7MYFEpOFiFFkFPPDvHgp+9K2Y0YriM91Dm6WtK7Kgu8TUAzJz2SoCP1n9NUw7Bfg
mJ3qxTizqf1XPSdpE5ukE0Fc1VzgnUAkYeYnzbnRPxdTS+jOQ9GrHW4VGOmGDTP1zhvx0YJZh80k
yxSOUrSflspX/hilRmQZdDxAZ3iv0jaYs5gGofI+uSAZ9ujOGT23mCKALGrz2BlRguF8Gog7/px4
AfHF2KnAev6QzdrNDN50IZSvcLGZOjaNz3YIXzzvBF7fqezOWIpyutcl2LUiqNG707dyCNwlPYzA
9Bf3HUMT2hRTVisWKfAx0DyqnA7Lu1+yvgqcCAo5nlj2l4/qx3SbPrfRaEpWGuLrqrkDbztSeRGj
oMP7wlrpLXtwi9TpHGmcium36jlKl8jCEc4+tzNaLm8oxfP7xywyZ/6V5D7qBhu/aiUuswFsaF/D
u1RlHCvqyvtsDjJyrIwhxeHyrNe+b98DiuqmKwl/oI4vy0PIgvHojR7Uhi5/f8WZ2YAp0GSGI61N
/6kq0uxHgLdvzKCNnkXosa6vnIPlZEKuCJl92t7hEpicN03xTvoNxsbm7Yo5MGrXahAjCq7Auf0K
vbs8GtppiTy89KJk9LaawD/0kxjCSvBKaGzXuHT8FxfEmfdFC2zfvQkBj9yxwQxpXJQgYN94sXy4
JRjrHIi8u/pFlgyBIpgOB1tlNIwcwQYDHIKWj5fX68MzhQGsM+WCeDWduJe/Nt04wqtNbTKh8Kev
axHAAOeZvZtBXTtNO6aUv3iYzB6iDd/GUDZHMbRbGIW1NTpP7d0IrGZjFjieetUyeSt1bdCF5f0C
SfVVRVhMwQowaKKKpeIqe5WV8VHnLXyW3gQ1kO8b0evaJliO3RONWrgri1c3md1bJ9MKLy6db8hb
rJ1Xq/gqmxpKCnIuXuERh4cZymRIBkHWteYyPTZdvtWcvDYLy7T9Jqkgq1uwl/KsoLHrpCH6NDVS
q+erzqpdt6FEynTx0/yVNq3cV0zXj+48Ayd0+fMr58ju/Pd11U4CqdiXBL0fj01fIDJIJzH+MsMM
fZvLg3yYbWTULt9w0qAs0YXuaUyL7+N8bk9LYlfpr80YfDW9+Sy6+0qOD5dHW9kSu5jjVGixVnRO
X0FO7FZRNhRDGmVi9HeXv79ytOwqTumE6AEhrHilM+0+65E/ignCSZAO7v7JncHdXx5mbRrn/7+z
8Hz0oCpVEu9FueBya+dwujW9HG6u+7pl3nB8k1fwXL2KIFuWuAP14xTJrAiv8+E2JYB0gwxa3cp7
8Qb16unBHKA3YqKg2Oz6+fBZikNlWXhpwJxelKl30svyW07+I3pWjolYjkaQ2AvFxkKt7bZl4Aa1
BEMHP31NCHTefPBco4DKnyAo15+gdr8R5q5stl3gYciTlUj1+i9IhThnBlHK+HHqO3DnX7XfNjlA
gyZpiNgQ6CEFnTx5k6avYXIm+Lz8+RU3YtMDCBBYzAUsL0cn3/Jb11X3tQJ2ZBHJFvXzhw9eRv9W
Ed6ZgzhTVwZAiLzyYUi8HdoX0geH4P5Lz/RhQpOTr31/3olsS1Fm5YCR81zfjehC6mscIdN9oir4
LrM0P83Qioe2CCgEBoZfsgRefU2PPGZnGTvRvNAOw2UIAhm3iwP0wKZRXxmxcR2unS/L3EOBRF7Q
qPKV5LL5kqgB0E+825qXy9u/9nnrLudQfOFp0RSvpC7IsCvCTDmHylHNBrBw7fuWrQ+Qc1RgbGIv
Ks2xDSlXf2raNBuLv3Z4LRPvQOg/lCxTr37hk2HfK8RpcSA7xh7pMG1twYojsVkEeDCpgBoevICX
Fun/OJwXPaJJsU4bEF6odCEMisxL7cpwo2ltZdXsqmtFvKWho85e8ySZoYce9k1zxLNSXEWqxKhd
cNVdrwUAPYijIVCGio/fg54Ten95fPlYrWyMXR5tg7AKoOZUvkwZc04+hL2amCH1/SSgIbYxxkps
YldCTVaCXqaY1Avr2/D27L2AVYqbXvO99rww7tLpN5oI7kCIcZ2x2HwDDAXmjnAowQJ8+NQVApi0
8NyOsjGhtUWzTF21s7/M7oJbt/e/t+dINwnzw//Hy2DtIFvGHhDi9/mky1cWUiduK/85CNv6uVDo
e6hqww/Xbb5l87jJp2qcWfnief4znDy9K/uRg398mY+XR1hx8K5l900Ii2xbXLohRLGrfe/P3Q3v
E/+kK83HqDuz2Q5VTq978RC7QFqmqEVLIKRfqQdNhIiI/jR4jdkigfjY3IldGqW4nCqjO/7CJpJ/
QY99+t3R4VVNd4zYtVDGAT/RSJOfMkHFjw5pk9s+KZYtIp21H38+bO8uW1E0kwb9Pz+VElLiZyxr
IJFVvrzRH5sEsSuUzKsQLdY+uP5g7eQ2EQFUxPcVRG3HaVchUN0aaG0W5/+/m4VcjHE7w/3TmDjd
LS/cqY6LYuZbXEZrE7FsO2xmkPHJTr66QI7fFKIovmop8j9gb906pGtDWNY9tJUYZrKkr7nbdM2D
4UVgbtDMOzTQEKG5t2V8a+NY5t31gNeFTVa9QtP7d5Y04VNI+XcvHdPny5v+sZsioWXdLYjUjdFt
9prmpTgyDqqJxOV9DKG4DhwaagubtbLndtEPxAApRFN78cJrArm7xEVNf2Ah32oZXZmHXeVrdQWo
SJrwFxqY9m4uDdQL5Cx3QMhXu3xst/QNVzbELvN1TlGwQof+C/h20mM3qO+DS/P7qgPV4OUdWVsp
y8aBxGMCbakki8ygNWJq1PfqXQ8humarfffj+jojdlkv0YlT944uXuYGvXgapbF5lgHI+sEDUoBT
Gq+r4e+dLtvqa3CGt7P8sRrCGyj8PrHOv3KqliNwfRkkmTb+iZNZf6LLWPVRm/SL3LjkP1YawTwt
T5DVQ+WhBsJP2aiXe1b3wLfrdGwGqBM6yovTbCRNJBGWDZHX0gJ4JaRwgR/soUmUC1Aqbcx07Xha
/kLRXgjMj9yP2aJiMebLsTNg4FjK8M2pTXLVC4DYxcDOS5eW5Iq/TGWFEifhxvmnbd184wmwdjQt
Z+H4IzwQ66vX0VC9gKwVtNfmV7cg9bKVNlqxL7vyZxyFphnOqteqDu6qjs67qhJYtoCDC+oqA7ML
RF3v1oFbJ+qlIY2/k33+3c/xx3UfP0dR7+62hs/Y6Wz2T4lbtfu/HdO8zsrD5a+vHCNbwYbOXZka
jdXhjHxB9Nocm7FroE0aVLfUN2YLJLq2C+f/v5vFkCrQFzte9TrNTg2uGzKcTIXeKDlngMZfnsvK
YbL5CaTHcsjO+/5LXYGQZkdUDiAwQ0D7eN33LdvvvDpPZd6KlzGp3Z0gaebEjp6Jt+FcPn4SEVvN
hpdmQlvXgsRHzrof5VhN7W8zTHwEFH6CNK0IZpfGjQv+kGhZUG76UoM5bQvht7Z6VmAAEXfHAeuG
fzJeoH7wYcymYz6QMtw4aR9H/cTmLwAX6ggNI9c/SSC3Y8Nk/70pyscOAcIuD3V3cBIHAKTLW7Vy
rG0mg3HKiLssznkpuzE6axRmUrV7COR+corrGOwYsTVvugz4WfTfIewM5t8l3vcxkdepA+Djlt0X
Ze7l4TKIFy/33X01FGyfwgejkQ3kzGACNxsXycq+2FwGIhmKkjmFfu2m5XdSlsnepay77Ycy2M1Q
7rr3euhlXt6WFS9gS+EI5BQ6hzPcJl2dHkHc5R0L1GZ3Bd0sAa4cY5vaoMZboByglfUyFx4SO0Xa
Zrd4HqAh+rop2E7AYQo4kYC/jOHyTTLyqxpo3C/ulQ8ym9SgaQdHZn7IX+YQ/X/G1XgQ++K665Zb
Nt6NZeuXwJK9QBdeHzgIaCK0xMwbRre29NZlPjngq2A5alpjCJFKtHWypPyaNIlSG4m1j3PRxOY0
SP1eGT37/IXk5RsH7uRmHPJ90uszOH3PnYRGLO+vnI4thVNNnakmh+jXKiRuAs4e5jlfS+IO6u3y
UVpZL1v+BsBkNdOi/r+JbnRQoABR4zFwFfcXIzbFAYTYu6zkhr/4dcF7JDylo3ft6LBrF8i6003l
o3tFePrVxVGNKj0WbyX1g6vSdZA5+d+IATxrCyTMkZnQQtQxGjbaXajKrabFlQvCt8x46N2SVomB
1ysB2BjCnp3JBIeHRJ9fqV1S/rxuj+n/zoIGA9SLK7wX1JCFUTNN6IVqNkW/1mZh2XMzJJKMfuCf
KLSlVdU2O7GYB8nFfdj0W/KWa4NYZs1M6Uxd2AWnhtWgaUUTUZR06VvSgC6d1FsCXStXg81h4PI2
0WQiwanL5x9uhTpJMjX3YbrZLrZibTZ7QUKaUpX1EJyQpvszg7IMOK3q6apdtmVvdJa0U1V2ybNZ
UKzMmhS95q2Zxx+XP7+2NuedeRc8A6+HtgQ6Js8TmoceRjGBx8rv+wKs8mZ5uDzG2vJYxlymUGrS
zihOEszrE5Rz+ST3pGNqY4nW5mCZM+SA0qQGaPGU5ez57/6WpXzLDSgMLk9g5Zja7AVZrUYZCJQN
S3lOnZWDLMI7r8QKHXhFK/8zydxQbTyL12ZjmTUo6pGDRzH3noNeMwI97y/Ol+SYhptWt7Yflmmz
zqNZJoU4KaC7YwpnhS6E4aqyJGGWSRsIMYNmtpA/QTdbgCdk9lhcUF9suYyV5bGBcYy1ee1q4d91
xnVBnU7VrWi43KGSvBWHrayPDYyjAPQ2uuvoPXoIsQN9R44DQN8bh2ltAlbw3Ql/YX0y03tMoEeF
LamWr5DRHPN4moj4cfnErg1imbWWOZFzuAQnXZ99ahlWx4WMWdRDn3x3eYi1VToP/c5zQGzSz0M0
OD2POUm+1FnqfqpF2xyu+/p51HdfB8pXJWGWOM8IuJ0TtL/ukKPwN2LVtdWxbmipAE8DEWpwEuf7
P9PgRMgS9r0lm4JBa4tjGbFuHTWUHeKvrCVfEgrdFZSFtvCtax+37JdDiTgtFa7mLlcOB51sNY/x
1cgF8he3/W7tK5WXVZEb57kdsvJosrw5QHb82+WN/Yu1+A/6mxEb/ZYZ1GvKjHmfcLPhwgzvdeWa
Y8IhjJqXGt1T5QudKhGfGTOnAI1UI3SVUzRA7BYJljp0f1b7umw34v6Vo2CD5dxOJaYb0vItVA6N
cGdMx2Bs2d7JNmGXa0P8x+A9Vk91qN7mPCcM3VbDZ8giN9AJJ/7W027lhrIBcpnfByJrZfkGcFMO
ZLuXPOFmEruELd4jSfn3y5u3Noxl82Xvj0o0KT/Nit+XrbcHQt+JZJ28LM6mTujaIJbpJ2XQ+m1a
1a9dkJBIgZ7+aVYQ0EEDwJTs0hYEifHl6awYkq2j04RFPvXLwO6oi1iwBHgjWkpEQJe//lfI46OT
bjmBhOIa7GrXOzEIHeT3Wej6VMZNIHr0o2ThmKI5xZVNpu9aOTftnQyrZE4jrQLgR3aFACXGPxxc
e8UcgTyud8N9okBVvWGIa5O3vEgaFL4RXpm85blK6mg0hXmBxN9V0qIwczsOCDpWa2VAFzt7c7sz
KeRmIunQ7rp8jw2vazQQRCAhYHcicERVQYTBLPp7Z4pRBdGi5tDb2MYPzZf6dg93l/g48RS8JJOb
/TKB+omehZ3H0i3lug+TZPi+tQ+hU6Bv0SHjWanxX9R/lmM5U8RMQeDvQWj6fe78rValD7ccQ9l7
QpCy7ELe7+uk34+BOQIOE10+7B9/mtlACOU0i7f4mAVlOppqhWzJRjz8oTugzMZALLzxUo2G8H2m
vk3LJ3eeoqA+qKt6qfF5yzsjO9lXvsDnp2n0YifsJigvpOn+8rKs/fjz/99dpUU2hnUl6bgH0+Su
z+CKn0Oo+Pn57vL315bdcsh1z2WNxopxn3rJt7Txvzj8+bovn0d898uDXFMD3oZhL0QQ7mqvpJFx
SL9hVB8fehZaEZjCMRyVxu/uOn40tDh6jjz2aPKi+bLzGrKx/GvLY3ngdpRlvqQYhjhfOldGZT5u
nPePvQL7T4MzlZQAbG32oZNEcmhAQVNNh6Lu3q5bfstUAbRuJv73l5Ndl9/pcWPhV1bEhjYEJfAr
E0hhQBE+7JoZDxBkerZwaiu7auMaxtykSqTjuFf6bmoEmGC+pnUbG79DA8KG318b4/z/d+eSZGd2
k7w0+6G+F2Lf+vIAtvgFyhngjL1uc+1GZUAavLAVldmbxX8cPXHiSReFatwqIa1tgmW1oJMrC6dx
+n2gSdRPxc0ivK+Xz83KuRTnId8tT8n0OHYKP11MP4R7V8rP1VWiX5TZ+AR/oYYizW/2k/N99p4o
+XH5J39Ym8R3LSNFJ3/WUKlgStPnxjw24iuEHyLWNRFhn6vyGQH6lftqXbV9WDTgNMP5dJfTzJ5Z
+7PItrK+awtvGSxAkvkcnlenXH6FBcEd+FabrdawD6sTlNlAg3rE+6dIsKtt9aUhPxP/axu8dN4f
37hxUG40LKzcVTbUAGrtgyxr0LIP0j06QJOAHmLXmBKatNNGynplkezOUlO2tcfkPO6H5kEk/4ru
JrsyTLDRBhJilRJPQ9gsT34Uff1IiiCS/rhz63CjbLD268//f2dbKTDlCrQxZt/3bSTLR4htzhDH
vGwFa6tvGW7m1n7nk8xAyd7saf+mvfQbG8KDU4iHyyOs/Xzrzl1AFtx7CpEfd4f7bjY/Re88VN5W
AXbFMdsQA6ge6CwtYACQGbyZWXrwu7dSODcQ79jruTxeNwnLhMfWGzRhGIXS9j4oSNyP9aHKyePl
z694ZhtJMHtKDkIs494HCw0Tw36kW4/NlQ22cQN1ExgI5RRmr8jD0PV7LRHfsyXuy+tEc5iNGcjD
2nGnAdbVDs0BmOr9WMkYmiAbocOKn7ZRA6YPIEDdYm2gm3TXgvMo9et4SIs47aa9SVTU53MUtFe1
N6E36ryO76wtJ1lCAIQ1exeMYrGYAn1YxnzccHYrHtWGC4zGKUsH7SyviCWaCPw4Y6y68B5Uvj9r
3ztNwZjtauSkLh+rFduwkQMLhAnCCunevR9+aRzwRM7uTdEfwEAVB+FVaC4smGXfYhjH0EiJS8Jt
aIR6eRaLQG3BE1cswwYPZOOQzaFYcG5p9orH3ldAbnaXV2ft05ZNg01nBOwRP7zvx6gZzQ7sB/F1
n7Zu5cCANkNDUn3fp+7e80FrY5IN2rIVd2ojBjLUgjTtRL8HY8QfU+hnNFHsawh6Xf7la58/H9x3
x98vk1AGPhalg9BOM+2C5ZiwX5e/vbLgNjpANEHtDktq9rnxIx+kFtMkNq6xtU9bVpuMSCqpyR33
kNzca3c6MH0VfRAF2O5/VwSK1JnTeucbsnQ+e8lyr9p+oyCw4pttQECAe6t2Cyx2Sj9V2REAWADL
v1bB1uW+tpmWaU6zn41NjYC/T0i5C/oF7Uhk7OJ2ybd6i9eGoP+7OoAZQA2iRW6n9WkfFbyICvDU
RYJmG2u04sN8y0rdAVZJgUvbh/phDOMQuWuve0zZg5NsoSzXtsGy1mxu5OhyuEkJNUFKwp+iTN/Q
JJjHxmy1Za6skw0GMKov/Rw9/fvab6MzsXHW34ATcH/Zsta+blltCAB3C11eHKRF79Scx8ly12z6
4LWvn7fmnU8YA9BJogmi3zctuymS8Ksr+C2l5unyj1+xXWbZbp74M3iAkAoDx1lch2YHauDddZ8+
z+jdLx9mpGtFjdAECYjQ/eG47vy9AXHKVtF85Tpn5ym9+37QJEjIK9xOZDJFpOvjYLw/QkMEjULv
Y27pPuPhFj/OXyHq/yT2KbPxAKzLRVf4iKR7ne6b+lUldC8aGTlnmDl6FKo+i2uq96LagqetWIat
cNBTkgfgC0DsPv4qkzle2iJOOEgGf1y3P5Zx131b99BDzP5lqjZ3UgIT3hHwT13++orrsDEB2JnJ
DUfsDhjgbh2XHLK6OchaxkWWQYXj5+VRVs6AjQygqa+0BKP7vhq94c5Pskc3LKYdnfXXIWNkTx3U
kIrJ35IpXzEXGyYwmjz0XH0+BYz/pkN6AD3c8+WprH3aMvSWdnSgKEfvwZJ1x3v5Ty+8reajtW9b
Vt5Pvd+acz7dX3isqnmnHLOxzysvBJsjB43D0FWa/erN7bMb17xW7bAP5/4GAETQi0MovtA7OtKN
AGxtNMvmCxUEvANzx95vw4PnfUFxwANNcFDKqDN7DqRRKG8u78fa0bLub+nUWZXlGGou71L2Zyy+
cvlkmu8ee/Cu4gqmzNY6ED6kh5Xh5ZtmKYlHMxf7pXT/XDcBy759v+rBBw2GMJfNtxBuiGoBLqlF
xJ104er9OO3LjZB7xVXZ6IHs/3B2Jctt69Dyi1gFgiBIbElNlpzEQ5w4d4NKchNwAmcQBL/+tfI2
uXyW9UrljUsLgsRwcIY+3Rp8hSRGkk038jswm96nM/fpxg+Rj1lCXlyxWBeGWcMIgmISLAdP1dYX
/SFc/DsKIbiQ6l1Vyitu8qUhzrvhr0ul0p0fCOHqf8FpPSSqLz+3YvpNArHrIUbx/sL8ARq8cZes
iXSqmREeNIMF67BNWvZv6YVJZkkyxb8mFSYzEEgo2aU1MsVLGzw15rFWn2K0Ip7VcYPY31jvV12Y
DbjatnX/BRo+W9ZlWx2Om5gGiS2+RhNLwow85jq64gpempjz739NjKC9qujo4GtKfRrC8N7VL9zo
jYjD3+9Py6URVv4CtF2AmJ1xY0B8qtoVOUoULojkna0ZTwUaI77cNs7KhsSBj0qxaHGwZ7qBgHkC
ZLCHia6SgJFrpK4XLO4aZtCGjQEJBAZpw7LcAML5Q+bTNSj2eUbe2j8rvz+zvLYkc9OWWPI7iD6z
dnnKRrF9f34uPX1lN8aOxFm34OmNb3SaE+sfFfAXSRH0fHPbECunn0EAnUDLdNpKj+xBkL7XsjhM
St4WR69xAssw10HI7LQdcp74bjwqUqbE1FfKURcmaE3C49ccifkKEzREIK0J4sJL2k78y5bxGk3f
hWtuzcPjvArNlxNITGiPXs8GnMDykxm/hcWdjNQuJAceXsuhXxpqda5VM3Wjrhhsautt4t7t+65+
EMH02SwomMjuZ9VF9yILdzet/JqNpyU+Aw8xn5ARLbeeJHkKsmUo1ptrqKgLB29NwQMKi8VvCgri
UyO6lymGXPLTyG13DYF/wUr9Af78ZQcXT4ThmCm7FUwj20Gb3TiLA9rnUuMFxZUb4tIOWx1wsMgs
3Syww6bh2ASn2PvHmStpyT8O+BvG408r8l8fQH0fpUKGZy/31Sbf5snd5/m+/axO3T7b6VS9PAUf
ySf/uF22dfqbJM/P/b7cZckz/i03B/nxUH1QG5sEybUk84VQ4U/I9dcbLXTxMzMSvFF0NNWcjuGp
DnadgIpEd+Vav7Ar1qw98wBxLMXx0V3lo7OnOrrB3GbL1vQ8UCqtylDj7QlS1t3ktmAFTcFDdOPj
V2EBFI4DCUXGaZvxf9rqd1U/zcO3m87impeHtDOtLR2nrSMRWp4OrBYoqF8TBb405ee9/deq8lA3
bqxc/tO4Uic0Lw36Ym4i36FsTb4DXlzp5RT0xrSX+Zi0hmb+4Uy9Rq4ckwsncI0AWzgI3hHt2W2X
5ndxeg0ydemxq7tVeQu41accsqDeLp+mxIeYRH7llS8ELGukFwSw55zGQ/bTDhw+Y37gMtwM8Fpp
XH1rQLldsytR2NtfAX/4v0sbmz6vskxOiLtyapLRC7zyNxTFu2CrW3vdVL3p5gTr6pkNi8COIVJf
UwwOCN5tnLqxsrEWgeli2Yo4XyakrMmZbhmRS1n+fP9YvWnOQr5+7SkgxdxnnjvJ0dj4g2ci0Ohx
FoP8I2nFgO7bhntFlxR68iFh9f6gb542DLqKW8AxV4H8KNT3wM05NSTO0Wm4z3KnuufbRlgZIj5x
SNEv5XDvROc/jxRaISmSXeGVWbv0ASs/pIjRDxl3tr8Pe//rCObBjwvEva5U/i49fGWL6sH4LMyW
+Aiy3eWrzFDFSZap4NewGm8eCMz+edy/bJ2foZW+DaQ6zdqp+iGcRBfrDVFlEaWWdln1/bY1CP47
DnHNLGdZNCe72JKnYCzv+cMi4qy/EuVd+pCV42GDsG91U6t73nYqSHQE2HKqPdRl00n40U10u5iv
lRlkcdwPnjTyyRRlMSCdyqr6gMCWNleyUm96aRhgFWCQKIzzNveK+9oUr3NLyXapeJNaKY5gg19u
cdNCvi4Hcii8CHyBfOq0qFItp3xDFh1vm3K5pt/6plHHEKtzzQjg06ofxlOmOlP6m85TfvxThxoi
4OjBBePcwXBXO4hn8bj+YlgT+9dYeC6cmnWagkHMLO8qVpxKr6iWvRM8+zxAXKzevL+bL2y2dUmy
82wBcrAqfiodOGcG5YkD60IAchvwhtw2xMqqSBzVknuxeOrkMh1JGGXHP4sDDrdrGI9LX3H+/a+z
j8JkjQViERROhjAtRV0kYAEN0+L83/tfcWEh1qVKrmcGku2wvIe2hXkoUO4YU89YfY376tInrMxK
7oFMpZjj6ElWfZGqRZKUsJkn8MmvzdKlfbwyLND4dCrApJ+iZhDP42RE/hMtfT3ZeePoqd9sltny
c+nDRqE5CCQYV6bu0qetLA2qAn1nwIB1FL0XHZ2l9LEVLrsba+td8YYu3PfhytZornpAcMb66EfB
nLoaxKkdrTYR0rlpoCxg69OY3rQR1oXMkizSA6Fp9EjZ6P1qqt6+0AkiB+8//cJcrVua+Qy9kAKa
3fd9KIriuSh1HXzNtSTDwS1jVl3bzn/SGP8nBA35ur8Zt6JGZ9xSnsae5/WvyZQ2Pin4R3InR8id
PoQeaPf9Xb20Ps3gJHNv+lJLIGo+hbLO+yUpLe+KBzTVKH43F2Npf3euUC1Li7ZqzIeiF/0iN5Bs
Ix2/JesT8nW7Fel12Hazb48jqGyCLAWrPopBiQLjBQQnxpxe61S8cNrXJdnBtaQdx4g9ETZReVcO
UKtLVEOiG+0uW1kssOcFo4bS2JNh1s2fHelqsVfAssfbomzCL+/vpkufcf79L7vYZUaVFez5Yw41
m3uHlP1jDaz87ranr0wWjxfaxUur7mMICemvxhVoGyQ0728CzWOPrgwW8U1UQP2BPqEvMii2ilcC
vYlquFb6uaRKuNaVjz2vCFlYRKdxKSb2OGaG8GVbDhCJ2vAA1Y3UstnOGVAjPD4xr3TTsG8IGWts
hsA7q3bJSYkxjfuFf89rFwD514YSxuhLV7Je2M9tEyFMTvxqJMA8Z0ST6GHKGgbNp/dX4e12t5Cv
M61UOd7OzIbHIZdN+MkCU8f7lOtgJvtSej3azAdhcojnEKajoU3iunX0wFH4iKskDLu53YKyq/Ze
w2z02D4qWcSmp/ff7pI9WxlmN1QGrENSPetSeB9YLPKPKh4AAGeZ+/n+EBds/7r+3M5B5PWQdjhN
kR7SUmZqT6AffwzQqwZsu+lTi0DsivW/8D3r4jNbHP6m3D8y1I/u0MXoQ7m8KeejZgRdk+9/0aVB
VmEetHYJaH288hnS8eWQUDBFRaAMAqNnEqEd4JqDfsE6rLVbZkezsWC1d/ThW/qgAdEGsDdB0HTx
/ndciADWdemGFBVwf4V3rHogC9vQ/4WWvu7Ygy4/yXRzDeX1NlNlyIOVmQOuuu1DN5KTGkUTQojL
gQH+UJYm8u8pzRdxgPCDQB+Sbcoy8xPZ8hhH0jRgyd14jQeMR5pNrQSv6SzoHKdt43NXbkLIUgXV
802TsWb4Nl3t4r7o+EeLgjP6rUa6VRZ5s4DbF9EC1fX+MJf2ztooo4VXqHysnqXO8nyjz5RKpEIa
cFOUfXbFpf/TWfSG97AumreD7yvq5e0xytpSxBBlZaEP4rdG9DqxKuT5jwYcY24XNZnuClieokUZ
iNGhUQlVZileKTSg7W4Ben1SG3R1DXaTeSWUIRLfy+WynTtn3Hiv4dLPY0JIbtuHpY1zUx0Yy4ZC
HgsJHp7fYZfLeDNVvUe+I/yiSCi5mNUZ36k8btFFoQKrXipw3vjoT+jiSu69yHb148wiDyhqMY0h
yBHLaQjpHhRp1v7bzIzK+KMfW10/ImihU7/lQ+nnv/KFEJ9u0MfZ61fmBdnIt3M7ZNmPggbnWm/g
dcW/QURFcQf9MqaLJGrajj7YaYy8etM6xNcQ51RdvY/Bkj61KdON8j62EMjrviJ6jYM0FDEEBlLZ
AZFwqHPhAzGH3qWQHtFAJsVHJBta5gBVCMwc7EF7nU/hqUE3T/tPSUMZ77uR+exrNAcQO9/YwfX+
HRj/sQM3FavhT2aekuORkKKQZCM8KHefxqZl8UeIbQZyh+rjOHwdyrhoum1fmLExKXIedtoMAbr1
scAkV0OXRvPonbXrKg+YUE2LjG+0ntrxEVFkDhhIAa3pQCSy8XhRJaQu6uLK/rtguda6MUR4Q4w+
Z3eKec6HbQTymWAjo95csfIXDBddGRQ19RIM4H77bPIQUP6S0sMfLkASF9OhFflNDW/wZ1eHdYQa
urf0cjoKGrd8By5KIV5ry5DzZktRNVdchEvTRf/rBjZtzptK2/apq4MSGZhaI17JVe79eN/m/Gkf
fcMcrAVk5DAMYRNp/QTy/WiK73RZDSX9p+GlUtWmjglqHBm2Tdc1PSiXTdxgeBJWFN19Q1fuF531
8ONdCfmf32aScXwc2zJuHixEBdGIiTvET1rlF8EHRN8GNTIpmIQCldc/MlmZ5RS5APa/gzAshW5J
OM3PeeQUfSG+U/MHWfuQU01yWrZhhvpKQAjwALXRc9qEk6Io7ZHeIHMzmW5je/DIHpWni7bfm0WM
/Rd2/qBntL+E8yvUU5iGNuwIueoUVIsq6O/g3fHihObFSrGta5wF4mfItPMT1/RTvWws7qJRbQfu
nU3O4EY0gErBld5Dst4UAA6DCqHbdLiL7G4IioUc81j1U9rAx+5fFLSz1YjetmUOnnRjiNq3ZbHU
m1jUFFKLKiZhs0V4ncPHVBosK0cWtSKo72SsdTknBHrwzQ6qD7kv7/p49L2PtOopcnJM81EP2wzp
jdY7EeZLqCHGaH5vE/B4RuWTBRNM9Qt+ci0eQK7C45+2Q7FqxGwKX5iUE9ZBbFOVAZJ7Qytt3exz
sCe0LxEcI99tsriMynArK6v1cGDwQIs0bB1vtiaLJzQZLjZsyvh+GqeyaR/8sS+gyYW7O5qu3Inn
msgb2zNYJSDOy70U6EQAA2YN160QEM56xf7K9J1ZJr9Ax6wjjOepHR2C76SOEeFW26Aeq/pKYejC
EVyjs3xIYbYUwuUn3souHWI4AVjOhnRXPvHC89ewLA86LkRIu5xCHJ8oldQrgL/1r7YYX3r+Kgea
B4wy6Mp5j8xwa3fIdo4aUzjo+nDFhry9RmveClp44EODdXrKC5hcEsUiLan4UC5ZtCGBGVLJGi/1
QesDeqJ+c9OgaxTJjHy0GoIqu8/ENHyktNO9S4DLVBEOQR6y+OB5lMkcHIvtgAwS5QuIwZCMF1pl
V3IaF2Z2jTMRngGAIa+Lex0M2Xhf6HyW26LozDXiqwvx0VruSRT5LDQM6Qk8x47/qkY/zL+1apD1
l34AMPAs9DRFHe45KGrXt1VJ1hiT0ZusUg1SSgtE8bIEbK3A1xki5W3VpDXEZKjmwS7cH54RRsQb
42eKp57PrbziAfw5OG/YjDXGBEY8rGkGMdZmHCoSfjDge/ejDQ+pU83WwbcLswMRDAzYqZraBkRr
dnbRE9Gd1WFSBmGHnzhazsd8b/y2DMBSHkmIASReoFq3R/Zkin5UUziDaVPiIhFFUtQ9eZ1xAZ01
NcJMBeEOd4EEBwQd9DiksfCENckC+qYYkW40+HespkW+zdhckGNDqsr/WLlhiW5q5IIE9ercD6ji
6ICiat3pcD7YKrKbPNNXwA9vbn08fBXnQiwKAENWsBNfqqe8p9MduiyuqZxdevjZt/sr92XOTTl6
EC0UlbzITxlofep9pmM/f3rfeLyZTsfbnyOwvwZgS8z8eZkcpFDA7/twFkgYciI/ual8akQgMlze
eQXSFFA1vT/ipU86//7XiIbTbuld6f8KfUkBhi3CQ1VnN10h+J6VMxr4Sx30gtNfwOUo+1GoEoju
xbR9ecXEX3p9+t/Xb4pa1E5T+tNkrOMJjaEQndR+c1MFGB+wuuZNO7QoAbf+T5SZl4RUnrcBwU+w
Ca2tbqk2YohVOgtk52C4H2P/56hJA/baNqJh2nr9cEQ0fA3b+LbtYf4aKRXBJw3AgUiKBOWAXn0G
qW0rt1j9rmmTUnC/+TZMGjmbry6gsw23EBJCsmWPRNHUg5YRnZfkAGL0Rqas7u0v1K6acqPKMVpe
qD95wQmu9OiD3m8q+ifKXA+hNPSINHg8OkJBApxC7AoRQ4qqWiYXUNP3vToZxQoOTdPG+pCxDans
3bQbYlbxnR1a6+2QR+LBlc3yZgiGOVhtlhxcZAtgV/Qk/YUfXQ6iMCQHUDpkxdbrrqotXhpmtWfG
KGCAGXnjLxQWarFdes+KBKXQYCrSsWhi8cCobr/cdH7X6KAyg946ZCWCE5Wh7/Ylgh80LKF4aa5A
B97WNWdkjQoi3BnYmwXS1U2EZFcHdHLRwQg53QXIaQfBIvgroEPWyw+lqMxMd6gvZordof+s5wYB
NbLH+SaYq6woU6C58nh3y8eTNZ8UBbuTlCjK3g0Lf5IjZKlCjUjgtoevbpIoDwPAS3X5ygb3w4Sw
KxXBCLc9/Lx3/jK7A0VFnzdEH7tzaXYAbX8CCZUrS/a2USRrQS2QwZcea3txZxdo00qfxRswStsb
X311Y7iK9FXMOUd6SAIwOpIlsZZduQDfTDVis60ujJIZoLAZ745x0T7ImdBdtUyHvuPixrdf2QBP
+wjurU9/DWqaKLod8pDeCR5NQMK/v7SXjv/KvbESGz1GIfNEcDLBnealeWue89L/WvvZFUv29jT5
68Qvj2FHoP/FT65hNgXJxW6wUDD3z/Sn73/F23vIX4NIc3QK5HMIW6krYdj3YWQD3epMRfWVlb40
wMrV4WGOleXj+BMEz1GzzXVdu8OEytgt0GAY+9U2LfU0YZo4PQ2LQZrGWrf5f5B0Xnr71T4tImOs
jF3zuuTTyzT6POljpFzen/u3V5esCcnY0ogpBG3uHe3GH0qD+zqW7CnUZX7Fbl4aYOVy0ED7HtiX
ObjaQZXf5Pa11PDCw3D4cdMXrKnJGl2Lua5odeTZoLbELz8bDezMkF2Dqr49/2RNT6b8PBtHyNMD
+oF8MenbKdXimuLspYevLD+VBdVuzvUxljFPO07mwwiKxe1tc7My/fk4MNOUBf3VOCTjhiJ8iEPh
femtf00u68LyrlXWuFFTs3TARKHKAWhXJBFP9GQSJumZvXWQ1flC46HQXTVJMBdPcxLDowJ5LMBF
PUqkV87BpXVYHTKktYRpI1YerRi6zeCAX1qwad9fhksPp/+9gaUGRbdv5+bYwMc/pyx5CtX1K6mK
SyuwcgEdsYs3ADN6NBRiCDEQEwmDElMy17O7cXJWZ7iJx7oDCg5HDNw2SeO7320b3qZkSdYkZTQI
6y73GrjGZ1ZtaqxKDECj6VRc62K9MENrhjIS9B7A+AUcoKkB/xz/TLlxiR/cVgdhZM1P5rrOK+rR
dEdX1GVCclei6JINSdFgp960hdY8ZRqIrSKvivbYaaj7lOiNT430boJp4gPOM/eXi5jzDvqLIEo5
Eto+/Jn9mQF3cdurr06v7mI2T6iWHImzO84WaHRkXXzFx7q0tqtza7KlNcTV+miQ301A0xEmsihL
FGGv4g4vnN41Q1lsu8G3flAdhx5E7zpePrVTfg1jcOnhq9OrF61N0EztkYoIsqqBqTYL1z/fn/lL
k7M6t4MsvbJSmBy0ofS4e3G7Kx3eB2cDdNMI60aFQRQ2Ut2oYf6nV2UZ252vxhko2Sub58InrJsS
BqeXMKjm7BhnCLugC0uYlZtRRsX2/S+4sABrejLV0LZVtmmPxlfDJo+g8thX88v7D7/09qv7N0ZM
BPKVGdPjYJbjWIGCY4D2KBomb+oSBmjnPPRfR5fnXa8br9RH1Bv3RtXhplK3+g/rpgQF6kLrxVhe
WpgfHFqtqY2ml/58O74/QZdmf3V8QV1uAAvtuiOvGwO7T+KXHjW61/effmn66X/npsuHDGRPXnY0
c7yjZ6MDhat9cX37X3r91emNYwOxDHle3xqE82mHEwb7M2i+ff8DLj1/dYDBjLv0CFLxfNv8dHNH
09ZdzQtcmJ1160GuRV97HkDHyk2vrCS/y2AeNyix39S+x8i68YBW/hACmoV7t+yOZoTQSk9QDrtp
atbIf0Ot3zcTK46gxFiAoWV1N30Nitqj1+hnLkz+Wq1MTiWafgxMc2BbL414pB7nEeH1++9/afbP
v/91blUJaaAYKOajDpdqw228+3O+EBA83TbA+bP+GoCIRlHQ2bdH7sMvbLCRjqyNPwDAc213vp19
IGvFMiv8ee58SDE6MavEWSgNxaCK353luyvTD/vbPmR1igc+EhBUIsSwTWwBRRhf2TjtAm+6xoF2
jrX+T60M+3R1ilHjakaYHo2O3u7eWEgDkfNN5ggE3opyQWHLb/R0475dHemmiEekgGIsi5qewea2
IM64qh1xYVOtwf1NbsagAMTpf0NVM/Yf+FmdQvL6FigOemZXCafBBCPtwB1xtF7bQgsAl4EATf37
C33hwK0x/d3cVWEsRHkGf0wJtDuQuUc4f9vDV1exicICUVhXHWMQpxyBhBf3U3y1vebSxK9Os0QJ
IqyNrI9dgA6u88QrFvA0MOyWMjsmfnWagZtjNnNlczQOfmJjxu4wVleBBJdmfnUNazQioHQWl0dJ
IMbuIqiGN/O1GuyluVmd326R4ZDNqj4a6Za06ZoHSSCuqrJrc3NpgNX57SyToszEuS8LqlUaYNoU
ys5N4lN9m64UWVOREZctooSPgun3xvSPpY7wITdtzTUC3E2APTlTKJSJXHNmeFxS3GNfbnv46sSq
tl2mWlb10VXT9s/SQtj3mvN8YeaDVfaKBFFti4x2R+r3eQLoh9sAyPY8lvm1bvcLd8wa5K0njdQn
nbEzVZg9UVXpHS2V9xTP4f3YjdcoEi4cgDXUW4aAcNnp7KYAw7CV/VK+RPXVWj70YM/T/cYds8Z4
xzab4GohzCBz3PwDDEIHdCbuzS9mYb63pVNc/qsGVdQ7OrPhMIxQcpbJwpe4qhNte1Khhd0fZ76l
cwssINAA7TY3mJukyGtka6kVJd0MeZb7WyQrqf7kL83cHhswiJaHWJkS0GRrqWNqm+ONY/1Vu76e
0TUZudkkZY1X3NlejnTTBHOWpZSwPNuxSBUfm5yMxQYKj0u7azpNP3SU6Q+0b7rj0KGn+2ThZ99B
BzqfU515xVZEYfsN4ef0SposW7ZKLv530pnsMaIk+NTN0t84QYMnlzXLIwlk/qymmhxMoDVGo0ak
djL8wdSFRxLwqBWvjFXhgcaeLrcabfE7q8uFIM0LBTbf2egQ15PdTU2of3Fd8jsCZ2faox2ggED5
IOLfZV9B7wwtkCMWWMzDR1PS84xlEhLmWtbs36FhkCldkFJIhACHzV0TLvM/HNzIXxEI8Ufjo3/H
hSBaRyEba8C5hmK4s+hyjuv+DIjn5wAYVeZHqHmqE+ia2zYdfA1+R2gxjmklah4kwH7bzyqr1Y7S
YBlRrvWrUyZR85Dx4M2bDp1gcHPATZGoAOvOgirfLh3PT2DpYkAiB3XEoMPcmx0QqUOUMM82j6oF
R1tCFtHuoB/r/kE/KcgCLPpv4QDyCUdUjLCOA7DvA7KE3XxPxFIh5pLz+KlpHdQqKEIwPQpAUIF4
7Mx+mGP2writQK3MSwN0JXDy0JkCteqhEw17bWpXLZAxmX22k542XwVmwT8gOPdZMhE3fCdj1YZJ
7GV+fNIDH15KAwIPxJUKREGybU41n/uNDWz2TQ+j/0v5/qyOXV4CHFo1HQs3QcNUfQ+cCGrmZIiX
pyL0BNmpqg4PM/fKf8uuM9/MotUniX5WyEe3c72tmsrbGTKouwwCqC+AnDZFQnwffoW1YXXw0HE3
p6ZY4jhZ4tL5x0EFMejtCQseyYKS1ENeTry/g3ac7w6dkvJX4/nnupQYZbBB59jQ7HkEYwF4GhAy
cVfYD5FAnijtG4DvgUHHu3ji3I9eoB0vAJto1LmUlii5pG4R2cOgmT8lw0jRmxeSKfpZLxTT6bps
YBs0y3QQhxld2d6RHCgQyHuO8gOvFlZCckwtNAFF6QhuzBYl8w1zFvimwS+raFsAQ19/8Jhti51S
Oc42GD18dzQZJy+QFsqHLS1hDtKxdPg/r2aUDP3YgP837HB4n8jQZfqxcEpL6FqbOkhBHytZiiRh
Mxw0H3j9xGbsoNA25ll7UAJLxCSRuM3hGrKElEVc/7Aejm0aI2rty3TMHVsO6P6X2Qfwe/gGru/Y
D4BGh4F6IiEnQ6rKXgFq1/thudGIc3Wq0cSIZZPDLBI6hTbaRmKOalAJQ2xvz+mIuYjDnqpEygig
4hiiPdXeljBM0PJikAcquoEm0OWmh6WTdbvzujDqgaipW7LHy44d4LtKaTYBn8kl/ZhrnUcpGaGs
lkRBUNYvrmo1SA6NKcIFXdljyLYmWPwavO8d8MMbdHaM9Ucb6hxhLpX8yARYh5/zAImxxGo7j4eK
2Na/n918Rm97U1hAUTMaXdh/i42i88Zo6tGfqlPFjPqqM6ZPgDyvxSsXTY0YhHhNzF8hwWCme+UW
sFR6ecHjuzkDJsltw2gK+ZQs1J+9f5BsxV2MYw6Y633j+yNFH8kys1MuSvBqb+3EqnJKKKZ/2nnQ
vyHfS9QPpn9LVaG3Cfl9KDglFjjuCgwgwE4b3BpG8WcSjDkofh3ps0O+uEogxd2Xyx3zF6e3VBeD
SbNItP5u8v0hTvXgBr4J+9Dyb6CtGz6WdhHLYzl1kKxDwIXGsLKNwGitJ6+btyEMrE0HmlfdBvAq
NT3wLNJ1OuRO8jt/itjygUySp41iVO2Y3y77LMI2+O7axUx3VrjO7OB4S3IHYrsCGoMjFKdPup6D
YTNWYxC1SQ12VPLgL1K4L0UP0Ym9YKLM563Qsh0eIgUFH1jEPphwt3qtJCdAkXrxOws9HTxIqQT/
TXjs+d/zKcv0DlwQuBajReTTvpgbbu+8TPv1gnNULv0vp0SkXpBtKu0OgCDltgRgR5vEThXm88Bo
9hmlLUdeRqGnwk9ABEGHGjE08IQguM0N+BnysOTlCbFEF6WhU9VoU1362n6WPrp7DvlAvXne2Aqi
gRDjmzsgL0fNRfZdCY0LJLIyJynUAGn0Us5WVls3LTj00oGcdE+msCdJDrPYblwzVp+BWIpDKAiX
GT8UvamzjREFmnQUDIv7YLui6e8jP5zgHHi0uoMUV9eiIRN5sOIgcYpr3BGwfClAO+jWocDhqxS7
pKN3bc5Yt3XGn+wHbogudk0NcdwnIBqL9m6IZ/876GBCviTBWFX9y1IUdjjRYSyXjTdNeJMQXd3o
zmogVn5flTHo03gfw2NKST7JGmetGhghyayKswkL2oHFiRrseG4fkFBP2KGVUwBgHrviRzYSGe41
UBMDqJ/P7YlszqZuy3PICn3jQMqKD0s/VeIHE63w7UYX0cRPpjBRsOuDQVaHidWa7GIehu57x/1F
bM24DBFL3bk/td+WHJRAx8oGwv5uyBjcT1Ft/A8Sm1rdcaOzb5jCOQ/2uQzGYN51DDC/IEEcE87x
HuoDS/SYR6TqvtII9GCPJYECzhd0kiAOgcSI8syn2FZ1vYHUPW0RV41eJz6VpS2ae8gB9uVTBzSb
2NI6Do3EYa2LeU+0L9ENxeuxXSDKrsse79uCFfoXA3ocgpFN1rr8G0Nqp3twWcV6qLfx0f4D5DW8
C9CXaF/hHVk07V3Og/IZrRu8+8h5rdhpmCmnfoJz1XY/IFA8/gwVUKYPWukMQC2fe4EFI+So6y34
bEDNlKAJmbiD5K0Rm2E5G9IuN4zezVPvuaQLFHjxKoYqw66bx0Z8NGCnAodpOdfkf0g7t+Y2lbQL
/yKqOB9ukZBkyYkdO4mT3FDJjtOcoTnDr/8esm8yTLCm9N1lXHsAdfd77LXWO91BGRDyjtFVDhVl
Ng7Tl1Bz6gEFaqZn5r47jwCU22xuCRJRtRBQaHlawJAXpqh7KKPQuphuYSonM8lGdz9lZaMxh2ke
tL0eIsizU8E/pwweLxx1F+sMKc6IMExp7/tUBK5qFuazCsaseS+Nchy8vajL8ge4Ri+6M3Ize2pC
qNL3Offh9p2bG4N16YYxm84TqAg4RNMQcytPHzCsf2ZA9yRCho1SP2iKYYTfqkbldDZ2VDOHzk1d
4PtelX0crd56J5So7EsEy8l9Lm00EXRHJdG990ojrMtgVGZ+6oCg6AfdozMd7cMhT7zcn7ggw9Gk
aQa71B+n1HRb3xuN0TjEajeZvQ/mvZiivaiS3PxqyqHQPs19pIBqYWhw8miKsioukkWzPjd2Xyel
b8zIKuzSSidPGgqdgRN44kmFOJhColOTxuPrdEcR9knEmaZ8HxTZuGdUw+PzOEku7/yslkRds4tT
QlOnjzJ0d7II7fgOsoRq+rNaj9YnKs2F3ZfM0H6cziq/5W5die9u1JHbuYi1i/3kTkVR+y70vY9d
VMTyMc/rqH/NY6N2fw2VnccfNDDrua9Mo5vce01kZ3CoWjEGsapE0YHctsm/2jHw+CDHztVX5mp1
3Z4YOIt3emY09Jqb0Ijei4Qd8t2xqOu7qdHB7OlFPjvPuma49Q83MpI6QHcvM+9MqH7twYXFOu5M
qKzynW5F9vCaShZ776AuIoOsGPv+KMshjz81rmMIBC1VvdmrcmyaF7TqQnFStIhEyLb6muIjbGez
Pkg3JhM9mmY7fqtrYvAP0WeGsP0+glt4IM1vxceh88zqyXDydr54Wd0wDZlJV9o9Pyk0ny0SfhXn
NSqkJeqEpNJx0Jz4GZnnJnqIdRuTMjMjLr90kMYYzxfZpREHxRS7r2LQwJvqUFjr3dRnU935ukn9
dLAYdNp9jCXBZieStnLvPdZ9FlAEKCjo7Q3R0Ziiqrk30lkWQYTk2U5TLOKjL72pnlEjVsbZ18N+
MI6D5wk4a21Bbapa9dDt6rGJYmLu3Od7u0lItTqSFah2li7FxSqTmSZZlA7qnQVs7WeuueyPh+IJ
iqFDDbFtmApSvJqMfg5my6tecniyybGjML6o1UCSCOx+xuZwQupd6tE1vg/Vzv00JRVesekKBHRc
5n/kF5si/CAKs893FEXND5HUJvRtrfHq1CcCmp97zWV689ja2YunOlX0EkWW8QTTsC6pQcruPolG
PbxoWm3PB2Q7+vSYC4GHGHLH25nRAqrJkW2tD2ZfLa2z3iu5beKpO7hsY7WbuCMCHVOrVBuMBPbU
vdoNzpPr2iKFuSYd85GkAYtWzYjAbI6NA1QqS/h3Sc2imDsX7af5w1RqMPCyvLb2ngiddu+NkVd8
7EskPUqjpVApC5NAwODeXjkIR+/fu7NhT3u+MX5OHdl8nzSzfEQup7If6Pql2fsSuPML8bNrvgxu
hy61ky7/bSHN8kh+LOoPuWI7VP1z5UjS/FjKQ1SEKQki8E88chGi+uNzPTu/QzsuGU6qJhxt30/2
rOxlgwFLMxvo+YWxtgs5hozQGOeiCNKY0PelreyyeChDm5ZGR2nlvi+cQQ1U1DBqP9cGcnIjmkAy
m45rv+g1aI4fGJ3XIJ5RGfdpZSTvlIVWH3Qp2RaM4gbrnAtwQr+jOcMklXF4DfMlSoSttEYfpT4h
EXMdo3hfDh6f2ZlNPuyBIHY/w3jmLNInFkCZRK25fi7UquZbyqzMA9Fbcxi4GhVUVxrdfORCotRy
n9kmtv3UUL25O2bmZsZhRLnri9ov7R3DnLAqXWmyO7VYlkFFwA9WtKfKu07tExg6RUpqGxpG3xzU
wWtlAGA8+poWSv5KmE3lvoIZMPoUJxReWYH7/dbHTpsGjtMPGLrlpb5BcnVXUoxANczRBwkYytG6
h0ZpOU5NNRKpzCxsrEMK6n3xk1r0cbYmpaN9kSoZqYaKTqtfujMHP47HyD1MmCPWODbYJAj28FV6
TNRtdkXVcOSimp9lOSXJwKDkVHU1Z5V/OxVpdFHVxn1IEnTxYvCpCPpM2YlRVpJThCriA1ICs7NL
pzZ5sDPLCc+hokNSNXMLcyIv1tId5Ff7R2mpSUerPp8zv84c3KaXz1p/Gox20I6SwBI0xaxRo/S5
VMhzMw6liTo9H2LA+vMnaFQnkfdDvms1tYHtDk4qP4aV1n8ZIoNzotfVmH8sR0G5IFxTREdhq6hI
2JIBZe+GiTbNR2nX9r3Qhjo5MxCP0drw4kl+pyEhXKHfQ+tBR5IRdifYH92Z7HMKsXifDyX9p97N
y4NLzXWnwCc2qTIbGkNgG1ByW87y54lUcq/nKoWFYpvNuUO68OiBUvq6WMllkL3+nrkUtJdAuxje
LnMHRrKVij4rO4as2T9U8HxjwGSduLiU6jwL9NSn5r2p1v0AU5P2+EMaCs4EaaHe3JlRZcidsLG0
ruz6pYfJaoxNPr8jqdfDfZEO0YvQe/E5TWT2SHa4RBKvST+lbiNRpBv6x9mmBSsVs4d7p0eKekmp
e6vAplg622Ps1JeCMEvYCo0eMrapFCTNZU1kvoemYLwzFKX7KPO5qPxoirOfmTPVr5iKk9wjfZ7k
fjNFctkFkjoxjmpESTqJzx1DTX7IsO+eUyHhHTMLb/guC3ym30Zu/tAwtbqHNmOKHXqDnMeyY6zg
znHz+VH3BgcUdsTtZw7R+tlu6MQu9PDPKr2Pc+9F7EhB7nkSdOnom0AxDgo1dJ09vO7xW9YoCclP
mUGBi0U42GTuNMH3dpeoD3bvRIpfxGrzZHNncz/Y4VgRHY34vWm5Tryf0+VU2q1FBzaUanE2KMFo
o7jD92is6suEaOm57LW23HNg7Ne2Qh5iL0y3CRKTUXlB0RvVLowafAVYNtor6JQnp0rFVbiNwbPH
yK6+6uCPm50XTnLeqXpKz2tmiGlKFFCi3eCpdLFSMMr/DLHbv4cLS7LdY9Na0ek7vKdl78ZclEdX
s6wL9jl8yiqRxhBk7Dln5kDYfFbBgD8Zkd2cYwQuUr/I1HYPZzf95rZj/jpN8fyrHofku0rLjkQN
RwWhUMekQsBZ97//83kax2+ul44/8iGmsz+Zw7GaB8HIh8k5QRntBt+uE+VHxxigpxLNi/0w4JX2
kx3TMzDhULb7Ms7dIujGNH/fuEYkIKY0xZmRGHRRm8IbXqsqUr6ZMXm4oKQuQP9BPjNH1fw0RBrf
g233jT9EXf3Fjkap7uCuJDCTcuk8WbLvzxQm9gutgvTcKY76mR9hHePEGf/Rqzp/r8Jii5APyRDZ
ok+pnxg3GH43KYszP87q7GNqFiUiAmr9JRxKvAY5zhIGDT0tGe7gGqkvxeh49yLLknnc0S3DGOeo
UpJ9qVEy+hIP3fphrWdMYFcdmuxzP9OvZNTn/BP/FB5rBEHMHTcU3SV2oNwgtUFmqOZu677LIb2T
xKiZ23PzRo+78MrsKdMru77Izq5fO9UWu7Kypmpvh1mS+Do3LV9otXD4NZSVmPqMdOCjaisy/dQV
o/0BN90/Go7JkK1c00kpEQqhZ6p40riPPdO9eI7a/aTt3n6uqhgZNVlbzjGbB5UmGMo3L1NP128X
9iRW1TBF+THxYuEeUZpN7gSgoHCf20xW8N0qUi9KHcf2XnVhPtJNtglvTsRyOAuPIkxnqtChNpLj
1HqucshygAK+TjdmOhh0mZ4dBckUvx8JMvu2Hrm9mz3iGX9Wn5QCFtEOMgwLPpip9z4BStXsReaN
z5zp9EA0aO9QMcr9Hso+fbZi4sCMTUn15FrK1O/Q7qwoZMLkm8MtgcHZccUnmynfdyhvhPmuLlJZ
7diUECEGbmSIwFULOk7zHqXLiy553zKkBddLBqCMUOz0YXjq1bI/xTUuijhtHrTYg2IlEZ9B12fG
62V21H5US9bLH41KeVLBz55oLtLgxaMav+itt1/VviMdHF2NvmvTi/lYaUNcgQ8bcIV1JSd8wIiK
lz+1qTvQG8gHdCwY4KQxD9Ly83HpFzt6J09jr5D1i8yMn4uSiXc74B7JQ0Pvc9e6VLxxX6CBRYZw
Zyd2b9EYU6zvGNcvVzZYgV65bh4wVyvWju6kRAHqZZVyLDqPJc0Vx/0Uhgm7LYqGRrGHWmjI/6cS
D6pwgHZAGFBPVdIkP+IMPZsgiVTae47nfoQ+J0iPze4YIXj/iUth09sjeZA98ZvnX2noKQL+p6Bb
rXUYErdmxkNXSxIAk0DDWbD16VdpDc0TqI/izsqJB2Gku786W2Q/7SIbnpaM5MQugLty0C61s0h5
Upwqre6FmZOwIkVT1U+Obi/CI804BbM7N0/0mcmjC1ASO2sslYMpQzyPraqV9NGEAqpaK4JFA5Jl
PU86VyO15Natm0rm3AyF/b3ILP0DZ5n2Q6bEXG/x6U+eRKfxLjY8iDiJQnY6NT2jrxg0voxDHvpw
X2UjoRhqOFtcCk98tiObOyWXK5gHNzbiS9Tl5s+QgYvf9Lxl3gx6SanvqG6pfRrVxOhPVtN6MVUd
PeCw08tH7qKjV0wIUqRBbskgKAQ+RElX6EOu0bphnqIeqr4FfVx/NJWyu+Q0Ztu9gggA7WI5J/Ux
twqyrXKIvJ+ydBK8p66nCRdHFi5mko364NUR3e5Sq5tDUVvN2cmKtKE10rTOHbUuHQ1V0aqXMlb6
KAC95JAH9hKJ0dE5ZXpKQaGNjXrv1bbmnqqcUW2TwsFUKzWxfbXLO2+hvqXpt7o33TtUwSmoUqmq
4s5AIPpj103V1zGpbTiwHvxtraa43aV5JZ8LFzSoJzM5ojeUwMXZhygRnwsFbtLU5cqPFKTKD2GZ
7bwfGz16mmkjV8d0SJnXg4aM/TxTsD9w+xEeib64BFcZZXPpFeG0ZyLz8BA1QxGE9PPR9+1dJdyL
YQpR6QcPY6PbUjASLm5NLdmVA5r4gWpr089+8OoPEJKZT4co1reyKaOewUw1RSMV7hPYcMSWSHfe
mWVc3lG7d9aeiRBNST2mU9rHvZc/zH0cGftEKsjbzClRrEIqSPGl1RIaBL1OT2vluKt1Q/+gV3Ed
6FHXPTfoUTGJK18Kcyy/hA5mUajpSpR+68cl7GVxQ7uQppf9PS3N+P3M7bixJ4qlYm9ravmPSMhX
lTEmGWXqSPqZ2xeqC9En5L6jI0w/phYcAhA76cGOSuUHep9MVvZUw5yR6bFAMZRDb9zPLs1T3xLG
aB80EdnH0sjmn7XKeT8pxVKUSy0Pg4o91nzFsdvo4BLc30uLoU+BjkpOsyOm0IrIizw5uWmCbJhi
l/8gdp/XiC5m4hDWhlT3U1g63aUb5+pr2vG/yZkQGlxuSUm0oo8lxEeCKFhZhcy/f+/EdvWiC/oV
kccw9AIhtolq1c5OHDWKvaVPD0kpLfQfaHRxfTs6vdMcsjFO0Vpw4CD7MWUN9GjT/aK4oWGe+t4o
01NuWVQACkNUaS84YZv5VRHp8ZMSmjr3Mtw3wcytDPZDTlqEW8vVJzPPMXKgqtlTP/NxhkLn0W+R
i+r9XkvnnyVHbHjQkQR+UhMtf1GpVZ8tx2k+V0rldn7kuJEC7jRRZh89fbLuWM+Yu2PE2V5txu7I
pU3zaVALeaytitsFxBL5p0K2nVXj9BWJUy16VwquvHyETqe7HDDHN51NfjKyiRtfUxjlpR+J9vt4
TJUDGSWX+3TQ2UZp9e8rEmAJyO/3RUA6lrPxTSR47L3L7ecvkicpvpdjLA6trerKEeWi8jIq8fTP
MCNVFqAS1IcJckOueWp76czka55S/Gic6FuodYswas8HV2WuPFHqz5SkU04DQg5ZukSiMKAWq17E
nMcEWKQuR9a+z5+n2GpOWpNEX2lPy2fcifhW2Ro3otyzRa+RttQFjZNkxi7muvChbAt131Fom1+5
sp/OXLWXiu9oRu8e6Vta017JgOlkfjja6SdXqPKUhw3NOntQhuHUJBqqAxFVi9/0EO5P5aQT+pAh
kHsxNrI6NZXq9vux09WKprYXM7WysQGveEIdH/oEKb13OQOmk49o4WjDkYvQ7MlEdNx9jhhH5O3y
Tste0iTjQJIUh9DuWwXVKz2uUmvPNZH+LosjM7lz5j7svvAIrT0ZkyNm7mVUoBqqFWbuZ6ctxp+F
kxY7pbITEYTlwC2TF6lIy9GJ0Yud13b6SzHPKjMrFsHok1clc7xXppm7Y0y6HI7UTfRj6JDH4r1n
ZvgTqk6u/r1oMiuGgcycxkeAFt1Xq7MzYII0ac3uCix9C2y0QtvpamFPVdeJfxlPJc2Y06zMxv42
wNcKbuemdWlrRlieUxrlBzkvXihycLVXnr+F+Vqh7fQwq8JFXuFf1G9sSGsn9fZZm0zVv+0XrCCy
XW4NvaSZw9wiQHaXCdCDShsDOFFx2w78Vq74AxtdEkldCrDyPCkwwpaf4DjJtLvp83+P7Pvj4bEp
RyU3WSAziR8IbI3/PyA1N3Bka0F9sr/Yo94BR2ap6oG5EEVLDBu1ox4ZZQ5pbozI5hxqkMKITfs2
hOJ/CVfHIyn/6ObgZuHoDaVd7Zxs+PD2em0cKH35+x/rFWoN4LCkFGcCg70DgfYVn/PYMsrjyoZs
vWCxwz9egMoeGSGMuTN0UftDDhYmKFXX+KWEnnvLuDhTXSshcj/QG1wlQuM1Knr1JldIem39L0Tt
Daehr8w6Hb3lus3BKEwK3U/ImSfmB02Zyysc1Q2g5VoDEe2wqHJrR7uoBo2Ok8qta64B9pqokYpJ
ONM/tFpmwIi3bfrKxumTU8A6QO3JnR6mhS+GqOrT/0Cs29j0tay0OiidZaJXeGdOcPIHMyrIIeUP
L82vja3desNion8cK+lQYdtWBpKfi47Sb1DQ2fWi8+7HpMw+vr1MG7u+lpgyyckF44mzs+6N9pnx
0aTRo905NymFmjRZ//M3iJT7Prs16WhZim+yvTt1EABlJA1xoshtDI611FRJQiynEfC61CrQLIxp
8urHiQE0wtnPDZXJNUG8v24JQ6VWkVWYrecprZzuTQSTESlGoGXqEANwElKjt3fkr3bCK1Z2qDK3
tJGF3pylh86Q6+R0OXMAVWb33slvo/vyllWQtRMlU8LE4S1l8tPl+nivmZQlb/+Ev64Sm74ctj8O
ruhyqZZjXp5VggkZaPEVZRic1VXa49apXW1D2RrWGGmCFCScCVIL4yjPjdfbvn61AdzGR5pUCrw5
XAVq/9BXx/F7Ul9lVP59Tjvrs1p8aaaGNMNiGfYivgkrfjCtj4KZyoAtnkHDfhUSXeNh+j7rxY0G
svKGdi+0SiiQU2Kv7PcLTxq5W8aZ4pOv+NuNLVlrcqVMrxJFm/cwFUMSNR2VfOT8haqf3t6Vreev
nKEaZjbXtJp50dUu6JTmR6lf0x7dOK5rARruoUJN1olxmRpXf3QR8+ovKldhtNKRvr6mwv5XuwYo
tvKErh4V0ZgY+gWFdfUANExY3A/qQz1+aGVVDuBB1bK6xl7c+k3L3/8wQTnSfNCZy3SZDIgTqSij
DyFJdN2G/W3CTGtNGhnGOKq25hDrobGbsEY/ytofb++2x2f+hc2wnn1nU/wrlRW3586rEeUYmRHo
/hSK8TQwO92MFZ9G2DnTeefb79s6XSubB9UzNZNZtufByzJui81qp2TX5CG2Hr42d9GHs4em8blx
IWlLWpD7LL0qULDlTdaqaV3UJYPtxN2ZqzluE/DnXIg/L4vVRWlP7zj/DH705LjFsahvKjGJH8vG
/XG+zLozwPPptABd1PpzF1kZwBj54e3t+CthkqevjJ3Om1co4chPmof3YYcQlCjIr6Qj31G7K752
lSW7PPG/DhpvWhGM8rHqMmHxOxaNrg6mOBIPXZD38k61291IdehMyte3f9VfzwHvWnkAmzt/Vam0
9mzG0ycJA2fPrHL9Sg2y9fCVwXOFHjtGXHRnd0SzRu/qH5kB++LtL/+rN+HLl5f+sdtCtUMGB8vu
nDrKZ+4iQbM3mkD0/ipr9a9vQPV+teNdPNnNJO0hmPd6YP4jb6GT8tjV9o64Efq9CRCswXF3WZs/
xKi937IqPHy1n+XMrJrSm6YApDU3QdWo+APhm2YZ1003LDyvWO2qhsCDVwJA5M6Ji3rjRUzAfvpf
bz98+c7/Ovs8fLWryjTNRWPFXdACeZXal6J8SeRjnF8pu7cev0rSKiGZhlXzeL1TQI+eJ/OxtGEQ
3XTi+fyVzx70ZmAeD88viuY4MmpSTtdi9V+NiUevPHa7tCPMkGWHOxNAktiX/ZUDuXXOV4mYpStM
ReKyPrDShT+6c0Wzm5XXtzd047PXSmW9Qt+MO4AuyEwI+SaQ6PHKUdl68so8k8hBgwXKYADi5z7r
9G9xm17pC/w11OuGuzLRvgRJUEc8WuYXVU6gsbhpBNLoHoz6wGEZzVt6TLxoOad/ODHuKpUxZ+QX
PMfJrzRx6N1rLcuNo+6uzLTWoBoOWtPA85iCjJkYft/BmSqcg54bN2XYfP/KXG1wy2Wx7C5oOIZ5
SEA8t1mqu7JUS+nbvNIXS8I+O/OSwCzT9LNorxz6reVZWSpj8ECvNzW0MOCjFRO83emxFR+q5lqz
569RnKVZ2aunVQijIE4QKNMjEO4IWk74E19m2I9Xj8+G5bory607EPR1zvK380tTdYFwfqahvX/b
cjcevtYogxsPpgl0azCao++YZ71mTpp3xS1sPXxlvEyF05Ow+tfC+PhRZRO0L7d9+Mp60c2vE73E
qBqLKS1Dhssp9wUanm8/fsPvrFXJxFCMcDXVKdCt/ltYGadwMK4cyq1VWf7+hzvIZsuRscnk7qGb
fbPkanCyd1Zxkxa5DproPx9fTHXkwGtoAXVqewO6cXOtVlmW9i9h21lZa+kpBrQkLq2i1HCAyTvN
BfDKrkWL+ozmvzjE5bU4uPWqleHmw2xMXsbJUa1mV08HkV6W02MTuyzj5bYtXtluZzspvXlzCiSF
xGTnJ6cQVzz+1uevTFZIPr23xL9+LWYCo/fqxp8q7YhfuOnj1+phGp0oRm5w/LXauquaR+kkt538
tWzYwJVxr0VhC30sOc2tdmjN2w6+vXjpPw5+iAhu4kU4MuA4foSsr+6GcJBuDFNrvTAFGcEE/gbg
isK6SE97tuCPvL3aG3FkrRYGytJGdgMv2ZWXLCx8M7oAzfLL/MaVWVnWAIsM5OqymzpA9fbVNV77
/NqU7A1XZq9siUFIuhgzlj1unV3TQ0d2ft62LCsLKiwFeKTkmLMQjvGa5B96y+LxV5RhNhzlek55
MYflyHDKNkjl45KcEVdZJf/tb994+FojDGAgTEqYqMvDlxyetKOwr6VlG0u+1gcLZ5DpkNrb3wWO
59h7D07b29+9cRTX6mBRCMFSUZe4576QcVDbhNPNpdNaGWww+WrA2W0wa69a8QUOEOtyq9OyVpGv
QuATAdfFLVI4OXa1v3oSNxzuegi4BuNdaMxkX1aFim9xLv9+e2TfFi3WkmBl2koFDmMbFIm1mzsI
4LdGbGtloI1hwIdZgt0gX4dK7kfvWjN26xyuDFTt04mOIttpzh9ySrOa9PHtY7hlPqsINzox8x8H
ntxTwqvKa6OO/tW0fePha7GvzCqMaR7ZTWyTaSFL0nhrNr3W+YKanthxbkxBIhgQHiLMIP0MesWH
sveg3ry9Ohvrvtb76rgTtFNNmQJHTF8KSPylU10JRVuPXgXR2ehtSLoeWwrGTius57garkShrUev
zDOyapQ9bMxT59FxFgEnu+a1th69/P2P0F8IxljWUmfVm/JLO0QfGC96Za23DssqdsZFIeCBYT1U
GEb7SpAwiRW37ePKMiNDWPAmPErrfL6DuvoJDu6V7sPWZ69MM3VdE8lIo0J4gjsT3810NDAcrVTy
XYUU17X6biNcrOW9JjQNtKnAbbX9BWuqadQX5evVTt7Gvq4FvsRygcVYtDYYdfnbK15PWza+fD3Q
eYyTSZkH9hWXno0vrvHSUy9djUVbj18iyR8nkvthdTILHk+4QIDdnxBZph/m0d646eys9b2KPGUK
h4mhLmlX5IG/ta7NqN9a9ZWhKnKA9R6y6gSMQkBM0+or3mWjn7EW87I923Ym6baBG5+ac1m+qknr
KwkM8PBwtVu4LPFf6khjZbFRCyHJ7liZiZKu0B7r9tEpHq3kRdMOt639ym5hi4faGKPqUi2TeHca
EhQnoA1GfcUvbB2elfEKAzZO6w4NyPHsYmcyMKpfhcsd+rXrg619WIVXPZYp9ApOJ73JobzMBcqg
rFX5+v8IhWusIJOSYRovfcnCau9Cr37okTXqwupKibrRX12jBYFGdz34Z4Scsl8zlBMfEy7Cxzo3
d5VkzKlVBVezsw1vugYP4uCcbJwIXUkBlRYnR2bpXGsUbOz2GiMoDX1QQoOHM3oYEZdX0/yJGzLb
15sO6xolOMrWK3LEtxCwqdS9aSOSFFrRTZBTCAfryOs5U94sPbjlImdyrf0kro1f2lqXtR2bOVJj
LevidS9usmhCzT4qg/71N2w4ujU0UEtbteib5eO5YVk89O2PXpkw+m6pG/9uPaeV//t6qGiDtzd0
w7+tJ6ZqCnPaEu7FA2rivv+1RBecG9dbsVftb3rFGgPYwar8t5VC5Y0uk0/prWSv1GrqTUBi3VjP
l0SXBcmbiq6BWhnjJ4aszz/qWVrXpFM3HNwa/hcv8v2oMP5uHUTYbDS5J2pZ1smLnZMX/Xp7nTb8
whoFuIh89R3k8UBqX3WogpnLnD7z2pTwjeO5Rv+1eSh1Qmb3T1VAVUVxYHwpCyO7ZZIqO7Cy3I4p
o3C9iyaoGMc8BtJBzOzgahJZmbcXZ+vzV/abqZ3nmhYvqJfLxnhCMM45vf3oDdfwewzeH9lVykeK
AqpGMJfxS2eoD1HYH+04OtXRTbPTWZ6VASPOWreqztd3o7MzQnnMsbO3v37r1Kyi7ygYhTH2Evp6
aey8Md1bVb1PB/O2zHCNWKsKa5izqJwCwwNf5Ba7LjauPHrjy9XF3P5Yd1QoMg9VpyZgUuU5Rfxs
FOMHCEq3LcwasGYkCJIpKWTNYYjkF9kmdf8MEdf2oLqUUXvFuW2cS3W1s20Xxl4LIfZ3frhckKh0
RW/a2TVkCax8rOiTMQdI4clDPZouY9ILEZRJeY0k8XfPpq8BSm6pxMIckQijoXAKI3nPVf57ml6D
r83Wa64hFaTl5ustv0dfo1d6qcdjzTQC8nXzVKOajeY+Sk83zaDRGdTyn8cpddVkrFoDBmEIUCN+
zFW5Qxr0ymb8fZ/1NYylRWAM+aWxCYSqnRkX88tu5/qKIWw9ezGQPwyh70U/GwMZOsIN9/FYJru0
yK8V1X+3Mn2NX5nrDnnQjocnrbUXuuoXdvYpq6uPb2/q37/dWAM2OzWFQt5MZSAk2ZTrQNISyrXZ
kBueWV0tjMwTs86tbApSzRLIEEpv15rWOW+r6pPOgNG3f8JGCrTGaE6ky15fI+HJbG4Gttf+NB3r
bN7pYerDu3/7JVvrtIpfY92aMGYBPgzSukzqvO8q98rR/Du2UUeQ7D/PjyKLce7GGA3SHsEcWKp7
hDGO7jgc2lG7Q7piVyI28zBYn3XLCN7+PX9fNH2N8bcRxyzVDnuIU1q15Qfyocgo9tC3rnY//75k
+hq6hLxpOXpa3wSoLKDvW+NipytLtvXolddGH7ScjAyjWLAcgLseldS40ivbevQqHke1Mxl9izp1
XY/PaGG+88IrR+jv1qCvgUsMeteogFly2hAiQj+3fQ3HPmjky9tbuvHl6wmLcBP1JqlZFKewXpym
8StAs1cWfOvbV85ZZEnKVHaeTXeM08KoJ98jNyTNvXIet16w/P0PH2orHlyK5eMBt1T9xbYfpXeu
mmtAha3HrzwR9H6rahseH/LV6JjsgJ8MynmEfPL24m/Y0xq3VIs5yq2lSxNbB6QVkAAKF3QR89OQ
cw6vLNLWDq+cUJ2njga9HwBNm7xPJYDDOrvSQNl69MoHoU3SlHHNo6cy9BO+GIXA49tLs6zxf7fg
9DVuKdI620K1uQlSEFfSOYDAjPIrZ35rX1fWilvsI28Ak1Z5Z6rUPb09XBjaWFe2dePb15AlKwH9
PxWAupCXfULr6c4c0ocoG24qu/T1TEV7oJmEL2uCgbts1/RQivny9qJvLMx6mCJyc1Y/IO0SdEMc
wN5XyBys2QqG5FrPeePEr1FLMxoDhaLx7UqkLI1tXTtwA+jX4C2u3spv/YqV2S4KRIi2UGLE6ger
Oy5uh6p9tJ5vW6TFGP5wOoNklARww99OJ0N+ddDQIzL3AtTF2y/YOj4rgzWGulE0Ned4ag3Ccs/M
yDuK9rZItZ6oWDmxo5gMyAxGoJ6W6pyM2jq8/d0bdYWziq8qcpYq2pkI52a/rLI4sr2gogb9Z4qM
qXUNV7S1OivjBXJhNcgJ/H5LPpV+Dvvhajdmw6GtZyoizmii4u7WgVmZ+0G3d0ps7t9ena1Hrwpf
M86nIlGdOqjM5KQM0wG+5G0HZg2IUi3FCHEKTWCN7TlXxQOAtx1Cvl9v+/LFzv448DK2cxXFJUp2
lnuCRIqO9xVb2tjMNSIKDa2+ZIoJ2UcZZyd9oT3PzAdBWkOdbroz1tfIqJ6znllt2PzGdA26eFdl
tzV4EHf6z4WxJjMe88TmekvNBmRF029llFyJUVvHZRVapxh5kMIy6qDvmwpNHttD59m7rcGj2ytT
bexJzL3RmF//j7NzaY5T57rwL6JKgBBi2rTb18Sx3XZsT6gk5xwhQNxBiF//LvJ9A0cxTVXPEg+g
JXTde+318Ao18xKEjjiYt678az/dmqFOkPRuWo/0rYhgfFT7Cj6iLXs5azDaqqiOwxNkTAf6lnVp
E/eBfoVvyq/znm1N0RzOXTUgCPQthDvBroP3EEzZijE+7+nLlvhhGuV1mzJkUpx3J4BPdihxr6lr
gBNOP31lJtm6qKqqewN1hPPOS1DqYWQzx1PVoNZhyrf2pZXvaouj2NykFTCw5hfERc0Vg2PVsVOi
fzzdgLWnL3//0D0RfFJkV2r65hCQCDjK8Ty4JG+skGsPt2aqEuBJQjxifi46rF0ZdLCw7cTW+rv2
dGuuglYDG8AIlkN6aGFgZiI3giQIbPaNPXtZaD85C9uQxATy35wCKvELvtmv5Qj7+MiEd73o8nhy
1cbwXBtA1qz1p2KMpiCv3wMobK45QB1XCL3Ds5fTsywCPM9WTfGmqYtWkfodrgrHxgd2J/BQWQ8h
tXw6PYhWjpe2dqrrGpHXSBv/GgvW3uksoodp5nAIG2UG069cwTEvO4vBieZYE9rAa1zCg1f9An7k
e9uXcRUGd4AA3IXNmZJhODj9OStmpxmzQUzZD7824/UAW5uDmw/Pp3trZdzSZSh8mHKlLiJV5J34
0QtUdBoIteE76Iv9eU9f3vrh6RoOhMxvsd7B2fhopKdhhrlJTVw5a1JrQhM2FBE4Ae0rhtHT1KrY
h38e4m0IE2aPmSli5WwFvVZmH7VmN1a4CSbpYfNK4ZC8G417lzkIspEmi3Ge21igos+nOLU2ZPip
u4h2+khZaP97q54bhjo4FHOLHHyrrH/1KbvWWXZ1+tOsTRNrrpfpIJ0ZZ9BXb2R7N+yvIinfg96/
6HRyBSfO19OvWRlftvaqBrJOEl95r6wXqOt28h1FLfFGj620wVZfgdWSwBmn8V59uJtjM/qm0wBw
Lfd7g5nowA33dBtWBpqNWUTcxIVPKKtfo5T/K1HiJ/vqdqjaL3AY/TfP0quu2srKr6zAth6LtbCz
rLqu/NFHiQ4uJ93wZ3jwwdyZeWqQG/229hZr0oeKDibAFvUW+BW8Lvwgf2gIrt86hGf16T5b++7W
zG9BwQUBuSh/tL2rY+BCNMztRLjxRdY+vDX1Rx/O8V4vyh8kir4EkUt2A4fbQVQPP/M8A1CmPE8k
C2nKnytYBMt5bFBD/x4B3bMXLTxfRb21qa8E8JEf/vPpCCLA2LjIih95zx45Mc8CvtzLyFpGlTDZ
MQzkQSYSRZnBeZEj35r3yBgHRaY99WOp60fplRq/wYHS2fjsKyPLVmvB37EmJKnrd5cqugtUAeY7
4oNA3gxbZ+jfufNPjkK2ZIsA/AShB43eJ14cGL2pW/+/hIXfUo9dpVjMvFoBBR98l0n/0AZ8Y71c
GdC2eKsJZRdGy1sBLqt3RVaX+9KcZ2vkITb150AQuQutTOLNbzKohfcvD+EjR8O0amAOC/N0yiri
bHilrexltpKryTt8m6lK3hCRVOEFD92pgoe+V8D1uB8rXgG2hLTh/el1YGWm2souCuqiMxo/+QkN
ezEADJw+plkl9xnApM9tU+gUhM7NuNza26x1QcD/pHTaof2VOvpqOY4JZ3xoQIDIyBFsvW+n27Q2
FKw1IYertaPcPvr5296bOqlEvToO/ec93VoT9BQ0akGhfvd1/gpfMAKIE1J8px++1kHW7NcQywOb
GPGfgoJf4OiHQY9fZTVcdc344PRnZk1s5dfYR6DM8Jl/BxT1e5fgNtrA0diXjtg3RbLxGX5rjD5Z
CGz1l+KJGGqaOD8nt3KLLG4bGC+SuIHT7wBIjplU6R46oA2LJwoEnfF3EnpPuOPwFtCGZ4B3S/ih
D/2Y652PaojKv5U+yeGQnfNAusfTXf75fHPtymiUcacCoJJiX7PxhTrhETTGh7YDy0CYfH/6HZ+P
SODx/lw+8t5USMqqYq+cPgNGI3AgGQFFdQsD/ekJKGC2UsoDUjMsy8x7YDC08QCtrdoJJvmMZDno
bt48yBtG4HzrXTsgyUS3Lo9kucWl/7QD8XJrQiSwC+ei1t0TCwH/1uPi2h8qcQGsbhXX3lBuzI1P
OxHvseYGM00f1IBCPeXdRC5AUInuYP/unbPsAqhqfSIueAKYsmRfmaidg9eyY9LDPC1fHIFrr3w5
PRBW+sqWViUI+mQSIlog8UBDSAINXKDXwe24D65hGltunL9WxoMt/tA187t67ponACILsffcImxu
udeQDlAXl/jtK0VZurpoOlnzaYdicpAXTrdw5SvZ0hDPD7QWU9oC9FZG/zGY8of7smBZsdG0tecv
f/9wZe3QiHTMPP4gipADsQl797nlW9K3tadbG5QOc58hxNU8yWAU1xrxy8uCAYZ9um8+PX1hjFkb
k257bUjD00fiBP69JxeypoTQd19GwMGc9w5rNvKyAEm9k9kjG6r+3eBIBC4vynf+60HI3FK2rDXE
mope7vXgv1fTg2aL6ZscQIQ/gHYo6n0BfXJ4ON2Wz79GYKvgWD2TOhym9NErafA1qQGD3cFvZUsi
9Vti+9cGFfwfjf7DWOLDpCL4twON3QNBijhs4hpy3XhN72dAauAQeQdKaHesTJ1M4DIgKTrtQwW4
3bQbAGxgYHeX8NG+LFo5V80ucP0ClLN5Bj3oS0p7wFU3zu2fT+jA1tDhmJFkGeiVj0MVhjshxXc2
jSUYBwiVJhUW+bYKYPcDp+bTPf/pOQQ9s6xfH3pGs4jC9FyLRxN43VeAHstYljS7AIqjir1iYbIU
cCM+/bK1z7yMsg8vYwPigVOGaSEpthIQYBZ0CihN9Vbwd6337DVDBSlwbj55MDDNp9PB1GWXgkgb
QmUkwSutYK910BJmHV5cgnPNwGFMvXzrRvT5bAEw8s/2gY3NaQa270MypMX0FWieOdz7oJjSK5BG
ZHFOCBrfzFpdTNQD71o29ROBPvVNycCANSo1D28qM7fQF1YTgm6nP9na+LBWGS8XYedVAX1gSYRR
QR1ybWq4WuLm+sD1+Nz32NlOv+rzYyTaZS02oNADFwd84IOqgMV6JVPXVTHxacE6cMcLSJVA6xJA
onhDRfsiThOAyeklehnUIcpZmb8qJwDYz4/AOXUAkOZdeIOoQSo2zCRXPrAtAGPwOKu7qnSBeIQi
o8lmqAmjdtq5qMO5ON0La69YhvaHOSJpOqoWFWNPCU7I10bly3oFo+CrFieKM5uxfOwP70C3FjWY
eaCzewJoVWB2jvWEcHDmglt2uhkrU912seLt2PsjFIVPAxb3hyHIytfMKbuN/WKtk5a/f2gAaxLa
ZzowT2CHSCgTYaybMJxEs1Dxje+wtmfYerDKE+7Mxzp/VF2udokevVj5PoIZ5JJ4C1YE/+HOeIDF
FXYH7Ot7lfr//v7HkGCrz0gSz1hLN2bH5wfKwDa/qgoigVGLzFMyIGHG9fCqgi7YNWBQ76Lg7OFn
rS3I/GdIDTEPQOe+vhCij+5Ig/piCHm2KlXWPp61pCQBdlkdhOqJl0C85DXF8uhDVp/uxgR0wv3p
AbjWX9ZiUhVRCF9tN3lquAHFjpnI8XaIegT9Lg/TDvZqZZMGD6dfttIk+9pHzdxUoL4nT2CEf2VV
3l4kDvbPvmTd1ek3rKzDts5MgVycN8OQPA1ADR1UEcLZq+zJQt9+nJuWXswgYW4MtbXWWMtDxd2J
AVSUPHEHTHc6J5fRqCsQ7UixMblWVgdbeabAkjei75KnxDhgBoEZCsZXlEdZv9Fda01Y/v5hgRCw
mmVhgg9CcF2Of7tjgy3kxHO7mWhee4V11uDRTFTkldFTgtD0Adb3yZ6XbXXbS3faaMXKGLYttAY+
AnrIu+CBqal8JXnOYfMMpo2MRNyDd0/enEiCe7gxZdZaZM191vpBO05VfqySEfDeZXkZwqyNHQF6
6elh/HmgPQhsXZqnnGI0mS+PokEFRFI1U3spB+JkceePwPT4CuvMUBTkjqfTwlAfiUSir3aLjT5d
a6S1LiTjjHAF6syOitLiVtTVN97VzVURsePpJq6MbVu2Bi6bmSPXk0ekuNtdNfD0JvPLcePnrz2d
/zmwqdNhI4ro9EjBSvoHMJ7+O9ZT8JXP+/HW1B8yOZkkkOax6gygoXChvWgpyFvnPX0Z5x9mJUfJ
7+DVnjomMFPLd/1cJd2uqgBXPv38lW9rK9gG4fcmIlF+hD12XsRCz9hOgLgEBSZt3eGsaiEgwJZv
87EZc2VAEW2iR5LLcN/wqLxCWeeZZ0xbyAbwH85iaoAtdjKAyZp13SUAWWA+Z5PYgpx4v0UYn9yI
bZsvDgchB1ha9mhcoLXuAFMpy0spU0cUF6PAMHjPiNvk9zKhoGzmrA+XYv/EiWAMZkLfu0hEDhwo
cShgkHTKArNDUZlg16BZg3SKkGpQfxFZEzj3uNCCW39BWbQgivlsVH+NutScs10HhBLMSGeZHrBp
9vXOhJ6T3CV1H76Nbjv1V1CI0Gfjgzh+p4OMJgdEg3QSN8gl1McmS3N+2+mMgMQmhwSAXFgjwRQb
iFtS/0IADPRzVjh+BGw40g74iVPkH4zIp1sc5ftfJgnBixfBXLxxX/ouypcjYLsZqWQYmxK+DXec
pcmDl3p8uqxqgL9ucUgO/3V6QfXPYQayCwWrAOBekqKkOAxGU8Pu9RC26U8U6VPTwGt5AVh2WT80
Fyi+BlXcTMtdrYMtZ8z6KcfhRIbVL9XC5fsGtlG4UPGwbe+YaoIvHXocVSyl0m1z4SU1Wi0kELb3
fEjAU2djTc0bK7yquKxyT3nAE0Jg2RswIcuBH/KBtjXqCk007Dyw0L3YU5Mw71VYjsE35jfzA6uq
OTqAw9tml8KX3nRhogB1gXmOiyXyhUUmruA9o9w9jbzO2/Fpbh34qSetCnvkkk0jD3MEAi38FlOM
lT6bzBeNuxE9KAhKgYQcomZuFIr9PRLCNzssCnYxZH6gLrnwxXjI1aSmIVY9Mi7gpHbVSO8mOrSo
Yp6r6kc4TSO7ajyywJzAKIcQkOKkcJmCY6vuDTf8OXczcHwnX9b/cdLPGBP43t+ddvadW5h/z/OP
akCJ/XVVIJdz7ICbB8IXfvfQcwCU9x0axvmfYc57utBhh2Q/pjOIh5pT5w0ob1nfV8MCmGU1sIYX
xsNCdjf0rhj3dd8XZCenoALWtwm8KK6mIfIv01BOt5REYNW2XkcvUgNR2p0uCwmJVSI78gNMVMBz
6dTV+Q02JQCRp2ao9C+A/VD7ILpFvCYAPc8v/dmR3a+KyOafyAc52lGBVFdeDcXFPdBwQBTSuQV4
PstwW7wGRB1sy3aAh/6tqpc+g2srEMKmFyqKaVuNcaYYa8a98bO0PQTjkOs46EaERGAkVL+BSw3U
0Tz0xbe5zMryVdRuT66gk5wo2rj42pNh2arLdKFQCuboaOd0uCVcVLXym70hbf2fi6X9hRdEpzdR
KkGdQwic/pMLlALfQE2bPuahhPKy1qz1bmtAQ0lM+7CTcfmbtCQalot4SdjoveQUutWdz0EsbbVM
86+NghKfTEBi4wdxiKDboi+zixEmOvm1EZ4hhwlh3S8czE15RQffBzhcqmK+q8FOo94uH6rIf22j
wB13uaJIuM6FaZ6c2QXqE0O+TPd+5ABsWYAU/71RAp5Lo6r4fBmlA2CptUa9/ZdEekDSu6KGU1UO
q0QZA9AMkHDjADRfyHZiMUr+wdSDMT3pYsfVQOchMOz2L+7gFd+1dMWLI+cuujFa6iZOK0aao3EL
P0NcoTQ3U9Z530MXBFgcJPKZ3TqOTthGGGltt/zrHjaoGiRu/kiDvNMXzHMif59nuh4OUegqfuaR
wjpwqRzWu5Rm/mMnXaX2Xg6ybszK4en0nr9sup9sZLYGmYagZtK0jx4T4HnjHDGfr4Hjjuf1kW3N
2GWcdVFbpk8sGeW+Sxx6xQeV7aY+zDYOLWsNsI5cQMy7/qiz9ClptXtJlht3bfwzz/S2FJmEg9/O
tPIfJ48WT/4wOJd95I9wEUh7saFkWRlIf2mR086rSV76j2MAjOcl5pQb5uobwKTzWRaZAeirfx65
prEHorKY+aPv9fpmcHp5p/tkixuxpP4+G0NW3DZnROq8nvijmetx78mHrsMqx0sy7/SItKAm2UXp
O29jBPnq6WG79krrrsWhZEPx0sAfCdUPDB/eDL6IB5Sr7rDEmRhLy74PkFdNtTYbM3HtO1kTXpZN
1Qvpho8qyOGlwgBE7neAe2MvGGtgizeatjagrQlPUKI+lhkPMeFTr9sRVDn5Vw7EQORwuu9WXmBL
lw1P3KTnVfgoVJ0UCOr4TrUfSTf/c97z7TtWkGQsN0X4mAA/XMeczKM+pCEJtnwlVoI5tlg5ITwM
qRDDUY9Bgfpt5b1rqB4ewHoeLhXyes1+DEK5UXSz8tlt2TILAEFNkgFvCxJ3N6TjiAkk1C4UeXN5
useWnvlkAtni5cHkTRSO/nDkIvmnGwNao2a27S4pSFu7dIaufNI1uXeZmM5s1DI2PtzBiJnarJRy
OJq0GuAXgEky9MLfpctrTzdqJfpiy5p1IQwtggqNUrS4GPr2i+JNeJV4zZeCnjspbUWzp5Vkwcj7
o3TLYccDv7sBgPnrjOmyP92OlaXGljMLVtAgLAb30cMOA1UAyKULwEIuqg3QpMcdp8MD0FKXpYg2
Egxrr7SWgKooy6Fu5P+/kvjzD4PaCNFjVf39RtqKdqfcdjdhnJ+37NgCZxEUZdKiXu1YMemZG5NL
Cce9EWmBjReszCNb5Gy8DoYORTYexZjPJhZZMImbeZIeuXSQtao2Midrr7HOA8rNpQB0uz+SlIuX
JgzqNzNz56acy2gjybyygNriZhf3JOZUJniItD+Lr96Mw3ucOS4i/qeH3Mp64C9t+zA7dVlPbIrG
+Uh6nL+dJr1ksA+EKVL04pfsrqxDve/rwtnYED5XogaBbURJdNfO3RA0x87oVj/yyQ9xGGwdKHmv
lZg7tm9SYBKf9Dj2/Afnvhfc5ygBhdWICEuXg2XRUeccpSV+jHWaGBRkNzIZkEJJZ/9ajd0Xiqst
5PauvC14+A0n1o1pttbN1iGiQTTAzXrlIYze8dgTzZ2o0LNe4P0ryiRGxOtLS8bzchx/SaSnrJ0K
pMGOHAWoD0PfhG9JFJkvjvaCjbP82tC3lg0+TZ4bhoM+doPMvpKhgzyAuLm5xkGp2rJhWwtB/yWN
HnFUDbkhR5BMXmYUV+0Y95wvXtloXP/pkUbJrp8wXKNsDr7CtWrja63sJ7Zcemiwr1cK0fy89eZp
J8con/eMMhfJa+n6Tezk1SapemVo/KWSdgGmm8OCPMGUo9wPQDjlWeSiNx0IwzwkKx0dPE4k2ion
W1nxbd00VwgsUATinkgpo12eOTEMQRaDKSQRujor4wQ2sakHfOS8DNHTy4y7TKlPzh22hLrzkrFr
y2g6Iu+flyRGpM30agekQ0S7XdQPuJ8noid+tEemwZ3vpOdX4g1RMc+5LaqoSsd9ljSZCS8M87l8
4CXHWe/0r/ud6/7s11lnFN6oWeWpiB6HUcjuyH3mFF90h+rKL3MXINKA6Idy3xGLbUK117Uc5+RH
Prb4ITdjluDUnEPwyea9zuCPtwtdEqFbA1X9qH0p9XdZRzW4XKVucvmrYyjgHnbBEAkomESlEfS4
YcpfUtVFE+TONfC87kD2rK0lom1JThA4EX3qVMGOEjHSYk/bwozP05wjMJaIZG6OSVoU3R6S1qoA
Rjh3MCEbUGenf3KnoA4kSQFuDqiMYpkXPYkg4MjiQhcGefFQ8hYWnHmoKv8at1qv+aEJT2rMut7U
ezLPHm3B9CAhefIMvtTFkIeJCa/YyFLvkNNxgFFZnhHW4scmKS/zPeq7Pf3gheHkyR0JKO2elcsF
MohJBS3WkQGNKY8hgDPO945lIstjVYqJlbthgUAOu4yMQf0A/acOopg7/ejfTmFesFfZ9UTynWry
lF05YZ/m7IoZBxnJvRxVT/BLE4c3KcJTEeKhbdNkrdk3o1biHkFd4cGhgAvl7fOO9oE6uIz48Bh0
ofkUIEgzWl5XWT+N3a4v4UB47yVR7VIoF7hu2UU6TiT59/SoW1tlrN2HkZqieoiVT4bnB0OwjJES
cnKXDk+1X21VOK+cIGyrVaKYyTxXhk8kIAjbUw/MwkvkCvNoY2qvNcO6qzZjG8iJGIQsoIGbrwrj
1N8qZdRdBTrtdJXxakvosdYUa9PJjSlzXUKOQFG6GF6IHIUSN2MN5/yNw9CnL/Cwg/15GMqapEcJ
Wa5/ulPLLhtcXi/DWuoNqemnHYWnL3//cNTye8KHXM3mZ0ElJqczZZdhG/iXyB3DSxlKt8PpcbXW
CutIF81B7iWSTT+ZxxZxZgSYLi22NuW1py9//9CKBKaECHJn+XdP5/6OhUUbl6PaUkl/eq5AH1lz
os2mSI1j5rz7JmsOhiHDomWEUJ47bxVarDXAOoqRLIncoSv0TyI8f0+hd9qPmm0E2H7L+//aSdAA
azbIqesDuEW534eWahz0ykNACSL7OY/BCnwu2/k2GaE5EiW58CndO4P5B2WYG5/+8+M1Xm9NET7w
ohiwdP5MnPCwEGhdhpRGZO7BVUMiKrsIB3m1FPoWjNxP9VYgaeWz2Ur9KqNEm8atXpCa6vs4TR02
H5TyUJhbRWm50bqVL2cr9RnqO5GUC9gzNChBFocuEh1xAPnOxsf79GTkIcX159AeZhIqb2qiZ4ey
WyGNA7s7B1mu8JCw+b6l7LHL0yuUOuzPmqh2SUCVCVfkFO9reEh2CI8Ee0cIGZ9++qfnSrTGWgZ8
KvzCSwV/1oCyhv8iQG7GN51AJ3JABVDiyp3qNPJCh6LqZ/PKoRyKrk6/elnRPpkEtkskTbqAGWTg
fg1uA9qpekOm86LwySXMU84J+aB11kKR5l1E6kZkv9Ix3DMMZprnRxm5cT44xUYYYW28WSsFqheT
UgDd/Uw6k8cM2Ovex3J3uo/WHm4tFAkP0onUhj7XBTrFawazx6Fy4wKz9nBrGWhpQ6DfnvXzUAc/
0gq6HOX5WyXknz8cpW9/ThOFRKiecUF4bsr6dpwA2UvMmduLaxvfBkNedDDZ0c9pkvDdKEgVZ6Lp
zvqirq3Zb6ZwyJyA6OfJHSBRJvQ+mOYtzfznE861BfoVqlB54w/6ue36p75uX3iNBXYi3iXw6V+R
Ai93IkDC4Jzx49ogZz+AHTGyw/lLGeV9F6cOXAXjyJHVj/Oev3z9D/u8X7vKQV40ehZ+6sYpg/7H
yPH59MM/3y9cW36PI2Pfh3On9r0Xzse+S/N9iD35sm/+O/2CtTFqTV1nrl3DRqn2is55PEeiwL3A
TcJf5z3emrz92KGUqkCOtHeQYq7H6j5Dcf3GNrQ2jqzJO3R+1dZZo/awYLmCBqSOqwT10zyJ/AtT
ZHvfG/wvjRqD/VmNsaXyszukGRxT1B73nP5QOV57yyEpPG/K2U6pCDckrSk1bs1jDr1KdTW1W6eO
lY9sg55LXlOucXreS7gZCNL88g3fGP0rA9QWxbuOV2SBN0fPug79m6nSKaTbxI872m2llj6Pbnmu
zXhGgWY2trUKf8JfVzvlJSVO2JSx7tyUfwtolUFXkfUdgTFDXSVlI1DvIzI1xDgu1H52mNS8lDud
HgRrDbam+1yGBasJ+nJs4OzJ/YMjDiTYKoZde7q1W6PSezSSuIhbeGMiLqKRZt9UO0/fshaK0jPH
sTXnK9rktRvNxb4UYX6Ysjz4PmVsvj6vg6wp73a6qWRSFnvRUHwkGtFdMSePXk03TjQrffSXbrxg
flIgh71XoQy+1lk+7qnpgxQaHr1xLlsbcrZTaeaWLp0cJCtaOvMgwxUa/DYfEqIoquLWLSSwRKHj
QCK2z1P4etexQKGSGw+GOkEd56oc+Zmfy1aWk16kwyQy+kw7A6Xprm7mcIgj0hXk5fQnW1kfwqWn
P2xh1HXdNNOKP8912OP6paKnUiR84zq/9nRrxiiOqhncVcVL1Q2LBhshvVqeZwbo2npyPddR041Z
+5IkDUId2tXJF+w5/lZU6PMTumv7mZqiq6bOC/NfxMmd6MByXRFxZVLS6NhHqpsWV2VgDDsn0eK5
tg6gnxDM9d0heGF18SgoNOtjqb7NWV3vHGaOSo8ba8DqCLemaa8l9J7p0Pwou+HrVKPeBxfeGlJZ
2ZS3IgQLHZfiNPoG3epGim5luw6t7Xq5mxAQy5sfiLSBT0UqWBCpWyb4dVoW35Ybo99skZZXPput
WE8MYRwAveYHMeYW5VrQzbW3cAB8MukWoWxlWNsA6qifQhpg4ryEqVS7viLI/0EItrHNrD3dumIT
3iJgWyKp4ctkTLG84E4fh6JUQ37euZhZW42HEcZ7Xfcv0NjCKQXpGoRyAWHcivB8HiRw/5JjQ8Tm
p2HvPCN6FH4NPYhclaHVXpngPzalSezNuMcbDgFv1G06nPzO3f19pXZt61FBBMJgZV/tE6PHNHlB
TURyn04CLkE7R/VhBFl1XbWOhKgzyFq1D2Fern/oKXVkgN6G/NS9Hfp6bt9h/Wvcn3osWb8LE05f
u9yDmnwHxFEXZLtqdqLcR5BIjfzrhMLAXO2LLjNjDolVW6q3iIuMNBeOV8pquuIjp/IpBBkoK3ZJ
mzHxHmbcxySb5qjqkSpr06jZOQifROVlalgCKvPGaFpGzSedYvsWMod0tCoDLPC8vMvSAbs+pl46
yWYHLXABiUl+OGsrsXVA0CqOUPZ7/BmLSwR70xEu0M6mIGJl67d1P7OHRas1Pn+OBvPVrcNrLFJf
mO9trFArq4at+amZkLSnuX7RxFzORc5u9WIebLwWsuYw2HjLytSmy98/7LaK9b0Yo5a8wHXNiauZ
k7ivgvfz+t+a1aNw0wI/Vb/gcBwd2rE1O6TNtgC5K/1vA+y7VDHdTEHyPOpiekcGI3OeurGPTLrL
QtSJnxWVce2iFxX6xdAWQrwQl/xnCqfGnaIWF6d7aK0NVveDWgKP6Sx1nvnoo1SKzH3Oj21Z0/C/
2rRkq7px5Svb7HbmZ5EDl9nwqv1Fvm0BKVbmsa0MFm1blY4u5Hs1sWsy/CpxHqid6vJ3wJqnG4eQ
lZXbVgjTvmsdkkTsuZP6IKfxCdJOeP6mZZxiOnfIz6AoJDuwZOt+utYsa7MzWZYFqXCyF45mJVV9
V3L9hFT/N95mh0FNW3e3tfcs8/7DzNONT2udmuGl893/uordBQyhlMC9F7r8VojxvAOvLR5GWoFB
qtDIl8XrwsyqOdSSnaU991xbNoyr7DROQU+ei6hNUTaCojND+fGsufEX4z0LmG6DEkZ0wr81Qv67
PLoeh6fzHm9dPNkMEmEnE/5OmuoSmuQl4t26Z575bBtjNuGYXKV59J7U/EAlhFBU838Cxb/N6Way
YGVaB9YhVsPrHbs6qEdEBaH3L24AJrgK3UxtmVuunJJt8WQ1NhOBFg97UMkeJ+bfLnO8cOEIK52v
Y2AuRbv1qpWV0FZRNhX40hU8al682YOgIEOxmULJUwEZ+lMEX73g8vRnX2uS1WeR0SmvPV+/FM64
r/rwjhfVt8yZ7ksA4pYrzdA15+2ttmJSMsL50NDphTQzuShJgjjNZrJgpR22WjJREXLRhTO9cD7O
/4TwEPpJglT7txwJoiSeEhx7mB8tXWkSGAOe7r2VEWc7xAK+jii/1uF7iGrpXeiE9eLwspWjWDny
2LrJxsCcQ6Li7j3iw6EMpz086r5wNby2DfnvdANWVl1bOUnrgZWjKacXgH6vaZFcza36nSB0yXCR
Fls8+ZVdyxZMJjBLccOy9d+XXWtZ4PMMGZfcgf4cNeyX2eC++1NAD3W3FXtYa5h11uKNpqwfNHlX
yQiaMxSZEzv6Rt0sDRPDvDF91gaAtWqiJIzQeiT6RcwQISUUNf8TrMk2rgZrA8CKA1Cjk4lWbfQy
O/4u9J0YJXu3U6m/otJhowEryXbX9oVN/MREJRy1X9xp2i2DTFf61Y3E/Sj9G0+g47Lqpg+yDARl
dfCSZiNBsNI2WxaZpyh2yGu8txvbQ07IviP0RgTVO92yR1r5NrYAUqddX0hdjC+jjF6qrMl30ORu
4btW1mdb8NhNOkxDhw8vhBO2az1Anqo82pFp2gjer/36pd8+nIfctgtDZ6jGl14UBBkgr7uSnbvl
ebj285e/f3i6zp2gIEyOL25RKrCA1BFJ/MdlPz69rqx93aVVH59f48pelaJ/aSbIwjBilzRrp4JH
g0ToxuxY6yFritMKbqk5DbsXQpvhNs1J8YjY/3lCJ9eWnE0tdozQzfkLrPHvZgcDpzDeo/LrN2z6
h9O9tNYCa34Hgv+PtCvZkhQHkl/EewKEENfYcq+qiMys7cLr6soWIECAEAK+fix6LtmqJJgXc40D
Ci3ucrmbm6lIzib+Ch5ztLCQUqIHt/11+eMLHvAPoW+qITcf+frrSNuvAY3ezsaMplYEpn30f8hW
LkzC5XwFKgv9qynTP/OR/QwYOlVCAnKSy5NYOKcu1SuabXkwgbr6qyojtFzLpO++N8IT34LEG7eX
x/hwAlHkToCj/0GAb1s96zD2/xI5INinGOosw4qn+3AO+P45ZHlnC0GW9LgkovZIS+L5m3ZohuJT
UpYgXp/jgF4VLWCY8zl4NwxUgqDOiXfHi631sOUsAItlAY2yjCPF04t+jbPjw0gL4ziOqRWjLLiZ
xQuodfstYFrIyIG4nACCBhXdfitjoFwrzlZs5MPQAcM5nsqgWdW2pBqfeYpXA1G62aOn8EwJp/4W
tDgDhKfmRzqE5C4o1wgilwY9H5X3a9mfE7u5b58nRC3bM7SVoZPChOpRg91hS9Dt0HB1n8k1sP7S
gI4vE6GJiei0fbYGBELnARXicKh/lDs0hnWAKPrIMIPzXsFHXD72S8cy+O8cFYrvXV3E+Uuai/hQ
iZTcox8UUR/4Fu4uD7FkWY5/S/MKY1SBfa54X9zaKRo+oS9mjdN6ac2cp4sFYIfrDtkIkqu/ubH/
7hEb0VtE+vLvlhaH6Nz+gvbKFWf04aUWRS5AUOdJkbeWVy98Loo7moX8Lm06cVdGaOUo4tVxFizM
hQiSDnSHIbL/z+Di9H6JGrgtZCw04E9mRiv7ENzbjNzWISzu8j59eFVgYo7rCCYvq9OZ1i/KAk06
gakWEH18nbQ02XYMpHKJWaUAXTh3fwIG0bupIV/8GUTh5Y4AQHYgNP1R8nKtv3ppOo7LSIOqNNw2
wIu2Iqt/CTKE9CZpozSvN1aTpEaHiq76aac15/QqzRssouszimHURQ5hLOtztrUCqrcz0uHXmZIL
FSStHwDMlKGrNuubT0EKMaBSM7qmDLK0ZI4zAG1ZX3Oetc+TPw/3AFvSTTtH9Y3WntqMzDwnaPda
cTwLXoE4XkG20gsL0DQ8p1GffK1mP+m2AyRW1k7zkpk6fmEasroIB6leUjbG5LYSXGuxmYKqK7MN
+EpoU4OfaTRqJSX78YGmLpTQ5nVqWjTXv8gJIekWrUnerzyk8ndNbHy6bKEfrxl1EYVpHuVJXYJ4
24ZDQbYmhtbUrwxcoOPL5QE+PgDUBRUalrHJmKZ8EYqc21jMBJ4ctBGe23k3oZL1zs9WQ4ilFXNC
CK7NALWGMjlNpEeVpURjuNCR3WUZCVbChqUFc3yApATZ2DosX3Io1h2rKjbDTZy3UXZzeb2Wvn/+
/V2EQETKPL9J2xc50vKGg0aj3KNryq51cy0tkRMQTLOwZQWWmRddprW/Ux3XKd6vPOKHsWbohrg8
jaVtd+we+PBGxywSR97O5WPFodSVEijqGKg23kMt82tdU7qyJR/bJU0cuydeDq7izmbHQGc22tgs
1+l9NKlYPEwySrxdNgBgdnt5Ykv74zgBcOWg+1dB+qOiNnqiZ46eAPXsl8tfX9gdF21o+1wzJK6L
F9A8sRvCG7JD1Se5zUvFV3ZmYbX+gBwm4cQayvKXyYv5zmbssT23TVN0AG9D1GN2l2eysE4u/NDk
LCGhSbMXSkkw3UL/b5BPIUfz5squLw1wnt87Q6EyURQ67fmLqQd9o0eoOET9aoZsaSMcM4cYpQ4q
BLAvJODgMgkGE4Ep10bZvmvAbHPdGp2n9m4KkqXIJkIJ7hlxytBuzFykUAIa2rWq59JWO7bOCYDz
Jc/x/QE1L62pf8frBtI8atta+evyJBYsnTuWzlvQC+tIdC866ou43us5gQAp00BQtFsKorLpcyg9
PrwZ7s32Kt3QCD3n/126qa57M3UpP4lWGcjyBD1USthcrTUgLO2/Y+bgxfKrwk7ZC4BmIPGXmQrp
FgIbCbuf67FYueEXzrDLt8tmS0G0DOqqamjDbItO26zfTB4e8Jf3Zun7TobA2rqbsniOTwqAvM+y
GwUF/1fXZivf/zjJG4Gk6r/bIAdwzxHmh1+ATy/8myZJYxDUI/cACMUGajhJ8hgYaofvPljizDdK
8iHsQdnR9EZucjmJ9AUlc7rG4LQ0X8cnmAFkorIsw+dgBJEAB6nfvV+tRhdLX3d8ghTnil9Pw2da
VNO2nSV5bKIr37Q0Po/6zhmkaLKNtBXhMx7qCZB5EjTpQSPr75ePwsKBdjGTOQVv3eS3wTMf0Avx
xKCoXGyrvEbvPtdrYscLDscFTqpyjhT0VEJwgFGwQI0NeYQ4xVMXo3zph82VV5hLvssEciVNMvAv
EFYGl7OmUvnfgiLpw9tYzn72NJRGXFVdxBF3PUHo6QY8/uGzLETynSvtlweQ+c5k5T5eOFUuarFn
4ICaJyP+gfhUkH6OaR59B2EW975e3vil7zs+YIJOsaeLModYBe57qCz8tDxbexItnCrm2L/ouyoL
mjB7nkYkYlA+BldgzopQ73u0AB2um4Fj1Vygl9lWg3lhIH2qD2nW9T9p5zfFVRxM1EUesSHtAmL8
5NnMc/6Yo/vvJ5t0vY/ULF+vm4Jj3KoKkyjnifeomW53EDA1e99f02j6V/vuD6RfRF1U5+Qr4Ga8
wv8i/VAX98aOuLJ0VObyh6hEXDyJbADxboaIKdqlrOdbInid7NUwD+RuljP6ueMSb0pThbK5S3u8
oz8z9Nl4O2E6PAu50WYC82neNg1IPoZY3uRpGyJXJboRTHkh79vd2LMo+AnG2G5N4mrp6DqhhWxQ
5MmKVJx0ZMZHY7L2vonqH5e3ZCFucTGjLXBaWqKjFDE8Xj1BydAoU3+dBkR7uqy/+H27lgNZMhLH
g2jQiSaZTsyLaNB1CD6YEOImLfVBHNur6TqhAOrCxIyJQv/cP/Jkp1oczjxVVZqF4MmC3vYceCur
tjCXP2Biys/9phyjLyk33QNNoLMj+tB+Htl1WL0InF7/vQhZn88CwgDRFyuC4onMMQhr25pv0WGy
RgKwcE+5bJKUp3PTiEY8/WuOYjDfqcDzp+VhvMnCVTKZhfPrYsL4AHpoNEp5x4mzaroD9251sFAU
zVfeDwtH2IWFtSwCMUus2xca6ukuB3BfpKDRhfq2edDNcLg6uUpdkNhUNIElYdS/sCyPze3U11Qi
zgst3GTUooh/2SiXVsyxeB1TL2ihqXTSZU4eGODTL1k0xCtv93+xBx84ShctJod6DFERSY5TEFdQ
APNAYtLfIrvqocIuaMk/BQB0T2CADln1IOEZo1sxeFkjttZvoq9AmWcx7IqqdGvqUGmQq0yRoFvV
lGkF5ZSScb6ntQBL8aEe8/xelHxiL1IAvveAB5Dp7kUyqocsy/S8idhQJoiTgYIIn8C9QkgDlERv
1SGPU53dTFVSRZ8E70FkfHl9F8zXhUrxshNtmMfylAZ1DVA7GMn7LbMhyOVqDwC062KaP0BTdTeg
JNnkJ7zQG3mraebbG8/zroyZXHjU5KF3PwGp/wk6KxQ0TaZFsFF2JFrL8i05CNdloxATRWOmTy2Q
z08qLV/YxMlXRYuXuc7WHrELu+E2/kDpMBuVN6VHUkGT8l5oKX4KJpvkU9foccVJLJiU2wagJXQV
yz7rTqmK5X0Ve9FfNfAf18VOLvQ/7QtCRhnKkwAB2U7g9QVCo7G87dapGpYm4IR/UKBBoZaa4SRY
nnxiVutPUdat9fcu+FAX/i/qPMxNK8TJZuZMrQ923iH8pgT6VJCQ6cLg8zT1Gf8xUta2asUMl6Z0
/v3dW88iwLAJ6yQGrcE9jsZJWW9K9B201xngH5yfwUjYlEXJETqWIrqXYPtG2rU3/ttlP7JgHy5g
NQD9uI2tSI4+y15ROPQewe4tPvk0LEHwpTJ/zUTOr5QPPLYLV+Uphzby7JUnxqPhrm00NBGgcmrL
TByCsPxB++FQdKgnXDcvx+5JP6TNBHY7iGXl/n2bF9UmAEXgnR5RK89CxIaXx1k4AH8gMAcvnksb
1CfwlgbZ09QjQX6EXCS7igAhoi7+UlHtdaGZkiPl4H+F8hr6iTd1jl7MyxNYOAAu8HKKQHJRtaOC
wEqe3VoB9GWLPLUOUNYrYmCBLg+ztE5uBjMbWQA5g+pkEhLcGsSGj14Xna77ePBfKwTyeWSDh1tE
QK1vZ6BIBXrNIVgJNpb+upOhPCc7hQet5hPoZPIHgkj/TiXFy3V/3TmnUxyVfpDF3T8yUtVvQ/iY
3fiKI/i46vsuiBLyktARQSXqxQi8iQGPYgN9gAQz4p7LAyxcfS6GMs/FVCdFJyCaDXoLMPzMgDjy
+i42q+J6CxvgIinZ1PfFEI3+kQGq7W+wRg24FKvw2+UZLH3euZaIR/Im8rzstfVBkKXOJNTGhFc6
CJcRUiKumcpaeC886LIbrjpfb2aWrua3F+z331TCuxtINV0N9zm3p1RP3AcFWtFkWxUGRf41Ammd
2fTIF3Yrhra02Y4VTxmUBzwT82PbQfAC99JPGYX580ymvy7vxdIAjiVDUaKtcfyDo4n99q6tu2jL
AaA+ICcyby4PsXARBY45szzLkrhsvZM1HPojs9zjPI2Pijf8poUQH0TgRXJorJ1XLORjFBJ1YZay
ihq8sYvwRcrxtS0BC9ukIB55kja8nxtvM9NRbsNkRostBECuoumJqItZRNejBBdHA3ZcBlBLmjcP
YLv8bVCX3CCRCOZJQ+97Hzfw5VVdMCIXwkijeczyUg8vzI/UTkRjvyuT7Pd1H3cSCdBoA+nuUIVH
KkEneGCTYtVNySP59brvOx6gm8ZZo8O4eB0aKB89Ga9OW6jMePFQrZyBhUPnYhQ1KA1ym4rhhbTR
A+iRbqVUA16nXo3Ofdy0Xg1N4/GcsrpuRudteucVJtGlrOmq6Fi1Vj1a0QaffAZjuu7rjhsIUpaG
ARJ4Jwli6wavzwRA9GRft5EBse51YzieAEh2Ap/sIaQaw+DAQHt/mEt1c/njH/MnwDocJyDmho4D
MrlPQLTcT7R5pLPdKaG+CI8/VWcI5RTMnyN0uKEWcVVHAAZ17vpqZBBGhgzV0QBSf6A9IDNsgOZS
HBRr0eLCI8gFIFqteFgl1juRttMHRc+qIQrPXDlyvYcO048CdbsVwNmCr3ZBiIpxcOLGfQdNeT/9
DE5l+Y+NGogWES9YY7Fc2igXeCjkXKXo+zAvgfU/61ZGt/8igkQ0/TWZSj2ipgDvVjfAPST03kvr
L5dPyII/czGIbKaaiKnwjyKEwPIWtXF/OEVl1KxJHi8NcF7VdxZq82LUglB2DGY0Ox6YyuZkTwwP
VvK7S993PID1usoTtQmOZNQmO4iZzckNWpDMP5cXaGn3HR/QUhqj2lIkRxVBT2OroNNX33Pp9/UW
bK/yKvoZcIg6bkBB2U9CMp0euRmCT8i1I4/IgHm+PImF4MkFGraqidFvP2anCpVg6MFpyDZn8U8c
sewEabTuOm9MHMOnEwFnRdMiPdTHZj4IMF3nj12XNs1VyZvQBRgSi4IalOjUqeWpvdEi+Z1SYDNn
u9YF+PFpCv9AF5rWB5O5gY495M6TW04INJJ7S9u1IOnj4xS66MKpbAsRBLhSRJd5f4E/K7yTfReo
TdxW5Pvl3V6ahHPNo0RuR2/I1GseJ3TepNCBizZDhJv38vc/dr4oBP7XpCdJeqlEGP2dA77YVQcv
rnOwdEroJPP7JJri9LuvOcKiuzZP0Gh61SEOk/N033kSTUF70TdQqYc+VD/SDWSk/fLv2Kck/GHR
FZaCgx16kSs9uksb5dg9qSULSDOq1+nMQQaBTgEOWZRcZj6uqUgsDeHYPPPFWJB6HI/wwtX/IvN0
OqV/jWlsVwKApaPg3P+53ykWWrh3M9pAfatoNCRHkahwJVe7NAXH4sFIHQ9RVZCjDbKpv81pojM0
As5ht2/mlE8rdv+x/wpdlKEawWBoNZevaMsPHmjtfVUeIm9ggdtDrICkunywl4Y5R7XvThh4vKHJ
WIbBERjzOeYHIVJQ/294x8HUk7NBD+GmQ3d7v3KiF3bHhRwGA6VWxn75atOyi7fGQPXoAaJBg1zZ
/o+fZKHLewg8i18HYJsEi4iE/oSN9fSct8wUT+lcZfeZNcWp0HlUa4RPtPNuba/XQpqFo+HyIbaK
RCyWeXpURfWCSqK4yzr/8wwt89vrdsvxB4ENIAyU5v6R80oeEGSkO2twFoQAg9EQmBVvet78PxO6
IXccQa6rqvUbW58mAM5vJ2iiao2GbYq4OSsKhstO5jT7NGWVyTfgC2iiqwiLo9AFKmJC+RwL0b2y
wQAHMYnZ/I4HlOauCmxDF5KY5kUQ0ToEKBxZy0eq+zrakiRObrNwMHzFppbOuOMhCIPegp/3IaTU
YTr7tjJFu++Mmlb89ML2uIhESB0OpZIZ3k8lEPSiARkdj7yN7qRAKxdYF5uKgZli9cW5cKxdXse0
mwudQM0eiH0zxxuKnsk7DpVktWmC6+hTotBFKZpoVni2yfkYEB+SzwzUnXTeegWLqzWo7cfU9hjD
iRJYz4KI+zrF0xlY3hPvSZVAVTZHTFJuJqjsVvcozgfJWwfV2GyLVtkh26HzkOd32quo2UVV2mTf
UIlO+sNli144Ky7DI2djF5kUB95QrzvSURkLrjcu10pnS993PIYIW9IlTZccW921HgTEQYa8laMg
/UpktDSA4yuA4UsKL2+71yA17N5MzOznFgQcl5dn6eg58YKmVWPqIsBTSlDw0YmoB0aK9C0q4hGH
wt+KxS4N48QM0PEyys9EdNSzqONHMB15b7by/fQhGqleeyssjeL4BQFxDkg9KowSZONnkaPUPiVx
BM5o/yqscujiFIN67iAuJuix7UMIBYsmrUDsmYX+ynYsRAsutaJJQxDT+kX3SogebnWWNxsbedmW
2EjsumwoV2KshUPlQhZT5KLrLPMxD6/Ng0OeTwO7K8ZzHfbyuVqI512+tLYL2SzDuH8NrO4eIOA0
qzM+PYJcszcn8xFKSsreNIwCenvdiOdD8S7QQn9FXKSRFifj+fQ7RdZ2I9NJQq/Zr3d52qBoRkSy
Mr2l9Tv//m4w3KEpsT6hR1v68bRLuYTIbxqL6+ScQxfMiIdOkoQEBXlWqW6LJZtu1ViK7YD7e+Wm
XppC8N8pMFMlDO12/Svgjj7EpSbvKezD8Lor1AUWSlWENqNj/YicGroEm6C9q8pMbSraBHses7PD
78ZN361mCBdwTeEfvHMeGqIhx9cgtOm8M6CpmLJXY0a/3bC24anYsKq9RxNL/qnX6MOZ+/wuyEgC
nkqQm/cbYNTEnjd+uaWslvugH9RLkHCQRDJLwN5pu5ZtWqhTtwCOD1AvAVK2B+jLK/IYsMlgyDae
jSH0ZWMWZp9GxWX/RIaCqh8gAppascmKjOibxgZ5uhKvLmyii3eEvFELpClI963nJUdgJ2x253Xe
GKxQMC34IxfpqOohLos6gMxdUJLTZHtIz2WaP00zGJmQD1jz3EvjnN3Ie3sKS5Emuh5eCUVT4cT0
rVFoxw5n5CVRofty2UUs3A8u4lECOlP1iLyPAV77wyGXup22RiBo3UA8aI30a2kujiMywJBFCWvL
U+551WcL0u4bSQER1YHE3eqDR3klMliajuOESA5VuXLKg6PSXeR9JtC9jDcSbA7NDYUWWX/lGXMC
EN0jH5bOQ/1om3LaAkpt9r1eg04tHWDHCwFMPY6sNOFRGWpu8mbqu/1IVB/uL2/50vedwCMIOBRD
/WF4TWfJ7qbUA4TFk9FqqXBpD5yQI+iqXlj0pb9aNYfTIWBJZ4Fx5aP6OodQJTleNQ0XJGeGtoEW
EE+OTUyqhy60+beSroojL1zWLjqO0RKAz6qRJ6DaR7D72sMZhXcQZughOJduwzAnK4dpYb1cqJwR
kKZIpn54VWMPyTygda2H13smrkMkhC5RLuonNBiRVz9REYMxhzPLtsk4Z2blQC1N4Pz7O081paKm
Oc/kSUYl5MrRdXNIgZHc9Nm8Rr2xNIRj10GD8F5XKD9Msao+TTNaCjckVclj1wfq5+UDteCkXGzc
1PR13CmD+Iz5n/Pcr56g2VZvyxDNo74KvevuDxciR5IhiKB3NrzSzCrUaqHN2nzT4OCYbkCRkk/b
IU9ItFZIX0hNuWCXagx9sFSm5hR0XY4ua8irtVH0diZ7YbzJN62Ku90UmVsATf++ah1dqdR2iqek
yevxZNss0MiL95XdMV1KvdM5m8atJzJvDX6xdDBcZ8Z9XjZNMR8FN2m5pzHIEMkUCLITaDS+7lah
jkebGiC0CZnxoE0HpAlC+2kqu/KumVdbQRbOnou/FkUw2XxMi2fFVPBkZZrkm6bwy4ccQIWn2V8H
+CwsmAvBxkh9l2RISOoerCFqzm8VskR33szXeEmWRnACFx3lBfrigOrRRZeNexaDdCPvIt+7mfN5
NtftiYuUxMO2jLUfhUcSRRHAKCx6kGM8PgvIIh0uH+SFi9LFSrK8GSWAqwJ+s5bobPJIKMZtUpVk
WmsnXrhmXLgkK2OfKxH4f0E3r/PRT1Wx/AB2ShVth5ZB2lZHJAWftqnEldlwV75bhrwFvIKEDxUS
/D8BoZ77r5lfCLkSUS6tmhO+yBF0/knDw4eUjn5pNyRI0vAxIMkYr3jQpQPm2Ly1TMoMampHEheK
7kRng09WiZztpKTXVYpDl6aSKzJmVU31q55J1G9U2qbsDrrnWb+/6nS5UEpeZklGGiMeeRGXYGnj
gBdvRzTKruzDgktxkZRmALFOHnfpQxvQEj0rdjeN3N9J5JwOXrTW2buw2y4eMWhs1XON7I8am+I7
Ibj7+RCvPcgXdtpFIxaqTwmdm/E4eKXeVkHd7Y3OyefcMyuX1dII4X9jl7brvLrOc3MUBZTgOAcZ
muzK7nHg6dfr9tmxBwLVTWgfFc2rhjmYnSxn9k1RkCptLn9/6YZ3rEGi3yUlgyJHWpjukYWxLbZW
mdF740NAGWJ7lAslHkHJILONjmuRf+sT1YLX7vIfWDoCzu0YUGM6DxDso5nhz6C41sffpB74SlFy
QQQ9dKGHbTfWwxim3pEEYWGA8y+J/odmkTa3ws4y+llNSNLtzRxNCHHCBqzIX1Ck8Pgu6orMR/BG
28DuU6ThqbeJhyZbY+BfgBOFf8AUPasKEgz2ZM8MOVUCrWuSRHsF4rw2Cd+U5Nk9LyjbNsQ8l6m/
1ke1YNsu9SKTMeWTnvpjlYMSkfGk3JJwIPuWB2QzhmtAyaVhzr+/C+yrWnptO2mUtVVj2iNUu8r8
RgjWkb2VaBR+mj2EQCv7/OExCrnbcDOj85JNaVS9ybgYP88NFnLT5hbw4yuOKb5/HvfdZBhK9KOa
TPumEhx9nYHkTvreVfU3fN3xI6z3mpl3Qr3l3Cv2NJC+3CZqZms7vrQ6jhfhY01mkRb1m6qT3wFU
ajf/B2bGpY87LqQlSZeCbWu6zxGkb2TuQZE4W5O+/tDDYmUc99AAplCIPqjfwPEmt+RcgZC2/Hsq
5ZpixMLfd4PnXtcKXpW2byOE2W6R1Th1GVsrfy99/FwQfXdshM9jrdqhfsvHUWwg+VbfeKD7uO5Q
ug2LBi35ZCZl+wZWhPrXWNSoDYZmNYe49OcdA7YFK0jRdfVbVuevJivR/usXV5FtomB/3vB3KwMg
rQacbuzf4jAPNrGR6gZsud6VK3Oe0ruvgxSsF+Coad8mP3qzPUXTVfXjsif4MOjGH3dsFfWdKUYL
VPtWCfXD0OZekOxWk+EYq+aL9PKVvM7SMI7JkjrBEyus2jcQG4oty+g3WfbfCYNSB5XDcYCS4OX5
LO2ya76ziUZo8AT5Jk/y31Z2k79pBlsMKxHG0vcdC+aZEDF0c/lBhkABc+iNHMJ8tYFi4etuHAyW
RJPEU9y8qRGt3Z0uqyeVUX931dq4UTBErVAnNFH5lpAZbT4DM2hvJkUvX677vvPYNTIm4OUqujeu
SVY9VcBOamhpJfJ43fcdCwYfAR+gYxof8gzkKYD1mhuvXINhLpxQN3i3bAaFqD8FD6yOX6q8PKT5
cJvL7teZ/bex5Oa6OZx3/p0pI40BKHzj6bcSHeb5xuI9WGzVVEH477oBHIPmFA1uqm6n+2mib7KP
f/uiX5MJ+jjGAzrIMWMVD8McRPj3IN/52QcR+SWL2O5Zr1JAYKL5oehBosa8vwar5CEsxEo6csku
HKv2S+ATBTgU3tANERxSSInemc68Xl6xDyM7TMox6TPIOk4qJt9ypcV+9KEujLxAAJkf8tlPiupw
eZiFu98N3YOO00GCBfPNrxTdBxV9a6Op2OkkDVa2fmkE53r2AnD79XKAL+daFdsYhb77ZPZRu4yL
xqxAHD6mMwOCy7HyAgnnOgQaRGwGgivupqk7zV9HwxX7njRjIw+DGaps/ta0JYODKYWfBiXinKYr
1UY00KYtT6OHbqO1LtKleTt+IYCGISrGWr6JGWk8FMefCMh4tt6w5tgWTojbYpS0ofJZWss3Cf01
/hprGZfpNp54kH8XIjQ3qYTMwlVeNHbx4JpB/LQyPX3gGoT18NFf0y7+cvkMfmxHsQsFZ3aszjdi
epiIH9ymyhY3g5j/uvzxpW1wXBuKyyitzEDZpRpvT5Elv0WBnH7G1jicPv73/N9H8TvfySeoPoEy
un0LSelv0W4j9n6zRnW0tMeOa6vqrAfQP9dvugp9vWVeNvq7MAK70k62yie7PhHBr8srtTQRx51x
Mfh1MsJHt4SB5agA8EEo+3rdxx13VgONoJNw6N+8rtf63gCmVR14KLW3v2oAtxGqrVpk6P0a+9xo
u7GpfWUJmu0uf3zhGnY7nwJwcY4lG+mDnVCPBUGT8lGJz9hLm8VfRr7Kg71wWN3mp9yimbKhOjlw
USaHHHpFW0JHtoF2yu/LM1kawfFKBNxfqVBRcqgUFFiQ7tpoXbyAF3MNQ7Vwish54HfmMMnQDkk7
+A+tUF/1XA3/j2ewS6iuxgreO8a/F03Pbyr/TChSQc738tos/XUnSJHn3jwg7KcHXYzI02VUnXql
9UqMtWDKbmOT9Fhhe2jHHmRTNyCnyAEiYjTr9u1YmYNv1lzG0ll1zLhSCV5lUT89pGGfejsT2P6z
BfvRN80A8NhM4QSAZIYOxL8vr9rSvBzLZmhuaFN0bz+ABFE9VCyLoHleeOlPUg3h53lgzcrR/Xh7
YrfnCTj6afJE6D8EeEOlDO3adS/7lb3/2C7ixLELKXKSQy61uadDfWalDWfvARyspNyFZVy9XV6q
pRm4tgGs15gIhmfa7LMNOgLrbXz9FM6jvrc8bY3fqDE9tLSSG+5HDxMCu4OXXcW6EcaJYx9oAVE2
1U2KKjU6n7o9KYqh+DaiCRiNAJdX6OPDFCfBf+dQ5Tmo+AdDHtDGDMhdVOR75MPROJ2U6SY886pf
HmdpJxwj4XGVhmUf8AMHDhqEsKU5RFmy9qRdOkyuSVjPj8MunR5UEfyTCzPtCKP7cizXipILA7ht
QATFiTRui+neIGO6pUN0siliy2uDGnCG/Hcfcg9J+olX9CHtPHsTDChLiW6tIrX078+e691BbZD5
b0CPwPNNjFbMTVtP/AG0SmoLPs9qd9UGuw0/nk6DvmwAhNwEQfllsLLYiDrQ28tfXzimbktPis6X
bo5acVNZ/kVAZfccD3Ba7ANeHC4PsXBCuWPNVaS7SVW9d+A5nb1t0HYAIyehCVamsPR9x5gp3jpC
T515bIdx2tU8OmVsNY75+A6K3YadVHh5g7ypeRRJDMVvBUrhoDwfJNo9iVSDEaWMMep1K+XYMgEw
NUGvagSoaolwY9S1hS5O9+u6rzu2jMoyRC/AfSDAJM75XZiNYjsacRVIAv0t55rhO1vgPQW2IwDE
1+TjdLAVWpArIM4/xTOUzK+agduoE5RNEfYdDR9YoOG6xy7Y1vNaXL9gy26DDstT0xcVSUHp1fby
iUF3r9tzW5f+JzLawa7s8dIwzvVM0ykisUfwNsnaz2kMggPLxaahzUr+4MMSLbbhPO67bWBpmgmK
Vg+xsW1DQb2K9jnaT3+ZovtlLT2dFww9JztvzlZyz/9mp/5op8OQjoFbq0J0lIj5AewafEa3XtEN
/c0Ex+5tvRQwhi26cgRHJiOb/q40sKwbUPlKda+iyKcHhScCeTY+tBrewjSOov1QQkThM0n8Wf1G
nNG0YFc8R5qq6UezqeYEoMhBgBZxV5Y2K5+Gjg3+dfepy1FeeS1yLzJL8XDBCWZ5wHcwmmJlrZZ2
34kKFKBcIfpQ8xsDJWrkJw2otvtx1xIF3Hs3hXXwz3Wm4riSNM/ZmAvPOxgVv2g0RrRB/3z50wsu
0SUjr0Al4XM0R9zw1tA9SFIz5HFjtbMFUNZVh7dGCNLq65y72/EjQkThDBC1Q9uX7MZOqXpJytae
Lk9l4epw+31yP+XRKBLvMKlabqoE14ZXjq+XP76w126TD036PDBoHwJIpRk2Qax+2BxevdVrtaWl
f++4Etv9D2dX0hw3zix/ESPAFeCVbPZqSZZsy/ZcEJrxmOACLuAG8te/7Dnpg8Xmi56TQzEBNIGq
QqGQlbk0FauxxzLrfUjZ4hqG3qiNJ/KVXTYJydH30ot+oda+tYcE9b9P6eSd5VT+5Jbc6Xy8zyEC
I3a0YlKutpEcEA10u5cFn4IrhU2Wbqkzry2SkR1klmb9ZIvqgrRj3hUSlAngyfh83xYb7lwo8Lv0
82TtgdL/NVWhHUnL/ath032vDdTs42EBAQ/KSPODAzm3mE/IXvM82zgq1gzUSAgmNaeNnUprz8HW
nBSjfk5BGJggEb+nzc1FNeN/z6KpIZVTuKG88LnK9h5IkWI5FFtXh5WdNZtjIPgyZmXZygur0WzG
UtC+gvbm6+2dvfrQB2eaSQCeFZZVum5u7SdXf7tWmIjFwP3o7+4UQcbqGO6b0dRpr/2Gh8HtweZR
BH6YfWv8YvLuXP7rvr9LBSCxMI3eNMkL6RxQG3bQvVPBVnxYW/3r398NXlCHAOQyyss8iPpAsp4k
YroLDYulMZx2wCM/a0mTpRFktfK/U6gUN2CyvOu1i/qG1zKQFqA7zpYXT+X5IyeQT/H5fGcSb/J7
tz4U+SRlCJwhegc9CYCfPY/pPXhUrIzhs0Mu8wUoA3kBdQWLBxulbVADq8Qmm6+QK2HBbHbxOg4x
U+1CHxGUGZGkUEybnPl332RudNu5VnJUs+Fl8rsG5CtYIpnVrxPI5Y5AdzCIjoLzi0uPRrag3dEd
gjC2lfI3lm7lRDN7XyT4mtF4qGtcde0DwWlWQ+sal+svFtIjC5CM2x+34hhmBwz0Z/iU10t9mCa8
lkmCvhTEwZ/3DW64NK9TUlG7rg8OHb8M4MOHgqneqgWs/XLDpRkq3rWt7fqAf/Uou9Ff/48Ww7XB
DZcmKcIbiOnkRdZzHc8arAfAOP66vSxrJmt4tANAtmVN8OiMZ9D3g0438i3oKPjDJt/W2hRGQt1N
dms5lNWH9iorlBZNkwTZ8IWqNNvo2V2zT8O1g0qUZTCH9SHwxiMBfJSPwxeInhy9AuqR032vfNRE
sA2tanwi6+UseyREwJj76G6a77t2mB0fEvK3pHWK5dx5wUtdZX1k8XQLfbxiQiaADQqkcsHFtjlM
A39gFq8jt1+CjZi0NrhxGktH+KJHInEIRJPHhIWvYtmscq4NbrhtN6h+dHorO03Q540HSHHsy2KT
WmQlV/mjsUP2pa1YmJ04az61uNsPY/VaNOxo03baWJ4V8zdxbMCq68K2p+ZAQut10sh00c5TRjTb
wgetLZHhwoVf2USmHja3zJ/I9WFb3W85hvPOOTRpeidsL07TDfuCgC+3bMcvt4PP2vIbfitHTbM5
p+o8DaRODzwD+1LERSen6qSqdOjUyfLBe/94e7qVhTIxbEE4LnUPOMZ5KPTsHBHrGMpgReHayX0T
GBVzAAmR/GraoIJTDREJqvwql/z1vsGvwe9d2jijrQIUSA7saNFWVCwIDpbvbUTQtaUxfBiSHKwN
Wqkuky6hYUgKaBoWW8Lba4MbPgxVYSSJFmkvdcg88IjZ6asCr87Gwb5iRGb3STA56C20FnWpJyQo
M8GFDwTHIZFxeL3X37f4xhnspWkDPp5eXQok7QepQScgocO7YTcr55cJXitYwTNZNtnpGiIKLzh1
wdesVKc5df9VZKt+urYNhiuDo9CppVLq0s0woMEu06cGnTsbFrQS5v7Aqi117o9QD8OtZgTlfJ89
SdS7YlRRf9zegpUJTJSaN/awUjyfXbzeAsHUXKSQ2FUi/SWELk/3zWE4sNe7OL7QaXTyFp7uaiae
eGl/b4P85fb4KxttItQY2BSGMNPIIMbuYQIoLoIs01mVRTLK8KFPt2pDK1ttm+7sUSfFk5RCd18b
JFCp5U99edV8uv0Za1tx/fu7UOQo2rE2hIIY8erPpEPK2+nwdRSoI9yeYO33X//+boKMOuCyCyt1
aRmS9aqzDyrMl8N9gxu+jEbajmruItaNgIIWHDDgSOl8U/Rk7ccb5zGewn01unl3KXILmvKBI7J9
v7QAO973+w0/Js08oPV4WM5ZjeeilpYvbM62GORWoul/+Np3Ky8pn+Cy8DKi/Rc+0T2O5BMt/8Er
/NYddsV6/kBpZbzI5t5WF2epX2s80X7KINwZudPma9eKm5lQLVDh2Gno+OoyAKkQYUO+XJ9Ozq0L
Ehi/CiGZ3dyZ3ZloraLLNIBhIzy6IznwxQo0UXiFv/te8AcndVvawTR27QGKjnl/qLLU+61bMmzV
Alc23MRqFV1VDVCPXM6zD8QI+tN+DMr5Xi/hK6n9jbC64hEmZAtoe4IHKFecuBqdeO6d8TRCx3h3
lz8Qw5/B2NcDcL+I01TS8pCCRnTn9lv47jVTMpx5KtBdHoLP9SRn97tcWh4hJT52sv8BxRkaLUV4
X43FZKVO+7qHY4j8AS9aryn1LrMmh0mD/yXM9wACbEyzthVGyl0XfcsW1rQH59pEJgPytG2qH69V
YIKzQOpTq9lX3bkInGCKGlswK54g7Z44KsjSx9rKhgt1FrvesKuPI0nwByDZKsCDi27HU51Z2RLP
E0RN0WFqd481CCmd53vsKzChydwqFPPdvjs77lwlACp3nxtC5F0bAvjd/x51aLPoO9pM9unaMvhf
0t2MkOu476cbB3VXNYXyibJPJChREoYkUDPHIs/6rXrwf0H7j2o/2t+MGXxUo3pJ7OwbH2qPnWgW
Lhl0USvn39C3/S81XnWcb4HKFrWrR7u2VFJAsHF8scNMTRc1kwx97nle/BVU+C8e0JjDvpSBn5Hz
4HcB/ws9YILvegkwIRotCkgdenUNEoGQp+4+oA17SAc6Nzu1TO24G8EyyWJZeJpGgFBMfiwU2PMO
ymGWA0BcDxm4A6i0qh9VUFnNnnG0waMfofeLHeiObXvv2wA875qRpu6ur6rlF3gf2U8HqgAygtRw
92PxGgmxUeLqY8mm4LlInbmMWb00j6U12uVOh8MEkRmylETt/Ao1fn9kSx/hujlbp9RKF/HFKXxP
RFN6BdKXLXgeoFobds9L0Xr13w4HQfHezp0at6XZ7f+pir7K91epnwBJaeW5Cd5E3TAOANByotRV
0n5sBS7OP+ZRMusFMliLf1E29FNiL2c8iOoyH+YLoJPV0+Kjs26fTV7g6ceAqtkbYr+8GgYLFpfv
0cgPymULKAF25L1SV6VQkpXpZ9ooT//rzNCYARumm/ptjD1345yUwycvDcCCGioy7Eu7yfZThiNk
hy0I6TP0ISBZ3Thu5T24bQAS+XxOcy7BP8n6/KdcrMJ+ZLThZbTMFpcxuoDZdAEDltCRLYvZjlQ9
giym7Bj+4naLj1UTLAe1bUmzjB6WmlZnYvN69CK/T8v6Nxo7JuvaaRfoSNp57T8GmeXTI6vSUR4Y
SEP7KsrdFrsM4QLA6v2JirBIgG1scDvKSRM0S+SkjUvA6a5mETyBOo+9AmoPAr2A5l0fz65jzRFv
s/kf1DjnL9NsdeCiTLvPKLZNbUyq3K0jR0HJKoIOXvFSoV4OUITwlDimIQ/dPZIthZdtkPS62ZvI
3TH4PvcTb39XY5mG/y5QSK9jDSoTHdE5c7uDB0BvEEGFYRqjeZ6W7pACLD6eMmRPr5Y/tNVLhXYn
O66DZvLK3RhaHfBd2naDK6s1DAj8n84/gRuM4DfOKSTlJGQMISAKhoK/rbDNPqFpfdaf2nD08qiA
wEOVoEO+4zsYunu2gNT7q3GBHK4C1y8vbaDbKR5Bqz6ciI1W/kO50Iq8EO2IPpIA7KaHAouWRuGY
Zk2sGsGGb+5QVAyKWNbyUkpQkexqQp3Emxb2pZqLTh+HtA7epOMCBDX2Izna2qIELfQT+5Z2xH9d
5sbnX6cpLJeooE3/1M9UZWeadnhzr5zKHo/AInH7MgGxZX/ql0EWPzTtqnJnFbotHpDoglkL0Ot6
/prZba8eoRNrpzvPG8kP1RCvSxopQL3kTONMnquhm4fIAgjSPfhEo7rT2hZWcEYHuwKZVgAmoKwv
qbh4gjcPOWm7zx2Yr35xmisdA6yi5j0ezlTCdd688GVuLTS21/icHu9P8dBZnp9QKLSpz/bsM0vH
dCzp8DJkywTGQjwrhaqJ4I2VewjQwMuw+7nMIrFknRX3TYefoZ0RgcQC387D9bXmOesAZz1Ydh+k
10fe5VeHxeyjXHgZ2Ym6DwPwSzohPbTAVn22bcC3dp3gsttBQN3KY3fyQXtqAU3+VauhfxtDnLBd
FHjc1wh4aXblC4ZUroN782+sQ98lY1q54d5PdebvatkuS+zZNWxHdEEaDpC6KsviF4KXKuOgIwzd
LCOUtCPfa4oF6MxQuO1xDEk9Pk2eH7hFVHYTWZLR9gNcklHA6IInkg6oQIKZhf7EQQC7c6id6U96
kF0aK7Cz8s9TIZV1Rk6IFvC+lXOYhKWEantGSY0fTTvHi8noF/zSO9pJD42tSXWuMct3kGLiGycc
Kt3eCgZUriLlDZ2zr6nM9E6UU/NVLWEDIeHMca1DbjcjQ4SskU55ruSHTqSi6yOUc0riRB06Q4dE
giqo2ANghlgLApCsW2Jkwn4HPEgo+t9w2K7bkZIHPy0akDlxrL78OuA0+V44c10+XmloISswzIN/
mrSum520ee7smgrUIadZeu34ICzlDAcU1wY/6bEs1j50+mZ+oaPV9pewRX//Dg+g1Se/dGaejH7p
siN072jzjPpAa3/3uJ7AbM3x2F0yJFBRFYTaiaYp1a8ORycbQoWoqbMfxz7rQbfkTQFoS1ztHDzV
1C34O9VindHjXEBBsitdnDyR3VBwZJe1B4+O2jEFCm26gt6jWQDUvSOsqcoXcPdMQGBDTRMvKhrA
IrAft/SfaoT86TcPzNqtF+UN9UQyLgv+T47gXx8bBwXjpOp8p4jHXENePst581uEV5hc0ai2+Obn
snmx+1T+q+weQb523YD9HHTYf9eIDO1p1gikpxLUy90YI3cN6gc9lT0eiMNKtF+8HJjz715eLlUC
cTUyT1EP0bD0pRcjD85jN1CZ8BRE1HtVZjNLAA1V0xn7L7sHJkLr7AqXpYk/2d0/os7mtgEZu8rC
uJ7svIucEHOhXyzwxQGkiwNtcK55VvaPnZJaJlcY39fJa8PmIKo8T88eKdJ2fzs3/DB5RuZ2vSG8
u+lDDMvp24CJPU3FcEk5CWPOi+B56lp3Y4oPLxuYwriZ+WkP1nKbi71f1nMExe3im1s2ciMvX/sA
42o25y1aBeer2sEiOhFPadBPSV8KCzQ6EHHzktvrtPYRRrmF535fgmteANY4fHeqVO2YQHH59uBr
32BcxzInGIvcKbK9VYNMMnSd3xIirEku53RjD1ZmMJFE0g5kVXWu2JN2yI+tW8h4cpV7ctNsC2l4
vap8cAcw4UQCYqNOoS2x76lHTmD3ELHwJucQKOhCCV3NG4W7tXkMiwXnwyKXsRX7DA1gu5mUj4Tr
dueL5pQvW/WQle32DZsVmpaNDmuxhzCIAA9RUe2DZeg2dmNtdMNmoaBZKPBtZvu65v3RLUFeOkR4
Ihybrerg2iIZ5qqHFgpTqJ5+85l+tFl/onZ3wjI9zCrdQL+tfYRhtF5e2FeBtGy/1BY/5K4HGtTc
39KdWRndBNEwMApxD+1ruInVxZsQirMIwdW/S5bADk0IDa5vPQqBV4eYvCuvdyugG67Aierubvv0
2gdcyyPvAmuh0SgNTIXYcxds2ins6NHKxBbWYW30676/G30R4+QOJRbfDsIFRFl22+AhcAmlfU/N
AOtzDSTvJijDGfcrdxH7OrSAgi/TYKdpuFWRWAlH3vWz3o3OU52C5BYXRG1BYS90++atoUEfeb6D
bO/2BnxYh8IXGC6MVMUduww7rBvxtAiviWarPqIH65xT9oRGrw0E7tpWGM4sXWi4NC0R+wo5Y8wh
Eh0VHZ6Ub3/FiiOb2uljJmbR4GjbD234JHT2oukEPNko9rlfbekSrX2C4crzHBYBLR2xn0SAbofc
myMr2CrPreyDiZcB6xqjdCHpnndTd5GcH9CS9ZDXcx/1vCl23Gs2wur1fe6DE8gEzwgyDC2ViBna
K05e2ULZMwGL/V951pz6ZsCtc4s2d20mw7kbIqyGXZ1bduEpDP/qOL0o3DLwpJS4rNhn+XBfemNS
p6KCildnff0mtKrEwRWv6KpCJnmNhrbbJrb2MYarj7wtQG2pMUXtvcjWicGDFOvGPkI1fF/OD7Tb
Eo8NVzbIcHsqeCsgkIeYWC1IM91YZ8VTz9m+77zHAqrtoxW+lL74cvvDVszaxNykuSu4qpEpQNMR
T/UW6AB4BLx/4G+4/pppG67vgCm3zLPcSoDMfgMfWGKP3rVEo/I4b7ozpBPuQSLboWse5y0yhAqq
nuCT8GkyqaI/obNufrm9TivR2KRPdSwHT2EOrBni6nV5si3cXmLm48EjKUFGfhfywA5N4E2eKqiQ
DYQnaLCikHJ3mp2fp3p3+yNWAqVJHgXWosmudIUDK1f9YURtHgo6U/5tDnoRaw8w8dvzrBiVSdLt
1kC8dvbEEyhtVF/QFaTiNM/URtfI2ujGuT4I6mlIYvAkG2ns6X6IXD5usRqsLZHh6Bloscey8dK9
14r6DBi3pceoH3WZRTMarGUfuZksth4FPvZ1E5BTDI2gAYRE9pIj2XoFZW4mHwXUYdONsLW2VMb5
vgQemtsdXJPKtC6f/Y7be9UV/p0bYbg22GyJpTk2IuWW82mZZx5Pw1R9u21EHxNVwRcMhy74WJUo
1pFXVGfLFNI7Q2l1+z4FNWWbCNvubLnvRtw7RORUJR/TQ9DIDA4ZoBrn+bEtWSA2PnUlipmYnZ5y
1suy5gk6q+Qnyxfe4wJ0eZJ6iseVE+jYGeVdsrt2aOJ3gt5VqWiIlQC5o3eLX/KDytvpYfBUtkO5
lye3V3jFOky2VxGqVI55y5NKgOZ4dGwRATq0FfhXIqaJ4LF99Oj2GtbB1GSdJhReYxR4vB3UxrfU
UVac1QTv0LYEwRDpeKIneRx7r40WjUJwb0O4Znbf7lslIyJ0kC9wyCx5six2tSfMXp4q3ys2zt+1
T7juzbss3/ahMoT3aysZMhZEvoAKMgiwVOyggHhQ85hvPACv7bURCbhlgeq/CqwEPY48tmq3Qg25
Su8c3YgEmd+4ocYzUlLwwH9G8zEaLTjbKjSsWZIRCOwGSiW5W8FOVWjtNHh+HpaAF4+68+4S+4LL
Gdm9jwp04HXYZL/yys88pPYJNNR3NT2gx/ia673bZJbnIWTREIaJVeeJdi07bjn4J+8yUBPDE4aK
+lOI2FQiGn8f/Kw/pQVA5rdHX1l8E7azLJ4Cwi/nCbrsqmPtjeLojPl0zPvyznPEBO54ii3cQQPu
1QdwVRBjcQ7Sq/rU7S9YcTETtyP8aQI/ZsYTu9fuzuvKo+zqU5+Rf3tbZ/HtSVbSdhO4E+R4cM21
DvF2P8RNMIBIxj0XqjgW9bjHrSuh8OcQdJS3p1tx5z+QPHICq0KFb2rHxtlp28t3zLLvUuqGvRru
XM2UMCkxekrCU8uGrwwtYYkM5kjjqTwmjt4SjVz7DsO102WpVBqkPCFOCh6hybXwDpLXG6u0cmoT
w6vhD7KYUsETzy3emrYpIp52P0fXPaAl/u8mQ//L7e342MSYieeZ6r7OJwcRCmYQfk9LVnxqOtad
CC66iS3s9L6iEDNxPHXOVThVVphAUTWLWacgLQwqx1hIsiXf9PGiMRPEU1ostG1/tpJ6FJ8dQClw
WSt+4vHtGARoh2nTdouKdG2m62q+C4u250vf8m2eTCmeyf4Kq1mkZ5nj5fZUjhxPxhC7wzWYTcCj
3N6nj82NmRL0VZDOfSe1ldDO1v9IajfPnGnr5b7Rr7O++56GtJ5y+zCE2OAUxilG3zl5rjbutx+X
IJjJJ+Wid2shbo3RneILXv6zBFoVgHWM07G3ADKA4NGBVvPGib5m0UYIwDnlApvThkh4wVMxg/9p
b5OpO6JDto3bdN7iClybxwgAKLX7qgQIbofHS3jniVtL7PB9525U4D8+vlhohAAHtA6gScL4qfNg
TZ9yJFX+59vbvTK0SStV4hU6twWGFmCcBdDIEpFfbeG61wa/WsE7W+oHWWeqBwiF5t+IPuj2Hze7
83df3fHd0CVgeYBuYejA+0r049AeyX3JAjN5pByqyoaHfpjQPOj3VeCEcT44V+DMdF8pmZlkUu0C
Y3FKGiaDnOgORM9LPCwtPdze05UAYfJI4Q4HrULcyJIpbJGA9P0cAu+zqNfbw69YuykKD5hNycDr
DGiR34MDoTzUk4jVUu0zVWw47prhGI7byHAMK0fDKt0qGewqhljeXgJHfPsL1hbI8FdrGrzacqdg
p6Qf9+mPEeWX2yOvnAbM8NSKtZCQLfDDOSNALiKrISNKPNDeg5rQSLaELVbWx6SQSgVprAI4650r
DoBDxaHKo8Deuqp8zKwMLQXDbz2kTgCnXIcfAdC6dGma8JJ98dLf1NtTXybgwthVKd959dYz1IpR
maRShQONnFGNAHpCX4tUy1m5ZVx1ziXflHpe2XVT9N0ZPClJhimoZHhCe9a03dj1tR9/3aZ3wagd
Qq8hHdar7l6hFB9TAD6sJ2S2u9tWtTb+9Yvejx8OJWhi8csh0BIPPgXwjcWNBrZr2dI3XbMo42pd
LF4G3nlM0c7zOXX5Dh53yIW70Yu54hfUcGhB/CqVOVYIZJ7nCgQ2/kJjaqsHNVcgzrnTsanh2HVB
gEe/brHmyy7Q6Gu4i9IcLmE4tisCVXUQtt+19kMLoRQvjdz67fb2rhimSd1Ut60ECBBjK7DkNShq
iGJj2VcMx6RtQvZW9Q4hbBf06Qke9p+WQO2nT/6Q/77941cMxyRvgjjXCK4p/Piu+CKHv8b6kVXP
9w19/ap3Zl8H/ZihrR+ngB9EQ/hKwy+j/nl77LU1N1y282w0DszXn62/dQOLdLlF77di6ibQCtRV
3RXtgWDQ/hqXH4BAnup6T715z8It2aS1fTW8dWH56BQEdr6o+iy8I3P+pUG1S+2X26uztqmGu9aD
RQtC8Q32pKPAetb1o6jvIie0mUnVNIbMDUfVYfBAxLP60d7FqYCBDR9ldrH4nCHvydxCnMVcOgdX
qPTfu9bERFblrV9OfoU1H+XPEgTU2m9ij93TTmszE1OVByqlVYUFZ3PtR24IVUM6n8t6y9xXNtRk
aUoJznSguoNdQ7817AxZ8R0IuTaOp7XBDT91iKqQ2sCXOKmAmP251EkxOMl9y36d9F0QWBqhA2DA
kcyWw9+oQvzK/O4KvMi+3jf+NUC8G59mRd5n0IjbLSAns92EAroIfYiNitpKmDHhZbKxmROOWHen
vVh07+h/b//qtXENB0X7hSNphnGhBPfcN/Znj97FagBTNM5QF9IduigxtCThg2jDuHPbO63ccNAe
PNsjGoGQV3qvCg8ofrcfwi0AzYoVmkCycBhnj+XXjXRfB0geynLP2i1JsLXBjYzYHcIBOKY2QNZ7
SSt0iqBfpdqqVK5spsm3lPkMRE8znD+05WtWkSzqxLSRW6z9cMM3B9fPcU/AD4cKbxhmR509cOc+
sOkf6oAKoo52nWNwNygO5fxaFueF0+S2ia/9csMxu7xX6ACrkRVd74AjJOTC3RRsWOLakhsHqBh7
H2zUGFxW5VGP2d7xt1x+5Ww2pcT7PqR4wMPQufuaVz56nHIIfL6wdotqfKWGZiLFQLQrBuZgArDj
PpQ+inS4MjVaoSNEojffb4q/KbmL7Nf+QygwzfAKU9tFmARE8phXUx6xjI6HsJi3HpZCRNo/0Vw4
/P83Ao9L1UyikdgLtacMINxq2Pnhz0K8zQ2JRK/ju3gcbWbixnTOvEIuBex1ak+TT0HAC6T/RG1n
o/KykvuZxEsdGODdzs+DnU+fJNMnf/o8dT/q6m2yh+NdbmHixAJP0jz0MEWXn/zldXLBHrV1CV+x
LFM8MNBAdIcWxq5n68ys18Zq0djyd5mNO9LHRbHRA7viISYNU4kuwHKSmGYUb7Rm0dW5c1zJ5dZR
sDaB4d145EN6KcBBKUd0ipLwcZnHk1iCl7Zuv93ehpUA4hoHcAskRW9bIkxkWuonzcv+86CXDaDG
SugzUWCBWtqgEHhQQl9SM+xaS/lF0s420zvogG1xwa2tknEa4xG0sZxZMHS0zN0h00F+9OfUiYi0
lj1+wZbm9YpVmXAwOpWE0splSdYGfxVLqA+5M47xiF4ae0BPm0f4dOlce6O4t+KDJj4sX8aaer5m
ia7lMc39f9i0/Eir7rB402NY2FtFn5VNMvFhRR5k6HWqaQJayTrOGLp/IVsBppoRyepdRuZcd+5d
bjo006jRMEUTsKGos0dD7ySbMr8vNzWFBrMW5N3ofoA6Mp3Jo89LPRzbMgzvw84wExim3Gwq0XAb
7CzVx7kVANnsHNAsdt8R7hhOHhDV2SEtoWAXqGEPor7w3CyW+Pe+pTf8G3RMRejkzE9YCQ7UM2n0
gpKnm2mxYaYrAcQEhkHJPgD2foIutbP0uxT/ulBFgu+3f/6azxm+7XRgSfLk6CdzaR9m/iOr60tG
Qcq7uBcX3NF36pzauF3/r42iw7mGznjnJ+lgoZ82DTv0td7FdYfBr5/3zgGgjKW7zgm9xOOZhkQW
dHr0A27GZbARaVdioInvGlAhg0arC3b2nII1Qf7j0OVgS/vJtZbft7dibQrTiRkoB3NheQlzOONH
MkIQfrZL62VxHPcpSFXjHW/P9KFJ+a6pDgicreVPqcfe+isxjX8VIKcjJxvh4sO4itGvs77bC7za
Chcd8PRNQsXgkJaBhG7F7IiXkvriBXrM8/cW6I177i2YzfBu0uOgCOVEngthkz2YIOr9lIM8Ircm
sr+9XB/LMWAOw8elTrktUY56hjq4mF95IMbchtJzIQRagv25Lc4NklH/Z4BlBNbf0+htJVbXDo+8
zFqOdhku0V8e1/miOSSFsko2USY6pg+4LFUgh5hU6ZPIGVTmvqIZz/N3zG5m8bdj2a4lI0Y1Our3
1mynW3fsNSMwru9dHrS1J6v5hbdO1UQky9HG3NRzGNxpZUZosQAX7yTxvV9ibiv32SPgO3ai2p97
NMTc3pkVUzOhZgUY1qcra9fLf1xOJdiNW9zsk8zxkf+gk77i6J68PdWHp7gPvrf/tWrPgoC7Y3f0
TRXDcshDO06btD6FfbOBePjPmv643mCG60e+85sCDUsTY8v8ghTn90SyIyeMnOaZOPsuLEEZOXoP
vKgg+Bd8hV66/gQOjTxR5RbX44fxB/Mb8Qf9bsy1WKcvzqjdrgDOGSdnlTA55CloXLil3xZncDc+
d2226zq/+9rBamVnUeW9FSNeeQiacUqLoyKbq8/tFNINA1kxchOoVmSAbfdu2H9LS9+/gA5oOULr
dfl1n00YsWeaFKQGK9t7I54/4QQdE+40TjJWW/fQtZ9vBB6Sh87iuZX/NkGmmsdsafvmC617j9y5
C0YQUNVCHXtZEKszq0ezUltCKIm3kUDCn5Rs8O7cByMW1Iw3rFz68JnnIfs6Q2awjiqc1RvPVx87
p2Mi0gbIwoZs8L23lqM1CRnYrzmlLjINvA3f3uqPd8IxoWhZCQ4WkcnsmYPP7e95dK2HzkJ//H2j
G66fscxOoRs2v3j2lSGLT8Mw7OzFLrfo+9Z+vuHbniMLKbuSvYH/QH3qZ4YMvqvT19s//2Nfdkyg
2TAIKKn3ZXeZhtRvQBSedrtsxtMHSUH8FLmV2CKsviaLf8ZIJHT/GzVaMvt56DLrM5dIWmaoPkZe
5SdOjclmG5KoAZTLIt04MfUgDXj789YWz3DzEOzSYc57+qaFGvVX1bAZryIE3HKH2xN8fIw5oeHm
eVoUegp08RaiRzHCbe6RcojSVSPo7rs6+IyG55fbM62tn+HvXc7qstQ2/9xK8JIURZHIcnzkzoL2
LlfpaEmBepXqYcHZveE5a75puH6bliPpVIEpU598I+DPeAbhVf0Zvclb7r+yQSY2DdQgSzZPaf5c
K9V8ZbUUXxc9b9EYrI1unPx4sIIeF5iKngkClgsMchYUl773QQ12e1NW3IcZ3l/WQuVMe95bcFUd
ypkad2ULqpGusR6CQW8Vu9a+w4gBQVFS+GfG3lihy08IB8Gn2QIO8fZHrGyziVTzBta3ldD9xWmb
rj+zeqjOaBeC53N7gOjR7VnWvuH693dZQ01tNy3CYrg4lIBPJ+omECYlbZh7yz01R98xQWtDE9CJ
9qJ4adMK+rtz8Nf/cXZlzZHizPYXESEEEvBai6vKbo/L3e7p5YVo9/SAEEJsYvv199Dz4k9tihu8
OcoREloylUqdPEfwBqzOMQXxTdU/bxuHZfENCP2qAbw/H6F4OF4oYFmvUW3Eyqm+tBaWlWvIQsdu
EMTPYkrAWwVFapIUcxI7RAnRJQV7zZpxzzbwjj+2YWxJQgknfZw/Y/WbuySKHk14bUha7367ZEL8
ct+1a6r2C6tvo9maKFTOYEz+TDOdQdKKQuHq3sMLTbGy+AsTZ+PZeDoOsctN/4CReHC90TnhZXWe
wDW1YiZLQ7BsHUyCwcBpkj/zKOMn5Xf0Wgu58SD5A7mWRwYkhFQ+S22gGojl0En/DO5EWAqdmZjX
UrVLw5gn8I0dgnvID0PSmmffnZp9mMriEJBVmueFXWXLH+oMb6hD4hTP8wh4J3AmDu6pyprXcMQh
pcfixIpNzKcMIib/O5RYBjEe30vzue+IBjpywDn10JI6Clbyj0ujsWw99DVw8nncPmsBZWd/QKQy
q8KPngGDHggDQSPIPmYNLVc28fulpBiRZf6VL6q5ALl5EHXNj6M/5Qdj4uYsKEh2I9yPx2qudinG
/EhZq/dpB324235tsW/rtBd1KjhXlXjmbngdXbWPAa7f+7mTHTiKHfbGn54GBT1f1K5nB6cqu5Uw
Y2GWbWycMjUw9WOYPvuUfwCZjrvnefiiCdJawtX9bhjjFnyW3cqNY2mgNmKuKVoSdNRvnmQ2kq9+
nOdFfIIYSSl/VGYKugc1DcI/lozyYkcV4Q0kbiHVFh+SNADn0sYJt2F1Y8fbjDpDgy0rxhPek7OD
pO6/sWOOYxBcfd9JjmOTQZfGJ/oQ5Jt4iTEIK5qgJmsiKDGlz7qvo/t+elFhcOVh2P53VM6ahre3
1EJ0ZDPJVkHU4jW27T63ID25Al5ZncbfsKo4Lv4ZkrQ63u5nwffbcLx4NJpUbt39qFjDj4qADDXp
2Ydu1iC83cOC07Rpz+I2C9spqcqnhrUQj2/7MP7ScuW8bmue/q8j42XGc06y6kEmusI7IHdoCB4j
1rjZGo5jycgszwIeQzIYx8RXXUIJN0HSpkkGcheORXVwtNlPUl87VKJvXBLbmfC0oZxRkM6zlIlH
4jmFdwmjkbVfahN23srte+FSZAP2qqQmrj/16pl79SWW0JjT3U+EGA8m66GXN3sPFzWN9RzW3F6q
hT1to/hEExYqnOriiSrmOuBGq6dMQim8KB3IF1dSCbDHgCtWjhuHaIUdMbLT3Yib2OeYe18Q9Abf
wtJDysposYMd3TMwZw6MIQ9cDFtjHVuOkUQJ4GcD0c9QUKr9EynzRt259eR/vT2LC9dmZgUhvp+E
rVuBzrGpwxKKIsisO2Q4xwyxYUvuWQFRqNs9LVgum39/E+6A91ZIVYj8GTTS+UtMM/5cgJZ7W+NW
ACLqgncoHsqeUNtAEKhVCQ3uJjq02eF2BwuezVZnbJR0PVwj8+fYiVP2kFQKglC6RroXsuhRQkAD
u60jyz3IJgwacH7nzwaEWnIvsOPIbgygGsGcVej+Qp6c2oKNKIhqXWBS9UPfQwVYR1N8EAaMsoL0
fyUN7AfBT77rFemPsd9mJ92+tLp+dDr18/YwF3aDDSB0RoeCd7sOvntRXuwmIdMTSEg3lewwavPQ
NawOR9MW6nPig3C6qSbvAIU59uj6yVodwYLDs3GEvGAN0g3SufJoxLzF7WuTDUC41Y8UKsF9HbjQ
IlNIQCVr0cLSlFnRgsrCdESkyr9zcN02F46yquQgR1TK/X17TRb2uM1OR3vPY1qC4le5wvWRgiyn
5yYyCLeyBqrjtztZmrd5dG/cgJm01/mTiq/JMBO5i/IKtlpIjjfIPvZs+tenyRNtk3/yyf91u8el
YVm+IXJBkT+UiXytXJCYTh53oXZNEcoHvbMSOC8NygobEpIKNlDfuaoWSo+8D++aFOhAgVpy3LD5
1ZTk5LbyYzffIm+PasmEbWSi3/gSnOP1+I+Kq+RJjCzZKwLKgMSZBc/LVhwgYRocRNmDG64H3Ktp
knoXN9G3oETu9fZXLO1JK7qIJbj6BRhVf4BoW3+Oe4XF84PidLv1hZWzwYpJE5WZ4Sp9HTkE8pBw
L46+hHpjQWHQ27qYo7Q325HlVVBkUZ++pohThdvFpzYAVrEZ4nJlbywNwgobRl70ZMiG4gr8UnUi
Ro33aqgZKkW7NY2zhZDShik2Ccr50jIJrrpDtiUWBVxPfxcH8w1ZO8WuYf5xsx+ygYuAT3vESWn6
2riiPZK8Kv8CzW61suYLO8rGK/ZM4ALhN/XVj1tUI5IsB7d0rVIIGNxe8aXJstzBzOEaIbsdXBuP
f+gnaHbSLP9vnsKJXQZGnv4fZrq0+pZn4MGkc7/qyytxW/+o5iOcN1h9h2fFyhZemjErYjCdIzuo
zrVXXeX6YpAYIygrXxVPXRqBZeJjWjgOkxBeAPM4BM0Hv3ukmr0M2HMrMejCitiYxZgMaTIVJLyC
JQT+0gQvnDSvKo0gAwGwxu8b0TCne25vgIX5sjGLQe5Co0Tq6UfrkFA+kBxcbdUu0WOQ/rjdw8KU
2WhFqpBCBAun+i82mLVPVdqPR1CCv9zuYGkIVijQBDqXgOtH1ySFyImWkKme3J4cb7e+9Pnz7298
Yq+8Hqz3k7oqnitxUk4JAzHwxMVHBlrlceM6zIN70w2OwiLgXjFex8D7EqdQjfbyrQ9ONmAxJNWQ
JbwZr1WW/WMgRwppk9Xc6jzN72TsbU3JcHK4rJ1xvMZjXt0TFJPtE5Xz65gYvffM6hV3aZlty276
1jAZDdcG6j4R6Psj71+IitGV/NtS85Zlh1Iy6fSdfB384UcmaX1AmbM43N5ECxdLG6rY+CblArHe
tYlwHlVEqp0Iav0h0SHZFzinaugDrWRrFzasjVyMI1n1Q+kDFe5N3b0/UWBtvEHeO8m20gxGbeyi
bLGXWFP36KJooIsiYq12EpUGw6eyc3T5cnvWlkZiGXY8sTJRqNr6DJUKcQjFLO7Szhz2yE8Wr7f7
WFh2G7kYlzFkySdvvKJYTn/Q/dD8gHBZv+38tpGLtKxq7SKPddVT5+yqkF8HAdO+/ekLhmcDFSud
ZbGp8u4KPQs8LNK6Oan5NE3TTKE+P1mDSCwtg3Vqz5cUn8rQXKuY/epHZHMgkfoVyZ01TNXSQCzL
RjEAK7thTF6HHOYASESzD0rvI8moeNBesPKGubTSloErAKkhaRhWV1D7nwl0G3dMsO+3l2KhbRs2
6Je124dOh7ZzEGiODZ4/5IBL7+3WF0ICGykop3TKmKHq5/zlvmD3maInR/offnc0hd3XqoB60+3O
loZiRehx7+Zur2SFkLOpDnS+tMXRmoTyUuOWRXPlEy+YkGeFqFEPfemefYrqaO2GtNS6dVRDvd0x
daSqq67dKcFr6wCdpVrnG0FVf2D/wPJeGxOW30P40oekhqiU14bJ4fbEL1ybbU46AseQpUVfftet
7Gt3F1UtiFUgzTKMJSoYaBG0DyHpxvYu7njOemTL4wmSBV4YtPG329/w/gziRf9/oxA/TesWqgX0
hwihZ5oUMah2snRbrOnaj8kCtJkDDwV7Grko1b5hDrIpZVND/mvb51sbIA39ZvTyyv2RlSMhV5L1
3odpwln1+Xb7S0tkeUKvh2yNZ2r5s0xcgJyGAgy6/EUN5lPWp8OTLCt9EES8jEO1zWnZYp0mU1q6
WSh/Am/n7SpoRt3hvrmWx31/uUHH8b/LLQ3LUtP4wRNNO8ffI+nJhp0fVNX59ny9H/a4NopSj0rP
NPbBU6gASjFJ/vF3ZIv0VnxUU/tpMwzCteGUPPWgONbz6YGU0bkKAD+LimGNUfj9eUJtz//OE+fM
wS2p5E9N6cXy0bgupK9GZHv4to1ra3NyWuUChP75VTdJC3LCPHvFgVKuGd77B6z7B5xSkCyhkKb7
6Ya43FUikHs5xweZH9Jd59Xp6fZ6L83T/PubSwyBLrenxk48mYbI9BHcLFF+HOJOZMfbHSwNxEpX
9BPvTV5P8gpIWL/7fYgbj88P0wABeAG53O5maRyWnWvfSaEakue48/EpeEyQ/zJ3VOX5Gt3pUgdW
xAP9OK5lJ8RTnLgwPGNYRA6TC57klYla6sCybNUY1DaGJL8KEF5fwDmT/M3SLFhhBfydVv3zzuf+
gY/ES5jrtUhOkz4Q7jfd5cr8EjXI/c8p5N70oZ9MEJ8nz++dR1FmzvdBw2juVODRLwmkRZK7ooCW
HETKKpd4h14kLoShnanC35L74jh2LUV+GrlkZ0+nQJtHlHnk5SlOFcQdKR2hSto5PC8emYA0YrYr
QTKSPlEkmMM7qMV37qNioNH76kOIDc9SYVSgdhnqhBVEToArrJEkkGFZnqFzWMi7qsni5hnm0IcH
6Ab78pfGFCL2aaJKMSRHuiR+dTLlhmvAlvlM+mMKPW4Dj303rFEZYyDHO85xVhMQqJQCUBHqcC1u
fNf9ogvLWgjwR7UgjXsBUGAmL8lOUPeDjmUNuZc9K3q8NblQjVzZcksDsoyGQ8Unc7qGQjfQpCck
rNyD6YF5yHwhVrp4d1djQLbZqDBvZN+6lxBVbclHnrdFdBJ4JczuNhg+OrDNhtKqDSuwV4fcEQ9x
gSsVmwDz2dS6bTUVZz5Pc5FeuB713teAMkZOcL3d+LuuEXt6vjy88b1cgRwxRsD2INiUPDYFUvZQ
XMkPyin4h7aGqMvtfhbWwMYWQ3soJ5mbpxeIT9XkUfOR/5Jj1Iyft7U/j+/NOMKsnTKlhvIeKKDH
uFLZPkordtjW+Lx33zTuyAxohGHyL3UTT/IwVoOf76IaSPzb7b//DoVVmGftTQcqLAHsGLDEfglo
HvGAGlMgTT5In1/wDPFZBEW4RwG3B5o+8eIzgA9D4j10JPBWNtnSPrCMvjETRcl2NN73ARCbkkBU
gmVHxEe/GDTYbw9zaQ/Ypp4BJxvpCtCZlnXPiejYcHaQMnNWAI5LY7DsfOSp7AqPAfpdF4JByNL3
amc/xk7l47EgHDzTHcERPEFOZNuALLuHB54yEoH3CtgJueMeFIoCGv+9qXEbZMwraN34TcMeTOI+
ydTRO6ZXk0ALS2EDjEed0qLnmj14Hf3VhQaJB51/2vbhVthruCyieqzZZXQ4gcQ1qmG8qFi7rC0s
sn0bBI4SCZMpSS5mYJAyHeMQvLeuhqYx4oPqsnm3BpbRjwjaZZRShrcmpc/jkFJ5BtiSRFuiXo/b
4GLXkZXrxfmY4KEJ10JIAeOxe8rW6kSXVtgyaEXqJB6g533Je1LWn712Uvq5czzkFVdcxlIPtjmX
4OolScweUEUNgB9FMBruoZ6GipFtG8my51gZNzPKc84qy/AKO2PEumwT2gnTb9luYwCX5W6Ex7Lf
njb2c3PnyU08AB63UcDARrRlnlDzMBdRSS2yr6lH8i+b5sWG/CrQjyQo/MWnJ72QB4Myt507FVuS
Ofh0y3x7D4xAyovY5Tc/QixZvs+JWqPqXdg0Nly3H8IGkmHUOZPRZe0uLlnxA0pVm2qL8PGW0U5V
wVB9V2NqJllHdzLI2t2kyaYSLDQ/j+rNOQ0S46rJIead7GpN/OMwxf2J5VuDJBuYq0GbK+NKO+ex
KCZgyKB0DWKEYCWtsjT1lr3KQWPm+zrJdqprHv35Jp/mw9pL5DzD71xMbJJMSE+HXR3j21FZp/1D
WHsj2aN6sLpL1SYUEqbfslkRDgxCeTnuV6bM+q8T0Ef7Oiycx6jS205dG4NLI9k71QRZK8A/mvI4
NEW/y2G6h9umuzBLNuBWx7gKxkg64YYoEOTFoEMODV4volVe5NlM31kHmziz8vogQCzMH5RyTz2u
weDnJDsdhI9Tgsgua83X20NZ6mg+oN/YgvRahyEvxM6kYg9zwBjOgWpXPLgtinBWw6CF894G15pR
yxhEQtV9EgFqQrs7A5qsOXGT+RsjrT9QtR7eJUeIKl90MUAFHveUNNk5TtPf3Z6pBcNj1lEM3t6q
apCdfwhHUe56A7PO0mnl7rC0DJZV62zoemgz9Q+VBGKOv4BP4wOX/MUvw8d6wPPhtjFYZ/HI0pFH
rdecdNWBYdfk8W5zqGUjaUcIx7asD5uTr1BAvxtF48hjO8nx56aPt4Gyo6+jhCUNO8s8qwFTEuW/
TKfmy7bWrSt04tZgEQiD6l63aL3p/QcUCKzdmxeW14bIysokUyKKNtn5NDrTUaJSExwcRLNL0Pj3
bVSuia0uuCbfsmdTd8gjQkPlwSclCmj88CB74JdTOVZb8qMe/wMbO3aNF6Bg6QT2iA9jjsBiqqtq
xbMuGJkt3KykA2H6yQ0uVRNdqWmry+SgPvf2Ei/NjWXBcZhOLi9Tcglj4IVJ5Ga92BUNgKofPOYj
HXi7m6UxWLYcZ4rpLC0xQYz9ArIkAZE4qta2NW5ZMJCTfhd3VXz2JR+hkROHICGhnurjz9s6sE5n
qca4C/KWnYVwunDvO8EzCx1n4wLbQFZdkijLqc/OyThFclemVD0C1+ieNn29TbU5KsaSGuRW93QC
zCahSLEwikjjdusLG8jm2YwNKsXwHhuIXZWjREBFM/EIr336ULZkWIPJLpyVNoZVtBUSH7RrT4RN
cu8z/yHGS0S8y0I8N7vTKpxxYZ/a6NWKRLqfqgyCcY5hux4PEqMsNu5TG7waG1WQmdvvQQKRpPak
Lnn02esUBJhWFmPp8y1rDsPKkaNOIFON4mdwWnX981h20zY7s4k2+ybWfdkm/MwHlsanIm7S0xAT
zo/btpJlxyLH1nRAiXdOGOI5CMNke16rv4OJb6J39rituixU0ZWTa7CNvO4rWKY8MMhXa/WxCwea
DVSteGoSvOzx32HjGJiO7Qxvq3Ff5fVr5KeQ2XAAFvJW1vo378M78bCNVO0jZBmhrcbPfTHWaleZ
ALnbAcIh3o4Csz7DSuvpOSvLMNyNUFnz212f+f0RcreZPHlFOPbPQT34/xYVo9UBXwloIgOtx7fK
LYj8Czx/47cEAZG3p9FUIUAaKfskVKtAKl9mUXzOIMT9lQoeFh9J6fFXrSde3PmUOd+QOBF/xTNf
xQ7lIp7Z+TltzdXpI/qN923Q7Scdg44ZOEAvmh+jSPPYTalOjr32ZxQH5wWH1kTCCpocKg7BRVwZ
gTcBU0TuOL2GcTpB1Z8xFj99GtvIAA+QFL0JClSYO/jfMcwGVbz4k6kiYIZD5HB6VQVir/wpbPY0
o0mFDVaDqgEP8Mjz4AfgyIU7dVdep/hZSeJ9nGTXZtccaqTyWFQyMy8QSfHCv3zpUb0Dl0E8PI3A
HJXfgsIJIKgry7Q70mJovX0QFsOrFkz96gtRfUnTMEnve8V7eUB6oM4hTQagKF6cq1TtldOBk2gK
UyHMzsRcfs6DVsd7E4YpVMFJ6obg3FF+uwKlWPCptgYxzdOskFMfnHseneN23qkgHvLdHbhI71iT
V862w98Ge8ZdVpgxIsFZSuCRQyeYHgqerTEyLBxANpw6llPmxJC9BplbKq7xkP4TgzX/vmRr9AVL
HVjho66kqQkEG84CS7ZvEIpBG6Jkl3YAyOVw2/UtOG6bANYHm3ft1j0/VyK6hlXXHkreb/TbNvur
doMx8IH6OkkGevKeI3PU87XS3qXZsY6c2AdJYzYwfpZGvvQBT/wdZKnIwQvqeu2qsDQ7VvQ44rU5
qsKAn32SfBFCmh1zfLLiR5cGYJ060tfphDPTnARez78I5TuPdMyCbyyq1jjgFrqwEcg61x0IlFhw
htoI+KbqufhLA/LT0nZNm2O+kr1zGNgIZNL5UV8LdOH7w+fQAVQAxD0t+U5qHHIau3XoUaubSi8j
r5u2rC2WHVZxHnDEX/9Ztd+OP/x0jep+YcFtEDLywBHKDRMmdpoADUH9btylfbWWfl9aj7nbNwke
3fkhtOuT5J70vax2Pmpuvo6xb44RC9bo7Jb6sOyioqWrUSuLIYCtQ+6gQ/T4+35bEbMFoI+6RMsq
KlAVZlVXh+exQU6V41WHPjlJ56YruPmlRbAMIyEgncvaITo3tf5JRgdiav02pgZ8vHWlGh3N2QAt
mTONUP2f7gT4FNhB1sPQPm/anzYE2ahEeCKAMO/vMLhP/Y8OR35qW+NWZoTEfI6DpvAsHAIQVMXd
NNhnqL5YefBd2D02UylltV8zh+Djdez8Tedktp6iv93NWW2bizRpaRP5bopDYc4cgVWQ7ACOgWbF
5qS/LZRtDInyNB2hz1ICj/+74FBTdLFtCSwjDgEF5b0L9ZexbB4h+xceEGWsVa4uzb9lvXFVQa29
cPsHFO581wM4dMYEZ4JXS1Ci3f7+hfDLFsUOwe5U4uUiuoh5dogEixRE15/GpDiAo3qTwpfHbbws
B/47CMByeoGOJ9vxKmj34IBfG8OCi/gDLwvaYWpcbU4mQIExT9B6kK8xYL2/BswGyza48jtdzMML
cnfeDpUdYqcK7h5yL1/j9lnqwjJjnWRg3i9DV4AqGnWYe8PxxJadstBQP7urHVC7bYqBwRv8v0cO
MbpKUoXtvxMD2LbGodEfCjwyrOR4lgZixajCywdkHEd9zwnANbRR1R146dpDFpTl8fZ+fX+tmY2Z
7Se3rKLJDy9jCM4r3HLKY0Q3lSx6zAb/hZFuR5M66WM8juxRTnH0XGZTuwmew2zcHwXMzE+jHN7U
tI57oClgYIGTblxa6xymGikX3Fn9S5J45qQ9npy7lK9c0pZm3TqERwoyhAiVfWI3cvbLl25+zMui
O2xbU+sUFp2KoPne+BeDEOKx0SGvdm3Tb5x3G98XDpSEWvz+eIoiTlJX+0L1m7TrPWYD/EhUjn2c
RiXy4jWmB4hbMKE09FhWZrzbND82tq/J5nu9J0t4T3RRlWChQLru79uNL9isLW6N+JnWDLx4F8rK
ewO++78leElOHZ8hqdu6mLt+E+gmWqBOjSTlJUGS+YDkQwT6CXDEDTlC0ttdvH+MMRvg1yeEsar1
y0sDLuW9IXF9UJUTf29ZDUHnVDkfb/ezYAg2a6iiwQg6NFVeZFVe+xjUw5m3Go0uLYVlwlI7ukto
VkIeFO+YusKdQ2rV7eoItIvbvt8y5L7NKxmg6vhel1kBCVW8brX9Glfe0uRYdqxdbwwQgib3MneK
PWf6jATntkOe/QHXi0xQB5TCzjpDnkIJAT6AcsS2J0xmA/aIdMeklbAxn4JsCPRPn8a67Fd258LE
2PVbKk4Dp9YtdmcEQRc/ou2/nepXeZ+WmreOXSg6TKmQLmQC57wNybNi39LVzMRS65b1ksbLadAY
tK4LJM7i3GGnslvlBVlqfv79jXPgWjGA0r1R7Ijv/psAFfIRzHL8enu/L/gFm/QTIpiobHOc/DKj
NaTWpxibJ6nDR88N/7ndxdIALKtNVIK0SlHVFzUwsGtDcWifSqc+3G59jgH/zKiwPzg+cy1GrXrx
KIpC3FUdKAsF4sWdH/FyD6xAewBujz124SoAdGk8lhU3ARRVxOTnF5nrnxSI32OEoo+Vx5uF9bBx
e7E3mb5VJTaTqlq2Dw38Q1II0M1E7SfPrLKELgzChvDJseDONMHijF8kHkhxY5RFm3oaVqKt919Z
mA3iC1kWBjkl4rHpcnbxm2B219fYTz8ZnTgfO7Faf7o0Esu4k6nLNekr+I5syh51POjPk+vQbbgT
ZgP6YoeDhSn28ktFvRBoylJ8qHu2clouHGg2nK+P21JFuobe9TB5l17V/Coi1rxQqpuVK8fS9FhX
ZIIKb78UJL+EjniqNG4cZe7Su9vGt9S4ZdramVDGBtWey2h6/cH0SOh3yTbUErMBfZCsmpAq7c25
J0gYVIa9ADm/FlIvuA0byadYlAlCqu7ER++LyJqL7PwH6Zpn8J1enNbZ5bJbMYWFRbYRfXHm4cEx
N+Y8ToZ+qQBOBBFLVKbf2rxwft1eiKU+5mG+OSRisOQXSDIaYBPAGVWmYPorwmuQbzsnEO5aHfh5
GwIiGMkrVan7UtWzaEIpX3xckD/3Qff59jAWyIRdO5KvQz8PMlc4P4Fedo8EbulQD+0nBkHHXQqa
mT1ECJr94IzRPoqKA22jtceLd2cQA7TcSD92EvI+GKAuJCCFM8+C0nUHPatVzqJ3fTu6mLt+s0gq
DVvpqCB9TRj/6LZ5CA1aHR9JpqM7MT//3p7EpW5mY33TTdRkhV/g2fUnYqoMzHXgunZFs+MCSRmd
qDW6vKVuLMfCBwC2UqqHh7ozc7GT/hBIH0STQ3JUvr9yHL57jGDKLAeThyBe024a/5zwjh0By4No
3NvndfsXtM5QMxJtyuSiIzvuh57J6IPD6omi0DLE67ZTyqewEr18LqtCxBsrpm2dgKZNE7j5rn+Q
UzjsyzgZDoaQL7dX/l13zFz7CjC4Td0xR8hXvJR5ak+7TP3FtNkUyKF52weUEEgMYio+j0gXl/dh
1FP3aEon28RG4toFKaxFdSDNJ++H2yDDWvLWqA+tBzjOiiNe2LF2rJuMedaPcax+SB1FeydJi30x
XyTBPHSPnNlaWcqCJwmsPRsT0AzVTsue5JCKvcCS7HSbVCeQxKyc6UsDsTZrEgx4YY2K4kdQ5/w4
AEm/b4DP2Gel+12WzhrJ3tJ2sgLdRJCEIwnNnggQUHJHIGfS7jKSbpI7RVnETFfxxlGFE037JhDF
jyTmH9s29u+6jN+VZhVSt7ASdpBrRrdotZv7T/7IP/ZzrSJSINnRDUqzkvebt/4ftw8MYfZbb4aQ
RtGIy1JT/CjSrP+YEfmPh/xKhxJWXpySeoRMZlCPh0SrYSVJuuAR7foVNaA6vu8n9Yr07scmIf+O
HkgjpAwfBUgDwfAWJCu+d2n27ONKTc44ZC196kOwHvYpNCFk4PG9Vw6fb/urpbFYJ1U9CpOBoV29
FhGbdqTAg/tQCbkrUKNzaDpsZG8YNpXOYKms84oOohC9F7D7xgGTOkQLg9HZT/40reGXF8yFW3bf
D1FSG9SQv7pR8XHgQXgIsmFNX2apccvkqeu4vamK5BXKQs5umDLvySkTsfKOudS6Zel+XqiagMAe
vK9l0x1VBknOz1mL9N2K613YS3YMnKhRVGlgnB8spxRnBupI3RAH+HpubakH63CisdHgDqfBkwY6
ejgQLId3x3HXhI5XkTbD4faWXZgpu7rF5KorUmOGJ3DIF+oeciy1C2t3JrkFo85cmyueD8gRDp0Z
n1BS8RfNZta4oF67Ui1N0vz7G3fVDB3paKvof0eTMt1ZtAZln4U7gnD99gwt9THP3Ns+QLwkynL0
n0DkkRx0Hn+riPuFxX22cvotLYFlyAnLQJdVS/LEVW7qM9g4tNr7KjVr2cilEViGLN3EcaAO4z/J
HuIOvKv6XQUSwv1UrDIY/YbfvHNwMMueBYFSsx922K6FCpKnZsiH/m88zxb9dQg9vGTvxjrtwN7Z
NGH5qFShii99mXIW4v1Wg4UKVa5u8DVqoMf7ShCMD8WhgzqE+KJCOk1k54bNSIuVNV2acss/QOne
QdPzQUrweqAp6ho6UfvH2ztmoXW7OgY8BlUTd0T9cH3z4TdjLBgTN+EPmGuzyCtKhhzEROMToS5I
WlB5KPYFI90aR9HSx1sRABEdZYN0/ae50Bb6H/SRgXtuC7YHHz8HgG9syRmbVo9ADf8A2FTty7Ek
3i6KW7Jxp9sFMb1yPDDPRMj4jkNEP/jC0PwOjIwz22fpNEat7J85ontnt9u1MSIJoJIzKHoP9mEo
SwFEHAbsgwR7Fy7ZxYMe2IcAP9TN2lVlwYR9y0eEU+QlqKnrn+K6w/03ICclaufimm1vjlgay0lo
VJsyWZL+yfcIueMTcw9DuPbOvvT5lneoWoC1/b5C5N1rMI9DyMFzG7NriqbXIFLTVblWVzRb8Hsr
Y1l2kRH4lnEcf8ohlDOxjidMiuSziLMsekh5JOTH3oMYXHmoHRmZJzyiD42/1xPAVFcd4zzsD5EB
Svs81VMTv5i0IV30GCTajMPRL31RniIRBu5zl3mO/wklgYQ+QSc4riLQDZRjmO8S0Eo9jY5XTc7B
SNwJ+l3J0iIfd0aG2WtROOxHgqLqJ8VrKu4gq07IDvjeUXyEznigvg88Gcy0x92xmYZdYSIdnZjX
jcGnrgLS4rGcCo9keyT9VPnshK1y/xKxqPI7T8S0+hfwfJP9CD2qimMcM9b80+OhKIdwUDaJ6FvC
nKEN73BLKXzvFEnl8+hCJNg21jDeC/bxR2kRxI2nMkmnnzmYfPdpEL2g3uFT3RL3FEBbY+cW2T8J
5Cl2KFRYE3NfuLrY9UZNGnLuhWxCxoMS/yJpWNegf+n492poJ9YdWABupPoYAhVYIPfCwXG1yd/b
tUh9U6qEVwm/FyPgDH3feRfaM7NymizYzh81SJSnPVEYl84ZQEldOv3lt40HTngH0gm3R/A+Xw5z
7QIkYNnGgDJB70kmzkjW9//pRcTds8/ZpYHCSsIBufW6zyN3AeViH/NktUqf/o4S3rFau0RJz4T0
0LZyvgsyhfF9OiIf+xIM8f9xdh1NcurQ+hdRBUKA2ELHCZ5xe8Zpo3K4V4AAEUX49e/D7y3GukPz
qjcu1yxQKxyFc76QWPmeUWvwjnXb5urgF4Nf33OWA+6de7IE40iPfHr2ypo2D6FsPD8GeKvlEczZ
pmnni6Jr42F0C/EKaa95uhONCJtnvy+D9L6wIZcUvA5ZkU7ZcWqUL3eqa9n8mk5FNh6LDgausCFO
R/kL/DJS3jXJQl/3x4HglcWBcbMONtQiwD5H8gXLjQ9uBl2hnuB3zGPpDe4+k0IX/9owSsrSxTsT
wFYyBmH5kQMi0V2GDlyIR+lrPCPqZhymn9LBefhh7iDC9oqqdzN/raGENj1Cc6sq/2lTgl0nFh0b
PC8Cd6aEOggojqX1NDWMWJ8gsOLRi1v7Ai45XSbdjwo6sjRuyo58KrQ1ZPE8dRKwObsgzksyjGn6
ObFk6zyEQ56Er9VgNfAVhEU8iXnfpPzo+dPcoPjudx07A6rW1UeU+V1/V8Gyi+3LBnYsR09YwOKF
uPI0cdnnffYhsJeadI9cNyxoWsc6i9aa5D9+ReYq8gF07J9IU4XugyK2ZgeSK7c+lin1xIOGhpxX
RaC6UOc0EkiaReiJ1/6EliStZDQiPdTuNfY2ds5AxZkehQ50+VDOi6S37w4dP/atkurfuQo0S/cU
YjbNMXeQD2/KMJQPPWT2VSRa3LjtuAN+B2lY6hcl/1nWk+19tLthhu4jz9OMHYD8k0HUFYzTdl/x
kao5GspAy5eAeq730RvgMcIgIJ5N+lknXoA8Gc1ShnH055SXv2q9iNFwtcCCgy4Mg38mWLOIj5CE
8ty7SYTZT6yjHj4fvQhg9cBTf+4OWJ3abb+BWF3SL1lSgLsCO3FINEy87UBVq1RYjThMFaEwQgod
vnMh/Z7v4H7B5V73KbGPbIBM+zm1F9poCzpD1SIv0TUPM6wFHSfK8xwgiLh0Equ+aybCn8a+bHXM
E6Hru8xvrPHAAbXkcWPL6ZPrTZp9dYXtdzt/FMw6JDB18E9IaiLmCtTP1BcRQEZzV1qokwP6I4GM
Kt2uc09DW+btwXdVo1Sk8FrYixam7ofahahOLP2gys5Drlp2B1p8N+/aLCz7+yqlVXP0VUXJ3nMm
Vt/nTVq9+CIElbp0hPzV4rAePiJxCBf3aPbrZUF1uvfvRiGD/i5gBaxOIs+2sYR7MkPlOCgqv3pU
UBQUQwSeOUnSHRktr75HpAGOiVVXkQufXAWmGhIvdohNIASGL0p50vZxklD7lTUArFkRTPM0H2FL
pEMLQ1IRfnBKy/+Rc63zx8AjvHqVXuWFu6wGguWDKvIu/2QRMOiPBYVLzVNeaUU+4F4/h59qeyyB
A0VSvfneqqmSOtJTUgz/5i54Uy+FGqYZ7IHA8aBbz3Lv6NVCWHuBASa7JE/c7JirSfg7YlcKdRmX
et4eIeWndzbPaituPVewo4CiIj9Jp/TLszfDPTqmNQxO/g1l1Vl38IkDmU1VILolUZNXQ3I3czDw
n8H0y7pTqbKySg/IBSfNN9+CDsOLxTTw1XlD2CvPQXGciybgaTSovuU7PZV9u3McOxm/4mt9jy21
S5HgO0B+Eq+wXcjnfCsFu/J6cY178hDw0SUiaZ6KeUCtDT6DUsH0L5H/Xj8o175v3JIhHWiVRWdb
L7Kfmg4wbQdrl4x1wG/LXLnGTVk4ftZC08d5glflhOpQUWbkzoIqZrhxnfgjS//eWWvckMEBzgPc
JIp7G1ZnEVksmkQKfpONVROqh7ZPQOaxQOzMQHhSQ/A7dftTAtNEqJPclj0zKauUS7vGQT8+UQcJ
CWRxrGjK4KnS9eONSRWTpVr3BJoXfjI/9akIX7Gvs3yH08fZyr6ulCxM+h8O/TBv+kw/+SMSo71M
2l2bs2FX2H19HqX+dH29rVykifFgtmGvl1GRFvfMyTtggECyAtC9bpPfy30MNozIcPYfSrLp7rFy
2zQZgSCkhX6GzOYios32foA9g3SwiYGd1hbJYW3olth6kwRIyVySMUv10zxDqCcovF3aQSsMsIJd
aFtb2f6VXLzptVLUDgwQEzW+0JJpCWJr7sMnyGbHQTbio8iD3yNcdK/P0squYFqvUFYkYwK+5hPT
nar9CAKjZAleSEpuUQbWFoKxLxTohesOjX1n2+nT4s/KFL2nElX9PlF3dskRPHA7aDa9ENcWgrFN
qG4ONUCA+qlueLaHMzeFnyj8N7NxyzpwDRxhEnThFVfwqgvye7/Ag6PPKr4HYfwO/j6gESTeA/H6
aQd2QRrlCXvOcYGNr8/XymCaxEjpFtaUh77+gOtbWBxcC7PFIm6VFT21ANWj1InH/ow3pKDheeQE
CJeKWg2Y0Nd/wMqCMWmTg5cri8smvye2M8gjdyeenN0kyLfKK6tja2wcBa6fJYC/zh1tIZGeDh/6
gD33DokH5j38ec/1ox+N8PEOFqex691aG9dlLb2JbGQN9WwpO78XWKTwQMli5cGmm4RYN37hgRPP
HjOIjkRhmfy+3uRKmJvOLmkVZn03LSMZOHjDaQdv4gInCkhHmed8d9WczngSwpz5xqlz/+6jEtxy
asEclEqkncYigRLvzimhfrwxiGtrw7hipIGlc2Qo+pceWWQrQqbKR9rJuQ0A6DmOsZNIogRy09OM
wMZv5g1zdnjBbWldry0BY9uofUo7yf3pCciKJGBRTZBdP+k+8MMkgqsZHc+wJc5CLwIJtvG+pmWV
6zTKeia33A5Wdi6TgcmyfILBcqCfhna29xOtPIjnlTp2QqJ211fdWhNGcW6wXSiiQ54Neea8yfEc
zwAbQfLAmxv9OwgDXv17vaGV5W0SMgvmOLR3iv6Jj4y92laXP7ACMhVdMqoYOYr83gm03rh7rjVm
7Blk1noUhVMAFRrmcT8PH1Jc++pF+3mYymet6EZDa8Nn7BOizt3SrnC2sKwCPs0PYz50Kk4ANNm4
Ya7tf//xiJFu4ADoat/R5aUs4M0zYa+DAuIT8gsnoZNTDeL6bpbho8PLjezzSuia1jGUF8hcibF+
4gBoTPB2sKQbJ1BXmjcaWMlxmuRN2AlYCXTp5f0f/zKb4kWKGZrwnkKdCQUz8L8qV/WH64tvrTvG
TlFUs7aprtN7VMt8EUsl03Hn6Sb4dv37y7p65yVi0jiH2s90UKfdE7xVZrzRw54HjESkh8rVYSCE
p/pQslmUN/msuDDG+nvvZqK1k9kT8izssT75uSvimmN1X+/Ou8OFrxvhA+0WPXeDBS/NDq8BOCN7
R11ubqxrXzdiRjVUEc2C/pwqvNgwLdWeQMfxlkMHv31p9c3JrUJ/hBX1lJ4X3nfh4ia5LaC59suN
E7MP3UrAEyYF4QxmU2mOcXH1FuL83TWEH26clnCOqAYNg8DzNNOC3w9emOdIbeQjRKPiHiUeZcdi
RhJjY6De3SPRnhET0I1vO39Uw3HhlyjhP9gWO7VB8dwgG9h1/afb1pJxjKYp5cCXBf2JWFnZHZQL
dbBjONi9+Hq9gZVxM2vUNOmciuECc1YQ0n79ow3iI0u+n2A1C9tOvCuut7My+Wa5uvdZZlegs5wn
YWV7kEtq5Hs2VeDWvm4ENChQLbVn3p+AU0JWnEsSKPCnk2ljGt49qCA8aIT0kKJAaclRn+usGmHA
Zulpn/rjeHJsuvVQXWvDCGwomMKMyc+m8x/Cj6zBkod+1e9Wbbpyr43S8vc3wQ1+PNyl3FEfkb6z
IPg05nOJapjt3IQZwDAZEd5qnwBGlOvTJFFtY/A1bfItTN3a8BgBrgAp1jas1UCizsjTH7ZVTerH
jOBhcdsSNUK6LwY8GrJZn0HYy6Khw3UEsrU3WQxhbIxIRgWJ1R718PsHkXxvUbDBI12+3PTTzTor
dEYyhk1qPP/RJJ4qmFoENcqPt33duOUWhGQsYU5/8h2HfPFVTecIoqDi822fN4LX5nM50DkpTozO
P/oSxspJf5vHneuZVdNhlpWbh+14lnL4Snw1RGD/f7/+w1f2TrNYClvoos3BGj21FjKok5PhmUbt
Kd+7FVzuvU4jBXS9pZXFb9ZF67KE1W4KOLdAPv1eoOjxgQH7F7n1bUBMDJQRuz6cVq2imVEjGtU3
UKvYsesmsnENX9l5TOnGqQ9GVgNfe67/vMhhQrzPLHCor4/O2jyYgRvCABx8b33u8/xSEz+IBBTt
jnysHz1VNxt37rU+GAHMPehPlKk1n32CTK+AdPk+zKoNvPXKdcLMhINdklAPmBOg/mDtIUkfT9p+
qtl8ZFw8jeMWwn6lE2Y6HBAYlArbfAQgAgYHNtJacVlvKaasfdwIZJFXeTDDOezeTqE2FUx+1Ai1
NclrHzeOYCQphOMmVn9Czm6KgB60Y0+3P6+voLWPG2dv6xFV93jjnEUJe4Nj75TcufcElHA3Xrpr
DSx/f3P0phAiSoLBG86sKiBTK+ys93bgszcb17i17xvRi8Jw5+h8GhC9kHcRxfjaV7c+Csy0NqlG
6Wne43QRIJOISrYHz9pkLK5ELzGiFynrRCSou5+Rpa+Pqp3YI++Uvx8cnu0St8pu24P+ozepg7St
bT3AdgbYgJ70Igr8Lc3+lQ3aTGEr4EjcssP4txRWtAQ194e+w4uymW/lA5vJalInSNtaNhidWVjF
Q5DZu3KYftwUAGYiWnYOd/FWh8ZRD+XnudrDyL0l9qNnD05F/r3eyMpM/8EMvwmCeu4lB6V8OMNl
5clHKn8xNgA27bNlF7+uN7ESB6ZyH/zt4C1EJZaqdsiJ914Q2YG35eW1XHj+k6hwAY78O4rtIcmz
CoZ34H17+6IAdA4FmGkMDuAgv8yExyiYH2/riBHQA9zcq6ke+jOTY/4AYpcTDcPk3vh14zKNtaRQ
aknGc1/B+Q4SLfIAI7wtaeC1YDAj2k3BE3PH7qwYC2PZQcXagleVlwYv1wdnrQHjKG47CKLCNKE9
wxwlfxa5bCD5DcaYP3b5xp13Za2ayWNgn0Y1DbZ4VJb4DvRKcsQLJDxVfTAcu7TeSq2tNbOstDch
0XYWBMwQBme7LTBemeN/bv2e7dIMgseVgvT7xh3p3Xy86/0ngUxd7iUeDiAJddTgvu6z+YMNl/cw
Qh4jy2PVlhVAy0gq71UQ9tlHi48QN7hpvkyxP+rLJlWiHs5FuUjAI8sHf6Lic1kXZXxbC8YBLtxU
BX4HrEokaP7CRgh4DWVR7bXk1RZZYG2ujOgnbkXIoLHHD6ood5z3n1ANHQ5tzR4TvO02erKyg5m5
Y1z5OMzQlD5Djbx/QDlJ62iumnqLxrL2fSP0KVAfEx1wjHC/qO8KtxZny956h64NkRH5EKOG0i/I
j+eiGaeDmnVy/HMPLFBrf5zHrWTfSvybCWM8uoDusT3MNkPGMia1bPbSYtnOg13Oxhb5fhvUlP9T
yZT0HszKz2mo1QNJwufJ6bwPySAPtyxZajpky9SHBnpIIOzV9uI79wFI8zTLY+1Dvvh6E+9PBzVV
/ygwoJaCuex5KPN0z1kHx98KCln2iCNxIOMWkmNtrJb23+xidWarcEzbFtaBHbBlRcv2vW7zc1MB
rHK9K+8fvdSU/5NA5QV11XfngoH4UHdzvuMUpzsYQnMctP45qRuxD5c/XW/w/TihpiSgagKrpGHe
nqkLywcSkC8k3bQyWJsY43TvUYHopF0OgMKSGeCqIo98iokRqTPsPV2L/W2dMIK9p93ACco3ZwXN
+l1qw3nUE9lWhXqtF0a0k1xXVjmR/pQibfZIKtaeIHDf7x3lhc8unoMv13uxNvfGcc/GUaWgaEz3
QwvmRKnulaMPQuvXsu5jR8kLZP+frze1MuumZOAkLZJor8NR3IkvyAZOsettkuPWPm4c9qhMzCMM
BdqzaGQZCRsKbzq8UROYmhIjqZJuztWEHHUpgkM9Bd5xbm58flNTRsTObDdHCRC7lV3meVQvuft0
0cW+bdyXneXNDjKAlsNTJI/Pk0/bD9xzILgzpjehQV1qigQWVeUAUr+8btiEaa0x8KWQW2iXld3v
P9KAAdDgRZJh4AV0wArg9GLAmcr9OG2BW9YWjhHGKa9tKxPzDMaD/iRne47GxXvu+tCv/Xwjiiel
i0AnEwYH4w88MZAM+yIH5jNP6i1rlbUOGBHsA/7s9NwBlQLVMr7oWFqOtVE9Xvm2KQ4yKchj2XWi
z7LCtYwNjQ9/reDX9cFZ+7gRsmxwUwimEH22AzxlmmCc95O0tzbQta+bCTM+N2Kaagz9H78cuNsk
0aKHdttvN05lbPwULJ56Og9JT/dph6Nxqt1/rn98Ze83TXyRpkQGTi2iyGSos5ikC+qqbK24Bifg
C4xHbpM6p6Z4ip8SRzAG3lo0MYAPetEGJ/CIb5MVpqZ2CkgIAs6mWJLY12oNhWrypbK3HF9XQstU
TGmnIoBnZInfDgcpf880VCYKlmD1B2V4U2YRuoZ/75wFlM8gur9MhFJOtyNBg50nQw78+jyvdcGI
XFIVbYl7w3Su6wC8g86DhXmYxGWbpvvrLbz/MgXF8O8OqGp0UNhDYrcNxXdChfrBm9Jpd0DqMvCp
Zi5OkKoNZrjkjDPkw0O32FjDK30zZVTA1QSeHmImxx6V/NgemBtPVqZ32tvEOK9EuKmjQsuOW40k
Kap+OvkOJZMCFkkYxOtDt/Z1I8KZDeh+l88TAAgg/VAoUHZ7l3Vk3pialSA3NQKVBSi7hIbCEYbR
T6xKT7VLYl8DiDvx7HC9D2ttLH17c/JPDBQg16oxQnxRvoIa/TeGe8tHKvVHzfGf680sW+p/U3fU
VEmpiQf8UBtOx7QKgohW9g9wqqxHRYvyrsrw7KoQoRttrdxXTcEU2VARhjCFO8KP60lSH/jhPhZI
DYL3BWSz+0/XbZkDrTVlRD8khRzwi/3p2NZyTyznqbYhoYByUZ96L4uRUtfcJvJLTWVBOqTwgZq8
6cgZomXKunTXgHB1fXpWQtHUUSF1K6ckn/kiCsrduOVuRw6FCJrd6Ihq2HjTr8SLaRIsXEDZx7yz
HiiYo4faIv/gNn6bICUemn8vZJbN80wdfLz2UL3GWf4VrOwtd++V5WtiynjpzRyWpS6ws3Drpd5L
2kOoGBSTRZZyhrzb9WlYCUbTE5h4UrdV79pHAnmGiBXeverofdqjkmE5fCPDtdaIEfGkkVNjtRbW
aJ1fWDq+DmrYycp72A6LtYk23tcTBV3e85RzrF3/u5/imRK4AFxcH6S1tUr+nmhFHQCyVOMcWVFC
Zc1Ow8aOUtSfvdizwuQ2gVZqIsx8D9ceiA3gdR3oT6TwX+ZqK9rWVpNxqNOs9suxdrtTm407KuXL
Umym4c88LL4FRG/E9MokmNAyyHZXpRp1cyo0apL1AD9FMDzP1ydh5dZg4smGkDvQU/CzkyyGA0FS
rp39iy/lIc3wCEj1x4KV99asN06pteaM4Ba8sIRoKwJM1gQA2J9njCKxcq1vIIiAXOa9VNh5gxsL
ctREnMmx6xvGVXYiDuwWeJr8/n/wM9ZmZlnZb85cP5hAha8cbFWgXV84F8GTBde3jfhe+/ry9zdf
7/t6pHQqikegLz8S4NK/hsD7f70+7+/TFl1qYswEWP2yapLisZbOkXhAqAKw8n/a2AzTQZPsBcJ1
GXSmcXpA4i0e+/bnOI3kNOrNYvLKHmCqpEhCZivA5ehRygCSAtCXiTlYyDGtSncDErLWhHG0wzlB
2BwskwdZdDquQVfbS+a7cWcH2f76YK7sxCYmbWoDCCAqP3/sx7yN4PqDJGfV8GjCZi92c8Ahr3BT
SyZATQRh2PhBIh5T1f8k7Tx9Q95w2pWF+A6tg+nb9VZW9jVT+qNuPchaW1mB/pS7Wup976EewEYo
pnceEiYaElMb+8/K7JhaH+BTQ09mERAQzpy8pBz09mEe3F1Spb+vd2blamci1yQwQRmzxuJx8Ej2
yEAB/QaR/Nw9lPngfwctX31sOte7twJbb+Vp1nq1/P1N6A6iR56MMgkWgW6P0soyuB+BmMnKW5e1
CWUTnV8FYPCJR2QobeB4YK7LcL+IQnJr6caEsgkLybgEcrGPhURCi+eDiqHPxI5ItmQbAlYrkWMC
2khH5SLGgvIwBKSPEBg4I+eEDHuT8X1V+i/Xl8DadBhbQO9VHPQYjtlvZQiBhLn9KRJ652WAl1xv
YS1ijJtAP9p5GDpV/mgTZD/S0OqhawGdJOwFTgwwlOvuy6zq2cYxunI0mDC3KWtGx4b97GPhjkAd
+wrcx1g7jc+O1/uzMi8mvs1vBcOv9uWjSCeQyTnKsoUfkiRuchXeubbjbOXuVkbOJH7TsQnnFqHy
CJ8otAKouRhfWlTb4BztZu6jYxOL3AQ9pCb7m6ksrEXHQWBKCWReoIkCrWhHXq6P2coqM6nedSFH
pwMPO4mkh/tsrUCHYWr8UTVQs7zexNq8L39/s6+MWe7D2kMWJxlkZ92qEddBiEpc//ja7zcu+1CO
DeBaV2J0Bkc9E1kJZNropaKbp/3azzdu/Knw8gBFLfhECliVAMmgY7ewt8C9a2vWiHIZtA4kO8L8
JJvkOx8C6IDpg+z0YVuqf60DRpi3jRCLQnuFKU6486OftAXVni6QtzGq8AL6e4LrEUIfE3Pzkw+d
LYcqaPZkyev1+V0ZHxP4lo4jnCLhPHYidr8nvj7JLH1iJTspsiVE8T5N0KX/wb/hPFcE5+yDpMNu
SFG2TtPqgXsgLOPeP0YNJF6SvnnM4DML/OyWe9XK0jURcVBAqFzRLXbz6ay6l8WFUVVVcAkJ/ef6
4K3MvAmIA7ESEJiszk9TPizvlWaMqlx9vu3jRljLqVaoBob4+bhwZ2dctMLTjD7c9nUjrgHQDLSV
/RkcPqcPE0VFs7Rvsz+jpn2tSOekHzXDb+99GNL0FK6OcGMncTLWWySxtcE3IrtmGu+PCZeRqK0d
P/rzQnCwim4bHyOoZe4kWcuWr/vdguKTUELaZuutLE0TAMeKNoEkN8GWIQATiwDomWOV6jauoN+4
u96Dlci2l6vvm2PBdqymKB1AVEAPzy9Dj1RT5r1kAFdm+RZWaGUOTOCbLXg3SCtBPwo5TxFuhDg7
N4Hja6O09OxND1rZkIRgv0MPKmhXsBznP10KJB0Bj+X6KK21sfz9TRvQFkpnELbQhu9LWKvN/DfL
Rr7rQ88/XG9ibZCWv79pom6tNM1FjSbkHHj34ML65woAmNtuZSamDRQGiGBBvO1Iy/xlMe5gAf+s
pHeuAKK73oO1QTKO6DZTecMgG4ZQK4BPSEuh97DQ9XYZm/jGcl1rwwhn2oau11W0xEQIHvwqEgqh
urFovWHXQZKrvnG+jbgmrd+UgZ+gKxyqcQ9t2H9ltaM/eEDt3nRlck1wW+5UqrHy1D44MD1wdR83
dblzki2w1rtxDc8RY8X2mT9mzRzSvXLSJ7+Shz/45X7OLrCE2VKYWGvEWLMTDraKFnAiqHuAGe3+
E65Oz5lKnxIXcoPXV9W7cYGOGEeQIAAaDj6he1i86eeU1urBFWO+1YW1zxuLFvZeTscCfJ7kvP0p
4VD61WuG8PP1H782QMZyLWAWpgNp073fSzcSDh320Fm0shjyqODYMYl/b2vJWLFdOOu5EE3xCRmL
R1Cx7rgHeFBRqgdY+/243sa77y2HmedRyzhfaGTFJyZxSy6qO0e3n+CKd3FwK3SWPOD1dlZGzTyT
mPAhBlnUyael0GK3i3VD7hydrn2WcOe53sbKvP/nTMJ5FPa+gtJn4cq7unHtyBJ4n17/+rvbFEZq
6dmbzbwTncgJQGyXBW/2MuepBtkuLx5TQJ42Em1rHTACvFBjAzIr6y6ywZ1/soiIc38Terk21Uur
bzowNKDqZF1J9mxKQyxc+wf0Mfd9ryFp6dP9NhtubaSM8O46u3NU6nSXsJ9BadVgbeKaLM5u397k
JIfJMEKcuh2EZ4J8vCShmiKtmRNrSBXtr0/12jwYIc7temizYUAHPKg4BVYA0x9Gvlz/+FokGFGt
AFkW9pyQvd1Pr7adnIZMfwyH5pzkt/1+JIH/nmlSNF5DQbS+ALl/msKSR/k2PPX9wQlMgHUn5pFX
DteXyrJFXPSyiSexeca9v3ag5fP3T+cDw4PXqdtLQnpwJkpdxgFt5oM7eVuGS2sdMAI5hafuaA99
e6HWQ8//CeRN209gYqm7koLPXeKZKULnX9v3y302BuVNSzIwcdNjFsAeSnKMi+Pvw7J7zOhWcm9t
PIxwJT6F5Wlv49MosvYo6MBQ+qY9MwiNMG1hygit3LG5QCfs3tXD5xTG5xFh/cYJufbTjUDFdskS
r2fNJQRGIH90wpr0F7ccqq1U8fvBGoRGsNZ16RZjVzYXv/IvVtl+HUBNQ83jKyDar9f3g5UVb2Kj
Rdc79qLYeUm94cPQocRm5f65SzZvpSuDZHoxtk2e5QXywpexK+rIBgEmah1505EVmPBoCG9bxTCp
5tJWoY7ydviOPO2W8MXK6Jvo6IpnocqaAR9v6+lo2aE6TaTt75rQB1SGZs1GcK1NwfL3Nycjs6AP
LiirL6yqcx3PXinGeCiJ/YumNWl31yf6/fM3MOHScCGAACxV/UVZ8sPouPcp2A9FDT1TQe5dsvUy
X2vGCGfRelnqVC696Mbb+bX6lg/NXYVarlM4Yue5weF6d9YGzYjtnLRJ2w7ZeIGazU50OqoLtUu8
LWWbtc8bod3C+QkuCll1wb0xj3BJJTFFzR4llDzd6MHa8jKC28tUBwXlqr5UQX1v+8Wv5Wod+PqA
NfZ60yCZKGo/h7I0zZLx0lvPvl1F2fLK7bZS3CuRbTosQmsSnGu/HS9/uMu1J1QEXMBtx5lpsu71
bumUJbYNx7G4iEhL9WvrZu3GxrEyv8EyKW9ijsMn2e+Tsr7UQn0WKv/FuvKYOPrGU95EUhcFKuFd
y8lFOhykppwmgBJsfv3dKrITmPDpEqriqWyYexF9/pKjUAwFenBa0r2s2GnxA+7d4nJ9CS2Xtv9A
LNGUEc8e3FYgzUAI7AL/FyED6kwMu6nvLTwDVdh/5Gn5WSG+b2vOCGt4TKuq1tS94F1wmXK9D9z6
IejaD1CfiP/0zOkPLVxarje3toSNMAdYMOxmzSvcECr0LwlS9XFuvWorF7C2zIwY71AtBBKaVJdO
Br8HFf4mhVVGKeQwo+sdWGnAxFnTtnHrsnGwT82gvnBIi3QwCsVhkm00sLKfm3DqzvGSqrKz+tI5
3VfboXfZXBzxvBJRWbV3EMreyHuvtbP8/U1AWsCVubrGSCkgn10R7OF99RNS5ncQ+vt/NLMy4aYh
pSgtHhBSV5ccoqFR19tVnE3z1o64NhvL3990IoUtQJjBAxhxiez62PIyGmWZHmanSW5bsaYJO9WW
S8dhqC6ZbH7qsut2iVZ8Y7JXjiQTTz35sCFSsuwvKQpycD34EA7DJ+TjvublTfUNB24Rfw8Rz6fO
GTylLlY4yzvhFM29XaQ3YefxdSOeee7xDvCG/gKZyX+8Fk4EH/tZTfL5erStLVIjnDkI6QDM9+VF
6fC0XJj7Wh78HOPEqgcK+8/b5sEETvtwuJyyeu4uNiDnY5SnM6xyZ2RgUenN2Eubh8nL9R6txIMJ
nm4dPBppouaLnhovcibYfDdTcuMtykRPT0Bu8Skv1cW33CGG7Yn9atOCRk2aqp/XO7ASciaGGmDs
1gvLrLw4btbHNZxMI47EK2DOYgsUshIVJn7amwvduF5TXpphfvKR000Db4cH+GF5Kd3Wi2V63mwc
yYTbGQ7a4jLgPgiX2TvAkB5gsHjjOeQZp3gWzAMtM15c3LlI46CE+6Snk2ov6nbeeAyvjZIR2EJb
1dARjFIlrGd4JAKKL9RDSiW8E4r88/VxWmvEiO+0hxsfYVV5saEfew8P2woIXcH3EiTNHYEtxG0J
48AzIh04bYHLbZBfuK0+u6w/LbWI5R7SdHAWvt6ZldgzodQ1EZUPF9gcCOdugJcdK3a03/TDXhkq
E0tN82KYAWhLL9hwnzKBBJ83f1kyrVW2pbS/EnvUOLP9ag7btqHpxalS9wvS92kMi2nrV8jcm7S4
YbK+9O5tYDAra/2AJBcvcO8HB/7KuFVHFrvNaBkNGEf2AAOvQak5uYy2e1eG+kcmt8QtGf3zWnnn
9mxaSXpJA6un2tL7UU5zmu0s15m8T3XYBE6/GzwWZN7OLQHTLmDz6YYNgd/TkNARNYSiCgjsXInd
ZFFdKyoSmGky2HPFAnDYZNqPNVdiilSbSX60CgrjoJ3qfSIuvpc3mIuihZ3bz2nCWfLbdmFEK55K
MVRWt0urdvS/+lVb1N/hwDCgKjlVc85/EQkBnru6G0YxRImLhNad7Y4sRRFce5Wo4nRoWrhSed7k
7DuIv99B59kr8ENru01fidWXdRO5lgtDxEj2dCR2NPbTAjkOnCCElxLcbxiSTBnqrPq5S4VVuhFE
FUv2wJk/dZ/d3pFdLB3YCwyWnf7OilkNYyxhiOQGgOhXlnPMbM4t+1z4biOeMvykZgbAUZXyVzPA
sbnaMY/puflQwvbRtSAN3+aW3LO8q9I5cnqgo5/xOuMjzARQwvZI7Eqnp1lEOjGy7z7t4Cs6FrWF
m6hvzWnwdZjpoL2PeeeWPkhl/uTmzs7nzJl05EAl3vkBj6a0+VCNeWlVsSSg2gs4Bzlz8LnUrqQ6
zmapg09tCPHR77an/oeiK9mOU4eCX8Q5gMS0BXpwe2g7Hl82HMdOJIQAISSQ9PWvvEkWSZxu0FC3
bt2qYpkOkoyQAjdc6hn9vA1RNuPa0kwNy1gnld1+Bud2uyVdXekkQH21pzvPT3wYJAhvwcUy5Kdl
qNIhrbMpZPmfmWGGYUQ0Sd+RodHQTW5/hVqyKn3UOeXklpsQ3Velq/Bloejvag0XmurXAk+X7FzB
bpf+s2vJxVe1lshdOCpB5nWoyzTbGEGk8GLDlyBb3L/CCA0Rj7dbSfYCKnP8I0xB2nzb1+UybJD4
m6OPJIPNrR946WWNzNavQpvN+0O6m30XxznzPNV1RQlqcI90CSTtCSym+Pc0yKiaG0nLjH0XMe13
dmBZNeQPUTKkUt7G2ZBln1HETCKOkVWk+62mwAtS62T1/LkL+CivKhVhvQZMI873a07huXvUm8ao
XpVn09Y3aRnoDAuuaPT6sIF8S64Ql/J+OEyQT+YjpLOzXkxbrEO3PRdZmDmvE5Vt/o/ny6b7O5xD
trrzWZF3DpGj0EAn9bwVBUhOZtSUybqY+4iHA4HthAt31dxP8o9FHloumqmcy3CnVFlmvxWyvsJl
jMNaRUehdkI/qiQayvK42ygP/2DRn9sbGi+mcK2bLbcvGGMn5X9IKOMbvVV5nPMC06J6okdbetXd
p7Qr1JVgVSU3ATZ520O+qmg7LXvGza0QPtrsMYo9me7C7vf+ddlTH711HcGMRa1B19UZ5GVocIl9
SfeLYlkxihbCgJW+zb6060ehs6iDO0K6Tt1zlXmi/7ioYENVp+lK5vPcVSkqR4VZDuQbZTrZEQg1
Kb486qqsekxWSKKwBeAWyBdfVzI142G0XgzfAmM+I4LKlnkyz1NqLeLsogSqA5kZqz4dN6tHaFWO
31qK9Fx3GYchIf/BsK/qf4EMXKNWcpiqsmOybSF/3JK9p69VEkZ3ETgGM9ZCCh/Hn9swOCQIl7CB
Wqc7mNRvaHOniGqDq+/cGQd+K0qS5RljYGEQjSfJDqA5zJshtaMwiJ0axJFhY9IZNrH7FxNMjsmB
cUToIb9vd3a5zXq/KFY7vcXRVyY7s73qgXT5m0GyXNnqvYt7fNyhfy40nOaPgaswP+4rTS7aZEtF
oVykho1w9IJj5quTw54+WjjxzEONZN8t+sKce2KWVlBZbTkIp4X0vxM5zNG18xWDBYE0Lt2WppfC
kaiNI6yhxyiHKjWqcWaK6h8ZhSRPjBfxyuooVPt8gSP9Mv9NEWo3vxcGH+9fkUeL/50aXE7pIQda
dWgHdZod000VzjcKfnDmfSOiN8clySbqmm5dV/PLDRgGnOuSRyZf6gTD2PMjjptleADRx8NTXK5k
5BhI9JP7x3rTo0SnY8/EadMayXg1XuwaQV1uxGg+83Lb/BXTuDjba0fggoCl4pnsEdbCE3XRa9VV
Xc3DpvLvKYkZgv9Kkg0IJTPayVMcYVs9hDEpx3emSOAPNLFqbdZUunJregQvmOcIStpwS+Zx5P/B
GaUyH0kfZdU5Czvbk3oLXb5SGJKHMX9MVYwQr9pt3TB0t8AofX8NcGyOaTuQXmNH0BzTtxhbQbk1
1oisDstcb2L+ia8CXfMzKl0QTM3MJ4bLeVFnFIAYOH7tBBylhnuPncLE3crHuXS38GON9q1JlZqg
bGgqlvXrxURLlU5HyJrVutSu36z+r/I6jh5wWuK7NEiOnKMvJCinmD0r5ikb6o4IPZ4C7GkV9Fu8
V8k39i9ReS3SaEvrANjyX8kc1sJCbIGRG6bTJS+P3pZVeBsKSI58jWue4trhyPtzTdRNFCcnTTLa
LilEZ6cyqLJvJ4Nh4+JSzTsot0YUJu7jGtndIruIghbRu4UK66dNJzP65D2g69Fpi0TJk0gQivjk
1tHiB+sYODYgGWMK7uSywWRHnPXc/65GJC03Vd7v/XaRArFqtKamxEnfdtmPiWol9rT81cEqfUd6
F5yMHNxQNIf6pB7hoo7d7iGOQ8d9XWiFdNAVUazLfLEoL+UMMOSUuXPQkWahVqzcd3LEy/T2kXMw
JX84MoKzsiZ8kxSvAlOebTFk0GgfukLY8ZQV3aT+OJcuVB30FIcRM6YRPO6PDLG4/5Vdun2m+KIJ
r7lP3La0IwF7kh4X/LHIm6mIOZJfxziZxxNH0Gt+6vpkGe86hbDeK8MpMMfobTrvRW1tP6s70XfM
6SYikqk2lAQHeukt29CEiyIxt1M8+/mDKuIgskfKa3yOM55fEnQzq6qeSkE3QE+rpl3WG5DjGJrO
dTAlaJzYtoLdbAIThxzKo8UmDzAjS/MTrhWkYQJzuo60ECnb7jERs6PXoQJOHdrKqYF+VaLTPWLa
uoT7mlPEmIbDEhfvu0v7/HkyCw//kZACWjSVEoWjrWGdQO5qWVofONwn82m+D0lCp8+iWDB2UM80
WkpbI67Xo/DfdpWYe8fi9bL1zmCbjiTOtqiRaYSjBYKEFRfpoWOZSCdIIYqY/d10lS0vIx8EPe8y
YHr9JhVFUvrjZCSsnI9GFCL6w7Zq9OzI6OC7va6qRXT3EcAD0nu9SpHAugw9mbc2zeBjmTZVH80l
Op55hKHi1ZJkq/Gk9xzC4dSO2f0ERGa+EW8LQFwXG9yD43PYspH/GwPifyeAWOQguDoRYxncnSwc
IwdVErXSFoKa2e2njLIsxmhkt5Y4zE2e73F24/Y+nR4gE1qjX+nEe/nuhUuQCTWFPsnz1vnBTgj8
xYHrlrsYkhD+FC0y3PJ4LZWqucb7/LXZUI53zAhMR7SYWVJkuEnL3ZDxFCNEtlcXziql/miMt6jQ
ir1KYG5ZlVNh9UXjl2FDNjHezHyWIiU0ABLkJt0OEG9wlZ9kP1mrDoAzq9pQFNhMD6fMRoncfpUe
+enVoSKWDpCReGqmCzq8iodmYknF7RHisc8IPkEN1IgThp6BrrPtqZyMoAZgvkOKLBy3YfZjWyTF
o44B6WGo75vwA4T6ViD5dF0Bl6uMD8cwlDtjxwGZkruqzbSHTgIBbTmtaqAkzb9DptWKRWhHX72n
gIDjW/pjwhefgT3Ivh341m/LUJtd0gD5JS/gBXRTagSkLDcDrLNVcrTZSgqFaZDILNsTDLhIoKAQ
5bTOiODzW0/riWTEiTqLsrW8nQA+No63Iqh/LKZ9zd5DohReZ1ws+18uWIrkea8qlR09yLwcIHDA
Vv1azV70nzy3jJeIS+s1wWZOdlUuDSx++vJLpRr3fckDIFxbYrYue0vYLuSjsHyVV8VjRj6sUsP4
a1htl8bHathL1GV90Fk5QG+N3mJeS3imR4AX5Q6RUm0TNK6L1nT9IOGFPSFHl7VTt5VoPGbbbFCc
uGhbH2TuEglnFjnn4xNmBmnEG+U2us0I68XNNx0orJFRS/keN1HaSnhXlacuWwuY/csuLkLV2Mn6
/GPDyRD+k4tR9n2D77Rn7erGKX4VfKgwLUoc9noPg5ud4U73m7fDLStkoP9IbGk/1wG7f14aNyZL
zg9bAf+VoY4Msn3pIyFYRTus20fuh3rO0zXGw3QzsnSbvGez+0b6bgQVVShwB471XGVxXNT47lOH
bigXmUhwV2Hq4Wsx3Zo8JaZjEQTrOJNbKmFUUo8iZV1Wh2lASE9b2aJyUz1SiujWA+BbH7720O84
x3OUIvMt7Cr7Tn+lleZ9gp7iNPkYiRa9Q93l+6GnU21AHSzVA0dva70oipWGeTmb98lLnPhxjfFV
i1yimAagG78jWA2ledPpzcus0TACEkhLJLMuXwSuDqEaxbFIfkiIfS1PU7lgWQk+99l/8a7n9DEk
EtUBgdTcurqoNmkeJjrp9AHp5rBVhimbLsQ9597Hrc8wLzzVKIwydVs5OC4omAH1oIOBowgRX0ux
YiX+zBBO/ioWKwHsLOazot8oiebyFkNh2soTHBBpeB+2kjEU8WoRE8w5dmHW95TCUNLWyEAuUYTJ
JZfwJZvjRES/yzHK7e+uWiJEMkMgOEQPESU9Uh7gVxEvU1+PjhCW1Vu8v9reJsUzpquQLV4rEVR4
wurccb4LuEJQVZeiBJVwq9Kpiulxyscxiupd7/nfLhom1ASobIxHsjai0LImBRFEUG7t0TpVDfHB
OXmMXeKHHfBtVKVtRy5LcysLI5f1MNnFRjgRdNrvWeNnBIOJu3HcStiUbUtn2HyYO1RleUuyYPqt
2cHAEGQvwSQ4pnWCTZZ851FUCNMoj6DXE+K4Zv86xOEnGhLAEZMx3rP+eSyzkQBQQbUPxLzve0W+
GcPY10ePxdL/7WaETjsA92XVV7HiuHmtdigrX+Dc321Dw9eQFLdjSs2KQiZK5vxXvIQpxrjpyrlE
SZ9YhoqKkXnx76XDPrjPzRRjWzmsLP0L/qiUTY1TS27uDIsUOxVRN5KxXoXt+nPG0N+8yoCked/y
uMTmbcgM3XxSjyiJhgdD4fKzNoj0HvzdlJg0hf84aIAT0XOnBWyXRZo/U85Dd4VyU1W8dbJHikEt
4xQ/pw5JbtTyPjOY3IYm8Xie5FRqnStcnbGDSxWb523+taO26PTFGLeBqpVdoWVtMxfmS8jX3WdQ
tSIGZq3zZOiAUQuIOXJgrrCW6zFNYMaHMVIV+wVZECQt4o85g6l2gD/zRDpeTxXlHW2QmpoxAvIf
6O55LcZJmgZpKvP4J4lVhSkdkeAh6dpFNKVZ83PGIPtcsAGrHx8KzNzc0B/CiNasWpf0DXtQD7TO
OxPBdXgpZr/kjQZ2RTPDwcH5OgMv9LA5gS6xYKiz+ghy/gVQc/jyOMfDZZ6WQVx5ThNM+G8S49d4
cZYCG3a6Wo6lTbPksfwB2f4Ql3biH30+dHN5javO5+agItW76KSTser9BcbEXKQHozOTjce058hc
OlFLrAeBhOJznGEH2m1IL/8pz7IGf50jZX3F5dQsCD5HcvHuZkGSU4GyIxPngClUCIDG0sKptnXO
JqhzOUNCICxeyW7Ny4RdHk9vsXIlgiplBgZ1uREKBB07R5hIc/rZMJY/GocZjWuOfcPnhsB4S9A2
X+ONf84afGH+i1azQ9hkX/QloqJYaTs0U7iwN+sGfeRhJ36QGLuYoa+FgkXkvoYzq1nHepoXhbYa
FWv0H/we0mOZr897GruuEWSQ5BuT7btd614jahiloMJE03SzcY0KGae8meUj3I3y/nOZNqkuSA+P
u6XpkPWBjQY76cVofK8JLONxTjBX+d+ugWnw32M6GyRlmbIket43xrccXW+zSlVDXSHIEXff1Kmz
RUW8dS+YjXTzC2YhzfCFJiMcvMC3L8b8G8yQ4oNImNq+LDKL19siw81XHdC2gkTxMM5D6h5S3LzY
XVVlDLV1jDtN+kNHYkfYcUYpJ0JTzTZhn3JH3jgexxzyXt/gA+MUbfaM+fQiKBILDhkVU/q8+wqC
kMatGfgu0iEI+2Iwf1f8ieEJXNkaY2YTfQWs3eFFM5OV6GMJZi9H+2wJ80kNUSDg3uB5mflGogBC
6ZQaYJcRVcVyNbKnGQ5DtAXYEVQD+m0NXg6VH1keu+pXjMK5/0pHHJy/lsggJLsuUBHwexp5kr+p
qavY9zJgggHSGGn3DT5woEeqJxAu0faOxTr5ZyBoUt67aA3znbPCfQ4bLvIOCexbqA7egt6Dj04i
qvieAaHEZ0YKv33KIcP9k2LEumuRsFupFiP8i1jaznMKZ3zUJxtrHGgU+YimWF+6d5ahwoHNllSu
e5idT90hp2MRo2wrJ8kwWzbnXv+zus/BG1d9n3/GQcOqKcUhYn1TxTiv9kuXFqJHk3ATprzg5k+e
x8mwol1B/Pl60cDAdeAYXzsQ2LtGR4xqxEUTTSgm7zpMFC4XrFl7JCHp8VjYDxPOkZj5w4hqjZwj
lBzwrgaPv9ZJmsy+wRceQZBP2yoOVRWFD2TIDr9h94AXNdiFRrfDQqocF30arXEtFSmHWlZ6BRuW
b/LGU11cd9SOt4TCHwLTXKglaGenCxthPVmnmTa/892Vr10Y03fU5vlXFgfvkUi+bWctMReQWhLh
qpqT6ZRL1Y2Nw1FvTjALL2I8Uc7fQOP753HMFt90i05/I1ARfkSZtXcwcyhXtJ4dRUR354hu0FKy
xwRA5MjJqB5CpwZy2EW2/xUho9WzBNjOf5EOKPAGWY+JACU+r9thYkqsrco69WlgIn5TEU+AfbsB
Fok7C8jVxSU+/QGnk5kvCPZ/Op8aDPAR9KFS7YDNAgqi2pf5NIWo0qfgeRIupYk4aZmfCT2nJsF6
Qxgnjy/YdhZwNiMibTuzTB8y8zE7zWGAf8eUz7QWuoLfTuqZ/9Iu9hdCc2CBsEmyIKfELtcqgaf2
z5xL9jb3a/5nQohtgp2/UtEw3CHFwQ60/8hkXM7gVxim7U2ylOPDEtsqasnKhsfBr+vWOJoN5L7S
KnuOF+YD8oQHOZ2BUcg9CMb0j0hKHHl8G2H5sGID1z3yRMF0ZVHIivO4y2k6a1BGywEbMU/ayofs
waLJlT9kGyYgm2yUmUNXRk/PavKir2FHJ6aaQJl6iYQRYK0loB9gh5tfrRvxOkG0jghT6p3IbsBr
d6KRMBI1NabH2NIk1rLoUKTM/qNhtvq6w7NWNVzDcgd1iKetLv0q2xJuju+JKkxoQTmi5WdQzAwN
vLQWfpcnlSMnQwC8T1U2rA68TBGilsIMztEaBTGHdjAODp2KzfPstneJRYOojJNnwFvcZwrPCwiT
9yE90x+24zChhH9YsyyK2wX6PHRu4GBkaxdvIpxdBOqv6dId7x6yAChyQeyvn4Px4FRYv6H5hf5i
tt5sNvX/wMdV4rKJWK9nzRZUUlMhhLtn0c+jAmuhB9iTTvQM74xuaIpiK66EZuLXgLRhe0zHnzTo
AtFIOU68HGFhG5ApreVON0xuTD5yLQ4B/J1qHuT8dy08fylpvi4tS3dNjksOm/CmIn2fHcWegWJe
oorRSwl3gju6YqGcORDO8rRSnT1IRNrlxz0U1dNoNUd3JB8B76ve/pcIqNubbNn7W/UTTHeSO27+
S3A2/7nEs1UdDG7sqqFxaqemC7C8reVgiuShnHwA22pQHeCGxvDJ217NPEb1MO8ZODe5LOAuVBBP
dMQAd61nkT5wtMxuvCNet0s18J8+V4TI8gl+EOc8L9fkQIfF9Xh4uOVquCGQl2TryAtTfN7udm4Q
pl2iD7qcErRcX6B2nq5lzrP8kZEdWxvRqEYcDKpA/OcLPEtOSlrZTizk4dpJie8NzLS+pLuTvNaq
7JJ3O1bJXw5/qD+uz+EZASqDp+KKfqHuDmA8+rjpgfOThmKGjSJELNX7bTJMpr+Aydy7/6yGKVod
FID/y0rJ8E/arVDtVITMwohFU1xNJs8UUuC3lUMfJVKJLb+HmL5klKN5Cpf32LztUbHj0lQQxg0X
oQqPnj7lKmkgyzO8NYZxWacFOp0tvmXs/6q8W8ItoEi6PCLSDj6GQq9R1uwgsOF4Z9n42TkczieQ
JTpB8Aoa4rUatPd3uSOFaUbc2QVMYBXooootXffsgfb8uSJgzWpNOJoe40azh5HgPEcB/nPw43bM
xrMcqbNIFR68arufw+uwYkL/twrl8F8PlKe/BwULmjP8huNrcAs+Vjq7LtRhKck1Mdtg6xQyhjtK
gTHTFfONR0BQ8eFmbq8zddsHJkYn1NBVNAOab47QU17G/O+4DoVtrN6MqGESBYECg0650TA/vCS9
j5DzsqK6QNYPWS80QxvraJC39W2SlGI2PkvzMJ0WnWQOQLDbkosZmfyW0C89JUBFtI6XKkmOa4nG
7m0KEdINQzU+fc0LOuuoq7P0FpNo6y+PROromM+hymHN11fxH2q3VH9QRBvIIzR3JUAKcr/v4XBn
+HHCBRS1ejCLPKDBimswNgNuboA2CHTQP3BfOYJvV0SqDyg9C6Oj8XuY9nL8HseerIdhnHyTdFX2
NKzjSOqoH+fp154MOj8N+56L+25Bg/wUoVXBz87qLj8vOSrXJg2xLxqJGcBrHGukzqcccgOEluDJ
3XuBBNnzSGygN7pb8SM1hoZEC5+cNL4j0SYKrBYGrcBqCzm2lqVDuOsGwBYY2UZDj4zbDGT/CXgk
7xuWZoihiRAj+1gO+/CVoH4rL951K2n6GcIVoH7P3T28bECiQuOQ46jskqq6roDh8mUbyx7DBUXF
xYjoZB9spRuaZkU4WYjmlj9pUlTqBB45Cb9nJ7B4Vl8pXytdrnc97iHYuWnd/e7Rr7jGYBr0bRks
rosNRpbLISEotFBPLhUGb0QfJRgNThjvPJo00zINOJfLbpr/mT6dTXWyu7T6oyz5sKoPb2kq5NVl
mCDY74yMYyUgvK5QDJG/mpcdoA06A/Ctkkgv8/thL+axgAMQxqmJlVASRr277rOckoc+wxB2Yxco
hb6lrZLiHoX2AEBfliC2cx8hf64cUMSoOovHiF+hHokqzMGAPWvEMKFQL4GqixaIRqatcT+Kd1S9
7E2lnXbtLivwd3nVUVzpLOEggtOETLc54VAUxHyIaJsu5arPVdDVI6wKQnHqtrA+pFjz/JA55cFc
shghwxa9ERCMVky2Rru/96BZUKY2SMFd7TmRxTA/TpC7m7ok1fyGct9di5As37gL6Edcwbj5aVQ5
6nNpjII4d/JEXTe4ClqIWpLMYL3AqLGexcCjgx5NAUSPiOu3AUgWNhAIxMgRczaVEaJGiaTY2ixl
LUMy3GX+QdS3PKB31cgiU89AXF13GFNdjB/WlAZXadnlzxC/pI/rHElykHNRpAikUH218GOCxh7u
31VMdwLtYofTjK/x1U7pMD6voZ9vIJWQ43VcC91fqqUD87FnY7efoeJMpmbFuMFGGqgW7HZISp2u
NdyJIZwBtklDC7EIdsU4ghJvAVEloFWRE3EQec7kvelLCEW2LcZVqFgPd9iVkXSufxil4UZhKh+N
aLwycaAGlr6tpjDDOiAePpnOOYE+5TYIoZ/BX5b/vJDV3bDFEjErro/jRzEU+Xu+DGp4K9Gg+itg
E3W/KZ5MIClYGt9HCZw211rhi4AA6NL1JaDbUELW5Em4m0aNY7XonFpPIzwaLBiGfi8/pNI0/J6K
DqmRDZY5m4pmT1cWDqk27Doi4rafD3sfjdMVDuaCtVWhouImjY2Vf1FJbtXVx8QAVOwGZxz6xxQB
U+AH5JspCkg9Jgh24Ofs+yytEUtcvU3xWKl7dH7db66jLRzXKGfuVflkH/4M1ShjkNNLEUEVBnO6
MlmbeEzLtx8LALiulWmSfOa7mK5Af7s5gbFCIl+aO0wRt2Polg0d3Ir24erQ881hjGQtmptu5zs5
73D0mm9Q0iDmItCC98d1IEsKGwayk5ND9g/GqdGN4adFlgB/6b7mpFZz2QsQDOiyH+gea9ZKUNmv
liWsuEETlrAWXm3bR75sxRdOpBQAV5eROawaH66JI2VuoDUYEcKUTYcV9Wp3QBWiqpvIIbDzxCGG
Wedms6WABA6yD7k8rKqwoYV/vLZ35QIfob7WQGH93WTZIg5KR0wfMgS9mccdtDX7HFE4Rteo639Y
wxk01PPiFncbpbt66KHJ+sSsV1w2875Dbr2t1BjQ0mEjF0+6YG6ktKG4x22FP81tgYUUgAjvqfPj
dVBF6A527PRTTIfqkrpyLFsi4oQ0dOqEf6S6m18Dnkrf7IrxVpEV/HEEnPeHADSfkwAt/2ePVTmf
HSpqeYCbuf4cy52+QBii76Cqrf5VCTMv8I/NnxS0M8+jHKeoDlTHH7kA9gVzO4RvVHfoLqCq44+7
VPkjRSn+r5NiYuDAR/Xm+74q/wpU3eS0TFmRNGgrohAH3cy+98mDhrQK9iRq0sX+Q6JPDwH952+I
bAHaEFSyt/MQo8LYoNe5KQEpjmyBkuGsnA5oWLg1n2Ny3FM3L1fEV68bAQ1cFcW57OFUkaBJ6xo0
dpYZB0tA4yoG8kLF5eVwhJHS+mZK6t9Zhf32I+dlrZEbWgRKmPWE7C4xwH192fe2om54Kv3SPeFI
jW63vBNfEhNKN9Q4sKxmZ3EHeTC6eh79/hsVA5W1Ml4FuZh51duF2cKKswsDtCQ94nWsmvdXENb0
YBIyU/DM1sbvtseByTFH/WU2qpMjMgxQtQyBAFwDJmbhHFMyxU0CErFqaawg0WBQ06MPsjGgAPRZ
6BvKrR8ymCLg8NBVhOUNVlwJ9Qt36kBglohWMDiRh6zv9XZgAH+wYyrknB01may4jJvp7/gKg9Aj
iyTyQcHAguHnOvg2qJT5w5D3A0PzPg/ZGZzV/AYJIQG7vdsxhlPmsIdTYid9p/YfDAjOEXI8WaJc
gpkIRllLmccDgLnOs4PpCv64VhvbGnwwHtdxDAE0VTv7HgCnohOQtVzu5nxK99ZTJ0kLeVr/jF62
uKaqnPgDmsiIOdT9QrojhFEwbnWFsvPZDgCCLCQdiP0FWKasDH/RBRZe2lX+Ydx/HB1BpxfnVMVQ
jTPByZPMtu0Cx+TkJV2TdD/wNUIvAWqVGBXXqseGEMqHmqxW3lUjnNdquzImzmA/WXxDi3wfG4kw
v1ecjAX68EEAh4KUmkAeO/GJ1ww2u4jhvRo7C6Ch5gKLboomRH//8JctWXa3N2gTVEkz9lN2b+K0
qDEO7854pWC/kMNyFTsohC1iBSoJEAG0HkOvo59GabGjyEUJCdsFAtyO5vXJQheCe2uJpqRlgezD
S+qk/J4KzZ+GeIFvzATiu1lche87D7Bgc2OkW6PF/opiYdJN1we0RKNBDP+AjtfyxkDpplulU3Fy
1Vj87eOylGeE7q4HbOEO5QesP//n6NyW40SWKPpFRHCv4hX6Lql1lyy/EJZH5k4BBRTw9Wf1eZqY
GI8td0NV5s61d+pd2rBdbR/Vju5ilxuT+t8lh9RpmLzt7LrJzjr1OVhtySl0qVLjyQtiYfCg3ab6
a4VRr5lI2ZwwqJ3WGKdVsT00uZh1vOown3fIiHw7HilB95Jl5McmWtZ9kJeUybnJwjz2I91dq0ww
XxPF9Dl5A41DG1gvSyrst9WE1aXI2+jDd9CZKLD9dS/SdDCJWQfvpagqSsWuBeiD9grldWoq97tJ
a+H+rsp0tbJDUzpVdMoyb7aepwxCNWkqQsrp2lFbD4E2AJBhUxRseOXOnY+IL7Rc2uvYFRMyUO53
HGHOdJ9ZDThNUMjhj6MrVEG6Wi/pVc8sr5hkWN/NbSSY0LZC/Tap550DxoM59yOUUuwq3gANVOLt
DJzFXVMGHURNExT3iO/d3+mWYp9arfjaSsYtKK9d3hxWJ2CMFco6lWyRRig6sgWi+kXMYyCTyu6q
9wFNIY+lzyA61ixG8l8RooO7LhCFSHyL9yRmJs9fom0Y0R0KkjLGs53RNNL5CW/7x+HWlS9r0Nrh
zk9lae4ZMDXDcYasjIeQuM0jnPVUnNN10PODtvLMgwt2MF36RA39eG3GmLlfxt+y0utn3i+YbnjW
3fTgR3P1ry0mE8bWUEyvenWVOORzSdrLqq3sua5EP59o6rS7I9hg8k6Tro1Gqa0ntesQwyZgc1a/
koC2RAeJKrlvRhYXx2LipEgRi78jPqNqV6+bIQKhgZVy6rK5ylk3r1Pqi1/eTIpunFFi1wlAeDAc
ps7w0bJkJmoThCbvn5zRwtEZwvVvtGbTZ2Ev5V+3ztwebKqlKeiydL40aTm3h27UzsImkfrGDBUw
1lcACy9xRNCLU4a7+tk3VqipW13E5W6yDZ+kM93NMmo/B0+LSMXeao/z35wXYz0IZYXidEMj7sjm
mBOV8oNbRIXC9NYZ9Le4pVqb0lSXyUsjcHHhPqdKuHedYrWWpy1r7/tM4U0LsTr5tx+aYbM9Jv5M
y1EUiwvRCwFKN16ypTMquTatIj8y7RCU5kte+kT/QiiEfR+YpzTa2u9xrJDvrGjyZ8Yu/vjbg23z
jx0rbeiH6ibcz5YI9nLb/m2BcZhyskJRnG/KVr3DOm2daY+h+KfBcDkyvnOvQPvhb/jlThwGBgKv
s7W4v3kG/MfA7vMP7QbpDFag0SSpaCGGOIXHT+3Ywy93tNd2VzPs342iRonxdBSwpbNK93PkQN8M
NnaZJNR5DShtKue3ysthunYpXSOyDbvqk8jdzF52/NGIu6H3XW3d+roJjlaOU77JNXDmXxZI5RHt
fGFy6a73bJLp7soguLUHja/+qGXMfyqSHn4PI3pj7IQMuuO1UMOU1L3lkBzKBPaQA+C8E0E/DQfX
drv1BKTqf/kiqsj1A18ZKRF31HDbekDqLtpd05cOy0GrKXD43NaAK6/Jxm938QFBV3tNh2Rym+2Z
Bmm40wjBd8F6O/Kxx+5mZqZgXlLtsnpEC597kmqq1SnuIHkGmVi6r9UeszblYBjhr5hd5pxt0BF8
CjaWJ2YiP7nvdLbnUy66pB3GgSdUKf+f7XVBuKO3iVCnnaA7Oa3rDXt3wj0ZG38JfgVLHv4Ysjze
tLtMX5guiusN4TBx47X9wSCZLYwiXedP7UB4Eh0bPaladEnqbBxdfRWcmg6YYamHlLpiouSry9W7
BGWkPziYN4+UYpEeM0SJMwN8w5wXWmoF0iycD+MBquxSayq5qsRKloTkrP3RIGNjrMceVmvubDT0
1r+NCaC2uib281Z9+7MdTg9iTOsrRpaUc94Khx9CQ4r2GwxFD/EGvV8mKX/aw5rqdG/VpXWYKuns
ehmSOw90Gx2xXqAyFEr7b1HRIGqm+AmGWAPF7AenUcxmKBvSJK343Ze1x6LRrRVVQ+d10/1MEGMb
B1s+zInTkGOdVNx2jNlFMb4h8JZ/QgdMnrEW2vwY2e1l6nqkBM6/ayVJ3bXajaN/zFYEwZKZ0b6r
6/G9cCt1lxdt+hSBRLxZQG88eHbXHCbYxUerrRnRWGN5Mp2rSbAIw+8+usnVabhAIbXzcl94Lsfd
mlfjSUrcDASELwKapmqCE6+s8e6yaXB+7JZeIx44d9p97rkIkiPcOYtHB3RSJ6zYJbYaeaZ41c0+
5LXTcWUF83++tcFAhD2x8NIapi/TZ46brBM3qEN7zf0z13tbSZ9g5HE5BWyfs9AFs8pJSGNw9zM1
+N9AjNZPxIXlsSqurGTSIvOZBMcSkzq7r6jW5qqHaMFWpd/L2i+CvWXcmsX3oZX9MErJ/vlFbb/k
KQ33la6EV0r2M6dCHtKQksZpvrlPnePs9f4v7ne/PPf8zd5BActffbpWz2TCd9ZR10v4XUv6WBb8
2kiaUSP/Lg02msMSTOX3aNZ6PzHoenCUXeSHwlrQuZeNmKNdFizeuTCcO3HEsZRsq1GnYXLtR9K5
pyERzdKfNGhajUFWZfaultTQZ03q5UUttbyzYVje8wA33NQ3xYDBcslzZt21/WvWIB6dZ9y9Ns10
59mreoebqb/yKpifat0hN2KzOsFr3FZIMZ8B2JwUHq2KhJlhGqP71PFkelRMrnuI7sYGm5I2n2kO
HNrQ7lRpm4AJa5f3fWRs47e0y8Qq+84ur/Jot0wG3SCdFc+e4Rgd5VQ+MNqzvovB6BteProPHOxy
1wdef9aNtTmJWcbqn3Lz7L+xkfXeDSnH6cdQjA03BRKD0KcIevGAUGtdkKVgXZiPWy4hCm3/NWwZ
umCT2X6036JIAyOvKcq3cqNQnl0XdDQ2KJ1vlNmjBgqJgCu2tJTyklVUS4zPpmmXheP235IBeDBX
V37CguPwc3ZCumE+OPNQ27l4tNMWCI5hCDKLR/VQxcEkVHm0ejjDu1EwIgWZZ1roWuw4xcg0jgQy
eEH43DdN7+HuwJNjj57xT7Xf64aqoRja5TAq3llMmYEJLv2stufN89xnDx3kQCR1kO/XFh49XinT
bl4KVaKeep59T4ORDb/6fvRYIsQSV+dTU1Cm/ISC6YvF6tXyEEXu+EbNutzLlY4c9x6qlUd7VR8K
4VkoJS2fr7/N5j1AkQa8we41JnVqOd/+GrEbMw+tr/7/VhdPFDyYk03XwezFqbN37qnooyhWXDYM
x5Ql8iSoyht4xLnrjQ/wVGiPMOxTsZ87LeVe6KyQb2DLuX7aDGPzhRylBRKm6E1H9SeqohuSvun5
2sRs5ic3T5vXHNnxWTS22jVNpF7q3nYTXBeZOtH3z2Tyy+DbrrrZuQuEP+bvC0aLd+RxEe6braen
nqwocM8kjjtY/hDN1EINkKW5c/GLcQzPHMszpkbTsQjejvHLOssWV6sSL5gDa+8x2Lh8mv1gqmXn
QFaxKTfvp+cwA7Yl2aV8XIale8DwwIWXAkVzueVS7ZHAvOEZfkGQ1ElQfhrdO5ux0j3pssopHylz
qaDKzdAoRynCZtIit0Wx4vOvEw2b5ezSqXanY1P5W4FrczLV0ZppBE8TkwmXuWoJXdErR2eJRUVX
Jlu2NeMByExh8enbaB+6ZW/zxjv2ufDD9pkfH4V53MC347y1+QFSl/UWQvvyV7A5NNBK14z/50Hk
kjPZTn9HyqLFbJbtqltLX6wxMt/lUED4DEG6kioEi1EQo8EvATR2RfEssdR4sb100yNmsnVCCCGG
7dhFOIliR3iYtcELwp8st5lQBCof7sJZ/p8lwRCVBO3Ebw4jMUe7wSNCIB5snuR9hGetBwmpUslo
zm2BD2m2u9ir1wJGD7TiHbNhjRJNfakY/vLp3YVOK/4SvVKfKFL7R8eaLaZHt7e4pdi1T77F4vS9
FXrTXnd4NA5V5uF3FVyF6SXPbXMAWGC6Zkn3WRvXeywYKh6KteJRcZxuu4KTDXecsNm5rZia7Gpl
j8j/A3BsYndWfZjZZn5EMnIPK3L5NZSozN7EkVMLqM3HPveMxVhsZuz8Wk/8xhe9yPoNLzgxMdtW
Bvkp5+t5wzUqr7oPmKo1oDz3SxCpN2FKfZ26qQSeS32+Da/lY7BqZsYxI89xl4JxUf9xr5WcZgth
/rYMWXVAdX1fMBn8VMhBTxImFkaTgvCsWU9zS5ZFzyX+OP8UxBQ/OFngfnmlk31EI7QN9S9fdl4H
+dfCE3+PpLD8nnkCnJ07zyO4KOMv7Cg86exNLgr3Wwb5enGHCM0PvA5qt58UswHkOudDpxL3fuUr
wngneWfqtHgtcDEdo61npjO5HZZM5ukMarsJe2fC/D74l2vVwK3OZXTfZZl1vAUUf0JnUJrNrvxa
bTquOFcdUx2eB+fbIsN24USex9967KKLyb3wUUxFc1LZkj4iM0f3MGLBUzNFDSULdqUSJXqwDl3j
F6/jIJvHwerSY4Wf699I8LiADCmGvSgR3Ru8ki28gA1LpD0W5TZBsPyV7sCzVLU5IIwZCYNlRkJq
JVOaA7bhqvryfXfUL9oekY5wC9UnJyR4sgjBcGOdS2/a+WMTQB1UdSb3Cn/OT8CsHZwT49WhxXXA
e15tTw347bWmG05oWXm1leeytrqIgvoHVxfEwTDUZyHt9ijDAnZIs6Opt8HiTh05r1/uWN9GN96t
+DLM8WkKcjJg4SOzOzvT+o9VSNWACtn2Y4Bx6mhVmBt2zrxW5R8/LMdzlbHhEaWFIpXLCBgwCTxs
Aocametjbhac4rIK3dgrHPyNA17e6IJasDkvjiSPmZOmo75ETKJndNVGBnfj1+Uc46XM5722Jydi
9NV79VdZeoZJdhhiaRPhGimCqNnnfFArJteE8NHqDwwqWzIlmeF6F8p8+rQYiIrrTZDhcI56KXZ0
86O3F+O8SDbgAro486KZ9nELRv96Yw3LKcxDZPQQx1lcWgMW5K0qCnGKrLzA8xrJvL7qJqDw90NJ
qtM23BDQTExyPhMeX9qnken0pcJO8azCPpiZgg8bh7Mj5X9lSGtGoHlFqVD1ZZaeJlpjtPE0BN8O
ShtsqMXG+wC+7v9nVVlUXDfRpNHemQKPSyqCt41hvXsaoZ5U/4cisIMG10tovoVhYLFrdJ3hGoCK
GA7zrSiAvTR8xmQ1IGLNlHhejGvB2Ymtkbio59n8cDPO8z0TAOdDrAEdVAkJYtFCpiU7O3X0tsjW
piOlQcFmsPofYYtpl/kR7s5j25KR0WvfYN1fKzoLf+7SvaxKjHZbtfgNIkdkA6N60kpfm5zoH7Ox
oAh2LUAUh9Kek1Xk+o3yMF+OUK/eMVs7nGorEsUjpw+7ENpMpOwDVDaPm8kWZLUMSD5nOFOWJAnr
chjwNquctX3ZhGlJRnV5x+CYiU4LAS1iNgKHp3nrb2Knc2tbeoiGRNnG6xOPwIAfSw6VfMzXaKt3
/SLGxxX4+Bp2vbsee42gOfeQ+pyNS9rs3Q4XXTKZATY9I5cWyonf+gFpkN5wc3HVN4T8WdjTCtYM
uvMQ8rz3a5YUVEXOHtnNtxOAj/bHdCjPHXX8b9a49CcT+eM/KeeO4wV490+PJSp8dlXX/DTptH5h
AWi6o796ioVrfd1N1yFrcS/ltdhFrtAPZjR4I/OU3ttaS19kSVbWNgeMx6tw4KBbUJoQNc+UqMr/
btka+B+uE2Z8XNIRH3Q1dNdJsiSUeGOWAy9cNxy3yBJ+oonQDn5B6QReuFNh0asauWPMb67JtSdf
svXqpf8aVa5HfCOe4x8zbEjFB5YFxuzFRXGmtM4DUFk9ZPfQFkiBfAfTcltT0HhNIvE//xthT9KT
InTzRUR92N8olqGx+SbVhKVSpJP3b3bn6r3vXdQ6vW3qLt16m8qI5QSCuy8frbOTu0JimRur30Tk
MbWaoqo8bPjYp5ayumIyv5Zh+rm0jZbBzq2le4gaf30Ih7m2PwB+Q/8/TK2uTncApGZ5s8rKBD8k
w8xcQHSEOG3jRlieoPRkb2HcrBgpoV2qsD8Q4xDZFzjCojigKWbMABf7xvBsnfpHRyvMI451p9+p
PNUXO3C5V1Ppei/1SuxBjOGj5zEhDfFY1qiq0q3KXzz9KOAudv0vnK+3V9qR3JO6qPv/bkT0S0Pg
JttnGFTDFDc+oLizMI50siEiHTVqJ7Z2Sm2Ucxr8dRE7x4LGTbCbwZyphjPcp3tbwz2X3Ny6SW/7
ZbB3GEDWz+2N5q4SnPOTfbcSdfsHDrxWuwpWWl5xYsp6p/A/sm6sqab8JQJs7jlzU2TgXPqQdW0N
xEYgAubwHX5a/qwIduWeK6N7iObVbQ6qwJ0YD8PMFxRheP8wBLTgRir4pju08ntjKIWYwWIfOjWl
5RQvxRzJ8i0aS6e/Vui+IC78y1WwGufeDy1EFS/LK4V0QrGcgLjM15QEg/CvmWpKgbmFAOkL2UTM
tssQaQEY4MKfv9GIRBJ2lXVa6iLwZa470VT6J1gU4QxdMOj+mHPPMkyEM9F3quRlYyBFX61i5FIa
x74cq/3c4PZ8G62O9Ub41eGf4q1pQ/92iRpnyfaWN+rum3oTMTVmPx/+Ny55D7lROVmlX0sMRfoe
vQjNdxUyLO97uJoZl4mn51fo2S3czYLebleDbAwJ99MyP2VbF9EnMAnsPiawixfHUXW4n3RZLMcp
6ObHwHdTtSeSoHPrJGQoNNw5toCwYfRW0Os7cKL7HrMnQ99Oe08kUKxniO0OuhXX+sVVNRzFsHb9
0Zab885BPDRfNukpM/HxSF1n4cM5nUmCaEqqHrGKu5VeveP9rbLhdwSIcxq5YNNTO7FMEj8ma1Gu
nAwahE6zwq58Xi2fRqr35rMI1ajuc3bYTT8IdH74WwWDypEtavXdMk4Pd5vWU/nc4s9k1KPCLTvW
gbLVNW/sGbGPgLhw+eKtnoSfEPGLVWMkIGT8ycl8Mt91MULJxm7bF+2vvEVhf0LDXO1D7hICDqsc
dBaVmj/II7MswdjEF0bjvLKdWdYvTujUm7MLQizR5yZikPFcVoXDrlLjM/Hwuc7bi8swSvyhG1r8
EQ1WAStxeVRTFhDu0rb+Chd96zwSkxI9tiZFj/px7XkA/BMrSTwSZOBHh38+Uk+QMsniWL11L6Xw
Tjb+lO5b8pbou5LoAp+5EEOZL9KsXNR5V2pSfFoWnDZNXPvGENCStVP91IW4bc8oi0FzHdclkA77
BWBxC4CZL5WDQJOzHmzVOY0ko3KmZNG/GiteeG8gqwhesfrReL87ZnO3HnLefJ8A9b6PDkvWh+ll
9p2RwA4GJfm9NY46/9ngA9yVb5sS/ivDPN0AHwDPNe8jcWXlhxg8V36WpEd4aVykHI8fbtaGxOxX
lbuNjDo1WyfNmTAGd9Wn0iumoUTbq2Rg7XsT1k76UuSlcXDYOXXbPRA6g8/j9uyM5pgRvZuLku2h
tsn3MorK7LT2RGbJ3dLhV44l3RXU9qB6/1A5zbYlLKj1O+67JpC2jYd/WaOPYXbzr3XLRHkXjZTx
pHFQM3fHeu55wmdEH30uW71YRPC2S/p+Y7OcPfEPefbilw7zhV06+C3qg237o7i4YsLOHQ9gAOP7
AKI0npjIo5qnRln+p20mEIxsdeDjh9GNmv3CiHJ8hbgW7XPXD6N3BzHGVlTG7Gt1yC1XFs98JtsT
Fja/2KeYF9dDySzvJVhFUCRFU2GxJNLBI+Zk0JTETs2Yjtl/lJ06JF1zSANRoTQHS3RqFmsESiFm
ycHD1o3NpzD84BSDre1EZ6YaWX7UMjIpLDzC2DWsUaWug0f204Orq7U+2fBH26MpcqWGnRMIle2L
muSLUxEWKX/1eYnm7gnqrex4zJ3b9Hpety2NfRRV/gVKWfsc1tYQrNWxFT7+eeILGgZEaCuMIzmv
A6c4hmOgteQSDGmI97oFTeIfowqdAX/Z4HbjyUxdVD0EUWdCIKdmGEQy67DY7uc2XTYLTdlmlpoS
czJdGE0Dn4rVQ2drWZt1zFjl+9Nt+EZxEM+peBi6hjlRW8Dh8VT1EE9r5FA2Y+B/xTEyiNi1FKA+
U7nlybS3dXqE1GwPoodHj7UQRh3SabEfbcad2z7CcEK9NHiP7VB569luBJ7yZXILZlvezGTRsSL7
j0v6CjRB4bUyXtHayn3R9Lg2wxCZWQVj9l7y0hFQGQ4vFllnfxxqLU6d0gaiFVPV79th5npcay5a
IqNWRmxlP+ZHT7m+Q8SLjXpH2EFRXdOJ+PCDo3zaOGfMs4Mv6vKVEQ9cdBB5JsTKNtef5dpOoC8G
2STOp4HOiD1pjOy4C92/dOXTvU4FMQjr4iDmirqLPrIWWjSJ8gVydNsWNv1Meda99EEEdRgRo0V5
2RhEsT4cGofLNc33RY7LgqxSiCuc9Nj/ypn5+y1fbUvqarD+9FYNmGV8Zf2RyzYVF4eJykb8eYF1
A9sZae4zKWJgbaQ5rLem2UStjRN+ZQjiR8UNMmBiksYlsaLvBE3h723t0plPmdXZpxrt6fV2Lt6t
ml2qcWaDa74wElLnsM7oEKkYsKhFQeA7ccpk/51ZeHNVUArVvppMN6CgdzXRTIPL/01M5g42K7iK
wkagAq7l6GvzIK7nKTsXo9quSwXRGBuAngiks0kznJWLrdWf0KpGu+PNsMflQQejYKPiNOloz5At
10dTcgvWR4MnOOpwrzsoVxVxJkN0DoJNFh31ZVukz/bq9sWYTCtI+2GjFakX5qzjOh6RNSr7IIdA
m6+0DzPvohnAzoc8WkxE4TPNxWWMGvxvFXo0I8mm/SFkygMjwFR2n+aL+GKJnfVNUcZnMnOH1Lu1
xxLJLP1WMRfGpWhK04XGY91IpOMB09Zw9ENQ8EvtWbJ475Y+Yo4mW4xavTXl5owZmGciJ4vqnBuK
WpA2eIjYt0v9Cz2RotrfqHJPhXCInOu4Y5wdvQi3iiGtQl03pTK3eQFKwZc2272d1Umz2Y5kpWne
Li7ZwwAnzMmgiPJf7Iif8oc0vE1h95VWEUMm6SAzYxaBks4rejoftxONMVKEOXkeTl7vGRVp2j42
wWog6JkgbcMd5pdmPYFnDdUhEL10UJsnhYdWmMIZXuYKT0a9ulRohjHGtQMVqnazykRBGtgMV9av
NlgEJCzdWmAy5nmge1RL+AXM8gnkFOBc9oHHYtGRmBcX2RZOdwXU5gfQeK6valrMcohq2ZhXQ+t7
35bZphPRlzgxCmKNorhy517fEe2Dma5JbTkeRTha+jPzez4CGFrfAzD2vEBfcm/CIDGPzUb5zFsM
AlRZ3fLbLEAid2lfuOs+53ls32RNjbYv4HIwNPiW/wsXBx+c2NoaZi50IPiaaLTV17iU4b0O3WI+
tpbRxXGc0OMfOXq0vSTbWK8YZ8EXGohiPwoPTuHelpvbU/bfOqZhceZXG39nTWRx3PPgqI6xa67c
o09A3/ilQTP+WRJllmn/ikc+pfz+2gaCq8BrROucin6ttne7VOuWzKMVBthhciuNuJ98xXrzrJsv
2HBW+7JBWn4QK1XkiY4QIU41ZmFJ6pE1fHnZNP1C7aTnGBoraLGnll192Fw1L8e17jucOnP0OrQO
47wJDa0kNYsJLWlJef/JgNX/t0kg0kSH84YRsZ9vLk6X0ceahutXYwyJLyh98G35TXoTld/Knbtl
fosXtZDFH3Q89zlccjHe3zQojSqvBlhyEoa3M+ZM74in1/rBZuece4JOzQPhEZi9tQIO1e6G1Agn
hJ5ZViDVpTc16uAzlb/oMoOuDurMtNd0VKqlbqpxdkWiFVyq00LFBCVNfToNGqUEDTck+Ypu+hbT
wyH4gM6KbxLlkS8nwk9uzrzbbvCVKniJWKQegBrqElfaQPf4S9MR4cxAXczibWypbPul4T9y35Zz
knWqu+JEVh+OFayvrRU6v0srcP+KAK3txwqLaD6X9O/4/rCLV+Y7NTXliBoJ+TregleKHX7CCKa2
dmjd1gFK51RZ6N5xAYp7XHJ0PTQ2cxdsVvNYWAID6WLLyju6hI7Bs7CZCNQ0sP0UxXjk3vNJWTpP
jZ/Z+7Jyw0/c12R0Mlhkm25aNNEhZ1TgxjSqHIQlNf8b2uR8Csqt+FlloZ4FsUMPJJSu/6ySuogN
hYiPyXwzwMV55pNC4I5VSjAkkS8Pcgu2F6fvrR8vt9jruagges6gGt/DqebIZz6e7YcsdP/mTJe3
mJ/6Nh0l/eF+Y2xNB8ItSNlblKfOzTXRB322tyuPi7HbMv0cuan3OOBFuStwB6IdljVT3qIb3WYX
Eqr5dNNoAVdc30bSGpmTRwtspJch31gtxCCxUFn9EfJ+j2fkL0bAI9k/cBWlvKowpLutdCDPlVLA
/WVrv0zYqtY9wYi3UgbXbpG0TUqGg0OIJQEo5pfR7FmAGiHlDMwyDxeepjp/9zynXDC+FGhwdW5j
aG+z4N3vSHuI/S6zf3m9mtwD6N46xUQHQ/MSVBfs+n7qi3h0GB92Q5c+Fvwf+3Rpoaf5fV0evoC9
6hd+/uW3P+jqIwcaZVi/BQtFySBt4m2WgeTIkypK4e+oCtVwl04ZP15Iqo88hM1krFupgFDYwmW/
qoihPEps9cKnibmliyzvnRCheZf5DRiGzsPK/U+p21B+I1bwQHhiCcgjbr5Gj9CBF/Ia6EFIKlw9
i4TcOjrYqPKky2x8Oh8u1mQWNmRdI2Fng/oK9oORn/wsd3yksSqq47hWVYnCThdyxRSyBBzHqnux
RyKhEk0S7L0p18jdb4KdKPti9GybMxkOAJ3+du7X7tB0B9/0Q/tUjuSlXohOzCZUEa4UQB5J7W57
a1Hv5gL66gLsgioaboJkVklzmUYkax5wmMs3GCzbA7pRJjvpDTAorhoyJqhjweOS3rP1tYGyJE0N
HcVL+FlT8x/iq1iObc+OIUFnbqXOfDSzz0Q8zsKm+z8PyPRNxj5jXOePNVFS7INKmPG0Mv7FzzK7
TXgAWA5eYbeD/GAKkv0OyDlZTyepoS4/BvxDy3xsZD/QqoWu929ik8NzEIap2gG2yfwyG5mNL1aZ
lefQBIzYGFSbb5dXNop7CN/nTbrlw0BC8n/853bdDc6NZ+sBD3gYZhyBMcbhqn6CJizSN+Zj2Hz5
La362ZACIo7wqUbs6XFKyMTSC4k8XGoIgrTW+piOJBbtSL+xvgkCxj7ltNL8DgjWtDdmWWubPdp5
gyt7xuLwu/VpNvjCCkzjZlwEbn8JU8HpAj4Ho0/tG1bQ4eiPI3AmWSAq2823BEWQzBY6yWddfXue
CFAAfIOZCHYE6jriXbYBwyHIlveQYOFDhtEz22PWxtqtUiwLR6IdcQbUKXcudVf0JPBPEEOLSkkB
6xj3xBrfdjpGFeFNt6qEb6lC3b26VQ8bsYa19UKdmYpLAxbpnUOZ0U+3Shfq0kwCb2aWplwpcVW4
ITlAU93XfMaDvX4RqxedyHFZCYvjlcW1PtoEVyl8Bbg9VJ0/DKgzCLFahs59sfUIq/YIPcJsCpMb
8GbA+KAXHRqTRSLAGou1QVZPQcneFuSGoxyz1gbjxfu3T8NsfBOECiV6SPuOGOCarzBqouAjd3X5
3WwM7IyStTxWbPImmiz0m9d+Kuo35Wsz/c2a1ev/QHnRhQ2Y73TM9XTz6qR6GY8b5m71KJE+1T25
ndP9wLxuj3uqEUfTixu/MLqdS7JvGz4jcteMjJoSKzykwhzsJ36JSqp5Sj+N3OS5324oQk9k0YGZ
lSdPVWYCJp3usA2vpOtm8oCDuy/JOG1Ap9hGuRWxP636ScPKcQvw4VA48IQdg8VgkG87RvIMvV1G
NlNuD3/6zWACgZ4CBiCjx0ugLtE7pqFc/y4bxvZzDx7NMIwwyiN6b/ckdWHa+5vGviSywKGdYC8O
5GMpyfY9CDSQ8ZDOnfMROmt5LF1POffwQhLZv2kojxe70NXhfxydx3LkuBZEv4gRIEiC4La8Uank
uqXWhtFqaeg9Qff17/CtJmJipo2qCF7kzTyJeYXCEttDQf6H9YGRmOSKeuI+nK/pC5GWF13rEbm6
tIgmP8ViNkflCESFyimyZI/EVVrXCcv41UZvfpq70iu/u7Ecg50SXlT+seKRHIo2mXeGKMt3vBz6
sjx6RCKTB7htbGjgClWfTRyKM04l7CssLDNnW1uV3RzmzsYepPErZjsWzdgeF2nqW9St3sc46Zr2
yR0ztvMk/ALyf5WO3yIPCZ/cAu6x/Yw/0D1zwrv/6UYqPLDEQaAu06iJHZ6bEx5+WhKxZEzZEbUY
ZMUmip3oN8bQdDgGxHnWHKlfdqfCi+oG9p+jWvUtGbjggBat/UaGwH3DIsHkxTUuch49CwLXlo0I
Yd2gJqp3HTrTDYc0WbC7VX4n0nOduBarOyclGBDxbR+I08yuRS4r4so0ddLOH9VIG/Ihr9NU7dpx
nc1au0pPiRfn34i+KE4GwDyGI5qH8WU6gXwvlwCn48Bkfx8zb93EGlf8kqInxxEOIRjdKg2jmxsg
sXwZ4FXBkQ05o6rJ8BpcKngEVyAybKx8VbbmVDmLhm3oiZRY1zwxwh+ahfYIWJkSIIJbByy+25SZ
Z0PEjuIlPAVdXB6w3TX5FpIDQIxJxP3fmjC9voMvU/0d35zYs+3gxqagoaMnN1O5H0makkFscv8a
qCzhRQIhk+BTxs1mrV2Rz3Pmh/Y1Gml9P0NKXKMyXAYVYbRerf7oAgaPmuMEG3Hvk4juqvEHErb7
1ihJ8iKLXHLbMUf0R+K5HN95XS/lLjMhrzxidFhlsSpGw25OCaxUSPfLZhyavD+nCQTAbZbWaC+h
9BLWI7XQ7cFiQ8MHXUz5OXIWDHGgUmfYgpnv7+ewBPIZ9rCQt6HDGwXgVMGIJaso+/SJWqabCJP8
k0DyxA1KvGsLCIAsSNMxgG+r3DbH0M3k08DCrNjy1uAgJuCyGmVDHAn8eDpc62UwDc816QpcEAa0
w0aBao7w/wEu3OsZNtaG67xVQBDo/Rf0GUYI2uzzPW96DDSSPop3m3iItcnqUH+vr0ixcd1BPUHP
UQ9EgIl/+SXYGlyKqy0UnygO7PSY+RXmZuYn19l3SnApUKLEksCLKK8OYuqHeC9ECJWZ/WfcHoqo
ie4jusFzVIfjW+IvDKfuYOrHUbb6lticDrgDI4AJjlyBGKiodDHg+U4e5QBQ7wDcUv7V0QAcPGms
6LWoMZkwXEt+oRlHkrp5C6vdmc3rHm9vmJ84P7P6UclF/4qywvnjtjjJgAnOq4bGRe/UpCyAQP9O
PgmRNuIHMo6kZrZjPvSPoW2lCFUgts9IRV69D20WRhiJxoCUs0tKgfnPIXbGKXTjQ8v/JJ3ET0N+
T2se80HeODKIl0Fax1XjVXwKLg6cYksoaw1axWW4J+a7LnLqFQwzgrucUCun+H0efI/AascBsU2m
GocxkzOTEuvZjoVsmaTbjNTUuXJyzkEvMrgbCiJiPwr0ULA3qcMRbbwleE2qPn4pAOq9BwCjnU3S
+qstYPGTD7OsMAfZt/y3utXllxigKPD/Br915pM2EK160GyJPsPFDZzdKgi128oHqbvxGrawDV6g
V6Z8Ve+TEpz/jqts/ByaOMAIVneVfAW1biUneDcY18AVc1OOlOWeEpFAFmBLn39DgFhAxrAa+hRd
gO2jK3TyWhF7/yzoX2lOGjM2ojQiUrfLvBSrQqXQqjbKNz1OrIK9fkKJWICYrduIJZ2HR9kqMLqR
6+Ip72aTExxKHEwYEQDqhlscr4dsmTnlCoDmvKAbzyuOau7il6rNpztK1cCRCKgJbRpzsJkUOwjN
iJQS6wK+hgtxTQWGbdVNexfd29mriIXpbq2D+8NwwdnOMoMYcMWx/DxK3KIYHvnTNBGmoYJ3TrVF
pOd70mAV+rSCmetEYo3Y0MibJBj+5upf1LZlBATLlSdAwwiBIRtlmiO8Pqv3c13N/5ouwCKYwM7E
tC6opE5QCrikBU17TVrN/VDnVv8H8Cxf8MyzAMZ58WpPx9JNjozLD2kJLIvfclFq4YRz63fToXnx
50Sc3LFXYSHS9K34FWZu+iVJW1eb0U5Sm8KiUV0iIrPLUfNtIxBr1RDmpwxHkuAi0iCjJlZ5nJwR
RyNeYvgmVKUN8WWsps7fmLR340Pc4X/bd3YZZBt2vUN+w/2OSbJd8HedJAzj8VI2XdYdoq4YiQ4v
SsxnVwpiPbhpkEj4y7kt5lCQTV0PRvwzTAb+LqKvOB77YEBAJzzVnGFvYiGserVcm4gp58Clawx/
1f0MtEovqxJoe6JF3ewGbzxPI+cDF07+jAzR+qxTbAK7puIGg/Bh1cA7orXtxqfI5yxizcjXA66E
yYM1E3ehnlTyUPnGmQ9DzaQ0MzOmV0wc7czjmSbw/7kaeFhHsN9kD3JKsvJ3wqeQ3F02ce1zrTKk
SwirWm6jiHGNm4pXq+aqvMAfDHImlM6z68J+vXDOlPETj8HUcrozG27hIrXB3U1znA1YPTtxouu3
TtotWD8F5Ccc+TS5FEJ+z1h3/1D7pigbIyWXoB/Xht8AuEkcjyfd26UROyOKfulPLohRn7MmXkkk
YegPXAVbSiceK1pXZrTHYMx22mGrb/YFRqK2eaBwKgtfxpkv693YHezjJA6QgXGB8vI/9ylrlccI
5ru6jsjS1h6oEtcbZpGsPRobdl4FvHgcy+iSuTyCLqoIXuiDsE1DKJYwIqv3C8MSHqitVOR/iSKl
bGPbUzTiLv8o8OdFRE1aIU/gepq22AmqDqpvsQj0A8kxmX00smQHvccUp/m7A0Bv5aNX9KRM1YIz
a1t4hVl4sU4gdA5cn6SFZ9E05AUNPzlCnwFWK/w8MJT4rroYlhkehoGPH+pRwPUDrwdQfPyaK+ZF
RXYhHmQnE/YH7VTG/qYHHBV+ZXr95046mS5Jb0xEUPH7ZHXhfQoL5gwNEfDzd4NKWAMk2cD3GO6U
dG5NPQD/jTJj2RuZoj7jglSwKq/hlHn6wceVDou+6l2gJKNyfYpi+jz1PmFzBashE68bAWJnxsZG
mLEuz23JB7AaPCoZ8iERSzoPiVfXt65Yb+a6Ntxx50yUgP9sP1bDb0CzQ/E0st3O/ovQWRBV5ilb
7m4Devg01xLzNYs7qW8E6jlHRAlE6znqYcU9AbIqsLmKtnRvHYRz6zxgPoBWDC/ffVVuY89PkXSR
2wQknAxDddPXGxd/WnMK4UEhKRMlnw7RkDrxW1VEqvzUop7deJ81NkMqPELcIvieggcZVzAJBgF8
yudS0G75ss71efJpgdjMlj/Eu9GmqBDOg1t/Gx7TLe6Xcfjg3QksKYh1XwBvmLipbqAbElpK4ECH
Z1OiyKGha2f+xk4uYrNDAmoEFKvV1N0vlSqOLRnciLV2Ob4YB0f/NnFE9gsRnwGDOjACJKGSOJVB
LuSI0r3SO3ZDVvVNTtgb3lAyHCQT7E/smbLQmyn19fjQxVevCmX+doNTgUOmKrQvjnKxlx7MlnT0
nXWazVgpx2z4XaRlnb0jj1hk71MLO8pe4eggu2B0pKqLnLx+IRGNooIYbgiDX2pU5+ww+oR0Yghr
485NAfR9UAjRh6cBxCTX0EJzlwUi1jbNofEjwPQEdyPu4VjG2fIhH8fMFDNDIhkqBpYyq8xVc6uf
Qx7wDhQPU1lQUsOrAfl0EAxHDAjDrpmNI4/hNKA+zYmMxveZ8C5YwChpon9kvtLoQmKUqJV2QxYy
YFCZRaDGE1kB2BDdWBetDkQuy/2ugoBS8CbNKPzYkO5ypjNMR8/6LcsEl3vCPd7ptzoKWW2wx2Nj
ERvBuwpjZsswgu0C7KfUbQDmzLfn545UOBtDq+LlJCmQq35EahnvwqHW3K010SaSldrRZusADzaW
MF1hl8JlIy2yLHqBFVCXPzTf4Fic2WSKZ2672C1df5rSA6aDwb3MrPBLcmHrNhsNgGsEh6I+AhHr
s4h72aw9Tu1KnQueX8LTrmN/JYUQ4jEajLXxk6DoP2YICvRjkXlIHb6SsNF/8N114YWZaq4eZTVi
9TnMLc4TvrgVP9EXGGHSu3NPiQ8V2MbhhGjAJ77FB4xtwNhRpZ87ftra3zgMpT2rWwd3gzst0QSX
cEhQSZqAO+2mcZixr3UWTGZX50LN5R4dup93NBqhVKG4TPVTYoql6B5oVlDmORmLIci3bLkha2ym
OmJ9IjwzwYtdSE3ErwYlqP4uuhBXHHgJEbZPVDqsDD88lxBPLc3qiwgQr10YbsgUUQJ+EupPwl5f
artrHxd34SyRIDXnk0lr0ttCef2TC7RQXDsu/y3Jbt02t4rE/Zfp4cKcI64q7Ve3tI5+rySNnTsN
Ire7zgMezmfbWLoEqeEub0TTHXs/6ma2L0UMTOBD2nU43WMDkuTQEjwQHQYnyWE6V3PfngzQIBvs
Rk+OIwxNl930zOxwpceUEExjujr5HK3ayt6Vni3rvzFZmIZZXHIUSAhF3ka1qat7fJssgPeLhy3+
zPtuzbKkXfYDmgmIQrqIvaTmqHpt5DIsj8CukwLvRKkDB48R2bD8BEqKXw3aUvfZgP9m4ZOn6K2d
z3WT+4fI3W6PSh4CJY6Rv29uNDfmMPae98pUDflNSP6EW82jIbdqQYnZygir+m4EhZM8qxJJ7YNB
MV/BWk7dHAQCjwOoM+b+BDilno+AnfDIccF28eIP3J+nTZA6uKeyrA2484iusRBApopYNfQ+x+Ph
T+fXQqSFdXetodIPro0wxvFPm0G6YZwrzS+8XRni9AqJxcKA1YOo0ew/J2noj1eiC/JGggsYCOQV
SVoFHYlzKhLpgBdNici4b1hp/P442xpcrkttHZPmkDTBXWmXtBGKij++pezL1PoIOWoD+T9cFwDB
/OUG0cCdt/I5mjMYse1+HCRUEpcFVMClAHH30JI9Xsiir2+G1advHcDkUdGy4+nN51fF/0bAipNj
uVjSEEXo6AG3/kaWzFgJj+yKTws2TjQV4vtmF1Zzov+oiE3dwQb54h2mkG3bTqugXfdIQZ1cO8An
/lflphAkuIPS03Qh/edi3hvhmlt74sP2zqq9vjnUHbFn6DzAys9FE6KeudCazGbEcPfeBE1FiRmt
NXuFubnk3e0k9d9wpOZlxnWI/56vEcHJyUWcTMYcI04PKWrHFauQYBCBCB+RYab6SA0AJxoNaZbz
wPeVQzgqG+Xe1FCzVQtJtotL5bOsM5MV0qU02HoiMRsl1qPUBbYkKE1BfyTCBHHa7fyme9YJFqar
Mb0dMzAE9he3gsz+0XZW2e8jeVh64kQO6rOYsQDtiyJDSBIlfq+HZBwBoYUO08xNFSmaGS/3SZDj
ceDnwcC28W5Wc+rvGuU0/QUHcvWvK6AgsUaMqhmTmuSwqZcsJjUkheeBJYNkTiHSkriPHsC65Uw+
QCc3Fi9Zs9P4HfD8qoUQAsFykZxssGL5kQsHSU1uyJNtvbO26PNPAZxSnUdWRayjBHrqr9qysYhH
U9dOd/gD3mtXl6PaI6xNxVsIJZidQVHzCumGgblRuVGAlSKvOpI2JWLgb73E0iPi40dldUZIyueL
Yugdz5yzafPEvYMLe9Tj8gtJc/mvNCdxBceWBZEiRBvdNSJlFaOzaHb+Gq8vypMup5RLrL9ifGfB
vKO5TAsWi3rkYtoFRLN2bNBzeYLonMU3MvFh92yGnv7uPeIbb9E5r9lVmIU1JZ+lhUOgwMSqTmxr
c/NHWazSvuWs+Z6zTKxo4SkxA0LRT0ZTHnizE/MhjlAF/G4EhY6m4N/8KPgt/mk2mgc1VAE4YVbY
3OR4uxKPcgs6fE5SO5AYmsZf3H+9sQkGRHUL+Kuag57CtmbhK+NTy37DJTWL5x6k+Sdex67bd+3M
BELLEwahzeyY0d7l+Kc0lpllwhNbLem9sgduaLMzEu01LOcKngZtf2EsXo17FRxLBupC2fW2s5zw
zqpQsGmFBtwe9Tw60yNLBCVOBr+M2WUT2cibWzYiP2JnF3f2RpF3jdOaUTfhQvk9TqvpldPaMR/Z
0qX6DhMWmR01h+i8wGNVMtl3vHQKY9LkKwkb8zCqighKm3aLf83s1YkHfoURUOkCwF5mV2sjTNWj
h+NmSUJQamvUju5D5JKEwqxuX/3/eu3GLMy3o+W6b0Yp/hNIpd2vKE0j67XxJG89YuQKURiXWv0w
2f1UX5KhpYEOPpeoLPa9+fr+SSY0caAvuQMaDMWu68ReYHfhNE91oLfMvmGPSXPs/jrYY3wuYikv
2dzJ5UfAy5+kNt1U7wz34HxMOEBJ1FFNyskXYwAoqSdqZFLaNTacZVQmO9jg+ycmHrJSzFOO2svB
hQpN3yWX3ZYRydxoe2AvFlX4pID+hOPwKZ2wXx+Rqevf6PPJxWuqiIG8Z3Xv91Q1sgOn1Ce0WBUg
JAbZndzCCqKeovy2gGE/BlUYq2sgA6b3wWEP81rWynOY3nvWtjy2fHGQ5VBeYVja1HsirobXjol3
uVQqVT+EayB0qtZL9RXTafwTEveLD27m24LWnpJvSZO2wj2TkbW957mANvae8cceHvNhktVlCuXS
vAsybZp+I2iy2wSUrkdnhGJP2PU5zWXsjWeLVyFhjWTXCbKXsKwQ1xC2sHC9spzRPHRemS+PkkHf
O3ZGYiySWMwxiiHc4edX0BiKIg/0b9EsVjPsqy5U5Z36rNb+HpyxXG5DH3sOlKXa0NvEpa//sZcJ
8p3BEuw8opaW3Kqz0S2wcbPxBvRgGsPQX3nNNN+7ZF4DGTD/qeuZRFM8gthHQZr9Cno956Y3f7oT
zbV7DYM0PzQ0fOqNKgdfnLjhOmsFgJdg0OpdGOJ+Ern/selTLgXIACOBoEIu4wJkw6n9wBMjCGWI
yZtOka/Gt6IkaAj5UcqOwbBIDg6zSHYkAbtKTsirf1l7ef094+ZqbRkEOYbglEp5bGZWMavQg7at
aeb4P1qbNIR2ZfsRWTgZ4i0WiFBck64chnOJB9E8FYPl5VfarpByhB01aEyJkl5wW6fV6MZhQuI2
agFLnZKUEoBTVQwZ0Nk6tF9dQIo95bs1ftcdlKSpesQxueS4kJfAfU3kMOZnoqW4VdH7nY7yKCFs
RYpziFP/X+bi5L/wKmRxQ0JK/Qhdjz8JtP38saZDwN1THpG+Kryb8RsqeJUdotwN47umcaNiDmZm
cn93ioai14z9zZexbafLWDMWtrUPubEDRShFlNxt1XJeJJ1YawJSoYKbYNPPp8Vv1j+PGKymL9Uh
ZPF0hDTCvlQhE9tW00tjHzRVIvULFyEyudiDkl5jZ3ZsoBAOwsR/g8PGCmXZpselBhw1saELUv0y
I+mDLnc4b7MOm1LUUrWcbPASsgBiMQ7cSQZ2DMHD5/b0QsAwrk4EaYjC9pM31H9m1E6Nw4pk2LLr
xrQXV6E6mOz4XBAZQH2uR7m9DsSJHw9mx6cws0XAR+u/FJa9vlWN4wwXQqUcFaOTufHJSaHavoq5
ViBcK8CN0JyhrX2LkVGCjcECWc8lqZ7vx6gY7ddgVgiALt4q7+4ULmfXiNnYP6T5hAYrnAZhKQ+N
FoQmsxk9s5Ohd2FbQn7CxY9AaeXcmujeKsWRDMBr9o9o7oXNS9Lring/qoj5vXF9RJneIQa9g1ck
xK5Q3fo614A0m5090+uyYQ8OgG8T1wOxGV7S6XKHpetO1tbYFBk8FgoPTn3k1569B5zM8/KyypF8
rwqfjgAz1JDCEZz0HG+IJ/DuUVk0jaeZ5Wf30FpeYT9Lb1YpiIHIZ7WkKgH2nvq9/snAg8kf5KAz
dm4E9hUuGQ4Womld6k8Xfi8/uOggC5tLT6zlxYHEbx2dJAsPKLOABV1+esGPmO263AnUtRFPy6Ae
qCohv9KJdSKbCguFsu7xQeeTMzQXE1ccJuzP0xs6wkpRk41B0wc3nam9woKyGu8b7OpYMdEpqnrF
+UpKsjBN+CkLjypJIJuPvd2lTwyR5GGTYhhT3rRExNxDUrum2IFEiHEgqbruP40O3NreN4kp9/MQ
Mtvi4YQsDlM+qrJdFhdT9F61sreeU0h5zol0HEquGAn97xJcvyQzM+iyLOscXt/SpPlwHqfa4EtM
oBt8GjLzDb8/S3tEz2VxAueQweDCiczRR+pxDoai2o90KxE3s4JMvJrRD8ynqDL1ZDRggFfmSDd+
9LEXT/apLNgH35lrTPfRNuimp0zjTcRNx2i0nUALyWaXt+kKVhDjnN4WLhozOAzuAqd40Nw2R2eA
RN1RY0WfZJqTDHbJZiKBKODoUQHV/gt4aVcdjeAbfyzYWc4vvFXw42Bua71bkhckwYYCgFwzV+NM
MUyUs15NDFkyPJ7Boq+hS6DsOPLXTs5sHknVjnpEHWAhHjt/eGq98JlFlEsInvxd99pUAUTixHbZ
n1vZ5HjcU2s9P4oldJLXaD2897AYdHYLXVCTl5USjWtC+8DAITyn3lH2ENaoCli0+0SJpfwMkrCq
3yo6uZ2DMdIPnsKJJOuGW37c85mzUDxEBeSB59YQp6aONkOo1dlg/2WJjP2U5BN2uhEuRX7WU+ck
N9ywBJ4z1x3V2zCFo3vPJbZZux2s5Rg0E69w0XTmWtoTrjVUW2TnyU0Z0cl0Fj2Qbmeg6sKXkJEd
mnJxrtPfqLFeyArMClVX/+90mVoUpGGgVRePUM1eNWs6tJSaUUiRIZhIgToS4/eO8XeocCIW+HS2
DT/5dhvxScHl6UmtwPvFhCShM3lQ50jvh/LfYFuV+8RxAWpWwCtN9o3fec0ex0Qn96D46vaqU0WW
lLmMFy/1ejRPbToYLXQIxxTQH7tpBTtnlZfT0TGmfAwsJ42mkKlo8oNsvDD5V7SobKMPI+WiOKjv
wHb4+pi1q+jN8ygzBbjN5nA8C7oVmCboQ68/FHLe+EO/DJuitsVFtW+F4ZvA0GBFhiLLjhWYS1ds
8oI5QyW/0fYqvlijgVOV4qmKP0QNlAMSIwOd32ErXmMoM/tEA2zoteSt66HpSKDEBDe9+tn0koOK
F0HFK5TW82WO+ERquON7hVW1So4jwhjmh2Xy2+pmG9sEjw3dGeENOiBctISALaYYf2jF3oecX0AT
z1L1BFVm9o5ssmHqF5A22P17lQDwlDY+DDMk9f/feyxJTFtXkoEOyK4jELit0RTFb9ewf3Dem8yC
YV07bCWlXaCi7cMMhzx0KF/zIpyxyknaOezGvBaY75O3LgN+D0UHtfUOaIH1ymbNzGMAZqksd4Or
JuBo2FDeHcMDzPCT+Xe6GlL7yBIDXsFo19xhPJI/5AItBqs3UDzYY2U7FO5NjN5I0ZJX57W9QXXg
yaL9jUuMoT4WNELDVHZC7g0eBLPn+I5Th6MbfYcIP9AU566JGC0N5kCPAjjcbgPgLI4seFh94dCO
znniC1q7Ecsi0YeELqtcgMdYhMX8PpAq99+7eF2FxxSh/FYucfLdMsYWay2fNrodGjk+AU+6bX+p
K2cSNcaJhe9l1GAg2eHAceTdtz3pDRugzpRScqVr21PmQjF4WIK8g4AGgXI/uS1CGN46n3o/6APY
4pdZlN4epACi7MRaOcJosD7/p2johHU2wk4ekGgQm5J2sZsHnRb9P95euf3ksJihkTdPnPz/qW06
xLEF0x7HPc8mBM0aMTCk+KHxsXZMIXx4e4noM3+B+lHptWNqZ8jSqxTa+dIOv9kMIK6BG0f2aOm3
TOK4J0s9Neo5TCzwnyehXD5snp2cr004uPnFxzpgb7khkc3j4hq1J99PFVo2YZEoak5u3Dlt/7SC
0rxbqNfcHnDXqvxRWEbE1bLG5lTBiIv/i+ZCGhjchDjqNTZiD599AN5za2NxNmfkpB4Ovp68CLjI
YOfqJUrhfycbra2e2TSeVlVZzUj7dP6oLtx0QLJXv3Lh8mMv2ok/2E0tbRXVB5KrKAtN7XFmJbHW
v4i1uLrcB5NCFSwlY+IXHhcpfzmuz+1hGUxmoaq6Lc40KLt+QYlAGNPyQ3VVpH7nIbvsYUu1FAJ3
ExbueB+wmxbniaJe67dtcuw2lVkIHHU+75xnwkQsRIQaih9Vr2+6ckbt3asB0enYV+DM2LyVTvaM
f5lvOit84vADtQTLFyWg1LbMUzp+0EAZZg95NfI4uWMc+m9B4CXOW5eXwD3AVdhvuDSs4KOp6v4t
I/XKUtcqWOUFhcOmrF/S6hSJGslUT25WXiiLxVfFfQl3NaoU+zXUpcneJQmNQZw4ucftuGoWYg7M
GVbUvWFWa8uKDgGXNRxbVFIfx2oYWvMEUMnn98gaV/7xUjrLNj2VoKgWeP+rR1qHcgLtUhNfgZoG
GZRKaEEAFmdIqFV97QuuAeye5drQyy6L/athOgEka2FNCVmr19sqWCK8UuyVq0vWV4ODC2eGgrcv
VB0ET3x7mPM7f2jk0UezGQ+KNwR00KAxeAAoxhW/knSU1VeHLQBLlSI7/1alBQXKoYtDekdtLhLv
bBlxx8u7DDY6G9uePU3ewNtKKXjfNraFX1VxqWTvG2S4dQoWqEt8EGCkA1YfqSp/VWmcfsQdChuB
TAvqJdN4D8H7i4i9nX3ONVu790CPQGh3ZU6nsIRXSU0QeXk66MYDcrczXXXSBfWZ0xGj/WUa7e4X
DL25oCHMtRYKEprKc/JqGyEOYQjB7b0Imr+jEWxQbDIbOB4Y+xrKeOBWERHQKeZuBy+Jl2DIymd+
jsgoLX8KLyMpJ1h3L0wFKDuEqGLv/0hIA670D2dkzuQB0GIRjyUCE7Z8ppOcmxgINexDlDPx6CDs
pM4HX+Mh+olYe9bbbCQO9I5Qac9nMLCLtVVh2cW4qtcMBAdlO/5lbgGRQguOTCcKBEtmuZ+AvwKl
QKy7mOZZkAMHVbhlnzyoNgPOho4UMIMPsYxyQ7lQMv5nQ8Ap9703Ury8waWzonOZiMs95jh2DHB+
l2ibKrf4MVGJKS1FH/VPJa7pb5yfAM7oxOmePOZ3+WRJwq33dVU5bOgUxTooMIc/OklFIU80yiT5
zaNapOB8PIm1FZPxTGiAdoQKi9JQdpRpIUajv4aE4GlGm6yrj/mah35y5XPC25fHsmUq3Q8tKNAr
P+rJfEdE8qqL6/JIQAGU3CToQkSJmcNVVuKNGDvgX9jpCrfjE46RxMbtEBrZ31i3NvUphnxHhbFs
kIEJVoTqEnJQsALvQHKT96XDm7jwrJcj7S+s+hOT0IzXknbtHkwwWuj6k+fqB7Y4JK+SkuqMzeAN
afuChxJjXJBE8lM4mIz416VRdLutguZCCStEZ5LVV6uPsNFFccrvZAeDYduUuywwPF3C4uJ9t0oZ
hHh9CJWZN95Z+TBOFS2wpC3X6UzvooigDlzkvq+/pUVy4pxYSQBRudCAZbD9sfg6Z+TKIAqaqpJf
ymlRVY6SgpfoZjUtVqaukDym6OscpDhVEnmp+kl7X02hepFBGM8CUjXcvdgfb7qpCtMTLV3kp+jh
4zxANkFX5tXM1WzsB5yDUU2c8VTVFJ0uB6402DDCDpTzkzX4qqM+DOvUEFzczBoF2fQu9xPu0+SM
Z3fjFIUfkKphQlAbfw0MondQ4BBjO4LGqS+j9tZyCyxIsi9h3CyYvjC6AdF6VXWLtLsLQm6xF7ra
nBnXF1rABIWMDX/8HwXDpYpOIwoWZCScKMreEzRcmHqcsQqTXxOoKs2tnR+nZDdfRwvtjIlo8vLN
RLxH2SqCtomau5dBXfhRDLxsqVLkwPX+GdQ64KZehoB8ubWZj3gg7XvL+7nOg30yhOup4Sct1bnN
BCiN8rHaTCdRdt5AOZHrTP2pptpIWbuIPFMBvjltmuWJEcyx/iqvLamdieA15UgfeOJx5NS+PYGu
rDrKo5ascvhCj1wT4r8sVYCcbuZYjuI97OHyQAqtDEalbGjn1xQScfWQeA3BOKX99e5adCzwPe40
4TqalpmwvjweFjp7COBiwwLL/apaqupZLhmn33MP7Y58CvqP39tF81fpiV+RfecPD7Olj7SwJ/8W
J1vvLI1A1hBTkR1sF/tr2/e4dalf9Osbr1EfbAYg7BcvXy275O5ZYyVrMZ/wGn1EMXIeurRJP8Bo
YaJrwgGHGnr+0t0povKrbYyX5AL/dgGKQs8lRXrYKTQ7nBwhm4u6WXUgv4TXu2XtS1nGENce/zMD
U/dsZwqu285QOV6bLU6xUYDknHzJNjlw2oD8v7/0LJPsNQ7mwkSBl9DYRBy4qIw2Nw7GslefYPWy
Y+EE8jz1fTs8j2xY4r1EF6QGrxWsI6o4pt2MnXZkv4UsBFk1LtXiP0YtLnHo3aM/YO6zUvkvQ92k
W4fx/DkUWVCdLJfm0r1Httg+zOhv8k2M4fybcDnLo3huyfRUs7DXJeBkpwYI2NCwSAr0W9QlXXI1
OEH0c9E5c/nQ5LPXPjRDGqtthrs13xVuHCQXpRcvYZ+2+P94QVuIbFbolmeRtysxKl/BB6HT5G/R
YnWMN/znE2GoleGR7GCVBjUXAhaqIQkwD0mdXgPE3IU73zeQKKQiN8VEG/Uelm84Q0iaImugtJoI
kfSBBATggDAo1d/Ib5ojtJGx/mon27vyHbda9LHe6XbdQgjhwCt3ABdBlm0pbiQf+C7V9QRasSVP
AS00TSn/CsVk3dy2nuIzBqlaP+CD5qPAM9z/IxDafdHSzblVLBbbNrkEfnLWMSD5R7dEFdpC+NBH
Frz8rTVfqntVKuluq17j6EHcl90JzKXpfhRTjIG97eML/hgwvf6GFMtcWAw9bySqz4FsMLr6d69O
EirOgInwR5zHgcWSZHiEr2xNqv6pHLsvfmeulH/AwFUnkgRZ/Twbu3W+IhxNPYGHQoSoWLiwM9RN
eu3Tdt/kck52akz+R9J5bdepbEH0ixiD1DS87pyUk6UXhmzL5NA00MDX38m5ryfI1t7QYVXVrP4r
Kdh6jrbXymfDPvk0xAFhkRVLbDjDLuVnEwudM6ythPdUADtnMW8nGX66GaCNT6ibCmXCYizt0inV
epiwk5yVsXJiQs1KDri3jY4gaCc+aDJu5rh8/7uKMjHCcKt8XVd/21gwVQE9a54d306fsfdyWlAh
CPL96h9Ul1LgqsRDuir1TbG2BRDuxk9RKpkSf/8P1rl0HbPHHZoyroouIgf326a9FNtDgxZv/165
Y4Zqgoj6I9tnFYm6lb6UFwmnKN5x9QCFIRkfc2aadGFS6jroMxQElV6x80xkMJfK51wJc4YmjQJX
TN9v0yR3vMeMD2/ERe3i1tjNHUyMP6Tfx+kl0UubOSwNZZh/6zmeGD2gVlY+KSlRTPJr9TWw54Ij
CKtzbU0JNYtRIK0rRA5eTvL9BCN+uy5MrV9o8o11dpkxe2jbtg4Hqv2S1OJ9792Tgxf6rkbJFI+C
SH137KscemcSMkYVoZfYZzD6dbojl4UvMIQ9TGygCAPmPxFSdNcxozrpPuciA2ITrLpLs8ZuLqkP
YLicFOYgncpVBxxrwyd78spFnFPeukEPn6Hb8aRPK5D1xpQlISG8oD9Wx0WmfnR2Yt7EW85a1ny2
rSA7GWLSEvcJjo2LTDP7mRYv390HXun8zLRnhE99HvDN2hBo13NChho3xx5TR0lSbp2/0C/Ivs+r
4xIVyg5pibIZdjKr7zh7uHeTBCm47mQI/bj52V/qiAAM1nUWYd+vkHbwEQ8q646yraO/kyQEt2uc
gOT1siw9F5Ex0N+yZeSNLRyxeZdjKLnL2hhcrYnWGIHE13EAq8TZF3MbOkYwO4qi47JtCp5S9JuN
y2mhhmqy6k8mLZRkJ2o45jXNuiYkHl5v3Fnmgf9Wv4Vxnp5AFur2Rabk1ED5U3PDp9IURmEVN3T3
LooL+qYZwe6LeEJSsB3lEzSxLPmIbRNvqxh5ZW+JL7hoREGacAXsZK84H0HHfh0wLHYXBIYxwoZv
CUb+CGwx48IYE6eisy2lnG2Pixonagi0xOeePCxc2/CD5dTcjz0dv9sUoaq+VH3i/u7AK3QHbG2D
v2fH4k6JeRTyKeudrDmbpJHbh9uoGEP/Oa8i4JE6JmNyR3N8JPd+6hAVGQa8WjZUDWAEsLiKsyBb
2+PPyaz+INo1YTwguzUn4G19JB577fq+QxusAMm4Qy4eICn7BAS3LA5Jd+ZkRRejVm78G9mGU+sG
b3Glrx5Wk2rlNndDfO/U6+hoTif6r/DrGgj2oGJERGzLB2x11UvKfQY2ArRJ/GjjCgaMFo5WLp5d
deBGVLw52J7kxdZ2Zk6+quaXgs80QnmbOjfIN53WvXNGhMRodiIw2dIPUxn+Z8H5iRwjJ7p5T3Nf
3N2BnynLN6tO2GHbUKbObloyQ300kk15I2GLf4tdxUzOsz2MhIMoH2t0wjfWMhp6IK/oRT8Rh+g0
2gZiLqP7zBc1SE7KpnW2cTC8eckp9lFs9rHm9HbHMNDvnhd7gJaKLN+y5pARZLVSsBHCaxBZOVXL
Xr+e1CvO9txU7KRgtLAbCM7FIPOa1FU/Fafgsj+GMPPpJifltuxU74XcNqjZJgcKk2eq7njsOWYG
mYOpKqw0ez28j0rXN+Yy4/hEqzEdkuxx/KXptuCykm4wR1BMD95YOf+SMsv1H86QCLyItoWHlhhm
9m9ZNTEN0SPO02vSSzLzmR65ZCXSBZfJkNjyy68K0IS/n0M8AnKXeHYyPrsZOf47hf1z/mLTbe9D
uBOIumEdvBhrCO80g7oTsxoMAwXVTvYN04vIrpOASfMILyjIT2lr1uixJ/psX0n+gR3kycigBg3u
UmH9hO+Xw/DDplBN8rfqkZYbOqNWV0bgYdZgmk98YlN0ECmoSaQchG72hsMSmhcNtTWkyy2cleBn
EjZcZ8ozss/aH4XeYgt1++siJbFlIZEv2XBbTpqNQ/qJ3Q4dtSrItsBsJPvXDH3mQXqg/TPzXfyH
ajQMkQbbw2VFaXNB5pHIO1UL4aJWeyV13Kvpj0MXZTorm2mZaY8IPAIhWz/01vivYv5SZT2z8mr0
588oXF1teVmslY4qoThypO7BPs3sZZpMtUvyM5QCdcSz18s+8xXzq25yUv91jyEKPhxTh40djs70
bGOwrB8zwGLmL3kt7DAFfNvuk1Ti2pSCQIM9dV7NF5is3bssbwtNJ9ACqZj0BfBKrSuAd8OAWjrr
2FwZXSM6cPak26JKl85B6Wuo8k1oWbgX5C2qY/vfkNIWUWINB+7mCd3lc82U2SYnPuxAtkf9t18g
/xBmz7jXArQ1wxo7qJ3AYsgPObbzzCNtpvZJovzGh1QUgTyOsTUHx2wJib3MvKnfa0AwudpqPZZF
TtV/kY5EAQGW5f/1KkvWxYZyos69sf3a9R0By3nC7bOkzg8WXvOW4VkptnxQ3OHDIGAfsq0hym/o
KvqH4x6fdxiQTm0qFvRt4pWVptDeap5n10E57Aqn+xVkOYq+P9sAeEXVvhJtMhpvUoqUFaC8gOBz
uKhArYrESy4MchxDsfAXDqkyfKgyy30kUq0GzDc2yMUMgmI/HuZUSvZqEdW/oO00T4YpNSd2oDGv
iTG4axm1mINfNdgjKx15/oGoTn1SVZcPL8qmG8zuHXgAS5gaNIz/ykMLBw8KVWauemfEQgMk2ee4
ym6jWPRzyENKnI1tIDzUNoMgqC7eMu4o3uaq0GQ0Es64L4Z4y1UfaNc14I5Ewwbj9xDpSvTuA42m
dX4rnDXNLnFuIVj3mGv53sHozsSkmLkf64kIHJg/g8fcryyf4yI9l+PGEZl8GOYKLxOQ3PyFEh5m
o8ZJYaeZDrPcMauh8fyBTIq1nuAjKd0MJz6iOARerJV2pN8zxgewe2izj0meUrHhsxM3aKZx7Z2b
YCKB6+Gl2iZlL637NdObH/k9EphisBXIAQCX5k1nkCr/IUR11snWgW3tbWmzk29dhVrwRktR2n3a
HRP/t8Cy4RNueF+aEiR8GTZJ/MTkCgMrPKBasG+WkzNA1Sp08m/mcZDhLqWfwktuDEZ8c0+mjqkO
Fv8akiYJvOBq5xkcHzxoFAY8I9PmaX1GJS7b+xgjw/jCVKXvaCxu10MdmNnJu/ohSiwGOoXyeiZ0
z3kCR7Fj3VNXYQ1rzN0pfX4kHLZ5F6ajPT4aBTDxR7gDFG++dgfjo3ZmdksC7IE1D8+ssHanNkHf
uRlGyJDV71FQKqE5lOEZ++OoNlbzqw5nUvqbsXVVwEmJQ/+blaRp9pwQ4+ZszeQalwd8EJHeCIJW
06WHUQdxFxtCZjDO+2U8b+tJuAvzw7G2b5yMkVMBm8nutCAwz88I7vSzKg+22NZQFQJ2GW5jYTBB
urO9BSyHq8SOBblLzGZTcFh/KHS8IDLi2bEzjKsDJA9xmyfLd788t50/srJ3ihOHv5zqAS6Corku
Qdel176FHUEJQ9XWVwJMMOEcd5jMv4Im9HoH4YaxiL8wkKkwLa62tzWXMSwlNmO4RZyw7SjE15d4
BvPVoLrgoqKIu5EU1azuyLPkHRsIBxQ8hB0YPCTmdu0KjKPuKcXUTQqpqJJDQ0gXXxwl1msQqvfK
6JdL645Xs0QtnAs6J41P4Vzbv7LQL2vqlmEsvvtLaW4TECp3HRCI7kdAN+L3I8eNviNssuXAPN3k
QPwOgMVGTrzXxPbzP2zSspRrQEKOZGmYxiOr+C497tgtvTCX2GBZu+KnOp1lv3eswi8KKmy6tY9O
2Y78YL11DvXUtsN9HTXcVDzPwvYKOYkEOBXxaJFMnVbGlV0S4YCAzSlGMzBkakS5rNozqmbKmwLq
+KrSNWJb1sSowZlOKdVtNWXrIIuiStxMt+J+Eu6o6Moxg6UjcAgneuHjhGbSziGFv7ryw27nZch9
+2EJ8Y9XILKtTUXeQ0MvYlRysCouHWCL7ReYsbj/i26y50NCSJaJuCzEcI2KmaTzGBv1RDptGe5I
cbm/PJttauPjsrs6Sd4QmgodssHhaPsf7IOOyzmFQmaHMzKhIP5MZccKkWqaVPcYEML8WZAEPDjp
SGB3iWCgeJ+N8B93sUBI2+SYfiNQV76jTmU75ivaiKbHjet6+ocnVmTPIGgX9asYucCeoCpgdSJm
xcvNEJmhP+kY5R+NyFsOGY0nWni0ONuBuUCSyDwYAGEdPWrdOeURu4NbPRi6OMW7TauHYqMv0KCB
f1gh8jJiQaLelc46nI29LyneRkshcF242O+GTLrlZelxSx9Kh1PMsxsZjEcp3FF102MApNC1IHpc
PAzA6rqktuPuU5+N4Ydxc28L8JrtIv7OCAnpE2M/n6VNVBkQlaLNxgOQEtkRcBy7tdC0menNJQuS
Xihl4QAzCw2fn9kf68ZgRzVbbtrlzHcDfqtDsVTMEFj7VHyPF4etGN1p1jccTcQtgYFNGaGAjrMZ
zp1ZbmPIXDbtDMCjmRmUeB4zEQ3gaCM9sM8saYJDSHm2/B44jbcrVw5IiURl39DFTs0a11eQR+Rz
2Lxxxa1WZ1B26pJltLfdbJFDJhlIdWdUgxr+LWsKuoCKuE/viq6U3jbpvN492NqjKROI94IntXIZ
fZD5XM0JUGBsZjW/6V7m1YILL95dyxX381LyiVGVwUgK/ovdv3MG5vqtkhDMDxG0sT+ujIXP2HfS
H54vzpYh5vpv18vNc9g1PCJqWNlSDIopbzcMQNiZcWpamwG8bbEt1MSVFhsaZhO46v/dMVeATpXZ
2IwajP38sq7gwbApD2LlWvHimxR63x/AjwguBWi3XyXzAQuTZ14wiRAMuLZ+23RfoVb5BQUutXbg
3QKaYT2N0syiOCtUQ3hAzGdnkjY7oG/M0AJ7wfzIBD8JP5Iw0JeBbOt8TQAG/8E6T6Y6i72CDU/R
VrZ6/UhXaJcKtR0mewauBmLlU+wAxNjjVmvbXVK43LgqBuRUqFS5fM0w34Y7fFdk92JXW1/8guGb
G8EuwAjMPoavKVP1lXAfxj68qXAvsEHxNyx6i4mrI/R7ZQQ+PdwyUJGB1wa/bbvSPqEqRuT+OSo9
vhoMXlV16WiRBefgtPB9iJBSrUHtyXpRBkS90QZmKqMhHPEXLs0c7ZuYKtQDpGtMwXY8J/K+8MBJ
bIGWUtwFxbe8ulAI9BmwP2MAGm/GERwvRklin9GFkyibbWxZxAft0Odkqwz2xg0igabfrStsxAh+
Oo31uWJGx0L31NoT5ybtttENuqL7YQ0tUUHJEcp/tF0E953ttql4CkZwJRDiVqDJnBFPIOi5FiWB
mJ5uUC1Kgio93p7AmwkDclArHmOTAR3B9uBjySZXugcpw6+hZ2brO+4q83RLevADq9Y6I26tFj/l
ltycmP74ewr/DHh2KrL6c4gFmr75YYT9RISHU7ciJu2++HnBkTmeFNVzMWax30ntWlfeE6L5eJiD
p8CZuCA2KsPPnUFNY3pXm9p/ZB/iFBlg/ZWwLltyHrp2RL/h+dfpuUuFlVznSFO/UxiEjFuK5Qga
Br6zZMtM3/mayVDsNONDRsVdTnQunNbAD+s8kbwZ9cF/GzKrNW9FFkFXyyPsvxWNiGdioOsxhH4L
zpU4oFhH6TptACzCSPpTYB2stsvY+G86ySP3U9aEJ64h4twL44LiUEc5+3AYwiDcFF5e+WcV2bAK
XFy9fLtJhI05XhrznPsuI35bp85+nqdu4tOPIZoB8SA1g19ymj56tcIP4xaxCgPTooOjT0MOpz0i
9iQ+JqPFliFzybesyzVJBOzqqU4w1h2U6QDX+DRMeLxYZUztBpwbssKHnLFC+MGQiJYDMApAlLVF
UGWHnChO+ChabM2pr14ISLGzu3xQxctAvdva8jSt4B2jln8xYQSK2IahoJIawt1xaBYs8nmEh/tC
oaQ+FeV/2TufWgJc2i0GO9JCQc8KQt3lmdI+EokWKge9xgEdtfcJyDnFjTLvLwb7AVeCwgkfS8SI
HrBG4H0qx0vuYzmkr46WGiOcB61izToOE3p9k/9WvqJrV0xWFW6IeHQs4ZMTNTUCcxE8hP3itJtO
IQ6cY21Fj1g9aJ4pOdK8mATUzXYYpRVS3cLuwQkqjo4kU0mWU7mDelaQLcPuUc8YcGUQOeZ5YfwI
G6UfYN/LrncmgEB+iF31FMQlNitZqO4W4TgbHtx54sOBEJHtpYtD6TAw4/XvyROO1sHVTjYhZeUj
JiQfJjddW737RajGxMypS5lv22Za3x8ABxQG0yBm8HYzmD8Ij4Nmm88ot8BpeFRU0E7fgs4QKnXK
DP9EVJKLp9Z6LK0NfbkoH//vNgeYRR4npgkv34CIct5116iHsaowqRBJ9Ow9M4hagzgaW3rzKLn4
m4SDNZybMWDZJdOGPjI1guN1AwAHdlYz8mzkJHFYlLOoYsmx4DfM7HpXr665XGL6sfpdxHB+OYeI
9z/dNGD8bXu08cOUZ06w9cg3fch5hJoC795p/kZtXjN2pZpWfkiyJfxEviQmenD94hQeIEzTc5X7
NiWAg9VEB3cWasDlleE+3MZk2vXFSvuWbQkAVI9vlMgvKY0qFj6mTU9LymLcrAMVXHAFZTiJSue0
b3MMgg8bC46/R6sgX/F7cuao/M7o82MAy8SW1s4g1ak6V9jd3UsZWiPqqaZqo3jQrbeG06cUxMVl
SmTvFjtc3wEjGG/xymMGXppOUk0wX+MO5MFhxI/GV3C9LS5kLQEEVK3J+CjpHqcYKaGKdTnpLu9a
uEc0EZlHCA1YNYS9JuZmFkhzhPRYvkK1wxQSagtLkz+PPu8yVor0kiEETLQXdQwWbI6r060ZOJ3u
G7xh7rNf9Ni6mGciw/ssTu8VOVYiULkIkN0DMZQvNVP46tWisWD6CoiffjSkRRceuM6AaqBBA7tl
Pqg/qrYnjz0z6xKHMRWFxyxmCxSDf5UyvQFcPJdYxs5B648UifLVdN3HEC92EG7WduTW3koC9PYW
AlzIabsbRiRlnA8QbsEQJG9xP2qHQY6nluLCs+A9VElt+u6O8CnPVyBYXjjbKBNiSkfKTmjJ40wC
TL1u8KvuKnCpBxsD5DueO8qYOu2qc+4zbCqJlial91qAfK6/miiiuBdcZn5r0sBCgVWkjVxPBZch
dCenOvmephaA8h+mR/uklkty9trJAnXZ5F71rXxbyQN34Cj7jauKYTRt8F77XIveT95KVivzWXaS
QQnqeR9ANO2x5Ym3tITuAxFwPayGg82fHyvut/+YkkW+5kzRt0w81IJK+m8YuUoAV9DYFUFpeP4C
gTEbCxW8DB0hOHbqEcwy8+QonYF8h25PxYPsq19DDg3lylM06QzPVEMl1zYsObpeUMbX8WMiHMo7
VBk5NNlECQpA5lCm/DBMQwiQZxiUecMqUVozEQCeH2uLKyVfYziwnMLhVDB3mRE8RBNQzbV0IcvT
aM+EvQzpSv2O2tBYb7IKZfU8gBHwiPG4fVIg9+DwYLaawG9xiUrF2KRzctKPQ+AHETVI3Aya6YzA
ZjKbNQid4DMoTFEFmxIDu3yYOZKM8cYK0mH8FQLLdsV2CeaEiEZloTRBkHI5iR0E4mOsdnkqovTJ
s5o1cwLKk25bXL6cP3hbSaUkCVyPmdDSXpKGsMxBWWHSqbslnxcjjmVci6rfDxkpV7EZC68LQDTT
2PBHRzjNSEkZ/SyoO4dN0VjDJ0ls3r4LDmcdnj1RGverSHHZbmxuZA5WJUxxI1OWEAlDq6hQR251
YxPtY7/JXLUNs1ChA3glfWJPS2B5zT2D9p72JBJKhgp3Wo5p9CP+PN44ryzRPzeE/rrtKWPori2X
Tfu+WdhELm04zkBgvbIPX/DHp9mtwsXa3mvKWbqDUcKg9ulWPQOl6OWOoBKBEgb68Ai3RDqZvaND
dv4bLrLhB3PgIJ7cxGOiF2t7Lh+SnpPsNuErK49BK0Z5Ukb6zhciIRxQ5qQ/CGx5hoFWpT7pOSHh
FCZDmj/KyNg4/0oQosxcZCTTe7Roor1bzeiJhHLvB9Y3ddJO/gRLe5YvEHL4E7b0b6jiSNbcCfZ5
vljOweK6a/9uGXd6N6ZhGKeVBL4/bVrXj16Rfwgx1KjvzjOrajj+NGVZI3tWenBG1hseDPJMA6ss
QySU9HSLtNS9rY4vB7qJG3jXHD0yuC/CDuJKpzB5nCmHhmy9MZRAcXzSUfcvUV6FOCT47jaTHkK9
R9eNooT8Fj7FB4PPLfridJdM51oK57sw9C/MjFc5fT/YkHcAyfD3dfGat5bjPw1LQ1PAMuGDv2F6
LPIHoEx1exuHyoMsCbxe/sz+MmWv5Hdxq/NeT4pPzeGksZtT4UAWHBx5V0tHIimxZlGeEfUtIDXI
W8deRw3lXFPKEKfL6JVeRcXW5ShOS88q6hRJYeEFcan62UiYnBiN8tS/tKYOf8dkS/Ot09kjTjXt
YFnOM8vf2U4R/aoXF0sUVqdY8HdyhDli4aPF1RaW/wq6KHwhStAzYGeLbm3ffLfAf9PdQuEE/I8h
KPzLiElMMYhjhWaX5+vbEJZ1X1kL5jsvNBAIc/C6FBtXUHCI+OTDHbJP9clM2koAOSgiDGA7q3+Y
BuZro8LxkHHb+RiSrHmk31scRk4Adw523XsrKKP3WJjpc+CK5FEFAEGBkVKR3SZGw98hixrA/thO
wpPl+g2JbRoVGZVZiS0588LP2C6m63/Lug1XombIPImLTnuQSUzlW4k+/ANvrPtyS+UFW5mlxfPq
XXihrtd9wf01EQ7LEvsCwoltDBMBV6mmT+7LWtMw7GkM7dwiQf5kBq+CoV3hn9tK7wp3pSQF1yUQ
yPXc/SM6Ol051NPusmgqGjjz1NOP5QxJsPcr5pyQJEj6vNLwHc2EiLCL8JMrvPlM//KKx95Lmaes
Xl/u3zUVBXyW/NpvI7YWoDGeUF9OKtRblcDx4DQjkrs+Jh5+mmpaA/ccDQs63gbWUiy8CNFj4ZoH
0tKokKEKmm1llcK+X7oMWMamxrmyvM0cx9xsO6qlAxOuAUZtVRpEf0VLJGGX1kF4LUvF1LHp8JVt
yxagaRUKjJTsCFxHUepM/lnHbvqduKK4VR71Gtsukm17QnepyM7JKj0quUqczELb4BTltgkOdPUU
8iN1h+qEc5NNHdiZ/JdQjMYdtIDcvkOLSUZEqHExj4FrlSTtk9E/Aw1KJjiYorY3NUN29lAIdJIg
mzMRBaxcQ9tnHOiAXg43zfbgKSqCX3HY3NrKnr0tM4PK30VlLdQZLYCgCnkwRsb1rAAGEuYsHcTQ
OFx2EUO5cjvmhXNHU/20kzAoYZ8HZajPC+68rxG+i9jR8M4q03Qy1sSzTPpqCEWVuwH9tXmTwYix
adD8mX9AmhdEu3QhQ5bfzh93dNBL/xSUeWjtrUL3yOY5sebVXUSLCIU4Pihtmqs9coVVopvYO6pQ
jtWVA4Pj40+yypDLhpwLftZ/4oXvVOUvlHmIDaauAFuzstHgavn6zYgyiDZhH9h/PThD31buWHBE
Ek98A4sdgNMsuA9RR8vqU4YOLmSig0QdR4yn0NThHxAIhbxDYfbQqicheiZVTT0gEkdueJm6ufcv
cYHPcx8Jn6NM7uK82s/K69nyHVxrqGDK8h+K1ri/tQn6+kbkRmdvjeqtT8dy2uYSiKm65yaFPE9K
mJYjiB0+5i2uYlTPNTM9NF3v0YNNBYH1hqum+zO7nMAprLXs5OZ2IcveZKkp4ySFXxVHj1V926qI
Ck6tXOIgXaKhqn1WcRXfI8dWb6GTKt5BKpFucmqnhPtDyuLcmyyQVDqXwJgD8qFPehjSS1NwV9tZ
fZS/YWPo3gSXtIvNxcecImqZCBjhf4ihI7Z2+hrVRKP/EPWop7s6QTJjiiuKeDe5S4mpKE1cnpmk
bzH7pBjNnVseeXn71rdONd2Rf230a5E3HuHkNm3DcoOcqxr8iUDVj5zKab0lbyDENZAWQcyEmW79
jXGqsF7DzIOIYVp6jAh7k83cAgWgkzCM6p4FEpZ4xexuqu0oB+ae28uOFZnPH0BeY26ZnVbl3knL
xkL1ETZ2AWuy4jsaCSz/mGH8BL6ZzZCzaNRkVlcj3MjzetXsPnPCKZFPJtWPq3MBURnkmE2Uc2tg
R/Ds8D2Nd5T/ZO6nIfeopy1In0zQTos348N2GJ/t2gpi8au1cD15jwipI8EWJpaffDDKZy5EIcjJ
i6ZkfkPwisxBI54Bz8Iu7h6JKecEcxNO0HfEWmp5Wow3YmhvRsG6m+QZgQ3ZyDw+aL/P/eMwRVb4
Rn4bj/CGubrJaY2NxQfdUA7FOOxHcpcbJpPElymvBPGUREW6KTljUZEpifLvaX10AUHQT76b7SnJ
bhFTpnrvEptoTvSE6vJRyiDkJ5hGSe+J2fSMTc0toA18tq5Uiiv/3Exb1Kumfiv1UA4XVruq+k7j
xvIPeZW7ndhh08kJncV20z2UhPvcx0k683A3NmlTPZA9kAv6Tj4jF3Luj3BQ2Cq69CW60sdMs6e7
RzOg5Zq3PZkPVAW79SsWRXcG9ck2/eZilk3nbeX71Nsvy1wi3QYZBjI2q9onIUp09a0kgCR+nD6t
5eNKK5v389LyMe1qGNo+ZqMZ3+lOjKmSe8SPqsThlqBx7ifAXCsppVNPKW+vd6hYhmDCYzL/F1DV
0+8tk7Zs/raQX9MkqxeBkpMfShkO427ICgx6QZAyNxQGViyDvxk3x9RE6tdSBZK5ky81qarCDHRw
MGoFOk1opdhFRnbxvUoj/17lITmzSlnz756zNieIfOjJLQUT0fhdM6YFWRl0vY1hncZY6kbue0fM
lCh6xcGXdAVzeoZMhLa2Nk0WDy3nwdX2kuoPm14bZrwIMdeWjWhkJu/ov54xjjknXt7Dgc8iPZ5s
F3EbxkBCM7ZsKQSEZodyABOzYanh9UEvtacowJE1R8xXDa8xzUNJV6Ca0VHCeBkFrDm1ET2T0EOY
IBIbgXu05zYQdfu5pA73DBNYlpvU13a87SxmO3vKNRROSA9p7UrRnML5yJCe4vJqlSFHdIEt2vYY
brRXZskBxB1xfoHDiiKw9VK74Tv1w4MWsqMxuWWL2EBZdT9kzAhmn4e1Bb0QSYk7Vc9EbKtDxQbs
5n7pXXjGmo8xK+cjg+tg2LfkUfP9okvbP7Fu2XikuDo9OE0MpHmZc3eBsRd379Lv9PyuMDqOdLNb
Zv6TmdznhNUE0Gj4VM10orokvYcP47TP2lnAiYezmr0zW0biIdqEAEmQY3UzuBuc3crcY9d0m1Mg
IOUAyKPT5RCbiLOh6iqXXE2nrewus8hNbFHY6+iUWt3ckE9rqZXchNkYplfo8jnGhmFoUhwLfvKb
6L/vgpQ16TU3cCzvuarFy11khj54gI64DEA0IfnshGUF3xJILVfeLuOE4zSqLE7FjGxF46LO13+S
dfc5JukLL9bwlUTE+3jax+JXmxRh+gAAICrOtN51y6FSQj4D8THTnoYlskCskKZ5W5iJYh0iYVyQ
L2f1OMoumLiHUKvKFyFykFqw+NorceG4vgZVlk98IngE8F/3PTO+qI4D2Flq2C/8GIo1wPhau8EC
U/MWrJlwOE548w98Y93yhs0pcneUU9QtD5Gav7FNUWgZNKkDbt5isPs4Dp1ob7kJTH7rwoJSxYUY
ZrOPlnoAnslR9g8cKcz2dTV034tozbiPKX8e+cWyihdt8Woi6eMyH4I+9eW+m0MYNiWdot6rJ8Cl
/HVaG/srKmpuHheKSuadNfpee1Qds6pjWLJjbVgrBwpXZi8Md41bGcnseaypPm9YTQ40dLQvxez2
/wh9wwYk8Bc8xAofEr63ATu9CYDzn3OsPOZkhVaW7kZmqMPfipk6hPkU6RtUienio8dk29nhpYfK
Xs4yek0GC8emC4ijvIyV1ddnlPbO3iEcW+MBJxbTQCHSpr1VRDFOgh7CkEM82Bh8lwSFjIv4CgL8
x2kziEOAxO49lO7jHFbN8C2qocRoMoZfYUtzaVe76ih0bb2NngoxqgBafy6zuX0QtGDwvsO/2/NK
UJcTyeanp3R3paA5GPHKOLY46kv3qW2t5FuzBh4WLOYXYY9t88j5wbn3Y0v6R08WXNY8kJk/VZdG
2O4WfSGiHYBEdKddh/D6wnLmHrPUcqo92fxgDyq3OkJamJ/a0fYIj9UA+jwd/GZGN760KdXuZwJZ
4s/ManyNnIlxQh8vXzBWYbw2oVRbokxMJTXFl6e8g4Z0sIfJF+wetvR2bZ3qlyadgovWhKy3RTti
QM0Ql58s8CweVNM8OOKHyva1Q8koAO7gQEUEtpoqGi94WQebK3obZPfgn4fsXLu+5GmgpnE7WLD8
2jyLz6leZvozsfptyNNmv7o8B+hqWo8rs5Xh8d6AM8crL7SX4rzg5RnpZ0XeZb7amw+YxamiizYl
hG4FjmtOjRLdc8xoh4qjOYONwUSAqj9F9uluovNCtRtCr8NfusckGGkNpx/mgq3vLCYJeifQIcgM
58VMXaiqFw53ehaEiKCZDAdCqjOocc95YKwf3dKC3DORweVTmtl7o7cVewPXSx+sJEmVK59xmp3p
0suJ3yEisqxa/CxbufbnRILTPgFOXM9GTPt61LWxAQnQFyCNeBATfYK5s5jbXHt5swVHQ1oDjiui
0tmecj/inksF2BGCr/cIrQSa6Viqo2N0d4VD5x2JHoEVgMj1XigKOigE6Q6c+PVzUtadPoZZBN2i
4+LGKhz6fXd1C6y4TFHwVmy8LLQQRBpAALt6LGYmD6BG3B39evCzWscPDM5msgzvSQklWylTvTSz
du+Y63Wkw+HYvJtFNRSWqRA5MMTC7KCOBGPdnEJyWdG+pHAYwiZ4E2rcR0Z0G7c2LRt3HEGjpxKY
rxDrCyownR/xPmmX/G5Ypz3sAhMzZT41qFqQJJ7g/06nrnXML8RVaIBLbH9nFEicY38WJ/JM/+Ps
PHbkRro2fSs/vvUQQwb9YGYWWVlZJiWlVFKpWtoQaiN673n187AbA5SiK5I/uJNSQgTDnDAnXlM8
QBlK5ls3hI92HLNFSx8sDs35d61Gn/FkFukI3hKbUOtGr/wGvVZufdwKisFIbsOEB7N7gPG4OSVe
jhg+ScXc8Bw0LYsG1u0Qmxpeq/VYMtodtzrcK5fpLm7SoQWAHS/BGW7B4j/7HgZLX2rWW44Fdoub
5px4QfYOrfoetxbe3w+oV+IQo7uefTS8Kv49YW6e3bCzzmCqUbZuTPsjyK2Jgxm/VeWQAe+sDWjM
VZ3cmAj6/TkaBKpfNPV8bzrrY3KDIgQGqTAbufFPwYJNNVDnu6FZIM1W+GgFl7JChAtdnCT8if5q
+7GwyHgdyzxuHodu+ozgTGJ90LMEIsjE+o4jg7nEyDyhVXRMLPylTh2KvCghkAEZ0bjThvYReJ3R
Zgd4EdCM46pYCFWTF5wYIV1ed/vnWePxiQ3BQDAwvktQMTGwAvSx/o0g8nMkCi7gwRdtOmoAK/u7
xdRSboaaXfn5FxCfRtwd81a3vfaEHCE+q9D1gKOMXfnRbaGljIVWoyCJvyLaYLd5xx24O8bGotkW
omGtVbVHjWt6X77D2HjJnrFD1qqXeWwHvqrqhDU92kbLG+hDU7s88Bw99ECaHwAdhwaeGl7HvCOM
IdwxghzWd3i0yV6vU85xO56oUHacbzTf8p88bDQ4F6AYoc2PDnt2+hfPnrOLNjQYGqvmDoHn71NQ
26Z4+M9//c//+7//mP5X+BdZPsTXyuK/ij7/CHC3a//Pfwz9P/9V/fPzw5//5z8abgeu5di67/P7
Hz+eYi7I/K//QUoPCduiSM9l1wz3QWz91fvux9Au79KFjCzy4NBuG4JMC6fnZvL+vF6vpajW+7Va
cLDwT9x+vMCpW1CzcYIUhRfckEhi/LWvCvfXKvKUByTd6jG8AKRxF7pRypOsHtztK935tXQUyEDh
NUWNjyhJ5HDAy9IOUQjcV7r9a+kxcNyR5cu5IL8TfUmxl/jmRll32Ff6OiivxhyyIVtXN1C6x3qq
m25zu0RN825f6eavpYdFPrhYkWTnnNPc6r2tiQqPdugdO7te/FrB2JMVs7hvnuOep8uDp2PdGaQ2
1MnrDVg7+a2QMH4tH2UhN3XQiQBB7sG5jZDlOc+1k9xq7ep4e72SdRa+Vckaj6/GAL+HLM5ISz+n
LVqVtXXWDcD8s7tcsH+5LDFapNcrUkSaJwU4TzMaqIchPfOoq51T26wQ5cv0jb5SNMOT4hh3QuFA
Fo6ec8f7GLoWV12kHnQ/vERp8Q1N4XBjzioGxVs/4FV/jfgROFg4Toh5YvKH8+5yU05NRFbaHG+v
95SqCimknb6pDXhB00W01TsUMH5HWQabRF5zrpevGom13ldNiDmKminWwheLtHl90OcJ12VT2Im9
0YD1Q9+YU95a8asKdC22eJEQ3QUFG+0ErOtrwFviaZxjiEHb7VD1kxTgMc+b8JTi/gLMBAW+pcW7
xyw/ItFhPl3vKVUNUoSHrTYLJ7KSs9XEo/2InlP4u43kOek7GN7Jzr3PkwK9NKGlD6Jh8o4de3RU
I6MElv7ghdrXUWvRtmEPfs+DxZ8A0N77Sfv79eapJoIU+3WUAIRAcf9cjxUYtLi3MzwtBY+ZG8Gy
Rt8bE8GVYt4LerfXedF5zi3sSHjZ/G0srcfRXn7WhvirHoGiRUl53tUaV1oCAkzKOjdNiy+pbaF9
N2dIEg76xpRWzARXCvsel7c4gWB/QfgTQFdUkBVOnoqAwdn39VLQI90KWjEHvdL3ef2IyIR5RP6r
2Chd9fnr768iEsAKacO2Hi6tz+5dwyJcidvJ3YoS3Nn9UtBbuqVNgIOXZwDDqyh2qIPgHibveV//
SMGONoNrFMXUXTyY0S862gOYq8ALszZ6SBELrvi1hzxzSvpwAAQVA+o9zzE0vhC7iPvrX69YEV0p
wq3WJNuEv8QFzkQrvoppnHgGE17wArAk8k78U5JvtERVlxTVoT+3ZmLOy7MHh/GIE0p5EEYXA5MT
3rEjA7FRj6LHHCm40c5wGXRE10ZP/1mmeXKAre5v7FGKCetIwczN084dXNcvE0mde20Y0DiEWfHi
W2zr18dEVYUU0mPEGgE8Y3muoa8e445ELtvUZwM71rt9NUgx3WZ+pGe8bX7x+pEMZ5pCsLxHr54n
Ld7OxeP1Wox1ir6xyjpScIe1b8Jx6efn2eLSfdMj1D3fOqBhgJPMohInAKljeldpE2BYC30TjCWm
lQgC5KQc79G34KHZDkIMIK5/kWpmSEsBUI3IsJKxv3AI48kQiZw7nmn9jXFTbCqOtBLA97a6mCez
Lxj+1icYhY/IlyNxECw/xwqVsrL7EqEKu1Gbapasnf5q5eTZIzaKXKMtsAnua5BkE/QsaBPV1APo
v95hqiZJy0PQT4NpmzQJl5UMMcrqYxx/+vsE26YJpkjwjbn3Ru7xenWqNkkrRNBgFIadVnMJNMTZ
YkwebrDXApkN0mxj6isWIVtaHILcBJsYduE5dYFUp0b0XW+oATEE45BUWbHRcYqZZkvLhGNq5IBh
Sl1EbqPO0GIcU62b2/V+UpUurRAt6kspKOjpkUXbhseQZh/tQAu+Xy9d1UXS6oB+Tz3gPNRfVoQB
RIEYLlwUIEZjTOJTFPCAer0eVSuk5WGup1ob83K4rFI+h7LO9eNgbo6AqhVrra/iA8C00xuerj3q
Di9qMI2fvLqI7kLE04Cx8Vh2vRGKCLGloK81TNa9epgex6EChrQAwfa9e4/F9GZdtG27/V1L5x/X
K1PEhy3FvAO/PfLtmd0a5yHIuaMOlGtNPVWLs9GedQq9sWbbUsTjJClQ44/6CwR196hbwZ8+prO3
E8qyyDMi/+bjhrlRl2qIpHCf5w6MTkYeIbViqCsHFPJXwXN0GRoeiSHIrVQ/kZrOx+vdp5hwlhT7
c99rKNI4xkXvHPOur/rspYvdcWNlUZUuhTwOCxDCak+/gD+NMPDEBwqAws/rn67oKkuOeKQfNFME
pFzISK9KEnjODawn62HfrbT29no1iglmrdW/Cppg6XyskxrjkkNlf0AS8eiVRY0jI0oq12tQNUQK
+tDwNJHNgXGxjAV4SqovN3/fJHEpss9/v3Jcr0d1+LCk+J/reC7crpgfZ8f+HtNZN7PRomi4fIn9
8l3Q6HcI9QgkyswQrRLrndZpQB72HkIteV1IC9BPs9AvwZQ9QYOuT5Ajso1hWifsG0FqSetAC84M
GXpjfgzr8g4AIKAMt7yLWxMirB8i6mQE38hfnrZv5Ko0uCWtC+TYA6r06M7QuIO3BW3JABjYPqS+
/c5pc3SuB6QR+uHTMJMWvz6IqskiLRB9i5NpBVL4EaIUlHJgeDcj3ipn9HKA9Oqx83C9HsW0N+WF
wR3hzaS6fulLuMTWggbA2pcmf7hegaIhprQ2pA5S9AaCTpdAIFs9uyTn8H/zAAWjtxbk7el6NYrF
25RWCQ+eYReGy/9fgvCQR2PZ+sKDUwHDJrrXJlP7dr0qxWpnri19tVKkgyiE2aCETHLZfOc4c/RU
tRx1rpcu1hF+Y4ab0jIxhl6HEk3jfimxiFvKY98BdDwmZQmvxciK+nuNUFZ/35dVWP7WN3AhnhDd
Huf6WGA5rmdgGToEUG7tYjS1z5476dYHz8FEDWmYIe31nwOXOARrClgmTXPjtyIE/I+GZxn9LRWf
i50nQSGvQzypZBFe74/46wAXqicYu+MyJO+v95Ri6gppnZlDJNBBTTYXAcvkaayqjzlkhFMazdn9
9RoUIy2kxSbG6Ib9MrYvOvTD34Gt8YCLb0l3uV68qgHSwgK5GkplZlaXGdO6s95wU49r5MbcBYL+
9SoULTClIQijxkwyp9YvzlLw5J1CXMEwPIJrvK98aQz0oBDTVFTiklc2lu3WOLThF9RpynDjxUjR
R6Y0BD1Q/ARdyuWC38FTWGjJEceHT1M3ZcfrLVBVIA1CWMHxN5MmAOWp66e86CBDOz2ahR5g6etV
qAZBWsvJNHgkq/Xl0mKYcosAkvatsFeh6V3FC2kJB3sexEAj7Atea9MFPRPvpzFOYiMG1lLeWI6E
tH57iVXZwkntC+TQcw9gnh0dXlQT52ikcXDgam+yqHS9Z+wbESEt5enkT0g2G9Ylt9FeE0v/udfd
6KOvNc7GpDIUm5KQlvDA0xAqzfT4gjodgpcOKMeMXHina0ec2KL0gw626LEKMQy+GfUFH4rEMXXt
A6R6xB+7UMP8Rptz7Nuhh/df28LHgQ04s1a/R690Ae1+fWgVk1Osv7/aapCXGngasoIPpl5EycvS
zEhW8/Dex+KPakGjsdpZkTRFHaSPG2yF6n+OAXVfnpEbtO7/GyuRoimGNEu9aYhR7Rb1Ra/m54Dc
5AmxVPMOfRn9y67OMqSZCqGt0kRoVBcnYN60wfApjfXxdnLCcl8vGfLMFJ1lklktLySLEYrumJAo
geo3eFqbG5lDxcz8e8a+GvFyaXIrA0t+CQeQKOVMwdjPINtqOJ+jEgvT632lWJIMaWIhAxIGY9ca
F5RPwgcP3zqcWNK42xgKVSvWal+1IiTrjFXcLC6W23i34OTmGyvs9ZPrFfqx4Pn3eL0ZilOfIW0/
MRxotApB01nmkiK4R8E9D3YotefLjwG29UOHo+TGSqiaweLXRtXWkAMr9Bl99BUfdKM3sallpxiC
YtiYYKphkTajNDX1Pg2yZuWL4LTnTJrLS4HbthvDvobCG4v531ecV+OCs1fQzPhToKcO2D1Pe/db
MFnfnc52Tn5dfsVLxXmMtFbsO37oUtDPQWibMWpvF0gWyAB2PXcZl9eVl+vDr+guXYp4LJPHBpn2
6oKS34Vrb36YeHG+XrZiCutSrMdph8P7wE1vJfOgVqQnwEkG64mLtXeL+9NmWkAxrXRpLxoh6YS4
QBgX2JnoaOj5yhptm9iAPRv0qM/sa48U8RYMNfbxWFxmvcex3SMJ4ALibDvdOgFEtj9cr0Y1JOvv
r2YY0hT4OSJZcCmDvP85hhNirIse6/tiUJcCHv+E1QECF5I54QqDOKPzo3MZ9yp12o1rhWJN0aUw
t3pXL8eKtcuzOd00pBfjNSDWG7G7/q1Kyc1f7yzV0Evhjvl7o3VLwZjU3OoRkdKPNgMDsTvc6C/V
cEj7umXBmNF55LrgyPTkRX1wMdHj3bi/vFm45cv4QEhRST/lCHKGcNzmW6hq4Z8Jysj5RveoypfC
2zIMN6sbBnsUxvAJIo74hj3IVibpzc7n66UAt3A/BJSfm5c4QPQzGNCr+5qIxHePWmXGw931IVa1
QYruPDXFjISD/xhHevJ7mq06SZmH4sv14t+crDRCimos/pg/kc39q2Afrw0D0765DF14NMtqFc2F
4z4ZtLY5Xa9P1Zz191fhnRdIWzicdi5IbOu/BWGDurCNucHWG5WqfCm+HT8Fi2wKziVRl3/QxwbN
ywjJnS1cz5urOv0lBbcAZa5neBP984wAafmLh/HW83qDQddm1yGOWqS4LrtgDAGwmxdhrxiCtMEi
+zGwE+Mv2H7iHhmibPyyb0CkAB+xaRQL7MmXsAjQ7dbK5CZwo61nCkWMyABBoc2jG5clq3lstT9Q
Qc3/mqFC30ZZ2txeb4BiBssoQWT6SQcGbXGpC82pzjmE6x7PWWTb/ooRnMTBElIZ1tRTuwxA769X
qphmMmLQMweEdH3duECkxFa+QifpYGue9/N68apuk4Ie25IxrEe0ev7OeaYe16khjO8jXDz3xaEn
xX1QoFKSAl9/CbzIBaDNi7h5g5oI5tT7mrD23KtA74eiC3JkDhESi9FbS7XwXnSIkXZ1nWzsTYpY
9KRYH1EbgNNtsPvxTDGOGIX75fxgucG3ygCecL0dqpGWAr4dIica9HG5eLwg+jeBiX0jFsQF8rfX
K1DNXynWRY9jAtmK+OXvE8mYtOa79UiNBksJy57Hqm4cho3LoWpeScFelsjUavBALhBXzePsOf/k
t/vM2vP+bfkyODBvIeDDqqO3TFwc19TLjMPbqeI1LBuKYOMoqhgTGRWYR/g6R6nG3EIG/yGIoNsc
sjJE8fn6kKjKX4fq1dytgyrAYtpeLqUfYakwl/1njAC9jQFXlS4Fd6kZHmLEafIy+8F4l8Zofp4Q
fsXTYt/XS6Fd4x6VjfrE2gShv3/ukcoG1JI5qAX9tq+GtWWv+kf48VC6nBxeQhJKj3W+oJtZpXr5
x/XiFXHtSnHdF27mishfLqY5Obcoa/9AMnPCWXzJ7pCj3IV1Y67KkZ3weoQ8pHGZ83p2TqWFdO/7
SUNXaOc0kiIbAc4kN1AAeiHYsNZwRPMpsfYBfvh8KZZXdTHyzHb70ub59NWyyCYIFAZvsq7at1rI
YMAYgWh4cBGOjXOFF0vrfRxxT7hD/6Da6CHFeiQjAsWQWaHoa++xrNrqtq6Lb3g2NLemtzVTVRVI
kRxPqedBi25egkzDLabEG3BKivUxbN/24EjBPEZNgFtm1b+Qvkb7t4yHVVK41P2P12NB1QApmGdk
q5MBBYSXXhjinqTBO68os3fTbP11vYL1LvSvjA4UEymW0eurR4GJ4ktPsujBQhk5+oD8pR19ESNZ
7mNuz7r77E24Xd/BF91KJL25CJqmL13NMnMM+gB5j1PttPei1fMbNLy3sHCqwqVRB0FUhmjyIZzk
raLBIbkYhHCxzrveZaripTGvdQEUEsYucns4mAHvLw7NuKTHfaVLI251Tp0W6TxDFR8OU9PdlVH6
cL3oNycTnb426NW6TV4QH9YppF8gQqOxLvSfPfyvoxvGW5guVd9Ia7cGCsnE9HY5FbgULRbqlMG4
8fWqoqX1us9xqqzMDqEEE7bd1D5gL3F7vWPe3HHoGGmlzs0u8PCdW05mOd1py7u2xQ4eu4xi2Pnt
0mKNlD9G7jmDajvtKTZccmfLnsOQacpXLCt2VmGhejklQX/KxTff2SJfGGvz/7U2ULQUpANaPyEs
vgVu48m/tQ7OwbxxH9FiOWrw0e+v971iUspXKTsoNMPX++UEA//JHrUnVHpPptZ8u168Ymg9KVh9
HFXaVUD8pE/l3aSPd3XaP0bteqnON3Ioqhasv78Kq6rDrRBRkuXkOKZ11HJ2mWqyDGhR1hY+el25
3hoJKXLrLPct4ANUUSKUY8UJaixTFty2JuqIUW9/N0QW7snKMepSCIuuiSJW/fk0xEDOh/phLLdW
B9VgSCFsDR4aIyAuT/Uqi48taHZXrV6OotGCwxQG5UY8K5YKmXxVw37j1QB5kX55Rm3l1i/Tjdnq
KwZCCmSrNMzByaxi1cALkzOy8v039LjKGwTCQqzN559lj+GVw6kJX6V0z0nMNOVrVYl8madHGrUi
gYfZQ2PwRtkUt4uh/7weJooJJl+pOhwG/Mwd5hOyRMnBD40jid9Dobu3Y249Rf2uqxUtkbbmIBrC
CFq2cUJJG6sDEFd3yPKlp+utUIy7KwU7ZmtZiA0Yu880fJtR53Daz9dLVsxcV4pxA8fYJNJsRsAu
y99qzT0Z0/AbtMQv+EZtPH2o6pCDvO8A6CXWfEqwmwCpctIxvvGt+QVJ5LvrzVB1kBTbnp+MODBH
C1o/4R1i2J+6aIsgqlgF5euUniPQJUKHGYRas94dE/3RjTdWWNVnS/szNkgJUh0RB5eyKOs7J0eD
zBi3Zs26nb2xuMo3KZQf03yYM3GH2sV9mLhPQTzci6b7nHTxxeytx6Tayhsqhli+Url+aGNfTieZ
OJod6nx8GBecxUe0SIT9c9cYy5cqxyyihhLnU9qV8R+o2TQCR+Cq2neUcaQIxvwabzhuAlyYlx9I
mC34bm/SpBXLkHyd8pvMRozUnU9dmhpHXNeSpzlpv3VpO/KKlg4HUTXZvkklU6x4fQq0GjbXKehQ
VcNvCXPJR6jzGJteHwhFRMhXK7gyEf5RGHHHXmg8lgIOPkYy8a2BKuzGsqQIDJk3hQyFmQDY0k9e
h3OsPlXe3VCOWwdAVenSdg0hC4IGWvOI41TBrUA44Ifp4ORzvXtUpUtBnRY4HNk6CM+Dw03zvQfa
m0MNurXXi1f1vrRTx0uR+3awQvL0DrP6KijAXsNUGoLN2aqoQiZEzehWV9jX6ics6J5n0/lSt93n
oh4/XW+BooP+RYSy8DCuzZZ7Zu2Jjw5HMfznMM7ZIkuqypciuXfy2eQ+wp7mtFg1PrZBKoKHfjHc
ciN7oaphXQZfnYydeXKnlmvmKTCXDFvOIXtAdHcLHryW8sa6ba/D8qp0iG1gkvuB0mv3S8vWf/on
xmpMYI0h2UK4qxqx/v66mqSscOIdGeVU/wEP6k/8gON9lzeZAjUiacgVn0maaiQqMFxATyrup43S
VfNTit/WG0csaXNKz3jbw1gNwREOXE2FFta+KSrF8FJrUe4ANTktFQIDQ5Zpt40wtzinqu+XQrhO
8wb7GYe7G2Krd8IDp2GJ9cKDG93GKqEYXJnXFMO+iHF00k+xwFHNSqb2h92IMtpZvHSDRrbYbkYe
Bs/Cn/2vZdlgLG605lZ2UPX1UgQHGKeOVYIxRdsjAy2sPpz+O8Ur+l+mNKH5Udd2lLhnyxid/hGZ
1b44Jb3Qp1Nn8Jq3gaZVtUKKY4TqY5gwo3vu9Ur0J+Fi/nfTFo7YSAGomrHW+yqASXEJC/s475yC
YQkGjBP+IRVZdbVxclfVYP5ag94NfjDj3EtGkIOKV4RYRHdQbMwcg4jrkaaqQorlWhNIR9qRdw71
MLrvJyjzNnny28UC9HO9CsV6KvOUgKMuyN+Z2AUa7pc8qR7jtPl9WKzzlGwdtVVDLUX0iOZpFkzp
eM7TBLczx0XBOqs2EZaK4mUyEk6PLr7bsXeOkWw8Wpn9ZGehc3e9exQjIBORBLZoIY615inIyq8z
+l8Pou8/TAV2wNcrUH29FM3j5OR1XljjObB5rPAykrKCuXR7vXTF6P6LdYSW5YRVqnnqrerR0VhL
awPFxsp7j97j1susqo/W31+Fml6i31OEHjuOk0BADXL7azM04kORwOa/3g5VL62/v6qirces81Hn
Oll69fHv7RjVw43lWpHdMaU4Ri+ixJJvHM5z0vefPYwpzj2S5fhhLndYQ8YP0FO89yuBpGm31OpU
4yIF9ogJT8kRQ5y8EqBEnPfi1qomHS9pKNe2m7i7aB6maUp7tdOR/cRlwDyNaflHatX1semirQSl
alSkwMZOGrdEO5rOerSkzVOLnSPuFWaK5f1G+ClqkFkqsWuh3Bil09kaegD5oHad5QYX4i1Oh2Lq
yjyV1s76FG365a7NyxLXIswnRFSeKv5wfeKqKpDCW/fTFM+jwD2nU4mvseCAas1lffS1qt9ZxTrH
XsUGrp9YKrilecL9t74XPoYk6BVzOMvnjUykahSkAO99LLWDVB/PlqcxtGQ+ff2MW2ZT/NzXS1J4
z/oAnhk+7KkneXhoA24Lq1XCOWpqfeO8oRoIKcpRAzVwZahNdmt0dJwBKsmsGS8Ru9HtvkZIMS0i
13T0lptJ6FlkgwHYcTDT8El3Drhhu9rGcqUaDCmiy8rFNiPlYGMhZf0tyMnVozo+/djXCCmk56Ce
MAJlqGsPSzOs3j/hPWcflswIv+6qQab0lC4Znbzx3HOQON+RXsVRrkQmYTHdnfk2mdKDwadjNZhl
n3Rr/BTnHArKaDi52fgJx4SX661QjIJM6kHFHtOhJPPOKyfmHr9j7ewuqBxdL31dHd645Mp8Hjz6
Up9LDy1wKiwkK2Tthe6IY9GaPMPhjo3tIla01ytTNUWKbsvRUV6GoHpGU3xKEOPt6uGInRteiPsq
kKI7GNKi8fRsPKcxEvI3Ho/n5yTAgnyjfEVoy3weK11wVU7Df476JXv3e2Oxv+P4sYU5VPWQFNmY
jRiunq8XXkv8CL0FoDEWQx+v947q66V45uGTy79LusSb83eo+cz4bpvTreZV2c4apJjGtQwdbNfV
T2ajcZmOp/FI5vAzcDd/YwtSdJDM2AkdxJsxZLRO/Wx/z+3IPCQDhJddHSTzdZDx7+ZssdwzCHLf
u7H0sETdeUHRHYXppbN3tkHaqWus4uzBW9bMJEvgjRM7xrHJuNRdb4Wqi5xfd+m57h0Se+54Bnvt
25hWdXWMRVVHffsqkMKYh688tvLGvkNYP+5u80Ir8z/8SscvZKOG9VPfWJV0KY4tTAi9OZ5ZubPO
PqLa/m5enI8t2vwHLdkS2FP1k/lrPwWm72DchUz9gafv7Kb1yY5FvHser/eSItpknk46aSTDcOSk
+GqeD3M7zVhz4b9ll6Bu99UhRXRoTQk5sWA8/w24Ceo5O7Yu8gJavSmdphoKKaTLbsYAOMCOZe5Q
FWmyJ+xRMAg30f5HwnZPM4RM1MGIrlvdRYZzm6buMewQzSkFwq8QQ7aqeHuwhQwIG6tSS1fTn3OY
O9k3q7YMLJxszYo2RltVvhTT5YBnC+dU91xjIWjjWN9N8WXp9XrrjfLtjVr4UlTrYd9ZOmSpc99m
Lc4PLHo9NoD3eJr0t4kJj6bSveG36wPy9pOlkGk7JTZzCVLw+hlYsvmETchw05usUnogxtuwh1tY
agiXmAa42es1vh0tWOf+GoxlMOKTMTfcXiA2ftR7aLlhXw83LVYEW/Ro1RhJAQ/zdjYSS0MmIPKy
m7DsAyygcEK93gLVAIlfW4BxjVt2ie+c9doqnyFLfnYSCg/Xe/3slzhuD5v6bKrekuIeyYMJKz2d
uiatSZ9RH/Od+6A1AAqxQHrtFp1R1WNS8MM4EqleDc45bCuMJMeiRSne7W+v95iidBlahq7POHae
5pzn1PkudKyumpwXxuuFK7pIBpdhex1No1c659HsrFvu2s0hFZ1+woA425izqu+XYn6MqyqDmqqf
hbu+8PZ2buFGbzVbTVCVL4W8NS0GtOTZOcfcvw64uGsPjRnuO0kJmaIjtCWPFgM/irLADPdpqu08
++B1XVlvPICrRmBt1utsQVJgTNj09ikI7OwcJuVwP/qxeG9nYgu4pOohKaIdcpr4vWbOWWgCOf06
1VHSTwzP25UVF54U023UhzMyGjrmV0NynyMlY3Gq7ZP3CPA6W0lNVSOkYO6d0mWZjR0MydFzTPET
enCHqtoZZFIIzwnqaVHbOud2FONfArYPoJ/A13clbIQMHQvswcRtXhvOGNYB2sTX9yDmzaSyYgrJ
sLFlGOfRr0LzVJRYIrYIZd2IGWvyrptOu5YJGTDm4Z3lJFXhnK0xwr1TaPZdsO6oZm56uxAtQkaN
1YXIdVTRcILsIYG3VT4A8tonNmsKGTnWC7uCWtna53hCbC4YmvZ5zqP5diRlsG+dc6VAnu1+gAKF
vE6QGndlu2A+ljb2rtuKkNk4Vt10OUo347l1urQ+lNjZ9zdJPWQb2ThFdP0LN4ZoQY+FK73flvYj
sqbLDRY0486vl2JX9yfTKyrLPtem1uJHKfCCd3GJvz45Vd8uxS6gQCOoBs8+C5J679Hcjd95tvW0
q3AZKxZnjW5OXkjHrJg0fW6zdwPaF5+ul66IXBklFi74DIqyWCd9P5c3tR6GZ5939htj2sfTM4UM
FfPCNsIi2+FIXMZ/irRt7xZn3qXeRuHS5guvP6hIJYmTlWrGIZyz8hQ0pk6KrNmXXxX/QogJuxj8
ziWuajd9Fl45okUxzPrWnUdxIpUBYm1slW3WRPa5rCr9aLUwWKM++zab3edGhyjG60++sYwqZqoM
FCvRAwyHWLfOQtgWnoHjIswHN66seN825kg7cd7kQx/kYjnn1sgpS2BDoj2a+CruIuIy3lIk155l
dlPQWGf8Ct2WvcawnZusTZaNgFD1kBTLqdXOWRLqOrnP2P/izGb/J4cIKL+74k3GikEOi22QJfp5
aVvjEIT5E17ZAYZz04bsiOL7ZbRYnWqNN1edce4xP/xtxDYRA2s33qU4jXGMdJaui8zyhG0snLSK
vj6GFWDZYxUN9pbFger75XjGg7RLUAE8r0ojM+p5N9gh7gMDChkqFpuOnZVtwOQhpP4RGG7zYfhk
+Jm2b7m213a9Ok2XUeg3HQJfJBjwkIIDGBnz3eBEprEvwv6FFQs6M3W1wTh7Lbn5kgT0oTD3Xsdk
fWzcFyMb4UvrjAWgfQgmLXtnmHV2+G9cJxVbjqyPXYeeDbXXoAqssD8GqNTc6RpPrIUb7pKhY5ZK
QVx6KA1WeSpOc6w52nwglzmJY4qhZfxbFIsi3jkYMm7MiQrHqu1hOnsZcn4fcuzv9AO7XeFvZHjW
af/vDKuw1szPq+nkId8kqigmHxaE32O7cm4tb5y+d1VDrrtI05/Xl6W3OV7wP6UbWhBpQ5MVZgp6
bCm6U+CA+r1gGopx5J3uo8tTH5IJ93NE+HFbbc1T5xq99cOz8pF8KQk73TvbuWt2/cZh9s1ZwgdJ
G4moxknXEqN/KVvPGQ+AIrKneTCD79VSb72Tv7nWUIe0l3icG/AWN/RL2iw1pJoYa9ObQhjGj+u9
qipfmobjlDX14A7Di7WU7UcHc1D7YSL7225ce988OFi+vJnMQ26s7+Hx917Aa30ss2EmOWPzwozf
eSTyVrwzAltAJQkSHquq465myVtMP0Q4UsZW/9I2EGuB9zTWbWg63Ra0RzH08h7jOAUfnTcMC+p7
KcmskxboP5mc4Z5TEP0m7TGxoeUIjFn1jxCL5Sdg/8VzgArAvpn7r03G5zza+VP34lhe7J1A0QXp
rVNo+teqdfWNy6pq6KVtxoJdhv12kL/Uq8/HgPLbqY+wE0F88VQ2vJDEJWy06+OtGg9pbWgD3/O9
1HcfdZO7dz1yJx5j0soTVM2NKhSRIm87wpnyAEvskpeLdrAxLC2b5LFqm30Kggy5HOp+33WJrecv
OubKj3McZB8wYt6S0XlzlaZ0KdBnnmanzoniFy+PPPM+FUBZP1hF7tnvHfgqf04CA/mNyasYDXnL
KeMkH/Qs7l6CacoenFVjONRbbHjT0t9IFqmqkDadvjS6ulr69qUOAN94eKLdMaeim6kHI3N9Tinm
r+zGgM87pp3pKmjQxUv+XtToun5JcWstT7ye5O1XnBLTCI0zzAyRdbleqWKWyUBmbxiiJXHC/CVx
kuAhqziT6bX39XrhijlgrZ35aqdu2ZbK2cnylzZczIda7z+Pa1TGS7/cuNEm1F5VjRT4sd31Rh5H
+UvYiWXCWXWq3RvL8u67pPhmz1G9cw5IQY+BXxjpoShfaoson9M+fLCbabmJQMxsvMSoppm0xddt
1hmZaRT/aI71MGgOf/tt2rg7b4y4qgop7NFbN6a4i4uXlPOEc7AQnXv2zMCPD62Fg/1GLaoxkcJ/
1Hj5TuGGvvytkBLDSExTLX6ow2o88PK+y3PM8mVYMxu416VBV7xYMcjBdk0N9AOqE2R0t1wDFBEi
g5utekanLQ3ql1nY87ewBDnD+rW1TCpGQzZX0Id5zHq7KFi6mhghH2M5lFYUnjBY35WroY/WIXoV
hbroAM+0afWSLjOgEL2YqwHzOn2nsKDsquBUuoFyjF6+zNPovNPLwL93nPzr9SVE1T9SbM+k7avc
FPR+i9mKtkq3LgK5fbNNt97CVFVIYR1MsxlkTowSTgOWggVqPAF31Y8TqaHj9Vao5pAU1vE0F/bU
N9WLpXniE+IHy7m0UrEnv8EASxEd2FUed0tbvOi5w0WgDngJcMa8mW73fb0UyxY5AqPgaPUiNDSM
ndw0fm/SfUrDli+jl+FexaIzrPJldDKjOAQdNh2Hzm/SrbOaYimS4ctpxmad+3Pykgeois0aEOne
r917MdbvF3/cKS4ma+t7eQq1GHHCi1XGF/ShmqO/W2tPVtXvEdFw23RJX+AWtfcjwEbu1KWOutj1
IVb10Robr9eILnJYsdP6UvvledSS7gBF7keTlB+ndvPpX3HAkU1LhGONftmW+cv/4+xKmivFme0v
IkIIELDlDnZ5qLltV2+IGrrEJIQAAeLXv0O9jVttXb64K0d4ga6kzJSUefKcuqhylCTBVzaMqBbm
NXgv4yT63De7fAeuCVlOXbdRucTJUj2HpDGHgae/iC7M3da3/udlcHnZHKHjPyomWoBSbhwVKBCT
+Wg8bwxuIWg8QRAWhNZ7SiCuUSz/ZmSpRtCFwoCjITnMwMcdJY7wrGOoCF2eiCNA/VHMebX/SY1b
gB+Cea/kgfLPs5f4YLIGYeFV7ZwhLP/fBsbHoWgWf1VQZQNunYjooZ+6aefXOzbbxjITEax+LVj9
jKYBJI5x+D+WmwJXyRudgds0+nJ5ld5sgsEkNsN+tUrK91ZvopR9EeXSo1duWNeD8CJ55B4uBV2c
VwddBcOtrIoPRc++Xh7V4TY2zhkkuoupU4Knh2nLcwl2x/t5hKDNn3eO6TzzCTRoe/BFhyHY6gWU
6aRullJ81ysQQGQS3WmRstmZiuvr2/9fLaCopJKLJNUz2MvD6AA1bmAMc0qSPVShawDL7RPDW1En
qnlGzly1YJ3xSP4uncJgT8vOtRnWSU4i3/NzJsRzghPwpkY4QXysz5qW+Sle0l9Ns/uCds3Fcnst
yZpWIQf/sBcsf0NnajiEKRrHdkK+I6rYggWovMOSNe3v8lw+lRUat2kIQtKxQyv6ZcN1TMAGPJeL
jlsf/E93+dDdz5z3WYRkzM7Pd2yEDXiGgmM7VDn1nyHksWag5unTB1IC5BIM0WkF+v+uolO+1+nu
WCxbssCss5q8umhwhyjmCZLiU/giFp3cL5FX/HPdcm3R7ZVzgFCexyKtymeJB350BEOwqbJkHZa/
L3/fNYft/6++T5UUMXKiE3yjFWempvdDpdRtbCDvfnkE14Zv/381Ak7aBROo+zsOtrtvrJBhnxVj
vccC5Npyy7lBIInEdy3nZ12X8sYY9lWSpT7opeoPouYqm2Q97tiua7EsP+f10C1TPonnskE55jtQ
nbF4lyRDVH5ZqmFsfly3YpaPs6BvEuMzdQcg/YfSn82xUhDiuvxx1xyse7ugARKTKMo/KwUhgUQV
N03dfO5LpGAuD/D2fic2+HlYvXmZ55g/E5O0KxToQurn9wTd8VdR4IXIqf7bohJfUM3zdHouRxN/
o6OYjkYpdrdMUHW4PIm3VymxxQqYQZIVz8z1C7jlH3VYleelRf3m2r5cTMJybIiBLj2HOsz2PtPV
bYiNEUfAV/S3yzN42y8SG/IM6ZyhKRtef5dx+quYo4c/kFHh+798On3x/bHcMSjXfm//f+XfsjDc
xP1YP4dFp4fPEuVE0DRXjRa/L8/EtReWh2uik3RFkfjL7M2fUCdCa4PfzucRSaprMFXYC8uvcypM
CFXG4nlA0elO6YhNh47G8VUyQ/i+5dB52YCQLl+mZ1WVDaYQ1E9AMV55aCep5dKzXk2BJgzzRSj2
t6Itrk8psi83oIncY0J3bLINbVaFIYaBiOsLerhqik6i0vh3gfAntpPjdA1g+bTSC5FpigFKiXaA
XBN5XA1jh8sm5Pr65iSvbDQPOs8f0cLwnAeyUAfSx2mf4bl/HUd5YrNmordw4WIJ+bNAhzXsM9fl
elMUU3xdKTGxwc1EeQRQ/NV8YVC9ey9WHv7CPUf8c3l5HB6WWC5swiaWQvfmC13xeEm8ZTyKgQdZ
QK+D7YaJzZIpiZHgIiv4s6Qe2GgUQxM3XcbraA7wfcuFkQgh/ahm/T4XW1+SN5THlfDyqiR/YhNk
zmCdI+B41u+HIn9kDToGShWfcdc0Owb69iMSBfV/G6iI8bLSLB7fl6oeMghXJ+/aNBhU1iWLOMlU
f4oGbc6yTj+MY77bWrcdNv9BTYSJjXYW2rSy8rj/zGZQloM3sDkq2fX3Mq2+Rk1+Fagaw1jODb4y
v4Jf4EqwFRUHsE23sC3Ddu5LDvO1Mc/53Kq8VKZ44SrQN5LPn5JyGg7JkD9d9g9H+LARz3ne5h0S
qAzPiu1Gk3RTHL9bkwUsvNcNsM3sVXxSXEZodvLy5zruWPioIaXHv6eqT+ROeHUtke3hMy0WHsC+
hmJrfEE9P/tzb5pAHLgzB9cQ9jHdT8SDAqB55opBb2kOdO+dCCklFVmv+C4Du8tmLU8XTRD6bRev
zzMSBzeq6L6V9So/AmDzl9fskqU5rk+xdWTrpal8Awz9CwNkrz1wVvoHrr3xW9gP4Ql67updjUvJ
TnxxGZjl/jhQ4hTFnRzn01gDvtRMRTZN9XpzlXnZ0GgN4WOvKUIcfwA8JgcD0S0QjrZrslNrcGy9
DY7O287zCtUVLyIJnlF0RQo3lQp8oOCzuTwD1wjWAe4b8PwkY6Tfr3mvItDwaJb/mPPBSw8Ej/z+
1+VhHPtgg6QTQvxQ+IK/EHRvqS8ljVX1rZm7qNhxEtcA2/xeOTqV4zIjC1y80JgPR+5X5OjrPZEA
h2fY+GjVx22FI5U/G9Z+U53+IVuUPkNwkAB4htzgdWtk+Xm59iOw9r33NPChCk4SFdzpEPuQgzxe
HmA7Fd44lGxEG7rUFVt1nn8JB/936SEtgZTgw1a6h9bILeDk4uyH/Y7pujbE8nMDNoVRkCp4TjwN
bD8P/1m8+SoKoTBhllvXvvLjwm+DZz7566+EBMNd7eV7ABfHT7dRbSRHKVL5cnwvRJz8BY2ZMTi0
Vd7tYQIc+2DD1yTU7VDArQtIL8swq8voTnh9xhdkhjReNKfWK26nBu1Xl7fd4eL/QbP5PEpRtqfP
wyDGDFsyn0JRNlnV7eJ1XCu2Oc4r7xuajta9HIuvZcfqOzH0aEA0srpyApZv10LyBvS15Qu6yuUt
zTW7C8AGi2xduZeWcHi4DZrmdRS3UWC8J15N/YMM8vmYp/Nya/o5v4kTbyd34NoKy8Vr7elG8TF8
Lj0KwHrCBbQH5cjazAui5OXyfjtOWBvKlpfCn+laAM0km/JEGEDN0Uyj8zpO94viN/6U792uXctm
OXmtw2WeZuwMU4i6fjVVh5IFyY0XldXB73b93bVulr+HA+DATS7LF2Dao6MxOfgGGTIKaRr+urxo
jhFsUJuCT0pCU/1eDngEJF48f5iW1M/WsFk/XjfEFg5eOYmQxAPZSRA904qMxc1cmFUfjGqX7lA1
656UsGNLbFybafocsCy/eOmVaE4BrOFofHGI0F11iFGx2bn5uNbL8njA5YBaLYbyJZB9eQI+O7n3
5ugz3nJ7kvF/SiNvHFc2no02aaeiReI8HKYXSpFA7/j8mKSoBMmlrTKlvehdy/3fPqficRzAJHh5
oxzRLNz+/2qjkhg8B6Spp/f5HNBzmUObN06Tdafb2fV1Kwaoql858Xj1omYAeIqmmI5VNarj5d/+
p0751qrZt3jN5jKdSXv3R2lqjldyCvs6+Laii+8DpArLu3Cq1iaDXrp6l2vQdya5Gr6TAqxXPGog
+jdUzVfwrH4d1hZEgCn3rsPlJDav55z6vl4Lnz1TPCwgugDYc51BZqjfi+KupbXCRDmOrIGQ6Pie
BVDC5cDuTJkfAy5+nWHY+DewCHE5pX35IjAQSOHWYM1U3Km9JlHHxcAGv7EGEoJFGdBn3oCKmQeF
f2B9Px1VM9LDRjGpfdCS44lU7HixY8FsPJxf8jFIpqp66UQVofwV6LY+JwKaojt3WsdZZKPhapLo
fgIl4/tyBuAuj/QXXrXDx1pPn1oT8+Oa5mRnKNdctkj1ymtJrJoigtTdC2lg8zEv0EoBToRmLx65
vr/9/9X3NdKCc7LE3lMi5E0YRtP71cvTT5fd9s2dD0DC8++PJxCKUUEIfjhgQw94cZ9ngxRYHU6f
/vDEUSAO1jb6fHmwN2M3BrNiN4BfIsWFJ7wf/KQ7QEqGP6EEGhzWhvC/Lg/x5mJhCGszWDGG0KX1
QUQ8LuYsCtTrq6rcoaJz/X5rJziZ2ZZ4Nvfc4+Op7sAgmlbGHP1riRNpaAVpsYBJ3yxpeA9WYwi3
pSh8slhUh2VGleS6JbICtQ55xD0dr/c8mOUng+bnn9F4JQMntWMtDZGyAUX5ej+3cYJSalTeyyn/
1kNAb+f3u3bBCrY04aWvysU/c4OmDDOq5PCHmrZZAIi8aonseJsXARrN52q9V0KG8YNEOkd/GqXH
95oAHGZqB1yyjp0gvfbPKER+CL0gPINmei/39OZNLKB2cC0j41PaJABBhlN5LFHoOSoj+gP6J/r7
QOR74G/XJCx3Fg3Y9MaE+Oc8RsEBSdTSHPzU9P9c3gTHPtuAY2hICsPqFPucs89kY/mesPUHb5d4
2PX7LXdmnijI6mOXw8Cbj7XB1XvjKX267udbnqzGIUw7gOHOyGoO55w06jzx9Tt40qOdJjjX77cc
uYT8M/PS0D9jhw3uAya5n9RuitFxMthwYwM9A5ygc36/JW0gMP3P3KzfdYV6zAbuHyD1PpZiD+bj
2mvLp0XENQmL1dx3AA/6x3Rei9ZkYazR4lGMOoY62uVdcfjGf2DITIpUtP5mVPzvvBbemTWSnRo+
fVmgOr5TfnasnY1FHkLQ7UMkIAf8e3oh9U/eggwNYsRHlrOzP8AXF7H7Rn3zqhNQG5GsRoAOhBlQ
oscVP6Ne+7SpsMx+ADoLcYBU8e3lpXPskQ1ONrkIdNewnGfEa+l9WEX0lK7B/C6lU39d4KXb2K/u
OkgKF5TmLR4/HnuXByx/B6ADveYBhIWy/F1AfztcwdVzTwxNHoWCIHfWNUmx88x+s+KHz1sOzxuk
OGmEWl6GWuidBtPTifTFlImW8qxm0xFw2IPH0+neI+D6urwpLnu2YgBDlBzKKadnocDck4DmuoyA
bZnX9qb1QaVxeRTX1lvpFrBzVHjNhPQMajLTHsd4/UeHK/SWYtrFO8e6I5rZ2OS55D1U5hcD8n9/
+EvGtXnnF9G41/7h+LyNTDYTEHZl3pp7iaxkBfYM4dcnrwTH2M5OuAbYYsEr08VrHQd6E5p7HWmU
ZHRSzuqQAIv38/IeuL5v3dTRbS/QUd0G96aZ6cHIiIIRuZU77wCHHdnoYwXypFYWMrjnrOVnvfgN
oEvoGytDkCrGyHVcnoTDkP6DO+4H3RAfnDV8aduD5O1PFGDVMSDXwQYC6m/L92obuNJAK5VdcJ9r
/YNW0MmbyHVIOHzccnHdiln16J67F7lY389hWf9uKNIZlxfHtcOWLxsdQexirfDTN30NSEdsr1R+
XfT+Q3/wal1Q5g4hcVkE97LKHwUb/BsUdemhClSwc+i59tY6w8FHJH0BVprzNgLffnk3RX8vyXWd
zDg/t8D7agqgbfbCmJaI3wBcPRhA8m9Ug7vIVatvI41rvqxF0FaIpBC7OiBTpLOA7xI3O/bWRhaj
lRR95GlK7yE31p/qMi5ffNrpnaV3fX3z6lcrQ4HHWEp/oWddpyAvobGIycFT9bKnbuE424h1LnMc
yTppuhSGP70XQfBsWsNBsQohnrF/DKEenYlmiDI/j3dOU4c12QTLQiE10RZVem9CRiugl4LpnVzx
AM+mKt57KbkGsf25KtnsAV/OITtSB1k5zvEtqhjyGE27+H7XGLZXE8htB33CbpTk4CVGC9FJcQb+
vhWp5Mum67gBEut41mvYApLt0zPDNTYs/QBPSoaDTW4EyL7EpKYA+p47B7VrNMvPZ9qSNgf5zpnh
62yiz0yhCYfX4WfIn6yHIE/2HphvW51vA4+Thq2QMdIpKGCi6J6kELBXIEnITNJ8rqFtBGaD4QfT
aASupnDnkvj2QejbUGSVjp0PPpgUCRjNPop1lPUxz6GkDKp4lZ8LMl6nwuHbiORKMaNhE1DHrCjy
uRzFWZaxdlUPy8rl02XTcE3HigymwS1XEEHPamqX7zGOgfddEgdA83Cdlo9zKKKdG8TbMci34clM
9km5LAE5V2GRPAD6Mj2EsfdyeRquj2//fxXgVNlDimZBqqGeh/SOSukdck75VRbtp1YYqHXimYHA
zspyA3vmtCk/JuhoAcMLLchnQRT08LRH0+B4eTpvxwTfhifTmcIrFXYFrA/fDFRYDhAAHe/jwMi/
Lo/gWjArJEDvre+rAsmTOgKtGPTeAv/LMm4ooeu+bwUB6KFOcpIqvU+iontKhrj6DV28YOcZ6Fgf
G5xMl5qaHHETBB+QAL3hnvgJKKV6t/SLuW4CNvuyFkk8Jai4nUtSDMd5CLvDiNfHTkR2LH9iXdZz
6U010St03rtYP04Q9FGZCvIrfc1GJ+sZXH0+6CjOcGVCjrI01HteV08OV10ofBudLCloQtImSe7z
ofaeWR0iW9Enjd4Jsm8XCwPfxiezJO2iMZmLMhPa/0Dz8UfCIcWVx+HfkCUGBiKhX8w4fjHheIpR
9ljj9iZN/DRrVm4yb53ORdF83v5eZc42mNnE6L7lHbALmeSUZaBgkpsgBd0JMC5zsO4A0FGbdIOT
HzKVosloUYCkCq6/83XHMWljmVGY9uMOyLZ7BuKdM9PTrZwNDpRKVJmIxpMe5cO0fgUH71490nGq
2ODmMOdpPeFifx6KsPrOwuJXjp6pDK39y4M3Al15eVf+vKv+U1MOfBvNzACFKcgCzUeGaycg+MOR
gkgqU1H/yAzImFga/m2a6CtLfQ6Vkqm6mZCkLMruAYzhZMc2HJO1sc4CHVUDWNSDM/gx9T0aPuDK
YpU/10V1J8jhVOy6oGGjnocOZEaDVOuNocGzjiZ5gI7mXqLIYYI24hmJWzLQJkf/55+rew7Vm6NX
75LzOCK2TfIMzuVpqDoDBwI39XAD8elvqgakrOzDnb5G1zZsE3t9BVjC1S8rjRES3kOMMPlmJlwD
qhS9poUKd3C7rnlYVwEPxz5EHVbUjFGUBFMLWlfqpf0ZJMEeUMI1DysWsKRvQsjrYB4huhyPog8m
kLXkj3M05Z9iv95ZLtdErAtAEndh2/XbcmlTIw0clrdLTx6q+Lq6N5zTugKIjvQp67ct3+J3mYOl
AK+MvSqfw15thLNMV5Rm9Lht9whQHMjO/eMmZXU5sri+biXraLIsZRvn+HpZMvFYL9BdQAvidToe
KP/+21Z1Fy+1NmC8xRN5Ube4a+dAOO8xVzssyMY002aAysnUhWdw/kcZcnU3KpYzePnbj6jjni6v
0NuvPN+mfgYJQU7aRoTnTfrCiKHMOHAAJNCf6sb7NhXRzjiuyVhuLQPqQfJ+G6cbHlU9nUI2/6UW
9TjOxbXbYTk1a8Chwuc5PNM8r065Ai9ZP3pPlxfKNQHLn/VAuN81JjzLcP0+F+3P7SU8teWHoLtO
xM9nli8LkUwG1D9Yoyk551BJOCDv/7B2cXdY6uHH5Xm4XMJyZ1YpqicZhqDXyvlx2Or1IAzeWSTH
x21k8ybDvlZCh2fejx26n5JfydDsyTa7Pm45s4CUm6enPgTjHBoVwBD3rbo2t+LbIOaZjUJ7nhee
NxHIPh8PEC/9iErhVzX1P9IV5+lVy28zc87rqBuRwIw0ATiNN+Z7h3r9lR/fDolXZ2eIbi1NiggG
BLmnjOjws78v9eNa/u3/rz5OCVji+4hAPygnNTT1VqSFovbKSG2TPoczemvlWntINZX4uqZIMSFJ
Pu6sjCPM2ZhlXYSeKAcG743mT8zgAUhE/ZVDYZx24hCPu+eZ4zy2aThNq71cKwRtLRnJQuKRg9Y9
tGCMvi5HYlNxcpZ66Dk00L5NG0CwIeLhNfKqhufAt2HKGrI+zcwQHUr0fR7yEHqSAcCkt5eN37E4
NtczynIc4GGF2OP5wdEk7Cs00NipH9OdphDXANaBPNdqIWRag7NqOx+WFP1tViEfinnxbi5PwWFI
NrbNzDooy5YFcLHk44zwD51uCLAv32uQSDZgWr48jMPZ/oNvgyjmtMoYZ38rnwaDy1zTA8Rw3cct
T5ZVZOSiKKJ0CySBxoMbVy6E1Mtfd+2BdQrPERujIcIpPORCDDjCqgTKwPXamHf95BXj6fIwrhWi
/w5HUBkIQzKEEDfuovmgKgBX1yL9dfnjrjlYJzHzWj0s4RKek8KkD9Qr10+zAuMNuEmuk5vxQ+sc
Lms1+J1egjODNuzBpMC1D2Svr8+xODawrS7QBYnEVHAGm2B+0kro84Qry+XFcX3cPoejACSzmuDj
Hlqe/2glt775ft3HLQ+GaKQpgcfHyjN5I8Bfli3hlTotvo0WZqLMU70g/ph0picwvpYH45X9jkU6
QoMNZAMUeFAQjg7O9eDxozaGv5MzXt4EkgyfoIf0Y5rQGnXdMm178+owZj1I9iboyYHHXor3BLxC
nxW6GQ6Xv+4w/8By4bRRXR0tPtSuNDy4ZqCoA3PLepijwj9eHsJlRJb7ElTAmzFBHBUjKoxsQmmp
J0mwMwHX1y3/Lae2V80CEv/Eb0a8mLDRpN1rsnJ93PLcgYQNpT2ptxTL/AU0wm02DtdeEG3kmmF9
AC6vKjpDFt7P/HmkWQGht+uCs41Y4xU4HOI5ge/GyH1wLs0deJ6+d2G1XoVW9G2YGq3Q85GsOeLa
JL8lUNM8RMNugtXhYjY2jYYNm/25g4tJ9rn0m8950d0xwj7ysfqadnInb+2wfxueVsbpMOUlzEc3
WCW9bE0srfhZNbtkTg4bsjFqQ0XAI8Sb4Mxn8n1YwTUfV/XeZdf1cct9ueYLbSXE6mQ5v8zlyrL/
4YLr+rjluDwFn3G+MKCSxi7MeN3+TJS4Shgh8Knlt+ivDoK+NRSHOh4Bf1oL1YC6L5iphutCg40/
I8sA+iaSbmpjgPEdEtIWN+1k/rkqrNnwM6jHRnPQtQ3PhmABcE6a8YjYVu78eEcSwqbG1IBeN20z
bQXF6Qttu4e8qz/nyKK0uy2k/raRbyTjbVpMIjVZxTitRTYvkvKv3Ctj9lPrqe5+hzwPqkMc5dVP
01bp+tG0QTEtGZNNElcfaumDku4wpqo26gAhbpPqnYStw+xs4BqJ0d4xeD1mPkKpXERqzoL5Soi7
b+PVeIzmNQja+WdF+se6mYPjgsT5dddtG6pWxqQiLAUYDqipryj/N6ciwOv2OoOzfD2nC2GhoQCH
4zVF/QgoPr3ucYE74uAfE3l1y+hLwPxFiGvkKOc5UzPkwtF7HWU1Kdbjdb/f8viQJXhwpr1/TpBW
C3gUHRjaDHZOO5fRWCe1FEUrSw2oWt2iwMLCjp66HPp/V/10G6cGLcpi1pEExrxCB6AZ6v7kF025
YzXbbfoNN7RxahIqdthItI7o1JyhGxxPn3TVP8YoF41DFqdQIL08Dccm25A18ADO0zABc7FB5UFz
kR/nAHTEvbqOeCLwyRbNXpnR9uzvpEqQeue465mZyiM6RPeqh45NtjFrQ9AqP9/wNbMG4nFj6l7S
Jj9dXhzXx7f/v/rpAtLElLQCFjTIjzyYyKny8vLd5Y87ojmxfFePS+VFeYmVr8FlYFT9eQDVGShP
08emI3THkFxTsA7snDUe6lyggUbFO/wrrFh5n/QgCrs8B9fXLf812p8mkID7ZyKm+fxn+Tsx/rju
45b/ihGPhKXBAs2FPxxIL8PTtdxyAbFhZ1zRtRqG0T8zqR5qpoeDL67TCMDHrUfysBQe1KsQHEgM
BHQyq+79GqOZ5vLCvH0PJjamTK5+CE2qJT3THhC5kL1jCUE5mf6TkPBzY+KrTIfYVJcCV7GOhlto
QJuGrtCaCBWgPbaYt62f2EAyjp4pWqRTiky4/2GjEKD1xo6Q3O63srxtnBC8+rf3Jqg51W3fYZnW
ecUdfhzD4oi2//nz5W1wTcFyYFD68X4ByOv8h9RBNNN7MI/ebBnlZqOauzyIaxKW/9a+yXMvNzgI
PDK8H6B9uXVmoESxs8lvx39ic1yWIBcjrd7cIIFghsLrMytz+s+SQ63m8gxcI1huXDLO0bwSoIHQ
a3tAO5H2BTfuaTHXYQaIjSOTaKVFnqvFAKGOMp6yB+lPZ1oiJ5gEy84sHPtgI8lI1wNsUiNrikgS
HNRU/lIx2xN9ffu0JzaQbG7qSCQjrkFhG92RqLjlC148UgIOpeU9hL3+bk2xk1t2bIeNKqMQLdcq
UOxcxknno2eJqjqA3ntEy/aM8lSndlIBb0apMCaW5bIJZyfxuvYlCeo8uIEAQdQjK9yNw3HRNH3w
tEq8I2HeenvZ0ByUHrGNkOYrR865meTLUIBGHPpB7NljMTQd4zw0pyDRL2Tu1K0Kx+pGsJY95CPw
TJcHf3NZMVvLyot8RuMFL7qXGPpYNwjC4bmt8wy07zsXtTcNMGT2eaUapOQWQeVLUlDjZzIKvpIO
Aok7n3/79zP7xIrWCAZe8/alD1n3Xk5t803m/AP6PaqdSPNmuMQENjt5dZmibTSaKNDiicUTPVGk
b4Razane2gqWurqO/or959QqTLIWXaFe2BrVd7Ku2oz6cXVCC8CLLiFOMoj8ULTTVVbO7HMsVFOd
8mUAOlbU8RHQOJ6JemtWn2J+u3bpLUqCe3oFLhPY/v96BcGT6sWRFE9atR5oWNHTv4KTM9kxYdfn
rfOsYDMEzPtQvgRRHBxZYbxHgJeSKw3MCgd1t+J6uCTtC2hvwHhmClw4PkGCA9peQD74e37omoR1
I4VGRB22iaZPyJGgLZ7r8mFSVxISs9Ty8jCidVNL3T7NaCc5zpiKdx+ngRA7NzvHr7ePsnqda97U
iXiZk/QXSOIqFBXrz5cjlMP/7BOMLj2uvEvgP2m/UXcmSAb9GdZbBHd56CfD01oW6Y6ru6ZhuXrY
lEOk8oY86bhe7kntoRe6y0FaumOprqls/3/lCKRaoqbwSfUELnHI1o+6hjuUwdR9WxqaD5+gcpJc
6RU2SBoMLwHUy6sOgTHPP9SNaJ8oI3rHK/70Df/noY98x7aEr6ai57ps224mD+BfHz8Izyjv1q+8
NPhQsDoJf+uWLdF6s4jB6Gc9cxZEt2h6RkcMVgA0mnoUpvmd5/GyglhMpXX4F019nLSsKgpz8jwK
+g/WTClkVIF5zLWP/TCl/ALFi7n7Gvg8CKesXIOuv6NLkV/V6It5WcEkAS91aHTaPaoAxbYBN40n
nwi+c4lxGZgVTMoaFM7NqPwnErDgRg+qYS9NJVb/5bKvvAm2xq+3osgcm3qSXKYPfzhs0ALaZXNa
QBkKTDlK1tOxXpNbqK2/G4n4dnlI15Ss0DKU4QLdrkq9yFSpDyDNih7NNDfHy193HO82xpoD4R+E
eUSfTBJU4XvG8plDEUj5waFHb+7OtrhGsZ69kJAYUgPlk6cuSr0z92dygmFO73jVzDuhxTWEFVq4
7BLQE7DucQJD33lqi3/EDGo2sC2onWvk2/dWZmOoSQpZ3hCkJE8mqgKwQGryMiQ5P0NRR7/LI6+7
G+Mo2dkXx67biOqoICaUBJdkf5nH4hbikTH7Ug2qu07vj8XbwK/iC4kIr+cg6B4T5ZMiqwVoND0p
VLszAYenxJaf+20zzDLWCI85A2wOHXoliTd8Zzje0lLinOnuO8BMs3Wkzc1lY3YtmuX9OhF47S2x
/6Tae5mAN7ddflz+ssu6LL+PAgHEUIAXhFJp+C3xkgV66VJmq5qDX5eHcP14288BzWiGFvcgCnR7
9VsGG+sQeGT6vSPFMYCNqQarc4XnCadPKjA0P0ImHScDWHCqnRuv6/uWk5eI9dO4tN0L7vITPcZ+
HIkvXpCHYscBXQNYLs7yOkftaVr///ZgioSdwUqzJ4rm2GIbV80qUFaJLsI9FFWN4rjEeH6k9Vr0
JzTr7DEIO56izAZW1yoIGEhrh0cjAARUEeqZJRoCT3UAqvvBB0kMUnhLNiwC5Fy+/4z3/Z5wk8Mj
bTrplYmRjFPfvczKr7/mbSoeS9Ld4XT52C59ns15lAL4oqchm1vQe1xl1syKA3Mt8hAK0exJjmJm
pxoNyvWpX/pkx+cdVz6bXVpXKY3BPRk/qR68zDP5LVPwaYlWPqAeeRVCMWQ2BDtXIiVjiWg84x13
4D5qIHRMu7uOh3vz+EPF8MaFzyaX5gT9P3WhzFNNBnVUgh1zH1hvuRkAGAP8bEvkziS4C0rvaWzw
lPwfWrocrmUjtMtQtgTyjciQcDASH8qg8b1ToWZw5FxlBjb5dNj3UGENUwTQpAvTDMZfIUSgNXkH
4ulyLBupbZZh6KsZ1h0YTY6N8GQmUmpOqRfdLyh+ZhOq7uBFyr/hVngXQxNkZ2aOuGFDtylE46YJ
rEUvxnjiA0FfbJV1OgnjbBaquPLaHG2jvzqu8fTzdVoF3YsGjAxyK4q/q9JuuabhM2Q2D7WQWnQh
H4ZHxpHmybQgncravox2Ivd2BLxh2zaMW4EMOq4BnnyUNdAhddN95D7JjxrS7VIWNQiLovnY6b0X
rcua6b8Xi1Ci8lHA2NIW+pB9UnQ/K7VL5uGajHUXCCcGnI6mIFwq53MYlsXtTPWLaOhziXuHGQDr
Xrq9NJLLuqxbQZkUXi5DnEomkeSDHpB9T0AeeC+C4apaHe5f23nxyrSqpQ1w+yPyhUad32Qr0e+K
Il9/X+X4Nrh7RAYPgP1OvkAwLjkMOvduAx/wl8tfd0R/m8AUGRdZz50ZHv/gP2hf/FKVvON0fEn5
ddBlLNA2+KsFMvWwAuI4qUfdQgZ27osuo1Uf33p1vXdbdlisDew2OUtbr0L8LbtBA1+2NMctVF1e
JNfHt/+/+v1qUsCFjlS8B0j9V2gA/FJ6D5HucAabsRSPebWGIB98GGLUqFnPhls+i5+SA/4YNCOU
y9qF3k7b1eLyZFwDWr5NQ7ANQJYGycg5+bxONbRJFE+zBFBplCHZ13SFfGC07r2+XcNZzq5BalL4
MbLrjJa/jBwymRQfwK7yDY+nu9wTx35Jfl2emeN9aUO/hYwKFaf+/3H2rT124ljXvwjJGGPMVziX
uqdSqapU8sVKUmkDBowx91//Lnr0Shkmp86jo1FretLTcLC9t7e316V6WKsyGdc7uegn5MubPqNf
C/z3x685UQZuQeD+XPIqCpAcWeGXaTlrlGPwg/BiAY+RsExHGgsA7XDxqsS5q74TK3AreGq8OK9l
t2oFremyH3FCD8W56+gT47YVPOVB1jW0rN29MHmc5BOIg7OLDv8KVcIlblegHfPx0J1YDFug+KqM
bSt0Mu7m1utSU8K+0GXvxJS/5NR9qbEySnbu8vLUuzYbvu1MO+QhMkKxmLtQTmPaVuIVakhHw4pP
IIypRMTZ948/7NQQbjIECdAKt7N091UDj4Oq5L9dCP8G0sM6tosJrq3OWvqeWgqb8wBYT9MMzztk
OlhJQeMTmoXN4NyZ08CpUdtkB6mHyIUdZsiuV775BC/ttfWwBqyBoGRKGva0ru2Ph+3Ut2ySQz7j
onRSKGv+3RhsX+9GC67vZQ/f7Pym6OrJouvwMGsqjy4GoyvLcL3z8dNPbJxbPHnEsylkkqOuyCO7
97myaQf/W6SzzlVJVYz+62UvWmfqj80H7sCeGuPR3RMnYGeOqP//u3ROiqeP33GiSNqCy42CvJqz
61CtumRc18MOdDjIe9KzsJRTr9jUANKXY9sNXntfmYaXqYJBC3r+g3q1s1rOnWHWGPhLmbwFmM+w
/xnVAqypBJi3PxCT1dUNuLM+pDsmV/r2BbapcDgChc0b5ZQop1jxi1hFulevbKSVO1IGRbuvzBxB
HEFO6OpfNsSbDME9Hc4ZG6uHcQaF1+bstwrqZt/gbz5+wYlY2uqnRoHFlY0X129gVHdDOnRt/rue
wvHl48efWu+bxGDA8xgxgvWblwUkwWXQrz4j5Bl45jqZmrNSfCfyzxapDgqsG7vC1W+w/3ub0L9N
42XSeaobLpvDemdX5hBLScusWZrDx592auQ2iQIkZEy5RoUddsTdCOCClgQlmT0n93LqaL1Fr+to
jmpP44BA4vpXbee3rOC3xNX0vh/HGa1jnLWjOXwKfX+6ivLLAKJQGt2kDg3Ckdd3Q/Ug0HtJmI8C
U/GLuHB4+LoV/pGXIFaj4rIJ6jfcF8afOyaFl4RBjs7fRbOyRaaHtlFdFuj6bSjrcJfrzFwJXZ7T
czlRxG2R6a3HNKk7Wr+p2vSp1yxgFqAQXfe5tU2UtXH6b4lgGLmwhtvi1bnyadyChvGmKZT46LhU
92UEWfOPh+vUB23KAtvRsFgqFd/B1PQd4gD/9JOaf8EsJt+xeimPBdRSDrNb1H2GRHFZ22MLZM8y
P5xIx/XbkMv2O/QSuy4xWRhcffxNJ/aMreiqi8XIIMWcPYxZ+bxWi6Z35Z2naHgmKZ+I/H8D9o81
LMq2FmAkYY05390HXun/BLbFnJmSEz9/C2SnpMcRFC56D7hTfXEzrINNU3TXgTtrGXbqDZsAjyCv
IKQx1ZsX+EH+1bJhVD9n4tR0J3sn2eNF87CFss/5WNeLa3GwGsBMBRAMzj82NOHOr0Fe+fgdJ6Zi
C2avIumJjPT6bQmkvhmFL6/5sqoiXPb4dQT/mOmqq5SIABmGnDxh8fXU1Hn5woUJw8vS1f8Irnqu
Kv1IYLJDK/aVD+eUGKfpj3/9ieDeItpdHUqDGwZ7s3bMVA61I67iA0On9ojm/WMXlG26/iP4/l7Y
sd+CDK3Ox9jkUfVWZK5Icq8pE2BZ0A4G7v3C+NhU/yqcZYefr9+cgxOJ7xXtb7SWwVRpx+7CVbXZ
2iPDsEOh8nsb2jFUL4IMUPBIqzJU0eePp+bvIRhu0YNOlFA/EkX59i9GlvbtPaqW6p7B8uHMoZn/
tagNtwBCUxXENp2v/2PWly/GyBSc6OKniDL3RuxCLqJ8sHALJNTBFIOoMlVv5WorNPoLZl41gn+7
bKjWD/wjBqfGRVQMvHwjkxUgrIDfkzRR6aWt8c45t/89jYRb1GDEVQ/52bl6gwH9E+CoyzFA5J/Z
Lk7NxPrSPz4gtx0UtbyufNMdf9J6gdYGboSva+xMTRSYM9n21CdsdnJjp56rqqjfpmJ410wm0VRf
uFg3RXyDanClhRVvE8RzD4D1mmsioXVIUBdcdKQPt7D3Oje8c1GGvNH4dMA24fiQ6rlSZ6LhVLxt
IprAHFMvLCqBpQzdPqRt8K1ZdH6YGlu/fbxOT0zAFivIdJVVOSmxTqvppYVIWAob3OJMg+XENWW4
RQvmS9EWdatwU4iEvaoxQLqzSbqltceJV3S/rGcExnZDD6R6F2J9ZdWFp3C0CP97BUPpOvB9XJO+
DUHY7TLojecwE66iOgEeq7pw/DZxTrGTN3Un9ZuORvtFZzwnaa0zeU5Rcq1u/veUH26Bg6Bd9aHf
1ubNd94vF4GxB1Dc29qZWs+HZsmhaBg0l8Frwy2OkOJYVRcZKd9GBnGdZexHnpgZxr9AdjdnMuOp
FbcJeecD9RaWDNAViHF1CaVd+TVqGjPvPl7RJ4JGbOLeENZHATfr0aPt0PA3bXNlROhfcSbHc8fc
Uy/ZbOfwf6rdUrHsgfSgLktK5FESMqYRO2sgceoVm+A3giwg0iAB0wGcmjKM7kA9mo8+bGn2H4/U
iZnYwvmKHDy+ALe5byU6Eccah3KXu3NYwVMP35TrinuMdT16KHlffxMjDLNi3cavl/3yTWibdpFx
ENRIjF5x5YURVPjtWbLUiYH/H+iehomeDHDQCCd0KDQtd0Wj94U6K9wQ/z2mt3C9SvQCfWawJMTE
r1k+7VYLq8RM8lVCuHoO+yvV1jdIy+c4zCf28i18rwoBfEFHFbtsLX6PS6uTpiFqB6JLmfRheyYV
nmj9hFsUn/S11l49IvJQMvQTAJXCwKwlB4bp1SqoEGrUDrgDAaS3vYs6rQ4fr4ZTE7aNeMyX7/CS
N9fZIR0Ln7yWpChEOjB/OCdJtS6tvyTiaBPxVcO73JZB9eaAtfs3HINycDd+ALnuNmOPtpiKq8u+
ZxP5yptBnsZfDy5edOomSOeMccN/Fho69mfOiKcmawvwM9BD/k98riSBqCuepvWWSC5eee/FrvoR
ehEQiwYO75nNyOsYO33mTvFEZuCbzBB6WekP6K++RcyX0M3vBW93OESyp4+H79TzN8mBdF6IAPaw
JRe5uV74oL6xMAh/fPz0E8G7Rf5Blmkxo0Izbb0ftw0kQGbx3rXjDBR3/qtwv+Zcv5c252dqwFNf
sy76P+pwaMUBD+GhXqmgARUljeaNhN4XxGLPrIRTL1j//I8XGADtWEyQ7sAdnO6qecS1bma7qNl9
PGCnnr/Z7wMz4GqSoRvREMuPocrtVUTLM025E1G5BfTxYTIhXxpc5kho24K14fw9wC7BXcCcixKI
x+W72J5FZK5L9C9JYAvtixtoygg51eiel+90RXrm8yKPA0KIzF+h3W/ThsCw5eORO/VxmzzAAp/X
zs36QeG61esB7Jup/l7VoDyaAx1H35f3Ew6ypElxZ+Z37Mx7T8zY1pfVOBeXvRnja5lN45MAKv7O
txfx8Vm4BS7MOvf8MQ7i68qf+GetafDPNOAq4OMh++tPB0Vlk1sIJ1k1VhU55GX30024a+iyy7SB
8fBNYglZZCucl/zDklENv49V092Sc97Nf92k8fT1z/+Iwx56SyXIIstBgVKbVs1wJWe0BE2RfYrA
RP54fE69ZJNNWND6pGMO4+OcSKu8PJjO+8YhXpRMlBw/fsmpSVj//I8vET4o2rPCJBCLAsNpmaVR
fZm8KMZpk09EbmwIN2cogXgu3NEFSiBoeJ1pGpz66ZtSQmqlvEw0MDbPZy8R5cSTegYw6bKB2dQQ
vev80BawTadt/KjBPUjClXZy2cM32cJ1GhbsJqcH3eR6l+fGHTNwMM88/cTC2fb352CWoSqj4AAv
x1ullhvrR48jHV7Cy5QiaLxVq1GrJQXTOYEpHO6hNKQJ9wWscM8synWF/0/qxtM3was5GhFkMeQA
MTOdWlGLtIv0U+Sa4ZJuEN6wCWA6V2DZ9RJKDiJ8Mhn02AbQ1i7JyXj4JnCFYAyZjZID6+P3OQBe
wQf++8zknlj1234+b3TfLBxqMdwKsXMtTjpNXvcXPn0TsFWAyjjL49U3Hjeza2KWnjnXsTj10+l/
5xrw0dC8shA9UItvv+RRqT5BM+BcTj719E3AElz2l2EO1QkztPPNbGPzNPXLORPHU0tyE7FjLggE
vCH2ifpOwZ3c+MfOx261lNDXuSQpQIfpv4cHAsMCPngtOawyk6bEtZwfROOZkPr76Ihts16GppxY
i5wwQor5UzDpOQ3Cs6e6U0/fBKzLWxEW6CAcClpO6RIB6TrgcvyycdnE6ugXDlZaPbzONNM3ljvf
Jsg6sJD++Pl/n1qxVY2xrGQLyJhwXVrXPPOAYe4DCNHGc2Au/IRNWLmm63RIsJmQ0Sv8dC7qMkuQ
+gHJ//gbTk3AJrTEqGbI2UFyS2vyA7oExf7/0GQ59fBNZPUAGeNqfv31XSGvtKzHw9Kf81k4Nfqb
wGLBxLLQh4Q3ned6X4mJvCzZ6CXRcpY9uK7C/91OxLZvTmE36DwOzSpVQBuCL5ARbdtrUGPueFff
Qlj3TEHy931XbDvoi9I8dmEOJeyMPi1TtZuNvZcZOQLGdmYhnRitbZ+chxHnuoUKtujzK9ywfWqA
TVy8c6eJU4/fhBorMlp76+Yy1tDBziuo2424yH8OQVo/XLRSt01yW8F3aVmZXLwX9PM8yvmfMJ+b
M/2KU1O9LuE/ytl8aUjWcCgZc+XucycORjW7vCqe5qVNgv4c1PpERGy57rrmHh0CDxVW7/mJoSCJ
LwvoQZcN0TaY66AGpQbmBbrJvB8K6ByVDAwnmMsevwln27h6gp4gpJhj/izqPN9ncojOHOpOxcAm
nBfYo7OQ+OwQ+csn1utnK+sb0YTXYxi8fvz7TyzSbSvcduFiAlDADqphDKa7Qe2KG1ZEJtq1RaWb
M+2KE3O89Qcbw44uEh6soIHn7zApq5IajnUff8KJUdpaggnS+qHKxv8sU0LMES4GBxvwx2A5Zy5z
apTWV/8RCcb3IeLZUnpgThUPNMhBnhYt3Rd6KM8x5E59xvruP95B7VhU8NWFPHM0foYysIM+1voV
q1PbxwN1ahI28cxybhcBX8SDKKvlWJkp/pKVMrrI/oLCVfG/PyBvrY4bmSEZFfYONOH3cKkvXKWb
IOZgwsoCJioHGplvJkKUiTxrk3gCA+jjsTk1w5s4ZiBERbHCdiPn5o63/nHU7NYN4kwknxr6bSQv
1hsMTBcObRaPUJ/CCVgOcXGm6DqRqLctbTXUDjIOUFfDqBz7rLmjM86/VVzfrVkaIOFzLc0Ta3Tb
we6zooe4B8JY+d6LrA3/UUWVTKa8gRGJai+yp6Dif6zBJI36Dt6mhzwMvlZN9u4Vl/U5xLaLDQXm
gdEuxKZMiE4Zg7905Ofn+LunJmITw51f5XpcPRJsnH+LJw0GyrOOxX0vC3QxJ/9Ma/zUNGwCmcPk
N58aOGxAT+c4ldHvgKjvnczeu+qc09WpL9kEs+IoqOn6JaiH7oIY6oA0e18FMhtQrotLa6RtG7sq
xThA6is8jC3PUmthXQtHa7VryyDbfxzZJ0Jv27qessk3OYcpRgNS31726r2KdHb4+OEn0saWjk6l
wYV+sdpq1dGDHsU7nYtDHLvnjx9/4rdvCecjGbpMBEgbZuyzpFcwUJm8s039E3O8ZZtDKdGnuPbC
HJfkW5i7dbXyGo/n1nyKz0KiT4zRlnMOEGYeRzGyU5GVXyTUGhODEgY40K8fD9Kp569//sfGWY1Z
75MApgmkq4BMlkYcu6D9v8CuT03D+ud/vIFOYw0bZCQNUkMZce4gdNuQ+tvHP//UwzeR1ucFVM3d
wg+kn19ylVWJ315EF6Fi69y16BpaD34DP4yQ/IRQwu8xcv6ZTefUsG92TKUDmRfY01C2z0cxmK/U
Qrk/rM05TYwTWW7r1aVtG9WOrW42tv9Rwd6E5jC4LfuHIbsI2k7FltS9uvmNzsAjmqF62UkWPpdw
tztz8jjx+7ec7h6KJQasS3YAZezOkvmw+BJezn5xKLU+k39OhPCW2S29DjuLacMDbyJotFcHIRqd
UmqvYy96XIaLfNMwUOs3/hEBI83bwdUoHdkMnUZhBzgzROce7gf/slD/0lXYykMAiFyx0EFePsFh
MPpV+RXX8DEexXhYtcoeOam8J0GqqIWvWo9LG25miBKPXTd993tCXrrIUvxvwcNiT4MJ6iwYiaU7
9CKuO2inl9WBtQ3muIETmGMiq2DI0/T/kDr2BxAsPfY6187c5UUNNY8xa4ZENpbfQPNt/qwXW8d7
4+MYbzW426wESEwPFA+BRAZI1mUTPkLYhyStN8U6gcBdf2diTd4oRJyuxqo013ALZ/aoY3C1Wlyn
PgjLmvcaX+zt4BGUjUlpeBF8VlQEuOZuJxnsWKgG+8vFda9+C1rjNknB1GlO2Fjk5c7pLnIwovR0
s1d86I+t66OnBXyz54qS6t4ySK9AHW+67XPh/wTfr3s2pNQHBa/bILFdXaQAi6BLR9XgID4Vma5J
XNNAPAFiARB7VoOvyI5G6MySZsatBMu64q0v+/6LohW0p9kIfUtehiXFFe2y5MAXxh4Yt3SQOz3x
4UEVUCHf27ZcWe8VZcsn0TKMrwcTwTHVoZ6eVRd0vzItgLfQjTQ2VUMBZymH8uYVbsZATUpc1P8Q
dbzcAlpF5XfQF1t9TzNW3qLtNIR7NWJoU9Wx4AYKzcEN3Orprgp99kb8mdpDk+XueQ4g1b8r66Xt
biqylNd50NKUx1rdGtqwfgeYyzgkTjpljqoCWH0PqQ9RPuH/J72Ej7yStzx0gF0Vw9wmRBHzCuV8
XB7ODNU3mkhTxVLfm+vwtQ2soomdoBYMB6iy3lk4ts9JPMaALRrV2i+yRHMOGD2xACzkR9CW9xoK
d3B/au7N3Itj7rtIJd00wh4BePn4c1UYHHmI7jBLNQNWNdXgW85P+WzGp7nHD5ttlC9XFMNoV5Y3
7jnplGf1jrZ9D0OYqHR0T/JZvRtOxbWOqPw0iy6rDmWL/6QNiB910jMSXRHqLUGCUbU7V5ie7kg3
df51PTg67IHMLX558BNRCXUNfqTxY/8HYZK9KIRmm4BUHNyUPC6mq0lQSr5oFwTBvsfi43syUM2u
xdLlwR4XLuOnnJczSWQgyq+ZV0fFVdzP7M224XTlwla9wxuFN08UPZYnGhWjS1xZ9uSXscxzOz65
pUvmxRP/WBHgb62KVCoa20J7EKurWph3n0W++T07039fZFveFRlklUYe4Pe3igZH2mGAkrbozGdU
Kll4G7MK63VpuvqmCyr2LuzqCtoycTvXogUfpgE4X9lufFFFWz4qNfCfnea5uvHzwT/2qup7cJy7
MkgHM6KTJecSlbReJqCwYxCe/vEWW/Y7NsKH9XNJWsxOgH/pFpZD9AHJID/ElA7XBHqv12wxDiSQ
KdhJAcGR4yhR5ADgOc9J7g/Vl8qNoHALLdFtz/qO3zQGDM7HvO1aDX/7Bmkg3+Fyos0fGlZxe6us
6f+pCuphAQVTmO0qWvQqCTo1fPJ1N+eAx+l5ue6pdgqAm3hsjwrQbpNIy/VNzjuMVmCKeNgZSGzC
ULbIuydrCZ/TPKy7VxV20ZMEFe1lEDqqfzZCY+1HMSD6x2ge7dVkFpEXaTb7dkkJcsp9MOrlmNFi
VnCMopCkSmc4Q/92rDU/aRybx9568SOAgdmTyEKMovbW5TcWg/5HGqRYQoJMQcxAlviZWEvPHLYu
P3s3F8cJafJKwv15B+BCoF6xLwfFUYzZEO6qiHryXiKvPS+g1t65RrZ1kGTjXCzXLVwZpiMrWuLu
cRNQZzvHObW7rG0LC+EHgvaG19dk+g0aTfBpnGHxcqB1PEdHNYjhQahwfEYT2/IEfljdpyCTPE/z
sQQjQoSinneGYHGQcBUiraimXzj2IqiJdtS1SQ0ni7vYsAEMKdN970leHdAiMu0uDpWjiRxZ+bXO
AU/ejw0NbIpWpOe95HHh+k9Bt+oaG/S1SUqqtr2rLPj+O+7ibryXCuKYJVLAy6yX+VuPfe8YwaYo
ZTxqXMKaqXwcc0PvGWfuyQuHGGfXmmTPWjEIkY+5/caLln/G1jXuIKYNLHO7qOlZTkUIa/uoIhD4
9IKAXU0MrrQPIGubpUhEX5DlGRIUklskI7m+SkHK7RfjHnbPaJ4olAdKGeKHQGbzE1prXpXQwHhP
lJeSXDsvGqGBCx18Wx4EXEmbg2kC7ITGDX4GUSbYGlUlZI32feEJ5NI8Gu61H6CVSQGXcldN3Jbm
gBZ89tWpsKz7Kxa3c/4NNSaU3MsK19fXvRia6Amu0axNtAIehUiAUxKahRZREzn9UjNLH3RWlY/w
cGIvwEIpb1/nmT/9nMOY3o6AxJVpbKOmH5OM2K76prB6/BfrC/wqM1n+G3379jcki9yBQD71XdDZ
lEmAy+g9ShcYgimcjm5lDDsWjoyb7Rj1hgdOgzlKDCkq/wESl358y0wf0oRGGiahUg3e01z0ob1t
9cy/u9DLgaCu+3DfwAvnnUNa9C3OChsnjgJQlUa9pPNh8jm9Fd7kfYOTMsKx4sDF3oqmxY/ndDB3
nSX9e6OqmaYhaQqdopRaSCoJ0mHJw+qTMZ6FDbY30yJBPgA51GJb81OM+yhTS2XwNC4TNiNuQh2i
yHb8xzyY/kvksOYAl2E6GUdVXEN7urseDXM/whCIkXSUotgVsiJd2iyQDOVN1ce7LIr5oYltSZIi
kF2NU8Fo7kxrsHvGcYatWsUkuO5yVn1hIBBMCct7Dk9J9Bo8mqhK8d+jRBJBCblKefA4eJqhIvrP
rJAsggn4wgPvJu5ulxleUHOOjSgZA4gIJEsE5x0YYVD+nWSZbW7ZUGLexl7MXkrmSUZAxNISlnop
bL9sBqgUwQ6WTH2OUUcK0fU9UhJcvRPQnQnZebkX2yKJAQut7h1QUN0ugDIHTfwo09PDEHNV7jv8
xGUH/hcXX0o/tzfj1A6fdRcsZLfgYs8doeLuXvUysCYxSOBwWgWCeq/DwddpHDdFagbCDn7tye+h
hv7DwvLyDvezeTpWPOtw/+uxOVFB4fKUQ+LEu5oFhLQSgDq6IhnQ/c5SjVHVSemmgO4gvynLfUtj
S6/riInrqZvmb1HZzF9NWPh8p4re7hQ2R5YlslBtubNZbQ8YOe8WgmPxdMuRIb2UTzNKcIsLiE9g
SyNPalScet+XgcDYKo7NLZtuaR/M36D0U743XkAfnRvrG/gskLtJZP6NNUWTpUiixb1oy/Ix9sbA
7eOVQ7AbUHk+jrLMGFSWHBL4EI4zNEmD2XxXYOBnadxqVD5g4WQZpEoDJE3SMgxGVBYNNCetp75B
xsx4R7hOKJaIalAvXeZnT7yQ+nOEbNvD9WNBD53gDLOkEgJxw26GNOkeXr5Nkzop5A/aDP03Lm35
QxDTPFjZYwtVliCxuBJinYdupuVXFOPLDzvbOkpz30OhCB60f0MlCfFLiNcuOFesC0l4bWU/iQlC
+ckQ2uwz1Vn+WKj1IANjXGwFMPAQdcqC9RYnx9knvKrnSFbJDEG8IKlRZH63U8F/sLodX0JZ2YO2
3vSDgi34XuUQDOWByQ9WZKiNs8W8jP3MEy+au2QCaPpbnkX6Mw7LKi36eHx2oGp3WCZCpV3Tc5Iy
D3TuHZ6GAn2OO0SIrqbXvIR+tamH6ScONEGP85nGkaJinvyquO//oAOf4iseoAJOpS1yVDWuwc1+
j7YOPqagxa/M4aeappuvCw1xZL00BfbWeRhuVGjGA+es+yoAjH3tGxwDITLh3TKc3a58W0AeIVTF
FwWk2LxrcYBN0bzov4wUAJSeN5izelDXADEJIMi68D7KAZdKZzsNN64y5hAYqJjlLRwtCRvlDpo5
C7xFG/ihtbDSm3YwfPVfM/QvE5wcxvtspJCNbQPcsxjcmj43iz9cC/BgceIAeI+LDv+6g/VRkaAr
SR9miArP8Mm0/JH1FbLMSJrlKEdKx30PLOyDGPupOKABCEAFLI2atA/i9rO2EYI+hDnAPRE9Bt2o
klzp2k6vsir4tY3bcDdDf/Np8eLh3urO3Flq7A2qFp3mQ7l8bkXRwaXT6u9+u5J5eorRlhE6CLlk
Zge5nv4rWWsj6eNUpTiJnlhT6198hnZgmnW+vQ79gd8Ya+qbFuqRXynm9H60YrkF9kB+6jkr9p1D
GkJrqNippq5hMgbnEAJ7gW8UVdOU5H3jJux1cin3jMzlNwBTaLGqhnV0VzgoKRhg/G4suN336Bhj
ufUzib2kqpEfTIhDreZmeo1luDaQgxLjN+k1QQeu99F9h4VzpQt+9MkIKHnd1AjHnJPER73/qOxq
oTGhQwBYkrieYS0K9rAeZ3wt2nGppEJwHKvoWF7NHR3eoBrSv5sRmvJJriq5hzmDvWIztp2dIFFz
L3Gf/WgF/06NgvlsVIKv3YPAj2P0FAWfEJ1FDPoXzixVU7nPinflHXbk4I7P4XDdIXy+gCWD9Iwb
tSzY5U0I4B6LAZtqk8oLA7fD/uD14RHHJeIls+grA7WWjOTBs4bvhL0iWUHyq9q3vP7egWyQH5Xn
Oa1Q3I1RdI3jL04bHLSqaScmRd40LimunSTIETykxU8K3RJsacvgP3WgKkyJp6e7mbSxQ4fSYqWi
zoL7dj/OnvhC5q71cFi22AuZqbqxStDKYEgRiyy/VlMwlf9AJEG7nSUG57v1MFQktLcQ+2AtdF5u
gpoi2GLSTmxXZLGTaHULTJStuWI30oA1ntLW+fK3bKgOj31UZTwVLY/aq2CpC7PzTB/UN0oreeXB
xU4hNKsc1nBDs1aTIWpt50iffdGoRHEsLWul8y+e32X5AE89GXv/uHoYsn3OfI012uHgkczZmAev
oYcUwGqCvRHHUeCNTCQxTHKGvMtjRTuUXki9fXjDkLocUnQAkU4devQzMzriP4LJw7E5xfCj5qIG
56LbJa899YjqIo44NlDfvAyDVlAX51PkbiinkX/tjI+CRkAO1Ozg6Tp69xweiehXVVj4x5YSKCtC
P6GLbli+tOKljN2aKzNFgQWs1uM+HA462LROGAEoHBXeQWJVlAmS94ix80F//SyjaIz2cxPr+qvO
pWnuY9GOT6Rei3O4TDf0uCY6e+WybvQOwps1bDtmPX+B4wHKfk4ZN3u+gDyHZwVlfmSoWVpgRETs
7SCdjD00qLPyae5Q4nyjZbSIx6oN6x80LhAOBnV7luZZX2SHincRQZmB9PlQsWoqrye/HnHf0XF6
r6OmHL4inKpsXznCiyvEGcrg2dVAfeUxH/SxHg1/nJthkQmqje5VjnmBioVU63kjN7Xce7wDjT+x
zdjBVg6+imqSyRyO9Irh7tLtqkoP43cfszKklLfmF12yyv8RZMHIblkVZIByy4DiJtq7XgYc8a7d
yACJmVucUOGCkBFYyemKJmhbeyj6O3E0VIw71JkTee+rLjJ7VUFfAXe/DvJYxWqNkUDCCT1/s3Si
hqYsF9AWjNsFxdGwOpb1RfPKOof+lAiRmEXfjuZpzol4ljHYrzkO2Ecic3KVG82vdTE2aDH3Cp0i
KXk77MsBwFAIlJTZHhKm6t150PTIofk2ifjGLsO86+uy3eOUgQgUOsSBdOhnkK8GEt+FcYPIW9dN
di07QBwRi7rz9+OCbIjNcUHTgUrbPavWLO8joeo1YmO3Az69vwsIEJGdyP3PBYGD300PiYaHXkXh
g+R9O6QzyA/wd8/j6hihKoVXQAA9AlZjbwOlBfwoqcNOp2UEA+ysgPllnghetcVtj9K7PAoYmPw/
zr6kOW6dCfIPDSPAFeS1N6kltRZbstq6ICz7mRtAcANJ8NdP0t8cZFhsTvDywqEXATQBVBVQlZWJ
p8yAvCHeKeKUR/kQbdRYqnTf+LiUNvDaKRTSWfKIt65/D0xyeIyp/Am3gdeAHVoSr6+6qbdKZjZe
Y4HFdjWhAdug2IAvYwqW73iDfwIHG1IMNig/yECGN9L52Q80w7Sg0WyCOxCYqOSQUUa2zejjJSl4
Fdwph8ifyViTO3soINLlIlf9MyxDPJ3QO3HHeacPkUehz1grj8MKHN/jG2LhMXuLPsHkKlVOvA1s
iCgEPVp8wkiOj55MkIBiHUOupeFhjeZ1NL9UPAkSsJ0hDZ60SFoiY0r9F6+BZ9VhR4AGcLobaRVI
9YakUretRgIgrHh3bcnpBtLXeXMYkNW4RhAv79sqiyAE17XWbZPEgGQNlOONFsMfPBcl9jhCdnMP
b9Q9Mbjy4CppIeAueKymlURQtkoKSdcWYqsNSi7pph9jt7rSIol+OWyMHsO64F+83sOTNkD2sa5F
dmZjYL8pdJTj2osojPnTVN8gXwF8TaxrJDwqv8Kb3GNNf7C7hn6PI8BumdfinoD3yLcyKEawWDYM
9SdcNPoH2Hj8YMmyfE7DNH7ovYElm4K4cf9ux3HkbF3cVl7ayG9OjkfZawjEwTboOYGEX0NQQGAe
K64YxJy3rnD4uGmm/HqeSlduVevC/SrX8jYeQZfEAAjBE/V1XmyBmvLRlkRi3LTdVrIa1/jcYnso
wuJMV5GdgmOFZ85bk7XJqwppHW8dC1VwcNfh1eblfXI1qVSJXTEqO9x0DlLf+1xnRGw6VFEhpZI1
fncYkMXcCjXmzm4MeS/3Ps0zfSeGrAbXBmoD9Y6Uls0PKKIMXwOS0/oYdrrPn3PYtnWsAJFGrqwn
0bfezzvxDeROUf49tUCemNtljcQZz8V9w+Pg0QIsadfzFO/+1tXtQxoDxm7VIAfCNuX5zyH1cFQV
eMQTnXK5SyK8IRqV5gelxgLQd98OX5y2D/otuF8CJJlV5AZ4v5fJE3ylbPfjAKGQPZhipL5muM+N
CON1B3/rjnhJ5/vS0dR/9hs7ro4I8qk6FuhKLabs9MDgNDrvpS3yWh+sXCPVkDklfisKPMjEFDaF
by8iz32IbSRswJiEO3VFQ7Gvwxg2ISfeNKiaF/Fe1Hh/T7yBOICBTqqbeKzH7HfDRzveliEaz3CE
EOZ/hKptfpAoVrfazarvjVMi2IpS473sl5l6VYPf4MXTql9i8IafKWP8voF81A7EK2yPCzvJ8QUW
2coRiaTB7uXW0mFEHhJioYkPacn0vpLO5IWsIbuKCwQsm+BfuRTNY617nERqB28stBHrsz6NfiUA
yB4kcpsnNALjSuF64sVqcO/cVJ0Kb3Fu+y0LIa2KS6ujfxfQQsfJoz7KMYg88g0OH/eaylf82YoR
cnZ4bVlfZF0gd1f3DWpNvqzUXQOly3CrFSiqUWsHrr7KLTx1ZC7JFxVn5Rf0QWdn16ude6eEeuWW
N5b9NYHzKJ+TsS/aTYuLm7pOspZ+b+OWIKOP3ELW7DV39RNaMpBkFqFPjpM89Ddm+fYbin/jl15F
zV6gnTrftbh8uNeFQNIR7PsBR5qwaNFwPbQuaY8R4U3q76COR7+7anrGQaMRbKZp5nQV7tFuiBXC
C3Dn8DbFxd6uaX3rxY66qiyNUoSHcn+yy1Mn66+1cBEaSnjEjSpK8GLFljfeWlFNvR0yU5be1D6Y
/OKOZb9dVGW+abSU4eUKhSVAHHH5+l4TBNVt4jnVXUzxir3WiciuhcfaLTJG/hGFIa84VoyKB5V1
rjgkVp1me4uCtOwKBRG8jkox1edWoQ08AywBYkwNmm6AJQSVqK+hB6gd06WukanZ8JMqrmfgJKD9
Q3ADabwDH3W1cSk/5EjhTXKiwnfpJs+6gwU0/bovMXAT6MvutMjcOkHRLHFQi3J7/Z0risf45Qnm
6vcG6NArLIgPlpV/QPfa7z+0tdBA9FR4vVy+n8F+mA2neAAARZpHLoQ9hxfca0swei72C85hAwzM
YR0FY5wNjX8AhOhNqHwS8sXlRHXxhgb6R0/TdTthcmU3CVSMyjjxD0Kmu5w1r7T1Ftp4ZkAmJiW2
JqpKuyGCVAkD9kNMIQaxpEURBkCQBZzG3BzT+n3ANgg/4LzsAJJBqUztgx5RPx17dhVNaLRVR8mk
xAajoZdIQdyDHiZuvUh8n5C9qEHe2kp9vTzHzFlyp8/78Bk6jVnWlrDsdKR00xA8AQKxRGA/N/j0
9w+Dd77v9EhYege878DpHYGmI62Rsln30w1TFgR1ddse/AOJ02s24OI4FIsaYXPba5gxFhn6dq0b
HBgyERsZoROmsdpzyYJxAY45tzgGEoqgZZA2rRccdBTxTd53+dYtspfLazPjhVzDipH0qAcS4udL
x8Yj1MMlGyDPSHubEjRl66KCyXPdoLmfFxLly7RhP0AvKDc+iEQW7GtmeRyjNb2xsiIoAQBAL6F+
Ud20u0O11M82s7smqbVQlfBIgI6nqf8iZ1CGQs6k2/ieKvarNsAxoE86AqFdLOv//fwQnm1ChqdK
3pWJZAtLNPcV098/mFffCK/UAnEgByXcJoiwRrpX49biSHOv+wzDghu7pH5mSX+qfz52etjVdf7L
A1oVV6alNu+ZiGOyU7OG2g2rOvfAGv7FKZxtSEHtg96Vbnwu4ckXVmvuQBkWnXthmKVogIVieWf9
5+fgUnOKmC9A9ef2wrDmJoHytjVOCxVpVKuKu6nprPC7x8v7MPfjDXt2cM2vNakQ8iOOXBRBSEYa
833V4CYHNXM1XuEC1pD6oM7Kkdvf2VPQXze6acgiVjzIMDpphqe4RA8DraOl9peZZTc5JtKoTUaV
NO6hAj5lg1xBu62Axxwq/OPyz585nSbPRN9lI4m59g910N+CgPZPHIYe/ZaiFYlbSxzNMxtskk6D
gS3uoUeExkUBABHKEKBio83S6HPLZJhxWpc+UJU6+uNMJ8C5oPZrC2KelXtshOKU0w6pmDE84DV4
RhsJRxGCLjE1zMQyk0laI52YxKmNwQtxp9PqLphuQiUe9oI8Xd7kufUxrDcFObYOAaU8IEfKdwDC
9pucudEWJZklXPLcBhsW7HVEgeIU/Wbo4wRSsU6bTeLVC+oGM0tk0k0gM52hcz0DrMoNkVMmaGZL
rmVaPC7DbWdeaSbdBAqgqA96ArjCMrYeWVjeEat4TFzvVwk5HRJnyMixBZubWSuTfAKeDWnWpkaE
iW1o2qDA1BzGIH++vNlzoxuhOW51Ybuchnh46AmMyNm+QB7ysG706Yh9CMpZm1l25Q347Tb4Qfdl
FdE9TcgaMRkHnTN/j+40AE0oSK0n4GoKDzRVX91BvZS1u0fy7I27dCHefE5FiolMi3YgHVf7YCjf
dBaycrm+6ltxKCv7v/9NVt71br8Lx+zBhSGCGn/d6hlBWmQV8oXcDxFGm+hGdagJ2zqXC0F6budN
M4dOxNhnCRrdI5RxURaiuxJi9bt1v92w8FAjn2M1sPCUtO89RER2driyLYCazBQsy/wy8QP3kEE+
fmOHim9D3/sSJ66LiLck9Pz5AlGTosIvykCOXksPEFd4CSq4QeCOxlVWTU0K6RBKKj0UI9F1QFof
9SG8F7p+XYce0Fx/G0Ywgs+5beLgkA70OUXj5HbsAaRZs7PUZI6WvY+MO1PeARUpEDQCVL/ad1OT
+yJD2UiMvTt1agFantbiqq2KFCAD54aibrYQoT+PEDQy7ZlWFIB35gF+775W0616yiXUpN8lg/O6
bpkM4wUVOWriSgAIBIDYHhfK/srNF79g7mwaxpu5oqsgiAe5HlW0j4M7DndOLbOFCDo3umG8YBIN
gedTGB3y7K+OruvbzgIuYNXKmPQXRJMhhngpRg+VbI8ozaU75TPy7fLwn99R0Tzy9+H3st4aUU5G
UnOMYrEZoKSofbDlF5V8j7ym39hOufR0nlmocPoNH+Jbj0onEHQe5oq54+6KOIz2eNs+X/6SmWMa
GmbMedomDcpfiJ48/I8ChrYFZR8QzcFbYLkLQfTzqww1+S9aEo9jFFjTJB0U+hxQz6Baye4BbosB
Rm/l1kHi3+P5qqBGTZpoYF4kx3wgvywBo9r+4UDEW7faXV6zuR0xTHuoXCdvixaaRAwCw1AbhK45
EPJDUr6sm8Cw67CroMQA1tFk0zp4G6LKCVR8MT5cHv1zalWHhoZhsxhsabye9jz11R7Voq3ow0Nj
e7fgin+McNPs9Cksg1u0Jq3KvdHQsHbHjqNCE+BEAQ6QV6icoCfE9fX+8hfNnC+THYN1NR5cYYHR
YwegMtt6h8HsrKG8tZNqQik5VwDbnC9PNrP7JkdGSmVHrSyvfxGhho2fIEpVKLBfrxvdsHavQgMB
77r6VxF1IAi25Tt6Wd11B9dkjga6KBFNHla/mq4/eyHwdFkErNHlX/75k47+wxrtlcC6urb1M20z
eZUpYd1SmrPrpHSipUvyZAD/Vq4onfbkgy/kta6sioQxekp6+7dFK38zcURW/pSekXUPKVskpLXX
7vuw3UaJ+xqN5QBvLBe4duY23zD9LsujXqNB5PcUXrbAzwFrkkES7fISzoQVati9HNCMQHwn/YmG
yh1HRgVH4R4lm+eJH2L5I+amMew/V30UucBn/VZpc9SW+kqs8JRqdT154dGCVublz5lbLMPoFWIW
akK1fh+IjlHFj3D3qYN1fbvUZNPg0htT3ebez2ZkBzvw9sgkoEUhh6KtH8l1n2AyaZREBymoV/x3
TgBD7+viJ8gWsgVz/HQfPN+kDchJlVQqqPh9iDxgd9R5aR08CsQvWu2kfdcz9eQmVrPgJD/dDcw2
Oc8PtlOMKQMlWyPOhbC7czhO3aVaRnyhBPjpRQLDG44rVeja4VDWuwfviP4e2wGaLQJA5qJtGY/N
/YTuWOId+TyAYS7j0iKol7aRS+MTOlgC4PDSdq99gi5J+AOZDT+A2eS7tCtu7Tb/YkNHe8V5xrST
5/uwgn0DXpW68iFgxKlf7WMgQ/l1hT4n+nx5gk/jGCaYtu7DBDlS2cSySXwio98Dvvc8fZUTVO99
y70NruNHu1hiDpk7DoYnA15orIUoxNnJvOYgKid47Ngi/dzc6IYn01CL6zoNAYS61uX3KqTEQ4oM
8JHd5ZX6NNhgpQwXFnaF0CBgFedIQ3KroPwRBIDkSNDNujDD7CEzvBexFHHrKCnOgg1AhqCemhXD
b+g/CbCIROkJuL4j2kJ2EUuHH8vXi88TQSCgjv4+BDbaagMf8P5zWNm/awjAI73ObJlBphXS4FA3
zreTVLdN5Y3I8l9lv1hhn9k0kwkhLRlONFh0zwkR5Z4NNHlM7XwV/xe+y3AQoY2SfWRl4oynPd1k
NOabKKyqK7ewvpVJqQ6XT8bcRxi+gRUs8pQ9iVeIqNyG1SS3qPhKVS4Tl8MSBvBR74tzoIopKxTR
K9nbwcJvn7F/E5iTZiRHj3oADYeEnf5IEU3k/SKJfyGOAnQMBBX3F8lj5064KXdvobdyrCUvzgVm
kK3EtWMCJEMFt+uacg+R5p0VDy8jug57l/y4vD/TMf7nCodjYHgGsMwUWTrgeLexD5oGeZuhdfSV
DiVH81xyXeMWd0ha3H28yF4qqs6cCRP5YgOuK912wJwp3iAT74Yqv6scHCL5mnsC1BqM4FoyjZay
voPpuA6gtFr5RY++tKRbF7z/kYVnSTM2HUyzLBI0HjasAKy3sd2OLzzQZhyqCX2BHEVVN2kqzkgq
2V9HOugXLQhY8HWxxFM5WeAnO28iXxpG6zJJHH4GlB4VGdAciC9hydULqPM8a4ejEj5fPmNzHzOd
gw9xNBAlcWhhxyedaLRbCMLITQ/0QYZKPUcHx+VZZqzVNSKoiCHeghYlce7Qq76xICAD/DV4r/3x
NYiqd8/O9rbtLaRQ5o6wYTYBD0kJPL04Q+a83gL+2d24fFgnz+67RjjNa/jfoaP+KShS9Go2ot+h
D3ApWM/9djOS9mAvTC03PqUTI37Tga6istEAsWobTFBM6HchkGZ+fEJrzK9wwJs88IODalAT9cru
qWP9C2VIDVyebeYQ/4OSweuv7f3q/0lM4hrabhNhiQfIOwNTNKTWgj3OrJkJmFG8DMYsKvL/SVkS
CHrtJkG1yx8xYx//YGUcq7YrleVnsG7fuyENdkFStwC2NuXr5Rnmfv408wcLJGDiT1BRys6aUjTZ
USgsZRNNyeXR537/NOuH0SsbMT4C4PkM+pkKOE80cxSy7q6FcP+7PMPc7zdsO2uhCJYCBXi2fSe8
zxq0ml8DyC2C/eXx577AMGcUkEa/VTI5ZZkHyFU5IJXw1LUlyBJAgzvSp8vTzH2GYdeNK4c2h8zk
OUQDNUpLuqw2pd2grXfd+IZlN0XcxUMBeUzP65MnDIx2f9RW9M9Vw5s4GWkLFnFXsqMDHchNCmqr
fTa9j9eNbsTsvIBYihdBgFMkoQW2xMi2w8e4AKnIwnVuxleYWBkGDp8hTKGp+6fuzUnrHGxHjPeT
RiluInydrZmAGVLVfYm+uOzcC997ESXajv8rtQ3Nx8vrNPcZ0xn+YG1oy/GTqsjTc9ACrZTiUO2G
ruDHELC3Y45Cx1K+aG4i06xJiWsHujnPbKjQzwZKh21Vo7tj5DbfOhDfeLn8QTNWYSq0aK5GkFNl
7AhtjfAqzkf2g7IiWbC5ua8wTNuzuAt+dzc9g+Tqt+gs9D+DBOlLhmC0tXFja9bZ3p/344dtqb2i
dwsd4PiCMgFkAj46aw4RA9nOwgQzN/U/z4YPE4x9LkEtDedhjx3vt6nbqcei7KsHqJ5YbyVtnFcK
kiWyozro9wQuZp3Zm+Aa0N0IDjxncpYDd783FkG/Yh3nu1W7b+JqwG8WJLLIETycgd+5NmH2Jmjl
kujxjGc3oTQlmDNBtwhZTL8Y5D3UscSNk9BwK1m3hJCbm2I6eR82pgERAjhWxujo6BLwuMJ/Swf0
bUCD9/3yEs0cYVPMxe7STjstS8+00mcnRKM8mpPs105b6REFtfjb5Wlm7NDE1gQCZAduZyVnontw
5JbhVedLvXCBmlskI4JDS6Qd0cWSnWUPKsQCThEdnMGXoVtEiMzNYBg6if24D/wuOaPYxPcByEHQ
8gk+xNFDu9XlFZrbCCN+h30T265q0j8JATAXhC8EXGgxEg9AgLVFvQpJA656I45PCtdaN3UEygH2
qykTvR0HSH5e/ojPtxkR9e/j6kFpK7VGlpwr5DaemqEP7F2L6/JS1WRufCOOx6i+emhKhp/ykmgn
lV2jPMTy6Ou6n2/krdToSh97nZyDcmgfODgQzz1SB0sa3TP5Ps8E0gjccNSg6w7SDTq9m1QbY1Ag
gCOg2JIAtZh+6p0isuB36EHLNhYQJJNI6bqPm872B1diF+iYbAECOPsRGkgZKaXYVgBWLziSua2Z
/v5hePAOCNbGSAP7eVtGV2iVrdu7Euxs/ao7HJoC/54gID6JUjBbntErPVzHUQ1myna0wbp3eX2m
Tf43Z+FFho2DbEphfNytBLpvXwq8N+6AZvwSaDDVQMePv0SRt3IrDFtXIvEyd0zyM0RpowLcQmHc
7yMll/ZiJt0Hzcy/10oELrPKFvkKR8lvJYsfhiRATyvIvugk5QtykqtJxMDWkH1YfcJMJI7r+sB+
Vj5iSebzI6Ca5XPdoXt1YYM+95BoKTA+KvLRJOcPiCGgPbnRSQ0KkgB9GTKEYg8Bo+rCPJ87e89E
4SgZ9SD49jOUS6qbNJ6eUEE4PkSAXjsLU8ycNROKM3SVTKyuxxS69zayELcJ+lqDjdNa8AKB3Wyp
k7rrMpaeickBKzTosFibnFVVgJCYW9IejmEt/KVMybQDn5iOCcJxkpG6lRzqOzmCaibuuN5ISm97
7yvk+YKNl6XqFiCaJRmfudUzPEEKpkjQBSBUtmDJ21qiPZHGLUE25pVb6RSPGSpGCyCAOZdtSriP
rZVHVdGLM4UM6Qa9/T+iSD0ljnj2JXM2QVl8qxpI4GGdHjV1bvrSWuckTOhOXHhtHsZucgYXbnMv
kw40GLav1cLwc4touAhPuwTSYPgwr0UIQtAG0ZADAUtrGH/oQIL0wWZid9m1ep+fDxO0g9xBDdGc
SpyzUd4NHD2pyFEsnYa5wQ23gBq014dZhzpNJb83DZoKysInC4Y6c7LptHofololRl9avo5OMgMr
KTDnqQS8U3bubTTKWxoHdxyI3surNHfWTMwOSo1+rLwCfIIaYuxdP4AeTn1VYoIKtzhjAbW3I00e
7EntNwv1j6kweHnuuUU0LgdEeDF6MjQ/504EYg3JmRg2WQ5ehsvjf/7A9Ew0DzrpBvD3MWSnUOlM
SXnjpE9gJfuvL9RZUZDdVhJkAcpdumrNfY/hIkAIFdLGcv83nz2MIahmrXrhUMyFVxO84yALmWmh
+Jm39V2BYArtxHbj5eR3aYF/u/XthxLyoYcylDe1Cza3y4s4EwBN3XeVjmBBiUEUzcqJa5jRg4de
pp1jwTO1Lq8XLloz8Y8anqHxm0IMaVbfh8hgPDboSnQeMhBkjRsrqD3r+vLHzOyQielhZQKEVSWj
Uy9gXSAdA40HekUvDz6zUiaWpyrAjWRB2fOYglMHPKV9F1/HXtjs0w63OaclSzC1ua8w/ANrilo4
VcpOlQpBCNaD+DuLIIZ0+TPmRp8+74P3ERb1uqQFcKPmsfWlJloMB5A+LTbBz+x0MP39w/g9laDf
S4fw2FfJGzo3M5AHAyePG/zSa3NuhunLPszARoLW946zE2E667ZVhr5pZHeH7rGQ9lJ/6NwyGcYO
juYAfHUWR5oHra3gpwrAtT/dedYZhCmJI8u8VJ1ThUcQR76C6MveNVH3AkRAvbu8z3OrZLwHvFzZ
imtGjzkDDZfnRCeQbkXX/x8P8zmDMGwapHOdi8wuPYGGCP5jCJ71UMXH0GffM6l/XP6MmUlMkJsE
FyRLKk+hzjRkG1SY4o3qy3MVBe7ejhb908x2m+g2rf0wHBtb3QvdvgsWFld0tecwsW2QV7S9HpC3
I+lAmgP1N/46Rn31tRICtDyjzkFxdHm15qKICW0DRxzIeQbU4S1LP9XgiX1qGNg58xJyi3RiQILe
ZvW17nR2YiL/lQb1+fLMcwtomL0HXIYaZNndy4ZFT6RF5WVDrVIvaZLNjT/9/YPRI1UG4iynDk5g
7xiQtEQLgDOJGqz79Ya1T0z1zdix5h2PGXCTEafl31MIECwE2bkf7/z940VdOU3c6+4ecFAoG1RA
4w0BX2oWnhvdsHQFLuCecOhwNHYIxljQjoGeKqLdws7OXOp9w8xBZCjGMYj7ezBgR1tc5eottCJA
r5H6R7yTks16126C11I38cDQWzT3TpH9CsFDeYAiDSi5ZdGs22kTpKajQDEg//p7YKSuwZWa3owK
BMKXj9GMszIxauDOq0WRDuSkxy7dERBXb0HXp/esU839cn59ZsNNmR6RMKlzZ6zvnSpir2CXTNId
tYfIvbr8GTOhw0Sp9UFTQWTCs0+sCpt3UqBHxVG9+Nol4OK7PMXcu8TEqgWgGMg7CKucmpCkXfeQ
c+2yWzuFVru9sUd0L7TgC0Yd4br34JNBpJCCjQOqM8TqwvTGi/KGg6068t2lzZv7asMHsBE0xJau
7ROIgB/B3l5sVVJHX0Ej0CzEsrl9M9wAlIXqLPC5fYJOQLsDEYh8THyVrtH99DyTZYrHbiSaGglA
yItUx7hnDADqYul9MvfbDS+gQAley07o+74crFsO0autT/G0v3wcZkY3EXZeDqEgaJfkZ6i9lPsm
rNyjNb26140+PcQ/xI6qBrW7KHnwPoChfAtqC3qdiMpb+O1zMdcE19lIwTPWCYDrkBQljg+CvCb6
5rdBCM0lD0TUPDoJHWUHov3yZuyH93WfNXmhD5/VBJqlIkhxYIva+gLhAfdB9/br5cFnrMFE28my
Tgn0Yer7FISyYI4eXmJGx1sV5N3Cus3NMJ2FDz+/9wjsfwiCowq6ryTKq6u0hMpoAeGWBT82kyAw
EXbcq9yCZ5H1IwHU7pAB0J8ONnQzRlTAENLA58d/WZTfElKu3BLDwkGGj8w+LZ0TsN863DNfBvFt
4lQQAri8LTMRxkTapSO4zG3wQp/+3OrTPnj2mrE+O278Cyy//cvlWea2xjD2HqUq1A8yOGeoPXyN
FeufCWpYUIARKJEshICZSUzgnRNYuHTbLTmxFFhoZ3oCge6HHDmzV7HweACA/n3EZFM0UQzBtpNn
9eCkQkqDD2W8v7xIMz7LhNgRSEkBGR62p7AJgKkFradjbUDpGV1fHn/m9Joouw46ZSyGZNI5rkNn
M7jQPFIZZLVl864T0M6C611sRuLfWkEmVu7JtFcfbLKKrLz1UxwviX6I3Z898erC29tuYy8Y5dyy
GWYvmV/E2lbkFHhe8qUKHOsE0YUl0MncoTKCODqfqsxVrD3BT3m/0tCPHivQJtMtumv58+WNmfsC
w8iDNqF10eILIFSgAKtvTjKQS9jEucGNy7yAcolUgD+ewJjtvAVNT7vbAjItemH5ZxyIY5h2SvMo
shI3ODo0rTY6QnaUWJV1C+E9dWVBqGm3apH+wd41aJoI2pKgjNLxO9k08omGCgTP64Y3LDsEd3zp
9iQ4MjRvbp0YkF1wqDYLZjCzCSbyDvxRoHeNCowOhpCTrlzrhLS8/3Xdb/87bl8eY+acm/RTjoZA
BKVpcMRz39vkns33UDUBDW+P6uvlKebuNfa0Oh+cAfoHM3DXDim4UYqf6QB9yB4qlM/OlKMqIHyx
dcGQixZ5pA47Zvu3boL/XJ575pSaELuwUxm44i3/KFr3Ne6Hlz+JRDylfg8+lD0vTzK3y4Ydx+jo
V5QmwbHx4vgt0KP8GSVO8mXd6IYhVwWBbMk4Ov/zcyjjWScPt46FzZkJDn/27MPeOIPmFnQ5ILE4
QA/AGn8TW/wkYU8OkLi/aUN5l9ltde3i/6z6nH9AdSUozd2c+EcWgCUf1WXnHlgWcX959JnjbILq
oOYjCHjb0vecd0D2FxKSt5uscPPnsROLUP+ZDTexdenopOiuSNJ3qMI0LyhEOT85cIgL8XruG/42
6//DGNVualH/KEPW75BRBMc094IthE7WIfc8E1iHDuiSZY0NOmkL6lhStpBhU6jg7XzQSJ8vb8Wc
2Zuwuiq2y4nnF6tEkMSwHQfs1xBgm9ojNJSkNgqHq8/bM26i/R3k+75dnndu+YzIHStcY0BwFxwD
Xn5rqJVAFUF8qzvwbq+bwDB30oSDzYcA+8Pgu5yg+MaIyLb/H8SYc+fLMHlgfCSYPJvkHdmZ7B2g
cM03pQ/K73UfYIRuBzyYgAuOUC8MJtFXfACpsmIL4aQlBPXnH+D+A7XjlURjooslEg1kNgIBNeHN
0Cl/wWtRRI5/MR2uSVcF9WYSClvl79B9ciCM5w3xAOmDODpbUdJchUNO6daS+mXNgrnR9DM+OMk8
zEELnDjyHncRBU3d/om4hO/tqetm3QyGzUMIAHoP+SjvvVCdq76HvJGAOFhmL15o57ZkMpcP30C0
IkkFUY0zcZDcRQ4sPrbhYt7lc6NzTS6ryM1kbiN/eO7YVO9NoESQcTt4QvlRvF5eorkPMOxaoA2m
H1mcvwvHT760ZfmT1sxflfNyTXxdSDLuSL+X98QpMyih4vpqsXV8J54bGfbs+MBEpEOVnPNakmuK
K1AFp8TJ0gt4bmkMg0ZXuyMrmgEBHKAPCTKuFBAMweTCDWQ6hJ9Ymwmdk60DDkukuV9lMbyQHI94
iHLcWhaA0qUFkehV+2si6CwIKGjpBuEr1V56l/PW2ig/iRZMeGaJTNychoAmNJii6DV20CRg9bnz
2DsiPq777Yb5hkES14R70esEZdTIym4DSKwfLg8+Y1smQg66hxEfZMxelbbaLWr6jxxaKjuLQuvh
8gxzGzwt2gffkELcxfG6jr5CH+oZKmYQgrZw+P/oWg9FEiw8Gef2wLDgoK8dyGEV1UnUTgLd9bbk
ch+WSHUtfMfcBM7f36E4C1wO/MSrqJS/82Vrv1ei0uugiq4JeuvKCFhBXkavEnLA11HjtT/7xHIX
UE6f38Rdk5pKdK3QbiPETVpAX9KLh6fePeW4ZoSqf4EUItklqj5ZY7LqmumauDcVEUFjkdLzH+Un
2aT5LkR5+VsdrSNphn6o8biGBk9LEoj4nSEv7V2XY8QPdmWJbV6C5/Dy0f1DBvyJczJBcAHIUJK+
DfmNUwW7VPn/hVn5qMJHB/CzvutfSOaDHqN4lEV47fjQbV6kLJ2xSxMR1/WqUhH6td79DhcBSExM
ZBUZcCpgkrOs3eXvmznSJpsVkQSSlE0UnGMROD9l7/QPWOeVuVPXhL5VrErrIHfpK9SQfkIWJdkB
h/FOR56s/P2GzaNfMnCzMQtfIewLnaOSXNUSb/91i2Pae1vI0HHC/A0kyO7RHhQEBDuZsKXDNbf4
RtxOR0UgNK74m4aQ3DZWXbvj6HFbOLpzoxtR21Y+KgiF5m9Fx729YycNxCBqvbDwM4VR18SwpUkY
UmVF+RtpwEUXxNAa6/pryE8lUMkaXqxOXLGaHrokuEMx8Qju0W+Xd2Xm4YeQ/bcbblUoFCRi+Rs6
k96aprkGnfFDAg0QvGag/Bv3h4lCuCbiZ4w/Lkw67fknfiAw7uiQu3Qy2+L5m/C6a+3inu7/aVNx
2GYMfGjtJcOPpIOcCg65gGK2vOFMHQKnX3qTzPjvwLgDZKDH9Crojb6ptj7FJYQ3ODjGQGPzzUMq
zQfOczutsy7ChXWeidomQE5B+RjS15V3ij3rm+TQlExaZ8+c9mvtQQf48rrOHNJg+vuHqwGB6mUK
spLipqrAnAxR6n7T+9YqWjPPDQzvYNnM9fCYzt/SSNabuLbCxwR1wh+Xf/ufJOZnZ8LwDzk0vYiT
l/mbLgEcnI5DUQ6Hou8gSQCbKDJ3W5ewB/TV91s+dte0FXeDR78HSbHrJYKUby01Yc9Ei8DwJTaN
nNIiInhH31ySb8uih5tq7Nb+0UtJ18X0wHApTagLUM1X7qlpp9QEFJO3kF4lx0my4PKazpwHE0bH
0JnheVDFAS9n8lZVrX/PBQoXlwefWSMTPCdtBpZQ1kfv2I8+gRplTKFvBjG0faKcfCnlOfcJhqcg
3Aev6ci8o2PzL6QGoA0UQEuY/LnBDS9AIs+OxwqDI8pBAB7CWTnDS2bd+kzr9sEYkSB3BisOMXj4
fzn7ku5IcabrX8Q5IIQQW3Kw03Z1VdfYrg2nXFXNICYhhIBf/97s51u41VbyHbzwIheSCCk0RNy4
F294VXlfDQNuuAXIaWcPlrtD6I5BJR09kBAlvZkXf/Cvp97QbLI5Xw+BN3wyslxeCqHroGH0Ir3h
wugDQeq5i+mpA+ahZv77qacbsf/rfL7Vk+X9umNU90tELz72R9XgXQ91pAP4Ob5kjPzWPDjcnhXH
PmxzwOmwQh1Z3JAfLGRQofbypk+DKqcHWoz0S1Yv84Z3uzqyvLsYZDjqchbf50E3Z72CZnLiUD+R
BFeHFQxdt7/H4YU2dm5UqBla+wXdRPlyz8BrCswkZMqXbOvm4/gQGzvnT9A2hk6z/1IXeZSkQ61N
qlpo3bIB9C+M661LkOtTLFc34bzIHKwB38UEWhYZ6vieQIE0jRUo7G5by+HwNoYOknyJjASO/b6b
8q++GLzHyEw79yobQQeVZqPMOvovCAmDPhyL9+HqJLeH7rKO5exl1HV+Rtv6ewLy2o/zsJQXNoCu
aH8PlrPnIPWO1eBV35sZXHsl3q8LoN2XPtlEATic3KZxmxJZmAoQwxc5i/O80PUQ6eCQyPiSrShX
RFJ34zLhmmfr/CYQl9ZjoJOXspyCOyk9vwXNuoTy9u3JcOyL1HJulNOVmQjD5GXMPXKuoFybtq3H
H3g4zKiAW7LjIqAtjMVAzrd7dEy/jZUTgko+xzP9wRPGvvWLWS6gYlYnDv7UDedwdXH92FcHVjYv
SQA5Ee/Fm1l7NyPPexrCtgWl6LhLgQgcRZaLN8WipF4D/g2s/eI9qsiVn6742/kGtAnpltqM3ggQ
5AsmO7hTrI0/MojobuQrHavKRsdB2WvqAk/QJ46U0mcu/a5JvXATR+yyv+XhnjB56JVr9R1Eru/9
Kx9EYSbvQqKBfr69iFwfYHk4UcaUAF0GL3odX9aJm8OIg31jhTqcO7ROcOqjoizmFX0ClyHwSuTg
Qx3wSARAS5PKvyc+1D72fYbl3YYvGTobsuc60GV7hsautx7XkNONL3FNhOXdXdws2Tjk3otKUB6e
xbjYyjBo8nQqiq2TyNGHjYNLJlD7VNJ4L309tO//ITYNQk8BhhxtVZ87ZtvGwbGFtrw0Knvh01R/
5HPEf3kFYLy3J8FxLbCBcAa6mIG3rt6LnJQ+F728DCMeZsbDDXRELcrGpuTq5vr7q02pmlhdqkp5
LwXyJgdUyYELMBHtsVT/21/FRkjCZazrPL3qp/N7OtYqmJ/BZzf4B51VmfrTm8NqC9jnmvBrx686
MNOgUYojvBcIsiMjOVfvINc9HKGCy/e5ha3QKFHPp/vO0ItZVvWj5z5/3F1ZFhLLvatgjRtUv2Yv
pQLjeBQY9VXPKPFTPfF3zoHl17zVJKFRRiuQMWbmzteN+V3AaPvShjYITi+oUVrmIv85VCDaCryK
3Y2AOf667Q+O+bWhb2YWK8j2o6hKqUwCyD15AtGlZZQXxbzidLsTxyoNrCOaTVQBWzyRKl1wW0NM
0DN99c4DowCE3G934bja2Cg4kQPf3w0iRhf9Sr5NEoD8TkVPeVVl98a0IP1tq+QhKtvn2x06QnE2
Ex3kfOTC+nh5RiyJPfV9UBFUd676SWs9lE9gG2+qc74m7din45IN7FiLatySNXdN2/X3V25Zyln1
fNXLswSP4rlV2Qcvr/ljMW0Kp7vmzHJ8VYKTWdYh5ixvwTn/D1wLMayNRe2aLutI1yMqME05wmd0
XNP1KAIkGkU41/emDs0pysrpMGdTG50BIpq8jXXomjNrM4ACQKv9sVyf88qcPb7eRcNzTftLgnt9
Biga1OYk6fedNP/EzF9NkSz9SJl+yn/mvEqgXRmdfJNM75oW3Ln9XB9vL0PXQrAO/WTOSimiNXuZ
AkCroA7QL8d5jMXHxbTNlvyEoxMbT5dooUAHOi/PLXgKU48inNleQ0+EjDuvwDaobvFX0a4UajY5
8SaZEmDJvzIfn3TbTI7VbKPp2MR4IESSvcjMW8V5LfAJY1hEW5zVLgtZ532z5nkVkDysUtIacjIR
oDu6QRRgWpqftz/B1cX191frKW88fwBFvvdSsZF/ma+vGwho9O/ygu47yP4DphOZYoyOSJWXwCs3
4yHTENE4TGHkhVuQcYcL2tKPYhbQkOkj8tQw/qEj4nM2Io1e5ti36DVz0w3tdChjeVmbufi2z3KW
2yvEYsel48kLrzzveQniz5Dl7D5LiQqe2z04rnu+dQVoqpyZpR/4Rc/tUajoJCcwlISFOV/pSm73
4Zp/y9M5b6ogHP3sW4z4+zFvuu4w+CM9tbKMd3kJsSF1nezisQszchE+qq9xnLbHOM63uOveNhKx
AXXAhAVKZFH9cynBkzzpODxWhn5vrry6aQJIyMZkvG0oYiPpQrD7a1QJ8JehNd25B9NYSvM4PxYF
+3x7Kt7eTaDn+W9X9KtxjpYlJE+omhXHhYT6NJLNt4OrdcvRuZAe4omaASMmfHEwPo5GzrcSVi7r
XHt9tY3IMVYsWUn2cvUD0eK5njfR01girXfbOK4O7KMdLx6/MAm55Dkk/K7FTJAgWI7JusXo7bKP
5c6kmVVdLYv3UhqkQ49ZF1X9pdKrqja+wNWB5c16Cav/heFEi4rdH3yu1fyY404s726byNWB5cqd
P4lQIPvxPMyQsVxFTe69qvtwu/G3AxoocPj3BDOArlvWTuSpbNU7MSGpYjqkGlk2nq5FCoOKw10v
N1Qa/7sngut2UnRe+RcpK12cu3yNVZpk2tCNW6LDTjagTlTlolSg+mcxx933GOzF45GXrdnKETiW
qs1C15RZQKrWA9dFLMpTFkJ6ldfQkN8OTrsm49rzK28TS1f6CZJdF8Oz/IjoPUk7cOSchUF+23Qe
uGCIv9NaVyu+7osTnbckyX8iXuYlZ6q8qHhaPQnamdsrywG6INxy7dLzTIDXIkchjzkTkFihjOd9
CR7FBinsRctLQ8dP09CkYDO6v93n2w8FYtPPSUNxyUxU/nMpAEwcIx6mrSn/UO2qPjbZ0J7Wqryf
Wg9CJLc7dK05y/kpjqlJlQ2/0DUAH2EPDoxeNPvgfZC+/vccSY/qMlgleb7mhYuMjoeS1lvz4xi6
jbaT0FMMY7DkvZQ1bz7hNt2iFjLM/7xtGIez/Ado15ZNC42opEpFsP4A1CU7Us3frfkmlM81/qsT
vVrAbFHhXJZe8CwJONF1ObEHb92kyXON3zq0uxVgyorS8AKi+uTAPHAj6wpR3rVIfu2zkOXsywwe
2wgO8kwAcaVK1Gm0svokm2A57+vharlXFkKYumQI7CLEW8YffW+p767L38uqnSdTbHk4RfF3MHRK
V2k2+MPvfK5LmhyS2gcy/nj7GxzXQJs7ToKsNdDMkOduBNcTrrFZulCwPYfD+qOSoLG83Y1rui0/
zgPKBFQJyp+08VmKqDI/9m3VpO2VqGVfF5YzJz7tRkhqk+caXLZ3zSKGUzx0/NT0ZguX7XAJG2DX
dDEkRYUqfgJMLj/Roe6qFOUP+4jDiY2iM1qYxu+y8HJdscr3/6YRpB+TCJvebRM5JttGzJmZqgY2
Is+DDr+jDDk/0AiQ/nqk3bEeNktbXN1cf3/lF+XclqEMafmXzNrnpjXVPeTOv3G61Peg3y035ts1
GZZ/i5B1XMmEV6nPI8W/NyJqxDfIVW1dnR2HnQ2EW3gbG9kOwK348WcZcf8CYbfkICpsgt4EVgsS
JgevLLuX27Pj+iDL2wGThrA3qEx+JqKXxyikwxF8TN3G0e2aFOuebmi9sLhp6IXihXSE4h7/OyvB
4hkkIMopIFq04emOO5aNeluj0hRI3nXPvYBwTS1f8nLC9UfM5ylj7IDC9315YGJD36TPpnDuSPes
hxko7wDi5yC02KIDcHyHDXsrEsIqVk7lT9n3okQJGHQx+zAqDrGskj+CMvZOasyz0+25d+yPNg5O
NN6QAOKE/VGI6J7kXEPkU6hzH6J2el8X1nkuQCS1ErzrnwHmm6uzaqL6Lq4ghP64ELKTnJDYLHKm
CKpMmCq+kBEVK91U68fMv2Zvy3pro3f4iS2GKiMPqpyyCZ8XwWPUrbDy8v/BI+Zq/fr7q82L4+5K
wjKjzxFQH/pH6JMpeog8HXtb4SnXXFt+7oe8aIs4Q3Ik121BU78n/wvyqfti3aQldKDBSWQ5vOA6
0oMQ7fNQB98oSLHO1Zoln8YsEIc4B7LLBOFjWONFGoSd/tSxdjlnhfh1e7W5zGgd+Hiko07CjM3z
0nbFseLyIUrIluq6q3HrqG+EWbJijtmlyfuvciDmMCWbDA6O6bHBcNKDBFDUV+wCkFeTkqnJTlf0
YI2K0F2RXWKD4XSBZFEfluxZokLigHxx+JA0O2VIic0kp4ZupnXZts+ZPw6PwtPy0+4SBsgo/Ns9
akgBty1ybc8Api6AIE4r1CbzJqcbu5Rjam34G+e8XaLVr35mQYuAMDSqwXOpoIh2uL0uXbN77feV
extZhg2CX/EzrbP7fySvo3C4BD5Ubm934PoAy7vnvuyAli+aZ64DJBu90GNFaiSnd/vat9y68RYQ
nlXYnxAQCJszAYK6uos9n67f9nVgeW4Utnj2JaJCpZuc7wvIZ3/ClXfcWPuOY9UGvelYiGwClczP
0DN+lpZxiKwjj7spVRN87eBBqvOPibB9C4owYn1OOEAHol6L+bQs79f2sm4V7725kNCutQfhkTSV
fryaU7b8GXcjGMMvseJ7vIAwGweAaurKSyDWdsrjYkIh2/IpHMW8gUBzjNzO/8ezASHUXM54GX0Q
3r0oPtbtxx1rB+O27hiAU/mhlGi6p09d9BHlNvvatXYdr+JQV165OTFVHludnUgdHm83/WYKDEO+
WunVhjBoDTKSHvMYJpU+j4FHD3PAoN0amaw91znIBsK+ZR9QVBIeW3CZXG7365oFayMKKi8SNMMU
Z2HzCekwdWQxo0cy041pftPT8GHWRuTNNZ950aEDNYSHpVPPWRnpI6SK1gdAIBSSVjLa+Jg3Nz30
ZW1KGRd41oOY+JTxP9T4nhd3t43katdyXl/JsCHaMyeQ9t55VX8Xbj4fXfa3/FeEyhu8Gk0H9G8W
nxAvTcGgv2vYdoZeo0i0ozGWa03bv+U8z78aP1hfbjf+9sCjxBp4lARiMN1iTjx65Op7tHznW+rF
b5s7spMVXa1QIiyD6dSO94330V9+7RqynZroUUvSDOCEOenqMurfVXJYpz9vN+0asrXjIEEwZ6yG
MES1njvvnG3pn71tZWYjILwepX06gnvO/lNDvqnki/brPVcEvFutMZf+JLOFCHMaivLvWCcoR0rE
Bs7lbXsw39opC121napmjDurU7/4UAcb8QPHdmITCOkuKggf8vmU1+CbaA60/Bk1jx0k3PPudHsu
r2P8T/kO7HL9pldbca1qUc4GY+88eaTmIVie8ZAEYfTGqeqaU2tHXIcYdckE7WcVP4eVSYGgPMpl
K7rmMr21CXYCd8vIxFevTw5NP9/xZIvUzDVyax9k4B9qOB7pp5n/EsUvwn6zYEvGwzWx1n6yCIUL
5YxzYvTegSQorb3+WC4fEjwMRbPuOsAjG8swe0Whk5pMJ1/Fp67HlA5m3edPkQ1lgBpCnMkaX0B7
QT+QUZm7cUTsbteyAf35v5clwJ5I60bYFXvUmrBQ3U0FPy5RuLHq37Z/ZMMX6oLFmgTGnGT3OGWf
VyjOKhBm8Icl2WLAd3VxXVavHAuC3n2CIhns6/2for6bkzZN6HpV8TmE7Ua+8+0lGtl8QJTFpIVc
4XSKcxD5R4emuGPV1iXN1bjlucG0VmJBZc9J8+IdquDuRH1N4u4CBxIEIv5tn8owAkQsVmdSyfNM
IHAfIx8M4fO8LXbdkHBI/7uLou3zeAoxy6X/IBKwCJd64zR5e9eM7LQ5HbB4ihmGX+MfSfXULi9F
+3ua727vyQ7L21Q0CVl9sOZgzwT59LEHS5WPmBsovk63m397z4y4teV7c1QvFQPGdMk89iEMRwT0
6mD+ebt11+CtZUOLwczedU1OqM+XNC2Sp6z7tq9ta80MYV90QY+LB9SQz1zXx0nzIx/ZxqbjMoy1
XhJvLscIYu2nAIzj/I8+3zjGXSaxd3vOep+2aDeuiy9BjfTY1D51tNrYBRzDtpPepC66jF0XY8Dy
p1hOR2APftw2uKtp/m8PgoB8PptkRdO4MJEoS6H/vnE6OYxiM8r0KhnDoS8xl/l8BPnKC1tXwJDp
HqwggSzkv0feaShq5CwwJ0KfUf0PnTFdbZUA/UOp+t9LU2TTxdAm9/11zLxfSwO6BlQxfa16kD6D
B/hRL/hFAGVUqu65jTlyiWZlD0EAlgrW+O9b2X2Y532RL3ym5ctxSWKZzD7SJP0AGBsiOl64c4Is
R74WtIHKC3NfxepMmDw2ojsDuLhvk7OT4PPKIFRRT+akSPUlXmqeJogQdirYxREA01jenDEe0Yni
/Ir9X6hFOUzjVqTItXQtf5bEaxJIV5vThKKRNTvmeZtG1YfbLuc4Wux8d7LmMWsJvDkJkwffIF+U
sLuymJ5qk23EAx1ebee8ZSAKT5oRr1lDce0k36KR/3l79K6mr7ehV7ce3PWXsptx5IJy49gn7BjN
+YZhHFa3mV9oyM28hGY6LeHDXARpKJ/0/LJv2Nc+Xw17oZCV9fT1fc+ndypqfqxJtutxGNkZbT+S
GUg0cZgv7Dz1n8T0974hW+65JgRFbhPaDZI7UHQuZkvJ1TWF1iEbVYv2eIiG/eE8lO91t3Ebcy1s
yx/pDKAhX7DhxyhySAeAko+zYt/5ABE4WpEtunfXMrGcc47bKUP5O55W5GsmHsk6p1Tuu3/Y+ekg
ahEaGuE4wxQemyY6mQSqO5uhIMfQ7YR0yYxYidLNTzpVA1jCm5+l6E0aSbJz/JZ3JjqvdXh97Cfy
HWRr0zU5kXHDPa9XgjfORDsJHUslPMFwEoXBfA50a1JOwAMSK51mzXSedPk8VXwLoOxYTHY+Oppi
1ZEZEeSgB+tOOkeVnFNpOv8C0sD5DAju3tt4ZB2xwvhBaAB0OBWRSiOS3IGR8DAm9WmXH9tMLcsQ
RmEQ4TYeh/WZz9Bc7YBu29e25cqL9ApVX+d75e9a9Y2IL7fbdS1Uy5VlXiETfH1Yce09LDMEp/iU
H6ai/bWvfduHm1UpssDPoB2Vdmv7lfHhEHdsI0rv2OHsbHMHOO3YMZjFtN0Jb5VU+cH59shdTVsX
5oGtHvi10LTQcVrEIFdVuySdSGTnmEe8kaNJ4UYb8CWVgzkquovZFk1fvezV8ScMr/MmxF2sG2Rw
MpDxQv6lIBt3Aoev2ull8CgaqifwwZrcPBkm7nix3LEpOE5+vpUBTt7efWx9Mm+cQHm5YEW2/F1I
8rMKfw7FwxB/DUKZ9ubR3zoC3kaAw1bWuWtKDkCumPPfRYGagiRB5ChHgZDpizZtSbzeV8ILoAVO
DlMG2T0kPKrjvrVlefOQNZS0Pr5RDmfWfqx3hklsJbIMuh/QS0W7lFUHGvT3c0s2huzYKOzM84I6
mI5mWFjhcG+Sp8H8RGF7usscNrEKAvo1yxONTShGqdZU9hKwbPXpduNvE56SKLQcuarlKk2O42zQ
3k/ShYeq0KnS44+Rzcco0wczQOAHqlQj3vV0GIHW1mzj7epwGJtsZQFqN2ol+o6y/J7H4QeBuPmY
iftm3aKwc+xTNt9KomWVSYaJkY25q4mfRnrZOS/XtfBqMxljf53rApt3GT4wBIDCcqt8zjXo6++v
W544mcWCW7qn/szUX1m38R5y2dtyaVHRKVTQlTyN0/rFy/wPbX2MoX3O1b57l82woiiQWVmD20q5
gh33gx/fD/nG2B0eZiuMxT2Pr2whzc+kS9hDR9CJNEN5bCa2c98JrdPYSHDJedflCJWHO16BorVN
9o3eJlNhUSjCooQHTTnEsfQf3B/SJNq4kTqm1aZRgeymjKMO0xpUX8bkwZjPxdKmmfl9e4twrEab
R6VNSNX4GS5uWfeovO8x3Ri2Y0ZtITGZ+MClYp8/lUC6q3w4ZGBSrbdikS6jWN7pB5kvUYyIJwB7
SbwvUYhqoqk+hN2PfVaxfDQHhX2+DPB+E0D7N09bf5faBaCVlpdGavYWQdEyNsNeNuupWPZVxqBt
62gtBoU77QiriFqlU3/flt+WYl8AwAZDTXnr6+V6kvTDhTZPLDjdtrRrnVhuiaRED0A0/D0JT171
fpF/FlubimNp21AoqJoVOi9QLgmqAFRbjMVfFLorG+eDYwXaUKikyQvgleCWRZiDMGYGRjkL2JqK
PBKphn7dRj8O+9i4qIooP+t4qU+J6u/joL9MqErvF//+tvldNrp+3qvDqJUz8+cyHk9dpC9rxQ6e
Gg77mrZ8FMlgFPdOsBDx4segyE5IfG5UCrhGbbmnKCjElLJcnzLTQANxPAAXuGFvV9OWf84K1SH+
NRSdaWB4S7+fDt7Qb2m8uS5kNtxp7KJekxU3ljKA2NRal9FTwafuQ5ss70CYFRxIYb6MfRAdO8Oi
QzdRP61ATJyqZN3SjHJ8og30SHIBsaUMLqcDyBK9C6d9a8nGefgz7YOh5OOpGAREY/pDFvPjrrVk
4ztUROsw1q0+RTz7FuBdnSKo/9eutm1+l0TMjSAxHrtgAugf+3EO/uo9GuxLa/3zAHvlYEPWRrNh
HUa+DmmczIdabwGeHVuDjRUzZvAGOV6f0iZ6rtVyX5UI6yw7b8A2jokPUdRNMZqPs/c0gXDtLHbO
phXAE9PU+0sHH0v6dT218ORjopot5luXWSwPhsAeXId7+rQueeqXf7TBfaK3kiZv+g60qqzjisjQ
79RM1END2WcWVMOh9TN/z44JoaprWODVWhGkbQBIC9WDKcoBtWnJ13DY1G150yxo3HoKdgb8S6HH
yaOoNb/LRZ7da9aVaY0owEZs3GEcu8wfDN+TlkBFPeQ1hFy7zKhDLrckSFyNWydVqbw295J6fMgL
jWB4mz17frFFmOIyzvX3V5YHLW/JaOKpBz2DrzWss1M+Vp9jCX3oHZsMrH/9qlcdmIL/P+trXv7q
KMrZirDZ0md2mcZa8Xk0NaiXBNCeJ3P9ZFbvWYmEbuzqLtNYl0pRFVAOQJ7mMQurX0sBCXaZDy+1
MfXGqnF1YIdh47btswULM19r1K72yyXrm69BEG8xxbvMY/ksiqQQ9+a1evBXOR0gXTgc++sU75pZ
G7eQeWD/lJkYH5SGnie7UiLPm2W3jqHbtfoDS+LKAwXl73aQ/qkp/Peqy+TOkVvbMIlbAK9HTR47
sJ8nRzNCiyalfbhF9+qYWBu84PN+Wilbwsem6IZDE6BQH2wvbTovxa/btnf1cP39lVdBfFtCFVmG
j/4KToBDUwkjDyIKQIw7FovcqvxxzcL191fdLPWSdysq3R+1oPnBsOx5FJssR67GLeflGkxa7VoN
eUoyv75McVH6B+HH/bpxqrxdzgdBQsuDB8blNKJEpkhFUXyceynSSgTfymy4rKqoU1DP3ddNzQ8g
LJbHNmz9I2ivNrYP1+dZ3h2JmceCLCpPC6ZG87gi9FKekbhf6t+3F8F1uf4nZYfPs9ybTwhOK6hj
59BNietLHXm/ALH6GpUIawbj8FcTko04z5tvvjCxQQ1TPVW6K0cQtuFC4R+Ksa0hByH5xQfzkl8k
9YbNHMvaRjbk/iCYDgKNuEMi3gvZ1g81D77QEXWWt23mmBW7nJ9O2RTMpEYPOCn6g76KO0YLGBz2
NW+d1S3IMqEoHsBQQ443cdn3OfLw+zAxmAfL7Vk96nwdKUafD/MXWYCVaqz0lm1c1re8faoaE1Rz
hNaTRr8rCoGxd8sfc4CP2Gcey+WrrGAmTwqUnoekDIeT5F4xfgRBDm12hQ1gIsvnG69DXKWqUUAo
KLtEkJgAyDOsTzOBJPS+r7A8e4RsTBzIEV1knM73UFKWnyQqojaM5JoGy61bGszAp/GwSMEBS8t0
9LJ3injRb/Dc7uIBCBMbCVFzD5VhTRWDQzIY/5qF8t4VqEjdSIA4nMwGQuhuGkaPDmhdZuUvjbKt
uzBv+T77RNbp3RVhFRPN0Xq5Qi8BUmP+SQHcJtIcj4hdJN6wkOXJmSkTGRRzhKK2uZ6fPM2iD+Ha
qX37kA2AUHmjGw/Rf3wEeJQCjurFtCkiFHbuWqM26oFrPnDThQSLSE0MsVYu0xGlhhsHgmuGLUde
2rCQUIiiRcqLugQvrPjsk2UXpgK2t3w4UbKMcBHA4MOW/PB41hz7qdhiqXD4l61EI6KK8WboMXYq
CUQ8/bx8KPPhcj3QNm4eLvNYLjzzlvYjVVg8/bBGqYay4yFbsy1udkfzNgAim7VfQuUGG1C84lpZ
Zjw4+kxvsXA5DPSfWnt/6CDmEGS/oDjfpbh/L2mtPZHKAlyqt5enqwvbhzVQoyyMsl/Q/RmPcZBV
53jpqjva6S3hDpeRLAcO5eiVWoPfMiWq/tCjpPlOLnO1cVNxtX79sFc3Ywlev2YhAxZR6POnptbt
ka5esmEex83OhkOEcai9MdZo/XpfbSL1Llf0UXuIWpi1vWtYcHd7HlyfYflxPq46GfN/duqlLc/J
NKMERWmzsQu5ptlyZFnWtS/8BUcZkYY9QT+6O2Pj7s6RGjYOY1cX1mHMyegFotXmYTE4DHRGv/tX
HPWqxl2ASoh2W84c02riXGX4CAbtNTCQQB/x6Gd9/3HXHNhAiNzESxBSP/sFmdnPpvLKS4Da4D1Y
qTCxcRAt1HCiUnRYSZOHO5afq1mnpK6HLZj21Z3eeITYYAc644XVtT196PryviuWtNHtV7+LLvUm
7NHVheXJ0LczSxIW+AYO2a2jzhNU2hXjD9IOIKqWXrQn0wdbWT5N1cQXny7oxw/BiovoiX+iBZ46
++b56oOvtgw/k4EBPR2aVwNk1haP6VMPZPtxX/OWK8tubrpozKYHEkYIAGSkKUDYYUy2sSc5tgob
BEEAawGRaY3h1xUcrO1NDZRcvpUedvixDYRohkQxMiwUsaqBfWh0IL40oh/DU8zBgbdvu7OhEGWG
O66Ya/NgFqp+CBrW6jCodvl2ewoc32DDIUSxSigNThNEu6GoYJT+C+RR3hmsBZ9vd+CYAxsSAfkF
mURrQx6Qn0gOeV4sB08ibni7ddfwr6fR6wWqBCtqhCoeoHTxiYNyN80i/Uc4z2JjCbk6sB056ecJ
8G4s0eUf4jED/ak+BydOxYrl0+2PcJno2verj8BkZklV+NNDY1R+AitgfejmaE9OK0zItdNXjXdi
DNnQLtNDnrGP4NPwEdtpnm8P3GUcy3+5LpD7qObsrPpQ38HT+F3pVx+jatzS3nXsozZKYiF9UOiA
oIcS4sJQNJYIN1/Vvoci2jjLOAzxxmlggyU6Nq1eqHIJ2C+Og4GI9yzvn9pmOgFaeSehpDxsSrO7
Zto6lyOBd7dHSvQVdNVpGPnnGKTBtyfD0baNoIghIz5CJGopUDGXmWNStwhW7GOTCRMbQsFZiVBq
Kdci7VjZpldaJYZbS3qlVbo9/qvLvjEPNnjC16Naxy7A+Idg+fMq9uz59Rmyoh/ZJC8VkBS3+3Es
WltDRoH0i4ydwZd4c5AfUHxiDkJSdmibdVdZJ6xleXTbtFA7BdP0rwVIZNSra/kwerL9a98XWC4t
m550dFhhqa5Z/VPWGnVXTMr7aCa2715hs8pQ5oXN3HEYaegj/xQlE9KDRUM2rngOn7ORFU2t2sJH
MQWiLYE+NcQLjmX5Z+4X9zFUu1Kvjx4NHze2cJdjWNdtLYda5CNBZzlh9AuozZYzWxu2sZ5c69by
aRyX5ZLXk/eLzrOXJj7ohQI5yDtAz7/4xUA+BHjL3Z54R1c2iCASmkb+mmDiQbjof1EL2I7HvJiP
XBUAf0+yO+fSbHGjuHq7Tt6rkyNkMaqa6gy9rUt1T5f8e8EECturjzMJT76/RRrsmB+bJ6XIp9GY
TgoAADr/dwffOUzV3rChDaDxF0ia4B9aH/XiHZI16w8B3XrKOc4nG0bD6ozGY+QVvxtgs9JybKhI
oQ5cfEYiQB6x8EBxf3vuXVaynF5DBJAGkLz5nWs/vBQCu1XKVw9ZwH3tW2d5OSsuhaLBgyiq95J0
gH9D5GSjccee65N/LyU9+aEaqrz4jShcdtdrCLaLgrNzIk28z8ttNRiw7dBOAfgP0C1XDxkv1j96
gwzgbeu4PsBy8syjXhjLufjNF/Bnl1JGx6WH0tAQbSkNvb0lcps6hUpfh+GCnQopvujbVcE+66Y/
1nD6Ac3bz2PUfg1QUX77a95eS9xmUlljcg3UMBSUQGP1gh23/NSFbbFxoXK1ft1PXu0bS1H3mag7
eLDsS1/maQORij5B2bKXbNUruPqwruW0YizI2eQ/ZG3/aMZiSGe1eel0NX5dBK8+ANezSfX5sjzI
el0PtB4RC2IIWu4z/rXXV63LSfK1mxHWRlZA35k4KT9B4HYLI/r2QuWJ5cYgyvJmHAZBniJZXT+x
kgJj1sUhpBoCpuTWBcfVje3QVbP4BW2r36pp20NpIOWGOtWHdg72BdS5zaTiV4nJu3Zsf2taouyl
hVTO/5F2bU1y4szyFxEBAgR6haZ7Lp6r7Z4ZvxC2dwziIq5CwK8/iZ9mtUPzBedlY2MijFpSVUmq
ysocRmgj7dsEzZ/NrkZibJLZe9MOJJy6AcX8zk/2fV3HhvmW6ebUNsX7BC33A/oWpyeaGbtoLGxQ
pf7bgLo08SuSVdZNaSbksOSuYlD/jkpupWU+P9R8HRpGclu1feLn7/0c+0GLJM1tS51bGlvDIysq
kCZe3oQVI9IpbahX89ppcusm6WBE4KrkEU40pO+VseuB6uu0No7VKGTHDPNGkklEPjfmq8S2wVHc
kV0Hg69jxYxq6LPeK4r3KovvehbTsJ2sP2xMyujyIq0EI13+ZaIdlOBYXr3j0VL9LPvJbk7eZHpi
4/trm6B5cjNARThJPPFegrD1wCv4mddU8ckXTbmR716bgnYB5/lcVwn0o96dqjrNYxtH/0NVw14i
23/fjb6u7pJbRUtm6ow36L3BBdiuUKDPgsJ2FPJ+SZ6ncBQxqvm5abOiyAI1jMV0Yzde39ZAdnOZ
kGhRF8/dk2J+XeIfcZ6AoHuQaFj7OUjQht6DrsJDtdzMLAA+QarymmQVRFmqonTt+mAxUhpvfE7s
gKBx6TkzG5G/WsA9WNWNietgeiI5OJSBq2lcaCtHBrcYmoBLoqz6W5HNo2RB2fYsO/Yt83Zxj9q+
zncjedaVQ1+Jd15IN+TMIo9NpqagB3HXxtauWI8OG5Ne3XSNIaybiUsKmgw3NQJhOfUd1ndn7dDX
uW/cHsJmyWQO77Pvxgdlx2cx7evwwyItRvvhOJ6EGCjEzKwbKdW95IAEirEQ+6KDruySe3ljiqG0
/lYamkXqiprIZXjZ1q39b3bnE+vX8WJgMDPM0myKJMjYlD81nD2aoAk7ZkV/10CTIZSwt4PdpGDH
cusRzA5zcj0B7BeCsPpBQB0gNAcjhD6kH1kFPdiD+9wVw3RjuRBvuRzC1oxE938BLWgY4vA+gtM3
qMfRP5F0gES6mfKN4v7aENp5HlO7HSpDlu+OZ5xbNtAgW9QUPRsZ4V2T0PFkozWNLcjd5Hthl8k9
L+G+xpzSm6HztoZYiZM6OnWS01iwubVueFk80zFtgk6o75d//tq3tUsDL5qRVVOXv3cG7CQATRHl
xyxLabqRZ165NOg4OL8sEssoqupdDsV46ybi1jWIf+tB2yQs0Yq6YUsr89DBcD6wdl6V4PaMlMFj
vDxTWb2paLP2ce1VQWxSC4MPw3vnZSJo3DIL/weJyRUb1ZFw6Nh20AhjyneoNNSh0/MHJ8tEmFB/
XzDWeX88IMsN04/lO4RkbSAUxvtCNV04CbnvHe9T7XUBOoCkUw3Bxbbx/O+G8MgLK1PYk+EUADNd
NtXP806+Dofz826aoUxdvUMat4GEoieBBSrpDWradchp/xXsY/Kfy2Ot7bgWmhzDhzwSVEbeR6f1
b2tg78wQVyzlRfu+r8elIXFdcHfJ9xY0ZvXBcdLx95zV9r77rY6JM1tmZ7HfifcRIh9pGhdHIdg/
KcEhf/n3r9isDotzCATcM16I95zH/0BEbA7okMtgdypCR8bxwXRqD3pV75nvipPrmqDTGazidPnn
r2yvjoizmrTLZTyV71VvegFhg4jGJI4Pl7/OPr95/gcQF3toe2c4K31T4eStgZ0HvrJsr2mWPVe1
ez3M3+xpX08NmOS0i0o6lCmewe0792ucopz/EJ397fJM1tZJ8+sOUpyMDthmV4hnz87/8an3z+VP
r1mQ9r7gvl1OYzeW757RDX+BobTsrFMx5OVx3wiaDyOrgRJhy9v3MqfVwWxQwh5AR+C108/LA6wc
ba7mxEnVtBNus+07tCAeUuk8u6q/J0A5Ge4uFXDb1+Fxvl95ouWkebc9rw+hJ2rireHuq4D4/0HH
QT60VOMs34lFyAvN2fQ0J1Pz9fLyrOywzhI0uqRH273bvPNB8QNN6Zl5jgrRKbgFQ1lxtP+QBQmg
EWucBu9GalzhjHstiu4KF6872cmr2a3+Ge3+f8BnfeoNBM1L//Y0y0IyfFCte24atCUME/dDEquN
1Vr7uHbHMNF1xxyatGczn76bFlqW7XifqBF++bJFHx4zBK1TU9mU7VkNELE266S6HpT4LeJ4i5nj
083GCMu0PoygEhAFx6nZnr0WTwdpQbcMsrpp6OB2GV62p7UV0oKRr6DMVRRue7ZHmRwHVXVPrkny
jZfC2te1eNQqAZ5vwLDOad67Bfh0QLsD2Yxki6PjU1vFAmnRqMtNexp5255dqwuscfzpu0bAK3Hw
bQEhNu+LZcpIFtXh8mKtDafFps7Fuzhjdn8eOH+p4+TB6jDMkEDYITuWVfZsSPe2zrciyad3M4DJ
lp/xYftjqByYpgMDa8b8aPv1aSqGKHb967m0v1l9taf8jGG014pCKrYYGmqfORpdQmfGvQOyBPuI
5C294FglZgWZA88+5103kZuh7BorRB6nLjcseMVJ9JpjkxVWYjRWfaaAwUqrotFQN3VkO/vkMJBO
/vc2CFRYugS81GejGarrxAKkjWfxfHXZptY2WfPxzouTsYH5nhd76oYkD6DFflgMCm08dWDTLT2Z
Tw9WbLPm6UXjVbXD3frMfHmE7sFXiKA+902ONFrc7HmXYgzN351kKm3pD9ZC6HddTDEo0yh/6FOx
P6brtcepap22FZ119tWUPXQs4SCFc7qNiLW2SpqLS8eXjDqxeeYxKiGOVAdSNndyFrcgvtrT/kJM
vfpo2fOMQkJqnYsYaaJA+XNxpWhnbNygPo9Spl5w5EneO7Ql5rlDNOKl9VCNkAKr1HDsiThYtfvD
zvr7DAWlPe8WzEc7wrmf+yaRrnmWg2s/M8AY5qvKs6zhiN6Paosf8XNHMXVNB8hqUjsdR/K2SLMP
uXesGvUEetDrsSY30i+fL/vjEvX+k+PDZDRv91WO9iqJ1ZNN8TwBbRKUtne00XOdGeMDTuOTR7de
GZ+HLlPXd+CKIYsWd5DThtI8UfRbNtNrxyy/XZ7K57Zs6uXJesoNIm1IsauJXqcOf5YWfQTsOlRD
v4EtWtsUzeFZ3XupH+fi3JXll7JS93lV3M4Ou+OquavqXQgpbIp2zjcTo3NfG/MZrLDVLRAm/inr
+RaYb20Sms/XNchyElGY56QVRz8ZzQhss0/LNuORnwdo/n66vCEr+62XKuO2HbqycuYzcwDK6FVp
neJBIjusIIZ2eYjPb1ymXq+soONJ3aafzw4f5se474zr2rC3MjhrE9A8nblGXnuemM+tm7DDbHYx
5KeG5ignMm3csdYmoF3ZG6aAgpombPUA9hOCFv9j6brqdHl5VlxCr1H2iYFre2HOZyt3UKOCd0vH
PDVK/WPP5Y/LY6wt0jKzD9e2us0yvKDkfI5ZYkUipgpX9+WhGYPt/fIQa4ukneX+uJToK6M6j5Pb
32W8eTVrlW/cSNY+rvm0KkEQa9TWeJ5coLArRz4t3W+Xf/iKq/maI+ctsxwTHKtvfS+eczqd8Eb+
oZg8mtX8x22GjbC0tgWaR5ts8sBzk/tvnFoPUON+8Fz19D+0/KyYkV48AJVL7Ce24b156J1c3hy1
kz34vTjNSbWxxSsrpRNcOH2K7kluJufZ7r8S/lR34qYYeDRLAxrH88YoaxNZRv9gqzIWTqnmITk7
JmfBMpPOHZ58XEXFwDbsaW0mmkcnZdVATRxj2JPzZxkCceM6yVwoxMpo+zBdMVu9cOlZpek3VV+d
xsCrInsLALJyH9BLlhIwni5hrv2mPP6g5m9I0h4Wg62w20g51v4WS+na79d8uum4my1IlrdY0YPD
xOO2O6ztsubRSG/6VEjMwWHqIJR3ZYAnjIzuwcYwlx17bQjNsa1ipp5ZMvI259UNzHVyWySuWWjZ
r5cHWHFpncxi9KDkbsdF/J2O7LrGzQI02Td4je8LTHrFMTd6P8Yqkb9LhN+/PMLcgd5leAEUdOsO
u7LHet1OFirLhUrsN56Th6kCzM1wAae7vEIr9369WkdMuy7LvBnfMkIfF+Jq2ylPDt6Py60yZY9N
L8Ky9TbqX2tT0bxa1dk4pI1TvhG0Xjs3RNi9+JqxDErol6ezYlF6BU8A7ZMylrZvhqg54WFGsnE+
lY2zNMfNlaUqUDhIM87eL4+3tnzLRD+EQlQqEjCkTe2bYnFYIK63Bl6W5RSMfDikCFWDxN83TWEl
rujVPZrVrWu2tH5jCCTLTuWwtGoaAyWGo8DdM2P+RgBeG0pz/8SSQCaOfv1WYTbL7GDfaM4/MKSV
IIIYAtx5uLyGK6GealEgtms1xL5XvymqnibiHSnyGDYrDqXzK+VbMLC1UbTTvTONxKkbs34D08Z1
C6uea350av/O600ALLbKcSvLptf7WA8iicaZ6repAfIfQ01Yq3yIIQ6B5AaXR8ir7Vs3vfJXtWOr
ciTK3thcHdLkOyna64THYSZ+Z5s1rRUD16t/eWmYfQxIITSLu0CR6hRPDnobqkMfq2CZj4+YkWF+
l21hbfn0ANGMjuW2ZfXW9aALtcWhXF6e8CET9KH/r7uSXhtExol4Fm5MZ2GSq8TjR28crtt0OEBH
KOqgvXl5Rksk+CQ1oBcFi66znILY7LUp3P5nyuucQqLcEc3Giq1EPFe7AXRWm3ZtlWdvOY7pznRu
EkM89tZwz1DmvDyFlVNUZ86QyjM4H6z0LSYtBzdHdeoIOwOttjGFFek0UyfPMPFZELh2xitx5tkR
wUASp+Bhn1Euq0MrCLKdIRJgFUUDVVyL25KIjJUhIZY0GDroG7cpriqZyAIJly5Wrw7wCP31iNZB
urEIK+usM4+Wc08pULDFsbLYlSosEHC4WQRuvXBI2BaLyIq36cl7dJmW4NhSyYtZ8avGEQfq3DS1
OKQg/Kps9i0zv03uLpoGAvKff59dZc7ShPaZ8Y0mJhxaqEqVh6IezJ0BSs/i+w5pG1Yw49zkgGwi
xC7X4GnuI6L6UBL/eNk81zxMi+yCSUiIe4K8UlY79VVbWS4i+wzAxcbWrxwdeum3Ym2TWalrvkrO
Y/AdOAaEetsA3WSZfZJuSwXSfWjtZOHoQct9IyOwMi29JIxcQFK3Extf8yKx3S9oqLDKb4M5z7uI
HImpV4UbN5khqzrUryStq58SR+2PZBid77t2Ra8I06EtRtQIu9eqFkVymNPG6k6yz1z/dHmAtV1Z
otWHq5dCmspjrOtfDcBYZ8sKLepEC7bDLcmtoMOGda0EP501ZXbsdPbaoX21Y8HlT6JGL37ybd/M
f/SjR5Ov+2ajhXHiJzFjJK9fuV3dLgc65wJ1Z+d2OdHJZt1rJcA42q2uTP2hnIlfvS4uuZyvi1vy
brgv/SSITSuscb2DVOjV5VmtHOe6ikwuLG+iECk/k7j/taTEl/tq1zjRZFkvSfLdIdO+8ojOp8K6
zIxjZfNXVnTsW6fK9FtF5+r58jxWgr/OplInCZQpmUxfDazbIR/r+Vgz64rkznzo5nqLeXbF1nRe
lWbwGUcjZPoqJO3mAAvVGih+Gl2OnoU+3SIcWBtm8agPnjMm1uyYVuu/5B67k1lxTD3vTaXNRrhc
CVy6jExSmcgBpo3/knVk7N5wpqEfpY+FZexLG+iUKrJynFwS7r1MNTiMPAOPr+RqnB0wPmyBcVcM
117m9mGJvLnKlKgFfbEoiIUgKmQGcdPGQOXCG3F0HdCqunTPlfbhsoWtLZrm/34Cfk1poK9wQK/t
fRqX8qWgILbYeOavbbnm95WP3tShTcmLB3hoe3KAJ7NumTV0UMygY642guXaLLSnXEIMpzQrL4tU
Pj6RrgH218d/Li/RmhNq53zSdgASLWqBSa+Oy0ZUrXwdHO+mjdlGCnhlCJ1rRZLRAFVT3r/EJTde
AMpKYvsIYd7JnYMBzxJTPeaQYtlarpVd+Q8KYQZPc975aeT0Mg0UcEDV2KJ1HP9zeclWwr2OQrAK
IU0pKKSIC3GbKiss8NtzKJ7LXEZWWZ5icdeU/b7sji4rgL6zJKsZKY54sEk0uleJEOhpUCPbOCTX
tke7sVYdgZTqYGZR3g7+YxwTEcYxt26aHlDFRDj2n8vLtjaOFiAryoBuKIc0yjtwaDcohHNS3cRj
czePm0iwFV/RJX0IL7IE8hRpFI94VTUjeAK3N37t44vFfYhfFCxyZjbRLPKH6TuXeLsXpN9Kpawt
zzLoh4+j0aJp2hFeXgzdocNlwXSSh6XEgGry2+UdWPv9Wji0uUXtyuXFCw5c+jNTPH3pnbTbxcNJ
TJ20BocTqEonmb94EuD+oyj8WYYitpOtk3xtibRAKA2rZrzL8peqT17Qlf4PzcyTPTs322jjleBB
tHDYZFWVOTbNXvIkV3fOXIN0PBeuM0H2zmq2mvZXJqJz1gyo1oJ8mBZHXqVPJDUfPceOgHa4gbjn
VmBf2WyduaacR2FVvlsca/S1ov/JV8FsmzuBJjpWdOSOdDIB4P2YtO4vFxd6CR0q5XxznKzIjrvs
9T+UNcmY0RI5y+OMYlJoVXw8zWrcApOtPHV00Gid9BN6JjGFmODdKRTjpxQ66dd0TICiFt2EBKZy
w31T0bzbaxKRLz3Ex6nNvroIqlFldc5p38c1vzZBjta4bo11ypyHdKppOIp9zUHE1Dlreol2umrM
sdPogLmWE84gKtEDevmnr5ylOmw0Jo5X2JwkLyJHCQa6Q39ToSwpIgk+1mDGpcQWv1O5D6Jo6tA7
4cpmdCfczhtvHkNrcMqjCTml0+QmW6THK86tI+/cjtLanrzimKStB4JIZp+6ojevXKD+Ar+sdwYR
HX3Hcj9xMsPPkSyepX1jgWDWv3JcCRUcJ07fujpNnF+Xd2ltSlpUBFrbVlMDG+ikr34M49zfC+Yq
I/SLmQBTbzDzcHmkT53SYjogz+PFLKHMnR3bVmV3LSmfOS2iuHHSE7S67MDztkCYf3OM/8khYyjt
3oNKTFuxofTOBC/2DHlXC4Fr4WJyZ+OE2HmSljwuIgOD70T7ZqddgdqyKMFm04JBd86uzCQ54tAH
V2ncPeCGf5ozbyv5u7aMy0Z+uEzUoAUkU1NnC5jjayH7MZzQExpCDe6Kdi0/xv2mZuXaUNqlyJUG
7Q07gRnm8h1XjBwg1uw29uIrgwkr8NL+277F00IoVKQte+zz/Ait1q++it8zy3jtBnKyJ0sEdpv9
uTzOp69U2IUWTdFK6FUMqfCj4815IOwZXQXFde0OV341fAd0+gkiJMfLYy2//TMb1F6QcasKr229
/NjbLCboXcyyLioKIoYNi1sbQLsyVQR9eNgcei7B99G3+ZvM+c790IJC4TELakdVdkRp7s4rDB5I
Vt73JTQSSc4DcNk+7lokHavHQTVhjr6BWpLKHSMsGj+7q6xMyY2zecWCdaCeZzZ9rToT5VHwP8xu
B1IXMkTVOF/Pft6EPacbmOyVzdAJRgYcoJKPCgO1Nn+j9jC/db7LdikFWEznFUljBXFug4BMgXbS
CqCXkY0BCArGdJ+16pA9wxa48cHRjobKJnSoTs0R14G9P39ZtQ8xywCvUTwlPXwhSc03u6/sG8Oc
hbFx0/j0Zo/V0dxaZryPeTqgiNEb924BfnQ3VUefxFsoibXd1XzZmKDalKKocez99peb9/YPDxwY
W6uzEpV0uJ5h56bRgcrj6OLoGHNyj4TdIwHXTmkkVz1YIoep2lLjWXMIzbOJayhIIqXZ0TfjL2OK
ROOQzmeb10fHhkCK2ndxtZgO3iO8t7BkPDumqScPZW7PR9r31p5uGnxdO+AhFOHPpoVAPstSxFdz
mhj3ZT8ACXo5Li2H6SfBW+cZmUTCnblEXJry1DsmBb1yTXHV+nl9mPt8I3m2shc60wikExPXc7Ps
SMsZKRmGhj+enwbQEgZJPb6anrcliLM2He0gb8BmRSY3x64b1u04ez9ccJGCQuaIUvVGAFwbQnNx
Bex47oBo75g27ReksIJ4MpJwdFg0Tt7Xy7uy4uc690gD5ZUGiRp+5KJoI7+0LFx5qvZLzxq5cxqa
p/domq/MHmbLWgF1Z0yD5a90kjfuzPek+2G72rndC/DKywSHawdsQyQyKJY68fxyeYlWIpUO4IM2
pOUPZpweZy69BxD6zFcNn8kW+m3l8zqAL23LUiQTlqfOga3v1JCE5iaqfmV7ddxebHPm2QomlIs0
TOruewY82CjqjYrXioXqyL3BKLKUKz89dob9i9v0TExJiqC2rCpoHNVsEdisjbP8/cNhR/vZlp6D
aTjecJeK+aE0e0zDeu27aSM8rUQOHWREp8JL/Izzo+znuyHtWZCX1h1QLVFMSzj4VuvMynbrZAO2
S9wCXF3pkbsKoAqDqmuzKL2NY3vl3NMBRSxxaAOEeorESXLjxJRdT6K9E7Z5aP20Pdo5hDbRe7qR
bP90NOLp21+lcu6YJMavqe7d0JVWaAzlM3MBcDScOQ+7dAg7x9lqK/106TCcZgUA4LRpWSbm7zhv
bpShfrrePllGfFsL5+CTLWhe1fZvitKXqpFh76fNZPXaD1/+/sF8TfTaE+5W028gXc0DXX41Qvs+
VW5PB2SCZtQyQFph/07TEmRAPmij/GJfW46n06yIbITi94Sfjo7uBAqw6cxYVPqi4xunw9raaKFb
Ump4RMzmbx9iIdArz+KrfBa7vA3bqt3NQIRsJy4zyj9+ClE8p3Dt0LPk646DgXg6zrLMQOA3Oa35
W3RV/7OgVn3fpdTfuMp8LvKIz2sXMqCUASBK4/wP8/s7h7A7mjXDoRsHIyiMkgdDHd+5Y3uHlGMT
jKn7oxm2ZHpWNuW/wVCg2WXy6a+k431UZpDG5HITn7r2dc2PnbYQSTIMzi88h50QLHhDGBe7JNqw
apojEz6jqoKG4V9+30AtZwbbttnyXXgoTwdSEpc7aAmpkj9TTvs8KKeCvNhgfj3tMyjt0dUzc5ri
uWXvRg+I1zC6VlCk/Pe+j2vXMDulTOQTpb/AyyCDGG34YdmM88bB83lm2tPhk3M2I6/qzeRXN6OM
LHzvnVojKBNs4OxB5HwF7ZPreF64DdVIrvbNSHPuunJcSMCR8XftuEihlMncXLdtU/26/PmV002H
3NWesivHNOj74Bh3CxSqadtrodRdBn2boq9vyrTcyNl8evkgno6za/waQM5O9b+rPP2xAMML0Udm
7TyzfIimZiu99eltEMMsw384h7zWTmalyv43a3J20xr5eAKoCBx7xrDZzLE2hubchmvytvTUGJWz
CFpJgqT8QaZ9h4WjOTcFQDCpZT1GVg1lux5gTiO8vNkrMUmH2BnUUy6Ajvhy/mC1xz477/uu5tKQ
UrGsxMd3Wxdg9arof6qCbpXJljX9z5Ma+6m59KQIk8MwjZFBryYVjQMPQClSqX0RQ0fOyZK3ePs0
YwQ+h+txrn8lzVYTzl9hn89+uua7pW9NA3fMMYLO5RcVsaA/dFF7mMIqSA/+oY7u6SE9fPvtBFao
DuowRknYBio4VxvBY2XtdDhdi05dBga0Mcqr28SqA+mdU/qNy24jIK74gY6ja1N/JizG4rVV9QAV
PWTnphci0pfLdrX28zVXLoqkGbK5HSMmBQ+KOL3GOXQPpefDLMqtVO+KU+gourQrceib2KTRhFhY
VpE6aPkuenni6Qg6gE0Y9+mMjU2soPf6IyVbzdJra7/M50OcMwzRMfQNLjGolgfP94unSkkCrore
3kW34f3lGf4wRNpCHz7tsTSZ+1uk91V957I6cMSGda6tvObZjOXoBqk7uMc4lQF6D97JlGwx0q0t
j3blFlL6XVfCdqyRBpQPgY0x3IZFl01z7bdrrk3kWElQVyEqNd+q4cUh3y9/928N/ZOYoSPjnAzq
oJMHl1Jn8c2MrFsCBucXBz0Yh+IOFJkb5/7K79e1yIxBQEMN6bbIy2rQOwuIR24tzcrKE81rhzYH
IFhgBmP5vTWLIK1+tf6+k0bHcjmLPLTnDiOEhJrhj9/1joBskVBbTT5rv335+weLtyXJzVFVYzTH
MijZHxfCFnHWbITLtUVf/v7h665L3R5sXmMkvOtEgi7MfN6wmsWqP7Ma7QRu27Kfax9fznCb/uXe
PY5hf/qaH6uD3MIWrP14zVtRDLMKb8TSCB8qmqw6VGynr+q6YwsBnyknAWcaj4265qoOUATfd+nR
4VsUDPcMlIL4eHacjB9058VBB2y1ykUjPgQ5o9S7SqdnZmxExc9BCGiNW67qH6ykiwdWVyn8xwYt
BZflM1Bg34bOvfYJ+W3lErUL+6vVzWFnOBuGuXLQ6tAtYI8SiBlhLk72MlhNmORRxmlQGr8u2+eK
7eiorRnvSDtRBaJNGvXlbZttpA+WkPKJ2et4LfQgN8I0YJN04u+qdJ8VtA0KY7p38vha+mRP1Whp
Vvz3jgA95brOiB0h/Rc+3hRbVN1ry6557cQasK955RihZygiQAFJT7aQ/BZffS7Uxt6urb3mt9Cv
q9FEhedENrHv4GIrYFPNFqv7qrHqxyzp40k4CDy0i9F7UB+5WQaWUQa2U18bjn8DRYgIGNawSbcw
pWubrh29KDlzSgZMyEvQukytoMyOPPWDmD4o7+mywa6cA3p/oDWkdT+AqzUaFbpvre4ahUOIIeyS
gSCe3hHIfKvOSiR3o2kyoAlU3Y6mvRE+1n65dvo2CqoYLvgRIr//4qgn2l7X8cbhu2KuOoqetp0V
o80WgYmTaO4hC+G2gELkh5SIjSFWjFXH0aeDb7i1BXPyBc7ePxCmv7yfa99d/v4hppqQIXQB+sY9
HMCaxo6/esU+Qh5Phw+OkDW0XBvBwSvicDRAYqq2kIlrv1pz3clR6OnyYCZ18cNqn0d3I2yufVdz
2kSgX6hfzM90m6hxx4ORb0HW1z6tOScI00RbxthAS/ITG/JDYano8h5+bn5UxwGOztSpWWGhRZWC
UACJhu6nY6aQLNqqvXzuO1SH/zUOL9FAnmEE+x1EfHnxo94qc3++LlRn4WuHDPDBZllyIw47kLkD
UbwR4Fdy6FTn3hMqL53YQECUcjrU4jxb4oiWqlC4iCt3hVHcdD7wB82tYvua7anOw4fONr80Jmyz
axSBYdvB0G8h+tdWavn7B1eNgeirBh+u2hXXvH1qd/HPE6pj+JQzp9Kf8V1mADOaN0vO7rJhrv1i
zU2LypUjAKpjVHdXxfjF3nftoDqvnjvXXgkm8iV7c0/kgdPnfb9X89Ec4o8+nlEqaswrPsDYj5e/
u/J2pToqT8G+SAa992i6Ke/lid+9W09ueGM8Joet28xKENCBeUT65uz4uEnS8ccIWd/cbgAAvh09
93R5EiubqQPy7CytCbo9VGTZJBATC710i7Lkb9fLf6+rVEfjFSyJu2J2sD4hPVVhesiO1V16REPw
t+nhi32ywzANvl7ZRuA83yYv+ya0BLsP/uS2cvA8DytWdNee+jL6u9LUVJf7kiOoV1mOiOaiBwCh
AEKTO0OAjstbUslF78QqsgsPmnHq4NGt19Wa/Wi+2sJVOyc3VeQ33Z1fepCXjCOTj2DdgZz55RVf
OUZ0XJ7dVK4jgQyJJtaFjZ/cQZcFreVbSd01C9XcV7V5KmiOY3Vy7SQo0KsQQR9wi0V75es6/g4y
rqig2Figit0nRhLM7tfLq7L2Ye1ZW6qm7RSZsalMBL53BTKsjfX+/EFAddCdnLkv6wpfHvv2BsrZ
ATIV30e8BJGl++3OzbCRSfj7XP3Ef3XgHStqOy8KrA19qo/5TfLDux+Ck/HdvqmO2Y3/XN1eud/2
rZbmtWDQtetWYKimjGr+QLbC24pt6oR5ImXCN9oE6cXSDjIXJEbpa2+SjRNg7evag5a7tgf1LHx9
dp95/rvhz2b5enlB1j6tOe5MO9+0Cnx6YEXQND9BFxFKvvN3axdiQ7SsFgyxzHDQSIu+7WySoZ/u
e+6Bau/fIbi37LxsWpyLtfTvPbuM7MHb+OUrXqUD60pVjnUWI9aQsQyACAhadMRcXvG/CadPzF3H
1bnZyN3EwKq0ryqMf+RX/ZURehEL5/tH8Al/ccMn7/qf8tfGcJ9X16kOtBoHkglzee2Yd+o9fiQq
oI8mCLiPIlC//sT34q6+M66zO+8Q/9wSWFo5DnS0lUwMCEWhSTFiiB1BlpssKNz6gQ7LI0CW48aj
fIlxn62k5s01i1U/FkRFhf89ab6UPjtUzVNsfefq5DZbWby1+KSrXhmsMr0Okk1RwlXouvO1ZPGJ
zBICuPLAfPJQw+EbNjyBqvuL8ONbEvvhLKpQCBLRfH4YJyO6vJtrC6tFggrsoWikxE8h8nuWHLr0
MTEfG74ByVyzei0YxGOZ4WrQqKg0S6Bt1RFP5Y2tWvvhWijoM3CtyUThgsALdmgMGxj08knVNyOt
642DZCWW6YAt2Xm90cYI7olBv9AU6nZVXN6aWbIrX4kM97/jjZv8H3Vfslw5riT7K221x22AA0C2
9b0LkmceNCul3NCkTCVBECQIzuTXPz9Z9borVa3KtrS3eVa1KJV0eDghEOHh4d4IokfEyiCIKdn4
2S/1A/l7spbfOihhS6yWQSZOvjXZiwpWvf1J5v3BXXnPx3JzisaR7sZV6qVx1tRXo3HWU/UzVeYP
1uB7TqrJTRuk9rKBDDFj6F4c/bmKeHsgc8THnyTFH6Qi74lZw+KUbFGXO6+6a6fu7hfrbRrjnvrS
bI1lyd+vro9u1WVd/Cmnr3ULCzU0TOEGdyjFMV/WufrJ0vro0O8WbjFnbT8VE4I+BsWjEg2wtbhI
LAYcs55/f/YfrF7/3epFEginlgFnP06fhXuapl+8K++Wbq0q7baX3GbybufwERr3lvxkRX10V97t
4K72Ol1dtsK2PRJ3p9Nr/YvI0HsGVm8wXZYynPU8JSE5tr/WXefv6Vb5BLM673KXHdfDPOkXwX8J
PeTvCVY6ML4lCw7s5yTxmw4lyC9mM++1zMpUQvl0wqG9eaXdK6p/wuH+4I17T6kas1qx2UeWVGfl
mgVsvwTVT6LWByv+PacKUTb1SCgB0jg3atmRcEuCZzE+sF+cT+feuxXZGTFBTQbJQ0XNk5cv59ak
3/pi+sXH+W41en56WY24ACdNY8nTeGx+NvXx0b15tyDLooCKn65RmJkyTknlRZ11onzoz6Oyyezx
n7WhPti034uS9bJSZRUW+CLlrHM9bzh/YPkCZf/ol0LWeyKV8URW5BwvJpftI2iEVTXd//2RP4gs
7ylUkIIrBWmwpzIjvnZlgcGYvCjPE+v1w99/wwc3x708nT9tFnwgXtqn+AYoa9IVKXW/JSDmJzyr
spWcSv5rYf09kcqZVVvZAokzc+Kw2If96u/P/4ON+z2HamRgynsFHq5TbjRAmjyLO1hOGMdG7pRd
D+r177/ng7f1vRRZV0BJJpe4T6Kczz5JoXhWx+BLXhtZbPNy+MnXfBCL3pOqPBd6sZb1wEFs+BnM
8zKagyD/SWb50cHfLWZjnUC0PhYzVGRj6fdR9zMvgo/e03drOZ3yKRMTH1a1G7mKJeHw3OifEas/
Ou1322stRZA6E07byCkyoogA5vz9Q/3gyO/pVEPvj6MDq9mVUx3gkNhMP7nRHxSr7/lTpoSwuq7z
y3Eh+bQcJaA4BZJx39tEO3ea3eiJ/iT4fLCA3xOqWNO5Y5DiGnwxxuh4RWVxH/oH72f0m+90if+h
PH3PqtJNCSn37nL7H1/bOLi+na834nSkyRzdEbDBf3IdH7xCzuX//ykQTV5FJxdPeCXavdM+jg50
LqqnX3vOl+f/p2PX2jeYA8SxC7jmTnv5s8r9o/fn3ebLJtf19YLjts2XEFJJA7QJf+2M3y3VsOUE
cFmJGhYTkdjjo843v0fif/8y/Uf2Zq5/f3Ttv/4TP38x9dzkmeze/five1Pi3/+8fOa//ubHT/xr
82bOL+Vb+/6PfvgMjvvH9yYv3csPP6yqLu/mm4tz8+1b2+vu+/Fxhpe//N/+8t/evh/lfq7f/vnb
F9PDvhdHg45Q9dsfv9p9/edv6KT/6e5ejv/HLy8X8M/fTi+z6bq3v3zi7aXt/vmb5//DpdQXITQX
qeeFl77M+PbHbygLXFhIhHCcxWAcll5lmk7+8zfCnH9wBlcrGMsJ38HcLc6gNf3vv3P/QSEY5ISY
xnWZ6wF6/r/X/sPT+e+n9W9Aja5NXnUtzuc7+vrfCzCAq3rAA+YxnCH18c+7IEvRVF2qYgyjcLFn
vxM3QvpxJ8WeFP3JYebQea899W7IkD84IeTnZfo5nL2nbByuWBa7pr4vqXzw6fqC/ixUQA6YHbvC
eYWAwtbp8rhJ/QTjYuuGe58LmA/n7TrQ3jatl1jLPlK0XmWBv+7mMcr4fPCmHFMgw6rj8p6ypHRJ
3LdwsW+ypA6Xe8mHF1XIh4GVB8/H2JaAQvPYbh0SJpkK/WjUyz03aldhq9CUPAd9ALnC1xAC2A0T
JyOH02gNmuL+ulX1eSrRq+b5XRH4UdoBuTjSTGw5rY+hV91QLXdl9kyyPAYUcS7S+jrFd9zCVfIr
xKFjP1ySCUpXrfLXzBNQzmdnOvY76AruQmggQUC/p/5VQM0mKIo9V8OOd8Eees+v3ajxs4n1PG1F
RWMHsAk0T8exv8pbvoUgwdo+QZ340EKl1Ch5GiCyPHbtqV1o7Coei4Anna/iIDVHk8+HioSbLvNW
3mLWaxXmyYV+z7XdS3ihThT9f4HRpDzcWlMegny+Us6EicZlD15oHHZs97aM9clVzTn31GaUTuR1
xYz8uT+RPHhxbPoSRhDfOHUivyHSOaId96l3g4NyEtqiEyeN2U+Mw72MHY0NDnoiKzeFTECFiJM1
+xQQ18U7mKTmKh+zB9sUSaiP09Bj5KdISmW3Y5atMs9dv5W9uVbUXy+d2Pnj8qh49q3qxTbVt17t
ryM2BvfOYK5Tv7lTk7dJl/pO8GIlXQ8GrIuOBp/epKKIi9ZEhKivMGaC5d2QiLBYcRbed9z71LCH
rPZuSp9iXifYFBctv97fzDNbu24QV6I8LjaoIkz83Fvrn1UDK6FhOtZL8ZUI+7RM6QqKy/fzVMlI
tLFYxG5oP/UePyP/Pfms+tw69bWZyyNGGs8OjQuT7dRTvWIM7wgoa44bEeyrKhxVpDpvivpUrIXF
A2VkhZGrOz5Gslk2c8nPCu6ZUHo4MvJQBzJmXXDvNfkr1Hfv7BKsReNvimp+1K3TRri9sAt1t6kp
V4RMEDIuI7nQx272gAmVr0RQGLJzLER7V7h6lfXy1fHsTQmLZ6dI76cwf1Uphe4QwM5OvVLFz9ap
bFSkL1ka3Ne8P2HaeuXP7KaxtY1Cvz1nslz3vIFSVb/yYRgd11puysDcNYF7HrN0v/DiYXgZe7yP
1VjHlRWrKSySHtIeZLZnqtH7C79xa99Kx9zZCnx0skDpA/o+cSnaKJgU1u19TYrb8cAL8jrBkpM0
3g2at0d46ZxaKc5+Y+/a0nts3oD3w4ircVg0HrLg7IXdpyAPbwrVJbnsdATaINAzHenKPplcfpXG
Qf89LR4UOthrECG2qagPIN3eZ27+bbJuAQivjLJUQBXTXOsWiFXODkOuPxupj9z4Z4yPtoW/aypz
5/YKyvjwjSzm9B5GSBuq640RF4piHyTCm2VUExaj6ezHanEwd+rQb0HRFGvZVq9p4xcJaBL5Yqsk
heZnLHVwEAHsCAQULle2qrI4dRMm0NochLehqrcRFORBjWMrGui7pm1gGYMJhNbxbhwqzsZR33zK
17Tm91PrRF3tv8IVfgfBjR3pROwsFfpzBdlTTfYORA/jIAhNnCesVY+wnd1AdW1rKhplZgQB53bh
c6TEspYwuzYpSGhNfae9T61Qx2lpTlNNDqPRCRV8n3oQb8m7R4+VWz8bdg7LPxmyXA09ZIc8JGWF
10ZyCj7NVfrNy23SCXsDa7hTm2YrdZqYua0zu3JoM0flC8/1FhJDV2w298INMaXVHIg7qGhmfjIG
+blxi9WyYJ56cNbUV1t4TyKMzZtc5jc0H+JJP9et3E4d1phD9+E4xy5VtznEtRbXJtzXN84QHtjF
roL1sW3Z0S/lqc6D7ZAWuxzygDrc8FDt+nrZkHS6dzAYnvblHhr4PyltvxOh/7JBg4nDOXZqz31P
PylrNQJlHNAlUjROW7jcBkk6XFXuHC3NkjgTmOuKRhgNiejgxpDoGLsbj76O5N5rZVxnyF3+/V0K
8eeU4Xvx++MJccGZG4Jsc8kX3jOrmSDGGsxjRyHAct9+8qtiiicrdoFBv24ohqgO59th1I8KDOYI
r3dXWOzFJZwhYD1a5mUUYaGNhO97265dFbnZvJlhIu8MgFFEsJclRpeYXTDw+gB/wC7iRflNzuqG
OTBLaNUhD+obI25y3n/5ycX9WPH/ng7BTACqYdwLg/A9hNmlmgUqHYOoZ/N2oNcUJQ8MWI8yVzcp
1mO2OPGSKN0mVaaAW32es+VOYiKnLOq916gHAje1qU+TUuoNVPaObQ6O8jWbnCQIxpgVatP4d6Fz
EJe1D+lVWa1d6SQu1Vdu3V63vdnPHbpACHfCfMsNj//+Cn+sHv+4QOEjufQFrBXfI+G2IRC8D5cA
7ujNSjn5tZzFjov+NLvhvsq9Ta3N9XTZ0P7+e78PPfz42gTcd0OXOQJkY/oXK6jBYxi8qsOIuY8m
azasqw5Nmx7GaUzc4XHRVZx7bWzMvA6WNs4reqBldiqJ3EjkZlBH3TuaxQGQPGzjhb37+/P73gH7
y/kFbhhQD/l68B5VnUIhs6WAPokR2L7a6clW86ak+7GTJ3+ej5NwDxOfznQqyziX60D4J9EWG9p8
dQa2mYcMYm3dXvVP2s22+aw3veG70e2fis4++VkOv8l4SUkTSZpua0hyKXdHlReJ2r2Hoe3ZKeNw
YX3E6g6z3VWRzP20txJa5YM6tEptnJYkstRx03p7GBwdJgC04riIaU0xKOfeuizQkcnkmlP+4uTl
J0jgXCmYcjAkFV2pYW4ynkOur2j+/P3m/b+u+k75l8a05lv3vuz7oVL8/6k2pICN/it4/qU23PR5
9fbyQ2l4+cDvpSER/+Au4kwYUgc8Ep9dUNLfa0PCUDZyDr4xJJAuvpV/FIaXulD4HH4+KCgvaxef
+KMuFP9ABedDqRQ1Jfc9AVW8dzH99yr9g7IQ0MWf1gIVgRciO/LY5Wih8xc6WVG5qeyrkw/7lSY8
EP2zia4fcaXgL1+AAvfP2EkGBgJ8fcyp9ec1gwKXZQdekS1Ayp9sny79jrf93cW8w2mg9SXzgvKV
F7o2Dodl2FWZ78VcZflJqiCH/ukAOlLTLO1dEBAej7nKd2VXuw+Q+SbRVKk6arkkETGsT6qgqeKZ
j/NVoV1sDr7xDwXkTMeocmixDdUQPkiYIW6RqztgX6QoR9PGuSqbqosgI6vj2XPqDQO8u81M7ZyG
ToJIjSZoG7uFT5PJRY5lO1+fWVpC8mcE1TquaUO2XlD7UZCVqJ61v8jjRU3wLrN8iQIMDK2smmkQ
tW1RPzqcNGfHKxo0JHwdnCCTOaW7sp3N16Go/W9UVcOQ2MxpnTVzjbvEjUW5sOjOyDjFC3jUpR72
8CWZIypG9ej1pfsspgyZfo9RfsFk/ZLKwExR5tLJrrxA+uNKKT7sJffTlYZly33JS4UBfT4h1wZS
eVurGlrs8wKt5Zjj0g7WacZto7V8JGQezs1U+qvQW6DGZlqtv8D7CQOodanrSAUYRejq2T5DhYzE
S5/yYwvxqpd+wiKKZE5E5MzGgwWrWs6OyKFgX1RkbUxbb+D70DwxkEYjdwjFns3Vsh8zmR3SWjCQ
+rMZ4vB5ESDcwmfmEEB9/VFOPkQWmLPQnXRn/ja1FdssQFnwKLhddU4+RaRn/gtrSHs7ir4vo6ok
3XrIquZFhl7zPPV+daaNCW4dS53YL9W8cjJdN9FSVeqzzMLwOHcMrADIW7/CJajAuSDA8yisfAML
YVcfa0amA1ZJex+MgDs0L6sYUlQkRo67xIoSWLFI65+4u9BjRbJuxUbIVGkCxyrOvHyj1PRl8jSB
u6jjJkvup9GEeHTG+1yfdMbrG4uZ4m3bVePnwmJnoa5K92x08KDmLD/MM0a9s9bjSTl4fFV3Vm9G
7o9fywl6Drnr4FCB766XrHwrfZbfp5qYVTH0w5V0m2wDmJ2vO5qVqDGL55HMe2/Uh2yqxvXQcDee
Oll8HaoFKb0ZSmiSyjwK85AkJkVy0KUSqBAr+L4znkwxsf1dqm8QKCHbuldvQZsvV/2oLjVENyyH
XAwof+qcHJpinB7h5D7tBpQiRcR8x9nwvu22jiyatfWy6g7gkl9sFMdgNbI0NzhCFrmoIwMBAx7N
nRJ53LvDvHPkNJ7LPvW/kd7tb6oh6/YVrLUgbTBOcamn5mpmpl7LdFZRsWTumTo835GKiFWvPXqF
sXD9AglZBKARVkCRKjUklxuaegnr4AWGF7NsrnrvYsbZNyUQq7IymNa10G7y1ViW0RiMZAWFx9RE
jl/hrlCnKndpu8znrpXypubLgCpgZOV6bEovJqXspkSUJFSr0DJ+7Vs/RRAaXGTVYWmBiBvz1raQ
l4kqjymITacF6p1Ss+u6DHQXQVLQQ/OOTMGB5TXYibwcU7ARFBAOWnh7jyzznWLVHDc9sVfdwrzs
cge8OQlT0j7N+VxsCgrkCrGjBTtWd0kmuuXJKdicFE2q99WQL4fWLEFCLK8alKptuncbmO+5oEde
teACJlDCKzcTxxXA6UZtAkPbQ5M6KI0rGwIFaNxPAzZNzLQ1cwK/Db2mmGFKINLmAAUbhivuZRLC
Jn0aiZINO3ieKtg1BP7roGSZiHxe1oSndD3nJr1BY73ZVFgWkfS6+Yqpzt4XtdcdrDDkWCAsRVmr
xBriUIBZ+CLlblCdc5JuKbdhXdN4af3mBvZ4bo4VEyyn3tDhVFV9mAgwVdcwAhtfSbj4ke/J8IZX
OoVKsbTeLV5F/tBlS5sE9Vju0QHgJzkQ14/NjGAVOzzjKKepTI/WLuFVD6/3O2QK7iEb/LnDNQ3D
7cwWZztgoh8+85O396Foum7bvjARPPOcBCIv88tETAUHzgCNaz04gbthvvZFvGABHqhDu9cqHMOV
P6gMsIjq8lVakOIm72WfUJKbw7BAsGeh1bLybAHNtdCW+dEoom9dlVUrKHhq4C5iKaFK1IRzCwsc
QZYYXJZKxbjTA6TsyJhHLO20TgbXyeDmGGSfaws4CgMQpYZYSR/Oz0S43VUThGwzDERsfJdjnbqs
AmWyEXQ6ajgc7nMqyr0MgKNEJV3GU+fSPou4DBV0N33LvzlmwZqusmJ4VWO9YGiOmReMv8rPbqqa
LwPUKz47FuHTy4sRdSdU/Y4LegW7ukjFodTucJWFojvAbwB4EjCI6mUpGOsiaXnHIquy+ahlHbwC
AEGveIDo+ZikLJ0fkKWZbQqXnjvCsiqB+Lu7b4eaocrLXC8W6czuOrI4u7Jv2mNnpTp4xQTgbCxY
eXQGocsYhBoWS4hUILDLC24aNrdzGRQnBPvpIVMCJFwZjO0+s63xkznk5RdVuv7Oz8DUTWZju9s0
ADfs6uLZc9PUnr1WQ5A+QHDzAmaBArtnngF66Yt2OnhQO3huYD0CPNKjxUZ4eGaOlmMG9d1KbIZ6
pEfHgT5BHi5NMiLleZv0NN9hAFecbalDN+qXMT0sWd+/KqKKI/oP9oo5oQd03LItxXaedKpvkpYD
l8mX3oN+D+eQcxYlmCx2OAfSAVBb532C+NolsCoeIqcrOkyxiQEYOMNjUQUTxwaOVBgEa7kAzAki
VgTGhHtbz5R5q2UGFXU3XPwcI4MoVcQXS7fDDJrDzWzNCPBKs+qsLMqweQraTe2L4CTJjO2qb4dV
YQNRR1Zb74Aoi79pCnqisxOuW+3MKxtCbqiS2KMwGjFCg6sgOi4ake3tkNMI3Fsfw+yan1MTAK+v
8+bZyfI5MZi1voLFs0jcmZo9a0m2LjNbPg9lxm80tvFNOWYFUMbS3VSllYdgDmsMXbgLPtwzvZ/9
bkgIXDxgikYrf2Mzah7BFnP3S826YeNUkMFcadujhm+6pcWSGkfvMWD4LxumHY0gf7c0UerV4T7w
q/JFtEGwcyHIuumGMrhTyop9B4t7FRExiggm8WJbtczedCQgZ0D4ep9xamFkqBu+yX2ivlQZLJVE
5ZFt0YcStyMrNu7QY66/7eZY+bZNQvis7lysoUTRLNy7AUKJUgN70p7vxA0kGZJ08cM5JoBb4SoH
PaozssDlFHKZnapUODF3bLgGWcVJipHk+5Ei6x55WHySbNArvxxpDK7YcuX0C6Jmz+gVYKw8gbGU
vRnD2caDJdVelF5wGJ1seIATgbNuKZzeAOrSOxrM3klD5uNpIGkTxtaw5Uwm6UACygFwE/h9PNDQ
eaLjIk8QP4bWmxta8hqWgHD8FHlmJBak7oCx2wxOVkF/BPbtb6AnpTa8DAIYrpN5Bqa+9ON6YXP2
yenSAXVBE0AEcnHRs0LGt9y7pLJJ4TOg34Of8c8NhivTKCcqH6NZtsEbht5MPLZVteYZ2ih+1ZBn
UG78dUN6cj8ROdwu1SgxFF+3ZGOLDLZ2MFC/poupkHYH89FrWht7fCRJKIx/FECeCsy1ubyImkIE
NxTQ+B6J6HKSRW3OgpoMjO5Rjteuse4+zbslsVqWGzfs+l3HLbI6j+YvvgF+a1pVTUCHLT8NeTbk
iZTh/HXRU54nOu/qYt2OptlBd6zcwVgVLPuxnZ+rBiK9amgcgIUhQ6QPhyMNmX8NUBcQZ81M84Kx
Z5JkmgBQJHN7E2all+jUyM1SkxlLnPqJgoIQKgZR63hUJZoYum9XfYuxFr9X7ZbDx/2tr1082pb3
64EPtoNxQ599sdSqOgla6ckY9nA2buiENrxYAjdyBHp3DGpHV9KZbkKtlE5gz5xDXsmUewKHoKjW
bInLwX6hKCrmkVxBwqFJgpLzjfTadCUD2T0UYUv3C6X2G95e2m9nN4NsYLd4jZs0rWtY7Noyu+sE
0py0V8GKDTDHiwJaqxk7Toh01jr+Kg1rOqDilMszm4N8hGdlrw9+7+f9ikLk6KFy8vFrpTwEcowB
D080r6DdQZGNXvEgGFpUVF231qFk60DNwovsHFRfRd8W4VYOrYTYadF2DzxN6THIp+m+x9Z0XXO5
rJGI809EZnhZUYx6mxmOeqvFBcjkssbVcYYG4KGUS3abtjx8acTibRuYfm2smMSXkAROHQtRXXb9
rL4RGVHnClXAqSxB3otV0GfHhg9j4hE+nHXmc0zdhG2SBb19Q89cnxd4esV9XXwrZzvHYeaAJLfU
oPeNQ3VLqlyiEQalGE67akPmCq2eYrZuTOau+9S0mu3Qtp3ilvmyQNv7pQxrC5XdrEi8IqfPde40
K6jkzklHvfOUu89wsVdILkTuYv9t8vHN50O/Zbzu+6iitOr3jKk0FjUsaiEfypAF0nlwzy6spJ/g
tgDl2KpZ+i9Qfa9uHA0gkcJxcNfmdM6wmxiepAjUT6NOm2PpDebL0PT5qQBHYG0wdX4M54HeWhe9
17ioNX90RhqeClTUyCZpfcB8VXmqL+EFiLLvlxHSrfKqtanaAYvteKTQacPNcdBAaJp+umtDYpyk
Len8ZbQENlODF15DAXiQkZ59RWKvMOHWQ/O5PS1tMTaoAlKU/126nDvbEtReswp3LlEU6zEIb42l
JMnDqo5HTBns24IYPFKbfyHG9R+bKcdMyDgYyEqNOMRUNs7G8bt6hQe0rBw2k7it8jKRpvR2Q2ih
titH/1k46KghHTQt5PfqUYPpNJgp7nU/jJA35XhD4G66bbDXvmaVix5D39bza5Vd4jBmryFOX4+d
58CDota3E5qkZB8iO+0+lcafgNymMux36Vijr6mmZcDIsFezYDuRvG5i1ciKXevS5G9VhVq5WbQM
XoT12ygLvG+Z1qjvpuxEBk+vewzxRoyHHeAXT+0bLb5UUJjfpAIvI/Mzlfg2fxk5fRr96m0evO1C
ls+TcbCi3FXX2SsoSH4jNH1uULMTv9tYVh2Rm9wroGQd/PeaAKJikDEFiutkt2PKNk1PEzf0Nn6F
9Kr3AfeOqMV0uYzbGVyxiAmamCJFWpwjwpBh+erxYYkhoCeTvtUo4Jh48SfZYNZ1OPGp39cpv9dl
pk5p30CSTokQVeZUr2aUOcecBmj/DzAImuHV50HvMsrTeY5clJyHCipteMPom3ZVvmlr/YlB3DDy
tJSrYoZCdqHRMFoWqNQjZ/hcEVz1Ap/XOAyWb7mH6sYbqqQpoJvqLssuDR0Et3RKZOZDv51eCWke
xOQmY4axVi9dD6za95PdlnLY+PW0gx/IWnR2JTGfB1z1NkMGmhbAc3q0xPKL94j0pjMciI41CABJ
5+juSPgUnqea7tO+A6aB8ua+gx3TGmOjnwfPn16HWo6xqessoZM5I/ZjB26H5q6bkUz2PQ9eZuLJ
nQgmFmMNVqf2YlftAB+MZrRvY4fZCuASzGtBdKsAnQg3zmYNTsIQPLBJoKK2Gp2gbOSbEGBaDK0T
7HIWROWBMxVxUcHGqFBos1PtJYb79pCjloFgVUhWPBB3BWYaIIdSIxXoJr51qny5n3x5mssBBBqw
Y5G6Ty0QxUXuVT5ncRE0Zh/CjumMp/vN0UWzRzY1rrucVps+dcN4QGtkDbygjLuwvve4eO1RkG8q
bKmxC/XzqBLNXduTV+hFDTsK3d5ksC3CY4Hed1mW90CxJvAGkK701pqIBs5XpugnhtQNPFrP2dlQ
zJHFUP3l5Sp3iKpuQhnIMtzT8Iyj6gtUC2XUUvfJzdvnoAw/g0FxII1wgZjYAPLAvFl1ed4gFYKU
nE3pUwCuVMQaWUedM98h5bfr0C5+ArTAP80qgHyjDMgWtTmPAbGF6LnZc6jzJ2QSNO4c66/GPC9W
IuQFmDqmWhXVBM/Fpu+3dWjquNUTQ2nn3rCmRuUis2dm7bXLOjcx1Ughah82qNVIseGE6HXjD8FG
87l5dBjtD8iayliWgh8muCls1USuUdFpqOCV3QpqjZ8L7uFV88CqIFJ2Oz2WJsa8g0lmuzwXTrca
rDgxg2488k34VjgPaQXzXVJpGpuyvhttdS0gh1R54S1mtEFZ4cNNuogtiNgPsu+2mHJAHeDma12i
8+R288PQObdDKZ881ezycPo69XUaB6X5NFMPePc8FVGu1LfRYOPs8+3ls8s4vASjW0cu965gnbuH
BMcXtzKrofg/nJ3HctzItq5f5bwAIoDMhJsCKF/0TuIEIYoSvPd4+vtV3zNoUQox+kz2ZKuJApDI
XOt3S9t1Yk9ZGeiMjPBsXNF1OJyLsd+teoUeq79qw3ncaXl0X/Zs7REjM+3RI99nb6bZc55q25I5
BItWZ3va6G2bQMTVYFWKWqxOivt2SfbCmK/SHgVfeF3Us2/Dt6Jhb2/ydCU/rN4vDAQclcoBy1iR
mNtsz7HLl2WhDk6q8RxjgszrNzvWKauNaDfE6tQ2/Z6DYFeLBVzTZjxwvWpBaNo7o0gygIS6MO6t
oT/OoUkW6EIDWcRIDpJkA0986pPhuDbmQdGYjjaTjtpqfCY/mWqwcMddaFp0MlbP2ZaWd0mIvrU2
9qXzvsb2yVi1yhvooH19ICVOVFem4+YbBrDpbEf9MzxtBEoUxd4a9tEubJfnsIxewlB7jFJKl4ju
0JvWIQs0wWY7tMbPrOM0Wczraqi3WuYCyOvrphHJW7a4xDPlO9yFGnF69bvhtIEhnSedeWlQ7a91
jcSgKLRrJ1t5yMPDDBUqqv68JvHXykQIphq51WSym93B8LpWB4GAb+xFGlRqCnI66LVIO8/UKi0Y
xPjiTpHjVVV45brjZtBmMH4jEDL/lgNndgAOjpZRSQzNzaVv6TPnW5y6WztBi80MJmZyG98YHoeh
sP/SSbEzLO3J6Hm5Y1QZoFfU2PgXcv5A/8Ta6rwqrXWvItfTNwrXN2rKuRa0npnbfjl3b0ZvPYda
gyQuVLed4j8gh9zaVlIieyxvB8VZr2+6UX5VQvjSyh9Ed6GBYk86UdArw8ug7EXMfjKSfmAfhwzg
+dgKEYgwulEVgwdylf4YceccjSG+ZTDBTShClDs8lp2yE56Idd232smc5H5q1S423GN/oTSQQM4u
8ksU4+ucHGsVeUY6Xk6Rh3IyA2HPgWOPdwXAQoxnkc8mPRur/TiL+Gpak7uEVnpK9INVi69mG8Ng
Fb5W1+lmtfNlGyeJ51A4tGFyqqT7lOmgG3ZxyQMKnDHZE1fuCaCh4d1a0WndJflPNXX+Eta7IrUB
Z2gh+Odtm/lS2vpTPU22DyfoeNkUB7aW+mGGhKs1xhqYRt/q6EGiorrJeuc8oAe0YTRSmvpTXdx2
Vr53lzBAdFDOBjo4CCX10ITrFlHxHCKA674ki9gY+s622ysCvNlNJB8RXNa1Yc2HSSVBnzhBWw/b
ZR32vX1dTtVjVU1bdhlPtZpvzMDL4mk2C9RADHm2R/qzbic5MMO+8zLONop5P5XizrLU9yUPPR3a
q0WEks6+0nqvN8Q96sjn2XX3A7YGYHgIl/66J+JI6t0m4mhZG3GagS/YKhcvJIRr0JLvnUgCQJBN
m5HdhjIyHPyK/TJSzabVhVcNc0CKq7fGtwmpeIh7N27G8naWG404GY7iO/2yMB3jSxO5h6prT6QN
Pg+G2hZp6usda8KZ98VAhUZPuWzkdC9l+2Bl8SaOcx9c+c5JTc9FV5o2+llDe0brqDaOgTEjM6IT
PJE/Z92xiwb+TMc8kznx6KcOhT5WYHplYE8PiUbhQn7L4pUJV11reIGsfVkLN+jckD6lecmW/HWO
zJc+mgIMmydNjDc28GZcKOnXyOZmm5cx676TWV6SPMTLri32/Zz4DJz0s/hWF3t9+jakIQ/n69BR
cb3kACHGsHrzcJ9GV1GB4wMCookq3iqbQl19y3iGUa8dRN9cD1F7O4Xb2UgOjd2C1biPWsIQ4Nh9
6WmsvSasdmYad5Bt3VM0GQ9IVa+XOX5aBNwGzYfRDIk/Zvop1FQgquwc9sZjReWOXeZMgb2p5/TF
5ogpuFkvMTqi8+o7EU0+x27QS+vuIgaSZJmJOd83S3jVC+2mXX+Ow3RiBNtdGjW7mWh+yBM2O+sU
SmR8rVOc8xA9sVOUd6OZ39bl6hN0CqDCDl0Y1wT+Hy6VQrNAI2REj09MfGFCwvOILHUGYUh7411v
aG5cwoi6xmDEdXO5SQjQ3NkTk+UXvODFnkIvT5qDaqfL4UMxM5Qnu6VTX7LtIsV20u0XveveJqO5
qrvC8pgB+bCiue3refBNZ4iZh4WqToMb6eZ4w4xu2Cu5rSigo0LfNt16aKvlsTB6v7deXNTfJfAV
7sysNvwMgXRZB9IZAsOuOEYjbP91MJt0dwWwXTK8CLJekiz1x/qaWdS+7N6nctisWfTSxNl1bLu3
If/QafmfHJZqSZ5QUgRD+Mognsesn7ezU+4jmd5mo+WLKn/T+pB+PdxGTQivw0piOqPlOf2yKbTw
a1LH59VFYL5W17DNu2HWg4QxiBZ9Wqe7zzqBV6uct0Z3y0e3Z8gjDXsIyWvdNw7PYk3PzFrbDKhr
bnUkiWyG8W1uJTfV2laod7vvcuosz+zgp5NOi9nzOgcxYfNIB7PR4wRBs45Gs6reFtL2fYyymQdD
QTSNqd3Effje28bjpDGCju2d3pdBGI71nJrAnROXu0jQjMI4IUQ/rDZAQ6E4JIU36PlzEcvvckRs
jkNN1eB2mnlk9s4Vpq+HqBMb3Rq/h+Q/ROjz7ZqyYprNR6eN3yEX7YCfnXhak1jggcz6sqxvA5Jm
z0qdaxdMeac0ZFtLvhrbdDaetKzQtrTF1ldLGOgaLLM4pGWabHhRyUGGJv16r43udybJF0EqrGvH
gTpXSerha7EeQspxyjVF07q+dWHGzHHANG+ujc06t+gc6ZJDJ7026rALmOFF7cZnn6/V96buuetl
a9bhZkmHgCk09AEsDyMJDa+ci9fRde9jRzzrU/8Uo7eq+o4qp7137DBIO+c+Qafor6qw/NaN3pJU
vYyWi4p/9ua5/xKW30ez9FM3u8GJEDTFeCKSc+cY1uQ34/gy68+uxc4jteOcrD8x92/ncN2bQ3PS
ankKOYMWw6B1iSgEaSCozfu6BFUapA/KuIEWPVB40FW7a/pSxG6QjqHf1/ph1gHntdiEX+kCxjXi
NiBgvdaEB9q3b9P5uKbiGlzQtZgxEmqBnOYgEVA/2hbAlRZX80354HY17Q0BJmm//wfun12Akstk
OLXXOb51/PVuFR37wvY7WexaQwc1VyfBQrVDjeUiHW/Obkyr9Nyuu06cLGirOSi0dGNahTcseRC3
x9JBuwz9oKYazOax7CuvjayzPr9V8+DNOZ+0yPykT72QoqhcvhfzlwzknhnUgCKwFt9HaCKyCoLB
Mg8lOovWuK+W1i8kZS0oGFaFHwyn/56nT6U61yl7sG1ueo2hYdmtbb1P+jd09UJpXsnKHIunpg9c
g8yPoUaJeqwjIgpAEtH1kiPo9+O2B3tq9FNHp5ainY+j8dlqCEEbgZ/neYcCBnj8LY9fKp6S0s/9
lKDxFjvXqby8Jl62elPjjObzZUQCo1NtTwzA0eRDnW+0KvQY3HwzzjBlS82D3Lb1eaz63WRiLcye
CiZut912zaOgMikJN1UPr952GGPXjREvh84RqLpFMHbwauPUe0AsPlLxwBx0dEpfVxNFhXpSNXOT
2TPaxPZdFteK2qdExF67WJ3Ndn+Bn2IqcBuRCmw8j/vViu5j46owzyaRcgzw8TMI2qUVfp5rd0oy
2jy876PcT4fdUKdIC1rBydFtyv5uopCmEPAZFX6jc17pY+EzJMtL29HL0SZYobXHPeTH9WHRTS9G
HR9Z25Ls+L58vfC9U0OpUT4y7zSAAJgoF4sQc83eSY/2+tjlT/oahMzsLbq9rV+L/DmpqVFcvuzY
L4eRjXRjK86zE5PWRndbaddVfiraBa9AwcK66ZvbniyQLlDqRiQb9imdxsJ1ECZjhE+L7y0TVjEF
18l1YlX+vFae1OvAQH2fzmVQtk/h+mTKF2c96+Fb3MVnFA/oWJSniSooMcwY6aWf/eLG36gjg74K
T631tIZxUDdXcRMHOSJyfTJPtXalzZJS4IdNfnYb6X4BMdNftPH11Rj+NBU6gynbsNn5NmMldDMm
T+oqBMaYTbLwk7sBHxHdjOeo9GqJFOmZHC+XTWS9tRIB0XPTqHegPdRUtV+EN+7wJqsBl0qxCSc3
GDLd07r06PKEbVnu8Y17xRp6yvjGab2vRmPbYNBRw7ipIvQFzXItxFr4mWiOcz8fGFFKqSfBuB9d
ULZZyWMPQxhrr0aBryfPbgl4wWj0uAxsTXHsC/mexDoJzF+67mqcvjLqktogP5ThEaVWzEbfvUTK
3JYr3aGbbBo64D5OgnrU+UizTSLXI7Ic30i0S+HjIWmCQdA3a5Jts6Tfh4XwGsu5M1ter2lvABeA
du/QgvgdrKxqfzZrd574ANig91AEjOeYT6s2eAjhfKnVXj4mxKQresD4pBZ53+poeVABWmUZDJq2
n+YGsDr0xqG6pqkJHC0+9FOHFLp+ndR9RuK8WXx3oxpePt/ZOasm0/o7zbXeKm2+wTRz6EQD3a87
nEHFNrXH53xCZztYz3mMdQZKGdTfuC5LFl4daaWXmOUeMz98WuEDRfoNek4ma8ITQHODHqD4Vea9
QTFTmu05a9vUz0zkMinuDioyCbpbCvFNt0w6Rp2+gz4bPqto2GvXFWvV99qpw6AO85ve6G8WxV9q
zW7xzFZH+aGOdu9eNQ4tMKPBvjOF4VEC0dd2dACpQpCo1/uVGoJtxlsLlQGhr76Vp2dbGFeTnlz1
UXTn1jmqOIT9m6QrvqD+ehqXwvBn840cBL8czb1YK39hXr1G+zmExaZL1VZdOgcDTE5Q1JRl4oc2
XINmlj/drDpzUh2iQbvPQVgwkRe3THybvbikTcTUxLkYuV90Tgp/ydv+dhgbzogh/llqZXVVz7CW
RhQeprV41ugs/clxrtOppQ5awsVrp5XpibNigk8TPdpFg7497tkdwEiEYW/CNql2ad4+FwO+kQJk
oXNpnsfCOBJZSoEl0ZUAh9o+isa7NCwewK+bzZwUX4pCAiUNYBwOHOSqjLvJUHB0SCG9NMo3YmFP
SDt4cdNSzbZVZX7saPm8ZWiOSDcHYgmrWz1C9aepZefa4bumF3yIxiB8UYfz3tTtaJtarJ+YOYSH
COQS9qOwHw03zQ/Z1L2Zwxr6ylU/k3ZhNKgzpr6azJc5M+7TJbzO2xh9//A11bsLkuUGTms3Qdg1
I8PF+/va5ZNs0F68FbU23pfFyY2aIz3CO9YaIF14mn2qRp2Nc0F6b0fVs1rb5pgwVALZRStKNq3K
2MCofiW/bG+C0fUWyp4MfWO564Cdv6aqTp4a5luDz4rBPctSwjXpTn1VMEeYX8Wuf++ibbkeQ84o
y8niQyPRCODz8Opu3IJ8vg1LWu1k1n5NG23w46m8LTDTyWmSnLHm6xx397A7J4lxaxOGw6EzQDU6
1HZztdbkCE1bONPHvJoBUGnyQoKic6d+HApzxEKZbcdSnLSs2Zt5dCzriLSpUZ0qwXNPmYKy5FeR
OZ1lIbZuOGzNXA/6HPC+ywBpqwvlbvhDNb32UcdmOQ173bWCS567XxbOG73ebTSMb1Jatz1801hg
aE3qo4F6bag6FD5DgWHPnvdUX5spnh9t7JehKRHZyt1sJsHQDoc1d2Ff2vJYF/25HkEBUUV6eraY
nt4VQbkAKab5qynkplOG3xGEwnLQIMDti+jrFZ78mNM92Tis/FxEm74rA4eX2qjmp10P1ygLbi07
vAaxgkaR2kEb5U28qA3s5fdG6ftShW+dEz+UjXWyM7kvzfI+WtyDIfWboUSWWNLJkEQFUiyPs2P5
vZNKWuNqUxFBqOJhBzq2TYGz9PnrBMxroWBYnPhaTy4coPjWVQ2fxnpiPJKHz+3ZsvincXbndj80
FwMFBBEDIekyxH1RhTu7dTZkKr/XfUkIP5swQzFwu17JWd/y6W9kmf5s4/lmiuTrUtqnUZg3sdZ9
NQrd2PWLHoSJ0m5l4pDmmwpOMPvcTPEAATF8qcbqAbfjoYnkt8jtR08jPR/gaKpPoGGO7YU5oU8I
ZLvFgTRUlYLZNG3dTxYd3AOFdBxyTpbWQV8Ne4voctgqZ0irszRLmIpoQOGFiWxwfyLFMeIAQxIf
SM+k8FuSI/AM6bWt7aIspmTjHKBaBs2u9ui5V7j/sEeQsAir4kGZKfO9lLsc0GwYT20WkRiAVMPZ
LRVzcDGO5U9Msaqf9bLVC98RtE19O4grCkDn7OYNwwwa+ODNuJBFwllbJmjljMW41gb4nxCFBiRS
nbnnsMNyjWclwlxblUZ0y6w7e2uWebcRTpHS6Xf9jQ7zKDaoLuIftNTZNV1L+bMRzTx6aKiMGyom
m3Ozlz65h0iwpj7SDlFd2b4qaxEsvVK7QkI12LKDMSuH9OTEmXxbnWI5ur2yv1z0wgbdWjJf99Yl
CrxOnfEq6nmN6PEGUM4J+r2E2XoA5l4Ouk6NYw2SSmAoimDMKFs7VXQarl6l7sq811/cpGzPGtqn
QPWlPEbJCsXttKMVZMgIj+YM77s0LhssvNiDHNW8m6ZIpwESshq9qIEjRTXYBGnpzG8Wuu5brMDJ
cWkyAvx0BIDfqoYSNqmYctKyLmKarDAHNhy7ECKkFWDydtzIq3yQ3X05iRkw0ArfC31eb0vMt4hp
iqpUO2cyjdAzK20Ucp+OBaWWZo64I9d2fExSIU9tVbbtPnIXFKDuVO8NexzPGVKkTdaJ/F6Xh3Kh
Kwlhz8w4TZ+MbIUUUutyzOcBCF/ryu3UjsCjRArHXqLc6E5vRXsq+3/8UK6+hdKammCyRvfdlmjY
rAalnlaa0Wbld2BXmgGYCn3i62W7RHXA9LmhbH6oUCynGufAPlzqFgzfzp1bKakXWrKXU07Obr6y
GLaENC4yfAMb2H0oq/Ix5x0GE97kmwwl/6kHVDtX5UXfYtvRvnD6ZGcZTE8KI8Re8WjgyDNSM1Co
7o5V3S9bvelk6FF8artlkgPF3qS+O9OAKmx1x5tq6ooXxafAVDwzYcB9NwXtUIm7vmkcCorCPrWl
MW6zibmtm4jB38o3c3tK/LlOTVSujoq3ZkH9vshEzri8V/unKRTCt1wffxTJJN8W5+I8rayioDpW
5bJpjDGwNF0PisRAixiG4rVXizmBnpmokvILDds403GY5nXnaP38rFeLs6m1WdBiT9WxQRR8XyPe
QTvHgvZi1EyPfamR8S016+R2mf0MCXoVhgueMamUF8f6cp4a09q2ODyZfTsX9zxWDJaZBojDqKsO
a2Pi+JnLHPB6ENYPxH31QQ0QuWsZWmQRjJnvVG2DEbY3n7UkMe5rumdBbJ+uvirZIQsZMvVQF+Kl
FyiFyVsx+1vp4jas07445MYoDqZcQmayd1F+D3MD+VFOEeC1DW2bdOzpHF9Y22rcSYCnGWAFYr0Q
NUfCFGa6b4IOVE+g4iiXjAkE88qwQ7ceUeK7erZFT7X+rObQJk7VACVB1HNOh9K+TG3BNCoL1D6z
2Y1vcTuKPdYI/cfQlP3jEAPnOrJJ/TQdmvtYh9kap8l9nRbdve/1yghC6D7QewsDXcSgRUaSrGF7
2YTL7p5KMHkX7roeazqxaOwCvditbrbewwJwtFW4uL2oneQhASNLIPtHDolKFwj/AP/3hlZ9TfIV
hh2TifkyCTve92HkvmIgMynoZbhSLDnpzTLF/dnUrPJKk1CqCbQX0vx+uDZ6A0LQQVOzrWaIwBh0
h5y1ASFqadnnFNclaUFzAUIFZgviOhKSRuBiaq4+oXqUjgbOAB+hXPZ1nsL6PulnXNZxRCezgAFu
pwhikEekDzhFOwSKgzM/RpFj/uxassabTFS3Y+hEOcI0hUZCW4wYr1RH1KsIrbgE2ccFF7Rpkj3X
bdUcYW3sO5dxmM+VwSSfgI6qOThi0R7IIlsO0yjbjeU2Dvj8uKA06IoVgiNzaKWdpHmt8KvsZr6p
L+ChpEayH445NJC94ilG6s2itAfSb3X7OczL5KVH0sth2dB7qCi3N8zp20QEAITmiDwMF3X4zsk1
BBKh1mMmbYUQql2OIhb1nhcaQftq4l41i73RWBi+PQGlz2WWbSTV9n1VR/027KrlXCZujKJOoH/2
ympMpK/bTtltU/q1lzYW6cFGJUyJFZP/PArACRMw3cJxchMbcRP8y3T4v6Ev//OvkJdLyNG/DXAX
77htOpbCiKOUaXww2xm9CYKpt8d5WOXRjDpzi+ug9e2s+ix1T14ShD5cCqkFK9KhnHXUx3HvSY+3
w0mt4+Sv22if4cHyOYeCMVgDtUmZPNrDCPvtmwpGxo/qwVnbTFvzGPkoXaLt4LvVudkvL/YnT8D4
4+9Skk1OYj12PgY9j1XsZnZy+V08cC/202A+4U3ayY329bOL/ZPg/PEhSAZvmso0bbJBPjzvEFNL
btsa5+IUPjRKtt8zyRcbqucY8/sNVcmlS7E6nyEq435kDvwONIkZXxqAGKkum6ynq5Q5ExhDt8Wu
040RvgMBxhlOC2AterU2zdg3ErijuVfvGK+PYp1RP9T9yzK226Gc96lGnTF0+g1HnLWTMvzSqPHQ
DS1yFPncR6h6Zk3dM+252aDz1tns8h/FOn+nZxYvmdWrA8nzGXAtDrJ1gAiKyre2ATZ1Zu0oOwzO
bbkxJ9yRmrbiAuteLGuK/dwIrxD1J69CV4e5Y+J2BwXjuQtfpRM3/W2MO3LTmf0/ZfSrDuf19/X+
0VzKeneUTt6SIF5JqY+j5Qq9LaJ4RjgvnGHfjE19x29UwTC26kuN+OkzZ/ufFpcSBuHEBmkE1seQ
sbA1JMd8fErQv5wwSml8+Wa8C60R2RmjQyCCCnR3w9if3UH2j3oXl8HSWAmwTjkEbC+IMdvGuItK
s3iM2qS5mVsOn6JN1TupTeVOx10WWKnKtqqU8+Hvj+uf7//jelWCSADFPRAs9WG9gvcgZNb5/Sjq
NtWqwQkAImCKaNVmNOgT4yjJdqRQwBJ1a1jZQWfj/8L1RzE09PpPLcvLzd9/1J/eoW3Yhmnwq5T4
+A1ZYnFcmZlHNGTpk2Xqy+ync6NtE4RudPS1qp7/fsFf09YcZOQI5qRtWzbmZ6WcDzlY4TrXZteY
x1kmd11YvZlGbPh/v8Qf9uFfLnFZR/8KjDPNCdK4Mo+4rQ5qvKLK9NpSfXKRD0ns/3sjJpgPmWLS
kuLD2zQFYRnxah2LnwAFt9lpeip2tKSB2pbX0WNzQIp0bF7+fmcfZvH9ftEPHuvFNMOxldaxJVEO
Dj97hZx8LZrqULbp6KsoeXCmdO9ggMSvET39/ep/fK7/uuPL//+v50pZbyQpaSKanXhDeb/kT6L9
5AYx1v92rjlssdIwTB7rxyNUEc41w/seTeM5a+6zjkH1dAeG7hlQh//9bhwmPuqcVPzdj+HMxGwx
iqqzj0v06ITvZrUr0Cv8/RJ//OId6hfD0AUxIOaHNbIMBplZtX0Ud/Gtem44Dl1f7lzEvH4WJEH6
f1iTrulKKVh9hH98fHzlJCNjCOOT8WC9OrtLJaD55SlOfU6Vjink5aYk4sqDMPzkRj/EuVy+6l8u
/GFdYk8yutCNcVB7meOHd+FO+XlQ7ZJduc+fiarJiRnnrosAxPGTu/7DmnEtYVN06bpDDtOHh6zo
ZjRDpicgAuLd6iLTzrMZrWd8aQrnTbvIN30k1vvvt/z7PsYGJkzXcExWkfNxuHyOwymiKTyZbjXd
ai6GrGh29Le/X+T3x2q77Mzs8Jy0Unws82TctQaRUUcOp3FrdZgLh4oMLr+vtGyfW11XIeg3EBUt
U3b390v/XsoJU2H5lLbJo5VgoL9+7dPc98YiGVLdEidndtZ6GIZmDRYMni+i7MVXLAxDTRPloqJr
rcYkPrCst/VE8TuVpfvwye/5bff55/c4AuSeKpqMx19/T2zY9mXWxglVGM0sMBj+7CBhZInyLiNv
tpC/6RgMb+snL/q3d8B16fwMw7XIEeF1/3pdh5bfDVN5Guc+BJDTSSMayMsx9Ujft85i1UHTjsV+
gu745BV8jPLB4XbZbV2b00xI0/04AabCP/TPFtUHBkLdYBsyGJg9JIQV/xJBWHrkU1xl2/q4/gDJ
C/7+wP/0vF0T8NdlkxSssF/vO7WLoXB4/1VBkkAFp5fjdXz6+zXE5bT/pSQS5j9fLWwxY+zFx5Iu
NqveFrN+csnOxJw32+z3lsLC6DK6a7D6/cAskANJdrQxIPGeM9U96oUwCsZaq3eM826DhSBJvzY6
Qtozcz7hhau2TUzB11RCPnXxjPC3xt792YL84283LZJQTEOQ53rZl/51HBq5BZVrm6elbXBXu2Z6
VyHJechskW84E0piCq0OiqQAYEI944/M2N5PWrd+8hD/sEBN3ZIGOKqli982fWHUy9IP8gSY5xAa
Z1KCi0FTfkixeeqjBsRvgTndq6KwPpkW8k/w98f3Jy2ASGVcWoGPGcxabS+DBLZDq1zuMYd/Wbu5
u3KbbPaIniEKkNYXdguyvLNgCigpM70GVl6cnzFOPEJEJS1sPNu72iowBMkEdLk/xGH65EriSQiv
KX05lpgUyxhyQ72EALAprT5KD/ka9RfwQUHJEd4JYx4S9UhXgr5iLRmNo+BSAQDYKBij8feV+zEu
7vJtsivTexIpdInx+fD2i7zstGQ0T9h5UV07cbeJlT7c8YjsbWyP4Q6kqEC4n/D721wLxr6rJ/Ta
ttgv7WpthgubiCIYiVfY2tdGLNfDEg//uRb+8DMvi+dfi9QsDT2xRvuUNeFZKXh0ra+fGtf55HGY
f9gtfnkcH3ZnRo7l4WBK4tYGdM3J9YS5csephoR/pb91k58SmzxOJvGyxDrvvC6QgbXfmmbovdYs
K88Msb3O+gvCgTfgvDcxzAfNae/HxMDHS6g0xedjgoIF1gSdNUkayA7VU7g447s9Jlagu/KbjGTn
41XHAimMbeiEB3Hhfd05vp4JyRyEe3L5GzAv0U+txsZfri/WUGxdbJ9eX5VfcJ/dIuE4Jy79PDCU
X+E+8JcaX5+zrqzeTH2JKywX5Op0n/TTv5eLvCzXsYGOkL5Tln7YckUVAy0BKcdlCaCR5uWI32VB
XV1HZPqv47lrTa93ncg3qnjZWEs5b8WaNadBL0SQaFlq/fdD4JdfdGkf/7V81i5us1TaJwtQrsVL
n9XawdL+f6oZYWN/TsH6w9qxaYdpiGlALzv9rxcRVbPOpeGeuow4FSQxJmpmBpp/8sFe6pUPW5XN
JmlwlhLpbP5zFP3rViIZjUbWxucLNGUEeeDW1A6gAlvhZQG01Wdl6R+25V+uJ369qyIcVy2WLt2+
Coppfsl19H2WCFyICwyHO2zVn0wmkn84kbg73WJzsnWO1A8f4QBE7big8PIG+Fh+QS5oYhwwO+CR
WW3CXbktdvUmnYvNaHHSNn5+QoRljgRcehbzRzwkBed4m/mzP25E0F/VO8f/+2v4rVinDyJ+wyYE
SBiK8vLXp1I7UyZ1yyDTGJsSdtOVUC3CaFxSoIccx0Tn7NMh+mwAz+8rjJPRdlwqdTAH4Idfr1qi
EUhslZ2R8JDEfMrszST/cz8pfr3Gh522L8dcTVKeQT4cklDTlJ1rafelGD8bcPrHu3Fc4eqX6uy3
1kOsfZOKlWdYq/gcU54f9TkOn/lGtf/8trgnFpOg9OXh6R8WVNLrcxJl2dkQXChHwj0Ue5zoG13T
ToamH/6+Nv50X5KV61BnO8bvy7e1Qgjs7Oz23U7MJDYr69Bn/210KxAK7wnfHNWm7urkZH5YC1Ha
JEzbMc5I80d4pd5GxVcMuOJisfv7/Ri/f49cCiCZNtExbfXx8RWtqxlTLc65yqMeh6lp3/0/zs5j
N5Ysy7K/0qi5JUyLQU9MuRakO+XEQPKRprW2r6/lmdXVEYxXycwCEgEkIt5z0tzuveees/faI8bx
bY0WaCcY3XgWMef4NJ+hRNeMNa24xeKKXn/9w09y26f/vPlxZeK+CmSQB8w1+dsCABhWDDeSz2C2
OxSvilspXXeKLIIJcHGg5s0t/aJHZr/txrYERCY2tpozb5zGAceCCt07D9TM7cXFordd/S/OPl2k
gtBvzEIOv+9fi9JGqCOmaY9NeCVxr8MetQLQtpqOlQOk7KcHAg7yLw+Ejox4ozuyYX7vXdfMxNmn
KEzbTlkbSp29CFUYv+LZkFBFo+R4E7ooO2hqMh2XYawesjahh/HD1/LX3VAXDTrZhibxlhjf75a4
B4hCDjnXvfrxFYgL0geIrJxLjReenSDzVb/htw9+WNa/WWgMj3jKvBDGX++VyqKFJsO5A5F8LGfc
vrK+CeufCLi/KZGZ5HM7UnWJRoL4vbdsJq0uaYPEFhUgiRMkMQfTrpCZjEChofSvhH2Uy9NmMlWE
1JzYe11PzQ022uVsNGr4TktEdeaSGflYIWkbas1M7a5FsPDDF/G7B8KbwBcu6QCSvjdzdHOS21QL
4ZqrH0yAGzCLQeUhe7F+ePI3qOj3945n8v8/6VtVUKitWaDX2pthtCDUI5O2RbpjV1TKKOYlmHx5
E/hBPMDsjtw5x8Uzjf05yIaDAqnHGaz2UqgQQaZkGhxGH6MvG/1kL5X83pLw5/RqVK4yyHxuYXXn
ou5XCmwxW8hqP4shD0/KE3ZQOAEVi3xi1i+B+AtV/qG32XugLlutGN+jqD0j51uXCQYYxZSuvEeA
0BYsIFGZ2YbUr4toODOjvELOPVZFPtlQwtjkrIBmH84se+lkW0bB6EGNwd4BDglrh7GWy2lL2ND0
2XNF8GZVemdMV63SmzE9Cvtf0zQuXm/ghSylcaNG2eIashz6QQWj2GjuVTMBa5b7YiOAFuHK4TGc
++k288OX9K1IMYZOXSrT2KvQXx4RvPK0oWNeddhIP5Rsf+ki0tNTRY46piLgX7/Dmos6Kvulig6x
Bj8mLIv7agqf//kmc6s7vm39mirJHKxkn9zmTvz7P9S9hSnqFnO6Qy9ZggCgBfvGMgqRX0pxeke3
DufhNGjdW18JWNt++OzbX/79w2mRaNxlRGi5fym669BIxyw+0J3ZaEaHEjLZjpXh9Mzy9fQDwCXA
EtG30NVZQusHTe/FKWm9+GcQrNrYh4Huz442HqgK/dEY10rzSnlvy9O4NkWyIOFZZpCnOnTtKkwu
8k/yGRRIi2OdFVZKpCMMwgULUYrnYRFWotA/B0b0Eao3h8+sHXJiPYYBEUaVP4bRTBrHNN4LVXlQ
ssZfEn2fCUlNjwIx9eIYs3GIbi60dnAQRt2zs61i7rXWZDphcjfAM4j3uYE4Ev90uS9y3EVL54w5
/znIaXNObHpWtiACJBTQtN+NxZu6nEdV9a3ic+z7bQjhJR0mW2cMXS8jIiaNRV0rnyDNT5DgaYQs
eyE0Q36dcf5he/pNmaBppqHpvC7873tTo4rBP0IexEuR7kW5XDFm9oIMt5TS//Bm/PaTLOjoJvEX
6CZu++Qf3krl5oKbjAQK2I1IEMrxJQTa4yWzRkpNnFWvP7yIv3kPOWFVjqNbPfu9uihKbhfLmB3w
/Gf3lqELr0YEI93Vs9B6saxwfMBVYT2biDd/GhT+ZsenChRNCmkWgPG9iTu1op7g2z6YIorqJXOW
4b1Iau+f/36//RAuOHgSqHAh8f75ccaFIY9jlhwkvRYgXppm/yYyoaAlDp/zf1FBg0RSqGhl9q6/
dIa7NFDkeIoOgC3tDm+cEN518U+9kNtB+G3nIPyAPj/Fw01O8/03EpKyWWZjL98xffClNd4LJ7j8
axOk3zRe9D992LdTmcrMkEZIxybhdFosnztB9xLy9cIcaaqpbkMrArzZP8Qyd59RPuuhcuoXDG7/
/rcIpxx1wG2jBlb+52+RqUpZYCk/jORbGvO4zpMQyeZP1yz9d/cSera6gm4GpY7+/dmCeOrrQMf6
jcU+afLYyWJxHcmdE5ZHgKcIpdyuX4XioRG2/KhObNW2hsJWVqC2xRfSRtBNJysx/ZWNZ8JjngML
4diDRQehaw6L8DBhbUFqR+pEYNKv+yqAxSL6nd4atmE1fWoNAKsJiTTCOZgeovTNGo+lfoRIagtY
QOZxRsyuQf9HzqLy1BMsKau0fRS4lQStTyKERqyL0gTnYWhsIxbsPhs20RJ5Q0XPrP8Q49AWKsAo
aUnoVfFgcKJj8RSQlna+lN5NykmJnnrJHTto3V6/YqhG8WUS3Vi6Zn9dSq+KmSW66Upr3PpO79dZ
up7VTxKNLc03jciBSOylXxZgxJirndOkj03xTsMwUg56fRAj0Rk/ov489rgr/MJi3Z80sLrEWwBY
0cikOfBPQ/KhsPETzMM6lTzzLtAxM620g5o8yMNOEJ5NnBLjMYo9oEZ544fayojsEqiOfKP3OYXo
l62yghJICbiNRIAdXiPdlWAx4o2RbZcULBdW225fq2dhORTlqtU3WrpTxrsxuCbFtiAqu+0dkAfT
QAIO0nPRo6GevVkiQekfMC3mbpti544hzvoaZNZgbxabHhBZfdKMp26h+W7r+lbNUbifW3LJRS/A
IwdtCHbJ7DdXWbX7nTQRrXMxYMxC22m3ZQe8cC1Vl4aOlHaaUfTh0de9EtdgCMVrhWVEM/waFZsO
zgYW6lZNkdbZOvIr9TWEL5s6xfilg9vpNr140NqtHnGPdRDgTq2DxmuyroH8jDliTjcmqFhA3jr4
qtYTjeeg8a0nDbP7cmpKPw3dYlot5imuwecCgxoVuxS80nIQ6fJHJck2xgtJPXmZu+aCJwfqJALS
WPGj8AM5HLpLtIp0/SuRQR2QtBcpybDoViSSA5479x2vxFResiZr8B8vs81ExNyUmrYGAPrcL7Vf
QHBps2qN2wcb7NdsMLYBDTBUoCXSQPDRdu1bqUGWe4yUbVZ0+84iOovgF0ndNOiZkxTNKBQ6qJKY
j3nds0fRLPygP+IiS7PL30l7qeC12J6W+QxPz6Ueag3JE/qXssx8C1B5RnZGvUaSXffvAaadlBW5
kNjWnodmw+Jusn0onirxPGu7aTqq871U7ZvJY1GEimNhZcZ6XZzycEd8W9htRuFdqZDSMSi21nFx
xdwbhE95vRulDfwmOu158zUO9wi32T2KAaNusiHJORCPqupllmBThcn1VQB3MDBMCsQEuHrhLcEu
tQ5CAeSnSe1ehSu+AENeXvMJSOk1ilhy/jzsNWyD5sCwXIbRREVJh9EJcNzqM3hW7RUSrlWcdfNh
hCtY9s+Rdu0p73oidLQYYBskBZF+l7QER9p4pUZxuLeqh0a95MkpqfeLPIDTOqnCc84G0+VvDU1X
hImosRsvxmDdd0/TeADcaRbHWXiS80uSPvTzq9FM29lEC0vwW7XOiydoKGJ4Qn4FTiHIXFWvHX3x
lZLxsuyBvLWkY48K0MJNcOjEbS+7C3uKAkHeSYo9lCYBgXSSr8tln8Q+iAXYtDW3qHFcQ9KAgQVV
ohAcbPXY9fHwgsgAeCYdcYPEeAWhT4OQxMM8JODBpx0qIzuL/AacAyU0TvIkLbwMAstsam4QHSMQ
Yllm2WgvQDumLngMdlMFKjUW7570K+AV6bDVMQS3k4CVliAahNajyU1O3VTxZUAjXUIhKA3UA8Vl
OoSNbIulm/Szi6d6EHBHIPAXIIgxEwxZbOiy8SG36X00uFgHIdEjVWcddy9W/QDegrt7M/swMm1N
pGCnVRAGqNt7zxA+VX1Vk5yIqZnfe4Z+ND8bxsZYjov6CN8QHwJT2qHf5IFXZX4r0aPw2vem+mwS
ZOS4wN+b3EskzC3qPcJRo1in850cr6P0XgghAbvxvK2n7VhDyFPtEXbhyFqhdyOtUh0H4YoZ0yxs
Wwgf6l7AfB5dhM6dV2K3n2GgGnZfrjGfAerh25fsmUPsQxs3NSSF8CgaJ1nvsJltawEKmwAjpVmF
pTvW76qU/JSD/btS8paFCaoGdbH4vWmZaib3+DI6TA1VsiLO0HgCM75TpwA6xD+vd35z+9VlZDvo
CiWJsIu/1DtqOs9LeoCvC+g2nLJdNA7B6Z9/yO9+H4a0JvCLm3b0+8QhD+CeZiZX0IqirumLcQcI
Tdmoipr80L/+TTdP/+Mn3X7dP9xp6nGmHyGyPBOF3biO3rHqAiobGpSpMyuOIfkPD/B3vxutQ4On
pzCE/y6fGA05aFuthJlJcp8idJ4e3kyTycc/f4QSTeK/luPGTYHENYZpwF/mNlqmS7ncRoc6oOgY
gE2l5I1lmFmDsN4L0oelZk7RXgm82o9IOWQd93f10eotK0y3lzK79Njy8Hnql7AhSrRdKlI0IUKS
ZhbXbDX4hnhIpGr+3cY+ZzrrRSpty/ichYkDURkcSey2IkhjLYtqv6w5jzTJC0rYtQAux4WuQB9q
m6TFJBPl3lI066hcGxVuf+tQWl9Nug6FU4xNXV8Bcm1ANdc1JdPK0PxACE8IunajMLjDcsglPzQ9
SMrBgAkvfhYhLkCPBYqKaNBWSJUJzkKE/ZqTsUcjTt6Ui9EKlqqYQuexMfBpnBXAqbJ629QrqwIE
5faf0ectjjHakv5Y66u8CKhmPDj0AJar5UFf3JIKrwcPbW6qBcuWKwaOcKODGlwfiXixnonho4RT
IQTjrmrIKnBhvpjJmmpl6uvDjUWeaL+E+diPPcNUskkG+Pegb+LPvLyI8AYEyAEPIZgqlcerjKv2
cVoe5+6XNaQrtRZWavDY0boL8/sMOGiYvgvTB+FgsCVmx4hfZGGjFb/a6C2BfULeIEiiZ5qH/KpR
dK+DRNBOY2FrBuJ3+AsnYc+BqPZO3p+it478lm2hIEaATrpaup0SeZbA4bS1nhLx3tQwFvHdeUoL
lADfxE22SMcDI701mjbcBOgGc3WIYHNQutXJuSycyYDeEa8BhzuZkqMsoaTzY0rXGQT4MxErswXy
yJpciRhvSufAfOGewIDZga+R9LY48vNZXlOBMlD2grIvX5P0LqAGzaDgJAYYmwGUwipM3jTYTZFE
4C0T49YlgHMGAkcXilNhbBjSfy2UlrXfEzYyxk+gFJpUhKy/VuvoXMiPfXSahg0XM1h4b02yqzrR
6QvuHTnGDeWiWRyPcok6hLTJnI4tJ0hecp8YVF/B+Cib00axTu0t3cjqVpVceLLxTGfmqHTPxXIE
AETBFTuGQIq7zOFKOAmbryc15gZEG9baizUeuM47ufRSy9u+8VV8zyMMGEzqj8myEQjsSCoI3wLn
GSjHiPzzweDonVq+0tTU1i048L7XPLG48bKX5zCdT6MeOBOG+TxfN0YGiQcKzZ0W7qcCYM9mlO7b
Crz5Hq9iPOPpmulBqmdRfUxuGHF4EJC7QYLAQynDXYLPbAr9DjlfEembRqkINOAtjOsa5gEIhhTT
Im40+Zzmo+xA/LcrGWpobIROnfdOATsu6kkbKZL+3IsUQQmAgj69ETew17L4AGgck+xpgvQ/ydlx
nGOc7fsp3Aj9oYlXsRhupeEpU88wrt1bXTF/GSksde6HVf1lVi+hcIgolgQZ4Mpl6DMnbkLKON/U
VlpM3FK5iYDK0KSsjoO1b3PNiYKLSZ09cctKbYHfrDwUxEdN23R4EgBqpHDUzmWKfKn5BWY20iCc
kC46bYfhpTdfhvpSJh8iUTfRduQ34MKjiXjQNgkQBFFaL81h7O7BIuKPXRHztJCdWzwtza9Io361
x2IlLX5lfCkmX078a4wutfAZhI/9eBVD/FsYZyFUFpe531Tiu6VurGCXCWtthAzTH1ps7cJD/mA2
Xq65er3PUElrI3mpDO9XFS7vwe5wA+egd0wuTNsie49DIqNgrNnNcl6M+4UroPVVWQe92IFc8Prl
1KmdVwtPk/6ryjSKpHAdhJc0VuGB7ufqTgI9gpPWScetVV/Ugcb/GUgov4ym0R/eWE95RgM0VKJf
Say5AvSGXJt5DYjb6ZIRW8hj3OG1KalWO8KvMbDzB9M4XJW8LBU0E5TZrmCl6ATJpu1gJwm9J6uc
akXujErltTHNYf2zJIMj5GWV3K5tUIycOxIylurYSKuiWA8tQRjCWgCdSIPXHo91dbSSvW5eotBT
YEDiHwKsmZNwDJzo9iezV6xK7kiJrdbHIcZI2X3QBV0vWrSH52VDJfCGxfKl+lTF07aFh6e0V8pZ
v+yFozFpNr4YhMCPScT+FSgeAvZNFwl7yAPddGoUWhNJ6VsEG2lGy8kDTZTehMg4BnBSPvoGRJa6
olCnuzKBAcLdZA8cQeK9WjF5hDHTfBjTa4axuj3rU7xhW7CsS5pSYN938mEE2xQMdD0OpXHo+xTT
7v0SdlxVjmBmthwcoNH2qrkJpXOse8TaBvjidXCGvgRcSqD1zpf4AHEknvZF+aImTqi4OtnmiZvk
bv7LbFY5yb1r7vFctRegVWdIkw0J4dMqVs/BsJ65UURPySWv7+aJDGeZdudR7Z67e4UDynDj9qpq
+1ugJ4nntmZ9JZBjPzo8ICrsyGuH1GWwh0+9PzMKiyIkAHzrb1XzhLJ0lldmTZaDxEuDJ3EfD2uh
BqRG0kvJQnWMDtX1JxBwjqVtLt4l5YM+ndTqaDSAxk8YyDEq4GbEsg6WHZ7anTT7ExGjeHZH9qiW
IK0496bgKku88ncW7ONweAOCOxDNFhp2ptauWOzygHjlO7E+q+z2mb4a1BX1Q2Ud03hX6xfNuE/L
+yCjl5Znz0O5zctlk4nzKoySK/YJYL2kXkA+MAH76slD1KWMUpwSimIAqw5AnB6SHdFdtHhdA/kI
dN1ukzeA3HYobE0YkFm6YQ/uksyhT2SioFuET/jxHDBXuXVC9dTiuWbjsYDrAhDdBfmdoh8k457s
tFjy4+aOvX4KX26J05An6x05eeQQkcpygFjiLV3nLHf9vEvDq8bLGVR7syJN7lzN1yXbDp8jc6Hi
LFSDk1VET3fPDUc1rVAHRE0844D1wuwMogDomXZBYGWO4raUQIpNsCziwe8JjiVS1h4S6461vRlj
5Tw31yGCnLWskv60PChl4NURHNIISGzKbEY6y5kfAgiuDlZT+Yn5POueCQi3qX14mplwnspdVQXo
BMHGDriEoUHRr3UyXPzxoq1zeNRBzREa24m0uZHq0/ZlwsdHuLENstqW5re28egxy5JXCDcJKwt4
PTEE5obCxo5y8ZzP9yNssSp6qJqNRMm8oIBNYO+l8l1OQxJGSdG81s3WIimszl4z5YSG3w7yfVrd
BdBnreYjU0Hs16SUFXcV0Qb5xmx2MQ5Dsk4h21rSY1s9dXBJ62PXe+jgypQCeMUAtnmBN2iPwTkE
XxivoHSIGfXkXq+3Y7suVS+fVuwInM/UvTSbSK7/HHB61qyHsxJ4ORSr2gRF7Y1QzMjaxbLtBNNd
o5wVpnHKknl9jRWFxKowuWTypbZe5t7XkZZbm47WrQ5uh2Vigq9fnhvLrebXVnrMU78k6sqSaQ1E
XKRyZyFJL2YZ49qUpjdV44fWDzxVbBDjuBfpFX1Ow77iJmIwnaaIZ8uVAclZVyMbgfAyOXZa6dNq
drPghyoMNUjVxcVIwdcZ2waWXfJISWsmvkUEgkFU45baZupW6n2wuEsLhuSBDI2CxiYz+dljoEMg
XFNfLdkLH7p81c6XNHOMmsvFZlruYeUwhpmfahZD4urlHsyXCHFJ9JLF61iFnZcYjiYdyksKK+Z2
gYKsTMG/aUTs1lQXIL1W47wJJOpWtwvXHep/ogcNgiopK5ICES2xdWS2b0MTkPdZGy66tOWKQFSF
V3zot9MF6nxwzcYjqZxEWCXaNk7OenI05y2Vcz0ODgRbZW3Vh056CscTwyqJ1RfnW4zgAHhRp2BW
oSH2ESa/tFiCE3Ctk/EKswMxobZLBgiDKA6uYTm9GSYOfrVbiIEZHJmHp2k7696iXo7MS01Ml521
oBDG3Wht++BrmT/akdX1VQmjK3PUi8j7F3jyM+APEZDXYp7VEGn1aNgSdIbErUW3WV6lgC4+nTXy
j5xF2KaV1zVHhTaRcm7U67jc56JrgeaKcIxEpyQ4qtnWHGjx+3WxaqzWVkHbTavO5IV+r8WtTn+b
FPvGkyNX6B4y4bGldwl5g8X6lAAItc4imDKQXuEZcBKrghTGaPSLbj2yRqXN2N7rwjmMqVxW0IKF
hRCulqlftgmT+6Z4hY68Qum8NBcykKzQnZo7M9rdVkp5Hk0/4WrdppsyXpstKMT7Od3l7WlqnymJ
NM3tnoXbz0CryktI7Roc5ZpSuhX3eLwUSuspBqaEmo9xTUDp1zdwEW8JTYNzK8ifQxqT0jEDWKMB
3CY1Y9kVWf1s5YPhDaRveTlE661cRYCjZbnk7lYxl5Dp7OPWW5Eq8W40FuPsscl2TMz4TGAhPwzB
pN8IFmg1WNpNInpT6n0TLGRWIc81F/R2y8tHRyA9hmvLz1xyVR3UgLf3gX3p4zYKhKv9w6f/pqPy
xw/XbrqxP/RwciMYUkWhozJdCAO0A2Cl6j8aUv9WiPO/ltB8qj6LS9d8fnaHt+p7lvPt8z5KxDFx
GHWEDv/X59/Ckf/0f2BIxt1813828/1n22fd/8srvv2X/+q//D+ff/9brnP1+X//4wOKTHf728K4
LP6YuizTwPufU5rtzyyM+/z7H/hHSrP+N1VUTB0j322IfWtk/SOiWf7bbfZLQjPIYZwWHGX/ndKs
SX+7iUpIMtNufUoalv+d0qxafyNl2LDA4siU7Tiu/52U5j+LWJBLIgiwcGIxkkXLYsjf+noiGsCs
Br9LXx5XTx4Zx7Qlx6LJrlBztlaiXnAaN/S5tR8ait8E3f/1yQzAZZUuAnnp3z4ZjlE5Jqaq2fGo
jo66pFdIF1ctarnTfVWKuCFlYk87zE1K9ZFI3SdxmN96dTlNIWmX1jbf8vKQxykNjOPGs6GMpx3C
rj48mO2xl1VaEyNIwFWoBDFcaMghglmcp7x4+cMXff7H2P6PZAyK3O8PEeOLKmNipAWL4gnxwJ8X
Vk8Oh05WsWwvQLQcSUr8YoId2+vLUzI0kq/21vtQUKWCkSdPIV82LRKZVVsqL+HUvY+yyeyFrDgo
fbID6j7U10qQPidIuwk5mL6Grm8wAFVguicGfZYQHwQQoo5SmWtk+LJTBcZbGESp2+aSR+TvLlb0
zxDzu9tO0NEhhbkaB4KrkLXpm1Om2CQzwEIUR2jHkULrkiiY8G0sbtqk24xNyOW9YAwkhHwpz1px
N4rFBxpcO44Ya3R0gt1QbrghqvzAXdfDD2yYtORcuATraxbB03Fz2/XBeC51YQfJIXmMlSY9qZSn
ffs+dWQZgwPsuJYRZg3agDwR42L2BaikBphmZX2x3DZ1toQkqRIvBfr3yRqal7rXkq1gxufxXlVo
zICGwDPIRHAxa0YQ/ciwNzsYwJI7lfuvVonEkVoysHFJc2msZKfk1mUyBxpubASO2IW31z5YIzzn
+0tSawsMejwqU7FVDCg0NcdnU2XIoOQCyFUfIShM1RUKCfIU8UEwi0puD4O5MxhZDtN9j1Z9bcVl
fwxlDneBhKOVyggNuHLlh9WEWDBJZy+V+1UhL4Gf3cJjowrWni7hK06y57nH2lCpNEuY6tAjrJdr
Fb9rNfc7SwkvVk1j1kiSWy+VbhEBQ2JrtJsmDBxSe2GOcj0Lw+goN8pKKMWnMeb+W2LBdBtdvMQ9
wXZGM5ibpYLj7tOAG0mCgG5OHdIsdhhZO4W8NZ6RmQJMqEANBtVaFal/TZ1R8Mw8VFQZxpYSnCP0
1ZSU7bhciwnvNamid1ZW7rMwfE9T82Xm0hFgehEHtfLgzCGA0OY16eHVyDRcE6B+kVO0KZvyTm3a
rWZUK2GCfiikIE0VMQRQv/ADdNm5n6ZND26Mzl50bKtwmyvxRgsCt1/Iagj0Gl4UNXEka5CqjPmr
7kLPmJhuk0Wj2sYJqebztOjAOWHV5mjESwQYTNEcbUAHOjHXc6WJkrlqAEJ3KAamJV0nbROdkA+T
hmTx1OYS6KEE8n9R5W0wL/tBEIgmKLgWNkyQOgWpQwjqvium4Xyb5+fgSrRbqdq/QIPF3ttOkw2c
+CmW6DKNU/amtSqX6l6gzZITHW0R7W6Iz2HXuDilJEcEJ6uWg0wUdXqoZShIo1I+l5JxmgzoL5Nm
Up9iLbPzLCKibtLIDOtv8d6h7IpG8ZKJCvPWHVYAwrAsWOolrdK8gZrYAVdLzHpvlPg3o0kgREfC
ul+KJcMOwr5o+wCryzJkLsu4KvXmUpJZPqRlTXlmqQDk6N2CZYRbTee0EJgL3lZHOt0m2ZIyAOmh
J7MrB30P5wdBsMULKzZQwHpxJrDZgIGuQ8Cci0uUB1ujoFDGj2FPqvQrq+hJEm8NlzvS6GzQh3Tr
oVlhgcv8Se8EW8XZM070hJaA9oqlFgxyK/JyZHZFCwqUleUkbQVI70qMV8qt3Ckacp6E8QyAyzbE
+dIKubJpuOAoRevxZixOGcj0foFOiai2N5UZXxE0UlZWCsVD0LktE2vVMt9TCa2CTjn7xD3GmH6V
mfha0alj+XXBKsnh8qptf2rDCmJn8HKDu9yJpHZhYAVHP+lB45Ccli1PCqhAp0kA6kfCnRYP74K5
yPcYCYixYVknwUOs8gXnBpdGQehkv2p0X9Krh4YwEr8bipNQ6Id4pEvV6dOdqAoQX55lQ11c07ql
nsulr9Q8qqoa+VZKg46hEDFLWtLnERzPrqE4Z7h0l87lk2YwjwgbZi5WsZnLXQPBCj2HuqsfpIqX
C173KFmPuUK3r5zLtymuODkqmtADYcs5n7PvVWLEupy+d2AwHZfMB7JXJkfXwszVI/0tkaTHPiug
Zd1yg6WJyXqAcKhaiGBMlWrbmFrn1+J0X2BKzLIaKHBK9dF08zorg/WQVS8NudxtVQp7aIJLEPig
rtDbF+KDkdRfrZKd6jnfLGGM/ii4xcCr+X1NlyBbgpdeyBT69pW2Sgl/6WEq+6kpfI2x9ZywayB2
Wi6oNKjFK1yWFncGRxcIOG1l4twB0foMYnYm8JptHVTcnkU45XX/YknGSy/CSTUjg1EE8YN9R4O3
S+lmq7UeOgptSqvF210Or2VeThssm3dyWtFMMOP9HMiGJy7Q8gH1NTnhXYwxmp4UmbiOiQuIbjsB
bPqKoJIEuYORpvR1czCM40SCe5P7pMWBOhaU9xgXB4S2XUMsHMfWIJhXjkonrFQnRkNGmqCrki7D
CC9B+lOpYMDniR12NFZhAwi/NZVzwjeo1qZ+p7Zdbuu9Ch6blHc3I4LPl9REYKBH6yxv561aogcA
DsWrYcz4wsuzNg10NySp8BUdb3JSB6QmCO9dBBZUJyDZCUzjuZ2MC6zZyM3zAvIAKQHDI/Uav0s1
u/AieV1M05XRrPoLkb80l48YScJNXU53ZYcEIs3Lh0hnI+nmj1Q2aA82nPecbce+HuZDPDFaa8bU
XJXRpo+1Zyk13qRkXw5id6jD9jUUpXMzsa+kRnRcyjbAlsRkoUrkjxBU4JZnTtMENn+r9MFRzpO9
0I4bOVAEEgClzFeK7ksImGL1jOpcNFWhNxKwsjbHnEQNYrPohUbdYUA8Ia/6md652TeXeCJwTaRT
lEu3wkUGFTwGFgDYBRRokRknXauocaP5kCi4vM20pT9uuKDwrrJiXYSmMumhV4+ATmHjNZUtRt2j
0dOEWgLtfaRRKSDGkwvtxI3XAXHxIRlTAJtudvsQDlFUECeopMWrNlloMmKLacBo0VNb4EKJiMRr
Aiv1EZJik8YBApo3s89ZlngL7WUDYpqYLDWjXwdijFc1vYdF5FXTXKwGOWaA0z3KZrCK2gkevfg4
aPKpt6anpjNpaZZGfW5ihVJmMU0aghZzHPMWHzMWRCYRtWBwQq5anXNMVC5xaS67tgiGFTHFD60i
Mi2Y2rVFkM0qm6OUrDVzw8RzpsvvB6NauKtEoaEWmewsFaEctBDS52lM9Qvz6Vig8NE0gXjbiSws
UF+DE6NeOLCTXBITlP0kwVzoq3GjoY31Kbaf2kzs/WbpOBek+hqpsPt6knwOGKNDdw6WaCdbv0ro
Uq5h3QwqYzQAtFZ7zIrwlxt+GpA05GNTYXAREdvxxvf0yakMHUNSKntSChVCoPxLRmDPxOCrHQiX
gvJnQnLuszUV6iAs4WGuNRr8EykPHaIDtUEcKkztZuxwuFypeMkaEsuNTDzyStameb9kKd15bbn2
qiI8kT/rYQ1tn1U1J+wqsYhq0vtmzSNDkJDqaMCo9SKA5NuYSVVKd7+acub6QvYYWcVLUS2mLU5P
HZlqx3jpFE/i0wJCT6weld8c1B+JlljAmhc8XTAsXuBifqb10J2z1CLPJNUPAq1dzrvlub7Fiizg
g7WqSDwyVhTHDNHf6p18zEsmINOkZjvJmllXIsSBFAUl6Z340yNpJ/aS+Z/Mncdu7MjWpV+l0XNe
BD056H+QTMN0UsodmQmhlCGD3run7491gUaVqvqe/mcNFGpw6pQyRRMRe++1vsW5r5jWhqjexaCj
AdA6Z58WWOJHfXhQR/vMtHRCQ1qrXtiR7asTwhAojEqgn3ABdQ9oYGsPO9qJs6QvHweW5odSf5i7
Zj7TqT/EqvZWOBrzv06uKsgbBFKABJaU4H5FBvCCTHU3Bn1oZXYI5Oq0j2kwUJzFIRFdifOiG6xO
ZdV2nOfj26yIjhR5qYK5p41fzIAuYZ4ikNUbjqliEQ0rHOr++Jc1GcOWWFd9FQz0qgdhXfpEFLs2
MZGhmVujmQriVV+Ntpk2dgixW0ofDN1TOqFnyKzWOZoW00MzmXdkPL0ICocteGB+11l5rEsiymui
FBJ3cndKPq1KUqFXEwzju0m1wkMYkmSg8jlEl7DNxewFg+CY5MSCkTao1htTBE9ELVv3U1E/Nbl1
KHrlYxwjbW8rpzBP5+MwWx9KyrYTKoT3QCXqmPhoM6s8ari+6G9lNn0qIIGYObic6WYcW/1Qu4dw
tpF+hPkWww6By0PNBFveZpQAzAwM2Jho/zozQxNJB5uXh7ArByIwLcm469yNkhS7siJoe6iZ1A+M
cIvAvRR1RMaAJHGh08qjwZjcK8lKJqRpfoUi9V1MnJKLQX5RxzH0xQKDYq9xN2k/nkqRAuCxXaLe
m8Fk+I4sKB3Rp+lMw+KUTJWJwPUt8Qu0s5W5OyYE6+0UoZX4+3j1QxsdiBmWx4S87Bf8y3TKFeIz
el1H1xNFM2kdSbaXtSSOOKZgM8iGPML1jDawjy2v0nom0nnHgTog16pTy13IamxxSzsLf1sloGwl
vU5fk8qkXiYWwLaZkyBxN/v+uXH1i8Y7ySAnuvShjLcgLIBlW/0209GWU1zcKK7zqFcoq+zwSqSb
4SDJTSGek+L8DIPiw5gFmR9kxuFT+AW+vdxXRCdVbNjKJPZsg7zCOeKnoAUQVUS+k2VHauJ87SYh
J/OK6XxHSFerWhsiXlMhWDdzEJKdDgxDk1uY2R8JN17rIk58/aNuNPYtRzxpad2xmxR6+yBN3RRJ
cTLpqFjz99ZFmd6bVedB3tPIrd0PokAMTfTHQBqsaRIsLaIXs4XZ32C4dKvCH1o0UFmXnozK/kRm
hioo4+RhVsh0atWcNgbZvWE/70eiMzwS78VN0lvksUqRbgs56TurcR9VMwmPpixJhCSLycsRS7eF
W+7Yf8I1Y8pjlsakReN6aqQs90Ged6/ZLrLYiIAcPahsWRY6mWQcHhZaq8GAeo5q+1DaljgXIQ4E
qOK63pGJYgMCGtQXp0/piFTE/lLgGX7PhGPmYViVYRajGA9ecjtXzjMC/EKJ5Q1UZJJWSTvzcTwe
ZhvOBok5LQupHxfpVxhR4RlIBdS6Iom1olR1CNuCYG9whcra72yOkhygmWC0OVVhfptUI9tDwkgH
3WxAKmxaMNFSNYdJa/wNjOZRHROK0eWdM13G2NyK/iT3cCnJl7RCeydHlGGQF2/qqm5us9b0xYwz
DuBdt+7UPnyK4OMcskojIjQqUNaHiOHHoNXu+1L1o6owGQcr22oojftYt/q9mSngl/WYo3/aPRYS
vm7J1Iq/U1fYSJ1aMfdcLJRVGWONuZ1xgy9/qaCmXzVKR8SkruJT6svspsmbXa9qxAEx+Q7VgWT4
HqN8SXAaaDT3koRZsw7ihGlMaz8yGCBnobXXAjHnRctUbOIGirKw/tXJMbv8+1+wWduSDMjSWAkN
A6cDWdSXiX7Mh8G5nbWCDURL+23aq7vCFSh/dJKfg776GhLjEYMVk1fXbHaBU93HEjmXqJgXRuCR
3YHo2W7aAGuyN5UrzxxfEKEoxUup8/Kb2WisJoIeydNFcxt3RNSNFN4Q4uZGe7WG9kxKvfBcCxr9
rLKNJ5Dbl/NOcaQhoq3ikqmZYjN2SusbELD5mqiPMCEbqba+iy56MlFJbWurw3jbNhwH9Us3V/OO
lKL7Jj/GZYcWwjY+kxJJEPEoQpf4b+jpFdMAa1sZM/JCJj8PEVPjfeZGLCeJd5v0BOB59FtsQe6H
lVBapNSWbYVLo6EgCwoIwFiOt05T4ppHCbXKBnWrgsTbGe6Ap8dCAcmYZj3TJ0wzun9GKoOjLNi7
+gLRpJPIxht6GzZ+C2jJgIFvmsJ3uzL2sj45ZASxrIyStO0mmF7LgrDXKKvbla1FfPHpyn9BejM0
6cauoiWNRV0pBa+IzLqrMnFMQHO7JN08atKccNKaSwgXXoWh0Yk0QcGKNA15jhuiLx/f6fPz4nE2
KesoIcimvjf76sNQUb63nbGRI2EP9VR9NBx9a63sj/Uo/FRRtJVVDNUGA4fZBDk2USo3W4myo8zm
LSMdOhOm9pmX7zkfe2NbZQOt2xm4rgiGkpnii57HJQ1jEuASsQ3w27A4h23qetVAHAb+lbbA8gKg
DIHF2PEaw1PyalUo21jSe4Dn8153Lqp4FN+REdzPKeacVuCvTU0sKWV36y5s8VSQrEoyygUXyNmM
U2b9w4TcIQb3CiHeMjP9lzO630RzXGFHKdZrrOOCoYH8NowqyKxSJep2YjVEiRFnSFCjHNVjvVzk
OiNBrykJFCv77q6gAde2hXEol3TdKnacc6K2fjlWuE1LOpK5rSNto/2+KkpqhTQu/VbPGWEm2UaW
S1yUlRCqg61bFzFGKqkdB8b3RaDmFDH27bxM6N0MAQ/ZtI1RVSfHsjjTd+T2FU9TFGUkkHGhlyiv
yhnJLWPeqprKvdMGAUZW27NGR6Gj3JIMSYR1OxvdKdJ74pQLlH0wymMJbb5IgxPOO8ezMVvNskHj
9SsrqP3Gpqq3lhx22XiaTYeGTOjrMiTmS2T3vc2kkLrzAHGoP1rlrh3HK0k2GDbi6dwXDbUjdCVf
N1RfDMabRW8sjUwWsDC5NwjWwffO2Ffqfb9OianrU75v2agzRUn42BEzpZTXaGRVcOPxlnD50HMk
kaspdHtDztFuuZGzteI44iIFjp4Scn02IrFvqpSBMAdJwpGIV2g3kdvsYi1iHt1Yz8RZk3FEbEai
V8EuTU/6ltRhsbXo9HppjVg+qTcD+Op9gTA5TVV7b40KL7aONraJjlY3FWuVRSeubu02fahkYxya
ObkDLZXeFdl4o9TIaFrzQ61Io4nzS9MmByW3N01EckaYcYQ1Oh+z1LmMJuVc5J9aa047x0Qro83x
oRZWSvljE5qmUv/rpUYBhVLEnNEg51pqoHM00UaHbkKU5spup3KVcakGYgi2Mug+OjUjZ0FjFSCW
y6X4YUc38HhY/WWYGxdnVGJ7iTJUS78OJBjPVhHTHkpG0nbzJrR2VsUkAJxexr1CXqwgTybDGcGd
imew48VocR3q+odssWgqwdDQisFlYlqlXzakPNk2Z+4CS6hnZ7akH29JD6IO3iobO0WBv87KB6Rj
VolgigxLWr3bPuh6QtLx9lEC1g6dgVS2OND427zW+Pn6Aq0DkHDwNeWedIdzmUes7kV2lYOstmx0
z25RKBQvdb3JSd3y+n6hsefmDkUe+1rC7XEFUVNr4ljR8s43WeX4ySzyk5BcViXq7mt9jj1A/ojZ
noWkkBV6wyqQG9+1Ne8Umcgdzz7NppCtASmg5vWI8dSZAjVD6Gyqsb0aDQD/Fd102+jIJgqnB9ue
iBADNUHsxv00N4QmuPSa8mzWN8JAQ087IHfxrRc8y55L0sk5C5vn3ETWrpHVbRcoRSBoelPl14qN
oI4EAzYRlMGxii5G5DHLeXdLGslNWY4RArL51dKyb71xf9U1cxxrwK9vUxzAj1jNYVZ5odmT462i
mgbEoeJBH2R921Ca5W37PCUMEicyHLxyZloTjo+0kHyrs/cqQw5PCwwyLo2AlxFZuBtpD8hfnpLO
BBmnfzqR2qzJqh92iSku8VJcFE03bHXxS52JvxmVGTtbv2iIEa005baNKJNDdDk0OJHXKPWbasO7
kBPU/TEj9LUBNlgYfbdt7Uk9QwLYUjkNq8mWEYQLPLUZYMRSnbApin0wm4Of5+I1kHp56vgDzeY2
TNTcJbnpiFfbSzGSHSEHNdkYWnytgQiu4Zq5awA81qSdAQkh2YmH/Ry7uefYjcmzRH/TkpP0ikp5
myzhRfyggyTAVbQAYxGfA2fPvTKxrZ1pD1fLHvrjCF+hNTD3EyrTcbyICJ1VsfznG12V33WpurdG
bvg60YdGNoY3StIzbilwCmeJ4au2eExiVkWDRnimuCv2wmbbOeNt2DIXISCsPjqTUa4RYzJeHrjQ
kr4dkin8YkNDf4j3lvGWvZpVEu4rh0xMmKfHlj4P2wsph8kGhv2vfpxvyhnpXpmELyTLu7d2PhqU
OYsGOI7PnaGgKysJiMmEtrFI9oqn8j6utdmTdnGfy+he9pz1NdAKbjw/auMSipPkixLUAnlCcB19
Eb5E8VTEo7UCUxev2U+/SfO4TAElXJiPXCgq+yGkAIkCq90lrkOcCmz5IUkiT1TzXTnpm8Cl3CAp
o93PdUzfFwnNQDt4YP5GViPeFSzOa9e1wVxYiJUNgqgPE6eLOOSFiVrU+HWtX0nneBrUpbeQy85D
dsMDBbtzzsh1doPDPMW6z2DhEikoYsKc2i4eaQKHKU62jqwVmMR7yJNHETa+KNBgZiER9GV1KrOh
hk1KO26AmzJPzq6uy6PatktYGH3MGhpWINMHGlqJPW9Mka6zJBLrQtHGVR7ER7sNPLUBum/Z48Ud
8ic3wXGiBDoa4gw5euxs2zSJOGD72TjdM8oj6Mvp7noib7xWPpGecQXPSBzdiK3QtWIaodbolWmQ
rGc9dtblOch0NMo6qZqKgrKhhzhF5ia4cdFepRN+d92NS777Ko5mgt51ukoVOOCJgg7tGQLNKjXO
k5YWu6kWzjpDVG+nWCNbRA1dq3NjneKehAThtBetIzRwzodnAZV+Xfemx94zrMZznQ0loMXhV1+Z
Ad1r+444QBJno/qz0LTHFMyok9J7SSbrpZpY0HA+bGZzynZT6XQrN+XMkBHf7AHt+JXOfbTPQQyv
xrrYJ3OobQNG7Vsykg+05umUsLeTV9qmmExUBmALhMQ29T2YnNoDoGIj6ka1pSq37suWKFHUyUEX
LNmI8cpOeO+pqCavchuyU5vml5N1XwLOxSbpEBuIdnyrlekhowGF87ELno15ad0QhlYpDr6BSN6M
wjgg9iZUfGTuTXcw2QKZd1eyzF/u5oUS0PYqs7RpyUYadG+WWNTHKERVUGGqVJ76picstDT7jajt
ek+a5307AqvO1fdq2bX/UJP8twRUj0XGPz81UX+WRP3X/5vGavdV3LxnX83PH/X/obxq0cz83+VV
3nv59T9+fdWfX39WWC3/z78VVpyo/sVUaAHDA1gTmmogvPu3yErRzH/pqKR0xnHgXxYF1v9RWan2
vzQYabATDcH/qhmwMZqia6P/9T9V41+OABQDcB6/KD/R/O+orHT9rxZD1dSAkpHkIgyeLRg+y3//
k/QuQUZQi0a7miuc/yRgeOihN+ZRbHDePuRrSiCfiIP9H4C0jbHqsf6tIr/24jftPnzo9pqPrNeP
Do3/p8v4D+Il3f4Bq1m+mStUwW/oOFwj44dPVdgRUTdj8zExoDBwH4uqfjEHg3jE8FlNR4p29dDJ
V7cwjhY1aJvVZ+gWD2mBgtth1oMDq6CtM6nfQn7CE1kJTABLOm2SXcPyYYhmdBkhVV0JhUHLkudC
CbZJTCfOzIZXW0eIw3uK6KHbFFgdFecpD8u1NmN4igz844SQ5SmtO/NVn+onmkJRcwzphBUcTk1S
meklTvHL0Onb2V6808F5LF+qTAWd4JoPVn2bkjddDFeBxQ6XoFU82u6joVX+rLnEpiOQeXGmJ6eh
845SAGAVpqfPXEcZz7iySecbfPgPbYmfv26yd6cqbsa49Ji475I6WedKtheFBNAuyNFl4t0zeqTY
CkPYBRUoEU0eax1rOunVKl6OAon7hP9CGdne6bjEhLiNLK1h92Y63c62vit8hhCEznoEtoSZyTgd
NbKpnZgY3f6WNvkqIsxZUDWbkjlwTb9pAuDbjpciYMLSBCd1zE/tJO8H5ytEW4GYvRvzzVionzIL
H2V5p5jvDOtRwKAnE89JfAxH9b5G+pBSsNbWZmYV1uQ9lb1vUyqqs0rP1j5ZBAVNcBkqUiXLTD1L
OmJU/Oaqnr7pIfaYS2b5VvbfGX0FtbnprXiru3dZOPi1fKUuWUXA0JhdQcji3qHHWpgoqLCW3uRO
E18CgEoU+5Ob73S7/2KzPY0o0hXS7hbMW2U/RRnJ5Yj9Q+O7HV7L8FW6T6TtnW0CDTnQ3QQFxyap
oUjAqCoBe+TIlCI8TAnbQp7p51ZGd5U7Qzs5QQUdVgB7bzR3ZL5GStz4omaHCiIaZDoYbPNLQjVR
KwU8OtK+rDC7unm0a1UaXaQvFSGfMalkqynqrSOLgxyxtWUD9SazPTc99sMd+AvhvjFP5WDVztA2
lBPtO9LE1FU+PKb5Z7q49onVctL6ebYh9irouNTmOIZMZjHGY6IaOTyql4HuoTRP5MCO5Y3BjLdq
mJdaaBY0Ii7Du6ED6TFoq9ImUs32Yy5UQddJJO8WmnmHs8MSX67zPxR0A6VJS9mmkaweE6QAlSnu
I8i5BqxOvs1mxgRiB9ZrZn+Osl/r9LsHbnijYsYca2z6BH+xJoyD9U1s8aMbfgzN8G5gwtOdzBtr
ecZujdUi2Tf40l0x+WrvbGfVvBWgFej6PRVDsVEydA/6sKWs7AEGMEPxiwp6oIPRq/ymrqIdpHwu
vfaaVWk7dNm92zFpSKxN2xq3odvdQ7ja007KxuxbfkwW77uzE25w20LA0IluUOnizcSwYbMIxpO9
BCFynkUX2E2XibG7VswX1BM4orrtIIxtKcCLBCO30+QJZmgb9mtWdiRmAUqXiRkpPSqbizj9IvZ6
XTf4CuEGiZLEKrRnoM5oo74MgeHXgFEUZU20y7M5hffthF0tYDAPlo0fa/FMVfcdTv1l1qChYADO
gOTnbNFxA3+CMINkR3Sxh5xD9H9e8v8qVoV88GPB/8GDCrQMmBzqgHhvbnWfTCZAnEQ07/7zpyyS
1z8hrviUZWdlb11ITC64tb9ueFmt1EEj1Q8jv+Q4nZpoeWTgxiHNiJr/Hingj88iqcREKw39lW3+
r59F2hKbezxfmektUe7rZjbXnCp/8yk/pPv//hQH8a9rQgn4G8Q16sh/FLb1njrXNL0NZswkLufn
1txOyZlYpu1/voA/qQTL5/G7WK7uEHgDY3C5wn86MsSZnlRKbV5NjbKGmiCIIACZyGVG5iU3AatI
cswnvFDuuXG0vYs/JU5nZlLFucJ6a6UMWhM8JsQHjllxDjA61B3t6+SDzii+4fuuvp+N4jdfW1eX
A8OPO6+aBpRbtOkQR39iH+EXpLWtifdsAiQSR4hUK4WQ03H4RHOysvBhM+z1u7Cl26ZNvIk5zqi7
RrxpeUGORMbAf95M5YAy8JfSVxQ3V3i+nlNdg/Ql6o+O+upinmiYjsdOsFKrtxztaHNNA/Zz89aq
PlJSdNth3BI1nkz7vue9NVGXjPc1fm+MYVNwtAw6xzrOa6IOiFyon1Bnb7J4oqOOCrhLt2Agthh6
ySYGBYHJsUTwoHfK1pCJ16AMoL7cJLZDWPOT2rC/MwEhJQN4VYnXUx40i/NA8pEPCXPhTVWa26FG
ZRFENCIwukavM2o6q3iKRbQ3w4sKxrxEm2BGkvGPi7M2w3kI9MveC1NuZ8BTfFliqpt1JfHrRRUu
1N6f1XHDiWcTZqkXzj3InGsMQqXq84+xuWjjnZ4P676J9qr9Sbm6dyXCSfy9TDBWqA/NxDnX4qMr
ACktuBnlYnNW0tR8VamknTobsN8udIXKLwdzFbe7l9b5bGf3OM1AIC9TYgLTCraWhnSL0FAiSldt
8FGA67dS1CrB5A0LKqOu1ib8aRspQ0PMABKiSIGc2j0Xi6dcr/ay4S6LaFelHHfweicYsQiPY64C
uCK8L8W7On/YMMuiENRu0+97NLqF22/tEclXFL4QjUoTLxq3dPi9KvqWs7XWyno7js6emYs3Z7uO
yZTEf5RghC4VUnZiJivTdGQ4+Joq+tawJFox6aek0EXOV4+TaS73LRLJOHO3uI3AJSCwqhCLgvJp
3bXEnF2PxopBLkqQWzyYfUxpm1K7ck4SJT6mRXZnO9tlZmEqX7HzXDMhDufv2KUtWgivL+erlWe+
pJvsRAiaxbHjUUu7T5dmezm364zeYBJcQx4DthedFBGUQVFIAjF3XlPKdQQfFJ2eSocVYb4WDQjd
04dMG2a/nXnNMwRWrUsZLt3NTL7vgHE5tKWX0OceA+Bw0r6kNLUGMb6EvTxU4ECRmmwUwRQ+PzTE
SYT0WBwVjUTZIdN2D/BtvbD/rnr1IR/FqZ2HnLkajC/R+HUjOFd9MajduNkzIOabhtkWPQJePULm
ZxWBfLymgfqmiBGvU5pt9dZ4tuy032Rd6Q8K6blkCQz1rG2t0row/aRD3hhPytR4PBPXrm8eNGyV
urhoksF15x45k0NDYjCBtIEZ8Now5UtVVOtGTHulGBi4BG9zUNKEC03AU9KiCyKCxzxpPmL0tL/Z
JtRl//yx/pFTQFHluhbWlp/gn1ZJGQ8EzRXu3UZfw5X/tDejhx5pU+5K5Xef9g+rLZ8G6pBNlr32
J4FTmE4eOEpzpXVX7/Nt77vvYLZOxbrcRb/Z0n8QjZYNCYWEKyiXdYj5PyvFBP5mp1rNNWOsZ9M6
Gpj9/Oc976c97o+PALspCOVyTcEz/dc9Tx/rKm/i5jp4/Rq3jEeULTv5KpBHYy22AEcAIhP5zK1e
j7+JwtL+XggbpBdYsJF0B4i1+aNER5Slqb0bfs8oUAv9GLI40WHnkYqxIAn3KCi76lG/b52SlFPW
u0I2jNMVY21pX32aPicDqsYe9t+UWBel0h9oxt9oufGoNGKl9GjZVQKCo+oyTdVvznQ0NP7+1BlM
IbCR8dhZf0szYN5Ykw1dXd1+WDW4OHRpnod5+M5KdwYvMr6HA5K12A4urgHfppRPjD5hktubaGx2
SYyokBDNczK1v0h1CDaJalxIQ/joJr+1L6NDl093yfgu6p2TTE96r+2Y+jDJYP7kurda2uwtBILZ
nK+X5qHlfrTVW2e+oIzcJ7VFsYnXB0JhE8HxbiOa5+gIdOWxpXteozCN53E35J8V/v02nrjAOpdW
P3SFurMadRdU9Fs54ITdIeP30CBB8jxi1p6WidFxGc/VhNm68bskArVIj8wxb1N3yVn46rpXNHW+
AeGMoPi9NoT3c86iNqvd1kna6xhU+9AK96ZVHTPWyD5GbwcrUlPxoUfPrjmdCj3dV8b8URbDUWkd
GyAMK54t2+NkEDoeWSSJSY+Ye4rOZGOXz0psbIfCsmksV18KFYnFoqrVzd5pQUD0pGkGzpo8nE0P
Exhc1I2hhRsN1zR+JK8zP+YoO6PF9UMd25rJa0BhBHbTl2r31gfbfDhJhzNQmHq94BGlC4Cu/JAw
aQqz1xpelcDvoVL8amO1jzQMc3rQ3gURg9l4KdWpQ0xoCVoAnkpZ56F8RJF5qWOQ1OpjOrte3Awn
2Hcwnj5HvNUSnsaUtPAtgZgw1Fi2UpuFXwSn2fKdtPAc4n6z6WGkVa0ZD22oE0q81N4tImhjq+TP
Q5Ot1W6pghJ/DiHGRNdWgmSamscweQoZW+T5RzfCo4KnORU7pIj9xjB6pEPC3g6TzaY33FfNEjMz
xtKrmPd5COhRjpZ7FNl5Vd8O03RmCfEmowaqTiNb+QwTiNYl2i5V7BUwjg4ZZvSDlG9Ff4qC/D4F
2RCJ8gScjaCK9qEb9DuEOYw1smVbAydYXGJOSEaVgnFjck8EZW8N94He7PNy2pl9uCXSy9M53OLz
W5XQSJPbQPtU8mtQHe05XAu0NzL7HJLTEB9slQMaZCEHTfNHFARemCJNnchHwJfR9NCfCFY2oUT1
ot81DfhRCPErJ2Bzo01y0067nDFibCxIS4Ys9rUFWlBF7jrFdZISFBixY8rhvQ2+IkiJkSIY9tY3
FlFLoqLUjWMmal28zPgGgDEDfz7HxV2UK/cjN84yWmMV91j9kZs9WDlnmiaSvzozOVmtve3G1zY5
WwqC4Q9V4FjEZdYuGNBuneB6s2p292rgFRovigpawD1H050Bk2oMnwtyz+AGqNLeWdicMuiEKCW6
/rm07UNHVZ/ha5wD9xb+It2W/i4Mat9VflWZAO7jnIzQPcURTS4xxhcjVTbR/D4RdqxaiDxkuIRc
Z8qjksnXFNnPqqnE82ChjQEGr99VvaEwiq1a5ELJ3lbj56G27kiRX+ucSa25fKXLsWfIcq4q45Sx
nQ5O/+Uk8atMRM7Ljze90lTSEwCJe1JhD3QXHB0naRdHxZTOfhXYnmbCjbDbu/+8L2r/tLo7bIpU
ngDMkTf+dV+ceqSaZVv9sS/mF4iym8irdt0u3gZroRPMi9kieU3W4Vo+1+ff1fL/sPHTOQdkDlaZ
7WWxKf+5Eu0GoU5jWF2FTsa6itSMafB//gXppv/t0MRPVl1NUBpqzs/IEiy+jlDs7iq/eeDKfbZB
vaQGnmzXhu7FvvDxhR5Q0vwuyOqPPsSP0xotA4cfbxFng+f6r78bKaqMqRbxjEdNt25W3eC3/rxG
N6X6UOohc0Olr1fzxjkK317z114cJqWr6M7ZYM98wtPm0sf8zUHoHy4HElbw0wTbMIIwfnwrHscu
z6fhavfQE45KCrhu/5sr/g/H1GVesswi7OXI9eORCiPOAwGPlLErH0uys4qX2atXXHwvuP/dVf77
A0RIA7eXMyNh0qRk/fUiNwSYC7WsrzMgWKkeVfEbAj4/7J8+QufPcdIvnaCf/SbNyfPMMKz3Tj/k
ybwyYuspVq5W+jU2TPXx0mVkkBcmVCrmvmiMV64yrSz93IQPOd5BlzSUdqjW+MtXCis9k1aKEf2M
MGmTmJ9CC09xLR6y7hgOeHJs44Jg+M5EBGrZ7H3YG0sj38uOnkTg+NTWsTwpbXAjIVQAOVwP2muv
VWcrAJaFyyE/zCFfoUCiXQi/M5sTARJ0IeEui/QrKYOzUPR9VTZ36ggeAqNR0SNXaX7Z7AUA//Dz
ncZ+p/Jd0oAl9nNnmSeN5vV8duBjzca3SDm+NTTLswul00YEzS504KnIhYPxHRTI/bXat6mb0aKj
lTxP5iGudS/UbpsZWbrOLjudSlrpDg37EKV0UX4G8YtTfKGsXQ9MiVOIUHHzPCGcNgkndst5S1eI
Zke0M5JkHZAHMTEhUHDG0VIdLHauIf0YiQQyDeVunI2tVSPH5WThYJZvarIl3lOyEROKa4X4FL06
tA69yXT2FBc1dvzdtMPWhXET6dHO1p/s6F7P70LtIXRzf7bvFAYiNNJWpZAMjuK1074laGQMIEO5
AnZ4TDxqM9w6p0pGCD652PoqLS+heUmafNUymDMQ7GionvVi39jKr2lxksrU06psrzPlSF5ABkKd
OZSISUvQXMDugiz0BFIVfvxNgaLGoOHT4heb0BRhmwf4hwaDB39SIdPVfAsHI89tkh9q9bGeg43Z
l7ugPfVs4ZhXfCXowblGnkn/Lk5gxVXIfdBiT9mvOQg3aqt65igZl+zd9tiXD42WbFRpoMQOzk46
raX1LFA5c+Zchf0b7uWE7xIKekrKXoi3KXeA3z807QRnKMSqlGCeFUeJsbib0U6B7FnekAlTX6vW
KFhwFi4KYZABVYIB11J8zWh3JmsjrJzZHrbxyCzmLS+jvXDh9uloGz9QunhxiFyi3fSklxQjbrVE
AKMBfb4o6ZzOS2YNoc0FhwmdJYWeWs7p/hwOr46FE8G2cVZ+tH2DV/G5rq9GZfAHtOJcC3cic7X0
WeHe6O2+h5aJmtZf9HoyveIrZginrtroZPO7cVW8EksI6z/9LWNT2KAa52FRGkEdeFSq1lMhR5vK
YirlqqHVa5n9VeHsZSEIIfK5evycznuAZGAoHhAfLRwzzmKwk1zlFTfHRmAf75plLqbC1ftVNbmv
saTYmb4tSz/CqzFrzSpAVYcW3NbfZvuzU4KDSjNLM1gFbCRKiE5thPzY0MdThS8/E+5XpcR3qWFe
lvdMNcstNvd9pLgXw1qIqIiGDnGMT2ci8bC/MyBmZZlcDyqdo6pb4xuHCpGu7eJFBfasDLso24d1
u1ahvo/tu+YmSPMa0GRnjbqiG+Qu5kEtePokpcgym1SmadsCb8/IyA7Q+uchjVQJ9fxx0G6gLUDK
wTFqrZS6uVlU3Fr1ggkyVJlbA5EyitQ3EUQxEwfJ8Dphacw7269iBq1lw0OknbIQ4mMUPhomWEPM
FUziF7UaiTBIWvSTHdnI9ttd7XYchh/Rj8Y6R1eH5jWg9HwgYO5boss3lA1P/ArmLfJgF04GmqDo
zpqadY9IJslvNSXH/4p7ue/9qHvv0eZ3EgUiEvykcD0nNlC/vDfoiEeJXjozN6PzUGIMLA24hpSN
PYCi1tJ46onoytGGTRwls1UeA8AEtgiMc6WlSDOR6Wpw+WZE85jr/zdnZ7bcOJJl2y+CGebhlQTA
QZxEjaEXmERJmOcZX38Xsm53RzBkyXvb6qHMKtMKIgl3P37O3msL+amev839kB2yDIgViWRtMC4a
3JUhhF0TW7GmvBf5r3gUXeboZsf4zetwQdOmZfQYyAr6y6cZJTKomJxLrhGaukCLjJkvc7hZAqy0
244rt8FYwII72SebQfhgHracMm9pokmPTV5U7jG9jDg+XANcyqSXUkWLxzGpB4kdB1Ao533YCbyP
QiuANeE+5TWyUDdz03EtlKc0zNw4eCmRWBasT6GLuMQzVp3H3sK+YRnF9Xvu4WP336g61mnQQMZ7
JP0CZbrjGdZZid5qCGEmd+SuVBwraFeF+JCB6DQJgIgkzD+UWYgt2a5XMOEQld6RsbloOKsFmoft
+DIYjwliYeGT6bdDehZKTg86jIdPt+ClYhZn0OTlPkw/LPHrhRa9SNT/Rcs/pZsce+esPgUFnkN/
2igET/BOSp3OZOVTBibYWPcl0UqGr63juUup70wVWTAsO4kZSm7Qb7butCpexe2vakaaSpmthIAR
PceaiBNLHirv0nPVNth/tCSHmuwhFDwp2MSr4Sh4H1L7XbOJ+jqMTJR3A1fMqY5sUJhLlU8fGyq1
ZrsK6aqA2tBgj5zVEbBftzLag17wW7PgyRC29a63Y8Fk2ts4kgncRTc3UZkdrOlLzdlO0O+F5kli
wkt7IQw8d3bzwKfeolhc6F62EpRn7JbIkfmfc8xm5tGcXqcJtyUthV6Gu5MtJRpfIxepomRCrD9E
4rT1KGckr7fDzNrFcBC48xslINL3MTlUPhDPVyWi2R0Au6vRBdAi96SGdX1gTISckb04f21riALY
znvzUsXlsu0t+nukkAGxNdCkexkYBQ3mtTnZDefzhIicO8lC1mgQaJ/DZK2axHSligxyw1UJUey/
cyKWM2YClUHjAp8BhSDuGEQIuNEHNGRasw6pckA1FmSjDKehzte591aoLWpza1VQJAgiLsOhwH7L
o+DZMPTQeSfgBuHgeLPg6GfqRkFQXQSAPautzy17wjCN/HUhjzDtjI1WgvErvq10Ay4FA/9TWj8i
i6kRgnJ7WvrKA8axBeqDuanSwa72hKOKZkVRt5gtcWJguGu2CtOkflTpQCUcI4Q55Mhy83JhicJS
kH3k4sMKN8wW0gUtuX43hTmKIsjBlb8xhDur0LZF8lHRaAlwHeDK1pCKKGZpYy9H1n/MubwU5kuL
ZbjXciDN0zoUkCX1+4ypRsKEQsiPvfFL682V1V5GDVCOxTzGu08pxJpY5XXdCLTpYgEm61kOfDIn
4sWINoGZuvRhoYpE2gkpMrWxC9i18YV7ECfltOyRUnREiHglUQihuurN+q222LnaEhFMYpe+yGxg
ZybSsm2lddVb57DEmqNG3TmeqqMHNJytZCXoaIKZkAnMazLhU5NV1njza+pNexj3giXSnq63QL4z
81UM71LyW/A4L9UGLeRhRCgsijGSQoDNKCMZYdrxdJGqT6UjJkPm7GUsqAdnAwSp5iuLMX2z2P1o
rdi9BoaDMO2ZFMtlmFeYcoF1Ooj7lqPel18yJbNjXLfpFO2HhtnP0DDY+Mc0x4yMut0CJSPFdpI/
9KC/M6gP06jvc/1DoHvQyMinJs43ZrVMarY9QnpFOaRKAD1DIoSQc9EkpGREDZHmFJDYweNsbY2F
XSfVOUKumsqlbYCrVsnD682BtfidIyHVwkusEUdyH4YX08IRwJuTMjcxxHpXM9oU5GcaQGnkrQS5
ckuJNmuQ3YdiiWaF9IkQkBQXFozHqO85hdgoYgVzQqSvLcazGsIZZSHJNTnaHaFwoKjBHYnJWzCd
BfqUaf+iJZfaqnYVIJSefJyDyIGG6Gal9IU7BAoq0IhwmwQ85iUPaGLlPRNP/Q0fMzU5XvqKelTE
x5IRm0jV0IqOSkqeytW8ivP7UgTsxTvy6fOZpBxaZBe4luGBHZIPwvim9TRJsEFJPjqOctpJLXwb
7eLlG0FeJ4iRx67bqO05Gr97y1sm+OPN5DXDN8gYfoFtf9cmXzJmt963QbYsYvmdcbwzJ0NiX8Br
qK9Fmq1J99EPl0j9FCgTBcMx69CB54DDHr/ytgMO1MbfQJPoN0Wo9UeaCyww7o5BiXLoPEn8vvq4
1L16E1jVIjBejQ7Zj35vKjtNfrD8x5lnhHZ36ZcKlzZ+iZ5E1ZxDPzqUfXkS8/Rk8fmylrCkUbfp
QXJpIIBjYKDa00Vj6Fw1Tp1+ST7S9nZa9+2zl1EKDoMNacX2FPoZoEUy4iSmdGnU1crKvZ0nXdoC
L2YocIoAlUzvW/0TegSbAME2nCma9RJZRO8Mb2ZxrM2K9U1GUYhvfijW3QS7XiVDqIxdkQBeqUpW
SoLekVJUoVDwxAetOk4xBjFK41DHqvLWgT8u1l6bkRmAVUGBJyoM64lxZyPuPeowCAQIHAIAHkBo
g8RY+GLn1PCeuYeCLpsFb++DQK5MhgkyXRbswDU2VVX6NlBMJ4jQMy7ak93FOgXJa8tJUrWFU3DQ
pe8K5hGNqSHdvRB0sikT+AIt3xofm/jNmKjWRpKPiTah/7iox4mhsw4To4d3/1BgQVKHfauJi4EK
VlQ6O+LWnvmW02YxV1rqb3gBWsVbZ4VOi9FGUE59ihOFNiZELVqZKBu/kd4/Nep3wRsQz9foScMw
96bwLcEBwyvEa9M9+Oa+od6tdPgMS0uS3al6lyHQBiLH03TSmvuW87CCeqxAahpZsybDnS45NFwy
kvrNa18t5WXgrOzT+7CTnZTZahglttyu4+4VRfQ74cmrmB8sfIpNpuywC8ruPDN8VLon1fy6PA0R
Nmxq8lTo+Zk4RdrBFZAMJCg4056BrQhw0rKNRrBBiUFMK8g4Y3CUepsK/q0CtEnvvrVu2lnMlXSo
o2LGLDM0F4EWbpvRAuND0oX8ywz6RcNAn4sA8Bcd2V5iC3h/CqDArXb0KE0UgaJZZ2JRXVRtO1XU
+vp9JO8kmgMtthkAw6yjxv/KQGXpJYxSb+X34KHSzJECsMNYwRKON0tfS6TU9SOmFXGTYsbXrcYt
ct6dwNta+ZNSngzudYXHL1d9KQ1wa/bcAaeXKknHQg/soX4TvLcZTtySXdAVOBh81En9Z6qCxOLO
o79D46HaKRzFb9EMapBaKDwz4UYSqzQ38/7scqoSOiKRDrJoSep1A07UKy1nGvDR2GQA7splYHtu
uiHQ8+FWr/g6GJkRLoM0UaOzqKA00/Wr1qU5Trrex8OXQtBZu5RsXBYrlvqSUsa4i9xqnStL/UK0
qbjWz//e09Slv7Vtfz58nvH+ppnygkEKEzn/GpptyUXMVLrVLN4ROn1rzRaa6KUIp11YR5tY/qwQ
pDAaW6GLXlWYQcO2dcSCJJTG2/uyiO51WNG82nOsOlYUwbZG7iPp54l1WmGU8zPxPUvFFV79u9Zq
njTZemoH3Y7GfD1IiEOlRgZjkmASSVy9eytF3iXt19ASdCRa+zDxuCVwU6iEk4r0KR5+xeo+r56F
wONq/hmLr1XwbmXnEFKjWLEfRLsAxSduZAj05VroyZXKFLKJ8VKgw4UXbpAmy0AXQjoeuopjln1C
V10yBj/a+pDCYh4IchLTNRegbZMHLmwODoPGzor+M2rpsvsafpjUJRMMZB8aE7HVj2ZEg49aOMPG
A2BsWZag+czaBi8JaItci/De7J5h92NnW2GCZB7KOc9LVsMD7IuLwJEG8QNcEhUEQTVBVhCEIF5A
FbA2udtPK5NI5zrozsCQD1hF2NJQgq0aQSIFeqXgv5g8qlWDb3Sd19EKjAu/LchmkZF7F75ZEa91
BkR+Cu0uWIlUuig7HVUo1wGnWEAc2Zi4KFzdpnnKa+b7Gmgvn6YUJ1CptGczUV0/e2vGDzV5Cv12
l43MieUlXXJqdyQ5GTEt0ehOFtEw+tqvio3g8SvL5rH170VslCkAhoH5rVlONgRoBzaRPZiXAI9T
rA2bdgj3vRRyB/1lwH70i60IOrJEY0UNRSGKRcwkb4OTRWxfRMw1Vk9CXLimgbqM+pUyhfd1lV9S
mioTnqUhIcBRoqFWMzRnuDatWkYlXm8w2Qzv9BmfBYXDI3xIwZ4s1/hb4spWRiRf8V2oaZ++Ie74
v0+8/q4zL3gpnVhB/BaRyg4t3VDfJRW9kYLWDWQKI0SvPstg5VtmeaQDJngZR59/NVpGJjAo426g
U2eJ9KSfZY7o0pI3U+A/TD17qdgvG8KXy2SVl8S3ZuIuRM6kn2RrtE2puqPHbNdZte1ipMC0Zzus
D1Kfzj2dXZCoTqDyIjAOComBCD4U8ZcAFicAKx+AKYi6h6hkFCruZgtnjcuIOLlQFY9Fs2k431ol
QuuUQ03HNTYMdL7GTSjLB/0XYUgQkYCGDyQtAlvodXp03rYIHidl3+cfEpWQgVo5aF5mZGK+EiXi
MGjGApKa7WsdvCZhAMgpgSDPJJINzHOMpl1F/pYKzdJAxjx4lR0ryS4IdCe2hE0vy4sY/IX0H+1b
zcAhHkHMq0BmEsOJzHEF+cdJSfTJRcs1seSWWuI2uvJoevs2pYXo6YOrReSjYb0nkJfYkAC8zkQJ
JwrSM0ZJUHWN6kw615xYjs9WLVBoj59ada7yyTYh9YtsFwPRF918wYyeFMF3uty6m9thA0mJJW2p
fnjX4oiYBVTcReD6BWLK1D/HRUOPpuy/scxzvxJxOYp36HhsFO7r2phhGdYd4Ca7aPDM9a9tzJLx
GaURm0o4PCudsX1sbjIZ+COpIrlELAZj+s6EzOiXTqH2Dx0C3qr07nuFTNK2wUTdOSb9nVbm4qNe
hHTeE5h80sbxC8upUYAX0nSWSTZMIjiUBntev2uGjgyUhLEIsviC3k7yCKhjEXHcym2zyGgkJqQX
xq9ichDl3DGbvTQ+g8VwZYkAEsRxWXcMis8ygRNGmKSKzKPgRjtzVqwwvsS4t43yRSw+xulhpvJV
2lsWILQXou1oojJgBxsS3CVSzc+5k7NHoVsp/G5S5j8JqgUO2NvnJlGCBCpU4TFqPiZ9ryf1I6S7
vaXpdgYhaKofig7aElc5PKcJEsNQXnfCS2A9RiHtvIaUAFqTuv8NxgaRorgup2CtMKywYIbhKVbo
L5tiuBIp0IAI2GYeAXXBvWueDRrE1ajayVw+K0eDHog1UJJ6q6lT7UpJqHq/0/ZNEBCJ9ytreJO6
QxSmtmY8zmlB1nmqhW1Ay1YnAAcbw9Dgx/XuC3xE8eB6UgXAEVOF7/MTH2Xp87/WzfiZSi9kwlP2
W0Ra7UMUL1I/LVCyrfOK6BrSswwaASSPpdm6VOEVFTlXdO1lrF763Dh5M3ImUHb1GC76hJ4p7MC9
SoZh2X8ybTiWDcMYgyAMxMWYlAtfZ0HKJMfNC6U2HDnUa8gPRI2mB3kCN9bT4BprgWhEv1kMChZR
oG0WKqAhHN2c9FWvIv08IkeXdCxZ5Y9RCfEq3lFFHryRnpnJtzIhxYbd1CfiSuUKnxl0+FGMme3g
9PqrSicLKRJ64LWZZyTidpCm+FY1b9sp0lpiU1CkAg2H4Rijq/WPfvoWpWz0BGfxWTda0qnERsAD
8pNhpc/npemXnxIQQ9XPVmolu0L6GXUfBSBdelLrujNWGnFFEHTTue2SCy8hX3JCxWvORzodmAIv
cx7fEAn+WGr+Xv9dzXqHzsoNyLFftUOX03CntbqBh4JaFUUiOJR/r/h+EFv+WfDNov3fCj6ZgWoA
/OMDSppjgN1dEL6D1hIqw69xLTz+L55GwrqlG0gF0OBdzcyLGEziEAsf4xb1zhsdhiXQUDu4y+7B
Iv7HCIqL0//KT/8pzv/Aiv9Us//+sHmA/9tHq8L/+zDrQXL7VXd30RfxI+eHXd/wAP5jPry+HVgK
VTuafTQY1xpSQycOoTDFL6Ky3O4TN7TvmHbjhKfxkYtReDTsf/8elR8vCb890bhKIgBGKqqRbGHK
09hPO9m0Q2W458oMqxOfUVE9QMsjp4Gy2ISa6R1KhskhJRQZfP5DGj51CF7UGo4mbKWPoMHOO2Ni
iUbqTjMvIj6IwgNYhIZ/zYI8pQ7RRqykdQE2pc42lYx4nayb3v/smOEvS9W8U8YPU4FgEb6YgHqU
fRwVuN5z22qU5ZCBTqd7RdStxG3WCO/q6FvVISpDKJ64YAApMZJHvzgZ3l0bf/klmUTaQdHg19IJ
RZmdqnSo6VpoEHu1JxlsSBxBs9G1vegH2yGKj11ESlfxrhfPo1+yGfokvCCZbI5WdZ/RTZMFEVHe
wxCcIVmBGAAbQOwaKkpbFEle1fB4EyGU045GjVg1m5y2cy9F7zjT1iqHBWhXJexfpNhyGUTdyR6l
foRhf5B2qFntsWMwmmJOpTioEbGro7bsgf8JebROUvYS9rQKwZcc+oTGUntAfqDXJufv2ZSS9m24
eY7akPGW5RPzCopL9t04ftMwOo6U9FJPdneQHAWcd2kUbCvuCXSMOATKlSftKmIcg4oWTXFgt2Ww
FCqbyDd39QAdQslcrabhEJtrSYidhH0r2NRxtxyrdC0G0Wpmk04dqg+hP8bo9fDXAQc2drnPpl0y
I4omdlFrS4xYkXL856b2EifeE6r4fRjTNLdOZlFt0yF/85io0N3eGalIpneREAgSgPLh8jg3BxKV
YbtJUEKs6NuuJu07wuKwjEki4gLY1JJj1O1XN34YEjEoyv0QP5Tmqat3XhrQQULHoYopt0f0l4G4
y0QmOLnv+jIRL8SX9GhAGHjSczyJ5WsqxEc8io+dGexNT1QXQHYXSvTI3ETzuT4wEkN5EEVfEeL8
uq4Wslm7Qas+ZOJ2FmNSzw6hfuwGSr4wILlarOmc44trsHrUCBOPAadOPT0rgbfJRwo5OtsBfY4p
J7mw1jZFI9/BgnkqRFJvSuNDTS1H9JONxCcIPe0wlATW9fFd0h5jAygEmPvegILcnEbaeNOrzJ/I
qHyt0+IXMxSnyciYlMhCRV1FokQ2FFlQBA0cMUk8lU36Sxjn2S752X7c3PUSQ44o7k9hZG35p6cg
aTfM5TNcjOPeAuKXWe0D4l9XRoc6JuIe4Niz0FJmqeCfxr7chrMjZOZ0VIxAg/5U0bwJK7rz7WCc
0QtuDdM/NKFoK0VM+pj4WOJFirJhKdJHAm3pBlZ8N4TgwDQhRRdVmXee1ZyiElJaoT3Qa7gh4/7x
OPt9X7w6YIQy0/rK9D6iTbVp76nLF62bb1DdccB4Nw6YH0SFqq4Zs9SeDBDtL+lb74+KkAfDpbL9
MxbnnfwU38tOeSBQ3B7uaMYuiufqPWyd4v/lePtBsIVjX0TPiNKfYKAruT1YPy4R1nCpHckdNmSe
MXhdIBznQPWX6svsR7rxgX9oDum6qmmaRXICxsSrzlREfEchROPFILWtZ5TSswP3XoQ2yluIIrcU
KIc0tW6UKD89lbATjc4bjjjKhj+P8bIVYtUsxgu32E29AqniSo68Np1/P1Ll+Y+/OsN1Q0TJN3MM
UN7Pf8Zv1QJk5pxoEIKmHFohboqEkXR5G3/ic/SLvGAb8dsqwcyz4g7slCeU3VhkaRJDaWpv1RNz
ZfIvf4t1dbpPXZd0dTXiME1OBAKuGwSq/Q7b1IIu7Y2v96fi5fcPbl0tmaqKvF5TxwshGMuBjxm+
xcuLsWKoZwubm93N+df6t492VZSFutbyn/EyuMSqcM1e42zc+o/45ReRk+1vVUo/6GJ5Z2RVQ/yr
Sby1Vz9rJWvTNIQYlXbqNlzH2+jBOIynYQnjeJkei6f27tabZPz46/3PI5WrX69JhCru0+mS0SHJ
9HGR1pcqesY+wDgDKUZYnWLpmGT6EuAqjaj7EgqimT40GnllTx1qyEw9T95AB7Kz4yZxCylzkpTO
mP+agsEzPlM6sw2zow5xXMW81CcBpgwP9UxtgVZf1XMOFvOrCAx++hh2j10pOCUv6gxX4AaFHKTe
FPS6sNEE82RDvhMHyY6rxzDxUS3mBGsi6+aKBHEGfDyU2voIbwfRIoY4CwnPNkIIEynALPGFH2Y0
UvsQcMEd7hPzaarQEqXv/74+f35N2XskERW1qKtXryn+/joPzILXtIHNz04gLBEJ0E1Zjnbqhg+3
3pyftlfjt+ddvajJGJZ6nZUY85uFmJ7l+tZd6NYDrva1LDL6wLSKC8b9FWLRwvU21hJlvclSiN3E
Eexb8WXSrUfO//y3Pc4EUhijyGSPoxsy/LPBBUd/BUOUbJ1lscJTcHfjZ/txW9VlxUSMrXDru7rN
ZnWXFnHN17gcl6PDtIeuPiONwEY2dozWw9P44d3Yyn+6Qevcuf77mVd32rCsg7ZoYatj0D9K6/nI
0F3xpkP/51fyt+dc7S1K10ta1cyfTd5ONuHUa+lMEP3SW8h3vpvf+ip/3Ff+53Hm1b6SkW8dyzxO
XflrRBIOcsgldKxFtI62N/fpG7/bX4YJQ5IzL50/G3mIxCUwbre5LL54ROwuKJWBUzuWbd06+ebX
4a/jwUTqPgOFwBHMf9Zvb2hidkPHeURJBVl6Wa+GOxOU8LIRF/OFet60mUdGKhqEhXq48ar++P3+
9uyr2RfJK4UArZPXRjjOfRfPrW3GoQ4XZ/dmc+LH7/e3h12tC8OPh3Kcykvn9g634WX00L14O2yu
UEsW1aq/Y0x2+vcP+OPq/+2RV8uiiEypk3MKxpBrb/qrKW8MSfUfz/bfHnC1HuKgLevBHy6poDHW
GLmOcfNHyufpp5KEbAPB4QAgu1SXQc7pS0eYKVwIcwUekp2V20QHQiM2dmMFgAgufQR3Pf5WUYXJ
9bmMEeEwlyrRtlraWWdoL3FRJunDNstXIS5dE86uVpyimgNBexq4fibdaI/Rm2g80gxfFBWZqyMQ
o+qlAjIoQbIMGQfGROeUgHMGFi1q/iZQycyhH8JlSfrKGNdlouAYw0aU8Qoq2xlJKrW//v2nmb/6
f3ntrwu+lDm4oQ3DRTBXdUx+vOkvewOM93sgf8l0Kf79aT/dknDq/vcquy75WrnJlULoWdziUl6C
uv1IlyCbV+Mm2pb/q23rt4ddHaQ1kD2hZln9x5KczVv/oXCsFUnkm1sPu/GKW1dn6uD1pVErw4WU
WjjxC1xAN766n5ft/3icr07QcqwxrHPpCsZykUc+sttolbTJ6sYP9PNjLNMQFRIuMY3/uQ3K8Mij
Kp7vPP66XiG+5Ebpbab7+VvLnkzuPzd7mH+7t0GuKvOuK0o89fqaVUxTgR5JxscVHoCN4aVZmJv5
Dqu+BmvIUw42zJVww7b29+fkoXxAg0BOiQvl1S6ohWAA0jr/SPOXUTz4/aMEA/fGd/n32uJziTi0
Zue9pvxziv92pNBva9hoC3ACEoFfEMsWoMgKd24+k/BBkMA/dwGv3MpoldxbZeS85/25snk6BjT4
tLIpm9fnaBpXuEI086NzZ7oAGA1XWKXurRvjT0+hFSBbpgS5j+76n++L0fg0WRLhgyiG+X25611y
C24WBepcYfz5YXRJMySV54hcxq9/Lpj5dd1Lxpfpow1ouw2gyX2gYxaK0A0LNUMD9FGKhNZ7jDZR
KqGtbXc9gcvJwM5OrLsWdUc5v0e+1mLYLcPnQAEAgky+iMdn2Wj2JZbQyUhW6AMq2kaGwcxTP6Vc
TlClB4Lw1EYVYarh4JJzs9TLciv61j2z3HUlCzeKkb83E51wVYQ4vJmqrF93BMxkajMQv5fIwgL0
BVBjeePN/Pu85AF4FCVN580Q/5qGiCSUeM3EDWAGO22IrlxqDjrNuczBebO+VXTIfy8FVrg57yrw
NTD6XW0rbZJi95anywxRHN/h5z7MtXi+MpbzyEKn2zEveHNBo3eF+cjVHteQrpfeS+DcWhfS3/vN
n3/L1SvrIVJlIx0uOQUPBh/be46Ih/8ybYLGXf8VOBjaY8yU9a3z6NaDr7ZwLGFp0Avl94wXidfl
ckZH/nMhcTo6O/4yeTMJsL/xW6McuF47CMjonrFAwUHOC/XPJcqnjSKrqi855jAlPVbpG5o2YFJ3
0fQAKMaHxjqG4CCRIDGdXA4RU36UB2ay6gLRDVvMXgUN72YzSqJN3972rRM6Bga4LI/3lugCwV+U
orBCH+IDsDNwYojEAZefbfyYFEdFepn5hpkXMk5tnaqW7KnZmlZ5hPu9ThnjimqNKeQ181FAaeUu
FOEFhaeJn6Wjq5BnCFRqkidQK0iYdltGzFIVXzRkf0js0U3Hz3o0OJ1eugJ6bhp5+2oanKhjmiI3
hyLYKfKun8QFgwdybaq9NCuYsfJ4mUv28KYkutLi8xEBsVWNHAUXJnaISFJBmEX4okMXCLqSVCrM
axNXyfxRk0vHzD+CEk2XmmyYhW3ovCw0BDNFgt1K70kB/iiwdWpq6vQ0sMcE6XD8LiA4DYOPrgmW
U5QtE79xlKhAA6+TlQvSii9CssiiAbRWdO/oYlpoAYEOeD4R1kqvb4i0OwVE6pCBQA7IHLTR4WPF
8aEqCzCdpOc8E+2wEBnSB/peLdbMMSIxdnJtRGYL7Ljb6cPBF3Po5xDYAxSyuXin5ojZINtFbGep
xqhopHkUHCoZqais2J15kmNjhU9QEvdIFsz6vpnjPpt52kU4ZcfSHcWzoGXrpCzJeAsXs01T8o+R
sgnjL71HgsO/Y33EA91wZCOl/IBen3jCmDnURoWYWNPkr3eZevDk7yi9S/n/SPW9gQBEjPei+h0U
ykLvw4U/E1kijCLSAyoNu693RlbYZvukKu/j9DV4BaIMXrtVK0DYylzwL9nABJ/QmOat8QYXFx3/
eocxVHQCH2ih+h0xUcyUp7i/mziKBSLodR/stPw1ZGc8HEXgLwRkzJ3C0EsmJzA5N9qvQsP+M0xO
280SEshYDWCvFOmEONORyhP9aoxt3b6Mqi/ZeJBBluhlvyxBjCr87QG+rsEdZN1OIFIaxP2k2adZ
vyT1UUtQNGaVHVrrZHgtzcnJ0xVvP1mZoe1n9b7ows0IUMxHwqzzFcLEWckJImPzJZy+0FAtsnEf
i9aN4vCvY+lqI7navxJyMIZiGi6a8d1kX8Eg3iiYFH3eiv445q+eMFdtv1VMemBUmhwp31kxrKoK
kV+JzFjUMeHSPpSY9lb6Bm+Jm5neC4Ly2Rd9X6E7VsoEG8qDxMxYK+pV26ceE0D8j8aMY5ylzEbo
aIO2HsXYpRhcSoANU4sQYC9xKqFYSa2AOj377tTkQlWMpCWRN77Z2iYrsjdwznTSpgjNjRX4xBm3
MbY0ZJHiIRc6EPKkQIXJocfo3bSJozEcnYpHicouiNo7S1W+LDxPgy4+t2kL9Qa13KCu1PBrnn5m
/pzIPSxrdG4J/1qGLsfA8NCo2qHPK7scpHWDFF9RSGuYR5zz4i8wN/O6mCpZv/Bu+0tdPYnyThw8
4CpgR/HbYpcUYJ+KIn7xFsML47eiOwhEjyUoREeawv303OQhq6papzhoSMD6JmcN5GDjaLW/zmPr
NSABwSbZdts3/lnh8zZ68Usmjpy/0vbmRPLZfMVNeypbBLChU0a63RrQFliUFv1bnVCtHq28Pxzi
gS5j8KoKgH/yFq0u7qhEcUsMcXnGTFwLzxbi/GVSp48dX7keaxumdzhrtV86Fmujqe/kkN5TTRQj
chosne5o4NVrUzdpnkOhvFcL7DPY0c2ihQBLdnhi8FMWMkNLTNCAZCFBLifKQbVFU6nHxNrUTk6e
QY+i13BDDmWu/gZfmzxErlCWFR4iNjiPpKnWW41WbBOcSrBOeTbG0AUoTsOaahRQTYliKDORxcZ0
b0x0avoKx4yUICI1NUTF5MVUVD8V4jMf2g12Dqr2Y8kP6ksNO+yHLL+r6q4dm60fwaXA25l0n2KA
4pQmA07hKrgUPduL5HJa2z5x1kNJ+STg9OzeRuyyJXONScZ6CCqmxukZ1ZQ1TWQDNqRMPtRI9UMW
iEgJIG7TnoycscUBsfWw4E2p/pbF3q4th32TGudA9z7Qe+5zWiUhKt2icnQfLTEom7KW7pAo4+tR
mF3fV7V37AP/4GvsbVhydMZxRNV/eJy1mACx4uXU1RHJajX5V8HDOJ3K3l+nXrowcqeMdTJbo1Ue
dWsSvxEYY8SQcaY26QsL3oFd7yiTv62YVAQtOpECFb7PsLNHPstkogChOBvXc8g1BipjwxOeiKTc
k0ThaqmKsXvfB5+SFG1j88tKpq0gF4AfEXEYQu42vorlCwuMKLslaBslJCAOujPi2aFDNjp+qZaO
DMB/8JqB4xflKdG3/XMaEBWjtRgPHoxKmCMFOaRk6DGfkSa44Rwz6BOr0USerY3jNpENckrKBzgp
ryn2nFD8THzTDqQ3yT9z0CEVOURZdtJb1pMsnYJWP8iC7xpkb6Rquixr5rlQmySLZig41rXpRat5
5/KVFDsdp3+iNY7XGWt5MMjf8ddQGVYSdUXDfuDBDUwqeF8tnobppDe6WyHTEBXGPb65MFCptwLC
evXGafF3nT1v5qZpQp4RFemve/2EvX8Y0uGiHLOdt5LszA3MBVYCcP8L4J/vM/NGefz/r7KvHnt1
hij1aEqePFxKh1TCg8y9VLHTbb4SHEKYDyr6PlBfN2/bf7f+rx47V+G/HV0DyMYskM3vgjhj7tvm
hsQNxLoOOpOb6Hd57lxdnZOqSFOB+aIqg7+56ncaMfobga+2dqwL8n5/jRSVfeF9vk0womNf2fyX
xE17rrDPviZIrG/cUv9u5s0Cvv/5K6SrsYBfknHbg8Ka+xsEZgeu+KtwzIW/LI/Iy2/NkH64xvzx
tKtrjNzlZm6Y3ncS7QYu/r6A7XEn5oXz73dj66+rKp+KGSpyOllXQSddfbcEEKaV1uffpioQjwaW
TU57Ny4epJCkjSg+N77mCK2G4Tc4NZMOyzNkfZFh12ubrmZwgMoU/ee5VJqVNXbYSNSlDloOjCbo
gSMANwS33rST2ZF6pDziGNi5yn937GFyhedQg5jn9eESBxMdZsn1w26vYMyWKzDbQuCa+Fmjqbiz
xHNYKZ8lCvu20p/+Ca/jmmEmIpmYOjl9ARE3si3L3nMSE74q3ntYE/GsYMJwRWpIX9dWav0rHclC
avx5E6ZOVrjTyM/gBTAyCk+jfAqF6sWUPkSqHHoz9/+HujPZjhzJtuu/aI5a6MwADDTxvqWTdDq7
CRbJYKDve3z924h6Wop0hoIqzTSsrFwJOmAw2L33nH0632WkzNBOLVchuV/DvsJVpg3y0Qv7o24T
cUYMeYDsqmrDk6HgKsdFTD8+5DBmtPmJG2MDi3B2edDuG1yig/woYXxWdbv0pQOhry1/Iu7/5nT5
p/Xz23O1rtZPmrRpAWv/o+eQRl2TGIDrtlH/8ffl83U098/l82tG/9s+MBCrDD0bM8T0VghzHi76
J/UMqWA2PCDhSi/fFfh0bP6wG/z+y64aGmUAAlGaMM/NblLSoe2usgCk+RhP6rJiIypmrl3NASRf
5erE29erRSk+p0aWyk0PQaarHj4I/JKeV65F4yOmcrVjg+0+8jjQUn0nEYa7ql8VjY4E4D11+pU9
pR31hA0i8ENnOU9gAlnlosfxArripu/gYIiXyXvUZc9GdqyYjVjOCsjEGnkj/TVdbBRnPBlJ/8lb
NVfA0LUYVYyG4VeExqXA5DFKkHftwoGBkU/QB+zDY0uu8GArZLK/1C5QByXd9Em44HUG15AFazka
L0WRntMoeu5bnBpu8CHS5qawBInW3V2CIJOYyJUO7whn5DlQLciNyY7MpaUkBiAroSRnkb+oYwLb
iTuew2Ow+Ze8tn5xsQyTlgYVCGu1STRA7u5KiAcFqgVhjrAvx4Vfr5XkVW09QpEOZfDmBrw8QWHQ
O7RWlt8e9D5bSpPMtGaC+Si8887ORcDndHKeqUhGNforGQMLjhVGc2o7D9YzgcEo/0f8C3F7Z2yV
OFsxUJlp6ZH4Ak9GT3bFmweJuPgxxLeB/gDtotfRvuqPkwjXDy9Zdixre2NywM0SsR9HIA6EfTuP
fZZsuvbHaLdLR+pU9ngDaLsUya09cBCMdzF1/uTvlRTIOFQ3WV6+xp11cgTd0bLZND16aj2ZeYly
U0zefrg0zVxqe9F0M4+DJoHLbn6rskQ6JK1NjKEKseyAmAs1Xy60gwntIYi3lnexqeENQbFO8z+8
5IL4IuWcanAWdX3WThLOnvor/Ow6C9G+vq9kgvVlK4K73ieQ/LPKCGG1ZwhP14GDfzt/yxWYnGZ3
KHHEV/2DNuLQTo9dm69IJvnVHy4d8lNs/8bTXnLiFrz82BgvEQiNyPt006eiA8vexnAfIEqZ+DaA
FbONPY86GMTcW6TGD6BRS9vDVxE/JyDQa9Vc6w1Jm62DMjRiI0dsbLrj7diPmzYDHqmHrwFKWGlU
i7F/9wdzHddE8GEB9sIW3ehrb1xk9OrldMWiZjPal4hoFCDxC4PqLM0AR9CMUIq9hmk7deO7vm8f
ch9OhMmwwcw/YjECWlTIcEKxY4UrE3TnEAFqdZe6aq/HgWnkU2A/DTqJKEBQDd9YWP0rSatzt6Xz
J9KZaHV6NcR1dwAyoIAKl3S6T86fhN/J+cArE3z4ym2nbRr7UuOQQ4Ju9T90uk1C42vCp1PyOMZa
n+cNQNQq5jumjNgpB8d/SeL6JGQ8LxFd+xrur5ziurCWHY4gHfhAx8ZiKQZIAHTWxsJHD8xKWYqo
PJhN/VAnr9Ifdsgu2cb2CgbdQf80BQ1s7SkczLMD042Ce1kQQKa1CE0wyuRtvbT5R0b31LXhpmqo
oOsHi7FrVj11lM4OCYSpPLakXivAJazhvcb13xP91zOPEg8kWjcEy4aAcRP3UfUee+U2KgtcM+Gm
cAhXA3kASRZILnKagpKvT61XvYTuyuAOoB8usnBeStahtx+Ve8T05P++Rl1LmCmRdA26YrxiPkmS
QrwMPu4oQIaFPaFkuU8EK9vFPnNdfZV7yieShX0PcKfD8SKqd18Z8doBkcnTZQWZPOLh+xgTQbgc
jHDnoNwq8XS1ZrUpaOsBqNt2XrkKaJBkMawkkW8dpgAqud7K0M5KEAKygLkjsNsfyyqkJzgs81Dc
pX3w3LZ8/+PklATqjmQ55OX0jlvo4Xx6dBDtakY0Nz6uosEyjjw9EuaR4Fve5btcoKNQ+hdHr29b
cWz0YzacmQCmbkvcCFgVXpWCGM2MEqYz46XLq+2WnMaip5gWmJvpK5xRHYK1CVkSUiIFkXEXGfa9
2QJQyytenFzBo+mtQ3ztUCasJOLs4d8Sf0dPgURJ7nx4HwiqyZ64JnajMi02qYm6JYW5JrWjjOAr
5e7a6u+K2qbKKrej3q0Tw9jnJOt5oULAabgwmveyz/bxADHVfBsV/2jiLlUyuerLm6mL6MAms2AY
W2DGUlZSUtoQ3/lOYdWqA+NoYZuFweTlLZr/Q96/Rc1RSQWmWFhqdrTCXbiIjXUcbMsAyB2+WlKi
IcXCJMYRkZv70TN44HDinXdHW1X0ZOuCiD1wjRLYX4NdocbpW3oEFp0FzXwVDJ5SfOT5vTS0OWpB
lzemCgE2j+q7599k/okoaZhPXo9OnaSlzvrovGKlB9uEGzh4t2OXbRsnmypOVOy9IEmDdFULuybD
gTLrt1ldveYCSqOfPqkFW2/FnzyaNsFsJT43BQxKidSspUiqOImEm0j4Fz/s7qZ0PyW9FHKce727
VXNtFkV31gEv5jCL1xGL0dOshWdGu86hk5aRRofzw88GThZ07YIh2dSZtfEqooS7BBrPOXZDQIv+
SQPgx/5yDJjO14p/DqJjMLibSk9uQrffeJ5xIo+dfELnaBXevwUw/1E03P9d7tsp/0zPdfn5WR/f
8v8Pwt8kg/P/c/gbm1pe/577Nv3r/859M+S/bJCf0lZNzXF0zeZU231W9f/8H7r5L+kI07JNxtfE
Uwsq+JT4bqLdDO1f0qKVYMN5pzxzJq3Af6e+6dq/HDDnyNE1JPF0Hqz/JPWNP+u3Apuymv8GIzOT
AtAmoOxaPAhQGn6QIT2atkxIemODfXuXAw/URT53CEb+7a7c/rty/90x9s/O+n9fDiECI3QTncCv
vvhvRQNzQdsvR96mJtf3vh6up67Q3y9xBVj4X9eY3AI2Re0XzKrEL9m6DvoeisctGW0xWR8/XaTJ
wezUzz5Npq8Nhdhsxw/cfnPtf/b1f13btrinDo8Oh+G1EsL38mboU5e+bf7iV6fYNZhO5XvXuxR0
Ds2Snu5drHDA46vzzaX/qRzg0pgkbBYRwl1LWl/U9aBYwPEqXFpJT20NLNvY0fC90Vpz07fugbHJ
2pavsT7e/f3CU5vpf7dopuuazNcRnqIC54Fey79l4crO7siHLovEho/pk8KqIBBr9Mb45tH+s/77
96Wm9ERuLu8REA/+lN9WT9AKO/EaLlXlHNZDwzhoAGgCtb/LvfgC78K5rxIGp3//gX+4qsMlEUwK
ARblWilECEhhZUEIkWEkH5SPl/4eUcIs3T7adhEVnLMzMRV9/P2qX94Um7Y9NhA0ILg5vzzOQrNB
EQ1eOFfNMUvneqhlH1pUeObq79f5Z7fg1z1l2ehS5yMoeILTBvHbPR2ptGCbERBdE1TEhHnZYwHM
1HQP9eabG/n1JwlVM4RULSQZxhejgAx908oLHWMelA01ePP9n3//LX++gEOApW0wZ3WufguU7NJw
GaERJp6v0xiKS1Im1Td9s6/rnV+BnEQ3fvFjrm9Yo9pBrE7MhjGWDkPWrMaxjCvd0gfzm/X+ZXMG
h2OaaJo00xLoGq5+j+aSVTk2Q0g53tB8WI2Y83QHrD+wAE5O//nNw3mEg4NJ99cutkWGJATXLCQ3
Upx52e+Zdv/Ha43fw3tEaBgP6Es8mdJpTa5OefKG10HkNJQq2nTY+d7oKffxCsRHdf8f/yheIO4e
2Wvoi67vYB+QN89gcKoQUrxbdeJ2qySz3W8u84c1QQ+Vdadb5M58MV2TJWR4lWezJuAzC7CrBuNG
syy/eYG+7kSTuA6pFPE2WKCvv541x8S6mlLv0dk65GTXjVay+BRQKE7m0RbjjEoMQD73bTMLFn+/
lX9YjMYk+Kf3YKgO7+8/NwppeWYM4orfOJyV6EGRz3QI7gbj8vfLfN2PsBARE4P9xGKict2V1pyx
daKewRTJzLADo9DIs52SVe1HZWkcpr0w8oNv1uU/tX3THihYjI42Hbls3bre4ZO80tWhqYCcyQSs
dPam2U69pSv9ps2rjHTQuNpIK6y+uaN/WDWEFDksGYRp3NerBrwVq5Xbhkz74zZeFhq9yKBQ17rt
fqMav94WJQcRVj9Qe+FosLWunlyoKWgyEp5cPnjKyWuIeXH0vPrm7HP94K6vMv0Vv39Iosw1ktTn
VcsKfeEbnkXUxyj3OsEQmKvK7/IYru/e9fWm//+363l1Vxkt3Z65Symq7cfiUS/Of1+Lf7wE+HwH
JZVtSfPqAeVNbgaNwyWG8mZgopDg/XWg1/z9Kterjx9iIgpmwTumLtjs//lD9ChqojAF9ymE1x04
xXXLJPfcn10SIe9MOh2BV2xuW/LZqeAbL/jmAPeHB2eamqpa0xtgfPmVfTxoaWUPTP4rH32Ip6zI
VIb1lCYoHpzsG//w9R7269dyCmAfc1Q0klffNBvMpVDTNpp3cO/AGTFEmPd66j+lTdMtc7fvSXyS
8TEPh+GbCIY/PE7TlDa7J9WOcK5zNMRoUm2YHTcaKeA75Op2nfdk241J07z9/Zn+4ZX7x6Wme/7b
4gxRD+oyYhcbM/1ZDs4KWfs3i/OPN/K3X3N1I1X69343chjuPMc+BDnhrVnb3FUkTsFvwgUG4jMJ
lPn/ww/7VX9y/uEsfHXVMYhqoRi06nS303Bb2hZDhMH5ZpF8eSXY/OEyaZQU0y/8pfT87fY5g6xb
JdTLudBhortB9kRnhVgm0954qX/Kw+ihbXwYPOKbTezXKPf3aoYTMLmXUtUdy0H6bF/tYmEBpNbz
AXVwTrl0rbUfeqyXvf4Zx8UDN/nCxGlRo2pMnPjp77f2y/K8uvTVhmYbbqk2VVvOM+fJoTGopB8B
Ssy/X+TKoEgq7NVVrlZm0DUR816fSjSFDO0GKwWuP/P8N0cStJWxfw+JtjZzc+HIYKdU7taPND67
IsLD6HrfOMKm5fLldls2Gu2pfhXXJ3bZ9a1e1zxoo7UPhd/uqnbYlUF6MIJo16jR+99//Z9u8fTq
2xxgVPoeV7e4IBW1MQaeri3zQ1B46wKMmYaU6O+X+eMqmtwI4BRVrO7XZiPHUEy3DXiUzD4+O9Hf
hhFTYAZ29kjeldbVBpokWwdJSw/x2xTgP91UXPZI0C3LMvXr40wUWF3T1YyRRj814WI4FRG6RhIW
421Ni8e9j00jK1Z93Obi/u+//Mu+RwGJ+p2Ngf4H2+zVUUOOiHGyGg2x6O2Dpic/TTP55hl+2fem
S7B5C6zDNr2zq89lBt8r03uVlLAWxBi4F3WIQKzVi6rUHj0luKvd4T/d9K4uqf9zN0+YdroCV/m8
ThC8jVGxG5PvzhpfvsJX17i6c71t+tTp43SN+rXLBPRif1/IiCRloom/eUqa9WWHpao0OGzQKsKR
JK7fBH6O7ceJr4DlJbJBFjq5p0WgDi5TBrW1Tr36CzumcoPRcI6juoxzOcUM6B0waZqWhLaWVW0I
WCxaAXy99SQ8jF7KaLyHMv/eFOauiLGw4jnxfmQGCOOAt29TJppFxpBhkXxhgSJMQxLimAbPalNG
e8NuIDCg9UiUQc4yObxBbr40fX+OJuKLqr3I1l7n5g93fEhIbRhAEw5meowHBaQi9T4JvEqu30Xd
QVFI5XiXFdx2sOBMEvdQZpYmZCQya7A9MP4X+QJhD5ygZmmVznoMN55xKXQIpUm0bkWx9K1sX7XV
Ji1R25lnrU03nVvuTCLbhfaRMbDU461A366p6S41tDu/LMlnUlY2yg+Ss46RYi3ovC+k9MmxzVZZ
b5jzrKmzue93e7OQN5ntb1zrEcb9YRDZoYM5nHcBWXg4O2ORwIlvesaTkKaIV6rmNKIe3DrZxMwY
SbvF10mKHLJ5lD5rj2nvULU3KdElTrAT7kMtP0jxgLoXXhTFktsMEZPTiw/SeWZmH9wlNvhYHJ+B
qW/EyMfGK0syTSJIysDpZHiOgvpJk4CS8DWYsprr7csUFZEGwdKqs5nJ9ml1kxuhQClgrCV5gI4I
JvnQXKruzkV52jOONvKfoaIsAyenvEkBeDoJ8MR6OUhzzhCOUpk85/Hi+jBxdfjGdkgow3DUGuhS
HZDC7STwYAiEbaQOlibvoHPxxWwM7rtqlnRzURwduWuMzWRdCJEAkA+N/nEkJKmJ1kN4g0xaL978
kHSpDtz5gdlIMKwzB9nIDMOBFq4akncqk9QSxtJltga1jC1KLGvvKQ1+9DEqd6CDjKEWGmDXRgsf
hkTdmSB31BTntBWtfXTSY/CkRO2TBQAyR1LbZN7CTkhRcYBHzWEsx+F6yjzyZ5a57dFMVA+T+DvE
lKv2REseRvMBOOgeMDPszudMveuFtuC+aubPzgWW6pD1U+1M1oKN/P4QN+7WCP1LUrvErh9HIL3O
ps7v4b4vdHknQBCI8tZq7uPx1AA27UNlFQcOGdU+IUxtjjD/aEix06WyNfQLKUkjoNcQ/pGmvRMt
HbvjYtDWul8vijFDpvWYizPI7RbNqVxaDgDz4BK2RFxER1O/jOYl67ZV3z8I/wS9k8OFtJhxLsfh
ATswcoqIWLNj4m07SgunfKoaDnetPdPdhqih9qRZ8USXJ4EUKU0IR79NmPgyShy2cfAyoWPVcZu2
W8ieEJwCLF2liwt579vvln7ujDdFwzKKMAy1uZ2ae8YZFPSV85Q1K66v22COTxrpPk15kE278OnC
C/6XevBJP294MmC7WybX6LGTVdisk3AVmg+IEcRDjF7bf2vFQjjHpL7p9R2Fi8E8v+hpyiWLXhxM
ArqU9lPtGpJrXOtX9suH5jSnQgyfKTBQS7UfJxJWrTI2jc1uXMX4M6hil8Ku2tuBozWuoTzFA9GT
wWPUA3CqkTjvatOXzc0Q1usK1VqBqikeox+tHcNS5s0NEGr07dCvi0QyLfZB+IvHZjThLro74ZNO
bPfunUNoRhIX5ODyxmWqvBunGAXfuWldBc1dgL+CsJoP6ct1UVtTsMPOGM1D5MuLbBC/qAwRBx2M
TK9RBXtrFFUzN1NWZVu+mTkC3FgQfNtv0afPQu210QVBr/22Sp1NWN1krnqCjhUjsTfClc6Tz8Zd
0JwI6CW/i4YSHRfPMVjfD6V2TyS5ja/R31gg0SeGr1Eu1XYVO5ccUmi3d+FCxyvxFolViRwkgKS/
TP1N6t7pCds0QtD6Q6tYTNE+T49ptOQ7EYg7u3xEl6PUm+gtC1dDciHIRKMvSOtnkBFSqR3ns5nP
typGzNdvyNYpKtTDN2O3Z6nZDLyrhWLtSwRJPoEBxCxUKlFDjN+TYe0ZNQ75F0nEl+fVZ9G1N177
WfNn5JygWw+0WFXcaUN31N1k3TnDyaizfF6O3kx0usOEXqwUCGq074LnPKlWbayea3KkBxnQGkK+
DZONT5ffXprooNfwG1CT28lkHzlm3bMRPUbRi6vdVeZR9j/ybB3JtdNu6mDdTpvdbTsuAzZHpUVn
dSGpSyD2SMHFuXwTO/upEhu0dU78I6EDASBAiX40zp3ZfsAs50PzgH6pd5aBt4+CVyIS45S5N2FU
SvDi2c8GyQogK1CVR5N4f/zpg42xf8poPZpLvmgQ+esV4Uqp98S4YRb59+q4Mo0bpTrnaIsEOiGx
ykhBsudx95NhpCuzRVYWt473lPfqCnnHDBBcp92YDjQw3dtT3S6i0D6kGVoMk4+kUrUPadrX81yw
5Fsreo/xIlVduiDlB6mGQV9FzxcNgw344McuDJZa+0iI9qIJqhfp3YtJE99YR8ueIqo4rRfk6MRL
rcO1iRQ/HDaWWk7rNuuKdZydSOCLgAw76EDgh1c1uRfZWSS40mhlMPO9uLnyqAvvpuu1eyRiqvOm
agBvjyCzkayLjeagT8svhc1IEh8JFPKT0/m7qggvaR3chrqzD8nqGYa7umYfR5pLvFl0caz6pszw
qQ3a2VQtcHXaa5cgqqnH5QAayME91I8WO62c28Vbom8Mm2LdvUkJPzaduWWcCsDmZkAsW7ZzkKt2
9P1jj+c32IskhjjZI+/DU1MYYPEIoHyJSRZVMAutcoKalGJB2MAmTc5EzgI4R2VevFbjjZZfOuMo
0zc3aQE/jItAl6ucyBtVYR8Js5tSCzYSE80g3i11XHaKw4Mnf6Tb18mzi8JEtAcGxOu4OIz2KlTO
nfvi0NgYgN41xENl2QhGDyGRap6SEXFr23voxbTtgPRF4kAINVIdkMv4CV6bik1oNNadf4xIdFAx
71VGdcrifhOR0a2RhhP6Hfs5LvUoWgdmBt1anDEMrwiywAk3EbPrAVVf6b6WEgClkkCmhWvRJdq2
UeWim84q3LGMI0Jl7mod5+jOrNVF1L0ZHQiQINgPrlj7BTRgcpi9QVtqJmapITobI6fdpl2WSbxN
+vRFjhZejQTFpBD3vvloF2dl1JCBRisNa5LaBDDJvfvS7tadND8b/xmTR5bvx1gsBsU51ImJX0Y/
Km63bnx16zUfWSC3wj0qfbcApI+otXolRdnrrKfY3zdjcY4Z8zXD9BEgb6VcNoU25zhB6syzAUjE
b5ASgeYjKy6/6yt7qVkB+8rFb8dVplSXwTNWukq+QPc5QjeyiRuuSSfQ33Rj5VvFvW97y4DjqICU
SA94F6s3Zv4wCU2NxkeQ7OHnc8ZmlrCL6kW6cB28nGbcvtp2Pc68Vrsfure2bLaNeVDdpcHXDjIn
9gpBJaZGY8+ZhoJiVPjL9NxZ5a07LGnNyIem46su5OiuympMV5GZOTzmmuNtX9pnZk/tKgvK9Cgi
T51JNSxmnRs7p9YisEiLYEQmtbVPQ2OvZoG+HB2nW44RFkRLIAwEr+5KjhVOqZ/VUT3aYS0Xph8s
gsFcBjJJ1lQNK730HnMy00I7RlefPkbcDMtXT0S0bVOUc0mk3FZ1fGNoOtmTjrQf7cDpNhFjZh15
LKEm81Q/9BoLxFJOLENexFrfWb19bCebF8hShGW3Bbal0g4PJYYsL33wmh9ObjI0AcQcrergsat2
aX8Me50iZxWgu6vHbcLnMTePCI0PCs6jPmWOE2Z7s7dnUQ7VUPMfbAhEdKQXpXHbNy5mUQm05TJm
SJeHhmQ1bHA5Aetedq/F6bms3oT4zIjCiduDR2Knmm6qKkXkQNYeeUENIozWuvRNvMgjGJVJNZd1
t1Arvh32rU2upcsqy2GpGV4+rwfKDwdbLutpcDaGbPnkUC3m+rOXwUr1yMcd9Ade2ackLld+SAxo
5zh3jpOeYrSoBccSx8veS7/FNT1hPfs5+SlNGM8yl7QWUPKlnZ0awLE5X14FP5joVlVI5hVBs5E7
H2j4K5G9KJuD3b0mFX1VpHOZcmug+bac/BiKx5BdtG3piCFOlah41cnQTn0QOOdM3bl5fSDRawOV
dJEUcqelhyHis3fqI4Cn5a2REJ4IT1dg+lVoxSnlR9mVe6dqtkFAQ7f2lj6RgYbvbYG6Y7mM1qHn
Us7QupbyrLQBFsewwL8X75ogKt/6UXnXHO1WKSQybug/iVmsJ6Z8L8ioEf0yAamju9kq7sdbV/JM
ZDI+lOnw00OkaV4ciPzRXrdvHXjlKt9IIQ4YxDj8/Mg5x+ocxVgRtpzUZWJmgal18mXGVhFF5Sq3
joNHDRGsp8/8QFhxfJ+Z6obn0EXGLGymJEEfHTse5jkA3jw+Se/Z1J8JJJTebevd6cy1w6Bdj433
4ca4ljj+JZ6/jJGyIZbxy2MvOCtTDJPQYCE/T9OtN65Ryg4hIS22fjQpUVIb6WqDkAGXvuiOfYax
xLuJym0Pmqy4oxYzk00A0gJ1fTWJnZ5wk60L/2Bj18RJqM05ZqXVQWhbPX5Act06W40DKjEhA4c8
0Wxbt13W2iZ0RyJb+rdk9LXlmOCqZUkvI0VHC/9M1ZApC1HvWnNd2Xgq1byaF+kR3mzPyprhrJxQ
7T7SZJvb9DMvoaOAEzQk+QKVSeyGmJeTnJJ0AOnv/OY2VJZoMFuMRxpla8o/j1Wg/OW8sfZuwG8l
/atbjFPG3WV0taXv/5giQzQmfTeu+zwqPzSQIMPMJpB4WHWkICbOLMneAGTNKlBfwQ8lm1vBjUFp
qoxPIJwq6k+Lo22/j9IAJ/DOLm9V96ZG3FgNnMfb+7p5UjgEM6gh/DvZI8S6DxF2plhDqVhTOjzk
6aXFYyfVnYJ01cUrpASfSnLuaMbEzrCL6k3ZvAH4nMyZrjI39IdSZf+Eue8OBB+/DsT4FiXyGqBQ
gr/Gr6bvo6APgGJ4WMEl9mJ/PtGya1SUwXihkTKOzjyHTxBgvVUteUy1cof7NgD5NRYPlce+RS4Z
g3L/3NjzMXrD+omSv6IjROwJga1utVIQKodUSA6VuanxsV14HrT7u3C47XhPOnvfS3r0PQ5ozkOc
fhYDnt1K7PpER53BeT7sZkli3Khltk9bTqPZfTZFCPeVyqGQrkBEVXrpHJWrlg+jWixcoqvJRyTa
V5kVxkOu7kRGIu2AtJ9kScusF4YHNdQWNDrMVYzFIg4OvVfOe22NoxpfSz0PG77GFYWOoS3R1pnZ
qXR2nkF0rvYRuUejAHafczAiqKaNIA/JttnmvbmMUvcjV+qfvaNtszHZKipa9KYkoXp86WHDEJux
Nxtyp6TOzi0XNJxuFKRCqorhd7InaAMNDPiVKaU+FGXH3rbqW4Sry61umjLZtcVTrd85BsFCnreN
aTyHwafpkctV3XJc4ycOy37EZRB55zIjwkgW+yT2aG/FuBamt0XMK5voEQjkZAUSE7wMXJsEXo3z
v+OUAbJugBgNmcwHfLiCHz0FiAdVY80SdfRnZlLTG+tc5us0v8V743D2WuoD6buzikLtLpaD8SJy
k/5AFQQjni2tdR80G59p6OngC1y7eO10GmkK/3DVtW+d7mvvdZlgmEnH3mSDIBfyPk8VARFryLBe
V21BVI47Kq9lWiflvIum7xK/Ob0dvKDj690HCtANojQIzWjVbWX4xN7YITYgL1VIe4gLs1y5FZgO
RTAvsMg9oVnLwHJmlVqcbapApxMpy/BVOOG4twl/2yMy7dFDq16xMTQZX5Sgl+m28s38nPQyu6U7
S3AudIXyVJFQsmkdod+raFt3TVeNRDAglFhmRdWtFa8slkWjD4+mHg10s3TjUiWN/tDZWvORJFb6
2Tiu1pyDju1k7mIDttcKGS/vthfku9LP/Xs0Pa678JQyftPAnU6xQA3nmkIg5Fcb/NxaxqipDniu
uM85rS7aPtKWRsFTXDCcA1wfO2XxIq2gWo8VfcduUEhhz+r0WbatelOB8rj10qzduIZtn1Gac+4R
tFrLLLLpAZRCo70npvgcg5i5TAT6LFWUqmB3C+QLgeEpcVU6zcc6SNIb4VSlQ8ePtBG8iny6pKpK
XARpSMQAlC3qugk4a5hm95GWA0Vx1xhg7QitojPexl32GLQmbAQVsjeS/bBsdqrtBpzYYuMuHoqC
jICkv00MPXu1se5WC3syqtexY3wmwnBoogKdbY4EkYpwlY+4HeZVGiEd73U+oygd+mZJVAYnI93T
CFBuwrS9GTKbjc2qaw2Cn2YcG83KdZI87Hyh95T8eTlEd5Kz066RpL9pihGdVCWyePUHMh4z4rjp
NnZEnll8RUdFr169WlNJGOmKN7ty/YNfhtbEXM8c+gWEJT1WxViu/UDAGGx7W12P9LBos5pszUmn
Ng+u1cfLTi3LV2vKIQ27mB2ji+z+Pq/SXx9Bv7xR8sj80QsCoBxc7UcjTXFyKDIz2TKbTWj0M01g
2I9QIVhpnNC2RV24aEoAVjdFqhekFhQmh8ciYBS3NnWfQr+pNbPG45mPKdlKMbheNwgb0nuER6Zg
HLUALdrSt/JtgQyIwHoLT007ltM1rdAJdxzmkvwl0dqsOotWScAGYfPbRXqesZN05C5lkUrnTyVg
AMJGLqqYEpaCrJd8JijYk4PVWO3H2PTEmrRxKhRYBXbXrlrD9HeSgOOjHWXBsxphQAnTIZ0nANpo
ShjmUlUTToYybBX2WTR0c9FQRIvIJUw2px5/tLuiWNtDjjct5cu3b6XGzknOcOXQPi6K7eikGceN
nBCAObNkcPqN6tLFgjhs3zVBUvzAJZ8QAq0Yx8AL6cAIuiCsABKNiW8ZqZLT8KloB9puIeZe+k5e
b5yjSrMIMmVjnfsOzXItcMfVYEQMIHovMEjx7rzxZ4mYogCpY2mrEhPEKek9US0qqVhMBMo4/9Aj
mQSrSqM0rtvgEFflPUif9qLV8llvyOdBSVBSeKTlwY1zuMgmwIeKsJ6w75uVl2k5GmpfX0q7iU4d
+UXy2AC3s6kjE6qYZmRIN5cxww3H83KKn5qDPflHhd0XHxTY8apsIj5vQu3f1ZoubV8b2PVqJFF3
9ahDUwgxVOoVXXRJKtq6T4GqFUmqDwdByMQD5zOmAwVxz5xXtSL3F1VDlLwlZPdsd2pLquNQVY8q
z/6/KDuz3citLdv+SqHeecC+KVSdBwab6CPUhqQXQsqU2Pc9v/4OpgsFH9mw74EThtOpVIgR5N5r
rzXnmDAwBxqIdbd0BNJ3lBjpUBssNEtGOYWm+rwMYvOaNRkikVnsIo/2C0OEaNa2td4Jm8aiKIpl
YtzrmLNWZRVTtIF2BNOlbusKTkkbE+xkJWcSqYu7cCrYE5tukJ4UJcNdiPX1Xs9m8p6iAM9LFGVk
fppCHr4xp5tuURklVM/R2mTrJ+GSounwZUOI7msz5XjaJNW1gHVEBE8xfyDGqJlfL+J1qNsCbjta
XofsdfNNaKz4XQoUMgBmnSoqlIiyHZWhpKlalwlH9jEVrX0/BYOyCeSucJc2zJ1O0Qu6gkh85A6P
DBtbIBS8UWSFihVOFibj1ZJ5aV42nwW+7G4nJ3xyTlMY1BxJtxQDo7deuZfnuqENqk8PuaoGD9pi
QOSG3rOB42RSGOWgPeeqDp+LNfG8qvuIzHBiTrvckl+0lOARLDmgk6xMvU/GtUBXQ7khCCIvxxH2
FaW2fKgFFarqUIfWwGtP2kuoxSQvW3FsSHZs6jh1+n5SSD01dBHeCgISiLalnoO30NKsPigVoRe2
2QzkwbZar625D9FCK7ZrFKjiCNfLaz4bAbapdFCD+p13nXjYbkCpQld6IHg6kXFcn60mCsTdnAda
c5HUtgp2JuqxakMqWFefjIQt0NbDeLV0KmGCRUoiVqvo7LzOFz21i1pB79QJxTDQFzUxEvZUNPgR
GSmm2wAlbao4cVY1Ue72YaWvBlFNMRBIaPNivM1RqbwPrbhPZ85Z0vLeEReoj02BA61s8o0ZhtPH
oEYDWamSkf5o60x6Vkq5v2at1b6gSzJOiSjLgAvz66Rb/a6JJBbglKXkOZCs9jp10WdnEMqh4NtU
GrarPI7A9QWEsaedqm5TI1DOZq42b6FSJ7AGaIwgI2r9OeJkwi52kxqKJ1BZLBii3viJVZxbhT4H
fZqnpBu/lgSXeACiPaTUwoDnZLrxIsJ5j1vt2Kj5ySLRTa7pfupj9V4K1eQq4oh7EvSMXQ3QtUti
x1MO/jlz8hiopi5QxOVyQ0Woy742EwissAPhLA8m3xLpnM3krkFIa5/GgAjcVnfnVv0sdVR2ct7t
jVZoXHkBiqBRvGmybdAnhz7jMNzxsuW1qFnGCF4VyA/DqEfi17FTnyZNYBybbIY2dsZQYeJRXoq8
coNmAX0Ap6eJaCwN9xMetVZ5RPPt5/2xo0SXx2rbk79lpPEdNvhNl4Wezm4ojFgOYeeH0baVoMKN
X31s3om15PbzI07MF9SqNLR0XyKd2xhyX2NqIz8vfX+QJcVPVfHdSi5zL/oGE9SS8XxVKi6DvZ/t
tCUfj7AeqCizcD8GKTS+YYuG01Y7qiLlEME7kkgKaNcA2sQXq2lvdc1DHDX7kXrMqHE5Cp2nxj9m
MST7XfBKPJ+sAG7Vz/44KNtYah0tGWmZcmRD5M7p2SDyTN/r8jptp/4QwCvpppt2/YsZpE4FGmkK
pa1e3Zg9TRVhf1X8I2zpLxsh72sMX0Q17WCKzwHJla3cOSGfXATcf4FkRXIYohN9itzR2Ft5v9fL
mrNusBcNy03NUxGczaD3pJmSw1CYDVvmAwvVVjBBeVUJrTsnZ5U0+epG4tkdh5MhpzcZ+Wca/1Sw
qmZ01FoMrrHyoRSNKzHWMXlZK/EYCj0N7W3S6ztxOLLEItxioj+mbpJSvJrCYzZF9tI9raigtEEq
np0iSzs0cfdK4An5laJnVspdyKxRlyHiG9Wx74uNgtdw6HovInvQqiRwHzHK+crtLQbaquY20Y2c
AiWX7HBlrwFUFPpbCJZDLJYT3Q6/T0XwhaRjFw8LM8NqbXvNolugfmJy2EVEUYWFW4S9rzXKMV48
K79vostQOJ34nMIqS8VHKlWn6K8lB2QVW/nCA57hfRg018Bxq4+nau7sUMfK26X0Zd+bjIMVGLg1
pUiDPoVXItdvHZwGVSFQofkxl3Saa06xBCSZNKnZ30yrdObxUWvhMy0nVaBFGD8kMU9RSlB2P24i
DUJ4Rhh6TFUijV6VSRh6GfAupjrTmgVA18a3UjMcEY941hIlL91i49Yvt7K4ZdndUuBWXvq3RYLu
WQevyjgSSUTUvRyrdhcw66KDM82EQAAJ7V4t45FEYgKjyZbdDcP7YKaOsmSu2J8qCGapLF96biJJ
Vk/LhL2sBJvmCrPIY9ZehwKkq1puYr6CNKKofx3SZ0FeUJqd+myfMkJQvqawY8gZuFZ3DKv6LuKc
UpNsJisxC4Lk0F0BC0jcTIWKh5E2Chhrvi3MJxcQDVXwMHJHBoifqUaJ8ILyQdJ2A8+wSuAJCrCk
jiUjcmZgLKml8TIo4lXqda9WaseYy2fgln6m9mAPGNED6NJuZnQzwoc2P69HwZYHvhWYlDLh6lXg
DTdjAn+zl7ruOSlbkjb6U2sFD1OXfKS6/KnH2JSUieDUQyXjueBkp3SnKHcWEanJdf2Zy9iT+COz
IKuDw4LMkwBILdaZMVoHI3uLhG1WfindZ9nWeIYhmMivEizQ5SQ0D5bxglwvsHbiuJfN45AfZuuY
pq0fIkjte9Ur4IiE4nVcHrrkBnz5ZxzlpApvAhrILXRPgC9uCXGjutG1VevT0NerCGQIjzFHxrk8
KeYr+WtN2rhK7FQGXWJoeUp019F1ZLWTyNjskZ2n2ZfcUs5MpGpiE6hgZiDl2RG8hXXTp57eysPH
PO6scdoM+ghLa9rqmUUhBsdrr3M+KkPaULcx59CAPeqjpwAO9IkBIXIn/OlFKLiW8hUhQ4xKyWH2
eZLq/VjS1yLaTiPri8wxBm0gUGRWnvjSDXsRvLA5DXbNGWcJdh2rklg/FRNpYNElUJ/i2XgcwBJW
0YfIrSKH28Fc6LPqaJt8RQ82OTIvsaPfalk94L/XRD3Jo7UbYSPorRUCe2QoRXlEyrtZKj+7BCiY
7g6Q63Ur3Sta5Un6ZQHjYIWHfI53qG0uxlK/c/ChQiuo2FiwQ3ljhJymSdNSJXZXGo3wgJRp2ddG
vC+oD9VRZSDK1Bdi99oW8wxSemSt2WcrzK0HiYR6JY4tekhfdUaoDECU9gnTnsuufox19UuwIFyA
OtMVfxFvcrwylsudsEI0BahYFDeJSTS3Ds5QCLe1oHha3+8tMztrc0ccXkG6WmVnNYzLdQ2DgGzI
kR9hF2f5p0+hqrdMau4zapZWoQPQRrvZYMrGCCaLjH1Wp7uQ8DcE77aikNG+8laLkvIyP9XC8pnS
Pk8a1tP8pVXukX26cvA5TzTOuI2xGDp6J73L+ToeEw4BGXrFdF6ah8DQPLVn4sDpKAfgOeuPS6fe
oeF6TlXipQkbiF0FkPQgSo5CzlkqUCKqVCtj+7zk70NCeUgVPfR0RkmdJyfnKKxx5L3KBEn0h1Hm
yKKRIS1HDPzjeNL4cIdHZUYyV5l3ukSkqpTpLUqzFGCCelY1izTSaKMGM4NdZRtmRC/WKSzRB7F/
72MUBaBCZ9IKCmKogZZI9eLRUz8MS3Qjyc0j8No35WhbmfcJkXzBwsI2jVtL6vaLhqWKFsNG6+Dv
TNE+F3OGdhEhCB9Dj2plO4CympeZRsaTzt5MaHwjI08GSVPzilykrgv+0LNRUmuJ1wWu7ih8GhId
Bvk9VDmWXMWW2UG7OIlIcHZcnhU4QPhJjm32MGvjIW47rxkR2a34GLIIW5knUziY4tMwPs+FRoR5
FvpCQ1BeyJPX2UrKWUVUZrCgC5truyeJAYkWZ1zIihtDyskdEp6yWN6LUdpecT7oNidMTi1N3DhL
nQDktTje0k2o3Vkk19BUP2IgRwAIl5b9fTOYa7fbN+jx7oortODJGyOnf+gPUIl0zHSWLV0Ntqlo
39216clKOE24oboNqQ9aEkEBFiRHppobMXFNOBQj97kL3UMQeGb3kHklRMhrSXsue58qdj4kxjF7
YiyREmN9I3FP/gpe9dkRbyKasJsKq/m5JU4CMELFhuXUHsAK2Z5dnvrxjkzmW/vE9VZ7AeJu54An
o6ObwUw59R2QWbsVYEUENLtQNgx3kboNhg2TK0rd4bx4ZDGeGg+K8TUFJ4aUxV628p7x8TH4kde7
7BG6DEV+j+zLU1jyr8uLtus2w54zU81Xok2oYRI7Ilikp3hblpueDuG2PTMxoDg7AkIVUQhuijvh
pX2gqkFTldqLZz7n8iGHZXrAdl9vh0uh7sLkTF8syV2GGWG3lwGWqQmEy+QjaWztyQBa40WHiH1R
+TLyB+4lPI60ekNUh8CpH6trvA9Xo8K9sS/2/ccoOHQjbUoyOTnSqZ2ZMLKWeYXMoJg3dJP47Xvh
cDLbER9xo4rjkYh84pdrt7sB3QifuE0Yd62b4gRcayfTEWzh0PfMUJvmy5reS+2zCR6M+U2yHtr2
xVpOBS+x5h97srUj7ook7ZrBa7OVJeQunjHdr4RU3Zm0fRt8wqRdZV4exQFC3oUxY/886Q7NJa21
GZIxWanYHRWabEgmmQNGO1Hd0Dqb0NIsW6YIIlGK4zHpkYSWXk0wmG3SK/JaCkHrsaCRa7gi7Q5I
mHYOkYpAUXEjpWQlMtG0kWyie9XkAzW7kTBl5BHww0PjBo8CYkk34PBxn3MlDp4aPL/Do3avHBa4
JR9KxA7AWm+HT9qX4VK36pQCAeIHW/djZ/CmIzOeeGMZv4RmD1G6U/kUqscCFfvSrZ8J9KUNTKQU
NwLPDroW9DP7qdgODzX7ff7TaI/1ujdvyDPNJhaRLbjYtLoUDA54e9IQXM1ZLy8xuj/Uv4PHjzxt
lBz950dg+Azjx8lvqUTJWhlcyIlLsaVKP+ToajlFU72G9whxxMGd7rWtslwbyRliH4lveFPh58Wb
/kHzq/20R+RNhdJyryPo1HyZzZpfSuyJz/pT6AUv3DDT4Rd7bSPdJpPC98hMQmcD7+yR03P10CEv
73bJjwjQM4e41Vgi2c2jEDpgA7KfYkIszF6V7hrzvVE2RIAAZC0/aMLNn1LsKa95/lK+mg/I/sW7
Edp4flKGU0aqBlT/wu9WwtZGzl1zshd4b+0hS9yE61Rt9TO6sswDXRojD305rZf5zXwKl41OHuyp
6twldPib/IUFVmHptDftYim2cpFdzceqcWQdoeSm0SC4Kmx78l4B6zNvvAtqSloPcBRXIesHPX0I
2g8d3Y5ir5CnWPDoTNt6x04Jhsteh2k/E2FdIfr7+J4jBbnTuXVWa08fnSA4KiiLpMeu2YniawRz
sXVr1kGmnxnUG4DDvtVtLPQ1E5W3TCLEdR68SLLVZy4G5XONJgIbMPcVOYoktraefDJeOTggL+80
x/xozhRh9/OyD+ktUqBCbUaupZyN/JqhAeaODHRXI4Y1j35w8MV/2I87aGoZ+ELtS1verPmtK8+a
ebYg5nSvkY62Pn8vQ99yksOCfGy2hy1on/GTsb3Cr8t0Gt+R+XHVlZvtl4+lwxa6YawhbEXRTl+F
O/GQXvPn9i5G5fUZXFmHuj2B6AroKzoWhKjfYgKC2FD5WxDjbPYS+sUtlTuGEzaFD2DKdEDQLzft
drQequpOhI0+eNQ2xUZ7kLC+jNDZbe0kEwm7Gfif5SYw+Ig2DEFYlZ4FMENb+aC8gh1mpr3VjV3E
GI6xS+8MSFynS5d/iZ5KQ+6+20PO4+Yflt2SPHYVDat7MJpco/Benng2XmX9yTqoQKJZIVii2w06
0HF2QQoax/CBXqTw0zjq1Ff7RTkitGjgU+5Zroa7Lrkb4L/jgMvQlkIXWD9NRtdM4vZGwPZ7Wuin
6vCMdmp8Gy+L5rGOoUJSZ87ktnIGMe/x5xWxpQQktvvwEodUe3b7sdwIphB3/ckcN/pPgj8Inp7y
z4o3kJBfdG22xR0a9LeK9WNIi41YPols+eVAJjzUfkcp950pb0Z0FkkPr94NtkTbYvpNkHg8CrvG
Uxxxb2z7DY74JPGD8SeSEkVwJXBSna/5jY+n9Wi9ourjpDn8rNAjyI/qqd21L+HP4D1F7XcU3hjp
Y3i11TdiKzlnShvhWYRibdksgrMAJOuAoAlXyA9ilqy9Ju/Sx2RPKEG2KdzwpjyzsffTuaO4JXbz
RrIvfGeBnF5b+cFUt30tHJPK2qGreuDtfBnoMW8YY+EPcUGPpdvwFt8b4HSrq07v7MIfgM9aD5YH
4r1QhETLbu5dSoVpiwZpeFn82a3z3fJDPzc/47f2KFzRbtLLZrc4WmytyejV2+jKvnqHHvfMiVS5
Wff5s/ikv1hn+KF8f/6JbfbiF/mVltggXqjHZtJfZfb4RvOs4Goq97ro1YNrKByrHjmIyNZzLh6G
7qlAwmkNb4O219K7qvaT4rwi/wXjoefUnnW0FjlXwNIzz8VYOfqLRNqX5qPtnxZ/JA2OSFKaYsWV
g0Id9k6hxptKRqCf+swY76b4yAgY9sSmjDBqXCQK3LA/Gvphsbal8ra2jYfooEW8a5hiOLB89uMg
OmPHwxL2F5K/d8COvtpVR2dgaIhCNiBTUKxNVwQ/TRlqVqzMIXI29aqIw4sYabtcSAi/ZviqUxOo
iYSgoNyG9ZPCmt0W+jkWPiXCJhaTO0lTvMDSvdEiTyVB7nkrVqUIQl3dI/LCGEj0Qy2IsfUr5Buq
tFDKwNroc4RUeXKJvVkieHLXuTkY40PMKQOKmOV34WSzCzUfqzBy4QjCzaj6I6iH5kmYznhhmPw0
SCIGntGDjKl5wFdEysY+Kq/FLRbZwdGJf4V0CEQwg+ONs0U6kDbqUmJHgY/Sj/zwiRtANuDa17Yw
JvuiR2Da7doabjljObbZ4NKUl9A8J6gn+33aukv368MMHPmh+ply+0xuVPhIfdb86N5fcg4EVe9G
8HwRI4TuwPEZklvWOuIqL0vvFUTlnBylp47rHjYCcVQ9XQe7vqvUe0Vh3XKbl+au6/dsQD0pQ1hn
NyvjLsctFVzTzLzIvFEcc1RH/GhfOMLNzcsgX6hvxvla1dce6TRdi/ZNI3hDOuhPcBZF+VSZ6DyO
1uesbNobGk9m6GRbVK8ES9uq4pF3nvX6sab1WBnRwSxex55Q77ax00z5qBF9KQwipHeW1j4mCvtL
YY2ng71aF4p7VTgDeZwRo7XVrXxXe3ccd0uxLxGrmSgCqxwxVNycVIB9g8A55wluO2yQp5iPI60a
DsPYmiZvFdhom656rZE96Hcp52JAnq+65c6fPPXCjI/JWbCHOMsbW5bJcmjuSKBBDV7YY5zvIrwO
rd1bTzPXWvsrip8z2oBSK2IXhTwqbwQrc7kENftslR1IWovheclhk4ySmL5EAwiuTvrNNDlqe1C7
X96lCIClrZheIFyJhqgl36rvEW+M1ku5+OvUGOLn/MQJn2aXiFrzthSMNx2hEja5Wvg1d3WHQ6ju
ndDgzqbpLPTMDEyaoPWDURIhSMNUy8HMJWUA7rW6TEp8SMsRTxBd3ErJOkcrDIYvCnBE9dAMEvF9
XV8d5iiWvIhKZYnS6CiYvfWiCQkSfnxXGak8TRfsU0uhYcSLIByKVYtCkuE85jK0kr1hzgcZPfsw
tcLBaPsuYf+rjY8GrB8qgPg97ZLOs2AiRhGmN1iZ5l3Q1bG27TIUvQ6GBtqCtSnRxFREgZtc1+Bf
1VO3vLZDGLxOiYzmPEQryX0f3A1DnPnEFYw7hEHdS5BH1T4L5Ow6Ih7/GVWm7PVLGT/ly8ChYxiH
O6kaMx+ICIpOUVv22oy4JIv14rTowbSTFPEuCWmXpVpSvagxQQNiygQIGbfBlBMs1jQf9FwqADO2
LAK5BnIB9Ig0X7Q6p7Ux9oJyFAD6TxwHQs0PID49RiMdBivC+9RC+OBAEY4zJVjaKqSnIA9xJ2YW
aC6IBxgFjIetXgzMlCUUg7KZcU/HQzzfySH7yTLAcE3FzHisDSF7yVI5dMI4QSma6EVfPhlNy3Qq
opWvY/Lpxmgh28gAP44maafjaHEEqRQQ6CYaJWbRIidD4QlZrv7KJ3D09FELJKhpVeBoqMV6342i
uk20PD9NBrYMRh1JV26lHtojV6Py2OjG8prGNJKTZVQOJeDHAHVdWG1RaPNIRXJY8XtGVGXE8KzU
28xfzEDiTDMOt15fmWNQ9O7ohlGIJDQkda2heUGUBTpS5mSLoC/rXU7ighO3U+/AMOYQV0WGa3YZ
loc+41DYFvNnOGKJhIeqH9u4kiFVSu1eniKclonUBX6l0FzpgnzVYiHIirPORKFOHFA7ahRFsWrW
LDhNY61nDYEOpiJVMxVarPfTS4uMobuEslLL3iLnac8JpWoNFPMKkF2UOJtx4PQX6Up7KwdJfZIE
DaXbUBoT06k4rJ2sCRDL1pXu62lerz1ttflpNlgKhUAdP0qpEFgFpgw3/9CW537QumOKq+tZ6RKT
Q7vCxBqgNNJOuVuqoxBXnE/7cuBRrAwztBw5zIhYyVUZo8Ws6py3o8AS3rNpttq3Sp7y9NqTekII
A54B8RCWeW+RdqH1FmhWA+lrZPWS/qzTwhfua1ErSAGx6CA+K7ztlIx11A4nuZ4ra1/XVh//MOaJ
rk9uGYNMQZwFcw1poWBmG5iZIFIKF5U55CwSEv66UI+13k2MTotPiWWyZUTEZnOjl4kiRj+DvsYV
sAQ9KGhGbozSbX40ay1bIzXBPoTISiBpI5tMlqNG1M5zMDBoHDM6oPvMKoZyqwIELp8tYTXr5kG6
aG8Lex17aFoOi69kNZt9FEoIhHBi9WVWn8xiGalgpQEFCPdbmqlaMNM5WCaZqr4Ecih2r2OsqErx
I+P+liQGOoyuTMkrOmOUJ8sb8JqQcFVKY6v7akasuT0Z0/yoC1MDWFQCYRVmhYPZKsYb7S11Nm//
2g3+HRdgKMAnoUrpwLlAVxnf0g2GvBaQz6xHoPE2lehhEbMFCBiK5dFSf+OD/pj+K/ws/4T/+N12
vr4WQ1OYyYCXwdp9o0/IU91ZKnorbGct/NoZ3rpWF29pqj0u0pA7ER5P9LhkpTac6f76Or+zCX69
tgaLU2UZVkRtBQv8DioSAdvEXDs30JczTiBdmJ4FQW3/Bl3y3ce/vooGaQyBA7qfP7ybYUeqVpTx
bvZywgoXhu6Cmr0MrXIXR9PfsYP+7Jq0lWgB6MFCnvENhlApilgEI6CJHnmaxUm4z/W/edv+7IJ0
UbM0mJIk2krf3rZBzQuoZrxtcHFV8zBwYs5YG4zp77ITpfWH/T0MZH3rEJxaMDNUjf/8xl4hUE7N
ZTSYVNGiqxqwamX6N2Lph6qhetpAgB0mDsPQ27uUHZQUYvev75A/uVSN4h92hiSZKieRf71DkklA
AwybnAO4yGR6wQHghi1nAFpXf/1Kf/IcaPBHVB3kqgpp5tubKhrJHALzbDbDy+oRWMrXOjtooo92
zTO1nS6V//6nSEINF8cdAX31+6XFDYo4MZAaQqci2M9om2/obrFoyoVJS1D4O8zTn9yYQOogyuqM
fXjgvl0g2tV4WBbuGvYqXOVizyE23v71m/jnr6HrcDJZT7Tv4TBagClmQn+8MXTOzCViA0Q++KP/
+lWkb2BVoHfqCjWBAMbCxWt9u5RyWfRZVkugMZQ8VYlzUA/OUlphIzoVzKmIIZIXyxMj+W+u7zut
hufBwqUgrlBBpMbf2bw9FjiYFnxmAmAHHNKx/BVxoX9zeeuP/+2p41VYikENkwn/nQTSiY1oVsk6
+LEwDGfRSxBptxohhTQOO9PKnIVzn9DiXETIjnwDCUbUMuEc/aBjO2u1+yQnv8lIZxIC6vTy1z/e
nzySLAfQBsG9GGDsvi1wEcpJVOh9vQkaKd+iipucYa6KXVEhKhXKof6b9/z7py2vOBRZ0g2Gcyqk
Su3bbgiUlUFkzZPJfoGEmd5HjlqAqDp1ZgKPuVJvhEtiSNjJmXz89cX+8YZWRe4zfUXbstJo39af
ZYnUWTdoQygahHejv8uzf/+e4iVUTdNU1gILvuy/LnHNWC69PnNPKVToVX9t+eiK0fybC/njPcWO
JOsyu6ylSXxy//oqlDhLNVes5DUyHdl8oCTcd8TI98m00RsGL+rfLaiS8v02pnZRVGkFSWnwpH6l
Hf1udzdHHbmgQWXRrwmhVqRsDaX+NJZ42yOCqzXtR1u225o+TjkaDuKxl7S3sMjiCv3rD/EP5ZRK
riIkUJFKB0zm93c4xe7aTGjfmcnPqCdfIdLaalohZse/uPzN7fqHfWR9MY21AUiwQRX37W7VsqDC
ZoRDCsTitTtwmHaQE986/9+/pnUxX9mjlmIZ357CQreGVEdjsRHHIgWvgZvYCOZ70PePXSZSsjE8
+OtX/ONzyJX9/iXlf72FikIxc6gzaxI1irbyi4bckOFAT0e7qx4oMOmZPIEk/e3T+7cA9o9lzq/v
THpqXIg+cxOHUfdP/7M8v+ef7fcvWl/n/76q/eevP6Yydt6793/5jYt9v5vv+s9mvv9s+6z753//
VkOvX/n/+4f/8fnruzzO1ef//OePsi+69buFcVn8nkRPE/Z3b/36/f/3760X8D//uSt+lsVnG7//
4e/8hq+XVOkfogSfnvxs7mt5xa3/hq+3tH/IIqlsJtny4rpJsgr8L75e+we4e9Cmv0iLqsJy83/4
ekES/wG9i4QzqNOWDHxV/3f49YrxjWinr1xTSeE7mQYmH1bsb4tNjump0DiYnixpuevTuVV8uSQO
En8KrecYGafeh+V+LocCIpXBOe3X7w08DnjiqxnrTCHn23SmRfjbfyZCXex//asWwsEJtYoE0Rac
vduNTbVPCF1oY0n3yzYu9hXQWLtAP45oUU92MdlAc60jhDCjt19fMA0NGgoUM3Qg139NGglMQOCL
vRW1wD6AGqYZzizjtZReSIP56jv5bNPKWSFxE1sww4VFfqzCx7gAvBCW9nZfqx+bvYlJw967eIU7
54jX1fBcu2hC18Y3bW2oGMot3f3Ct9FT5NudbQ6h79nUv14w2jtNHXa7naclr3H/lkf6MUvQ23RR
9akvItbdQqVPVjvRYG3RU6ruptNDZ7O+XhxpG/d4XGkmtu37O7vPQ8fe2Y87b5AGx3ucR8biImko
inGPtZ02af9mexVkjd3jTujz8+5y8QrJ3J4uhVXcn06nrHsRqhWRBD6nyLZxYak4u81jXvdM3ttN
JGbnOrc+N2fXhVp23RCAaV5t9+ij78s9299FQfBhi0EA1SvEv24czLlwbXd1DTqu7UNR0/lh73cE
zmzW68Ygcj9X96agv6Yzzg6ciFFROtN8JO01sXd5vRx3oSWfdTwsfH2DKGZ3+fDWcB/vdPJwXtne
ywt+JIrC4dCMqovlr0f9gVKmWNzQkGumwyWdzyV+nQkhQDKOxIchUrU8YyV4QToxvEqV+gOEc7Ux
GVPavgtO6IWjz/qj3j8+elFwVyCy8C4eybGPxWWGmG3Ny/MiAhfR8h/2ztTEi3fPW9+byob39e3N
gwTET1ijGu+nHWaE4yTUhlOHL9PQet7FopHovZ1wAjd+aZ8OuKAqzznEjI+TcrDLJjm20nzIQKTC
RvECBuL4eo2x8GpTO9q7ndhnPh/2Dnv20esLnJ54SRklr7qVNFC8sTf2M6ZqRVG3Y987O6QUzHgN
wcFUmuJCJlSV/gk/e9ccdrvQ9qJcc7zdxRPp3HmXE2WCy01hhqcJzksVRrGrmoh8l9WClzrJMJ3L
+bGP4wu9tcMutkmwrVzvcjm9nU7Ua5vTy+FAFMzoNnwIQJoOgY78V0Pz2wSYTXbWrQEttvRqzuXY
j5651L53eTx12rT33t5OdVSdTy+nnhatJoD8JPnWUvzcRCWsPaM8HJTFtpVmcBJ9frLpUXZbn9Gc
4nJn7Ypu8bxHLqYuPL5ZxomLO+WkWO+4svDAM1rvo8fGJNFshvbrZFF/YKxB31J5D+biTipvVNd3
NPH8TG7vbJuYJulu5++C3HrZ7RbRnnEoaGgmuC1T+n/e49vl7cRHiRq98byDQ1SZiHWuzx9AXzRY
rdWHNqI8H0M0WIv2qdfzfZmZe2C/VzVF/0FMjyA/OF/b7bC02+3+Ye9OQeuGtFvR6aCdDELDr/UE
fRqUlI4hlpGG+3Bpz3EibXARnU2jHXcjKcc6XUVsyDKiTObWW12qfENr96PcsE7Nz5ujDWpq2nJ/
kyc2A0/4tEMuJBPT/fqmdcuhhNZ18jy8l04/qYc+ro9ERzPpT+7LoMUZyGgmDxrkB8RWi/ni4z3x
DfGdJfXCmxWCJtrd73h4pFTbepc3r2jjPQ+ExvAsxL83k9iud6zrPQCTRCR+GaqE2Ei294hiEPCL
x+IQehEmevyxAASs61KOvOtGi9x4fejxFW4Wa6YLgZE1qUSnHQcmwp3kK1Lhiq9mf9cq8X5n3+/I
G7ILjiosfEwOuMcvF6sYn0L9tajS/ZRlHwoYvan42mCrV1hf+WkcTlkYMdUD91hmHex7j87k8/o2
eXlhXj2P8NyOB9mDDAIuz2Y1oify//g6ryVJkW3bfhFmCEe9htYiM1K+YCXRwtHw9WdA1u3qfe62
Y9aNAUFWZUUEuPtac465oGNUqpfeb/tVLx+em/8MwNVAiZr+l6X2utjmTnnntkMUmnU8znQ0zRv+
vULj678HD80fXVvr2Mz3E7uDxeJqszknbXk4n99JQYy2+pJyf349r1ZDLner4wpZGZ7bKl2PuvZq
w2hMqT5vUqN4FV3+nRIAOY3ItI3M35r9D9KobBocdZ4+7RkljR3vkL948DnqCCn5/M99o/NXfr6f
V0bWHEKF5PK3sgVf2tIlYwxd5WFlLANjYr9VKfQCZJ9h2zxsZAF+PqzahW8mz3QJuAVsiHIVdu71
+hSX9ftie9obZX1YkAPsrvdPG2rNa25+WSmvm+tYGvxjG27Hqbusf2SoyGmm8EapHwITKfJyGuGY
tIeVUTTnsKp2hZW8LTDAF+97OILtZR5OE5Pvz5Wc7seZm3JqLHLvoxnjn1gqNKz1JTV9DUDWrzJq
bhuwJO/8DhRN95s9T07JI+tyZRy1V+fr+ya24s3qnf9WykaGy8SwDqk7ZCt6Y0dMNOeRQV/SyV+d
+7BarlYlQsHGXikB3wM+IyT6K3osu9WK7mKAhrhREcih/jXMB85x6GM/lMj7GG0j+5ofzZOkYMJx
ViKxl0SZIbPRNGyw2nTNvDdf878P/7nk69XpcN6DnTr9CTX+LYfeyWqeVWWJ82d+lRHPjZ/vn/lW
OE3C/nUyrQLma19TMV9xKLFPF8zH86XzYS3aEJE6pdY8VJlqGdPf7oRe+jXVmvf+npsPUfvyh/29
Zn7566f/Xt5k5ndBsDnt60avjvOssSPe5M/u/K55uhpkuxAgS6cLfWeWdX5Ipn9eMIYt0Ezb9zym
Mz38GAU2ZRCSZhC0Q1pPdhR2p2O/jt8CHNWL3jVhpfBRUZAS4q6pIDXUtAbm6EGBI50tu+Dfx8eQ
JWglS8T9CwGJypHjuWhUej6+DbciDXnkD6g3orIuduXIGM7MtN+MZGHsfDGgeS0UQS+7057c4YlS
rPk8n8mCdKIMJfFhPmfJT9XJy4uJcjbUQ2wyXlJdA72rrqHeeggX4KYSqRufBjtBvl3Ze9WJhmrh
mHjElICU9rhKRtqV/ggRK0kOhsizfSksQslqUHb5MMi9BQzqOW3N+KwF2rNlDvZhdPwakgYs1voY
hnX/Aqcle4H7EzxHmewxO73kvmZePE1Haukk3tEbhQeUr/2zmc+5Wt6j4+XtkjThNWWqXNl6imZt
2vhWJU5+h7jeNqqNme1k4af7NLXa58SEXOpOfTmlgFjKzExDmTvaF9rNyVkM0W+oZyBDorS9Mxy6
h0gNK/gdbvwtcu526bfflSkswhmZTKqh21wLxHCUPYC8ZLH7AJ2mXgrhPs9HKhi75y5HsjW99rVB
t9W1intX7c59OHH0jWAU6xSJq2oOkChdB6tP5aj7GqH7o/bTcT16SrFpp0NNK4xdFwPNmA8VJ9NO
AZO0BQHbG6f10rsxGvXd9InJbOuJ02aYC1dE4mn+0yyn/CBV3DzPf9UYWD/LIFBX7hDcKY7z4RZ+
FzMes8mVsFnztKUzG7affl+Z36adMbHNb31ffeZWYX0b2el9HB4ZQqgoNYC/RKF1lZHrXULKKIuk
RUkoBByw+YVqekFAcq1z5VBbdsP8HiViHYYa4kuhnnox4Trxvg+GWt/y6NaFZvxKOze9wTB+7bsx
f2uHzNgPqhKBF57wU3177Sm23mynH9cNcawrPYzEbT5HY98+oAp/nY+aNKPD7eePXLYXTQuVe9tF
9pPR1wfFi0iQl9VOs0ZBezXQD2QCn1hQGpf5lI1fmjgbZHp9E35S/u/fQpx9qzYeu2uWVOrOt4N8
b0vEU1HWnGTCxKNrVP/o6QJ3TDVCKLAy9zmdvqpCmvaVf9vDdcdaW9UB3hOC06KNl7cBixKJrDII
k4DfxAo3viOsr0O3NYMLXIqDabftOfAaZS21VKyCplaxyBfaG503pmi0drddnTi3HNM+BSognqTw
FLAYhH9vqDmhvqETP79QaOExbQr3xRZZtiuZsQy1hdomMs0H7Cb/ONCDhQPJoVADvu9pd8m7ynzQ
5NQew2Z+pUpdgK4THMV0+ivkQ+VSx1bzKFy9Rktox3trTNuHGzXepg96ZzX0MtjhWkJQaxbeMUnG
PxvPdcO9Y3jb+bwRj0RzZRa4W3gAvTvJKPFCfOaTmxonfnC3xtI6W9jil73NrQdijpZL71SXVhqA
gEaXHC/Pc0mF6/uNG2fxpufZzFSETdMlH6Ut3W1Vyj+n5vPUTR2maW2KasxpaqA+OIVMrYDA3Iny
1Frtpzpq9c7KVBCJjlJr57B7I7wGK0st91XlNM+tGwTLDlL9uYXT8YQi6DGlkn/Ao3FXpQlUS4UH
8NZgGOTxaX/UalVjnQFwG/v1U+661cLs6+JZd5R2K3PAuE5pi4Nl+Wa18SuAK7kfO/lK+Ga76piJ
AE5BBY765Px3z4BW8K9zZtJhOqgrqhtmpTXMdTIcVnWL64bp+qeWe+caxPdVDeuNV8d5ReZ017Fo
BLIh9ETBExc2VxXsMvbr/9jLhZmsjLQgEdSV/gpGYX+bN4NZ1GfHGDd1CtGu9WNr14UW9GsXoJKj
N9kDxxwcvNoT59hOhj0DsQr10UDmNfHXBoz9eSdGINV5+3DKwFlVcaxs5kNZ1jEeeadeZo3GtytG
agwio4jXrjcMX++rGTkfjZNY96KyMCO3zp/3O0gtch5UbzinRqhDVa4e4fQ5RBagRIH92hoD8zQo
sjvmYVJtqOZ4z4QrwIXy0uIIDalcj71zHGrVec6bsD/HjY4Dtg8ltFHYkWETAjOWyTOrJUjHQRy+
ZyV0p67o5cVqB/+1jvpFoRJCa4SVPJJIj5mmKeSTooxA35InDYvlT9fTz102yndUSpOjizVeXPlQ
ESp0Bq2b/cAf321R03Rnnof9eT4E3vJ7PjVvRs/pdwqeTWsbVSqm30b37oFF8BJW1nA6MAa8FWaI
DG46An2g3AHWD1s1AwuOI/NH4YT9Kc8t87nDW60CyO+MgINfkcAgbANYPEVxV7xp4Fv1zpcPEdfW
3Y/zs2Pl+ZNBjUl+d5ym2JOifbEsYWAqgVrXOv0PhdUliCC3Ytmcf6+RRy5QRxuAlH4laAoWgcyb
x2D2MSO5ILNj5IvrI9VMOluihU2hhSgRzJf0NQC9HHNXszRCqIRALNEAWQXCVDcRJKpbqOfxVcvr
dVu2D3gQxYcTEsysasgu7K6QHzH6Pjcq5FuPe6wyo+SRBvpPxYzjm5PL4lZCNISsAJEupFQ9UnaC
5myqza/Yi72HP2LDUtKmvI+cPfqNgZ9orFc69cM3VWItKZkkHRpPGm/lGCBZHbdxMQSHDujMVSRF
hRZvDK+YNc0Uxo5tmtiHdRvdJdESq8qe8JNG2D7CuHd2zlhTX5xe7UrQcnqItSpXUQgqTp9/q8tx
JfTU/mn5SoANtFcfUW9AEWNudAjSIb76E+jEVpyNJfCxtgnuB75v2V5Mh26UfvMatb+SX6ReAsv9
QGN1EAa0Pt/yKyZCWnmfTtlaWZ6DxvR3Tlwa1tZQ3GGCXhNulDjqabASZiiVCNeadL6l8GX77mYF
Kf4qyzJuYtrTu+xDq6Px8Pe8xKu+UobIXUol7JRn1D73AG/yT8XHryL08cOWJCwHKi4Tz7fwm7Re
uRwS1fs+5L/r0bTfmZav+eBgoPfcV3RGQSxMhwmjtC6C7DAfzZuUUQJ8+jAAki5XhadiRaSWpG/7
mqrQ/L0eOlNdQH00T4zX+VvKmIutLnnofuZs6J1kMKWbgZzy0DgNWjpwN+Ms8G1qQSgbsVz01dLU
C+2UuUX2KBIsQIg6nF3Vuemj1Pp4p9BwWlo9RkFNSd8gh0BKzC31SW3D7pDnmHdcYJ6vmAT39HT1
F3Mc/ZPWGx2S48J4SXU8BqgZ0YCbGR7tonCXfpy4q16jkxkhP2QSp6O4m/bG6dzfPR882Off64KR
CIwo2v2vC3ILsFnfU9juSOSqANOsdDUtV6i27HMwbea9QY/sc658oqBSj2GLZRXilwsLq2UWyKfM
2wjcaBf2wzeyeMJzHNvpI3Itfy1bSNDzIXI2TIjkSxC/0InrvOF5800VhvqvU1pYyqsjV8Z0kd0z
3vpegRouJXq8BRC+0wghfJJ9WT9FkCIixd8HrkKQvW+UB7skKntQWJBbZZavQUPZz5L2ELiUzvqQ
Wv+Qrq/+dvWXxlWvXmHF9xb57y1XtPO8fPnnCPqY8WJXvb3xBctvOhoLlcjwyXtCQzuJtGHDxxk8
x64W3qdX51XRvFIqev3PFfO5+YoME2SlJJPwIYv385qhUP2Tzhr4Nq8ZdJyvi76ofXTlrCrikHt+
pDtKEZYVRVL20Ub6ob1mSVptKQWpLtbisf70raE7oY6D0FxryitqRouwDVGs58M0ycqVVVQJedW1
c4ZeOi6aENo8RfwP2RYB5s6uOeXeMJ5Vt2Nq0Lrup8ADnVuhw1KIwVqNE5IOujp/cmEkwpQerC0T
HO256VDuQhsLf7pVuBMDYRmmx1QgDwki5vcynrjTlDW0mwyruA1qufV0AM5Gc+Fcvm4Kwb8njNw1
5BzlbMfyWvoNDg2t1VvcUmjyw8BRlvOrdfJbVh4enWIYLtLJhovpocdOsjzfjEkocVE0bn/JRrfc
cG+yCEFkvOfxD4aiGI5V4f/ZGBBr5QJUcH+spXkN1TQ7+m7gnMauO9lSYPGZD7O4Po0G5SnpEynI
7HlZuQGia1HrNlyDaVdJLuoCOiSMjhMwH+hyZCCBCZg2THbyczUm3cpuMLOESMiHQFD9k3n9pFaj
tkYOHAAqd6ono0ajb+GgwDRZinubaVtzrPUXH8LYfdCDZTTp5vFM5rF9DEH6XJJWszZ1ZTebVg+e
FCbaVzB2+osqoqe0gkk+5pZ9EbH32qnKfX5dTs+Xnqvd6eooUJaya6gpKWekr+qrUMbxwsIU5C4R
ZXdaTeaaRc5bk4t8B4KoRy6dmt1K01vEl/NsEzTUlVL5Wp1uyGK6IfPeMjd2g3t9PoexY+UqSf3U
JN7PVNBMKq0EbTOi3VXPckwDQWC8mvPkPlT8jQjASISR8YJ7hnsygtJhQxT1XPWuaUry3ETx3gxj
8RZmY33oLeXDH/UXBd8jdcRPQflgY6pxupl/l/k3QIYHlbiob1amGUc7r3/pQLrWhmWVG20qV6TF
8OcwKD9jtcjuaiaGu18d55+fN7RlJEaeSiJWwnevFzmTND/vjW3tYFwzA726VrKsrhlKrqlm956b
fn3tuKUYpMYIdj4Ec+3hFHZ3V8ioGU0mgUtpl5hJOGWPsfaApIGsgwrqWpewPotcVbYE/RJAEheT
Uc5WcdPzXRFFlkKMl+nJNAfn3OR4Hn0emd9kBo3LT6Ofjg8htalMiqJpqG+ynBW5OQB4hr+R3Qqj
zW5WOdycpjunNlTPvxvV9ds1TF5KqLK+8qSJf/7HDgWB5OtMl+JlUP12pwx8kXRpEMgyvZ2srohn
kIqyixJwcXkmf1vTDTtvGtXVj5YF7G++X+dzteEMl6KkLYlInTQREa2baU1hddpw8yl7HD2zun+d
wti215gG4Iyct0n2tb5tlx46RCJFxvhdMDIFxvBeB1F6ZMEvQBE7+aYNEgmFKWhZAITZsY8K4w3S
6BrseP7IsD9QGlPMnRVDoM770FpmyE5Jq0G7j384RcWcZ8YJciBwC1uE3wUdqxyCHtE6+LK/vsGu
RO1kesjEy8x4ARbo7OdDCZTjUumsDDyXSWTqlGsb7NQq7wZ8Ov+ccyYOpBHfhZPjUc6ym0ZIE5L8
EqamHembIY+OvkmFLpgeAKUzTLcP1KaLGvXBxtX0H6Gu+g0+I2IiCsDs9HFd62Ir/cYak/hpPjVm
KgNogBA0MtHBxUjZjg26h6e+GL47sFC/juK8zjcps7wVco7gWWSOetCLsaCtBdsRgnR7aCMnvXks
rI9IZJ+G6Rf+U+TsJdN7LbKUI66OszeSpTZvFBEPN2oDt9xxxmMVtrvUHJJgpfUaLrEMvA9lfXDa
04oj9skviGIbPJbbv7aAbXgs7AZN8Rbz8B80Ej9PmR3nozZJo6uiEIz31AKi/1bqtb4CpNceRRlF
T20BDHR+Ia9irIRFK26RqFuWWxi4k8zoztC+8LpOm/nQHQ0WqKzKN4ZdSLgw5a6z1OIjm5SujR18
HxRs6bqrtCci45JL1XQwm9px2QGQewiojF97f891BZidGm9BmdjBE6nsI+3pwj95Knknemfk26r2
MR9CbVw2ZgofQi2VlbAxrk+LeN2OvHXUxMFeg953DxKxEx3l8HKI7JuFNOqs59SXM5KwPslag2iO
UZNmUAJekwqcNc/TVAB6y9bMlN0o5EmgLX0PSZ5jbpzmZ5YWIdVTIp/cVMSb1A3rB5JTRkozbH8p
9oKR2NuYplGtRqLVjqHU/mz+Hkq7aQ+MHAoJDAbEWCEG+U2Lox/zDlqGf+1IN3nEVIu0ugmvHg7F
vuEBmlU9d53vPL4qPnA6gpNLBQCCL/5XFKXp/uveN0MiXijQdeu+zEnusK3iUtv+Wcmpk9PxOQiZ
lldmiSxnWaOtTKd7TXSrh16i6i9FB0+wVHRYX9NTK5sOAziVGys52yb1I80oLz2Vk19D7e+GdPQ+
HUsZseD7K3Qy9s1XrGwX62a21/28vTaKE+JUSUIW5DFOVgXFwTCVUOc9xRf9B0tS4k6mvcxS8ZpR
QwIBSLhG42bqcTDrfsnzdni3cCAQW9/JI8F/w3t0T0u/e3LbAW93hoQgDAocb62unRShxufSY/kI
S/Op0SST09b1vUVuFMRvyT54Dip8VmY5Pjcq+GDWrwQcmV2zJmqa6VfkKHeMZfOVcTN9IXXtmoaF
sS8MPw1WX7cn1qd90LTjQm8t/cVQNHEEErxwx8g5qtOcSa3d9pRGCZTw+ThFT79OFJZWvZ/9ebnw
7QeAt3ZvTOth3wVJlm+ooBVXJSmGdah49j5WvJVV6dZPX9LRDcaRSmUTUBvj5iJ12XgZZeeCq2HR
VKW6/uKkhrvpuimQQ7TLNGQ00vXRNxa2LMQFTxh3qGDB7DL77erxJ9BMcW1srJhTqvmuHxkE64pb
dZQuMG+lgbk/jYeRFgbnMmj9swZTP58rT40pFiPzmm+GR4XV72v/qpIGdXAV45NZlL6s1CC5dIPj
QS/9//fyRP/3q/m3QDTKArYmDudeduEhyOSeZYp2ylG4ImkZa0QRiX2ZF4XlEL6oRphck7Dkbg27
fB1qgQ/tKNGvdeiEewrh1Y7xWrvlfvPdKfUn3w7jF6fIYKdPexkAZ6jm43ge2/ocTov9zg55+1J8
uPOyfy4AzOd0hRZU+ENOTR+pJdUxdOGeGGnLwycC4TK6sBvHoBz3Av/RjTpAs6wks5J6JK1P4uN5
7rBoTpUkodTmc5/0oG7nt3E3D3ftNOaVLAR3Tl2YzDcZBwshgen1MgtWia5P2Wjhb/7GHph705/x
OBQ7tTC0fZf37lUAxF2KsoKIF/LAXMwnVQSbg9cd0pr4m/lvL8thWAHVVJgDUeNKmiI+FbVFL4jf
at4ESb3l6dfsgU8pp1o6Ftwg+H18m+W7dU6ES1Uoeq79MD7FjBFnah3VzvShmyVdQPOsK9ItKZPW
s1RJbsNtmO2cIS13TasSkJRE3olZb/vamvD2GkpnXvrikrB9jRV+2iEpa9sHwnqmDbHClvdwQt/6
iflkWghm300NyESakOuSUSlaKDnjZJYb8m3eC5lhvHUtz0slMvQlQ42/dqfBFhRAdmljcuxMJWO8
rCrz3IZ5R/tRdZzdmKTAIaqSSQxf6shztY9uEqF4Mm9BH+prQVFTW8g6sNZdaTwZGZ2OXlbBWtEV
+32YbkmlKH9qgfEDFrb/oo3C3jgyVvaNFWa3xgZm0TSe+8MGhFMMYoOXaVzTL+oWgYZqbN5DXLKJ
6yG7zFMdqK4OMgbM1gPw6FNtRUj8+CNXqpPEVP2K/pyLLjgSIfOkNpAkQ5E0r1K1roXhKnuT1FSw
yFp/HpyAbs20hrOmw0BG+6RE6KE4ar2k+lZ+NM1t7jWUfUp01wjhaz6tmf/1dNfcHIpG90zNHy1o
xadYJQoOaRvyNr3bZdbETU3FiTSP4O7C0KJ0poKNMBvltdSEsk6ZUm7nwyJj1tU2sj2aPpQY4QY4
raHY0N+zfibIMOKICp9ITNzAHuXP1pH1Ias6BC+2oz7+XqvDf2Cwzr+5iU6zmVotqXl58JyZRCFQ
V9JXGe/HhBbM6SwHcjsmhQP5ljHO7Gglt7UNEHJuDA8RXnjzOE79D/DJEGu+OiMjUqASTvk8cQyE
bhwyLYBOWUlSwP0efm+fCvoohoCVQSoaq8aOmJUjaQgUaRvg+W7ntEd/YMyULvGb80BcGjA+RvJM
lr2PKsxWrM/YlE+54rgvngiKbVJ29i7BPUo/jfZnb/beKsWYt+0GDd07nZp5Evs1k2UM2TeRpNg+
zXVNE2zmSDjQJugHCC/IEtM1eYT5GlKt/xEExYmCRP9cEAZ6aW2yG+06CT6SbEoXY4GHsDO33u2b
G5kJPn6WQGqqd0/YEeGbA99duix0tXhQ7+PU0BV40RgCR/tUTR3cNoqhw1AahvIY/Z7f23kzv9Wm
y6WDGly+1hSErH9KQ1eYPuiHIU6Vw79GrTiqNpEVAIyqRnVH7wvAmsjrLdN2JELTYTh1h0Pd+T0f
+TD+yl70lyo1/FWJSWL9dddLQ8qDnhIf1ackQqZowGSR2zdpefbNwwpmiptJ4NjXprbMF3iG4fHv
qRRZFwFK29hQ458lz/XcsH5mY6XDsyHfpwYUvrNAIq/cFLRfrU13QpE4dImMqa89PeJR2erHpmo+
nJgBvU/G7jxPtyoHIlGRKFhLpyIb070/r/69br6kSoru65L5Bd9ycWkb0r44BnUZp236zTx36aI+
vmcIIeajHJA8XB1bS4800PptZGKRrGu66TnxykNU/g7L9DYUtLwJPmZpbpfqW51M2ctabz0PPelc
QVZUNyebYOtFlp+TMBQ7JyAB82sY62s1XudTiQUK5HCuTKs99HaKIMCSzYk2oLYLLT1ZzXNNYnGL
DWVxnhvmhHEndW6avSRmnz1POQ1KZTK57Ji917h1lmVgA+GdiiDUmQ0U81Pnsxu9u5AAp+YXdFyM
B1dC8p//JFvp/hx6mlI/N9D73X9OzT8wX/H35/2AGEAcbtrGzUzzSIc/3fJ9eYly2N2L+ZxuAaOo
zJg0UlMLnphzv8i4lB+SFv66q0t9p+AoZImGyIqsMtOsm2+IlzM4nXb87HtIEmvR+bu8tI3nZMJ9
8iC0fhRteayEH7z3QynWvRElR6Xzt61FRJqlF2D4BtuC+limPxy12VQYgN8Dnz5ImECTJ6hLqfcM
Tw2jE8KaWRrie42zqFvoP11f3SurO8y/mazgUPpV7B1yXavfQoXJ9/Qbu2hA6FASwpgodgpJGqHT
VFGIDkbutM++oZb3thYgCoTxhlAw3mudNS1+4CIJC7XAV5mjKVCdMRrt5o/Ynw7JkYDsajKTnOQx
dU7bOiZ1aT6aN4bPRMkoFJLG5r/SsGC/OolWvNnmsBI0cpj6jAzQkkoA6Re/CAkwXow4gPvfOWSU
BsPRNIbvcynzvxY151dAuVy00gYCg6xzvp/BZ3Lj2zETv1qg6ZuO/nkWsLhZWY1WXOZTag36VI6k
tngdFvTQ19S9a6PvkHy1V75Rde8hIa9p/1sYnfJqyL49iBxT4nwoFWTJjQDBMB8yYQNz7ktzpzsA
FZTKBi3vxadZzRNY8J1NLdJXadZQOYyLB+bu/uSNUPA1vdTONlrneqI+qFlwKKeVnJJIfRd3cLS8
IfBOvt29Ms8o77EA+VvFvrWD4s5zKJyOhYFsXHX8YZENw9GrkvIYj351nTdiqtmlHqmk/5wXunI2
zJD8pkmikbeV2KWOeJ2PZoUGXYXk/wk46i1VhPY8CzvmK0LpiFVj0zmRbkvzKEbbF6YGFCBX0bST
BYE9bF3jpmSDcasbG0ahIX4TSdUscw2KAwrZZukyCH3tzefqqNrbDFDoGCV1IaINtoSMtAdLUFAH
ej2sW3xVD8sBXxArhfND14BiChKqGtu42oXSfwwD6xsltrs1/AvAbGCTL6i8UPalevFhFa1LWrNZ
HjW1M1+rAcvcxtUbIDQiTpOVXZAQNleAMCJmN7y9Kxc45yqRTBN5VgyXJlQLeISDR8AoIZvzuXlT
eSm8MjhICpE4RkYFPNEsZqMxk7yLh9VjCIz+FvhQFBw/6A/GIH4MoxU+13GdHOh6GmtfY73VVfuI
jxQaW6BsGTpNnh8GT8R0pBc7Hzd1l258RRrbgoXDJY0rjycD0jwCDcbtfPj3BWjO4P9b90dQwQYl
bCG7zRPQeVM05opyOhEghY8cj+l+7o3+uezBpBSasfTRDd46wydardL285FbMwwmUQP/ZPoi+tKD
7eXSTp2/h/AgKAcDjVXqLFj2Iak0i79LzHnPaXAwSJ0EwPkwsLxjraTeoURc4Y1adZoLy1/V5a6B
96a02cJHgbZ0Yxl+p/1xymI7e6WklxBF2FVb08zAtgs/6e910O5KhIiMPROd1XBruUtrQkUTO/2z
qVIQuoGv5hNigudg1RqbKgjbp45Gy+q/7eUSmBIpRdqOZmpBqGLoqttaZi8UKqY6N1JtR7n5roOW
h53IqEvCvdVb1fs0fn3obINQoqek794CvUFqMR3ZGdKScKRqMh31tv7LbYisDkMpTk5MQITn0OEc
bPuzssviySh9AfhfUcmNpd7ytUaXqe1ttLqFtOoWin0oNX0xz2wTM9gTJdk/x2oQbYy8sne2Fjtv
BBws87liNp3XpvOdetYSU1zmN7w1rGpVNIO5muv5gUVF+E/nQ1rQRac3UQrve9kr1p/3eX536xZb
AaDIeunn/W/fAQROLFC0xwjlfI3gBh/X1yEmKHIyO6lvNapw63zwku08xMyHSR8DynZBLhWR174L
YC6mUzJxyRCpJWhmTz5RLbeqRc4k6b18axvjp8nQ9WRWhnFQMt6c+QfgOLGKh4pTZaekLBN4W1Lu
gWREL0XQX0tYz99st6HbXhBPUtB2vTrWiHfPpMUd2m0KfCw+d6ll/Jx2FCG/dobpTCfCc6YW4ufA
juKbJk3R+CNotBpEX+QfYcagPYiDM0pR+05eef6IBljVU89dep59yswIach0lZ6mVEILeh3zD4Ff
qJnfQhRp2W4bPta9lYhgXzuiOEutlhQG2+JupTXYeOp7L2ThQNPLE+8zz/X7kPbq75rVSYHCCNWf
8uYWNkItGEbHyO+HW6MOGlD8tv0el+XVjXTnpVcSbyskjLWkI2tcHasXE8OOrhv5HaNx+hJP2DIK
Om8+xsOL5Uzou6x0Hv+y9P0X7IY1uSX/mrxxFNt47ZhdoduzhaVp/8sjp7UVT/Auyw6W1+WnQprh
oxew0Y26uulNAqO7hQFCta/X7KMNweLsTpvEbNK9ZxunLPGhBI8dFzZJQ38aivNqqHzAhjCTAPCO
pN5WubnWwLmc5k51z2SfB3MM/pRJ4UqvZb8ta03b8+4Py7k/Ph/ilp1McMRgqopZrlXpGKuAKtXT
vOeT8vaEaw50ohbcClgoX2OIgyDiRrrbGlYM+XFe2xH22rQAMMKiOiHAEZfcyvl7YtM9Ff1QLJOx
+smH5j4nNvFSBKJoW7sTMKltS6xq4qMuAUW9xVwotVD/888jNPz//hzMySj7n5+DYTgG9mSdLr6u
u5OL+V8uZctE02YkSEuiGIcCbI3XTmeIFfoBLRJofMtBcqjq8beiiHmXHU8+HNtOgbPJ/uKZmbbL
Qbi6IYqGvnBWzVTVTf0MetdYOGfUMOnV8vKVNbVYnT7+JDcr2H0pv+h57i0sC6AES4aSYYohYLLw
3qWo6fwGj4Wtm/3ndJ5mHOsfnhS7uvR+zeVSz87oKMXB73mV8M+R4sEOtlAQHMpudI5jyyNmXp7P
m1bWGy2lSPF/v4vOf0IBHMsVZE3hYocrAfuH4/98F5O0rCuGZ/dAOctZF3QoWZvlv0pEzQvpVfZD
47G0yYQSHwVrgHMOEoPHrtO/l0jL3Olaq67O3M/me1CgbUS/H1x4n3GPdKR4GGQydZM2FFdsf4vo
ts+3hNWSSTb4pbf2VcM/+9OKttEwiVFGpWAn/K4FoAyUtP8fws5zt3Et67ZPRIA5/JVE5WRZcqg/
hEMVM7mZw9PfQbrRX5/TF32AgiHJVWWJ3txhrTnHrOKEb1Mbz+1Cufo93H9BcpRdFju1sQh4kBo0
ov/+oiilvmplAGy6VSQXonRI+BVkxbYA8S9+Re2OMDs/OOgV/2x6bcjsFAksse4lYLHLICm/60kz
NihsykelUeF0oijjXCcRt1A6q0GQCTCfQwglWVC70x5//ZdZkeobz5DJO7bCbJMWQ7zC3o4vDbx1
7rABg5hFLGir/KtwohZdv0sVOIb/1xEMKAGTz6wFa8Ps9H/wuuuy9ldv/cRFmLgFON4NxzYU+e/E
j2z0vamRl+Dt69ctoLVz5FfKsWTGTwsLaf+QsyXzkyJFwGGI/FJ4Y7jutRImcEG/mBBjXIPKcQjY
M+PlM9GiZggZrcpGKyBRELZROo4dNbqxUai+1oDcp9fmL75eUkfK8z1gJmrfiqkd+iww3CLN+xc6
AEcT36JS1+Iy662sIYKazzMWGmBQYGAWyuyPMNTI3mOrXKSTjN6utfAY4azPqTTN2gjEo+8/NQe6
9fJTOuCwNzPLeGodWg2hAOyJnHwZ50N0SP20OI89hO7Sd2JEB5R3knZN2Xv4D/maGQxUZ9G8L3ul
Z0XF/EZlMXhqp2eBD7ndWtiC3szc7u7BLvqNFT9GG1RXHdP/GQv5Z3djy+KD8Zjdasgcq1yqH1pu
0Gur4/hs8aZqE6BzwCFrgT1lWWsRjybIXDk/mr6rpdannQfl2/Tyz1+Y/qquV/oqirTiInJ1rShp
81FadEgzdqVPdKqljVV3Oz0bmmsB72i+wlQ7KbnE3nglYf0ctWmD5S09jwF4cEk2s83Y5vyeW0SU
hhDDm9Tk7ERIoPZC+2RpubVpyLN2zeyPupdKrk40GBgi9PYUhYgIGtESUivsXWdw2PbgWa1Y1A7G
uMoVcrbKAKavMUE9vWalkBauy+Nvupmkp+Xxn76neNxJXwQV6ssEcG9vWL/GpshcZBk2LmzQQpHm
JiL9GEM8mHjVJVWgzyzVF2LvNH/RMS2Q4tRMLbhFLO8R85m9jGnp25de2ujSGqcoV5aDcuiiq5Ug
0nKOoxqeM2w+vWptHcda1jSmx1ym77DSKbsJMszTe9CeUVl2yCdyqiJodNA9Kq4UE5C5QtWsqG7V
rEi1afO9QYV8oWMK2hu/FH1XDBsxLEHMYfgJc6DhRNkvjAdmNa3+k9u7Cgh3DyP6aSErL+Nw6x2q
uButvdbJBdN42O+IbYDIz4/LxEoot9R20XyGy7q44yjyygdBOo4FuJM4bmM1xSAnywHooL8hYUjs
ohyEf4kreQKOh5zS9Krn0glnP3RquClzHWdqpJeuXk5B4zLIU6/Bb5yabl6bzVJq5X03GN7C9wak
lJTbYWmmHEbNgzQ8N/WnMbzmHe6itzR9VoZns/50+mdeVJR8pbSbyPvM4ocsn2DCyPK2Gh4Gtzcf
I/6twKem67z0NWsRTmAnf9hnLc71Hr3btNaOCoboa174YD5fvf43Ey78W2IurGvZbQfr3ZgCas3P
oDtU9mvRXAnHgcR5Wmv9K7QFSP86lSp1GSVrlhvOVUBmg7XILhY0UBurr7ZLxCNAioI6WqEommMR
tG6cPvOcCIf41IsHhnMje/Q2+UkEyIrnEB9wcCFxlHBsLzqp0UWAjSXAe9VLru2t+vBUd/TKNsSR
9uNZG4g0uq0o/mHWeSB3ZBNFUXFD9V4xd0W4Np0dyCwqgCECQ+W89NMTH8/WdxHhBhnaJHLGJdyJ
T5n4nD56A9HnYjqodNPFErEP/ZkIVHtDRYLGpU2ySgIslegvfg77pcC58r55vjTNd9/GQRafcmMn
ZCKZr5k4dfbdKbgEZ7tawrmcflxRUp5w7o5xBWIo96zB+k513jEcLgocSVAtdfu184DCPGoKHmV+
seI1gb6StOLK0fw4VMqJvQKx71UG3fJklrBRpRufEZf+yvstNVs1OZXKQXM+x/459M5+tmfShwOf
qxcyqToJXa/znVCL2xn9wSFkAiYx4y5a0okdFw5tWkbuBT33VqmeFE0hLvy3wwenKNHAj8/p8KNo
J3AJqOekIv6FFmMheemCtieRZ2Lp0IHwkt+6B4z9CWwCA3A/ECYhJQ+5e8DQF87FZL1ZyVKHBihe
COuTkcUHtPNXu/s1Rnh4ERya6DwE3juic+DS8/d6aVfj/vYjkMS1TB8BVD9yYmG/8F+9FjIwh20k
3Yz8YeRPdvy7YKOCVU8w+tLul9K9Zsl6TC/T/ykivcKNXVUcNYjTSh9rv9YXGgU2fNleP9Ki+xpc
E8WBl6VctXGqVjBf9X6u7gxjp9ilc7RKzVnYOW9XG5x9YLf9Hj1ov0fudgcUQoKRH7YrvZsCwXEF
sKt1zSgDGWWPCyWNAbx3+U5U1VthyCSVxiNHIQjXsbIN4pq2uHxzqnhVKWebskeraOB2NRevwsYI
fPxawSWtjN1YQ/PwkF6rUCXzpeZAhkW3VZFQDyXLbIGL2jai/PDiqHcsxOsqZQRMhGTCXGvCJFRr
VxVcSfndIZHbcmTsTxSzVHPphwx5axWPjEREEgBsdwuzP6cl17wnO17+nFLVOpMQZVweWWOxHeE2
UqSFXG1jm/seE6MDtr03371ia8k6cmwiX0jMK7e0lQ68I1O/2nENWfgVBcpBFlglJiQBC05FK6Ys
P2lxIaBhFqPRJ5WMMj5gX5NdQSZ33iKXfFTqq9Zce+1jUmS/l/1nygQ3QGItgMdGbDVKGYz14DPr
POgIV4Qx2XWzEhC7O4ZQb/DRnJ6IDEYjUR0VEk//O/OwkKH99tD7JAXl2r7fqJl8S+nTTKlihlhU
Gh4myv9axFL+4if0XLkq2eSbq4jja1+ommv6Wh3BEdxS66a1N6X41vXvIELQ7+LwXMn6Vxq8EIKN
MGk75sZ+IDbXtUz1BD/1u1SUq+kEi6Ft7IvsNackNQ8WcaOQScBRt+ysauoLi07KVqXDDF839cGR
QnVJedGlL9NscD3gpyzt7ZC06IZ7Mo1tzGyKxA4KMPA6jDdVL5xNGVBV9AYLzK5O9lgjEF3ojpze
tRpKVNcER1umJf9vFRkVxB4+BZuBEnkkLJW1ZifqSxUP0/D4ConOvca2zOJgj/KmAOGCWbbbd4Sn
LnFj1fQbi/xsR21EXchBeQ0uflCc+gkbr3iqu/oFLsE5UXp/L6ZC5fxlLMb8gD9lCTJYnJE9povO
NjGbrZS4Uk8qMTXLKGdaYowF32q17NVDJ8AXnu16Jw948BF1T0WUqPsk7Zb5WyCYMYEC3qt624GE
YL+1krK1qSxtsZX63VisSWdqk5cUBG6+6awvRz3FxZaDup2ssValtEVHkKzL5CRZrq64kQ9Spd3q
xr6L7j2g+hoo3a7QXeVMBIoPA8Q5a1AZDmLDBEAVxjxabq5f045slWvgnBXnTGSmFsL3c2knW7mr
kye3c+Rd+M1P9sqNPhxILFs6v2rYU0uC30LvwaHca7iKqyjfaEtbRcnyXClXVdp7XzriZ+nK8Y8Y
LKu+FRJuvFMhtuar5tPNfLb2rXKSgjeafFmxBtBCwrdPmJaDZ3dBiC6MLVIB/XqXOxuusHhC2Luo
rcPSSvdZtuE/68a1vKI3A0dt6pMFG11c/GZPq1c6MyuiDTtpMW/2VqFeiAlhX7XmEnIx8Qxgtost
FsI3/iHpN/E7UpfRPJSAkGTpo7I2UXcUsHs4yeskSZifo60sVOg3ZG9wEhJkK+nORWpuirjialTl
s9F/RDjQfOTrdEbpTi/CNfowUgPuQfmdyFu1P6SburkS4Lmcbk6O1yN0D2LMDTV3K+o/lUGBscqX
wqqA6Zfrtn/k0gfzInFBd8HfQWq8UeOl0i+RI9t7uT6Q06X7x4SOKQqd4d1/I8OyHN65KKn0NL2R
PDgOIbvfZ7klYa1jzwL6VfqMcPjKW1m+ZUq7jLhCNsvHp864xWpzHbI3fh8DPu7uXvTYncnVlDhK
6YDRl1G4rby1RNiUt/bs/ZAeHTx9BQP5Usv7KiEgkBSdmxndzGDlt0sl28j+5sMs71lxlcObXZy0
6mg89cq7ihwDo7PziKZQlGdIv2CPoDTB/5ejDUV2BZdatq6qi+UGRBig2L2xd3lN9FPkHVr9pFsf
fn9YcrOU3UeYwSmP3B7zZ/aedLcydzXXLu6kTT4PyXpQFxgWyF5ubcKGN+jElHMXbsDwGGy9u5tC
sMemI9KxIkHxpVZ3enP1L/VZgg8qffChWnXvWX+U/BiKvXcGiuh9in5VJGuT9HprKVenULtydYuV
OVA3O3Fz4A4yyCSyGH4l0aCn+AvEd+FtuM0zFNGxW0cvjFtLIeDhsnTpmA/0gjAx2+96eDz3za3U
9riGbG47Hzf60nHvYjzW3dWu13W142g4iq2VvEXGAYz1YhzcSGIoPjLvmVkQ/ygWInZv+U3hBqZp
3m6tbBugkeqOVbvrmrsw2V5duSrWvkiXbFfNNec4QWDxVUv2MG6U5uY0H6gOUUmxnpJd1NXURR8B
Wwd7owxL/ljayXmwWPhsH12tT4kIofXuMnhLcUW7xRQ3uNavBIs2O/19Dg0H9Vf7mupuAI/ce2Tq
hj95udLtjSDNTHoaWHqio+ddXMU/qe/0JSjZqw677HWDH3JBLl9+JjWvqY9Mg/zqZd71oagAtVBv
pfqxvqXRIQMMIRgRK7KqYkTtizHdROV17FbvX365LeRz115Jrh2idZtsmRJMBxH+omfOq3YawTfP
TI38Yi1qHroFKPEWoQPbJuJKDjlJUuBzl1SDx2qd5NewWvEe2cs5DdvvPYZs3dnQkWXSyB62+WVL
a4MERfN7IC9k68Dc/4rsZyZNWLQ/Y6U0TmJc2VcCIZdFzA2wjM7Nu0rdmNBydhl4idzCuTAJEJTB
+Q28YrHIn/LsWHRuBHV/XJXtn7rbKOB32CmhUuNtkXEemu5+kVIihGlmKtfSeCeAr07OSbLJho2U
uRLzN+nbk2t8xS/PYAsCfN7rrmO/spt947+05Z+UrqBFRoS1tKRXVhPuCZmd5N7v16TnVkdu66O+
ssiz8++R9FyYX3W3SvZFc+i7XdmcVE5ZR+KGrO7NkVdZ+F2TwWUS2YqlzF4HFnz6C2/NIJyg0ZPp
3BR1YommleY0BS1+tELIClSaKStvq/pHu32ptYMabAxnmSpn8u6Ivx77j7DeVskvbSxcQmIOI00g
unbVLbyG19TfeBJnUlasY568NdlO/I6NizDOzfAte5eFznVFbKu/59mS7f8J/yrV3SFfR4XbksQR
b6PMJcKqfKeTy/1POCBjxI9uGTiuZ0PfO+LTJBymGnmrpw7xRWrgfypI9WUHrHQfsvE94FJi2Dh0
MON4hQNyYdYntuUHhsiyDk8KB6LpxiH6hKPgFodZFO1YygJ/Ib3wuzf0g2BEttLRsp4JT0jk/fRO
x3Nin0HdBZ5Lrjwty/jI2G20FevWAEcouw/1Djs7o0/EGzYeo/HujdlVNxqYbFt+4YRBrszkTW6u
BlNGdvN9bJOEXYWcT18VJozkDf583544bgCD8to/A95OIFxR4lbeg2UVd1jYkPbCuUs6YwNgumTl
INp84ZNsBk+B0tL7tOeZ9Icf/EhuOiGOBUiIcU9G8JoPwuYgL4C5fOTlLuke2cKJt6hCi7fc2hEz
lemkD3HcN9mDstkoh4ecXLpunaJHxEXhv1V0ZokOiZ0d6+BSJVhvG4eXJz6iGOHSbM2K0fA1bdNM
fcctwIIJgQwdfPHUMM6Q4wfLsvrAoyJFu7x0G+tL9R6i8dc1xV5jdLvQFRq66XrVDjzZOLnbcUSN
job48sSjCF809VG0z0M71dLvCjFzKKmljeptxaGk3JAdSQWFiVXm6Hw1jGqMKM7CW84oEaFUq+m2
xe4EY6bbD/6N2cyQjlRzP7T2kRWEtfCpbhxPlqygNdlGOiJKbJusPcz4/WtmHqJz9kELuiy/uvgX
g4n1p1POGYQKsIRkwMoFWWYHshU96kTdM7J7kdwHtF3KMoPB7bKg2P6NEZYFF7nZTm+lRhpJsS+v
9ja7UMd59vrzUJwq72OoWM4WZnHirk/8N6OYokOWTSpz5n+nTCcdNfnRkjzN067fj+C6Mk5EwxUN
vR7cBn6R7E+5tUYUi/m2bdykgf1IeUInsNCG97P04s+cSHJ9z3+mihPWTNLiNK5Du8vI3zKOmn8u
0CHcbP8psW6etg/eJXWlm2e931m12zQYXEnLIt8Yk+c26phDXSm71MEhedOYpLeVvMtK5iNx6LRT
F/Ur3C81RFnk/JNQ95h5OwvHbuJm8AHZxkBjJU+6OPXG0Q6XEiMnX/waWxavq15/tt7DeTOdpWAf
asQXtE3mTm3vgX3DJMb7Ee1bO3LfZHctfdOaP6FcUfi5JM4T/ddqb4pvgvjYDug+oU7b7E5KxzJ5
S8jaJZNjvAQpmUUkiMp7JnmvWlndHyiJBUWMpTauRvtGZGUA87C+N7Jb1RcKo7hDQvOVny6ce95A
TSrJwh4t1bsRE7IM7NTY+KpDkGf7bhtW7za2dy8RnbiSbNBSkZd+lRcQ99pH28XFKWmkgpAZ60Dh
gENCIBebclK1p47OERjIVvF03FkqXYC9PlAg8+ne+EQ/jVdVflG6hzRumLnKeMuENYyvLEztUpOf
VOqSTHbpsNbKT+OPjUCgLuil5kyd1dKEVtElT769eBTlXh1edQ7FuvEVSK9shCgK2N+Ks2y0PzRk
hAmtjmZWk5OZFzSLpcmSaFtftvbH7vCxWwRYIIkd5GNKM0hrCVi8K+UjG55oNi6s5hdzugGyIr8j
5S7IPxKY6d5k9ZtZSajICkk2sLa2v+FMMpRu7bO/BqXoBy+l+O5A0tAKJ0ys3Ovd+V0F8FVBpxk/
M8GWoVk5zrvXYmL1iV0GJlKh7pdxJxv4F41FTAE6INc9zKQFldRe7Y/SuNp5en+39A8LupqFgEdv
Xa150W5ySIC5Y3N2TBZ9li47e+V037JOMZAYTpoRe4v31vX3ZPq3d8FMGb5ElbWgZDYuWsEZRf/W
v1jyB9MmCjamstxnJH9bCzW7q/0zTpB+6bRUGsMSMxkEtm6ySmDeIZNPC1/L3IjQAusXVYaKURBT
18RfOcnpUkHQuvJh6QMoCeR4HD7SYN2QLDSUUDJHZl8t/Yid19rjl9TpgDRw56ZfSSJilN2Jc50t
tkXQ4gul9cMWrmtCBNJqJba2kIsjjqAt1NjgKHvWmzE5fE0c5QsDMRb5UJOb3cBAMMZOjq4k192I
zGWKKYIYubGSF23KcIGk4qxtTSdf0+jIDDQoTRq5pZ0RUw5rEHCIV6bX5u/6jYQJRkPIeeo0jtpS
R6YzvTjHzIqzNYtOKyp/1GKoBoHp614r2ZsMNMqm9xhFP/8UiEezVWY3oo+zm+JDeh6A1jq4oLd2
kZNRNLmodEjMi5xbdKtbNqZzgbCjiejny3IAet2UTxhnOZ2WofZaV0RxOejr1iFOhBX0KhLEJnUe
wUr+MpIN3EiTo1YaMat73nTA7jyKEmbvP6O+N1AxhtvMD+vTfM1zhxV2fprHqAy1XvPYLpjdSe/A
EEHbXlQq5MAf9e7/7mwr6t+Y/7Ytq6rlmIoBzhhZsf231nbW1tR26ronMYTDkjwQBS3bkX3Ke1KX
fh6l7IW8SkJ0MllwoSsCyqIsPz9Ly1HbJuXIGVf37FVUOBaPsEoGBl8ourE8avLZmc0co/JRRMjw
fHUYbnGDn1UnIeINbPwnhnbpW0aH7lQ2HTzJp/XlV8V34zR/NKU2XhVWpSqTQWAO7ZMWY4uhm90f
Wjkc6Tq0DkVPrX9S/VjmPCvMN/pkL4nFjU2yGeuu6sn9ITFJBC61SoHllSqI9dobqKzhV6x35P2g
dMRLYMrPclDfjAFDoVfDL1sLkbzissxXYR35WLTb8skOrfJpfo3e4R9+ffIBYNk5AEb1PExuBl8B
Hf7jQ8vigDUt0rRNFuvBaX6ErBCt0V9f+/mub2iLQmCn641mWMMzGH5l0VekqwSbjX2+nV/Gjnsc
MwAVe7/qyVPWKU3lkrzxp0eDpP3r0fzakFCEcgBQHhNaElEbP1daA9/DU9gvQQc4zE+rVC7X6Gtz
2vjZEttg+5KFQ0xLMPd/zY/QZEvv//Eo7l+s+j1U2a3405fZMVAXErwgi6i2+bXEzo//MF7lv0ox
LEfVCExwFEPRDE22yIf5qxSjG8xRMYZQ2efANS6xMJs1ymjHtUqLqqEka3RoNOlR49w/J1ICqWvS
yAWCWnJUcvwe4m4TSMAeRJeybGjEbKDLDr688iuViSSUa4VSahoO13Z08n1WOr+Ush6ugDyHa1Xr
yvbH58XoJ0K3PiI7z179FgSvcISyM9IG6FKr026f7HGljdvFLL8jfO6OIsQ+7Ov8qbILmaBcX9oG
pdJtIuhOvZk7Z08MtHoH7Vk30vLW55J1tnoIdn6K9jse4nAFHKuj40V3VRRFA0WWJElCtFibBbTk
0fuTKaVxIGa9ceW+dLaKTQassG1ORgPFnirTy6dhGMRpTJpLQKyGICrlwcqf7eXYD2k9gCKYXh+Y
l0tJ/yoBE3dNW39jkT5XWu082xaXsioDxmmsIRsZCdFbdILEOE1xLmFInHA8+bNsNnh4jaR3S1dS
9MJyBweW/qSfcMfWJUWFxrHtUyjG8V+OTSOIBVLHJuoWlKKpvAc1mVzyV62GaHoLtf3Oq7D/J+7/
nCXwnxIpw9EMR1ZUopOwJ8rG3xIqBDYo6CxxsPVNstKEp/oXLt1DmQyj/342u1dlNJd7YMJuh/fa
7SxCigtHH+5Dfm1D0M0l3pLT/DeLNAoWdSV3eFonmZvUqt9WPpinjOZTQMIReywHTNhAsa+y9HPY
Fek96dOt5pfYZvGLLn6EPlpmJQtmi3IV+KZ0mx/FLIw/j+xUefIFBU96zFS2+iczDr9mf+RsiJTp
eWcSoyiyhKA9j7zfEtkv+gj1edbDFab4VRGzcmYG4xTFM2NixmRgwlaSNYxuKfvOS9+3WIbgNvWd
c5gSx9wxSyhwaRNE0csc+cii9sR0LrZdR6aWkhL62RBDoXJOwcxaDzSIy0IJtjO7MBttuLZRR+qX
7reqO7/f1u5o10cPuypzQLOovevB6t8Mqe2WBJ+qB7WgCTwR4jxy+bCfzl+qflRfZAv+L22RUmbC
0pNUX1tFGhA2DBRr/hJLo77IbIwYsxePRLZJZWK6OoF3p0iwLURM8hUXSbqpBpx2WlPVO61RKxV0
uQa5L0xeY9qbj6TV9Y0AfLbtLOAzPzpGvA7ej0RQ130cdAmNMk1vo20b6nhhSYlbMB/IZzY45R37
9SZ2qui5anU+f9RK59iMqsvsH29678A2hL0AuG0p4jyaVcLZ/TzyYI0NsN18i76f1gzDJui64l31
PUIIs/GhEcx1FDLtDS5Z8V7GkosdIF1DXIwXs3KJhmx+1nLk9j9Dq57fAstt9xwk8s4b2+aXncXE
0kPVvKaN1G3hpHnbOumukgSiauD4u86GJD1LneNQn+o2nY6M+CcR4ydu4v+jHVXsv6W5sCexZA29
IgolW9XQX/11jpcZ7rVl+93awQuxTZVy3Zue/z7GtoZrrzcRyvjawa/FI5ar4ZD2afUk55TTzLTP
V2UjVQc0ydWhnh6JUaVym0XWcv6GDSDFWRoR4eaNjW2prdLPNA7LN3FPMfq/+T1qJ7lNvQ2YT+mU
OUhJWQWxmZbmtsDjR03Z957CAZ4100F48xpV0N5xbj6+9h2BgByHyTL9eTS/xmys7YmkVHd+r6R0
WnRicYsiPCPWM1Yl1qTXIa1fOyP2fqHcOu4YCPGXyIwY2L/fwYVMhxOQEG4qKDZft799W27r1G0I
R1yUQhjbzLNxHWCYPLMaF24txu6eKDr96KwoPzHCbYI6vEp6MrxD3dz0o6N/mBGlOJtsmVuK9RCN
Tm9sG2C7M59CikOCmdOgWs9P5y9CAVAZwSmYDV6xqdjH+UQQYqdAzbWK/NbbiRS7xxCEDiSIT9IH
9fgUszV080oXdy/6RSM7OEhhoF616EtlvP+Gy/S7yeL0te9Ndmp2kF45nXBYRmm56FSIphXoiiXB
hhMwrKb05KCfzmo1cZGMfyeNbl1s3f7TJt3wVlaQYhle5Ft3SKrytt0NquLts05rd5Je8UgNtQUu
PpsWf208m/i1ZD8OP+U0ISp6DJ1rb+rtFroviWm9c5qd/+Fk/59BALYNMnZ6fX42v56LXTZaeE9a
wazvs8YflKq/+9NmOC9SsDSQ75AURjTyOsOd36fMdmQRck/AhkvGrZcUcFWQVqq6SHeancmr+ant
2+QeFNmmbKDqtQVYEFdmot42jRMt5rcWOVXn1hJF+6i2OOUYAfqnfY5PaTm70jI0KmKI5XsJi3IR
Nnbgdp1nkpaAlnD+kginPBp990+ZfvpfhZSWbSuwkVVbI/Br0tDqfztm1KOdK0oLzaVLFWmbena8
T1PnORuq7qAH5h9bqmgI4SX2svBTGTP50fkSLKSuG/ZV5c6bakVxtj0WFxZQ9tlJRc7bLBCPzeyp
nPz+Hm74J9tBVzKZ2DRJX6lNZJ61kCRgOwridWZU5RN7VvWa60N/VcNSvVpgTa+1fPBYTI+OmG0M
VNjYhbK6WdPqljQIm3qDU0TdqJCcJyON9S10U7r8PE4cbf2/97nqdD3+b1PC9TJtWyc5j0Ab2eAt
/C1nyWoqmKWiVDeyqfYLXQUqg3n/M26anwfTK3JHpkRXINT+9/fLsHrtS5P4Wcv3aR80k1p2xl/N
ak/h9dYq0ipnwaT+u2bT8dUqyUON5OoxBP1L2eGEvSlDf59d5rFZEpSMCGfzvz/df48G01F0onNk
k1GBS+Bvn662RBXrnmZgkbNAA1RNgyNsgNbaj+GX72qThVJkGRrCPh5PVaU3J0+uKNFxoMS0qdaS
dprnG/Qw3/oQDNsfofnPcpTZ7TEr8AtIviZu8yNUnMUNPwKtkOlRJtcfP+dCq8RcEKrUWolcZuuq
Rb8DsHYrmRH3pCUILhShrxKjS7GUx9FbSs1Sy1rvluiWdM1VDMCBCN+qwXc2Ib9RFzF9+BYiSwZ9
ZUf/IOe3/xY6ZtsW0UiWoplI+dEX/T2hDzEP+RdKHG6oDeIjywKNuYvr91DQpEVOMVyFYTRQGsQz
gvj0UlLCmQ6qzCNpsMQB2Li10XWnwAQ7OT8qnQ5tjtxH+755G2S9vLcVn8r23yRsaZs0kgyKoLkJ
WD5GA1DTsRjHfJeORn6WqjQ5ampHF2FSWcJAjrGpu7QCcL3PCMJOU00mw+p5LsjIUXBo9Cq4SJFh
wscEBKxT6Lz57FEXKJTGr6mdkEVJsjQFfSNbEDQ0/78t1AkI5vG90+sJZOMh+xgM5ykHL1cbVXg3
YxwmhVV8NUGJOGZ2g5GVDVzUqJuNJHzJnWdRoZOoIVOaOrZ5CFA5jgtyKKpsHalhtDInhGiYIEj1
TPoFmWLVe6CSGkIgzsxSb5e3iD5DMPEhCeat/uGut/+rGIPjwSTyzNCoxKjqnDn3H24NpcXJGPV+
vAmVqjim2dAfLdPqfx5laVTuB4Ou379fEmpGukxErRfkVHnKA1Et5+s16v6fhJBHzBnfEEmzq9Fo
/hbJKqiw6SnQ63YHeOaDlqB18jLfPLX0BQbqo9OX+dXRzkitncx1XW1VF6Zmx4wvM5M/mk78hvlE
prOxq3xR7wfToag6P4SlqXBm8ZSVJqvHZES2hdVk2SWj8+3FrHVDkgz3wAo1KoFZuy+cTDo7iSQt
GwmoQujrbq1GzvcYDN+WWlhsh2m2JiTgHnoG6qbKkhteavMAfQAZiY73iU6CDiEmyCvXigHncspT
FjOZZTY2ouTrf16T62sg5OqDoGf0qp0dvIF6RkROKsIzjFHhKhl9oTDH1EDkdXkIMtog44As5n/P
gLNj5C/zu0USGWs6jFfL1p2/b3GjlIh6SynDjaI2NKtKvNJUT+2FLnfKIlXM4TCzd1k1y5UcRdZq
fiqNBYU2lnXUxZq4iuruTJWoIm166uQjkBQd1Te+JLYobY9/dMIoeZJ1aOzCWw++LD8wxa6GaXtU
x9qfqJTMhS687uLkWof6dqhekhBReIe97FtWoT5WQYVLyPf36m5eSGZvz/wl6sy3bNSbdRqRuVQ0
VkGD1hzOTtMNZ4ssCnVi/56QSjJs8yE+yQS1O30PhhECe7fOxqHGWkky7aKBrYvKu2wP6fgVZp3z
R4mRxqhUrHOVvmiYGOEL/NhwlcWie8K0ka61iHRvrJTOFm94+A/WD+u/70SN35DhOJpuOhZ4yr8e
QaipSSoQ8HiTC0VdFVM1N4+UfBc11kc0lXrnL/PrUeVK/YttOzcJ7+JrQy7IrrdbDNXTLi7nNoci
Ui7m+zJsEX6Yk5PPZ6vuyxzqFMsffk2vY6g6k+kQ7y2qQucCJv/5/xF2HktyI8sS/SKYQYttadla
sTcwSmiR0MDXv5NZ84YjzO5sMCU4ZHcVkIiMcD/uZaidCkHUDN0ZyKDyDfWaetcpJ/Oaz08oN/Wj
p9cvbRT5G6J7+CIc5HOeOcm6D1H9yOSJPtgPItDib5brI+qdRuOxT42XsSS2rAiN0z/sxONSHuDP
mi/ZPAT7Mlj8naoJ8GKOdk+sVDP5e92CnWl7jFD8Er6aeprazowUj3FPXPbH3kmSb3U/AIzU0vJO
tGZ912Rtt277aP6PiyqQnZq/X1R43SysRB55JXIV/fuX1tASbMzKSPeY8rO7XhqqgiZieqzDgL1d
H0RnfEYlynbV+EVp+r0fGNPMzeMoLdCiqK11ZmEjtrqM7qaN7qmNx1NoI0bTnJS5Ot3+s2fQlE/p
cj36rdEdZQT7iIV0o8IgGIC0G72c6yMfQP1OM/dzbGr93hkNmtp1z9Qg0dOnQBJXsxLRnXqqDnOH
FbsqhgevyDtGJIGx/a2NnNlNXPdwG89+lyV3eZc7z4shODvjEGGq0+dPSL+RiXv4caPJy19xrb2F
4JFXmukV9yJZaNosPcUDp/e7mUOI7u2qvVONAdUiEJb+0JQVlklpdVKvp1bIjbDL+33ZBu6D6yPB
nSTNQKLqxqr8TMqqOIxIPI1daxXrNjOWp0y4XykpSqSOjFZqy/oaLNTQceR86N8Qltpfgwa1orlo
0ykW3vSE5fm/ughqS/H7bJAWVM+mkSDDWZlwBP+MKm9SAwhhTgDM1Hawo1dIqd3v7OSnKyaq6VpP
tbsaoEFCyE5z/6jF2cvNcFrZxDgS2vrsJItG8VMUFBRGuWN9Mu45N0hgjoF0jpbwt1PWcWov0Vsx
GoKtmPOtSgySnWKJuVSvBYn/DS/sL2OhBNuIWmjNtpxRlYZpNV7g3ylOlzoo1z4bjVVbGd4Ty8eH
PXnGnTUM4tTFXYOJopnQcTovlqbNB/Vr5J0GBjmmM9KX8NuMuPb2nVn4CCCY7feZ/lh5ufcDFvKd
VmrFR2wUMYi/LNhobSZWjaRAF5m9bA0n77ambdRPAR1A5mqI19t7clg7pm/hW6DV+WEpWvtkonLJ
JFtMnZpz3ZcHA9+0fejdQ9B5fJRhqH1zPbjlWThfAAbSM0lKeA9+PnSrWG421cHyUtJF1IwlDhN3
P/cuAsi8bsh7+fMQj2LLR5tsbxX+IrSv1kQYayxLkMj1tEtO8pTiXsLvxtFmhsuIXoykHrrPzvAk
Kj14KIdvkecbjwoH0YQZTIHOPw2VVtxlog12ce2yIaZNfC6j9th4g/Wu5W170lsP07t82mgAnfEo
4ywDEU4LH0pcDOSXvkf6ett3CMUdbA0EXNVA6UTjC9gB1ZY65EZbPtAxOkdt+2y6zsLQ1ixu703y
zy/sIVbGCLkPSc9f3oyn/gxEIr2ov8aha77+38WIykb/+5WClUy3yEe1Aztw/uVyzMzMtSa9OwYa
LELXqwGAqgt6SHFwqwYxpJG9ahlPwRI81jmKudhdXpeD1S3xPvKj9CUCWgv5F9BSOLfrkSSmx57l
e4ef3T72piQ8NH7+4NUG3p9ItB+2aF6LktgFPX3tw4WyKzyq60aBYdUjd1y2c2COmzEz40NgEI8Q
4gJCl/O/PwLvX35139ADixEAG9PAwOr791tHZKWxjemPMsoYr8FgOG8V/fRTI6xhDVvGeaPCBKbe
NPEOR6rzljOD2jg6VbR6V5/8fOU0jXtNzBiCkWPnR2c2Pz1JhHSt+GA2efBlmJxmM/QQIaeFYXgh
zwhVjvsCiWo+aXA85fmSC/eP6yJKNJqLTfmeLQaQIAxD8kk7DO03+cCqHT7jJdkUXSBdxD6rfLx4
OJjy9quDMTA2IN8RoRwjH6a9YQ0zNqfGdGmhpsDZ2Rficn+0K/Q+op+L9yJIPfuQzXO8x/ZavCyA
C/C9inyr9jxZkOBKKPTvaj8Ee4HSrXG0vZ3TMV9E+JrJcCJ1wHti3x45YPv+97dl/f1GL3sjlM0m
xRkR3PxWqnvyl32S5xYmLk0SIa1RSgSC+NqHmv2pF0mMIgUrnc7AbwfeJbhYfILE2tCj18t9yYjs
kdV6QVONwa6WNHN1yPv2Z4Hls9b6UOr2Rm8/6tZpCkT3eetxaql2Lovc/5EsBlS+Nd1j2H7dkG4E
dzomfR1TYsJeDnBzRtqltfVfgyoKw7/VN/LXpiaVI1CIkYbzr5M082xqxwkJUDoNySkhdOVpQoXt
giTHyNvUu8pq47M6mBNi91uLIwRzuB37cj4tVpFu0j6ZP0qgAGvQJiYb8KYjQK0dd7lbNF+qqV5b
sgfqglLdgNkaLjS4swc+iGtT5ZH74UNZZYN/HhemgIL95xSyUVyZkm6jDvzg1d60wh9qb6Iv/Zqa
p7ifNAhXy1RkB0P4jK4nNTqol861D8BJgIRPBLZ0dvhzEvGR6dvyaYW4Mwdg0Q+VwdVH9vhDt6BW
GQ1tiGl5h7hj5PMg1uxd2LZIi8aSqPBEGDjZurSON36maTinmGZKbGbL5nrF0p1c1NMac+R+0dpp
QzSFu6kbW5zwcR7rKZxejCWOrkujZ8hLdWhDwEfWSxc6iNOW9Hi7bflhleM87ZOvcYgiNsmK7yVh
MuvUTU+3eyKX/HJLwim8qdplPc45lYmjtlDgxug5sSnGEGHMD7nlIxBhwIbeCMmTano2sd5dPQ3B
8Uxvci0c42/vNhVgEuJaQSg1RGsRZ3eyNNfftikSbT9xzIxkCMPYFsSLHBcCd/ZW1wZPapBR4+58
u/0i6TJ9QispuMMb/SXKjOJQZba9XZrWBwc1nj3cQ2fVB1ANAHVQr1cgVn+/FJbt5Vbi5L7MXbBm
Ql0tL1kz0efe3JUh7QuyFvb+4v1q6jx8SQxGzUAEllPmpcHdYE3X23iK1Kp9GgRsVL3UY4/JxEmd
uibGWQY1/vF2u1d3fogUf5zsOgIcnfX6CawUGYiy9HHse8jv0/eeWnClz5LeWLfVidhBJL6+0T/C
gMSQSjnHiVQsn+oN3cjikyXs6cGDG3oJxDjvLQo2znZzclapHAIMPhLoAo6rwnulvQye1gp9U8v6
eMqK6CGxnX2TTi5uLFkgFfR9MNPRzYCPEm2TKWR0bjujc6/hnA6il1vFIlmVYtlEWSGbFC1JWCNg
/AApcVMfJrLRngkecZ473xHrFjbMQZ3MRRLMRJDX5yGDo9TGRNrpiwz98rDXOSGxF5HfRdNrm4e7
AePljulb+A4B/qimSrFu76Ohudbchn5g11JX4tCMgJc0+Hk65v+tXs9k7xX2h9owNXDtkTnUn+qZ
niWkY4gM0ao0jC0CIVEG0OwNZRozao1TVxTLWe+RCs8xRbOjYQCfE4cNMBj4RNbLYUnxowc/a3LM
bj+s1TC6CQf+bSZC3Ze+FNts0hhWtIzhX0190tlls29TP0KiE0LSG9QxZtZoa1jJBC22dfuo3lBT
XbXJ42YFZGJYckz6/x/HwS6326C9azYqiKNbhsLd6F5HSKTbnCId/abhLfnVHsCkhNDyLuRAWe9d
8wY6tnlzR9e9652fdTVeZxUyJA/6n4+sEe1jiu8ygGuR8vtv0hEmAhtZ0hHYdJZnrhw8myF3E4Iu
zDhYkCCFm2asrdszfdY2gz2Yr0ZQ6eq9kbVgnSRxuP8N9jAVQCoLOv8Mcj2hqB3ckggsGigIzqps
h5W+NVPnPAf2p5qSqMGJsaAirfpNVaTdy8K4fD1ZZvtSsf9dL/LRJF9T70Z1/SuD4nw/zKZ4boAb
KLJ2CIb02ZwFfIIRL/PgP6jVq6flu9F1s9pDa0Mxolb7aPbwbqjNgO72zd4oE/rqMxSoUUeM3E+Z
2IeyNq7N1jkzuLiqqqg02v5qR+bmdwtKA4CCZpVMDKi5CeEBwdPvtUifc3FuZ+8vy9OT7SJj6eXm
Ng8iaGOewR44aL6aqdnePsbbJ6g+0Xm0m4vHd7Xcxg6cWoLJKld+2wzp+XZ37YIMJ4faIQRcmEmY
PnaObj3rTgYqhY2DR17vKoMnccmBOV8gSSNcXYixmvMJKKvs/Hm5/lPNNIJ6uaZ5ml+NmiiHdqys
Tc9EhlQICyNWaLL69OIydqZ497xHtTpaC9OcMbTCdZtgAlOtPbcjbagYwOQHgHW4w7n2qkCztg3h
1xxNDZhVa7bfmORKcYNbvTRjXu7GRmOojn+deNXYhMSaLY+3MZKmhexcEu1u7KJ+5wwdnr9uQVNf
6vdq+J74TnSOYrRrpCGMDxVhYFtkWiPWnXC8PVKvRVP/x7tT70WogHVQL3/+YfVoSsi3SkqStGjf
rCdfjz+6icCAJGUroeRJzDTWU4Ef9TZSLgLmcA1uEdnEUYuBRSzRPdgYMBkH3RQ6SABWmEUe4gJZ
uUsRD+IOtFGvI6j48xFEFeNAIv2898TEXlg/+2LGViH/R8NstT9q8jwuxIG+cHQFiYBhqkmqTehY
9to13eQgiuSnGpEn3hQ9VtoP8jmWHHJm6aIugeyz0K6ORvIPNlWm7Tts+2rt+/0zRtxDRwEirXcH
DfpK596PkResPTdY8D5PtyJJ0OoL3KtIUuu1r0vtno7YfRiExCi6mnuToxJqVe3TtKY6kC1LdZjS
ftwOHp45BxnwYuFnQ4MBSZLo5jbU+322LCSoyF8vkyj5juiho8saqF4yQqYBqnCrFgyDUVNrmF+R
nmeaoW3B6ybETd3QpgpymjQ9OS7tHn5qckdfuH7mhnNGXTt/yB004APusHpmPXc0RREf9v6bzmV+
qlOG8reT78bxH9KxW6tlQB2KgEXZnGqUR+yXShIdfNcZH/Mcr0GEqplP2oLeKOJDWWtf1Qec+Lgx
PK31VyCQ8zvnm2lX5rmeCIhza76hqS70sz7MX9W3R4+re2po/ZE73tbc1/vuqqfNd/V7jiboentJ
ol1bIja+/YQajPur+pf8gvg54aeneEQuXif6dLBTz7sU9klTZZCPGp9NYb1JyGz+4Ca9irspYMBo
QU6Qp3EZSgyS23wZGmMryrAktBG7nN2N81sepTLN1j2gDDfIMKP/H47Eewmkw1WHqLrUnY80Sovv
RdV+hQeXnIRpGbuOcEt1c0mrzniG+LRq5a0GCLLxjO6ZvoweH7NAgi8Wz36e01YGUIYkipfENaPj
Yj1KdISd9pOltFEJmTM7MSX0891Oe+bK35ZhGr3UhSBepsIH3IZae1RnXS3ca6oHLW2N5JNA8XXF
PeGT+pQc99JYzprVVrsyC8xVLQ9+P+vspuTTKNfffRc8mCWJATfuWjRlTGrrYl4PWYNHzSjuVR+h
hQck5sn6HtcpHgfmNkRag5Io8dOPPlkD+6XzSMEsi3mbDRjZmnJudp225Bd0yAvmqNjbdMIb1o6c
mQsZYJmzv2JUf1W4J7fCKmd63eV3f5SSClVVaFPG3yQC4M22/ohljC6OsatQMldM7EDEDLVFDSi0
+httKecS2CwGBHLOH2CG641Pe/zU6uQ51LFxvtE22fBFV9sKr1kB2DaybEyGJR1aec175hCdCjva
iZ7KPLFAZQmpgXCk9IHK8W5WiLqUTZvUj8YGHyA9u5voa3YMTJo5uJvphtSzem3X6N7E1kp/LzRi
1xCfAqaQZwjKGvNQJcsnCQRQiUxkpUqbR3QsW+xgebE4G9dRlxSAB4p871uOh3TdxhkvH40Jtpib
FHpCFbS21UaMLugVJfabBVwM3ro1X8GH3FqkuQ4xoifNcgs8wyYEZ+7vA615vL0bDml/8uMWTBCx
b/olkAqNtKdmtoVV7Oykn88DwspzbA1YGWbvQT37/frvp9C29FW+AO3pjMVlkKqO0J3Cc+Rb+rkp
ESE66JBaqpyCTMdmpd506iA8T7MAGyv/7DyIYpcMLOvtbM13frP+C6DUXbgpxpHWrVLD7Patep52
+TGE3nrtKvEsOs05qzGlipcgn/TZjWbJByrch6w66EVtH+fKbTllUYPHiVSkh+2bet2GK7aGrvgp
fEc7zbk2v3iFeW1056npQMz/Po8V6KsDjVwxNV0x/8zu50RKooQN6NpfEM40S0ORO3ZfmzGUijk2
6UTGPMTzTNw46s8sFw+h1ParoAZAibh3NcJxh2WnmnV1bnKHlYW8auAhKltW6t2eCcVRr9vY/ahI
HpxMFGKLRYotOlj/GZ/RTSRLQN5Zt0hVCMuQwAq53dUMTr04c8U3JdhpRv2grspZyVlgkVHmi6be
TBNf+eqfbxXDWG/Ui3qzcLusmTIOnlddtTZHHIPK9pWEB+KemjI8JUpUlDlHmzvXnS1K1rpWdunk
RTgo+u0i8MknM5neAL9WaT0OFzf37G7v9Ec3CIorUSzetdCcR+Be9WPCpnZqSvEKpPj51hwGk53v
0ol0obbDyaZE80pDrx79fuP3a61gEsDo84iOzoNA358W5nfITAdMQa389xw5wjd9iA3E2z9Faddt
/vIt+ZGOcyc7qe8sD4f5IWEzerHS7t5CgOO6o7hXa0YY0Q3y7J6Kf5JJkXPs7YfJE/fcABPQQI55
IJHEOCyyHmXSqTNRzIynedQAeqWOcVKvmbaI7/Qgvag3nQRuVTY7303bIzySkS3C8koOHRsuGbRB
W/XU95r01Okl42b5rslM+J5m9X2cGQa1KWCIYmSvOTnOr8EiziGVicDqAC3SckgNieUrSIjpnSfT
ncUcOl0bGm1OsxD6buMMOi2623peh6+NidIOfDwrR+jq6do3UsKh5MJJygrYnNDBfKfW0dofHiuQ
L398Qkv7cLsuigJ7iL1EX7tAF7cplz16n3XrvjSMZZZxFRaheGu9ApmdqX+0E3t6dUUNcRdsEaUg
sUGlDN926W/IXPWU23kP+8fuz0vaR4fIHs7xHGnXBM4e3GCzhMg2v6mWJeDscTendb/6y8lvxG/N
vCAWF7iL1f1AOKZzTcrmXnND61Ikzf3tXFantTpotJj9RvswDGs4qP/HMAWO6rn/pWsELptzLyPA
0VH1Gzez02MdOjHArUC8CVaEinns6o97X+65SCbS4D6KiESaEP8XXk7EjXqNSSzpYONCQIDRYQiM
m/iYX3RSeR4b6UtIFnR8+UU9Vq/WxVA+YmiWf6K0um1o5cklLHy2wEwVXYMJTtWOYNkjU3tLpvyF
Thzh1ECl00ZfXm0d51xNkTboXnggxJjtuvTsSj9IpgPKQkwRbW+rSxkgeVSCEVs2DNQjEWv1uuki
8Dlhe2dXsA+UijIJko1v981pGBq+QFkpAMf0t8kCiEidY3HgQQeiPjnrXtvvA6/DXCPv9PLmXzsg
K/sW/OwtBW9AeHRyI/J1B/YS2vheL1FxieKADBT5/4TNsE3Csj4NC66Pvy+xarGN2z65lG2+MUKv
2db2XG0nKfDo23MzJct71kzZxa38u9DtHtntcPkOOW39YGSSVA6Iw0K2KKsYQT57f+7C8tONnBx/
i6poynbQsCFPjw2BL5fbX0CLjZo2Cl7oGdvXurN+2nYWHiI+pD1xPxBHrHd1Kk30Xw9aJOwN/y1D
YaeY1Q+ob/Ehl+NBqxr3ZxyJtVLBq0PvLNyQlTZdK53uoM5RVQkhGSw2Uwaaw8S1ub81kNlwlye4
/Ol/zI+BFf+72077xTTYtiG2s5Rz7i9Dhihwaj8Zbeu45GnwDSaJVn22c9/dTegFL0MwkQ3kgU92
Z31f2ImL3ncAg0Kpf40oiaXanhksSQYdMCjJQkqahoW0dOdDFXDaghUtjnpUX03GhQ/qJXqB9c5w
BH7tAAbMmPsPw0A4LolCwTc4lj/U32pUU3TxsoqZf9WjFqHwUmYV1x2MXakTTWHqPV2PTmyyUTSw
+Tg7S6/zN44AimhnXr3NC0roxmMuRf+hM4C/ebWur2HdLw9ZWH8dBNNSI4EZR6DcD81342OqR54s
qouHqrQPet+nv7ip8MCdDnSlfTiTDpAZTZugXLBbU+2luLK/aCW8cbW/tSqSa3wmE1k9Zc8Yc1ig
LUKpXaRGiBmL+SVsCO6rjfibFiKx6OzS5TJDTGkWUQKsNpI6WBTqeb0YxHYv1XuVkqlOMMOqwhlx
UHs3uxzqh7kr1lozY6ofQVzF2FtQrTz1RIHfB3LhFRkThdRCH0vig3WiQ2k/dx30ymqef/pz9ql+
4FGrvZ0mBOKyyvucQ+KGSPxbqZ2xRV97j7mzkUxONhU4pzTbx0NV6NsG8dfWUVFOXk1sHYy/23Qg
179Cn/f2vluyhlZ2v12KqtgMqV88FAwa1qU6kzAguU8+fEaAm3DztObDlU4aMbcBG6a4BB3FU4/p
JOQtybSQT5W7xg6BhZhafjHTkKVPA2CkeqBIOAk9jeFNtfb4xe25S7DDjPRtNwbgqQbIbaqVbuzj
1PyphGMVpfKj7iT7yo2/DE5j01Wm4dFMMdiCPPyeQPYm7lm7w1zK35Y7pXVShpuKRHH5Y4Ld0Jsj
KWzju4ffB3ZcVcFxHZs9iiVCmn2+WK3puic/8+MV3k0iAYo+hUileyczy4AEpla+IWq6/8zTeVfQ
wL4YOj71OsoYZGqQVUIaxfdKeFSPvk4vlahpZujmLsB+dUuLygzXuIQVFm4ZG2VXYNAmarQgE+S7
Zz7qBNmwn7NsT2YiXJoWPpjm6uVLFnftika6+eAvM5iRgeCf1Ck/Iz9Ld32aG0f6BQvJEsE6ZSxB
K99aXpoGP4hhYe9Y5kUcbbfiKhNzuKOY+elMDrdwMwnWRlmdE9RIz1Eg6pVW2eJL6QdoErXBQGvb
Zne3aVDdoPBFrR85pvcalDM2E/xiWTZmh77xjuRZe3fRiAWKHIUZkCNbVnWY6QS1zX+AsC37n3Ny
kliDIEC5aLmu7gTOP3RxvWgYr8JXP5HiZuMeAOZhz69eW0P1UZnIhvsrl+4adRu38/zOtIKcIsYq
P2ejPaZJzCxO1lb10qaPVUx46vzkeE+eEUv+QM/ooJ2N7YDi7MXIjCs31V9eK5A2wlKHGOI2ghyZ
oN02Zht+BPbWbY1DXsbVB3oXvnpCe09Zk72VrU9olGyfQ/8qQCT4yzaYcRVGMXSwgdyCkMifu3Sa
xBrzenddBGKMrA+/TzxIAxLg5AO0uH0dh18MkIBrxmksBH0ardmdIO7IRloFQdYTwGP79noex/ac
YqXZzKk7wbbO0RYxyd03E6QxC6nYWUkCNQqIsSUmlA+TpVCnGySSwFlFBlq0IRZ3ne7K4a2v3bd+
TvJvNNyrxTSzzV2hVfp9F6U9u8ARJke6lPetga1SpiJO1lRe0MaBCZb+fLOlCzYOSK9Um3kOS2ul
WX136vuALCLE02CzfPZQcWd6z5XN0CQ6EfzW7CdjYD/lFxWjKsIKviyhB7OducIONQ3EUfkoyvJg
Q+fIApFHNGuEkPzoapn/0An/znWK9D11vEsyOcV3oTGLm43XKquyzymSVEXpbLOdumMeedPiWV50
4WIx1gYlPHW5pp8wOtJdy5bmgRk23Qitbd9Nq/3RLfawj4i8OBC/1HgSNsGDoNHq5xGJy5onfi28
d6Lce/nOn3+EJAFgDjVIy0J9gRpRcw/jUgOUaflqb408FgTljKAH/LVpg+bFi533esrT56QbvZWR
zKCswiF7WKBGrvrZLrc+Fv6dIxpCz3KDtqocSRVJHx+8Jc2gaeEIR3QEGyMaXfbkpOuQJ+6iOR/b
e5OO5EK+4YbmJ340B3zRNvfJ5pAhUUYTgDwx2KLKJrTqLsob4RJxo2rD6OecNA9qymCitz0atBrR
sFPoFprucbq2OyH09GZ7Ud6XIdFAzNHwOgpZclcJhMykKyG1y6TkIXTM9ahPcNnl06JibM/W8zBI
JaWejNs2ZWnMFtN6X7BGBIbmPDl6Hj1penPXG0gKYE5ER+WE8ox6Wndh+CJi4CkTXPhNovve50R2
QDAcSbron9Q6UA5kcHvN4q4cu/hh4JRuN4bAQ3XbMaPWgTUyscA5AeV2JZfq0ByL+zSvQPxm9m5G
vXvbSQchrKrUQrLlVDFzknAWBz57cYmZp2w9Zo1KmhK55FB7ghD1TplUER8Hh9HA0A1JsGwlhxZs
bVngPwoQKW9VmqowXXzJbTVdgln6wfRIwykTL8Zhgum94or/oWSVQ0ysIYmzM4woPqf4Z2i5TBUm
Ci/V32GGbu6E7PQGnegv7jh95g43IhrG8w5UQUCx4v5K0CYfW7rL23Saow0h3MGh0P3uHOtVvAag
Dq5sdiG5SYH3YIDCEQGDYuLefrYF+Wyam7hX+aw2cZmTm2jtE1JAMRN7P+I+e7Gp6d9cx7wfCV3f
DLFh3r5Wo87oVM2Ge9WrOnpBRremzoXHYBTmTpmh1K5ZHfJpem+FZV+yClxYZ8Mq1od63JiRTRTN
IkHgAwGV6mMY5vYb2l/7vsamV8CDPqoWUc2OhQqAzzh2/O9+gNu0n4bsv5Qzzt8NpeQ1GA5yYNf1
bMOhnlfC4b+U8nFuVIj7bRR/aEBX/kymYaI65O7w3GRGe+pLpKsNSNS9ZjP81u1qeKavJLOFjgd3
6WVROmKsT8DuT919G6bPNrcup9CfQgTiL3k4mTtdm/qTacdAramGQ78av+bYWUQ2/kh7MMTTIiwk
opa2ZjF5yQcnuaqmUyuXBkyW36rSjy5wx7sdBJdhp8qVCufM1gvIgwcYE6cLi2lGvIOL1W/VoGTe
aPBGnpsKoUVYmhG+YZ46wiihrgQvKhlqkvHmC4HclVsuV0HpxQyE6xO0bDyve1l6er0jPTeTyaaU
tAviDqFGpCTYvUS1Sbfetv3bo1i+tlgQNCOyyYYpCnfu5EHrkm5t2lG/ktx10YNJd5Ih/WmtjFLJ
yPS8RrHOut8HLsM3Q3APabzd0kmbp/wXzbpaKRd0OfRi4xtE3gxEkdkxMVo27GQ/bRd6vDwaE+F+
6TOA84uarxP0fpnlwdJ6kjFCvTz6pBvT+3WAycm118qeUb7o/FxMurCXJluCq7pHm2TcbQ7EgZsi
XNVbGyWmLbiPWiyVFkDdHUoR3MLCQwVU190tRRoJNKFM2SvCiOK1AdoXM6rzeSirjThYa0F8N1Rd
+j6FHUtbrrM9l7cPDC2v1iRA7OVMzOqovjO70P+CxnJcl47XPmrG0rD0IsYXS3pdpmZrqHm+yoFS
h8pns+lXJtIoSllCa/rrPPCBNr67TXovvC9nxrxRxwL1vyV3zr8LP8+z0C0GYGIszhDJ5fjLJVQQ
FhNWE124wI8JUcymx9YtdYhn06MVmrcHTtoU73Zff6U9si1jY7gjFmI59hEBYbYR5xenDNm7sxUW
CHyPKVOvteXoF9+mcawqnLkmKqd3g5+3WzErLzkFAFfoHUXXOajYeiWgYp2+eVayAw2edYKN87nx
CnGywfXDoJ3fRjOdvgGYvT3ItOEtFrqxBvWOnEV+cgpP0mJoy70RmKJ8SR1U5KngdbtmCusHabT9
r8/xnyI+BKY6PUlP1z0HJd8/laadJep2aaDjRUn6gzzi8VzhqFsrSbnVxETNZdZH6BvhVm3qKyvz
Vr3fFOcJCeLFw/mEvoX4mJPqBU3VguInN65ZYGRfG9jVlpx/GnJ2ntn3t5rcdpETuW1KdpJsZv8+
dH35ZuHHvYV/BEE+7VQ/Sw0L0MtWW9eaYe374MIdBi/XCr3JC/KV8zAjxZ2bnruCYY3bcph25rwE
tIzi9gz02XmTOyZ9SsSXsDEqxuo04igRB7kqLHu3TRjgqGgUq4wpIzGOk18kwHVN3dOg5xyKgV1P
0YzHADHTvR8Op8qAeqhXg/n0+1GUB3u/8cRJTWXUQOY2qlHPS5d7v0eYqhzwqmVQHsQI+S7GuoT/
j6fK+aKWwTkxn2pH4OpOzWCrR4m3b1HPrnycc59kTwEWq+/ShTudijWJ/KTbTlrMHBh4xLNgmCn/
vsy3v5a+HhzVvxhWdnoafPtN9W6iMToNUYDdJsiTDelLoLeJhgCJGlZHmsnORdXbUG6W/RKV8bbs
Gx/A0ZLeqTcyIyetU4l5cRb1BLxQnVcyOUkpARLESPtIAwtfRk54t7ScECze84djUen1Rn6YDHbJ
6ZhiOpNNET1JjE0sn8ateyfyFGVOi/+Tu+K4tmEQHgV3zseqzR6iqHKJFsJDa3lkOwzoteQOapCP
JmGm6xhgzFYZQ9UbtLzTEOmeMj65GhjBMvvE4AmdyKrzfS6nWby8zPSP24HFdUANebDrkS5wAdem
aLRBMnxRYq1crR/I1tHpXSbAbHovfbJSuz6qjmERgRz39V7b0qq2Sa2a392Ru4CGzeVOHVoH3ecS
TPWXiOCko6puhTebu86E0YkZRy+1Aaul0z4tMSdw5bnfRdy3tNwzc2uHs7PO0ynY5gOMLFsiWsZs
IMc4woJrANwJ7aA+dYWGWrCYg5VVaOO+j/XpYW6w5GIubPei21Z9PdNBnKeTHjjTpsGJipDX/eFr
c7WKLNd+ppcWbexIK9/NoGn2rVNpa71bur1GGN4dQRZDqx+Jpq32Wi+Yr1eVBQfTtN/wqiF2HL9B
HcjIXunH0203QSzdsh2GEWH+HJtHtQeAMdiD1pzzmC/+p9qfJeBvvXzOP50gfozl3SOdkJaDvgen
plmQnoR38jPXfnEK7aK+UASRBkO8+A/1A3qWOqOxj6xALcxqw6k2oQ3NyM1gmuVB0CRK0oKMSH+k
lkbt1yK1lpsew6xGtrKy9G87HVfKWDQ71WyahsHZWHZY3yQp0eCxD6B8U/daUaNACJxm3iphw5IW
7s6TT1mADyhegivxTPE5zLN5o6RDJaFrWoujpJLKNnb7xIO0PhfQDB03ysKfBLLNsgvA6yYaKm/g
rrL0trvVwtnCvJgfugljMMrZeat2YzPy6a3Z+eExOSnbeog8aUMZDYeWfdsmjzT9BwEO5n5QwV0D
TJYN1syz+hCBr7wmMmJTcWdUn07pP0yQFmCs/4+w89pxG+u67RMRYNwkb5VTRVVw+YZwddvMYTOT
T/8Pbvm03T5Af0BDEKmqtkoid1hrzjGxOg/m/FX9Q3Kp/IdluxOYbp9yiRV6dssH5cko0vhFk/MH
+WLNTv202i4WFVhkzS0huyPB/6U6NqKHgJ7+JbZNIgRCdolsoYvnLjqZXgPNOK29fVJU/g4vj7FF
309BQ5YT/Xare1Cb3iSJGVNHvnRCWBAjTDJpd2x/KpCvVbBH+VWvhTAYdBGl4nLrfIpj6p2wTO+I
xwua/VDl+cnrpxLdpDDYtvYGsjc3WTdu90RHgkXTQmuYWsO/wwC0G/TkpfOL+E7dvWahW/uc3p0a
8dSbcAsr2dpslCT9xyd0zMPGm4lUT1nHnTO3IFeo7fRdX1f5AdUkl1XWD1uzHsotkmgg3WZns1DT
km01YlFR4rQwNV/KpvM/YTe9lGmmXUljCElGCoNj6emncPHRm1ZHmHXlp8fM6KNLlsxgGxd1qMFm
YTsOjBmNMX678ftqgowmq778euiCZIkHlPf57IEPmZJXk3XP58j62jKp+SN/JolCs00IYjXdKEbs
i6fmz56C09YTS/p2COO6snR3gyeDyk0lcEyNuieRdOr6WTrpD7XVEHFNZalCUZ8O33270j7NCMGC
V9fWA31jtfxJalJh5zCjIl/V51uwakHBaIWf/KImuPK2hYhTBh0KOekWbIG/SWpjQ0ZsTKEOJZSp
fVELFN8CiFnWrXMuKYd5cVq/SK90Dq7Dfd4F1lsDr8WORkJbCFVIDdc8qfWJexmIIr6wphhP/kC8
DLCKlQ8Mt8wc426KU7GvM1TFEb71Sn/17XT+YoEvxLQ/vGuUtiixj9nKHVhFT/xBg5/aRGe2yG0H
AuAXa66IyvJs1nq3riWAg9QpzXUXj9VqCiTvgruKTGMfY1ZvU+Vc+oL63DKPRA2BO7bXrxhS/xfh
gR73H20nnyqxrxPY6Ju6Zet/mlgHmjFDipv4dEM8jB13gtZyGXg2/X+6xxstNWwUFxPJWcssob7Y
iJjm2mlkuhUz2Qs+0Ol6Cirak7r1Kn1CQNShavdQi+1wnmZcNnpIUA2NNBosS9cP6Y1xsDXSA90x
fpJJgSxs2XKKPj500Z2g7fetgHyxygJhPjSa5l0qpE6buAyn53xc0kKyMD3W6aC/NBF6djRQn7MI
zJXVlePDHLxMGlAMpGjmK9NVja+Y+1nk8gP1XIplw9YvdU4wfVwFiDztDn2PVrtg0Bd4kEnTXjVK
+JKozFIW3U3cO+sZt/PBT8p5pUaMPMUumaftjzA05UMA0Ktz3O5ae9BgU2PJYFsO+ymeLiwtvt6O
mIyuVjS9dbNOuscQlXt7zsGe5QTdsUi392I5TLCAH2onR8W0HJp6zX6mQEtSDRp0foFUs6XLjSds
zPZRHQaHRk+jVWcJiCS4t2+91c5vhwtZuVT1lg+d7umhr/Ppdt1XA8HnlYNXJI+4CkUOyX4pl3uy
s+8GMS2EvXl/00IREvY8GGj64WgdlTubfL9wy65DnlzNPP731kXtTH63CeIMxHkkXGoDum2j3fr3
FtASuR4nrjWcuefGsgjOXTR57169cxY9pw7mA+dYtrJcvv+Vu8S5lvYJJGVzcX2iRnCVzCxGrQWK
5qXXWZ/KTdmU2TWEiXh7VrLXKb2iuKsd1rbD3Pm720xm0N8dmmRYBzF6x1aa0QlEDunCanM4eDnd
dxJUZdkgJmBmIVkivRKEpx0oV4dPvYEAS/WXxsT9YOVnXHPWW8ewacJd9frfn5O6Q3//nGyAAZ5j
2kuhCUui8cfnFAwFqqd8nggq8L+rz0E94JKKwFHzsQA22GFCPMQFFasDKqQwMIBWpHr/3GegpwYN
vwcTGNql3CA32us3UUuLouhjaESIqTahETjrueRT6bUEU+3oTPUFi0SILUuugOQ2l7QwyWU1o+62
OKI9/zZZvXuvNH18x290BF1w3352QTgDLjlitRBNIlp5MlwPdCBEwteyaHxA7xnPptnTT05sfRdm
yMUIBH9r2Yg/KdlPW8vkMGlTvW6W1u9/f6DWn0OiR/0O65ihU5HUbYp4/77w8jDoBJRG50gmJRFW
Xnic+zi+djMbMuTKK0egFlay9pKVwMZPPOOAuvFk6KG4z0p6PVVgJfM+zDNzR9NtvvNt9wfrzR+a
OX6q26ufUu+0HFW0KqKlZ6F546dmRvbBdpFCWLjzLpUAEp3JIr7+9x9o+H9WV/jjfAeJAQ23ZehX
zr/fqiueSZ9govV2vAkJKlNcsdSWqyQ0hg/2v/mK1OHgXiTGzw4hKldsYgZstj1pyaNuVE+VCSup
pAGUgLbZN21oUksaiLMYre6+ryXJoosnV5PGNY7b+F0vFpW+zmLBqkinh8RlrOcpi89DY6F/yq30
IfQqyMrLy8Dw6B3ByD0pQiVyzG6k+8EUnDxR18I2kzWIqsdG7Oag/4hjB8yvbU1fW4fQUkDWr92S
z51mOsoYBFIk55xrRwwvevZeUrx78NAAIklNQRr6stu4CHVPjjQ1LOxWtVX0kzGrn0OHBQbefO+S
jLq7V8+if56VXK5EvVjPShauPCRNEnLZVolcS8O8US8Ht24OE31tx+v+xgzLXiTTyR/0bTDGloZM
OO1re5v6PwAusphikg1Q3pDxpzrkkTLhJ8HFyrGJ6qlT3bY81A/ni+5/83Fz6L0wX6m2WxSF5we2
pmIbRnVwe6YFRvAwFo7YWlC8yFbMT/1yFGmct7uB1KHY26n8LfUPYvcg22+GQBAO405Ju828Wkz1
W9npYAZcrbhPavN868M7eZURVKwVp0BHRJSm7saaC9ohy0bdS8NPnzf3qLUaLRaRFZC1uDrPYUgE
X9T5BATVsmAvXxByaLrep9GhQEDctvR1TCqn1Eq3N5FCYufWnaWhZOLyjf+agPhBV1wNcv6Boc85
jm3nrnvTp9yGr5jF7JQ93d5iSoF6ddM4y1T2O6Vv0UCKYK5804Ykfxnhjq96IBrrCdPIQUvK6cEx
QJsvcmtVSXEiTOYIB84p6U3LWVYr3yqSkM/jUvMdYvuQWZm98qik+EuhIluQVUj9oI52e6UC/vWg
5MGlia01anrjZCpBw9iXiwx30P5HF52i6R9rvGV15xuCscygG2v9OUN0fRBqFGmjE5nyzIyOSH9q
n/Ws6LZ0ZMdtOBX9Y+PNYk3vYK2EXmopnYNZ3WOjrHaz7hJWsng0bp9kDdRrnTlpu7HyEp+GsLvi
rI57bua1WrmHYWzsXKuSVBkdDAUwpdeGHcZXKj/ees5pneVd9X4rwC1VOEd8VtkQPzlN1yzQVoOs
UDmi7Unt42he2ok2PRrpcOWXofbdkXdaW1gXo89sNslRfKqzkCSWZZljuS05IYnvvabg7amasTBy
iEtcHPJuZP3l5nrzKvDMF445n+ylkqNqN1Vs1weHzHJa8mTDyPTOcwUaUICuq9Tu5JpNMXlgRb8j
FTkgx7J/LIRWuIcw6DEKBr4DTjkmnNEYMvBCA+oPG+5kG6XWvplxC6sfmQ0QZPQgupXSDCRTfggQ
GK5Fnxg7VRHLycsCcnX09KB/L1v9e8mVi+iAe6kiQFb92tTW5kWkCYERHV1UI3XjrWLO2gtqtsrf
JqSTj8qz4emi3c0O5Z5eZGu1p/UA49y1sr8DoYNeHyQzc/V9kccFGUspNSfD/lB3CtOkQz6DODJi
NHDE++ZJ1u1rZXfj+Z/TZpIPZGHp2r4hBys07LfIccROZ0O+dYbiGC/DmAKKFNJZfCeL8MR2yuA3
84PlLA0xTYJd+n/o8uHz59SD62yqpqvaUaSOt2qKJddmqREmxPmMNTmBiU3kDkNoD6NuSu4D2TBn
kTGEn603l9s+rhq8cKghRAfXxGEvXQ6fZSDcteEQWe212dytYBYYm9sdGQXc0ErAmVBRyDPNv0YL
o8c0uGHAPJIU6/SYivzoOkONpGPxmrfZiyqke9KsHrIieUFx1K+Upq8vPQt9m1Yij3SHtcHyvt/Q
/u67XZLNBVhg99OqCyK+wCbs/FmLT3lidKg1qHnIrkk2cyydg0+GReE5FJi7kmRe4MRmrlufAy1f
35z0U6L12lYDOb+eOq06Jhj1qFMgG63ZA98ZuvQ/DX83zw2Ul0WTvvz/bCME8RD2R8zqNkDEZXLO
KcDthCCWmGLpQJ9mn0e2u6FrSnoXNLxPz8/Lo8IetaTsdhG4CIo5R6ULUwqxEDG01zCqoVquqY/2
L8pLqd5MkWEk1FPyEOmq33ez45+U35v2lHYuWZBktUDWzfqUUhJQapduGyIrvzvYM+DzUvO27nL0
68c0FmIrxyz7kyYS67H3wwvB8utk6KPvZUP2cBoO8WoWpIc2XbpWs41PD/RO1bqEWz8OtKMByMwr
E0HroxL3pbPmHgjHhGRaj9nn1J5sdoxbrpfk6Iedt8dFwKLBbvIj7mV3Y4DPrzwteal7lyONWuEi
rFAe0A5wnoam9+x2c0zq7MQYEoVI35UpJklqnMgMv4hwQ+5f9hRBfN9THMeZPR0SQ8hdKcf8OCTB
ocYInUMN8iwCqx1n3SRlemk03rVrtAQdLhthcgL2N+FdX9GAUO8jwwmIVXPMd4UI5P2i71PqEZGT
nN1O3JK6lVsbo8nct9vvJknwbRbDAAcPBQetj/IkO/mRVn57R9J1ajjhPjKRzB0RB+THQi9JzEmc
9q2wm0+t7I5hkXdvk4mo/3Za/cBgocWlqn778WGU16rxyZfP79XyWD3okJ7WdUAvtrFKmi6tc+Aa
8FZuE+7dDoF21td/dwlk7Yx8PHqb/bMefihxnaJFMT6Rh4lLlDoTIjwlgsdnbK5Ltyz2fYwIZq18
P7RnjFNS08mE7109Z2Wwq0u/h9IQGrtskTyEyPr3AEqOqmtX0rugp+5228Z6mI3FwZIQHz61bNE1
yYQvgF57Trzy+pbtvY2goekTZzekpGOpDaalEeaiNTGReul8uBWlp2wCbpmxr49mZ6tsbNHbmEjt
NYkJnM5oyUPtBa8SEDaG7aJ+lMBFYXOMw76I6najmJdh9Le+TH8tKtJVOxXTZdKC863sKvUaAqZR
jLtJN1khFtZ4mBaPlFN1yLMcm6zixS2l7P4Z8SiEE2pNBKGXpIZzFpXXMBh3sg/bs6r60nqv6Gb0
9nffLK07A8be2D+4kAmOqiMTuc14duX81umFsVINGDcGyCjscDr8Ao2Jpg8ut8/g1sgXuLRXvorw
CCr7HNqpJHnSRHjrluFBIATuUM+cVAnJAffK4BQhC2SAUtVs9WBbVbpW55RH1+0gmFV0NdXn6sqM
22vpz1AzmY6DmwP5oPIFId+xr2LS6mPN1g4FpnNIkU9+2El0MOq6/rE8sQzWLqM3WGfIoTrheh7a
AZBfW32u3E3XS7wfLKeifZm8ZrBCkGRgATDgVK4CbT7kfqq/+YG19+JQ/F251bcJTTFxnzgJHmi8
4B/UoVFrSVRd1bNChl8oqz4zrs9n2zbybWF55VctGtaOSWbkEkQMWW6VjWKPPbU/eKVoT0aP3cZV
xVo8RxfXiUjCCSLW/igDH0TpYyDuA+NMDImzAZmGmdN1XjHZdXfUH+2VSzMPW+VSbu1trzg3NW/8
f+y02VX/sTL1+X6A6Dk2ynfK7v7y+m8bUZYRUUtXR57zyBg3szm0Zy03zPysD26xcmv4qH4Qhytw
67SKk3XLzhy1gmG8CjInhvovz5JU3mjK+qaBeb2DeQbp97ENG0GtCkqS0tb1SGk7O9yMl3qxGHaY
rl+9k1pDhVH45tjUi3H/uNusMssLRIDwQmpBtIsCv7nXu9Jf+biN6/KGdvgp7lAtqFIb06PqTrKb
4zI1py1rEsxfQRnRdHX0dxSoK8tJxIfZlNM+bJM3trTjqvFS96FtuidRpjrzwGA/N6hwZYVRfPJ0
kkaXMpwsd2PUd+B/m4Yp0JSHLGuDbQoR4BxDub6r0njY9A2ussq2/INJOfZsjuN049gaWnCXiBKY
sBK9gLo8qmnAlUONe2L4dBbbgLs83KYH0f+43YkMhsXSvFfSc/UsCIr0cCvjWkNK4x919IYOif81
Xjioy7p6IWtHuyKovLO6CdXUUsfiqVnGwHJqBUYThNGRrPRH9SxZnpVB9YV0kkXy3xzVVlqhqnzX
Qc7LVYhQyGDByGg5AkqItrbp/LBrbpR8cFyYKgtIWy3dXHw821vxljXCtLm1a6XEBxxDCgH16lJ3
0nkBs+pK3eypji18nIJxowCHtU1OV2fFdIdRoa/V5hdWG38nqtYbrWkOUlbRWdU8DIZeHIAVMOJH
aUxa2WhUa28Iymc35AvhDh4v0uJ9TrpglW0GO2UWzxOYHlkWffWCeNy5SrWf5D9c5MK455dOV11k
HuOlIXbDSLXAZYeNDKd7ia0FcKeynYJKwElV3TSs4+ImppeUQbalHwFZLTJQwmZ/+PUFx6FTb1k3
9PhFoWapBdqosSIsuNPUKQPo2Nr3WpKLYTjfJTRyoaj4zsaoJeTYymw26RTYxx66yCnKzZ/PmkzT
mCysjaqOUormhkh0ZsCldjpU0YNGFvlRJUz1y8IbQ99HMJWXIXK7x3pgUPbm5Mvtc1CHYzQsdLqj
6qHGThttHGsIztmUV1fZDy9uX1PEZQ6JNHixT+iCsAtwQeNa2yoVO03e6rkGkBV413hpKPRVFK5M
mZTXBst2A5V/9IPmsddJi5tjpMG35kegTX//IjYSMqZdHDJ6ir/TJfLB7mnJt54EfyZdbhgj5i1G
6Zs3mm9pgyJec9vX7ppxud6NofCoww8II5ZDJ++/eNkwktuO/oHulX6sqLe99bSMlAqtHoEfqss1
KSNz78slW11J1H2H7Qn/I7YXCwokJV+MmmJzJvVoBA0D7nqURcSWxogvioClHsxAHPOO7WXKsEbx
Bxh9VifBxplz69ItgT6CTDA1AEKl6giyW/rpoEPKVU55k2sXWR+icYHCWVshoTKfnLIlrpNqzcHl
ct8lU++d86BqL3rskj1vOdrz4OrxumjG+oUQEWetDWC+PDOo1y2ytk0krHmvOuf9ctjCk0HYRl7e
Ui0J8myLsNQm2MqBHlcPxj4mPwCqAhTeyKini9qdO6S5RlpTbWqzR1Y4T+Rv5VaT74DmU+1ngLxL
I0J7YklEIgtg89HIOkxAi8WnD/qL1pcYwkBEF7nzVT3RyuBroffWE/5i/r7FpCmAIM8yGU9EvAJL
SDNYbKin0BItZbaYSJJLoRMdTuoKNhQEpK9zCW+X9K+VQQ01kTzxeEU9+eelAWJf1rwYede9yIFg
96gZmiPY/PC9NBDe8qfQcU2yE91Abe8xx2MWhPtZ9FRHK//VKpFZqOYbnS9BLuGuth9bzbubFq22
qtgwL1abwR6TjbpWyLbJtzLxLsHiB0eStgndhkUmWpv73ojYa7TyoQ+TaE/kEhWAwbivGrhUn4lX
ePdKPlwlg/OYYf0aWBLouchZBTN4IA4gkKntGduQvo17Ps3nm366m/DCkKXlXLsMf0kdNMZRLcnH
nM2XkE2wd2Yfw4CB0/2XMswm+U9dgk5m7mXJmlSBb9QwC5yoeVBlWa8eMdNSW1k8n+oB3Zx38CYz
+e1c4jbZnV6YpthrffHGrQjVDaLzVmmA1aeVK97or1dU65jFg3nGUninaVqyL7rC//ks1h/nJBQn
VVUBwxPesUNwMj4x3NLpNUQ0urZDHwabWnnDRrwddo5POOjsGDsDgMyD7N+UK/qXW9qiGb7CEY0E
oGxeo763n2fm4ufa3tA5xHY1O1i323GkITOEMcdBfQq0vr9XP5vCH9nVwtxpI0Vn1ZATXvRUGcK7
4vzvz7/OR0gUfp2XLQQI7k5yaevxKhJoPIEmYUMv799eDn3sSQvL3noNdIod7fAUeMv33Brl1+S7
+qfM3CooOTnjvsRXz9msMkie7jXrksW+DjirRiJJ0f6/mxfWH4lsQAltx6XRpYMOpUXxJ8rcDA3N
dPQi21uEIgM4/Tr3frQMTMN9Ehjp/EZxnWN/Lh+1EqOpPdrVnU0021m2g7VU7eS18UedSkBjbS3J
uhPDBvhZ7v9HXQOEssBmzdJni97EoKSCgu398hk39/GSSFiwRt9VOn6DxhDxpfWYom10KhslPW/d
Nt7UxEacxqSy3qc2Ocf+x39/BuJPICUtPwsPOxE5hnDpBS39nd+WzSJwuioU/oit3562SuJa+TkN
3rQr9l1bOzvKvcM6zeIrigb5aJbSARp2KNKG1a7Tmk/QiM+YceGODrl56RoPYvVyaJrUGsJ8NjZa
lR7Lxu/eh0FfCye0fxThAgfWxIc7Ub5K6K089W3c7mnq0JoJguDn4lItJ/GMrO3PSTriAXzmDSLy
z5EyDfxzNMrmow/D9jFPMFeJqa63qgBpmZ3E+5j/CGl9nMecjSscenExmdOBXUf5URgM+KGPuz+Q
rvXkIEFZo+kRbxQRKQmkgnZb3p+MZJr+VzKgWNqqv7ddHV23XCIBXcNEyw30+d/fQVdRLM9D6VAr
eCjoqL37UbB2VbSdGnumptT2GGklPR4gv01XVe+WH3xENMgeSiOy3nJvM3nQnlU/0fZ1kBtL0lCu
E2TeZs1bj8vg+Ot81Gq7qauPUU1oJDwz+jOmlZ7ivoBXC4Dz2DhXmMbVtcv7/sVKMQPEhTNcItPt
X9KBrD+Z53IvMhQOIpTFXYwrl0vGDTDVs5Xgj4D60g/BAUo9Kk0Ggn3N1mhTwnm8AotoH8l/2NEj
BpTR1iAiLCp6vWQuSskuU/+qhut1nZS2ebwdCtYoxqLd0rvx2Z0hdChGYm0fI+mU58GnihUs7WMg
nfXtwVsOc2nJFWgJ/xF/C9ZN9InPYzUCRpSnxpsYelvbhQsxLILW2WF8xP52UFJAC+ku3OsJX2c2
9VS1UmdTZABthIrYGc00vljOWWk3gOdgNhmhgc/qOyOFtorN4C6Lg796uzdfe4Jqg25sjnnj/qXW
Lur1f46SzPYQtbGbb0RoPkyC9ICuiqevrGBMJtQpfmgG03xwah/nr8+wS49z6YwWpLRPg/uqRfHO
jyrjQxDHtbNrHaVa6OofYxRviNX+ovVT9TBwWZxF2Iq1lvnVhx+Q5xg1JvW7SViHlCbT2q2aRyt2
5IfTZ6z1yDM8qJ+NqYDGDkHjdSKOWltOpyCfCeVZLjToOTilqvzVc/LnZs5w9Vh5+tEMb2qAL32m
8mDE+anNujqd20V8hOw8wCiqkADbOLsVNMDoKbDpmUXsnGXJF+Tk+9ys+vf/HvbcP4c9h/BY8pxM
w0RhQuvO+vOWa7W6H4Fn5AVb7LqmRr38HY0NJ9IekL8II7Pf5aiv1Y1UJM7P80UaLnOs0wMgIR/B
M0PrqDzHrGjMS2JF7wAe4b+oVzs7rhfE8GkRMX+h0EOzmoAgbjF8exl8nZLs7DNlKH1VW1P8V1Pq
mzxnfBwD/YLFWn6VHV2oUXJVZP5YbGInueMT6m+Rxxjc76x/HY1BWJxGxU9ibZmAtSoYfrWifFbP
SMoqn+ORjUNB7+A5XJ7FbVetM98lynwB488zddHEnJBPL4a1mLXLwU7hSYyNhfIcbEZLgZ19gHEa
3aZ/UQ85XhJatvpTv5wCk96vGuwz58JkWfff3xy6nT+/O8KILBz25EdZaE107w/iddOOU9t1Wnhs
BFtsY5T+SxH43q4jkG7LpeO/xG4DlAwu/Fq9auRyugvz4Jt6kQAb8SS79Pab6geoCrMBIHPQMbpg
o07NZXWdgBbf337Hx4Aq7MY/qRejDAYBrSNCrpZ/7te/rl5tKxIybeKp1p3HUDIPnb+OQM4+Z+5h
Go3iqh5qkaIu1nKXcETOJaNJNEdYHTKd6qg6ZQJqBsLg/vwt7EzzJa2DL7/+HwOiGzKg2PcS2lpe
3XBIwAAjeFU/MnbJXd2Vxb3biWts0n9Ua35by+uj1BEs4W0izhNwzNUQs9iohk2fa8bBSXz3PESF
eYCQ5TJfcq7scu+s1xYyuz45itYIxMnAIf1IqUXsow6kp2rgALTRVn3gVZQ5ddQfUjfhriz6d4kL
h8pTbR4VelEa/lOPNePYLVt5AhP1lYjh6quWWoC2kb2d9sUevjluMHzDRWVtQspHa8LFplMp3Tfi
DJuz4q0oyzZgyFOuPyjthskts9Ibj1ocbispuAty4nff6Wu8Tnjlv+sWmYTQWT/jCARChlBiVQaR
RVKGBRDNyhogJwVQjFojDNarfDCgy1okb6HJo3kKLrDdt+pWnTP/1KFM/6r3XYEWPUifQ51U53py
tV2WF9q2px/oxom3rwM6hk0QiY3tNm+FGBCqIjHXwiL4/RkxmP/fud9+jv5T15TtC64ENNiUd8Oh
aOnEJCOONhGfG9GkG2WdyEjvW1rYaPak4983SosY6qWzrUfIfqrSZCQDl3JJi3hMS6qjUBaf5iHq
77J5ANK7RGOZFYpaKvRfStfLN0oyRzbnUdNph62LSR5vtJWyg2lgOfm6Mhx5KS0p363wqpZfuhZ+
SyJonZUX77qE+ioFlp8A89ILvvD5Bmd1yp6JSouMY+PhwFNFhSGcNFRTsr3ZOwqm2GMBfBsbaf13
mRqt+VAOaMpKMw+2qASch1/PwipesHh6f1KyFqfTUtbmk3WSwMeCZYOuTZDYSkww+Fis6pYJq865
IHibXP/W9A0cUt31PyR+BAekyQJ0Pip43k28EboEnnTIrr0SZVA8TTDYePbrQa/d8ah57e0nfp0X
a24Q7YJm2ty0jdOsfynuSKPQN2Bzwo2H0OK+9auNs8h4VS006iP23zCHsOeDyF2FA7YLAturh7Ys
/0pzUb77XRLB3cJULSeIWGAYPC5qvdo7EvEB1Hf5QRpyxmUyBqe58dr31KStuZyvSiygyMg2qkSh
B+/EulFr6KlXZON76IQZLcjqUfXuE22c9mXMwvPXbWj14Xw7l7Zuf9BiTYJ7oUE+4G4Cc04JVd3h
iLA+bvS0xGjzVVmR2k5/OXtz/fhpNqrso6Kx4EBy2Dk1t+O8GFIAN48Q9sCc1fO4uh0tp6qppEjk
h3/dbGNaQKg0MT326nbN04vp9244Gc8QXX7MTLWf6dRmyKUT7Smz45CmQZZtTXAYt2s5obsie9md
QSpa73YvECbL6YUIqubRCIJ3+lrdvcO5TUcOihJ/Af6s91aCr6NXH6Opn4YiKV7GRq/uUu065Igr
tErkNXSXl6iEk3wrjaUDfwkdBW4b/dgMODHLKP55G6g7gG7MO8aOTemQbgp9iokiBWXgsl4+NbIm
z8zWdm1ZuXdFDvGTEMGImBPU7AqCNBX2ssY++QshHDNSsJkdpNiO4ReHIRPDSqSVs1N1yNCuOrjz
0mWrYO3TXPY/lidRTC1/eaJFP5+ol8AubUwM/vXwl90Tvql68SppK+1S95j1lbkK6rze8vER46ni
sjAkMLoCgKQF47YbDN0DBVPNek9y2v515D0hzw6e2zo+UTXbtlJ496oKOaV5dZpGaq927+qP5Jzt
aivMVoqNq1qIvqSicbug7Lh8VFicwkdNk9WSwXxZzKA+Ca+5dqilJta0LAcV7jEB4BHeceyRDeiE
XNXOo+EC+7+Nj72BM9OQGh437uqVgaTwmNTJAky2m0swtx++YXKLqVdZdWpbKxe2/FQxDWpIE3Xm
HchfdleKfqYegCGjVAXisxnd8Vtlmf6DycL+ASWkeRa5vNyO/jnvD46/yTTqn6DUKBjxiemQZ3as
Weq9OvRNAFVBkDn3bViIrR9R1ujmrdorpuFo35NlQudq2TqmZcl0XqRio17NqZmvMc7vnRLys/rb
RqThj+McbYORxAl/bqnPm8io2LuX391mC6Mt+D4s0UTSEM1rUVhfsqS2jjGteXVFCqoYxx6X9qry
neRZ3FsL5k49L1q01aPvMtc4EYpBJOX1tqw1VuBYS4Ez/U3HITpapUNv0WdOwYAcnJOCSDZinPE6
8R/+6zgfO97e6HA9eStrBMPTSHphdQDUkOiurTIJdsshzNloG/WZ9pD03oP6CXVK1ahQOv78BRF3
86VROaIql5d+pQZ+Xtb3GBvmw4QDXa0z2mkkIW0Q7famX8r16FSX7AVCzZxf8lJn0ZVWd7VP7ZEU
X1M/qKWDNK36LgweqZLmmxslLEWyfkT9UCGCsZ1NVk7yW0Z7y/aqVQFIgmCVpmQclhilqXK+tuwR
7+cIfU8FkfshN0L/mpL6gN4eE6tXOxetYOVtVNpXJ00hso9Td7qFGtxcc6jv3puyPtrGIJ9U03s5
ssalR2RJ51g7ZXJHPBUY2ZbAl8rKwi2UcPbIPQ6eHaW0VVUkYtsvBCEvGsXVbuwvzTDGn73Don8U
mvsYGvQGDS3epi3pKwQf+u8yHh/Ubt0t80dD9/17N6h/QCeVO4zj9bEr8+pl9EJ02Uvo2sTmvqvq
7nFEALxB3l3tW+i+fBDRvernqc5eW9RI4KmJYjpojup/P9ArC91E/5RltPDLZPrYu/57NAF3i5GW
EOUIXi5NsDwUwKTOgQ82d2hKpvrYTlei1Pu/9TDDyBWSHQiH/ARftPkWdBMkwFma12rIkNdqBDQ4
1azd8jAMRfTUk4poudHMUIwhDIliW3xzu2GtupnqPAyp6FREscvEjILOThvv6Pu5wJtDawADAMu6
8UX9aepBIV7iyL/rNWmcI5u44zqdtUucwelw9cR6mshGZPUcpHzK06PtE0zWQJcKiIiKcOGM8rUQ
SFBWNnyuU6rhcCxp4jz3zUiHrTWSZ6+pNz873fNWLcqjNCkfIL2t1JSN5Lvd2xHWodui3I6No2U1
Tno3RVx6g50E6zxu3dUtfsyL/bvaBuUrlobz1KKRKyeCSLXRWDRo3VFpQhYVG4iUNNkrdUg0Vdo5
qswDALUHFcIET3gr6AR+bQzKwFhJA6ba+HEm52c7knKJpovouhC41u3Z7PwfV+e1W7eWZdEvIkBu
5leGkyUdRUt6IWTJZiY3c/j6HjyuRjW6gDIs3XttiSK5V5hzTAzbTWvV+9WVv2+3deXCb2qi2WsV
Besm4YQPrY2eeYbUgpl4YLcv6SrusriPn0G/BGYqlXvQziCHczJVa2eWD//vdygE/dLSov02zD5b
7LC9mg2V6ZWxO3is+zVafXa5Lba4O2lkDygz3m43nCoSazdMGGJyMbqvdRwFtcBMHKfT3+03NS6y
v3HOSp//HSc882FjAizVdNiIt+9n0ON7RyBN1ZJhOBpD1z/1JvStZds9/ssXg8WxxZXXMxsKdf4G
+iSllv2kC27QCI/RVbRmwdsAWEtTCecVKf9bh8jVwwbhjE82Mv5gVLWVJShbpW1dxDKIgCwNpK7G
YuIA+bRyjsJpPL0hXwma0H2a9f/5ZZ0ACLOluifVpjrdPo+w6D//EMmWeqq0r5Zw0n+SGqn3F6Mb
sRXFzf1tJqL3Mz240KenISfetiXA+ZRvu9KhW4jsqqFf3wqBTakQZ3xNNwHoLUju9guS4hwiyABp
MidBajOPEWJR3y9i+KJJypnvYdBBdHeDO1bD6pwTW3yPblXBX64dAnPs9SiQPAe3bHOzYUajYc8H
ftJpO+IXjFe6Cf82pKIrVLFK6U8YKL9v4Wa3X5IWpKpd4LTY8rEmMnj/Q4KHT8UgyabZjop6ehCF
Jc6E4fHcKlHnD3FU+BJLyG5z5xzGSE8ubVGOniugkKtpcX9TvN6+zVLiMZsqkmcsVYGeKIb1IVNb
9QwqogyZuL/B2bHg2/Pq09rnHu/htzkIjQG+Pd6jslx2qsyI1xPPvVt191MpteuAQv8RtMzd7W7F
0IkWMeuUcDZI0Y7NFPHkov+QouzctQtRkGiSZWJV77M2ic2hOfljHKmPWWE9MtOPwxZn/b8U5UiN
lOAfDT+Kx9NAjfZPjXJ7Q8hKo2hnj4fMZT7ehhNOkb+VKJ+hq4KERPJk+KxeSaxhy+5JNRK7QeoX
URrE8uY53qlahVyqEK9eDZxaFLReNVkPRv7bHVAvOrEpwtR9ckcGX3i3DxalQF/Vz6nmXhhhPs62
hBwjNhVetz7NsH6tkY1yWxLAUbPFRXF/nLRNiDhaS6hPnEnDvHradDEUVwlkCpJ6kszCWBQhpxm8
dtDdXZQZCA0IKcxcAQLAwQwW8RXn6BB9LNeUxNHwTIjV7M26NsAXeFiFawd21uY7Nekes1wcllQz
d8LNBUqlxWA2DzZvdsj35m+5zDl/r1PmO9dZn1X87FoCun7GQLlGKvaBaTD9vFd+abX7mBdVjnE7
t0NrYmCsxtVPbarmboCK2yTugcaLiEmymL041ZnBLDmoz57WKVmeTfJY9m7ZX1JrEjtajNNk6PPR
bK1dI6uFfCjQWeA2HpMcp35f66WfICLzZzbxHg/zC7ThiUcVRfAA6TL/HMRn3fqVzNgJVrMvDfuy
DmMaMOEEcOegr9cMwT2CFDbQYG4RsYW8/td2vci+jkBtusSzorsZSqYtJoVZWJoUSR1zjKMN4j0A
EvpotuTdqAO0TXN5WWxVhm7dPnPwfDekIwX6sBmivjdPlLEi7Io4KABGV9DE21MCMMNprfuuM7yM
O0CbyoupK+Upy5XVV9bpi7EZNEWYf11pt7vFxCxeLCTWdmYsT+liX5kGfE99BcXNvqIcXz2Ho0rX
CgHfskU0ayMZQs91hft2Yu+o3MlxOcYMSSieNRUr0/hrpFEmndM+qbL8Y0oe9UlHTGsZv4dKPqdJ
hZRm0HYlxlRlLWVgONsXpVvozEzhwbogoYKVXYUMeOFFr2hEEGCuarjQTYB+8JqZgnX6XddwlmVI
ZGj+EV1TaFazS2JHtPQEYRcMuA0t8hWnfS7ymSAMXmldSt/Ut0mAbAKKnBKBiccLixwgWvWITYXx
Wo2tjjUbajIxKDkpZp1AcGnmnlEnH6ZiGBfk64IwNo+43ZIfKrRZU0u/EZAc2rycz5FMy7DQ8PUn
3bMj8EtyZhvASZtf7bR+lCUSCL1lPgBaMTTS3AkA6LRM4znK4bN86gWuzYQRwZia8UFvxwfNpBDo
+/SJZK/qzumy9wginLo4i2+lDaCoZmM5f4NiTPw1Xfg+iLjOVu19To0LQQV/qGTGfWvHj4Y18o3Y
zL4gwH53simg3OiKF9XlGkySDJC+Ms+qs8jQbiEWLgwfxQhabS2SsLAV1xfWpZ8oquZF+aM1q/Sp
ga5mP0b3qTXcO4S6e4lZPzaqjeB4zBpsvetP36s/PYFLXHZMK063HuNGfCkA6eN56q8LdIWgjBJ1
Vw9EhKn5Gy/mB20ZFt9OGXUA0nVIJfAx2Hy6ZQfPEh2DV8Ttyr1cxEGfV304AXwib4vMCUotFQ5U
xvQiiHudgtbcZ7J9sO0C2JP4UKw1oh1M34acErrGfoUkpYdLW7LAHRdSHuoiO+dptrcGh5KrU0B7
KxZT2Oo1Jv/vQLRYzS4OaZJr7qEKvVWS3gQgto/B6AcRY0Yju0vhNEwl9mH+P2A62EWiekc3gdlM
yVDzlX9Gve2IeBx2hZDNHorOXvZdftHj9z6yw1UhHIaIKNevRwo1l0GTPdBdrVZxhgXMYTgrMNJT
vg4bu71apQ/QV98LremCVkFDCc3IB1hhaOurA6wxaf7owzrutRQPWo7sxscd/sfBwRFAWE8S84sr
SxBf/bau0YWNtW8bUxmqCqxdq3+O+vyZn+VwshLi5NoYD5M1ll+9JrhOAHF7ZutF8jjxFwyz9liD
23mM0uKootYLuz75qKQ6ebOqfxjm4vhuFL33sS33Mml5NemM+7q8CHSg8XdN6waWofLuQUvgzfFg
gS7GeyBod/B8MEVQbCcOlFSfgAc6BpQ92AlgKfIaB5+2qkjOEaBH1opNbUAg6E7PuXHXTuDd3Eh7
0yU+55J2KtCxG/nDouxUK813wGdGr4qH9CGvkjOYMzzBZhEYYmUT0lwlWVBQDTrbL5TO9kp95vZr
/2IifVyL7rEdISkgGsvHpA5My7qzkLXWuYlngWRWu7beI9MeGcF+aUpVhXIaagzGSBMaI9l2Wi/E
Yb2rMim8bs3ohE3sXS1i4yyyiUVsMChjTqUgmE7DSDW+ICEfmwWADtfN04fpgzTEcDHVmHrM3ABd
DKLQlD5HkRehDdqlzA4JeslPEQZqEIjFn1nET5Crp5CNBCBidUT81OksyJHP+obePOVAG4bcujr0
K7yA+GnlHdZjTQ2cvi7u0C8c6V/jc9dJEYxLAjs6U75J2X0qV3GdVMTn7MjeBnT+p3tGqt91pV8j
m40WduIADd9XpWvcO4YMO7JDiEh4S4nRE8uCS410F7AKjoINa7buMvMjJhuqbYYitEx65VmQ0zc2
F0TvbEdsP6vo5SYTSSYJRTu1r+5V+CVglZcD15L3Kw+R22UXBxieJ6O888wmTgLbdD6qLLODMu+2
t6LzYuXRo60yudZqlkE6jSA5IURsx9d8YA+WY03LW3JMI6eIwpFmzdtKTc6TA+UTBri0feQZ1IJ2
gBhI/fLX7nBNA5PHpV11+OsVvOIphOiknq9x89FUE8qyNIdONaujJyEb2UWyIp4iQbKNJc8pGU5h
nBVBkZacrAVUEHJssCGK9a6U5Uc5+AYcaK8uO+fR7C+t9hFHZYscgiKxwT6S9hM5JneTmKh4HDr5
LNsSBtvxkOEzJS45p/6Y3vUpyz0zT+27fO6uzTwg4BbDG8OrMVjnjMFGFTuHpVNryntK+3iMHW9p
HT1g5k6SJOiwao1TT7cmN2QcmPu9khY7sY2bJtxYDrwHX7U1bmxZFj4hDMx5qno3RYhbhSwNj0QA
TgKt+N0zkmPLMeeBBQA+5gJrinwxUlIT1B6+rLWVOFFU7lUDJ/CiJ3qYJzgLVtcJ4e++pwgVjJJb
X18b9YWEnW6xQhv7I2+uGH06Xq5O6n9JynCYu5mccEwkZzYKCAfXU8GkklqcubwJ0BzgE6NVncwH
Irkf1Ww415zB3D7dhPI1JEHziiKgQxAsd7LFP245Xf8wGwUgAC64NMz3hCirwJbUaqJKWU0tiz9F
6xuSn0tskwA+LTzto7A+Ryc+KUzdL5mb/qGtiS/JKiWaCa6cOxjPbN5f3GSuEBXNWCF9TJdZYLju
1SGMGEcXkcLs84i4qTiZ+yKA20Uu96qneG9EDbtSwUHYDb9GqvFCqMUOjxMUeudPxXlYVGnmtcKs
gtlAW9H0JeVRAsNNARQPc7BmQXkUrn5nWOybclov3GQOjOi5CfqBgxZxdM9rl6BotaQkLuwXlORI
zMsVXgz+KB7MLtNTP5NGA48iuaZFU/7CiVllNlb1Ep+iBaWmHu+2p2Xk20NcyS5U9aUSv8Zl/Y4+
dFfzY81Ez58XaXs7ccDtTtJ3sSDstT65YrT4hc+CcgGhja+O5kK2SHNP+4Dj8qzgeKJfWlDNOsY5
l+WPk7GhEkX3wwDDOQ/6j6nUtWfHiRYwWTtTUE3+ZFT3cRaQIaejL6PyMHfSyO+nSoN0MFXepHba
fmLlNekWhqchX32XxQ+SOl7xsYfE5dwZVscnXeU+npMfi9yazdM9mqn6SMyZ18NRvlPKAYPxMnnA
VaqADfzvYdMSQzdz4ED9EI9z7HgUClcwxKt5hC1xx17vuSqeOApYBlAWunpan0aW6erGAK3L4lnf
8vZGAPqtTXDj4k5vBbOLut4RHT9I7fctY0lhqL5zUmg3AExFt4qgQSOvsndjnqFeB2BRc0fh0Idm
ar8SHRD5g0XvYq8umetI+Yl6CHh/cTduD7LqTD/LVB5QHEP57bH4Wam42KBlFBmzICrXyi8eF7w5
BBx9djpkkWy1vZyaJ0R42AKQvm/qRr2OLXtyszoKvLhhawEhi+veOubMsZ7QoIYLEvF8pbFaK04b
ALuaJxabGrbqv/tIDyTU2PNEz7cAAqhjMsmWlXVG3lS/MFs8uw0pWrB3nHBBgu9b7cJTno8rTUkP
aUVBudiZXq4z9tPVFoUjwQ9eWdb6NkyyT3pXlxhqkw9rYgRlueLqxviXI2rdsNc2tgxKclklAPMj
aEnOR1f170o3+ELKGohb+hoVjeKPOt9XZcaflnSeEBJgFJfkIxOOJ3djbVygszFVV9Y7iWuAooTC
N6nsDFAym88+4v0/Rc4OuAD2ne6+lDH3qAoWhjTSXsd7rSb65ElH79lYJG7YVl2yyyPa8LIaDmoR
oZpRmyh0KblILWexo+oVKW/m4GsRcXD5jKiw5eUFqZRitW/euwRxTGpP7IVZZx3Gar7WabR4BLrO
eBh+eJFyyJa8sDo6M9uZiSGwnOkyWQmOz7FhbJWwyx3z4ggqite5M730Q38l78g4cCNAfqdAG52w
L9Rrnigl9dBPu47s1V18xOCTSYAueSiycn7O+uFpqbIWwyvHJyC4WrMbP9XS+U5N3py5Lr1VlyyG
nSEwyh7CRRrZHixxCC7reu7zpXvrQTdVKv1hXpJH3KihAaZtcGhrOanoLW33uSEB5Bg7RKgQ9PY9
5xPB13PSPzpz5huR8jHHSBkMY0sr7uNjKdUQPmi6YJxAiu+t+GXZ8lS/CnoN/AgIIbZzvFyiD9yA
3LSqqQZqOpDORQ4cg3HP5X2xcgwGUlTZvjD56gbAvThyDArQ/HHjsupmDjOk0Xzdhq4tgHuRyzl6
eqc3sEEwPozx4B6ZwfQn09D+aqV5ksPwNQ8xa1PaXr8q0AYrxHqobQX0IE64JmqVHLe8OM9JMrC2
HOit2/6tluibrBtKVc24IqwrTqwNiMwk/hT0kx26xGr77KQN2PEKIV7rcpKxzSrb7f4SDE6D6RyT
qP+FhfOpVZIuhCR5jfk6rWQW17RphKfVZuWnJXmPBd3HrKmoEi1zpzd9tuOw/d2xTBsBAXLrg+hk
4sO4+G9FGFFAGR/71tp8438L7cR6jAdOoq0NNlsjDq1B+1WmzONMsAPBUJgXa1FfV7jyme48WrGd
UxpGlMCl8tIWw+uc1raviuVdNN2Nb3VvK3VxRltsMaddH+H9nkeTsk6CeJMMWc+WHXlksZfUgipg
6yhF65PEM+EHbstruqiRMCj3QiOe27GWzwWWOhgVTE1Cv1TIe3azzDwycdRQaeJlHwmskLN8LJTE
QCOhvoxkuHoOd7pnKnPB+pV1YZxLyEzmH1wJp2J4S93MDZw5j/w+5WenEE7bxFYVZDotNLoVrseE
YrZr9J0tSdcSWdCr02n70wnIaMAinHjd5wyhSl6pI9LwAQl/pbC27zhsTbIH5lEPm6b/dNS/yLqZ
Bk1QkIbFyVmkU7HmSUtcOJV1M8x/6pHodqVG0wdINmYSardHa0tN2abdQadTRKI3MoKlQ6IN4Z0M
RqAELOuWpzwzKRQAwHlrZjA1HOZXReTfkO+oYjMyoXtkl5wWqEpIpmICmQ3xiTbIDgHXgo+b4y+Y
asIXQ8vtPGK3IWApcqcHnhRyAl0IjampvfSY1aZK2Vta9ypipFQKiWQQE43XZIG7U2bqU5Wtv5Nx
7XyrTPdVBlh6FDNBFNs8pjbJ/xwVfv5ksSk4SyHTKUm4KIzBXLpOW7W+jJ54cAkn155cFtV9xsnj
WohjrfllYoxLG/LtjtL0ZrcbA7N1yAdllO663zI3ehrwR+Y7bLFjba+V1nxoLWJ8Il3jC7cam/Ui
NyT/BtMrkRJu0n+XEzMBthMuy/nV9XLrQvseE/WosZ/W6jOr7JVyhAcjmvSLSiTVucR2UxCAcCG6
a/CIEKu9hfH7ohqBzOBHiGpFKAvwyYB9Ufbmu1uu1ywnxEa6+kNjMhqbW6AMQhXM3lzdE3PyhAbg
XOvOA5J1i8mh+2XZw3NnN9fCjQIlYklHrrvqG+Qe8BJ294nG+3Ks1e9BrAOCGhvetOQqK1XyOSt2
yCSAqfBao3zbkulwYQeNMhzWut1ce4kSauP4bLPT8/pm0IOCWhrlk0W2UpftnT57B+JW0o6Yy5bm
/JV1Q/toDHujHTvwJrGP6nubmgjQKA47AatEn1CQ0aXyz33LZWqmUCVOjXzQNz++w1D3wvx9Fzkt
+rUtkFvJ3cdVX7ETTVHquTl9fO7+APIL5pmjFdKex1zle3TkCJgAN/saKiSYoY1K0F9V6Wu5yOTg
RqbXtBRdZtVUYeTOa2D7WC0zv7X46ZCC9qJpA/zPLUpMnQFuxlQYDlV9Ug2vo9RZVMTxhMYQT6iV
YwWcoQFlkpEiufbBJk9aOTvdUqx7+uAprfrX1daxNTbNJR4FEEC1eyDv4bcJ8dSbCcAFwAoI1uYI
1+zECOus+Bw75UudXVLtZeqJqcm9AnYgEqgW1XwEYFsx07NToo2es3czL5ZdrRQgTk1cT1ZyH2v0
dZrERzI63pwkg+eOLWOu6TTWA6zJLKt8XdCzjuzpfY3K1HOqLBBNXwHlcKmtNeOxtwtODBMOEZaq
z6KNPhq7f8xcGoe0FqGdvS04vDzQl9zwa7KTzhA/YNUC2EZ4HQ9uyEylIkgmmAXolEYlWRm5q692
6avbclM7Jr1k2UUT/qMa3qOxa2Mg+WC5/5RreU3kJI6pzrtPmPnRicDsDi46elvtjJ0sZxLYQXb7
bm39AZcgD206vZsJOhY9VjdNbXVIUt45aKD+lo6NVZ65uqsGk9YrpywidmlpCS4aaD+j9iGal+YM
ji/3J8XJGYTtlazod6gACSJ07OXMCdaZbhFOeQckLiEFNlqoJcSvvC0IbkozHJKF4hdJJQ96g+a1
hVi4WFQPA99qr/KNweZtC8igbnU0c+ctNelkOi2Bx1tt9j8TKZEbvVer/kG8CaqKwdnm1K95AYRF
xSbhg9A3D22vXad1vq9miwNtNLV90fyBd32spuZgDr3yFEHx3oPFANsdMW7DNpTGZagX/XyiCviI
l9n0cZQUodNLJEP8DCsYMOSnAIc1+aCzvvhyz1Y9bzlqeZC4ypljAs3DAnBCpsdexJ/9OtB9uc5f
VVqHFk1nNYiffnYOIo/BdOlAEebpRFzPg0VyVOBkRrYT2iUhVpZ7Te+4SGgqpuK7FS43P3B8ry15
zxvFEtg5+yqI+CTWiCpo++HPEEiss/vRNqO9U2tbwWRdaiIRB2f6UpF0Be5SnIcq+iBngDDyKc6D
tTKuhoY0NDFgaEb2HJLSQRxE1/1OLCF9lI10etLY5c5MHnQ+8kY0sBM3SspG9xr1OtpOGUfhmkFT
yllnjAmyjlWN7kwn/sVxnMzN37Eq7KBKGSHIavWL2iBgQq+ZckTrU5MzxRg6InFmiypdmGimLDcH
W8RZ1rajcW2t6BvyElFF6cj4hE5W62awuFbSHMmSs1EPsh2ZdBWrH3UThWby7UzlGGDnVHjLdci0
jOUrT0gc6vm2Juk1OgIOO5evTOQFM7R9qk7DHqGnidITwfHMFttL0axRi1/SzH2FBk08Dpd9aBXz
gOyITexE5TdF1U6eq4KJ9oAoEfp29FKyjPLIwGbiVXV7sIrHoeMuHoaoRq/a/1admF7AdT6GjltF
A6NBGG/s1x0vSwztVxu91oXRAt3RSPVth7olWx45Ww+jRoOVlFa7jBCopV3Bz+nJa29RpBCWveem
3Z5J1w3TdHxEhzr60wJCxlqyd0llmaKHOI2kUq11TZJAlZ/zbD4vCGLUfQtbnwGugeq7zvEh7kpi
+lpDxefCMWgBhiB5rb9YzYx/fMK+BqVpz7if4Sp4MRhYzc61xZsp49dMJW5hnfZGRjZkyYknl8PY
k5loTQkbgEigi9JEQGqMZwjRhIjunyqytbbYnweQlwvHWHqQTM8xkAmIl1uqT1cV3BxLFESYsIlu
Jveq1puzXuI3RYXvYzdhkt7Td4zMYWf8vIfIGVmqzIgcxQQXFhKely681UUNEttp3hZt+SN/NckY
AeIk2UvmAhBY41ZI1avqLrbb09qqdthvJaFaXbSOCS50ZKL5BKKp1WRcJhtUqLS9conCwTVRJRTz
sOvtkybnd3C0ZNuhgVYN59vu7802HYLMab6MWXwjC9nVOBK8Wcq9M5ekugtyJJ3ZDC2iHgI0lXth
RS9atxyiXjV22MTAJDZ3sC/LHRRjw9PG6Niq4lNxaf0d5wJ/fGVQBS9KbczXvGxXwvr677lg5J4W
kKWWqT92RhlAPeAImKkOkMSQwGP9Fan7nQ284QxBeZ+Xyr3eMFKtiLxr+pi2Au3xLpXDcR3uSfKL
cqTBarxjBE7T8zAPqiA9cXY8tzd/KfHyd2hYWmVurwaLNV4Ml3LGlJPmNRkSzFK+tm6UBIxWPqGL
U73HkiGpma9YKL4UU8B9wSIHuGDmJ4msxe2eWx4kKgdBpaQXZIEOf0xnV6xO8oo3xe/rPAbGtfwy
GlSW/cgdSdyKZBdeEHHkukGMhTIYM+M1R5CStOKdHcNX3TYEUKZKiNDBsKs98VQLXh4alru2qF6t
Dl22OxkhGmrkqelnXaXfedPuKWl6HzHripiF+f8810sgLNhz8I2S8nGCssR8RE922lKe9Xo1EOMZ
K1oL6wxxkY4lY0nTOnsk7eW+tNQ9HDjYdC1Lc0ZV7O55DRks7HrdINaP4SPxHHlIuemlCQ+FUfPU
ZUAjqKAQpOviPPYMj0XBy7hnb50ywmew2cpN4b9TlHR9cPXVo2lJzumkhCVk+V1aJz8dW2Lcutsr
PuUir4xSN/R5qCLO0VMtgQKpnmPBZifTxB3xE4Nfkgze18DTK1Z1Sm59lZOkp1iNd6XldtIcbhqU
h3CbVQqevApiIb7ByznbUf1KxhX1b8+/2AiosbS7R1xR8b5CrmFQNwbz5H5oCwPEkvTmq3OjA29n
Tir7na0rX8Kuv1yh/62MLz1nvikmImFpLp4tZDJKxQ9PRgNLcbU9tyxyIM6ocj9Y7XPkqs2xUVSC
IMvx0MbnQcLGQCPEmFNpTSb4Ts1/Fv2kkFGxY8d3rXo/k+q0j1SYHDU7kajlQpgWkX9L2b/0qmLs
UmXg0YqIVLW+Ip7IcMmxjWcSvPlWjgkt9pPOebHX33Xj/GZbbYGf/Yp6I8aaMTyBRit3ElU+mCkW
9KXXqBbM1fGhiALXsjn/sGxnpSNoF/UaHFksmWmKZU9Q6N4WanTvyI5UV4rBfO1JFzfrE4PnRzzl
GYoK9U0dlD9EGBoBQVQmp/KGG8R36qMksHG1KZcWpXu7QKHOGFMfxdx+Cl0fL7VtNM/NfYIZ5Iwh
u/RMrbNCq2euYvaxeSXoUPexdlcfcFMeK0SHf+sMTlFimfcsl6M27Hgh7bZWjsNu+m03TmAktXZM
Zv1483RPeRPf3bhTrsPDpDcZS5Gb9VtDUUiBUecATpx3Ec8NWks6tS0fd8hQZrc3hX+bz7uqATiG
2Ll40jrQl1u6ELLRnohGvQnL/0WjDl0xHG4BH0OMHs9VKBn/fbhRLmWJJpqgFxAStqIeahlBTZSq
uPz3d05UfFhqhxZiC8OrxjW+Z3Z0rzJR3qSnKCZit2rPWieWuwLnI+ZjNBC2Tdw9gcjh2G+PyxYK
sMxgk+y0iS+3jAAHj69lOiny482KItnSEv6ExrwTAtwBSsYUcCtpPkI/GEum3pWoDgc+c1c5aXpi
YWawGkzM56rGFJxbDwzFdPRFNiuMvO+rfSOnh1a6M30n2kgbROtu1A2ogLzlAlu4M3d8Oj3Qt9cP
i4EQ7EZ5uf0DYeH9y/EMXOdyQQcfkYWYm+t9Dm2a7rYgB+r29yhYGu7IJlHCSSNIYFmR90o95pqw
eRMgVVG4b5inhWjHl8YGlrl9xJiLb3D7LzMWNkrmwJiPoongNKXYQSmThBoAmii61/9c31QZjwAP
eHzq9M+NhYCJ7d9HNxH6TZMejcVb2qwtNScQ5yoDH9CBFpGJ8vbvj5mgz3+V+hoKTVt/k+eqezpH
1POA1AK3i9NdQL9UZ4SE4VLYZ/DR0NQGvKhCUmpZOOz2+tDdFYZqvuvoRkA/4YOxNTxpyWRfWjAM
D6ii6XkVJ4L2ESPM1uIfgGD2YzUbGS90EDa3LJjt83A0rqR//MKoCdJqwz+a49TvlLKKQrba4lVv
qYEnPf+oBk17UIxiO4KxNvPkZpzz63Iw8zHftO/5ZZXjzDZ5+xgSDJ3m7YcwmuOlZ2x3P3ZLe7Wj
LXzdTU/RyOwydWQd/mN4soHap8r02GTDJZ7Fp4rV53OFoeRHyWT6A7Qe/+Zmjd2yDOXYkpJ787oa
akm/Kn5Ja/robsHd6lyyo3aT9RwT/clsFL24LviT7M44VaqWbdyXblflphL+U/i38CGuK5UEHHf2
NTpbPaHbxWuLQBc5dqre6VmZnzgCU2BRzun/UEPw03Hpm13vzMv7SiJ3yBrVOrBXXN77LNsnZR12
SoKJ0m1rlq6svoPM2rQiK6WFUpvRrld0/cTwVL1DrJuE6yLNN0dQU5VwCvTUcFlMkxTqhNkYZdds
kY6D5krZZv0chZEZL8csNoJ6WggsKaazqrr9WeSTu8+renuCZ+VamzzpSof6k6VcHMCNpgruK1bd
qnognMEHaLFVOvFEPnuDFosiWIaZLYpQH+0qmNwZOC8JgfdmIhOgTWUXEBzpeGxewFNLOR3yOvm6
UZ5tQf4sDQfahEIprybG48lOyvt1++j2qXLR/4CbAJTPvClwUshQQ5++KULHeYWX6STbwoI/so4v
tRqzYo6s4cW9WaH6KWn3DZpCtl1C/4XnK9n1SUQQxfYhavrM02Y73+fTujXqEExiPXsQqZpdV6eG
Btwgp0usuHvUSGb5l7D37x3338Q9VDN8x6pKyu2ah7fXl2aJ+miBGGWR1jaXf5d+at35LGrWbZtE
N1MkXQor/LshLzjJy5Zk6c13kYP8PMRT9/f2RrFzRM62y1OGB1qF1KXWOyNJCS1wELbc9dM4nKZu
3CWk/KIWHIyDqWVc8ZUYyGh8G3FmPPy7FEvKHzkO7Hti3sXYBPhdZruEKMb9od8QUjeOlDSYFEHM
EuG/z0E5D/gq3T3ok9UryZglSyPWQ7tumKPPFDA9KItv9A8+7/jlU1ffbTr+PptUrzb77Mc1fm7m
IStZvyddNG+5u1ThBP6QZRNLmZtwW5/ND6Lxxvvb4w2o88MUkCp716KTIhiJWPkozY6KyXvk9oQq
TvU4d7J4Kimir3ZTf/XuWxfr2pWpjf6KGjtAmqgc/730pyldHpmrT4DiPRC+tbDwL/aoDFqtvF+S
xPoXV7kUpyVVNxFJvxxvtqa+cqyTtNYr73JOtkRxlGNv0RXitFmBuNqId6CiP3Pf/UsPdSQ2QNju
BnNXbrFCRYu13Oz5igPOvNDWL72VzyIauxf0DSY2Ubhrt8+n9xm5jV8ZxoRQKcRyrBeWNeAU2qO5
tfauEW+h5Qs0P7Y8BXOi6XLLg7vhsm+/IIkjcUyHuJoXGnhZA60NAJN/70K6u+FJdT5uhKUiXuRx
jJeCEvaFSDz9y2EiEVR9NF+m2GEiTCF0uPldb2amFtEu+rcZFpT2P4Sd13LcyLZtvwgRMAn3Wr7I
cvSUXhCy8N7j68/IrO7W3h039n0QAgVSokiiEivXmnPMaJcA3/2qIZJwkS5u7/YKrzMs5O1Jc9Ho
LEcCeMSYDT/A1vnHeq70PYIu56loasnWtLPvJVl6rTv0T2PcW6sEsve64ilyIojXecf4t0qGfvq4
PxbsmMdYkCUJvZaq3Tc5Zospsq+KqUP7tri1w/ADhCCONInZqQjdoVRZevPqI3XZtsIzngZs6oZb
2C+LPASthX6gLtyHdmD2PNHvr6ame1b57L2fnDqouWf1CmpEc0roFRX16yIABqZ1/H0G8LzuEXlf
yGYyzn0w0MiXH0iXZF9ZBBvrzOnAdgsinDQtfZd/U32C+puFjxQs6sbVOE3x8+BqZ2U81VqhH5Oc
YaZW+9ZHg0ZnM+C70HDdbTr2tCQbxETFmT3Syziu5Nwe+rhhEkroUrMdlsg899JTZREkQO0m9Y1z
M5zxu9vrZvadd8J0Do2RnUrWjmc8l81zlS0ntSC6TeYex0bLCTWtJoj9/N+jBvkgM7TgwvquvUBo
ONhVNbMfhaHt6CRAg/OaP32NVcxumvDsCW811lHxWnfM57M+b06N1RWv2dyStMmNuyNTKH8t+Ak8
xowAEuF9ZcBov9DhtF+qmWp/IalzkK8inapO9kTF4rcorfvycw7PKqoRHFHK/5WAtGgc6y+Grn8p
6izbwDsZL1rhPyhnUS2CN3No9Pept63twiId2MG3qK4Q/0m/YSsXvhL0QKNZzQ5lUXW1y6zfmEVZ
ffjC/ZbT/ftdAyS2h9+2VbyazLo/cvb1G93yx3PJ3vvR1nNrayAk3t5dfvfibY6IINT0+NLQK5Vy
9OU1SLyZQMBg+J7bZDW1EZ6zOYODYkbND9cjljewmbOn4gOrmyBxtlruWcfD5PSriJzxMzMWMsAy
yAeWzEuxEAnslGfYli9rrdbob9P7QukQPvh0MPCJgG32ZeZUnpGRnAqbAbqfuOLgVKRzyceIoOnd
ps39hbpCMIWxun8fpsvmQOEFRTgkEEqD5A7HVNd0m5wNvIIjsZnhBOaSYj1PTyXpPqfFS2Z0gL0f
7xZVfVj6SEWa8Nxi1vlpzsBvl6jKzk1VZScaf1+CxPk6/WP7dgGJHcjcBLclr/35AK7EtGXOXfXT
jxojMaoRuTqPkwA424XRdmq9633VtbIapXm5JJewdcTGcez2o+6ij7QTwa8G75Q9obmHhmDTW64r
fo2lfxRNnr33vkFsFzQEdV3GFmULPhqmPPZLM0DEyUPab6rKVLWlI/b1wkx3ictvM6vlWphBfAN6
ahwNmzKkDDIPqrpU4C12H+6tCi4PO8pX32WSPeqlfvQzMTz5nfO7txxJlMFWgIKpGB8VSLoZNPvB
WwJmd5Ir7VUCr8Lcj5hy6WnRORx06MGWpLUDzSz+P8nUvoSs/CezyhOubTm66+gWVnHc3/8N0Gng
O2p9VefHO6xvtAXhT0UcX0Pc+rvinzOP1uv9WscbiaCS5i2iIvDDJHjTo6i4MsBByxjZ+dMc5k67
K3N0WaMXPC7spLZimeBtO6nb3C+iljSOMz2XWPemmzbUN52p5OPd59gjxt3qohYb+k/9Sq/CYnk3
xttUTv51UIcsXSh40WvVORAbeSmdZ+vsRP5Xj6/84pZGuhODjgObJIrHxrG8XWIU+TMm7+cyjd+F
7Qdv3uzmJA5wxhSiWI85pJUOyeUm7Q5hbeWv6hC3qDTDxiXLQV4zA93Z2CLflgETC22xwnOkc1Bn
ZmS819g+z4Pef6T6aF8GMZhvDJU+IOSyhHqANXL2yZWxuO3a07FQCrsjMsrPX7uRIZjTfpSYSnaG
0WISlocgi8XF8XS+Yzd97Xvz8x7k5+JJRquCAzvWU0ZHzZIFh/9N6TFUstF/3h++4zu64+g2+23Q
zJ4MEvkPrlxSWII9uZ09hm1fv7EuSEZEGr6rs1LAIv9zFvqYXrzom4JMEA8KkrTxZH/YMd94drSE
XwiximbvdM/0o+YDkR2OvURRmntFUo8Rtl+J4E0fcit+UY9B9WhUcRw+hJB9ljNntIaFAFcPlGYg
yR+9r9Po88tp60oaiGJ2Mjo3vP5CGeM9ROzWdosbNW/N7P0IXbZiQFIQIxlfpnh2GFu60SXAKfVs
VO2ruq6HWsFuK+6JeCUyRIAWSmN/P7fT9DKkTf00ttGzerrPZOMe+9h4Mqn/VuoxSmIIm/oW1ZWi
do4C3fbTvaCyYsBK1SFcSHVJ5Dc7jSPm00SrDwCuL41rlCdt1Pr3gnaifGjQWndOcclwBRvlrhhE
3qzuNnBuJtkFNvyHuk4uIpJACUJHr0yQ2j3Wh3ST4xgk0pkIIT0H1G6kmBlk+IArIThDMZBFuDAU
8nG/rAJZmpS6Cv7BcoVAEu1oiFgObeymqKPmUEvefysPgzd/2Iso1ne0cqa7X123L2/4bdtTWxA7
qszkcSIFm6RVaXF3s7QRO8OCMqK02ui7ju6ilAVVZZf1fmicr2PsVxfUiWHdRC+wtPpzr4j8EzSh
NbpryALW0N0Wq2baGbigrYvKuwpHGGvTkmbm/33vi3+HfhGiZuOe1Rk1EzcOHuW/b/1IH4SDbmPA
A+S6x5xGmqfaMHnL0Jq+PqYk8BKK0JMzCKtSz3q1E3086eWkkSnqHTWTinNJe/8aSz4pRI7loR/7
F6jMf12KQwy93cIdmgzFeRa0GMn0nT+NQQMeVGKYKjRsAtKG386JcyKheDzVY4q7oWn0jyFwb17t
XUYSgj/pFx8KLy1+z153KJwifv3fPxD738Au8NqmJ6Tu0LdBGvx7LTBsJw9YDagHWp+Jkt/wXJJZ
3wxsjxO5pR8Mmb+20/hVlS6dx+apy55nI2mfErsxHtzK/+1KgLuFwhpQR7NTTdg/3H91lkNbkfu4
eDs7rlNv7cHC+jWTENmMLaE4i80DQ6TzzTMHfd8tPvpFeW3u6wVOtk7sU12Zb2gFaGWp00NYNFB4
/TI6DZ3b3oPWw36WnAvrUa04QQUYkM3K8gBA/OS0oMv1pX1hapZ85O40buOw/f2/f5yGLp+tf9ZW
1/NcT7d1V9A4gIXGWOa/bzCX/uw89lG9jwSmBlUaTxaB4YJQSFU2J00guwNInO4Qk7pjmQuwMhwU
qq6X46nGW8adKVv5CuiOBWg82M4CYdom8adlUIz1l9Jq8qKFtJioey5LVEyTPGOxXrCd0fIvOmZE
rI/uZYwjBtPsvUgUaK4YLOat6sda9Q/kOZ8qUkITwTlYBvq7MfM4lV8h0LFvkjZDnh4sf/fUWa/R
BJDWpKPGZn0mXsGy7IrOdj9vMBcBbV5s64LYnR1QpQmscv7lTh62J8JcNUjEzKj9s+fQZF46BjrL
5M+7ik7+pZAHPIBMbb4ldU3Dtq2Ivq0Jm1VNxynu7ft2n8e6ys8Ld3oLLB63qYHTmcCu2pw3iBVY
UC1ySdZ2EKxbK4F2UgJESJrQxBcwiat8tXj1Qn2TI1pT3fBoFMbFp0lmRN5LgonhNcztdFM3/XIJ
ksZ9WHKCABMRE2y6lJAbA795Uu05e2rz7f++lXgcSbbon3vJw3vsWfJ+4l6ydYf0xP++l1rUQsNU
xIQCly3c7rSU2RK0Mp+6Ie8eyjiOdqJ1k9VUZBYxhHl6sxz3Zy4EuZktxhR9Cc29eplnOutJl174
7emINk2STmXvcXSTahtKLUmlT99zUaGsku3GynDHfY4KGtFS6W1M9sybse+ik0OYneoyDEb8NNEu
PKeeUyAMgwUjt4Gi9/MXXH8tDs8VsJzhqFK/uiFqnpz2Wb0wLJMHaRqbD601ov+xok4m39rbISjN
TUqX5UBLm/zX0OxPepeTvag3DvKPqTyEdsL2oRwGB2d2VR6Qd6To7Wi5Fm4ZHY0sLXHjRtRiel6/
jClKuexvjkaCcgUW8pS/phbBKIkfiG0razSz9Z3HKEM74XoRVmojpyek0rLiVnzzdPFJFJ15GGXv
1yDqteqK+XmgxW9YC6MtY0T9hHXoRmMn2dBLyD6jcXnnjnWeAy36/AM9Df5hoGpm0G7vLGwCagQt
PGJIPc0dtxDywQgUMm8gp7elu2C/F7oVlOWxvQ+bCmudCH4Dj4RRDJ2eAXCeH2fZg3XiqtlCiGdI
71nleXDH+tia2XmBCHqGet/0G2hJCKPqmOTzZXB4J8f1cDLNz94Eo7qKO20FJ15HQTdUqYEohEpc
RH3w0Ffpk3r15+BYA+Qvw6rLKzXbI04rf5VZBn3wTohXW1sAN4/e2aAf+LzYi/VsGhrxw+CRWnNf
dnZ3HbuOANWiTw/IKQEsWaZ/LdglXj3rYXZoHFXmQnoP9DwMA7P17KdB9mQh0HgRSbc32YN9+Dnw
z2pB12d6AwsO65G4pMwYN20F8lmLSbNzioLRB1I6AlsMdFm6SocvSkO/atwdqxjb4gtC/Hbfjs1y
REgcajVqOCtmJKfxLing7xeFOCW1KG555eYIin/0thas/uqnIWHY623VXWBqfmUSREqjWO6vVKqX
+lgm3gzE0Jr/OmiB89NJTGKwC+8zhMO7yV02ya2bG5fYgDou2zaF33gHNwjJvmj6e7t1pqrZJVKl
rLqvQUPunno5xdYn9Yr9TNfzzCTbfePX0h6yWs/2BqgnxnQEY1SXKOUrg5X+5Wbw7BOW5Z3rGWTX
zMJf+8NoXQqUGphDMuur57i8RzpksFkb7tUTn6QwraC/ac3zePhDeOusptmnMupV7f77CTmmoaaX
SQS1RVXu6qAK+dzLW9YR1uM1UL3gg1awBe8DsBHG2eLMKBjQi1yc6vIhA4p+VcQOzBLBRrfRN1tp
xgi2klYCvAJXt5jf5j65hcXcfDeosAoZ2NcW7WttZN5HQHLfXPLUrNwmf+gGp6Stg/XJawGeq7VO
d+b2do8karB9h7wrDLv7UrajVX+X5vgsnPbZMtVnohEmfOec+fIadEQXZwTTOh0v5z6c3Pr855O1
IUn3NCb+fP6fT7Cd8jtZXFp3nEBM5q6Ez/n1tcvhI7S+916yF/nSdDJJtYjcw4CtGR2K6z9YGLKJ
Fst/iEQzV77naVgM7OGhQ4+27aIaYiGbstVEiN5a5zlwCcYMzjFN8rVqNWZxcTAXtMOM5ZpDiZ06
TO3g1+zG677psh+0I71VHtCngVU07NXiE0/Vz7mkSgNE4AJV+2Xq3/tgSX8GEY6SzIICABkapecU
PIm6Tb7k7QeASgYMaCXRlJbZAd3cgz1UqJdU90fXo32uA4xSP38steSwBNl0qIT5w20G6/jnAVUn
BvTafF4lhJhczbRMjk3dtodEr42bH/N9dX3Bs8nCY6ym9EmTPRGoyFCgzKG913Y/nwxJAMhr+8zz
aKVmJ0xItiHi8WlqLFZXZrTJJOxbqZfVxUShpkZXtj40T7Zba+e0a2GwIeF1McKrfwD7DLKHOW/N
Y246H5lJRLr6hXrz6GFpJmgx04ZHv+vZxJsaGowCiaFUV1QPEZkgG8Wqoc/ENH8U5ikln+k9Y1qR
9VbyUggfUKkVbGKj0J/UWZEv+tOMBUzLevMB2BS7u6YK50d9oDt1f51TZm9du2ru//rvqbTHz6Ap
5/W9IIp80nIDfFgk7NItGwb/RHPNuKPTdHwKD5Zr/AyzEc2bX88v3DvNL59afZXMWXO5P67GEGJg
OcblEVkvcR8yQzIda/nwEH+1iRbJ8SsgPFAW6C8dttDd5NFD1rQ5OmtG1m5JEvvq1Vn8hBTzPDii
fMYnOD1nC6U7Mso39DbA+EfUi6yRuA/kNtbldwnEOffpOdX0XWdr0xDnRw6w1NgWbHCO1dh8b3QR
nUTYFqdAEK5Be8J/DTNmkkGBStkcYoS5gLM3rpWlD5OcIdfIf5cKv4Ym8up1zPKP2My671CJPqBA
tt+EdbAM7XfK3YqZvYFdH3X9HkTP29Kk8aWuZ38lqjQ/aog1LoYeDxujE/FnVzlsd4rxNVy0+erH
0W91GeaEtltgC+4s+Vn0jI691qMBXXLmTAyhlMYATdO+suPhM/KFtp1Ls3+I2ip6ipbkt00DzXNT
FiqCMa6AyJurNQFhS0yvv3lxMx3qKg0OXlSEj/fGXWZhAG89sfWJ2l5ZbiPHkkZh7bKKjnquY3Ka
dNxHndNVLwnjWWiT04ejBw8dWHNTjlubmun74mFXVSu70Nwy3foOoRjg1Tfu7Bhvee9OaLlw1VYR
NntBcv3WlNIZMRcmJLhhIGvY2C6h/xu0kXtD9lAe0GoQGyr8/uplsrqO4Zb77uA+hBZj6NxA29DM
Zvk+8VOeZNzMgKhhb7GVWGVtN9w8wxoPMU0kYgN79+pMk49YVwRrVPI5NVC+Cs1S/8QZ08khSL9r
ulI7hEbE9kHvQaRWebBR36F6mfjEMqtsPWTfTbxg1DEghGVyRNgIUMRhLrRzLxbYThVUytL6oc+z
91QlZnwuAMPfoeR5Km4OjZHHykobTG1DT0rG6FHFE/Tq7AOSXN/iON6FuV99IbN33mtNsOysgKAs
Nwnzk5pwzXqCsdCLjYOabqlr7WHIyJ5SF8q0dA5ujDhSWxxyTPA9bhI5VWM9QligIf4oOnjycdFj
u8gBlzOyax6SziPWxerz1yatq+d40O+vNCJK7/9J0hl2qp53dB1vK0NN2qcZ3fQY4y2QRRTCpQBM
2fVXnQyKB+gP/s72TO80l3x7HrgRdqNO9o1VeBUP0vwUT9q1auZ8BQwUB26je1ujHotT0XJrLx71
QA6uFTeec1ZnOD3/OksMa4D4TJu9AlGTVdp84W/TgM3yL+FgkdozWQfynNneEer+MrVLsIYN6JMe
xbUQ79eW3v5Av2kAqDGohn3YY4oJx7J54gAcEWbQZxJnnCEA3zhJHV9kwo2lOV81BJu7RVQlrVo9
f6NNcmUOuXxz2PStgf1P8Cunmke9LDDjvNE3bR+jWQ0D7b1CFjfhuH9teGo994XOKILLDp2vU9Bi
8CBZo92ZrcHTNQ0RS/ZWdpvrOX30CvAQ5eiNXwiowhXCM/9fnyEsvrHCg7g05F+lBrcGS/UdRZiN
nN1wz+rQBcSGqg84to2pys+/CuIMtxD5jIe+r8Yngg27FVbK06DQewLO0jYOlpaaPQ3OCD4feXy2
zx0O/nMXNYxyNN56sR05e3WXqfuNb6NEbN0exsRJDjHK+yPOp+o6x4ytA7TVn1C7r4h9vk2TmF5o
ffX8O5Xxiltz3hrLUpxbFsGHPiO7cgze8RIqNdfQVbeoNrwrzPBznUfnbNbSV4MusOy001xkOGjm
7mPkj/hHLKg5tZ9pZ6Jk19i70dOYPkqXey1qacu00+0pwqxEHOd96K+N7zlyutvAr3qljQ5Esj7v
thjgrVvRtt02lmehvKbO1DXAPOM1xOMz59LZLrsAqhWAriU9qmuqsIlqWuGWGUgnDGISDZjJzR/q
kOje1trBW9Tf+rj5BJOd/EQzemNOg9ie2JbHO01PI30lZTcUMwPetIQLPkzCexa2tbxTVxe7DnrW
g9WMxtUmFH3N6uT+KLAZI1LP8escleKgy5dOCk3psqRFcQuTjwiL2ptr8LiQ0oBUL8NdaizBIUC3
se4i3d05wGjwLBG1ejKuqOsZN5IieArkwU3o8ZDZgWYgSlCnu2lManYVPLPv9Z6a3L/cp+PJwoqj
w9l366mFbtYbX/xUf8Yq5zyHY+4Q/s6CXg2h8QUwKps8t2/O6Aax/6XkJWuNpb2f1bExjPJmZcbr
qKfhRzv24mFGZriuMtfZjz6Dby+L9gmbzt9GQERdU9q/F04yeUV+KPVCB4HKMp6SmGdm5FAg1MFo
3GoNzgADheg7oTNPufZioWd6InLSe+79+TF1IFGVTZahhF/sTVJo8efSL5gvXI/kSDGSrIyJdtVE
8EGXvihffcModijDwDBI5pbJaGarazfCzeKTB+frqQnHt2UKX9h0GbuuqcszJLvyrM7+HJreK2A0
i7OI878y68iEzd9t0726GonorQAnj9f0GzPNFtoE6CdAo2aZxyj08vIMPd7d6MJAY1NWD4ZgD6Fr
07S6C6KqIDpUEx0FOFnaV9gw67KCRjn4oFOHdCyeExGBdqPQ2y/w0C5axaaJkL1PDdoCAwNvPIP/
cR7NiIno7GY4FUrUrvKAS8JdL1WT7gPuwIumR7sFztBpdjLjfsBNzqoZ1CPG2F5idAJYuY7xGHgT
TRc0TF+izMMBAcDgMo5UbFQ2MudaOE8dOyMhw09auTPCxe0eUMiSg4HsmknmHv9s+24EtjjiI6YF
JWvcemQc+c91ctd+gSF8JXkVNvGi4LAmwucsqc7wzX4VE43MnIb4vjddfC1/Nz29WIdH4dcftLdA
aRjpR5Hn1dGg9gDNqiOuoY2y+4+Iys4afnV+joPKNR5DTbzHg2/dtGL+6zBVP+Cc9tfGLMX9cjja
9YrpX7d2+g4aq6S0gg0VCMCDckuHVHKsIXSU0/xMhyh6SezAun9Q64p+E4b+iFpHCrBChhxI6QBi
qJFQ5SbGOXAOXeLlNx5B6ZmQtt0gX2GZC45VtLz/4YNrUxudcRqrK438XStsuKPnPwxCCPaaMFEK
YL1JTwWZQvvaWG5TZEEt0QiXbgNAS52d1Nu+E0TsxQNuV5AT7BfNR3xAwWMlD+pMHSzyQR+NGdHi
Syh7E3NRYRoXmf9MIWbt0xqF5X1vTsVkbm0akZgb2+Br42h7c4yCX7FfX5jCDvsgo04LVGvTzZo1
u7dll0vYJ+X61ck87TBpRnmwaY0fh7wfr6PTADcs5+Ap0v29muaoAyocpHuu1a//jHlwwHaP95p3
mbWfUYTHJ6ksFlOPZOeODbN62YkF9kU0Q+qLtNNUDSXhZf0Cx7EPuiO7VL5qaLymfu5/nwrrfjL8
fSI/BFxupYEH+Pr//rwIH+oXo2s2up5caP04P5fGlvq6/gN/CsmfiG1OWqb7p7YPwm3p5MWn0WeX
MeJNJaY4vQ6dNm3INS8J5BDDZ5YdMvmuM+h7H3IStqgaN5HoS7DvQ0X2gdMdu76qGHXnXyrNt+mZ
6c2Wtn21H8W7mafWRzzG9knA08CRxMuEsm4V9rBzK9DzQxoOj47xkssX7G/kwc/2YxEiHQq5OZ/L
fkMWaIw034RKZLfNkzr0ZhU+BB2jTDWjRKjhPRYR90oXu5Rb4TS/DKRirpR6qBJIc5kAi9a7qTlK
MQyIdMzwRuEFPJcd32OgteGlWzBKtf0ongmqJycIYz8G0OC9DqfmUUFtp2pkI4yZZuWmg/XFx7zm
4Z35Pg2EZHl9UZz8vgY5D+N91eop/gFZnHWWscNFOJ7mGjymiMLXeEIq3rjebwuh6M4bcawYepA9
LjNW+G7AS9LbJezdOcK/zoz3OOl+/owksqSyA3BM8f6vswi71P1aos5oeW7QHLQH3myP6v4TyOXR
1QEgUC8NtI7dXHx1ar/6xpfYR7Lbg7rmGiPb4NnmHIo+syB4QGJMGIJ8jA0h65Sd/nkhBPADI9eK
5JjwtehfSkdGnMoB1DJl9kOgd7sl9J5HzcBHV8FrntlXQjVZgkelEZm9THvsIvEQOJP2oOIdUxHu
9S6S9Cc0+FbZzZu88BOcsk15LH10e7NSKv95nQAQXYMs6PfG8tINcX1Tv6PIwHxz39q2k4mzcngI
HXv8JU/a2Ab7xwkJW4zGTYBVJuiKxyYveGbJM3VYFp92QBWe1PWUSQWzhPasHmMpTkCYAZa3USkB
+RxnyBl1DF+oxHD2t/2voE1XrEjtjzyJw3Wso8Mf5lDbC5sHg1UB4xmL1lrPKTFv42Dou8wSvxfC
5himur/HKv/rJC4s7sTmFi5lvolK5jqq+esUv0a7C94HyAQnUgMSPG70hLE1WaumcH9OHlxIpZ+4
Sw3VqTddkWvsqqCmDAU+gZpPT0+i7lixofUOG6TMIfaqlm19wKRPyaizf14GCKef5j7YqrYfEMPl
sVj0bRkbQFry3gLF0y/NUcOCrnwSuKDaF/Uq0s23tPBZ4ZQoYhzM4iWoMBYvhTHd9MrCTkt3Hxpo
wE5VBI++PKizjswInEjGPB4z1WXz/OF35xJ043nxyUxy3p/mPrXCDaiB/EfsENgu0ji8ucUEUc8l
dS5OYEiNA2LbzrXwoah+kBYzH23swDhWM0j52fS9s4/E6YLkjt5omMbfzbx7HPKKuiQsH2QaKQ7L
qNiUdHTXJsrY+39QfcAvn+w6oFCTE0Y1ZhwrqDQOs8xt5PiYXBPLITw9mvtfTaKXmAKHi6ub7l6k
wnj8c1jgOtWrupJCv2Hx1kAxSdeRB3WmDgZxEYfAzy4NHIF1kRYDssPx7xG3PMNI+VZU7DzvPzJs
UQMhgARu0YPXgRQVbJSgTJ19C4dbbGKWOmaN9VJgjQAh0jrc6mnzWlj9S+91yzc2XdLUZVjAMEhC
1/CoruOh81bdUIsLKozvjtYnzwtu2VO5OPN68BhFMbsbMRwghBBV8ugJ4sBn+SqSsojOCt2HHFAN
8cn1BiI9qfe1CRmrKxNkmKg0tkYC8ZMmN0nH1ef9xjEyGDYqyCEBSbFtaj3a4utoJf4VlYphpFsU
oDxr1TV6DJ1GxmA3pcMjPJzhsZUHdaauTa7Jtdij94xCGnzClcwJ8aAGF0qiuPjRSFCw2R7U4IKf
INWiMOt1v/DDpKrpN+orG17VnXng7FWNruNVR+YKw+BPya7OVC3vu376mE/towxnxvXcnu8PGdNO
9jqaUnR1P/Qq+LkknsuKZnzcl7Fu6ZzvFjb1cLH8HzLCYmX1sfVK92HedumSHQjrPvpLwA4GMNmW
UPLtHInmNXCc7IClwt+HOKte7cb6VO8URr7fRAss1w0yxFS1rKY03VrHc0UnpdETrIqYs6IYoWdi
iGILsfTFZ97zFvRVv4fpbRzA180vho9xLDD79Cv+sN2cssOR78QuB47YgmK/VTrdOrAY1lZDTf1F
foY+Lz8LN82e+TH58KrIujCjuH2z5unBilJrizYcmzb1m7ErjJYIy3B8qcrQOORCLz4dnqoqE6fU
MZbx5j/2+mjsZnbZz5YbZys3scfrX01txtQkNHQH9b+K0tyggdrNWKZqGEeyOY4Of6uVfnWMgZ0m
SXMAkNx+qcNZ39RMJx6cmjZ5wiyZPOJ0qrXvSz3+Gtosep9jH79hI7B+LJ5FF72Lj2pvTiIc/p5Z
n9dZNmPgUXnuIiVRWuh6va8hOa9DaUYx+7Z5rPO62lkjFA5lztPJr94yrGPjCk/sA+jcRLtttsro
JRI6clHeu2vo6O+Ezk/bieLulUfrt1bzu6es1z8xXJS8K7PvWjS0BBFgOkwr+h9V7n8rS8v5mZDW
2s/h9DF6iHqls7Cszem4VK6F8iJzDhYl7r1CJ1lWP9nDvLNNgl0zxIp465txP8xBhjanst7quiPa
wB6f1JdVSjMUw7wxDD2FbDo2r3HvoIg0r73rY0rVMouaw50+qxJ6oUYkVZYtGAZszJCtbNuhLk/P
6uVc5/FjX8fNmidEuLUDvX5YMAavF6kqicwy2XehZW7GXGZZSNOlk8F2l41njHTN2Qahfq2F712L
GL2ZVQCXEWI03BXhKHwxOIp3w2Rd49p0W5oG4D12GJHRqwMTfbJA8yqLgZ8k4cP9X54E+k3ovl+T
2DO/yROwZPcTpJ/JJ6yrByctd6ZUQC5ETD3LVzaojbekSVc6Vq9bwKMbGFobHpSyTpWz6lrTD9Uu
IQ1A/aLHrgxuKMrX3qwF+/segZa4eymHV2eRhFa5nqpNSGC0zSGdoNJNMH2v2QgA5Jfwa35dw+yV
m1Ibmm3uwMlxyAsIl7A8kqzhnhmtuGcgTX+dGSW66wRh3LqT4VRNaFiHu+7Q7ne1jANaDA2AntWS
X79k6bO6Bs2/A7bTm8dQzPGNvsszqj1nXQc6Ygy3WqC5CMj0mT1t01T019EnMAFb+3A/a+RZGqDp
c7pBvE/NdMmZWL+xtPWHmQzXfVKQ6Hz/+TMv+AZBS/J+qg/HJjkrAKvOSHMpP3J8zns6LfXWFCag
3xl+HfBE78J8YwVZw7oRGixu6ixZtOeoWJgPyevWIsqDO+Vm/V2fa7onzCjYkz6rIX8iqscWWM5W
1zSIoHL2rAJe7LLTzo2B4sUxAMlTc/rrjAJk76JNf+5g365KYevPJbYy/ow/7kLOhnCAhkoPkm0/
QT4O0HpnPDz4+/1jmOAJCZgl7fyOmEd4NagWPu6/A5BRhHD803VgpXY389yVa19/BRqIzyYqaHkZ
2kDVUeGDI68R4gDNyCQFCRRlSQG4irMSAP9tQjGYjFBtlSCBscaMkF2ApU0by9kPfWqc1ZqTMbPo
APae4L0fVZNA9QY6N0ajYBvHdPCXfdvDm2/kPSOEsIla1n64UlAHvhhfZPOT8l4jAwIzZ0BkwTZE
+PViGQyHPGdwD/QsCS22IdDfv1FaKQxXimVvAjnEtbm43qrsNW3l1v7M3osERWsGqSKXkQal6v3O
uCukG2Eh7WJYct9sBrlV7ZC8xXSj8UEXUV2sCnIb7m4kaEL2OpAJd6HDwRLeePjrbW7wz+gsG2cM
nO66kF3A1CGcy4uR7zgQCdmSHpqWtDeLasXdtASCH+24/gA4QVJ2EE0kNfb4UkTC2z8mu+ZPy6SF
AXxC1E6flKq5yVpvd282+RHytiayjyoWDW9kc5y0cguu6rOm2Xcj1mp+DtuAuJt2OLPyhuxdpK6F
t9aqYPd4VgIXp7OCLc9XsqETkh6qDGTXKNvQps2sCDUTaFcLn3CZTNZVnY1aNh9N/f8IO6/luJFs
i34RIuAS5rW8pxdJvSAo0/De4+vvQkLT6ubc0LzUAEWpR6wCEifP2XttyKCZCzVn1q+rY6xf2R39
xbA0vCyfV10+03QCm8zM5WH0FHLRRCd+bJ26+Wv53NT8fdJa64dJBkrDU5k2Bi0ZjBHArE0XA9U8
eWI3kh4GG7C+PIW5sltG6GrLAlZY4UZ+tYIid621OuboHIsfom4awf0009OlKJf4hTVe5L/iUi2u
pLxUl569/+JyZtV5dQfb3sRV1G7iNAxXrNz2ic8UNWRcEmpFamBQNvptmRhaGelQbIguhIpqzNtL
7ZJ3ynCOim+RJ8jgNbpXvPp0X/y8fafJMfc86V4teuVGlO5psXN6YV+d0IzsiyVhiPtyGS8Nnr6O
6jI/DEZeX+SRX4z1JZjfm+b3fH/8z09JCVwvExcNZNjyO7mxtsu7iFHpiHzTzM3i0Bq6fusZWW6T
orSfGN/6a69WrPfEGJ7NbFD/0t3npkiUp4SlHgAcw9NWT16N1Gf9kZpJMI0XTV5ErZl36zq22Dd4
jnFz1NEjQJAQCLPJzJvIU/NCz3LdwtjUVyXoo20g9w7wtIP6Eo5GdSn+PgLqox5br99nxaN0ck4B
0D9fe8QZqL/UQyNP5E+cjpRsayJAAjB8ujcNTg0IsHfh3AYIcCAhVZxhB8Ls4wfipTLYRuWwNUu1
/VJ2SrwVWmDsozbovoT42NaB7TJOnX/auAOJa/5UX6csa79EZnMbksABH1UJpISuviaeihY5II+r
kjjDQ+PFf6l+KL5wxXK1kWe6I6aUvV7XTVu1T90vRdk+Z8loXVSe5SR1oBBvEONx0Ksdrlb2UH0Z
QvCPGvegUWI99jptWrsp7+RZ3av9IfedvT6k334LSRSPwUVYBd8SJP8PRRGjQFF1CHtj+FqTQ/3q
xy6uJ01gQ/MK4hKTHjJb5X3oUVc/xi3A2UQ1nG8FoS3VnPEXxO5+APQv7depFjPtmkgnBLKBb883
f+SeyLeGX3Xrdu5DDjG7L8UojW0RTdrRhAz927hNCtTHol8JxxxNXpE72k5JCH/xLco/aYORL04T
BNexjPC0Dl506qpQv9eFtvtlfUmnO0hM5k0prRfqhfEkrclFtjEqEjTkegniHauN14IuTD39jE44
WkHOM5+SecCc1DS1JzpibWymcPoGZeP2bBKkS8dr4/FkMzZcNS4xV3G9GYFi31teN60dKOxw6+PM
W5Ua8h8zxUPTWiwXulf0ywW/XNjaNlYnDS+xBW2JHVF8dYBRrJqsGa6NjXY11KPwxWwnAESIm36g
kACZBqm8V0BS2mCZNl2cMqCZnzd1rNyXYdPhBevBADRBPj8uinPU+c1GaqzL0b5L0yp+lu8n8/up
MsKc8DV7m7jhROXfBUehNeazUeRP0mSRVz5MLdM+N1q6lZPQ0MuZoebaMhcluvhpkJvqZROUc+Nc
NM1ozzD4vzh5PJ5/vyRd889T+YMxx18tUnSSmQefscEr+b3uVnmAkngsJlSRS9fd6nUXAWZErw/Z
IEGLbrgmNdbkyZjTCNW5pOcFf1nmAdt1PWJRubjKZbZ/ssXU8SgMgDCZUJk71aORMd/7s3TyQKeJ
PBU9cA4ESdaMD5D3axlqdd3Su+tiEP/7VP4Uneqvn+pjBmSqC5jvEnIR6qH/2npFeqsK0jbxePqv
oRfFx64AaSB/2iVZsVX686KmRhyuHXA3SrGtb+5tY+Sf4vrcuo24iNlyio+OQFoEM20EkYcGNhKC
uSL/3eYQPCxWRq33B6eE5EsTCMwjBgN8QfOmHNmMPOs5k5mX8ox2HhTJn6EGEoMspvyGujs4llWK
nwG+zFl3O9J/22L8agr6q74CAnp+n1Fbsily1T5DK9PpYWUlkazWnWGGxWtYD+OpD0Z1LebTWbUP
5qHemI2F1inTVcIjZkvdyD8Yv31z4w7Cr+K3BJ1rnk+Evbuy5zY3St8a/RIrSVnm1b1jaiq8B1NZ
OZVSkXTQg6JgVaCaio0YR2vZAhdCmNNvRMsDpMiegqDujoPti5U/u37Ssc2OOc1UbnPvOQRndmF9
C560SABINbJH03SDk4NC/CSPQIJlVjHeoZZh0DwLCTEsY8VkBbxpdmTfNQUcsYRf7Nm0SnLsuQ2H
BvQ4qJX7Qk8dVFQQR7k+z0WQEn8S4fIztJSQlcjJX8NycEBUUbTJKYeSd+naTzummHqmHbIorPdO
YPDbITdYaYymV3KvhvQYar9FElFKHOhSzbRO2BzZ3Xp8IYV3hkvkneWpfPFca2V/iemNC3GN/75L
RF8nBJBTaLBv/iBaWaVmL8yTS5TKlvRKY7U8mbzYSW6ZI8pznJWCOxPlYkpxDGTlqobNiZCQ7zIW
0qg7gIxhTdBUNLxJZAUb/Q/4pmK/XOq/ShiirrceQLtF+m/aZXZQ4qAj6EB8/7N34f9xLmDWFzQ4
SUsQbIG0fzsXUFgp9O3ordTZU6iE+f73iDis58eQHd3L1rqpNBNxmxMEebWiCcOGVs4N5ATh0yzB
cLNptwTWVYFDbWl6jNew7BEjnP9VtGp+k2oz+f6iOxuiS8Xw5lRMOff5NBHlMlDIkSdu3nqoriKN
n/OKqyu1k+EUGCHKtzF3toXN4tymXfdchP54EhHYX/nTpinvlUGcJmH111KfhhPbrL3cYTiZ4TB2
zYIJNWJYKZsB1eFaPgNABYRoHdo1EwbtELks7pUe0oYz8uElGwGQ1U69d4eBuwix722QGIrSm9Dh
e5SMpcjn1E/6SdZstbL9rt//+Rsz1c9mE1flPVOzDQ0mkDD1T6ZQtcpjy7AMWCP0SPboDTFHkJVH
Dms+XcN+DnzJgCRHfhfimVUR402udpSmaki4/rEaCdBLrVNZaw/l3DgyOyJU4qL9Js+6jDwJxem/
ZZH3jMIxf69VouND1moOQN+N3/PWfq2jHmo6qo0zOCIKsswM1gjEw50VVasg0R1i79BdTOXwoYBI
2oSNr57KwBjfqoH+tqLvEEA5O8j7hBZiutvaXfQ4eoV9UY1+vwCdNJutal2Lgwo74Y6oBoTn6GNq
RxdHKXprmso9ZG5Rrr3CsE+DEDQ4JsK5+zx/IMwue446JVzrlq8eTZ0ccfIhYOjrRvPQ/Z2xGLWo
lmPsEFfhksyG4IrkgsZRn7V8otD98HBwPzKGMV7UCIdNTwD6rDpicIruh7WOzVwXfDectHhCL62i
hLSrJ/LU9V0FjPFcOC6JiTOpooOiQ4Kn/qSlJXQNKEdXLLlrh/Xr6kn9sZnloPt6BmHysVbZkXs2
gwDN4sQ4qB88mKBWdWGqMjdKa+Wkm7CzyDhM76W6Kx2IXYnNIaanFIRrhCLzhiXIr9QPLGOuO77h
k3JXE86bK6jtikloTBqkMikPWePubEMdjjpi4m3Y2Rae8ZThStu1DFwswzv3pOSyueVTANyVXjPI
e/vlSJ2Fg5mOXp2Q1PhAmEW1T8mKWfWEGlyr1PlKTmZ1VYmnGlYWOtjrcu42GWxg8mnmt+QLEVfz
HxmuSlGZFznFrMJhP5TdcCIX7a95oHW2Sax8sIb4IL+WLG/FLreIGfT7HhBbYOhPucouZSC3ZOn0
pKHLFhpYhtoO8Dhzn0ZPayo/vSL6Ejil+T7F5FTHsR8cLYYX10lrvthIfH8oBcqpFvXwitCaAlo6
KGKidhLd6n56Og99h7hphFMYA9yoeyUpF1I9jL1DXDpfxzgKzyKqQ+YtHOlhxpDDsw8Ep2kXox+R
28yaGye3fcwQs3OsLNxuryfWuwit6YB1GAJR0ApzTw3KAC0TiGA6k9hzXPfplvlWSIqFJogVmhp/
37E4HvCT9RtZicpTs7O6TUca0i0U5rtZuvSYW5AZPfzqo6qm/dZERLsdcvzBIQ582TGTL3rmadtC
DV3G3+lLROL297EBDDUk3+yJusiIzuy1A/AiDYI3t+1XtVwq9Vr9aieWMadoEn9i004usvRdGGrD
dIMe90iE7Ubr2gP8kAptV/hdjkwB1xQ7y51uqlLm94QKrMdBcVljRHppRp9Ct0D71Nnli2d51U5E
GHdbOyqx3fYaNyoTGQZd10EFiDmAt0RuFblrpfLrk3QgpXV7zD0/euorSi4MtEELnjE/IouNUNpW
zzJ4WLPuiE2zDjJiV76kSvBehQ6M8ri7pwBBddw0iP3nI7/1yc9QGvsWWM0jaUT9nVZlxgvY2cd+
BkaOLnL6FDfdnl68ewqSwbjQgiVHUM+D58LWYXKaiNuWdpsSD9WlphueFWPyLaxY8WgvC7ALqCa0
KX7ULLoF3ohERZbcTc/tL0/7PgKfIvfm/gioTm7/FjJBMjFNoNO29mucTD0tx4M5AAdx2v6YuS4O
rvkiLEh1udxI+1UvGgxGcrxmZ6buJ5hc54eElVO8aM1YXuW1ZTNqX7VmgsQvJWjaKnj+BP5PSdFQ
61rZO8uufaznjzLREbKASvO5aNskd2+xVzKNCMe3AvfenkBpg6w5Ic5O3X81nXVdZfmPIiatgYB6
lL9JShgLa89SHxlNn7xTlATrcVZo8LVgHZtHLfIF1SB9mZYZjtX2BBzkiXrXRE18x4gPs4ecWo2I
Y2eXbTCvnAVzuZPvl+++2jZHcFTf8JjmN7kXl1U/1BKa0IZe7yKv8DfCz9x9lDJ6VcwQv9oM4st8
lMB/ftBr2uwa/aer1NXmR71qCZBcwuCe+3dtplfFaKlFnZwbCHN4RwOABk5jkXLS9evct4NfXlsR
Vekrheqh7jTzS9Wo71w9WLxcAht6Nt7X3u03AAu7p05tnrLJVg5CWCWITMbPgMExZQBlfhe12LRR
l30ZCu0qZ3Slkf/Qgkd5d0IEMtYums2zi/zljJoM7FeKfgi7ovcEgTneF4XuwnJ1xcGO21M0jMis
fTUfD76pPDeDtsEBZXwE4KFXE6KFZyNSp52tROkmpQ1OmBUem6LO3IM1a+pUzx7BPrvfeyAJhJZ0
09OgglnMSXp66tMNouryVbHZ9PSpHV+D1jRep/wYlKV9S8Kuvh91zDvzADQpQRjEncPn02UP8WCr
O8F2EsL9IJ56z3BuxkSG67DH0QmXB6kACewTQeJZttd9t7xKKk+VlB9KDwZf9uKLCbm9i8tqQ++p
XFtgrq6t39A07ZwaAyamtzEMHDJqaFcjmC0IxkV9oHz3IWPPsyqk1xjiI7R9xAHEd3b7Yg9GfVs6
jUzFmitkyexuIOBF9lsctAOPqeiOkg03ljX88HQwH5Mk3y4t4T9ffqAWPl9+PK5121Vd6FL0B/RP
W4Nh0vvK7/QQmugM0ACCUcD7QATLlI0UFXgXbmYDz7CduzYdyPoplPBHIbbsVO0f3SxjG8qSZCdR
DUd5Zwqt5MobokNeMYGmWbaoBVTNSC8+0V40Mq8GeixA0PZNT6L8ormVtYFT6awXZglfOXtAY2IY
14Rrf57BFg7V39JbIU6VGM5ZTpMibF00NQHy2SNeioMZB5S8LHz1+7K0jewhmLkSpvE7BF0namHl
BGm75WbAHzv7jNXrsjdryuOigQDNLM5SHdHmE8lI8whUeKC9wz6pzyRuf1m8z8bU1ufGq+7ZGGum
sq4dJo92ow+422KYY05tngcT+LD8LCkpK7KnrXAnIXnyxfn6S23B2g9oK9qJMQzfBsS9+7hR6kMR
hxbhQdFt6jTayckAiBEIdGqNqN2lps82bR7frYuB0VC8C80OYmda0sV/j0BIS5qVCg0TS5vUa0qg
YuPNHBf54sxH2mD4u+XKNLt8E/dVgVNGaStiBdxiW6ZoBVrnqVmWkpnqy1gdKmcZUBAmgweSSip4
TT1RdvL/xJp9E/yXbWbA+UYP9yVv3+tK9ZOZnHaORhg8MJNgiRuYjqROMBnU66/Jhmt8xcUVbntP
VLfFemyiAWe3GiAFbVH4EmFCl7XomWstm/SQBge9RToA8mVktAgpyv11KkLkiWmVeOiXwKPWA8km
srKXsxr5XlIi9m0a+yv8S++oDZp559ladRLj9GzMZypQZNxdHE26qLexAKssTz2PWeXyfNcZVa1/
f/TkfjT7sCj3laRHcMPdt5Gw9mMTEzEvskJBQun37E/xjBtWxOSmSJON7AartY9F0m6KvTYbt2Do
pkcnzp+jfJvHRvaP8lJWm77SN6uoKq3zEOi4Zwc/vld0Q7ulbITQl9EBWG6LuuGeMlv2euAZCmU6
/nlZcf4fjAmpQbql8UBTyRL7hN3A1cS3ZGAwJ/4Qy7jZqN7GYIqyzWJ80NI/qEXEZiZKfs/nk2yW
KahliuQwKj1X1eTMaTdJ8RRomnIXMNMPAC8+RfNLRjAZuVavGKoKJmXxKa8q2HkaY9ANc2p3I0WJ
XkayJrqcq48T7VTbJHSZs2iPP+9Ng/oaZ6G/a/XhJIcCVUegYIikVon3EkUaBvUjXkbvQdQUpFCq
d7CJBEJZ9mcNKbXLUTUfmXpdAOiFOUZCI9D52YNZCQWuimnTw/LMiRiDrNp6mvvFdYfk0s48arOx
/Zs9hOey8/xrP8wkaeJp17ItZmeY9bRSZYM1d8lKMx+REgAr95ImQ0PkjHjOww0xapBX/cR/ms+k
C52vxL/VvmttEZSFG1mrQRV2zktZ9ecvWjPmPsS/yhfb0nRVQ1oPJsL+r/JlIAqgV/Q2OPOH8mOF
wf+xa5CJ2bG76w0Q6siApb21cnu21lP2iupw62fdiHek+V7k4yU1mLDKnT7bgXQL0hPosAN8auy1
ae3PCrtSV4NNOpIAsSzTpuYe8dg1zPn18asltLug19JnNlv5eW4xFKr3JCV38kWWQF6VOORoz/uv
ptHzPdGvCqoRsCXSiTNIO04szovjjrJ4ThQlSVnKiQuX2Do3BMgYUHdKwE7rkFLaMPX3gNcx8i4+
KMmTk5TRe7Oe0vR1ZJ+1eSBIQzsuN7+a9eGDLC1CxAGGB28Uk8M38P8elOYGPrBQGJmEBltjLUt2
krpDzXPfWuZwGULvR0JkMw8Uhd8RNs1Dk25jnUHMOtdIKpGWMd2Z6lOCPO0KFEU5TwY8G4HUfYM6
BG+RoinbLDklNDYeUd0gjMLakTdoXOzADc5CJxo7LAzvNS+yNbaR8Wul2hauTXDbhFiEl8zOMkKd
c/ao82UsX7wM4KorrDMxUoCsjGKv5AaoA39bZ2rxQC7hbWw05cuUYuSxmDCsg3lAoClqtCcy0NnS
GQnwGBQfOa6wwDTGrzz6qk1D6OCIUfJLE2S0THqkknJBUVDHbeWVkVWQSuTT2ScW/YBZ5HWaG/0T
U+T1ny928796cq4KBIZUZeEKzbY/t1H1NHRa0yEwucL/8RxingzbAhJlpJVXNi/616HhN9PaMn7K
I8R55QDoyKnhwvSDY28XhknTQR0e0ul9MUMoqJOd7k4aJaTUhREWPBs1CTa9mZ/k853nva2xaVbP
Sycy6+GFxP6zgmz2uzxAodHVZfLINhoWUa5F94YeCMqhSj80deH9NKz2jRKr2puk2D0EI1uxP384
1n8t+S5CWMO1WAT43/8iLcHiAkJY2co51+jWFc1b1jd9TLGD6UjrZxiRPM9qlApKSwcq9EnoxF3z
BbtGe47D0FzJBcwPzebclCir5Wk1/1Seag6aHUv7aoQqGRoWKcSqUTSQ3OfnhxmpH6J1d3FkVq9e
T86eEnkl+3FkIyijhXmAfGxRrKLOcgne21Wza8cRfndv3nfb3gDVQlzjzzBDQMQ88S2daaZRYBs3
dvPiGFUgQFtD+97ppvqgdASGFH2kfCSIB4t5/hvzF4PCc8/uCBeRgaAcSDpVYV1KpzFXzNGNVwPy
zo5Ul2rvYlL78zeg6/NT9V9rsUt9bxig1HSXp+7nWj4qtCxvKsW/jCb/vCTqGSbZTnKJRxWyY5zQ
LqZJ+43P94viFFDtUQNvpYASWlhD3az+lGfy8eknZBGJQj3Lb8FUrSOTyuyhshzrFIV0L3o6IxLy
mrnxpdDLMxHq+UehXPOgnYe9o3FRPK346D3UXcjK2+cOdNoWvoJywT8Hf6xg+F3q4XvjziNyKGeT
i8TFUYrhXlHa2XKOYbFMa2VDgI+/dEvrWeQjCbR6m6TEHzF60dErRQ18EWjEoYKIudcOgcGy5hTq
MZx1nwpk5l0TFepart3TMB1SowweME9itDSGBxRk+moh0fxHx0rAYZ5A12/NFzuvPySrJZp0nvto
MXVHZ9iGs4oQBEtPzl6XEpcu3MceiMtWQxS7Dto+OeZWoyz4B0Xg57Njkz4yKbu1brzwRN3HQ2Mu
/fk0MPdJij6cfFq9N4pHWx0ZQzGD2TIyCb4dNSOs3xefzhjZzqGa5V8EgbE5Y8e6im2MydBqu1US
D6QA9DwEcMwuprMSq9veLzHvKFnpruqG5DzZwqqc9jjAvZjrBPgoo5Yd7bHV95GueY8WgELsY/wF
lykQ6YhzMqwxuM7eAVF/LEkXux/tWWrYE0SBg0O/d4ZzP+N0hh7glPwDsfMYwYEa8TJ6M6UsNzdt
6D4mfFNniVKUUEU3QL03EZN1KDTV30y2wCSXgsNBdvOXgE5N0zz+cOs6XgeNXT9WVnYIh6nYxlFr
HpJANE+EjOKOMbnVJAWtSfr7SgBeGVQF7n0Gib0IHXhC4B9uBjTtTduF91ZmEXJH6Fvh8oz6vQpn
I6UHW3P1qhptvPPVEGv930eOUz26enWrM+LJOltFENJ77bFrYQ9jicTYjZ4X6P5eGrB8w/9hTfF4
B6yie3EsayWM5FlU5kkOQJSaZVkjmGSrjeSmpdluVpadpDhX7wTuiDRLT1IjlglMHJVFnBYU2B2O
dThS8ws+GNJSLOSHv9+TR2bVlmezi46aouRXIMpo5rPEOi89xD+vP4bz38uPo9LMcnnI0E/4zLkt
HKumJJvc86DCNpeAApdO5slIaZHK+k6+ZzfayrWPddLGC0Va3tINA9BDrJq/8NIMaZ8BddFNtBG7
nSHfahc8E+plEC9O4ejLO0Vjv7Ve3Z5kL6ms3Ys/NdmNziGMjiEusXmB8yhClfS1WRnECL15HIsa
JY8Ci60D9nsY8V6DhPzzZ/FfzF82P9QIrsOMzrL5MD61VeJRiJZhlXdmyP8wZp21UTEtHCXJUrOn
TVhqzYuXKiarJcBB+f4Ag34D+aA5pjmOebdxOthTpXNEyTsdYFMWO6nCHyx9VSlm8WZXrGO274Ee
tegu4wIZ7iLgQTutaIe72gtmcg7v+SkTu9ghb9y265eMZWess/TJ8VIXhLl6qFsMhZrDdTGpFDCo
f/XHAgMEfYI0b87KLNgMJn1LTJdyyjBooVNMkPU7fwVzcW56CdrliOlo1aMRzyDa3HehFd1oZKzD
NA7u5VvyxWzyYmsLxDm/35N/JAm1I1ly+UW+rxZgUXq3vcrurhbbw9c4ptckW7yy2Qvr3l/hQmDv
jFbG05mX5Wn2qtYMBxvUQWpFprNs6S0E7llAEunpm+sM6lGP2uTI2dfYMG11E9o/uxqxhMcK1u2H
WJ2bCkg6RVkpVyUsT3++ODTj34WkpFLy33XZOelgu2xtvpP+SfzVURX1qI4ZAgWA1XHi7KrBBsbY
jcWjfKma6S8FzdOa3Olw1SjqD4Jmxq+hn7ULSSUStvEw4a4gSfjkn+1QxDc5c+9MJdnKoYxed82u
bpqPqQyKW0xgIjsVcnfnrwuQf7LKlaY8oFZ0Vhg3M1LampHStIfHYtpORB45gL0W5AFaDPpP64qU
djnUlLA7eaTnQ7Y2HUq3vA0vedmBd+l9410eRWNrvAclgoKh6i5i7t0PRH4dhip8k1jewG3Ma1k7
BBT21TJxSAmFoGmGa0oiQqYh8HbIht7kOCIu63DLxMEi+Dt+03rV2GVY2Xdys9PPnXNfs+4dOwnX
me5nN0be4cajXNwuvRXUjpfBo1PgIchbD3bdPc+A/Ztnl8/yTL6o6DOVcnjyE6teZanm7emqcL0i
aHnKehSzS6/CAAXFNKOb/ZTuNUw9e6MJJ34t8+GNGYNzgrZEWmY43Lmt7byhpyTpbxzIX3Kc+tjp
+LCUPvsWOlV69RtSHuSRnLb2+SFENsjcszRenUB9VifDubehKDBVA/sdgkaktZPT0e5JrTTiWc2F
ysgjdWdHRk27k6fAkg4g3q6wo+xvteJtIroYl/9xLeuf5xdCQ1biCMdSLXVWH31a6TrF6dqxsaJ9
2kWDt6NP2tHnpeaKC4LFg6R/y0zSohmoe2iAKxRCLpVTUSrVFpX6Km0Qy5p8YKu8I8BYFKd23q/Q
3w1WAvj9XWSK7wMBJOtReO5H0XTYzXLvZx8Oj2GW529ztibCw+yBABKWumj8tuzYM/EawB16bgUE
HOEIDEWmA9Kp677lnjWtifqDdDurrmitUY/7o1hJ8LkS1lhW0l70K+JOnP04h+umJOhe88S7QSAu
cYNoGIdjA7LUnJ8UBf5dHortWDsAhufLivk7EtsApqY8DeoBSSodva08HVQQmxMBCCv6IEQAy4Ge
EjBH6fvywrzpZzbnfHUzOLOccsqbHiq/Zajb0sUXSf9Xi25FikZFN2ZDARDAnaV78QKDqAicX1Vu
Y28lG4LB6jEzi+qJuNCPTE1QavznICN0Q4lGmrCmaq75oANMBWEybOsufoqZ0S8StCnt76FvlS9a
POmHxEoRdITN9FbGYqOlZMvGzRhfLDqe26klIocGj/uie9gdZrVYr1OculTGdSBIIBfEPhQBeDx0
+vVL1+MMgrHewA2YVtCD/O8wZgCaMU54KKwsObRVHh7rlMiwP1+49udqRViCvoWqCksHt+wYn2iu
TVXVhoKmeD9Eg3qQgiiiwMi4UQN7J08BAomDhcD13S319li3ZNMQwQsmIqeR2rY6u80+/mFUZbDs
osIi1+9R/Keump+yOiYwEn7DQz3SZXFHApaw8EBUBC649qEefpvcblvWSflmT5a/b63gGjiGuCLk
AeTm1foDiEJ3gxJTf8jDWWyUg/tSQaBFw8+2H62vi0RfnzLr2aYbIfuWrVnlp6ZtLsxT+2dtMOvN
YPQMZ2bQOZPpm2qRc0R7Jl0ZI3JmVDlvfW9Wu4jcpX3A4oLUJMiWZCOz40FsZeq+UOu1QCq8lXJy
5GTDTp5KRdyYGcSH2PpdSCX0UDfpgxSnyxcHjtAOUm5IIiuC9TZUlf/xTTqft718k7qu27pmq3w8
rv2p2VwFg6EiFsh/yetyx5+WaQvCYuWUk6OyzrlZrn4xdHs/7ptrjgPq11HeEzDx8vvnv4/kn/QH
8Wg4if6lg0MVK+QraW2OQa6F4+ihMmE2Eoi1ZJsknvamKXW7QerHfN8Pz9psay5MgrkUrxtuGjIl
xkz2sMZ8uVI7rEqdavo7Q/eDi1YwCRui1uFSUkj5So10w+R2uMqHm+Y7zn5RhAuDvZT0a6QJgnm2
Vl+gF2CmaLSPIQOvlJXEjyWaSd0IlOXgZAyn2KJ7a5276Ep011s4j9TiOEKKPpXJwSwzVpbFnDCh
jJM/BvqFpFr375SIqVOvI5ZQCnJJJ1FoD2QfZuceCfu2BlH5zSStpwLQoJjAP1m+jrQhsrc/36+S
rvzP5gYmZItRJfkZ7DDoQ3+6X9M08fDTqROczxpCdJWGKzm+9sP2sTbt6rRogCD5XRsVwkPZRCUT
HH16pHGWIUdSIJ9GylHoEwYeMlXNG0ydFK11g/XVJxJdd/zH0kG5RQHUz6u4XKxRwrzYRR7dloUd
XBSD+YeSpuhdYNh/EUBjP1KFPGdWLU6Z3wUoVcg1Zmp1yhx7On46Ujr0dVnqgkJ3Krz0CJ1e6pL5
tmZlxj6N05vU8InIC7ltsNbJ0CmrFMZBxcK8ys+lbWV3nujq/1GWivlJ/c9PmPGvaxi2qzmu6qBI
+CQ5lNuYXK3mgBzjHAcsWgR26S/yyFHM+jYhxNk4CNGem1LwoSVKtcdVZj0nTTDu6TaPG20+LSME
X2OPz07NW+t5ygP9LmnSq/yrdjQ06xzKls4jbQ4QzQcfK3ZDHFvWGW9lOxKvC9oimV9MAd+CRgeA
EhdTVUGcG+RZ46XwteFMGIyHoNNW33ncotuaQnEX9ZV2X9HuYYdcaO8JosNNqEKRXqbnnlN2r72G
UXA25pJ3Xa+MMqyfjDwbN3++YHXnc2VEmAflkDA0QbyBxqf67yq/C5E9ViMVN3cL8b6zKjJKvb+E
yJ07g9BttkAagj+3+szSRM3Fh2sg2A7z+smhGbyRRz05XuvcVEkR6qonU3i/3v/9J34fxUhwrQ7b
7dwvyw2EiXkMb5A8ePrQbf9Q/X1kTuav93xRfBRUFCdJypnQHQGIngVCaoPNjEgNuLuddnVsq4Cj
y5Eg1msejFvJA7WE964ndG7n8i1KakS+0O2m0STBIFJXumcUTCVhTUg5gZx8VwaPhWVo4ceMgeUy
2nneRvRt/Apuuzh6Fj7QZS+Qqy7iEgAkezz7iCqRBxIN5OjXXI/VXaoqZ6/2HhVapO2qmX3UsVGU
5xnj2BcZNU0fDe/tGG97kec3vOIIiwql3sOQCrdSEzvFZr1PEDisGzlLR74SbKsqfmql4m0ETF/H
46vSF8NdKZzpQQ/LN0mMzIe43fpdrxzyPNc2C+DOn9Azpam2SwhPf5Qdv8RX2c34CQQ4RSHwuT5p
gWs/6oyLHvKxu+kzQ9tySENcNmQOqknygxFm/Q6pysPceMx1cD40Vu/5AKqt7+e/jvJa4yuLoWXP
3W0e9HN4rIJmr9fBH9H30GlBbf6h/h7ER0wX4ZxYTbt1U8oh/sUElRg4VunWjjdhAZ6oWn7lmqqH
3TbOVIYxzPNne52SwhGTgA/mg+Lg1kp0MJHO01+BCi112BO//cZBS72jO5SdgqFVeBLFxuuMzyTm
UwWjADuOnIOhIjXYik5ZrFH7qx2SW+4QzKuFs5bj71qw/yubUF33qfY+up66s/WI8bkBO3PCMfaA
HWoDdRUYoRatZY6CU2jFVVVI1e5LP9oEqvhIau1F2j+sISOQuMFILau8UDW7HWlMEfvweHz6dJRB
YTe0QSUnxriXLv6WL+BU69mHtGJFpoUpQwuzrVTlxc74f5SdWW/bSBdtfxEBTsXhVbMs2ZLtxI79
QmTkPBbnX38XS7lJJx9uNy7QEEg5Sdsyyapzzt5rN5vZc+11YAhWbKZZ02F2zRfLCp7SthQsKlmz
518lCzjiwxzDR6OY34qIWapSJRQiTVYTfbvDjK74LimDYz8N8j7uBf2z9qtqfFSm+yISp3+6zcWK
odfYst6iHvHi5ae0YtcaFeUpjIt7nCXyY4fOk2zB/KvfYPI0kfnORCvRqA7v1XdeMz7bmZOP02Lp
uqmX5NeRM+xQpmvn20+ldPfqpTTjeW+51Xcn95tNw7yArHAynVf6Qru/HSL5IT+TRk+EGmUT3UAo
7lWQJ4CHq5WHJoa3ZJWIeNMIbhK9JTXjc5JHrSaXUKkhozwWh7Dk26ty+5rklff07w9uZtd/LoSs
gDyyXWTQvm27LsOUPx/cDOyKuO4083R7+oV6miEzJIJ2lflR+2BTuBVEGZfbvC0jsBmEjbfxiHgD
xNAuzZded8jw1qAYWsU10xGnrdOzi43+XNCoV52NbuymB9Iuh6MDbmBvurJ8bEPYCy6qmBP2hw5y
bSgvCgzQNvx/OihF24IZ+H1FoqTSrHTDOnCbeSsyN7xHIH1Nl4qrQTCz8fJBotxt9C3tfLkTPTDV
ORThUQ1AoBJ3hDfk1FxR+Rimrvm1DNPfB8jvmp0sU/JREz+5o5gko7E3xEtSteOOAXBDCV+KFwdE
+joMC+84mbHzstgtVlClCZepyYq1WkPcEeTb7qgs849T4H3zphbzjKxzFAJZC1/W7e/L2gGepJVn
h83kFtZ9u1fE3zbxI8hmwZItwES3tqzPjVuWB8xQ340xsXd9zqZgE+EfALiRnmyzIdjl10uZ2TFQ
TOYvv99TR60xXWRqZxvLZKxaegQSq32GyVR5P0yEWhaETGycWW9fa8t7UYl3QTStLTqVd+GApgNn
LGVr7n5L5qheSSfSn7Ncoh5xmfFowvxkdYQ5DGP8pSsMJrnS9s+lV+ZHx++dk1IwS4jHepNUq2EE
GSaNJERkxo8ppc1TZTlV04FQ2iZUrtmhn9t9zxeYfpZ+NETffusiMiLqtn2jlWjfYm29JZQwWF4K
G6KuO8G2FobQVw3t8KOhe+DdcJY8ufiWq6pJruqtTvikPgtZp9ugMj4j0Rxfeqf7gYA9+5E56zwd
7B9DF7/PJBoemggCudKpxmWDMYsKPhdyOoJoOhRw3iLYRfz0tE4gH0TVEZ8My2iGn0D9QLFGwKoJ
5najflwvnev/KAgZ+v5xA9Nf9WhYeATYE6yG7clfZtX/6K/aMStiOzfJwc27YLO4SM+kAK1it3Xv
LdxO98byoo7UeyOWN7TQLJMstVog3nqAGg9q4ZUw55qyTk4ZBo9Bhs7znKDO8pp+3OtLHGoNMAe1
7IwLwq71za1vHnmMmefWA8IbkoKGHw7CDLO7VTiCkZPh/z3y8ukUNX3MOkDwy4jTvUcvveWeXtwE
8nEWnn0qhZjvh8LFA4pRc1gsm+pIZhS6tPUfmRd126rNxV5zZPnazYupowuwZIxF9UqE+8ppo/xj
X7qCJwv5mV1LoGJAyjSNoYiACiyZc9b2B9tCghh6+Ue978WX5WDAtH2YgwqCZTVcJOmMTAbC6ppU
89eldXdO9RYbJrlyBydDzqdaPr7+qZyG+C3JLJwKRreTtCK2qErtZ88m5E3dOaOg35YI78Nou0wP
/SQ/Sc0t9kMzSJS2lXVqBvejWmjFxF5YGKAPlVMRc99qKmPzFZnNET75+DEyk/qOblu4xYfv/ccs
x3L+3shjN/JxGwmbotnV/2eu3sA7qMi3d/d+hLYKYXRUQEjyXpSprc8qsan71Fs3HZa3GLOWzqS3
wySUrU2zM1a6NwInVdTmLE8uIQaK8SPUCu0gXc2jPNIWXziSMRrpx2KIduCTq7W6Fu0oYFgzZO6m
9DoxrQQYG6a+5GyLA4FU4cqGMLmjFV2sa7cDixFW9cFcwCYq0S+UDUaCOEu2XAjWjhmnQT1JxTnS
TtmZYWVsO30qtz196Y2STCa/xJO/ZZTScwhisyt9OzhDsPFDB6WGSigtsDuc/3GYY1+lhRGtafhX
j9yE6TYUOuKeZZLlTvbaXSAlsksfEDGWn8bKDbfoAfwz/omUvEC2XgOL0aPsGCSo7oldBN+BAoin
hND7u3gspyV3iYmEGk9NEk5UP7LFj9Lc3qpwF3WK3NzeJoYMVnSD6kO92AA6IALrFJnsVrmoAlGl
597PkVvR5GdLjkv0EjjZk7rtM+lMl8ovnligoEqN4CEnNjakXJoN30HmvwUxDaHGRFg82t29UefE
jeOev8fb7F/jYkoZYzCxYTzPXZ+0+7++mC8r9e+/NYQhHbrZeczG5qUqRPBgl1HCSsHWKEwT88Ba
7J7+eSQI6p6XufvtZ8jmyqCXwe6cbwe3kUK9NmZJvq5Sv0Ad5c8mvSPOGqzPvVmTz2S3MnzmOfni
30Lf9Zq0Ab4vlC2fxVSWsOh9+6wYUA2gksvtF1l2PPLHaBoxUGVyX8beyPZRyj17iZ9HpZ4dI1Ec
iceWexEmuBNIWNpby9G4vEfU1Hkiy3GnLsfCg+o5j/WIH3TikjHqB/AL+mLyqsD5QAYDC/9zSCX1
0D9pNiqFVbdUeYknCBxgp2SH4sPUz/oTerFkZ41DAd3HSjGWes0myCt3n1OS7s+AGojP82pzazXx
6veIMHGd96ojAokcBLyWhf8gy/lFFQrobucdY+9LXpndI5Llg5pHlX+cJU7dPTapexAJTh8e/B+Z
oklogmhdVL9O9qCJtXcPRuMhVwsls14HvQvnU23iO8jzZ3hSO61D9KDDzI6GCFesl5Qn9eCjnYfH
px7mYxoY7fb2S2sYnqzZaRpnubw0Y1zvikZiWFpOS544e65Dg0HL/LEXdgJqK0nOUfSjM8mFu9Xh
op52gboE9Kjf+A2IcEUjD5IIonAtXxgx2Uf1fgsAh4eGRhmwJJMx5NzkTWjesmPCjsnd4FNVFdwa
+1jzkvuC0Q3UAQLFRdkLivV1uGBGkinwdw7Gn590CzzlWP+6cd2x4q5l7abP5owePiSK4DYg4Qoa
76YWXuykZeGdMhZRC6ziaugPg1pETPQzc6WFz/qY4g/NvWSnPrjRdz/cpHNaX+J3DsHaF7qs7zX2
fjh6i0vZEmrl1VLf/QYojIaWgoXKd9JxpjMzkXqlrga1jSErZGYY1F3EEhusJi21HnrbvjHtFWKQ
au8C4F+pD0nR6OmDX9gfy3M/+OHezuqGmYCJpVPv7LUsmnCngpXCBXfFp3UmmqZbDTwvWbfFu1oy
WW9ZDIbgrQvebqtmxAd+VD1Eqn7QtxDYjh6iNlBKILjyuUf0j0nuY1iP2iqxAsS23vNvJ4ROzuwm
tnuxkYjHLoR8/476Ud9IamT/sZoa5mJo+mebkS2LzX+2a2N7cpGL/bk5C0K7sSEtaaid4oDQiupz
B0WecWvgH1sGCGQhVub7PD5DTbOhwSTYLJ3J2Zn1OOwVoX6M0HGlsGECPIZ4vwe5cRaifTLZP1zg
sHz+AXzhSXT0quqVb+roi1OSSDZmMHDL58zUpjF40Ca9PSjPq7LADqKb481kZ3uU0+RRLy2U0q1J
gPC0jVKYqJeYLLbNWILbG7TmGg86TqTJc7bxPBp0zvx4fzMwWBU7WwfMy9asRvsghqp+S8PvhZcZ
r15Fszgv0NVqmbw9Aw1R6vu6F5iPlzIAMzNpPERahHHAAlbXxvVmHoWYuIn6EAZsRbfjLpXa/c2/
ZkUt5kVNPOiel6DNJROW3Hla2SLO9s0oUmDsxaNy3EQlBRi44xyMliwvYDPaoxQdnh3STR6nPH+/
6fbNDB6IMXefGPwRXLuwjb2YMZ86FcS3UJJ3/Aqz6LVj+dHTuP2YZY5939yPKD+TYYHFbX9DzIa6
7O5u9e/th5krYpsaLFgSiia6lyJ9Z4yc75VQB3NC9zjWD0q605DScDdLkiIwM69A+7qoPwnCYHLl
HPWae6WPBufw762A/1X86p5r0bx1bF14hmH+da12lUmotxPUd2Mxvk4qjAxquL0psnyXZbjMVUVA
dpz2mFX9ShUEhBRhOKv1z7H7aCaju9PTUWdQE9jYMJYReVgHyamgBLtHgBndqyOvTpAx2wT2oh2L
NzKNi7caprhiqjsiQaND7jYoow8zFOl7BR+AXubfpf74rs6i7v22IAiGdy6+11sGu1Hu3AHW9b9/
MGo6+s+b2DcFJRZicNJ9CNf6u0UyRASzR9VU3hEtdE2iCSi3MMzXsOlMMCNWcilnQszcfNEJUR0e
VBtavSjtJmNfumlhn2wbt3tQAiP1MjjdiEO8a/dWx++1GWyxqgxH2yVdP905uf1UauP8AAdue7Px
RW7eHFFaoe+tvXm+cucO+2jWtI3qJf0+VXNLOYOv/vdPghLgz+cZ3SLLRW/rCAppF3TeX+NHRN5t
C7jDhZ00Ofty5vajbQerSZAnTlRCQlBwF0fkTzt9ekXKHR58ys9twdr74Wb98q3xe6Lb8cEMjfDg
OLX+Ia7B0eNTCzQU8JLnQO/K8QbQVzJxBGQEcabxe5Np40q9pQTlbhSIh+UvRUuMqFTmrB6x7zFN
CUqsS71aOXiCT6pnyrQk3E2RnLdNrn8t+9A9hiFUVqg64dZTjXonC6otms9i01Sle22cwL1m7apy
SAdW7zjj7F6NqX4lWcW/+/1WEuuvU+6M65DqZJUnk1M93BoxjXmmM38nhwJnclpufiMW1ZGmi93t
Ccr2iC7h0gUcs/LS0MJ0eVzorvnlloldi+gNDNAvjj0w+84MStK8HFzETkgu4dJlUYKneRgQylr6
8Jw4ZniktwOiWVYh2d2xuWkFnrK6cWjpd+mnKAu+k/2sfZ4AAfCAIYxgRI4V0q9aDibeQQ/RPuST
OyGNZREXISnc0qge1BpOfVBvbl5G3eku2UQ6A1S19JwROnJX6OR9/3oLjcsjdg/rsS+ZU6Mi6h4a
04geCseEO0FD7AulwFw/FYbfnasFCQqZEDUIvXxdRAjsbZb1A8scmxPj882T2M1pfHByoCBq5wGd
rTnfHughy/W2SU72RC9vnPvhoXSyfKWe50wA+v/fm8PBA2Y6DkNbHqO4EPW/WqlWqMPhIH3lzpgU
u9KanqYOpetCa236ZDgIUZwCQuWYFZrTS9LyrKjTfBM4OVbtKn4LU/k2TmX4ZTkIaXLQSjKbjZqK
F21ebLSc3mg+WgZrXAf7b2malgNuGc2vn7QglyeS7r2LScdwTbaGtu1r3d1bBTtHncv8idyO6sAA
dj603ZLJUmDixIG0DRcTSmzCNShGHOYl/689QpLqteoGHdGv55CEjDUrEgY5yxYDCCr3idL7MKN2
eSm178lifZ89cS3TalwHtR0+g+vrVyohQYpX+jcDhcZgHRs50S4eHHKz9Dr+lCJgI46pOgunN3b9
FHUP3Zi8MzUZj5ZVezuEbICUytq9LZRqgfTHz8KwBfCDWXwYSeEiaRu7lHkqsQwgjNaeEEiuotjQ
P5le3R508Mr+9PGmzS5NnuCJGLTt2HRPWgI3kDnYuOnohpzZkQfMI5dB4OxJbTs7wXzVtfAzo6Xp
UzQSfycKg5lUHb64FQKQoc6/jsMHnXgX+gn6NRZO9oCxKVorJ9jUQ+c0S2PtV118WSttnnqRRdKd
EkeeVRvzhnds9Ij+dklAqUbk0lWbxJuyD/a+Vx6CqK22UEmK/eh4w9pRaP3f3mC9/gKhXxyVHlzr
h22B4nYXllP6ECNB+sfRMPfZenJrmjUuAb/T8oJXVf+Pza/4qzHp49mwyI4WOpuEpTH5l4ghbIis
dXMS1mjGuO1zohn9sy49cRILfohc0RUYErEl55VGCoACLIHLea8t3A3Leegthz+HeGhrJmjCUpnu
GkN6Jz/N0G71odwEQfElKqPyQzGO70opBxsAyKc+fnVNGjd9401X9FpbenmQofWqx2ZvhCvloefi
pHufv+sJNi5HFBiOdDAro5U+aU6gfXR6eZsWBXhX5WYglHSt6XWGsp7BTTOR/9ljMDsKmnBDY/lY
3xrYzm7mAW604Hsvp1mVaZf69d+XYfXJ/d6QuHyyjkd+k2H4rskH/PcqLGarYprTm3eeQlKki12n
xobxGgb9J79cUprgxUHz7N5v+s20wltYue6GTpazJJ/8PLIr8RgF8WulaMp1ZqUbT4fhqIkfXt9k
d2LxxHc2PcgoJwopIXegdLA8It7D86+OiEhbh5GeMm0snfS+G/18TZAMsw2INu9iDFbtcotkbMNx
33n1pe0z92TYzZonlb/SHFyr67mcGROTEDoi/XCwxJ3VS2RHCJXN0EWO64ebDPkeJqdFNOtkH3Kn
GBdOXPtkjZN+T3Tq/W3zrGN9zOMMDAsJ6wY8ndOIA5z0MLJuZw+7cjO56WM1D97BNBENSZG0h5Ik
qJsrWd2dVZ/9ELbXHwdNlpCS84q6LJGXsXWJ9Rv0l0Yrw3OUGeGmAgm300MCJss2hdUjWu3kptWL
DoBmm/vSesnTpTApavJK/GHl4BZdIfnz6PJWxEBjPjl3TRNtiGL0P//7lWK4f96EHhWnacDaMIAd
OMLnovmzAG18tHKG7TtHjbtpDSS5zoG9VM5aY2VY6wWW0MYX0VksGNZ4aLSdNuKdUqjfDPj2gwk5
w6qGa5hlrypB2zKS8SCdMtnGYSYfmCxK+OYzCvJE92FxhIRjTjL4MsOKECK0f5T6k0/pg5aHUcK8
WDUX+6l60fWh2RES8hJaGQLM0R++5qTuLWlMg7Wo/CcAquyHAur+xic/6OAxRbpUS1q3eif0x/iQ
DyUVUeVe63B+GJZY1RA1GL2SIry4XmUhVABREff4AKmJoSsv2ywlytagXjNFs7Dn+9kn8uanhQP5
86jyxM4w2vlqpIiv57BFLJTG2SUT0bwO/EtA+srFSkf7YpvQq0noSbr5Y+63LXFhef1IcN3L5FAn
OyXPWrCaQF2k6+er1qEF2yGCv3eg09yXrIhbmlxgyGXeVJe+yINzESdnxW5nto7Cz7bjMxXZOSj7
6Jm6w764OZ0PLTjpuGdVgw6mtw82YXpRZ3mUHQOXZkFayO5lLuUpWlSYo+aUUIRAEsVQuHf2DG4y
7Rnamll6pvdMWos6F21NvpryQdk0KLVyyncFS+ll8j9MNQxOfYphO6VN/Rb58ktnG9Gjo2vxNWzZ
jpuzxo0QY7jLeiPC1tH2mOa0FEJoDtMps8OnUiQViX8uuUB0hw4xQ510iZQi0ueHNgbBB5fyj4I6
WAeAb3gm6PI1ADo9Dy2puFIbNiiS5pNrjNWTsMfvthY0n20EbUjbMuNizeHXeM7v9dbvz2NYDOfM
qMcjz5KDzu74TK0WAnKsbF7Vn+nk3hUW0QwxY/spLj+6jT3cxSkXcWD33k8k6b/fnbg0/yyn2DG6
LJE+4S8eTiJ2jn/enWg9eVx6hB/HrhXfjSUj6Hp6COPhMZwSIFLwhaIcR75FyozTFvPV4Xd3zCuq
BtPvAjZbGtnfkGZIgZjf1FEZ69PtKPr1nvrqiMPrH38uTIuvs5DGyfWxpY+mqNfN8uuEMMTWRRTl
PaN+D6sqbNQuZ/y/hIdmgka4pdEcVKd96c8HxwgY2i5f7XCxbPQ4/tY2YKoU+h1XrCQ9x2wOt3mF
OgV4RaTSt4w4g2BVactMrU6Kfczs6KpeUumm6wyK+GqwZiLFF3hosKjXlWa9lkhe0jQmJnb5go8V
d1XgFkXCmYZEJZInZSVj/sGzhxAra4nsZTktbPvNaOJyRL4ln/BbNefAzeRZHeGjkOeG+eoWeNeg
0Tce70xZdPca9kJmlQ8DHOat73Td2lp6oGhfTbqv+bwhqiw96goUR0GLaiJ3+uc6SrqdyTpDV7/r
n9mrtI9ImFYJQsRqHVjDs+OTtzLLMLn9e6qnmoMW+omFMbzCpvsN+Jn0wfQUgfAmT92tNq6fdfu+
iEzEyTLYdjXVl+q72srr7Gc/3yOCiCmOFcqdC/rp5pz77ZdrQVq3QVveqbeShidjMdJdjWbp7rtw
SSFdIhAyUxdrlK/V3TAQgYAa6UnPuz08tjUwQH/tRLQetcISL77IIJmSJ5zFTkkPQNO2HaC5VV4P
GFKWFIScRMsT+7gPmoYnd5ss1xDetYvuxXQBm5rN1gLk636h+VSb0pzb+QQkOBSAMm86MRtt6sUo
M5TAOlFgs8BAa1OgG4U/bD3HqDa0Y7KNyaYb5ChfnTsQjKwkxxtvgPGleeYSvjpknM7z+Dlyq3Hb
pV57l43SenKD5keKHP4ct4W+GWXwWDuD/FQyj97QdnEfUN+ZR1Mb8HRM8pPMYKrKZUtoNTLfWSxk
O1emI/PTZfSDEGIlyOt+QM6bvtoQld3eerXh4a5AzGP0KGPrnn0XkdVWUr/1VXzXA6jeEfJow5gh
/xRnhTyrI/WiGyMDKSdZBbGk3mmH5qUv0XrhpngbHWI/tMnNd5FEHKdrlb7JUPi7Rdi+NulIZOIw
N/uMxKtPtkSpthjJu06fN1DF9dPUwixj/4vKZwnHyQbSsW5uqIlpzdkETbty+3zmsyB3DX6hv7ay
4iX1K52n6K+YzTIoNoHUjOd4kFgBeSgcusXcY5bzM2A2j4WMiwHF0ILcx+gX3nmJJIcbwpZchlxq
0oUNVK7NhA65ijEJxpRcgUaOW4de3DFbYhZ+f2GE17OFmWVf0JyuhjpKL56OLkDOevUWT+C43K4C
rVc1w6tRwZPEzkBxAJYnAGX5aKfZnb4U6ZNoHGyUKZpKHd21YRA2sK0EKQTIHQ0eg2tnMbZ7TSHX
UaCTs6S0fROyiz6oz+T5lWsK6KUbllnvNFO3KlhSCqD/idyxbC+D7ObkLoJschRA3Wd9A4GervdP
Vo3hzCf8G8ShMytO70ttzldMZJ2TC43/ELpEfQ31mNNV2yqXLPs7SOypeGwWOUcwjfskddkmiPnO
zAowK/qMrUavNlZtjJsGDh7TMZ2U7s61t3Ba+q1pZPqb5FGlimBRSywMYYqko2h9QLQTVDg1HUBV
UV2imgus4jFFOd9+QMmt6vu2QZNDR06/96XzE/0QDajWUNKVKzvKT67XI99ZvkX2ft7JEuy0co8A
1hAx/Qoq2/0Nh+AbKFt180USKnwLYNNsI79MQEBz9Mt2VlbPzZLkY8GWt2KvfDYrNn8N/fw1Q1zq
wkhOhO510fvNdm63nwaHW6zUnlWib40hXTeH5jmsvPkZmSzzPaJ9fasg86Lz61VDo+TZGRDBLXuz
oCrHU+ia3F+uy05t2cOVRJ2f8MFAgoIS8MrG4qddl4xSboRJ89aIi60NeAF7o0BPbtCDbpjGM30x
mlBG9y2p89tB6ZS71g82WWpmV2sJs4ul86AnTYaRNI1/qnOJHmWUuGzgLId8W4irrzjMcSLMRBAz
4k72rm+P64xuxSaFYHk/kfZwzmTUbdkcpzstNrvDYqWNl0aPctcqny1WeUyoPiClzDehVJjZvepK
TwwoTo5mO6hW4LmpFyjG1G3eDNCn1AgzYswaV7K++UGi3Nj0gal/LxuGAy73mKtdsxCVqMgDxu75
9LRcbG8wWFq0wEH8pNXQlyu5pBnrU3IaplcTMcFGgSTqJtdWZChXZ3W63OyakP26763mYhtaufLy
tnlTR0bm/jxS7w3EKrLMvrOm9Y890FMKQ7deU1JO77rLyAxgI/kSYXMkaN27xMJEi5Gb1Vvf0gLK
LfxE5hCODz8lprlLqzSDnWGYhOCGnntB2XQlQbG8yXMqRrH31gAjwSKr7t6OS+cyc99t234wrkOK
0JhWLLEwnjZtxCLz7c3AvAr82M0U3Nki/KYioULdGLZJqbm0Klz7mYQTvMU3fmoCayvuqMlukUcg
VQgBIlRjXZdSggSevmJ+MtdIpeaNhqOAPjiqGVW512A6z57jGscbNzM0W/1UNQA6f6HwQ7fYwXe4
K9zM/UZWSBiH/levYk9GqdZtMvr6ROjR15sa+41cCJp8cwIdcJD7abbaQxWKaa2+5zSjFJchV6jr
HsFKzhsvYCVCbVZfRlGB3lKum3HO36PAfTEXYvA/2mE6CPqlizs6V53VlFiWaTpngVtsNcnioRXy
Wnc5q46Vw4WK7YduAWkbISRfKKo78kRR1gzDto8nm1s+PKsp8kDWoKj7+nCTqTcLkbNw5y/BZKe3
yud3+aPe86xxf0s38Ov5axB43kE9Z2n7orNu2THvys66DrmPxuv/8W80sbHuJjE91CBIVuZERGvY
22f0nE/KNVTI5POU5ubn5SBEgrUeubKPqn8ty40LofFaA+nYamE10oE4QSSmvTlxUJry8YZ/S0WQ
QynlUTw1TMkJhLkSnwygp+0us11EP9rJ+2Jq9XBnNk21Ush9PYy0nTdJQl+X3XSWe2yfl6PBRhuQ
Lhtuiwr0wQ3G/Zzl/v1N9jA2Gmho19iyT/ysNob9GObH0MP/BYCreoXebWy6tHQPdiJwewnGMoi1
PtHvra8GxfcHIpw2Y1KxCQh+WkD91KpPDL+RAkXzrkd+f7Ljbjqpo98vMJbMTdBFP/699ELa/T+l
F/4529Itz6aBRhH2Z+nVdkbGxM/v725BnoODQ0wvE5J0xxivbE8Cym2MUA6xuVf7cxKs7tgHhHfS
tpuNNU1iYzftC2C49lQM1unWjWPjhurIL05t4b6q36n6FKOStzDdv+IKnY5FVuAeL4jA7noiF2Fr
X8emnq7z8hIP5VaCTL4v7f7OGOL4Ukpt3BKzFp9rZE73TuIgKdcZmBINphoeYAzGta31+qlHwQbK
By106YD7oDWXvfw8+n7jci3123MaVO8Cq+4Hx+cODxosn0ktXuKM9LMF6ZZU0Xjsyl0xG/r9HFs/
lEq5Ws6IT/uhxvaoYeO1HoWk2kbGSSwFSF7XpNUvAcYUvP6uaUkrzpgqPvWB9pRIN8RmFSIjX2oo
WVQjjtSgLLCkgdNF+QQVkHn34gRUDne7DuK7pneekjRNj8IZ3S1Jv2Ln0VtGO60TODFQoFnGMJ5h
jD3GLQZ3B0/gcY4wIwBbQSFSy/6OEmbYjpZ1rnBBnFJv/Mymt94YyDM2tawOUeiTerPMY31nMvZi
8cF2mIl3yp3l5UFFAUHfuE4m7rmhvrip2PGAmC8zvqP7sBvfzYxcDDfXq5N6SrpvsHzq/b9ftab+
P1et5RrYAslrQa5tUc38edU2Jpg5l17RXVVVyUZa00lB4YwYmkZfVfod7Cv6YEX2IWT4nmuYghSo
tLGIkrsB4ShQ3PueYmaYWsJ8HUyQXD3ZB7RCOrM/grsAKKkjrCkw0IPMWBt2GD83OdBjs8naXRDN
HoaJ2L9nhMcYSi/kszsN9t5LvWCN9xmpebdwO+kP+FiTph2R4fWhtBMmGETPbqy5tIbNNM+vt3FY
ZZGTGZhM0QHGeFQCD6ofqbqQ6sjTMqaCzbC3g/667JcmBDdPar+0nLWe1J/UNbmcMY7Ye4nYQ+sj
0WTZ2OttpLPVNtfExp+80i42KgStzszyIUV2ls/UdalGLk2iIUeyBw9ynsdjF9nzMiIhpJP73j6M
8YPh2dUbNqI1lh6sEDmBU3xM9m5ht5s5wv7Grr6pb6y3B6i7nDHi9Fa90cFvd2IZ7Ump8/a+X8TH
0In8K1ll2XqMePiSKdKdG8Mc6cIjg1D/ijpNiXXH6R/PL2WNfA38H01cV54GvEbVSm9MYDpRClud
mVeZH6RuPKg9G08TqBhj0DEMYB83W6a3uz0ERAvt2DI7hnKpOR3h7hovo53ukHBP74L9m1oqbzXa
mMz2qp7G6DULi6OOxfBLnBCFVc9D9pAwvD8M+GZ3tHa965gn/Uq1GpMh+CTlJGBv5gBeCG/Qnmef
uqtryXdqkWWGy4Ombo1nK8BmDzlL31BK6gctGTHgYgO5hr7mkHdneW9VudZH99j+YbgLxs5iazdU
1wX5ZrhefhcM4UlhIFG6SOKEh5citz9lFHWnsolJKw0K7yBwExM+0IdHda+Wc7FzaoQFeWtdb4K3
nOA/N7GflNwsZPHCJhpvmLt0B0zxwznESHgb8FWl/2kSPvtbPR3OALTstb5wEnRT+1SQw3LtDBZ7
kntimdeHySGCWQX5pG62kBe6BjA5G9ztZP0UsQA7+1Y5UfIfKpb/cY77lstmDd8roaw8Qoy/pBuM
L+fa0nqXFSXg7k1b7MAhVMm8doGtFmHEguU/WM0Unls4YjfaZBqFH+M4yJ/F8n7z6/2c93UriY+E
3ui3/Z/PSr2y/D6/U7Gmus+YwM4NXDsye7ar9LPkYN3Pvre76UZAz5hnbmo2WIxFqmzOn3q0Xisx
TcnbYBO6EVpA1a1xyfbmTJrpz/czt7IehR0MWPQK3OqGdxxaQYjBcgpyI98jn6TD7VtXDRjYtSbb
5UAuKBvp5b10eam1rHowumpTAfpBWDzHuGr1Pj5UQTltpnRG7LzkZUYqJZO7wXpooIL5FF1Z434B
frrEAs7fPAPn7h8Hczff3jE4cC0aCZMXaxtEe82BRkwJ9KJtDlqoJ/8xcTX5ff61q2FapjNvNQXa
Boy49l8aLtp3mm0xP9mbKGKP5EEnK8ab0c7vERKrF2/05mb1+9wGlokv5DPIvC+qR6st4T85bp44
ctzL7XHn2ekBmMWXwpzCJ7D62llYLRsOaZcPtSL9erVxmqGabNqugytKRs5zh8JaebTwFV3YQ8Yw
eGJmXaSPXYTAaalE71YcXJUOPo+1tSLyIQsgPjLfw5xEKeEK29mRC1mu/FD/qBXOi01U2S3Sqoin
bmMup+quDR02pJ4MLqmWm0fLqZytLf3oY0lIxwrTLUKXLznTjo1uQJloeGQZltl8Fm0oUZb42aNw
sPwIv4ECQT/kt5zVNiH4D8JixLfogGmidetBs0kiA4QDENF4mhcZ468z9d0sZ46eGrdnyK+vKVUt
BNFVAWyI3rZgYoFe7lJOsbud/w9j57HkOJZt2V8py3GjGlq0vawBpVO51hNYhIcHtAYuxNf3woVn
RWaW9Xs9SCZBMtxJJ8Q95+y9NmmiuB+a9n7ox34duqZ/TdBycMFdSPSYDHhY4AXt4tqdDckmwr1X
GqU0DjMbo5T5bNPNOHa6Y230PJ0xsvi/5+IptWrxjX/5Su4KjYo4JYxWaS3Ca0R6JuvrZ2H57p3N
kY7iHQvirMCRN3hlaXdrIt9PhNXi5WKNyzqOfoIWOhfLipFi2G26kiWpg575j7AFr8NbRk7ScUTq
AAoOCn6mY39YltYdcRw0m72VHKk76MFOoei2Ecysi2wWOUZ87Rq0UAO96Q8kmFWPSIuxANKFs8am
OIUGjSKQNq/LJVvJ7poq68+Ka14vkoLBNt+qcNBuiTnOt50xKAdG2dGzk4ZXHS6J3fIPg4jRsoyt
cdHTHQbmRN7sLAvK74tnuxhJRScFG2SWcMYnzckfy1ZRdgPs0w3KUa9cgYcWp1rPIfoGZTByJMyQ
cndfrFSQONjwVwNZZfP/czf/2dipB+W3UFC8BYxcPCy+e3wfBNHWGm5g+2X5xVYP2lkNE0F/vVQX
V5adlzHNasNY1UVHW1TrQV07/c4J85/EXCLZHTNylpcfoBfdsBrHdLhNSmY0cyeWtcZwpUci2qIt
rfdhQ1ypQ9oTw3UIN9a8S4x+hxE1rjZxwfejpiLZJ+bMzDGnIxam4Dp2EwT6sEqflSqoKGgohoco
2EuRqOvAdq5NiG1SJTqB/D2oNml7wEyNufCXQC15U1faYx6g1tHDoj4IVx0B9iX1bvLC6JEwD/7q
o9bdLb3/ng5SXWR3XOqro5WYEXZ3DHeTX9i7sAT7jYo4eyHMCXaEbXmY5HXY+GVzo4RtsLMMwj8t
G1v9Dnp2uBaMxlHwD+b1r4WmXG2Wen+Y87O6uDnRC23/hO5zLXESZY78VYB3IgQboFDratc5Audk
1TrYxgny+5TdzLSAJqIhgdl7lZK/KIZvEzSeVxuJEZY3ajr9GLuqOkGPRv3gk55um8i2ebw5yxCw
ihp5g8sj28tNp7Scq7xwxnVrlegiOjPfBzOBqnr/stEP8ZNbqdk5SeFl2YWlAG4vjMfKyXGVTIV7
tYR9F11QP9Uv0pKSTcS7dn2wLVFXvCDdkiWgNpJHIs//NV4OeThojTVBTRrsrdwsBzXcLxMCFjNG
sxuwWW7jtis5dXVzACFISvKYV37Sh491HTdbG6H5Xl5nhokMEpbX3Sl1C5dx4WAgw6xDgiVc9B98
lypW7a4tT8sHG0fyhHOT/iJuAoRo+bLFQmYDVIOVcVftqfPM46IDNcw4WqPS/DP1v8009bgsxA1q
DVOaWh98ArJ/mIZJfrnRetuwYBb4ZvbMkOo0rM9FbO0g+fh7h9Q6RsY+HfQkobRuFH2Gj+Eym9u2
oTPQJghsHKvs9ha7JE03dozCC+kCYxJ9Fq3/s0J/QnN2nn8ImvPy71xE0Q5Qi/MYjEFyKvHeDg3j
Qzqs7RW8avU1JXVK4iLsuv205f5Lr8VGS87JPRUe3qogeUAEdJMGoXljx544OV1SbtOkJxYzVfEH
BMaBz+WQ/qS+qEVVP1vmTei0JAzMxi1fyZ+1unoyGdmsGZSOr8gGXoRXJXecuGFkc8FceyHbW9Fl
VGmTal+p6Br2wtGcJ+riFdlK6iP9Luu6tsWLWoFvNXILTN4AficaP5JkjjLRzb0smZzSUeEmDLS3
eItY4PLbVg3tOXntXUCpgavODZEsBtI/ZhJvnKAZrWrFmpwv60GvopJQ7+VUpda1u2YK0G0dTAIX
w6mTflUn1qWhZDnIHRXKPruSEjTnIbtr9Sa70I4h/W0e2wGKBUrHYb5CBhusUlgk6wAOP9YMSiEv
IYI2tbWXPmE/MHRbkoS/hOxSzY7u4rvZgbdo9Zi0F68drrRZrC9vXCCnQxLu09rGuDQnq1m5U97E
aQ7fhaWEbJrooFo3y24nepLbOrfakHQ5vpqKLg6Fhj/bxGZMqIRSXk1KQlyfwUrH6/P8kUlddN1G
GogjJM+F4CDPXHM8elwOZIw94W/lOXMiHLVzq071XXsHsbMkMNQ5w2wijgrdEPlh0DjkvaAnisYr
OcH6Ta5t0hJVP7Wu9aCGVLdUEJ/4nRBrdNmzZjbE8GSJfU4y7PnkyXg7+femmUb2BrEMO3lNxVG6
CUCFk9wmwju1rkh0+Pc9ld7E1XKpouNMPkliP8azV4B5XrDc0J15RWBZXzBwXnUQUT5cbSIa1e6+
lSkJUKAG+30UZ9HR4RC+ZiQ/bfyoGmDWVtjiuUJrod/fStaT2Y14sQoW/jl5lPT05yQ/b+xvZY9j
GGsy40aOqF7TbsN2IFEsr8qtPPz8zNgrEys0RzHEHgeweY2RlkNwNowMjY2qofPhn4c6JGFhKscw
yIrjOE6stZrOuAvCHx6dq0e7e5O9CrkR1e/WpP4oaFMQhUeeLSRQ+2xr7t5OK/2yrPYm7WcKLpOM
VgqZpbUP3XY580LA8tcaDrGtXF55rVKh2NI+Kq0ZPqrpRrZ5pJoqHEZrvTSBNK0pT15PswWFNV07
DtIM8+eOphNTkHmzE4NztZypenP1K5VILiDs/tDqmfts4HG5JmSpL1xjbQ4pQD+7thHkVAh+xfgO
FJNrVOiWZ2HEzj0IieVxD1oU73l41bVu3Mm/X6VU616386eiCK2bqs6/j1bOlQMc9W0XiHe1ie1n
VwUi5NPeuDCmS45RfxgGhwAW33HuYecBEcrS4WMWgSqcEB7tyM5WoxX1N6hLi7WVje47opOZpbXt
3ax4pBJXb40iea7nqTxxXyywbPPJZxW3Az1cgTVgZBl5BIxBfSSwmIwf3rcSXclcg5ryRGnhx460
L/UhvUhBdh7Y84q2M3dyM/Libu23Y80aDR1gFMQvoRppe/hUzn5IA+OZufRxEPRc1KGjk2w19R11
k7stiqHeWJXJhaJGdojklHbxkKBnpKWzYtkF7a5xsD8HLeeZVm/nZ9g2R+USZN2LRwNsbsuigpz7
d3L3D3Tq3BE53pGk+PBBN9LhZMwvkc+WQdrdchbdKln9VILBum0RHD2Vw0szu+vtVkuvR4jxqzQM
M4Zn1mdHQN/ezuxpJ5lPjhu8+WHu3dJRte9Ayz/IqC2uQX9/lTmq/iWeoMcNpg07ILEc5hZ/3Ct6
9euxX/eCMOTqnHdfryv8pCRciS/FMPI9Go7mKJImvJ406p6SRvSLpYmXDowF6FwjvLgV2C3FbuBI
tU3+qiCqsve5Ut5pTX42GT+9qC474yCoHYfxg0e7S9W6+TVg7RdAGPYV8awsgFM+zIz8CHYSSxKl
rHEagGh7uSnP6nQxtJVaPsWV557cBB7lMGaP8oio/BZMq0/+t1eSMEe+RET3ERtyYHX5OinL+ZCv
SC/MiPsLZgtArGbp3SBwosl78rFwfmyaH5P3YjfYBUg2VkpLZJiFYgejNs0wudnq1ZHkD2NjD/DB
Yhl7P9/YlEE7Pw1x3SUDKU9mePQhFxGdkbkbdxQ1h+NUIN7zOBmknJ2Wc/TokZThhOIhy2zxYFTD
e63iGA1DdE6q2dn7arChaMxPjkZGk1cZDbBOrK6klM2eXo3EF5ACRwfZr65ft43oTqITjJcKz1yn
pabtO3NqyG1Xm9ssRXHt56PJjgwiPslRvJn+kN4IByKf5erNI6ismss2MVeqHt0ZTq+f8HQbGzEb
SpT01STp/A2MnAxHI81m3AUTJCAZ/E73yjvZqfqsmuQigCU9/jLo6KFgaDV3bSaCrIpKnaVo3Iuj
xLiDe/KzJqbxMtYCgpAXYEkxK+M8gSELI9P+Bhp33c8FeS3oPnSVau7VxqdMiZt4S/RSv5Fne3nT
WeVNn/rqwaddu9StZdm7XwUcoYuk/DnRu8vF7ojILV+iUXsimDeTGW3kuiIUcDcKZ6o3nWajpY/n
7ThEJFq4XKNk11aPRn6/5eJV6jlkCHe+AsNQHYNEA44TADCa4qJ+DXvmNwEZF0/JCGG/6oINMKiM
bvMYvvTCXIF9r94sCqOrKY7crVKowXpxOhqWLQ610mCbSq2HeL6pJ/9eVfCo1No3KbqllVGR3BoE
V7+EuKlZg/k19Jy8KYShwMna+fRi776sk3mBYhkb6ibGiXiiny4eWtpLfemI5zQYMOtH99IkbWkF
+VFx0++sBKzzgD3pCA9oYw2K8+rZnrHrc9O5Ukc3fKIzfOe3fDuTlO8RTHNdxAqLqHlpw1l75+tF
g8LMVYguT7g8KWgx8VHr8B6yCkyym1TbZgbfTKaC4FGJ04s+us1N6TIxNWrL2CSMx4/epICVU7Pk
hiMzuufS9eT0ZfVG10PbNoJekELu2TLI64ALwkmrH0sbmA9jGJUskexRrhfguxc381Zr6QwhG0/d
osfkS6vb4BtysLvY7fWfXRSvOA7tcFUl5kbRR/+Hp5Vvbap3b/wJCdzp7eIWd+VyLkhD2yVWl0iQ
wddxjWmm+C5y6CaoCKjBZk2fElFujk4VnhM9dp4U8C30iKJDp2r6ThNUe1ktlLsauSFjYyM+KZju
zgqJjbvUCIutK1pnT+FzRt02voO+NJG7NPoxIkzsyH6WrmKNS3YxgzRRHtGIN0T3Aru48ekbJL2j
nu2pS8903umyzOP0yrQuGvTS59oYTdQtCuPL0Kb+qmiTpUNvnJtsgPnUbAgmPCDJ1z//eicMEUn1
SbQh3ZZqUsvaOb6XMXcQR8fUit5tfsUpI3zr3kcoeV3m+cFwK5JsDVaDfmQ3xxKe+Q7NVPNKHNkV
S4v0I/NYSYcKJzVAYrgl2g4tQdddMAx0+2m+F86PyXvysYAYpQ0yPQ5aAfDPr+cz1egcJTrEsi6V
4vMRy/a2o+l8j8LiNmw0cUG1nuH7pprQDPWaTjt8CcOdbjPrxY4LQVhQYD24FYJTayr6d4w0N64H
NmuFcS51h45TVJo8GF3jb9zUUw5eWmc7ESMoqOeFfp8U7jWdU1oI1m7oOLGPTMtPdW2IWa/HEB/p
GqcE/JSxMO49I4vOsuXAN+5tGfy5j73tZCtfj8pDbmj2OnWbiUZm/6fKqCmUYmebJTKuOgWw1TUf
Ms5i5l1bnfnWdrb3HJbOZ2dp49rNh3EjHelaDlYGC9vexTEgPT+RyL8PzG6fvalNthw33cV0m/vF
Vkla7SbJQJNGBYHO8jBqUdQfapvMC6MUjxaF1gOUhniWGGX3FL/2MXPhxDRg1d9168UwnvpAT97m
0JArZwSvKUtmHi69OH2rGG1gMBiHNTkx0cH+ISeLaaqnZ8OZjkpI2h9RAQIKpkdCWa2kb55SXvdl
0l0ayC4wmNWfItJ6gqNUwCAB/WlONrNcK6EpO9+b5D14afuld5EbFoacroW54zbmz3xoI7hJQXHv
CFs5yMapPzXlmktdfnQSLNIWhu39AEgOOU4+LaWn2+olDNYuWthruFrdw3KJDzXXuKJYgO1Gd03n
0tex3mD+ElNic1p78Mholn/Kwms4EJPy05pa/UkmrQw1cl05dPXj98atNRj8tXVVVO69HOyHOiQf
XFLluoj68IAcqzvJe/DH26vWmrZLMHnIIAaiOdghCLNm4tA9zesEZ/FXeyeN22PQBMO60kfzINQm
2DU9HNlM7T3cx1lw27ehe8qiyAG8WJI9XKx9PKnfEaYILpkwWbxmKG484oO/nlAddkizOoVNp22Y
WuNZV+tyW0YtyKa5gxDn3vOQhkgrhyq6sGJ7DYbmClFf8bOwy7/dGdL6KvaIqDS7zFu1s8TDrAGx
ZK6dbDwMKv4q47JyEbW9t3MIaHo+XVrOujf1fKP5METr2DoFppsjxgqmvaw5Jifsd7qwpo3cRCUf
PASkXzdWWhOZVZVvCxt4tMGzBToycvlNGbHZnOQmtbJ21HocBfKxuKvNlexg4YVqT5UZhqsleEcd
cQgF8busYpbsHVeYBH6zSKcAXqSBpMZiAXewGG6Icr2PTZe+1DQPy+YbHw73dVN27omin2CZeNgY
aBZhtbVfyxTBTnP8Ykgk6I9dlGeyrfILF2D5AxFYptYdnHictnZvKrQf6X3UkdmfIpt4y6X5wXIP
JIVzxtip+N6DCnH2MWE/XuFfpu83huEj+rxiP83dE/msLbLoJk2Us2OQSxaEzV3ra9qhaqb8Chtm
dDskJcGDgE5fx5xc9aBQrom5HddZnr7qDX6nqYqnwxgCT0ETmLxb4HZpWZb7AvfYPqCqP1b0YVe/
OkJVNMsAkqRdIY8T0PeS/sVwylPDlfJ5mbdXGgwD+OoneXpz8xEpb5K+0xOBbqmF44GyYGElllpm
bQ2kJ8sxjOCluXGC+FwJSz/32ET3LJUnrKOJdrXM/UvFuNYVhNd+5NR3kT7sIpF1O3n8iqJRV7Fu
OWtXQUc4tC29FLBqWHnq8r3VEZTogbtZvq1FheYJeh0wRzIuuFn/MvWXCKfu9bKgKpFWrdoBJm+N
WmWLD4aQapRGsRMuuHw31/Pt0PnKgWVK+Dw/Lsif1QvFeSG/KN9aqDIPla4sz3UVyEgWhdHe4mTB
HzbbSeoqsUaAeZqeUjAyb20DgJ/f2SsfUtqPMW3BHvOWH+sGn8ryrjXHWE+Mm25YVloP2qjTSUzR
rHglORNxqjxGLssKKJ/tXklZAJmDTSBfVD4R94sxnZnDGoX1C9Zh714Jhicltszved/8/U5VYEge
V6CunM/cslYm+qGQ1qS5iVn//FCG/DueM+NVt+KC8drYPpg6HBXc5d0p9yEMZlkGur2xL4SHQmrh
U1+UeGa2zPeC+bFofvbvr8uQ3HOxfIpZee18J/ZvS2w8m7Tqwyc7Z0xihI36Bh7hLVQr40eGtA+6
IQBPvzkBWnbJ9jSDc5wpYmeBLboaPETgGHDSOyeqW8ANlnUVMpe67X0moXbvmd/y2KTmjLtPVuHv
VY0WKijjYc9a2b/pkQJKnSDC6+EwjV2+yAbRkBDwUlZrupPDfWMwEvarIf6IMJNIoYeilK/zBlD6
8tL2HkwHn7FoY5X2FbQRSmqA91d2QqkUhpBiAk3/pis0QWYdZBkmd4jCrLeqwHo6uF593yZ2uUup
asrgsdK6p85tp2+TbSirqMjDm5EL+rXjYUOthTuhVxhvRFfMZI+MQR51/w3ov+YmV9IRukL4QfYX
xK0sPy/4g6oAEMZKj1xJo443YnRYOg9muxJg6a/9xq3uFgmsCLIHyXNhKuBdykg7ya2ZEXzPMvCS
VsoJ0xu8AxqsTwIx5FmTNMuO0i/I8PLDlgCyEP70GY5jQQQXK1WmuRVvdLdR3hA8ViRsqe3J8ItH
2KAMVr1KXSIuck17Uru0fnQ6qPEiH/0NLZ3rqhclxTuX9zrK9ZM7j2nlpiEaWHaWidmDSdov6XDc
6JQ1eeFtR9Kn8hatz0q+RD6R0JdkVpq+SvKC0sCrwTTqLipQoIEjqddVQLj0ofR779HqKQOczlVI
yGaUjpQo5bi5JzWlPOFoyB5FZ6BVMo1oJzdTlyhqBzDLCtDyBRJZcRub/nSyR/CewZycbmBZ2to5
9ZSVnmQeQwyqgpRnN4wP1tgdKNzsk9aqxjbPBP0YjlCA3dygKLeXe3z9BSlymbpVSM6rVpMwtFMl
mj/uqhw2GHp7PqifH7NMFxeHK9o2jHzlcQxR/06pT+J8MWFJED/wEJjPThfcj05IJqadNGvw8Rlm
NCImsErG58nNxGFsK7GVGWIEI2DQK9GoC22wHjo4oKux6sRB7jB0sjFRYzCXe06Yg9YtcanFCkJ/
KTOIMi6QYPHYnEGIkZP2pyEn1Segpcg6pn2wo9g/QKRyt0nUGe9Gcd9H/O1aQ3lLvOwgO8ryxiYY
fi303NsvXWYrC25qkR7qtNlqQV7clyhN7xtQKvI31/NW6Skb+W0qqp/t6kx1154i7mSdbgxhva8I
EERiyYojbzCP5JHGpBpNHvoEytocs+OrgrZypfSRcaWlnrX16AQbSih+xoS7Oaz/QKpn95Gdjm/6
wDQLXKZ20AXkCxfh6dzHNuf+VeLZN20wHKR8Q96oStGvszKI9m1tXH3NMCdkLnDrZkZFMJ9BB++S
CFXfAjDx7y3bI5a9a63XMKreR1wCn62mrJgkjO8DPYKtVnc3nMiMpWlsGTa0F91oscrRchKahRdi
XiX7I5PesCzucr6U8xjTFZACgH9vUkD5V2mnjzizW/scirzfVPqgPBVEWrgD0OEhjB/xKRtP81bv
tfGjm+aH5dqWp86boFN5KKLaQxg5wNqcWAO5la2tUDBjsZirWhcqCzTW6bObB23Qt+2LgM+q9kgB
Cq4A26iXRIbC36UADnFjjtFOvlbe8GUc+jour62apmKO1IFOJPZNrE4Hk2bjWW4lVj7eNo1dEylk
V+skqa7r+Syukud+HVb9balNeDn7HP2+CxCE6+nHQsJw5+V23dHgalGeb8gPkO9a/u7Rmdq5EIsp
cOr+spxTg9TQbmFdZ2vT8RoqLn5NoJvqHg3LnL9WRg+B5mgZ1zfvXZgh2BTGb1Ke7bWoLqvhnDqI
huYTfDT7wyOgKnoAfpQ2/XWCUqebFZSiVbOTcGzI1jUrQz0w8jcGfDQx5xwnwe7jQNozSta3fG3x
NnBqnMoj1BwJy4lCjcoJU8KmoYRdyYOD1gINS3342mQaqR9KCJBaQiUfsyajc+3NPTo+TMo1mWys
hHTWpokfPFKRHM+Jt7qrlDulUMyHSFUjAJXaK+1g0gCl5aKfdLjx8zqMEV54pIAeVzna8lsl7oft
r3sQRmefvz5sxzJZeyReXktAYJ6E16iT1FOcFiPdUvy2rHgg5c8jHjuqq5VtdgUGzExc05ITaMKq
0KYoUItd1bfTPnf8ZJtkrbap1C57D8i18gJ6aXi7kNS5wrmfMixwtauiXZ2aBxFhbHdZda5NMba0
xqtzmkES8AMMta2rvKa98WEVLIat7Fa+xXKGnqa9N7GrxKs86v2rPveCU65r7WGc7ykmVxRMzyVJ
M388IV8yirY9sIIKT/1879ezc1tz+QHL67rpWcNwTJ8AuQU5quWKEM7wQB5CsLYivoq4FxR11Kvd
lYVRH3FiwSy4KMkgnWXCJlw/NZqCe2y+/cNXY3Ng5OyBhR+m7vpPl1AeUsp7vU4Iiwoq1jENjk1h
Vwx8PCRhGYIhBcjOjkzaB3lCzt3JAtZJjmdY7eRRj4sgOGgeSlchiv7KSMScZ8KiPxXqw+Ltz1p6
H33Q/BzmrovZ3VqpmH5oHsBv1v5fvdd2LF6SfgQ0NPfTBMOTF6sFmTqjHUpo4mPgXIi+ddaJYRm4
MN1ub8wBbb3Jvh7Rr71Y8yadAMqKbNrCFp72dqdCwJ9bdoLwtydiDJ7byc4+wsn96Ht7vAijOctv
lmFuveuYh61rXVBqygfVPN9qjdZfkrkb7tGP5rDPoks8ipPnR9lnkA0njvDss/HR+/OlLfZKgqvx
QIYmZlOELlVdPUObyW9N2j/PVXYn3/dQDs+OqDOEIsG9/OJcjNk3/eTfMcXVNzbTwWNcgqTVPS4Q
7UhnMoysbGt5ifOqtYiY5j5xyqHGQi07KXFYPijE/KzyecaO1F5fKWDjXvJLQsThpnGEOMjfrMa0
qF3mYKSvD8/GyOo5ie/psn6qPT4fe+4Z++lszdKL+BK4efdY9dpBg4YLxUV7HMo+PE5uQQU1K1LK
ikQMhM/4luYlVZTadyQmMOmTZ3ZNBztcpz15ELPerCeSdB8LPtWD33n6C5Hl9gUYa7uSwXygxZ1N
HUZz6K56FaBmeCis4adcdc5LzKyFTI2GRuxHJjQry9dTqh2uvKHSxaepgRCcgJzeWNGQ70dXre9C
Mz3Ia5jcsrl+dfqkX7BKKqvJGQPYIXQaEzf5rgLu/Omml85HW7YCJ3dbx757bWKwQJHnNRvLY9no
tmp0bfTMm8PByj5sd1fWevMdHnS7vGDIqojincHzf76gNiIG2oN5+NuLFG2XpGn7//4pf7xAvo/G
yIJL64Ynyu343NMpXlVqrYAv1XskJaHKVRE7rtmh9pwfj+GAbDMjNw5xmZgvXaItr3dipjNNlRZ7
hsLteih0jSw9zbsbpnQv98gompqvCx8UnkOP7I3Sca4Th8Km7w/HYULwvXYRS5wTB7iMN9oaBquI
ZbdPSjaNWfm1K5YAg6TMQOZ5LyAR67tiud0GOXx2k6QIwOp5vjHoNUJoxwDPatL0NsR51AJ/Wdw5
rjbu8zL72sxSb9zXBHGOke+sIHtGaFTcYK3bg3hTXe8l6kJwHQYQfp9W6SpjqJNULKaicXg3OsU4
NY5eEoDIRbLSCpcQr8inGkYXmluZ94Lp/1JWVv1D65wXNY29J6/VoBzkDFp0DsabJGJymgDsBBxD
QF81TPW66tz8nqD7fpcPTnLG4kVB5M8UZx9rY5ck5zrHYix3Z/IRm8qZ3rVQXPlee/5TzefYHM8O
WFu1JaG7NNtnoxvKYxUXBVBWr7luJ4osOVIyKsO/o3oJTui1kq2E27nkblXAG0k4KbcC4uClM/hB
iddR7s9RLLnbZGtOmeGzvEepH3zdo+Jm9V8QmE31rkzIeEMkvpMsdCcA6q1uNj90gQTXq4r8GVb2
ehrLdxXzL3oikrou4K1ipSCYkVkzcPp91SjntKtcnODcNB7RKPP6wTX64ibTpmOAUwoaAN05eX1x
FHyIyDa+q6M2U7nmZ22KBRCsCTnIF5I/jGVfmWijKq1ivkQwgUaF3YQCCZy5m6U35iDcNSnW5bes
HTY2wN8fPgu+lQOI4DEwyPKx0RFlkHMAY6OsRVPCJ0kBGa89ytldViV0r2fVVkvQ2UFuWkwD10pn
TPtsKB9kUAygZqjALDg2oxtQf9djdPQtp15OhLYNZAEg2Nem5VRfwLdIVciLTJI71eINK2PN/Kpg
6dwZNP3RktkIYouLvHRMheIf45iAWnnmLhpmpIkVLb8g9PQPl/HdRVZdfjW9FROEMTe9g5mObWAc
sdTPa6cSiOwKFSsG9nyyDiVFFox/td6pA93a5ZIF3vKK4HRjWSyqWShO0V83UxyKK6VoCA8Ko/c8
QPCgENXxda/wLlyFxB1MsWrGtIgby4u1q94qYRblOo3auS9moiCIKyW8TfRSoVcwvXqT3tzL9Tao
HnvNkYZYGK+AIZz/KcLC/rtrwTN12/BUXZs5yfz3N1eb0YdmM2S+eVTcsT+oQ2Se0iBbL7kb7lCs
swo1jRTMTgrdc5dI22UT2oxyDMYyXyndyonb5kkqb9kA1N08Zc96ozSXWM4yunFtifjVMRGK1q0J
4cINSfc02+reSAqidDP1Tjfq7KGDFq8kQ/KoVcVRwUtzha3FIkvSBQYEefdJxWLNV+b3Hx7EG6+0
oweZvBjq7nQ1pTFJ2CajiGlOpraskJzNvMHlNN8blHxONecwqHr7eaEnqPBB0zJ/a3J6O02F/tOE
ao/G2Tt4ubH7BcXwVf9l9JV2Vc/W72ScglvWaykt0Zs+KlhKazQmakhoPXoBxHNep+1Kq4oRllHR
KL57TJkvnSQjtMc/tqRZd4N/1A2RbbIC/f4bY5iLDhgB0KOP+lLQs2QggCXzV0Jj4uMotvrgmNhZ
upVdZzkkkDdBNH/g0CHhKe2XfykBlss/731+nO5PrIbQEO2QXBzpuoJQNpX4PnHDYOdjm9kkut8l
awszyQqq+8SSKt0PRtA/OND/0MeO6dnS3PTVJnYiIE1jGmjDjQHTbZG11iXLW/W+NgvcraUJDUmJ
mOJQ1xdBqe6daBjwgU3+Sd5MKhTVzjI5Ef/7MdabRNVKVUCd0FaRxeLojdrOnMcXZmdbu1pHySPP
mUNvXfpB05c0w8YW1loBGdVrfUJWMnIWpYeMp5ibAqH9rhrK5Ile76e0ZeS1s42AAP8PVqD/ZBab
Ou4e11FVQKQWReBfjaJjVAPwxSB0rER21mYPJOp3ZQdMo9vKQ6SzS1hvevC1GSQQ/DTcxEbrnArP
veo1RYTbf29WuPwCW1fJj4BIGjutc0E+7FzkPXKanAsV7XAhrks+PFniZ+diirCJgb0PTd84I8i+
++UoMQfdICmJWYh8TClj5fLfm2X/ziqGeofdDXEs8VsMbVV3ZrN/fCMoOWh+/037Xx2nsyyyR3Gw
hGlfLzSR2t0bmRHemp3e6KAkxmRvhkkEysKIyq0yxK9SXalYHek2iFY21JTBehFhVmUMs09qwDJa
3adlWOq37pxcPwxgsrTqQ4NrdmXN8d+BrpTn2FKX0UytDAFSUBqdgok0q21ANVanFdu+fGySeLqX
gpnByUDdogG5ktKZHG0q8odsN6RGQwFtFy/lENhzTnpxjOZNrU/vnQbfpT1U9oP8A/7vj+H/BJ/F
7QKUbP71X2x/FCXu0SBs/7b5r8cC0XD2X/O/+fdr/vov/nWJPjjdFD/b//ZV+8/i+hvl1t9f9Jef
zG//enebb+23v2xsc/pQ4133WY/3n02XtvJd8DnmV/7/PvmPT/lTHsfy8/ffPooub+efxh8r/+3r
qcOP338j4ftPe9r887+enD/A7789fkPgFTXtt//8R5/fmvb33xzrn5pFGpNG2BosdSKXf/tH/zk/
Yzv/NAyCtkwX+yU75JzVlBd1G/7+m6n9E8Q4618HUKPjcSn57R9ML+anDPuftqMB+7RdQHEaP/G3
Pz78X77EX1/qP/Iuuy0i+gV8mr9ayLHzm7wDzwIZaBuGSyL0Xw8LI4PyF3D2IIYJQBpy67E9mBUG
sCFw1A+1yS3kvl7ibVxRIetK2nEV9lh26kmrMFkUA00tJGzekJWHwa6IgCRSPj4w5UTzXbb46zBJ
IO0dOz1+4eX9jaMEXBbtSn0TeaD8nELNOHAubdciAKJlBEH6P60o/rqg4DM6Dn8nAyiHoUIv+TvK
voqTqVWd7v9Sdx7LkSNZun4i9EA41BYIhCKDWmRyA6NIQmuNp78fsnummFFhjNvTq9mUlaVyAnA/
fsQvIhBm7ecgkdzvohgdDLftMbJW+BUvmyTFU7E2vrSokkjnQRdFZwzj//aqLV1oCrLxpqzINrH4
z1eNJwnScfJgbPRw1JhctrTQ2wESsPlhAnNzlA6Td3LdL9vxX1/86xdGpX2J7n8JxC7PD5JNEYaq
4gCKO9hRQuWrlWzO8agAiLKVdSwM/5m9BTR4NH3yHl+ecwwrTR1MjW+0izFNIG3GeUrfkWNCKKCT
tdvOmoeNhZvIkx3OAej/ytDRZNImZN3Jm/C5D5iWq+ElPeP6YDEuwIZF12sFylgMUsQY2/wpo/wn
vcdWftsBpU6Z06Eaxk+OCl4W1m+GGNvtmGHCqMCxfB1Tlebi3Na67WmoP5Ap8dZW9IGHeJ8ocqmT
ExjSFiqNdtElNp5gFX4U2ZbwNgbeXA0Ffb/MbFaN2mW3oiUpqpHMY2brA98IuZXDQY8Dx9fH9k6S
rAGN0RYp4gOxO3zPcZ99zgdDwsWpQCNawevXGTgwmAch6YRQUBnlbjEbw36EkqqsSqGDhxv6BpDp
oMY0C2Zmw0mudoiM+ZW5AlPfYM6pdjO+yQtFYqJp5GTmkIB2NQQDTxtGNvxL3D7qSdomRRJjwZEU
G78LorWdQrpXoGo7VoledaO18nUwTMyDlLmWn0q8Ja/KKADb0zViJ3em/pgwMNmMOkDcsR3HPTDZ
6DHkt8ElRcUmDrUpBg8hdW8TqiM/Z9hMF7ig9ggVROMaxnFwSV8RNa+emZCm98FjW9j9RgNDlmLw
Iie7KCePrIcheLag80HqbJX4jh3Su5jRoM0rUNuFd1qC2PHp2t4H/eQzyyuj5lVT9E/ouv4qgEKy
hXSkbsuU5n+W5sWqM7P8GqdCeaXPEk3foomuc0y+aTwwx8ylTKBkIMzdEBchelBsrxXSW+V7IlpM
tOBsfGaFjUtFLpF7qgmtfSA1EX48yLavSmXqLxOU06o9vQbzxUxaVJBM35gZPi9YSY3D6WkIEawb
tQ13GTovbqv1/mUdlMUqkeVgZylqepGXUnEAJRg8tSJKP42gBYFegMdBx1GP3gedstEB1TfdGGE7
RS6K7TLOOHBnV1mPrnlljNYbiYl1S+5mQL81imsjt4rrUAg8w6BlGAwCauZ2VazUhwG27IRYuQbk
RA7EZTzwfxIYtwP2uuIlinIldtowrt5VYu6tUcdYEAdSo+9J/6oDTm3GD2F3wwMQP8lrJct8HSf8
/8YgZSBDKR/9AKGKnSROyJfo3PofIZjhxlEayfL0dowu5hxAmkC364NhsJw6qZahsqBPyl6q9OKa
Jmz2Q4vQpMo6s96Oo5W52hDr+3Iqi8PI3rgo+qlf1znaL6kOQ9UprQhDgrjWLGQYB8aEWvgMcClA
XmE0L9hoLU3VadGpA3+JPGk6fqAtpN3l+BY9NJjEvQs97pgOyeOWbWF7kqku7VIh73SmuftcJLXG
6DptL5s0lq916s5yi6NRcC8SX1U6Ny6Sj0nrLmksju922jNBHkJbfkNiz3oxaSR71mB2qyEd/ctw
Uow3W8iSW8dx6gH6QWWSX5TgeaYhs8k4qF5sIVXXtS+yn2j1IdHvh2xMf6pRMm8BHoMJGibr5wh+
zBO4+26BAqoAs9VshHo62G7qD743YtXziRprybB48EvXTkYiFdgT+kYxhumrsmDi6pDMoqGLyepF
OzX0UEMhXciNom4zExlinebIM0EF8p8ZZpt6msfrKdPEhorIvMpQEVzXioFMXdhnqK+2YOTgwdm+
dF9JJYylSZa2tlFWO/CXHVpIaXU7yrb+Ixv18a5us4WLDaHnAroyrCi6Vu9YAVSXBjIYe4wu1FVc
S/oNc/piRS5jr2UAq7eysmiGGyMWY1K+NLtw3vLoMk+4+aj+fdQM2Wts4FEHvj5oXaXWOv6T1C8N
taGn5fwh18jolQRi1Wh381w+KRjIrbsYtruXly0lOWKSWwkmgjfbef5jQEx40xEpHnxRJCupNtUM
pTpUC1YaMi8Pej4iv6BHBqYXtpk1OzNLyx8F2cEu13vjtqo67FpGE9dgv1DGnTz5KJ+EpOIqssab
tpm1XyUw7GerCKeBmXws0yz0N1LTOsJH+Mkc7HKNg7J/3TFOHR2yOvoyYyNL+74cI4yazKGl0dRH
LTYOTfI6GpH4MSqxErixnZdrFWMEiPYixtgVlePmuS1TOiEBFQ2M/raWXXUeClS74qT+HIyuPXBy
B83hckbuDdAynWVwNZ5e1dK1P1X5j75UwgdeFpMNmYEJF0h1x3Su21ZzK12ZnSFylJs7dVtI3Cgk
jxrYoVHwggK4bPpQWxfpICPQYTDcXed2Y64neNgfvS0MGm3ZtCpk8DZObEXDjdpjjMM/5097LPW6
vUWnYBc0sv6ijkr3HHdT+MAgUd7oRMCVOSg5hPTchzJQWGtaQdl1hVbOgzrO6OxbbcF562Xaw9tI
RtvdCeyKDgoOsZ8aN/GL5kfiVRIdM1WGZCpSTjWdxU6gJ+yjveKiJSOufAb1vSSLJ0WVFKD4UeuN
KLiihaSaKP1LoG+HSlJeC+B4KDhK6CPnc8uJT+qWcBLg4yiFpIwgPWqEH023sgp89fAfOKDrPm5q
usxXQPT7TYyvLfhGyd7qY6p8QvRJH9sgNm3X7nrpM7Ozeh/kNuq1ZaeGGz0PgmFDsS5taj3r11Mt
g6pDgh4jxlgL2y299upnaloyBm4Gcc6Jp9m/T9vBf+xM2hNTDRnDAQnWuxR53UVr+a9s9uKZhl1W
Oinyyg+hNtefXWBEb+i2YMkKA49pwpBY8mtdT/W8NJ1ipu9FTDRJyUxKettrYwKeVbVpdkXMmN1J
7sp9oomBDm/jXxn4E75GapP97MNgcPoBlT9urPGqzYkeTiIN5taQaTuUiS7BrWjHH3GYV+R/Sshh
U8aNJmUU37VQ/CeDnvLSV1bvss6KLkh6ZYbQYAIfa2H5wjGMrNnO0KJ+5SWJg5ga80XvTR23s9+k
2chKDllPMC3ANzqFGam/cMyLf+ZmZX10QTmtJ6LsZVEidQdNYHpOJjV46IbFrwEu0aVoodx1ckxg
hsSVxjsZ6DQWg6gFaIUVboagbrb2aAxXWSpsGGZ5sjMxmXZL2giXyEMnjyRNzYUml8obEaxZN7Ti
90EAG1dNFOTteru7Rmx7fhGNLExH01DPFrUyMhzR04ipRoIyS+SLPHa6pmRoOBFAafaqANVblJZI
/OgzWe1W1/L0eqpIjcH51NaviTCegWaZ0p2hC3U9g/aDPJQn+6FRa7jAJaqUSiyv1SKYwRLL6oOa
qflNJSMyaIyY/WYAwe9y02xQp5dxqZP6iVs/xuy7UTCLCEz+wbZofTftfd8l/Oh3yMC3V7ZfaC7Q
Fh/+WBC6Bi4UG9vvR9e0/NyN9H76zMVgqy5OyMUHIVC7CUtNukc5QOyHIBy8oK+H66pVTAi1feuY
UNNgb6PC9oCrMbpTeqUzEVQn3byRZKm6pZYDWV8HyY+kLXvgQ3FhHjoOxbpAnHYVZW3HVmOyFG5N
OZita9kE4I3UELP8Atbxao5ju7idCvSGmMOWdNZRo8XZzQpt7c6I0uBHBAhEYIFgp9eVPuWjM9Rj
9jFXDQq6HUlK7bQTN6NTyEJ+6E1honAuoNynEFdTWGo6/tSFQBB7juCow1Gatwp31LpUyQqWae1O
C9N5qQXIn0SDRkSvJld5ord3uCxhmNe23Q0Z8gwgUy7Vg62P+GCIPo6vlLD010mPCQztkuYHgmPa
uxRBZETcatopUtW+jUnmvw9qqb6VpAa3kcWmb4H0vdCZqu9gOoTpbxtO4jihs1xXKcNm086iHhBs
Ul8FgpqBDESxDrEv+vderZE+mYVVIVzid9J1E4fpm6DuutDnXrJWvQ1RHtA3UHdd5ClzQDoTm6T0
DfUql0dAvzDPDRU1az1haUCwuIgHmhTTR63waUh0Jdpj3EcrkjrUvilw9FyhII/VcaxaDzQouCMr
resuqdDVdc93v69qKENupmB7XSNt9GRUiem1YIDWcauSEputDT3QRNbtR2D0Bu7gUBafZk3qkCKb
43bbowZ3McwWKWuXopw75cMGUx/9FzlN/oiSYrdBbiDfiznGXKXs/ZhyxpiyD3jszW7MUewZylg8
YeDFRKVRSFfnbFEjK2J72xRxhKdvCXe4qXAkXKQCo4cyVYwNtzg3aK9G+mou2f49nNOdkitih9q7
iVRUqdf3VZr2pDW+/FzIefCzxubzEOXG+J4rffoBYpY4P5aAKdMxUK+6Moe9rpkm4zbcBbG96ZD9
8/Ww/6mpSfigWFVyowDgv1In4NRwD7vaQSMPE1AjNyjrjKYENpHIDN5x25NUV4lhSMgqc5cE/dWo
q+y9nnWFN5vWdDHlafo69CQ8mtx3l37ny4wAS/NCjHKaO2OvT4dlvL33uwbEUjHheZdk5a1cjWIl
x5Cs4EHCygfqi+iBoh00fawfmrIqHycFmiRAzDl7nVs/oXbTKiRGw9hfy1YOZUTpZKT9AmZADiZ0
gDEKs67uZ0UsCqJK8mhElX/RG31xEVWiXqs5W2WwJawq4dIzcjAYdVFbITzSJ2K8yJs5XKqOUV9J
wCepvlC3T7VIeGFZmXiH+gENbynqHpZBzXNdSMaGG6J50rFz2bbD6KJQ1WkrLQ7CV38OJelQDLqZ
HWK0EekHd2TqgNt+pPWUewBwgSin9GF4+RG6Nj0fxmlzaAYKc3JzuI7l2agPoNFVbeXP0wyZydYh
4aF56Me7MkOPxolBy8KXs1U0QVKhtcAXTZyEmdG9Vyhx8THzMLxgTq2yX2UuPfyLUShoSrKZuMw/
M7UpmXl13SOZAfs+tcXPOidVXGUdZHRuRmVp0MSJdID/RABUCwD0WOR0LqK74bVvSdoOn0/cInA7
c4AIYFgyUNtRHcIrS9JpGNZTaWWf8E9CBFn6HsKg3aCNg28xtgKMiRtraHYausCrIVDGfSckal6+
/wc0apOZlB9ufFyh7qTWbh/mpge/2g5S8mTFXPcumiAkmWkW5reWTYEeGnJ7azdZ/qFgzomEczz9
SLtmfNbRufekTkqQyAUYdMPoSNsmgCdfMzlCQRI6xS2qAwpjiCDcT7KpNU5raUgh2UrzMHPl4Cxq
FQHBO9V3haQ0H3obBG9AldXUq8tZ9zoDxE1RtfU7Sjjpupfq8LNCWDB0+hYQm5uDt5oIf01Lld4Q
dtShUHzY83G6Kupcu83MEuCQZGCiHpYyZN2Rg4BXlz4/prICkTo0wcg62tg3CSIWrUKK3lvSjsCW
bKUGGX4gEuVdbSGBUtQmXnFWkL9koNFepkwdLoUxzQc5pluWxTf2lMWXUS7mR4gAqqPkvvYDwbHh
CSFcA7Jy0r9NoT9eNpz619KgflYFinz0gkIww2LOo8sYw8+buQpAE5g4IIHeKIf7NCmIKEHfVDup
KcebMKySg1YNGPj0Wob/RgjkY/mztnYf2fU8O8KoYc0jBd96Bmy4d0Oxml03t9nWjLp+bWWJvW67
vACCgmMAMz0VkMCcMJx163GKtoBR2zUHJ04csqpB9Yj/0k5GVhaw6wxscvK5pLMm309pg3KSMZRX
UJa0dRgqIw2HvntrrDC6qTRJwh7EjNUPtTACL0Sn6MoCK904VjrbTzgy54+DNg4Pclinn4GkjeuW
/v4tOLX6zkRQYqvVo+KavSLfGHlLXztp2rs6q22UpnxrfEpz4W/iSst3WY7eA6KF9hpMqHEfNiID
Yzl3r63o1Q3Kw5y+ZAZbYfhw3p0ejYerrDDkXT/N+osVBRYdGUPM152WyPfyMMrPftz5TCMrtd+G
razu5yGnv6WI7MXQavQkYl8l/RfmcoIkyQgxRxH6uhE6bL4i7pcqE2zyfpQ0ItOs2/twRhBjZefT
tFTvNbalcl/dt12bpgAw5FFdlU2iBZgkhQBdElUUW22hRyd9Pm8Uy8peLD+W3CIfla2VkZNB+DX3
LRIJ26o3Q/BQM4B5uFz68xhSPfdMRK4rYcx34Mt46bU95RsB6onUjALgrU1bOaBJEcRLWT68ktf6
+1bRORIiHUvTQURz/ujBlziU5ZHXQ/nZw7ZQlgxGG6FZQLnzoH4ItyST32YhZqqtPY2tazQB7Tkr
wPbLHwy9YlLdoT4els3dLFQcBxOhQTDQofZC59i02Om5XHOdvrKWjtSYD/jBBYUcvsKvE7dJmQw3
RglAgswXZ5la79AXzpJgrzdwol0lUIeDLElK5Up1m6wG+rIXqdTUlw1joNcWXF+5CqVe3NH8GxPH
1CGMO2xrrnMtkh9bjZpIpXFmY8IZ6TswrMreVhO7dwJzYo5Tyyjul6kcQDazq167DbkCAjomtPyd
dlZwmYCNr7iSoWfFaooFuPoKM+XMDdpR9fecaW10pbzXSijykh6CtKunm5S+yt5Ck/5gWkMCgIRz
JqFnCt5yVO4kEVUXouDjI+pg/mhymbwH7hAdQjkqU7dIUKEUct8yz6ygMUY4rVOd5tOVHvTtK+Kh
dDfwSiyesC5AfLbs6SQEqvZDGRVFdzq1ggPfmmIDq0PsFH0CU6kFhao7diEvegezLverPimiDyqb
8SAxKfihUTiYu7QLkalONP+XBEBgE02t8MouRrGPVDzBxDGcL0lEUJyA4WTdkfOK3BWlpvjrsYYO
3RlNckc9OeKIrsiuYiQMdwuVVrfEj1Kl83QHObdYa4Mp7kYaCY+yqRe02dCGs2mc4xyp+1ey4pdb
vKbyLR5K0hrgu3+pZH22hVlqPwu0Ou9FBSkFXYv+pdXUaS+PfsaeMZPETWRUD8rSTm+YSM4POb1F
mhgCJqzeyZ0nc6xkoiI6RI6ejTUtzXze5syeI68Kh2iLgYRxw2BRTrxAM+33AS7VLqyT/BGqiLyW
Kln6DHpUrvE2HA7mAMU0GIW2k4Mx8hAbUD4ympWxa8uxhXcxWulll1m7Nl58Mtpe1y/lSWr3ukwT
pVAia0vMUDZKwz5CzAJJv9LH5a4KFlGLWsg/arv0GYPE+U+trJoLyYRrQJE1Hawsiq85wNbDOMry
HdpxHbpjqnKI+Xb7oov6+y6ime9oklnhi8R9Uy1m9catBtOmceYpQEQMDRccR6Jau0u0SlmFqi9e
YW4OLsYEyiMQdZsrhl4zgA57TWnbXQwTHitOPA/NVaLZlB/2ojCAAgko7jAKsLBT6MACDbBgqNgt
3hphZ9ymczpdT6OhvZpBpnhxmrWGp/mlead0Kp0VTAH1Hc0E5UYESXaDhkx5oKFQHOIh1AYXQMS8
E0gieBF/E9MtUqvE6IzHpmmyl07SJ+T/zNpnbCajbZfXufo4cncgdiIw3MnS5DOYJuMS9eze9SdZ
fwTZEmxlWIlvlkDsi/kN2rUZ04QgWMi15DRXRTfXBy0dFnXRKLmZZz+/6YNp+AUMYoYLl+QusuIa
0lYaWLsyqnFJMSryEdzUJE8XermKcMG8y+jfuCPwZbedgTyrNG13ugQe00FBWr7QczruvFAbUwbC
PeoHiXVTNq26a2lGXqSiTy+Mvp1WnRbFXqljbxAHJgllPRU/Q71WX5jmJVd9Lxv7AYbHvgmq5DG2
6mE7+I0AthqEMQgTX3oWU6/+4K8xuhVZne6AsCNMYhY+8VVTV5JVRD/bIkqvZr7CRd4H/nU7j7qX
T+V8mZVIX6m11D0gIiqhR+irTpb2xQ1dTQsgGZpnQLUYQCLmbvpPcTSGB2TNk4GbvjbuZSPtr+eQ
eQST8rB4NWaKF0mRh3tFq0B0agb8csz5NAGLCeD90jMfNN8ZozYfHIQto8sqSth6QQLSCr8EAR9Z
HQxPLkrdd2PmeIBRUGnbd72cIZyAm4YTpFG6DU0g97MlLI9c038bEcikKtcV49kgDDzIHdfkysjL
hlZyGuwma8rXU6Wqb0R3pMnjKX2wJit/7iA4Lvp3VkUDFplPd6LBfW+NEhKHqKXi4V5nhf6hR2FK
cJnj+Urre193Jmjs16TuwQ6bLCoqCh8dFVDU2N+bufa90u+4ev99HMr/H8jkuvyV37f1r1/t4bX8
P4A0MZnL/9d/Yzn+BjTx6ohnef0KTVn+wj9BJkL7ByW9jMARKCfdMBbM5D9BJsBFBL15nD8t1cJ7
YgGA/Atkolj/QD1cWBYG1bKiGSbYj3+BTBT1H9hhWAqFo7kgxlTz3wGZ/Ok6CoSFHQcKAdCDLJOo
6EfAh6DOKqIc3buiQSZMZJfZ2MHBDD7ot5+x3QYy8wXqsCylyqapKTwSUtDiGOim5/SnpMQUzjyg
UgPmAYwWOoS7L2/+FKZiAYv9haj472UMA5K6sHmvy+9/AZMlKbrxvcIyCFjuDLLFygGN/Sh2yaW8
Nta6G++lfmeeEW0//XB/rXqE4rO0PFYmSRVO3C9eaRWa7QTTl++f7dSjgUWivtVUNoW9oFi+PFqM
hYM1aNglK/Uuw2coLTytPLPGqQf5a42/IWEmYJNTXWg8CJiiptsqzfv3D6H8CXn5/YGAurDnZYBS
GjPdP59ixs/RihOeQtzq780TnqVOtmfavDjlPSgb412iN/IMGztY2Q/fr33iBZKNCt0wZVPRNHG0
N+ZSzmWUX4UTtZdyuNeNn4Iq5z9b40jYPTGNhpkAa4ToIC3sQFVG2bX7X2zzPx7laMP1TO6RWV+W
uWxXcN7X/sq/tK90L7sE+u3lG9+byzOP9vvTHJ2tPxY92oB+Kos5CFl02jCeXQuvOpDlTbQfN9UK
V5JV/2Rdjx78AhfY0J30YdRngohC4Ds+3gqO4GCGVY0k9Xj39OgaD4oK8k13+hUCNck+29hu8KB4
+a109lgrf4+PqrIYuBCFLcWE0vXnZkWgFzWJdFyWw6gd46HX/qbGaItxiAfseYMsurHT0k2yjjf/
/j76uvLRu54nJEnyYBIO0ucDmWdnb1XaVd8vcvLxUP2QDVkVlnwcLK25Y362LMKZd/FkgFb7PFvx
avTPHYtzKx0dCzjsVQw/XkCiSVdJna9wBS9crYq8pGY08f1jKacOuiarGh8O8KRiHHlG+VLX23hj
8Fz7RUFkpa0Yjm6kO7GyrkPcCS9pYx70c2fyROwELfo/q5pHl2lT2AB4AIs5gzt4wk28IdjOb7ZH
h5lfW9GT2Qjr55lHXR7l+EySRaiMDdCWEL/dRL5cChg9STTHue+sRxRMbDAzP5Wtv2pWymfSO/UW
89Tpp+nCFFtjP4y46hCfOZMnH/vLT7D8/pefAPfJAtOa5bENFPLksthBh6rOfNJT+0cTCzoT/o3+
N6BogOtKMS9fdMG/K7XsjKWxKVMUQOzP79/oyccR5Fi6wVvVraOd2qcBchs2K3XqrZIZCCtN/5sX
9mWFo6BSIRGiqimfTIZT/Lu5D4zw+4c4fQK+rHEUPlTU+ep2WWMJXPMKxdFyL82rbNO7s6t/plt0
9KQ7y/t+2dNfaUkoDdlQwC7/uRUMgCFKhhw0w43KE/Z+AgiXvoC8P7POySRCE38tdLTnEHDRi2bm
Iy1ZnoTCNI0t/yFL3wvLa0L2PwRsDwowPU0r3Earc/mecnqX/PUDHKUSRVZWIzmacBC1X82XBwRC
3HA1XZubYlX/OncZnF3uaFPKQWdxK9rCQZDgSfa0FRf+TrsbXSy/DhToh3MrnoygX17w0R7FMbEK
gc5wqOfFbgdoY/0rrPIzp/rkW6TeRenXwg7n+DbPmpgp7cxjVXrsxjUKdtb6+x2pnIyPOvh5Tee/
IPP/3JJ6ByObITMf6n34DD+sX+GKdv5jCLZ1X3omN3h70B7VC3lr/lTOBOflJf0tNv+1tn10IdCZ
DsYSFU1HFxNzFa230ZYvgZmAFWu2nTQh4IDQ8bk87eS3+7LsUYati0JqU/AlzIvfqnnvI6TdW2cQ
86ffq8Wkm5LOElC7/3yvnRlAOp5+H4B+ZeEuy6AREex1tYk20qMJugy51ruWZBDt23CLLNWZKHoy
N9NsBg+MWdHrhG3xx72DXC09WyStOBPKGunKVftm5zvbRWzbk1fJKlrTErHQqdfOZE1nVz46HKGK
N5ZesrJIPTTjjU20jTwGlRI05S1qwiv69tshc7Sf0fP32/nkjvryzEdhPSqCRsrThfhB6p3Em2Ay
UbfGzgtVr8k0z7ziIwrKP2u1r6/46PD482hMUcODyntFdcRTD1v5Um0c86IZ3X6rbcx9tgpvk1W3
86/lVbaa3h71PZg4bQ8jEQGc1blkQ1mukL+dqb/egHJ0pgZgGf8MGWKjrcfEja/7bU9+ZW9Sb5lO
Pzbb71/5yRj1ZcGjjd52IQ1SrLycqhuuyGH3dXyOAHfmkZaa50sCVfkJznnLRi5Fu0IKce7lczt2
+Se+e2tHFzN81XEKapZovA4PZE/Z4hrlWe+aC+Z2lZ7ZN8su/G615ZV+eSA/Ki3cUVhN6u9VXd7i
4BWCwradTA88QN/emE6b/+wrHd3HTTiImaSfBxzl9RRd5ijPfb/CyTuYgedCEbIQE/q9M788VQZw
Xwe2T0yR8JSzVMmGpC+QdlaMeF4x90uudWmWVxbY+Z1lFcq6HZrCRC4ZL6sOi6JtVNe5l2OxfvH9
j3Yq4AvVkJcuHrzs39nSl59MGc1cKQou63woJa9mRAuQAs4QTgyx9/1Spz4tnDNWsU1LpSL+89MG
DaxMVNtQIq31XYz/9BrvGtRyjbtCYgRqwLABEH73/aKn0sqvix5Feg3YsyTZdClFBQYU/5gMYJU2
U2zM7//ZSkeRvZdbrpqMMnUug+bdxiJ+7aM9ts8Dubxsgfqdu6vPPdryvr98uihoY4BBBPRa+www
YOpmywUuDqixPJNrnd4kf325o1guMoADUcBKmFhZeHjU2iHBneL793cqWArtd8mtItNxnNBZiAol
ZW7RYRtS2UPhvDtIiLEGZ5Y5mf+LpZGsLnQ46ziri/xqWMx+KPBv81207W6X7Dtx8fS6m9bRDowp
xTYOt/vvH+9kWfVl3eOMDqxi36lLw2RwrQ3sdy9XPTt2WyelwG9dHXTOm3mj3Hy/7Om3+j9Pax9d
QXIbafrMMIm+5UtcvEdheGZvnEoroJkaNIGECRvx6FTrM5Lytj/AJqu6h16CUgNEHtPFxlobTTYj
uyzW3z/SyX3/ZcWjI12njHGtjkdS7E29OGDh/2MCfBms6MyzncwYKOZt2LSk/6Z6tPHLoQX5ry97
Ze9vsm1M/l968ZXvqA70gZV15vJTT36tv9bTjjIUHeBd2S57s/G0NVs/ITU0PsJrhKg9VKI92x3d
adVfDdcIiK/nj27bvBX35wo45WSk/vJjHG2aKUNcDWWfZasOXrdHu3qf/5we45V0ZaxsPIX3vlPv
51/tr3MZ0+lT8mXpJRv5EtT6ZlbIN/i4y9Iz9J/b8SJyQcreKfT211gbu8n1uZL8ZHyDimcaDNk0
pgt/Lsq3byHRcTRrn3cvTRFUuzweL9EOqc6EgWXHHOc3oJrgZOuatpSvfy7VWqoPRGBkambRY1D8
x1AKrkPNeJ0q6xrCle6McXTdq+GZe/5kCqLDWQdvokLKOg57ycic0bC4fRGd9sIuBqeCDa/d3pqB
jCEK2P9J929wiARBTKdPsTZDnHt9E7woszSc2egnjrC6TNlQ7UJPiX7Zn29BQnkOJUreggpGXg7W
hl3sa8AZSSadCRbK8kKPXvgfSx1FC1OFByuPbKhy1dNvoSm3V65w2vYQwj2T5p17qqMMILbsrjaW
jr9Adk3v9PvRineRqDfTWJ1Ja04NM6B9Q9BimiEU9Zj9nbdY+OoIkDvJk7LGl5tCpvTEj4D5SXC+
cjrxZFgNsxCjk2WEfBQHhV6DrCk6vtemvqxey4f6mk1i7XqXehnS3UexDr10c65iO3Euvy57fGVO
sgj7aLlb4i7KvXLMMq+ZoqWBG2be95fKuaWOzmWtJgPe5ByPTjkYPi528audzGdyjxN35R/PcxTc
JN2Pcf/kNY7NrR2qUNzTNXw5J9Xj5yzQz9xe6omvxl0BhFin7ND/VnVESQ1CHeCJkwbzp1qFmF+m
wypRIJ7MSC/NsAEdY6h/6ooJSCsPL5ip3EYTYNZWKHiqpiAo/cR20PiMOKUohYZFh9NNXzqqMeAe
HoWDkzXdAciOly8gkQoGuKf4VX2mZXTi65BZ0IZTVeZ33P1/xotOqbOgGsDALfIslbzt1KewODfR
OvF1eF2a8btIA1txvAWUHletpqfdp2D8CZ9kRFzMhg6gycHGh1Xw/Y47cdf/sdzRZkiNIG9QhaNB
Mk571G1eWjQ0z8TZU+8NwS15QZEg3HOM0YAQD4kUaRwq6B0Qs0C+mqOn7x/j5BJcZKYma5SQylHQ
08c40+qQu9OUESrOiuTXgFKtS523+X4hdUl+jiK5gdgK2ik2e8E6jgaL0+XCvFyCUHDnH+S9tsZC
4XZ08M1DaFoxHcxpvQL86uWI+dR9ty3OXKK/a5C//QjLsGyB1/xT9eVrdqIZaJAHBVFCffEP1i2O
nm52a/2EfHVRPBqrbsXQ4FNzVUe+iK6l0jn3A5zcol/WPzoHuhXLeQ0lDaJFCVcDH2nLWOkIMnTt
VWO0Z3bo6dUQqqFpAXLEODoQdgZ5MS2pnWcIA5Eufhnq4iq/mErVh0Ztz6RGv7fK8dtVAS8xpddM
Hc3lP085rXbLkmYq6JqLGnA9HCM3c1vHAA7tVJeai872yncH17j6fmud6spyPPiqYpkQGqb258p2
p4dD8f9IO68duZEtXb/KwdwToDcDnBsyk2nKO5WkG0Iqtei959Ofj9qDs7OYieTunosWIBRaqyIY
ZsUy31+xF9Wdvx/v2jeTR1q01Tezu80p+DN+qRt0Ku3053XLF9xBnTIBfE4NBdYzd1DwEiSPKTch
x1Y0AOizLcSvDQzPhziwfpSVKDvUSv+k23Itq37JMcI0ABg8UaIy4uJOpyh06PgUeBCk+bxju6Nh
7kiCz5H3+vP1UV466k5MLQOvdP321WTOJyvK1luV8t1DKMXt2vq58Gw5HdGfEZ+8HWSwDWDQ/2f9
oOcjbfKn0HfCnW5LjuJEN7ob3KOMu8nucCKuD/HSXUtqmbIZ3FnuqMUKUum/kQFf83IzNTsrReLK
baHbKY2jozY+XDd26YEG94fIMioQVAAur6qI6uSuntdr47bb5FV2hPduusmfuj2tBFsJ2Z+J5J5H
i7Qr3gQrB/GlE58Va5GiBOcoq4uF4+FoCPqEmzvRMgX+8KZI+u+ima6YufQUJKrAa4X/iAstM8Kl
YQJRSDl+UPtwJVfZRK73Gv+lUi4UP+ZuuAnelMP1ib04tBOT80I+WUFFKPjIxHGZWTJdBHRGSk4m
I9RUWZ66cuasmZp/fmIKbUlQnonEQ9cDmmApj4owHmtLk1YW5qUYxqdpXNwZgGuBIWZMY70VHaTY
kD5Jv3s926Ih1yUGt9ERBd3r83jxWMNNQ43Tojd6GctjI9KsONsUj+V9fKz2vQvM8241WiAzSWc3
hiZKkj7XO0FW+zyJpsyDfS6KtgfX2yFQOVdWpRTOcYo1f1mH/P36sC5+sxM3dLE86HC1fLp7iIPS
JZVHYC9ELgj0Zv53ZhZLo61zqZLTWrU9+pLdOhHKt0bvMhQOhHztzLzwPP7kWS/u3EkxgyqUGVJy
aA5e7uSUxLUbyakLu3pbK3O6dA/wYDUVDTwej6nF5xpHJKsiHWOG8IOK/a3XJStTd+kYhuDDamDR
cS4uhkOTKp6MNp8ZbfWIUlYBtoXGOZgxtmaWa8fwpeV3am0RgU9MejbxE8loUFE4bms6tu3YaUgo
5qg/2WulK5eW36m5xfTRww5rKZ4jyBZNwHJLa2siHIqa+oDrC/CiP3Ri6Y8rfnI4ab6cWiP9PHa+
hR3qdAfpNT6Wfyn32p1n7NIDqahdI9jZsLYcL64Q1MdEQ7c0Q1rmiBQxlzJd48U/J+an2xhm362y
z3eCA45kp4bbYOttrw92zeTifCSHHRq1jskM+LxdSeGLZawdHJfCNZSE/Xtci3WZds0QABHidnbj
e3U77Ivt6EpOZM/hmjUw7NqIFssSaW5FhwbEOlF4tepF/avop/Jwfdou+iCnQ1qsxrqsmwQY3zyk
aHyXgTzQO+LvM8qJ0bn9WphOLT62YKyK+zkqFa5HpS5uv/m9rulsd9I5n0//UUKJR0j5DaKDmt/M
mWnL4S/QDH6Nt9VuNSx+0R5FoZT2KXN7xcLHq4EEZjQ6UpPjb6pD5qZ3DbHp9BYdnsd1cxe/IqlS
cmFUJRvL1xfel0EzP9bow9WdSadiufOktSNs/p2XN6hyYmUe88lOxzlADHGOEBQ0MD3TB78P3wi0
2+ZX0SXNsV+dxEsXDtlfZQ79aqb1J059YjBQcimKVE7oNtDko1yM6o1kNt6+oShvg4RGtM/Bz7hG
nFZ3Ba+1rdp2HW4KHJ2VBXzpc1qiRUhTRi/IWAahUbTFVzc4vatNv9WIJQx777Zz5moQ4fGfXH2n
xhanTOYZk9zPnopQfUutZznPnOvDubBcDFkDiEwniYbSyGJxAqiMNK/jQ4LR2sXK5AbJ7rqFC9cP
i5EaBpMdx5t0sd0SNYi0SAjJUIj0EEYALSAvWt3KcXzBypweoejX0unBWT5tcoBK1qDBgqqrN8g8
QDAL2+i//t2hEKtS4IoCj6XMe5m0bMIuUeSOJ0zZ1ttCfhubApR3tuKMzIf6572Flbmalf3LqbFM
K0VwIvW+rDS7CoVtIDz5VYt6+wFHH23azP4HQzoxttjIgtdY3qjUcImKX8Z466vPIvLM122ce1cM
yAC4bQGEMhVx/nYne7e06gZ4D9MmRHXrDNY4PZqlH977ggn/0lpLcpwvBYUONlKvNN2Qfl1mX1Wj
KSGnIAeMLt2mpgRdk5/oFFv5SucbR5HY/SqqtSZ9IcsqeIqnUr2Cv28LabIxJagQ3ZrjdmEhzC1L
PFMUHpes68/zVg+kcWp0HG0ZXa+tp2oHeiz3iWm8D+pwHyNdvPKhSM2crT3ZkGGjU9cv0+6yzPuD
yk+JEMQKWBgp3NaGUn+tPSP40meF6CY0t9qjH5WbIDVE7pacpeKDRQCaq/bFmxkH0k+0CssfbaPo
LxOdHo+ZXgY/I6uIHmK0ohHYEjsUcoOefmBxujN8pXs0tSR68eQ6uwvUSH6WIVAXtjeAkH/Nc2QP
tBBGhah64nYY+6MJ+xInlqwETbivCqiMEPKN/odKX+08DTnQXkjv+jbW7Q7RGteLM1DqY+lvh4be
cFRPtrrSam+ZCSoCBNHvOARUnek0zMvUAtiZjAoTFERzB2uEKiurwjMfrOeqHMLDNAjDfSUl8q0y
TPexlE7HrgXb203aR+Ur0rMpZuM2jUJ1F5r56ARhahytYaxQVEZqpwamZUPTENAy1CELjYplE2vD
m6Md2RZ7sXRacFcA/tTapSP4ixzUyq2miTCB+sAPnXaCzBNnfbC1yvAVpusdrdfwGMyuhChDa7AK
mnnb5Ig9WEoDHyiDepeRIthPTUYnIl7d/UhG+xCl5U/VKKCXGICHYMUBNiRf8l5QMEalVS8ivqZ1
9jhIGq5YA2ygzKFmteFveukQPg+/IwCy7Zse47oAL6IuOleaQmgTbapuoUh7dASXrZtO8oSEnxre
TWkGOa8P9H0SK9/brH2IBnNyGg0WaVX9BGe0iZJ23Mf+oLwkw5QeU0Eb7i0lhA3TUqSYqNHO8Hg9
IdsiBshJmRD6o7tIA/oDfD+G7NdmTiFAp8phHTi6WBzqsIBC3mqvmtbmO0VKR6eQrOe2MEA0p+27
Ilffezm819rm2zRk3jfgjqLTW5l1W7QoawHh+6h9zXOZ2HQPnuPDKLt8oxhx5EgmyoHaGKHKGkmQ
nkoRqaRJf4lAgBJ2UjMvsssmgCvlDzofpR93gPmVXeOhmNWMSWUPBqSuOELoUOgUmtjgCD8HUAjv
ArEQDxRQ9g6J/tytZe6ydpCT9yTSG3SEdJQLrQHhBa3pCicK2+Idku1gSzTXbuRUG51GAJpSl+HP
pE/uyrHQX5Bwbh2vCbqHIDZeCS3rdh0335hzVKcDX3NRu8gPxZBTZtvFboIwn15OmUsoqzqG8uhv
+Qfy4ygA3cs7Q9h1qpS3tIen8HhDmpw8EDR8dP1OqZVvGZRVNREym1R6d2vk2Q55NlS/LYn3ha/8
jqSSPntxSA+d2m9hkSvQesNc/D3pUrk3KAR8KJENJKxQ1DC7A9hV5AnNcrBRYC4cXVfMXdoI4TdR
Si1Yw6FwV2ZJDManhYxYmNnNXEawVXvUaWszQZSjqIsbL6zkgydVQI/gxzx6VuT9Ksa2pNKOE9Ge
eDDcTlMr70ovn16LAt6XJGbWPsmTaA+AMPw+NmAlUPTWCtiKNOrwPutYlROYTCXqhnYTSk0tO02S
FcMuS5Db2VhAfsx9rMtCs0USIjY2tR4LL8x5BgkQlbuC400M+KI+lSPbOm47WNWF2b1KgI2zvQ7+
EPgJpMnW6YZqBjWBHBMoR0cnT0yfYigWO6vX/V+NMALnr2pj13GQ7wbJalMbNFm3retBdpUmLR6S
QWi3Ydn6rhZK4kFqtcGh3iu2C0V8CHIZjEoXWDs1l+svcWnS0tV7ausqAfiTko/xooVZ/yv3ZppD
HOqcaVJgHDrD8n/mHeJhYGC7L1YvdBUxrqh6k4t0AvfdxIdKbaJnhDe7PfTKv8oy1A3bQ2jwEKMN
gJhcLQBBtZQN9c8cytn4s0cdNretCoXOOpv6h9oaGOIAqx9QymNW1pE7CYV/C0IzP6hJEW1qKxU3
wNiGB7WuZn20qd22KfBFuJhABUWQ0EGpcfLAnDxmSFE6miCZT+HEWdJPtfg8FmnzhC6TcajLST9w
jI1OIsf1visTmYobcBqVxD81jgEQ255k+VMhZ9qGDBEyCU1QOXnOBSV2RsO5O0F9EQse7AAaD3Lj
G9tWNYQjcO2EbmM18sqNp1SVNuPoAnL6WnSfmZn2ak0ae4zOPodM7+jUwGyexDb0t2Lf+YCkBmMz
aXIAKY2TJA50qjiJQNuSGaM1Vct887Lrb40IHrCXlfo9386/t5C8tlENDrfymH4IRYV+UKbViTOq
mfCXqUnFXkw78VaZSHNYSmRSnGfmFT2FEcEGsfrixajOQocmRlYOHZ+n6hESzxUl23haNNKtih4e
8s3DB0Sdn3oYCL892p3xlNvgroMcAyN7gOEBUtpz/NhXbyoDtFHUmfXeR4EZ3cKAJuKWJ2uIJOcB
XeVkb5RglVTvSbTiu7K44SkRuHE01luQgslXZciL/RCVlpvnmXgbojb5AtWdVY8SsPARR1F1K/uy
dTRrP9pCghfvkiBFLa0Tc2uH+iXyWJaIJlIufkOPcNoLoxEfhFYNnFqQhOdI6jI0E/1QYr1W5keQ
JMWzoWba/Vh6GdBc0TqY6oS0UlAHTqP779GgB64gwUijW76BTcb/mxg27DKt2pdhVD3M3N6e37dR
HkFppnshSuTpCLKXEDSZBFi6dYIywBj49WRD6EmfkbM3KziVkfml64YE4XcFzOdUEqbhsKLeLEg2
rQxRXNICEclqTQVQrgaIYXFAyUKkb5iYYaOMnbVrAJAeOIkkllul7xJ1Cjd6icKNNOiVW3Q0OBS5
nAHrHytihgJAaMtW6oi2Z9mC65ll4b5RxwCZOESXRFcpIhjtOjTKjQac5KuFfuWhH9RA3JntUDf3
KXiElF2hVQ+C2chfVaBpup20pvRmJV76pZSbeoePadzgUSRkplgo92VD8Vik1uYhFdT+dhpo1weJ
Q/1gEDa7SGDbKWmX35aBHLygvgtofwBf5GjiFHOIpZGTKfC3xkwuKFZpqh4Wmq+Rpu1pUtxUieXN
iseKfx8TC5X2dRia0g1k9/HGrwxBepU7/BaHK7L8hbdnCuCFCk4mPQ6BK8YC+CTqSZpMQrK+nwIn
Jx5BIAsI6LBBZYEaEzlCnN6UPJy5lIiGjl8pyEm+RwB0CkDZSrCymjD9qk+1UdqyCaELzrj+PSvD
8R1SLIrxM8woMr/3ngKTyAhT7VYlPE1ChFXjghvk3xSCuvsG1TQ/xMzqfaCU9OKWtfguBGX1G3Gr
5C7WCq5m2UDw2oZ5Kb8U1KgQSq/04rEK1ORLjip8eBRy6vm3hdSPDQ2iCTKvhgJanNJGtX1NW736
rUt99XWKek7B3s9uvDiy7oCm+Y8sHB0NbG4iaY8nks3Xk/IO1zHfdE1kfOlw3L5rrJCvUS3FLz6q
kMAkxQGBy0gsbzWBriKtHqVDUqXNjQ85b1tOI/UCZTXF3xBFyJ+4ttsZ8aSX1rZT4cPxijQCjlCr
bx4EzcLZo0mARDuAsailPjEZvgSmWd7jVdHakiWhsY+kIffdQYs7Azwmh5odd43yMypyuGgxyKg7
UJDIb4lR6W2zEEzJVq25/2xUxMrbUR7jB0tMRWVnxSmihjqElqPRD9rzABAe6JyPoshGC4Lil5KH
/iPKMoqJcwuPegjIatR2gZhI1dpDU7TyoZNhjb2LbBlkvINEfDWlqn6i0Yj7FogfGYiwjQAzZZDZ
iY2Cxf5etXHTHVsKXZUfAKgl7rc6UjKkdeh9MYSHCLrXr1qPflK9UzpibSFNr7MT2sYyHhQ945ET
SBLlxzXEOqdVrATx7diIta2eavLGaDrp1bCi1PW7wRR3MtfmXUsKhG7MVlUoFkny0icxEoO5FoH5
2RbFQ6hHjzVkwTRBOKf0i4jGhUz9kqAh+IDGMXck8gDebS9F431FDRhqhwl+cOwjo2hJZbsHb2XS
TEZ3l1I1EYUiQpk7AO77R1UZzaMXeMB8u9F8zjPTOyZiNx01uax9NwnNyhVUoT6otBn85Wk6Sty1
Ekf7hEDhtlK88TYehyqEde6hO1JMYPrKTOC5JLa+eW/4VXXbGpxbVRhUnAnhna4Pt2UszgimSf0d
IA3uWJDWN9yh4BYMBGStshyOPJsm3FBByNA/SvL6uyiExE1arb6RBkuJba9N8YvUNDtETdojHBmV
bqam6U+TujggNEoS3VOxZNz4XpEeEnZKbpeZbB5wFAWNdY4SLqIx4TbV0CKWYnPcjAjD8CIRhAP4
6uxmoingVx2V/VHrAgqd+zh/V/ko7oRG97HrgmobDehGdmoeud0g0Ss5Snn9u9QK4zYt9WQfjaDa
lcCAs4mfLHwXrDx460xA0LZSxOZ7HFQKJPiqOHrAAfc+3DrNFhLVL5wpVdP7zCiK79aIho3rC7J2
X9KH8b2ZPGEjKEKP4OCgRfsW+vFdS3EocuNp/KMfEmmXKaV6F4uJf89eHS3AlXrxM1IkxH/bRhps
mjniLxk0tm7TxH5QgmyQor3UyMOzEUDQ5e9p3dgItXcZVMhJ4l2QjOK2UAUL/lca3vYtggKQVltb
RNZk49VGsWusrtoKSt5v9T5mXcNsK5xB04Hneikwey8M9mUtiw9KLcivUN+hjCr5/Cb2BtQgoli8
myJx3CGd3b53Y6AD0JKChzGEs0rEDtFVH4HkckJEIwMYvaFcSPyqNkHz5I8+jjM0OdyWNNxQjhbU
DmxX3nuqx/7JG+td743utemzZCPzm1EhoRZOGaTlC+8OSNloBE4bL61j1BNjXXlR+85EYjw1cDRz
wsJiXJb3RuyPLyXv0R1VP927kPT9PtJquXWQbtQfIf3Du0nRHEdTqNHyD0kJAo/3LR7+vZobxSFo
8OyO9RDn3oMstUE72ZFgCdYtQram+CD5phxt07ivYhi7WoooiCPrcLi3xaQH+nMIyCdwUMxpR+Qt
A2Q4mzzuUSWW42EkHC+grSlXSUOBFtocoWFbVq/JOyH2AvkQJULeHoLJSAq37vTEehSspP9BJqqp
H+ghMfKNKXqTgE5GGqgm7qKi7ynyqFL0aSiPvRv7IrVWIteXgmGqTEsRjRzEwtQ5PncStzTroDXT
jLhl3yGBLpn+JsN7WMknnEcrgcKeGFlk3Rqh9kopxIim17bffEeawuVCXrGyNpRFEH5IJj65UMDN
TMrXNjH3pIhWekovZfZOR7KsGi20zqrkuY59BuUYyPrYYCx9h7LH8i7cEfsjHWO3r9UT3Nf/oNj8
8kSC39IoHlHOOvsHljYPP9J6fzBcLX6Y4yFDuqs3stsQrHQ68Cgwi+7/Qd6Ucf/b8CJMm3KypFHM
uMe6BkiMKDRkb8Nfmd614S0SNYHXV10xd4AUAJVNzzwogKrhj26vx+ovLhQwZqgKopJ31k7nGfrE
yx4zRBG2aPvZVbVWjXqppwQ6rkW9BcW/El/r875KE69B74gv1TvDhuiMUwx/daS2EVN10/odAY27
tVD6paqwT1moeXpP9rLC4SRoCQ+ahqxd9k1+0+iLAkd86x8kx3eUeDvu1/qDzvMe8ieb889PbI5e
Hiqg+SkzKp+AQ9qT+FHLz3XbreTw/iTpPmeMPhtaTKgY+6HSzMXU4nEGr0QU9uEbU4eaH5K9Xm6L
t7V87NrQFqdWN/i911PzD6S+etaDAp9I2UmZbA+auZZrPl+ScxLs32mQxcofUe5DYZwcaEMrToV3
TTd5ePTR/f6DwwLdHbprn+5CyTZGqSeeQRMQBJdZ3gYNNUMdyTdDZXWlGeaEVwrW76n8DuzoYG1b
isZTWj6pGdcJzksOHVBribOLIyeJxWYBOnFGWmJOO6NLJVoWSZbcT8hmPEc+oYnrW/58b+iiwTYk
jTw3m/PH53Wqpkmf13M1MUKy9yp9ureyE0C38P8yb7XdCDB1bm1dOWjOzrOF0cWpOco6maROnxsA
4JSE6Lg+ZuL36yNbs7FYOX3FI7Omd882WmsTiJnbUWnVhn+bFDUP5U8xNO0FmvnnYjzZ5yD1tTgb
mb84efGL1tEnaWMlH3DgV/JzF8dzYmhxi6NkEGuoOVJzFOQHX4++Nga1Y2tuzzloZR6PPtcIk7Pn
ZFlMG+hvuihqNpzWyjS+N7tJ/j1G9CxETwmxGj98ysJgi7KG3fFqx+VGPdDa+qpO30+1RUTnCDvc
FvXMjcxk5TSYh/jpqPvzu1EdR425YZ21lJmeYIUtSrjc8v6+3sW7uURU3q/dF2fnG2YMRZ1pXECw
YV9+3hJVorY+kpYUK0+RO+eQCcU4zVzoRUTv7y/SU1PzIXCyetQBMfTGN7klSHOGuexEZu1oU7K5
bubiVz21My+uEztgBWfYGTMXHIrDqNv46lvhHiyH4pZHf2vShjLyyHD6h8Ta8pRe65aYL6HllyPS
xXQaiskiXlxSfavlvWJwoppEf8XoJZ0QtvseybE7ofG6Mtj5+yyM0eA434qWYppnnRlRJnd1Sxm8
PX20P+qn3PE2ja09SWDIqp2/WSsAPzuo514XA6KhQbP3XFb2eW4H2N9JSxOtTYNqD6g6kb8Ywfhx
fVCXjGg0siEXbCmqufSvZbGUTdXnA86qPkd8NP9GLNvYuW7lwhljsfsJkqOTjEjxYplUSVAkccvM
9dFeG7/4yhc9WtnD5wOZtxRXDf0jVHQpi9mKRC3MQ1LcdmiMRKazHcinlQUw+x+fvz9UAY3uFGjH
KiCPRUe8iRxlKOWzf1KQXNOFIzANJZlQ5cVq5h37KN793Xnj46s6eGMcZ01b9gINJObzca7yiynY
MP3EkUbZiSGGXzdzPnefzcw/P9nFUmeW/AIMrJorldvgK6GdlZHM07+cu9ORLFaAlPe1mOiMZEAK
Um1/qALMQGIHJVFDeVWR+vyk/Tyg+ecnA7L6coQxg7X+WLW77HU+lshcvEbv8W1569lxYevvvrvG
8jo3i1NlUuzNNUePmrEYZKoiwyqGNXWf0ixjFbs+dPRYUjZDtNKxcf7FNOqrTJFaQSRUz/DQNStx
zhfobCjkLK2Mxl0UFw7Xl8WfXqjPHw0rFFfRGM+mokf+8zT6fZUVKJ9xLwo03LIER2Hc17LPq9f4
QlB3J1kRcczmzmy/XDd9cXwnlhczWVQ0W5Nc4wMWvi1QD+LJa4yX80v/8+AWa6TCZQ27oSQbhdiQ
T9ivH4oHv5hT3eYdD81DSEmCOEjuPxiZqYGVIRhLO+zC3VJjAlhpP1Fc0hgbNfUJBq8Ursuzl3v2
2big5kuDRnFzcU5lg6lHWa5ruN6SKyHBaqtv6lF1Mtc8JPbgtId0g7AvxS/bykGJCuDMbo11cGEr
zOxy3jkcxaZ8VrVvll5tVSmRBQordqWVZ8hEm9qmUrpmGxhSt3KEXXhvoEfB8wofYHbktMX533YK
an8dqLw8AdJFHqinBKEUKKMLEaGhub3Ps40qVgFeV+6qQvRg9r96ivpR69kgXbNy450/nwG8zuBS
nccPLIs/DfEnR5DYSk0VkHzDp6x/dNZB2Ux7eFZuVv4pQV+PVc1bYvHVQWZojJ5eJ4Isi80aDYhi
+fNmDcW7sSZ35D0E1Y/ri/e8UXMe1YmRxb5MQwUpM+rS2CxjQ/bYsjInixrxo5EEkZK2SEa9N3Go
FQnEO1n50UeytTazZ1Xbi99hsXGbqPbDTkN9I2/fBOMjUeMj1Z/OoJiU2vDmk5B96n6J/b03NSur
7MKZ8Wn4i0VWTY1aNgOCm16uN2hgsrzKdoQMJ/gy75TQPMQiXq6QIRLDPRGsBFz/7Jqzb6zjDc67
Sjvrgp4G32xY2/OjWhndxNpJ7W5mVVrb+DY+kFRLTGf4rX9NntNfCpt7blG+vgKUcyeI8leqYGVN
I4miLP0sWZxj+R1TEB0ohLWJYeiIFR1FdaOqm/wYvGRkElCcs4e9sFUP/h11JIASvMfwO5347kgl
f7oRIbwkTzJZDpQNamfKibUwb74bKS+jsfLRzu+SmZcEeoJKcdgA4uKjtWVktQM6RnYfZ8M2rKvg
WJnGGlHu/MDTOe1muMUc9BCX3rpWNTXFeTTcKvCfDoE/tG6r08SGUme7aQthWPkQ5208KF6cGlxE
yyiAQ6oQohXBJMpm+RT+0drO/V7yJtv97ZaB2RiVuyDKKBtA/OKzJ5BNJJUMFMNtSnmA42wkM9le
X1gX1hUyIDg1It4GoPrFyTJksWRYoGZp8G+VbeoXHwZtxHqTI5qLMCzJHgulvn9gE/9JJeyGd718
lnSFqRhDH+CvmWhlARVXPOuORDxF8iNFKpA3lDXo6qVlAqheYQ4NdvDyDSFR7Kol6HXZYSJmW4/4
0UEf9OEZ8UTTjfw0WInwX/DhQFSIBs3LbFkZyYrFlxOMAbWh2SdVtPsJSEo3ziptz0Xz0sDNKXmX
Z5m86aVqd31y5231+azi3SrxVFaJA9JyMHspJxcg9MEmlGd5WAFFe7eOUVxHd7550dq23w1Dle/G
Mlhr2jufXoyS+p2L9HWafhdRx9qfJHnsSSoX4SC814IhfQj91NuCMqHnFlR/P0o328MRh9Y1M0cW
3tyEtKLXyqTXu7b/CKQudZG9/miUKUeRehRWmB8XnArMsXYkKv9QclhGkFJopBUVPro9fHSbcJ+4
M5KCFPTdCLQ2dNeYR5ftWSS/0PWB3LJcrdTGNJOJ7DDvKMQ5txNNbfXG24+uvIm2niMdri+Zi1/v
xNzi65lIOlPlQ5NKV1bHiAodNT4oJXrO3V/XDZ1ni3Qm8sTSYnESHxugRuKeqncUszn9Lnz6F93D
/Drj9DJndSovj42rkyAFR9zy3vSMqKLHCIvemwVr+ZjyIFUALNPCgCc+U/wiGlnzn+HP60M9v/1m
f1ijnYQ/NBSXPm/DschHQ8Cls4Omrl5Lstv7uA36Fc/kgvv92cxiQkHWQexS2O2Z4Er9LjloLlHA
t07e9+2WLzoiWjTuRxoVevt/N8DF1aSFIq0WHZbNoXWUgPrz7Ot1Cxfcrs+DW7jWYxejNStigiqc
dOftaLfcGU4wbz0qM7aF3fCqKmzfEe1w0+7XkKeXlo5imfTSzblTgHmfPyFJHGpp6CCzTQMVeKkw
vgIlLOyo9n4GmrR2Ycxfanlun1hbvtza2BoEsZwX6p3kFm7gUvdJezDay5v/YFucO/N0bxkAb+iw
Ji5ozmM/uSWqJKq7yceLUXfq735nHqRdflAc/eY/6NG9dCOd2lo4glKjFF6dYkt6aQOnOBSID1Ag
j0Dve2NPzvwaLu6Q9YV4vnKwzV9oOaenlhe+mkfZXfHHcgTZYE4wtG6wT11jxczsI10zs1gospQi
XQl+i9qlQbLLPnrT8vEt1eOP6xvi0plyMpzltQC8vQ4TE1/NhzlB65ddTyuQtT/u8pWhnPWMJfHQ
NiXfqtxOrrxN3FCgI7bhvYWyNTT+HN639tj15IrdZq1/9dKGOx3f4jCbqmhqKpNbXfKVek+hHu0W
apBvS09s9lVMMOz6fF5Io3zaBctu7lwP1MBvGW19bLdzCiqqHXi8xr1KAkV1k9SOjgFiVcOmcct3
4/W6+ZXVuQzzUVfV0oOE9egwN13/K/213kS+sjqthYefhIFV00rEwVJ+keLfSbITs5XQ18V73YQS
pkp/mjT/vF5PjpMss2QKqHFY5gYHzdW+zinnGQIAzDSTdtGztB1v/n6si69HC6pBdyjAoaWL3Uay
3xQdRge5MrZN3eYuJa7fco0GrVo34s31z3VxHk/MLW50AS3T0siYR8pWbXIG21Z4G2mXvG7lvPIK
F8kk1WFqhHzAKy1OZj1XYi2oMUPX4T7ZTD+zTbSJd9rOPyAaPksxWcfURV9xzDf623Xjl4Zo8RXh
CsDFPiseaD3LHFSq3RH+jijvKqN3M9N/8npYuewu2CFWj2aLyhOQZtjFxa73UUFF5KDZNIpam1RB
4dbKp/wmLfJV3/3CoWkSHcCYhKTQ2VMh9oWc5oqeDuIHwe2df0GkwjfK1ul/hQHblHa74pVd2NiU
mtDCjjom8Y+zpm+1NVIqvecMYulSLLrlVfoc6jxshRhkSifHj2YS/pWH6fv173fp+CZQRuwTRxdg
lraY2DaTUFfOcSKar4Y9owmlm8IdXkkOO+XGqGy0lXMy7NbjGvf20glgEeohvm4R7aHK8rNDIURV
3BRkCAmLjL9T3TZyu3Yi19zQJpccZ/rHuprHhWVEaEQiEc14WUqLHWkICKAnHsxRxZ+exK4+jnJC
0F2Lv12f1kt2iHATh5nhk8TXP49tyqhhHTsaU9WivslUNBMNYyt38st1M5eefcQMILMoGicpTudn
O2UaQIOdLIWtP9C/GNjo2c/SjOWmvqXNZqw360KBF+7cTzYX320cRi3JO2Ixo64+lqW48cthR8sA
yti+c318F3aiBSyOo4Uo6jlJXSyRda+gMdiVLH5pBcTsS7nKV87Pi9/q30aW+HSjK/Q+p+Obfzt9
mJR0x5XgmIp3+Cdj0akpIUc899h//lRFUliFQn8j+orKhvpp6snSlem65J1QV6lQY0F3Ky/Ihd8c
U66cGByhwE7JJ91Ke1m/FeC3wWgM7osfc0A3pDLXCe60b+Fvqd1eH+LFmYSBC8iQ9yuv9s9D7Guv
yY1O4YEnaa6f3OfNt1abNteNXHrAEtpULXgl5lyhsBikl9R+r9Qcz+KxO9CPIN6Vu/nQSO6r++hm
uBP3/kO5Es+5NDIFJQ7e5zp/LqESZhcNRRiyn5WpRWLOEKe/WqujfddvhpWr4NL2AnVG7AHKCCtl
MYlFPAA6n0uctHBrou1OBz/4Flero5Wjf56nheMOLZXoCtEMSpyWCIvQoBWnlQTkyJV0k+TEcgLJ
NnuoicqNvpqQuTiDBMIgUJJ6N5YcmDRX8lFIsRZkJj0cIzec5qZ9s11ZHZemj3MdjwhID+fGYvqE
Nh2z0WrZZrfQlg7iNt4GbnajGTDWetf8GhE0amtnDcl6IchPPRrq2JR/8I46C6J2QttEcdsrthEW
1m2H/OgRP4IOXIhr7U/dV0gBEbbbK6InPvXmGDwH9aQjhSSDiCjnRqDrE3FpHmiCJxYBc5O7bjkP
KGIqA+Ftu4qNX8Bmvivt+NGH+e+B7Op1U5c+7amp+Vc5ceVBhuRBWDSK3aoZUIvIHsdHnZajf2AF
LAlxOeo1qLj8bMUsQYzLWQ0ufMrg+3yEcIRi8X8k5T+G//b/yh//tfz/T9amj3mYNfX//a+LNyr5
/v9vZuEPiX3YTKI400PccALwNJ8tAAhoiCX69499EpI2c60xou14Yp8HNvgC5AltYvr6/ns4eW9l
2Xr2ZEl/v9SQ9xbFBiRtaDrh9PxsSP5/pJ3XjuRGE6WfiAC9uSVZru1Mj9cNMUai955Pv1+OsL+6
2ERxpRUkYIABFJXMzMgwJ87JoWCALwQqpjqdLk7Xpz6Tqz2sJjShb2/W5ulzqEMDLFDeol5s5gNb
VOs0ht2Cd10ZeJI9fGdO/yGt+tNtU1unjzcNDnZW97bNac5ON/eQJbtzx4ByrlSN3/Vd+jCbzdf/
YomzB3BBtCdXV2rRrG7UHE4gFIQPgPt/apn+lDHmedvM1rcDI2kIQMZGfzIjv0+KmpSK3sTXvEye
ocQ4aLLEcZ+WnTh1o+lkIZ4KUo731EHfenWr4iluyzISfM7FHCdersrRlyS3w7uh1paXVh2tS6io
0UmeG/VDDgRZ84Ig3KO13bx1dCw5nbxD8Iav4uV+tuW8H0yRC9jvg1OEuKnz1B4HuGYZWNuVctw6
M+j6quKVgMltvZOFrWQcG1Yt1dWHtkELNGOcLSmY0ri9l9uG6MMKaA3EOqvPq2azkuZMyzO31jx1
glxHVwJ4PyVGdG9bUn7/6PV7ToysCF4+gx7wKhfoGqfoyt6gBTSNc+JJZaghypzmsuKHSTd7Tjyr
F8ZAwyfG5qUPbdfJXphb/X3STNGT3Vky0i6yXF4mp6SZCzxOUQ88LdOvppvsd8Qr6ld7DqTSjZhL
fU5sFaZoZgvPdiVnX2OnalPXhK2OkU5dmg6wNCgv6qLYCXQUdf691lM18pw8sw5KX/d3VRqHT3Yi
KRAzTdIhVBiTMfPZ/hKYrfWnnUzaY63kseVJsZa9AxEbS2LQdSKCSJbps52aae9q5RS8Q8e1OOcI
PH3NDHkG8jHZwbu5GpYDIm4QK+WIgbeAiQpdO+iJGb9IxpIeNThd7saqjB87NZJepqlyLlBRda7C
zO+pCpKCekaadb9Kuyg+ElfHnTvKcATBycPn0DvZ+c54sHJJVL0t3D4Zw0+Qm1iPSrtQe2QVD1BG
xfdzaJT8bQ3mA466+E6FHf8iBb39V1CbEOb0c/kjyCI0WlGOvU+s2XyY0h5lWpPtM2pZYmbUgc6G
qfD7qCmoMlbBiKJU60BxRzHoYJb2B20eIWjuoWMESz58lUiAP8vmSN9aLRa3L0VgEoQmRAlK0e0W
896ecmolFA8oQsFVZpirF6yK5yCHuwZvry/219ps7DuCMHA/4ViXO3HNli3G+3jBZIE/sFeP2FSq
+cJYN04YFqw44S7J+cGS9mQ9hMO5vky2TMCPcwSbB4R4la2VemjPy9yRFKIs8r2p0V2igwMvRpk5
+Yl54ORQW3QFO7Ow7gwdCbMdz/E2OucH0BcHd8jjBiDm+rG2BoL+LA3J4Rmp9dRc+pSaMwozIRJa
cnyBu6DdsbjhhCmxUX2imEcpEavXJsMxzGwZeuLfOJXhMn8SCncm/ZbkXj3vA5Q2Sk/CHqNNoNoB
H6ydfmm1sTIuvQAoSc8wA8SP9RMQo3N+QjjmGMYHB07Rwp0/pse9AY+NTBnborwn6omMPYhj9ipm
jStDWfLBYjbow/Dg/GCKfHyZH6Oj9mQ7nx10/WBjBuXxIZc8azzs63m/rWxgHxZa5EBUULu/B9Be
2a9nU1vsyKSPUCmHOmZT4/pw+0XYNoH+ItgOApY10W2ljQ3qHpjAXTwvYfRutsLjbRNbl1EIcwoy
dQo16xKeHA99YBigHPTU+J63qJfo1feoGXeaBZtmkCIimfmdga8OpmTNua1VRJPl2H1rchNJok6D
fm/YSWQ2v9grO6sXNIuiBIgoXyxpjQLe3JAeVrQTcW2uhXBfdahe6JyB64OnpFFgFfPArmQuDGpQ
Iv0aoj3s0pbzIEClnEu2BGhq9cHMNGGwq8OIKn3p05880EylkcIwPBmoe1DLza/2ytjqq6UZ+gMk
9dQg67k7Et6U3qTCE3P7qL2Nirkwtq6Q1aM+YlviV7y6MEMexJMCOZbLGz26M4o6vmqH35VmetdO
1r+WmgMo9Nqa2MVX1vI4hwCmwT2gH/ToGPOlqi6KCVW1kqU7LcXNAyFIfikKClqIdegbLQonn/dZ
UYOzIWduQqATjHs6OZu79I+Z34nAqxU5duQUciFxtsPOuEDuYh3kfBcbuFEGYRUi5SMSpS21zifS
zlSnWePDib6JHHvVEbVsr7zkv5RP++X8rXPOQwVejmgAPKI4NK8WVddtEdopRY48kuWDmthM484W
0qjJRDlaVz9A57F33N/S3IsCpw6ulqI7InrrSlakOqNOqqm58V/Fw+QvvnGOP2kNnGKeasE3QMv7
mJ3AFet7d2DjqLy2vB4Bs4O6S/SB5UI0FaLk1CWXplniC0Qae5X3PVMrDwL6YqzleqJ8FA6KN8tT
8yDILd2oKqaPt2/2nqmV/1hSaaAHgKl4yt18GJjJebb1Hfexkehe7do6nkqkOkhmGyvZpX5iFPj8
c/FIyU676iIbjkooZjJeBA8x8aNY7qszOcMDG4TL+Bv5DR5iQIvpO/C/U3gnJIVGX/tUxef9kfWN
gNVQbB2tOxCOb+crpYq+dzxyKpscolf7LpIn+Giyixk2PxatPtFZfUK6ae+zbq6WPj7dUhE6mqvV
1uU8SASm2u8JlhyWq+MEjoyYUcgUIDf7ITrI7h79wNaJIXijRkeITtN7ZZTa6lRqo8gvuoeiqb7N
EBFrVrHjmH/H+KscgFxG1aGpoGVjrI8MTJ8LjNu5ODLdJT4MnSv/aVMzMM7t4Ku1mxxjT6jh9N1j
B1sYzHkTWBB3Twdr6xO//hmrly81EiVzMsp29aQ8Oym0XsuHRNUyt7X2dlPc6vWKhciKSv2coYG1
a1OVSptzwf8sOFyGSw/+CZi3N172MSYbqAUe8n9srZ1ZisKqIo3YGo7aUYI5Jf9U0Es8NPeTl1/U
o54fG9kLZLf/kmuHfcjsxoN4ZX/l4WboWzOkcaiGNqb9XYnN2YubMXq57dw2utzXy1x5tzkaTT1t
WaYQZ07Up9TxM3rcYEKOS+zV46kUi9sjsNgY/7GRhmPEUealIsxcRRVBtqR2mNb/dyfb03DO2Mn+
op73PN7WbXSQQxB5Ms/huukIZcyQ2olAuZRO5EdWd9ca0jkZdvsMWxeB4WSRNdE/ohF37Vm7eRot
TSINWMbGebBG51tvyzHc04oCVVmc+Le3buuAUJVnZTLA8TdFwjLqNAW4EP2x0Hhc+sYPw3DHxFa4
BPyBMEJB1II67MqTzU6Rx4UoKWfZQHoTmwYSPcj0SNqUfkm6tvvDgpPHVawa1mDmnDmsyZ9pFwYf
VGSRdpqcW2dVZKVMH6i8W4xQX39gGTHDJuhJ54bgLv5cXYTkTHAMIU/8Ph3+Fi/faxRsHJ4rk6sP
YE1trGeLyCApwuphRKMgP2b2zso2tvLvsJRBThKidYxNRzKJrQXcl6w1F+o+z0U//2uAEsJRZMFi
XMSgAbjK6wq9amh9U68xlQJKxWbRHnsdkEnizMpOqXfjm10dGnFPXkUYA6Whtg1kBKT65LFJppPV
G8+883vIzg07HHuF3rBBREFEf23HKc08qCn8IXUyk6f65F2ZDwOn1z80bvuhcrz6eR/8u7FXQsWJ
7Iuptbf979Di/YHsTXUH45dW1P4Y26fbF3sjVBIjPRwFwgeYxFdnbmwzFMWohro8dt0nBCBzOmJz
48vVkD1FgWl/ggMl96ew087y2P6H0BqbVGQ4Kziz3/iGV9unmFUVzDqIq6FvK+YA89pFNEE6tjDt
3l7o1huLlivKKwxqMQ227nNYYas2kMWQjYX5yUigPkUHNvlCsk6By1GYnO4jFeHJ8cdiBLAWRvXd
OEPeItGYcjVzeoSrGbUpgHdeM/Vfo8Z+B2NHs1PeESXbVdQhgKAUKsQUMqWk63NWppZJJYSGl95C
aRwW0pnJrsi1E+MUZ/oj9M8tgtHGHlpm43gDLFLEzBN5MQija7PL0rZ1E/FuIUvpjeqH3vxgjnvN
vI2zduXfVka6amp6SWGzrYpJar1UFnjAWu00SfpRL9Q7OU0vVdo9JPO018reuEgIBtApJ4iFy2q9
+ePiSEvFTro5ecGnWgvKyxBI6fH2GdvYPBvgAhVcg2qTZa0e5SKjG2JGADP1eCq9UEFsMAkG7aFr
a3QlnKg5M7xPtT6w9oT0NtdHJU2QiIgx19WxqZu479uWfg8EvaXXEsbd521t7sXEG1EHUCZZcAAg
ik2t8/qYyM4QhXYOd2L0MPyEuhRu6YtQDbOe4Fudvykn9VjdSZe9luie2ZWTN0a5NLoMZHvpNLNr
I/ft1mb+iHrZQynhu27v4ta3FENxNJ1p4UDRc71IKzO6SnaorgHse+eMwwcgCJfbJrYWhGINlTtG
G2nyrr5jxUhhZZU1mQVOx++b+mQaheY6evs5jDT/trGt3gKDVIKLB3QyRldvV+ZUVZEIDK9gVtD8
8rRER4jeAx5LRvsNL/Vn2c1MuN1JIt18r3uztViibrA3oP2I7lbfM6ijspYSzA/pR1lq3mmMult2
Bo6xOt9e6dbOkfUr4tMi+bZOwG3BTJ0gZ+pWs9Q9CwWfBy13gp3vubUecA8qt0ChlbCeTbOXFuKZ
xQGUNt6HsnKnmeT4lPeCNto5JhtemcyF2rgo6DF/t/In1RCNegyIUgASzIdE0odj33bGWRXKBbc/
3daimAXVwFsTCLwBErZOERXSxHCMNSGHERsj/CykpA/pIAWPTZyrO1HoVlLGdB0SgBxIYDjrvZJS
HWrqmFMhpMrNz2KAwzhJd+3zvprj1md8bUqs/VWQMdrhkNkTRYNmgIpOM3qm951PJpMCO55jq5N2
tajVTcvDvp1HcdRHb/D1zxWWYGl5b4WuWR5p2XvTofT11oOqKrfdOPXi571sd3MjBV2b6NfCJ7Rq
1rZFUhYN0AMXxQ3NpYZR+oyWKA8QrpQXyRj/uH1utmqJAFX+sbd+ebKi0ToDe8mlfOlJrUWRpHy3
X0zc3MVXhlbFg2iakkpHMJuGVJkdEAF4B49y5DsgA3aWtGGJIIjmFi6LJsT6gjthEGeBTIYUfwZg
XdfeWHuKzxQA4b4kdDEo6OV+dNjbuq0MGAl7CqaiTwXl4Or4LE0IDyRhHvSeLbnvoT7FJ+txYHBs
OEn+nrmNk4KUEP1magjgo9c4XkkN8roMYEWZlfqv0NK/Fm0duEhDHOJq78Hb+qQwlyqWmOXlv5Un
mxhG7dsQ7I89Kqe+lHwdBbTE2aNj2HgAiF0Z4YCimoHztRleoIq5TTDyvRG9ULB4Vw/FTia49dUg
EeG6kE28lTAFSRPHSw0YglP4SHZ2yKIvffirmva4gfYMibW+8lpJ0rZowgADA+Xx1apU0FLmscxk
b6qWPb8l7s4q6+Bx/mdRYvte2aqmKZN7mKRd8/1ChMAZh/Skffh/w3hubtIrY2Lhr4w19dg1jGnw
ftaQqVQHgHA7N1gVIcWb9ZggGiA0E4W41XEjyjBhbsPjjzC4do7rPNt31fPkmhfpU8U093s0mGGe
8UVzKkkYT1RP7V1yinaS660thBuEOWGeVJXLdr3SLLQT2HwMzZ3md3aScLccN+5MN1R3yvPCMazX
C0MvAA7FsOGtWu1fkijxks8hM8Kx9E7qxm+kVT9NOXwyczU6RiXHdcdHbn1hxusc8mmNQGuNdgBo
pEjQLIthm/g8wdTpC2jwdBgv8wf9R+bt1ca2Do2YNmCIiMkwJh6uPyWYQriaGrx/3Up3jSBP0qSd
p2zLRwGionAlYD9vCmNQDmhWZVmUVPVYfrbRmz7Nlp5B/VHsRVtvE0UmUgSciaqL4P9aHYw5kVMj
s5jzspHTA2ZxjOdv0pz6VZc9xgkjpqa8c0LeLu7a4sqbDJ0SdVlL9SOxHhtZcF39MRII3T4Vb43Y
IuZgfgK5E2otq1gA/dLcos5OBLC8WyrzIAMKI6z8/7QinNkr/5Hrs9aHC1aG5ms1te5SIe01/rq9
lN9XZn2lqPsSdhv8S552baWb50ZZMi5OmCGNeagu+SE5TtUh+iBCHKBofnZGS85Xudlu7IlB/O6k
0un7lP4od/KarTa7KEL/78esPix0N4OKiOHfGVzkaffgMacv9qU5DIf4V+glhxBsWO7+ew4HNvSV
3dWnppigoFyD3Sgv+7uotKT7cJHHC6TG0NU541+3P/rWJadRAxcqXuXtRKKjZksLgooOgINylqTM
7TEsWvPHbStbp5SiKukUWAn6NCtXosqB6dgFtRIoc5Fk6XsII4pUP5AQtDuF8N8e/voUUcaj5kQT
muoM5ePrU1Qa+ZCFk0ruewzPjBSVfzb3g9c+lMcw9ZoT1BQ7T85G34IpAzwKrVoR3a1jSESCFmam
WJ1g9xdRa2ofmEZu7rUTjB9e98nR/eXfX0lhFIl1AbPiCRKf/NWVVMa2UwOkPt3cCRdeO+1PVKQQ
S6K54t/evI0yLqYgJmSJIGveaFvIgWWNlA8FpCA45QeUCxZXLY7j8NhxKxXPPDqP6lE87DU06vFe
2vr28FybX92IyqZMb4ibOHrjgflSf3oojump9o1Te2m87P0+sOftrXBIRDirlE4Indde1RlsJ0ly
hjqMcTYPtCEaH9B2thPXbowSMqOCkDdAWzF3YK+SDwRDByJqC5gXgt54u+BbjFYJ5XJfOdjPsy96
XnvUH2/jlmub4p18dW6KgBkmTefc9HS7kvgUG08x8r3ZkiPV9W7n5LwNWTDGPBoSMwBSKM+ujGVq
VI4ZmWrTzdqPMlnCx9SMw1NSpOlT2yDjibiAFU0edR+Q253UPI9VX/1pAsw/Qgs6f7ZJdo87v2pj
d69CgdXVUUVnSROtd/mufZIqH1pEjxK8L4QCfchrTtlprw6/kWcSDFAHxB+JPus6PB41hYpqRjAg
+M9FuG8/LB5iXF50KLy9NHPbGtObIvOjG/imdZYzHDEmvNfjnfUzPtcnyWMGZHYR+fXi4+7iNraZ
/PIfc6szZVL3DlvR5+m9+KnhIMMF9A7RYre+ZIeQVsrh9g5unuFXx2plr2hyOtWUJN040JQzVdjE
C+KwdtPGHJBBsFt3UsqX2za3L+sro6s3bJocnZkW4OIp4JTuIv3UD+Xvg2OdjDvSxON+dUKsY/2U
Ua6D7UiUct/M4iY6bVwSLo0Wg+51g+kmju3HugorguKa6ouhfbm9SE08jrcsrhPFMYrRIc1p2oTp
8CDFjnqnM8Wv2VAfT+j9uFGJXKebzzqECXUkPxtVK51LSNJ+oNoJEZRchRXA4gEuNieZ3NQa26/5
UtOrjSwxPtDa77SkD597I40+yktTnNUYCXuprRV/iXPU+HjB6DhIyxh605Qi2B4OenypSm32eiCj
rXd7yVuvCyQJdABh0NdAdV27qIA5xa63enBA6JE5DmrE7cco2XGEb7NSNO1hyCbd14GLaquz05v0
+EwHpzsO9pdaQ78zNcPOU4LxYWyn/3A7XhnTV2G0WmrNbJLtI+tcDKFLIy56VMti/D4pffPEb3GO
rT2nO4/Zxne88gGrJQaTWSBgiQ/I+q9z9CuA+T434p3N2viOr4wQ511v1uIwHauUoIjHpDmWFfMZ
3TcHPe7F2RuD30Df4bD/59OIQK5NwfUNMjphPfdkI9azyvwaohWJn3vIZwJmYjDloD/EUGOr5+S0
E3KJj7W6hlfGV4cSuGuedzKZUJw4qECWaeTnSnrIYoTdc/lDwAgWoqH5d6Syd6KtzbeREgOVQ1wO
ufL1si0F9chQbOMQfIpU2vSEff/6wtFoZ3lQudEXfgOjmrKERj8WcoRqA4X73QNDSD7ftrKZBrz2
navQI1ToE1UtvlO+a9iz35SU092IbpJ5LN5HkFLeNrjx4Sg5/eOrV29SLs8douPEcosduEV/VqNx
51BspKREU69MrK4YYhJLF1TUtv4OhAv0U/Fabn6CVdD2UCcmmGjvjXF3XnV7bczXUeFl+H0NVTCy
acxqy9Tplob0EBGlZftuf76Nm83a/jEhfsKrsFSPUAWPgBK6ZTA8auZ3IkrXRk4+RTn631sSsloC
VitDz7+62IG4W4hwEzx0wWMute+baX4SM+Ru2wUfbtvaCsRow/5jbHWR+wad1ywCMi/dd3547k/m
Rb60SN1kh/3uwobXkKEnBmpBi487vDofA+TLObeauwvWzBvMVHoOmib7Lgg9Hqs5GDy9zpKHXOnk
Q9gM/1q8TzA//2N+Xb5RRyMYppFgvzDj5WNFa+NiZwlVi51vunFUdKGJKZptou+8clGOnWZWKWi6
o4cJ7G5+KD8xxYuINM0+kTm1HeyM1kX7ddvu1gMnhjHp1wpO3XWjw5Zg7c5CzFKHy75Edu18NYJF
R4jYWZbTbVtbF+71E746o3pdmk1WAPpQndRyzVZ6trNxB1mysR4mWKnFALQE0brG50zxGC2JqLYp
cgiX4GR+S/I6PTSWtUf8sLkaUdRCSo7Js3U2LUl1noQRRfgGVgY3sKYnG03f219sMzznlQZyzAXA
F60OP7TR0wI+l+EUW2lSPHCrHgptqJDrQKnYXZKwumN3p0cNONmDQ5HeT/r6+1KE+qeqt0I6Fj0E
Qi7o1NCXJ1XbiY+2qijgMykj6xq+h6Tk2sNFCoI2qjwSu4hGNRJ3Y+/XE4ob6p/BxWLiNLonsIl7
N0t969ve87TliQQ8VIdClT7aGwEsRY3lSBHpixH60TvBcBAdOxet4Nk3yAl3U9CNTb+yt3oPQTNY
qT1WJigX034aJWliaHyS7ZcJ9Yk7PWFYAU2VnqJqbNooY0+y15RmeTYLJxxcS52Vu2nR9dOCV96J
cTYcyNVPWx2VGuD/lKu8Na1T1qdosmDpiWvNK2yr/hIFcpPtuKyNb8HkKOUPoQrmwLVyvfVJPDLU
LwpoysIcc166o/7j9vHftED7nNk3gRVbh21abJi9ZPCo2VL3I87Dgz6Mu5Nnm0ZAutGlB6YF4dv1
Mop0QAm+4LsJ9TutcNU/i2/Z0aEinz0Ni2tKXvi8R4ctPs0qEgavRaAoVDDpb6z2qkyDFBYE2jYJ
SixeYTFGurTxV6M1H5OoZt4O1aSd3do0CQodjD+lVabsrpdZT0E/KgrJWtmFn3qnuWsMJfJNk9rn
aNde7DR7kd3WgcQjADiCc4Vh/9UiY6XLcvo7IKr1/NPiyHexct/MrcUB3WtKbflJmiv/s7V+pXW1
buupFoefYi7kxh/y3s/0s57AfUodDq7FUEnd8HnPAW08N4JTDOYaR/CRrN1fUdZZtkhA/Bo96c/Z
Ug1f2iot7uPCLnairo1zCuyBDwkqYWO4Pch5OiWJxqUS1uapSpzowuSi+uv2ldvxqG/YXOPKiqUq
xqPOd9nHvxMM8wPKmID7xvNejW3riFCesJk+4Ya/qaS2pVOo0yCovbPaOEpDebTj7L6sms8DAlX+
7aWpG4UnKIv+sbZy3plmlNo00NEQkiHxOX/vPFWH9KPyw3iCFOQu+UGllJpi61fnhcSj82JfheEs
8GCXnegDaB9v/6DNUyuICtAxA2tLUfz6TrYB+F3N5PSIH4RS5dB+hJjOgKuh9uVj0vzZDhCPQ612
3jG8cZYQX6d3BWWJaLKuXHfTZiDGEyIxBoqnLw2c3PAgedF3O/OqAnValr5fT93wQOQmgBAFrhha
opWjLRepBGopZsMyT/pgPgazN+eH8S/EW/juup/X71PrLGLd6rT3cG/aNkW7hzhBp4B8/aVlKbQi
KQPhW81l+KgU1fzeCrLca9SuPKS8C1ToCj39fPs7b31mQqL/WVWvrWqBmQyRAe1ZqtMgcEtNg3nd
lot/79q5QJRMAd6D3dHEz3iVZRaNXEX1LMaKFcXvqye1fBmah7YoeTd3XmThs1cPF0oYkDspiKpA
2iUu9CtTTdxqsZowmaqeIAKEQD5mqLA77bVzNtwq4yh0qGBVo3Jnrc6nXWaWVdO6dZkIJoDRz1Cu
X8Zw3qlubJrhMMKFatAtXscXCcRtUjzbhrs41ndLCmq3bdqPSR8nOzu0aYjUlStOofRNVsLATG6q
Y0inGNKkY29AZkQNqkqP3VSXe3HZhgAeYRk1WXgqBH3bOmlgTKeUkoT5gM5XjrBDfZkzF6W3+WC/
lw+FHx2lg+Wlp+YAiDT2Y4pJkVuczMO/Pvww3mhCio1h3zdAm6Yqojw2YF+GCO3ozLrhZqW1B7Hf
eq6uul6ri63GWWZaFYUb/dRdxsfSG9zss+02lI0KT9px2Bun/8rY6j5LStPwXclnJHUavyamWd5T
UNXu8rSNDs0yKacoaEJ/1gvG7fpsjxJy47XURfGS7iqkhnRYry9fKEUwpgajUH6ze7eUjFNlkUhP
wXSs5+jf3w0D6CikIODFSa9WTkUyJ4ZdU+oeGsSwT1OQ5J/mIol9yMrSvRh8Y2H0pHHLJvqyoH1W
1525tGRWe2IOmM24DjkL9aD1gH8K5bDazeps5wHcNMj8OTOoOBd5/SXTejTNrKchtBQtXzIL/nCU
5EfldN/aud2jgNp4BYAyMDIkKAFpk6wqO40WO5GsNsjLchmUIqS6uVs9Ev+PlV++srHarS7spby0
agH4hZn43RS52XN8msAX19/0++j9v1eax2O+WtPqKOr52JSIbEILl0PaBd1heqiUMj+2jCwfb/uR
jUtniFE7pgnQIwOYeH3qu6hvlVHq/s7P/t/VyTcg9yyJUSTAgYILZ52uoBhudaGGneSiAaOjP+GO
TzUi15aXPA1fLPII2ec0dpOLvFW4Ky24eUzAofyuczLwvboEk55WemaQTutxuhxKXR/8TBvM0+2v
+Tu0e3NSXplZxZzZGHADC9Hw7evnRonTcxslkieH4pEoKu3Qyt2vxEm/zrwhbtcxelDlzddkcBiy
i3TVD7rsZ5Yklz6kSpgG5ZcGcq9YVhO3Hc3o0KtR4aJE2vj9HCV+otsFkwuO/qTMw+fYKfys077L
ff8pmcMDIMnvqbY8aWn4ZaJ34xoVZoD8SLBdq3fBkHwDMvq9s2W/yMp7uS1fnD67FJbh9TpsNGGt
/lSV7LNeyMqpWLKY8X/dccM+jN0uVT5p+WSe1Un/LBWQzRZK9NwveyIKW/sGLzdJLoXAt3RddWDJ
UxsIlYE88Ruz8qd2B0+6Z2F1ueeFqT+rZDQ5sjr8ItPQ0+edU7HhPl6vYXWdq6hjopNNcmGvhmxE
k19MI/rsaIm0ExRsdXtgVBFlFjQOqUasLC19yMwm8xdu+rlCRQ3iYbqPJjIvyYSgRncQ4JH0GO9q
U29f71eGxZPwKnKNF3sqdQfD8nv1MW9gPfPDp/GgHhI/8uHImV76n6Z1gWPlkB4df0//Qqzr7bX7
Z92r2817Pgxqb3O7Z9u1QpVOpwRnqVzGu8olW8fl9Sde3fAgpwaEgxa1kMkP7uo7rTlFR8uzTvox
9430RB/Bv31+tvqSRNAU3MkoSeTXvTSkC5pmQgEUVpf8RTtTCu384KPGyIl5HB6JGpqdaufW91SF
niMQa8Bm60c113MJFVPgAE1cXvQmfIl6/VzJ6pfbC9szs7p6UeuMgYGWo2v3au4pcexccmVo6LDN
e73CrW17vaLVzVBmK20ShfdnnmMvo6/QzsPh9mq22v+E48hnwATAWVx/NT3uel2vuQTVV+nZeY7e
ZRfKZd+EPrztN4dWdaOn7HP6sb3wp8N/CRpeW19/TKdtGsZlGQ6x2zslMN5VY/dpCPQdd7l51ZlG
Qi8OkRDIcFYRg2MNMXpOPHFCbqwrXOd+GZ/iQ+4tL70fQH0ZndvnWT106NnJZD571d3NQwNxPRRz
go5wXWwondisSoXqigy6moDQHSpEkaevtzdzK4bVFEsFfkwJ8g32LiCTTARjsduPyZ0R5t/sav7V
GA2kP3X2H24bEhuMd3HVmH5fea8gioLWqEn748B8bOPlqdTkexz5y+0lbcxy4joE4S13GlGDdV0q
TsygSipgS4IqKT3/jr4OQh0oPrY7S9rCNyNASzmIsj9ZxzoHMBsi5kCDIrA9zAflY3sqPefFAn8f
uP1z/sF5t3csNp0kWAO4gwQxwhtqVseuKh1atr+pYFWvRSySZNzBMas+bAny/X9AFNId+Z/BdVV8
dLom00cMavqPJTU+9fafw5Choyjfmfr3nb3bSkFexxCrB3ZWS9odIg5C6+KoM3IoMEXNQQFFGN31
brzjmX8jGtYv6mt7qzNp6UukWjmZvwzGwQKjrnrpIa3d8i48AEN9PyvUUP+uAwQHwvXOHe/3tnTr
DorMBBAjgIg34/dIxlSLrsBDlYS92/SEu8rsAx0+0DfeycfFctbLNeE2oZrIzXjjuq0m6ZhWES+s
In82GvWLoxcvVub8bNP4r7pNT7e3c8uHAesF+QNmXAjDXIdLKfDFVucfMDiJ6dFtaD25sP6o52Tn
Hm6tCzYNRLqoMoAjXm1jXfT85UJ2HM1PTD2flXGmNJa7kRT50JMfby9r8w6+NrcKjpgrHbuekZHf
cxThBELgXMKMbJ20Q7HcWSWF771Dsm2THqZ4eClyvGmUBp1tjwUndTqGL/VL63FAPwoKaPOo/LkP
89/cOnoKQtGb8r68uoilnJlDIcBuVWveZ137hxkBiG+7PQDEpreGxUMBIYPS05vmV0lLeYp1oolG
0+67eHy2EdYl+n9pC+VYc+G6OXqXtCnMq9LsltNepLt1dGwGIknZRVtsPfkPhl6SBhg9YIDBd2cy
k+rRpRwN0lJl7N12VzZ5y8XhHAGWMNgjZA6uL4WS11NROVRZssv0YH9X/xSqYNYn64QEYHPa57Pe
ci+8UKS6ZErinbq2N6TIbQQKT1QwUFZspPKDAeWLp41q9SBH2c/bd2Pr3IBAUnGq8DcxObWypndK
0Micm5L0uy9av0++hvK8UwrfanpBacMMEwOmouclfsarRGx0piK3dboV9qPxM2hczZf/DO8cb+AC
El+4MGNRXdmbKNy6hGI8HS9tsrg3k7x5pXbM5sGHJCZ5eXyBiuReTKNN7F71uMffp24cTpqalPy4
h+AL11/TqeRkqoWGI3SyuTdGX+sXgKeCAVvnnYqOP+OLdUrO40NxGL6LkLQcvPRb9pL/Gi8FqJHT
XvS9/QVw5YbAALxtQiRQ38ST3dOPD/3uAU1CN7h0oRt8yP6CGeAwn+t8Z683UhoCcGoioh9B0rHy
7Vo2V0vRc19kqfW0/Gyg33z7zG5lNAxGA7EU5VUGuVbOTpnUcpkFnHeYjoJCyPhRniLfOljZIX+w
Tp3j91/rC+X4k/IrejC+pXs9pM01wooj9OFAqqznl/PUMKQ2r+lqgmx+ZyHwek6MMd7BWW14AsHE
LEZ9iTRoAlxfmrkZi7ktY3ooStW5ce78onm8AHSSJr9Sg72+/IYrYPxMF1Nigs9/jaLj2gaOMVrw
qadJc1a1vjnCtVA8LU6zN2K/tTJeRoapEI99O48dGopEhk1cM4/12V56z9FoUc341fn97bOyuSid
g8KzuEFwm0pKrAch/i0L7rrlgZvr5cHecraOA4Vx2jNcMXKllRNt+r4izDeoIs+KK+l/GEzx/Idl
0NZjtg5v9iaa0NTBDuwZvLTVW82DrDIoYCnwVU9hsCfMvLk3rESA5n+X4K9PnbK0i5GISkevpsdW
MWeY7oKvdta+1IV1ur2srcogySUQF9GMpT64chZqF9V6ozMQqT1Hgav41jm+Cx912hjpZfS7p+6P
8Vwf9pgVthqIgKGglWZAmb7a+o2V+1BM+JK2iGqZGHMNfOUlvehH+ez4087EzNbjd2VtVQLph3Gx
zTTgDJZu/DR/biF/lA7yh/g0Ho07RCs+7AOot849OQclAggPICNbPbilpFbhEtN8Noxh8KVQBzxa
DSDOAPfvuOPt9b2ytXLHYVVOURVQepm95Zi1fvRLp8CKpFFy0B6d0/DkmN74JZd37G4dVMFaYaNd
SeyyZlqDvLPW85bJQFsN7xZVP+RZ50p25o/jvMN/8PscrhIxyhNUQmhrc0rXMJYgNqpZFVMsYi5a
DO5GxyV0WwO0p5cy/hgg7ZudZtlDl13fI1jZ2ktebwCvDjgMa11nNfvY0NWFjFdP3TlSn5uwO6up
unMXt6zQ3IN9EPAl+KCVEyun8f+Q9p29cSTJtn/lYr7X3vLm4e4Cr3w32fSUSH0pyJCV5b399e9k
a3anO7suc6Q3M8BAoNjR6SIjI06cAzgxfojAmgSAaOFaUz6NEU9da8NXUr5OCh1Gp/eFGk9RJOva
JznyIUJ1pxXmNRwDL+7b2BlHWmMgScBvhtvs3IUJRJlK9OyhaTNRi1AXm1q0VVoNcpZMm8NWyNZv
HzuyLYtoCwbdKlJZgHYyjwSdCL2yiNDktJppV3TLjyqydhAJMZ2uTDj+ZGOhsAHRF0EXiRIRnI+u
Qi+aNKYgW9ONldyK4KemTY3STqom8df3BA3asSFQPLyklErGaumUHOlpcxHsZkI2JZUfa0n2P569
rT2BxxXYTHAPUCqh8xGtXb7EVd2hUA6xMHtRzL1hNuuvX6H09UYp2QFOv0jbxHIBGurjCzm+kfPC
ls29Znz69YGgmkzJwiG0cMGkY7ZCHIGLFg1h4/JarNZLV8q/gSzAMCjKBgHwJaLOEONWrmiHslaN
tgb6WVLknKnaWg8ThAz4Bw30eOWfr0eatFmhZlh2vR3fMq18kKT2N7gtjFMbzKUolGqukpTauF9l
2/DXMHOkYPHrm2FHkYi8atXWqQHwGE1nALBdggHHOW2QIYE9cBaj0WxdDuIk3CMo4WwBGrEwNwWq
AICY4F8q5Mb4HnnOV1mgWsCKND9qafeQ1hialX8z1+mp0xZO68tWRhvvTaTLQHuCZkQ2oy2IWvOT
G43CHH6Y+dLetIo6mF6hLNLnJaGqdWuKirg+yqmbg8HW1tOuWEF6I8Q7eYmHGe3Pbf5FNvTY+/g4
bMw50gr4XpCHxPlm+yOtbtS7OcFcVJYZQGv6UMbVClJDHqvaVhhpUtgSmgppVwo76c2o9WW/0nI8
kDB4GMmfSOkMB8ifXWuBmtjC+/RDalDd4hGmbI0QOTBYNBAdXNRIcqIKqPkkCJajft51c983CJfB
NbsIdTtxAp4tY9A1QvyPPiekg5mtVdZDKnVUrKMgqbwb0L2+Az1YYceJWP26B0BQ9Zcp+dwDyHK7
arGFCZUivKYNOcpCLR8NThp4a0CUUAN6TTqyJWyOFMuWruKMalbfxzdLZO5yo33U2u7542244c6A
P0Z3HThtNuib50QWu4amtYlcjHYyCld1ydWa3UAsUZAzusLwnkW1h/GZcmfNTQNR12NHyb8RS3yx
j41AAxk0EX0k2O7YcsweyEqhLwfqmrVSeBwN8tmQp8o2BGBfRigEc3YcTYwzzuzMGrMN8m4twBgr
YYHq9kcxF8hClKNbQfV7jkELtExFbZdi9fnj9do8zhDZQQyHYJfSX5zvPmuWM6IUSIHS7pzCgxrq
LHv1txrY1TloTVcPp7B8EVOHlwLZml04b6Ts8TSkzLLnhoeuMpMlR79MXYi3kvAi6JCqzlA/liX/
4zFubX3oBOMxIeE2v9Aqa83SKiiPG/akgGJ1K4k7VUyyvbDkhfuxqa3tD0A1wEqUwxzFnfNBkbgZ
8jSGKU3r7BaER13+G10/iEQo6pjSv6Mn5txEv0APNRPRpmItHRLxJbhoqvSNKNJ9VpHfOM1IJQN1
ReXKLgi4BkL1YjUMpyH3+fAWIdv6G/P1lwGNieWzHMH1ROl9c/W67WYb0rkc77qx+EitoO2XJo2w
35gVAYfljCcQHufl2uwEtXga5GaXahonxtpYePSEAyyDPjfECCazKlaGxEMSmSjgJ9NNruWfWqX6
/vFcXYwEroiyPUF8E9CHi3bAoS6guWIgEdpF44uYzA9qNd0qabH/2MxFUAUzmChAhamIFML48/2V
yFWsNzHepgJahVKb9KkYqnFl7lataws7VwoZL/Hsl4nJYBYRIxh1wbMItjfG2fayChZXSpyx1p0T
Lbnbo4ulF3m8LRdeB2Zo+AJFRtApoaX1fHTaPIzEjCJkQzPZtqb9bHW2hAcX6E44W5u9pGRAp/CO
MxWw6NJYidl4ugp65wG617Yl3BfVuFsr8LaXz2u12OIk+yR962ouWp/O0uklQo1CBxc8HAi90ULC
zCK6OYVaR9/+MTiLr2gJpg4pvoN4JidPw95XrCnmvsoUpKHqGKYGS3TA+OloSrbPJ5CbKM1+aMeH
NebBq9gTwJpkDhn2n1gnAp58mh7bIq7henyQat5OvIA3sWboWT8poLVNU/ZJhZEt+2Gi/M5C7oOK
aPkihboL6bQEaAQ7uyueZABrQY3FFxk+JkU/Wkdm86xiOo5kxFegIjb/ZrQu/eKgvpo/EtUVd9N3
8hWtXDBPvNxpffHKcikrsCHZ4kPk5S/qDeD+XNmsrV19usHo+TqZm6U2WnmkT0khn8NVkcNmMSFm
RYCtWarbpAIZUjw/rO3CuVh5dplzO2eGhGZr2KWQMxTDw8mXPDXk9UWxbpxdesb5qVDnjVYCMx3g
zHqU2Si4f+xeL9KbrAkm7iFSF2EPUxP70Z+81T2STZouZaGIHT1MHyiZc+lIv5jKonaR9gHfK8SV
L8UyWgL5zYpYWLlsBABXGHQvA1UvyMFi4nHGSA8iu31puy6t0iCmZIs0VkNpC2kWfnJmN3sA14Yj
OPlV50Kf2o1i+1cTDhgbEgDHdgkkzy5qz6naZJZFl60c2+9FFb90AvSJ0Pq94wyMvT6OhpABRyMD
CNQQhp1vf8wc5IJrFGzS6+RBdKbVpuhm1SUPJAZt3f65xsrxClJbDgn5rf9YNZgoCbWjJlUzWKUc
EEJiZ18hiRwjJw6gS+ag6N3a2or2ifor7SJernjTu+Hqz+wzt0rXpKOZlrAvfhGi57IcA6Ptnba+
MrvVLa0++HiWNycZ2TBwBlGRObaqPYo66LqMGSfESp2kQnfn/GpGz4mZ+h8buqjYH5cT1Vf6xgeU
9XhWT7yZYMIKMsi4UOzJE3WbKqxiE9kLxUi0h99cSmSTkS2ndCMXWUvUoBuxkegG2sXhhIC3tI3P
BLUpLYhBkCTY/b7ZqeEo1nbmC5nbENva8Z5em+M+/RaMF59SFIUTETOc7zRfHVypcygpuBGQcLjL
99Nnpef47yNOgHEJtPj4n4EzDlyUpnauoCBmNx460PQgChTXuFrDKBh3OZi8fOL2NmSkH7of+wr9
CVBry+3ZG275t+tF/yZd9tPvwnh5sMHlhTDTDbZ4zSegRkhtay86QNqRiySpHdnzu2A4ybV+bd1H
tvikXxmTza1VbgRrZ1+DcSZRVMttn610LySh/PbzLINPNLHFK54w0wWPDDNmhfEhVd30wMfC2Ozr
++49l+3qprMpLL0Ml5eigCas5GiOaPNRVhclYNY24z/0gYCELIdtijoed7jwKImMFsjoobb5+LwL
3BxrjwlNkXGw1prAnhrkd6U7h7Un+hI6/cG1ybkRtlzjyVZiq9tZZxhEph6kLyHl3RlgsdRB57CM
71Zv3Y85OLzmkZudvCgDsyNkQ9Q2r7TGgFk1WLwydpMrmgabnfQrCRER7qXZbg+8BOzmPXQ6WCYq
bUdBio7rmLynst2tnibb8dVtE0RwHvKLgkYYX3rX3mU3+Tu3/EX+nR0147aGluhdUmFdq3fypALe
SYGeMG0qzprbf08Dgx7CD/yWwvitPgYXoUL9loqGfDrJ6OL4G8LCG4EnfAHAwJToCv9jnjZ6na1t
LmFoZQcDawNZcV4xa+P1dGaC2TPVkmVNnNIM8Pw4pLE3xy9kFZ2Pr9QLvBgSevRmA+cf6iT6RZa+
GQ1DrSdQMrTojUejDQJMd/Z7cBmgQgC6KtPP/GKXr1iuzOdfsBfzyJhnXHtB2tQULJg3+s+kLJ1x
7HlBw5YJ9PagxwuVWnCzMqfA6np9zaecjpACWgBR3Vk341XmDC54cK6kyeHV2C+PO0Z1apLZ+Eum
tv06Hk0OgOHraOmLXuNgdUD27aKXD2TQPOKdyxiBscls/Drrpk5vYFM/ZF/Bn3R8hTq9LbahjjWM
HO59yJtYZu0ELYkkTcLaTY5OHCLb5n6Aa4Fc+eRiy9yIbubzfBqdubPjzYySuYOFBrSAaLgF35iS
2kamuNDYdfMmhbgebxU3TQE/Axw1VYljC2caiGeXakQ4W1lZmDWJ4BixtiBhOPpa3HCeYJcxDgaG
Oo8B3h+0/l90WxdGIsmtgIGV1ySgzJ+i17p6IDtA1NzSWCtuXeWmShBjya6wSx0hXF8/9gWX/vr8
O7DtMSoIgXJiHrdtudPfFZf2Gy21TRNSdVB+4aOQt7YQSs4QmbFkNASwT4cBFIiylWOOIe3mqvlr
iRa046D++/v8f+K36u7n3uj+9T/48/eqXtoEFIPMH/91W7+Vj3379tYfvtb/Q3/1P3/1/Bf/dUi+
t1VXvffs3zr7JXz+n/bdr/3Xsz94SDX1y/3w1i4Pb92Q90cD+Kb0b/7dH/7X2/FTnpb67Z9/fK+G
sqefFidV+cefP9r9+OcfmMv/Pv30P39087XAb/3fPH5rk6/M33/72vX//EOS/mFZeK9ZQLbD4wPc
/sd/TW/0J4L5D8BZUFvC/oP2EPi78KOyanvyzz8U4x9Uug2JAEq4Bb4iRIVdNdAfSeY/gLeQVMpd
TuuVuvrHv7/Y2QL9tWD/VQ7FXZWUfYffZrIRKMWgUoLqFvCiyI5eADoFMPcI9Zz96DwKTG8eEo/u
f90WWhsaqC73uc7E9agzAfqCEhBonyghBRsymDKYgfq4x7sc4a7h5y58WEB70MQrLrqS2fAXthif
ORPgfBqoJR7Dk2F2xm8T/Jhh12HvkbC8R/NI1Tkd93bg2WX8plxPxVSXE3KjoRlIbn07wqMEMx6v
YxDDgdq8kXIMqsz7pR+rtFhBKGyT8SrpXxOdVyjiGWAeKWVs5bWRIttryXdd8apDN/zkwPy5Lz/c
h8y+UJlnSWwKpZL2GAIFNtLX5nylp7a6m/w0bA9o2204NX+2he/P3QFuUyDn0ZLMFsobo2jKYsZD
mrL2DV/KRwOSasEE2ZC7EiRF0oP5aL6YobAboLHtlo5+Uw28cInGCSc37M/vgNQcmGcoUxGbY7Ei
0UAhpMDC7bpPspdD4yF/FDwVlATjfgV1YBvIhf03koJM5E4NUw5IlEKAOr7Ei6RGLk7tqtKjAd7J
kKaMKU8hrxHlwr38tEMZailr10V5ObKg/ppbeID85NfuHKGwaSqDpnP7Q+wru1/fR6iZgxMUkGPa
ucREZqUez1NbotWjNoN6VyNnJf4oP4u3w3V/Qzzhjpf+Y9/Tx5k8Ncg4GUhhF2WbwOBPh0Y5YHV3
8XW/DrT/z8GxPWekxZMikgC1o7YEcOdDl5VmZQZ3ukab8iMvLb65fBDGw+EAmBQSz8zLqzb6Ssno
4EDV51O4cWra6it95cmhcNf1Nvd+YB5iP6fzxCITzXdT2WO/YIgtKHXlr01mV0HmILvrLjs5oQ8j
tzwUHF/AJmGALUT9GzeTDEUdACFYaAIws6AoLczsz22au8VbH3Yu7d0pDzxYycUQqTEZdU+UHDY6
9EVzzooWFKz22u6W6b7qQjnnVNw3TAADgaw4iBYBpWZT8Wk+qOaQwATRYjtVaEB70JSY857dskLR
6PAigIMD0Xie8I8MTUgbOpBSAPmyeSgWQPgI72l+uQllzQTHBuUBQ9AALOi5GR1KodoQQ+BD3Mvg
eM5v21vB620jKB9AS/6sPnBcyIVThj0gQkE6g2a9y8axrojMyooxLMrqBjnD2FNqz/CQCXZ6Z31b
QjUUXpXdFHK34UVwxFhmfImYmIsSQZrCzq/zO2hX3fXo022eeqqwxlm74/vi7OphbDFBStUWygrx
9syWhtEZljxQ5eFKWEU3FW/LvvH1pL9aEssdI4Vnmu6LD0yznaxE7MdoJJjgzltR5VOd0m8cDX0v
IJpHCwrvbclZT/ZtScY5H2oRs9pXojOCLr3SPKlFIUP7McoNL5C5PBToscHJo0KmOpUyPd+t4jSq
TTpDRkJF8r50e8GZv4mv7WcF9YPiVpicTrSFVx7ZAvuchAc7tvbgQUEBSRe9GWh2RINNCrOUdnFE
Mg4xJ1F3FhIvVPSsM+1m9CPe2TwihM6XEmZRJAIohr5l2B4AQE6jIYnyf5/N8rEVHDmj7nNvAQeA
uhuq8HZ1K14tnZM9KoHkUBcu7BbJk3jX4+VC00yQLkESCF0JF/p9sVbUSlkIqa3oQWtcx8uzKD5X
VmtLyl0+hMYU3Y6ktRd8x4JcN8bXWWicxrzVej+FKBLHjTApjeOKnH4b5iYTkinKEwF9BKPfffIF
u/BmPKzukmAEzYfqj0EB+fTPHKM0TGbX49QonaKTol2vAJzRmjBqPEo+JVCWd1IwuQrV1nR5+aGN
rY6QFVKzeELSXk3GGClVCLBlmG+RHLLEcCJoXspy+PGQLp4eCAZOjTA+sYDSgBTrVorm05sJpG+m
ymsU3tg2IAQDhw16XCEKdhEy5pKuLyX0TzUies1wXeFFKLWDUzcPhsxboM05Q/8+kHAKbhcWcpcX
ozBbLYyR695VfIgPIfdrPklBtWuQ8jVcweX6ho1NgQH+ZZPZiX08zl0lYVOIe7gkP9mjoIU8Uwde
bfFK+TUoBd32moJ4kYZSaHlnvW1eFpOmVni7aYLlTPlOWQ5RzT1cG2tGBV1BQYS41LhALkbEAvoY
sG36eLtvR3v5aoSSXR30XRlGj0Yg7KvX8ZDd6hxg10YwAqd+YpiZyy5NupIYR8P05uoc4pq4pnMA
HBAWuLzZ/F/sgZ/EQhqIcnicH2joi9UQQaL2WsT8qun0T1KYd4iIB1cwHYCt+ATIR+00xougnRH7
k1I70RfyudE8JXMxNUj6qveG23nxAx1o6kfX6mt9p4QifmCL/ncpNF3x9ifcqPCxcUGjoBwriThA
u/VlCK2d5jY+QiiXR/C7EbJjIU6+I+MX4gV4UPS7pwjZRWe9ptUnFTGhENAqLS9ZwCLBj7v61BoT
LdVG3PRARaZ2CUCXB+5wLwOAkLhtmB3ku+Mdi2aeWx5P1IbzowBJnCgg7cGZTiOpE3c+y2IlmNRs
WnwR5TdR5XXtbJ0jpMDhjSDgjXQAs71QUNOlpIQB+j4XbNXLvmg+NrWfOUh/J3caLo7ls/kg+B97
dbZqc5xQcCaALxwolsu7WjMTUZlAU4EHg518mhVgoYjTZ47glSHKpK2/uAWYMXjP9a0JRVMcxC9o
u+5FhzxEkAQxblZsYBXJv6h05ozXtLZ5ZE9tUHd8smhrES0iUQvYCKJ7yQeG1o7uvoP54t0M+cyt
x1uWPayn5pg90oKHRotnOiSkcqZDcqV9tjykCAIZwA2wLo7PZmxrLmm4yLLtRTyZTTrbJyNN1wRi
0yUWcZTs4uv8NJp27FmO3LirUz0ZASXTL+A5eKEVHdJHQ6aX7IndLuqMUqCrGD3TSxTiqG7yPL0C
pLOnImASj0H9MsmDS42SUQBIR+m2WKlZa21M0otRcpxjcd0n9zqkkvOwzq/4LfMbT7Mzaywcpc2S
QY3q+Kdrk66VMAsU6DJXtzyAxva4aP8O0mUScoGMW1NUgeTycBwXCMyRLnAFJ9vp/gTKwN/I/WMW
obyAbuEjGRVLclylYA5rAN9FXrzeqV68j8LuOnb+Fixwy7Gd2GLLawkItuVJhK3WHVu3f2l3Kkh3
KkC5kDOrgt6e99VOkIOCWzXdvCtOTTM+tVVydRUWmC5f9ACEO0NQBLVn9q4au7KP8c424MggDw24
0hob0eXpDB8vzZOD0fdSoXc53HnngfzqFRoJ7vfpe+TTYrjitYch5MmIbDnU08Ey3ieVpCGtZJw4
DTCpWO1sOefWBi5HBUIoNPWgRiZTpRLGRoXEHLEIdulyv/rNgxSqlW9ULnlvrlU/9WpH6m9zLpHm
RoRxbpbxbpDcW6TBgEbp6EuVbQHKgPcsdg3e8YjSeY+pjW1zbo5xaksPXhW8pcEUfa1TGCDAz075
KDi6CxoSR3yhFyK552Xot+aW8niiNXarFK4PAGnVOQY5TM9rfzMkDzpPG2zDn9HH4X9ssGext6x0
rWXYmPb1TnyOdvJteYNomY/d3BoNWt7RZQZGB/R4MEdP0yaQ0XRHS1HQ3xV74maO+WghXF5c0ZXD
4TMPPLhlEqzDtBZLa1gsV+EqF2lT0F2iFrLdT58s0K325O3jcOnylKHV9i8jbCtYPQ6zpaPnyG7T
h6U/TMnrx59PXy3nF+r557PzJo0ZzVgntlnsWxmR7EiCPB38rOQxSXKmS2OCo5zie7sUlpa1tCXx
gfRQzCO/nDOgw0HDFF5q0PhiExMF2BCJlmC60uWqSu8W9fnj6dq4N8G5CRYkqP/BJ12Q/LaSXKtm
DgP08dHvpDBC0bxA/rLlF3021v7MFjNjcgXh6QXxsi0GC0D1Tn8HiKjbh9+hl1QmjuzWwcQjN9xY
pTObjMeVBKAt0GCc2B3yZf2CrIv5rRIfOLN4GcadzyLjYJVaj6R5hjYRhcMJthaCJjnQ3dkZUM2q
D9xqFp0pZpefjYqO+uR2nNJZbSIZo8qvrRdoAdyOIbKyD4ozPsd4vHJGR8/MR9aYTEGpDdU0FNTa
rrlpHymCeXZMu7srbn/n7jgbGfNgH40eyTiJrpcn3AKwrTsr9ohe2ypKke3NdJv42k7Y8ZAOW9sE
NK3IwGgitBjZshnIZ8cF4BLwGkSHEq1fYxHbaMS0P55JFjaJtyKgLidmmJmcGy3L5xj7BOyJOAaG
Gy2e+JWSKKKaHAcacYzcFm1yP98rrS1e9w98DS8WM/bzS4DVAfwWlCGMzWuNEZKgSYSx1t/x5hgc
7YhdMTxAHT8JkWM+de4EwCF9f8h4bx1b33gPny1XANQMUnnIsF0+mnU57asRUEBbjp+W9Nng3WVb
IQ+66P8ywMz0CpptS6eDHH0ocggyCMKInzg6+hiDAmBK7enjpd14K2NpTwwyG7fDk2se6NIajyIy
85+oiCoqry8CKLy8FHPJy+TQFw17Kk8NMmmjSCoKXOIKfclpvhJaHgU+tAEvrNocmIxuZPAiAWl4
AfUFrF8XMxl2JscMsgdo3X+rDplDS+faTLH27sczuTUuvE5BPI9jCEoOZiKbLFXrUZPgbdIvLfki
GuEw3c814nIEdTiaJjAYH1vcCli1U5PMVKrESEFGgiH2L8J31WlvpcjWwVHg6rvl+/re/NA7N/Xy
t4V3O21PLvgHEeYBIXeRRLe6zEpFDbhb2kJH6VQnHT10iWMFpVfOf4NqeyuERRwB1gJaYAI7JXMh
QjadjNEAizTJol0RsMpluzT8HcQMdNFPLTGX4jimXYOKd3LEeLSgg/9SoVG5gXMR1qMeI3erblxU
OvAy2KVULfCCbbsyszIftYXO5uKgLxqw4szRAt1P91xbGzfGqS02kE1LkIMlAmypAQAlz4mXBOlj
hnIEBQSZV+k+AtyJdxNvxBkwCj4euEzQGbNnA9zloHwhx+1Cc/aKm3wRnO/RLYIM8AHyTuLW7jwz
x5yLslesuhxhTnkcXaovmfr6q3IvBLKd7nMuV8hGFg47RkP2Fqx8VLWQCd5zU5lMbcSc9u7owgOY
6A0T3BXJeQqbsVanGNCmxVfU2DwUFKsNzmZE1Ab72tIJLouGHBdzRgKevrVolVu+4m6brS2qg6YV
OxSMVqhInEducm+VeTHNiW09rq7uSCGCGxDsQsPnC7daRpeHuSFwwv+yxdyBWl+QsqLTmX0yXtRP
1jfiR09jGM8oZ49wMetXo7GzR/WBfOFdTlvvijPbjBdP62KFkh/GaR7Mfeck+5+ZP/2Kjwbf3Kan
42S2aZNCVa8Dh7o93460WUMG6JK48hNEiJwWDX5c5jPu6JhsY1yqUTlK+U/XVt4NKNl8H9z2hl/B
2ghkQPGNihlYvwyKeGcmskmtUWjHmBxviHWkxffQABZCHlEv+63JpEQqaN8B0ckGHRIBjfDc1xG1
97MsGHtQXPdmp9nBnr8EnLv30qWd26NPnZOnTG9pYw01G4JAbfJQsTn6bOVA1aYLCEj9Bq7g3B5z
/81SUU11hfFR5CFFYdE3aOTTW4LsucWhy+N+bo25A4WqS0BVC2slYOkAcQqedpMQAFk0hx/Z0w87
P+/nxhjfMmvgy9J1ZLwT+VXQcP1knOTKBjYHFlA9RG8Lst/Io5wvVhnBoQkWhjPsD6NLV+uNOpPy
E5V5/hv1g43NASu0Cwsl0g0yHFOpBrxV8ArBYiWrLXxLkdcfHSiu4kX4e9EuuPsppyWSLjLK/8xx
A70AiKRMIH7UoHjoyZVk58Q2f8xIOw+44+sdKFYczhG4fM2f22T8F16kUD8VUNsqrxcPd/re8qxn
2mYmhpOt/fjY2sYmofQQ0EHABQvRB3b/K2acT7KBAS4FqHFWu+FBNjf8sXVmgtn0xMgT8MZhPNM+
CvCAD0t3DJc7HZX2yo9NmzuBW9vkdEzMxq9ARyeCoYQuWhxaGcIUAG0fjz4SRd9v0Mn+dZjt+RCZ
q9UajblvoqPF7it1yQ0oY2hiFm9LlxeHybzxMZtyWkAcTlRYG1/QB+w2X+hTlgCpQXmv16vIbVPw
Q+Al7aa2/M0wvMpL941ocwvCWzsVlW602KD9SkfDzfn5Xyp1yYUKSNzezb4afgNAM8iiyk+SJ4bS
ncVh69/cqtCVBWoJHbMXxJ+W1olWnCEHYdb9Uwzu62HkkcZthJxYSLyTQc14/D8zIqUHzVqVKXSv
Kk8N+vRuwLTtJ4f8qvkOGkCKOOQLx1++Hc6Msm+HjjTAcQoqGFLaOegrwYGY+W5eO/fjo/6/DM6A
C9UQ2xqsRkgLBk2xsDCByTttKBXs7kAF6o17mgg5VmH4zozuxbNLCF3NUDymzc0aSlxsJs1MxYqM
kvGu3CJ8CBQfqkfF/YPpZteGk9+UXpXd1k7CLcleTCns6TIQk8CpArzJ4kvyJQIddQ0G8Th6bEhY
y6+mzqFM2zYBisEjP9uFTk+M4oiodVJsS9ZBrh+07DEfeSgW6jfY2cPJOoopo7mRRbGg7JhjXmd6
wAw7AXU/ujhR9DEO0ePkTju0DDii6PC6ri47iOjsYdWQ5gEQ7QJlr9aDoOsrku/Rl9wB9VxuJw9a
SIu9VJpHu9GC2SNXoye6Y1BDVoaXDrzMwJx/AZb7RlGzWdZGjLvz+usSUMI2FG4ERzkkEC1AKiRI
D0I489AQFw4GzDPQ2wS+2QLG74KDvtd7XZpz472R6ocytaVOfeScwI3ToOnA8oKplxLFsQ/2akna
Rar09yOlT0jF1YZgDDNUB9b75qgOOQf8iGJrXDpUzkBMh2aGS/hwGwPqKqvvhfilHL4O+T1nVBsn
AaP66/OZ2w/qbLEcEf29837iPpOg9/qQwi3E0PTAefPryHes1KlF5gZcJWINbaa/54BjRtIuiffd
a5tMwRhVv+w0YYpmAkC9CEcCqMz5HRfPozUsqooloziy0o0B8kbIKQSNT0JkAQPo3+w4E3rxTGBs
Mo8gKavMXsbwytmvSmD5M+BnxXtBlh0RKr795zTJvg0Vr+tF3vA2Z0NlYkGRTH0jpQbWUQJ+twPR
MooSXuaNofBs7ppgxsP9efBXr/GbxqPPW7qy2m0KJ2TzJuEIBmJ8H6XuBD4Q/K2XvNu9sKQyWprf
xQAJdKQNAsNXvh1GiL2Vd/RZWAWWAxaQAaGO4FSB4Ay+6GvOeNCc6VoNs0fh6eNl2Tq8p1+I2eZ5
UxVSV63vAP/RcnI+RHY8TiiNH5SCE+pcxszYAYCeA9psoEZ04YpWq1vjuNXf1APU7UJKiKDcoIXU
E47VCm5qaOsEg1Uf+jcACqLLgln5MgZEQ+5WrDx5El5o38r6TUAFQbhXnOZxhdQwN3dJW3fPlhe6
YWgTQ5yFRnEUoehXOnnoF4k1aG2vvo1+dUOdoAI0P4pLAa+EeOH8qB16j2n4D7uJOb/omWzyqlvf
1ua2A1H5JD1/vCsuk4WMAeaw9lY/g5u6f0t34LSCrk51TUIAg31u8uAi2kZHK31n0xZzFCbZrGTe
1TURNPNHDhKx5ZkW5lEcRD8m7TrhzZq8MW0whoZ2CgDB6jAeNtI7PQOlyw/zoCNqy/CkKf3qAEh0
kPrWQ3VQdzRliARX6pY3zS3Ih+5irrw4iMovdgl0zmgTMTSwqSgDE4+DpyFqiwxxTz7W7adBSax6
fpClCT3bOujvxgQ10nYVQP5XxIsOVS19bsdGd9ssi4oCWSt5ENLYzZY0l9u3BWetVwvHaIQkEu8k
TOgyXwl5k8d6YBixKAEhMizJJH/RZqsZy1fS5hYBO7Ygz+Bta/p5JPGu00g2X4+rsDahVEH2AG0H
WmcqnxYL4isEWltaoRr2uqyWNTnFYkJh/qWfqgawXOgHaCPEUiq5ETtPTzQ89l1Z6Zvkm5w3pCvs
xoDCxavc9TOa+guiQFeu7ZSu9Fa1kcsrvRAqQPCgIDagf3tOs4EodlwLCtCAsZpKGroWcYslr4NK
hEz01j4V5mRHWmWVF4BTVqO7QvWpbncATsKnJU6HRkRLc1fNii3VzsFlXWqHWFbTvHXMRDIIiHJn
RVpu10lFM5aTpB06PUBhUuedBL5rvRd/pKUZdliIOpxGLSo+k4gYJKi1WszAHozsvrlbDFMmg51r
5SRrvhEvGbjvFCs2BL9ec3G9B0dSJd/MY9kqlt2pI0FlKI0l7WnBGqihOmRT+2gOc6TftvoqrUiG
VF02J16uCaoG6rxeVePcyVJ5SApnKVNR/ySi6jTv1GppUcFX0klQfKFt4hhgSatC8GoMjVzZBRpB
E6Q/yKDpraeAPbrYD9oi9TsygDOzoSogLRRNIC6vpz+M1iTS3dLNmvmw4BekBpLUWbPcKuWSGc85
MazydhzjTPo0lEYK8Q0LTGirY7R6bEIsYVmKNVwhIdpDv9eoLZBWzkPaDbhsRanA21kX42zXC2mb
N44hZEufOJW2yJnmx7oWS22gV5pGvhf5kGEZyKTUt+JUj+nNWrWCfKP2kbTqnhwpvfCwJPi0XTnG
ZUxcK5LzCuhUrJyiQ6RVnDI3yaOENFfFFBWi5mpyKggdiFCrWNmTKJ10TyF9MV9bAESMV2akyONz
g8Sf6pZFTJM6ZRmvaGG1uhwi017RCObom3WzTu9mB83EMTCjoVcmt2uzpsHXlYYB7yVDgdfqyZTc
j90wRi50+CCPKTQSUT4TMcrzx9yoYtTrU91cdXtc9RLVViWTZEg+Qp0lHWxK2aq/pbqRNS+5Aoot
tyZG+zI2aTZWtqgXoo7IoKvU4now9Rzuf0qkKULqtW+TXbaIsn5TpkO6gt2/xV7vnKqYSuPH0PRS
TRFvcwniBPQ1RZ1ngoOsfyy1rjL2EBprS+22EQVBTe5z8EyKVxkBn4tgr2abLvNTmclahreLuSrx
TZyaSnud1F2b7+s00a2DSPRSvxnG0Uh9rcmt+L1MraKFzlWamsZO1tNUfG8TrMjNlLRKK9vFbBol
5OSFqJOhgGT2aUpuhnItY9WBHpe4Rr6pjvP0SSGiSbyeGJHuzWtpjQ7Ey6LVGzQ1topwSsWkG11F
aqtycTsDx0q0I1WdCXS3UnyCX87ALRk29sLSaB78otGkXqWOcTo7WgpvnKAaB3UktIL6iykvS2n5
xGwhUDZgVw7J0rVgmVUG/BW7F0maaKgtrbHSXfdID+g/lIjMsQ/E+azd9KbVdrdaM5G4stdOmMuD
mslWfUgrcSCNK/aFIPuqPI31Q60Ia/ZYgfTl/5H2XcuRI0m2v7LW75gLLdZ25gEyFZnUZPIljGSx
oVVABfD190RWz3QmMq1Qe+9Ds6uMRXqG8vBwP34OqB0iqYqrTRw2sbTpcMDIvRgOVvKSiGFT7GOK
lrfbsgYtn7GuYuDeM6w5lG6fSdIrExo0jQKaHoZg1IUPxH2sSfYQxzgxC4HBlbsLLy488rgyAF5Y
s6AqUSKrn8r6BwKD3oYQOlASyHpsusdos5QSvLytwXUPslgg+PH1Qhtjiie1UiOYKsMbK5o20mIm
gl+05+EaWM0BpMdVrF2BfURx3ZvSmGIwmi/t1Y3qyN+8Twg8XR7iYLyWA9GXbd4RtZjPvTKRUNgz
4RRQBwYucRaLNMgwNmge/8GfYB1Q0jrIU3Sfd1QvJh4uAmHOSXRiapZ7HzWKNj+wBqlBlTvibQbt
0+EZJGhQ0kWhO3JGyMwuAuuvzC3yLRAr4LLP4CyZbRStTHWhjrnRcIX+5iNlyTKG/hLoBRLoUzN8
E51E3BC4M8o0SX9w2ltgS+x4gy43R3amNQdDhSArUrwWgMEEut3lb7CuXZaLZh9gHvJ3Rjg0UoJx
Kn7hljcxtO/IWl+TFe8RRet0zgnGnYVjePGq5VaRecQp5Fwf+iw+Fw3aKeB5AxEUqg8fIuf7zSFQ
POEJD1whZJt8kC0ESzm0y0ItN4veMxB/QFEUHYfns13HkAEosvAHp0pSPc71Aa6FgPeIL6dD5jyv
CgZ3Zmw2xkknapik4fGEmC/6Bo1DvkZ2ncs8NIoc86tKvSKvv2H64lU8Mz3bvEVVq0otRz9qTw86
W+gdrhccb8RD/sZRodWWt2qJq6UHyuWZgbiCxbVgoTAKAd+ZWZp3TK4FwLOwl5SV4ClokFxGu126
Aw6MhBNXoVABCcyZlcwqCFqazS9LTUKnR4SK/mYLV+evt+g1K5w0DI4VdUYkIM+3Chg6jRw58q+6
HkHUEsoQWa+1zi46q7d/bemYYDx34+DpPDE18wGsFvQK0tpf+juvAKgvCHqGFXpNDWeI7fJOXaGU
6qYFHjz2EgnI0ihnp59JLIZ3N75UclegGi0qu5g+LgyPz9TF8FCHkqF2qyPkm9kYo7hAIcX44uh1
0ZNsNiFZZ32ka049aGkOPMyvLV7bhhDkMaEWxZXv5hClNmVNkoX9l7iBS/NNXEy/wxN7xXMCyXVi
Zn6+87A10Y/0pTE//sRT1U/8aI9C+8pk/ghNBHG1FFFcM8mVbaDVBO0ZLjl0vinHXGJd3BpfXHph
UO1qb9z2r9rt4Mt+5vVo93LjJZ3bK5OJdAPSfZIK2NcFnICaONDM1DCZ/B7k7deAli1Td/HJmm0S
pLv5XciveiS9zkdWar1VWKH8Rd+a0e53FUoaw2BXHpgBo9VvQHauDQs5Qd7PbyHNPs9hkAEBW6wN
QFfXL+qLfK8HvOuc3JEd+JNBlzEFLSqmFJQFi/Cyq0P92/S8siikVtWCavSr2PU7FTkcnjLqX2Rg
yn/jJrhywBHk/mecx1zOSXxBs0HI5J6P0wyy2E2h/0D3XAOCDzN+0/TfUCa5kn0DNzW6YUBphIoV
VALPF9Mk2qQqDcOe+UmhZHj8PPwGDfZliH1uaBYZZgINmdANX+a7xLbxytgmvmSA8g25YGQrct98
JbdLBD+XaWB04pyObrZVE0aNahzZF0Wg9q4++yFS3dM919MIi2WKssur/MzasV3hZAHjOO0as5Dg
Pc1g2pXvSBg4avfFGQgGZP01s0QsEfrmrbX6tRe96mxOxjlPbVp4Z+qTOCClwfnfcoCwQg/NOcYN
+jt7bJso0D+XDsflgiKliDI4PBycAZDs5ztHq+Msaif6kQsvMfJ+mhktXOtXVo9bwJ5E/UK/5PIA
W7al0lA8kOej8gF6qdQnyAvYSOL7ob8EjzhO0rlfQ3sgGp5RkAZvGUS1zgekC5k4qm1/QFqR2kDp
ZneIOwGxhivdyV6+yQPDKdeKQ7aW6Vi6vYw4uzJi/hEsiWtcQNR4zpo0GRLTcyX94FEZCY9YOmCg
6Y7zInZ30UY0nn69cy59Dhfes3huGAI3FyyvoYr+PkDcPpik34G7MxypN4jU+7WR68M6sTI7+1En
If8Qpx9ihLgiXjU3eDg9Iv+84UJQ6Z4s2Vsa1ezYQ32tTDOhO+ipHRrwprjvoWffHZAnKUubt1pT
Z1gtPn4v39nYppBlRMoKEdRFMENT4EBJ02EDWV/8trCcHhRX6xL9Mf3hfz+lUPEUoT6JCBsQwtlm
TXQm0aRH1RYI3RCIsNALvzkdIj8b46u2wN1zCX0xwAYKfDW/7lHNmPMcTKAJGmgpHdSAAWbdg2/x
yHKiugk8Dj3SYUN9ZLF4fOFjYBbHEWyFPIi6OJJQoCxyZKIOva/4PGhrV4an3fQej9gIyLejBXrE
y1fnzCD/QCcuXET4O/ZFczD2EtgjykDDm1NyUC4AUmRpv1zENdCYR5gGPkFLQmBjzRxoqkQGMroZ
n9NdF2B/+sPuN8Kni5h+ZmZ2+JpCAwSzyQ48po8OOarR1Kt3kpO7IlhHFq/ci7rkzNzs7DV5OpYa
zCVr4Y0nYzhTYQOmwqXr59qW5OpDSNxxTAYotM+XygxR4YtVGPGYywNCk2EOW1u55x0juGcfuabA
0nvl2gZBMwx47cDKrV4WEdOyVJjUJl/hh/bGEXuGR8G/hA0pYzIXt+NF7gXb/tTa7N2ijAYCiiL+
UmyeaOI9cCV4o4/c2E7cQ3IHcLpgXNqYl/76aFYBiAeuBa0xszWkbExHlsVIDrDe7u8Sl/cZaRu1
txPA95ZPwmUUem7Q4pvq5NgVQ9fUUUg++VHgclL9ZtjJoGsSlnABV3YnJvQ/I+P06aeGSCMVUYsJ
jdaKXyGP1YABg9jq8iPpiudC7w1awo7MFBfAZxpNFRgHrU8xMAPxJYN/Tp1wbdrDDlB1QL4W8QAX
TxVM4anB2TEHh13DkBr5lAPpDSlmNPlMgRYYGy5Vv4R3uDI4JASxMxCCwTurs6OHPq0SzaDKZ6ki
oqUPY7VeuN2uDObMwGwwFZ26BE/rzxThLKe7SNGX1Ts50hDF9+JL/eLaBhrgdDSz3c4MPRPlgs8c
0vK4tgmkVnib7vIiXcQl3BISHby1FZCAeaLKSkqzlwTxc8zWA3nQkBXXFzb4tZUxcZ8AkY74A73A
5/t7TKyKaM2ElQERm9LYLF2Cal+1AGUArliAe2teTKCGOE25NXxaj53Tu/mDZNeOfIjX0DFyRg7n
Xwrm+FqfheUIqUDdwdUpwOl3wcxFlLDVhHL41N8TRw9MFE3Qj3QUMLKzh8j/0u6BT938RlfSlYsT
hkHCjvsFHaVzLyixiaK2Wr7T0u4ytCBzUR6uOClmPo9bY3/J73LJhytD/Y/FuRuELklWQyXnk70p
PviMXfYqbTm5NrnjFAEx6AQh64eCEZQLQqfYjAhhkTa+NZ5qb6nj7BIkf5z2vz/LbCe10yiXeT18
Dk6x6xzmk82n7nRe/FC4XPGt2nZuDWVKuJjM3kD0fBF4dO2CR8cUbnED4dFlbpChACClU/4OMuDM
13Xss8Q1HnqnQtePk/vaRnbRYvT0v3Y9oIkHdteCP8Xiz5mvNCvLaWeZB17lQRoNey0NyEr0C29c
LYbVl64HxQ0IYuKxAMQu2t3Pj2uk9QDJROaHeTP5KkhZzV1y+1ORa7EIeOl7oCyKjnOgUkD8DSDr
uSkF0A4wq8gHRQIY2gKJ+rGr72uE7sSf5s8nNRhxlg7vuSNH0VZDWhc4aEDIuL7HnJhea6KJTE37
xgG7CNKwhmzFY+rCi/0lTsTzER5tqVwyGmUNbkqd71iiCdogszeoivuCsE2gpFxlSw+hKwMCH6KC
9il4IqiZzqaRUSJ3NBPfrEcdfZjSlkH6coKAB6Lp7SIL25Ix7otPwqIEbZ9UhbH4ha518JsjXnmr
15mX7jNnMXA/d3c/p+90ZHx6T4y1ZiKlai6+JevyQQE6dFDvrBttU3jDVnjqHFlbwP/PQulLgzM8
qNqOQzKm4puy1zegeNmA0eqRT2S0+Y0Ic2l0s5ClM+HkU4zOeOR9g/WN4LS2cMPhoNHmN15BSys3
C2A6AM56WohvKYqJCsZmuvKesy2jn2mZ5GVpbDMvEpeyIBBMJDfWBfEGyjk7qEWBlD7d/8ZULoxt
LirTJMhxCJjK+IXraCR7Thqc73hSFcCMpUhwYWzzQ12yqpUZjIUfFAzFP41pAbD+eL3Gy1CJ8wfX
X3uSEwIgbMelM/f+DNgoXADSW26C8oDPZiFAfSt2khx3Xe5m75a7isB9u3DpXB3l32bn/RrtWLd9
YopvaiC8kRcuQK/+yJA6akGbZwvrdqlT4zzQ+PcwUV4HeRcieGW2PUu1oxKDPTkPZPUxAXJzJ7EC
sLXG7piylFmdtaP8ZQ6xLy5sC0HM/O4BGFcrwgHvEjvNkY7j79g0xCCRT6WY19bJkQMsFjldZ33l
P+3yNxGiONRVkJKbubSpjoH7U5Ei4NmcxFc6nwuGS160SU1/YQ3PA+NLYzNnjU4tgF9E9a0bPS5Q
DkmUAhxE2DimLbv0hiveLwWMs4f6pc2Zzy7NJGExU9/CzDZBWwNp6xSFOHNPbGFzFG79f9mopzM6
89mmXkaxoKpvY2Cmj70rerxZU7xr+2fm8Tt9KQy9Mqk6SlMGlBOwbdBAfL6CZtlohd7GB9p3/Zrz
0Il6tyguf+XQc74DvJog/of/Zv4zTZsygvbKwXhUb8IPHqjwzYIau2U4+hsvfSco2yxduFfCFZQ0
IQCHtwUUReY1GzXq+6LNtbfJWDE0mYfCR1+/L+zJK+f8zAZ35Sd3OtBAqdp22htYm9AJjXSmsh77
tbnL16hwvPMnLhtsqNuYna9U9oLxK07tzPjs9ElDROtY194qt0OK7kjiTNacDU9DJ4YzrsRF+p8r
NxNoXHQZ+TlkJi4yqkzN4oax6DASb/QkJFXbFcpvnB/gd9rpLxfQEDmTIM9No7Vwjl0go2R2Ylof
dPO1UlzV+IjDpeN2OSCYAKvXkUQF2ZbZ+U5SdPdMLUWKOL2FBAHn4e1taGV40/syU9QVd3lubXa4
8xFCblHHrXEHBvGvLWJbZ4DW0VLy9nJfGhJn48QNhED9ojsijsJYtVpMXbsrpZ2RPlT5aKsQdxLb
pU1xZZWQW0cfFJgfwdA8z7m0HayTrHlX6DqORjunh3RcSLosmZh5/qGPxiTKhoNZBoTdVcwzoiV1
gSsbAc9SCUQKXJECW/v8IE9j2FdhOmBpwlWe24nPExFC7nFWD5AHT0tn9zxPyi8W4EQ5f4/Kv17w
WGa9OZrAUB0ya5+mt2EOdjsAnPZtRe0aXUDUdDJT9n7tMC59/ZEzUzt2zSC7NPMXJBmzPi/pQUzV
lUWyQO6XZvE8lXQcFR5tCg4r79K62At1j2tGSNKP2usROsr3lq06FXRdef+2tomhUj15rfMbJ+vK
8p0Znu2QCnOpUtIdWlenNi8bWEgGJ7fE7tGuuhRNXplH5EyAmEb1XMWOmb2DGS3jphLSjxANz+VT
AunYX6/Tle0OVnD+60G+iKLx7PdHqRFBp4kdhHEL1i6H1Q+0KhZsXIlsDDCVYPsBOsWhvbPNwCV/
aVbwDa/4DUUNPg2AG+QLhGZOGhAvt9xfD2vR5GyRZNFoTVYPyPz8ZLIReddW57N0BXFjb1i1xULI
eG0iT8fIv39yO2tSVtbQBD1oOMPJV5nCFy5Bwq7thVMTM5dOgenthmY4KMlDSFDzs8ylWVuyMIvQ
xmaIKuhzHj1TD8RE4nPAkqDZyS1/XeMYLzmnpWmbPV4kq8kLCRbHZE0SwHPzdWgt6ZpetYHmUcBb
kE2Cysr50qStgR2uY1Tpa1o+6ABIJEuZpGvOCPQK6MzlGknoCzg3EfZoqhHD8SBZkEigT+jeeS0d
rojeO6MCvpWf7QDkQRbtJfDvDC/00xGe2p5ti8IY2gosbYcGUZnbvWhoUOTtFeKePKKkA1GoRYI/
/hv/zuJfWpxtE02J0eyWjwdTHV2h3lQVOAUJlA7zpd1xfWwQWsNlCcgAGnLP5zVV9YSEpYJo3gJV
urHiXRbqGrTpKEMneKIsTua1vaL9bXAOEjQVkJe1xQiYkhlwnFDpjGwTRWBKJMB79d+QmbfcevHt
d+3ggRMOglEAz17irwRTjhvoSgNtcpS5cRTIxzkT5O1xq7xXTvK8lMyd9bT+XMNTi7NDUYhawSZB
BpJAeuPCOoJXgj4AvFXxRnkYfLSxONl771FUiVPXwg3b/RndlwsFqBnp7+WnmK3vkBsMXafyIRxc
dVP5AOp3PlrucvRAOQiOb8o1CC5uFDvZTXizAedXDM6vb4prC34yDzoPnk78dlWok95h5mPpXhj8
iLwmysLNcHzXzo/LqYnZHUsBxCkBfD2IkhBUevsYAyw8Ja9pvStr6o5T5YYls1U5QLOeXaL30/oz
HG61HBSI3ejL2XtbUjsba6+gDmlARGJuqjaYqq1q3WWS6sbhTgzZKmZ+k7xA3cxIbxT5PuoP4pT6
gqF5gyEvzNrV+/V0TDxIOpm2GBSOearLhxbMdEdahGoT3lCEsOoqYrYGLNH/r8VZEJEmE5J8mEVe
y+GquOyTQ6RMcPWUfuxLSx6d/7rLRQMJNNpdcXXM0fOdWYcWwWXLkTbxKmdr3rXCnMFcS46CAEIq
Fh4esxLZv8/C3xZnflxoe61MWhm+jiKv1kzgr+JAg8xW0Cn6lK0ontlLbzd+vi5GCdEGZC74a2T+
7B3zrtGkjlPije+j8qDKvtWEXlXFnoh3nKQ45vj96/N21dOdWJxtHEEKmwoVu8OQymAt/oijhWlc
+v3zbWIlgyRjRBIoYCsdzcTN0ka86jFORsA/wcnW7yO51kv4rPbrJ56hduKb2OMMEXhVHYvJrvzw
60lbWib+kU5MplnfVxP2PuhjVhKEgiiU7ZeLtNe98cnIZjtQ0ntgNUYZOMT0Vv2Q/+yC0FPvUCT3
Oz+8p8CaCQEUPQIUrbRlJZZrUcWR8hz4DTSiziG7RR6jFidjXt8SwIVWxioBNZ5yq6JOztEI9W4C
LmvpAMyagH6eulOrs9Ws4yLRBY3fvFxiCgGvso8+dVtyNDRsIa+NDrUKLz3LlZcesJceBsME8RjI
mDXgsuaxTQ0FSpIy46P1J39Ch0Do6esw4KhP0Muvl9BSl+fC5A2xQGDjuuFa9OdbSB2bylKm9FMy
0LVlvmrh46+36JUbAQYgMHMUywBjy+zg4dxB0qqpP3lnR7zKXEROB+ZED0cCEFdcOBFXh3NibbZs
ea9AQ7kt32sD7e10pekLw7kM6C3QRSMUg4AyOtn02VEYUWIfWSoeSmPwkrpy2qzbDZPiocp0p5vJ
QxNBOHFhBpdszsJqqWy7QqXTAagvyLDnm+THz5YRhERBveOai/m+/x36mUuPhsEe1beBkUAb4Wzp
ik6rlDISDxpAIPvRyw4K4Pn6U74D09hNdisglbfSFxbwSmh/bnS2glLb1GgJzz7wcMieJpc98sJq
j3bbGATzPu/TXMqlXBmmJIIDzwSCQcPBm80vCCKUVBumwxQ9jE1sE+WbRk+/XsOrJrikuGKCBfIi
XZP0TJ86kX6o1Cflhxk/TMqC27hmAbc1FCqgXg5FDv79k6vAogUd+1469O2mqKExYPipuTCIy9vG
ArxER34V8F8gWWZ7vzRaITJwhZbpqxTfRTFxiAwmYOFWrfG/fCMDMv7rabt0/ecWZytTJG3ECV0O
A6Ru6v6e6EES3oCHxv21Gb6lzqOdczOzN0/Zp0KIrvODnD9KBH6jk3+O4/98sf8Ov8u7n7+r+df/
4O9fZTVSUO60s7/+6yb+omVT/tn+D/+x//yz8x/61776Lh5b+v3d3nxU83959oP4/X/Zdz/aj7O/
eEULKo377puOD98Q62mPRvBJ+b/83W/+1/fxtzyN1fc///gquwI8Yg/fYVwWf/z1rfWPf/6BdvyT
uea//69v3n7k+Lnb+OuDfoTdx8XPfH807T//wAP2H5yxAGRNqBqrqBZg0w3fP79l/AOq4qjzAM8E
Pj70bv/xX0VJ2whWtX/AAcNPqBCGAeUNj8Kbsjt+S/wHis8aUopcs5HDZf/49+jP1unvdfuvosvv
yrhom3/+MeMDwIsf+x3FO1Cj4ANw/bnzY2Ug8rDUrG58sUJLYgU9QYt6jBhODaIDUHlsSf4ZhrEb
5Zbdp/WdJLHdYAqtjRYSj0TDITaKdT9pm5LI2ywvb0fFApdOlz+RbkmP/fx8Hj8rUgTg8gQbJkil
5znhUlcqLYkt6g8GuALy9j6pwCBf3NVquB9qtJhPd60hrE7W868ZO52hWVs9t4q1Q44YSt28jDUP
INJKNMchhmarbHWeIJUumnKcUtmF/ehkKQBULbqom/dWKtwq3cjdTZopj+ZaV1LHmmKvFfXSlvRi
Mbl8Xt3463NhQ6FuBwwrvNb5yvW00egI+jRfl4g/dqGXh8ItBHyHpvZYX3tT3K8FDSIJprrQYHLc
FH/7k5+mQSOJdzB2Ir7O7k2tKim4nkbqo9RmV1W7Folm632870wxQ0osUm3S5d5YEU8vIbVTk7Z2
YzUJNAY6LmuIvs2RaZ7AKaxoc2+O9T4ZhgeJjY+KOB3K70nrnnu9uUks5ihhfAcqf8EGp+2TIjY2
HU1HYMBa6KJjNbFXiNJWl7GDE3AQ5p2nxV0gWs+xRO3UjBy9Ix4hldtPxjMY7oLWMBwgmO1Cr/eq
Om3RKx/kox5UQu2CZeQZP/5QmQ6Z6m1DO2TASu2H1lTrMQKHTGkOq5pFzmSU+A3isBt1KMOE3QM+
3IvatmtdJmutHSfb1MevsJGZ3Ve131lo6jf73LCrCGqL7VKJ/JitOVsRgPTR8o73Oo4wtgQ/Oie3
Y8KxxyARyvxefxjTdRa5UvhA+60WelIcCNQ1IHtSepnMJZ4tcAs8I7c3vuhImVqe0m5U0QlbG3xF
47M0uVP6pA9OCdzOB7Xs8TU2bYSbHXMEQOUlDzUZiXhJ6cqda6l7a5NGqyy/R64gnSCsh7xvAo2l
qbFDMEQmRebJlc/yN6LexnFoi4NHoeE17iUIokHZJg4dOX5MQa8sO722F/OvpnPb3mkrbpEOfotc
PPrNi3WV2xH1a2OtGmtibazWH4udDDZv0c/yQAI4JXFaaKyFXjG4LFlF5V1nrlmyVpEOEu9p7FTR
uiv3ReFOYmAxj1DPanxSw/G5KvFr0QbtkWw+VeCaUwKZbsRKtPNxSzOvtvwSGd/eTUanAWUI9pkR
rxjGU4GIT90mgyOQB8kISHzPBkduHLEO6niPTRdXt3LmMeuBTm85e2HRYxivJ8xSDxJmKQWVEnGn
asdKsDFX6EQTwUsUb6ThXrT8tL8d6VZH65hqa6HT/IjAPG0sRCHwZmcBAg403z4WCmKAb+GKEvn3
T7YPC6NOLjMz9UVtm1qvxvBo1VCsgYgh5FZiRbD1acJhgizQeKPlmduAhTSWpxtw8jxEo7Cf5DTo
a8HVkaybWOiADsTu2mcgK2yBPRYCJDhq2Zdaz+QesekdaXhFJs3J9O+61xxZEVdWd1fnoduqpZOW
ojs2yqpkwPQS1a4nUHtgv7LsW6ygddkmnpV9GzVgGCYyimnqEgm8bUMwSrXdZ+DQat2s8QWQlkIC
lz5p5C4DDzte8AVEF8L7pP2cykAUb+XinuWPgnFnZT4zV3J2k6Z+FXoddWpAnpjdQmOjA91yzmwD
6A/RQZTtlKPmyoXsDwrwBdadYt325M5sViXYkbP7qX4W20d1fFXTPSWQGpIH29BelfirrZnDrMQd
jMrTimlT6lADAyAi1laR0AQafWPQsqmgbPDrG0w5D/+Oq4uoGWJd6NLjfQCzOz42oyTSjDz3a2H6
YHlDPaOSDS8uAKMmhaZtSVVnGzUWsP9ycS/C7bmMYBOLeexJ47iTo/JebNmN1VmfICYEJ2w6/Ek0
uVvpSrfRGvKV9WSnySV1FJrXjg7yjbg3PUgFJ0EbNaZnKit16CHpmIxh0BXSp2AKbt4ISxgDBEnn
r0kez8DXygiPNKQZcG3P9nIC16zGsYWGoRbUeaiz9XYnWBk4CtvIbVSoG4Tdj1zOwH3UiyPWtYSz
IiiRGihrm3q16RnwblMJ119pP8w2hVh8rX4KkXQjNsPOIsYnG8CKaOQTA1ld2zl119qtkK6j0LgT
1MGwESTZWSGsrUTvbGQfgiouJT8kltcAsodEEzjbjEDTyxaF4NtaL3KcKHS8Z4lqG1m+qhPJ0+pm
p99mGUKtos+RBw+FVW+VK9EIn6YmAmxUAwKgmgSHKYnqWOquYjhRadtkPgRPJ0cseYqA6xGEeb6L
hhHrkdNbcEXaitE/iXnqJXJK7Co1iR0poH2DXILXFnjfFyCptEuAJdZN/RybdFtOvbAxdGxNQaPE
lRRLuKWg102i6rOUx84Vmsp086yybEtKo0exGO5lQZQ3ZpVDO80Ssm1bSqMNJkkwOcYMn6kTiq0h
f+b6qN2hUJ88aInggqIx2oHrx5HVWL4jmSbfIY30rId6uqqtqNplRd97Rl4A4qkiPdUmmWo3ApAc
RDUTJxE0TKs2rFtR0DdwQr4+qeZ9IuTd3dCNL52k7IppoGtQfCl2pk+tlyHd7VWKuA/BwenkOB33
Bm1elbxJbKZ0ty2IFf2qLtsHY6pbR45aK6jrKChAorWPZPE5VDLpk4yNtsMKoVM77DZquiolQHVI
JfZOlFSNe/wTekEEEGYO0U5IULMEIvC7YJChFUoifrZpMq4z0ok2nbTYl1NJ3SUmrbGPwu8eDIVO
WsXUj0LwjBryUO9qIr2YWAw/6cAXapTRx2iOys2Y64WfddHotZou+K2p1o4J+Yvcyp8pEj8blQ6J
oxQ0Dwpq/SB1b6wtWpY+nH9TJVYgEXS1p9JGzevGzaOGbKTmEUFcgM5wijOuIH3NADfXmwbLleH2
1T6nDJ1aU56slDZ6VsVxdCMJgV4xFg9an/auUcbo+TGoFSgDpMFB5bbWCo05koQrIbfK+6wilt1m
1q2ihZ+QCm69cJAhKDYwqH5BriAQ4mLyeSjZR2jdgaq7WxBW2Yzcq0y1kfpr7VjtXhtirVHhy9zK
6l+G0Kw9U1AAtdB0rxfabWRKuyHD/UmAv0hSApjMiEoU0fZCaaAnNGwGLwJfK5rAoaQhJN8GgAdO
RZLaLQbFT6rvugNRZ6IUaMBP6SqW4tqVM+nPUeylIOm7XZfzsCJjk9eUiuRl2GybuNToJmPynZy1
Me6oLt+iITjfao2Cs2GqcDZVGu4Z2mTdqCpxm0FQ57YQ80+KddqCyo9tsrRv7JQI+WOJpga8FG+R
Q4LMDo1wJNVccyDn/YOpSbrOmdHbcAubsgclZTlJXtpagiOOxj0phRfoxiNZL/Spq3Wq0ye4PAvS
A/NF+oeKjoYn5W5tIOzRS39U4nVIpykguTX6YYcrIx+iVaTIiZ+RpvVjQMbsqJYQk9OUBUqqerRL
k1WZ94B/h/WrqQlkA+LnLfy15EmcOYs1uVuEGa5N5Qmsjbjv6tc+FREZh+B8/FbTSANrKTnQvBFX
5aBuldzpQvD1ClMXOjpVXkg5aAimWRTglI6+lnZJMLQPaZzqwVQAdqC3peG0U8YCA1+dkKS1lzE4
yaEZG1ujiACTqnIlwdemttrURV/4MgHWWQD9atVWmpORoXcHbIE8zTZRImKZpMRnVQU5Gbwp3KRG
UiADjVxVj5mjy7AyYD/XSjUFagN6hkikKFvVrYhgu4UkWLOdSF65cj0Cb2yiIXm05ArRrGrasd78
MBNcsGH7BF2vzJaMVoMfRzSa6HRdGuFKtYTD2LepywqE6HRoECVD0QnKQ0l8/A1T73QQXelBgGnj
Hn8uomdWQRdTGJjpGcbwCrcd2VJUUDdWJMXF086X+3ZcCQlT7JZCtCWP1vGYRkHIumeEJK0jsgzo
PDVGdbytSldXpsLRps4LyxoE62DTXYEodasoAIjLaJ+bpkZzUES5t0zwVEylaicMLjm36nVDY7g1
8Eq4gFE+sm54y8ZRWxmW4FVDQ9ZCGnpgbkBgRYt1o1SpnRRN4+St9ERAMiUKfYS9+UMbQwF8pdO9
qBPi4S2UO4NKDyBYZn5bq7cGexCi6GsSiwB6ZaYd6QNeFAKekEOmYtpz1I5a3XCSPuu8jBp4OcY5
SJBSAy2gpQzx4vwmzWWyzRBvi1QMEWmLsVeFDfENXBrWQKCA26t2lFWFwyY7V2wZxJ+gMCOhV5v1
rdZRVxDixslwXqFxkmpeJz/ng9Wu+xypUcWsgiJsC3sUWrIGdlq/iZCPbUTlRg2J4jAwN7sGazoQ
wCngUsX9i4cnaOf0HSTKgATIJAP5SBP92Cp5pz1SDEQcrJUSS4jRvkUpEx4TAY+HDNNql6GwSfFe
3Gdab+x13dK3YxZvQUVrm0LN1iwzpQ2hk7TJkwmwqqIcnKyXom1r/rBGNd2F6US27Q8dMchOgOrW
7vgnxNnJFAl3jRYjKyq2Bry+p2SWeEP0KtloFdlYvVh5/aiP3mQJD4QQui1KiDSmsrjOSmrcHr+k
CFdvw7qnviQ1gj1mJUOOReNbpc1vWv7l+KfjlzoZn5go4sxPL7Xa9JlblOOf+thLopNQUfdamsnb
gYaTa9UmWv3TVALFbAHF5NJYiRUx12RM4l1BD4PF1FvgTmRXLUbTNUuDOE0li76hQ3IuGot8EzE8
ftN+IpuJ1Ci/1Xm6BvUMqLrT8qaihuVrUZZCDdogg53gyr2J+JdMbAI5DUH+nlPZ7uuwD/ShTgxb
r7YlWKhXkVWaThgmdI+B7gl0/FZ92FqOQAH+alRtWhmjEDt9ntxnaG/x4tKwHos2FG6MKtomwmgz
sUw/OsgYO1UTgfobiakVKr+xS3E8Y3PIQDyMEvoA4vKDGVb3koJWClbId2VYmNvByrZmGIb/l7gv
W44cx5b8IvSAO/k4JGNRRGhfUy8wKZUiAZIgQZDE8vXXVVP3TnffMZt5G7OqskqZUooIYjnH3Y87
5qqVeafNNt83baLLYDLB9ca75QanESyWMZ0Kb2RxP6LmeZqwdvEOJNKQ1uyzx2dwPamC7SzBUY20
sCvORHMapLPAxJIvq1tzLMbZ32bDmpdLODZlqGH0QLtMnbuIVYVrOlRLPe7vpC8umqHJJIRChZlJ
USdemhvvyAUdnb9kU8zqtpeolGd/M7h4PjVtaM926Q7ZHMz3XVJccpWh/DLkc6Bw1V5dk18Pk86u
u4zKoxDR++p+JT6HhXY3YpFM0xkfUvwwE5E8yMAiyPfnitTrettB4vq0YqjvIJjf80St9eCm7XFV
0ZOWcZX2vdplCxCTlTXxXuAq4C1mRjwvbmQEFwHlYbQNSAxlP0sr8TOMFMf8JcqMPXBRQFK0AR1z
8Ca3K7peS3G2sMaXo6IvAax3j3H7Di/I5srP/EjcLZy0XWWD4LBgvVeowQ7wn76EffbcFA6KLIuo
cI66mLpXb+W8W2G/Sc1dsUTFkTJ3Y8ag2UXsbGIOM4UcI9k95iZCGBXGbEZzbvaBQdJVbuhUovw0
5bbCmyoaq7Rpr3UDe3rPf7okHey9cNnewJG+ZOnwp8v5iGmZRvl7Hdy1BSCUWcCXORvzrESRfWmF
3rtsvDilfoVtMpbKJPU4+qREk/rqN40goVDNlR/5WrFfeQH+Y7JIDuulQzEJbd3oghvLl9psUVuv
PZl2eptwXsbLt932iF3Ky3iDYmTJP6PZ/crCN/jJj1WTr6i4Q35fUHScQZP92UxcgWZpKtINl3Cb
S+P6uZYtdCURviUKzIUu+uhdu+3afDst/fY2mRHm3RHYx868TEGa4PuXuwaf1TwhPnUO108UqPOG
S5Euv1DynbBQ8tLT7WQ1yhnx2svuhLPalWEY/pbr8tKE7iLldGrh00AnUXGblC5ustKl6h5PE5iX
pZeEI9QF9xCaij2U5OEuxHRUTRr6uApzvxpEcQQjyoaO/eHwU4emHVdwFGPEe9suf/3qzMHmPYPT
F5lY6QlXZSB/XpHoBTah/IVK+QL3bl7KcPr2f1qYY1dUFGhiVXIyqPL9kOzToQwWCmAZK1iT/j6N
uCmH/rnx9k24+DVtxFDmywhEE2djntc8QT0lyJ81smg3hg/UvzfgJJ+NHG6EQEQ4Y89hkhzzyVVh
3tWdseMxMv4pCtgbz/vfC/wyYOie76KE/GELI1XvG1MJ/zuMdQ2O5XM28aNNMIozI5lpQBZElHT3
E5RF1ZC0j6ZHjsGwmc+YYtofIcUnzYYrgsK/FPyLZfyeBdFdn/NjNM1jledITuXx7zjog4p3vj+m
rX7lXP8ERghZZ5L8QRY5NnI6VqpJdmi6j1Y2n7RjDybTgD6TTxHhtyRowsmwXaUKL+TRdt19YMZd
HrK8TIm8HwveI7pncSUV6MaBWBy98p+9G1m1Bo9FgSANYMIFSpZ+WMweRkFnneImioerPNe33j/0
BP7kP78PRoC3eY5SLZyPtHMBuqf09ziQ+2R8UaYB/rnJW+KKDAtG7LPZXPJpwwpciuck5bckje+S
pn1KFqwZ72MMUGXhSa5Q4TXRjdBwEx3i51VjG04yb0tN23OPFN0dHcNHidu7HVqY/ovtaW75fcBz
WUXpUqLIuAlm+BRNYf8ypdM+TFE2h/jxCOxwpQ7S87TEsJzvAAv2KG/aOH1Rffo7zhdbjeGy1mt3
y4lGcmGvLjQkTTlQ8xEtab1guD9tw9p46suSNXLbcQeMlQ9vQNVhgKg/A43SMs9xbDitSkeV23cp
iALcpwfUtmuVJA7PcbV4G3FRdhiUq6bInIoB2QIuSg5FNz72PX/CtTbuPRPlGIcPJlCAyml22Yb2
FQlQLyjnvxd4BdRsM3j/S7MzxsADZXi2oHxKrhExiX8FMW3du+4OhmDo8mO5h9f/TdprpIDo7jIs
AxIaZ/GRUfIn4KGuGwIQgxZrWjWgJWAxd2DghUsj193aotwULYZlwna4wKR+qeCBXmlkPJQF/B/t
An89RhEQ0fdYa80AXCW8MX5WYEhaibPLHXAk7qwLgdMwcDN9l8M+rj10esmqIX8ZYG586Ef/+deH
ziJ1JfR0lydjX65dc61dAk/34gqdM0LgkMaw501a7IXSZ/RQcQX9ZVe7xt1QOItXqYjuYRCv4Kvf
iwN88WN0/SBLEorgAI4xfGRa4JSNwd2o+dbB1XHI5B+n448BR5PMSTn1ZJ92ADtI9pYa954V6xeh
ywEDiO8y5u/JdoNVfxo8hcY7E5Wx71zSRyG3+07y2zhzl3TLPxJJgjJAVEgJcifY3KHpFGzG5xwL
PkXJHfX9TRfrMo/UbxiD49xq0X4Ifeoy9ir9cdbpdRNjQQOqRbMqy863X0uIxjpxqNaK6WVl/I/Q
gMlW1Iy60xc9LYAPWfudy/EN27SMUvWxebzH1si3sIW1aytO0xy/p5p8R8t0lxgkoWQbR3iN8cs+
I9GxmNSfIdiLEJ4gvnjXOR7/XvIZQBG2RDRxSCML+7nZBTJZQBRh1Mnabrqo7BhPpdLhdaSAmf0Q
MM0Ai1dGW4TVtvt5Hl7VYQRaEC7tTq1IgQHk/9xM+ktk/bMI1IlzqGw3WLZCVstw22R2wkpzaVsB
v38lhlwm8pT12tdxjI4Y/dcxpTLfeZp+pBuus4579E0sr1S2mzr5jjCQpZIhIi1jHn2aqVX43IFy
Fo3eJ5l653NRzzacbmNFz9YMO574qWx6hbmsje1mBibR7nIWv8wcb7wDABsuCrAMCmnTTcBkEhwL
HExNLqI7Z+iDG9AgxvxpMexiZQsV6ZQCaixm2IPnQ1YV4mrQCGGYtkq1BejbHJXXrLZz4NoffM/u
t2QrcQDkR5Z/Igw3qNpojXcItblKV/9tcnnbY6BiQsSNTDmvvFNbnWaoawAjojAxGHtoYnTa2j9C
xHW99AmSghXYhjxL7gR3n8Ukj3M4XrW6dyWk/0AESdJX06YRCYKDkY0P1tmvFJ0tbp7mgaVgMwer
ahW/9J0Nb2O0PHWAAQR42r92ferqgLvncAVFgQjMKmbsmG49qZFJ8dTgyq9Ibz70Gqa7YulF5cIN
lOZ8tiRDvDbTxy3O2r3i9o8U7UNMl6uf82QjHSI+hAKWIklYeomQjFViFEHdKHXSoWt3a1ycDVkg
kRrZC2sAbVJw43lmnjqGVjfRBkkNWfTeYAUglxZ/6khcgFdoTgju2O4SvSzY7idsAriqb64pU2Ve
xlW/Qpwj6p4RjARaeSBI5sbRNielRwWyG8l87GZzi4Dwu2ihY5mLuama12mWIBVp+zomiIlD/w2O
YnvM/Pj688DYBrBQS1UWnOyaZC9s8DvLxA6+7vXQyAfODMVzygAlTt0+tj/UZc6AT+ZVIsVHYaZv
t+XbQVDwyAwSpAFRQaD3sWixGn+x5nfczddGz0mtSLzsw+WwWD3uVBO2FQhbUB57YFgQ+3Mk12Uz
Ul5Jpk/biKotDhCUPXWkyjw5Z8imWdeo3fkR2Ji26spm3TfGeHip5miok2Fby+HLb/FrBy+HMQeW
QwFc27A5ka59EuP4SdWRi+ExleA80u4rY+qUNAJ+bXGLe6QvABwNXcXTdd8VeixND4Yqjv8Q7doq
HxSrMu2eI4upJANgPUMtQNKc3w/p9tUtGxK/puJRMRQ3xeSeW8xSduNVjnpkNgrwfxai3Cyw7JHD
EoJDrmeDCoCfrUbEDTM71+mPJGkugg2kEvJriNxdmHUwSetsOa16Qd+83s5ztlZdOl7iTD+t/fqN
7J86tuJpnaLPdpuRABgPTTVmwMFceunX6HlBphRai/ZgciSAAaDIhig4RTlwPv3L6azGQGq8bxPc
WmuCBJsZfLBJwqvebIC0SfRJhuW6sAwBTMUHQQNSm0AAX0FNUmwnSMi/BZqxqyG6pJmp2Iq2zMoU
qSd1UHXO97vZT0GZhb8Y8nquYT21Nz2/6uMFWVysuaezypBVhYvBbDapYAjwgECsSxfQM7JCv7aA
oZEIEDm2YRqMTE9tAbK5H9p8xwlydKiNUX7T9LOx82Vrk49kFuawILenpDx6QzHxLIpgxnmYBFUT
wrSyBYg+WkwnbcAjFcBTaDJyf9BuvutW9zj4CVhSym3VdcPvPJ8PyyK+V0xBgtxEjFjB0yu90OsC
5Akkg8W2ixpsfURJlSTkBaBFXH52wyfR6A4DNPOw7Na0FTgj4q8tbu6V3sUwk6gZkU09oiosCyux
5ZupjJzndRSHJ0ezs5es3cVTWPPNm5Po5hQ5QBnAZSxiRGMF5ZbA1UNG1IAi3R5Nx36lKBCrIrCQ
M85fq8UNnMTLq+0PUPK8ez4sWPisrQGdXs85SwH3I5sqAp5sZN7X0YywasS+LXsgUyBF/RDthoid
oMcKDnix651wtMBSGsbrPNJwhhPNfZLD3iAZ0LqYYGc4fijVyV0yruSmycPndA5wJWzgAEOcl32E
SoWJx1mwN0l6Xq6jUXscXbhh+3afJ1H8w/pctMRLX9tuOvgtupoadu073CopjAlrCc+DI8Gu2eHA
JqMawP+v2b7tYjxk055i1n+k8/Sr8WbBEbPdLIrc4Ih9loW5ty3QnQ46Gd49R3y6oyFL6yLhaCqo
y0sAFHdt0LzOBhZMskt3rvFvilrsJRJ8rQvwHpfjQbOg42cDH/AE3nQSVLUSxbnT0yODQnD/k/md
d2o9CTad0lX3V1nY6oOj4ePUt0U1jPKOE3XXeIfUk87ei2i40H6qpm7NQAvjAko1LvRm7t1Ox4yC
N+V7ajJ+LRKBAaxe/A7ovAdakV/LBtdACGqLh7amLb3XagCx0454yphNWxoKlBw1v1rcLux6eZHZ
r4G3fA8+/Ow6iCmW4kNHTNegMvdb0X1KB7JrCJq9hbZiKfo6A01UZwJ1gmyxCQOBjs07ZH6YOcnr
tP+E5yYislhEa7RPww403GEE2Kom1BOjfUupQQhfkb0VB04lbJIE7HCp/E4CE1zNJkAPG/Kvjovn
dG3c3pEowzpt7vk6ilp7Auxlg2ACQC0WZUqyM0L0Ulwy2GPUT7uJi+4A3OIrTorvHCaSCWgQ50FZ
YMjKwPXaN7s8P7oguEYN1V/hdsTs7yzxkGZct76/oQSqCBbcDerWZQO6nJYOMHCMD2Mc1RCAYNts
wYMJydvEjK/WsL0vFlO7NDx5RPDhqIMm09JrSAb0vmtUdDdP83yyI3kYW/chwvncJb05B377aVia
Kmux9icK/HwVTX7hESAjPy3IVQsh8djQptQrZw0ongm7kj9mwQKw1UYOw3dbjGZxMAZpBQG0P3AW
EbOFNpoUKfR/M6p19lMs6vdxY2TnI/uUFAsMZpMxug67/JJtFol5iJkohxi6Xa9Rhw5BUY+x/aDb
eMvFst1uK6uhwnQnN972NoUIN0NBG8QfWonvpsedIAhuCsT4fHph30BfdcMk7lYLApDDqAOCJS4q
zA7/CmS6XVFIYIYl/HCQSOQbKM1uNMGRScCRfL7TeICXuI/uqZBo1FFTGbp95hm/gYVtUzd0GFGR
so+gob5KrcUvc+w8NwrF6mfkRnnkdENikQsrxwFMJCqsXUJ0Nf8phH1ejOA7nmXXI+NPmuS7IIJa
Qca1DvTbOGCWef7yWfYkxwFjHuny3An7ONoxxfrp0KSl2SNx+WcuwrcIOUFZCyEHJBO+hKQtqxAJ
vBwIcacgg9YPblYtOKAnnwL5Zdbuc+KfW12KyT0UFBCkz/nOSn3l/XYICX9qqSDgL7+zeHlYGq4P
MVIdS+LYA0hfWE/Adou6Yzxv4xGR6vfUprt4oz2QJ72VebPcZgDUo8BddYiO3HNJYJiciOknbA9t
eNAtp8BDdGh8f1oSGp8hy7M7HElTuYXLdp6mEKvlr//l8+qxjcbbSaQ9CrruJ+iwW35N9Hob2Fez
tfx2yjd9kGL+nuxc4zEXh7BpoOJEcgxSPA1yDktQIONFyOxdwGDzyugpQBgkimZoAIEdj/wuhFii
UJG9KfyCdKu1MQeGQOfdooZvdLX2Zu3ieuym7Qi9SoC4HYAFLLf64nCH5nNLnhZccmikm3Mu2cvW
h0Ft1qarohxJ18sATj/uyG3RjOYiiuIjb4w8Ni3UCoWmFzODl9yS7iWORPjwzAc/nAteyF029uog
luWPNmr4vQb9s7dTel6nboI6o4lPrGnBAKdK/ErN4MrCW77nJM+hg+uKJw3JipNyfuOAIXovaZ30
yfCQB0XlQ4l5oTXxuwKy5jqJjxttT0uR41GOypdxkMirYRPiqOIrUM4oOEyCM49/ixRyv7x/KFKM
3LtTM9Azc+1S2oweg6i/ClpaRgtUFWZx8X7iKd/FDrsgTebguA7J6yJCexwLnAr5FBgACSq4IyM6
kgYh1cMUP3u98GNhn4xVdpfiWr7KehD+eprvHGmi0proKxlQJYQDgl5BStBdJGiOceRmOm4q9yjr
+/5lGyxEJsPyNIopOdqGZE8QhD6Os1YHqaL85FAkSCjankEJorIew7c8EfQGB/R17gWsKZMz8HzI
6diITl6qT9k7FGAgfXZJjKBJmA29g2h9cB6PQ3qNoyV7Hdc0PgcrqEEtJ3xqqb+ZWI8gFdjPlDFc
K37A/ovwXT1tsTljcQHrBbmInPAzfGOCMjUL5mvz7SXnQ3jVzQloP4xrVFD62O0IQ035BOBMQD8t
M1yPxU4M1O4jOreHLO/Cy9AkdQdZpAs28h5PQK1zkYtbApVdEqCK+WG2A19MCK+9Bi1vX2bdXW8+
gvfoEqaHxk/b60IKlPh6zeseBG/tdVQ8aLLcBwPZfq2qiXYBKZqDRtRBSGn47Db+MObowjfVQnoa
LFBkGQd9iDU3iqyoarWow5b0xxY32JNgLIHULnnop1zuVBaoZ7mu87EFm1BHDaRCMZ76OefqXkdO
7pkLV/SSnF56AVloJFQVRXa+jQ0Zamei7yzd4hdp0UUKhOIpJJU6JHaWmcFeFEQii3Vd3zPUqIBR
0yeFuvKZIMe1HFIV3P4E+VWErI80KuZbBbiRoNy+HbcY9dY43ED98dPuuXFv00TAjEaGO51P49Fn
OCEAdvAjGuEUC3xpLhazzTYZfndruo989IWx8e4dUZW32mGte9v7ey4hI7VE84cIa1gnkD943CYP
mV2/GUn5aWumy9Lz5MqP44ILoZ+P6+YLbMy6QxroW9raN6PWqC4EDqSW9UDDZosVLCU9k+EvOW2y
G5JN14HGe3Mj9uqGq6tsbBtdPLRqBshGpWbJrya71huJkttU9f1e46WRYXQ4WHJUzqiBS55Mv6dg
Zqdvs+Q7xxd/HAb8hzfQitr8N4mhOqIrysstg4AuX+fbDqapZ8coYgkXz3Ymxo0xQIp3gxUFPRje
VLFF291KhS3pOfcjuYF0AH765Cc5eaHZjWyuOGeQqic5O0hErWGjQj0lwRbuSUwoJEDyCyYXn8uw
bU8T8kSuwI+XnUmDkm402PdtgPRACOIwnATuP1zFM00muYOLJK6GBR4Q/TSzRzea4ezXXzPow4LC
LpMW/VUx2q0KJy0v/RJVdEZlSALAJWHC9oteVmgAAVjKlge/DIN+AEotpCclReUC+FvkmNdB//YV
0fUe9NotKfxwDVk6jMFc8Rr2/piM/hJFiaiAhE03gMyOIV9o3QKpQxcaAWbsPRqNqN4MFw/xsIoH
x0YIYgN0W399beglO0rW/yFTOp5gUjedoHd4DbJxOaS5erJdQZ59kHU3GHf8yh/giCuftqzRj+iX
8sAMVbfm+kptfzIHigoTJDUz8Q1JMRARu+aSpGw7bKH7I5G1eoBOY6pIJot7ZXxx71OKLMYJUPnS
SbjyeaarpCPFfT5APIP8vfWkEsXuEcUHjji2Nz2WmJbLBlADgrAqhXiFRd2e0S6E5jdgr4tmEcA0
1lz/9cfmJujT12ZOlzuH9PDr0E6vSAM5rH0evaWCwJ59MSlmNqL4rejH0jbyWsN79z6JB4jexApT
Eyt30RgdZyZ4Ddqw2SGuN3/VG3jrmbHoTOc8rcdB0j2VYX/fh5dihcSodXNfedVdq034qicEEQhd
Ox9CZ/0dzZ9GQESlVX12hYbod5TDh94EU3xBaES6d+dW4guDmkuJwwrozfRB5AbdyalxHC0GRa5x
YGGvHcjvooGeJhDxSaZAPde1QcUeDyiZp/WkA3+Kf/beNCf7tYByq8DDipAzocyDTLDAYAigkDQ+
vIz6h3QT9D7uMnLwGAMBbLtAt/KDtADOVitsQCgBehcKf2w5RuQGFYA87F1Quaw4rFS9jOIWMOp9
IPBKvOZ8t06vxgJogUUhENEOVStdm2PCz63P+ko0Ahb/BoKaWK93vIuvp4xB2QXpkLllg7/FIMhT
28NbjdHmt2LP/aBRS2B2Ms0+FEUnNwWjLNMH6pqPhiWgYDEsoJx6hWT3aEiCiGYYT8RsANQ2vphl
3i1gl6uoy98wDPtEemjxTSp+LwlAbwTQ7WNncjSD3bGPxovKsudtAEEzEHPfR3+cuHV4LZN+B3AV
nFm4TFWQLNCwjOzDkO7aiW6ETDCUVbHpL1xoXyyW0LHZ4qoBD9JDkygt8CvgD2Fp8+6R6OLBk/wo
MABVIpRqKOcGFybNdSUUh1SzBSE02zICQo4+4qgszihgEvXUbt9iJE9J3EMqljHEYyuMqajoe93o
p1JWlRSraQnmGwJAfNEZEHWUykLEoMNRrFYqRLBYJ2FmCMQC+B5S1/uXZAmvPWqXKqVQIvO/E0j+
ntf7lzm0/xoE/Pd5wadxwD//PgL4L6OD/28jhYc/488wnv73H/Xzav75t//96v5/ThNiLOd//Oe0
3n+bJfyfshn7fxkkxLf/rzHCMP4HxUaLfibNfwwr/vcUYRBgiBCuXvCCS+AMiCrxv4YISfyPCEHC
BSIwgWxGsMODFP7vKUIS5P9A8QGb0CCANWNE8ff+84X9y+P7P48RRvRn5OufBpAy6JUyTBfESG2E
5z7iv/51goQ0C6G03z7xKtrxMK4rOtBqWyamvx0rVoK7yHCl//SrssP4hhUOSyjeN5x8LxOVYC8i
qA7CpnY8GfkAYiiFjhcmRGEE98YmcMAAtI8gOk0UOlAoJEwvnnWq1ywxdZflLdlOkLVFiduRNu4L
sZSMw7EXub64VNC9DSIxAYL62uVH6N+zbmneNq6Sv3RcOJteAMnm8Z6FoZ+eyLQZTJF58H0fc+8T
YJ1hMJPtPIZbNnykdBhEzZVbZtTPOcD3Ie8kQPqGMuZ/LQRgHKx8okXOFEws9dGvuNmK6b6XkRYn
HqoJ75QFP56pU6zn+OBmBYVmt2nohCwmdOx+7SB9ciUfYuoViroQz6MkeTsizG0ITHKTeoL2Ed9A
cDeBF3ayP2KuAGWbt3NUnLXFVYxjNp6e0oX00TEas6A5zOFgC1bacFNZU4oi6ofbERoffH4xhlVU
Ack6Eh4x+NRgpuxDDo6pFUAVTkXMKym4fUGbF435+pubTS/XGMGA+r0s+oGuwL8aH4+HaJRd6HEw
+gUMQje7+J6pIBQPRALCeGNZtkDVGjeEgL9fugITVASASwfz02syzCTEfRcnWl/GRoSAppE4HzRX
XTZocPKx5OmwCyFpVac1SxtdpQHx6Vu7eRVceBhBO5G0iIGupJl/+jkHlRCwVAcyDkyfbu3ehz63
t4ONO13ZdGmXPWQlgPuSCKqsHT5kSOpjsrq3cJmL92yasjfLAU5AV55vkIxC4stLaDRcWOqVr1m1
AmXFgFBiu7keDVmXY6O1Asyc5cTUJFCQhqii6BikL1EM8rUJIyAkJmPxk5QYbsJl14Pyg1I+zyBj
hLKnJJmAyRF6nNVeudFxukdWK0gBPmT8O5DLSvBUghY2LKME8ERXQIW1tj1Iegx2gA5zhv0YEjWT
RMDGOMZPKIDCtVpgavsD0cRshKAXwu0SPN326sIEPbf31vPLuvIoqbCbALrbNYUPBGFD/Meg4lFl
PKMjKPUouu+5MG0Bc8HEv0eL7VDQzpsLMIJB/LQfpzAeB6D9Dcsgvu6M+dFUhWaJUHa38B6pWkK3
fJ+zIOdw6EzByAbDMm5Vl2cQ7yKWDYDXLZk75qoMdR4GcX5gI5RMqiuukc9F06uNTQM54bl5QMoQ
8SxPYesbZaoZKiJyaORIyI3p2hV6lw1jKyiD1wx0zW7FaO2YHoq2aQu0eSmHIl/3AnTBVWIoqOUb
MQe82bWbKz4hEY2BwA8YowqORT/3sMMGQo4JGuEUvRLYlQ7In8iBmjaQ74kyMr1SoC8Ki1OhkBOM
vlbPbIONZ3p3zdrCJG9d3NH0lLgFk3VqFbZAVcvZgH6N0D4+CNuCXw0jkWxXCq2G3KNemYuwVNLz
9gh6KYygClKKAisBhQvUMUASsdv3KoFUai/6jKcoFCm0epVyDD1TmvQZ5mL5yPrlYUq4zz6N7uwE
uFsZSX5WUeRQUUcD7RNkgZnC4bMH/RDUy8hAYLoujA86AezUgcNMIUiHnQAW19NmmaVBvQWbsGO1
uMk0h4UEa/MKCGE0b100gT+S2mHEznGY7x+mqFCgw6DxX8kbvhRjCiaKKOTfkUrNWJQtppKA2nLb
Nn5nlC4WCMvnXgGpCunUPwX4NDqEOoQ4OGo2Q31c4aXY4pC5KCcn5dOOj6VcpjTJKpIrDKCiP+KH
DfLo9BwAVyluhmWKO8hC3TLYmtt0DI+hDMz8knTQ9n2DINQM+WR9P4+POA4xzDJTOiIw0ArfF9N+
63TS2NJJqoYT6IR0uREBtKOPA0wZ0T9sbRvEu6YJ0/AT6t8ovRk3lUKIfy6k3AoohdoJ3WyNM59E
5AZ68pFfUyYyzAU1+HwxFDbH6zqVZqIscju1afl/i4v5t/nADBnIP6VDGFI4YcEO9d982lKhTUPi
8DYhRqbfeL06O+IB++L2n8qZv6uGfx6l/++/BxYDFGauCChNUkBP/8HemSzHjWxb9lfKalIjpKFx
dNPoEIiWFCmS0gRGKSVH3zu676o/qB+rFVLe+yRmvtTL4SurgSzTjKKiAeDu5+y91/n5jNCLeRrt
VF6IjXHRWKR/lYP+9k5/PIVYzs+v8AZ04eexM7mJvABSkt4GswLd6y/de++Dc6OurucNEv5H51Pb
raJ8x2X9r4yBu5103r4Hm4k4LthGwYnoTS5/UtJLC7u6yK8UbkhmVE3r5Xn4pIdqY27SQ3kfH73P
1jZhbOHob/7+K35Dl2HMk8sxz/IZzWXCPP7TOWwp89THkXzGAMTQjk0KSq0/Ohu1yX6nwgLq9Es+
3S1P+dPn/fkVjTcgwVzNjeZqxTkNk333vjoTp9vKR2dXB/H77PkXH+9nYMrt41ngH27j2hw4MH8a
3FWZCK5eoc7dFgfTfPg+UDB90Bjt16lvUxGILR3j4O9f9q9e1eXG9U2ASOSj39y4dAwINJjVuYTZ
k8yPFbZBElhV/Asq5O3O+PmbtCBhGjZHfUgTVHo/Px9p5A+irauzhVLZZhura7FU/yoN/DbrffsK
wejYBlhR0wYp/uak3vd0trO0PpenNkxfALits5MHaSx5KQP3F7fj2ydeANG5PQI8lr5pW+6bL87K
y8ZVkRvWsHQoWdcqt38Rbn57ab69AhqCafBJ0HLfoih8L55nzwkJXN1Ri58VDY+lTQ/YMsO/vwn+
6rOgzNs3BJHueuJNrhgnv+YtmRuaFVCH0Xfx7EvvFyvkG3o9eDK+MGbrgYpxjVvV9uYWmMoCRr/l
hoaIPiiBfKWGgRJBYzp9olMYlFdsCaciT+7n5tYGi39BO3l7C357fVfHksQsL5994edbcDFRoEuO
QGhjRPQQxh6KoXJ6HLRseX//ff7pRvz+WoIrR1+NovbNjTiNYhpy3wnH9cR8RGNlIXcAwqpCZ49J
9VeE2290+R+fLgEbw7YN3Ds+Mzgc/c1HSxMSp20Et7w2xxGlaMzjJN2KrHD8IxpQnh15KmtKIol3
Bweaq8FKMtaR1mcjPlgrVvm67wnj7Lw0SWsspbosNiMdZ/1K39nrd52Nmek0+E2nvuompZ1p59N+
rvKETDj+WhTOoWlweVrDTSDwinSw4MNkzqRYVhbbwtyYGKN6J2QNiIGsg4zpF/y7o/AXW/Cf9gca
As5tAWAgscOM57foFr90mbzYm7v2pQ7jNeaaT/3KDjB1McAm2/kb+/sK8I86Pf+1Ns5/OzKUy8Pz
7+/+T92cSyK/tAmX5ztm6htL6vYb3xs6hviNhZGuicPgFHzQN+rQdyyUyQ8c34THpDMxgwQ0K9q/
qFDWbzSAWB1ASXERAUP9u58jfgPvcIMhfOvC4CwX/6Sdc1uW/+NR4V3dzi63+ZvsQex2bwc1RHRB
R4/T9KDbG9S1AfO2sdb1qV/Rw8EfaDoffvhq/uK2/HkV/9cLMgucx/NGd3qz7DUmRowG27e76IfE
MFZjzNCainiPsWz//pWsb5v1Tx/O0wllwsFjJDAv9Xb/s7MY846KMOWpidCyU/oE4FzCdEbId550
15i66EukE7g6+UmGLkPoGS+HLSuT+W7sDdZqKLzRXyeN431gdWNVZgjFZO+jQkmLce2D3S+EY6R0
jGaHc4nHX+gpSq1pOEX7wWV5obouzNY5kx0pDRoVCyVYmRMCuKV06Y8xVJEonLlg+ap0/jaNLHNd
jErFKGpgz0EamRC5ISfOVej6c3SBT1RE0aoZmsmdVnE6OtkTbgUiEmPSeh90TgPJZc4VVb+yWgTV
OcuLDdSLZ50TaxBTImD8sJI4QEi3aUXAVWANaw1/InefinEqzgxlUAuFn+e0ErGbOujBWpDvEW/A
tJIz88DjqLlq5kMZaZAs8qi0iltBx78R+FXh+iYWtjYj5zCVhIxLGTG2p5tnLR5XeVPp1sleqjn6
kNJQTNbmBAid1pZrZk+20uPkOV5GPw6zXpT2zq9GUz5plC3GOW1NkEUkKRIPbmPSP0pr6T/bBcEC
QgqDWa5iMyqvSQ7hARneVDTb0rHG8Fcl9WPpZECH3ILCa4Myua3EjCG3xmPWHdoRg8Q7kXsNCfBW
lp+wvlLt+1NVxhvpeljKLDOzq31i1eNEAMxAftVjIwMzZRBoPFrjEOGA7Mihr6VaMKFmYBh5/dnu
3U3bjX217dO4tC+W0SvspkPkdME4LYv23IxewykgawxlrlvplirMfSvWzlFaSedjY1uk1YfOm6at
1EtwNp7pxy+RNcYgdAzpvZh6R9B1qA03IXBcmc1x7OfcvZO0E91NRwVdbgmr6NNrzqgj/ZkZNsa4
rbu0N+5kUnrRniQtwB2tsyQ9L0eNmfpc+bKgj7SknksApyDxQAzCcdJtl2B2X+eNCdFEiQl8hd5J
yHHKFYpMMc2BlUOnYsEZgwT3AGtuNkKr9kR1gtThP/CebGtl5HRqV1Hr6/jApxpJOdcNiQ+o7EGV
aFnqj4d+SixILrnXiZ1T4nQyUaeLq+r12LwgcnewduJugEWEbXWZsKm4ab9tFo5eKCMxHRrVtvKd
8shkqjXiDFLgKp7Mtg1zjCxYYzNjMO50/rMcLC0arrg9Wuiu42iT1xpoOK+tKl2QXP2WyTL8PSjt
UVlEN7ZFNE+ryfeksZqAJfQ76fXpU81Tp+4deZtkv0pUEcHVb8cE08PAz7epIPF7NjtX1bcWxdRm
86PVLJ4SBM2HYnhdTN/CldoaKV1WTbxKf0zTXV3rzddxrnTG7ZlF87uqqz7aun6yZBgXC8JGsnKk
sU3ivj/St9GtVRdljFv3GMz0UJaZ/WEpKn9cJbyBD73eRiASrBEQFZgeeAcydpxr06flV7fPJ/2Q
LvSrVo2nw2zPZFvl68KZ6Cc6ca3NACkSPB1WLbhPCcOEFSUqK1oLYZVOrkEgpulpgfVDT2Awdm15
vrnuJzpKigSQW8+DvfE7Tc82uZMO2RfhWk31qklvBKDm1wmuSHaQqb0faGpar12keRnOHpcTGa3F
BQu7WuVZYauPModbpzapa2kuON4uU0Z98Bw1o4u3apxJK+VLIj72uPKaAMa6hkTu9DrvAKvTgsV8
pezejsBglW1UoFFiPWlf4qUboo9KiM7a6mPpC5waJF6r1eCDBiBb1eR+U+5a2x70L1PVG/F1EGUm
7MOy1LPLjtJH81fLrNOC0GJWAwqxO6fdLZAFwW2hYKekrXzuOvwWrI3TCKusZFrznLIhdiuS4jnx
AXx/UutIUyhhTatikpbACM3qcZDZcMueacrz1q1y+ikoOzgUh4jvtgEDQqN0nzda4+waMPk5zKGl
stbW4iTGU6cvZkLXTqjhqzeA+Fth9WTLX6Vm07gfGAmuv3RWKY3AdZYUEXEZnPRFWDFaiSBi4G7N
MfeTfZ16QqcxGIvGuvY2EvGRBGPt3MVRWo9hu1Rq2UQ6rI6NmQwWdDXTtdpTmbvYfY2uNwnxpy1y
uaY7sf+cLniUsbrmQ7ytdD1RO4woHu5P3WP0YlbgwOnhOLWd9RiVeRWHDnZQ/2iSZkMsiSwDd6Xg
4F6uGdZK+1ShEou9MpX4bLnkmV/HyZ9wg7suziCjXDJAFnj/n8FXZVbQTXLKH528SgmOVZG7lNeR
WTHy2I2pG32YRZdX6xKRpz7kKO88A2WKwKoMJz7NpdcSvWfvMOGqwa9ZS6vVCM/YuWHifS3QoCw5
a6zbvoYG4NKsX3dygAtQ+B3m/a5tCP9RD+DoN1XtkK9GHGHQHlEwf1u4er34a93HMwk82M2xWDc8
9xGX4aJPRprbwBEEma31vOD4JUKW5i2SsDPMcz9RjRS+aNd1G9fJsOrpwE4rA5cjy7bbY0Nxitoa
A0AMc/nMBU1oxs6Tm3s0rhCfoOG0zezX6yyqI23CKNmzj6z//rz2c9XNyZDpghzU6E26pkvj5019
n/B4VjbPVUusFu0g+oD/+xdHwjdFN+KnSb3t0Tdzbw0m2gg/F72oTi6VtVzfKPMcQ5rA27B7bIdl
Ze7/KEP/fz30PxGSf7i0f6qH1v/nf/df/sfv/ysk1NR++aksuv3iH7hc8zeBxwrN2kHLQp22+NG/
cLm/UbPT9ruV7+CMEZn/ozCCiSt0WssQdm8Tt25n+j+EbjRwQIJo3Bx8nFtnzf8nhdGb8tnTuUNo
lMPph01CfWa9aWgRJayzTm/XeYhBnhzvZjiqXX6xgnmDq/293ES/uP/5bD8VY7eXJPBN08lkSKN/
a1/8fHe2xF+KBPZDTaJnfGxGmKWoT46Weo/qVkruytybnKNT+RlpEtMYivaseSL1Py9xmkYEnEyZ
NMmmLthkb6bk3IuhCuhIEi17Zpw7Zn0y1aB91nMLqxgy0SKPUUJMLRwpTtqz7D0fg75kDO3HHp16
3qo4KRLMqbezqaUXtgfLfARytip9uYSGL3SSFKS9h91ARhrqXUP0bJH6MG/j1iBtAI7dyK5+Ro79
RRuRsB5RN6boXZfS+dw6A6t/s+p7LFbr1HTQnzu+ogiSTV55rJ6dtMnkxo49AKdPOVwYjpfpG33U
HMbSJZbAzVJUpDU6jLTxUTRe7ZFtimdbUfe1Q4T64xbezjEnCx+s043uITfsTIT4udpoL1uZV5ey
WKqJiH65WC/lSGLzWXTdrJMQ9Xt8ibqMIeboXLzmy+QPmCHpu/beWcZR322lSsikkAmJnH1bNnl1
KHx8fwcvYSphUBNdXC6agGojyi6t4UcNQJM+xn7cOuubjbHbl5XjYHNvl2RaSaPx5E5nO1ze+bXe
autSDBZCGKi/2FmVZYRRLmelF5slQavdU6eBlPFi0+2CZDEnA0xTpSwVKg662jZWXpKeYBXF9gc5
Rc9FYjkjnEQRLSsjGvOzkkuv7SShZECKtbAYkFJOkItKfGD+quziKtsmERJeSD1vRvtioABbG02O
is6do71YadxelJriryNsan2T+5pn3JttDZPCGP3ooZwX094CHDK7VV8uRodxbMDtj0rsuJsh455d
EX7lHk3BC4P2MCOqK6Otp5Vvcoy7ObnQxbLSUo++SAAEq7lbxN72K8fEJa7gFziZ42Y76DZJvbcb
wuz7urE951CrNpqOQnn5tBmqqXCvwA9tcUNoINFXDVX6sXQHhXpumhD//M4nnA77oLJ3Jamt+owV
ERteh3eQel+aAxEMBNKVIp7trlynx2KyFEDD6DO2cLTSxs38gydVWe4XSEsbRlfzSqMq4Nm5nF0G
8BIWILUazkFxLKRqGXxTjyrZlzN+BAineq4usTsJ/X4B7DPszazS8lPhOYXAnR11xVofDSwaDqfK
cu1Wk1zeOUZamLuKN+tvqc3T6G6uXQzSXg3AeT/n3hitW9cF+YPmOfkHI1NK+1pilnMC17VKbmMu
Rg4cN8FnMAyRgDRnN2nLAzwAC5nzuS/PfmvHBfDFnDqobBVcSjhb6l0il8h/KVp32JVRmj81YnKa
baSLZNzIwiHip9njkFwMj6zrOvcr/XNd+AR166j2Qa3GVjOv+sx0n1q7IB02WaPEDZyVRbMRqVeR
iB8cbOCnuDQc/b4uEhPPez/55jmPnP6YYP/Bha+Ylplu9EjzcRXVHCL3RQbzZktASephs9jZTAQj
oftEUTJgui49I957GESY9G2WYKQ6O27dtRw7KmYrI2C/El5RRHcaLpI86Ko8dnG1a3YW0Hcmnd0N
DQuQMS3tc+1H2kDWrco+cMiAQKYqEd/QXEYH3o1x5STjhKYddE2l2Oq7GC25o2WeQBwwvXlTt1gR
dl5BM2DDo6xBGWyzQt/GMxCi97MNmgsPQpMbO7qNcftwE9b9Vd7lOJ1Mr0vJcAodcAu6NHbXPjfz
5GQRjys35Njq5MFkFhroV6/FCQj/LILZk0VeEp/4DupXxjJ175XOMr32Y1J1GD0XYskGeNB5W6te
asB2Yi+C/xtlHSStoep3uYSvOmo5/CS9wmzFrcV+HszC9epQlkWuUVHpLZ8naV0bR1EquKoGwJ+t
yE29xcGYVmqfds383iaymj658SgvBUOMjTsSi51cz4Boh+PY2PGNzQXLQejFXJxY0nBFTiZej0r3
WKwI4y3dhpVZUS3YmS3t16Tqzc9C4fAIPKXp7tlpfHJrvsf2uTEaLgDk6IJQlJUZnvVhXAxYkyQ1
vIKYUDQPu6hrLWNnR0XJsMPEyPNtlUmaVHXUm6RX+eWVnTqLxMPdkQdVeE0kVPi+P2fsDtarm0v7
vTYB81x5tT9BHew7BQR6YZtZu+MQQydtOUHFvSA87TEEoNx2c2qNCBdZZEGg4T3u9AK+y2rUmxRs
Anc1piWCtRAeGr3CuVXrk36ekk7DpAaoJ+XkzHZw8jGJkMCt5iknPitn+f0k/Y8Ot//d2vi3Jvp/
3sVffSmTn+ZB3P7697MqzXhxg2Vjn/Ro2DsmZ8HvR1VOo+hn/AShkNnaHAD4pX/18Dnh6jTwfZr7
Ds3/m8L3x1HV+c3kWMlAMiRAWtR0qP/RUfVNEx+LJl1uIMiOQZwY9+cbvXK+OYU8WtviHIfE8U3c
AMax3BWIPdo9UiwEpTDdm0c3/OEL+ote/jcJ6YcG+59e+E05ZRWiqWrs4diK29Vtblex/ox6uKyX
LVOldt4vTsi/fL1bCfkDvBz0Rhr3TrfS78sQIvdm2WtrtRu+6pvbEKs/BC28wn9tdX1TAlAtvvle
uYA/vpxejQ6rEh28p/YESyDbm1/kIVnPu74+wtdaab+2WNy+sb/7Rm/yyQ+fsIlBjWMcXaUh3cms
WOVcxdtMsoXGvLmKtxIryd9fRIzDf3pNjyJL93H0Uh/jLv75NWOF687TwIm2dPBrdjxh6xr9g0Yr
JNxdWm6BUxGg6Z0ZfsSoJySk5tEEISk1f3yio0CDgtmF6ms2WnNAJ5w5OsNk0ccwiTKvmlnBoNJz
rwbjMCF6r+yim5+S2BfvCecbh5F29XmySixwBn+rvXhTSS901giIr40ktQ7eXHk458V4rW1dXoUj
IbJmo4TGWn9rubRTixdUJaZt7RlJ0r3LRkFrBsCmS7Ixa1odYpQ9h9R5BZAKZaXlOoZfeh7EMPfM
uurV5543PR3TcokvqZ8TJjIrL0iysWJXXypWbwWQjFqDMDaZMC5IVZrmLnL0NOxVJLauNxuPaamS
Q1paCUddUtRUMPEU0HwxRkKaVmcDIIIsQkPJvCMrBY6Lw64XOKqenwnoLgy85KRLMEjfOLI/WNZo
HJd6HMLETosvNvNJdrFWwNNr++yxcHLjYUH+TSAgGTr5ix5+zrpFbD8o+vO8A2N4qNQ4BPrQ+2dd
s1UId2nYO25jfyVsaXykrTOdl9yE9IiHdGMkzOOkf6hvJkTsdToRHkSRwBFJJs7fAxp3qYdFfQfD
uHin97BQFkZCXaM8c9/PXmEcdadwQzh2pKsHj3BZrNNnwW53kMNSHaJiiMM50uJXQ8RqzemvCtw8
F084wYFHKJfjcTbP6b2oOy1aMX8EpI02pynEYJQafOQTnGNV2s6zsGv7K0B0eqmYfiWV5pKSeOXr
EdW2xttNthxLA0P1tG5+6YqKmLViEX2np654x4cFyN3VbvPJGLXGWA9Sbz8pm57GakImoa1nL1kR
1MNAN1FIzn9oCk18Vwoz9dZFbYh+1Vkdx0tdS/MvDuQA2lZzsdDpzPwx3wC1zGB2dUljri1NGO4O
5Ij70eKA/Cj1Pg6SXhnhcIsQHZdv/dN5EozS6EfCnxuHcwj8nMyMh73VF829XlXdY0FxcU8xdSMr
RzpDVXxDiaAvNEAHi1cfUhW7N15QrlvbiWZ0UHoqwpavTSZO7cwIK1Abx+xbjzerTSv7EhO4XHYo
C+70HoqGjmTlSgBTQFnhIagOz+bW1xM/BGBG08GY3e5D43HarAtK/CQzh0DU1A+weyfxOAwjLWsE
iIGoZV84C0ThIQ07XSkfsVQ3rhxX1JaiKZ/XA/vtsa/75qXUVXP0ZwfOfF1zknFiI6nXjtWzYjhL
4x9Gf+pgRemx90k5mkWgjNlkK8JkU47AlCHDxWW/uM8pOIYnIcb4qXBatfZmIpA14XFm0j5bjGPD
Ea3nd6mnCsBhhZ7B+GiS7dyMyWka+v4y+kYNvr+S1aZhcDzQ4qR56o3FozStqvYTExxp1Zbj3F5y
VP8d8BFQL+Mcn6xGwsaubdSUEozxF92AF+JMlvtEoQlEHZnllYNjfBIeOuWAUAUjDgNsM8bLQROy
oxXiAij3IqgsXoVFpY+h1nR5tnewLBMcQ4neIFPCaxUFh1njFgCeZndPXj07irwUh1TGYt9rVcbJ
3GjDus+xXMMqJ2LVEgqi/oGP4VoEOJmqBP2xRzYqzSAqY8YViInll3+KE6qJB/ZSIEtflj6WGGDV
Up2sJUp2TByaz550xT5BfdrY3eh80Qp/2Yxt1X4WbS/DyfTMgOfz9mbRPFpoh0+tgnOA0cnacP8x
JaaG2zjuWvoMB93h8ZZr27HpRSvgJWi2UTVfyOK3Z9utq9C0bkzqdtT2Ta3Xz6nStK0H92s76W72
mM1WdslroW0GuZRbteB30+eqXicaEdauKxTAc2auj4bAE6kLSWdcijTMQRqu5rZPz8ocCqhN1ri3
J5VumsgTe0O3QSd6SR4YNtQxY9H6wMfMS+RQJEeSD5JmgltuQKyIrTbb+sM4j+Oh7M30SoQv+oRh
GNl3AXmH6HKi7om38+j7e2qKce0XhX9qu8IOZjpCDOzBEWC1mXNS3g3QWDteToYhhlvaSOOdRy3w
JRFudSBQDD7A7qO7QvbFc5raztkEk/FpyeDqDsKoP5tZBktYeey0+WTvciAsOxYzc93N5hxOs3K2
pWlMr4PPIJRizKjNKFVC0erTCQpYBlMnNl5724qMlZgT+7Wyh34ncvi/CsQcQpVLxVgr9ViQNL5l
BcrNkI7VuusnZ5W0Y/G7AtX5OYObcpToJQHYt2jbc2q9R52Jz9Wcul+Y78Vu1fnafD87+chElixn
jBEhT7gpw4vt5dQ6C8I2gGdAOHQDzq4ySEtUA+MQrGgARG70JwSQhMnSs2J3l27ccGzKUeHKRKMs
HNR0TavYOcW0i/tVxXvepOwqDfYA19/EHlmFNUGfOKCBdgPI0RTkgXP5aFC0+d+G0lE+kEBP2nCB
FcqEmtgDnMPGAcjEiczpAtPSKhhtyko2OuusXKLwJgNF1w7jKKipwcNWAUhvbnY0FdtPcCyIPxnY
5O1tH8XavAWmUz3rrWSAhVf63PyxPQw4Eyp70Z98TLDDprLp/O0Lr+O+7OgsUPRVtQHIiLEg8can
HchyrfIqm7YJcCeJDcXKPmnTQDwokobzfiwQ3cq1RoNHfC4cS/hrWkAT/jUmhJgb2UhHhYnhFcNn
05Oz9cD8uvyoLJ4fi4NTvV26jtB0b9vTquqT6WBKvdn6QlR3hH5HoMP9CL/UiYfPGtODrlRM49m3
rOWU5v4UzD0zLLy+oRenwVNLBIOmzGz6YtdmcmcR33x0J6CxMtKW7eKYPTMLZHMBJZJskAEsMj1j
FGRjOfxu+0P/CmAazhYpGfpW/dQyY2WooVeT51qw0hAvMrKt7ePqg7NOMLse2F07aDB+h0OnM6Ep
DOiU677LaOTrzRBgTnSO5jibO9qGwxEnTLSDV0A/tiplgMSHg0B4srnzbrjiWNEAa63YgGhWznsz
irmt0LefapGzTCHJ/87m1R2VtphoaEPRMCWOSyMKn5ErNVHMpBUOAwPyZrlUk27Tx5LG/tuZ/h9V
5/+vWvEofv/zIv5StePr/JPkdHMi/1HGG78xHNgyvJtFGYu3RyH0vYwXv1G6o0PpVOLITazu/67i
XX7JshFmXN0yzP8o4W33N9/AiYc1zyQHyU//SQlvmm8KP+xwAgeeieZEsNNHFPm5CFuqtG2teWYe
DGVL2QAzNi5Pk/WOtXCFAWenjOHg+wd7pdX+bgQxs9RRYGjVXjbG3k012ENFWA49A2/0sK3N0Cq9
UAgnNO0dVIeAfZ8qBbglswKdw5jXFzSgM2RLBiE0p2xA1pnNLbG2Q2ouYSeXPYyFd46Kz05WXJlT
Wi/TJZqKh25dg7ukZ3bJZygalneNOjJijNRTFCc+Z3zdSUNvnELILQffW46SrFo/HPKNMzh7GNVh
VekhtK0DZ98DrgMY/DG1VLOFrESs/ZPcdp59w2gGWWUFZWQE8OKPasjOVJanaQ/E0mLk8nsWv7ZE
FdKDary33Pt6Vu9dERRLfmpsCjmG+NHyPKf19l1thRmQ3c7/SphilaEgFEoP4NgC9vKI5UUhoJ8b
3bNuh41pbcCFBjGZsel+1IjgW+8Shr1kpyVokcrSKT3E2WEpgknzAsYgEptmFb3PO4CBV7Vz6nin
W783zM9RGwAwco89ai8tc9803t67nkCF3xVRc1+X9v2YQEQbtE1v5O9mhvMMPdt+Z98T+LxnPVyy
p9p3H4VVP7iD3DXQE2o1Xy13OTPV+1yV1jXfCpUFtUSljLqHloS4aJsnvS6ejY7ca8ZkjCzHYtxf
O3ajPNDn8hor59LGWmB0cxAX46nYLXxFAptbOjH1Ahacls3Hfk6A3TIVehCnrNVORPe6OEzjA9Yw
bPcbTtanASQ9HdO8657cpnuvu81jbJfnabhfGK4y6oGaCjrCNXQEkLG63N3HgbeuhvrcZxy678Cv
mZchhWDh2Zu+JuDL2fuHJeAv2lQ4SH7ucAisoRa+TLpjnoBW+y1M9ENXpWxHMynLhcwdSAJ1mIMI
KHw9Gps5BTeRrkVXbGNAJIHjbKzE3A0MudvwqMny7ti/5NF0SYqvJVSZef3inROO1cML0YrrMDJy
gwGMFrv8Knn12/3yorZ+DZ806LYpQkN0Pg6jdbSv/oM9TGeOkWYStpuCuuh1aZud8J/HmjyNmMLl
8/AiNP+sUE6nZ4Y36gdiwBxTzsngX6unYVPqDG8fGJ+UzZfJ5QFc7Iv9EmvZyeWPtLwj03uOjHHc
6kRFfXtNE2I4ZZZ/NTqQwT0kOetrzT/S1ZDyFu+IESd0FzOodYYN8McgeVBcyOXy77f3dmuGvZFe
KtM5N8i8PS5OSBGnPstPba6O9m6ybMb9XWm9B82ExqrXuyKyt2hwOzGinw3gDjmKOdiKiWOalRXK
qj5IQxzsT1nZ7uoH3ym4IZtgaBWIjjkoLD2AnkQXfTchgciPlchPkyVPnuUecYEesZIy3G/f+9is
+uZAuCGUZ0GRDFU/cEdoG0Bf5ztoYqA9jFXrD0H1ghx6zTVx323uLDe6CNjZ65hhkMBFoEUyuSLK
9gIII/6/QI7tSWX2yRUV1svp2Mh8M2ba3ozfZaAx3WI7usuuhymFU9jvXzt/1RbuRZf0ZCxwypht
/QvQpSvQn+1tGmohl7sS5z3Aox19tl3HxNhc2xuMj4AoG6YUJ1UoH1Gmw0y/i64zAxussDnd/k+L
66OTTUdrYsCnAG4dv2pLqJCb0wI/2mLvF+nulW7v2xvjBS1tYQZHdtfKcc/yZ+oGZa98tqR88krj
Md77aXJOnK2RGLRxsmOdsI5pFG0OWQyvORjtAgIY7vkno5yPltlxes7OXizOKmkunRAXx6dro5nb
KU6DAWAOaI3xdqH4M7JSD8kc0K4K7L5B+QbTqWTgvPPi5b07o4221j7P5Tsnj65QSm8KyC8ede/W
6/6hgXp71HnESY3xH0wUb11EJRbTeYbvtGmwosmpOjsfa21HVHsbpeNujoiq7phOwAMviZFxzrvS
5vKVGcy6FmC42g/Rsu9Zp6s+DRGf2DyDLOlCRPdxm3cwmypKgJh8Mp3OYQoKew4E+2ur4MhFdeBH
WeBBXTe8fT5kR2qCQ1cc+jjnJDmEjBVRwLRRfBlJFnAY3QG7BAI/g8LFd74se7zjYb5RJSj7Y7bt
1dEHGMWcGgwzhz5pjjw8x/LhUX1p/HrP+KKwyqywg+AaST9Mxyg0NS+sGfWGU02EpeHul8RhOGx/
rAp9c6OVO3f9ntbyZYn7szzPs3ssUJTjQUCM1kKpa3s97FS1ieaFLhSTnJiJSrVFJQ9rKuWA/Tmb
653+Sm/kYJdi1Xo9Jrp+j34V+Luh9Deud4CZt6pZb8S0xfS4nftsl0E+NyVjSciRd0HOpDzzjKP2
Uj6Izj/3Y3tFxrgSZLuiyF5Tx7xGd7VGam38nTcX9voQlkS9HJv3+sVY+k3kTHucAfu6E4FCEcsE
oqFPpLzZebG7TenMxN7BiUrqkOVcdYo899eo2USQrrbioY3yYHQxmOsHkPpmSovDcU7OasIuSmrG
Roz15lWDrvJ/CTuvXbfRdcs+EQHmcCuJWVRcQfYN4XLZzDnz6Xtooxs4fRroc7Fu9nZVeUnk/39h
zjkGvXDJmnWtrXGJK3U3ksV/JLdkI2OKn27wtaF+vt+3PL+nHBQTVJ/2IgTzDAl2OqKXBnek2waA
oYo5paERl/Zh5LEXZ4UHXcNDad8MuTe0qgPp8mh07cnQnzEfokxQ21DlPAmDLRq7PQPVJTS0yR0S
zhzW2A6hWg6panSOz7yKnYZcZAY1+vQ5FvpnvUqfEqtdoHeXuf1EEvrMO+3RpuAZAOggHFWn6F/T
RlrpZlvK44x0oTmxyaSNBMjVN26N1bsm6t3mymxHP03LQFOX48DXXkyCPSASWjsn5nsXOvgDgmjn
CqTh9ZhnnorBrQyKuYpq/NB5u143COZkBNykNCG7trkjpV52/nt7SLhCZMxbVKU/kL27msAZTNoY
5LRwVFKu0UPc1sSTTn4sVwel0Y5Ijt3/4fwQ/2/WtqGi9jIV9j5s/EyyDNX/5h2zuh47QTu2J3NS
/C2TXLUKw4Hg2/rcyXLUn0angWMlIKk4lUl1lK6v9qXiYfkZf4puLG68L/rJ3HzVtOxpTcB9jo9O
SD5Uq/mE4AQe1G2+SryFl205wexxySnXXb1ofaW7N33J7sEth/yDDMUP+a/1u40LP3sUzehtpuWt
MuhZjb5z7zy6Ba/UZNckt5h8fNEW6TJn3+xJYq2Zp5x0bjwdfeNIEjpxq7ACbGYJ9rIa9rJNNlez
NEiM5LzhpzozAmDgbJhLsFnAsA71lSrooIRDtFtLVPCKMkInlc9t+iaEu5zOj1HvHqQ8PWTjHFtJ
lP2BEnIX4vFm2U5fgHXau7P2wATvTPAC2oU+mnhCPTeQhnCDSl7JF5iYf/NC8tJN9JOx87Hx98T0
L7/VJxIu0ozYDB0P9aSfvimcJFBHS+fHz8QnFwVBNUkcBBk2gDthRGuC6BBK4lQc25DoXPG1m7M3
jgQ58LOxOBSyhdND8naOuFqwyTHxNqq2X/Ul3ke/SkpfYEg3bpL3Jkh1ddQAUSHdZFzDyhSDhJ0R
d7xchEpphqWN5igyhWPcMtuYpZADlrzxx7bBGPmZa6IrW4RhFtohJivLnBMPnbvHsOwwbgx6psID
beXl4IWH9Nvohy+TBkafqg8k+5iF7Ck+FnBth/nfpSUJNxv4CGGbxEGtyP/Tvan9P889u2rOIK5O
pN04k/9b/4lYmJRvS+uO/VT7xLwEnD2MoxcF5pfppizCyP93xdWWnlpcBGtdh0SPEHKXR6obKvES
ymp7tp4cDLz/8U2ZzIdYh2qNPHlXLtnQXcV48tX5F2nTYivZdYWSQhAYFKE4mc9q0p3f0SsHURDC
YtRCNDEhYI1wFznOk9e+TYFsoa/gCR8/MjNhLtwRJqi65MIh6vdbaT0p+epiCfYIlfWWaFJAEUsN
37RC0Mfu1rr7oRGgR8RwrfsOIOhFehZc6t2XOozfelW+BhncWPNULPQrSXyKjfaVmOt3t0Ng9dM8
+8hLWvJL4eYk8c8kIz4erVh69ajSYA8u0zcXXZbqW/aKO8kY2qj1zDMTPTwX/1jkTsgffwZrDZZe
CeSnZs/zFiY+IMn+okzgRgY4K0/YrW52Fp8swOyEHqFvFUeuMxfxfqswzQpUQhILgviRrgwlQa0H
5Y5++1keztac+OcMsMP6qCr5adzJVVPpSugIVJ7Rr/QCxdHbp86T18krWfOOJPngZfD1Ny1jHNy+
JHdUYikXSNSSf3cuNVJftiu94jHNlC+CeFHrmEgtBXg/2lY/x4kuuVSvumpGXV6HGL8bJ60z+1P3
ALqe2kA2JadXE1f1QKMkst1osa0vpZNvHKbP3tWlOmhI+pSH8ViOulcl4kfTpZ8bpIZN5eHTXO9v
bLahlJUhmtawHNUgIYkchBjDujYJcHbRdh2IFKKxXZbxQmbeZROXiID4cRi4WBNvphkd2YX0y6nz
wPp2CyHalU0dOpmdV+urSygKKILhYnncuUrrm0fKmJCH59TTEI/vJOejRX0kTP+TGRvy5v9bt5oG
oykkJIaBv/P9//+XFrUkH2VZCrx6K3GGcgTsa4U/bou4W8gm7zEB8q6pjlbVYYWKdymGSJD+tkrr
ttbulorhVoVnSbpNruBBlNLLC2Sgcoz0O56fgEjYgKingMFTYJHWLw0XonMvY3HO0+mwbt+C/hvr
DpMhPSjU8dOMtw9j1Px8/Jn2FXEox1RPPZRzHqtYL+NHYAQzg6oivOkgEJS0IMFNFgJjvpnyPzl9
H4w/R92koBz8TmZhlO8Izo575mbshogQPMn46rnJZc5Rcmrmzi4mzd756xCX1/5OjMKDQ7KIcAyj
/FwOxrXTmrt+B5H6IRvNl97ceB6eM8dp0wTZUB5jSf7Mqu0ze4hHPIyHHSVrFkCdC8oPNYAKHvZb
HQpDESYoF+U+R3WKv2wsA3ZhXrEfUqH2r93B2DL2vrJDkivDnNjGr9QbaGq4P+El2G0DJ+YwC/VV
ajnoBisQqjs+pl7XnrNAphadkqhfIGNdiTi69ul+ZVlK6ujuYNQ7ot2+Jg0jEBKiJiwVehoOtRQI
XRHMB/mHkbVur5gO85hMZ5BkqfbbVDhaYNdSeLnSKWuBq+AkZLVutyCFLLZUhYT5h/WFbtrCzw5M
5/LqTggFHM0S+dh1hxPDXY9DaRBMJj/Ma+Hj81JpT1u4HuViQJrqfBKbfEWY/DEh4Xxe2BGCdMX8
lRavukQT7WynsvujciKrfeNYuR5kNvGPB8P60LnSED2ua+zBi/BG2fAotRALK55orawLB8RBuwTy
i3rOBCZHLqi9szNrNI2TFc7Z2noS85HsqNnSbHnTCpRxd/XqmqfF6fd8BJ7oTrBSz++kLNk//04X
Tv2epaEAjyWAzPoxvfbEonIsvGyevEHYve4sdGaAoSeUZ96cSQOQN56kvyJrweldd5eeMmdescYu
W1FXLEQXwARDAHA05FIiiie19WshxdFAHk0MDC9ib88kepWWfOocuatt1drtlKUkFa62acehUQm6
eq+VJlpgxQXA3Lbvas+8PFlLlnows27KBYhV1JYkFYRsdzPa6rrYHKDTN6xMN9zkV5lMS4PYYpF5
5re5ttGaF6zZyTlKJGQqaiAvZ6NWvBaoWi89//+VsM489X3n/9demkLAYiBt6sjeyBf8734EcrIG
q9RBO6lrTeI0+bOgggaGpF1qw0QzaAqXQLzPlUxvQI3rNvPorpLBbLryavNzWlQW2lzF1iVHRmAm
g88WX2Ve01bgdTe7yEjnZKuaM/vrCeFGnVzRfUi+EA79OW1zW9YWu7NPo7GEQqyeIUKXx6/kCzPp
mYIEDjJR6Tl0eEauSs70NJudycaYzFAcupSX0MQ3Kf9Z3FSHaTc+xvdkjKn4bFafef/RkrBVjd7O
ep/HPUlnXwLKV3118G7ySvpYm+2pWpuLLTsGmlCLfwWB6NqJN0FFt6y+RF68kq7YsqKK34dCtOav
UKqDM7xX36SfkQrIvULa5zVtxqvH/JWIV3kkNceaon20zkidYZ+ijhiDrkjIZ68DeR24kA8dPtZJ
Tbgr6wM3pW12ld1s3hT0jiH+4dAc/hNrtnpqXrGi1PzsS+w6j+liuqrOCBSeVGboIvYAQGZGAoLq
6DCMyqEfYzchJ30+idl6M7L9xqXkxgUDLR8g19G4/a32R7u/wGJp8V/zMnnSABkWwavQB1WfBlKy
+l3JMPhI0PBBOC8ae+YJNypQjprBL/5ZXIGPwdIpbg4zWjCTkSvij1M40hs4pXRaC5MqW/ZzFFrF
RMOFDibX9bCoxvO+mWeswpFuPVupfmBe8CqSgpVGfOjV9iBpwa/YArZbesoaOie99teC/mAxPQBf
dg83a1aCiWxBfNfp5mR77Kju7AxNetuO1WFZRxcLMM2dvSNkoxV0+2z1Bi0s5cEx6OvW30BwKb4k
ZXf484rmEJ7upvrkDrrCRMhyIaN4O/0GlWhQ6TQUEoDD9nvSgqYYbd0OZ9ClyxDbYvoxYGL4ApXV
ikeE/bbOv7fVaHQYBTd2kl7NlczmPRpNMRLnP9oPT+nQ8OaoOAUvNWvGaYzRLgSmg+oUeJMQbxuQ
1HrLFpedSYc9oBoezMzJh81uLCTbJ50t6L8yCvbxRxXm2u6LhFdPx/WKa4C2MfXTxPQ3SwrKs3xv
c1oOoh9PAI1svrmduc/K3Kf4uxyzHTIsrzh2S6dg4aoznioTGLEAFLPPjNzajb4r+6XfEW55fONe
xluXtZUvIkKgMNAPA+V+k9wyWbxMaOGdCgx7lUALqGbbhGe6qux13psN5VR0ic2CmLg3+w3wJtsu
bTJ3W0YXlR04efFYIbyDgVRX9XdTneC1Hg1tJN2FE1c3D45xKLXiOsjVVXsNXz0SvDqZPbOx/yPz
4K8EaCN+kyh0r9Hv+cT4i6Y9bk2+ic5uuVuFqYXEtNmk/ttvQgsvdj1Yp5p3Sk9T8jsPBZzETvzo
q9SpQckZrOT2anBzJCULcJeNcbLMLppJfsxdlFxWJ52JuxCz0Lqa8+deole4vLrFum5Ve9Mo06Al
+HihfHLm/UJO/FT92suUCS9fOY5bsXJVCSJ2oTHfeRdsMTjvIy7jkGNIF+TTF1A+RbqZOyDA+NwO
UxgrjiWe8qG2CXHkC+2BlzsrxGpMwlGb1JdGza6cBwbebWwgB+V3TYx19j1V1UsOrAzaFEvEA2Fb
O/MddgQs9xMvW2REGa++G33csgHJheeUvmQp9+O7/yu+6mWN+im/pNiRG7T4g5FdYfldiwbkcjtd
oWRfpy+ZDZfe/TvuayDU+23I5avmjD75p4eYxK9FulMNSUvY6A1dMWDY+pHu5gO/zSHJ5lP3NdkY
pKJBHDFl/NH2Dh3MhtSLUEYYqxVQwDyWzlXenRUn3nO/a26LpPhiMJ60+soTn43epLOq2S4b+OQZ
eQ6W3wn9hdGdNnDzTfFUydMg4bUDZ9p18UmPesfcNEepVsaGCDIAc1N6Yf6PiN4+ECUeDp3u8lZj
LkCuuHcXAp5bTQ8z6B7bVD5KvwMFNmw/zTpxil+kLUrKda7qWy7ItynHxqEK7np6NQXWJlm35y7a
jcLXlNq34mg2EZo4OOSF7C4ei4vRFdRRiBuT51guD8lxYoEs9aXyFLN+dO8ccxlIsJ1PRB+5q/O+
gfvs59t09764NUAESWzZs146wDNXLguJin1dUi8cC2qLUedYTcKtq85W30XjydiKq1zxC5ZnQyn8
Nh+O01x95En1XIyVtd6YEdTB8BXLD1VojcljW32wXkGVaeGgwG57aypYMlu/qi0LWRqCxQo7dEIL
u4RmYEIuueaouykBEO9Y8De83s1NFqXnE91NmqZhEe8XfuUri5UrxqtskjyRHysTvU7ZvJaBDlng
HoTG2nLN6iRqKETs1VijRlXO6RrTOwIu/cGo293l3KPa9qRX0/yJpnc1Qu04HoTxx2bgGuIUJzr/
UAM49uq2cgRJtjciSLtkPEM5i2qkH7OEvT1afxvMQbpRj9bX3rbPLk8/1mX56Akc7+k+8Xah+aSz
XnQGm8hZ6vhQWozUN5Z5g3bWtP7cd2mY6YpNHm1vLH4l614tsPheimO/6YExKeHMHsO0Co90Mo8m
7p5W+Q045T1Dsyo8t9nylauo7hf5HtWqvQVqYd21un0ShX5q+WdeHfOz2fqVjEDcSs2vpDwQmj6g
gw/qjTE4QQgl8Bp+WlYbKisOYcxchIXCROvMHV67I5T53q9UCPPyHKb8pfd9Yshu+RnW2PybCV9I
PD6rl+rMSAbN1GZ3y6dUkVVMgCdRrxqwUijIaqAGSvNj41o/RaOonLZVZwStu5WguPog8SZYB4UX
c09hkSP+7M1oK+PI0H/LnUQ6gLeJOtO3OZLnMmoF6YzbvujLQ0o+LFEhfZM/KBHjzIc1RwgvYjqR
hfSh8ZoQokcoN11geSCdkAB1oulsKA5yHzHzUSSTgwUXwgvlqUZ1L4H6IxdpO6+SEHFXWsJ5VIWo
H7UL71dLqcI1p3XtM9uPaTpTD0uRE7cd7YyzcJJYdxEF3KsqYTjPkJMnsNtTHhmiGr3rMShmYgVD
mWpWMdfL1lnXJaVGUaG/dH8JXLE2tpeGfBv+jpJ0mYgzXl/MjdUug6ORHpN1pwOfPK4xr2UQe6H+
w+/kEG3mbEfh2ZUap6lXLcaXgFz+zJkCo6GlZ/xpci5o3Y5ORPHZ18iHyFq+8yILSLg4YPI/gbv4
zaD4FYU4EN2dFRWPk6kh2UL1oJKsP1wtzmX+o5tuPvdUeCKIoMQx3Jmf5qC9RrULwbihWhXnMG5Y
Zi+sHmIDOqRx/rl9cYXhzeNvpahR9wXq8KNl8J3erGk7ZyADCV/+qqritJCIfZ2Bw6rBW04SnwXZ
BNdAKE09O10lnvObsK3Qbqi3qQzSjwoIoeyupeaWy8ry6bhwuuYfXbVQ9QEYfIl/weSRniQeTd7P
gS6QaZW7fHVfilrTBwCzzOv+i4ylL5Z/qnBbwPmwbnXUouCqqfBnmOSbtE/lhXn2k7n0tSUdW1xz
V0jsat+8OKZqL/AA/v3CaEq6R3IoZSac+kkSSahhP7aIhZNRU2nUOXgonQSzQUaxnv2SfkucDScx
2I4JpFo88h73YHqi2rhC10YPMP219tv0t2TYzcf3ymFRc3DWZ5M/mgupHxkHixOT3KhwEdEbvqMs
WSP3Z+TjtvZCYLBJ9+RXzMwsj8Z1jZTf72OidNI1/E+rxri2BYeLAHrJ7Y73FAcUr58aCcoaSc6s
2Rj6jvV5ffHURPSG0ZscTZUkGGzqUm7b8qwI7LDFkwStozav3bIeeyebN6rXwpX03V233Os5mopB
OYgawMBx9At+X9J0T29RO881Qn4vx887CbpnagwGdMtLDIsppukJvxe7rjWUPLLbIcVXETsZYboK
p/Ud2PRt5fGXCh0u2TpbrVveCdKuQGMuVeIk1nPjz1P6KQzkb8nbF9JQVElMdw2UPjxlZmha+5nB
UdSlcdTpL+4sVfbA8V3IhL4mFJnNzMcss7OVlFChtpxbHOeJEa6pzRr4YIA4rnkGc+WrF5uTMec0
iWEXF3ch6e8mETq40u69ZrPWjrQ6DacalWASVd2fZjSd/VQt/WnFR9GfksJ0DLbR5o4OgFuSdCAo
0pBBQhW4LMPwSUHPxAhtVEunWTeH+bSDSNGtssV9lWdJYYupTSyXXiL6ZTW1KGUzj+LMK8rRS4uz
hd105mMvD44cSMb8OZ/WoQevlIGNrnFIUAsfhrT1B/rVBd2EiClH5dRVy1OlEnvN5osbwYblXFAK
KcgvaEon4lJ63QqW5t99u0xZSwemWIdKM2wDI228NqTvjy6nz8bFkxXf+ZJfhGm6bIl4iRXl0pLC
KaHCsKS/JhRPRRmcErT1PNjSfyBhBz2pHV4EtrQdG9q5H1yBH5Pi8P2m90y1IXJEbfrozfcaxtff
GeXNxp35HjVaMzR3LMoxSrl4zt0s6V0wSy5bQl7k1GubH4vk6jRG9TnBjEIYy/wpYxIqVU5jmzPo
Ugn7xVq1i9qNZ5mNeSVcNk25xOpw6aztlLMjai5TOZ8irGSrEoDfhQlssb0i6oGreIaxaj4YipE2
Q4P+EMlyknLsu1I0d2Zk0ZcP2xkSd0+gDLuOOPqydp3VSOGXn2WDd1sTHpLYPPp4vlfmejNtPZbu
s8S2ToNg1IyX2dzO79ZTi2NmT5NTmzpfZn6O64Yo9h/iGjt9PbjjLLvJr9BkYKJd459lF7sT4jX9
zjEhHeQ3ixBuYmddWr4Q48DFBN6HJa92JaGGL/bEODiO2sEuGMRBf7dm85HU8GT4uC2qPcNQP1PS
y7cU7DfN+wUbSHMohNsgRmb8rZif0Yo8iZBybCcx+D5DcSv53mfmq/pFSj2oTWClUHrJ9uJfyZ/i
3GOEAlFvVU/cb9r63cyIBiiajd+87YSFeLCRfYQPJJCG5rssaYAN801xpSBaA3a6IvPVNncHyDBS
6ay41lvxssg8mIW/p5+llYTLUbn2cXcTBfE+gJE00hpEw/qcbKUUmKWWAeXoDCnLj+/9WdzUU+1v
x1G3vnAAfLOzP4h0qF0TbkBFSYSyYuTAJj5y5AG1Sq4VaeQUsBB5PBVUdmHdiC29SYLsWdCx1ry/
dIf2NkoxTeCMZi9x64ndP52rWjCR5lgJwbezgZlIJlFKN8ueOskZFimrJXa9aOLg3TqCk4/1y5D+
HR2FVLw9El3lKecS7UDq6EuPHk105C125LlxZU7HlcwO+X2fWVl/2y2dXqW6o9u5I+F6W/QNjYVJ
5XcrvHVFs7OOsxRFVC0wIlJIGVBpf9blLBKpbMXUZqS0GQQQKbp6xIxBPVgQuZYF5pQGmTnBWl6Q
iv0ZZz6g9lNSWyLafcU497t8LpePLcm9NP/Ki/3cmR+VJRCC8jnJcigyOFtRscips0+RLEHG4tqM
coFSe+biooRHBiqVWyCY728K2Yc0+GoCVnW89F17XUvDthIwor1+aCHlhF+mPU/EVDJbyWTEfXl9
xusR7G0PqPpYMTNvo4ZPfJUoLEefeZLGpWEgyk0L0T7JUiBLP5R4JDKi9FquMZIi7bZ0hOcsETUr
8a+Elcm0Mb2h0rLF8Y859/hmUGDGeA3zIpKmmgaLkUR5LMblTNQsJYyL3v7cZPRlIh6O4rhalkPT
r9NzbP9M7AXSL30qsMIigBEcxc/jf5UP1lYJkMxMZ9m5XqT+Grf8ptuxZ9jR1RccgYSNxUfi4Nhy
CHp6ElmITfnuJqjnzKrzxDtwNH/tqUaCrTIDcazOK1/nS1BXTv1/ZBcPEELDGV7Il2pcevFLk0vg
nRejWgOmcdtjKsjeZ7bbnoQ8cwtJcfsOUoee+moJkGnUTyr3hJmTNCE0zHrxswAtJI/AFWnApSdq
Kx6h9Y2EP6T4hnLlqP6cGE3JlFEzoyncXZS7+oYPmGGw3nHaTxJCCNmPM/GpxFFdKfd6fBW8vIvU
PpqvkUI4acfzpKoHC5tDnItnJsiQ4yE2PoRrczBgOSBUORQOqthMWu1SYFsv0CwgskntjNFQ7M9Z
FdRuG/Xr8LlxyGbDvZIkJ7YQ3jJyiWud7MvlpjM8xUrEoM41yRQeKsEhlmZpkRSeToJMgI1nYcAk
bbwdZ4rAwk1zlIxs/ckbZGK22+TY2P2iY6b5rWF/JbOEQKDaLc+LorhGU3mzswXlYp4TQ47mF348
Sq1fGn26SU2qaC0rjclNp9WFO+uWKdpcFNK8xYv9EvX4wdD4sZ6qPj8XjRyk/xKsgveUnhsYL3Gb
iDAEv0PsRE6hB4csLTyJKJexnJisR+o0XBZaebNyJllxV7H34k5hgFiq9s5TQko9s/qqU5yKGZrQ
vzYpEFftKlnbTTSLe4UWWpqOXHUad2BBtUls1FFmFjx18Xlry0g05ihhmkWw3qWmttjT4lDxum6T
s1lYuw7WucAhGlvhAIKtiT2IXd5a/phadvP4if73ghHZ4xsK4zQ9fo+CdU7nJpXkWgQP2d38uVAX
J5dePk/NLcWEqGUTSSDaeV7zaOiGiHBJfPbMmg3hnkrpQVV0r0NOUhZ9YOVFOL9gaLAO2FnLdKdc
+fO+fAT5i5DDAybPCzJtdVSf2KM+co1bsrxPSfdBaqUQVGN5rDeDVicYZL6wJHHF5GVqVSinEgee
cZY266yteMfqgsUeL4IoI/vtzgluUEyqy8RENr7oDzyuxmEnZhXjaX9bM6TfdLpMyw6h8qOqkjCe
xgB09BE0zXEH5915q7pdhkQ9ywmTnpFu/L7dizkPiuEsr5uLZyWkwscs2zd+Cr4slkfPtCkzDywc
ihFJuTsdpCkCBWWknLTCoRTEEO9PIA8oNhbZAxrid9PmgfEtkYssx0nVz29RdGc2F7kzLs3Xa2k0
tK4pux24bjDS2uZcXF6I7r1Cr72BD8iaFoZVuUfmYbzGhwSP6yYQWZVfVqQADGFkNNOPIZzN1WMe
fUgXOK7uQI28Uxl2rloKzGxFJyayFQWtkXmS/2+vQYvO95OmjJHgmZ91vaJLKrwmUT1j6nwz+j/F
86AwuTAIqu1jt+SCX+QtFM382FToEav8nMTI4d2+aHn62rdWydPmymMlP57BcXBvO+vEtiyZ3Zjy
AouwLdY2bEynY9NI7o+jHpkbLu2N76hoI8lKz7LNNJmgyVU7k0hAuD5WURqG6zUbO5tG327eVOyC
lcLBaQTRM3jjKB1qRfVnqQjqKzCZkbI/Z//zZ1S157beC0u+rCgsapG/2cCc9WiV1qE5poyuylA1
UxRekGVrPy0LVLCxBy7Eq/qfeO1OLPW2mEWmRqcBy5GlKSKW1opMdbmxxH2sk/40pSCJOfOQtn4L
9Cjv0RquW+Tdm6tx+LQcPknPzhrBucJP1Sz4K8EB/R0zkdmhbGsHsNjEBffOsG8OvbDGtSqxUVN+
r04bJ1cjW67ablzx5lyp5BamOvEYvscNphx0wurPCl+c2juVgsHE9BZEXURSeaMYu3MtutKpOxA3
7GjD7CRaRmu44Dz7B/k0A6jztOyXYl5ucT0+iH7TFm/evsZcODnEuCC+VBBfEi3s6JvoKP9wy3hF
xTRpTP1KKv1R5/Xrvw2qm8RumuZWuflpreV7Uor3+MYLkCGcD1fW5ePFN28DaW/VHEAz+1JlAY2n
5HTm8skW6jCUk68U9zwfI6ni9TTjUL7JN6UPH3/cuhjYupHgJR9B3tiCoZN++3M0qJJiw93sSkfB
CXenmLiLayfdMenoDj5DW1xP9Q53xmU8dSM26JkPJ0vvz6ulhH0dB3rC/P2t7IOmZr06FKt7Otmz
Wtq7xq62WeiOIT9XqS0OlChQFlsn12O7kCunzlccSoqzowTSCcBlwxMq2CtILwmWL7RMQhNF+b9t
9TNTc1eu5dBJPBklkcjc38z0q2DJ6KH52HVci1hjNE51ZcFpYJyka/Y9Iv20UrrWTAy0jFz9XT6W
/IqIVR19UojW+QUn0lGsivLsV4e7fRCf+iw+mra+76l+VexfWMBCWLCcWL/pvIxf4wL+alPcvCU5
tHCrqkOcz++H0nIlhBpG8z7WJ12M/fZ4zBTJ34mPQsqaIjpOsuzegBvePNPovoUbqUQvyWCny+Cc
y9XMorSYo0JQosxpS/nDyGUCALDqbPdKOB31b4I6WcHo/vipz+y5K4EJqhHSn4rTSTBrUNmNvZA2
JEg/lf428KCa/XQCi/tWOVPBfoi5irMbJZ6522IKYbsQTmrLMg1zbBLu5UYccHmecumcyP9YzRwA
moAJ3USNvPALfrXubNptVFylbPtue9R2bfLqFOLDtz08WjesoN5IMV6lxMj06Bije5VNNzok1NbY
d+PcJufWs6hiBJTF4ztLteBt/4cLiODfzqCX9RHGSti+Uh/hvZPntoTiaqEhRdo7ozpqK079PSLf
9KJd+5O+yrQ2E73qds+177WVHnVUfwqCV/9J7+vY+1KLZLUjNe9gVO5oTuj8ZH+XLN+syoDpB3Dy
8dEjaCSgJtsmb2pFBgDtQ+KsYwdQGDd9Y35uESXdNiTYEqk0JZEUm6Ey7EFzStYxZFYaJb/hz0WJ
kt3UUNnZnY6zxxkH26H0YWI1/f7YlM8+T99fryvqpaey951pA3mli50I5xVac6XeN419DkIUoKVk
he8Ys4Qfgl8M4JBlxpP/5Og+k+tf/EJeqYjeIv4Tc7MNOnL9KOZzElwyddgIsm76WKXpmTD4HOvA
tM2HmlURdXRYiIdGshUtC4BYwGLRvVjPPIWeru4CRu1ns39oDSM2rm3TYrjQXPlfb3E5QBJkYTMu
YdGPttkjTgHY3LJr3WsyPXgMkpNc67S+7X3qvkuS3gnyv6Dnvxp5dq1SMKMmeqzm7mXPtd2CoRi5
GNtwkMDR+0gECCahdFoq4fwWtcxtdu71NTxZN6n8h2XTYecjSS1vS2WPDteLj2PjwNAm+K2OFGk+
V5L8v2g6r93GsSWKfhEB5vDKpJxlW/YLYatt5pz59XdpgIseDDrYskTynFO1a4ddGZjb+KfDP9+E
rZebK2mT2noJRTD0XvPOysCIiJG+OXmJRgMXen3VOC+7bjZa25mOILwefnkenm20QNtphXvaGlt0
b44Hp268sEjQ6XdeHoFXyhZ06RybAggdbGcyuiNhVWDr1/cRhrnoCHuAy1xeF40O+Gaskxquyw/W
tT76iVUSKbiFVCrWIkwMBnyAyXieMuoAhmfyzFghMLuG7Lk12nR8pHXmwCa048IcKAEy/APKRXXV
PtR+uuAN6BypUuUluhlvBk0X3SKqlF0lxzmK4jg7loRIokcKhn2HPtsTJtL+NGgzgYXhca0zDTJ0
ZavIy6kbAvTPSkpEFYunawaVYkQJbXggCVqD3zCpWTxaEEP26gM3pjdDnVrtmip6+Qm3SNKR7h+j
aN1oUugtk1bvZ3mWnTkBZAIKsUeV2PE2SrBtRzuDpLXGJL1VmWpgL7qrKil3wpq1F7F2IaWWT6t/
Qyu+Eit6kzQuUFSVoTORuicWVrLrrikAsI1jA8MmSKFMPFC2cOckEZZfMY/gnipINM8kqgOEh25w
HT8yD5biNngw42KbtnPf2EbXckN/ZXKvidYUz3WDLO5fRsjPriNnmlHpgaxpnTD0zISNUPxOUbZL
w+krx30afDjspsLOxUG3gQjdfiei4+t9Jp+JXX5IZ+lf+qO5xGE7f7kv43pnh07OJkzuKN7oWFQ5
DA7IQo1PimCrpBbvjFv15Eg79n/xe76LRRvtP20vzVZ+i9bde/YNDyEHHlwBkDrNii0hcATMQKFN
HtmHjH/TKfwgKViCNHrF4EY+zlftXKxYrdfe1jDQwZPGXV5py1CdPnRvJL94Q6c/56//+rW4mitH
PGo3i3I+2Vrui+p2ts4tYzIDYI22lFnZrtrGfnhSsCai6zU247peCz4E7hU2SodxbdBBLDcTPtEX
iwVCSelZe/WYMgwX9qbHgOPGT7hZJ3lVrvOfci1f2r/4qP/J7+37AldKOimn4BBmdgq7KyBhTDmV
XuYIruXKB1qyZj97kCzW6TaJ7PagO8Ja22ifJt+YbJjj04Ky3eFeDqJKIyf4/Ksrw+XYT5/Q8jrX
wuAz3tXWXQJvbGfUAG6zgZwpuMs9vYIPvWM/qiZrXkRkqJ87ytoCd/tp3+ARxDyLNsMVyi0ascuI
H/oDqz2xtjHotvz5LwApJKJgFYzehFu4E3waO+nevmmM++ITzAOB/EbjWhgXUbDJOugkJ6tcUXcy
QILOaZ4S99Ry8p/wlLv6U39gzYK/WAUW4YEjLLxPn0NKv7xkaH/SU/6jpVBO8iFUfUJUari3f3pq
Q3jKDZwEX8xfc2U8rdjPaByYoeIyKXAgQuVE5bUm2DF6U5llgiQ806OElVp6rfll/KRfli+/M58m
opQrQqGv88QQz/unlTYj0Zwg9nyrhMDqHqITAk6Zk5UMOeAvKg7SEwZT3xkruONqetZ12mkdXFlH
9aLza778h62JcDOmD4AWxVqlx4ZByx9rK/hu5kf40x7l3y7ijPMEGyXrof2d1v0q3FrXzAdq22sM
9xXP/Foe2nP+41a13/jiEAHYOi2tU7HvtyUMOSZQLD2WEtB0ZRv/oj0GqukW77GwtpV1eWTIulW/
jFt4rL+xOcv/eMwaIhhHW3PHdekHjNTdaJWq9ODouhxhH2FbceTFMDB19MFXPothXazaGz1mbQ+D
1/4on6nkTaNN881SVj7JlKqxxtlVq/yzod6yY3+iyBo/sJXM3ojMMM6DsB7XqY8o1segVRvt4iB/
YIic+kwTV8I5KZ34xGZzKy7taTh2Fzj0B55ZGvqaj4gRhmN6lrtlPr6Sr1LClm4LG95QwtOwXj6J
+VxDNpEc4d/r5zQOLssHY9OvTZBJn9MVkz6N5Z777PYoNY2R1c9u2f/MkgfbTNjDIHECFrrmZgf2
lJ9+TZI4zpMyCkEMLj6Slw2erfIrIclLPRqbaIV47JnwjrQN7duO7BciEDE9AvzLd6hirjwxO2sv
7PKf4RPozKkwOEAgtBe99vgKjfC7h/pFsMyGJ3O/uC+PTr/w69/cI1Ykvmp7apo9a26b/8EvdJj4
YdPNyXqbt8sjPQIBSC64RwsGH39TlJoXZV3cq3P91XyiRiqGVQ5D/NCcx29Q+x8QLBQ9pDQsDqsa
01yM+M1fNNCbYGtBIyNgNz9Gd/kC2HkVPgy/2/MoT9BrnvGHepHs+KIwdMf/hzFduVaP9CaiHRxD
5n+o1rxyPZ05IjTKIO2SHKEefo2dze0gaJSAjY+QMwJ3Bh9vHid0zYidFpjUL/Z0qZtow/7psKM7
1ieFzExfEN7E3fKun5Age0dmi/gCYpMCKzT0hXOncpopox1t2w/ucOSkBhCtTWKOCwuB6XHVoytQ
j9DaHfYkF7jHru3CN/gStsyVspG9PE5veNPuAqO9TBC6Xu68DcQaG789LvgWrlNqmzx9/kldPb5q
O7Tv96+v0esQUEDsYVLFa9I6MsEefIrIfgY0e5nuT675Bp1uDwcbfg+G22uJQ5cMWqqhGVB26X8H
5Z+WaBvSlryZGSETj4jrvzgKpE4QNQxTrnl6gf4WCbYO65ZXrnegTxxJjT+4o8fpFrvtjlXMLOpb
vIqW28MGYEbaOcKOJuCF74srk5lIUiJgnVvzL5qhHy05BmGK+NbOb9AtOuMUcuaGJbupOwyrmcSN
6CBax2k5A4VRkMQkN++XBgls4Yg0VJlDlMh0i72qaZEy+cKCWxOx19RLPoQW4nqlsrIT7AFmtHcd
iCAJykLD8GcTJNs23pgxuNqGYws/NY7egAifHN3uqgg9xBI1WpqaxAuiKRhaOslekvbLsNMxDIvu
UFRC05mYJjHiWE9IvHXOpF2PJ7RYEVniQ7FWXDQvYQr79Z6M5x6JebSZNq8Fx2MLv8JSwbWAeiDu
uZjvUUgPyAK8Cc5rsoHDIjCcHlPUIJegPFv1IbFQHXMb3HirSo9cv5XiFuI1XgRZdTK7q9IyQ0Ed
R2HGn8zl9PoXUJLJz6pNo6RuHIf4Cn7XrGpzvs8pusl7Y5y0ENcHCJZbPTum0c0AC65cRvNz8Xov
mFToyYcs3zMsCh7B3/irc1Q0zsLmtlNx6hbs6dI+EeSrd1Nxm9AWT+OnceVyh1+gIcU6fquI+noj
5NuCc+Oi5jbWderVkxOie9zk3691zU4/r3qvu3FEYZW1rMGgxL8RapGt7LXH+Btek/pgoMxYQS7c
tQwutuURV2SeAZ6jJGO0Y9cGx8VgeC82lcjTZvfvSB1bJ/bINZ9O4KXpT/OMzulXghvZW/2e7Gma
hwOPqHLXTvG6PuS/y7574PNtHsK1sk5OHU8VvoJM0K/LWlNXHUMV4trehrt5EQcmFxqSAZ4sOzox
5x5h3qwVAMsZ1MY2V7XsFx9ck4wt4ZwmbsHp/JGu2TjP8eJCBF8n+4rPhyaCu+zjexl3bha4yane
JnfkGjvhX9zZ4lG95N98mj0YORBDbGMERgo6TJoILOgf4Gn2L6ddfHkf29pB0+z6SX5WqrrDTwhy
7U5r3qUF53ZVbMy3yReePG9rNF7XFLzQAvxwFtK1CqcQ7e4n/KX/mN3w8LqLv5itZy5r5VKu1LN4
av7GYEvLajjqJv8ly0b5wEBqK9wgYALmPgH2bQmulCN7UPoBVONtRASYXf00ot1sig0I6UdkINd2
Qmi42IDgHGFJtjh/1X9x7bDZQ7R8lV/JfjmJR2Fv/NOP+W5eIch9MZPgtvn5d/teUaWirLrnx/m7
2gg37cTzAe8dElcUUeYsxO88wnXdOHBdt+Lo5u/aCe7IPbhIT+EUrnUnvpCIA8Gr2Feb+RjUZJQM
HVao6/RXClyG5A1+qgSKOYOwyTUYavLF/Iq/4Q7kx8IPABOtq3a1Q6T9yy69ACKue56hiiHokYvf
fMRvUWQvH8VJd0JYic1e35pQ8aq9fqn/YLHCeaNdgbNPPsQbzFD+SsDK7q979H8Ux+H3gpcJNZ91
Uy/KDYYdZAYEwxAGOpwh0IhvLD+9GpSVUHbeDFM1vEaVV0k4v7zld+3QZuu4ATeBaomV0F6nnSWi
Vt4L4w7YP0fPXHiR00FY8dXoUM23Xvho0q+C2rT8FxtuOZ+QXk31YWJkQpI3KQM1z8B8a5R3PQLW
1zc4nWHN51GxN80BVh77Vhn6lg/h4LDg0cIUc6uvSo9kh1W0Ylm+ipxslSByHyDZ1jROtEeOfOCz
O7UtbgnRgJGX/KchMFdoXLeIBrZg9XDcJn+xkZC4kh/vuP0O1f2OYRf4bkpJipjWg8ko2/Ff741e
fFR84gs8vsnP/+pVsKK698HZPyX+jzo6u8NKcS2frQBCjDfB+qC6dAkg2bTf49/yUPlcZ81nKvBt
PYOVeQlW2LjcAWrxoglsGoT4Wh6z+/xurmTkfNOeu8ZTIz3Tb9UrNirTA5t776lwAWERURgblEvE
9NnMg5yfESR32It/bIXyu75t7vxm/obWh+YiJBmDUgzxyHVJ99idmPgi2NJDRwOMttWJvwd4Suv8
uz5iogIX6x1dxkNykeRsOZry9+BL38rbYPgui/5kQL/A5O7EvrSAI4+vOm96jPgMNVDmKMbZ4/Qt
I70sJ+7PGR5IhYkUfx8e+bvyAIKmhagexV3adA9zxQn1Vx645RAUv6LuAebGt8/YuEL+83BVGv/y
I69Qv0OigbsIEwp+PvOPYSAH45AjPGH0z25ALgV/KUPVs/Pv/Phytv7OdQ4oh9Yl4FsgOy025nrF
3TxE+25PtOqaPoj+LF0bJ45d0qygPm04Upu9ecx+rRfdwu9fexeUB7QzbvLP6pzkrlNDfA17qiO2
BB4Abt/g8MoCeRiRo93CP+0kevwzhqW4VnF68EOCFewtzdiIy+uoHvbguXaNwXJn0ItGP1X0FSZ/
Zkka3l7S1i+TDxTJaF5np32nkzoMKC9Bj/UdKAz5MiZU8mAL+50AC9FBHEerq19mw0l/5AOllJmg
Z9kOxuuHcQBHBbg36hqEMeuASJjh3zI9F+2rAR+YMaV/i/ILoeT9sqKuS4zTPN+JNBajbTb/azGD
JoUQ40fgRS67iCeyee+Wq6WeLOie02ac1uRRJMZWZ9gZn8T4XEGRj05ScpAZ8+/nutokrwrtFRpj
wk8O8FV0IfXQPc+HTHqW4Xy3wvRalsK1pSzsuK2CaEdVwBD+ndoiUjzy9GLnwc+PnlFKlAbkJH8J
3PIr1MNrK8lEOmbf0jKtYjJXnD7q3yqlpqK1HrBeISGz/t97ioPWU069Y9h3OKoIE6iw1+zaLtQJ
B+YsJcA/fAtzyqjK7zDUFaC0eNq0Fyp8IZweZ4AcIQM8Zr31mbCHGXS4FdLQFObRTlPXBVxwHFPY
QxhvbE65c3rIq6/Avaer0+JG/2jwbcZNx+pe/7GKMTuNt0gaexLvla2ovJyXBLZgEwr/uWnur0Q1
Ov2SXQsK7R4m9uSCmTFwnPaoqa9Q44AssVTws8izJJinyb55Ihc68BweOYxgWoA5rAmsQNHDLMjv
wtcjRIJLWpO6h2OpL4YXKThp023moJYuXQkwfBjTzRfAQU1NCSqfMWzzkSAXbJ42+Rg5gkCDfXcS
/G72WZoWel6avCMUuP7SbBRfZ4tUHWBvB2hHZSOu9kzuTsxuAAQoALMPJH0edk+u6v7g3raybJRc
9mKfBp8ygrdKh8jdIZyIHc7CzR1WNCsToodzYgNdyR7H037gB0g+VT1f4Vkn9g7++Nq4yvVXu2Ii
5oBAeT/8eHdwBTtglz/je2RHjrr6qg8CRYB4AWei+fmRdiALr6+qPchybPuPL3YYnhLqEW8EmsFZ
zu3/5Nd74r21W+HUbnvvx1yx3jbdzjjdu506n4Yu/20gGDpk1qBLycrni0uXbSx2pO4nNx5Vc5ek
cznsY1BzsqIquSVks/kIddWC1S4RAXALFhj/xjFSlEdlQRuZdXgtegm+ja45wC7GDSjDhRmwQBoy
p9RzDZ9MzH4bDbn+wgcXvXBnrEUOD9bzVr5Yt/hY1074Xb/L2/Rdp4JjyLaXt5xPPkzkO2eUuSp4
wJSHQR+DyErdlZY3pdmnyF4RYk1ey4x/yM4kRag9TfILrkDXo5a1nbcRQHZh7tU31TgraZ+v9L6Y
7LS6mrqKQP8yxUAODH2aRMUHJMJFuZ0n09YzSV0ZSQsV7OXfnQwR2jUw46QZnnMPM42QRZ5qbEWH
FD/DqpgAtjR4dBOETPwcTLO6Q+JCYpdr+6YbNxnBhT4kscsIJO9FOoIgLQ64aILwnpcLRXdfffcz
mLMacm+tYD2oRDSN6PwdIclbB31t5jb0Pw7u3T9dz8EknrOShkMosptcHaWsxBtN7gqPlK+fqlK/
ukUK0BnnWzmZw02uyzIKaUbxFkUgQ/SuOUX1ZxVfC0SNmAVNfh35wJYIT5U9fD0O65YNQFoFqEOc
BZZgjImHXUJHpKFJ4HFqwAXGXQPEVwRn2YaQBcaV/q9cYSbEZd/gPV6sUWvkb+SeSU/+p8QuK7KQ
7fKYejj/mKMj8dlYEAR1pvvphllue+Qknb+Vx3gNkOWIiI8c8mPY1KQfLhRSpdHJJ6S3R+49JytN
K9CE8cieJBYuMW3ILgAbCNYypYrWvkru+g8T7P49xI9QcnBPp20KhBX9KBrAJPfT7L/Dmy0gOnJY
jq0/4qbeuHLlyCYBNU4TuPja4DfFXkWJJdk6sc/zLe72ibGqTW+azgJq/U8t9l5EEt2dybnC7En0
Ajbsc8vgGznHPhqPSvjVRxc2q/kbwHHEJ8OtS6e708VqJr7LTgbzsYB8TGnlw0zGkEcybZRB+ZsQ
7EZp175QJWYUBNQUtt54VnKBS8XHoleZIncccy7ZGgXLtCevDU5yxpwL+4TsXgivSlhvrwpNJ3T2
O4bYRg+ka2uUZBpcFAhqgAOO+bsgcakw27Ojx/KBkM4yL1C1maHMHLPMKHuCgHbdTu5OoC5MXGkd
wxESrr3QLbIXp04nfOYsvf7cK7eFA6yAQZkQw7gxXz4h4w7bL1i/GdfLwg5m2xpkSiN0pNH1dPz8
nU7DKGyFfejyDBrFVjqQaUi6M3z+TvnTni9PBhlSfNk+p+VDLW4aB5BkY8yMHqQy+VS+mV05qhu0
uvWthNMjORhioxjC8H7GoxHqCzg7wdgw/b5mRJH/v97jlzw5VneWLIw93LlYBQCjsDunTa/ehW7d
JKNdYfSn7ufXK330ukPAlWEcnyOTE9mXMW/HVRpGBtq/rxTX05xaD1bJqmk8LDKQUF4fUeQRZhR7
xana1N9T6lQjIKOjj7Y8HrTBxy9JwMWi9oUZacoJhrD5G3/9d0OJtMz4p9SdfuoVKkIIKJFEZp2t
yF7w2a6gOGSU4LgjMVmd2U3iGsCHaCHjoGJfgduKeOQw5NOZzwFun3SMdxOAb/nQk3+KsTWZLE2r
GlKC5nTx6cWAd6zEWVS8HbFB82sDrhaL/dghLKLigaLtWD8QmfQ7VsnFmqkK1mnA9aFd7V5fE6O5
tTXJw+tl0/d2pa44DYz4zt2JYr/TDrT1igRC9FqXhmGXB20dMhkhDNBj8jgeqh86bHHTP+UnyVde
iRETDzuwOCLOxa4+mPz8Dj/lb7e2GBORPoyvQ3uQ3GTDDrNNfAsyG8FPthU4QFaEZUm74DMk1xdn
KvOs/8NZxJuRVQWHAGqRzboZ2h3Gk1bplr0rj5uguLJXs6jl9DyVNPy4K0S/6eQoBLfDe4g6PGUP
aPKX7ty9nvAEJ8eW7RuER8XRJDIvSeyzSGHjmIPXpOj9Ae+2WPpx0AIZg6u13FcNK+jW7U55egRn
wTSyhtlGYLJTc5YxMKVWiI/afqo85g+X5hQe+LK4PwBWARuG62XZz8LE7sQw963KHk34yc1rurMa
ny3ujDt7P0QinOXP5mPY5dhjCM6wQ7kJR0v6iFwuqErTn74RK6tCJeKWFlS7HdzoXW7sQ7SVH4kL
TQVzEQsGBPiPvgdl/CdiIeRkf8pFPBlv3RYrkYJIrtpHiNo5orAxZPKt3Q+6IpuCzyfh6hFvKg9q
m/cKw95YDvta8aMdjaN8Fs/jaDdr1a283/zAc+ymK3WD8mbTeR1/qn4GA1xOv+P+4KJe97qddhRo
ljNX8OJVfhAcXMk+wc5Wz3CF+p+z1iPiwWFDcgKXi+/qLlZbZ1QjzrB9Tnbt/tLPO0/1n8ZfQYra
BGvTjVeaJ97IQ3RpV21aM362QXHx2fujj53ILXtXVk+Ll833teRab9MVQSNvUXXDzXIctoG/XJdj
5cnmQZaPYXweuBNMOeuVLiKW82NHxR+YQXzgLpLDBASUPxi8IbsMwx96nGupRP/ahKIsY4SMrawf
1fjvQKxcS+jKJ+fKuAHMNZMB3tHHKU7/TY9pUrljJyF+Tk8tdCNrvgAXR3dmaglnIdPKFs6B8Wos
87+RcHLC4wngedNwJFonqgcMno0fPcZ0Er2z8mwPGqZruP57VuONsF+/I40SubrLy2FEl9BuBx9s
SjQcRhO8nycgvX5I35fXjI3KASHhazx4iv/iPwVo+e/llEoYMRrow7w14bNxQL/H34xmmfyxybd/
wM/Lkw5pfukgwBwYHTJ3QPfIbI/733oB4r1LyFF2Ct+7Bx1n8+gexqltfUay0pPmI383bnx5RfF9
WJ4gb/prVgDFHnZu+i09lCdYQSxvAWQhz1onwhz3KNPxANky5Rie3UO8YDdRe5TIzIU7Xr/pVvqX
vCKhzivczD/9hDQymBd78/waa0JZi+oDwmQu3cLQhiOVq1ni1gu+StMCfkBtsaxBBVBTTD6oYLAK
/sCgpYdhfSNphQPcylu4G4axxspPUfHk8cL1/KZALEa/C+tDtdlSooq9H7wZtl/pFwy1fpsblO2f
uHQ4gIkPgMJ/IOgQD0rCKCPG6ERabJbdQqwPdBCWfbMDW2/c6B6x9a4ZLSsf1Qs0T/CcDam23IDx
i3oT0/PLL3da42gXtYc2xBj7NkJLI9+jyp3+Ssectz6C6nRZRyqcdn+kT/AF6pI1Q07kBA3Y4rzG
o0Mq8DN5S8btAOM+gQLhZAp8GrcHKUhcMo3KcoPFP0wEPd8EOWOv1RxDuEcPJMzHF/ExOA/macpP
RnQM5FOIHZdAXQ3xHxXWtoXH8XouPA1XTNdsnDhxuC9cey48pRJAM6uL+eEFTRVsZi18xspXpv3o
+T9J+pWkvwV/SYlCUmeIgfsCMyL6zhKOi7IndptBoEVnoniS4DQvInp+qCf8u32mFDnOujS0AkYH
OlWcIUeOWGdOW4GcTLVTD1xfFE/JNpP/JeNNNalWroq8x7u81ndWdRiXA1TmTnpPyQ8330br1rJi
mHfojKMJcVTrbNqVS0VzoYMIQH5fNuO2+VL5jEwAzsz8oBDssMWGYUYvJNJ3fEe1iGFyGm30FLOM
GJ782PV+NRRMreMS7JdhXaBdosEgG7XDQq+YdJh95sJo2YBfKhleLQSBO07pnyl166EcEbdo8+1l
ebnG4d7OdaROetbzu6jaZWPGxDoPNtnUxF4dkeOzQNHDCuCHGI0NIJsJ0s4cIe9l5/Vb69gKYbsz
MkJ4YyMhnRbFWE6c40WNcKEvOotr2gnYiRANYWP8a7nLxPxqmbVjNs5E0fXkh0kvYYWW5G4yo/BA
njDQ4jbvwqwaBzL0uIKvyKlUwNCjmoxhpasYEOlLxRQFi1EqZuQTEdMMCVSd7ExBMVC5NNM6P4KH
bPBkIofpaZrGHbckJUOVO3V9CBk+rk+kL+LKC1fDVMpVPmN8kmrCrzwA0dJ2kWGS91dlXlgocQ6V
gxFYIqVPUn2tQ6IyJoXLMC9glYbCEVeiRB9DtPCGeRKVKMMIltlx06pIhkFkMI9dF6O1XSxAvTrE
DVLBz9WOleEWlmV/kEoVUoCGOZ6Y+RrvyusRVPU8uSpB66torqSNGkt+JTThxpKj2lFrNt6qFOW9
qYuPRFXos0fRk4tmdAWiX7UUsldotJsxeBDrRiaggi+iEbH0UyhweWng9GWXOQPWokDijXpzLpab
YCryRhKhduF4xXSHfWg0q+AtDsWzALYwjHK9rrSMCW9IQWwk/qBYLWJzCAc6VXMQFIfZkmkMSRGg
x2eP7ciPVZTpc5DhvyrNainb+pGUrztWlmCtor6JI+VJKHa+62McvXucD0y5U3ZdGH52ltlstLr+
QRh5TPNM9PWFRquEDH6dB47V4jB0o3oIx+6elArP0S+xnrnTLf1ZiWmPhLCnu8a3luCF93B21B6N
RpWGLk9fIS9EV5drjfn2Pv4qW/pAZam3Rgc4mSZ9uoo79Ftlh1VQmcDvS3JQcS17q0QOt9QqYKud
FHwiCTgiP6h+gybGMcOccq5xPaLrMuruFrcFEdSZ/I25GB6QkbZQiIyDgwcn0rESn+hB7w5kpmGF
mjFM7UAerFxxWkj2wAFM2Ts62lhqiwN2SEwVFtLIMeq5Loqw+KpBzWwI8wz1P412U6WOfihV7/mY
CdtmNoPtqIrfeNDq+RmaOBkBAn00jYXSRkSTwV1keiwRvLVuA+pj+p84xIQpygB7WpCNAYpop9Au
EiiTt+9ZVGCC11Jdhm2NCDQSza1kWGg5UcwSHgtGXH9HcvOmj8i1xpJNi3cDXaEM8mu6mB+5XktO
ytFtWSLBQJjGZ7p6VLXooFr9psCK827hrQUlABMwZR5rHP1EcIBIhnCSQGrsmHlOjJsXovbWcT78
tiZWjAG8bxyvPyJY/ciQoaWEQOiZgo+dgrQtUSvNqeUiOkf5ox4qJ0nVmEN87tbKyyuvZJvZ4p/D
uKtbui2agm9LkcdrrUb/hBzd31RxdnFEZH0THdm1mMkIv2IlzN9hr11TaYGtXOTnECv+DVJtjpiI
zGVTET5gHaezkW/NKGu8Ukhpmiar20jLKNzzQll1xq1AH7hdkrHftl3Rb5M8zaCFkYwmFy+rwciC
taU1qgN0NzviRDOgFMxt6xjvv1Zv3srk2beCvGl0g0RACcy+10ALeIC3+shhUTWqRuVCW01+oeki
+5U8fRgY4suxYctTbu2IodU9qxd/8EVgZdZCcp4D67eEiQv5OLuzCCSsUMcLeTt0wUOhPOIM0EGR
xH9o9ul24snNxLw56jQDsF5lOTOOApmGXjaQ4JNileRnA1TyUFP2ViGiE57wzTKujSRIW61Szi35
I1mRMg/upp1UNdgmVxXu5DxwASa6GEfi7NlzyoNRCuVGWUbKoCSkBlKKndgQZhShjDeXDIEEId8K
vAokm0K7Uhc6ukxsKAdF81BbemdLU8NWIM6fk8wOn055exnMATcUpVSIk8PIvB1XxtySP0/YAutV
xlkKC0aG+gjg2x7FpTF1Kprl4D0wRuqfoBT9VgyWvZX1F81M5kcZxa6qA8UA3hVosOG+RplwSPUs
8QIpEV97Ah7pQpd6owjaNagzrMgUJ1vF0p5KjCCufdECG3j6yhB03pRIECh7NdqgdMWFbGSIP4G+
aR9L0Z+zRESR3kzRVlVvSoksTZ/aZ5VXcOkyqbbjMV3XfTgeAi3r9kWRpa4uIAhfJC13TFw9DQ2b
yy61AvYIpneK8NXi078lqXPdFYAZHZmCWGzSGxqqyNDGSqCE5CGYJulznlY1JTVC9a6OTfXAq+wa
CrmyNn4iiTMvMYZ41YhJhm+N2B4DwdhpVRbdOJQ8sS9xwVzQZ+gQZItAg3seBG9Zi5ZWFA3LMQ0y
CPIakoIyJYdINrNNSPw5/XxSU+Zp0m42UkKnhb5GYKYdX6VTzxp9s0Q8R0CDIRfDmio1g1FxifvE
PHAAG5MLYdgvJRUrl9b4rZTesBvVmEHZYAjGs/FRG9NEEmYiHnHeK70UIYxIQOJhrJl3oLiFTSH0
yz4YzWe8SG9jHuuYr+UMqKBpliSdA9nq3brtT6KVNdugAmxRYiJ2SJ8jUKYXHv1/nChYBlE4FG/V
iO/yEDKg6dKS3dqKV0pOg3TVDSk7dlNVwZso+q9ZOIMVO6zCYrcoyXpoIGxrAwsPIjRxIBjJjeM0
roQIoLTRwPqFfjwsyrvQ0U8YgZgfA9JR/AGL162iKSc905ACBYN0yUtGXDMeqoJcq1di2ml49Y+i
ljeYaWcPoOhpkpKPwJxDX+s0DKOiBYJEpY9+0eajL1fqCyNMlZ1QayI/wah9S+mOaFdXvYYqATse
wl7vek05w9UxXGQDbPHtclZxK8brSrjkGVCUHhXqXZTR2owNfUpsjptJIETLnE+lgrQ9zj7EMNzn
1iB4WkPEXdLH6qrWXoweUgbdpkElVGGzUVmy8IUAUEv57EXYaetEjFI/gCWnpHjUzbHiZBNpSJGJ
zqMI/sKWo6qVQt0ZxlB+DchGBg3HnOdWjNhpE6F4zsWfpIbmdopxAC0KJqHjXFWMSTnvZHjzdhb0
aF11S/mYCAI18SXIcdV+xrGJIszq6JYyeLTETCLOW0bTT5RQsaM5nre5hGVHRO3umIv22/aTuE07
mT4lSRVbn2rkMAhoPAoA6WXXxy37H1Pnsdy4tiXRL0IEvJkCBL0nRVGaIIoy8N7j69+C+kV3T3hv
qUoOBM7ZZ+/MlUQoJsQmcg9Jw6ptiunSzy9JghxonB1MHYxNaj1RJAXS0vD+FNoefBl2ahHFWiII
6j4c0dbEFpT/+U+iD1CxDlL6DFbAWLmJmqc/BIy5/j7VM9VNkQIYG/2PSMWbIirCsUxrf/8/LzJ3
td8p/lI367k8y9ei30RIF9QBK14oLFtIo7u/lypJrJ1adYtW9mcKRo58sm+t3d+LZCj8paa4kUiw
hYCpcP/3kk96sU9nr8QoQMflEViVQf0ZRma4KHXaGqXYEPdaq6ch9LV1CbzvQMGdHbT5pRqlDzh1
+OJMFIFjnyZOCf6pN7JD9PciojuSpmzHrAX9LGcSHGx+emhyOoeWr2MPbdvwrDco/4lyBLuXKlfU
hhIguFGCH0B2IKdpradlE1XjAVYLTZeKmrgs8PSxVuH+EmgY1FO3kUvEiB45p47HM+5UgkqrNCiO
RYlRukzV+D7J5PRBhJ4Nl5ghxEwedlGH4jAd+nXfsnH5OEraRi5RkwMipHZFJyB78qE2QGAgqJG0
XDmIkzQwXs7uQsRGDIcfagWIiCmq9jVZdrP4sV6FFjmKXBUO9tMMRCOwjoXAWuWFMV0CwBfzlYQn
hRpI8Wu43WFyaFN0wHgjJkZxbXwYZTUmTHluI+H7AxluABXqC3lNROJb3aSQgyMivmTOkufKNBcZ
3+ko9Hq5KakzbLmGTTLkcUVzXpbPOEku41Qhv9W2OqEVZ3VIGaeoaol0Y9DPY4XEKEsopie1O00+
Doi0EgbadVOwmGjWKLWRv5uFTO70hNeizP2fysTuXvdJee/CjHe1zqiIunLbdkF28sv+aLQcT9ss
Hx56yaM1yUi/heKnjkbwN1qzJN2AY0hKyIXUbGsiPfdl2CPQKZrC1dWKOHKj8ta631yE+gmmr/3S
Q3E/4Dh8VkN0NSNg5IAPpQMckR4rwiDYsSk/2DA4+ZrdY0zrGL9cR3KrT5hIbOAoIxdiCx0ag/fI
dIV2ky8qdGMCsz2X02jZM+tEavgOcl7vcHbPa32P3LId2VvbKKCKGxh49/pBbwrM/ynMu0qRGdgp
GRqFmHkIRs5DpZOFJlglTG8TFo/Hep/F0vAImk1Rz1t9qoCIbxN69/00rJvARCqf43Doc2+vD/gt
K07NyyzPktUoV80i1AVoCVPSrgdP8zjrW75bC9VGzJvyTalYiK3a8JdmWPR7M+JtaswCB6ZuaQuR
72h3J6/q6TMT+bojP3c/6X0Cx0WF/K2sBz8myisqx22UZL+NOjUusWW6neNU0EHFSRmyd5xO6yLF
9VpI6oMuD8M/VBgm5Aa36MKHlAzf+sQBWQ5ybSU2Qr1tuumSS1F1SsJyZdX33vcD+KIcnFoCLrc9
jeBaSEXiyw11yV0Ic6YV5F02Rv3JzJkIeqMcu4LWqLuyx1cfFLTyil52Wq/GyGVU2p4j0T+h64ej
nsGZLT1PY9NFoFSieRvSYVomaavQyRWzxVQKsu2PqH4SzRvXegjdSdQ5r5vU35ts0i96VUfLqHGa
mCPd1AnVoRLCQ5/Rs/IHToeWTIiExfwsZgpui5L3KVlVT4LKQKUqdQurl9BQ1jVTK9xBWylg7mOW
lrX9vxdCSEspJICk//z7oMTO5aZt/Ds1ogWlgJmENiUgmTzewrHigWBAooIQ3iqeCJFWHN5CRvlb
SevNbZUxCK+jgmVtUBNMhaPmamJ7Mej+CApqkkxK5tQNmkqiBtDl7+XvL4bGfxlZo6ynuv+ui1jd
+EQ1nT2PF0XMUdaE1UvRR5Rqmv/fjwtWE0ISog1RztAoUR32HW08UkM8dRoPWjJ0Z2/ymIOPBfba
MeNcaIQqjDVse6rZNE5plPVyZ4UBNLr/fQFMWWADsghYxkTG5GNsq93glR7RLHC4cYEDT2wmjIip
Sjhr3l05hMUuCciQqQihkMcaO13LMVvSZkdtGxA5lx6iWtEendSyANAVQblYIapPI++9nbCSceRe
VDVR02YQ3PVMQGzQApwUO3obGXj/LGLXyDPIJqnS/psmydxLSfXq8gZVxtBWt3DMX12c1pQ0CMlj
XIaDbobXyvo3pBWtCoSDrRXVlwytxKXnlpViLATWoPjXit4PAnZSnyryvHho+7cq1R65IeUunQh1
1yn9eyiQ5NMFxclPlHs6IJEz+mFcWw0ralnQLspwFNuaMP6GxB19EVR2z6FloK6XgB3lac5Ro0Rb
7U9fdNFCIue2TQars6+blxHIjOfNICcZj8cobem+ivmTIHOA3BwJPwwJL7+AWaVUG/MaeyHt464C
hDfoh9Cj1oNilW9YF8vjQMvHqWj1ZppR37N0BCtjonDtcBkLRljfpUBHfa37HwPYlKJohtMEACSQ
mnYW6wWpFt7Z4mI+/TwKrJJ6xbyBCIDoosewK4ZUoDgLxl1bVrcSFnfuZRM/t55dgkD3V7hyF6bi
X+bjPm0wf18kfQiXqeBNSb3Q9UbSOMTkV+6Z3OiScu9GEDz62JibUtWRD2C6UXqwTmZgLnifcTIU
zFmikSAnuPMMnGrGXuNKIEcc8FNdYFZgRDNB4vetSj0pspkvYguVvMrbade+FtginZIPgfDasPOB
tlWmt8q9WnRoGgYrbhxmgrloHEp+Nh7coX01DOPFIb4KGp0ST6k5PRoNs7ZJlWEcNvUt0ekzyN5W
hnVGTJjf26rXj+esDxBfpySB4ZrnBD7YaZhbC7NBo1iKHbPEifaZQlbo3vCJlEoCIUXPU6TI5zGy
Vm11JQoAr/r8p6mGLCDRIXXTSBl2iSHSnhVGAueqeBd2WB/i+cVKBMNOJfKchByNjOgFGGIEiuk8
t8od59thQQmBdqRVX6HoV//ysQZrFpcWcMPScoxmaDamFMx8blZ4XPoi55C5UaaA2sjgHzmC3sdu
rlfjLkG6ZCvZVG1LP8NTpsps3iChFqTroL60iHIzTBnptIfQ00iks6gX72ZDAJqaDveagQhv+yPM
CqgWUJX3BtCEpDSZ21lddVDUHjiBGDwp1LBsAv1byk1PBuPg7WMv52oqMh1prV4iXGjTmpFKVL1E
JEq6UqvbMenkU89UA5FVfLFko6bNyx0s0zzx6jY8VplaXabOkGj+acN69AHzhxLWft9SaEyPlrVQ
2XZQ/SSHoMTWLAdpd/5bR6tYtmxiyyM8r+2d+HhzJ6ryYRI5yyIByb+Fuh0XRsi0XJ9xGH8vVEHB
RjPa81xtJIPo/UPK/T1atUPu8nguyDgHtYVJYxiM71AuhjOJHewyMe24YBKxAg3IyOmHkNnYmfVx
0nx/3UMW9wZj34ZTdWwaqyLCHsdtQV9oLKZtb40IFaX06++vejWraUH2T7rW0rojWC5qxmM2KcS/
TCMyFC8go5lO6MEIHprVw48PfR2BWs2g2LDCQ9LiTZiy+ixw2VbNDLzwQLOLYVEdfCtvzopm8ZeA
ybjUFgJKMaTA40OdLzbnMmkbSgv1OHkwNOJYaM6jBKImHjDO+ES1LGjJQrsb62JFTDqJFK3uwY7s
toRtFETeGf2cXBA2ZHNVYYf2g5QrDhbS1RjFR9irNzOqYDwFqzwb5KPJTdzI5k+QiiXTg7hkGE1u
GR9Npdr8ThV/G8QVzPFExfRYQOASyza5FVCdKOYEu9Akz1Hpiq6LuS1gaFdF53luiCQSi4Jw+pwn
gDyxJmuGBdkANUcIVxoU+TTkEgagGltdjb8sk45qHcINEJMfVVV7AM4xkV6Wfleb8WWqgNP9QHy2
QgLvvlQedeF9VQrgERp4TEJwgiGrCxa+j8Oz6RrQQb9wNpTlWPHM1a2IxMQHl+NJySFpmCQbKSuN
V0zN4e9Fm/qYuXcSUqNSD/a6v/dJCz0M5LZv6s4n11frDllsYlHoWxLxFChtaP9K20ur29A1MkNT
/J85AHs0f5HsVJY/LpM4PneB5+2YwPwIGOC3WOobXCTDS4FgvIgqqjWn94zAYadSwiRdp0Aur+Qe
tdcGOoyP5jbsTMlRx0naFlopbaUcztw0CChsY9nYNjwSbmKUbz4xClUrm7YQoxVI/Fbe/r3kledt
grl9SG4XanUkfBWwzDxN/vsP2tRLAbhtvIJ72kpRq+VCCk9p7JCn1HgNC30gSyXJt1YfbixoTQe/
VseDENPcqXLy4PsiRloSTuBeWdNQqYcEnYGYMDUO71Ft2nHcRwsTCtPi7zO9ik8f8xIDe5D/40hB
RyIRVfQ6SkKZ0yNHEDveAanQNuPgi4fEjLIFqSaoNOc/yrXwzIbWWloCCzcJ3odqKv//S6SGeKUj
UA81Q3JTk41dHpvmDl4H84JIPfStphxoIKpgNMN/JcSTBelhb77UALNNmn8eNSv0K/DD4fyh0Ay0
Qys1sWOV8rsHKXssO+zVviC+t3VwlUWzdnp/xrPVc8dbI4xJtLJpNRktbC4s250WD7fcjK2rR3hB
jbcu0oxolVaM4dWMFaykMkqqIF03YZDclE7H090IgErr/BR0BRyc2kqxSLMSm5nx2wI5w7jHD2BP
uZIdJVJZsIYTR2O4aYHqKBfq7BgacFzpOL/S+U8TAlhX9wOsBFa49rUB/JZWsuGLtYKgJaDrXjBg
ysh29HNYOTRUirMq6touaIeDQrOD6TKc8rzG6ZekAJRbU8sXZQgHz0rVatcWDykqqzvTYtNWtQZr
PVvjm65oPpoAhWiSUtWgkmnjG4q/HOYZ9OcU6GYUkYIr9+FiEqryMrC40hpusWDH0l6HRY3Vr/HX
hs54uZERSumtWF5j0OClVHI4kOjfTZZVkoOjh07ksQ0Nvq6vgwSBqRggDWSNvat1+dkacAU7nSa0
hbAD6iHah0INoW7qKt6BDs1mObW3tOUa5XlwDVoW7TTTH0No4IS1Cg0N4mAbSS+8xUKSgnTs6SlZ
8pfW4kvMPUl0Kk2WyUofilOoZ2+lhvoF+Ia8TAztnDZT/2aEdHbTovW3rYKPqHmTgF9ChofN0kpo
CnsOLktrDB5BARb27yVBK28W9bjpI3gdjd6iGaFVDrqjcUJ/QqDE1aYCnER1G5Tkdf79n2ZOb5OG
CJabcjb1IQrLvBBdP/Oj7d//VeKcpggYgY5aZfjrIBSjK1Cs35jwsC3zpBVUL9KUEt9bmuoy9it/
kRN6tmzCN09mWpn2YQF6cdp0VhNcIePYCf1hW4hQz+Scf2otqU6Z+TD8aR9AoPHIoojlyq1lTPEJ
2Ray3H5ZgdFrdpfE97HFWVIVQrSh4/8F8XPATNIMdjSCbSxLTVbtMuiYUEnayugSKD3e+DYarBN+
0pNIP79ghJVU1IQxuDwdEOpVMlvQFiP1UdmF+LKrsEbqi2Yvt/R3BI0Gbo51E6vjxRgiYTMkwaM3
0JRrESYb2RRoKHoZ8luJojnyxOBijd171U8fnaEP7yTx1KOysyyPnq2vYCXtJ9qTwtqgZXFRW4Nx
pfaIffyxIhWU1EXtzaNVuAum7DclCcQoTAskdh2ea6BRCK+ya4XsEKYFZ04h7+9Wh4VWjnrEd3UE
dSTptzw0b2Wayk7cRiRRJEXEGCv0yPGQ8CmlnofYMgufgP/yvRFW+Z6CUoclq817Qrj3J2LWx8xK
dgTdjdYumz9Ikke0z9elDGrKkiMdHyaxJbKAM79Rwj3fgpqRm7ztCBUWxAQj9AB/xR9OZSrxhau4
wWRSXocq/yeHVkoPTBN3IRFwuRKhs4hb+X2QR/jmU4IoJ8ZrM9VNRLiOgGitj35liTxwFCIFKthG
eot5D7V69m4Ru7vXsrw+x0V4juRIOGgmttKiHMEg95gf2DhRantxuO49KP5AtVkMgf76Zc44yzDk
pQZHfIlqZEufInETpWJ+pPTStkTwSYgTAF090DB6TgQ0Fi3HbD0tFi3IUwCMcuRWYxds5tH7M/NT
V50/QR0Dmr9W3drgYFvbp6tZIpuOleBYY1hodSJJpujYC3TEesTlfewLz9IKzZWVIVXL+4eUYy5L
hoIYQaRgVlW/CejBjaS7DFKIBM4qgSdIgXSsNbTcVWXEjhfLP0GFuA4ONUJ0UaCbQdMR9dgz9gPU
fR4a80qIo1Uxxc2qqZJpGXXwBERTkQ48ZOmYoO9JUFhaMYeOUi5r1zQmvrKWK25ezE6uahJPfy+V
BKjAQjoV1oor8FGjVtOjIgVMZG3iiNNt7iOuAYOOXzxzMwoMW5ATRMbWsDQikcsD8Kuf+ps1f2I4
lHtqDGnd0ibxZUCwxNuRCB5jKPDnxAmpr+DC8qJnX5bfIm2uhHL793dxzY9Xiv5nqMioAOYXI4yu
hmHVy0pKoBGbEwo3YTWSJtcDzVrro/nQWlF9E+a0cTE17EhE26ap2ejC59SW9EwZcJjqpW6ZIUnp
zHEJqoj4GzB3fl9cUxo/bQOcWKm8j46eyDw6jE/dCGk/SCIdnLed6S+jY2EEp58/UoyQZYOWxhKw
lQra+1jp3SZRppmaMifEpErJjBffXdwwf9HzAiyDh2cX6BxeLb+kSgmlra7umqoJnLom4w4AhDlO
TjLLnNDudjoD0UKUFnXcMyjMWt5NiS9oFOLMYuWXBs1iyraqWi9PbEn6MqzqkY7N24hC67uP3ytR
pQBHpM7JPEZnRJyYzPDcaCNzqfiV8T7psk2mhV8yHVKbKNnEIj79eKKRVjeIXvUAQV1Te8x+mxqS
nKGcKyvTd8VYak5vUIIQRYt+ri015NZMI4I4eFgqhLbqUyklWsNsn7tsGH//wFSmn/f7v/+zfDbu
IICUpQ6iv5cLxPd6AkDBwPbZp8VHbGrDUmzMcRV6jP/FllyHgkSetS8bIAdKknpktWeSpmvqzkO3
1E8e4aaMPXXCZtIK2ImqIhaI4nIfiznAD6V4JD209biQyCpKo2hnwHjR5hVTb5p60ZZGxfpdgEZn
RG0bEkRV9mGJBLsUbp7FS610P7E0nkagokgjA2mXtz+5Yk20BHhpxPiTaOuMfs6wn+Cxzk+XgI4A
KqhEL9oTT2haGGhow3mgrXQwomxtsB+6usnDaM0zML3eBHqD6c+MsdgQT15WEZbMEe1AGH4YqqKd
Wo69y6wI4G/0IZzSgvtd8VlsO7Xt2OEgvQ7stYO0pH/AgAdmXCZcUX5Fe0tg50Kh+COukNcp0FkE
eCNvItAo01UPo1vs4ULup1v8Uj/xgvlH/VBquxg4TrHhtBS+Ee8KG90e9jjDoRrt4n+4YTE02MmT
fN5j+ui3ytkAgs/tYYMlghDqP5jcODmMBsspMPjDK7MJugpsWGvWLXsOy89hbep7HS5me5Xn1Db/
9efRiy+feKb5SlDdl+NFsS/NCpE5yBJGOisEruBrvB+wTpWK56+3p1tHc+k324hb0UUsne2lk3qx
KCxX3ZkU5w88Al+Y+JfJl3du9oAmWnvCfw+8/kgwIfc6bqE9yfQg8IddtiCUh8C0L+ZAx2B1axfq
CTPUTP95C1/jSrxMTzwfl/AxzFhaArS6jTGjXvtfDFmiO53CV/or3Op/ybJ184Nwil1/670hSpFX
EH5QHWiOclIWjOiXWKJYnVzT+aasXzyYAeyDfe6mO7hj9qtHJXg4jUi9419yqMhVuZWr3pluvbEU
LwhlzbdgX23m74M/BRCNeMm+hnP+Tg/mDBWMWygzXPGqbCRHv9LVS92st/2T9hG+tLv4qU42y3z7
Hko8fLZ0oyidYC0MV/WbSQgXCRbAT7slU+OR/xJf2G6tG0bobfOcztJ5OGPKMc7CsnqScHrF6J4i
6HWqjXBll69XwT39hSrAKQ0ZPrFuvAETCA87YcXL7hmOwWwTLU/cUbnLqJshhGPss+f07TmRvVbO
rUNgxMLscW+C57FsCv0VguEH+EMHCc5AlNAr/tHWzHs4ImHkf2eQMR1H6EY4PX/Usw76FPHZdnyI
WwTccAcCgB9uDiYswLCy7yCcH02Xh22+PMJeu+NeCoW9fJl8ULqL/uK/tA1q2HekIvJRXLG7crTi
usvHxHERRv2CG4MFjXWH7HdxWw54T83Dp74BbeemKzDTBwgm9ElWD8jbG8FGqbhWjvPfYV6tbPXa
fFQLCmb0sYcTPTO33gLiOWjfouNtvG+i73pH/sRrPNjyR/Ly8Vdat1JdckbEEk4ujU2nHQjiQd5i
/9sc0MrnVDY2jkAXUwSOicrVtmA5cVLAMQNcxsDgqPFOGvvxKn9q3+BhiKu17+bmDq6i2YC4KTik
keXsXRGLNjNhG0LUkl3hKF5h0fCcL7iXlRupXsvyGNrGsViXi/d+Xy/GAi8IebqOf2WdwdaKDoN/
CZZ+ZW2kDzI0LbgpaGYXNafpl6DY1reygSDn4GrIOpcUjgXB9Q5b12r/xnEH+QTtxyPUXBByNSZg
5B4HiRHJArrGF/eDDYiA2lKw/fd2rTiX4I117lDsyVXyf5FJA9viSRqesR3bw0frqIUzLLV19Y6v
+/aJu+gaADAAu7JhEg7d+Ffa9Gssk8aZ5eieXfSl8AEv+afE+cE/M1e0hRfKFXMa9l314H1yuS+s
29xVFMe6C1uINRISKw97cAd2vU2e6evBTU5KHhi1wEHjfWHcvSp3wtK6wQU+UGJ/KzwXdINOqa2v
JsAJLXwvPBWL0X4zzuIyerT879xJosghzLF0hdMSTzgAPG4Z8Rj/8lT8KnfMDYAaWFU46C2qHfYu
ZTHA8oJ5QSpP95QvPBrHTnI+jVMLheABi5b1he3i4lnOdObF+9EWxMQc5dwlq8MWCYhK7LcerJi2
gTRULjhUs2sthE1m78VvXFxwpfcf6IM2BH++ZI4bq2aZkAI5P9HEC1xxoq3g6O9xE833kskvh2n+
SbykhLi/OtDMB0b8ApWVUAmcy33ITvErLsHQf+QntuPaFtaI14+Ax1J1U3uL7gBK9KF+6U/zJoHC
St4gJB6B1QK7gCL7BZ4E/0u1ab6IknHVZXIw7t0XQy2Lhb95a/dJYod3c80Pq1+hLo6GfflXLrw9
DV7nY+tzx9bbYsHTEfCeMtSD6JjZeGYRDO98+/oVPNRdcQDshJnwjAE4PAM/z5z5FtFOOe+R5ghL
07UY67jzyoFCHp/4FooBgVvlZ/jzOXIfygegMssxJeWVG8ZHAuTSFsXev9LBDWgf4haGA+acE/0a
/gFEwOrL/zUgKyLjWafLemOsGnfrXTERfCNPuMG4l8guE480tecJKLS1aimdi2jRQcAbbZHgJx4Y
EliUZWj/hI7whvX2GySCw3KCoklYl5D/3Jv8RX7Q0nM73leBee4FAzW+bp4T1tEb+cqAUnRXWJB1
gTum2J+oEvARsiiDy5hz0WTAcfiLjpELk/1DEBdPy95Uu/EsOBvEMzxzAOucwv2KuWNBr7jCrnXC
dIGVhwfviGs43DSEm+/0K0h60AUWeBRGiUec8hf9kxpluXuQDEY8rnIWP7/zE/nERPLt6LiBy73k
a3jEhIZNVA3YuX7j9+/EWQ+OeoINuODpcpSb/5o/o9mD+JCdq74nSMsxrsRac5N0BRvzZ7g9AJba
BisP6xt+OPmEghNgnvhZuqyy2YxPOb78K03i/V0FDpM8hXABer5fc9uyjbcAH0jTFJblGtao+y99
J5z3SQJ567Ancdl7F2RBaOMXZIknAjN/kOVAoAGFQLVInlD6Foi2N8JnYV/C9xlyALJAcZpnsvmE
lkzl4Dm3dFPxHx+IHNbPc8hA2TZu5momysBhvAItY9Nmgv2cbhH8hG9F4ZqYb/IFHuS9/iUOcl5J
5x8HezPGPlSJywklhtM6D+XGLl/hosVsBcfGntb6RvyQP7r3fHWiXaI8d7jXF59wLWAkQt6j9059
VW4R8Vw7n83bX/O+XT18eMa2e2DTPnJtbKQ0H/lzuAKaXVeUn+aGFAlQKvyCrwnHlnzHNuHdhVP6
O49azzi0uK3SA0npSyaiW22Fq5h+7o8HUsm6hsfgzI1xbN+LL+0W3PHhAHdgILGKf0T0X47yybHE
EU6ofzbVF5UH0aTOtCOU9pdKp9mnWzYrmcqV8kW+izdz7238q/Jk9wrs9J2q7kjtgqnXBVX6W6OE
XMb5Qv/MnsFZWUKQYKgAj5W3/uhv7e6Fyz78RMzwWyy9bfyZfPhXgBskEwMDY+GFHgmeByIx0nEK
lsTpf6nv2j+jFb4VZtNQVQG+sNeHj2DDMHMbO+Eq20W3YiN/8jQ8hydNCWxz8idOPsJWZlfSjMuh
KueRARL4SbHNVyZ1WO4W0rcPgGRXbsavCD0UHi+qgH37nlM2GzYWA/+XvBjuXjrDdDUQdSL+xa87
vBDC0LHdg0uKmATXe9i/MZVeuQDxoDJX5DHm2ehtbi2WGOnDu2ZbTl971tXulyKpOsKPxdKVIYmj
xQc56sFwGRBO5y/4DQp50b5p7zgeWVsGi9vIAcrAncXv4aFRwcDPCACjMMm4BNnbkI40cBSUo/x6
OKGoXM0BoSmWQ7jLZwghmc0PZDJlcAg3AJlVLCIka1SV3PuEVTxlDt6VPeJ4EO0CTRwcxtTlcmNO
wqvYXuOr98kdL17Ha566hO/1n8UJSyJwUkKQWYulimzLPcu8fNUW0YqrRUi4fvRRV1OtInZ573o4
oMGnChZmObltaG+FheGtvYB2CzEiWE+FzaxfHa4Qfmgz2NZKP21vAfkwLBa/6aLDrqriatXPVH0r
5VO5TFvPjhfwf47RyiDlp3caB/jcul4rG3ZI4z4whsW4/Z5tjY+5nFEpvU7Czlj8+s8Z18v1V84c
GmGUUmyPL+FbruaUKKOZ66fELff6zmAZr9zphjwXxjEeqXeR1VYdEDk6TAC53PzW/jucrSpaNVxV
aaZ7D66wMmCY4ZTE9cz0HG9kU9sZXMwYqSugOJ1BUmAH38PdgFXhkhP2L1yHq5rLxHqLMuhD3TDb
s2u72Kgr6YQfMfw1Dwjg2JdErEuYVxzUa1+kedjVK+cjypMHmRqdM6tPoZH+1sQrsHbPLlBlCdnE
8ZYFq5rbrIVj6IL32YKgBVfsGUu29gWH4HX3FcgLAZMpLLNvZjj4ELlDxE+BhO4B1JGd/VAiRBRi
1OPqthLsiEqQAF8qSp4wpKrcwPrD+qKw8GWXG7g91m8gM5DbsZbMnsaKVqQjw23bNO8jD96lxD5o
ByCf3xXQYkikuQZYerwZWlU/aEEJt/ZI9kIC7RyWwtHk0At4wpHfaHivKPc5LGToQVDYbOlez3ow
tkRocxygia7raFQC+4U7i4eTrtJcT1BhgP/gveU+4cpGxptpOEqz4vfI/xVnwFV8DVqOs5OERtaf
t1fpd0ZwLaONdstDJ8EoDRSHdxHAqYFZ047ODCj4NeRv704cAGs4H4wfwDDwAEdoIuH1EWrpQmVc
duTyXuKdtuu+WxxyDFcc64vLzuOZPLF8suWzZYh/+K2qcaZ39sxdbLoxcjjOJHfLhIswm5rr/Dw/
/juWARMzrh3WdjPc8FKzsGjExidsucSKZGxl1PciphCHGK0wuqEyaRRiZeffstWegnUIWkcwT0Ix
m4Cb4gCMKFaXOs0DY806w9oD9YtvyoJAYhALjB8C5bC73ol0WrM2WscBkjCtCLZGzWEZGQmumCNK
PmsOuOUiZ07LzeFf0E1/KcRvcZymavnXYnIvoEC8ph30TjKUfrsNBwPpNJyMO4cI6Hv0FQS2bDBo
ALgwh3EVdoR0fiHhoqGbzqsnPz3rUsRy+jMPUKwlrwFmV/AjtDH6YF5LubpozpqBB26OJG9DSCwL
Xq0ZEMdaZn0ZO5PyplkEIfWOi3EZ/L05rCBKMEcCpaNTlqCA+Sdz9Mf1B3MaGbPiYMTMp5lxwTlH
eAeCYDDc+gbE0ZLKCVwGogiLNlqzgm4ZqhK8d8cu2+i0Lwu0DVvT+tVSAvZg7Gx1tHNggNMlAxDJ
QkW7tGQu3x2aAvv8g76oAj06fErvA1U1u/lF+MIKGT0nzjhsjDxfWMyh4GkEHQXfzasGaekt8FHp
+XJGsQCKj/fQsfMU4nfI0OSHH4jmpTXz5O30J3fu3dlcKSNtswXCWp+QSWf8F9PTCq8BOz7ATFc8
KLvy4H2I5IjHB8iUw6s5eUzQX/mWDhJfHjf7tGnfyh9UgaT5sCOsUpLMl8kJ7KLqlsfgS3oVt86E
PobaCTZO/lO8Uk6ULM2ZrfAgqbY0+1bxkJ7qKxue+o9/SJGCqbYtmbc58wrKxka4MdsnJJjv5uuQ
nOMLH/dMCk2nENBeAKhwStzhXwfws6M73OoVbBFabRuSvYuVJboV41WCPGktRrsS7czK+jqQEtvT
YMXy37sKbRpIFjmxBCwzC03mfePBAQ7CfHSFOBI1eQF8AcCfj4JxTY4r1BqkrLx1KGujDxnNbrI3
i6OiXwd6sJwlObmhBExTknp36O4wFgNowsvvr3Datg/1NyLkpt2TAtS0W1QKgf82SFedxk8pA2DB
onAaPwGEc0nkjInI1g/35RzaucF4gTOLrV0hbnALqwWqwAQqg1KtXNI9at6r2916skCCq/Tzc4Fq
rN2qNDyJRzE3EnRsOnPiqtNc4lDjDpK7qh5B04J/AWXE+HgOXdbQra5lcZuPa4PNAaFO+SAfnoBg
5QMRLRLkSnf5EkKzbYyvoPjIrH9y9p3EzKGbe1m+xIJFg/tiCpBWrmBUk08Y6yBviDrcYS4nccK3
oEtAD74a+ZqoBs1cWuoqxL/5L2V7+cm3/k+mwDrakRLop1c93RNKWiAgtnmMOerDZ7NeLfVISFwI
aD9XAmSuLaSWvOpbhxQ8v0q0HMXzREbnsPkPR+e12ziyRdEvIsBc5KskKmdZTi+EQ5uZLObw9bM4
wPRcYG5325aoqhP2XluxdsMcIPti1Dv7C7dYvcDiBP1IIEaJSLrw9NcTT+/4xXIVnoHdL9fjZ7Y1
n7JbNuA9GGbNuQ9ImdcKfbr/LCii7XPnbDjwcwc97D53L+OEB2RZEVwBEdOfP5A8ji7I2H98y7a1
KoeVGu/iX3xbBBXyGggomPfCxRK5hdvjBkeOF91e6tZVbz8M8WJDB0xPOAUMypgKlCVZl/9/IISz
sZt7kO5dYnAULx/PUObm6Kdq1emr6oMzcs1f1Af7HuPWGUgVLwTPLA/7THwBAuosijtcV3FAaXus
79AgFcMbkBmQjYIbRuDRwQO2bnvCiUhAogL1BuJcGNthExh24S/lhDos5C+pJ+ijdRgk8Yq6m7zC
JFtZQBzMJUGsFOvWTM+41P7VyQ+wTzv4bYCS6jsUpeH/RriEVzSDzJZYKGxCz4GNOozLD1m0z9tt
UZ198iWxeY4IjU9WeElAxcI7uaO3AlbZw7MlJhgtVo14epe4S9WdbwfEJFDIHCYxCktaBK0eKCWb
bVWCIpyYW5XgQvztCK7g9OFeETvXWPqb8cuetgY+mXGVu89EHgyftfGijzay3DRy54Rbgp05E8Bp
KtkFLbnunIsz5YH1Fj44OohJ4Hg14E0T+h0BaNjyCUjN+TvpDE9+YCEvgq1JGekeis5jUAlCZ/yL
4crCDKxWOs7y0ePPg7Amse9e5Ks8WwPc8m2O8RWXDZ/T9sn1yIh3IokNzFD8FrkPjn3nT9Yz1InX
lQqfpkNF48R0iPTLF2Wr7+frhHJ3Bvq26Z7IK4L4eJ9Di8xdxhBL88t+RY5Y9/Q5S5deaWZdea6c
6a4gnVptQ5ZL7Xsot7i5LbbxjIMXvNMKaQzVOg42iFH6Pw4v2FosGzLfY/2C0ojyAgJHyziCLp58
sXYDUY0JOn9OJcskIkWAEPi1bs792wD8k+jIBZhiYhfp6YgkKbhyFK4G8ZUg3Yo2ITwaTpkfJGUS
fuuSTg3Yi9SPan1X/Su6L94uornZUwjtSAHIhxQkCi8GnGszOLkgNVrtZJPXO52B5+qCh/c1DO9d
9hHqEDmcrzlUB+D9fKzREKZ0TX7znLqHoun4zI+CFZe8WcXNcC5j/FDKVTJ6o7lmJSRZ++jLZpaU
Ugoc+OE5avR6wYYcnSnfRqzPh+3wC8qMkyx0dk1FkYBP0XPrPR+TMnnj5YySPTPp5m6b6yw4YXqH
zSGHNyU+Iocz0wfiQ/CC+a9JNMJPe8uZLfKivaqcb+WySDgMsCad7exAjjS51JP2r3Oxr8nXXEDY
d994fckvzuUt8aGYeHyEoTbU8pUvg5t3lnYRIk0ZjeaZhgWGA3MWxHhklGdb20OEQ+rSSM4nESka
UKwVzBx+IOVbY1jwKqg1xZZkdq3aRvWdFRXRsHwCHXg3CnqdBWdKisM5JOVnMX4KUH7wYtVVR7Pc
LQUxyGgjwZ/VR+IzpjkDB6LUKiW72N+PyOMMPhVLvpeq3YLlGY4lA39tWQ8UWFw21EDoVw4jYAh2
9nxk3F1anfzizA8sihdCoBo8HTk/G/fQhluB26Iflqrxxl+SQKpFWzZ3gmvCOGpWSc5OMu9n30NL
8TLUhOHuK7jbBk9CBBvhzndKVG7wmkIdEhs/3VQX3mwQdZW/oGIz3LlAlqZHlCaPo5mfG8aXHeSb
+Wd0re8UApJFcWQTM2XTe6CWWdTWe5L95fUWe7NkfdIfZsJQfpbxMR0edvtVDY9Ofw0Y8eYfLFMX
U4dBq2dgrTOrGrBdO+Zy9FsMPq+RfFjp1xA+O53njfiV/Jo7ePd+fFbJxZmHrRi9iu4NbGhzNsGC
mos5+oytaur5zP8EIUy0dob9bWswq7Q/ncZEGrzdJTMXjbOhYnBTH8vq26mwDzCs4QlDEi3H94Ha
ik8B7312YCnrKjuaauh1I9TqQzWtDe1P4dsN6Noa7V+qgQW0vzV5C/UjQJk222iCHbnHI5pXW57A
Nj9zUMTypGp7Cha8i7Lekpvb8EdYNFAEwj6ayE24SPdiVe9GgiMd3yIf+bRG7C1/Khshxcmfbnbz
1Q6fBYn0aBjFlowC3zkH/nXQXkNm6gmkZKj2/cQWJ2B5p52U2bBHUWtcB+MKSt1PHhyq8+2nH0W6
HutjodHHubgScSlCoNOoGJgT6OM25gebqUxyyWZysre8m9V0buRHkxwFxHYMIfwO5KKlcRgCj9a1
VT9S4zePPyvzJ+LDiHaI0XmwTMfKQxazMpFUWLxyes8EqyT5kFUQXJsFMiK+IKAP+KrlCxUyRhO4
ddghkpMQ0CQ2xF+JfEt9TSiAE3uwp1ts8sa2EZgg33CO0zS8xsxyLX+ZoWXVKnflMxYw8CQjbC6j
i17i/nhMkDLCHFlH+Cayjpvp8+RO1zb7S4jBnTJ1XfaMe8K3NPsYdeB8dE98zGEVb6RN0cD9yNhp
Ciz2tWq40MHipFrCrdBuzN7YGQ5oZy50sy9562OvAOvYuwFsAudugf2XLSMWNlia4U2ChhgDpYwE
EQcUjyTPJusw/Vb5jwS3fVetvwfUQgYFa2GQ50xCa4uE8JD9x7zvRZmRxsZmzobWCJnJ5zFBJDy3
+Yjcl9CoV2A9Vgb97/CRJY1X9/Flwj4AHQEgJTQ/he0CPWis0GPyD3GrZLqCugIpIYj0LZ5j+88O
XxzFPhsViwdCw8Ki3EQlUASdvQB9d5QR3Ke/yYxvrQi8gMsz/EwMeHjMVTL3jShRL/ubHxJFumub
lXdn/xgd8PQ29kxSfhuki1hKtnhRFrk7LbsaMc8fQnW8vjPr8qcsrwPPzZhFCxcPfH3U1a3s18Z3
N/4qLJpHeYQ+WjH9HbgiVCaTaeXQYpkI7wHOQTzN/Rs5pP14IZGKY6YVXAEufBcAZVzbs/hiSrql
7p6L+rtDIK/Zz46BKTQ2c9px9tBq0woX+bcQZJzsEfhTXwdLm4wshVqZ+VYnfgsw/drZtcmV8y9x
cWlQYpYMNRqGpC2NiFpeQ+WG0hP79wxWp1wrUcYXpksLT4/gt4GLJot7elIT2i/7iKmX8QmoUzls
xcgyd3hKIGP0bngKsOvav9SbfnCr5SGMv7Sq3VflDckQ5sal6V5NLki2aXwC4a+zFGyXXXiPIJFJ
GuTK/nGNf6GpLzhruL8z/Za7u4LGumJ21O2d7hkjmhJ8MAW9p60A3uOju3e7P0jYYwiv16spZiwN
dnO7b16SDt73XkveUYIKa6txtXXurmdY1SPx9P9ampvkOSGq5i2NSEO0qSd6dVjmtLMiprDwL+WX
MR4AgMXGXz2PjdXPsb9nzbpR9hYjmyZW+NybWwfHz8pi68DARlE+cd3iH21+Ff6XGERadAWi0rip
lMPwS74voxjOZJiatHYaT0mPZikQ+LAq96JqH2rGTCMGc6Lh2bv48TtmJhTdJ+yawrz7U7Bz0gZn
Ak05S4byENBR9GV9KiwslZnXdl8573Bs/4XqI33h99T9E9o2mSpufC+z13q45dVb1sOdB6m2DUvi
uREkxDiC9QVTIQv2ebNIWTI1AOSa5iBVojYOtKOqeQZdgx0oXGrkjAuSkGX83qR/5HEWUIJmP66K
d7lknSsZy/nKYlEM6tpw3I1jMj6HV05JlzH1Fwm9DDHOD5umDmYp1Zua/asBb9TMNSQ9keo/dAOo
CBY5thbpa1I9S/Mg1KvIP0wTAcdPk3+Ew5th0XYtI/y17b/G2qvKZkhPtfs6mTsVvq/zKB1YgZ7W
MNXYqdoFLJUfgYzpPHSeCcAanQejpgShCnvmBI3mbjh7/KBw9De7ozwaffyDh1KDETKBTy2fE0GL
L6H70jDXq0FBBXjv+48EpU6RTOcI+1WsEZ+6K8hcBloobw5Xiyq7QyOeh4ntDq+dsqyTgzH+zOMn
GsmDymgLN6ZNit+RnzvM34V7q50jzjhBjHq+AlCaux9jdG1Z+g6rLlpp5tNoHqK5YbHgRf8FvUtq
2TXWrpUVLCoU4CnQ0DNTWcaX5rgM+FA3YFSnH5UANHamX032At8ffHL/6mrPmtErGIIA3YuwMcT3
WwiwMRM4uZ7yXeCAtILvrOfHntm0uyakfKLARZWS9d8OQ5UIJ8FNLf6S4cvvIev/C3m4U0FUPHdl
o3O4FSiw/rXTZ25yfUWQ+ihfQ3sHgZ43vG9+tfSzi9VlPB0wQKXxR7qWzYP3YmH7D4riUntxiGIX
+UVXP1Q4i+Z0cqAV9iEDzpdy3lTbiACNteEi91HXvbVym0MHkFZhsWjJbSc/DJ4YB6feVnNvnP/8
Y3bEkJ+aKuT4o3gl3rFfMz/THQ/8bMWCmja+iFdRsY6in7p7SfA8Toikaws715Wuklq5nz45KUAk
+eLNGfnA5zd/2o9E9gqceZ6sslXIX6XmrCBbRj/6M45fHJ0xN/M3HVBs0OD3AG4esyDs3lXlLWCI
kVcX07mq1U83PABVo1KOmgF+JNORzl7IJroW4b+w24ewY/QD2GgXZrqCND7+6JipMh8PrWYB16js
qDaNLz//ivIv1u7qs2P6w11vHhRxstRvtcbUpjS3Jms3Hb80NXof0MIMBMUo57ghZ9v0/OnTaiVO
kVuZU0j/dvqzN/ad8WrgAWuCu7SfjUqCazCPrwUdnMjQETD7sVxCjngJG/01RpagKh3ACjLU6vck
3Qao13DxA4dU+LhTROjdbpZetsXSRiEzkj5VP9P8Xe+ZonZXF/NYwtcpl0n+j+4GTgTXKfoBWy4d
ZFeN9QsHEGu0rDbxeKzZSZrYQGrOrVzzVIeh2GwK450G3SVLzyddyl6TQyDZWXL7VBW0XgQ5c0BT
s9OMVy1AJEaKXrnkgavrH4AgCyAAVPGNp6nH4t8AEtPYQirIHYKcVPYnyJ1AXS4x1fkfWTGAI3ex
oT1wLKw70S6n8cjpmKieqN/b7K02cZ9eWlQ2yombuk3eMM0k2kc4Aqlky8DoFX/C0glY6sTvMFho
bxH3IO4tCtKKEIgwB68bZyUsxCRARdyNVEBxfN4Nc95Zw/1m4DYRY0L0OcqOUmUFNW0E0zx2J6kP
QDd5ybFAjwScpJfUuRtFwev+au4TgJeD3yxi2nedEjHhhK9SSmdiX2hndF4KlW20YGqLHhKansFg
RePW8OWz5/BIBQ0wn4RPgyBKznbXwIg8+OucEjweHn1Ilb4JgAv4r2PzKVmyCvdjCIOl312IqAC3
Z6XvtT0vR5Rrz4Ksg4ECYcI1jyQ92HeOBbX51oxfem/foaSlbvTVm4RImei3IEKewZKKWifu3830
CvupV+5GC582bBihP6WtL13zM2MpSJoGIF6MDhseL0aZZRk/zJILbXw4PIqx62NcRgWQ1vSkNjOb
Z1n+yGrbIgEMqaxA1mEp0wmakv/G+K3JocsFP05keJYgqpNXqbbXgs6rBEQawIt7oRUh/UTwqPfc
MklisJxm/gJZe2zvNp+RpGYTB93MzoqlZN3t1sR3lMqqIMigd1t4mQlnApcTg+cqW8fNth12hFov
sgHe/N5s0HKHuxhocvcNZ8prLURGfY+7A0VYjTwC1WoFEDXBeVwrsC8Z1djTR61S0KOEy58ZTqqc
UX6UIgYPWGMCxaFoXlkTYGZOTsOgAuZnZ6LFMBLtclsenO6SIUIKVw7OhTxAeUIGA0shprZm8D4a
L9PEvT6vKMkMY8y3ZchetV5Obhha6eRd5D+4pReSxbcxHHGF9EhjQoLDvnBBcOayi8aMr/tXQL5D
TElA93mX2l+jI/fh/4GMtajpkGDUWGq8LsrflouD0KFkNzgMQAbW+4JlVfUntFdRSGrzHZOvkCQD
ZhtEVUtWrDXSQ/PHLM6VJFjqCjvVi1R2bvYzt0FKnYlGxGgd1dfG3ErnNlVvhvYdE1RXyC+t66BM
zppAT2EE6E7MUU3NMwOElNxTcOwpTtqe9OHNxN6WEmI2mnaqg8cS+l2ebQdX2yuspwRrMU6v8j3l
IeggcYfnvHzIhCOYlQODxii/xz0wn2DfKLfAR4GUbeafvePsBYAD4MpAQQlwbD1bWANWITbTAXti
Uvs3qIMXZic1ep1U5nGMIFEZQ61T3g0RgVrP37vU8bqYu5/NPUcLHX++yJtzN96n3mdzPNFFXKce
hZyG6o/G3o6TlV8aXk7LYDswd3C5a8N8HREcwLNco7Kwy1c+t7r6OZDh62By4vhpLDQGkESL6V23
aOIU8AFY9mB3PHIdqC/jC5wpa0mmgOkwUW3YtZZEp4MbYUmKMH4ZQbfJcoYwbBBtVAi2+x6ZLMls
26sly3w6nUIwmrJuaYSkBc1E1OA1BFDXMW5o8nrD4FHRKNAruitS9BQXhGjB9xHDTGDEllwoLJaS
o71WXssEty0xci1QTcjNIeO0vGK76CD8gCKh+NxonFl53/IJ4alhCuXwWUxYjZRYCvW++IB6sQ5F
cwj9y9TH52hKvNS/QCXyAswFNkKRIUVRgIe80ra9VmySuiWOEVF+l3lNjqgzL8ajguljsLBsTswL
6HydVUplmDowtbN90LVeJh4MQV2ATkritb3rja7zNQQZ2r5YJ62PiT5gnWjp9+kxJ36pIayHOErr
VZQnK0/3VVhv8uG1DG8FjSMO2JXGNDhQ6mMYDtux1VdhQf0zB7Fl49fouF85FpfUaW/R8Fk7D1uk
m5xX2CpZODOV76AR63TccmI7n0ptEbuXVNe+h7RYq9ToJdp3F+1gGd6FDyklWTekEWBhedNagNOt
f+wTkiPhn4lNAHKthwBY/ApbwQ3KO0U2hjSfbU8ASHxwlDu5hAGlRUuUUrBkOjO5JsnDQDpfSj89
CKIrsfqiJAZ+GGjrXnsZGY5LvqI/AkuPgC+HbMjYTaVlh4fc+JhUFXF7n8sdQecb7R0DIafv2Zn2
k96g0QLOoJkXPYJfJZRVyTyq8NN9PP5O7Ppo2t0Rkj/kNo3ad+ogM7MvrIkHMJSXCuhQTFxu4LxX
SDUaXpyxGihDkPRW8ReIEQ9AlgyOif0i07sz3iabdbpPLdNl1C/gjitBKWB/mBVDgxjqAtVT02EX
AvlgmCnymlGeG6YnDdMkKR9GMpHDRWWjkGCFPb1j/hylhSd57KIiIehjZOFbbXBQbtRyQlkVoEpt
6VsMhCOBp9qYLmSKRYXYlR4GezidmhLrf/Zrq/txVDamKY/kYzGmV9kQUpzJXFyxjS9Dc7oQENoi
Ehr0nI+vsXXiX4hwNAHkgzXZsedp8RmJiFzfFbX6Lyy4nHx1o6o0wkZyM4IB5GP43gXTDRzWk8dy
UL6kuDd0EkVnEqjKoVMRax1tlF6yb+OrM4Bv4dPbOoGSwcxz7pl0EZ/NU1nDF+l+Z2O6NqelhAbB
dXDgJx1uRrjLBRoJTlp/uMcpcnWNuIl54yOwLus5lvVqP1mw5lt31c+XK8zz3n0L0YSNI2rQEcJz
1sxIrkVpSFbunDHS2QodIJHxF4wMY2v0reHTgULfstQErrgaYVALCc+SYtuoyRrGQJ6C3dfB/8Vt
o/Bxn84hQIFMPgC7Vawkg5PDgLLr4SvBmBlbAwTTMeUQ7GNG+DYKCdbOKjtcE24Z3AQ2Ds0BLPSL
NUQ3BzFUYCuvuTMXvOyHQpq0COlRxg6wtWCQ9Rf8c8WoeK3Jw8m1nK2HDDs+k83Y+oXOOiTHxtC3
QY/JPqjBCjIxnux9XMWnIW8+FUN/jyEt97wGkT3QHovlVL6FI4p7+asAZexrAOhDTtzcEy8hbxRi
XTfe+iRbChoHSSk6zrsUfAC5FXsatHpwd6tyHhnSA4TogjjUliJNV2qAkpc2eHD2eq6vDCvkjDeP
vsIdR942ETaK82tl5IT59BX2b9VGGwCaBA7JtQG7cKx6HkJk1enK1sDW8z23bGV7qLUFO2TD7VZd
oj7DPmePx8jB2rmUaDmFiPHTVhhFSYKqJcurwr00TvLQRnvZ6lA4mDC2Rot8sPBCrXvagwsyM9/5
4JDnXwHwioY5sVSItDDUncm7CNyHuwzfhkX0TKsvAcUzQGFh7U7bFFnh8OwQopUUCzqD1JzRRV3Z
FOr4xFDjW4wTjfDJhU937Hqu+I7JHkIJVtO6/4+YKT50VE9F7fA+/Jhh8TEwhQ7Jczbh38fc8IOb
UHKpbN/WASRz17GvAv4fztVFhIKvVwIWRtRcaFUVXvu4azyjPqFryIJ3/5abKJJ5vwcxPOJ22Njs
qhJTXY0iveeCYT1dRmu9acLeaxBvIgRQwTGzzqoht4U1fDs7U2ERyrvW0scaA6KVhFsMsam/6cR3
S8UTcrIr+m/fWBdLJXGSqlbtjfM4GOeO+b+DfkqNtxnEWJcxnUm+DiRFTi190wTh1s5Z9nKBMgVf
9vxteOeY8EX6B8Xf20R1rcM5zVxGQS3A/wSTFZwtiepBh02R23+qhv1FMCkEHNjSE+XGXzYhjfOa
+Bnhr8mRN+nMj5MSiYXCsE2hKurYZxTMsRr2Km0sdzmLFdYPJzCZu57mTkmGfYmqxxj0qwxIXYoE
wJbh2nXaWVpkl3Xjn50kz6E7pGN2myfcCVP9FsdjBI/EQ6cCnumjyXRP6ZzPumrQn7OlVDWqTXz9
dsSoWB2JuqJyUK41wjFgQmv6ymsb1Kd6TA9WWcIAINiAO29M1kMMWobzMndPE/vtDCP9QsKYyHxk
X6w4/MHdulAN1CQ+VIbjcQ5wd89iCI6LSPN8PWIxiZ+GRsscISB264EN2agFx1BQHIVK/s8nMIgZ
AC/CNkU+l0zf5XBsm+gszfw2TQxvzHCdxHtbClj93dOBb8EQpdh1cbHv0G+18dYZcsDRwJdNKg8t
thaqQ4ZS4QPzDYCuudmbrmrUw1wvNTkIKHlI4oDjxb5cuYnEOmeRYAfJWxMy6ol8+y+W4ZERuxZc
dDBbeQuZpnCQ64VMu6FdpI0n+blM7shg+PW7a8u8mhORLL42O4r+ZCkk0CDGjk6DvFrDTo760ios
htffg9qxn58OvY6olRlUSzKVorLEzCPzljIv8i3zLYn7g9UJfLXVNeRNiUyCoQjCIWd6cq493v1F
wdHpl/ILlbjpU3sbxkZwhOCDXsuoWyfardVwUqOv593SHWAPio765dXOzqlWvQyTuy8lF7ABkHd0
CT+CyGjqOzHHXqOa41JMkYEPPvjx0EZZna/w/C5Eox/zAvV+IIg+Zzg4iq1Bbx2x9jSc4c3l/wtl
8681EISgulirMWyIgGxCZl02IUrA0S5JbhPhbD3Z6fAqFlZAvCPtuciXA+W0w2w28VdlOxxDPPED
U4AaIawflYty9hv7xVKHczPYzBIz7YMxkJDwvrP6ZGjpr19gnarvJjfEYDanMPE/QlH9qLZBUbQQ
LOJaaS80YlU6h8m10ZIDhgfOABoGd+0nUKNDIdBGUGo4kbsRdY6UJbumekpf5AVKDEYisd5teFKo
3VvkUJL1SRAVH1gy2lG+WGO1NXLrnEhCm2jg5wIkZFCTi+7Sm8GnCKxdq3enrmvIevg19O4+TUh8
/RT1JkEPSWoXS1zkgN0V43uELkz8anEudSqVKDlkcxWd+9NGssHChrxIIoQAolvTrOkWMhYpgGrk
hFQYjybLl5pZbej7IaJxZDNvKcPfDm2UO979OHlhXLHR2AJMDIYSw18OUbgFIkCSPEhwnTFTTBhA
EcQoA4Ls3WigND24mFc5vxSCG8OiPsIb2KYTKaNEiyYorDJkzX5yGkLx21XV0TcYooKtbJzwL2iR
dVENINgclGcMHZ6kCXAiaJpccyyXVDqiQsCcM+epJgOVtcvggOmHaQV4IE1WPyAms3GZxEqK9g4Y
asasJBi5W9rCsxifQ7E4RAPrpMzf5lrxh8xCmcaHBsW8duttpXX3ehrIpoEh3R+pEC6GEz5N1VpP
AANUtgk2wdSJD+Q5eaOFyKxxXReoEaH7jo29oS9Zl5O9ESr0K7Qzlov/KY3RaPhYTNXNEOACRasz
VMGPJfKXCbQyeXiOlGh0+Jmj4KdoAEe3xGhmmGgw2odIj4T2r6AXiXTzmrbmqSiNs60qh9pwrsVI
8hjagCFkOuH8c1rrH4XIaxUdnRbN/pSfsjmEUjr3PG/QLVHrqmSxtr5zy+2BXLf27LDO7MY53eRv
LHHbJoW2A6y7bdLk3o79Q6eO7ntw1doXKOydZUN36IBBAWBuwQJ22tqWWNgQfhko5yAAbDrjnNr5
RlWmN8E5lWQQDfXyfWCEadH9C6cnXTbw/p/9Odk59Itt7JQctgwr9H+69mKVKkxKVhZ2u+stQbMa
HWBi/IBgoNRhb9zlCNRhZ1TMZo1YPZhltI4jtqF9vY9n2lGhH8PK2ioTKO2MVbLBZ0G4JyeREL/i
TU7K73z/otuWPIYiVQ+yQGAYKDfVpwnifqtU0LDd9KUaxSEK+cKRbm8Dc22BYkjIsgEne6gKVKl5
PZymS8YfqwJ9Z3AdGMxaxhFNNp/mOPqsZLma+FMOikZHik2Idsx2md0bPq9CXWdvsOFgNbuYJtoq
o3M2iVojd6DXfLbhQ62uzEIZlrWGdmxEJgPx9AjfqdzTB/4Ddv3rwik6Jx1tV+qMpFqp0QmYqHL1
y/w91dmupSgK20QGL5o1lruwBH+SZIw1mqZzUTdWWP7mf9V20iNJAu0ip0AjUVjgngm67WgPNyes
tPPQayyR292IO6cwJqaGWusvKtUq906peqEBQDvPbCRPQmvWqk7jOOQQvBio7SXsCjBQY3/iO5Wr
quZIUboOX3NjXgKDSaKSYOuxfGJd+A3vhAUxqSuKKdoWUAZk9vI/QkzrynQdURAv0pko1teKJKZT
4h6YGVypxtwjgxu5tJTKOuk5gyMnhzM3ZcHOLMRdj3XrpM7/CnS5y/yg2f//n8ZxpTdJc+qyL5u4
oGOq+yR8zf/S0aiWVYIZSjFmIvdYneTM+i6UkJSojqvFbvr61FpAAuO4fqo6XE4+yvYqnNhFF6I/
5xBqR1I4Lvb0k8KXWUymNR7yvEUwjxA/9V97q0PnrLX0FCTMoIGFl1ICwUL53LMgcO0CfYlDvhr2
ibSrFS8YpHm0R203/+YcPupDmZxLTsiKWdw7P9S+iz7/bCPCaBK9eLetljEO1zA5sZXKD5nyXaJs
AjFs1RQ3Y8MUyZjUdBezK4hr5FqFMb7rPpPuRmmccxyFwSKNnPbER8qxImZJmdo9CtgFDjR5rQjE
QWpJCaGVO603nU/LgLmeDm75MuYaGj4bM1IAXqnPTfkSD45/k0DRigwtLKoR4eXzb5V+fwsHtT9P
NsmCpm3rO/QA6SqJEgNRlzxWdL6XMYr73eQSrlg1QjsTdwIr0VBWChfEltMITXFbQbgxUNmO58ri
zhrSiUFRW8iHTMVR6QBdmhgZnf43DSaOfztWQVS50FHiWV1nEQTuzugBhym25tCXCKkn+yJ0sOo7
I0u0is0FCUXNso7YtCoAobc3JQgrlOA6si+6HLXS2msMrIxBDIVxHiivVp1/A2bDBW1Qc3Yaqgeq
du7PKt0Wdud8TGKrFtnOIBrq2oF8fzrgXkBMLzKL0GEbqC7ygu6hum4K2slk8qs45Vtfw8Pqm/hU
BDSGSkeX1a35eHX+0s12g7V32MSRzZgBm6ER1pZkhLY3E+Fi7tXJlhFa5W7QrM9hdeIUYgOkeOtn
faJRIwfbYwwmqqiENDqeGmxys4RzbTPZRm6FTR+EgnVHj2eggnBNz9Q2WQ6z9FtHhIxGJlubkzcb
OpgggFaK14Z9ahB123whCxH2IFvqgnMPZI3AxoJNCRMQegRipJcA7kvtlDIkDtJbAY8KIQAPDONu
vAQyOEeYhnlNxKpBJ0sVxpABoUxtv4fGa0IyvdPcC/9B4+ZnzEz2ZNy02g3eEDoZYzzTq+fBhkvc
t9aWvkIwi+OEZSlGE4cFb7vKrU0cw9pgHZ9ityDbAIS9su2taxD++tErSSpxsY10XicmZsy1F9gd
WOWwnJjFeKjr8guTHLSsUjtm+KcptyeTGEfrWxePUX0ZjLtm3Du4A+rHiMBPc/jDaEXFdtwj9q1A
iuj/oBUiISGpFgoRNeB4Kat1bt7V9pnS7xSVYBbGHJM7LsTUjiUQPuWOGh0V9w0Azg4Y0NJ4S3oP
5z6OcJAkmFtsVkIX/f/NAxoCULflMBs4iDxAmxzb8NU2bEeZ47+OXvxCzvnGnOfiOLy6ORyx+pll
JUDfJ7R2iCWW6m3u1P7Eo3t3H4jm8HFNxtLWX5rhwEIhuAd3RhJs4DBtOOAltZ3m8vmyuSU2MsLN
lVHzAE3GEWXPkn2sT8WGsBmeyeZRokCTDIKABq1c21hIyuDIWGfTxkw2Drr/aD/1V+UN+al2LM9s
0NwKmSp9yzI5Qz9CDm/64x7K+xzJyPfAaALbNOY89Pecfnq6q/n5u6hc6dZZh9BsrUiqcP4x/SJP
aeDbwFJLxiTDBbRA8F3wMSFbxJ84XQvwNj60qSNCUls5hvER2Y9brtgHcnLNOt7iFrsnvAA4dpFD
or4kjwYbNo9I/1czRKDSuJuv4nv6bvuXWtkSL+sXz8HYsoOQgqf2UCUXRkY5D5gi9rxBEQ1ms6ZE
IuNMCQ4tbqHgQF+pyYuLiCmrfxzjhTntEk6oKF96/5Flj3R8FICzp4tNXG6yxcoRli9x/BTTFX9B
UC6xwoX+iakuCq2RjTXL8ANuBc6a+bghGJS0FxzZ2NaYVC9g3ovgKsaeRnBdu57T87FmW4aqF09r
jiPDQfSGU+hnVLZN908JPvqY+B2XVSDS3SblC/IX8csLGJATkbTKEPsHnWfg2fShYDON3ghONWt5
bZWNIR9185HjzC5WfXSGN9rmx6AgROdVVIfQ3pNbq/mHqTnrJJvAfIjZB6wDBxkoo4XzVCNlvikd
EwmY6vM3rEZbo30TyMZdDA1Rf4zEGpz3tjf5q5bgoQxBes8xHx1vVPuVSsnWOCezvzvsXgaib/z/
SDrPZVXRbgtfEVUgQfirBFHMunT5h1quQJKMpKvvh911+uyur3dSwnznHHME2r8weM7kyzy+yv5X
FlptuZ3PPlooI4lqY6DdpSaPYp8BdNTtocLl2cC1SsWzjVTT7JwK56H7ioUvBbLdEAI9zz79+IbE
sdCxZqSY61/VnLpA35ywXC4a1dSAhwEjeAxleMi8aSwk6YjdufgxvmM7YRkcdSDC2QZ/0zQBQ4NS
849r+0a+qL/dsbhQYND19XCV2gIY4hgYOxx7mUW6ctp0opUHXFZefHYL0xE0icxVWTtFe15YS6ss
ymdLGLohfi3+yIJepff7CVljg18RNLfsc6gHgGuG9IcbPCztScoUs2Bt0Km28bSVvM/zLTgDo8oL
AWW26+cuOkM+ApGuBjooWOyVCVe9pp+IWF4awOeL+R088FZjn3ft3ewCf69kdbtg88fHLFGvhsjK
YAMbiw79t4ZUz6bt72FnwLQudCdmVxtY8KZDIkD1fUOkDzG3KLdFGOaIqkCYAeaWMR4IQGsc/9iD
TvG57CfVc3GHMk3Nm66Iukj+ivk1ki5p9azHLYoVBKGIcjB3JGJkUQ97EGBIpkz+qO2mHSw4NypD
eqWfFkOiC5ZKv8E5OscPjaksIZRmQWjcXjhMjqubRF4VuAs0THzbJlXW8zdgoSMOZiss5vgdMXdc
xVt5TtA93ZRn8atPTGiIlWaZrUT2Cym5QsLrJEss2LdlfTDYSoDqZAe/IoHuMgky5lzH2bGG1fxS
vo0S7w2espGb40O3FfmLao6VjvBQYQCNpwN+FWxD3qX15u0YdXsWXvDvzUgjZelQPBJOm/yWosUl
wQMKBEh6VQI4P3zsP4KJFpWZHIbK4G74JJnk6e2jFbE9vmfSGSxT1rFt3Cp8xxqkUyztDO0vSRyQ
MPAJzZDYoNsU7dnLos9Am8sHRnxOUA0UNST4LLyAMDquXpGLH6ry9gydAmUWFFrionG3IKVI3NJh
pXqLXumZN16Ljkrn2AMdAf2k6EyPxhzTIxmtPk2hiatK9s8MBV/SXl1K5GziSvJmhMeZ7EdECA9I
xsruR/3BMCDyKaGLVwfjnGXmJKHF8ImzEeIOQcxgziXUdiao6ZWYuy3bYc2NS7eGPy5aCIJ1uNe6
3SOMH6GG84ITa2IahU2gJuAnZl/JUk3g/i0brpRFi/sCONCPYbcV4o1QXOV2y/ouEDZLHxAwFn6D
7iM2PiL1kUH2mvHRIEC1Ot5XSI+Z/fFdgD5Q6gsZ9aYMnK2VtElc/FBuLRUX19e7sLJAx3SNBCAa
f/GN3h4OSI5Lbp1/QOkX0k+R1a6+C+HiJvkOFy9M4pezCqpLIN+B2hBH1wDSObRNH1UkhrYpvxnu
80tine+JERWMVQv7qrHboF5ALJnqja2Oktdm+1I0VmWPzkGBKEfs6sgidt5j727whERmrUVnEcpk
oKVLxb9xkhnqt5ZPRzZhsjgjQw2rsz/Nv0XYvg/8zSVr7jnViQcigaJA0AVD7GerEF+GwD/9FKKH
3nwNgQpazY2d/EhIDIr4CAme9w0fodWe2exXyCYxNN91MbyEX5/2rA1xJ6m0jno72GWAH7QTiO4c
RdnbmQfOvNiHSHzQy3Z23qP21bpVW7FJ5OC0AJBK3QyF3owQ8I/17q1ztpfoIidR1YvQCjqeFinP
fhIlwW+bRGJ8LkBTOhMfDT9UOap3Apq95awyjD0c6Zd6yoFiFYt3gFs0R7Ya6UvoMrmxQ86Fdky+
Z5fXYdi9t6/zuKlYtx7LJWp4LEmQpbJEY/EqeLgoMLSibRLBP/gLL0WgAG4/oKAXxhZ9HWTkdiOn
+7Hf6c1VD2+1eJkHV3W+V5qfaQ0sznf1/KwGV7Jh0n7Pr1DEtTp3RA1JJ1JPB68GMrZRLjTZPkWn
rzt6vAp7Trjsk+o/iTxwQXgtRTZv/5w9gAcnUiFsZ5Ldaaln850UPigjeBrLIBPZ2+X9VbNLX66Y
XIpw8vrYdLRfkStj4qWt1MSeocoEibDKhIuNatjBKPqdrBQRW2+VT2Ni9oGEh4ctlpfs75rArOiB
53YKSgIYT1EL4u+SvXhVsJr+Ki7FgaXCOTtD9ZTRLz7D7/ok3Gd/LIOSzCnmq3njIDJEh2ZgXy8e
33Hqop5RcOeR2ZzKPwxUaHDQ20FsfbMdePlbRVqTjXNXG2dIHQwHGLuoVNq/41d09MF9acDH2aEy
to300QYnkn8MbYW+TxeIr9ko0gUlLWC1IP2FbE1LFc6q8t0QS1vApPD7B26lpFTYrX7VpCPSDkDk
baZfoZLAfIK1rswxcIwfJS+Lb9wwb+WwRvdcMR1CRlSB5MBXliNTbiJ4geBp+m3WWzmR8aWJK5cx
31fzr1b64d5wFMXzj1H/lRuI2ZuQCAnjNGZXpT7IPNvRrlTXSuc1mqcUjt6Rr7jz4eb5/J0GsjLj
twJXD7PBlJpPfqKbX8J2JQBJKdu09yJ64w5fotataCVT2c0wBIZrCl4Ib6ECGwYPdDnZ6aWogzQM
MJ/kypo9GGdpRQQ/XPvpD0dAaGBiCdi8gt/TY2oiW0lId2hOkRQkCSvsk5coGZgxQUEDiZ2FNUYk
zdvYIerJdgbdh5MbfkCDZhlRxW5IkFBXkHHcMHak6MDvCYjcLiykOqJklfBUECT/9hRIZP6GOfPi
FYShZlxiSuhk+Sb76qIFK+Wv2i0/s3W6Dx/R/nUNqpviL+tnNLvyb+PAWmpin3zAzMSJ+rMcTdzh
sPGgcGYh9MTWgirCcYaRZqYcfG6HWjtc+mh+SaC14SkNHItXRWbL0ZNXCGGZdB4cZSvQ9bVQ+kzO
WynyWPi03zHz51/yoRzVajVF3HzQI/JsMsnCceSFYWeBXhI7Df5JIAO8bXZIamZruA6MM4rVUuSf
imCxRwU3QzA58/N4jbUbVnGYKAIIivF6QNyH5wbyRxgPk5BK34/FUeMQQqbcRGiaWSqOxVYytkV3
nsMrJU9gnYQSA6YIFbcaltoLZBOxj/YeLqmKU16DCc3UA7Fdf9FnBwhzQDPA9dQ0cwJSEnGxpzQM
gF0iXhToIfn/DOpKBJdknLgHFWsp/p2Vx8qHdlwJ+3n8qBENi1tSt3kgnj0O0yCTE+Fo1mNx5b9d
mFYSPk2Cqq0jiZ1rT8/ALCN/NNCiO4MbKIyOgbalVgczhYiUR6Cx8q9UHkeGNTyoWwE42xPJ2Bjh
YmNhOH/KGD7lVbVUaBHxV9MdpQvcCjLCJNNDOSZwiEgMrnOKVwhX4Q1nIU011GEQQ4zxXMIHCjgX
0/baZp9vwjKC8rsJvmLCil/n1odJwj64vvvBVn5hNABvyiTUNsMVp7NmwTlna07zKcJuTt/7PNm9
FOTkDoiOnG4Dwkg1J9uTOiO+DgAsYJrQM5ipmSURP8DTGvM9Wj84DMjFDZxV3ssXsZJYNgY8g5OU
AJhDY08yqch/hfLoNydJPEQyW3mSHTaqYGraLZqXZGJCSVZXQeXFJcb9zdbXzgmv01x1k9BFPuKj
rYPZj0uVEwr7UgPC43VDYK1GvLgsEiUIPezyVXJww/tMuQgF2vhdL+5EcdWzj+nkz6bjgNRwkpsd
Je1babxaRJKMk6N8iZCpiFvGvnLG6fZ85Z9VuSWqPY9d+htm63kNmIbfrr4PUQ8Ph1n3UDnPQX/S
/IO9Lg84XtMzKmgBoLQHcNF4WKi6qXpkzzPx5vU51IvYZRgChKCnpZGhy6V7RRCRDRKeE//8aCg1
AXYv4VIFU8f6LzDZvU1vIUYoOInCjceTkyqA4O4VbSTseZxYXVKsqYn44YDu0LXS/SCbnFSVNNGc
vJ3JKYE+HGURh+Mr4cr6WwBm1Lgwh1V0BepPVl0kYSsEDhEyAj4H8BCjDNWHi0TLH63UWJI4hGCe
LRrzMjc9FtYj7McYyDSOTphqJDjdvlbwCFkcJhjrJqaSmFJpkZg04G83X5fDsO2KfvkeHJhHgJnD
L3UfFWQE3IU3RgP/00JcTx9GE4Y7QSo5ObSUMfs0aCmTFZmCOIkQ3aC9T6W8ZqG7yDGwTKH9rXrh
OcpmNKyS3jLg7gGbFeYccRM/pneh54QmqjlLJzoqWa0AI5BTOuzE1wALPk7ymvNuTa039ZmDw0OJ
vEf9Idnl/VrV7MxqmswlxtrBy4G73oWrslsF2iES/jLKu5ZfG/1TS7SPFx18Pz7r2AEHkiXwVESm
q4ZuH7yVtPeV8KpWXd+i/WOizt15/5FpjlpaaXnK+kMJIskOdtQXJbEF/uXdw1XBSgeKzgTLaAfM
ROhveZ5eebjWfjDG41sAzi3aJzKBAI42Ggkdkh5r/QXnjw0zRLmOFwTmRFW3ngKrhY6UFiK0lAGB
Ef34EkgZAWx9KuCgn7vf+recbDqa1xHKilXONpNUIV/SK0M/CrPlBMzDvOHGQZ3hvcWtY4CiWXhB
eO4LYKL0qA2Oj9YJp8SEGk6a5HfccUYtugeo4CM5SrdycALI/vihsDjCqVtborQrf5NjtTc2UOA/
MuxN7s2ZD8TRChv9hTVg/24tkpaJrlmOBM7yUqjYdZB2spDbQ6qedXWHiHNq6oe/rouOXcJPjR3y
mrHBMUTXERiWI+djOitdKevIInzDGjS6hBVcupvP2deS4CxAMce0cO6H9Bx5vFSEGWzovvhRq1zb
dQN7sDq5B2PYItr1xcO/H9o8xwxy/rppmr8FuwHRJBzuqDbKsCYIk0kfB8CqlKmZ2nhsRZir2cQh
fRN72hEHyTKn95JEy7cv2pR30qig5q+bGMlmGiro27RY3ZS3+A00WasMrO82e6R4xwuiNlHKkr/u
jY6C8Ir1S0ppwAeR3A8O867BzDFnvUC6ZOILWJXTTuUkJVmRipFIkdocHbpZSRq2GlmCm1iVn9iL
nZgsx2miwJQJZiMjBKbBNnYSeEwz1JmY7Tl8DB5aq8MLV7Izd1hWprxoP2db2i//F4l7j+CEX22D
WO9ZtwJuF7Bw+EAjVmvnVOEnMCWe9MSA+JiQdkdp32G4s6ju0hkqUrsEpQNEcUFgXiQ5hLawmUxG
8ydlykYzswbiglbI6F+wPZhcBLGooH4Oxxy6y127gntMTHoGe7DlM4MUNpoe6gj+jyQbjPWWoNhL
7aRgBs1/Yilko0pXdvXGOHQ3A49XYs6XIY7RuIzeNEs15x5pQojfvHqNw2fKr1WMjXSAVTU7zXYI
dOHsYaNJizlfGqvsXpCXhmsn2huY/MQQA7UWHe512uQvKnhw9rHJwKhbXLDNw3zvNP7gyT35m0tn
nKQtQfWwn9avfCvwB5wSCmLh1iRl/5ujwssUPA0ztsO0FJfw5jo4KNvwqWSlwOdAhGKscHi5Bh+0
fUzu68zDANUMvcmm2P/6MOgKVtIZbGz6RgZZIQaz7yJ0wbxsjHsmE/bAbG1OYv4UIkjo94I/7Mlv
QXJUoDbD/ttp3CL858Yf8USfGN0mmYBhRbde3IwgJLnVRg7eh5xe/HLMsScEdqXgUn0oNyhJjM/u
yTFvlSswk/ypnyTFDH9Rkg8g+V7zKR3KlXaaBv4DXHgZLxBqwiK/5fLKuMgHrqhBMtNmmj1wE6Rx
fvi/FNj3Gk6keKzuSIowXq8/xCXmSh9cl/UMe14ura0v69ycXwj2BI5ltrZxG8eqlbceq1tczjzc
sKUfHj3MqKcUp8nkA0yQy6A8mH4FMm/w3AmnxhcqHT8fcQPpoBpTPig7yc2t0sL6POfiImWqvqfL
7KIvXz6ewSJY8DpijOqmDjZvS7DSJadPafbfivM6TFaH0R/ckzVd7uQcusXgfk9QE0nULzfzcH+2
kLhj+85DNZyGE8uc1Ao++M4GSsRh6V/x3Pc4Cb2ZBddrP6U6LSFDrQd+f2trWz536M09zSo371V0
JgVvjnNxcHuL69BfzT1xNzu12J+ZOOfy6kr3aT1k5yeM5azM46t88LULnPFlvP2DW869pjYUpnzm
SyPrgOYKVTqEGYr+aMJ86UqgsUDx2Q1r7YFpJ/KAFM/H6VPS86x8R1y39zcsSgM1oqU9esS1C1oo
cT2tNnh+IzI3FsYe7tulpJlzXl5jK9v2U/1hNeWGnrBi3jAxixQsOJGL52Cx2wxWIGEdBk5wzfmB
lSOfhFSckLvaH/Bq4uHleUBA4Rl7DhVsxKkY0eQez/jEg4RJIoa5vE2+TBYYGBNJbKA/HtClts2B
PCabflJrznMiBnoCehfwt/F3oTVwyj95jyGzq+3Cq+y+7htaO745MDtWnOrb7Q/ZHZwii66AztCp
Ox5YCCYkLRzpkyG4Udq+WXo3nwW2friJ4GeEl0Jtwq00VngB2BgXNiYNJyFOTILfESuO7ezIttvy
ZZubwE1qvnH0POpbLoKKCmM9bcjuQ0ZELROmXZYf5dcM3OjS3+U9ZAWaSG4bdZU3fzxzKxENjoeR
1+wyLGD6futnDE2WmB7PTv2ey8Tt1RzfkWzcMvdY1NtkQLP4RH7QY4dzjE7JCjaoW9z9K+8CSHtz
gQjN8udjcrfmOZw55CYs1DsfaL4Xj8yrAEvcLWn/Qv4HyKujs7JwNeHlYxilaHbYiVF8H+1dslkQ
b0cPjnj6Nd7ppyoau2WQmizF8AzCFkfEP5LHCP4kPkgKpo+guunfTL2zLutnXht7JQU538H2xbCJ
BT9eKuBzs9k6Qg/9R7eEmeUXT1H01d+DL/5cen6B//3GQYKPF2M0kk7U8PdXFN8AcDrexC9MpgXB
LqCboTt4tN/NNw9K8NcdjXDzunMXlS03lBATNCnx9DRh83zQ0kPDL56Ok4IyJwDd9Ts/BX2nTZvW
fIk+wd8pG0g+KfuZA/bEVmC1t/icrAWcU1lQTgWKTpNaIvKXLZpv41z/QUZVLF4uMcOdnBd6iUTu
R/CoyGzGMG5llvAIe8CNdC8R2/Cyy18iQC3d4dZuUSFysOrnxp499HfMYSOfodazBdzlH2+rtdtv
rd+rLJJZvIzGnn2M8E2fvoMXz46C3cqXcSt3wjdG9fwHYe6C3hd3jHHjJQTcis6Ctn1KDwC361gJ
/LF/5kVKd5WnHGfzZZx+qu1Ng/dlrKXoIfFQB6DWy1p0ZsfeHm1Q7uELLARjpfojWhHEgImxoy1R
QAL6iiwFWX6OJsHUcPsRVadH8PN8Ldzy+RIrVslr+AEiwA8C4JqGW1Ft3JmGj3LXXPoLoxKEh7W8
kW484e8DtBzo4N0vjx4hUAtmA/bf9S7+SVHxViafQ8yh51m5YGEjrIL/5Z+opQssAtNfNPrA2s7I
M0SPzOv1By8x/5rf0clnn3TWXW7lR9xC98LOOM136mkg4/gHO0xos4hyW8CMJ7oughog9KO6I/Sk
3k3pn72JbxuGZB0nSrtSDgHDEmY2i9ezeEbb2Iz3zTlig/7TeiH2syAM5ZGBTmfbPk7r8hnF40/1
Qur6Z+NGp8xNvvD7chDQfWvYeleu8c3ra8w8+V5/gcws3w4shWAJoSqxkKQjPt8TeLBUbfw9qsPL
hkq7+D8+oVzuWQHyqExH4vQjAjqu2Qc61w/VY2Of6ybBaSuCdtYzK0WQPNnaURFe0PZ/RoJD2k27
QZCuucxs7rjCEuQCTS+EulQugDxWCiblLFFxyZrRZKGwm1SyhyolRYHkSxO38uzGz6PlLoUVSBAM
Id4xdZfdjLmtX/yL8plcgwkDzh/Gs/pHMyhg6ZI8OC3H96lFRpJXf3AGUdsLSMVfHFgY69cPZdmb
/tFvr/6RTA+OHrzzFxH5TLhSjIsn785XeKE0B1/SnngV/IhoXuUz6gUiaZeYaqKC3QYf0R9rW/9K
AwY6hPM0Tmj5H4RHyrE8ZdjM99TvzEs+qLgkOaQOfBPeGZ4hTHIbrzz1P63LWkE/TttojlW8OixU
3b1LRvNrUV0YA/BEfaBPY+eB5964SSzR6r5mOgVzUR4bvJRn1jThXgnR6R1MTWpHtVsqmjn/BmbP
v+KDv8akxCmdcaUfdHQHFhcyPMsbxVKhDS21P9iq8QFm4xg4ce2y48CIEwosDG0XL8RZarGcKIeF
kh1AQfp74fGyZwc4uWvIh4jaGJYyIv4YbCAua4vZX08xwErxkO9ECwKAyRzpxOd0qzGgKGbuSCus
jz8xwDXHm7BLrvUcYsfkskoSGQ8li7JbuGeEHuWVhk9sN9mrzrUtO/b35PCx6L6CelHNzPor/qmw
KcSFhmRvSC6hI3kJnO+TtMLpniw80+VmYmue2MGHvp2YNdEVD6XC+0fZgZKOknEVHYVdwEx75hO8
9iLWhpZh9x4xa3fhjN0Qe5xuWJQfr8voSqsANqPpu6QcraSVprF2XA1X2Ys/R08nzJmj9eX65I7Q
v3wz0RE3hpcz/Yn+MnkShT3WDpvXXopYdi2yM99Q26W4hNrhp/DNTcDcAipzWi/ai+qJv+jE4g0e
GdKKeZt9FnPoEu/fWbuq2NLVmxzKSrjAE2X2W3zCp60Nlig7htNTdglOEEowEx7+XpcKilK+ho+w
ocS5bzRb1JU9VFIzP0aP5lY8FVf3Zj8w4XustMON8BXf/Lcln0T4yg4dmKksoxVgSHFo3fGSWNIq
3bYbSKIDpixAfCoe0Uh9LsVG+dFNgfgILJtIKug3mPJiDDy5YE0ObebQrjBphPVpAUTq6wbHceUX
MZ8pEDuBXQpK9Fj/NNjDj0+CRqkdixFElzbTocJQq/21ssyPKXRdOPVY62rL6VHW/qbHrdmTW7RC
lPl/Scm/cRzIVgXJbTLOklMYD3X5TeuDqh7ivcG28vreYkrCpTu+HU6acosJKva/0RpzzieParIU
KdIbmNVsL+/iB035jsf8FVraGiwbZwTOLzLPub6Yh05eklNFgYH0SXTCunMqNzxEr7WGiJNMnAss
p3Xxw9nu1E6ylnhIuwWk8Ua3dZBrf7iryAE3yRqEjKVzsEA/WyjuIJ/7W4Y5GnIIZ/QGS/mTbeUr
PYUH8mLxecFDTf7A4BNe4eunos0ogZTxdrbCPZFU1wwIE2RgtBuzutPIz45T/zva6r1xp1/ru/NT
sE3Qw21hG3Us2n/9T8gL6brY51eqL2AW5TFFsBQjCYAEYmHzQqWOb+9PuNSX8dgffXb6zbI/UsOL
1ewAY8imvXC5e3bLKfsHW5EL1br9mX7IyR2w+AB0YTMLV9ITQRJ3Q+DOT08msKmt4Ie3GB4s7YD7
N7z69bHbVuGi/o2TJaiaPd8YfKfCbQOH3sq4h8yA8OBaLz7M76xopdhDugGeOtDgSQ67CzSX+LZD
V+NFRXnv1Q+ZjNWjYSe7+V6GBfM35Vv1EAXZrqBGu9f5ugHfYr/FiyFzUuGYCL8d6RCGi2BcLAUQ
/009EP3jC6hYAh5bKH8h/s1OtG5vxQ0HiJ4NJOgKhnqH4sapuI0Sk4aEdoIcoGLyZ9Sw9qZjxESD
XuSoXyE26Ff0gjDG8Yb/YYCGDjGwu/jho8U8vzbOcsaFxlP48YmNAFu3CSXYBUuoOdf6qXFp93Cl
AAGtzIl/YYQh0AQJemGQTseZmWI+4SxBtquHFUMDR5yobHT0iliyG7CKUNNg8Np7MijtIkXsMpkd
Ia3jJLVyYEzRQv+LwRHIzV9+zzYNlANMbRoM/TGjn+H3THVCSoNdhSN7MogTXTtgOqa5k3gJcgGb
bgnTQTbgK1KtMQqfJv35mSUXbWcBirdGtUWWWITjs3CCPsVG8KZz6I9Pah5nT4PD0BnmkNVsZp9J
8BPBZly0Nwor6ntH3PLQ83tbOxqccTMVi3N/DlaMegBb1OIa2UsJKc6GSb3XHHHZeqqdWhjKOyrR
uLdxw2lU/lKuTvDMF8ibsFfwYnk1JlsBtQPYWLOVZ6524X/NXJgjiJho1REtY0J7mOJ20qVvIkWb
isMCE+t18IUZ5oMdPHQBmhKoUJpDAzBYPkMR3wgDDadZpctga1gzF3vC63gMEJpBBdvDlIMRasus
5I8B85hiRbobf7U8ycJBVm3hmLikLTnpgGcEAZiLwBNdXMAtg/nawG8NDSXI0OvI2xxd3zH5gNh1
Q0VINsD3J8gvVPeRgwqnhQ/hDqGMSto/C2SXOOAX1zd/M8d3lIAL2H29EXblNtt3WziyZ8pY8Oj5
c3UmyYWxC19b/wfxW4OrRrUMnzwc8ha/pN6SNJPhyYxcjYJ6jD+UfXlXCCPEirdZIkdLOnyZpn+A
kOMn745yID/WpQXidKZU/h9Z0HoYfUHqfF1gmwr7EYAX8tMK3B5HRBguRBFgFcijRvCejRabOMtl
whnW3nza0VhbcyZlz3KOH8WF3N5q09Ac9U9Un+2Tp1zEUPSJfRiINyxDngCeKx5qfiVEdPFA5ZPk
h5BDiGIds8bHEOJP15gcq/y5WHxQswXekitPYgw6d68O1L0AP+h2SWlevfnPLGcWgwLjEX2PO5+t
KlbfBnKxTTtzh4xEBsyHMGqydH8V6vYrN4WZmxKwSPohHs8DdDqzepkq3v1Qfh/dXd9HF42zw2xq
m01Zu1Ph0w1cNEuTMU/BV2eJRUhECedD4rYKBUwxY2UvxpY7Kk7NEAlBoV6+IkJR3zBQMF5jw9D/
CJwsU6zOuOg+yg/c9qXvEcDnrj8oE8qW0tEd1Yu4I4InOmiD2YU2fLYOrBG0QSLI6NFiMsycCo+k
wDN8C2OXiglbq/+mmYwW0Q46hUN1X+L/uxV2GYsgcWr1g2twzW7iQToNB7Qr405+JEQmfPdHlPJ8
mYS0C6COwpnTd3IPDurpFG1fvmkgb4HZy7pf2gQddonHORbDB0wacAR4Z3gc8+uZN9bqy+GFRURR
Z8C1EJcW+g/9Tlwvm3/nssToBprLWotUzPP4BMYlDmDGEo+9XlVYM5AMvis2ULgbXCmSwfplV/vu
YdySY3SMczdZK78dfvEcCfCzeMdqMv+Io0xAHRdsUehyFQq7grfOpCVQJseCXR3MF5XicBrnyXNo
j3O8S2Mnuba3/ibd5I3qpSfO+UbYhsTpBDvQgmGZ/2mRCyESiwLGjUZArbXQ9R07RcWZ7+MLsQF2
AGOF6ULe5E7wmzp4AOHEbD4nLBNbTrtbTxDlhCzDyGvhflj18MxzUwdLA/5y38g++MNI1MFXlTZq
o52MHzBdNycqL1+RKjNiXsvsw1I1+CJFr2HeKhdPIoNJJhX20dds2DNFMhXxHGVeCZr48mKv4tBk
cIQn8ytfZrvxU3Lln34/fRTEIPAdQLlAonpbcfxjcBK+o1N8EOn5EitaR8ecrbStfFbYFzEfksvw
ScGmg8Af0mSfdSSjcV3ZpETxFEp7ljqL1nxOdT6b2nD5RksRrQEwWytIrOZZy+dkG57T34hUQ20r
bWRmV9kjijYAxfoK5HUM4RdTbHa2HlJUlEK6WX4payL1wOsrQugCc0ITAVJ301XHgBP0iKOsciHB
W0xGfJfEfnPa+Y/pIBiBjzWntxFGgQk94R2vmhurQ81fIaqfHXxvejjjRUVpxVPmR3xb/4/JMS+u
ANZj5sI0RA+CW2JaBqzHtLzD4AxpOnxnhLsP7PkJ/ixAZ0CGIFeSOtJzcrJ7mblko2BJDcIF3Tj6
47Hh+env9V8D7Q0i2ABfAzBBW2NMn38AB/lH9pLsITG4EO4RcxDLwZG4SKTlCl5YQF2Lqa0bzX51
ajYQGnY++7XpCzBa6OFG3hUb3YztFJgRc95vakAFmMUdgIRYfLDq9B1MG8GE9UOTHF/qtu29GdWw
2Ru7kZGldesjgJcjWEPrZpmrHMSD5hFUhMdx4I2O5Lxt7Vz9GY+5Rjgs5Mm9HC59WMnQz861sQ9x
7oDVu4etXVlwCN3yOyXEYjn8dAcO8dkPw9BFv1AKmEkO+BLBxXvgJZBNmoYxRR/MytaCTpjVRNj5
x9kaqwquqIkGY4VI+Jhv+w06oXYTXefs5h5ysqXotmwKbtRfEDmUTTfV6o/qQ3kv+rV6FL/7AUdj
s/rrvo0H0fB73VNM/aKe5ifCMLEFcYIHbU/EiBNssgt5KM1wE76ZuSO+OBcTVwewA3nTY4TxSyFl
lUfOxDU94mZFGoxr7PSpb1/ycEQOOldWC1S9wpo4mPBFzJahgzGKV7b7o5lNSRbCpp4icox2wp6c
tx23CzKkh7tqtg/WbK85kqN1r6y44/kWJ5k+sttbdA19U1eXCjPq00i2idMwzuMmT5MDcgBuDb9h
QYIrrR8qQiLRCLb9C/5IExQfsCTkCy5S9N/4Ar5t2u7QqVfCT/0UzARjJQR2SIV8Uh0lYaF+4q+X
3qRDCl21WKiX2bajeZbP6vnlscr94FHdAWt7klmuGakW6dbYyezJgENmV+Q3Szp2C0VTweo/vyqH
qnRE/kZCGDxsdnGWMBBMLIthla2YdSBY8FL+VPAapymJ8PkXPjsgfDdW8C/QiSukiR3GTB+FW3ki
py/NyRn4Jydm3UW64YD5Uxbke3Gh4XKbfbkNHgz1MwS4sekI1ZJDn/e3I+aW7jLC+ggiK0KKNa5v
6kN9GA8Uni2wK7wTUhFOrxO2sna+V54ijfl1ntukfXVPONDypmYtYikr0VP/atpuXHARi9HZP+bb
CuYKcyhIPsQ1DkFOwByt+rQyMelFOIuMXerQc9H6Ux0ZENf9BaSliBAmIJrdxu2yh3iSuIUPnLUE
8xv+KOl8N9AVhizArwARE//iZAL0/0bdwiqpcAdr9OarmtwpLln6ixNesm02xQ1i0Kze8zSqJyL6
eNnreDcnj4+r0K9xcvLZMRo2NQXSxfBmL2J3UCjWqM8bkro2WJYQ7tksIKajK8eY0uoEx8dFDl/S
k/DFPRx3fN1mLTLjeQOmhsep+fxMQlMBAfRyt/rCgqDZvfflWU12sxuqd66eB9nzAzrhrvnr7hLf
7iHuY+7rxHBaDgcdaRCB0oPZg1oy8bDlxXnyOvxrCBQQDZA2gY+JVfISc0v7TZA3maHEPdUnvIsB
1TK0LzYqwJjLitD8z9TKb6RU9Yd6r0AT1vj12cIN99RNgPZxkVxxncO9uSHtFg0DAXo3+uuMIZR3
WT1x/hX0rf0KII1jBx+6E28cyOI/MvIAbjz7ZLMCxIfMKt8lJyR5owcT5jvHkZF8YvokasHwGd/I
/fYYIM7lN/5RQm8NSF/hAzPAr0nHAlXhMGLq36nY0nEygeZSPyj8mFVShCY+C95fFw149qATmKss
EchxVIQ2d/uJt2s75wmxctoOxL9cwUHzdAIy/E2UPNUTlSoBk0iOHCu7EK8xZEM0LcKOgHff7Dcj
dQ7G2XiZck5yp96xx4NqrJ7Zu0t7Fr0TIAv/GzMhbGhAX1k1Cfv6I99FK5Uk8dd+ZH4xcIcF4sg9
WmHIJQxv4t5vGWNmdbuTlX1D2y/56rrdqCBq13FlPOXNuBlvgbKobhQKfrdxYlp8AqSfRYtsB+Zl
c1wJc+AAB4I5KyW6oqDGk+09hi9LjX0F4+UGZtK7XGM14IRDuQ5kUsVNn5YOUWmIGqFv/P38nSF2
qXaoPbZZX3od+3N1bg8SmBKr2zcR8kHvDMqhDKEcGTCDDrNo1/gRegUGdg5vLmZYIou8pkx+TTdt
FnKYcn1XOUKqYSuH7UFh65lhN81XQQs7HtkkWBK7mZSAiip12nUb15ueZlmbliBxbuMxaKUVryeO
P8xsUoYbCGvh6EcUAJl6duh9zdQr4DFTJtLGePeW6m/aoYBb2ntdoWz8ar5G4fs+FlzxWcJc5iuM
qArqFnzqX00NvAH/urcCrLUoTC0MNx6yF6lf9acuk8JiV1lvqoxRpHz3353ubyD+bGRcHXTD9hvy
NnLcgj7/4+i8lttEwzB8RczQfzi1JEBCzZIslxMmdmJ671z9PuzsJjvZcZxIgp/ve2sUO2McnEEs
DAOr0HcfKrdGVa7auNC6w6yClzDP3Dn7M6LrHtwZa233rHk7gpw3lkyqBgl774Tq32UiXA0RYcaU
2rHHYN0glJbkGLLZ3G5p3C5D4EJOg7yUpOWgU6aSvCW5xyOkhQ4UPD3MVAPErElIIEsxs1AwRT76
0HbB1I9leFbvvYbqUR5dTNHGbLsxouHlVoapo0dnDhiZNp2W0P1Qn89Fe9bgc4hT6VSq4UBjCYyU
0RRWvacq2KFHP9yXZLGVa9Yi1hF8GBnwAWEzPNXkofJkSpEB62TtZ+CZW+KbLMLPFJNgF1Nax2dE
LqpavFlG4UbVLrAJOEKEDdImGtNJw9kZ0tYx921gOxYHIyGMaMZSlzf2/+vL0By1/Ywr/eWlF8+G
EN3ppq7P1fCtsscXgKO0ZZCWjvIaIdvsLPmZNCALPJnx5665PLzdAza899r4FsXTLCa3se7SvJfv
ms6mWv6oeeD28THqO7eVhdsDeESDMxMykbY7g0mKyPTS/qsmKK2J5GzT1m2LwOUznIpnzuHNTsmb
XrNpt5im29sOqRfzLvPyyPebIHPsFzzp/O5yI991EpYi8LEm/jRHotzI/tS03DWK1I0uuuTZ5ExF
+h+R6JhGVTyXy5Ms8bq/yKQGlJwmYwE4HYYXJXnMSkTeoXAV8igiAOZQFG7xHSs4LU0wU2yaeuw2
ax70QOR06ZIjR5BW46Zj7UI89OI0gaGlqxg46E8iQ8z6iVzsHuXaLTMrh7DruWxOSf9vvSiN7l8b
rmiMjqJ40S7p/BGegME7Cw2hqXsVka/VN2FaW4kpwhRkpT0G9U9H9U0/HUI5RJQO44M+QTNGp2Im
UaMfSTgZgFhaY1mQPSlnQdBbUnFwi7fXKHJaWhzsDPHpS/s5jlyrwJ23Qj/FNa7Qctwp8k7FSgcy
j20kMJ+1AKNguLIjnANx73YJL5JHW1C68kQ5TQE0FVDH+amXUJ3YbPSJfPQkpSvO8rH+UqqKLMeI
djGSo5krmlyTTzJA9rkd7FsnA5ar4O1bf2iA5UtnsblpqvQgkteFwyYNit21Z8wuGA+t4m29iOea
OvubohI3h5ahLRxjXYccNUWNh0jbFvcOECfJfonmQRhqkQ6FSyZFxYf4w6BztTG3MpKK2vqX5A2d
J/I2Fm9rhJFNO4+u/i3Gr3UooftMH+7jgLE0HBzldSDdRSdSGkOU8ZpjIRrJucn9Tmv5VXdneonH
7t6roBiS6ZCSTEANFFx3a+QT4ctuHO3CXN7VkUek+BNcrozepNoVwn6Hi7Yxb1i55srD4A5K46o8
xv5N6BlrWWDeQe9F5pRlqHubJqSY0QTMKCFXiA9wJhZR5qRQuA0W0rxQS7+ZR4XWymZ9gk6UDzS7
8qPxCZ3LcdHETeYa4MvC12yInhwqh1ig6UZY0DahbyeO3oYN3/CF/opa2fehiQAcaX1ieS9UuXUP
mQgJvnYCsOcjNPi5XjFtKGk6au3R2NlZ6DQ7cl7SOzBKRbqIUMRxmdG8A2IV3wVnc8bZHAOkbZHT
v4MocX9wLxTfhF2XW4UY4Ezx5SY9x29NEe01CaoNjvQchpjZox1ASQkiOod/LRUs0GWB0gG5zR4M
Hyrq7z8rITZjblxSi/D89440/qyyXxvTxVpOSaRmz0kS4gys3lVQQeWmdribptKx8/NCpOs7Y//c
wZMnfe/UcUrBIGxLs597b7BiBzCwV+4uaKNeEp0w019lOS2/XY6+sBwfAsJ5qv6N6BxL0EKGUdwO
WI0zhRe+joqkih1UMztM47AnRM3T/wou/MXHVsdfs1koIiyDvXLj5K58prKGr6tjHnxsjUNycbmD
+ReDOAtQ542txXi1yQrbD4BHk2DacNt2+omm4LjGaEejTY2RYLKIYR/o0tt3Ktoj4a73joYhjZtA
YXFucKomVCGud7H4urpTAoDLA5iqqRqB/Ea9zyQQGV8L+T1ZexzDW07/9Ncs6mtPS+uRPJKdlV9k
pDOEyVwAbKN8cSySbr/ziCLVirhrRqHGa7wJCsbYJKru2WNGtxf4BAytQ1NvfCQyo7qHDOpUuDbx
aUAgkMYse+GxbOAmsu11cRNa/jbqI8SoOZR4LslxJn9+ZnsdcEy2HxJ9QOmRUcOXvroB/J4nKc+G
5L2wKM9jD83VS+wBHOgmEikohqwM0FxESkwg9eAUPMTbaHRS9ONV9VE2pG1LPB5m+OWXrp6vvK3o
A4gpMxtXBqtJ8+Wepk8aP06tLu6EGN+Dfabb7gBTkAw8oFL6TPiQ+f6YPtmO5YUOJUSsgfwns3+t
zVPCDEb/GfOWVrx5djeDZdAYvi09lbWk4xTNxYvvy0m3o0YkbnK/PYgH/6ya2MWJopToDqKGAtAD
yhUlOCNsgautNcHkhdzOxt1aF2dEe+Rl4flx5/jdGr+GFihZ/qzs0I94Xmu0/uB8iIbm2K2pxdiQ
sZQBJ2qXoj+FxEP0A+N2QDPxevu0x7qFGf1uFeNqdUwJXGsDKAGXmvyFVwzIMyx9mxQW9Ly2Skuh
sGEpd4NMGIbhhxqB2zBqFEoqJawKkK6u0g+N3PUcIqxrIenihfoQHXlGc3qWiLkIP8wKxAtm4HaA
iFO44ZiS/1ik6Nfz3urMfck5huyTADMsVCXVdpKviT9x4wN9z4G6DdPMWdPrJHD6ipBEzHArRDEP
5amvCQoVf5Ak8i/taxGCJlM+CMi+ZKh2Y3Kvg9AdyGkts62lIOU7GE1NrPdGCvaN/EwXDudgcGl/
GIwAgcE/dbWXis6h6RDvYh7Dk//OaE36jXoytZNCRYdu+DYmTnOP+Ljju+ndG4KoVdkEC/i6kNM2
Y0O3+B9cxGGP/HbeBzWDALUrvFQ7tE7pb84RHGdkEIzuwHgVgYvrVuuB73cKyr5pq0ykHP5Tjdeg
5/jg92ooaJi81IUeey6TvLIY7lliJQcJ/llnUYs6TLQLeAOWMS6KDDAewVgNOUnyItozUPiEwyLU
pktrUiNjfBAlgCuHg+SZ/rYHaSE7evXZR3u1Dw+c6Gv3Wk9aSEh0SvYb1N+mTT9x/0dDkZdVD1FD
HMMLf84pDZHVAwwaCAepmQoyjkuhSQnCp0glQ0Z6UruzSPC0W9KLDvhiMCijgQ+L4ohnfRHQ8lp2
4F6JaNZGeoA2eVZZwW140+JHy/5IJeiouk/EtOvyyFGpN+x1p8oKdyY5Ui5jb+2xq51SfpSQd3wE
KW8TXqGWccGs/Tr3E3wfdkB4IttlSRIuquUI5+V3FvMuwNNhHyWhxkYIe5qUeyh9RCayMWphM7dC
g63w9Fi4gGVyYfjc4JafdjluEayrUraPyTckD0C5K42x1aCocZ38BGSSImGheMtLBLu7lu5zWdsb
l9AyPfO1Ngcv7bS1B7v/rRrMnWBJ1Mh1PGv0XUofb0dYusQPZUFpIhteXuoeKX1Ih7tpcpFyCLvx
yjORD9BLwW4bGxzSTetFp04TV/0stnr3W8+31GAGi8+VNB+fwNTxQz/bR5u7V73p5yrq96mFMEfH
85khNJfZ2j8TMVxfa/bmSr92NDRighyo3qRQM0hLr6OGKy6uZGV7UbogeqwOLZFTEYAmOp20pfGk
k5/zbL1zAn+EQ/KpAHx1a8tbgciksD6GKP3QnKmJD5aFxK3EMWqSf6ZgwtHRZUVePNP4jry70Crs
AhQl0LQL6aE+zeQQzxf9/0QXiJMOHTTZ8th8Iso+E0+a4b0hFguaEzXpxKTYEbCF+1KeuG2/uR3j
3+i4/A0RYnYm2xSUQ3ykgHTJASyWtUYQja+hbtLuz1Dajt+QM2Shj6jqbt9F8SGVlIMVRa6Z3hv6
ETVec66AVqCCpRtCJXWzb2OPuOW4OA1LfWrk+lQp/FdNTn0sjlVLvHaISkCPjtgTo+4g4EZkaW0h
afdSBEwRpvQ0j64KWZlgCNFNB2VQzpUEJjlZyy5ZrJ1CSBY7Ge63W539I8TPAl3sFHKUKZZEbTe8
592fIKVogl09144SDW3hUypP9OYRa5DwfNYI/zCt0J1k0yfzQpF0mliwQaBoGIunzqNsVEeHYg2l
BdGU+ThgjKezjQq1QbHBg5XC2WWziqbLLRpfHlpV+chgSJDCxxgikEUwRRrfIzdbhgiWU5HzOyR3
NyT/Kac3gsLEiqJHYS1uYN2byTo2IRtZidgMNal8nQJs5hIKszB5NcmitWbOdm7j8ELSXBo94FRI
3LwFUvWQeki67B3TcK6NDlg2n2EEPoIhgwQzMNGPUHyG34NeHgm/GJEnYvFGWp4W8dbg6aLJPD5q
J2A77oxvG5FqpHQ782SoC/Q3YyHilRybXvpUdP2NqOP3MeF3tOcR0I95cyDJvnd48MsxEfH2lQAL
YIENhsZhpMSdCJww32EV9uuhOqDEJiGEJuiJ+BC8WbObvmD7lmu+A2gAvDQ6eKxNBBCoXzZwZcvo
NOFzsPNLi1F4HQpJ5IYFoPkyFZm7yL81UWMdDl2YXWKCZ3Yrhv/dCiNblzXcRtxxbbDQbnsQhIzX
pw/bnAjvYb7qwAHaV/c52/GO69xRWmoSQGFrzRvpg4tNSpWoG9FS3UeTbphMuKgpm8uEKZtL48i4
umZ5s7m5NV5pEclbg9ew1J4g73YMle1SyAd1kehvovKECNIC2xeF7okFOUVVEf0QrEc3rqoUEWau
yvspiQ8QKGHZcteQHw7Br89fSTl5aT3ydARNQd9/58BEFRYDjW00qMMYM/VqpB5s0+GXWaSSzwht
2T8kumPjq5y89uMPScxUuYgTgFKV3woLSRhTSvhel+8R6oPKBHw5Dylha/3eQqgjiKLvXw02Yw14
bA3eYAwQ1XQqWnZi1YlXoU7+j3F2lI45EdJUuGqXUFEuiqleLcCjoROHzsgOWXwdAYZuIzvzwipP
JEsPCdJh4wlTN+V2U4Nj2/5yYh+4VWbMlePsRb12iHLsRflM5iuhiD6ZE9AEEXrygOADWzZ3ER6C
NZWmAvjBWUE4DFdLwi0dU5GNYMCeTGRLycs2Lv7ypRMg5EBHgd1AEuPh22PcgE+CPOMZl65LPGs2
i5bK3r7YvZNlgGHo55lFkOibBA+bPJ8+RgTp3R9peE+aj758RuGNjP6dds9yy2OKsgkAwdNQQTpj
BKk9ClDNE1V9+0qoe+VKRrQzR5e5h92l2ZM0TTy+MRuEyD6HQOwjzvJ43lEoAtyI1p8ftbUcob8U
phyNtFbTvs7sSRjvA5vn9Ihdqjyr7c360qjoCzv06Vz5pN9umEpKPA+Dse0CGo6xjxLR6BaZvJtD
ZoJuQ8kIqCG54q5lb4bxgFmymT5i81Wxfm2hA7ewnlGpru2I+YdsM9D9ZuRLzhvPWl6ZA7pIRgAG
rxWixk+2WM5IxW1YxPGtFs+1QFYz35TVjEqzqcUwqPJ6FPgecGDSygnGKsgFaCY29W+eUIyxRb2n
JRHPBW926si892uXkk48EsmwpGp0eewGJBkMBEgxwVHZsNgemVhVw7CxXLin1CwjchE9LVthR1aJ
1EgXLZivZoc/W8GM+ypFA46DbRpqp8LEYLUC6UT4k8FkT9LrUgyvS65dwa4cImZv40D6hpZci8gv
m+VQFSrtf2RGdep2iJLzWtRcXBBZ54mbAa+boenSX0ZaQ/8CdOXXzT+n+ch9EfQeP09XhWShooyO
1YdBdeqTd7bhDlMo1CjjHePbyAhVFIWP2duJjmsINYGCrwR8Z80hfZ5yY/AyqikUI6UDvt+j3h/e
yO3fwlE/ora6Z+F8Rx4Ydck1HqOrQhzqSyP9oRRCoUdv0EwfQxHQtFMSC0SO+JsAqWIui1Pdc7B9
ia2iHm1KIqhEJYws3od1vrfcj2rExmgy/dB3KejpLuDY1CR7D9xGmPfSwGNJjKOYi2usxrtyncTL
+BQ1KA1j7YhpwJYXd1RSzwTvotYwUKDQdIWuLeq/BS64jCt/p9YKr970UyH8EHuvItDVBZUjkOLq
uoBWWfyBWkhMdW8slceCNDzEVq3Ym9G0Z8Ta2+KRW6hNjLX9kyAPwedGXOZol4f4FBJtq19hTSaE
5SwpBrd9CEpDfuHueqN5BhLXtbkpW8orxEY5Z5z6PAgZWgj8pVynLl2LwK2cxStWnrr2I1/CYzXM
LhpWWAj1zmzT43XZypeVgOXRTx2Y2RU7/W6nvJR1wUJej8Q8b7eb1qGII9PplFH9fkDwZyPGczNd
gnaob5GoXo04v5p7c8/yo4yubsJAa2dBq13yrYTjy09IohH58bAeK6k2yhbhgqSVk61xVM74IwCt
jyHQcAKenSrHiU7yCn5LkEFDpJwqm4exuMTWfA3uNDqhbkibba6kF4BBuK6sWx3ZlhsXmGWqg0yd
klbtKBMXgX2t8BTFozd5eizxnr0XCLSQsU2iOpezcZplVNc0gBjycZRe+porjM+2PLGekLzoBEN6
DqOW/TF6hQWM9HZvE8MymhJni+wNS77y6oLirX7+kOA4SJXi9cMYx89p6J2EMaJeUNKQ7BqsHIoL
quyGp4b8iESzWKQQDTAuIgW3t3L0FAbNbe1VF+yL82roQXWCgah8EyS7Ip3SJRdFGJ8PkiBypTWF
EpvupBrDZaInBxbuZc3LXaOobN7ilwr2hGt92xDAoKJ/oeycWAREafeysY6Ky+wck55b72xiTZR/
yDGHJudOhnJb6xA09KHVIUbyQyBjm5wkGbU7DD3UDrCYPWnkUiDtug6qpz8KYAbCdK1AfbkiAYuc
ADWkzcp7BQ6oS7BbmaJm0wOyGQuQa2O3RMGxU5fzEJTXKjJeO0rF0vm8c8VX/xMSBdhjM6BM0bFg
4ixX0RgOKEDqEGQMZeUQqujMH7FS7KUMKajsdhUlhYmXEgqE5FQnec40Q0wGLxrjlmwMO4oHkC3K
Wno2g+yCkg6bSJyssPlyrpuAluTuYuoSPRcjRsblwlOSmtfmomEpMlT01dBEEw1YNKA9Zj26w1M3
WXMZNOrtqC4u5swze5nNl35kOo9GCtofERw9gMVrtZZGKierz/ioNIL5eIJs+NA7TXElPdia2hZa
wKRzqljg2wJBVo64ceNL3dVShiNxjb4MIWWBzrZW4eqfK8tqMwSOwa+InCp97at5qxbDWZrGU/AY
z9pUUYoYkwaI3oPvWaC1I/KgQ42QZ8hpGs8uVU/IgZcu5Z66Y+VbLmaX3N1Zu9l6fNb7S0WotG7w
IKzjB9oxcDk7V+4kmN8Lq7/BHW1a/X1EuVCOjygRLkkxjKr18mGZ0tXK0qsAAs4z9tQlPPfRD43v
CRd2Oshugdgk63d27pk5YlKz9XU5PtQ4xZrb6tUIVFIAjiI4yrAPE4qKuTvpQbaZL4vVU5+OzBPf
oyVX7kByH4E4tc7yq0PQX8Be6Lsb0UXMgU00HZdbsg6fieVoiEsxvBZzeEAkKqxdkR6a0jqYxcWm
CrkwX2VSP2SNJoQKwvxhY5wWLwmHrQo+0TGZUgpZtL/Ih9OgPFga7oXmMk/NeRqqU/IdYZWdY4g6
qN36jiOzFc1hkv9UHc5yCWshucDEIiLYNJmsYhij6daVGETmFiOhK0eq40rAY+icJdCjoKmdkUqH
Yb4AezKptRV+4++UIK/FhmPerIjs5iZ3rTdLpHbVBINQdmGSca28BiVhMeJhZjM20ZONFnZU2Bny
s07lhPXbrYCVie+UnuoC2SoQlty7C6SEVjyLItlHE8vgfNYjvyMfCh5EMT8HysIYSHOT1h6vaW41
kCkFQfOVnMa9Is6UvLCuA3GxwxSXtpMZeicCXS4cFRPgpma8zhQMGuv17ZjAPjZHXQ7MRHet9SsN
rh5Px6INDnOaH9UQZ/OhqzCe1LMjh+0ZAmFTjFSWaL3DCezISAcmK3Lzr8zMfXXOnSD+a1aKb066
H34hxqn1nmtdcjr7kVgV1HTmxyqhu+pysHjaWsLYY9PuqaEaBgacbmdYMVKAcWfKbP/8/TsTKbCk
YNgEJ1+5UodOMjZ6hQPskmsTxuut/Hd9fE0UFXLqJcqflUcJBk8xbVD4/N55A8EUcfeoK84exLW6
O4ryMHXz3uiJ/MkIjntYsGPWmizt9PjgbPFpWM5AMnKB9LsdH2qHtQSBRQ+kZIXJi4VdFq1FmZZ+
bz3b4N+EDSePGwLPCdGv1YfOTZQW8n6keW8Fufi+0NNjWJ5kqWDGQKBUSMdyUY9tWB0TJMjszQTy
YZnXTk0M9yqA/ovE58myGAHfW96a+TEdD9kahb7NN52qXqrc4uyEN7CelN0fK+2i8zQDyycCoXJH
Usx0GNBAfc+6cykVV2mhsf0W439TET1cpT+LIl50ANy038kgjB5x87LsK3T8WHCXoqTtNGqdnoo0
VECdttfJ0iQ6SOEPk01aQqKXWw50DAPMPimn8nZsSd60nDEI3CrBjdSErmVBXBYHzsObiZMlZwN/
hKs27SUpAo/Pm0D3jSqiu/lpxvSndjpObcTzPudvtVbRTMPenr+1aiICvfNA5l8WbI+ZxugTNReU
63F7KYNun/KXA/FT3oHgN2ZzCA2EWNC8Zu0FIfpX8I71SidnvoFvaBiIhPnAasHtKetAr8lpSU4E
RY6UxTH2vKQ8glFZyNcU6fSSkBrV+uOnxB1LDi6pCAplvjZcG8Xd6NsWuTojERMKmQ0bGXarMcSG
thqGXOLMlPsqbdpLmpvbf9scRSDR6XF1mhK4xhGJKk7Y9hgvZLcIFC5fvfa3pZhrJbDNkeRDi9dg
MJuhcV9ZOnZPHZxdg702B1+I+wSVW39PJZ325Y8BlbRQ7asAMdR80C3xIuCJI2IFExCH8aQWe5LQ
asMb6z0cMx86mtr9GB9T8aak0VXK6wvE0khOWqS1hyzvHybzqOrMi+7ove0UasB5Rhn29A5AdzGD
5ZJwCMckLZOmiQww+NJykpriDf9ZAOKj7FpKpNbGbzKmbYn1+d1U0720aPtW4wOhf4binBDRay8d
armmJmn27YrEG8Zo7H764tT1uK8GQdTAGpTyDXW9UwiycIKUNF4naxhrgBHmGUfNNtMtb2wAesI3
uc4PersePDGpimS8WGh/deJgtyVlyWESHoKlJt/VuLep5NYmATGzcZ+s8f7/lD3lN2k3msXrnOwC
ZFO6xGFS+sMwnnLIysp6mIg537PW1+abijq6/L+D1YIdVWA9pZGAKq5kXeQeWsgBNKwn4Kn97Kn/
ktX+yIFKLE/oKDJkOicPdX1eL30J8aA2jf6s0KO8DDxBONWChHpcdoWghoO5XTyTdw4zGzx6tv/h
apEoijQfxXsuom1PPgJiWoOejwCxVOGvGoSA79KNR0NzuQ8iTGTDRuiHxoMXQb30r5wT2sfTnUrR
JczqKD9Rc2zLlvgPsDrElAF2lFWGvk8n8zA1lh89dWJJu90CGIGxIGwx3nDcKwD8hn0lY6kpay81
+iN5bso2UYfDSnFm4JO600HdiLeQvtyBd3wvB7q7UPqTlE+Juy4AQe/m/JBhLAKwItJ52HbRBsET
jBsStpf3MDKOgB09+fmKdGw/CgkBG+KahTgpU97Avm3W/zVSsKyu3OCza5xw3wH9xbHhpsT6SoZP
+wxQBwmNb3LjMUi8KK4KmGgiokSxpmPBp8aWuy5ugdGajxGctSEqky+0VulPxyCl7JipSRPLHMWi
DRt5vE4CGsWA0HcM9RE1pMYi79OjRigEX5Uw/SgKO+CbAJVE+Mn5JGq/4ySZg6+k6SnfvOTZJogN
HoOY/9dMYJlMJKt5rcL62nmhjagoia8D0TyWtWpUEI5m6Ncacg3Wkinlr/tTm5Nrk7Qm5QnVWIXX
4LTm7aOfml5LYBQ7egde9n4ERCqVsdNo3BUpuQulvhETkDY75tpBtxwpXZx0MyMhWlsjM568yGd2
gqmZk3wxeHgAZk445cXmZ2ogv9cKxBM1fuukWm4hxAl+xwhH16zJuyd4fWwCbbX9sYg3B4cPE0ZS
ugElwrFzIzgade9DT7UBQVOAJcABhnkxCIdrFGJ5eMbOubmP2TXbUTmguuykozCrE3TIaaSUTBOj
W6rGKbE09AMzSDoyQfzBO2Ns77k5vilR/NCm+mb+zSnV1bHyjf2+hO8yqgkBMSNrU6AB2Znh0+jg
BrCpVmSXFSC4mKtZ9it13bScfHggqluK4JLxGOq4SMzgpwZuWbvtSEDPLgTouyzYgLeutPxp2iuO
oOg9g+TOjY1Q0GMjKpNXxin5Nripg/61Xkk+BHVdFCKxelO1XVK9B4XmUfOJU5QbdGl/g0ew4FAv
UM5zfWfdzU6ne7yTRe9npekLMzwqIbUqPWWBJsaU9g6colFLTNsPXDY8YcYPGddEkdqHQVsOeQhm
C0Kyj7uLNcqbMsPNTu+oKpHAOhGLF/NrsBTKLfkjRt/OQ9ohxhcUWlSl1jLiXZQ/NVOSIuduGgZO
oBGph/bERKwyklfa8E3Ve6J/2RI+NlR0VsIELauoCnBdmOTI6g4C4JrUavRzPZZw+gWU+VuU5HDs
Y+1sSB+igehEU8DDdb72hewEFMDiYuk/KefYVjW58XW2S/h9OS3S3Mvj17zWRAmcJOTArNbB7F/O
khPYBxWUkK2gJdXR2GUAhQa6skmhabJzFZUASy50pD8724h3Ac/QGebJ3NkF9w5RbECUUOdYZmx+
WKO502EyIhX1dZWeaqs8wk8yZ+g14hp2T4yyLDFMjec0RsUcrGF26obT1JKT99A23nSGuMy2tjpA
k/VpXW0JI6T9bG0FvwgvB/yN99MqO6dCgMKI1q+qO7Lj0FmdMGeHBmVwqSuLpwbT0Mp+olJdNLoR
M4hKVsJge6YdHey3BeJegyeZULAnyv/K2Oi9jgVxr+0u/7CMYw/bGwJ3o21vaT2LXxCeIpNFsFX0
jgyXy02twLjX7DDy+vjg/C1lnzHMiM2NKQExEXNeM/uAGJtwFy3DylA8Z9Yn0NxrmTpRgECax1X6
j6fuxuKMrL+tku6wTvNTkntIwWd/DOePtM03pJfkxVGjVKZs2yPJu9QpRqvDUUf2sYByc4xg14lk
6Tabw6t27lHFdLqrAnppBLKP6XcWftLnsx/a+GzL8nEOCj+kpwICKqihQ5hcoQdWCR2qdG4KY8eS
NBmK11IMZjTHMB/3fcIiSUM3wI7sJdWdC1wGXIp8neCzLt0iuxI9YBLXX4iYrUKv3ms3it39ET5h
VloH9QrhvAeTs6TqCkemejhGl1ozboKKYKemlortHuxrizUDdsVdqMbZVtk/A00gxaBgiiN8Q9yR
GKKTRckZHkIrqDyrRsl8IYWXkClouwjN8t9aqg/MsH61A0pFDygjousqTpOOfCmcmISdQstgVeFU
ERmieGkl092Ss5yjzRbnOqRaIN9JVH5a/Ek5D1qHv84MQ9qMgZPmLU57i0bW9RQi44V7mYwUetTx
mxY+EiXKWQeE6KBvWH6ZommLM3AS69ZV0Awu6yzkToKsxFZRuWipq7XHmTicPBi2QIe7EXu8upKM
/EF9gz0Zo/JxoMxRyq8KGIJlr75ZX0vHc82XGif8vjJ/udG6NIQLZ5h/sWywyI9gb1LNH9Xs27g8
NLu4oP5Snn2RJEdVVY5hHJ4ogzrN2q/Ms4mY1gz9TtXRWbXLSd9FGsa3UVBUZEHqJdPsITTxBogl
BBMilu8LlBvVBMaAY88Y34kDlUj7KcC+Uvi5RbO9DmIhsuSNOTDmZ4eIRP0+Np50IzRh+Bb0pJbg
wTNjtEjRMSvp9gN6JygPIdRXCDAR17lXAMBbkDTMNy91/CKrR0t9ji2fEPZGY3iTcvFmm9Jbk1Gu
Lj8JMD6LkQXvVKmvWcU8wxqSkSpTWJnPMeMnaeVDnvi2y3C7H6V0n1SjmyLJ1xTSIeCx1H6vfDH5
LRTHu4xv667ChGB8rV6GNY9yW3g2VARFn8cQwx+pFBhRQ3aGquZJyeAGJU0MYuL1fe/BrXuzo9AM
BSEKcgXnBJ1nQUQ1ob0ie95IKBsZIq8aGV0UOOiNhwEFLUvDFDCqboKIwH5NFm8R41aHTtRvWVTc
ZzJpdez29T5DPKQi+AkiMAVVR2b9g1pxNjDyU1RgE5ZslKMDgG3V0qsSE32JsRm5pXqkRg1/Yrux
g2u6p9zakOllbNH48zqiBnALCQPJdTphVNnkNb8DuSMKn0c+YHqBRCqgrSp117WaU6YIGNVPI4kY
MUnnANoZUtrh0KR+1EcNKhf7FslniSweQxq+Sap4SAKCbnlVoARz3xBEYF/VlnXc4mRv57dliB5W
3t6Yeq/lliR4N6gxY3flSQ/LC5Gkr8r8ikLthaY7VzMBEevS6cyXWqrcifgagxgQTczOiBQoZIhh
9FGK64yVeQlq/CXtmasuFRzc5s+IYkjY+A/IuasV1S3ESmPoyjaSL+l1RnvQZWczpMHLghYLR/J8
4XkwwktRvlVMiwBAEidldbM2BfNEbcRfoaJ0konos2ETaNAx6TVWJ6LlbIMoAc3c67lyikXxS43s
lWziz86iE0K9Zpl8F6N+F4V871FUKji5y+FKjzbkW/RKPgYWHtV+WSJguMWLBx6US+cONN2zO7p9
RDcMP6ad3hauIGooGp96YrwRAUbjB5tS7Wk2vVRgZWPCysLJCQG/xEBMSsWNIEGSj/ucmPK4A/an
TwaZEnveTedEIWzfYV4KEPnbJpVruuoUdQrbOO/ToSfY42fJS6/Aq6a0ZxP8pKyQRaEIZaXejqjT
zSA9oDVFTGj/MZtoK3pAizDc6YA2FuLmJgn9dB1upCA4Tr04ZnAU0no4aoTmDTbRoxbmutyzlOTQ
Gk6foNVs+0MfDIdhnA6mNBySrjloeQVTTtBK0EY3W1u2corIsZH90ZL8TDcJkehiT/+PpvNqjhtZ
k+gvQgS8eWV3w7VvsklKLwgOKcJ7UwB+/R5s7D4wdO9oNGoSpqryyzzJVz2meKsyX7MBcfTqa2w4
1GBat6GabrlGEYFMl30LmmwplCywKhNh0DAOUh9kMgkIVo+yLT0zNd1Vb11nkA5JRX5kHngbbz0/
7Kf0Dpdv0nuTGvuF3FMjNu2wkAWTpgdkM8IZNnhmrAdtJvrIZwJZZB2yUYLgFt/7JIdHXN8t+T+l
J5i1FLRAIC9GDMYYBSqC3Asi1vaVYVvDAKknfsTgqWQ8NRPfIVR/Jw9erJBozeVOrN3Synts18+R
kYr6xBvznmjio5Gta1qxsDKL5fJi7m1YS+iQz6yA6soNNRCaeNMtpta0g9WUvZcsYjTEevbY7Bm0
w+waReaN80Dvw+y1Ix2zPQV7WajqTYjFo61/Wr0PFa4lIaoXSXDETppjSyKnCFqtCav1YvIKyRRg
6bMU5nDoeHeXxAJ4qUabzaDW3YwJzo+6+NO3Iv8WCUN7PPQMNfU4O2X0f6Q8SPiyaOQ8tguxDMoh
TnAv05IMIe9X+tQnm209pcfpsxbG1Tbsm4w1LO7fuLkW/v4KfkdLkUZ7lhciaR2mL/msmfSRsO5p
7R3OiaPg4WeKRWsTrvDbrD+iiC0/4yTBCrAa4EINOCKvRtU9cYq9c+h9V8k6Rm1/JLpJZ0TSGYHo
UYR4+eMdk4zGi+qLSdp9Zb6U9YIc+yKsd5uouPTBuPuJwclJkivvNKPhwcswe4x0nbFjGOyjVi3k
6g/1QHqiJZmXNH4mRr/GOljizRzat4IZ9RJbvvEZ8fYt8413wdJXrYgWzDTEySqNE89To70XUfGn
jK3TaNMl12mfHZ8AFNBPI8gV6iomy47hdhUAWSsK1BjnORkN+jRdVHxXk/SVlstVb6ULg2k1EyzN
QV+TcisLXymBfB2yTDynFhaeWh6SRX4snXFLofMQX8o08He2yvcGc46mWuMFxvXMjfbXUU3XpGdP
pIAZ19zvzOsMlWcBrqAZHGpWitjMy7IM/yvTq/8n0+s8MURkTTRWrr2TA8BI1ZvpyMCYdOYi5jru
m35975foabK7Zro7lmgY1U4GQG4nMOhaoNtS5KUzYpURNh9yzDHmJO0i9tzFcppL2gOSiOaG19ys
niV/bOyQc5X+UU53Bea/ZrJbL0nxM6nJaiIRIC+SbXj+J+a1yblZML7hNTnYZHM7wHrFVghIxyP+
OZOHOzN9YZPx9/Jy2bfs+VTVoNfXfkGCSZnx9rZ+kAMVEE8VHVURhaKdPFt4Cv3nS4b5lulIDyED
l7r+s1TMl1ZcSs5vQSxcqwhPogv/y5ZHUtd+0pLnNOneJVmQ7ew3CwddmeHGhkOFuILFYp+3gUSM
Bbw4G3QEtjqyfbnFayqZnkTah88Z/WQAA1p26EjN+Xinv4JTcyXV23lyYhFdEm9Bke/RAPibaHZq
LFqxkBsYJTGLPhCxObSf3MTyF3Mt6ctgXJRyLuv52nIQCHOSzlrO+QW5gB2Ubf/Klcs3PTPochAN
67pk49bgijZdXYPPnGyHQqxTvB3cKON9TEtAcgAvbq+djxTd0542iIW1R90b9aGsn6LCirEOfgpn
FvkyRU/PACKTsXP+KbDbU/U1LfaaqQdR/jNQW/1H0cdQP4iCzN7WE8QbX+pUQu5tsKoWsRykTiqW
SjPMi0u94tVrG0/pRqKTC/wUGacMxeQSchwG6AjDV4f38Z8Ok8IWDs268qlji6Pmx9QuTpY8n2SN
fVxunmqO2iaNne8JsVvo0LKzY70lRT6dho+suEujHsTZHOQ90zrJ9m2THd3K8JgXZ0UxG9lEZVPz
n2Ru0qJDeld8YBitRjK4AnxBVQc/v0R+Th0NH8fuqDJOzZvCa2vZHTDmq/XfIrs7/b9xo9q+NU7q
JmgeQVIxBwPMndT4uwcSo1Br8Zcs3IpTSn2kQv5w35SoIQCLB1ISNOQyPEQ2WrH9yPhIMbtGkfYi
cTDRTAG+36TmgIAXKRCmUiMnNIEDrMe/QNk3lwk4PbVRHMFVvJKVX9j4lI3Vj+bLWIlAKCii24QO
QKPpadHNrO/1hgrgUCmDXCldG9tVpeHrYC2zX9txZygN5Zk8+HJ6NOl+oMr3RbL6nbE6AaXtYTux
w2zfJgHzg81vm9u4sGgezA7peNUbzp20F8fVEnaiDWVbCiZfGNUznq3XanNzNtfCHG76T2Pae4c5
C64Z+GYOgllb5jQ4Sgedmz7Wme307ZHpk77X/tpMqB1svtvnBkjEi6ufXWI/3lLfM84wHX1zkeZH
tM0xozY5Twplb4Cqze3ltpKTnp45+XRT+bcixTdK2LLtq9n2WT0kaNpIJXq5dRjBMxdvzu8OYS57
P2IgkrrjNolqheVmA28O/nVsGYsW8cM/S7bml3DuO2XZr/O1tWNfQYWCEPTJIDjhA1tMneNNV962
n0TmaNj1SvFhkPzA0pjRUG3cc9qg2lwKbH668VvDjtmcQQXXRmhmz5yy+bkxwrYPJkhunMP2XHzK
dckzuTonIblBwyVKfeiYpCvLNTdyr2d5lZbB09TFw7VV1SdT/6ks+5WEE59PAb1fYnMgymkRQIvK
L8M2jqhaS6qEo7EGvKBMJDD0m0V5TXmzpNqjQa1QyImRXCoeDFEixDzSro3pnHlWljnzp7DdK2x8
UswD7JlURGKqJYR90nPHr5BsyfgvmeNnquVHQc0jrti4gqCD2beE1lxMicQKDdppVMlxO7xZHeRJ
rD9btjXigZl4xOy9gjT9XS3/TaiESXYX+rjPoruQox2f2cskoLiN5c1z7M9W4cviT2syZ24mn17a
QvIWPntKDjf+u2T8v+y9GKrTIlhBIsR+p+JwAbYyIXeMa6yX3UWeXDQqXq73Iheb8ywUiJMxTKPB
r8kW6bheJlU56JkSVrUewJZjUUvbgoayS0O8Tpd4Y5bXbDNBY+EmasMECKSfmFyjo5CJBmcsAR2h
z365tZ/oWhrUHrt7oWvWisk5jH9UmUkWgmnP3KnQdb+UG79hWFpxwJ07D3lpmL9j+XPFTNPkOZT+
v233t1q+JabwxjbFtuygzehdE2x0db9g6VMlD7mXN13o2FkwNNyd3DTFjr6xGtvbFg6fYAIuNKf7
Cvt0BQBiq7zKJXF27oWoeovaGROzRvqpvx4MZinRUD3INr0if7sLY0eZOzsvMOmVRUhFrbO8ACtn
WAvEj6Zu5MyC7FDr6y1xMxBnMclFrC7M8gdfjfE8WO9z1Kd4lmrm0zoBNaAh2metrO46ZJwMVo+p
j6/pvGIwfpaBniynqsXrQ+ZPFtpVYriTJzpR24SDM71YWXF2iMz06j97zekYgua7iI/Fbu8cLR+R
Qj/YmiN0mPJ65V8vf0SvengG/X4w/NnpAmJuP5GAomPhz8C3nphz0JZGoClwbQYRtKeo5h25Vnyj
v06FOjrNXmMs1D7Nnhh7r41IdUi5pyexZ0kGr9LrWNps/P8zoRWbnRTos+1rox1uJ/1sULwOtgQ1
qGsFLUCnniwqqXv9j+4RV40H1yg/CKeDj8MrsiDQxEc7GcOS6FOGSqxl55lO47ygB7nSToPtnG2A
bwj1URN7HX79of4QiLczfmt1+oBu7la99RB6d0dAOKfZXhPaGSdJzdq15nwte3kc9zOBt+22sWLq
wJDSeWc+CvwUcifjghhcBj4u9jyJKiIJRX/lWd32WAOra9fYNI2/5SmtPLoNxphQZdX7MYmjiuNC
RXwRVrI055sBYrjEY+ylJlBVSQTThFUAvVfC4TRt63mqefOWkqUUOQFlZGPljKggR/E18sZ1mOvV
SKo1gX2HRwyNdFUpNRAnpKizqsbXgcu9K5hl99i2LV5s3BKvcWO8YXzUJzz7sptgrJ+L3yYCD8Eg
W+C/bXnDqQMcqJfMKI4jo+uh3Axyb4IFQI4fNhbzkcxTp8/BsMbhyjHQXrWwdZjEHAS+YxkLvxnZ
kIw4yMJfyuz6vdZ+I6QTYiX6clxb4zh0BhKBejQn7BqLiqTFKNdMj7kEUouTHiw/bSYk14U9HcZt
8h6zMVaJLxb1t1ReEr57RZ7Cyuzpn2CTAMt4bANjdoLKmMI4To5OfypI8HScXZnFsZhOCMago4tX
/PO3VQJtOGBakrB9ZdptrofbSG9kpNVXZxYXJzJA2g2HHOYgJ5zSyYH5SjvHcHy5kvz5MNORy6Dt
1qjOdV7bqyxf0Mr0b44HNKVVVnFUbTaD9fVQF/MxLuejzlckDcdoqY7pBt5cwJGZ/aUqGfTFF0ly
/Flkp6Rk+LMUYQ0ojwRA53THxfwy59GT8h+TAmkxHMaSWKCDt94EBfK01Yr8EpHllF0NJOSSRXbd
G/m33oD4NTr0tJHXIQWQy8TJFNq7CsgvRY4vG+/ePc0RR+jqsFBA0nJsd5idUw6uOoKvuNezlqun
PZN/NJo41ReVgYvCXYgtRwvGHCO9od0GS1zbGDY0MxZUK5F4BEpIluG7eJGwFSPe2x2IRbW5a3lz
XfpbR/qigAeNI5iR0lFuDnNPHpmYYNLrTEaHkHSrVRIs5M0FtBGjlSz3gRCWj63Uj8EKM89E8do8
35SDcH5bLKbcFTswNkg0tRrz8nbQkYPlOXPHoXUTk9YTgQDGjv4byH4qHQ7Ld4YUWpYza6nht5RC
MQvF5YYtUHeQe+XPoYtOmvnpTKY3kvvC2XG2uHebL8DL19LOPm2Hr5fhXaU47qAgOzK48QZUTLZN
NI5JAnVq6kId6y2TWOYrLR71lq3vsO1QYRuYgswjO1TpvHYQYel4iFa/I3g2/ObIF9SVvU8Iruhd
cDy4ifO/pZV7Zcc+H3rU1IBDaLS7ZtlYvMFJZ9m9BJ6nSvkVv+/sXJQhOi/S07D0FzZWwnhfESJH
TKBsGgc5DqwJcf9RRZccEnuVNlgMngWxSUZthzh7sq67egW/TWmPhRwM+foBG00jsT5RabNeVnN6
yd/srvoojPSoQnST8uad9VtU4tGUqBWW+Vja6m6s45W4qpzuV1jBk86OApdeZy9nqU6v7VLeVuUz
a1D3Y7IQbprIb1gsOChr+1p+zEu4MDxQsdNRl+ncnPq7UN7USroa9DFq9xeZovosDyM8m6CEGBRh
9F2XY0riSGcQIY6b2Xeu+/O6PXlv+SSR+wHwMNjXKbfBjYO0xhjZDL/IgC7L16E6WmwNItd8621W
P2X2BcwNQBf6BME7e+2/UwY8JZvyCJbETChtSyxFXqnigEGVgiSyfDO6PZW4pSHaCfjEh54uREpF
81x1X+LecR3wn45yHKbyVLfLqeF2W1wbTF7zroXThN6RMVRiqQJmrT0Y7micVq3kqhI379WPjHmC
bbKfG8L+jzrlu5tgQimCzlJC6cmQEAoIaeg1/WBAfbDw6SwWQgKYO8UM186dFsCD+XgV3Nqowqh7
WdncBuljqYDjaU4w6w5bZjtIb+W4AjISQYRcNOnEOlk6XurAwXL0qG3lxCpjmuW7tuMQwcOGXn+i
Z63RnWuVZ1flIDXKTUyfyLHB4JjnTiqx7cfHTib7k+CyMb/yFlQmPcHlQy3mV/VIRFln0kiZ5Em+
GjZsjZkJTAE4sbq+vNS6EzbRrW/ZhODrM6PurabAsm7vYm5ZegWHDiNQSz57tQVSZxLjRJzJBeJb
T5Zr5FD7GWd+BXNGpr+aK+PJkHtmFuD42dDam00EyCVz1/jlWSOvgx1vxKMM11fvbc/AQt0U4NGz
3DOw4xu6cAcsUsnyaDhgTeI7wdu9ACwCV8Iej7w41dZRrLoC27HTYvTO5JeSuaK3a4khrgU0blny
tI4fRsAEAyYzeuiAu45Bf9bb+403pTJ/EaRne6ZKMxLhvHOEfbREeUql8ZRk8smGQIyVbzEu9mpc
ikymgLm/4GkGTJpk18Io3uQieRX9dJ/oa7YSPBDdPx37XpRnZ56c2TpwjYkvrLCiuEPz2qPIuMi8
jOBPVGYoLLWP5udrCZLkAFmehnj0FYlKQUNRmKkyaqwuq2wdiAtaVs4dmjOc2dmO4VWV5dkcUzC8
iSQUkhSkkh1oI71g/ITziEkCA/H5xUrzQMM9GRPsTOobnsar3GN844AUyTLnVQ4yBQgFWF3Tl0Mq
l25Fgc2DTJnEmxo5bVQWJvaKr9H0qS3McuL7WKMAbYN85MthiZC7C/jU/BmDmVQN3G/E+jkLVzRb
/7t5qPPpwIC9As61G1I6wm0S1lULM/JhtdExI69tse9V2Pc6NEbq8V1aHcbqBFGEIG9Zw5tjynxa
tvaeSQ2thlva4IC17IhUuDiahxlT5QqSLs3Gh1Nj8agj6yAbw9Po3hKBXj31xySBPCU2kr60roGa
RuTiIX2tGmoOeCB4ZWYV7bURk1uqHtoS7rk8gELhY2ixNxmBTk6hVxlnK1bQKVWY9ks45Fjgoj+c
bNrMPmB2PSz0qWjzbR1psVvfCLA7OVdmaOkcsE8kos/tOzxS+tclQcx2rA7lZvVEZzWcsNeSc2qr
53nKLgk5DGltA+RnpwGw6anrVc0/EG33mXSWlcFbh57od8Nkr/IgWXhGPbkrA6ZJSzDcsFHBPjFF
5BM3Jg1anrLFS7jfrCRIGhFIiBv0U7dc8lX9zWzzlkN3Hq0ZOcC4d6N0VwfnjhJ9d/LubphkUBhM
yvNzkGcAoSNJqTiUNDBIDHwAM4yAGKJCxyH9vnKFUowQgxYfTbNH2w9BOO0GSujrlOfTrv2SOB7A
hQAViJzLTKikQ6YAb9v00h5mkBuzw3CAEPUMINKUmnGOgAord938dON2xzBR0VnY6t9EKnBKHZwJ
aNdCR0ZjeCY7h55B9sDwk72DJ+MHopNcvTa6dB/k6lameKHVoJdkND2xl2HfNiBO6uKgsTPUaTsY
yM/QKu9ee29e/sFx7nPXSFu3tdlspICS2i8ymG4m2a5JvUmeZiDbDnqMSLeAh864iseMEvDEnzge
90yhpiHmUbI9zES7la2fvMreVI5etLeMJnCmn2Ed9is2+Blfv4yeOHD47miUiAG12emMvEqeZYX2
AN8My8uv80w1E85NBoRU1yOS+g2eucjGNi1LJ9Sei0iMa1vFd9HOgY7PddIwLLWdDMZqH2eMB9n4
mdwhTBJSJgkaBbTKPH+qdRNGhhXaSseCrx9p6qyYn0dQ7Bu8mxxykVjjvAFUQcNEJMJEg5KXaMfW
ATeYKSdlfgdo5hkNfQRzd8YaKIEHJ9dTZvWlNOML8wfOjBeqlj2JQ+G8AAlnW44FFxdP2hE1Qs/G
c7j54wxc5YnNpo41GwwBaXT5IpSYP//zT/QEOSMfwlCJyTxG5pccvATMF2L4UjHLBHa9lpPfkuYX
5W+vlefR9G1c071rEWfXSURx0yAToZo5xYsA4KHciwVnD7vfor7hwBgFRdBva9GfcZOlQcIxaWEn
rKzgsDFDE0LsyZqjiYvmrA1fS3qyJuOA6xb2KhYJV8W17LF3fimBXTarX4P2lXT7f/1azENHsz5l
su5D3dPfYGyNZNdaE5/wytGVXivIWBtBUVqfVE5fsOJ4hqy/TCwg/E4cqBzcGosOuEFxFRoD7Dkk
DHBMJZyD+l5hIpG8dwSiI78E4aDNeEB59NpuCObQYTnUmPWC8JLIls/9CVu2He918Tr1J5P8l9mH
Pc9lBpl7jZgjzS8DToeYRzbGfVIBxCOcglKqLPxpTmwKLtInflDOlZX/kb03TADHGnrbctA5D6sj
lQWZ5J+mCS1odrU5egykiUam3gPBo91CB4aD0bdOxu2TKav9uhTdE5HrpaKvw1uxjXJJugMmk0OJ
+0Wqfc0zr1r+2jBnHfgApG66/r+PYtb3FXWYfPDFHXETyS6wUgB9eABSyR+dqzQvPj0HifnZOa9C
J5xX9/uaZOKo/ivxMckGojj/QSNx2I1mjF7AnCTTfmnPOl4AhuZZ+718KmSWki8lgz+yHDYnQsUZ
YNeBRcghJCq0uvGXOGeAcHmhun0XFBwJVsT7YTqaUdihnvdF7UbsW53ykFXxh2jf2ILJa3sENMQN
ufkLCBUqWny31nNJSdnoVr9mgXQ2ApB+5GBoVAbZ+Ul6ahhwFAncx8rQtBhORs6l5EQZY4H1EH/N
q5P5ccLeEOHuOrDla3uOlZ8oAcl66MQ+pRmq4XoInTYkHh6ln46OIR0jXAcOKJYEMUIrfyH+2tim
rDXQdRLzRJIGwM44YVZI0mv/XzqTHGHMxn+tt3xzSvZihPqPa3O5a/xAF0AbOJ/m5e+8M7xO1QIp
OuRBCxiOmFKPMURCWoRuwD8xSR4PC8KW2NdGT4wIwz10gIyqd3VvZ+D+sr8DpYl185qJ4d2pUEjI
Ok8DM9X83dbXfcKQRnkzmM9P0a2U8n2tnibMQSuPoZ0oZ81m1MwWuxj2/Jhmfkk4wcboSipt2/+V
A+vXg/9h8ypgKR9pmG3vkyI9s1oBxoHsmf8li02r+zVBKyry14KH3+Zm5oXnblYltroFNqNRoxkI
6LnFVHwChds6z1j/McqYbxfTHZnODiNLDwd7bu1wVtJjQ48GVwUr6SC0k6Gwl5lD4svQiXby96rI
4MWwdSgfGaV3Mi/LC2yoG2MgRTvaGTcGI5jc8YrLAd29loJBTzH/hiDBbZJ8c0yD8xJkUR3EkLcd
juWngkyfVH0buLlTC+3yqnWnfBl2m3oD1Ln+HJvsrGnrRSZYLwNRP7Y0HcJ0JONCYnogl4C5sP2s
+BFIWRjx1owYa9hq78r6o/5MfjvmVj1v3en/Du8pwMHq96OQxr2huyUX4ne1qHgwRopkEAG/7Wuu
Mu+MsR4uW5EVhvSZsz4/Nrt568xPmXumQlzQB1qS2LqyafBtvhI21a2IvAq4ODEs7FVmfoL8RYH4
Y+ZuW7pn2kivc7oz3UYbdzGIIovT9ZfOrCyFkkHiRpTXiIkxOQJQrUb2WhIlaG1sbdW7DDU6y1CV
iTgwl5bksDfxIKGhFbgKZOUi8UOx+K7MVwdm5d840O4dyNsc61vGHaBU9HpFYd8ftptROCsiEx2r
jDskN9ZU3jiErBirM7BlYchWWimsfRR/LciElZoeW+3d4PSJrkFri41t9Qo6oeMVpXMnsO0vmvEN
5alQxSnreaLW/IkvURMRWVG2UGXzNHPlrZ/VVxtVaFDOHaAlmarMfAodFheaB1E3cPYyqDU4JMTY
eVrrF9+pVPgLSStZdl4OQ0nKPMXWJmATy8Zebudjav6DS7Wrhwaa+A4o4EEesn3cJVeHRBHKkeHO
KwP9FH5XfWuj9j7awRSpZ4fvF8Jkf9p8cwUOLoUvwzzSAaZIgDdjT+Omi/fcu0r162BjQv6fch+n
5ghS1BgemT2xPZ7PJQWSWKOIlFxHbT6rCZI0JyEKtxnXkYoqjwJnHXYmUIxMktmDHiDNDnLrzxGH
n80ofMCf6C80udnVHwPATAyUlSa8D7X805AgiUmQGLhB5epPFcO2dyvZYXtQ0ksJlYURGhAkT24r
r7bYhmZMriz8+j/N5pOhr6YA38EmA4XIHbIPx/wDxI3dKLFzn+zYjz1RL8SsvgVHk+Vi44ySiMHX
3qd/2xHeSp3uS95f3Dxuzs0Ek4aYy1+NVZCV1kKvA5gu6Mj6Nq6WMe/N+z7u/+uc60Dk6UWwRjcy
4GMxeNaEhSXZVTRqptOX7smjRbDwt8agKlfHbAjBXGtyFdB48z0wEcGKuJ/BwUu+0sBb51U8Jw+D
92KBeCvUN+4zhsRoqLidSlgpOexcjZJK2qvk81ZWpu0yJWPP/oUt6IUuwO21EZQDyTWG1MnN6bOb
PSW3TsOC9SgvcjIFmcZDNX6aM7kxh2ZqqHVndc0CXQynwdGOXZ8c1TgPUwPWlAwgcfSbPPKQHeRh
Q5de61aH5Q/wuSTGuG//lo5M6hM0YfRG3ZfVeXq5eJZMCQln685yOBij/LF9T+nIK9tnsDWDNb2b
IFMiEvbDWVqs87jkl0QhRoZVLd+NPa0Ff2lxIBO+RFk4cdC0jPdBkfaYD6K+uczmclIj51TbJrK1
8DOTCzfrd8bVyfRqpEwIEBjj7di3BIqsBNOi8ystJM5chY1SuTxt1Ly0dcTkWOWM+zbFXyku1RS5
k+uuXcfO9Hp2XxnWJvUfW+k6+pAjfqBbUfg/GGT2ep5NVLS68j6ta7wYh4iOU0J3UtLsTEJTVDSk
XxGgv+2mZihCvQxuMZO3rXnXlTtePY9zbbc2nJRfmPmBAmGKU4lkz7PyBHj9nkbqu94u74bxU2nm
TkmlG2V50sJQj33GoZWvInolYivbcrAKEVBqoKpeavGoT1jKmX6tFGqYSABzVrpstPKSk7h9WDrw
qxYkFM2BsoE8jynKKZPDOJFbOIxpqNVgMPOOWbTxihfhGcWMTdL6bGnQ9wYlnFsgqxJxxZrDQcnL
lwF/vRfTVS7MYJKpqZhuKr4GZomKYx7XHDsSeQAmY70WdK3sqtafpqnoJtvBttoMw9iZVhEiJh9I
2exbyo9i9k0vmbMGY7NJh61fkM4eQYa9U3UTiW+KJQBYpBW7cQwjBQkFhfFlx6TNrrBDSfsepC95
WgHfEruaI9mX0e5vkezBiBo/YHfF/1Xq7INuPCaMiNMWsNaG9WO/DHXOBkA0KPsGtxG1H6yyjPdm
bSUyTZZKQ1emX5l9fMlVrQ02DPRl7K2+DagWTzv67AC+dLS8LwVJ8iK7qdRgd25e/LLssyH7231j
V4Hh1x7q6sKvHVH3iVBfCX9j9958AkosGYpR1sNvxkDc04X2o/ag4ExsD1RaQzvrPjWQSyAWIaNx
FGsP0LdKOOkgHmcOZNmJYmw2A25ExsA8Q1NMAnif258Roanqt8kVkMDUn/L3c1oyX4T2WcHg8YkB
ejrK95azGKXA7zbF0Ut5dNgo5ttMHVjnPJFcpZ6n/KNziFrQbQqg4Al1PfwG3zeN17Eawx3hH/I0
wS4r0+rVjLU33aN6d4Gn7NUcckCGNWOoFtnJiEhv9gsVq9SNHOG6zTSBcd7CYyqb+xznN45NZHYH
JvGuGUB4v1Zty8mRc+cO8kvHfU88Ej0AbykRKrg4RkLZxuyOJip0kzzgutMqiO2Yacb+WFt0pAfy
fYrWx8Scef6cyy60Fiyi2Az381hfcZnanUsiaiH1+Wne068MuuJZNlEU7YBub04QKmljosbyGZNc
L0duzP56VDwXFvhDaNGDSgNcu+WVyO5eLNBHIWzSOMWanUghi4VZ5e9UyxIW9WJMoWaKS4R9uaRx
dApAu3gOX5PNKJvFtuniHe9aOhhIeLCrTtD3Kh0zbajWy9NR6+vGpCaDRYvpWh1ZF4W46Lp5ljPI
QGVB+OZFVzSkvtbVcELiBcs5Gh0n1hMlta4qvcPUOtoGE9rEr4qvfgLEX1PbWmD5tIvA0qxATOwk
832k9NAuGiyG/5opCTbuRmJOQZ5rXGozKGYryCjjoTvBEFUoZ+/R5LBcQ5zYgLpuREHiI0lVeJ2z
D4jTN+UExDnDdVwpFkyZHvfikjL++YmJaI9EX8jQt+lxAIycfMxMUcY/WA0GyK+5z+Sp22Xb3hJE
TLNh9ucH9CCa6jb514E2aPzVAKrjtVPeBRhvlAaJLcKHClCk+uGeJX+RkuBhD4+3d7V2M8BDvAzE
PLYGBgDRRH0XLjs4pdll7qMv9CBj9RsZfLhDuLYU+XzKo6+PhzS9JP9FihFsvlyF0ZP1RboGWotk
neUrf2tWl0AK1nN6oh9637btXkJaFyDPR8xWNZgYjrZMTgka6Q0a3OhpeBgT4mHoAaTNwgkY3EDa
B+taiuKOkklEuEYvwSIkRcPV6yhzA33YcFivsg9GP3ziwpCpnE8eHCMog8RmjdysIQ/bYbXAqE4V
mBcN7sRXBse7IWoDU9BzOJL/FXlgEftFNykx9Ghet2KLHFmiI5q9CUXkp9ZST5XdnOuKep8ovizE
btroXXHeSoxJvd5dkj2BkofWH9vzkjehXWGs14nhNnQAefU5W2ioP+Avf6fc46JK/5CQ88F41Fb0
tsAwldVLPhn0L/7n4IFQGbJ2PkZZVhBClWTGhhAB1ynY+Bupx8IGTjpSWp6CF3sKlj6+6QVZTFk6
dBzYnQ26AH6OPiL9tg1smiRM1j4wa81viZcSLp9e2lki6nX7xgDPii9ohFgfYEtqD/RJif+U/Qb2
nB7IxavdAFHLyEE5H50T77ySIDNryBYQpsNnwLIGav/Qx48eoaeANtnTacaMMDE8UtTmK3UT5xmG
SybRdfGteNN29H1hzIJHiETLwUT/QICpxD6BDbm4rWwyMdsPbRas1sge5uWfpeg+jBp00TcYHgP8
cYfbtsSSUbaf0j/I8LpZ+ynLGa9UjWwn4PeDhkVDIdsFqr9H5jqrMAo4YI4cMPEyCk4LnOBP0fhC
Jj/m9kIwOGZsyWrH2I/g54UIZRWmLpqzv2oR3bRENas9J6QplpkxA1RyTmWJ9mb1+2qziVGMZnUX
LVYu8mxeKkW/2Lp6odYtAWhcu0GkswMscKi+SJBIcvmO7nWcxPt07EbmDMCLpIRGzHzyzSb3mUR4
ST56NqSqaQILdFO5TDadAHBumqMGk4K4gYGtxqALFEbRhRJIcp6DLLwOozATy41lY3OckH/A9zHM
ILoJoCz6mXAW6LCzgVLgzeOP1zDjIMLxSlH2GgQfTsDagdAL6HFpeGpCYt87XgqCgzyUOkP1//eT
slZQ6ZW7Xo+7Og9QaXD2yjsRyce0/HKAQCdkzYXwpmUOTOmuI0rXqcqEl2PGweR8oyLqzxxudCSQ
mdp2az9Sx+qmzBRqajQ9mmqVwX7WW7QplEZI8ZaN7MrqIgc8RgvUlpkcOpVHmvQ/NJ3XbtxYFkW/
iABzeK3EVKyo6BdCki3mnPn1s9jAAOPBYNqQ3VXkvSfsvbbKaXSsv7vhUyMEcjwO2be4aUv2I75e
HL+fq2zdBBFYyQzPrKHJ0JDYzUaKkoWrGuweiGODZwiKbQ6aognEBrsV55g7NWkQl349hY9RIokO
eSlWxkglgwTbgs5uS6ofY4XIrMr8DVhbkz6LGiXVd9CxNCxAzOayDo5Ue0Kph305C50cuBRy4zMk
qWNkPVqCUPLEJVzSSMKzqfwkqwyCv4Xq+yvz2LLHPC0/yFV1hEi6gTb1X84MuZQFf8ArCK3klk+H
4cfs27MAt5ARwYJqDUeWgVckDAO9aYPe2TZ+zXMgQqUwcq+vDm4txvYgg+G066GGCRj6IGkEMETo
vsCkGBuhIOWvSBxTXyrH1WBpT/VG0AtbDzA/SKUY/753fCJVghrxjiAZ3PBswUNJX0daP0Zwmavh
PASuhDpftmhIcKvtBz7cn3m0rkPW3oR7de7ZrrIgD43BjunpLQZtlBMoE/Zie4ia8lYtw8WQvTEZ
YCka9wn9tDHUN00VvCk/V1V0iQtnh2b+qGrCAVNUFzqphSskfxAxtuVL62DRcqQ1rAL4XaiYwV3x
zJah/t8JKHzxfkWgSku4LfooHVquH1zikEmkJQ46ObmPiLoXy83BnUi94CFW8Wso7Ma31UIr4dzT
LYZJ6IWrxZMQ/sgpkVjCRbOGB4P4uyydTBhQIY2H5KuSeiVutBiWQAyXy5JYAcucMiHtLlBvKeC6
lfyIruCUzhG0HzpkPBwpSju+aBRvxIc8aOvbFPHNODL85IyZEs6ZIogieDINiH2x9ie18oacvfGb
Kf+gky7FV3YkqVK4cxO5NCA//XytPqDYouMMHcDo6uJ1ueiP4EJDqw+m07+eGQ8eIMYfE2r1hfPD
3Bh3oOtCZ9wrCY5PrT8Br/dyYAY5z/naPlAHi+OzOCtsz5uBnTfzZTVBxqVdC+ZfVaBjp0UAfiZG
uI/gGcXA6oQx0OUmqFryq6L5gF08z+/dVN7COL82fMVmJp/VdjiUIt4DaGltaGNvzRiIytQTtSZd
QTzd0Njd0vKoeNuCflaVyzG/IMTF8ZpPuENzLl4kQggoF4FY9NB8WG1/NzP1Og7rXpKZfx2MSDjl
ZJ8OKMLjQwquaHNrpitjRaY2FcIgZeXSpIIVcQ5qXrYQPXHsGQBo4WltMVMi0GBFwpqbdqStToWe
nhJLP6Z4/SerZbCAao9MHtk8JBHqrbUlBCc5NKdaJIykVbb23hs6UiINuJJNfW7CJEDJF5g90rwj
U8O1JrDBSVqDfqOk2KR72k99z4ZGc+TvIdtbs3k3Z+XBnvhpjcpzm3oqIyEHo8t3qCJSU5rWDYXC
LZk/1NixLahhKZVr8z75zapemqm/gG6DFSp09XXiGVMw1aOfHD7BFWifmqAdZIYn9TaapEGg0iz0
3by88o1jQg1PKtPnJtfsBekgbpiv40ToWUN0UvzRzP3HHE0f6Rp/1LvLcFYTysgwu0o0A6It6n8j
8zgrfOg9WTMCgjLwj5LPiVYk6Zvezy8oO0zgdAMAACJYZ55ras2FJUVJsT4nLhKIXQrupm79Znix
opaje0bLum+ooWrw0mw+spIUAS3oSslbx7c5j/wRShcguagc3By2IjSyLiJp2Yf3sh95a8njeWCw
CA+NuFlidosFvoDBo4F1MPKyhL1SJSBDudYMgYffLldsAWU0QrDW4j3GSDgeLQTaAhFMynxeQxKn
vsLwt9Rqfx0nxwLXfAO/x55pBK6n+cpjkNO7mddXxoAw9Ct0f+l/Oti9ji8nkoR9x/y9o4MGxl02
6Efg1BSD5kToV1IWRIzpWRAeGE07Qtki/Ab2B4KmXbzmVW+Sz8qMLtrgiZ3qqLVvlKAR0Ujshjfr
SvdwKSLxUrpWpZFaTjXB8B18K0KlIRldDaGSxN0liZckm4+CPKCZIHREk+1Kr+xhomRL+lM+COhU
eKuZHKPxrY4aIgoVEYWhgf8YWMBKOcvswTZklepRR76LNQaJDwqYRoemIKBZZ5ZAmIEo4yubOLmg
Ks9OWCBZ0HtsExWSGTZso7uiNWoW0Vbbxp7xUW9auGVHb+12ZeuSwsRPOaxVxJJvtk0Ka4KATmLX
7WNUfcKKApb4KSTio6cEKwlIoXIcINnTV1DnEV6miV6yx7ZwpHaY6M8h8aS0MCCImGVOpw1yWHbs
Ictr/Ga6fRS/LmH+tPbx1fyMqso3I9Zl4CQjdEN9YI6caCTJbRGtFOtVh1KOGYdqF8DrmgLJWPNh
WQr7itXt4CLpm8wHrkG44Y6xDs0r+T/QOBiSxr/CPxN4IGKD2y7/7TZAtfTbbttqJr4cBzue/diq
3HQqvAHN0U6tLYCM/5VjC1YQs4z2qiyz3vnLLByyCUULvVR6zgYNr2V31UTtapblTf/ptnVPglIO
gWKS15AHWPvFdjQVYJS3/CecxszrhkbdAwUI7Wt8y+UW3VQKxj/0EZnt1x6IPqL0RbzmpuIhtOTt
kVzEGPJshwYLvUzk2EwgQ5LtKD1XqzzpqYKmorAR6r6PTXEfNO2Beq0Sb1L5YSq5G5MjpxePfFIe
TZw84yx7Kkn2FEvpUQDUTh7G/JMA6avzQAr7mwzLZknh+UMOcohNmhnzbwrFPgskPFkK9bImXxvr
kdeqPXzehslbHysxKRSSgLhZWGhHIAeJQ9dUx8gEO3x6k98mLhFuIUW1AQ+BbLeOXjwLvR4oRYKw
hpfy1poXtEQgupBvDHReET4u6mHakBg3LvOUkeH/ndiPzKg/QB++z0L9FurNoWBo2zvGlATtFOHJ
ByTFO4TvCfCMDTEv43Tj5AuVxLYqnkqSBBpwc7kPEmoDhNCqjzw0Yt3gwaTi5QK8JHsb9Qy5JagJ
iKSfrGbPCEXRgbtOpw2F6aYFgMUSKs584lI+WUwcAfVZlEpqgWcC+j7Dq+aw2yTt6BfQU6lg8p9K
9VMj6/kpO+VSMV240cPr1uRPP7lvZgvQoGO2svl7MlM/zmN74geQvIQRBNs0pLwGeD+lo1UEavon
GRjbg9/uSl9vRD9fTFwJKcTr6qyEIfB1kJ8NXiUhO7dfR8rvgZrqp0GO0H3k/ip6Zv4pk6Y3MGFL
f3nSkaOPD4VwszQwn2zLQZg36mP4MIbKttbFNmUDQV7OgdE6S4kHMFedZdEc8N5cUhS8qduG0Nw0
ebfhSSy2JUKwUGMlo/im/oCXIKg13A4ENBQtYgcL+IUFykJAEd2NA3ZHyQFoyW64grddo95qTe3U
aP0TJOoIRV9+MIw7/R/agJ7KLpUK2XNVCDemMKxNS0BM8mUahqBgOyZz2CfQZGaA9cb0Z4OK6cmf
GR9LHoLzadQn6jCzuOs7EaHGQOiPioqeY8X6Yrd1XGfTH49iVzhNipuUl3suemcxWqQQrWOgfZ7z
3BFsNtb5eNfAlzQg74TwaRYrtm7rypZsTW/Y8S+CoQeZ0J6/6Bb8wSImr1mIkqF1pi0sAiFDa6lT
LKQMdQxkrFkEoa7xURdWmvrQW+NGkZejHMAvxJK1Tb3oHL9LWE7ozIu05JEOUXzas/kuv0ij4q4C
Sei/PIVoT+AWLvvm8A7gAY1EjYORs2aQXq2YXeHYQaTWngn9s7yrv41LOupX7dHL4uX/bZBUsX/r
nVX1K8IKMn28jt6MD2K1kNjp/mit593qSXcI3AzpvLxB3DL/iSXRhTjtIeaQyLsYqE5Hnp66bxyF
TVetiyBn92IkYiSVnYlsGpHWN39pUuEpCOMzMShFc+tWPvrSuvW5fE3b+uJdBkU7cDL37LBmktbH
TcDf7UjJRICoym6+YsjyUfHWeeTgw4rJwITwVsKxGp8ScB7c/haI2xeamUTeVCuJE79ptOg19LE/
CnHPqWg4JtAkNZyuxV4yP7krbHMNPY0qBZ3F3dqYyo/8XXlsdMGF9W8NcVTHd0AjyxYeQ7Uprif+
BDZTtALsqO8NMc0qiVEMYGrEb6zDfjo2DU0LUY1uU/41SKDM5PQw0iRHuj9BSgW7LsRMDZE2yxle
1bIEJRmx3pIx64NuIQVLLY7GKZaQQgnLfyFmogwhaGFllTD0aqhs0TcVEA8IXPDbNoLUZ16LUrxF
RXdPjjPibOQ3bpddVhqyGIUsOnIYc200eI2h+k0TB4WKlkqd4cwdtW+tjmCmRve1Wu6N3Zkycn/z
InX84hAXpMmTx0CiVO518xRRDmYmcFlW2+R9LFdJEQlVXHA1KARIUyTCwY/K2lVZPs9h5sZZgj0A
jzEpX8Vm9q9qp7MQJiQqqu/ehvu006mqUWzQQLSnukCv/Hfe+MGHOpQOTUsQCdkt6dyjosXAkydo
JKTdkjAdQ8U7q6/mQnnSYevMettkj9m11KTsMXv2mAqR6dHiLKroJPyq29WZHRI56AiiiiTFRvIU
+aswZSAemVfDM4myAaA3SQIk+6IlhGZixroTleeCkMGW2MwNqE0wVzdfQgrS6KxGr3gaMNE1jmCi
JDmvl02nyOxYJ8GBLLUB70q2mVxRxGBKnXka0jOyvDOfINz3vrJ8LukotRUA3lYZugm4U3GqnfAk
kVmxHEnD6IdNbpyR4uJJJD+kxD0s2reC5A7Ap3iXzeICoWm9d5p5rMBNWX+I/J4Xu2eIYcC6jjnm
KtPRr8Z+5HEOw40GjfaRAQ5TZu2PzIsDWSxjpp9OfwcLUvjf8BBTa8o9jh+9xP5onApUa3zBJwSM
3F/2gCdN+CLQdmxgcGLZ+ZEeBs79jtlcsteOAyeTsqtaxQN3qaCoqu5b4p8hMxGH8sh0M3I2a3K2
Q1avjIVnxpk/yYT+Qe4ozgsan1ixk700P0oiBmUl841F8LttE7mM5zC+yX/Fm8rqsvbR25Ikh7HH
nYiCJpCcgwQWO6RLLIq50DnyFdMo5IBqr/Wo0VWFAUzqxKxkubA02Ev6tf9FK4nmZBWEF0RBd7l1
ExGdsu4XZcEPYKDtvEt213FP/0KtXNX5qm4JBmP/VRFlU0jONNXAl177RXejCpUwVLACBaACb1Tc
unloNdHLSK896RlBqKVN0zJOnB4IJOSOyB5kzVA02ObsmbV0yxsO7FcDEqrVi8/ITLnjMlYs2JV6
qFUNUXoy/vj2e0RNPEPVzNHWvEkdN1W7YxyczIqnhQwcDxpmHYIa6PRnBbWNolzH2briq4VBomNS
r/LkLdfk11zNXllVd0QDcD5BlehbHG93Qo0b42BhB0Fjd1GfsgRcmVE4sPNkUQMiRC5yivJ3SU9T
Xt4kS73NAtIWMiriFs1bfd+2ouLHKMYfyvC90Aiba/qCrloz8he0ghh1+1shlheoM3NtL3CgJ4Mk
vAXKlTC6nYoAQDe80Rp8KTR80SERrM0xeGnvWa4dkoxKZ9EeWJweREno8rVMgDPM5ZX++mLcBGU3
t2xP0AX2kIHptR3IXMiYyoOOpbKXahKJuM+mnbmtKpZDJO4a34QOn5xjmzQK9TIr0Q0EdSyOl2QN
7/FxFiN7Up02sdxoybw4Tj3mU97Iaj0WqIJDwY1Ow3eYNa/otQxDuOWVslF1H6BOE9BZ7xjUFsD9
KXQZ4AlbvNADCnAhqvskI9YTkTLgAK/nhy1MiOmWGWWAUVU6V/tEJ80jpZ+mGI5FA1Ufs6vbphox
mIQ9SRHCbMIDVXQ/dsOs+k2jspBlXp7Ub94JfUmqm47XTdZCbKzqWXwc0kL15iFxLUcOmmK3iqa7
2AphQoldfqzPtUgvCSaE91ou36LFfJlTeJs7Y0tDkfdkMR17YVv+k8jIPHnvyGMSFLnlcw5CXMEo
U3yl/Kc8+wNMfrBzrPWOmhsB0tYhfbwLDLc1RT6+SZu9ns8VTUBKa7EeB86UFobDYL43AAOY0rFd
LxH4i823RmQZzBT2zCJeWJS+X6Ax2mJfHa1zh4Bt2P8tEKegtniQ2BjgDtQU/PckBL0yAgPyGMVH
Bayabu0yUT2t8mcfMilKqIoHkgH4NWb51v9VOj4fQ7BR69sKvmMMBrapEie54uZl1qarp7IgcSMC
gmugXcgnbur0GOnagff0oP1Da87kLZEKwIIG4eLVHQ8/0yvlmT2LdH7qDc/JKr2WEHWQgHAfqGrM
Colwb/bjkx9eYDuDgAvpRRBGkdKgSSOt/FEg0b3MstPaWcd0n/JkjUSVJvXRQhHeYhwSTv5f9bKC
bbbw2FTt5IwCZBGCx/iygTDO4huRoPuJSCeVBBQEWv/6LaVD0Z32xzInn0TI58gRuCjmbkFUKaJ7
HT1TPTEmwRt/MNqPyHrSrByK3Xga2bDD8jr2h6BmTt8XyT4x/+hjccuy8GYV010zUdAYtbOJ6CPL
1SLd/S0D4nbsRinsyRn4F08xEbNpNvLREeFBK03mLNil7j0+qyitgZ+/T/BRE56jKYbBv1HIEODy
huqM1Ke73r8JJDEN6Nz5Uzbib+FH5fZAALJSJzR0R6OYvWlefNyJ4GmG1B5/mqPM1coAGTkXiZrM
RYvSRugQstNgkSRkOEQP4lieK705T1pzXpX8rBNIs6xEWakYD3tf0mJOjkIkIzGGPmMaByW5FCIZ
AtzN32aPmKK/hmK/U8zE1twmni+G6DcEDSS3kt89RmBuW98k/yt7ryWQmK8SOOtGiXf9r1oQzT2O
fk4YzsTxusLEUmLq2R5bvG45yZbjqyTuhNFLeFWxWht/+jWoZH2n82+lWoGu6rfUusxt40iNhA8I
lyrCYiQ7cV67w4SnZZhclV/5JevaN1ElVKg9pMN5IUTlr1WxYK9FVgfPSrrhXae+cIeBAQei3jV7
Y4f+YqAJ7qdr9TdTf9MMw2fuzCP5v7w+CooIBceiYI8Za4N6vBMkdFOT/IoJVOa1RHCoY8GHGonk
Sv6BGMYwgG+wOY664Vgd9JQq/zBGevR92w02cfS22ij2gjMsfZL0MarJA2+0YQ2vZDm+5Yb5Rlks
1Z8lNoxubIOoV7mHzDdwKrB/2JICcvSNen2LeFjFnYzcYYWQkwXlKDEY4Nw0lyfpCxWq/Ei+caay
5zQE6cNMd+O3YNRuIycueOVV/rLCfaXEEPrloznbj2llUBcxKIJGiD6knnzhQRQQZQ+vyXc0OT3Z
F6qBI2DGwMLAtz9o4X4BHLWxDN/533J6ecQnqYY5l5FZt8hnpSaZclh94gjQNiXDWWosHxqHBpCx
tvxpIosAsPExkkkGyiIfHQJrGI61PT9zIB8ebpuwlyERqJ/yZ9Rfe0B0O5KAdkkg4+NQ4mcDvJma
Hn8G41QC9TKSUHGKTfspuVlH/LnMpimylo11h5a1RZlVnubCZAN5rGVaw08ZQ9D4qQvMgCmjSUQJ
UwjpuZNSUc7VSjg9YEYWQKSEntDKzGp9SkwW1CUL+x4O12HUvIhVf0UWnkH4yUguNt1YBjrQ+sJQ
r2KnhSBdIiwbPlVwZvphGP3N4MMQkMmlVW5sbZjTdzytQEEM2G/+JAzwWzQ3sdv3dNKvQ61fULsa
OC4nLs1maNlT2WpJmu0qnxr6OmcwOLrTgPyRQ8dYfEZpJq2wllPmy5xwK5RSK4AFQqMP0gz/MKbW
TYkyQgbDLx+E63h+GKRX/ckZ4GPMJUlZlBKPp6rnuG2QuO5uBBNwlQ8+JTHZC7PRuet3OyRQXwgh
eB3C8AWf4guNa5g+o3+dBSAhfBQ9yYYipasi3VT5nXnEwSCRxcpAmjNbmT5vk7pcmMYA63bC9Cc+
yEN2kQsrSMYlSLosMKh/MJ/qRslc7VDoyOMjctSzj7jf9T1Jk1tbws4h/KsJCf/dMJ2rkjeeFFwh
UGiAPdEstmJ0yvmiNe3+w8p91T+V5D6Rt5QhZgMpEX8nUABAaEVQLOb4JSc7UYPu7ckgH/td8yO6
3ZweGv21QX+OZvkoP1nOCiAobnwamfW3+yRTXYpfLHAhzHJAB5Xtg8Sdr+X2kwAtH+AaoRLgH/F/
AiDmpxGRgOmc376/EYk2j6unm4YrtjiV1mDbKLM2n5j1KZe5ltxSlxx9+tiG3uoBUYqleuqO6Ec9
UHe33NjlxLylH7pMOaj2XKwW7Vhv/9zMQzPLl6Jog+kTpDhmsC0Ndmb3uisxOr0iwKdsgDWZ/ZZd
b2uB8C+Uouu4v2WFfBz3zCfD5kMBt7mL3GxB/5c6OUFU+L036quSoC8YX2PsIYS0CAjYWsoYjupz
9JJ2BKTOeiCHAhqxMEDZvkdQs5N+xWqXSv2rseiHaMCCQ225j2bxNfwgGHjEko9JsMCRwaSIedrP
gMHZgM5iycTn1hhEPxb4p+ZyGo8zDcI8xDfG1DxPxDi/6zPLQn1nktVr7jiN52S+Sel8U7gTmAhb
5Fyp5Fy97zQuILbLo3IJo4cEP0sKj5sKAsOGGvY7MWWZfGRBRSV3Fn8WpUWavsIuUR0xFxxE7Vvc
WLb7xGQmePnM8e8hX7VWMma/sYM7zBI2tyF3Z4IA6FNmYZmLDA5ZVoIFJ6iR5gqpnblYWMiFvDxR
0EvCvVsLp1okxAzif7OnIbbObfiBtORkYBw0Bp3xXWmRkNbwTaz9qUPXbqsLWedQsTnLRFQgxhHN
GPuI7ocIAvFuNKibEKIjlUCgc+ZAbytnI+XS41GvJaIBC/+NLtphFpzfJIKecjV/q8L0Pbcg3APW
WH3pPRH1l2VKX9PTQ0iGO0j+UioeEYKVhHkAo/jsjNUqUauXQbupGGoaAl6LPbJBxlqF8mza7IEp
IjNL4P1AyRnS5qjOCaliU4MwBVuLDNt17LysOEoKdluG4+iRcg0mcoJ+fgxZDrIlwMOtqbehumkL
hORV8UUD5e3CckN+Kbmgm2g+KvR04h49zL0N/zDgQd+pyHs1iJMzhNdDxudUiHfLEIM8epBxqNTx
uejlfU2CBTOchVxFBdFcsdl15kcUi0+9pS/dF2Z2ByaPxpTR076Mv7JJtycMPAfQBQNr9GlcAzbn
bCnFzd53RsY75f29z4wbFVLJZ5M/6peqsogXR02KJ3vRmKsAAurxuySwFDmBCY7X1COvJcdQkUGZ
GfWj3qLp2rtzqYB62LOuO2y/aIEulhpeS5gp4OA1idm1cTLp+wZAkkZyml77kMhectwEawrg9E+g
iyTIXU0RyMlIfuoSWI0YrEq1H6IM51sfiMqzTVsnZPsvnJtsJUOIjZFS+9oj3iSUwk7+zOYtievA
lZUy4D1B9UJKkfns2JXwte3M12SSXo0sfs1eySlzES4co/ZPzZU35DgYQemjkKMp1Eliw4xLplag
8EeP8qs+7Vd5IrI+CRYrJtVEw5kcgcMgvEWWkc0wYGf8tJMec3eR/6LdXAoWnEiz4BMJb+jLNpFP
SB+MtgTG+MAWKIYpZRGoDYP7CLuLfBz5ar1OXJAxKDloGjVZIYQHZIT7oh78Z1FFMfoZhCggLOC2
KvJ1UXkSI9RSx5kWPTXsaPwU9qoWP8XMvCfGeEtC65Lxl9dQSxnklEREhpMnwHD3PafkgCdsMvyw
0++e4ZT96EwNERI5rkG2Dj6iKYld1KaApA4PouOETM2KdoPwqFUELaDv93lVXCj/xGLxhLHxBjMh
iEdy62822iQQWBdkbXcV8YlKn0WRd810pmTnlEgk8oK8+RHy2cS/3FlUHT2qKz2S3Rhn3hVU0jCo
p9bimQluPebIAnFgsRlP8HuLy6XhAJQWnC+zBmcgcmlGGxIMaihHnagc4pHYcsn0p/jYv/VsKaJU
tEmmYBM5sonUItWO1tkWWJ2otPvgMzREgQmFdjY5cxQ5sYVfp9wbv4QSX8dOuOQRjepp6e4p+e63
2jKfOISUJL6Luvkg9+0RJYcvtH2rmFwoVS0mn6165vs95y3VJ2sG7j7SulKNwKiN2GWdJJJAqlbd
JTwDuGtoy1qYyuMOLQ11bqq0NjJ5rh7SjMGj6p9TajcrSR8j7QYkKwexUJQQnTJ86lQ2IYW8SXzz
ED4qWFlSjJIfObEBKEuo3o0c7sMkHgf5AjK6WDN30P5LfmJccp4Ml2RKC3ah6Zera7UKoZ8ADErt
ZcW0aI3Gm05DC66+isE6gHjIlvhQ0eXMrLjt+q0tVIcluU0t+K80PiEI6ZiCx/NAKlwkHdCPxdRn
WoYA+A8+qyBnCB9zSpDsh9dEvc71cBtUjCE50Yyvcrz4lV2vrLwniB85+jZDs+uZCDYE7yDZ2FCC
H/V3Qzw/IGdxynMBnJsmITF1BVdGx2lADlSZVxLYJ8DuIiO6YZWZWL+EMcAHw8PCyFTfQ0ngb1mi
B0m/KZ6drhptNNVb4UoCJ2TtjIAh/hinO/HE/hdGNYXZk127JxJfOr+TYhS3KGFnWwGN2JsK5IfT
sLBZBHWD1R4jz5YrvSNxQ1GGB0Fz2EE8YJ4RXoGK7F602zPqS7FXDgZ4x2ms4bay58H9JEJ8uEk2
tZoR0Kzw5xsBO/Y/RCOCW4Qhp0J/yfUBZAfQ7RxErmTnbwl2m/ytsJASeSaDBMLN0T9l92oysTuc
9Ei66kR8F/kC1Sq6tbTQmkjclLQes3i+NmKOfGe8hOwQklsrptcMmycE24xUxNq5KejStZKXvQbT
nDlNGDriUy5KvPyY5DQPZsJRnzBZdBoE/waUn7BJOVO2iu0vVijdMe61/JLToK4AA6175mLS3eHl
jXo+1A/LjO7cPneinO7hclKID19Y3+Vpx4DfOkTCV4YIU9TJEJ1Tt8bbVYQysw6m9Yd+lGyj/lUK
gyS8+NwagvfVP0b0Wwu7EW3ouWohN46YpYcnQN2jVSM80ZYjVCs9d5k1unlReEBWvWqM/D5mfrI6
ebL4YaH7FEq5cpD1P2WIk80SHC2xnL21rVV37FzHLXZP85R8QY8OZhI+YjZv/xCwO7X+JNqYwZ0B
wBcUCBZ1EZJcC9b5+sw/hAG7uHnVwREuzfdEeata7IeZFndH+S4Wa6DjmoXKDeP52kn3xdOIBHhV
7TeZqbzek06AeJt50pny42o9+8Ocy+zfCoxGo4c3wGuE2/Q7Mp4QpmAWs4uYSBdNa3Y8SOy+F9LB
V0i+6zSdCcDOWXGoDNS82esjGKw7kqeGrPI2bpHVNNdiMa4iqo8pHW8rxaxa557BAmPwZhb17Vu3
iK+WUD9mU/Ms6sjUh7N7MtfxFJfkepTmEeopStdWIRFGyFEmlwEBXGRHCfxzKT79E45LWDhzp9om
UYa06WiwwJLU72l2567fD82fhPOuiYZ9vym16Re5yBUSSjQs9DbE2Ff8ua+FrY4Bl59rTJKr0ZYn
YJ542ZAtZ1BGUQExMT5p0U7ssofuysoFVS+ODNPM/Ecs7qju17RhHrfaSAjBkp6oHleq8dDZVfIQ
lKnl42DQ7rRf+DAiQGMyIv8xhBo4Qn/bM6nddPHk+xrE10wLZzKGRKLcK/VH5OtF6z5CGJhBk5Ng
T/ukLa7VER/Re7QRCujBVibMdt6jbGcNhKC9QNAuo7tGm4Xikpje4VKKgt0SVDEu1w5qu16LPjPf
0bqMUZDsB4mTBLakXN1L8AlVtTXbXcf5/QGYhQDabulOoQHqhL8LyFDOFgOtBwbsBqqKO+uHLctN
RR0rXn82Ni0jYn5PWgses+dAf9YI/sYqJumZ2qUG9YRhpEamkVQoECFUk6GMFLiTUaZ8I0d087i/
6WZy59i7f24xEZceXTDin2McLdcIjr6B57PLL2pZXvqucNviWZhqoEVTINdRMBTjeZyRwcGyQzLZ
4JONKlLFY8bRp250ZH15ivo5Ia2W3Dxu1oxvk2GMVvBC2rmsgnFNHPM8IfbDiqoWbjjWDg56pJuT
XTvtdA5P/6QKYysK5DJG67xl1MG7YlsMPbsCYPUpobBxTRZ8PK3kCsV5uQ9fUPcvwhAohIch/gsR
8tYUjQ+zAWnDnCmR/HhmoM5OMwW4lJ7xLvjiZ6Og741vS6Rw3yEbYZJp4kTeh6TaIkg0xhgQOT7+
KmjB/DkWeC+USPUWCCYSi4ndC341in4dmhAhQCma7FU/6BL5fyUmD6qvNL3lQAR6BCxIT9B5GGgi
8lOB2mMA2tjBm4xwL46EO2T/SWdqan67GifGdIdkhlncnw1tsdsvuyI0I8X69jO2DxQrn4P+SmWL
yqlTV9bJJ/wOx0LNTzTvSJaw+BL3Y0WqU8GXMPCkDQfiu3MC0pwZD7mljqy+WV0rxC8ySZvFxSW5
7pAXzU4juVvsAYiL227jOu+YO7KYtgUR7+1nxiA/gi2azZ5AxKuRMDBZDkJ8bXlXNwrtCtNl2kwu
vE3szdH41X9A3EIj72tKXrSI57V+cmqG+pE3jpgqJnFdebYsX3roMgNN4O/JnotvTIXTyJOEoiuT
yQLCSQJXvhrfYwp4SMVZtpwRMUHj7fh0wUjYK4dyRYIN/KL218w0l/yTXY0XTmwGz0jQrJeaZ5In
hjwaKx569YNodic+5TLvmFygrVQiN3+kX5iNYGsh3kQU30bSDSX3DUWydtIEXj1NDYYYJr01H2qU
0oinMlpnVT3xQ2I4h2EH47A+xVCvWrSzZbMisdwXi6+iQGuZeqeL5KBvRP9FKcrYsgVI3bBUKhI2
Tva6Iq4ovqU5vHYpUBShBIo+X0k+tpYrh9foZ1l1C63pajGQT5ol2DoxoAdhF+iGdSEg9zwKqa0d
TXDRxBKw1EFuJhnU9QeNbLbqSJw2BhFyQ2iInBUNXYTQ386N5Kg82PNd+E6yfcVSppLfGYjpL0y5
UyRi8Btax456xo83jUU/OHslPxL0jIei7wmAHBf/Vn3YHJsrrTXvw8rEQX5uegAhdKSkJ1yy7/je
Thy/Str5rSr4wARZvU3vKIZ71KyUv30ZnaaB1PKTXOjvCGQ/eln7gJD+MXRuXIvPtVnf1Uy8KvNr
ISavJQbR0tW1/3F0XrtyW1kQ/SICzOGVzU4MHW+SXgjdxJwzv96LBkaARzO2rzrwnL2ratUQcFox
BQ2wZkskR0NjX6LVsLX2hXTAbtpnCIhwImAV5VlDLed8rOjZBEt64LGLefzYAF2yBfOdLZE4nGNW
xQWFu/xBw4NC5F/AbsoZYwF60/7ySkKbV0fEqeI0jS/tyjipbuQfkvgXPtJ966nfqhDzB+QeDyC5
4zpS7ZX+OzzwrLR4SSNOcByMK5a3ZdgDHNq64PmrlOW3TBeszHKyJmSC8yHDioPGcqB9BmMkv23Y
kpkcfhpZZvXsgcM1cfb+IyqOIrZfvgcQfJouHjCFc6+exgBzQ0ExEGTUWHk1hRjfkM4tyRuxoMfM
PTFRiZS5B7bLoQCzpfqKlfptjq4moJPk0NvsNZwunarhEaOOKld8AjoZzmcG53HH1S5mu6yPT5ZM
Iy/WEgjlm64VASvMS+brVH59YdmZGL+pFyfni7VQJrXWtCdM4SRwabOmnWDGnW324lvbx4+RncRO
Qq0YTapwbPwjAfkfLZMfpPZxPJoDlDdskf/iZH1vpOqjxoB5p5LpWQBvxjJ0KC3cVzMIpb4GqMjY
x86OoxHZn3geX+whNm5mtt4Ip9307BX2okvBCkkuiWVcEWmB3kUBhX9eUYcuEz8LP4jo9YepU8zL
1q9wYlVF+2Z4j1rybFSOYmgQFl54+UB1KV6v/jLm6yVxJgM0d7oc8abCQp5o0urQPZujdaYrgMr7
y6Bmf8zhRqLnMRj6h5FHH4IVvtXa9GqqyzVlBn23aMrI3h3jG72Q5u2awS4UQQdhCV6VRzRIz6E9
ThHGRY3A7NORZtUtJcOtxOlEA0vcEC9NNHCyhpsOqtuyRiCH6Q7eUJoXMy0u5lQHXcLyOm6QaRtP
5OZo9QujXLUfWK6gx04KiGsOk/GM6PYWk5aTo9ihey5TpVstxXTykHW00f6cmRIGyPMKYFCu3TO6
SAwH7e8gnxayXz0GwlA5KN+D5s48EFNjH9N1L/Hc4nKzV6og4XJE1MMSf0uLSZazVazRRen0Q0gm
lLVCF+2gXhU2QY2sCn1IhUFvnIw/aTBtCQCpPSahExJDGlfxpD4UACrmaC/9fPo370SMVHhP8L+M
DL9t4lTma8jWd+SJCi7+pCZw4PP+BC8BDAQJEDgyFrjGKT3rKXtdegxImRjKH9FYHVka+D8CdbB2
y7r4YmF4ybIV+sAgfbnMPXjKUPFHiUtwpl23gnamyDRxhIaKX7t56mL5/weoz0cW5TQxzKw7iTQu
DQ96mTgjsX2pUo7TSVydkP1BxS9x5CMZKfQMLec13Gz07HGZ61bjBE5x0gKWLEGIRTmXYk+wvisi
nN8iK/0Bt4VYQASgLMaMCemwBK1cTLBe1THRIOpCK/8TUZ1BEx2lwz6AD0bKY7nBBpTThDlC5V0D
6p+GKjYr59tEXbOAV/NhBqpL5TJJs6ta7SUKX3gUL+iDt753xpHogPVAZGZ2o7JEZyQ0f6Mh8guP
WFsuDoQ9Q9Zkx1ryR7gFbGZBySrxX/78XP4iRLSKRhfcHMXSuWrhSbLlZhJfwr8jjhESAgNrOv0z
gW8Xnz1+Iz6bMs6mGikZKx91TNZyN+ToaSXKHZBGXiWv7HP5oVU2gK9tO2MsOYbcQ3RCouMt00mP
Sc95FE8jGMmaSi1bI4sdEzTqyUfnYF7Dc2lee+4okBpYRGsccOJvz7GSsEcbQuBt84F/qKoOZzDN
LigM4AhENkHeLnudu8tIvVmetW8lXIllr8ALiHLNLeERK3RsE2WA2JmtFP6yCo0VE+ob2mrHF1sN
qkVhXUtAQD7V4x7QyEVsvZhzhVZexSxOoiIdxQsRH2/gmM5au6B5uCcmswbmtBAXcDbSY/8hJHsj
gyZIlIa770qiYiuPZkwVGIRo3ODhNrL9aOHSUXx/VnCOCQaZe7bmdoR882+d8Gtw9xzpjCRQ5qzY
7wOFnkKukDhxBuylLfbSGmj8YAMliOu9x5CB0neuyePjBUmr17ZujvoeByqrIZOVK55/k+s4FMj1
phpclVzAcwDjT4BWjD7AJzNSH99Q99s2VNZcVxB2D2OKT3zr7VaVgvkqMGuYnN+RthkqoP/mg9si
0TEI80mmwpqLrlhdqii/RQuNhOt1YCMMCiPOyiN9HDx6eOzM2SHE3Zwws9fYIqkjCeb1FrdwLEQK
+txusRMoDcDgtK1v0jbv8qD4VEgEpHM2z5GEzELSAoruiAGqS3dcUmntXba8x0nCGtLqXPsx/RAd
cuZbxeN3qS84RRfqMgBTpBQFpk4iYozjyg7CnCk3oj4DjCi0L3KSbYgjntMnOc6sP2nekBCQ9PJC
EQqBsWonYU3kvTfoeEyJRUPwxrSMkTlS2Yspi2soIOevHaGBeDD9NdrPCQNtkd5ADMmSy0/uiK5Y
TBRW7QX91Eilk7EIXPAmSCdVtk4G5GmCm+dGYwY8JJFJcM3we2bad6W9qpGExC9DhbYL6l5kaXTV
evRWArNYZc3AKLpjDNJOIAFjms88g3k1Gi9zz78dop0xiW8IMwPEIHr8njJ3FkTwXTT9/E5elmdn
wtTc/j4lFpba0J3KuGRvGp/44syGbyBEhXvtj9I1tIdwzeGGmI9nmeeYchuNEjAAp4dECwDzhvRs
I0dzRuJeHFLAMS1PxjhbzdcxxGJL9pBVUS8CyeaZws+uxtOR27oCXiEFhBfBh6Nd7Ajk61FyOxxZ
SdF8InG2CZRypHyD8aSa2GFW7SCzt0yaa8OuYGtmG+DiTvY2srRuC6YcT3SMZ7bAE2R2EdY5+bxo
Xv+RARWzAnOmHKfyoiT1x0PxHmHTQ6s5GOp0XTnqhHWA1kLoTeIJyYagk2yJFBXjEi9zlN5pbKKG
4WQFKWDITkG9GjWuyWynrcFvIXbRLGXND/StJ9GiWHYTqGbTwDVZ5VwYS49wqrcoDeivr9ygLGLh
WV2I3/pIgRSRlzZirhxAOepYNNXxfclpOzZZ6USc3Ug+h1ATDuo1pDwlc8XpSfuhGUIIblgtYYGm
HEIQ9GNp6T9ZHBOowU6/nrg7t1xKYMfuMde1RPA3F2+dYrCxVEzA5xlYR7PcOpzDqGNfjTFelRq7
SQe7p65YssK5rtJ143rcagEfGaTz5guixjR6tXVbrhojSzwth7Q9CEke0GaPSfmg4LPCMQQYa9au
oB5uUPt3t5ypSL9DlcfKs/FrJIy13X5SBQfzhG6BgEKMzxSM8Vx3adLNfMquRdT1zZ3BnXz5jsgN
8gCn45iQBeEYda2PBQMI7SWYnnVFp0iBwD7gJ9inCuwEgqeW7OTeZJZ+ua24ZIHQD40vEd4IK+L8
wOSOmXt8T/jkKMHCEC2UkE3SgdAWkha3857zVUmlo53+xjzaubK31o2CZ16+IXIgD4gYaUX2Xpqx
ozyWAodt9mFriyBTAupea5jLfqzWfokBaosBT6JKo1JziS9ybRs6UdHvhB81RovQYOjQ6ZqsO1wR
Au9A7+KnkFq2PNmQXWkrthREnpKSph0WrxlAI7Crs9/r1O8MaHp2p30uymMgwC4/ubwAYckIJymV
cqjk7Bjz9bP+qrbO67R8fckoyVJxuvFRk95JRszFDCsSRh93UuzcMnxifi7zQor8BKGlYFUjCvId
yKYY9oFV5hfZPGa482AZRplwSiIGwxUSAFg8/Tm3erBiJIZ1AjvAsPH3kIjSfdsECDtU45GhuFx2
MWAYqX0kBVo+GQFoUwTU1ARBDSrexWgjP9NPYErYn7zLZDTgzq5Hi8+pwLYvCj3aQ336wubH2L8O
BKDgTRlM1SNmK/Yfc5vhKez3IfNTB7a2QR8HD0T4n0U7z8tj5ifp39ntvvqW1Bk1c8yo+MIjnI51
0+5mGXMkkigoQmO6zbv6l5iBekUzq89h5BiBQoElhNShuJpJecsGeCcUJkhdzIIkJfI1mfwbrCNL
tga1ZGMEvMAcZY0ZktEhYMrjljg2jPk4SI2UVKt2pqSH3F1+jv5YvyZupTg6tHl61UugAbVBjRTO
qKx0R2M8JparhEw36Gji9sDsfuVyu9cGwhvI1sktLWdunp0m7zUCc2yj9xVHZ0T6SvdlwzqwgBIS
QnUAmihWUwwBg9CrgVu3it9kCjkAdYQT5mz+xh5PF42XNs0DMaryTKCGBst4pPYRqSWjb1yF4dsw
AlfNsYp4c4Y9K0x+gxIdIdWJq53J5S+fGUItBhuuK6nmLjla/vxZAWdCi8JDQ9Iof8g4nravKTdG
5vwp/BtT0a4NKBV72QyyqrStqXNRdLwOvFQR/m3GJ2/4pWeEVzZK8GK/x2K16/AE6SQWcTDw7m+4
gMPNwjPJysUkXriSHjiqOqfwYk9coOGXYuSB+AczojtofLd0vkTKnqZkrKbwy1hpMI+KqbFLxI+Z
fQCwHojlHyNd7vmgH4a49vXS2He41kf1mPw0BFNGIdtbD1nQaJUcG7yC6Qur0Qmz6Iw/QNDvCUIg
Az/CGZl5s/LV8IScyOKLVW6XiY6mMG8VWVAgvw7QItg1pVig8JvlRBcFkyD9PBONBJO8djWDJ/7Y
oCAJlmxJMKKchDIQ8UnGgyqdrfecheaAD5mx34v0nQbVRWveIzOGKNBfcJwQ7j6vM/Ta2cVst8kb
LS3NxnzvoQMvDxKR5wJnI3C4NJx3Bu9tNOLqRL3EYMZLLlUu7NAbouAZWWvFmBmagTI0vvwic8M0
uPPyzF8vNHQyvuUMuKjsYC4dwqzOfKekx0GcWykuijqWg/ZEgvGRTDu8oa7CzVwl6Nfdeko+gN1v
uZpJYe4hAdJAOWPSsPj+GyN0rJUoN1QEhh2K7uWI6CQBvWg3s/etlgteJ6aSyZkz616m5dMa/uWj
zvCcoKG4OJdN9OZYjABJGg7gBjIYSBcmVAhmmOFclfK5WC/98MoyeeYuKLaIVR0YBNFFOolgjUDb
roGnUo5kJtRLRoGGCiqigYbPlthGhXsjrshflNYlbt7o7D4X5mdB0i5Hs9K9BU4s5VPAlk2qwDQv
a7BBHyWBDJtBuunw2eLXsinJlCcGkp0kIPYuf/oqdg5LIM09KBjpUh40q3hRQn7MdX2zyChk7eov
mvxeWtZ7qhdIU+2li4Q3VbCpXWABqYN/nqYTrIVTfwr/lLrsjRrLQbrHTcBJul3QxqgMxYuWKQ9V
Qr3DK1BkJJqm4+PHNN9MVh2TNPo/4XcJ3heaANcV6wBJkzdNd8JvkYx5KJX3+JNorsVIolxwaprr
Wf82nQXwAAJuigzc7RdUBHHgcxp7UYa0SCW1egvPcRo7rLusAnCHPQsYtOZvFM6zgJZmEKgIHeFB
Admp4nKW/PSfaxO/Z1P4KuOOVIhYsNh+QLVC0liTcwiJRJFdmO4YD8iZLvueJY7wz9jUi7bUD1/q
CwILfqpdzker3kgrkHrIgdWZtB/Igan4Ko0gfYPgx5pIdOE1EWM5l8hiJd63CDXhztbyOVX2/EsG
D5va6C6tU53Nr0E2H2Yee4THqUOeHvFs3YGVtvkTTDZP8G4XvVh3rdI8DQ3EWmjIGRWW/l+YBBu+
6RF8SyKZudI+w14kgbuMmTeXq7uGtLQpM85rV00UvLp4dPIGCTI/kgA2ED51Fn0mfDdzYpWgBXNK
41DKUq/bhE4h6EQtgHEeEmFQnjJr2rGMvIJ3QaahbOzn/VK9VopAI2l/ynbbwjsZR79isbk9j8jw
DzpVAJsp6YRiwDiorpK/cHUI4/Li79DMdstHDgsudqQV6jCs0eJXVeB67XcUhPgTNrV1Z91NMBzL
ofITjItS8xkP/XGqws0HdmoS0yZ9GpZ2hmq4IARy6IsEqRL91KfrblT+ru3EyoMfXrwLjbxbrjO9
sh2PfwX+cfu6dQhXC1WKegtabmLmATEHWTOVPjnEqjvVdXa2n6filmBUQL+8i3L2iPZY8qtbcu/y
6V7tpqBZ8btD4lSl7AKAV+gFAEH2Oqov4MGwAebSREMzo/VMl3ej2tCWCnLKsAL0mF0ADoEJP+0J
/xodgL5UzBc9qi6SSiYwKQIN+UWvVY9+iZ0C1xGDSJTdaEm68JnUi/4MWdiNzgUC2nWlbqM+pBpp
Pe6PsVZ5mBV6hWY0iUrx8CGCrbSVun0m8aMxousMN7ZT/CgqgymTAikNg17j0Ehe2eTt2yJzNIPO
8kznboCAnfPMGfKbcIy+F2CHkw9TaMMh0Tt/n1cuzKTOi848aZpFYHhgUY/UBlU8vlAn1Hc9V+jE
NciQW/eNj6wZJAesY0LhxZjTHCQEdaWehFE61RGPIAtnXYIxvI7skHoWGU2myv2ybo8ifh6jkg66
QpHX+o8rZ5gad/NJ1lKyEBnwehMjHkynByldmWxi+pvVQmdKAIYI4a2M4vtG2lmra5jGV/rOL21e
X0r1T8lustHTQMgbX4tXT9lPA7K9UYH0Y1fQAUArcNebw2E0+cfImKSdRcQ2BUiTG0WYpJgDSQk5
DR/HggHDIHNnNjHaIwo7VoAv+GR+ywTLNdxKNJe7V5ANkr2yPBSrYNQr7A+YQWlFJYJInz1sZsoL
xGj2BPWg6sl9WDB70I9btwd5c+RisH7Dbh4NL7Iq+NsUVem87NLbmlNx/1dAqy6OhY4WmTt6j4it
mTcFrKbg5xbTIWcbxPYq+jcmUDEiZnJPr9iHGRnykxEkSuVjqcE9wHVnj5cgaT4G6OlW94/K7RZ0
jBLgMcfrXXLDmLIDZWauPiiUL0sQgtk9Sa7KhXpQqc/jYxZfzM3/82SVHsDel+lwTQDbz1Ewrj1u
gel/UHYTb34qETwv4WRoQWmya4zypRXMp3Dc7o+nNp7wwrHV32A7Kw+EnaCbnq6U3pz17lgs5+qP
hcNQNbZ2OxqzUsEV+tpfX0cZO1YVB6ZkBKNFC2SI2/xHQzPphsgrCSBGilsHOELFxmWEOxKyyjrq
LkAcJWHxUtcPaeyvXaVShUewo40+ltPU6HetVO9ZqN2mkzWlOwvWlZo0N2DA13yVL6bI1/m8srgD
5GMaB/p6pI5Pjcr1JdJPubzsWuAaXU1KmbYCjPVANKk4pZldoCcVv363K7RgAjKRaOoppI1KMKAI
WfKVb8dVRwzNqJuVMfoLs5v0ljfmkjd4vfVWE7waIyZUEJ+hviEMrZ1R/tMlcrBIC9EkBeIsBSXl
ktGUOiL8d9mWc4t1NHE82mVwnW1qG5p6zJWSNYW43djNQJLhNIpCgEFcyELaRGvCsiq9kSymGHRS
t+UyrpLaXZfyBEI/4jbU7kHqF63IcU70ycaOCAqThTnTufwc8uESSqx88ThXANdlmrBUfG06o6zg
vHP7YJEqsndRTSz5cVDqVRDpkp9eTEjp9DOLHISq+cgAONRh0PXKPS+1WytoV5zhFyuvA4wDLVHJ
huo0fPFHHMLAPapOcTqi6RK6Yvheu20VuWKtUx052mqe7+FQ85A0/QTGpgguu4WxmRxES/bmSoLT
QAnKctT1hENM8qLrdNIEJjJRPxq/CQ1DqRW5ski7CKqj0Vwk0ykFcguNyLQerIn6nptOyBWAtG5R
HLSY7wLR734X5xNPSVI0BIOnf8JQ/SlD8aMu0mdjnStdfCvZUAlgKpCTl3HGeZ+eKO4+6s21s06V
rjjQunNfxSMNHVjPUQ6Unn665BgKO42Yw0wYZmt+R2nttT29MOUlEomYiaHfv5gNRmaVL5TY4hrr
KdRqThgHzBJqHDW8PfvSfPKtRQws61AI2PPyi4WxWqmNY1HI8GDZjQLlrXAK+pHJghYvvzAkR+DZ
Uapy/xTf/nL96wSC3pv+famrBAX1aYgCPxVM+5jNBViVs2CXaneV6zqoE+3SEwrSWwG0ziB/dDvU
3uwSgRizBPJznNUhBAT67e75/ENVEZv08RGXZPoYI7vwrqYiPr8pSLHmRMNtze4qQar68/80zq0w
p6t8o+6YES3CG7al+UfYtwTPomSHAbYgCyYhIGHkJDqCVVGhtoStRIOzjaU5BiGpukSwqaVhOZVQ
YlTAzqLJ44NuS7/tIPhZB3Noz9nfrhpd6dNMxVsa67cRbzlRgSESb5vrBWjKOXIjY3iK2vDkalDw
ctIlvdsSzuH+nMy21Yr/W8L5avrxU8IUzptZQsAw8vsQdbc4Gq99C82VxG4DekyFmhhhhZrYsHba
fhzaQ2foh541bYazKFX+sjWYH/VpacIdBMKC2Dhfyh/BQh/MvSRL4C598hBxh2YEKai6cpF7zFRG
ot807cinlUfa7jHo6nWQxWNTfDbZXpP0qwKaSLgUaLnjZ/ZjMm8wey699GqEXsiueWvCJuliU+0s
EKY0nfm9HPM3feKqZFnxvQjqRvW5vdQ+LglPKSZPaUgx90QXbd5c20xv0b5p8JArZxajDQ1N82d0
X9LcM/A/ShkhiV51C5A2fMOyAwVOO4XU8g+LjApAy4/waCL059fRI9O6kdtI7ANRkyOLwmX0DAvD
XWOcRxqjX9MEn9EuuVPYdxtj+RY7hYTBT2afLfLkzjnziANMCgZe4gBGFujlYDMB9Ui9BZ9s8odM
EnNqYayhTyGTj9j2T0bdnvQKCKX+npXkOKkfH0bVbkgoY7yiwGnX099Q4EYEjBZBGxs0wP8/kITA
wR7nAp89CeioYm2OBDgy5eJNnkrlCOl5syth0edl2oNpqnmrnF4e3hLeAXZDL4aRPrUL5lRJrwEA
JYcHNS37Hm9yOJB+boMmV7lC75jZtT3RXF+OfiCiHDFD1Qt3pFLftRSwylHuhbxYFEDow2NU83tm
xo6m861k7xQwRmKalHZ19tEbYEIXLswKTcP1WY+phZf8lUooOD3LnxL7UGp/LX8icBnSxcRDVp7Q
oznZyH9jf8Q1Y9bwsxO7xsu4pveeUAm+UqeLh3MJircrd49Yeq2xDYnCUcYalRBH57Tfo7+a9CmI
ZzJ8N/HWoMWaPva29WFg/LRMvDwIeRx4xM7ObKLYzOJKFIhTw+tZOxRwsHXGX6Bi3Zf1qvZ0G+HZ
ka8DS2T6hjtnONRt+8zfOqJXT9+cnlh32EjPGqaC/KEVLHjYHYTVTm+Z0Ma9YFzG+UoBxt5qH1gr
tvX5VwaZHN8I8bm8Pmyeu2zB/Fn4tkJLYDHgfmdvm+xHgWpmosSYjJCQL18dQC2xzyHHDlTmbS1M
Oro+whZWSqdNP4zuZ37cYixjQH8pYpvobC1fJvL4OkYa6sd+tvs2TzXoimvLn3VPR9AkXVRluWE+
QbfQ2EKFds3roIz1A4sSv0fVYU+XjR1KMrdlxuNL9wfxKocvQva0OYg8ZEzLlefDLOu+ZqGksKEU
W/yjcdBbt0H50nsc7/wY8S8YsBXDUw27eC8+7RI1acf9U4//Lm1j67jRJUZwLYj8nqDulSX3uO2D
Xw1ooONOfapAF7trDd8oZpeTdOmD7fRZmlYQLjvhb4sPot/qT6R7RTENxzuZ5ommv8WOZnWvpLLN
7YYldxF6RJj8hgvxL5tl7PovXUugrPZNi32M3RTio5OgIB1lUIPEJysyJoWza8rK3uf4mh748m1w
UPmImFcLThWhf3DXBtdwxuMrvEp/uUBD8RlCEhD6SSRnQ333wRIw6Eov7xWb6B4PPeukDZaIMVki
nYX7HoscBLN9wo7JCqTlzJtWvRBW4dWblDO6uS5zk8BVZsvPHEJZBscE0BRWKSol1SeiDByPW+XX
ezSb/HdEe9cEf5HwS6ApLqm41+6YiYnDAu5LMSLOZP/qX1Yc1HGVbMmvhaS7BczfnDHRrN70snzH
gUS9fZgCAgDBJfJL48M14ZlTfumvpdBBwTEM49HZSpnoaKMCDXIzkggFVUe5o76UqFgr3Iah9FrI
xOM8euM2f6K6VPRkm2rjWULuVRSB13i3a74AdivUvoEZVgHWtySGN9Wzpw6k6hsZA2l3wjoT7eK2
9oSCvJBS8uzhYg3oo8rNI6tMAJM4O3rMGwQFCZ9jt1cIzQ0FkKQ9LonCST26ejrWHCuGROlsgSoR
/ciQj5A+sYZW9WvYdi9cxaXmWtb1JezKICp8a+hPZqy6Rq+cKznyGhVF9JBprHY1pmCj2rWyclKs
5Nw28zmSVLwpsTtKg2POnf2rvwMxPicSep8npZFbK4Zb0+6gvy5l85bowxvZwzcL5yX9hn3mUkBx
RKqKsaQXkUNZBZA6P5l61+TMukvG3sCQQv5NoQqs3I+qkyH+fXbSbgJIGcWEImzjjIsynBeCwyes
5Uw6jkEvUggFUUfvZVlJMAg1HmCRHD95SheW52RJ5OEw6LqLCXh3xVxQIP9zRpyk1I4Jrfd150ds
usX6HX2342H9bTgRoEsqbCmo2dHbdizwHVWfy5jQgLzjKkt8nCNIJCYEF2SvvWjfhfTPeIEccTU7
aM27xKgdrhr3Ib1r+B06QXYGO3nPtNQXl+2N31qDbqn4u5jvOHcWszvhpvyowIDwRHh/y62fnlyE
YY9/LN+o+bphcLTgg+2TCSSLzean8DJa4KQBvBewW91z4HbFKMQ/IpGnXU6MhEbTVaIDrfmg6GJa
dkA3iII4qYKUWhw6YhCEMsXfVsL9HcL6qO8SC2ofpUFqnOnTjOSP/KdW4JbNxkZRdOW+dJv3Eeqy
0VRnShCVcthbSACpPl3NiW0E8XzOzHEjMEpAoyOGxAygYt7/iT5h6qTJRaKTzxHBI6erY+nNAdp6
Sa0KzwxEiOo9b4n6qgbDvgTCHJvSciuxRWe/HqXCB60X7HZ3kZS7wC4kzOJnumj3WMLvwXXdXsFX
TJCxDeTBRFf3WM/3Rj0A84c8JLTngpU4rGzT1G+L0NyXCuPr06bijf9doCvhXZ8Aq7elp+GNCod7
aduljSfDpszPCG/Mdl2RvAoB1UtDxW6g/h4wl0nCeulgI8ewkaHFXbR+ulRNeRHwypxCmnZnAZ6b
RlkC/71T4RQKcF34ESOafWohPBhvVGcDCVqj1V3M8bXztSOejJem014G9lyLWbzmF8U09qR54mSX
Nt/5pdkc3ljHTdLiBBUa4SyYyllEm1Pj/FxDnzV5ukAEE/SzMdRnxfRIce+FQj0u59YdSdDKvkUz
76IUJ2B1ecY3WY/d5KsdahrBxEDkpRZkFTmj9zL9uhXO0Ts40uUVi87A2TkXXkXP5bDMdos6ia91
OOC7zXVcX/ErJwJOUKaM4SuECzKGmKpjzA0UM8bYa0D2YiyJmTuOESFzLXxv4Yxk5BDJFNXlcGXX
fK1TzNIztWFZfO2ahUqnylZpLGq1ws++9YNiLIdFhj/ZM5VabFsdtqGo7xXmoYjRUmMrU53kAb87
1ycI1IuhHueJnENNxRZFJbLFOPHTcCTovWvELs9byjoy2BmrzeS8LmRWhNG3VNnv9CSgcjkod0u3
E6tTPXeQeetTDlh5jo6RER1++3QbKavDllCFr0FBtteI5ksPlN+aHqpW3xMRlDp2QGrQZk6tf2mu
vJCsd9Ku3RFEj9PlVQ/VV6bTpT937b2ScZZTmGBR/zQwmzYLnaMSTcbExaVRANU5UUzOenllaUMu
aWjCS6fl15h3KNqdm9e4F9/VlEj7QrhUb95ngRKGlBmg3gt5cYNij0ymyl4NrLgoJDdFYoO7Jt9Q
RcxRvVo7gVfjyH+KtT41mI1GMjmTbUPm6P+YlGQ1q/eTv1vQCDaztH4X47cu6qF1doH4Lf5p+1/U
KOWhbFZt/uxFOx61ls03N+k6ok35A0zDZkPRXopsJuX2pbFGaojkRJfV+lS0n1n4x2V9q7RKzA/d
TRuiC+ZHx8fdnEy3xysMRXLla689TPKVg4xpuZk5D4cTf6s4Y9EzWECwoSDV5SMXkrzdghlFRwLN
tLl8wcs5p/V8SiX6BhMJtftfpySeTLyAKIwTgToYCKLPNBEIgOVJoio8nupLU04M+LTAgT7Ih/Io
hNlx0sPDWCAJe2zQ70VC8lk+huNwlcPugl0sWh0u/CQPKPkbLg3siDamKaKCrb49q/ESt+mt5/3r
Pw2l3UMUcgk2qOF4Csv+JBZoQ/iw2Ie4FiHSsP1a+vJJ/UpLgqzAJcVGp44+0ZiAUdsdWdXsXCiY
2taAEvW7BVBUqKEnNxdjZm3KJ8tu9Ohs9Pt+wMcjJiddwEvIVoV2wXp0SC44sIDp59VsCFMYykGF
TZemQYFS8Dp0+j6v04MCrb0egFPpNMcHOpy5tWrRiXPsQjRHFDJzYEhMdeRUbHE2L6gJFqTp8SDr
BmKd5bH7aCvBh6pKANHPVRmemtui9T1UWQEFw663oZ4EXm/0mvcXpixF6jlGOpdi4GXi45h+RTMe
LSzmVCaGdM7RPbfi3ktTvPgVIUvjqeZ4yRhSY8N8qeAf6JP+0q3zSwNocmHKxpbnDj348hC9TfzA
gKRmXIZ+DGzS3TNnI9XNNkN8Z3CTm1pCG4Ckhoz+6VwiJj4oXNuwGJNqGvMPzfwzLnWALWeOLDd8
qYvV6aa71BoBI2UwTLLfWKFH7H5iaXhS6tlZOnNzMCSYLcOJVCX2X1rCTyaBPmU49NzniOhLkGwS
qISdwDanoyua5rmDShh6AMAA5cLTvzt8tFZpnKXHCqhWZxBd6c5O9lK19eF+b24j5hnIyvUQX4y/
Ig6DorEcPDACvhZWr+K+NCeMzvwRQRTTWheTbiApix+WWdLigMZagywe9mTIMZtwZccLAMZVnN5T
Dd46pb484S0KLHqBbi0ruevxeN8aVjNeWkVxQ36Nyh9B4SJ3m1h53miPnCtM18KhUHso8zGLu8mX
4yhg9BFRJjiZwBgQIzX3Ezd4/vXLculWHQseh0lvHYgxw7qfdmqNHCDOdkmhQ03v9bIYBx0EkQy2
zvzeVN4FBN6q0+bN9xRt5TxTW6BilMK0DpqHafA2JbCPARDmv+DsZTpvZip3jL8jvZfY9zDyUn8E
Fm3XTdRk/c0ISmPp6UGWcYPcnDKceW2VnGbcZhkuPZSNEcNOxV+mUQszZEXS82pyI8iMqZU7Lf2a
bYHhJdznNN2GKEs8nABb8aewjpJ07DOurGct/Y+m89ptHNu26BcRYA6vlBiVJcsu1wtRdtvMOfPr
79ABLnDqNNCoLrsscu8V5hxz+yhb/YOjKS/+xovlyhkjmEl8CrOC/4U5Gq3k+NZX68MKJzFIWUrM
wgl0zbniEIhUAmXFiyh0/rTsq/uk22RT47Axm7Dh+6ah1NN/XaSzXye/aGz3fc/uuwtE0rnJJWYh
kkrzByPTP5twrWH+Ch+LQZNsJqQ2lYhi6vATdCW3uuOs2bOF3oJ3Rp3REA9gps+mnbDFqzeiW/Jj
zWCe/EbtngslIJqCsHZkSAbisea/KPmHmZFyMk/HnQJsQkOdEi2iV2KZM/cyxg+NqLB5PkEVOWK8
dcz0i0prs8JGbI6gAGwzB25tqUf60RdY0qJjrKS3qSXCsceiYJN6C8cyCwU+Wus0r2dUlfZE8vKI
BxQKnvwzbdHdSJK3+A3u2r9xJEA5p5ccksgRXilgAouBKXb05aHqkOaHbgfZbBFmh4xVXCQ0EmAD
ZJgpFezKV5y0LhNfmQU9MsCqw36AqZONls7sPzlH+DlNFm0JxSAMYWsjmi9pDhNfpI3+1VaEhslJ
laM84/ohzrVA19l0FiEcochk8C3lCmNtZCN0h/HOJk+jYdGcWcsvJXvEnI1vhBjMAl6h3SHYoIvG
fGAxYpWOdbkbF4vIF/x0wuT0PAZY4/SGii971OinMdHgo3zTJwXhL5k9G4arX+w4+24lAR4tudHs
PvikMhyL1a9ubDhGUkaGO7J6uk5hZ+wNSAyjst+rcCgqfpagnUWyTvVX6G76rLcaeq5jEZJpos6J
1lDFfF2pEK5A8qR5AjXtvw5pyvvCsxYVOD/Vn1i/l9p/zCzPnOApa5UZiUIlpmS/7MYKuXjOls5l
vRxv7rlYWr8zcHYweFMfkoCjdzVuKN+uyk7s30Q4b/TOPOdDiFVTmv5ZwlE1ApNpvyehr5tZhJaG
T5ezrsOjpETPxavVFufZDMg/l65dMR3FLD6iqdxsQ0z2qsiEQce9pDspeEl9KmxdqE9VSnZhrtry
rmjmS9ky6SLXsmoQI44nFTgOTECkbJTu9Uq6ETCNVSS6huzEJe5OJMyFZK7Ec32OdBzMG5qbAis/
s9YoRftDKkluYZU4lH8BWJ6lP0snHmg+DrMlHOQag4GAUKONsBFoXLvLwSCmkjqdn1rZ/CbTbgHA
xFxBUQ65sR4A38ylBaRMRzenUrTNHrZuLDODo7hsNWf50dpIL/n3kqE77bI/6b/Z5G2yzalhKOe8
bM5ufW5K0R+54kqumTisOQRQROyEkeSSzPwD+IH+rfeQ+r3W7j3QMWdrI/jazCvj4bpZlxY07HdW
1HYCW1ZnzIezReWempy9cdn00UvbHXjQhqX0HAcrsc/7mkhrnBjpq7ugCjtVsuyP03NMpFt8lvH3
jw75kvotybV3SdmR5AU5e8XSSVfeo1jC+sWarv8zM5wzVYKfb1Q/5nhLrOluyL9dk11ZXPG9TP0S
5iiNluIei/25AGEeJNq2X38RebVI6orHzCnZ8+QWjN+UZSHCIDkR0kb1Wv92WI6MfzPh32nA8yeG
ClrmhNIMOObEBFaFA0WnMqI8Sh2ViE8xDWQGZ+9J58vaGuo85Vw9y/cKPXGAGtfY/+Ujvol12uVV
zBjnnmz0JQw+NJ2U0pLAhZ0qrvuMW19fAxnCvc5gV8+Kk2w+6pX5KiQDYBSeyW2l4b2JcViSla3n
YdExeec4GbNAUKpALJugCjjFZZFd+WTzO2TLvOZCfktpVDT64DH1txx8DPHgCNEwonSLX2aGXwqP
ruVYiUhQQAY8gy5eUi9HmtxPt8QQLknVnStyfKcr8K6oSiHktm47ay4tLcL9vZHnwOzdLeMt+pej
S9aaUCJjGKDNdhL6Pzz7c+tOrOEYWb9DMyH2OLqV8nysGJxPdCzsY43LIhkXqOCJgXG19Yk7GdwS
c/L4bP50sBeQwjEvmsAFwvFhnA/rumNviHWvuY18tzoDwxlZ4nqNzd3gwkIDmL98ItLCWi2fp+HT
gCevVl4iyi4FQKMkrg45bWOcXOPjIORIlO39eiNj99h2/RmkhdIZF94EA7o2CVmIZgOdKUVamq70
fVCXwUN8V84rQgiFRHA71/7IN+WSHFX2NkJ905j/SNJx+FZHSHEv24vG9xsvfwFxSSC49c0rMDWM
7L0h+q/ddFhUjnyENpgD0ReixKSeJXFU0mFMkToKjogUuc4b+RXxq2BuSsATP7WZmm04dhr3jmn5
xdRfuKBJvBd3Sw9g2VzYiMrHRFAOr1hOhd3kK+jvFMXW7vVDBe9Bc7CKQcccGDvgFE/uQbnoDfcc
SxPipZRAA6CRTUTFEBccVf1ByJaDKb+cT2ycoAOhjCoZumuBkvcfiiK+J4X2bLfxrRRo+hgSoKxB
XSVeZEcmZmLJcmQ7ZF8YHyCKHGOkUGLeib2BENwcV4WGA1lTtktbHarWeloV+gXtosXTNd0uYMXe
TfAUb3EmhxVSop7A5lFxheXRD2ZofccESBjvI7p7g/zoPQ76UT8VanvuzEDBIpS8EfoMiSw6QY5k
XWHmFipXMYzPJUdR/I+mNFgxxTMJTPD14P7/s69Yz+LvC6AFx+13s7a7ei55eF4x9URJjF4MQgc8
8gXhoSYwpUAqNf9KDetCY3oKTJUM9i2AZQ41cOEBuVa5t9o0rM+bm2ODrLBBFo3gb8Dz00Xi2Rn9
FqER9Q+ycMU1GD9otTdaTOLR7CVWhicbPn7UOkKLHcPVxvwISK4BjbKx3+7m26pQ1kXGY1iqY16h
UNeL5+bny66bk49Iyz5gWmGjBWGnE/tas3nVCjDfQ+HpccQnpruTPrt8gI0G2uIUS/1+gMiAlleP
5iD70s7MV3Z066Rrh3WLew/i5ahnTg9FkxK/lBGm5basWbZBXo3Z90C4U79+4ojdmtBYtQdwVWms
/tDeV5MabOIU3EsW8nayj5kmnEqsVqS9NoSOjYWHmJNFopx/5gjnZPMdxxRfRITNgRkemGu3qGe1
zbmQ7QkAaKzw23LsMW+4KBqAlvBbl6/GsD7Sof6Y4vZ9SJIn4PYfQf0rR3dLPUkKBG/BlhTT7amx
WN3SaPYv0Qa4btHVm5J/J52tvHBNBb/pYchjHxmYv3mc3tsOyJ1itF4p/eAdUJxYKV6hNKzu2j0p
4Ot1YCdmal8t9ioSREO0j/xPMXZObsJZKyqmrQhf4klhxpJCimUXjaNRnh8LjlwICLzIPLNbf05i
EqreiCsfF28qZ0+f4L/NC764s0ABicnBe1F3a+1nUDIvsmtBD7VsDtcBNkQ5BbNo+ovS+j3pc+tw
m6vYGwiv3va1q7CVLJwE7tAEHCPiNzRDjigMhXeZ7sdL3mj8Lvw5YTITYCbzo2cXMosGppXh3MoO
u/NjoReYHrE97JPFXg8kY8XpBW74RQiWqX1MknU3PmOYQaCDiExXsg8+LcDim43/Qj5IvXjTP0Sf
rzk0YZFOB/0w/DWNUxVaP5K0HYccslJiP2T6s85R5f8Y7HOIwkAuZ9cCQJkgVNvwI7e5GfSopVnT
pIX2js0tU5EZsYfiw2dZzTSQPZTl1UHK8ghtCsG5uwL0tsILMXpDqrwTZOS0kOIXB/954WuG4NVv
AOUgZQzeeSN+WkBpQdNBIrUxQ7ICo+AaFb6EEvusy1hwZVBansQSJwd+SLKDw/rUPrOmfa5C9ezH
7EmizttdOFdCsx++SIQwkoM1nHMjuQzmW6W+kL185fOLwvqE5S8AnDCkwf8hBQqV708QazKsgbsk
pH56IhuOpVXsN6Su6+U/jAZITz8bA5RenYfRMW1az3j5ipKryWQVpg/BG+IjofJI6usK6g69NmY5
ldxc2EZ3+b/so0OzEfM3GzIcJYP2SDa2MAsDuiic2iqshjX4lq9iO++lekGQeM7ZinbI81PW4iLY
2w12JGrmuAgZO14Qxbd46Azk0T0hpCWRmzBRCa8PWSFS6Es4lb5N0lbmAUoEmkEJ9lyzs7rJicis
YNEd7ZcvSdCuQozCMG+vkSZebKBy0JO8ccI0sOzlRN5hoDtCTrasfQ+hKYFabyLfbvCreEQWpA1B
3rhcOmCqoysYTNTtZKpcSdyB3pkrfCvQ38iljArEzy2XBJna7kzeYAfwTzmRRsHG5oc/n0pDNoOp
/mjJ4TXxqXyMkXJLPWKvZLU6VV+GhIGtveOjP0toaU5sGM9MiM8l+Chuk6MamBkqyP9IwTCRD2l8
tWz+7uTZHSfB8V62L4pGS7NOa7z/gCW3M3AF4dEJmiVh6XK1rCr4W45M6Ti6NfQMWLkSCITgcgoy
6/IlJgR9cxjISDLbpbsRLXjZmcRCp9fb/tbNLs2SlxinuFL3C/ospupcrZVvMiu0mBWqyJO3A62N
v9iymgZo5gPVBCfGU2tMP0Yi+51GHDUqwsEXHK7Vrx8TZ0N9Vbvej5Ichmx1niEGGQ4PZn72BEeD
JCSSIMAPuaFMRl4/Er8iB6SM1BsxFhvbBJBAd2Y1ld1XT4rhAA9eiKR24jBNqRMmrG4RxFHmRMrL
CFuhGOwcY5seOctnpZK8eswcZW0+osvqRgzClvoni/it2XSrs+4GBJBk9kE33toBWjRma3A3913S
Nrc+Vy9qpdqLofAdF2GKaVbDEjHB5BRU5akh08Hq+JbnDnwYCd1NTkIbcZxr6TIw5UZvidgYn3IG
d4valUiyW5W6aVUfJLxZBg5ZkMzI5exM2qlXREVkPLyZdftQr3PP1jHFlCc5StI5csAeABOnZO2L
L7av7GG+e7zO+psgOjHyLXQzTDdDzIzOQNkjX2Lhpfpd9eMkvpmIIqw8ZuUV2z2S4zoVHcBceyJ4
c/FQvtASwJzPrGXxz3CbETIAeGEIECNGPgGDa3EgJOTa5u4AQDF2jGcNLofhjW4CbhTdloq6ZiVV
g8ibm5CgwXlxJ6y4S/UfqEvPlGDLmOFGNwdUNm2aB8yr62wAwNDeVr18Du9IbBMiw+ADsZmY5JD/
b48liBFQi9vwFCprJ0G8Jxb4KRh45KIeYhs8DCr9knESdr78VEDn3PqryneTtqqzIXS3KsXtv3tO
m0hZ9jCwmEXViRm06v3/5ceDAtLeIIUD9pNCU/eKOkbxsG2nhHD2uLewAxIch41aVaw387L+WaTV
kwileBeIrYOfkn8AwsCvrxyTIToa/JoV81i3eLq0+Zhf2yCNSUe/sndsGO7+InMQ+uY6jeOlwlY9
YHmX5O00xcuxTrpDIwcVgmzdhLp+21QSeBTR7XbovUtHWYBmuU2qw0Ct2T9jZn9kzNqXNA62rQ6a
ZsHcrAcETwV5ztzPOE0kYpJWYCsbrcMbqjAV//gOWbbZchBhHQBS1+ARLkiboh2WwaJCL9gStBmL
94N8bmiiAAz8z8wYfIJrNyRwjiSFPooHtmG6jsn2IF4RRdtc4bjQJNmV7rC5FSIjq8iH8/mW8E+Q
3tu07bo1kCyiV2Blk0NsJ8BNbEc1/tV/CFcvSJ1cEai3f7LfCdoEC0xGyvBqJrA5mOE7Y7lIQn9F
F/2a990pbK9j00Kvf1NTmciX1NMf5YrFuUxsnUCz1poupLBc1fmgP9YU/9wFP+jWU6xTKJAAd13/
bGHVfm9mTxZBlrJlhsz3W0CkBkkcgJEMj6RWLcND06ENU9IDqH0yGo2AkS3lsWEKyKZeTcBV0+nx
wWGrPvY7rUTSxicm84m1GVIlyXK0mdIx+S3j3i7Nx/Ct8S5KvIsW+eHKqxXpvniY3w0aH21RDnQh
kToRXJCcwRefydY9Ixix2wi7sGA62sRAEX2LwCI6Ud+XfTlSg3uYBYprFdkV87d+SX0SdCjtMfPH
LXb9hCJCcoWGmVM22tPLchcooAwiEQ5zWmLVjANFU2nlGqicxl6f60PhgqMJ5wETiQoqY4A9Mc6H
RdoOGNuYaLDh0ywmzufFr0+iUHk8GV6D/M8i8pYk9koYbouhXa2zMhfPCNqWkL7FJ6DCuBnRr7RD
qK1NsNzi9Oh9v8jsleghBSHf/a+YY+L/K6Ufnod768Lr2+O+jDAuknfv5drolUfV1gaMvPAZoURh
HkKHec769rJa2yXRcdsk1y1CMkY0EjE2JjFgLDrX7z7t3HjsYILGh0QGDPxcPsatgEdKktkU+XKl
+yQ4oInk1geaSQ4YTYbXc8qt1uIv3HYLGMikaIn5u2ZpHhhnrUTgStZahEciiBnLI6Yk5YUozn48
yWxtpJn1W8yTlxWuCh9dDeJ29HFFTGGNY10Fn/Vhpys1XMV85ymZuZ/g80DTn4mMcoj9SviZthL7
ARdTuFvVJcqGNhCMJZh0MUBVUbJNVMlCUjGFtCbXRrxT6NzZEx1w1XCrjft8skUiGmcmOAgDdW+Q
J59jgf0S7CgXKw9D35ZOjt3lDtN1q1Rs2FlLDzurJU5yhn6KvPHzVZcAQm9f0kDGZKTM5xhZtL/K
3yLpD69zRjQ8qWl9B5keMXDC3ywi8DqG/cLUek3IyKmpNRkZrlYSNGhEeOfx4jDVwJIqjuiJZHrR
PMEh3czmXnQ/QXYnuODK9R4ZyoUZb7oKN6sEC15JED3liyIoZ2JyxOJUC1/lLLs6Kis5xjzY62E7
5MccWW2Ea1xh/j3B5yyq4/qZDeWhA0SQNKhp5EviKrpyIhULyy29r/Wew17BIiFbj3GqX6mpM1kY
qYX2wXh7sQzR7fO6CCjC+BFtz8WM4R0axIL0e+pB6Ku7a/Jl4F2fx5uF/AgvpLrKLg2yxAxGgjBG
z3DpI/lmtN0je18h1+irEtJ/OYX5mMRP9lp6v/By71C6gAfOeABZSgPYt1Y6tAx9ApFQMovn/KvK
3krCrvqu9USclb0suwhkUeuqhB2injPsmdQkfJr7jHNZ3b/O8HxXfGDoRqKDpXsURp8zCD1D76vQ
4pajCvpgFQUKOh4dAFTaqf62ZMzUv9tZFa2wjh0Rn0fxmwMNxr6L/fa+aFoowiPktuOqr0afMiho
ij3FBnziyF3/q/JfIjzwN7qc/dNEAsARtSotKG+3TWHG5Q0gQOjLC71xetx4G3TzojLq2wo8kyew
d9i5Xp7cxJRPdo1hiRKkz17HFyCnkQXPjARqCyYOxI710BQt7IegFJls5p+vaBs2FcJzZSAHIgFm
qYllmWh51pAdLFRrXr2IoAaJaGoyBsd/EotEpix+nwn+8KvXW1BIVpCQp1DXdRhdNqQzkM7NgiyS
xNkBkomZRxnQ8uP5ZEzFyfg14hs+21PSYDIRYVp/agjbfkzmLCoSGoSuBTCk2K9n0ZvVawZ0qm+N
EH18ZphYNfdVhTjOjTdCsHGeM0CeYTjAKXPwtzslmk/llpTSXoYpDWn1kD4JBr9LagxPZQkii8U9
NKplmH3g3QutEIKhvWrB/8FpLYGyEh/EW+1Eedl3A3GMO7Ew/UFegkbqHan7GpF2CqTMbfVZSTj1
jfy41cPL4NeZYc6aqGI3uuJYlXb8xNgnIlN9WeM85bXbSpBzQ2/BCkN/jULDq9ETndP/eMdv+kSW
3HsfQBb0VgbRcmaxU+RRnVyhrmjfTPKaVnwqLF92Wx/Z0gktlREdo44BePyclv6Kg+6eOXWfA0ER
31iYPJX8O7Pkc81Ojn0oHnZ3ilAhHwxD8zp+bQjgy462EbpK+XHTPntclaLGm3a1wiN6L5bzCQl9
JrbRhVKpl4AQcFrJrA57fFiaiXotcsyCkhpOmIH402anM5GbOiZhGTFMFOTgp0T8FL2JqAkSpJLG
mWI/p22nq3KzondNuOfdodOzhwUcsPTTnLOX6UfL9MMEjzGCe84K9RR3NZ7tIVFgsYxXGrbVOvSv
XXlOQUO62Tz3ZAv1NPakVSU5AdXWgbNhgMws70xDdtIsOtsdyk6IxkbDxgHBVWEwKadkVvxlKXz9
rdHknWjdU2AvsmmeOj/rQcszJub0KDVrL90TSr9ExXg1QKBl6WSFwyIGlgHv6Q8TbMeyStd4DWNa
xQWvwYyzPQvQltqSnbN8IxHwod2MGD9PtFziN+4EKBiiRuqnDJq38kdkwqLO9JnxTDsLnGS38hXa
q7lNv74nAw0Iilq9uFdVcets4jDbAxJ1nQCUCFd4iwQ0IXG5aRm0Grj2MGHWAf7AcOr+TXTPkX6J
01fKhYNtksV5e46T/DIKMrHg6wm3oVyOVy0Vr2PKViEBkj3mMrnlfPSvtDJ9V68zkpDeR8Tu5x2t
65bbXY/RmfXOxFx3Wg7YbcJ6L4I7IP0MmoQWNjXUrZJxpvVMN7hI87+s+kUjHTYlYU/ph5j0H2XW
Q2eNP6b3OdOeTdnc6M5YwnSPMq7vaacgyBTOWCdOWsahvW1uvZd6TCH4RhQekn5j/KGQSrfsUgZi
s34c0wiVFAmLE16m5KGIIynMzHA/tqp5Fyz6XnUIqhXSVlcB7C4uZZqf5Dm+oDspEuflmougyaI2
UmrW6TGichEL2sJUYeCrF1hdBJPpguA2Ff6VNcwAI0qrM/FIkjHEWpGQr5fcbpx9+XOh67sXX6jP
XUGZ3fkzgh/aAhuhlqjSwWmVe491ULXXC1SjY2su6Caood56qIL/FJyAXX+P8KotU4aWcPAwHgcf
pQJ1U4TxtZ82qEcmSMLlUUnrW7Xkz7GHI0YFwaO/U9iWtUX6jknTrka0+RVUyyY5JT2mxwWzXzx5
MqLRkWMpYTPUMXzXJVTuHEDDFFNyXdK6QdZJMqGc4kxkWCKPu411ZdErpL/iPmAztLUH+XtCvOxK
DQOKjIO0aVPeMtroRsivc80S/F3H79CgKKfY/SPk6KMl5r8pr6ICJ0ltbu1A7nKL3YNKSqv1O40L
5PXk5VC2oBiRO482pt8XOGs3cvXgYvKHUJlrm/lg/IkuAtYpWwK46798POKLErqf4V0szV0f9UfC
5iSGETnjTYh39cL6Qg4ZZXR3QyFzqigeSlvRNNkDXsQoWx3dVC61UkNBg2EoQKZAjliUJ7QWn9WU
3iNhulnmpwkDYOuiS6RedY6Wsf0rf06QjmccY69ZRqwnOGowGeMOXPeGMfIAq/v4qB+TDnYKRfwM
Hgy+4Wa9hkfrrpGpSwX53KLQN8Kc/oN3C7jLegCv5FRSblsSk7ros66kQ9fOB9YNknrR+wYrs3iW
U+uEo2pje7GMP1FK9dTYncrpRPi7oPGpgZqy/unb6JEJZ7++Ac+uIedeGDPxrlfZTRcyqvX45Vjh
M1VMDl5MPo4tZZJztZMXQGkb2Jt/bTnIP4QXOhU2kw/WjprbMY2OwHqUqAuXnDX9NniVvZkKz+Sa
/GvEOBhQUCSzcS505Ty9x2yqtEgEcUihSCIsoKTOXZF8oOBwu1+5IfaDb66vDqL5Gjb/JGfboHgG
AxtsO1Mtn4IoP/tyPcfN5wBCCHgDj+GgHOrRPI6o8RdmGhTuszoe63E5zQROGk8yfr8pK2fjudTv
jK0DSe6BOVhhIZ70WfaMm7wp3Ehc7QY+LhEJKySOoe0PejQcRiboY58fzG5vziLlgRz2QZpHocDm
oaN2N7rjgl++F6hqVy0oyGGqwbeODOStIqiaLOSgVxqOmMQOmZo2N0j4fX9ThfhoFd+MF63lbWl0
1mnSuxm1HynTouLYj9XRjx812BqlilHqUk7jjdRFFvaiuQ/FcbKrr4oymUCItmctajA9RhRPYqnS
nydGWBXPk21iDNMwhkEjlszS0Xg8B1tFmpjY2fi+URjBa7v2egR6KvKusZfI3d4GpqRkm1tia3i1
gsMc9ty2RcXXRs2cnGZUajI9Kg6bHEsi+EMgltOrgLcZBlEPiwLng9qbTJFYPBR7MNqnmB42j04G
q/+BUROSpnUjaVgFlMfMQTQ/tKb8w9FFaaR/JPfmX7lCPVz36UAVpsz7K1E0H2tFD/PZzAnBQPtG
pYvn2V4vsJAs9dDHIv/BLiPEuGyRQAX1SyGlvFaezS57h6oFSwsjJYneD02IPezsXoYztQcNngfr
95gXYYYyf9zrUubHyPC1HEhFvfjgefxkpEBORZa8oq+FCSWFhd5Vv7GP1Xn3BwrnPWFhq+ioxGyP
nxOIcgEDK6NgxsbcySOagluPbXdytOwxYdBYzsKTyJuzyQHG1nyNYv9jRdP7N0Y0AOQ/erE9hhJ2
hcw8JXrNUwYsIkOL7JLkkMskleEKwlwqtZBYo1AtBKc2v2TqVQV5xEuol0Rhqzm5hVd8HPCOxXTx
xGfAj0nOupGdsi3drdG2z5Vkv4BRNqrtqeJRQYN4MnWONvFOfRh2MAHMcgrRJkaMyXt+pQwPShI3
WGESC4WUY4/JtIm5OAdsYVRiiKIUUjdZHujTbeC7sdmu91Pvk1LIeMSbDlq7US6zZ7b5Q+bmmawE
iiuM81GASGN0UQt4A7FvTre4ja/zwJvyutAtR2bhIXHoRkDkavrUmAzACCtkXrLhDl6dXDoiKcN+
FpHfgjXRqbDglYpw0kVGTthFrIszf0oSq0cnIoApl3aQCTXQXdoeZJVkeVGENyvbSXO+5zgmZjVR
fEJzVNJN64wRChc7Tyx05HgMphKIp3HWdWcWWhCkz1jET6AyDolZvzTg1UVXiTkvc96n7gEy5C3N
KPbiS1x37xyq+gbvTuyOUzccc1yFuDP2fVwcFxwWhjQdYvA2hNawl/4xjOHIYX7Yzjofk2VdxXi+
YnDF1x3T2WM+kqbyjf4L8p4Pd9pdDbREO4mUokHFkkHdsmKSLKXXOsitCurtor9GV5GUNoIy/jcf
0j+BuHjt0PsN27dRARvOyriHiMI0Ucz2LE5HyU1pIzrpiVr3tKFvyrkIOSJpugupCYYWlxkRKGRe
Y+rvWCZB3Wsr9LtkyAmeaeR7Et33jejVeEBUdDj2CLYZXaeEJyiyDgWqgsEjjKRJsL6oVrg2NzAu
G3nhmxJYAH6WmLJ6S3Fi9YcsJheaLFkkyQdnM6E1Lqi8ZvogeNpXBRVrSWdV8khIp76qTtEfZ1HN
wzT1h7qIQrhG4UrtfVMJIyzI7+boVxvtOLwrqXKqzlnaHtsBG3k2HiRFCNErg7QHS0dvXzBbm3DO
71VcQtxVLzH16HI03y2GZzhq059JUp6j0t9NEkjJJs3V7rYZ42Ut1lNbZSf4AqoxHyCl487xVd2n
hFrROrKuN9ODPJ4sNNZElBmnWY9PfcGkz7DL+hlDPJ6FIDp6KalJaVwf8lcupwX1edrP7BdZ1Pfw
aVPGXdgZzQ/jSXesUB2x6EhPbRnfF6FAZGcj6YbHKv7HNH2XoexeFrJY9yrhwx1M1umlD3upkxpC
RDo4eSw8SxO54I7VgxrfV04FlbEXF25OTM2CkAh+IHLWF1oDaDjRAtghyMIKLYqvKL0YlXDeKApw
X4iEf7HVV9r/4jn10tLg2iC4tJ0A79EdU5wK7Gskp4giV43sQfGb4pRscyiSfZ4jv8hJi1sgW5lz
qKqLnzKN5C+EzmzkpdAbLGDNVUk3N2G2z83U2OJoHJY7EuKQ1K2jCdC5saKzI90oKlXqHSwGGFah
pF7FrbsjwWAWvI8DqGysUVoWaUwNNOymQx8BPANn+b9w+q5v/bhafCNXfQ2hs/ynQqEAsKNfjy2O
GrKmFVDXjrLVLOYnU3PFvvIAVXoNQbMict2sJ+UHzyxGnEkHsCAwEE7xFbaCs/EjUOMRNgaDLlQM
LRQVxa0QvmqWW1fCXk7fFcKhzWQNjcYzFnYiOme5lQVEfxl95Nj3lmalq8O5VkOligJiTUyiB87k
YMlsRJb8ZGMXFZPbuiUXmOlcujRteM3l/xmPhxA5m+NZT34GMuNTk2N12sQ9GDiZayk/xhGCAMZd
HR9+HW0IFQy0Haug7uJN2eNUO8czFPuEYYnwmFb1oevDQ+wDCS0n5cItKoWrAa5EAFci77UOEEiO
MhH5OhNwLIIvMqb+2cbfqfgbjS1jD0idi9vgMQQd1X6NnCKedjKPyYf0CgGn0s0t3rZvS5EO5WAC
aYmb04rJiBmvBsZLsA5zl52mjrc589O+vsCp34DeE9nMNq9wLdUtj3JFbgNXtvOqGD2sZmaGh3lp
TiJlgsrdNiFGc1FMNV+5cbQYRGBLmO+RWt00ZvAbZz57I/0/Df+9dFfu1768m3iSDK5kvFBQHdHC
OQ3YchKLIFdW2R9oA5MFfZ/wR44LprBccB1pDouIj4LbVg2wPK+o+TrAezLR5nFgjcp5Ce22MsFQ
AeCWmRZUnxnVQYPieVR1KMLUt2lzyM712AB4rB74WyLWxWnInVigC+gvJmWKcuuy9Z50MtYqBJ7o
wlpvhkbQYLhM0IB22PkratZ9VGNPA9LDZL8zLCc+QqV9TdYqHpBswseDwqGvLlr9PqIyi3rtDDRK
6BRaDcut0ABGTeURHMq32lZaIJfgadEKCU4rK6HoNkw1zZhrC31CRAi5cezn9ViRFSBwbPdme0gT
UgrAQqrmN6HKPfMHM3MHsCkZ8jFREfZbFXNqoSem/kEeLP43Jij1jO3AO/VFz8FBOYeyn2rbQa04
CIAxQc9E75OSFSSQxpbArFGZ5wC8ehLmeZNr/db3u9kvO5YyMT/75DaDUmm0q2QIgX5GXc33kYoP
c+FvZGcDU78Fo3Gxa2HEqqKb1LUnZbpnVehxm9YuWstH9hn0khEURRlmtypnW+41hXqVIR9afH0S
7+P8BtsbSpM/RvuPOO7fVKV8krComM0bnL2JtL8M14e+U/XJE+JX3ar5YivzCv+kpRVUGBGHkqfg
1WT6jcVWaGXn1sfIkGMAJ4f61KOCitml/0XAo41/4BwsE63hhEkKbGq5/R9L57XcuJYt2y9CBLx5
JUg4gl62XhBVql3w3uPr70DfE9Fqs11LIrDWNJkj0fa2oICEsyL0Z1IVgtXqAhWgFsYYlC1Vw8Td
evJRnXN7JVeNCDx3p6LuW6EZcfceN0OdXyIfPTBARTNWHYxUOuUAnwfmHxFqMSkq3EgdXVE23F2O
BrMWvRVMTKUldtrBJdeI75rb60wyut4dxMGFRe3uzwsxFm9TeTR/SsYgZPlo5cegDu+FsL6Z0QAo
NXlexbm7t5F2FeP8MtjTKLhppXkyUvcc3JnAw5C355q+bDNk1Fgs/TxAiOGU8tsRYT4onrWu8LH+
NSTIzaWdvrR6C4VqC4uRTY5chMpsF4P0Lk3Lm37Vn0tOTsxF+a6MMLf2OQnaJes4yYxnpxFT1Y2o
EtChwI5gvZ6jPPLPIuvtMnsob+Myu92+kUDk0K33nGgjq7xZZMM1tAIzIs/FGeCVNaxKFohRKWGz
8LkzHxRolp/x7ZzZH+Bd8kZupoKbKS5U72jdZuOowgZba+OY16g6yF6TLcqJ7WNMYG+PvaNzpokR
tATYLVbCGJkbRZxcrG8Q4NoGrQWq94IfwmYtp6xkcjElZzGF+h7C72Utq0u3oJqkQFJWVJ+/VAuQ
YBi2jFB7TnTwCzu8PWNUi70cAlbPzhPO5u71EoWc8jrkab7CqNiPYEYMnHEdkNKVK3XK149paz4l
yfyEAPnJy+/ErD9BWTa/oT58YskgkGRBWs+8rDXfJ2zBIg4uk+MGm7Y4CjehbO4ZM18/KxVwnvG7
UCtvxfJe1NEl/jvEgq2MxKnDtU8x0fVjDazOwftVKfclR+4HVn5L3X6SnUwmZg7Y/liyBQerBcfp
JEuMKlX+d7xbxAG2O3arGMc5W4/WSglfPGdqX2Adx2YSjzEDTnSsJxBwKdk1RzwXxWwi8ABPjrpp
+Z82wRbXgZgiEwVYh5uCDsvR+ZxaQ3JItWQOpzkF8VVkpfWKm1SCqxcZsmNAT4vpQprGVNzVE3zT
3kv40tSG9TmxCOIfkmnU7DY103WYtUs19fZGPGLHQ1gzIdieyMx2KG7Ewuy/+F1lwpgRvDrdmPde
uexIgTLuxScUpO2PDEl8YTBqtmogdVUAbdKXF0Cjde/1MTgeLoz++w4+lnBXoC06SRa9zk/Ojq6c
4ytlEMhvIHVs2eIzGyElSz1RyCBfjFzeIGF2yWmIbZSlMhTE+DRTkjYNB36fotHBBWVOTOf0e46b
g1GArXKtbfem7NF9KOdsTh2ZzUYGyiS7ohNRfsQbqhohlAk0z6T4UTGSBdiG96o/RLgeVY25hi21
ka+UlV+Wij8JtmTGYXoCCeIUBu9GSlLFUrjzjJQXeYA4sfBDIrCcyYmd/1u8EWfV3D7LxvKFfiVm
L3+yjxDN96ErP9eMI59TS6tZLb61Ab4TFFcdPDZrHkgfVJFA97ZSQd1IiBKwDDz1b5vMwrOwfEMb
gowzva4KzvR+znnJqVwxd2gTISZo1lI4OMDoKza8Oc5GPnWLuf4KLSOFWtUhKkx7VJPqRdVbVq3E
MiAYRJ2zOxm/xe9CoZU5SBsNlGk5tOLw7vvDoPppvWdjj8dpwjWB5daUg7acPIYAxdwGvSn4DX/V
cEYwB5wzhWEV+SZPUPWn88Bm8tCyYcYqi9CrYE6FbOuI5/04ctolQGNUuvY1DcsYIeg//soF6owh
vgFdB1mknHShsD8HmDdZhpgKdDkCNw9Hm6+4sT83D2yobujGhEenXCOZRIz92DrYq8RZ86o1xpNd
Uv2SfkcyRnowZiUsivh9nrU3KW3f6nKlP4f7K96idnoIc3PHVj2jtu0JcdO0Y0lqXH3oPrKs8KZT
zjAobm4NhtNK4HcgEp+x4vYwMq+H3anY7VvEWLnHOTVe481EC/9sAG9NuNtwZYN9nHFC8lChprUC
s5CPA+y4pIL8SXnDb5ZIzwAXOAgvQiOu0zaD6FSZHG7HAkeXtP6J0a3DpSM/0U1TCJMW9V/XHNeN
rcN6T4XaVmApccQ56uGnqVtPjAVPrGd/TdMg0UkjLV6cG07EdH/EAoF+5WglvS/DLy2E+JEm1WNO
hDvIzrATMNH7GuZ0GdufkesgjompT2K3pXEjFY5W7sjkMSGUSB0vW15xl5pBA7MDX20S1dSS/GL4
gBP2Boi+TxJq2Y2ozX4oTkqaH3v5P2OK/aSw7EX6buUPIAz0GNtEBqQ1XHpmiEvJ+VgHeQzgSvlk
/x82knyeIhPMouDXU+qrWDGGOj80aO2zCv4lzk10l6cZK7ekd35nfYpNdl3w2wrIOESDzLpofizA
2DFMWMRhQKWQ3kzAHeZCfoUGFLIOBqMJh0QMFwv4fh5fat/aIzD2Lgq50hLT5cVxiCD2JCcEdaQj
QnIhAPEd1NGffmuPMfGg+gpTMJP8qTG8mjzbuNinTLSOFsySorPL4yTgEejj27yUd7Bfj3mNHrJ4
yPfg2248jLLx1OryRX1br0G0DUGV9sFUhz1jrClHVyVTqZ/iOL+JHO7q1cAgr2odEh0maBtWZ0YC
7Vn4Fwk3MVQuBuqehj7DLA51CWyWVU1k2R1hbZJpnUrWNoxCDVW+NP/mH4WJ/YaFDs8YhEsQqmSe
xthUaySE2uar2IcQK2QJmeW44k2/NUmSFNw5TbzkKrFRblg4Jw6ZofzafDgDJxEqKibmYJb+YxpK
d80ciNrF578htRPHC8tJYRHOKwbWxB7wzhMTctLF6A79svrnN47SRPe2J3danK5bfutL4c2azffO
HD+aXP2ALV9n8wPzBeeglmGAho5tElrU1ZjJT35sInbts7MMpkKnMsMRTxhIHzNEwAyPvS2Cwqax
wjMb8i6slRy7mN1Vai/ZS57OUM1WNBe9SwC5mymTh3vP10vIzlsWtM0YbP2frGZKUrttyzwDgMxG
FPnEhS4vxmmBdVEdh1YPGngH3fpP6sfQlFAwJirGiPYamfI1aqKrX7yqIr5t+Vsfo4EkV1MbjEv5
jv8VtsFC2rYismvSl3NMbT4iwp0hi1f7iIbqnFaNiVtB2WgRWQMjh+0UGxhb6fGgUYTPu2KR1Igy
Ho/85sefujefbTu/FXr9ERn6HS3/Ew9IRNBrlaPjPPcsRF9F7We3kf5oFUwMx/9Aj30N5foYS/Gx
IJDLtM94RD5uGncrvXUr1jcFKa1qHyKqSHQafeJ0S30bVaLeJvAmP0Dcrir5VVSIMwwPo/1u++E7
kqKvKcyJ1sH+OZP+gexFuEV0PWvlbrgeMR8gNuiIj0Xl+kXl0iZDGBVEWF2+GmheKX55i12Axa3w
Ja+2augeW7KNlRNXQELc6rjgZJW4ZwFAghF4aKXpp0rMxo85FjcdTNoRXV7lFdQuC9vLqYQU98hW
gzWf10N7jF9zMb5J2MZCDGbaS2oW12ggPLMPOvI9NCNUORZrLUp9IuNjtC/41GWGYWQomXr8UCB2
5FixRAnxxPClVwQs0oaQc44zHZ1ZSTJLgluLEJeV0E66gFIxcJR7AzWzWuOWOmS+wQphTAcvwSeL
6Ffsg4ZugAXZWdYaorjWqrhEDGbYGqNp3I1ategjnAqiOT3TlYprHKz03IdirvCSDUL3ZinTeyaW
Hxw12o+cdl9Gv35xA7JWQRucYSDfWJptW3aRSvC/S3FKB2wXE+6eTgsXtQtjVA+RYwqaY/7rf5M1
BixFyKZQ2OhhtP/MUmZwSd4k1fakiYEOw51lpC/Kkpeehw1Roo82H1uf7OUDgDv7V41NZZr48Ilf
KXREdadurgOFQfJMvkacBHhnfMshFkVE4FBQ6hdEKtvyJrhq23I1HzBVZrCKOuE4NqmXKFhekR9m
oAdq5igp2d0MLqyLLqW3CKP2VJ30/mnMn/HvMZXpXKH/tDYRTThFO5hb90hGKltU18lgv5A211RL
iXdEVsnGi/xYbIIGkAQz0DSSVb6RPCVDkEeWn8JckkfVo8n3AK/aWv4b7rGzpak7/8LlPewcYjP2
K+VY/ZVxy5kTGgPGDONTr5bTMImsgImzZKTV0nUAQU/bC6YIbrfcNnTYVWX8qEeVHAjmT2WOY3h8
ZYB/f0U0r10BNVW5dJrwrPn5YH/qufQswO9zu2ogkyO8vtnyU0EHQf8FDQSIwRYzR/k/3W+BREPB
A4HCmhBzE0mSEmU3vRtua76AWZ9uBnqhynpLjvQ0rvmtUYJij6HPJ2xbmVksEE4ggoOnLqSDAnKJ
gNLXj/Kc+klZex19MNzbuaLpqp2Zw3jgMNaF7TTgnUGr/Bz547h8STtskDBFHmjEDr01lb0Djs6d
u68a+kkjVvxZAqKQuIkkkSkld6Tb0xisuCdBxokVVxdvfFJBjzyA0R+av+D1Ce2odsAtADhjRNwH
mwoBzFdOIz4g60eAf8oL8UzWxDFfWltn76xK7AVBLQ7TOeNYUdVT8ZHpOAwPLQm/JLaisz2pLybP
ToVaW/g1UmToN74FdtltjL7esAtQgUCZjgZZmdFg+yKSA1S6Gdt+kqpgkSieRGi2DMXN5HFpSdMG
iTAS9oRIjgkifBmmt2yS2DdSedSDv2xszElHZI4qKRAHkUCS1weD3MGExL8k3nwogMHUmBByijM/
zxC5PbNRKS3AE1TexlfOuceVTxFXJB7gLOPBjSZ8yATKoqmKDPHSl9+NKTrLmLkqeBVxUE+oO2vF
Dtm7HzJx93MLzlxVCLMx+bGB71dwu7nYuIzdZcYCLWbdFgdV9Q8d+uQMUCtYbg2wZWtlCkn59iN9
vAgypB/l1q7G2RQ17l7fsgEnCNtFViJC4CMc1AVqF0CyF4ZC6KwJ267fTPIxd8S89Qv50koiusbQ
WuM7MflOTmRhxedRG84i1IBGflOqIZSC/d7E0DG9I2xmAK695yaGW4W9A/o8ICKeZGn29pE095KZ
IUkXlA8otCtd/MJx/DVUnJlAGnJxhN9WbJk/L6anpLNn1GyRnY2ggHj1h+20yTXW1cynBToxmIsO
fTrRX1ZuwUuvLEgLip2xp55IfDlpCuJUGVG/1KWeVf/NmvkKXfFajca1mtCKqwg1KNGzcb5Oc4Gr
bzLld1DvTaSRPCQ8lbZ4oPP6W8rq6X85HFjPWQ1J/6nMxrelZGRIh1Jc172sOpryfzj1yQS3FOtO
9MKNRUO7To6IcQ0V3YzOALC2EH3JC+8pz0OcyJhA2HYMMhuBmsdHRK2BqlxlCe8srfraWFFAFF2Z
gBFh9tzlRjUHq9h5OHo4CbBhs0/oyIIkcu1zNiBgQlPMejILCUli8GGarlKzRja2MPlIw36VQl4Q
OanuB/hC/98fdMga3VVQgrPcVmThrE9mKLNBz0ilIE74Oh43AhNa7genpWeKAQP2vNwKDVPxLyk2
m6nA54i5Zm0uCtc1hS+NQsQIB5JoTYIXBfW3uBhuuqIlhM9JZk3P4bCDfS6Art0C2VNBAZJMtRt3
i6tQaCJMAuDniLADlhjpFh8UOOCJvX4WJujdkU773YfmWlb6YmoFAWXBcIQHlSw/RQMmS1z4/KtY
Kk+cPiGT3FQ6gyQNUgJrO7U4ZxE49mEJVGgPBMlrdPykkFQao7qi084jFA4jk8+dOJ0xWZb2zk2y
XEWzfKBJdD+CMV0GIClJ1fj5jLCJgG1hKL8EN8kDlF3VP4Z4Zi3cSAZb+LnIiXcbHT8Z8D2LDS0Q
EfxpKgm56TJ6U/0f/RaN/eK1MNRqGGoqX2sJ6K7kCaRRRofqKi3CGQpleNsRJrQ0fwLtt/EYaoud
oA+opvtuUnXGrfNmmtiUMjsFU5MTv2ds17CJMF1Gh9Hw2+rW8cn17GtaKE6yLjhMAwEq5NHmGRnT
8tae6U/Ezh83NLEqNmlGdMVyFhESwG1QUeGn9XyDbnbjIsRvrK20yDxVB/5NbI4Et68rfCCvwyA7
Jl9mn73xnsbRoQ1F5tNUBW7LbLqQBsrGE+dhqz26BZI4ohbJliUxWMcuQN4jIiPloWBPrQH7oKIX
sDYzDKSRf/XxdojkwVdr4b5O862I9EsjZSHL4KU6lmRT5Osha9lDIWkc2+aUwG+VC/aYKhtM9Iwc
PYQZkC4rqcQUPpb8BL2IhG2edaRzo06n5uaWkzp5chIRkESRFbCjQ2C1wksqIjDnzS1h1zZupjv9
n3dSxzu5Nlgr8E6WfPFYly0C5s+4JsC27fxqy5ktE7JkQD8AqVzn+LPYXRGsVUyS/YYolwmCnHtG
BK6jf+8xE60lSLpYDAyj3EOPzsjz0O47LAKfo9i+jPGqEOPUs5ZR2vRtzeK3slde69C+mnR7Qnu2
pkdb/RbISprr5tYK5sWYIb5dsk+KfBRQ6ZzgCehK3TEKd62F4wB2W+INYryAzPk8lms4YK9KYhLg
D5gccv3KjYJqlFCfdh9A7mYPA22RigSdA0rFzovA+17u8sc6BlvuJDMc2xyOJ5RfBHsoZM/ZmJ0n
xQP0l5q0/2N1UMDKE1/KdoTOuKq8G382Va5Fige6lO/b8p+5KV672BmM9oWbH8lcX3EY3vqVg16V
3VFHQon6I8tKnNm4ECWLUc0fg0F3dsNeeSmS+iY3NUnRQd0V4HlQkc3J+yr3H9YsfqLAYJ4/mbNb
KqJLqCzDWc3J4H9LyDH42rSZJ9KfW2YbxLxN03AtF3KRSOVh75ltwnOVq0dzXhmrGcqvgYyyBoDj
Rsgq81w1Mi56LgCwdjOr98T98m3xQAyHus6u8WjneKKVvd9Yb6BZzpaIIOkFLUwiJwR0YQqzsNCc
kqzYtd38TeVqz3BYJG4NjaPTdL8wFL8fNx9Z69jDxbdWGgjG9dqHyMa8poRPTJHvZ/PziUewbzw5
hISspmkot0pAulO4LrA1ala5MISRkqEphzmN/Rj6DPA/FIHkZFq/YBi/BNq6Wv0r4KRL2L9ZVv2h
kTI5ArE6cXPOpvjGHhNpb46nZ0+fTIgKTqrkubL302yAJhqzYCpcKAxG9ZMqPxuAXeqwHqAfubL4
B0u/VVZberaRblv6myTNXInhOtEqVPchNa69pN+z5Rc2wZrQFkjZ5GC2vXFEOCsDc4mEX4DGcTae
Wsqt3S2x50qo4ptC/65bN9kscRKVX+ZhdUbW6Ug1i985nIV+k12Trx43g84XMjM3RTBsVIkruGMY
AQ9VPharZKwL0Dzvzp8/xsDH5REwwLKft4DMvRETga481cq0D7wEfajgccxwFRAC+hHrjL1J6hPY
EiP8dj4PCaWFAi4NwcMRQ+vo1OiyBK7W4vBJKsCTy03HJNTg7hoGqgLFxVCtj5RWMOtm3MoRXwoI
oDFc/0erNVzZIbDtXVaemkXoMjI7jDaUsMvVeFffhBa87J0j71gyYo6ZPlbAjuQ99vB9SOerIUq3
erSxcxzghQsssKG4kXKJY5JIWfRonik3rmnuooac9qFdMKZdwrzoSJg5tDBYklQM4UliTrCBFNem
V6WNP5dYvknSM6WjIAvvSbV+YNbm0SR9sSacCaGlsf8QLc+0hc2AX3kDKbzF4qNCmjqOmurMiLSl
D/bKYK24chThoUzDvaYClGZmm70R0q08x3xCD1+EVqAptavTE2ei4ow4TES4e4dc/08dWbrgp1l5
FXN9VyLzYts1+k7VBGnMuTzLZxmD7br4nGkHWJH29tA4+vKMWZZMZuelPabYcWIesOoflU9DS8EH
2aKd087ZR8JLjKBAHAs82MiCJLzqS0IaZYKJD081rwK1czJeYjaIpZ/7zZjaJ6Ky4J6nqchi+L9Z
+7OSmbOvc+jbiM0xF4fQyj0nFtwDj5pMohNSpSITHHB3Nmdwl5TXigDnZnQ63oW2nk/kNegNFTI0
alkcToTWWRShe9pQY9GQ0pQcWSobzjLxu4/37FfCvxEXoZDib6WLr3Bq9u1RWrCn58NRRkYd9d+W
KgWxeRPNHEvTAXX8qf8hm7aIWGJ5fVTeQXZgaDfZrE6f0k6R74M445+ggOTT3YL2MzPAjzD+6+/g
RC2Gz/AtzRfs7OJA6sUp9c1R8yz+L1eZRfxIwJmk+8MJKZuDSagludtMIuf55C+5iIPFXqkPa7pg
cU+beDaqdJeH4obRBSRS48UgI6IAhR4WaPKcoERWdH7psWh15MQ5Te58Cl1hSNGPjCSK5goaqXVn
5Cgk4fJj/GSovCNKJ5UVbIzKu/qIVvMp9s1LjtdXmq6v6GcHs+RIW2wW6JdkDAni6ebjQUxYMPEj
b9E9bktWIquHPiGEs/JW0lMLm9uzQP7uUIuXvMyWiiIwSzyB96GE5yVBy+twwk/5FpAZw3QvDQbc
GnvDfg0jpD6t9A+DwCbazfh3vif18a5CsOADbHTs1jPzBXkPctU1jsJwUyQ3WRJGJ9iDCPPOsj3E
eObpSOjGO/hQMi0nj+i+lrX1F28fZj5EOMemwoBmwavV0a7+lHPQSq/i/COq/DFKiOXRJl2QS8NZ
R3Ou9QCk2bn3WMHU+1ZZj4bk0DorXnJ7WUC0yMZsy8rwWqORSWbMuJ4ZMlCwIhRG7RyxMVBWJkSk
e9FPH/NZ8xslw7Q7eNjpp9nN6fQbDeC9gMBR/w27yxOHXWKoMh9rg/w4mvpNjWCHzexzGXfLX8vA
FCYGaEUkdkGJD1nArEaMyVQrVkG1QxJVd+hk6NzhOg4vgw+NieGR1mznci9crNRFOXlmQ0VwnEn9
TygY2cHcN213/AQHnEIJEL+wxkTmdhtwJWP8Er8KPtq63EUCI4TOTF/PBl9xPJ4FJmPfgwRqFEAH
VfXMgh0Wb8dSQC/DHgLRVAzBSvAS8gAxH5A5wEZt0OscRcCJqRL5+S445PsSJKAzOopNlf/kzMm2
UwSpNWp6xk/zreb6J1vqFylh5Hkj+3J1GvlhHd75nt6bEiw2kgJNPxvufJyVjx7d9Fafs1UJibRo
G7RRdERGOqJsQ9aV+1uHLRka5UqaEU07/sP0PKOwnjotiBAmF0FzCGRamXZbXNTptDQc6jjT+wSk
p0oE+CydbM3u2jPLZtK+tnNRg7jX82tx2iIRo5jFwUxqi+aZykgCuoQlUndWM3FfU5a5UFXQY4xu
RuwWTxMOZxh9/YZhLtiEBJ3v7MZOP2IBtnazhexnKdM5vmW9xNtXbl6y0w5SPprzccasRHaBiTbS
RG1DUBxcktfCZK36Wu4zF0LTwWCUCI1jcJkhb74QMI59dBVdkdWdZaLMZuOhuh8rSLG0LH30E7+T
bglw2Gtx4ykl4Y7yt6Vsx64zPeu2aQabwiOOMf+CJWi497hpJmY/xVNRqmcnZs/l2OTwvNsq1O6U
vUHUqb7U1P5qSV7rsUEyb1NlLxC5OpP4VzrG+1Lyp12BwQidLdFpbLJoGxPxoeoabZMOZt8rsvqs
+SsLboNhQqmDQorZPokAqhH52KUZhSSBuzpbQxKWBf1dfETva93ZiOu/l004Ja5YDKdqehT1gNUt
5bcgnURkzbJokJsTdi19Hf4DBddk/k90Y/Zjf6TBvIF6juX5FVvSw+Dd4ExWZDBq0B4jf8F8ge+8
8xTlRA11Xke4+oSzQ3eukIwVxRoi89F/SQzDGzvq0DnwTvQM+lRXVzGfqkzR/lry4hEtgRpoT3MY
gXQliCTI7MySexzd60QLMmE+j9wsBjiGlugTRiCcnqY7ECunESvHiSqvpxVg87+EnQVVd0nirjbP
KH9MrNg7DJgru0ZKBsV0cHYzS5VM5yqfyfeQcn4dC/KUIKmh0eCds5TdeQXHhme2ImxUW/Bss4Qs
d8VfM1LIj24Vc8mPrSvFnhGXp77Em9Ye4jW9dlDO5FVCdGiF2YqsSjnIXRtE/UoGLqTm8bbc20/N
TJxpYn6H0y5r0LwIDteqjk49F1gr2Mp3T14Wa7JgLDavmW0hHn3AAd9CB3sZRURm4is8RmR+0bri
ifqZiP7Z3Ltc3hSqHcTCq3BBbYNKF2tGHoxpGEv/iCdqf7rhNwN3vCZx0tvNCZrUYrm9DIwRHs08
E+GBDYUkdibH9wImxVcXz2frdwRGMoPdgqoBZLxy1ckXqkftuPOiKiF+w6Vt9g9mYlvAMP+t+sAd
LnennpmUwRJfX+Gi/9NVgJkHvo19wj1aF0qbkMZDmI7tUftlEqgksiFig0OtUbDmq+ofRpxDUFL4
ThS+EVZ0Vo12/bMv4gF4abuBRyAAWEaVyrBJ7J4mPjpQOiyfqr/6i0XO7rhLu+xqmVeKQ0oaxyL2
FJibDpvERLiPRoNHs2TaMhA11FMyWCXaBsimFFj/BkR8GiI+7A0tCSKgHS60dBgAzTJ1d49flgdm
R4UJOdmWWTqr1sWgbDKFemcVHhadFC5M8GRRI1VJOCihN6DEZi9e2BUzcpLrjYNElyV81NKr8txR
GS7M8E4wsbFdchbRT90bi0qMv0jGqHGPEd8WsidD5V1vZvzTQvjT2um41rhyd6U46HIof4QgltWZ
/CKoxRkqPJbW0R672yOAiJCHSce54Q5FMw/5FJXyPDJ830OkOuaORFlJB6L/ziz7znKiAR6XLhEK
aXKJbrm6Mx4PjND0l4V5MQUtyyZxZ+rbKjLehX5YAdQi4vCJ39RkuotpdcFSTLQiwNnk2KOzpruA
mgDOU8A5Fb+thcBcJvWbtqQmYO+kgYztS9+Sg4k6jcEyoGLMZe6IaKMxv3An4x6VHGuaoSVlB1Yt
rNqhXO/mxclGdRebyylDCiBTIxIX5ODbg5IrkbfuQWwfKQ8T8DMDSuryhB4ipWO21OZtmIZ3/ETH
rpc8Wgz5p+T7T665SjiUpNstY8HNmthTok8jhmBmHjjUg4e8I0bniTptTAB5nrUUagVACCgQdUx4
WXwQtjjEfayb5J6p9wZjG75IFqyTT+h6hyHegMbboHhrVbdUU5cOzxEIfREAgjDSQtlFWwZ9esDD
ZkHVgni0lkEk4p6aXyMbIg3O75Y1vgodVgJqgXJleaKJ0ucY67gLbHo8MEwobaYkDvIlJJ/1a924
lyZIXMmLKuQJXOgBslGouptVpnfFwNwMnmc55XReKnn2uPWP7lODRwmEFwcMVuuEEZXoatds3QKt
QSKyESqs1wyt8GwBfZrZkDBPRkumAbnSZ4GXFYrc0MB+4eXsg2jFVl5+48HL8iTQMMdV+ob6wbys
mGZZhC6B8JGyFoLdfdCB1HBAuOL3AudONkwvmwvPGjsX9Xyl4oydEAHS2iyOyxMhMLKIOIbEGzSV
EvAUGWk6+nuE1k6vUJCQkdXysuqgV9TGtBV+id0mHy1RPmPo4AEZ2a8X8KhxH3UHTcY7XmZ++NOi
/83+bSiA0cXShOSukcwuABWdj6K2zW+cYRJBe6q1q5Xij+EsReRFqGEhHpj6KfE1ajuYJlpYUCnU
6tE6ZQoqMOw15oYEaZMBXkEHSVHeCj2cfP3Rwdxkh6gtFOqkf5pxzcCAFxwRrZtEKdJuVgDZn4hp
Ef2m3Chnnq5LWte3A0HbdWpeaOoIPSLsjLhpyufyKzOvG/MNk/LmhxAeXpu6tvinchiQsQ07/9eI
vKX4x6bzwq6NhRi5PCcmh1T6dgypcGAGjx0HC68OgmVIe2fYZztoJGk6FAubd7jwTbTHg0Alpqa/
Gm71BsJun9XhoOth9KoO1Yzu64tEzvIsvuRtp8qKj4zStlkCd+FMaR0N9+6w93Xqs4aiY95g1p1L
mPISkOWFwGWJ3+K6gfWHoZESHAFEYXc0Hi0SUzXVZH3AVc1jv2JhQHpA5DVPJoAtMk4KFsClCaHv
TW7BiKZRCF1NkyaeocpP4RlVOwmXh4XkXm8TH+xQj3CosanE9vgj30zWN0tgjbWbsY9rM5TeHDKa
K1wkQXhjhsTkzSy1j0nIPwkJabSACJBg0DM6xZou8VpJ0PMQpPVT6sLQdeyxtGsMcellic7I0ipf
jnjOd5UxlYn+YCCFuFVHrT6zvwO2JrbPHqE9czECL4l2+Q+vm5IartjVfoHEjjGmmE5e6m6ARkor
clc0b/FoOLlmP9U3bj14ZOA7jyJMiRGxjUmqkapNR7nTjgqhoLU0nCwkq27l6elRfcPwnjg9n7B4
Sj7Ffjxzjti7fG/bLxOOlOyV2jxQI6/etmckYmiS9B6PFocSSV0YPkT1h+yHgzi1fhlG8TE13+fq
W5Ma5HB6wO2LQ7aJwoP6YvucdH805uzgpdmSdDPNbxGT9Vo7EDkc9iNtXt0pP3gw9fg5fi0k1XzH
nS+M/ZVXEjwio48g2YBuK1dMMYzOZ+nfzuqXx4rzgR1lHIgAvigTNCIQms37ISCkF1u8OafJgIyL
DzD5hIiF/B/dKsquaFAv0OEfGf4i+bU9ROyxG235hEM+L33jUit/NXU8jV8TGhd5gFqAWpH5h5P9
VrOKWO2SKASmosbRrImWHBcWAHB6+QNMWXnYUKujwJS7jMlgQXMKGw1MxYLVqtlO+eaw8aKRFJnJ
HdS4u6sVaxm2qaX2MJTmKZT7ayqM5S1JG0KtU1LCtIf4ZTUfRWsjTc39XWNaMOFI1c5b8bbEfiTz
qFHnRPPgJ/Hki84qdWFjrGeMw10WmmT2Wdg6pVq1i7G2ZVUMMlQv9V+jKbzUkF01Q1Dcot74qx9C
UqDJHWmi+b6x6o33XKNCeZgINDO1DEgqe3Zy8Wwm64FF99H7UESasT+Xa+mZFr8AWGNWHKTfQtNB
H4ic9+p31ctPtqikmssOcj7bgkDBEc+kOa/POPY51fAxYj7iFw7UjP+iDaob9dgAeCDmk/lXGVm3
lc9V60Gxmm9NbfhJjQmkeI6U68QZAyzGl9nhPKEPoHybOlZNkWcmh6kt9zk2Wafz93PHPCrchvRm
uI2KY8jxbMU3TJ4Hyjaps/U31voc3H84HI3s0Q33sSCxLbOHjPjViEDj44rZ7a7/bcCczhl21yPh
eL7L31aflhXQ477NCLLREXHt/kAjbcTmqrcyQMP8jJuAc2oXE08MgKibxzbjsB+v+mvftmqdEi5V
f2nJZttIcpAT0d4IZ6OvuLYbZhInJw7KJG6FwwdmkYsA1W19tI4Er0V4mcx5CXTG1Fp9huISjAwJ
eui6XIMIJp1MIPJWGT05yrxmQdCcHr+N/FP5fySd13LbarpEnwhVyOGWABMCSVASJfsGZctbyDnj
6c/CnJpRzZ6qGUsWgT/01716IG9T3ichvUvAFqEP4IW8UXJG3gANfDo8fOz2JoxbOjEVdKj0nP1v
UE4SIDmVAg9Q4pl4S4WyvcBgq5dzbXERVfRHijDdI4HCaMGHIQi0EIexYpxH1trR8XlsPT1hi21p
8VKpRKlz5dwAWRwxNch4IuWGI9ih1RBU6dWs7ulW0ft7NBKUKz5XloTaztv8kTjJlkL3k4MiK4OW
run8f0ux8ez+ghXGWbV7OaaeBjEh43A3Xai3P5Msk6KdV9FcaOCspcWDoFIUBlozeqofVdpt0mbM
n4T+t9vexrLjPZgu0sbYXhHWTgZwdDKdWrEbW+1xBjsGsW41fFDlOUNQMscTXbKIruPImeSXQgY8
KlvAXwLDKi5H7NlxBwmEte3xvXK0Krh60UT3hlX8uhe4p0jkMfD8Gkyag7f5uDcFYW2FsEHsVUP6
7yrNI4/payCkpqNFoi4a1SeO0qeVgGdh4Pg1SIEmXmVG613vKHl0bGT1LZbVp9YOoehUwwCfiJE8
qmfi5ITJWru0yjBpM4pfeel7K6w3pH/E8RfnEOT5+VOkx5Q42Yk/MIxU+VGUFghc55gjvZNz+Yzf
a2yN8tcBWaxQmbGizJFo4TRrORq2AFg4JMqX+wTGNEmWxyQQ8IITpZ223BXMwqFexfqDSkqIEj8e
SXuK94APZwwel1PPvRQ4h4F8v/8QwCD4DaXUsMApAOPRE41uFOVaHcoydUW4YoneuPApd2O1i5x2
oL7wnADPqjB6Inye5w2MMQLh2P7S8SjoUnuSMAhR2NYRLOL41VOd2N20P7zLxVsqCeEv/v4hOcMW
1uXQvVnZp1BJx6n9VibB3fEe68RJEEYcGBOIDkQv1q+iKW5YLNgo0x36NTuVIb/UBuaIFDvVZi8/
8lodJd0rEahVvnaywqBDPaW/pKC/ZBiYI9ucoJ/aZoXDmuIc68jgjnftJbklW8Cg1qAJmKfkSxjl
lFBkRbgpMUEKpkFi8phMFAc7U8PlDw0tnNAIynExLBP1QGNwboTmeGiRzpE4MZ0QN15KzUOh3UTr
yuXdxYK1UBjTm4sTpwVovgQJQLPjar0pwEDWpiJdg3o39wEZ5Lh+xzZ2ENgS1rYK5Xm+54iEJwM3
4hhz0IkY6aMLDytZcEROrqzveXR4xMZ6iODWTRzQxq9EslD3u93JY+cSwE9g4WCJLSqMyJtBuL9s
3PxayuZa8QHj9zIOJgI4N5RrJGqXGQC5Faufupp+blv+imXtvdkqQMMBO4nfd8Qv0jWoHWlVzikN
iqip1zelsq6X4feqWN6amv6aqcHKkA+no+wpUv+ROxPlGyQ5O6wGlRndZnDHqRGW/XyYqXso/U8c
SP87RIAbOGH1rvqzBLdkJ4BYHTZ8Koysjeod7O/NfOrK8Z5qyv0I1yd6ihhhBgozSY71xXTqXul7
2SHA7Yluszmv5Lmzla7G+Ksi0l2yD5jgrFeazY27QlF1IeJNSrtbkjdBUe8ks8xLsuiKr0msw6EW
oGsInkC8HIEKKYiVWovvCAXEcxaXWVX9LWboKtVL7YDFUcPZ01xwFe81TS/E0MBdHamegKZE8wFz
DpFfBb1QdHWA1wbu7lkwMJpOD1TSuB3rBv9ajziHmF3rZTBuLXXHj6FqSNBhyat+dal6KV4p48n5
UYkrIo9mD8dNT++WvJ5FWsQQQphfMS8A4YmSri48D+o9kYigof+q6L80El3mNqheG/8XnbOYaR0e
qjiee8pEDBUfNnVZBabtMb7yg3R1R34RzOsPsqVvBcTgYA9Zv4WPHBtZskN9uxM5/zdc7XKBBJD9
FqyZGA7RQGxc9Hq4TH/cvMm9eK48la/4oeQlUWMKx/ga+UiyZw3Pd/gyaQPlNE1BM4qMZH1UWv5h
0jlTbw8B5qY6ghpCX4EjYVOnnC5+Kedeq8QeRH4//o4i3PcRPuL1lxIll2GYLlTNXQq1uOr6xCZB
lTFLZv/FOI2SZPwwFMfDXbkLy/YVPedLHFM8+Z+8lk+YZtgVWldLGnecK3eKUpdimKo/xTjsRxXy
I1rJfxsNPUkAxUNGBNFagMbkHgtVoEcNFzaJ/uZN+UcQlsC2mvSnCY1AL6aj/lF6Q6nwOaBsgGe0
MxO2DCG/4Zfak9zmtk+Ise6zc8f8FVbHJdb1i0EsyHJaLDFGu7hVzIGCKF25UEKFt6tbEh8iuN9B
LelfINLqNHtLusAsuy8TsBX45H5kAss4gjcAxvxF+jcUbOnGQVsTL4LyYX4UX7kYpvQGai1ehhNZ
49wvB8vL/hsLVLzNelqFGdJ/4crTPxj6d4s75swkLxO+9TzzECC2GuGIQmL8PzadI67ekue/d1/T
t/bWDEuQSdKt0vbWlfI6Dsg/TIkXBjMGueHvmupI2CbYCrTvmQ+SwsBb99XO2LIjySWOdpVjhH/O
SJH0LiDX1QlbMgcl1KNLNRE7bcMtFi+ivUI2WosoIITAEBlSUD3RGHVcUFwFR+SgbWXJvZC1myS0
t5GGIhyg8VpQajn4yrB4wqFIzbORgeCK1FNixuibVLfLA8lGJrkdlSYtplt8WNJTscr36i6jG9yh
5zqbw50n1HCYS6oZVOLLwqw+OJzd6PY55a+oJ2p1j/8sjHIHdNmceRc9MlYMkZOWBn4BHWOZmhGs
ypdoS538Jv8YDDnpsKtTd2mEKwOu6+IM+MPlSDuxQ3Lu4keKi7tcN7f+VlFSRVYRWkeB3VmHIyeR
31SImx40Zu0DxoZ+wQFt/81S1V272K1qIvx72l2YyDgK7fSkzPd9lb4oOlIOMLeAYpzND03m3dur
qUI1MNfKmVK/iqCBWQ95E9mqXBzt0BjkUA4UaCXb/WLSB5Gv/dVgKlJwEC7aa9Ka/mkCCsLkflL2
M2N7tmRavyE8LzfpXnoprQ50np0M1ldNUM976VGEayT97KDO4ERo/3b4RA8RZFvU5xKlfMJ3k5rU
R9/7THOHtfVKTn0Z5bPGX5OlCEe4r+IL0XBdSrXmN1fz/MXlNjBQdyXWwjP/wGz32nMOxLMA1nWp
yEtxJTCPX9Y9Ithv3QcGc8ZFZCvdoNuMFBJBDoiZDO612glY4i12OmMISGxEaEvZptwbg9IK19Cm
19iOn52/YuT/aNMrAgEYYF6VWKK/qPN1ZH9yUNGHgd23M8ogLQ5eNFlEyqOrJOCokF5ib3pf2lvb
Wvfs2jkRKB5lJTop/eRaHopYWEFtOmbYOI2xHAVervzgyM+lIq1IQoptpzy0F1q8a8/EtaGDxNK3
+DSAw8K3ZvhOw8k7ItmL3aSxTkPZn7GinpumvHTFcuF77sEMXl2c/NdgZY5NaS5sP26INMTGtiFh
uD3IJAIzzMkdtVJDyxUM82XW03GTf1JqgInnN6YGWzq1heiPL5yXtIWbIcVuOT73mYZoIqUMNLuy
9il91OhEWH9WIkjkaCZcPTU3gfVQ+dTAKTjGJHil+HzAFFrrg8AIYFe3NSeXHDdtJJgoaQ1uhO0e
wWfRouyr/cPH2KEZ8ZOlnBX6qj/I4YSwyjoemgNICNhfCsGdYaBnqH7wPZfO+ig4klr1u1EQXRyp
AsO5dlwgk7TZVWSjTWiBMdAq4hsVdrpcOcq3GSrJfO+IuCPWivJHI6gfiKpzQv2p5Bp0kK826aEk
pgdkQfiU68DA0m3Wod5YoYTAQl34FCqNEX7Vr173ROumstJt+W8dKX9ySBVZOJhlXTmPzCHKnksA
OQJiQHOk+xvdQtF9sv6Zlq0Pr7HSz6Loji5tZLFEFaBLOWNHfDRGvf+97ZrgCo0PN0I6CG7QH6nO
BnJ8FFKEP7gFFh99JIVC815R9vu/nWqoEh9HJy9o5zRkBbun/psrfk8dSM7cT8WFMNgNpwbmFRKM
ybo7NXATaVoT4s61dpYhAivP/bDh1Y6ba4nhjyqA07RmlypnwfCjKKbf+yAL5rnBy6RU9/ZHulN9
S3BLe6sSAwJy5suat+7utR4jAEdHaRwv1A5uOYoEdabF0oGEYCEYzwZWF4tTDyd2uq5tiYRbeixf
eshksB91Z/teQ0QPlqKJQhkqnA96Qza99EaXBT9QsafNNkLz6G1vL2d9arAlK6sGyQTREfNl545c
cm1rrK4bv9cWiRnUecdQrjwo9wj6HnZR9iSR/gpSTTW4FeMOlJyZk2hhzdS82rrV5eDHTOf6pg9W
Ou7oHuthayg0pErZSaaLqcOxUnNK0rmiWYgcJnGGDKOy9bWoL1Lh+k+LB1NMSq/dSBPqgaS2QfbP
KI2H+OIUDBsaS1OkY+R8itPfnoveGj8hoADsPKwpj4JoPIv/xEVFwIVZCrk4Jy7U/40dlEXXoEMx
cpS4BwJ2XGXrLPwzCv0STzOToZThN5fNG8GVu5Dlt/gzhy95SpnIirf1GScSBaSgJRVbOYw21XWw
IAzqb36PGbDMhMoG6NMjvmnpGDOD5iYOwXjBgJr0qB2UbU3QhCPbqaEVJZZ56UxkNc41I5+Eho8L
u+zOH3mrOIl0BG3Ypw1iAcmVnWsvhaWpdM7vhXkmxbTwuPEqEhH3hhVw5QFeHSN4lWF8iQvm29jK
F6xEW2YpyZv4UxGsV8fkSOJYhi2zwvBqwXHtI2YI3b8alGsBTloTNpvyDVJO+OROyiRTrMcRuhFC
MWdWHhlOZWpcp+fLaOAlIgQrZMcRY7IATsvI0AdSjrdESYzUXdHV9I5ravqg7zGkjmxgapVywWso
J1Zh7l5GDResfhSskT9nvpZ7TTLKLqzCErx+xKuSg+BHZh9OmQ6YyQJwOl3qn4HhzqBRQIWyb64U
aXF668pLL0Uno52PtVcz+NQNHfFjZGh00N5FCnJkGu5Ia+zBr92agtjAuyG02iUhzsjGVoHqsCNM
bR2Xoq6wVx1/3Vg9Ky162wr5ZHI9AAwq/7BUa/GxRMbIXzM7SW0nfi6ZD4XOwo1vbC1PlegC+CKu
swOuLyociTOwtF5WMJADGMgsEUlbAgvFXa/LPH/7GY9LYpBp/+Vlc7YeBc9u5bcJjZ9q4xWwMBLh
H1ecQLL+a03l1O3uk/nbLJh3W3be//QqsgqVBQUtuLszYP9Fw13J39Ymdb6Sa5mqtoCxV8SxFRH+
qeaTgdyUoH93Wn4eOcuWG4VSmLDSG7EUNhRsxMpnNPi1QcJksq4N3Wv90cTlumn6g+3zG4/zXpzC
M8AEl6+K1kqKRg5997fSp6fIE4prr9YZvBKWEPkeLP/ikF0lRO0xhTi0DFfrm5gZic/6EOTWFCzF
iEcMCD39Y4KcBRbhzzFr/dHSr/0C/4S14fC776MgMbOgPZSW6empStYJpQug6ubEdONyY5S5MRIu
zfL1Jml/TZyWBr6Hav6El2gDb6X6iRcaQ8Jyr9U6lM+D0kNPoDLpZxAOCa0AmfmSOryZAz8JyQYm
5GJHJV2OtDg4+GxmlliK7e8b/7WEOJG2kVNvwdyldlsiufl6VD+wMIaIy2J+zzflxtFnfOhDdLfo
9+1zNzuvmXWoO1B7+vw0ZemBr/aWc6SZdVZ1DmdzyMhGQSV9xxvIwLE6C3p8kQgJmep4LX9ydphg
tidcrEWskrdVT/sJTJJJlxImkDiuWcg+BGsScyJzPNgefR7MnQ+OlP7FKyFuvzDEGEx3VYZVNc7g
Cmx5RtiSC+qkePuvyRj9YcqCr1qbAmvKbmxXhFMk0BPVDk7iK2J1j1nZif6r8PfR2RuKRzAG4pQG
BLgy8dzay8hsYN4N3F8zBpcIq7vyBgKCEm5YRByGNQ7DFm1EJXU61nGh5UXVG1+NRb/xYx17NbbA
9KYU9lJlDx0ZoWp+dHxypG/O3Hf5ZcYUurJxmQiH+LzBx+KzSAYlcD/isuWGwlwxli7CTDbUs8oM
Z92BvfAiz8lVm3eClsqrIjhNgnlZhD6jze4lCTvCE+omXauPJKdmCRMxoTAGFOMHedJheq/6+KlB
zNSTN7JvT5nTahF7eG9dYbzWvK+t2pwAP3KsnfABMwlN+Ix67tE81bAzAawXj6WwFfOPAz+KhLaM
r3dGxa8xPVs51m7mrclTePuaiNOnovCRkSMHyqZQfdtan3zTqeDQUPInjXdqupKBTwn60cr/BiRe
xWEust7W/LKACI1oHoQnyXSsx7Ra0PqtEaVIKaEiqi1vFK8cvUZI3I3gZcNELseanS+zz5+rrDfr
Tf+wah4cnowZNwRhPwwHvCGcymuW0YFz4IjKA7tUeVuq0/LAiEWCGiskC1TJGl/iGHhYSk1I9CDq
v5jj2OX+Op3bWPX5J2msnUWfqDhLbAEtHsv1KX7BkKfPoY6YuJ+IONNXvDxlaoFQw8KVFhCCHwcJ
K0b6yipEqpErC9omW2SDkMCQno5Zw0+w9/agCow6iJmoNwk/BH/L1uyuVChAFbpEqFyF9Sfmlv5D
ckIvnCEh60tS7tSYqt99Z7i0G75Pov/tqR2ZHDEDK9bkFNMc4z1cz3ePVJqHBMEvrjgNL2bIWs76
b/Bbpz9lezBY3x+hEaeZPvzXW+VxPFg+JJXH8iig/ioYgzMeB8VZpdSWQNAqmOWs+EzMpHdT64G+
l/hybNK9Pp1nm9onXIeAcOIBZib5IsYqwoCrJj4bxIP5i5xUvAzXRi5DnIAN3rxOPWKJHVXQrcC3
14MexIxJ25InkxOfDEtlIsEFUK5dKQLi/qWA1WLRzSamx9spHhSyuRZf9vRFVyV+LMJ0nOoA3UPw
k5zOWTlR8vOybcA2oDC4O8gBn7a3POrVgXg14rJ2dLmB1KkdhUsB2MBgDrAQ3SWWzoOpByKZx5XM
47qHa9nyS9OOfywOSNQf0Dlsl90JOtXaOx2rTQGAvOzge3DsohMeHTMSg6zTbkkr3LM2yDmeLqco
GPEtpIqKZsMo+o/Wj7cJ2a8TEMBPuQX5UZh9WRY9+bCokZ+3THfQ6mi8Jx1aks5fh7vUiJjk5TBm
5mhGbn4fdTzdwOWlRvIs3fAKWjRiGCTZrKKyS56mOsOI4zpiqFeTOCUqTA4zN84xly1oeOZN0PeZ
5L3Q5g/TIuNI2r3ortQL4/KvzsbAwta+EVnERXgrx/Gk/csxkuLiAI84HadfE7azjNnnNOluYR0o
ODmluGEoojognht41XGJ5qLgtYk9rR25NOnIg33UpRz9gbNB4HE1QwnI+K3UHGquKKPpFS/eYRXD
jLgzIAiJ/+jNNy427FpRpLpiOLtc5QIlx2ItkYejw/aHWvPUZPj/WCVXyE+n/pjEfwAavhYGRuVu
RamPgXZo+B9NX7NtcWlKuqt23zIjZI3CuqFd9LAW9esIenL7WhpGnKnMaNtyZTn1eoVEDx0q7R+N
+4S5/Y4LEyPX5mcVhnDrveP+aRF2zT/qJn9Zd2TzLedZkyenwQEbF8HE5cYSsCG7GX6mErADxD0S
sVSSIsVQD83oxDzNS3auObTMG88nTjXORlGo5+BBfq9h8y0txrn7bvi9gLE6Y9MIZOATcHJRlSyC
VixH/Ltz5JCH8LAJv1UkcYv7es0DmAAy4JpOxJFaeBZSWXofQQkU8EaCVrbQIisKBvuj3LxWpl1c
qSPudGg5KlVWNbHeZtMuG0NaiSNs/qNEqh/p9I7y+EmHYcn42JbvJBJoudGDIH/VagqYETaCieNj
M/02p3BYfkAGYUVWWHCOFWOrktD5RMQ3QWjK3tGAqI4t/DTVwpzNVuLOLn2XP8Z+e2XJInMn75m7
YIcHzryiE2QtWbzGVAwtnBV6N4G9dx9wMRgIVAttQzo/+cYL3zmBcE8l2cne9QV7HpzkqOs9vWi8
lg7oA0IURxcIIkKFZboWeWwwQkvDQcgZTdsZVS/mkSalSRQJef8rGdhDr2jB4dAw1UMmE7dLj2Rn
QK28mGArcznzWsDCimV4zFha6mL/luDtkG7IPtcACWpOjKxAE0scwPEejIZT5cNn1/avuo0vKwjy
yljfmOhO63HK+GiwpAi8dUl2xHVYesqh0+BE+ZEsQWyhRmV4NYx9ZxJEBmuSJPE9Q7GhjJtrtUNz
DPqqov81clJnmd+AhpI4Ck9MOleqaAFSR3HjVYxsk+NXkBogMwl2a6DnZuRAGlMww/HkpNeRnMFi
Sv5MczaaPPUIPMDMSTFwVG+t3h7LpzKxvafSdWl4o2k8LQlNbcxwhf7eC+lJffaXf/nA3Vfh8D1C
nslVd+gIL7K7dMkHMSQTEk4ucTyX9UPJR53xLExcwGJZOMc3NdQhp6lIF9gxLMmDxskUB2ZEHGRs
Eu0AMxl8c22mDC3qu4gngXL21cJsOPgdc8WUu/6QlITNaHs0TL+DRKXHm0fPUr7iItUTz6DOowDY
Vf9N4KqS364j6TT9xsZ9EjX1PEvsBK4xl2/i8rPGpi+uJrBsuu0j+SR+KitTjmH26n72JmHxQtJ7
xGuJdZ95hs7JjCOl/ayxopoifKARsTxSTtq1/VxjcHjTNTd/6TPrRdXc809zxshg50wQpuRRY7xL
2q+4+M/KywvJgd8J5v2YxVf/PbvplHrAJ06b+SfiwKXxPukE3zcApnobDub0nMfuLRaOyPdu44+c
TvC3K5CM5uKd8qP3PG7f2z9SWoVjh5eeuOpMPWadyvfy2RLilC+bU6047U3PYudYqRipKj+2ei/H
AarjAH39I/GWUfFwyux/La7EgSycSKLJ1kQFIyLFKllyzaGkSDW/BhixnBl4GU7NfjxogoxqlK5S
7FHJw9WlOQLr4rLk9+i3lEZeG22+qhpHSZF3GSZoo/omiYCSKZhctZsMRkJ11Y3EOcz0qRqDlaeT
s2qphmuph61RhEyilnbgIArxgZrxPKWggDJuqI9cd802vfH8aO89SgzWxENtMiwnNaUGxVfJT1l9
SfBKKNYwizMVlxcwDmhmvOZ58VWd+4wJMNJaT0HaqHL1EY7rtMezC6+1NFcza1fTtWtm95cYfgw1
eTExB+ndeMjqcEnlP50E9QWPhiUFQMx96RFTPFtAY96MlwliUutYWGl9OVjyN+OvAv1Nk4glYOjG
kDi7AlDF0jXM2DN/K/cZUNxMzEW7VxhTEyrSUGp8GBfuuh5zKXNTtXG1bnSrVXQp7mJ8nj0Lwv4D
++JsYj9OOS9bX5PE7DwbPuWueDUmPkXLcAT/X9H0fttv3squjUXlZR5pH2z64aDsc9d0faqi+ZTo
YNWzDwrHZEK3yA47ajXVTX/eUatMRYjJrdxe8ajkGgUn02w39Bmb86GxuBAYJhOaX71ovE3tZ7dz
oLQnDUqxAait5AqFtmVgPKWbd09uiLAHYboxhSqBeQCkAD5iW4p+abg8oWvFYO6JE/aIkXQBZuXk
JT/JKjrpzO/UApLgjuNh4aYY4w3JONByibBr9dsKuMHjPExosshw9CUbkX640MACThIy9mTdTK05
Czixdgtyo37Ny21PVec91DWRmOXG/QSEjfZ7Bj+3znDTsJt07P3ZCw8D5XEUJUVuApEHy77OCl5z
Ui5+9Fi4xoPoDuVPbbwq3rLm3HDN3aqXzuajW0Gd9nesuZUxQ4zXQnU2n+luoITNAfFXUm6A7wVc
kho1ndy2Kn5qg7DDp37vmEAkcO9iJhDZSgb3kOvfcsfr15vuKFhuGdPDYUJgVhVXX/FVMq0s2AJt
Zfijc9OnB2nFwWgRwMS0fpBIFiyYjPa/2T6MH3aePbSyLOnOKbIy++4JzkYhrtDxqDKmyGu91by1
eFIM3CZiM9kyoRDpZ07+AGy59jWF7pgasIMU44CNhAaDy6zYG0clQLux2HpiR07vxo5z7J3cr+Ew
R7QDxghBGKUuRlgo1iXBhaQCq3vRqOUmZuEl9ORQA6Fwc0z8HdW8pzw4JfSkfOUaggFefyHhokMv
g5Z/1gkpklAW0lBehPuCu2nEqj/QkfUen7EQA/BXyGiY/Hxg6iDGkIA+5Onqi2Z56+Xtnlv3eOA7
HTtAHj30Ep3MYd48Vs5EYpSGLA9hlUC16jWvikPaSu7zQOQN9FpyqQ6gvc8WIdMJ/47+VX5F/blg
I+YGM4FmE/Gi02R6esC5QoKZFMifmMGgE09tTub3w1D49dKMsRey19WzLvOH3jT3MXpKLMYzaX+R
tY+dNS/RS8ioDf0t1Q1HBgGntd5swdUJyYEyh2xpUd+Zgev6mEggk0aNaEWMnokgv2cCvTYw5Tc7
0b84GXGYJLJZ0PFC6lmfJed7skHLMVzjHaEae9UMp0MB5bXbu0xn6zLGGr6Q2DyDxI8ZUidJ9SYM
xrvUpQ7u/6u/2CPj4FFtGOZAKanxWIw6Mstp0o3jCq9xG9JL+v4r5ZxCi61Tqwz0a5grEwJ4o1Ls
wn25HS6ymV2IljeMupTJoz0dG0YO6gtNk/2uFl3MyzKbAPsFGUWOSgbUKgVDZjsYJ2FYMdbNj05T
aM1ci9jW/e8qe4vINMxR4g5uz3l/J0kRYKjVJ70DtLAi1gHSzHGrPMgCgeqBWBiPdq+NYbw9KBuC
u7CVTGOT08JevrFuyPLgUbfpF9Fnzm43n5jg+hvAB/3w2PA2Td2pzY2QPDY621mXnILPEONGrVuv
uFRCUscSVRUa/quKyKBVeJCVsf6lJ+P3sN/DUCATxhaS5OfXYl7BeSYA3Q/CMh56viHYGVJpOA16
ss7hnE8nqplyxJfi0yQLJiAw0dNQy+ZVBXBPZxAltES0I9pnRfJce/SG1lq9Y1IwmX6KNh1Xk23K
7a32NzcZc0qGPmh1BrBghVi0xGS9lbTLKMJyZ29CMZ3tVj5ss45NVD//OvbxCHgm1efPHExs/b6X
1Mxp4QmS+T5dGko81+inlZuLmFpBsaQBfngpi7lQ4wdQy2uZj3S6eFHPvWmmrd6w1wqsP4gtMmhH
nYGc0Q/ckWMKfyXUQyfPfg/cMXnXSACk+JdtOtiVIGXMbKUmut/bCHJyRCPL4mDCUE0b4mGSmmf2
p4BLkNAcpFIR8Ktt6r1EpErxJzsZaKrE3xqYSZBXx0VwCpNEWLN4HEk92VD2UiR7WYyD6ESgOqSj
fqLUlFAUhls5Oi99d2aZlJyRQltrrpzlXIJFBye3WQExR0w76qMw8qe+/BfJ/z61oMRsXyFRkWoc
/8Ar9I2GA9EPBCI+bejNHW57cuRbddXpw8Du2zPLjWd7dPhUVqM4EWXrsJnHgYIii+3QvBej4oMD
VrvmLWrkt4J1tVIvyUSqVK2gX9BkWbL7NA3OSfrBRWEMN5sNfXZ67TkcO/AY9Q5qQ+1FvFTC2VEX
KMXdZWGQniAqlv4WygTMjhwvPWCrG0NBq2rvPO0Ve++0gUNoXgucdHmyAKAhxKERa5xmVXM8A7Q7
3zYGt32QoPILfJHDCPY9BrpcKpHnwdGs6oxMxN9GAsaMNzou9mZZTl+Q6uLSTfmScTSVKfOqBoOW
dE3E6SpAZDIQPIntyD0auvEwmuoOModooDUWwJrJYBLVe8DDov+LCt2KWB1ebbASi8QI+7QihonI
TvJ9VGTUqQ7CDJskH4MCtcugWno39W1487HC2hr2n2m/4NBtq9BtW2Geb/CgEsljC5NEHHrYuc1K
Y3tloCjJbBPr+ZY9c2jO0RKd9zgJQDqU3DMgqD+mmL0bI95eXvA6crskug6m7MTFHziNlywqMJ7s
ELWUIDXyzVuedc8J2JH6Tgfjh7psr7IqP2ez/Sw+5s78KJvNUaZnmTppPlOMBnJSotpFpz6lG52M
rrYeLTa1Bqc48rOfCowG60QwILQLVblMcn1VL280Iw/5ATGTgqRFIkfPBTdbuTsLpe6b6Ik9rIqq
x+E2P+Ye0u96xtbAnWgvRGQ7JJGbfWxd/DT1IszSGr03uW9jb6dc7Sd6C8iMjwZGeEjtTH+mlu65
B0mijM+6s9dsu+wyqfauH3UYE8lxNlUHC1iPXoiQS1SFuhXRy3+0ZrjWeP+U+5pqrqIOHvr01BAy
AjLOMF0rug/jjnXAEG0zHHYJ7EPF0VFcJzwKGMFDSnWwA8dHaWLQuY/iNPWwEYBgnQLOs0I4ZIwm
hwumko1iZi5BqZBf5qa2I9wGEn7Q7LraCyJ9a936qfSXDj/hcJEoS5gpS4D6gEXPgBa6HTb9myBA
MgLw5ms+wlvFvoBc0gr4ZfarHJtQJZJ6MQMZ58t8LKRb3haYvCTieMW5FzjHI5tH/6WcOSc28TiB
koWlFkWm7P0k71z8IHAyrIAub2iXV+ZS+pkZzFSSU2GaNo0Dko7IAUa/phiyBKgxoplxYUDTZ1tn
h546t2mXxzjM93aubrUG56w1L5qlPmDT1CRHrFyFHtm5cz/iMpzc3s/fdWzbaBFi37k9d3oBZmlU
j0HKayzr/4qi9S2u9DmBA2VxMYVeVRnEDQ5wod+YgTEH0yMsgwT159WdAolut2jhhHR/02Nf9RDx
HhRtE6zgBrsFgF0y6RfyBOEee4LNYkALwnWOjozNtXWsaLLVNw33K6iZ/v9ZRkmP5neSKOy4E3uq
SZwWu5Yzvo/VLwmdGyznSUNnY445jyTmyQUVhDSiRbttP2mthJXyvqjal+aqquk3lehT0emmnP0M
doyKcfoKakkkW4B2bSS2Iabw96F5y6arrowXyCwWnPFjbiYm+bAZW4eKc246phPeyOYhkvRIaLzG
a33I9rkRUNKsNI8ECDViT2SSe6bXKQgqp90PwbBHiIVNYlgzGimG+Po/mgmNrWtyy2gQ3s+1nMu5
w7oY/cnjJzfWem11Gv1r0pXPdB6+2NFn3JdjQhHZT9y9J+DllFrlqRcvvaw4Yv6BcnkZq+Qidhw+
YEmmvxpRAruG2YkWHYMVzszOHNUbnXBshkOWyMdqzpep4kEMc1AbzbTiACy8IVgsLlXm6FkqyDUs
z0bs9wgzEEKmytc1HhIFBNGvCdqZZS1onABI4uoSR3RXURFYMqcYHxCEVmCzoPGeg7DeJpLeIJvg
3WQ9zQjJN1Ku61A8QJpI/T+azmtJTjVdok9EBN7cQlFAFeXbSTeE1JLw3vP0Z7HPORc9eyZij7rV
Bb/JL3NlmgS6KwWzVVz3QVSs/BTo/+2o9amGFk8Ctc8ll2SY4JV1J3CfOjW/4+VRk9VP2evSsIUS
qDARsaq7mRanehRPdLQRvuYIdVTxcZrgfDHtWAk+I2N4ss5yM2ttlK3XrPcgvQhALsKpRrRuNgFU
fh80QO+h98kEDjeqZkkW7KnQ0vxlI0K+F7ZnxqyV7PIU0fOK3mtmewPsIApZClRiADmGQsCgZWDC
iRvr/pCWns6Ou+BaYxXwtn9lIHG8yaFEWNvNepBhKkPb8Lh1h9hCpohH7whb7sT6ckpb3L+JuybR
m2Wth6IhAq/pz4qPWIZtkQsl/V4g2aaDznPLGcwuuSMwbMBsanlNLtt2ym/JuAzFP4L9Df5rk46W
qfT42SN1epoY0xLrKpG1gaEY4zhL6WszvgAJXar2oqr9CZYEO9wjedPRuPF6Au51hJtU1+HU8KaS
z0ZJF88HLnbM9qlS8qfuoIJ1S6Evxf34tiih0fc3K8MYiyzKrBg03CjCMC3jaxJBxe3tzkzCZUzO
Fq+j7jRDFQxWSyvZfF5oWlvrs6ytFxkIPMfWWyNHN8Jt1UwGBlh5/OLI9VCE5LHJgz2ZgMOF7T7W
Of0I841Qa7w9G615/M1em2a+JTTAJDst4I3OSvbXbDgnEm5QIzkvunxSBX4HhhCs8YJi66fNcJTv
qZzQfAQICD0MqiC+M4zGgurSY0AcmdYSnpg3o58vRhwRVbaz6h4C7htdVTHdmVtMPVGrjBNMCnUG
byNX7/7AhUeGUJ3Jqr0AzgVntPlAEwacrNBsAMhITdjVHxJNZJLHyRoPQQnivPnX/tfDlaquYhUe
5x9PeRB4Angy2nlHyoEOFXrMqalbQWR2kD964DF2z8FDC8ATpNwJtT2E3bFZKg+aW+3xK2R+Sh0P
pVMYahyJofMM1C8hPpn1oVVhq20FRigxlax757P1U7yNCC8T3338uqc8RoqGtic/RbRT8ZtRBH9Z
+reiJKCpJdH5ZUqHiDQCg9daz4Oa0UPM6MFlFmxLJzxswoV4FjlWNnSDw63Iz17NEI0XH4N1l1ev
lawRneUOGtKWDDC599oWsjdfCdchYk0mPQIf+Nz/W2bRwwEblZcK1JWEzWLA1Qjiika/HL1+XMBo
2wisFD0YQdlDd9mPnrJwppTkIuEB3I+YhOPsUvxSqvKy+BKGgjiJ39q+fZUqNG29eRjE0xU/RxlI
YKY0nQoRHCrx76aIArEcgklZT+OOfWb2mjiN0BJLYRzXWkcZ5ty2rZ7awmOpiZmu3wvHFxVXJPws
HwMnFlm7zKBg9+mhTNJA58J3wOXnmlPvTrTHxGWK3RZ91pCOHJKOVY9FSYTfca4n7m/K7FcVSPXS
8rMhCSK2XKvkFslXhKUqYmHReOOT5UMYaXatxIskb7iUmPknt16Mr3HE5XvBiVipAMfMHJPCiL4+
UT6UoyXi6yc6pMOW6ZvLWGQH41IRHj8ACqhCdtHLJ7WsAPayFfiJyUSCasnRMXBTd6ClwoRRb/jD
nGlqgveapKe9eQIrPkkUQHz9QZh6GmwjOya/UZ51Mzl3neDUUuxUET6vjusShkEDblwaXWWruvZq
dZmWlqoOm1ybApsiOmcpem7q51Qgzhp9RiDnKC0WBBqGuEwTaV1rZ4pxtkQq3kXzlOKqeocZsY/6
v/pvYWqeKIam9M/Esh9Pie/BGF2DSaU5fXV6NOU4hEWN8gSJWy6qM4mcjKaFRASgxCRXY3dqox2p
y9jU3b+kjU7gy9gF4KaYWkheTcVYyqOjcLOMfDgCtOAQ+C2Zsx3YgSjK3WxFixxZ98GJO3mISJF6
nTudSm7aNX6iiOKtlY9fwmProc2r7MwP5ZEayAvfdfazb4DjYioLJ0fBuoIl47QDjz/vYyYfR1Ki
CkZC+ah483HQptOCBa7D4T5hjFZN7DiPOkyM0qk+6Bjw9LaH45Mh0FROP8KOWGwTfW2AJtS6kgAm
jJ+Gv/JK23uJbiIg3LbMzvI2JekvYwh09dv6tRY/5ntZouFozGP2eOFx5L2nrqnvR79Od3WeMSGI
lIHVSFhl+vGAq03vXHmgX2JLkH/EvLxgGce2vzX1eKO2p5HIS/2fjDX8n4xV4G+aqgI/cOutYX3H
OliMx4IB+JiDdDjGBrRD3EgzYc3a4A3rx8N824bV032GJKSK8kAyswNTe9q+GKtzWsopFdTXKpQ/
BUr19I1a3RkMCNeuISdLtXoLnbtFVd/BLmCcIfI43NrfPDVst7ReKVz+i/Qe9+pVfNZayenwFzVs
lxVWFlS2uXMXDBfEP2J3BCPUr45BvAumxizk7jLcmLtGSfu+mcIrk/rnJCt3Uj+kpnVkSnU9ABvx
GrxyuC6tBkowgBZKX7j2w7DvT4hWXZwT0WnC2cFCoDhxZHrlv5L2BPYyAbUSY1yYsgZeqKNITEBJ
zhBLBGDm61dJNDvUS5h+BHc5ZkmqdDVsSCEnkes5UQ8Z0chcfLOt/UXgLFNxU0hZmAgtJd4IWUs7
6IOBApL4BhBwC6mmcXQVOde0z+SFpiG/CT6BVagkxq8ObSzFbZLwmHKcPQ5Aig6XhV3TeMEIPSpK
46lCeexGJ9a/TOISC70ai3FTwY/VdnzN8FW18hzGuUiQaWTDKyrGZMf4V8xwrCxsFYk/w2opgIQf
3QWv+PEgvCImPw1VQdi9LGzHpq2ictcKaE/Udq0SAozIT6JoB4UEQsS9LspxO0+EDjkctGcgeKd0
ZAdPdX8zKGx8K8WOvgZ3nMgmbERlZLoDjfdBYpsyXxHx9PIfpg32/YT21T37onBnpyG1+LfHCDrM
v+kHPmbtsJ7iDzg4Nx7gkmoLUQPAgYtzBTTemJhDJCLuNNfrlxIEiUF568okRo7cGvDtmmsgDvUg
Y3qdLWdjhgWtgy4ubwYuGl1IrwYumpmVp2gJ5eCk2WpHEGNvWGfsXfrHHLWffS9+7tasbj6nZnOO
nv+EZIGcOR/7SLAjXbzuv4u4wA28nKgnI0VpPAmMjdLgN4nifWwKLqBKPGqgmYSUnnhsUtTNd6IB
hlt36MhBoib5Vd8FGHrlq5KsZ02KbrSGh/JDr6sQjZ/yMvo+GMlAvlN5kSDHG+p0V5LpCrAj/uxP
272L/NL4sXPDCgHyK9COnLErRi2j9YfM9KWX5VdNy6RSO/C+yKbkD5UjXzfyc6zWZXKK4iRo6cit
GiazeJDrt1jjhN+gaJRE85L5ZPb1aXN/qPQlTJXl1Qo97zBZ9OYGrFDFJJI76UoPTswa3VN/zcHd
kKniUYzDEomHWsYRJiIJiR/y9m8UFyyZzImK1G2o4ig0XDnHWUgvs0QEXP4tmvDU4QFnNzPbbiw8
t733iU/4bs2YMnwBty+k5A0uV4w0CFeeBV1iQefgpf2MQ2Z8MkPQiPkBaPJbQk9NvOknBGpjT5J8
t2S6ZVwxK5s1FFMOJstpoIYGLeRoEq1d6hm63sZwSjuuOAhyfGWpzN3aclTFWY9yLHp4lZg1oRg7
xSbSxPc3Yxor0se83rqp5JbWng3iw8zvLB53AzoTjvHTiCFwjn9B37JIypRuasS3AqNk8WE8VNTw
vkuOapPdKZZISuOdZCplAT8SzjIkgfqhZ8ntvJXsAoK/O1llIApcOo2nxJJmAPabL40f3XNaotqJ
kRQDzghf95Cf1IVrsdsAobOe6d+2GIMqzYO0V/yx632AfbAFBlOjepzzucVzQoCw8YnDdHywrHXQ
XOJtO5hEHK33nJFlwtwgy1+C+HAZcpa8Knf11eMkiIis5CGKuDLCdqLmSjddXBR7UW+CB64YdbI8
5OV/d+pNTdCc+ygos/M65M+MWneZnAILZsA1hP7FgtUlGSBO1/78w+SRxwQhj6KfYPbMqkOuPOOc
avBfGLYkb15dbiJeSS4NPcxjdishGS6vjTtjCsQgbj+E9KPsarpT4I9RZLqyZKeKecx/1/lX4iXo
pcyNUWn66WBWp92UMC7Uu3CxGbITpmuDQ0DM9t8dDhkngKZu7FmnnrsDy4AA2CAA6g/QH/SIyz0s
NzY11QPSrcOrJrrRzthpzUACTdGzOuGup5FvPBWSepzEezGDJE03yhDd3sDZ1Pfn5aCfRqLYbymu
C6bAN5X7pGn1CMYE8BwzTy/bGp1HxeQSKQcKly16mpD/S+blav++UcGoQL3DUYyf4sxS7lgpqz9x
h7mKjvVWeOraekvN/LuG9b0inYLTapDjvUInJqpZlJpya8ep8owpb7E8hpNIulRDVnFOhZx0bov6
3KkY5Ei4WnCZhXqxW3YEHZPxYBEBVy49jh6hGZyEiPWH9aQ33ZBPnTifGNMs6VXbCwFxFeY5/4+K
icwYDCPya0wFATYnefRNhvh34v5ic9aUn9ZEsTZjhCJ7YNY5d6Vx6aswy7ajHkP72/gMcdxCduhT
EeYAEjvZc7JxA2dV9cVDnXyqB/1QzN9077gVaq+8cnzxJ7vSBbSPEIOMm3W2VEdYRB1YAm5HYdrk
3Ikg4e4yPAo6OGRPJ/AHVFhNAwmE6cV3WYXhkOKGdmJqFSRfRB5GOYUpuFr6cUTWt+bBE785q+4U
wGT4lQs/laXB6rQ9FZTAhXuQDsw+96d97eHYh4xr6zbJL7vaZ5tMZtCvHG61oD/vXB+/ky55LlL0
7Gv5BV7+rfpVj7QU9LKbJPNXOTM3jka3/Q8uUTmhSI0bdq0xXHQrwAL5QW72zVzw2zlqTef311KN
T4gYVxT8Ue5v7SZdtsQ6c7u35ZKLxciKhXY12kr6L+exsiLkL56plmeq4ZlaM9rhdM6rjTeo8ObS
u1wimaXifUzX++zTr857ApPVymgRtpjiyW57K9UReDXQ5p3yz5+id4A0t5ZU0uQ19MAX77E+vs+x
fo+Hc1sNl3jhsgm4WeRANZCUi+EtKhyh+oMhJZeaC/DEkWefIbZyfguZXUXwbnrjCk6YWJjAF/MS
WTzCgHdi7x6FKa4fbjnhfUqO5uzRNaHLHo0Cixl04qusm0tppDtDIVh/4qZVa+mmNeUjXaWn2MZv
xTGX8G0hKrY6bMnqK9kRt/xBa85bZfBPhhRmdu4nYDXEbDIhdZnSdAqrzhR07fRmjf0radOnrm73
1Ps7wNkG9xLFxK+iJ8g7Lh2Jew9mLNrUWSOXDByzWxjLinHXA7uJy/usJ4eFrAiKbcLIouIcxurp
iBjmc5ZvzXgNWAQAMB11AsjFlmOp30BfwNJRmcAVwZBvvvS04Uedc5U9nyEUEfWSOX9C4rDcc0U0
z3ZHk5l2MmUeYNAsxTZKSH0risv6nZf9zQ5FSXcjShJnAgLI7kdQv3adZPwgD34tTofnrUz9MXmn
FirmferiwYe871tJE2Qf6q2MlUczH0zmjxXmjkj5g5i4T1Jl2MeyPr0nsvxu2sJDiwQszgdIeFY/
73f5q5jG11G6kw8I+iCDCDnMpB90bN0cTpBfDsqHGmNskDNOA6hmRCbVIDEVX9ehiaXCSR4+myqj
QUAIFVMDvlccZLl1KEXJqvdZlF+5mTgiEqgVUUpwMD4KQEfkSs6gJbFk5te0RP9HJNhQxgssgXMm
vm15+qIHptv6DwqLdwUoF7BGL+78QycNWWNAIs4UW0aAOej/FxzIck6HZxJm0DSs/gBmbmMeIv2T
iLY1rxi3MfDGVzIVz4HhpzNTOMCyqEqkBxadA7sjDyDcjqpNdIbwkeZCWd39IbLUHz/jYOTqf4hI
kSZ4kIHW/WTSDMv52grrQ0qc5BfiljE+GmF51kDt2v/kPPnWNN+jZQuMoloQggyGZbr7dhqTgWlA
J8/BGO3eGPGDZ+1R8khRG7FRpGVwVpY0XMdOC2VkkTJvhGWxUBnAtVwuwzF6rwX+nQlAA6F4eelO
6yIHA/hwkYQupoWtpLAn/zVhLtjwYJqWdFwUjO2T4g1izu1g8xsnbetDVGWQfeoP+VP0O1l6b/6m
lPoaibfzueLWhTuVdDIHwMVXD0azuBWpDLO+UMSGgaMQvYH5llTuYXGGTexpYCD06shN+SgwA8T6
EcsrnbSuVgpOzgFpQStpgbnuITgyJttDQswYqo/UvC1z5eOPSFAkdg2lq66DToM9tPJ2PldbUFOs
Zd1pScEuJnirEYyzchJ+tvxS9VvKwE37ioujTiCy7Ag4sewx3gv7BW+y/KhUdK8RvnrLJ1g2Ad09
f7EgURyjVUsoNlA80oPVpdRIHKs9/MK5lWiUSxjzwg/Jy4zn/DJ/35fuqYHQsPJ/WcoEeSaFcUvJ
vc3nIRtgmMDSSfPFN0iYoe/oyDj4kw/ao+PUXB9cm70UkG5F3XRnYPYEWASaWiVJwltvavN5o2kz
6n0RgmRXJvdl4sKHSwXbhdrWN/OFqvFjZkdV4KYAxrI2yDwIwRygFtQcZmuXNLeuMWVpK7CeRoCX
DzVvkxkQA3yc4JTJFDDkeenEd5qxu+8N+aYiV69+uSmPW1vzeuIGjPtPa0gPBiV5gOTz5jx89CGq
oV0H8V2sANtiS+SJD1Z6P6bigmMupP8zzPrV1raULEN5ltw0LbzIUCEOsrXDpd/qhRkO3dGEcvXx
pYsmu29zXFJcvOS8mpIdJ9bxSSZ+2XSU0XVOVMy26Atb9i4ONu3mIV0NJTKjrr9L1t3sLfuTCANZ
9ff/x5OytGLbH71kbN9rihBFmRRl8gk+Beo97zix0+ojrrKP2ZrfY1yk6bvGTCDNcJKgRHP0jbQD
+0URN66KcSF6gyu1LJazqveBOBCCnM/eJ94TVeJWm3gGFS4L7arY19i6lyW9iVL5yCkyj9YFUY6i
MRaCjQy2SdBvrLKD1JH7zovT4KbJAWBtsI7o30z++koLNnxsUV19thoxyECDzFFhMcxEn0YX/IgM
qEdSL66erS85SV6V0MBmGx79CM+wTW6rfJ8r0REpaMlnxlQGAD8u/mlQJRuSYAd7nv8RT11IM13I
OkgwhwS+idaMRcSfaUiEn17DwQo1gLodJSL5QdHMlxwr97E0sFpM7OKtY5bFWdknLsl6NmsyDdvG
kUM6Twmqeje6ppDvnNNDiRUqv2SGGIpbERoFIf3BwL6bBcXvvqoZq4y+dGUXBlKzPbceZiVMQcgw
nJoqfrU70JcFIZpaR1S+Y9BAMtM+7JkEKPH+jU6q/PmMeD2V7VIQcpf2IchxKnqbuJFEbrKzTXhK
3BXNFydB/qmgpdQMXeeiukuMyzfHAmsggTXoeZCy5tzFBi5EKUxrwe1nLvFfCbGMnl16hPUn0eCW
eAtr9ZCVSODA26NrycvDSUkf0ndVmt/kQnhZ7XBP4bM5Rd082B/vTaJe22m8LNcyJkdJr58uPwvJ
tFOJoERrV4Qi5JFzXAfG8qG5CjfkqbpjeBNU3e9M5l7No+ZZ4vqv7pVDe1fNzIqn33jz8Sw0Sn3p
JYkuB5WDXH1lDdBxhAR8kk3zhzhWvwtg8RQOILIrdQ7Tu7twh0qG/rzF5TmKICMfLdDunfcrXRi9
0GsQ9Yy30ewZOrw+md3z8ISEeEPw4ey7EPQ2QEUkJnan1IqT1FBFLtvMSlJ7ybSHnIlPRi3yB1qJ
4vXfyUrOm/qfhpzr6mG/9iUT78CB/tXXQowMfvuo/EkAmAqUzWUZremKUxb10bwhuaIdY41VCLH1
XFfRsjucuC1O3JhRbj9odsVkFR5BzbUebni4j1OVqAmBQE3Us+1tHBH6QA68T8zDnT6nGiAN6CVJ
FMBsAFNXAvGSBrenvS6KfpnmISzvKFchlHumkzAn/3P/LDnto1npzyPVq4NAufj/2n86zHfWuZH7
cCisk6UaYVxuoULHAaPg87p4mxnRbLDY6J4nnL5NIoQNigLUMtYYIPkEG0TXpID60yA5hk+ZpGPG
AzDaFc1GIpBZ7kclIbte/JdjLZBGzQWxShK025oT1/vveaqe3IXgPnN43b0VDXsmei5IXREtfQNa
mPzaEowHjDNyLrOZqL0YTL30ZHuZIxLvUEOq6Z9Ep7nPsMrQMBrRwKVt91lKbkrnaPup+TyROtNs
qt6Jbf7W9DdtYH3iUoW88KYkVVh/5ww8U7E/kvQ/GhaaO5FMnVe15fgmE+OemvbWtQmlUTJklQqn
2TLDBMrk06jrJ/eHnhrHBbR09osg/KGBR2VZr3qiCtBLp0BvtKOJ117I+GsC9RhiX6DCrCP6G2kY
Ns5AwmVS6UJ0lqc3oRSOhqFBt/oRt+vFAGlsyrhcYW6DulS5EusHysO4jrM7cQrbz2x23sqe8FfA
8BnTRNhh3lAzBIQHkne9j1mj5pIvCocZnVxs4mNq38GaVEVBdTNj3Hu6PUitu5l/Iu6hB0FJXKkl
UmRtCCSC203g+WsclFECb2PAaqbZaUpjMX1xDfIe3RuYvnt4sDSRlFAIVrxfQILikwxbzCyj6ybN
J3G6tHnrWkCNGnYefPtMYJ3eJaa85ptzOGCAg0h22okppNU3DAuLzjeJ8O4wW5W2zMdRAdirQ41Q
/RT1WAeKbqDEqhdBRow03kBmqYX4mhf1JR0N2DH7waRzLLsJlprySvUvNXfSEef2poRmKYbLAVaI
VMeXtRbD7M+gE2mWAQFnnLViIH4fpABi6jBpRoWGNYm7lCcepw6+y0ZnrBezGFaE5ZqbUet3gw29
WmeqPmLsQjTI5RQejA9Lx8NaJ+/JsdYMkEnSGUWTTBb0+MwpZ+NU0faL+zloAHqYf5hAcvpFnE2I
JEZcT4h2/wA6mq1NeBc34aLaka+Vf2gUiwryqLH2QMhGBpUwDuM7um2nGBY5fI2jLsv+frxLh/ai
PTbNvMcZg3dLvizxpRNS5tOTW1faxxhZH4Bj3yJwwWNKXdJRB+lfmh3DWJi3BcOoEhx8ZHjTKJEJ
Hg5RAyEySaRgVHMn38l+M7Sa7prl3MpoilGzP82UOF2M+88EWUbnhtCQ9K+lw9SC/8XqwaODu8PH
Te9LZ2jl3mYvG/krLfFr9b9G6FlN/IUXZhxNr9Y1T89svI8ERnHf8fqruuBPMeCcngeQgL7Jm+Vk
TRRwQMSxAs/OcKmzK2L+LdtUExzCMliQo2KYHlpQo66nUvq3qNTA8o/xvXPrr6SZsLqDUY8klFpe
IwlSzUaDmzbSoYGNlWxES4WleUnN6bao6p3xPbbXgo7G3cRqW5fM5HxR0vY6+oqp+xMhRkgxhIjH
YDQo/cP0RuuAI2DVpUKSo/5hotVUmzO+XxpgqPZpi2qra1MopBPjCyjPLhROo9le5LUOrQSFdUN5
vNTxeNouFvfcybDCOkqvLxVg7OhrkuIXVhos/RikMpL1MgMqswJxSRgBsH34+gyUjC+z9f4J5RL0
cflQowT2nXYfzwYlPSb6MuoSNvzJm/rWqyUod4h6W0f3yl40UOLZADdTroS8GPS1yfsQ1+8VVTzG
U8+3Z8/Qu54XF1OqDH5k9KPSvHZNft3q/GLSKwuXhNHlMapOUsUHCO2eeV9GFKEBuFaXZwP2Fiip
SsXA3I3Ub4hhnSKJqEE8C35Cv6O2HGe591JT9RJobhlITtxYJ+ymmZSGBWmQKn9MUf2sY97IcntJ
RfzG9nKp1JcI1VBUFVs4aJZxH4Xlri/6rZQz0qT4tkilDjL5ZSSUzGahQePB0yxREE1lm24oR6hN
R0mx7BbHSPUTJzfcDGqZTwohkBSETr+32LBXgEch8Z9KD/NGQEbFPhy/ufszMa/0jvRzkJFkHUoK
wLLXALJQFeLXUq/PihBL8SlQYBFxlC/Fa1/E196g1B7uTHnTM23v9T5EOCo7STv1zNcn4byZ68Vx
eCWHn5IW30ugpJMVNg5eM/GQ2D4YCsicBq81qeCGWgHroWV6UK5REBMWTbLmBDQ0FwMi1VEbn0u+
rEE9VeV6Wnlxa1N2CALb5bwGEvroNOBYJtqhl4HJCzfA0WdW1hJkXNDatdxP/yFZIpgLzIAmb+/y
kTOfSSCJHCL98+lcg+Vn1b9p4HrqpXUXRNgIE0Jjeh2Yx67Iz1ojnmNiqwMaBbppQlnBYjBTB5UO
7F8Rz0QypTsxxSgLVY7uMLV6v6cVmvDa0AMPMFJUeLs3iDT0eMTR8I0XosNbLZVvc8kEJ6Udeu1f
lUnhrvlWaJ/CwHGFVAe2twAyYLiK8Ds3IdDIkIlpdqgy4aT3lHTW9aVeyito8o3i7DzzloRgBuEM
KaPTslw9qcW6zbKmloZHaRf/qSLC13wpleL5NWQpvF1kPEAewHcyrz6HSmPx+ZD9/ZkzHXlCl3e+
ZSLAK9UQrPuGwtV4pRCdBdAQJL+Lf0jjX7EOYzbm6BgFnd6cYwkYIcQnWwc+lfNHpxfTAiiXz2cL
XzSYpaXYyNGsV/WtolzLMFOMHdAbppb35mzvIW7Da+hf65YVKhMdbPCN+K5mQS6fZwHCMDSRKXjG
7+ml0cRrTjaDOtY1GW57KUGZXzGJhfoMaRusVTOu583bNTDbo2fIiTHEZGSX2CJRSnjqVKB5zGFx
+wbFEmozBnm+otmTZHq8+iJE+aeFoGnNw4JHuZc+5OSdwVwDh66iNmDfA6ktPlqX8SsTFcRHFtp0
xFXzJk1qKA0FRji83Fp6SQRyfvx3CbzvOAPM2OSQgUapHfOBY5aEB81ojoKj30s+BlPm7ECjuFW4
GQPcfTiRFcUx1sNmnv0usU5GSW+TQY1IqwbRm0mELIUfrjSYV5XU4xM5yunilMhcmJMl89MeIN6J
fxtfYzoBiTeNABdkpCNYA+Pzih1Jpq12ktW798ly+7VwC0m0rwZzElWWxFr8mUMyQaaeV2A7dv/W
74iBO4xnewa0W7TGlbqLPc/B2nCzI7ASGFEqupca453aH0eN8sBiIsMPInCQK179qsLuLqGovGMm
7amMpB2ilAbXoB0CVvdRegwFSHoiDHQ67KD+QPgpx8t5S4nV918zy51U9pQu5S5KBlNuSKG1xfya
qHliUj1Sf4nTp6m49xKZf6um8/4gU3dsXNIwZ+ZYkYtK0J3a5iHp8wPW7QqKr0NUq+1PhqJvcA/2
kPM2vKiTeSvz/i0Fp6CzuO07K5+egAcBkCdihAgmtO6odOKw18KwxIOyfiTd+l49h4+Yyfe6vno2
2l7WwH2N/rXHYLZx8ovwJqe95hHU4jCdenvbt0hdvVxcsoXUpe52KgztPOE+tF5GybyqElMR32DO
IWeEpmVp51VTCLN86FgP8H9+CtHyuSnZ56SwfA1GgPlray4HYeaZq9NwJmB9yLyCIryNRc90mrK7
iBXOKtmXa3eStODjwzQnbzFqn7aKdoZGiuyOvkLHe2d/WW+pSGXDtYJFe5CvcxnU53ObtaS8nJGB
2IQZIeMOJh6bQQprCDHTOvHoEmVh5jBEEPyp13gv4PZrhHwZjaZt6qoUqrda55lq5xnx4MF/8gq+
zMihVtubx/sqNAd/lcq9o4a1ntCUivgrTkd9ro6mK8wnLXjIZIhNTTsRvMdovuzPm2/52GMdnbke
2V93hEiWnCRizWUnnIyXiLG3Zf6adZdtx/eQ3Gf1GICpWTRxGMyrlTqBAaKsj9VKrw3bq8i8atEo
3qjWu1UiJ7paMT/YwvKVmoW0oUmpwkcNDGHgABRpwaj4w8Y4o6uD+nf7OZco7A5FpG+dnLwsqXoo
7GJJvtlIx6UByobfi6rNbkonyITBh4PHTiIFtLSxo/XSD4PWsghJqZePmGo+AU58U4MkjWH73X5H
fXvO/t1jrjQjOx9PRzoc7mSRLMvxKDYVsmOyh+Rd65fy00zWcBY32t7t9jsmjr5OnPhxk+8D0HzH
+UucP6ZDPVC6AGzvnKM9rkABLUwvp5T6t0+sAiGWCJGOlp4f1oOm7XvtVxzX0LZtuoI09DaZMANW
6QZMSQyVbgPwPWDrE2duJ0wAQgmrjkImV2iZfRLZINLLgetZWRE1vazWSBg0BXh18KM3yvdU+JUU
nxkNJLsV02QkWqpn+U+BXKbhRl9XyvogLDFyx3rjWGrsi4Pl640exKpKIHk8y90SIJGQrtUR5hkZ
RozfEgx7MZuoSi34tm+iYAM3ovdu1Wzv7ay/pavHb7sx3621eO9+m8EiDPfewg5n2Hn1a+IHUqmB
6c72uDV+ht1VYWXcjik3aQaGJsW8c1q/bxg8ImQB6GRy+qUMtR9nNWPj5DOYzkOEi8eQ7llnEPX5
oRvrNafwamS9Z6bc159KX3wUq/m2ZfWr+r3RAhwrBzqq3UKPGFEwV3KtVQxnDNxMn+Hp0Ac4tpjW
/OFEPxZhVReWzGlU0WIM6dwf7uFg1RS2Jrt+liXUqxxdZFyqE/nsuDUvjj3hUkxiCKjjP3QgvN6t
Wpw2EXZG2fvfqZOJ7zmnU0Wd3XL6rITpqk4vAjSnGEO00nSOmjAmnw8cqRYiHpHRPsbkCTHjTsqD
GD+ioF/1EXgXcy+7+1K/OhKA2mLw8KDglEwfzIDmMXqa7M8QU8Sega3F7snOvpbZXXuERP1xQZHn
647KehPhSVYCcRz5h1bHrBOXMp0ebnY1eJIqZK8cyUvki1IV5Pl8eFRXyxsMInHdR9NLXN6UQGeH
gjrIN40DBGR/FuHy5nyoxKlbdDp0QRGpnlsDw1ukyg76BHj1evAW2fSkvxWLoI7xuMkZ7XJbL28y
T5pu7uODD4YPBx2KC06urj4jQGA36zgPNucRs72B2T7CbC8aD9GYAS/V3YLV+2trchZRlbspRFJO
BzWng3H8mGRsv3Pr0cEDORTLH+j08ff4SdNa/St6NhjQuOTehma6RqbG4vE/NJ3HktvYlkW/CBHw
ZkoANADoycyUJggpJcF7j6/vhXrRgxx0vS6VkgTuPWbvtXEn5gpDw3TXIaFYe3Z/HKODpfmLZXrS
HzD8xxJ8dJPhWsXXyvqsmvSTwIxkhu1b8c2SD8vw3WTqYU3GZWzWT6ImF2ylsXqISmNfPoj2ZXpn
7ueZbUCN7k8gwJFPMOQc93UdOXI3B9Vq+HoPLbOenQaR2RxdlmmENbxr2UFjxFHW0QuFezMojo59
Pf+rw65c2ROuZ8qxT62sbONng0oL44DP/GmHDcaOM6ippm+WC0yWdxc/csA0OvFF5A54gjF6a/Ot
Vny4PeY5slfNHSNnlLF1mNqL2aEXB3qmdpfZjC+NPp+bF/5fxM8tgPbZj2daIAsSKPHjiul0kcjF
weCwBOGObQHD7wiw1aort/8pQOwXKT4qwiD7CS529Y6b7CM15Q8+yZldk1lpJ2YK/cdq452Ngx5H
r+blAipIRiKrwRJwSo42p2Y6nro4Jy2mYS9qLwryFnkXi4QiVejKyEwSJ3mvFgVvgITOSoMqJEXT
XtwpSrGvphUiHdKdHrWpjvlaNA8yU5EhYX3wKf/umZMTYBQzcsiBTkWP/n8B9atq3jRero5AwLn7
XS7MjOPhXH+ocXke0uEsRGcV/xeRRvCXL52Fx1dhNMTm0XhXcsB5T27McGkJM0zISF6xDa5oWXDX
GgvFXshk2jxX6j9TlDlydW9qyh2rPcpypnrUJvU1zg0GD0xPU0SIBiX9sqIRgRenDMtRlSkuVwVP
LRu98JOFz75l5qgjpw/6f+OcPwwAIvJXcWLkz+MxrJXT028L7ANLkv2o375akbShlX5cgY49Xdup
YdjC8JtGtkcKzOA7VfWzuic9MfgF5KOMn1Vb3mfTb5OvPt4UHGSdf4WYU5NGc6wicXUEVFtnHNEz
cg7kwMeWBIs/JoQKd6AgaIfcjI/yXHEE4FibzHcr5SeTKMnkVCPsntB7IeIn/dKcRG9001/yN3zC
uamJ/mpxTUmQNrZLcanw3HWews+Ah3FqK7rkyGsgKtUXwbKOdVufmJuUzStbxEcEDH2mURNl61K6
xq8JiaVM6znzJPcC2TsIwfJad5IKoOwyuFL1e25X3E8aSb4Oq5MEMBsrI/1bwiHKwvk+UgfjPPZC
fgZw+UALwuo/MotiwKQbQp92yqqJiDW5XEi+RI09o+Nfe3erGtJ/B+IaXAJ0HBqVBF0dc1wN6A6n
L5vKHXJOAI0kG5MlRDg96xUebbCQ8l19CnNKkM4WXF/YIs17HUo+jR6F1ILHdAufdYlIJR8Q460q
9j4+8Jm2f2UTYyxEAJ3wxzD6BDff3vIPIAVBNqfn3rSNe1ilN8mzzhpUWEqVsd22y0Mbu2H9E4eK
W6LB0KjWOKlurK6g+/BhJRYyQnRjDb51MiSE7MYuGvsheZ7zkY6sVVn7btgfITC2pfpUIgdDL3bX
Z+Wqq+EtUA5537+JPevN5Ckk8Uv93rFPdE1E1gp0apP7nq/1Ds+fgNq47QGDlEjjDT86qKcbMeIK
WaY9OpFyr1tLYKDC6T3DZvZ+iOHGSOzSTbx5wz7+0GCXTnuUKgXXGP5RgEnLJrpEshGCSKIVyvls
i4Bs3yCBy5LI47th0ck+bdOUrXa5y8CvAe8PJmyUIrm2oBFwyOOS77uz5kW3rsPHzLAxJhoG3Ivx
leM7KOvwzFlxjkxSbLL8vzO1M0RoGd1uzQqHQZ/VuL0S0Q/qwL4Ldz7PP426dkQwSgR0UkwJCgmu
yFSyQ8WYvQhBk1g1jzqDuZ8EK6jjeoBQc7BW5kAYF6wDpmRp4shj5DZavkoOREQxq1ONxsDy8oyt
Wj8fIrAxFa6iDltC8pqcbWatya+FKsrrAGxwh92EOxKfqyxRl9XynrphhqeiwJ4RBNBcGRoQFYGC
1pPT8FsCUt3p6l6li4eFeRqArn60l/dQ1rY2PkxFdXXs7hoM7FBGPpsgleWFHGaGJU4Zk6SBAWEm
jStRM49JEjTBwUej6bFkk+U5YO96RqeRQ2leucwF2e6snoujPyLPYPjWHyssb2mCE3U/W+ZJnpfT
EWb/yUQYLiyEdyC4lVOHkpjeqh8jtCTGPqVzxToivOKmvorquWPMLWvemEC+tWiJ/uTQ1pLWD7OK
/ir8m9KxaOA6oLwRptGhS7SQMfeSQ4495Y+8z5DUFZ2CJ8v5Gr8qOdtryKUFrBbxA0sg7RmBV3wN
FTeDHJ1zECwFCBaZnyXNj/v0lRn1o5S27JrubAJ+HAgdie/VBWasml7qV9f1t2UaruXoqWcS398z
FoHlLgSoeXxwv944gaOA88EyuUf5i7jEsusF5zpMrtLaWYxC9HPjGvhXlWf5FfaV2xY/ujzeOQZG
pvZ76tODhHYzSjwDnclptcqDKiNRisJ9Q143KgBoeYhFyEsXDeYYDn8Ucphcb5x0MpgYoVFGMtce
5Cw7rIK1L/J1j/mX1esN69hFOUW/xdRWxwWuV8rQUV2gsxaMZ/oCNgkH7K8qC0+++ajyc7dizSca
A+s5HPhhZWmiMTGpSRQnsaziNxWmr4kwOeRA50VnLWZeO2RCAmlJME179TF/G+nGbYOLJH7krCQt
VpLkhB9FdThlM8iR+4JwOZEZZLMLK1TBF/GHUJ3osgppGpKE8wUwHK7qtR8gMycRbxnApFlldT+h
R9uhmJTQMacYYXo8JKCpzlryXmxH4dDL6AvBCQRlbmKtI6emwWrZHkSPx6JAl6pV3VXPvOajBP4V
GV9pvwRAGDChJAxjROPFQ3Gh8eTej6jovtDZjHJzwbNSxT3mKSemwCsaW1+PzUfDG1Tk55mHWQ4/
x/jBdQZg2jCbu1n+HRHLwl7OrP4xzfpjC3ChxLW+Oe0rVbngw7wUF7ZjeXtXwEDsVTwjgwGf2l+A
rxGl4OrLFuHI4gYZzEO9FJI7GLsBRQe3DnM39mNCeugMyDdB3uQuqwduPiIZuv6XcDTfqvkJ/wb4
qODlXI6ttIeYhvId5yIIZeU9p/pBPardcK+r5KmNPaZh6Z0Sl5FZd7EmvQQHwzhXn4PRfA6fvVW+
MRuRpiqu0wtsLdFZ7Q1ICrqlk9kVx41oCv6n/EepwthyR3SFW4vKbougTFGvMXguTcZDyjfUU6cS
fhZ4MrEWH7RxRViq7hIBQyvSGTbLpwormkTFYhAVo1W3WOjuhd4TeFqT5I5zk0fcxKqF616MCe9F
WCtE1wSgIumAJUF0C0+KcSi08rVW8Yt10FlcnrUI4FEKPqV7i+tUKcIgkA7qEwfrZJwMBI2axbBS
mGf7k08fwCvRpkRi4IgPQUpx5hFNTqk6oDVSEfSY5hVjKbQ0IbXuaXXpF6wdMEt5TrXQ1c0haOl5
K/yEECIECnQSlT4SUfxAg9pC17D4KaOJRNH2SKYmvEdCSb2CxEKzX+9N+ZNNGnGOu7U2gjaJMR8y
zSm8TAAGidnHDOaaD2ik+kUdDSuiFLnKZgH1fnaLmuE+M4qm/UkArFyIubTy/K4g7mHb+QfZDtqe
0wZOie8a0a51Oh3/q/qBeIvsZzrsGZkbaQS45xhkzAoRabYjpbon70KNgGFQ7EbJeCt3PdgvaGjE
fzEQCFXbsJKndR9068VS5Y2++V3/qnWG8ElsK8m8WzbfzqqjL9oRHTImB6kzMQFshlpkSOhjVcw7
MpcY2ejOdGpukd3H1bFoRGZ01r4qrL0orYdIwQ9BVpMaHaLp0vYUQnapsEdZE9TTc7ByizVtf9Y7
8ZwrGpAMZzJln4NZgjpUi+cFsXMBURO6O1D60e4/TArN7IaEe8wv2QjRnXjAOqop1z5SST9YnqZy
tdTara/Sq1UdLoWmnqNKOvcfNZQIFXFeLbo1X2nIV9qdill+jt3yYAGZyEgeG6AMIQR9eOdZwRL+
73QasvJsxQoYpPks2UOvfWim/B767tWpsAZMAoQXcTc27qj03ivx1JxAaXXyQPGK+SmbRGZe8XuI
5VfUZS/8j7zIxaNU6suUugfNGq7W9v/hbQQgg5u1mImAORozzoQGA632Gxgk7TJXR0fUWmVPMjvD
ejrV/6CUSZ3XdjAatgEavw87wcFh/hl5WACZd9LxIiHh37VlTaYAu2QxXxE/gspQS1sOyY2edtyJ
LWw6bIs2EYwHl93ktHwJifoZ6eJHiIw5xNXI+rhhfsVPKKFtqeklGR2WfbuXuhA+UAUCi8UNSKyp
nCFlvMkbd7qNf1iLTp8M90wo7zBLb0nS3UpZvirQAjqrtI1HMg9P8hvutS/h34gwmq3EKWE4xmIR
muGBnoC3BuzTLjT4kghTSod2r7m3pJr3vYG3/J/M1qo1KRBnV7rfjPWHCkRaQwFi9nZP4EUOfz2U
+JqIXeXtb8hcGBdWuKlH2iVxo4WdWFcVP+dGXMlJlRrwVIprdm3LnErZJTPzI095gnDuF4JqJ8Rp
8lKGGzwV6RbT0+MUfQMgMaUcDY28bxwT/Ge/m80E5Y7kCiJ9Anr4SPMJy/RSgzF3DLonxe8vH0q0
+6Pi9e3IKrQIllQLkqk598goRrffDC5EEKjyxn+Sflr2lPJvYiViJs4WPe+CETeZidpUqx0WPKrT
QIEk8B5vMMb4iiDEfSAAimQ8yiIWOqQCflR9JirhmSfAf/v5bgiqJ0dOL0MMSniKuSvAey3Uayox
2StnNalEwKt2ws/slKEcHwhR7/8xGQ8XnOY72u62ZU18KHfo1DTiqhuscCo/EbGc5fSG9o2Q1kTf
xQaAdXflaUOOPouaQB015OAQNtIZ6Q/DvW/+50D85rxNi+mCfX5XI9bqFdg/GfZHVLzm1bxiJyEs
ySH9cMNUyto10L+XboGHDtF9TOwRtUOhnWTYwVmZeDtaXIGpoHHpRN1X64ZqSrpUyXtUR2/hz2Gf
1yBGRbvOumeiR5LLjukAxRBsoGswg44Q0E8nGv8IYUUIfkDgv6Hgr45q7nNJg21plrGvdNj5a18p
C8x35glO6Im4+WOqNMdixMOxW3PpRB4aDBbEjutwWkf+BozFxbgNRKRUspFc8juuec/My1PsMkkl
yKwGNMIiXYiJ6nNUADTt1AU5J1T8q8liX25ItdcZrwujG48mF119QAaqJ1iCMEFJeB7Fg1yVfrqS
wVve+Ho5QWB+pr3+kLzSh1vcFpDpi124Xx8RCTQ60asGbPblFlmr/Ul4AT5kltYE4ZjYixmRA4jF
h6Gj591Sb3EOIgUakARpMoJspkVgr3vSbaBA4xUPlugbZIF8mgAhKqQEzMUfrajsqpMhiO6ADPAQ
dtser5DR/EV7/k05Nc8mzMOn/IQW7Wg/GaH/SUjDkuPuKt1He0IkGssjryA+TnFCOzsTxmne4g/h
vaW0J0H39VnN5SmdrZNKPSAb8Wk3gHIHjTuCLRJLWCanhOVwf2+PqDjXfcPoPh0gUCHb663bsDBW
QqtzuGmgmwa0ezVLxKEqjiIb0QiZtI5WUYjRFHN+5Z+ypTgdfpSVchR6fUIyhGUQ3IxdXdlCs3Fb
I+5kGZdtW98ZvCk+8EqzDY2dGAtNpA87lfCkifCAHiIk0Sx29U3/Zu9EmErU3GJox51uLwOoss7m
ofc2+yxYX62AST7QhK0+Giw/mnfpqj0TBek4PmTh92oVB+UI22FFN0GWyEB4J33kCcYpgVGjkR9j
dXW7jD8lPqb75J7cV5rF5i96BCJGYu64DEGlxr4vSp6zD3u/jfwaCUe1GJ6hkP+NWYI1rpNmumvS
QAjw8AecQkej2JUJ2/QHLUGsOsl4Lgic0uiGdoJd/zaQ6WCfWKDyao8M8eIHnqJDGmq+8iAyDXSF
NOzRR7gNnv40h7yGiykf0JpY4aFMQJGxLOlTYa9OeBEV5qY5wQzrntQQUs6BCpN0nbGqMi1P3YFm
ghAGj8L8A1QUWT2Haexm281Tzk6BvcawGeP1f3FGqRhu/vu/gGrku2+mwFVTwHVj41IcC77mDGvp
hF5M6JBmbtAH1e+aL8VCPLpQlconWYwZan3AINIDqPD1b64toi9hTBUBs6mW+AgxGrHBdvumQNVb
XsZVdMB7A/fwrHXxi6wKGG8SzYzmSvJFEtWGY8mln+tsNONttXeqP1ikE/I3NfdskQ8dLbnJDzJQ
DWGzvvjKv/bz77yL+vzQs0nt5+9ZTWipOf3LHKwgi3Se4s3uIt5SLO78fvZQ/Pq7/Kghbhd4WQim
F4FuC8PyX8Z6wSuhx9qp5PxknkCPwOTSQWtkG8LgFLpwhgwqGVxhVnVRYDZGkSewwjC5tzqkphr2
mb6zLZsq9DgO/6OoqFBU2KuIUtB8HdQd3m4uUc3Nuf+6WKH+RulBAAQTONQliWE4+nQQmtlV9dwV
KyJX2P8xKhYh+2BP52v/2ejHGb4qB8TKJyoCX+cFd25yxvxjv1y5VeyHdVHi9piDzk+Ifp+QhWkP
CxCC4abNc+oYvx0zTuur7pxqUM/Nz8jQ0FTLvnIh6WsWr721ngcAjQP/+VU0cSDgs8P8MNDEUrtP
EciOAuaCzFL4GGU/SakJOlN84dBMf6GhGP+hqN/w9AogmZaApfFZ17cEa6bqoFbhARSfnJbSTwYf
X9MWyIK1WkXPJHLAcF4XwCtY/MYEROnP6NSBTdW50+INC3nny8mk/6TP0E5Gi4eXYId1sRv4XAtx
Saka42P5VwBZ1kkB0c95m19mBo6mAW21iM7hdyRRDpnqOUFTDjYOW3EFQBrxmdu15Tkj9IUhOb1L
/rZg9lbtEuS/ajV8zNNbVN0A6wflTEV1WiawxNZbRmEgE1+pw+BX/oVYPridk3D8qOi+4gcXmAFb
9JcFgi5HBC0ihpBNv9DA+Lwqs2CRlr21NXSWZtxD6t9pFY6eub31q3QgppWpO1JB/DsUKVukZFTu
rTurr6H/YG9gdjbVA1LIcS8sdixw/pMNmGuHJoD3eRzpTmPoFUszH2sWMgb2K9DHCW0wAYGHhOg6
qDnSCrAKfzq1KYcdF44OzFW9fovaEIiIYQdCjcgPcGNYjmwg0tX8ZLhWWOrbignhRHihEV4EY6kM
bz3WyIjImOU7zUPcdza1nDL3UIftPKZl7+2CG3FCKoOHWWFDVi/OVBtO1sHLVJCPeAa9wigesiYO
pDQ/q0JxiSeCC4LOYRikIobuHjEIa5wCCJxAVzBSlW+CdE+X6DTH5b7XfS3uTiwwUC588Bc6iVZ2
EiZuJOtdyxGqR3fa5CyWDLBiOq4QZFSZrwdnORURkJT2QE7WQftI2ph0QoIxInys8RlVxbnucoQs
6VknaCd2t64aAm0gq22QaqYf/Sh1snHwXOoE++kzlBc3+xGJILEgN78YkQnKZcXV0jM5XQJqCn8w
My/qajdHW93eBbU76ksMmJIoCaX07LkK95lZsO9lYTrm+06wU7pyeo4hu6lpCUKT5UeLmZvIlbp/
ReP4ysTiJUnGswEW1esk85THlQe1DTOQRhN+vOUC3WeqdQRg/T6RQP9vvnLXYKumoCGW03d7lv1Y
kPfhjD3j+kzGy4JTvmi4gBa87qoDQfPQyn6Z6UE03sRFeypYDTTAU5PxEOfiEYJT7MGsZWlB9vxd
O6mztK/IY2S0NDfK0SCHsWsZwrWszCFhr8Org6pMOKGCIaJvG7/8KtmZ5uavmDIlHOjKGLjpyNeK
4t8CvUuBLdBY/d64GnF7W8zsTu6cNjfnUZzP2bCizVvP2he2umIMA5FtqPUVCpwPy0q4pYXAGclP
no2B2oHDKfmFp8xHQOMZLBpL8SARPCIfLNaSEQIqhF0AWclXMgje88A4Kehr4PLNGAUnr/hXohBg
r1/3zc5HCYkYMIIcc96uL/msNcMlP0W/prVk38lLRkL9KHfOEtqpNr19lDGMU6Hs7WsmB0K1uxef
tbJR83+PIi5z6rHsc7JA9WMywJyRxdeJarbk9KxYIGECUPmiG9JSlaLydUvzQptXuCCla7nG5EKy
NGWlWTlYk/BGRJdJXYK6hjQw4viCDVM4Ihxe+AvyyFoz1tGeQgXI4N7oBvaE/FRY3al9h1N1pMGv
BZl+939jemXq/hvTW2Tn1T3sgfKoYgQSpg9Dn95dkrxMa3k0zHoxAbiML02M1g08arUET6rsC/+D
KHpPHbvTqItMvv1VeVSAB0ym8GuSAa0W+EDZTbanMCezs6c1EHxsaDtScPbRqAQJ+/Jx4F6WgPYI
CGo6L2aRqCO9UKt/+ZqzFYrgHiqnLMNowmtOeiHKyR190NMy04dqR8W5g+GrpdD6qkeXQsbRhRux
FrcVoe0GdBq6nUmZPVBmr7w1WzIwAJmpQItIokHeaUh0ryiaKcX29E/7Wn2kQ34VxH0EpFs09mPF
tmnH8g8jkx5qLtd/hcKFKb0zs90Lx8WXIkfiZJzZY6F5mzPzTJKQoc0OZTumEmRd1jvMok/l27q2
HRLEKH2mr+RSmPFZrZE2OMZ305vegi/csI69SlpBunpKDONiQljRHshRPxSsdAQUfLWK46ixfGVh
eYKLRqM4EEcVCc1wghIsh2FQd4O/8XHgUnKKY/DpMAIYJ4VQbqgDAnkl6gFHO+CTiJiTLooPHYi3
8KcphBdzm6iWP0qt2zNq5LLWobbZ3CdXaNTXpGbVIVaA6I7SCitiH1INFrt9t1KIGheGxvAQuFaR
6F4zBPQyAvrFotQeT/GItXn7K5r7In2aVeLysulTdTZ75SJE5U0jPx4u7PyR/MmkngwMgNStCpdr
OLaXBOeFheRArAp7HvlCCpRg9kVeEq/M0tMbv7IBsLtRmSNHrtCyx8OpDQJLnIhDKINlFAJGYTAE
PTEfH40gkHK/PkVGolHkjk2JVBEL23RT8+aW8QhvyAyIS5K6YlYFSWASdC4+kQJ0P8ST/GLd6SDT
c76Xa870XBOYkYE4FHIw3+REl/WHsWhX4NM31l835B/LLhYq+LhA8Heq6oK7br71QdrN/9BHpQuz
SMktyshecBerSXmbVDhD9atRircW2xKpVrNsYUQhM2UymXIl3sTeO9YiL0OkhNgUG5bU2PHjBzSH
0MoCOcwCTRD8cQXu9chMqjXh2xJJuGY54NdJ5EugcouScXv3o6FZ7Ygn3V5nacBXiKt3QsLa4lqi
JwpFsIgWjKmGxGRAq8x3KZD553glmnXw20/W/gdEaEiIIcgbKCkSba9Q016lR3TOlq9N2NI03jiQ
DYTIJx63OAhHpIZMiogFrU0oSLDTzrn5jAhpBmFp0BzJpMmMrb5XBdJM9HpvmLrTAHZXZZe5kxBH
/grSUamxSVmxV0VuAdp+xesyDu8ATEbFHJhZ4DLjeASJX/4r2aBkjJQKg2kZUCVpZ/Kf34I/Gkc6
SHA5MIwRKCTfWHrgt+H33yM83fPCuVuRjxwxDL+/v1kP53j6EZ7RFtemr8zQ2XffSNgnPqqQaalB
lcsSXmY4kX6wrCZju2ThXvY6udP7HhunKFTHFdW5xKRCJ8CsrTCh9w8JnGs9IrpT/0RIf5P82Gvl
0aQQhyF/jGcn1rWrmqEhYGnP2p7IyzAFltx94VhYFQ8KjR9Hsr8ODRtXf3Ig2aISQ61DJIeYMtIc
m6MMRDzGjVKIvY26mC+TvoAewez7U62SOgatHTkCyUonKhym1PzjaDxNDs7a1icOQBW4lVrphFPP
32ADoYpcFbICiopWDR2qH5LqJso8J6NB7SbCagxKteqskQWDYRirEppcGIDE5fLRX0SDvaxmuYfv
NO1230QRRCqWSGa39FBT4+qUn9CacS0RDWGv7ZY8nNGCnUjhsdNccicUBIn8Yaap/alikcZ1uBL6
ce0QdAKMQ8SNozMYt7AUJoQ102lTDswakafg5sZ4bgrp3DGrb3T1bNQrbilYzjJuJIxza0TAR/Wn
IRYUz0wJThuo8C3P5tvk6FH4sWRvPRGvRTK926J5lYb+EJvyHiYKdyxDNCAE609NgAZVYRHu26OR
RyeDWtHssUTPM5krhtfJdOWNvaJ7ZzCHWx54ilZ69ZH+Ts18EEDZQvoFcwtUwgrWTpI3RTJ6MyRP
GVBWNGgNpIOJdSJphDwV+s4FyHwoaYdrC768APjQnPDR2W2ek7AQ3QeH3DBlRV/JqUKgGjApmXd7
mwIJuMhm/aVYKHZWwe4hppJL5qeKHih5hLz/mS/X5ktltTUAlRLY26Jil6XmwjT6atz1XYLduLHm
Z9Gkr2meXlrLXy1caNAJa/YLA4Ql9Pdk9udtGssXIbR4+RhWJehHZa8yCoe3KD2uuOUX5rMBqFYm
iPSrIZAQeMquRlHZhhZRLTNHrphStdbRNiEmiGgzJjcYk/kF2QAbiXVQFIGNcHKMWez3covYwJWt
N7Yupx6UvQltic5LrzGl0HlJALtMgiOqnglbfUxmBi2IDFUwNGxyYdRNnT+SFb3OMuRRqKMlwgGi
BRlDVtYvi3BC9H7neeRkODCTqz7KeviUPFwyFJqZcZTA/gFQJjxyaXjM9waVwgjIhFV1V8j/YWhW
ErqBEu2UHqNYB3cEi3v5S+LBi6r2tvb5TbSAXuwL7d/MXCHC8QLDPZbp9KT1BTfzuUr5PQz4svcx
BegtI8yVwEziutHrkgkD1ONQF4dcenXCzwDNEtRiGYeycuCt4UkkacWOAdXJuuWB2fTNFW2FOxca
9CcC1yeZVszTI/Oc/suN7gbOPg1RLrFBABNO0bNTDp86AmwcuzBE9XmPTx1dNi+k8/8QVuPMcQuO
QYvrU0vhMbPK/cSCLOP4RxAF/wLj5ini1WSizO9fl5gyQ7q48tBn4Az2mEDeeK7eeae8VFZpcb88
6pWdJkyU7qx0y7VLzUOnorZ3dhPikAWKPcCaHeTVs3Ko3e2XVhZAR0jcSbposBV6dWnd21J+LAWx
INRnGHieKwueMZigvkda6yrEbQ8tf1LMTTmLflvVvpxqdlITFSTvynEzNzOsxCCtjAiPIsJRdSci
kCiPekdZX7UKiK0QeBVqV1ZgSCxcxcB1w8vEB7ew+pvz3lsrWjhWrTTi8pSdGgIigcda0XPlEZXX
wdG68dWP2nM2t/bwSo1N7J8C14zNHsrWXd88LWBjzIgVYZM5CzvkkLY6saIFKLegNycmCKcDDWd0
aCeJWBhE9jv4yWQ3Cshy8/HDiOG4Zp4YfzRmw029L6Hf7RDOEpBozigJCogom23iQ7sY3eymaFCK
zZAtJ95oQtSYsPZp7Ul+ljSDYuM0XO4K4yCpQmkT4cEQPW1J/Gmff0S8qy3r8wRJVIKNVJJf4TA4
+FtBo7fxujdKJ65Np2HIZUaiizoWGjZrAKLuBfUr/viUVYEqGUkyuTzkksGcVi7bLnoCUsjcZ1cp
HO9YeHiCqANxsw6vqU7enTG+o1ugKSYQaYwYJHsOgvgKRMt6ofhTUGaulXDJIvkyz/mleSUCSajp
r0i6mKynOfMvVZwH6aj5fLEBhytBbPJp0RowmPg4qWAXk+m8xDIICKNFzLacuA24SfpvuiNohawL
gdpZdDlp7m13u261L+B6nBGYb8PnJwkcACypfIb0YV5Zd2lEFTSYYgBTa6yGSs2Ccs9opdTtqt8s
/gnrF/bm6++4U09pCq4CrbBkSUe1yI5MHeUI+LYPwgWCooadMQP4n5uDo7TUY6zquHuBdrgWAEFK
GSmRH3Wb83dCQv7kBgDx7OMpBdS0IswozoRZnacNZKAdMIEfclU4zNuBOyDmzuLjkAW5hDNnQqzt
yvWPqdq+luRjkLQXLl+whzJnzV9O9OuaJxezkwIu6SM7JjfPFXdpcJCQ3gCEM5F0/PX5wSwlZl/y
ERTMvawJyjNAyMvcMOQWQGUfGWplDLVmTTnw9uDE4lJYFPm4fGUnedTg+BXXtByufA0tvRioYkO3
jguC7DQxUDcTkk0d6qnEMEpRci5NWB1ZFIhO9+qb2s9rYqAI5ijw+01JBj1PxjKEslQEzo825e98
EFOEOfmM1o/81cKtVrIrmJUCphgpP4gDH0cHMktva3QtiqTsSWSOkI5APU79+cK0bFc5On/20qfH
hsCP52RIoHFwr7W9P6lvff2yTGwXHStY5Rhu6jn3ZC75dVnaSxf9UTDtWS4MRur/kieAYpz8IAyW
a0RC5XCWk4NKZFp0+MYWuWfcisrxOAmNx6JSAqDDftpkyKvzGMArckGYZiTmKZTRtIQ0t7y1m3Il
5OVC5sHen5fsyhPqutkpgpbO5OaEknITd59YBe/KitwotFwImFgomH55kfcm0cnMVdpnx11kdOJT
zLpHZLeCfhoX9NP5vIMiznJKPxBdS0eHcRFFc3VaAUq1Jmy3NYhxJ+BTJ9dbmaIgkkhAdS0rv0DL
cyfDPM/heGELk1NDVDgpyUcjrRPsDIGGiyTYLEAE8ifB+c/Ev1jbVnHQSFeZiVP6M2u4dnINsVFK
Dhfm4V0MXOEisbnvEz57wmX5uwZVrfHi+10puPHABn0Epl4Epq74aFj1erxPgIF0wECJFiwzqNem
CarS8LRV8nn7z1jkKQsbzHoGw3ABWI3p1QU8mFLzB0fPRVdhUw11rUWYihVUroujBWd4RRXAfDfb
uo3I2GvUDQ0AWITcO3F+bnmBOW+lMMkknHuMOPI+vwhpf5eT9M4e+MYLTKsdKtoxibdpAEIwXuiw
/ZUaoSt81vuQhATxLTGgVQopKMrxXI7FBVWX4a257iVifcUMTbCgfq3sRLUeQGcebQiWsTLvmoFX
VnU0YPZW8zSGGYdAeOz0+ahdphlqGpYeJhZ+BYO4PvYduleT0KK/WRzuy444r5p96+Sb4Fi51GRS
vpPkI17pSQyXtHZXW8mPs3yccY5JgSwSb9NvCihj8mPYOGWWX8p/GVowieAw6yzgA5KYVITPkrO+
z5RXiVrMlMhnpQSlN8eTlAjoIrgY13k6J4cTi8A5tWsyxtWMYVaQhEhRSRHnrkcpy3Th2bGWq2bk
HlBnUccya9SdmfZk03wDM00kpLCGfvzsnPKfcrjJ2/62Cz4/BaFiUvBtKRH18mdkLsTZT/9H05n1
OIqlW/QXITEPrxiDscFTDI6MF5QVWck8z/z6uyj1lTq71FKpI9KGc75h77Ufhdw8E5KWCNP4HcxU
lBa6AAG5YYfccP1iytFtYdRgXpBtZGVeScgiRpWgVWJbQE7d+Qwbdojd0vSXtVguOCFJRtaO0cZN
CVakg3MVw7nSZAXG1ZKBXGsOu6q6K6o3HMpvcyk+NYTng/Yu/cXHPfLWv7NMmFFkgYCUSQyPFhpD
tlc5ZE5+Q2EK16oKe0GCTSY5Fmlhdb9ciBqjEMrP0oQVwJ9Bi6SgRdJZOvTVe9cMnkPd2ruUMG4c
QXBaNy9rBDpjNu/mnUzWI3bV7tBvTNDxkZiz4G7kHLHR8BbALOpan9r8MGJvarxcwMfnxBgb4hJy
VsfSjcWb0OingT+GLBJRbf1StfZlllBTTiiwrjQ/ZF1/zEnmRl2C+WXzM9wp2CjUb+Jn/HyYT/Nq
MSFhWA9sjkIOENgKb1d+w4WETiaGX/yGPghuUFEHuyBnk6+JBlSZq1ZlTiHLMXYV5iHGET3SEYHy
URi0o870YZQ3d6VeYZ+CEPwca/rdrIWHgBoijxa4JfIIxBDv7HCRSPwsdLxBlg+DTKE/3Qrb/MlG
8zzhI01VsJfSXR+qu9jOtyJCjnJCWJXAl+bKrbD8KcxI0Gb8yjuFgE7BK9l9iEoSmO0CKzW5iI4I
XgolfCKlx+HaPHtp8UDieli8Vv6vNg1zo3RaZjotJHXzdBJNHIXZHJTTELI6bc9F/hK/hIlM2kTm
N9YuHZsz80dVOAFlOMThovrG/LnO0SGiIB97QnO/50F7QrsY5u3iR6Slpucc7+oMOEbHuBqZn3L+
j6YMpyeBNtMDD/sBEtA5Fspz1GPDF1Zn8jen1WsPdQGTI7OltGLsSYAbz74D27Uq3czkYE9STLxM
BEkMgLaxJeTTS6Y3KjCi2N5KykmZgJZPvOKl6NfoXNqP9Fgip1bwzzDWjIg2ZWbzXKGZFclnYpmf
qy6/5qh1BP5moLjVqxYTAKKmvsuVxjjbFQ0RGWRzGyU8y3J8NZ0yzBLtted9SuNb/O9Qgxrss0uq
3RcitDdq9xzu8hKgtrxYvR2VNRofwCqX6qRVLCCLQ4SmQEI+pX1T3PoddU+2Loea+Rv06iJyRtrf
7qWbKXMvAwE0U1gmWKk399aRrcZxQzqpB9myIR+ITxZu65zXTjRheIiuhXSA4j0ZZ8wb/yoowTcV
MxQCQVaAkqtzsf6k03GGl2wW+ckMkCnHBKdmTGrgr6A3+VmeUw1b4s98t36j//f06Efvbo3lqO/b
k/UiJ/Rd+C3+2asMuSOF5Uf+gzvf25miJTsZ648YZRcgG9eSsSFaARQ5+3ZZvDUUohXmESgqtG/6
Wx4AbO7vbaI8VMkxyKKuCOuqOV7VWMBXPjMDUd+GiIeYOHomBSYtaMr0oe98gcmbsvkTbMrhiERB
uIzNynoYFtOjIFdDpordpgTxf/EU5+SYqCRTjFfGn3fUKI64j4h0OOQ9EKpl9sUROMiZ/NTrorOg
1t2S6qUZmW6Y4nlGbaXHKG7kDp42X6BoJ43mTMYS4JkN9Xa78hTe6npFoUCRg0FL4xzD/YQcZk3W
U8bOPinkUx2WkXxc8neMYF4/9R+SVHwIT183hTuqq7twzIijndMvUES2xOQ4rSAw1jj2Z2D5GrNW
EtaGDvv7SjGBzz9OXCXa7GZNbHkZXH6OWxQYTLcfS+NevcTa8m6Bdtr6gx/jtQCqklMhZ2wpytoR
hb+CoZ6shlhgbTjFSnPKvcUedeCHRL+oY1j11U2xnIEBppOGst5Rp3Ov/RNlopPXH5oieaKaos6d
3PmeHggr4zuSj8aeYM3p2LtNjI6CM1JSzHuFXG8ZOrBTyLVrfpJuBE1JtsainrdX/l2XG3HMOtRk
82rSHUsL1mFG5bAGRTbTM8IRXBAE2dpiQidKPrIlMDPjYjC6R9F6YPYpQ9YzysBVAfthwAdyxHvJ
sxlxHSoMyDu95MPRCNAlSBW7l4o2xFgK0P5bUJlWCBZQL8fziy63eeC/mICK5KWfYkY0aev023EV
81s/8+WXzBQ3u8PNDGPR3nA0VJFMjivkMxywnY6JtbzPWw8NF1UPri3xtj2oXzsAOB2tfVz5sSlA
mSW1A7Wh5Fdy72fUViQXnrqLcKx71V4tNPMSnFIGL/nwUS4KLX99EizjpFmTD1oRB7lxKJyky/3B
QCbIm9JkbB1TSvkUX7JI3NfWni1xOEPsxPo3Ga+xGF4ojLmDB36K9FGYFF0ki5AP+dyk5FEWXQi6
jRQ8CqOfp4Y0JS6zK4TAu8koZiyXAy8HTLvVeEtDf5COVHq27SZpg82Nz4TZHceXnmmcR0wN8f8s
MdEPBQpWki/pqea7JjGR3HLqa3CwLfbwr/sAxWr+r3l+UY+R4LQwz0lJ4LX4V1FdSWLsbGi8cWlz
KMveGD/V9T5Gy7HgI9lziEnNqxctzD2BGyfdTc+Z4kVN63WnnbmcHzt8uuiu2MsdZy07rn+KSjk2
RukKleJWzJJQsBJrfch5eLkKFAo8Dngx5srA9AF+ECQMSfYqI1pBpdZm88x2SZD4oNFK2/Minqnq
kv/BcTOQWQwI3bZeiclU30bCdjZOClO4JMW57c2TorMRtXCGR5D1eHzhh58njEhRBXIb6pMJfhLS
AHQCG8cLoAIEwta46+wOa0ccCGowvSRSLmtvKkuufUKDXNHdiGYk0ALcEoNjbUbN/YD0Cfd6RoUZ
x0+LeCAGauQWHYldAJ27oQt50Zdk5d8NzelP9ik9KNZ4+CiX1os8dsFUUzpn6Jun7NqPI6s7UM8y
Ph0C1IFCNgVlFil7w0pTjKGtGYNpNR1kaSwnWanMODSxd6MddzcDyfcUuyN7tIxuOcLMb9SOihOh
Ou5N+AYna+/Ae8xrIBjO+cJqZNyA5BSwVtWAGswSyLg7rkzfLWrkPFgvhIJGbBsHuwmHpfZTV55c
dGs0KKSx5Y2zSgRcLw5LJwg+s8uqp2bpm7P0lZgjqhWJlHBBsX/2jHg1vMhWGDTb6inQZJToHvG1
J5Z+0qBi7XYYXlulZxKzaidLISk5/5Zi4zQGyjkiGJXqTpT4Xsb5GqXxtdi2UG0poEgFHSXxMkD1
wSlQ0kUCubzSqAVGqodmYtyUvDvk/U7JwNLmGxmpfazBF6aIlMgzIxDL9tiL6iOB8oWDAlyx0mAg
SE6UCNtkwYo5Dh+iSilk4LVBOatYZ2j33kBYqL08MLDbBKBNNpnM7YkXxmxPvORrzfQvxEJhjc49
DSzpPybpcUpfjJiZy6KMb8CSQmWWOBMtRn8jSN5IeU6oQ/CZ4n9UCsxjteLGPgNle27bUCcCEXCV
9Mk8GXeiOb0IS2RnV8wEdGbWgQ72MJSeAbmHqakRduQoDihuBVwJ7McgNIx6+tBx4q4max9Nw/wS
AKgmLZe4nTgdwwQmc6p8TsAaGpDMExslskb505uNRzgx03G4qxZuT6Z88WahUiR3u3jRJbuj0LtR
WroiXhRJRGdCXdTizZcd0hl8QWYoVvxuh1BZ2SucIpGwN2s4C2p36bomkFlIDyFMz+VvK8xQU8ur
JepXY2tuzDNurSnfJFW9lbp8s/wJGZradhS4QHEk9bZsxa3OlitaTDSsagAy5NIav3ZNEDbKuZsc
mUosR7IofncIGPOCiLtYZovoNkV+HyR3bnUkn3a9xzjY2FXkil4LR1/EShDJiRh0VIvH6m+Tv8G4
/ZmgOOLdMab4LPF0oCKQb4R9Kg+k+2busnpCve69jO99sl/tKp/qj2wg2ljCGHMc1dnEsqdv1yAA
gsQMZaVZ7TkBlr+l2PoCO0Yp633+XfBDlT8KOXrPL2VjaE7Or+jsRMZOA1eUUMvVcNHwyqhMybuU
LSwYlKl+M902ylytVJBoFK6WKS4aLB1GbwxRMZnkg4rlgrDDnRmlwOhoCUenoMCI/OiE/GSwxfnU
b+NXwTklfAvfI/7QHW9YSMLHtjKSU27IHe91Nt27bLlv5XBPBu0yJaGOKk2lt0KRdlsdSWAGgfU9
Y8ds9MNJ6SwvFnuvAbk3lh+m1rq7fMryl+uKV4k8TUCsqQ82qMe8LgdRloQonEW8tRI0mO1SkMS3
FXhyrNZJ++9a2+9VZD4JjDkA4yPCmuTiI3ZZ+Ibbvke0F5+WQmDrbx3ZM5h/aqUKNS0LfnaHP7pA
mUZ1IZW8Pmn1MXJ/JCbpRH83lnJi7Bu1Szi6TNiE+bToDlhcDhMQ1nZxQVs4gZvNSUHQuPwUdtJX
Zq7TDzx+K8q8H3oGCay4AoTb+LjLBvMZw9oDMEsJzoGR23Eu+4wSTVAEnIuSVJ2y3wqcYv1mLNox
ePW7IZRsemOg1MD2SwYA8BU6EpRrdvaJowWqDWmV4sHWnbJIXILnMY+gPI2jxfZ1fzaAzOwaXSzZ
sQ5ncTJRjAlhnDXnYrhEU34tDVIUKytspzV8EuU8LtGH1kX+RAkAfHwyf2FBi899lFwEdOUNZeSk
cMMZPKQpdGXr0sI4bSeV1eV8kcnzbpHILCkXTSiRiVEecm/VlDvrBeYtN550Y+a0J2jrxy3H/Ilo
lFZ2opuXkKEWN075cEst7MLTQVMLGjghNPm8FuZC+P8bqJwzOSEqtwg8UScFhlY2DXEK1XtyBW3Q
jWhBbPWH/s0vqasYt6MWUNhzMv06jUTgjP9Y0MoF/OJFZXlDjHkBAHJSd96eGm/EpFaYqzsO8FXV
RzLXB63bjtpvucD43aw+3EncNsolMmoix6HZT9BsQLlVDLAZOUyA6mb8DRb2yGSH3z+sb9Tc7nJ+
abPu59E5pxVLMfVwXwbR/kXWVzxPjBKbt1EX35V4/WCp+dkGiiZ+WZvxudCCYq9Xj4JBuTecGLzR
lp7nrxbXs3BYQNsjruRzLlXjLurzDb3+qUKUjS8GRQK7tRU3t3XJ4gJAGnlVSEsm2Gu9cxfaf7hC
CF6MWAfW1nSrdfk+zfRT5FkBReNax6phjf7qrnjXOZF9meyCkVS2Cc6cMSR3tiB8cdl9VowbXSaJ
WLFdIUll/GhmpwEfYC8uXrtUnnTUXW3c/1sHxJXs18lRzVKfVJsFYOA/zM5tBjIGbkJxa96kg1Rq
dy3SbnRB162cw+lKzminnpeMzV85edFlY9RscfhobIBXOs9k+S3o5U1apVOe/YYCE0I/PqIxRMTK
ogGxFVdVUTIyYAKYUkGThA1IU12FQ8myQuQ81rswqqSrZZi3ZPEjeAaCeCpQTtXrXxZm/iyjQ+g+
iqpz04kX4hCPiZ/JhMIPNLQ002sun4S7NR1jKeZiF8OGlnaahlsmxve4XO/KiqGfXBgnmY/soS+q
qYQaipCkREiXlec3aEjl/Mh7HXx+9Og680Fvlk0z89SPCnVrzcyKgqwqYSuknzzaOaxe00KuuYdf
sBacs+dSl14vWa52kDSFC5Z2D9enFgXT3FzaCL+nnl87oCL9tnllnT7wg0KjWYqfMQO10kfXfu5u
rSXfsiYQRcLXZZ2XUOUCjknfRko1qhcRZ0mkQKIAttdu4gcUY7fsyFRqCYzomkeG+YBGcSZmdjW8
DO09/FIy28F0Uy3b872PHVQOd4R6qKgnmegNQj5QcZnxZTpIj0RHZOmJtxkjbaGFUa65CerfbWXk
p8CBplDZTf4dmgNe7BlAWaCh1ehBCrR0jyNVvfSdDCmBwHG+BvR9QPpZKJxUTFM9GdYVoUMpb2d3
XH9tonxugdXBw4C4krGPVY46v1dEgKolizbloVkP/rI2567jL5Jg/3wtD5kZt8aMO/ubFr1T0wFQ
1yHbojpR0f3LkwmX1n6VYnaSUrI/ONwRVOYsJ2oGRdKGHcK3VsIEkEtZQliWULA2bO25u9KPEqp5
Z71LbvINcwNV1GHMeAVwkGc6iQhErln/WgwOujj3NHpbFTBclKee8j0Mvwm3PRFLcrHafxJ5d4qn
h4raRUI3VpjIge7xf9xJ1cFwf17NW0VsgfpGn7Jmp/4LVRvfloCNa4Q/DV4O7Rupa1V2XQbtNrq2
VN27maJRVw/11z2nvW0aWhXZMeMPjSU3pfRZB1j00GA/NjVP4S2fFNxQ55I1twnPktznai7tXmq8
+1HXmbxRC3vJZ9wNfpQIvuKRJwRYPq4rz8OtgEqu3BksCJeKLgrmFU5MR6UgtmHEH7WoYLNI1fIA
sLIibMZlnf1WoyqISaxseP07vGusi1WQAkdvYQHUkwE9fuk4MDJVc3FEobJ5EaF20G970s2XWt3M
DLei+pb07DAAFhR/o5mvY7lyuh8RLLw12Qkvnp6sgYDkN47LA4g/DQcAnxaED7RIjBzOd1iInkSd
PmDtF1kmWx/g5WwmwcFEfHgqIHJwDKj5GTs3asdhieCvt54Bg9OiOiiDeaZL56udUP3Ucunshb9Q
mGeSbGOuk3RktvaVIBop0RFhYpHOavxbxymqrLeMbbT6buHuIa8+BwQrgJFWtQsmqEXcrmTY3SEY
otBG8gJ7k3BDlR64H3ESYPuJ9rjrTucDG/R6P5+fu1mjk0VHykTIFAl6Jvlp/sA8f0dq+9ZiT9jR
zWgAZu1Sy2QOp3xpuHKtxVYEyb7rQW5FGKvTAyAirIb7kcBO+zizWm1ZraIO8PBzHI1D/8OTZ4A/
i3FaL3xiCuA5ess9pNoI6bIQ4dQMoHSmG9h/92tQ/oV4fGJxMbZ8fuz1psoV0SxC41lBXG9k+XUH
M6ourfQW4Y5v8Sxu9G8iSB75BmeOFHGrJc7sb8/H0WqZvaAOJK1jlv+1oVYpF4waaIVrwl17StEU
l2ouHlPtp/gc8izIqeyRGcIlyudXhgSLlWFWf6aNCu4CAbfk1Lmbotxr2XHh3EyxmCb1mdlIuaC/
bCcHYbQDjhH9OAdTz9iepm5XIaEzIMzczTBF7+kUpp9g9qpJTgc0Y+tqSXSadl3O+oLgcPhXyqoD
mxatGq4rmdlF85rUHXAJM7j83YhokwUKJvWuxA3LgIMS88NqWjgZ/FCKN2kBUdkhNyST+TulD54a
xEsmgU0xat/fw2KdloWZuzKdC4tpSxZdyGCF7ZYSixGogLIRPh3NsUDIWbCcC9vBAcsuMXgxjU+G
9qHajZdF0vCkvmURXtP1HrUEwERiiFDnKo4Gwo5d/UQAQJbdozRYq1ukDBeNp1BWumeux28IMydA
XAYgru7TWqCwg8bqMFASeJxcKwHtM3nDhB1aYqiq8c2M2jvxX+n0ssp7x5vH/ROn3wrWb2OyfAQh
5wXV1qaR+Dtin21SHG1oJrRtIWqHRCLioaUBraZJSZ2ITKTFU8b8u2vuwLVWFpzDUYDNEmHATdg+
Y8BlX5eAcJLtPJgRvG+LzYKr4P+zkQQvT1j0rt+aTuAmfP28CDWVK2llh7E+2u1e0zWmbZgxQ5BL
smEw6zFJqlTi+nguu/5KJkssfVqIIH6sj5+WYYTQ4hHmfvtRW9LdGSIDI1AQllkIyxAj2//ty0En
FxhPaNCwhBuuaa62jK9c4yZqgJhbWIbaAD0Tln2ygVHJCghvxwnVLMJqgPjwRhACHYX5u0tfe55o
C0iD65qrcVhFR5FxbqGNNK2WPa74UGkwy8SujJoive6/DJ4UjoA3NBodGErTsN4nrk0GDenQk1rZ
8eHUXhrliKgzz2r/dGNxaARmoMxfZC8CC9nGWthGZsAI+iLIyAOIgmtQP3/IuuFnxR8sDvZU5sca
xQby0RobsLW/W/Jtm0VWHii7auaBuCIO/+m1xF8GAv00N464hdEpEpH+whDlYDJlTiT8m/QDlzQf
wA139JSoh4mDHqZBsok+jomzJBeX7PO1McMBDX6ciRnBMZufD/yodCUlgyx0rK0ydlUG+ceJAnk0
LqIaQ0SD+YDpGv5Lzg4TzmyjUteyzJLQ2PMQSubgBvNPlWZs7duyO/OLWnsxcTSr2+gUifi2iSyf
xHuEfivvug9G1B+ZnH80tC7FgIVbeNuOsriwhGMGTIm+RBR8gA52g5dMpF4H/WqGfiWR+CttOMOM
3JGKP7r13eEjSJHnbbAUST46lu6awi8y6eLEEuoSzkWC3uIWAda43KVBvEqLGEwmvaUjTtY51v1O
i3F4yt4P7Myjguyy/trLKRi3Kp65lkF8FGd+BUKeiLiWAk7JQ6UWwlaQr6nU3OJCsSNmeNaU3vuc
dYU4OhmC9NIi3UA/D6Z85jc7W7HdwtdiHuUnguKyliWf9jQjrxis9LTiyGsS4J9OgZPdDCTiQsnV
1nVHYDCwDB8LM9tO59u7KaHBLxkHGHLT1m6qRy6z6gYZ2GRuQ/1fzxJg/Ois9vUlI66V31IbLznk
AXtjKcScswd9tnthiUMgbDGakNBwF4H3MuTEM+nb2LgM5HttWweptDvIZYwVbrra5WEo4ksVXQyk
0AzYWDykly5pL75vpb/KDYgkCVdLSo5rRDtMF1+r5DdkwyUxaSWS4oJaXpifa6Y+NL7mmN/4H/YM
U7vY9nRRp/fEisJ0toBJVsgrVnwZxw1atI1OOnVLyMvGQH7tiaoT7w50S9zaryWNWeIx3qKISkEQ
HbXQKLawzr53xWrvzFXv2bqNurFImnuuocXif0rK9EYP+g47E8iOdkzy+AOBDf3a3FV3utUbL6Yt
4mFUNoOPMGMa0YapxTI+WCRUbgzdhS6yMyXcdNUZmbckHTdjlR/XLbFjrHU8RXP9LkEVV21JIipL
+J7+VznVk/xf5YT/5aSrvcsCZcnV01gIJxGkDG2BU7BbEFU6XKAR3XEBSrGI/tgSPowBXBh+E1sa
jJiNEf2umLYWWuKk3UI65x6J9JHn5h0l+YcExqRQHjHTMBamtf9aFYFmhbBxjvBGfZb+y9qED+YB
KDzw9gkEwpQNZyzevry9WbJ5lx4tYqYAZmb8MdW5bcIrVEK9QQ6qYSrapGCRIfqdi3j3UVrQm8WI
8pKkZOkcYU8SNbhHlXaeqxtTkr4WL+iugyqmDEM7PDpgleVtCWehfOhJh8uwedAxCdKtEL9HA2OD
qVybtbhKa090vYg3WqQvVcG7hMY3eg+7xXFbpLljRfJ7gYZbibeX3qxfugJDC3fFmm73mXHIxIiE
6qDTpbPWmpRpjEHiBOWYk5egEnTWVWJyUd8nbuX4qjyX2C4q1uBJ4v+w+6MGAceqXA3roo84Tq9C
H9uIcA+tMPjZOpwy0atQZUawyyn5atk64zXgycz0aCfSdpTMQ/6mon4wWslPDZOlexSwgKb2hSGA
SRy+OfRdAtpF9AA1T3qQEIIwoxmdtOOPRrsOw3kkoFEdj5Mws8H9J8JPMQHMi3a3zO5TZkS1+yl7
5iX/WOZ1v113hFeKNF8G2SwPGtfcQOTpFKVvkz69JTONFXLQBh8AoXkGEP7pcwRipOd01wNAMC0Q
SSpkcrqPe7bGyd81SOaQw4FnNy+51z6twfiYjZSV4RSQRRou0hnwyVQ3bu5PY+oq3OVaabrLHj7W
IZKnJhL4g7QkXt/KdH0r4q+GICT0plqCu1ovnls9PKapYcyC+pMtn10s5GjJOvxHw1CCvexQ6Gpy
ssFTBt3SXvZaOEZRVgtMn2XbfBO+rRBhPM6LFedFBGlQgTQ4QRNcQMnhaPdUgdOwPRwGZHc6DyqA
OjI2cEw1kHq1ahcRcfmzMQqroQiVvxaDBFosXC4l4Pds6cjvcBrpYYLqLPgaZL6GmExMbNj8k7Ex
dVZB8B3bwthPCKgc+N2itIcltEwNbPOByelykHuSCSifOzq9iU4PM7dXtz0rjtFrSgqDRzqfBPM9
QnPTGeK1K8qr6QtXurI3NCplmn2aw/JelPlBXUBR85yqDRDF6GjghrIY9dLzKdqjAAO6ER2oVzOW
aBJ718qBdFC3WJ3A1melPyemX0AkwQ8KegDbTn3G8ZUiumu39jBTLbY1PJ8UIT16J+2cXK3Weqhy
9YzV6imL2XN21CS+yvpzZ24lde7UNWNtWQmEMQvKqGUau9EHaL5MP/xSEfUKzD4zNT+VCGc7MOx4
a+BSdRfsPFLFSMOjACTni0IplwI1Qk0AG4XEg8UIIX5dGzO+DhZE7NaTB6wKeOAbz5gmznwC7Q/8
ZaTmZab9a+viF5jAz9VJFQw+pWn3GNNLdkMqoelL6jVPHnL+I/wVRap6Q7tm1RxKURks3th9IYz+
C70ZcS1M3NxtlvKsWVZohcu5oRkyg0Gtr6SPUiMEljnf5y94vWSaqraCgZSPeI5cyAJejKNynt82
5EAYvAj3FgI1xdaUVVfeGl5Smlxml+/VOHxobMAkxo/VyPbYxPlfsPBE39LN1/xdN9l4sfWqyLqV
+IOQKn1vZTP4pdsr4+bWXJyOic2Uy2foJ/YvtEb9rS3HY2QUx1Y3HLO7MeNzRADu0IPnrCINhsmq
k1DtSd5doZJnicBusItotujoBBbK06HWYbt0R423jEr2oOfjeQcGsd2DI3zT6FBUkgfjCJjXRjmz
Z3B40pWB+WlEN0Afwrt4JBLeVsW/xcygKyizbp9dwQWAjLPzVaoLjPzmJWRfWIxORTxCr8QEIff2
2H6VZosfW/FZdxKfK7YbHh3MIjGVFeEXKdE3+grqUocXSVxfRfZ8FTMwECS0ZKKnRfzTCLYYMAIh
iArExoh8J6esECGSsmSgkdBYzkQzchSdGEyoO8rwLxmUFC32RAjtghyrJYR2AOe2OzH2QFoZzkIH
FpTWizrN1mjZpkRDswpLWbaVh59CpiOK5iOPQR5BaFF/JevkD+gXo048jE3FginyxIYPISrVc6vK
fsMuEDzCfL+ngLpsPdCDn8UuG+0ZweoUeaw2RpAzm2dce6wTB5StPVM/HcMmVHGOQwiMJDS2odf1
z2L8bYQARqCuqujuqznz9shIjfnZ4B1MYqiW0Eyra0WkuQ6EcXWTqrmrZcf1abg98rJ6YpqOnals
4lAAg0wUVKMR03NYY+XU0rxe67r5j1ncO8b3jHnq7508MAr9xh0nBEvslglm3GuyeUSCV3BfqfK/
KqONWI/skTtOyt4YtrFDXWyPkRP6Bkg4v9GpYT/H96AyQFURqYm46zRSx4Rj0z9TDlTSo19TS/5k
ZVyXBPuSOehvTPB7ixeV5FEOfFnH+aj9iJz5jckAD52s0CNbZakdG7yS/MmQNVTIGkQu86yZcTJ1
ni7kOMpWmt9knrlBRpYrTz373TJzS9E2rGZCL16cFDm91Li3GYGANxtTHjTIeSgHvR7CVsdpOBG8
OKKQmEvD3UXcCQoJlpqumKN5q1cQDJwjsuCg2LcVDhdVhdXIbQ2as0jpqxTOAHf1lboJzXXjfKft
2TfOM3R6+24KpMB3XWD/NLS5vYvQsHVK4tnTzoDMfVZg4TdHe2Rq03J5NVxekO4SfHsduZqrmnt9
A8+GAFHpzMTTFb8QEsBAIvCBoMkHUt1n8ZklFruX9WftTi1ZOHlGmcesoGX2oE7Auw/6ZDhzPR2a
RSfcOQIbTzAkvgqRoGTNxPfHXcMMujrtdVLBoFKfGuzNN4GDh6gEl6X1GdIIWAJVlAJRGMK0NsOj
aRQudS2d0nmr/tUZAK9BXWrBADnE3KgjlYClvp9EePVVM1DnNQACkRlBTekS4c6ZGf6nS37pCQ7O
J6RmhAfjEOyH5JR/oel1tZ5J3iRxtRAYzO2v4HSlLlq00i+JGuAMk1raDFyW7Qh0ZHKfKqg6CFx8
MRNU6uFSIcnTQHqoBdJ+TzRqV2+GVxyvr6hDvp7dhki8KmNyZleBtO26FI3HMhPw/x/YJxnSPEEk
wlKB9UW4W/Ma6b4zC0BezTTEoopKEA2O71RA4MQl9riE0864hwkCb3rkGCsTrBB6SBs9ZTrKlaSy
+V2Q2PqPhVOsxikNGzAhcTO4Q0TyGK3+RlxQ0rvzLByJdSWJHh0isqLULTD8DiCNSUXdKTZKPDPT
FFjNzT8RXumSIUv0X6SurP7EZCNLShJONCClKYRMgbdt8KZi9krMAGbcMz0gkW7GRQsyVQ9U0lpp
f8fhF8khOyCrns9pPNid0aNNN8JNBDOpnzeBRlHAy979k2/3CETkwrShhMmd0mcIAGTV+MlFBsTG
ZizFov3/izN+nFtVDdtYk0ExE28nmT4MAJgdEUSi7usQocFh7VEPQipjhjSRKltnEzoeAEvXEl5g
vyzKhaJoPpv2LpuEjKifGhTviCcLHRY8Pe1SGSpzHLLuNdzSArS9pPZlAkFULCKLc16W3zsEk33h
kjotUgh9JtO0F6/FaZtmIkDRohnopszBWUomhPppTnBsygkfhnjOHS2rvSanniCDYYk0zyj/Gdad
vhWo2XazJPP2N8fMMQ/pnSgPi2mJFs41GEApiUCA/ern/fnK8Lr31P9oAUTIai2iEjIgDM6SCRGG
opZupYiuTA7bUv4U7erlTs/sJh/bOzMlFmV8xuXylBtyiQw4F1JuD6zc2fvtnzv8Ttq/E4GT0IRS
34iJt83eiKN7Coe4U9Cg2rT4Fjq96E/3IjIaH9V5xeCIGk5UZIC7PXlkSFMS/Sjh1tAYbsFSI7hG
RttZCax8QAOq78PyFHctYrbL/kTRIIkkv3QzOmR9Z/LhFPcZlQgHkuVvApp+WZOPmtCHUH2ID3rr
FObu9H8NzR9XiqJ3PklmTziCl7ZpQ5HhdAvqkKMR3jTKnNOyWQBR6nM5i2fw7oDSdu4TaiaEmY8W
IlOjCd6KEE5AEDeo/CuRLbtt07/To741q/ykzIG3+jdRk7vWideq5u1T+kvtxAZUk1qxu007fPw2
m/7QVbR1ySVeyV0tQHYXsJVuMkRd/WiUn6NVAzJjHDiP/HDTE+Se50fHHVj5OZpdjGq3+EfaTEIL
HsIHSQ93uguUVcgjNS5CgRZwilh64Y1a8xQk5nKYGaquGtoj/nq1BemOop40wFj0Ju6vlqyNiTts
4f5CO6pv6rFReKHl2pMyJPqfgo7rZ1Pc/6PpPJbbxrYo+kWoQg5TACQRmElRsico27KRc8bXv8Wu
egP1qEumSPDeE/ZeO+NCRAFjwzzFpCLgKwOQxZFBOOdZvSSvDb+5zEZN2lpGJqhDtuvA/VKXEXIN
9kYC6sEMaxZo4uE6ATJjvisZTi3rZN38Ar/7X7UA4qGtTS9f9zo2QRRA+PiYe7xNV8kvET9kSvnX
cxoSWpBTPnNYCARjszyzhQp63jCFWemSIBp7Mb/LTBCdcw1oN6IDCpUugGDlSmoCqtmuSaj79Sv7
mjdbwcRaLNdcSF0XgMvmj5MG2Pc/KnH1KnV9Zpigvxa5+WxInKoS5aXX6QvV0pNudRQfJYWCMCxX
GSXJeJ4R8tFlO2vz1UKWIJOlAht7mwljSJIjQWInUH9thlba3FcvdSQcljawwqiXz0w1Y9FT/xDO
OWeN14J2iFtaM70MDDK481bwJVPxUcDv5eYChrdqblNKIbgBYiqzi9AAJv6BMCLMWpDDLu7LrPTI
KIQKxTQXK3S+nwTGB0TAzEgQK6w7BPEejIqLukKVtoBdgUDdLWDINeTlA8pYorI30MV9mftqgXNT
9UcYRUOBB7w/R6LKnBiuR3rrDqNheG2LmxPOETM8NyKNIPuZ3GQiiYHB3AotCtLtT4WegN8y4OOS
FRYziFF+VIcZSwf1k75fOp4HlGWs4C1WnoiRD9rtE00fQ+4yEJAPV8J/wDguIHuDV1aKZGZKurNT
/wBUvytadMeNCDltZrWxGO81yS897Z8t7vDPshLvpWzeezYhgPSdhoYqspP7u4hrF7ZtvpiLHpZn
0IqVhyYdEpt8kJqOPkPDNOTA7dy3U8b1i4nX3A3E1a9M+EVpYrxNBl2NVZDGLmHKIALN3fXAoCTj
qpwWCjOdpVsD743pXk5tLmCGqHnYj7Ys02BwTW6cSwWFbPIL8Q2zENUtag2jv7zykvvmIbbyo7YO
smRcinOZrQ994eJpCK1kUzFN2q2slavKK06X2YYRfRZgkWvOPFPATcnblHLQGEuX0d4y0e8qhm9a
JGXLWdgdACZ7sxiBQ4ideUwc3ez9xLJsKXotOXpckDYVD6KkBplMSpVX5JavQwHV6onHFK/4fGo+
hkJn7h99RJUvF8h5yi+lyF4tajtB/ay38VUOdiHX+8lI6JSdHldfC6VGgbd5o4XV1rNpMS4LjWM5
xsfMWgK0u56Izvcl+ZOARAo9eHLWMPhFv/qgMKtdkxLauKfbgQItEV8gjZgcc3cOmq9YMamtgDAc
LQ+g62nYN18jNU8ngZsytkPPun9w5Zbqi5FRbZ2tozWCOEngZzP5IsCWZmR0iM+xvqf3t/3WzTqf
M6lX8V602CyNe5FmHmjLWPzLmfIkfueaUXz4UuwWRHc6xj5nBX8fDDibFKgzUbLKO2GGwPqqcHKb
1MDljSilEaXGSThRETcYjz7QkQrjaKxw17ttxhRngoinD2x8beXBZAMP5C124mTc/UpCubBokTZm
ZFzdq7NpOv51eGtBMQpsdctTkvRnMdU8k95W6Pqrluc3Nh23/CF+olYGKgO6R2+8cuRc7u7iOjzw
ZrJv3fwju8SfKZ0+g90RrXxEVTjE+Oh4iAvBz+hh4rYLkmgK5gH1m6sJzbEi5ECLY8IaCC1u/tYp
64ni2JkrtQ7X+Sj4HWQQBVaPFlgRjDTGtJ0Bt0qGG7h4Esnh9RFGJxjRz4b8RcSAUbB15VE3y5Pw
U38w1cVtieOvREnaoeVGa0H6xVnLBBTaNSBdVs0TpIB/dS3urI0m68AhCf8chiPSD9WEKV13ITaY
YJp7hFaUX/c/xTvyg3d7rvCLSSSo7SGF6+KpUhbw+XaeAYHs74yxUbGtA6jfB602O9uZtbBy4J8K
ay0/qmyN+SwIxWLYz757uavPtlhPqjKcxIuEwqgSjqugHhFx4WDqeEo0ZfEtHAiGeDVT5ZaTL5q9
7GMU4aj4IlidpZuGwXuwHkio1z/daOD9X78UnpJs7YNlZmei3HE88MARuYshChw7c6slmAJgLVud
+cXmF7lGphyGaMtOkyUcoMi+M3ln1AlUyt0bjUcG5UJeEA0c4xL9SJuu58DWsAnvG5a5Ixr7DMPz
lD+6+pNBjzhJsM1ARzAyPVofFknBpak6ElvEFe3RUrOmSW00+uZHMaC2/FrYykABe5Kmk2dJuDY5
Yktmll0eqvzISRTUiCqjj8RaXUvoA+EAzgH/gOZVpB6MTeJlC1wooIKSTlJ3iZAFJ/qhYFz/Owhy
LIb5V0lXrE3kEby5Hk21k1gcNg1T2NjpCYyXonoP2b+JomCd51CqhNCcph3BX7Yx5Z7GrMkSjNCa
PTHq/UK2jtBU1/QorP2xU+VjaxpH4j9SZsdT7Q8boV1LZC9caYNwZ6dClYs8ShI9lh2e8C0yCBIg
PI+xcSAu7dDzoen9gQysiLe8Ibk2hWAVCuG8nt4ppQXyMLim+43dncK/nDAA0X9P+wQW1Iv3e8ak
qjFfzF9FaZ5GE6tV114w+17YpPhd58aQdFiM9nhRN7E9WyMyfcdghQGukFis7hCDDWxJFSiYCLe7
sG1/a8INmJdNenBqVrbYTPZmusI6HPkyPNvrLFmusptTWJE/kZSblFgr5RoY25gHiXKtp1tbWwgG
TJFjIskEmkNCUZlsMxqhbf8e89LhKzvwghsJG+N4Ikbn1ABzdySn1eEZTX24rGaw6pKLT9OOJo3T
hbCxdcFHpWJ+XSVkKoMegCBmuzFAnJlOy0eJraw9d6V0GWv5Ws76LdrcKfFadQjQdp+SACeJ4CRB
1Awn4gs5eQleixTEhizvwCsbCaNWZqBzyWLEX2uyLZ9TiloMDB3RuEvWnK06OuXX6ZURW0VKYZ24
pc8sMqJXeaFhuCWlfG/rnruEAbPZkBqFEqu7CTewBH3hyAsAs1W/oyk1YSBM+CeQOkyhrLahDF87
rjMEoCa7VyAjYx0YFuJpBREaiXG6CEDJ8CcVnd5LR3baCVTp5RkY60SOokiJ1wOkQU+x65fxwF3d
X6342SIIr2hFMgZxmleakm9CqphwPJi/yavvgLtLGiUx2G8jjX1hqyE2obYgN53LXBsvoqCcBhWU
wbLz8keTmkC2rrEp7UiXdfpOOAlCcVkm4mf2qH/MNNnJsMsN9oNGB08OtFR5g0zhxVl5W0MxnNqV
LYMUZLMadJNKVBy6P+1RNvXDGJjfd8OelIkbELotPrZQsBqBjgQPlaLJvnwek0vmhGN2I/LdhEqv
XWczOqnD1TKm6w24CHmoYt/z+3bDigl/hBINsNkJjbcqNizRZCWn5K1L+6Fdt6iDuaT5+XJU84y1
ak76j8V2Vu1MbywFL10/tyneDTl/CiwI9rMJ1NvGBiFjkFHTio9KxRm+GreE2On+VED1jySGBgaZ
DQw6jF9m0h/JGzm2MEnTi9HCw9gjXZjhdx1YOus43uTdo69hNrR4ymuSlUJFVMNkHHeMtHttAPOj
BIy9wiaJd0k3YoZKAkHjGJBTt7fum1z6EdjLMefNRVzPOCRlxZSSM1ZQRyrlQfxjRdtRqr9rSuEx
ii/M/i7HEarvDyVQIBJs/4S4eZXa8OiAD2jIe5v4Q3KMwJEk9XE2/ukoe6NWO4gb6kG1PmwmaQA1
qEnk6TlQTPQoWWkTje3VrJi2ARa4Ro5rQhBCZfnzgvmDtnGu0SlLzK3mRD3NA89uIp0n3KG6GFFu
UUG1w06ZRIYJ5tlyx9wKZGgA8zIEqvmjwc9oO7IIKtRghMSqKUeiTA5RV19RlUFsyV+4ZQpMBayv
QM8WPhnCu8lA64YmO0aGBL9s6V5sY499v5Gq09TWNRrfKY8RW6vhqMhQneXIEYbYLd+9+66Km/06
ARzEObcQ3spZQCgMOVbp31FSHSZrKc7MYVM8M5OvLZmK2ILX3+vnpElkgyyvaCpemjl/WH5SV676
OcWOZ64x4fEsRMr2NqmcAMVh5bM2CKjr+Mkru5UYkirFRYmSi1VEZxLbYjJ6dw4Lr0n1ufJUNl0j
PKj5zmSgz4TjWFXH2ezDziLY2tipLCaQU+B44tIsJfMku5VCSexDlFnz0ITHjLGX+gwzJDJ9yudm
P81oTxWoo6p60KDWJoQHDBajfw6GYu787lBq284hNqC3Ts1BzfSrmJY3b/XGd971LDq1mlNXbrbB
iMZoSXnOU4wZGx+7GaNXbBcnaUE+RNOxSgC7BeibdxIm56ZiqMJEdVBxRm7403X4pw2pzDPbXdMu
sukULwnxl3iik/amKNlbfrHvN/ffEOe7cvk2SGQetZmUp+4wEMc2eqTC76ANibp1Hbvo0mnW+wHd
LxVCruUH45mjvqpPdKpbxQ5aPo4GOKG1OyU/iduJ/CXV8SVltnBl23f+J1yjOQsVAWlSRs51wRhF
oGZFSiifcjE9mbxlU+HPqup5o/1OY5IsJJLyzxpeEGgblE7U+jJcAjF11QpJ87y5a2W4WOJ2JuL/
zjHAJ9X8T5iAUymCKd+DOWIptCGbiMMOkY+JzmYNvbnUkcyau5W+ufpbQEilabs0eeRCPT8PpKZQ
oyQxbJVSP3bauaSBz7g2w35OPi2r+fISmU1jmR0VqyF5q2nO4iS4GO4PFj85NKjZNFidjTsg2oi/
0eINB+Nfi8Nuy8f9UFXsNuM9LVVnmqGhC0FZak6GsbkQYl+UgV8Noj8DXcrqNUTH2sq8oSMqR/Bp
0jg8C4zm+aXg8aqKLzWTv9bfpIE58SW5YcYmcNRP+wfX7oQrpRXTc4QzbcwZLxn+iq0al4yP5pp0
WAAgrpRLoTAZgJrBNA9kwcNjcGDK0XcZzLXMxE2o15KfVcHfpkOOTHdzlnnxGDOVjr1ZtQ7jjKsL
D+wnDFf6aG8Ver8rdN/KEDen+U5IUtuLPlNN9XVjCGTmU/Ob4no0M+k4EVnVHOS2vdbGT/E3xoWb
ks83Abs7CGFqzf5mzDaSptsQBxqpX81PUwHPqUl4WWoGeiyVDkvK/Jc95vsQINTxILiySgojz7/G
A07jzkWOHYb2PqXLpVUaSQ+TII5Bh0i/DAiGw02q8BJqKYozcSczdk+FzqnrE3tbnSirLvOQQDJd
o1qt+HoWZSBHWzBysbENszl9a+PA3/HbMKVXtdWfBPZpJS4jZQ7msIp1f93gPvAx8DwFlWqSrg46
UsbhfrAwT+VCc80YnRjpzkrRjwCDkUNnLXjUP83PtUZPOmLCGklWV1QGz3OZIPEzKQWTj5LMW8Oq
Xklcn7YJH9JX1aGAFgw+BTN457NC9NDpCD9r0hJwWfmdvtAbQTVTZZZRoFDNxVfBXQ6UbjhbiXJb
sDB2Njkr7pnlo/DIu+KBIwVe3FGvIOajN3hIO9HNGuu6aO0l3qQTrY+Tjn6RDUHDUHfDbAb0uVp9
U1zgfTmREnu5cRFFbDXW6pd6G0RLHC7FSkQqUR08DSSG8LXnpRGdbLXRuZSry9o7otqcCDE7meLq
szDwt2r0U7PxR8+buuk8qfG5LcVTR1CKmZAUQ7lt84RFgWQR5MugrFhSyBi2mVVHLjtWEyjkVNGr
yOtqeoJzRC5ocBbr7Glj77UyLjNPt4ZbsnVnK/8sNR30KBj7qzUWBByh2tAwgmJgLiHNaJa2l5nN
YwubuqCx38XnPJi+XqJzYqy04abswNQWKkFFhbfE2wFXCmx3BteEGvttjLxBKXZoyNyaDGwF6Wa1
VK4E5KIHchGXvC1ALpwByoUJ5WKss31F92XwbW1kNwti1qE9qeB8sTgsozgHT3BhoePNnJObjNp+
7q+l7BiteNU/RVvqF0e0A3OdHZ0hF8tS1hEyEzmlfgwjbrm52W8ykeomoSmbA+NSnn2jNrxCSbFt
koeV4F9wuRURYKksT9IUo3u1eh3DwNTREoWbIr4pyb9EMwIrTx+5osEtqZ+CvDzNcXrOvxVZeglY
DbEZuIna2vJafGRN/mRDHRHJhnn+XM7pOV8gkA/oB9bdgnmlUc4TSxCFlJMmz2xDfs7FehYl/n7M
D1TAMGw7E9y18TXJ1qWd+wtYJSZ12mXohTNQIFF+oByMCPmSz3rpVE2GLoAEbmGBPl8V2iVRzNv2
t4/xRUuovVAVEKt8SPsM2aHGs0EHZZ4niUW0DNG3bm+6Ud5ZTQOHElx1ujYS/djBgeJ/lcr5mkjA
1RUmZJvqqNu4F66QYTX5jMH+jGxZUgEu8byxqOe/a/yWtdOmNRvTXLTDdFQd2Z2qjGGOC5lvBwkq
0rjuEq11m/f3uh14EbMtdb/Ysclr4o/G6pMMC2jRIpYX1muW3dQSZd+xOWPAlGXmrqW7iT8pEPcD
mQPbG/J45hf/NxuYowy5LbLLtjxQjezAGk9iw9hM3Q1YJjpCJSeMw+WtwvStLT9MeXqqPaseVK/Q
Q4uSAIO0hBqpAoFlB4vcftbQXGAcIFEESJ9fMFOlzAHHfalW4KdwEZUPzVo5a0vOBalpAoPSRxik
0LIKbgjdTwF1UWH0pFylmhOZVGvIGraOEFHyWWK1vNk4l/T0kWnNc5uGj77+UfTGGSAdpN5x1J4Y
zpUgK8QHfAURnSPP7VeTNx/lmH684QT7CT1SPq/AtxQse0FjWH6H81mZqTjYiour6QGH8sgD8QaB
3R+8dhlJZHOytJbly6eaZOcYXkFJuKggWPfWLJ/r+t1a8yl/kAFE94SZfUYq2Uhhtqhg8KRQXLew
TYeQqIyQcsskZjWh2l0bphTTTtiMfbxGu6gOqqH3vttPggh4KrDImDiK3MKJ3z54aWB3mhz0+4zX
rDxjxsgOo90vf+LiifaMtJXJa/jZsg5tyX42INvkHbyw4lTKwAy0nwtGN8vvf8MkC3OtCUM9RggO
ScASzjPw846dxsrWrMhvXe5OVREm9gPhqls+Vihl0zD62U00fiqw2OOuveqpfi2T9JbixRTNS2GJ
lypTbMjDZGcXF+LdS4qRVv41EX+RnCw3piHtJCpEAMcZxTFm75Z/d9M/W0g+WYquLaSQRk7UMOOE
7YBmRBzNU8kx3M24UPZsgLNuvVNNfjDnZdeArHT/XjQITfWfVTQTDVub7zFuUWMbd8yuUGArx3pf
BWojvr/bp6mLjx+NmZ84xnR02c0r0weiGvkGJM1priZQeUo4RhiprAMbAV+flrCqCBQTuY8K7BuX
9EdTo7OK8KIycqeQndE/I9hpMarOCgtntM9Vne8iLkFpBrwCAELCHZKj6rd7JFqa8DJ1FiAotCYW
ljBvCWCz4umh/h4fWpTfy70ZWtnfnChQBUn+1M+3hseNCiQe8bgq3sK/jKlQQWvfwf3Qo4b+o/ZJ
sPXmz5nfohQY/lhcZ918nSg2tpy9GH6l0VclyW9SSOlJHNQLrJEZihs/OlIMy63+EhtzHZlTtIdq
iz7mrfhgD/EsHMG03G/9bprL1ZDFCz6k60jYsYDNfWiLw5Zq+xIQr/vq32mUKPdRDLktEqzmza7h
umFPkzVujTF9GPLzVFinleSJaObIXPAwrMVRa7qQmB4DSZ58N2LAQm7LU62GtAKB5GuICXiU3v4Q
hssToCPCj3B0yiIWSOvaSQNloC0OyKck0bcku6PDBwmxP6Hhr1aOE1vJrTMnb1c4C7rUpqyuVSn4
JKiDvQfw6zeqhloGNFLrmWrYWNzsMHJKqzhYg0zbhE8GdDeenE3pyccR92K5UwwrKF/9zMxdnI8R
ISFcKQ015YL52l1q23xT3R3hInXm6UsRhJMO2x4XhjC9orR5sXw2pcqe4nk3xu8jImLvOQc6vQNU
5rW+NL5kvP80XC0nGHb2LESuu/5OpzdKkb1gsurPTVyessLqbsLIKawP826hdrrHGg/p2p52P/IG
o5hB8Gkkv/RxRsgrHrNI+OhLp9jGT7J1WddC1Y6Miznsfp1l7lC+5Pvt1dDMzOBCYCtmhZ9ZK2Ol
6PBRi9xx1eeUDwC3kcfU9P58DQDeUnuwNIvIzMPgezDfi9MCWNSKDlKZvW7QPSWOiXcjVpMkbmJe
gPl71dJ7IJg8mVNLHmqvGcU9Saekymp4tqSgi/tAMgRfiDafKS1gVXLFxvSs3lWhOLVADFYkkg4g
ZZWhocNcGAm5hIR8iqpgndaQWZNbADIDneT0/epzwgzw/+WCaPodwNPdAEV+hSIv40y2eraO5M9l
xnLuXFTnzvDesyYAiw4r2uj6HE3lpcItOSLzgrgaM7+k25uz4Vj/Q1bpz1sWqDrsd+jQRX0xqjwU
0iScXCNfQlHj9YBgQtKlYpF9yv9iixCmeCE8ZTfyLTSXveSvh2Ke9ihBcro2fAYyUhDJmMMWi65A
wKNEZsjchlmOv94c4RIyAN+JcgXTtz8lBBMZIgpoRSI3iF+OeJ1EvszwhohTqxQJo208TE2RAn/I
FQmhoh3dV22F2gmeAKADlErxACipA5sBzHJkK0bgdoEgzK/uhkV8b544OPMfOdnnlpR6kmGcVVXk
jtfYoOcLqjlim8vCchMEoyxaz7lTGrM/W4YfAXLZUKzXUo7TuyFhQqq+tfIvBw6q2z+lmD+NQX12
WvGxER6a+qoleDk/g2R46qh4VVG72UqmX89SjPaBXpdpC5cLLgRwh8Y1E9HFscP0JC66ma2spHoo
vOLxpHKMWBG2NWJ3VRUHKyAOg0XT2p5HTHtLG+/a5lawbVoCRP5Mlt5G6EQC1kuENTpZX7kNkgXf
vPXlmhA2yFRNJts4n7fmM06Fz9bKvvoCDu0yfpoF83w9DaVu/VhLFKpxSM7BIHhCPsOOtQ5ia6Bj
7CN1D8SMsaS+L2hHmRV0ccq4kF6ajhRdRFs5eRojSM7/G/BNisHAO6XOsEWvXqdni44gla5GsOwE
LQ6wpvCJs7qyI2jvLLYeirNyakpVOCLROgfEzgmGGYpKdhX676YvvI45b7VT0+wsKfk1VaNbktGo
sp/ujEMqFB+jML7auPvs+vhr9eIq9w3AkZYBpZudTt1CH+XjSeHrxWBfak+SG9KY2t9xnV419T2Z
rnWG0ZmKSxqpwIjhrQqmSQ9msTmmOJVaDKWENvVV+NUxwKNjYTki3ExxehDXIyHLXN6yTEISZkM5
9JN+IHDLTZuzXpAmpP7FU+EpX/mZIcnHLPqFJB/kfxKyHASvb6PifUFuIQRjpwXDtgRICJcjWkYS
cmqDI4SFtvHUIRIpEavGhY6518nmJDs6uze9yQSbJlDbGSKMnx8Ur3ApB2ctf8p1QmFN055CcVes
fTtQg0nJnhBfpjm4CrjRcOhh1pTlzFMJMOnXNmwiCaANXOm1O446WLpJsq1ZoeJWjiX2TdkiVXOx
3F5HqVEVQbwpeOAsr01S3+TnnaObAuaIG2jtqNpkKvpZ8jZg3ozN2S+WfDYgNvq495TWOqjQUSme
Dm2O0FDB6XcvWYKXzNzkskPVv875YRZJEWqxabUgjKrKL+kfK/KKa8bKq9wGaE9MlaIxZdi/7spy
vKbZSiouRMu6vFoz+pymuzQpSnj0wqZr4ezMZyL4IkDcf1M5vSaI02cZNF1p2BaXQUbrmBCDTawh
A81sYXbLUAfvWDzreyNWr3UsX3UMekr2Wih92clQ222tBg6EVDaqKvCplli4fYZgAXpND3mPhXFm
TgzVDVteEltHiGogRE1Z6tUeaanwdju8kQMBYpKTM6hOpeUoFfox2SwOV7gXlD6IFmrhOIlkrkwL
TrfiWCNQ1UXlw5JQkpWsTRHIM1VkShV8t/PfUh4/Cit6CiZpxYC1uIzb/qE2whFoJV6kPtDmJ3RU
14CpMHulMBNRx8S5ZbUsVUxF6EfjvzW6prZkldhth3qk1wePaU0NBtyL4MuJ5TYJQyDchNDdNJX9
kXiHkB/Xzv/fuy6XiX4htkrrffU9Qkl+SJHg/uuQkbMf2ckZxAkpdgShOvTdJxJSgCC2+i5JJcaZ
tewJ1JdRnTNk/Jzzy4jkEkIAGcHKo6HBh0r5HFN1H9cDimaJ0JHTUHOrRoazWclD1AMKSMKSd5Nw
zzkLLNKOuLOJZJdTPdxE3OTgXm8ToxyZbJoUjmIG9hGM9tywjV+Xp1Yrjy6T7hFhaUZKr1LlUDe0
gPlloy9hGlvEycJ3SfCgghGTx4qdGEqDHF5e5bR566zANhgBHbrxFqvoRgxXB4Rn1UAKWtPOy29z
QNwlTGdATdPbSNPaOKjtWJXCWfyxFhx7nWQ3g4vapP7SptFvSrDyAoY+KQv1aQ61boUejBknP25F
c4TMKhMRX+ORZd9QntJ9pJQQxfv7sqCwlkChDPF9S8WbkL4G6FdVmV+TpbhwEc48EQMiK5k0vziz
v3XiZTMGAXFtwkFmIKT8TCRh18fyTbO6ayR37sjC0TXPAnxetE2ntluOUS7s5QRxUO8tJwj8Qorj
90oEG5GsBJIbHIO2zOycgynAYc2E0giGoSZ/w44nXAAJUFTaVsMIcVya9XMZ8yd9/UMXskeLnpWw
jmic3HkjtPfpNrx0COX9yluUvqyRpVBaXxdjp1DJG1TyGmX8PPxTa9XvsKka0UEqCZ237OXyHU94
qAFNE87HpAUFBd4szn9zh1tq/0J0rZJLyXBTe6y3Pp7PdVRfNXtT/zA321WLElRH5g0A/rZ4F1Xf
xsPLzOpUCdrR8MUoFJ6Men9FzPNglqx+xT+Snjv2ZlVsuiQBnnA6nLifj1E8Hhv0sxX6WYrGBGYj
xEGuK8Ov0wQZSO4NxEOaH/G/WGkcsOdeW3DiHzJHTKRd0/oaERg9UqkGqZR8yHm63ObU5Vdhju8Q
GO55Idlpw1NZPmRIwvmOL+R5NdhtLaAxFNaRpBuJaJ6r2NXX/mH12n3h9Bw/W/JWqZHy6NyJ3Rld
xF0YSXAxMI8kfCsYD0t0MSe6ZY27XyHll0nzWCbIehcQjdCGdNmZ198aKNiYeO4Z23AfDNa4n3sG
0kBEcGpMnBwXTT9KV70Lt61hH+xzTzNTxIyPAIEIWoAfKl/c8WiKhBRUc1jEnjDgIdh+K/XHNN/Y
psM8c+CyMjEZD4mJ0YyISfK89xZi/ZodYCI/2Dds/cxzywueut5rJnSNMivmFiWUemWJBglCPeXx
cMoLRrjktuDiY+vpTBKlI1EQ8whV9YIKDq6sxDxdiFOnb/lLxH0WewpCfrT/6kJo3Ulhl8WQkeez
xrpkMnEXEHqqP9P0EoM16wgEjaHRVYxGk0NpPFXq/orMUusZxcuZUsid+sgRxY+h/FXAPx1x5+Vn
xJWOWfodZYK+zW9ZSrGgOBHRI2BjMSDecqKNQO2suHFbk23TcE7eUTOKb8oIkjDeiSBnooWV3Rt/
CuVyl8jynqSr/Tx+99O32qdnGC3HLPvNFCkTBqdmj7GhOnUFwdX7f4thUiOFKXAaQfouCip1A/mJ
4k4G6k7yvOmJbJVss1r4Wt/ftZ4YFOIcO8tyhe9qlo/5itqMBT3ZiqlOUMVTpAMqFui5iWSPK1Rx
E9yeBqCy5wZKr/Hc800jsH0/QFDWUnLfONJ1InkikDUSvPQJFWDtpYxzp1w5JMZxZasUq/F+ht8C
wu8GMWk4d6bg9t6UgPHEZzYXX+1ahhHKJZKiKjQBycECv2zV3UlJ/hjTiFeP8AiO3SVYJvlIolKc
+xwQGi0sOczQGXJeeDf5SN76UI1JmQC+kur0LJQKw48eLIh474gMUax/hUXVLiJhNX6keXptN8ak
1BDGghYuKFsgPUT8sfvcErCXMKpkqlOQQALVOF5Ccsg2HKwI7nVOd6bDo+52OrzK5pCZuSPqmy0q
fpFAwUHuurEfQTFnI6ARdLYExEhqiCUTUtt1MtcrvnSSuzISeVn0Yj8lxbK374aXMpbdMyv4zgo/
Ug0Pga7Z3NLsZzEc/p1jsqi68b/VV/pwhGQ6eR4uBOow3Qhn+H51rofRQoL9h+Cr2qnXs4tCllLE
N9hgmqY3oVnF4MG2wAA3WA4S2MHS16m2VdK2CugCV6sqDrySvYZ7byCVKY3bq5udmKfRnELyrjbc
Ni9po0weyVBBRIf3jnocN9fbIzUQWkEAkok/INeNQyeiRP2sK+lUJDxSCg3p2BNYE5/SdT1m6OfK
LcjUKRyfvxS08ww20XdZu4X5I6O0wiAmGw63qVUMx/YVUzUeJzqjUv9VJ5mr0hlpK4w9mJ1Z0wfs
nFyBHC1ZL+HiSgDaWj7EghlS2xxa5AMbm0MT08YA+MHIMKPxEwN/GH/XNbJXuyKBsfaLtaDy5z2C
DnJnJMvoHL+VeBx5mBWAEAbP8cLau1q0uyb8S5K/QrXhtuT9A65oWDAqE363yrWsOoj+ANH1fk+J
MyNRCnTkvQarjneH9eDQNDsStNI/hfrZTDFqfpKq4mBoey7zr3E5dpHp8VF76rngJG154BMwZciN
yGsgMKnu98lAQCwkv/ivkgDvj7ar3EcXjcuZk1OIvOyUqJI9UFrVbs/nVzI81E0/F+FCXk20+ukr
bjhkBBJksPIA1kgPyIn3s+xVkcco4CCu5Jwt8JitvSXhwMYPq5k7s2wgYTmG/N1gugfEVfaR25MI
10B6BLIHgkdmQkk689AbQaMwZStonqf/0XReu5FjWRb9IRGgN68MmmB4I4WU+UJkpkr03vPrZ3Ew
81BAo9GtkiLIe4/Ze+2gFrAXp19idwPiHii3XkVFJOOI4bWrNZ4lIn2gjXjFsqub3J1lUmF2UYMf
ihjHlMiv0ORe4cRcaNMEGMF4cewovZcarzhkkND87NJnhJcO1cT/6ZdV84L8ZYTsWeJl2Ji0XeyE
mGvMAU+BBPO5lXdyr3tV3B/pXFeJyA70/wNmVhxjVFJeb7h7uEJOYqJ24i7oZuPUSvMxZp4xX1VL
BfSQYNztzpzMBAyqHfB4nIaMIGMQQ9J6Q8Ijhzd5Vi76JH/kQayFtiDS8QCYcjMSSmmcdsuEBMUq
vBzSGdyvLOsdzOC+BlAJk7VB4tAPCxK7WdTdcGScb6Ld6I7yauxFXlBFwg3B6Vrk3GwXLSg2PWWM
2wRhOSUwNiWM+bDQrRuAJVX56BgBGDKtTLQwXKyezace9+dZHE+kxzrWewN66yPrLzCAOdQ79J9e
qCd7jk9sg+AMRM0LPwzq5HgMmhiWjn6XLNBKpUBAJ8arW8qkZWKeRl4Dvyv1x7Bpr2E8wisQhP/0
+ZVTRfOeaorGkH9yyzjfdUbrxFTWCrqlNWd+HauUUzsV30PDP/lHFNvDXwKzPf4OTyObajrqqFo0
VC3dRnN+5f/ty51WSQ8mniTi6XfkMnfLaWnTWkOjG6Gdrj4Wbk7phm+6NF32hCIMjrY4inDPNFA4
4s8rPrFfRRVEHznZTHJL0CbnstAQCElekihQTbzqr/UrGsLAHMgJuSlUavf4I12sR4tbFKOXlVxy
M3Zr3NPLXPgOV6/eNoCu2XLH+j6jmJpvyntBNKwKgnF9LioqFtBzKN/NOnRkOKUid1WHaF5C3zoz
fP5aDoaKyRKteXgWDPnWC8Md877GZxofBmppHrT5H+TJRd/Jd1RNTZ0GU/cwi/90ojpVjX9X+2z0
+j2X7S/GNbc8Xu8k9SE1+TQJ8kSj2iid25btS1xs6gdkXXdNbR/mPdQgXwh765rDghq4pq5yGvRi
5Qwu0679QBw1xkFxd14rxBd1dQLz0Mrcjvs+7n0h6v1laxlp0yTWGqCXlKm/GlL23ubCe4MqkbPL
N9f8xbRrpFcfqr2qS26MQC1JId7HAB3IaVtFxkejH38gjFM2My12Sop5lfhUlTlNvnpDuptn+SKH
3bkhc4r6x9McbanwcZ/ycNjP11cCtCSEojMcXlUu7XXKDXQsBZSsBVs47WzJawtTrmfaXzDtn3mT
i5eI4NDyJUy+4Fn2ncnWzZMK5b5MH20jB0JHYCBJSBVczKy8p/wMHPGk36ZXxArmP5NAcBmfcx+y
zC9n0loKd4s8SOHOqTGmJ9igHA0WOcCjda5csmkYCjMZrESAW5Sa6FoID+rRw3BPmjiQdYZPqLHH
WvGXvZDCYO6z/VyjLhh/hR0+L480a3qLKlkfwjcrQKMOqpRq6mKYWtCXbVCwkBsqaC3T3ik+dcpy
AreuQJO6PJCBpTvWKSdxrf9lnbBm2Ob4T2I0X1NcInujtkavgKldBoSewp8xwPHRFe7miJXjO8cQ
rE3oxrnqREuLFAYszo3+9e82x09odcUNk7VdPjO9gIjSm7jODsYB375fR/+2A0PGp0hsOXG7f7dj
kgMiWM0ZRUh8Kw2TuQEQdQWSEWpX22ClConHa4xp08rRmPwaqtwbgYPLsuQK9KXbYkkTgOP3vzLk
tVZHxasdE3B+VZO5abdhhDwTpDM6opGrw9wez/yYxfotFLSbLki3Nu1uy6Jfrba+JnTHhOI1nxXG
qWDiiqg+my3c7WG9wzPzRi5vHc/yqsjuSJrRUQruHTk2PaVlZbHOwkO6W0I0WCdnIREaOqjLMzkC
9Qw/SI/l6X92Y38YIWEhi8/+zoTjDKPkDQw+eMTBmgAMRVCn+tZePUM4YybjJgRNznSVAPKJp53m
6Zzu8jKj+9lCkgSvz3vvzbRSygIj6nYay2QVIZnKSAUAhJH45veamiy8M5ub+KAU5Zm7nmHHeJJB
M1aeFaKfFOVHRSQIg+UyJE0RlZhwaxGTyk5Yto6CgR1hIXTr5WiU13kyH+vX7MmqdE1jtxGI9M0C
hpV1fhvAK4Q4H7OlsJUu3XUFyYINyvacfDvyJFwmEedE0/fA148zXgmOxn1d+vWoPmmLnpugjkpX
JYpuv01VpQq9KlF3Bg7+Ef9bXX/HhBYAuJHb5Ss3xC+05YexXD8ZHX0umivr5qNJyo81tZ5F0T0S
S7bfYIARjJnM3Y4dDA9YdsbE69PTRdJRI6WT6AoGHKDGd9W0W34VO4P+KmT8wY4tiLh+jAhGIDfT
pLOSKJObcREou4tG2ecmQhsKrPIoXTL5sx5ehpvh5OL2ZuOsgGazzgykbOwgV2su8XBDzaRHMiGj
E+CIMUJJBS/+a2EPAzGwlyblnAiErNikF60jaO3aGcXFkRvDqctLoQwnMURB5YJoHG0NTxV400VC
odSpz4EzKLor/cFKANSAnjLi8o68854iK/ktL7Za9OjnoW/umpEHyiAlqWMD9EHLeeiJwli248rw
5V0E/a/s7oOygQCX55o6ppCwBSBLmMNby5HR4FSaQMvwzT+GJsLkj76ApiLnklzrHNsHoVIc1CUo
BxrzcPwtGLjoxZdEQYiOzcVGo68wZyhLB+5FJO8CWl2GRi4IGTuPsZcUoR/r657sqwATLlg39Jlk
gVQ/5m8569CxAroynKrGbDgVV2syrgAYl/ozkczPsC6+IAp8iTvAQMKfZUoDWDJ5jtE/gT6PHtlC
BiwDbULNB49cgZazEkSmCMNtcIuXga2pHsjz6ogL10MyzNKjERcno2Ru2wps+xsHeZd87H09ak9N
mJyNSj53CUBnS75Ey7fGcSgX9GFen322+IBH1gKloJ8YXVYS+d62+a+sfiYs12oEGN5Uz3M0nUEV
TuaZVS/ADBQR1nRKSuMYdvExmZNDzCZiYEDRqO58n5lFJXv6bDtqlh30j2BpxQNRquBUBSm6R5H4
GL4M1YOLGr9i6ZfFfyBX+E3IIxGt46achJ4JmT4mUGK9zIy14jW58LXNK9IgwPLqL/KIPlPc4X8V
A8cMtzk0qY9p0t/1vH9XBRswg02o5wHk2Y5pxYYJebKwehfaQMnbmxRJ7704vVfG0RjRKmcKhFWA
YYLo9r9hVAn8Fy3uUT37lU/XPP1p8fmFJGEiSTDra9Yk90pWHoVVvANANO0BcbbZPd8YqMuV2uYQ
Tcm/qiJSJYzF6+XG6xRqVBKThuE8Xda4xWUQ1CQAsHo9DZ1yUpXqbNiJIpKmFyFTZPjOd6GQntRn
2ZEHSr+j7eNyz9C8X8QTvhS1YFBCxsMLqqyCcIk/syK+fHAKtbkQjtm7MRa8TepJfPj4ajUvFXQW
tALttrDX+UfCVUEQ7/5tYhA/xtLa7/R1G555Uu+wReqIlJAbaF246BHJmM+3ImPZFaf1sEMRcxbT
5Cpp2FebxRYylnBd5/DclGgamNSNCZp6i1G4hv5r8UTWyJhkPai1vHiPePjKVJOcwH2NJxf5po+P
09wWpMV/LUxd8c6CsMPur3GeqKBwCX9y9VpxZVwWGnc2p7wZvjf6tV9ROlYEv2pnMePAI1e+PxrU
BKr4kFpPZZfaGQkudMBca/5gxCsG0dwHLB1OMpvyWJsgr0EBwzqQTTtyYriIUN2RlMBdLXFXgwMB
ofQSr2i6qZ7filTSxDlOh90yYP8xdgmOhyXmgEjgkvHjM+EFgFbFe+4D+Kp/DKIF+TUDYTBtk4e4
YaK5qBodmLRHijHg/0dvSZO2vt4aoycRJw0ZBlFI4Xqq31FagQdHJ1Z85XP5uS7HNBX2RHSs2Q4o
0SkUTiZdYaZi+TY5fVOSbM0gVdPDIDMb6btzxxWbz+FpdWd36FjQmLuibpw3AtxVsanQEaEnFRRK
DDe8l6UQmEpE5MNFKkav0ayAoedlYNo4Vqx+f9L3RDLeuzz6KMgjexkh2zJ4dno3XeLbudI7l9L8
FC7g48DnRH6cGrcKOwvBNrbELhHD/LISPsrgfvjqOEyaGkkFhwl6uQPOK7y8tDOxiyfARa9y7q0J
sRuKLhBzKghOC5q+cWVm6dUSj+wdb2LTMu/7xikJnh23STcFKpmfJks0Db++ir+2YlkffQuZtAmo
seGlO1PH7jEInjjEAf13pJ4pv52oldDrxwclyWj9nbpBM4/ulCllqHmtzgEJ5M40grLnbqZLOpMI
dxPpcgwo+nav9I+E/MbugmvDxJiX4wkUWReEqKWhIANyU5Z3LmEMaoq+MBkfj8BwkE6Toh50/cov
yy9qLk70rV8FsAmaP3UM89sWdtXKjwwB41D2Wp+hOtxGkwTuxq1zySV9pp2XI8nynSNZny0I7Tqq
gy4xg64aDmPGYtrFgDtd8gWFCcO2/fiTvkL+GpYFMKJgdx2aAurcj7UBh99wNkmtZG7NCoD/dQzY
+0Lrxf69a4TvkT1QeepnAaUU8FlnJuxUZTH3L5S1zbiLTMYVrHOZjB7Z4d4AbYFo1s3L6tPY9Qru
ndYXQK1lFx02hZyJJx77Hbsgx9C+6wx1JL5ZHGtqKB+IvTmMLd/czvqFmk8g7GjBbaFd81fYp0BT
Sp/t6E79l4uIiOZPQTv+Wv4lrXA9JUELwHkBoCTUuwECDOgRW+tNR7ezoOTM7N3EGk545La7iqRs
w3kr6zkaC7O3dnpe7QiZE/uznhR4yNgXJ//lCoGMGurKKgwsADOT/7pj+LWTv3PYXcVuOrdDCZv2
uvUWkfWpSbhphchP1gCBs6/jHY0XT7tOO5ZMlQh6L6eNRUoXHkR4KN2PbgIVJip6e5QX6lGj0Pfy
AMxSq4M1g1M5+6arYczr6vJQpm3QNMif8LZHBYMxsHPAy8rhMHyxe1MnjFe6o8JWV9GxsQxPQPBr
ORAziHlzAWoLSFjs+ET/zMkxq8nTcvXnEA+OTokY6fqxJaY3w+hd82kJ5/gP6m1thIQoUdNUX/w7
wR5i0SQGkFI3VGwcahviri9vGokOILHCpjnf+FngsKLgM6GJe1NKcR2mMue9m3ublK5h1Q76nxHv
MLESRy1+tQi221r0jLrwor8bAqQ5W2v/MurllUCMEFXnbeHmaZd8sHZTameWxvxUPf3bFPvrrvDj
KMMGj0KSTCfIGC1FcHVgcOqJD1JCI24Y31nJNC9Q/T8TnB/Lp8DhLuVDUi0ienZWyCWuorWECo2+
Vv5MkheacBbW6d8iuYUtSYFCfouqj4L+cqyfM2m84bbHMfbCzniwPyEpaEFy/R+wgAPWj46lEymi
4mbrxIaw0i/DzA+YJO03mJC06yVIaMMv2WCSWj6EMbT72nRFBOyZv2bieSXfaqWN6QdP69C3+6LA
X8u1JF/pCywd1+h3zb6lhVstSjNuBsbAL6UA/DtfUEkPVACq6X52WOs3PHetgArIYW4WrI5QD5I8
YmD4hFlHvo5gSQz/Udnji5er1DHOvBO2tJJfycmq5ASygt8tQCtQ+frGTKBO4Y7VS9NzR7EwrfO/
KifIupRdqUqMLLSC/+2vYsHXWealDEw1qUIeTLT2/C8ef0QzQrI1nxJWpxGrU8qllG2kSkctoP60
gIvFGZmTDPpY3am/Wx3iLSPgjdmFaWxlCTYQj0pMDnWhSqlEruvECooZw6mrfxuR4hRNtzdFzV91
00nbHvu5b+qW11FmpD1vH9mqjd6fcyoH448xx+eivn+mIH7qkEG79F8BxTbtZlcyCxd3Gypq9VAz
7uniiEleZuPyYXX/wNvkKMCut4CTfkfkLmMEcWeu/NrCeEzq9lQAyBfsAeLkpuIU28FrgUDiGPaH
WPLNreRJO3vhRzLOW6Vv1P2k9ynUISL23WfXsPDKsQGxI6a9SRib67+hs5aguqLhJc9/J4MkNi8C
+d8sTsxYZSL1YLa1inI0ypzMInwA8frsbjJalgaKqxo0jvK1OJpVvJMS1jCqvzAvwVuYrCzgcZ6A
cmr/NUl+0Sblmi3YHJWgIiV8cY0Eqsj0NGjKI1hAZR4e80l1FyIbdGKRUtaRpj/tLDB5jJ8KgkCZ
gTA7FIEKM+ZvuYiMVAtE6a7e01iCQjxcuh9xoNZUv6forJcHaswx/CZPi0VoZldHTPQMI8hRUlF3
j0dROTNSiSB3C1Dvmu1pYJRKc60jCY+TF9Hfu8WAXlxeYMxNhsCH90swVYL5/LQGebWgbrGcsDad
4SDIuxQGg6C4g8o+FtMZE35VZ1dq7IiNRiVxtpTtNGX2yN8magAjiQRt0Sd5ULoOC6AcftJB1/Nj
1TFZ6g+VHrM9q84CBRoSGleO+ZQrm4Tug8CXak10SdjKSOw7xUHTPVpEF63kKE0PHjk5FCZprBEA
KxSBU3VhcUeoTX2zGAHi4oG4koiUyMauValpwLQiVE60ghq1doiFTxnsqtL7TPgcCWqc+ANzf1X7
KhGZcrCU+WjPX2vjlIA1E2rsTfEsR/eFgqYAEsSdNabnYhiPjfxeCbeCY21pbZLZe/42mVJY5Oer
RK5gOipJ1l2Hzi0PU60fZB0bKg7eqPoyBQOQQ8q0MiR/jKTkBH+ZJR/b2doEm3aX68fFkI+6Lh/x
33GiRTOaMIZiTUQJmWKQoE4NGy9Wo3Ncqsc0nA8y2e8IbLgUjt1honzdTSAcWNql8Uf8u41+2Py4
Mh7S1DxNXXivkuVem+ndFPqbQOpA5HRrZg/V6ksYhCYWxMsXesWURKZKNPaaKGK77fYRw4Y5fCCl
3p2AQY0hmbp3oqPYyVjDh/xrnDKHRriX1f0I0TCCNGqyfE3Y5Iv94CQNhyKq9ZkbuehLN2czpMVF
MMNxa4xrbUx3zsGHOaD2xKz7CsGBK/ecDgh6CB5o5gzdvwyECHIR1kX1ss+YrUUMLRYOdPAT0EZ4
+xegiAqJjdaKCYfTiAQQ9sC3cD32LPCHevQJnvBSI/cV8soQoNtv1RK3tIQpMv7hW0s2xPJ+Yucs
LMCZjRsCIBJsjrUsH7ryNCLgmKzSzTT8SrHoCOtdP2H6qw17mb9MpiUhwU7N0jlrKu0K9MyWK1AO
UcO2wK9glOQdSFKik2L10TEMpwbiXECgbdB+1guyKbnmuBkqf8ol3wijPWDVfffTLl7UDztSPt2E
Fy0dN+/7awPv6W1zN7Po2TyjtDkafWn3thKpuzdDUMs47k0S1hOnkGVXl/gIwhMpVqdaRSqcX9qn
V1nQ3HeJHYnoPDCfUXj4U0n060oru8Dsx3k3R+iM0JT7VgX0DoODiKKu46mzYvjwxKiif2HasdLK
mshXAewbQab2ZBCx1DKRBmXnnCwawqX1LYBgkDzK8ZTbQ5Bkt8/J/Tgtfjzph5mp2QzlKXXr31VU
fGTS+opdFZLD0uv3NC1cizVKpe5bCLaiou5mRlbZDJ6dqTizllpfDonSu8P42fNJmtW++1dR96E7
mvOfJLmUlpNGDORJ5VVGdwUVGhEpUtN/Q6/RmD8A2XnLFQZ/6dTjM4BCJg3mJYuTa26m1yUFyNUR
VzTqFzKdwvqOo89NIt1JPkLMPeIZM2D6lCjYQxAT8TOp1lObDSfBjXmnTdlAUu5VyXhYjOQgoRUo
hjwoazfniJZoFwcW4Fnv8hng0d7GmIyvIwarBFidGCcx9uCp0MlDMnkq5mLem/eCWDb9JLf6+dw7
C2tQSXISvX+ofsmXo6CEZM1kkyAYiejCGF1X76miH43BPI1e8spUlrHwLw1iwACxsU3r/cpkH17c
ZY0wXQxZjhwVOM/w39oko2Mc6yhsG2W9TMV6BrbIOPbe/fSz4kR/AFhnzwE5YFK+y4Q8qBHxVbhO
tteLePVGYHY4a3sNue20UpL9bibrQ14vyUY5lJAdtvcNdmh01S7aeAQU99LZVJpz0WunEMxq3TH7
axjTavsxYvKVfJUG0URZjjYCZlAJ1rYDh04NJAiuLLy/RSoRApUolE45kuv4d/7EzxvMahf0Ajod
3FMy8l3lKaqgkQrCABm/mv48upn8gZLCXmXchBZ0UtLXdG3yTKaHIcvAFC1N3H6XoFIkfJ9vsqTF
wmIWA8KDP5S110XML12enDVPQKQZH5vHua7g60mmE2OPrXG4Sok/PJRTL3VEn2P8hJ8llLC1+nZf
y7uu7H2xmwMzTw+l12LdBu7gwa3wVBHEOpgUSSugNTKSFKHHNJTyPfHpTF1Y55K3Ch52yOGHIO4G
qR2xYN2+kHgkmSA+pOMSiAqTMEcxfqViRQuCr4u8pLYY3f8q9jvaFgo/0EyBacF3GGifni6qGx/m
WKXMCCr9+L7uC1zq2UxWJrUvV9ia6IfokDI4QP0E088qDL/XLdo+069I2TR9KzPAYFPAgDDkhSKD
8brAkek382989gr2kJHNLm+pHQ3sCVS4mdOyqk+pJiMqtOi6szMjBV1CCyKql3lQcYQcZGyAheZ3
f61AVtd3adrF5YwF6iTxvdaNfrG+l3JleF36ifRHgPeJ+wztlW0gzhGJjtMWUs9nLxczrP54uDoY
B1QghCanA6ZgFV2COp6qHhrp5NURfsD/X35lXxF8baiIIHW82H8NSC7iqvHX+CaPXRBDMF3uOWOL
sVXdrkX04Bhx5VHqpAUI64bSFTJmXl80ZfEp2I+EiNz7OL8b9CNIANK6DrIoDwwLbwQxSkCiCwkd
g8SzHt9xYe8w2smqcNW9S7eSwyrrPjsoeenox+hGg4Nu4K/hFdFQIvP0zpisVnThCftEKdsnKH4Y
OwNL6XqiNBo3hPE1Mm2NO/LgoEl0t8GUdlPVHmTzY7CSezehDifdeiMOya/cwjBGwCm4wDde8kUc
eVYpufNDppnHHDmMeIqn8BhmxTEymetSl+a/9AmZv7Vv2cuyRfaUmcd0MHz0Gkgm887P0F8sq0vr
sSkeVRCuJsiOJFjEft9Giq8oJHJEstd6WvibCXQjddfZ0s9U6WpOVYCwsVMc1Vh3RAFLzLmbUnXp
P2sYNlRVGjZLdl1M0j71Z25Od7S1hMii2Tb9dBCYFgHDFnkgzLi038I1lqKmo5CRsmuiLMxa3VyE
OTuartXOl15RL0kdQjSPr0FQc/6n+nqA9zhqj0XD2KM3FDOElkatPZvzE8UJ1DvoPiHaj7mKnDYS
3pm2CGPQvcMtC6bgz9yRvPwY1/omr+Wlq+3i37Ti/Rmy3VsmrDO6BzL+RNZ6ZXvnkNdzJljVSxV/
Kc+VMo2mJPtB0qx/LV+YC27G3dUzASyVbr/ptWxGyVTODkDKLGO1jR6A/YPTG3g2z19lD8Ea2iqo
QU57cqa7s7WkOJTtN7FphjQeRihUmO6zagAT5rQNWCliZgml7zHzLN6bJOb6PIbFAkISXaJVo+Oe
QD0hYlJmDBUqHPRERH0S2xUptTgKY3fN82cpsFKuG1chLVROGmcGB1nTPSuGcNQt22VGEujRn7AX
nIisLyk96ERqvGm5PMxmThZBn3jZf83Y7TVM4RWrsVDV/GHhtBWxxpT7HGY/Oy7hd0jPqCirlwbM
wfeaTrxAv5KlbvdU62EIhRjQWe6thK4WAYCrVfXeWiNKo3KpMQBhcxAcRbT8HI420TA+eneY0YAE
V8bCuwaEUO7TrK9+K+R7ZWYY4OFgMB7kHMqsfrndtKE9CC083ne1YWKWBMMfyil2RxUsSaXZNykp
AJAAYzJiAdLqNOODv0WlWr8o9QrssaWsHZGDHmqzhbT1YZSfFjPBeI8/r4IMWEc0YDhn3LeiyEdL
nPjFsW6QVxVyRWexFKjyel6i+QS6/kj4dMhYVr0aGI8Fpwjri1wVF/j3Z918n2kardi4rH5DY9gy
0SuWy5vAhk0BNSk7BKQxaGLTDx6H+AYoclj0IjVgdO29ZR3Sy94YWA3OCrjU3xCFYZu1Pg6RvazH
t6RILvpO7UkDb7hb/ukg2GUC9MrTtuAncx75EqgR4pOV5cK8oWEIsk09FP+oa6s9WrDTCHSAMUfV
zaEf/WPT7pWUaxaGfzSnbU7eYJDjTIISjqWv9/vxKew7+hG5OBI1IT2biby7r1r51wGeMa/covzb
3IhON+aYoausd8JeQZYlVzwS1YsfWZhPtDD1+FGU7WFYFSCJrN6xSDNQDdmXGuVrWg22meBGDxq6
Lmm+ziY9wYfAskfCs9QgCVrTvXbXO6Q0pF/nOmwAFndhfQYV1Gv9YyYmlFG4jq5jYtNIhBCzk2g+
MrQ5WUIEdYdjzQ6NEceAutN+Z/IGp4rcNynPZl1Oy9gVxoOyfppgkc2Fx4tRbya4khE9lb5+CqQg
iS+0+69csj6SCbCcMRGoIdkry/d2bXE8Xeuu9fTM8hBM+sqAZMtb8eyCOiJ38S6o/cNFo0zZmRfl
sypG+wQGEkSuwsFUl9+m9N9bkUxDnRp97A40iujYpGeVPlLyet8ENdFF9HnMMcpAcFW1e2j6Vlyv
ePm/1VJHp+moCMab/pdyKco/qxzftaS96u9qbcBc/NDqmQ/dJuEUSKaAmrJ3qrHYCa11zMz5yEqb
5ZC+1+HyUsj5QodkWIHWQKSCRcIfWY972Ff8fxlRjsXek9lMTPknWkqvkQRgcfJBxoyYI9GY/ig5
kd+2YHMh4O2I4ftPRPLdWyggpcbufEEZpC62bhJyZYwfvTV+RCUoRDxl5ftoSSe9eEos9TGnHCtl
PCo5s29iGjrrKRr9o+Z7aflesnDEMYQjAJWD2HKmx0/2aQrRa4OjngdDQk4jHeEsxisjE4ISz0cR
omxLUD0s3v2sZcHgIjmd4apNMPFn/bH1Mwlz21oLVCQJ7X1J8jsZPDfGxLcG3TBNoLrgCn5Euf0d
kTA8LyIeEkOhh1b39x8alSMR6kfkKEe9t44C8+pyE+cW1dHAR6xjkC7Lx6APDxPapGoKtpgR1eSt
KWKleD+mCq4JVFGyiUl/VxVI8Qea/Ii5vhbtLWJRS8tuO1zhDG1IiYKwuz5J2iOkglINJdenpWH/
HgH8jumhawQILk5q2SpjvdxhKlhZNPZCSswCi3CsRzSgfldwwPdNEJE4tNCrzgemMyI3OWo/uxvh
CmAdVJcYkodHvAoOaOuKw81f7pVG+8ywjYhwdhTDQeXTgXSR/BXA89JJzhVaBqajpnXUc7cnCyOF
Nbr5jbIjVP4Tqm/lqRFuIF0TvpsOmaAE/lVjLasrYlDC/SP6Z2es0n4Wyn2fqX6XNn6uKJ6ssSJF
yL8YbunKzJZqkggjgDZa27Cgnd14NNwhipFAeSKUKQSEI+TPCub9VYcPxjw82Sv4cTn0TVp/W2A/
0k/4FZXVZ3QYClg+0H5t2ZnYdId/UDaOI7ZIVO2sbSH6hhrdwLEXR8bzVTAerI/mHyNvraPJRD+P
ibY5f3bTUyfvcfBO4lw5ChLtAfge/hPMNh6rOp2ZVNM+6x9TkveA50JhpsZtArGUAy2Gq1ein8Rq
B54ymRiKAOUZIRb3LZRUvOlMiSZ8bxXQd7BAbJHNMgG6BC/n0XTYuEd/bvN9TtRB1Blct34m/jTW
oaG9b9l+ATmuwjCQiykg6b1FFJAe1pDksHQvU15bgI+Wd53AvopvXbKFnFy9tnFYUbiFpe7iYt2p
UKnifr9WNeYxCoGJIpHoWKT9VMdxgQaex7kFDY+eRFsFu4Q4OqKfohxbk/VgAcwqKdJWZgD5cu3h
2xfKzNJnuYSzude/cyIy5Lhzudwy4geZJRCjpZJBx6pmOPt0edl0TJrfMY2nzjhNQsmnkK5rQFme
jWc3z3bIX2sRnpzsIvi4EvNL4yw/M4pAEepd112MM8ZB4z6223AWcv9CUVuczGcWlxcRl7GEXNfY
v4XNPBRzbAGM6hJf3HWRdhujwjahs5EOSpK5flQZUgpscMTrah0tLnyZRUsrj7iPHsUWmPO7YQVd
vt5MMQE2UUykFUJriCDdrdRzYvQ0IpM+JLyis79V/6mAycWp9Yrs2XWnl5QJtuC9luFb5GMFE7sK
qDw24wRRmZQOTP8keu8U//vkMTpKIj6Nq/ZUJ4xcwFa76iqvrMBpEHU2RRoaTjW/RkZ6zYvwgvlL
NsWT1WZsC8VzN/xwROeuyAWfaxg5CI5ip7xxKQzu748uG3mIjYGMblZAv2Oepnj6PWfsKLe1PMKd
0tm0PhuVB/5FOIHWanZUlb+r+UuksTRy4VDPUFycnEIjIrFxS36f2OyvhI1TS5sk0PWAJ2Js1sQw
NHX9Ea7cMY12VDT1LEQDNc7iGbg8JjYlyFmuotGhQtYgW2ybsX3FAMfM6XLOka7eFODNSJZ7U7+V
KdV0gPgC3fGBblbFPEs2n0rxi1Npw52d5TK/pIV1QY3n5ixqBPmEeiFlbuS1FprI/CKX33M4u2bu
vJoFaxfiM9pWhr4Vw8tIVu2CMavKmHZFzkMKhmRL1sHABMeJS2No15Re8YbGJppGPLb0vFGfHMgB
l/LmNPTzkd9oZf8QLhS8JQMGxpRj6/YapZ+0p05i3isaw0343Ykt7ogOwZjHm/A+jv0H9UW9Apln
cM29dIE5chFrFJX1jcjii1VfBGRrnb4fyRcnMmQHk2QKpV2Cu2GO3x+FwPZuDdT32UiDQVwBbh5v
uM2mU4dD0EjJTMUvqUOXBWpiWBRzzpAPrCTh8lFVchJafyLevET5V3TKMV/jM1Cv3ZtUUrxMEYF4
EiOMwlaJuNd/5CnZoxHb06jgUK6pvsG61ZZvibPfJrlPCeSN3GJFE7r/Q9h57TiOplv2VRp9HcTQ
m4PTc0GKFEV5KWzeEFFp6L3n05/Fwgww0wPMASoLqMqsqAiJ+s3+9l7bKmjg5WVgeTS4xVGfQimb
2F/jOryZef8omvXZS9iO4DMq4Ze4YCOAfD9Bvo8593QnMakBVyQntVePc58ehVLwHvoWDG7as0ru
SyqtozyFAZmLYDUpn8VyYQr7mUs75UyQMkO33W1N4xuq8KAhvGv0fLMF9p+jt2sW/fA50L8KgFi7
fi61dU3eJWndyfv4YLXxSabAd/xU78zGtOsS1OVVs8+1UNxKFtWGg5oE2Ievxl8Zx007XzJHsz8Z
oCHb7jdK+IiPkK2VnSWdU8/oQMmg/6OyJwBuAYa9IzG+H9nXrpZAptuo7uGUP+RKftRZ/mTKD7hs
JtsYnjTlvafJUfNXU/aTx4+cLKpYFHv6iJlGvA56+yxvIVZa+aHLlACIph87G1tP4+9CG/tVT7lE
B3QWFktni+diVvbrIDkVhjhBCX1tC//mUdCaU7Cy97QkpZpzjt9rpHGjhUG12l2x3wxmnB/vCSyG
NU9vhpbcoy5+JA3Hd2WnqKTnMXCEHWSBQqUcRoNJpPkSv9SR48FOASyJFKR1jBbpXSpCjHZFzf38
MXfTlb2RhsLm7GlrePTmg465jPmfZgbrjACtGcRnNVKP4OBr+bY0050ia814xL30TNyqWC/4Qi4d
WkQWRZwxzEubXvG1fNaa9VFh3erl7xIVofQaLjMF902aOnBHVxirmXIwSF1LZCVKBYpDXOeHGiv+
YLcTehktPhyPmBcMqGklaT0LvXOk2oZF1oIz8pZKO9qY8s26cayIme2ZZOFFMvpTjBde7GI7/5xI
RX4wQGFO4IzseWnklvWjbkdf0aE8c7INzbvGS50vih//AP+pT+dOm84lAJ3pOIgMuSQcYFQEa9Lm
NZkCsyuDolMPAsEVShT7dfRqIybLdVjYk+scEjIp+ikIh+ZvJrr0RKM/iHfFBrF04JsFgrnn1Emt
yimq3iuudDWVKBZHM8JbCzJDRnKL9HkRTU56CM9LoHWULoXV0XpyhNE5bSCqgJmG60/ty9Xo5nOs
s6LE2h2kktGlF0toX7WyfbOuwlOndLbltJE0k7cM6ddEt05cv0ueRVS8q5Y3zNCvZswtQn2NmRhk
4FYkxLZUeQc5IlElwbV3Nb4tKC9cPmkY1rYKmsLrl97L8NybbMz6B32yTgcadANxg0AhWtyOZ2EO
Lwvq90epEHWTqgOfwsNGr2A+AxC5No1nDsNAwSwmENUuRO2pqfBr1F0G77RUh6eRFc9EJX8+3sZV
vYZg+0hVT8PkozTZKQnWcRT38sPiCVPmW0SOwZzS69F4bWZsIeTXuiz33i0Ki8Lf8nLObGadEoxB
PYe2hxaAHEp2ipidDbBoHc5VjwXQuqlM+5WOS8WOwhXsAFqJ18WanNyqA9kzhW/+dk0rau0WTO2r
El+GJb30PV0YeIBzibq/aDpbEazdaT2AXUJ5AEI7fye0bTE69OoKXjNqZgn0uCamjAy2B7GiY7lu
JNlTDE9jSp+Q2ZJDaVfhSdFhaNJpQnAuRQz439NL1l0u51NR+AXNYIXqhkW3l8zJ1VLfCjN/TXo/
/k5LEhVFdQIlDoX0RI3Elgn8uWkCMjlSUdzl7xsijFNqU5GNFM7EQJrSuGsmQyHUOfeDALhXd4rH
rLXHmRYv6d64p6B5V3wmu4QJSDsLdiYCVFSof1Zkf1Rgg5V/9JS29bw+LFN/SAoHJwK6b5/Grymt
xdXanirYqFJS82Fvjlj89u7waQhS0KNgFND1+dap1eiHSzJrl4sUrLhkDH+edSYjxhtaZQGcbiuE
6gRsF7hSMRyCd3IAY1KLPmHRzoXxbLY7+dOKlyttSd3f3nTHhuBmj3Xkca88EdmeE/kIOujYHKTK
4pbpfKX4Mevvn+QTiJqS3C+vQGgdOy5Ix/Cxrd5nUTyIKRYpSQ/shvbPb6pysCjo1B6ue0D7E9oh
7uSWs2q0oPbOMBE3y5AwY3IusDnxKwZ6E6Fq0TQ0608tVV7bMsLO708W5k1N9hsdrb1U/YFiWpnD
Wzv7hTj4k84NCtYp15K+svaFKu+LmUVyJ9PgKOOgdlYnSkTfBDemlR13FO6NNIlYi30ig7YpQbEw
3UwzIVww3+mkpSEhWHo0TdieMtUHeteCLqoCSY/ovZh2AlcSIKYH1ctG5Q4q5WYIdCC3dL+b1Z7x
nAqG1wpdYqZOqshnq7wlysOAna6ufk+ii5uFhI/OTqnbbKitVfW3aqzdiXErmGC30dc9BJytaXHG
OQJTRZbXazNwAGQCwKmO6IWdlr9SKTCLq9hQIRU7xsTgBbpebmddY78oVtJZiYYR7XfU/FAMmjYO
jDRd7JVuIb6Wn4SbT9TC4BQ5a/uXomdZHqAzu3z6NHHCxLVy3IK9mAeN3gXKQOZ9EYOIm5mwioGE
60ScG4I7N8RX1yIinCrYmRRqWTiASM9+QqRCLp1pqxTdSOAYiZ6wiz+2e1oiHhN86JTc2qH8U+sg
7v8wOG8a4rIb+dkwOPEZf6GiyuoY/mIObYedbDlmRmhYPUr6X3WF1B7hY0lbLvpeQZydynF538rZ
3uQpP1h8kuamQ73qjkz8SJ80pvcyRY0qrrU0u3w10EU6Amfy4IbVpViaWxbRbiP5MOQ7LIl4KJh2
GkrH9Tc5hDHu/ppIn0Lj3XBmNHZqj4KDTiUYOGdY2Iz0qV16v98iufsaE5WL6EBf3P0G79X8wu/u
dUTVM4qG5gZHx6s8MBu+TWZyNKQ56AfcaPxctELspNNUNScMPDPH7sI3hQ21vovKgDnvQWe6ido3
91SVqG4O3k4ZOs8zVbgKGWazeK/1rGZF5TXv7yUKDvd2oU0v6l2O4NsKGVf+wVczjErDM2+7N4o9
sX0jkaL6AQCC3zEfmq1tKM3u+Dzvc29SB1FpuS+R5LO4putOQakhcE6GQcD1V9QAI76aF5I1Rp2+
qRAuEBf3yVBc4mBZDLZAUhl6e0kw1MQFj9VOotlWEom7Iyn2fyhSxzgksyT/Xcp1M68yeDqpYpAF
nC5ankpKLBrbc2wsxywajpzejpjW48F+gQKm1NHIaUdTgfH8/cKPLnoNVBh+FHtJueB7cUYX82xQ
JTzjOScSQicljop6c1RQH5o6Dfa3+GO5yaRGmVTC7ic9shsV5dx+bLcghiGEesj7IzaYgGfLFpzF
uaOvujLlt1hmPlnwaU2Ex3qih7PA41hoN6w6CWObiGyVxOaklrYFFi7FoeSIQ+gvMShsVhNPFDAE
KcIO388Abi372eDC5kZjpEf4lNe8zu5MAQD+1lBPC0k90I/ghFFE7gJcmUz9GCD4muvC5L8YUjlp
s7H5Z3ArGrgOOeFFDcBj48dS/GXRcI9RSSwQfNjfoL46Se1qZBFHo9t3yjWpzzzoRpmSdNC5vKgO
MC37hcooSR5C5J3VsAlQYaNk5l8FabhrlWlPu8Z+oF1N3eX4huCbTGIwX2MAJeKDEwGSdoCzz40h
U0i3l0UeVFWdeYA5wChQQviJeqJESD29ulfqkOIudYcfL8wOeTXaVSg6KUDcOgJlO7kw51sM/Mr3
CpgLqtFeGXNmj7sXpdVWU9EVy50YpAptRn7dlU3TVrXGjeLPFRlse0fAYthRSE3B9q5Mf30y3OUo
zo0oia/qZFxGDEWJFV/qqQPVBIpqDU+LXvCZbHXhOhvDpRa1k8B8QJcoi5OE01xTYbUWN7NFtQNC
HPkTDQkTnjYQk3mk+du7MOh4/DdGHZ18cyc4OqyEtNqK0bSPsvLHHj3JDSeniuvgYI1lwPeEiZ1I
7LzASq8OgkWxXvoqJ6Mfbm/ByHs5YBAkbdOlUNZ+67RWygz84JTtcKJ786x6fPP4+pioQpGO2z3f
PRM3Jk6rZwHGgGsx4/wU8fY5Q8njvBrvaaO9R8nITSR0ygXojKS6qQb/W+iflpE+ROaUFWc3deKG
z5uFpHEyTvB7zYHpXQsmSYE4zBGloUaWlpbbiICtgfW3OC2muRTEmnYYG4BsmjNE6HQ65oWh3dLE
GDsYwkDTIImbdzg7qTri2dRgryThMV4+ieduOBx4H6hNbqagdvKQySL6ikI+w/jS9T9h2vlWjC+v
RsPtGWpoCsoB2BOo+zqlFgQzlTKoUiXoq/xIY8mRgkl7QMKdkY/wF5rAm+viWS3DRSlp1zCB8Eqn
/H8VyzYy9edwpSeCC3r4VzxypWF6KQ1Xra7PghheqmG5FdBBSBkDKd1KyxjVa7R9amRtuOU6FWXX
klC9xarwZgjVeyeM75X+0JtXDoH3WXmtUKxmHcejarwvcH8UJw9JoxgAHslobdtnj5i31THsmKnx
plDjVznyTu3Gk2ilx3iL8SlMxzPqHWc89gNx6k55ZCh14Za/bNFiNNpnMa52aBYiG3TN4jdKhlvD
exAtwCi4maQvWVhRZiKTBHNjaG607HTgbu8hrRgIt/6msZiYJpGkLjAShCCnxxbKoMOiYVp7Es72
XMCMU3XnxZKAlWSWDk6iFzDASIe1Zm9lYCvhsZguQknox5HdTJKORtqc0RyV5DRPxTnNmmPP3S3M
r8ZfwAmom3CLO652stohF4Xt9Nh4261wl+nWY4qS50qbsMZFZ1xw1Ov0q6NMCszQlPhRUxbba8Y+
Bqusq9jPMfyv6aOdhPu8Ky6pCBALRNJiT0tzNYOzko2npk9PlQ5EsbmmaUu8sKFweXJxEtiiKQSz
qFEUD+Ilwd7mAS5qEGYThXH5q9bRzZv/bffdk/v1exOwJQTrEqPnql/ixTh0Mww7N9KsB17VrEq+
9BStu73UBBihDZ77FH7beJ6XKag/0jg7cE6jq8vvsEDiX+cRpo/N5JxqrBv3wh+GO1SS3UxCjIS7
T2LiIO0772cm7FPZHyCnJIRBVkxtebFXO43jdE/8wIITNAQp7uPZUebokDSv7I6WUx7zUj0sv/C+
7xm1UA+uWHedC9pgQ0xOT3pfIxhRJ8RKrNIcRAzWHN60RaJSsfA6zDjyr2JuvYnCRiVy2/q132LE
3NczFK0jVk6Be1vZuQRDzkt5RLjdSSRIsG+QCnEBYOTNXUJ5j6D1WYz6vVS3AEVHBzV0x0nzz0B9
XDGg6WIQ0wB4WfSt1DJajK/f0b4AHW3eCPFYD/j11N4VMGBzEDrolF5xnWNDMHbdn8Ugzwqzgm97
gYIXukvX06Z8ruXWBZJOmnKCODf/sPhEzDH60UJjVepNK6shX0VPP6bmZxNh+OLOPDhibjmNoiLj
IAzNd72PH3TRMwK3O5E7WZme0hn3LcXznVtgzoirr2YCvbDYxbtav8NK2vW5R7T/+JnxhwEanyIa
GmMsS8jG7B+7mfjmdFw4RwncOVLltxYRWiaFHg0NKYrRJ5HkM+D1xfUa3/Jh5s/VbsQx/2kYV0Uo
Ka13Jf3NkB0gkMx7xr1iBWaTkKey3GZ4k2iHJve70zkTrULlrNLvlQWkGzUXQRrPOOvYrkMin4I0
FYF4MD6r76s670bCVhl3YXKtT161mBe9oHCY0ypMwGJv4AEPWX5CnpqQmOQaPSYc8YtKqqg8xtb3
pFE8hUVVo706fiwj1RwarbTm6Brcsquyp5PyYFwpGPRrWB95/L0ylW4xocdT7c4Js1cU0JWZPy9d
HYVsLMTvSJTlkcH7vfbCtUv7WwxtGrlNMM7ZJuERpRTvOGNNWiNZakXcQ9pxRMPNsqAjgE9n2oSR
icUeUgnG+Lb8QoKtkj1G0L2yfYNkcgDG2xaG0K0TlSutLn2FtBrk2qEdLHxzxH7/8BBzSNsZVzZW
dXMoJBjALbtreDv46lkRc8Q6aTr8kIVkVu5WW1BR4lqN6yFsQCNVlMeRGWjp6TV8c6rccJkdw1YN
kiWaaTtdjzRZ3ea5dAbpa0lAJi2sjyx9nKbGP7HAsXg3kA0ZEjLyTUER0evaNvsOKNkwIdmCTpeY
ma1UJ+BIr4WfZg+rpWVrdstGdNpKc8QfoWa5cTh4yZ+wm054OgqGl5r0e67mILLY6xHpOBpNBxE1
D69sJTAg0mZCeuBEEjIi7R6iIbQvBC+VH3rEnd0rDhOhYtdN1X7+pIzFZ3sKzWk38VnqDXAq9MWI
t7aknlw+0VnMzng1VEhS3xjx0o45SLVyEeL9zen4yunG5ZX/khA3cu2VOU37NR0kt6OqGMauV/0a
DG60MW1zLbGJnME28L544dFELjP5iMiAvweQR5SiiIkdcBoUikd5tyrh1WgB8VU6EcTlg3TtndI3
uz2nUIqXY9/YbDZwS4Gy/RC14jjUjZMbJk3N3A2Mff17AfzKJjSZ+yXnusSvEIyj/AY+K/+tt4Jj
Kc9R4GVSmJfCEMkxokJGgj7RewP8BUoXdJyZ5FL2PQhMcmFfzYfS/EAgLGJ4UiC1VE5gotTjHgCH
YRwSGJI9qBn1EUcy1tMOTo11WfZTCzyuKHYGGZ8pNj1OApynGRsmJ9KGnANAw9F4CaB1p2AiwLS2
S0h+LTZRKg8NOqZ8ED165SNzl5XpllZQhWDSwUwuFsReFqlAuvYxsdRlQfr7FYcfaUcYJuWheVNw
ntUsYjJpSxHDvzF8i5l5WFis64oDGHkgdMhHLn3lVLUBsAoBDVna54jZh7gEV9wPlAnPKIqDeVVA
A9M2ZJQgBp7C2L+Xwq1RIuYfHwSshOU268f5z6Cw2vHSJdYex3jSQ3/gpniaZXGX4eDjPnyy8n7H
dzHKr5H6swNglIYfsoJcREOVMRzCfs9w9aJkw5WfaPzOG+veNa8tBKKGxTguJTTGUOUsG7d2Ckga
g45xnld8WiHUO3anrn7Vr4Qa1kh5pdzMNeiP3jrM8Vg1IU3DzTkhVcp/qlTQ/2cvRhaPOdPLmcz2
PTqK9rngC8u3mH0nc6G0x/RZ4XrL6ntsSRtS9djDCZiJPcRSgJfbBv541TTx1u0GXMXlteUqHhl+
rx07dHeinQNfu4lVW0JPts6AdkSdxr5JIFwg0YJXAlZSDow3A4WYUtqYQTKUx1QiCoOU92dk+4uH
88DnmeQeWnspfFgos2NrBjKVsbnCDIpfZh4fJ+pi1xK7P90AK/C0XSHoQU055oB1d95SWE4o/U7z
32qVMpLvJ455ZFksklRL6utblheTsQT1PCcmaCxwiJRXtou3grTlSjkidLbVWao84EQyDUShlcaN
H6Eh++kk+U03+8rS+NQXWEviGqKfUmEuwmioiem19GTu+uFbaBo/biQ/5zDUccGMeJA0aziAwPs7
Mp+Qa89Jiaufq9o5o9HsJyPyNUa4VEg4Uxk5LW9r/eAte4acXxB36jg859V0IZhqvpGnOSrB9GV9
C/HrID0FYeRcp+1kuCINER25pLOL8aTYuxaznvmgiKCAKKnQfYNhGI/ixzx8g6CI3wt2nDqZ9mLr
VyjMETvlXE6XlFe4J/lxkqOc01iA2AnlhprficmjtZ+YF29BgiFjDrISKEilV9nL6BhS0TdVIEtH
k68UYinKf1vZxvJ1DAw/HDl14ZQTrl84HvQMHFu4JwXbLe00nrLXIWiNz0RX30AxjgRExfMi0r8Z
R2/K0r+VbX7LhPMcPgWE4kGqdjHIdJVO15k1Ugu9MDNAnoswgK4aDcgKwbkXRac4qDT4f+TRLYxN
dwBWNQGrkumuWl9L3DcNycCYKSCgbrX9GMSJ5YJ5i0Y85Npkkx0hwHwtJGZ7/V2zhJu+ItViK2Vb
GrVPnJ52zmSc7EenOBxP7Fo7FtMzJfA6gNZ4keokVRedMZ5E08hS/KJzmqxU6r2UXW+Wgkm7eE0r
FEJKv8ZwHc/Ko7LmPbPtDsYRXQ+lk6b4ZDUZYz65DgaJBaXWFAPfEvxzrFKKrdXPvuHpwPsMsEmr
TrRuEfe8C9DyoZvZKmdcysjyJ/m7vmdYnZ6yx6KYR1DgsrHD51w74XKgAD2PhAM6QCbyGVHp+9GE
Yyzbplg/ojB5WpX8VD5zQb+1KL0/pX45cV84De86XEkc/gX/OpKYLznRX31FocaEx2Oq/WX+U5Cm
kD86prWT+m0mBBCkJlAW7TGRYZnAj6cWCEVUJ1P1Y1n0oUHU1gwrrUYVEbw+/pD1N3SmrAvIHxF1
bUaU4S0Azidy1nf7aK/02c5QA5wDTfQzxpHahP1OawaePl6mMf1kMDjpGr6C72iEoMTvLpOEp4QD
qCPkbok5hucV6+Mt0cYHg6C4oC+h/cxrojfohjwjsEf4hj2ZrIcCZzFhw678XprOWVrd+iNsO2iR
oQF6CAMvaSz9EP2WByPotnhPr+IRgYfV8+F7XaR9AumNcac/0GpMaBOHtYeOgNMW+yvvawLxcbJ9
00lBhPfo9LqVHsBf9V/F4NHdzZWj2XG/Jsqwntu6ORG13L9oslpNec+CKlq/ZKLBORnTqHpdNhDk
jQK7c0asWEILIcgewkYTGuQzI1iXBNBwb7+b7sgfqKqdprR32N9XWF+RFpS8jyuCwJHHbaD+KTkl
Cbx0Y/8Saa0SxWUCWNF6j1JcybyeunajC+Rd7aQ3pnRE9amlE/PGHS3mmgs+CzCOs0XqznzNzPia
CMtFRwJoda8e/kTVScg+Bc6VOW1D8XpaOmgmBF+k/sr1/87PyGj7V6sbNHw50qdRzX7TUA/OMaNj
sOuOjG7MiTMvB8PFrvL5PuYjF3Urmd6nd8AlMsOlLgZauSAANK76o8I/GC3w+jW3xKwQElbXCatz
yTwT4bikpXXJpwbmH7zQOb2szKk8IFhvWp+80VqGB0f0CdkQ2aJoL+w4Bv5UchQ4U+P0CX3kzMJ2
MhvpEmsjvdnc9qzsYQFQzUvhNcvi93rW35fjXINMTMpDY1kfrSx/0IFaCc3rcAwvKphVKw3473yV
rQwOF8UPKoAayKlM1bLpqeLkU3fJqZExY9RioPbKkYzd3MKf4ilbbgPW64IqeoGFTyDyJvDZfknU
lnb7Whiwki9sooY3w5MT703Fk4o2kg3sUKTDkARYDeXbiz6bazLFKgUMGeE6Aci1Qi+eCtwP7IBY
BCG326x/6MhXA7gISxPPGJUEBlzh+lXOOnhEUn5MZ7sL963hAEFdx05Yvi1TZ+Mwf412CIyHQbGl
C/e72NtMRNBJdXYCesx18vMLBjWDydec76A9QARjk0esYUbod1bAXzL8uJ75YwwukluoQGb5pcqK
hcLVWfTMcrATFNHJQs0hB9bOBNKRBnVjF+ULFkJe9RJS9w+gBViJA337BKJQx2S3uoVi2644Csld
SnSHbmHQd4WbNs+RrH6uXEuTswJdoMAGE0PDFXJKAAzqIKts+kP2xUDNeE73e37IEr5lOqKgZtky
kCkSC1CSImfW50vHPUvgco3LCwt+uLDo6buj2t1k+WrpbNRePY0nEDakbn+M4m8zPUvJX78MQJdL
/Dp1nd3JtCl/rb86eKMUClnWLxQnG2jlSkBfkS/ge8Zf2SaO0lToGzAttKw9xBPnGjKhosxRbI9y
uB/CXdpnr7CJDwkQScGUjkL2FOU/bQRbruDDKDa0J4NzwhOXpOicoBDdTqq8FvoAjV58xWw4JwNn
kFOmyW6rXGUE2A1JID/nNLlNIiabv1LSr6kd40Muvb6pHWymPWT6GpmRSuoDcpg8/cALs61HfUc0
C1wtxGPoVjpuuwLcq8hmIOOBZu2LX+XxZyF+RxByqYuDQc5aqph/Vkjneo8WwtwknT8HmUVgcxKH
Ac0VZ1ngMUTDw8jJE1HI8Loij3P0ujgvKhXRsWTVq2eolUPsqeDo3PwFzBxtWWCFa+cf2NmZoTN/
uLTkYCGN0bhs1V3a4XfjRKBY504p+BF7Z5KesoDpdDz+8x//43/+58/5PyjNuFX5ElXlP8qhuFUJ
4OZ//VPSzX/+g1d0+/eHX//6p6EqFt2tqiZpkqLqsqko/P7P70dSRtsff7HCZkmpcEYdAF/NBwFb
diLeJdYE/XxMOR0OCQft2K3mxmUjoNYd04qJuAl65B1e6if3PSIUo9x5OMKcer11NIxn7xrxrYi5
N/GPe8fcu6Q4dzgbvLMW6PiygFH+ZlrVeRLis1kColWLU2oqx3WXD7iJ6+5QxMS0c24MmIgtZd7L
i4mPnIh43O09T2pU4PfUjpfIabrXS5Wf75ZFCvSRSvFGP2bkEqNuPUVrS3s6jn+G7RMwlKo40/rR
RkdTodqUhOJQwPKJuiDt4qATVvKr6Hr9DUZKWGPaNC/yLQRrRlUWH1HzBG7+oJbccHvHlH5J2ORk
rE+W+Kr0yiVGRCA8st+EtfgWv1sk3y2S75Rg78c22eXy6xqwOOXHXKYQq6DHai5OozuG0X2IyvuU
2JexLQ6GTE8FKi+nOtmPu5/GMF2WNLr0yXQWB+1kjThBARmVpCQbsQ00Rx3LcwzAg3/2pJBOo1UQ
94SV8Oynu4VqtbrSD0o3BkKaHEN1PYplduKTNqqvGXv5ihVmzTI7M5W3OdXfxHJ9E2ElixYDg6Z5
arclddqsOgpFcuqk+hg1IH3Vv6maVdR5/81jaf37Y6mpsmbqkikqhmSosqn9348lHQG1oesUOOKM
PK3XnkVZhg2UtnQ8W2jCPA6CuWew4QsW5UkuuUyGRIQyViLkVPq1pt9oll+J0aFMEkZyyUHyeOom
7HpxkwRCYx7kkBF8fWyUirRivs9Lw9Oh4v1gZClemkcrNozEOTRX+akujEB3THHh5YsJOgOeTmlr
3mmldElD/boU5m0d9buRjY/Ui3IIXBzbyVjwXc1OvsTcTutAo4M+4Ug6LnQERzUmFd5w4mSmp0vp
x6hF77LhWhDola5ksslWzJ+HNICdqGP+kdo8qjgDMBlZtkZRaKwfK94bvYwe2oX01ZWHdiT/HINC
aIQay4K1ky4WVUwD0LgSizkFF8RbVbvzhsi4m53+/ID3Uz/VbuJ6s7raImDC+p2G1bt1V9TwYcXp
06RH1IrAbL2OurAXqQGfavxN+Ll6lVSzldrrzFXYAPCgq2wDmQf0C/NVBtl+qBdodTjiFb419J2U
a3St79ZzJPQBZJVj6/h1rR9KVK+VgRdQ/kaMfDmGVty+lTgJpwbanLWZJOiHY5KxiV0q85RwLE+i
3pwUPLWT5DCtxFvyWwpNSoB+TFTxFMtysMBddfqlo0DUhPNtNvPJdMQqA1di2FLLwdNFEAvzm14l
FxTr0dibKr1KWrJTASmVoy8q13i/QRXtMFTp8mh86KeBBNon+guyztGStMN/8/Cb0v+zJrMS65pC
TMBSRUXcfv//WJOFeDXHNacpIhqW4+4siTpGl4tA/wJUCuJeXNHOa/gjZ90p2XX0MzeT0JtRt1mk
pwKhL4IBVntLOXkid81mc5Jxnlcyb0XNMhpIPpmvzWKAgGBPYv7o5vixMpyyuP5I8akatKP3I+m0
QJIz5lvJW9P+ogzbN+qamSuSVsaxdIsgq5vbwVUIw8zt4k4PgTDMCmiloM2qpd15CHHnyNY2Aqay
pLK7DvxmhWueqLzJYE3AyBjGFfk02go0tOyF1AiFTMVz1QW6hJgwkSso0KWG5KFZ/X0O+9uU9NfO
KC9cSWoe9TYHxCQOZ8r9drI5B2VtHmvXljY+cyJ7IAluuMIEjvFwPhxblk4DLn/QgpW23MKCrrXn
Ka5+Mf0fmnC/BsqepscDpXEmoB8ZblyMQrnY9AWWMZVVg8FqiUOWaYBFRq0aCl/nVzMS74YTK8L9
bohs/Pzqv2WwqRZ0voirV6sQBd1FK0OVqQZfmXiMPHG4ra4YIt/VN2hvl7TeWmWYo8rFJdOSWyXq
9zEZn9uCDUgWOX5vYumMFO251VJZWDrLqn/topZVmjQTQASL3pOOGi7t1oNGmLgiLaDBUwGXts6s
IlQxyAwEDLH0fmeCxkz/iLejly///6eY9frfnmJNMiQWA4NDpSVrqvZvJwvyN0lhlUq0GySKud5q
LDkkZHoiI/pbn42kPbgVX7XIuphCdYO2eFeF+bG0CQs0NL8sfq3n6bWBSMhsW9adc4tpS7sW9oTz
ZLpXoOLjE04wCgX4DJEygydPDmKBAiZl5l1NqiencjmhwAEIWp0cE+Or7lMno3qpG0KiCrRRO9Dp
7kf2PXunoyeHNGZVbl+m56681dx/uOnsVMm8ScL6KKhlVFi9ZQryBK7e7OByoNPmFcG1xXY5YWk7
WCqM+GR5Ow/uZ/+VEksPp2uNLCNVvPPUq6qz2/KhDYENtFxc1HMMNpKKguugcwAHQz/iBWaOI0Z8
xs+J+FUIir/TnpYEBAGgO4OnSjFcHUmbAR6og1scrfciotoIggcsoGcp90g3c8mEKsXuAjs6mcaj
qB8HFAQV/wHBydGw84jzj5y9xZn0mhv6UzHNR1wgJGkpTqaam8NZG6urULVYlNWgL/jA4RaEXmZ6
CkyQlI0ArWo/EsITrZqlfd4Drd1bQrbHnbSqwHXDFHDMdLAw7id+e1Mn4pf4EZLqMOmNjz/9YB3j
eMbvNx1Bx2GYpAVDCmQpu5S6elnE+gpw9ApgLxXwkEWXUPBN6BlhdZpKDASxfFZEZB5c47Oyug/K
H/LhpmXDLcy4+zAKt8TTeDSj6lJn9DzY7UfyVvLpmG2utnRnWelJnodj39+GNd8RKWd1Wi8txp00
vBVZhyuKpOG5J90tbqVmdD6u2NXlodljsBg5p0GWDuYuCyRmjZRRmEWLEZnTBzS3EJqbevgvzs6r
OW7t3LZ/5dZ+hy8W4kLV8XnoHNndzNILikrIOePX3wEd+1hssshrP6jK2rK0iLTC98055rq2o+Ut
7DRrU9ekKCNdD8gv0ubpxp5rabfsa5NHGnOAhETmE8mCh+9i4P99ab67g7U0mllSx0uLLbZw1ZXO
/rqkkp+Y0JSQ2gCB0KOTVz+nlgoetWQz6eK9Uk9sXk6OkZwszcSXXd7EtxT4Invflz9kTw6sqe6y
NtgJJEboUlj56+VM4TBeJRzmHjvaGTrB16N9kmV4ngqqOGLWI64/qv94U/NZAEfRPZAKeICNOVpr
yZZACOI8YpI8s2Td5sZcVw7j4LED/Rb3w+ZAyZ84h9KBNU9qSoBxv4aaM/NbZce5cC+Ly+TX80mL
Baxod8admap3yYgPTCwE8aRweqseATNdSdW9zQ6Yse9sjNYHFfg3kZazjhAD904tzHtULI0znkbN
PLndZKR2TkQPQIZT3KfioOSPrkLaICiGLFFn6YjTNDR3DodSm+QHpY+J0VBve20Xdc2N1ORtU6i3
xVYhUH1GapN+b+AW7rhy6l8gq3ycE3wXCYT6Al4cCcJVqSyLQVuGmzTChocTXo+WLaC2IKJgkBWU
EiEnJ+4iyemDiW6JtQTtVQDHkOpfWFDoZp1UsL+RmK2H4VrdAFwp1EuqR7dKKW4jArPGIttrlX7r
cmxznfNYebekLJP80fjaZcOjGL9Ve5iK24xEOpUsAj2HP+2sXRSEZHW1cjh8PO+jkria9zlRWrqk
VmjZllRVcTXvu0EWwOGihGDEyG5wA9NwC3AE6mIW0ljJMrYROoGylGmb4phV3xQQng7ApBQSbc/G
vfs1/MKX+oCS8ckWwZPeASDqwyVX/b1nXoanAYAVNkNlArMOz73zjSjAtTFGj+GPPEOWN5M7n92c
iqKU9RaeD8ENiyKPL1o1nHSdQDEvJW90PJxEXlBJ9M5jzWd+SaSyrHrEprTTq2btkBGITWWW9ZL/
xtvfMqFE4cZbDkl11gmsDNLs7ArjBNAcRhvSXaHdGIFz9PLoSJaANRn6iWbInIOgtEWrtKXPj1su
BaJYI4Yyh23GhtyW6uqJg6PiorYRxEFrPw2a/32JO403emATGvr1eYmuRAZ3huPeDWF1X9LZaMEh
R/dwr0+Zmp30X/yQqfcw6vG9peZ3nRXeenPD0fnIR4o0bAXpdDradN5ZmWitVLSOlh4uXVtfCPbl
EOgzrNbgMfzMnlUNcBzPvQ132SnrfHIGK7KdxFYPPCAWsCPzTYTzRQPqVm8KeiEKG+a2cwkGgL5J
rHVp5JvwwUO40p6UEGrzWN4IRxxDsY/RykI6mYOGGajg9IWDloIsQfK2KR1/9k5O79xVlcMRmsor
yX7cAf1xtaOGQy5cnQhTk2MVfA1rOFrMunjpttEvmoshgpKOEJSRObam/6t4vL30LJP60JdbxDyK
4536oMN6fuzKEcC4ezQp7DosivoY3qTdtMidHYLEW8KPiWc+LrIb36nv8JkR5EX0savBi6s3IVAC
7IgrtV+oRbLOaApGKu7hua1OZMniRvbVeexov7s3sxPzyaHRymPCgti42g0Ug2g8FYW50lwiNUFv
Ree2SM5eGZ2xLJ8EN9riRpPRF1mXBGXSaExpqPUprIKbgpO/JTe42za0qmwbkm7szSdPMK/jCMYc
4zAFzIFGuh5hT5oFRnQogcArfQagJoS/gB0EiUCASp+OK3XbkvmNhjSVm7XSWmsPW7oYNumLlZ08
ma87fpWILMvvRhnteQj8TOHFLuqzkw0nU5Ucs9y5HXdHzS0PmMW5Fb1jLiutXVYIsypJTwaUWuis
eq1Ym42+Rh2Sp5sxGjZ+5myETnZZ2WxbZA8uny4ryhY83FwMkPMWZRc+CMW9z6zx3ve8ewSk0PPn
/oN9ppk747fCq85qh9AUAC7SCgNVxyDUG40ew7ekEFvXEhsdNquhzT9+J01Te/NOSl2oumbxRoLN
1a5OeXUR2KFVBfiBCm+rNuEOM66XW6jdSHqxNrnH4ZstHMljSFew2lYUilaEF8MZLH4xx6571Ayw
3hdj8QwV1TCsjUD/UPgAe2gISQfEVzqbAl87dFA6XVSHX1HyU0MxMaY6ysxHDbVAHpgEFO1MCKbR
XTMO98/eSyLHGwpm3gTAgsuhaNEp3gY3UCeYvYjj1C5pnu0yM9lVj/hhcc5oOGd0Wt/9ZJvxug3C
xk0NZB0rQp4fM69bZxRsWvIZjdv4sO9QZ/nGhu+srGlJBQ9DZF40f7htlotOkmbRYPqDMm1OwPRy
hg7+1ivZL6Mn7njPJl2lcvKw84NEkYFALPzLzmf+0bbZ84BRZX1zDnpoL+379ou/rgJvT2YG9WHm
Ln5BMhjtPQmZtUF0oMi3fAgbsbWEWOeoZ0q0zapG9RV/uFFc/EZOqFHkeT5SWxUzEaoLCwwpQsA4
p0Iz81485BhGbdEdJzgTiM9Xg8qwsT46xncDBSRmw4RugdstG3rVbLC6Dl0XB/G6JhvT4rF59YUv
FBsCluzHHHJ9kC7rtl8L9dymLdXncNlMTPaCDYHxGEA+wYIyBu59rlQr1E6pv0eXvpM7W4W0PiYA
JLKD9MY9gba75uYYde5RoN2tzyslpPk6LBq9W5QAxyj6rPhi5IiU1kFNgCTQaTl/6CsFCD2E47BA
qBTWa7ERWQP6SZ453F088yZOmgORPReS6s+2AfzIOqXmBn3sQRfupUiCuxCLBkQA03fuQ2WBr+/Y
Eh9pyJNZJ2ekyNY5uFg+lcmOSEN+ScXcdh7S2LDfenW2NTt3FgXBvHzKZIxd9jtNLM7+w03e5Mdy
w9YJ93h3o6YPnlfjKKEmT3inf3JzquyPT75/wgJI5anAVICXITpgfIoBJGk6RkCcZVRKYhRtghkA
Cgh1kQlTwSGMnaQBAwgbMfIC/8Z/6WCxw6bfOSmmHw58ZkqT88XL3T2yL+hWz1Y7PKPoekrlc103
pz7eWISzo1oA60l9e6izQzF227hpl5qhM+fR1GsjHKfK1m8NwFkUI6tsa5nKxnvIpUmJMoV3/X0k
s82T0CiwUDtACqAej9gqM+Je8iUZWmoMuPIGZuCm39G26TBWquhcqnY/NP5BzYfDiNhHqP0ce9jC
tNtj+ci8IUEHvwjayaoFdZekmzjlF61JTdlFCW10fEGOrayrbZN7x1Z2hxYkCxmIc73I9/mteJEc
7Ki821W+d0qXSky7cEhFtYm3yRsD4UcL0aidCxRc7rwfqy0sgYBGR8eKk6z0GxtFIZlOcA3P5tLP
qSUvMDrRsXOIQVpzc0C0C7bXu5Fu3FAffco6wQHof7AtIqpOKFbgalSY2lQwo0q7CNKTWGs+suBN
YW9n+lHEP4kXn6dsmctsXXxvrQ48x3y8UKAXyjwoN054pzw89Re0wwhqs2UxNXIgYeDuNHyTcPuZ
rHaEhy5Q/0/KZYuzf1SnUBb7vaXq+yJzUVq5e8dV9pAF9YtKB2AgyD6lN9WFhPvo9TpNS4Lm8WxR
IZXiPJ3SY+8o+UXQyCG5L4z+aGPKstAuCayQUXEwi3PuDOvQVHYQOnaJRXWBEIZ7VVOQ4Tnrqg43
Ye2gh9O3fUdVusv2bT8noXPudhZVoniQl2jQb1unuWNXdMeJc+tbzXMbojulyzv68XPbWPcEcmZi
Tmz9xTL9C7i7c5lZN7JErjvTPHrA3zwCyvXGWYLsUBWYpSAWoW/s+8CemefcNxbWrbts+K8dOc05
aoeE5VQAo9XUm55KUz1ASVXnPZnMtUKLicUUrWAKjzcHYh3OBrWCuOTfVeF460+cs71bY0SrhqNf
OQf61qDywWrVB71p9uTORq4HpvuWU+eqmSt7CGsfL8yauF6Yp8KVYTuGVG3VoQB73XuI3QC5ZAKw
W9UpB+8Nx4P92a+dPtzY9riRx4RMojNFitWwO/qmNa1mZWRfDNXaah15rCjScqSt7qAemuhXZeD+
CuDYYl5AvKUQ0iSPj6ofnwvM5NhJM+TwaLcoP9Nq5qCE1NCXW11QHQOKpiU70EmPQxE9tk77OGCf
aYnikLBHYmQS1m7hT7aCQr+466xQ7zJys4fRuXSZeTb8ZwnorQgDlAQDYVh83Hs2Yr25Jvxhoz0A
dquKZYFRcZr7wVWvSgMtSmL8nvu1MV4HS0vGRKB1FECBmicWL6dycIzgCJcf+RRoswwlMYnZM3fR
JIK+ycxx9+2G83+LWQfylN8N20Bx+QhmclG2P0Ksio0dYUUOIDOE23jfpOpOw6rP7htZ58MM7DJv
QrQjBubgoEY2419Ogwc2BllpuehSTr6vHoSe37bAI+W2GMyF3xKAhx8RYDSWwWjd6bcOOC6lHjZm
mGzp9/dk57UQcXWzRgzebKYIgWG1NEZ5yLDm5HYyz8vq6I7FkcTu5VTVLa10o0Tx76ouCsJ7b1Au
0TlnCYeQKqgyqeuk5QvPb+DkH1Ux0B/s98DZdoWst9nCkedExFxtuBd1fqhzPBaivcnqlmR5hGld
vzDhp0byHCyKhiJYLvaiN/YOPtSQX2Mi9lFQ76dwnnguQzGzaxWdRD+TVn7hcztXobxJskWWbiA+
kvtx8NcFIQy56a8kvNwvlPbXE3Tr46/kve2ro2nSpjZkmdI0pP36SNV1bTAklChYTu0jWD6C52Y+
XuIEASHRKtxx1LiY0ZpdMgR0G/edrR2LImOjAd7ZFDdl5tykFWsFNXfOu+vQ4sSNJC5DVEhY302G
Ns4uOR8PJ00KAmfFqSp+tJ1Bt4xFAijypIF37hoKn+Rbdnvhm9vgsTT6uz6idwSWO76zQR+rIYgo
Zl0HurGXAosBUWuSNqXSHEyER2OQkhwdL8RRcxUeGlIvGqzNvhu+DTVibNJ4RrppHckVI2Dx4SKX
HtoNVSZkstGezwHxuwsb2bJuv+SgER1tzun7kCM0mWIbLYIGQMGZxBAEfN7GhZ5xD3Ermo73l+cp
OFhFAjoFzLsVZL0JG78zv2N+9AjlCtwjYs0btNYEHVlbSzlnU5wRJhaXmbBrHiM08x3odDPqdwps
JczwGSPG6EN5Kie7nrxlDo12XGODSegbkrbqGOFUcLq7hKC32CEytD85IU0SkSxUAgQCHleOSLHl
U3Kf8qluSObeMINdtkAPlVkUObuE0hhPFiRMiR65Qo3T+vmU7QYgB+rxvGK5aBIO0/QeAlQeITY7
HZsdOZJLh166tUzKYctCKRwE0Uc0F6ay4MyDUHzjIbpIZhc1r3caCaEyprHinAfMHAO+slCrlwtO
8cwMAKvCuNwZqdwVhDvYtrXPD81SucNAvlPzx7ovDxIxoq70d2mp3T1HpJzp5+CWCeQki/yMbfLE
hpBN0xozKMgAebSG+FjZyeFrMVZ7hfZ6rRTbIERzuwxkdCM048BqprXqZVSzO801TpEOLVA8aGn/
2JXZnoC9ebioqYh4GbIhqiK5jR2rzjayjDaVTxc1iGY9+drBEQ/NtHhqvBwsnmxylmeESx3t03lS
UXHWZyOQZtdLdkH1tWs5QMCC1Qjgzmh1lp3YOhhc0CTqt2rh3VamchaNdYIUzbI/16pk3hgxRWoe
WFJtviOApGGJxG0nSbRk/9RRUF2dp/Kzp40rLFyDOLBBUr/0I1oWwMsEmMH7jo5reRg6ZTmrN8Qr
eQmEiEA9RnMriTZ+TJ3MnsKy85X9oN9ysF0SajL2cED2+d4ttMN3/ynpn6M5zX5EpcB/c2J/2MIV
yNMBmq0K49ZLgFlT336yZnFDdNnW22qOckiauRkn2xT1hOJCQl18F9VLjuRwAqs9+B0pmcdg/j0u
w3VKcEAKuNPvNyPzz8D8MzD/VAsyp8AehAAu6LP8k8ZA0vyisaoV6t0LftSLTV6EdJmD1i28lmo0
732dKrytEgyfroaDN4eMuuREvxyDdulZjw5ZBWWfHV0FkeOEPKu1uaRPROFEZWbSOaLXUFAnC4Ae
kSyvPA2rdtmDO9CehTUpQFaB8TPEQKJ6uDyGcQ5+HPhTIfw9cC44OMpmimiJfwp60mjV1KFaeYdZ
yz30cof6MSzekHhXXHZEDaw8MKUAHXT0Js7x4OP6gVCpEGhAf4WZtbt0+RGFDHcD7SJQJ2TJ7D98
PAauvcUUYBoVYjyd1KdZP5eB+dgk1pOBZw6LfGVMoUfeCg3gPhsm60cx76F4hEiSRkQU3UEhE6bP
CEQAm80B/ZGdfrkx8Gx11NQm1f/Q7StsUjXcvoPyNQ78NXLsNejmdYhknLLSOG9NdVvr1tZnogsN
BxSu3CpEU/vVLKWfW2+oAexMK9+1dr7TrWRXM3vko7Wg/x94N5UFN63wjiFG6gyAWV5rO8RxxIxL
NpzuRhz1AMt9rXGO8ZeCjQ9x1JV2ttthN2YoZvvgPmuKB/pwarm3C7H3pb334WoaYUQ1oZkbdrBw
DWdtcAgNrb2zqKczKvgGTM0bO2w3uCVIgIBvMwshKQkZAAyhLRBBpCzWC1B5yLFNn22lujRysW0g
d5J1XIhg8Xt9/r+vlF3Vb6XX9yynKer59dVv//uU/0zv6vLnz/r4kv/X9Ff/9//6369/y9/8x7+8
eKlfXv0GCVFA7bv5WQ63P6smrv+pLpv+n/+/f/h/fv7+V+6H/Off//qeNWk9/WtekKV//eOPJjGa
plOW/V/12vTv/+MPb14S/t79Szq+pMHLm7/y86Wq//6Xof7NoMkspe3oDv9j2tZ3P6c/0Zy/6SiI
hEONjXaF4/AnKX5T/+9/Kerf6Icjs3DQHfI3CRygnVFlze8/FOJv7G/oZKBG0iieaPKvf179P7R1
/3PL39faGfbrzohpWaYwdIp9KucLS+Ms93rLhJaVCCCrKmYyK8cQKXWMazTPTVqFbdKVxpNlB7VJ
WAfn5xkOAqdeGG1mPyr2AJbXqWwkx05sGv2P0evJgQI1k/b7RO0b5clIVAeMpVNQUHSHsUZ+39pJ
/hVS1NRe6bPROg9lO5bGrC2M2iWUpXDNX+7Y1u28MNUkR0wblTZbT7e0v422o8AvSm1CREEqBQRi
IbSqB7YQfcnpQ7ckOEtkhgmR1G3pYin1jQkPS0PLeEoVRxuImWXLu27Ksn4yLTO/z/PA5/gcpax1
qW8ENzG0bRAlaa0SaSD08EExR7LjOjw1zPXyt3O48nM2SyUbCump7l0BNbXc1LFXPZkCo9ncajGh
F2XEmdvizCVXwhewwlGbi61dmANaWL9bJ3FSPoZJot9Kc8BvQfXkC0zymAlcBCCp1JKJMC0bKFRC
omcPvAJDgm551AVGpUMMX/dxvkvMMH1pCsP4oXB8JzBYAggJ2wzjQm179QqSw+DTHMYTmZg67bmh
7rGiJmMyFxa1zihF26F7qdzr7YhIXfXpd2SdN+yrFL2u4RrlvZcT5I0HzYHUIZzgRY1FdWuoEsUw
gTD1t6JAfMOeQGJs7rNUW1hZz67DD/2bgAyP74lpN5OEOGe56NC4d6UD9kHGVfzVdCwlmfepq4qV
DfESu0hJgK8dKQlm6bJEiN9q0gD8TfP9W+w6Kt44M0f+OqQ9WJ3SDU4F/MJfne1g0oW9TbXT6Hqq
ZIPdsT3sqxBJKxFYw1lXB2OHaSDK0N739rPMrfBlKBzlVHa2/6xHMZwWpbD1BDBb3+0El3m2e58A
9VZR251BmyWctRrq9hT39x5peOTP4zgh37vIOrCAbZjO4XOPNCActH22zy6rnXqnvtU7t4U/gE5M
8mFrZ0J9thOYpYkgUFPF1f3FHC2WDImnWulwuDdodQkIsDG/ZzRHR5OlfaYoTrMTKKuKGbni6Xck
uV27rhMrfda1BqMmLRCLJhmh1lSpDMg2c98dJbU32QCRrIqSKLWiDx4czEVLzeJcrcd9+1VCh1LQ
UgYaPWPNA6YW9nk91xqSiyljRRWCfemDwnUzTnkUp9mG915w1BIdnVuqNDqmlM7VfVIn+uJJs0cD
7dQYIoBHZ5/9UElUiBeBn/STTqP17gLdxuBuwihDVFz2dRrvaBAoFLakb/YzUUeoN4ZK6died9lk
AaBx5DwORtV496pIOUlppdcXO9tNvPEU9lWPzLUPoOyNRczBIEh899bIcqkfRl329pc2GDHlDG1Q
2Ctkq2qwDDSrDxfBmKIwwxmG4N0vQrL5SGd3rSUPlIPXbJApYX66G6NbLAdzQE0GBH9eYrOo7gNt
8AnPqJoov5G2J0uqDIkmz/5QKMHCC2UzvVBxrEnIO8KzfshOKPmLnY5ORo+ePNNVJeBDTpLrGPtT
3Qmgm2oa+DGdeU0gvSfYAPedFXMudKrEZsvSFCZdsKomcMguoixaQKvRlGXbJ46877SS3XcwZbMW
ddk5lOr9mn0+sG4E6zcRN7Q1QPG3HgI+xRBUOrvCMOk/eEMcrJoxSDE2qw3mR0Dovk2+W+z24FdL
e3zU2lL4w4y5VSY03HqDI3ytE8jZ9ih3escevpI2bwMIKds6sqKNyzGDDngfheVIIivTxiyJ6xZs
ZmmVOj88taWwledBGzNOKqKC2teih/rm14h/AwLTrC64s0i90NdtQBObY2JsNT+KVtra1ovarPmS
+rLJX9SBVg7+/jExt3bYuykSp5bEk1bpaWyaChE0izrvwg7Ad2tsTKE5RF0knYn9UyqiBIfRwGij
XWQY6a3wYReQJEq7qlYlYRWeFzTRbdMVggp/bTgwrYYqcyl4WZ2c54Ubk+qVDn6x4xsKlIU1FoYC
eGZ0sacJW/slG4fjkeLVA5gBOMk68wCU4RnrcpbgGgkKtNyZlTe71E214t4axzxbATOeQpzUVhke
2iFvOlQqpllRa8TVhEBPj6D3hCVyNT0NLXUG/a/CICFC9Ncw61R1SpgvGxBF8egMDk7zBCooWUx9
FOGz5uD74FquF25J8cGUKVyltbOZMJyRRcowixLrYFqZCZ9GrZXyS+VT8dirtepDCyi9JobhVvdi
zwZ3SnRO0EcnmzoJS3GRIWx69EhOOD71+IMVCfxPl1OtLEBIjUvH7eB593GQ8o00Pu5QwrOxw/Pm
yb4PUDQmVSSR/jtMNe1zzwTsg4qsDZnepF4CzRoDDkg/VYkLcjiYmVQKnQIaJq1FY57JyoFCgRiC
jnJRhGzkQzD/O1Vt6GwxY6n6JW0jyEGZhdJxm2iGl9434WShi52kcaj11BKmXtf2zipsoWQ/NAnA
iPumAMi9Kqrcu0lU1Q0PuCqmR9kmBLbNwpwdO6pouGnhyrCRK8w625bVz7BroSQ47OmTQywFbSN2
CFmzdsua+ccN6bzPdSM0gNYovoAXjFEP9dCYcWL1I7PE6SzbwJYQpXw9o1HWOtTZ9aSrf5KqoRPE
XpTdS9JoFL+okxRzNdXBXXEQTNGo68IedlZY9e5u0Cw5IT39iRQL0stZaW0CqULXG9/8WlpQqmZ1
XqXkZCe9AWSft5j7JjxNv0kD4gFRg+FLJO3BRp8VOV08vdie6b/kfCTq12B0pYa4KEmm1XeC8lHZ
anqYJJWHRxGqIMSSYOy7S5L4YbywyD+LNpnv6FD3yaDAsC47iGuljgJkE6SRM8xLaSQ47jB29/RD
AAbOohZ0AA7Rqi0WIuSFIWKjS5y5A8hFn+sxQR40JwYnQ56UuT9RpTbtJ+1y7bWCg73ztG9Xp+/X
kprGfuf13nno8iY0Awrr1dIDnsu+KwbtYJ1rc23lMz2kLz5zv8AUWdiX4QBqbUndG/qDWjJf0kL/
RKT9Zis//TgGrHeDna6G2un1j1OaWWbbYcd7Av3T0J6r+lQCiqAY+MmFvzeQxQmFcwNagTf+HGUY
4Hk5GND0Rtz7JoKOBEIF0gg/+fbHaeodL9D0I/9LI/M/d5ir4nCCaBexzNXpxBEyU2zRs16U7ao0
jZkii9nHQ7yWBDOErTLbUyKR5qTDue6sIBN3nULlYgoke1XNMTh8oMOz/HiU3+eoV1fCMNJwDMtU
DYPndKWs6NkJSI8wDeREC4N8+nyVHNWzeseUoaytjbcS549HfO+6/hyQA+afgn1UzqMKP4MCaNvN
oNKOE9nBDD55FcSbJ2QLU0NQbdsa51vI/6+HqUKeXKX0HDZW40pbFuvgpwrV1VgRRI0n2N42nzyv
Ny8fA+rCUVXJmZpG2ZVsKgbu1mXNSPUFjIxjw6huBgwCz3LQPvmexGvDz/RqiKmJoNvCMm1NWFfP
LAW4GKJxqwjysNb5NtinK0K5H9St8tXDIFXOtFl6DB+Kff/JsxPq9Xt/NfL1wzO9NgoSRtbHcuYV
nG3jS6WyJXFuu8nO683Z4CnA8P7dd+b1BV89TGLHWFOrFhVt+bNsz1L/BT/vkzHee35/3tSrWWoM
RGoLRUFRMuYLad9wDtjgiJ4Pw/ePL+aqZ/r28V31TOtswBdnl9WsBjV1A+UbS8qMGPd5eiNeYOR/
ouibmkuvv/DXN2+68D8dMpkaDsrUcag0YihSczE60aqJi1na4c7w40++vPc+PFMVQpj0wZiLr56V
yQpQ6xxZwQWTj65x2v5ENfvZAFcPKvGMir1vVs1yoD4SoG7/8MkDeu9VYDokUNPkqIks9/UdK4NI
95sGL7TxNQSWt06W7rmrsYcpAJYegazPg5WJ2TedR/Ynb+Hb2ZH79sfQVx+Y4hi9GhlcXKJ9MTN2
xuazXvafPKJ3BmEOoRdpmKSJSfOqHalw8OdMBPZAGwlY9+84ac6z6P7ju/jOY3o1yNUmBEKr7oHB
ojlsd/O6yWeGU/77bzZToW2YqsZS/GaJ1MxCCWMD7iJVvVmG6KrVT0kj2Tnrs9r/5LN9Z9K1bF2q
loU4WYrrBcUQVlj6EqsizWT0L3idIQHnBIsWkjhk2DmJL//954Sfk3dQdfig3qxhTZD1nPimIOVx
0wJrjQZSsTGgfvyg3pkfXo1y9T2l/hjjh+y4MCdJ5uYQKzOAnJOxX9+njSfXMh9vPx7yvdWZMaXl
WNI2WTKvvrA6dD3FqfnCyLpdQ1GqHoKHeoYheWXstW+et/CX9uLjMX9vM6/mwVdjXn1adeV4qdKS
KmOs6635lOxA4ixxR313t+NGv+k32VdkGHOA9NHZm6c7DvggX9x5F37yWN9bRW2DI7itGUyQWL5e
zy85ZwHLHbj6vNEIBRTntrGPGf6ftMnuhJc8SRsaMhKnOMjEJ7fhzWfJtlUINse2bk1l/GmF/2M1
aHH0U/zGeJIHOvAKM6hXHCGz5cc3+807dTXK9fNVctW3QuophpFhr9Ms8ljzuYR3gFfgZ9t0l4/H
e/NxTuMhwleZCqbuw9V4mfDs3FY48Rh5Z+87eipEaYBd8GPDXtk+aaCRmtjzTlXt9ccjv7mfTECm
Ro9CwguwVHE1l0aJDJs8lhkqF3WTjsFKGT65tjf38mqEq4nUMxE/U7HBoZP+ygBe6/hzwC7U0VOt
Pn98Me8sDK8u5urFHJHbhKrH1sAkkWahVvaPqo4JlLRWH4/z3hboz4G0q7cwQJka5RbXVLoNiTBW
c8TPSDLERMVypuPAheDPo2brLmEr9t4jGL6sx5ePf4p3H51tGQbFMzpb1yeszGgyxywFB53hVzMi
qjv9B/8+MzfCH3psun31ahCj3askhpQzX/4o0i+Vm34yc797AQ7fsY6yaFoHX3/LphwSXVgMMDrV
TNN+ZfDF/5NL+NcIV3vHrit1pzWp+pZarv4odXAx4K+1xPjEAfvui/fHlVzdqoIPzCtwBs704Ql2
IQRREl3C4ZPX7rP7dfUlmZkHeR15OZXi20T7qehPH9+td/aNAEJY1Hgakn3+1fMQQ9ODsuCtDiDH
puOjhGToAN2InU+2wG+mO6aEPwe6eix2YaRqpXMheoSmenJq2CUGhMl6iaZVQ9r4idDz7RyksUob
tjrVCVCwXV1ZT7OKrklEGVEGM53gAA1Waw6tWyEbx64WH9/Hd7YHr4e7uj6zNEUOdoYc9rYdFmOC
AaPS633dmATZadlTaZQ/Ii2k5D/KDLoY9hRq0G1Uj0uRYVqorPSTV+ftCzr9RNBfVFZN6007ug7N
mjLQlHYzkJvZOmG6k/Qyl1rUjZ9sNKdJ9vU+5fVQ01v85wpd9ZaWp1x8uCX4clNvupW1gpO4/vgm
f3ZFV480SoMYIdT0SFska0isPM7Xqvj28ShvP4mpg4+pXWe/I7Xro4ZZdpYsa6+g9YkEEENgcZuV
cbHWYvLiIgdmzyfvzntvqk1BznQkrAfsuq/vXt+H4UCzBapWCCSzQbLC2wCLhN2fg3ZQScyX3NWr
u48v8+3MQsVHldRbVQQQvCevR1WCUC0dwDUz0bbnzIrWdC8++ebfeV4cR1XH4CBgWPr1ppG2WtSq
CArwAj2r6l4DcJPefnwVb6cVWndUahH+ST72SWLy55unozEazdwj1K/Tl63QqXirab/t6+ybW46r
Wo76zSCG7cejvnfv/hjVuNoLRKWf1krMZKYAknOTybBufTJ9va2IY/3SNSTqumGy3l8jcgqRYIHu
dAj9C/eCDBKweE500SJecM6ZqznI65mxqBboGB7HCymUs+EeLv7P/2Drzw/C/CmRyiDTuK4SKq5B
OmzGQqetQZNuojU61HU4Cxb/dtF9uuJ/DaRf3dWAYG5ba6YVNbqtEFaq9b3V/rDjz7x5vze4r6er
1wNdvfqlCsSPqiBbhGf/rL0Q8Lz3V0W4EGuky8tsUR85AQzfnK21/HffGwa2kSrZ08RsXr+tuVLb
Tu5NfekBHnndzD3rkw3c20/u1QjXb2bnBJ4MckZIekWnkNE2nDDY7Q8EF8tJGf3xBb1Ti6cUrzKJ
cC7jA/wNevpj5s90sMS9Qmm8Xqhz4F6L+NTuozkIokO79u6U+4/He+/y/hzu6nOHRdi1Pvhg9r9P
lo9kNDHmret/MiF/clWc9l/PKk2V1ZXfMAxhilttma9Q/h1hSM/VmbZRFp99Ym+nE26isKgu2LYh
mI1fD6eXrh74DnWnUAH1Z9k73ww/WdTezpOvh5hu7B/PKe9z3/9/7J1Xk+TIlaX/ytg8L3qhxcO8
AAiVorMyK1XVC6y6BLTW+PX7IZtLRiBiA1acpzUb0qxpZLPrhjvcr19x7jmeiokgqL9J/QQbQlZC
Yhy/e6gglJ36WhT1SlRwaVlzZZBeBsA9RVyEROrQpGJZ4cH0rDgEkmpbQ7VSl7hkgotEvRPXT+Fz
sXMWitH1VBF4BBqyAL1h2lOt5+71Q3fBCLMQ9JoIj4lz9Pn9Pto7aOUSLTNgvUyT/HWS+k8y4qG/
vxBLNi3wixQ6qPksbQzghfqO5yvWohs1YgrHiH87YaF8QE+TaQq2ijbM6TKKYBQnZS6hhuMXQ/zm
ma1DsH99q85DmVMbi3SFpqCfJN4skwchaRCBeYmAymY0dzh6Q/B23dqlD6OL9MzmlpLBuk5XBCIG
mJM4IS+KnEhZeEDx8sfrJi7cm7kTDLQUlScO8+LejDDhxD6QZLsNO1BIn+U0cIAEAJJvbyYCfctM
99ctnm+hLtJGBbGqyB/t1NNFhV4V5J0+xxbR15oo1Oh+JSJzHzCU9L+um5LO3anOQyRSgBJhiCQQ
PLUlNabWawAWkKCwp+/wQU82lHSP4X2LOIe6KT8lm+I+2U0roeeFZIn68JwP0uqkQL08igBbzaLo
YhSd3c6Fiu9z4MZO/c44rR1t+r9QAls5l+efUUdTUOSIzCN/gDJOF1oAjNT7OVuYYmg8AB+pNr5P
R8nIYqixkUE/QE9RMolxfYfPT6guyxIO0DIhTYGa4tRuGYR1EkTANqxZrSMjzTb8laVd+ogyDzBN
GADSHNXFLWiytKRXBmuRBivst+6Tciv8SW6NwspGcdIv0kv02N7GK1fvwobKAK5NuguioojLnKUq
BlhiJqC03iArjgA+HCpH+a6KoccVqR+AStbtzERF9PqGnidnIKtNnVNjgWJQlhtaJ4jwxSJUCjEc
Q/H0aCiPUv1LzcUVOxcK3rrC0mbIOamLvOwJpplMoWLC0MjMPdNbt4i3OZUt7ss1jlaZM3AajWJJ
o5z3YcxYvv51GY1WPWJJeuhfoSt39C/MKtjdN9lGImjFmnJhA4mx6XHOIBA4CGf3c/SYeZ0B74LJ
oJU0Yynv87FgisEerc5DEksom3nIU/FkG4EIMMCAF/uGeDyP+AfyqgD1qRTjsA/isHutWybIX8Vm
1IZbueplRr8UHwV6YTBEg24W5EZuOeTmgIKRPg7w3ITMRYoBFCgOBUIGh4daEmKoUSKosLsuqQit
KiGFtkNu259DZgn+n6TGsZOUQqLDEdgMDLTToIGlCsnn0VYg1Bf33lRBPHD9nJ15Rp5IrqsuEo+J
cwp7uk06+sohy0aFkcFC61mHCt5vPl23ceYc5mdYYvZgvkIMWy6ckjKpIzrTM47FO6SMAo/pb3dO
Ti1Yizg2MJgRz/o5PKq0gxxJkz2iNrNyVc5O1MLIwv8U9eSlZswySjRBVLcLPzMJG4GdvL5b5wX4
hZ35Hh2d3CoffTMv8OFouRmu1UoHUS+eUNbZNrFgF3S+8sx6H4X0uS91Js2jFGR3lm5Xfsbachcu
veljpYWfLaEn5+/jTX5fPFu3ERzXgxM8CabjO9GGEXZlZfmXDuTRYVkeSODJVtd5NI6D0Ye56T5R
3r3g+fraLh9IQ9eIQAzxLELsQM1rYH0LW4tfDOVr06957/PMGyocik46czIi/S998Q1VJjHg4eWt
kiRbZ6Bsi46FY8Javhlg92RWF6rmne8UDrN7Kxt44budmF58t8zyusIwIwR3fe0+zkkfX+B9QcLw
cH0TL3wootEZiEHdBljjwnO0Y5D4eUJdTYx6JzXfpgKtZGCp161I8606eTXmnTwyM/+Mo9sQhXEu
Q1nLRGtYp4oNDlIkuEFYUq8VgXmFznpU+k6wS8KheZRP2gx9RSe5AIm+UnM4OzY89bxfBu1Zopyz
nk4T+CKjF7PYUvumDE+TvIYOvRBsKBpddx2YGsHi8tHPiNSSvoc9opTuNR1l7HGAHfnBGyU7UAOG
bvWV3T37hqwISCoDM0BOzkvAQm1Z1GJZkaaWB5UURuhCgLCee/0jnh3JhZl53UffsBsjrsLI/Pmo
luMOos76M24tdiM/Ed/yqZFWlnX+oQwwGbxoFhEHIc3i7U/icjRLK6SRHjHXRPg7SSvhxfwnnJxK
DgERE7B2wjRSmMVbAEF+NQ0DyJkqe5jiL6kODbf6Uwl+SaG25ojPPxK2ZiANXXSDqvliNVrTW1rW
jbMjZjr+zkN/8KV4Aw3h0i37FL9HbKQjrdzu+U1eLHAu09At4zU6P+twVGYoBHAUI/9VKz83yYMJ
KS8a82Beqw/BwqjWfv+zUXuwiHupGALAWMQJpdb5ildSG0C98ZmppqdOFh+vn8TzxxXU6QyAo1UE
DFtWFx+u0qa8tHyJuabNuIm+x19N2HrQbbIhwxPttUbOhV2EN1gio2Yo1JKWWXVv5dQI5uB6xrXA
mrlXdsG+2q2ZOTvvfCNyIlyGQpPg7IR4JXHX4IFarGYOW0m3TXOtAHp2hTHB+KhIu5xWirbEtU5a
mE052EG7BJCmg0z01SdeBdi50pVTcHbcZ0sGh8BU1BnDrZw6i6ZOStUTqI63liC6mhI86ibyWXpQ
qysv5XlGuTA17+uRX4J3qWU+k1us2eYjRJWZm37tbhH4doZNDB38N3X/b73PJ+tbPGhK4ykyxLEz
pktzKhjalf6rj9y7Iu6vn/XLG0m1VWXsSzw76iYDT5klYyj0I1SCpxdVs7awqH2+bua8iPyxi/+y
s4x1It8qA5O4GP2fwDG2Jfpd1jdYjbcKVRUYKJ9WDM5/4IlvWhhcnJAupoZZdESmKFttVIdxBTRX
ig2Kz2Di8xVPf3l5RxnSYnlIrbexCZuvXaD0ppuIp6X3rQq1reCK4qNe7wRkPCFt9hpl33nWIVRX
XPHFq3f0AxbLbRoGNIaALo4wMeQ6mCj7tptatJwp1leOzLl7nKMtTYfkjna6ceawmGrQimRisQF0
NIdiO7fgBCZPbO1GdkHWriztwhHlbZMp1zIJg8WFx29A+SSSRKyKIN8Gdphayjbl8GvlvFxwj1gB
zcfABi0pc97go2seq/0kjhHB+HhTHTI3/jrsvbvo9e95AwQRUnsN0HhxXeBeAVvT7wbKe2oxSzsz
yCWcMP11p/IKeCfgy5Veri/sLFzkY6nMGFBZnNtS1mL39FTJxxp5AFuVGeyOxQdBN3Z00eFoR4ew
qV/D7P26xUuXgUVRh6ZSBKzXWHhMaUrGOtS5et7XKrT9fb1Ld9kbUteb+uC/h9u1l+3SRh7bm//+
0aeDYdHwywx7evWrMqWdyYws477u9WVd2shjK4sDkqojA2wTVkJxhxaZrSv3EBnFM1B+robna/ND
Z9EjH06TKNQyCvZRojpdlaRBOJTN704KO3jHSAaQvk3iwx4wPNRmuVLikS/4S8zRtiTumT/bwoHk
g95rcs9qVDgqHW1b34v35U952PUMR9HCHN+tHXQz+/GWUXXRc9B57e1it3YpLvixk5+xODsx86JQ
/PMzpGhW/Gnuq573vY6hakxX/MqlD6rP4E90oRTtLFMbrXDM6gwqCF+jFO5Ve9OIIHWA8JJJVbij
/HwrB2tqP5fWp6vwClCipv6+vPRmbDS5VOXk/EF+GLX6TvGZRmiFjdGOK6CJSx4NFg6uPTV3Cxz6
6QEiFoKR3YO1oIhhKXpJlcS+fiMurcWkDMMMwgzXWR4ZQYu9ymqBt/dqUdq1J5AjBumoP/ZKECDd
1MbOv2GQBhTp2kdXaFHBY7Z2NIWeqE8c43LTSHD7enUe61sJVeVwLrM33orJS7eQRiTVC5JFBYaU
003sBar55jQSHxk1jAVTRjsfvXEhT54k+N4g1hlXCgjSpW0FbwVZMlUnkVLCqUkYsHSzZPNsZLvF
X3hQ5MleiSDgferdWXebE+t09z2sY9e398KB4YlgOMKijzGf0FPDftyofSNSVZPhW6lIsXICz+sm
LrhqTHxUEWYs/zJ7Q7FqLHQJxQxjTN/qKthGU+BkZbyWwV1cCrVq7jfroB96upQQfZ/OgCKA6A+5
u95tDvMGiof8riodYac58dbcXF/aZZPgumjj0bBcQpR4gqNWFAggjFZi7lx3IStc+UCXdo8yAthU
Jkt1phVPV2VBRsNQAmje0GQUXPT1aD81/WOQNsKKb5yjgkX0TDoKcY/E11LN5RmMglSuYnjaAKbq
25Eh6CRs9wjVwsY5omOEgm/TPo7juOJRzmc86PuDvyNaUUhHgbCdrhBwAxo2DWe/cmNIuW1odl3F
9v8cXNWxECr5gcL2Bur+O1+FBHzTu9K33PUDe/1zXtxrSl4GdTbKv2fes7B0v0hm6u54nzYPpf9t
1pm9fmQu5Zb0Qf9lZHYFR5GLhSyPDzV9ZaevqNbVj8ab/xgyw+I/N6/SJnYTze33awCbC+8egw4K
n/UDJLh0aYHaFLpYRxUMjAlSHfqmiNP7sHiuSzjDUQcR14rAlzzaicU59jhapifKXdwbWPTuo2e0
PV8rrmPuxA6kH9pjtwn2A4IfysoZvvQFj9e5OEuiOOlj03GWDA9eGb8xI7czw4dADvbXP+Oaodkz
HC0PQt9oZNqQfrYFA2GJtGPtyOXa43fZClg5hHEp4iyRh6UVtJqSMObFLK2jZtNdZGmQInUri7nw
+vCt/mlmiTuUa4hwRp1HIKzr+0nrYD7w0G+pwPu68CPF25W9u2iPwJNZU8mkZb/w1JKUqWMdIxQe
RmGU/GmokQFbe4TQYWR2xl2RQbPwIE9yOG49fYBV1ktmvqLWQihChhzithJgHYcuRf9SjJ31OfBl
FMprJUzvG7RITLfpZrlVWDypj+dp9nVSLfGx9rSxolMfej6CxZ0E1SbEmT3/i5nkcPem4LbVDIEy
xa9TWIwU5BaQ25Xx7EUtytDoCs2b6eMdoSproZZAVyWG01+HE8Eqc2j1Nc2HYrcqY/E7fCmE1B6B
JWyPQwTtizn6kwr5hIlJFKmRTay8bID9J4rqp0bXvfuMxUauoIfxrdR2SUR310C0DRpanDKCKClA
erFh/PP65zj/Gsg0WCqnaw56zibT06pHfcOHq0VA3xQNEFfWGeup+53crkI1lrYMitVwb2j8J50M
ns3Ta5NVpS62cIl8lKzTb5YdOPmNfwMXWPhMtQ1JC1hifj/DWJqd3ePRbQ3bHkEbTU4BuKCYUPV7
FSRx48s3hRW/X9/NZUiwNDW/skem6lFsEBBmhTnt+YrZB9NaGwVemqASjnriv67PYjWeJijq0IEn
g/8o+cUJ896COh6efm8hH1Yo6dJZMCm6Lh/DoZc7QbemyoZ5zE6V77q6NnV+ybsZpJ0UKGbawuVh
GEIpjtoYShrO3zdu6w3DlzD7ZFDwXF/KR9dlGdocW1ruWJ93qhglIIQ+d6GddM4I1Kv6c7SYHN1Y
b+m9tjEfIL+uXSsD4bZNgYniaF/Cz2sR46UGMFkT1RnNZHqNLvDp+Sgluez0ugIB3dUxxnX4jGyI
tmrPVetKE5xgqqfo0fT82Ho2hDjKn5vSyiMclDzWjGT440tjhrmFhp0v/WAgLzc2jZmr2U2lqH20
0RBHWgOML0/c4lCbix+dN1jNDCAwvp9MmyBvFURM6nAlgj93DvDOcR54Ewh3qY6dbs0A+H3C6aMS
05neVlMjxKjRdLSNyGv2nQWz6/Vjcb4qsjvIvfgePLBn1DO1bBYDCL3U7jztszoihsCES7Zi5HxR
/OkzdJbyKYNIy+h2sMYkH01anGE6dN8A3w2ImoWqY04otWuRv2JueacAFp2Ym9d85H7I2ZmYzjRg
aTOtOPKMCK8bf2lQxF3fu9lRH9+opZ3Ftyo7H4mInid8FEU3TyrX69KDJnvUGzPVhdlvxd7auuZt
PlqXBmmaKpXQf3s1YUPwrvKu9sFKSX/enPNFQUoAGIm/LnuAYy+Co/N8qnsiwL6uEVGqDNpwf33r
1qwsIuOijAsBqVpcTF9uoVz47pnFl+smzqLvj8+DwCGg879HLU63y9PSBpkxXiHyDIRD9sVDuvMQ
iqRiaTnaIwx1N6Zvy7WzVpe9dC5ofdNsZKwbGM0iXTWm0M/1hm5w0ANwCZWNTgTTR1/G/q2KfxcS
xCoZxp+L98xdSGe0Jb6StJMFU6ldwd48pKVjxi+RVa28HmcZ24cZsME4JypCOKfTzSwY2qwhBJjb
Sqio/VmXdocqz7Z067scgDApm2qLt6svxexUF6cRoC6VUVCKtAuWdZNONkIB+fW5Ryy8Q/G0a2y0
sF6bnfGbSdO8viNDyydJaj09V0WfeFi0fljFAPF8lNzB+7jGMHAGe54t0SEAaD2TLpHtn+5kq4V+
DP6GE0GDLjjMJ5Oxwi+DQ5D8JJPRrx3Hj6H05SZSdZrH+yhyS0vER2clYxebvFwz0Lo7VA85jQn0
mrbxZoZci5/JK3aAvMFOBHZ/W67c9QveXwW2MyPZRbBBHyDbI7eVx/HYw1JU2J7lPcmoQ0pqfxM2
GUJY+srrecFDnphanFK5GaM06BiLiyeEhWoIk78IxlpnfA6UzrbzaD0L39WopRQxT8lclaV/Mk1h
31fSrk68bV+XW/DZn6deX5nauHxoqJgARYLJ5SxMhAZ58OOW4H2esCqfMjdC6xT1o2ajbhECuqdb
/rsdiY9zemRyES82eS0ZlQnfZh62W73W9+LMudyWwasZa6tJ0Xzqjzd1jrSZ/CPUxu7MQ3Z6K9Cl
aFKw+ZBFdC7CX4V2h4jbzoph7BoNSCAtxxRvh3aL5BxEhr6z8urNGcmpefI/htfAleEFaIycmveY
JhtVgQqzntLbkiErlcKyuBES7UYTIDmV9BJpI6+7zfp8t/JOLZe+3OiFbTMcDBiU+baVO9Kxb3fU
a/boVj4qTmQLB+PHdXsXryOwNjA3M5vKRxfz6DqGcqOha4Y5s2nccdK2quK9IMe2r7K1pV28KSA8
DWgAeQzNxUdVE1mA+3nGExWRrQ9uayGsPRCNCdCa31jor11fmjJfvePPOG+lSV6BbBIVFZ6r08+o
dj7al/MrJd4I7+k36iGOv0EM+rO1se6RPtq19+YheE1elRvPxtdC5F+4wbNiw92BLmr1EvyU4dHe
XP9Z0vJ08bNAgCAsSDd/RoQuMn4otYW+QoLVFlB6uLOClyzZjhvdQV/abaaDVDhlMtcE+3f13XdE
e3248Cz7+/gJGlB2hWnvuZN0ujPS6CsCQxqRbShPZQR99YP8OJ+2cme62eiExiEVAPrbwk8VZCBo
9MQdNjNf2JpbueCiAc7NuEP2genXRRql16PWlwqfqCkereK9Uoptj2bK9R2/ZAQ+HbacwRvGUhdv
rFfXVVhC8myjkGTHwS8BCQlleL5u5EKYZxwbmWPco4skWmGSBgJDFIWqZZ8MP70HZ+GMU/IjjDIY
wtvecq9bvLgs4iAFdhRat8tR+gLy5rI1gLFRAZTdILWe8wT1TjMdP103dCl2ZlyT2QeuEwH00h17
mZhEbUCa0d9Ud/JG2nvP0tPgOZ2D8oBdOdnP4CW473+XtoVTiq+AvhdmGEpjy+y3tRSv6sj37Xog
5otNpEQbS1lZ3PxdFk7ixMgijcp9UumkxSNR3tl1jK/YCizoK67okhGKRnRQJAUC8+WVjyHWZ6qj
4SKhjA29isMQ7IqJS0EBo8LMpcAQIInqMs/ITWYfu6pEhNBBXqtzMiaU5Yfk1XuYNrRQUUSz87fr
B+PSsri4+DGZRik9otMz3+a+hqQ4Jk2fkZ3ih99+vm7gDGQ1H4EjC0ueL95g5qQEP4IipbU1Hwmk
JnWmptvk2ncQ4Lam/Gq8X37S2hkM2eK0vW7/4gLpAMJbZ8nno56hJOVi5QH14MUH55JtMnGN4vWi
iQ9qJTAuM7TrdA97Q/KoXfXsYR8gj4VcIEBOv1ih3ThDI7GR5ITz0LXEM39Wu1SGxoQImvhN2Os3
XuyGN4Fb7bN9egDbJdnimxStHMgLDhF0h8GoHAAPTsjicEQ1oC5TxKKu1rItKNPzoIq36hS8WkmP
+IBprCA9LoQypLwzEHa2B/Hw6U5WsZpAxl2l8Byg0aBrdqwHqCsh9T327vVzccH1Ugab+Yz5F5Mr
i48Gcz0zjiYDYL2ABHij36iTdOcr0trxX7OzeKfTPmzlKOB5nEl0pnIT3qAtsqHEtB1dtIKZD3Dr
tzVndXEf5+l26AEYeViGTb0hKlYxUgREWfaeXPzRD0fUZoOvNYTn1/fxktOilK7R7sYat2BxSKSw
HcRS/SgkTFteSXL6zq7d3kWV1hbtdUjxGcJrvggQlgACB5N3Tl2CxoDcqZqATtnddKfszU/JX/Ah
qQePmGAPAAkVsvqu3Mbb5EVpXOVHf2PcBS/Xl33hzlPgh4+MOitF72WZvxR63wN3RTKVmF+MKf4r
D9MVExd2lpLCPNMPTyIjncsBGWGKRS8VCfHGx8b199kW0kLhvdoMbGzsBj+tO1VbuYDny8IkTzVX
j4D7DC4x+akSdDPlUyrfJIDIdGOtbXHhPcAEjTmo7jSy6mXgyjhorg8Tq8qU14zSnZA2m6LKH4yq
cPVKeGhbxovNSH+Ofe8mrAAu5CIU9tc/34V46PRXLALK0M8SS41pnuQg9EBi9G4n3E939S7e1SiG
itoTioCjy8TsvxEwn5qev8FRmCkoclOJ+oQLCHTHmCyHw2z7ZrOyxIuf8mifZ8d0ZEYUxtTPNGhi
Kzl3B3TlLOH1+iaeu7bThcxe6MjClGtRLgFNt1s/KllBsM1Dkh5DqZ+uG7qQb51amh+qI0uBjmaW
IYBGnwmjXwUbtqR7wZF2/rNxb37yfmibcTvfiq6029vhtyuy8xQvnm0muuMaLmPn0ogYbuzIoazU
KJ1KRScxgCG2IMFaWeeZ315YWjwWcSloftQQSWjIqkhu+JbcqUjTb3WnCGz/RnVLfWKhmrPeTT5L
aWVSWRVUOpDOC6gvv9TzoLZIED4GYG+go92qW/G3yd5IsOYhMvIdNCGILBbPLupTUm6mvPDAEHW3
qIja1SR7TAO93lzfzLPzjyXSAlpgFGcpRC3OvweFUd5AKWwjqdw6idhnFEimlStw0QgVLgYLIavB
VZ8eTDP1lDwUOBpqNN6Sf33qkbheORWXbBDyfbyxlECW4SWw0FErkLG2wXXahv+IXNKKhbOLzFYd
W1gcO8b+0H5qcMmomdgSgJ8AQvY00lbMrC1k4XOR4wJJCOmATY/jNgWCMlbyyke/cIFOVjL/hCNH
gd4uXaJkjGyvEHaGsZ1qz1aUV/Rb3Oun69KWwXViQf8xU35ri7VkSqdZbU7CEmq3k77Xshtvjazg
0nYdm1isBfJ32YePjiKTGAzdtqi7EU0srxDXBAfO2vfzpZxXAo8Qw9Swhp7uWuRZE5Ja0ex2OlcV
NrrpyASqqht905WN+tC7yPvujW5T/FzrZZxVFGfTNDIgVGHohzrfqelEMoUiinlDTKuqOHy1Nu6p
awlbykrCjaWg4sC4V7/vtGqN4eDiJzwyvTj1YpLEqRdxHMeq3Et178S94LZrlatLJ5LoeAabMGgE
49/pAusoD0MWT52umLTPrdzLCnMysvBuJJH3S6v7385G5x2dZ7dnnlTg5Yt4vO6HrPbVkoZy/SJF
jzgo5/rRP8sKZ9A6xViT9uCM4J1XfHTHaqSo6lwkbopq75NXf5UtdO3Ro+wmEJHJb5fIsMZQAyX8
ucFGPf/UGqVtOTcZCgOlMbhm/+D1wSaYHq8v6fwjzaxMDKlQ2GFByxwmyz0EKXOSQbT5mJXYIy3i
9Novf42d87zr+kH/9E9Dy64k0pRhHMYY0h9ByEQ/Aqea65kobzRzRnhnDIfYFQ7BWpJ2aYEzCynF
AzjJiWNOd3FqkwwdSvkfU9UIGWbvBpMxaoAgIgOg+aHcUuCy1e6T95T/9fubywQQk7gMilC/Xdyz
wfLmwIMip5UE/oMGtQcSkIKO5Ho5BNm3oJaN3wVhGWzzscmFd67JfZNeoeiTBKilKqhMjWr0rMrC
Wsnu3IecGlr46F4cVNUzNEYcagg8VDP8GSSNYTO/sdLPOk9YFkuaf8nRrRMsP6+9li8o3oT7yrT1
3Gnu1E3yEO6aTfOt+jPZGP2hv10rJZxp/Cz3cnHdw6pK46yS/g4Mjb/Sm/ZJ9R0YbccbwQkdcSu7
XU58ekCcMwCj/NsPLcN3Kl2O2Z3RYV98Sqn0gkTT+ZRZ4jll+suY6G2NK0bmz3RSQWZzYR2A1NDi
ST8L49rBGC0vpqcQC/lrYiG2w4v18/o1OA+wT20s9hFlgDAP0IK04+J2hnXgjJxCR+0zuEVy2c7C
cKMN9Y//ntGF91SsQIo1mIhtmNDu5UL8OqIKYEiQXuoI/kAa1JjKJtXTFX9zaT9pSZHm86QTsS7M
pmkbQntBzbdVkueilwI7H0GNXl/bGVnKfDJV3Db0svQAeRtOrwQiyxGOe7biTNvsRzIPR6foWKAm
QQi7+XecigZ9vsIU44z0WPjQvo9lo/AJ+Yx6Nx2Mr1G6+VjQb8l/34ffq7zOfzWnWt+nmuH/34mE
U6Q7+rZnIuG3IXqU37L/ePr589exUPjHP/a3ULgAhPsPpprnTw7UxuBb/60Tzt9QZsFvyOOYdp7J
GjD1D6Fw448ZofLBrgFXxCw0/k+ZcP2PWc/OhM2EmJf4SzR+RyV8Nn/kQID7G8Qmc/sEajGc1fKN
i8SizdoxKh6LHnHHbchgZDQ4QqMCKHRQG9WnBikL1DS3oh9G9/og6Y8DAKbAsIsUkMgnLfUZlHV0
dHcpSRsZcpD7qa+0xm07ZSyjHUsZtTfTG9P4MKpVMyJIkUnAgG7zPAYciWp1EQ+bNkO0qdjG5jSk
37WoqgsD14L+8ej+LxAgjWkFYfKoRL2FPmVHzQPhKguF3rwNgM6Zut/bqZfIkx1ZkTrZstHQQ049
v3iy+rjdBkI6EbDknrq1hCa/lWMwXvaEAnRgl2Y8UpMVGTSw66Ylx5djpQnQTR99QK9hEI8Mi/qM
WY788/z/Y02/7+NOdsRIBtVXW735Ta2G+peYMd9rB2EGMq1P4pFheTlF0BosVM3U4CgXMJ5FcD30
eSAC8W9S8yXRte6vJIzQsk3T/r6LtEhgOE+mflJHMsOxUx0IcA0VA1DI0JDHX6ouJIEtxSrPd1sn
xcvREf709+vxH1mbfkIitan/6z8XD+fHmZhnD9FfIEOkdrSIe+S6EdogC9PHbqtsAfhs9R/MCTIo
4dU7mqEtxMPy3tv4gO4sd+zcoF8J1BcYgfNfsHg7M6SWB8XkF9Ax2sTpTt+F+3ADx0HmNnuEY6Ud
QOQ5vcs24z7YCTAedF/+x6c14+HHf/3nnMn97w+/7P/Mz1waGNQ2+xEee7P5H/jbmSniHzOpNhOx
81A85Eq8n397M9n6Yw50qDNqYFxPnJkg/wHuFbwYhEHzHD2zhf/0ZoL6B1RCDEebjNjz73n66P/+
tH8c1Xrx34+PLvWxE39GXR6Gep5v6p5Q5DKoOT/wR9FmVLWhICrF60jQ9GhVse/2oeo9DAygoXWh
dIoA01RovHtWN+5MY8xvyz5LXbxj6QRd2z3EoyDBkyZGXD/Zy74bfRN81ZSCnpQRt8pGKzXTtYpC
efQFRJ+mUmwP3QDZkjnAXJ3mSN7LqA/fSYVn3JroD09OqQz1WwdR32YcKLIFLfyEjixOpgVtUzc+
KU0V7Ce1jJ9QfK6+8xftEKRdvdESX7vtuyE2nCSvIKUb6j5AXzYtXjTdx03kEtAPp9O+iyFzUVa4
K3rVDYoyuvW9vHiMp6TaI7Sh3ad5630b0poEppqqV7ktzcztkkxpUSAWYdKX26x0jMpANb00ur01
Cd7n3LIod3poBNZdFd/ESchsRODNnn2EQ9mSO0u0GU2T7ruiFJmGSIo4PgAbHCYXaiJUn+u89/Zy
0Vh3kigYb+bUBVszyiaEoL1MT9ymDf3vyWTkm/RDMzuUO105UNQR75QiGN70Kqx3vpVUL/CEKnbk
CabLPIb0TVPG+rVJJhNW/lB8NBOfUI3BNHWTt6q8E3WPyNQX5eihr1olc8Shkb5642RuvDEb2ZQP
de8hlzPP1pO2/WY2rXebIXEk2zLT0fdVBFIKobpWcmoPpWsnl0ReFZ68FrVrNbmBicJ7F6QsPjDN
3duZhW1FA1ZV+VF2WwHjfZwHSzeR5CuuRXl8G5QDogihOH0NzVp4QUy82U+ib3dTe6trbf4LTon0
Jm9kfyvmTfZasNrtOHqDW2q1slFGRb8tyrE5+HLdPmSNqDxZSlq6aFTjAg0rB4Kp181jA9O+S0nI
uxVjP3AlP1D7Tce9SF1pKK3PGYJiGzUK/a+lZISGo6RKL9pFoI65rTRcfFuagung9VHFBHWu7AZP
nO4VkTFAu0oM4bGXGpSBQQ63r6UlhspWrmooATwNohO7VqL5oeyUcB/XIbityiohJRDKaTflAn2O
uDKLhqfdizJbqRW4A7TaDF7jci6UAWMybgV1yt4aBHl+FOjVBPBp5r1TAl/5moGCNlwxmUoZDlFh
eEcAS9ymiac+dEattgdGc7y9QN6HOHoSAtBMVePGlPIRkcG4q+7B5Y1bTc8HdC959XepEE+3jeL7
j3LPWz9kVfPKXfiUexqv7ZCp1SdLqoxnCSD9c2cUxrsaNvWfepDGbh95ijuGvrZR+kH4LJdqcW+i
zfuJTzPdap0ibtWqSL6Yah7+1QPleG6kcfre9nK4m4Gfb7nqids6UGo3GhSPv4zFZzPszDdL9sev
AdOGd3Rxi8cJhL/d1Ua5k4YhKV3iFytxUMVrXgYAAG7XxBJOpol2QhaJf5J0lDd6oGq/tNyQKEoW
5Tc9LKSD7NUidAmi/lzTiv7Wtc30CZfS3auT0W3zrADm4kk8+mkjbQu4lF7bScq+WrrHH1/29K2r
NC8OMEAQq2jZ+FefGOFjqwfU7BphyHa62oZfQnGsHz3fCx78oKt9xjot87E0UmHfCeWw0/yg/jM3
g2yTD4X0EFBStBUxG+3cbGE2phD5Vfcqw4GoegjpGqiQkIDDoYcwCbdNMKAa5EfJy9QV5k3VlrBn
J2UI5EKS7xqlrm+6nuCL6cp2D0u1iPRgq97q9GHvhikeHoZB54ziND1OZq/q71Ot6Z/TUJUPhVYE
ypNqDaq0sdKuiw9+Ifn4m7YE8+v3hVfuOl+OhG0WKLPCxBQ3/nOu4i7RX5zyh0aS4g4MnoAi25Yt
LKr7ZuiQt5yiOVft4mIT0CveK0KQ/s0d8z8J2H9+qED/v6OV25/Z+O04Vvn4//8drKjSHxYjXgQr
jGyg+TNTKPwdrCjKHzPLH4Qps9IQLOz/yry0P8iHyJQJYghK4EH4V+ZFrAJZJaAUpk4QFaeSrPxO
rLKsbM5hD6EQWZ5qkngtMXMiNKICbR96V0WB6NF0KGsgQ2pwX1fe4SiCuxDRL4OiD1M0gFWDQhRD
SPPfPwqK5Eg0Ip5wkM+tvh/ywEng/yji6PW/Z2ZRKGp7TenTETOMr7hBJzhjXu9K09xeN3M2RbJc
zqJI46lyT90LO97XwRXgs+vcyS0+MT5FdlC65Z357u07ms2V0/+1VtY7q4QvrS/6In5rtk08W2/c
EFaMmSE9ILOkopgesg2yUreZs0YYcYY9WRpdlHC0KJrUesBo74iO7JCUsVTVzbGY7da49OY/7Lio
+GGMiXruAdMyZ0OSQad3eakArdRis9yOme7/2dW5thek2jxMsTTs9Ul+7XsiEy+pk5WC8aXDCo4U
EJg1w32XdVNLiM2qbzMgE7WC24WnKYHiTshWcsxlpY9FAhzl+lPmg29A/j+kfVeT3LjS7C9iBL25
j7TtxvV4vTBGIw299/z1X6J1jsRG8zZ2dfZpYzdiqgEWCoWqrEzKWQElSA3OJ2P9nNZaYWXcqfXw
ft1T1z7bmRHKU1N9KqdKhJHGGZA7O8EOuhK28BVYif0PvGTlw52Zo1xT9KMxAKAdIQXiGcEe17I4
mdE++aY5nTtOZnqLGZ0PwYGbAtnPPBmsLaWcNGlHkAfrMI9k4mMEWDsGVQx5rYMkyoR6gKe8s5gJ
L3UR0P4FAJ3UwlSA7GlvkbQ6mqYG6i6kA9yD1CTxsgP0wHYhi57tcnMhVoOrAuM5wBvz9NQ12v4p
3xSw1LukbNu7BN2i3YlWtC/w3wQXAiVe5BWH6GY+Kh7n6W7oDBvxbX6pvcBltjcudxsjC3g8Y4gC
txHqu+dB3U98FBxr9MGEz6lC21t2kofghCFMb9OjMppsAeiV3T63Sb2u9VHG9hCb+cH3OszuCV61
JfzorCHIi66RasASygW4aoG1wWP+fHX1LMht30eg3voUc09+6VvUyH27dPIPY7a4Ceh/Mu3Z4AHK
CAyX8efcMlX9iietrqoKlsG7ZsbhYCbNpmORhZKTeB5iz41QH4/TxWScOhhRuI8qfgtj3mraxJaD
wWlKyRLmfwsF+7WfqBzLoDqA8Ax1NpVC7TQVHX2UQAPoenFm2PwQCqRWv3OvlTxjfVW/jVzoO0gD
XmI+3GOaNwCfWXI7mWH1UwANawHsj5GxIAMX0HKyLBXcBLipQKeE43nuJlAfngIfsjYIsHXgKa6w
yaxPBYqqUPR1MpezWd7BtEi5h6wlYGIn7WfF9B9II7PwAOJ7my0Rg1uczZrYWvPG5QJpRwFVhghC
xshsi7eM82phU/qskce1SLK0QZ3qacxRvBtgo4ogxDZvgyx2rjsGVVJGEkF9J7LMZQYqhUPfnL4T
tJx9UxPBKDY59X3uxrZu95aI2f4X8Q0PrfwbG3jN/GjUZc/5UoiEBivE2cKtqNQgM0uBSgaAAPjd
HbmbWLch+ZP0CV9uKnX1ZxOBe0kwCSYnZ+jtFoeg1K0oeGFsLRktuGaIuvSNSKyMuoEhMphOBm86
N7kvdxg9YATGC/g6/RGpGBIDbdcnAiyhNDO5qsoJoLQtvgPK78p+XqJqCla69LWCjFugQMwqCJ3K
6I8QQQcdfZOAXQEEjn2SP6K7eytn+UvahK9RKhx8X3KHgAVKvbywz2IDHY0yPgH9AbmsCDC084gK
cLgRN//jCTWoEBSUBmfkaE6ZQAOYXPIxFbHd6N8YX5m4y5WvbFBhB/Sas9qTvZe97kP8QnOIx9hm
5PTf602/QSfLCiLbwFXMdGRGdKAzrEhEQUQi0SGKvxr5GKJqfX1trO9Eh5/O5/UA+kYYNCGzAoR9
X3ZbJvv+yrPx3B+oGJQkTZdVM+w0juSC6mV4RnZq9hb/ls5mdE+iAXk0Jq5h17bu1RorCJJYfe0b
UlEo0PViFif8APCzeKKT7CAAvu93vRNDbMCwg9fr+3oxhnE6rwQZjbaIjG4IFYKGsFXjBrKkWLDv
KZt5U1jqVruZMbwT2CAdZLrKWpzFLCjU34gCwaXGdxjIBSYMfXA3WILbHQVYJMIN4huZ1OT3zDmv
Fd/E0k7q2CDaAUoLO764VrJB6IoeSzRnXd2PfmdnTcCIeiwT1MHryZjoGBikS/xWFp+AnDDcn2WA
uuFbYWzmJoIBTfdQBnYUfmA43qoFyKvhnQDE7wXrRprXHKFCQsuYy4792D21Q7S97murJkBmiboZ
ymoXU0VSn2sRyPSwS9CGLLMffM8YlaVawqcMAjqJuDLxcEeyRw/kCkWW5hmP7rt+02l2j3h+MApT
c9EWdio7ve0KAK12wTYSbPFHZwtWuRv2qshY59q7BD9DEVFBPvGrU2eYHyNAoQT8jLyzehSfVMto
rHl/4ud2oTFY3GMc2tHuWVLNK2UnnOKFYeowC3haR8IIw+Qwz4f2fnqGJt3GcMBC4/BPKgb0bBbb
7epXXdikUgt/4JpZIWw+evrYD18+/+O616xcaipKLyjqA42LygW5GRbH12hGQKwb/H1ZaD0fk5NF
KVpGfo/mrVWNM+vbMczRGFZ/BkX91MJc7/Z2rHyJzrxRbf1uCp2gdYbP0SFiaUDs8q+sbHDVbzCH
ChyQCv2OS6FISYb0aYgDIt+USEMPyaZ4iN12P91nh0I0a7O1ske2CMfaFzRkHBiowkAylh7z6P1p
SgcFyBdJOE4crPOJff0brluA3ifYQzGQKVHhayhaSH0lICWsM37Yyh0GFlSlZgkrX/T1cZedrjMM
+QAwBQD3uauUEebkFWj0EBTpUbaKh+RBeJpbR4f0kU1O32wZKHA1JmSEM7zGeJuHJHwUuWhtspV8
SKpA3eTLX3Mx7juKXT3z+DV9P2/m6SGQXoaUeeRX8oUzK9TthhuvRp0UN0OM55/iRIWjbQoQdWge
L7+QEiI7x19dGJqPYIPCUOwFMlFL/EnXM1yoHWbeI4k3DbzWpJ41t7N6EhdmqCiaTMUUhglO4tiE
Tl8qG2M6cMPgtaPiiAqLzn3VRRfWqNDJBTxY0DTwb+AAQFlYkqEplTlEMwULTSZX/5Ss1ms21w/G
WjKE6hxI6yH1JMmAip+77FhkohwaWCSp2ef3ncc58qOOUihP6F5uWM+ztXQPDDegC8dAF2Yo6JJZ
1qa+IswEB2ETvZ3EicIdUCutOVqEhQEwjhDSFaxpzZUaN06mgfWhHoZqOg1mrSog1oQOZgkf22wL
GIG3erRhDBB5tarF2tb1SLCwR/lOIaKFnxawR+bSUwy+YOpBd+bZblSr6O2us0Eh+i3zKkxyg6V/
xGiE1QcAmIvRe9dYgHwnpc2aBlrbBWCiiHoHoE6Ig9TH5spxwlDASK5n4CFaV9qQedwRelFeDR7d
7PW6c62lQ2f2yEFeXJ0F8BsF3/GhqX4TXMFuy02n2Kg/79rHYIdyPwafpJ/qBgIQWmHF38af2ChG
4kpCLhUEAbbCYASaq6i90+9r6OWMGnggcangfU0K72Twkh1r165O2AHVB65NHm1bKgtREqHVyhrp
K9GCk6Ob6RYYS3BjeZqlePXHsM0z6C7u2c+ZlbhxZpi6c/oa5K8NhxiBsuaxSRRLqVjcGMRZ6T0E
QxTE50DMBNQ5dXtmmpaFSYO1ldr3EU8znTOnpjRFTLBfd5iVwA5RBPT0RIQGBajfc39R56yDljEM
VToPXItiCxpvp5nGMLMS2GGGgEfRa0aWQ4VateJKKQEiBGJmd02vm0MJ/qZd2m/Be8owteoXQFSD
yBX5I4atqCMw602ulKpIXgRgs7fSR8VNXc6Rbrjn2cKD06xvdM00nq5v5FpYxxL/mKXiT8KJQVDO
2EnZ6w9aD0iuGbvE+UNAfAMTx41ddV7f1j82qW2V0jLEXAeSLKEwnoQCSl++NeWpM0OaJ/73xJDI
Os6WSJ24sRbmLgZj+ukZLwAAPGIWT7cHl7czwJQstbsfoVVnM3Z23Uf/rJI6b9xQKnko4p6WtG06
HVOlsNJQs8rgU+UCbxTuxynfSMZeHx+rrrS66XYcC3OMWoZnrR3KxRemaSJFJc5yv8QXxvi0VYmq
nUrAinJILwsGNQ7LEpXh9UNVyRmBlKdCayv6kHoQEA0IaW9naQHzxKwFtOXCxPMggFJrpwrj6buO
oEk9SPa8aaEal2RWi4axpe4DZsNk1XXxNoA8KUoDGFQ6twnxnjGTSPSG+sRLNsk2px+1TP7E/JlZ
z6zDybJGdmBxLaZaArFjkr+OboIGQ/4+6DY4F7zPEfNe6Ud+OzxBkqa9YfUrV3cWTDLgFgUE+kIh
z1BB84nqI6jZ49JNG8Pis+FvvBJIaaAiIFcNaipqaZVfKaUGE11fvzVDIGBWIfUmSb6FAD3rvXUx
WX0KAQtrVAgoOE4I2wyeSWYA2tbya+iJP0J6ydQ8PPMSqxru22Mnb4YK8uKs1GI1nUL7WuKRWIA3
mS7sDR0C3eSjkEja+prbeTMae2TSFFPdr6yU8v9jDSPrOkDjuIepreWSPE4gyE0W227bu+FnaKMR
Rbho5X3XmuqREejIsaZvfTAI/7ZHba5YNFmryAHgjTk0g3c6ChM9inONdjPILV60RR8PHyU/Nqk9
hHOi2UmblN/lwCh4s/Pj8fn671lL5DBby4MbDv12bPu5Z+n8FOmgp8alne/5GRw2GrJJ7UsSAwtP
e7NSXkS1tq/bXN3zpVEqLlSGBCqdEbf3L3XQ1O55s8dThTwbsOfMy2XlMY1Rqj+LpCJDn4Lq0R/x
bGic0W6fhtuiggQqudRkd6p3pec7jBWSr0h/5aVFKj9B70mBQC4u7bEzpRQUy4rL6WZlxY/5q/Y8
6oAwKFZ709/2XuQ2DBTV2mvwbL1UmhKn6cRXAtbbu/nW/4oHL3HIowhPknQrg2Vq+ptO2JlJ6hhB
cjJOZhJ82+IuAwdaIb9MQsIIg6uRabmt1OGJtaYWhxbeWoNDujhyvumDrxrN3NqBMlb/wu1Gr77p
vofP0pbxRdcSlKVpKkFRUqhjcT58tnfrbfw25+BTNKEs/j1DXOwdyeGFIzv5uyARIrGYTAEiMEER
+4IUDZj7Xi8j7GvjAHM02o3VchYA6Mkz0cQWwa8YfA6vpYbRUW0r75lv27VLdWGfzoeMKZnHgCTa
CI+HSXWLwhNfsk1qh66GaxXzd77/HO5zdJRYFej1Hf+99NMk7eI+9yVD8IUIpstJMDWBO2Amx9Oy
yP2rL/vHDhUCBzGZWgxb/nrLgkDbT/aZF0G7XXCUnxmGOoDi7gDZY8FJVtdHMMjQs8TcMQ3L4Yyo
FmrSwFKVvaAGZiJHZqY8X1/dWnIC6Np/jdAP9TLM+9jQ0QfsRcE2+vsmZHWYVpdxkjSXwa8BuoTz
G2RMgHNvSGUdV9s+CLdV3FiNwlIIYVmhjh/mmqRImXDydSNzK+5xqnlrEiXGzbTWJwY1HopamN7H
K/hUgFr4nJrFYq9g7gRiVRB+5J3uRngVBCt9BVcf9zFaaBWbFQoduZUhIwlMjHQJjEiz9i5AzR5j
c+iKYFqcuhwVTNmo0oz97ML6WzbyX3olPBqVdAuyI++6c6xu6sIUdS9mPl9BaRqeH5UvKXA5SUDE
XRh7uh60F1bIr1jsKRqTotYBhWM2RAEDPKpcYZZumQDSR06Zb4b7KnRmjPWD6Fn5cX2Jq0/25XZS
d6HclIofa1hj48g7fdffjZuQdP7D47BFm8BNGothkbjixd2/WC91FXai1HGoaBGLylvnBBsebNqy
CXmFxqwbG1KYTu30L9JsDS3AT3u2eiLLhagjyfd8rqQRdryshieRb91BnrdSGH/Wg8wqsLN8iDqY
0RwkUBpAFCOVQGSM5XArho/CntQhBeQbTt6jKfTx7xkJTzfjn22WqapWJpZBOxC3KgeuNOtKF9CX
TTXHb1ixh+VDNP/b3GKYo9f/cwmPPzCFThQrFE9wMHqpbiKXdTWs3rpEuxt6o3hY0vMhfYEqG65+
0OfVYEzJFYtXJjPWdQuiTaCW/WB4LMscdQN2YyOi/oL1kdwmAVJdM2ye7y3ZJqCY2Em4fdTfY3Jz
hnzGaFZ/la8ulkuFPKNWAi4h1eRBL18n1D+6vnzguNYuQFdqcpFiZxFoLn30pIa+xMi/zO+goHAv
KMGNEQn/kk70l2P92XwqKmIQtKqnAbtR57UTgmKrr3qGksb6ofljggqJfSz0xQydZnNKo002G/PB
SBtASEetda5/W/Jj6WCEGA44tYA5ZolGimf1FDRdiuZXqKlWPTQmV9aMBGot2ogKJpkIyTjAEZT3
gKwavYgOiwnzbi/G412sqU964eg1kzyF/KmL1ZyE7Xn00y8Q/8ks6BM4sX4VJ8mMQd27EQ5idg+m
NwzIsKpma6Eco16oRfyyR7mCUYyiHxNXwMu4mnW3BRV8qN2Fqo4Rql3Qx3ZRsHKQ1e3ERAOSfR5Q
F5rXTpLLaK5zkoL4k9mCcyGfDpiUtOfx/S9cY2GI+m41mDzGroeh3A/cfn4XZdb2rV79KKr8Xgt1
sFs5Ho08QhxLt8XsaJE5vHSjTUqPpH+Donn9EkBvF/qJ8T/o1K/GbQAfoBaFXIrI1pxnHvJYj9Up
lSK4GTyHJxliUaAQsZQdb7cQfrNZtcDV3tzSJHX1Qkw0xtQ2PCbdpvf6C/+cI7tSrXtUNbzWkvfc
fW5NdoLGuhPuUku39Ma8/lnX0EJQ0vuzaupGLqK46yB6SA6J/+BDXyN3U6i12aQpKtrY7NZjS3sw
aw5UOdsHI3ImkSgAORfL36GAnboE3T2AMcAqgI83mBCltZEU6Ab+CaPkKC0yS6gdVZOfw6aoglzF
AJzSqAcryO4NDCC0UIs36w6goqR9GFJG3rMawXWVPMsxfATV9nPTfYsKmUwwPUWli+MelAE9yjx5
WIXA6Rd9yUoqV5DeOEdAwOFRwuuQzzq3x3O9nEg+yoYAyu5JwxXSeCfVpYZ1Ga/FH5WQ2ROOS/Wi
/NprXMppEaZF0oMmQHTYEZ0UKJvIKr+As9M/4btk6ucfjLCt7enSMhWQigF8DuqIu0q8SQ+zO9v8
z/wOyjk3EHX7BL/26CVuwmr4rF2QS6PUxmaocPQ5gUe1WWkRkkN5YMAX17KrpQXqEmllJc2VHp+u
L95lNK163rBa/iEANQI3Toz7fu3rYXoZw89geQepE7UcjMf6fqPCWF1qD4EKHqdKdFMO18gMhYfr
kWZt6wghMhGsgmg1jcvKZCHh4xKeovulmaZfvJ+zYhn5ufSFDzV69AEUEQOpdJ8XNMIcZCZhQjFn
yYo2wj7xgPfaTRGwNJkdsQcZWRapmAKqg1yAxCXmmCCY7umySbiHMAz2QtA7MtQGd9Xm+jauhrHl
Iqlrqmw1JUsSmBzD/gC9LBOiZ14ngeBdPmaz8lIq0laHTkD1F9PUaCYttpeKYlw2cfxAFtva+bbY
EOS2bIGkcURZ47V4IASfo5XfTgd9oxfbf3BrrB355Q+g7io59OdozPADGqd5ES3ZGX4at70JAdMv
0UwBaw1chXEc101iiBOMqdB6o2EX3RB2fk12WxAhCz7vsk4wBZnxhlg9htIfI9SZr7u+7aG8gwkg
/z6anwBrNuVmK1aqdd13WIsh/39xA6ahoXYdOYIxILMwNNbKrtcExjFci2C4aH9vGXUmpABcTA0Z
XqiCypo64wEyY7uWm+wx/ooq7/qSVjOJpTXqOIw88E2qchqVkHf+TttEiU2K7KRU1B6ruwhAFsYR
ZG0jdQ50EKGPIL6JIPP3KpU7qUD1jXmxroZLQnOFRBosVXQVIY+1WBGJ4/3qep1QK9+NWw0pEgpj
36bv3I+/2cmFRepCzeep1NVfp6sUbfED3XCrN2UzEc3mgNfMA7sqs5p9ogn+e5XUBcSDP4APf61y
fhsxGeXMB8gkgWnHBEK+R9/flD5ih9moWI3bC7vUiQvRKpB4YlcxB6f+0T2HLq5ZJ7/t7ktr2siM
FzzrY1IHL2z0hJ/I1s4ZOIlHzs5CBj5ktRZNgFSYoUMdCAix87PdVeC+CUKYAOmW4++wl/6Ov8ke
mof2Ptgpt6M1OjNAz62j7sWNsWUNt62+ZZY/gFrjwAUgCeZwKrgNKCCdzpP2MRLeBw1PqFfOSvGQ
kiz50NzF+8yugKi9ZfGQi6tfFXcUT+h0gZKnfkIhDFzUkZ8wWNzdpIGc0qoPAJrmcCh1G235N/5T
+Nb91F5/gT4Fp6md+IFFALD6ktQWv4OKgEabtwPmLAkBwGgDa2ZXN6Fdbmqn2ua74ZXZbVxDCSzt
UTGwQoUhzkasW/bKrWxBL2hLYO78gY1VXo19i6VRsa/LNL7IyKhkaBilXavxYyR1EDxNAud6OFo9
MgtD1F2flkFdntypRQ8qx4stDnzGRcVYC93tSrn0P5/J755l5YkIdfDq9voyVluyi29DD30mBl+I
4SlDxBRQ+J7eow0N9t7TCCH4wVGLutM8cjQyzIT3fzNOjbmz30eCngZVwzxJIXmBmcyX6Ha2o720
yTwo5vSbxEoOuWpKVr0T95gIOo6M1Gn9al7YpoJ7XM56aSBhNMOt/1A/EdadxPqEgqoOq6SswIJu
sD4oFQPrPIDWKsmjZnUr5Df9+NwJ369/T4ZbGuQnLFIow/dnYSZPjIYrhtnL9BZ6Mn5bBCzWGdZa
qBgSzQJfi4QhYeRvdb02M+neVx+uL2b9C0HjFQQ+QA1cjFU1o992KLkh8fzWOf0BrCj4RuQBU4Wg
biVwdNYnYpmkR6uCEaDjgtBL8LuyJbc9sjXdlu+yp/K2PtYYqv07k0R/g2j8CRcTVYUaQnSSpIgE
oQbovycdBfk/qH9UmkCCw5kgAmbs7eoHXFilnJFvxP+8d1tbf5AgnT4TMiY3syo7/IieiifAN9kY
+FX/XFil/LMW2kpRamwv2vzHRE7uGhAwXl8ZywTlmVyb5IFGPHPuBVAO32ZMVbi18hXmI35/MOo+
C/sUVFLkPkte9F3jta+NDdaMQ+Yy8Xysj0RdZ4EUYj6ElK8yEBMepi++NpMjWM9OJawO0J0G5SuR
KRG1niEsVkjdbgBmjyJqV6RAJ3+198QewSz2qhmbpcWGSV5fJ4Zvz8OWOpUy6P9hr1S6xOVlf1/7
lY3WS2Rfd471821gqht840RSjKrsGgMfaB15HMkelBxAipPa8SNhVJBdtD+jd+AGXFbuyTQqni+v
VsIsMMhn5D3dE2xwu2CGvX6NrBkDTQOavjf632T0i2VSdxtf1G3WiOQDDo2nFT90rbX+x52kAkgF
Nl6paH/5ZrlN8JZWzdCKMbiAhoH2kOu2eBA3HeNxu+6ai5VREQTqMeOskJWR+k6UmR3KxyDdFMig
hBXu/Mz8m3k0cA4q4IvGSxDzodRpILxrQqfBZAugHmj6LKnYgkYckDXJmn/qEN14YF0K5GBflAr/
mKQlvf25rDVcfLjHa6m+m/VsP8TjpizjnSFGVqMLucs3A6MNsP7cXVilDkes9XxRNsTqV4uaoZNB
DsosCmBbGjfFq8g34awRFN515nVEjsC1BVNHJFDLeZbIuSSfFcMK4OH3yJOXcDwYsW38YHgvuQWu
2aMOiNGOmPAlS+1dH0w+vZW89Pb0QRIM1VYrO4KexTGz6+d/K5VNGvILZyLE48sMTUyTlNAgwZni
zuyg9ib/h0P1c/x/oDm//7WIJXf4ajBdfEXqhASamiinr9jrz5W4jWXw80+MuhbLBnXJKrUPeUFy
+FE1t1LtfRBqExThf3OVL1ZCXbRlmowxuJcj0/B1J9MnM24/r/sBax3UBYvOdB5z5PkzduBY1r+B
S9kMWcMcLF+j4gcfN1M6k2qOJNcbqShcP+jszudcrjpeXw5xHtqr0etCdRP/AMNAffoUQthDTxJm
NE5A9H0o0Cu9bmEV7o4YiEYJuOyMi/l1P58bNSeLmXbBkWjUYZTiMb4lyBrD5tz/zRo97TfMUlQI
5Mk0NHP7NoS6U0Tje5NFD6ICubhx2oWAopfAtnCicoyg3u32eszCnUjkC13s659Fa1Rg7INGCvzT
z7AKxc2fptsKswzFF8nXOyvfdpGlosOi2tnLnIHfTwCVkWb5j5jhVzD6AMIsxDJk1rIBYqWNUoOk
HGDBSnESjEtY4QZVpx0r61j1hcVvpiJqrNZlFpPfnPWd5Uc7cUodxtdhmaCCaFAqaZKTUjoZRYBY
qiNUCNrdaV5Z3PtHFZjS1+s2yZG/9iWo8OmXs5DmA0z6gOoCIze8+gEYSX0fTGigfzdrntWEXM3e
Fh5/Up5ZvKml9L8fv3Wzj+KWaByFLv+ObqTVYACB/UhazXEwIwylUbDNoWRKHWNZDeawg+wWklQB
tUppM260G4wMwYdw+3qKfX1PVwdQl/aoaA7ODT8QMtjrJmsiw+/tpviGMZbW7N4MT9dN5QMqroHF
fuGsedDSMhXhxanjqpYgutQkussVUBhwrFYFywQV4iEGl4fxgHMQgX53EB/50WBFqbUAv1wFFeD9
2tf6WCZRykox+vMWHGcIsJ9qFfx9A8uyNX4QrirWeBnDMF0ixEwi7wcTDDe12kJuUgZ/PPqARvQg
84/XnWSNrgDKbL+dkq4UNqHsZ8oIW/qN8hYD5XQE9YuTH8JDb4OovrekfeiWG+FhtrRdWKOWPuvW
dEgx0+6w0uPVTBV0MIRqB+otOCXnWRTEjQQQUuCh0Xw1L81taOV34R0qNYBbfDZP5S67a/YJI/Ss
Xn1Lo1TsAf/xFE0olpoDLwMbzDcYBjcOmBOPrWEIX41QvUu5Gtx5NeCJipR8q7noSWrH7fUvsR4e
FounwoMkDpAvIB6dvQyO5hYerhw72QoWVKkxs81yMvLn6JC7XDYVHeoig/hbjK3t0f/1fd/tiroz
hyhkhKG10A6QDhTpwY4AfiHqktWMyK+MFFFoGt+7MPP62ukKzubxdAU9sHV9E1cXhdEIHdMkKC7S
sxFTH1VccAo85W2m3Ib+Y5a9XTex2vMicmRokSJPwuE5d1IfzOND4uM7kXdjEJgNKuvIC3j8C6jW
gd3LDvAPy9+HTpw45Q3rlKxGvoV9yl/nnhsTo0Bw5fvnGnMKg/9+fYVrbKhY2p8VUp7ItXkvJjEs
1HZwLEHU3ZiGm2OEDWvb9gpSabT1IlAngOHRVgYmxfH6kdR4oFoB8pJR0DnfYh4Kvr1PEEK/6OSx
sSPAga0p7eJ9nJisnGrVaxbmqLtklAg9qA4XzYIHPnkpugGtpe+MTSVucXHeiEADYI8Q26OTeKjl
FEFE0HGtzVunbCMBw8+IzjrGWH+mnsHoza72gIA7/G2QOuBpGYdaMp++YmsnEAT5UXxrnmvfBnJG
Rquu2Db3vCl+NyBcNG7YRff1Xf1jn/qIrWoEydRgwQIGkxTV68Y3I2AF79VdhdwFOq+oL4Lh5txT
+gDqpaGCw0gAC/1TaAUPIBy1uId0g7EOT3u6/hVX12QAQ46JB9CJ0VivOSpUpQJRGrinIIInbbj0
cW5YkflEfHnhKgsr1JfrfICrChGLkm+kz/Cp3o5vBGoo7vgv7U7eKXezG4Ovqd9wH3pn5i+6ZIEE
vNrOYN0qmcSkq/Fm8Wuo7+iHGdRjNKzZH6G31ZZlgVmszru+sSwj1BGUuyTqoPhLZAPfEbWl8Mf1
v8/6cFQuh6ZgDyg5tjRqI1tWH1sUFweIHv6NFVmDQiDGGC7ocvx+1uWah5WyL2vBqgW9Uc18mPTW
ShNDZXF/rudLhGEfsxPgnqThOmosKnNKUoYYXFPBUQZhIJJ7V7BUl5AFlgjPrLLpam66MEm9PztV
yyFaDG/IqpcaoSPl3uqJ8CePjL1cfaCBTeL34qh7VhVHPgbbEuhW7oCMt4tdjKYdlmdjBhWM2FZq
sQ7eytp0hBCoA8qQ3RBpIVp51Hu+JKwOrSQd2yIBTBtU0eFo6RDMuu4pa9kegS+jAYrhDcxNU6tr
DS7guA6r++8VV2OaArQOnY2xO+Du/ybNhY4PeKpQ3zmNwp5HShAoKEiMsDj1RgUTvbL3t0aDIUMO
hAYDptEZ61vdS+gcApwN6i2VJm2AoN0A2VSY+y+STMCAlv9iOK0jWKIpvkLNtVctsWHz9JCARIVP
HcnLb9PU1nZ8OZZ1jFeEZEZQ4txB+O47x5uFp0NEy8QkzhN/SD7THd+azNYecf9rtkmcW1QVkjov
y2zCsgkZGISTCAxeRtYUboYcmiasIby1Q3K2VhL3Fvaga5dEoBEnkLLipX1KnKYyAwCCrekTRNjT
E9boW51mXf+6aznwmVnqhgKtZGnUJEPk9uJufpL20U67Vb7P3+X7E9OAFXRm9t7dRbbv1J/MXV5p
1aJpA/oXkA3w4IKionkATsN8KrHLswblPekuzSB6knGQVSisAOKSkPHjMdETsviQVm6ppV26fyM1
QajExKmNHHXl8qsWGfnMGp7tzAKVz1QlxBH9HhsbH4yN6olWaEmvxu3sAb4OSBu+MhiyCX4Gh3Zj
HOrA5lh548pVefYTqAg/chAqDAmjtOzJX7FkFrM3Khs1udcHU7WlXe7M4n4qBXPasDCu61ERQ2V4
LYIKTqanoRJebatCwKfDiMwRuKV30qNOEBR5qPB9hA4r81+NUgt7dNpRi9rQE3t+9DORoPVcv/P5
/ViybpZVx9F4jAeAZAqiVZTDZqABUOoe0V42ekgsg05XZF0o5E9cRJ4/Ji5q6mCgUEUyxyZ7/k4E
g+dj9ezbMhCtvgkeFy+/JVpc0jZ/TnesA7m6jQvbtNem+G7DjIibQ9kyrzE8J/puDMAjRFuvR551
D1mYoryzrPuuGAmTd/Al3eke9E0sjABgFhiANsxy7xpWwsP4dDQWH0riREgcBiHybfacgqLc4/U1
sXaPujNGiKuCOwJfrhwHM+JjS0X0lFD19lkyDay1ULfFwIWlYrSwpEENs5mlj0Thakbetn43LL4Q
dTcYOj5PS4jAend4CaHNdh/boc0/dna40V+jH8KXcUOyU4Cg3muPdaKZDkI9V8DTXEe9jzUS/h0C
gwUI9pWwyKGu56aefLz+8Va3VEfAkpDpoH9GJRtJNkJohIz7Rl1kDxIyKpXhHmtZPnoGf0xQ/pFP
fq9oIwKy+KB67Tb9FDbtvnZmK7vvb0Gv8w+00lirohylEjlj5GKYlERI4Ygj2P6a7fWNI6H1Il4t
VkW5SRNIatsBawt94Tx/HZpcPeiCH1hhpsnmlJXhq1wVosNHasXkaCJB4pptykeSCVqQbYblYXAe
nMCgE3DafekQbi/OZtKpsaxRl4zK92WEZJVYAxfuAX2mx3QPtOMWd3jLLGatp4SLjaXumi4P9Hjo
T4sT3H47b3tITTvkZSFYw48ZTLusELl69eD1CUVSBUUR+hk6QadQl8hAsRjMTpe85FJgDuprDo7u
msC0u+/9KDPCzGqWsrBJNn2R+A7KkGW1hGPea99T+XlQjiELOMMyQR3tmQNdgZ7hu7Xad3246eeb
ktXZX+vR4Wz/2TrqbIMtCIwEImwow4DqeyKPZuJ3oecH1SPkkG9H6PnKGe9NvG7Jc7EJFXUjASIY
FuqxHpTPwYhuUYhggKhXb6TFr6KOvxq2Y8gTukjR0BwIX1uA8oEGBgzOMauGsZ7xLmxRcaBO53aq
ib7I/Mhld1W8VQVPciUoiOL9vTUmR1NMsQNNr0MGXz+TJ6gR/IPJ3vWI9+dDUCEhrDQtDzr8jDy8
7WVtg6YQI7Fe3VSDBwU6Hv7gx6QsBNIIam4i8uUXcrbREyPw+oqrb5K26nZFx/MM3BfLHhV2dCEY
miAgHzH/rLgRHCU/yhhI0+7nXwTyxbqoeCPEla70OR5F/AzB8qp9FYV+dOQCHBQSqrFSgqJbBHzE
dasnarWLGG6AzYvM3MoX0+Z+jhbGQMqSv6BlkZP8lH8Qvht+M/8NiTwpMoN3i1Dmg6jhPNokqq80
v967gvmLTFy6EY4QtHeRU9yIR8baSGSh17YwR8PVfU1sVXXGlpLiUL8Nwi3RVSCk6TxPaAogLez8
jyapFB4CvkapkBe9eNPa9ZaIZ3KAtnA3ApgRIvcviPOA2gHnrCBDHRRh5HxDK3HMUV/HCtV0V0j1
ezR/QiX1r/ZxYYU6ArkiR6pGVDqBauLAr4FV4TWJauwMgovqB5tUk/zsiw8nG2SoHTKWF6Pt2dgP
XCGQM1erR3A/eXygbsDfuo2VztHqovqLW1BY2KOuj6bmFL8jFPCqqPzs6uKnXvlfeZwxQom4Fksw
Ewq2BXDQQqmF8v9GTaDeNJ8OW2/XT0lt9dmzIFviz4yIuh4h4WClmygDmGX8KeOd9BAbFgRmFVN6
SdwWAAbG8V8L14sfRFdiRnEG5zq5NaIIFD6ZUCcmEIexe/1UrC9bh94I3uxYPuWlCWArtUJ65Ohr
o9F5yIQfM5m8KRkp/prbiFAYArc4mDRh7Pw01A0+5EgqlgJaqilf2CNoCuJqcINOsKeaVSpY2Tyg
/MDvBpNoEJ6eUIvcieuKfMpJxK7t9kBKTLE9giOU8L+I9ogCos3KuMkCqHNxZpH203ZO9ZrU8pu8
vO+07q2P+NtKyZ6ufy+WGWofGyNTe5XwEinJtyJ8GhXdDEH/ed3I2gvzbDHEaxbbN0wQGAgJr0oN
hExQ7PEkc0M7fVVqFxo/khXv1H+P+z+zSPlh0InTqJN1peW7zJdmwOxcsVyCipSy2HdBo8AlCkJi
InwPRmY/5/9I+84eSW5k27+y0Pfcm94Adxd46cq3dzNfEjM9PWmYnul//TtsadXVnOymVhcCBEg1
U1EkgxHBMOesKDkWYSH+ga3AZeLC6a4yuqnrsG2dz3rB00D/cmNnYKbv0HCfHRjFoOaS78lGcFzM
c/2qe29yOd3rItbUzHTPkAAdV4bFxrxbADMUduiqEc14r+/jmzBOA7NkrmxSQtiiaa5d30WyCPp8
VYJqA/kG/hO/mzPFTm2OZlRDF6recu0k9lFr9ARbpq5t2ZsMvgHNLIYYPdp/aLgCQN849qwALVB4
IMegbPEF8lbiHUc9k8cFH10lK2rO4p3WJxfZF2Wb3Dre/FRegPDs2rkSdkaK1sc+P7vBEVIPVRtj
fQyxGAhfl69kS7dqWIXZi+h1LDgwXu8jCeNKmsT0L4KTkp4ySxQFrFuks/1jP+FsPfmsVXLB1gPk
/QeGQMOmKdM76fTXAGhEK+KUvG+cuNFNHFcezz5N0YfcU4HnXbXkmgHoKlR40BTHndASF3ojNViR
pJW7opx2jUSOc6ILxKy1OqEb500OZ5QGszAVlUAOY4dirrBIb7OQVSmXYI5C+c7Zw0SBycw5ikwF
M6m/2KUz0dyhyd2IAgjDXAIbzqAhENbBsD4a1phvYxv4XPtZXjTHkwrD/KJlpXoSXLpVu4jmKsSP
AEcCRNl7pTESvXWyDO9Rec8WXl6yacDmmBzmrRArYFVjGDQ4GmeAcsdDPpF8NGsCjGeUKYfXbQbe
bPGVTVsxesgMKDqXIqOyqkEoDbLOQ5B78PUQo16yduyZTUmoXxv7GnTQDqiYPt9FkRTOco0jqOII
Y5RVaOmZ0s98+Zosg8iFrcShaIh9Wwt3G1L0HBpmA/DR6N4C5nOLkUYgPqWAtyBXyQWrpxM/vRXt
4BroE8SC0MPGExtxKXfPAdHbqAWjwevmDHAshWq5Zh1dgOzZVyXN8nvNiN2pWE555xxLLfI/39v1
y3kmnwu0SKZ2dMY4Okpa8eQTM8zvaoSpO6CZoOijXUS3inVYUMgH7U9+Ej1RV3X2TDp3P5TKinTF
QIZRSksXrUmemhoC7VlLYjiqjTZHoGiDCZmvHpiS3iQNxb1IE4CGOGG8B/Dz+Mx4RPDmFkSRa22V
4Pi0ZEABo48arSDvb3zZtH0zE9z4eU9SzwqZoeufGF74dBL3/63lNt+J445PaRqwLTBK2GxXXWiD
1+xZn4CErmadApQkRg27HAN6ECGyrB7c2TK5g7MrDS1KjBaWzsuFpGDM3ha176xe+zMRXLhsLzpV
khbZkmQCnoBeJ/HWXCzqz3QUJbpEq+HiPSurh0rNsJqpxkN3PBn9LNBCwWL4bBMokaVkwJPGVecv
S3qHrDMpRMASIt0zOENZkcXpC6Z7+kkGxjn6Yk7P3c8ZEKfirhjRgjhzaSTAChhYLquU5YOhfotN
oIFMhiB2WGvTPNdvvoXLGoZxKBhnXevPAXp690XhZ3eKEWhHZWv72U/WZdvs+sslMPZUdZ0TEiMB
GNGCEtGZL6p8rgERvfs9TJPOosCeVHIMBiv2wKpgEMmx7fdIJwD8YfCm1rUw4j/g93QeWqhhU8MO
VLhPMQA3xKxaa0oLQGKQRoAVUdP4DEMro/e40tjVByVQNVY+tVXBI0Ukglvt2KmSTtg0lVGUKFPe
J472dySouoHuNQU2kw/c8xTAdYaN87W7yF/kb1MmfBOvxWCw/g6opICEiezP+yOTTKdodHa5ndvf
Zz7aLSOjz8BZlQtWs2qO2VFYNui5AHPBWf8aQJUV2tKZeqg/zWt7g4fC9iX15Ofx2b5UAhKasSty
osw68UHuuVDOB4yJoVtzA6HAhN0yiCgGyZDvRbH0qjKcrY3bR8fRKO1GiNGXMSC2ikYNIti/VaNy
Fq5z2xfHqlOjJw76Jms3cRY/KQq5aGLpWRD0aCs7dv4i4XZM0ihjqoYcRlZgYqLY9OzdgPyqHpZB
dalWYlyQtd07F8ntXmY5XSYVrJYaGk9y4llPzYWJpKC9wxRw7mVmqIuFitbJudC6bZSsnCEUNY7Z
NUB2xTKQ0lc2D1GF4iL1Wl/Ku6ce50jjMRnlVmIPAgxgaCEa67bLoX3ULoZyT58YUnGJOwDO6k1x
GJAJ/VuJmzcF4lPWFfrCaM+i6abUr5Yy3xIqgvZe97JnMjgvq6Vmv0Qs/cQawgc0SQUYYQbyFfmS
7futJggc1jpTzrdU4xytLlOjGl4zoeZ2VHc6TEruR36R+Rao/2K/OioYbhWDKwkUln9OTkocGVKP
rSQ1PXW2tescW4RSsBqbn5suTkFnIzKjtoJNATL7tR5MW3XHeunavbipflU3z2VxuonG7D9w7lkx
E2AF1l2P/mHqEZDBZLfk1BFwVsOLB/YSNjUoYURvvTXrdvYDeOXE1MKgWawzbCBgvmkXP0lNAMOK
GofXch7nYjj9nKYlmXq2p5GaPc9GHNQKwDfTYlc2TuMOdRFmKhE8e9aU5Vwmp6TEzCiyfVga2v4H
oGyOHQFKtzkuouHDtYkrRDt/elheLTEWMSXjgtUNoeyBw09Gc8+4X56UsASdwAh+hMcYqHvkasA0
1kaEoSNaJ/v8LPwr0aMYFTOkG0PjF0vjFZEg4l2XgCKVrIGjWeNRlobRTjLJQEAEQkrMf6Cuv9TB
5+6Pebdf44U3EdxhoR9XTxYLi5CMm7bLvIk0gLlN/CQXAYqtJk0Biv/napiDOtsvVclABsAYXVIL
Be8iQAlHdrPHOqi/KYGK7mYiC+ylaHHcCdmthJFHlgVziBK78VIqrq3FwOtuq72WLS+fb6VwgVzE
UhaSjejyVR2zqzqMg8JLsKMegBCDeTsXriXocFkPMdGLoaqo7KsKD/ilLmqKCw2J2uXg2/t+kwB2
pwCvY5W5rFkCL58NpWCUEKx0dWPP5HJmRdEKSVck1ryAcQ9pW+8kAIAVL9GRoTkMFzPAi2UhneSq
LTMAlqKrMihgecifcSDmMLIGRksrWjdvuue+y5GJa8rvRjzLbkKMS1R2t39nraBzkFFEU3+lMO/L
QqVEkVkYD2gjGGnPOJjSDcv4Lx5Amq/nJsBDJco8UZC91lnoaGeiOY9YGRJdkC5H1gPMC7qXp+iF
KUPrQr6Sn7PJRwC1F4MhCKVyvrGiieXU44y4TT3Ki2c+KFvWmZIswWB76vPsM35SUdFm3Za/rVXn
sOuikebDoKHBgG2z5mzMxlOV1+ohqEKOUbzJt+XkDoU/Hpur5V5MvbhqbE30A2Bwnv0O7vaavWNj
5TAWnRSHtnozxJXg2rwWUX4xtiZ4fnUZ0EK/9C5TAuqeSAPpDJvR6i9wZQgqzH4Ro+jgysSvTM+B
vZhgDZXY614wXWNWfh3v1MPfcl4gaoDNAJz0Ly2kjS6lcZngp6BvzCNkDq2CXn9+c1afomciONcy
A33FiNjkor6pLij6m7QNwD+F47KrMbh2JofzK1Nr93o+4YKyB1zua4+YxyLYRroDzBseVQKPuRqE
n8vjvEpUTnmqGLgf7BQrkJ22rv7AwnDta3YxHoebtP8LAeOqyT1bJaeeUy5pcj7AFuRSdBtbQO1B
SvSG9BgJnRVDFIyLpLHPz3w1aKgHuxugHrkMGqZUmR6iEdPXmQw0GzI8fa4o6xYHdCE6WO0sXA7O
4tREK5EnWdiOKmGzuDQF68O07VC8wvBid61NGLMWOjH2yv7lNr5Jfa3GnK2RllOChBakIjt/Q2+i
xq28ytNO0ZUFFtv2AvRTJoAJ/0JmiLnHzyRz7rO2a5ggG7Yu23W70geKhT+42kYPq0vRPX/NMn0m
i7uFygQwRlDKsBh58odds+m9KXQA3q57JOht9OFP+2QLMA3CqlqhFZguywh0J5E3WzcHfx4yn6LU
jXLIMws/JMeiKYbpyc4M/wLoKlvQZwvmrufUmSi7DDjWDt1CKkMRo8B9QDVkZ26RBxYta62f2gGZ
6H+U99VcnKlROtUjpRXksd6G5ZglyIAj4PSsx2oTb3T0eDV3eH8ktRepPjJKtz0iYCE75Prr+exn
cDd21OO+i1v8jHyX/KjDCa9XjDYDLukvkDKJtpjLX0USxs/09NWyFxcFbmof9kCSVl3ZzTEm/rl1
YIaNP08d2NU6hkwR+/EpW0VrQODFZkecGTB8GAS9tNTIM2q5cj8XtBq/n0viwq1+yjKzdKChaMg9
WmiNAbys7XfBREOWtRenyNas7LlAzu7JTaunC+uUUh1pP0YoR05qKI9zaOoiVCCBKJMLr/QlNmnV
w31YJN3LKeoS5kuZXVvk7/Q6nq2Jf7NSbUpUacAmsiLNiDclIHrQmnprYyjSZN4D01Oi4FG0OM7G
YSqFwbziZSDpN7NseVRHd4n+xahE3QdrLuN8cVyokRFNQ5Ge7WIU7ZoSg54Y9QZTJ02xMjX2BQq5
FpIytcfsAkZZ8XLG1TgzLdmij/GUIbJhw+2abxxeOfvYuyNyhxv5MTuJdnLVFZ+L5MxIKWczwgkc
H6NMGaD7u4XBJICdmIEs9wDICkUWVLRKzpoUnVzOjs2undx4ZYHmX0f0hlu1Iazg75gG+nB5pVTL
Ni8bCeEMZXVDILR3jPyQYXF7qo9pm+/i58SqQQYXIGCxbB3lf75aidiCziBY//3wWtYLzzKKzkYf
Nt1GmIhmtum9lbQMjYEcwg8hH61xmyhHjTEuBJpJA+nSBtMEyEkfmHFevptfGp+AfNUtfhjgL0ei
RXSCKyHxe+mc5bQKi1a1g9Yqlkq9ZIRhjTc9kj1rOEIV9ptxLwav+/XSv5fJGU9LbSg1axaimoB1
6u6S5bkGxqJChaDKvyroO0n80zSzmw64KVhd50fXiQ7KuWZj+9omu4h6j3kG1JYFTm/lUfNeJhci
2mpkKwXb0eiUAh92AZFH7vZIAPzN8vF7aZwBtVOjnlPW49pEx6Qim9QYBeRnK871vQjOdAI3w5lS
tqBxL102N2xMGHiugfJTCZhrFQJ1/Hrl38tjh3pmO5PcoE3L5OkbDCwYjqugSYDFgSCYkZ+1PUN0
iC5EYteU0tF1TQFFt205MncNbVI4Op2hlH1uh5Ose72seI7+ZSIP/7VvALYBAzVVgPUHjmXONxC5
WnqML+LVi9mv6/SCBSvlI/BWkgf1WQ/ZyJ4Ic3v1DM9lcs5Bs2hfVewiZJULgFMgjbG3CxD42tGf
AqCqho7/+TJX9/Nsldx+pnHrjBrLgGGaw9cKx62kGSP7L9IievGu6cv52ngTVvfoXmL6kps3k3wj
IV07lwI/tGZIzmVwJqsAZERVMPSLmX6XksYlzpfPt2t9Eehws3QdT2m+g0JtuiZtEhQMpuxrDJx5
fS5Bub35XMj6Kt6EcDerSuKGkgZCaC+5TVq4Zff1/yaB0205nexiKaDbVnWXtmD5E2FKipbAKbIq
jfWiMm9ZzsY2ycrdPOcCgyc6Ck5zgUAF/l9wR2BWqtkWXb6zB+q3nSZQqdesN+f4TUCVw/ejmwVR
Iuco0G5HtFxFjMhqYCgjesvWAPFUdd2AcGfwwKdN/e5R25ov+SXj7jQ2mmc9IH4MoB4HLag3lt/U
HlxbUIrGOFe2Gb8NGOcgapXBqsntATDGDQ3NFbi9AM8nGnxXJOroXDEQ70Rw13aasymrZTx7YSk8
aWn2sey49mxiFE4wo72SvcXzGsSoYGoEu63OD42hwW3OzLhi0IfRdXZFb+aT9ZhrgfY43VYbfccK
LuXX2hsGn3xB1mxhg11U8L5aUSuw/uGg4WMMBVTT791ami4yhpNwNWJMo3SkDvLqpzHl/ucXcHWt
52K4ba2bouk7xtzNngGq7duWTy8wzfliPFYnyZN3xZGxmY23NjC9elf5lj7N20qw1rWzPf8RnLkc
0gmwFOy11QKHKXJad6yaMCbqdkpVwYLXIlgATGLiWAaOGaI5zuSk+mJHAzP/2Y5csNQ8uyvAfdpj
whktFQlQ+WuBzNXlnYnkjNCSzE2lSVjehPG8hNWvthkgnxJNMHjAzoq3EMC7AyicCv5n4CS+V5mI
Tl0fsYfI2IECK5bmAyDe2QSrnQN/SQ1ohrphZt18rkJMET+TymzDefwlNXKbsAKDlEV3tVmfomgg
qJI5QSI7e5kNz3wucPVmnC2TO8EOLzCAN8ASaNk3HXDZUrWZhkEgZF1PLID6odqK4It/Sda2khvW
AinStgdaf3wYL5rr7JYVyKaf1Q96W76IWkVW3uSYWDqTyUXnuaIMg85sXBVkuzFIt3odLlvHawN6
HO+IDMprUR6Anc4vp3cmktOZSkb7cAmCJ1fqnLDIzWOU2ALPtXpeDHTclhmuM9/LROYqjyaWp637
/WxcjaAOJALNF4ngVqE7LVkqtnHDWHpyBgI8g4bmJKjCr+/V20I4TZdn0GWmMe5xCdakGs+Novc+
V+2VwQymAW8iON02qFrJEVuIccmoP4t9cw/+DJ+hzCwbxp+kH9Pn2nN8EaXtqu04E8zZKKceBlMH
oZA7pMepP/T2F6AD+QXKlYn12EaFYKHMov+qdm/r5LzbOBvpGLMCqT50d3aSX48lwmStIr6i1V/i
PP6ez0XQynbvf77DvC22gBCNuWwNo/Zwr0gRvbdWylL0Ta63jCQw/64mLUDgB/tnCcR2z24qEaga
rzGv0nQk9QBOAkQN/u02NcBaNCf0aMhqLx1x2bo9HnutwH2uSkFDONLmmDr/xVTJY9UWiYrOoUlr
ZK+aiv4yTu1e0O3F3zG2FvDAKWgzMQz0ZXDxZ4WKdkfHFEz02XDql8KP24tRWYL//nzOpXAmUG+K
yJZLSImqdOvgnkmd6utK4pfx7eeSeBXk18PZDIDE4sHdQRJVJVdJcwAkH2NL2kYOMk2TubXrjfLj
c5GiLWQHeeYq0cbWdBOFSLmmrmm1rlo/kfHhcyFr2nC+g5yGO9pcmE0NIVlaeJqBKmAqGtRfu0Sq
AuhZhFHIs/IxFEq4WqclEBEnp65z9haJXMcu/VHJBb5DJIl9frZjmTQUqVZAUlSbm4lY+05ZYneg
xjeiTILH6OrpnK2Ks0lFbfV2yWTlhbHTs/yrIxlP6MEVaPjq+ejYOVVFTyPM/fslFUWv1WhXzgBJ
YZGgXZT0PjMW+fpzLcCYA77n3MS+6rcFflQTQK5IUHH6ndpVauhqAj1Q8aDx1Fkp9rVp5Dd1LWeP
etU2d20WZz+lRZK+yjSNLitQlGWeoUdTHCSjWf5Q9DF5ap3ZywspmBZSvTiElorfFiPKBCnQdFwA
vpHaK9tkBjKZQZPupTMywFaX2M3ebahmpBiQKcDehRbfPHFiDRASNJNzt9CVaOjduCqlHnTQc5sh
5m8WNf+iVMtghFkUjd9oaS+qO5WpKnmW4izWjdF2y3K5VFVdPMVkzIxvceak6DcpLakdvaJK6ffc
ke3Ym9Uxpb4dGUZQ5jqGu5Z6inVvaft5CmdU5GaX1ihHeuk8TWjsNJP5kgw0e3Bo3GNNYM0yD0sv
xZnr1JmOwcF6MS4ayuDGR8mO3XmYMPdTmyo5RRlSgBN1FmenRuaYYsRZsXrIWvraT1tAl3qjiq6g
3QI+OxJMNWDHQ9lcRvDHWvCygVrEHRgvEF20B1qQ6s6KE+ulndo+84q4MCV3NqUG1eVIgyfYTLmV
9F5aNsUUxW4a17GE/HEVK3Z3M8g0IurRmfocxqXJWgCk7qZqpICVQSopbR23JdKUFN4cWzhUEJ9F
JprmSUSlS+DJERhcqZiUi3GmPfBoNAx7XQJHvjHdaZmmduv0EqDDaopkx1WkjHSq/bnQqf6V9Vzl
D3hg9VF8mPo6NsBMaCetgZ2esnYKIsXJW+pGWlwvO8lZosu2H5d0Y2s01XeyREwkmaRY+TEMnaIB
gS4dqy0QcUl5rRuFjepziRK8z6rEjt9Z+RxVbiy3gOnPq1r9adEkD8zc0KuNXDsFyCfNKilPFnKJ
SAa3tmpjXm1axnl6Is1QFGqgSE7rNADdnZrlSpLtodwCssZargeiF1J8MrPJVn/YFaUl/AM4EJXO
JWOf676pKmCB2vfUHO5mFfwTx6Qe0x94+zTIwfSSIXkFrem1ZkVjES5tleunRCoV84T4pMmB42xJ
cygrE6xoqj9LEYB2rByAPmU6Z9/yaEFZJaGTE1SAITIPtuR0dmBVszQcI1uawR839ZYeWmam14Es
2QTAH8C1GF071XLrtunHlGxrJ0sMX9Mrarl0UarsFtWUCkP4aCdqtlpKrCHU5V4nQQcGrXnbSU2E
sybRQD2zHjV0XxLHGu/0epmH7SJNNPmxxNrYvSy6RBYfvTx6STzFKPJ+U6GnX9vHpYUmIrnTweI2
RF2uhJY12rbXmn06uYgwhv7CnJZlPjYWMQ23qKUFYDJ1PUsHmo+jejfMOi23SR0tXmYZBdmOtF8A
hWBPpQZTMJepC/PZpBdS0Vq129SK3OxIFE3EqxspLzw1inS4vi6SJWAAVMncP4zOiInmMu+a+Za0
hbEoQV92jtX7lLRyG1iFaSMKcNAb6qlWiqxQFcRDJXVTKGWajWZfz6mSdrhThlZJMFUztzEFMrY9
9FcZmtMtv4tyx3IVpa2rsNFsSd6Z0O/pUDhpXEzfJacG8mA4NXPdRbvPbf2qk7QV5IpAmoOaLue4
Ehu8FiAfhiIBhng+qla9NbI8NKgmiF9+aUN+9SlnkpjPOXPHVgGvgRQkApg9KPza+ZbRrSxbtAPv
5Sf7WSkD3O7xUlwDXHWaZ4K5DFGlSJoK2wjBlCCNEnbz/ed7uC4AcA0GBvNB+cA+P1vZVKlTPzkw
9XL6NKDLDvxEgifPanhhv0lgn59JsNWBEk2HhMH8rtsHg76UxfPni1hXhDcRXLSkKW27lDZEUAoO
B4phrPbBKo6FJXhu8ymfVzUApzBwSfGyATzK+6XAgYKDpoecpcBMi4Ox9wwDuAPxM0fBi84MP1/W
6s4BZAwQaRjnNw1enKYmCZlwl0sih2VTbZJy8EdZFTyj3oux0PUNEDDTAMQc8CCQR+OukRpbVR2R
/seUmEoVaBIzIl2m5JGXLUkxBp8viquxMXGMy8RwEHHqIC7ikQ+jRErnolS+G1MZKerTpGQTvFM+
2NVjvfRWdk3QzWDcOFE3SruEViYo4vC/yutBM+fZRyf8YESbdqqoNLo1HIOTua8/8X/eMePSf/8v
/vu5qoEFGicd95//PqXPbUWrn93/sr/25x97/5f+fVm/lLdd+/LSnb7V/J989xfx/X/I97913979
B8oOaTdf9y/tfPNC+7x7FQIOX/Yn/+qH/3h5/Za7uX7512/PFYw4+7Y4rcrf/vho9+NfvwEC8uy0
2Pf/8eHFtwJ/b1uV8T8O7F+3/+/ml7/38o12+ApF/ycODgO/zOgCfwsmaXz5/RPtn5g5RoLhFZYe
OvXbP0oQiCf/+k1V/4kTl9GdIgPYDnR8UGV0Y/3xEcvzA+DKQSEFX6v89p/1X/0e1v9+NOucxu/N
mQQMOgtMK0DRfX8z5RiKCjclHwpqeXlsoD/x8Wwn/pD0MVvy2zdzt2OYKTDn1VE+KOBhXjAXYRI9
mMdI8ODj8q5v38/ZrsHqZosQKh/ib73pDj/Gwe+/9vftd+Mkpy6eSzUWhH7dx0RgzN7nAd4E8vZY
rjO1T3r50ABbuWkx/+D80J3JN4rrRTpKSummw8vne/fRqXDOpdSURo0WiJLii45eWboIp4ptzttb
720N3BsPfX4YDFJ1+dChYWsE4rxjXEeD4iJ8F8QYXG76TQRnfFPNHqSxwW8vHqZjd1miGqy77aMO
RLmrfFt/NTu3rDxRpoSb23wTx72OpSyNZrmulYPZF0eymJshdfajVW0NMlz2ZHKNafK0Kd5i5V9i
6mDF9VHN6E0JtCzV1ncZLW6zpHTrTnabuPk+jbVARd97v7efxnVWVrVhD1YF4IvJyJ7mCI2AUFRJ
W1zdrDGTK0qbrysLWj/eX2ElH5QuAmrxIUm+6sujXApO8qPv5UxDXEotzSlMQwSgzWT4OdGHz7V7
fV/wlH3/g+OpQiu2jB/c91qYyeis7x4ZiyJe4Sg3CZy0ta7qhsPZh7irVKvKF8COaC+2tiDvhC7k
Ds0p5IThSer2lrUnsxRY/eihlcRTKuDfykYYK/19QcpgJo4X2zQYZ9lPlNIjC931ZR1K1nJp4Wmb
jVXQ98OmAJ5tqpenLBp9sJtj6mNstwCY9gYVQNnyjalhNgoFtanOjq0NGNYBJcT2YZofbSkNunzc
V+Se0q91l/nGkFzMcnnZg0wym0a8EcCC3U8XI54qpFQ9rdeCKRo2StwFFmk3Vdd4c3QYNWlDsY+9
Up1y5aBbl0va+1LzpVJld2rTTZY+FxkY41CstSwbDanfF+cxWzS301pBHul9UPQfZQe5yvtDLZFY
Sewlkw9kuTfL+yU6tqlAXzjs27fv5sxhlg2onOS4SIyAAP0frjMkPxWqBpn1Ygzg/e6BlNngagPi
HmOkHrqZw7o0gljudikxNmrxzdBAbm/Fx65uXMPQtyXB5JSVHexCu4km9WusoCu5H4LPNXzdVQB4
hdsMGjd93ULDhwFcBsO+QL+xmcluCfTGqn1a8IAluvV79PUu+Dp3tK8B4K9GHe+R99JwTadFkTr5
oNnR45wpYRJRFFe/RrLmLo60m/MXJbMORW9czu14gTyGNyFjGZvWQUvR3gHm1KEDBlQvP0pV+bVx
fvTxfYYhN0szN0s0hFo/f0EpwRvSxatU28swPqU1rqV/0Sv0bnf9jkDBowITFXnstgOGdUwbeYm7
mOh+WVQbdVq8zrS9WL4dlYfIXvyM2m6lULfoRsGz6SNzxTmCSLL7sS+w5yr6H8xlQg/E5vPTfK2+
rG0wb8iVfJkKSZEPCNK9GZzzGkIaR/8hZV8qx89qdHaMt3pz080Xcfak0P3YowAnRUDLn702cdzU
fl5I4hfIlvbNuMvS66xovWpR/FLtROXuDzaAhyM1q0xrLNOZDwiat7GOOR0RIsoHBtvmPIGTZn2E
dgvcv2JvV31QWicC6r/K3mtm+l91R/15x23OKdRjnKXOCG/TSZdp+kOPLk2nFNyQD2JF1Obe3xBS
FwN6rqEbbVjuhp22zS71K+2mYYiHGIROw/lR1I7z0V5xdrDO6zKrFYgikuxlElhojBzjDUnA2o+X
8e9ZW5uziGZe0kGhkNJNj7r0IvU3sGWfa/trw9CKttuc8aqAartUGJs+SAdAJoDtFD0FB3JKN6lX
B2PI2jmLcDyIMPFeeQjX5HHmC3ATtiUPE9YChptUlzZl1AXmnPstBoyn6dRGC0iAv7bVkzaFQ5z5
ae6cIvKQkg6lqshLJeorAMfph8brI7pRGzXIB+NgmJGX21agZSSMSnVbLQ4Ymi0vrZB07K5sVD11
EBBmJfAUv1G58e3iaC4gSZGsIMX9lUN9NMEENQucAocO9qbinIWSBmsCIaElH7JjdHLCdJ/dQnih
ux3CY+mngUnfK/12PJrbHNO/9hG1xaba0si3QURVAJD58wNW2bVd23DOnJn1TNs0LbDhvr3Jr4ob
J1x25FAAFWo6TIcYHDx0kwFIe/DGUA3VIxJ0lqc0bnktb/ONFH7+O9jlW/kZFhe31kmUo6RjLnh6
AmlxJOEwDAel/i7n5t9zCRZntxoUfiQ1InDDycYCX7aoIvzBHefzpz1qfrjniEdICjI8yU+MJz3X
XNVGgqsSDRl8YM5f49qz9J+uV52RZtFyyOPngR7aRdRS8ZE15NsVQT1SjyqGaw61TwNyAWwrIEyx
PqUOvEsK5haAsis4Y2b11s6Ys1PjlCD7HKnLwaR1WJaWrxLroOr3n2uQ/tEecaYK2bKWain2qPbR
eG7WnuXOAeigAWpODtF+Oiph+s26TVS3O9YhCdJ94bVbEGMWO2OvhkMQ7/IH89kCk6KB4Xpt3xyd
a2vf3JmAJAfclkAPP9oFzsLFRI7QyuEseEkRt8cYsx5hQGwUjSl+pI6cXcEcf6y3c4uXjpNjiu9u
kq/QLeNqzeKp4w/BVn9wkJzNSGet6K0JMurhaUSTD4AcBZvDDbb8aRZ5Rsa0ypEf7mEHGOR4t+tP
DTzNsM9vbHgZkVv+IC1hmJwtABRw0dkFpHR+46oeEIgvbphD6/0K2i4dTYGV/1AQH8h0eNY1jrHA
eZrX+VWzdzByG29SaNYS0MvuXjRj9YHys6zheX1gctp4anOsyGwwkO5cUVPANfKBuprs/59ZHkmt
a6NnXxzHl8W4j+mpLm4+V6OPfKDJGYS8n9NxGLE75gal3g1S85d5qAdOGO3ag4LBKTy2g/yEZ2/Y
bUiYnMbD3z4ZzlqoDs2kjKkAY++TT3RjHIaD7k97cifBApT305fPV/mhDvAXvsC8SFdjleqmOw53
aJQE8o4D7IDuIjngtSQk8WHJ4zUDyzeHoDBB26aBpCm0wvFkenMwhO2RDRWmmzogO20DkKub5T7Z
i/bxI73jTAFpEKe3FCKL+HrSvjbjy+e79oHaGVw8gJb1NDIdWMkx3+ujjZ6nS6Dau59/OVdF+dPK
GNz9l6ex0fMKrmLejMFyrG/pfXzS/eKI1vxrJAWE5L0fWGN+Kj2PkyXKB31BcRoNLO54A6rtQ3Nv
78rt9LO8kNDI8qyc2lN26gTq9oEOGJwhSNJxLq0OG1ehTSCZs0BeFkB1FW5rUG+KqJfTxZtKUX3y
g/M3OPMQd0mUZhXEmTK6Px5IIvJjr2OTK9GCwRmHeqDNsNAa72wMVBbuj9Gt8I/jNu53BbPG1H1B
3oRR5ODfpfs4gIcZrI0AtuqC2sU/Xr5JArql2x+5R1zNHf+u8nCWo0hS4CUTbTlot2hVWnbVHu+D
wArok/k03NT3qqB18iPDwVcue6nO+gZttXAeaDk6ZbctRugO5KjsAVFxb9/kXvH4+YVQmS1a22wu
atAWpZE0AmvYBOBiudKOl83e2maheWXcYDAosPbOJgvaDVgYrme3vhfij3zw/OBBrseuUPqlcabD
w2H2/j9n17UkK5JkvwgztHgNVOrM0uIFKxnIAALN1++hZre3Ll0UNtfGetqmpy8kITw83I9AfdW+
v88wzc+Zi26mF0Ik2YJW5uQT2zhPd+jj2Cl+wGogmMLUD989b6OaIcsB3MUQj9aLYKD0lY9eDSAY
tHucij4Kka+KrRPVl9/HeSGqqbO4k0gcqDVuYLdo+2zYBv1FYq9/9+hZppGVXWHUBSJNTFFaCBRX
HvasWBPXntHV/4mY6iysJFlgpSJF7i6bov36On5JJ5VFa8fkv8Vr/P9LZsEkVkSlYAZmI6derzuy
uv19bBaC1NeN4VsOUzMdIgw91OZVML+5cIjCFfDn0oNnoWBQABNHJokHFxeWbYN6peyytE6mbfrt
B3OlyWIjxGSycJ9CCEZgblWuqVwvPXy217lKK8Wa4pfZ1wTIQVRyr/JkVVl+4QCa0+BFQ+6oOaW8
WdDuYmD4QiuFcNkGRDGA4CTX0u4sakEenBJVwlY2wFaXrlPJ74VtChej0Yr8RtpFEV25Uyz8IGX6
598GEwbQuaBw/KDGujT5ZwA1tSKUNwPNSMeYnYsPtbJ6OCy9bLbD2zxSiyZLhz2wadJOiJ6V2iKj
+QJxb1wzMvAw9OwpRTYw4HrGpJ3imwSFLuf3hb4wtXMQSt9yLSxSfGqU7YL0lTaPXHj/u0fPAkBd
obnaTEuyViQ7qDPQfa4jYU09fukAUmZbPzV0hVdc7vcyx2ppezK2oZsPBalhzlhCvL9C9gfyqKuI
D/LQ7EXeEZFCqFaBvbdKSV0YBGwsL5eiEzDBThqjKSfoWzVUVsZ2Ya9/MWy/LSMoLFZ61mGvhyK6
RvG2H9ZSnaW8fS5Q249GmQKHirjnFg5cAk6qy2+MTXVM/JT4kN06SDiBM6c4Rt7vsznN2g/nnjIL
MLAsDoAin944nPXhFvKxKJhstHrtk2ZmDP+EcmUWZIAbHpg+RUYINqKOe6UBeAvwb6zD0ssMiBBW
vqUkrwJ4Jy1oIJn2yYxbqfMAkyVRBnhu92K26jahpyg5qiMgznXtQMfAL/V6W4rGMWxfubqS/iyN
xuwSA1uEyqq6bNgPwO7l4y3L3jOptiHxQ34f7oW1M/fpRM+yAZhdHPaSyElfvwjdCgxlqT7/Vdb9
tipTTSvCCMo4+8ZGa87rD5NeW+hMAqudw92Hg2Jzv/m7Y+lrsr+9DBDghA4FasXw2AB/+T2s74Om
X9lfSyHgq+H77elRWvTAM2MWSrdx1V2x5dvAN3fFJdlErumUB/3RfLR2zXYEJ/3lvyUz/rNU5zQr
RdJGzhtp3IuybMemZptyvTLvS2mTPC2Ib99Uphnsdssc0wOb24hUsOvT/ICcoFPo/r60Fl8xy0Gs
VhUqoNanYYNszx0cNzxAup3qRrpbk9lYfMcsXAiAQwzQL5reMTrCQwVz2QJObOPduP6OhZvAl4De
t6Gy4qQG+h2Y58mJDI2b2BVEtAIygTQBRAfbK9VRyeBkXrPXY+4yOffketWDcOHk/EIUfXt7oRW0
hrA1ugMIUsJTy2ooYoyblTla2P9fgf/b05u4iLSw6xFg/B76igpUQAPMUuvuXhKnIc3acpvm/Iew
/kUQ/faedsAdIGd4zxQNzgKZzNpHn8FpgKN+vfqahVvTVzD69po+qCmWxPQ50MiCoLlv2Hxyf19d
1Auz8YUk//aCDtD7gqtYbyy89Jr8XOovIBU8/j4bSxCJr1bIt6dzXfnfDR9UORgmT0KZHCJ6BS4K
oRW9yktgTEsbBEWcUKSxYjc0P7okJbEIDoopEitiLpWA8bmNUwhGsmMk3xb91WjdGWlHaul2iAF8
APzEEKM93GlcQaAkM9kWFSdwK7e6uWnkXRoOm4oKR4EH3mAYgAWEdqAi4Rl3Q6vaQnWX4bAIjNqu
xCsurnz8jCv8T7T7KjZ8+/haMzJutt20RAafezVMNwC8cHMfnUUHCmBbyJDbGuSj1gQav4RSf1qU
swAFzlBUDlREL1HNdrpxQ0Nqh1rjpc1bHpReFqaAOj3T1Qb/0mabBauwF+uAlahlmILL2EYdVojc
Mx7D/w/dLKdJok5kqiWg8ANZIwVmd8p+JHQHCJmTEqQLe4jSCdur31fp4kTNkhLD6pPJTmNKCksX
DDwbl+7cN67Fp8A7HAAnId0mPJavv79uYcfNtXWFLJaGdFoWTOJEH/BtOZrfyRosaelwn0OLlQzK
kqaCr+FOB43C2CmP4dncqpfMz44CCOqGT23FzTwYBl6HH8jo1+znFkqw4qwwoqsF02U+9nsJuE4w
hCFmIdqQEUilTy2w1iLvwuklzq5HVloruLWgojzNVeuotuUpUAaFRa9bQ7O33AKr58f7YlVkf2nC
pn/+bR+Xhli1XMWASuPFAFBBLBXbWheyWEiJJ8T798cnADZleoLv0a96pz+gGvhanNvNG4yPttVl
uOmPzF7r/c9Eiv7ZWOIsQgRpAXxp3Qx7A9y1KD/o6k7JKicYbk39bsxVz8q4I/OGxFZtgz1yLM3E
hvXmNgqhdqGhr5FBdCZM9uUgYdEOXt1HDjy8rmTgwDP+NrlU5Oyj7zcaOxng7QUFGZnutLVom9Xo
qPEadV9ainbiLPqordSa0GGagAy6M1LYh2kwAS1Ep02f40Cyq/K9kakvD6ltDKknQxY8TCs7sA7D
MIIQm2/zAUhs5TWRo23YJY5ScC/PkdxJLxU/0QSU7NqVobifGZpbxx3p9S1opk7HYj+EjmqDJ5ft
bSlerCR1tfJG1FtC03eljSDAJl73g+RJtLiiUkESEOzEzCAhsP66oHtlIAOV39piVF6UBPw9UQXF
7amL9jJt3Mh0Y/6e9IOTsBwt63MRPAjppcXowsqF5KCQ6DVsjdiTJECKuz4wODilEpHhXdO2By0C
CLO+TtOCNEpkhwbgj6VpKxRgifRu1C5GjhqJSU9xizovRNxYeA4GEwRW1U1E7dSY9xE9YU0SaUxc
GIu5SrMF2c9O08jOzHpjxrrd64I7UhlcPpgd5ageS/dwQrqAS2Gn4PD9XbCcHQQjKD5ROZUCzOrQ
GseofqzUlVRxoX4kzqI+APmlNmSIVqCQEvhJ4FreeVlxzLvAHjgMV4ps15l/Vy9S52jxQElykDCG
fs8YpKiOWjYQo3v6fZB+jiAwM/4zgpgSCM9tjk0dgLlJc9Ex89uBl7be/S/TaBHruvSGWWSvmlZM
mulMqcZzVT7rybaLXtK1osDXHe3feQtYN39+gMxqATQjhEANDajBHmz0BUmJjlMMzxbB1lzJnyTQ
oZSK+h2zO3SY2GqOvXBgqnMItZRGqZKAxboPD+G2wo14ujYIkCi30Gwq9qWj+U8D1LTRE5muwsLK
0l786lng7xS5geoI6nyIM5BmpvvyOtqENiVvhi1vQdSb3hjYiLuO7sFweLOu0/zzSa3+CyhdFFxi
nA57VBqd3oINZomBFzOb9dfxkEVrZ/XP1xewr/6cWC40sFWdmrJF/djRJ7G8BJ1I0OhBeqARLoEq
lN5Hzefv++Dng1q1ZsEi15MGVS5UaDLmG83oVGruAfm3liYuDdosYDRQB2NqWA17ayP7k6Ru6rUb
7cQ2xYYeFF+GuU9wSh6U29+/5uc8Bzblf46dlKTKEE79OhGqCZKqbuoI1wVg9oKk2oTQ7hsgzvD7
q75Mzn7YgHOksZ5HdZvKCLOGcjBx7gmWZI/iBRLNtjzWXmG9dt3BhD4JY2cRpxXOOkCTSQUFpzyK
bG3wEmgEsa6AWLrlam2GU+jdaIOjADoAU2uf4/CtGlghGZILX9aOVd7vP32BpKDOAcy9Dra5Cazq
3tDftB7iij21YdRtN6Nps/DVbHDidwaJi9Buhxs5O+vFO0Qh7N4Y7DgDN2VMgI4r9yhLgo7bO0Xj
ZpD1FYWbPj3p4iYApeT3n/rzbUmdo6H7XjC5VaOxpwLoJ0AVbSWQLGAsYDD/50oZ1YDmyNGm+4u8
C3YIIS7fRwc4AAAzXNhrElQ/H5jqHPwMUKSZGlAS2hfFbW4eetE1IzsavV7a5Mk2yLd/N0yzFDXS
aAirYqzFEYruXCINMpzfn7yQ/apzPjTNecQ7AV9gCM86fzHgXgAuHree03xr5Fdy7VXQw7SMNzO4
H2SILdAIxl3tjoFy0UfZibXVKZTQBjFCeIJCDSFoHlXhJahgS5JWLpRQbMtMz3nmaUEJ5pBlq/Iu
jO9jCGs0yK1+/4yldTQLc7Vq9MEgiOPeElE0CTz0YX5/8ALhQjVnES5I/298Ckf0Ua/A9THZ1Xvp
1F8XGRlP7Q65sAO1XMJ89SQA/qmcuWe61srULwTwOTTZDKVYaKZsr0k/g6pzgmJLm8vvH7cwanNQ
clCD6xuWU4gz31h+EdaSL7gAYJv9EDznsOSxFsNmtHCh55JMZA6lE36ddM+ZdA5TW0km+n3+yrjX
0I0UXNLi+QrimeJOMe8GBnmGU1rcS/RZKQcQqOBZZpEWfzNG0YcIBzEFmw6fadcQlr2kHfT4Kwqw
6VNf2yLjtpb4VenHsNBTrJzUVm5DUMyRdBuCMPQzb/cRv9UprmpB6woFMav02A8fgXAwrV3IryQN
jRhHKpCP7gt2FMdjqu3r4aPmm0L1JOFJT24iCK5UVeTx7rE0oy1N8ntLKi8CTc6dGroQ/rB13fKk
+pC1G0glXWlIXap4N5SefMv1p6E7x/HD0LggY1nxjWY+1/zAdYe2D+ItAgpuOtw2Td0zB9RprQJk
gq0ZApuIDVpfRzTHjz9p/XGM9ypg370XNme9ggzQEUR8u1Yg/K5apGrBpArsCgV5+lposBQErzSC
BWW9VyXSlRAFumAQh+JQdtdjg8s1vYjsZmSHMoCgzSlhG5odivI8lDdRuU3Tgx4KTqdDrA264fFW
Ruk1dmNAPq3unMiUjPwuUfeF8s5wM07jw8huOthOloWjTozE6j003QSSrKppa71xMmLpcZDYc6g/
hLj2VcIVvl9t3n9f3AvYcmjL/XkExHIqKmXRIUHfVS4OPz/bpWco09iKD3y1W/sqpEZWsoWFJqo6
R6JVQx+PsEmZEle0j/Cy9MZ4bT7GB92xjsml9819uIuflafQXzP/W8i95hC1sFViCUpDSO0ScDRK
VH0H3IUNyMNGKoRL63BlIBci0FyalXbK0Jh1iLa+1TnNwGw1emXm/V/O0iwdzqtREwsDs9R67XY4
5bts1yN7tKAAHe/NzbCJzqH/+7sW2CawhvxzRQh5QMfcxLsmEepsIzx0PlBe9vQfSMEQwQYogkj2
XQbTZ30TOZGXwQwJf+HCITi//4il0ZydJ72iNHQ0WlTOiieu1mTsFcjdrqQ9S/e2OVOjhb5RmYs4
zcND76GRhR5MAFCiZX/wvXWNNBQOKfBAcuC/DM+56KFZM59ZOkqmz/1WEFQzFLzyHi/u5F1iHUe6
UpFYaOVDGuLPB0OOKAhp2GN9gKJoIU2GVhBTR6dELRVOraQbbrtxE5c30kiOyngQjCdBe5NGoDHF
bZjfU1RZRZGfQgainfGcStX9KJS2wE0CNRZV+e8Mvf+viqgasxQtEOuuiCSA6zK43mnUE+nT7wtm
aWRnG6QcIyWOQavdQyWFFFD8D4Y1AOKCYgE0w/8c3KhUkoZX9bgXNhpUtKcF8zphHgFj3UfAtXLU
+ZOv6sL7qnnIFH5/Sg1mG8DUGVONAiVKUL4d61FqyX/Sc9VpvPJg7EyvOjPYaa+M3sKVcU7pSFKd
/QdjSYFExkpy8+6Za35kYf6z0S7Ya6FeIquArtwZ44HSX+nkwSVHzVQvIpKFn4F4HPoEGHCw1kc0
j4a3Yjj1MVpHHTF0SANXN0VxFKqTJYf2MOZeBLZ9mybOkI6HkWdbUQ4dwzxBBshWRdnv1NdGfA2r
y6jCfWNv0LOmnMIIacaatMbCkpkTTCxdgGBiMOFpy2s13KNguHLMLXAmVH06i75t87jtpUSF8h6q
Uhqw0DI6sIkbOzkqNAG6vRNSFroSfusXdrgLbAXN5TXm0tJHzY5zRdMVIZtudKP4locXPZdWrkBL
K2QWugYzLYRGCIa9AvPxhya3NbPz6a1Uap6xCvpfCPtzsglreip2MO/YV/A4qgfkv+yhRaT4fZUv
tOvgrvTnvIQsVMRQU3tQfUvCQ2OvdkZkG0XoULykND9QjfaFvMadixe2xhWSJaljxNCm4UJ+qQuo
YVLhuak0bEfoD/z+s5ZGdha6RhDNMrAeh71pxNCKBM/5QRpxfUHSGBfb5Ob3tyywtuBj9efH0y5I
cNbjWOegmyhefebnyK8JvBS95pytMJGWKgpzczpqwsZa4XgLOwADtpt6a0iz0VtDIdKDytVakjLF
wR/i45x7EgnCOMQJMknlsToZe2mj4C96lZ6zj/iUXZDob/qjuCmOxtZyhNuVMVxYn3NOSq5AeFfI
8XWlWx8Mb2K+wfwSRCEVCZG8SXcZzMjc31+mThPz0yfOokgrxk0RNvhEnUN0EpLg+p3Zq1BJOiRG
C/m6JyvfWjFK3ai1qeGVGeqOnnyY/bWGJs9YApcgip7G2YH2d7K+UyjoJv0xl2vbqgY/NR/VunWh
jSIIJapKkduxU80eRvk05pfQcFWop0j+AA52ldzG3cuQr0FtFmLUF+bjW3hUcrnQRdqgf1Jnx1Cx
XNNY4+AuTNAcvK+huWhpMvJGXXliI1gQIO6Yaw3kpbiuzmZE0ZhqVtPTp7jee6M3uBWRSOIiU3KB
rwFYqHOAvEU+wL96DelqK3lpzGZxXS5UCkOgKcErIYJZQ5rRWJMtXgqLc8X0KMi1vpO/IkPpwlbP
De0ebpkmOglQ1yUnDYk9t9dUuabB+mFZz4H+hohEzciBG6q9Fr1ERsDjh8DoGnJ+aaBmMb6Htaio
Q3IW6imvrXka6BqyZOl3z8O0wKEjKze4NGw1D8hYF8hXP923Nqp55BNt12PgQr/V+X33L07KLFyb
Y4/qN7wb8LrioD2CGe0wdLVAtHVlr9rCrd4VvcmmdZUUsBBv5qSAwYDMgGLEE2KsIreUAJmDab/r
1qFvC0H73yh/jYujjjfcPwvk3JMDVKHJ5+8DtlBj/hLL/hZUOij4jamKZ4voAVLy8XS6W0NHfXUE
fliyc8h+UDHBLKBsse+0wqbxAGl3KX6xTAgZpfRBU49VdIX7l2vmnZ1Aa34YelvWA2KalwIygqTS
c5+pF1m+EUxoV2XHrHseh5eWOlkJvLHJoHmWuZrVPqtZ4JlogtRwFOCwJNRqMAF5WB9lLILojqme
DvAb32rtSZEPYnbOZQhajYIritkuGtm2j4EEqFH6Lu/7qjfcJNR0Ig0MwtCjRu0RfPaR1USgxTZI
MoAzms3QBmB3KNkhyIHllNmuELeyte97FOD2Id1UqezLFaByUi+XBL/QNmnqFkF0Gbt8HwluHhgb
JVZbMg4KjLabbW7hF5YQEVQgFkol34Q0B+usWyvSoSodUn2TK2uT8wWK+2lyZpFRaqo+iztM/OPz
6y11Px4Ou5DcUEA2f19YSynNnPaQi5aohFaEVfv4HJFr3/cPd5/vvz98IfebExbUqrDKpg2Bqhkt
Z7DORvpYdqEbpq8qex9H//e3LISuOXdBqwOl7EoQXlhR+cXIvFwAZiVGQ1C/TofH31+yOE6zABkB
06rCd3nY71GuJRUZMVYjouOO2SujtYCkh2/WnzlsAhlzNZkwp7kmwv0x8/Ro20IeIHUEV4o3ml4Q
kUMxDul9j2N4Co5/ebH6aoB+iy9CJWq6KsJxyVJql1rXRayvLLCFnGVOPICON+9F8Oz3SXBj9iZR
tYqkEPNamZZp+H/YH3P2ATCDci81+OG65FMPqBUjP4c30a08nvTB+8ws/y+LdnPqgWyMQ0h7Cnqj
8dwzlJs05I99sFY8+xqQn75kttOzoKw6GIcM6B61nuyHW/z3VJQkKpCXHWREJquvxFadesdBpIcy
n4fyKHlJvALfuOYPunDQzKkIwpD3iRCgmR+YATossGxSrvoeRDmA1josPl2PvWpYBUIsrY4pz/m2
7miTj3pbAZogKzu5G0iqwEtRuBMEwx7BjssyTsqU+VrBnTjq3aIWHTFobRbfJ8FaLjLlTj8N/Cyn
UvS866oIEbB2Hl/Pt9eXJ5Pc3axs6q84+tPTZ3GDx32fWQViYMECX6OohUj3oRKfFPYoWh99PthJ
XYHoE9pM1VyYe5J0DEifngVNJqa6G8POsWpI1YI4qkj3qtmD1rcVujcWXyd9+2SFAew59X0gta9d
+5JUN4BBiOCERx1E8VsSN+bK7VeZVuK/P0WZp1AhOARBUFjdPlbuFQEChYA6BCZ1M/O9NQTIU204
9CalXoJbZYSeFrpQQw/aFFpX1q5IdNhjvsSyChBEXHkGpDykAlYNQbyJc3RM0MxCv6pkoz0gK6iL
3ofBISmUgljBjTWgoCr4aSc4ei3ZEpKAlQCyNPuzoBtnysAUjeOqLV00+SYun+QA/peNjqpyfOTh
h8CPWSXZvPUbZRvJ17+/d+HQmrM9YGsAaYEYN54sPDZo12jY1cVNau0782+P9jnnY4DwXI3VDbU0
eNz3zkg+Pt6QlN7dXP3+DdMm/fd6UL+S+2+bl/O4SlPF7PexFaB0dF0LKw33pU7anN6R0zGC7cTX
L5/S9diBPg5OXFwQUGjUCXNTcsKdzR32f6cMBZ2vPwNRCSnsGNAXNLi6lIjspe/v8r9TElHnbA+L
NlHBlOmyo13Hyl3c3+nlSu6zED+/0sZvU1AViRjX6QhtHOksjw3sL685o2uRcWGRfuVC35+ecRid
yTjyUPlGlTeGmZ85weX9tyf4pAtbehYuawWhpS+Zx8ls4EUrYQLqdqfEt/ChLeW739fpUhf4i1T2
7Tt4lPIa+stocSCfFzuFhAxmbeI9h1bIyFqbNz1RIsh1RapnSu9WCec6lu/ktjnm0riSqiztllnP
IzapVMc6btii+Sjk91l18/vXLTx3zpuIxEiyqISPk4t7pmzDbPP7c2GHsPToKa//Nm5qp7IszRkQ
Ndh/3GkyHwqETeIKBwkKtzCyeKLXZe2V2kkNbAYroYQIuA/2BJgxvXXzyqPmRYkdGfCzcCPA8jdy
1cZJlZe89NNDtMm7Y5nsdNMxQFGw/Ma0g9iuqZ/AoDsirYp/iCsXfEGI9Ib7XZBv4thtQtvQbSF8
59K+Dt7DlgivZryvYqdRiXwXyySUPWs4ZNZtDE2Uz1JzNANiFC6wR2FC5Kv4nat3ucs7tz930mOB
ohAuDLWvf5aAtgG2B6FGbavE5zjyVIgPZiap4N5QV9xuTl19SE27xb2wIiWO14LIwJZfYg1QXEAb
pC299M2FBXCLPKHwx4tdqruNwv0xb3xh9MpY3pS3CnesK6qIG7WHypiUH9r74dNQWs+Al58rP9ZW
5wlvaG0WwwE+3zpl2A7Ix2xtHLYSfzOsFm6DhwKyavnB+GxLt4z9NN7Fl44CvmdXpjNujWsI/pTl
RdPfRPwx2AVxyOtCAva2pCSFwp5wbTLFZ9pLcZGvGj8uXWwIfhvnG2R8uMyazIZ71SiSAgd99azE
XoLbCA7k0pXxZP2mqd5NyJoHDv5cDDgMMLMEiJHsGj+sO6FxEqLNnNrtLcRHexAIoD5cAem9zagr
dyRLIfz70XWWYxmPPbYlXJ8oSmUjrGw/k2JHAZ6DbJynvUs5JCJs+bXyxIOa2MZVbNhsYx2kkljM
7SAPKR9Hw6btVVc+Jx2kKg5DeNVWPq83AofUJkllp2RONLpc2HRX1UCya+q19eNI3TT0IcgQPlFg
+DkZQ2eEQ9M121sPpXmOJXv6BaXPMld97J/b0OaC2120+mRCyhiUBFQN9HaTdo7BtpLlGOoZIFFF
c0vV0R6CEErd5Ukd3DHzDLjCv0Ygo4/ugAsejIGu4dUnS5D+Ghoit1uz92q4dTDgchzhlALhbNld
atf5Vu83vbWh1T3DCkp2FT76GrDRir8FmdMkBAIX1qEOSJ6/J/luEEmziwBKdwZ2n6DtAjdt4T4I
jn3v5Oxoquei3I4w3irjqwo9PNOJIT6fkTjxWX4IEwcS/K15j5qP9oBqe/ioQ5Su9IfMid8qLH5q
C6D3ji56nV2OP4jNQ6TgTK94Ax9vpyiPQwnsidNj5cABxCBW7QMDhP8p0GvNA3gI5l1S7BeSQ6kH
mWv9JX1MoE1rbDsD228jf+ZQ7bhkbUjMBKNB6IP1irY35bah2eCEBdaNPrp9i+2ESTho1W2Vuliu
MoSZ3vNuG2CuU2I9jsq2LInYHPn0g228IHxspfei2oy9H9zzyBMGDH8l7bKPdGtEvmjY6Owk7xMT
c7jCVJTBB3aLVvu1apcKdGFuBJnojcOlu2jYVYmP+BRszPBDh6B0Hr73kEatIBKhkQgd4MiT84YU
2GuR3QEtFXqCeFKrZwbMfuNy7UhlHwIE0P0xK7+EmRpYLRaaj6eytaHugDXUNeeisgXwaPDvSLBK
swOvaiYMfo46GJEjFZF4O47bqiVG65hSYlfxoZevILmoCds8u1JMSJidq26fx24L1+gr+habttkc
K4WoCqKArx3go4WfAYPbmDoKylsI9um2RYV0D28yE43x0pYVoJzBx4F31GaIT2rix/p7UAy4Gu5b
gD1Bu0GBuHzgEL9EIKgeU8Vp7voMEcg2AoCGINS4UQwodnsihJxMor+Y6DNQIn7ogy3tY06mP/fQ
vjf3GbC6I5TrXfwu6ywerfRYSu5Y22y4N5QNaErxq7GnPirHrQereikgCHoCuxOhtPmpGg4/N8Ao
cZJtVIG0b50BQ0Cbg6aQ75KX8JxjZScbC4383u5qlyU71fCz2B/4eYztVn9OA1IzMsoOzKFke7gr
wQHvbgx+nfW7SIBa+oee4EZSp7Bwv5TWXQsQv7JProUDvANuofdi41+EpZkxnZJIYYfHDJcbuXgZ
00OhARlw4NzVrs2r9iF8H+R92W/4O0zCsM+hnOZ0ie6giIlSq2azuiBagTWucKKGCZhTUHDkjQPH
RLvTkMBg79cWWp0WwououdF0NFScSAp0iinzqhSTiR+aNoiCOvdToO+aCPFCnuzM9hy+bW3yYcCP
TEU3LEIqr+lXI1Tt1Taw9RTW4tZL2vtqHTl1o23Q/T9ng1OJTokmgRurN6V+qqO3KLlv44NGbwJ6
Q+tDFFwFmd+AF2UE7tCc8vyuSE6y6Wfpvh93eXuL494dS68VHW65dqOdWuGYDY1NKX4rQkRlHdSx
dkbrVKYQYMGZCEp0DwBGzz5N+WmUXuXgyTT9Nngagiep+Uzx/xmSLza5G+XtbkgvSeBmxiE03lSQ
EYpdLgPYTN+Rk4Ri4wT4bbKJpM9yM3rOQf7tI6i7YVsp4inARTbNM0cy79Cp8KhQbhIcwEbwUQEQ
0kP/tgGu0rwdg2MiF8dwgAZcArRVwrZjcy0qMFMsOn/sc9+CvmLrp5DFYH5dpHaudltVxTnyOuTw
ALBKDxaLNxwbgzHcdPrXTqi2KGu5NcYZB75Q7aRS3Ih97UP7YlvBPa6zMrszYaIocntI9S1vPgJ8
O8itxIjOqWLtpbariQERidSQ7KZB3IUBnAJmHBdvlSAhtaAQOFoerOiiqWdDvKQS4g0OAUMwoYSS
2WGkHgtTOIeVsDFr0ASG2wD1uzTGGVQfNKyDLpUcod9yQbLDGB+C0ntWvPM+QRqQ+mjt2OZoOhqE
74cRQmo4cWmgOhSJN9PAKYPnkwSAKE+ZJzXntgOsCTd+0G42RfKWwulRjfVdyVH/Kk3ScUwVPJxz
5TkSAOlNc2I0LcnkhpgUx6xWwinskOCbrexFZZ8s75y2kX3DxIoZlT2LvopLRgoP+RbpKBITvbmF
ZyOsIJ/D+myxfYy2gZpJcCW8obH5UmYFGIsSMYrYSc3YlbnpFcl9IudO1FyJavkQGe3LAJM1wxKO
fUFl4F9NyNAivuEACHizgUeoHVHpSWYKGtD0nioGfHnx+c1RAUUwpIJfoB8ShthsCaE08RKUroFo
4SOU3/DlTcnssg93Of6gXMM9qwx9nQeuQB/yrDy0sZskp7G6VYRnFl51CTYviJQ8y9Bvwbkp7WBs
f66sbS+b5zJgLrRrMI/3BRZwyu/k8CHEN7fdnV4Z/hBA4IRWjqY/htikcshcC3RevRVgdlk4I5MA
ok78EA//H87Oa7dxNNrST0SAOdySFEVlyy7HG8KROWc+/XxqzEWPTrk1OBcFdxuFkkT9Ye+1VwhU
LlRxLSrrpT3KJLPOl19Ij8Y/kInkp4QlVogmQwsAKiwfY+WtaPDpx3tExFlI+MFHxy7rsyScjOmt
r746bRt1fp83m647V+FnRSRPkDyURujp0mZp3gTpezKMXXQ5AIdDRcpYOxTeHDwZ0U4yDk3CwFp5
EuTRmZXRVpsvK9iay71Mxwqyogr7ythmw1lAsFClTtmqtpgMdjaPnwsc6GDEcX2C+alL7ogJerol
wXtO7lSZRgIpepB/9D1nRK3awvQzLUc5eRqku6Gb7FEY3Rg3uiycNpVCZRhxdFkHQ0vcPMGYbm4f
hyGzFc68YPjKwmODABVR0DAAk5mHFs6uWOIgKTFIY6ReXqDlJCicNn3oSnVVQwbLLiUg38A8xfuu
f5qS+xxn8mwvdXC/d9EUs+Uv30XP+RXAoheeKibO0jvpMHm4L5anRb9Tp8dUeC1RIQsfZUxayy5r
nnXptdYZYCmHRpK8pn4dcXnTsbua62AVYMIuf4tNZPe9+t2GkZ9H4YbgbBaiQE4udTrVsp4Iu6Z7
DwfBLRvVbjMsv0TLN3kqWkTytW5sRG3c53CJlrpY1Ut9skyQO1B0QkCiTaek61LbWPnJUnpbZAmG
8cSe4Vq22rUwakRZjl7MMZlydIzUyItxX8/3VW6wQd7KCILIvOqlwbuc7HPGDh6bY4mhNYkrfgmN
JI5+0mAX9ciy32bxJYl32vyUKbw3yto2TNZh9Z0n53E6TPQoSet0k0I6075OOM9HnkdCite8Hal9
5C61y7ByDU6uOfhKVLpGTbIr9aNKQfDwti7LbUeqhqWigB4PcvA8qacYl41yk4wIgnIyaCV7lmQ8
6E4Z0UL6vJWE8jgr/SEXJr8EWJXHyJ0RMhtJ5JIijKRzZiTe1UT/yh5JefcVxVTfdqCngDFL+tFN
tT/1K0PqKYmJ8AjqfT6Otqx+WhBaAqlatdpkN8ZrBLsxjmPX7EgIUYSVHLzP049YQACTP2VpY0mU
l+oBE86jQs+iYqrEVHjbtVA/q8khFdQx1fVoJd7YdY4kTU6S7bDKQuY8c5WgeNGfayXyhlp0l+BL
BwTIKFNLlR1VPen1tiifeiPyF3oREXylacvTeNF6dxORQccqiNYDLcTQCatKtpy4kle53j2YRkS6
jspGlJ2abnbpRl/Oak/PupVI1XhoO/SSirQywRuSjrEctcISrUFyrYi7fY4fowHDIGub9gdtZtOM
E/XyoZserfFo5X7X4ruchHdZG/KpnvA8JLiBPj9RPFq9VBn28RIgz4f83Qp72ugQFN7YCFPhhLW5
mphkQS6l4VS8VJjdWlVfeu7RHJhDUHVKzrkg/O2iNXfbzLgTZtllghK0d2qdbnSje1HH0iUqBQAv
RZDXOla/Vy4D9vxzrtYUR9XcYUVmONF4mgb85LkOe3pko6jps4a7tsx3Bs+ArO6VkCCV0SdHRFS4
TPdTHq2zJuTlpe2gGr5aL9uFCrfU7qJGulO1Yi1AdhW7fpsWKu0OfW6zG6hCUFLBMK6dJZrcOjc3
k44zMVGZFvMEtaHNkRNXHbYCp21yoTIqIiCC6CqBn8WS0wntXW9S+dT6ITYKhPGRby08p15yzMF0
WtC2sDDpNqEWUYwkEgTSOsNmstiqRLBOnbAd4+BpIrzbGEe3HTKSI3uifzJb40aXSsPuS3kTohVQ
Z04jCLtYKWRh5rSYuqXVcCqVCgZux7urnKXn/BgDW1EmjObEJ0uoX0aKA7LQwGMWu8s5jF5ahTI1
zm1JGleYj/jGRdXfP0Vlw3hjV6WCHdXYUAjPGb9Rho6F+ypzQtXZOuieujLeZtnwqljbad5k0rMg
KCtN2FrTqpYzd9YVTpZHYq23Vk+SdvSZAGd0uUlil+XmmeWXOEYYJ0OhLVzwvFXNlZwqtJ+FY6U4
RYSiP9BP56RAY7HtTTGW4WN9nDlqlLH1e21wIxlvKk32F6Ug1h5XodkLiAaqWSta/m2GFMWLsb4c
A5oIClamTHiDdHrue/05bDFWx+E6eNBqySHF+ZCr0R1BjK6pvxT12qwuR2Ht46i37lsQo3Y2/uR4
HaKvPyjhiW/LDsm1N3kabUMfr4ReQP8kEWuOdFQU30rsVIRkKmmKLwOuLyNmhj7hKYi+qZRjbwCF
FcQMY4GRj9ugaR/GfSNT18mmTwyzLc7pquBbq5bHoqQ2axdPGx8yU16F5WdXLA/UYg8i5p5ETjsT
lFZd4DF6pOlB6jZEWxwkr5g2gdVjgzE52rjJDTgfxn4IBo5Ay5Hl19pKV701OCRGOwW63SiYbHP6
Ian8UINeCUP42crKfgBLi8hctEjS6mRhS0I4b/mS6BZ7rRCt9EL/k1AdxKJ1CsbFkaxDku+lQNuJ
Jd1z913TfQVC5w565iwdDc1EDHEau5KhoMB8VbEAK0SnS4d9dXHEAGi0gnMDppp2pZ8pmRukilvW
o4Oflx+TI9dr2smIniKLYGdJOLSL6lTVsYbTq3hGcQyxawa4tahF4ydNPS/ZK9POcb4vK92OtEze
JxXZt5K2HUf1YR6UY0DTm5bZHQ7eaLiIDL9U94v01gTpP8V/l4YHJZU3uj68aLgpyD1zS2EM7YkV
KVXUadVdnViQgWI4v5dDgy3bV16iCp6mDecBvjWvDFyKdC2nvjWCQxnRwSUrqSMBemwcUcocrRa3
KhEddklLLgqFN6GiU/eDbq70iktimu1mMVxppNFPcaeYdM7+8aQ15b4FlTXAZ5aTmMybgX5HsQR4
eLUjdto5A0qwMqrHoq1Iwiv3ohyAvUhbU6mPoqpjw7wIVEnGseERjeG3RdslpanTc6lU0Tk0MXFd
NhMIiULlFhXZoQ3AFMEhhHRrMOIUix4nEZqGgElD8TZWjwR/08/TJ8jaKi0/EpIox2onSvuM83DJ
LnGdNOiw3ozdxLxRhQGZR/dV9KzgtJJ0piOS0QWd2s6Nd6U8dgPIrP7eSs3KpAoUMioWbYE4i9eM
sG+nDbm6bm8qG70vbENRbaP9mei8KEzh8eKwNJJKupTrvtpnGBtUwqssw728xPalg6NVR6aSjgQg
SvbSmvPPUXI0fkLsLeq3FcmOKeyzDIkUZPFKRm9bLY6lYh+Da06vkV9fglGf1SDmDKZjHT5TDG97
5JRTf4iCah3q9M8U9L2UegwSHTnOfiaALtV4inMu7vZeqjpnVLsH8PKsOdU6yH34bRqgzyL2D4W8
jTVS1odvWQKBifKVkf0IyzqxkLFU+UYp620kGj52Nifd2PcjNQ3xq2z6i0zU5CorNl2ROz3dijyi
6B2XwzKtCuutkEArRPDsSsekCTwxDh97wjm14q1KIl9HgTMkASpTMozH55JjzpriZyF/CZKKU/du
MFU/TxJGDTF12FeDq8zAOTy8CPpKBm0V0kNKuSYnz6200+CPaG+aeJBjmmwWmVWXqyTSbbUdjsvy
EweV06qWG5DlM1WqK3FEl4k3AO5ZUbgXRy7iYuT0FhBNErmpVttCApQaxlXNMRfn2SaiQMusxc5b
AAidOd4wubmkUL5o/MQtrhb3OcrXcjC9rH3uF2Iip7e8w+E2OFUxTgbFiahht4wfLBO2HQwNEXSz
7pK9OYioXyjoRQIsxGHTqSm0BXpu2nmrS51BYs0EWCWqorhJCbFM1K9gCXzLXJtdA6jNOzQgmU5g
n1ZCYRcTeQkwUHeAB9qu1YNtHc3bDrgyNmWvU7NdUjP9Qcqbp5pXTT0IOUs5aldlOTmCIfkaaX8K
nd+EYF01G3skZ3KCvMcq9Kdc9Xv9UWtzt1lCtxM4CKrOnUb1KNbMTtR3YeHQEXqXEJg1pbDXipdh
0rgf4fAW4G6tUtuRIj/Kbfagh58m4OtgxV4J5UK4yIdgaJlh4WoFBZ/50xhvXfuSRJf+JXstlHhV
lPhIaJod8Tpda9zneeKK7bjRunGbtuYhp9QXMQcDS9jVuPmlxUgLlRwqEbpPMK07yzhk2F3Iwkbo
zW0ZKG7NLAyqjGtM+NjSvw5yyUwBKDwPh8NSYNwQRuuu617FeQK4Th8j0VopFk2GWukrrWveOkPh
cu4rVwKxyJPpqRgimrxLL2gMsZ+rC60lBlG5jOJOJIhIJnUt+TMs4b6thnA95m/wKtej3HqzRrRj
ugqFNLIlIfIyerFKQg+tb8sZ0W0lb5NyZ3F1ddK5GPZl8TpMr2r7PjaYZ4Qv0oIXILCLjqQqyGVP
sIrXROKxSLYGcgu8kejFKgpWUOsLBnrpcdIkpzLfK/E1ZoDbqJmbdhmSvhoM9VOYNzFDB5lvzxx3
wbS1oG2pfivHtCyqYwzVd5+Nq5LNhRVgr95b6W4A7VvQKf9J1acBTFyyXtTBInAWe4OoeC/DyTF1
CUwy8ueMmZU4Sc/kMK+GunmIRfHPhLGUHAt3WnsnUX0WeryKOyQI01GQxr1WdutCPwfLXspNL0jl
r2jcZ8MhZ/RV1/3BEs3WGeVSd1WtuQsJimUi+mgsGkXj8pPnkWG30lM1BV9p0bPxBtkZmtkNuBYs
AAi04FNeHiugbCuVt9RpPIbaa2mMjJSouewhG1I/1LtjGYFMU2+6ZJeCnXNEB38iIUO5eKdz4kZK
uxI6qBBaw9yhYSLWZmwoJhhaA+6tjl7YlL4snxdGh1blmdTpgyXW9tinEIKmRy1M98lQvJvI4Ke0
9yJL3sz8vPw/iZyeEiybmp9dBNmfn6JAh88x0pPNaevNruI76eJCc4a+c/SgfFpgGmdG+BEl2kYY
qAA50nox9awQjQpIP05FzDvi96ky3ACzAUXGk6EC/dfBvgFBMBhx0xAXlx12Y9CP89mblOYBly+/
V8ASGSXStHhyNd9P7ZaB+gaXgMs00jJnpjHTPoh6aHANBkv5GxQ0ffqJzZdw/igYhbat5HVaBVcZ
vibdlxq+l9K5xjHbGlYzz7IZDxbDILULXAX1jil4Bn+9Wr4VhmzWMmNLbXga55XAWyfqwC7477np
wXwI7z3kmuEo0uIWVJ7kNjCqy4t93n0N2Xvc175C1GCHmIqprwnGNtAsx8ZZyY5F9B5yVZAVYkf6
Z6PNFOE946b8QQoDVxipUqcg/jMYzOOqQvDzJTpGxqavNqDXJVObsdu0aI7C8dQIFK2i+SzEWLmG
m6XyE9lY9wLAQ9i5RW2sdOaPUvI54pRnTQ8TS3XCDyBVn2f1rGb9yZQHH/2Km+U4EMRscIXhRpw8
ydxk9qXqNJJ+JaWJbAuVai+MdKVQ8fplI1IJCNl2GHfDKHri1GwJtVxzNAr9JT95+NE5+8q28hfp
T0jTwvWVaCS/znH/hx5CpSuPP82U8KNE/VSGS7+oFqjfRGu3LIVfDCbHp0jy0nLGYFVyrCZZTeQs
cmLvyy49k9e5H9t0b+qLH8Ws42Hwu3EnNPSmWnzIdWUj9QTqcEYmE138Uq97VVsveK6S+KsqXwLj
K+UxnSnlPlrpA7lRyABCUvZpuu8gQ4w9veYJGoWun7X+WFMHyOF0EpjQCEz+0uUzaZ+t+TkLvrnR
Ydcd1cHvI/TFJ40JnhVs9HRfYOQKSbORaJ6kO0gDUsP8rr4zhTsTTpklboRuO43ntDmE1VHNDlJ0
iKWDOH/yNbli89D2sVtaoTfHyX1UvhXhvF/EBPcIFAHWDPO+Esl9/NTnl1rJbLiHd6UGUlLnq4xp
JagfCKB+XzcGWq6H2NxU0VasmfrS6XqjST5N9KA3GGMwpazT+2oS7MuUYEH0hUc1RfOfESinV7as
28AiISG8V5P7CtDaqh8rQz/3vXwfSvkpVH1x9Cv+SjcoPEXdDfIfXPdpIPe9+JnO5UdbvCTCeWEq
YxnpfsJEN4/VdcRxYiH8EqpDZl6+VSKXlaOAXT+0if4xTb8qoj6XEERzN6b0dU2zkQyBHQxFoM6H
bSRBZFmM7RKeL7ejnkuMsQsURYn13pf9aVIb6uT2bWo+rfqlMjSPPEkvtJic1U+6+VBYBeO8jzbK
z0to+e2lwMoKt1q6XZtHJPeaW4kmSlW/S05CwpO7rSFSE+fWthWPpnUcEqRtIzWJiIFzVOEnovwR
i84xCs0bg9oPk2eLwI4w8dXq3WjhaGnKdqFfFmMZYhVGJRipwAVMH+PEL8GbxYf60mlCK/GyACIO
A5DQ4YwzQJfoK4VsI9V+Xe5ycXbJMZhHIHVKYKepKyCqXcEHmJI7LfiWE/Utze5b+jr5JOL89URd
MsieKn4oEBtEOngkerq87OUqYGjCXf3MNZw8LhZMH+6YMLnXRrtpP2ujd6rMly0/m98lwxV+ItXL
hVOX+t0Zm0zZpP52lh8JigtZpa2jn7g7BHDDDIaCk1QesVP8Jflk8oQJF4emxBpc0MRycz3Oa5OF
2zrwTEPjAMOUcy3DAHtEXOImjDt+lgAcdSWMfqopa7VIOKqx17B7daV/1Ipsh50TPAxALJX1lOMz
UBFHv6KeWqp9W/KfIpdRIu3RHIrljiEoFSzVZkqSpQ589yyk3pJdpu1AmO1b+x6kOznbQmfW0j24
Ws9wTw528xMp7EdTOfcwovBTKA03inf9+JjhP5+uMiRaiVNJ94J4N7WUcbhIn8Ny21f0GCCljpQi
U8CJLH4ehI2RfnB189K12xLgtJ2qr/Di9wVuArPJCSICZh9N/GLFFxqCVD9341mj2x5WUu/3JZ9X
fpzoBKjLRSoBy+NwTUu/q/YUFgEcidSBhRyfprdyWC+PZrVSjT+Z5sR0vD8tVpi3nCCk3xhpF6bi
vxlpUdg2/QjZbd4Of9IdAxSoE9lOf4juzZ34QeOuH60bmrjfXuuKEppQSVGl8FpmSyOwE4ob1N/f
6IjihQL5rw8hxrFYajP/8LiNj+Z2uIMtM3xUz/Md6+p9OFPA16Itff03j+/XZ3b5fP96uWIyYplZ
LoiPk2wWskjzbbuOXIZsdrQzcVD8ufFCv9BFr010w7xWpo5Rxq4UiAdT6Uc4OyWdCTRJO13Y+1IP
TpjJXm59m8H0UM9AkMAmEUyXFAAJLiubSL3F7P47XR1Xhf/3c2M/pWXJ5XPP63LVeS8nZjPO5Q9D
Efco2udbIq3fFsoVhXxIR91MS75PMT9G6ro1bmlCfv3qrjij5qJTNeY51ngHEbpEswGT312sXFiR
7sViIbuR4vH3Z6Vc27DGSmOmgYwJyEDwjYGlr2Ie4yCx6+pWSsQv8mLl2o01FsNOGGJh3BnBaYLq
1JfSWsAEgSRE25Tx+hlgG0pcHxMZNAClAN70vvVqhCk4wQkptXvrYkYsxyc1FB7qANC0qQDXqr2a
32AK/0O//5+UdsW6Ol/ojhYxCiHpJrxDqcPnlLmYHCDBJ2QW72fO6QPOmVF/N2gPI3wZvIhp/Rho
z7FtVvDuEgad6r1krUSpc/97Y/36rq5OIr6ZEsjJQqP3j7P39iLMhgnvUb0Tj7w4d4LzHDrdOtpa
t17y73tZuTZ/rYkjb1sRLRqTWYoADz9s9OCTa9iQRDfZ/uLMyo5dX+RI7Uv3Q5Nlnc0TrCAv9W5F
e/6y/hXr6ugay6Y0moV38TS4MLDWCyKA0L4josApvcq5cXD94pWpXNu+GmMqqYKlT7sdlDu72rzJ
zokBkh1534P9+aziZ8JN5m6PQF8flvtl3HjKl4/xt9V2dUIZjZrWY9zMO5WxYJ7lPiEqN9jmv66Z
q0OJGHu5WProYn7JuNseL2b3r4QpHjt4tclRdhk12f3O2KTPw2t+w3vq1y/s6sCKLBrkcJiRMK5g
/Lot523ufOp2ZR87x7+1On8RVSn/wwM2lgVDmw2sTlQUhUqy5kaFmFK4zQTZqBxoptRyo6XCvp4T
vw/NTw22rGqkuyzYMyyrjFUj+waAaful0xXHBP3JzDFaSd9n3EYiXIh8nI6hRSUlDpj4vS1UU1Yx
3oWNvKrrGJ+8kr5FulET/F0pq1wbzRpywoR7hNFRFa86M9NRgdY+h+mr3MsfcaU1/wyjbhwnf5c8
Kf8Iwf9VEMyplutZzbIbXLT+zuDToe0St13HZ1wRtvIpOGGw7iaHunXKneBZ+/LG+vhF5Khce70q
hdoXkhrjlYogCTfGQ3uItzVGI5MPm9D9Hvx8rdom+1t/7kilnXcXkwmalnW2hlv9v9t35lUBNuhY
8eAFP+1mc3AUo4ucbmGe9N+P9x+3r7/s6ms/WA09n6Ro7DzNmIFA7qFUi+qfHgpBnYA6qGDGyd2S
vDJuLQjgLj6i6IMZJdcHKNyF/NIzUpmeA9BOtf0w9aOZbLPagtzCIE0HXRZ0AqLi1YDUTwKU0+8E
41PBEEwf3JLFW5SPGuL6pmci1n2o0GIiBlJZ+dLFsJT2lvgRJ+fYpB+8E5ZzP3CnRKfYeCbpFnrK
d52PJyvYKeqxZuQvS7qtxeg+g7cAFFdK+nvdqLeVYdppzOAl86U5+kqzd+LFsIZf5wrjsPmG7+k/
QqO/PcrLCv7XStVR1HdJj4VoDZcEdANia+YmubiK2291FlZztB6jx2LJ1xXNlSpMrhVGN0qiXw7n
a1Nc5silMCIJ2031IQz8UV799/r4xapIMa9OZrkM1UjICRrUbOh63GuTzRfrvjYour/++zWU3978
1TmszoHRjg0y3jB4FiFGwD0vC9Kf5cUuWt2z+slv+8ZTTSZ48+gNVeJBN8TGbBOlG6vyxW6tZfNK
lOGD4eCblfUp0dRnZazuLRFMNdPPZkEtLXybZNVKbe7ohvBiAV7Sr+4NRh1Bd9Ng/LIt/7IKru1v
GfuMxZJKSMgxpnmpyTALNsHGWH2aXGHJ1trcOhd+u76uzXCHti3TJuKVni4RwB9A9+fI/XwNndTj
Ud44fX77OFc1ZkPQW5rnLCwYAcbyhdDa15vpRtP6S3OpXLs/xu3YN7V02TKr+r3CzKUm3iZeF/7o
qZ66T87BKln/9yr77YNcfv+v3UlJjLlOxUuN7M4KGLxTSlsab+jPftsn166PIpmLudiT2gR86KhU
Epd0qMJ+///xbPntI1wdMK0gF202oT9PbWq/tw+J8nKyO/vz9ZIqfEtc+oueVfnHIvlfTyrVw1YY
Wj5KiQORucaBiC0/OfxB24qdy3PDjZd6t2X8vy6Dq0NGH9syGC8P7+lJYymf8KO5/3xmh2Pnc0tg
/EvRYlwdMnlvWpYa5Dy8ufEybIgNuGf141g+GmLj1eat/ue3lXDt36gmAo6tmTLt8EC5GA3SAGC1
7TDXvnFn/yPz/csRc+2WmAyhLsYmS7lye+fljWn5geTWTe0uzgMzbjc63PS+/OVo1q+2f97EhiWW
lMgk5LkMFp3MLdeT/QkP0pXd1LtlDfxLS69fNY2yFjbCKMsMTZTet+LF7+vTdFEmwev4X+1//Wr/
p7I4R6ZUTDvY2np9YYXYsn7DbOCXtXXtldiLSaQIcIF2Y115qfqSaudZbV0jD30RFkIwBbdqjN+e
09URkGTqqE8pziEaIucsewRzRQASOTnb87neBMqExfgz0qObPi+XPfi3xXbV9jGRGvq5ldibsyM6
MT3tQBP//nAzAvqX5l2/3vxqWYYm8/7dE1UjYDvA7uc4MSciv+3SjWGv9SggHyqgBqU3rUN+OUuv
zRH1IAwa6dL7xamfzokT6E9S3a/+e639smu0i1/Jv05Q2RKDErYEBlj6jlnjrNy4jH87KK9ND6s5
0Zh08WVAUvcEe/GKPxF+d+qmwYFMc6Z1sbrlrfLLStOudj7uWLWMdSqfQX7VzRq+z93C2FFAGfbf
D+mXb+Da7VzWUzNkxnl5SC8Lk1llvkiWbrSov30DV7td0eZaCVtswpJMiiFBq24J//i/37h8Wfp/
2RLXPuahhm6xN/+v+U2xr9x61/qVG6zVVbsuH3Ej3ozespXOqE6wrs5Pt2DJ365m7Wr7mzqZ2jia
TVgRv30ovuJnXuncA4I6LYc/RAEH4scuuL/1gublH/7bR73a/Wo3alZqjdNObJFvSbObQHedwn0S
wnCLvzOD/GQRCR/4eZfR7RT9Cn66rkBNQMYbPixZeZzSNwshk9YibU9w9I5b2j3dK9rXiaF9NArb
RW4YTR5UAafsJr+DsL9K5wwGB+IOyViZ5I5Kl35RJddjvATcFtDfj2nXO0pRksIGIyKVHbzhdj0k
/2ywNvEw2iVvqI/2kQKnQIdwuEC8NN6XHvty8U6A2jGnJAwwdw5hMEYY98zo2Ach8ruL++YAf7rd
Z+G8EYNi08NwWAQECY8WvMXc+ipLYt/EfQE4oyTPQfBnHlq7X+g+9GOgxrjSffz3avtlJauX3//r
LImSUIxTmrtdFfzpUBgJN64S+bdlrF4tJkMvoNr0IW5UzacCrTNrzosMX9vI7/scrDart2obu8Mc
Irs17FBlJDlDw2rD+A8YLCJgCmmer3E2srdWZ1Ki5l5XdrtGjNbmHK8ypTip+WeKLK0dO68w9NUl
SaHQ/Lbdp+abeCH4TV8EkQ05FGcEXo2OlrbdS+IeRYpR7uv8h+App1KOpPbVyHUZwMhwgSyEr3Ub
bHpYGZ3x2YnYAAqpn/E1T33pt1YItShHr/0j6ZbT6YJtogQIGkLyDNFVs3c5fJuo/xUyJsYJtlh8
4eaMx06fNpkGH/euzLWNGnnqYvpRfYzKTTGpr0Oq+IlCEkWfI0kmY/dojj0sfKjMUtn+KdTBxfjQ
GxACBcWroayWaicPz4YmuyWsMKPaWXNg97PhxQRP9PupjjbChVeKHC6dN0qxtdQMGgS2EtniJcKf
0hLu8p6Ab2bCETmHo4SCHIuDCb6QrrjqqtIwO/BCtD3SCON/DFe9+TbpcDsbJOYXqUU9eZk5uwVx
hrOS+FkrQKKsH1KkJcGs+XnFYLdSnIoMsR6tkdK8D+lBTg/McZDBBgnmFB9KLq0mtH+q+WNFnyru
4NWFkEu/XaB8tuB8Z1BUAhG5T73ujMo1NeO7UohKMaeVmKh2MYgbZJxuUCirzChWEsjRgEa96Lnd
9RzOB0SgENvWYfLGMrhPFhlHUgLiMrJjkX0MrfBk1YujTqVviacaJ48wcSdquEl4iObMFRfJy7rH
UL3vGP02MyxY9aeo5s0iQnnVB6fEw1lJCi/v0RZC35zgUC+ptkpa/U9vQKcR+GLEVyGItwGymYsu
t9GQg2Y/SXlopXPQfI3ivBZbHDkM8UbdqP16vl4VP3i0SRI9POaOiIgl4XNZPoPqO8KwMoqE9Tgo
EPcJ7DJzuwIzMyDg0miuZusSciRtC2K7cnHbRYEjp3yPOBsUgQQYjC+BzHKwzkJdQXMCH1jeJOWu
MVBey+V6ycmjR5lotseu2Saj6o3YSOYNgN8Aj0VGHmY4ekhsnrpbaqK4KCzSysefaSuEeKxauCvr
5C12tGeF4cx976gtiwDU0JjQEmiwIWIvyweP+KfAkt0ogvbRv+I166tisKrmRw12xpC/l/JHAA81
hKA1sOrupelBpTeP6rsR5kg6wuwXTFJmYMOXmpe2xWmptH0Yk6INm5DsbuwyLWcoDHuoII4QytVI
gqOjhptHnBza5FjML2VrkvESbDJyeNS45RDTvGjUTxEUW5HEnjFVHmaEdeaLJDFmmPBUKhVPh64t
wibN4qcSsnXZEE7mJTVi6MrvUQliAO0a1pu1IG8Arx8r07X0Bm+NZl+mFTGeo3Iw4Sv20OjV+TTk
H3MRoiPx8/pzKvdz8xSJplPLileax77HyylcQRhFIyM9iwLHKx++nQUQWf1JjQU3zfngYvwjdMO6
rOI/pE8S4treJz3cDeFR0dr7eSAAMDFcdTTRXINTx3eJeBxbWDvC4g/YJYzxsEmECZuY0mlSeC7W
Ji/vrKZeDWa0nXAPU4/qhOoHnakpCeuLcEOfBVtq/sS5wo9inUbcnAlcyLXS9W6J2akUtJ6mv1Xi
Q4VCqGd2g82OKPpZn68iA7WsrjqL3gBec2qV0Kf1n24IvLxN8QlhC7NsJ7W+tzQGhQTchPC4xLz0
Bi1GmfqmSamrNz8BFpNCaf0f6s6suW0ky8J/paPfUZPIBBLAxHQ/cCclal8svyBkWca+7/j189Gu
mS6zy/ZMR8zDdEV0RJUkggQB5M17z/nOVSo/VyWsmBLVE/Gw4bgoQm8RpzyRnW4/09jF9rY0q9uT
dK5vXto0u6rFuzPdJdwaBtY2wzh6cXssTQxR4zqzPmgxrKr+tXGv824nSn2V5f2+l+W6ECNQAdDV
0Y7nsTcCaRH4up2dU/EdJDZj3zcxoIYevvR1ddHBgMiTTzo/4ilCNq2WIrlpizejOg4lYFoeK3Ox
thm6Cj99EDzfkvAZw/laGuSi4+PKwgcveBXNQQdUMCYv9mAGCKj6YlcPzQbv2VonXxwURBrIkVs8
9c2FjYKndPXLnCBDjAhfzz6GYb3h6Luufsj06bHncPUiOkzUvjQOhHPBp5lWLlVUEn9pmzvCctZD
3C/acmOL27xkPZE4Kd57Rc8SW23FLTXkeBpbbykgZki4sh0nQz8k6dbN3518V/d4YtGbz+knaRD4
yZKgQOnNGVlXEVKllJ5+fyGbS8fLYQhg69R4qvzuYRaE0KFRxXkSY/ZIB5RBtnffOxcNUmqMV2WE
v26nynGja33s0Fo7zQcjTRj6I7bLEWnm4HlGUAw6upyD4D228KR1T/FYUuA9my3SVLvcZQ0f5x1O
PbCs9qY8DcDl52y8HcGEWBGdLdxrQ7brzfsxuEiCDI3/wcvY8kb5rkUV4ozmvpzue+tVVB8m/A9z
+MnTFqQGWvmZ3lmw3NliLIyiWAcd8lznxidiEvlsdlujQFIAXVz0X2LKLyITLoDEpdG3j8g5kSw7
xbpIwvfUVPu6uc+CDxb8wNbHzsdTzmyfpzyDCxRs02J+s62AKb/z7prewrBbKi5/MTQ+yvHCWEmJ
wN76GLNTy1NEyll4MQX1W4YPb8oywAxYGRnufAqGDsKHmoDVIVFIR3j1eFsLm3PaYkDI6/Sm7vXe
9m5j68JX5hsN9VXUJBc636iIacynWlzJ6lmYL04X3oVxhks4vyz0W4F8M/WqbR28VLwDVT15CUBI
Pz96bYA1kvZ+/9iVDzY8nSl31sOs10FyumDLi9FEfCyPff1J9gcXme8scfIqHuxxgtD9qkCtPHaP
UfFJa6y+bXpVzw+18ZIX84rJ2IKZ5GruUYodQSEsRpOU0nZaph5WV++BhXMnUIfqiWez1ocJrsii
1T2LnLmJCZKMZLT1xbsVIsGJY8YPWLgndBvae6iS+hN2lc2AgUnzYMhKl3M009BHBZnNX7wp28jU
XWSorjXqOnIrlqZF+Qw3ijhNP/9Q2B/lOB4jcEMqCB/SiB5N09Me6pEc+pdBeetjcNc2YX2t2jdo
8YqjNO0jciiW7NOr5dyx7YfatNdjjLAheZldChXf/OQ0zW6o0VvH1cHHM2b3WAeTBCPs81QYG3MA
I2AjisgZRUQ9jKIQq4JxEdhkb4Vvv9ilfB1H/tlO8ay/WrRhl5RhTyufSzaU8yZKHmrl309WvG3Q
8kVmxikzNqlzXZXzZVO9OclrwFNApproaRAH/UOIBq92zZVTG6sAG0Gae2Rfo++9nfEJDfMVixuK
xhejg+JkR8sR7pWRbT2RrzGGluSxKc0E0APajUI+A/VV82W7OJoi597rL9qu3jshvQBYJJ73KnzQ
MFX/Jc0HZHN7bT7X8cvIFqiY93a0HyBTRS153Swv3NlT9OQDCPGK/MbGkxpXT3YJ/U/Mi6jAZcWi
Whnx3u2cY5xg0jzNTlfmiSJV4FB8kSa4FAeFzrhsfJcvAJNvWgOdma5ippk8jwavXNXIc8GNg5GY
6SkIe1Ngp/MKuEPaf/SDk4AXDFJirzrjMhIMUd0MY5i/NaR5OfUBQO8Cw9GXafycqkvNvWZM90F9
YWOnsI1ip2TAau7iDXEW0Xgk4Zt3B9+kuItbwvDSYDOkn4LoQ4Gm3/Avcz61qJCbIiK1KoYy6XOs
P1rd3eC9KySqgdmtYrvextw0tNCMkjIb72SUDBfK3Roa2pYSl1F6lfJA9LOWdWpYYUdelf1di+8v
RhTs4gYK5NaAT3HnNFhXMVRAHyOv2blXfJE6JUQ6xqSAZXCybsTwiCnF6Q+Ni0edaMbR+yhGKr3o
U9t7K2vGdB7fupJ6+i3te3gZT0LchsEnZR3r4dmvkk2aAk3iOdex0lgR5pw7EkWhkAw4I3fEv6xC
uCcxnsssanmUOQauUpDwvUcsOw71lUN8oBEHax5B22Y4eNLcuNq/iwy5jqj4mqPL08xTDj5Ocdlm
6IB670LijW37+RVfFhtqZ+WUT0Xz0dN3hndvopiu3RI0lPWclvlHy0qxC76k5H7p8RbFNFcyj8Cc
nTMXWhP0GMofLKx80BRP7umDj+9CoZn20fBHRnCf5xXume62U/omEhBlPHMVyX7pm3cYrhY11bLn
+MvWelTM08XMb4vk0lf3GBaa9K4Ff0FbbjJaOj3ZxWAZK8NUxwTMxVyusvJJlfdlSHI4T6FT+OKO
a7OKjzndqPze6TZdeGsYzzK/tIerZr6vGc+n13V+H4wHE1it96yTCxflRvUa4PJzXW9VmLsyuoxN
lO/jXRdgCHFvfTRsvXHXtbuquQ7ARQV9cedYwWNONA+0MolOHUKCvcr5SCVQDwUK78kn75UqO0u2
/GQqbyOQRXicKmbvmfnmtxP+035iY0AZ4V2p8mCF2zrnRoJ+UC91XQGXI+guWGbJKtT20m2ezaRh
ZijXHkoBu4y3fd88ukZzYXaaybMGz/eF/XMaNosa83FYmS1SP+AcNn1yB1Sf6x+wSGGxC6naupWk
OWJ5tKQaShFYRGyDN1XWrnv0F8gYkoBaOe53uvP2ZZ0Aqzr0IBoIMjSsdTGmq8xbaSdiZyBO6bVL
A7mDV6/9Drk29XxJOwuNRdLeoD1GhnOVedh5Itz1m3aESkurrOUJ4u7d5NBnmJI07pw5xEax8MPX
JofSBfwtptjr7jtdbvohYY8/4tRBvIzTKL2O+sf0JHyM9jJcm2AFpQlEA5+Fqd27cjYXI9dT0lH4
0GJj6w3BEZplTpoNJ7gsNJ5eBmJl+AgcagVVYE+2zk2cvtXzPiLcz2+QbTxVubx03R7EijqMwYPR
Ei7qVBsfHkUGho8kecFpsurbwo+OiuDP1r7qpnRNiOt6GphY6nQdDSGBZe7eEsE+M3ceHYu5gVIQ
4/n2t4P9Yuh6EZn9Khre4rF9iNAJqr3KnnvnPoLD2Hj5c9tau7QI9qHfX0o24D9fLH8kLDpP3Skc
DRbE5R4r1vmey2PdP1R3/mG+zPcl4fX+Fj7HLR6UpXnAVHJXPHgHc11fdZfNTbbKNr8aif+onXwe
0TOYvR4sOkQXbtc+6gBvSSYxVmKfnRm9mv42b/Olm0Fzd98rH/hDjZMXYd6AlH2onBtPFXdFDNjf
C648/8vPz84P5gLnyT717FV46TQZXKBNYokf1WMPGvxypPmj1z8bNVqJ2/dV6jA9xZfSzuIRamk4
8WDlQ6XzvcJ23ll7i14BY8gGMPlc80wPPkbTL2qlH01xzkN+iF0ttG/y9SsTME4d7wRtvdGtcfLm
Kx87cm3pFT1xcHL2RlJPV129xu9Pu5Bdi/iF+OKH/d+z3r7QUyD8cpwubAneL2c3Wz20UQenhBVm
vhvKDwEcN+VDC2zbXU2MdpNX6xRkxcCaaAyYl+sY+lfKJrCIl5p6smu/zDizf34h/KjzfdYba/zY
HNsWL6yKgNRVC+g7v7gBfzCvPQ+/qZK4p43rw4Zn8xy1iDB5cpf5jeFSfdDRTJz58C99hvMoHDJF
cunRF7iw6qc0DFcNm/9/7ZXP5nMgAagPWcsu7HDLx2G77f7i7PzgvKuzG8QJzMhSmTNAdjhm/UPG
QvLzt3x6gT/ZIqizoZzmcTEwBBgukplVh3ZI4YcE8pBmm4vVzw9h/mBc/VVj9odxibBqx+PEDBeC
PW0MglWLU1P7YMU0TcAmxdBfdM30HPObJZY/P+oPHinqbJKSz6ZwptMH0+huJSC0juZqCEDm5y//
o/Mmvx8BsWELsxnpI1s2sfDLi3Bm0kdcJ1kUvzjCj0Tl52kusd8i77YVnyAJoLAI2KvmAf0C2Ivg
3oy8DWG2myyztp0ebkxGFm6dbrtTknmkVoDnVl0JqyZWe8Ari8SQ72jTdi0kREaWG5dB3GS/OlLs
8qn7xTdtnzaWf3Y1nW04q5AcqM7irIQY5btRXTZ1sfbaYQ+GaU/8M92AfJ1b99EUvdmhC2Dl3u6s
Jy93CEFKL4D9ZSSQjwqZWQeZcJPAkK7klyBmfpDch6G3mWhNmKSiuaeKImL6AjcuaCjFW8g4vtjU
qt7o9JMzfUxsmoUDOMgpebKkvyX6bBnA8WYtxTT0oId0HadwS+bxE2XSc2I/1sbnf+ni+Fpj/OGC
nxIMyXiThgszJciVLV+PBmWSN2n4/vUA//Y2/nvwXtx8O6XN3/+Df38ryqmOgrA9+9e/H6O3umiK
L+1/nP7sv3/t+z/6+9VrH+VfivPf+e5PeOXfj7x6bV+/+5d13kbtdNu919Pde9Ol7deX5z2efvN/
+sO/vH99lYepfP/bX9+KLm9Prxawgv719x/tP//trxaPjX/748v//rOr14w/W4avfAnfXui/fvv9
tWn/9lepfvP4nwv+woZyIAV3/PB++ompfrMo36QwlfCkOB0gL+o2/Po3li0c/szip1qfLF5N0Z1+
5PxmWabQHv/N01qhCfrrf72p776Xf3xPf8m77KaI8rbhkGdibkee3pbleLyoxz+ueXZrEFPTWZUJ
xsIoptFbuzFCFweKKAI4ZPJRx14dC9Dw1NLiV2sV6ZKwzLnLR3ERk6zUbCw9xeZVSB94ZggXUhpu
57YasCaXfuB4tFwsX9C0FlrZNJpjszOHJ5VXwHXWrtEa0luMtZGLK8t2WGcXjRt5yQMDNNHDlJlT
oxfXpa9DGsxBYihoDcYMDOo5Vp1pPWazKPWx6WQBxKnWPkAyc3La6cV3culcG6ovcgM4l211V6Jw
MjtkGDxMw1MmvR7wxOzn/XseBbUqVlmeQK0PtSnGh7Rn1nsbVI4MzYWSjr0t1Th8NoULfnhV5wUz
UjJCwiBe5mqs4CXacSQfhq6a5ivijhJQmWE7iP5j1CiP50Rojfm4GW3E6HeRL0PGSEPWCFAkUJXG
jZMGjnFoop5UFi4VA/CB9CrgGWKsJI3sqrADgNudqKTfLYahEGQSaKxl6nkm14gOkcyamA6W2bW0
bxZNnvSiWghDtbCGndwv1TWHiDVheFkpH5WlxmlPfpzTYEobtHHRRTqD+dZoN+zw+TaduGjCrkUA
meHOBsfpWmGvl+k4lenHwqfZch8UTuVcq2Fimr8wFdnJki2jcJIvsqkS7a/rXlZ+0+7rKotygbe+
V5bXX5t4RGd2k4GRp2P/UQBbYBZSRRWaEKzyhFln4f00KytRYMqLzIBlUmZj53LpDeTunpLtHAsB
2xaZiRnDnMVdPn+UpmwGeWGPadq+AfpVXAxlYMRyXvsjqI9snxpEY49fkkxZ6ZQv8rkuZbDtsGq7
4ReOMNbVkUsSzMhyVGHa13C2korUZFdXYwYEhCrT2tR5LSo68RXrICQlyBOEHxUBIP1Jm74wr0DX
2QOXmB+6k1raoT3V9PgGc9DbslI5+4QiSFvc67lk/Pjaub3ynaWs4mi6Ukw8wrvECaEY5EaZukeR
2a7Y9rU7+p9YOPLuRiex1+FeGHVxbSTWPF9Voz/nHyRj9kGBfHGIoF1mZlNT1Jg59/64UhFpUHC+
YnY0nwMh8sBcm3XbMW0lkDdkigPDt+KkxHq28aHXeZK7G6pGK/GWGaouBDeOXY35vk7ssehXZPxk
ZrAhxC9XFlwZZaoYwGJhtO3RZQ7ovzqDjPpnVwYuKPo5rxvugrbjYfV/tdhcl+/5fVu/v7fH1/L/
w5LDUvHjJefuvew+pdHbX4ovf2nD978wwg6K79Yg/vzbGmS6v2lMhtiSpGfaQnksNb+vQeZvprRd
S5iuIxyeY9Z/L0LqN4eFyfY8IVkZTC35o98XIcP+TVjSQQattNC2dtis/C9WoW8e2X8UZrbDs91V
Qri2abmnBe+s3Le6ym4tZoplmrXFUqUZbrvFMBqCRoI/jdDFI+iBcM+IPlbpyBg8KLZhlts4J/wp
RjwmuggDgBCwyuqicpfzRMzVqoX2WaxUadK/mo3RJlQ6UQo+SccfbEQ6ujcy7QYP0nGG4bWAU5ut
JqMS2VY1uYs9yBaRv0L/7xckVoDjpd/bQN3cFF4GFNlwHdImmiLiQFRvqg2OQ5YUSC3KxrZ2OeUs
pB97JHxlCiaDbPAwaYpVmBmAcdsmVWtrHBpr3ZbRTD5X1zLxFAF+qZnEIMyNQc30KKhA5lMfOrx9
1cVxcic7C3zFSQubE1bgx9k2CsYIoogprZlou6CBxMuulXJVjWm9tAsljRWDn7pYzbG2h43dl/6w
r+tsiLZlVMTTWtMm79d5WmXWLaIYwhCqgXjLA/qaEwAxNPMy0ovK1XF8N9Z9q+/GNi2h44Xj7Gd7
s2/S+WYqo3pEt5FM0QUb/ci7jbJpnN5r351n5ja1KIePtU5ziHp2XKlZo9FyBv9KiWquV05v0FI0
O6aN0Bu4IlNATXMfYti22zoziLiYy/Ki9WxhNIvQAWM3LeecBYrJN/UF3sLMLBV6pVr67onCanUR
OIlsdq0cMmAzVadApM5PwnUugB/RJJkB7dCtt+qxoeHZ93ZxZdeZ4167yEKSD0LXSbzLRZ4Pa9VV
wfwQR1nRviWKpye2WaLmma9zBMZyQUKRxBBJ996J6tvCCrR0VWdvbqbhSXujYEzjRKFXvVm9arJj
ggh8JvAjRba3pdD11TZRUrsHO4jTblOVwqhfeq3TeG3FHRJED11Kdp9QbKTbup7YlVqTlvtOBsEu
agSOc8dJeucAxC6OdsygGgoDN53rXVjkOYIR7pLmcq5DLdaZolLaT2OBlrn1uhOWXudTcZkZc6M+
l3Ymw7chdAP6472R5cs2pK19p9Kkyy4MZcfJcQwNI1nqRsK8Tps+zA5CwR3cuwO5YNsJ9jFxSqKo
3WHtxy49wroRqtnMJRaujVSGM6/VECLNMDunRWhZ5aFREUZSRR9CyhN6RGySrO2MiNNghq9R800U
CewgncxCtaljt/b3cRTreJlMnlIrEecVsP8JPOomSUtfPkRuXjIQtNDCAkEJXRIYAFs7lvvZalkl
1636ij6u21auR2Shl0A4jH4RGoNejaU+BfoOyfyE5UzmNN4dkIpA2NwVX1YF1cqfgcz49ITEYiiK
5HMG2Rte7OSW1jbr+vmDn5vmp6gTNEfS4OREK0V3aHVJu0yEajK3jZ0bK1tCmXt1PZe0o3jWyCE8
B4zoCmRtUOYPY8Btf4kEurRIlRGd+dTacQ04VgvfYe425f2Nb0pXA7oqEHpNMCatjVMnef1AxQKH
NnOVNzNOh74JTX+I7XWa+6R5pDGL+r4I2o70IWbx7aG1q8TaRbEivsjKBqs6SmvIgoNoc+pKarFY
rYu+p+vb9M2oPySJMkjJySugttPctOa6tEDq70ZECM2ur2rI7DJ3w5I4g6YmW2GoDFjPTLLsmZys
aUAcNrtM+/Ksi9AkhnaVESQww47qdVXRx2S4pvwjZQc47NoQYbto2WrJRZ+VSXhjZY7DcCuLzXlg
2DOcwi78KB2He76KKdsb3gSDz+FxDByE7IJyaceSR0lWjlEKWDIAKUjYQljDguqZzKRStge0QdIn
vlEE1WHyahuJUzwMffbku+gr1lZXMF5zhmqO9xG6RnfD7To0T0abMTJpO6ogiqsKQt1s5D3AnyBj
lwLUzterzhfSughdI36wRpaB9RB2vPNp9ptob4uxQa4a2cW0jQYr7d/tZETV19Q0Wy6iuLBbACQE
UGyUMSTlK6ubM1xnsdTTpaW4dAFZRZa7GlMzRroQTNJc62jiQxsSw+zSBSj9xTLbQa/1HDEpov51
63KZmqNlXYytdlDLyL5tiyetOuni2bWm7qmnyEUH7bdjBqB+9Nqj7cow2YpK+e3RmmWp6CnkwQfw
SbSy/NQfsouYB4+5B2vXzAcsL0m99DtpeQ+d1yTWkvqXk8dkHvhrLWOj23LDA/S1m0qE69GNU7Ea
eOy0F4VZ4CJ0Zz+kEvU4DxMs6qotrpDtsPQtXAMp2TK1TIgWwi1H7kqrBDlrgjuLDklqeQVk+ERO
cPm8ujz6IALrq36K3OrY2Q4/tSOna45mapWMpFs0UI9d1kYNVCjf/jIYIyi7rKpNtQ4Uh1mbjYGm
zjeNmsG/ppCANaficN+Ykd28mx2b9lXvGF6wHiyTByqAf643NpJteeSc+wErf1IX26CJgL+KEfb7
oQ4Sp2GeIn3zCSkijCVztEd0Wn6ZZxnv2eNZXwnfJDzLS3vY274RdsgA4KbZILb6puUn/eig8Ctc
SoUjZDI0lpFrzsfJseZT/gacx+hbS+3/oNPz/634llTCPy6+F+9pNNMV+0fH5/T736ptir7fLE+w
IHlaEpKuJeXst3LbcL3fpLQd7VE/e9p1+MnvPR9qdIu0ezpBrrZORTfV++/ltmn/5rqOaXm0ZxzP
pED+31Tbp1r6D7W2zYt7LoeR4CVw5J17gTtJeAuNpWbbGuHeH8DCl90hqOZfjGJOxqV/Ooyphcfu
wsbmwsf5oxlhmsltkvPUgFKkucBjhf7BJjezQwWx36+XOLbpG/zKofCnR7UFR0Q4zek8O2rCRzN9
OTdbimVmkWTJhE33wWtwwU1kDnnRQWv0K0FYHTrEwqXaeq59FfQhunIHiDQSXy/uHmVvXMtMvkZ9
ujK96GPXGdf+JO768s00k2fkaQ+FqvYGDDOHWXeL5vwPV9Pvjbo/NubODO705L72DC3XtBXflHlu
EjYH5cvRAyA8uPG7dLoVGzXk+JIkvXDbZyApqcTQ+rj8XzHZK79Ttyb2CRTX0SUwimVJmsbc6YfA
qckWua+ktSmdTYFGby7U0oJq2MNdK6d1Pdq3Mqaw25xOgzxt09s5XtW62OqEiQjV9reHxnfd4e8+
3OlbOL82Tu1Gx8a3od1zw1ho2cWc6KrZ6tS5aovh2i/QSNQbpeOHMlW3bB0+J65zpTjHWHPWNBmO
fetse5jMvVXuM+j6DG/WkVECVwa+SqwYlxZRVN2RDcJ+gDeo9VWvUVOmdvUSjdbWTUbQ8PZVNA7X
oQelYsh/ler7/dDl23fmwVbiJiZWV5zbEw3bUU7q8J3JXKItYmdoNxDJE00OUgt926D1L20JWx3t
n5Oqo8wUKPtD7IdXpFKTMKFAsQ+yX//8YuJJ9M+nWwtLaMfSjjy3GYvOLXXilw2pGRjmtb93Q+Pl
54f4fjzK3SYEi9PprtNK0+o73Zd/GC2IKfbQDMegVvJ1JtwLfKA7WT407MTTdNokwvzF+OnrBPCP
19DXIypp0aJwlSvOaSS6NbMJ1jwpJwOHlA/zLF4cO7mvs/gOpvDGnMRLYN52LRJDBOVzDDfWu1AE
JxpF+qij6N4nRLOAJFwE2Z3bF9dtlN7YKfpd8tF8P77z8PV4xWUyWVu76ohwCDD+eBCzYBhSfy8s
m7ma3X3wo+rt52fT/MqLOf90p5YMS4LQFv98fz7tLHfSNDHqbe+i1CKp9dQsnD9O6L7y07Zt6Hyi
6JCYZW6bUmd4OBYGdxNq11i1xAQM2f2JV4ek6ya0UPuZuOmkHzI/nav9JAgD7RProz9HaKlOQQhF
XDN4mwBs5nSbQ4G6B148YYF16Sxys/7cBiHtBe7H3A3iBaCZO3dE3sGuH6mm767rOr+aHfMyTHGJ
+N5D6NkDDFOcFW0YXI0OdZyuU/qkjAdM92M/ue8psbf+CPO3tqsN/f3HkohIuHB3JPOShJkDPs6a
13gmc1SLkx8ACdQksPYyFHmyQ0ieyP0tDcMWh2AbfemoJEMnJXEdSn2f6Y+JwdSO3BdjhWd4i1Tq
Ncnod6r2bnDA+adOPy4q5RJSNhr2BjshWQzbJEuOuZYrGyvIwujGG3doSGuLnDe7d1fCJ1lFgiCg
9WPFqxlZE90DE9lTFfOTsGkasqqjz9CIwdJcih7TVxqFS4pQgmXNpzE2Phaxd2x0cciZysDu5JmW
juXjEK7pBn/GE6NLH6CsQl/nsRlOHzti6daxk10nNzosynVUcqTYQTiWsJsENouxSy2bljaQadxb
lZ5Xlhi5GBJSiEdaI2YfgFaPuouM4cDCQusYTqiWVRPe+mn+pLHN0GV3QT8TDtpeyyEbVxgsc3j3
FYxpmClxTNfF95BzOMV+LAlrSpR2was85sazF9dyI7nAdN0dAU+cRD75burRZ2Yi+RQEYwM8Gg0n
Z6Czd8yXNllRvI6995Zk3rEQ7d7zISTLZDNK8zrUc4CEi1nTs9Lj3XxScptRAQScy2uqiaYYZHVH
o+UXPJxTE/S7x+TpiWJbFCyWQ7uTFfj7e66A+5D2SBi2aQU5FP3BOwDEg4psRB/AhorUuglK+L5i
Lyqm62Qw3eUpTUDXxyrgOOW6CoNdkUuCItjg1FPxAcgu2rMQZxDhCnmcH7OUB3yOmXDMEea64n4m
UxktZoSOyH1pGhzTbcdOn/qMeAKXCU/6Msbdxs4CczWLnrjanu+FnuRF3srHoSNHurHCVxkOEHxx
aJIH45P8kaJJV8XOieKX3Gg32qjepIG7mQDBoxMk711Ml6IrXTKN5Es9cE4n9EwmKqYoib54s309
DeOOhJ7auuu03pX5Mkr8a3Pc8V6JBPCuEt2jkvVf7Iyo3ynERuHg9q0LHDB1QHpxmr5hMblLIm68
KLjrMJktp7J7ZIpgIO+2mOEMLNNzM5OqR5d1kdXd4y+eot9jAr4tSrZDW8BimkpBfTbbRLM02jMx
odvKKp+zAVtPTGCte2E2ZHrHicFofph3BoED9HoX0jsO6HYzF62/M9gHpvskYbv2rurS95+/s69H
Pn+8257tKaa4SljqTJEzmC5IIYZrW/w0D7XbLIqahNe93RGA43g2GubG39jUAj3RBeMM99zBqFyT
e1WRWEF3fFqqOT7k0K7HvN31iqi5RH/wFaDevEhWZg6ifw7Iwhb9h87y/HWTIHcXSDlFjHcvbYgB
+vlnOpOofTvbWirLZDFWTATOzrZQRU3bqay3co5tkFliV8TuSGRcAgQG4ZcxT5uWCAKfIgmtdJFj
8Eo+Gt6HyvcD8kq4BsP+F27JP7kCmKAz8HAtqpJ/ek/+3BBli3JtO+fOjd3RTCpT6z5g82PN1g0h
JJ9/cRJOH/Lsi9WM+BlVS0bBRN58/wwxvcrICLqttwHN38JS0aJRzkFgN+ikPqQqefRL82jR8/RU
vv35wf/kw3JsRwjHRGbAhfX9sY2iidMxGriojAkjEigMvgNPx5fWQFSHZAD9L3zl6Bf4xh1hm5Ky
7/sj2gP7XbpcfOVO+X7y14kmvKnjAbJ7q9ee3cGNd64oGFLAb/PVTIoW03MW9PfW5A+y5Bd105+e
AWWd9tHMsuT5baUrt3dqj0uwbw4iv6J9tKaQwnDqXZFW8osN7hm15+sFr6XFwIpNvsWFf/bpvS4l
GcDP621pi5fEA2cwFJeKJ8nsGp9nO7tzzPR5GLJnNwsJNIx2ZeD/Spr6VS/2TxecY1PVa9t1tH1+
wZlVPaOfqLZJTZMyGGGP913/OQl3VlGS164hHySp3Ffauo+ddNc18ZMT56+50ScrV1a4YeN4pgvF
TnYS+9IsPQyO5n3ips8WWHhpe/GBZjvxxdg/6umoZ7z9c9reqGhytgBsN22keFCm+DJoStL85mv/
+YX9Z48WJpewULQt0aqcX9m6M0o3JwGBWEvrntE4ScW5eV9ByG/6S5I5gOgOEYHdJY5z0d1QGzxo
JNjSD9ZtiBfMJHH252/pvM/AesI70sqStjAJc0Og88f9jkPDz64HvGukhN213rC1veam8uU+ToqX
gbSb0eBNaqxbPz/u+VbudFzluC6bHh6xyCC/P+6kjYAixq62KaM5WRXPZJf+4hB/spVjWCypf2hT
gUE8K4MCHXepPw8VWcfGlVuYwcpqQRhX2HNXjYZvEXE7p5na/+KT/dmj8w/HPaduBV6Yjyxs1TbI
cXtZGvaGWzy7hORB8b9s+ylZNULQ0tTmdRR3b7W2r5oIUKSDvatVmKM18gja6f9J2nnuxs1l2/aJ
CDCHv1VksaKyZMt/CEu2mMnNHJ7+DqoPjuWyrgq3L9Bwf5ZkMRS5w1pzjhlf01xziOgEs0HQG4Jl
O93kAutw3km3WPGIow4gxue4e5hBd1Ie/mis5JWAVp4hvW1cM7gm0utJbVn6ibVdTrepYuMURuVa
5cxrAbGGepQ9f30Hllf1/FXWFY2lp6ks1bllffphDz01RC4UfcerLPGOZuNpILTNSKLbrw/z2aP7
8TBnj27adZFpdn3lU5q5y3ECrkjAGuenrscIMS7cRBSpBEleWiB89lx9PO7Zo1tmNbCukcsz+v4G
3gLtNq+fgg3+y12ANiqy6ws39NNx433+t2gIoWE4W5IMlqxGetZUPq05RrJmj/XwYZjY4dq+cijC
jt1ucd3U/Sk0y+/jQPsVdkFvozuyjPDu6/u+6CX++XxNFiJU33VD439/f750puJBFjzguSUIYyVd
ZuE0SMOpps636uzJ7/LgIEHkyOiCEutgzQ1LNlbTk0ai2DKytSnb33Yufouk3qQEVSyvv2iax69P
9bNR5uOZns1sZRuPahTKlb9wZCkXe1OYXbISfPYY2rrDjWD6NBR5+f6Hp70wOxKRhEUWrG5sC9Gv
mhZvvZJWV1lb3JqSedfWwdZKsIQN2u/IYFszEZ/YpOww7FOFq04QXFpG6MgCc1g7IBY0vbo3aiIz
G17kOtKv5kr/luNMZKZ6XV6kSk4OtX7z9c06Y+v9Zx3ACghhjaKp7DbOajXJSIKZijzMz4XygwHn
myGhZFGLTRQqx3yutp0UvRZN4BlzvU4NEpuBKKxCjcJOZclHDW9R1KgX7u9/KsRnwwk1SFQ/psmp
ISL9+waXMY9iKgrh64KbNeRALELq1ehNrLXUWNckRR1tq1RdEqduJIx649yQC6qwGaUd+5bUsezh
sEEqsuQu0yTE40kca0R0Vw4MvZfZAvfoCyKdcoAC3GE1YlUMG5rxckKnu6+JWwzKH1LX3BcJypOh
5quhLu9iVXblnrrJ2GJ6dTQQ76n+0xLxT1vRXxMa7Rrd1wFmjNbuabz9MAzy9oqSHxZWjuWcASrR
wT9CIsm6khgQwoN6SayqSdqUtYm9XsaiGRo7s58pIiXiykwoeWG2zLP5BKgJAJFkH+jaAxvOM7eR
ynRDZKFrKcWhiHE2DYFT+k7bb/APP6PL8UUHPy2ZjVVqEOfTIrohVzMZIHTIN/MoTrJJda7PiM4k
yLmv7gXhhhP4yBZZjpsRH8HOg4jQdoX486hJtl9b3NKyQtIoaeo6E81baBCiXpZwpqpf5JKmBTTz
Lr1KCvPFUrCGRz2fVbfNpOiuGCJ2EAzSq7j7ns9mv1IiLhAJZ7HqYPes5z4buFndjnFoHQ5ccJZQ
8ukHLELygJ5mhnBRV86O7rC60bqeAvodAqe3YNaumRTcqlZfLEMK3anqNyA0jEe7Q9/bPCkzrffc
qp7DGB5CaOZPPXF1kmwd2qEh4FKPHG8YyfDUrIPWhPpKr+yrnO5CE0gvYW++jEOGNUEnxoqoNRcG
wHPKxad18RY24ZWaE6/SpFdaj8PTRpyofs8qq6QSoiNZSfvnyuhJSDWJa0HKYEW/FJ3sHDtKrhTJ
7i9tcD4ZCG1Z4/WhK4cPd9FhfxykRidAv1ppwqepvhIlsd6JxHKPCJpxvlOa5EbOCQrunqgL39tG
cvOzTXM6NbxCF8aY5UBnL7ONQtxWLDySLP/ORuQgKXA4y5PwyYNCXWZZB7aBh7K+FbVxCLpor/TP
Jek/xILuxShW0vj9whl8sjzj7dNtSBWs+Rk7/r4Vlm2NUhJVwlcH4zaykx9o8K6QmTwoPckJRbBJ
Y/tOi8WvARHb18d+9/GdX71qq5pmaCz/jXPkp15H2ZRSMvXLuVLdMWX7TJEJGFYv38jd+Bxq4q0U
Gqqv5i2OwWBUziFDNbVqfk4ygUFTtdaf1aZNfbNPHS+LjJ4+0kAGrB5CwjHf0IWk7mjUdyWypxWl
DJLMlcdMrY7KpDqukXVvyAzu5TnTDmjM7wIZbbDemDUkBRPISXisK0qrimTseJCg9gerQCXNsReT
XyU6vlOoD0imAAxQFf367iif7HptbXERMInS1nrfp36YSSeiByfQT8JvyHObRPKrlqV1j9oeqWL5
w6zq77lR3asGvcBp/j6HC5lJkPeZe444xEuuY5xFLxk37cJO4rMTM2SWsihwmBzfT/zDielDBWkD
MYxPsN/ayNgVie4qAbg0ytdDqF3yyH6yfrZNeZmAcVNQwT2b8LRGiG4oR9LPQ3sHBcKrK3NjOdql
Nt+yTjt/GplS2fvbOrLY870fOriqS+qeLGAtX4ddjEIlfUyT5D5NpX3ehI9IHU/dwotLZ/2Uw5Go
1YOOlv/C5/7ZGwnlgwWuYWjIZ89XUGmSOdool76oUbgFsb2px/om1tHQ5DdTVNxMJRkudcuwDTHr
vzo4vdtlS26a1vLZf/hsUyB5NAaU0k8ahP3AyQ6qWV5VBvQDRbkudaA+TvZWoFbUg+HCwT9ZOmL1
p5mqLwqLf6qnuLeDcrQd4WeGeYP8Pl3rUPboSByERa6DDg6iMu+TSP7xX1w0ignTVk3FYhV/9oQZ
A/0XSVeEb+H7UHT5Kc4QHZOpYcYkqsF5XIlK8YwJLFmdpt++Pvp7y//suaMbaKACtFXaFPJZqSdl
qYJYkCwCZzCeKIKZq1hM15Q/b/qafoHeGC/IOh7N5t4Jv4dqt21Ev8FzA9SITt5ISBH9rNtJwOwC
hNiYcrquskZ1ey17ImQv88ZqvnHMwVhrW0Gu6QbnCnVyxdhh1lE3dt88WzoLMj2qVoVhvURU3FcU
mEh6Jjd6NmExCOVbPhasTH6Jen4awRqJNtxoaf8TM8K9lRovTto+C9kAW2hPb0j0EOIZ11qK7yMe
GgMhbVK6mJlZSZQTA7jaF2jXUnvfd4+hpe9k2RXEBc+A4Kq+FGu6wwbdPU6oGBd1dPetb4NfSOC9
eDJHt4+r+68/hXfD7z+fAldG0cfB+KOfLQmMTDeFMwYMarhfKa21T01F+nvUoCDsbUIORSZcKck3
cxr45VCrrsiMXSLg6CkSjDEKdis0MwdZLKSCWiIjWdBZlY2Xei7I1myB+dDJDVvmE7nr2BsMznVs
1FvTSq/ZLxEEuyxlhdpubFo8sf4STiVJOPh683w9ZZMN445HQmmtdWcRWvn19X+22yEOW7VtjYqn
hrbn7xe/DY04SmtR+lqcv3Sxuk91eGBV/UjnCfpaS7O3isman34IOwU/aZp3Qg6OUU1vV7tSaygP
TZ5LF07rk44KrjhUAKxPTNNhN/b3aWXZiDV9JqA9yS1WvI121Y086AHL86mhEBoq+ks1hNBgkcut
VJ7GYoDLatMg8vKJcMRUOxk5mLSBjvb0EPHjqKfvE4BPpm3mcPu4lXJq+2ozPEM3Jra1b58Vk1LB
+FRNnSCGHVbZhZv975S2rPY0zaTCi2vjfMBBw4MFrdMh6dWtnxsdoIGyrNf5bK3TOk426ZB8Mwmx
WPXccyVjFx31PE2ITb61mfYU6/m8pqhw4Wa/103+fgcUjBqIyLjb6HjOZx4YhlXr2EPhd9TZMkys
CrCqlUKYbxuh8E3kXQgFFfsEi/VLZaR/y+4aRhHZ0unq6A6z71Jn+jDzoOWKDKOPS9/eZx1WiWaa
MEfsB/yzCpTPuTV3TWUcc0N7bJfCgD1caCr9U8g6O4GzeRdXpBLlclb6ddrtAbSBUupWzcjgDwvJ
jIxdqgcX1nj/PAd/H/K8k2kj+IysCpNA6fSnBDVTCp1eLZsLC+0zugeljOU4CtYeZhmGt3M6fSjn
Zqcl3Ns2qHa2zpA1JtxWJOsGSuUc1gT5ht/swXhI2ukpj5OfbQ+nE8BSUvmOBAAjI6Qni9eFdNfr
+fOF1+HTO6/iEEJjpbIhONuDqLPdEeWasPLKpL0tmfi4u0Wi4pM8S56v5Mmx5PWOczMvuJZky1Dg
1trS3A4PUVpu9OaYF83GaV4unNinnw9rMNXCM8WS8mxQFBmhfumAJ6mCmlh02q1orc0cmwsgaqdr
gqb4fiKlV2nih6qtdkh8n8vmdjTTx5qK6IWz+WfXunyKH87m7DYlkhRHEf0aP4yRDjgshM3xRAGd
gHni6k0XY+QjlYIbZIt73N2bKC63VSz86kIa1j/rtOU8dMVCEkZril73329qWFjjPKROgYjpJZqI
3W20Lf6AMrxasEC2RFf7IiJ+uba/hqazY2p/H7NVCnAUvVUAZQRca6srs+/cAXtjAzf+6/t86VDn
e3I5qKhd2YXfAA4uB/YCAUaI/k692ABbtL+fXJWhOMxuim6ex3hoeicqExGMP4/MXiMI5KQe93WL
vLX6qcXKtV7Op4A5CI5SEh0luLFxRX6JBLssMKl65c9yH/4aSW7W5mcW12srCR8kiAhNW13akKr/
7PuWz2CpizKMqI5ln83Fec1CD9Fh4SMkgZ4s/HG2dlLabARxs8sgMlS44kwMfRJ8NotA7YAoarbP
OZG6bfH+2mZRcJMU/bcQcDvv1GSgJMMMDvUzwgwGN1QKgsWQBUf2Eibi01Hmw+mfPbakJvadmvMI
mQa9Q8rNRDGnCgmiRKrLqReSJvr1g/TJARcBJXIvijuadr52iZJYLvAQlrStuz1yLq9RNyk8sJgd
8zQCzFUuqSf/7YwsC2OEJ4ylyyb2PHpKL80haS0OOYQdtNoB8yLx0125ksLKjxpzLWYTrDa47Qi9
VT/cxaV9tNIRS/fLrE3e1zfg04GCKUfXDIMB/FxHkEz0IbMkKPxykvaLIFvY+lUN30vg1UQi7eY0
SMo02Xx92DPyy/9Md/TN6ZjKlLbOX6slJQlRG590TAYLYDcYxLOrhN1xDhZ4b+lmy37D+E6Ffx13
0e7C4ZcH6Wys+vghnCtmyrwOirhlOmPVfhAVu66KKnxKpEAg8PRZyspZqgyy5faOTIye74hLITqf
P3r/+xycv6qNNEp4QCOeg6G61oLrKHm2AeYrIzlHKvXnsb1AN/pk0OSaGROooNgoc87qBuOMoUlg
ZPalYvKyltQG3uOQZHYKwRfWaZ8eSsHejDKFp/x8vxzChDDnhGurGhPhpkGVQNtGTeqlknWpFvPJ
AgD9N43bRQujyud9eZ2Sm9wGDHmgYtcRTlwW7NmadpGLEmunVayoqtzrpHldgBCU9PxYRRVIRrLo
ita6BzVwoUp16YTOJqdOF/ogj8y9VWxS34M6TNo3GuG7/+YZNiiF0a9Gl6CelUQy1KZmPPIK9WmT
wNbMV3IJ+wJK5FVsGTt66uXKpodiq+X3OYcDXHgNrbALZ/FPa3UBoSDHwNliMfMsKJWPewJ0liY+
cTalIYDcOkZ0bk+r0n6uJ3A8mBpTvAYT6vtQH7aFk1w6PLW/f19lepk2W1B2xQrFwb9PoKeoUkgJ
VYERXPrKVpE6F+U1/j4Cwo2OTQoCKmTciq/lsLcV/ugtdduwGBOVsQ316kHS7oO+jjfD1H9TBN7P
uqHNJRTtgJ1FX6wqM2xNM1spFa4z9bqt7Gt1Dlw5DVDpzOCDq4zGdj6h1+i0XW9Fj1IWuv1onHSn
Krfpgoh1nGa9CCLb6b5ILU/WsmKDN3yvGPU1qrXHKBpZW9tupiVXolN9q9UPsRbclvkDdXYmXqHs
G2AecKuzkx2koI1TfU/5kXZVzTqjjh/0HE1yJKKrXJd/5qr6NEZl5KuEozK3aDtzlF9EchjpaPlT
WSOP6+A6iuaq7NSnAOjHrpvs+wkxsCdk3LjDNK4HS9P8EAhtUkyntIlO89CCtgoxCHdZtOeO/6oH
0ifC6D7XynklTRoU9s6UT9k8/jZ9RU1+aJIR3fbVbWZgRJyq35bZOhvG9HI9xbUfSdmrbcTLHjZa
JCAsmYuhQaqIV6jXvSLIf1rp4LUShTRrLJNNXWs3IsJpqWX1SzUqqltF2pJpgXe7bndGo0jXuVR+
i4ORV16l8N8gpDFHEFGidscyMDYQx6tBf4H0c68pYbatNIjCoGURZgGrZ3eNIbV5m9nNN8VaUtxk
yQ7pM31cB3yTsAOAyGx5yEWqvLFzfred8VZ1d5Zke126lOjGtgfkM2L5H3WvLwk8qcrYgIkwbrt5
3Pa6+dIqTwF+a/qvoF9G9uqd7Sz56NUqnuG9CgzlQAriFc/ASzHA8FHfAgk2daORF52bjwn7r2LS
951U/hZpcNX2yc8sqF4k0lP7m7qV4BSaP6w4fo6Gh4h24MooOFwYM59Z1sQ9sPZWoOw6AM+5ymH1
hj+SsXmAUvAAl6BC3h6tpKKFsxlc4RbVXSH6Z0XQj+tImHanDkX1lBp7BmBk5cghNEH7S/AZOQGy
R02rGWH1FG0FCOwpRWMA9Id2sc6eYB7oQOL9vZsq/T4Njq0pIz0PlcFtHWU3DnKzwuuv70H/RQh0
V0bZ3qR1+soOOdnkCs9LlSP9knuFITZ+DgzlKDcxIt26cZ00Q3vd0BRveVsi/KgRqmPZjl7F4iHo
AUNIlQ7zHQ1KuI6LgcTUStdWBl3nFWWl+w7D67qvPc1BSoZ4Bv2RVHwzpQSIfwqQCRAM+BtPntKH
IpZNz5pJDsR1vRqchkClPBt2VRwcy9a+H7TxrtAUANvms3PV9UCicWInhhOtkxKH0mAZ14MoXguL
CpJkBS+OjMnaTl+LotybFQjrifKKC0fwsTQ1vzVeuyz3NLpcSpXT9++G07vyUAtowocFtaCuWRwc
6WtUFx1VIBS/mI6/I/9FEFzlytqsb/vwO+QhWsjVuDVCe0/d/TFu7vQ2xURiYT0uJpwZGY/AmKf3
ktP7Zou6kYLLFXsadANZRhhwGl2Xir23LGsrerk4aXFxUFhPuOpEIkMRdDddfVWb4OlQZCRURGWX
UXwr8onHEkmZnWv2Zs5A4/SJDV0onE4VjJAVuWzUsxGcyLa1aYhRB+l2oyZ6u+4ftK3ZVdqaJPlD
aDeelR67PPuJ5Tx0RxtMUDr7cx3KeDRyBbJTTkzBakTz7VJUU1aluovs9AiOh2Kk09/IuLeBB0hX
g8EjVP0ee+XE21esxooJAB8lHPZl8FDD9GfJABqEExk24hv//01i+FxJat2j/NReaBFulXjJO4Aa
4RbkStF7v4bF45m6cHaLt1hrx/Q0wIut5IfSbrKNoEBhOeZr7dh3OYUtdjsaI8zEB4Nvy4rxyaSm
w/Zd9yxUY67a2LkrFvpC0/Q3Im6cDbCP7SigLLXwn0QMB1Yib6CL0mcwRlTFjLrf9M3sis5kI2c7
xz6NES4so8w46tXKXLJZeBYRyNBkj2K/tezHpiL1xYboRAvAAt9skAIUrqQqIfWJ7IFVJcrDbHXT
VhBnDjB+DTNk4G1PX8MwNNykqT2kLIM/5DAoDEfvXKnTVVwRee2pJVzurmG/TNQS9InGkfdSrA8r
rI4kwOUs35qpTU9TnkpemlkO40ZoX3dORXzCzAseoJJYARFRFzddtTFp+EBSiEev0khiaa3kpDCr
7O1AWyfV9DYr9eA3ObqRfAJ6YJN9js3c+lVLGdOPxZtFrZ0GTv+UBPqPUsq+lSlibc0Ax5QPtJfV
xmt5/ELuXxQWr3nYPQqTn8gYi9Scl08Tvy2HmJnFAiWP1wC91poznkShmFDA60cREJRiFXHmErbl
bBp9ed3cbjRPkL5uGmU6JWVyVFOEwEpx6xhT7gUOw1Wtgpcop5OlmLZnSpFnYy0lEsECrDxucUkA
XugaLFfNTxzqQFVovtH6uoNK9SRoDBCBFXlpL37LDjNSrzAgK50HjLFbt6q6y5ic+kC9jTse8pC5
kqVz/GYBeFtFmmCEKZfgkZw+fZv+xJwTQYPRlA2kqZPZ62yP7DTbYotYDUJKtoOjkNQ12oe4bXim
X1HpR7iNHIkVZ4bAzmkmHw3NS2+NPTCfunfFHGi7gdR2nDfT0QR33wYy1X1b3tDVRkld17dJ1G60
BMNylnMydmodB/4R2/PHaWqp6NX27yiPd5oWsewZoA4oywzrhRJBWsZTaUs35tCsbbuaVu3EgVPV
5I2iZVJr8nNeEF2pI512LTO9NiteiS4Tt3JDLsCkAfSfh+Zb3dZPrZ5v47A49kH+JGHqhzmUH5Sh
eQgbFlfpWHnTFLjZQEpXTkQJ0Jx4UwdSDEckebC68m3gZVnLkMiOPR1TP5dFyRwfe8XMwIqQ6RhI
2dEyiIiaoZoX0QRnXt8V9DvXRuH8NrNobfNBYGYq3aBFmFNP/UMU5g5yTh8fKxM12SYbkEorhaXw
IprV13ohEIVr0ri2ovLNycf7bAZfl085gQzM57rIt2y1tXXEVg0S+LhpZqH4MTZYr7bEcVaWaQT4
sBfM9e+cDfp60FrwFm+WgOiOiQ/5GfkVWz3mvbOqbI9fa474rLt4J01MYpYym6jdujWQnedavGZN
ClkoLrWVqo4wK3rkYTRTyj670W0c4Yy539UhI3cASMwKgsnBsKvGcyKW1hFJI7Jk3prEG7npnP1y
ql5QX4veDKPoNwDzWuY2V4TTjZHAW82sjNxb3O9IL+K1bo7dPjCSt7HRh3UgvxnCjK6yIj+1sgVh
rSXIKBl2cxfT2qTwk2SC9LjW7FDjEQSQvHc9dReNB87vnvSuqbuiudiZYD1mpKKrucgUcrweLd45
pFP9vgSQcRXnKL7mhjBzRFw3XRm0W5sFbzunDoMXATPo31ZOWpzMCFRQY71pTnAv+ggdcPJLHhpz
hfOT0mY0kkxs7p063Q95v1cN2NNhKD0ibkmwnSHnpHwEVPOm3sr6jejfJOs2SA6w8efZNZZQmxUh
KWN5U4mHIvgGRHvSfmm8loHTrrTyaXKu8+E+NF/mtFlZ+RKX8qrC8rBUA0NnStc3dBc8ZJjQcx5+
BPERN6WpjS4QP2qa8FPD/GR3xW4q2l1sRbvQtPxM3iVNc8Ic6mq0ZwvCvZjlr0b47pgj9qVDdJCq
HqWxuB7Vx3QW1xnwFzOQdlGc+hnZRZjjr8OMoa5FLYOKhRSgdKA5G23IDqIpop4ULQIdomybpDxK
xGBpPGyIQegVqjtFuun6yKMm4FvsuqgssjG29hkskkJZzYm8F4pzaMppX5Kc0KdvTKdsW6UNaGJX
Yka1W2D+JE/phA6KonQlY/ZqEmz0IDzkRPSxoEPDZN7HPebuonVz1jmUlLaBPbJ5WWBBy7C3URWD
5NroGITNQ+sQvFC9SX2AMUy7DkneJG3ipJQOO7+A4K3+YM/ZXq+i+9RKriw5X7Y9pPLAqKHBTLTY
yZngQNnasVUZvaR8WM8SREmtP3S1+stp2+fC6e9Z2pxwCYu+OWlRsIOWhoguXTtxdwcU64COYRPp
6hWoGyCNu5aXzEjD295otrbGjpiEgFSrTolqfC/afGfZYh/qwfNc598zXlYlDx8lW/smY3lWH/Pm
lAIajnEeQTHdB5G0zZgzA1V+woO1l+WB4L7SYuDRPSfZZbP15gTyrjY0v0rn26CUQLJAVGTeMaeS
0chepzaFZ/oiQay+CoAuAuwRQJyryZndKQ5PUxcd5ji6pW7NVBYgybseS7bbg7w2JWmj5eREzTYJ
aNo60IXX59iEtHlVMRaOZAzGmXWocppVbbuyLQspUQEGZ1yrMNhkJ1vXBmNmla1l/beh7kujWiPC
2SFnoPdLMuMs+UrNT7H61CE9Obr0KBOsZwsPXwjys8VPx2Bta96gqEjRqgOBO2RZkLoR2fpNL6wr
sgEr5EldJO2GQSBstIg7mfeAS9xxmh50h4bV6AcOCUYdgVEWajvMpgHRE7b5AsnKl8dxX3Hqead6
jZQSfABHDPVcWkKtiTEoWpJbUBiite0aEic5kOnUmwyjHbmevU9Ywr62LPImml3LhFDTiNAjIlsj
14mLjVJbV4qS7E1YFqpW7JJSPdTpDtPk3omUTUPsAh0/H87rnaZZDzM769pwdkMjbW1SU6Bjem0Y
MtuhtdcTb8AurRXZtoina1OwlGSyXaD5q0yRqbdjNmEUC5gjK2FSEmh3ZtptzRp4nFJsjUbbTNiq
BUmloRK5Xb/vnG3XAVTC7hXQ/rWln/L8uyPDrGNTga0B2o6xQTjsJXNJhEqOQF110ZK6AyUpu1a3
ZlJt5DTx5KMdLdtYydUG3aWL6Ocom6CGzvu6ZmOjiz1NIYzPkotzdtX3rxGLA+Ccy432YuAc4GI3
rcS+Vjw3A7ViO/TmNvSMGLyaad/wWzaqBl9picRIEgBc+THRnxte9oAPPZZVltjh1iI326ZQkQaz
V3JGeexK0SnKhjU79pUaPk+kLeXk2TWmX4thI1g+B1qwsltpnSsQGtW7rIPX1zXSzo5Jslbzp6AP
/C6AM92ipuinfU5Ansxd68D/STQW4IivVdITJJtI2QTfNAvUuSLRAkBYEpoIRUJqBbEL/SBKHowy
3MxrLZn3PUZOCYQd5LoAr1ALBTF1XGXmzseEfQmVTewSI6R6Ekg95N4/8dx4hd15dV5xzywf+d5z
ntc38iaZaOnIVww01Hxat87JB8Nv3xXqjl8MliR1MXWy3IG4QlTdgNiii6iQk/uGcUWLORMbhV2A
ilxWXByIbucUBxszjcOxBJOeVBG4MqZwKVuWhg1bbmUbi3JjS9mm46GYKxcn16qe1bWO9jQHEfY6
ae3yPDDdUdfDYx5Md0rx0x4V0DXEn2IQDkhaTA695nCqjiu/gzDucJRnbFX7IXZh0XXRJp6MbV2w
ICqpumipK8f5JhoFCZEkDlpsQLk0tLWAmwfk7rpbAT3IUuHxFPiygPSctZ6FpH3WWzfU4o1ayWvS
LPeikYg87Mirr++ypmCp3BN/lsqgLcEGIL9Nq/iYhvNtXAHrhaLT6b1vpPEDJM6tpiq71mTXIEaS
yczrAdlsTBSaGJLlMdhIiPYbnaVtjNZX9itF3sgygYPOwrZlwqPtGbSxX5NJNUw2mojCVSbWSFyf
Wc7HbM62JtG75L6uLAJxZ7KwEPlnesrCCliDE6yXAZRV5lEhLVRXGC2dFOBDgDsBsT4y8iA9Embq
FdO0GS0N5M6mn4a9HPwe7e6Op5OVhb2ZAsXVR+GxVHSh+7L+IQHZMryQcd0TduxJvXlrSM+Y0fZK
nmyFau2amjyzND7ktN7CjvFeX/gQ07oDuVtIsVtszIRKxlxt1KhC/E70Tl3ek1mImDSVsbxkkE3t
t8yiYJyMVxSRD1UpwyhipwhSVNNjBPs/RGRfpd3gRlTawwBEolwQuGRvghh98qB7mXobkTFIBRoQ
j+cM2Qno2kHM6oE9zk3SKDvbJuCwfcuRHok+hzJs3LLQ3cWUo/s+9kTKW9EV26BxgYBuAtYYqVUd
MpKJBTGi5mtSDVcyty1kLhwEuhAaSoEVXbPJlp2RxdK0ia4BsqyCnhTwE7X9l6YaHmaSBVtMfEUz
+J2eeVpTeeDu/DrT0VETS8VMpSQhyrc7aYKDzY6+6xq/1wjGbMtNC0I2wSZKeMRVMrFvT4burqlF
vYE4KfZ//qhTWewJKrrvlbLaYDps9rET0W9c/uvPXwlTIOH1z9/Pvv3+jbOvvf+aqZj/5xdOqjyg
J/vfv79/+8+/u/Dt9x+0ACuU+mTuKJD1BydMh8P7f/354+xrIojxjL1/u24pOigJiX9/fkafB6p0
f/7+f/09Zz+iq/POxkS3Pfv6h8Od/ar/HOn9i+//Js4qeTchUPzzpff/+s/PUQdvAVEiocmY7czo
WOnGkzIYnW9kUntUu/q20fCaVyIdYcu3vyepf1AHKvRfN5M+65wt2B1LpbDCvLB8/4O+TJejCrgQ
XdnBMHe20q/DFKqUZFzS9n3SMiIUAIiybKKlo3/293FkiBmqAIPoB3XuocBfmXIPtorgPPi8VjE/
wak12Nqh54sszA2NzUtuWpdM/J/03jk6xgpbJ4ndspfT/HC5BeugooDH4stq7LDhZMdXVQQe1hn0
4OK+I6pHs+fvmRxdyij51xBJ1w7HAsIgkPaYF5ZT+3DoSTR9DHK99LMx8zqj9VWgiUxwSrq2Tdji
geWmJTYzoP/bJl0U3oO8UlKbHsqyQ+4ncT9Dtw8atvO5ntx0hY7LqkBFm6fJKmijCzqNT3RVH85X
kc96nUIq0G9Y3CqrISsMyXlg6xe0W5/0rBcZxILWdiALnD8U4WxWGdyU0jem9lCY7IWuNDJ8Daru
Xz/ln2h0sF1iC1RgF+jWu9j8w73PTaeOgoFZiAhC6vAwpFL9tqR3VDXhgTXeBa3Dp4cDBmiiHYbG
ca4zmFnh1amOZhK41nrMThPxVc70yCo6RM349aV9cg8dFSc5FBJdR6x/9gLXcTZPakTfv5yZuueA
PR4YaTJEDP326yN98kA4KmpJ9IggvFDU/P0Aj1lB/AQvhj/GgBFySv9qaz/8/x3jrLMcqiNELgfB
RIIzbkktwGLmfX2I5TTPdChcBoIMA+cMIqSzIQDDF1N0LxV+68hPdhn/6oW+jUjguDCyfvrB0CZf
XEomIIez29XTHBllk+MU1vzU58kLoqKrhe8HSOS/uqQ/hzq7a5Ye9pVBopZPgoK0mtPeHWz7ocrD
//chgVv25zjLc//hNZKGSRutikuSdeNWtrRbKY+cC7ft06fMgAGnwbBxDPXstnWTWZtOsEhmrMDr
AnWLN/PCIT79ZHD1OWgYLAafM9WkAFhNm57LqIaZgtLkBoWxUaZXVvXbr5+1T6YbRNv4hQBbGlzS
2Rgq906RMUAg9Zqzt2jqyYOEBhUdoHTmlnlfNfmRVL/7rw/66eX9H+bOY0lyK9uyX4QyaDF1h3LA
ZUSGyJjAUkJrja/v5dllVWQwm9FVb/IGGTQjmQEH/OKKc/Ze20DOrKBTkf4ia5a6qNAZDxUMouax
hZ683c1ZCklL0/SBN+l3l8KSpUAH4XkadyrsHwfEWshAeHKdgbdZZ0vgtBhLKByhO2W1/oHG5zfi
Leuu4AO6aAD+Md6/t/NQaFZNBsBcPJejFJKQ+2Bs8TWPP5A3/W6CUNGZkdNw98L+RagmdbUea9Nd
n1ceq0X4VnNAKo30A3/V7y6Duwn4LS5Xvqt3Y4N6eWnGFOc9xYCuWC/7tiOEWOn2fz8afqdyhwaB
hUskkUnHVPvn76itFia7iuv0/d2CQ42Ja+nRY13MZ5whIMLI/BJJQqWOppNkA8HzB2e3SVU8eSx9
s8WwLhnhrE02HJQPXsVf/oX3s7GlGshBUUMC/X03pWz9sJlRwWAdKS8S36YT/iBA1jQazRWo3yBY
BPGooTEhcow85Ln/nNMoFmC68wIplGLywdypbbnbZMvL68ZGaBiMmbpblDgg/9wRjNzvaBzfy14m
UeUfPN771/R3N/BuY9snvWb2d7xVTCpnycaW7pXsqfL3RcEopMh3moCjyt0Hy/79ufzlshr+T1HB
Y2u+37cLcjnqNREGnkKCm7lRdwGvIdB2XOqfBursv7/L341V9k//utp9HvjDxF+uwJ2ajKupo8yr
jZ12NHY8/7+/yu/vSfmV9HU3QL8bqVWSD7258CgXbd3d6VELkcCxeoTrsK9144Oh97u5CyDHv672
bj6Z0IVkTc3VNO3nSsPPUFZPE54T+YO7+v2zw8Ej362jYGb+/Oyiicp22VBaMIXVEaqbCIM9B4nx
98/u93fz76u8e4+KaRN7Q5crtGefcUDu1JUAkkVzJPV/eDvvxnuD3X9aFS40oRg2y2+F/Flr5Q/G
229HAgY3hSO2iLfz3VmJRducmOPvG5reE+afig7VRqBLREq80FofTPi/fXb/vtp7FhPmkXTsZ64W
q72zEES+oVpdTVJWxo+iQ39/Y+wHcPUgIX0/GPRWbBRRX5nulM9jAmPjJXm+v0ul+ZF18bfD7r7z
+OeV3g0I6JimONHr81ZDJsk5MOvRRrT33ww7AKLsp1mUAbD8eXD3lZJG1choGOrbfX2BheIo7XPS
l//VhVQsFhI//uKCjtXVqHSD1b+IyXGoTUo6tOgSdlPlB0eQv35FsJ0lagR32yfN6vuD/cNc12cc
6KA7VF4kGO6dyd3DFh+wSkZ2Z1T/8QaRi0EfIypR+QXI/PPFJrlJCABiYr1fDNXE81Q0HmloZyEn
mF05yn1YASz++7nir0ODi1L00UngIdfKeDcj5ZtVYIjCf1vnmyMaL9B6z2U/f/AOSzKf/c9LFJfR
WJ1Ib+QEpL7bHFoSOkCj5Cszdos2OGWNzAYAdfomHun6R9ZhYYuR02kwiv4D3f1v75AyAaAIUWRs
3j/aH77DFqaYFhMUA/X/jgfFO49br5wX5794kDoXwZxpYuR4NxfOai3EMW14L47Q2ND82OgHCNCV
//4yv32SGigSS6FwBEH13ZPMczmyoqlgsZcH9Bw0fAQs7ttD3Z0qxROnxN6omxk/xZe6/c9vUcI5
w1SFZQd37rtLZ3Jd5Em2lmyGQYvXwpFvGrBx9cEU/Es5/26w4Ji9Z6OxJuN3vH+jf/jGxE0V+jQ3
S6+NSxG5DJkpU0P7biH0T6QbjfmJ6JWt8XFwTGCJqIipaZ+gbEAiLGcyqk985EO6fUsVPPq5eVGs
4aXoeS69+pGF6a8LBqJ3dp4WQksoje8tTHE1FelgqaU3ZvKDelO1xqZ0e5Wj9IMzz/3pvn8qiOxl
errq3bLzbnqlx1cohaGUIKkRcpsaN5wK2gcr+l8PqZImITPANQJqge3knx/9QAoqAU1b6cnWylv6
srYaHfy3UkS7uLaOTEO/Uquvfz+m77/03Z396aLv7oxyC8Iy5BacwQHmwz5QtBmtIO17jiFWm9pd
3X/++0v+ZmLHU8i7yniG3/+emIK6S5QnfeKSTbcnLsSLtM1LKtpsKQ3Yrf9o/rtvV9/foqyyjujw
WaiavNvOrlafzJ1Ylt5MqncvGS5Kg50I7lvbWgfT6t4gn2Fd/XE1AE1/dO773d3+8ervpsBRb/KN
uiOUdGXeE7iHV3NxUpr3McL6vNT/7zzxH0XjeD/qez5w/z5s8k+JyP9/Scmf8FjU5ftfdP80/8pW
/t8RlPwLs/j/Ts45fPtRfKm+/zE659ff+Gd2zj0UmfeaZgB1GoViFxPAP7NzZPUfWPV+VahEg3F7
Byj+MzxH1/+h3xMqwdHo1M9hAP0rPEdX/kFtk0YDrmw6DQbmwv8gqpI68p/GMNMBGAYFQjyHMQMC
7HvwDS2qkYg1tK6JVNqi9yyhW+ghs6WzsCs1tKelU8nIPoCF9RGsqTVzmw4lWOxjRfDjbfXNXPWB
9e9/ET62+IAsDZVDhwojO8yOVQMvaswDd3Ig6+pQqfh9iMpaO9WXuwGm++6tMr4b2Cj0RHcHZXEl
M3Ong+aqW+rP94yC3tlIgFgckFl8GMGO9c/1CExlxDdck5uwIMmbz1NJ/J14xNx1VObrkgyHVVZ8
0hoHMb1uOyUsBek5S6OX4nHbWUJ2MbLtYq1H8qrCGZ/BEvObNVsop8vQd5dOHnZzunrqQPKKHweN
2nma0nkqvs5BLr2hxISRRMDk8L70omva6CbKMnfVJSDe0zav1oPYxddkqi7q5+iQV9KD1EQ3Sy9u
cdsfJeXwA6nJYB0zsT32iRRCgA2ItJ0Mt+pHd6SIrCZnbS32kYtQEiuFIzyjR3eUCu1WXEMYFV3y
0TwNXTi0OKjVhFRDyJgBJw0eSGGvGnU+Y+KnaOuY4f1san2JP6vR+d1I5IUBnl3cFx31KR2+QJn4
bat5aSF6Xc2tol8tcTzrHgJfzyzp26qO6ebXaLSgUTdneAWnVlqPoGLi2h/u8X9JGMeiPYn0/Hr6
1IXlCoijMjD7HWLX6NaOKGqbPpgq4RO+nudNJiV13Kc2DppmO+euZCyf5NU4afm3dq6OFi12Y+6f
Kw/bhqWNj1FbP0qYpru2O6wCIciG4C+l7keJq3WmtxFTI6/zadkmV7wLMJQlpMoUaZGdA/MggTkk
KtWOzncyrS6hepEzaCjXbDPc9iXrmsvcD2fhWH8lvNMVqwLlgk4XaaGv3zrbeMtQlXf4l1qx47fJ
ZxIig0qRD3+/lLGN/cuLSTVPkSBCgf+icvbueNeO0WKpA/knEUfj5EjqXovEPdgeU9P00lLyh293
FPrqEva908xLWSKC39awHsujicIK8KJJmOQSCkPiKIuMXo+UHlVArGYwXCbCJdenCZyMol2o9l+W
RLwoUn3Z+sNMaK31SiJdM11VBZd+cQ9u+0nopw+s5MRKBvHx2PdyKKljsLSaTR1nlyxuXEV239a4
+O02Z0uXJG4z9q4xbnwX/A6KeIQ9M2CJY8k+W3CmlfK0gpCFauKlTuoYZuIZOiHreufl4uS1pw1l
m3Uy5/y8DKaDA5Ho1vQcg2RfnSGyDd7CQUk8ka8Pc8MTcevBMkoHvYXYshi+XO3n2XA7dXbByJB4
oylOlNoNavmoQcbDbEf8nA1Ugkjy87ZZfk1oAoGKN71qHufeQdO2d8g1EXo/7lo7qxpXKmekcJrd
m17ekP+CXCgTMzLHSMIs+3s6u6dU277vm8epEMnlkR9xTlj0/FGoGJNEfiI7IavzMTX5d6HqetTU
zJtJWtJkxGiFLw+aF4MgKS3VXZAK0edwkjKcRG3fGqNbOFsZH7ZaP2TDFDTob9RECYnfxAo8IhuV
jpRjj0RyUOzdP6LCKedrLT5k2ggk2Ly2gnad/dk30CkRpXLYYr+aYy82mkNsGwelFG04eqNL3raf
/PDJwda3OYBiGdTVIRlK19oEBx8urpvZMdm1VkmQa+XBroGc+r2cAsd7yBrtg1YEo/5XG/ffO677
asVh7F4ioPdEeUV7t5MtVG1LSq0RbF4PN2N3l0dO2hGBYQrH17VRXKtKPfacZKOJ7Tkb6ss6Wpcs
ma4FN9g+a3Y+Po/iHneDXaRj0DCQSJ7PEF7PexxriXxIlSkIsQto8YUZ4Drvl3RyJW3D+UT2k+ik
UuSaGaFlaEYt/kxG4xGH8prm1SMWz099Ej9p3xY1v5jxqTpQx302x/y5/VJ/sai2FwTuskcUvDUZ
fDlV76LMgxiUzwO2vXI4Fp36QDrvI3Pwo/ENuwAwjupgcsTutuwUC83RMEieRZit2Bzpg1aW+LJq
oh+RmQsX0Zhv1aTZ09C62VZ9QuOqT8MTn/6CMX2wT7UmP8vp9jJs56Ffj22P3IlL4AwhvdcfCxGZ
RIAsNhS0NozVwUuG1zdSies6sFqoL2Yf9EYTNF0dLPKO/oqv5UcBbbY1bYfNTmmGS9t6RKgXLiwG
abePRSf7bLgxsKoVG2y+ZccKql9hVYFOKtPmI3Z0LUl2TMsh8G2BNEspmv0I2knDpoPmJHO4JMQD
tWDQUGTy+o3U7yIBv+LPtt1mO1r0JMz09lnFXdmqZBds5UU9bVA2HXlrCNwZDOoseSHxmqOwGYS2
Cn79iBur3mV0Im1yfdJw1STFLQ3l00QAchjrItO+OeBdIl01mNLYFjm0wp9JxZ3QZduR1s8UyuP3
KmrSEybXdY9ZR7JNgNMnq6r1UCwxQuCynbdVcnMt/zET/Hlu6wlvVSuFS9npAKbUH5O2r0Txog0Q
6pSWdB5Kr7qh26vU7dVmOa74Hjmkyd/w4U1MaFsRP3RYnvV+sjWxeSPslSl2hU92FAnnPMe9UCDu
7BCSDLdFOLT8HlK3bEkQQ2xmTlQxmfJPSv5nZfykRjUHbafHSrN0sXdbrHyf5F9JFN4XrLvTeEoH
LBwkIMV4mdJnZCrZPRRCOHSSa4lhQYotpsIDdOMDq+2QXlMwgmxfcc9kzlAdEcZ4GjT7SndN7dbS
VB7J/EMKoOwU/U5L0JBWroeN2Xl6a76VtV3yiZWSiouQ7NmVjSSUoTDV9jmp5vaCX83AOKirA75E
aH7bgjsjZ+3q1gY5+vR9qiPB3rQiWI2dpqVE4qDTy2JAYxKJU9HhjuqBt2h4laCQgHvmIK7uqRWS
l96FMVzjBvFu2fcbhTN+FLnyXZt3qz4/lsn2oJnTbYnrq9agU6x3k/VzYncQaTHGAhl732ijDmGB
GO30rkLl/YGtpWMDqXrDnmkKWwRIGdySvtHbid1K2Jx2zV0Q70xh1M4EAILr6oFR8UcmCkKiRcNN
WnVXW8u+T9RjMu97fTiKyGucJW8uQ426FZ2yRPOhDEkJxFSJFp+cqaXu/SjbvDS5iGMTKJ0S4rBu
D+1E+2zTeZX9PLp2/QioRvdxSQrmeJOU7mGcvqRmc8wa+TH7BLhw11niKTtK3cg2QPANHGWq8trp
T30ZWmBpJaP/IWimbxH405eRr2zbVY6lXc5sjPyKgTXtSRcnwzDS97G5RIdhU/Zg0cG7kn6Jx7fC
ryl8E62t3ndN6dY4x1O01UZUfVkiaY8wQd5V5nyIwSy+VPfVJ6odyq62SJ7UUozMkcp+GotjmlVH
iNELCYQ7euUEZqcIv6Y5UOZad2TQt7oaY4aWfmSohmu+t+zumIiaGdY2XcRakB0jOaMs+DwI6ZNu
rc8qd4LJ/nHrPxMO5xSkMeJ65nILWIIUOlOsFbayxKU/trlTokay8afbUbd+knLyJ7UWW1Si7qcG
uWLRqw5WCjwGCsntyZcleeo79bsmlETX+eVYO3OMYNxMNUD/4q0o8EApW08y+6CJNoLvbSPnmWAc
a89/ZtlBhDjDLBby2m6SSdmllTKfqJ/PzI7ZbOGjTC3ZL0zxNOjtFbbn165cgi1mvpHnN6kw/RWz
SE6CW8zv2XRf2qKXqWltJceKw3cmDNVBj8vDENdBv1p+a10lPi2bHLte0UnX2ucueRrj0ti31dWy
2qdIDKR2eASiwLlhebLKxN3kHj46eG9Qw4eyBFLDxtSP6+Jh0H0DHsJei0GjLzVLC7Fx2AhqhzgL
WISMtWbLPQWs55TKqSPqRIR2pFaUB0TkVpG4OUamJCLSjaC+uQT6npMmqr3V89tY2HUnPC1rB6Ei
OTWjEigc00rtVVLj1I4Rt6ozuX0ZIPs96ygLybgb9X4/mmeLLypW6/O8p9kSYLRze6vA0bt55GH6
ZuZPMc64O5SAVLn7K6T3Nz2XH8S4o+LfxvY9rm/rVOMUjlMU20JOHHTLM7kUYqE7GIZPcgFHYLyb
Yu+9eUKRYzsypDAzDJZS5MZC4eXqnBPBRL9Z7aL81FrzbVYJppuwK68o90X+JqtDRpkYTNxKOrWD
Mw6IJwyTOJNuE6kuojJmvt4TeicK9Rl2/zFW5uPYDcdG7o7aJIZq34eS5Sni6EsRzkOcDI2hY9nV
wh5LSi1I0UXly2Nbn7+NkvwUQZlOCQ2/RbjRzBoLZq3LG2EqpX5bc5+qNrEF27XTZbJppXF2muMQ
MX4jjdsROvKmc7PfzxELdGydzVTprhlf4a4HvekpPFhdhZaazMYuh4JHwsmPllbaCVb4HJ+T1lTt
aYyxX1QLmAOEMkQxsWXV1PHKNqGU41v9E+iBuhsITCMH18KPzzl0kBjqd6IJoGcO7Y1Yn6Rxlx1z
zEyncRlxAkjMs+U9CLFg6h7QqthZiZSMfApFHr2ikL9MOOK9eFZkV1O7L2JeNKFSwtdvC/OlLSYt
wODs0DQp/aauk9ofl7nZzbd1Ilpx7NMq+PVDyKRvYNAotycscfWiBMmcfGkGE+ZFv2nlbhpWPJT1
LVddErg4W99/5Or0Fs+o0Y1yGuFcAKEQwU6gq0c9Y5sIUEGH12kfbDShienDMd4Ji+XJHQV+bmgx
ypf67ggU1/gWDbxiko7f06yvKTsPzHjaDul4JoZRQ5Yji9402Hc7y7zwnhuTvd5YVSpJOMnCcLH0
9SqX1q2rd2LbXgBYGmDjWn10ktFDPOlpfeRZ1CCk15L+e9pKnpGKe7H+EXeSR260h4vXy5bFEwhN
h3We3yOQjq3wolAV2IYnUPuAIRvlGc7CDcaGGUV7FZsZpm2lEg6IodASL6gjDSGketu/mP1XefPR
6NoQW49CyuZ2NWK3ZdM7zsWnumvcMq4yTx5Q7CWUwRPLGxcO1bJKFoPR/SjMvjpsJgSPIkwI7BAD
Cxl3Sg5vVdCO+THL2LqmWGQ6X9QdSQiJ+FALOd66gTGvch6SvEk1vNGST2M75DuDEzg7UEzG4lrj
+RgOBVb5ndkO5kNsjcjQremlyN/K4rGbDaIiRGbRgjCLYOnAtAqZTJFewAISyUwBjSgIt2Rs3T6J
DKfWh6/kDIVRJLp58zyvFzORm8MdYr7rIm3ZGR0HjEHdXIXKCRmHL0VNGDTHWC1huJLLmRiCW7Sn
JF3PIj6IKNEh22A27APwIoW9GHwbg3XpuvHMpiZETiWHaT27Ik5R9N6Xon9tinU8aekTINlTh2Pq
PGLsqCwEPwVbMF5Q3Fcrx+S5i17TfrP2pQWKlrip+xpwaDkj7cv4NPb6zP68w40Ma5nMkw3AjLP0
gUkRMtdeKYf64qw5VlSeLQA5Ev8Uq+95un3XqVZ2WsGOssIkpX0162I/q9ze10p11Gi0zVMv60e2
7I2tyfKPdpGfARfXYjzurEZ/RFd17azyRWBjLxlY56by85I2j8Y67Cmx+bLoodzG7kJRUqDINeBe
Z9Kqfmzpkf82idTToLpVPrCoPVXCT0L0NtSf+io7NKzNzAFvkvIwCH23W4B+iCtluJeGPeGK3URl
s9dIg6Nl0ktfXYXICuPOnZfLGim4m2OqaKnPQY0Z4rTwAdPIqeV421VCjWVN3A+r7AvJcZbZvUm2
BmJlt3UwI9rMyfi1aqM48bNonof4Plqtpdtpj4Ug35hlH+Ny/CRzQJx/ysl+aLYDLz8SvJ2xqW6U
B0uZBqsgn6jpnuIcs2NW7aSa0FkEUZ6g/CR/m+qhr4ufi7n9XJc/Kuln0t+9YvR4BgVNGcKHc6Ov
O216GdrW7po7bAfEiuoiwLdwuetPk5AHknTUT/bG41509j/QgXV2SfpXuic4pSfpOGjYmViTZzbR
8vClEd4wFLsd/aQpRwizyT7yfmdUS3J1Iyjfm40D1yBhbQoV8zJInClvEebrGj+zqkXnqJuJi3ms
itQrjRqTUPBMcxZn2yx4mYAdWm120iJxMjG9pbUluYCmpCaHGpydMYfNanh9BE5oSS/aRO2akwDw
vZBzp5FyEG5ti+Q5yBM7o75pynqj6LLrCf7CK52ai7VbsEab+AfT7TSkb0afUI97NJeHvIz9WKDm
9iiV7UkTKES/xklxTZPq0SzsSJ5OqVmfVW+Tj1qZh9vIh0gPXUamSPegWUHHRn1io1ESNyM+q5KG
7ZCxKeQnY809c3sC9uKQ27BXdpmZ2/M0wnnIycBJ900if0G+cl7EZ40DiWBGh+Sega26ykjejbR+
bYjVXaK3aBQYwxQC5b3Zf1GYgaMSPFz1KW+/irG1Ky14KhXpQPwB7NBzFqp0dT/3VxL19lPxEMvD
dfu+zsmNdA0Qep+WBlzJzCtlmIB3zac42UsrfATA6RP44TWKX6t5e+sV4DLRl3kddl3anWaOjHAN
lsRg92b1lzWOw6iym6l5Wwo11JNPCkZ0eVD3mcCxnSo3h4k85wWsgnYr9hkHkXVCCpQSCCtSHKAs
2OOYDueBdSwD7WF8EerMUYvJWZNP6/gzIstK4LDbN7GvaxLLQufMo0sid1wbhzrFUzYVvqjlviY+
d+w4Cylnz/wgs5Ep2GLdJAmLLkigvj0hbYmsUyHmF0H5rpovnYBfMz2W87gzeD/a+hloMDMDd9yk
2b7IxbCvzoW1OLNecPRlFWVfIwvHAr9/DzPIG+tvEt8lbeR9E41sh6kVij+3+oTPBp9lwxFnESfR
keTksyK6ZBAaEBi8bNKw6p/DClzIXl1ZQighzJujc7rCj8s+q6HgbaW9TfXSHii/dVRBhIU92Fva
6LQ/gG5GPNUHuVbPBBuRPNu4LTsvIr3y7CbIdVAsnT+09rKcoWBddN1O83iXphhu75nMLUb2Al9Y
t+Pz3rvUeL6IPiIfm2YEdCf2ghXz5jiRuYr57S2jHKSyMjLFtWJPtrLoCBsRnUvmpl1qy1JgULWL
Y8kdnaLUDqBWD7NSBuQRBWpX79P2eRCvjZUfjaS7yZnEcYCjWZrdKlIPFoBapdAdEJQeCv7mUhZB
bPSBzB+OR7gkCfkWJidtv0NvGWRHNZBoss2yYCHPSxzUJendyk7XlwsiJN5dOQAyZajdQ3XodSpo
8RY0shKQZBk07KPy0svxASvTGEh9HZgBmBNIIobHGVMFuhSTARq16IWWDvhEuJodZeHEFXYD3bA7
oqUjk7o2RltpIETTB5uGzjEa2B09kjAmX4FGEV1q6wBUcJ8K6hfKSXdjsbMk6k7o131WuG30srEl
EJtvYGhO5pIFjMQfaY9tVq8zCisZzbpjqjKnmd3wDRYKCyG5wuMXiyDrUbvQ/zmC5ns1l4uhTA8C
C80AFKqnbCfcOXHLSWA1ZRnWYG9tHdvsW5NW1wkX+X1zYIwUhVhVDWqy941VB4qukJ+JDGiJbK4I
HCijK2cRE3RYK1b29E25TNYpHvAZ88q0WjhJz10r4M11Lba5kvyd1ebUW+x4qgn158OsrYEhHSvq
pMp6HRhUJWtFzKYXbe1P9lhKs28geRjRGR1y0FY1QekvFfsDDljkPTNwhSYiOkKdORfrordM8eNI
MTOEUeazYaGlK/k2akllN2aSPeebSxi1m1Jsy7vF0UR3Sa4S+aRbPdvdoNg1BWjeW8X40vQafzFz
eDMIJQ9rakTVURo79l76ieLMeXudJ/00NP0lTdbL1lFdSk4TjvRhfUHauJPEbifMWN4KhEMVBBYc
ofzpi8Dgf5ozTrA0ZQ3Oerj4PhU9yuvmtlAm7me7nrHtScEE4C6vJQ8sOXPCTqYay2liT9YDB5Gg
loN02wsKhW0C5ElRr4HFMf8x00OdqWYvS7/gvgNWJ7tZc4mNMhha4UAV87BxilGS4iAWhj9UwK2w
PGoAfZbTEnVHQcxDbTMPffKSWN91juAljcdbpqkkcOw5PURfTI4DCotz1142Rblw+LlWlpfV2jFb
C6c6qHIaDm0esn/M1sss1U6scIyOs8sSy2cB/GO79mTXIEzbtFDlq6T1qi/7pjCCtZTAS9L3oP1r
2NFbdie8iXvLIgfGKk85Wo5kyM7RqpybYxGvjsXWX9GHkEJ2Fn3RmF7WbLjC2bta2kMez6+ck61C
eEnK/iWKzon6fe5TB+enA+h+SGnGVdQD71XDHUxXv6/CWKpPakppDd67PPfnaIsDK3ZgGuwGBOZ1
gR7sVs5lADdNYSmYq+/wNy2pdyXrtOnRrq3CDnswnJgCTku9XqxHXatvszY8kHH1SGXgU9R+Kwe6
hgAEtdx8tcxDbJmPCkGR9ymvlcE1V6Pdgn5ZqiUw0z4c0vq4rOcc22IZu/eWf5Y0/mqdRZFaZyf5
wKL8AWjmBPJIsyoHygmD122Xh1WNHUUATlpDnqC+wqZNrb8lbECzzjfZ3lWSQUP5x2hE+35Zff22
FLjjW+DtMtxD+7GrDD7TZE9gnMTYPG7FdIKi0OtliDktVFY1rEgNy0trh4LKHkcr1FiRp8hPSim0
DrdBUi+36LyOxbPU9k+FJTzKhhYkeOeyfe/3qXA05/iY7W/UemCWpA4JeLLq50vhKw2dR7lx5RN1
8OCZeXRgXak4Kh1H8iHKU7nutRKCEf+i6QonZ1/KB1OoFcFLdEVcbUbUXlPrzOPjOy/GTzQEnggI
fC1ZChrIfLosPL1S15CtgyjHgaxkgVIXwcb+OpWpIDdpkOrWoRrkw2K7xkImxSQ7SYIPZ/FqtfbA
3R/MWoRAS3Oh3ZxZHI5RVYZwtcJFNeyElVqxEx6Kpkd+TzSOp+rQealPrgrHCqk+jBW0sIJBpfpl
r1DW0INtB9pIfGhiMEg2hkuvqoC5zKYHZ8qj0Orlk8mpXiOwQYFV4hjFa2QfRmkMD3JZh9i9AnRs
DmSBpmXzKFKP55k2Se4terbLMrJAJXoQ5jkzxuu8vIWaUOCQ341V7Sej6K0PAy17mbGd2gaZA2Jf
uZ24ualZgPGW4D68zMtXKj1s9uGsP61t6q5JH5JMfGTwaGKo14SbVH7ctgE7xAM4mBSuJW2O/ZxL
vkKqhkUBdFi7B6E9FE3iJkyBw1iAObB1TsON4RN/srPmUGUXZS5OzvlDp24rRW+r2Xpmo3vG4haL
cmkprGk61K39rKuQxaUbHRYgnKFKCIE1PxbgCOcwq8Qw1poj1THjoggWcFIXV52LK9stZc015Nwr
wX/KYJE4zFlkBCY1pELZRSSi7aARsVSx58sU+GOSn2wVvYtvBDeS/siiSxX+tur1bXmlcfnYLY/q
tIFYHQ5KZh4qDgf2qxgR222jZDBLKA+0Lg1rp4AC3OherqBcOgCBEl1Mpe89Pe+Y1x8FZV9zmmr3
GzX+5joj3pEtzO6ij5J5TpVnIpKCVBbo4MyfUkIERacwoA7O5kF/nuJrJXUBUPZdp7f7Rk4OZssw
28XN1178bPaUodRvVN6oLt33xBCyVAhzPGNKHD0GG0P7GgtE0KH86Eiz4S9JzmBWjsSZBu6ZtaGB
af2GL8dQTUcsG1dcVrddd4A1eykQtjDmuKNxVC5yrIzNPhk8qZM9Pep9cYgPQrEd1O7rzA6Hgq7e
5U7CIQ9Kkmy4+QhyAR1No+0zGJq7WpID5fswED2WenBvk+SwjIlfrpUt5j9bMsZr89HqPSka7Pae
aAlnw6RszW9MleaoUsnlg+lDTiF72lejduagnUTxhXydC3ocbvZbzc60orkqRV94HQSqVuI+F81Q
aeqjKZZMwo+z8Qoejt2TbCNWRhXTHaXcCBdbr7RrA4gq1lc77t2s9zPpueXUm3R+ujqK2t6mSn3Q
Y85C1mVI5guZhk3vNDJvei2GlvpgXDLzqRxQ+bSpr6+XTs8P3TQc7sNkzffKCESPkyZQ/9CgkLeK
p5RSyNKhRJke5Z/Wlj0Yc/MYzV9OlshLpTkmleWOnUYklcc5iY+5aU8qBTw5TLZHu6XLmH8VRM0j
ZYIR6NKdIuuzsZeoCkz4kzH0EnEg6y1zLAoY5c9WEUJKVcdBGE6qmLAO20Y3H5LYU8X5qE/KEZD5
/+HovHYbt6Io+kUE2MurCptINXe/EG7D3ju/PksBEgQzg3hkmbr3nF0DfYiCQr9Hg25rBYqxtgLw
AUh3UotSG8paxYxzKGPwqAfbSHJ7UmQ0Kj2oQXQQwFDrdV+TO5vsT9tFnKewPq6Aogf5RhsVAU7E
+R2rRHvc0tyE93jpz2YinLt0vpBIdiEV95oQ/jpazU7cGz+FTmwghz/BdAscaB5MteYgxHOUTHR0
ZUCy3jjanIIeWfaUiHZ7BqM+TkZm18SuUIlzHMgMkRVSmcEfegBLwSloh6MmD1YUhZxa+WRX+soy
n2KAqOeW3N3Irrr8MZYhp/trkNFsrhU1p4XGAWGanuN6eJaq9DneUY+q3lYju8XquWgTO+IMeowS
srH67ZqeEnmnOqojM/4sdiPllx52Ll9jT62La/S4tzr9WFTpUz+TDxtTHZnXL5YavQxW9bpNKLb2
s7v22+vW6q/JEr2wBK5Je62/k5fKQDdWqoH1nDhz5bYjKXWQ3DgD9Wo6Rnp+1Li7RuOUphI8WWFb
xJ8yKm+o3VYhIAZGdvJ/VWvZA3UccX1u1PTGA3dvStkW6/NmEpc+Fc90X8WC7o4avnzdcsGLgeMF
VxtNF/23SxqPy0dk057j6pDPQ5DFAIrjfW6sa6S1l1nfwoWam6FBsC4OISjkqUs+SZ/WaA8ShOPM
nVOnin2p/ZFAIFGjIpgTE/qvDbx+X7IIV0wPJsrrfHC0VCZqVQNvStyqQJGnFy5jUqoTl5cdEvxv
MBDuI62x3My3pFvf2/Z11Gw9GW6bBRHIVFbCz8N8KcgaahRStZM+UtaIsBGY69op3QMlh+rQhy2J
5ppmBlkxBZOaBDp5dppdWPqxvheDBx/WqrfWiuzZWu20JajHJCUqGY5RnbPPIq5KQPwt8tiWvTg0
wap2Id8psdMnZesu7Z7+Cr+jP2/Tw3aFopINnzRRwqTWN6MT3ypy381ReslfHsgW5bdCckgOKyo9
y9hV4pmvZ4M57UbVPM3ErFGNcZAVwcd9KLd2TDZTpGtHHdUnzZPHiVD4entRkBZacnuwbTHV7dYi
KnFAJVkvx2Qvt6tbKvNR015aSfIrcT51A9B1WYdGJYQzzdCtTpL/cWO2mGgzrbP6lpXrLS/Fm5jO
tyQqbrWlXGV0O7JkL/lNZVhk3d0bdxm+Hzrbn+uXstLPsVSFm4WQEMHpVzn7EevcFJu2Wt+UkL4b
u4YmyuvIKfKIi1ojIv9Zl/7RTE1S8z9GLQVKZj4cxUvPVp3NDMC7yEw8oGePkAumssK36HcfiLba
aFiFAfCXWvMpBdiNxnclxb5OlPVINv+bSp2vivKz4E6mGec325azpUeX/DgiLYVqEWipiRIqO1P5
lCPsIUqRZCepnfYPuKnZaw1JaahdJL08mOYjIU45MTbv0tLa613qSn3pzmPrTnrnqv5E87Feh8p7
WzZexL9r1XiflqbvZASi2/qkpHel6a45t80UKPlLoxsXIvMv1Vidl0X2TMVP1yxoTcqaRM2rB8VL
9i2Mc2etqKWOklC4mpKxfSjsRX2Q13pAi2II51su913rVGZ36JQNit1Xmu3FSEj/aYmuiyrkUXFY
tGowq1PQC9FJX0eUCe/CXNkLip+1CogECdUKyWm45EJg0ScVfzxCV+T0lbgCR8x2yQryuV+W7ViA
7ZUP+Qo6HL1YDznSCloLDz+R9ERaeUU2MJ747ftRDWSm117K2Pg1EugmuyDWjLTt8zKm4bTIJ/C3
Y2/+DWT9zTuNr7skTGP3UVARHizHhtj2c9xGwXQwkJjRq9Cq8mteDgc0sYDJ4Qwk37InZGt2F5Tq
Pq7Jfey1m5RXN7SGV4OUOm18l/e1YZ5kLhKjvliZFg5xH8CqZ5mwU6uDKd+szjrrdQJa+i1x/6Vv
hlG+xm3zYtXCU30v5S0k5uxQxi078naKSl7ycNOSBZh/PHU1c6cIP8W5U5SYlRaqQhd+C+SVouiV
e0xV7RLEamSOil1pMD2IVG/T/+r7UBnUlOd2ylzCxFZHx+pDTN6NyfSKpGZx7d1RJC3XeKhWqFzQ
HGF9myiHrBtyryvkyHgdCCSx10qyzWLkC/ULWud2PEhAYzCN2us0IsgpZzejejtBdaLaqTE5VVK6
GaE72gn9D0lE5EvvhDTeUybkbG3nJo3sVpfECKeY74Drc3zEmWWDsyFLzcbNUYqbKI6HHqpnceOb
ojShUZbhkuknGjFqoPjpkVHqWgxdnZCiIVUc2B1OetTZk2QXOmHGEbDCXhG/Zot9FYWQFL1L5fti
dIdaJyz3Oz4iJzmMMyBRhMpoapnmjfsc+8mhZFuvY9GTND5zkenm6Y9KqHumlnfDaDnPy4NMBBm1
5ME6P691UAknCUe6TGJIGaWOHEd2CbzJSyZ6KpMIRqtyomp4W/c8oky113x6VjPJR1Km6pu3bKqb
5mSmoa8Yk5d63v1Uwz8FSldnK8vYjXu2Ml05Sp9JTGO3+C9W4YiZNVjQkjQYqtd8b3TRcRYquxi+
KFSdUsTc0QOUJ2MRyc3GHhEg20lj9BCR06BoloFPh8XyDEYQEpAdSztJEkpEXSAqEybshbgNci7i
HTHwlcmgv6yndj7JzdeYi1eiMc/QPugJN8nrKW00yWJT3bVGPixqYYMgxlJ6jAhB+pekY5BzQCCm
bRd4mHFfls2hsI2VaNes9BexBSkc6OKY/EkcfJxovp4idZknfKm7emFPEZ71bHmh6+OoYRQDIn2d
xeglHvqXrlSfzXiFcaWGfoDqWYJs2KnC6JdL5FsVvJoShZCh+4w3v0UZYOkfjQTezio6/XaR6asj
qfokPNNxdxh06apE42Uu8/OQIv2qDz/UlzORRnAa84MedNg6tBaxdewPpApbMJGd+aTXz8JX/dDT
RCAkzbF+n8TbVFLlktD0upH1XB1TXThgSzxYkPwsp6r0Rl7dGOdkngJZZYwns63nqYO/xWGBuwnF
0QSmZMU96mnQItbokMl3yCSk5xmceeY6mq3NWdgnCm6PPG2gQuJD9pVIvrqjgcTr5zdUTPsF59JK
6LC5+mP89VBdESeuz6mnRRGKUsd87uY2EOjDEHPYXXILEXazOrt0AREDfN/oSlmsU8N/BloTJtHF
Fkj+MHtRmCgzYiioyrdF85chhbwkNgdaVwAZ5DsmIQjy0Zs/KqRmyoZQ7rnvLwV/ymwcbZojR8O+
0G+FydOLkJ4HHckm8e3kpRKmO+/j8ktGJSjE845fJd+bWOxJDl6Qe/KE7HXrz+hnV24+605ERfPR
GM89xgFpPQzzumsZL8R6j9din6tIBNFOCD/Neo9KsgL5qHQyOfSh+DFTlYGVpDRf1Qa6ZvgHKamk
z3VjOupvnhhwn+/eOIYCuqXCOCqETRJfZ5fZQULrTkj3GJrMGRm30bAagRFlnlnZIi88QjKjDP+8
Of+WIsmNJnJC0W+qtepjraz93JRCvriAWLaijbsVgYvhY6r2qR0/pEINxLHfJ1Qwq5FLHPaqWdTd
QfJSFM+1hzFH/ZhKnoborpOba2bFTkRSWr0l8y+5cCQ413aWtxAm/yxUnBFaUfp+H5/Xcif31P+9
JCgj17I6oMM9RqypOcn5i09I47CbNu0byzUNJOmziOEFtSTrvfCFu/Sm9TOvlPe2kF+G6a9Nyyet
Te8Lr3RAkSrx1VIn5fkQz93SBvqvwvWIobTZZZr0PvB5m/OPXjDZEWZXsdiHJ7wwKjsGMOG81/Kb
3KsszQ6Bq9M8eKIwesY4e2Y8eUSJRsUJ1IN/pkfbAFyx8FOCm8TiZ9HXQZrGwdAup3aLj3PT76pr
t/WXRr7OKZ0xZRrmAxsywPRHadgjDicEEFxgbLmoN62TSXdpXDAyM+UuZCdtRWtLWA/K6ziKN1Nv
d3U3sSOgGE5ib7HM58QYX6Jcfxkz/QWQcepOJOOdDI10YuEk5gvs1o2+kF4GzLHGsMeMxOjTGZ4B
cifNhrtErWtwWug61GxdOCPHjqDglvdnyO6ybUPOoPodwQ8exFp6NVQ/slHtHVaZKPPqeu3tevQa
idPMkHytPK3ohITpE9nyztp4oekh3Zf8ousprINrtvJ/0HrLFJpKfCmAYZBCC6y790ZK97GAtqw7
GEjbqao3kXqbF/RI1kOF29zK6VZ8r9EvbfYA5HthjIPH5FtYQYxQscN60rHVgDZwr7U/OchQGmvO
inRjg19SpWQ/ihAbJNsaWALy+ckyMDJEQZwFUXtIO3eBKJqFzwEV+SI9j/PpDdkNavUWqLX+6Uad
azO3SXPPAICF4q8UDSeVOpcp3foU23c9h43rg4hw1krP9hECMdp1E8U4Vtr7KP/xFbM+aAxEAFb3
rDjd4z3nAz9b5DbGMLeOkD1dSX/eyVLQYHHVEoLkyyhoej1EL3NOMfzQ7wjLAwClGPMxmw/6025b
G58HaTaA4Q6c2EY6n9efFQXw+7KGFTdIzQ1S65tjmLmbae8peg0VS4RMhQPa3bEkpC3G32ORvXtV
UmvPz9T6SnTRFjPSCVfXepHab/mJfBy8TPs2h0TccUuB4feGdtimnx+6agZXRbTe5vEVYG9pnI7Q
eYTMQ9EiJvUr+j8ouH6YcSjr3VXW23beatKz8i182yo+FZbhMYvB3+9IHd2lywLcZzfl70Dstl0h
pRgRi9+bajkIQnXoioOF/JWWIYQyvFKWMKWCmFVcovv5+zCtBCWUJOU5bSy4bT0zGYBdnWZ1DJTi
0Bn9vmAxG5XfTvNXEXsF2tXHJckOhOR7wRVW4ApTzPLI6XegJMFQEaxiwakI2DX/XwEtXm+K6bDg
kpb+yRDm6JSwXsn12Wq1ZzVpXsb6r0GxHtMsgLQzgNYNqi46qZPpz69SMp5kI0WIJ/vF72KFlgXJ
oU7uO6CjVPx/zP/PjnYoUvA4l+ZTqQP1zifka5DMR9F8qngqUgUx1yD4kQCzmJFpTs85ikp/3YRd
T9SzMVUnHJxC5A+m+qJFYZnFHBxEr2fTQRnSl7ZVnpvh2MB8NVlQGN+qSv1aLLJgxqG1oGWAEtcG
9Y7PDsaJqto8cc1qvSsMr6KrQgsmY/rC+ioXT/2Wv/C2ofuxnhc5o62Kz+tRkDX2hcXNxda1SDmM
FgPr1y/9BzdzeWlX03/IOK6tLMBTHpeH3/SodBSQSF5cvsVR6Suj5uVD46Wj6hYf25z6LBzSp2V5
9I5Sbh/JDgd7lh4286d7nuXU3koEm3NY19wEchh12zGl5YDY+VWhiQ63A09zzlShS50Xk7gbdcWJ
hAK4pqY68oxxmXamBDqmcxDXJbQW9YCCEaZV7WAKxrL40WgvI5VLioUrfT/xiOli7eEomUoUtpBG
JfPFVrW7oel4noZ93tzjvPQB7oWCZ4raWOBQeFrY2OEyRwbure06q/GZGte0GC4j6nMm1d1maFeh
iy6NPu63RbIfAeNC625mfmTt5UKWde5E7q2qOSpwl0bh1mbDhDK5gji7fQwGAfqkZ6+UQlFO2vgY
YH1SNA9ptIIuZ0CydxSOzjCclMQ6UPWIq1OGJwPMlJBpZKuzvElsRMOy4cVpTroY+VRqOF3rtLrg
yW3r9MYRAt0tue9bDCummqDxp4rqIdetvjYuHM65sa49thDA2wLZAnOPhTmF6UxTQ6NXHRqe8bT+
0JymFVVABnpvmG4677ku56zzpuZNxgIqmCWzje7OZbkTKDBuowXtaeEodxPgVwdlXjFLDLhpcwM9
zYOPKfb0vrCg3ThhNqbdad+yevLWA+gxAFf8Vr91PKNMsO+9nOCZsqnISnlkFGJvk4pFpDqNCEYX
qn6Q2VLHMHZ4tWTSqvPBLbdzRorI42yeql+SxqGKNOYAdLxbaAFVUsQHhXswhc84uXMJ4H4yyNJV
4TnkFdwOG7aBWnWy80W1uy2yJ9INZ9bGeLws5nzVovmW6Uwg6q/kd0rlNqA2DR/MATAnnoICVF5N
Uy8e/RFwHsPaTkB9pkiY5OpL9Upd7rpoblafZGy4eH5PoJMSP5NUdi0F52yL6qWhRnc4aI0/L4pb
6CFNzUTnTQEBS4GksVvosT1Ss1jFw0nfIl/YE5HArEdbJwxUGSHHJD8bZIO3Bq0fDew58YxuQ23P
rNzr9dqhoxGRujbEgeiu1l9rRlWyQimlIRDwtSFiHnaUop8ei5g/WNcKbjANGOgf8eBbk9q5tCGF
DU3kVDGdpD3U1IdaDHbBn5Xvq0plVfSZt+hJ18PUUpJTAL5y2u+oRxhTAsHbwDKXfb28j/xf+trb
af08F99GOz1rUXNQUWeOBCgPxk3tc+oatCtmwAuSuTAqAael/aaE9MP0O1qtjok1HKzMpm0MGlew
0enTgbjmvwmPA6ssUh6BjO5ewxToaY14yuYkqOUPYz0j59eEz4nyFVmCrBg1Wj0smx0rSUCrDyq/
uXCtCb12ro1Dh8alndF3JujyE86DFxnl1IzYMl4rd2hCLRa8IS38iV7BMx5JXi8ih+55oGCwaoiw
VQK91UO9MiggW09dFkwYjGM4eMMVa2pE9PYWC8tdkf9BdixzUPCizVJiTSwwAuM/AHcakbctsFUN
vI8YEJgMA5aE1ASGmZSFM3WmWlVT6YdzzY8cgDN4NZznsyEw5OpYeWXHFI44gW7yWlzn4cd4X7Xi
XmX3ZXynB8CpuuVUp7jD6e3iVqzLt3LGhr30oTZCzczRSaCws4qvNdVNOUJ7dW68Vm/dIsGZZPqo
pextwk1h7EHO0wK2LkoA3c+a5i3TENZtfSbZ9WxWy6WirMq6qelD3xG85r2xS+urEd8T1lUH4SbM
MMxJMFLwubEj0RKw3Guds938p+cR3R6cPcrmVtTQJQtunuq1lglE6r5VYwsEQQx7CoNE/B01fn34
llp8JhDGYeZCxCvh1cma+tL3AX1sFJ7U+02AMUZCIf+D1FCwxBTWhXSwAHXWlqU+iIhMISG73+GA
ntKTHhPBo8IHBTY16zgBrkXKLZ80eJO/V4qGQgpYFsNb4qM1kY+wuUmlPXdL+QqzliPBBOyBOAuH
FQgRmAPFl6T+kPCE/RTDXsYHc2JlypeLJlr4KbH59Xdyoq6F/Be/5kLtZQFnkNdG1zGKnzvrUmPM
qRDWDBb07GcHyZ1U8T5hBo8jWiNXCLczzOnGNdDwN00DBF91EBjZVPykKCFVKHgqXzC1URhQ705R
n57k7CmVUHZsXpljBzJeNsNrrfo0mFRafJp8TIosIECxWLCU5naCdJwCgiM6H4rsdkJEYsKGYqCR
qDTAELN7/GPsk8eAiTgW96bd4kUy+PUjGANKeh4gc/gfbcUg9SB5UTDVDOs1s0K5ehUJ9VK0b1Qt
kH0PZ9sXjaHTqS3+Isgs2YBitEhr3aVoTXWL+qPkqFIiV4GkQP+v1jVGYVANtLIU//j+U1UO11k5
G937g0Rm+iKPAN8tf3yo07esb6mSoXZgRCk07/VP9BXA43YBMW60ra2yGOYbnApbKZJaQKOnmO1G
6J2MpxLOqOGURK2c8oMZbKTiO3MNzZcWClZ5GtX3KuaUfdWA17vYS0sE5Y1D/6sj3/L1iI5PXSH2
BZvTJhXGQ/3PDImHHdazYrz0x+4AxXTURn6Wd8vY3FmvzyuKcTm6JsZ33Lwuk3F5nDCgznrbUmaz
S/TlgDBX7KMDxRGD9YWI5nHqHTgktVzcjRtaoRb6pF+P49RQ67Idjctm7aySgWe7EhjmJsiSJPC1
4skwvifOWCg1lwtIW56mTXayCnM9PSoj/5KxMQ/z2Wqqs/VuKt2TLk8nvUfc2N02Tbg8FGjg5GON
/EnHuoyxJn6lD/soLVe1+NUhxAqFNzqzhTeklSD38zElzIoWmCNmLg3FYiImvvywEC/KnZqWJ0iC
bQ3FdQ3JlgpXYQxpSa4JGtkGHb5dvyi94ZXNS5YtZ6XcrcIOBOVpW9p7l/aYLqCjyuH8w00jfKli
u2vqN1k5qPWnsd/uEXsefRwODSWKcdZUiltop6FVLnOF8hyjR2YJMdFaq9SKJVUHLf9uGeem/pER
m/IYC+LzqPyofXXEQaGioOArrfgpGE5V+7GJZ1wosskx+a5Rdkf2sIGqsTZeheE37ml1ZyuvsR0J
fyJq7vWXMvB4AOBOSE5Qve2xxI/Psflv7j/E4oMtAUSQb1J/6dpvWB7egBAcs8IVPYMy5hJowMYm
/ShGQx+itQpKlT1z3aYhz02DNdbYYrfUc4ys9FL5b4bB7ueTxYnZzIeeLVdDXELrCTPHJqHaArGK
7zPD16TagqTZIkkpdKhb1hvD21a/MtSRULu3yEF7WgyWyEk74oUQeJ8enQbUsICBzp8scSkjoMI+
VyG4Uay3kfO4NHkTCyJu7/38lHKYsL4DFeSDtNP0Qy3/CuDfICNreRlxaAwywjve6lQCK+BK4js2
Hvuz+K/JnkRpOSyQPNMOz9xOxiW28G7lTWun2v4xNC04JcvlDBD7eKsN/nC7l0XulrMq8kK5iOFa
K1+ATZ+WO25qCrI71iZDctVDFNA9sgNqqIBJAGJmYLSti7w0WTwBERfdlMo6eWr7OUWnFbANsGlP
Y9mziI3d4siK7oTTnhmKw4HpYt38Sv2EA7BYPig1kon3Et6VqjzwkAouxuizHMuhee3TcR8tcgCu
E0V/QBk4QXBf+QMC06o1vIjhn1wrVyfkIMEGMWo64TcgClGK8bD8zQVnue2qk5g62dugpy4dVQ5s
g6CES2GAShDgMIiO2iCc0I+6+DciV67RxDOpa13A41XmptstKN/qxW9nmsSCjVyjzU+JeBAtsrvH
g36puIlqZT9zVVLwFyGAmAdHn2SKcHdo6ndSl4IIvwLwjNPTA5UA67L4aRpdUI0vHXLkEiPMI6Cg
uY3IoovxS0IXPoExjQiME/xOAdGgwktN/9/YhHHDkUItulHn7F40ebXfVkZdZndPsXOY4l9RnbWY
08jwKiRL1RaKiA3TCAZ0H2kmN8p5EKjxYbRVhbBkEj9t0VF9SnLtZFlbUPNpqT5KJj0N1F1cnRbS
t+1xlhwkBtDHc46GLB+zO3FNlPTm+zTmgHxkC6zPciHuNJCx6JNvNqX/UEUiU41kE4W1oR5XxJEC
CEsu89NGoL+mgcFUPqUnvMMA8lZI4uZ55qiPLMb74Y7rAm84BIWAj6zm7W8oP+yCJm4Dgrh37ZQQ
A2WeLGzbiVo8zzWeubQ8YXjw+XB9FMtXMX7TbITGFGqnFS6t9qMPjtlGKJiwX+OVpmyonkZXQ6S6
8bdRDU0BQOyJpQjvPu6zOfM0KSaE6pYw/EzMsWhpBVbgh3GGqLoH1MVRoYlsZd0JLNin94xCKGwv
FMXOxJzwo4eqciMOIJknaeVJMp9Iizw1wkaTIM9X56nrEvbdIdd0X8ySk0AOt4xIOaY/MYtvhEf5
BF/7GFx9y6IOxPwakuwjFSkfqoZPc4R5+3nA01t/Vo3iSBrKAdXpoWBtKXU3RhZDvp6N19nRgBqo
FwYQqv6JNOTlTEj9NuxVDuxpWfabeOtXiVI/z1oEaLWZ/eEtxVElK3d6occO9AIzWV+TV+uSZQa2
8hWxRXUCc2DnRgo01HCJcVhIvCt8txZ3U0HjtrjPzKeNHKpV+tezbTNTqKgG5dYMBvG2AvRp9U/D
8YWvi0c7ZVTAlM9JNVEGqdOUwLHYEvaRI4OHaqQWwKGxSI0PjpI8j1OP/l4+KI/Fv7xbHCwbOtEo
pgNNamERm31HQSm6BtgtLdzysO5Km7igo8YcDljPKbSUHgmep62SvMjuBnQTvXIaskeoFcVVZggv
0TIO8xhHJIklxO3gg3rAoWkNYIA4I2JuyXG0lqngrfXoa7N6iAXyIShTa9XfLoebXmWHAAOnm3WH
eJUdGe1BqR3rpvBn1Olzi6B2UY4Nfby4pW9xaVyJTt1FXYPVoGLpA1DlGc9hRlP9t+zjPUgIvYKo
iI2H3ZMmUdx3WhtOihJURRzw0ZUtuxbfFNithjNBaA2XpK6Eq3ieG8dQTKejaCaTaeFK/YIO8OWa
uXIP5IJtBHjo2CJIwMUn/mXm21CwJwcOtWNG8kzPl7hSpqYcBtWD6RwPgkGKAeyZcFreiiWh0qzy
lqjx8r4jQ6L20vwIPGUsqMUQBXfd5qyxfkhIBaulfWZ9WOyaQyWAuxOUlh3j6WMTBqI0yYHQcN9X
rKzSS7+qFwu8qoz+xmYNcRMGhnwR+h3Kn9AqoksLjj9f9Ww8m/J67Zuw2g4FCH1b3RsqLKlng74+
NQraka/te1af5LK/JjK1r0hjai7X8YKEAFiulA9SPu+2t/izNY9Jc8jSj5yqy3Kk476jGbV2O6Vw
VTlxm8xwGlOisAkqn7FLsJtvJS3ZDfOQBOGgIvrL4MmaAJ9VYk8MrT6lwMda8S8jAHezGm/RsKcp
1GKvBQKNyK1ESBVIxRJiRG4QPCSusJd1DIZMQcYRg/KlGNIzVa1AUDsaS48LC+W6vAtoJAs0kivD
249YmE7Vr26EEbhNKQnFTIPx1Vxsmb69pL5a5UlbMTICFRclR0IwKPg5dLfnj3PIHk6riL44K+O+
uPeiciGwxAhMi75HIkSa3LemyYtx/hialzW6P0YIaWqK4YctoOUvGp/wwwiQ5LW1UsOsEJVAP3TR
7FPY0GnsfD0JO2+O07Bb16DQElL2skdl3R7IdTbwoVIRLeJVAqkxintRZbeGcZvr47wZPGJaYCoM
91FnQ+pRF8DPMWELb13dLLwFEYS2HjfsAXiccvTUBN3YxncB8N8GyygE6EvQVbA7ouPHWI87sH8M
S4OMzBNHqnEeKWKD5TjO6YMTPhQG4l0iHZoMXQq6NFG01R6Au7kXAgtf4/RO2X5lw7BPOWpXNHz9
n7yQsDaMHLxkjEoqVmYBgfFrVQ4ngQm0j7qdLcVsyKrbJ/7cZa9lsbyqSOqqSbetrH3VtStVVWet
M4DQfyjTpPovRQhBdXTVeUpJlfvYE5MPSAR/qkK49hUGPkty2wUFsrnAqa5BlH4v0owW3OOQ7VEh
d9Y1Xx71kKVtZE+Oij3eWnYr8CsDvm3AjKdAoJRvz8arCB82oLHn88+ciY2vB5IVmuVI7B4zXnRs
5V89NlHLmHaM1JJpmbiavdLPiNH3uTHfCba8Sk3rW/21MoqQ2fQx/uMG1VqduDkMBeWdBiy0/+Sa
1HtjNe6CNd5RjHfgeapJTutsFyYQWp1em5ry58Y8PjDxRL81ioeexuXHcupzCmRJFovHsIg/BLQD
Qs27mHBrg/qJv3Tq4kLZwTNYCzpJPiTT4ALL2hLNjtMoHlWtPBJC2+QcIz2lMD1pKb16HfFCGEiB
+r2Qai4hMR6NwRgXDBSS9CCQGAISLleTrzZoUnKnU/KPurXeZ2t+wbtSKO1bnZ2EsX96KM5rH1NN
D+yf89EzCShDhbA4Zao4quCM5Zc+HWkTcgx1dpJDK41Pmj7eRb27FU10efCXiqfhu6xNPB50pE7x
ucMk2QDV1mdCxM5TLIR4cHYwizZ/MwXuuiQcBzlxrI5gJYBW2hL7iftAR/6woI16mrkSN/xnMqir
02DoLDQ/HbJ9ujdgsRT1k7q0gMSDkyi/6S0aTqIMqTEd0FFgeu3yfyqZDFpI/7o0F68VFYfl7Ali
Zef6Xs8nPzO5Cf6aIfGzAQNsHXRvkpxd6gSlVWOdVtBkoE8sxrM/oYEoCdMcXxtEGURAPei0zUjt
CfG4QK4otdf542GbcXuKxrGbcHSsLsXnKFOA7nGNWJ03chGrXMRWzpqiEVuhn5oSnEn2DcSAFp1V
pIQNxKvxPbbWYQFOjpfKm4TU/pM/HqKDIiNc6+CMbXfqk2Gnncv0NQ7/+mklfeBFUthdXJPUHHWv
r3Q0xluQTb9mJh4MEtwT3R3E2Gbe7VMnJrWo55J6lL7hJHebiuePmEqFJYca92XsIICDNHmJkbPn
aefL0l93sozxgviks4pzHjGb5m4/PQFxpcxB1NNmwPxqeoSjLK3InUbLU6c3oRv3E6mUuGx7susa
Pko/CM0IAaqK+mnNzFsNTvEoS+4480yLWFIA71beZf0Z3IxrzfLwSmnD6q6orFayIRVUVhGmDHBj
BrkdmmYvyk2vLVJ/bDpf6PjQTsA/NPcq/CuD5qAQXdrxeSoPRm/ddNNb0X0exeSqYMie5qBnOFar
ZxVCfCl/GxTb9KQdH+sQQQJc84uXIT/aYn03sjwXimYziTsJcA7x5FfxP5bOa7lxJAuiX4QIePNK
EgRAT8pQ0gui1S3BFbzH1+/BxD507GzPTI8kkqhbeTNP0q861X8LZ9w5aHnlZ1mEx4aKHnBFp3yG
3gHoidgcLudcDDe1xGXK6F4jTqKlUQlLl4wbkd1vU08gcuXnBMZniwdu4BOiEjRweG4tilspZLwg
3fAR8URCorDZpSxsxzvUjs1UP8HoxN1xhCk362Tf7Huf0Lsq+LHTfK3PzGN0vhUnCTPrv9H5jank
iiXTGyLI/vN309cnu/z6yxV1WF/LFvXlXrHp4JQWWI00PlFW7kcEWqSpdVWoe/UHpCAzIvIjVx7f
Ui8e1ps5skiAINYhOubEWquQXYJyGEEemAOnOeXEas5LGLU0uRJcjEhr8rbKOTswDvpQe3HCOR5v
2oTjAlK1pybfEjjZBacy6QLPoDeHY85XkWgpDAJbSFx/ZG0haR9QoRpIm3GCInmoGet7klMqEqgt
k0pns4EhQEbJwA5mjOxKZg6jrsCWMrodW62arVaRPitZphDrU5unYCJwtVIB9gaXddv2EJoqiwmt
jB/jeOyh+A/omkrPdBAeVfXZmxj0THQYwzXMV3xTRihuS+Wp/zfi8sPEqL1+HX5CaGYdwSizT+2D
uiryLbsGLsJz8tZj7zA+dHIsPRf81vgrWUTpCUGF4SE1jb0GznGhiqHl49zIqdfaGas+GKV57Gnh
i6OJx5y96VW0TbvvjKqkftHQb0qM7gmfKK/pEq6M2us4GK+WesCA3NfmM2nNp2ZUT9180ELmJNap
XJ7KlBDOMQE5TR6PJC9iiG/hHeci3w9Kv4WzQQM0L+Noq14phGe3u5yPUoEIm3a1q4BUTRKMwxn6
C6cTPcJLibHThpeqDLy6VBOXFnN8TdrkaA14OUThz0PpyxLli9u4te/L6glUrJesLF/8giN4UMTJ
DHGLVn5lEd9mpTF011i3r/gdeXqYfpaqfM5uZv7RRJEr7WTrV0dmtKqURCEcCr31832Pq3+UXkcj
ZB0g9s3c7ZUFPPFMFifnJ0xCgK+pIBdDnIUqb3LGdwNgslEQvqq2C827UmW4MhNYSr8tQ6LTeAoR
69BxvDoF8qx8YDfa1rQej6xvgJDqzXFWCk5JCWSCfJb1P73NoCdRdG+1DKN/+VfS3MLJ0l2EbF5U
tSCNj3uv6RDCnt0Y9INzpEP0ODQAI3Fo4kE91sMv6if9oOmzwEyZ/y3ppaLpGYmbsgIGuQRLVq7v
M6zCxhgAewUkWnoVadF4eqHB5CUryl2t05Iro3SDRXSGU7ZMp2SXxgdb4jZREp0sd5g/EJv4EbM8
n8d33dJ9S8HDWL3lxgMP45teNu+R+JqN7JpK6nsKKak2gp6m7Vk6EwwuLyU1bEZivdVQCxVEvwVX
kdFZW4cHbIX8LM8mZhw10NkZhoXyTKJy3nTYQnR9Qj2he8FEbHuRY8NTOt7hZAlfDPmzZzmi4QRC
tX5NuB7wD3clUrHyyvHFb4RICVz1tg1L01B7tB1NQQPLbJXLydmS72bL5bwYX3Vn5WScDXRTxcMP
pSL3LVhhZpbZjnObuj+90h0n6cQ32/IW72e/ZPFjdX/kmi04yOxTjSNLIobvvFmAcjDx2i8qooLG
OTuCmDEidZPY5h5OEJA1UtL8Q9wOu9pE4Jo8onz5+jiN1/9oJA4GKLoQRJzmMG1qMDSJO2/JqHH3
GWB2yrAWQAt0zuYkpJOBxcziz2R4dicVrwBsipCtIiE+DguVMGqCZUxsbPNtBXGnQ+myNkcqdopb
yIpptKi44pQr0YVnByxS6VbshHr+Uht882XVZQqWWzLr/uo10f7B4jBXQVT+jHn9Fpgv/H7NKoWV
EB7bBrotxof0lW3cJtcWUMYQmnNgpphUJY7RTRJYqfogfs7eNw55tl/NFyR8d1R2PPX5FhNkIbUO
1h/oNG8xYSTQKPmrGjlc0MXIOk6TP7X6G5twTCqSol9XqUGjatsW+C18VuJ9A8QGXlFjgm9rb7LO
WA+mpCF+msBL++Unx7Iglk4hss8wsZ+M7g3pnGxvJE/la/V36VVPHUJ36tHma+fcI+Mt95hTpFZO
ozFc4/ahmbsGaf1mFe96t1Xqnk+twlB4rxAYY9LkG/VVY7HgAA/JcI87OAKS6IFX82/c5/TN4JLE
zJHxgbVTNBS01Br+g5TcJnJ9wgGuGr8hILkO24cKPI0s3asaQZAllPhxKqhCIGGi1FUEhl74fCPA
ASt3ybKkBYsRoBvHvn+1xjagpUhdswEh8WydcMBiam9r5Xw5htuweKQifhNT/tp217DhciT9LKX2
mCcvVefNWI13XDqPKtuSpvdBosdVfZfmfxKB7VIOTKV+kYvoNeQyqccpeSAYzDFc1IpRMIrZ1S88
8DCfRT/pMmM/JOfCHWwSQUFPDc4UsHjalpy2A+jcERkX1N98IuLDJaThEqJ13OO4sAwIMVnxSPrI
mzV1PzKIEvUdyQhgfU2YifV+O+NN5o4Qho9shH6b3U0Gq3g3ppd+4PBpcH6GzcFAw5+7XZYM/ujg
6k/A5SnchJ78mCBaovsOfpw81Q54XH2wxadaxqchac8id/PmQ+aEM75pWtvI0KdoMtmQ+IBSi8mu
t38jzITWyBwOL6yZ/QgIjcUioWHW4/I+raC1f6Jm0IISaXILndGqezwkjIJ8n3jaq57DFjIdU5hU
doQnx2NoSqfI5nLBe6v/o8a3hRdekAcpnxZm33HL0+691os3Q5JfylC7W84xNICMcKHjGlXO7X8g
8TQJFpY7M9vyodcuxTiSR/cN1Pdl9kKWaxrZWiPtfLDlzpif2Jae2hOt9XD3NyP/p0vlUxO+ROaj
krmT4LmgRdpPwUNWjkuaxjVZaRiQcXDJxDxLUGhpgjzUbLDTBU33CzolLnyzDkjPTyytGqK1qLRf
U/oxIxcZneHOw3GRp6AX/QFvadsZeJKKIMvYoWXiwNNMWvVPMuagykEQzvWd5QC4GvpUD6bIjnYM
Sy8Svg0GQlgsydbO+kj2h47J3z6BCdGMY7ncEpgVukSC7qV0GCZzwP8MkfrfNQlnYalMjKADL9e4
4aLxFJG30BT3up3fsR/chyF+CEU8pHHXwfJoBucOXsRadlp8VqCN6E7mLYbOk4Nz0ca6KG4OyZQz
N+FrR9CVTUHltJcUB5BTkzWxue3UMmA+1iOhvpGHalPNdCrZpIQQk7rCARbvxtHTirdhCTuYe6n2
MZS7xqz2PCZQuwhp4f7Xmm36bWnV3hHgXLgio/xlrQYWe49AbuI4zP/x4mCr8jrYTI34LZpvs1O9
Bm+XkbJljvtrxwMbSYugW3Wopxc7+tOXZD+XbRJjYuW6UZUFa+uB3Xv3IpTmBbZHo921TEAvwyfZ
qvuiAv9i4qyNSedvw/Qx0DQzxvEL9kVNIfhtJ8eqVg9p/avKqYtpv0URGQiILXlQGLQ/GMz+WubP
4lonqtvUNHOgwiPkPiImNBVnO346ti+RxnpsKo72+iuPj50ibZI65UrE4fEHJ/MCdxKKT1tdVzRU
hUzMPH3XpRzI2w9Qy5Dnvu2rKbffseperAKFaU7Gb0MMIadxfEkxFlPTXDG3lYm9I690NEJs4Joc
nm2bFLTNLYkOYW2bp7LBawNhIwWUt0+41w6SeYVXrYZkr9w8Y1mYawE67MFR6kPWzIdJUg8G8dp0
4HmeGruk0jzWet6gUEDEzNyx/AIhz+69ICyFfOnBKvCin05qj0hSoKPLQxKplOsoG63nKcD9JPJn
nZaMVPLmnoh/qiJYHeRKeUCKIUTq9MljjPFfJPEOH1JZPJaj6sSkVJxDGpmHmhtbXB3WRzRyB4lk
4kp1CU3QR6YCqf8jLLSDpT9aCBWqjS1RQbRv830lKYzxbE7a0O+l0LMuXU5Y1w4Bnpmvamsz2Jl3
e2Q3E3oT//KEjpakF1KGA1JUJv1bwxl2BqSj1y9z0sGA3OZJBvvs3ZDTKzfjmveW/BjqZWdHZqBk
00fbWU+lSm49AV2FmEdq0A9BjnNoC4x/nty0xDntAyaw1Xh7iNXx2IlrU5vAHiYVGt6is/rszrKc
XeZiuSh5dE0Zw2kFwatzK7pjSLHD4pgflqR80Mj1JJM1SyOHrH1RykMpS65GbKOeuawR4GxQpaX2
JhqiNTP5wOVPIkLvb4c3BdmFBVJT8HbnnJ6QL7M60OzBm3k7iXVOxFaVEaktm60gaxZS92BBRnQq
oEpMVPGEOJyumLL9qk0wPHT26lO0uOIqfK5KvH322VI+NYBLV4HzUpvnV8Tmw0goLRrl905lw2Rk
+wa9YRavkVm8OgRKV+V2dpWYjliODSjq2bIbTGlTzgV/nL2ZWX+V8VsXckVLXwpyLkkx7xRL2oRC
PzgIK8qlstGzDWLioJ81d1jLSBw8pnSa5Ms65fCPtHW4LYG0zleZgRYLK48VM/FMwk4Kki+rBzvK
9hSWu/069sTPnvlMK96Vgf+Q3RGrAwiPHSzySuI2C0TsApK5CVNbxUSf93cDdU7nuyzMc6ssENx8
HRU5wW+nmyepanZCsDekaFDDNJZ7TbgrY/XcydUZ1/NpQtkVwKlV+z1563jXa7pn6Oe8ys5mcjEe
IVHrCRuzUu564zaHyDuafJWR5RtWOjOR4AySSPVcDaQ1Nl8V53U+nVhnYmVGzIxgMBqKscW6DW9r
tX5wZWRMqKt5O66yhZSSiuCoHTKcpJgkDFCOkdtm80mD9juhHGXV69o1wxfbiY+IKEwWlieuDseM
UFRPTof9Y8PL2DnhCdJzNOLaB+JIsKRCx2RyWXJtr6CLQNUwecSK6WHET6OjLma6piLbOplgSa66
YSw2ZV0HFb65yxwlawasTrA4jB6++x1TgtsYCTlMN0UcXfp5X+8yL8aeJ9kJGxBceJBxTOie1qdd
WkDcBwIKnAja3+U/lQlzTYeTa1GBmeZBnHHfJfDKqYU8HnbIFvWH80cC5kVIQkDQMeRXG+8OduKt
9Cc3+0PLHTfBLxzYGalhLNb4pXP80tz73QSvtDIHKRFDhUctNlwG+4mfYR2DlAlz6ptA9AmVW6q5
pwSND6C9STSGC/7DKWMGkB1jdbXHxwGiCC3Q6NeXHAYN80LUMw2yQHeUe5X/dH0UdAiGzldc/usz
Hk9lCI4+ZcMqkZXqL10qXRQZ5GYa4A+5ixBYf/FM4vAdV1GggQDLoqOY1MfQKfeumW5lKq5pc1mI
N5POB8SwKSmgysWpWZEEy8tYfxL6P8lhfRxtkOPJVqBAAwDfLfJXUtKkZKge43fjjevBhTeMx9Ke
lz6F6MxPdjbDQI++eoIBSv+VWiiTuGPYMRjwlmRVD2rUyhcn+ZnSyG2AoGVwNHK8dM012W9hLnqN
BFxpinzWYv48lv6c4410OoqwOt+x5q245xK8qvws7krstygjBWGlAkrLwKHLbMmuceLhxUaupPae
GgCZu35BdRCbxUW/cKv+yXUDzlM36EE4yBu5yV5zNgUm29UVx7DtnvHVjORbwSZ1ST6kS3hbA7TQ
Ys4GH2fRvOhR4Y/TIWqyM1LMVhkIY4e/cy/TcyG56zOqr0Gx2YJKBPJRibzTX0VEyJ1Hk/QDHTuH
BCiLnHaKlgoXHwHDL4GrioF3VCUdWt08Sl8GbUZG3mIDl859v3VabS9/DOtTx8FHjV4Xo9cN/JrR
7Ig9xCqV4cSA8uHW9YLvRr6OHFpVL20bI38Y6rK1oBNK5Z4VM3gJaz/KgCsi0BI0TwkES+XC/WS3
N1ChqBBE5AfKsgDctWoy7sKT2CmG+Yz112Hp4jaqW6IXsPdLoXmk+wYY+2w8Klt6EKXYiBmv2dSc
53jA33NigU9Q8TeqIReyxKa0Si/Z+2/zdfgZzwIYiJzBQjFBrKWFn5i3qFCOMfnmSs6PvcLWVnqg
zu7C4ZVQsL2aIwby1RlZPgmrX8Uv8DC/EgeFYkw3TfoYiNK/EiFnvWEDaFdYirGRilJPBoATGoQv
9FvJ/2CeggS6AaR0FbrX4XSBgTogJZJC0UW4l7LUz5ATFfaeFSeXIZDjD5PRbDuy0Tl4LUs9Rmp/
jPlK6ZjgjQw9INmOCjwUGL9R5jbyQ2ESU5xXVZJuJjmWKZpvY5ndqv5WmwAox3db5+o5+JUeWCrD
JzVTkUzmjbl7kL/tvvXruPD7scXYgYPY8Ea1fIAZu5dWei/TS6OpnEXEqnnRqg6B7l9McnVYso0S
1TfsI6fQIEI43BR+VtGPRgQUbui5gsgQ2zwAMTxRJFJ0txAFx4BLK1X4jZNvlVgy39xZIoKpCLiB
wEq7cLhkcD5wAS0kFxalJPNauJDeDjKKiD3f3IWnOwZLEgj1R8S2PLXGc99+LWazlSxWKiETOr8a
R4VLMR/m9Nbhreul8sCIF4h2i7Nga6E88PPM4n8m6YyQQ2lhPRx2YFrhGZlkf5Tpr9zozFH9juTg
DSkuULobkaxH2v/UTAAT6Vz9hn8mLsNA0r5mNlh1/D4W8t4i2lLhXM8rwyc8F9VfIVuumcSyHv5L
iYHF5XSqQerh2LETvH0dI2RUr35Pt2WngLps2JhXGSoorcvmLBjmwDYDa9s4x6L9jcAu9f+8hb9S
nxk35WUqdhNbABrT4T5FvspMZmt/FbFTiNRr8psCaiN9lpxtto3Mbgw0ix0sztUO3/fiYOhucSkA
ZbPBwSVuQ28JnSXNymYvl6Cd97qinxM0ibDvL7OYLwQgGTOUgjiGkuF4I00kq1f8S/AyAUgqIwGm
F/EdqTZsrWcjlp05fWThv1K7hDBKhFvBNMSKR0IEFAvbU8xXFW5wfTiGWG4JGmbmgCFo30HDKf8y
UpT92dTEIdYJIBX7nmVdWFl4D3PCeFCDrLcZBVKfbw46laOI48DtkGuygSWxg3cAUlkD9c04O/KG
6tZ9CvxUSzpNmK3GtGR/Anqd49XkeO13E4kPcCwqGlhrLn7IprMhRlT9ln0MKqeFAcoecamPqcTD
5BK31iWuLt30lRhc8cKbhHl1JuIIE1z28l7FcOkcZCYYZGe4Y26D+RVXB/MkA99NA9ZktQDU8iNR
fmS4HGa89rDxS2VQv3U8UwIxIjYqzgSeyxps4eIng8aE7XBcbjZ1af0uCs+G3d5nPYGD6txbIT96
0odlIQ5JxY1rdJhu/lppxVXgUIdXuyQla5hBqNOoakNzI1Gttji6S8ytwHZ7NYjUDsYvp7PbTaaX
lzwcdrptHiyEAmXiaCC7ic1uhIYaSuhuzX2ABN8o5zLK9yv12O5Hnji4z2CYZMLaK4KYSINaPu+k
ueJewUTBJoqpSjQ5I8S3Tq8N1rAKbGqr/oTSeJx6an3IWbDB36h65xa9RuMbxIyy3U2/dblf2u4S
6v05Jng+aDBeTHpqXMMOKfOJzxinC+3KgexzrmEkBb2lU+BNt1st09nHU+E3wt+3sNWjzKczdxq2
YKV4T4loWMIz2KmRZOt4UWRUZCk8aV/oG545U/vCQkUfkffpN0Ar6+TPBiUaqXdGxQ7zz1T+EyGZ
Uals6cAxJXY42CEbWOozDUV8tBfu7Qi5+xbXPT3NLvaODFV5xIJYoX3n+l9LWzZQiNhxdLuZvxWx
sKw7GEjxfkR11u7I2gmO9dnic064Cq/9QWcWL9Dv2KOvCf+CS7vkJRiIW/KXttt0fwZ5GwF7iLS/
WAmy0URFgFdrmfuB+zvpsAyU4U5qyF4J6wxgxen1bc+fNVoUJbbtRmCMIY9OfH7imlO0ILOIfMvE
TRTezqlFZswu3wyGzQge+Ww/C13+GJeLnX6FfJKXcufY4VZid43xpVKUa6jnO8GYlcBN6opbxrqC
77Ih8oJw/QATR8L0skwS+25MqNE54ge8FJdsUf1y0s8Vdtx5Tj9s05cxqpttfErLfzLb8tAFdbQU
vGrGh5GM3kSHRJi8AXAOIP8A45sbe1uYx0F9lXPWdVN+qgf4CTEuX6J9y3Klx+rZ2+Mz6oz3qXlX
8/ia3xLjdylScI7g6qS3ObYOXUTtWjZ4Tc/OCEtf1e4nsw1aIt3GauXoy2AYucs2/y3ObQxJk2Ej
cF0SAifG/Ji+Ib1SCTLuxKhjyQKblOwM7B/EVt715G/UaWvXsd+Fie/AoxhIryVHg0oKLr4+lllP
VwtPivYsvE6t6C8ocfWtyJx71kD+yHzLGLCwA+uZYBhkVWCkBKOmowZ9TmZn55hysPyqH2EY3hK6
Ixj9VH4trGxHfLVydkr5oE9OdVis6LCAiVomChZhJNTD3ZbQOzrJF7p1qSk1c95lkKE0rhOJjDOI
y4Rfqrs2nS1obixHvPpFVDM6Q7i1BDVoSRRYA1FgnWNutkDPf2kmc5m+FsPANoB2zg3/rTKsvToO
blftK7kFWtNcu+l1/gaKVveBlU8B+ToeV1MAl7AeQmyvdqCanc8dDPO+V1vXqU6udTvfQiW8T1r9
YmkRw5AVVNvJds0xwv2LfG1hhHjJRREkThsAjgpqWQlGhC6yAB3BXnpy/JRgbxz9OlrKcWptOp16
X2UbYxkfaarkWc+WqOYLzMJLKv2YODNlEJAi+ctq18AZ6ieQ1hGmlJby30h5zOa9ofpmmcCrfy80
lSFlmOYrrQGm+qZVzoeh0WYxviKU+m2vBxKm9tjcGQNwsHJrAozLYo3EfnhYhCDs6PIuHsBVMPsG
DdRYeddSOdPwY3VCLNN82sDG1NFx0MKDyYKd5Q9Rgws3vTx5hdD9Mpe7ybiVpu5LaAj0rAVK/wm9
uAh/RdzQhkX7BW83vjMfjyQXf8s3JMlnveXgttEKxm6J7Mt8bGWHMC9Z0golFrRcNfEmrWcXCatN
yZw7Ps1YKeUBau9Jg3UxQ4XWuOrS486tameLsd9Lin4dvuOtNsyvGj7rAql+7UVpPBVnq/YsUdxM
fqwOk1RvTn5SsmPxwWitRXj2nUlsH+9ohLqVRXmLaoUGmBeRDld18tbPooyJZe4/sf1UiClsfjCf
UT60kTWeDkUQo6A8TPaj9OLi7AAKwwBc85Cmy6qrvYoNUAkKKmLQdvp+P5DIHRvHZdihPo+uB7gL
M+PyY1WMWhnQOa4sQUjNEG7TgMRa2GOog8+YhGd83Mjslnuu9IWDNy6Oj4ZXDNIBb/bRtrtj7fTe
KN80a7egP7M/TBrwHqNX9nwvkQx5S/F6+n8WeoAUOoD46C6xA4+KdAKe7IlLPSq7nb5zzbxpTXKD
oSWvVmm8p9G+G/D0MX6BC9PhoZS64/I+3lulDuqea6F1lszuUmrVtZwrzs8V6Geycz6Ws35oRrZR
2oCc/lWPn5APsUwZnphxM2Bjdog0du37gh7MeOAO3N6/2/THhO6oG7tYXMdK8oyl9JVShR1i+bCZ
qsp0574JwmIKrOapQ4WqfyS2/QN/aJLAkTW3ad254BCansFdHAVPDcupjoJf1fQPpccAateB6GL7
1PKl7rvd0LDEjgDg987Viobb6FDYJAEZpLTgzD7DUn2NX6NGcqFVvPZPE9g9hTLiMO3Sm8bzcGGm
maCHArsUsi8kEH4zGlKie82MzI6I0Rt8jIjPX1KdYr1oQd/GOKLEUIZhYdnWoXlxSvOQq+2J7OZ1
dJLAbskmoA4p0LLsBFrWCPFwPMs1CKL8w+FOKBWBPNQeJSQeehh35PBCddZF5PlF6No57NgYZt/F
UsMr64/StBzS75lFH1ZdN8YqpTMy57iO1lSTFs5uRMbFgvOrXr0oqFyJ3yr5LcVBbqIOdMFJFtsA
N1mn6JVXt5PXUB06PQ0Pm/LI0VC1nsrvLtDtq8H0tNTBuMLFvXDjKXOjcEObw9J9RFH2MYNt5wt/
N5fkDagjY3vjJuNyx/VxLXdKp52r1CTpqbtZb26HUWFoZ9CbLkS0lnyT8Q3FylucNFfsSuFqYa94
pchn0jppc8hhVvErzkE2oh1OEWzjF/Uz5FZlgBQxLrLubKqjgXfBwgCrAhaVAsflOOHprVpSENNu
jK4fiW9uDxuVnbLBcVviEl7qlwHjp9T1e2kBqvCeNcyFDwuJ1SKL165NQY8RMbOGVr2Ue7t4a+mG
LFTFU1VnQ7uAVg5XYat0SYsNXp5h32gow0QVI/2l12S/7pszKLEagCsqqWnRfaRSJzCcdFxEuWod
Vahn4fwh99YhfO1tHmX6zVsD7/K4InYIC+Rm4MjZgQfPYr7zQH86VXdeWNBo+fQxl+BRGv3UmJQ2
1PFzdIw3elOn+Z8R1vhO+GZwScBKABnsrUCMeNcislV2T4/QIZzsq8KzkgKgy7g0F6Olf04GPBL6
8vrY7cMtD8GExUOYHAGz5PqdKsHATPDkce7pCM5K/9OGP7SL0Z6VHED144Gq5fmczeUztetnpqfP
cAiIi/c8WfLpU+F7oQriNmT1XbzQW0+r5ZwZbjG9txGnxsBgVL8N88keqq01vsvhdMwMm104rJxO
5YtrWEleRUo1CMF5I5Zf4ZK+pXuNC3ebUs68bmpV45xa9ZOy2Hf2+2XF3hfXn9JgR8roYZp3Yy8C
AcdrQiDuxOIpLMMhpaHL2Xh684TSlW9HOze+jKcfWUgacX9nR1pWdtxVEKaqN+LEEF11E08GaLtE
Ud6sKH5fbewi1l2JDrZ+YjqyF9pEEsjEQGWsF6GDzEmvDpaGJWMySF8dsewlzpYi+iTSkCwxwZTF
M1o++4KzhLpL5O1SlzDm2kSB8Ifb11De1cZ3hRI9kWcjTuNr8O+WGhd47VzV5gN6B3P2tRQlam66
KWI4XXV2iKQxMOKrkxP3ZjlOWpZPnZsQmqC3kKremasIqz3GSYL79JylpxUxJ9GgqqM9TtDkwjLf
h9E7cqEPzcYlIU8poTSExH0HT0cixqfiq5GbR/2ubw/4C9Gu0S64XEfqu0zirHAuggxyhiGP/X+K
R0YF317izynRAyvQ36I5xKR4ZU3aKvB3Yi7iPHadrye6N13JLEHNY953gUJf396S80Nb3zMHptup
cnsFwzfxVMqJLhMOr7bxnfqbzsJtBAPJ0G3c/keJecU22ZtsjcpToFcI6SNCWKXncB9jxyKZElPQ
BZdEJVaUxYEqj7TQYSetlmPS7UyEa3x/TbnT+Jux0vmJDKnaiRhEHoJ/i2fOO7u2ldKEmpupLiu2
vUUfQiTYdWVY2hymGOU+IclYiuM72YvGvaSXMaei8qeBKbZOYfCFSkdWufbqLnYglfFofwq4oWrh
TwBSPm3u1EANFr8NH/a/uF2OWcFhXSlBDI8y1L+RNjFsJxL1qzwrNSpVZoJx9JnsRgi8a6R2ogjT
eZtYTixeWXeBbv/RbYYgggcBIgZCuxthiQJOOnOsjs/Yeo2W+OjU9NrRjjBdAZFsNexCOU7cbsZd
PZILDDASBzJdAjy+daL0xfCW86dpc7jXp3pblJdiicCD/g6s98eMfjMMCU29nNUhhRDLmz+CNzdD
mLTI7erapZex2Dns2vfaVFNZAQh6XtOLBlPRSH6qJlDGxbVXMYgS4mcpHRe7mNyWaoIghDk2FxIO
9ZYZVnOFKybXzmxKoj/KRvUzpQFGXt9S8d6o95X8Emfyqe7n05wMJ5VYC6tT+mCQUYYqBMRd3KW+
ujUhqeQSAnZD8ql86ZOGm1HGBDiH8FbDOzd34faGfRmbBFAytcpqGXCPxvbavvdFf5fMm6ItAF3N
dy7tM9Ug+FJYlAs6IxSW5Sp3G2eRvQ6/kEPaxUreFXY5/e+iPUGay9RhGM4tVeXrO1BX1lGUyCx4
Np13Y8T2Qrsn89guRrQsB8kNYXemJoqNvL7SCNQz8tcYB8sKh2R3AlCQb6JI2aDc45UhbFXnspPP
CWmgMRke6fhpyw/0Ei9kgZ/xY5V1jwIDYBwtNdpPnGa7F18c8pd1ZzPZBLXywjfBSCH2R+AaQgNY
AtsZZW7xr67lOwQlLhoPTuCukyZ7qEWezfhHts1jJdXM4KDbT3rkyhCYYPI5EUW4UwYxBjNqMv5O
+gKaNHMJYgzwoOtsO5gEjgLq4o7zWPAd1KfFHk4WENJkV+mSm7ZflfHUkvY+YUqQAPYnRNsKUkhv
hv2RxK3fNY5H1Uib9hs80Dg5AEsDREkxyFmtvoViZfMyRxpm6+Qi6dWVrJqEA7rUgmRZqRuwfkbI
fUAFR2yA0LiOQ60cI6QIFfds4WmRfssi9WZWLn1KeAd0DG/tMDxpz9yw6u4ocsrau27fba6rbZWf
ZQXzFmsnezzHrmjknfrUuZQN5Aiz8FVTRMASCz/BMd20vQlbFp7z/DNA3WYT0bzJUbwXhLTY7e/j
+XWATpXjJDOufzTlbKbWEeI2Pbl02zNQnmJ9PMm864tLQhcRDjzioDMp881sp377WhSEPBT5YI79
IWqTg6zwCKnYjfW4Z+UL8A28Rp03mimZa/qi8dITolQilkXg0sekd4GfttaxCh1ocpyKr2V7D/P0
Tr2WDMjuIhv/tO5bHmOsGkGplrsBa98AKAjqSC7aHdE8JTGORUM5vJN7ergMODJolZ2uYp5ZZiVf
q68e4+0kurcJH4OGP7FJf0jiUOAg+KBps7JamjoBN5jsB7tH8C5Q/krMqzmEdxJkzVWmuG9utS/N
mN5liV6qBhK9O2Td3xII9tja/GdBno5p9MgkWrcxKBeMkVrOW4UHFOuOv0VzaLdlPBx1IlQmdYP2
CM0SerZ17ykPosxJpoMmoe+vzKzA3EYsmMOWc3bIgoq7xECOUFFYSxAswCIuOpBQu//RdF7LcSPZ
Fv0iRMCb17Io7+leEBJJwdtM2K+fhblzHxTdEWpK7CKQeczea+dZeVLjYNWl7Ok5R5tIOzvSPbct
AvKRaJsiODvz2hJZegA+ZlZRIuUO7gW3Pl2cwMTjNYe4SM/J4Bxz2R5Q+rOSPafesKEARxRHhGn4
ZjFrySmaOsN7DGZ7N3c28kbjniZnHdZpZajHrHoXDDtjt93LRXhSlA9S6viPcNptVceDEAb4km28
3NeRvslA+Shl7VMZM/60IcuwalcRIKXl3gip21cJiTKwT2hQ3X9NZcIIXyv6dKTtP5tWC7SzuGuA
FYK1UZwb6R6G5RBJv+4sX1jpjk9gZzXNUlDbpo8Fn0mBCrlr/qraG4cwgZSHklfJIvdVyOQ+WuGj
Kv4h420s0qHx6plBugLbjcCIXFvD0k+jB9fsOSr4AQDRW9BWKshgxJN2+b9QYnRkHjpKuBGe3EC9
7DbSsjZx62FWjAj9IZIZzV9T/opZ4dJRyQk8UHfQ9LYy0V6avv0dBhc7S5bJG/f4EIhrv7FY9yOp
xpgWb82q2KqKuURKTSuNKqNas8k/0n7uCnHvWEVwxIAf2tPX4PSf4V1sJMop8b1+9OPK9clqBKoz
3x6+1iwaw9gVJFHwvidseOL6WeSwTspf5aWi0zbaV4UUOpx9i/w5Nn9OFUufYo70xMfE5T11JbYE
fCDVsRN/4/GqT/LgBuYx59jlLR30+EJPKQqUKPbDNu8lYY2692fWL2CnnS5TkV1x+NdIH7vgvUXY
x8gFvWQHHk3dF9XV7gk9MIpd0MsdxsQlbIwZ9Jy8IA0A01qjrgwJNmMl4pLCN2mfgk510kb6V3Rq
LF8ghLjd3TK6hwCzqIsPzRifxZ8ug+MDwHg6V9PFtAi1U+yj41jou59u8uJvrc1fFidH2v4jW99j
orK/ajnFOyb60y62UHJb4a5Aj2mlzUJTiGZKyapKZhequYnEr1PijeWwVM16ZzaKbwNytJULFLqz
1D9di1IUrk48tr7Kr6E6D2sMHwh4mEXVBCvGnJ9Bfa715OyM06lTIFbuNWSFLpd29Wmb9iODuDNy
jhKrJskbT0DU4lYIil2uX9Xsq8ZQjLxlQDBSDFexQ3CsWNndLJqb7CqY2PnFDv4WHhSq7yFeclQh
I6Yccxi7eMNN77JL8S4b86yrxUmpD3nw43bxzrBiX7GJZoHHCuymB0lPyW5z6i62jfkhNQyXrjy5
wXAOQl7Nf6a2svsHQRAmjFXEYfNTZSbuSXGWIyRfiCGp/k8rrhEwpNLF32OvgzmJMi03KQgVMqYI
oiyxBgD/2BSYjfry0wvlLc6mW51Pt5wskomUIG1pK+3WhJXaieqqKgY/WetcyeCUlM5xsj5N19zI
qt9bvNbwXIaF99fgOuyDEmIGx7hXbnAqM3421RBtYsJcLd/Ge5QQ1yjmju4+AWPvi2i81lV67Qz9
Uof7UTQHcN7npP0Hy33V43MjynwtevNSo223emY+7mlmxADfYS2eOm/TeC+KaZsDUWv8lEdKnbjE
Ma0CpMxVHbCdj8sq9sLTkDwNwPfedLXrr9HTdx5mOahwBlfJYO5t1SESwd5TznOKhOQxArel39YN
6zRW3sl1umNZL6KVw4OiAdN4k9av1nA2018RMdD2FapZvGYeoxOh4pytaS6LBQ5fR8cjCmleQGNO
cuFnZb2b1JVF/FU/Y8cgRXAjWkTY1JuS/94mFKA2amxUNiFf6Fs81S+oJ1V83iqOVNk5+AiTRW3u
mfVlKfRDZNVhWvullxFh0eSIZUV1HND12zPsjXT6EguayULQfLa69jLK+i22wcEi9wvRpMfDm6zc
V6v4uuNcQYUBSggUj9hWOisg2YI5gImurmGKbnPbEV+r4GuQLPoLMNsqnXXoCxq9eNI5ylYDcVWW
a2+9mtUrxzjwh4MJUDBVNiL5GxybUT8wbdkX7N8SgGFsDSvGvTFUcwspYcCWp2bf3vyXLAQiKOl3
GWAh4jYkj5Gd6svsqQnnFs1BXQRk2uM2JZohIDowN5mxSXfTSX0jQ7lRFoJMOqLcUchtWYJshQ4y
aRGOX6RfdRo0kAaT8kef/SOZudeHXRNnuBsMRMEF1nk6ZAi1EaaiEaAOpVy3mgBZVMA1EDM/cnTR
FYJnnZk3vdZKtIJc9gRdonFUM3vhjdG6eaogY52e3KoEfn9k7rRVmgBgiFPfXhJ3Z8fg/ru94VyE
cTLYBWcbqyb0mkcgk842SlpwgQ4MiHoXE8rY4Jn911r8TBdFiwyrxzkDBgSnDtHDk/1Qveo5jP0T
wdKzcH0hMJs2+xOcRpEytO6xzSFox+rW6RTwiP8S7QSl6GxvEdQe2kowDJYHgUSfGOCDNKj8Oa1T
Oz40gb0f16B0mJKttar770OfQ6/tGU7OH7Pm0dQaZCbpV4dCM04w0x/dbLwolnPRE8YzsjjnKh4L
kiHMFEBEjGIUWVa2MXmYGSagmU+JfAs0yfHkbVy9JkHK3sK/Ao3XLZ5pdujhIob22RgPqRYcp2Pd
M50JFgYi59AIjk5o0t6Xq4qBm954RKwRn70aQV2AjdwA/XTFcXRwsHuonQrIFaIHru/cMzd/Gm72
Sgv7FX+RJTJM8T0P41U2zvakzp+4/+KdOjI6bFr672JlI2Z0iHgwBoBi6rjbKYO2Uyv0K/2nDsK2
mHrcCdxMnaAqOakFya31bzN6IGteSRue6IY3ov+bBSqyyXZ3Cb1rrJOGMRA+cVVjP6xY9m4irT/0
DPOREU+dBHhGytRjqPdSY/DEhrAML2F3iaXtVxMKNhTISo9aG4BAe27p/AKE5hGd3xBoZDbRo/Yd
nh8QJNNHAhhlqtYQR8rZHarz2lM+0qq3/Yq0w7UbUjl5JLU1JPggIkczAO/yWLbB3oWfrqfl7tvJ
dyWLn0SaxC2AtyKzznKsH+/caclFtvHZUTEbsVhqDb+qgFACMLctTjyVqv5imPHSM08M0hbs7wiF
Ocj3yganqaQMrwknZrompm5jNIcGKwrWf784RBIQaPyXOVOoD4fYavZjWW+8/Fxq2DvsdIFodkGc
8PRHH+XBUW3AlDiFIG9UUm4RFCA6KLrR1yrShIsDUAQ8dFXAP9hKTBiItYUOsMgFYISm6KMEpMp0
ypnAHZGlDsxhbdYf6uVZK292WL6VXvJOtAa8YGrJbJtUDL9K6IT8CodFEi0EqVrFOKxb9kfWaKK0
c9alo15S872DiZmGULXQrrEnMD80z/4oMvDhycVAht7ptME0sCKfjg7isOJuhhg39kac31BJ42hj
3BvWN0cMKxfTbqMM17pz2TWxHUJYg6+VoFT60VY/2vYx6qDkQ2eskSN5d9l7SxR+2hmZvQ8bOFjC
l9IL4UdDv627xK/NDsktQu5jePRecqFGXw43EPEwRHxioQ5jmls3PwO5Me4a9DHJOUpHb0tcfoS7
I8fR+KyVIqY001bQ68vg3unhZtK09RiLtRpncDL+2misWPWtSkjDCgKlRv3EIh7zRPsR94STd9Cs
jrkSQOfkb6Mgd5Hm0UOV7t5ilIkV+pC0qL0H1mL49CtIXtNS00gkA2nuDg8As9DFR/Vays/I3FZl
jQECLUOmrym8ooaex3sf2kPH7MYM4l1mj2A85lZxNU5LqSuXMU2oKDQ/64DxxieEFZVzqMW0J3Fu
ZymSyQ0Dehe251Ud0MpxwePXbRBwppPctAg4c3SekQDI0VRbd3imsbwLYtwagsjHmtDCmqm9Ejqr
wmtxtXn7GJGt8o5M01eIBWqoAKgcOOpiJhsGy4Jwn/4vIKbEyotlZH7e+hlCx+IJpuiYfCs5OYNG
xGaTqMeO5ybHZ55Pm7YGJ4yXQ0UkG7n/lymiRSzbvUXBaMxM5it670TuflKrY/tdFsDdCHAdT61x
77Jflx8+nAAWS4nGO0h7VL70OgQ9w41LEIMJiW3rGtcKqW0FLR1Oo7PWxorBjjyCVa+ML+WN6tIC
e11VXBiznYzifgZ+mRta305AZUDBzl6V1dQU0z4HoCSGDyiBMIt5WkE0JaAOmoZimtAYzhNuNLU6
O51z1Io9ZM6j1pWnbuktHfXPLB/vwfFZ9idSpWhvPxvy/fp218A2toEzpEGxzfi08ojZjkm2n7XK
BSatmWWg1BuFBTUh9Sssi51Ml6Ucdpae7s2BiZSTH7IKsuDZQEE6IsJtMwcX63NgNIWofjWm7VJt
Y1Ih46MDzmQOa8q94aBY1aFjph8wyTc2jd0zytlUbUdQOgKnWY3PcAG7V+UwScYaW1KUejtrTHGS
EqmNhcRo3isIPwXrXJtyYI7ViDRI7kvL8LZWxxQx/LThn1hs/StQMA5LOZryTUcFp6BzNKFUFRb2
It3dTcIBzeD5YSogNTwsDjnioRcNNtkM9ShX49YDg5IRFDsY3T4Ag+QEHYsEeUndaQunsLW7O7vV
hT2MX4ZCsoJgvUmtkaAMZOYuou8K96aDMaav9WOfKMxt/9opj3HHuaV+d8gxdOQYNRnhw0v0uzRh
XKcFr8gyXqZIMLNqj86HH/SoDYzicCBj7cAmfjup6JTGCP0NkxZiepK/xIsetDDa4YlQCFZVJjJm
0Yd+TCpzPUou8OnW5IENJxPkXwz5V5/TNnATB7i1sUO3fGgDjvcEV8U/s7goWX8eiZ40dVqhOrma
w8PIHibdtt4uyZaJk/SaIDKqlQU6o767FcPR7Ez0nb95cyV7Yi0SFrs6LR/uEVKRW7hTaQPBrYgR
wMi1tmjCHDo763HF22J06clEHslEphvfaxWeLe8mHd5kCmvnaEcRQunoVAH2SnWsC85xviBM1N2B
5hwAeU3dcmTvpoYmPtHqGlrjWTtz5G0mpm0gXkqcNkoUbupBO6tA1o0/gaWzIbjHZsyuQgGRZJMi
pvtO3/sp71LJwQqKF1iJGID8Jc8mTHe5BYMQ/W1A7T9qj7a8l6bqhzz0k569NN19zpr++De3SGJ3
YBABLA+SlDbHW3sNpceAbVdwxWTrJH7mYA7AuI53MvBEzOIJ83Y+fog+Oxqwxxy8t5gp1JLZQvjd
saBP+70J+IYTkc26xqFELVO08myk6qnF+Gua18qziOwicYAVtfI/O8Bk3yair5AVMtu61epB5O0C
LCkHPyzQcJG2+RLqD4E+m5iDMsCfnlZ/tKJ+pe3KAdQwUXWzBWs3dmiAZGdJ5+Q08XKrMsQ3Isi+
myY2EXyhjLeySxr9OpiD5zgXb2+L8hDa7SGMEPoEb0h0Fr09PJ26fjUWcDnlDVZc3KenICF1w3yz
zeJtmNoXO+tnpCoMRdt91f4mALkEFK0OgYyj73TOKS3DfBEumsjZBqLbWnG6DTR9EzPaQ0ds4t4t
y36tl8m6s1fScZbCfYNksdW8lQ5OF8pXor1U0hBCAmE5bNpT1YXHxO3PUbTh8gjCb6HAxkegu9Sk
QL0pfRWbn0IjxXydv3OBkLRCoi1Y8yIZrWYqMfhXSOS0echBs+Rsevk1pArXFjYcBNMLD0zTMKfA
Eyx+J/SGomVR5U1nBkyh8TbWBlGODHWTBjEFAykdo09OJZAey3zpGReFb7vAZGjveK/pvVSCBZiG
UigwPOUiUdmpW0W0C+qvMrM2U/ipBhmxiim0vzTAZXbqMRwomDYKe483hojNnBMTKZsKXXKwTlN8
0YXwXQMjoeEskpKVv+XuIqPahcFdjWlEViWHtal8J+bX4Gq+k2HNDL8ZhzqKc04V0EftT4vWUN/Z
5t/WIFdcvbHrzYtXDThGA7QbsedD2uROFtQfIuDqj3TQ/Zm3o4Gl1H512KsoQpfo02eaQSYrDo5L
yjQoyIl7RC0mlo046pc2Gfya/M6uAZn0Ai3NDPg9Df9Y5H4nDiSvvj4FqXYaGR0PCUajc9Hhw1Wv
7riBRrYbCHnuakIxY+egLUmazLRnZmVPI8LyIbrbqLxCjIaF/a6UJBhAvyYgjDxT81cBQlbUzSrH
SzxcbcB7Kxf1PIyMWiE4i00hKRRO/qGyULOGH8ykhGp9Kp56JuAYGWcO5AyLPjodA0SAgf21anKo
3mzp3GfafNWCqDEwST0pHuzzCyhaiTyrUUdVAlsomL4pzwnbgKlkYJd69lSXI8n3v+ZY0hoUe80I
XypNi0sSeKB/U1zOgiUgVW6/DTEnWsmHGX0nHpuDKni17YnlAatjzHkwH4zhYBcbj2kXhTH7PMl4
4tUxq5hQ5KfIVzT2r6rv4ZTv+hHoBf3noxMH4OmBcWVFmbN+aumAFI7TEcQN4dG+ZpIxhu9Qd8uj
EZerFFlQMCCJVECHhaeCKUnGgsgYKnqcpVb4bBI58VcaMSIG4SPDjPURhDrrl7j0juR4Y4boNjHE
YpvbNSUqi0poBj7RZYEOoSH8ccHqRaSYt3XGuIODQ/2loFlZrbd0zb8Bwmn8gxLxtYQu0eWHgZcK
L4HCQyrUf0jDubQWwMlSHUdOSJ3zbiXRzkCW3bDvn0Xhjk1oYFAQwAkG8beFKp1JE7iHuitQaOtu
6GtG55NlRR2YotsG+0qEN/HIX4My4mYihArvXoV3z+EVskGuCwrqzOKqdbc5sNPRJKf4KCs4/JN7
aFT3QGDpwdPcg2saBzB0feee0sDZNsMfJQA0vE7aN5tp7VOjrUGCEZYAeS2sm3DQEqx+0XeHIVIZ
cdfCkyKFKkOQnpJKW1xbmslhxm07fwI9BJZmXp2hupupc5PjAtb0ZJynpr5E6Hyu6NXYdexZDU3Q
YOd4TJtY1QHbcO56q9yNCVNdjd1NeKSpD2Rzz5y3Hv1hRMPoCO6pE53fajZC8UlVAStm3K89SWfV
UD9HANSAqRcBTAoBIiZEXF/hIS4RmLXzL/C7OdXLzNrJPXPpOQ8wDBEDFygnPakP86c8Fdc5DGxA
TGJiNrsh397DFlSNmEqruStII0YdOT2TStgQRgo+k2ug+gmfGoq/AfH51CCeHTehy4uaNluLBFZJ
AmscpFurx/6Kzy2diMMejU36wwj3QrbjLhJvBmj9LhyOjioO5pTtbdfcSbPeJs65+zJjuZNlzkfn
7d2B9LE1m0L9p4hoVcpho/xKktVaLE5jutHBASf/yKHZgz7HB35OyvoShM01+mOH66y1TyHUTpYy
1IfJH0XlBzTwzqjUsRNeywsZew9rah6FKB7taN5dO4Y9Fd1hgRE5gI6GgX6WJxc1PGcZyRP5pvyx
C5XiOd8KBrbYj+k//07TH61BLh4wYA79trB8kgp3xTDuGfetp5ihEUwoPXSP6QYAwUuJfkkjy5gu
Twnh8xD/ZM/dx1r60aVnh0iOBsZMWbAzneQ+QhKX9be42ocrFy1t471pw56ImzeIVTFyLaafFe6+
DGpnoKEBJNkq2AmcJ5a4FMmqC/653Y/V4zkZnqHFzkAX95ZJuVuBaOCQsdrPlD9G5+rsSDuswrvH
OecY597Ez0nlakM0NfnlTurRIv3sEaQfAyIqiTDuKWeRMIOevP2XOd3N+rEMNOxHVZyDkVaBWpNJ
EWcI+JZ3FYN4DUuy8djxY8KEYWM65MXAmaZ3s2+o2ZmvTJKKDas60epkgBpPieaUI0b0GFvVElzv
zSvVTYuQCoBVmGCV+eVjL+b2rDmg32gceGeoOHMupDGDNhVU15FiiNpttrV3LGKJ+TFaX/cOqwST
lcRa1f52/D4NNm4KhprZrjZNv1HxPU7U4A0D0GgR0juZ7W/ZDICYBkQA+l5EFyxTbAlWLSMpw8l9
Bc+7Wr6jKdwUoGWaH3tQ71N0M8b24qbWSeIq7UgIC7+j4CMK2Yn/ybM/AXMmLCkEURyYLpxKY11z
b0uJFSvKj4MmljK3+RjSs81uCagSin8vV+lZbaAFZDxiv5XxU/Yn3IDbaGLR0QU35TN3cDyq6cr/
l1UqNjJzl8Q/Xv/MXq14jPX0qpABW13yCiiXC0wOCS8pC2Z5yhhcHWWMMNtxiUha9f2bbjGpmVW3
me8oP0ba+Ul3Mtistc6Nn4VAoTi2qyL5NuicMzYncNRcLWe7Ht6Doff7GHOQo1wDqMzlPlIKEOKk
yBP66lC16n5sYiemuDLctwJ3PoB/HEe0Ye9W2ZDnfq+pahPlJ6+j5c34HAfAQg66i27dKT9l1/vG
pzRgTGBEnP0BeCwVAlVXEwVmsL5lywS+RS15SSfIK/AtFECa0asnD7dmSdB+VslZRRJr0Gpjsp+f
acE8pNZ1ihxcihtmFP3eGz5sSD32utIfDawOgROMwd740YnL0kyxgCDk81Y4uXAvgpfaBu0bLwea
rmhdm6c6BZJf7BPE7ok3c66+iry9lMF0QblzCR3jIuy727KBVwJqrpyytlAeLep+xjbwpEPMPbHy
ZQAy5fhngs/xvdKlMQtE1hBfIMmsS22lk4hSs16u8K70kCAKsTLN9x7ZgYvEyhQ7XZZQSVbCUfwE
l0KWnRpwpCwWkHrHl2iGIvDtmS7x6Aqx5BT/CFZ1Wjub1GCiyuGm14QT69XEYuNniuqdy9OojluL
AypUn56VvbqyfkUQ9MynHWHiRhOLw7KDN2Lp/QmmBslXA56AMPnO0MoWhvFSneDppn8dYla1CEA7
jyZNe/2IkUL4SEjmjmwAC+WtGx3X1kwg4FKvrK9WnXmh8RKl69rTjVMX0y7mMYGUkHC3IlnlpnN1
A+OmgOtVGN5gJD6xriRCtWHJXaKtQaPgxZsm9fAIDPtZCBpnxSFMMYG9UkbGgzWyFZckACC9MeNb
Ep7K/t3h9sxL13eGLxbUhHnYybiVgsMVgItStFtWC7jf1fAxS/xx4u8bEdLsoUDMbskqHJYe7ZTK
xH0MihOfjy0vrjT3fcKMG8aK3DTa0pX2Oa27s4RcC1WKungeURX4rWdbi11h9Hm4nyblTk6ShYoW
BRLo0kmelnMrA7ENkKhillJwxhoGznWOR0D0HHO8QcQoaGhAWC6ia4fShfBd0/fGPYcgNFOeJBGK
d6KBbeOcxDZ5pk8E9V0m1wCTNjXhSrBEUJMQjzDvAZEsHabuZ7TpcELvNJD7O+Z/mLYtPO9go6X/
rVSEzcwW/x/77LEfjGkRPFK3VQ5/h7waix+RtupgKLf6WWXjB4m/AhRbo2yfz3yOrIZphxEWO0Y8
7ObFttKWrGeRu/W+Sknd1CF0WY6ZvFgVwnpINu9uQFgqfixkVmSFJL3kx+HuLOZfHXCwkhumUPWD
xaGegyVWGQDUtAsNYFRVngYEfkm0kdAoWtv1EZWeYZMDTCJAoVopKn3aVzOER4f6baTXzGYybd5A
k8hXtUL8UUUgc7IcL0zcWzKXha49B8KPqohVo/TuRqYtO0zmCR8NkdAlvCxdRXfC2WcGpw5Qx0jI
TliQQjhySLK2nNGyvfaTggszy1PO9PobxMaI3l+Ppl09Uo8gxBFni78hpDrvPBrI2I8Awabz5wx3
hNz3Ag5aBIDZ5swKWJNl73Onwwykqm3EMssR1rpHf2vopm/m5J2zI8akj8TVWlmQq8C8uEN00Plm
sNMhZWeFY0BXQ4hpf0YokGoXSwKXS+Jd6QVbajrgSalqYfEUvhY9c35P8NXNwIYfn7Ftv/rwm9yc
xCvXigw2OkbJkBmdzpQxJ/sgjhS/wsuL/QT8DwIRgnqwnyFtUGW9cSVZQ6xyHUPdZZq3i/RkTxjF
vliYubKLnw4GzAGQQDonZlA9WzihmIQ4+EcFgbyG2vlk5WbwBW0ScbkpIGesiCeazR2ehpXkf+YO
m+8i4Jap0dVSnE+mS7pNRCVRHipNXcVjcR86fQnhQ5E5ShKYT0O51ibmUvp40EpM1fsMXW5Xxyup
guOARZhjRO76cjskxDegSiIRKvqD6khlM80QMndQnimMocx/lJqsBXLMkeWhh4uiovtNhIHzcpZx
FGiaIFgorPcIgZhwlije2ZrAlpA24qB8DuKYPd2rGuL1yOR+8HNP93Eo+qqLHQ0LPTxYuDn1hzTU
Kxbsploiz11MfDjcjJzyV6WMV0qcnfSpPgepuHRxda3rG8vWN5Jq+CahdoAFpKpZ1rCwkfWDSAHg
xtZ8lv0KZL8OIsgm07neNeaXMP5cODAkrUA22hS9JE8itU2i5YZNCjG9Kzmfe22dk4PqoX1H3aBZ
JC9jxekgnkNFU6GikaPnm5ACBiJSYu6KoKfEntEVCznRQNcallLlX8BomGVCwLOrti1JwOkKNErK
fEyZAQsm3DSQMhpAYgeMAlNu9iXjhgJNkmSfuyFurebuNq0/qR7gao2qB5Vc2Gz5H59d9TBitPJE
gYxUUzt75CqxmGcJpi+DLrk3xOT13MlNeRAIJ2LKaBn75hChbfgy0JARSbEll05ouBxpG787BZUc
vIBayTYx0gIVKygFKuzFO3NPpzjokXhmcfgKmwYf/6XwtIvt5S9MKFfGIWmuPPI0emAkabxwb2Qo
lN2DaDGcttK3YGvEUH2JW91Y4OdJQB9P+XcF0JALuAmSldrw8irq2tAxszH4EAkmMEkOwcNSjYet
uBsXw7iCvJfPzH5U3SpbRzpuLdNAhUwaB/GysVnvC9Xc69BHAnNaM2M7yBKZINhlS3uTpvbmGu2b
GL+z4UuO7gP3cR2uw8a5dE5/C0V5iTSGMwMX1DvWjMElLetBSzoASgY5B3LdKMUp0OEs2N8wOG8k
hzOFth9JTryafdLlh27+yJ56FDscXj/RDVvHHEmeZV2gS4ZNrEXQjHTDK8bRr2DDcpPIjwdvo5cL
sJlbpfk2kVnIfmO3gq8pWZ4TmcOUuppgwNQIf0ti7HFkFKd2cJemQ7ZNHewL7CidYGQ8x4OC9K2t
tT6yQUp58eujqdobI0vgvEkGGg+rBYWmmhhK4mOTV0cZ/SrpW6khbun9yHpMqbEraRQhAFDv9g5z
kpCNbX3uSTOQwO9r6IqDfVYY4CumfiauvF6Q0YBjLnDgxHTTdkrXagvzKb2MuIVbrEFmH+2h51Y2
S0ygn5wjmqVxCUbHyj2b0Gez/EehWJt4Cyg8WzJ9SYlIMTm6VnEzsviqX6njXGXXpDdpVFTR2BiK
e8oQo2JCV6RLvQUF14tHpNX3+W64W0zoCQlAG9ewwQF+g4ksY8hOthcVCePcbo7eCmBA2n6MrcpR
gPIn89q6sZQzki2bWaokxU8fPtTGXXB+EKueEveqXywM9q5O432uILWA6KrNeB/yPTERt4GwCLYO
VYl3j05Uj97ahFXpU3OqmyWvKUvEZCRyLu0PGZW/Gb11nA8j5hQQK1Bmlp0RLyOMHlP7ljRIf5pD
GzBQaXdk2gZzjK+HFtDdSotXvscjoR5S472jiIYwVKKPakgZCtzfqRp3MDF07QcvmWKNWCkx69GM
OtHFGOQqZo5cE+ciOHynhvUCaLlJgQnJ8LwmUINAOjcol0n8DqXa9swd2FKlcleVwKwojjCEDUqW
KQyORQqbA+01q5r5hRrd8ZYhs9UlWtDJb0bjnKXtpXErAtWln1U/KWdSwvVpuw9bJE+M2REcvhrv
DkbZyBhRi4B95lh2/dqQSw/ptFPdo4YZ1CIJ+70MxN5x8r10vF1ugAICKOoUz65WH8NbTqjQtGbW
uuRjCJtz7A4YUqwjxdwetoPU3X05olht197obrSAcx6wRLlO85pVRuLjUBuBqxApryYulbG2FD2M
zCEEDjLB+SyOItHIkInQ8UcDSdk4K2w4ncOyCfRjNW11+ZCjtpdVRqeNzIqMiwJPe/9Psm80x+Qw
sKMlI8Ev+UqSH5bpZOIbja8mLrMACIbQDpabHQulO1IcgtCuwkcSwUySIXE09LKR8vQADT3aodhn
QHh75g64TeyU4B7CiGxCXUJAm9G6TIKlBc6jUB+pLR+KxUR6HGiMmbwkoP2KWz4UV7WOLlVtnLCl
OR4McKTCfpDf7TlFCwUnD7TifDaHMP5W0o94zKhKfRx9HOT3jk0WjmuwdjWL65kb6srPAGZu/d8M
HxdMFwE+h8nc2tT/ZjWe6KwS82jS4fGldfRNFhAqrAWGtsREwBqCfEtuTvgp2Jm0ernJiP3tHErk
RvhhDQAnabcd69cp0hZcuyVnj1AWI4HXpZviSMASGa5HylHy5Ki6Q0n0q6GBFEC7/u4JJHXiHGLm
RlpoKq2fLiPcclYX8exFC/2aMuOe30do8Qs+PPTrwh3Qeim7ihGM1x/TZQA/bowPAAPOsiG5gvef
P9Dt9wZFgcJ2K2DMHrLvoLIdqBsw4CIk8RtdI7IoQpLU8u7ube83qUn0KjcOnWFq6usMgQwl6VQU
e5fYJzt8s1mfqeBNUkE2QyiZN2mIBFYMo6fkQVLr0jnpg72uK29jgAaJGhuISuGDjavb5AS/dOlN
9bryyrPWOGfFiS9uLS6lvlJ199j09YU8dzTfL/iIh7ZEIh0UiN6ih6KitXjnUd0Ysb7AFu4RGjke
UKZsBzU+DFF1aLJ+m1GSSb6SV9gU+jonjE13fFsG2yQIaDbyj9rbBpHyQC72PnpU2IOCyLZ6U5rw
1RrV49yPxk0DRklRFLvrAGNJSsqoGR377mCcxh9NlGtMOWvrZACiCjcQg/iXbjxARBecAXBguSlH
34VW2h/jpSQ0iLVWRd8QBhjyficF6y5LsHmRRWSPFec7/B66gY/nQkabHpLcopYnohrYwh2MhvAp
gHvZYGEIXubBCb7eRuTlXoUJhpMzHJqjaSBQejqI3cNR3eMkri1U/012HkR2/sT3H1TBQaYwQrNN
ROJGcM0NZztDhDv8kDM2s7b/giJSLwiwnP7L+gKcCiJ4bgk8uAnE5y36OZg6wgFs7wRLNaHbe+H+
h6bz2m0dXZPoExFgDrcSJYqkqGhLtm8I27vNnDOffpYGM0AbjdPdx9uWxD/UV7XqXQGxk3Iauxex
CaKLQodexmN5R7zzIKartXCuw+fEYKD5Pzu9PlMsnSI1s7YKhbWthWelPPK6vC+tnQiBvlTnyshA
5KHrsBBH010UVZhZOVVxuI7a+bIKxTlBVawFJqHcpNH9Ewdsm1MYjtRqLJtQtITRbevam3WDMSbX
RSs6FveXZBiZ+aEoOM7H0bWLi2tJB5YgHlOCYxFGi5faItxWHTADJaAvtJ6w1V/zK30Dr0QPIU8y
iEKYEvT0msTNZWR+Ss3HvjkorDUzTw2DSoU6mEi1Y/TZvqJ0BVd3jgddINw34SdFVsUfcZONNytS
6AsmZUPs6It0/rVWbZldEdFW7zj+4GJHa407Ov5YwooXprXcVAVad9HdV2wAMYi9qyU9W8FhTruh
RY2GOOXSgStlsjmUj3y4SuJ/vrHI+6itnI7JPlSKjZIOHjcPhNOWZLyEwm2GbkXxcYWoNk0Nj7BC
z26gaikXR08kkAu0mhKMbgTgkxzzl+jGwKr4i4n0yvOyH9r92tN/tDCS+amNmLCpnQ3COw7vg2/x
xwN5jDnB0PqIrEYmCVrygvEJJ9deomeAygBl3k/YoUw8doqMzf1rpBZrpPe9Fv/AtHhi/l/NFIcf
brFjAxQ/sCQGeRKVKDM1FlR2UysTfwnDE5vcMjxmZTnFoJKJqio1/JbcMyQoHm2gdCo01ITOgmKf
Cl96jfsXGJEVlRtrYpizzWdhJ57SWgtm/lPoaB0hLn5gNfuT21vDVXDqDEC93ISVj7GxqTjNWzvm
WyIjpHZC50vIRaTW+JTzO9BkAeOvp7DCGWkYTXX2d6K4/A3GLJ2ltNM2tsG+yKd4HEp3AqMfD+q+
tU2aGKuU50QG5JGwC+jDtRzNG6eEDaePFVNX9CTzxnQC4VXvNgXbG6QaOydtTCyKi/xuENWNgdNQ
YqEpY8mDvN0xhii6P5VhLbfFE9O4eDAwYsXbkl0jobWJCDCbhwFstAd6rgGyKfeGBL4rek9Gyo+Q
gAbdoKASXims4V7R3plJYjQxt4847s+SZFwIY58K6oaNBYMYYJN67RmZD/Snqqg7OirPMtRBPZcP
qJoXAaTsCq7SGg6l1b0hg2E25fRIy7JJ8sciWjZF4nNUqWFIPsDnAeAVMdG0QQrGojXgUKbm76wL
d7l+IorsZg62g2pdCqqCJhpnVpWVDrFpriETYmaoiDEXCyVBrPFhbJuWbnNICeejFN9HTbslVvHG
KK7rg7GzgqUrTgdlHE+iAKI0ZHBfzqfMxHJ3SUlIWT07NExH1vEKmn2X+mmreppbjX+sLdc6lF0Z
857GUiAjQy7yiXhMgA/pWGqZz0HJHV8pmg8p+Yn+IhOp2rhXBkcvMqbqV/YsSz4+PVnxl4kFMldc
vamYpevdtY8anthlY5GfNo5MChFZIDr2p467QtP/1VPiZuABxwSLM6VoeXEoKMxgvsggJmfYDhdA
jLHHoXOlOk1dYELhvs/npJk5ArTshtOmrud9QftPwcd+ye35PLOHjS3OEwZYE+foAfx8vYmwn0lM
0VeO6ykz5DzKfFAQm1a6d0JqD9QoSeHXCNU5ZyQbMedNJBWWNglc5beEaGtA8RuFzBvYezp6TcZ8
G83nir2SP090UmpOEtMDvbIKlo+beeKIyBVikxafzGT4VJcvUDmnlOgPWJACCa5RPF31TXiBYmPa
At3OndjtlLPKXQHuGvQNWlUZH9CTxZ9r6+9WMm/rUvR65aaAUfgmL0unjLRLeGlNmpngGdAKItPy
0B5McBGYWNQBv8GPphDxwVVVcmPSmUSLuxlZ0gJNP+GwVZIjFAXKTrahzqzAsBc8cDxXDd924afD
T+RrYJCrhcHaUNsjQ+x8Yn5ar0GxfOnXvGHLSJU3skTvXba8l255NPTiqk450ky7nXGOHrAVodE0
vqSuNh9GmhHxdyGFS8wmZZTRweke4URJFZ3SnAiE2W+tYAWVSUO6UXyWy4lQ605Yyeu0+49aG3cF
NVJVHu2zCuwLzEOwOPuW89fKuUEmt9gQLy6JwAKZT6v5QGroJRAdEuNjfb0Qcev2S8uU6hQlZzB0
Xo2giycYKZGC0v5dxaXa9N8yn62++KwlGyO/RCAsxozQRtap6Y45/bCQc0+Keqs5d+Tg4JY83HBb
OKXle1glJ2EWIH8MuxCFt8XtWCs3mY+abj6n6YuJNkLnwimfiQYrPM/cWWWXy5krUS7syDFimG6H
EAam9ieX8HIV/buUm4eiO06RejCW0m3+RHYAzQCXuTXN54JjqQZ1jZ0HwC/+qNwpORZbxlmk+W7q
3zG0vNZbW2FRl79Y3QWgCBr/j1RI3sLin4WFYVWEfQNcY2J9r7AvsYl23I8JoPXUdqk0XY/GuJMN
BqFIrjXCYoKh3iAzahDBzPSPNRMOYvNr5RGHrq/BKD9NSMkLhhaxwuJSIE650QjL9nV8MLey/mkW
hV3RirdyTGhGZKP3lMNAyVfKz5ZVvyHPU0lN90oi14q2WOmlzwpGVsZKo3GDil8Oix/OPhrWIrSA
zMQCyKFm1I9jKtom3hrctziQItvIv5XwV9eusbycRrakJkou0r/UYPswyWSwarSD9FmEfNT82MB9
lTgZjg8JN/zMSSNeerq+nFQAxkEoq3ob81uhM39HwmXEoIq7hOd2oRgm4VLUMnZExuzjRx4/OuYA
FnmXsvnQOXkPILdLdsoQUnnJ5N0idwKyexeroOZ/2McGyLmZjzrbId+H80+tXgS4HqC1jMHVDez7
N+lf93L5qaH9vwcmxFPG935ivPW4SrN0u9KivFTJLn3VpnDjlQdgFe/tyI0Hr2mFiUZ0pljz895k
HUhP1Z/R7lJWfWW5mMtBbnmIzbu1qEHGO+XMgC6SR9K2d0yWb3XCXHfw8K97DfledQEZkmGh+Imy
Q6QX2HcrPt7cXMg2rgDnubgxKYW6RefiK8OKvLpy+BcR9OX0kKdsx0NzmDghmkV/qMeN1FTeFL5a
qzwMTQdpDHEhMzY10LRNw1FbaTfpFkc6TwDMWSr8gHyt8ejUU+m0KSnHQ8N5oUYGsoqcaXzmDJXO
jMqOzUfdfwrcbDllyAmsRN4/3H3sesKIl0Y9lI1rSXdKKQ5YMOILCPp9x7xv5PKJKP3aFRgOq/Ox
BrzW0a85gLYJNZJBlBBYSF04cTniLa3kYk8vt1PdbvAjpMAIEUlT0jMWGlVJZYUWd7uBtnKkFTre
Bazu00eBgNTi0urUD3YZoGDbkf0qUvcRTfWF+jGxuYBi1d+XKkS9tLvY3C9sPA21vi3ugh3s4k2N
AakGvNpKtqLc9H46DmuA2wK9InFKnoWMa3TPVsqZgOcDQoC87iWqWSQZMisgw4I8MmX02oaT5u5D
UH+r3jpnFoGNRyI5ERmPcn7CDtgvmboVGaloI1CXuCD1cIbNoNNfRV/1jhUyhujE/VOULabcDAoB
V9Ik4U6q4o7wW7PhljTRXiRjNm9D4VmCDsw0JciNMijTldc49BuIdprmaggUiuD06Y9CEiBMgpbc
VPYmkxKLlMUtmNLOc0eScnhMWfOg7Oyd41MerhfU72w+RQxeI448Fm+OACNdURH5UaNo3OY1oBdB
3xXEn9Lk1wgbihGSvUVlACZlDSdfjnlSN1Sb5tG3BwqrBkU+5o30wRqkZIakYWe+S5RjwDbi7aZm
YuEeASZjb6E9LMq4yY+EPBQ5WK1g4pDdFZgtbHhM2LDg9Cp1IAxZMJQCrj35mHbdsbcsOqhp6fWN
gf7VDpgFPhjcRO2cuJrxEBJ/Qkux/sVF68oMBzlhDyMHiGyF9szwL3Sq7G+Q28O0Z3HV71Wyaf8S
HsvM7f8qLrwrYqIlL06BmJgzM2xKYHeh4jCHcYYjouLMg67w9uij6Jd95486s1zViRir2xEGWteY
etvEosogt2f/P7AYrwxa6Xhgk4O0ADwNmwYlTexiOR5CE+2A78920ZccTDbP4+tEFN9aKbylqXjf
pnn8tsxUoWIO7jfhOO2iGNRZfCjo6I5I/VIxgiCLND9BAQI6phPYyOXvVuYcQzYWXzbvWbyXOby3
pDUyvOwgHewyEo55abgNV4KB2sH+sIFy00CqQCNZb/xKOW6hlOiramu7mRVzlsZDwwH9oyPJVirm
5UmJeek/Ddy+FgvkOee1pXCvqc7cAbEnwoAyRKfqMQ5LWC3EHcmFSe72SqMwnwjJvxYE/yhKDhEf
mQrq48yGsF0wVTLTrI+vQr8xpHa0FE4qxJhKaE4qDMkxroOTAjaDyu8G6UfcmyRpxZXC9lcRTkz9
lgIuWOemzsCvOYyOjuJQaRxaVyTZTvfTcT1WEASrMfIVeU9ugKQS2WePz6lXAR0vgWnW1eKtAMen
DdksLw+udYx+ZCaEpTVXlzr3YKjCgZWBVp0E8UPaSAzRxVvEtD5rKH5g0x62DzWt9ysEdFQ1O/or
mh8rVDbRnxq0hMnkL47TsOCVDaG3fLdyqYPfPZah0/9y8NuEVnVZWGLmYfMxbQtSKwYl3sV/XD0O
SkFCUcBxwwGv1lZHn0vWs48KDQRJHjG9TmyY59clN7BJbApKAtKRlDCMXov6RmZToheEpZ99R6eq
ivZz8VNSSa4/OF9TPFw+5Gq1u9bccRmwAg7HAC1VSn1J8rLiuSkdf+qvpGjbDR/2EEd7rLmlvniD
krnA5+Tpjmn0Kmj9rd8do7x9t9LlUdD2w3wMMhLpchIvMrfxwlnXysFG5/SPspv2KX7NmS988eBG
ERJDbV8WyMpCR7cyr+aArPePchBn/SZg6TQUyIpEVVM92eNX3dWAClaF/72xmnDfnSUh5jA2HaQ0
cuO5hX6gw4OIuXzQ2LVtgMSyPeyYMesa6U2qBVQVyhlfhnKPK7A7XcQ2vFlibvh9iqYvew1+qYW4
eVtXbhrLrz10QQIX9F1HqIAW8v3ipFuR2YjEFT+nXk343+ggY0gUCPpkIpMBHMT2u+qUOtvpTry+
sifAzNHzdA7DDaf6FgMBWJhftfiv2BAuR58OOdcaIyPF1U2L0snWxamBq1W4r8lrJ6CA9RTn/+kj
WnGIMp/G/xKLx5jWsaF0SAd4oQlCewgh0mjHqBRxh+TH1bbE0k8GzTNacUdXdPHEte1GSsqduD8I
o0a9KP3DeD9UbBl0ipaBbGEVUkjGr6SrRH73fgMM1olpBy+uDePu2FPLzqsqCuSTBMoOGSGEbaqg
0LQs6qF0FjGrp5UW8tWia04L9QokKzEG/tW+keEBbGTMUeu+iaid3akIXF2aUqYVeXLLJyENLNy/
hEQ3najt6tYMKHgItI9A09vDCGojDjftEtuqtzewA+vLZi6EJ8f13TyHzpekqvsK/3rXh1xeL9Zh
PnecRUVSRz2XaaoRcRvODhdc9us9yJJ9W5ZEVt4or7YXr0FYA64VEIpZ2Mvk67BK51Utrt2yGY3h
GKlxkC5zoGdeArzEsCi4jE8GbgNO5VQUXFd2+7LWXIMv1cQ2OawIwJwGotwtQutQ3Bbi5sqekbFd
JwUO9JQChNFtRvUgj8dYO8mrQR/QesvW4tZFy9VwSc82mJpupMM4zVJXZkZUDSeMkeW9qNb7FtlM
RjXQtYyF0/SItxHLI1uxbX817Uf/0ttkXxjsS8FLqauIa8XBsmV58iYPWTfVsLV8yYwnBV7OKqov
xr231QkjlltEwkn07GFKGHqC7wbgEvhdXLtWRTpkLm9rXd+7NH6DCGDwaZE+RtsqquM6wLmxtV9i
JhlkyP4FBsbyzF9qf+d5v0v7qazfDWV6S9LpXlj5TYt8LSEwTMhkjpcgUTVfsQep4vCR7AYgpVIr
kF7PzlRMXyjkI0QV3aZC57Z4x1cG5WOK1UucbaMddAfqPlQrObxklrYGBArPFxfh2DoKCtZwraGU
5RRGJeoHwCoyXIIdH9nXeFBrNvSSDT3lQWUyCe6g2cnqB8/4a4YygTBnBPIhWH2AKs0Va7toxZYq
DRDZU0R1EBJD70MZ8Sdxhesu+R1LCo5XA3l7VJ9SWflkKj2SDuF4zXSo//ZSZRRNktKNUocmGA6v
4b7pdQxT8W4eQYtx9KYNgep3Kib0GrISZrKeHBxJroMcD84KoMlPwTmm1iYmLr4wyOx/xZlJE8Nh
yo/jjjHttqWz2mDNymC685GKYajoxamlrAhKKgKhVvWuWJ50ScNQimse5UzM3Gay3AqhAn5B5Mp1
s+0TyzVN5b2M8+2sPWOvGMQnJ6gPbTSeuTU/0e6xA4Q1c0oJ2yyPYwzgSlm9May8cNgbbk9isEYp
pJkmap69IlyKZ8SovOgvDfcJvLlW/8l5tYd/yhQ9z41dMuPnRnXDyK2MgM70z4GUSYPAJQcRqdG8
+I45sQ7dBaCvhfWmQn6bkOQTjsO03vty6wvo+Xp36jWW8dfAug24F9XRAjgDXZp6xeZeEmQlTtiC
aw9nSod2MVGhlq7oiVo8R8vUa6d7FtZfpLE2RELnea0r6aakjpn3wRUxKdaiUwI/uRmZOUwQ74qt
KhJDw84x6WRV5eqsbD9pYhgFsPRL8l4O4r0y01ucQS5WiaL34iks5aMWLgHUQYwxJoErblgS1ZY1
XbuvtCCOa+8/hf0KPchtMSSVDNvK1F/zmCkRtYB8vNe024gIpkDVDfWj3jUW0A530xA8pSEs3Ik1
Cw6az8CN8dECQumu6QOR4AXQ1ZxhabbxzLIQbOK2Bxla0AVNVGlMsVuswQrA45OuifleVZ/Lsjc4
2gpXzsldYIozp3wyAvIcMJUfzH6XWBP2GaopaYT/1q6WVr+xAQ3T2yDp23bCfosTDOlMvkoMXyRj
PcblGlQyvXuP1eLaPYAq6LcNd5iXWtlCJ2OyXc4cix5832u8hLcnMxVptzk2KDlWMM7azkI7E4Bw
KeYEZMIjee2kzAN64n2fC7GOxhcBj6SAR8YYglPKHc9r85p/6iTGu5BGe21q2fuhgVMjvSRQOxE0
NFBbObisy7JvJxugg9z3rsXeELI3iIoaSBlIqyU9FVFERZceZNaPNtncNTBlHaUuAzv7zzQHpzk2
KuVJw+2FKtcE3yj6Y27qR6XGJy08eyS+rMcNKjwhZHjxLSb3dHEGJiwkGI9yu1MCUoC2MQNS1EVU
QrvqcQVjACtkQBrCbujoLut2pkwn6fnJMOe+0DogC8WFGfW7NvTO8Nt9MCYdFf9I8mRNTAxoRIOu
cJBZCHuiUQkLYU+XfbLsE5c0YB1NjnKdAULxGZo5dtWzRxS7/JPQQVi0rx300FTTuT2EeM7ik4Q4
ieQXMaUKlfle4GUoV3f1mHZCDHegRR1U2kRkzpjA47Mjo8da4m6d0lbxO2/xkT3wX9K1eZi3oNVi
WTpv8JkLVLgt57ig6wxQ2MyZVEQdzbl7DxSuVdy/AWm+kRcEZFN+s01j4/qbPUtcKBukOa/sjyGp
nSkndXAGqnlW0+TBPtN1JVm2ZSdRIg76Z8407yiEF1Am/gzDNRk3Jid2HCrUQv+Ho566osZTbiC4
YWH3Xj11kIOWw3Qxqd/TTPS8regmUesZiuTrhnBcs/zUozkSJbs/53B+P2IO1LTti91CT+V59Ce9
u825fg0149KQOildgQh964sUed2ATjEiDZJAVZTLOhOkEH1R1Y66Vfr17oZhQAo/QNpafYvQDzJU
tXsv5QzQ6/1+3D6lObIphrl29HSXND7WfyavPDSVGm/Jsd9ZwXPFQQdWZc94nX5cBrjAQCrtTdXV
d4tkb1MybYd75DJJSMarNJl2prY7EZpXn9bXk+Uor6O+8iaIo59dFhBxmI2K+gRdJcD3iOeyXupL
AonHHGATd8bL03CMhP6kisXFFGl+k9jwx+LeOiazY53+ArovDrKgHl79BVNHuraN3biByoDz8zr0
aLYjZU0JNIGE0pd8PHRtdWjwZ+s6cPhDJ3LePKRbYXnRU8lgdPjwi70c3QrARq8PF+F7mGYKK9z6
eiVaZmDGudDAvQLpO/MJp9pxQiGpBabXPcwA6nAm65BoeGQbXwjbQBXaM1AlJNwadTnjmbLMU9Qz
WpOroAqDEg1JZC4vzD3YKoTs3yWvNol2G1qsi3i85opZbnyB0HqJY+lCIG9IDgZfoy5Q1TrZvCKF
dJlam8TjXcNXuBaZPfTyXYXjuapnY6Rlh/r4DLK+5vU9dkh2iDKkWlf6httwAPXiFGWOurVJkAaJ
I2zSJ+xHyqHZvYm+a45cHFOL7V+Sg0uDAtNQ8SQdW2zdc498+dka6mGQ2CNJY070LlZoX1C2+zeX
W4WF66+nqEe41Ux/88qeGqw+OJdZkn9xfCfAXnsyPogYOjxdSsSK2ekNbJwsGOxy+AJWVICEVD5d
sWvilxsUYZtcIIQIULMx4NDKIyDCsNq8UwsTdiG2Ogs9f70alXaVW+M6xDstHW28wQsNH5Megy0s
Tx0Zn4pwJLCE9tAr7lQORFjIxyW4I7GWD4eOOa1U7UzwaMmr3h0Gf8ZapnJ1zyUWjquhgKmNCAPE
hLIJtRGTXFaTuA51ZCKwfmU9TsKVxp4Q/1vyM+XxXgmGT+NF/2L+jmmXxWVXfGAp4jiHEoAEOm1a
frqNVXo81vO6elplcH+AORnbAJqq4XMgMiBbWKanLSGAS0S4XuBPL1XNow9XJFshSw79r3qob16o
HE5ar7p4sMNscSENK/l/xmIRuCzsFpMpxAbOqzrW5gir1g+vnbCUqKmc3p0amGkoxlut0QN1ruxe
8lJ0irL0C3qeQrp65b8sJitF3339ssVakH5id6gJQA39Y5Gmp8zLDr5GFxmD8j68fOaagVpkx+xm
/RK5kLBcc23cSWyIyAeKqrsm16XcUFwx2WjKAlbRL5X2LtZnXIPoikRxxZU21fCI6oVpAuFN3g+s
HE1BOUDB9Dp3Ddrca1X2MzIoIBgqxquYHJfqHVVrH4JDNYx9gWUbBwKLz7FJlY2eVLvlhbCA399R
JZjnwlEcXa0NzzBOt+VcB93yYVWWX9fchV/nT+pQh01iwW+5mEQ+hF0GhqoaKZqpARtzf0cWF3jM
JjN0UOGSRgtGyM3pTHXMOwQKMhOgOl5jqCtF0RvlS0mlXcNGbXDMMBiRaIA5SzO3B5iB6Rd+EDLY
kkMplab6ZLGIRQ/sKsVACoFM6tx/Z6bOVUrmmGr3+JaSejiB1j3DykWsabT1vKyXROeMM5s+r/wR
XOg8CR4595wjhVKxSiDPnTsZhCg04Gdbkj/ls9xwbehl2KKgjbGISsNjwOtgQGEo9yGR9lTzJhgL
GfEVUb5zewniKcMwzDAY4+qgVaAVsTFreD/7TT3HDqDKBpvcwJr2D4oUVzT+M+k+c2stMtCyhScV
/2RUFYv63g5XQuLK/G55eFHgvyi0S1VVhxeasBlMdeiSRe+18ttA2rn002gkeHaTa9FPpphxbnss
UDvRxRZKjCH+hRMR6PGmgyQnvlvV8p0XgrbCtxpD0Fo6UwGTkcoQ2gk+9XyESnmBzqT+v/l+8iWE
3VzUXfE3Sb5CbQE+tlFepYIaRA/mLJMgOyqms8R4JLxDZvxVAakoQhZ/hoElWKVvDWldgBhAhe58
nbHOqPSp5WD7ycEz2rZk9g6CFlTFYmUvIABYw6XnB1frt7DGlnlQyL2VueZpTqIXcIGAF20izjld
yb2Hj0y5XalhtlLXireyUbxPyjG6WAr5B81yw3zftAGLZ4RqLEEiWqdjQRRVJ+Nq8KaK/+JnLX4z
IFRIOi70jTHF3G4uc1weJ7UPompD2UT313H34Mq0BZ6gDzdcdddarLhdDvsiz9jt8A/Kp1e3QhxH
fowbQlupe+6Y4BERZuHEvkLEFkUv9V7RiY7by6DOh4JUF5aVU6xfe+51s8K8HHIiY/kJjMLXUk+w
A0gmcZE3ZLdJjZ1MpbOkmXaHy6YBBZ2i+XTmfzpkNuvfDPJnwecl6tNZloevbKbJVAWBQsRW6isA
wO46pL7eqV6TjJ7IZUrpKfLeipKyJTFsMSQZcv2QK+x502aCBDVYs/PbqgHTgEh5lsxnXxbtlq9a
Jm/Fo14zPdOKkPwp9fCmtVXZ5jRTtSuSXGkWHSakYMtwc1EO0jx/M+d212YS/S7D9dJ9yHfsa4fB
YuI9vD8b7BlAll4gS1kRjjAqOT1F1zrDlol8I9nGeyrSKKAXwUu97Wsdv94/PpRWC0oq/RF42NhT
JHgRkyDZ5kz1FaNxY/0cJ6j0lICv6B1Mw/LixWhxY56VSNI9Zfi2vhKQSoX80JDswj5Q0Tn6xjgp
vbJrRZKEVxYJbGVPFhmNrYO0ddAC8Z264VRi/1ZOgJO4sHYvMTSkJFbI7JzbjWgOIBTIWrLVLOwN
OpGaDlAtBQbCXugKmOXc+4ORc7dcjNs26QHDSoC7rEPXBK/EGZAUX+OTMSBiLJi3qGtaiegtO+JN
exYuphx0QCu/xI+k97p0DUs4UQRErUwUiDodEDicqbSceZ8gakQThhykStJ/JdnNzsmm9MDY+vCE
JZdyWG6Zdowsyuq5AzdVRy9IEnHbYj7UGe+UnXABTZab0mYPORwf/UPLo3fyG5Wk0NYkeKKmeOI6
e3kv7WrzIxo0OpIhKnIWiJLuQGUF8Mhwmv1aB/7wvY222nZrPPrblOz6Gyi3TJ83LSYEeDtVwrSO
eKRQOKJOWCu8SkXltKZIrZRjgF+IoDBPlb8Khj+KGBtC4widrD7WYgErZwIN1QfyAWRz1DmRBSJR
1lkK5/OqneIUSSvze9IyzLD8BctGDCkJ5qm82suPkQm+IJRBOyITMbsLzbcWThxB7Vb2aaU+TfO/
gSx1ll/rmU53KgJe5c31u5WRUZ07ANYdLDkMGzx4dUKPAOXM6oS+j8qLUIRePGH1VFS7lAa/jHK/
x8UlmDRcckSFcMbZQvWj4qNNxKuJAComgZVnF+GNnoOztEYnbfIiqvv+w3985T3Jcb1TEScKsjd2
X4WEgSvD0hsTZLTY8wbVEyUS1tZ8qAio4sbr+i1wb7M9tasOhT051/zKNHbJBfnkBCo+FU7M3hHA
qpNl56+qgzxMn4ygntRihLVfguWMgSSKIDktbjWm7OGjWz/KLRf5imir5FcViasrvzrqmDr9Kyfz
PIzlWU/mk56KkAtGBrJcv1MLHoTGTlfq+36mOBNEvW5Fzsu/GAP+SqEnkBRbxqNi/ROMh86Dnhbf
1vAmY2tX5mibOjnxb0pr4KCC9mh1LsULpOHLQPHSUpFU3i4J2bmIVptXhjzVKDWRY78n+Jzic5Hw
tWmk0g28tYn0vhCDH0DE/VvHneFWBYnf4VNndtLMLKmAbCb1VIOQHh+iXl/TLLtAsQM32gbw76Ms
MOvnOg13Qx2vkz5A9i8DZEpD/E/C3HqvRGcB/TLgDWpQXxfGJNNW7UxfbhSoC4EW2fmgHay1dGEU
ytdJwP6GmD0zZG0BtQwMHGcV6zVoatywEo6argLTL6LElZtAJsfREZ8kM6NdGbtbenHoOH20K4z7
EQolztoWWxJ9bmSRcL0TZaleM5uq/DdP4LTr2emAT9X5tqkxiOyk/LO2k5w9Nsw8cQoRh+4tojoz
vEr7eIGFJ9aUv4ZbN9T3HdrxvFPa3WzdMuyd/kR+Cf2u/5Mx7cwXgZFCsRGjAk1SO2rR7wN/qpuX
Cqf1gD8Qr5BBW0/fd1suIj0mQVF/gzcpvTr8sgO+YKfMSIU3H0n1W3CQGBswUduO9GTaxscBBCO9
ZZI9VNa5JpCT6Ml94hWTZgUc12HsdiGehR7PAt5SLBc4p2WyNLqLVP9iZdEYcgICaOExG5Bx8kQ8
mKOyL0puedQ7Dz9d1R+ypTkQmjosu8VS3FTu3QqoOv7VUXwsVvZM8v6iZk9Ln3BT2MaSM8t908B+
l5aMK5KaxqU4WMzqllFylhr2BWApW8fxJ0iDEwHHh+GJS4qqF1hgIYaRhP5A/j4s7kRp3lhgqKS/
dAy/Ft1WuSk2sB1eOg1t41g5I2Qr69/CipauG4Wza0klkqJ5Wa+78hc604cmdN8rOeG+L4F7aNcI
Oy9N2oB2kkndxrXqzUoZdDpFDFy+lOrFKHxbJuNQtcVbgykWt+Zu6k4ZpwatixyIe7aoEUutIcUs
QWF8EuyBBUefKO6YmgJyEQZAQdIjUal1aTHCMOTHyKQOsq1h8HxZYtJBxbu8W88ad7gaD93gybrd
Sv+p9C0MJBS4A2Pi4Sg6sRHzRBRnQu9+0dGGRBFuSpwwNKnT6VGGexgHB1nlvodpisj7HgepHtS/
IQIGO4bbhLtl7Sg1mAOt0U4Ww1aOoMhq+ZH6Fq7jECDGsH2bU2pC5YtawWuXH3LbYISRzo3slSWT
x+pPeBXTKyaGWO2YDT+iqm7G3PxIFcrB6CXGQBiz84S/6fAmpRDQJcyKs7SdmGhXv0n1EOcbHERf
iEV/PfPBpL6ZhQDNnCNhV9AhVRwpZ4H9wk0OdkTaGp4gM2rD0NSXPSXJvsLjYFlezN3dfBcGlrTy
UUd2CnE1JnK5T0RH5AjYQYOMJ//laedk2TPQtTB19HvCHBC98I5VAM7anWSUdCW6ecwrtZLxYlaD
2VYlq6/KZ+gRHWZhwHOQOltgNBnVvhA8FLy/XB7J2v4U3WnCoSXrnT9fJjB1S0dTHlF9MsQrPElD
vL0c8guQyuK1sNPQJdMUWsvCAUc20UjMgDO3fQXnZotImf0MWv40SAlm/LtVwtiVZxAXB0fXXiMK
UgVm0HUn2k63lmwk4C30g1p1d4tvweREFPPrqjxpF3TWHjg3Ln9q1xVYm8TxU3zgZXkMkYiaER4a
BLaL2P39D03ntSMptnbbF2okYGFvgyAs4SPtDcpKg/eep/8HW+dIu6Xd1VWZWQQsPjPnmEj/huaq
GTcJRRfAnI5zjFrYma8+It0ZNRbHtvFs0y8DN69Pi9omADdSx7QPGn+Zia/Xda+mSNBlOLIKPxNR
Ro6t/xv5e6RijWJ2vYA0WMKwpl93BwRn62FJ3G2dzHr4fIfmD/2/G5TIZX4VxL+N/BWhdqlJG0uL
B1jEVPqJ+t9IU9yGYivvzzhQTsFCVmuzo8H+ffEwY/+jRVOKEGssqLb4IP8/UZlEo4efbhebuyxt
vaq4zpq72B4mgdDMpOToT4M+n0WAftGVlNYld1nFR1gI07UZkCsps3NA3r/xDAXqfRH1owUgQoLT
yEsH+mRsWuzIo/OieAda7bbt4itDAk0bes7t4X6LyLxHEoZeS3JiFlahVR9gnTpRTg4jAx9/YJjE
bhfEgwHwtpdypEbgUX4s4hAMNtvYAjKx184SJUQLZU4Sa9ynoGorSG/58kLWdVx22jF/n/3wIJfS
YZQ+Y09CfDeQdJ76Bwl9r862wKQ9JkA2qTfhdGYCJJhf8z5zBuLZCc1ZZ9kWuR7ByypKUYQqJYYT
lfZFntgy/oKUc4E/mflyBOuIowzPxgyYmCyNVoHJREs/dAQP5d88kVIGko6FS+wjc6W66lLMSK3X
f3CPoDBwteya278V6daCTk9T2ehUSDxYc1VIz4NF2w3Fo5Cyzwm3XpmprPB4phU0+1VDP1mvMtni
uacCBMgQt4z/2Fz4NIhIUbvyTdHqm1k1uwR4F5gd32SajVuIInrNR47Cn2g8whwt4xYAdJFz9qiY
h6OKz52hD4zPbvTmgYqcAMgPKxTrYp4dI7lF873QWSCF4963mM4JbWchelUpBCWERSapBPNKj//x
ZHGMGGe51c451kjDxGNDMp+kuwry6rCQ1nK/VmmdM27/sKpYifZ8Y32jsKkxBDlbRbRLgDgDblAx
VKvAN54dUQZRFh4K7ZKSSm3G/Q7q8a6PBb6Djd9O+9RipAh9o2KeDQCNYhc+w3r5FQulkzqTP4ik
XZe8KWYwyPvHjuMrH64yXZFVcYMx/KWypgkjIMM+kUpVCelIXpYGnjL4qoO7qk7rLlQZSErHyb/2
nKu2Zy9jEQTM/BQa23n0fBUCYUUmiZlsz/ZadBvV0I+qyl6FioLh81s0qEffb7wiv/qGfar5xCP7
JlV7JhBeLWBA7hWl81CMBjA1mNx2MRE0bAJojHuypnABxASQI66PGD6/Tknr6muLjZK8oYDqUPf4
eIU68jx4UTCkG5GNK512ar/bBoUuY5qS8a8R3wK8ZxVr1CnASQa3QeKQirR6K4sajGK+zaDZowjZ
5nCpGiDAhcoecY5OOYyjMmPgi0GZSS/zu2t4xpWhGnvkJxFCHjmhHkXFI6HimWcBNHPyUEPRL/9l
0qW1UM91w0ab1Ie9aCVq5Uo4oIzKpytZpu8YZ+6QjqVxAv+g26POqxQPKzOr/mqd54hYgIHHMzRP
I0GtGj0Uy3ww8n2CfiMbRYumazn2W2FSAWbFtQJrxds1U+7kkz/nsnqkQH3VgkCMPdnLMBXQJaGd
ia74KGKg3qjVOS7lXUQlG4G+DQOzWuGvqDX4pNzsVcZjwTLNEimjCgIy4IZ34MI0CztH3l8JFLto
UnLpovpsm9aRvDEzxyS0EXO2n5JmN+jjNmnjndkwcQ4aQr5RFViI1OzsqPP9Vhl6cHGpc+3akDJl
GhcDv+FfFIiD3uIGEBnqXIDBPYhGR2oqNwc10Rm+a0UBjLRP8M+bKUTEaofUB+X28ZCt/BK3zbUJ
wIhIXlJVjlHgrN7WdfbQU+B0s87cU3lo1vCYZfvu8+4xkbNKJufJOt4a90zv7pZ7m+EtWiMHJvbA
8Nv2yJ1Pt4Kbrx0OCasRQEguEPh1gaQ0RlJa0QNx7Gf0L/oDDZI2n5t20TIgHv7sJJYTpP1OTrvu
UvWOeDVBLFFivAI/piFONliizMq+Q5iQ2cPGFs2a0kIxx7dI7l5Rqr8w0n+gZEO7PaJuFDQXGRkH
EVWEFQ2bFqXMyFbmVV+1VJ4ZXqGpy7jPl4B3Wg6OL71EGbga+2qriXTXcYQdzGB+iNm+Z6Ri5cjK
Anufav2mLUaHgueqw0CZsju6yzWBXUfOmXZR25mA5dYDCzq18gmpeZFZWPoVmjHqD+JNNtIxlI3V
q+G2XBBpI64dEmBWNythhmxDG2roVymZSIYgsiG6mHhCM8zqCq10BfI/xBnaAmX1KYxg5ak21TWz
7TAid04+amGKIupYdyVfPscPucvGaVUy7V7+McW4y1HWa0q0NiWih3J7M3KCxS0PlbFZFJoCDwhm
CVkACoCzHeHMtJmGLAoqkzXCu+rX+6xn4GlNzNZiiuTiEIduW6u0hPuhh5ePs9F3GxU3Aec7XUre
PXNMEONVQcpkItDYCqgPAYxZ3SB/hbwd6qdEx/ZjcEPLK4ipUFaMpoM+Wntznh2DWdpL4Az8o6YE
sM9IJiiKU0OJIqWoq6jN0/603M1aWbv+QHLydEFpyU+0IYCsRRqklA6HzFafpi2nbZdf6kG/jIZ2
HXOkHQMo6Zk9BVMOaKBTqG+LMkMqy13CeoPFfjx1qwFzRjPadAnzXgrDZ7/o9MpfXQ9PatSdVPQh
BfqQYa3O8dknBrobqnUci9MoFafBfxmAYvZJxahJQBonVt3RkRZMick6CkiUS4AAe11zb/X2YRD2
EWWGh+LXwiFuVIRwwHCAoD6GyiWekjPgQrmorlFK7lxWXTnk89mzoAsObAeVgKXPfLTqGKrDv0ZQ
PerSnliwPQ6Zud9F/EctDYC8EqlkqHt9fOfc4OSqdiOGs34iKJ3pPt0HHdQhEf1Bf2Bb9HKm9ktw
G/21GX+ykStRXnAXozqN8uzqq+rFrD5nmV6hTM6Ff5zac19rtDuwOvleEY+n39DmkZvO/gwsaUO5
nSTlJsX+LtZl0SMzXXiU7ghUYSFWDjSUdCsB0bA6ymOVCQL4VeZAWkyrwyA9txj0tqC337UEbols
HM3+6DMC8et7i+G8Kl5t80uV9JV8y+L0LNTEKzHsN6BIqneV5tSUX20sh7DxGjSVDVLDGZgts5GF
EjGuFNxYwis+SE5dDfprIxEwNOVnPR693mq8vmbHlyJiNS8VGCfFDjGw1CsV/lCTS0jk7F3d0Cli
zco/FH9mLZedQuj1/1Riby22FTYrF9hYrj7OzkgtrDvJ5B/sIjngZSvZPun34MVur7LFkgAzoBTf
ZrRRtN47y/pjFmBaO1q4XZN+XUVOdA0GgqvQcfTo4Z74FjbRVqPviGfYj5O9F0p5KLmfxcLayokQ
HeRDSJzQVQVyZJ8EEXng0oZRHOs+I0YUsiZZyHnte1xDMAMkMEKoY5ubIFbt0YPKEgPN2EtqsIQK
70F2+jVzsKFL2LDSwPJW64uDNah7xZUNfecr2c6S3wxJgs0VboXEiAt8UtxMdPY8diTANO1RlZCF
S5Mj+zZvmbco0k5kp9FUkv5ytJMdqgxwr05gGI8kDh9tT7D5OBMpZ1/9lZ92IKvmg0iUfTnisIBu
l69yLDgqSVCYtdth2sC2nHkRKLO9y//YTXVUfxo+GoFYOUS5hawlH9ZhjbQG8O1IUBEwWizWGBC0
xbBqnWADNzQKceb2KNJnOj3uwKzEfH7rKGyYoZAJYDLZM7ESpDP61Y2GVkKGYWBip4J/r5WHrhsP
LhbmuA/fBxhP5S1sCY0arGOh34fqZoh5XWmKJ/ovEb61OLpVlizoZiWDLfGinsNWX8BaYdNQ80ZW
f4v4ejcM/1lZ0wOVpAJpb/C7A0q1JPqmlfDJ+OjUh34ecOS3JIZN0vf/cvY0+TygUyytD1wlIIPb
jc5MZxAqzxUOzEsYQ4SlD8k0ySP5O8ruMtggFATIQSEfcgriKq8xF7OGADCNFpP6hvXRjvhsoN4r
NnBO2X6RYqSRy+J4pK+vyrk/jcy9Uj474vYScwehPDXw9OGunSuwnCDqJrTnVOwKDd3/F64N0UsT
+I5ajwizNsTdRwTWswv2WSw1xqm15nMNhfOSDO1DzT+WCmKJHC6/5xvncq1oV9mf73narKRfBVMr
fRitB+uj+cpDOITfQc221fxILLboLLgXdS2NPKGq66gjKWVhhlLYGCjKppaFLfgkf8BO4iuovazs
lNlfKcvrCiNJwVw3Ya6bL0YS9r7LuJf+GgmFU9T7spUOXeMOvFDHFn5s5h/N8hXhUxZCtZx34Dqq
io83RG2QXhEd5MpEFd46wteusRTcuiC+5bnb5piC+Kctf+EDOuhzYNdxvaxTykIeADi5J8Xquwma
C7JI87GAr8f4YPVOFFFdJvyJbPUd9c9ehUsGAF0wXZRJTdqH1M2jh4J7ZT0nZl21Ew+V12ATJzpQ
susjw9Iy38V+c2LzxPzQkRlnUP2wNWW1G+B9slk9VEeMQK4pE1lhEA7xQecHzZTsT1Tdmn5VaCSD
k02C9DTueHgx+VqMLCi9WBBGbmpXXpdcjYmRZgdmZ7I9X+NQL7+Syj/bVnyJy7WYIBiQcM74rej2
ATavkQSgUT9FXUpAXH/Av37IO7LGOOQBRwXK0WZbkzl7P2Q0J5u7ABVQ1jY7wPg4FZA5JEiR53Cr
lSuNPXA7fCvtOag/Q7RImu5UPV8b9U0X/QRshoospbHKzimBBrlBDJ2vHxTFrVXT62XCnlteyj86
egGoAX33Ww2sSKAAReJB5Iah48/lPuZHHBoomtErKOKM5EF/PFYqe17mTqG8j1Fa55S30h3Ikmzm
N1mqr1m8rWo4r83FACoKj6Bp9ZNyNxeyAvAhLPlbMj+U5mq7EF3JdbqmpAhK2jI8dqSW3k/gV333
uT17UcIG3iDHHiWVqnnfqKi02X83Hx1ehWL9W+oHqz1NrIn4XvwG/ZzjLIJGtW34Eqwm/vfkIx7I
TWs7UDkthAzBSqebkLoVeyu09lbeHVpipzJ0HCaxNhOdNuxOaSEt7eOZBim+ZlZ3U9BAKl39UGOP
mR+vQ6/yKJwZNcZYcaCbpWwreE4agIrFSvf7x2z791Aq77lUHgad8W17tf3sMlvGya97L3A0ZMim
T2fRLRmTL5P2J6effZe9j2m67L9ebDN9kqxm/gCOXQX4tLBLuLHA9O/L61EvmXWxdW4goWcMDw4Z
op8wbogUwgFJJC12+NGkUL5kyvBsZNRZo3D7Pn+IoLpj8WlOwfwWGrTTrSuniM4+Zv9MMORmYjEX
nI1aIbIlOqVj62UK4o9cBgJDbTtAatIR5gJA9Y8ypOsyehQkgc1Htg8sGWPAIbQpYzmhSzUBf/FI
Nj1OflZNQbBHOm41EqChmdYRs3hJ/u+QbumBqPYzgP6IvchlKvKFQO/MWv5akZdC8mR0T1CR+BL3
y2IrRFiSaEyJGdX/Ib9KLXnVecuKpt0uZ47JGA1ZUaLm7jAd+/KvH5bJB7YdgVCVdENNf021eC9p
FP5LB2yBmk0vh+ZiTx/loWaWu0k6lr/rTDU2ehLzDoEFUfGNk1WpIfMztK28ai2TASWCzQlVFCVC
YcBETJFhEO6Q1YZjzmIH93YXEyJF4GU3xs98yB9FSydB1jWRTVeHhbAUKXtVoVSjme7yZVrQb80m
36mhv6VXpY3bt1tVR3OIVzqFRl/aHZBjkM4cRzoIsziMeLvDx9Cjk5pVMGL4eWAYs3/GOdZvVRV/
BnFhHQU3FxzT42DegBmiBIuYpYF1Da0z1AT9UjafcmCvI/meY+jMIDJGpzEkBFjrqRljL6Boz6jo
bRq5gbgWgTxbdUfk/4xxsBia68UUwNaI6SHz2UQ7aNUGOe2AywtwRcCUU5WfcfiCsxLCEi5iGOOb
oZ+2CY48E43AyDvY/0zYsyRIOFE5BEi4UcVlf7bIbmnIYL984reGkqZ4yO+V1dqu3mtem4yfEa4t
fSlCkxNusio+yW1zTjXsXShPBXjPetromHFKdB7ZQu/bmm3tBcD2MuVmxMQ1fgYanysmnMREj1YQ
udu4bbVvO0QAhkNgKBbeMF6P3XPs+pWJCVzD7rUeBwaNXbEeObSw0G4sIPUD4DHaQOHDi4fHhl6T
FpcBbRt+N8lpAStNdIfW3wiqxMp2yKFZpSUwd8YLIin8yuGMhpc0cphJWwkr8OdsmmspxEq4Tbl+
CYoLXVw1+2jDwol4FRhwZtLyk9kwk/EIKg0biwWEoo0oP8qHX2CckbFnIu5F6AaU3GXk1x0YdsPO
p/QkeMnna5tIeFYWgQyIYcwvkAVKOO7qkQBl/5rWOx8/8nTTZDxnQFHqdsvkPvRyXAMBFgqJWkQi
5SKL11r9bwFmIPFosd1RrrIHxA+kk8+J627AQmNXV3hVtwZmuoHsFB8e11pf11A1YpQkTgZtXWF1
H9V7fR6PMzbhRu4PU6rsVIWSnjVx0oJn7djMouSj8+msO3mIsUaeoTxtOvbD6BZawGwhWrBNlDab
mbFaSmZVyHY+XgbTE5WAnHPAiEtHpTlO0MaJQDFfC/llosFW0q8oHwGvp0cJxESGLhaVz2CdZ+V3
DuDfsbVIsdzh5RKDOE6ocJjWL4Y3k4pRET/+FB3jCDjJ+BbHLxmgsNruYXBvQsH3YKlUDechlM8t
wJJmAcPSGIWpgrLm3Swo5m4Bt2rPPZmttPxnODQ4peBR+dmwkX2Iuk+tzg8C9Zb9rGCSyEq5L6R3
hAjwwpl58Dj63W/u/zGYwCgRUkNUBwige07dlb7vMebCq0zm+EJm/a4yn333DLdVkjvqvcAF3ZBZ
1/Nk1+m0Bli87pg/CoRCok6RFNTNIaW/wH9L+8zobsNkc6si1a7e0q7fkhC2TXkoBEDDUpyV5F9o
et00uzHMvlc5W9kL3A6C+CECeT7yuUxs6INy9IaGxBoYvZgiRj4R2r78RRllt2LhFMLKEiBKpttU
grcBrI/aJf0aakbWMK+ttyh5x+0y4r039diVVcy2fPULT1PO+iJivzFDSeWp6436ipdgBQCj1dkV
OjFsQykpL033qi6rDAxPfS+5Wupii8+V6NCn6HbrcM1YPvvhFN7OdF+jdYG5wA5ZIWVzztlCKtxp
dGClM0ravqpXjTLuX4FbD7T2PHCNzrm+lrH5W9j86XfqdqH9F7u8WEnWny0jXmLfwpApZmKLthNu
F2CDNvV69YzYCWdotKuLZ6N8meDKf/zyUfHAV0ezuQxBexrS3ItZnbYfWCAd81k17SHo+r1hF6sU
vZ+Gk0JRQCTtCjxedoTZq6DD1MEdZfKNtR4kG65tG6wNBmgdADyHGc2CGTJYk0lztx3kZ28yQrAE
oCl0VXILsUZ3/fhRFsQky+vkr/3uapND1v9KQA3p4LTL8VQa/YU1utQfc4wrTfaLeqJ7wX5bZpdu
BFsavqiydYXdycjMT0HlR54aNadpMQxGCeYUQuZx9w4H1kR5u87wIHO+jaw/OF8DGeUjWiGs/tTi
zW5ZFEbdBpA90XI3GD4KwgUZ9jtBJqxFc36daRwOLX+7hE4SxBADVSrkj5jOWdHg7PKUCdvAdWwX
nwnaCcN2SQlagaIr+Lfy24b70f7k30VqnBZ8xkQm4Vg8xWrudgFFLWAtDmTTcM3MUwV1T+EuQBAE
nIPVb/ES2rvQIxsa6inoPrnltqWeXEQKE4lAYdCtJVAbwgEqs5uB9yQysx7GJ4GB1aZZB9J1YuWA
vleFCOUzuOG3L1CoHnzHKswsmJK/TUehB3uDwzr44yevEeXJaGoi1DQwKrSBrTMBSmOB0wUR6yMg
DdJiLF2cyhq8q+WfuZcl9PynI7WzowFSr5XXoGFUGwBbcmeDJdgp049hLhw1Xb6xtEy4k1voscXc
1e96RD8VSnvZxH4A9TEO7xZ/HPlDw+lYWy/gg0rU7lir2yWk8iCCr4ybQgOIqQHE9O3G6eKbSZvY
KNOBKdyCqMkPWEyU/CR+CkwWhkDyBGsucC2HJ10jZzDrAi/oXoGkv/m9SXA8i7TGGSP1lIkBoynp
54K/z9wAezXvcxQ5hcbep3vXMvmtVY51wUgpdJRA2ur902aJPGTSxqcvkczpzH4YAyoYUlyxbfHS
j1udZZTSM+74KMjXtoUrZXdzzwtIIcPX7k6pj4Mk/5qLlyDasIv63waTE9GH3CYRSUPCCJrnOeSm
HTLAdfMmJX5VqTHhrPFqFmgeZNnB0zSSAzxausfuIw6nA475A1IonMwIIil62enPondzZkER84pI
efrgycLFawfpYotndVhoheYDcUvASSnbcOLBGeKk6uT0iDnX194p2LQw288SG2Eerokoh1MpzxsD
9OIEZdCQkB5+SsXT+FzOimScjpWFvzD2WGjhFHVbHNC1TiwY0yfUMSkFobwSw0Mzz+hkMn4TaugO
qQDU+GULa5yi1yraGzp2D51qdiWhGbOGT6naKdVejOeePybf0A1kKHhj+ZjqjtHRYfT5vg1f0uKZ
jReN0f0JnVSreOPFLG6TfeRJnNl5gtV0S67KYNp08iej+jfIzqSgjUqina1yTQ8qM1vy2gEeuUh3
QlqLInMtk63ABKvq0NV3GagA0hcQbfK5xiyY5vq5A0PUv00mPmG2omr84HHlqWAE3URvOMMPqrB4
Ij7zNlxzGRv5VuXnyLa2FpgIzsIRQXjM4C+oI0ChQHDBM772wwNZUgWk34+G84wMDwdTTcHcZUfk
+NCoYgyNq2y6I3WeoRaqLcKMt2yxMEOXIzbRSgt01mCfGRcV8YOPPXhRayIMUfdQmEb/MlzuNlDE
hTY2LYQtvLfaqePjNSbk2F/+b8HJyisc9ba1WtBFlEM6Xgb+wpKMZOfPal8KGxsaOGCn6gjOFGTL
ZT9oS3cEGu+Z9YRkqojgzitvDF8WC33HX13MyGR/SE40imPKnjmpD1X3VYIapIh6t2h6qqneNAwr
o4aNtkyIEV58ViNA4XwdF3UZOJJgsUO0xhSfpj8/jz2BE34YuZeJf0TRFGsrW7+bSfQ6hvpLb9wL
IzjEjb7HhruXWpTxd5gZ8KRSB93MeMmBhDENCtB8TRkwpOQPhmFrAYQjupEfn56Ds79CwYluiKUM
LBLepSGbK4CeiqE5R16fBICyEhsg+IzJdLLmF0lal4y1CAut+u8W+u4C0zOjf6zZ8Lqt0GNZCVO0
UF6nfBAFFTqkUEG1JZahJaMO1vgQWwly7uVdW+Eoba+m6G/gJyA38Nmwo9WuLZaQid66CC8z6pjl
gb6rMu9RvvHvDMmSqq6KnkslFwEFm6h/Jns+6ekHiiCo5xe/dgxGX5Vg4Y90KHVUnnhkDrgb5p3B
YKVEnwc9IY5UBoFvjYLSHI8UPmMaNtMdctpoZZvqORgtnS4Lea2puRZzvTyD/Rtve+ZTPdPXgCoP
eREFj/SM0HRI8lEdwbV3+055ERrGTv+HBKxVogEn4mwF1ghJJuj/stK/xQKUQ38y+TolRqLJXFVv
NvxsY8g3ddiusmxeazAxQ/5/TjgU96lD3pOdGud1rr6pdXka8IqoglENKqNPTaBKyViVunVQrg3l
i1ByWroObeLY3yyG0i1xwOO35QocQEtyw37mUXoz0HfN2OfBXLBYXWF7VGOcYczy++i7RUzs49rJ
sV7TXCDwte36ENaDW1vQ08nEA/xByaae8fbYVKgy62oOIsv4yOLcMxp2KU9FMvDYOezAusFT7zLz
O4V9qwnrU2PkBGRG3tRoavj45cGzdEgO6HBYcgLnGNH2BPm5VKnT6kOSX8crU5h2btZUsMT1MW/4
N2DHZpKoDt4iuiTZGz6aYjPpZ0AGNbMn5tMOz2pprEpGmOEG8YjPZBZSDUPDuQjuEkFDZqEdEPsh
G63dHJweAlxaGSYgE5Zsbsg5YLd+atFZxzIENZB1zLl1ib00a5CGezPv0AMedIyCqPzMia5T9RtM
YdoBc0ZZfhR8rmTUDTTU5hIZjkxII/OJ7ORNQTweaBHUaQZj20ns5n5P10H3wCGUS0RHw8HhRQvk
LQVqbMFEbCYWk4JKF50gLUyrgRNBTchHG7Cc7AlwRNQl/ahQvYjfBH+VbO3Fx4MhZeh/EKZmEc4B
8uh6Ck/ItHz2XO7x2LV/Df/btSj9kCmAJb1XCLFtAgvCQFsnwYTvnjWK+aN/mOTW1g2OcvyR5NNJ
ZGIFERN78vpmZNyz6U2ZfUxs64A5ax9yOz4Fn/agMMRnZtC9iiXIAAS7hSRLgGXgGZitGCI7ULnz
iKMzRZxWaJ9S96yO4mqx9Fw4X4LrK0WvpXhDrXyGi8B8o/9Sy57MsQjdBtNysMOosVRGzZNdvjLL
yIFGVwr4TGnpoAOgCxWhD/JIXYhrsyjdSfnivbNfnrah/dM5nKLRAycFRV3bDrMgkSq7o0TVG8CL
ZXCtyUltePiUuNuL4gUf03vBnu+q8ygNXBFdfVh6xTVlZGNeM1U9LqeFGc4eYgaW41D49zrdakbQ
IeOiTaHYxG0hf5IWDYzMRJEpAUJqHt880F2D/Kgc72CpEIMZK8dAIyI7uvgWEyWRUcH6wyWarGcc
APXoUqo037GQYQ6+C8Eder5W7s1c+7WRb+vteur+DAo6QamXyUyP/JvFFwyDaRvJNRPH+9K8FlwA
EyyOfUia45JjGHHZJEb4DBk2SfqekPrccGhOPmVFfItNT+OgrXtXUDTiEYFNTbXcm4eC0yys0Iql
1k3RIA3DZlMjCKUzPh+FLbAS9BlDWMaHCdNzn2NGv+qtpK01zuUiWjS5QIHRSAHPdUKBoDVBcNVq
5afOCaxHUDJI4Ygbdo+LiKobnwXHfs/Upn+tpR8h/QzWkzibrRKAS8J7nC3h4T3tCgdzgmBViBMt
xEYxKOr77F5qEuZv7Ra+FPw8oHtOs09KNuJyf4H0w/5aCCBvBj9NKnd/MC1DUo6r7qqO2hkcwtGS
mmNmzuApmYN4jDO+Q5XkJK7j3FbxsheZHlXESNJkVBKyy+e49Q0lRVRFyY7lPMW/BOZJW11r+lGZ
/SQwXvy5BRPFLgaQwkARg7srfcoc43gqZeYww0onGaUF60O3guCPMAHwCQblXhfw57cd+JzwTwHA
zaYNm95VZcuntLq7+q4L69jH+GcbJlC6fI1fvWweVyg18MwV2oNClknBhCCt1c/GKqpAC2FEH2Dn
LZiDKkC9hDTcNN2xUrY2CD3WO++psWRcP1MbjAQkH9ufnjO/KXmJe/nht8jJ7XNInlsWj46heyE9
6ISsLqJrNalaBZzgPjxLWXXpreGKyI5+TN1MAWa7GISDZIz7Alujrtp7mYLJADAkCQoj4gohXFHl
2Ptqr436U9ThU8rjB5sXJIHO1E3nGoaQrsNRV9Bk0k+Ph5aEyLzhNtWJigkZZQEvVqptXUxbqzS3
VkahaJWs06F0yO8qXstal3fTLpu/28Ha2op+Mkr5pPuMKqz8BPuUdUPlGTz7yyMorrFhIZls9taS
hPQWkmDG8UN5ZKb3alch4G0WUcbAu54ODSVPSBdtgmiUlH09GodKCriBSfdL9wEBiBZvhhFGHyHg
PaJNW9W32RscKETSIWmDTUSEOdpO6lkKaTir/yl6WBhxp5Tu4HNTsnhSUXUpFbyIusbEu2cUf2W2
7c8A4ihUQBmtrcg8y+k6F9R8bjBddAb+GOwKrOwkLBrd3nyYo2B9lh+t/GgwIVlG1hGbIyt6i72a
RW6FdUYxsW3j2LB7VO1kuRn/TH5biUl87cNOx4KSJd2zVl9b1esaZCK0/OorbfSMXJU1zDATaqUT
4VFQa4ODV9WdYm11vIRZFzlj8ecP8osR+k/SAQpSvgPceIl6hi7Xl/Mh0j2+JoXWfO5491i/Cc1T
NmODUH9Ih3NDHriJVFCAS6LfhVgLbSZqAyQZ23alXyiTMBPWC/aEIS/d4kmFNmqCn90K+1rT8wCh
se3rf1ZpZYUkUKHICuTWzPKiuj81Nyt8NLWjkvJlrXuZV6EZAhisjmnfeUlBEWqeqlE+GTGYw38z
6TWVh0heS0gGw5AedKua5bC8DoL4VD3szkfp1zrLFUlf8TerC2tYzVm43v8jECSIZq1lyBJ8N2a3
1kt9LcPGGvklBMByBforI+IaMimt9IIGZEYX6YtGDEJ0n96FtYVWPDB29vs7iWidOm076AXSp6ZH
j8Y1QC7UyNd7vJkSq0ZNUo6qBSllCr3QT7wO4Qo8JzKqmFGwTX2fOIk7rMDd/C/ntZ/25Asq8a04
Us52aFMpPwghavlE/P7TRHgXIQQIGE3pzbVQ2jvmKHZS5cFS0mMqFTttPvkAmOf407ihiG6El3vj
Biop2Z/nWWBORYKTK9XRGPojrqRLRuZcVVibtAcf5HBOysca1WBBgDJTS181drTAxgvSAkUZ18yf
cmaJWloRzRo6Nlb8FJPTUEmHlBN83X+krM4oNKjaDa5a9xT5Uf6JZ/XEmCkhViML74SYPIpMfpG/
xaRfQLY6ek9DY/tXzDfb0cwcq/jw4WUwNTKAXUvmgwyhis6ZgQysoxUl1HJ3kW+FdbeE/qhgb0+T
g9l+9bF+1LG98W71Yd9DG5J4eRbq36T8jYwYa8Csw+C9RVJ7Co2jonwMpGbTKA0Y0Cym23hbAhw3
yLUq/rBiIfo5Y5CjuSCtDclu/uEnOC3GM407MElCJCTGhvFrSEKgpTA7CU5N/iERfoijTm88rlIb
ldfWDHCbNkiT2n0+p3eJYKcfDa25upoRCpqJsq38xcTZ7Yrga8bqKxQcgmABYDslFgN8ddf78D1W
/6VV3PVoIQuEOQ6h97B1i20qDVBute2Cbj7r0ss8q65ulZCH/vnkW8sssFnl5OF6KoBVcKb0JaY8
bcunlZBMqZAlMDQbadRW/0lWlphmXbDgob8M4MZzdX7jcVzTXV3LuFw9Yas7Q7gbeF2Ov4Z2a8N8
3REqQB5O165rcZXnn9hVE1DL6NPaF8DcoizOJGnXOG2narsD/r+qa38l4COpmC9r8ofc/4ZpTqZZ
C2tUwE7JQmlt5peWeQIzgFfAbf+VRjZWzBBaHteYm0Pepiw/hT5s/f2qwPG1RID0mE5UGmO72k1C
J03Cd1Utd/4LC1Rd/8femWw3jmTZ9ldi+bgQZQZDY3irMgdsJJFUQ0muxjXBUufoYei7r3+bHpG5
3KOyXr2a1yw81JACATO7956zT9CydWbkjy6c3Kqh25sEfqfiFgCChLuITwLzeHKHMC4Wtx5jPKo7
14kekQugfFmZ9ZJ7AO+9Q5XeJCndQcyotrnjkKzq/Lx3XvywPGKsMiFCF7kyhzk+i9jWgrFa1QcX
Qz1CWcNXciACFkUhHw/iqOKVghwRoogr3GIuCFMcJIiEekJTeMiIQ4e2ARAtBMNPvI2uGcquTsVC
OuwG6g+6WVUDMhzpEGEv6ZUkqcRYt9z2QZIfFf6TAsrI0pyljBlynjk/dS6qfPVvsRvWfT2T24qF
Pd1wInlIRrxIc/HVHzEShP4m+lxoLxXBPuRFiucZ8IdaMnwOD10fHAxZwfqB/Deml0HfrNL+3lFn
seTE0T743nd4H+h7AKnuDC3bSW2Kmb5rtIZXScn/adMK90JxaS3PMqmgCSdIf5CycdkrZAZigoWi
hvU8TpsakUPDwczns9cXDk0hLN2pI86iiDEVZQBhfW1br7/89u9//4/36f9En+ZI5z4y5W9lXxxN
Unbt375IT3z5rfrj/+8+/vZFA4ZxfE9IVzmBCgLX8/n6++tdUkanb/83IsiHZTR0zsTAE1dy9Ok5
RqMfrXEHfD+NQp+9q5KuXrO5mqLhDEIQGO70PCNoMoM94hJbNDdIVjx/6ywXz16Apb4ktA7mEew0
N+zQzraH1srJewAs4qm9Q1bqtijb3czIvYKBBcPd0weX5XTMIGQhCq4ydZHLe9mCvrLXA2CButxC
7ZLNDjnxvo2sPXLgg2r6ywr1vT0i7B12mYuCiB0kOg5NcfSMOYZ1dgxAlAgOaAMuKf51V+CVjh5T
eizf6sC6N6N/vyrfcOVdNVAqrO6TkFuqk6AiIHy+hjt9OU7Z5TZDYwxxcHUeugOsBLJbRzbtJD0a
y76d1qXrXQqSIZceYDqEPNgjBU1Sp0HAAiohzJ4Ybz7BZ30EJKfLr10j7lXzWHlngSV2oBxuEzs9
yoaiwCRXvkBo1FyTuFolhzprLk0BPXhEnGVHx7E+NSp4Xab53WmB6u5iOOoswrG5VUhapzC9tTae
i0QG+rcR2SqiFHyNE2cjFnRZhg0kwlkhgvNajucO5oOBQX32dIir+vyUtsMMbsZlU3n9Pvqu+ePS
7Y8b799/ufPaH3fiu6m4AaK4+8s//36VUFy05nv3H6cf++e3/fpDf7+pPsv7rvn87K5eq79+5y8/
yO//8/U3r93rL/+gtE+6+bb/bOY7xkR5949n5PSd/79f/O3zx2/5Oleff/vybvqyO/22KDHllz+/
dHqkpOv99Ayefv+fX7x+Lfi5q1cGuMl/+oHP17b72xfl/h5IzUPoAXvxhS/Ul9/Gzx9fsX/3QC5o
H7ykK33X119+K03TxX/7YgW/K08rEQS+4/nCkcL+8ltr+h9fk/7v0qa01x4/xLMo5Zd//Ol/Lg9/
fCr/xXLx62rhep7LUMyBUagcIfSPd/HzalEFA+VwGdASmSUBOzHrj73NZlW/WKNpvtXTCGuC/CT/
0qCjfdO18Ome5arI/7h/frl9flm4uBI/rVs/3oktlQslVwUMUgOux8/vJEmAehedxAMzuurSq3sY
id0SjndzU+QfeVFmdz3kFDoMqYE01mNyDe0T1kuVS7IuzDAQkFbXu58+y3+xnvqnD/uX9+WfLjOL
qqsFTO1AuL++ryJMU06EFNABIQ0p/AT/hJBymWHM41I8ucnY4gAdaNzHGp1ahi9sX+uxuSVxpNjg
nsaigSPmRnpoG3sD9KuNOm87A8ncI9kKV5FAfZS7DvvnbJBCzC76HmMvya6PAItk4ZBspMzHnqGr
hfEw1aa7mUXsHhOSQK7oWoqz0ob7H4slulc5kQtxnUwwqp2ofOhCd7ofMyvZB2rO8JklPruroTas
/KbZNGG7EKnlrAs+GhTcdLAHAWVxEjZ42Ng+80Az7kTbxt9EBCg/6gr0Ll7tX/R1rnYqGRGgpZQl
uKUUA8MiOf3fpiN+IQ6TGsxCkPn1ZjJz/zIm80QBYYcEfYiQ6VU2SuLVORNzOEjn5bmPhnxfGrA9
TpBNh8GW0LEhDe0aQ16HkyXeZQ5HgAgi2H2iDsfzhQfktnZr2CczCi8dU+AyGogvh4W20a4ZYmhZ
LeR01y79p7IdxtXSLAOHChxce3dsUL1VXm0IAQryD7F08tzxUvtocNxVHERamGbgGkwLDaU0FsY2
dGuMnbwpIxssN24fM4iiw6BuhmbJoZeoOSEEy9aBqOl9JwG6Z+Sy2oEfAU77BeSoN1IzgOZCnAqO
qEQqVhX1N568Bhdq0NRwXlYBbH2K4qzEcNh3iums5/i1i3rVrjt15Xizn17jlYMM0qVTjDgUFD4a
M2TWjO08W7pPkYgEuCLyJhSy1mEYD2668MMrD6pusB69sY1uusKinO24pSVILitPCRtu/WjdW4l3
V9VVFAboNl3Y/fGoACVFklDUikSKja5b9eGQPnzb6bGrvsV0bTazrsSzVyYYu4zPWMz37BiDVtZ8
d+NwrNatJxc+iyonb33kgNqjEbaq6ygu9b5PRpBEgT3l7TpVcuEgW/gKv5Tv7PPRA7ZSYDzYlLVN
w7lF2hAGUYZlDdA+ibjSrZ6VyhBe5srKtwyNqfyWqHSuazHRJBOt6iXVcccB2EoVkq9JEpRaGKIM
bHhgUhXDR8RD95zZNZ3KeSJBB5CTP+1TMcuGaVtazailRfYZk3r7YKagG4mHl9Bll0kUpxSwjmiS
2B7HfA0vp11wTBVDmdy0ZThg5ulaMMmOM0UXw+iferf5vHwkofJoEGUEZgF+f+C4Hp55hZV9t1RI
LThVsNx9QHJ74aXWY+RjjmnhA14Xs64R7CPX8Z2aGY+BiJ5nLiTMwM3JH437lmT6YNkqmvY9A2sH
J1OcBpetcapbpx38axcX643tR85uqPzkdkilteuIGN4vbRUsIGP8+qqmxLkIzNA95W5C1R13yEkZ
VHJ8dbKTbUCmy7Xsw/SM6rpnrmoHZqM7zmIBg5J9LDprbQ8TqhvlAWAPCyeFWtuxtPvWAmgk9ZA5
lyyw92OicIeXdvNBzRS9pRF9jWoqo4H2xzLRvYKxQ0hMTutmpWqQa6sKvVmzcYxiqWv0crJ2etWR
iQMa6RIC6QZ86fKWpUQkAxxpXwgpYPpTaCvY+OlSMkyu/OHTdQSyb9cwGSxhXmnLtr8OEVPBeCxY
jHUQILxUyPVYnQn1PtNNfiI/6pg9M0kQyN8UpmjTVSzRjSe6qN6LqdfPfkqtt+oQ1lANEoxxZxHo
d2p1NoSqJHY/nwcKlyaTDp3AnilR6NIN6GYWIlDntBWKt8ZmLkpmkhv3ZBKD9SvHMX3zxi7xae9n
xUvTLNQnoyhQuhXlzinp4w2GDxAtlwU4KE6ITmrMLgklV1Gh71CkAJzxHvEZedO4k05fP8wd2bI6
ruhO6ohbwG4rdHT8yHlrhade30gOXVjMH5kb5ISsRggkc6+WGBLqjkbY1BBrEtZ1zUuIBYOzpEGR
9lP7kjmx+hjtsTokzLe/Nk6T3biOWx2DhuTQZc6ZjiWA3k48tfToj3N/SrJv1ePUMSLR0m2AIuHB
X7GiDBdDV2VfYXRQgpCW8JkPjOkIh5RKb9lYQrZak7guuyMWUdG4LbhOCamO2U9NFQhmp7uYdNuf
EcMuHzMC4x6TOMNT40bW+xzN9MUQXbHwl8n3+DSwiu2J3Oa6mW4CP0yuoU/Ibb+EABa1i+Q2Qyzw
1Hlpc+O1TbBxO9c/ZbQ1/WHMCzKjKmcG7JZI5oSt5SHP5t/ZdD61o3cUcJGAQlXawuoprcIhU9md
oSG0jU8BWaeoG7qqyZmc0siGCxcg7pzLBQpLM6ciuqUiR7FlfKM1vMhmoX2bMrTsvCiHn+3lpIZk
iJ+xCjut2E+h7q+iLutudT3p6WK2kZqmc8I6lZHt8z0Pgv4xbDkeQmlCnt7V8Bg3IsqWbtVXillj
4rDpWZ3bXmVtJh9xh6BT5RjynWZGczdrEb1lnIEv9BTwwPpFWSF9ztv+fphn/bZkkYPdMHZ20Wxo
LCh7rrB4xJF76/Z5sQvwORTrXDNCtaMEQq1E3Xg1dcV8llome5pJsbnsE66/o3xk5pMFYqJQNhc1
GdCMQk2rb7wmgHKuqrL64LYLrw3NFRpoGPquQiPmk9bcK7Yl2Ynf1BhqLjOuKtwrIQnyKuwlUWNF
8BYlM6YqU9KLksJZL3XZPOAeZ7XxeYE9RVa6TSyfXifKcxBJOuMGr/S2D4bp2hvHzkVJkIAvWvSw
K3PhPDATM9/aFpFax1F8XqdZ1V5NIULgXgJxdoeT+Y67XmI4KLnUrlwk+XYAxk2DLSnRUhEgiNBw
PUdZiDScfR4tIVMmulqT1X6r5gxqRRq05sVLGvt5CpUgoVSE6U2BogaThp6yC9uOIWWBe40ID/FR
zSzMCW7dJCXeL0uK16HRaU6qXaOhwy8jYcm5aL8RMT3jEq2LZpfPM5pQh76mn+ryBc5r8VbP+fKi
TtEsEsT4fZvg1t6oCoL5kBTjZT7TsPdb6IoEc+cPJmUu6osKWToQuaGFS0pOhDvL6iWys+7TqmbQ
kHPG+mJ71cnmlFlofr2BkyiQ2R1YR+tRyrgBaYRa5NuCQOOh0MEJVJim+54ieYPqmizL7LSCzROS
cXe2cW2fOspjXXDwtRIfYSznZnpbaXzr+lX40HdCfwSzZe4zmYNMirPoPgAQrdZey+POA0rqqOhp
P8qa9q1XN8z0jGrRsnqMMzojBL210kJTQ97xvisq5zqaO8S78PDyR6fxWo/uFjeuJVGv94nwIFUw
Rg/8Tl+VlIBsM0W8TDTV5+AauzbOBV+CyQriKcSqL/3nsR3UPqzG+rNYdH9fUdCx7JXYVNexFsPd
VPr1NW4en5HXbIjU8T2AdlMlCaMdgCVZYTRBMgfKbFwiGINhFngLavZw3HYc5gOts005jCXjHeYX
KFV692oRs79tSYQ+ZXg2/iGrE5qWjEWIvrBRcD6NzRhfN1OcktwFm9pM08kwzMNIyYRbDQ/hJnQt
CzN3409ky/toLx3Gb3PaiS3JrhydZ8d+hxvmsEKnsLP9JtmoQSFwd7wiwObotXQ5u9A7dhaAkyJq
ypuQHtC5Xee0Bg1S8VsOvdaVEhgGq1y711V5woWh1VruHLegy6jSKv5Ufc8MAnjrWSia6qbqjMWD
4aeH3On9b6lZsNOgiNsVrmZazyn3ax5h8HOCngyzCr+C58zVV6OgQQOHcY69F1vMlYyGIMfx0Fw3
dd3fazOas8gmiCsVzCq3RJYCs6qsJjk32sQkqenGInXC4F23E6SjMsQsVqYm+VrknBxX9OxO7k4g
S4/sZhUzZ50erMFmjbAyBhRLtTiHrvdoPiXLcpThTG+4R6vf4LNBurhU3rLWqkYTYxPBDqzD4g9N
wkxgMI0sfWWHqX2obPASlGeELbD+TZ/W0PbvfQ6aFbZxqZ79emmedaScGkBgme20D5sycZ2CZhhx
9g2L6JZbwX5EI4mDGyPLZRONTCzngUDGVHof/lTCq+ckt4782TuXI3DrTvSgJ0vf3GROLlZBbMPs
MkrbiG7nDMXEku0Xt45vLQ7MFhK0eUJYNIOQamFedQG3dZYlDtmUZmH+Nif9+7A0yG0azQis8qrn
Kg6Xp2hG+UwWRLcdyJdZdUK411nlpQfbn4ujT5BhtPrf1hdadFpfjvNTt+Q/db42n4V5b1675P23
u8+qf8v5D/P9ty7+/A0nXGR+7omdftOfLTH5Ox0v12WGrhELyYCGyh8tMWn/bksPZIqvPIFewQn+
2RJzf1f0XuzAsz1O7dpRdIf+2RFTvztuQNfI01pKoVz7f9IRY3n9a8OHNhiHFX6jEg6/lXfxcyNq
gE9jWRz4sVDxBJ23PWdUw5lwqP3DktaWtcecnLzH3VSbd0fWbslYBkfz7EZDfzH4o3s6owwpFR+C
DVmwGwt/rNmvkzpMHDR8eVtVl7pzKP5dEbXZ5ZKEwfjSKNOkr1OXMGeDG9ha32PLyjAj0PwRw+Xc
2AsggylFoLTq8PMzxHPtDuIPRQ2GmJbqwvLFMQTRr3eZQX8ESH3GbAhorpXOtHbrqFLYAkftVlDt
bNlhmTJRmyRYEruxPk6sIuUTCKcRORwVi6upr41fjZ9ZlnFEQEGa1QQeV0Ori4iquzw5aoWwyuYk
oasVM8WxjrwaVDpbJnG29QT2h1Q9XH0MungXpzZXSgdMBExcUca99pNb0Ceyao9NlGz2YrTJ5g38
zPmMR7vUlD1Qa+xVIGOLAWDJ8RYVzOCjUzipvqZxvB76Kp4+XDMkFm9YR2V0FycigGNdGQhBa5sK
jHwgq3ScD9cbUNbPtqiW96H2lIdFpM8K/eIPoqveJ0svGM5RUjjhlka8bx4dM3UYrt1kCC6zyDPj
U58AtyMYkP1RvYP8Tqz3MAl9971tOdhwXPaIuTssnSe7W6SoDEBXoewNEOWU1syCY6NgluvjeD5R
qwuwOByp46Aly83JuuekaeFgZ7UpKBJHLY+BMf5J0FjiLXQw2sQzU5JsLvzzUS9JDGItsWEEiz5L
5otFR0YdnHzpF2SqlQyexxAkC4EwlSoKFO1JKgiEXHRm8Or5mmC8FOs0d1afNtWZP0o4NI6kc30h
ofxa53UXBeHtPMq8O0Qyr+yD9JbmRFDssT5udRZ05bFTyzQzfW9wzcZLz9+/GYKqjR+yaojcG4sB
M7Nwq66NQbdZqpJ9q65V9jKlAqvWUuT18L0JROo/FzyVqC3x3wKmsVrqc6QLslnqy7hNHD50+PRu
+dUIOmJbaftLf1sHEPIvxsVrCuBdPrkIdhsKrjC78Dk170AYS5YF7kvX5RinikTT7ttMpfIg89CL
J3onHnP/aAWuHxHN1Fu4zGihIE1bm0GAbSsmf+uhGYY2UQBeHpxQ3rjzmLtwiqMP6gfV7Fu3aOP9
pCmkNglSjnBHT2sChaC5BwDB0Gdij6YlEgQ3spk6c0s4wZQ+CBWO4xoaVEPySNJH3lFGiMKR8UQ2
uSNxPqJo8pzQp+B1Qlhq2xzTIkilcOjKS3paxEokcyRJXFIRRTvS2zkr72e2fU1H0S5sJ1ildW0V
6xHsAhmNdjRFsD4GEcbdGnWDm9wIjNMjpAK3J1klt9pp7XR+TtRqt3jECRZ2Gklig3Tjv7XjMDAl
SHk4KTFHimx/WEvLUjjXSaDCi6VpaWKJiHlie+iWPUSU98KuCrP1cyYfQHOdofcPtPer7G4KcjGq
tRPFVfF1iUvOAWu8NMjnWILErEHwdrRxu7Cex1ds8g1ueQiZNBsI9SSYqV5puH1wxJY2x0R16kaq
dgXxbvDemjpsEPVVps5eLFVaabyeZJ6gQUjGLEgeWkS4ySXtXdAoK1ivkQuItlWLeKrbxYOHykHR
wdE5DB6vy6m3jQ2OEIn9+i1W0qBT8J0q8qjOhtg4tJds5qYxhjxO/Yju50JS0YdLURCWUPSeQHuo
TktFcyGjtMnRmZRLwHChinCmglCg+74Ea6KhBWy6SCbz/JhmysOwwICkmrC85RUEYBIbJ7k0F+ia
M+uta9KaVUAsbmjIMKKhPBwt25vLS5wbfYx4IQusfjt6wXBiqoqq9izeIj0aLgc3BBrbmu5msPeq
WRCENmEIeXL4b/fcgscSUHQEhcuMdMg0v5hzIvSLEeF74hUDVIZuFJP/rcg6gdKGHJgMcB5jVlJ6
2tLZ9jqc0XdgdbvwhBPbaG3nKmMkENnpA73CSHOEH9hSNqzwtBxKJ5oJwPMkhezaCwc4VpteN8pi
fRiD+K4NjEe4ZJvzpnIAz0FoUYkPNSfFqbOsnpkLxe02FlYtAGfXjcWcA0yPnZJnmwjt+/uxCDrd
Y3JyqtMZNY07q93rfvLkIaltdnNKtW5IJvbNfjTrHoBR9j0YKe/KVabUlL1TNMXqzB4pLvZlXUGZ
dfO2GZn8nOb2PMwnf7vvDpW3nvyIlfJsEirhEZo79L60YBaNnbrvI5Wd0Y6WfOaNCDugmJlCFrqw
QV2YSZwAz/gf93JIfFLh5gzwPa7IREa0+zhgNefTsIjmdba60b6MPJHFYGbKYrwhY2ewjgKhEhwL
TxUnCcqcl/QRD5PNxIn0ukIgocNCFtrbfMnBmq/6wddoNbNq1P07n6NMj7np3e4d2WtEg6mOeK+v
SVPZAl33WFj4T5AiO/0LrVD2zG2bZSUpR8Ewxh+dnaQ2OdRkDmXwB1B28q/AmjLF/MNSgKBPDdQ6
vmpcm4kc7w58zc4wzYBUnCRTcV82ucQ4M1j10q3RBW+mLQOG+YFzUPXRxHFan+ua7RnxRs2lAiQX
YWuNF/J0C2ghF3WVyhahuvZghaquBCJM72Ky8d81SS1eGmGxAGCgkiHWw3Rs4AUGrX8h8miAh7rM
nr88ALjNGn6vp53y0gHAL0GHNwXdvjKPs/SNW47ab1VWtE1esEZWBkuwQtRCFDJ6sDRxbVxXCeXT
68I6hQ24V0wsHC9R4/M0eQvldZ9ZGX6HesgLs6tnGFkvPF9TjBzWa+WTMYD+olVTZUlNAT6Pjr4e
qnaEZDONctjFjajKJxO5BBRxJBpmrLGgOaTGGd9I7OpT0Y34dTttdpg4A+0jQkthnaQTfWoBN9qB
DeKKhTYOmkoxOPRYkaofRGxlPrglezLrKE5PR7eSCu1YVSPI+g0d5jq4nYrGLa99C+ngtdvQ8zmy
m1OPrken7McjLFRbHLpyUqfZ5tiwOs7FlJT3UVCpbBNwb8LindO+6c9qVTT1lQvge3pvjZWm9/9b
qf1RqUkXeOj/q1jbtfnnqTq7ev2LuOHHz/1RmlkOpZmvHbo9SAKULZT8R23Gl7TytcsMXGl6i65N
2fSnXsF1fkdEwF2jbdpOHkFc/yzO+JJQvk86aCCl5Cv/I7XCqfL6WdoktRbuqWxEUCGV458kBD9J
mxhAxAHUYKi35+F5f07m9DkIjPP28NOF+Rczf/mrFEHbP16HAwR/piNc9ePrP72OR+OxJuiD5GFI
DYg1z/CfHN0t0qWtfRFtluN/83q/Sgx+vB7kb4pX7QLpln+tOJlu+mOYCxrfE3Ks1bi1VldgMXYM
ABegAtdqjy3onOjn9X/zwv/iD/35hf2TOuSnP7Rth5SJOS+s5b7F3RmG/aYNHjPz6cQXsX+bN955
16utj0lLmwvazX+0Tv5r1YfwaQT89UOVvq195TjK9blZfn0PYSliozPeA7XkKh3fC2xKekubexWj
Z46yowmenPCTsoap223cPCfRsFMKdjPTshl5CEVhJ78PA1lEOF8vIsj7i/teq0OHM6A/Tu23LNv1
3n1QPdGV3fgNmMRXp3pCG8+aLLqHfgJ/coRK0fv9VkefnXmogptJoKa8KOvbtDv0TQh98BrcF4my
X+f4ASnEOu/rfe9hWAXOjZ6gPKCB3tL8Yly1G+u3PPyel5sarwWwDNJq2TBRUQfOsdX3tfpGkPlH
HxpC0S2ytZ8BsGPrx1EBjyJxoEAT+OSoitRZ6hRSSfocWPPTWNLDb/ezZtkkvldddv1VIq3zBj6X
8156uxR9sFZftX6KmIMUVwlDV7M8aPgX3vA4N3eyfzKxvxYaX7RP0Nh0rdDFoiqR4w4kxUqLhwUX
9B1kyKoHaHJVlCHx7v5WxgOIkgF3BXSDfAEGwAWINwonAPLI7MRR5BvpiUbWhpErAM7xrKigErlE
fNr0sm+5iBvpfDLKXFVmOpTjY+rQno5RG6CNK15bm9FQk7OrFHhwKjr2mLUspDXbxYoOxYJLhnFe
m+2S05E/OI5ND0aXdBNmDEwl1GeffFdzuJ2SfkVvFH3MwocRpte1J9YI/vXkQ8RTl1OIbuE6+NG4
eMl9Zmrw4gi9cqNdVTiHKtyB5iJ27RzUcoC5MYBs2xGieMWJ9TiiHeFsR8AYzyYGVr+Yr2eYOX5y
V3nzLalQt/RGPikWtt4QoWg+RuFrm1/JlpSF0cEsfNUmrw6s6dm7zyNoY4bTiwRAdSDIruWMNUbj
Hgnk5gecX5tV41DOEhT8A/ki4htoZS1XyYMmWebe18Sd70t8ToJRwYSkVJMWoYL62wJhlE4IdaXb
b+0iuZjEfG/BJ4lj6ipn6+hvXYsignMFIqt1gW+gWDhOM93DfzXW7y4ZyOg+vehyxCaSFhekWaTe
IQSPO3CQLr7F5VmGbfFk60BInDonzPcZBIw1wIzKIbVU7y31EevLLhd3XY3YHv0xqX22dT3H3xpp
wdG6hBZSDNwXUNBa6lJyrOcF/RL2LA2vZlJHT1eobTf+0FzGRqzS+ZH29raq7a2JHDCP1blP6INx
KcQGEhffkyZaVXVKz4QAMIRFFVNaA0EDf6itDpAJggHGjWaW68SHVAKIpzUicLm5xVH0zUHSUUcH
s25dTm0wDfCI05KCXult/PbZJSmKuRw53+km8ejITMFGZNUukkRB+O2tCy/AkMdL1bVKwPt1HKuC
+p1i9ybs4rvcwJ9JLqrgNYEEQJ15ulEVs3/Skre9TM9DOHaO1GuhoLswDCQtPjsvwD8HM27MiWQi
jWkTsI+M8KiKryY6S3ClK/01r68SosXH6lNXzT0Jj9uQaEHTpYzP3a8hfp8Yn9nkXoN+HXpS08PH
EGOrcOkpQMVpxLSnYCZGqj433btryJjFH9oNT37BDIonzhlfKBQ3WCFM/1ba33MLYweVTPmJSGrT
GgQMShJEfDXJxyLfAdRs7W8RVsEmJTjAP6SwWSS01wyalE4d6h0OoxO9lPzV7o+C5lhZP9AwWU8h
smzvcojQ4I5cznIjkzfHOrYWzdXPPHiNrY8if5JeveG8nw/xJs/e6mwfJ2pTdleG/CjLuzPqZume
CQDroBwPrn1jaILo/FBPe+dk9J3qeB+DQXFPllqXkgufVaKDs2JO4UJMCLny10g/DcjUVHZpt8ja
7WjX9BCCgoC5SghaGtEUVdM28vrvSdZTxOPMmfBgdzkUywFoxVrL/sZmsswnFOLeMaW/DvMkJ8c6
C5m3yauKuThVpn4dRVmss9Jex6l/3sMNrlCOFXbdP3oMrBjgTR7w1dQ9iSXerMAmJkyDSQdzPyzd
/DQVhDVMEzxORiblsUFaehZnAZuoou2z5M1LODA9xjD5vZYJeR2m/6iR2+GGpm3UWfZj7vnlhltS
nfczIfQqkeHGqvvxMUZggpj6LGb/4ZJ2i/0wj0yGFvtcOPC84nBvz8XjAnHVbu+NXQI+FVub51sM
F7K6rkb6mpieSRiieYnVoSNWYOLWz75n/l3HGNHsCIACKXDRh7usbG8kQRvSf/KThir1UkbTJg/t
q9m2uZduhpR4mOh9UXtajgzQ7K8lliLl3Ey1+1xpqlvWzJo9pn7QmXvuSnpjDZov1mwo1ytXEtFA
yF/cILE/jM2DTLBjehS1RI3QCBnTg2KMGQUzIryTtfibRySIzK8jICVDuXw48/0UOxcS508Q7bqQ
TSg9nDycNkeBnr9jMZejqfAB7DlPnAdAPXzzQX4BTTfUPbCLWOSnHqIDXtuyeHODax6xMxsYlO2C
DMwPAdGTvXuh5pvcfj6Bty2egVjdmvmuqXmHtDFFse3pRUQj97Rz5ROTddpNwRNk/Wa0EnQQzA9J
MrHgJScQIPVTRS/fnUkoAV/tbRtStD1I3t585BHJooORjyWCIJhLJoKK1b9nJKX1GfxyDZnzbghw
eHP4guGBmYPeOq6MZ6/eU+z1xSWe5zbYddNeAo5b9iSzTwaSNVAYLnaWQe7Y2qgDx/zrVD64BDpO
10JchjBAM8YhvTWto5QITS1PnuFtD+DQdr2VrC5d5IoLENPUWdXE0vTl0cEHgI5mm0QPuG/5NJ87
Zb0MfvYEvhIb+ezjUXLaC5lLgsowWFxDUcYmhzkMvX+KmfrY23QtNLzIQ5E8mOitGbiQSQgZ7Xvr
xJfw2SDwvlVIQMBumYV0+a9meY/7M7YymbJsgwOS4jVoplXCWYZeNUX/mpPHGXI3NtA927k9XdeA
IANW6JyAnRzgz7gR/nmOvtmqEat2iDs/Zz7CEA9bBUA1QLcFAYCFHhq/fQrKrZKvgmBzy2bt7Vtc
cp9IWi9cCIcJhi3uLrVNp3syIdmfL8YG7kRL8G2/6fqWSDTG+2MLXwBhzo2zfFPtixUwNirfkiU8
x8q2TcW3pqT3BXyr5Nhf60cvu5G0Q4p6H3o709snYifL/mPbpdtuSbbKfoBlDd3yvUOoMhW4GEnG
5lLBCY5CSBTJ6WLXRIE28s1GpVKjnKisYOuF/XlZwfcg9GJehnU9PSnrukrPgy5Z66Bd1bjr0+sq
23m46cfg0yZ8lGDgdWeeg//L3nktV24kW/tVTsw9FPDm8sfGdrRN1032DYJsA+89nv58oDQSiSY2
zvR/O9GhkESJVSiTWVWZK9dSvyjmg1gfoAIK0JMUH1MZhicK75PLDJCB+mWsJlWkhoDiPkyBrBzT
8EGSCC4/me3nvNrp6Bfp7C9RJBs93ubeLoMg3kXwGEbH4k6mYhQ9NGrnrZFaywzOGMgiDDztyH1c
NLKbAuBhj9apAPdVDTEONKTKNVRa5vi1oXY9oFwpyrZ+jS0W39TmiQpZqb6L9IMYPNbQV0EJIhlX
pYvgskk1FWNWPdTWwRWWsCa4Jtypym0AW2EVX3Td16g+WhOx5CjC8cRtE2RGBAGU3j2onLVoACjD
YAfyd+jn0CFEqx1ci1F5G7lK4euO4EaDEUQzyTZ+J6YOuQ6OLb30CEBPA/ClT3hoSskiGAP8gdxh
uYPC1Zaj764Pt6LM6YNOUGEAP9ai81zzLouwo3BbPS/QxWsiMB1Kdt5l4BJMLj9GgMuCU8iAeJNb
goZ486SKjpAQgATHxZiiNCQqp8Mm8Ow31+rwxWjEQxl+noi96uc4e0EAt9A/e1IGdV/nEEjbuFTj
e+FTHTXHDsCw13+LFaeNzvtu2EJZ0yDHADnf6N1WxR0sNgYSCfDxBQTqzfgY8zaDNg25ts0wQP7C
g6SBczsK7hmMXbaUQiH9DVCu4f8IfPlW0b43bcZET/yg+1o/GEJ6lUpf0piTU663ujKdG7B0h5q/
60dKR+u02mYoprFgcU/sX6psn+WNxItSfazBXJUpTHKuCFASQYkWIIuenDUyi6nueu9eb88TPbB7
lQuQYI/tAFxLcqTkWeVIzQ6E9gEj+jtYRz2FikiubfKlUcLhX6w9v4nn/PL4Ju4AlYJJ4EcWZ7lu
xBvd3GsV14YtdI8w7B7DGh6RaXCGw2A5p8MNU6XELHwjmZIp6pZBYMVSZ5UUWVJKsdtpvPTJiWSw
BJUmosHfT3cifdiLYuomEAOTaNEsSCT5SGJDO+balfelaZ4b6TZ0D1Jp4kB6O4M8SrgNIBhIYMSi
HqLQLwgp2wrBj9PfYX0QWwF8aiBpp8iy8ktQp0tEHx0+DxA4xFBeT11C/QMaQ14SlOR6195Eoj9e
SOx6q0OVp99k/a2Iahb4Yqx7o2pIeO8kymszBC5kyYGZ2c7gkIuUe1WGCkK7Jdnoq5dTpk8FuUnp
ifVkUWOZczoiVpYKdo/kdqiokGBlNkRdV017LqnPXQKuPKkuU1RxlexTTFi2ExwZJitR1nkO+Xs/
18718Uuo4R2G8ckq7tLkm87dgNofiycMGTEEPAiPZZ9QF5CTeqNDB1gHn2GgbmEz6O7K1EW50ZFh
CjVv5PGJhMOu1m5EyhFZ+2p40cwrq71PwUsCcMr5He2L1d6R7gYYfqmEJS8oMtbRQzPcnl6XD2Jt
b5dlHvICNdRnZsmylMlTFxw08bmobvp+f7oX6YOoFrl4iXAloBUJZOcsqtUPadcaFrtwi4jvJti6
jnLVbtCA2pb7eJNtteNKj/Kv1kWPhiUrsgpoah4czfK6siKFgSF0t9U38S74YWxIhO8gwi3s1dDh
h91pFGxZMoBufT7A3PJKQij+1F167B1I/g/FN8ihHGIp2+TLyuA+8FNAgyQkXiQiycbcdZRukKkY
FJxLm247OuQ9zuszyp620EEfTvf1QZCZrkxqvsgLmSoR63cx0VobgLo2zGPD2dqMj5b/MJ2sMSWg
WvOkoEsquP+5Y2QS2SSgl1SNf3zfZZalo6cVgUB5dIHMLhqLoi3ku9Pjkt+X+r1GmWW2vizqU1mh
rM/cb6wBKwxIsdryJTm+HSX4O+8ydJRD6Aibb8YN9rzJN8TPSGZtfmu/4PMpSKY4mVjvbFqT2nPr
uCZ2L+71G++Anty5fvfnfoEkfGVCP4rgAy3TNENWCSvr2iywXSd6Q3h/RLJ9N2zrT8Xeu6SqCpm+
nXhADXmvrYTwP5xczlBJlVWZJ505O0jreKxc2HOm1IS/h5NnkztUZGyLvbBBBWxrOtwTL2EK2MNf
dWluTy+t9IExkpNRSVUQ99VII7zfQEnoG4mns4GmCip7dGJnpAJatTtHvSj34Ypz+8BCVK4KmsiW
BXg39zRl2BlRpoQY4/AVzu9Ags7ye+Od9d1XP/6EHPLK6D44ScGigQdUQAsav2wdo+j0hCpoGEzv
2kf9LN9524lwwUYhYIds6793z39Lmf81ZZb+ZhP4Bc+5hcuyzsrgOf6ffROkP57fAjinX/0zSyhJ
pPsmx2+YOkk/wJz/ThJqf+CiDUp3JcOUwNWaHL5/5QiVP0gCgumEdl/BwRnTpvkbwPmHahogLS1L
BNqlq+J/lCScHb0apXPARC2LYneqqjVLmXlTzy/hN2+/w/zaoa2awfxoF3vlFqXd+kwTj7Kdfg2c
Nf82cwB/9qqInL3ksCT1dVLeptJMc/QCUAnKNS+e4FbeVBvjnH26Va/DnekQHbZdW3vot1zi7ozj
m2X6IGH53iB/7Xu687xJ4w3ov+Yer719faz20R7B1D0omxUzlN87mV97mc2rUQ16Oebfu03rBIf4
Xt50lwC4gbc55ZZn21balLZ8yHbtdnAgtN03ax/w/gD79QPM98Os25gMW4X6rQVgsGjaG42QH7Tx
kvSAnONd7sMiPCHrQ2svt/CXRBNWvPORfyMFAk0IoTF85GPQlD8IecPHAYMhnOB5ibD3/9+CTAv2
ZkFGxcyzsPw+nE0LUh+mBSlX5+P9Tfav6ZCg2AStbFGNNHvotL1hcln/HioXLnTjKfFck8ioujk9
lNnZ8ms30033zVja1NMFkW6O9VEtbHRxHQjV2cq8UnZrJ8vs8QbuGq9hiCLauNyHeJHODrK0DcKi
Nb9B+rkjbrZvbmCUdBBB31p7ddfdCY67Nrz3F/Vfe5zZTu7CaJAZ39SvyTOPrk3xNfoBbNsuP8e3
0sP/ob9pVf55BNMf7wGN45MnMEB2LtDvp1OyLA+ugW/DJr9QdlQrO7AcfRIuw0O4JTC1hmSYbPKX
3rii896G4EGZP4Z9nUM1Vr9NmBtIqa6qjXKePZAg3EM1tVdtJO8/e5t8765dSH4ZJQ4QV091rAUo
RNFntz3eBhT+VGwat8NZjIfJA/Y/ve+iU2689UXU36+iMRFiTA9t4Cng9qkdmO0b8hFDSVUMylY9
+bsq8KE4qWGgzeocwkNIVxGCkoaI0p6wSttzo9aK6EZoxfZGSIMQfqMEgcFoC1i+owIJZSDA1/AX
5h1MyqIHhzMlj3BoGWiNR1Mxsd1GOpwyUu+7WzD68ncVgTz0QqruEAdJ7tQUHqHrZKRkjUtf/gKq
utNthRjhfd/BDJBTEfhcF5134aLyLW7jvv/mj1F/WecWolJW9UMRqSptirQ7a+qupmo3h/tMRarx
EjSryukWF5kDCQRP5tsB1N4dDqJ7bJFEvA5HUfoKCShkCy30DT/DWhgOfaDEF7mqjndszq8AsKi+
LiRfOgfXDpulq2WfpBgJJEFuoscq1mBIlnU4Z4ACQmkFVh2NREpwIRqI0m9+5yOJ3SfmuWfKFEID
kx+sjRW7fuDgWkPu3VEgwvkZBCFSVm1mFTstkeT7OOsKIOGypzhKJTSXZZgi4d1VpSNU4AHFKiMA
MBjcYKUsP0feeJIJTWXpVlAUhUtfpobjVtNbC4721PMDIseA6uwwRKH4DEbcwKGIV3lMAYAGew+Z
4wP179lVSyDmezz23bdxTLVtBVcDuMWReBoo7O/AO+Ut1fvpMdPJ6xaN1m+6CuByp0XJDZJBgD6N
QTsvRjmFi9FAWM1N/c2QwG3FY+AbJVMjIRs9dLKcEHUkJS9V6edO06cXqdKQuyhjQrkKAR1U3WG5
nOpW/cFBiqX56g6CDy8YxZVykQl7sOqEf/0WoSSSgbCqGsGxjAiHZzFUuiMA+sug0BHFqXzx0shz
FEJGg1LCGo4kMSrSb43LziopAdj6STFcCx3QTTAFIqGgxiQcHLl60G/axICNnwrfgFSLAS6lYI2u
jdCzzoUgpszfCBIIN2AMsGXLr6oV//DeLWGu3BO5mBmijo8w6eG9E6zCoYBTA8JSf7wOp0pDiMt7
Q7iqk+4AIc3Z6SPs/UH52hvUO6ZGqaym8/acOYfSzFBqrODHy54E4TrWb2LlMg1Wjnxpcmn/uNqp
F5lqEaKaKkxuQORmYxLDaJRSq96IZ4izb8Ndsvmm7cODf7PmXKfPfd+RoTMQUZTA6enAxt5PnqQ1
SQXtHwibcSvB2kg6KuqFtXPx1+HAezQdVrzWoRmSZ1eYPNXlugP3KpT1MYT8gD0ItX1DbCJ+zoMc
FoFoP0JxUAEGqfSvp1fsF3eOM9d14upMJWRA1qzzAYxK2BoULoqkYeAwr66yUE8vT3fy6zxOnVgU
oYmQLanzeEhoRaT7UHSGwo+cF/JG5IeG7PF0J9Od9P1iTTudDpA3lSRiO+8Xq+StHiA3YQ+6CIo7
UeJ7MmXomg6mfwGMHS4l4uWU7iSdsdKz9uv4eGVZokygg00PqvN914FXFUOTophBGWRlE3flRPIr
t1D2nagP0Fx2eWEreY4SNvCtbV151DuUblZ9KSsmzaYAwvS3eiIG8q7ofEWDqyAsn1PKZcgs8/py
FE5iML1R4v+0klRErgpn9GkAEbp3I1d6TApKrfpIKzaROvG+yG7z4op6uoe0F87IWoMi12iac3gb
rCcYaOuXNA/D8lJOdSiR3M4QPwtAdLJt4mr6vdVwUtk9B94l5w+hbApP7wvDAsGkmnX52Neom9l+
4wGRqYjQoAIfm8gYKqiRo6dHfLs1XdK+uZJ2V3lmeT/RHxWzFWcze35OfoDXLUEK+JIkU4fe6/20
x3EUGRniAqRxd72jb5QX68rakJrb9PvsLt2Ya5b6q7Hw2qYrjT+UQM73sR+pXZhUw6Z0Wgf4yEY6
9OcJUacpuGbuykvh4j/d0jzl1YlARySKKM3daZv1eS+UFhxGx1YPdxxTyFCgWXGtAWpovH53urtf
hwcjGLBibq/EG8gdvZ/PVpXkXGmkTUatupoB9lhxA79aKO3rRLG5r04hiNnpkPpay+7h8SrTfg1Z
8Qiuyfgh+V8M9b4ch+3p4cxCk9P+MMXpKs6bjVInbf7E8XzVags0p4pteeGdc2fYwNrC41nb8AJY
jUvMnm90xw6cYme4cUIi+jxYV6SVYVggT7ozc4/E70EnEqmgr474zr87+2/g7F8mVrwcOLOfox/l
/5DtfU6/v42ZTb/1F7KeR/ofEADKwODJCVqsyb+DZsLrfyLV8Oo1VFGfHi9/Rc3EP2SRgiS2JZkk
wruqxa/9FTYT/5CItE0vLILcCuAYWflP6p5f3cQ/JxVvTpVgmWnxIrUoof6FCbAshLboE0W5Vc0v
vXU51ntTPNPyy6Z6EarHotoN0qVv4ONH2J1v8/Gznr6E0i1YakU4j/ILlWrjVgZB2vwQ3OIg6DcN
4g7KpeVeGPA8e9tWPqtUmGpd1677h7bONhX1KbaeoeGwrxPHBKeX3CnjpuZyjpyaeF1p2/R2OJZf
Yb4GsqiatvXD/RLetOlt2DiN60A63sPoRl3OlQClXpQdmjj88w393039r+kKu7yp/1/pTfSY6fPb
HT39yl87WlP+IK+iGqYCAE4xuKj9vaMN5Q/up5rENdUgcg/H5d87mkz1H1N6hGIvar0NnBO/9u9A
sKb9IXKgyGAReMjjHK3/ZEdPjvufDT2VQkO5qUO/+f7AsIo6NX2/9bdGTo0y4IukeeqS/vBmMj79
2c5bvsr3j4p/Wp8dR6ELvy7kJ/62FEwVWCE6FxE6C5b42Enm2hVuYQSzmNRgCJDZKDF6f8JwFmXV
Q9qpL0k13p8ewtIETT9/E9ELw14IB0GG9D01HtMQdhoxgMC5C6TO/r0epjP9TQ+xK1Ck2iThVqv9
kGJzdWy6o99bIgCrEWnbq9/rZnbVCsahVoteibZyo18VWXGnBwSgjfzldPPvbyD/LPUUEH8zig4S
I1n2Yh/g209d2dWG+ZvTg1G9bVhi69Z+q/jbvgk0QIRRtykaKjfosFm5HS59+ywBWoVZOYi6H0Ly
D35bUxphq1vDw29NzBw1RA4UVklhQGY1qi5N9Nyngvjr020v2Jc4s94M6oMkUuFDDM26Pk8a8YdB
XEtywanXnIXO6V4WTECcWTEBATFrGs3fEjx5iX0X4JhAPAJakpVhLHUwM2GqHfGCKeIn8N+FW073
b4pinIklkrOnR6BPE/KBm5vfW5t8zBW5E/1tsUUD9QY9Zv4+bPpdgfqtRuK7dVB7c/78E1U2+NBt
t51+OPKXfgYKdJc6oNDsb+iQbuDM4c0QbCBxd56Ms5qUjrRBIo+//vwz8O+u3W+zo7D3D3/+vHPG
Teec3Zwe0tKczbxG3Rr1UJYmZCSddwYfLdVIHTWqRb0yZUvtz9yFJ4qREHq5vyW3vbNq9FGhcgjN
4fdOhom0+a1VtybSaqihs3Mn2KyH0oyrOOaobhSUqk7P0IJVkyh914VWG8SZBy3aunADypSAwG+3
4pOWmp45jLwwlTjLkCFSYFi1wcTtwhxC6NPfbU1z8Otm5dL6/sPl0ms86kn8bXDVOlAfkh5N7K8v
sOUd/E/yZ6Srz4azkd14ezw6l59fXpK9ZNcXqNV8ys6I8tqVrW9gMt8GbFP3FchR2qJNTG/z/PBc
2s8tz5nvg333LG0g6n827f3TA0kP+yK1z24uHiJH3AFAt/PNyP8o737eiM7ZVeY8DfZhJeeifOy5
uJu/H2MPOWFdqnh1eW/Z4jbd8RS3r6NtzBOP+DAGmDpElzf+zuUnhFp49CEjv0F4ags5hIOUwpm3
AzC/i65/np73pU+aubmR2E0RQGi8datgV6TjhSZSgxbnUmKbPcTNv9fL1PubczJoKyJp2aThmBfX
o1DfiLLobXvVuvWEZi3cMUu0//s05qHyvhc1RkQHkqOY6S3YEPehQ1WlrfIHygg7t+86JOo/H8Bs
rQzrY4swrZk7AkJVUOAO9r1qVADu6nBj5tr+9JQttT1zRRRFgrtHlGYbJt0LnBUXLqSmK9/9sZvj
qv1+otpIqnOY+hAGNzy+O1UFWKADhVIGf1ix54/PHnN6lb5d8VTtyD+Q49gGZk8Q6FpXPlEzfegb
aILOO81Y6WZplmY+Ke7KgYwbwtZBfHDdH30UrTQ87f8P3NEcrRXVdSJ5EqqnI2yqGxXNLUevRTvu
ARRR6WDHIGGd0yu9YILmzCuUiTnWHrzNW9cvbuVCfmqkpL3ylalQo8/ilejjwkyZM0OPLb1sQyv1
t00xmlCr9nuQx8rKhpqc9EezNbNv8FcgsOI03npya6D3HdwA1NrlKGWUbXGrKUroVDnctC4EEKcn
bWk4M1t3dd2FmUKOuThRw6IkT6oA1cvptpcWZOrzjbdy0yIImH1kRST/UhApvBS9iZcFpjXH6Op+
pZsFK5xCQW+7QZHdV8uK24D6PEQvmuaU6qfTA1hqWX7fcmzKtajA0LONzOqTZEDYCznYVS5Qk/B7
Hcysm7s2BJAKnw51BLDFsjqQ8PkJ5ezn0+2/vsQ/2lAzuxZh6+5NixE0aHj1zufLexSMPLz5ty+5
/VO0n1culAvbyJjdOkTFzPJKyuMtCJ/w++gjcFmFCAyeHsZS6zPLzkIx7AdTiraw0WiHcGwLGNgH
6+506wvb1JhZdEqFQ2GQKt56Pdo8meqkvfjdM4Pb2C12p7tY2EjG1PUbS4DsFmYkCHC2od/dVoa7
62QkwSrt+XTzSyOYun3TPLQwXmT0DUo2Wk0F4kNpXsYC4Iy+X4ngLy3AzJIL3ayqHgambajr0VdI
mikHrmotX7Gzpe+fWTA8ZPAY+DxHuAw7SZ9/DTvxQCp/51IDdXqKlkYwM+WsNfwYiil/W8HyTkWC
LFJ0GOUrLmip9Zkde8gUd7AIsr5F6HT9oZazFQ+xcP7Piyh0ZfRFa1TDrR9VX0D/fJJ9KI2iSlPP
AFOEN73hfxZUceUtvTCOCYn6diNlhY5mWMcsQYhoqMP10OcrO2hhiV/f1m+2qOyWYwchLXoRRQLb
gSpcjFlJNV3ZZpTRSo+nV3mpl5kplwPknoXFOoyNeQu//UYTL5Ly0W+EH6c7WDBkfer4zTAMA5iT
XxMv9OHJgswwgWoz1NuVbbT0+TM7jpFukTyRxZbjOHNqaDKduCqoWjf6+zauV7zFLD/29/3+FeL1
ZhAIS7hSYon+0YjKB11oD6ZSODICra2kPqRBdZv00kuRjHiQrroeE38nGfE5gKCV9ObSLpuZO7Rj
SZWbqn9ErQXSARN67C+nl2ep5ZmVuxLwND/X/WMRIS7ajrs49VcAE0srPzNxN6+gZ6xpuuzuQo86
UmRGV96zS189O6RR6I5ydGv8o+rrtlU9C/ru9HQsfDNB/ne71e8ss0NDwT/qsK9R/uv/yArzsoe/
5Pfan53LtawWIxqpAQx56S6MJYcfHCddg9PNL5jDHLsUUAJdF2IeUDV9BOV70ArhoXcbKmiTFX8x
+YUPrkfazJxVRYH3VywCZOBhJc8nmdpqqwLYApvhyG1yf3ogC078FT/yxuCQM4olqW2CoxUlkNK9
mPVTXVLF7Z8r1YNkfD7di7ywj7Tp52+6aWqp76pMBMYGp8gYJTu1uTaVy0aBGoGSDuFCEqJtkXyC
pNeeiG0k6d4Aitkmw36EVcUYKNM7+vo2hx5dInc4aMmkRmnr8so97hWh9dF8zywf6i1TG3MpOLY7
/SzdFZfyZ3Q5AB4LERU02gYiT0qI7fJhDe68tMAzh5DJ/UhtBWXPIYGFcSwcAbXsXAIWCtQFSprT
M79kZzPfIEpDUOoF5Pw+BfJl/BUVoo2U7U83Lk1u4KNJm7mHMTUkaEfjEMpXqB8g/7FyeA+TjdZZ
e/J/0AxRbSvcJ+ZaOGZhOHM4UxWIkMKWdJjCPB3LKKSUL0Z6d3o4k+/5YDTqzGeoXOQhbqTxriwO
MNg6DZin5LrNiQUk0tbqH3R1ZeYW/Ic6bYo39uAnViOIMl0V0lmr9tTfC44/5CQgnNNjWdhd6sx9
aFVsVXlBB+UrDded53p2j3B366Na/uX3+pgW6c0gykaKPLErKArQm30VUXRcfarQh1JyEg3S2lN9
aclnrmNAeQxNQAt5CXjFUvg0qCKitGN3egwLjmleP5GaEU/bwAiPcGmUFXVrD7/X7sy6ywxCVXdE
sESTfwbQ1dUr9rzgr+cVlGPWqeh5mOHRQ6M8b65UVDbDR+pwbcswtm20/b3Pnxl2knmpNGp8fuYS
nTZrRIZXNubCck6Z/7ebZgC4D+Mwy2noDy7kLRWIK008nP7spcZnFpzKo5cFHbODXA+sZmc6vPl6
sLJVlrzdvKZME7i+96YXHb1e/gwAzkGADyJnC9IxSLsAkMYFrNxBiUzQ74XAXrMMbyzMND0zlYRR
OLjCRVTshnjlxrh02inTBL5puKygNgldGk4vxM8V59yUBvS2wiYgsZeQJSmvkCzZr8XtpQXXqsyM
GMi6J/dKLxy6m5psZH0vHeqX5Axue3KNSklZXHgQD8o2oCwkWHFPC6aizE50yOJqo0Kp4aDL925y
izywLU7eCf1q72Zco5xY8OTKzNCHzKDKOPdhBUufov6i9q+SHuoRc8Vclpqfnd+1rzQlQG/vKAqw
cV01+XNVPcK+f9peFryfMjPzUFMEUYtpPVde0JYPxbWow4IhzoHj6M1EfhcGNJzfN9LXEPBzuBbx
WZiSiWj27d5FREKHQ50ZL+T72rqpggcl3RnxykVwqfXZySx4WZ2GJTu1zu+F7nsQ7gFv26W/lnWQ
ljqYfv7G9Eae58qoNt4REsSz8BPynPkOWabNsCsharC5Gu8m01t7CM0woH8/qSdg4bv+qBYX05b+
Koy8unmt80d60T+Ue+E+W3G8s9q9f3qZGXgiN+2QSi2M5PDaHeVtcOY7PeWViZ0epBuowuQd/2GP
IsTpnbvY4cy6Q9M1yrx+ncbyYiKDKDbCxryI7eICTplNuje32lpfC2byWhT7ZskMVajdqq+YwrOO
up+B4vrJW1pbBCwylQL0iSmnWEt4TbC6j+6h83KBdFRrJdCYS3mfHxXHO4O+ypY27T7drO6KpV04
s3zoidyiMuiDAUVX7le4piq72pjH5mncVBfQJA6OeAGv5tocTv7wg8v168nwZg6BFehSJdLheF07
JRWxcKHcdjugJDtAeiu9LLidOeqvLyxFigI2haZtSwOqp10EEfDKjpt21kcjmHkGzW3Rh3MLjxfi
nzRJVrlRripneh3mcIXB97RyyVuy2Vff8WayyqKImlTrvaN03TreITqDDPeLsh+3yQ5JnpVY19I+
ezWtN72oZuwFeTdMAwpuE7hbcqgpIK8AILFWtj0riPjbL7z+/E0fuWYhumwyEg9MUWxPC+9POfuf
4efkqO6Snees1bsuLf7MI2Qi+WhET9jSwkVJPQvkXunaQbl0gXldqTfjmLxbkLSMA44o+aeQ2egX
JFuImDaqbX5Lr8wdhTXVo7gzdwAttsbaGi3Y6evavek3zeMypESGHS3Z1nUr25JDLuJYPVmX0sY/
H88QTrMDx/y9C+fr1fdNd6ouCgYylmw8SJlEYqBmsf8985njBd1Gc/Mxs4QDt/PHfOfv7GgTHa19
dfd3DcIio/iCo57jBt1CMiS5MbwjkkUbQQh2GpWTK9+/4MDmaEE0SVuxkFy88gD5QX3M74QNsnoK
NenKDxTC1k7SpX5m9wMxyBE/59l1TH4Om4kjx3f079lj4/jckKHzXBnOgjebIwfT2kBeIza9o3k5
7tD+2AmbJrQp7duo0ONAAPS00tHCaSZOa/VmS4m+AS16yXhGC6BXtRe22qV1M4B1Cpw1vz+54A9c
szgzfQu9ZKpgRe+YJT/bYCvWT6N0rwqOuEYctuBb5rC+IPVVSBwj/+gbhzK9iY1HiFNPT9DSnp3d
8McCgAtaIuhVI6pEyAzCqd9reHbER0D4zFamYSV8kJuDWK188IIvpDDl/YqGtdzrFRXtx9KyeUzh
kzKAedK5tYUC1fo6ghdN4LOz3WuedVxl11b545kCOjvrV8r9yqxR0PRhRB3MZyNase2PV9eYV5fF
TWYiEJ36hDB/+qhZTapnZrmyDAtHoGHNDBph5DIIjZrpgh0PgRtb20mH8pzicfNuxIdHO+Fp7c27
NEXTCN8YW634Zd6jQnX005Zq9B0keivDWGp5+vmblo0iCcM27GjZelGNh65eeYIupPyMVwrFNw27
BkgTXeaTQbGK/gZEMldr3am8rXZj7adHg7KyzEtDkN8PIUZyR45VljlVXlLlXgi+/Y6hUdL3vl2v
6X22Jq60yaRDJZiPMSDL32t6ZsPi4LtmEOI8hzgbbbSPn9xGWDlpFqZjjn+r5cGvE4PPTiCYneK2
/dqt5eNLC4Wi7yekhctu8IiUoZIbo2twGZrFofV2hdtvTk/LgsHOkW5p0qSdOZ2R6XAVhoXtKXat
r0z50oac+Kve7nRYEdqsrKH1Noudvjd2Iewsro52GdovVKDu4j0s1KfHsTRRM3NF81ISslD1EPdG
Pwp1eLV3fBORLz2q9S917QprAb+PT2Fjnk6MCllEQywmH3pTX2gHiJe3yf30blm/fC0syjyVaHlj
0dRKQipR/mz0kd1m54W69v2Tjf56wsM5935R6kCy6sKg8Yl5aipwhsz7aGyHHRQXN2tUetP+/KiT
2TVCE9oub0FJH6nccJTxKjbOLBkJsE7euLkj+Csub8HwkKp9t8GUqDfLVHaDY5D9rIqj664czEuf
P/ND5LsbSIB8RNIraIjdn1YB/5WH5oe7S+Do75U1utGlAcy8khvoA6peeXhs4hjhtsjxxbVM8ULT
5mydw7KGxYWClqMBX7/uf40K57SpLZr1bHFDpGK9elRAHPTb6Goya9dBdNezoRff++frN/iFZTBn
y1t4XcWdzuKYQVRgEO5K/dxsLzXUIDTz3FC+rIxnwSLmDCATpYqiUG9CXG+iep1eheo9j1F7orc0
R/s3u5mtNcp18IcnCbeXR+O6PKY78xgjGLkROJq9nfTpdDcLvmMO0vT7Kkl1eOePCRQ47qEKtqCX
Tze9EClEh+y9uaHdWcF9wQVDvsmPkNUVezGE1X7T7Z69DY9PeM8H0V577yyNxHjfm6B2viEFFSMR
mgTNrBT+pajL9u3NynAWLGQO2BQDMqJINPtH8cbNN/lxIuzOX/LzOoaTbWLeFdB4XGM2XBrN9PM3
l7O2LHx5AKB41MznEpESV0VMPVoJNiw1PrP1sUoKDZns4OiJx7z7KY9XifJ8epaWmp4Zu0DBA3AO
j+Mu+xRlF6q5F7yz000vzf/MvHUjVnNFBZgju5D71+k9IYfd6aaXfJQx8+C6Htall7NVKQgtNoTr
iZLqF8ZX3Z5Cf97d2ktqaXpmRi1aqqp3PdKS7SDZsnBMSECka0VkCxkOqq/fbxoliwwovV5HET2X
R4A9+oYr1DQOtmhzJMmRO5YD7OX0tE2m9cGxPQdwKmZMBQq1KMexrnJoyKwHPUuoG6zNyyT3DkKy
xuy4MG2vovFvrKE2fFmjQsA/Dq7eHEG/VDsFGsN9Duvayhtl4UY4R3E2TQAGqcx99M1Q1BrPcvWR
YAOSCaenamkE08/fjEBo5STzM+Beinkdu/dl9RKFK03L0+b5aBlm5tyNWZwidgOg6WgRH3WkA5Je
5+15S3Vo9Tig4LCJdhOpdHcYbofDam55wSD1ma33UdmHtZ+BDyud5sy7kjfazniJ9salVx0mh/h/
6Gtp/mbGHyDlaxVeGmCgNYoMDnJn22ArP40v0SbIbLF0lG13KH4PJoSMwPvl0qaUeZ7XdKdcyOqn
JL/2xstk1VAXbir6zA2oTUz2mtPxOGlgkIe/l88moUsqEx/V0IZ077P8PQkgiZQPKMmsXFwWdvgc
+RnDJZqkBshMYco5dQclvarH6y49/NYO12anvW/6gT8KAEsVpaICNw+u1Tw6L4b45XT7S+GcOfSz
snI3bKUQuZKfSDyiwHVs9u2h+yTHm/QZZkgn3UgrzmChRsaYw92CNkSyWsyio1nBLGbsBsFov49N
IgvbHtZ6lBXHOoytbeNDipQoQVV+rki8S6OdmTE10xuzSFFBQats3GhCbgKY0xOpGnZJNtbB9Yg0
ykPXdOqh88xGWXneLCzwHEYH6LYbmybPjlH3FdVFWytkxFvSDTrXKw5/wQrn6Dm4BIdB8Ib8qAGb
ozoJMnTbNW5XFnjBj82hc56MunHji+j5iXsvvZLVYxJ/K4LaDskoVe1jl10pwlrZ7EIS7hdRg6AM
gJ95bcE1vtuGTw0nPrnLgfx8tBPXrnELhq7OXbMUdBr0ISHkvd9679PQnxXZVdc+xSMiou3T6Ylb
WpWZH3Zjq/driU7kCgYBZKTqh6G+P9320s1InTneKBjQmdJpvEBly/4TYWDBAB+RqN5hdassxEuj
mLncKtPyoGyECZl5I0B2gF3J29ODWDio1Jm7jZIxiEPfDY+6ouyHYthkyo/TLS+Y3BxUp2pDqpQB
fiJLfuhE8/Jk36eYfLvy5UvTr8y8qqSIrp57XXzszvxPyHycR5vsQntFPkQ7d2OtOO8FXBpCwO8P
vFpIyzAQsvJYO9Ku/qSfGQd5iwZptI8245n2MwRPcpPvreNaEnzh7jhH2KF/Pg5mopRHZbhKKC+F
ngB1u0mbr9wUkMD93vpMm+3NtSs2EDc2XLk8ihrimQVst23zkBcw5PprYctXWNsH1685xI4ix1GC
F6I6tiZsL59ClJ48wD5CoFdIscU9mrVdHbjt9n85+5IlSXVg2S/CTMywBRLIrKx57g3WXec08yBm
8fXP6fuuWbVOKWW3dmm5kJAUEZJCHu5jPaFyx290bd7OQ0I0aIdaiwpqIY8aipo9gsTUbMJeHWpo
Es0MgldNaMy1lkOm1R4Xt73qVquxwJ/ar8C2OiTb5jx0KqouiW8D97Vz0bK+Bm3vXNQr8rMrSniq
F4DEV+BImzlRFuhkOgXKGyCPV7pdaR0aVPHldpCDimOqr3Gi1iOQRJGW3lEKZvvkmyvBBak8b4ul
zdPxmE/P4xhXeu0l5XldJZfDfUG/WgQuTNX6ZKt0GnA5cK6TkwqdwVHmgiJL5QKTNS6kVqttOuq3
Fjvs5BnVbR0Zd9a5PjYP48HxtMD6VUmlcER5Ex4cOBVmM2TJOuGsu5P9Q70IPMB3y12FeogdYpXf
joonA28IRscDBp1NM2amsem46vSmmNwrpkyh6RRBiTI2MFVJ1keArIHk+N+e2PRjUpamNh2H/amp
w1k3j1Dz+qGFLVg3/m8yQv+LerE1LowRZqW9vqjTccrZ8zQvh8xO/MkaI53ax07Tz+VkRLYpwywK
rE7bt4VP4WXbWNubuyK6qfwYK+ozKIz1EIC8HLxEre//f2odjKx143ZQiFS01HOTNFjpjdXI3hX3
pMAXHvOnYuhT6xsxJgDezPlIluQhb/Sj6+wS4Ro55qUbpIr2Wx+hsisl/hVsleBL/Gs0UJ/sUFeI
/kw7hiZvWCEaW+n78N07Gw8WBLPhXOebPh/hsKkHRnnwK3XtD7qSX3WbP1xeE9EouGCg1pPagh1l
Ps5LG9TuOemzYOtu1vzlcvuiY+mfS/6nZUmBo3fAi7wc07L6ue6q1W43BnrS/05z+7VIAOhk6Uuh
s5/gR+kBsicfkp4FkYAHCrJ2bZRRc+cjHgCGm/7che01dLuHj/mw/pyQWPARenaYOPNUyclVMJs8
bJBqVmVUnTIfV/CxQTkWJyfD/HdMLGjL9pUU+StwpD+Hnk9zyiwwWjcLRgaaDBzSmqMdbnE1emPq
Of/MfvdihcXJqj1X9pIpmsp9vJ867LtqVQYrwyL+rnJvux02X/PBRBQ1V7UajKgZQRJf9yGGE2WS
YmrBGZfHFA5Nq9LBhd2szbs6QOtQMhbR3HE3mLlch4mpGEqxTjcQSjh3ZnvdrjJ/En02FxUGxR7a
bbXmI+SeD2XyD6h0JQcOUcvciYB0bjaaiAlHujyb48+8k+1kohnhQkBH0wmU7DDavvKtCOJ7IJpK
Dx24tYMWmSjI4i1x+WuWIfpFEYGHBg7Z5BZQQViOEOMOd1Qyu7WjPaWXBjKgteCaykME07Lpshxq
F0cyaH4LleQcSbYNGagJBJ4bAsEgeXkQLAqPE+xJXwxpWmEstXuzAZ3gJjKeHEEs4WGC1ZZm7tyU
cABQCWqQKe8z1+/70itlKy/6eM6rjX7JK+gzLEfHqd4Gt7ir81pirAKb4kGBNSJepkLa7ZjVQ2Bm
s9dk9u/U+R6KzuahgFZdInFS4MtTOtwM2olO7ktX/rq8cYi+nXNhY8vKrDEw8ZlrgP/ABiMwtDa+
6W08ALCwLYUuy4rW9RyljdqaOAmE1vPttQYR5pNudwWJuxE8fyYDW4FGfOh6pKeeFfR+qmx2kxvI
Q4L9fvBMxZFV0YtMgYsBzQY6mypr4TDzc+Luuq25f3k2RTd+wiUrZpIXC1VrWNnzGFinKWr9EiTl
0Hk/tIFcEunrVbN4LCEkQtRsQG7qODRXKTspUDCf1k0yiK99ESoPf+9/Klsbp2o7uDk1ob68ICuV
xlaDoFWoweV5En0/d9JXdGdoMoIVyHOSnfpyLF/n1gYddWs04fe64Px9G6ocwkGYohUYLSu1vbT4
aRWS/Vr0/fv/n44IZQs5EzOxaaxXoOHWTaUOFBv3/YWsmeT7BTsH1FH+7gO52o0MJaKsETm/d6QC
BPEeu8pTDyTedEnoEqBSobfxdy/LQqsaBOeo3IbYrvpoReTAnvWARvahetmfgZzMsyN2Lk64isky
0V87IAQE/u6U5MRmuqHQeOo+ujHzllaS+v/6WgQC678bblhl9E2PhnuIEZkq7tvlDHzYcljca+YM
od2eUVwvMWLBrRjqWX/3xjZmE7pghcbqz624fVbg62D+3A+IaePJ3uq+PpBaPOSwdm19hA/2MXji
b6fEWjyWmedEAQXr0uK5TuL3glXh8YeK2qnashucjYIJOjzV6s/Lrij6fs7b23HtzUZFw636brh+
O73bqgGZq4gANXy5C9Fa8PBDy1pycEuNQ/w/Ksc7cahzLM97WS604SSJVoF58foTK4XlKgs60f6/
XORexqDFMiCdcBCcy9OZql2d7IM4WacMOtR1lJ43f4PyJdRkJKc4Qezi2fXcFoI0DMnM2EiqKHOW
uCmcm9VoJYstap7zbVvJa4P03RAP5uyNeuVVJvFHQ+YLgs2Jx2+xqSz1mQxDnJtNDP4e3UuU4XWd
2CkZ2CLxBNEYOMfeZtXN8gVjcDIUm2bWnWKYt+b6vcQTFCj/jhukhAhVRsohnlmYrQUE9FAF58g4
TAVuzAO3DKY72WLhER/CP8Tb5u5pZrUkvgo8mWfWcw28E09sj0TJa6KCjHj4NW+bjwoiyK1lEl8W
DYDbuSvdVVBLlfVxAhg+0fo7ZbQfL4cJUdPcvg1huiHtUZISa91L1/besv5zuWGBxdh7h58OBMC7
tla+aJgY62rTf2bTQ/9Nh/qPCo3BrDW31D6GIhSwnR9Fe8ey9+99NuesTVl2M/Qp+jjfmnjWzKCk
ym1uyHI3ounmtuNUU4yyT0gP+jyk2/61pu+aCOeghdYsWtdhuskMbT7rV0MkNxbBOvIgLGb2+aRC
ayE204cVEJX0o1FevjXXPN6qInpe9urWx73+QWmorA9U9vguCIo8wmoryqRKXSzjZJxoP3q1c8Yh
3rchwXn52wWQCujL/W3f2VBp2TCSAWWISQTSi+Ro5WAr9pGEW30WgPIvNvNoVrwsUv6pJZAI0WJw
3qpCUpEB2IVI1kNAtCnjGqokWStTsRJYJ8+aVySFrSDUD3E94okORUDQW1tcyYyJloQ7V1vZoMyl
jcY70zno1Rap2qk2T/0qicSiueE8d4VIrjU6Fo4KRnqas/pmdJugAnO+ZMH3dv77wGBZnOuW67Jq
Tr+3D3qqj718FiqmNCB34wEcCNdOL9lqRfPEefI4WlXntuYQK/axzMBGkL5rlBxGpKwvj0TQAQ+c
gsAOy5Oux0CSA2NPxQIUcxYljRSKIpgpHjqlF7ORGHmFw8KfktD8lEZ4hAXTfolSTRnzwNc5PouH
T63FWi/VVg9xikOblt6303ULmVHFmvyV5gGE88LL0yWwK77iZRhHplYtOprWZzY9qctzPv17uWnR
SnDuXCKDA7m1Yogt59Edgq3+Z2sOufm9Kzlf6uKyqtCLgQ0xAT1S7bzU7FWXVQ2IJoV35qKpu7Lb
YKTGg4P4Nhyt6e7ypAjwnxZf1uJsm5Y4FdrOf3eTn99sgQJGib1EPont+8pLOs8A/pcejXMf4a1V
ElsFwc/k/Luva8VUFnRrgM67Y7hw2JXkliTA+kHp6u/NQqNDjmJKtD2GaQ3WivpQR+SuOwBo34Ig
Y2dKkA1DAH2xeKxfPWgN9HnR13Qqcg+VogakItYrsDJcpWfkwN17YMCDHJdAGRJTlJj5D1IPJZ0Q
l16xb4CBCY/hWdjF5o/1MEINXHbNESwPj9Vrx3qo7Q77raWgwDMlSjwQ9fWyyQmsmUfqQajHSUrV
xfJA+ZIhm0BZc0iTp8ut/3mx/WLn4DUumyWp83ZLR9zEnahdAzv3ykMWuLBn9TSd7Wj1oWwXmX4P
7XTtevHmaxkLgGhk+2x+OoWXSjVMSdGN2HQhXw6EI4nMih4uD0y0JFwQyKlSOUWLxtXkuWapD+1d
yR4ouvfzMD29n1ylAy9PDGaxowEWIFTPRfszEdKK/6s0+X9kebB4DryCZJZWGOUY5zU5g8gs6OdE
EntFU8M5/NA6Sd1DMSPWiv6HMpK3upfRfAuWlMfoTSWtUjuZppjNfbgluEeYD1TGTSfYkXh8XqWs
m+6qaLzNu+OwVZ4C+d1MYYdmrCTuINi4eWjeUpjKVinNHK/j4gF9G2xgPCm7JXC0zDNs5FelZiTa
SnhUnrq6U9KkdI7burrpO8ez0yXowK+TaRDTSlk45U4w2lXQ09Sj9lVrnqqBBJtFgnxWbptl9MxR
CRzggoeq8xRT5jqCtAHPm1epTjnqYAaP3a15mLssaE3rqivuDPNDrWWcbyJL4Zzf7tK9G4y+Gt62
5keD9FO+SnZp0Spyvp9N+lSaPdpmy3YNjcTjVk2vxfiPVoD+V7/OhkZyWhVUAVk8MV6jApgOulaM
AoUSIVTIRlB0ZUHpW6Al99LZS+9waAqTQ/rrclgTXe12ddXPQXOxpjLNknKOe2ib9Tnkl8g1/VFD
kTTu4vS4/lb9IqaPQHimpS8rpRLA5CCD+XevrZlWU17TMU5ftFNyGiIG/C00rdSwPNNjG05X1RuD
3NPP742SR8rp64wKBw39DQdwJcTsp+oVwXhF3gHWxBPHXhHN4lXxlPfiuVe+uZo8bi4BrxLZGRXj
OWxfpp96XFp+7Tc4dHnkiD79MSof9THIJYspCGg8gk5LWuIYQOvFan6euvNUKN5mBqB3kgxIEOh5
yFwJgOkEJZsxJtVd0t+uhYy9TdTw7tSfdm63YYDzDwWyxg34JrNns5PcZ/ac6henER4oR4qsXowa
qVwkMNzAsfNHtpHIph20erPaX+iRmc0VHjwlpwTRCnCRYgQsb1OhXhMPWUkPEPfSvbKlwAqhOAGi
M5LTu6gX7e/p6iBZDUp/HOG6FtArJ83u3SyrQj3VjiWVbb2CoMcT6rECajndfpDL7eGODMnbYjzV
dR0nS3Vop/qlkZW+CCI3j5pTcG/rSiPZ4g1Bj4zuYWuvTF3KebhP/RcmwEPjyr7Ek0RGSbx+VE9t
6ulxFqIE4qzYgRXuh1BZvkoU1HhEHEsHFBlVHcGTbRLlqA47ZI8zKsIgT/pi/2ZH5AMeVtnTrWBT
5XFx1TY6BGVVJC76BTSqOF10eaiqiteM73P9zRQuz6m3aIW1bYtKY2u+HZt/2kJWRicwYR7y1ir5
wpYUT7Vz5YDFPTdTDxJSL5tGn5rckmTJBCb854b6KaxkFWvGZaj6uFvJi53XcdYrIEjQGHY3p31K
0/yHWy73l/cY0Yg411f63MyYi8cFnTzYmnqY+y7Q++e6SiS1ooIg+ef68Gk0i4vg3rKij9dVPQ5W
9VhOioyxQPTx3CmgSSqGbH3dx2UbqSBnnikqtzrQAbLg8uwInJwHwoF5tDeB8OrjGrJhyUqo51gj
Sj9lkgyCyeFRcEWT6cxuW7watYrqNUr/ttLi8VvfzgPfqDaBjdHq+7ho63jYgKZ1SLjIQYJ72P4i
QvHoNysjieM2A16PovamPpSHFqys0Gc/zDd1aEt8QXTQI/vSfzKfdQMjecPQC2jQY/DwJV7zbp53
ZdAVOrVgbGmD5jTdjT+0V5lag4D8G8Lmf/epqyuEV5duH1l9M0UosDrRY4HXbClV5n5g/Grudnv4
NCo9q6slN/EU1LjW+Dqv5YRfUDtUcN7zTHtJIjD6/6hVZYHOKVvWKzuThmCB0/AEegx4k0lR0fdm
KNdJOeiw5863tgmPUrms/k2Ub+JBdKajJCDxN/t4sYYbt2kPhdpnHvJB93Nvhe4AYti+eB9TM8B7
g+NnCzjSLtu96DbCi+bqRqJQDTiaGEBosJhAg1V73jdPcrsnuKcGxeng0QxlWS/RBsrD5+rZKFS7
z5JIBd0tnjszXH7y5+RsBHnu7ZKv1SkNbNkOKkhUmv+B0WWd0W+o1onIyX2zXqowC0By0jDPArV6
dtXcYzclEtiFABpo8rC6mVmVldZFErXdXY7LzYBMqBKpaWiBNK9Nfqj6GwPwNQUJTV3hgf1dsoZf
nxNMnqbPSJOkcBn6VRn11RVZB2QeqqSB4MTiW7vARX1TJq82KK7Shwwllu1p1H4TK0qdx0Vaovh1
+Dd5Oj9rrDNrMPIkWqBbqKEMa0NGxMvauImdW/1QP9prpHZ4Prw86j+H1P+GBfDl/h0WTGPTU6qi
Pzed33XHOBjZ5qss+2ex8gOKhz17W6KB0dxbChatRPMVXfHy3H2jOLEPWWB3LGrm7TDVynmcqsPQ
T0EFLIvkJiWaDy5s2Y6Lk45JcExEpYRhPS/1/SBFQ3197DF5UB9tB7dcWQ++ZdAn0aH3s+0D6Uu/
194bvDyn/16e5D8J/a8mmbuGDG2PbGunJtFqvih6pGwfdllGba96xgZ2XeuspD9zdtrvdG0Kbg54
UwIAI2v9cc5O6wYJK1Z7q6H5tX5FHSQ5yO8C4jcJjuaOftdAqZsWIHVH+SVdwq00fLsLwZN3NLqP
cRsCfY6mYhcKPyba86z86EAzXCzP6vLUbHfbOvhjlfos+1Um+oE2hQdqG3yZ7OlStITckQkHMG0u
qYUldN6m+iFbnidHlgcStc2lR9hqpRZVQEIwUcg/JrNi+nrXJT+cnjmS2pA/qZYvVo+HFYLFUO1Q
vYE+SjAC3hU0YOMNdQJnSL3cCu0UctcV1iRhN7RzvWoKd3rPYX5tUUuy3ZZgO6/J6k3J+2wfx+pQ
Wb/09Cq3fpTujbkcR2Bu0Rp1JYFMkN40eXyivW3dUBU25rtWo9qF4lMVdduj3gMpp93r+g9Xza9L
+uSak9fatxPsqaE3Gf0xKE998ji7SsDq303yctn6BU7Gsym2W2GMtpYqUYGM7pSsHlvjea5iyn6T
5oWCRvlyPwJT4JGNvZ5UXepUSmTQ7l+lMNVTTtvfQLMqkg6+PsWYPKoRkiZ6rlCqQHuKav68Ob8H
GzQ6tYGCgGSRbH+iTrh4t6HGYOr0VokW50YjP6CA5CnTw6JJ8nuiSeLuXqXWapBjQ/Os1Dw9u+2q
x1W20KJjAk9NVxrWWLJkAaHLvXHKYxpVABx5iCX7E03vp4/mnfRIKditeXxjOqnWYkJiJpoaK9BN
7UBH7YFWblzYwFKiiuXfy1YlHBQXYWqzzCylmrEg2JDzuL3PHsFeo/S+7c8HK8xOsxLLKgUFr7Qm
j3hsaElJqgxK5FyDjv1cxtXOVrt43dUS7joQ9QcoNcGIIAPqCjvcnfbTrYBma0naCuerMSB+uYFX
qQitAFJxmukn551baRefcKaQ/nKfLs+owAR5bGRR5q5itOiyhIrH8gOwn2WULJbAeXjyOtDOlClK
5JXIbLrIqK243/Q43Vq/gPDf5a8XRDN7H9WnCRvzZbCm3lAi3U48J7sj2WNd/srSwbP0s9VL8paC
C4XJ4yQHG8K644BumvTQAAzwewMZFJj4rlB7PVV+9VOBS3V+Cs3Ay+MS2TkPn8zquduyfWDqrf6R
9MAH5AfwAN2v4CB62fnhllhWjS+yAO44NE+NkVUugZWvTwXRvWw9oj5AchdzsRBf7NY8yd3cNZVr
T7oS9cMUD3ryhFsmA7Js/umW6YOxrK3nolZnWtbD5ZkTGR0XIEB9C5qNDvZsVScNpf7kdpvHk5qP
kiP6Hvm/GBAPtZyrBqRwBO2jCN8rdMfbZHAdwXu6yUMtiWGSZsowV3O4F10WIR55DA8M6wfQqv8j
5Zn6OvVg8rBLuy8NCtIbuCVFcdT87lKchN4HNUyR3VLU+7GdvKz4puvwEMyhntLBIOgtud7OTrQF
6ZV9RX1QMUAESat9cibIq8ge6ESrw8WDCttQl28JVl957ar7LpNESVG7+/+f4kxPt3atkc+IwHHl
E+11gnj3ZXsVtcwdAVixjIoNkFlkqXXops5zrbiyKCJqm/NsPMji+tdiNobpoZpxPNZl+XVBzOBx
lvnk6D3Z+jTeUdjORKOmHIOurL/nxDxXXaqD/aRgYxqnkw5G7kVnEPhr+vs5JXVUtYOsdkiQ6DN5
mKXtDrhrblMao25t9Ns2Ke6yAfKslTuVQW9nqtfPqXEiqZ2HjdFadzqgNLICXMHy8BDMdOrbVQG0
H5n3PAJQ+cScTnLrEDW9n9M+2atKwIuX9yv4oBPNm9wSI9Ak7wWCpeehlmrXkqm1YFRayryKPRTq
WwKJnMveIGp8///TdzOd0REosjQe8/wlMcxonKsHNW8lx3lRNouHW9YooR9NVqW7Ls2thpS1dddd
qVF5nI7VKXseJHh8wXHY5Jya2FUPwfQGdKRgRF0+DHIctRRlfP+qvfHNmeJ8u3Goy/QEJa7aavrW
+oa0UcBKCTJKtBXxOMus2jpU780pEuBpvFxnYe3rP5YQ+fagi6iMqU40TdxebaTK1neQ8YzpMHlb
n506aBIqLshw12squ2OJxsJjLceeAPhoWpipezXM/F2M0vXZ247oZDFYbi5brsDjeHhlZucTBVMW
LKu5VnCVV20ZmbngRPMfUGWdlSgSU9PY1d2Ttga13kQaYP8D+7j86YIzGo+sNJmtDJPhIFiU2hE6
xV7TlDd4pwWrPxiMVIYbXN4Xd0rVSsK7aK44L4cyu2F3EKNAQTByG0gc50xy3BSk4k1j7/JTAHHS
Xk0aytK4AZXpm3GYoEnt2w/u5lVejbpKJ3YI6CM9GRGB6GpgcK6+LFaJilZsVeutgpeb26r2d7qu
/bkBmablo/o9o4Y+O0irLUWTxzm+sVbpaBB0mB3LnyZYo52gO5hRfdyFeHbV8uCyVQickwdejnVZ
g1tU2fdgzVenx5aYnmJ3ntbc1zKlB1EfXADIMyOHdcFpSNZDeeGmrNKgyV8N3fCXdJF4pqATHouZ
z5NNy67NYrrUUHA8jbSNV/acQNrRQiHQ5dn6euNSefhwjmwUeG6JG860hvZ6k705OYnGgUgM++tB
qLxd5yMxFn1lbpgMOo6JU9Ampm+S4dBl7HaRJSC+ti2VN2YNJFAm9Erd0BjZq0Ks62STFXuJBsCZ
7bw2tlI1phumg3llWMmT07vHtG3PjKZ3NjgDvhVbVN5su7xUU0uxMFHd9DGQQXkbl8T9fXmVRYPg
7HUe16GoVQzCKbWrZipPxVK+F4b9UhJU7KtEcmkSLANvsTqYp7Wq1d1wc5zkKWmW+pG1taz05+tw
r/LwYUsBx0uL1Hi4GNR46jpnOff9YvmrqZIw6xS8LbnT6CVEGWIoW3xPgUjlIcXm1I9l26LbsV9+
9gk9zKPxzfnad85PQT8tmUrdcW96IAe1UlETWkmeG0RLwW1V2Bn7BCyxbjiZLvLlndb6c/W9GlmV
Z/FcSdlbs1rD3fTRAkuYBQmDpejvnRw71GWLFcQlXhfbqJ1FLzN8P/BkXtvfzPQXsb6VvVZ50C+x
M123psEN1aJ/WRb1fSvVe7vXJId10dRzD1V4INFQbj4hYkzmz46Yb9pYhd+bFc6PUwPUM3OPL7eL
KSC4I3uGwx5z1+6Cb3XA43ZHo6lTBuH1UEmGrvMzu3YaP6Wj9TA1XSerevv6ZKjyuFlaJUnlaL0d
Euprab5edbZNvc7VEx80kd8LqDx4tjVWJVMaDEW3wdOb1q9NCdX7y9MkWGJerrpZijLra7SdLiRA
Uu331tampG2B5fMQWqQ+wA5hVEmol8QrQIaeKmFayu7ugp2AZ5YkM5tbVyuS0GG24SfbjHqkGmxy
M2CaRnu9OblMNkzUE7dxbsDtr7SukzCZs8kbSiOY9FeD4IrMugIXcBJdXguRMXHuZmh5Oc55k4Ta
0gcA0dKDqrPi4KRj7mvj/PS9XjjP69I+02u7TcKVQceNmt3g2dYCrZlxKf1iYrPEAQWbHI+eVcwF
R9e6S0KgJ1lxqhmk48/rgHffJVLt1M81WYQVzBuPnrVYqk2tCTvr5xZVY+6TpQ9AEqRuiNpvSTpH
YAM8aFZB3a9N6YY+epw9UNLu5w47pJrqOcS6XzfrexlD9c8t59NOutptNyk5pq1prNUrJp3dg+Ms
v7u8+AKX5MGzNvCIZjtg8bMmuVJy8tSn/W+AHyUeL4gmf95SPn18udDCNBdYcNPot8o8hV0NCvHL
ny5aZe6ap1kF6jCMLAkHHcUs83ibt2to5/S0GDJ0vOjzOUdfLZBJK1aZhGVT6h6EV6FoYTSSc4xo
6jnv7qyFGNYKK63n+jQT+1+r2o50llWXiprn3NoYKtI6e7CtTM0blO5AkyjtFMnl5+tXPpUHySbg
KXdpmSNo5Hj4csrcy5PlZViKK1BTXCeMvk6tLQmDglXgQbMLcdR1VHF/mNshoqX6odnfY0RUebws
7ZRU7RUbgYElb0ayPyTqaeZ1bHi5bKSCVeChsqPprCXr8e3rTK70dsPj0cCu1kXWviAM8bBYRzGs
QXMwgH4EIVZFxu1MFxdlAii9D9IKGAYIltWSHKpoIfb/P3nzYG8Q9wYULjT71Mcb5Yn0MmcQjYN3
5p5iBUo1CYEj9LXprDW652o/l+JHXkjxr6JOOHduUtsde42Bb9xn7FDmkLEkq7+B5sTPgVVo0pBM
4CDRIOjuFp4spSqaNc7PZygDdAqIVcJ80B3fKMzIsqpVEgRFjXNe3kIcbhocFfbVa+N0MAanq0M2
79yh3zFgwiNbJ5JXRlsj/2Db6a/JdGZUD67H2QAl3vc64AAWeMSzFjYTNxxoAimRyXgpkrGKi5VY
kh6+PngQHre6baUyDCiyDjVq/FI2991p1sii1sHK+2NSdzFVcV7MDElc/3pfIjxAdUHJuqNQuLxS
IJToZnnb6tZ7W5NnoBgk1+uvwwrhQal50qyUVnvWY9sPoP2xr29MS8YYKRoB5+eOwcax09B6k0D4
g7jndNsiXXXjvJwkMV00AM7fKULtaEMqLrRUM8xcNWq2Wya9Coha1/4OVEiW9/2I9EAIqB/4vJ3i
cRrHt1WqGS9qn3NpvZ+dSs2xxLU+X1stQtWc3eAIcvieS3BOrbS0oDjtuSGbaEwT/SdL6L3bQv7o
cvtfBw3C4zWXkoAmXMf0ABoGIFOXv7a48H2vbc6dRzxbgFgP8WI26hdqGi+tTR8uNy2YdR4n6c44
e9EVNuP27+ZwpztXw/LP95rePeHTzubWK2nnHE3r7s/Bdj0UYHn1LAMUiD58//9T6wBxOIYL5bpw
0uc3jdh35QIi9WqVnMUE7spr9natuqnQdYc12hOq9MkHTIZ57rJaPs2bt8szJAiiPNmjU0JGDBlv
NyySNvfmPUGQmFfNrP27jR316sElkDhzPNNUgss9imaNc+I0aavKTTEsSigNJktFGGqfbSZl2xY8
PeMY+fe6ZCaAGCrZsDFcW4DBGAc1VkApAiRhMEffRcAQh3NnexxzW6nRTVLansnSwEitw+U5Ejyu
ER4PaTiGuuLiiWU57qrcc3reK77WB8Pb62pQjABUaVjJqrAEgYNnhMyJ1cGU0Vtrvk/z1TjKUOqi
peAxj3abThNL/loKJ6iuzEj3rVi+FF9fWwiPf6SsTTR9ctyQVN0rVMZ8I2/isjaPZqY+dt16AFWF
xHwF1VagUfvburba6dcJnJ2hM0Iqw8xerNI6N0Z/D3GDa2rSN4PqpyzVTY8tKDMbhi2+bBSCeMBD
I3H9bSE1j3BTDNcdXoq3aTy1LbRS20lidqIeuN1bKbe6zHNMozE8KOORaYuvLIeyk50JRXbGuX43
DfoyW3vANEngVtvzMg+SOPb1HYDw6MfCYbpF9wtZu82+Qj4S7dHdHyErkCM1shdh0fdzHp+P6cqc
CsESMIF7lvQ/bTuTTL0AH0V4tCPTF2UdGcwq650+oKb2TsnyuzfHM6kActAtkEJqw481yR+XpDte
NqndZv8LsSQ8DrKw0m5rHZwY0g2KNDdmqnpskAFSRY3vS/VpexxIk6HcECMaiuk1cW1Aa/sstPXm
+fLHC7YuHu+4tRRqcq0LazJqzXez6sZypt96ad8USndlkukJ3D3M3zJdtkaiHveRfhrRhKcv1S3s
NsoTgNJH/WDROzDtoz4Glw1TOab92VXK85KjOu+3ivqxXmUBUn/HLFP9EQW0xLwD3U4A4Kws+yqa
5N1UP31S75oW3uRSoL63a6d8QeLMm2eJdYiiNy8BXC9j0vRZB8qjPxguNS792Tce54MW7PKEsrdw
AQSbWFxcWOylqJIU/eCycFoDNZgi1NcdtNvxAAExkLPJQKvCnrijAR4OinZSqB31ATvMd/V9Fnzs
ddQaagzK2+VKlhwQdsSFCi1ddG3VkCv7n+oJ4H2TwPabl8TbqbqTg3InHZMgavPIymJTa6ivJXZk
Pm7hfNSvnPS0/VJuptB1gCIrDumjUXuZ5RuS50KRXfBwykopAM3W0CNAESj6Va9a3zpqKPlFte99
cS2rOxLYNs9pqepV3jbWbEdJmUGhIdQ7HdVld5ejh0DYgPDoyrZMSWoO2z4IJ2o0Tzspt5UBSBFI
OQIQXZme0aIUEcJYqPE8ypVQBZuIyQWRFCD8pWa2FXXmw9y92qZsVXZv+SKY84jLsizbsR8cK1Kg
LBBBTTROzuDfGYIlaMBdBAIQycyJRsAdE3S3bCc31y3MXPqwM7/WUXIewtU3QtPfK/c3yRoJNnWe
+pJZc2+q+YpDfPasF4aX/T/OrmNJblwJfhEjaEB3pWmSPV5jZC6MHRl6B9B//UvqXWaxjUbEXDSh
PgCEqUIBlZVpOKfGSVL7hy2lfxVtMs4jaGY1dZ1WW1HRP/bVi64+NpNkRURNcz4Azr8oKapxomrZ
PeY8FuN6MibZC56ArgF3tH+7/r1ZzEZvdzNKbahLwGWeFOsJ4eA5v1Fj47vx7Ph/6rAIykhW0CBY
eB552RNnQba7IiiiS3oIn3baKNtTgrn6D/SytGuVAAESoYT1FaLp5GwE4PvJvNb25nP2qAfz70xK
dSjq7XClH07NqaVTVqM4OVJWFLTe2lrn0ezXdfMQtX38/qHtcrUssg1o2+h7r2zumi7z7eLn9cZF
K3D8/qFx96jzqqs2jfJ8fnR6GxomVvC5pjmr1gpn6PO2AmGpk7+pVvPYLY2kaYEd/4e+csiWiY2O
G+0uEhele6dZ60NfrkmB6p7ekeGeBPhjlUek1esyATiGfoY/NGF+GZDvWnSQxZWhnCZTgENVeb1p
ZNLLAlkN9AL5GLyZHJSyKFc803et8ZpvxtPBh5d9UxaPfLm+NKIueZhaPWpQ693RZZ6Ae794y1/2
QPOGyEFi/6dieiz5f1Fc7V/vUBBS8MC1rM3UVq/HNGrpeU8PPgTNW2uIHIKX8noPogCJB6mpo7EM
nYLk5Tp57oPuW772Tr6TQNW89Nk69VH5e5M9jApMkue9dAcIx42HSe4upKjrhOl4FZKVLIrmirP3
AlXnHRSiwRGSNZGppV6Xd4+TpUeFKbumiVw9D1/bO6ijGVCZjupvbQLgXQy6irccG7z6nSne9s3x
usf+DPpFyFzK3qBEk8b5AzXXVnABoU+1Po/lg9Ld7/vnLus8nK3NBwaFL+JGKMgHu4Pv6jXkyWZ/
oKG5TpIdJvp+7mB3h22zF8twI2N5Totfttl6M4S0r29f0aJzR3u2GW7GFsuNlk0PAOK8M+2Gnhxz
6L1VnYikF4Hf5LFtWb2VkBHLnajW7re+DYYR0ZV6a1AQ08kUPkSGyFNQdrZNR9oWTtQHYHsOtaB/
/gupRzgPnPspD5WX63NGcEZdiE95DN1urmOxEYwGAuFFfzftEu8oWAseNpct6eis9eBERnHb1TcZ
HhrG+dbNf17/bOEEcQZuk3ZPhxJlAPOJJv3JfZ+gvB4fVfAqcsrz6qnvjiRiFE3R8fuH473GyyZg
RqhTq5TZS4cXpSwlAZaoZc6aYQ2ApeRHLcPqelY6enjFkszP0cSlddX//dErCHOoRvDRoLhQz+2L
FhzF+4XfMVyrgZ8KZDdd0Rg4i651rAOqdrWonvJAaUCCr8oYJgUvOzzDpErXvLFrNH1QnxkxuMlP
BNSPMhIywRblMXJ6qa0aGVF9wVot7Oija5g+mMA8lUieagRTw0PjhlpxmFEQLG/zw05vzObt+uKK
Ppx7w7PpapgTQ7tOuXq1Vfst2JGG/S21dQn4ROCmeRxc3yrKSJiJqUkh8Dnl/uI86FYVXP9+0Ws9
D4RTNRWcPxMGYHpzMCfVj8YHLgRaCVsskxgQ7J2/fuOD0W5rr6aUHKU1w1tt3BfbHTFBHsxsz3Er
r84yT2d/JMMRrTNnxgDqNG1Z2ocvWv7kj8v9/3XsEDZ9c8/um/yVQrQsnFHXe66Na75PkWOn/rKE
pMNu1ST3etED0t/V+jBlBgHkrjU2qJ9Sr8n9NgGNSVREJurgrKBJjtLH9HPElVjwf7unrXTrPp/t
OWpHhDKRlZdADnxdiYw+VpB74iFz4H2c263tcP923itjB3saC6zZuFGyIdSdxptdWTmJwBh5wJy6
IPGkgjMgKhUn3N0h1qsfbLpZell+Q9QBZ+0VZExYZTQT6M4036lvwPrjVzoNwT4psUfB/uVxc2AR
V3tzQQ+tVkWURgv5JPKER8whD9vqqYuW6+1U1GrQTjv4YlVJ7k303cfvHzbsUkEKym7QOrGee3cK
tjkNr5u0IMbjKSJXnaZpnrVTVBlbkI+6l24gHmGTP9vg5ZflYkRXY54jskRFPa0GdHNcWiG4kgeN
D+9EPP0EKdKTjFZP4DZ4Pkjb6TZcwNUBljYop7GEUkDqHuKxhSvLlImWgrNnVx/Huun0IaLLfZfp
/rDLFIEvOnKQPR6/f1hkKLYgeUTw8azC4xYYXc/uOFQeMnOndp1+T2aB6LsGYRCEYq8v/sWxoMfD
p3zocaRbWxqrAYpVLHxDfm6FTED58sGHpjlb3mZ3RumqNUR6Z36zOyeqJoiFZtPXJoMsLIrGPBvc
TrYCtlAVyEnZm+flqyr6PXzLhyEpwORXGorO/iY+jnxE+5yMX1EyX0FrHijMIyB0XwzIiXuL7H5/
+TxBp8d2/NCpa+ebvS39hE610/GCny4efa/8KTiiOOX7LiXsP86//wS76IlzBKDEyh11Q09DOIVq
WJ/SwPiiQeUVlCKB7Hy8aEXohDvlbUbzrDyOlON2qSyT1zejn6etf33XXU59oH3ucJ8saoBMH4Mo
3tbATho3qBP7dMhIgBUAh3CTNBExgtV3vEP1oOoCSccXrwromIvg9UkBRXWDgaFmXAUnRPlM350X
FugdiGKrYLkhsipe4f7n3MSKesoxY+jq4FWokKKozTMLIMIU1VFZSPCaFw9MMLZyHgMZl8bqenQy
G3/gPry93f1x3UNjkqmWXYwu0APnIbJhJT0qYXE8uLiLV9OT0qAUxZzuLNJnntvlJzWtfl9fHsG2
44F4+tDYBpRh0Jd2BhbSU1G2Z20yEaOLBx1GwjmGdiRG7sxgh5raGxMQB0ezPNu+pfnTCiLG6yO4
TOuGTjhHMIOFb2t0dDJCq0QLBr80Xo3Rq6CT4lW++2pGWkgjlwyeQaT3UtEacT4B8j3gIKknFpXp
z8Kdwm0tfQOOlSiKN+VbMDGporhoiTjPAJlhgpTSyODoMKTbJszCbfEmJ1QV6GySnwczQZ3Hbhpf
n1BRf5yn6MyKKVO/4bCl03leFt+cm1vUNYefa57zBxBdKQsKJppILXRvrR7KffUV9+164yLj5DwA
Xs6aqi80HK72PxqLwP9Zdr8N/fl664LtzCP05sEcWequCBb6X7vdQL4zHpvnPGUBk8miXw7aQMzM
Gb9LHdDf9hjBcXm1T+bXIzF9cLFrd31kJNcHcvl9C71wkcLepEMP+XWMJFyDsoe44B6nv2z/O7sF
H9orcu8ynKFgN/EwvVxd1T2zCZbbcpMUebftx2zIaFCF4zh6/RAEQDrSoiYq7cG2FszBmMyPRTin
Phl9Fph/kHi6UYKRSI6yw7YvxAE8GM/tDX3LQe8WWbqVZMZ+2sEmL1kQwSnJMxLWlWHRbTFB9QWJ
p8A8TT/m9yHo37ag+T76bSTF3QgsxOas21nVxqmBAI6UyXN+qP4eML86V6unL4ANHIKF9dOKmlSp
gL1oA3D2Pg1K3lo1Zm10SQt8pOEpzI5RfvJDMnWHbV9aFs7mF0tjtmNnNNKgXjAMqDuamQ+uaa9Q
7/P0t+M+zY7q16A6k3QomEIetqenpV5DmoRGJg3X0xbmfj76Sjj7/xfjwiADqEsGT58qGwVLOu8S
WsOeSmqDYnb9Tbv7FislGcmx6BemjicrXDvVapUNLYM+sPPMU3GufOJloKNCZAaybskRLZqw4/cP
VmoXXTfpSPxFxIarnBKX/lxQIWwz2RYQWI/FuYHSyQFrBNdclJbPTmSf9ngCsR05kZ/q7XDqfTny
6u/r8KUp4w7+qm+XgiBvjtN4DoZ74PIjawy68z4fLKJnO3Sfqsc888g31HgUAag+FNmrk+hs4LF5
MygA94HgnlUmB4UlUoLf1WT1GdjVppv9u2RTCAyWR+bZ7mZqfXpsb5xABxK910MrAUM68RzPOoHV
q/QH1ds/labA9v6Pg+hdB1TKQ9RB6WDVC7+xZXXFoqFwrqEia9euFZoG3jWZt/KhdzBhuvJ4faoE
QSCPwlNUcBT04FiIyiMpv5axlVfe3v2q2PNCrHiSX6IEkQePvjMsm9qrW+Jeq/tjoA/+eEv8Cpy1
o6f/VJ40CIwAEAC69VdZtlNw2PFAPBSe7grTMLaZdIFZFrGZ9ZKqOtFgOHdQGAo4FyiaXl1Q4LFX
R3H9rvzimJCnk8Swoq/nHEKxlXvG3JpGgLL6q/GQNjIORVHLnP27hBC6KTpEwojl6esWOoss0he4
SZ7XcKgw54WBprXR9AwdgoC3KLUvcpm8hGjeuaNftTu1LCvLOlXqNPrQflW8NBvZaekz964tzTlW
5458cgU4q9a2sshaakKLxvynJXfGJmMVFdg0LyTd5C3kFXBwnVa9esATZ+ys7dNUgljvulELZomH
2A2F3eadvlknZXOMYOyPoEWtEoi0vMxTCskM5cv1jgQ7iUfWTXQetsqwrdNIaq+t7lpTdt4KpogH
1tm1RqmjOEDU2HtzvORDDWjMdn/RaXf63MdzNqyV05LaeWqdyhE5zWFUki3N/rnetujzOeN1TK02
zZUdW8dKb1LipjdDllmnYpplFT2iLjgrtjpdG7UKi5xVZHtpqKv/2EAKntDKWiXLKzgceLa3dTA1
VCBhn2ZGQ55Wo3yoKvc1Z/SUj0sf97hK+MQ2Xj43Z5xtMwtsupm1wy1lUxcaO0Apmb4/2BC8+AxO
wXR5oN1ggNeiHDFlRTHPXmPVcVMYn5wr/pwuzZblJtpuswwCSPujO7Ldr9ryxYSBQwn7tzHtshpy
gZvlgXUVMc20soh56hrqeHU+VDfa6O4nFxmYGxU17J/JckNv59gYH6NeFXQRm26ap0wHtwZV/M2d
Q6LJ3tZEr508mm7Mmo21A9rXwJPvjrFVQr4g/bEOk1cbKnSek9395TR/1FmyAwSekYfUMaqDpEXX
zZMJftQ1J3cQVfFrqA6MauH3+a/rO1ngFnldaK2zHW2uLfRC1xuVQAIJCi7XmxZYPQ+p24Zmas3K
MU90Wk9ZnoWs1r4ydZfYoGhjHbeTDwvONkVhO8OXuxXz2+Ld6tzQqVtUDD1/7vs5I9cZNKq01TZP
imF5Q1e+ZTkLu6WSxTai+eHObH3vQHg2YQBW9tTOv4vpjPo673Pfzpl4vTeYGlc1T8bydVwewUvm
ZZZkXS9jZU2XB825tjvYKPszT+SJ3mZf7JP2ddV8NgVpQDwQ4QNIbi5hWUlftUSPzjyCbswMewXh
DKbqjt5C/uUuAwXaFuEdJX0pkvHN9Oc7/R38d+WrNgafmkIeTEeayclSij67qfYslOT3ZdCr3643
LjBuHlHXtulG2AjjXqCJpTo32gpvvPzSldcWCIrrfQgMhCek6zqoIhkZ7K+y2DlLt3/Uzb5Pc/a7
X1IZd77g2OWJ6QDa07d5O2ykTx/XNH0cbeu2XPeoqtpgVLqvJth2Pzcczt41G8SS+oDhLGv+xQXK
S0esmK2Vn/ZlfL0LgTPUOYsvC2YvWeaapxrE+V4JcS4vt2UPWaIl58x9L9dmVhV8v2JAMHpz3Ntp
HU6bQcBB3n6leS4xT9EgONOnmbYqm4V+xsrxKJLACpG9YAmGwIPsUJbd6+WE2JCQ+aw5AGg2zw5E
A2fdT9X362twJPYuvPjwOLvNHFKN6qmJ4u9iOaUu3b1ig2Hv6o3jrCdNgfK10zoeaxvJhAns5K/T
+XCQKOli0TJVMGEr5Jfsvb11zOq8r85XLZOlYUQzd/T9oY9e62k/zBiVnlu/9SoNKtOIgNI+lSq4
W5YhkwQNl/P0lsmHQa1rl3OVgSAahVCnNuii9Ndgh/uXI9PchkrCRslrzOVkAHo6hvphSNTapr1E
AVZsPNDb9GzE6ffGn8Dz9nAQQdU/SmQAJQmUiycluuJmz2gqOvcjumrK8dyvBOw02sM8yJQxLy4O
mj+6/TCSrpxYmXVrEefjhBfGfS4TohRBx5rNc9icec6Q+9d3t2gkh9F+6Ar8RhbRLXRl4/3KnFHn
VepJD22I681ftH2MhPORBdJlvd5PedznkT2jsnKWltuKJonzje2sFEphoOn5NL0hbaL+MNVTm5gn
PPcFjn7fg6rhj3oLocvPCuAYnMd0st7oXeCG46ULM2PwRkWGzxDNE+cjy8wFnFeZ85ghLC0q88tY
o7Lo+hpcDo8skw+PFm2ae8Vd8jjvt3Ch831puii8yB5rMFoVuw38IgSRBi0eELEy3Tjby/ZPTahn
uqPv7Purq1CJkQq2Gx83TRnqS6xRzeOtu5mt8zTc6dXT9WGKmubMH6Swbm20aJq0j1QNlMm+HZfP
MVWbfHiU91a2E6LlsVYoP+lu3ULUq/mcCfJh0QKKrqmDAG+cufRuXQZcqpwuci31U68dWH/OxoG1
sLumI3ncKMAQZ2qsrr9AeR5cn/eLERda50y8nU2TgfoEDn7tQ0vPH9zC8ts1LnXTW8cpmDfJAl88
iNERZ/BZPhOTNuhoPo0Ji/4P2FdjWab6cnoF7XPW3YOCOWc21oGFh651dq7u6q+HRBg5qfEkA0QJ
LJ0vO1gbswEVdlNAvQYaapmaoPbj4fpKXIwbLJOPhjKjoGO7oulNbWNXyYLF2aMe+0qTqmMfc/Gf
YAhdHJvgw3HRQLKx0vQKNx7tCdJmdVGfLTNQjIQ0LLAtqI1kP+dihs6vZNEFVs3HQvlUVubSW/Bd
aeE1GvWc5mGQsvULzpD/VCJodUpTB9mNERT9lClQpZoArVnDtf3jdpJ8h4DZyeQLEjRt0CBfg0lj
4RY2qg+l9ixMX7Ro93tvfloHj0A6VFrpLAqE/v7+YZFW1PE1/Z6V0GGiL4fUXfaKMIgFyhPAHZEO
ipwbGfhXsJv/Rn0furLq1HRa1Snitn3qqlvrk878r41+aHdC3GCrlV3EpemEZUaTcTHDfmSS+E3g
SvhiBL2FgJBd4rOh1vuUz308adqvrVbeUOqy9lAShiLtuKw/r9ulaA9zhzsSxrPSdC4Go8+/nGEJ
Fub4amZpkgNe0D5fjtA4+UJsFDnEpfq4TkhM949LJ8PXiRrnLH62naFb57SI93qKGxCi48YY1pkl
MQ6Bz/oPbW/ZWDYosYu42nwDT6U3HWon0kF2OIliH776wCw6LV27osSloHzRw+ZcBg4eOBYv/2M+
EdSqlU/FM4R3Rln+SGARfFHCNmz2PKd7EWcDRFMpex9rvZAstOiIUo9OP5qFVTkAUmhFXPyZwvZx
ey1ep+/gJOvv9Ti9lxZPi8bAHenGCj2ZfLWKuC/qAKD4n9Ymu02LmuYOcdUw6i0fYAuMTaEy3NKp
/1wYxdchUIutRQ8pQYjgrv6gNH6rt0GryWqKRF5c5awY760GinHw5daP4l4NwWrMovWmft8jFuzh
1nrjl/rJklybL1sd4esStK2zSodgBZQMzC5u61P7xl1ervujyzZH+BKE2XB2hx5O21yeqRHOyxoC
xuC3o2wpBCcQ4SsRctcxylXB5xvP+nl7Y14ZAC55P5+Ncxk3QRvJaN1FQzl+/2AQVm2mZaHA2sbh
YXCeiaWHXVr4iozMWrQOx+8f2l97Z9vBxF3EdfswrOGkGID0yBL+osZ5azYajSljCb/t5Im2LlFR
/6DQObu+ypffqC3ClxQ0ncNoO6N548H8lhtBiomf/Sbz2F0W0niP5j/t/CVzPVDAKVJktGhQnIHP
cOYLyqbKmO3ntXxibqyq/1wfkahpLkDfSeGus5tiQA19nBQn0YvlCyhkJEGB4KwgLmfhtgXcbe+6
ZazcjIHyU/fZU/VkZl52a3nNC3uhvnpTvw6fedu1CF9I0O7KCh/bVPHI4iX/OW2SaOOyhyV8+cDc
juaYbVsft7np63od0GaRpDQvh8uErxbYamux7dRuY6c5k05BxoPFk/PHAjkhiBIl8yJYZb5ogKrN
BopNmofbXIFFvFimgBl0AwuxIsuk/C0E/e81hvA1A3vT7EvG9jqkXRvRxiaByQCo15xwrdhpGkFV
Wuoveu6igGkChOhT+5dn9y01KAu2ZZMGPdSt8fbubVbhIST8XOvcoV01Vcks6DqFOPNo57cNXYg3
FdVQ3NhLM8qCzb+vRpfmjjPwnNVWkytDHs6nITS9/VS/pE9L2Hn2qQpRhhU4geJbSLxZ3tcdzLXf
93C8p/d7qHrAMYfXByt4ViY84W9dl2mqlPOSbHWQ/qC3VQwuLB+Fq84zXgHD4mR+6sWK8JS/VqZt
u2VOS+L0oLxTf6/qXSFDYwvsiS8ocC065ynYNxOQRRLPTFnhbVt9a+Kxxq9XXfVMhUlOA4FV8XUF
y0awkRtwfg6b4tlE97PtRt1kWTdR69zbG4BAlrEbypaoW2gZ92x+bl2ZLoJoqfkSAhOFCs7U4tPb
b2NwsJ41kcs8glo1lug3biCTRLtcx2gRnuZ366qh6VEBnxzYXjceg+a+PylfJsXTvihvVaKFanzU
qdf+sgWSfXz5QYXwRQWNOc/qVg97AoqsoyJvj0myaLdH0ro6yYq8BUcCX10wAM+W7/24JzVYL0Cp
t3f+OjDJDU7UOOcPmrVtkAtD44Uam93XZnmTTI0gtuP5fWcU2U9jganRaNhiarKzeQ9iqvId1ZHW
A1hCT1PcxcxEZavESERD4QIAxVaVynWOxVjfLCUwlOj6UAR2zlcM9G2/p6OFdosdacpWPzG7fRwa
F0VqfWw2qmwzHXfyC66ZrxTIu96krEc/1p31Op7o7QDuq/BIulm/QBrVJW2YemO4h7r81VSwSnwN
QaXq2wgipD05aFxhKbF73/chrkQgy9H8LlCSG4f64/frMynq7fj9Qzy+UNI6czrvCWPQTVb9bZn9
qogU98v19gU7gK8kaFc9r5RlQft5eyLdHNn1IDmyRJ9+dPnh0610tse5RdOjCopD1FwBfTanj2yR
xH2i9rnzXxugVleZWIjKuW+aR9YgjbtXPq7EkvBFNDecoaurU+/VsGJ3zUYI8aDnZpYFlqJv5yJ7
bV9BSLVjbmYaUzPasy6opnvbcCWGLTifLM6wm7kE/Uht7InhroE7LiBbGkDdh2Pk+rYRtM9XAhQu
stFqru+J6q6157SbmRipQuNpN/Pn610IbJsvARiZO5e7iyHkSA16dVEcGlHkcTdA/aNn9x3qP9le
SjIJgqXm0f8aMlE1LTEeROJeDRaBmjJJeC94RyEmZ8IQOUDSnGoYSOdZpteDX+tgptCNkJ3Kty7p
gi02f8lkwQQ7i6fe7VK13JBw3BMb1VOkasLSqpmXlvRRm+RkBKL54mybuR1RVR1j0qPyZTvTW+Nk
xEqovJGDSvhg25AhDwRPgISvEtgVV3EgBbsn5An8bScw8fpq0iVGSH054aVoPJypd1bvlo1DEC3u
Xcjc4XXcZkm4IDgLTc7UKS2VOi1NeNgJDoqYnlNPHkHN2bh/o1YeXLcW0QA4g8/XhrBGRy/ZonjW
ZvijLJsj2FB8fUBd4Q3IBmg0mczqtKrtaRyW2evV0ofEsKzkT9TJ4QQ+nBXrqu05NWB/A0u/5Cri
0QECAZZ2t6cyBL/AZfFFApMDMvttQhdFHY19NOLWNj1dn3zR8x/hTLzW60nt01mFORyFantcrecN
cqo3dnSQlm5fzTFwZaSVAsfIi8M3+8ryRlXVxNWHn3YP2GIJ2sfROI+q8da55HXLaskRfplFw0Kt
z7/XpWNjM62moSbO3X7Swz2mfag+Fq/Dz+E29UBsdVpQOKs+5efUNw3JXhatFHewj/tkgXqbqMlg
FA5YBmzFK1hme4PhyHB0Iq/C0/Wmar2nqEZREw3MI8nBxW803rB4RoT6lDvzu/5FsjVEO5szf6NK
J5NNOtLeto9c6xIqXv9QBmPMvo/hFqwUzPxr1EcyAkHRox5P3ZuRuTUbpqjJdCbnHuCgPGjfEaPe
/O2qDfEm8XX7Ur1fH5/Au/HFBd2udbpqoTfbTlRyv7W/GttEzWu4SHPWAtfGA+qYoxROnblq0oJq
x3pay7frny7aAzx+Tktpxual0JIhVJ6zWIvhElYPGodg5k192YH8F65x4ZLCY+e2leyVDSB7ws7z
NwhS7yc1nHxQaITMr5+37wv0fR+0sxJ1t5BogHJC7ZsSSxJN3WFhH9zq5I7EKYZSSwwlyPe73fh6
feoEFsoXFvTtTF21Rbt98WVsE2OPLUVCNyP6ZM747SLbqU4xWwpNluafTcoBKzBEnpB3NJS6BhXH
3zAMxS9e7mvefFOd02BGpYrnRqAfCod3WU2aaByc3QMeXZhjve/Jnp4zNweP/Ovn5p476d3dyahG
0TAZ1ZOj5t6gvTuddbreuuCzeehc2mw7yGBx2rNlCLPip9PMn7tN8Ui40k3Tainx3UvzvCqDx2QT
Ijqk+DqB3DVAFLRYYMMA4vagi8n3oF9vO/sW/1LjYQgOhZU2mtbbukUMhsy4HVLJhAlMgQfKrU2V
LllnAqAFnvSiNxJt/mdYG0laVOBeeaic0XYbUyy03i80bsjsQ5oAopl6hNdHL89lXOiibo7d8MFP
4I3e7VtCxiSl85mAZqe+323Ty7d/GJFxFlyGoABh+e8+CLG3tKbjmIzBGhQQCLrbQLeKZG9yqOCk
DwZkHOrfCpgrsTce81AGc7vMYABwLx/bF46VMoseHefKedofjDwwob1TeGAwDZRQexr/gE95rb9O
ecjyIIPwnPxmITpleJSdUiqky2eMWz27PwlCKPASe3/JwHq/9WXl66K3XB5mp9IBMjIuGxMa9AnS
LeyLjnKgRE2KBH9BPZaH4E6nT+QWz6wSkxaNjQfgbWXfs3pGp2Vidt4hx3Jw9+QMkWEVZMEnbwc8
CK9bsoGtAwy8gtdrznXaed1+qkwZYFjg9HjMndqSZZwA003M/avW/B67f647U4Fv4NF2TgkeQsta
YFbV89z+sFC3SJqX620LbgE8xk6vyTKn0zomrnKQpb5ac5JbW0Dbd2MoPUUWJF2eGoiJ/dtq0wI6
OBrNzNhkrEgKUpEHtg+r7LAXGScP3Stbm7Vjt/XJuhjN8NBqKxitks6si5Yl6mCwQfP3YWfaYwHS
WfKo5IWiopCiWBvwBGS7TnCbNo0+7d4r8O4t1k3K5qoO+m0uVt1fIRo116e6LdeD5aW3c0hyGy4Z
hzS2Z9vdX8HKNfV/1Ezv9H8y8FqotdeM+M9LZk+ZCfJ7olXFdGKY6nrx864pK0Sic26Wv9I0XdS7
upr34l11oVUzneZWWfouNKd1UfAOUoKfa4yBOmetEqzNuKipr5cjKW6rdbKtzDPoxGA506xX2yvk
SR0wus51kea1Z1etXVteP+hm9041paGNhzoJZ/2VHqAAx9NdmpfOY5uZObGCAsJIxXiqjJwUpbeU
EGNbGyPQ1wIXxGkprB2C4QBT3UP7tKoMD6RUI3ukQwadQo8iOZQOt8qIouc+qDJ7ZneoiKbp/U7J
zGIQ8qqW5VvOUhl3xFJ2b8ck/iq7PDTqfUstf9ZSZb91CxbkYKl87VIr97dUy52bvm9KKDkWimnO
z8PWGpYVqKo90NVvIJ2eLneTMxMD9xMoBxv6l9VebWN+HOx+NR/Gpt4WGo0q3dw+1PUe8EvPretm
bGOgyGt3OyGDlRm653R1az4Zre2uTaCAkXpht0M6KiZIR1sQvN05UHy3qtAFc9L0MxsNKy98Yxqs
vTyrClug0mLo+tYWN3NXTwoNdMNh5LYolrF92CvalN83ZOWal33Psn14Asau3zQfeo8mLRNWk1zD
LrBoQ2mAGVnnxbedoll+G0azlZ3XKJUxgnaMZLb5lutlvqUhYOpuTj2Qejn54O1zPbp6UFRGbZ/U
wczdHiyIc6tOXoMi3iEHZdVQlVE/m1DIebboYDTmk1tbZaZsodnMZCzAxb3TXW2hCJhnDkUxaONA
yDGB7NDqHnzHHau6qGYaGJvv9Gwa7OZmp0pvbF+ySZtbLQIQdad/QJygNLWXQ1hwaB5LixZg3NM1
xZgdv9Ls3G5+zWNdO3Noqqad/1GmNc/UYFdsG+JPzbJQ0BPSTF/zsHdIrVddWKAmSv8KVtuJHaXh
G0LXmykvHOVWaXJCfvXKlOeF1+O43qvnluEJ+3Foe6D/Tl2PO+3ToGiz+au2nUbTvA7a3gA1TtBC
n28VfbZqZDDZoGfAQqk9HU3PKlG60sd0rO19u2lG1ii6V+3FsCRGZqcVPWlVZ0IVydiMrhxjdVTY
kCV5kTXlI7KHrQqZiGZWpjqiiOsqlKDapDcmr7Pc3HQDtVumZYwVKL9S3dNh0FMfmlplqcA4jLnS
a99LI1Nq9VzsXWH8oiW0UtPHoRiwBUK6QdBhOgrp7BRsxcP/OLuyJjlxZvuLiBCI9RUoqnrvdrvt
br8ovArEInYEv/4ePPehR1MUX/TDOCbKYQktmUqlTp5TUEguGu7M3RYv/Jky86RH0nZ+bm3VjkOo
uhmL/kSLVuVKhmIprSED8frQTuzTkhm5EYTWUBUDyO3ajsqZ3na155ZtaC2Qy/aPQ1N1wx0RkBc3
7/lE5hZyfcQy8O2scQsONjRbdPyL7WEa1cGXS2AXiSp6kd+3jfIpyFNy2jjFnyLIrblJPOGw9LPt
1bRKQz9boGSWFJYDBhfLJJBTjllu1AJ3aaenC4nAMpw5FFMj52rIIVpKlOyABuc1qg3DZlFz1kUQ
QHP7zwVHSWsRqgy4PQVaK9daqVQ92vnk4AiwGZhRMabQtCoN0S/A/AzgcvGiBUUlsrkhqdObPJwF
r5smmgdqw5kCBGBXbih6x5ckGtyl/VHCjiApmQm/A+mTKqYiDz3TosUzSencw3QgcosXN1GLaalC
y6I9cGPtqFr5OxU1sX+odpIojoTFpz4PGw649hCCJrPjc8h7AdMJM6784ZuFo6iScUBF0Tlwr5xn
TpilPA1E7FmS9S9ezXCvC1lJ83RKuqwsEeP48zDYfSisHLrkISod2v4lF1PQp2FAuTAAIRYlVjjv
uE2fPKMQQFDMxHSReuzwPoNsmW1nw3RD3WCevAi3rq7Kw4mQXOQnH1kiN2JB7lQo4g4Cjm01NUTQ
37wr1QMcEFNW3FCZtr+tYqyyMaxs4ZjXjZuZp3nmikR5LxzSR4MPZMoYLl7h44nB6cH0DIaGxWhh
z6UZTNMvhjO++2E0EJRF4dqaUTTxia6ZfbfNrIJfVFPmgbPIEWyUU2i1fVp5MdaxbrD0Vg/PGxbK
rcxfKEDmw70YK6kOmVUby5epLmsE82OOJDXUgaoKmLZwCYQsHjNJOogls7adx9BwRLH8ElXDAHHD
n4V8MemcorvZGFqLgpPGnfjrxKrJfPEnD/Ycipn4/VvWzZx9FmUDBcqQB11lX/WZXcAJuJlQeLQz
CosUPnJe49BfuS4EVMdQAVjXNrGXu/ny0jk1CIfCvhnbvMJE5Utlh/ZcsxJzSzhyEIZRlk6UmalI
rTBrm9r74mdOM2EijUXIhKasZK+dOy/YQquSB439xU55WEwssI9urrL8VFYlCI6O41LP7ZXXCVvk
cc4skkF/qk3V9FCmZpXnEWaqDVb3YUpJw8BzG4G0E5j889c090fvqXOrFCAxezTrASRo1MnI9dyn
6YT39VEx8dSXSwFSF7cb5Yuq7KG4MqXR+U+oR3WbPKoKWQRPqhRgF48qWrk4tkeXjIyEtMjbXuLm
1zTmZzYEHvtlVl7lfmpyB/igCLtzAfs8uuzV41DawdiCbXZZgucgJ3ZhH7AbJspDsFQHDTb/QtIi
XfdxbVCYwsLGZ993LRSNTqTPzft6zEXxS3EmsDdTBHWkxRVT9N2vlRJ0CB5rcKDUTdiUYJe4I1KZ
/ppTcVhFcV6yeXgsnaDtoDnb120BrUnpDKDXJZUyHqSflxKP/W3t9b/Z7DvQ3HAyZTtdVC/uYhpP
pRjKIHhqUG1oxZcj/61bhXaRrruurnGZllfKpteuSbPYyNipCuRepelGpuzvbe9dNoAUqrUtkLKC
t7Ak96ACnxNkhPC4C79/Va/u5/JAtu6selVKbRmkLURRA3+0UpoD2FZFQQkmcNC7PPq/sBeAbKuO
fhDLCjW6cb0rFbA1RC2J5mY0tRqOns1n56G4yj+lEajBEw9XhGgk0co/u/YMouOdoZ6/R9l6yUqd
UdINMJmr+Wk48FOVGAc/+LQSkFaH6cTaaC5DVe9N7Ho7O5Ny1lU0uooNKDpAb93B/JsRGxywGY4H
CTBXuZdy2JhDvZJlRDqqBi1SDQzDq3QBNbDqm6H1rsA9t/N0vjVpa8/vNmI6TwB2GtiInn9lZyT2
+d4T01bmQq9a8Uqe087+O0PsWII63blv+V/e4XXdK2cnQ7I1gvX3dyOAPgoqHn10Ix3rACa1SvGd
ljfu/7qmhsmrMa/hsa9yUt+2E66XLJy64BWuCsc+L8KptfZSd6tnObedtAzayEH97S9VCTtV8QLp
K2mDadxGzlwm9V3wuJdP2vBsekWLAWqq1hvRj2teQxkZ1JI8HMtPl01wayk0k2czcXtF3RLAwzLk
tI9cxLyXmz6f2qR68QrNSTWNM5qer/8qa91MyXBVJnsIkvNfTvXyFRw3bZGXlXOyEBQwY74dHDu5
/OXnZ5zqdStCFPPIp8Y5sWC5RcAXLeBBpfz3x1rX7NfsVI/AtnZONrHD2vskwe7RY00vt75hw1RX
xKgZ0jqV7dunFihZuoL+HtlprV5ugVjde+DcmiHNgucJiRrTCuyT5yDUxmUasATcvJZhD5t/3o3S
/1StKCcAWpLZp96dQWi6jA+o4p/C3iJgDPb2AGFbvWgm7BEJ3s7WsE+m1X5ikn712hJluLhLHVTG
dkxsqxPNxApGs6bu0YnM3G/20n8Zl/Y665syqvv08+VVP/9UQfUqEtQWtjSl6AMi4+CffepGGpc1
jwwTbJ5fLvexYXB6RUmjWuJ6HH1MhuEc3GD0kENiO41vbCi9pmSyZ0qQODROUsUSUFi6REP7sQor
qteS4KKQqjpVxslbijfLspr7alyqmBY92QGkbqDT6X9KSfI2N6CFmF6JIaKv8lPxvFKBV9+LL9kj
idvjHoZ7a6E1wws63PQ6lDheNcgvpLWMFYXIu4LuYnpvkmbPiWwthxZNQ3AR5JF9k+J1iEQQiKkT
5we/dt9yBIFWokB2Hab50d5zWlvd6XZoyaEfUZlwwIX41oTeCfJzYWslH9u4WrYe2PphRJI3PUgC
2bx8+t0sxh6N5JZRaMZtcdsUc1OkB5L5KqZV9ebN6d5VYKNxvTDE5v40NqmLDwcNC/IzXhGbZZPu
QPA2Jl2vBekDl/d9CWHZ1KJdNDnmH5bPTUSnYG9ZN1A31Ft38btAj5mm1xWZnx8WXGSWmwKZ4Rt7
+JzZj/YzJK2v/fvJ+6zc2w4X9r3gcusA1AtFJBh0kNMpyqTAgRTTeK5v86OL/mRC+pv997fNjtaJ
fTc6LvIsSxd01B3621VBQUZGpJ7Wjox4r/DoPMGnS/XSECSEUYHHeJn0Ma6DKK1Ku6j/S0cCEb09
OpKNWO0/pSFEdEuPXFliH/GeeB0cpiQ9tce9WG3LPep6E7iuQFWSswKDUDFD8iMZTz+XKLPxqlxH
/GEX53U+KKd6tYioHdNF6UOZjK/TYa2jGcM+9B+WiEMf538g19jqR7N7sEM7TtHR4u/a14k8+p/x
HFZFPaod1rsrqY+XndffB/n/XjOQlPz3LkO6u5YITdapgxgn0gHy7mcR1kkFkABAOnj4uR6PPE5R
6YE3evzf3lz+JQY61/N6yXq3v3Po/7C8Qc/TtX8cr1aVsNX/kzfnOEFgKY0V0ppPy0EmxREKwOD5
ibGWMRT0Lg99a+vrRSWC9n6BHFGFD8CL7g8Z5dGqzjs8Z7ssKRsu1l2DtndjLPyGprBjdoASeY0S
Ij+IvIXvMPhteFi9jMSVNHX4XLBD13+a8j7MAkT63o77Pn/VBZjn31/eg+6D4nWFHWSOtxIyqgeh
6q+V3Xzy2u7Gl9ar4NPT5ZXYmiUtHFBTn6q+F+xg4si3rF9W/vlywxvhjK4yIZ3OGTIzDw6tZ9xS
AkW49T0i9740ix+B4u775W62vl+LAOZhFLwq0A2RWdyi7q2od97qt5ZY8wMq9ZZO1SBMa5s7w22j
wrmZ5Z5X3jph9IKSGZlmPFv4/TH/ghzZvXyBLIZ9cMN/fMxu+eHGIPSikrQnEpn7BilyatlRGiAx
zu0ZMhy2s3MH2khqUr2UBIgGz2t8dFGtnIw32XUJxd8GZBBDskBnxgrrF3PCS09IvnqPe6WcG8uu
15j4g+UGTVZ3R0lbvPzXvntwR/khZm8k+7Xjv6kHVTi17I5BWYEkj2R4nOra+U8ZjM6fD+1bZx3Y
O+/EUszZKCroy3n9dSq6sJ73VmRrzTWTrsgUDGO6Nl0CA+hBL7O3jijpPlz+8q0T39FCemPqzZR6
ZXf0QB54h5cfAmCvSIJoqe69oxWTU7cHVNo0E828xQy4oQ9ZeMjDR85P/7q8NqBCXzjJX9HRfWDX
xqGvi07ko6qBL0I/GbNui8AFoMgO+07cdxSsuXjr84o/02gd0or8xqPOgwWEkOr6nWvMBl0B1WtO
8ma0ayHRfTOX1xX/MRIWDiaVsZk3oQSaglZ2NDQyZsTYY07a2Ca6PAVTzK6ZXXTHVDq3szz4bvs5
G/fE69dT9kyEoVef+CaKi0SXg0FnVDeiNGMQ3NpUHUkw7Uza1vevPb+zID+lxURBM34UVo/nVB5L
kjj0cWeTr5v53Pevvb5rHeEnmXIOI1pjMxexWbvE2d0aoyB2NiO6k13Y8GN6vYkj8kIV1BmPxBnD
0boam50BbM2/5gQWFPehDINPxxTQkK59tEBt6UpIwZXtjh/YuFjoFSWjO3QZqMIgfcBFd+f3Bp5b
hsC9CTqXv0F3bDkoMOlc+S5SuaFHmLmz7ltTprkEQI64SH1hAGhxmptvc/HBlKFeSAIWQlswGw0b
ygmNoQmd6ufC7rE60eVNtfHleu1IWlo2GH7RgeUoPGLWiLgahnewy61v2INeNrIMbGpb2zaSub8t
pl/G8jD6Xy43vcE0RPXKkSYf5tHu0Dbk8IoweC1PYx0boCm+gg7rbfWFRqDP6EM3g2DyHn3O1ng0
++6rgAyT4PxYWmxYrsUwAPUmfcOaksl0xo/FjzpamTQmQEHlxBKoSck27IL2l7n0xV6eZ8MMdZSy
we2sl0DxJQsxo8avaFLb9I9a5JvlO3tiWFsnsg5LTnPRcqZalvgvq6JbBzVEKCNYn4fYBEFQlCV7
wvYbO1gHJjfB4NKmQ0ddw9DBCEHEpbOfLu+yjcZ1UmyrkUiLVaaRlPLZNN+mYMfHbm2ktb93rnyw
Uc8ZFBYchngBKVBoTmVYeXt0ORsrrBNg06yrLGP9amK+eRB6kjYLpQR1NPv1sWnRwq02N51cgBsp
KVyoXizOw1J1O3RPW9dwqvnSMe0q7lvr1GR15FdfxUhDF8i/QAGIy25M/ppPaVhDe8ubXy8PZ2u+
tGuVizdcqNdgvoAtSZC6jZzCOtZyuZbMjy93sXF/1mt6bFeOZtphVNJ7DTqgDW0zDrzrvvOvR/um
H4udfjauuHqFT8nwXmuni5FAe6sJUQd48C0QSgkOmQgZ4BApS+9j+Qa95Eca7TBkxQzbmFK8/pH5
RwH2pwcfEPidw2nDSvS6HnAtVbJfMBgX8JfG+tZU1lWvTpdXZGum1k7fmWCv3J5muTISaAyNeTzn
gIdbU7nUISWyAKBOEW+FHPbDxy7vOiO232Rzly0TliYlUVmo0DPklWeTw+XxrK7jTHSo1/a0fjVQ
ZWI5AOmUieAENc9D4+yc5FutaxZPzZn7kG41kqUJXqxJfrY528k5nrU+J9CrKDqX4ZbTQD2lLMtv
gzlEakEKMHWbEBUBO4t99vPRx/r7u8Xmwuy7JlhVhorlJy5W1yX3P9i0FtV2qdHOfo/Pr7PqXsng
xpi6nSXdmhlt0lvbaH1X4avtlA5H2huoSBh9iDWL5nHJ6h073pobzeFmtTOLCZUBSZONCmBg96bK
xV6wsdW45lozzgamAD1M+tIKQsDib+fM+PqBHe8EOp7L8Cs1W2BzSIZZAmIIHdSSzjtkJGddD9pe
/fi7DQMCTmQpwDKfLB5/7pFqZ8FwMtw9YbuzzgfNr7+/a35ZZOmZq46aEbSnZl4+Z9Ce65r0l1H3
t8QKdkxraxTrxnrXjbl0yLV16KaewXoy2eNtk1vPphySyyuw1f76+7v2maBGXaYQdAGy0z3aRFin
1qqXW6lK84ND0CzXbUEily7owsQjLUW5jjna8ex6H/FrWAjNehfLsSFVv5qYKm/HhSeu3KMD2Zoc
zXoBSgbrVomma5A5ll3/W8n+VHvG8+W5X3fif/w9vlwzW9GmEHnM0fxkdwevHR7dwIlRL3Tgzfig
MjPuwLR7uasNI9ZZiKHEQZcywDYaPdFGMu1eAiI+Egk7vo7bqgCbVx6DES+ASIej2d/z0QHQHJIL
lz/+/DL4OnJraJA4rVfFrLEQj8tSxpRNTw3bo2/bal6zZEJaQPS9GQJ8PQIuVnrVYTBZGmWe8yEp
DUyRZsVuPjgc4oSQEDQFiu+KL56cnlJBP2Rhvg7hygZXKT/DRsqL5W6ex5up8Y+lUfy6PP/nN48f
aAa8oAiwA5AcclkmqV+MEnVMUQem/b0UyVb7mgWPAx5yuqlwk24sIk/kdgganiy6/PHnjcwPNBvO
Z7t2jAqqWEHzuRM/G2HHPk7hioy4lquo3nt83NpFmjHLRXAPUGw4UnDuQDflCafDQab2zhG/1bx2
Co/uJObZhxOdJ/EDEoL3XpsflLGX3T9f/e/4OiBM0MZAbQUk0YShyt/e6LRRvqD6cGykH8+E4aF2
5E9AOuZRNiy/l7qYQ9lZICmR7XQsM5Osi1ajwgq152PRZJATGIeoLkoUmIxmEF9ezY2tomPK8rEm
i6TrNIzVs1mIN0gD7eQ2t5rW3MA4psipFFhAULKh0o8ksyh+fOyrNfNvLDmhIhYGBH6pcObfy3kv
ODvPmYR1W/fLu/MbXEOo+nOxbu635gtNnBMq70HuDxz2wUr640xC49flQWwYkk5DjMIYiOnamB+R
syjt7+vhh4QoBZhRDg66QVXlzkP1xlb3NXeAhwkCJmp0REA6rtSfeZijuXi9PIp1yv975vq+5g4Y
l54KcsxXuvRRVxU3TgOm7lLCM3c7e3SrC80T5NDatJb1+yVFXaQnnaPdq+uupSch+cvHhqG5g6zP
mBM06KPwf7aNfWsj62vMAkKG3uFyDxuroGPJZgu1Uw4uFcmEymazfqVTlvTVp481vu6xd7uW9XM/
TavHn2wRm7UKQcZJBnvnONxYAB1FZgLT4zd55SaDx++barrlqj35vl2COVvsbNKtPtbf343AsIEQ
mFSOwszaOFA2HlFgekOG+tjZZKeL82g4x9eJhW3PZtzr0ccEUYoQMoiJISLqhVnkPqhDjwzscNM8
pN/2nr/P0wigw9U1vhtUXSqQLXioNm0np7qpeJEm46C6OPD9OiLp4MQ9qFQiCzwcYUeG8caw8+KA
Z/o2Ei2UwRzDXY7S5OWR2Iod3MnIT0bQ+MmU+TSal7a+4nLcuxptOCSdnZMKFLoNJXaob0yhOZvY
nkWUVVFdF5GV8YRke3UuG0eDDqvozKLgooH/BsvCCSv/dSHLjj/aalqzBMA1DdoB6J2IBmX3KqT8
12UTO0+Y6fg6gsLLDNGoFC2zF/rKv7egZ8vvyOP8ENxNoDKZnvGifrrc13pEnnGqOm4ir9M8yFPs
m6r5rLyntQS1HIbDQjLonO4hBLZmanVU7zbnrJpMZDnGw5X9Y7GqAdxH5o6z22p7/f1d2yi7JnxY
0LaFik+Hzcdylxx6w1HoxJv2kBadt9JHENb5R77qMwZz48Udr2pATOxhx+lt+Wvt1Gyc2rZKyCIl
HJzwrIeGeA8yhGGvTG3D2HRAJgOxUQVjR5xhPi2mm5jVyeOviryiyD4kYgov76TzuB+4IO3wLK2O
sxp3JeAkUXfuXw93zW/va3ZjhuwxiMSX/kv7yb51f1gs3qM22lh8TztLSZPZlZLYvVPt/WGmcWKN
uRO1bzStYzEzCqaEycdJZLfp58EJrtN+3LG5raY1x4Era8UhLoQDyHQ+F0L8KiAIcnkRNraSDqME
mUFXiNUaZosh1T0+ZDOH2O/ulWyrfe3sBCTdKPmIrQqNjHuFiqyimd+C7qMzs3b7zpihFeUJcCcg
/lL5izV4N4tPPmZkOoYy7wIzyAdcP3q2RG7Kr6vZjU3EMB+beN2GodoE+lnodgfMuzPa7liS8d7t
lr0ngK2IwtWi36IB88ZYrpraPihWlzi4WX4oEDb2IIUJxz8BcFbW/yDqs7VHNWMepmYGXyCk55tW
TtcDaD3uPMNakg/Nlo4YswJqMG+9VeUmTXrTCNPgK2V7KZutM037djUtKVls7CIwJYEbvfoxK/qY
Ft5t65g3zsD2Yostj6eDxDKXMlAqIn1WUs5jUudWVM8o8YNKsRuOnffTzPu32hAcJBAp/m4C6xnt
mY1aZ+gJTys/BnHaRygogciwsd/4QsaY8bHY8Qbn0XKOr8PIbFc4cgJ9XuK0KnvKEPfFuJ7Nce1Z
TZK6OXgTSRHTAQRm6cSnw+ClczLznkWjm1Yvlxd74xjVcWV+YLa54o6blEHr39LBtlBYHxTzGwkE
AyYxHbKdR77zz9eOr7+9A51rB1mNI6iETvw9tc3qoLrGjWdv+p4BwhXzVjKw+lVLbKIcMKwMA2Uj
ykivLg919eBnoikd5DZVGeunpUEwUljDfZvn/hXwVe19bS5zMgTd76GmwZ2Xz+5OimzDTHXeZVAp
mSmY7TFgT1VD5DrM8SLTI3Z2uDyiDYevk4YWqKczyjFwE1DL/CCt/Vp67ad0cL9cbv48UgUrptmq
8MzKzNSaXm2u5si9zgFO+8tDMKWf1AF8IMlejcNZeBp60mIFNTEp7fXVxz7yU3fMj/9g9/ZCkb8A
oTNrr4MM+NggV+nhKZJb5NUS8s7Kvghuhqbdh8QPQs8hcZ57IPInD3JsInBOxSgBKSLXzsMFepWl
V8ZNW1I8gfvI8y+xmKYXuJc9Z7AxATo6oXFGZZouLl1OZ6DkH4QvUUpIDy4QY4odu/ViZCWG68wt
XVCrsRu/ekszcPWqFJwe1icXVfxhECiwRtpDkIDLBPQgcgD5tcGHvXvzepqdmUSd2ns0UP4bgKgI
QlMr3XYGVq+wPvQHO7FO+yXNW6k3HWXpmc5QARCA23I8xnZUxWkVmj+MCDU2A8qHSDiddlkiNk4j
W4sMRlT0u4OJvpQxQeP7pwe1woKCitO3b5xiT3Bmw0518GUwBVavFGLKzFqw1aZDPrMw4HsPLVue
1dbslKKpxbTXu9A1O1ZJecxuvWsSZnEVDR/0ZZqByrzzJIeUeMJANAh51qmPSNX8uuxoNhylDrVE
GS0Y1P5+P8RnUZlj3Sxg7ty5+mwssY60HFBPVw4jvpyDQoOWr2SawwkcX37nnJZ676loawhr7++C
Y5Ao4gQZ1tgbSgcPsjfoHYAh9GOzr5N0gw6odS0DG6gQ330LHmD4/bGZX3fsu8+eqNN0y5qZkhTv
+c8QE9yZ9a35WH9/1zDo14Kp48ixVbb1m9YtGGxZuhdJbDgiHV/Vd6kXsBJLKuDlrl2Q4/ADqgt5
vNYZpIe9Q2kjNtJBVmZpgI9J4lbChtQ+5AFzj4NRMpC9TTQ0VE92VnfLfnUe5dqnuV9aOJ1WimhX
QbWJHwk/jIe/8mZ7h+DWca7DrFJEmHIcUgT2ULONuK2Mg1W2Dk4WF69MtGhCY6Vq6YfUWAFGBQgo
kepTHeB/ypD2kUnA8y7vu41YTIdk8cHgQmX4lBIHL4jTkH4VN05Vv2FhP0PT8BHcNIfLXW1dzv4W
dL7bimkN7i1urE9wfvHDMjxIgzBkUi1xxyrvNvP5vQmlhcV07ooALzvDfOiz9B6P7rds6G8NBRJz
p8r2DGProNd8db3kMvA6fE0xTD+ypXxe3wXLwvoK7rwvgVccR8khZhJ83Rn9hiHqmGanZHMrVvcH
DFwHuGgW89K5zgbQFngDPVhcPORd/6ry/nomZcLI9BXBRFQZ1bVQ7cfyNTrkWQU1BzMhvAHP5d1i
iyMRe/m5DSPVQc5ua+eW42F89sBi/HedWvbRKLPY6vsdmvOt/L3OwMz9xmlJBxZ7l7mnSkjcJqHQ
61oiFL58bNPxwAXPQ0FU1DYonLPm2G1kAkLx72XmX4Mv7zfHU55pljAuV6K81Tq5UFi/vMRnV9il
+tcRJHBdNM0S8K/Sn7UU0AyhNc92TPXsBKP59fd35iPcyi2dOQgSVoFMi1tH6FTeUme+h0JFcnkE
Z49odKGdQjwjoAQDRyjexG76vHzjrItr1/hmVl/cLt+ZprWx/0Sv6EQ7kRRYika6drIIhK15EHUM
N1Hrg7NE/z1Lvl0NTmqtrfvqTgx2E/q1OYcM9Nqy+Wgn63n4bilcCMdCx8wJ8CKD16OMij8Fld9T
EGCHtVkcLy/G1nbSHFRjzVnWzixICqQAIjJWX/icFzsrfT4rg1XQ4kiU1NTzZKB1Jxzj9rFPRlB2
gY/wubN5BEL4v3KxgUejbLd+fmPhdTAkFBhR0wE27cQ37VeVASK/5P7TFLA9lpazh5mLC+C/l6XO
p9H2Cm4kFf1jK3lliTqLrFpFYIKGt22/2vNu3dCGqejwSGMCvTwSpEYyQQ5GeEeqlrdJfCcyfZFZ
vpMp2Zox3eRR7zw3ymDIL9Y3ncifoL10LEu6E79t7DCd3Q6EUiQYDMYSd6h5PAlC47qZhx1vvX7k
GTsnmp2zyYQiBSSRE9AcP0Kz9NEMsgc+oBqz3uMx2hqAZuxk9N1sphgAc6r5MIJdIPQ9nu0cllsD
0Kw8K6VLjCwzEs+Tr+noPluoCw/t1EBtO98TLdgagmblYwb29wBv7Ak1fuTsezb9uew9traOZt9z
4Vtd7UsjWd8iVjo1IFg6CKcFXfohP44SjX9bmxh9gis0vjwfv6vyzpu/jR8CRLqWDog0q9JWKaLF
ZAHYqqanKXjpp4/JjVs6mR1LncFxaYFYGjWe0AE/OPJPX/H48ryfX09LR0JyF08bpqgM3D/BQWKz
w5B+CMaPWVmX+t2pM3Jn7NIWHy5GdpwDcYC20uHyV5/3ZuCp+3fTvuUjcJmxW8oiu3OWO9aPEZjy
QzP/svfAujUxmq0GTWDUwVxi2j3c+315CATfSYid3+uWDoG0BjIZ0zrnmd12mHCgN4Qzube88sqd
w3hrgjQzheRD1ZsIjZJ5SO+JMV6n3vgZ0qYDABnIv3KRXF6I80k3LLJmt1DMlG2/7s6VrweQ8pNT
ncbIuPNDEiPMRRJUhOavy51tLImOifRJBhJiiSpOl9rVKQXPdIziFiP+WOvaaczdyeS9abNkperu
obQQVnLaQ71uLLlOj0dbe/EsBg9RyuJubvm1x5Z7W5Sny99+PpKw/PVIeGdqhdeVI4qx4dsMJ7Tq
NVIpw9QliPUoctJd+MEyS5Sv/rsngNysdrBgeX363ckglLHUcWYuOz76fKrBtXRQ47TYOXdkz5L5
SeE91D50Rz9e7lexa3XcfzbYMA8d0mikeWmJBt0QcjLleMgL6FWU0ADwo6rZS8+cP48tHdoIvkug
dgfcFqzJveN98ybHtg/nyv+WZfbb5YXfMgnNzv1xyMuubBgUUpxo9M1j3u/de84DlrAWumlbaQm9
c1Q1i6vslGXX2cEAQjOZEgqGLOvkxXjiEPXtXpppYw/rAEdvNEwzzQZYN7hUJzqGFlJmi3ugvYcK
FQE1iXzH0rd2mc6ch+qUqgrwZpuoB/doResuY7F6mhISN8n+LttYHB332LdVayBng808l69G3z6T
It85QjaHoFm8kTUty3O0bT7/YyjmyYiW+ylZDu5pP5W52Y9m71J6drlAVgBTtfaD213C4vmBHmn0
v/Sz4R91pGPAzcYM1LqPRxfsLBXEWarYraudEugNe9fp8RQvMlr7qGifpPk0A4RlQEvYNoxYekUy
inJnVbYWXIvAazOdrbmDxYxUfS+N4IsfZDt7dmsEmqE7tLBms5EsCfxvwG7I/qUbTiD4DNshOFz2
JeeBBa6lA6+KigNjUaGPKsf1GgrrN6vJl3kir+arPNkz9I2h6CAszzcnz0zRjWfe1nh1aiAaar5m
ixGPxR5aeqsP/TCXmQWxE+S2UGEbVSbANPPvTowr/0OE0/fyhG1sWh2XZdlLV/kSnQzj94o9TfbP
ieyVr5xN97qWzmu3ECKkXVcgeyDewbbbIgpYjvwufTDIcMjk9D3wwQDCm73HwK0Z0wyddRk3Mq9g
qJdJWnARQe/qpi2vzGa8EmLnin2+qgWjWg3nXZySEzcDYxB8vDAHfppkhZd0f/yeUxuBatCFjQ9y
TNeA6s9MJgZ6SReC4rnv3YDYYYnwb9zIyXH3GUnKIKgQNDHSZtXBMUr/O0N26Oflhd2wYx0f4Xg+
tLWgC5WQvHjynfZTK+odO94ggbJc7V4BmGBO2wlnT1HMt2P9alddLEf5lrEgdLIcKltYb3NEfOXt
ZGU2RqODzLhJp8V1cVTkSn2ycn4HVe3nyxO1ZQGaV2I0AOI8wC5NUUqqJqQTgzfB97iStxySjiiv
FtVMg0Lz7lgCvSAPpJvDor2BGExrPQTyuPQvNH2yOFgF9ginthZIB5ePPVOLWr2gDFyI6ChwWQ9G
4gPdY1Qk9BQ0d7yc3k999xuB19Plidwaqk7hN5p255gMi6T7Xue6OO373q3zXEehAzM8+Ypg+y3P
/08isyqE/EMiI+bof1DsXvfAf/Nplg5Ch3hUVY4pztyV95bGAiHqsxdNcfp/nF1Zk5w4s/1FRCCE
JHgFiqrqxb3Y3W77hbA9Hhax7/Dr78HffejRtIqJerKjH1BJSqVSmSfPuU1uXGvHALXrpritDhZi
mRlGKYsHtO2yYLGcbxRsI37Oy+60gn4evZGr8OyOgxN3iYzj5KYAVQ7WuguS3s7uR1NV3JpobDSy
SNjp9LTdm//PzNN94x71/9Oiao6yCl7HfeOmyVayMVz6wDOIyJA9L6F5rajoTRCPuCl0a3DhJMiN
zR7U0hoIPUXl22UL1/10xVWUXYmG/O1Cc8Wxa1+M8fnydzXPBhWuGZetMMdFRmEdPZmW47eLdVik
6aH3x6sGvFiMvVSZztZU4GVkuN0kjQxTOPHjfCYnHsi7jf2yCP6Dsq7m5leRlUNbswR0ntsTmB8R
cXfbOwuMXAc3BIguAEP1fMg9B6bF0v/gGTT7o6Icbdkk7Ty38RHibkFvQ2SncnfiJN2nlbfKNLgD
q8wmPiJvHzYkfshbvhNRaC4gFVrGOlCUj1UXHx25gJLBPFcmUk6Rs5NS110GKqZs6FN3dJw4Ps7k
dViPW0dQlaQBEmmnAunYNZ0DO80PVr0HcNCtlRIeMIp7H3Qn8bGfGr8bvtXmHoBAa77K6yRJZx43
Az6N9rUzFAg3bagADUghgB2fd+9sjS9UMWV1XII8zMEoxikFBfAP+48EVepH/XHrkauPe7I6umBS
ZfIbOjexXYqRyrumw4MFL0brOL/94Sl9qG9TCJeTYIXy1SH23Rgjs52ASreSKu5s6pcaxVmMvNxs
lO7zid5zL/IgxBnk/rUrqQLQcgvYQinH+Ngd5oAE6aHt/BgMwuB7O7RHJg57ymja+WxvgndhOYtR
5prRT35scVWDBjPssHlYt20cjhbH0r/sq3XRh4pHK2aoKI4JBsrO4zk9jF+b+IS0pceDbbD62IPD
oEl3CGc0N4PKNGdDbxith1N8HEEk6LHqd1S8JaXhQ/zPA7rlkA/i6868NLEO3U7zuwUcQebtigxD
/Q/hmodVDM3wIUA30NHZa6PVvNBUHPxUExDwuyA8M2X/1FpW4g2RfQeu/N9yWU8CcEXv8nQ0oYAK
3wbrOSouc4Nscjyg61765tr4PWMHu965ETRuW4Vtp2kzgtNsBA2Zu2ZnQNhSz3FoAvDGcrg8B53n
VpHbE1Q0ZVJtQwx88YosfZYzPxUZO0xm8joWFaj4R/R3QHdKptfFIioYO8ohhd0wYYRuB+YY0EJ+
LkR8j74ML+t6aJ2202lYduk6NUanohmR3Zjx7gVlIK1Z7UFXpj20rpQH2+kRngBDgCB3yL2sAaeG
Y9uTx+oYNC1Tt3M5ajZRhTm6EA2vIvAuhgz1ZkKaGyDQH9EA9PnyDmpuQhXc2MdtDd5UaoQxdHCj
47QyDmYA6HDu5ed1AyiHNptXa4krDro60a3kxk2XHgrgkOO8iniAQ0r3n16B1YmICgcDZFA6bYbM
S9O7lNhh1x2vWyLlRoeOEMTXYxcsi2UHgHg+gxJWPl3+tsYJ/OmIeOfSwJUt0fwAb9MUxTkeQC/i
tuZbWdFv6wTW3OsGUUoMEDooej6AYc8hPfdYMs2nHilar1gTGQIGbOyMo9lqFUeYjQRQzY0osGrI
U97wpygdv12eguYUqDhCsrroza8xhawRcQgxZ6D1Hcc4xjzPdw6aZitUoF6dg2uJLKixVvZ4bxH7
Vz0YNwCOvRUcHAqXp6FbISVGB97MSsRWrJ8ctKtJwn9mUfnXdd/elu6dKZU0heq2g+okGA745zJ1
5yezi65DpGD6//x6FnVrORB8vY3z9hUhU/3cZ3113RH7E8m8++00Tmp77AEDKBpuHwxkLI/tOO71
tul2VjnAdjZApR1vytAyv/Us8aBB5TdDeoTG9M6+6sxTeXYn2QB17I2NWsYkNOSLW/zFGT9c3lhN
RPLn7n23OEi8QKZ5xs8XqwXKBwNdeNH0K3da6df2cqLdXs+jZhYqFC81LLuIY1in65g3YKgOlmg9
GKaxMw/Nk1sF4lkuHtwALQKIl5gHuixnYrUnZHXO5ez4wIF8McwpmHkSXl42TWCqYvHgioy8jrY9
mVLioWH0W57F/hyvdKt7Bo2bf+t7eyfU0hxsUznYbtq4Ke2wR21HfqEr7M2orZ1wXvfpbbfebT94
gVqnIgCczaKP/clc0IMDstHLi6SxLRWON1bO2JNUACvXOPXzkpL6kKyVCAqyGvdFTmffJemeUIvO
vpSbmsxWBhQLuuulnAHBBi8l6DrZvEck+3ErAbdM5ZxnLO6AVQZqwrxpoDL3JrkHhnUaAEy/6VUG
3Z0rbn90I/Sf9qpsus1RDn6TouNkTTEkrA0M9H2fhuhXjnaewBrHpfIXDvHKU4vCLToSxbXVXf6i
DfLi6XqKxB6e8eMZkH8B9ujUj1DHgOUawx1Y7891WewgST/++UQF7JnOGLW5jU+vUXIzLODPkvdx
zs4MS3XZfHU/fjPrd2ejXMw8rxOMMBP+NUncx0zu7azmFU1UzB6nNcB2Lm68umvO/WQ8OaJ6tiPx
w52N5xiMFlUH0HIJdgte3XeyP6Qme8ga96pwhPwL1+dmeYveR+yLzXP0w40RngDrJA8TXiOeFDz/
fHkNdbu0re27NcT5Q79Eg4G43VhBa4mHseeHRhb8AN3mx8uDfHz0iSpUmzTLXNomFtM28qNhFEcx
iy9GxcLLn9fNQTn56crNAeIYiKuayk/X1RvHl2amgYyuij+Jq5xz0NzH3LQwAKHll7yebqUtfgi+
J4FGtu/8u7ZBVICfOdCUV5uxgZr2m2nlp16uT91qvLhlF5JheRuGzK+hSuHhnRkFUxvvnNGPLwCi
ov0Mq62NosUJqp35czG7P0G4fr8WLEDxFLzH6XURHlEpDHPw6NQU3dPh0GWlN41d4+X0KgYRTlTc
X2eMJQ5jD7URoGg8ezCO1ZAExKjW6/yMivzjY1uuUw99FgkkmGc40yMr93QgPo5TiIr1S/qFLCBW
cUEaNY0gFRRPQ1e9jKN7rrjwq2K4HyLD2DkousGUw+5EQ8n6eUG7EE1B4FacRxT2oK+w3oM67svi
NrZvgdLs8qnUHHoV/1dLiEbnTo+um4mdRlGw33UynCiZ0TJ+eQRN/omo6D/CSltwE4sHbvokFNQx
bhoII/udlTQ+2PzyJ1PwJ0Jk0LfilZV7BqFxOI7iD0yQW442n90wHp4Ho/Wiyg0QpftGb+5M7eNo
mai4QAp5uc6UmFlBxGGZ+q8ZKQ4ybUO0yBwMii7yMjk4rflzZyWtjz2QCgwE7amYbALLAI0JvynD
6FwuAWT0Zh8aHOF0EnvPGY1VqLBAA62s3EoxUBc/MeCWm/m2Qi/W5WnoPq4EBClrx6Ic8XGoD/kG
xJIy466s1sPlr2t2XdXMLct1HR2GXY/ANsYBWzackFn1jRH9vjyAJp5RuQ+bqcPTi484Men4mBbF
DaXRj8uf1jh6FfsnoygnpolPD8XimW0bLDQ5T/kzErh+ujxfHkRjtCoCsExi4KlWUFyI5EUsrlfl
5859ZenXxWo95NOjfiee0C3UZsXvghbDle261JgN1AofzYw8UFb9ujwH3UIpRzutxjlyJD7dV5gH
tEhl1h2M/HUA/kXsNVnpBlFScnyxkbSkWKjK/VqIBS/t7HasclAH/Jjtr5cnolkjFQE4ZJnVuiaC
VMts76M4/mTke89dzTXCt7+/W/6KSpHTDj9/kdWvxTXOa2Z4LhMP4EI/O9U0eYOd7UQoumlsS/hu
rKWgjln2mEbT/JXPmTf0e1VgzSao6L8S5C29GFs3HA3pRWPlcdAUynY6E6MJbRBpXLcPm696P4HU
KquyxmLlbuTxegKK6u/rvrwt2bsvJ+6QtrLEl13yWIMgq4x2PqxxdCp8bqqgadzlWBlqRIeIxkea
j0HO60/V1O7UDTWeWsXLUVgKbBPbKnJAbRHcop8CGcCdNddtrXKIC4vFgCy6uGS6XkBngwBey4z1
RG0ghdgkqV+36byTRNFg+ImKoDOliHunw2hu+b1orGNR2z7vrSNFOgVMmJ+rBBQKUFU0VnKeV/Q3
M+tW9u3dQOpvsd2NO9eT5qSomLppbKu6FfgZS4TeGudL1u64RE3pmqi4ubzOx5VL9AUbt/VdfCrD
BBKlee4RvwIoZ4/RQ2MSKmoO/JfLknGMUvU1rqb+LmbgJKfLDm5c47RUqNwia7dtYzSBAyZzSEn5
u3LYYaW1H61TgLbzO0FRmrp8MnVjKWde0HGpshpxiEiKX/lafCrG8nYdiseY85vEbr8zO7nSjany
t303T3biIlI0wficBCwzsm904u63PB7qEpz/PIv81mTi6bq50X96Hc6tGZkRREFL+ZjnmV9lv9cG
D9Pk2VldbyZvl4fRWbNyxWdlYkUFyJnQqfJKGB7b9s7eaIIUpviGmZhCjHjqhnVztqwlzJe/Y/a6
pI9VUfjjchqKnYXS2bNyySdu17TWio1x6v5kUIQQOX0Ctcced5Lm+ypSbkxElsypiZA97RHpzutL
WzWxj+LtzonRbIEKkgNzR8GaHFY8AR9F+tRb9vIpmvOh4uBYTZds6XEWh1F+he9EsF6bf0l0TUJn
41eZkUebrV8uG5LOe6lMfxBiyyZ7pjBYZvJjQxcadMjlHPJFQiZcGNFZ1LY8A2KG4GVx+YOYsjZA
dAmjLtdyJ6Gn2S0VtmAaboFuqEaEY2l9MptmvUGZ3fDzouqDyxP9cLuYo3KBRG0JSZq45SGVtX1g
NGXBvI7XYADxccWjVbas6y4GFxsaMu5Bt/I1x78ynXdO+4erg89vc3oXyhi0RGZlBXvdTEBkPubu
sXCHsHW718tr83ELLQZQvFaXg5LKxtMzbNtJelbmSp8Y8mc69LcZrXxetE9Ah5+ZlZ2ZizzoSo5O
nPu90flT0uz8Ct0sFZ8miiXvaxezdKrmNK/xbUGnr7y/KgDAHBXPttXvEO/g8zmp+Z3o/hBaWl14
eQk/DArxdcWdrVZMq5jBAtCL3CCIWvihAk//UyktHqBfdc+MdVul1iHJYILQpgUzJ6BYi8dy8zVP
kYiY+6BIxzveliFnyIGQ6M0ynDeHSR/pxPPSGQcRuz8uT/bDAJI5arES3NjTkFaYLJH238LFczlq
X60G9Vdi+Q4Sc9cNozxuoJhT2lzUYL/K5x/lnCQeLcrFG7idHZK+O8f9dLo8ksb01AqlTIjbphyL
6hT9MyQwv1l9fcygu7Vzq+q+v/393QEG774U07RJspiEe1lZE08y7ltyj/hY493UUiU3YmkPNkjJ
8Ki9GcYNpsTrn9ctjuIcZqd0imKj/Yrd9VNMu7uM0hSka3tcBB+GHLAm5dwPgzmCxxT8g+5gHhIK
yapl8Muc+xBx84bYOUayPpJ5T8RYt1SKH5AyGziKOhAYZPFjNyS31NkDl+q2WXECU5oPTWFsTKjm
cAcVN3Qx1Deos+/4mI9ruAyPlX+aEXRTEXGg2PKHapYwENuic/j/KQRdHnTnKg5kEAdZvHMuPi69
YMQtRHlnuF3Z2MSpMaI5D55wC89uQauw3k7DfTzdmL3t2ettOv+FCHrnqHzsSIXKNWI1br9puMJN
N4sfu/m57gY/GUx/qa6zAKEWL8ESPhh2gsMST8mbtKHBnRHx+fJh+diYxb8qk4SRqrfw88uMvk1E
Pkal8cAn994RA5Tw+vw4k+p2MvLHy+N9bM1CpSEhJBuFuXH+x0VyL9fsVGfpt+s+rZz7tmEInzcd
kogv3/BkOzb2+nr50x9HnbAr5cwnRpWlVYRvCwvsRvl8rjp2uxTdY2+KT0tZnYe0B6snDwyRAMFq
3ccuvSbUxNDK+cc71ojqcQSfsvE4Vm9lO/gk5sHliemsV/EAyViJqOrxcb4MEKpKvbZ9sFmPSGlv
5TQbrtYkSWsmEDJuBdQwpsMGlHenv1x/Y6coQoilDmM4Z4G9E9dqpqMWJqMknTLwwwpojo+r14qO
P0/VZOLZPI9HaFLnOze95tSoNUonL13JyCzC1rTDJomeKYsgipKKezCvh7RhNxOuaC+bqusEBoVa
tKTOUKyZSUSYy+/OesycvdLUx7GRUCuWwMQLQyDTFPZ24sVtfmzc2OMMAk0ULVN852x+fNMIlaQk
GmIJ3SVsDDLN9MCrugbqYeyDCMzb58umrBtCOf6blljWxxhiJa/UCDrjO5PHy5/ebo9/FfTRyqyc
ftNw0ATBRpx+KEHcWah1+/XcvjJrqUM3p8SrROd40qqNHfvS2bFy5ovKyVu7mxAeOdFpXqZfZLIA
ks1F7qGTYa9YrVsx5fDbwzT3E2qFAFpEw8FiCzoxY4gQWJOxl03VrJxaiBQpCNVYRhEruXX3ljRR
fioGqB0UJScBZ1Ucjh3aGSY5ODvgPc3SqRXJKE5Bi8EJRpyIl6I5xozO7XCup5+XbUGzaCpDSTlE
0ogW7IYt7fq2YmI6IMW63I7tvEejq5vC9vd3QUwN+GwZJ0guJHgJSQnmSUjjzavj9bzdWSXdLLa/
vxtC5A3K+BGGACzJMxt+yqfcX7M9JKLu89tl8O7zjkxAtFLh84hcb1LDPQsj/77A0q7bA+WoE7o2
dQMFKsgxD3cQDn9IeidMr4M6MKEKRdVbYbjmHW4ReS6bzzOYM8trknD4tHKwrZGBJB0Kh6Gsjqbz
2sZ/X16RjwFu+LByllvKE0Pa+PD6OX11jjVK/nZ6rA+rn52s2+bnXlFYN5BaiJQd7U1iYKDs3J/l
If1uTb7cGuz83rc2TT1vD1ugiRzUuuSYVdXEplKETgReaIimvoly2fHouoBOJSJBUJBMFOxx4dYm
TIMkpLHnvohjeSiP8qd5XTyiFiUpR260hxxzmHMQ1iWT10T37viwotXp8r7r1kg5xzRL6jWfMY1E
Lp+Hui+8geymWrfj9MG1p1KPiLmqGnuzKTyWki/RcTg6j/OzxGP3E/NlkN3vGZVuFsp5nuxUpI6B
WZjjfG6kGQCC/XZ5gTSeSK1MlgB99jUUIcPGHs6RDcRNy4AdvzJ+5sp55nSxp5ng86QY0YaZgrsP
oe1S+wwpycsz0MSaaj3SYRVFf0MFS2UQU6qbwGkKD0oxQL/fgSHgGMXfl4TsvGY1g6lVR/TNxOlg
YLCpGEBr0B7qrr/tGhco+zWsTNOTUxKaFd+BA+iO4b9qkbQuypYM0Gk78mN8S07iIO+mIPZbsBLv
tj1rDFmtReYrmCOXEuHU1haMJsZgUxj+Nft2aJ/icN152urSHWpNssglsxDwIGU/LN+HHxSiIKXr
4ag5qLckpxahAkRXA9pD53PqHuupuyvr7mxJcU7W300+73gdzXFiilMglC7NWGO61E49u3yBztRV
pqgWJ+2JNLnpYLfcev4MynU0sQy+aCEgBzUx7pEFJEim4ySHORvbHfPXXTgqgQeUqqparJgNypLC
a8+bBkUU/JpAePSfJCh0q6YE+aUdj1FfIchf5vwR0CcA3c3T5XXTBHRqkbKfSqh9ZajltE7/fSrW
23xwf46UZJ5Jh1+Xx9Ak2qGi9M+Yy8pQP6wKJLmTFOCmCm+ULFq/rk5zV5nRhsyzb7POTT1ZFJ9Q
2z3BbR3QjuI7xfRdLnsBzscgTibUOqbbSgIE94ztGufRA1Mu8aWQMiRp0XpGBWEEMramn7mGPBpu
uxxwc6U7Ua1mC9USJ9AXrRtnMBVZsMTPIfoWDCWJdr6ueSmrZc6yszs0s2FmSwUNlAk0bwxpcf4K
6vxc7mEeNQ8mtbxZrG0mRAkrbHn7m+RVQNElQEV5CzWq2Bty4g/j9PuyyeiWS/ET8epUeQq6n7Av
pvJkpk4F9b1+j5hUY/QqD0gj+g49L6iGlOV02Krx8zCeu6kICqfZOVe6xdr8/btnBrq0Mh5PKJFZ
cjyDgcyf+PBDxMVLVkwnPHAe2mIvGNLNRvEOkNRw23FL+rexdY6N7LB23YMUwxNfrcPl7dANocQS
I2WyX1PMxp27r0QOd1WdQUBvvgXv4PfLQ2w7+0FEp/J/uGWRM/TecgBdjYcmHc5F7/jTSJ8vf16z
HyrJx8pia7VBmg+WZt4coD/QniLXvUOTLPfAvjl6aBnrvDLp+p0l03kblfADpIgciorbjZTDx40R
SPFkt8EKQZBo0TN0ATf1mVPBsseRlq+Xp6m7kujmId7Z3bqwrkq6zbTNv20QZSD+A/yERefe/Rqn
R8YLL69/uVOItBrLo+DysBr7UJlAZofarLOwunUKJcUsuqtJeTPa1ZFIcL1dHkOjvyJUBhBrloxF
FJXFjrqHpVruoSDhyTL7EY35fd7KU9Lzr11t3syd+cURbhDT9m5uo+/p0N4x8BGSJAZkYf00ODkS
sPl5bZZqb7c1cZzKGbKk3JTdijRCl577wLmBZjNiubAJhubpf2rye+i1j1GATPyLOaTqEu4OC1zL
PT9+/859ckqP9ImDo9vygjS4ijMd4yh+ZSkTKEIlGIdlSyDp+r2gZb+zmZrTrpKSMGdK+dJguaLO
CiJGRi+dnReTZp8vG4v29CkhR1cBhDxHyIXVjp1/Hlfrp5MCjgfdDPnUORXzE6v8HtsrKscGJUe7
zqudqekeDipXSWI5eYqXEcIMwyqOICE/2ODtXiuQX0fTbbWgWwD88G9dLn5GM2LuFCHHGu8YoiYS
UNE/LTOSnJkY3B5T43Yo+uXGYKDFNczSDlwylHirddUOtlbjVFXOkjZeCyium5sgXRN7KyHLEcxD
iT9ZNZwbicWJpdV848zGlS9OlaWEx9UYzyXshorIAavpGI4ErVhtN9Ygd4wB7U3loXfIDbP3VPd0
LlWlLhFpBfksgVkatxu/dOJ3x/5En1Z/CVrf2D1uup3bQqF3npu1JegDUmSHR1RmmsgMO9tE81pF
j23UHYgwdl5KunGUyGSs8fLrG0xnNOJbsHQHCfkcVfXngnJ/csLL508Tv6lqa5Ml6WiOiBWrNDrx
Fi25RrvzhNQdbZXLJO8TpwD7L664JgGRrkveUCi+dQfXn3CjS3TOznN3k9BUeAbfi7A12QdVQM3I
S6tzOQYdzO52WYZXt7Wf7Yp/mUX3BNam0ODumSXL18vrpzlZKsUJbhJXRqB4g3lbv7uyRE1aHJwk
uklRQmJpGdZjt5P3/UM88kHkpXKeVLxdG5njdSarFXwV652VouAqptBo+Y3Is1uA2LytkUqMzsFe
SFCuAJK49g2VuV8R8xvAs19Gau44Fd39phKkxCKq66jFk3QMAQEPoA2dB5U/el0TzDhzvW+Lm/y4
J0OhOQ4qmLGHAHWU9ph9O7Fzm+N9ShJ235SAti80DydX7BTLNRb0Z7rvzjdP6GT1mw40UPrmrTEi
VZYYzrc1YT6zx5sa+QpZmfeopF3Vtc6EinV0cRmIaTOiocju0JAZAiS840Q0Ad8fX/luMmuWpQ0A
ZACzjOzQbBI2yTlDYN07O1apCRD+XK7vBmCjs2aji/fyWqRf59o8WvbCUMaur/y+8qJx87nIhhbf
7xm/BbTvtS/Tk70WPy+fX91mK+FH0q1Q8JhxTw1tsvqRA/liO3lNIufvlhrHti+DMaW9XwlzJwOg
WS8VyzgU6RBnOR6BshAvYMA496J6nYxmZ791QY2KU6xGUnKOzomQ2QKY5a6YPccdTzKnn5POOHcl
a7x+KvyunUDa63pGzymg+nvcWBp/qJKsUGEiSsNPgPL9elOnAOaR7LEsk5u5Xd7cFSA62vY/Lu+d
bik3m39nejMwcqJOMVXaiAIqqXIC2CiLz7Qhe0xZ2uXcxn4/RmrEVdvAGZQkqM/WoTqK6JYdzLA8
jNMhDvbolHTBi4pmBDOTbSwGFi5DxsaTMg2jlfzNI/vBmfnnxUDc1vTicS6LR0BHzksvHopSPE/1
XoJRcxJMJdwgy1qRNcWDtDAJOfTxbHtVu35xCZgIR4puPhH7pZyfo4iWO8aqcekqCtI2nYUU20PR
WcfoS5Wxn2MJ6d6upA54J7rVX6Hbthftbw7jg9vTVByJ3bpOyQbcH6gh3+PJfy9icZN08S1v55B3
1ZkU/ChTy49iA7n2fueW1ARYKmWLO4EzR2ZYVj52BynmT4nTfrvG/rkKjUyMGgx3I5Yvco2/O1kG
dtyfnZW+XP68xva5CoSMooW71ZaKqafi59gz+5yVTmg4ThiT/kgj/hKTufTmDmL2JNlE77r4Uxfv
WYcGiMlVWGQ55fYCmntcxKVFH9yYRbcoH8SHxkCajgven9hA7MCM0ElnJqL2uEW+VpTEvy4vwMdb
x1XMZEZJCil4uOqajweXO6+QptyJMbRzU/xKQ8tcILUBs7CAmCuoOE3Gco9k4L2xuA8kS58WZO1K
UX0xW+sMLxRcntPHR46721zf+TMbkARS1pgTWdpThkz63N4l8wt1G88sdianG0PxJIud9miwzHDS
XGiFOcm6hg2v7YDnRurjiW2fEN88X56Pxm9yFVU5WkPe9gkGq0v2ZRiXm9gk6HfMg0HOdwRE0akr
3pJpCapVhHEvjmmXHVxrj2Pq4zuIq8jKMVmLvuuxj3G7/KT2TA7cMJ2XqRjnnRl+HMFxlQnGmlLb
xHtzc5JTaJsZuEzTE+/SFwQoO1VHzSRUfCWSLk4nNzzS7Bq/TJDlGPXjYtk75vBxSMBVQCW0Q1uR
RAixrMT1yTh5Uwx2aPFXQr7FThHwPQoAzUKpgEoyFEU0JXgvI6tSBo4tX5qIP0magZ/F4f5le9Mt
lRJzjE2Hx9SWa0NSiKS1N4+Ao897lRvNk4qrSMq5aQF1L3FJZai63mxKbOSEXJ7xA/rQ7BijuxbK
aeg5qfduRY2PU0GVQqzmTCjecH3Q3jk3aIQDO3n908Zoxo25KQnuKR1oSttcZX9xRjM38wpDrZ9X
8HUfaVgGeTj/lL47e+tN+wNSai/ueY9eWzcz65+eLl3tKisnLKVhrdASWT3nOnl0rnK9WHNsGGTA
vWt3kLsuFvatMfZ4IHRGrLxHUnT/GIBrYJH6mHoiOtORSI86iR0AW3m8yohVRCW0R3nX1IhJHLxn
07w61HFyxHt2547RrLwKnzQawlOWYqPr/t6V93W+l4zWfXi7cN5dXq4EgplCxSCkLjk0/EdrzDvn
4OPgF7HDP78MgScrIuMWamQGxJGMqAQb1SIgCy1LX1RViy7BMgpKJ/5OorHd2QfNRamyu4xp0zjT
gH1g8IVTZT/VEIGw7SFIkEgq7GnvcaExKpXqBfxXCASAuAkXRz5JsHM07YL3IbixTXNvLhrHqDK9
CDrIOrewN+X82VifM34rr2qbZlzFUnZyHZwswqdZlQVOj+7pp3zekwjV2ZTyLDBcnhQcCbRwIg+s
uY0QjV0+ZLpFV05yW0NDadlq17zFS3HFM/+ecdmGU2vFnmFXxcvlcf6kU//9sOEqmtKAfkyUCrij
7NyeszfkosF5hyL/BtyMfcCtQnjyNxM58Py4Prq1JyavO10eXIMY4SrAEneHQdMOg9MHTPKPuoV4
jgG/osBypsHV7lwFW2ZIXBQueMPDITaXT3/g0jaUw3eudY0VqCDLxkbvCgOGGTRRDzbqvNlO7KMx
Ar6dlncea+M7g0qRw8J8XAo/MeHLeQMEflrn9pEmdr/jSTSnT4VZoo15At+hiT7CiR8LKzllkuD/
82Fnm7dL8yMbU0L6oupssGihT5F5i78GkIzz55N7KM5WIB/2pDc07lDFWdpZU7KqTTZY/N+CroFV
mOcc1TAwkh6FfL08Fd0gynkvq7bAmw6DsCY6RgIcLNTEq6S2v0d9E84d3ysv6rZEOf8V4ENLjy6r
sIuw83ly5lS8ddWVlVmuwizXUa5GJfHwmcr4JW+d18zFcjGyk1z4U1X4YMtVWOWajFNGUS4Pk4E+
lBN9yXP7kKBCOcf24xTxu3rzwwk9Nu16cBb7e0LRCG31BzRIh8JxT2OEZEFlfGIp2etp0TwlVBCm
BKd5ZdUuC7M49+x6SnyrQ66Py7XyjKTBuZL2az43O6dK97hU0Zi55Y5VZeP4dof6TBCtOsH0CKY3
D4+MU+6zL1fZpAq2LFqjyx1HYFp1epMB/TuUkw91hNzLIbRulOMe04kupaOiL3tw5JdZzTASxIXN
l/ggfXac7mJfhtPtXuStuxRUuCVboFkgcozC0Mt8/4ceKBDPWRtyCGjFfkG8/yB4p3HdqoKaTFmZ
ZLZExMzsGvYgDvMYh81ivwg3Sb3ZsI5GkfVelCY/7Zplfhw5wi+Zc7bzBbS27Z6P/DjByFWE5miB
mShJ8UMGVL6Dvsl82x2fSVQHrO/u2xb1uCUOoAzvNxX5lZjL7+usR3E0g5F03ThsafDl95DhKZU/
0WQOmuF2tj5fHkJzjamAzBqdiquZImvEsvjXSPuneZK3aWacYnMPcKypFnMVeOnGo2GuW9Yoqdv+
dwn5TzRhZ16c1l/tOS7v+iWNvLjPS59yep+gffnx8uQ0N4KKycxAy9OPW7+31dk/0Sob5GQ6Gmt8
zs06SCq+Eypp7FRFZUY1iMD6BP60BJ/60Yim6QBF+r2HvO7r2y30LtCwZU+7fqvFluUi77LM+ZtJ
Z9rxg5qrTIVhLhDmTDOCn25bPTR9DWKiFpHNgQMplOC6TVACjMac48ouMUTegBRvqkApk46HrOBZ
WMjoZizpldvwf5x9WXesuJb0X+lV79wGIaZv9e0HCXLO9Dy+sGwfHxCTmASCX/9F+lZ3H2fZJ7ur
6qVcaadA41bs2BEnsABQ1QQO4Tj/SYNYvHoqqurMN3+37Z16sI1KwAOoR8RfCBY80kjkrIi3bs0E
/DePPltFsolR+n1mw/luyE/WfVN2uLILxKyBafm7rJ7bRTNCH+X3A/LNmJ/yMDvp6rQ4yvtUUKFe
14P3ngSkXTiB459p4ZtN5ZR32Ssvs7QAU6OBlApLy1Su6VQ3y6DPk82grL85tU6Zlk6e4J8AG4sf
6Pt2LG+9KtuhaPjKMktuuMaZPfI7SP+UW1nmyvRUCwzBYUMoVkeDV7H0llZkbtMzC/GbIT9lVro1
wp/5mI3saBN5cZ6yPECU8PsR/248jo3+soVYcqyq4YgK5cYYdlrsbGG8zYn3HJDpTB99N6lOVnk8
ZQkIqHh+CGodkiyJ3MS6pUVw5g2+CQ9PiZBeqjAIRy6hHZDLXAeRk3U/JZIOZd5FtATuX/wtYV7H
PeVFlnFSDp6YMHlrtbBqfyNVdYYh8N04nKxrqvwJSlAO0JqJSyDZ8PjaKS+ODNSH/36kP9hJX8T2
p8xHqKwAvmzRRHlfDWwO+0tovW98g4ml4BDAO6SrYYkLa7+cXrO9PFOp9c3s/Qvl0YVnrJkhETD7
JaTkB1qtHUGHM9vvd99+PN5/mb5DZVHdquO3Q3QwLyWbuocz3UW+vv2ekhntNPFns8VXJy9Dt/5w
8PRZHZk2WE5WcDTXPEOZ+6DdfTUwx4Xzy0vYfW7Z5ZFua8Li0gq7VRcNYdcxWFBGoM2BxcOQzuA0
pIikj5DOuD3HIv5m8ZCT5V9MtjlqCh0tTI2lLej90BHoEFM34Knd3TUwR+JJ3pnh7zv1m63g1KVt
rvzeqZWVRm5Kaf5kGXQaCzYlaTXeJ3ZWOufEdb6ZFx/b9S9dqlFy05ZWk0WtE0ejNT+7OHfOLKRv
YOOPWPaX74azYGIow0axWvKS2IvEDVCZYIVTkEVa4LJjQT+uLdZ/q8dOmUNTZmO1EDRW5HqVw+N7
WQ7WS1/C1eb3DXyz8ZxSh8qkwPDqPo06zx73hZq3CCrVwm7Vgw9L59838s1w/IUgVHr2JBtI1cuk
ql+I6fQ7ExzGcymCb97hlM/qNVIYWqOTBNlPRhDaKI7rrOJlNsSZM/i7iXsCIHlTCl18V+eow2wU
m8dS86TqX0YzP4eDfdzGv9oFTk6AyjADEIyxFO1tdtHsy32zjy+Hbb5pX/tVehEcgoPcC/ybf/xb
rf713+W+3ZI1XbcMasIX3lo9GJfd1j24h2YbXHqXyUVwaez8g39I9+7Bwf9xD8Flui/w0+8H95u+
OWXDzn4naOOZRWSjilM4yb7NMhYH55RAvvv649b1y3KTiK+0TjG4g63da5SvXCQJSOVu7CZnBveb
2XlKaY196LGIrCuimIgG5qguBGCFF/2+d7778uOc/eXxC19YoyqLNDILIiM/6e+7JPD/3vF3ylpV
DilLFBWlUY5CDTA8K2gG5ucQnW9W1SlBdVTQjAuOqyq3Up+NMVR+JBBgWt13xTndtW/Onw8M7pfe
qZVHqjiP86hphm0LWZloaI0yRC0orLps6xFiHYd4Kv5e1b37gZD92lzSm34jKbZuhwzQeUt8TFvf
LpzLKZ/qhLUEeY2/ueedDjy+sA6ok6NWNteXYyriZzsT5t9cFuZxufzyKhDygEtlc5xXTUVQsoKC
wrxzmB+L699P3O+wmVNyoksUpKPkXEQ6X2S39QIgtuUtiGLdutgQtfh9M98s71MGojfNFokr5UXC
GbzQaROTEwjYrt1yyv7VxL+/6f+XvMvLf22i3X/+B35+k/XUigTimJ9//M+L+r266dv3937/Uv/H
8U//+1dPfnMv3lrZgRx9+luf/gjf/2f74Uv/8umHqOpFP12p93a6fu9U0X80gCc9/ub/9sN/e//4
ltupfv/nH2+4T/THb0uErP7486P1j3/+cazZ/vdfv/7Pzw4vJf4M9kASr3L6B+8vXf/PPyj9h0NN
xzGJDUMu2zmSw8b3j0/sfxDiex7coAMLpq3H0B2Zkj795x8oPPkHNEjwVya1YOl2TPx2Uv3rI/IP
SoiL/wu5JHyKNf1fT/ZpiP5nyP6tguS5FLBv+OcfJ7iKgxQHxTdRl1LPQ0L+dHP2SQJkzvZdRpf+
xmD1QnJQ8KEXE46hWheRWOTnwogToPy/2oTcq4kydGQVT9aWQYPMMRq02UX9DtJzYb+yrjSHEsMy
5ud88ehHuvR/Tvw/m7Md4pquhVrM02ulCCwzyGc017Ybh6R8DqoIlzVURSbMn+owyMtVXNSb3K6Y
b3RXg6shEDtcmeV1AHryaEdioBu444aWQ3euPGj/qvQcTnvNTdvLGIGGtZXOjEyrLHhO+8fGaFaq
2FQtlPWhfZ6jAq5Xd10zbUpwTobOeIUC8mXeNVEzJJGkqN/50QfPENXhsLnmmlzEQRY2vfU4kGQ1
gNA+5WSvUvWSzurKicd9E0Mias4NlvXDLhvE0hwthJjGXVvYL1lLbtpyjNJgb2gYmdpAguyfkKQJ
UczFDSeLQJEIp/G2ndR1q8pwjptlCt7iAPGvoL0oVcuRNIzM2GSeedkBI9YQ4zWd/NLPRz57GrIj
DoOzLny4XY7SoAO0DSbkx1F26uXwc0HyT3RXXhtskIMJJWQrtXySpp+wQkw8rRtWFtVFapFlWvvg
e7WR1Q6RGcSbGS4hRmYis/A4e09N1UTJ+JI1PivayoQYbbez86u+/imstObd2PascjTeXG1tHKW9
B6xed8NVbqRh4/mvFqULJ68jOb0U9LoJbC766yS2WNJUYZanC6LVdujKsNLNIhcizDJMR8tbVbXN
3eS21DEK++uohwZbB6UvR25a1PhBXpoN1vA6jI5kWWnhaAtcICHWvY6Na5rImtE4uyJ5X/IEwaxB
i/sS0GWZwxnXKcufwdgufagGMNBxYT7oX8bU+6H6AK7aMMKxGqjAi+52rErBFdQSknZVabqCEvgy
T9KfJhXId+xrehm73g7zCMqT49UY96tqIrfzFERWVi5r/ZqQhovSWFH0aOrZa2+G12jbXEgJtFmX
e+2pB0x9DumrqNCrrvxRGh7vhcWdWl/N7YuJKmOnKlg/p9dBkYM95SQR6HRrw350/QxPuRuozQr1
ahNMrSreT9nTlHUp0xMNxWQdJIoE/SAaQL5zgwI+P09BMsPmRABQ8Ocw6+OXWqTPJYCL3pkehvFl
IuAzyriHPFzzc/D9Za7slWMarLHeZ/PVLP0VVsnalfEyw9SEoRYzZuO5LLoQLnvLHjFABcZJPwdr
t55CO3UZGCmhSKdbikgLfMyogLFcASXavLFvAntmTjCtdAolaNNlxFRbRxlszIdVYCTLGnKIVRyH
5bHw2lhaUFXxSotj8oS1ofhsjRzKZGHg9StzkmyO53D2hk2pTZ5Q6HuokVEDqhezYonxo7AEI8mP
zBTR4BtR6xchbfLrGL8pC6yvujiKI9xLs7oaFGHm+IA8AeoDIEVjSZ6N831W5pJPCBdpC5eVYUBi
E255NA7nLkeFmrqxybAqDRdbzht173QrV5PRMXduWa0062WOYlXFTChf2U2GV7a5Z8b4LGVt9ROq
RcaY8AQFLEMVLDXsknyVMK/9MTc99APsPVYIJ8j2R5k7LFJpr9KserL8+WpqOuj62hai5WJBgXla
rTGApGP0LKXJIR7Ec0vJopb5dQfDRd8o9naWL4RhPYqJXHRSOKyc+oTV2ndYY9KDR/11ia0aPQal
bppuiTmxzMlKDkzjth/NaJggrZUFJErjnus0iagDk4aMcJWI57kyw9ES3DFkx7Ux88CZeDke5gYo
XBc8FoN+MAz/ZZhT7mUkVO28avV4lcrubUBVRt0NG9LOd3GSvhjKWaQaoiKF3PdQRp2Ptf1Zq1Nw
T+yB6zGIxhrmQOIt1+K5SbCDDTBcttp97bbwiUHDCgo56UuTT+DZX1fpW4qIjxp55Oh1Sh5slTHb
ggkcijUMI2OeSxajDlZNUqw6IsIpjx9gFLTstcXHGSM/1xEOd7Sf20XoJ3SvS9ngDNLPlpUshdL4
gQzrPpM81sGTLedDV1KUJdmczMPVRARWmYWjCCICo5kBiCq0w0SQRz7SEXPyDuQi9J0zChefbyLH
wxhkM2o5rm/apm2dxtU9+nx0oT3JYu1xK8/RYy/H+89UQiItzkOY8Z1BXr4IcdAkyhR8G4GUbZ9e
goYCOxQqOx028jGivIPWrd7m/K3ZQZxwEV+fu9B9vor++Yq/tHf8/JerQ+dBaScd0Z4/2CzwD6Z3
puzlA0r+HNF8fqOTAKotK2iPd2ghXcdLl1c3AXPe6L4P7YVeJxsaqoXarctl8TC80lCu/VW19NYV
1wf3Ib85B6nQDy7FX58nQJjrE/jbnaaycWbXczKgRNEt3uRcRkH26PvQXM/fi7qPmnqORn9kZQB1
OvXs5oT5Scem2Tv0wcSqnt5Ly17I+s01IG1tUS5RJ5XSnxUBDuw8NpglQeJGc4XwIrvvlVpWiR1O
ieQyjVdGU+38AZgMfaAGFAXiSxIb4UwnbFw9RIx9brU6NGqbJZDrHLwksoj5w0z9MFYdR17sogzE
cug1cxDDBNALliill0SwqrqtzRfbuDlaKuuniV7P9qtUPo+7J7e+s8eRze6zDLoHSMHyHCWNNlDQ
rNERtCt55iVIID54k+ZD+jCNTtgX6YaMzQ0R0IEasENUJET1NAsqGIvB0p4+lm11lJ4K88xDEfLP
QFz0041pWHxKJzbAYX3EWjdlwhE+R9RCmLiheArcLVhiY4udAF4NaYSNGNtrxeFecuvHE4RroMLh
3GuxpgZZFNRjEzmkCF080odIH4SJahYQoth3gY6wV6gcJYVOzLOiAMIrHp1eqxV1Ie4BnSohBLas
4r5L9eoYAuBKv7XGZld0NjPsceGon253h2tXNHkosAviZjXVGnJk1bOLP03mYp3ZiF+sYtdb+lqW
fcpmsrEbQKM54s/yh1VitngjIkEIFe0mHFzZtBfpHQ69i6qt9oNdslm1rCumBZSkB5lDYAgSDHa2
sauWU0TrHqIRqAYsg4GElLyO6HEishApjI2rDwWyYyTvlhrnuKUUTtOKV1bF5jlnifPDrFeo3Oee
MHg9FddweQKFNYO01LicwTYxm6dhKHkzWlzgTl2Azy/NJ0nvHYnnCpCWBsUCbJ2whwyxBGhnaxHR
dl7UlrN0zPy2k/AXT9tQ0mfZwbIxG7iZPXbN+O5a80oMZRjPJa4HA4ceGJ+GLiymEmsmYD7C+aEL
Vi0Kj2WAbKhlhuAcL9uOQpGo34n23fUHjiCbdXlzD8kNlvndYhqvs3RYHeXGUgNrwb3vg3u/fuqx
hOLi5whrlmRuWBxfxnbx8dezRxnycaHj4WICGVHPeIzn9kK6UW3eQTE60hVmTrOZoX2IOpeIJM1i
jL1rVOIyrd6DZN8YFbMrfCobjjQEI06BAoxhbYEeiLpZu7y3ELzP9FnUTnQUz/BGFeWthMS5xfXs
8OloWYoh6wfeDBl0Ih+EdwEgBqG6t6Sz8z4aydWIDkpiyesOt4G+CcELjeA8t2/8QyYgPOSRFexN
otoomJcjLnRvBtTopimyP3JipR9vbETkoIysYogD9Z6/aqcbOhVhG2Mrce8Gw1nOxpKaHjwE3Luq
m5nr19vEHXdObPHEHpdiaEMNaDB15mXXH5LKCUk23rt9zwv9rPMfeeAvequvUe1pb9zsPq76ZZCa
yxom7X0cupWxhLwzy22fwR4DykwJvO2qXdU2YZMFYd2qsJme2yANx7oE+b/6kbbBy2RdeX7HjKPX
BUH9TwB+jRxQgqxZ429zTEWjaSO/MqBODKH1MlslxSulIC/PAsOldlqa3OrVwRllWJrLyvSRZylD
lMlB5gE3W79cCDLhhhLXkZ02bAQBXYi7on+2Cu8pxv4qsK9KkUX1/DIp60ZVc5hj3sBX6BY1fg8Q
PsEW7C4BTcDGzmRwXl6YZbVG4SvWByl/qBrXk7kjD4XzZuAuGydPJe4y7WgcRLVKfQNMAh1W5kPc
wY0bJWhJ80MFzaqurvsuX2gIUJCs2gXZtKS+yfuk5FC5YvRIYbT6SzpjlI1ybbodj9WrMkbgeBkX
xoMyvAMQ0R+FaSJmhzZSB/8Jy1zXpgp/QYL+xFs+4Sufcbd/BQO+66OQ1HQJ8U71OmLcQIzRaRwG
TfWr5mUOy0hsco4zAXd/UB6PIirnakS+AFiOgge246G+MiDWqfqpSFOFZ6kdACz2onsucm7wgTsb
O2p57rPmTA73i4DnU3Pkc8BjEF21SY53nOMWR2DAAqnP5Oc+eD4nIYYHz0cPgaPtU/O00riiaoZP
AF7JTmY2Fi0OFydqjRb872rjufd66JZlVl8HwZPTwnkQwn/OrCNIwy3bSUPlcFh4ai2mn53ZLnLv
dsR1zBe38HHMC7l2gbqnTvCQztNqsjWjThsZZb0hNTwlW5zSvbeuy3ihah9XhxoWspBTktPErEat
j/s3HvsMrn1SevAxcz698Umvalj8NOZx5oz9Lp3TtYWCWStR0SASONo42MrlERUwFtUQXw25G1Wx
2iIKXvkj5aini2q42Ze4lXZdcyglmFK5CGV9ZuxPqMx/fUxAlb9Gu4FleyhLwmPChfhQbsXhGGFn
N7hvr50NxHBB03J4Fonzs/zLaedZpks9B0I3p1eJoC1mbCWVw7D/hmZEo/wquzF4DyrxFOo9RaXd
/ymD9ee7/tLiSc7BRa07xWR3gIrhIl2Z3Ez+b4no/2qCAvnFXcWjpyU/Nci0vmGhOzPz3cc9Fpq/
vJxfz+xKx0H5y2ryMTQElXaU/CXt3RDdJwZWk+dhXllRWlDUnA9QK+o2LVCwDuelThFWTSkjdnGn
UzNygB/+/jG+GkAkoymhwKDJXywujGwaW2NEd/b5boIz8HnT4RMyzkd3mqh+RkRvHqHuU3J77Y5j
lrYAKiHzdIXNdxP/rC5KHvAKIN5PLOjQDAEtPEP5Jub9OZr/F5v/p9aPl+FfboLSQd4zR5Uuoj3W
Taxew2BtVTyoN6zkjY4gchyeK0f76rZrYt/3sQWYVuCcHjjubOZKk9Flxc54S7la6m3PNLc3NvcX
JYxkz3FbrOOsP5lMjueASx84Fgn80z6OUbOQ5QrcEgzAblJIYwUbAM1RXJIw0Q1X7o8iTzChNyL9
EUz3oAGH7fAMMIPX6TmXkZMq348Rx23/v++ip3K7HSpq3EHhLmpbrFp7hAVQeF/k3LSwL/iMlpyw
NAqezh26X/TCp3ZPKAzwazATkCEBXEG+wVM3k1Zh5lDElNO5k+GLdfOpqZOTAbWS4KmOeMUuSq4R
A7ah80h4iWSKfQswcl0vyjuI0Sz0ZoTVJ+wV77Ot5fwvhv6L+f3pQU72fntwaxsiicd7/8Ns9gwu
W2n64/ebBPmiEQ80f0JMYAvUP1V8zCXgZEjpo2Ozhy5PcfZdoTq47axQptOKJs3GARsxEPNFMLf3
2pl22Ft/jrkfulYfZZZx51f2o+c6vI3jpU26nexxire46gbFfKMTsToSWX//1F8tQ484yDphl7WC
4JQg23s06WDciGlo6z0QqGhCxVJuPiu7C0vjmRjwDq0kr8qWE1NeoLgXFbIAEJxzhuhfbYGfnuRk
E+qHzm39scAuK8S6HMYFSvoR8eJaquhVVsqFGdeIx9WAxFh5RzUCiaoHlF8taFNsYANGcRd/GYFw
uJMRjs7dmZ766izyvIAg+UgCk5wuWFVOxBg79BQqTebFh8Tg+/EUhwLuHPUcyNWZY+erLcILzACM
TMumPiLhz9uy6GfsZzasjo+y8/2liFABG0J23uJH9l++qJbnAocvp0NguS6CB59Q+Nx8brKwYrtW
DS5HoLGnt2LVLcXdfN0UMOjIVtlVtgf1+MzCCb64BsDHDald38ZlwPdPYbkideNyLjwbjsI183tK
mTKy9y6LAQpkkTU0ax9lXyCKLZFBZNoc147RXtZjs/CBDaemwTVstNy6IryLY0TN9cqaTKT4aNhD
r8j2moWXD1caqc8BabMUOYwA939hQFe6HXfWfEOM9xJJRKKb1eDdB8gEDNBWgiMw7taAWxLJOuJy
CYlEeDSxGmk+s8cend607s92eMirm3loVxRYikLfubHc2GJGBoBs8OSh0adcF92iy7pQmgXWVckL
F6mNcVilxgyyar73R+gfZRCZu5tNCPY5A0dFetSZ6dYq2pcjbmfgjKDxexVn+6Eo8pCMAEWQ48iH
YmmkBkO6dTmmPfMJknqphzeQzK3uKuvNFHcS2kZj1vGhn5dwF+BjfG+Od5YbEu0gRTdySQ+lehXW
Tqe7YMTxmDFXHFwIgozZa69Q/Ub8MNcZz4UfVfV06egOWMfAy/JmnuJI4N2BozHHuRaIXCp317p4
M0BTxDNXskbldnJj4xAoZhnWtQo9PI1rp5ep/9Ym8oLCzg+Cdc9Se9DVhOsBskgKyi2on61gh9he
jH67HYPqtapxUBFkPYRCjoxWvK3NlB91ZgqkuLX73A2S250bUehOlrDWQzouPvgUG1g6BYes6xbD
mMLLOUelCUFKrsrXVp8cTKp5U1SrON1ShYS/f9vS9Gr2PUCsI4sRd5IWRHIJuGzG4uvNcD7iSlpG
VgXsuETxvihRuoCMqLV2prfp+H1tecwfPGAz5UWsGGzfolrKRdkqZhsBV831nFwbcbdIjInTvAD2
gLww5MaKHGneuotmkvM0+JFp96pMh2PaBCZYkhUQecx0vq1h5VYbwX0i2jBOFGBAl/X4inqemOHN
UQHZdLsdn4Qu9llZLM2uZ9B9ZZk7hy0AbEg47roJd7XaiMxZr1ENvxzpVpuvflaGZoUaKDs75MFl
Mr72Dbji7tuQkMi3gI1lT0kvuci3hptyOzi6JetFaXUrgSGUcbWHWHAIbg5T1cpX11P1mtrgDYAU
2DfrRL4OeIaZzrysY1ZC6r8CWpJfBxMkWyvMZP0aGGJfHnURTDwnTAsdKwRjnDdUbAtHrua43vfN
TR4bPz0lo8R5mIGJt2bO+/7KBt5mpAop4CN8fmfWL7NzTcRBoAQ+qe8IuNTB1AC33MBRGMEWcN6j
IkKNSJBea+BCRXAzeAB2PbmEq/pKZftR1qjfP2TzpTleFZ1Y0hGw/ag3vXVNyFNcvyT+TaNq7tnX
oxUDGwxYT++kNyBF2/I+3g/l/jggE7IGuq0Obt9B6tiNyrbgKOGl0C2q4jt8I2STHnNjQBY1Wc09
LtZIbI/ysumf5fEIHDC4cPNkowPtTd0i8Y7MrXpz1HAFz4S1XScXU/lQy+6nX+WRpY9kBxMmY8jr
DlA6c1bz8JYk4EpUOVQ6oZs33QyohNT6Upe32r4g9s9uBFAPi/cSI+zbyXLMNbNIz3HT53HZAiCd
LirUf3UCXn+JB22wS8eCfTbGDbOJwpZ1wjZhqwHW2TdJXYXJBLp/xSl8Talj3FTT/ajIzqoOCfLM
dfsWJP2uH5BbBovanAZmIi9sWPnCTNEYgTeISAUcBrOLNtHM1e17mTnX7ggORB3w1ophkHTbD4iQ
lMftcl6MTr4WdOLGdYtmSSs3MpFRaun17HTAYdzQqRQYpPedFUdSTBHU9zjJoM7QdLhhynGRSSwj
lFmx2RlDA/uYTc2wq5M3B5WcLO1EqAFyUzhLgbm4KGb/IYjhsYnXkQ4y2FB1h2r2AtkvZC+6Aumi
4tYYp4tBJgCss2uzq3hM4nUx2ywGRjwANR3lJrPLZ0vrCyeOOTXebIRAXhMsIee4tC3AN50BRsoj
Mt1b4dAlnjHyjPqRSuiWON5B1eIqMMFOdh6CCYl7T4EgC6Q8BRDqNyrUBtTElk5jXU4KSuSmvBnh
IQJtvLBxLrxpZQh131MZ9RLHbH8fXxg6QfJ212dka7obYc7rEvRSBlz3slPeVe/1yyqvb3XcLoxe
vfojBJc8Oa7ynO7tQG46p4HA9q5Wz4kDgYjM4ND45432P7LzZT8sIErS1dbe7dtLP77yIW8szHsH
ike1LnglLEBZVWTUbylU+WvnEFR0ZQ1WZB8PPxuSUrMNcdBLCzUKcOzQk7+IvafBKHYpbm0EHJFA
vers3pvEYiaYGuRWlzYQKSTYaMOkejQR0MXm0p98TsptjfR41u10MXJ9dEmyxGouLs18nzkahw5A
bmdajEkWes7VXL7lSPlookK7vMnShMnudmpvcm3ztnNXnZ3yFm9r6pu0RHYzECvDuEziGQpOl149
bYHqH+2eUFhRR6OAGZoZhJ3rAQcnMBh/qcA8qQcRgfrFKg+NFMhSZm/5eFN0P2pMKcvMlpWCXCPe
qHWmZYUsVl0qTgJrF0CMzIHgiJyQcu2fY9Ug8hjCMWmZKG8HsBhi7LpA6lqchW6Th1qC6FOUzB7h
TVJs0zjDTTRFwmBi/bSGN1UzXkwEWR/HQp9CD+CQDnBY8g3Ylx6clGwnB2KjftcwA8shyEWk6mGB
+mx4/UyhkqCxDa8i87EQsvUM1lMZeMc8VgTq0R4Js10+1ig4yVlsL1DXyH19YZdONFYz94d3gZhQ
IPFhTPJN5cOSYI/Lx2BLgleN7olNWMOA1OELn6U43rR3cH0dKuPWzqaF21/NOCpAfnPg4gp6BgKA
mE95zuvhuetAKEj3fXFQFWD4KWeDhEdZPTJ3aDYWCuMdAwilvQI9+bKDHZOymrsuJpu2EKEzCO6p
Vd6psMyLyHUoDyBpXiLbSGMKVs6hN5Y+yrdqMJIs+61x4b8pLhS6SooLLX/Sejn568R+mcuNssW+
hWIrRKzDzlzKYZPLrRmsenJjGAeaIqkFjgvSIwgPGuzVVsomdz2Y2PyLi0C3UCH3GNiVvLevbJj1
6PnFCnJERHKR53CyODqyKl6AJtkE2c5Nl4VRRROg2Phyrs0wb9STmz3ZejtWajl0K1w6mUbdfiPf
SvcCWTpzJFsDWG2L6EWM07btzUWNxLjUiLsKtRExbLfMBOsEWnV07TVXUIRgfWve2xkIVdW4mPND
bi8n+ui7zzFqNFT2PiOmrqfbCtrKQXkYSlhaIY3uy20rocCf9xezUAf4Yl0kyIF2E8hZmQw7Dzon
TzijmUwxfI0GzaVfzn66qkcHOLNkvT3i+Hmdbf9i7NdWcl2M1z2BJAEmGvrPnJFMs8ylgmamsSsD
xZsKfLRhGaNYH6FyChaYOa+SuscySHdtisT3mhQN0o9bHWy85jrONsYxtkkOibtVWXvbk4NnIdDR
UTU4XMit21wY1kMNl6tH5dWHFksDDMeoQxrZhKO4jK0FQviV3+6DQrQIgfxIpeIqQ5fn9niTQiAO
7MK1iZ16lIfGXbfxHuKXe1cUUQLzxGLlWuC5FYdsoNsyAQ3SR1U5vAqk/1gF08FoypXvFOAinrMt
+OKWiAub51ET+JVP/5K3MeU4GyVswli/UFF3TyBUh7o0Vt17S+wqAHDOXoX/ilodUTsH2IpLkKA6
BYJn01V1bP1/5s5jS3Ij6dJPhDnQYjOLQOjUlaU3OMUqFrTWePr/8yx2MwIRf4DF2cyiFzxJtoXD
3c1NXLt30FbDtjiMj+HGA4zbrL5MLqhXmlPxut8vligvM35Sb9twgP9oJoZFxeekLDo4XWUMZggg
4xu5aPHcPQu1EOJLcotNWPwDIovLGhJoY9N2LIZKKTTMSXGdAgpcu1VUinNPpfrgaF/DYWE8Z4bj
F4VHSj2ybdmyY4IynrcjwsKf+jCBYE4+esd2F++GI2TXLt3U/ULF5BJDdW5JbOrJ90MHDQhliqX8
Z3Wgn/jVv4vZOLp8X/17czVs1FXzJx3bcf9XU+oviP1f/cwZpn/2j//3fwXun4H9bw4C/H8I8VeF
aM3/jvF/32ZhHX47xfi//Re/QP7A9elAWTJXCVA7pUpO/C+Qv/V/qMBTaeL4gXbXRDvnL4y/xp/E
f2RDdaMAhBdTdX9h/DWZyQAq2LRuHc2UKSL+FsRflIP/rs8jXaPaNHowpDtUvC6oFePE70GgeJD7
7JpD85rT/UhWE3B7FeLLcmEOWRHFs1vWZsXpKtDVTmWSeyXv/MdxMx2UfUfxZJ0eCN/c+BDs4zVM
NQdpqeJ6dZmGoWks1bHxK+e3AvgEbIM2PGDewwBnmiavaNVS83d26F4Fi5Sb55fw7avqMpMdii2m
CpQ5Q1ySZnAy6kW8KtVjTrdZzh+U5kccRK6l3qnd5J4ct78u3imQ4NyD/TKnKYbmmIbKKMN8KjbN
ynTSWwWA7UAyLgEvo9FCgWfBzBsYcrZ91NoNS9apHFrWHCw5tonhdDF21J3yWTxA4W561FdC+pMm
7tMS6cKsOv3XuoRBU6NWqc9pjSSoQ2CiBgSn78qN/TJu/LviKVqbByiH9sUdQxsftW/xlvxnmd7o
6jc9sY0HOPWjcmTURSwTFsWmDDa4de38fW4skaMvWRF/P/HW9AAzwzQBcCF36+pVsy3blzxRFx4F
8Vsv9u1kLbPTn5m88OkbnpZUryPmb6Ln2yfwbXr8lolZ2Rz2kHSqNbbKIk59TB8nlgOdLmqVD84G
wga3P1jH9F6QHTAP82AdBQPWEiniGy/OrV8h7uXJ52SIJBorBvpXVNuBGimvhmLRcmzVdQNOnYLu
Xi39ddCn78a0A27FvIWq3rXOBPKF+Z+shZAZzamw2fnawTRzV7e9tWr+KVkfjSZb+X75Emj1qmUm
hHrm2gMElzbWyrcsF/13t4YrEzTxBjnZNUVCOaUcTf2wiskvlVdTg9uX+qkJrkuiQl0602phF0Sn
4Nb6xdj8yfqnqTUVb+DQRq3bv3RrwG2ty1CfW7+A4/wwPlk74yN5gdysi420Syg6uEubIA7Tjd9g
zmapZatioCJOYtJiJoQYKFCpCavKswLw9vZyZyEx/gGgsG6A7rBNU9Vp7J4v13PiQvFhjF31R5QR
3wkxHMmVn7TdsFE2KQRrSx7p4rqeG7Rma6NI4AemlDIkkQW8JY3zOZD951RvlkiALj6iMCSiRhlv
rhjy7MbWgZf4qa+mq1ABYGRt4U9fNRRbm++3P+HVBZ3YmV9bI6IYOrFZzMyEaU2yZACZzBbO5ZKV
2bXk0TLDRuPdsCVGi/VjYzE4Fb+/vZSL2IJPZugEMhp4EVWbsxvR4224d5z9LK3ddnzo8k9TMKzG
7liDxbpt643V4OyQz4zNTl5gWb1hBXw3plzey49mglaJto62sAV8ooLtvcabYKs81uv2nmqdawGk
XgQcXT3+JyueC4Omoyd33oDPnZ70ndDIRmOZ6f9tfvDhSVFX4XYpJRTLuli2ATGi4jC8qL8B8U78
S++pVjMhDLySlOeBltkQGeshfpVr8jLpa1BYm3b449986hOb6vklj+scui2DVcJI9x58vb9X9s5j
R8H4Lnyp7prNuLa3AUjpg6BVrHb1p+ilXgpcLxyr2O+TH0GofupYtdykLN3yTg+VXLz0jebtMnqk
QFjM4FBmIxNE4RdLGREtbeGbCz7Lufr59od440259fFnEUnpGePkMEHBVAyiT4mYQQh4zJzumy3x
D7RpN2qtfJAbddfUCs1xOesPC7/h2k0+/Q7i7ycHwAzFYPLEb6jW+rFjwCTdC6Yc/cvgTq71EUSY
tF4amZm1qoWbZ4d11WY2yDBleZ6ge1Ii92mB+9CeeFsFQf+n4GMLwZu891x5IVW/9LwYs8irDFWH
2lmfrXDsTN0JGo54Tp3RyD570oOmfaa2+rvBtAYIiwlToAYEuLY9F5ebrLKk1Ib0ULUOH4d1914o
3DuutnN2CkHt0tV9g0qcHh/QDCbz4rqskCeY4AfPty41lbgcq5iv2OlKekDFu5NWyFqsI4ZkVzaF
S1lGLxKEws/CsYJ7YyyHldrCD+fF46S7fh/wvKpiciRmZtOugwgcU6XtwlR1UMSzvyZtZtAab01j
X2ct4wWxVP+UrfGxqevvpLSuP3rGOqw1dZWWEZzcftG7iT867tCVDN+WzGMUU5Zt4i7M1z2yuZ/t
wXZ+6KPZHJVc1w61rEjb3ukYdjC96r2qBPoOBDc6STK8ObFTo7VGy+ZebjrQKE6q7pCrUhai6Rn4
Fujl7EvOnjPLS7UiMKxiVW7EzBjllUN213yKX+zD9NLSF9g3ECuto1W89l9xEqGyyT8tXMT5MZ3/
htkDZE4DFHs+w5098V2499/Jm3oncTfstQZhtKu59WtAl3zp1M5TCWHXpBAJ2yqlMmA556dI60pP
L22fZ3w3blL4clIECOF6ve+3QoBQVlyrd/V3t1c7f3bmRmdPgN4l8JSGbYxRf6/t412/rQ/yfhGI
M/duwg5vG6VOZtXMi1G1xEscOxKLE2S9xqf8IXUZoBL0w0JAmN5F4gJxWFjcRVHkl1VDpkpomLyp
s4sJCjJjzBhoRJZ+qemzqxBNqcxK5b6/jyX1Pih+ZCpjH5pxbwmpQsrLZcEUb1DTJkZSNh9fQd4s
bPS1fbZAif7nR83OOGypjgP+C0JNXYoe+771j3Y+2NXq9s5eO8anZmbHGHmJ0ZgiKIWG/tXxdr1G
r8c85PaX22aub+x/V3OhUWqHyLz0fOKqVF/7oX8eIX5e1fX4ctvOwnLmt0PPsxrshrBjMu3dBLDP
D3IBfNiLaacZ69vWLuoxs5PzFqWevMaOxBRLmDDUbD5MW+9Yu5TvNsHHbkM7bOuvF2c5udvzF+Rk
s+YMcpGVW4VksTqgvkw63WWMs91e0fVTBxgNdKRMqW72+OLUfbsTFqwY8ERAhl0sUQJdRM1vH80U
ED66KZcYaL0baqI2bNgPQkAhYrhqH20lyp7mU33ItVW2+z3+xV8PBhjS/5qc+S+ltq1KDUQqHFdf
K+aLWl6m21/uIkh6WxYTMJaqObjned+kKzo4iESNRz4KmKQZ74KtuZa3Gi1pMpBFYLeIeC8Ow4k9
cRVOzp6kSWPkZXDtCi3a2lU+UXUp12K6IlpVH7xH6/2/WaCtGiR4OqXHOUrSY3EQ3pPs1xsG3Z9K
t9tPjw1VjGrX/+EsiJ9eBNtvn/PE2mzL8iyvw1Tjc4q6ePbU7Bl62+rbCAXKfCGeuH6NT2yJT33y
KUdZqa1upDgN6mgjrQDu0LCx6O2JCs3yabzqDB0VZjUGPExe8nNzk2r2aBZyARSBDKjfQ1C/7syF
MHrJyOx45F44TjVQKLRQn01lX0n3UrGQlC2ZmL2b/VA2he1zq+rCefFB+2Wx8c0vlwTVl8zMXsJI
GmK7GVmJGfsfCu8Ozc47q16iEhM/9uI6nWzK7CHUWrVKVAUrLZQOOu3q0IFQBogddAibKl06clcd
7d/m5oUsZvKiOgaLxvFOnoMKlVXwg5YbPid7meogr/4qOi72JhcWac2CRw8oqm0m7Jj5FZxs/hNc
mjt+yB/M5+ApdMMDTCjZtGp20qIm2QzW/ZcLPlnw7D6bhpUxZI5p+2v5Lb5LkEKDLdqdjv5BlEug
vFtuoC8td3avG54zakTCpmkxeJy5RrFPy2E7yfluHOKFUGo2avNriTYxOQOQtM9JLM/vdeSpjePV
gXCQ6WN/tMiURAt4n6y9NZCZ+LU8VO+S41K99+rLc2J33n3S6mlUTGFXpCKqa7rTKlhnd+LpkQ5L
FdhrB5dxMMYBGNSgKjBzXoj6mGUhKlBmUT+rDoiMacFzXXXHpyZmrktp8qbUJR1A9y7ck3QMrzkk
zWICAJZCyIuy3dI456LJmStL/TAcJotPWMFD/DYAsPN3yg6bm2gjrZXDwlt67fE+XeLcpxWa0g6B
AWjrs71DpfMouUJCvmfeQJQNl9b3Fl/PvdupvdnR7P1WcwYZjqvRpVuyh0Vsw8wXp7L+nCJ0/DBs
vh0LN/kzchVlZS012a6dUIviB8UW5m1sBjvOb0aAIFAg9yDVxQkt34kMEnaynUBgBMv34crHJa7U
VYWalSjPzhbbZfDayRF0VtV62o4bcJ4Q01OoXOWH4K5YJPe+dnhO7c1nZNSQefY0xF5NOUIM9fkb
MOButSkP3a69+xfBrMWMisywlUXTeR6j+yH4ZIWBiJWSVoxflHA92H2fLtzCK/fcxoZNGqAzhTp3
ZqNaTkqsjmxZvoFMfl20S9P3CxbmbivJo3gKYBuECCkdjpEVUV5SS/v3gxSbqpuiQadCe35+9HSt
9Ry7p2Nk6D+7ttjVkQZn3wJxvThRs+tFWQ4kB3AOy7LmoTEYO6dOQvJM+TjdJ1tqA/dQfuyXNNWu
pU5ndmaPaGEbMBoObIqebHrXPoJ9ZbplP2bbwRU6QwzHx9ulrPPa7RUDq7YJ3IVyhDVzjnWWJppR
iCz6wd6JIVmH0Nh/puK/Fp2V33aNzOOJeTNFdxixnqfwagcDjp2VrPFF2Zqu2R9EnCAeMyYIwu/B
celFu7K+c4uzr+opvi91FV0jCmfVStS3gVjvvKdxLRg2F6vp81aGDgxNFR1T3KGJh5q5J6fNbLUb
cBfQy9CuN3WUi4ZaJecm7SpcEL6AtE3FYDAmlEw/gaiuZUCqNRQIM4KpWji782vI1YYDVSNj5UEH
0jTbXd2Ko2k0Sev0Xu6eaKvVB9UY0wUrb7f59Iq8mdFkCE0tYFWU28+fgKQou1waMPNLKyQ8gpXd
UW7e/XY49GZJVyjqi+UAZTy3pHd5UDU180LBwd7Jm3jT3WWf6q20S7fSl0VE1bzi9GYNuCQFE8Yk
L1rgtRZNnVPiX6J7f3K9nbJOX8Jjd5fcQXgyHft1vq3KVfsfsN8Zne8p5Oji1RGGTSBOOgwBrFMg
5M6SVoj2dAgWxJsq7km4kUDtotoOwENHq63rHhZP7jwTm5ucfVm7LopIEiajQ7+RN3id4mivmevZ
5NB1rmHh3mQPixSxM9/6yyj7SFdIcKbMzmfej6EyNDlUVnDm2cp9Gn+57XGuXACcmo1nE2G75cyC
kyip7bRgyG8l24ULx6RbLIFz5s8DSzizMNuqeKgbuxFuO0Gv9D/lc56H3e2FXCQgczuz/ZHLQlbt
jpX0R9kd1vG+u0ch0NgKnBjo0/fGUe9Aai3ZvYgu53ZnAfukJwhniC/YIpf0mjHiHq0JaLVVwUzc
9wpVVm8FWybNQjh199mfi2/GpUs9/8CzM6L5yRQVGT/Aef3Vhg/W2rtxCwblaWmxS3s5i9xplSpq
UmDKzz/6sCRq08e0+2SPr5MsryWSS6nz1v+P+zp7MaygSQpJnB8RPncdYxSu9F3fTPvv72Cj8yh2
M963YpRls2D4ymIJMWVdhcvTNJWLl3/Al3cBwCv5BTDZfXwc9sz4wbgL6dh62gjQO6NUNP3d6s/k
gUm22/bFts3eDLJqCxZqoiqw4bM3QzPjIY5aHmY1f7SS4GeLYLc6PUr2x0C1ly7PpXM7e5bnsClN
x9NQoYBl+iH/qG3TTQD5lzs+MwK1bXbyXXsXbo3D7QVefl9sKsBiTY03GCKCcx/uh0qjjSk2kwOo
ijtYSreQTi0+iVeWRoXDAZhK3IEPnX1HVZkSJRjLeBVCq6bAmGsER3OpI3r5ECIOcWJkFkUxiF0X
pUpa0uZMceZJUa3bKLsbjPbr2LWae/vLXQRtRFFn5mafzpusrLMb1sRUzxFE4M47fCfj+ybQPku1
9ivbJFjCmO2AGhWCgJl7sawA4OlI+ipq0fGx2ef3yqbaLcYS4jefn3d4WmSskHQZEOPM7NBTLlUz
J9AODgLN5B8diMHaNSTPCEv7v4/r4MjBCgpGGpgFYxHz+yWFnT0qAmrRH0PQ4P0uWUMvDwDiOL4u
B75X3lmsib4SdBIQwYuvfFJlb2uo47oKa0Zpu7EacZXVBYdxedDFgv5rwpnBA40g9QOvBKgSBeGu
bvOVp2ab1GwWqrdX/BKhgpgpMEj5Lmig5NTsS9uKMihVItoEk7VNGvlb5ITHUTb2iVZ/+O3DDkEd
hFBUUKijXGBioGpH/tdPQIdApsWc/NrJKTAA+dkIvTJc8IK9ywPvyGgfoGCgMp9gzpP/LEJQaJDx
+9aTVW+kcVs+Qhu27vYhGuvtOn9vMyHKLDl9zoKjuVSuurKNDB8xZAHyyGQ0YuavhmrKZUM0Ftqe
UW6nZ7qfMEY63F7llfN4ZmXmsCZqKHkrep1OTb7lb62qWnBSIhY4v888XRx0McKFfMO8EMUwOqKh
ooclIQIHn3e3GvyYIc/0WdcDN9Ur/tcsBQuXTuTM6LwaNQaBlsSiDzkoa+BhpOuytGu3/rO5LZj0
Y+7otxNo/IiqKdTALFitLmnRJNubgIWCCDSezHFlbac942JHSCFo58LXYm5ub9yV03lmTmzsiSOR
O7X1G6XP3txxu7MPYm6lYmrltpk39zfbvjM74pie2BmLDjw5TN4sqzo4n5LX5g/9i6RwH9bl+hc3
WfGBQQ+ml6sXEd1qP0Bc3/4RV64C0QFwWgH14RzNrgJcu2Y1jAEMMdrnoN8VECU7+qfbNq68pc6Z
kdlNQB62yg2ngiD9HtrhXxWeem1+FsXo5a7M1SVBnKKbCg7GmksxDnrfT1BCQ+arya6lN4y1a+ig
vv6bRf1tRpu9BZQXm9KrelAgVIGZr8q26a6kHy/9FMxuS7nxFWdiaCfWZvvUxtlkGw1sGjBK7yJN
32uM/d5e0dXvxlgmkSLJKg/P+XFMjYoldZgoyi82rBfOH3G5cBKWTMxuVpFabW2MmIjLP2vjuev+
ML2FeuxFIxBncRbUzw6bYyWVrnuCb2KbZxtrGx7Dh3pr7OD53GabgtFWxAt2tz/dhccAOkn5UoXL
EFz6RejRd7nmp1afAq+HureDelZvmTwDRmtXxj6T07vRkR7CKrEWVnvxQd8MmyZYNh5Uec6+VxlR
NCpFm6KmAVkyY+TqdKdoxUI8cnH4ZlZmOanhtFFaB0gemNJPeJGKcGEVl7UmDDiQVIluA22keUmt
hZNr6n/FH8o2AHCZutkf8EO7OtmK8awteN6LVGJmblZPCAO9CCaZ+Iri5MPgKc8mz6WkZR/9aVr4
dNeXBvch75cMxdk8BbMkuUGeLODtWqlvwB2F5qn6LIoHyQsE3QshweXxF2sD/stwtc7I89z7lVMf
ARDneVZ33dr7+aZ3sIfdzdU+qlvm6Nx/wDp5ERIwwqKCdWakhfl1dU5bin5jjaSNI0Djv0qFkbEj
tWBGh1czWsFWKy3Bd66Z1Cks6+CEoLucz1vHuZePuS9nb9XJKly3D+i1vKW3+ZPf/4PJiMvXWszp
oM1qix4Mcscz92jFlZZbWlTi7yEHR5DaeK7WwbOzzWnlimmQ2I3vq29i0pUW6zp4uO1iLmYloaA+
sz/znarlN2pXwD2j74AduvpPBEV2aP7ss4/lIf0SSg+wWO0n+43Gzl8m+hQvzFm0MrMvXNFJtDIl
eW35ED1TnAXHSTqs7Pp7lQP1Dw6x8NG3bM0uqJqFRl7GrBUqm4qAQQR82s5/FpSAiHYs3ZklcyIf
O1lazHyWVWb/MaetUUx3h2N66A+iWb54RUVkcGt1M3faR3YvySHm5GP1Xts3e5QZtsMDQP2lhV1x
dGdnRrxbJwsLMrP3NJ0zWyJ67LTAHSZuibFL30eP2TtrJypr/6DFduV7MrwOIwKYNxPC7lmwEtkw
kI8Scp/dVtnqXI2p3XaAD7TNuEcCUnu/cDWW7Im/nyzTHEK7kDzSyWbdb4Sk3MBHzUD0iSbpaK1u
mxPbM9s+wnbaa2AUCZPmQ8uDYplpA2c4WZfpw/51iGHF8YLHfnqtQbXG1kJr68omqjg46CuoEQla
gPPVTdYUGygfUIkyfiALUtQfe/uptL/eXtW1h+rMzOwjBnlWVFGHGYE1Fk3KbgUwjdq6xuy3tJiD
X/uKp6uauVPDz4ahKgxKDrr/1PnxvvAIm8D7fRpq+dXqqTlHcb/kRMX/63zveDIcZGoMBTKQmVXE
bTU5dYCjQ/VysJHx3ZnAYoZNskdepUk2xW4xeRXOY2YSDgfwFOgeWRpP8vn2peFYlvylWAXhqvw5
cj61rbaXNla9yjO3JmNoD+JdTj54Sxj/K9Ghxiw/bzKADsGuem46LsN6gLsoW5X+y5R89qqD2fkL
t+GqDYVMi+EtGLbnYFNz1JoyTABTRWqrPY6VWf3ROZL8SYmkeHv7iF4JQylR/W1q9ir042CnjUZJ
tkwOCtWbHL2df2MBSg6KYCpktLPjUcuTUuSiLuVrxvTQVyjDoOWkbW5buXYiKMsTvYjAnTt9vi2V
0/iORg1qlTmQj/pIS9fPkvQqdxxJiHhvG7u6P3hhAY5ig+Z4Ok2RlBpFbeRY9JB6V77yk69h9OW2
kas7c2JktjOtL5eQYfDdHOdgVPdK/y88vAYW/b+rmF0ixzFiK9AxAIWU/1gdsm2wblYjA6pEBP8A
knLFT1A6YDyGqohApM98rhMOUeA0VMr7Y0brBLEg3k31R7PRt+k2e4DR8PYHvICjE90BKDMtYOkg
CiAwOT8TSN+YNWxMwjHxoLwgMLCCi86N9vJ+qSl0WY5BNUEAQ6gYEsky7XVuyzMQwPUKRGuEJJq0
QhP1Lt4hkQNcIl7m+BC/fOb/TGhLiNFZm30BYNDtUkPAyMrfmovhnj0UZEXpAT42RK8X49QrR1Gg
1kSYLoi35/lWKyNc16k4CdPgXiVrpSkWbtSlBcEiJYh9REkSx3r++aqCOZl2hAROCFU52pe2XzoN
lw1vhRkIVsGZEPRB8+OXT02o1QYJqsg1RD3ecz42n6bIxX3DWgoSothJ7+0UOtGVc6gglv6gRAte
6nKZHHvhCGkNGNrFFUhtw6urhKJrrqJ8rqGwNe5uH/pL13RuYXbmc1jsLccjOk3zRy++M8z3+rTU
arj0tec2Zh49hSjWMTNS07h+J0c/Krk7mMiBmXDoWX712w8UxmgrwOBGEejC11pN6jmhhrFGh3S4
3ib5t9tf7EoSeG5h5mhlnWH50eCTiUHJ5H7a2uZKBBPKJ3tdbfz60H1DzXY3PDOZuu1fFqxf2zBd
0RVg9pARyfMOWx5Fihn6JC7V5xbpPhikQD+lu84NzBW6fu1nMSEabJbgF1fNIjFBkYvhzTc97NPw
XsoQba16i9dl7P2PCcMaaAxKiK5mbbJw6C9hZLyT+oktcStOUgkk3aRpTETH/F4gPcKj/yCq/8so
4muLopUoQ7OkEx3OoQ85SUs3UKpjWvvPXoZ5d2vUS6Nw4jScu17WcmJjlmhavVyWOMpiFf6sVL6Z
axv3Cn5/4Vhc8xTAN3kskSy6DDHyrJ2youRYFM6TtxFMFaZr1a4ohyvqe3EmlokqrizNoL5vwV1r
kGfOj2LnBEkklQE0wNAM+8mdhayIOX1qmgW1zWsHwjAdbCAxZKKqNXcg2aRmkUozSEAoqicRdgAs
P1YPSzXkK1+R/EBQEzB9DY/czFBnZNDNxjaBdNC+dGW5T+z0x+2devuxswNxZmN2uuukzjr0bikO
phM8m+PUtJ9Nb0KwU+mKD5Xf1z9gkVfLlZWNBmqsuvYlbwcY72OoxGmjSDtvCHy3Iwp/HusaOtsU
bamXBnYo1DB1Y3JzbazuA+dLHqPoY0BvG1U2PTuvRCMOsvTJ8lYtOoaR6+U1us7ZNICBMeLhMdAp
n3sFSNl1VSlPmh1CplbVWYh4Z0tXsWyqQ2ioxbYD54mudhMPEqp5sHWH+NyEwDAFe+bl1YsT2uax
6b1wK/cRjFS+xrRV1ZbQW4Z2mmxHSYiUJk30WY0Nbw/Tfb1QX762ldCJ0IigZ0OAMAuwtEjOqxER
d7Q90b9KurWESuTtrbxMn+FFApdJs14gfeenJZEbWKDSN5Dvu2GyN06m8RYkK83ZByNkXI3521GP
DjUHfIUkelz2eUhSI5POWy0z++mQmXNMDdh3b6/piks8MzGLBxQrIz13cFdT4qEF4KzS4rOVvrtt
5GIanzScYooq+BhJx9mhcw8/oG5gjQqHut7UNihGwaqTUsD1gbY2m/q9Armri17hsjjT5fqoI3K9
eWGA+lz4LOYlexmVZjqgO+ezVa+ZMQyQSms2dM7dca8gkxr+g2TmulldwaeABgO2fL7ghgc9lyOQ
0Rly7Uiwqq9duFCiuvpR3wYTwPCTXcwrDT5FHLMtKzGa1m/UkKx5F2hvkQmKkBuHmMRxyx/FMX9q
KCAvxJFXEho+LNMkBgUd8qd5zG/UTl43Cv3lCf4Yka11e2tjvQh8/TJbjQjvz33oubGZDyWfMoyM
XinTCtWh3jV3As9ULYJer2SE2GGuBO4+gcOeOxGU2r00Fue0IgeA5t31jwkzd7CYLwMsLivS57Zm
gcJooqY6SqggjEJLuADfhHBt2n/RYe82Gtmdom2FqHFmaAs95+tbB58XCRUtzIums+UBbZ8shkX1
XXYQq4zWDoyTk9s8Vrul+dRLv2zIRK7E6Nx+ZqNnW9exa5ahAnbgs34u9PxDliyx/lz6ZehFZDC6
0AyDn7dnPixrujfCN3YNqEZYVJ+Tcrjz/AwxPZhG+tK7S8alouaVC35mc+bR7FSWYiTYhEdTtka4
UlGo3PjojFab6mMPNSMsMuOdt7ntSK9a5ZFTwY0xBTcfuGjGhKQ/AWbBS+QmrbRuihKliAV3fWXL
mKv628rse3ogcYw4gHs89sa9qdYIHvvPv78QCEgh3hYT8+rFy9a3TuHHSMdCcfQhk2SUwtIN3FFL
T/bFdBUvD3E++68KBmxnHvIPod+YuWHmtIIhON+nGyAFb1GyqLGjGJCNxDXbJTTTtSt2ZnZ2uZOg
VodC5XhERLDNawB0XkyCFu/EI1fub3/Ma/tl2ULRC9Anl2322LRKrRj1AG9eTrqROc8wxN82cKVP
YaiOgDNT2wHwMG9w5/CcypXCctSXaavcl3CixMjdIRTzhhX8Fz007DHRSebJLBWzMOfPpxnWWW/1
irhdzlNZb1G1MV38IV0777sQOFRXgtt4WVrxygWj+iNImCjW8bjOPqXd+6ikt2q+ktv7MUbHMA4Y
eFi4xddOB1LBfEvSN5tpH/ErThJeLwzoZiktidRrtw73NER++AdUzGndO+ul0dJrV0AjeIT1kiqn
RRnh3BoZr1plPdYqqEuRDhSV3NztJXTlIRZpXDF97S5uoXASsyf7zOrMiVhJRmbD2Pcq/SjIoZXV
9Cncea/mNl6Hr4vRiFjDLWszd+zUg1LEDmGe/WBCBZ8+UKN7KN9ayUswiCuvDRcBfUSQu7BDz2PZ
NIEUJtClHNUS6nPRu3R6QZwBhqWH3niY6j9uX70rB5JSuMxbLUD+FyrMvNJFJTfchFz6ZA0/bO2n
Giw0Ei7TeuPMxGynxjyeaiX0qVg0pBdd3H+lfrweEAkqDHnh6F9xVXRgLGYlQcpwxWcnnwnuWlMy
Hd2vHHqbfK9azULOdAWMA8s7stWQdsPZI8+xsk2MQnRjctzlo7IttsqdFL+ILEPAmpR82zwEL/bj
UhXyWuR4ZnX2EYtI72xfxWqzzmhzCg/p3RtU95vFosW1I3GywHkrQSKb4VDwPNfWp9hXYchM3DKO
l/py15eEu6AijWDwRQ4jFWJaQwTd2b22LY9g3Vxo5Vf5c7MYeF87FqLA+R9Ts+cyT/GTDJXwvkQo
Tun7QluUwBAbMPMQvCR/m5h1EGpNaxDpxUR/bO4FnFkwaEePgmQd8sWFY365RUw7C4kBG5UBut4z
d0TbNm70hghbTl5j52Me32vZu991DJgAg+7QzcQ7zFOVVp38MjQx0TjdeoCYFDUZOI9Wt61cefnP
zcx2xii7bKrst/wZ4rxN8j3a2nTvFTf/Yn9ahtxeKf0JexRwyJxhJZ3XWNS0bEZTz3Om/kgqobMw
D+22ePwHg5WXBwJLtJyRMkePhYD6/FkcYmNsqwRLSEZ+7O4hzziquD/X2TH4yrFYSpjFnp8fwHN7
sy85VighGiYqjihyUcRPmLwwD0Iu4Y1s626JjuTySmGOsTCGS9CguCjgM/8eVV4OE2rSHau4dB3i
+Ntn4/LdOLcgfsFJFBNnbejkFhbK1uYytfL4mMMAv9GjNt9bY+4sefarO0b7z6amIigsZoGMXHWy
VDQUOUUPVQdy1PcHe90xy5cjhLVf4ie+comhxuWVEoUr+nGzA1JnOtp1EY040tpV26VuoCB26S+U
cZaszI6FrWu56vgKLb/qDxm9zTTExva3d+rttYXKQgyGzStFyLPpZqLx4UoDkgeEtaLQ2knoDYbN
Qm3hyqk7syTOzMmZ6Lu2VlQPS37CmAF6TXLZLPjWNw7f2UVCYBe0LVk/lLvzyceUsYZ0sHBJ03cU
pUa0znacglW7Th7L71xhSqWPAg9aFusJvdNvt7/lleBdDM7S5abWwGDfHAVryJKjeYKKQFDmiVEc
BcIOZO1NBvTbvfJjwZw4ZbPV4p54uUzOIJiL2VOStF5tjllKrhCArieyeCGy+NGjHwW+uIOnG66V
T3vjeVx4X66kDTT+TgzPrrfteVkS2DwwYwWDnrqx/qgQE17FrWuugn39JKYXUfFYWC59zcsFwwbN
TASz+1cG8QZor3KlM76nid8VbhTJWfpeCwtlekTJ2P8Ez2Qi7500Sd51fWygAitPpeeKqn24K/si
6R/TMNCmFyOYmHQr4q7bZkRM6qqaklLbqrRi3nlK6QWIj+ip7wYZA10uz7Vvu9FQNaGrDjXyezGa
eHdBPqRPRCMZndCg7CvtzrHTftzpVYb+aT81knQXBLL8SYNwkP2gPdPuTb8dpY2jKPG9FWT6k+YN
2cGqPIkBu0JOkXENEL+LK8fZlVlISDIUdfycys50l6SevTWjkWeoGvxXU6q/RZYSbEvyRTiIJ9GZ
GdEK9wtjFQ5Ztg6TqXM9xSo3pp2gnjDo2qpWe51Wgfm9VMbgs2f60bjqNMEUBYi9SN2yLnr/qeh8
bY/Ou0MVBjCChjzrkIR288Fqq8DYVXlRGmvZaOVi5QyS5G+bonFsuhy5ygyR09P/SQI/eVZyKtF0
KIL06NRqinKfAGqu+dcKaV119Zhuy8KwfdTypuqTXEhdum5lz2+2qVcYT0PX4JTqzEYtLo8blHLj
rEpKiFTCwnpkUlz7UjZMfMJPBlGwMvluEsbeC9Fc/ZN9qlGsNfxm16Oo7K/6qo/XoG+LF33S5fus
H35YJV67b+J0G0RqgLDjoBwzvtCmnOxx64X90ZSqR8RN2Xfu/TZSIoobnVM/+ejID8iKcjYUCEw7
78vUw9vtFO+l0GANCfIDqj8+aTC9uCm98nVl+MVaqY1wo6vDu3wshSRYNvgoT0L5UucTYrRmZmYy
irBDso2Mrhw3nBkdaYXBdJu8yr4aQwYcqTekVdSox8IbG/Q+y9qty0xfyY3j2vZ0QMB51TTFJnTq
j7npuUan/5kK6RNJzX7WDvqYcgPhYFU44dqSA2YBkmbatFlfbLWmefCaQbrDrraLarDzobahFrf1
UAJOA5pYeW2/yF2OUHoyfEoTr3qHFrjPZ4BWzFRD/+gn3rALfHPvG/L3WHO+6U2D9AqA7lWgFAeb
YZXOqrd26z1lerubJHwGsoPx6L8TRlNJPSaVxFtnFSurQroQDpZ3TlEwIm2kykoNYvXrZNp26lL1
gvwcoZ0124geo7JTkJZztcIcH+A4jtZalakbTx4MlH0n+SXiz3BPTcw8h1BzmBJi3eOLGnQMcXkj
v0Rb11F+P1qocWpe/pw24VEdrIOSxntacHvT8Napb1ZIhEQPVYeSdzyxZxHfnjKKejAVqXLtUB7d
OK//aJ3MptCb7PvKekXxUt0UKfhIJxu1jWf3r0o3/A9nX9YdKY5u+1d61bv6MohprdP9wBCjI8Kz
nfnCsp2ZIEAgEELAr7+brOpz7Sgvxzn3rbLCtgIQ0qf97cHdeKa6qwS6a1WORWRUrQxtzuHuPalr
3zM7hNwg39ojZC2maS2zdO3aw6Ob1euAzNaTlqVYj+UwXlUFdROfs4e0mL8jKmWTc6G2wlJy3c7l
SQhiR7SnCcv9KHfKJ3SRXxs63MJcKmZIFhdZcFeV45XK0thPjdhpkNtlQntMKi+y/AkvG/1hEDSL
c3iQ18hYtVM03qnzaiJQW7dIyjU6mlg20WFjV13UCqnCeh52rIL2BYvrbV6b+A90LtrBuONmj0Th
PpnrCrwRizxhpqL8YOMpZzWConsYeVD32arJmlniuhPjZhDeeu69Luw6mUY5L/zj2LVBkk3W42wj
hNgomoMiyG9uMxMGm3mebc0W0aStW6w77j4Nbn070rze0BqmL51ftLcOtEDIyc2bRNj6uSLIUmqR
YR+Pue+FEzh5iUyddE8QkGxBZr5v6tyIXCzyCbf9rWrHTeuMdwMnUVn+aDqTAOoZY/S/Ihc+D5Fb
VYnC2mmipbKBiz6M673mO3GGdeM238e83ZhzeQth9qbi2bMvyqRFcr1fWHhPzHIHs7Z9QWoaubOx
RMpP6Fr0xo42VIUC1v6IlIaQyMfkJwMuI5iPs+O9eByLdQHTkG445JAprliDU1knniYKFUU2P3VG
KxM7y/KTXcJDOJ+dRZdMg9VcGV1S1sb9XKJCK1ohdga38ZAo8lyIGSQGTI7RBz4YDLy3VBq3w4Tz
eOrtJ79+kS4aOUhn+zEVzYY0dEtTvncG81nCvh6RTGTPp+xRu/069dkVbcejYBTrehWc/JI8Z8LG
jujBD6ubjh4v9/XYPnDXeG7MIF8RROyWLV51a7DRVe8nLCGid048qEFXg0tQTVKWMJL7oc9hxS9G
EOWmnNfLn7udS+PKbbPr1vPWlOXGLYO7ikoKf3hB9ZTdVLgliAb3eF4cCt1obIalBatCOSELGfyu
uOMItgnqARtIFkAdnzl1RAoDZWWRvaqqrNc9t4zHLNeZDQPZKTd3he90j/7Qp2D5qsw8daRia0+O
Ks6toA2Rr03jQlbTSnYIFeFFbUZ5IfVxqvtpbdUyRZxN47F8nXYdJp4xVBFtiiqCaSVC2Tn3I9OF
pbrfIclaTeYMVMkX4zeTlKMKDV36z1LV2YsNlDrWvTkl1BtFbE2AC8vFK50LTx25LYsHOI+ZMTUq
nni9NrbcctkWZdOTaai0DSu7a6O502OoOIcfTV5VxZ5lWJ3H1v6hpgmx7XXmmixxizaIOZnZ9zkI
yBMAuKqKma3ah4mnIMVxhWDbkXvWkak2a+IuteGSOgJsrjPC0SNz8RRCBoeKGZyUGiWJZsRekzlz
4Llgg6WKM2fcls647rISNl/IaI9QGrPrzK6aH2VfdD9ShpIQUbtzd4ss9freDKS7pm4/plHDFetj
2IzW2QonEFSHhleOImy8ifeR1c8MCRazX0baQrXQoWUUktJ/q3MpQk0wr7wR2Ibp/VCO3YMZAOPy
SptX8AnZZkQeh8mnoXDn26YMrv0ZT0oI740zdy0aS6+qKdix2aCbbkm8DQrv1aoyN6yqyQJvXh/b
rluNtrz3+lEniuDcAHOQcc+VS++zOaPblpA08doAefWQpQyIay0gO8EpxLzjk1KrirRv44iw37p4
c2exA9KZzJln7mzbgZ6pne29lWkxIogbAb9Osx7q7JZROKbV87aQzpr1aaJKLAVCrGpJwoGirdIO
WzgRuchmEfdDPv9SJta/TKs1FZpFvNT2So6GWrt9Z95IhyLPbfKMBLtGvcvHHski89jdIcNiWhtO
MeGP5yIGBHw/c++FuJ6OGQsQAu+PSyKKLpLRHpw4cLpx583q0ZywHKIOXisre6adZiGnrbEFMxtE
FLHRBe5TX5dRyvubwhbHAjug7DMofPXG6HMjUW2gmojPxRNwxCQo6+/mwvHrpHViU5aGkOBLLPmd
3HhDCUmIMZ0y00u3QWOV2HORb28M5ibVNWoj71AQV4a8qEhEcnnjYgcJvaHpwFzNrYjXcj/1elPl
NaKwEJgRtDG22lNZVytM0PUksg7yd7WauywZdR+pVGG6F+4hSH04O0KfbPqPUG68Zan4WWb0e4dy
qlXkZNrdELuqUEldpnLNdXptNc1LHjTXlJWwvyEgk0gszLGeKjdBe0WFY8NFPNom3q6K1iszbdel
6yB/UyoSpuY4XFWi8Q9cd3i5HB9R3bk41CN4REHR5aF2EMU3oopXxsZqxHoA1Ku9IOkKRDINrHo1
advv0wnB7kFqsGSyvPoBC1m6Th30160mqbm5ZyWLO9gD7a2+U3eMTllcNT1e7AYwPPLedX3jlmn6
kjkOlni/v264z8JUe6GDqjzqrcoPizHTm2IaR3Tri0DxqOgbVkV5rsdYuEaHF6Gyc5rUte8qVBB9
8Vi21bUYvXUpf8xduwt6nIzhVh6Y9QZZSggud/aubne6m3/VRbaw6fp1V1AJ72GNuGrOnbVyKxxz
ivI4jrW1AoUhlkTdesy197Y5/bL9KdLeLCPD6bY+MrmYAtBeGar5bipJ9oWRNnHOzTmxtO5WQTpv
Pe0ibVs5LDbpPB5HLn/Uo+GtuJJByKx5xouJQ9osp+dpVjwIR1BfwcBjEo0XJx8m9Ml44Q0vFbrW
xh5rXzGvUau6G8PFTZiKaVmjJIqq0HXHBuYUuYfaCnum8YrqtfnWBrU3xoVw0ijVKYfrg3THFXZy
E1VxpZ2NkcrpMOdOf8WLDuX1YLpJNo7jimuny0I8YRdhRt4As07kKvABNXpKcxxalLXtDRw13UEU
L20fFOtKi3RNjTodwor46qf0RPs4G5zPkZXV9IXLHudqTpHsE5LUrYqIqcJs46Cc1abodLVumn5I
cM4A9asSdN20Dnj1RlrdAQmxt0gnm0MmYaIPVMSPmEMnG0cDPQWhFQzTjQHtLAsJZyh5MBLi2qkc
NEu4MYnrcTQnsCRmXd0Do++2Vd7aTlhJWz/6xM/33JDFqfBo9Vwh/eBA/S5d9t96FUDgdJJOTX42
vIXUudN88CLHAuvZy+0mRmssAy918vtb3xj9kNS1xyPC6Hg3IV+Gox7vre9eBl/FEGxjpWO3p+OL
kTPSYTdsIAgCn1w8EEsWT1kxpldT442IcBfXDWmzle9MOOtK+eB7jO4Dj48HBWo0wjersdoSHFGT
Ag6Rc2TWgYQfn576PUph44fdNf7aZfmA1rgcrZ0yRlDC8gqqQiXzIytLvGfwi44zuzT3nVM5K38a
2MFqQV+cpAf/1zovHzodWBue1TgyjB2wSPDPsYp1OFa4PPf3YmBKgGnmFxvXaMByUQNUJgD88qtB
D7AaQdzUClxSGXVTadLQ9nT7yypdX+wIzaqVVzfDFQRxmu7hDYyzBmcZuUXeXvnoNcLqwtobHLiI
9JnnhVXn8ydFJ/O2bDTSn+reavOQ99mITEALqc9Yy6t0ihrIYL5LhDdBvdMg8wrwhot6JqdNfsha
bDmR22hhxenSdNQdqJqdTn90Zddjr2+HmLJGHlTB0gdHt0gXDabSWHFXti+d4097OeRj4noFSpba
mPsfFo4798OQV4+iZ2yIDJyXN7rxYS+buQDmJhWMV9KujIMcKItFP2EdxGHI1IAAgilEBThFmSgR
qBho4xikJN1MVUA2MDi1VIgaZkAvNp/bK+aZQVRUHIVZr9s8lr0u91Q3bENsyz44WWlC8LAw8r0G
/wOZrF72SlOPbHCuxRowurq8wvNFFQq7yqMp5iZpjUrFduv3964o0lPrTeK+MYl4Uy0w9HEwyTW1
CrVL+xLM4lzCD9hpEN3KmF4PWIF2gafy58BlcBVLHQfdfFSeV10l2GmSU+mEhS27qxLS2r1tEeM0
jH1vhGYummzhpyCFQ9Dpqap1B0ROEqi8WNd8U+Ngx2mZ52ZoBFguAYl5zvdyLvyrpssMPOglvkHD
SutuRFlmRdCY9AXqOhyDs8L0okbpR2EU5Ur7sv/ZYMLtlaC0jUxjMg4s6CXwYj7Kt8Ka/T0doZeO
nNFT37EctI+qIP2pq6kAPads2zxJbUFg8cSk3KBMRlCVxke9baNCqbl/DesF/b2R1NhmLnIKsbiZ
MSKiscpWrBDf5roZ7wkWhrcyaMRmLGGxGraDA8Mof/Kn5yFL/Z/CLgccFMzqXkmlH3pRjaeSpwyV
S1dpFrt0cur9gsJiN2uBdBPAsUg7KNr7vKD1GAECLfZLa7+/Ai+YP3JUJs/MV/DVytrKiscCQdku
FjW82tpV12iKe2vEdUuES1ciXzdAbrDAOaU6WKLPN0bnN8+Id0OZGDjpdYcC2sPJsQZ4QzxEUXtF
CqGhke+sxqgSJ6jFjRrr4VCmJv02215+65CqfmhKSc1oSps5wHbn+z9YWiL4Al51qMMZKuzQqu3u
qminQEUVugXySBRQomC0i6MVmDAPImXBNJ5BWSSTnjqyprWWx5pB4h4Ohu4So6pKAyjdCBmMbNEA
1UMvNjnig385IMC/8QHnf+QVG20JlJEA88zLVmEPbmEUE84z1RHPCvs+bcy5jzBrc0AOKbIdNwXN
CFZb5TfYbVLiAe7GquPei3lAZYVSv2BbVrb1msJrDA8pQOCHhUS/Bttg0ZESmR/C8LJrO8MjuiMm
LQCUoIXaubsqg7riyhUdt04lMrNqHQps+XkfI7XQKla2MBk2LV/ASwnJGVZrmXdVj3e8XVd97Xlx
0JuQ/W61jZL419e4+yddKMDtAYwQKbYQcJM+9m345DZ+y9HLq+Wzqt5a+iMjF2gm5icNUDTRKKgL
aLpCWHrWgccK3kCBg34agHbnzd3VqzQWe1tELQvnpEIIELn/+qr+3jvxwVEwlrR4Cjn4uUeKZQ8T
7hskfR2HK4LI9qnDD34Dq72xBWTS3H093HIBH1s1PswXPTRqwOyCm//ZTUyJNJohXSxuYCmp4BOi
V/mmv+j8uXQE/zYMFIoWbB4WleDyLN/12JitpT/OGAanw/WA+q40MH1dt48Zd64Ks9qNVve/7uvB
ox5KHISQLZ4ov5/tuzHt2e5VlXVw1AlOCj5Pqf369b37+wT8OMBZt6kkjlGrFgMgzWYFQcp1XaeJ
W11KQPikq7WMAyYcxODQVZyT4eCp0xuIhoeuDV2BhN/217CRiWnsICYqnh/dDUSeF3xzPpmFH4Zc
Gl7v7l0xECsjEyRgCvapJrkfMzOW7c4VN3yiF/pnn95GCGCQ3402r3U+BYuhkXnrNcCZ61Pt7Zj/
4JiXjKP+3vfHLVxIoCBNwOPWP5t/IseR2TYhm15M2EAHjctkfA2O5BEoYiKg0sIpKYKw6OsJ8vur
n037D8OetZalP/GsJbi0JdAL4etgrRMvrF/NG2s7grWxRBdMT7yJs6evR/7ktcatBP8JXV9Ywp+v
jWXv0dRtMWVKzr1fMESQW6/V89oxib7LfbRhnLK0j8x26l2mgDP/Hv7/fHCFl//+L/z7rRETDvx5
f/bPfx/YW9fI5lf/X8uv/fePffylf5/Ez/qu737+7A8v4vwnP/wi/v5f48cv/cuHfyR1z/rpRv0E
ZvpTqqr/PUj2s1l+8n/64T9+/v4r95P4+a8/3hpV98tfy6Bx/+Ovj7Y//vUHerLvnsTy9//68PjC
8XtrxeqfL6ChSvmi/vZ7P19k/68/iGn/04X+xIf+F3N+sdz44x/6558fuf+EWhyIIuQc+A8oj/74
Bw4FfY6RrX8CQEOo38Jrg8n/wn2Tjfr9kfFPeKRihQCTHi5X+IE//nMHrv+cjn8+HNyRv/793tH/
47uC7QCUbGj+XRO4DpacczqTP8CAoGDNAW51aE4POEDc+E2BbBd24fVY1sf/93b8NRBGWqjLsOs8
58aYJco1lTWHumkhCg66N8clF5gqH9ex/wwB+wzcbKjRzg1kp6Ltecebg+zpaxOoe7eitwy01KxA
t9eX63fP+pM7R39ny59fkmv5YLeBhgPt8/J93q2bZdt7viLNYWqHhYWAfnWWgA1hPJu0JCvpOGQF
lFY/TEIF3woxKrBJKeBm14RsDhY3QR1bwiifpBTqRjIEM7NJQXcWdObKa60g1P6Q4mTBRhwaVLdz
s3wCutQ7VYKm+nRHVV3ft9ZU38J5uLgjI22tG2oOdb0xoOL0XsuiN8pdjXMTwP3AA2Qyp3mgtjzI
5hK2rJlvP0iK3t+VZ4nqtlLQUobwwavyENAatCq9FNOrZsj6CjnSZl4Nq2oBVbhFYtCKLuhhAzAX
TAmU9HzijUT7tXGOZZk631TQtmEwK7rta8ZjPtkkMvsaBu5pLZKJd4hpThvjaGLqof/LvGCdNrbz
6KE9/YaGSHN0jIbuGJdw+/VKEvapaNgK7UkiQ+LhN4dxNp9HSphKekJzGg8ctPzIKZtgg4TZgqD1
maEpNbHcum6FKuIe2MsbdCsAyxqbq9tZWwXM7c3Si8Gn6V0goTzYzK6lT8IBahWaQIb9SJS8PrjM
wYHXVtiUrTQ4FKJyH9t5gF0PYArjtqkyfVVA5rFCRAY7QAVq/ELNjeNo18/P0updIMpItVmZQWYl
mE/9vRqy+qZQbHgjnUPRXEOy87cS8N6RE49+yzlp8tCRKfuOdzRFUrbXQRrCBlAMRqCQCrQHW20G
T0EGGwGLqNzySIeZaYDBYM4ASqQe8faWthjduWk+jyswh4wBIGgG2YBncRA3ciDIQyxpLcADGTKc
4DxiK+AFs13d8cbPRhxbkJoeTsGIieiCQSc2ZVHNv3tR/hpUowqpXnrMdQTJL3p53BwB0dX97IKB
04PYFQ4zWoB4fpluQ1HDVrGedHpFWreMIbMBnDRWCaADdDxaMr9M8FI4FIw0t21QtXfWTOawBKwb
STZa63QYGzQnuL2q5zL44YxtdycIOpKtQCO8LFnwkGWpOTyQotsCBtVTaLMeURRds5/aSsc1BUpK
S3EyWhPIajmvYQ6KLjn0uZgpNgK0lAtWFo5FYccUmvjoD4BwY8QexIyh2VXdbTpP8tRMnQb05c1r
NJoWUxhtCSid7eEe0EB7jW6DDrtp5KvOqv0ttJZTlFt2FqVqtkH1GOgVZl/6hJ6hXBlOjuOka/MV
MLvpAdKEPLEbA61WAQxzgnb5rasCmJdPdgu4t39iXjP4cVMV9Y32hDgI4lu/elrTlW6yItF91jxV
k2knyHtvE3ieBwkgUHh213lt3ZiGCH650oNjjW4GfWh93R3y3oATu5m6r52NXmlul9YdQYdqb1L5
AxHugIEdY1fOgfU0DRQuYFq+urNlAT9syR2hfMzDdnYQDKNTfL8W9AY6w0DLreD2yJwRjQPqb1SX
wiHCcU5eAQslozJf5wZ9YmBX7qbNrCsAtyypAoOHOHfP8dDJKxivnIiJFsOIFzcGu4mG6I6KuO4Q
995SbSao++3I9posmpXP497yAJOk9lPp8LcBWGAUuBRzS6vxHp1Nte06dJNYULrwgfPtx6nzCBib
ZffL6P3yYOqs2JmpbLZd1s3f055DgDgw+oyiPQ+L2oJZ7NhN20pmczyaabULVOq8Eg1TgHAus18B
Qj0hPQcYXVsS0cx996pb94UbqcKJgagkzyZ+DWskht9PszaaVOU+gT6gTijg5EPAZntnZd70OKGg
RBvYHZMajbw1MoBztMQ4fF+Azl8BZa3WEty777gf5j3wj2BTGpZMst7W17QvJhFZRQbxX5Cj5wuM
KyNOhIALhqZa1dYyGu0Oun4BOpoXgqwNn0g7I1mKTNWJrMumx2kfKTLzLehuzUPlNuaVMw02nohl
dYnFB+vOtQIWLOwoDrBgApnDGavqBHMfOFkVI53cmNWm9T3jrjmiFWjLp2Cu9DOhUrtJ1zfugWK/
AYA92BJne9QGAEV4hOMyvPQHc97l5gCgJBAICVyM9HhuQlgFFk0sLHT35iJdZ3Tuw4z6J6bh/0Xg
69xbNo9A27HXLtockeEXd2NOrRDxvs1u7sGsw5IA1wLtx+mCswGgA6xpWGh8WPkJWYI2gzWMk2Ji
DTrqWunel4NOYbbHMoZ8P12AEt30PkAa03uW2eQk0mPghHFfOLEtxhvPbOC3Lp1qi+bpPi2xfFTu
5K71mPk70Bmma+JJufNJiw5Pm6WnssjKH32mwRoCd2Cd9U23ql3vWZgW/y4YXr2Qooy4d3lg7v2y
K/foRgKuk55p3VYeOHQ71ZftPVgS5cmtUn0nUpOfOHLJdwVI69d4wSr0WBwhB8w/3uFQwHq8BlmX
Y9pioWr2/kxEQg02Jz46X4+uoJfkoWfU2N8lGnrWcMOBx0mAw9kCwbwrmWgL2I3awyGAGOWN992a
SDRkpWGQXc4CN4bPSppIUBjjrLFgZsMEBPnULV4m2IXHNq2zV6GHIt1Dwg/wHja92CFz2n5zVZ66
F0rWM3fX5dsiGQPHVBhHLTF059+2r1O4M0/eYYSQNch+upCBosqJINhfVvvISd/wBt6hkNtM8xyX
frVKBx+WfjdZK7GUPnjZ0+gNYU7QFDWBoefF6usa9O/VO4jmvmVComfDFuqcAY6sxNwqvOAAWJ+e
Rkm728lJg282eKjHbvaH+OvhzpyG/rwhUJQh3dJezpnnMstgqjNKCnKor3q8qKOJ48IdMmtW1lbG
fji+0H5ToVMdrC0J99L/SSrKJzMIdmE4M0EUAakggISPM4iZULSwyjsMK/sZh+wxkd/Bolh8Ghb9
qveo+8SJyli/As+wv319/Z/d7vdjL5+/m70CxWDVjN5BUvUEXBi+bLwHNbKdUDR1CGL7erS/n5g+
XunZ8WJsFJgc3Dtw9ZZhC7XFw9d//wxq+vNpvr+cM2Z/YytU7GAUyGRKYAKLoh86f8S/OOt8Aw7v
8FCvL9nMfYQq/hoSYiDYmCGd4m/hShRnNJAG/QPWgF+Ta6He8aQHkHpM4QGL56gEQ0TzQLL7Bgjt
9usLXqbGx/Mabui7wc9wLtJRSS3lH5iCa0GK3i33N5kvLryTZwqh/1wjouOWvBkTWPXHWaKxlbVW
FRxoCUPK4dSWBBvMtQ3XBJxdIlK9GFm7z/z7ry/us9kCns0CksPg+2+4YaPpgMMvQe/cGjbFwoIC
X9W9oIpfvvr5HQR0DDEXdBqLZcrHS5OKW0Q31XFIqxXgty0najO6RmiDfDbl6YXRPnndgI0DIAfe
AbuLc5F14GQUrCh+TFNwe8lrA61uKYdIXvLS/X1QP7usDwOdTQzqVyzTjB/RHCZrkk/ua10b5G7y
KMJ0YaQDi/vWX6MN6kYORfMNZE3nzityL0pzuDaHJZ2imcKtVcB4TYCrE9S5A05C7m8dm3/rZpif
KNMa1v4UmGsfFqzfZt8OVmKsZROJCl3RcHYFftpXzs7oWwOc2ykepw4KXjTJ7LVvVDN6x5Le1DAE
eJohp4Th99xdWOA/eT3RYnGAUgHSQN7D2Y0oudNwL81Pk7Nnjh1BXRHR/DHtHtIORRhcGht5KWnx
k5fyw5BnFcFMu2FCw+CY5jXQkjlh6BsoPV+4sE8mbgCvXSBDELX/XaUsMlRbZTYcYRSDig5ox/xT
EOXFfcYlnt+YZb/SQf7vLJ9+rwQfrm15Z9/tF0Wl+wlis+OAEJ7eNuALWVy4rs+2ww9DnL2RmKJm
l+XtMa0t1ka2zlEPS/Ma4nCwOZr5pvLZGOZZX246kpKkSP1XG1U6kiFdRMh4QwQTCBclKzPBfwD5
0K+rKzX02YXv+dlTRuQcjO3gz4DGxtnXVCiee8/FU25+EeOhzPYlf/56/fts6r4f4Wxv9tqJFQ6h
x6W1VZ/YOj+aibG5lJb2yZIEk38Ul0taGpbBs7W989J5BAX3qMQ1bV44MSMLUF4LDt7XV7PMjLMV
CdAvBS/EgtTIO29nESB7uTubx7zxt2aV3gxlc/P1CB+bdH/OTcQzQF0Kz1Lgycv9fDc3iS6o6N3i
hAnae6uintTWMYCTCM9CBW6q4Nnw6y4N9exeeFKfzYV3I5/r37MJ6CMImUdIenZ27eBgHtTw+Rw3
X1/gWTDpn1cIvgWsehc6FnaQj1eoAp/MY4lxQMqKYCB371wt2QhSIaRgjvINpPaI4PJC0Fi/Hvmz
W0uxOQJUx7aCGf9x4KEb7YqZ/VGmqQPvNWh9nGJng8DY0WGnc4iawH65UCx+NjEXtwc8S5g/AM3/
OCb6BWBDe+KoM/C6s8bY9ouTkVOsof641F/7aAz11419N9bZLoGggqqGjeSRQEcx9qcakuHKemYl
RcqYEQW1uRb1no//O+/Zv4ZFJwSF39JFOC8HDJ2BsVkZxxG5KeD/QeJxod74bGKi5QozffiiOX9L
2OuCmZdtLo+d8wbLwEOpdVRgZ/96cnz2Zr8fZPn83XsHAyo/h3zumEOel+obEFEvDPDZTFgsLBA4
RGHIca6759wSSKTvj4GCjz5pcc7P5feqqZ4QNnr/9bV8dsNQl2EVwaELxlZna4j0IQYg9nic/XUz
3Ug8FwsZtV+PcWaX8edjfzeIt8zGdzcMAEbvmJUEJt7KU2H6YDdK6rUncPqHa8EzFg8+qGdpDy58
X0ICNdIGBrRC2ts5G/XR1+2bm6bzroGe5kLH6fMvBxtQqF/R0v6bHQ8jsxtoah8HCF+dTbmHACH+
bZq9xADDlC3YXvSt+fSm++g4UTQUYRdxtqwhoR2iOUDX6UE9ih84La2gegU2HpLDmCwe0P4tWf3/
PIOlh4mF1MbsOVvRiFu3Fu8cXCZFXJH/c0laRh7vtkGuDdhDh8uubJ+u3uhJYhdECvfisvTxsbsk
k8LpDaze86qikfgBv2tUJyG0cTH6Hwe5haXEunm9cKWfvZ7vh13ernezzZGiyjjWNhWppLwdt1XM
4SQ1RqQLLfTvL/sQXRrwrKIAUS8wKqgGGr95HfPp0TXVpad3aYhlv3p/TZ6eStbTY9ebAq2zqtUr
BKNMqyyvXkZR9BuyEHWg0KKJPQ5jCI6pHULGq7LQzTNlRH0GapJRB/6FGuTTL/buuHG2aRFWLo2v
/ti39nVeGHejnV54QT97Wd4faM4eZ2tMrBGo+7lfRFUDIRE2KRty169nzfJXzqs1AN3YlexFxn0O
i2k6DaTCsYkWZtLbwFCJuSrtV+Veipr9dL15N9J5viAkSq6BhgpeRKgwI3EC8k2OBJ5+cLVYtScB
H82HS2//50/pv6/OPntKBnEKLZh3DPxd0Y6xl6cXJuint2+xCIXntbdYZX6cn4pDs9P63ZGCzq+m
/iWX3tYuPFDQZzv++kl9hnmh2YPK3UUENswlzy7Gx2HJI51xtJyQOiF0TBTBcjlybVua6Od2268v
B0d8OglBRIJNB1gJ2JI/Xh8UD2wcM3V0OyjAurKCCgSwwBW2TnLB9fHTOwmQC1wF8BhRxHwcyZ85
6s5yPmKWbNn8rWE86UsdZdYl/6DP5oQHXx/seUuBe17i2vXUMiH0UVf+de9MMef5w9dP6tIIy+fv
Fq3J5f5YpfzUuW8VaP6ec6HY++xWvb+Cs1slIJ7ygxonRZWvGbsLxM+qSQbOLsztz579+2GWr/Hu
Mjwcr7KUqaNhfO/nH5b5gwVm8vWdsn8nTJ+vP0sGzlKCoTw+L/5bCmWExYoTpPmLBCn0TP/Kavxd
ZyNLaKo2YP6UkULnJ2592AgZSQNPhxydvyB/RUMNvLH7id1D1hWVkOGaqOet6q2Cezd8u6H8uPYI
+HrVuHFc/6rX4w7U83U/yLjqNdjA0y1v1I8uH0LSQHxLkaRQZwv33c7WA8SuShd2NHs26MEOchba
JxeNlcidhBm2hoiRh7xqBhN2L0MRTTayrDR7ASzbrDytdoAvYgRCQPqsrlLnOmBXjoj/L2fntRs5
smXRLyJAb15Jpnfy7oWQytB7z6+fxZ7BXCmVUKIv0EA1Gl0KkQwGI87Ze+22ewxE7YHSbR5j85BW
Q4OcRcgchCYH0qoWXYwhAS5Elj2JkeCq7VYDk5DEneNPx8bHljK2Ti+V9lBTNKk3rSkujPRRiQGW
B0dTDu1QcasiXMhCtY6DwvESxe3DTTVum2ptJA9S9igmd4J/r8BZqE18yKMrdYjOZcPN/dYdC/aC
Qb70W+KPdcmBK7Ynq95Wkvox6l4AZ6OXeW/bG/whtt9b0DBuR+8jlFEedMfCDJa6VdJoMtyylzZl
N0Ek73CWPKQFMffaSB4vCtFgL9XoZYhUU0V+hUfZO3j9jYIeIwnXhfRk9jdpRkfmoBnbovHs3H8f
tPtIRM0jwIPxH7zsd2E1bqBiY/N3ajquwKmtK0Vzxxb0YwNrIMoXUq7tkmoPRWNFz3eFdWEfeu0M
4rNrSdmJwR9ZCZe5aS2xQNqFvC6DDK/2KO0SL3/1VJgkkU6sy4igwSwatE2SY2jTYxFGi3aS91k1
oIUotoXfH+IUe043onoS7iL066HCvCkK7Cp7r1V+zyh8UYo2aTG6YxAvTCGnHSssFe1XIg4PvWyt
Uit1ckuz0ypxhAG3TFRS+0IGMundIvaf2/ZJ0fYYDG+ShoTxLHiOLXln4OUdrPiYVCMzstNgDNBz
EVP8LmxQXzDl4WHUcF72VQ3zCwcL7SkGolopmoo7Rb6OcwdXNCk6kW0mxq8eU34SQN8wp31dpfze
NUhccSMZD20MwUNL97rMHCUmYdWawjK2IEZZ2B0VT1wiGVt7eviUyntpmH51lb5X62yT51buZLmy
MZSbEgFI0eQb0RifFdhZiN9cJRQ5CM1TVzzwDr5iFF+b8aM2aE6Q71MgTkqEpZyHp5YPfUhoVkRf
OdDtXjlEpu4GVYOlC/6SVOpuJukHP1W2Kmog0cQarfRohvx1EE9uqv22imEzaLJrFN2umtKdroAK
nchob3HB+eAt6wGtWgTxJV3Uuu/0+WQH0CvMoENY+ZQMvWPV+cLPYleM70KTBAGavXmpOppYYcew
lo0VbiQf/gmZ5V7Z3IQZog/tyeqe/cbbzNX1tPybIAOoY8wnRUkgDsFFub+NwhtOwI5Obl0QBYvc
wlASF8dKlvZCn96QXBvb3iSuZsaBz7IvelxhPYuS0YPZ7ZC8Jp2yiY3kHozOg5y1i25Sj7HYLTsz
vZc76Rkp0wI2QbjkVLrVAmtYVJJZLY3EzFemUm5HZkqUHs1cn83HvKpeou1jnOxp0O6nqRRtLWw3
jQK2o/f199JD212+aIVvrvMQX1MomA+WwHPmV7THHCqFAQIjrW0ryVw9/90J1Q2/55WS2aUquTGj
5uBWUb0638dOoHs9fVCPdZzuVGMfsvo3w7sncmiI2itliovfdxpWIs0qg2LO2blHLs04C3v1WGiB
LYovEcWKnz+LF7+8hkJnHOz290axEqmpOnCSqxrSWOVxPfEemmgAfx7ln3Pot2/vp2HOPvDYfK3Y
H6SjblBjFBegviKXT7C1yP5qi/Tg7Ut3XKrL+lQ85s/jynBjN3UFV7u51ki5eEPn65SgYaI4Pttl
FgPbZa/jhgb5XdOVp0bvruxlLo0wN1BmiDl72fN9ukfrCTkKxQ4URXX5pl9zw8y36vxWfv75Z7fS
LJUySTzlKFVZ5ZZh2698vbNcVIzpUo8l/fHnR3dpglA/IWqHMCuKG/PlftqaIXRJBiJIjjPnIBOf
uzkMIXj4eYwL/Rlrhmxy3pgrRN9KZNqUY90bg5OOVXyvgsu6TfSBMnRtiK2jIQj9g70yXiupx34m
JR3QjgtfTDh4T4nuWEOMhquvxOjFQnl10jJd22qp2r0hC5o22WTk2pXX5p9aztenYNF4IOCLE5mM
IvzsxRx9YC7VyCKwaPYqLobcERbom4ikzJeC+++3+V9HO6tNcCyKPEMej774oOg7eXj6+f7L8rc5
9fXnn70V6GKMEd37MVQn4aUfEUib7aDsSrUTV+IgAgMq5HDtl7G3aYdAJqNdLv19lGsV4kuxbj6K
fGzvdNXz1tDmyltgJYSSBTFK76zv7qSiTI+1GaorsZXHRd+VoDSuXMK3VZkGuCLSomGDPxdbz4pv
g4DdslPLY2WCD6Il+2I0ovmiDkH6VlIM3MVd2J0mK80XIU2Gl0RVbir2+cvJACSV1dRVSnKlFkqk
5E/Iq1DrNEk4uj0X9Vf3FOGxqkNpp0qTulL9Pv2TxYXwN+694G9LBrszpV3znhrj+Ovn6/o+0ebG
vgLMHL6FyRp99mh6cfCsUa2PJHio+5jKkw1ErlwZXTK9VXovw5fA3GM3UccuqW8GyTVrgaonGU+r
0NSSeyEc5WulnO+LAu8rJ+c5uwD/xbnCQWFLohptc4oQbWITfQrz9DcsGvfKtV+cliip/jmxkSZ5
du1xWHnkZgvHccXeAuH7VlqbrnHQfxXTQl3XV77rF4qpvAX/Ge68bAT2LqzweFE2Aud2A8VocDxX
tVErONp7tsVSthx3VyvV39fzr6Oe1VrgRIyj4nlHLc2OSu3te6F/NaP0JuvLZYAMOBTad1nr0V9W
2AcCDKoIaU+xDA2wDRJzo7dhjq/du1IkufSIuRvYUNjliCzNX9f9SemqsmisYzSU6TMeZDS12L7h
eg2atPxvnrNKqR7h0Tzd59/l0zfGoy0t+ZZ/4jyxEF7gvq+mVfggOSl1ev2KBfLydf1nrLPPpy/3
qULZ/KRH6zaqXM06eto1xO21Mc7unQixAHYR964mnCIWOYN9tMq1/ukFmeHXRftsxcvlVGiwHh7F
bZ0tyHofF7OZrphcb+nvvXtrXExPcwi7/1F+ZH+uJQueccXnjtPX4c82BgWn1Zza3HEODucYvzWJ
dzNW0bp4vMZcvuQh+jrW2QSBCZX1MPuOCpFnyVQuu7FkQewOtYh+MTDildF3ryjK8M9MDgbAG03F
eDE027EnDC78qEPZaapoUxbKKsiRmMTeqi5i2HnBBmaOU+XRJpo8ciLu8kYFHegvuqRcGPGz5yXO
VA4Oe+JVQTylJA1Ep/WrtLDsGG04uWhrIXkWsxqq3bgaB9UZAR34Tb2SpOoo9sGR9/OQso9BFnno
Y+oLmb81lPIQGcWt0MGECn8puXJbxrqDKWmleyYSw2IlZR8+Z1yLgk3YgljCFzyY+5LOgyTk+1Jo
wbx0d4RcuL5JbwvEhGEWi5bsqGLyF0JDXcEYHTTKLoI0V1U/JIuLl/PNJKluEsSgPYMtpvpNqgyL
QRZw8cjbFMhEqHXbhqOpHjQ3g/A31YIHDMV2kol3YudvQt3c+aLnmOWwFJTE8b0XGHZ7vNv7JtxV
za9M9lfxWD2a7d+WaMFQehdUY9ma8UIREjs0xVUZvAzGsDRj74CNxkYu/m6N0iJTOmCJETgcQM2o
yEoxXctx+Hf0wQKXMD1lClZ17y1SXWA1KgJKaaqtRsUfTzMAO/42O/0uq31HyF9iGjKTXIJGJvQV
S1Ih/pXlaCXIwdLPq5WRwpou26MgVM+d8JGU8VY1fPo5lbBFG74fwt4Wp8LxESaLtewI8XvugTzo
kTgnZPLlympSYyfPfosAWaSSHPIwWHsDUV2G7gxeyk+/G2EUWgibRlHZKGNd0Hi1tlYen4Tht9QH
N1Jkbocq2kNN4+g43gzWqtaElw7x5dAo205oFtAMTphZnQZKVgzPMh9EtCZAlzJvFeFLksPGjqcU
Vu07mbBuEiawgm6H0LBb4abyPjQsvdEyHIgcDV9U9U9PRT8SYVqhQDAsEH31rjTv4wFadZ2uBj9w
1GjgCJ1hsnuSjXhRVJmbxsiYhWEFYdXttdAZI8p3kww2ot9KubWoJ9qqpbhke0ZhEICD8FGjOwe0
tAjhXkK7w+WSZdqmNCyfuT0+oqN5ZVdRAdafHoo6dMg85Pg8m0cC1FdEwmj+KYjBBeXpbLyALMYW
x1MOiWQsimxyRyxCqdEvPWSVQXAjZgSTJKIrhcFB5vngq4cCBpJgNBf1fHSesg2m3zZ4BdhigxmS
bVEzHAqiy8TUD1HVreN8csC0LZLmtinrdQdexRj5WyFgavW9Nn8VqrLK/HYZxO1qsII1RoG1FeeP
mt4ACZ4cTXg0snSt5e0CSOGitWp3jNuTRok27Y+10C2iCUZGA+xXHviyI0CJ+RVgGbdS42oVaBG1
d4MYW4NfbqjAbGqvezKaX7H56g342Grci5a3KfVyMSqHuGj2guH/RjEZuzKitcIbbpN4fG2639Gk
bjRcTqEx2ip4HCW775VnSXpq5+fearZWnWajYjxR28JYgZkSewrtTdU2Z86kiTAeUoZvG2kSUb3M
diM+PqdoVWgkwtFoiufekD4sAzU3cd/ZjG/deum4H9jp27Eps8L2nBrUoL3vAmNteC0wwO5WAio1
Wt6rlER7WK6prXbG7yHF+u3Xa3Kb91VTPKaxcEpotzZJcZsD28EZuDdHtrVE4fWy+SZWyUYOUkcr
j8jsl4KhOWMuUchGUaANmzylhC2/5BEWA11f58PGz4DH0QJsGuEtBHALL66CQ2W4cvrSFd5iapKV
3L+lySYbKFri7s/8clXo1ObLYB15wiuaXdCpiuW5k/CUVrdsE92iG0B1Suus9BdUSFsPB6XMDw/j
U97laykwrpxw5u/pTyfOs42LIFVggzLhqEPOs4s2ZmEaePF+3opd3rn8/7H23H+saWmJI2U8thEg
wfbNIlgR9tbPY1zc8ELXMCm/SIA2zvYtgYCBhmrQKSIKVn0sRMXOo1dyx69cyhnh/X83KOxcTZIA
LToH//hWPu0qDa2Woj4Q/tE6io/+gqgrN34I1rM+IX3+99dEQB6CfQnx5reyEtacFifReCw7ZTnU
LVRp/G4F8oh/7xDHbIMBWtUkdCac+c7ORCmy+SDS+iMprMWvTJkNgYFfrX6+nO8N4K+jnKsPh1IQ
WUT6o3IfP8ElWndriG+TXS2MbU5tLjvkVw5f3ybePCC0C6KxCX39lo/dST0yJC5Lz9v0FnhYum2K
Eqti0c48w5+v7tubxFjzfpL4YwAi4vmR2hvCtOpzuhrWqP/xtSB8sXpoYj8Pcvk0+Z8KkXqmyCpl
oQMAVJ1S1DK6XbdWeJtFvXdbam3uSmORElza0cqCQInwMQOr8z67rEK7ga0On7QUxZ0xmPEv2ZfS
jT5V1k1Wx8OVBu/3e0HZhDmrzqAbqtlnRxVVS4ValsqjpgOrLvLDwJJ05XZ/f7QMIYPvwSEmIVM6
27xnfeQLqlUe+aZHdmlkT3WT3GO2/rcHVk6OZH3imAHJj8b5bFkZMD40up4dpS465rV0yj2+CFSx
7q4817nW9mUdPhtnvqOflpV+hHUg9dlRwB6zGd+1dX0g2XqnPyiTLZ84tN4Mq/S+32k34b9dZM5G
PruRZVoGbd1kx7HX974H5TAqRNEV+wx1bkQ/+cqFzjfs24UqvB+8I5R6zisAaWHqtZYXx/Cpc7Xl
nM7hLVsSMqZFBOTpmu3ou2hnvrpPw53VOOOaAmHHcGIR/aaaCJwoUjWA5iBO1bTcpYZ6GPtqnyYT
raHmqSq8Y1c191ZbLaKq+vCbMHCv3IFLMxeFsgFCxDBxepy9HHFUSUIZFEfSFR7TMnPL1HuHr+CK
9fiot/Jbr1vrThn+RrL8lLfxi5SPT0IL0LdS3VaZrqi05tHOnwe+JUknDBOeybnWLyIFVkq74iiZ
c9ess2u2jE0x2rEhObXy+PO1X7x0vptEvBkIV85Lb6re+1KAY2Iob4f23qKnJtb3Pw9x8XqgX6Hf
l7Ern1d9tDIrK9WojjQSG2uEbUBoxQgeAjR4vLWs/EqV6dJ7i+KXaiJGKV0+33boVZWLKOmOrWoV
uKO8kQidbmmk47MFMKIUqhVtmytjXryLn8Y8WyvydkrqUCeXovxFJ3fOfbDBbV55US8t4ZhGZsep
QsT4+Z5Nr1LPSuT6KI0KEa+J04rWlRfh246NVxNxsSHi6UA7fy6mVdU2qMaGEaI5IeMjaGbAyLpN
Xv79hKCbgpZVIShdPp8QoZfqupfwhKTkjlMAWhfvQZr0u1q1Xg0z/vfPhh4dCmEsKmzZzl+nXIiU
ftSGIwJxadErIG2zkupNWGA5+/m6LjwgBEeUyQ2JPc63LVucBiPAKOkoDoajD68ISBY/D3DhTWKA
+R8c48zveRp++iR1ai+0OgMIXbmLzBl04xM+HcIR0Quo1mm7+nm8C9OaPTVaPZM/jG+qY5ikuTcl
8lFLqt++JFHjMQZ52SrxlRXv0jj/eFFVHhJeg7PrCkgjULwO0EufO9LwSxqISyquRQrKFxYGGo8s
cf83yjz7P929NodzaGXyUbwFeVK9hED4VsYyXHiu9yDeqDfCHYiXg/kwf/usleZki2QLGIYixYpz
5PJaQ+Dir0OflT0+i+8363aajrKIkpQUgqWSDe/0fnyA9mgxhqmCPEudxKzi158fKLPx+8fFMpEB
aBwqcAGdr46+6oW5xCOFeqk5NYBKR6yku9SbEDeU4VucQIZLjdu68G8Fw7oT8Ol6psh5R0aygtcg
b9ymprgQdzSpICmrMN0UfVOHGhgQtGhtj8rrNRvUhVeSKxIOtwJZOsEo2WZEYBNUd7kuT22ZQvAl
ewDgwTLMZGdMcrIzeh3Eed/hnPHG+06mahHq5S+xSR5Iy7n3c2/JlmyRTcOtmo2n0VBWY+TvYDmh
RhLAfVb1gbb/xkeipkDgoOVigyd2JynYTeZrERVOKvh3wFPgUMAYb/TnpJffvCo7CUq2I2HQaQy+
TyrCem2wtg24EJsgG9e3rF05Cg9Kk9yJhBt3E5BXL78TBApoETB5LyD+o+3J9tYfI7iduODLQ6m2
uw4b4hj0T32HYL+MbvohOWiVdN+WgqvkFakWcnjg5q9pcBPVOAYgZ4PyvulV0lPCrN23SXv0TGs7
iBFV43jNul3aiiDcR0N6b0EJaQTPEWN5Ffmg1Km9WJaFzJHaGWG3wqqHhZwYPc0mDj+ltoXFtS56
RGSJYYuodpJCcUUz/VNLw6HzihdT112w/I6MACXO8IpF3MJi+BVOLeLGpHsIa/4l9bxnSu37RAAf
/w/HKPPM52EsF2FGhFGesZWiTYjGTNnlaIWaHu4xVfscZAQFmSV0/33Zek7jlQ69jTV3yonicAlu
xTGos0iFt7SyyAbmDW3f2/kaNB1BxKNOFJHRK8Qi12xUzDC/cpj7vsBCU0LsA91CpBd2vhsqSjXK
+UVOUVSHG0rLNdVvqVlggjBdv8+XkX5t5/D9m8GIFidUlXG/hyRSlZviXJOPnaRvkUdsYxrZV/YN
ly5KQtPBGn4JQCoMuV9DeT6mUU25MfkYfOKVasE4wJ3n5KTLw5VtxIVetiXOXkqRb4alfTuiCZIn
mkSb4VZBY3uXLbu1eW/aossy6vpL7cpw8nzC/rph/jrcfI8/LexTr/bshRQaZMaLToEWU8N+fGRv
eSTheVtu9KXxpDxy0aDxm4PgXmuRzaWYb+MrBggA7KM8xvkBfBrfo4gS+rV+jDbhuj3MHFl9Ke/a
9c9r96WZQuzp/48yf08+jcKpO5RlXT0CHKm8YhmY1zbOF+fJXBuQVL6Sxnmz3yySsFJq8VjraA/w
alYxiSXvSvdYNY8/X8qFshNPbKaeWuxkDUp4X68FXQUkwkw8IqkrHlTHevbfoBwdgX6TDbVkWYQo
srky5sXLA1bEdNRMCiBnTymMk0zq9eDUk+fKZy9ep+vInT5Mt3Z7F55Wu0fdTUa9dYUnC8b10vzA
l87XlsoOtZGvV5u0QqwWXnlM4BwNo9P5DBLuJVpN8M8NYGlio6+INLgLBH891JtYkGyPFo05jg+V
WB78MXRpu21gUSEmr6LBHofGLsvK1YPMCfiRI0ky1p+qjegJjut6Klap/zSKNwNSUTVy+Tei5KIQ
BE/utIYTkosjj+LGA9WkRoHdwqugcK7ocKw5NCXiVuzG5RDMkXTPmlmuZNqsQk9YXrlvVQB0hp4d
6Ai9kPyrOoYiPfsaYk6xWShGuuny9HmMveOUl07t5U7o39dGT19Rd8RwnRfsIGBJd3/JJVQq4lbI
dgoAQUiEl4T6rhQ+hkKw5emmJSNigpXYeSTIhdyCEOpCq911AplFiejUdX1IxHqlI2blo2mPKvoN
heh1i+pBH7i8lDAQ432nvKrIDMsnGfqhNaA51AQS9AJbDnHYEPWRiB/VRPuqJLOA+mCagLOKbD/Y
dpGxpPa+LHQyDtpdX2/gidmj9NyBEWgLcvhofhgt+hvba1f4dG1lKJFPAftCblgnJ4SiS8vke4xQ
W5AHOxQ9vo4c6/mBXfsqSh85H9lukO84ohACdZKEWzU4VOTetEOKrN2VhY/QWooCIUVPubmQlSdZ
jMDRrcLqUKS/qyhwEGJv8onvvEqvc2bWV78Mg5Zb/aGVp8CUiCLVFmM1wniDZeYRROcbi7hXXq28
fyrraF9Y8EvUV400AFT6u1p7zgbB8XQa0s1At/k4kW7WmqvKgl29itmAhN5REtCW307dm0+Hq8oC
VxjuG4vE8XBZhQ9JAGeBo33JD4rNWySHtuelC+SHJK/hRijTjVe2B0gTa7Rn/Pe1IR+M4C+2jaLa
5IMf2uQFHs0KsFRNdpucpYtWJ7Awi9nPeb3dyqrTdYSz5FsrThYZKWWSuvIK2Ynr5Tje9Zj1Y05H
LXR4xbwLJVfWnsKW+MNNXx90gE0WAA+BtIxs/DBVAt2q0C1xR0TSLg1eqo7WdOb68qsZ/81wJACx
edECZRv7WxPkfVVyXNUIzLTo2R0mz3IEk2mMrl/COMFuJYp0ZyxMNAWNm4PbK7ybQptA9ZGm1jwW
JkkqoezOwWlVkjpWt6yK+3B4yJVfQvwQJa8igK863cZjTdBW7Mj6XouIHyPFM+534sgkJoZSGSYH
nuY6qKNd4D1XbMJjcmfl4LZDbm7RpQYx5kSjzIJn0EMla8T/yIgJaPxsUwpkbrVvAnE1cunKVgZ6
zVpFbfBWy/m9WAXIMkukRxV9YbQQTWOPHekBleQShCqPiLGXcIrUcBFEj6Tn1OM+9g/VdLKYLBr3
tmUlSCmRkUnljyx4N4UuOFH2jsB7sCrYq0dzIpMiY+U1IXi+SsDLqO9F6a+cgMeyccx0sBVVWhKX
s1C6P03RooyQnY6kr8JAIRUS3YHI79ZX76FPbVstcJrwrzxCWozvRbydtfHaKjcDoRbKUvfgyeqE
T92SAOGWfHgyP94GubxDT+eGVYT3rW+XmfgW8zYX7DX7aU/iBl4X4sfqlUjQnan/tgZSEYTGHXOa
r1BrB0rCREjW/I8Vf9vcJhbntgwIo0m6ZBO6QS3eNw2oSS8ljtMUkl9ZG9xKQ7XrdGOhx49VSKRk
pNC/7cD5ncglclWx36umv0Gx7f4z7vgSivEiTFtnKk5l+JzTDyyZChF9+egxKnaB9VywlJrB36Z9
jDgWVTEJhbyTxBuq2ykkfGGQXVM9ZGl/qPNqq0inDnZbEVE1eBv757pWX2YTjTn7g5JhWU5u0kp2
kb+PPWJXhCWJgC5gYbQ9OY8iXv14Ibd/Sn2fdB6nCd0u6wCK+IOFUMfID3l+G9VLyQxuAyt0VFQx
Pa4V/z1I1FUP4y6LPvJAXhsEKQ3Vn0B9rjvOSuuseGjV00ggap+LxIH9xQJis3WG+jHZSrAwrbcp
WinyQYoipuRgR+aJ+rCfRovCAPJmClf2lt8rE9SOMIjNiezUxf4RR33adCl9Sr2afl9t5YdGI+8n
FNd6qF4pHH1vYZoMA7luxk/L8jdef1p3gDF66ThuvVWxHNbiZnI8W7YLTN3X6g5zmePrbpWEeVlS
oNYR2/yN62BITZhr7EaGwnf8/CPmUyQM7w0r7pUN1/d7Nw/E9g4WtEJj4UzwWFDg6KoA8MciPvoz
UC0L7MCVf0tgQEzHB0vXPvNJT/orA8sXr1C3AIAAKZx7aV/3W6NfabqGErkhE3o3IRZeN2BBl6ZQ
TXdqXcW+3eLosVuFeFkED+0608dp33u1tKx13sxAnYLbImmih3oiLTZVG/+mJpwRERj7NmCUvsWa
ppqowTteWVJE5S13WlhZYl0eBuTLTh9oRbL6+YZevJ808WZP9dwBO9vAVn5aJhOH0ynVHowKfAt0
Wd8i3eHfDsOJlB4hp2Ad5tH5PnkU8wllm3xUIQDrIJfVKllM8hVqyvdr+TrI2WFGHZh21aQceyhI
ZuItIWmtlaK//flSLh2ZRPqEYN05Xn+DQ6RSIvpxJx3DuhzXIT48lGn5+89jXDpWcG7H1sAAdOvP
NvdpJXV61HZHrQ6WOXPO01eR+KDFiykq/ovFiNWItoYGZp1S19d5LQBcjIvYhMhiWOvUwoJqpKTZ
NKElXhnp4o2bqU5ge1iVzsUH2tSYXWJJx0b5oxDkFIwPP9+0S4+fmuf8ZCDnsOZ9vZKuao02Buik
qq+ScSRRWi+vNJ0utBlZUj8NcfZcqlrPyVlJTv0W/ZTNZgxMRwwaoN43x9wV1/7Vgu531OG8is/A
QYkuOArns3WnF4jzgy2MZEPTUUel1Z1vNXgbDfY4lq8TlDpq46+qIbmvFuN0P1l1ePfzjb1Yevn8
O5wVufuhSax0ao7Dr84VbGMX33qbxg6O3kt5sjae8/Nwl+YJXgXq5jidCGg5O8fTNk50vKKnZopJ
E80t4rHjxmTP+vMwF6fLf4b5x/H96Ss8IuIg3K45am2AbotdtECJOHr9eZDLM+bTKGevVz2MgSny
vSKzjFtHxdcZ1mCXXRiEMFbYnK6uue7/qSd+/RZ/2V6c10FIz82EdBAZUt9S+x7falIoHY48K2GR
7Dg73irOkU2NZ6PY23cgXRUnX47ryJEPyiZ4u1bJ+v7l/PL7/DPDP91oIxrA3mn5yUv+BsaJlIdV
y4ktaM3/4hsjWZZOnQkmGG33r+9/5WkcldKWcGxCIczo5HNc7yL/X7eVqDJ9GuVslbEGQlq0IT3l
ef9X1NJ3XwxcC3TllXnzvZHzdZizlQa2dY5efUJ/JozLJnCVZXGTuSgMFVt/pVmwmA/89HbWxIOr
/11Z8NNFzq/op0fWtEVoEax2NMr+sfC6Q1JfSxC69PZ9vo1ny1rJsbIWpw5pa+JOBggKY6EV14rU
F9++z6OcLVxBBIVbqCCBbcytsCai+Sbd+gsTfhR1Ls82d+Pu2my/dGGfPhHnX7k0qUJL4BPha0sV
hWur/S6QWvw8Oy6+UZ8+Q2fqMC8k8zrhsiz5rzDIdin/ySY45QBRfx5nXmm/rSSfxjl7o9p08Br4
LkxCf12v4lWPyzZdXrdOfXej/HNUYWdP+dZCyXO25Ff1UBSEnYCnoVflWd5bICKETx7GuCZU4aXw
Ka324kmtx1U2PLGddlDIwIwl76QhWLNST94EtO6NKMK7aCDlW9zFZBMHQbz2tWPWgeGIvAfAusio
ZVKGy01IbMIgdCdVEFcq/dEpwC/e1W+iQn6j38H8L94rg/284UzRExDZVV8WyzpV3M7Q7upMv1PF
+i1v/UUSGIs6hqxqeNRb4T4Y7aaQXgzNXMTdHLU9Bxp3jyRPsO0FCxBNkesJ3dtUKW/Ek/+doEho
ZIsjzCckzM4JSvS9X9HoH2O07aNKeqGhOAN6tEq806kpA+G0BwqsBiJjWTpFWWHj33N8Rd726O3D
B+gXQzCsZG1ZpK9gdiksIByI/Q0b2sUUsvHWF5Kv2t6Y7ypxhlTNclNX0t594a9f9nbT4ZTRhI3S
02FtVVAWpq0ZRJdS4dI7mrPEyk61bndN5arpI+5eR6sjfAWYloWY2tAppf7mQ08oc2S61aGtbsVY
27RatSoFEhN9DUW27xIRfJ8bcHQUaOIE7RrVH0XmZwnWkqgQV5hTgcH697GFFlakyBw5A0f94gZf
hOq/KN4urFVH8GR6wfpKToJ7ssFuY2KGR1UMbGpji2QU7FYNVyFpJklDTGdJrzJ7Gvp7wy8XqeLf
COJjzdiC6m0SKVVsQiFXCrNDohyJOK4VCYCgsYtOxgmSwdYEYjCtN3ACjkDRsi5D8t5/s/VELiGR
UY3bRErJ4s55XNTFpV+EGVOQohzxEc3BvRneGA5ASbmeKKTEdX7biY+pVawa8d0LIaFFx3iq9x3R
P32OZYLIAyU8SPzhNYbb8df7tFiYpudExVtP91UkKbXW2yUuXHesTVfI440pPSdmtmlIk3Q6zVgM
HUr8YHAqnlRUIsGNnj38O9ljKRn2ZFDCE/EBSJ5bB5ZtUmGSk8SJ8YQm7bgJvHhtCfFzVZUn2WiP
ZWmirMMkJLhdrFDnI4TFbw5kY66ptlQyYT4K715D9SrDZT3c6wHz2O+cNnkD28h9+TVJpiOWIP7r
xI00MHc4hsQgoPqCFbswFpF4IJ1hJVImC8qSBI+nsSQpm0JdmcZLsd/pkeYkTI1I3KT00sdkE0vx
gmQSpB4jZofHVN6Y/0PaeSxHjmZZ+lXKco9qaNFWVQuHcEkXdOoNjBJaazx9fx5ZPR3BpAWnZ1Zp
aR50wCF+ce853yFiWjqRz+wL9yU2BGHC/SRbmDY6W1VRBrRMoWkCTgTwRsSGBHeMNqz1lPBGiD25
/NSTqSgByCCmtxXImFIZMu4bmULimT253hMwnJ6bfimqK716iXk6iF23yXzlu68jdSGpbwqIUP1o
TvRYwn1AWqp/N/JmZ3cyhQuqdOzpF0b5iEnYnSuMMXDjApZjDOdiBrPkUY0UO1XPajKvJCVZC2W6
CQ3rXNNzaqb3SSoOCbQj2Y/JtqRK31V09KF/0Hq3VSw0MllKWJNsKSACiECKPqBqmQ/bSTTcSuOq
N032oZT+E7iP1djzYy4pJeKDpkfv4ji6vWGum4GHqCJnuxzDbWIQEzIU/pOoMzCYs+UvZmW8C/uI
JF/lWuelqstqNcjk2Ex7zEmOMRo7q8BvCvJbnxcBN6RLI8r9w5Uw7XP9fQrOUnuLNNcRNKy6meCZ
WJDLZ1N7jbjqwWoaSWC6CYvjFL1ZqGyI3TPcqblug1cLlXcLxgdW1iJP38zgMVE9pYiPk/IUFwcF
D2UYEkvfbxSsVeGsuhnNnyndm8kLbr8qPQ26l5XXbT0uitDOyKPS5tTpSXKpT6bvGMOzadRuVGpL
Q70Z086ulFVsbJviweihH48WOW7tNpmHZzBAIjSgJnV1uIbV8dKCIgtkUffJE+yiNSdAHLhKM2AO
zgEmokzV1xfDjg7qMQ8ex5HJoS0Kx5gfY0tdiN1SLTRbi9ZBsC9Kp06v1Qp+gv9RdofIfwmt8yhK
rp/2tpmscuJsu4FxkiZTHDj6GNtWeUd4MYP0zSX2KWRANNJTJ6yz9qEpr2KEKzkoNog3KbGyM92P
IbUtoV1oAXAWYEzNUK+TggqXcS4DktUD8UjQrT1FL2X+YcyOJhwEM1vGTAq1fBNbouvP98jFEq0l
vqGya1p72oelHlJmvhG2VPEkZVdFqDt4XBdWtVboV9B9aZIHdZ5eaVGVVIhNZrYGhGCRVrbci1ei
Ftux9SbzREOaQc5StNlFHnNMhopbvyXMyZWjfV6sjXyTJHtJ2xY4zFKijg70iUbBC9Xb7Hk2Lf78
DjOVaux95cZPHrP0lKokuruZcZ/HN9aLZT03+pUUHWeKwuGqpysYOKPmRrzeqds1XiDTRSKXzVGf
lbmyLeslEradfyyqo5at1IBUnFUqOEnERxsV6QxeeynBFBm8Nr3s1HiFlbyyQ3JZNHVfyOkxBlkc
KQFdUuJw1GCJraUN2cn3z/64noWTSC+wScdzVfsbfFpealUOTHo6g1CsZPG1TdQj0WpIp+YdQYbP
qZHyQmToqLIEKE9MyATNtVxYYwDQQWtZQ3cM9XJdCLjy5vDH30W6f9KzemUGxkoJ6zXlSceHiVNP
JlSnbM32zYWHsdChDvXVJm8OowFbS7zBRbZqzStD69eWny2NKln29XyXmLClQjBl7aVTZSzk4iWr
rX6hQTAbUsbasjjyIz0YCMi03zvq+H2aAVN60H1vapap6dTiaCP2xJPFgwLI2cqOlXI269RJyptQ
WofzVdntzOxQ+e9++qKbqXsxeSW7elqRxgXwh6gUf2vNMZmBuUP66iYiG0CsiMBoHH/0WgNO06g6
5JYvrBpTIj1tprxCewzZLQSTbZF2hvcvLAvbLBqHl3fN5Olm2rumeG35PJrbbiagauJ35btqfk3T
0e70Jw1PcJLZJrWEYpNJy2J4vrCkOift+SY5gQ61l3y++0QDomBaEGlyp/SiS6hqJ4nAcThFQebW
moOYtY73I0GnMnPzexvfCfRT+7OuHdJgWQ62Ul1X/mP1VkrLQFvKwW3GEBYqT7O2pT0sVsFCFK6b
eU0jqLRuMs1l/dPTTxYju5EPHIfojCi4TsMX5TJ8Q7iNz5217+nY0LYcVjX+k9Rrp2dajnWK8oqQ
OOvGVFdV/UDGoq9ie2ZGrdy++4BsZeFMDhw49I6lb4YOJH610OJV1a8JarN73c3Mh5EpG34ZbWge
ODWGc7PSMhaXsxODvIob3alDdalbz7Iee1rLw6/4RJ7tDZW2fRgvpGEtYjqe7i6t+eCK8VuLnGHI
XGBQ5G6LKNpZ8ghWbHMRait16qDEiHgO0mdLO2e0z2glcftiCb09tffq0VJ8Txz52mlcKvNt0Xth
NbhBai0E7kwpPwykgCkXleqzIbwboUhG+ptfvql94lTzI9xcohltTdoVdLe0c212aOpx97E5J9/P
lqZqpUR4IHpnmninTGXZ1rfMtgdeNQS987Jtq0NmPWcwzeqWEThDFpB5gz+6ZhfRDo8Ztp1Zvg3q
jzxf1zlGHtPV8TOidCYNK7Xl8oYxBnU6a3TPyD8C9k6zvGwHBtiM/rzdzVd02QXuP006ke8lXz4O
VozdjcXjz/pxDC3X6m2/lDArC7w+u0I807kMG203K8mSYKvFhIc64L6ZxSIiDHGIN4Pf0rvCTMqA
jLgApBBw29wryXSXq62W9p4Fgbue8mUYhbdBmiwGGIDYW4mBwD8ZH4TAcocyOWaEgWX+NTYltj5L
ytyy/kg/tBBZEHlzu4oAx8ER7YfjRI2VFb0hnWXpyqe13aW8w8m8qDoaJ8IHcTG2Ym2tRGLQZYGi
oy1oS+OWtC4nJdmz0xzfCB1i8haJdhzinSo7Uvkaoeqga0voVWFcK1q/QNPj8AjiE5cXvqh6CYt4
a4YcVD0l8euIibLw3+lC4xSlCyqc+1STsKLvjOJUJDS4E8VBTpGxpE2LxM4RH9X9RWyyEZVVHbWb
iADyHvDdPN0I1RM6zpTlriSUZEXgXWntQHN1P364PAFptfWVj3YmQSy9r+iM3/aNhq/2pmNcIuBV
jq8ZQemv2qlJMOC1qh+KYB8ycnbzObcK2q/22PAYR9TcVo180oeVMns07Ov4vQjdGdGLbKfCWVbd
Bg2NeOysZ7NZiYi/+2GhXfklrXhEImzIV5Z/r3IpxsmB90d6yrqvt8OFrSgve2LdhtuL69VkC5sF
6D0N2AAA8QSc+OVV1J/qEoVR5uX9rWyshNS1CqcUGFNHJ85o3D32R6nmde0Xc7slUEDbNbInGQRs
2H7tGJbb9iTkeQah4EDdjIIiou4pg7Bh911Pj6XshcE1Eg1FvxJNRwtczXgOJHvUbbgnWXkgc3v+
ACiZmV6V2AqjC3hK9PRdthEhpIjsphk6XJMkEcmLhUUib4RqBYaPB/I66q/VmeS4u+TMuh/NlNge
LjKY8qjVBI46YrIc9a0lH0RjBcWRt1nNWTy8j8oqbc5R6xF7CXWuK5YhD0R8xgaPKDNM9xQbfL6n
uCdFshZ38qM/7U1z9szABbi+GMXbIsCl7K/1Yh0j4FVnnsqa8WrX4d9qrmp2BNNTVYoLOBVxvB/K
FWZovblSQf0Ji/6uUG+VQyStM53ndVrp7UoUX0LUAMnBPwgFs2XlBMLzpKAAWyTpis11m+0CeuQS
So0lzMP6hI4ABGfYeIlsF5ErwibolnV2InZVcuOb6T0sN5mxzQLe/gVub6ITofF2NJ4fWvNlYHb9
aIrnBAlZ4l3W2qN01Yd2x7QIKUe4rjXXALcYnkZlNwsIrg7DuCKZa5Gw5ugU0jSBc2x05A8CBKXO
HeMNk54g32rlMaEAKzebaHAV/2SWWwWWeL4OUSa9+c39eJcoNsAzzviyC0VEM+muljlIf6z5ujPW
w5smrLhBzSpuQtbkRFZthQZm4UYWVm3poC4u0CwqkJEgRuwuM4FMOGvMBGaP5jKtn3S27zjZ1xRL
YhYXE7bTKyF2xDAlTgiZgp1pvke1quL+qEMGQmJH2cgvGyfO3wcc55p1Tuo1g08/71L1kGsHClws
CBvUeY1HOyeurrPHMrSplxawJXs7rW4QtI/TDuxIU3tWucDescjL3ZStRbNz5R6MI1INw1/0RAKz
7ysRW4A2KPel5fjJa1NthWoJ/ECdLtdTinQCIEmzOTa3vEAZ41UirZLxaUjPaeRGs7iY7rKPiRln
lnh1gj0D6YzPXdgFp+5ZCjJbHCKeO+0QReTFMVgVDeOdfi2bZ6Vbp/FtxZZ6zNjqoHKHDdCzyVup
d+Nry7RL/S3hbWx7WzDIZfTamO9LNgKJd4OPRrB9EGBNzqPilDpry1nfzM1aHq5Z7gwaxZolhNOI
L9DlxwaLA+Rku4QWMmThspYlR41nd5Z2snzTG+Q/rUwcIcXkttqH1C4b4UqOiELVNxlS2/F29jeJ
etLajTg9m/VMURBsOyOetc3ZWhXNWrcA82MsyMW1iScgVrJDyA0oM38xDeZ1NcAGKIrdLN8AAlvH
TYCWiUmEyUSvWTq31yKnJ7A+IgNsNVi6N3XiputUTxBAi1OxMHiLSEp9i0Qsr6MxLa1GO5WZtYQC
vW2S2C5IrMn82yIKlhH7fWVKga6/V/lVNb1HOsaIdD4XubFUKwzBgRwFi2wQKgo2MbyLOH+rJgp1
BMdaXOT5uo1Dgj+nh6T2Qi1ZFP2V1i7rjkJisZBy2SF51xX7Z6U8aKI3z/z+Ux9JdojcSgyPfe+l
uoqULPUkH9NLZ/tajeElCA4tgoxkeqFc5BSlusy6qHVYcx9UX7nT+mj9+1o1SvAvqtU6EetUCuhk
/0WL2yiDKPQdOU219hBKYH71+TFjc1rFGQvDvlnNES3UfmCDzopabY3ObvQhX6ShYus8grnvgnQT
Q5kRenQIzHKjnnjTxg0pzfaCI1M4C6blrFiO0GwLzcJuYBKoajKQswqEB03BLx2vSC1b9sE92qaO
ZFTBqBysTot6IDHd2Myst827Prmjh8R4Gi2IceV9W1JmXEjjKvXv2RmFptsO99q0odpTz1theKrJ
6W1O8Xw0NaftKMVkVwxSGft6isQLzTpgCEehu4gALbbtOVSH+6qZFr1+ZZX3AvVTCgzBeNXO516S
KGFvhFpfxB1xze/NzG4uka5HHywdeOr2OEPNQTmKNMQWLa8RnmfplGeN3fP6J8mxmUHdEH4reTX0
4iF5CcEJAe1baoghbOIbXySScDVpjfOWEtcFAB/om86sdkLMUpGUsGXKxlqFI+2vFB5RjWEBcOtJ
pnEHsGxV6su0eEwYBzqwuRJrxn62s3kf0q+pKO8YBWsyjB9+4vji3ax1diLL96WOfrFuXVE2vUbi
uR3mU8joqjcZ9TH0thkV42pViKsY9dlc5XBi5Niti/RikbHDC1yJ2AKai7wz63BoFhE7IZ16tm+C
QpIe5UHxtEl2h2C+7uWPskbqRDZAv2ugz+a8LVE8OnMq3EeTLfZrUPxMKTaENTfW2YoN2BbUdNuo
ZCvrwLlNNqemhqJ3Bodk3FqsqdPsfUZAdbFpBTEP0Mo0QvZ1lTOYpiOCLBmcLH+Q8XQVzZ1mtRvB
4AGalRAJ5i0uGcBHPsiN4UlG4uzG3TCReC2a1EGYqUIlk+zKZz3iU6TfCvVAsVkZDNi/1GZzVRTZ
b0NZjCuMhlHlEHfklYLowc9yZIW+xnwOOGXLZ2mdnvA1LXItAwcunaqaaa+9ypFXqpAeKGwK6g00
SAdg1FLkNGsQQSKoUQbwtHrzNf5TXN6RwUsT1jSGnWQV2d8ETFPPlUXtddJv+ha3lwZvfKqWUXho
m9dW3Sr4eyZiyvGgIfFLDujjPT+fV5bCNg/qxG2vpI5Y9N/0wb4aWS7CFYAgF9rBZ+2XPguTUFFP
sob7GHNWmdeLwfjOJvRlEwzpnCqJEkgsAmd/bbpWKSJ4qVP3lzjEjYxM9KhMsM47otc3pt5HkGLY
onUfQnRh3JjJQYqV0GmqUF30UxQ+dHOfH8ww5FlRoB4DOA7w13WyQnnRrG9/P9x+1YL8+WQ/dVYz
NerL2CwOWsTkUafebMVrLaCBYCru/9+RPinU5JzIakkV94r1rCisAljXQzhEVP6NVOMr2cnPv+iT
eqxPKhSzsbaPhII4TIl67Xdw3y+1PNgkL6LMi+RK/dRPFUl4N5Rm2g/JhLr2taTYm1oPfRpv9F70
dLaFQ7AyQHH9/gr+ldBKe/Xn437SLIDgauuI417WVUikHHh0rIOeyPneVKri6irNpQzdXzc4Po4m
s3hvcCvSvyIBnAJy0diTpFNrFPYFVDVFMu7wGhwttq3fnOhXujcgjtjQuTiACj5doDYn8aLmHogn
KHR/snH99XQQ9uEZTfRCPSD7PWZXtNBooiFlZUJ2wqtuZe3ip+/a0l+99KpGWAqsbgMP+6dzGaHF
ZmZPjInaIS0eRVyReSIdsLd9x+n+7kifbs9colYx0GCaShNXC8qOLOLVSr02G8oov7/CX0q5dNPQ
YJDrKhkon96mQovKvDRAtkRteAAAp3tdwwjRkF/hFjUFk4x2cqXEcNb7iW7rMG9lndjvUsMBatTD
/M3Q+pVE42JAQyKFqlbCgf7rqDeluh9OmrjPJB/Zf2oGxao3lXGL25d1R2TeC2ioD3WpdJtRT6PH
aYrM97zNrcSWijBhOTooe8MXuk1KKsP17y/XV88jAA+TjEjgGVyuX08uVwBYI8zbm1XUHsQ8JK6p
qLpLkIBONzjsx6WAYvj8+4N+9ThYoioqCOAQy35+CUZF6GWjJ1QRhwD9vNtUoqfYKP8vR0E1rGto
7P6aY4Mgi7muImYzY/uQifGwiNTpIU/Fj9//GuWLcZUZDXSPBdcc6vWnJ44VexdNyNEUzLqlZ4aS
ua20tLkuW00/5WIlEuUbqy5E8nQtGonkNmWl3/aTNe+7PDVXWdDVuGRUWiJJa1FkDw0qNEpdCs5Y
9Ck1csqecK1YfFBKts0mSb3KNOtnMlYtt1OkDyMJ5g9JpV/XkYW7liMR8bFv5htFxLk/ikK8jHq9
/sgu0pHf//ov7iU8IQRjkEouAPRPg4hiRtZQ+vGBLV6WbTRrG8vfkIv+hKh/UukAKDNoQfwgoXye
VTRfViJaMfssW16kIO0mYN+LD/yuCw6K/2j6+ynYKsGmsJ7wDPmjfz0SKsMmM9MHQiqo0M5sXYiW
CR0A/gtW1YWyseR7xr4h3QXlVdJtBGFcVCVKNzqSoHbYv25lmu1yELAzOhBXPY4npToaCYP0mO14
pdh7kBaoCP7CD7WjJpBWQhE5wOge6vh4CK5IHiy4aqq6FcbrWILruZLGxClLGuTsG+JlYr7Wxcqa
31LjWpJ0Wyc0owxp9j2qnb9oTd+NjJVmenjlWoU8GosCwiZnMUwTDDzLpUx2pUn1Qmlzu+0fivFZ
GE9wA7rhtVPex6ZcW+FdkXAy8QaXWO4/lYq+oUKDn40YkVR5SIZV86yaHlm9QicthO6h6F8p0wlc
bBhOEFxH8lZG83Gcd3Xupd1DyVAZwtKYvKp7ThOc0ILbiaKXzzLr0032ZOWPTf2R+LvZ2HT94Irl
M/V3MnaK+7RiLL436NwquGjihP7WUcDSSf6JWl/7xm0L3zWxZ+WcR4eSupImb/qUYoRIv056MYVb
YV7lWkcszDpoT2qPD7baFxT3ai+bn1qSaZAeGbDy/FzYKexCCWctorhAlhRtq9ZkwwPsMDDwLxZA
WJE2ic19GfoG1rx5pXFzqFiooRvQfNvA1gzp5NODhXCQmi1lcNwX1a2WH3sK6NFTUbxbDYPydUzU
jb81h5tIJHsscRIVJPxAHNJgy3IDAjZ0B/ZAgh9QlLgripbmm+VOCfAFKxg3Wdi+NDCRYi158VVr
V/bqurQCu1I/GuM6k7k4h6B9UGF7+h7yDmoT4nA7p9e1ca3655pdrKbc6ij2FTpe9bLe+8bdENA2
2GA6rYLOxgBny2TzDt40N7ZBWcTf5BYVaLQLbE7XUnsvx5pbpDY4ooVYXw344arqgaQAr6MlUvnL
loAk6WpOzmGHTosK9qS9gzfGrpHWll0izfDx5xZb9Z5WpQiDwi/Pfvfclfdpu7moBDKFFj7dwq0+
4GXaVf6bPx8ncqP6mwq3oZrsOhKitHgZqA9jWvBQ22PhzenriOTLp3d/RjuUDaaNdWOwtno+24l/
7JuDgAM4oQtNIXPdYAHWEJDSzKXCgRFPkJ/oVij6Uk3WVmvTyO1Ze2AhHO2Ld7fU7Vok4Qfh8nNI
mw+2xpyfkC3Eb711RbUjiAkxuQsl31Oza6wJhv42VfSGkXvE812brwFYL0a8Mfwkigfgh3HUh/Nz
Oq4t1OyUWc1ljNs0CK8tahS9rcVuX680YVM1d7H21pIljP2BwcTEhfogmrtO8bLqPUSwYuwDFEQy
jUDl4v1Sl834GCrrVL69pOdI0m0keJlwXXRLEfC6DnVhOIUlXdsjPW3LvCmhTUc35DF1NNypGFO0
T+cV51Q1V3j7gmmrB6I3ohbBQ1hNnoVIrFROsTaSovMyVyiqUApF1Gnl6LkmVMgK7i3tXjBcIffU
2qOEJjEci+OC39X2rkaRIdBJmWG79hoXS/pgvrITQNIo4XmiFknCTkicqbQVm71KdVYpHib61ofU
2OrGU2je0apIU2+kFKVXxz7q3Fo6NvVeuc+Ue0s6ZO+Sv5ZUt45g69gCLOJsVdZYjwfsy5A7zhHb
9xS1iW+tBLbT8hOsWg4+XxCv/sAA7Bax12vUH9aX0a5cjoNnDvZwqS9UKCFwxqY8+WLKuJ69V8Lr
HAx2KxWLHmBLU+1yqfKwVeI7tTRSWtuQOszd2L535ktC5k/zoMtOODgCGiNyvBJ0za1HxdESzU2H
x7e4R+vlCeFRV1bKeCPxN4KwCqK17NOiKrZpS0VzKXSHIBZtiTGkOTTJqdX2pr6sY+o+N026CqyH
YDjEBZoRl4Lxoq7uOusQ6bYhPCYIOHmBUD+B0/U9SUJhgn1ap8ZgV3pI+/tWNa+qYJWFwHkPhbhh
qOllpiUa7ieJB9inz8DtLxge7kdg05a0TiB9y6dCHjda/xR15aLRarekR1kr8aaBs02xA0e8XMs0
lW/T8hLdNp4M63ruz6P2GvJw5c3DWJr0ArcGr3WZ85wxK6lYrZvUbifErlhzq2lYSCKNNH+ZZQEb
EgdV5o2FusFilz9T7mmuLJibN7LxofAoNcabMD5a/nUQehmxc4MsrYYYPFFUL0KYZZpBxbPfjNOy
lxbI6bYyH9A+yCY6I62dtXepcY9vC40eK6uJRyC+K0lYC64AtCzCkbYX+s2bAWJ2TbdMOgamPRgI
IO1WWUsopPwNFYxReCC02okipn/LMaSNQTp92gJJ7+kGLKz8wY+Wss8F7EiKo0/e8iQoNH4Gv3aD
SluGrE6VHH45lL0nHb3EVB5J1uiD7H7IXpQpWMgJtuv+OER0BnNw0bGnV8uCkmcPNR+88aje+fFK
j8l6i+8vPl9GvB6xgzxvSka62FXblURzNrqMykjEi7eABmwtb+pok4rbqjv2NNrqhoPRvCALTcW6
j6fXFY1NZUROWSVXCUsdOnsGjgNaq3l7HyE6GZEH+ix/ghcjWUkRkiau4mjSZhzOZrAkCttOEJqp
4y7L6I1oL3PWLdBdJV1JdZB5zqZpoesonJ7zdJsGXs7uS8icgKyMkKGPfdsiidEZ7WkoBOgL1D0h
fmp+zNAozNetxl3U8Ci9gWoXURbrcrpQCcKIbtOksw353FDypNEhqYqjhm8hUpoiXHVIvKRpbSFa
CVK3st7wbTnFpVFq3oJg3AimaetkbmmCua6k/v736+WvNgtsB3W2/+Di/gKLwx4mTegu9n3yWJK6
anyDzfiiaiXJF04ViVimSCzur/s5w6xIOgoYMhl/oqR2kOoQfoIstCjc3/+Qrxb+Mg3JS1SUohg/
TDo/OSiaAuNSO7bMXYQrEq6nDjIz9PxNweSrywUMx1BAkGBGND7tTycJgpMkhmBi+4UsY62unn//
M747wOXzn35GkEgmYF3yEma0Vuopq6Pb3x/gix02hVVdZHcE0+cvxtCxypO4bLhOYQMBRM0hrpvu
qAOekHmYiZS8+/3xvnoCuFRcLA2rMvWdX3+QEBeCzl6ROQOh9mDt8tGgeH5uqv91fCtoJH6ZCToa
X8NfOMFyLRAXxPo7K8Xa1aQpQoRRfhNH8tXd+ekYn51VLftNhMHJQW0F8TrMxuEwNZX6zTvzbYXm
ckl/egYiNLazSgS9upzcSnSJsXbJzlw3XrUDZ3YKpAXRmN/Fdnz1/pAgo0JOFSmGfK4a+GWcxKEl
7q2xon2ULOL6egi+qfh+9Sz8fIxPFd8UDkQ2lNpeF44gDBai4oomk+03JYAf4c2f9ueKDJXyBwgW
XuTlp/50/ZKM39BZ9T6pEsMZmmm0c1EBWWek4dYYZAbyTnseKT+zcISwoTZsFUKUrHI4xAvCnQI7
SkGoJiE5puYIhkPHsWiN2QQpAn1vOcGaoI8pbf3C6ha0iujuWupYr4aoaO5B4Ip2aBKLXATQcGVF
a4lk7U5t5effFBe/uGcKpmiaFxci5l9qi4JKwkFizvvZErxRhHjYoDorp28MeF/cNcDY+GEv9ARm
iU9vsFbrUhDO8yGPO8fM7iSpXZXEGYXBdwlSXwxNvxzo0+MRxS2WdrU9pAr8kZx0U0khSCHv01U6
S1uDJurvhyb5Mlp/elDoMKnKJbKLr/6cMawRBTaGXXRoHdHu1wBakAJesi4X5jE5CdkifwEzupgc
xZU2kps4TFyUrtjTp6rz+1P5wn2I+oAWOvg4XdY/j5IhQaelkgeHDJ8JxDx9bO+7eCyfiK+U7wdV
nE8SiTe3SccG4MeR/+N1/M/gvTj++XObf/2D/38tAJdGQdh++t9/XUUUdprio/3H5c/+zz/79Y/+
dSjf83Nbv7+3V8/l53/5yx/y/f8+vvPcPv/yP27eRu106t7r6fq96dL2x0E408u//L/98G/vP77l
Zirf//nHa9Hl7eXbgqjI//j3R+u3f/5xKbX/x89f/+/P9s8Zf7aou/w9+vzv35+b9p9/0An5O9Hm
qgJBUKNufxlBhvc/P1H/DlMTgKKO6503gk/yom7Df/6h/V1UNRUKIEVXzLB0VP74W1N0l4/4G0x9
l1npwtG4fOEf/31ev9yg/7lhf8u77FhEedtwNr++kBSpIWLIDHDAP+QLRPjTGmGmSRyqEpEjufEc
G6kXSNNLZkBv0SbrpoVgjIaNRAhxKlAEplvybdCPWeKSIMoHqOS5M8/lfrLip5+u37/P8+fz+vK0
qDrLoGbxkn8ui2akFIGUjDI0VPnWAsWp6NlWszBpIUP45n35MYb/z6v75zWAPEAoKPEKClf+1zEe
4JUi4j3O1q2IgoNljDzKu6zwLc9g0G9D/SQjUB/KceMPlEFLnzwgcUp3kGBe9VhsXDx0ta0JH70W
30M3RnojEEvT6MJbbX5YPSkkpYk6obqwupTY/64Lc2kxfTp/41KhZyl2afTrn8Y6wxKKiTHpYqOy
XvW+h0bfTi9pn8nEAjn1KqAmYGoKynwjRAE3kqdc5e7/+ob9cg7Wr9dQ0BMFtTRWrqFC5WYl8k4d
zRPmK1TUpnn6/cF+Hdx/3LCfD2Z8stB20hSmYKfSdRgOsOGqfY7OJczX3Wy8pZF++/ujscf4xJNU
iF+ESaj/uL48IZ9d+X5t1SJoAyxcqS8uWvHCYI/9qzKglPxuEaMzzmyfqwttr9bu5GlC+i191P5a
Ky5guU0taTf9GrgqxSQDtd7FS9Cq5gN0AZQnvrynPXAYF9m4ZLzwDMV38e9sjdZs8T86opZGXhgq
25blmymuajTaQwiUKsvyZK+x+lV16VFF7lUiN0l7Enk0KmtydJqqLKfWapyJsURHk/MSw2LY0Z/Z
1v58p/iBW0XBKiqhG8fhITKy3WBW5JQhmk3DS9zTLm3KVT3qPM4T8g2tOtcSHCJpRQPtVolY64e6
5JloDCFRb4cIjdAs+E6di4EbWNsJqt0uHLhAeulK2oDxxTfOOb6wopm2UhWyc4/XZaBUiKZQv+lD
iiDKgAss4aiTFYxBxYMPr8wdqxTfKj29baL3u8kQqftLaFqHSrgJLM1WM9SbkTOHEyUrihgtBf6k
HDaKdgtMTxLxCc69SeuEVmg6lTuSNoAPsgM379RoOCq5dM5oX/o6qcRxvcyl7K6PWmGVleW+6XOH
+AXWbRQqMzb6dD0Xcm+iCyeVKdM/EJa4ugl6DClz2K/AcTybcnqViBpiYsE6TAQYpesqVvd6GlKm
TxLitprhiDqvUP2NILlZnmZ7SykpFaBmKzIk+5b+mNJ7I0cQJqOlkBj1IsxOq6KNRBocjCJVt705
ODWkvo7OflADpMpwHPww6W7I79rMIqW5GqJSBVIsKKmK70NLgJUokSnd3lgShrGIBCVqylb1OmEx
mUNMYRUSFus5KDwrpRjbqUtzNry577xqOkr5SVc3zfRf1J3ZcuRGtmV/5f4AZBgc02PHgJiDQTI4
vsCSySRmwB0z8PW9IqWukrLrlm69dZtlyVJSJRVAAO7Hz9l7bWjBxNV1WIPicNONqxIjlM6p3JDR
KevvCH7CAISNVxCiSR95QPbKHK9skOE/zerFIrxO31TN97l9HCo8tanGYEogXfIK8eUM9UPskRpO
R+EA5RnvCLrTSOdZ9OzkUqU62mglVgrFXpSTVNWZNBw9+2SFhUIRNjIqq6blAEZ4QY0kmBJpa+Vu
vfBNK/r3238mk+LQw98jn2/ruJIBnNxIDB4cPL/PiE6RQiJLUNn7gA8sQw65Ku6KzkRlHKGhz0Pm
J8Y0DkAqDnYXvYajjmMsOSuJUG3Wj8j8kQ22fCo93pd29jljjo/Nbu8hW0W/91Im6txExMareGyw
W6OU9x0U/sXTzWPXhBfTxlFRUcQuamHfty4JeVOHt6iYPoYJWWjmAKo0BiwUihtgaZw3itKjoT2l
73NPizXLsXF4T3rYfLi+xGNa6h+mW56jiKUj7JmzmTGk5bTVNvSDmsXsrc3Nyns/2I+vh+j5ZDwe
ytdV+Vqtu735zm9+/3Wg9fxWHBjWLotD8uF+Mpe0AFDihPpxn//AiviBaR6aDnaYN2ziq2T1Vf7Y
4tH99X8r2qn/+KWliyX/n/KmZrn9GhZPzV0RjKcnhhCnKnAOCFv3cbpP8mXifXYsJS46KRfsnJIl
884J8/OAvTBT2n2svaR0Fq3cBDrokRzIe28flx5GF0eaF6NyVpJvNDYz9u4C5RwubIaM3o04/l6x
6mopUfI4zWtIOcir85sNYzIOJDh8FfGbTI4jNzbbmtqli+NleK9XCW4CuQiG8tmwXlwBAVN7tuXD
OWHA5T/FyUuLllJLX/PmPH2CFGjyd01/j3EPxIwwpMIXM13z9llTnxMWDE3oG8NeDvDVbxR4nKri
3gwBCam1ws9Zp/22anE8JN+bZkDkSE5lVS+Wqt8LbK28jCubzAEZ59uMj+XW5O/ERUDQ8c0Jc5dZ
UDeNR1/7TKaGK2xuvj5E0Xedup/L54UCsmeELqCGR6k/ldyF8hlM/C7eaXQYLftjai+R8aFXr332
ojjd2OGr6z3a1t5SuG8R9qEThp5wx1gZUgE7G9LWzufrxaMbgdSQicS5sM3qe4N4h2qcKVDW8Xaa
2pMdrZT7Wrq7tjrebo3nXZGLZdP3Ps3wYdiQBp/FbRjivbDzN+ZxyPuti9RcpewdOh7ij2ZEeA7Y
drI+Kn1gGhYvbjdL51q1Koirozffd6gQTXszdYfIcgIV94sUS6OkBV6ZxDz6Oy99Kvnazcw6dD4v
FwkLVHDPXlkfOgMfn9oZ8eeyJkt01LHgmEzdtCFIHvN+bcj7RkPC3P2AaF5+9PHJaqM1m+MiY20O
jfuocs/29IrQ2LQItiTJsyz3LVZzczuVn0wIQ58QwmztA/SqHjManZ796TFLjuVzXK0Yvhrdl63Z
2IN4O9xXYSFqlNR/Szz5vfdNwG9HSFtvYvdRpxVn1ZesPmUwEeVeH+5zhvFOcaza9ZzzTD/MBoXN
eI+rJogRSDGzmmpGiv42f8Vf0ZZs2Lt5uLfaFHk6L3QZdMYKv6c/3SUlE2j7RzrfWzhZuZMFS5yN
XL7bWCI764wv7fYNx45yCV0tN25ybxdr1vVTpDOh3ac+ft95pcnD0PVLfV510zor19P45IiApN4I
GQ2QEF3gAwFuVpBNOi2B6d958q3CLeKYa+TvDqOnaK/f5E4bzYM50NpLNV7meW3Pu1o9KrGe4nQ9
8Jaa+ia2X9z0M/JOWvgY8t4yX8uNi6sHBDaKaauyl2JcJV8pQm575XOgNy+EG3rG0+h+G+W4VNVr
57SglldD9FmZR7PZWWIB23ZMkvWI3jxKgikJ0Dwslmn/gJAl5AZUzzGOGTiBXbyzYOxX+4aBhCf3
Y/FQWs0K0QJjMUYDQ79gfjKWF6fZ9c45aa8J23NerbWI0cS1xG8TnnMPH7GN1yQlW/RHONwRzs5W
vfLoi1u4NXGdF/Yi5zqUtZSsYP07dUXcTKtV2TyTIDmAYI/TlXVdaXBQIQqHPJojwM/8vk5+JMNZ
VngZZ2aezUvXYkGH0AC4s6q207BymKMOk7vUUDdjFJ+tNUuyoKgNmUqsSr1j4I+HhzgaLZd74lYg
7zJj7YugbSoehX2H+6NtrSBtMPvD6YDQkiBUJM4hEkGzG2jzm32/XAzuk6HAYaAYdq9QVBdOdIio
t9u6WxO6cM1J78VGKp7ArWrOoXFPOTtiDaTYhFJXFPoCjSQKWwBa9vZGIs3SIO4pHKx4mYnnfly7
gpUSD1yyavSHpXareuNzjwy3Po9ztPHcgx47zAOzpYulcdJeB2a/zI3lhJ53egfkNtITDHkE6zV3
ELrVom5eTadbrDTBuH0ODMQ844A09HvE3BLGb92Jxarxt9KcDrNz6U+ugfj9YCvm9K8CCw9ac+zF
R13/JkdvUVK1SjTx7rDWwiCeAzluwnrj5/kWneNK6lcc1oXAMLCRyVbPr45PcQoag5mFCGyXuFH7
s984xFZinLb1o4+DMw7vDOfowhTPMARwzC9c6i9yxpmNdRnSVrgRKQXe4K8yNAUzo33clItZfQxG
Gkz93k03Rf8kKh9fKA83lWlB+CXPEXkNy2Fkn8m2KWEPyR1TMAdQRog+R7MQq2MacMRdar4buH0t
7zB2LCscn9oeYyaFjQmT5zuH6Cm6WLSnndWtQHKLN7/+pqxP5QI9ib5PMVIZytYb9NfK73V/Idp2
uRDWc5tlC2IaSrZBW09W/RAu3fDcqZbR3gLU7iYkLLnN1X5I03Va4S0reJoY1XpA6zrcpXsLCZPK
r342vFoyvp+VfDLEhR7QzaQUfVr5S/+tdJxd2eCJqfkW2NAI0Q08hH7rykjeRYy3GhxCE+EkxWkh
cE92JTbY6X2KsDqRJ/roRPVrVX3FLKST+aRHkcPY1qAt3BfUN/fSYr7Yn2hxv0EPuiPcmfdaPquW
xPf3NEfI7rWYyIqKVNLoSxXtSUF7McpQh+mwEuG69tNzQJzGRz0a5ygbWdbD99BoeRsc0oFEta0N
1EPauMossUzt+iBqMwCBArcXBHt7mUrUSek6NoMp9L4ss78AepY9iqgoCCErxaUkESdf9ljJK+px
A3oOlIPFsnKe8kjbeHp6cHx532v5D1cDethN2xpBE1vdc1rLc2STlFeyqGAZlNq16mtjm6TdvZTW
LjPXFaAX8l5WRqPydatHm39/qDfsn12Cf7ZNaHYxfENGS+IUcmXUmr+0LFDmk3ps+6gUfL3aVRZO
upZlQbU1aSh6uh1tfN+SuMY12o2QrpAExN+1KdnhJKz3EZkmBdVnnGESHhJm6gRBHxR6yGNjZ5If
4T+VZjagHMqmVVFjIjTpq1lWUgSph4cGtRsBLnW3SBT6O7R23YOusX9o4GfyVC6mJnpwS/vgOJyu
ii/P4Ny+k2wZPcaUcZMAwJ+7Qxt/1Cmd7eZqJMPLPGJXs0PBytMTqZnv1Wip3YBwHb1KSoqxCW16
ZEQ76tlzIvy70uQDGHp4b0cuCqC9oMr2zwV+11RcifyZ4w4ky1dZRaQ6v+qFtq49G1VRsc6HGNkA
rrpuP8ARN/AKW5TDQM91/xRrR42DbtddNZJcnE+oDRinRfzQm3XAcpSjx/EFNtaCZCX2MEN+Ftm7
Pjz23iP6ttjeo0kaTSKu4y06MzaI2kXgML+ISk92VQ/oVpSYp9zIUFQwMZKRedyXMUN6icJhPtr+
TqS7XL8lr89VjU24tIJqQPaQM4ifkiYjNcjeCR80pS9dTI2lvqBlz8OmOwEk+SKArN3nwL9RmcDs
5PCJH29aZvVlbuwnJ5LfYo0DQxnZC5KC+u3QFMtZoi85374D5OBBXgfYNvXiodB2U7NX4QkBD4Be
6A2HvDqk+WNaB339IHFLVhcE/ADyz3B4/Plb2v1AmIrfHilQ8WpEFRR6tRbxkxHfzSmR15AKdAgM
FjoMFdLbL9R9PzzL5lGdDPsO0kcevbcYnxO+FnbCkkyeB42nfEbhNtn5UdjlZzbIPhBO/V5pkkZK
jOHNoz2yGArrnBtGfMwI5Dv62Vsec8IEoxbovcf6bBmAn9g1pIzvRo8NvdRY7zyzfGRC+xDXDP3E
FaMrq88pxEyx0NaafASRZfiX3o82ZfEp20trn0bI7GP5yiBxgXQcVrtYa1MebxrWb/dcO++s7Kn5
UWSfGSVMicym1l/sCj9r8x1yFDbmV7u+JvJc0pCbK+Tlxav4uZKl7sKZtDej/cLbrKECyZZZvoFg
YBp3uM60O5qAaGI/pTrNVKvV7K/pVVaLG0bdRwZU/bB5kGt8n1X5o1WnTj1P5Q+Jxc5deA0CM8Z5
jnFvy3t2fGcN/YFnjxolNANmAcvQlU9exZqrGzH4Z7xbuaZREftoQXU5L0vCA/Cgh6vW6eSz2/Vk
a9JLQ84wfJKzUWkXI3lqmz07WKD4+lqIn6aPiGiO4H3NPePv5sGmBeER8oOrpqPeqY9l54cHVWVv
9dhz6KHV6IXP5ZB81VVFB9r55Ks558ABcggt7otSLaJJfXiPC3Ie+JSYR8E+jOGtQ8TQn33xYW7p
d86d7y77gRdEWey2ZhbU1J0UDsLduOGwRgKAHdGTeMoG/pS6BainkCqc5CWWGBHaEg9klzmbampf
04ovLor9T7emJa7dGlYl5p3laI74BTPrOny5NszMAlPepkjR0PnhuDLI0KV1JlaF6K5ZI++9WsOF
OM6fTlqVawyjEA5EvcXMVLf7rkFaVFX9lrYf8sOSHoqZ07WxXe+ICvXuNuhQkXVU1fBR0C+2CvM4
zvZTL0vQnPTmmqci56w/FcW7I+JXOttnz6WhqUkBHw0lpu6m/sJVzVLPGdu6afJNRflLagwfePnJ
S5FXxpyofeY1djOmP+1BL499jTQ5k3RfGhFWKzEX4aEcbGAilJsQnpu1qPlAHf773K8kD91wPeqJ
Li4yfBmSOH9UJuhq2RvLUFfmWm/Nb6Xlv4jCJEiAyTJNvJDFDfCD7mXvcBae5nrmUEsYgOIuUKR4
e5Xnj0k0GCvw5MUSuNSrRHLlEuow8XBa5NbDpJMrQMn9EkMqnsHUOuYGQ1rZjMu2cV/GnCAKjZZf
VbP1Gw1rVGZNHLA8/XUSn3rzGpeu/Wa4lhb0fba2yxtmoArHN2sUK58GYxlxjomM8sGL6PlWvl2f
EcEv9dJwgw73xE4oomAIpQLtKFLgNHWPvQpGHVuLQ4a9sUlo27zb7Xxy6hlBcWe8DXl5ppHL05rI
+ORpWHJtvldgfua8KW+lfEknM9CUe9Ydslla38QhO0TqqV33lk1x2CXnKjRKVI5TG/hZikaV9J0m
R12fA7PatUlRPMDwDtc+FlCCRVj4Bl1eYlTPuywavs8l4qfQjKvgNuSxjP4La6N+8CITXTPUrKyP
Lk3ZRigPE3/refG+5gbsI5ijC5kiko+w0aygVFOx68Wb0Mmp2+ZAKexvqb5Ps01jn2xUzZgoD67R
ndw5R/VQjsc4s6gFmK0vCWdcxuTZ7g3GGXjXN1l3dtPoOiQ3zWXkdvdaCoaTQ7DpX80h3MX0xSeE
dkU/ZlsK4yxc2mMwDOAmtDD+qox9z+XQa5toVcYq0wnzMzOOXoJgXkRrjQ/kSnRiZzfvQAqZH/r1
nefIt5kA6402GQV+z7Uc18wOxNrysmcAEqUYr2MK0y3RFFi14eQ37jq3gZDRFPPKao1xhwOyogcl
h7uSo/hNI7xnXHrrMxoz/m79UfU0cYBM2smWVEaEnGMZX7K+wgFg5kdtWEqqpb5M9mV4rBNKqP7j
Wxk260ITp7SMmY28wecJ6pCcA81yoCcCtYjjFE6U5Z1M6ddUbt6Foeyu8dBrdElwT9SEcIMs9aOF
b6Q4e2ait4aMTZoORoVYlO6FBWMAB3B7Ka9FQhaPOlnuprRJvbGN+9hl2sJkx/dRu6+Em59gH9XV
/DrL6cQja7KfF8/kB/ZqDFYURl1PK3tIFvQCe/plDJ/ix7Cft4W7t8TK1TZVHJQGtuq1kR7GkfhD
3my7frOpRipU4KJFtX2glRRj2rC2WbkV+SYcPxyUuVC/mq1j7DjQjckKKXBR7sm6cVZWx89BeGxA
d9SW3XA1AEeOJCjeDvxh3mB2531JnhmRrlmGcDbAcEq3GIFkHjgArZjisEcZGhwG1O/Dcs6Ml1uu
YLHvXPr5BxXSXzKf3TEw9XVFcy0c+l3tguLiPjft+pZiOo67xB+PpfPYJz8IvKLXfW+4RyM5T/QQ
YVQwC2a4Fl2c6MNhJ8SMgDo3Wzvk//SQiVb1uC5gdX/5sB66DaOiG/j0WxdTyIJvCNKUnqjctvnG
yjc2tnSjPvvNExQ96gtjvNkldAAq5mYuN4h62eOa7JjjA4rv7e67cmp6XzRvqcKT9K3P2o3RTys7
qRlBPWKPj+O9YQSY5BOHlvW9293V485rd5KIY75+AgX3jFluFyqXkfkhqnJZ8I4Wcut472p6noc3
nvqkYv5T7ye1DztKw291LDmSbKxsPQ2XouKYeLD6XQhuhnOMG9LYeRf81HinHGrwGGrdGSvkxvMD
7Fv2cIK0aqkjReE+HqtFax2M0GN/lisFG+5d2BvhXeNoN2gkXH4q2ApyNvahDB876yOr6/UQuu8Y
LsEVdIHjexSNPMXI1MUIRiv0oRxVmzH9TKx2hbqlhAcLDjDgNufjWvRLAFyIrem1LxMWN+vRthH2
407PX4VDuGbAQBKRu79wGkJvxvAkMNL7dOOpOnudTi1nwpzmyfSSjvfKGfZdXm+VBo8lu1o+uUbd
nYTqYGH7d7iQ0H4v3WnZOdy8L818NLPTCFvYxjpGkIoGJgBqwamh/+WjxIl+WOPeFDtr2Lnjm+E3
K52xXSg6ql6cy5W57EwiZojydLtq6eonxdqljia6c4HcmueneEny9tAax0S/b+I7TQkKukuZPbsA
+eLsyyxP9HBs85DnPJ12s3KtR6EeXePALZ/0VY4NTndw0BhMXG8PZubvZnnpjZOvz/gvQNduy3xr
4UTp9o2F9GKTT1eXMqpL71LmWW3gxuemOZPK2XvPNUOIYvia27vbteIuS+z9wAY7HhVr8Cy7XURo
k4XPgVziSxRap0nzL3zzvUNA2F64p2VBLOxwdwPrEgS91M3xPbR3VPyrQhmLeqSBOj3ibBGYHtcd
c1uEMjSztEuefHfLb376XdovIfyAri9ohPjHHoBBOWQQnuZrUSPnjveO3MI/jVkGZjhM0wGmSo0f
pKPOLcmbH1edOBb+NmGcBhmL7vKcbdvoVE23wKiXYTwUZNFC1DOvlVnu8vndn9+LKV6zn26M/MVu
j3l1nko08+HFry5ath3U/PyzmfCH7ugvspp/CJp+1T1dq4Jfv0qZ/iKB+p9JozY/qpuqqPn1R/0/
qIqyUcr896qoJcqq+lv+X//rq06+fyv/6+GH7D745v+sk7r9hN91Uqb7myDriMQI/JZIiW9W1D90
UuI3YaJN9G+xS3iMPcRCf+ikDAM1FG58JIvo3ISroxT5Qydl/oZY0zGQ4vHDeNt96z/RSRE791eR
DSIs30IeZPuI6iigftX3ea2ejnOTbyrfT5OVGLyq53We8bwuLUtz53Uh6xtU1iq6bEObjsFH06q5
kkt77mt90/Sh7+2kpyVsIQ3qil07mkybQstOs1Mqwf0dZBpl08NoGTXw2skso6A2i8z7nCst9z+S
0Z8rnmav4eVMBiILuzrX3d1Uxw6Vk1UMkOMKrZ3u2sKBU6bCNkuYbWeIHbOxbr70VnMCj0p0J8aW
0wlzGrL5fFv1yZcxJtp4ypTXy882ncJw44Ac9i5hlqSsbSODu+bR67PEoBlnQdlWM5cXAM6M/O1E
ZS3Padco/075UGGwdlV5p32TgIqcYGDcNaz73m0HiC6p0WFSaLywg4qSpNjvMjvpMWT0Yf/Ymo2V
Pjg0lDJvmfRVaV3A8ybxKc8jP6WW0Wqw3oRSgA6vGOHJ70YriV6rCpSyZHO3Np2K1h3GkqZdA1HO
UgYFnDEbVXSaIEQkgVbTTz6Eokimh0hOBQAyNQjG1vhemTbIvm9OhR6W+mXOGpH/mNPaSF6nUC8g
pHo3Ma+jNGyf5qDsahVH4J45Mnk4+CbM3yro/SRttkNlIbYoYqtBRodAuVo3IaHqK04+1BdzL7t6
F9H0gxXGbaFC6loyN1urtlI+LY7596z2R28/NtSnYBh9iL+j14VkQ5dp2O2g3uj5jdUyQiuchSj7
kxoV0AeaLnq19ppoRF/T13ULf8ZIjb2Vzw6xghW5zKsx6zX7WIha+SyvqRcHXe27/Y7XCfx60qti
DrI2ugGx8s67jsaQjWyYOZ/ETyZQ9WVppMkyoV06LYbcGmvuxtzcpCA0Idcy6SLnEqsS5FXRdBx6
faMRxULvK+Pk+rMtr4kXivggpKpO4Gr4j0ZTM3qrMqzhX4Zu237HsB/TRkN1ZfAwJR7jKke3GQfP
RgNsnwlRvGh0S40Hd9Y6wOrDYEgyYAA9LeaapOb1lFp44CispbMySxV+N7UO9yqJvWQRao0xoD7o
ahweRWHePOkFHMFaa/KPHlTBq+eA5uGW6/T85goZ/T7z69cpy3uH8XEGRkkfS+19CDN1isw5/Ehh
PwAe75gZlbJfeVprraymDpdF5PY6jCivIfCg0YB5u9MYchRw/OZiz275mXgN83E7HMpzbCnQb/Mg
4JemmVA/hlz33jsti6vzEFeQv3u3id2VrSpGqWlrNd1Lmo6WtfaFOwCK0xlA4PliBMa8U9ha9B2z
obsYSsWgVSvH6LOTSjLaVDQMiFP3iQihW1llJ9/Uiu6uI9K420dtPJooZkog7r7Lv9iy/JLNXReW
SAPiTUwAkM6IAdCSafPmNf1NbeCk+UtELgOUeqBZGWdV7muFX82YAIge3Qa0DZWpZ9e7GkdluNAJ
GjWCyJ0LjVIp5LDCc5Bqy9rI/HbtWVEZcljpEv+Khz3XAy8dPCL+StNCrMZ6266HYqgZk6RWDxrP
yC0NkY0Uw2pwShq3EdJWdagr+Koom+oKyYrqBe9u4rEU6aHbGUHWlaiksqiMRvxj4IHgt4XAoxDF
0nYJY+43a0aeujvaHaYGms9V3abLMoK2CiF1DNQy0cLDQIaEvQ1jmeY7RGPpg81Qpbr4dtuOJ+Sl
N5Qb7JjE3XRNWPhwc5MshiZbosrlNG7r1mWo3EJty9n3+yPSZ8845I0Yw8vciQYS5QBIejVA2dTW
tmpc931iak/1Uk3pUptiRnWNUQmxdxy44nLpl03nbpRfuR0UMkckx5SXiRNfZEn3Gg4tgM5eM/KT
Rlb2sMKP4lubslau89HyBXgbG7OgDSdzbuq9wuaBhcgoFex1W1rtZ1PwoOGlb/y089E+pKzmCPmr
cH6oXX0onh3DLBoTOqVuXAUDLlAReTkBkZAJbn3Gu82944YtFbPZI0QculEr15qyZ3Na2pWtfwIo
sBn/W8kw3Sm+yHmP2zeTWzk2UfzkNDrb1MILGzfa2FhnCA7qJfilhdEXnMiUWYT7zhoG+NlkeNBh
ZX2HQlwp3aGAHbSbGLPMYiz8rDT7Ksa4RMmpS+dkhxNAvdTIC8wcTlV/zZM7xZs5jCx6khFaz5fS
EWkBvmocOvACSV8fTb+lXTyoSUSPtkmDZDtWMi+uBVWLdax6Ij+3N1lvjkvPm4xAtDXkg1SFnvem
pbZBDLqpaKZY9UT0aFuJ+NzxrbZ3Jtxv3qYxGt/sUOIPcVVtQXN29ZEFp83yOT92Va4ZQZtZEMi8
Cu3LVfijyQCusr3q0CpHs55ZoQ3CVo1Bb4dtXA2MaSLNDWlvmS0r8ZLGpTUd8sIQ+Sru0wRqZn2T
sVRFDH5WK0R0crKbVMqKBD0VpIk0i1KvuE1i+zotVhUjP4QCOeYSePxOlGw69rnPJq6jceUlZqyh
1UhH8hhU53xVUxHeMWejyRfGiXb1JydWQeUVIyp04FnhIS2sKTuMdLSxo3SRfe82WWStXRSCci/z
KumXlfAAtvemX+RnR/Fw2AvRh7S5fRqo3mW0q9R49yp97jYgESOGzHNZM8iplJTThwgzbRwWveGa
aZBid/DXaTxmxd0Anz6laeeM+Sej7XYgDUPNBttIBzzSS9y0uBd+pjEpLbrQBW2ZTnZx1t08wWMt
IiPrX0iyBjNmNLOmAhxBmnwy2y7niJLHSCRNesrpW9XqxWPTA3bbK7NMpn0NEO0LRIocHxDJ4vCP
fUdvd8q9nXdKT3k+r75e0cQYIBwNLHBj4rzrocU2QqtzHKZrlKtBvXFdytl6WjMPa6VxVQdNo095
zKAV0VICJiUBXMxzNRu0E3zgijO4/XEEF+wYOf1akcX9g09FBVtm0tiBF2YTIzXTUqXEd80fgccj
b3STwKOxpcvfRe3/0ZHqf3Ze+v/NSuJzsPnvD02bH3XxrZz+fEa6/YE/vCT4QmDxuD7qd4+DEgeh
349I9m+egxOEgxPidAGIiT/yf6wk/Jkbksv3DciaHkiifxyRhPsbIE4XK5Zt/WFN+Q+sJOYvng2d
SZ7D6QEekYNK3b4d4P5slZvdEN9ROyfLTtA/D3MzDnpm78wJu37VkOEA3RvGLj1SeZr9bt6kuScW
c1aWaAn1nUXIj0rNhhNJ7pwsFSZbYaTx0dDwL+uwvNc//9ZNwmzT1cNnNkfN3ayEXKEcb9fabO3+
dOP/ONT/2YNi/eKruF2Qiy3E0zG3Ekwnbv/+T94/d4DXqkWQh4FufdNmccsk4C82FF6P0aNnVkwd
Jzc7TCa0W78Nexz21XAMZ/q0vZv2ay+Hq9sCOGui/qpX1XQXqubY/my656HYSAPdUTv37tKsYg8+
ce0d8Xh4R/WdRqBi7wkMJxpOrF1gq2nYxn05X/79ZZp/9YsRYYwDCOOfZXHAdm4ukr9eZisa2VC6
VcvRaougtnTanDKf0ZbilvO0rd7lzMcZxZ0IesvpM6fzQdeo1TgaWtt4Gr8Vk85YFHDuWU1dFHj9
pD/oobJOfeNAU9YIwJaDfUg0zV9GrNu70gSsOXkKvnnSYMfLMN67ufd3SDrjRmj6p8Tj56W5OKsc
E1OP5SD5+Oul9TpBJIrSZClB7mtqdHa9SPNnBOfWohy8g2xRDfs28TjeJKODDQVHFhyd/+YO09T4
vz8GE2XfFJgeqZT/+jGacRjbjp2OVi6B6m2Oc0BMtAqNAeEayevH0DeLY3z73aSXatOU8iVOpMt9
cx99Gzlz7+8rOhT7n78b7Tj8/XeRQzgFcbMMObWuPhKtrla9g1ixa4Z5U9Cf+btL+Rd3lAdQmL6g
V4Mt9pd3Qg5ymHutSZe5bhECAboT9INTnIeEBDVmM/bBHWt3MwoXsI0XTh55GAVi4vim/mpIiJIy
nElwSpS/5lS1Gk2eaqz4r/TswrM+2NZxNJv86GvT31ihf6LXfn0YaDHxvNsY7izr9i396XUm9o2e
ioSA3eFrXbccgg+t9dDkibH/+Ted2fJPbv94ripGyThUiAjmiv75l3kO7cOU+g088MQLfi5BeR2t
Ndw6pUCfwPT4b17Pf/UMs66znBqu4HPbvzzDssN7MGXMXtzeWpUaA4PChgjUp2OGbQC4Oo6Rz6I2
fLDSANYd8aVr2d8shb/AL3++SGw6IMrwdLuCRttf7904652TW+DGRhnawayi7+gjbvUQ49iOmMGj
H4GmaqjxFqFKLm4M7fTfv0Q3y+MvLxHmNtsy2fpYpTDa/vUjwC8qujGriTbLc/sQo9WC5JxXpwTZ
N7HOQKqq5sNJCbyYfC0iXA5SiDXcC1WSKJ/IR8aD48mxQ+Itov6gD6iyMAN12d8g3f7FrRIU9K5u
uw5mT8e9vUF/esyQ8oIQlSNzWA1EvqFZ7qk24JWYze0Z6dRRuZxVRUtfOy4ea8RLf2NF/nkn/vqg
3wylJJpjZIPQ9+uC7mpGViqT8fRcbw0RJY8jqPNY6M9Znqk3h+PzsqFGRLnVPFF0m2ukMubOvsHH
kKpwTCeSASs4KvTS14+tR3iAoJu11sOx4tRvokCxbeLXWudBR5e1FvRnd6bdAASyA0f6/5uy8+qR
3Eiz6C8iEAz61yTTl/fdL0R1VTe9i6D/9Xs487LSLDTYhxEEYaSuyiQjPnPvuVu8FmKEeGHtawaJ
9VqNMHCMonmXBQEIwl3tO6k8ZMczMqx/HRqz2+v/YmiX2zP514/Bw7APKQSGH2I/82+nbsHopumJ
SWQodEk7b0VxE0ziLtUePEOvvw2wap2doQTlpvV+ccULGEPrdbMcrSXBDN7ISlQCuzlwZCW3orcu
iMHwJfSlCEnxDP6LJHHTG/795wVUHHBZgUyw//7zrouw05nrET0al2XfiezoTjK5UXgq+B2Cj6l3
2U4WzR3xoX/++e3623SbM9ETnDCUFlxRNn7lvz60bhXbeW6z15qyIYDpPxnQwiyD9Z01VC/8yLxM
gkXuP/+pf6Mmb8cKKFPoCtA2eFBxw/31j+1jc8a4jPRrygwr1J/1kPuHpM28aA7Y0jauErD54Evb
S7AvByA+ie3m16zE+6bSjo20ri6Mj1kWMiDZytxnfR1Lpf7/d4dn8kqzRqCwpVj6292BmTDp55bP
J/Wk+DW1ORImhR1kcF/hOFeHxkmfirmC8m70mDMtBGzKGOl/O4QzQgFelJXTH8ps/YXchj3koKr7
odDGTsdx/yzWeSXHp/wvn+//8a3CysHVzAXCyuLvR1FnIi+pY8a+ViVoqrMRX0ZW3jK4d3ANAspa
y8mP/vk7/bubWphIw2hRqBA4riH1bD/U/zr/yPlc85WPECOWyWFt/hi6ob8Ucn4MNvex73lh5THU
ddk8+2VSRDYbkding7R8Dy65Xz6wa3lG/forKNi6I8CIUEp9WFvOZN8B5o8ZiOcFI5E4FSjInP/y
Hv4rsPYvLyL3i+dtIAdOUX6DrdH5X79BwzeHUB31Xp1n4wsR7sfFRpO5NADCRLpcG4Bxd7jig6ux
CWXN1f0EbD2els4dHifhPRPd2Xz0pPseC+kPkRqZblaruNq9L64yKIAXbkY1oxVX+qVnR0GA6ZTB
mNpXzS0OdXPfdRB+q65+gESD9BFL2EOdoE+tMasUrVW+OflmoZwnWFMrJuK0nu+R2sLQEmZ3GntP
3xPF+e8yDIjCAhafhpGys3icYumfumDxbmMxr/t//vqt/3jmeE3cAN67b0n7P5smBslBv4zGEiZ2
53JsgdSLmyG4AKUOonat902xKWlX9GatLkJGicGhtu0fsdsw/igYBFqkf5RDRsackS7RwonElZ0R
aFZgdIZZ4YuM8LK22vZALDMsfcdJMDQtIoap6hFnsHf3zfkYVOBJLQZjJzFhdhyrJHjxF4O1eeo/
dqigD75FRNM///4sK3k6/vL0ePTZMBokG0v4Bfbfnp5xzlY/t6oV8IuBRKVxzYcmTq/YLNN3B5HQ
zikSvMYVePy2X6cPVaa/J820fc2KMRKka8qdrJGzkAW77N12We5av17uCjuo2Won6d4anOZhUMZl
qAxMTgpX7mCSLEruk+Ek+pHRm36U2mcS1WDaKIzGvvG65tNS9S+tpg89D/q+SJnNzmoCyuewakfb
8DoFiIXHHv9U1SO6E3o4rktjvvSGCWmarwS1DUMj2zIxPCF/ey7z5HmqYiwMVg6UNBXN1QzImsu8
Nrl0C1q0uGReZqilvwNXy9zSwRvHv0jOXIHkrYQpyj8fh9a82IhrcQ4G9anqMcotcS/u3WpYz/Om
++uaego7tqBbX4m6xyNRdh0SH31E6R0qX/7K6jy4d8p+H0ic1xi0L5Vy4xNzY+fqWHNw6O3kJ0PV
Pwye/cPso8LVJSKPJAcuVyP3+nc1WQI4RVY/dlFvGCYNiWneKcHJgy8jgjqwfMw2bB4uyQ7s9G7x
1uQUD0gHJ4NxY0w+EVdIQ4JXJ0K3mDBKFs1ycAX2x9Qars0yETa3/YWNqomwQTwtYBl/8MNdUndA
V2ZNrzHteDSVLVuqbd7QNSPRZv2nW8g72bBjGBdNaWA4wWdrIkMtFsuHO2ChPNIH2fJy7lEJi1/o
SLHFd96tRY15l5FHbaVS308WZz7JtYSTOM6V4FnIla6uH9JRLg+oa355zeQRmUGCxDLZ6sbImm9r
mc1jP4o5Gm002av6Wsz2hueTJXJfr7dSJu0e8SlZiz6DgZwgsUdSpN+zhvQ3g3TRKNUlScNT4SHZ
1/0RTkB367ukagjaPYIC1UuxkjWzcihETWWjCi1U90NwhBT5jPhMOc/rwhy2MLgB1OZwSoVkBzB7
h8V3OkRXJRs0a9XkQPPL6NFz0SWbOcyLXByEhIw5NmBQY5ss6iaZipuMVcbhn19+j0rtr28/ACBw
FtJjEhZYpvMfPJWci70PFMrs3KY/XnDtqpnkLB+e6bCiLTT8FO1omh5LK5O3o1EguzXyJ3T4c8LD
uHYSh/+mIqj39hZm6xqafWYMbHlsUyK5lxhTLGDA1GRHm9XlQ9tbhFC5vLSTP9YHSCSP68pczRnR
fDVmcMtE5jyaSAq1bfx2WlKozWxvuIbNWrO4clo/1dLxnzQifKpoJPY+theCZXOi2czMOeuYAX+/
yB4kBGzFdXxTRrXvwDpeBwcqoSt0eqTlQHaV31Vxpq/m8DG6HORjg/QzGwMet5Y0RcD0TK17zJYp
Cvtgwlds49Fu09+6xZuhJ7anzBYikXjQIIwBCgD9rJfXZNAC1sJzEwTGdSK2qu5eWfvo58dWEo/V
TMi2qRfJ3NalG/kkxXGvVWdL1guhyorwQGAGAhkSjaobjeg7LoJY7NSeyKGpDXIqJ/dDclzvdU/d
knv7Cm4zg/pqp4pkvtqrCQvTbp8hR9xOlpU/enHukdmOa9OQ+t0SYwLm09X7QpFYO1eHodkgBZ5E
QY303ow7h029kR212aKnrWaUao/anYawNW1yuhV65Lg25W6SYtjXOfVC0rb4kYLqNHjgZxm3E16y
/CIZnnhDVg6kguSo+QhBsrxPtVh7ShIYGYVTR8u4XvyUNVE5k3aqL2tQdFcpjbu5JP8tGecddzdx
V3Uj93i8voppviGrbiZhr1xu/cYMuVB+6VpmkWFOGH5L3lnIJgOQ1Yq5IKVMkUUAFVrWZ589eufd
Yqxx1FZEu0lSs/Sc3Q/Ij3esZkiGsW2mvzTEO62Qn6M6W9WWyQg7cLcS75xlhGJ56qNIrZm4ouB7
cLvqfm4pkCx2FEeef9ykrNSR311UYl7QExBmF1i/g9J/qpZgy8+qr8PV56TdFqyPDTqc2yTgP9AD
a5U9YYrJ2P1K2Q05czwBxfjtOktNFFxRhmWRFocEchciRPu9S2oHDVsMnaMOAB7xFExoFIsqmmfA
p6J29MFZK7Y+KMYZc+qTk2VUOijmUqt2MC20X0m+Idx4k/EcsGKs4T8BEg6Kg8mnfckcK+yHRO3t
gf9MVm6r0xmxcjLXX9XSnQKUw7g9K3l0huHSSt5ySRt1MJAc7FhZrse4X+2ww/wUdqqw931fTaeM
ulNlV002UBSgud4Pe0en8tRx1LK3Wo+tVzwPlKD7NK2QKZ8rydzcwFVzHObqrIq5jxaJxiKb2Y2K
dsIAmlrc9xN2oHEg/VajX1/N6bvycB9h4MjTZm9yT+2WFUlCwZM2y/StHLCMemxMI+6W6kKbsESl
cPD/I0/c5ZMeQorhPUr1BL6JeLZqgQI0N0xoqZjgq7QkGLCaXlL7KyYZHAPON8sLMwx88dJxIoWl
Q1VDPDKrLZzGRmbG4VjyzcSNei44YI45a9Gzv/4Q5uwiw69/ufxqKALIkwSrR2FDzKIi5s+H1Ec0
lfuS1gvB6Hgm3cwUPKMk0ceoIps0vsnZ3AUuRF/kFcthEgB9pZ23+8zuUFaKOEVx0H8HzK5bqL6R
rsldcesHFRSXIStfZHPO0uRHZcUT4Dmv4THDplELeLTs4gDcR2nGqjVnzrvPg6mLMoUZDb7LG1kJ
uzxtrQ9l8TcGD26FIkAEfnZih/fVbydFw+u5JhgPZsVydp6KiMKcuOul/VzaHIZ7Ow03dk+osR6q
QzqtP9P0T5oXXVgUZFx1GhJDUY3Zw6KNh0pN/q4TxGp1QQ6JYjZ++EF38ol+e3BbOPF5yQUiA3Ir
VSrPrVzzCxNtDEtOTmBhmT1pU9zENetJVzkfCMi8e75fzsGVNN2UPYnnFB8CzuEhn36UvXYf2d+W
kZViGKY8RUuaAeH1iS6eKBtQAABnMEvmToSHxY6BA6N8MlxIM3nKXHk1imfRgwH2RfmzyjZRAfsV
Oqb0hTnG74pK+HEm/baP1UkDuDl4qAH2ciC/ulErj1OJpyqpsAo0tVI7k1k3syiKr7LxZOSuiQSv
YxME3UtMvDZ+X+fRCuZj5Ygqskv7PKWePqtm2EpXDZc3xWdfULIrp3ieGyI0vQ7Pfh7jY62G5Cu1
1MSOnHj1xvvpGHXop5pUYfeG+nYTrEh10Y0T75Mcr0d9b1PpRfZQfttBaz0OmThNM80h4Smf7fZo
dINkZw14wRkEmdeJhS9LZufAHG6GHEuh5STsv5E9xPaupbIMnSkhVE/BGmysaV/b6b1j17ckSDg3
sJY+GXQ50TAA7+nm6VIq7eJgFXccU9WT3sAakp9Ltaj2pLppK+M99eMXxrTnliUd/zcSPAIr6ovA
JnXSPBWZWkNFpH1foCO3LHxdbca0pBntU9222Zld061ZOtXB9eo6Kgz3phji5mgqF5FG4x0xzXzV
iv4uoNOfrbTfVZln7dImf++XDnWQzz/nrPg0G3EvTTBB6aihOiR0lfVnbS8j7BADqXhHlKW5m1Tb
k9aJtwVUyj42BxIVKpNecs3ySArvYHqzvk9SkAR5ucij3RkjRC35tQxESE4ziO5q8byTdDnu6lG+
OtU4kn9dIKQv8b9vAXexWOSpGZpPafwp+xGdkdZcTMto7RGaoLhTpd6P0n9itHG7mjH3KnZ1/Gsp
ni1+ynJwqkdjoLezbtpMWj+48cp9PeaUEd0YTV7Ou+Ay/qIUjPoGudRAROiO9da+taZLUhrVgbmV
d32ZYFH9UmPzDOuSkEd/8Nm4ek7EmYWB7YIk5aO2TJgiAmVHc0ySA+VIspJsPLpnR+a/M1ueUP58
Jvp1RnB3SK3T0i4cb4tvRlVAnHyZ+CGpRwb8lIcsw8SY0teNReVEaIeCzbyB8bG4ukKCwswbjrs5
xF4cP6HWxQ9CrPtCjm038wQvdZA+INl7qXOe/86sxz0mwmOv/QAm93wf4K4OB1MuJ6ls0lPN5Ku3
XCwueXVKku6eyBvA5358Q532M8e4und1e2sl049RDSZbifKcqG6IxobaVDlwyAi532mMjyJzqTuB
mXfr+wD1Y2pdga+l/zPY668gT4HiU206Gz9/+oyrgoTgArf3bKM504O7R1n0UBuGTQhAup9b7z7o
RMWblj6rQeCkgmWWiziq8LbvDESx78wXX+Ri7Iphtq6ElSTRItzjhMbdK3EigRHCokzLN+W3FpOj
Snho6XX8w9leiRLjH4dpfcSSu+5aJ5FM1PqHcaiSvVbuUx0k/lPhN692JrtzTd0hpXiY8tWPBgeW
hfLrK8ZT6qRdpyi0J0gRHLIG0xhreTIlQ+4lE1O0NA+Vr4NzjsIOWakTXzw8uQGBfzkputVi9c8b
AUhnhj4lpYMnwobVT/f/oyhmcd+YJ3eoBFUmmiSX/puYCE459ldhLqo/A5PeuSTnh9Fj093luhyj
1BkXIsHB3NC3HZu+PagHNp1y1xOBt1/M/jDxv1moCrfT+jLZ9q/ZNO4tDPKuqa5dP5xjq8ORMsE7
cTjmTd3/SbrQFflvzWlNHkNdOLQ11IMSlFmpql0jxU1hTie6kgcb32rbvTh5ku5cZMAlvXUtcPfm
y3WqzJ9sU7YK7TMwYYkVbxagrqWg9hnrM4MGEUKnoYK3jCdS/G5hDex8ocpocZkvNOZ61zoyOAY1
bii7KM5x7T5S6WSPYAJ2A37Hi477d5oSfGvFwaCVwqQ3UHBM8WW0gvU6ViZxBTn9WoB/DznTcUr1
T5V30OMJFjgUFhIjqpjJuZQObkCrdCsmYrnxouvpGmuHpyr2JeMUBKvbT9o0a0J0jnUaSUiZhkKE
PqFoZLw075mKD+4in1Jp3tT5UdTZA+ZJuORLGyJU+k4b67FBqBoVvl+EtsnkoyaPdGDXwx39A/WH
DeSBec/opK8EZkqXOY6dtHE0oF8C7vZbFM4vIVALpyiWdiQgzoBDZmBH9S2dD0iLLug2rutj5SBW
FKjCV9tnOlC/l0X8ypsBnsQVPzLP/2WTYUxw6IfNJ1tRiSF8h/cX5xjzY2YxPTHX2QPi4R2b0+aU
1vZ0dJlJJu/0lovqfg7r8oO8use+h+g5KMUcw+4uhZ/0EY1Rdi5ADa3Z+lYG9jsRfLdd6zElkwrp
f0eIISx9T3Xm7RKDV1ltPHSbcq8dwP4KeuLa1JrbkjxlaI9taYDcbjN1XLsC20zdktklhx2FgrgY
5CfsDDjIu8F4I46hdQ7ZqpLzMIqXGM9jY05B6BIKtROSmKMsXiKjWd8WCXjPr/IjkIun1qqOCzHO
O6SVNxXd3YU792BLzbyoZmDnGokboS4D/b+GYiSsJWjLz07jj1/jfF/19u/csLA98uxwzsWN/V4E
6ZeHATTivr5bILpI6hGCIxJaj5hWYEulLdE38lMb7M6C7FhZz4xFNH5Z99kq8vNQVU3optvgy+Kr
8RKyN0TZtngmKXQqLc5Y554W3X9m+M4JOBgn8rbjOAFxMf+UuckCYRvNpU1wqZVxUyhYs0b6Ex5C
d0qlC5DGgjYyFf2A2kGdG9t96vD7cjvtnfaEGhqcXTvz4REE5SXXONWID8jTwITuhatn4smvsye/
YBWRSO95Ke3ihBYd57xXbhCUjOE0h0y1FBlYozl9t22VHnG3J4dtFLN3Y6zdTrne+pgfwm4pjIhT
k7AT5jb893fMln1slBVjww7uXBOPj4Urp5MsAGVNNeC7VK7cRYjJCRyipy3rmKMo3ratxvhgj6fU
SUU0V9l6jc+ZZ+uLNcYs2cf9FilAC+zL0JDjWY/2xWAxeQAT+rOT/e9YUS3ZMTS3yeYxTd+x61PF
abcFpsZfAjuuiTX2fjfYZo0n+PDOsY0xt3VMNQYsOFhGM/Bl/rjrgxaCJHmpMCOHx6IZL2njDpu/
5TwtQ0SQbLPBR8ur6IhUL1oeI6NOXEB3Vnwa1uZPaaqZyaYbJT7tApYMlhKp/cPOGROukAC6Mn7r
WN5iquOmmQpiutPy1jZ5UFxkpkTOrqcegRsWsnKAsNN7l3jRB6+agrM1TMSb6a8Z83/e5lCacCrw
uQMB6zL9YIPpReBqHmK+nF1myPesmMTRICk0GiaD2fq3rzoAjJOdHnSBdNwe8/6sKuOwGF56g47m
w5gVrjQ7azHLJE9+h6sQ2mBEFmjoVQolNGcroII8jHNCe7WGETp6XG7zTDujZMbw/dxtM6S6nxCB
YyExfFT36LDRAvk0qONNmZHbYxtPuhZRx8l+KSfGn+XWdgbqO0gY9g1e/NOyCN0tidwaS/e71vAn
JrZCOP+Sxy5P3sqZYDdhb4fZzEVVeYXYM+f/aRDqbUrzvLiEX8+o17P4LV37WwTDR3/0rsxwf1HT
gKlvi7e27q59VfLtDHyFVvrum2hamGXfTGjNc9pfp26OqdHsW1WkjI1NTZHdynDmkPLwlkTa88+5
3/5iZnBO+po5igdLDeEbl6gRmBQfRrFXnR+HFm7UNJ6GQ4bTge8WlmjDobhIbLlxw4K1Bdiwoh2s
qE7R95XFqyYoxyrohJ22Pi/d1jsoRqQyaw9mZXhhNq2X2XV0uCKS3xUr+nbU/ieWfXj/ObDSGeV8
arcUvvEmE1dRhVV0VzrYG8RikbhGRTrGgu1UwrNfOIq5MmF3AniuBx+WgJPkkkm3RnczqBBnGnqY
cX0jUexP79rvzEeIeZc/A0lAvB24hOGMvD6jaYTIalhYZNV3mYxH32Vw500L6UwQtJk+Mg6VKWxy
+zdnKrushS8N+aC8F3Ss5QLcynIkLU/3NkzNY12j9OHxCBBPE+w82BSOzpPM+E1Src91PJIGZT9l
dfzbWKYGTy6WKUdiJjMGP0xlf6kXkGJlQpUjmFvgHAMKU802g0ggF2nPtGv7PoCnshNhjj7Pw9ME
q/cYmN2LZWQ1Vhg7uY5LuVets+1he9DA9nAdWcJEjLBJ9ywtRhBkHbvzbSbRJo9lRcpRnCHz/1fO
oQGab6GAgSIX8KjxYPaTPjcG40lAOqxbGPMYwdNcr1G3NE+G77XnOfsBZiW9SWpNQFV3xCwfc0BM
KScJ657CeA+Kd7d7GRbkl+VqP3omNnB2xGvjNOdqmt/jNa7DWC2AcDoDg7h1zqySf5KoD3pKzGkj
q9S+U68o7HfZlFKtp/3tGhu/LJ0Qqjvl+7WHKCm2MKZcx8CbE08d6rk5lZ7V7DQRPA5CqM7qX8Eu
X1tn0qQmsToKxpGEo4IDTwrmJ50Mg/E9sANxweQfJAB+Wo/JXz6Ic9UHNJVBfCyF23LxIuID5H/L
Ih/OWso7VXryrm97FObpNwvsMXQtw+HpsNxzVjqRM0/ZjbUMfCrpnYFtr4ndkDXyuczXV8tpMPqw
iynRjN+tjSZ9qJlTiA9QnDU8B8+c91YFRiSf2LI4Hlq3xm2/6mVJT/6uOGByQU7pluy+MFp0QB1F
18MttOubgbBxilqW1OaIQJAIo7Ues0MpVo05frhx5Y/ZZi+2mCskNr6gQ1mv97jjmEgGxheQr11X
oRBeq8ZHV1+CcBi3gqkjHL0MSu7ibvwQt3EZc/EmrFEq2HWpACtatGzrqWUIRi+guJUJQDkOIppy
pGGBgE9Lyglt6ZNRMOpxgDxxutB6V7WB/ABVTUF2h6BSAMZazgjpR9ifAbBqbEpHIUwyz9bqy0j5
o7q6fzRshBuNhHUNqBk/YEGeo3HPq0idtDBe5/kFResfXTev9rY2gzD7Bbzqu+EbCDuTbXznM6nN
7AxsnTOf5TqRHri+eA1e9HTsz3bMbrEceSpkEifRKtljQZDb9X2cHxvxCcobcnFgxrxOOWkWLjVS
zQXMPjAylppthMW8dW7HzeF4EJNJLm8x+/ulCVomsKZiBQUX1cbPWpRME71pLY85oW8heGSWJp6+
ZWxBJpaYfhmBTghxXy+W5JlaPLsjvNDGyuH63zRWnNa2dYs/yjjmwfyNwKl6XhInStg1hrolHxCx
JyilwpFvLlPfkcCzvuzDpIjnPdNc/8wq8WnowOKpsryowH12eu+LS4RJwojawgO5F0zqFSajc86k
cVGsVJilgdRuf5OWzFiyebd96uI0ftMq/8bQ/9NaJhbocQw3WF+XmZTRhF+DDxKpr9076yH1EVJy
z3UczbTebc3gr3FgWMcmg64EetLaHvIRecqQ1BBqN5zMaFdXc8UUCKpoj3Tws+7oEmRyS7ZxEk5D
FsLItV+sBRCCt1R3g4mA1IcGNNlPLr0IOF4YMP3Lmo/g3Ivgwql2NLL0TzKlT2W3qa9q2kA/liYb
D/1bGeYt9s/uMBnWa9b1lw6wdFvzBZVYVkMf7W+ckrC63HmqApZSDlx9lTlu9Jh94rbvvEjUA+Xv
ZGvYZgmaF/MSF7ogt8H0NzXnoXTaPhw9VhYKA05kKvu1nweqzJoTiau6H+PbOqh/rzrvya8nIpJp
BAE/2zDUul2H4qG1VHuwUuNYryBiTFx80DIZ9/WNc9PO80GoJLixR9QfZsePXs/kuHUsEPs0IbgT
UXTFqxJaw0YX8/ZIBb5Lo32r4vZUBJBr3Dm5WPdCnmeQUV3L7xG/MNp5RirWHOLJfIoH+2OIOZlZ
KUPXmy8Lz63D95UvFtFGNXDehZRpMf/0vMYKXdOwoVrG0Tjug9LhJyehDYmRqURobewP1ErHzFy+
7KWnH2Z23/r2Wy+dOxmv7oVFxjnmbQjzBol8ASUQvM5Npiq9W7ZSVa18yG7PgVFtGovpj29xSDWG
qSMcd0+OtS8N8iCqfHzvFe+3i6RyStOX1B94OfhrWJv9tgc3GdJAdQY0pUMY+Tqq5qJAaFEFEatS
FeJ4TqJAC/K2GHX66X3gdk7It0pEpDkdMHEZO+FoUKe5/9y6ikFLMO1TD9QlxrYyymIkFGPqCSC2
1pNYekDK3Gdtyn3ZTVBAnUq/x0dMPz+1aUxHO+up/4pxOoA5XEIsjM+wBVfoHwOIEno9c8YO5jrt
m1V4GI3diisAsNyuMzzwr78kqQU7u+WwwdTWgfGYj7SKQGK7qoOMjwwMzSzPpztAUJvNfczsioJG
PdRS1/veEnGo3I2w0eCW3NLtakIQ8ZNBqY6b75KZ8UkzNN5BQwdR17aHtWfJYpDhmDESzxsevR5r
qucaXrR4DC8rXBi0DYLHv5afHiVdZFeKCzegXOFw6xiGjB/OxJk/eoYTCSP/dle2B04LTly31ZVZ
0CZk8rmQaY5XnHVEfTPe7uW1rdhTlT2WTzmN4ZgM3dVGgMm6sUjYVfvp3uzECP3UvvClfy26PCP1
AMGd0woNObZynHSO1e+dEvg9IJ8+7CdEe2X9wDa6g9PnsH3S9p/JlpJg0Y5/yz3JJjiDmlV7lTK1
yqNF084O9LQ7eammqQ5Bg/GvQci16R8c2/B2baNZ4GgijwvjksQbAHZJo6XMAdUzzPKs4p7jICrI
sQtFAzRg8XgqNdIAb0DCB0Y0B67mJMFROca7rfsvh2kzQ4JgZcVpfCS0JQQRvQ1GfO/XGNf7XuAf
1jCeMtZliiCjfTcDPy3bgX1RgNqh8fob4GlfGUilE33lNavJTVA8KwEVfshnurptHmXL8DWzTa6Z
YU3Lt9lziihJ4zDPDgs3WltlWdsu+1aWCUR6UVZht3YfzTqQKWldfQVXKpDv3rIwi5PNmxt00xmz
IVT1ro6m2ayibnWeCbME95IiWHIyD/ZzehajEezYRlKjeGdwebczNMVQuuLCS5cRF5vzujSlPiS5
fmcE/Wgp0j2Yje/E9BbbmCFjDuNQKBToHT66YwVHiTFocPT1xJaw+XKd/IIggFfd825ydKEMnsi6
9fvnkcKzLrnFVzKz9ww+fnwK3wgXur6jX1QNlmqSXheRv2RN/Li43Wem4N7mcT3uSBuCTZ2Sg2XY
kuxVOmZcR/RN9Tzzd0R9pun64SwVrVLjf401zTi6RhRYsIDGPnJM/a50bO7LzP4AWFbuJbDdKO7i
+y6WUU4bnZiPZan8aKQRz82G9nCEVwMQu3yPddVe/OaPovcP1+5FVCui87x+FSPw+8x3bpCWvpiB
8YHA+tLi6dypDQRYawbs4+xSflbz49LoW6mEeyK+qo9G8h8qHpmxexlLqhN2vO4BkfsXmYpL2DBO
L+xHhlwQgBI8rEuysfRHFcWSPF8EarvCH373y4SUIQ+eZM7UzCqrszmMBTKLHigQb/hkVM+5VL/9
BGQ5G4K98uxjWjN00FoQmlvwuDWMe1FKnwLtqmMyO0CLq5wrWhJkvq6P3oLnkifV3cvp0ykkIUoG
WjmkSrugoD7Fwf2jKfrHMW6aSPNdHYwYmVnjl6Fe/tXaJJHVxAvHDpEHlrK3VRyigUU9m0hHi/Kn
U6tTr+tXXZHCztaC4zi+LtiFwkDx+flA8eCMMdXZdlK7wfSCc1uNbx47AUZF1WaqnzgOaQdmxO47
ALVnjHnZSyPEUVQLAvr6MdasnAje/XRbBolNjbTZcQg+yhDB1g3s4kmuXzL9Hll1nArWnEllh+nQ
PufuuG9zZB4VjQB8itAwn1TsnXJmvVQaLmUf/CjEsTcjbZ6zcGsMRvaNwx7weQOhDsUJw8GlBL36
2M50QK5369TVAwpqVD2SVlXBJ5yhfOF4D1LR7YfePa2CXclCwVXH2QdBlXSMzK0Cu2T+5nk1yJQz
VISfg0l/psz100FJGKsvkpagXZiAfnWx3CCPgR1HEEEI8oJJv7G8JmoRh4LFYTcGN0MMnn7a3BLw
FO+K2btaSfOca/b5AUOHXR8Xtw7jkpPtZpfKzmgXkO8eGra2uUW0eKmOucWP1oxQpgh1jTDhRm2d
XO0xORY28zVHd0TRuGqfwhDdibBYuSAcUHhjMnoX3X5n9hI1VFjsLpw3qsJ0X3tgCdLFOc84jnlo
hI8Qm5+5ILDYiYkkNzlpomwcUXKQElDgXTs0sSLZZSbhFoipgfeMD/leN4rR7MDUTjefS5+bbH04
x8o8fR3c0bhwBxeRss+uySBtZPKtdLVxpHjPHCYjbeljZvNfZPalC/PJnJqeowX8hi0ZfzazdWR7
/DtNYwAG7vTR13zXI3e7pp88uHX++VRVPqWaZz2Ryhy6saWYjOkPYGCv65Qjg3gTHU1YQBMx3uWe
cRBrme0b/T9cnddy3Eq0ZL8IEXAF89reO3q+IEhKgvdAFYCvvws8M3En5qUPm9KRKLK7TO7MlQVg
6YrrcB+cTPqTpcX0qPHsXeaPnHEsbRkDUFhEHn7NGHci5b2fuYXhcmQ6s6i77jtU2JGwhfFy/QO+
g+Nx59oXnL2LuE1OTqQOHMRBvZsdvRVZ/Jom+lfopzRhaMZflVK9LBSVEJMX/uu0aiI1iSEOBy+L
GNtpMoK6dwc6wo3kr97jinE7exHWBe72rPmH1uPI7FHTcZQOnP9sj33ch0tcepgUJr9AYGH6udD7
4qN3i7ttyI1DYn/d14wPYG9wOAIBLo0XmAf0jWM8dSogdxJHhRHSHoVpi7cYN3UzVxmxQfOvHozd
ezotnRFQDYSMULOfYpiPEOjClRT9a59k73XK8YG5wXOVThoeJLI1A7lc9BgUW44XkTOjGJIPyx2z
jeekny4VscsYRQ+N4VX3KoY+LN4r02XZzBtt2SZUUhXCoC66QFYomcRz2II5UpnZrrHiH1Hc/pa4
b3tS56tOYIXrreRNWhmW5zUxmOEYdAas+chNVtKv3/C0YlAOimylOfQyFxgJTOhlnNrJ6HONmt8i
/ygfeTdSnNFT0t9CiUrvptM2reXTUCtjNVhSrvARtYtCAwks2rs+VJsxnxcwLc1WXkmvh+8yf8TQ
AxvS2upxywqJlWxF9deHj9Nfz9yTxxdzHmJa2MLE/egtk941CjV1T2yN4Y9X2uKIy+i7nux+W/iQ
0fXJuoTAJ9dKut5Cg7G6lE3+MEdIad34QyGuhabOD04iSg6exdlazsg3V18OUW0vVRU0q9KhAHzo
8dAjuH8bUTBPPMYvpTvOcsJeiYPW37BvQsuj82VHUBKDbitvo7yXetOtrcANwL/VgJXqVz37Bkvc
Li2H8qdUH7EwqA79hrlUXuKxS7AMlNi/435axPMEDyEuPhpukG0lviEwC9Z2BAOzgDxSzAN0Z+1b
1T70zW/N6NJDCwjuVjiwlqQV3UvDePV0LzqNmSroV5+ecTBnjMB0G9emOuRto+0Nn1RbpJKr4YsW
JRiHTpgw5slzCNsNiu0QWODy1VOqJ1vKx7UPPeruJVTpSUwVDd8pky4ivoGI6suUNqfYZP+Wwv/w
Aho9dLAyi5hLzaYxOOk1dYQybm3yWvQAMzlJ2z6ZFOGikXpwcopG1ttQn1sgVO5cB9tyF7FxN8BY
k1UYIb5Udfta8oP1KrM9Tcl4IemS3tsy3DCwPuqMlY+RD0M31hPOr9ObBo1rQ8qEjosRi1bgoMsG
w/QXAMlqSLSnqExPsos4r1OKIbzYOugiwdTjuudiUtqyjLFgpEI8siHxZxf1YuxR8+UYNvvJbStM
c3N3OZQ1Nm+JUGUP18EdP7PeOA+mY3H7mN5a5dcnj1H+UoUJ4Fvzu3GnVdUEJnRK7VjWKKxWkllL
wq9fQicO7GJsW9YqfPSIwo2m1rzwsQMWID1LAB06aHw7/ZGSBb52s6tLwpM1ONEXHMW6VYPga95w
fgZrBML9ZMFgbq4DR+KD4QGOFxVlIIydoWYyfIxD2CSJQOMU/AsTVlJFm4WWkCCq6W4ysohKmaw/
F0N3JiOE38Wmf9X1YaWO5aYUdExh4m9TCYewSK/9VO+Ecu9dX3HqS630oDfNxuima6M1+jEeKXyj
zoy7Wx0c8mpwV0HMXL2q15Q/oBkbdFXgdvSfkuBzGAn35Lu8afZ6HD7Xnf+w2JKoH/LRVxl7NP20
q6cQt8AoboUF883s9gb+qzEZr54tN0HQjluC6PXe19DNgKO95Yj/1H2VeO60LCW6M48d2Ptyr4c6
F1svhlnjUnGL6F9abWynf0e2zClI8r2jGjiqSZX/U34crvSEyL2J7wTkowYVvqtvzVCbO0OLN4WL
mzRWNb4UjlaAtrnxRWi0FZkS5mUYk30R/AwTFB6gaTd4OSlvi8jZ9ePW5Tv712uMh9fY9BlO7cNg
6PvoaQziBWZah9+nFnv8cpgppyIotaMZ6pi9SypImhSuQJUH+s12nfZcwV1VbWXc+vnhv89b7q1y
+/HYWB6BTlsKhs5Vf0pKONFTWSAND9GTqP3oye80aAWOGW9r1xU7TlBQclwzL2m04epjRKMPaYen
7kCThSZR/1iANJO3GgR3z0/PrNvW5fehcxGLPCqsNy6DoFPVvxSKNkIuUe2Vsp8Br6BVPfCgg5wi
ZTd44VELvOmVEPMXOMrg8vssw7wngzy8q05fdnOgMqWwhw3cBnvt5s+eokSKsaqz/f3F2A6LfSLO
ZmH7HGob8dQ5E5kZm4EFT8KKrTmv00sKh7AgP/+wrMB46FV2tENRXkDOZ/ugLYdllLf2tsCfgVlV
DLfmKW+YhqqYvmXq5BbkX4sPZPBnqWCD9RV9p73G3JJpa7Q0Wf737PvI27/YDexqyWYSYHihtQ9H
QDz/5yFVI9PNuhL7pDWXvxgCfY6N/GZHfp/+PuS9fdbdiZGX3qMNJsXSyYV/8LsMwew3dlzXGmNo
N/ip1NjczQ9gkem9D/zmDjfP3yaKwLD5MZr6daKOocLP/z5UNnjipKaBIkrj91jn5Oh1Ep9GG91G
To5r/t3txhGKKjyLeaEVVd+qoJeq1j3zpTWa735+5o6wRwfHl0t7Utya3eg1Z65wlDTCYSf3nDt+
7flXfh/qtrVBuPZvuHP/AIErn8d+bigkUPhKSWWx6hj93bJKtVsYVS9BSA5KetjtyKVSMIUoMIsW
r6UX4jEjfk2BkKzHBXDdaaKQA0HhinpgX+2ra5SAgjumn1yCCrQMnQ7Q+cGJGus4OP0fL7KQkAXC
hWvWz/EIJc5wm/LS0qlT+L1/zJt9N9fQdGMUbWiMbh+/D21aHoqhQqPWs+4BZJA8qBev86ATpH81
+yMDelyb4yfxcm1TQEH479Mp5zsXx5jQ9HtjZOYtHhGj/GEqaMzA7jb5vKfwZ3VLqwYUNxHEWGqI
ji9e6RZLLRXda5VGmBegPrEV01Lghqe6yNN3Pzh4ZJD3YL+z1wQM2x4iefXQphhaNmZSEHEMVNyh
2meO2tS+SB7Aq9xN1FsDI0IaBEqGpOwJWGnwhJIUito3QxT+P3TaRhF9VXrOFmC48jgfCxbETidk
Ikdd09r5i1gBm95u24UyCg0nAe80zlviCfEks43+yYWYdC0rCOd+bxw17EBQ2ucPfx+s1AZjMtLv
4iWpvx2CNy3yzCdu+dGLOXjgLPTgWpZGsck7JdeZB7JDqcba28U1itQfgPfh0SNzunbbLj9UJQBE
nVlP2nI6JP1mmaexf859p58zKjOvGvim2RCZtJVITubQbXPXvrXsqLd0cKwtf167s3vVP+EMXGi0
+GS2H55/H9KxAKg5Py1K9afUiR04RKUWblrH36R68ZWytj5yC2yk7OZ2SvoEbxkKItPxL+j47h/d
L1hKkXWeHGyJW8fQqafskcN/12HKdPMDNZNy0eiZDSqcTjwtDi9hI8VDtF14w8H/d8C8AtOQerTQ
jzYaBr6j27JC6750uE+4W06qOQh57m/xIHG8lnqw/V0c1LwqTIofIqP3jYEjR+gI7KQzmrsrGvD0
g98eAM3gL02aV5PKKTqqOdCXZRy/B3oUU/hXq63myPjdjb0PkZX5RlC+uRDV2B7DvGqP1vxRVMeb
gEzALeS6z6y6+nDdqNtit7c3vov3sB3BGqUec8S+o15kZPz1+H2wXPtNwx17/H1Gjoi3cxitEpa+
/34DKYZp62k/bWAxSWXXvmjVVs3BXRvE+tWJNW8XpPbfqi4OWl7+5FXUM7aOKQaJhpmeIx+NFg4L
k//lCGNvxrUlA6cDhCFV6da3TjEnXibjj4DJiEslxcRe28PNTqvpIkcmM7pffopoBHSfDXJNPe2/
zPRn+BsDRWoAcHcEXcZJ122I4Rn4G5sqQGFnaLdp2d/Rcq1LpUv9XMwPZopWtfh9bqsi2hDutv57
6ud9Qe1a52DKCNurnKqIkXaRHaSYQ1du9SCUluDBqYOtZnG7LRraV2Jbj54GkhhPJkZoGJU+47cZ
ZyFHMz7+/hbZu9kpdnCp8HIonTe007fSM9vv0iufS+OYMAQ4O1YfPVl2bewsV6OU1A3mStqSUb5A
1fld5fBM4KdoNn6Fj7mKHmY3c7ax0wDr92csjQU3tL2pKBuPCOUKTmWr2tN/H6pBblJjsEjTR/jP
+tR4zd3R2E1RS3FJyZncCAxtXeR4ivU49x95VPcns+ReFRG3YiLmvWGzuHVB7t9a32VERE0g1D0d
aS1i9BqQ8mrVk5LC2WC+YYjoRxirGEWEPf3SzeRPWJf2SFYDJ8fk4Og0D7qS/JPr7CjO/WI5AWz3
YYJQH43gkDifjz0Z6OYb8n52zC0qOJjlr8yf9Eaf3G54a8VqRpSjBf3Jz+luOpIeCxfNW1etWm/d
X+jsGukN/QlIuGOHozygy9ZWu6yMZX1v/2ryvaaJIzMPIQR4ipjxgOohJrWrGOBbrSC4oEP+2IH6
auHxZP0D/qS+UcGXx2jfL97rdzo7mo2GSStvo3U0rZJh3NZjUq5vndeJFYb0dcmB369eK3TWue/F
Z53Q/Zf2mx/AwrLKM5oJunixhDdwjqt7pSc4TKvmO+lMhpVl9WNj/gnNm8Ro7V2sD+YHnldtU5aU
fGKem3JeZqTWQS8wzOooHjrtB4XAz/EGmmNKnCVaMTkVKt7hQi68tng1mZAsibtuxlP17Tsr1x9e
LWoHd5UovhyOc3WyxrDpPIdbElCOLhY6dFtjEVNU4OE/Ef1Xu5JLnPqxu6/W7jKJaZjaVfqz68kt
vm2dXfHamv0p5bAajoCV3OXPiQCzzG+0rtbIJ7Qw2upMrnFboNb63c5wp0Od3kxcPvZgH9RQb4XJ
RWvNff+YrPpW2+YZOLVFv3ZQ+xuTLgtGU/yry/IgUknbzxFryJHdCZsnSsPaKiC7gBPcYWVpaIH0
+2d/3mATDmh2J7cZ3r5wkX1r7bjX0Vy43b2lf8O5GczcBDfvZn6YH5RqcbsZGd/RI2cjQ3mUZ0Se
tihoJxWGRcP6OiWyghrkPVs5w9HwHeFzFLzKvnLvNfrmjSGSd16YJQMzO14RFKGWKODv4c9+GBdp
7rPjhMeUqUgwnvQ/3sl9Ge7Gp26RusyVcSnGpU84DcShc6pN2tIocsLvF2+xuNWjRNzF9E61HZZ7
3LOW+z5lyTeE/oqMqcoe091+irAEI+3pFrXuwVroW+yDOA08uVRaQo3TQC1aPawB7J9s+vaMge/2
u/8VDdG2//C/LNM42uZSwKT9U6vF/H3jlcGhIxL9A9wi3z7IGPRvDo/hnhIziEZ51l6ny3gz96O1
cP5gC6eb829gzWsUvgXtMRzjQ7+Ve+8whveIwp+LpLBtkUwG4dT4vdetZV4h1mT4BwdpbJqjs190
O21eI0o3ekox8qXqnm47XOLoGYmzC5T1JdMzXvnZwoWblc6EZollVHL3IffULRalugdi6WROfPQ0
qz3IccEGXCn8eS/xvt0Em3D7sPJ9uA23wY5eHO1rMY+n3TW2Gzy2gLj79zGhTXTVvJl/9Gxp6Gef
vCdL9lJ7pXt2T6DFyv82NnP/hfampaeOdW3j7eOtvm/ItK2sT3Ubb+ISvozcnXUmdEsyjwYX/+nd
v3RuditbfRurQyCXf7s+3xptuDehZiNidRTEuc1DBKfC3MG2AoA7NuvYuvAaKHhHBuRcKUnd2P7Z
HC/tKtH3CZERN4JuvGhzXh7L/ARSusGqs8AaxLx3aTIIzPBuw/j1GTExnOSSaxyLql4yLr6Qy18q
uWv8PcXoT3j6eaV6er2s/XNKCXAi6Olu6c/yj/EExaI40byGyLKIGT15xiJ9YZhr2dRmldSUecvJ
v9HZ3pNqGgx5QM5YMcBDPakgGNbVJsbGM5F2y7fNINakppIuuoTGq8TBd5u6TVmf3Y6KlPRAZh5Z
Y16YAvCEcDa8GmrFn7A5LFs4G0smtEgomfx23RUg00vLRTSEVAgAbAHPgaTmg+I7aP5kYLVi8zNg
K2bhABQXnFWPcV2E5xgZUmuxHsVfHLD4jnnmEeMezhOFDiyXgHH3dsOuPNVvjl1xTtmQ514N6btJ
1Tqg1szAb0wVoYFTUdtjAp4OX117abMvpd3bMfuD5ejYJBqCT/sWOSApLVIVqjeSlybtdoo400cW
UiSo6S5bE/Ycd8BDruIuoD5XVmeyXfq+HCqx86aqvdRSVYzjx/SZslJGIJkhLmAz5haa4a1A0v4u
bPO/D+bPaCXDK4q2xIlAtrGZ8G5T2pP6z1k0PHpiw4SM8Lh3k8rAIZKoduduvTY3zReQr+pcp8ET
4abN+N6IqnqvKJs5tqigSwdyLRAKdgJi/jDQSRDVVMSem8R960MkXdSb4YwuMWynuOkXSU2NSG7M
h68uE0+DMXCzgbchWu2Rtu6rTdwX5c99shy4/X3CDDk36upGvPqjTZhZxTJ87hyzu1Yd+WU2z6ff
B1KGd5Vq9hHwp4cvPGRx+P8u/b83/9/PYXV3MYr9rSXd2KTwSZHHaf6TSm/npHG66RrVbawBvdER
8Ws0J0J8g+8yh//gFHeGa20iE8ycMws3kmPeJdW7b9MouXbMkLLfh2DEHzX6FBVJi0LksXE2iY14
5Y+1uGmeytd+aR4Nw42OzejKXegkzbJgHoMvIO9243zUNLSiP3NuFQTPDpHenXi9oh/hf7hEYUQT
C97KAK7hZzK1u6jhx7JmVt7uspYXZ0xw6LM2jL2Tpf5L3ibTvujj70KUZzPh9qRLaVxNT8N0FCE8
J914gV3gb8dhmosQ6ULKnH6kzT3m5uLW9PDMikClRcM1AXPGCq74i3tmNw65phtYt+7iqTZYhAY3
+By76L7TGZGZPcCVZiKcOTYVV+dYj75TXn/SiOxdrnHmbEu9PHcN+H1R1xvdrsfD7zMj7Q++nqXn
sX5CWndvSW8Gd83VngZCN2bss9sb9ES2IjFuTR7RO5T2zqqen/5+zpcc9ZWcYRLjDG7Nqto49knH
h8hMX5U5FlsbI8Lp96F0aGtSfAVR5NWntrtqUc2lHBfdcew7A7eqgHDte8PRrzDO1PBQVhRHWHu8
nrz2q2CgPqkfize+PfiYyvEzTiLBuxTOciAVJhYHE5ACirvibxKEFzr3OXHUCZQT38nWpDPbk2ji
GRZPCLIsS3qaKLp1o4hyD6wrrYo/CjDuuW4UmOz1fNsZyts1ptM+VbrJOzbtzZWoMHZqsKtPcWUf
BrLSeEm8UzcBzF4w1ok2cUtNtChUfp0onyDx/mrVIDkyOX62FqHcsHLGfSQG++5U/ksMbgDW2OQD
oeidy1sOznoTGALDyCQcdWbWdxm7GMwI/JxslwbuX5zk1LJboXkkiPyOgRSrXSaTDeZjZEYZM7Ro
J5qtoPjv2x7ER0OXBbuBZdLZLi5+H05/7UzgWhrC+MJ3pcPWVOs70AW3woX9bdRBsZkoyFvDr+Ht
6FATD1w+QmLn/oFXdfy0OjZ9f7T6a4qT4OrK5GGrvv8qq+BijCmLuCHZzT3Pfgx2BmQwG8dTESAp
B54wt+GI8TDqKn0LZgjPpfL76+9H8DjlNfKnZ+LD6lDWjKlchwKKZl732slUp7x5D+LUvtSMbnbC
kf9CyhP+03B/Py+VLrZR5LCHjwXnhBIbql7iJ+I1BNsPd2bRErD+v7+kKemvdSCJEElc82BjoA7m
ZUabV5jfj6zYklvYa69tFY7H/32YZPX/Pm1TgfjXw+v877fEuForv6bzbdaYf7+0368UzJNG+Rwm
yd9f6GMu8Qaw9KOqZwDQJD8Ni3UqJRjLkD6Nt6EzRceg6cZT73AE10lh4lwd71MWDPd8qldl3UfX
oJNs/tNXWXf1PTT59cESfCtpfvz9jSJSglewCbnRNdODB80YSNCtxmB1KueHuHAxM//v8xzntu9k
Vw2IyZfhuWTO6qa9d3QcnwZJb2Ru4ZydomkN1/mPbtjPUQw2QbKNbmJT7QHmfOBvBLJi4ykEo8UV
xwZpYiUbXs6s0j6VErUZxxtE373mWE80fYkwvPdmJJ9bbfiMGS13TYC7u96EbGhnV/jv2KS0bTSs
u8q1z76ThFswpt7SNlc9NqNlZafaLs8G43mkagAtlHbu3MbRPGS001TlCV0qOSg9QU5Li2lvKL7z
nl1+qmKAFItetAu7jouB0xiLIey+yyBTjyLpxZJM4l43M2+9zDWCMDguY/KXWn/US81b+x4hFj2e
gpMF9/bkDw0yaZ6CkOYZBtgdoITXwMUiCDFQrFSM4KBUdUib8Fa1ID4qI6L5lXkNksF0rAhE53q8
6WvM8PoAPadxI1pDK+9aOxN8y/lY7k5vnsDGISx8HUlzYDzyz9IxItlZNyxEF75WOaUbOjSMsevx
vrtdurLCgb4RslpIQQ6orAGslAXXHmgqtH6QfQALzCWHum6+lQ9EiKhcbjWMSEl2yKK4ZHRBCDcq
AJMZ+TFqmS7l1D+sK5NCizD9dvv2lkO3AAZ1Da36LYbscNfb/Nz58uyJmoJZh1kDWxg5NoqKa0Rj
Dvt4TPtg0YyQVogTSdy2unrp59G33WLfNDlHrSBLVadkEgdcL9MixNg9i6xLvR7VM4Lfje7AaZ56
MAnV1ZNdcvBsjJgQpubr3W7g9BEOJ5HgPgUd4HHUZscSGiOQBprY1NjYsvvMOqfxW1Pmr/XkoSdT
SrWsdbFuY52GwjB81DWGnIKpO2OAI/PDax+Q8yoNTx28nO2cdONxNEd7zdI9vzotSg86uQqcLt+h
PunrujT+1mLrCCzAQ9vRGJEX+6kusCJBuF27enVrc6IsWtidg7b5Kdv4SyOWvuxDVexEJGxu16FH
0ISaw7ZxvockJmRGA9BajqrZqigxV2m8IblRI0jlP+HkH3uqOBhbUclHzoA4WoSdK095NU4gAj3v
nyPHv2zwSL2m+Ft91bn3PjDdIMPKzLQZnXOmq3iVBthfgRawG9kTIds6Qcp0+Cr1jzCEekTC69Yz
6CbzlH+ajjfizFfrwZgmbCzNQN19EewxGq61uv9T93p1x/TCHziORxx7S45JHiGumvl+PbWH+RVE
4fRBqxt3P1PpED846PP2JyURCnQMNVIHXXoRl8SeMbdRg2RPjZGsD2a+mTDx4inzPqQUV45x/SEL
+lMsA1iU3VFKRbaiXAX9pqAP6gItHf2id8jimlR2VvqP3yFFY+khKKUy8Oyp3IFMoS08TNd9Y8Ai
LI21lkfJkoriDSk5ODi9aL/SGlw28SO8itNbY5ZbroxI3q+yENkOf7iPObSy135fPAkl2n2ehJdU
1pCwZDWsWtpNdDfFwsEcbFVlNuuifDLMwFpS7bKiXPfd7vqjL/Otasq9bHO2/y438O5xvRsSgAIB
3q/Ex7WrU7kIR0bT7uHe7qKcMt2ERVcOtOmK6F9AzPWA1bVAGQL04KliLSPd2qc6tjzusWsGKxRg
qw4OUAeOIbOeI0rr8bU4G7NscD5GJkrSgAxk6oizsdhU3Jml1LbOwCVf7xTVUbTa1JVBS25vCuzK
3NY1pV1G71kLOBU/QUiCNOLT6Rn6r6Pq58ZPMrqecpaO33/6Otez1j/ajt3twhZwQ4l3iXc2m3is
UQZFS2OVhdMBXOI+U1jCDANe0OBy/BgaiqyzMsJZOpLMofDt6CFEYnZMSV3Y98qikFOFPh4B5E7i
ctGGNGCwCDrvmjVavKYCjMs8ca4e2+w4mNhbrTqhqNfK0KNYEHHnYtyGN5Fg92IZY8XgdOnEdB/k
vCBc7iS8Seg+98eQ9ptOnMcxC85mLzfJaKxDs3+VPsVnQF+WXH3B+9TlJUiVvTJcynnNwiwgusYk
1edRrCyZ6WetBaFDIeo4WVevBYaLJcsFN3vOE3jiyTj3OEudMD1EsqK1ErcXmM7jWKBoaF315TFD
rwvWunlPXKWMJjUoAfiPmhBrttr61keeJvc0Ij/cT6h09fTd2ejMeeWVK7fqvwNFYiYfiyNup+2o
2ifLiw+2FuYrKex6M3YHCAEoPSMTQ9hO/tFv+uc0d9/LMaI8QD5XbR1hURQ4QDOX8X5X3b1pgoup
4SKQefWPCu91kmjBOjWkyUK3qukn4l9IQA4pf5cXCICYfDjTjfNQm2tOGbvXTrmS1HtNe1Q6+98S
BxiPaRg3QaxhYRMwnGKF2SUZNq4wSZ/ZydZHgWAhwOCnkW9f8B/8dlwGinpt1kF2NOI/I5L8SiOJ
JwvNe9Agg3OKuF456Txzbjkr7ypWhnX0qcPA2od2RZ5+M4oRAzMH5sLnjtMQRsg7rDC0f5Mroipr
XTnhWxaRfQi9l1jjVDow8+BtEgz7IuSHwnGsHXC5lJH22WQcJxMfooOdWn9jweDgUkX0piZHjrrO
Uo9oFA1ARrL9Pdq64UZLgxugljW4YMy7tDPoI1E9zycnFHt1TZAj6texUe/TUoW8F9F0vAz0mqbe
SlE3b61ZPMOIfIpoJDvxlsZpqFlk/cNrlBsTO9l47AuSJyJBkffG7lzYeXXmPCrIn/vtHmglaU+x
JWMxm1y+LZVw5ICMBnCpDzjyl9+VPlX32vAggCQ0nfthjLJcMIDKinwt5/uxFVCrWjp0mBnkmoQ5
fPux8Ugpo5KiNajVGz4bSjP61Ld2bmR8Ok+mFzo3d/Bxqzkw6LiTsvMY94mY0MqtxV1LzcWQTwI7
DWih+GRWqGB1yGuqbeL1Lws4C+iv1sgEOlGv31q83tVX5zTalc0YeUvAcImmBU4MrgVV42xJC+FY
vtE/Ya6Im7BSzO286jjWrn2gcKSm7rf94a30R6bvqdc160wzsdcqwDeUp1wytDsizsskkD1vhhZy
g8mQLi8b3EbpevLdbGWQSVnZXq/zLhwEaeOCobL/zyy0t7yF2dLYqIeDjYjXJ3MZu2C0RkbdX/Vm
TwyybU9xH8MndtDkdEv+k6wGxwwPamVJwC86rikVkkPSWpyxvXUoO5M2ZP1JCZYpJwi8GeLmrmNg
JnBYOK9ZXkNmkkbMFDswiRprS8PhD0VxJEkgQ+IkLjZlWtjHyk6+DI3tE9zaNHJFsfX3zgRPlNjX
IIleIVkkGzFD1XS7BR5KN7lyMAA7DPNtQsaaIKA7buzcByBfegetRSgwuDTZWdhs4tGJcbBGh9Fn
X+0ItCGwTz/V5GGZa3AGxZ75hc3bWMiCvvsxcgnOpkhrVMlkau0leEg0nUzHIB8q453p5CMzJYrV
Yc7E/osvluxUFYdjzNzRl8wEEZREvqog2xV5OeyzUn56bbdsqB4JGcUvuV7VfCFkhYLc3mPZpOZ7
AIdNvOej6j88HSm9IlaHzyhAEZHmsWjhypFnwVCMKR/c5cQ6XFrbXE7BXsbTE75FzNKx/5542j8g
rOUmiT2wYZXYBglGvSrxPkYn5cqVPxwatkg/xIR202zfWNlV+u2/UpkvEasnIfIg2NCTV5XaqXZA
BmXVR1qiF4lp50uEfoYRBjMDTh768JAVYnGbl4cszmlXHuMt7THGhuhWTuwag1+Kj9ONnK8Yd/gq
CyKED/nSTxQSVCGU2p5zE6fWSJwmwgdh1RBdbDIKWcbyK7MI3iswLQp2VRVlC/qoiFMVI4byUTt4
xV6rPWNru6VJvq98G13jXpP1k3jiYWmn7zBTDW4eGFD8EbHbrAU/SqMk20zmOUBrWJmfE8RV9kLC
JF7Kzyjyzq0srrXmEEF0qhfOMOj8tFFnrsfblp/cuhheIB5Sce14X/i7zIcdy+9Qg7ygu9jf0eNt
wQq5pxyyAXQDB1efz8SmqKy7W3j0I+Y4yttrnHfDss67YFtqLpPRTP90hj86unJiOG+JgQ5O/9N3
U1YrijZ+mYTPqu5jMg7hs2co6sOR5kNTEeWdaOyyScK3kisqIPK9p49PgG8W1FvcAvZautlwi6vO
WsZO+CQgPzBRAABrpIRfuKlUHdbyMciTlbKU2JQcmjO3whgTkk9oZLPtM96A00hOjcgAWfCEBGBH
4FSGEZGbzv1nTIyY+uypr0wiiK249LjCDFRF0BVM4bDass9J5+Qc+X5t6FmEiccmB7qI26HGzCv2
SWiYZQ/ypLQ30uAS06dlvQ4pnocB8qR5JKOJBeOaYjTSoM1yctPhyhhYT00L2lQZY51FO3QSSYVh
TlQLUEPuQ4vSAhAEajgSOVzx0/+IfbhhQ598aX29DUKosC5B4kSkL5g51m7OhU7GJF+q6ZsbbrcI
gon/v8kODkJvD2q9CqjWY6gENUHEX6ojL5jGh6htPrua+4qrtYQJsvQHMhs8ZkihVR1d/O7Em3tL
ZfiH2ZO4xf1yi73sy8+M/6HuTJbcxrJs+ythMS5EXTQXTVlGDkiCPem9y+UTmLfo+x6/U6M3eF+R
P/YWFFFZkitMqrQ3KrPMiFTS5STRXJx7zt5rs1dscDm003qqMCdFav2cDuXej9tjbZBoOtTdCXoR
NbJW3kyK4RpKjudH7T75uAgXY+S9h9OwjQPWJlvjYoEPQRTSwrKKT71jnDyNgj1QDRbK4dh2hr82
+npem1+sIHS74jgpN6KiVaRpGUU9ZqAhvi5655jo3n7qwPPLNr+tpXWfkre4nBjgoCZBv5s0dyYg
m5R2UvhCe9xEUsqc0FHy+2JgW1MadySy4hXPaZdoot+oTlcz6eg2IJ+YQ/pNjnBx0QzMP2wtuw7G
sV/xfNgTc+SWxs6hTvI5uyuB+Gw7NtO9mlbZWvCcxHOtp1cjOgvufLcoETmM8wIC0SuiVDAWeiUy
mKtozwqIKAsLuz/ZB1iiM3mnBIzlaKEtnEYjwYcV+9iCI9YzeLSWoEobSzqT6ezlTbDknwylaRaU
ttWy8Qsaz1ZxOTh4CMqyfSoC5RNdgXLt5QM6jUF/Na1bnFaAYlrOEoY51Z1XiwxmJGFBfsUEzGXH
Ay4Gd0Vg1FvaqRfoQF9nsSQBstM60yVIU7LrPRL6XOoNDdEbBvRqMO+ntr1Flwfo0spuLTU9JoF3
4Zc8jyzxrAfvQLWZ5Fc0z4M0OMfId4BHPaA66pdpdO4RDMAfutOZiE79YC41i9sJo+jcn3FelArz
fVThU66gQpBUoRlL34YaypjSUk0uezW80vFu0lvoN/Yong2zuR1wqU3sTSJ6xoqRXwc+zKs4CHBb
ZJCRRJU+Ez/obPtMArSX6rMSMpqJUQqt5Mg3dXrjlTYME2Ud96cXVYs2ZeNoMafhUnI4DHnP84YK
NFOug4yHINrK3NXZDixUdSK8J8RE3i3TRglXRe89aAJnmV9hdCws6XrYZC6oG/dJ1p260tgqKfFp
ibOzLXrnRf85rcSFhrx9hcz9DIboUm/HFZ2lW8PB0QwunWMCcb+QHRZ1aOtAoeG3ajYhDB3Ip2Vt
qthlMiS2ja6tXzUYuiTWQvMqExwn7SjLDWWmNiEbtNTqHJqgIC2/3Y4J1Ts15AiDonAYHj/OaDDd
pDdtDijQKR5vJz97xWBIczTqMA0nKgUOuqwGsKIBo5FiLHmTk3xSk+aWTR0MnT5awZs+elUNGELB
gWmy+YOxUEF24qpXaNMu0pTbTIDJG8miPidsinLmF4AxC1Xn6FsKPTNrg6vawZN3mQjlfcquY8jD
m97AFGL3If3Uhl1eoURXEdKv0W5oEpjdopSjsaoJ67aK7IVhQbGSXXDjIzv3iSJiEQrdZgrQ6Ni+
vqvhY0W19alq48cC3fXIQHOVWtpJHbU3o0Ud2Z9CUAt9DwAOLp7jVjnIMht5qRjwcYRgNFD7QPId
C/IfjOC2dqSxFBk3Yt5ZVDPmtabJwK1a6DqBHd6HXhYfmlwWayeE6yx6i25ieRE6RB/rfjq68cQF
mRjmofdw4o2Ao7JSeWECWvDrt0ogt5nTBKdSppwSj+dx6PUrKKhMbMYE8YrnDhP3HAXDbnJ85knK
PJ6P208izf0jKljQg1QvEGLVmdMmB81YlKa6qSzl0kQxtsceMyOFa1bxNnSWunMf0pFywVBli3zm
rJXO56CK6OrKklb2IN9wX00Li6frirt9jTJ0KSZRrJUCOYY50eycHIAgHdMkQEEIWKzKeTIEqrYw
vxxM5vcsZ+SBQPdfoBOuXdZ4OGeYBRIvDeFX8qzHP7vV1G5b4h5dxpYHHEMcJ1u7zoDdLHzT2QRo
4fjYVo9oRe/mALJFBlUH8g9FMyJNlj7TNk6y7j+lOoV8m+JVwsQHTCOmFzCGtLZK23lFrArOq6wO
7EazfZqPtzT+Cnqi2rFWi89FNjLerlC4jd1lTvBFr55K7p2kttFnTQIm6Xy71q0z7EWru1Jted60
wb0v9oRK3yF5qljbyvnqPQdaei8D8JZNbVXYSATM4Ti0T3gzu4WKo9Sl+LrPGwRsDWRhglEffEOj
s2B6666V15bqo8kmqq9LQTjbottPCmIWuzpnSicXjmB+HI1suQRd6rDHSjdSYo+WFCQ9BpepKZ69
jj01y9WeWwDphNGe1Da/1oSWH9PO37I3Txe0AC7UMnqSeslkTGlmnNkVtrJi/rQNjc59jFTBbRxf
cLGS7c1A7gy3PgBKoTxXGbWNY7uISB0euOFiqFSAhjCo5XjXW3ZDcAZUOzYVERSvVa1R5LWJz0Jt
RsZKtvJk4goDipzTRzZvqzslymYfpj0QOpAeRYuCU2k7LjV/cCtHMt0dcrn0LZR9aZxso6RZz/+t
6vgclbZ2ioGrrKY4xjOCHg4oiXaFqNfGoDQ8EowmmT+uQTe6WWAMlJLc25pkUDnQtKRlwnoay8Tt
m4qWiwJxsazZnHjxmr3bBh8EMerKe4Y6MNdAMfOwiZAEWvMQITik9ucmU8JdVYNqBMGGJMWH6mzh
jNID54SLKWCwzJmmJbrWTPxtyCex6qeCI2eL7GoyumBJ5stEBQuHowhoRlh+yaa7xYeEEU5fdwR1
elNzHvG3ygzB1mTUn8gmZigXzpJQZd801kEbBtev+JJCYB2LVAVdXq3jC9A2ttX4V7bNdrEMKbEi
nvVPhtQvBr9lk9tdIcWrdoFuH5S56iUKaVp3oEEWStNfOkOYuFNtbPGQtueQSysq6ax3DQkMvgh2
qqG+jxO8AVV2y0ERDU/V4uiLhiaRCQXeodOgNcs491/N2vRgl4K6MrjfV3lTPSMHoTkXMcCaDoZh
y32L7tT2s0vSwj/NQQB5+mqQcrzQDWtYNueArNKl5B+bqVG3XR3f17YvHqgAfbxz3mVlau2ZbXx/
zBwq86SK7xnqilNsD/ae0OZoYfQ3uiye0h7b/lC9QhiTSAPqC9jvTDsEuOLQD1DTtQ9aoipHIyhP
gP7NTVQHTBWKgsVbi10RswQ7I+45a6otBGZIZyLyMsaHvGN4E6AQWkQ4MlZqwZQ9Qy+aXYumiXcZ
KTwNMx12tnPQuqVPm2HUcleQ+Mq6sgx8UkLrAZgO9OVDnlRvetZl2AH7YGbg4XSHxOrawrkNYVTV
ZcozyFCqrbBxvKEqcZ2eyq4zjJsiNDahYTnINsONQ9uxGHN5kUBYuuHeAvhdP1QKDpSEhqnqaijc
nfxtYNnXBK0LqapMAonfwSvfImjPBtZXjzFy6UsmoSBiQKU/x215X3TOSUesVYhzDaTCH8v0wQS5
yXasZ/9q5B1z7nJ60n06C0a4BoU3LrWmG2iHdHsN9vshlvcB8eZ76ecm8rSYSR6+4GFWqIHlTnD2
A2AaYfuNWBobWk12obphXbnDyDIiRt9aqUFwJaPohvgIc05wqfcDRrakoaFp+TAxyqr6ZPZ1sOJw
UnfGxUFBjjn/u44C46b34dnMjkhDoKHNg3fCgHYmmzpXm44106FNrlkXeeWce5+GsNqN+iHsjGkH
iIr+MEgyaDk+iMmmuh0ag/qT9OpNf+FMerbr8vxzn6AUVHvtDHpCW4kviGJJbdeB1cJgumK5AuGN
F3VT1DgC/bS8jJ02v4cu/OivVB3gMdsgjAs0mf1i4snQ3gWWgz2cK4p99rPpwwts5s11wFIZqGgM
TS04qQEqtsbql9qeBFw2FyNoRxPzXcOMHzdKeBFKCgdZqf6Sh/dbbFqPXhldxmqerUeGEfCvy1uV
zhsih2QJr2bnC2Zs1ABse3QNLJfjKlTs9GWGPQMSs7q1vBkGM2Ivg9wCFazGSjWuZDMa0EYAEila
vB6M6tZM3uyyNy7oq7XI48NpVvYmXn7qhX2J4eEo9bBc19lrIRy5rttZSsNSklLmYcBmNZN5zjQl
KegDe5dR3zwOvnqXSZMWJFvfJLaOCj5iHxB1WTMvHXxa1dRDoH2ZUbA2rmT9iGQFsgcuqlXfd68t
EDYXLfM9BokBXBu3l9bFd5PJLWHTXktw5w9Fsi3zvoNBQMXsj8m2aZOLyLSFWxWz1ApZCWj+NmZB
0WuOUIhuheq4WIss2vVgAVNZe7gazduib1fM9x/ZiLz4LSXsVCMlFNq4qeoSZNkAJ0hnbmE18jzU
IRig4ZORIEOuS+eFTLM3YxZbWAbU8YoeiKhER2sHphD1z3s+VTcdkWiVRXulSMgNgGMWQnZ9x1+F
xbu1p4XK09ESqBiZOJqGcUlIci7KcCMNSnS7eEzRVi0h8BXcNGNaPOFvesFqsK5GENKCLysqFJJa
1o88+OzbwVA/p53yqpbGPnRkc+qGTVb415Y1bPnpC4VdxyrzItiVWji4+CtOCOznq0Yq8H4YXPiq
cgsqzFlOyrC2K8yFfUd6cyHWWCuPaFAAVDDgwpuU0gqDpN+hRNCb7D3t57ZPg1TA1t+9Tn/txF0F
J7Rj+LE2KyIZgtoxVlkPpKNS1FcnlpErbDxVpT4Nq2QS/S5CDOC8Rek1frLHWE9q2juHvGdIaydj
tC0xeNNFAuE4sDkwqPEGYZ4AlneJf1lW0x4CkWDMQ35SFj94iUmriSV7AdjsfVDAtulpHy+xIt1a
oXgwGL0geDAuzCTi4c2UPApAUGMnDMj9GYcNKK9F7i/Rz1wEerwsi/fc2pJnEK7VKn4h+JuRctki
pZisynUaWTIAZINto/CmOR7godAJs4jZA7cAnhTTQF+RjXciFocO78lEY34TOFiJNWBaPrYcRHXh
K0OvA7Z+0CaKUJbkjr2UJNICPsYf7Df8P5Sa4LpuVDvDPtrgim/nlq5hrSOU7o4IPlWmfU2sz3oa
7WCnNcVFhsKk4+eWlseU1Ac0Y+Yld2AUPPLcx2VQT8hD2KNDce1ZDCKAlrZzD/y9PnoBK7haqd7a
c4xLtaTI0KruoDmE59hheTFh8VuHc/KXAxLFVIqV6AKWXzIo9cR6EvIKVes+tYZPY4icL58NLiGj
FebmZUW0AdqPTWCVK9+PgMWaOgZmJjFo3iG0zoOwlmi7eQk4anZ0ABXRZNE7y2nHONiVDddA1Pb6
JjBABGQhUMQ6YWOvQ61osZXInsQBj40QKSqzDq57rgGOZzgbeYx7j3GGN85CI6wRfrrv/BXbf8dt
Gj6i2WFh9PT3RPhkuJTjvdJyEEssP4Dh7hx1gEuQVxkzoJxfaI/bpo8vrYSysUNxMvQjkkSfoa0y
EfuFnfA4DsnWareF6sTMBtCCFzFYvLgVLjs9HzmE+hkNKdbvsGlw0JCRGhC+ecg949JEKRT2uDkb
XX/1CjpccBhOuuop237CN6xbqVhZY9Zf0cZqqvxgoyE0I+01Zo7b+v6Wrs2wsOhAYinAmsN8Z+/4
qlzqViDZF6CPT9QbL0rObYFituCzZyrmE9nqj7pRXo1tr7kZLIDLiYxyWEe7INOnfTJJ4RojtFCo
GY0qbgvPbynXg349DuVT6dfpNkReaJKbuaGsftZxaeAYxGNVZxeMbMv9FOZPDgB6qCLZxg6cN3An
DxOY6ijSX0ahj1trhIGnch30XWwzAphWqjleVVoH8pEWQV7K+FDLdOeda5HYV1o/HfoK/bnEkusC
KEhWVZG0h6KQ13D962tjhrONVsXjcOpok/fmvGVGXEDRecylA6NNNYy1rWaaK1SRHaqcdGUFw3eW
sZLgGUs3uTTkZqBMKVIFoT8algmM57oIZsYJxdNmKCF1OHY/rfq6w82kKQ776fogNcJGO+gTrsLl
vtCVuWIy9jOKlDwe7QCAHUgQJvVlE4LHbESxIQzFWSA8zs59jX+73nPc8EsoGq/TC1tS1OE60Lst
iZM3rPpM4JlxSKMSuwz18sI2VainYBhjjzlVnoX7UmcLJhB8AQkYVm2gPVZ8SLcTNHEVNVQPqoLO
SptieS7QMnth0a0m6kbOyTmIa+9ghvF9VA/7KI1pOKWzYaDOiEQKbxObweEQpc8QKNdD121IELwO
kazbgbIlOTJftHLIL+wSKp6DN8Lk1oYNCAHD6cc1cExw7gM97MyAy2UO73VinKKKfIQO2WDlZeHG
85KrPgc9KrgPVmpov6l+ceyNQCdLINlJPX/KiXVY2nSqcVUz/LZQP2iN+mJ5Wg/qMKYd0qxDtbCQ
hneaO7QW2N3Cf7fj7CaZmJJV81Bdp9SRg3PvBOGzJ4kw03HfLZyBuyITEblsbYjShfWG2B1AkxFn
k6QMZuIsjbGiYnxnr6Kgr8EAviVoBkhgF0kWCnGqdZY2im1QXJWgKW0Sxodz/tj7401vhLg7gyfH
R7M7xSksZOxxGCM2FgU8ucjmykN122CJROlqm/s+xpFWq8NJ5OUBwi3qHPSpLSPjn0Qffh98qBEz
LIRtoQGyHPtDQnKet43RgWYlW4DEzbIo0QYM7A25dqJNGNKoBbC/rPxaOYT0gjYSz/bySzp461nV
RdMlR302LjRDsGVLNp6/2D/9Nj1GcrqAnqJuv8SdRlZarUwAxN4iGDKgxjCdD9LznGVZVrvW9mBK
zHp3xqAZXCrN8y+6VCpb5pny4IwVQoRcvBWdr35uIgKH9KLLtv3AKJakr3MNRAojD9k5IxAZssFD
NpSuHgb9qmuLU9hEdEzZDxU9RC8uYnJ1WtqGePZDsgB8/6HuTAh0NfPQL38cMraZsIZxD4SZfaC3
DWV7ItBWL5RdrJufSHcCRKQ1nr4jxPmsoFVcKk2iLL3RiI+47/78R6jWfyTV/vvL8B/+W375RyRt
/fe/8eeXvBgr1qfmwx//fpun/Odv89/55898+zf+fgpfKnCM780Pf2rzlp+f0rf64w9985t59z8/
3eqpefrmD3OqRzNetW/VeP1Wt0nz5VPwPeaf/J+++Mvbl99yOxZvv//6krdZM/82P8yzX/98aff6
+6+W/tWVPf/6P1+bP//vv7oNYtUifPr4N96e6ub3Xw3rN1IVdIuOqa7rqJPtX3/p3+ZXdO03x7Es
2zIsKW3p6LxCoHIT/P6ravxGGKhtOljnBZJwlVun5nbgJf033bEMg7/JCwSLq/qv//XFvzmB/31C
f8na9JJM9Kbmbxvat+mjmiakCeVANXXVtDVpqrz+8gTq3efH1X8jvmoQjcmgjlWldm4dtvoNNWWv
1eZNUIgeHfIQWyNA8UQfUBYPupnqpetA72s+674OzE2Ab4xxV/meQxQDZpXsjp4Riu1+GoZq64c8
rYn0IMbuwogTNse6kg7quQJqBwIy9mrlou+0MjoRg8xEuFOQP3wCQWQo+OPQCNjURV2RhIT7tSSU
oC7RtNoKN7oqvYFGYKkpAVZ5HrK0BGgwIHTOrdEQN5EDI+p27BsvnPYaewkrQFzJ0msAORmURrRX
nVUHicccVwki5yxT2i7FjR5rZGe8wgF2EiySRdPatJbtnJp/PLfMAwKUaeQUjw/+JCy0w/DSCmqE
ss5RD/Xo36SedMBrG7OPmksHTQZWWbPKq61iVEZ6GShazi9OoRwAuB6GKGKXoiK7luAwpqJ5dAaH
ymaZ96UTbp1AidNtOcJI2FaR1Ho4URXhHa0vPQUySpb7zOFtS/jM5hj6SJIllA2R1x7cCrUja340
tOLVYv4utsL3M/HJzyeLpDcV5PCnvpitKJo5TM6FKRB+7oK8lvY+1WSV3HTtZAWuEYWkWjHgpYTp
67Z3ABj2tTCTZaUqATMhbVL7HlkP4/nLQCJ/yl2F4UO60YIQpUA4WUmBeUPJyV6KCBx/U7RC7x+b
XsUzsLSbfMorPFVI0K51E92xG+cNDoeN0pCQfJ4yws0576Vlmhyioev1k+Si69DOprTMMjkGtH0p
QtneiMpMnDOJgUW9ZdBhx2+akkKg1Sen8y5kA9srVkr/wZpM4w19aZcfNRRdfMnK6JzPBqpWZ1k7
oPARJwcIpIwyBeBF6mxebNvYB0Ucx7ZJ/y6R2edyECHNGMUfUxZxOrGweoPUPCRRBwzXkKUaM2tL
0mKH3xj1o6tGPsUauDE6UgR+qSPixcqqcYtmCqe8Kkz8pASZOfkhdGqjuxFE2QdACtgkoDdvEVsv
8riI3pSiUZXdwBmHWYo3Idlibko0bBDRFL0CtelouKgVtVxTNUgQCriTmpuH9PbPNiIz/32EV2Fv
Jq3ozfU4+gQhLv1Ca+0LA8cSzr6Q+4ZeTKWyg5rM2gGig12nHB5JS+vz2XWhW3IDJdewVqGuF+I+
Rhn9xm2PlzlnBIzldaz8gbiBAG3oisQstpM2o47aZDcUBhoyXDR2/crwYtDHiHBtxmUpsVIZWnEZ
5reC5jUWkZ7x+6bgGh3PfgC2JEdWnJoMKWj2URHHdKjwkSDbXZVaFuB5qgt6lKjD4T+yGrRVfaoJ
hyromerUTCHrjb10Jtquq9Lz/W5roLb0qYZCqT1kNS4Z32V57q5sM9ewDWV+B127xmDobxrp+Dly
waExn8y2r9N9VAt6YAvYilXgEiFPw5X4LXPii3nSfKFndbJErnsvkOwGEAxhoXSI2nITgEWXQJPC
PGYz/EDhhKG65chKMbehE4BQIUooIu2Q+xQkcFjTOHXEOQca4W4ypqEDrsLChTsicgGRWVd3XWqS
fkZzHwtpZuoWs3hRgjQK/RCOnW0jHGBSVA4kiKSjR7ydOmO6AbGP9+EwNz77zJ4bZ93I1cWuqmSw
5CfitrOdL5mPVe5tRseoipNMjCa+KFDHoTwZCeOGx6qyZrMDdsYNdrfUWtdInlFOluhi7awlIyKu
mG/fjgoqYaDOVSIuGJNO4oLchg53/0Txt6/YvXrXE815BJsdmQU7Y8hpNKqq4fRHxzRy/74vdAMl
exRkEMfTQnllSZMALhEcxMRAWXW5s3vZFyB3zBrhIyOu94z00+FBEpQ8bm1V96XbjKMm6Jpbw7CN
SEdDYz94wDmJZyshbzH0liShMCMryp2Rl1M/84u7ai9FoDeHMUGIiBobosAoGldNtepktjOtMTVz
O3qJraqxNoUzldAo/DaeaXMxLeRRdrOuwnEmB51J3VhOvMFlXkc30COhPh8t7GPDJcI429uyOcPp
Rn1ZtE5+mwLowTBqazZ6RTNXuGtRhxMgfJoKJ53dIVmproJC9e96qtMKo3ccPWnJwP/kocM9sjBM
OyQRMqvrfGUgTG/XQ6HG2VXGJiNwfTb7LfDzwn8Sk0bz3NLr0NjletHTuxv0/vJLrfQv1ZT/s4Lx
onjLbprq7a05PRX/C6pGTf9h2Xjzj//Mf6GU/sf/+eUpe/3lsvrH/81ewuLt6zLyy6/4o460fjNM
h3QXS9MIzRW6Q6H2Rx1p8gq1INk9wlYpJ1Ve+a868jdLk45GsSil4L7QzX/WkYr4DcCPTV3qOBIk
l2MY1r9SSarzbu2PHcNcIkuLjRwfzDLM+R1VoX3YzbUhgRip9ZnIawwzr6R26muAL+m+2Za0Pm/D
S0KMN9EfO5JvNiRf168GX+D7d0WQplMLU0x/LF/jNGiIbf5cTO3W6yhimS45dPEV/S2vb5P4GZ3K
PjB4KAvk4MNzG2fMHqDZ6tW5atjwQu8SKpilayV60q1qORBB0+nbUmsecd4vILyiVNHodvAIS1Gu
92hRB6Zv5nIEnRMYt135ZABGSlHkd1iNNY9UVYebydR38D8Z0Q7+GzHaywIo11e7jD9r+a+/O5X+
19/dIlVAOLoq2AhoQufimF//qnRvekfxJsgRAWr/hEcVouhyuJZklRVKinACI39rLRKsEIS96Dk2
zMJyf/wZrL/6CGxQuAK5/gzzw0k3tXoKO40aNExWfhwS8MfoEuk240NniJY/fjP125P95xf+6t3m
17/6wpk2JYSzIUHZqOsxXpjwSA/BiqYTdEUGfAu5rC/QmcbP4/VP3vn7Q63isdHpVqiOyXPuw6FO
y0pU4UB4cxe4cdFct8xyGzVcQX24BL5m0ufKyNAS6i4KXkAtqUO7+vFH0D50Szjb336E+fWvvnzf
pTotkXZBM8dt96SZYdlZInvatht1Fe69VbnqXGYr4xFZsytWyXZ6C2/sf/mE8ylsw2bBMGlafjzh
qlI50OFx94FGq7ztOOFomfbUdRCA2CH/+4e96tfXN7/xu6vr2zf7cL4RY9E9q4m9VAbw6AE4E3GO
md5QeHArPvSePNVzBF464GSmOR7gTCZY0RzudJ646vhJMG8LgBilLYkYjMEyeimxfhvAw0lGRPuT
i6V9UXfIDkNMmTz9MtNlKwCCPVql5DZYDHl7mvbN2YOvHBbhSisPWrSPMCDp3hOh9Eu1uWJEBDTl
y0gWiQ1aplTdEFu3SYm5sTId5f9MagZiQieuU8uVldDrLUjL1WcyMpUREupEP8IY3uuqusaZ43rO
AOZiuNMGxGIT+jpFdS2rcDO02Yhvtyp63BjNSWkVkCZuLdYp6rCFg6lbMV7r9m2cUd2Zdj3Pqhxi
28p4wJQfEC1IqhyCR5UGV6d0MM6H3Yj2yfCbq6TosGdcklVzCPVHYoa2cXVwfE6A+WQAIyhJmzRU
sYlT7TCN8crBT1t0TPqS58Z7oQJcGJOzMEHOlxC2bYVdmIG233OeEzXdBl597Bx7LUfrrDKnLeH4
+NqjT30I5vXBjOdRUbEc4+ch9JGeIIcjPrpETVKFxlKZeU7eE8dlwc57PWqfdAAOSNrZT4S7NjPv
GwSNPt5OJ0zXaq4R/IRnG45MR0JLIKJLwfAmb8utUqiM3DuSiLSjkYOxzPN14L3DQUG6SiMlOaAy
wPrAvgLTc1UC4zE6fESTIC2lfwunVQgNDgATdvGx1BgjkmTofVaNksRV0rtxWU1Fvh5y8Js+QDAF
44aFyJ19rpHLaxVbW5YE90nkr2ukVm0EkUUAscGJ3c2Sgx7Cfx6e1FS/nbp8k9rE1jZyPRD6+WWo
B8ZLQ4A1x2ym/kgI84NaJ2vTobEY3jkK49AQKu8csWN1bkwn3FBvah8TLG1sf4PhAdsr4996mRv5
2iwBBwUl7RAiy+GmSesz8/11jJl55IpO4NbR2KILgGGwe0l160IrBjBfxtLRSVcF2mEymbcGb+1A
mQqCyFVhX0+CvQdDZgMSVlOnu5C9tId/CEvyWnNCkDyIwyeBnylaJ9XZVN+d+p4QkX2gF9igs+th
uDUdMIIOf8eQy8G8TO1dyYGOYXUyLd0polgSbA/LHfK75+/Z0XGig0tppfvcSHEiE3SZbQPkTxjb
q7kdTCxxet0B87cljlaN0Iu2IVOiO9YOURuyt+4BxSN3adf4NRZxN2x9lWAXpn2V16zHrD0Rw7Qr
YuwFRfbQRfnnVkZ3IVEruiSDST55qrjwtPRumqKdlRHb1scbiQQUe0mNaLwmtVPv4+2Yxnv0NgtF
PvgwWwGJrPsqfeqi4aLs05XNdr4cs6Mpq3sDFtuARkqKYjUJrE02WnhSFYsUM49Z7utAX8VDBcvS
4nkfuhEzOaQHS42k7FaeaZDdwfFiNTs2CU8EAg+G4MVnKSkLZV05xXbM3xwWp1rsTZa5Huh17oTL
IDzEjkfsAvoIRAC1gkqWGN++nQgEPTcYtXqTcsO78FqF1EkF9/kxqp4caDQal5Z3l6kPTHcvQ0g8
9F84NkQa6+FmQOZGahuJ9fEpT3FwDMRcol4c8W60KXTFyPpZjeR8/wixZ1sWdTMMQyrEb5+aMxUd
c3a/kAvcmUvmQwOMMNDPx+4gQbS5g0vY/F00bBm78uWNbbv98VNM/dhg5Z2pHKi/NZqGkgLi208A
9KdP4uK5dpWL4Zbn9C0DKnoAy8gdt2gtfvxu39djmmGamjm3mk26uh++rhFMudD7lyHiKYj3OLst
oSr4eb3MCLf78VtpP3sv2tdfFyRDF0WZ1b9E2MRcZ2265kZfsD/mINeuviZg9ZAuQ2zNgxsuUanu
kKmYa2uDzuNU/+wgzwfxvzcfc2WoSZ05q2YLhklsg779LFRu8Ju6Vy0xUIJeZj6KDaS5swixLKYd
kvtlmGLpLeWOELmfHYjvyxT65qajW7qJakIYH84w0i49as3H+RIjNPpxWhfYpkCuuQzvKvLaju2q
OHvP5PEsyO58qO7CV/HQHykh/PVPa+S/OhJff5j5cvyqTDQ9WRqT/PPDlCR6hZt+jc3+YO1+fP7V
+fx+POZfv9OHmrhOE3BH8tHYxGf2PtqSnER1lV0oLu0DQDtn1IT7gPVqUZ2C04/fW/vZIf9QDNND
MglzeGxWA1U/sko4cAv5UKzzTbXNRtc7WufyLl3OWwMIfAv7ELjWZbMB6LC2flKY/8U27NvT/2EP
hMA/80eT46Cv62V6BVKCLJYF1d8adVZ7+OkZ/svvDr/cdgxbZ3GZl7yvznDShySSeo/eCfLPqneR
BEKgoM3lokzbRFscM/VlsfnZ19TEX5xua97j4+KVGgvat2+rWrSA8uYJSsoSLfSyuCFYcUdtY6+Q
flpXfy5pB8gKyBj0XfmzW3y+nD5ebpZGuoWuGX8xqOrNxiONkfe3N90RbMAmXPbr7Bwt4hUx6j+5
p//ypFqSmYnNnm/e3X77bVMvGUo1f6xdeLyretOaS2wjC7HOXFSR/aefHd15oPf9tzOZAwqHLg7d
jG/fj2Aj0Rt/rCHhNkassrZXFNar+tI7GM/Z0v7JF5x/33dH86v3+7C1InaDwY18JBKj7OiepJy0
5x/fox8aQn+syZjl/vmVPqzJcVYZk2U+VisB4nNh3Icu4rqFeROdxyOksCt88ef/z7f88EhS8RCK
nFsRnu1Vea8sIMGsUpz2y2nj038qrn6+4GrfP9+/3aR++JpTMZPZc+Smi2ynPdX1Gp/Xpj+Xy2D1
ot14N9a4ABqs7tWlucVDUzx6rln/5LH/F5fP/CFsXaULJDV77jx+vSaUddhFPh2mdt+6/T04qq1J
f3kpN/YDaiw8/gvj/7F3Jk1uI9mW/ittb480AA6HA1vOZDBIxsiI2MAiQhLmecav7w+ZVf0kpTrV
1eu3yEqzUorg4HBcv/ec79z/83f99wVrIGugprIdmn2Ii3+8IvCzMo2hnYXWIy7lanj9/3h5ni6u
LpmP03P58eXTMrL/VB4x919ZRPQUv2tk/KIuMxQPa4W/ldtc/7lksBuCZGMc3qZ+Fyh/AXMuswzM
JfkOLzi4Jiw9fo0pz12NHGCS33XvKA5+dQs6Jo1TpZQwfpa/2FOsT4Z6HedY5RbxqeMfsEvPbkXG
uORbV8M2hmtsIvRtMIEC78ZvFoJ64LlmXqPwI86AeHw6RbouOCSTM8VMjX8GBK+Ru2FM4JbNMjM5
F+Yg6WMSxapu3RN7RcbEV2AF27qK91SSuG+Z+CfT0Xe/wGfbBhrmOjx/RXQfz5ML+wv0FHoAnzkd
MPJAOTj6B4LdzkXuLFCyYh9muphchnbXoa120uhgdvbWB4rlBe4VUAHRSWJfRPRleaMCNXZiGXvT
PWUONRCGCmzsCCzTLWKvvVU0SNgQU7YO5xm1aPjMc+qh2QdvhDllg3z0ZLKfATkqJ35D714sHHqN
8SItyD0xJ6Xkim4fzfNtPZuweEttRreqfRynLwVEsaAhyA41WEcWfKlwU1GnxbW5D1R2m0ZIV6GE
c84RGdYspJYFOJcMu7Eezhrgg40VrZvtcw99JlZMKjeyfdanc4qlDVDMGpDmVqAIHVgyqWbtepRb
SH08fD5edO3TE0OVbUnG8xS36A7eCzR0IsRNh06oGdV9jdbHiJxFV3rLkAObhTHWSo+xR2yOgu0U
Usi4d2NxSsNxaVk3eEoXbflZ6sjiCKbApJXoXD3q4RrRHyJmt1f9piiqg1sm6I+fAFyuHdBZJYES
xDPdgSBb2u2wZuq+LwrOo2RZIOAtupcsfO4Ztea2djDaau1ZfCGChsfwrgZzkxZI1UKUoySdQmDP
9kpie22S29aSl8FK75zkQZKMncN1apxog3kadd1l5BTPiH8VBQA9YwaV3aKtkkuXDgcbCvxETJyZ
fBo1TThGc07/khfdQTYRCV7Orm69leciQa3v+0DNQ7WVTB+9sNuFyQmM0npEsBJWwwKNI+DkbOFp
FyMaN6ZjLl33jMRsodv+pTFPInoPrFtELYtavIqB2XPxyOpdh5KFX5MM0Qy8t3adtyBgxnrZkocb
othy28uUvWnK3U6jfc5VtSlLeSPghGnEV6rwo0EEkw+0niwbVlixJzAe6cFXUKNLG2iNq58ibDL4
Gz9HI9nSHVp6vYMRhsvqsFbQGxTJaxDSMApJ7coWunpE+7JtzBi1wLdMXqSV4rJh4p5VNIagp/Tn
rAwhrcVrX9irZMz2zfAYoKoX3Ptx8VSlxjpyyEoj21rMsHB8HQww5xbXutWchY6N21YeaF9SHoXB
cGR8JDIEHeddE7UrI6k2CJtL606w4BvA4q7ix6Efh2ZwmYICT0Da++7WT15M5MkDsCRysVZ1JDal
CUJDP2n5QLvU2SCNWEb0sTrndqYdhEG7LDgWOnFxalC7BqQyYwzwBm8FYpAdz4Ivh7evY8ez85VW
DhuIfgvlioUw7l0LkBeYDdoSM6HrVLrdi2HHS5TzmCLc/VTS223iN607pdEV68nGT8JNz79tWA2x
hTw9xEGYyU3kkLeN8HjEheyE6XHo+53JV08PFeYcWC/xDHNwn7CIQvnITBx7fopGeaIV1d8GevCE
f8NeVsAsI/cuzMJN7UaHvLb3TeQcPY7gRAhObHlxO8AJjyBGcOHRnD3uy7ppkPV5j6rogaPCh/G6
4Zym0cM4iGNdQoo1mkOo5Ssp+mNVNweMNGdhBIfWCo8kje0juroOni78gBAu7PVUppuKTW8qfKTe
+hYh1W1YIv+bNVdstk7yWQ/+Fos4uA8dbSK92gBfaqM3Bzfhfm+J/1ZORW5zE3I/BBDBzfaWZ8wK
MPxyHHI8msNbomM8k/KLN/Ks6tEPe9N7Mccczu5zvCnENOYYl2mZLgQt1FTKYysF+RTXNBNby6jv
JzWuYp5sABK2NftKJG9CdNptHmyIp15EWvdmTS8dAZpucwLqgyF5XEQ5Trg2eKQQ2iZsTF03EhDr
fkb55wDKoyUvCTrWIk1RDblo0mWOZN09lEX/6bXYCejVnFuddE6/Yv91RPuGopfELsGvSoI2Ftcs
3E9i/BSTd9/Ts6zofjX1PaZ07OFQbElV+9bNfx6b54ZWJL48U0KnQ3rArZEi+wwaZlHeRDo7bJeN
29bcYp26M0PtNcFm6ecvrDXOzgwgeO65QXtvVsk+9Z0XjEK8lYwgpk4/6XyUomHiUZpfzOFo9E9W
G287RpBFSAQIIqK+0tajbS6RB+GpIyu9MpaQOpfp+JD75tpIvLU2FCs8ZgtLVEcMLBtn7tDiVKxo
6BrJc57qAO0rmHEKmhfG47xYT9xP+kBuCNFKcfwmaosnJSzgmWcx0rm/0ekpG/q76suz6x9MHkxZ
WN/5lb3GCrCOtHo5NNmuG5JoHUFwcsgZ7pg8muDSYMvduYJIhpEg6T5YN5a+RneEhDbfN7l7Aeaz
rBX+VzVBVGaWkL4kJNcIdqm4unYNRTYhRniXJgXmDAV3V7OY20UAhqXMX4t5rUZPLfDr+kKc39A/
gV4me5bM+0Ls/UgyTIF6Qe/RCaxFBScr8xW8q452/UdlXMKopFF9783m7+BJc7NtTcs3G/YtFlu/
CXY25jfFIi2Hh9rTDw3G5dqIVlX/kdUf+NnbkeTz8SjowDrjdLDTNy+D2zX28G1QSoJNCXyAmUCt
vPhBNj2mQGdt+v02i4ZXKzdf7LA6Rp6+GghElFWNrWlOaCEquKe4aZtj6YH607H1EJmumnNigGZm
NdRE8qbpcqyStWwhSp1CmITsBDi5812FPhlOB2zRjtnFHUf8rWbWa9xFkExshiYX2WIQkSQa0GSW
dXxIQBEZmMBcg31kRE7U0dFD1a6IsAnT8q6vyy+QKXcRTgK8Hdh7HqvqQsmGQomDx/gYz9Hz+D0d
l3xQezfWj4b2XnQsJXwqEueDl+50qrpmfAmna6P9rlvwy/MtRgQU0NIw5M8D2y40k5Diul4bG22h
yCzRTmqttnNXKtwEW7KXfncEmw88fztRf3fFn1pSbYp8cIR/v/a2wwuxGctkNT3Op0BWKQ1A5iCL
bK1//FYB8avLurakSUGL+2/nMGquRJjaazcAMzNeVfEfH/NMSZeJ04uYuyGzEvr7gyVy/Kpq6zcb
k7VKvtrW/p+Peb84AzFGFlI4YFEB9P3U9miBkFRjw8sb63627DfZlmevzbHgn6/zi+XAdej/I6i2
mAb89DHSzG6mtn/TC8of8yDLa0aC6z9f4hdncMZu313jpwUQOyUS2uHNurW26Yms+CVl9rHfdOtx
xTFs6/2mg/Pb6/303fWNW03R8Bbt05tmpX3y2F2RpIFQdSu+aQdz97uV9gv5xY8f8KeeEeGBbJoD
reV+7R3Qrn4TK4bVa2+fv1gv48ojIvv33VXz7+v7h2/1pz4DMuEsMYe39iBesAtvkffu3TtrYy7+
H671i1vYRtvhWBBcDRvd1I+LvSBYoRoHusrhSb1M+7mfi4P2wiP5AYDLeLR2+tVbpjf/vHD+3knh
a/3vq4q58fpdP3dyzVw53RtU2FUFOrLqit+tlF+u/u+u8NOAIukCrIDDW8bZ+zJ8OluxAua1o3nD
Acn8ZMq/yZbyyz9/ql/0V378WPMP+93HSpIaC9jwNstV6lNK7w9v9Zu5gSfy8Nve8C8XCUBEx3BN
KXl+/XgtozUKXdPfuk160hYcMWj69Zd8n6/G33Zqf9UHt4XOOM+BNS8N86cvc1Ktal3rTT9k7cGH
/X0z7eyV/VAevV1Av6hbFgfrSDzJstzbm/8HxRsf5afHDJd3wBQrZQnOMT9+VNcmpiWx35yA/Jvu
s85efvOz/Wo1fvf67k+rMQsg7mbeW3Qcl+Pa5qtEP94tGPwux1V10C75X6v/f/Sf/+WwP/4fvdPf
XEOPwdf/tX1PP370Dc1/5y+9p2aIP/DEOViGhMnvzEj334JPzbD/mC1FPMt0aSEBtPkR/634FPyR
ZChkK55yti7YC/7lHOIFdRudpysd/hjpoPOf6D15PP+wEhlUAFvhkY0SDEir/Jt9L+gmYLZFclfr
4rHvMZdXvYTDVpo8+8wQ7LExJLCySFOvqn1cNfsKqvwyJuQFcUX+EdXxddDNE+AJ6BeyeTKhPRmd
dog97NadknRUDPhoZE0HmG99WjhkMOJ0kRrAUDf0UMnD1KLdGH6UMFUX1piRMtbkJXST8CGNyi+N
adOs8HEZVBWy9N75GIzkA6LQSlr9OyDwL+AcQNH17a6UkZcVZ4uGlvuYDqisfFk6KZmKhnVjBQkR
YFFmPcY2Z7xBusZHK0b3irK0PeOHAecXx9nVBqQ8A7K04k4rIndf9L736jXCPvd/ug2TsMEVnGgD
pxBEScRGYWCJsglkg9tZRBOGI2ZkqYpo1VUSBK0Z9O0cxqPCTehUJMgV6az7cpX/FMy8b5xF2JOA
Jr/7vfQe6HRFmBu8JJxB1xCndmEp5Utux/LDcIs5HFLHKi4Ihd+WgpxSo/Or7TD4hP4m8VNbiTnX
gr4zaIfk7EDsT/F4uJwue22Sz2osjWuoCtEsIBZ2xgJVlf4BPyA4hYR23dlh4T/4U6+3SNvJOUcN
5sTvTcabXhRkg1SLEEsP2fUaNizfNvU5lqk5+7Xf3dhDTriEIw0if6UWXvM5LoCzm38gaEjdhtgd
9+6gDBIQk3zn4mNbdaP1FBkezY+wdV57M1aIqYZ+TkkU6XRr1Xq6CapeWxEq0+OHzThby5bOzKKA
gLDpa61/LeRYXuqgZgdXunzMXA24RM7/QMQxt201tiT19Tz8487Srr3fi/1oqR4GmN2cXVME6D0H
G3DXlBwyJsHFstaDYu9UQbftfACFQTxlW9vPkSNBeiy3SdFOe1SzMRQp2m5RCimgBVZ8M9lR9FqG
o3YtasNYIS1C9JdFfKtjTjp9LeW1B895lUZIHknUTgj9CjvfW+boXwaGHFfUsR6nbWCoFzyj5XWM
SvVAWLf3mhJ7/4oqGWecjOxu7066TT1fEhYN+g73HIMFMearpOuHb3R+1Am6K+y2hr9Ddzayhlen
izo1fxqL7ERXdicRqGk32vq0jhOzvHh0q9a1W5CApzd1u+lFwMxJxKxHRebTynWhOYx95J1Sc9Zp
WllnfcZD62b42WPtua+yYdMRfkFQhDKOOPTESiDsJGhaNA/sRPVrIDrwDBX8NytS45NT6cGNrUeY
y6oiu+giNc9tUXtwwwZ1ScKItMrEeqtGNZ0x7jvBrg6b8NBXIzgNBe8YcE3iWxuj93ZJo7ndxkVa
8zCZxGb7uoox7XvlrmhbY09viBCnSo07TxPGxhvT6WUI+9NYFhVryi/B7uWt/1VT4QvAvOce2Zls
0m95SddAeNzqjZ98JOS4rOuiow3KceuYuthmAqK5H0QR8407ZbSM6yInCdrtETD6zS4fhf5Ze2Z8
tlKkr+0gW+6RwjvEGuhaYgI/fMP/GhjIFbmsJOgSFGLaGfmWiCeIw54drWJLv2t1ZNkJkLFjiZ0F
+g8GnQ29pvGCXxR4A/InBoiz0bGmlaE6AgvC0VgOCaMk3VfqG8RaxtBBVK+/e+Rd/ipbvpf4/lQk
/vkMsfAtYHTFnIBK7adzGcENXeV54x3NCCi0m2lHtCsQ2IVF/cSNu/rN5ebi6L+Lp79fbi5+vqtJ
uUssMlqnOxrnJLK8jPficzray6FcRysgHWt5wFXj1GsKOTomv3Ur/O7yP53YRk3kls2nHTp3VTQQ
hJu9JQJ2233XEt5KBneh59t//sw/1nN//8g/HdqqPG2DwRjvUG56YEltx//dbzi/wj99qT8V357r
jVnHp0LbvGKDspaYIqkb8VCu4i9O9BTs5sPa7+a3v/tcP436g3BsfORudxFtVLeEX+n+dWr6n8L0
v4x5WP9/r0xv35PwexPSn//5v8zsf9BiwnXi6LTJrbn++++a1PzDtDgUgQQ0BMWnww/yr5rUlH9Q
qeq2Y9sWOkjl8Lf+XZPqfxiM4KklHWxNvK78T2pS88/Tz/dr0UGsIxENcESy4Oz9aRf6/gY3tAaf
HRqMetDlrs3h765TGYHqZdDr+veeW6T6vbKDqV73Gi69Lyka7WwfIpMN7sRQmOq2I0yn2k+ype0Q
8gR273pXZv5K9R69HMt0WsoqzEGHqiP4DwTlBPe673LPuBETZJeXWGhBfTY6ayzbZQO6izgzpzSI
Q3UgKZc8Vxs7JClh8p2KzDrf7sOrxGlEAltS+96NP4Wlfg8NfspfjbyadCbUUWw/NlFQ+1tVes89
XLZtUzN7toTxUZN95EETzEfImX2fjN+UNPMZiEnOU78bhAkccjkVcK7W/aQiEMye0AZrkxRF4980
bm/UbwDuNU55JGloL4MTdD78ICOfxtu8RFkMmL5IhfGa11pevojUAq/LQzh0nigBfAZsFgg2so8h
+oA+tIR/cWJ3MLYeqQ3iShaImvDy+2YQPZOH3Hg7VTZKfKSFGRMvKf02ew/i1iWaLpd29YzvPSOV
MEiq5E1FuTE+dA7fNdR/DzDQsiqBmYzLTPkuI9mQJA3ja1NOLWFXY1W71SkZUj0zF0ADBNN13YhB
Bm7FpASBuXltQJnf1YowcBi3ZhQTSa0PofnJDJQETeKLfK1kemg0+nkSVtwTxahRTeM0EAFQtq7q
oMBs0e57ec7/CdtJkEANx5iYGxMyyUZ0cOJWqu0yfR1NaQuBp4jrvnkkDzvWTw6KCAR7WlU78RfR
+uYY4QBwmWDrVGFutnFE2DI46gtKZhm2HA6Y64jIH6cjiAAWMsBoK4AbPcYx4zCZyim/6KUZyb3V
SDM49NIOp8eUjr34GJrShcZmyXhgbBC6QVZdRB6XKDVzf4quXqVEdlcKsmUPbd8mzt4Yct71LEYY
mFGYfVfctzQbFbPTFvM+iAIX//2MTJFHGsOk7ixqsx+7cxVq/XCC+NoWGHIyMhVjoOzasdWDKEQc
QPXUhkhJVN6GY11tMs3Ox6jdZoFmGa21sOFF20R2O4jT/EvQwqetjzC262ScNRLE2lMf1hrHwv7c
mVmaqWkpnCgQeIAk6n/9gchTs9ZxtCRBDCaBAmjcF1Dn/Q8LOZP37lNXjR0hx2NckQRgT/s+mmxI
O3089KuqcYpNr0gZQkbMrzK8O1YHUdK0Yj1Pl6KFenxwqsrq70IjZYGsestLgejVvoPtpyCoIOfD
jIVYJ6PmqK+J5sxE2zIM0gcj1RJRLejfBPpn4ky5ywg2iZNvvnJK96Uw7DL51oWOrp3VCNF/MwGK
Tm9tPzHjC2ciDcsJ4bGG+eGU5RwA5VV+e04GWzlPbdSRqQW5wByourlMtnIjXEW3Q4B9/UHTchaL
M3R2cjQ8mI9fwtLMLRefSRx1h8ScjU22xxZEZJ0lurWhJ0Z0G2NW17bC03T2PUCB4U3W20Wyb7vO
aPEjpByaIa2bTLdWEtjVNksJPiChIyrAYGmjVd9nE4i6q9lU2nh1athKZwPdVXItc9QceLqswmKY
bqfaeGS/07tw5xVaS+ZBlxrdvdEDVD1BInPaPSeJpr4dXTbec2OrtnoXmLW0G20sMiNdqQZ0x62p
1ZM6it7Rhh0wfE9dUktayaUK6hSdOlTCgnjzuu3Ulz4aO+/JCXK33JruAE+QwEPT3sVR4lirMCf6
cO1D62Mylxp9fOIGYdbewv7p0e5r2dAvQaflPrNczi7AxoglwpWl2nFGtg3RjRYyojulNv6xN2Oq
lQcAlMjo+gyvGpeSqNqo3meqijSYBbEpz4OdINbpMobOW1Cz6S2pJ/5hEiJDOtLViBRuLbsr5SGR
YmpukqkmhE6TgoT30YOHugNLFLJtN+AWh0M/hWH8V6n3PyXRfzn/WBFt3z9+BALN//lfFRGkHkkn
Dme2qSCzztr/v1zZzh9wdWiz6Yo/d6xZPf/vcugPZJqULi6GEMPC4k1p+69ySBN/uJZBwhDjMGaX
TCL+ox6dAcX3h+JcKonBm2xkG4EhgnhadT+eeMirc2Agx+umzPQvnj5M5dYPLBPz1GQN2bYy3Pxq
+vRGFlMV2l99D2M3gi8G7uuGdpBaYaTqeh4M0rix/DI+tyUZOopmQIaulkTubawadzhhb4zPXU0r
BZwN4VC3Pk2NM6IaLduR6ujUq4qpO2OGMPGRA6n86krO0UvX9mV8mFTHXyRlpkSeUsnmPEkjvyba
7NfQXEQUIu8k0SWhRthsMr+Oqry421iNjtjHCEF/jrZHryFtuKrNtvvsKxpKkCcltkwenadIqr4g
5khhwyMZpm7vrcLQ3U1ri+laxTDA8zxtjklnRV+J9EpXIgSncirqgPcXADI6Vb1N4kvfdCZHjpbk
CULnK+9r6afqyafhg3BKt+LZ7EfcIVSeWahoFR19UUHAKsnR1YsPa2mnpgoxpC7lNzcu6pcmMIfn
sI7yL7VeOTgLm9R+d63WJmM8VsYXvZN6tcWvOiANAuEKTsbonAJTPdbSfQIkYw+3oTY2LqycuzE1
Ua3aTZ5kSArGEvExX+spzaY+J6NwNM9oTnlw6U7VfiadkxM/zwGcPHg32kxaTgqAg4jgHqutVsG7
dxCM5UoHVqQ01UPYTtnnR568EA+xE56Q0ZIx1/p5/Ojb/EbSHFoMrUTx3ZiawnpbWAUrqiLNhoCm
kcGC0NPXTsMlUdAzgtuZtPgqvWZ47uuGlVXpA7KirmpWZp6glQss8SlVxkWqcrS/2GQcScQu/rQM
zZgFHIk2XnuQ8fH452yCXiYxVE5TOaYroFjipSIK8tZ0Ol6hcGSPAsGtK3OjqUJ9ytCdrqYRqtOU
OMOz7kaKoA+PHwrhM+oUP+n3bU3EDuKqP1GD+uR9FVps2/dEHpHXrtfqyTMHSLYgtMh5gbsZNHhp
J9UDfA9IY5zISyXyPFHBu5xCiDBTbBqrVDPlNw78xcXzwwEO8whAGyHlnPioGS2LNtHs5La3QJUt
PL9k2lPD539urBrVY1E3uyxJ0gPlokbnEgMsmPnkNRsyCtygadMXesISytA08eKBj2pDbyfUItzX
zwTfFxeogIWNkzapv/UV9r3RaVl7OgkzbxIxzlUDePmZV5331cVyvA81sHI7HZzQS9W0tPFBTndP
IIZY6VIXgLdMsrOomuLSvaiwz59jHm8cy1UNZ5DSAa9qG4lmVetF/c1LeC8Vp7h3lw0JwqHfu3Qi
9dg4An+uvw2Nw9ZQ56L/Gmcgf5oxsZGJhbV/kXnsnxyfnyi0I/0aW/FwFubw4tY9d1GczvHCLjpg
4FT+qXBj2EyWIkByZdaBDi8mG+d3TFkKnjcX9RFy47S1MbyQ0iwF6ehZBC18Tz2bX4sQVVJP6fsM
ei/OVzodh2EF8XX+5oaadx/G/d7ILCDQg6DzoYgS28F9Mr4YsmhgUrKmsogyfz0QMnQV+D4wxGm9
ST/PxopN4MBn1wD3ERFjN/gUMQlrE5UOUJ406TZmIrVrZiXupW1lB+oZctCL4fUGUaW+zTIXZtqc
s8QoLvjj/Jt+sJDvjXC3dvbEV5yWhGMcgtolBjGMUuNoG7n+QfKheedAoj/kIa/v4f5I+DwK7RvR
rnzbrNNmQbYpFlu/HZBlqDzUd0QvWfW2HoweZYNfs9g58XQQmFTtTOugoxrlZm8pNDn4TpfBdqed
ZdjOsyiHmMzNdF7EwZgCBRlMQ8tQpScGQjKtZvWSZX5VoReQpm1PfQvjnUDnYbJGCfJSjedoatsv
FmDnb2OK5Z3Q1Mrf6f3kPDfMFb5lVqR9ZRZSeSu/THt5piuvYizJKR5tfqU8XhNIiEarqY2zXffB
zFsFxhyO7T2x38mnXk7Tgx/Q620rq7iLbBCUiwC+zpPUSu8d3R/WDcd31TfTCogjizrczWhVy/Oo
PHHjoFGAVs+zyCN966aBYHdIfb/BHeWU0Pct12T7oec83dSdJm49zWmPY254W+q6+sa0sopU2TDY
ZmW7ATSxzKp4buXD0irGdGH3VnZTK6t9yFmOl64R2raV07Q1B1+Hu1oZBMELsclrhYwSYzkzDljD
8Y0+Sy01Meq3Y956t00zC8AG2ycvK4T67DgJgrpUNy5FMsr3WvPQ1PsyO+WpGcBJ0aS/ZpMlRGAm
kra+o+MftpKlFjfZR8jp8jpwyFh5rCOgVimJsR1i1jy2nUtkznlssV88mCJ0LlkI1rbu6/7Uxbp7
J32zOGRCeKC7/GynJUOzFEUDGqEcRU8grlkXZ9rNCod5z144EFrAMSEnmjI1EHPqJh9WVqBdEnio
XlurRw1/NKdRooOjuvWBkXAXI0yPDh6t+Tfh9e0md9BORuWwmFDdKxjHAJlvGxVlR99T+bkzyFs2
ZNXzcbNkO02eto4Rxi8oFIKtn1ly00bhtXBUhWw7KbeExstTJbVhTfMrXpW9KO6TMuF2btJ+WcMH
XJW+M4+sRmOlpQhMCSIm6NYWdBTo1+/DyuLYIe18q7sVDoUGa0cua6h9+fjmI49jLQSYCDWL9Ayy
TVW6zwgrQ4IaQnMiuITXMhyCk9lDIcFYt3Yh2pU79uV2gBb3XGe+d85Zccu8CcPXVmd+UA6886jS
66Uawu4miWk+GLZhrlPunxWn+WkFSs7fNdQrT20Qle+VKdQXGGIGpY2bPzPouQVkj77BR6hJdyLd
67FPhFvikT2cCfsQ2PMULwMPYsxpWhNjsk1A3A6g5tLah73evQM39BcAp9I15DS8dZNjbEOhkyJt
5OMxC+e6JOpKPLJT8i7qSu6ZhAartNRwsLiUCO0UBDd05YjVpJBFoe+AM+QGuycrVN9DurLn4Nh+
7cPIXrIPwuuxp2ZbADBe24oqwNOMEuSuAw42MK2z6VeCqJPUSjiB6s0+9E3ACZ1nrPWKtI8Kd8aj
qloCTTgCrtXYkjWrFWJnjzq+DVImgB4kkcQAGmMwFl4cPaS6iB4mg5vPzxOxkoESd7aO7tHUKpAx
Yy5uJuAIu4jYQnbURKIfKdGfNpSVD6oFBCyLMA2XZqmSve5p2btlBfZtYdawjtxavgyYJd85v1pE
tPHAqMH9jHHD45bIjXWSBgJGYuAec+Jcb/TOJUaJLOnXZuy1twjYMvPZYuqeIn+KQxwLdXSGUDmt
aVxgDBGc0Ekr8ZtvsLSzFzI/sa3JmreTAbLY+0atdgXR1sQhtmO1mTyI+akZorUNVbKlO9zcTJZq
1qUz2ddg1OpdGqX5MfPMbikHpNRd2eerwm/kvgrMaTv6frEJcy8HUV6EF7fwjKvysolYqYSReCu1
m6C2olPr2gDE2bIPBSf6C0VOsaFPaoPmyKkm6YRVTDbtZNyUhUwOI5ku8zRUf6eqab7CuXfW+YDA
epAK79CQwIQpyc8lT746uoV8rW3Y6yrFxapRIm3y0emfvSJ3NxZKyFM+9Q/DUCK4VmLjeU1yw4+e
35p6hRfXrb+SaJzujRFTQDoMn2nXQkSo8Voe2cW8BwBJwx6Vvvto90ZvL3o++RXTUXZbU7cwYw7T
ggIp7neirfo7NRrGl7jl1pSiJSQpikZ+41Hg5jDn3tAi1H1kOqxbAOMN5SHuDZm2VbjyUnB8ax/U
I0Jxn/vtLksonO5w1CXdTW2UZYxB15fWXdYU5MLbxN2z0zhLeuoDocBuUNdrGc/K/35InEM1pdqu
qjpk+wNvaOFPBd26YUo6LAGKDFruSYf4cGh4bAl5MafzcZbZx1laa8uEnu42a0V5tRhVmpuh4pxE
QIMWjCulJ8K+qW27uSUlgxwi6h7/EXSpvqcDwwScgf5jFRnNKRtb/y6locvjR+nVMR1T7bakCAIt
O9DBLzLPITLOngEhDRQOgoZDgRYkE0lzMVyQKFmuSpIrScI4uHZinqPRgrfuFBCj6q7okEzQ6spI
PIAkeO8Xfno2EokbDtQh7f2yKvdeL0rSxEohs5XoPZwrdRN+A+IK7rGvwRs4fc5okZjIW4tz6xEV
P1KP3nHvOoOxNZN7Q18OyntpUk1As9VS7WoLS3tuKqs+8oD3z6ozxU6oECB7LEz3QCZICkWsf/Os
JDgKvcievGSskJ/00y5S8dcwTcWK/uOxMEJ/1ev9FwqxYe+ZxIjHzrOsEx2F9t5N+AY6DbR+YpNc
VvAZFq3Oti2i6q2OiKwL2AyWkY55R7h2yt6azBhg+RlG40NruU9R2NoLooZPqsIsVaIe7Cr8/haP
xjp98OwgW2BdvCd2mGeJB5hU2eVK2gq0Ua5TGNXWS2Zq05LzxFPkDdZSzKVlZQ5rZqCwhEgvW0ZJ
wlB0sA5popGhRzNriMpDJLrbPMrRaYirryqa2D1WSV+6O9V5/TIMCWzxShrm1fS/2Tuz5kaxdF3/
l3PPDgRiujyLWfNo2b4hPAJCSIAEAn79eciqE53pyp3u3tc7OjorqtIWAtb61je8A/VWBhEiIal2
lBGtPRSUe/xh8qdrU6+NUfpmKMiwK0oBqbAvU5Efq6d23L3X9c2mr7nCAeM9im/bvjq/lUlm+cfs
GqNLlAKDfz5r2BnIUG3kmgYwoboFuiAwzRu86XAee2qzaG2a5lyuj5uTGcNaOgcnVbMvxpt5uYNA
yibmwIM592GaJ1uSmfW4gw1ZWlvaykGHxVwmVZ8kjhocQBBO19NJtW8ZhA3ZsBwZ0WI/7w0gNAos
kCQL8ej2ced+HlVx5zZZPpV1fGlqTZ6WWby9jCzbTNG/SaJip2ITUnZ3GcnUcjM2a6+ubnOpTvwx
nnZd2nktPrN0ruYWslPjGDSBZK3xMrfVcnmUaAv0KhaKiKYoN/OCvTPDmDwlmwTbg2kSEqaKqzS5
hy3xXfRHCbyn0tGFvpk2dkWr2MgPkCix67p/mP04sdNEW0pVEraJ5lZdtx7deg892NdTkb/EcbzD
VX7eJEefjqdfjnft5erLSHEiEL1BTB4RLBrvnm6c92m3NTFiLWg25+gFI+F/kvpd1W0auvmiiE18
hSwkVcd8QaZs9lgaSkK+NYW6mY85tZRD1l7fEmPk3Ub7EoO7SJ/pkr6Qr/cee7g8LKr8szsa5G9R
QYOh3AFAgYCE7K5ebe9YNxcd7Yh8cuoeo/IlVZ8skyP5lh5aPNsNNHowWhkMPUSTFMNn2DVmS4oB
4MnIEaGRsze1Pi/aKjlkddc7JUUcywAg14smIz52VviAMDndF/q1cpoTs/VW8rIx5J+qDlQgOlWH
MhhuZQzdtnz2tqosCKfnx5N+s2/pknO4S8CgDdg5lKK4wyom24kMKexvZy9BHa2KDqOeUUdsnoJR
jkEpmR74pQnzHWd8g2vT0UeLdVKIi5/hY6zQ1FFLCf8Tcjtza90NqroMekwHf2evj6GkpO2k0DDV
bo5Bx7PDkcLDPx43YghwutbuI6xyGWdRLhpBlMDm6pixlgtUhIJLzwwNLb0jtmmXcqcg1NYdoUIj
hCYjNGmPI7qPXbVWGyMwLfOdfrxzwoJLP5vzGBRgiXDTCWjhGbpWr+xzZoFFovhqE9tRhTHkvdi0
x3MKEOy11bPX0szf8stlqhToTWFBGaQFrjLXz7wqgxSSWmd6Rk2iEp9xpY5D00q8BivtRELS4MJ2
Ow+eYKN1a3AsXGELy5Lh30dYitFiqHHJgER5oo1vM43OvDsOcnZmVci/YcWO3ds1KkwntlB5c3pW
O7JvRulJ9wobHkYFq/FFtZ77Nk5IaBPvnpzI1NN0qkt0YbAMx0NIl6fSrd9eM+viHA1cYtN7frhh
zkeszcfBrei3EQ2mqwBOl50WMfYfndsnVvaYd5hlNXcCTd9cee83ZnN6qqArZT5Wsqna0YixhYwI
O+ZMcLsQcaZNkWN42R1hP57wGGQup9zCOM4xNjw3BALpRLF2F6V5JxeIRses9aNxpL1oRaEiyzO2
LgvrIkulnV7u/YuWp0n5rEttfOdE6JrryL1ScffuNRuVd4+emsnoHS2x9EVvLqe7fUQ4GFZhl1x2
6eWiVB9RzalDC6zCBULWqOsS0er38/BazhGz+PIS7c43BcLZnRh0sugLGXKG3/aZupjziIyiafZa
ljbJ6n5qjdnpXrACI1mFtndSjuXDT2CK32CefgWu0JFHjspCvlUF8TC2xl8hTwmtH/OC+5SVS7Xf
jm7tBLZ4FP75Ir9icv55keFL/ISDYOpk9BfwkHhDJEFE+IHxjUtnFSW4MTcZFPY/X29A2/wLd/H3
9TTL0MbyMG0YEB4/X48h29iQ8I29WBfcsFP6oGixXmmbNmRjZeeMLtfVn6/4BTr29yWBeFhcT0XJ
7MtkAwTtuDjHWFr5RajOjk7inIOBZzWa/8dyMD8uBrpFB6Iia6oCePrX+6uVoyXVwAUwNdeEPrEg
lGU29oJjYfmt/73azm8WCdxfHiT1u2UyQvr1egCbgGJCzq30OIGEh8peLW3//AB/88p+ucSXJQJG
Me1aSxZRmtDmu2NbeBGx9HozwSMiN13s/3y50a/gtx+PEJFaFj29VPbAVyU25MLKeNTI6Jc2TrWy
8jnc5xw+a9AgcwDg7+iilgkNNXk+kzQjJ/Q9Re9XmsiPr0DHUdMY9Wtof3xlm2mjsjtmCYJ2cPSM
oA/64lC5jP0nJPggAB6/ueNh0X/ZFL9c7iv0zmqzpoyHy408slgP017Ywu5xmkys9Dvpm9/dG6gr
wFljdpvyNazQfYM4BJJ82A7ZdOAdyiFt6v/xdgC2aegDBQZM1w/1pJ/CC0oHzK+YbB1nsk3DXfJP
XuTckLiBhY58kfcfUs/+enMWutKopYygPXzVt0mGAffgXi1NGf7cXGxTodo7uCfxPC8oeDygdrFN
v1dTG/bZ11f483W/bBLjTvMHP4if931uD2LQSEGZ3Oh/iFD9541+gYhGTZTnJReU/d7rnWbl9Vvd
pyXnjgJpCDhZiFz9tln/G8/4u3v9slxN/Va2DSsIb9bWUz2FgWwQOWOhVl7n1EsU1JxvNsh3V/yC
HNVvBnrcvNW/o6o8v9g/bnIsFA/cjv/dBX8TVWG//GsVDSHxp2V7tMC7YDqBbGr9qh0h5OYK5s7f
3NRvjt5fLvLlqLDiKq2xtxweI/J0AN8DpLHdYTOih5q6yk6dDEfUt3TQbx7m+Atx65qUBZ7faMFM
ZFux6W6dPNOJAqoZJEHtf+Pt/eYA+flGB+jDz0+TAbHURH8vVcRBNzcksdH6UjDKsdOJ5rJuiK3i
ZtjIDnwHOh6Wxj82JkKXP2jJJpTeXy8+0v++eOfXbucylkuy2djWZukEQ70Qf0R8ZNCfcBj5f3Np
5bcP+qdLD5H4p1U0jmO1HXPfErTbON+ObYxNB6LoKiQwzA6mOE4zL3JxTlR3+C9s029x7L+5eQ18
wED/M0do33/ZN22Woh5Bf9pKysWlMsaTWr8/n8YW+VbdqcHJVF++WdS/OV1+ueKXndOjV6vnlyEs
jScZyQ8ysz8WdD//N4Luby5GpqWZCvema/8QxjqOEI6T25ZMAWXcxUDm/Osog34YSt6f72yIp/9a
R4jUMdowSOpG0I2GzPXLbq0xVGzPliFkGkLScXlsc1Hlr3++xq+v669rWDpGNbA14fF9vYZWm2AC
aUiqzOJR/VrFNDGEUl4x2j2fMBlJxw9/vuDvbuqnCxpfQoEOn0knA2NKiadzQk1HI0RKM/vPV/k1
mv64rTE9NJagCnZb1r6siQtCwzjZmaJNpmZ1nWXX9JsU/wfz+cvLgcw7Gl4PoG6M0n7daZmWHk89
vtvJ7OZ0rspQb4o+jkRXkLIZeZlW4Bu/UdfM1KDYd4frEkV+1H3ZcnSJAxMMa2wzlxjZhir+45sH
AQ+qHQcNlVTyy7rJlfH1bKJ7JI+6anuSqJ6j6G7s/3yRf6pQDsTwf13lKzU8U87y1TyiC855TJ/G
O9KymmnPJkfJyb0H/fmb3fCbV4qEBFxOfVCk+8dukC+mWgGCJRc+nkWDEAjo5t7/5qZ+szp1RHrH
mjwao1UoD9v/p/ipS4BuWjRxsofyoQqv4uTBRYfYj4C3a3yipv+9VMKvZ/KPpfrLJYeQ/tMlI5wc
saNgJGAjZ609FrO/Mqom0GfjLY37y6renvffpRujYZ99Wb+/XPbL+lVV6chWR+/kiiJWaywkuauR
q+9nmmx60giNnKp5OebSTmE6/een/JuY88ulh5fw0x2rl4tmJhGAJDph8rnyr9mC5iYc1nkBg/TH
tf4XFvp/hqbDf0+U+b/19VZBluEw/fhhIzkY4Qy/8vEy+DsSs/4LBKFCmweizA++9d/Y0NFI+S88
ckBkEoYBfA6p09/gUInfIapqEOLQLMe0Z6iT/z86dAwlfCzT8aB+5rdV5T9Chyq/7orhZB0RuDj4
ZJChJvv+1zVSMm/nyrK8l9e3KrCWxlt39aRHetRqgLzZdATqkKoOcT0FWUPvMotEjEw6SIS5jJTc
Xt7gsPDTA1z9tTd+JgSOf+0S/PM7Dd/5p3XbJMz5x9pd3h93zIMXCMrDDZTt8w7xDxcLuWN4806z
YpYjpa0F2hvDssPo+TgdO0aQT/L9xe8FikM+e+uB/zZBmdBX7WOOP6JzDG72Hn724boqV9Luz9/8
S6z+65urgygDgA3e6A+57J+++Yixe9fVnby/r7OXMTgOB+EyhQEGFhDo19WQDmzrXdn8+bJf5Gf/
viwSR7Q01IH3//Wsb8AxYNgm77OX9EWCOMzEQRTv8TpaXUWJNcx5mfrgykfgZE377JbXUKoxubez
4q8w8N96MQ1+pT+Fu7+/Cvdu0oHgABlUCX5+d3TbR2fjlI325FBOFkACXDXOaZWvdff4ToMppLxz
NXeWTiMHl2mXmYVAfOuBhTVlZjdNxHpyDIhVQby8fZu3m8Ny/lc0/ufX+7LcrUYrR73KkzKYM0he
D98Y2imYwEGt3VOh2CcT5biIw5pmIr4Gi6uEsKYY2tpiDBZX9IFxZa7msBRfgCbxq+liniKe1toU
ywRbBpHS2BtHE6ZlSyQupclONsJxCM3IMw7zC0oo0IfG/iXz+DkIJ1c0ie8uGM4qc0f3OVvPvgOm
YN4zTSu3gTl5mx6VKZ7w6mPk1lhjCPWhfD2R9jxJofYhB/mhhX0z4t/lbyvKH13NPz2xL5ux7eLT
fTTmhfbeLpnXn1JwDo/ORfDkHrW3W1i7smu9ocbpg+/DBYB5+IKV5iSe5uFkucsfssBwziHqmW5n
a97JQ1tnRPFwtS0cM0KeqnD6C0+H/M62BOizQFuOqaVGdHcsOwqGPktr39+2KMv6AzLLr3fyIwa1
monCcgrF1D2kNgYZk3yGhykOUMWmYUwN7hjStU8n8YbWV/WhOdfwGkwTv/Uur/B/xHHyjv/qN0o+
KrH+j0tsOJV/igFZOWKw0RED6om+rnbRA/JpFRbWIzGuHWPaYB/EDvDitb7Sd0yfs91dcaLHFMjK
CZGwHPirQE2tw1pdRaDQVxaw5uGFfxMzfk3z/rkTvmTukOOSyykqRntUCYztDUcU/7K5+qNpRrcn
Fl3ry6uzhQYFAABnvLzOzCDPEHeyGGE9tTio6c6fvxEx4suT01VOSDTAEF4aKZSaX+p5LT91VytV
znu8vh8McX3Ab+Z9mU0B97KsRrPndDMn5tvzhpUV4REqivAiXuvNEte3V20miXxz4dc4xUQCnRrQ
uui3U8WfN443PzseRUNgLD5OmGbbxqYpXEUSmOzE2JXNUCQZ3xw9XElgzYQFyGa5cl1XEZPgc31n
Smif7JP/iWXHwo5XPVhsx0JoVZyFNnGBz833iKm+bu/TTsRbOUjwPOCVLhaQ8Wezu7OYXDxZfCbP
W8kJPq27kJxk3YnK36I0ADHfxvPp+uqYsj2NnUDBq2B9tt8jV9l8p/r+7WMeFvBPC7SOz+ezZIy7
vRUgJzjrvedXjDpEuT85lqe4td/vgOfyrsVxeGKChcj/pI9utVrNZkw1HcXDS45j1JZTr5ofJ+ah
8bed+IxoyYrvqnPra8z+a1lwtI3kQQHn6+lGJzjKC0RB9lNGjjY2O7K9tLylGtBf83pxny/VwwYD
+VxINsaarWgPF7sNNhkiz6IRH3ITmA7V7+o0XR1w8lXt2WyMCj3zN7jws9nIP4unoZyqV/vtZQsc
SyQTeVpQNSYUWJ2wVp+4WZke9eTZXhvO9OJOHxHrFMrJtRRbHdFwr+11HfD2t4kIpDB40L85WL84
begQidgcgMPZH/yBmuGvb42eeCzHtML2mQBFJNpX3p/biIMxuS9ZbSf/aNtorgR/3pTm1zDx9bJf
wn9uZmMUKNQz53kSPl7Ecxwsr4Kp+RKLFzF/Nv3546i2557hvd4/wmQbi1hs1A1a4ZvV3XvSKvF0
EiveD7rJAX/1sZoJ5RHoZCTsvb3GW3SpCudzgm5tYD0d95LzPr3Gwom9oLInSLG+LRSxZ9QfvCvf
OYh8DdU/bg66DCkbCbD2Y6f8tBPaHh7wKP3xTHMxvznP3jJ524XiNBV3z3iYbGPnPbK/OSD+kd7+
dVVMamT8Ykjiv2Rr8kXrVEDt2b55Y0pqSrPRzU9qP39BDVZPJvoD6LUCxKET1W7COKUAZI9wqkhD
/CXP7vgSyLs8x9cX6oZdPyrvWRzo7xh/5w3i7xjP2cqsuyG5TFDqAvRBPi/wFp5L0GWaaFfXA3JH
6vuf1wlymv8M3rD42YyAkDQNI4Jf12cJeT42uyLeg1JZtewVkiOveLxPTuE55Nh3Iuf6ILv4ZtvJ
A4IyvuSyd13FLf0rhnz4eBQPlUsrQP9kqflAvQXwRfF2Zag7Cj50Bw/RubTBYn11fTyx1cfktCjm
O7R4ia+KyJZnZgZOvpMdtq0og9oepiZGkLqSG7u4231Gc7TrD+biOAfvN7JvIvVRGnFKJNos7ENq
W6WyMJZFqNvnbedmwnLIQp+z3elF8RJhbkBnPOTO6ZtuCH3Nr9tsKMNUzB2RCzJMOtpfnl494BBP
Hadx8YiIJ94QQEoQncYLvO6EzsCZPOGZcAb++vwaf8QbC8s50WzNFyq126P8MjoUu3R9XgEoY/Ke
uJfPc5jY1bLZpbqXAiC+bWTbMTflk7lRl+d37xhKvVOBQnW6cgHITp4yFME+QNqmk5bPPwtpV+2l
p1k3097ltfJ5S4T80j1oS17wJH+4PGhopSCR1QvSQAvrAQ99UOsd1OyNZKt6jJ7zdfJWeCjVbM6r
bhFdGAtEvnXy5LNrPJ5yu5ph9630wfXsW2+n3pPr1zuD6BZUzKP6WG6yxYhBxkNcLcxPRP3AcD/g
ypzenfOsmfWh/DHeX2iwo0xsS+00YQQYmnPNMcBZ4Zv9cZ1WEqfRfa3t+mX6kOwuD2O3dqP39DkN
kndoK1tjW0+yRbqIF9mCvdg+JrvjLppcFveHeINEwnlVrI4rdTqIJaPJns8lD8lkR3foQ6KyiQ62
KFkxZMOpqD/vCAYDi0SYbOx2D6C6+JzPz4sbrS+YYfVT3Zc8jXXdTWQ3B9T2ctPepUcNd1lBhSQH
0D1U9q9sQyWTbuKCkvREIy3un4ywcqzte+3CoptlG32iMlUau9ayFCHfMmxm4wcjGGd+jCCadwqP
/nHCr6FEFYyeplShm0fkKdxhgWtbfQ9c0wFAFeB1udUD46nyjdBwOj9xpRliC86w1PcpVlWdwJUS
uf2psj7NY0cKF9GicOTg7HJ28vdS+NhNOHe9zBkv8C3n6QNIgvThp55KUmPNMD+qJ14ZGNt2dhns
sNx4srE2+bz05bt4M5daLF53utPb0FUCBrnzcs6/NiEMB3v3fPQK8v9bcMPblDJo9ToikrQOldYK
D8izXfq8F4x58klBgelgCNs4uEw6H7WX+od03gYrkm6ygesccoCF2tlMmUizeKF5sv0q8qDhh8F/
g+R4RXCNhKKxwcOijYkxxWu3hDrxKNuZm65rofCUAAi7I15GxJKZ5898sfCKn0uQLhQ3Xo+c07ai
wu2nbViFDW7htnyxs2nnVrPoWYVrzwx3i1SrfTmLIAJGMl70y7vbUBQ/DWSIx5TdPt3CWnFOsynW
kpOeMuo8FI/UoPVn7N79uwsQtWO6xu6fnLYjVuLyIyW+JUtNCfpF7Mdr7aC4+O0QenlYAC69DUHF
YdV72G1mAvD6RP+kpLW2SYgT47L3LIf2eMMaOIaFzZuFv0mydQvv7rJ2jz5HxiRZZ8vUq6nyzmHl
tV7rYEHLDpsd59K74pleYFJ9ITxhRzZmAn67Y83ZkmDx47hG4I0fR+7ZPgaph/C3Y4TMBI9APMrg
PDnaXYADhTv2Uo+xN25OlVPb3bTfg5tjS2/biqBQ4i+XP/QO1crz2XtLZ8dAcq+26hHaueR90vNq
RiSt49XNxeeR22H4wRlra6vhe19d1OvFJbWlraQHSeJiVxatC4+KdZ7br/JqXBTgM22Z08veIbdO
24mZw2PyhDGmW7r54sxHjrxUJFvNRxbTOWO/EfIClgrl7fVTxqKztlv2YzaxFrQLsAx1npOtNBSq
8xkyB6V4NKHALXltfjk7+FB17NGksYX7RMNq09i9GywKNw2TqTXpdmNxlJiHV27fiYtqjzq0uJwx
2ahDiysk2pS5QypaeDH+a3inOFOevgvdUvQMnHGb5bXzF66+LkU+N5+sqfEWTwdZTzUYAClD6wyP
bvsiCwa0ZK6n8BYC4wxvbCPiVWD6QyAX5x1VorAeofP52HYGH3C56bCls9d4Mdr2HuraRMDFaFmu
bzPTP7otr9b0keGjkC8o5a9utuFha6zcM7QoUXjH3dgli1zqfuZefJO+HdIz4q12xhxcvUeSyRj3
8FEiBjZ27o7qF+Jt5LfuVt9Z/j5xMXeYjJ3r2/2x+VSWFj82Wdw+aeCfGQQvTOcwsj9MsbmJ/eKD
xEi8kEII7BehoWhn0U5hh/iDN5ziHT1tAY53Ys4Qol+v8j3cFrdeAw0QinvdRyQwsNTGzsnrjICF
fBGLmnmBUwWKBwcr7DzNBrTs8rJEYcu+6qIFsS4wRDPc2lHdw3D5DDks8ZaH2voYzGhrLEGqkns0
Pg1Vp+NzQAYPIVRYc3V9POQN0R0IMEdQtTQ2t1B9a0NlgkXsEONXIfnUbOTwOvjGxYoQzHxoNDt5
dFXciAMq32STnP2bcuT2B239lLm6M7IVomrqFkEelNPIz4O5AsakJC6vCMCOPrktw/zBojcDxnhG
8HWh4NLqGeSCLz5QXWG4Z0eZz9edneA+Xc419/wwmsb0GGkbBNd97OfUkdFOeqCIvLvvN8d4B6/T
e+k6sy/+23VubEBCrLR1FdD7mRviFU+UWbHVw5hjsbOLsJnGLr1m5/LY2vIqDU0H0LWThRvCHdgC
bVr7WXCfEBE5Y8Z2tL7aRAi2GonvfOQQNe1XZXJfKOhTm67FO6QdwPbk/3QUovnR39Z2IE+ZjdJC
IEJuS/sS3PkvpvuobJQJkVieRDx/zeGEBbgFpB3z2hRzVLdc07niLNfmqYtWk20dRofTQV+dnLfN
kKjG/mKFn6gPtc7FtSTEYmF4hOY6nrZOswR6bm9AzU8pVYn3HonAc+6PbVA2s9JDJ94vgngHV29y
fuIFflhu8RAF1votmyIlTzXuwD5bgftnqR3dgnh7MDmsjpxh13lLtXt7rT1jHhJnbquz80oXhW0I
/cLpZxEn0gWBcEqzgI9jJfB158rqLFauhicwXFD3JDntAdGsD8XWF8VMeWhxYhHdZ+t1vrXMN8WM
ZUbTBXOFHbpPk3SBLFS8iPbHMNnFFOi134TtlDfCiZu1Np2kmi2NgOmJ/PqR2kRnscPxKTYdRzsY
6kkS0ARLw2NQhxh+0Fm1zWVytUnP9zFdv7K1i9XQUISaxvFcBeX+Jp6O3lsz9PWfr5mXEwVnwNd5
P/r7dU2SZndv56CXhb7SXvUVM79xeHzJfNiVwXh5npqipx5FRcI+fMjvOBH5mV0v0vVtmz4XgbTm
KWZY/UWTeIJn7SF6J92YpSI0XHOFqI0N7UlU0xntYRc/cBt9J093Wg5pa2hmP4OuJ0HB3ZYeUy+i
3ay0b0Fi04V4bxoF7yG7plGKTREEKAjFxV7BKPpKc3lFKqFwIPBtWnEunGKbVO4pdpRiKm3NZ+oB
AtI6+mg90gkanIWDGa/50c9Slz+GYIWyPWGfHevUfo3g9tVXZ7GLpiJ3/mRSwuAl4QORFqD/xXly
4xFs/OYArH5V77OgDS42dgUmBj+URlGohBmb/jbVLozdEf5cUgMkqquAueNQWZcTpg3EDkos8tSE
g2ZKI1sMRR6hgZmuRS9gNMvtPEC3vReYi4lX6UeOS9MY6KWTTR6HZkK9eGxDGdNYospjgTrGaQbr
wqrpfcYbXDLm6HsuLpMiRDMHRYy57r/2fFVaL0wR+FzntDTs4QSoZ7x3oTxpa4K6Yb+ok1tw3AKb
c/mYy0c5/CDvqKLP2j3qu9pTFz3TCGteYZ1ZOl1Ity6232YjN95pr3BN1+2U1q1oXIB+y9rRvUtY
rMGEE1pFDuD4DUNZj8mOMDjJz+5NnPhwyFZuSyQ7pEJeWYBXsOMW0kSyE5pJ2FbPY19/gnLbVodT
Zlvoeinu/aORHGtGKba++zr5YjkvamAo6zRzLut6zTQuE1nmsx3KZ3kPNdkr14yzqACiVT3vE5HJ
DH0u06wjJqJYH6pzlOEmY7t9BRkNOdOWHlSnCHDtPEDN28WL0u+n9ZxeJxDxu8NREdBvh/j4fH3C
1WbJGhL6ukdOXadtDyzmac3sKHzlBSxalofEI+tcNOU8kznTiLoDXi9bgHYa+CdSBHrZ4fNt2gY0
W/0EK+CIkMYKbxzc7kqUOgQKe2G2jie14SKPh99djCUPKWSHYauG9qa6Sr19GlIdXG0dJBAOvtMo
rKbxTKUBvIQk/GDwuu/DowZCI1xOn91h/Ghuq43sFZOLK2nIFIvR2rBcjHCsl/IEjkiB/AW3ioae
PlEk7K1FYkyYkdd3F4fs+OSnGiJzOEO5d2YP0pBJqxS6W0oAjifmO2IuY8751xK++KrXTI8AmDGQ
m2J1zz9JwD3kdn7Muq7kSzELgzNG9UxkSjoIlNC8A3R3OWG2Gq1H1S6oyKgqbHNtTLH+217F9WWO
x3dYiov9XMw0TmsyvoCDzARFbA3j0OUqnaFRZ69mLxGhjsxVwEsRH3Q6D7mjMYAKoCVbkouPe0am
Q/+62Ve0ZehZp741j5iqaBv2AB94X9UeYY/v2YhmMhoao5wwp4fbGk0DctJCwLzuaswkpef8fsAz
YHz3uzLQ5nAU7ZjXrc3hrfH3/ttNfKiLGGedaROLUGWxyO9E25YdGodDSoq5gUo2MHyLhvOgck1S
oUYsY3IhddOK40H+sX1b9tXOwKXAdSFjEYN7MgXIg3bnWXZODzdaDp8Sh617fMEh0ZwZjINKJ52X
jz3BufM+ZvUJRR6v4e7UZb9Jwwvc1CqsiADUpxVnM7t+KW0qWm4IaS3iuc5OkpBUdMfvxuJYus20
Ikk43FLvdlAQVsFcsRBw8KfHxXlj+C+02SCgSxc7l7Bdw93Qv85yetRh/KwFheoiHeDCHsxboV84
GJJlV4gwYsxzfeoRmBPlsl51HjIOoXS01YArwhtLnwHlV9etwVqa5M/VNFqaj7a1Th44qBlNrJhZ
ZM/x5Iz7Dl0cN53lT/CuH04Z+r9hpvspKkut+LxD/ZrfwduHkP6Pony7e5JPFzELV5C40Ro+klfX
M6O0IU7lzIh1ly95uOvznl5CGUS8rDToSSZKwr9/hhKA3pIoMiHv5FmyiZ+aTVV6zZxRRzuv5ud5
PVU2TCO1lcZIcKrMx5Und3bDOq3c9u5Xb4rsW9vuczgk6GaG/duRHu9Dy8Dr7p7frUZ0D/oaRhit
IdxMPMTdM81pXmkTkP6gVbDs9mlwHs/O1bynKUJTKAuisZf3gZXO6EBFG5TGsWFkWFUBsb3bmm05
j+NKwLimHBlmryumFPUrd9UdvXrZ7WqsUVHre9bsaMGTmtL6aPyX0we2TgHNZ2mFCRitYOaK9nvm
kafvT2tZaE8vEjOAZCwu/dsNbLQybY7T4qP5kJzr9Dq5OcmKCSeFK+TpK0e1W57CiO3N1BO/P5i7
keg1F5m8+iokugyoHfkGqF1tht9pJLsyrtrQTCilI/tckiu4kiTaF7IDELVvnTdJHdJraYro0eLk
G2tGyY5LnGKyebed2n1VyQMa78JsuBHRNNuqDy0Gdc/Gw31W7LFPCZON7g2nYbbkuS2pPhQn8b2C
P0h0qRINugfvBYMvaxsjqxmMA3i9ZUQurntDzLpOQX76OaUMiDy/9GLsdo++NPm8+akj7Y7i0K9P
U16bkJeDkfHZp49km/PrYatv5Iky9rrch4o7WmUmghaTqJ3F6otsPWn3HdrTN93O+lmFbTl9Rmww
8+jpmInj8+V66JMPM388tjIKFGyuuyIU9pSnfd7D6xKv5P3xwvqe5reFeQ7P2eKkXZ0TdNUb1V72
1kPIKJJAa9dGErQXd+zs3uKwEJ+s4pPYFz6dTSSEbNk5vfSUdaQ/3s3j1XuL1Il3Jn4+srNtJrBC
EYUXrd89qpO9tUYE5BEZnMVQzLWfPZlGGlZCmfYT1T1ucOkLsCEXL9VadmApBZyh60hI62KyKL0y
JIojx+CN+aF0Sz2+VKboSXpDwd1Q3yj2o4HEok1SPIPCaL/rB7ebneZnt5nLkYi2OkwI2uG+HpDw
itLrbclXAmLTbMt80ieLse9hMWEig77FQvcLh9GjzkTd5VlUmVO1QvsgPYyHMdfW3koYbDMGoW14
WvbPF9VJLm55W5dsFy1oNif0Jehmvl9W93oifZ6QH4l8JeeosZXGLyZKOcGIrOn9QrZzkJlb87rL
HvWpAmyodTUCNfv0oZ7VlZOvotdyVb3IaImkTnF2tH1WOrfn47rtJuw2DsiU/IoU36E2ay92tdYp
mzFL8JUVeNqg2yWxh0knM5ELEeQanC5TbHBLMzDp6iLE9gyxXHrOGCifRLIYka3KoYz/4X1/3aEy
vjKc+2Gr0v2KbePoK4cL+YfiWBMZWQjJO1feQIF8zFan4JyRyp1ejuRCD72yPpa2hnLHOntvNteK
OwbvY4oBzcE7oj+UTU0oTk/WJ0RKmPZ9jqSeR1FYKWu9to+bCBjCKVT6wxizAHWSX+dNL/TBs9Tm
QRfmFNhSTuJBfvGGhGxCEZ+5+KJ2sjP4io4DrHzVu/h/lL1pj+LI0/X9iZBYbDBvM70vGJvN+A0q
9h2bzcCnv39Zfz26ZmpaXXo0Uk93dVfhJTMy4sQ5Jz5n2T6Jx01qTElsqEdbxXwnJkfNj73ZMXRO
PG82E3AxCyGtw41TVPNmeg5ri5tVkBT5NPGgKyyYDwS6tq33W3EtvOPs17RwPmsWQPqnao0+y6lc
o7eJK0/LKEFO6NEFn/ZOG4X4e0tJ+29HqQ43rsWod9ivmvZNNfpHdw6jp+KyLcvj6Agh4g0EVa4P
aYHQeacOhwprtzWNwu6w5m6AN7fDBii1PmDexWhmvxeH/nvaHDAl5OZQyhzlwdyFlJzr1sy6riuU
7mtWysNrBlqPJ/f+raXzk1fXhsbQ7jJljOaiQbfsB5cBb9vzrWBoy2gbjrNZBL9FRDROvVVFF31y
CcOW7EnXlePfiB3Gv6UJqlH870/+0d5/X3fX6rTnk6kXqADxQxRRhirAjautG8/jWpZv5ZxKrpRn
AyRyxzwmEGsc9EjgVjOzsR/WrPq027H7FeWuGlyuiQl0G5VLi5c1alk+Z2frItdGR6wp5WWRSJep
6heZJK5J03yfzDiydFDcwWPSNauGVRsul3upt0zit2zRPBDjv68W2mX/aUD++75/8HtrONt29PJz
HJ3Wu68mUMTdpBVz6pizo9m54qvjvgwPopFaOCioOAG8T9gJYOOWD/Pm0MExjmYZGfF+L4v42pKH
5B2dGCRDVz1pu4Xbmhdz3Lw0lOtMDF9+zt4lf1PcTfkXBlwy+IUEe4AwVAT9+lA/mTy6fdrMyCUZ
BTyEbwgEle3XN0ybWxIYsQovNmNC35MaDBbYcjTjWqzIEtdr8ehvP/KzrhHfCOWgDKkxv4+bIUNd
t6vOoMg4h3nKxkvcF/XciJ7Tzi/U++bPpqRqVDebcENVRxJq6A8m0+zVbRcankisYcPB0L/HkFfK
fGoEiq8r5yJpDCMTNNFjiixw1G3+DfP//cW21E75JwFNXQXygg7K4m6zo/1k2V9aReOlMXBmZIw0
B1GqV/e3Xr2n4XRT0M5+0GDOMAulGn3RFW50TYYSUxXunHPDei/PY847WqT5jCz+N0mirkYz/eHi
GLOkd3hCCFv/3fXePWaMgn0U+uhpZ9m2jzXSi+k5UhvpLnX9MQbwiA/uRUQR3Rz34SJL3mB7IQxU
+lG7Nx7DfYDxtqgNLmereTI1H1cboTnjq50kXa+Itj4i9gBiTagPqIC9Dtnqh99tPR2Q8tFM7qYe
jx/++CiXg6vjN8BpxNYyk67LjD6p+V0KP5/hnHJun+NhW8ZvCxLV1QxaXlK5rFxr+fB3Y7wo3sCb
2yWJOCY+wFzihRGZ6IooMIOjYyYncGCIaNZ4vYmJxvK8agE7rtY7GEzHaLkca1EJfnv2XuZxmB/Q
CamEFyMG7CCOCwL2aB9vByB5YqjTNnDziPNLZO3RSScmwJDfyzGhyjYMk6I3BSeaCf0p50X80MSQ
VhpuLYu54WO2ElyS4WMF0xC+YF7yDJMyWLZEYEeF7WEl2b847EEugOtfXLhmc1wJF5uEdbIMouw4
BJi62zXd0sanu03N8fE2APnzU9JwmyvjENAtu8h3YQOKPkbHeKggAsBeYLHnLWC6OUIF1tpicV9/
nJVzRm4imS4QaTKvLTBmpx90sD4BW2U+M1d6Xe6USrxZmu2G6C8oxByq3I+weZ7U8WEWv8Rp5elq
Q6cNJkfKFDpNHpkZ1hk8kqaM5sMhX13h+r6TMJxW6F+u7uqKPz9oZHvABpQuVcr8LXxyWOsjb1nZ
En2GA9ymTMFjUNJJ4V5jiGgVFO7Sdv1K0CjnsfiIA63Ju2a3VCkevqzpdiMqcyqYRz+ZNjdOUfRI
JTum1jS/NBaXOOf31cB/OuS5O7Doq26jFoGWefP896AxOlpT/Sh6d/lcYRCLLY51HR1s/xHPFDez
giGllVYZzwJya//Md3Jh6+nF6/UYjU7adBpsrZPZ6+HOICZlBmWrx03dGsKwLSMj40Z922sL5tHR
Okv7YlqFX9ugnOJ66G/FoOsFB3q1bEeG3Qp6D2ojbZNBReAUB2hqFY5N/FLdKQL3zpgs7Jtzd13V
3k4zwCzwaXPN5D4QcSGrCMPtOe8YLKPRm4QNOfWbpoTsBivsdjFd+A6DW3ynVmCyq0B/vLHXOgwE
uU8ouO2ZmDYNb/tFNoqbi1Xzv+6Ju95D7ksoRyu8jQSZZf73mPkddv4TM1saQRNtJJHpR1jaP3Tm
rr309yiL8jnmvYDWDC9isA5UN2tUcPk8BHfrgOj9/ZM19ZP/+8mM92hgkMDouR/kJlwEr6/mp6ON
aERmCg2O4mvdBjQcAnqs+h/gZh+VpgiZLEQ6Ae3Ll+udDRtSXCOWFjjYumOWQdAJ/35lrT+dZrDS
ySg5ydSMkn+H6luxZ9j09dEaaZF+jrWj+V5DGN1AXGY3B7SnnFZUvMEI9XQfV68IagkTyjayeZbd
r6pyZoMP9fFr65+LsAHU9PKJ4+dVO/3lOv+b9nLe/eM6f7w77EiPd20H464i5F7NJhF85uQfbw42
ypscDu+TFCrjDaYC6Jlg47ysL8MeySo4UxbWhi3vlytS7+w/7xQTClLZZpshTT+enIFRGX7VxgdG
80FkoPr5kFHwA+BNbyUWIjyyVUvPt46WdJMWnfbk7xfQ+D7j/3YFP57J7a5tz5f6RxuNs7OX29dB
HB+HkVksDJm1nRzUYQEZ8YKVEFt+zkhaHtVJV8yIesSxYW/EMO4YYu7ZL5EaQ2iIDegeDXHxt0Sk
DWfSPvaeGDfKNL3szb4Ir1/T8CUnH0mnl6hkWWKDtLgBuIeHzEIT1sWb9m+mQweoN7pMfdft7sXy
5ibr08CFtQ1KtMIiqchxweyDwG3MWboeM/c6Ge9HVNAdkZjrg7led83B+DcO+reJxX+fl9FhqHIH
aVHrB1m07CBqL0qe18WKojy293RJmJzyEZ4Dhbck1N6lOyD+b8xf2I3fo0//9tE/CKOb9qHQP89S
HwUmPfybGHpOOhEWTRRis+kGv+T9xh+3S/v/bvVHktrROpcPzr0sjXtG4kculTfsuH4TczgbNxHP
0QaJ+cnlSuDfl5J5MyoFuVTeQZ3BK+iVTl8z+5MPLAhmVIahZR36BiYLhejNBEC2pF2Anhv6m2DH
70itTL2fuICgb+F2TbfVJ5pjavUW6HvXGxvksxLLRkssyxsV0dX++2749eX+4Apqu+fnohlvVeBF
UZnCw6Wl73n16Wpm9zn6RT0cua6xl7CWf+MDt/9bZRGdyMMNcl4mNmk/HndVtQ/l9nPSRsz0lfds
XAteU3hgwXFD75jGVdZMNiqNy2/S28fpquk5NBstdswE+kt434jJzgvxshYIZxcbcYvYjJuOtZP9
zVOE1lX4/pHG9sBdLpPHL6fTnx/dP67+x6NjCExzp9fP2uhqRwEkIhbC1kx5bptQUXB8d7B2O97Y
gEz0y0v7QxXTwCelwbxe/EuYTfXv04ehEdfH4623RmYWde059YlwFlZoiOmde4ULtvxlI/7pvGso
YxZmO6gBrT+1aDVI28f2rcVJnKlbBUTs70n3S+h2nCOOSDUhwhrNzCqUd9k+yJO5A9ymC2kmD5KS
34CJPzHYG3WIwZCe69gW/IREqs+zfm/Nzq3R1SzHN8UL2pOPBPX4EcJfhzqoD13kGn9/8G21IH/E
o3996o+jQ2ueW4dCiUp0YUaw2Z5xHj/D+VbaGLcpA5kWrFrRMud3r4lQnoylYR6s4QfYOv3WD5xW
acMdOulTOFYhDOJAM6jDTTdQEl6WeJrBAR2c4jXtH7kdzXpvmFTnfLCxE/M3kvUfNh/3YuD52SHD
Mr7tlf6BiDHP6FLUmWfA5lMagAaMyY7sfyyq7yoozL8/uc4fl+z/fVrzRyqntTaHcleDHV9axyfs
fy3nQ03V4lVEoJiC5GZPT+ECjkTvJRcoLWiV0pSHjgY7ar0PtzBQjmcB1XV4keUFsCC9I8VAlkk1
BS+NamC/A89WvZS66J2G2FyZyQ4Z/4E/H6PdpAzqk2P0ELoo4PX8/f6+05b/rAyDrKbT7nY79caP
+7s+2thzlvXNqBFrSIrqPvCCc4O59oS+AXmXRuM1OBiQ1Fqc3061eMLB40kDddDhpz/nNpf7sWYD
3K7Aj1G5FaU62IsGXggSG8r/v44n3yIQwu//XfKPTKz+upxnl7JsjbArP1sMSvLuQad3F2yjj196
0M9Gs8nG3jp/f1Roiv+wif7xuT820WuzL/abbV0dOUH0XudNCZ3eGh5tLz0GTrGeTE/Dnj9iDyRu
qxC/rMRfP/5H8Hw8T4/i2uG2GUvzpXQnRQxnD/4IRML5LqE3CDWga6keM8wDq7TfNMWa5maxqzi0
t1BRsl8eyE+JMqDUv16EKjb+sRPbjEU8HPGlGEVBXdql0EY3QMMhKBQp1syuD3AdFT4sxTfanOac
EsJL4GH//Sq+lU8/V3BDr2uG3mxiEPeNTv3jKvC8/5Tn830/OuA+G1+PNs4G7Wgra/bLM6zNmK6n
Jrtb0ViUH9mgvc7Q0w18rbRsCxQFL0gIdEsuznXA7jwOnnHzy1hUQBsw3ejKhk+IexerCW3kYpIn
cXhvRoeodjEN2vq11R2JKyI7GAOVuU11vvcqL3HXYWowcM7ZuT1UO60xPvVpMKQUxQ0PRvCcPzpb
h25TPXyEhyYETM1tTrpkTXceVbfP1IVbcIp/FWf/aRH/82n9SF1u98/zsdWInk80AYbFFEDxvdHb
S0h3E/pwQG2/nfuNP4GowP//945+pByz22u3vTJPgSgKeZG6xYatI4ar1rdQ6iJvETzYXEFVtfgt
2xQx2cfc918m79H2LpGXHmT/Nv1GQeTZl71p21zUZ2mtbq1m06FHV9x5EVGH3ikiKBnQ+2Y2DxKu
E4VLT/ffpj96C1JUs1sPmFg2vvkFFE4aDzM5SxWt/wFtSdaWCb21ZeUmFDCVu5Y+nNjwCgTUdXpy
pL6GgYXQl20MTpd/X8jfWePPhYx/jN4AbSYYq7mh/9xON/3IWEBcr6kwA1SdqEIQOhwhfUHejuBK
s70c0kl4Z726hhcQXqkOU0Hkww6Lr0c41eUua9uv8X1sARXRoNhMT6a/Ng+TbvhLwaH9oRpuNJHr
sOdIYnBh+Pe1Mq99f2Y8gBLi6QOGeyQRLrhxlkV2Q9jpyUm3W+F4RuiENRjfX2AcvlvINTwEV7qG
9cvlNP6E9fzzer6DxD+CQP36ej3QDTZICt7O3TwwhzqmP0bLHIbR5jVihBM+tYCwuMcyhaZl2Kvt
AYS62jHYXuk8wR0ZwJ2el0C+S/0QEwuKoKxEe1og+6xBccVC/fJyTtELDxrakZWkLzh6zR+V93za
m1UnPTytFoi2fR/otFy/9OBwwIHZPNfkQ+shiv+8wmKGr7t7aoAxdqP33UeefYBghfiFOQCV+Tq4
XUh4ePfszCal1jlpNlNMCgzdqUrfYMuSdFTC6NjFyy/pNzTtzlTvb+Kaycyk1QHxD6eAhozp2Q3r
dQFhokD4XY62htXQ5W2CGTgKG2zxxad/buGKyyzEtP5kzoe17YrDXVzZdNUvaX/rT9nnPxZL98eB
zZR0ZqftHko+WfnsbfD3DX221RX2OIlEE+u5ouXVDlmDoQeP3kprCfauR5He+3Ld+yV8bZuSPIyG
kVc0B8XTmslLUCV/338NdX7/3H+tLkUdTkM6zdYfa7q2Nd6Puv5qjN4JAmqwwpPUzAZZXQ8+7m+N
Xf1PaaxGT4dElqYJqsF/76Bj83O7MNaoOTKj6Los6THc0QbZdCU9b2979vy6hEybrhxyCwBXCQa7
Ta6jwaA1Gl0FYPXZDcW05w+SDTpDPBF+eWt/DEf/vMAf4ejTwCGYubLNUd0ZR4he47hbmJ7q5qS7
ETwHE/aVn57kCkbb3lqg8oaLU0hibOPpJiiIaYmsB4i4xfcVqmrq7y/sz1fYZFJCB0SVfPAHwHN8
G7VZ49ndjjYHt8aO4qQlpc63yzpeSstDEbx7+7v7pP/xcHbVqDwNrtPTqCaumjN7MoSHyHkBGENk
+GZKn9l8iOcrRkK6PZmPm8v0lPaiPMkTczpGt5q52Yt3TbI7GtPPodd9usyG2j1tmDt/v60Wd/Cn
qkNZiv1/d9b+9+LQ3nuGTG0NBdOOI07BMwui1CiXy8Rj49zdbpcDgFhEqnXwaStxTtarGCXeyW8E
UOBvEsF3++l5AM42UpLKqSkpW0W3DJ3A7AJlFQlbHgV5Tg2TxPmlB+08GO751xTHXdKCk8ANWxeK
NXZbH+m0EebR8ois8FgKoIl7cERS79Q72sOPF72tvC2fcTe4ngWVo5cuSJWeQhnbQlsTeXQNs9pd
spLqyI/EeB9mqksUxWczfoyI1TczvpKm8RK5Udw1nF2uGmUVjJyJN3wJxwj7K8+zc1Q8O8mFGzvY
0kMogPh8eyeooSU/Bn5BHGVvSf+jni4fbhB8+HPbp/bX3SHurOmK61qwcEG9IzxiQMbYdDkw2fxk
Qbn0VsRqZajGbSJUKuCC0J1ka+bHBQqnvLvIsnN4EBc3SFQ2AJMUcth1b9JGAsQfuKZJsypHnkaK
cxwwWcGn8nvhRIsRnXoi+wJN0sFJwWO5mUp1IjsiuG+gBdT3NCzf8vR1EY9x1AjnsXJb2dvG1y2l
X1jKD1akW9tJ2+FdCIEGC3kMo2q6wtbkMG4FHnZlrOSnRRZUk6sn811UNs5DQUvbdLjqowkGANGO
59Ey7SFbGEB09TpxYekzGDZHReyhGoDFbNM8bLitkEWRkn+tkAvxiOUWR/sHf//i8nNN2iZ5VMZb
zQ+W7YEdz3bOqoEShU8eIir0snE9H+8aliI9nBd4BtDbRTAPN3iY4tS/RdpMoEOJJeZvlkmOJDUC
uxzN81fIdeNLoVRDqAKQ6g5npudclep0taLtl6P4U5fBS+3KFL3SkPiJOPWMemvMWI9Cjus+uI89
Z9TdfOgZ/dWVLFFDOtELw7u/SD1Uii6oRkdigDzBnLSfroAy6LWmzguWlUgvGpcwnLNQWVSant1N
krMjhEyR6cj2yQREqyEy+ri2HQ+fE5XRot5UKgIvfvaHFIdzMgWn3SdmouFQKPScEzB/NVn7kGFm
APf2zseweAVoj2WOhx7o7QPEIhjKbXYHWz69cywwesOb19iTVIBWMJ5hB+C6awoNOlioeNCWiBlL
cU8BLmiDJK+9uUaYhRxrXeFStU5eulwaPfroLLUzv9eXSzrlYcAK3KTqYuJDjl4m19Yb1/BfJq/p
aR/ElbfGEMmcNiJ4Lt8EPJEEAXYHvDTOqBSXFOEN83M/V2C33UB+8AI6Kp2h3Za0SpDKsD7yjj1n
0oPFaql8HAlfvW3YzjHMOYrshoLvzrJ0lqU7phsZ7Hr8MSafl2K4E0N2UJpCLlkNvXk3sJFq55UD
cMmng1wjwgvFghXhxTvcKOx5fugRYc5g4aQbpKQIl+JXmN/D3FQvTDddsCtMKtZJS4xNded8BpuU
tzc/uHFJMOxyA3zoQXpelNdl1mgI0+QV71Ds20w0YV/nm4TmyveK2/X4we0RnFUQPCgHgGy6ncf7
jDAAa1WJGzo3di/UETnnL7myYEw0nYxN9OdRZI5nK2AFZmWy/ZlkJ+MIrF7dHv1dh6Wl3bBlkO8o
ZnmfkI4LfgLsHn5l6xExWO4sS5YkNC76QVlhBi5LYKn1EmMjAMH5tIwYHW+PkoWkz72tPWTDsBhb
ZikQOLywikUsW/fPbNB6QqiwOuZ4rU9xAMGFWBwpoHbxYI1LC3zivRhgH7BePyYB/7SeP6TWkQ+/
xYaggMPdCCm8zj2OFbviJJZmvRcExzBr4liNfuck9uSbRISK7SPGb76QNWUjNFpU7ZrcMrlC6Quy
qJLukmosxgwxwRsry5h3B6ch7gS8Ly/VhuzQiBuqHCIpjdYr0TeyNXi/wf+sWzyoSimEURHnWfa0
g/OC/hPU9CTI8pihIjVCKOEWvkkSXG13vLExp9nEcAdpDi+DNnHraqLvylTMBDjldR9SLkFGpjHK
Mg7nfM7iKUv2PTISO76cfKwo5Lt3k8OCnqDT1NgkntOxiCwQM1ouC7JrR+BHZvaQWC7cAre80zRh
UAzb9oJvrm62nzaZ1FL3mB1zp5OyfgfrgRZco0RCiA0yY0t8iPVwK1mcOdHbDh4y4ZUfBgjiAh/S
Ou/LPUaJ1uMofCcqRFdnpYldoGHlP2iQYVuyJKLgFbM4XvbHjmiy1i4xy++6s2w6ZugNTVjyVNHr
CbVmylLcibzGbTeuOJptEPU5UZ3kQ0aUqMKrIXTYDlJH8zhgPQ9HMXISEoIDx5jwHsmQluSKUz0Y
qjMXOmCApalKDbvMmyIuHR1ii3aTA4pymQRvZ0zQqTV4PQ1efhRt3KhhdxbccsPM6yeTg+8RcXyc
ojRNT9kd9i+SSgLBcI/iRXAFqecBdkdRdrOy4JghyMWFyv7QuRHbaFzRXuHHxi20SfyXdzKC+LAT
2DFfbSKcVm/95MZYeLlDrySk63Ycw6bEqqvNc1kcwYLhx1EcfsQZGYZgoiQ37p1UpIqjexhlRpSN
X3ESHIA0WMRVMg4eV2QKKAj3XT6CoaOsryvMYtE+9R4SYdBFtULcrT/gISyXTxqmQQtqmcvAGB2v
ZVPxLSDWvvFsIvtICP5B4A58gJHely/PjsuJAIKEddbDbrInrkepf+/HzRrQJxmcTNfHW2YJDMJi
QkqWw80kHePkUfymfBNwhlgEZdYYR5RtmCkJqDgoKOL5nnTFGX6zhKrV9jmX0YOgifjeSariJtTT
LuY4L0n6YNRSgav9ldW2Yqz2qH3uxzzWCztO1RXkEJiNREQyriZDPJdxIO7FvOIhH+FBE5pVxHfZ
eR+P9IAqKWJbmmwPhuSBLCawEPajCtqJyag+iDVPG+mxZg66GNfUrWPG4uaHt4b8/7MIgvFAc9c4
6+FDxblIiZ8uDRrBvvWyegPsqZg2DBREA79QMV2zqSuMjtSJjWXDOXo8pejjqaS5vpHli2wzemYc
aVYbQtgQWSt+eGZ755JMcgQi/WZkshg+HmaqUgPvDhZLw0Wn94NEivPmcSVcq/OKbUmDPHpYn6zD
Eb9vyd24TgKe4xJSW7zHM38rY29Y47AWdhwdeiQkXVhw+ss+0XYlJB1udtthw1ztZdAB/HRNjr9N
Sqzg5SnmxH4w9KDicSSzYbm5thk8TTxF6jLYes2jCThinb0IrvO4JnhvfDtPrrSSBE0NHCJSuZq9
NH3FdQ3qvaV7d6BQVYIjoLQysxZHcyLgma7Sa+6BBJmRiZ7rwP5mO9n2eVBK5VKmztOrmSRr3t6O
aUbuHtQRTmCt78qeNYFYYFnyZA8Y+QFJxwU2Tt5p4r45r4PNepwROqGZVQDNe87hgxVXPdzNeM9P
2OKm6k27/ORb7B/duumfrdE1cjtfYE8AeMHyMuEfKEsrGOHCf/VIoojArnJcFJbKlmrTtVu62oZV
QMNlnHFQ1ODr8RYBKQmSODFcrIIbW3JGNAgkHIl7sX677Ks6Frovxx8MMDkbbQO/Ka7IrNGPRiO/
07b9qz9wa/2d6R4tn2Jh1HmJEeRhOubqCsTocRYXuxHBjA1HuxJCEBRj2Fc3ObrY/nrdmroDvvOr
Bx7Jjd1iRt3592jwDnw+2fyyas4X+oHMrx36hWT0runTnQ+67pi8lSrmC0ZYGOhesr5GaxcdyrJ+
odepm80USrLQ1PmJRY6qocoxxjsaY7pbPAGqIHIpAPTAHLhojqsdDEzLh0Y/arp4S0N/JjxoUDuJ
VEMV0BUNZ8mxpjItd1kGezLTSqAtEm7hrI/MJ+M33Jr02/ZIvef35BSrN36WSHIHnHeD+2rLbhwt
t6v1ukhoPyGgEGeG0JGL8AR55svkvFovWzXy3uXsqpLbhzBVpgN5NCAmrgmOrBlzS0pDLLdJqjzv
EFFExvEuzfWQLKOVRRyQn0IEiaxzOZB4BsSHxKw7QbZJyfZNN1FOdqhkJQ9TpdgQRwXJzOkrM4GQ
scXjWgJuZnDpIwEhSI8IJPv8wFeuSsLwijiMD8B01YSFufe5Z7/b9Ke9ERZgd+FfE39QRHzPRvbk
dQzpoikGR0dhDWp7EasI8fOtA78G8xAYFgS6Q8xTHOydJQRzZI49EXafpoNv4mTa8gvezte26V7M
algg+fb9vX+wE+h6gyYrP9mOEi7EKEwfvdPcHXA6qYqmI8ox2BfyQnIsm/h1w86BguU+mGMnWI6f
5nOLhwVBLqQPGsFzIJ8gIevCEeOXbR8HRUiQIr73qTiZD8TDLUWd0ro2n43VeXAYk+RTgcJQOh3N
I6fEHDuChD8eF4QdmWdkxDzuF2xJ5GY0kFtTzAIHh4bgnZ9fLAhn7aqUtu5qASG/ViMTBcEl8L8Y
1Sdov1XuElbPcr1el097/ZgP1FdfPM1idHYMMmx4+kzifKtG60xSAnRdIPdA65oPsbFNXoP/tVm+
za+XMxqYCUsD7QncIZTg4o0tj80oQuBf0QkPE3iLL4uohFGbQ/a1vMyXOONB/uBUH3c6TmlRf/IU
AF/GS/7+7aBQaVD+5A8rh2iHtJAoS8bOTqsscnqAXMFUwCzImjkb7x4yZbzL4UkIhSG94NS1wClu
xD1jDPqhyt8txgDGM924+ye+LLyhfI4anVoDJzpq2wfiP6gx8dzOAVyUKy4nCEpcYR+obL85td1b
j87+RtQ6Iq0xlE0+N6KPYYeHmR2A33VQgwGIbU7XwoiFcwwupUIWqPbFpweFQhGOd+I6BY/gd8YU
FHo+TNPV8wTLd8Pf076I5yCH746lMbtF4t+uLF26fCRjaH0+Wt1I/UzBFa02e0evj0g83w0gptme
j9tZh0SlA0Mk2CZ9dFmO9PnRbGIvUCMpK1oC4faTZOT1FK2daN3c1oZn0XnbUMqv3hxm8008vp6c
z9ojfJkdEpCbTqrTMpxjkxF9Inuas6uNM86uTbbAMD5crmgoimdDFGd5R1pkAfa46zXZKZgPZ55B
jnCazCxe+Tig6gtcc7TLCFnf3JGk5gYqeaTqJbni2MioyPYCqhx+Fex6BIYsWXRmCTFveR1VoEnj
zaThBQk+NMurPeborxLCT2eQRboCGNQBIV+RX8jdoHCoBvgkND1zCn/+u9vkWLteR8xyrG3Wqhby
8jK9nX1jFWtjhvFFscoBgFNSewiHwZ0DweztC2AuiuRWL/VglHtpAWlJVTlKFc//VEmgqh6ePVhj
SQrBPz9FzrD48CI8yuX5EGsZFszqDbFbOHyxX6NoXd2poKnMbiQtKwFkE/aOPRpChSs8+n0sgrIS
q1TxzwzTOeMp47z8xafn9HEFuAcNBcRomqmSpo5i6+CIQiwCa1SVA8hIFHsewMNKQYLf9TuLwLad
WUjGP2zRcEZrbd8LSI+AeREKYp3rbe9ZtG1I4Y+zfK840gEoqH4VvtdRU1vwf4Voukuh0Kn2G0d/
u5RxG1AeKAjVUrpzUu6pDS6JOHmujWL+YrOqdyyaGU+xaEX0G/UtgmzcfSyRUvFv4Rl5OzzKuM5u
gDfLLoA5OrysSAGpHnz0uOoumfcjUh3fFHbs1e0vgKI8T5lX80aCGy5hoIYSRw/Fmi+dGC6fxEjF
g3+a9ncO9DGR3g68I//p8jo+afNhwS9zwnDWpQvfM+wv3MzXcnsVLfZA2JPT2xbSuWVc4I7jPHZ7
OB3nZHidt0XDc9MMPzOrE91qNoYS2WTbq77/3fMjiy+KFtua3NDAvNK70PfJJrozlOnFDGQNKRz7
WsfWxbA7vfYeC7Hiaacld6fVXI/3CArqDT3cHCmnCCGMoZaVqpAPhf0/0OgVYOIHpmtdNgM4fdfC
HMJNmpztMtrCeKDafryiMgG/5ATbDt4R1gxh7RYx0PwIyG1vzoPHJkFvfMdh79B0kGk1vyve/9X5
pPMYClokxbg2YwpwBvSdUnC0dwMYL6EqjamnCd8kv/fwoI65GSkfXz4gOrfahipwMuwW9gq7Uok3
IOYQrfYVfMF8dCga3g2fFUVKI6kY+CCEe4A0Vt4KY+Dj/+1QEnMEWBIoWTW82eUz+6YhO2bjv1Hp
ECSJMTPrEG84wgBKEuIBRSvcffmWEUUTKosmJ0Pbj4A1tCTDNeEbTEe/lR/ZpLGN3qY11CIc7PgY
UKwP6Q73tOOX+AXMD9KoQh0m4AI/OJZJd1SL80Oa37oSD4e3dR5+bG3PVRJMYp42efub1yz2TbCn
CuMAdsmMXXI3tYTPoHCsvsgciD12meYK2s7YVWg7OHVQnCigyiR/7vKY52RiqvyxCzvOc8ygm4iG
SjYWA4EF4zbKRC0ZD++QVJXYMXPEyRn4aE8Bo1FcRRwNrQmHTt/Oi6d6vmsG6GYzR7PiMnrSBGl7
pN2i++VwpqTVnqNryz7bm3Gs+ry8xxoVr0YPFq7TRTxDAEJCCw4jKuS86jBDxHNCuWTd8BpUhWt2
Bc2TswjbdGThakGQCekzqndnczTn3sVBlHKepN7wnW9AwwisF/nEwxCHPiDhg/IFGqDbPAteDa98
Bn60hWgChn9XrwNGtFMffUDwcVIXtUJR8PbxgR9jI7BVdlUIfdoAWfNnjJFkUdknTs2596D9E2s4
Xuy3EiB89ZycpNPG06dNuH3JsIdJsUtyQq1C3ij96admIXe53UyMeOCbnewbv3AeVUtfv9mavQXe
YYyvchOZdJKb2YlKJmubk9IUtxC567H3Ni/Dr854BEMtGWy69myviqvN4Lzamdg5n8xnsr3KZ8Gu
160v2tyGuOKpIyzn4yz6TUTgzP99OIbAp3QjCE3tBeQOTIxe8tgrmfjWFmpi1MBv0uVeHSVaZrqc
5MKuO0D+DYuGccABlHN/OuP9We0WIffG+OurGeI2VuGlcTQkiZvZ2y39r9pGtsaIfrpO5x423/YU
dfStae7R9JRbc+p8MCH8drwQuH1fjDVOW9DeTsQnhvra3puXQ1hXAO5OEyidmFjSZHeaZTWsoTZI
vxsojlpu/fCdTfjdayMKcP/Pc3x39Yvf7n9oAMXzyPA/mG80nWO/VcTnu/s2zONT5vh7l/6Rjs1x
opkF+4odsKhA3px+G5/utIPJhNjqjn5Gqm9eJweHC6Ht0br4Nev4MfVjxqG8b321gYfgjtAi4sxA
ag2SAOQINMz3cqiR+602kPpmGKx0ZpIl/nKH15q8OY+IXHw2phF4D4P6zMqi/Un+P5LOa1l1JQfD
T0QVGXPrdjvbYJO5oYg22YCJT78/rV0zc6bODizj7lZL+oMisFRFD0skWtMPB7xDW6iCNz3I2dmC
aPXU97tXbf01rgl08geyMxGwIS7VB288TgLUZg3Akyw9tzml53ETwwOwOPN1Ug+NySMmiWf2Ixq+
I2kzjo+0Uk4Pb/8w5y1buj23MVEKkIBAU7MpJ866N9z7Q9A8qDAHJfdlQP5SVf1mPm/+QUE47dCU
Ay+h9Z5uyXkshmggb4t5U3hJ1hX5KJQC147GNIO7NKdrJSl942PTiRMzTzEZvQAfe61e8aDbblwC
uixYOvEfHBtavZIRy/ROjsufXRksojEYSVaVJvtVlzbPe+CpwsgmT9eCSUVHA+TjQ7ElLrb3p180
1RcfMyvq3Cm4iZxBtiTCf2pmyTBvhRSRXM7An6pB4goW55EgEDBT2siyNfvrVlS10Z5xtBp+CAnN
0To+uDitC12pRmsE4OD2JvO/vdmWb8R84RZDrw17YYuEL7VfK/I5fJXwmFOP0fA7IhL/LBp8mfv7
2Y/MPn7pA5Tem4rwtqRX+/UbmDFZtOzoGfewB8Vil/cLAbehMbYaMveeKz2v0ZAZ0rSwKtrEjMd5
2CEJURg6v0L107RzI0qmtYPari8BOcSJXoL5dxbDSRNR7XfEY+zRJXd5EIn41Fuy6+hJrugd1cwq
Zkf61sB6ycCxRV1lV326oxLDXMNbnLWx0Lfd9SI1fe+qr8FJ0TQ54p432dGjgOi16m6eZudCd5Rz
dsPLdPro2GO+21kaZ/nLO6ldFREhNeSvAnkBGXLwwxwF54Uq7Ywjeu5eFQcV5iozoyDFE4TeBd7c
kw1uH6qG78vTrTUs6sKj2fBe4Gw/nC+Yt62q8fhNoxxbOSUI+dx6umjAaWdBEMwtCQLXBHTpGjF+
INMZsL4g5x/zKKQ21JUCAd4yttQV7J/S58Bb3hdcDrVW7wr+2jAAy0go90fNctjDFxJDrAKLwXDo
ES/2H7WYcUVxVcB4fJs4DzHehtspqgX0WU8WDfPGSq4adGEYp/Ueo977aA7BlIfXeWWCRui7vQNP
WIcBFhejbb3f/1U1m+nztNOUSAJan6neMPX6HdXXn93M+f7loPFjWFNE8liHJ3YjfGenJojz+4qU
OuOkAgXZ9GJIcfy5vV1PnvZ6i3p1wopDTe8EXfvD9DOsUrHox5YaOKFCAllvWh+Kh+cBW8dbi7IV
v54RMTs3U8/YbNNM05enU3uDKEFZc1at2KnFzwar72cvXYubVQxgKDS8IRXJ06GT8QesZeMp4NMc
qAMXAKEvDKtbkPeAmII9L+5b2ahCSYinV3MDmsGoyS1wzF/SdFmY9V376D7LFXyH+vzdooB1291J
A4+lpFgLvP97cuAfuhkFL2ET5qPWQbu7QtGROfc+H1Ndot3RBmOtDHGL2TEOHTnrnH1H2wKaGlYs
9JXo+lD8HdSB/UV2mA1ACz400nZ0S7tD+ecmCKo+R9Umx2I0G+pwSBKkJH8oVEVfJlROKfUUqVgW
dE26zML+hzqDRJderPkJT31aObyc6kcdBrcIupvZoFIRXTnbBwUqpgkg3jr1EFVWvRCRy8dg8qMY
OTGQFpID3r+IhriSfhPqHL4G+5moMdzCGllhtRSx4cAgywF3x8P6NPTVB0/xWV8qBdoTNQZ2qmv6
s/apcEM56ULvJSxX7CqaWayRrjGQ4q+hior/xqe61FVDfRoh6eKv6xlmbrgRjJ8F2RrrEZxK50Av
MKr7PfszqKdcVW9Vx6oGs775d87tUjvZMlAj45Exl8bSdU0wGryqHI6b+F9zuj4EZEzc1Ak7XXwG
HzgoF336806X8okXJBguHtzm7UtLFZLAoC4Nnxsu1nfv9HRuk2pVLWCv49I6xg3BwLEvbugcff7g
UQbIfmoZGQ4DEX0kxDUx07v2/ZtdqgWUxYB+4e4Z0Lgai5E22A4eUVAeswmEgAyctvG0jribNFbd
A9+BKqKh43bdXAKkDC8Yq/5UzDY5DjqAoli5qeoEjqJCKZXkmo4aBeK1N/JfY4OhsFZ8w6wHcUOr
ZRrop3OldZdG+SIY3eelWi6eSNo+uKRByVAY4XyFK1XOz1ZJdw0LqnPvPfAb/JnqFWFRPTeXHR8F
MK1rP6talSbNdhRkJUbleBHSvUd8c2krbADMkn6kJZbQfZ6sYhWjQXs1IumrmtL16+1+FXd3v5k5
f4UfFr+WIo8+MzoEC4bRGadOhIqqTOSNFdajJaOe2DeEAYXG9mj6O+AGnLNroG3JGeNTsj91yryk
DSpi2Lt8RGOPNIAkfXn+uhxeqpe/fVItw/ZXs5htOcpGFUQV0+NxK1++wm6D8pGC8q+2NMho6gt9
8o7LCvbWT3Kcu+wuhHnkUxEg/u3Xy4eXp1OEt4P3zlV5CF/WoW5hO8xl+6SR2o2oQ19Y0ZzVV0hT
R+qkYtMGLSdHYFSQTw+LziCMl4dLykJWctNHbLExzXpum097gfl45e10PdDD2+qwvUQZntuf7UlX
bualtF8f/T6FDJY8H2hGUSJl3uMZ0P4W/OsIT+it2WNHQJWaV6M7Ql08JdDWTi7Fn9V661LdUS//
lsuuZNv0FngJ2zsWUNQFfNzsDf2Plv7ZXJaS0df4CwNZAOuFFe8PtARnJdQkvVEHP1kEvKxcM2wv
vNM97GyLeaOtHoWLu1wBVDcB38MPVOGtn/C8oCHMK6iYAOTjOqftJFH1SgqJDzA7z/yDLCABYat9
runcaZ6cC9zZqob5Umnr3zVqI3OnAaj0Z6/0zDipSd6xfpd+62Y35Fo7crL4RX5jL2VFridtvNBn
94ueXW5KO415f7bvk3FNqB9O5gwXrJ9y9lcRA9d2VdzB8CfiQTXOj8tsYS4XQTaNH+HMfyVl/KHH
zzm0C4XzWEtsqCyAglmyY2Zn8opOoBALXXZkBA5wrfuY7NyXo1x0sgGzJMwEIzI3s5ImwNgheQZk
KwxeqZtqRl64bJOm7Mhc3ngJCBaWTQcPS2lManwctqh8TIEyktoGvATztlPkIjjEv8xKPrOKXUO4
7yBjmMEuBTne8I/kzt+eTdoD+PBx+2ouR1i07+039zAskLb76LeU715wx6sGtNsx1gCm3n1GsBrc
8eIjiS2yGLdqjvzbsKUGR8McKOakxy0O5CEZ+M++cjnV5sZ/AY6MfL6bq4qO4hPsjucOuCL3A7eh
mYJy5veRqGIzC2Bn2HG1bsZNV80+OyJd4McdMWW4t03VKW01u4UFnjQE1AGuXTZfReEZ7C/PG58W
YEnDvzXjBfvJQ0rkgWKQ2OJO0ojRP8abiPBb1nJAkDpoFRcUquoOEgAAFj68M+OVD0SVjkmGVu2f
p87ka0/om3M2Tcf5qVlctZZuEfmcDcrp2bKz9M1ZeF0zq8PEp7GPEzZlrhVDRaKhrPwROVPBZ2MI
gZFn7L/mSrf82D/bv6hu6qod5isHvWT1qXTuLkUKETzgEgTuSOufXzAkDNcI323M2DVK6dO44cfN
8K4YzBMk/j2FkYuRHXU0W0+h7EVSEaBL1gZFhRpcHAsWjnA5xlYgv5B0ZslxAILH33cHg7Ods4pB
BM7bIBOuBsw/NB8b/zvZkZ+uka2+Lc4Nq22mE8jJjbY5coGdAD+m0+eYtlowThJswRyouG0Wvun6
JjbvoS9dbWyCxDKDrgIYFVRiJ4d6QxByCYetwVig/gHQalxxwja3zc6pYQbZprOwn7XagpydYkVw
wP8FgnRjzMFjxVe703bw4G92Le7LigurLCrOasqjuN/JwP2NBjvAQ1r8iVwQ+o7k4xArBlXFJxaQ
PcLiNAMe9Ii4C5+vkY4RwutXG99y5YMFnicbqx4UDtR/81p6l4bzcdpY3JgXYKz46b0qeonVSPLE
J0opNqfRKzUOnF1nNjq5Ixe7SJj6qog+NzGSepRmcqbOGAATxMa0oepWZ4knCKGwc7TaVes1b7q/
qKWwu3v3ci40Gq6elUAZoW+YvANZ2qMNLG2Fol3SoTBCgB/P1i/ySQTk8GLowKkzH8M7UMRgP+C1
+fonFSQ+friv0+3CeC/Hwr0aXObUOVy6QK/qNMrgsHwohvqXknAFs7vAXLNCI4dCbk8rhf+bZZuf
pjI1rIzojc9e3JXFFf9UrEkwc2IhDde/pF+G+zicVJ5kh0p8xw+mn7a9IyX8gtW1J+AA6aimvjkf
d7PVV5wLB1nN5DCTH3Gp1G30ObWasx/eXiaHvlpy6wP6mxjUjfgw/qx/fppfpL0PLAHruH1z9+MT
yOCbqm2YpyXJEnUsmmtfnKHrboKrGzk5A4NWcNsGfI4kDY6sJcZ2dGVuwC/1H+G64u0qL5fG1+CK
c6Qf7/uxoLYDIh7jsW5uNT5iKmk2jXhK4+SOdQ6X0sOnxIQpAChg+/GT/hun1c2jhPQNBhYtZzyD
RApwGNalu3LyPg3V/HIxW/Rpv3uPXnOXbzw4/xFEcPW6PDTTIOwqVmN6Lm1EMInnyKNU2VYP0sgE
V1v9QuZnXKEP06z4olgnv0gXy2vOpEc1Pt3dJ0aYzv3ucpE+SQnrLhtdsrc//sXkSXBqzK6rWr9B
cO+YB+dh2EBhZJu86mI+cFvehr9nyYhqqDJfnwk1ZUu1hu16r/7oLxr2ie+0rg1AaZnw9g7ruf26
0M6D7oG04ffFuJHIFY920DMwhLpqejHSOG5CLBEO2MkpmjzQnh4lgW5Sc4i1sa82nQ0UDOhOWEtm
s9hwBdp2x9hEAYJhX+xR41qDz3bwdvcrmYPXD6CXDWL10f6IC9AjRM6q67CC5y6er+xO1/pT7jOt
sy49YZt7FhHYzFgTTd0kGAfTSs+qks0Hyc5HrLuMB36ygJm1KWEAwASJNveK+Zy8pUaDsvdgHAjN
sRfYHOEdM6w4ztSz59LFw9uqPaJjudBN7ODT8Xl1ZM6VChYXDtYN1uPxqE4kvGS0cAVsagIaEYX1
Gn0N81PYJFDPpletkSFXYLb4vn5ptPtQOa4yj024lUQccth8tBPXp4G7+fSqJyvbbQ7I3b6r3fjm
ZjuGnOwntEo2/MC3CaVEtXYzuCT1YCC8FlY7yUmWo2QMc/wa8GgVCwfEl0NRqgeb40Pl299s8xvQ
rd7BDy6dMk8b9G4uTiH1npCYmz6+csLalJ4RqPTl8ce03VNG0ckB9P/q1vQ6bju3Do31C++kDH81
nA1ptLeTFxxynPvsHn0OyowHgsCIVk9kVP23MSkAP6BNNXq43jY2iy3H4tLrYGTbBfVROYAhm/3t
Z0tKpSkOYV2YbzQoZ8rFaetFr8YsAT4e2ojOwTXII8IvG5Pr5xJ92dvqzcATqiR0msAHPhXHxSBP
ukc+3J4PYBieLwhFiHD02IkMVCy0mnYDXvitR0AfsG/fgQshhhXBh4jRFfRSjnxzYIpIdmN78oXK
sbchrB1GTUwCvVwPDHdZLn2mT5p8Br9LLtXtbxr8t66gKhFuuv4nj5ayhwdqdIl9uH8w4g6SLXJx
LMmFipsiqpUO1puDg7vEZCEEoEzvk66YPBw5SgVZ31JflnghSSb37g3oMGxIQqGD/p70xyzlxtXw
w+kgeZVkhCO/wV7yqi2SN748hasLOkWZxObh9LReOp8X6uB/QAYKn1ryTnOBzk+53PcXvZ86ktpA
uBLGkTAoFvMsZj6qNU38RYBe6NA0uWeMII5xlvmuiegkhQxeio6Qz3hP68F9S+JiPLy44c/ud1O8
IxbEeHSOu2Rc2vBp4VGVXBDQ7Gj2UR/y9wjsXBiAFkCXkrr/1Iny9jjUvGJxaqQE4QcCaa5DHNOx
F16YpOtZYRbc8mHWBi3Jf2ZlN5KzvrurZdwg81T82EGxxewL+yqGVpxMvd5XzLVMutQ4W2b9sNlj
Ps89MxdAk2axw0gdZwV5HW2zdlPxRfv0cXYArdbmndx08+vSlxS6HKtBGk0pf5gXTuJegwS86DqG
nlXwBS8JB7SuypTCihZsb4Dlda6TG9YVAc6ocBRq+qSaacFx4lKhsUiZpDrTM7z2N9AhnNQRKRkg
VMem50V+RVExvcaFh7QFGh0pJWT0mpdIVeBT35/xgPkjX2Hnqk6FTXrDkbTaKZRpNJ9duNaQXyFq
2nYXImnNbrB7DtvNA7wNFhhAN/Xkzb3b9QRcYdgxPHgNbR1YA0kFWBw6CuK60em7Lrw/uNnTxdua
wtltmeNuKIn54PE0FTHpMYGt9PymsIVD3HWOvtj5SccF74fxQudRjXk4xMxR648RCgNKMe/B9Llt
2NpXcHquYRxb+Bd6a6XzxpueuOeQf8MFFkQTZI8Lm947DNWxCPO662h6CBM5eHqxcknlVABjs8c8
Gr6u4VRJTMIHkiQGtkHI3IliaLyfUItVPGqn7YEPZ/NSB0eUH3R86SokXXraDHADuGAFIC8Gg1fU
dFtiBFGO7pRbxKBEGLGMFsii+WI3b9Ai/jSVsZxjEQ6VT37M20fYOmpD0DyNdnVyqK63acFNUwbd
YyIZ+3UBb0UEH9nuDJwwheJUmoZ63Jzk67p/DLFeJjQSSPyCPP9RBcF2a2sR6tyBR8BxQFzn9quH
TAyejM0t7iQ54wFH34Aak6468yq5qflegp6Tw5E9TLv2CsvVXRvYBkLUu2PW3uZHSMy8aaIi93TF
hbTqw1sfP6nRL242YUJKKDATZKnMJifmlonj2hc+aDuomlX6Es54fNONdTS+crMy6dlg6ckVfZK6
n54h0d7bLk4u8bGp1LLxMZeNZWFmmws1exEL+xKC72XEMvBj8Vw2meASBfWfOf5/5qqryiyzjauM
vGRujsGGCGjWLOT43e2AGZK8P1wrL9vTtt7hPUPbwarP/Er3ZCc7KDAirN6xPYd9hNNyP3/655il
ey6zCyNFvOq4A3v+rQHmepye5I6Ue9LGuGmN487mDdPNGlRyr7H8DkZXTraCOclpwP/aKG37Cwxt
Bb/BmES/iMrt0boRBxJmyeTADWsgV2qmm92sKNLeKsYFWJ1LHEzGIrmZd3KrszZgj+hW0KEPb66g
QaJ/xtj7cqHsEyAcDQlDyOhXTkiDsTyAs2byUGqUSYg/JN8AE4fhFKZU9eAdb8yXPDXCDnvxReSQ
q4MOQrhQ1DAsoUM1djDDBXI14wK6E8Zcky4w8dfs9lEpdcPA3VFjKAPoT1Uvbsvizka2x2UCSxLk
yXs+1WNa809x/WMfn4oLRLvYjFSe+jp5+Lh7wqh7MWal96ZIJf/O1OiLHflyiRba754I/K71Tt7q
ib9lPF0kpCRVnGO62M03EEBcLOwhGYQZrI4B23sBAYgcAoWMnAcwG2IoRPCE65JsWlXD5Y9aCkai
tbkRnGhGByRVMK+EGyLJDmAe+okWgwh9utXgNfSR51k6jQiqpR1gOj4OIrzvCS5OiXuKQ6BcsJfb
9FvcsuvX6HBzGJPk741s8EAdZ0sSOWIMP6ZaIPWZYhKECcGsLlTUBRjANShaKtm4fm3EcaT1Cjjw
NgnRlSFJ3IiS1sHST+slGe6b3YCj/94r9X44u4yh8sB5tSFXH3u53pHWo1B4A82iQ9pFi5ua07ak
x6k2CUAi6LehdyfGP0lfr06NwOlSKNZHvojMCNx00ol14ynttmzVFgWpYLx0RCE6fmx0SS0UL228
+hfx/oJSHcWKjTer+ezhfG4tW2Paw48wjzXeQj74D0mM5rH5PjR+JuMbwbuJaKLbJeR3aN4jUXKr
GHlyb9p3h4upKcAd04cLv+0OmF3bjvOrzbizPq+rM0M0x/VaCW5nJ89S0N7pPaQbzytj1R5CvmT9
OaD2NwaK5ehA+7SPCdj9CzCE04GFbcvL7EWa4xy7S44r5ljTLEpyZg+3qLxRWbIbIqgkHqQTdIoe
cHNV2alXARGBTGBDXdsTKiHCiGgzQ0/WAt8GR9r7ENkkgvIBLPXLCqY1hh2qgJ9EVhcqQmc7Frrq
mKAKJApD7zA1Mu9JD72PhGtKQNmIkwV9rfre3t2YIUg6c7ASBsHKl9YBX9cG6WcC/XWLM8F7+3Dg
NQgN1xZ4RZq9XP0ta7PLj38XR44n1d22Djh4A/aHt+XCf6dgNACVNVo98ESYCYUpHKSV1WvIoMO/
eeQ4AXfBNk9v1R7hQj1l8ak5YSkGBjxMIu/b/3zjG3qQ/Gc3SP4Jr9a4edLjJ3YtDhjzfM4FQomQ
oKc51cj8/zBRjB97q+/Fqo4+vOuP9wCXg3aD3TlQcy3YO+sWc0DeHQ8AkalCQH5HZ4HcAswJnM49
jrpAhf2LOynPjFdrW1DlYG+Qu4jVFUPEMNSA2BY2GU/BSJWJcw/wRQvf6wlZc43qg/nZ9Hj3CxoG
ZNPYhQE64nTjdWRImyq1zlOuzmWstdO/r1qwan9OqGegE79IT7apISX5bwKPsj7bOns292Wpw5tV
rSGjhCrUhj6b27VJmgKCagpVx9fETrMFKbhFu9J6VIBNL8ETIxrzSAbAVOkXVYKwPDImgMK9Y5gg
B9U91XTnyiygrfA7BWFj/x1VCU2T2V2ZW8eMl4mWkTfsAnOmvIc9mZuGerlFPs4QrAUkPWga9g8Z
NDLEbSOC+cwMMRBnMUlPWfs0NGetr4mSlmfqXwWMLSf8333FXC8GaYIQviZDCJCsj14Q1ZgcLBSU
sqb3I9FfC8bNFIVBjapQFLBQF/EJ7tM9FJ4W9HB8/mV/CViZ8WnDoq6G6CjzHg9wZJaYVeO94Gl/
1/3S72/BuDv0WG7z++o1sYcNa274VHdeZ01MwgLSTDu6X+/JKG50NLjB7+ETeFCSwIsx81pl7geg
kSG0wswQt3iGNVrbIre3qNhxiQfChGpYZVygjBFVr/59wLsNXoyfazzt7RDxHxk2bNGTzGT/BQeb
hQZ2/T1A7eBD8JKbEJ5vl7RN5VlVPyIhL/werKuDJltKGbYKnS6u0R6uM+OL6cDb6HPjUW48rMq4
o64vPqR/ndY9QPdJB0KXOo/Sfr/h9B/29ic7dPGwWvH2yHZfgbUe7GH6cu+TJipIlp/fbyU4z4LZ
p3SGsHZuIBQvIBQ8ryF/BnJRsaoohsoab2iaxowmXvSYvRS11rod9isqFZLmcAgTLu4GPeyeIJlL
w7dOXGJyJZ9P0Qwf2eobubnu6i0HT0KbqOwb1qt0V59Nkwdg1jyz6TJXmKCQFY/u/PHnx0TgFLvS
C5vuHJEdA6dCbb0dNM/L22OjkjBVzO+s7AglJh3OexY+Prg2eCKBgnNonzVtjuTqbMUH6Ltxcovw
hLiPJoO5ggrR7m/7C5tzfBsKHwHK8CJk1wvL/Cb491qIuTcHhWzKeWDRSkacwd99xDk2k8O07b2B
DkDMekzV27LTi6AVc16qTeYsIGl4mPWTs6qFCAWjN7QLfoE5QCbUAAI29T8P8CEMCAuYEABNGJ0F
F4Hg46DL/8mBFBG4R0J9JLQzuuil4TqhpJJ32X5xZZx5YKiKQ5Q6EEHniJZR5HOkqK7mCBavGA7w
J05XH1MkOWA3hOc3iBbyDZ2mcKPEN+LsVjWyjR95JWzZNplq/egysQfqzS2u7wHSLSR802mPKUWW
feWmh0r1MZnnlzkwj4e4lHgoxx871F1XJYzTSDzZp9DcVpBpA2FEFm6/T32MD1AmWgCPsapDOPHv
MX9CzEQML4PmMlzBxbw48+qSrBnv8Jxzf1P75Dw6DJ7QVgGokSYoSE0HwujBGnJYybDpIGC+A2cL
xYIDt7pkUGhh29x7uV41tw+Ysm8OnBh9sfxVktXPdH/td0x4l3gEYIDz5wtZMfdB0b+HcKbvdhFi
r68WBsTwBXbWQtn6BO8saWROs07dlrklEJpaONWzBUOWoZIviPWEEnef7JMTUwdvvpSNhTefWowm
uFtN4axKZtHcNcSdAIwXukKRawTpLeEmyw+ctpM9KsDnEgVkd/DU+zhaMLfhq7vrOXRvaFVzmGS4
IpC6fuxsuV9i0seO7jLjRGUpeZdP2spwZSAOrtsyZML4/az4+hehx0bXcf2soeHN7R5Lxx0Bmag3
5yGb5Hcdj4+kKSG58QVy/ecwanOR8fFC/buKGRUtYTh/v6fDe6jZ72UT/oP+0C/ZFMPn8ho/lkxY
n8O0WBlQdRvOggnD0MdIrdj6s/lzSWRcQvIQnW2D5Wgu7VKmfr88WSKymcNM6MlA3bgaw4ZEsG+v
vDSvmlsuxSP2YMxzAu4ik0EZI18oRk60pBsOc6g+7sF36q3mh75ovDheI64xaHO5wuTkxcszjzuU
XOJScsGuhKuHe/ANxb6pHumZea5yvxydrk57NOH3yygylvacyZ78JNaAFdDwdv/SeUl12Lhe2jb7
4HyEiWPinfXKZuEglEs1H4lsgF2MyHOeW1CIe7QoppSZwRQbFJuYvDU2nr3qTeE1dszPj+7mxfJg
Zno9jyqEeiHLlVDtiFiwkNL0JASwlG8YZSkNFDM4y/9oCSGkBFgtHDWKq/YSXJfKdUGGohKIJKS/
m8t0LAqS7hoITjG3YOAGYozAYeg2FLupY6/sTHO8uK3JaNLKh8m6nreaP88WCSqXCJGXMEyAdDzE
F4iIgj0EKVGT3BRHkInUtExKPxK9OH8GaiATPf2X9Se7K609nQowRavyUhvRtP36YHBsQsTiHvdI
b05zogbzOUWzSgEtHjNVf3rMVRCIgfCTtWswpFP6M3TYb9RKkPBscmHJ5Bt4crZo1E8NiDYmHcCA
uWMuXR+X2qjFu0A7dgBDRPH/0Rdo+5tWH7VXyYBt+gydtXSDFhT3x3guMbpCfGb39OyjK1+lazN8
odeZ2D833Ucp9EaP3AiF+8/ctjep2AqsVn/VDXUP7IImODNux3gVIP+xiEdw4MXCA35Umu593HjE
WmbY65oIB5vzcYexsbxANLwYddnXryW5MrFMjm/nyAXyZG6xN6TpM+ZtiwTqRS+cDULDaCqFBl2V
KZyPgGaRgnPhfu23zVQAWqxgrpQPfEcp77+81TqYrfVZi5nN74uGvvDys33uqrnB5/xo9Svo8M+f
mkYvWGpy8PEY73MN95h8TDx78WpKpk3ZPD0xmltWDMYh/XlcEnPmDBDCEJYt6ajbgVKfiFbMzhpL
T412B8r9n8UhQlO4sMQWhBnUYsvxYK78OTnYvdWlz1FUT2dIXoCcv43thCVTkPcJYk2KM3qCCbJZ
/0shiIN2EMx7tcnQE6lqhP0GzoIJE+lpAZxXgcskeVAYZKebFiyWrsnsCGLINtOYn2MSwmP3uK2q
O1G3G1Z7mPJVDsSAXhOvcFoY/U2yAPp4uHVE5G51kuweAQi64IFSXV+izWs/fiMgHEC5iKGvu+pr
bvLoCcJdZzuVEHtN4iH7flpyjOscG3v+KvW9D83ROnjTjdutwJNAX4ziewpxmL5uMUeA2lBLPovG
/fLR94Hkv+ZoEfjoEKW/zbnlWIIU8pkRgoWpqOoDVplfZTcMDAffoBZrTutpGL04rqgsh2TLUk50
nNCRK9hGXcCA4iGRhZLJ5PzPKbmmkJymczF9SL0SkvAemSx+Rxi4EOvkLQuz5gmhqA2ZtUPlz3++
2L3KCSrtN5R500Anw4kiASEDg33tfshrem+HWMLdwlu3YEZyf4lglK6CXPQXi2D8hg8LVXq1EnkD
GXPIcje/RIb6siJeT1wXSEjvvaEkmhnyJ6aMAITyYBk3brt/HHl9Y4h2bHIMz4dw9jtbGjmABesP
1rv18/WSZv59GZL3HlYTM9YopBHMtq0OffmTOYE2jX/BzRwtCyGVlPqILdEJp26Gz3KNlC6vAL6g
7RkzslAHfVYYdlBpmBUkt+Gs48+EX0IvnyiMFRqp2YhQ/j1yRBh7STaqc/vPkelUwI94wPujVOxn
oYMv8NCuj4fMGHaallOJDkW/c3TjPIgdUYK1LSoFluzAfGuPRL7pkeC7SByaUzNcm3gN9tKPS4a8
faCJSJ3XivAii1oU5oph4umKuyelwqil6/6621Em3AbU4gOlQvpp4o7JzBEt+IkM2Rkp/hUw9ccU
A5BZCCJgG3RMqyvIJhCLwrBNoUJ1kh7g2G7XjwbVH8gtXCT4UPgCL+zDL6IoqEh66wyzjymk0S13
Cl0ClDBSDlFy8bymU2jOeuBBEN/voa/XduTiF+wPnT41dQNpIJDvmF9yF/ZWmKK9PbEmrW76KReH
uIYZpFlPDGy6SAToqZiYe3mEJZJDlBHso70738MrhtQ6LUU4wHVMFFggYkEL88bQakjfA0nREFsf
77D6Uts7xVg7aSs9krgam3XrZ/bPqEDOZKjcdhQxkGTdPaxXM61f+I10QUF8Kjgy/UuQelwXJvGF
/Mr5ka1KPFF1MtnhJ4Dx3qTuWGdhofso9ljUD39jwszJkJLG23Lu7Jr5y4X5SiWwsDrxZbK/mQ69
hbt+fZXjiI6hdwxszkGKI4VuJXTQnjQYCriwplA2NQYo+4Pzu1peDl5untZzUl8MdXiIN6/IO0HS
Z0gkFEFrr/Yhvk2U/7aH/pIn8tlCSAcaVYcmK6QfjkLeVZhlacrfrffq2x6+eRbX4NCBdxP2W7rT
cNbO68cwBVBREC3GDCPmi/tdTcpwPThIDfgDk7flrJ8zR/J8CokUwae3p4vAN/W2rYhXBWeK4ba9
Sch7r8jlSodj/fH7lXFfBA4y2nhamc903fbb9tOLweegk9B2B5Nlp/IwV+rkYly1n4z2gXAT34YL
QCk4U5OPD0oIPqupY3lAFX+92sivnK3Z5afCfDkx+BFNe9mk1XhYzs79wpx96eUyE6g2htFwYl7s
TT591waJqF2dTEEPuqQ+LESOhwV2CHzJYTnUeXHEhRl6J0quh36s0cTejnblHBSFM/mAPAos+1FU
ivaRfYvGmSF84aQRpV39g7YJo6QaZBeqonfmZtv75MNli0JD+NO1mwP8fcYyvAYrvRsbkIAOltEv
X7xq5X1ctmLTEzUpw9gJq0DMcwKlNbfnuBf3yOpJ45Xkx96wTjnFDmFBJLYu/DZIF/GiQpnoVRAV
YgKHiixlmMKja+4ZN3U01/tRLp2eJq0MaWThWqaJNlIyv3oZToJ3r92x5n8NEPptBPQ5mQrwFMhQ
iUMKcvfLQSy78PQiizEcnqTnda9Wyj9tdIcIS3yyj7pJCkQRw629N58Rd0HdIKvmMcwvqdnPsk/o
Ep+6A0mPGujeBLw/hNkX8KGB1dcfGHjwium5aR8MRwwIuCioDrw5gkiQT2kTIGqm8+pRsAI+RzAL
yEakfy9pDz62XK5cO5gq1rl36FGJWQtVRvT2gyjyLgQSEXXnw+n4sv4zx/zq3tX3kLMT2hguxp33
vNrFavuZeMVkuOrYK+yJJ6LfYFFYnMusN0QS+OoRDH+EaxaBtyBuS1vpZHEiGVVIIDCdfsvhhtpi
pfeYr0hN91GL0JFLrt2lycQCGtZiVgaiCePF5gcVNpwQfhm77E7HVSyQTzU/bCJt/tpPC59gkOqa
8+5v295rspe+x3FbWxDM2GE2Bag+3MGN2w6V2If6kxfPXL4a5HApac58PwSyFIe09HGT1J81YMFX
vRM8RN5h/nFaVgmcdRS8op7k9HqpDwzcyGWSJln34sCUcZbq+7LwgybVAsQUaPD9S0Hz0taFrpg5
BgQilVqkSBuaFx+wox+ModNfW3xBsl3S/93bROJDAf/2aTjwPIH441cwZrzx70EkXhQ1a2p83VfN
ktrgbYAXdAZi/FU83KhBtxshwI/uP1k4Q7XpdWKtIJJajokUAyn+IGQvJPk6bW+2ttjH0ZcwicmS
+fv8XnyYEbNLssj38k/ZS/fxrBejZxt6wynEHXT9Z/8wbTV0gNNlP++LH5RYCfISV9w/e5lsRvI8
N356T8otZXKTgptXXTF/D++0YE8iVzjLt70Gmw0Ela7F+0pGQC9+iX1M3SygatauqrX1sQkeGS65
SN2FbH9JM/WPpPNaUhsLwvATqQpJKHCLsoTI+UY1TFAEBRACnn6/462t8toeewzihO4/Naqh0QV5
SLHm0NqgAiovK0JDMta68/PzEganA4qgFfT5lQ75QZWGiuLtjTrrtdyLzrKz7pt/07IO/KuQx3xW
/IxODM3AM1jwuoRiIQE44JutpCWFIOqbf7ZiLtcT29iOHjckAZls67F4DAWDE8QoOS5G9pd2RdID
CIeHhP1zIXiErQmS9bawrpC1xZ0/TAMR/rDONuxDNuI/lvIoaoCYtmlKQR9wa1Ct/VOfAjrTl+Gc
42xrsfGARBFKzZh1p/maVz7QPN+uXd2xvTXsI4D7twtwyd7a/bqcZM/lQo7uSI6IT952QRM8GQF9
XgTrf3PZRRArYaTvhRcw2BQX8rrzvadh/XI5AzdQdMSmxyko25f4I3RPHGWuS1ZB4h5mGpIVj6wF
QGdqSnfLmB5K3bAQaBQqJFY4eMM5YHNjkvpmzvt0JlDd0Q/0Bu9cxBNQ5gvF//G+P/OPb/VTgJnR
3F+dADcnxwGZdkN8sykkRrF0IJI1oMmrfnC3pJUzii8YIwTkBPaiWN3srK8IIlEZ8wvt9S81c2XO
Kxh52jYhAIBq59uTE7q6LBbYL4+vRSQOhxc9fv8PKxG9Iv2suqFx8smHYN/9E3FxtC7PMMrJ+Rgn
IXUZrbMo2XGaAUkLvJisg++C6ju3fhsum9SRLwDuexZB96Awfvkcy/fVJMLmoVLOuXwjnPGyzSMC
qFJBMG4ZnWmzJOBVvFZ+k/AaWNnJyD6imLxia4/Pz39ca3gkXn4MziOiZjnGOsApwigl4E8Yle3C
/TW3Hr6zevr9DWfXUcNRuC5HweHpUJusxb0jMH/u1cv2cvUvN3dy2aIw9S/CgBeAYgKe9KD5iQhs
wPhUlhjUli7FcOGKcu3ugh9SIP8KKH7UCJihjQXAnIJp3/zc0s7USkD3AvCfvReq17toydkT2qF0
Ugc4e+a9ANZFAgR19ZkR5J7kUOOvJ/fpTSMAsyIXlWUyiS6UuawLbaZGW65d0Y/iONufSffEeAiq
wNyS9Tq70k2sGyD79RXqyF2AkR+PHcugw3Z7Zuuxj17+1VJF9AUybTiJN/CCSdfwwYrM4C/RUr5/
CNP4BTCiyyfa9UzGhYhCZSq1Eoji7YSwmNFG6zWVCa/b4ixdk/lKgpkOCrgHeyX2VbwmAJfnFJbt
lwwYQj1n2doRDugk+N22HtA7PKkVCzaas5N9K7J0k+0TrPvjb0mxpLSBXhZakgjRzBHQ13X71aJl
X4fCKE8X5T4vvHHDYThAOIYHMq7ilS2V5To5iWZyeHsqsojwHssYaRjkMhCb8gX0McYb9w/faDs2
oOA4WY9iROaEP+60Cpn3Fp8u5d81EHydWOg0C/RsuUfux0WG9wUKb5x1JqyyCyT0IvQnejEnBIhI
2ZMAulfm3GEiINXNjvg5A0ZEEfCN+MmnL8s5EnntU+/AsZ9a1C7sZIoCOpOp5+ES4GkwZXxKzmwc
uCNqF5G/RBrDvp1ecKpx4i6gGC1vNrjOGq5N8wTl9joQEL1lXysrsAWB6fHKu0O+M7EssNL8NdOS
XbJqz2A2KYY2+nrS2DnXesrMeK+s93s0seAbMNACYilYn1VhfbOoKVNs3mzZWR8SERY0g8D9cJ5C
Kz6dNUQ0QJrwT2ui4DqTHRsEbLVfE3aENJpfPjCyd1zVF0EKU57uLPeWAYM34K35Rt8yTzubz6aa
82uSE7vVsM+iECfSQbxWvlfifh/UkKdiiG2xziE8eAdCGs0muXCdc3NcttNgqcYGFfnT+tDmrDlm
SSQUUXVjzH3n5ucRoOrPbTOkuRP8zSe48p1QnQlyUQ9HloSXsxPRo4oIV574aHNWexRwi8f3G3nK
+UnAK1jmX764gWlG49W9A5EzV+DFuU+g05dK8gSgKBmO4QfnC6lsCiG54vUd8wPPBkD4Pp2IMxrh
CDlOtE0iiUZpsHKH3ozHydgX8kU5g9S7pUDMoPvJufIekIrzeRLR+lBIOrDZPAcRz9vGqSOuuh5I
UcvdK4ZD9tODboMDiD7929gRJkEGjcmW/d1y0Z6l3job4kjuDsy70TdcoguFC+UzpaekHXjTtnHC
25UpOrh0SofBGni9bVZSx7aDvmI5JKeeNGSeXz1xZOWiRZWt2hg4nxYRLM9AQ1BH4JUSGt0q9Utf
9YuFNH/4BQfkDlFTLMvW/RciSpMtTVt8UHm+Z81iYhmC7I+rTdFHaBLaXaLNTd16c78K0CrzEDgF
hjuwWwzr0Hw9rWzTx3l0X3eL1nQSkmZg00amMyLq4fTe11+gaFpPiMS/noIag7iYF75oOmdo/tPM
k7D94nG1EDYtr8Ia6xebgigDh+EOHBUPbqcRR8hlMf6TIbKf/gM27G6p7o29hLiZcAPANUYt3UMk
FpiMSQe1amdktWEZtSskHfXbeyIdodqgVCAmIiqJNZCJOkj8kiOPmdNMRiEb/Af/PsWrzPrDPvvh
7NF/6p02B8RLtkzkJUVdiBPksJm3gbEyGksnXSgjvSLf83HJjH0UpCpuwbGjVPCRr2mPcf5cLWgt
Ix37S8BGRpwgzScOg6LQnNrFA0KwARaUMUG/l3QZg4toorUbxxS391DY12T9JJ3iZidLk81FP5Ha
L3NKnjZxDdwTNrNsw3ydzzWEX50rH1PwRLBAgAP7tWgGa6Qu5AbHBH6+BV+bVFQxL7uaZbPXzZVu
XN/P5T0PS92ePOdpVFKIhCpTYyDuMUISaMwwdlo9hv9whggxgeKwGuhLdF/FE/JXLcHZY6oC9p/p
vVdGQK8znv7V/ud4XdNGfobNOLyw2TIQLPrVOo2fb2ZuOwPBFBoOQhYF66X1uNPYes3m5QMYkW5r
s3IGcqhJp5hc+Gjj14r++c25RiONxmafXr1yXkYoN2Q9THe3SIvJsifUBjGqPV7qP1frorpAoKZp
5Sn5p2R7XJooDQo0AFCczA+b2Oq8ti4CvB95n5+Rh2XCvvLZmQG5tFST1EPrV4I8oHBTKpdbvP1s
Ve4sgih+lOC6az0YBb9f0+2kD2IZjv3wBdm5p6u06d5ML4/E/OZkmSyRP3DWVEWos1fZrST1zKsl
+iubCVPoybRA3z1He/0sYx+rQ9Me0xdO+T7X/a0i2o6tknotlQ7V2libKmKZwyA//ASW6A7tvi5A
y3k4Z8V7QJyCl4eLG6vyFmW84f8fgIGPgJkFPOfBur5xGzvtmqP8JkIQZDwZt4dX/1GpIwQNhjtV
XmEn2BPXHUFzNPw2qb4iYwhHqU7Dm/0DClnWLObbhiOP09+p5g+H1q5FtvkI3nPVV0GW8BXQ1RUO
N6Xs/huTKPMQttX2YXrpnF3XBC/FBgE5S0wBsCpMrJD0Mq6F1yJjRCy99MfNowxRukzWNOEdr/BN
k4kcI9uo/DGmxG059+726LfdIXHoW/xWTjnPOrucM7QcOaPT8UGmqGmyq9e9p0lrX2X7cMP/hB9s
zYDliftctfK8pdtfZZpNmI+j/6BN4aAv7FKAw+PNB3y2BAHC2yydWY93niVGfYJodOTuP8oo6pGJ
9zz19lBP9gWNBA+wwJpQxWW51BExM2qP9BkjTJaTjuMW3P4TEetF48FT1qDCWf0VMsZ+fquDNguD
+sVQRaelhs28fiVTOdYB4hJ0DARFSORWNe7od5hnwO4uAYMcLZsR8nKBEyOuKuB63E/D2bj6JG47
Qjp03WUS+ZpP79rSdMsLRArV3W7LILvHj3I31B7sgga/pe7vNw8ROZmlXbuVv2vk7eauLkOgAi2z
Ye9x18waMyhNq+zQoNE//nQ0L4ZqpSjeiaWp/9RF953kiFJ5VFlsBMnaKJYTMI6gK5yB85pbiHkn
gI5AC7aeWOPa1sfeD2a8F4zm2yYQ/klAyneXOf1ehGo+dKd9XYrJ+Ymqh9LaDGSuOUqklE9rdiWq
M5DZr5Y7eXi8DEMKyzlT7oY/VaaEn8j7ijGEerLEaFMwo4Re5uMP4WdDNEnKfTCaEkc0U2/ui2N9
7CSta3QCbzHjAV2dHpkNPR9DDJZia1Mt5j7wBygElbhOrtOp9rLDy+9+uGHbkSNZ5qymJXPpbqLu
ybYo182MHcw+p5UiKWRde1f/vVc5ZIlgAMXS3DsJibwKc43gneO08Hois8ZfE44GkpOyY3MQAS4c
L1/nD91AE3VsaYNLLgMTIXKb/8AeUpirw7FAfvuyGT4LSK1ip2Zsm29KTolplzgItGMvsLNRXP3k
t5ATHvD1Ft/PFPqH5pCGN/sZmKGxgOc4ZrhJkcL/8P2W1Swn7JrBD81CgVt26dKVT9zd5SnRPpzq
j2r2Hvn8BN8+ksV+Aw94d7IleWFHTsv7XI042atNzxWMQ4PC6el/RhYHPUEaBROpl3J0u7x80s+F
upgwC/6sN3IaDg1d9mBfi+0Yq9NeImLr4zwevupmS/J2V5psY0U6N21wjdrevX1nnV9/3feKaU+O
3DpKXBS2/tjVfC3fG32QaKFpnGR1fj3UJDcLITbK279uMk3MOatj5NURlqyvK0mqoGWLFk3IDD0x
nwXr/YTLCq8Ucmi8pM5nU5sus3tUiTxkZZ0e8r0+2KL6jW5btbckUVpLTGlFCA+l/Id9nzESNGLy
gSqEfFXSOiPKJMMaJtjMMH2rG/k7qzhPycWzUGtHkjHrL9LPqxAgXfp1/Wo4rWfcD0HpvOm3P35G
hh4BscXUdFDTkkNEmcEcpg9iZDZqC76yRzIxrO5cGNRNnc+vnt/GjcAl5KpFZ41n5WJgcLpaMVzd
7dHyzUx8R7UjUVmSoDFVcUVks2p7Z2G9sVLaZuUYDw+MU6l8UJEedHSR90Rw2iNlRZ7onVCjYxkr
G7YCB/d7yacdJGHazx5bddYtio1eU5LnoeF/3GzG3hfR7oP3umQLyr7DBKIDqRh4F4I2WSgtCrL2
MduTGGmSa2O3E6coRZw1+wG7l594mE86scDjAbmpgMXv6XS85oRhhbkf8gvwRvS4+EjHIB3ndPch
+SF4QGFv3HpfJHq/GEV85Kac8CV+SSisCf8/RKjhcfdmzoS/ZDaeXjntYSXZSLGLFZps53ooy+Nn
gfqdijJzNA1V2Ic/WgWQ9UbE4C4JRtR/XAZQmcXjuZ841WUyIdUjvCPw671y/aZtGtaEmfVz41sh
vt/wrxgprniGtpw/nEkTcqRwuErfKM6E3q49f6Iy0pVTNrb0rwqxB/gPkksMkOms1Q83ydYJLYvy
j6MicN82/fRJrdvbSfCsbYOwmTkQYbJVtiq8M4VQYRW130KN5y+va7w0BuQwl8TVMLH9tUW8oISy
ANHslCslow0FjWqZL1bN716N5v85nWzgEojSkH8ozBXT5XzNO2ZFudevDGu3PeyQFSMI4io0JrYE
TlKIqD9k/8iXaufVxzoxOX/SguXtAH6K+bqBiDBkUFXNrA2qg6UWJFDpr0URiAzlPPok03au8k2R
zq8Y7uTfVy87nWtkd1kyTMiD3NxjCoF6NBbGd+7zAuNhqeiXcsvsSTWsT3r0XNHKzcGZfBOaro0p
NNno1XRXzY2VTgjYfQCHBWurcpf8qInzovY0sFfbn3n5sB/d+jPMxkEyA5gy1mzprl8iCu1k61au
XqaLLDRbUDqSjFPj7IXo4o4Wjwu9/08f5YD5OGT+Potx+I41n8+o9S4m9yslEMPwcmI9sw0UVhqP
7fcR2jKdIm2/YDTHT28CeupLNL90/A5boR3TN5ESutErNgOFsDp7jOxmU54F2is7xUVi1iDkV+vC
R48k6vHBglhASzNaGZvJ2CG8DK0+B9BFW4siaHndIT7Nr3Oy+yccW8mp88l1ca40VDT8mtBIvg6c
7pSM1KTJhpQoOEXPtM0B9sEePDHxgsoP5UNPbU79vF0jk5VRJcnZ7vrXO02g+uaSqtYnmiyn8XC3
4yVPHQqYT67Ld5ij25uXLTuuFoc7XqMZJq5kNHv+KKFOtYhc7wsc/sOAPsl9s7Y/QZN6KsrBHwlK
l6jSiQVGYYYmU18pL9v9VfH6F5adfta9otfd6Z3rXEKvzzb2EIo9XFa7zJCqzB4yLlbTVtjdqSek
FUxjaAyPpaehmKCpQ2TkpCRR+/XNa7+GNQuPeHd61d5R8IWU82cwQQAT9Cx5ZEr4tR7BvfYeis2L
kPvwRbDdPHdUoITBAzbbKh/risnzNlPIBHDVGbJoWn40ixzMZkTHQZUCuM8JqInQ5uyUdlNJvJIx
g4+d1E/QoJPhRQw0EV5aYj026fpesV2t/GaL6/hqq4geUy/FzTXwxGkilR21AK1VZk7pscrwllIi
OhM+lNUE7vSifmyYVCGfBgtCNk/TT/wS8fWoK56LO3OtxzZV/3uprkbK9LbvABFe4dXj7Pv4zIhl
ZPawfFzjDM/mYAFwgNGTGkMsGAWRCLK9yBdSweLcXKq+DjGXEUOwQP+O0A5S9xGZ/ApoS6FtIpyK
aS9EDHkFDZPHwdUX+xwai/zizqN1Rkw8GMt2NdG9gYu0BsausBefX8GVdnnd/zanB9MQqjDxkKrS
zlSzB8Ekx3RHS0K+s1UloN4IJfodw9kAMKi3BHIyxApElTvMS7/+HQf3k/TCUo5wxpK9ggvo0EVs
M/Wga0Ikbha2skzRK2ux7KWJf30QleOXn+O7D1KvO1BM0v5O7EnBcRIxLlddG/Nik0e0sEymwHQr
RrSlYuK96uXcLCGwkLAP0ZI8q6myVZx3a1HjGCKRGopS6ZlkzE7ERHMleYIY4plOjxgr24YeloMk
5DN7/Sgv+0XqEh9WqAsy6IuipOSLVGMhd+40B2DepogKj9QjYMT8OIvRAr5DYrJjXQ5go4pFitvb
rbj+rMp90+CDWWRW8VMc5UhB4dFpMxkIi5uOQ133kelEZI7mNnD8Yv4NkeWBmIXjsZWekmO2Njf5
LNes+sYwGmP9G1xfVrtGaQlk8UA6yKsZ25y59xnQAdbcJijXd87qX6TSRqzcFjWamrns1CpQ++j4
cFIIm8o2j8+3MCWbaIpAax6Mfn2EXDvDUjrT2jGemOG3J1FTI5X4Siip4MinEhrJ4zCv7PUSYYb1
/Hq7Y0oRvA2Oad/dhPoHZn1bILw6CumNx7oX0wU9VC/sPmFpKxS8ctVF2helr72dEUlrNiOLs68y
oHbnotADktq7C/uTQ1ttnOs7zFfLW+dd315XB6PSKauIyVyfZFXBLhKUZz0Sr5vQj5r2g/nQrDbV
0ggtUkI3pr/Qz4O+nfiERRi5c3/bDbeOpztvmhUiIBcPEc3OSOf7O9DPBZz6qsMGi4fXsDPtZ/KZ
F5RiG4oEOCq/xhkA+cHhIyIq/D4COhqHE3JdmQ05NdDAuQ97hGnBybYcyRrJxii7UGMAhRH/wt9p
Zh9XO1ZjqwNXRcDlPIWyeYaen1KE1t8e9gyQJIOL337j13p7UNij82DlazWS5tocKBV+5hWiLm69
/kz8cCOC6gkEpfMI0z1TenjG5VdKN8Ox+Q25UljkZG7Q2laE/OWwg/RGzg3WaQSyC2qYwYuDGAmh
XIzLzlTjWwCcCZ8uAay9fMAmq7h5eYDOj/NemHwA3YD97bfH0f0AgL5yN5UxH5+8TkmtVbnnElqY
Kwlb3JvFkmIu9xFq+mxZyapRKwRnsqTDy3O6MAPN70cW0Qqe8CLk8dW6RVX0+EsIkDnRq4MAB/dt
vWAAhftBVs3YgegOYhq1Hpq2zUgFseXinjPEPLPLKNuY24Zuyhr308nq8zV7YqsaL6mryhD4dHZT
7G6hze9HzSENl9DIO9oQ9C+k75L9vUkvRHzdvnWPfkIz+Vh0T+hB3Hf3nUaq/fG/R9/1aNk5BrXp
mKqMIv92D8D/HuiQyKE8fVbDEXKWKBnICuhnDrnWlr3xovsA8YLLIKZAkESB1obM30x8I27+DPja
4A0C5KgRAOpnKQGy8k41CLK3i4So+eoAXk3eSy/4BaL8WiIQ7i5omgqiz11vSYjPp9Or5GUfIfLS
NGogAUvdopZR5p0/8T4ck6nTSmFvP0EEBlutiE3337bkocJwjV8DKV1/HNzkm+isonauzAcNX3uF
jaUgd+IFjpBS5bPENdYvwP/Hhv2/FvyGBJo9gBxPNc8M7i7hzyYzOK1cQQaoTM01AUavVR7If/oU
wJsbwS+Aid1y9nI6UipNR19wV2RWNu+uTm8/5qtXTFAyNbdVXNBJHriAwQJTR4VYYXEp0IET775k
4M1P6u7e9gRy7pxbZSCtnlYZTY5IYZjCqELtpMuMPAfUK1MFQrD6prGxpa83HbKC0Jmj+jHl/Hf6
STxrZ3c4UyMW/DcNwtUydld+Y+Dr1oy7mzHhXGgsqY3MpxPyOX8/WX/vs2nTuEmQjiAxgxBetsGb
QiaYQH3w8fNnTfYl0lA5qIGn8lgn+ITyjJgeGKDNfTJt2ZebKg/uaoEmoPdH/VaRggItNtRF/2eq
VMe/Sb2ri+j2mPbGTBms7U22GNFZFghX0RJSPEGMZ6PLrVgMD5wFJrNP39ixavd1kO4RZ2piJ8Uc
icM6QR8GGngR2c2+kZ0oVyHyKEtuE7dgPO+tWunDEzH5noFTfbnUXj9vNvzgywdOnl+jpDxPhV+z
Ieeh4jaUwOdsys8k/Aggk7aePpkhV0ZA21ssjTsEebKnCgGO9oaX8+SwNCLGWqk2JMfp9k27eqKW
4zrZMsBPBP1QfwelTzPUcsQIfPou5mk8Zl0gHeiDDDQKNwxH+k4BHzu+7Ek0+r3TRQQIuZa8Ffib
JwwHtAqSTfTmNc77a+NIvoGmYoAOwcRMt7fMLPJJEUBahK0jcZq+LtcxFzzaG7JeZvq+jg1Bki0b
bXoHCVnyCjVftgmOB5d+klBPly3Q+3z3Qu2hPO2OaXrFYpT40sR+UR+VKDJhWpAxYgc8A5PJ3yNm
FP52I2+SLvLg9ZUGqQoHZEysjhyCHu2w29+ddIJckH6LfRsIQb7sNYg25pNMAJwJTa6PZ6TY/K+R
GzvNT75GuiA3MSCLptgyeBfTlQj2YG2iCwN4oxugzNVGS66hALqxkELzPpskYRFkQWdLqoODh14B
2t+hbPon/rBgIwV9cSYWd2zDPl9K3PkiAwrUlt6wcru7hY0OHTfJwg1TnKaT9T1WThS6s5P5jURx
WmwWIhpnHB6vNxsB9/ur5oKIl279sOVZ4d4SikJjXgKs/GyTEOx+TNOgovUhEcnq1vJXaptrdZlf
akfxlBWhAc0JJNy0hZs3fIghMmCHN476iYNT7DpQCI5LV9/IcpjdPMsgzDlZTFAF/4BSFzpYNG3A
lOj6MQVB4vXBrlhXHM77SvEy/u9U5rzTotuIYPbjmyifASccQseSlEqq9mNtqdwp8R0FIHW/1xA8
4efzHtQY6tKYU6/dbGnqDmjIoFM8dBrozRl2OIVLrVzNqb4aX1IDHUcHi013iHiPZCJIvHanW6BH
z59i0Ryel+rOFxiiwx0YvFbT/kymZdRQ+8HEjYI8TpCYiKtQ2cjcjv/4AsXuV6oPYq5FF+wODI+3
JL/9wg1ZMjE2HDv1Dqkf9H0dTP4gLA76TA5LDMtjcBAR8IIZjYX1ZmoYqBGaVw3kxr0/vS4kw2zM
BLQbUeJjq1UQuOssb1fZ4jzPQORZxu5QeLcL77dPKEqCHFiPbftG+LdYj9PvXp/ROU6KUNm8RieO
kVJ2kTkv9PMNpgRUyCrUM4WCtp6AUaFTaXEgfCyNn3UVND2q2FE5qwOgCO4Jp/v45PDUgYk+kL2H
Cn1BXKzWEIVMLIu0JLuUSZjk0l+KuFhNCCxNboR+umNyCjvLaJd65tTd6jkKJis1ZHuj/iVZ+spF
lc+efK4gN2vk/WtzmfwAO4sX9ftOfkenjkvHYjYNyi2f3yUx+ndEBINBoLeLdbV3XyTahuQO1DNw
WqIIymU/S3/uuJmT6Zui44gYOCCesfuqge+/n/t8iQm620urz19CKU3KdEiq73X7qrieqOJtEUxA
niG5lUo0joBiyfS72h0xJQ/vRtIgqYPxFVF+tysX18WIBJz75hXXxD4VzoiUQlUCuCMD12OaClP9
EFrOx3N93uNISebphie0YwKdGLhWoUt09TUROIbISyjiF54k0tQ4OZGjKm5T2g3/+uBW42g8slNC
srp5CkHhYTC1sr88qJFt8MbRQ+LO0BzeQzHnxhvdHb2HUXBrWFg6l5PyU0VI0EFFTXIgFvIKrqbD
Uo+/70ylkU2rCOh6oO1SAiXQ5jmrvAGVf3NUbBkxle5MlLF53FyMef+wX5TPIMIzeQ4j1Z9YhuOt
EqBknikLdTWJpZ12lpjvZ4031E+I3QllWL5nbHHKaAI+TQqL4muyYrM5TyYToANjscmOttddQZIx
xRGF98Oq7YcHOhzIQcNov8rLefjNqnKubr0o+Rqqg+Ow+MTJpQqf8SPOVrf4Fo+i8eFKzN8nHs+e
c/nreporM919z/rg83XfpidSkpOjebwRF4U/lvW+zpfpMu3Df41VsuAJPv9y8UOyUWhWRfGQz0Qt
SzJKBGN+EFl92DRwHliT+eMASExDraGiQET1wglhWPIcTgNx9RKFVOdXl+Kg/KA30222vz/eEC8O
nDZiWTUeCZsx5a9HtJJNasBs8id52l++FC/rseflBJwQxf6DxCFGymEzomKdbLX5zRduGDrBAKDP
zaIHTegw08LJanRUveusd1UvBZhalTju6SX3YvHXQTZPFkTX0c7jdfFVHEzkjcFrsLyvbhfnLIY4
QXghkcrUXnq/vagn7admQJ++kzfNd/M9PssbyW+O3XdzbBgQZzIvQdBJI5ba3+uobYyNunmvkP++
ALIeFj/qZ/PM4XPUd63/OcHPySf4QYrCe2SuFRxK7Aen8rRheqcsFIMF080bkJHSJ5YIAZsyqgQ6
Mh4O0jKjCgVr/u0P1S6ZG4ECmmN/aDPloDvmezNmJPKeIMZmJqN1um31P1geLhBqJspRNEo1tt/b
BrohvsdvpH9hd5veNjC25RnkZaf6wronYjZkMZ/IN45QTk2AwOeLmmNJMzIOyfT9Tud0659vAlM2
KTORR2f9Pt2/lrdBjCd8MIWM65FDeVnjAkgYc8f63UjLKuZtnlomkTHLcYwcoLB4EpJdeW8/dzPg
kEW9gCeoVuXi5lVoVR2TfN+efE86BN845Qu+iddSnvqFB81JvTuTl5Jr7sbnZAduKGiXPwlM4xbd
dL+AzAYE/BkYV8vpgvoi4Ony6T6ejjaKJA57+8O/YbhKu0lbryoclWB3aGvm1lHnSd4ID7Ejq87+
KQLdy728ybzEqhEi1q4Ja0AbjaONnvc2yzz1x1Q9BnQAl/8YKqIMq4r/SKFRZIfPiZIHVGBio+Fx
3pfH4HS9faURp0EbphJbYy4VDlFfNGVW9ww6UJm3zTtMS+u54yzMXRXh9Csg4pNx6oml7sa8DJo1
JBCf1r1fZ+O7/dRWj5YdGHfNpQWxYlaC33RzurFGjq9knntXZBBLzs4ehJW8Intobdgi1auu9vgV
TahTPjjgHE11Ddo4qpX529VCcaPY9+Dxcd52N3/nNhnTOtpKFqeTqgwgc3o6VCJC2mA0U+xbyMgp
3j5MKIMNh0Mzpm+0xgrsUdSP/XdpSZk/oUv85T2Qb/4mKcPpL5twOJTypT9In6PE7AaVZcmF29iq
4o4/BBs1HKxlVI+n8oEkFATv78yXZSsfnBTs4sotC5HrKdiKkEOcaLnrWK3BDDPG/oDdxdVdUMmo
Ox96jDlmhUbA4D6t7TfGyNxWAl4wKndusXVhCjcb9iZEsKghB004vfj+1zNMbNEuHjxdJy/Ri7Pe
ERxda/cRwZdvqpFdghjodsFEFjEZaSIQ6+D3GdXxWwI4cqtN/YFyD03Nlvv5K+oujCLTHLpaL/ku
e+e5V1fU4fIcHEQPzOXvZC7d/Kb2eS8oCrXWk17fVKTZaPeuLJruluWVbG4fvz9y6PW6f+WTBWca
kbbxJmfmMeX5P07aHKtqMyYGo8wIbY+l8UIHNgUJVWNTnSvQ+ZTSctSOSQ3cZLlrnlqUonRu63Li
8LSbxWujKfjG6MfouQjmUQobDRVgac4ECzGZbJ5dWoY5DwSQTa9C71c+nESKVcf0m55BB06FGf1j
gThMvOZFzXYEO9ShrKRodLjarx3nHZQmn5b3iJ/J/r7plzeWIC4iiMe4Hnweruo3rYNSlFZZfRNz
7ff2v+zz7V2GurMS6PFN4zdRdjEQepWqlSBa7nG65OSbucCG6LjplDAp+bfHXGFaZGIBdSY2P3AY
ElWGJBfS5hZIlCx3ekb+Tgad3CCNvx2uaKZF5gpTCF9+GSc//Et/L4uQYOAvPJnlxtzA+EnozNAC
eM+xhy6rQs4lGuYyBmlorRRJ6anBCtGTC2Y4eqDy1YpemZZ+gsRinSu/rf2s7JEZJxSKiLLLh5eb
C5mRvsfeCBA10xCBUA3e9bkB2Kfltp+5e69nLAbg+xvrxZgGSuEEDX0qfQTDVJC/KDiylsp29E3d
1FzDj2k9JOc63pPUDV3tNlcn04Bz7NL02UScEjbIK2phISdUfIRyRid6yJQ78rb8rPKKg9s3exFA
Xxj2nZBfIokGuyByrRdx9NlXoUeapy8mcTlL/I/HPb4VkDvg+I++NE9sDFi68gxIfgdTBC4D1mJ6
yQVH3uPACktskD1hBXz4n/WbtgSLHbLoUefkdweAvoUTk5zXV63anEUjxBzM3aL0gDbvREMEApL4
w7IFUTjxSUh7nb85MxnQIxP2IcaGUQ26r1A7D+gKgQXQHeY2rSKsnrwu/pRFf/ysnuGT2Vv2h7lG
1SGN8/jVOCAEam1D9SAzQvfEgCKmPIQvGF3kJCLgqI2hL+pfuQkRzzikPjDQHXVYPWcqA1bHa6j6
rZeGRBXtzGWxmIBor9mTYAvMKIKTCNu4Wgjzc3keUO/v0hBoyfkeo5z7/qwe4SNMZpTQlrS7HnMY
/x/UUp6pWE/qVsmd4FzS7Z7kb8DxsKYh64/ATYBy0BOk+QcSBmykrjIDFT/vKfdBxthrJ5u3XLhz
vnK3+Q0qqlBxcRceJVycBn2StMMfGGYkm/Yz1drtNiIWnCpmbq4pYahLHna2M9eSQSz3EJWbajX2
GSVKrJinOiBKroxqDzaVDERaR4GY55ef52BxaXJRtwcj4A4c0/CyaOeq4RjLbJes20sWF7/i//2l
it9+IULGGWjUP9FYWmN4Cfqy9+qN7WhLxm7ytCUC4loAK5Cvl5O/HaNzhlCh/Kcl218RKUDmaRaI
TQJX6ujr/0g6s2VF0SUKP5ERiCBwyzw4z3pDbC1lVFBQhqc/H31uOqqqq7aKkH/myjXQH8SS3lzB
qyNDYGf5s6LnfFJdRmxvVT3PgnJq5I3VjGC7HjXRnjRukdqEAkTLb5BdlV1oiZxQ+CAzI/46Khym
x5+pIfFoYqJZ4FcdNXq+EYiuw/CvwUdj/UGUL0NGCvWk0YuRKe9jmunYEp6GkAzJFXlkqLKTveal
kYz19dsmZqeMffqkrj5m07/+89dCFoE1AOl62FOFJ9Fm0Cwf4YRZST2+cIfRpeVImOO6/8QpgIyO
reA2V4URR/ajJRpRn4ERB3hcR/XRuqh5yG2ZRMiTGlv975q6MkQAll5mZ1eY1jGYT4Fb4DTtGCQA
oTFzX0kr/H9kyZPpbEs7A4Hm1GkRfsJJdFoqhqP91ZTr75+ylzxOXDYBY2fUu8nqucrxtiUIfoiS
ZAP59oXCbZl4bdIdalM7Q+ikKfBTOiLwcKyeNK+FwGiyiU907dCofG4zn0sIkNDSXFWeH0eEKOb8
bPg0AdFFc7pIv97XTm5JM/nQImJbAdEwVP5wDVZ87dExQJcvS25MmDkm5XoNCrJ4rip5Jj8+lEmD
0SDlHcKdXqZ7fEkrHFB/Vkofh+ciEWtsZhvjdSsnVHUYxB16kYFtlndBN9Wx4oGoa0a523L13oZK
efpLAshr37WYmR9V70iwhXCSN0d4cJrLRDxCx/bliTJkyGDMaAfyDBA3piHu0lQ287thKea0tx/N
+Oqr7BQh+MD8MyuKkritrt2xbY3flKN9IOKEgwV3c6XJtRYC8S7zSnaF36Jks8xu97t+0eNC4bHg
+NWaI0zZ5CDJyfAOwBIr4iFZdJ1Jiw8V55PzV+DAwRCAu8UeEkoN2yr10j2yDWsmEASO/FP+192e
koWO00r9NMJP+xKpifHcck+L2bKEieB/2RJuf+vnqg0XX2z+Jeaf0Mb9vjb2voSkp9nUv5lkM6Ny
YrGJ6E7fM9AYBVeA60wHng472aXyWoDkICfdv2vrCQUQeqpJVuJs/BBF/SOt47GbuyOSzLTKwWTW
bOcq3xfRiolssajoGFBwk44sLnjnvmUmEpXavczn6bzEAQRWLDRkzols1lgjRiyEArcpcHGM4T3S
CW+MhmCGfRt0sgzzRhLqx3Z15L6kGogbmncKQdGbXWpA0ZlAlDDfqZurzii0O7/UlhVdA4eV6EMY
KAAIReLNve4hn36zDijmD79NOEph5itAT5Ase9j7oVXOWAxGG23qwhBFsqosCf2prGzsVwc27RMN
9qVHht+XPQEbo9h69sRIQSvKFp9dtWjjRWfJX2xUrdHHI64KCs9lsvxmLkz3Dgna0xQVE6kzJWeD
dmRy4g1AoZhyIT6g0xI/3upQ27R2eE+umVdJzNs0bCE7Dx7HNNxULs9Npupa60dDgFMMh4H2qdEf
ymHtD5NeOR/T82R2hGZnBTKlpK5agZp5rNmmwfhn4Ye5QpSxJw9kLBvyigsYPUqJtTFcscp6q1QV
+HYi2gqHnjNckpXDnUBLkuyq2FJeTvtXrxtmjX1eL39sc5vbZKVa6f7lTJlnycjNgqr0+cKFkHAA
XXw7L1DX5Zu1YPuX0nCQMJBs084XOJPeTuPSpHYQ2jiSyIZyfD8/RBGfnJMNHEiwFOMlukrpfKtl
MndGn4A2kgZMROH/3LAQhQwuC3gPQlk6NmP9zSeim52a4T86w9aF7THY9ySOYvQLdBB0Jay6mNFi
cpXao8zThhc3ONRwUOekGos7QBsVfyAQMPuNWxX9Gi34RDqPBXfSW1+Cu7mxi2uo6Fues4m15bfw
t9POy3Pre8QlppC8ulmPuBjcwhXEFpoYVjRon3EUmP/22en585U/PFVfTnpn8O0276cnLji+ve8N
0IsOZBOFm+7cvGxAuLokNoZWAwgnwb90OvLKr41PAB99oRnNORfdEtMuLkYYZMWeE6HKN9IuhsJh
4qcnOaPSmSDaQUBAsEBxeD1ePWVfJVd1FQsuO0Du7D+uOf72Xqct85E1qWcxdoSaIY+sjxJEKzZo
EXZZTELcu/gFQ5oclptWKqzlOcMS2kWTazaS7VQ5fYhCSEGLeApnNFKTefTz+M/EICWc70wJA3H1
YWFN2wknjANsQRfc3MSx2UEWsMPa0AS/OGGj8FOP4tQVtnxEaUfDXAEQ6ne5MMWzRMKIZI9xHq6H
gQL99WAQM9AqHUXeT1jyem82OeiY9xhSMvXVyfIpBHg7ZnPmyB/U7V3JJRHdMa3AOiWQxOIiq3pM
cecbZ21JBOtm1Dnvr7WtAbpADC6aMsuwo/4u6/2LM1ki7fGYLOXUjLNgAgG5Xcsr4W1/Zb8gV4he
jEYoRa5TmiEru58XkoMhLbg3ftlq6D/YiOPCtWiuDQ3pmYiHz3zIQpmOjM7r9ykw5Uibpfev6A5n
ES+jWq99jYMSCPPk/vz4Ajg8jnMG1R6L2hTnR4x+AIJhMqFTJ0ok9V6f+YuUPNGfZJcMtKdi7Dt/
6MIz6Bw5VsVaOMeVaqvRjTkQa9WnK7/skrWf2cX2d7KUPbydaVc4tJ8MKNwH5vf4fHkRVUgicj2z
YOhTlbPtlyvNmlUdwt5+99JRgVth5gBtv0qbTguCCGsuOgLUawcVtH2yziKr5TCyueb9ITthKoJw
BtnUD3SnvJCrQxlJ2Cm1q35MgPLgah0tRPqCgd2rufBkx7CxAPR/bhr5U+mS5PM6IrD20nWU81mc
Bl290nZa44Qh5PWM0NwxmBR9mgKoZgkTuKIONm5sEIU5vNWMwg4hhSLpTD7+dP8MxBMDMa2jx2xH
WxP/AfpMRV3B0gITrCdDkl2wwkuMdEO8XKVPMne0FuG3RPOCXR0RP2ZaLPLOom1rJpuIvIoLo12B
g8l/uDWokGinLkiUy1YE84TrVqUdDqBMyPpkLW0j5qnx8fcEGLNKDp0xfgBm95mPBJeF9S3/G/Nl
gvtKK0CDjk+z1Xg7w3T4CYqRO2UwLuG2wdI4cbaHuCs0zKNDlAVtX3SOkxOxgYCjHC0aNCfANWyc
1WWGn9NJvWgumXL/oHF7I7YYz1s/tRkOiXTLRgatPgDkN4hYVrQ9dutyPwBa8WUKCVGzfnNyCtbP
D+l0JJKBM986TY92+FkqARfx97TK8Y65kn1K8jOaJdDWb6O6310t0IhYi3JReZAe/vpHLHgq9OfI
bo0zSWeTxucQa2HwjnZDk9kE6iJlBhIghPigxpIW/F6zbzsLSwfm+XhEEtTrBjOyPSv/KnddJPbo
/BStKjT/ReYnDd5XIOTpBlInuDRFjdSjjPaCbQpT6dvp/0NkNQaTFgjR/DJ9BSAqFlqZ1dcVB042
LvxyqeNjAYrEGnILEQbKJmO1aL5V74dCobt8+iVSRKQMUb9VeoPE7NQtzuzpfB5g2FEwvVuYQmjM
2oTXpH03s2OCOw9f7mjWv0188T7M3xDJ2bgy5f4D2Rz/k37saoM34gkKC8udqdutnwF/MTq+reJB
QHM8E+fiojiO8Zjg1v80fvO1E+kE0NsBXptMdVmxalSAEnZiPAhKv5Ci+eBu2JGo177d1ItGVvk1
Gl+CfWRhOg6DUR+6aoaHl5/U5OUGXbqckMZAfsv3kWFPRF2ah9AGWkfsNioMfsmVJC+i0FwVU3QU
5lSTQZKMd1+ai29bNrVZj77mzORR3utqz8nKjEqLOnGrK77WLxTlI+9ZL0gCnHO2UoeGvl4xk7ej
vew6WSGNkLJ5BPpNSCxsZ3JVq4UKRWFiYK1ufrhu9X18/gbgxtqZ0LnE7qEGn0MDA0JENoLgVxaR
7zkBSc+gP2sYy6XrSYvxf4onIY5siqm0tqKxqJjuX5Qp54UzX23C3x+r+/cjn8CZzWobO0z5SrIv
ujvsKp122Z55bbhWWIFEZuHCVXvdR95/nyA/FbiI/EUS3B9rekHiUDxNzDdbG/68ojiAkCzde0A0
iz8QHXWogwcBhtzIzo4xG5otX71qxN5g/EcMLNB+4BZHhj7ZJM4yoyfSrPr0SWeJajSfzYSz1Qa4
2iGvcaY1ZqIQ7Pj23533tgjqJoVSWaJ7RxqBcu0mEobS0OKZFUyIdlVq88p/nd7dBuXPCGXoTeVL
HhFdZI1/27BdfgkdYSHb2flM4xKnc4AApuTOLXjkENKCj5aeKsxGUIX/TRFtT022sCHUCtUEpsST
BhKKYNLa9dyme+mMWZIs0yqiBFtw0NcBWCkmBHCq5IuqeGnLSWFP8PueUQdHYOyykRFxgdjWFtnc
D4S3dOyE0C2xbDA/7tQkx7g4tUY1E2Bb/ImnyRp6z9s8Kk9obb1mvq5FYb+gWH69NPFAfmhJG1O0
mehIU1yoxDE8cT01uqkrQ+8Exbkoc8hKMkrFxsReC2pDv/kmAxOc7utLu4K7tnQqPm6fbSPVK2Jz
BdovcX0fzxhvfq7FLvkXAg9BLCtOT8rZCt9hVoD0sNv3AnbzShxkjiCpnckPnPBW26XIaozCAIFK
vc0+yolyqrSW+HafM1DU7jYo3Z+sgNkn0tvy3pp2gb9ThnAgsoRlN+300dQUGtQIEFCxCjdhOU20
1Yf4p0ZXZ7UP0gVM8cGYdg8xV21PXePIg0eLmkx0uBFZeqh+MIlNTTC+jHjcC3Tgo3UmEYBuKGuZ
Ml/co898Cmc7MbWXpUhrCY6pYjaztDMiY3oqX87k8aXNxQ3bAOxG3AP9/a96GrFbDbk820nipm71
jxUluLcZ8oaecKO5r+nZ+GISPVlJyrUtD1EbFAw8W3bS0OQ4eEZe4n0eINolkayn1nm+9G9is6cI
PsbE+st28WHyM4c9pyGdWNvwet3HH0EveA3GeALnC3oURRePvwX3aL1B00ItM6WAsjAqAASAqvZv
oBm7P3yXYUh2U3HN3tvRrLwzhz/PGbvcyI4F57NpwAxzs7VKnUhcc0IPY4Ic/OapBdWBnKd9BYkX
5svrmNLVhk5YuxLsja+jjLhHfj4NdWNjFvlij3AputkHe77ra/2ynudXbjZM/rKBKiqH+XGuYfdz
OpVeDpATlAtoSl7/gjc/cBtrKPQwQfOgQ/+IfhKQROjJbIIAsWO9PTYmhzjIrdc6Ey0YCvWasAYI
fPnf6NIa5IIODORjD7vQg7SpwQeB+jawnEKzO0/xouJ2NuN4qy0msNEHwj9ElxAeTWhztLmY9eRn
dFrf1vx+Duj8Xsggv9bUIa9uzG4UcCd8yKE+nRoljUnpFoXRgosdM05XQFRcYPizzElNSbVQkY2M
8rMVWn/Kvitd4igq3GOq59NPWaFynO5SGf6dBxqAdlf43L7o4mIItwAf+RKX+W6vXVOzrfXNLwA+
LubNPD1/EVnohA/ARRQtgGPcQt7Gpojd6NK6fOpwx0OuvXwpWfCgMkogj2LAGVyFcVYIUJg4o2oQ
vkL+GWa0KZZtXIoflgasPtYifKslG7UpBN6SuInpn3Av/PfLf9JDt0gXUhN5bYKiprCdVvbrZjZK
XB5Qbu8vXcvYFwDf/yUQHz6sehQknKvPAdYOL1Vh91/uQRLzLfnpdr1SH8C1ysj+vxpWVE/yCbGJ
wPCNxecpgyqsIm6Cl8TDMyxukCWBtomDr6c1WoyDfkfO9o/hGCKyVbu4J/n9A0bOMKBiYIsOb/Xr
iVdgPdzMovtzniAiR/TMNsBmN/4HR4DH7UPbkF5IvGn+1biNq4a8ht0ZIs+9vWejYhX9dNix7Fmg
vvCMCd0szSzlvm3c9xG6Eqgy9Hd3+3OEHeR7SbZKqsVOeT1aisGMJergI0DXRt8wpdhBvGIonVdf
oxdZpH08NAb1QXmaJR4T/3n2yWs2RbQ4eIZ+9HItmNb+Q50jdxHKZ8jurbPJMAaoKCkVdDo8XZkp
XEclbbzeaMxI7N3pQDWgtkUnOxEUJ46mo4r/Z41t75h70JNXypkktZqsG0tIbFpKGD6j14wtOjSh
lkTFkXiq23mJO1Xsj0cuI+OHuvLdiqn9jhcvvBKPnz065JfxuyuHVnSSE2wVchlYfwBtX34bKC8c
IjwwE2NA7SY7ZRpwkE4hSv03XwH4Csw8KM74DnEW6XRh9l5hyg/tefApOmcYsVnnsf82tf1ttFb8
vEf/TdiTQYFoYrPDNN6E2tXVg27OaDc1Aajs5DC5jDG8HgzLNzKMbtTDU1PHDER7uR8si7AtSuaw
Kjf532SuXSdjyIjsh7s5w7ZZS87znm6fjgZAwzkqdiv5+a9bwicOK4e7ysH3IJxa98TJ0uCJ8xzX
HwJtom8U9zoRkCRHVJ0Yv741GhmYopFmfDcsWUVOPUdm2odBIw3M1MyS7pPBabhb0mLX9t7S/IkP
qKIgHUsIAYGMPZnjFcCmGueURyk4fJifJc5UwCCz8KStsMyP/aZdq2DY7rvFPGDUWQsuqEh5fpow
u7ULI4o0xu/ci/9AbQr9bKWcW70VLnlSqplsfPH8PBAp4inz45cHD0qu9RXN9vE9KZdoPHvfkrEp
7ka9Hs4wiJQhP9rViWpqfSu7gzkwnr83OZ79gfpbyiP6YdP7kiXk4zOUzX/UYsoKsvBzuXz60vkD
Dwe/iE08cTtWQF87HltP1kIebOM3vqZHVn5BS+p9jBHJGCoFHOrQefPVAGEy0/uj0mcJQUUVCaQt
2aShn3zZPyhHZ1RWY6p+BBuX4wxrlFVuDiqLbslWQUCBbv4OWWUy6UQS/vogKcYITDI3JjEPW+8q
LCuNZGT3i25JGiL8Jt4ilWuAADkhO1clM/ldcdUF2YBxQJWXFf/1xr6l02MIPMsc23F3oFLBBfXE
N/myunSCLwrBMCq98Dmv0cDcScuawLHmA/UcF0x+5Vwg41jBPb1IzIVk8y3wLwv8p8J2gNy0eTG9
hj+SmWnimD5aP0PFZ+OCaWpIQ1HCbiWe4IW6+hYIq83+CNKoJfZgG6uU1lh2am5zYOzBlgWqoXIZ
zcMl/c7ke5WjkzCLeMuvPY3GpLnmLs9mNcOvgeSa6A5qidScz9nD1l1p8/hlwav88eu0hTv2C8R9
/7THO4yoFDxjB4UILV++bAOWu+Praws44YH7zZHMQZTLewuwAFtkjtin/6v+SfmMk+LZ2M9biKNs
PH/usPnSjyADdcx9nR6aU1b7MQpsnvLUVTCmUZc60gcqpjaPhnZ6sPogvRPx47XCy8392rAJFpBb
2UKzGR8Xrhw0b30wRObkRKrZsnllS0h0GSdWa/KcJgFH2aNYhBzONKrwqor1OGA5ywJoCkc0GMtz
WvW8M5I5isjUQTZgJbgt8ajANGUjTHHDyK8dxNUqSvCxUV5ZZohJ8GMT+TKgp7wzs6Upn0cQSeA7
Gb9tWjkjxZ8MVPXXUoVThLUgfCmcJDX3N7FeY71YN6wYS28s71vogzHRPUGquYih81uhIt028tpT
yDpCgyBBStc22qAGg+AyBhbNu2XTLb4fFyhRvMEPBbNYsxPMy0XbG2oXxLCpCLpyP+arnH9LZjZh
M10QEPyv2ZEoTEEihDqnVVWxxQSeQ1YCJZoKzJ9DNwKH7U6gJfLf9Jjz8gaiDTsyoEpnqxeUBg+9
yPBQEWkEH1J1G/ku2aGoN7vO424bz3/rMJqRFh0ZFRrihcCX/pe6IiIrTrdsNrCIzylbNuvIqdGn
UGG4dmu4z/iJaPtXh5c1pAE8gCQTEPhU09Iq9n8MihzfZqpSiGInvmocNAki2qbYD15O3ljRNRb1
1R4x85Hu4lMQpEzIMdfdpsEp5lSY4A3fDdkSD9lH0L97KpmC610GWZNVUDBhJUzyEmRYPuqyu8xt
/Ge1QYI/ObG9QUlvjAlm/ux6WuSOrBeMS3OMa1P5AuVorO7ejUCB5Fb5TSkaeDPRxME7haTJCYK3
FLZQGL3iOwclJDHHu4r+Sw4kiDQYHwqSX/9LV2N8tGBSU+tl3ItZZnoyBNhrhu7SYLjBYJzQoHXi
q+cQnVGfGQJOlPYT0aH8yN+maC2T3BNepsrSm+b5fZ+4koUx4UyxZbeh57P+i66iIrvZPUwOESWH
Va7ZXwGx6wFrNbxokKDCe3nNRrSU93qXV17TW0oX/P5xaDSDvlQ9J43X/2xSY44QccTCGL0t6jR2
KciJ05p8HjTZdXDv11IEN3xo++ETwE0A7ci8Nt8KDDoH0f5sNH+a29MYuJDMZFafnf5c1X/n19/s
jCCKQxJpuf6TA/Dz6fJMBiqLeFyfYswCV5un4dzIhVftfWuhDLr9hlYrE4fxDY4/jnOVqfIoLJIa
JypbsOFavXrrLwQhM2LacPNv8iRB+SwxDOo96SgpDdkxSfTbQICFTvMxz71xXMzOnwNcOjQYHbIk
djztx+ZH63aKlQqGEubQw1QUZmjsh9+Qh0u2JOeAs4WLbaw2Uw8ak7IYGiEYQXwedSGpf4C0gEQV
w8x3ICG9G9o6CM4qrGTvO/KYn6BG4wh/U6pZ79JZDwI5bctnGwPd/Gy2mjeWJZpOv46QxCN8uyKJ
Am32B1ZJtGlv8lLwWzo2IilqMwR27gz0YB2qmz6zccRKXXCx3MJQWZ2/rY684URvKlt4DGmCAYkP
LlMbAfKqsQ4mWywckr/T+yAMhgbvxeBQ7LEvEc7hv1WtOxNnxr56pmPAvsJ3GMPIHdYLtE6duSzg
q/LuWISPf45WDbuTapNhbqDSAGCFKYy9+GvB77jHn0G//WpsgcVaycPC/x7MCjEiG8zy6QdoaWiz
vI3TrVbTJFjdeG3giUzUj2PnFtqbTxDuEBkPaWE9rk3dHpM52A9IIVmTHe99Ya1WuJ7xbAbTc6Q7
4BDIyaD+MWtyqRAiDK/o7bKgx6zk8zMucz7w6XkY7L8uV/S/ux2+dwPt8D44yHqQG44ABFa13y0R
tOA6mtvk9lx26Dv5iw5TsDOkl3mbpRcebDhZKw0dLIta2oF1dsBoA8DdMEHEO/99eB8UlIw0lsZ1
V2BiorPG2UNf0strLsC+QjoHAHSE0zXwuPH8Jj8A0eMdGzVzDJXX2YW0O2AuqHIgDjPggtkcMXpH
naQvp5gtepiJ0jcPb3iC/fVqgqPIqkV5ejJJMrkMKYtPAs7mmA1giLDZ9W46XNa7sJKotZjpWP3j
rDljkiAz9vr689+AoehneLC7WUIeGIQ6xVg9MZyddNYZI/7vrUIjN8qdIx0xNpOm9YaUQGAX89jX
XOSH1sDFnOBYJgZYtgIZGqW72WASZ5RMSIG2qCKyp6r0gHPKGMEmZzEXBqwYGJpL5EFDu2voMeFg
M+Oy1v45+LjTF8+OsCOr8+2ozcUlA/ogHpMu9Qnn7bENzKqP8bLE00ynL9hx7fiZqMQ5RHbPC4Gm
AAIV9tlRxDfJ4THYQ/BqqP4Hy1EPMlkG39EoLpMA6GxbYV9oL7+LS3WYtyfgUTKXecWTOA1ILReh
bQwUb2FIn9h20B7IsubEaj/OrtJmY9iKV9gd6FBMNfVEDm8FxTmOwStsXLDCyc3ujn51+DIps9wg
vXHBcG17Hbo1GIHGkOYUbVTg8MFB8lIM5JD0PNLppCv96XNvuMvPDtjTlB6NNc232YI7uifmD/OS
fMfVAXj6A2oO4CjEHp5efnLFumatbppgW3PrpHanP4ao1Vax+iFZFZPsggLS+TwdYO1TTHVQmV1H
Eloe0eFXxdTEN7nDyVdlJai/WXBwyXeYJQy9mtEPKUhwc6fYNLXGVdKwrQZPKCuzszhm5/TBIh+V
XKmunoFZs4vAOXun4WlxCbD9a60T7xnMj7ceUsDgN5Jx+w5wMUr1f80RHhnaBferr/ka5t/DZQQu
3dvt0+Al7CsZNInV7mgWgbdrLgy0mqnA1w1LeTU+9TcVzzN+BiqYFsS6Vz0sxxd4+cQz8ChHM6dH
ZYVsS8cfXo9JBeL2dfrtsGXY0vbNuOxYlHzv3E/X5o/AKkTFyULCWHCXmuiFkPyshsKGYjB9ond8
f4yuIQZL50CGQY3g8SEZUcq1gqVh5vaSfgE7nEuN2AMpaWJgliL4uVdCGOe7D6KNNEc6CkCJGOMk
kIXR49qB6Lu+TdKZbWIa0OGzXh2gPleX8RULwQ3jkA4vj+USAQeU4AmOGuiK1wBJsf0BpgpXFNxx
EJsRCM6UBIoIjdzg4p4pZHlCy0PhrsJ0mBhk0IsgVboI+vHo4BMxiATo906osulsYM70dj9TbgLY
DzfLI8awLtUJcDtRYXF2KP6GqGO+Ip4V6DCoBFV/sIMuB7eP4sHBh4kaq1l6Vii8RDmFRkCbnQ7r
ASj7hgivTPY/t5wjGqKl06EoB66H1F/NONsmJ+xuPkCkkE542AD0fYb8KV36HaY2qeqvp/WT2WVK
3p1gRW3jfMYGqBoG2t8FFN69fI0KY+NgysFABuyuOM/JIlQOshR0o0EVBpm37s32iNGhZ6fdzMYj
GHf/33VHgiSc0Su/K0VLo0cko7BbkIZ1m2x+x7IOJi4Wb4cWGqy2gDtG5hxuPzs4TBgGPV6c+iDx
rHW5GtVCxD4sO0Rwrpxf5U1lu/3BV+Dy5d7JDGP+SbERrcwFHMQtqTXjUxQIj2/vYkFmaad6MIWD
LGkMZcq8AsuBNtrMeT2XBE4iolk6jQXyUmzGVyMLbdsOj72R7GDRNy1x9uRwEg2KEGZ5xHNNbFkb
+ssqM1MQcYsjOyScaoUkFT4tV+Opr7Aumb8O0xCjhMQd3US6dBg1eJoGzR76LXcexyYTvwvQouJN
iPEspcJ6OuSm8G7aTTOm1g5HOPrLQdefwQt+LeT5s/Fn1SmEdmWARkQUso6t6ExmC4vqFRtBqrTB
fEnEh6o5v9r+HMbrkigSye6SC4uOsWKHM57E55w2uyOvxMUt6BJf8XRGHUTDDoBsgPSxqFBvSWKN
nyZqpnUH+mSKx8SMWwhojDxDmJMrHsm29oHl4XQ0y/oACZOBwpLg7uH/8McD8Jg4Ux1LD+5wdgBj
iM05MIiw/lgwXpqKmzHeZ40fVwvt6b6y+ctddiP6B/xOdjvtSlwjJge04DJdPADCD605PpEwO7ej
A8lC9xZ2cpda8mvQI3b0P6mjJ6wfCN+slzRVxeDMPWDQxeWz0nL7tWsWoY+bKg8jYwhdxK70uj8q
eYyLLinJ1pwiHeGLp95lcmAxk+yoOzvJ79ns4ujA/BD0NBYtTOlXZvClU+S1t4WJ0QopKNg8wxJ1
B6MZOSgMj+89s4q1l544tlJsbPgbCL7XcWY/B6MgPAzwuiHsyL1jC6kxsLGYy8azHFY+ZHNs2hGQ
pMZnNIz7V8TfQuYoKgswrMpTYwnABl4D48JScb6gzcuw5ceiHZcs/H8+OnmKDj3RkBBWLJab6Szz
geS/9FKIzql8a1jtHAJb4TRjTh0xEuO0DoecdcQC8AZXl4/VLacr0KKNwk+cIz+UNwDBmrnZQOLH
CQh3bmyAuBA7xiDalYrDsjLUhPBTwMwLOuwFoTuuskCX91N0HQ1Mj8RK0WFVcY8PyXk/yi2TWbwV
VxDVZIe2Czccp2MjgHk3Ti2YT+DTDS3TdJgUBsoTCx4Thy6OD1pdOhXQOH5+vEUR2ABCmEARUO63
mOvRYNvA6fIVX5A7RkkbiQP95eLr6STcP5InbEEbhtCaYTPpd5jDaO9Ah36O2JiHEQE48zgs/apy
pRiXLzSqQJ39ohnpzgZXEFrp/FhDclMe/BBVsp6zEZa0+MT+XI8GapjHw1WFLvSsnnjKYEglgFDa
vDXYKuoGKzPCMHXtgub40RsrABBxMIcZXQyQc7W14bFFcJHXhL0yGN5ilxEu+W/gCwkuYgUlbKeD
CxsTFfCBePo8pjfWoTSp0IVhcYtmcca8ARL3h1y0ES6e5lnzmxlgmPVdDk/09gObzekv2WhfLsY8
+iiIP86ePRZ6qqrwUv+3b0SjBPy7g6a39y6QsTFoPFhKA/+Y9aD/aKB0z+IgxosPYvg3GALm4WHG
3qE+t8CDkOjwM4CgPHLzt35Iuhn6uh+zqx8XBr9M736YGgbcBn9aWj5/cw9N87Xf8l8/fRNI7xks
Gw0XpS6yO7M7voj84kgOXlmASCey0VjrBuSbZMsgB508GBGBBkDWuLEflzakyO907j+yxv7gnYp+
h2Mc17cp0UY88jPBjMk42KH0bmS4pziQVPCiadJX+BZ94PvSIYqERhmZ6sC34TdmuFVS753OapVw
gbEzgcqtk4qEbcjkIWJcYvSyrZ6UP4HFW+M2ECzYJ96f14y9DCz0K2Y3CQEhkL4KK7xU/vvaRTA5
vOgxpvbkjrLLnf9KbX4f+OLZ8nuFHzSPrcyGGVjP2XlgZaidgSVYrZprpfW/7mjkYKD3dT9vyDx+
VROPF3yvSBlYg7tPMH8UJzTBRBUDemziOyzx/CIEzyWq04sURLdyXlBi1uX8oYz0z8+C/xHZnztf
X25seUOtMW6Nel1EpmhmiflMzK423jY3A8VqFV1VA2xiGHiGOwNYnSLFvYHU8D9pg0hXYISbQTD5
RnG5Lh6fX3Cort/OlVnY/nsT5KfCyISIxkwXmvVRgFI9QTEDWMBhEq2wWNFsERui9a/cJHCx3m6s
+4Lq53ASULg6QuV8AcJgjtRWCgGBGFbgJU5+qtPmy48h5qq3sn9ZqRcoQFB9wVQTYEhNygfnppjN
WOAMu61FiS0cGN4LehN+Y+iPos8u0q6J5k0ek375lP+li+e4tATV635fZCpmOrKEj4dmn6EPtJ55
A5e5r1PEgnGclTLlJVS8zHuNz9L4AKWxG6pgaNMYQSWHZZoB7GUgdoM3KrVsxwEhDgMuWqOh7Mnc
N/l0jXKO/1+XFl7k93hsZCiW8WDAvoXyrsxqZU3qmHge1w8cAf/DuMhgdnYkt6M0KjGlY86+74je
oMVL/F279XRPPzoMsTNK1T0qbMThGnO/meJJxaIom1PrUP/Qnbfb2IiZCBJn1+3JpAKiuN9RPJF/
3SONUr077IUMQZlDZF953bAYJvSFBI5jMeNxEuYakvcagLQR71AuZo7wb2q+cfvVX26rGKRC0B3p
7NUpwZL+6ucJWOzvAeKRFPqRoPUVmAuvsrN/2533vG8Shzc54cNn3FIp3lws+s9sFe75cXCjESYm
fjdXiKCNDlbCRschwmlIjw45VggM+dZONfiRTYzZUxb1xUTwRMo1NBVkfgNOe6xO7TDIa2tHm5or
hlijWw75KyBavQHsgEMgSN25JveQ9gHbO8jre0SOcdBu7hyLEcCWMZ1adDktWy8A4TcqCQMch3/C
XhS5wiBt6qxwzEEcQ8KCa8+XvuXeQ/arK0REDn+SeWfurA4YFVBapb+y9EUxy8X1EZ4DRo/z92px
fulHAID/aMVHzVHJtzSerHd5l53ZoLaHYKrPzhbKQc7De3G7GfqQlPF4k3w6pME1hPmxwTufi92i
NrZkKgzGyP/kidlE+gG8ABSQWw/W8oBi+jx6a80j4Bwvd7jAP32l7I9gi7zrTh8CTMYD8/1/LJ1Z
k+K6toR/ERHMw6tk2fIIxtjYvBBUucw8mZlffz71PtFxI+7pXV2AkdaQmSsX2zi8g5e+SlxUmcFi
Ejs+ycRLPT7dnLcy4QvdSpYk/iKbNC5B87N7nOEp9BTexUsZkxgViScV5M6kaNr8uqbQ8ZpJboM2
CXCxhx0U5lU2npTB0wtUnUVRH9k/3NNZBPNNFkTHGdy0jrvT+KWri/R2OuLEzwnoPBJGziTD+QEw
DbwANBxr6T5HGUECR5F3l3xZzkahSbmwufEznuNC7RURO0f5IertX1BfttAflEdUcc3Lrtoi4VOe
ZEkFDzTS9EKWlVayb0d4ibTkagMEl0c78eIPmjit04J8+OEFVh6bSzeCqerSzKMxRQPpL1vqQKS7
jvm9F2SOL8p0QM48vB3YaaSg62neS96pOkXno32dmTeA1krzOwoWX7Z/H5Z6kcKs03T1dhhuJv6X
Oyw1iqfqxAprKg+/Un6zGek2b6pc30FEGpaWURQAZx38m90dB1FbVAwCtSZaG5eEaDsrpKdRU2Lt
jHv1QcqEh8ikHmZ8DQdDiiCSz4FVREZcwTLsPVLBS+hFp9Uq5X2c8OBgqB5FqdZe9MYmVyleIjLv
XVxwCxesyIzEBrxlxBbBi4jq2KsQayfpQT/cdrCWtUz3JHhkrLVsG0gsQUzwVyUUHb5nEBE8m9iN
pxZrvUBTySdxnzZWx+yl7c8/SBI4WvifuLxRr2IXqaYsGTkRS2Rl/Il3suTAJLrNRWGBsvB56HiJ
v+3MOB0cm2gFy447ss62h2Rx0lGpjtmwjAdNppkZAkE8RS+r2E05OesZrdBJRK0w+feU2Xdy1flH
4ubUvLOJ6Z2zq7bUmm8h2kUUaUfhRcXIqL9GsbnExSuIvIPSPO+eS5+MzwELjZFSitDXaWtFipYx
f/UC2T4b+3MqW6zoRT/c12I7Bz94MWWEW5q83kUFXrT7u6TbC19Jsm6JBvW2JEV+iWvY7djHo5wb
AhPjfjga8vrNTHmY3ZnM3g1o5OhlZ0Gv5c37v8XKBJ+iy7Tfiq9EDP7S4gQnXIv0xBo1BnA40tQV
3IjH/DG0Y7a9VEuZDKyq4epkaHtX1zspE4xg5EaT/dbmo+B1kaFhRefAH+5PzIcMV2rIUYhWPZ7u
nJa1eEFR4BeTJKNJDDlM7eDiS6x1zBGQ3DUx38xpZl4jMednV3cpq6XSXLo7yvtp3Ohx3mNEqQwy
8VB1NXrJCljK8oKCGWGHNUxRkjB2wrnX2Zef1TLhjlOaJmhNkttJeFc7ZcjXUyNyCsudsLCBA2Zn
qcYQiKrrF6sKAsdXGsVaH2TO6CDZmimu7Jb7aP38YzdRNB84B+L3/aNvtrmQPMh0b+mK9cySV/Bi
vQuhaBdmCy0vMh8mAamgeGeIPkV6/L2bOj/dHuTZ2tRyX6y2BUF8f7V2YrV/Yn4gdyPJjtyD6oFv
+d4xQRHUZghM3PaUbea7abjtJhHAWFs0LGQxr/mN/mnnMNnPFUemiCi7Op+EmTjSx3Gl2Vrn4x8i
wGHJ2M5RZBx8q+RJJUebYMRxMc2kKADNU48rxKpyH5vByK+trPRfLG7ixnqK9YonI6oh/A1tKTng
5hqBo96i+8luhzdkJZMRP5wy42n3RVqBXzO7wJwuHu28wRbLiDC7ZsuMOZUq8mRF8lIAdwCW7kvy
/2TdqfmVQ7QtcL4WIeYbtoPmrJ6uInLfvBOTwXueQo95nhiijnbi5g6FmL8egpD//gjiIDLRoOf0
nPmRrxnyuE3melnsFJRJsh3fQWGbhGinYsTxKHTZuPDcjB0Hax57ydDEdMROVR1SeWvSxZVQg2IR
1ETWKfNa/CnMK1NADmLOtecNdcTmViZ+V7yFmvS9nfC3SFrH2pPULeZd6t1q4BRq468K0uSYz7Gb
QukdXR5qWyhqgkIZw5/gGhzds4u/EkdjKyO6HM+sMQbFIQ4ObWVyYnc8J8sucyS6HUm6SB+lyTxN
iO8T/7JNcZshbVRPJlJ5o04nnBfHWfSMOtlKccMgFJnuhmlEF0zD+bKIEt+ecIp7dhFY3aRJpblv
g42IX0I2xUrdAiWJPdJaW9Vu8eGGsUkP2BsunvT2kJlFmcERlZGiaCJ3i0RrThBHz0CguUXlSzYs
idjMc3BK+AkPLpd/UFOk6HXi675iDruMtxalhDxFFBJf02TjmIFeS65Lnu5TBYdqHrC4lysk+RKJ
kBxB1XR8sydeecER1fIUpaJJ9LTQBDivFXJv6Jd25vuk4qn5lftAcNF55SSOB7NS42IleSTzNTrg
SWv6lI4ovGiVUA5VzANnV6z0ZTdueuwhyNYWGh1z0m4UA0ixZMMhNXO2Ev10JCGm4FF5OrYeMswR
M8vQCn2WC1iI4xBsNIVH/lR0r/1xgGzKkzqOy4ZtEWbCdAmsuiU6BZQenCGqMEVoNBwSf7ET77TS
y6lOyPkKohMS2lv/erJIPclEqnn9J5oGL6AqaoVIV+XO02tb64RT6t1ITkxvU88qbjuHmm+sinfp
SySJMqdENZxi4KhgzU68QpHlKkJMxeg8/TslltHNBXOTBS4OjMbcI0YRvhWrnx2ZEHhMXmS/XcbC
YUrAWlIZagI4zWkZ+347bjpZz9qOL9O2/Y7vQnE16OU3UYFT8pDpoAtJuF7xUPV5wiNd/nQpH1aw
8i0SGt4TiJRfY+9JzNX4vZr98PANJvXk2cuDnHBjfQ8TxZxVtKo9nZQUxSQDxh0EG+cpz85US9Yg
sKj8mljHKd77wNhv8SiLj0U8v/P3SfWgkAA9xecQ9eNWeAiRk31CSReyTjwhGHgeMmGeaLK1NWtH
M7aMPngb9Oxm2+5V+Rl0oJVoJohA0qzKRBWcofjbOq1iVotyId5UBWDlCz+PreTI+eFX+eyrY46n
tGIycULO6RACyHKjAce6YJczB4sja2Ufh5Ip7LPtZTQOM5YRUEf53YtDILuYW/v4iT//+oaEUnQM
2ruKwJyMnZiS5kCkB9W3YeQnK80hiA8hFUbNZ79RZTys9HlQ61yqNeeo5jozgF2RLlid6rD2cCij
goD1b0P6RtdTys+3VIrHKxk0Iv32Xs5o1o9KvcS6DfshKsfrmLvW/DHrWP0t7/dt1wf7EuRfXMPE
jtKqZvQeeh9Y0YzsDrHkQlrJ+HVCbKgYVGo0bWDtmAGurCOyjHATN/21TQ7ydwGc3252D4AiVg0R
QgiFV3YuVSeXnQ7d6SG4qvr32WKHbmfMCIjImx/pY0CVDaxWQYpjumiA+tiLKeeRtd0tjKgG1r4p
dg6qawyLokHHGsrRjBmHF7mp3VIgL623A26z/EwNKjJiaPEtNur0V/UZiaKmlSVD9DqxKHrWlCY3
I8W/s/2IYrWFIoiJHOvk8O3QOk46aRoNBpYJG9XW0haSB1jCx8mBAW2tWaVGvt6F1dZu/1xk2g1u
wCze0d6Y6bC1FeMSdvyJkdk2fxJEvEnfvnMNJ3DziFFyEyNSCBB793ZZMBwvZfZNso/ZHXwUH9xb
FCC8imNdMbBCjeHoOLuNLOCvklO0H5smhfjk9xd+PCj0FhuODmtNGPLdqLSv1UanHoNtNCay+8MT
kJXFZtiQJdgsziRHLP867k2vQQUbVtL3+7ZqDaynWtVva0VVqInO8WDyr2WAtjFl3Xn2mK2+YWpY
U++NJJbA5+GSiH+9n0Z4eBLYZZsDxZg8Qh6xz9d8xqFOyCeeIrfynrgnzbmHZjxa3Z6SCbuliJ4x
tZOsmPGsdnxg+jHdK0YU100C1SGM++q4k35vXOe+2Ujbzpj8ij/pz2tqhyxpfY9LXXH7ASTvsvfH
6xPQtWZYaxM27FfcDSHHyEc3zTGl8vF8Uge+XtzGOcA3GZB2LooJqfR1Z/XfBmX4LV2WH7PZWGof
oj6nRCbj5H1v8YN0/u6yQxIpYH5gts0UKjefa0FXDIhKiUGBSDyhdHraOfszhAkfBCC0MV2I5gFC
kefI6VZmE+eiMR4I7lveyfv4DsTLuIVRGH+FJAYtE/wm0vnFK8MPBp2G+ZPAHFs90PW27jAeZ9j1
N0NT8Jk7bkGZNQfS9CwP+AJQg4FLyDFtmLqZMtFrWh4ybpqKt0ieaUXYathZSMxasCcw9CkaTGfF
Q7cS0oveifQyxR8m4W+XDkeHvS488VFA6ITpXt9M+xpVO4+RQxIbsewW0OPTdVNCID4WyA01W3by
QcKTzXmXMa0Jk+Q8FZhz5tWGIZ9ny39awUw+YfDX6KUZpLeeN9VIGqx34B9sgvsvTi9tZ08/Jb/J
0e+5HM/+hwldi/VPg1mnJ98sDCs/nTFbGzBFYZA0enR0u8MMWP+Q9yh5d5YZIz1QL74aPv+LMRag
VcaFCQmYmTVZaSFSwuiVlsOQDcz/scQQaxdWlskLs08CiZlZujoHagMd6OeqGWDy+JeQoGYY7ESG
FCk60nsladE+0261LTzbEHlYejv1zS9hRGYV5xxc37fixiS2Sgb1CbGnMHmQl+MQl2cG8ARLW22g
DA2wT39BUDqE2C4sKpJeGjVis3admobOz7QSxqadA5b3GL/TlFTUncXqiOxZ1JgySHIAqfmssxgQ
hJt8c2lwyAtsSLHizM9yyPCMXRtWCF4NGypQS6/MauVlzLeEDk2x6e5gN8b5PmPcwmZo4yTKN8LG
CT2731zK6w8j+eba9+cgTDomipvzwac7MZlHuq8sXZM4+2ySkvS5vCGiMQEVXZnkFTZun+x89cnx
4BxE3BTjHLHqATJUFLc+s6Q+WYgxJsa4kzdQx6qVARquBS3bvx4uegRK84nYJEJVEZs2weBCEbHc
fDHeNzToBFCa/x1jWaHaeRFFQPIyKUubB0gJSYFQPvFA1uV2Hps6rBiO8cFQFNzxWX2mRM2NG0LB
s8oHiyNT38aJBj4zZ30FxW471Khzh1refM8R2ZwikoaNBSn7eQ6c4pdaSkWhzPem9XaevQie8jjH
b7VKpDfyqM+I2oSeo48s4WLhzZEP0Wr8YkkPRypteyT/pjOXTJqz8tq6/Pq5kZ+FnY8dtmP0LbzK
ZsQdscKmZBEsEUK06d/6Zm/6xgUTOIoGo3dyGe+jY4RRlsuJO8x27k2dXnxCNonmPm4ELIfPeCa4
WePwMjYiJdrlDXtZ+JW+Js/jdkER51GggeH9mrq4ZEU7logupwiZCU/pnwyHR3UEFqbL9WlJtK8T
il/aENIbPCM/a5Z2G7nizfNJaRtFvqjQl92mbK5fhi9m43MG3AuW+myKkVmUBwUu7wiAXHdoTd3x
GKUWRxZR2nQkFrxnXqaVXH4hIkmlpBMrBiakj26bY7fxKE/MiSQsUBvcH1w+woLpcP1sF/iNhErG
iNzyJ2ZqQc7HzTZOXELaNVyOIPp8zfPpNbAm32Bf2yeYsyzn3gnCdvVmzRrrDKIx79MLv8S95R/m
oFb88D/zQ4jLFQXGjYSD751cs1XjNvZR39QWRlcopdjV+RkxNMsX6OdL4yx+NMmqHxHGd/BW54v+
ptebA2nDJHjvLdKufwYJuYNIqbR7EmntPJEAWdvk/keF+8tod1XFFEnbn2+BTmvN5xcYedLZEDHF
cSOzLqlpe5U39WVzm9X6/SDWJVpjfeqgwf7thhkSmnLk+n7GHrZs+cdzQt6ToynF+NxijfxNhahP
w2+wZGzYDGMMV6y9RLazuA3QDSGxt54B2N/xKtmq2o9zFmhY2woLdKRHHV55YGCQnIfY9h4q3JQh
aYIjQyk0tjBtjanPCSXZWbHZfRES5rAmYilbRqgjiGQWK8YjpG2kWediMYzMmAuXeG2DRiWP8alJ
12NF6PxUUACLx2Tgw80jv3BCPvLCcJG8VaZLOLQttnbwXQZvyx5/EW4iPmDbrnOfY7pndsBsxfio
xgsUqZBtLBoys304kbIc5Z+tULticriBTOxSQqNyuXibvNWDUzF0hvEIjk/iMzPjFzR6x9kA7Obr
BXRZputtW57H18aw8gfhC1geRffMvxcwwPAX8pubN7afflk/8/m3kAhJQML7xVdoV6N6dJYYoVJk
wI7wzbTGtd3wGWmnKevypXeDtiAYmejHr8uai075cR6cPG4aGC/TKdIOm9xTYjOWCOt0+xE52xCx
NjZSKFIAIZ9fPH55y5EEFmVp1azManL+L05qwEMhS6Y3hBxr0XXudycnx51gBDrC5n7im8Eolzyu
XiwgpJw5WiMcBjEkOsrrMrq30SVegtHYWGsQCY49ykdwvhVo3poUgDkb/LesbkjOyMoXe/DSO0J8
svEaxXocdyYllX3lrQHFVVKbMthkgCZpJNkmmMLzRQt48MNaUImbTnHqUfzwaZlbZLMImPkmxVWK
TcJ8rvNJDxXu+nwBz53yGdp/rAUwCEOP1nCB/qsWFqevV/YwbOyI8uCwlvw95j9gD3LMCKDdIdj0
3Tv6D3gQ5YG4thlifVwsb9SXyZ5vgP6ztZZHm75ZkbjAUOQc0XHAMZPADLCgBlZ6R6kBUP9BYlTd
/nuIpQAwB2O/fUZjGA082tvaezUDrPJ+Psegli+D5G8GpJ/z0qFnp7esBTi9BFj7FgRsWlqgCnqq
7tEdWHirMEndUlbjbFdNvbWkcUFpsELH6hJVXhSz5um+9EcztBteXyTg9UhobwtmUrHFVW6Z9hfA
4s2OjgduCY78cSjvmwDG0/7WNKqPSRqtS1gfmCUGMw7ypO4LikPR+sM31LAnXb8ODRcByP1DKxcP
gaot9o2igZxRXAyeFAt4C4uDSo3DOfMo9mY8ayIatXZjhprZFI20BBJz3iHoS+fCrCTTEJjGD60G
XOyzCZ3aQwj6h1sNXwpML3Mzj1kfExCBKBgelZmlAbpkRMXXl4Sa3f5NT9jqszH1ja5OwtFaCHkQ
zpjxvzqZGQYXzfidpL/10P3FZ9nFHuLk1oxhGuWu+blj/BWznn9jmeDPYtdD7klJz3KHTVci5/za
A4SXSBZNGGp77O77mQ3mRjT/9Bmd0xPgb+aiLtU/w6ObPXqL3+ZD33Y/5+P0uZPdrc/7TNGIMrTm
nY3HK/ruw7jHVNaOBIPPFr2D6OmT3dqqn3N8NgshUX3dsag2k2JHxz3GSLyPiNLHLf/N3zKpMl3j
PiIP81+sMa82cn9kOmrSi5ANaX4kdt2egvt75X3jwrTLamAMUlU4x12Fc9wM62qAXSRjX4sXYRbz
B7hB+fxqhhxre+sur+7uA9jF3EeCwu1DwcSnxBZrHsxbZwVLOp+vN8jWscUO5zA/nFNHyRScE5D2
Zt2xhWZre4z+h/9rDWWaekBltJjMcWym8wvAF9KiZW4M5IKi4UCtgYIBzwxh+9pOSCr6JuX1B5EM
rW97DpzsrVanKIJzBZpO2LCxF3OQtrMFP0+t8g8QwI8lhW60/JfMKHHJx9evpbHFBApBRULweqnF
1l8sqGhqgt+L2FLrf83eEikEWXK40/2ewF7jOiTZ4PRzBPig2/9SVIHXUlFWbP1TT1OKDILt3GT+
jZ3RtYJKkav8zzSL4eWoh7cJUG/3hmFgqcsRFp0P6/XTvnhPVsqb9/vsiuRtoPLFRqQIlKIT/NrW
BLjK0BB7G264axEEaKC2LSyu0dlUj4bknzb5n+n9z8TGkVtSJpAn1ozm4eX3iwkGZds38cHjCRtT
srLhJWjsWBAYhgvqXHFgIbLomYyQ75h3pp/r/VLEXXIszWHfSiNxYY0wthzEHiRMkuWpoqP7zoBc
abrxDPELn7K3o+8BnqFX42tqcCYh79v+nfV2Nr42J3E9AsZt3q7xAoKHe/jtvjOkaTg/dJruW+LR
sS4Du8OORxyDnEstV7dDCk2Hy8TDw+Jn9UDHgh1J+GHfMoF71s0fDW8X3TnyNeh76zJp4DqBTI95
WdDyF7sGOq1Z8xIPWHTA4HnPn29dsxftizukZAMOag/2fuA3iOmsGD7VqasRikzfZh4ZjeJkcJxM
1obYGimcpmHAO+jwJDP4GxSxO8tlpICRis/ix6xLQcxE7cQUwybBpZ/hFJSP/L1F1EPMRbghKuFr
eo+2jH0yrfFA3DIjcryJ/YheNjxc52+7Z9k5/6HLz0qkLybODZv2+2EbzxNo39nVIhjU6IR6g2jS
WHBteULGteN58kdhiy0G7D57K4Yzf/uM65gr/zS3fdDNP53p1/n9gnWyVrFon+TfZ5vdGkbMMBkM
5HwQm1kp5FU2e8QhffCimr9+f5mvnbS5+fMCRH0XHUAtQdwvZ7/7i7wccQtWEt6OYUH0d327dw8I
5rUxCRUo9Bja33e5t89VDQ3BYkl1c1doknbsBTOOE62DQhFt5AXrImpRj7orJGWYjO4n1A5TBNI3
/aU6gCRgNXIj4PM+7OYVsxdn/sqZIjNsBt1ZT64QYfTfMDpD9moAnTy3BFxRMEZrWBzUu/+YwaiB
ZPAm3miogdTQmLAqq1iOzdSK4dMMeo424SbIxNeeKprMFQi0KDAmfaOGaNtF0zhOs1Nm4DBry+Aa
sc2e7zGLZuO8UXN2S76dk76e8Ag+P+J33/rtinkvhhtcz9Aqf/mNPWgVNCE3Cy5gPykaMdoCI6PY
/cUQRjV1Nj5qNJ/lY64BuSip/fIFTIswMXkwoVA2jwYapV7W2tSdSzqUq86G6cPj3t9UPqIBpHoj
IjVmNFNJ19f8SGki31B9Hjb9ycRA4wnaBNB3ixLLlDW06SlTkYI6Bv/75PmAYqL72s+JHo+fFyFG
l4OSKPpGlrdGbYTfs6iQ9iUMyZFlKIiNSTCsHZRAx5ORpp3Bep5/2Jwj9PgitwB2+4HGyPM8G4GH
gaTswphmyg/BsaHD+FwA+4aUyEG5YbkNwWnwWOAX+uv37yjJN7OnNQCDNgGovShvD9tPRgXgxY3i
2zRrCC2eCg+hzlqPrLjjnunemrxWw45voE8RGAVyypdgoYNEtUln+fGIt2+e7zfEfvbOmdoHKNwZ
yoMw1614tDAGkFjIOFE7ZwIfeV16vVr0/xDbRHl6Rt3W8KBBxidoNOhXccAoyjLhhaBBh9Sq4yi6
ZAFGnS5skmWV7YjnOrIqLCGI7waD3vyZh5zgeXVZIKLHZUqQsbwt225K2MPCaMYoDuGGga2CyT74
rT8uNBsrW4yTNKR800FIXFO7A2msok+CAyOw7YpmYih4cT6KZ3Ay1NCGCZOAT6hS7vadKl7rt3x6
rXgPeAUE3JHgM0zfg/4AWgEihA+Vd4QF1Oz10Dp4Fd0ciBd6Bd/icBm2APjhO7Zi1LPOm2zoLXyQ
WI2JB4AYBoZvcGMzcERCZI2CVfcAU953q2S3w0HiJ5dgtnNZwNf3faIylesvjxfW5DzGHReAZ8ns
kF2gsGuOiwI9GjIZwyHiEulWGkAzAtm5rAqvhlkfWWUz8nMrHP3mOS5kWR52jYIEOhWqyahrDk6i
z/+QfDJWB8woBqOMaz47NqnXcQLFoPewkWUMZGc4E5pXfnOxd+dPVcCugjLRnQLQ6aQqUfZYEsA8
0ZX33QtvdVkhtIkrQFVvp6II3ppNfnR0lQH4elbGewH7eaCc0jQHDGxTYTXtYN5bzAOWqRA/j66X
6EKSr/iX2FMFxuXVe0dA4Z4MEGyIL1EF4z/+ukBoHaSJ5hyi7YEBeTN7B+iJn0mODvCF5pFwjRJw
R/xujx1VDA1x23KI3+08cBiDrqvi6kZ0CobfbYTKS98hp6YoPO3fubl8NkCyqECFNmn8QfXRNqi3
01t5SR/1oQfEsREPwsfq4RYEu4JZWKIKBqzBPSKgMl1rdCPUiszmKth3wNbIqPHmmFt073KCMCHo
5gBUhobwU2mBjnNDjMSCGHVxeFIQvJ0S0Nv3IWf/8ewIm+KR5X/QZFCbCx9LQduQIc8wiZllM4Sw
TKGWARTTgodC617DFnmWEZ1V3F91nd3GEaHUaPaIFkxB4rUYSLn+NU3TzZzNkvdg0Rmi2wkTFGdA
XkZxTN/O5CHAcAJyGCELMvKXFWBZB5wVFTG9I91bjMIsiyt+BoWUIibq5VdoelyOXRnT6/ceFuCu
gd/bWyuVMfGE4koYjHYn9z8l9RaGqqq27kV2BnrUKdwxGRRu/o3OveV8LMPkGwdCWWEiYxBEZD+D
E2+S4+Z1gDVfmi8HcBxC3W8vrgoGmaLtYHIIUBT6tokiByWVX2ZHRpMXPQuenV/peYCfg3AUPtUl
K4gHVWXUXpL6NGm4xkzPkK1+Fm+Tqj+9zePqgjS+dpjYjKm/qeNhvNMIUWaxYxeOYPeVAXXAEzMA
Cso4sSREUKWOaorRt523acopyXmHOibfcJTRFKCGUDifptE9MygtkCuJCayEz/CeYNFYPuQwRYai
V4rQHXAJEbRpzb+NH7riEdO0HOVkIAUKjJXprWMTu3hII41pJ7ENPAoIFHzEKiFHeGXz/LdfTsnV
Z/wv5o7XsLNcIMh9un86ePp2VSPicgEzGuJJgS3vhEkLmVv40xBjoM0zluMOzNAiPJV0ezbDDpxT
Q48g8qrgqkCRFJkSxYvksmymcOd8twgqATuAoeL4erZ4q4muJVeAu5DBxTMP+Trw3EMIAPvtjo1/
OHoHliEu2pLioRuS5bOGb/mL10EgnnCz7CEqIA04Sbij0B6z7fDnKlDQ8oYAus0gWn7BoV8sgMjg
yjaQCfm5uqnO1cXyXN64lNYecRq5GNlVnKAghKFQGZDpgAbi/fu8O1iT4w+rmSGAzqobaNNa7CSz
WjvzxpPaGc5fCTUpYskn3tfSo+rDBxW1wPRWDu9xfyn27PuBwSLrXRy46bX1+SEdPkPcHBz2adpP
/lOXR3+dnZBy0C/yfWAp0EVjrlA2sqSZ8s7wPhehiKVHLjLj/v+0tORmdOUWoAlf5LpW2JMzNoJC
TT74fzOkuG7L6yKz+9gY4mEqGERL30PKARCNsR9oRp+FOSK52tiFUZTz9WMIB0YvloAK/CFquFHU
DYxjepSeTQwjJ9Oh/iHEeoPszAaqPZsE0Bjmd8D80rQZjIRjpVie5chiBf7F7Qft1nxZqVRz2GdC
9mouvkwHFYoimcjI9fKIFF7SnV+IUuZ3wScTpVB7PehScYfPsKmek5h1DEeLaIPDyfWoUDqn/EWa
Ft49Jocsx6prF05XTFmIMWVUWzn7yb/uszoRvvwWfJeUj4m5UP0o1l4r1ebyPPQhNGcSmrg2K8FQ
8VxHnGGlepzoOuYwSwS3hUypDQH0/tUIX3rii0X9cGHHwEv3XDYYBrF1tBRiyj6l4tauOLgl1qQN
SsA2ePb2S0dqQFkA8KpKkt3TIqSifPrZxVvCB7gHgzUqYXbmJc59b+BeMedkqQHRb+tkkO/kLey0
GI5h5EanEagBq3vg/fq/AYXN1V7949banM+mDwtslJgUzoaWe/FvY1gsE+//CTzjte0Dvvt534EG
0WM4QQw0wQCIVtyqG0OwTFGyoAoAZy3YtzpjOh9vtA2XC8MGPpLJZtydveV9Ei557I907p9cezF4
igVj1UwsDJU75h6DGLflT2vGdTQxI6eu5ZXDvC3tgX6XcEX50zYgQ7ie7sqOvaxGX/vBEk2aHrk4
w2vg4CW/B3vJpORV+u2DdcGoES4kZvwGNpgtORPKrpGLKW814qvAJb8JpC53bwrCGMoBeVBJdJem
7sqNMDNpDRWuYfYITha5BwdqZLXNP8meDjNPyGGR+yMBO7Fn4AfftrbaWofFmxXB8LWbIRpnU//v
mXOnPt841YCmosk/70fYqYoazQKJNO7yUX/KkimiuALnQEWPAQY14rP1D1YZJCcWqTGh3V7c7ceR
7Tw8fuDzpL94Sb/sAUkKGPKdPMJTqs6a0u2s+CA72MvyiWwdLISGRFIYUQVzzSkovIGHXp2qHHBK
SkLMHU7GbtJo4834oWVxIfqnFfw6So7exG9PEWUC48rO+MRaAEPwH5ncuIIL9bBYPVr4u7aDvrPp
YKNnnRuwsV+OCvUCZ19KFrgU2Nid/6n3KPwL6poDeuZ2CHIEuLhlI8AB8P2JyCDP2ed6FoTYcR5S
bVbI1I0MFsqSlU7kDdXb60IhhWMdSsy3OtIMsxtIZwCnoiDZ0PQcZYhy4cqB2EcQRTbsyUayeOIA
kgM1twmeT3+YZvqB1bHO6Lyabc+YkyzDNw2M+RKwr8TSC9IKUz7GC6IauugNwApcjdLOyO7n2xqW
HQH8kP9Kdw313vwii153xOpzcygKqVINNGF1FEO3t5E7eATphTmduN9NW3tFN8pL0Ul9HG78zs1N
SwKIBYTFofxDQTNCXMKxUyUGx8d5hqsrCahVEJNZ05I+9w6CXvt8dhsuawROTMqhkUP72jGZHqkB
Z6/zdOn2aqPzHQFRkZt24ahsd8N1CwLBf3gZh09xX9jlgJUCRujs3IoeUS8A2pnam4az+IBOqd3N
GjHve5TwaMeMsvMj2HzM4P14yJ4Hukx63fg8pxZfTs2rX5GzPDx+iiPwTV4A12brnM8ubgEzNfo9
C16Y9cl4BmOpRdFXN32IxY5bscWEo2c+NT9v+mXzaMIBbh5LryublBcVoU/VAWwORRSjK62tw1oS
+R7vK7AXbhpYQf/077e+NuOdwf/NxEVKGGcCUiatveA+vOaQJy8X08Dk8SVJAlC1mYjjGJ6tsrX2
uD8vM9lYNck28z2SDVwHl/Jy5kf6AxHvDavwQFPTZ3aZVQU8bBq7qxHZkGDpjlvIUAreVq38l3d7
pP+46+8YiU57ytQp2DGSMJo2SIXw5FA2N29ya+3a/ulvYzqvZcR3NsuYo+MZ/KBhWYsqIfKTu5ES
kuVgMnkhDR+oca9Ff8ezbkETQ4fQU88pI7a//+8+91+eaAuHSEnGoTkzYyjrBzfoQEJ798VKfsPR
35p2x/F6fwaVpaM3qKbxUMRODs3W57/wNyCtE6gIpiyokqbAoLRnZN4aDoDdJk2zu8gEQaqGf8IO
CBGQ0A2G2M0ehxVHIRY8eJoJx6RiluPi6KFPZeUTtXyqO5RESH+JYLSWDJTUKoGAST3wmtNf4rF3
Q9HKGZUo4wd7G1T1Yqi0mt6HSlkFvzdG3A4/f0xWz0E1Z/V4tsHJB+ekOkq3uafqVUQdhNICAeec
IXD9q1ggszIUkAe/g5QjiTch5XXWdl4S/XEf7c8WOtIQ9OgaZ2YuTNG8xNyuVkEQA3pnh+0viHCJ
oTnzzBRX1BqSyonJeoKG8Ix8uBCOmNz1pOkKqImAZSO/PEk7NVOfa/50CipGj7gceV1NywnSX9B+
PWkrundABAa6GaPpeUWAK4AZDrhEG4YImUZjr6mZPKKvRMtkjOd5HEbN/TaQyL6MkPYSgunAdQcX
b52kpp8PkAkpRKFAQAlko+gcqOYYb4OCBvzgKcClOXJUrdpByvlA6m5BbdDMpVUFAoBdCCELK6UR
VkCHGZUzxTJq1C71/QDIRmAmiLgYeLNjdCSIgoYXciPK1iTyCueiPiXioLcqCp7F1S1AeAIqQVpS
AiLpNft8dGb6vo5ZQstl/amAqdAikmy5Mi/UjS7GJv+MQgduZ3J4qhvusi751TdMNtLFgO18tBg0
45HU9Mtc7LUoAXr2hn7l/jwEgYERIPbwoA+yvn3DzFJfGT1iOvQj/EIBTXkwKyAXrbl+FJ1psmNI
h1EI/22486/dxozKOrkjCGnno25b+bbuwXpK+TJqGQHMJ7JptJAZSwRrMXeWyuxOoWGUQrH1LyC2
0YtANPM8L3Tu9KzgWTTN2veR+4ToVcLw/pT2yLiljBti9ngLCif2HTKH/tWMf47Dodd2erhTDrA/
YgR+zCawC3ui63STtvDojw5532fJa/r4kWo6UnhsezhSuw1YX7yRr8SaPiuUl39Xn12iLADjMZvN
yp2WIUvQ1vgN0H/DVLIgcbpNSfHYqGB46mznoOJTXuN1dT4DapyLtZ5vwi1bm/msw+k2QS5lpd8I
Vs3HL3Ds0UPv2UKCQY+MS2aFP097dB+jIYP1qXbxjaFiUiwYpDxws43OHPEsfyhSGyMuI0n6LbKb
/h9p57XcOrat51c5da6NMnJw2b5AIsGcRekGJSoABEmAAQRAPL2/qVNla1Eq8cK79+7uvRLSnGOO
8AfGL/0cyXQOohMz8xdqSNsPQGpTt/C96HVREF9dQ+R9mi8zjqQ640ctGpX+9D//47//7//51vyP
5KOYFPtbUuT/kV8Pk2Kbl5f/9Z+W8Z//cfyvH47e/9d/moapKYquqapmyLamWbLJz7+9zrZ5wq9W
/ptsFlLTmkW+JHi96N7m5GmYnackxehJJD1NH2+XrlDxM/EsYVYT8s8jmNJL/9BpXFl636XvGaV3
0b0gFIZ1SPqOziWAnoa5gd+4k2O/Q/OcfT9i5gcye8OsPOsci8E5fefvHPNqu9kaqA0OOI+2NRq4
/9VOKWJW/l6iy1rzurCv66ZM4oivf78Bw3rwBsTPf3sDun0+NEq2y5ctfXxgp0dOePXQN7cR2LnT
IQB7ICTCdqIhSaK3pYBXwnHCXNdCeErwjVuVQTFyH1fKi8wXjjyMXDuoMogmnvKpeOfTBC51IO16
rzWoBYEXkYDxjMFYfEKHNJB7+vuhbM3+7alsWdNsS7FkR5H/faq4qHZpW5x2S5JucJ54QcFtyeEm
Gv2jEmbnbkHOja8L0iIoCUHubTzj4rWXrtlGJpJ+Si8bnB161P301lEZsUqBxdkfB9WzChv+SvUj
1G7q6QFdWMdVEMJDoVLFdQx/LMaep7xbO30lH2hkFG+3V6WeaChCdtWVDE5A8tJ3TX+znPENkRvG
5rEoTth2pavGffKPK/zkm5ey5qSJgnIC4yE0orLKI2M/2L6RPzNWvOJBsvXPuwHWcYaEKWh0q70K
5BeTeByT0AhNYRr6F2Xcon2zDWybz0QaFgcOEV0e7vqK2q1RqU2AmqF77MyOWXjN/eYWciV0ImGB
7DopnQpEik+jjN516su0Edq5g5BwTeKiQwVndiGRspczo69W0/YpKz1NdjMn1LAzSj91WqmMU0pX
OUZnqGCMH9+qgWF3FJQ83OsIL0D787rrotSC8lTFdEh3bzRil9n6vAZ0dCCf1X1tU48OW++2ND+Z
sdckYEJXxUYQd8pbrzYmLfyoGchMUp80CodPNXXtKC3hWyUXxJiEqMN+lqAkEehYL2MGiLc00h5Z
Rx4eScwmqFaOzOc2Cy1GrTff0jGj84ybf6XtkrhbRD864iPcaMG2vZKn6dmoA2B8122m59bPL/0L
ZpLXYXbwWyoZVvgtuknhEen69R458CXuMYhCNnhxfO6xaAAoUHhl0XfAKeCIUEItZ2HMHFpiF/80
14suRd0VNP/gvBUCqajJ2AN0Lm6DWoJ04VYX5J8D+RQ5bXTB0fc0jPcoq3S5SXB8C9WYMV3VmEWU
A4SIsQVrzxTdnq5MirEhsBWyJKhrV8MrD4Fae5cvgo7tQZ6TCOyAC0aZFtU4jMUgRvbX0Cj8/Yb5
Ip4v+efpzUx8zUBg1PbQY+EN3XBvq4KzPMvBEFFGQLfhqXCpgGcKmK8Mb7txs0Iu1rSiGiluoSN7
8vmXJthbQLleztfwuHV4K6AwOJRcAyUpUDCHtY4NJs15tFL3zUQ1CYFWmO8Wt2KmKAFrrNCflBxR
b5zZZykxNvb1RcyM/ugiaayyU3eDA40Ir3Um9inih8tz38h6Z8qqW1fBM55CpGBE2KviuVEtwYbU
DZoyQz0fMD8/cgoB8cGCZn4co0F6ldwtPn3eTvrS1b3M05PPCrwkXpW4CE7I5VCtQIa7hJP66stb
IU1lXEeOMdT1ian5F+3dcvpbAa0ZF9izAcDDPChiDnM5d5ybeBs32gjUfs70prj2hMV6JLVBenh4
tv1bVL4eFMBtHRFredcgZGkjzouE6TXYcyBn6/MO3PP0ujqumwXqOzrlEO1H6hagdZ/HUfaiHd3d
MwiEfc9GbxNxpBsj7ut73q8X6ik4WoMm4Zo9fZYO6k9pABdVZ2y39XD+zXsAR0qe/+3SCrskjOSY
6aOuDu4SbAzcCLd6EVZaPMMqWW+RE3GxsjmMub5arlXUQuKh4VHpIRd9RpYInJOeDdKtV6WoOKmJ
X4l2WSYHJd4y0iRep080SbVOsWiewfKf+ph8H5DteFL17nF0e1OWchGkH1L3zDC6IbQjAD6qqJEK
hLvartzMpEmJOu+78srYke0RgwkNd6AZaZMiow5o3uB4RVugY1petsDKED0xCwwUCUq0eylmBl3b
1r1t2gljihwx3RZOV7HB504F6cncRnLVIVuVNKpgt9HUHGdUTozlyerYX1hfk8UiAwxg7h1q842m
uvOlC8cBwwkZf+DadK4jI8bBe+ggfKCE3ctlnpA4zptsctRxY2cW5ap6xyH9oM927etVuC3xLfDh
P+KHmAOTQzOWckK9eqeIEuJ69uXbyABe+HZ7uwLxwEdnHK9pA5PFtkVI2nxll5uePDCA4YAd2ChI
6u8mFLgcWsBplHqBcek1quMxIJXy8+p08OBE7nx/GsnrGFFyvITGxw2Xh79MXkz7T0dWnlexp/FD
UwdEGv7AXeeZ8KbUPk+GY0o5KPGq9JPBdWiNtF1P6EbjVokBaJ/6F9iz0ymMICNwYsCNKvekrV6L
ifac7cPzyb/AtULhNBkqgFRkFpVCU4fTUuvSCYvTwLz0KmL8E06GcB+ynn19vX2YPJ3ANJV00Fh7
cEtvQTaoIInO7XdOyfbcZUEqQLZBG6ALYm0qWsS0AaQQBe9W8xxlkPOrr7iSdjX6ZrvuAZG+9HWL
itPkTLfQQDOOdTy8AgC5hUCPyysyugEeQmdrtUepj+MaI3o6U+D+dC+1ntDtudYfp2OwTy1gMk8N
Hxh5jR0Ct8UYB6FJTptjijwTAOb04l+hbdFhfs9wSrtEFg+rFu/nhpIolLcLyRooE2NuzHGJMDCR
j32z/EQlkxrpQNDn+NgNOIBwXL7gZ217dJ2s93KtZx7dficflLn3dwZm6g8SMOXfBExJ40Y5X4pk
iayr95JCWzyNAOj6yeZgudeg8ceX2W1Ist3PEXfcDc+bvX+O4g4mArgU4E0ckR1UTyAmWf0+9FBw
ZXFwCto1NGVs5+iHYCvmYVnNLKMOYerMLwOHcfpujtrJDQdCD+vn7tF/8Fy/psvfEkv13+eSjcPW
uskp2Eh4aJeu8gakOf5QsfI2EJYM6lW7qNDxRxP9dde6dLjxoVeNkYEtV2CfPGNQAcZHppZoSP8Q
HA1n8chYtUhkM4duwHfqboodD67dpJD6iGwFzYm2QbvW5dCQXszBHoNyHwF2Ytl5aJU+jRukIuLb
QIH7nnbUkN4m1W/+oqKkD2WxGmIwlirMC/5+F8pvSbah2rouyifLccTPfysd1FZx2rSqVCwEcDRB
nw7J0fLJXpgQq7cLQ3CBsn5GaXftNuO/r22K9XNfuBmaYlu2puqmZt19h4NhVElxqJOlIHGgl96v
5uar1te6zWI/vk7jlb40Btla6aah+qxHNjmFJkTuQHWh7pREMvZK8xRmj/TZdLa+NeHgYn5OcL2C
hgbH4RM7qAiWlAQCT9GV6dgjBnui80mTl15T+3zppcO/H+v3V2oYjiYruqI7mthW317pNi7z9roz
taXcQdU7bCMdrV74ygB/PoyRRTpbzwVA0Ua5Q3p3Fn9fXnV+e6tc3TQVxdC0+7LpqOyzSlGqfEmT
d59S9lXrNcUeCEE0B0cdc4DOwmBkgQnLRqNXSvjPvvRoVSm/3ISq2xYrSjYU1dRFzf7tHei6nGf7
7LxftqQ/Lyd6NuU6nm5f0wjLhQUObodVOrBQCa7OkaAyTqhoqnUyluFCm8PyORnloTTaQy9mbjco
Vtlkt8RuZnUY7aaHwKat0tEDrEjGNXzo3WTXQyHdQ5YPDYuEHz9guwSQAoJChZdrGdDN6B4irWNM
pZFOFh5hMTKWIJDTq0TD9oCRo9VBpSW0lgwYmc9gP6l1TkNYEyDh8X7VvITQpUw5lvnDKtBnuwXe
W10HFIUcogILUsOYpMM9k1FHiAc/+Kjaj4+q6ZbJV9V0UQk74n1/e59tacttvcvqpQaKB4FoN0z9
hdaNIldHy14OwSgzw6at9vd1NbEF/92ihAVTt+mxaCob9a634rRmle+VTFmWPlpsDAn3vFuFftQ2
YGzhVgv0MIc2vVVEyh2AIaov2CQZbdRsWm+OHgUxBXX09139ssQ1UzNMy3ZUxzAU4y5wmKezlF8a
pV0KfgqgAlDS3FzSrWeLnXCMAeRvBW/M4qsAkQ8hm8MZ6879R32XnwGM+zDpTVgqHQrVvFvl8c0u
E6nRsiVDGWe+hSFJfTzA26XjuA7EtXaAKKqHcysvqyGKYb7mJZ3KNSc71t3b4cuJ7OYvOfF8YZaB
T3O3Gu1ZYQK0jAgg3dBP6pUHX/WXwPvvfd991SY2HSWRlIz3J6h8Z/r/EtUW/9qGlQ9L7gItS/yl
+Ag7e9jm+ZtI8oC40heirzv5ADpvokdi8v87p/WzgLN+SX4wlQX8Kmbwc1qZS7QoHGyoHp3g+s8T
nAewLJ3gotnGj5OjjfeH8tLI7RKms+iEg0yx1i9V7G5MejrUcelAwY8NrXCCLnZDyP9HaLB1mBYG
Ngt0iyUNjp7ea26SZzAeXzZLOtdkb/1P/0EwNH72J/+9WbG3v+3dZNecDlZDH0vQC0j5gTqT05iB
mORXvt45M1esQgoPVwtZxTM5AMgMtBevqhSJ/hlSrpMJcwuhi4Oan+6fA5qO021E3rEDR2KDDRX4
pBYJDjje+fo2+3u/aT+fgBhuqaaqmJqtG/rdfpO2SaHKitQsrTl4/VBCi/CN9a3CIFGDj3gOZDwI
PBmiDzPp8Wzy8WZ1qGldhD+AFQExpr0EveLBXf1cBIpqq7Jm2qwCXb/ffZmpFWldnJWlQJ6t+2uD
wSZK79VEyJ23ogXszwC0v5E3TPQxQRKpEhYnztVHbzcGhcD8bvX3PX29iX/j5b/3dLez8kzflgbK
lMuV4YJ7UtwokoJZEizGmxcDuNN4E0WzqHPyYbcw0Rm1K6CAc2ajAlECfvr94Vb57dt9f0t3veEs
1071LT8qyxUuqpDU1kMNgJjVHYOuH8dRewzsYnnN+rEfLyaou4CYp83WfYUUvVwyEcoQjen26BIA
mBHz6wIMc+Y9eG+K+uhj3uWhpKGaqlzjZpkP0Of18ROFAVH6eWjBYtpIQAeQUqDfiKti1PoaG4fx
COc7nT5OI7j2rvbEz06ZG5akOvQCAMcQdV1aZN2NGci9ZCa94bEQqt55vn1p4FDEzw2/UNB+yBPI
ecfOLMFDyiKVOPkYPYJlpvERMlbqCnwsJQmtk4wZwK0vkIgWqj0JKA2kLEIwVCdogdvwiv5ng3aN
GUIbg8EHAYSJptWp58dl1jE8+iL2TArhOyAgJlQnsM+dYdqIGngS/r0YvzK9n4tRs2WdVEzlmPo3
8DhpKjttrGbTE2JA6bWzPbIvHJxDEGCvLV8GgAcSI34Q76xfP6VpsDEVi/zTvjsVc1WX99YxbpfK
XJ9CS9V7qmfjGsyc8ga1WIJmeAVjVYFTGuMI5o3VVRMtwstwAVONVhTamJ4tXGonSEW0wTOWOORp
dob9Jbg0ZorMNKJggHWM22GWy6DWFHAq5mZfumv4WrmfykR7cGhqPw97tva3x7rb2ub5pu4q6XBZ
XrFAsFxI6SAwyHc86wljz5KJUUAXFZNkbGa86/OBl8yqPEV6V7ZD2JQYsZMoPqM6wEDt7y+t/5Zu
MyVxZFtRSQ6Vu1eulKVamHp9XlanaFgtzI+ik5Z003dDyxyiuP6Zv/P3ZetvObVnXyr1p06xTMdn
NkufJBj/gsprsi4SuxrdTA5FB7vxFXwpB+he+ZIvUc051OQFJ9B0Z0pZyJcoazyqRx8+yd1bVipd
KQrNaZcoRX055lxGNLmmi+Jl0TzNcDbiaLSfPzpRw3yC3b+bMvlwO9BiKWkglJzAEWQtqqL5FDSL
QFRf2axC8gOO7qP3roi7+bHDLIPTR3Z0WzXuSj27OFeSZTjZVLnQAwLwhKFmYvYve8dTAAeY6IRY
8M6dk79DbxwINVpPu+ydBXI8bv5eA+rPEoH1aauc0bKuGvJXSfYtzcgubZsr+k1eDoeb22gBwHK2
ZQQvxO5QWeV4kYThyvv735f9pUL457Lq3ZQuabdZVZ/tckky877rbzCoE3bjLakMeSNfy/RF3ihc
k0+LjFILZhjB9BV0EoyafuKD+nxwS78GIMfRHMNRFNPW7m7J2J7126k4lKS3esfuxB0NAs1nEx0w
jAVG5NNKwzuOQB+c+8cuPsyC/kVYBy78IrRR7QDsu38ecCzDJBHCPn/foCVu4G7ZUM5p5C7kUrpm
3gVmu6rj1qhyfWkv1/4Lbk+SzDEWRepk5lLBLKTRzOUQekJXEMo3NGS3njhLy+vMIs+FvQggBxGh
d0YAAqaAyMcQa6YXf9gVGn7oAFIzwL4MPvurv2/8K6X648a/HuzbGqvPilbvrwyL983IWidnr+V2
4ej7wPLiQertJwrOh/Vro4qpIBZa8cAcVJZXvF18AqMB8BuGocr3lyMrxuL4PE4ClYdxmbwcmB1I
wvwTaFcCMFgfSBD9t2jVnUcGXE9/97Z7O4XV0J4h8PV8MGj/e9vVDqBCp4+o7V4J/35c7ZctJcpu
k5WkmKpp330n+XQ8lKp+U5cFa9nsKc/y6Dgoo0vrIl1wnTKRkn1cRSGZLGk7cSbgmTlMX/Gkw3ID
+m0gJij0PskdAGKkDLLDR/ndV617/0nAPNi6Y5mapsnqv4e8al9sqa1imVIINi1QzKu3e92+2i/M
o95PNO2S1eVTn9ZTytIlaJfPC/4nUyy86M3mtsvNM0O9TQBEmDDxLEyMXXwzFHqb7+2sGFBjaGe3
OrvPgJo+LNM9My7H5owUR8PJgCRs+GCRKbaImj8eSZFV27A0iw38I6q2RV2dtdsyHQBmqFfOG7AO
si1WyDGsBuhHhJzAjqtPG85iUJ7OWGbwhOV9Fl3L2XZ0elV7ahtlKBKLAhHxI2NdklmEl1EbGTSz
7Y7ayyLs0gJRegnoN1CzMUB2funlMx7qcO9wpPDxmA1o9qrUt34TVeNiiL/9YNe9DmFibuSJ5DX9
7Us6VrrAhRnURjGHe2iF5uttaPQTgt8zqnF27pX9rIR428yYC+7AKw3PgTGVragEXvWGRT2VS43N
szOVQz3EG7N8rQcazDt2ExMyDfzfejtJFjCXms8DwDPA1b3XA4i+pnGLd3tddfJeMYZBAGQLWFvd
JeR3C/SdXlHgG6jz7WC7gL2VzbSTxx9qAFIrp9f5FURVfCFNTTCWIgEVxXoDdgWYF9NDjwEm4F81
3Anda4CmHPn7B1Xc1/nw42PbDv0lRURD+W7IUMiGltt2ri0hjQQnWkqYrIFoBzKgzXjBK2soTQ8L
VJc3IGjBLV0f3IAiNshfN3C3gfYa7W/nqMnLUzC+JV0JIn6Q91sv7n8ijxenD7re6i8FmUbn6v8+
sAg632KooeaG3ahcb7va0MgcaqzQS68GeCkYphcUI5KkixGyWoPYiAZmKBFwKKSLTbPt7+sHZ5H6
S1qrWY5q6aKtqBr37WLriP9BsRWPz8zTGe2Wp+WuizHN3t1gORURDvIYsrHdR14RfisDqQpp8+jv
SKv/che6JtIW3VF5M87dkd3Ked60x4OxBKokdNxUeEu4UobheCPZWCYW3swZYayF6gR2lxCoB07q
IY8rdN1pl9H/ADsniLiaKz06BX4JR7quG4at02xSjftTYCcbzsExm5YM52Uh6k1gK2hlCe0GfP4o
99zJG8CHoHLL7sfgSRD+6CTl3h4jkUufnOvBu/olvfl+P/fvaqckjlToN1FfmUN7CNJj/FVLLWai
PZetHOhzlKD0F7k1cC9ujrdrE6Ue99r5QLkic80+3h1CcJUOHZzbyIhO3QdloPrLvvrnNu82tmmd
lcvJ+Xptgi3GbWBnBp6HbIZe4XMC0WOOaiLIOPDxf7+i3xb1P9e+29PatZZvlp3u6CbsNsCUKBxx
cQa3oIUdk1EjsT0ZaiutF8NJDdjmzsp5bh+VB5r5M7T8cxt3W30nxbqpanypNDLm+eCKrtrpC263
W2LBi/vwhxWkT0Zwfb6EMJQ7eDv0wAqKflnaeWdYDbAdRmBXmTxC1/3SQlf+ubW7M1bal0aSb7k1
CnQgDCHKMHyeolMMY2y3Dh4gWBplu/CMnobAggr3AolqSvKnf3+rr9r0Lv6yuQxDMxiYyYwh/42H
pd3qh3h30kiytMFBC5Np+oTmVcORsyTmHJd7ZkKPIJO/rs7vVxWf7lsUPqaG0uwb40Y1X/rD4TgP
Lx1MkV0SbxYnQPIIBtL0YTvut5RSNyxTMcCs6jRm7lLK2jLqTDXIoE+BCoXoAGyZ3pQMkUPuql7S
R4CV7m//3D8HTtvNu7sXS0gdjnYLe9CQsXWBb90OXrr3IS54h83fH+NrNvnjY/y/2zPu4rCUJNLx
cEiNZcF9WUJBLAQ6sY9wtN66x3ni4mTDG+rD9p7uP+Gn7hbYMKB3zNsSCUS6/PuGfqtqeV+OQXdD
sWz7a4t9+07b/IjflKzc6AeAMIpSdAhfGGbyV6fE1k93EyZ5mMf25uBd6C/9fflfz6Xvlxex+Nvl
VSnOkrJS9SV1VnELVmUioOJCDe6FObIbE2/fwTeePSscX7wZ5m/k0h1hU39D4w9wQyINRR/8FSj+
vN6ht93x/75F5eub/PhmVLnkDI5i/ei3WVtVam8Vrygb4GFqjI15O2/G9s6Vpxnpcy9ft2MVY9E8
shnOzC5Bxkg1G5gveIllA2ferJn9ozBkjK057fvJMTh/7kn7DRc4F/l/C1HTYOJpeaDwGFmpc61T
CvWk/BWBlxI1GU7ltpeuLut0RTuZmWvsZ0QUcJIDNbjMygjobhf1FYzNC+IviwcmVWh3EmoklQGT
TaMM46+pND0NpGAXOGzGayf1NofRNYincA4RiAdVNKrWzTp+ad8kxiMoR+Dsk1t+MYgVH8p2+loj
IjbGLOwtZb/kM0qwYlIhTwEe00PM5Di1Q/qOjTt3fDuwFmAqCbAxvJ0CJP3fn0UXsf2vr3IXYG63
/da6HBWY1U0Ad3qMebNPqy2YfemNQdikFYF2j+TBkHlD/XhEto3gPcNTHLSEuY9wa+i3k/jirh7c
mogxf93a3aKuU5nZ2oFbkztDMU2m+5qpnmi1b3IsBXECFd3108t+ns5BLXCPtB6YnemhsmxbVwJ7
NMpnPYc8aAyEBzo0HCEhDPOpPx3maJIjKvz3LVu/wFR0U5ZVWXVMGUzB3SHhJNrVzprtYSmNcbSd
4kce0HLXFpfeDrIigs3r2ysiJfnn7VPl7Ihd0M9p3MF/mf9W5LADXOhNZMn2QQOj7jTcNt4p8S6N
q22uq3oYL7KFggVWMpAnRpiC+XWvazg+WOd8VrNbBBZHuQk1AWw8uY7ElKSaGQCjgPVvkVq5IO/K
CED36vl+aE4ptSBcgpu9+Ie3hupxqB4epIG/FU7/vJK7BVZta61Odu1tCRqQehgyR6CF43A2GagE
RI0BXG9JSvz3h/jqnd2vne8f4m7tKG1LJ1TPsRQnCRazmps3ZMw1Jg3uRx/J0Lq4ExxYYJr4PX2Q
utSRSDw82Fzqz+WgOpyfpi2rNLytr3fzLSw3epOmmg0yjRmb2EqJyz8a9+MDglfkYgGJk4Og8CXj
+YNL/7KvuTSYA0NVDMfSv2br3y6t2odku8+39VLv1b1zJx8cVrtX9D1jUrZsoveyidFt+/ijTpMp
ScUw9z8QNvUg7NK/GKQzVK3SWTpkLrCuo2IS94sJKfCgGpwo9C8PEArKz7pKpbZTbEVRSTe0e6TE
PpeOuV7Z54lV9o5V7wZNXYaHeUq66mVaF1Gaby4Z+BZzG/y9UBTlZwBU6cHqjqErjk6L/C7TOerS
ro1PsSLW51uNAmzO2bh3XzakOFQiKWwhuOLuufBnaRiyjtZagtpz5YfhRumKCS62sMINVVQM9jvW
3t418UXIxwxshOZT4o1KxGDQUu/1noWq2JNwCcLmBXku7/O9vxrmkSiMUE0JV+9M/eFvXt9fMSVE
LyHs+UjJi0VsQphzEa3A6wMtGrC1c1SGH+QRqtgW/24bTRbZHt0Mmlr/dYZ/WzU307B3bXq8LQGw
Rca4Dy0cC/lwFqMJ3TCAocfbSzp7dzAq0BvIOpfe35/jZ8jn+jQwDag0usIo/988RtuZ7TnO83aZ
RSW0WP/SOXYbiuZZ+uC7/5KwcSXLsNklKq09+y5AnMvdTbV2jrLsnwcI/xndExOa2WxwPOE4xhnX
Q18Yui7SW38/4S/zOXFhBxSO7Bg/u/7N7bzfJbWiLO2X6+e2m5NiW0GR9OjpHJLeudm5H5IKoBeR
uJGmh6nZZ0deB1kfpVde+n5mnXzJDG56n0aMg7bCAeAvzkw0lh81XRTjZ0+BmwUhKNtM62T1a4b6
bT3osbQ/NJJlLs5hTf8acrW1D2H1Sb1ycYtH5/fm0j1OMLGv/WSVaiNtAR1wO3bMgB5yNqyGSYgE
+IY7s2Bfq2cwPMgrlMt4Zg3iYcUq0yjrj29XDArhJjMS3fnOwIma8QX2ZrULzU+taz8ferbhtX31
tRxwODaK1yAPtGl0z3hTg+P86jBEB5rikx1qIWbLHfji4HwQclDwcAYmX8GQSDyZcELaUnvO65k+
1hTOxX5zGpZgL2EGSO6xS29ZmWVxQFJ5WON+RkNJnxVvNqijDOnkW9JrcO8Q3r9A7uZ2V16XI2dS
CM17oLN2CfXLkz5aD8sA5n/9/FXvSj2JCU3xXNq+8mkepzHyB/suGr7Fohzu977erzd614Yj1Lc+
tkz9e9KkiB+sOv33D2lSSzsCJmffdRoaW7KPmYhyrJTBeo3aMqgp2g0QgNDwdEkIZpvbh7aZxc8f
ZMx94SMpfDRG9KmftdxHhMnNZ2dSiF6dC3I5ox1aRs6Dg+CXrqMmM2kyZXBTusWS+zcA5FZ1vZp1
Gy8kZQvKF5pw3YSxKvtVutGqz62QZqT5WheBvgMzRVC80GQusHqZmJc0UKDv7NupAYnKMHD2MZdl
Mzrar6m1urWbv3fyLwBa7lUnXqqabhsMYP6911LZX7ZH25CXtykaqOFumu2nUuvK7wpJaANff2VI
7hKkLzjLw6Mvqlkil7yP1dScKv9RLIL13eUvmWRcivKoLpXxdkV7RKQYi+uMAjgbn7x6OEYQAQTK
OVz74YZUMIoQfYML85qjZMSBNjlxoMA8afwX3jNavkAAvQvdbeXNQjwp3LTd1OdY814kBFbG1tph
uqSvXqAgpj5c3+cXUHhbEC7pe2H1Q+fG/2wEuG2lC6Bt07onDLDdaq571WVYTfQgWojNEzNFK8v+
QnsqPLrn0Q0wtE63yeLA1Zcnb3EMJQLedHN5Kbwa4ReIb2/VfOsuGmTRERldRDsEpBUPos1T60aI
DTMMQeXJUF3UzqMIUKXHEQVdDJBt5eI2323R4BRwB0Z0blxhOTYyOghkMiyYIsWD4J8eqvh9ohmL
9UXYeM9OZ+T0QGzj66IORkwiEDa8TBBhOm19WCr8Eb3tG9aaxxvVM/pXGIa+MoWdI0MXlKttjNsj
vxVJyz3WcNOlUJBThow9RjU9EsGzNzdIqlTT5rXXQ/cPTjyd2OEnljNzAJYHoQYF7x4QLUYFfToW
zQeiCNArltWM8guMmj+nl7HokTj76zwSCpG4XguFMQTaR7fBSAvmPfj5lye0gfdQ1pH8QItJiIIK
+y1E7pBGoZ8478koM5GpII73AUU2QcLCmBAj3gTqb60jeFK/Dle6ULhNOwdGpbW3gsHRhyzf3b/A
dOz2YsaGiy6WCKu/99fP5FmTAa2qhmpwUCrO3fo21Uo2TvtGXu5hzjcDhygOCwd1nf+/y9wlAo1z
ko/1iQ7bLTgK2gp+4Bmua9HDg9/4OU7/94HEA387TEuCXpLIlbysU2+X++ato3NIQMocy6/bWZuH
cc+ClQtru49sbg/A11yFmAuaWZqD2/Dq7nnYKwO8PJkf4B410zFp7hyHyEK1wXmyH1dGx9nkkRZl
H/LoPLZXSD91T0v5RP/kMiteEPMFtZRf3cOrJVwj8Eh520/axRV5NXJSG4XsGzYOXQfGublSDciv
OFKfPiygnh8gb2vbgwgI+tyla6MAE52muIn2OHBNOJDQ2UtEwIagijfSXCVCN4H1pvkNMo6uifgC
jIfp8eSbakh4vszaw9DU8b/AsWtgMP+swnqZzbNs3CqAR+05yNIV6BkNs8Hudrkb7IY67JM6+C8a
opx2d1pYbmFuenAlzarbSp60DcEz6YGtdq8oBq3SRblwDp5suk4fYqO9j4hJ+amX4O0mfKqHZ9WD
Ttny3Rkk08QGgz2TjGE+zivvOry9576EyK6LpitTAck7oJuB3ZfeAfFKiiBnAw6f7XGxlwZXRuhH
5JO715Nf1W8I3Sr2k3ToH5Kggeyej6RmbDI5HEgAejs1uhGf0Aw/D+/Gx24M52wJi8gxPGi+5Ucp
Qzb1nMGVksAKnMnh7QS8gkwHCSnIIoZ/urATUGbkVJ4Lnml3r4YyahLGAGqhujlo6CD7CoZTLsrS
ku6rUl/L3qRtHzULzNYRQ9kO9wFcOXoiMEwlr1Zflxrm7CRiYTFJX4AELONuEZ1fmOmmL8VT85IL
8zcF21caXJ8ZYr3bdWl6ce5fEXrr6NMqrFDLCLXPGC2cNc2HPXJQ5bOO8Vv3vDq9o0RUekmER4Lk
o6uzHaPiCrg53QcnYveykbowyC6nDnL52xCG6aJiiJ70qtrNdgGKMhbC0cBPsB1Bh0/3EbP30Igo
lz0z4cj3kNTi/LgwIK+KV+cd4aApZMl0skVJx3nEc/itTBFYekcFG6OY+l1oSqTTsYlBmSypF28d
vDfqowvdOlnAQH5E0/mlgaKBl4Pz5OgWMzzj7mLqsSkIkWm7XF0ChIGEhPFwDe/bRRENTbRdFx8f
oW/3Nb3C3cOdYELZNyNE+0/eeENWEA2eXNICjuRwMT51Oh2a45vxRowEIzHv2gazAsYEYQKSBm69
y8kcTXL32BOjdTTihMFSV9gOC9k8FJ44Sth07ptQ0RUKaBADeiVax5wGmDF6/GZU3Lq+EcE5e5DI
/lqh2ipCGga5LIDRu3FdVedlrOgE0fYtfSblnjnj3VSPzNfdC3MHC3mkKH6uIlAPGpstyT1tUmq4
XV93XrzGEWLfUd7/PkCU34rm77d0l7Nml0TVkmshL/vDcMP69GcUyL3E5+XNH40rf2EssRq+Pb9o
Z3w7RLZ7KzdL4yCLgZjwdx4OF1E0mbQeyh+4VHI0//10v2bk3y8oKotvF7ye5X1jnni60veH4yhl
CV3cxWzWYTraO/gJ+qhTIfbz92Vp/fyS3n6/7l0rdeskW9W8ci7zjJh3K1gJQmvsIKQenNyN4i5Y
1zMXyr27O6HoRU3jUQigT2YIUgsI3WDT+uNx0aE9wx1faOdE+/FijPNO+MLvtIJONMtCvDBmJ9Tq
SBYH5vuuwylzBI1frDuzj4g0EjAvw+hLmAwqd0YuOpsonYaR9DMQtiDoNG6nA2alDBB/x1kGe3oM
cEZC8lFll/wfws5syVGkadpXhJkESMApya4F7duJTCqtaAWEWK7+f7K+k3f6b5uxtpmuru6qYsmM
jPDwcEeKC0Gm6DFDNRqCI383r2hY8lcBDJiLi1TsJMeAqvZNZL4gV8dPKubEb9CNGhlhx0GrOfHx
9EbDDBEzCQ6N4czhZSmtAKHo/MdT/wts+s/V9UesIeEqLlXOywaP2mBzSf6J/004gE8Q+mtUrbiR
9RLVe3AtTCT+/Z3/BS7lp3dorVoqgAMzHP9cao/qequJdvVcR3Q2cxRMKlDsI/+RAyehZN51HR2v
9sw1aYUP1kK2oe/+4b8eQ7sr7/PP2soCG5KzJBR2f9ZWmlXoNTT/hrYrQgA1SNQgCfmo7e1ZZDg8
yRGO2Lbf7iTuxI43CT94Ngegg8jyHeRF30NPDlN1R7jh9CYeupQE7PCGjFPs9/sRncG2bR+laJ0X
/szQOITdYJsYtH2cPdjA4OrzS0A/nMMk3yHuy6LqD6U61hzLVimobE7hzTIoabdF0mujSD4/h/eF
Oe0gKwiFYIraMFqRAraJWAzCrx3icdqrvFMNjcyRDJQxqs+umJ4wZMZ07iRV9CSbZRW07P8KkTJI
/P/P0zIsE4IisfuPfm0nebzNL8fb/DJrkfC2bfrFk+7sQ77la5VMFeS0QXL89wX1F9Ivc6Ud5m7g
HNJz/P37/4ld6QNoq7rn6rx8g1l5z/DWe0/bs3JRnvKo6DHKfPYgP186LuoVkc4A/MxEruGsOihO
XDqod6eGbU2TUekaTk1u7nQe/wVEytPhj0fzj2v8I6Cb5qvpWFUmO+0va1idfYtGzXN53Xwk5fcT
6VON83yX5N4dbAFpOXTV0D8R9fjVS9L/CAB/i/b/uJo/on12LszbN0vV+btP5YEny+WCAzxg8BZN
RyQFxk+GwQuHLDvrGfMmuq4vJ2P8hQIIh9rVP4hH6sN/f4vtvyyedosCsMOkhhxW/qNCU7qqYlkK
T6jb8p9r7dBl/F3kL9EeviBA1yLr9uYGmg3/kWr8Dan9x8/9IxxtrSrPvyo/F/eIAuetwMBac4hO
UBPep99QKpt2EGYOm5Xu3uM6rgJriefRyFL6r9wpzy4mkciTWLSsTef601mTff/7o/mdT/7/Fs//
PJo/mxdl9a07Zy5Rak/F7w/MnZbhdIwwL50LbXDUC9dNjaZJh9n84f3HsjwqvVcqxY/0KQBnttMo
jTKbI9Cal6vn7grOCWqDMsAlKqap1r+ioHtQqln9HZpbh9H1p79tpBfZY4ky27/fj/aXxPp/H/mf
ceKalmlqMTlA2+437ju3IB8+AsC1yTZC++yXmvVhCAxzVVelAa8F27DrcB82xFJIYpHaU1mm/FL8
anHpFUgj9k7/fpXdvyR8/7jKP3LQpJM/SjnfAJhK0i3gv9CHRm7EU90tkD5sAaa7z1E66ARdNPDu
qOLRGiJnfnnVBitVUUBUgHfg3CIGPINPIGclkZ8UTx8/Zwcb9wlUhuFtUAUUQIElsLHAOuYjbl6+
T+bsR0N6jNUM9IjL/L+aQH/piKFUpxoqpGZ6hy3zz2D9akqtMjptWoedIgI9v5YugDsGBVE+apPE
vK9B0Qn//aH+LbH9x0/946EWz6K1LWt+KvTm61WkDL2/HGP4QjB9RTOyBSYY38cWYsrTrgvuSLjs
XTb/fhF6qwux7S8B+X9vXwbs/zk0ihKmb5ow2qMOslUddZPg67VwRM/fYtGZypMdTk3LxTBxNFhh
qom069hJ3Ucp/SYbbzNoDTaGZOKvQF/H6LWjeov/4//ZZBn4a5Woz4O/rmPmzaKN02v5mNQMpaEN
BAz0Gx+5Jx1PD6dfLfHpAW3fzJNnc9uDdYxqNsiMHFe7jAYLE+QTD63x73BxBkVPOnCZA5wRb3aD
siy/LujR2qaBC6i8PPI6SOMDUhnnNcEwUXtSRwIq6YLOCtr3+FOiY46AB9y+sOCe2hgTrh9L8k6k
lPFHWMjeJyCwhvrvQDquy+FpVm2Bj2UFwfV0MhyzBpg64OHs/0KIVsYE5Gr1e9kyodTFI0jZOtYP
8yC0k0jlAXpmdy/1ZY9cmUi6yYuxDPyP7MdgJm25LCpf5udtktFtBJSE1AmK3jv0vPodVFEoi3W4
uMg4wMwVHbDqbYTsBrMcHOcolQnpZOBw+dyHbCwjH3Wfj7cobPBdcQE4oXMe9FpDMK+oh9Pj4DPr
XgWXxKUFs7uz9waITgc9SSKYJd6McUCMUkHTh6uO5FrVAMHywUi21blHVMDQiK7uYMHMOknbgq4t
XCw+P1QpU+QkuLwZhDP1O1M88ppxvDRsJC4WwCx3+DXb3g4cN8KbDdAVeiV9hPECZUGcXl1u4n2c
BpiSg44MUM+OxFBHXx/hYse59MECsAHimyLuHUQvZ3dGFr/aQAM40bXZus2vVj06zPhEyGHsAMkb
MWxcdzqVU2jdlji0CTZyAdl8xfQjTZF+nTzLCPIaXuS93jjK8P1gqRxM0fJTUDnuQSZN9MbhvuG0
KUf2ae917N5bzkfwmBGcpELb62IW3+P9LdhTi+kw+fnFTDzGoJZfLFoiYyrHNTOv68M45xX1D103
mV+naGECRlykRPxreSgtkljlEEgr4jVz06Dt/G3Q09bgnwKmOj/5tWDyVonkrJeUQ0dUZVWgQ42q
YjjGP8OaQ5/BI23o4t0o6NAjRt+e9lYtTO/QwQJTGcj5sNYiWe+hnm2ubvGi7dA6YibqsZPyBThM
Lb9vS2peIz768TOa9O2pdsAS4gTmjiQwTrhS/0GTjtRJ2Fs4eFasgEpQruUGenyHiP+QRSPLkq54
Cag+Vd+imcIvT4LKY2Hx5alzZihy8ckCvv9iq8bSegA1L/wvMEnzpt8ELdzLOJ3eYTldHTihCRA9
AqmRex65aFQjhodZ1thBUwrZbSS6NlZgovjrMtw9D2pCFVKiaLUD9fAyEBAFwjjgE3Y4YJvJurmL
nlxa7LgL73hhcfVboaOX+/zBgdcETpZKXiJ48KVdcCP2Hrq45I42oiSnhYkpIGLEzEV3KXrk6sf1
gIJ2+Jhh4y2ywRTnIexkPgsaMfOdcZpTSXNVjQLTmJNTuDiKIYwQvcdz6bQkGx7SSOGZ29EcIYfT
aUwD4+V8MXDCertiEBz+HFc4kRNHd3okbJK+4ScslOHuO6Y6v9HEZFSDQZK9iXa+OS9F7zxpUK4F
MNYE96lMZSvsNvwdrLJEx8MOgOgda+g2aL2rpAwoixHoGYPBqY0oxcpADY7lgPGBQO1FfKYaBiHO
LKFJDy3W8zZ6ZKCm3ntRKFqob6LDvxiYPvFtrzlX+zG+Rt89taPtOeb862FlMquJlfs93ESPuZN6
uNeCWTqQRiWEt1wwyH09Ml0zB8rbbGjsyubec6TY59zelxNVt2fIsGz4E7ipAAK2KzT7SEv2KIrt
P9OYhYznEpXfuMdyt1D/DCon3T3zkM5gcojTjOB5cTeyv2gNYbTauR9ST+br0W3wErPwSQ8ZeCWV
fu8Xze1eAtn2u0lbZH6v59dN7s/KocHUq22+/Pf6endoC/QVxp1IWT8qz6s8IZWX95/pAO21FlKw
H1+v46TwlSxgzqkJC1e3pp8OJnXe6vJxSHyqSLrYINNN2Maagvje68mzEjEz3NyecnNhK8vmZAA6
dfEKwvnjYIC4yH15PMHpv/gdB6Zs6+5AMeW8U3kQ24crgbV81zj7bH2WDEN9d5UThEiwzmchRENa
kSragGvr3v+GG4V/jmfrOy6QCBTPsDy92n6mCfUtYGpInwW5yqN6xoolE1hwee9HvEDKXz5srxjz
0jcx5wmxEEM4gR06zhl3p52iVZuxV381rMdIm38HAeZDVPRb8Xq7pzEtwUjtT0+MzzWK31XDXo1G
XOJsaR/wY1e/lgsEQfQUHNDCbukM9PGrtlemv2k78d2Zwa4JvXhQvw/kJPqZcCzlPXBneDMV3AFu
dnX0jpznNjZfhxL7sYdrKJ6+HTUfyKrm9JkRmmqI4ZpG77jMvbeKmdnF/fDTEJj04Bn4D91DAq9J
uSudPvnXqU9Z1dMzj+2Fr8CpFveL27oFps+ZCVVzAsCyW1VZoODAxmK+DuXaZQvI5U0jdsz/AD7h
N6IU/EBQF4ESHOHvQh0jYzszpJLex2lF2Gi+hrDguJLOz0eJGo/JOwKQ4WAKgOrCG8EpZfqBzaRE
mC21OK957UMSrXoivUplqmTWkvjbInCvtvPBKk2x1a4FqnwrvKB3K8wiaCRJ+tBAWZINlTwJurG3
3UbhEu+UfnYWbrYLMHb61/vfd/zaffvxI5A5xNY5qmtsdqUGyF7DEJtrUJHj8AqEbTYb5WfjPdBY
kRsc6GvWXl7dtk269LvV2DuG3eWBWsCj2HnDlvDuTIwwG3GOjigGui/x3NOon5whHnr7agZhP0QP
vFvyzUqmPK5D5eVqMF++9nVuonDHm7Nn+px2F5fdOLTOUHqDxe+Ubo76IUqE5zbm6neqq5Nlf8K4
NWDRcnKRU7bcTWeV2u/D++sPSM/WXcxC0FmBhou3/Z6oN8CJ7Efi1R4Z1AcLefg0M3OHZyj9vsR7
o1WHjt5RIvj2w3LPTFjQ+3PaPJwtsIu9Hb2QMJil8ll9oSvkRk//9HXFTXeX0TcP7khG1p7GOpAn
cfVzN4LkyvpSS4flyATmGwlJPnb48LrbjpvCVyULprVA01jDW5iEsrX7jMIuCWk6N6AntIM7hNHt
CDlTQDVnW4oZr1LamPK4kFGU3WKi4c1vtk4+0PavCgwQCTUtly1JmpzoltidbgQSsF3Tm3yjSIOX
8gXO1ggmlZTzYEYyqvptZQCdWRfVbN/+uCDVzHuUQWPvGYlaNA4K2Lecd6KdfZVRfVs1xWbz9KRw
EETouAkS73bcou1wE+/g59zvbDCw4oDCOxphXNun8/aKJt/lN7hPSa8pA+x8jvNvGaKu4D8VMduG
x3dv228m8kvbjwD3Isi5WSqksq2oHo7qRTAGmAJdYlqDm8DuNgL8j4ADgjQuYlfqtBmkI5CzImmm
Nzd2c/gKshQ3dvVXDDmmrwccR0frx8VVf7rUeMiWD1A5LgyI+7hC50/vTd2wbKFzIlepNJPVIFcy
yRd4dnvYDD/khsDPW/s+jIDSuRwswKV7xXaP8RTkpJlq44C80+a3tQlM4/afGAjevU6GETKkHLwB
oD5YOLXk4XyYx3fXxLTjEpHajJHioyaYPt2h9LbiK548Am2st49pu19nblX2m+GttEdqjH73OP8Z
JZdY1dwRpUq1nxhIGKD75/Rb8RXBXpaAnVxEvuKTMmepp9WRVMXFMMCJPpNpNuDJZakd6QGfRARc
uhDCWQGLvC3N61w1JQ/XQh9OGWk4Zt2L/Q4TW4n1PmZQX07I/dLkMITVdRS0+olyTs4clNCfrM7r
8SGy3qgcjXIHsqlp99unXyOJdCrzniyHzqKvYMTEVIuk3XaOqzuTKlbZV6QHB7WGY6JUghb2mWBx
3zq3+eQSXwfHjtv20QNaq+R4vH4Bw7X/sRu8/Hxdc2U+faPWE01t439rZ8R9wbDDo/Ye5ZKf9EvI
qT/yhqRR2QHcCVtO+z2hd8vHIUO8yJm6qdRQtgYNCe+nips3mTqaAjLJirH/AIrjUDvRHAcwx/KJ
qC0m9rNFs4YpEIaUvVz27xtb4zxARVh+T5wrMAV6aLx+hHTb4jW7XimLMOQI1x0uh1+6+7g4KsWW
VEnufzoe6989197o3ht1ae+SYZ1J4Nr2c13NLDmNdkcsojV67BCSwG1SBh15Mlk2/lYhPshvUhKK
dXI9c96hSrKoTWIyX91dVRbHhnQBOKWod1KPu/dQyaME5+6LNGjA4ud0V7xS96ybV7zIKz4rzS4z
0SO/6axhZeC4RDHTw3uUyKq6s9Lfy5qas1HjqGeM4MSDkfoGzGvJfhg/hHiDirL4MPX/8d+F/9pO
L1tb+VFFh39GzXwZaT/P/oWX1QzSzEukKCOUD8P+rh4nCkL6zxdyEhIapv60b3DQiAU6PqWYXyX2
YVt45tB0H21XK8JzS0oxa+QhvQSto8ylEswcbAyZ9HE3suRHboocgoXmXKsoS6n1X/532aqiiniP
cEsbBA0kAB4E5j6epI25j3mzBFiz2w3HgjSptluFMyso2gjDTe/NoVJCMuMPRG4a3vp8r8pjKB50
sDm2wWzkCzJq8nTGjCjUsANanrTStg6Y6N5wCOSQevc3yNiSH4eSxxYrNmgA/7SOFrXBLdwWlccJ
k8MQJ0kPyW7hh2w2Gll3IxSd9k3ldWiuoPUASNcdglMMFnW0GnDHNNHIhwEIyKMn57GnOTHJAF44
dni8HQnIQudy3cc4/k73mxgWuioGNYoyj3EIGJbIPuZGFiNPVeZX3NDKzLijnhEzaTLuGIEe1e7G
8uAXRRw2mO7Q4ecEK20iPepeFna7eLQ11BPQ8443hNrabscgynmf3o0sHjIIL1gFZk3nBcp6Qkl9
nvZt/hCV7k/YBfHMPNINhK2DROaZJYcs5mvHqFYhOHvJXDEweLgMbfld92AxazM25TR+QffyLrYT
6e5zltQPRMihFzwwOYHLsgwI4yelBNubnmGROPfSbRhHERCCO6PS7sxqADgS5ncecINUOgk2cpjN
5ZWzb1M2nd2Lx2cfwT4dwsiZbH6fqqxVWGQPqpSru7d66P7yFrIWGuVBhSjlZ0Qfe1LHk1DrpSK2
eimu1kKRu2h1XchUeG8ELawfD1RTwX1G4siUoUJjNpaAjhYWMF+K5c2pORV/ZWuShMoEr98XeS6d
PiPYs3bwK0JKwSNtawlZc+kuD/BsH40J6o9+v+CM6Jc/MGvs5cxT7F8oRDpNDi53T2PsEjylu/2t
nTPnnoYXThekDzoOVlJdADFxmkPfc2G/Itq0y6XTrIIdsz3FrJCh6fWiGi1WjQmYgkQ0Korkq5sX
TwkkTfd7DL0QWeiDYQE5x/F1jW1hHS9/BauGxaEYPTzkFY7YhlFWSWSlplIcaswqpG7LHP6aSr1Q
yZZ8sPIVgR6RYWBgPTw7xhomSIDSkU2ysIvgjzAplkcAYS2aSURv+iod2/HicPKgouyKzWMSl0Pa
X3MDED2bUaOGb8bqtw7Lj9OQVSxmt0Cmpxx+PxQo4KjGl13SjSRVcfA6dRAq/7lkoQQKN7pLkQPb
NAdGTH9rXjg6Z7tCaJXAV3sIIQVU09Ihh+mr4IiU1/IWojQCsiEtKkdv1FmXmu9/omNXXiSUg9vR
P5pfcWRUBhqc4zeT/qhYdeUU5bu2Sb7OCu4JXafgLRk2RJszGd8bJTc+egkdfeCRbwx0aAMvsU9x
RmIUyhhiSNX7obXCJCYZROZC0eR8WbRiBhyVeYXCBNnA8I2qB6Rnl2eSGVGDsNzVNgGjfsX76tHy
zLU/4QPlLvwqlFD4Xhx/P0t9NrrAbb3jLWOW7GGy6cmHtNK9uknLSavwqvfiuEM5av0Y9qCTA1EA
gSrkn+SL1Z4KghSAMdLw6iJbh4djTXLMM6I4ppavpiDZyYhXYWNOsonZiHSwxVGbwMuPl50xHaez
v0ZSKpIfQw2ThsfLN9bM6EtPEZvGEaSNuC3Dj0jY2mpHaMM2t8f4rjLPHZPImfer2kXhds0wpxju
XCbXhgA9OA/zDPG18xM8lzUMpeHdUq3a27NrtXxtbHL/rfXk4oQzro8tyQS1nPNAL2KU/lwLUdc0
1pETc+myZt9dmoXpc42RXRXf67iJujD/KUiNkC8zBSi6rH8WD71F6sGRX7sUqphJKm2nePVaQjID
xRWOigBo/HSZXMTe4EkGRCx57W6TzTekDGtjyCQyTjwONNLcUHM2muQWJNDHmF+1jRjDxMei6+e3
oG2RWPxijBw/gIWoDqYcMcyHdufW08sSdqKcDZcnm4SmnzZ6u3I9S1BImgt1S/ikZC4OZUXT3xdf
PkByEJPJYGMu8nHMeyX3Gv52JGb53NvHg2S24qgp58hZoOlEmDngssAW/O4rEKqns6esBhN5IPpR
iAQp5C28m1cORQeNh6tt3b1GpWT/zIph1xItxO6xOLZbO0Kp08kc6mh666oNoaKF1BLdLXdFGA87
ZPttdLM9AnAG1Eg+BIytHxrP4ARxgVgBUdvAClqM40AS9Xjiqr9KZhl+SXji/F/p30FXWRbq10m8
jeJmFs9kDXmxvKb36Io2+kjbnrmu2AfHi3NWvZdAJP2meqD8bXvfQSZK4mSkDeWRsxNe6PrLdrPZ
/DcyQOq9wazmaSWHfCKfFIX+VYodE1XP8oT51fNkv7YEexZ4jESGOfjG2ToXeK9uI/XgYKHinRK2
cWbynyN8Ia39W8UhTE/CrTWlPitkK4HC5YeqlnNeqhI+obH/slEyqr4tiaRKv7Oy/PzpXtOhpiH4
1PEy7uB8d6+GKP03UwBX24AO/xXKBT8FVlgWKqwnutfpgGdE04GK7V5Nz68Dff4nFhOgjDY/uPXs
kQsCiHgd702TVT+mNy45iRVmTflNxp42VuwumCCJ2H3qfabKTUD2pwl6GxV+G1tAk6C7P4PhC7Iw
FY0iKuPML18YNPK9YsPbfMJr5bC90iF3AYAERkwbRx23bx6tkdxVnjEOHnYGbvBBqnWUSLjaJdBK
3qtU6upnC2jwTNnhFijgj4IXGxxmHEc4pR5QC3wC+ZAiSxCTc32w6DmBdDfETIQuiyvVQi3Ugi4D
fTI+I795y4dGTqqhXOyWrC9qAR54Yc4HTRn/KQck3vQhTSoa20BTOwvQy7AGH6/CKZaUDMqUd3Pb
OCH4swnhXiFZpdzmE6R84F8Qc9bPvWI5t4F18TQtLqro0wcxwk5yGjwjej3jK6PpLOtnkC6xj0ST
M+yMoP9iSAv3N+/9mm/fj0D9jDPjn2ijwATR8ddAXu8GuZNrzCUkhuOrcaOvgAGW6Ki/CZqPnMLH
ugVl4VMRYrOx7JrxDV9yzsre0Tyoin28ie5MORZUYkGfs8hl6t1++7XlBeX+6jDOUkrNmJLKGc1s
FvEHJbdetM0c8o2vrwbf8dwA9MeJ1JtOLxhEJkc6FFSCfpRyorq045/Rbaru8ZBVZG8JpxHuG+c8
YcgNz39fJ6GvWp3daqXKxoeB2dsQE6UzoCZS+I5UO6JxR3sE00XAiqkGeLfKX6QtAHb2+jVzn4s1
han6EDsD69rh9ed+Cae88OiNJqStWa7BXKddjGgU2J+daX/d1g8Vf9eW7rdmIdbqT+uHOfIVxrij
eXtwXVWIjECWBn412+7lu+6Mxuqk47Rb3qe0wWOZjCiCmzkem8OcVsspN+SoOQ/siKTpWRHJhr16
c/D1hWo/yCCxORoWFZsu1FroXfrZ70AwUemwo+aqrrXSSRgpKfu/49uobrdSt6vQgzuaDLlX9lCB
ffggCRNbHM46LuU80JDXiEqNtgA3DJ+eSF8qzJ+e/Rdi8JE5bYRae31rgFtD8AWtQANO6H2aIa1V
vzt9X9grNmS1LnOsFP2yiHr59GFH2yDFDxjhbEkxO4t5Gb9iOUiPvNqpaNkkprk4WKP3vCS/pBiU
nrFsQo7k7p6JRocCZbRbFxcpKYr86emMN2rRQ7GE5I+RAvHG3Jwiol+ILhWYodifBLhjcN7TB22X
Pm2++sKXHNK2OHSH5N03e3AdtklWdNGEnowfq1UnVjcL/YXcHnumpQVtuMo4rtlTUeM+LrfHUi3s
PlL+Q5qml+gB2cLs7d62usIYjAy1H32GD34SvLkavjNfajnm5Pf+DiWk5rs/xhGSt8cCFtNvJcSY
PmQ2R575BBGdolibjhFqSIb0av1TuWQswzlgtxOU45UzuIhwsg0pASgH2h5dQ5k9ZH2J+1M/+hWD
TBIZPI/RCB7ss9xXYbuLXFaD/LnexJ0Oprtfp9ruOBQht7eje+fnXOwqKnbyEPSJwEFfE+Ls3OIQ
UiQgeXNbx2KjOReR4d2mEwDR25QF69WwYyrNR+2QjJQIsDEKIZo9NNoIzCoTFHZSKQSBchiLY2Qe
wYO2muMjWE/JyxAEyYqtIa3Pob7ZMglZc663ySs+8Xe0gabz9R9nBIzfAM1u/YKbDB55n1ZmaE1X
t+exWV0V97WgkNiOWqD4oB0shq3XdSscVw4NFrl7ttGlwo9wvMXEkAIwf3jd1XeBiMbUjF8hKA4v
D7iP8ayyH6lkgrRBsyNOSy9QUKEGN2er4vEuWghI2d0lnWdHieRyl/jPdkWEkAgfcTPnAybeF3kh
QPDMkM694ZD/kxRiPUoTBGie3o/TAXViB2Qr/VdRHiN3kwEGRB9RCV3vkESSvmuMVH3JcqDH93bo
2kVnMb3MDy/0+8AbYGZcRBsaXfsLj56MpUhCsBiEArdRtSoBMG9TYOtWe8ZnNexvMeLpgDzk6Oop
VOPgYQo2EeaubjEx94j1ZFpVw3p8QzE0RyCw2+mR3clkwfqR+FID+IDSdCJezGtpdrsjUnxqKMNo
507lLq7tYk+UWtdV/6DhrZvMAPI/BOErTgGfi0NG5WlxOV7k0tp0LGVqmUKmpu8yBFT5W8xKeXuy
cQ21NNBhgPQW5fhARyB+Swmmg6PFdFKmkpJCC9vunYLnjUMaFmtQLIGx6FzLAK8ECQZUfCP4xpvN
GRTBZih+tUr6zpjOL9bgebgLsAldlILy8QPMzLUxo0vD/qAcJJlVH3AGL/JooZ5tZl8g05Zi4G2K
4V7laIYW0x0PePokEs752VsUWCgNALRkP1tbMT/VudoOvHIjmNXMN/OBF1eOgmIZ2e9zyBfhZvhw
W24su7RSzfcbdBGyDB7khKl/p0s7lIyTAY20yuN7khDcovMQqEhCgmUqHvpMPZnd3kZWSrndpitr
BCWt+Ey8P+M2sqEuX2CTYBF5dTudk4/SvH065TWiwEls3aVHsE/g5wFDcg0l5dsTOsrr7e/JufWA
bnN3cAbzEST745wmof+GlzhHQIRoMv+2RV44xpuc5Ba17bdn5U68Z2gCNm7NTSWUOkQYekDJ2Umb
6LFJHDnNQG7tVkgdSDMN6k2S+BjVkjshBSA+H6coMbsNmL42a5PDIs/8Xm9RbyBeaSW0uFuYMDJ0
zfER+kwu1rxoDWQ3ST54ctyChlLHiotLJt8RZZOahGemunSEch4YZksZFEGslP/88ep9QQ7MJkh1
Xul5YOkuqz1PKL0Bl9VI2UaoGj8+k8aSi1IOxTBj93K7c6wOcazdFZlsDYIfr6xVh0sWH9W54RVl
gCRkNAyYesSM1NxwHZVDVNvgm8dIOYgq9RlZOHkq83lO4yi8U4k8f5zVjdkzkszBgFZfOYyvjb0p
/bh1c/TjOyb7FxW1cyXRNv7nMz6RbrpmH6e9W4Sc7hv9IXQ4QRNB+5SkXzFL5Gp0s1gklre9kscr
exr2dw84rtkzQKtMaNWMCk8ZY/S8O6+rFy5dqMO9n25icJpdcq9eWVtXIUNvBngffmnQrtok+jJJ
7P5YD+ak1L7yILAxX0fsM+ATXsRzAf/rskPS9gXTr6aX8b2pttbEd+boP4siD7OdiSNl7jX4Tm6H
aRHhfvzAqRA8VmhMYE1uOpWxaEOqKZkuZ4Rrm8w/MEvr1k2gEoZLqq9T2ahn5/OFmZoKdaVnIR2P
2tt+/A9h+j0ojDCrBeseG1f7vrygrBYsSVY6Eewmnpdk1QTRnKC7lpxjUv7DqHnYx++SSoSlTSeL
vAcRVsudvKUtrh7S3hi1I9+/9ybd8Hjvoc1BMrRaj77RV4xG3cOxw3ZOUAXQW17bd/s1ScscttQc
1+yP4q7TfjnfUyffv5Ikxx16245XSf4bfHIvZavpri42q+bnV3Erjj2U6UblmgocJbI0ek1w4Yr8
1EHqUOZXW2fGITrDrksC13TbmwnIjHNxqj1IJG9siqzRWdBqICRlX//c2Mx6zS5sUkTFt9uJ4uIZ
MWErU4uhQWX09pTMO+rHmlUJQCrBxjcxogOnJKZp1mfpS6yMwZ2mF842TG4bBGVJCEno8JF5yrkE
uMHeC3wybh3jDTgzG5Shmu4m80yqZVC8Pe7AFFktIreF1F8NpEiYvozuB6ZYk0+AvELl6JU9e7ac
B9XVzSO6qMzUuCXenmHhw4JJSWbRf3RAYx+E2SaklrxGk5CRKelo/RpZJBMLOV42zCaqkyKjL8WJ
5mlMsru8SDv0qgo/vpnL0SNajct8hVet7HNeKdEVnqTWFpf4yAp4RnqI+SqIXP9L177/Y9xdmhK+
W4D3EDPs1uj3FaU+yKJjpZ6UN8yCiYSL4vjTh/IShti/W5ufEZ+b3Ih/je3/5DR0M5bekaY0bTFX
doi/9uhGVODrCcntmbqQ2uIP+0aFYg26cEFI9wbPES/m3gaIkUH+CK7WEF5BCD4o6SWAX4Y7SZY3
AWCAKSshP4/1dfnlNVcGsJurvf38O1YQJx9lz+CsDeu3vI1moo5sGA8DdQMRBtSaNgSTTZQ4xlIF
9jkT8SdElvSzz3A8hLaZc/mrFcGziz8EB6k63lrSQbD3tbBsFStkwBiMMob6IaNyFUcJfQJtA5Bo
jkRnBisrcB57Bt4YtkW0xA5OJ5kKwE+sJ6yO8JAHh0evHVc/VtmziF0y+9F++N7JxTXlNnkxUAoP
JNK8VuN6IVZXvDrvy6NJB2fOV6Db/cCBX8o/tc/FHqbBrgFaRC8A3uAd7Vdvptje5D6F+jTL1rLh
w/YfTZ6m97XBvqZ84uVruLURHqVwkV3NNpdR15cAG3jKl70it8R7vd9krWHtEm1VclpUZxavXUs4
9O2wIcEYbaPf2SQoVm826eS30ZP100UrGlS0tJjQ58FRlCgxHNP47T0iKPZxpx+/MO982wMZ3Lcl
Ou2V997SQtBWG0smAPYL6o/GYcKfdo9ds8LnUSFdapM6wDGDRWH0ZL+RXhBdAxLsqw1bBdKHX8lk
r8hsJXPVMX5CxJERSIc1gyt32m4loU1a1AcXDJTJsZwneMcVPjyMavEcmzif68zuBRB1D9bWo9+y
b68Pr5Zd9OBABnD/SREBOOldgYjw3qg3IEVhKc3xL4Ffs/Zpl5C4bHF8dTuomD15kibpj2wG2S8M
rO3t1l1xorfK+Tejj8i53cNd+uM0FD/62JA83Qcuzl2HJaMEz0f8Tuyz7qMEjtIL3UTUEFrYC8ty
SxnRRkr3qu6Py+UJ6GYaQVVM2b5+WsvL29Gxu1kQIzpggZsPZlGIi9sHPM4kp9FZIXtFk0yl4QCW
JIWWfvFUvgFYC2SDuLsBol2laiTXpUx+6b8S3WhYWTAp6UEBKx3w37bvfbQxqBEEsjfXX4uW2fcr
nvkMPNQj7wLnKv12H2dumpIkeI9gY6j2pqAzCIMQdmxJ7iRjvuxndA+QHrQBh9iNfDa6ykb8la0f
ZuhO+bMHxpXdyPRRbvPo7wRWOKZkhtVKR1h8MES5u80U6hcE2FfbjqayGLcYPbdNkYFFPAPJy2SK
rlrdVJAq5vZtWsrYhd6Q6xFt/m7RZnH9VCtYPRyYJDii1XB6pMWEEf6zf50oSIgU/BPaORw0EGel
cvErEabIuwxg65vzYpUChtk39CcKwwOQoahD09yg08vjeuEyAVxSihI9bHuxnUMSRgUI1nom9JYY
X2BCs4oVp0d7EDGpHk3lS9LLARTGTYcB71Oay+LtV/qW1zA+WP0bjG2HY44q/hxWl2NSDj5EF1Ib
rGkkKkZvkSKQRUyNc6pKuHcmaUDHSTa1faOyx4iAbeFerid8fS/0yqKWV5/9X62Ox6xrX2cASvh8
Oo/ZTgM+gC8hXtPp/MWwR0SaM3y6AgKsDR8b3zN/ai4zv5sLNMrF+jpyb/0XwnYlfZf+A3NR+z28
rne3LhY24jv+/D+SzmxLUSwLw0/EWoBM3jKDOGM43LjCCAMVFEHmp6+PrJXdXZUdmREInHP2/qdN
dA34Frnm39W39T2cNHfx6OhkQ2lqfdcBBVXydF+LTDkSpgq+SkLP2I2O8Av/Xn6NmNA0bLzc3naF
CcxA1vnq70/BBuMUgDGAio0PoU0DyxvHI6udBw2MwxCC8457XaRhrtslgHUZsU7eC4MCEEme4ABu
3jeUzQMoAx3WGNbkCggn/5hPDzBMrCWwJ618hWKptZWbNSjIA9OB3YdYBD/JYPaTb4ANLJqKOzmP
YgZiPjWJEtimv/2kW72DM3wJLqFVqIEBg+PnrKt9UY/PU1uDEGY4QiKZ+vFDl0Z9TdAFWWpMtZ46
6tMl3kE5M9IGeS4w6zK+O+5I1+f+zCWkxh6zYBTHPRne8hI/UKec7myy89PhjOKsXkNUQayCSYdn
0D48AC+fk+3OToGenr4YBOccKey7Tbl8tpesPqSEReA8Ir9VGTu/itEulRKU8o5J7VOkzCLFxteb
qbY6HcgirZdlurwjvcxfoYr7CIUHmfvTBS4stbAnELA+pZaCH0hydSQzmqMf6Os/V0RjNHcQkwqK
SyYVfCnke3Vmdknnn2qpIzc6k87ht7k7Kmx6P6/Xk1cIU5bBIlQ1PGnjFjf/RYSC7HSPJZFX99YX
gdtrm3n3FPJeT+u2ftyihGX4MW9EW4x6v7QLxcbhWw+Eq0A667rbKcxNPMPHoAZSV50Ww1aw+zEt
XnclhJqoeagxIx5SHUsv7y0GBXFgqQuKjP6me4V97Z9rn4iQh07mB5qjX0Lz0GYggMxpTXXu2Tiz
AZLvehdnmKLe5oZLASmvF7mGDPA559AEaXz5dB2QWbTWS1xfb0YT71KETky2R+lB4AYL2bzhAWqd
G6wpxUmrmB9uZUrHOpTbARHJo/3iSacW7QEA1ju3u6e5uk9Nb6TaP7K5UHhFPjZCB19sLG6GeV9p
7K2UopqZ/f2rKcn6yKgXUuiXzeC9en/SB4YWPIjQKE2x8jxtub8/LdmVLG3qfZ9/GuuHQSJvp608
+i20btFe732ETzJD8OTaMnDceEcGRln7oXTPy0nY84msCAf6z/XJ1BfEKyNdcCaHVd+MpJt6O264
T1PGN7DT4ik+B8xgt6ZwUVd5JT43fL7U4pGJJdVtY3J/u9qVwQngtxBvxJRJ1Du00f8gqFGA4zIo
EeX4qKVRFNuNL0t3LFbvYzGohadRwLkMuIYjD7E1oYopBpPdVbONKIqa/t+cDXoysHSH0qK53pge
RpCRd14yMKxd/UDJHymJK8rqDuQTmvxHXHqOw0fVvSPM+uAxWpKER+/HjBiStU/A2nrXYUro5ooY
9Zer507Amach0IaLk590vAUzctb16D34MBmPow0cuEJFPol4xZ47inaBcx4N9qjGKiP6aARd48kL
lxlzU0h4sXirggApaesQwTl4H5sI0hvef2PrnSkbbzRhmH5i72dY6KfovgK0vh8dhgK9oJTtNNLn
zwP3wgyWCGWtwhtJb4ygCEZObwJpTXsOf81lm9kBCK3laPbav+c32qDTnXnBuGeX0wvbU24hXzml
t/kLApEKnv4FFtBjzzvAfMGOQtNNZ3lu57NaDJvj19mq93/kLaUjt02BNqX8FkvrNvdTd8e7jI9n
o+HO/weFCpCqa6pCTB5vh2M15+TGMmMQ8H4AcjF4dXFhB5LNJFIqsWqWfbziJO2RjzOw3IyXt4wy
r7AmlTkuW0QDZybizMuB25PP65Su58Py+1dg49MqkGrRJmyq2W1kU736Wh6rcX4dONmJmZZHVDZ6
AXy8ec/61bCO7kw8osolba+YfhvTuXoPWsmGgNBsEbZ1woJVwB/dCj79bb7uy7qyCUmcbiZKbSb3
6PY3ZfqoyW/eLU8wEUJgC2PZkVM6RTRlLLVlf6jtTwRqMLEKSrRN8suInvJpT3ow3+4PyqSPvjuk
GfzKvomLnqyr8CeZ08UCa7ORWnppXcWttAZO44W1vmG1dqNqiZUumRoyDZWRUR8EAGak/HgWp4f5
XQJ7HMGj9HU5BFHB5MmnfVR++kNn3R+RflLF+A7SUZpDmLPJ4A9Aj4ZSUfbPkcx6zGxx3vxqX4D1
yYV22tJ/nl85wawdbd1n9HZgNwYyKQExvVS3UwF5/jmj4j0gob/FGZhJPCUtC/J9JZkioPHuOZ8u
zqsJRLYQZKIpkmht69qaGESmvdC/XQSAh7H6m/fY8WkvgBBoWVg3SmE1Ec4G+QtFWVzPUaCbqg8i
Be6f/TJAxoTJb2zjg94BqI2gUs2hk0AMCLCM1IyV4d3Po/nN5rszmDcst+/WFelC/gliWGtYCfAm
Rk3jbkrOA+952EM3jWTTIj0uFt0ffNgc9pP5N2xtmwIjyTW+81Lx7mzIb4yBwxhnlFWLgY1z8TOB
lzSn3x92vzkvzfCwGh/9D3/yiTaWWY1aQGr9ME48nwA8SxwHApEhNBHWoM7ZUx/wlRSN2y4H8ASy
S1I7/rTOOMNNVWhOglthvzC3fUytji5FGCcDe5GMO3CSL+dzDAogvi+nh0o25S+oG8AhpL6ti/77
buIfk3x1RFUlGF1XujxkrOO0vIj8tpcqHqeIZO1ClZ2J/7GWwuGCXgVNwSk9ndPZCzJ2a9x8w0Dc
P0ZhS2DNwJwNNq/wDQhvhErhGDAbVqp52z+w/8MBu6UDkvRa6+hRZzDoremLZovRr1341W67TiBJ
GDJOtUbRaN3PrpHFg4YONnxj5sBoH+CoJpgyHObt77fEzM1ulN+UWah9fEkMhAfF8osNCE1VuNO/
BpxGtn5lJmz6L7oOjGyX3I9/CYx1Yf4WFzLLGufmTass0MrZ2XlNtlNllTXzKd/DmsbwqYoe1zwa
/eWOxtnx14mE4pg6b0RORjki+ir96TcwC3b/ZOdJHKAVJRzVbSMfwSY66OBTjN2dHOYDI47nJXoI
Cg2AFJekjhtQBmAFr++YSS24v79j5FG/3Wr77WgN/dWwHFi56o2OGyQD9X67RYgo+P0su7ZmCSR/
rWSXFjtdyh+YwK3I2MI0nh4JFlevzbxCpC6o9gRJ5bY3+xlEIXO3ERAS4eKvq/lEGan0v2wHfyjE
k0BevBiUMFLao8hHDksYqzGDBbMDqMWJLrp2XhFKYxizKsH0cqecf29F1Mc2Zpbplg5z3FM53o2/
4YzkymwwozLrSQL5q+hGsQrvhwLj+YdS270hu5+S0cZGr1I7U+npr+CxJH/tXewr0WzEqEbZpBHi
iN2i+Co2Uh/JcIrq+pyTQ2Zxhk5FbNGG86jJWLIb3Pg9lLq6K8XNtEZi7EOlnDtiV4OzZikgh/Lu
ydqvrBxnY2IZSSgNF22FpKyWAyDE5+C80CV/ognw/po0Pj33hVegpYvql8EoDdr2dJU0JIxZ2sQz
dNdQllITt0t23GxYvm7WFO9HRVW5RYxcVEDSveEngI4X+LEUPJPsO2Z1DH04SUI1XfTK8lx63UA6
LJtsgggamkMxdfgHVLI1MBJdtjDO15vkHm3me+I2mOIHSwGxPtSlg2S1a3wFqIaUyhY5TaATrt1H
1XOVi3aJvSxddHmkSJau2Lz1JdXBw39Ot8XTazVbnvUTO1truX3P5u0+89Gfq6HsQ35y9S/vfsmf
WLD2UgIJZdNFl9R9b/a+OYoRPGBSPRcl56XaMqm14CpKJBJnl6cILligyoF2YRQQQurWTr5Uyq3Y
OdMgt8UKxZpHS6pe0SKUygK6xU1k587yy+P87IAGpheisrC4kK0ge+/KHfSDrFhZirjK01l86uKd
OQ/YDw5rQiMpaaiJu62WbplthowdPDIj4zAoC7udziq21kFZQaXLsp/dvzK6UjHEBfbEotHKoU5L
XcymBK+U1qRZvd6+QT9EGTiWovo00KQAoScOmQEhxw2uYFtGYm9Kb/CTsIWkgKJBpE+6XDlLqQlY
Q5TV50CXHXAzcIdhy/3q9wAIG4UutbUNxW1I8aGr/tgTzJ5wkZl2qSTN/OjuhDQmooPpHsxp7dyV
E6hUIu+adl3efO12BEXIqEGPdETCe/VWtz3kBB9XWH2mC5oobkehnOThomJtCV5djGKgmNhMTMtU
+9bbehvcJ46yT/KAh/9W7Ifglvghz/6bB6aqFr95T0MMhECMA/rWtagT0DqqYCAY326NNNBRPjRs
jM8o/97Z7qVtuA3kMDeAGlPtomn2i5lsk6jW7Zf0hQIfbXIm+OfbEWwPOa8sbjLWgWIrk4D0YTAT
iF38wWsh+pWZ6hZj3n9FxACU7rrw18Xld22L3uzQQNnR2oePH5VaEae1A6akrnjn6ssk5mk0K1JG
ps2qB0NzPn9UspUKanUh3VA4pijLL69D8eQEJszRruBuAVYmJjUqkcn1XlqCSvcniciFxy6DCfbb
kCN2iN4hSnEWxSK1gQr1o6Lh0R7Y/M0bFQ1y4m+aM8qsbbs9s3WjZCKBurV02hRPHOVOWCTPNM0m
KYq3HRDjWB1v5M2DCsDOg35qPhZoQGCqSFmcoSPWVQtsspjdaKX3OrslfWsg/T1Ki1wUQm2917zz
6qgJDSCRT2gsn7/9TPqt9+/TZNWG6BsgZDE7Aw+xk616byqZD9SC1F3Rk448BIVWQykQXu6Leznm
S2S8LRgva/MWy8MY1KmsBk/hE8weq2dvJazlLWwwG818oEHwMkR/fPmxzBcjP72++5JfXhjKxu68
bqLm56mb3QHcNqxmRElhux1Li+ke3aqGH+uLdkOiCXzadvfziPLFk7uzEv+IfVDWU9STLaXwtlsN
ucstn3IS4uY6tBsKqvcSfOe+AabhFHBLZq7NCqrWEhFJFd0Yn7VS2CXRVBFwjSYBZRi1+mt5E8z0
PCZ8A0jvOVwNh4r1CaZhs/8s2s7huxaZ3y+k/VN2VYOBGdVPsYEhKS+kQP4AUkGDbuhBPExwBuwY
ELr/ou3d3iZ+BhIgmsIFUSruY2QENXrP3B4MIiR5HRz6GOhKr/nBXeXLAhwbN7gKPzvxF2MzYzZO
4t0iiR1kjCgDrlFYIthEt6cgfzFhfxbqFvrAvWvMjJEOonN7O+okuFVP+4MoJFs8b/5NQHwD4Gnf
K5vQUJWB3jeAvNTFTaUxYFGy3ljQOGzfPrGraXZh/oCFBe+O5VEMZcxjU5rUUEzD6Xs+0M5m/uPp
9pKX9YTgGNCmQ8RdgExBV6A4wnte6jt92cRUlfIX+x74Gvi/r29hpR30OsKliT6j3KaQQJOH+IPM
ZwxDla8fzZx+nP6G/8d6RZPZm1ss/nE+TQXKrkllK3P1MLGBVIo1eqvtcyYcpavIzuzdopxQhF61
BQWMmfFKC2pQ40Nv5urx/W/Ca4EKleoCFWqyEWb6r3yCEYAebIDQVSmqjo/HTCs89SiK2EJaOk8+
67wXCHhGfNa/d/e53pEi/yXLpKsHPRPQVB4lujoFCJohab60MY7Z69ARGw+9Crwn2/lmQpK606Vx
JXNuB5hbqbIpk1FW480pj+pzbiQWO/4DoeTLkaY7+d2jfFhlsq2ttXV30FO3qbyEo6WORQBuqSJg
CsdoyeRUhMUQmokUI9VRJ2NgttrPQNhAOO+D3xWHBzA427df4ZpB5RNRww2B4QG9N3hbgEskG8IN
nXPPjMjOYmMRHcnvKJdz+9lyu0xlIKIXubRdhMUCfcDjWH+ljkbe1QPRvfu8qgO8vNWfJpUjc+x9
fCxdqKnIiMifdg1wcKaHN+8d7JIEDlIEyaLo7MmwYJ72xGugHb2eSI130G6yyqo37RegbgqdzTYN
OadehCBJbNJZ90RIsfE+IuFXgzQdh9Uoa3B6Nh7hJ/vYctiuUaY6VA4FYhunWfFB2ZQYdwvYLLKw
OaDG9SkzZOZFyCut58fsNI91yfGoC1779hgAQF1Eiy7OqWGTdjdMPT4Ku+90m8B/MJopccBS78Dg
ZZDWG1W2n5Njg0gbtBJrIjp6xAU8A2ZboZaRaPVYg2g374AzvCqfK8f/80tvt6TqqMum9WRYio9b
3uzSva1JBXg53OFZAmIzvgQoW6Sbl0i+gE8L5i4TljIVAc8mcT8dhFcsaJuMHVm05XtIE8EPesds
Ckt07aWtolXn8JMs4SK5H1Q17OIrKnGAFFmxpbPZTWwKeujGR3yTF/LEVf5qiBwRMsyq9voMoGgS
pWFJPvmWauamWDLkL/7lrZJ6zcSRv6rGTMof6sKK4uBlffY1Cu8hfJwIuogGmaGU0pFWBljKbdd0
WHC8c2VPbVWT8MBpCaWCc6D0edpPWtX90zA/FymYYg4Q0Ot93xeQwVB7G1o+yrvpL0cZ8W7fTety
mclcOukLnTn3f8TesuoSyLD4uU6hBLuQ5rlcsg7hny815mqW9h+oxYC2M2SRZjDbYRPkYbVPz9cX
fMXxTvdwKYkPiaUJwwarVyieNxxpwJmYOTUeG7QYNAKwk4KyspppDWMjUL5SsjfBuQ0fHXCkAdy5
OL/R7N1CUoM68vFivZgZiKl6bQfAAg6gw6xKjiRDxlhJ6qCQfJPPvLqRvHS23ooHxP1uf2RAsNJ+
faNu+UgI2r8NcIPSk3YSlGdVr9J8PHWyYmkUvzcmH4r2bfmePbACrT4albI1QQgd9y+7EbAaWQPb
kOSwq6XJb4bGVmeX1x0gmBZzI83S/YpLPNNP2LfvdnEAaBJBRj7rV0wcEJXeHUBCsF8QByHLUZyn
FDi7CsYelZgjTyOqwLpi93ssewVbhTnZN/T2rVUri2wJrfDx+H2aelN6TGgLFtwAy9gXFLYo/RU3
fVp08NLXZ+KIlTMxLPkTfDSnhg2QfAUkjjGzhl/J3qT6Od+c9zfjrai35qIRaIan4+RaKWRDEPj8
APy5IbYBdAGrWj9R22jLkmwgaCLjW3jawOrtdFlyCJRO2lriEWQ5527q0aNC17W5kVfZ/w5KAHve
4oLT1/LZb495RJR1QS2/VmGMQKGxhx5JH6lVywONHkeJSmfnHvzw0+/W1EHhk84344QAc9Nj166e
pteo5v6JGRO9Z3S8Qb1bRYTfF/3lwduDBvZ8mawQq4UPNa+bOHYPLLlRt1dsLrgMUycA8a3phH3o
KQQ6iD4U/ujduz0s79jbCW8revLjJ2K9mw+GAU84/qB07Lb1VgCft2UHlYH2BaDag6jimEPeZEQr
T1LHCCLEcVsNtcCKKhpFCBj1Up1V1IQkt9yorUlfgWO/MM/ZQpcC2qwux3wKyl8yWtgeF9LhcGkR
BowmCwQpvZenNlm9o/ypAazc/7z+9p7uXD3G9rKsoJmB3ig7cHhWZnyfod6dwuHPT8UX3P38fJqj
fJAYhQfyu6kQuENEcEhtNuXZ6oWgSw9T58rONMutWNy9bLZ2fvHRbu5GCa731268Pe/9FZ9ldhv5
jBVux9esSF0CCUQBNF4H0jMVE9ho4YR/1ZUUaQfJrNP87c+dixosifcRGtvBQAxULr4razi15F9q
BOy20eIZRD3nboAeqbC9vVGbP8bL9CLHGRi5tEP+sF7fLzgF4EWp+6D4wHeM2WL4hksxrN7eTVKc
+YYptDvIoKEHdfzY6ogfYgLIrIgBg54XxPHoi5OZOIOJk8fhghOQhZt45p5LvDNgEPP0T0T+OtwG
5wW+/wVZneDrzw0zwLOwyHAmPsm4OqNqPb9XKYBVARswA8Ab4AHYjoaJT+WN3FZktjFivwEN5j1M
r3ULXSZYZKhoY7Q9XDgpCVa37RNredLCKZFjJGWh0br3DoXf7AvSHBBW9G7IX8FlU34y9QaHV+8w
VfEJe+w8cX5SYasYS8AqYXtj8QvBOPzI5m6tIuz7r68UFke3Vh0Aw6iRkuNVAwwPCYYpT4LedFag
9ZGnRcHqzGvM23xN9IgyFpICcvtjorRnTI/On9nzjMk6WTKXnNsL5GNdgLsvaGYZlJla95DiMbOD
DRTvAuqqcJk1cI5WaJ+IVFg5kTixuqdzFvA2iDUi7PJb3dH94S5Wg9IqXMQRb4armMeaPrl39g8+
KY6GalktzyCHOPPa2Q2J1YF8pdFUmjKbk2Hw28ICkmK51w5QGWTGSuRQCLiV84txHXXtqguWe4Cv
PswPwpIZNLpVUAmCtDcfJ88XjB0Few1SpAgZB//zT+4pUWzSzl74Kkm3SV3DaXALttbEVPXlvZxN
7tQ7o4xk3Fs04ixRNjny5jepF7cdZ9dMjZ/QuhazNSg/eSFMUbQFQmVMEeEdLS40jFVrjG+Y5Rla
ECLBoADIvwmzdgZyuHhqfGOGi/IDf4f7av3Xzsja/1h/qX1HbsQyRCdj49tJuEeiqV1axR/wPJv3
Gz/sicxkB30S9gHAZDmXId3cdo97ZQT0fbqKrfSwEYEXZ3scV1ShsEjsR8E/HjcmsRcDhm1L2ROs
0863hWhXnbnlO6DVGIdMw0cVvhTc7gvk5Ps//+a8rFBmlqSZrhYMWc7d1xp+qzVvHiCdDvKSP0LB
F738jxYFRfVoTVPHLhS6k3pUw8EBNgGAYGOLbFxItMPTRDD2ex7Mr39xjf8U5Si4WVnYyrCPH0Qo
ofEbDNUcKtbqH+t0n5xxxoxlrbTNZ2oSltd+y23QrxltXjMHsspvKGMCarmpTrPwiz5NnhUg+SQd
TPzk5tNNSTIaRwKfzST88O6wtnjHO//uXDF2/4wHQG6VYPm0KZgcAWCBw/ZU6Uk4Epcova8PMhJ+
wM8sYa9DEkd46Rwg+zuF9XTWrKrV09e+ckTHIR1wdJ8JfKuAykBtTN2lJ/yiVvhsCpgRyga/C4C8
RpYRjWc8uMApzoREn8edFLGzhwgRoo62qCXPvAobU1g8SYJxq73ce7chenj5RW/pWq2eqbD79/q3
nhGhz4tHNCQRbtbH1xxcwBCeClJp9yRj9Gjsr8YFMXnyHvdeOwJDMh4+lGrmMD7VcaIMaDtyZ4aW
ETdRBsitUKei/GegVgTnJBzeXCvYB1/XQqTk+YJQJvpV7JYo8zbCIRnA+PjD8h/YA9/9674Zjfkv
1Smwyw6u+Kcfks1bHi0CCeAvuWKax2XQhihe4yLYR+89CrcTAuVZ+z8Z7RnxQaNbFXvqC5p5cF90
R2MimeSyBi3aarRaXFEV8f1DvrEWuvGd9NbgpJq/v+fF6P/5F/uQWR3yqm99+0FWBmKCxgMT2OjC
f86ovA0HY+K+H6NIWBEkmPEF1W7N2n94lLRjWGfydf4eNxFj3YY9sfBrlqulx1JAMmXwefm6LfP3
MEfpkTK/Qeqz6UysNjzvxPXU70Z8RbV1G6hKWSBygbhIXOJEAtKrsZyRrmcssd2OC1oISHqhaukZ
fnm3ZT8U7a3v/6GGGSfNsN5Be7wvIv349WEKLp4ctID/xF+jA0+w1dU0uNvVfOR10PQa/LTMsvnc
ZO7pwZjdVTuVe8D9yPmZIh18LfULsmfynWbaVZ2Rixuguxd0nsRpM7Vu7jIPBTItRuyAewxC47xY
GbkHiHFD1uFCOcfG7hGmS3Lz4Wy4s/LsjfO7ZPv4HtNjbhvyhepgR3Lh+EjGwEHw9wg5G/pJiIT1
KACMkgUWYZWEzI6jEWcHry3PjeRDdpF39PnjCf5M2fK11AeAAcTib304Rv86twESfUd9WAEFmMh3
WryHnjCrjvKih28BxuScpFcGXQTtjIW3WVwYnoKZRjD5A8ri4RUzBPs2UB5qDP5Xm9d/qjksia+J
6NY8DitjDRDExfxkUf5HN9yfnZaxLoAujWQ/ItkbtijyGAIwpjhKB4Uvyb1vnJCDiut2DRsP+H+o
+AJaQaEIjDlfbschyjXSPBgZ595z/qIyBeGRED6X4funBIW9OxPki2N2y70yhZhXDVDHYS/WnFLn
Gkz1TSaosThvXjvETnY2Z6ofksCpX/iGM/puMV7NRnEcPFnr6/h1+UvjGuBxvVDy0eai0KOSGc+O
J7Wcl3l6QKM2YO7wReOoSjOV2jgJz5OAAwdKrUPHbphwOGq3lmVHJaT6/a0CytVRy8x5iq6w0Bz8
kZ9LYzj9YJft+tbEN1JW9PApWMhhOfgqK/ktT091Cdou9eFrGiWuyLSMuUhNyEkoXc6UHKpCzLCl
CSFJ6+dL/rZB7QXVks5f/X7ysJUajBxxTpGu4bLe8JBufak85i+qramc7ZHyrpjj40wbGj2amxWb
xQt1bBmLjgzndiNWniPFSnGwbNBjT2Etc0YLkcebrSD0JVeNmEtU/mYxXAHT2ozM65mr9Anfxi6Z
LoSaIo992ZjfoZ9V1yDdCifDN8pkphxVAUC86Ggr6RYLH9P4LEltgFtLshl9gaZHrB8D5GxGGE59
zRQ/HXvxfxdUrT5zAmYGhCBYxgoLgCNj8xi8wW/1aAJqhBG7Y3PMWFhTCxQy0VzQjHTCOMO1UHuw
FMYHo6/T4z7RZv37q6VizPOvZCEgQf0pIDm4v1RGzEcsbLBT3nzgz+vHek13/wDvc7ZvPnZ5FLC4
CJhEHPgerk79zMHB+9pO4fftnBZvWFDTya39+W5ieeKJnLIn4/iZ1wSsaO5T9jiooceAb/WfqmVo
GZVRdaQ6onglD8/w2nnSezxHEZcVW0ey4EjR/VwxzwWU08jeE3WIJLLGFcGL8IVXR76+ftUXpa1V
DN7kh0IL7rlwqHwfTHiUrBHiISgfPP1p2GwaeunzMGQIydoqNrgrCbzDdYmggmeVMpT3vIJ8IukJ
/dKs7MGad2q30DInQXg7FdZ3to+eBSCr664OGkxYVCb2QEZ4jawBcV5A5cjTp+FgS4BREHgB+S9V
xS/xO12sX5q44waSwPHkVpAOBDBX506Py8xH66tZoIng0alivquZMAmSE90HwiRQFo04hJOxwqjf
d8GNZb0oEw7O4ZAwh/NbAEql8+Q/h0IMMmT3Dz//ev0q4E4agV/BmR9xfc2SifUUTKDyCajfZcgD
/hUBQ4oVQvXKc/xkBjxZDxye5GsTgWAnjKOXXJ19lcpDIKMneOV+/na7u2v80msZH0/YvdEtlWTT
W4bgvW5LUeKo+n2XLuppjdfzPcoAW+b0PXTvdlvcVvWYzTHCh5818YJoN4RD22K1U7sf9YkezzfQ
OyQ2FyuAuxOgCf6f7CaiVYmkVlnVM4BXEH9fCl4s26Bz5EHP2lNFJCHwFSq1NpR0l2vNG79M51q+
O7/c6TfBIo1m76cb5ncrUGxHA5yna9y22KkosnLLRYh2f9iCGr7/2fIeeSAakYrRC1/dqkl2JCJq
aySa8B2FZk0tNOIj8paftO98/eAvw9sWDmJAPXrxsuvmGxxvColqvhSf1jJNbZkjVnaeIfn/3E5c
fGwAOK5PBCOShXG2Bet9kQNcKN2MF4y61T2cODDB69zJgZSuG7g/QDbLbsx56p0ljB6qItKz3tFY
TZUHTqSf5if5Ri4sLG9E2cSjgM5dnh6xOzdBGsZQwo/uZJWZgl+ffXlVzaoL1slgTGBKwhoGB0kn
YI1hr7zK8VagN+gbOfdBOnLoqGVJC0mOQpjTLRcWEVe7esO8PDrIxQfslbgXXII6zqs2rNzzXF7P
iLBmk7Qr68+fdauDzRDLxNkELl4l8jndICZ4xTrHqbdxEaa6zfaJYPNufxbMdBjlpdTmlBwEEPAb
pgiR+YpDGu0OuI01PbChg2iLTvlbrZbLyYUbZ+F8jvMF6QiLavlkaju+tBXaUo9yB8yTNJS9NGNK
Xurk18zevDlwVvrNndJZeI9tyg9CYTsDDzWOWPuU4w3aEfiapCAmtJjOis47CQCq8qD7u32Piijd
AV5cF3PhHcab6iI4P0Z0dgfkLOFknv8oMVt2hSSP94bp4l5HTCjqmN+cs8NWN+R+9isxSIBWw8m6
/RF2Y2TAExkPuJ+nerev9gDuRi6d3bqIN/yfzXCJryZxsZ6ZeqQEZPtk/ub1FhyAiw5zKJ/VgX4D
Ih989FPNBX0Wckt5dZ+/JAeh3MMRvoXOIUcJtm4i8ZkJTjSqpWS4G+xF4KqdGTCsjwsEduwZfwD2
cP2nHp4Ksw33brxLKAOvYH8vFsTqve8M1jpPcPQmjTFLwCQsNpB95PC28mCUHLAbuU69aikrwx7d
YTGvFhQOcq9zsPEeF4XUIfm4WSmx56VjhCPtKIBU9LFFwT1vx/DET3QsPyaGQ+3HIY6AVMD6E8oV
yt8I26R8yLKQG7ftLGMbHVUQT7T/2DC/FFPg8ZvsXPufweuC0wkhMfo9CrFR4TlKVPEnr5co3XGW
mktxh7ruglUljGM03bkXZKAhZk9BDugk2QJuTPcE3WpKVNUHgPf/kYQh8U791wVvc4jlE9MMgWcZ
W6pZoWZAaWZ0YdyJ9IIlwXC2cWxmn8RnuwV5d5EHl+11wzIcs2Le0EwJ/yTg6eEyMiTm/2evIq3s
TpT1M2Qc+sM2Nwwfyv8FSdxxyzpJx09UkiAGFiPx1iFFi+JxB9viXGVmCo09MXkSII1kTUmXB1ri
dH5FkA1tsRinOiGyGwjnMf9dene5Jp7w9H8kZYaM+BwzUBfgzma72yiwNWa156+8kHKpbxvLk8Ea
jbtZolmb1QS59JsNjNkE86tM4IKNeIkumbSsLUbHw4mYqp7IPK8YS635aOZ9+riZ4APMgvwEGnGj
5f1CYE3WZEY2wrKqnTHi1mFfVLcnxoldmC+7G99dLgapwIZLbMPUuiIuZnieumhf1nUDXc2HJGQX
DM1Mdk0X/fz7vOXlg/yPIGmuC7Vm692ZtEncX0zFNYrYIYQlM9gwM+q3MVXnw9D1yr8CxXm17Vgk
qIGYlMTd62vtQITWIo0jR1lGJZ1zZkfomHlt1Ue4F74GwFbl7olHuOzx/qO6YBuKSRw8nT7fRPr8
25s3m4b1NIrOO3+TnoLA+/lhI2BruG6CzicyEFHv5ppdAPYM+1qRWNU+nA2dr3Th7ujGKKt+osc0
l+/VhX9sAsB2i4TQA8C8CF5w22HwQq4GWL4iQ866Xo14w1L3pYu50exCtQAd1fU+GvPRphsabXS+
Ky+PPI/X55p7OeYSD88qmPsPlg+YHB8kWT4WAjdYDO79arUp3w5v2Z5wuJpYdEYiDhHLBEP4mnQ5
ZlWcTvXmZdNnInAK2TGJWSTKgzAm3nL98nC57UFQ7s0N76wYphRA9kvxGJgx89CSMhmOiZ6mHKym
zvPKawrkzfEAwW+qyGzhe9B6yl5i2IVmYj8hjAQRqXmgCGQkMzoB8ut4DZQjjd0Ie18fFLhWZ7jJ
Ws19eNr/SDqzZkWxJQr/IiMQUPEV2MyiOKCeF0OPRwRnHFB/fX9ZHXW7b1eVRxH2zp25cq2V/l8d
Y0emdRw0yJqeHhGdtQEzg6KFMQ+kXR4kVxT01z1nfkr0BRqFlf3BR9Z5jYHPLuGJid38IkUwbf2d
IjehY2bPn1SZHglTa1DygrN/zudzXgF1uo5BpFgC/0Jh+Uca6/t9J3l6T/fjQaZL1iso5WqZkBqV
4fJsR531+uNaCKgGtCkUed0dASXjS8h6Uehw9vWpsa0P+KO2A+SBxo6+jAH1MZAQQlhq+vySeo/t
8P5zxxzXFSUnDK+nf/w1EmaUEgAbXOftDebXED2gMZf0+N3HPWTnCdDtGPWiCi+WU6ZfEKyHqDdp
A3/UHtwSEiI6yvOXPFLveOZhDlR/905oOnHsD/eQYeRQpx9Hw+lshvRiCGCKZO0EZu2e/N7Te7wT
HXcLRm/hdNYvM6bPJtqSU/Zm/8GmGfyJzIIa8TB4vhSEalc3JiZJHX2cEiztj/xFTH/vD/+N8b0N
aP1ySvJsnQCkZQfDobb5YDH0rcL54elAu4yeYjiCU9Ptk3YZHagdOTjmD5Xw9PDZxsfEm78jnmv3
lxbTfYodjmN0vFPYjspEn2LqletbRMOw7gEXwdbxBKEBKNb+X9150ouZio4WaRd+VJRN9r3A2Apb
N+rNSpW+bf/eAebOMcl2T+lLwD7YjLz02CfQCysZbzBqW7EfEHYJtAO2X0ywMnhQTZfO1InzCMkU
VmD+y+38DrCB6LxjGgzQw9FluAbFvv2cQdv1Qoi35zaJF9NYxcVwSkucR4KYmRPagpHIiz2OeyGE
lxFJFSClIKqdBHoR/U81DOW7Dd8TpEguejDE1lbQdrG04TL3vNdrHhopeYYfonvBvBV1uckyd65b
sX6tw0YkakRwhC83toZ9yADRVfNjgNLyBuMX1F1LiTV5OG46o3DMejg4ejf5svK7qs/i+Fs9yJrL
WTGQY20/gbsBdEpj3kap8Actid9Kix9vHX5R1n7fnq4J4k87iHiAnYQ9rEfcHrc/p1cXieSCZJy5
t4gumvEdFzmgKqLHa3Ewfct59CPrJVLL7CUIFSRg6kfM8cSxXLumZtStuf3o9N7e+WUPrBPdQJot
k8q7YPCNbYBci/yqdYas9HSXsxEB0BUMFK+54/SR1OJSz2YrYp25VXht9clm6T3+swVRG35bdOxN
+O984uz6pD8nhiKjyZlOGYyDdeFwtaNsTv7PnCWorNhf5eBx4eDhGP1QYErChXk6dgwn50XBh8kY
ao6O82u547fEdgQ6RAV2b/lV2sXDVvsAPQT5cfI3hrYtHp/t5GcAEaTftwctu206z11r0qeB461O
Mc0PMl+YJlBx+DuQaG5LH/K0GbclaOxWSPvFcpQuP00d5gPbg09OMcQ0XNa0kMqvl6CA5D+luxtw
eGCwi9ytF/QESBZzRmkJXZfiBCz68Uc5uyvIq1pUYeryUQMtZw9x4g+kFsCGGdnRUGfkANJKKAf0
abFfZTIApwp0u7REyVSM+R4bGlIKEhfaaUxAnGGF8e7FX9G4fWxOJCJkFy5K34YKjX2ydx9zJOI9
8bTlv4MWUpuLj2E0jv/EtlV4wl5kP1yRIE3LjEXtHX7k71GzcO7I00LCP7nPCrVaorSb8W+Ycd59
dvMxfqLmGLTj2wwyIQ1rygTW9YE3PPEnkhC1/62jCl9azeHwD6cMGXgElFIDcwmug07rR4D14ZRp
tL+H0MeobIzf/V93SQlr0YWe+2/njoZd1WQ2puuT/417LIyttqRTHF8DOeY+yzNZxsFHUjdCyIZH
LnhYYIbEnrRWSLScB0YL/p8+Eamb7MXH/I9OMrsLdMGhUlrRyD9wwlKa+NwrULaUWuQVFAMUJIxF
pu5V5JORNDza84tfZlKz4j3KvS35PJZozGVhnUAPB9vgEx2TLysespbqyaZVmDCzDAak2PQLv949
P0KyojfgMGuKVrGSKhv3HbIc2QgnJxyyMZXx26UFAnPFHQwMdxFMovUyAM7G+AxZN2HAaRx67/I+
NCdcclPUQOI4IdtIHHD/cAN0u+7xqo7znqqD8+Yaf8efbRH+rrxfkxt7I3l6cdB8/d+nixLxvugP
sLOZvJxk+aaTTr8w1H5bAwxe9uuP1/ORYaxfO/RJXvd3n8KydUDOJ2gTE37zB2qFYT7mLKCgg7uL
LFL8acnkUUu9qXke6vWx29FF6B9P1xoaPuIDN8L/rsLd/RYu16SlMmHpu8fUndPuobpiq4u3Vu+k
5pyFmGrtnZc6avjuAeXqv28yCEzQqcK6JDUX1j9hj6PeUygNGWo9ffraoOdBineAhl2wefijnUWz
42ymZQQqdU2Ygxi+ElgTKRTWTN898GrQozcExgNJcPj1WkP4EqRnGJ5Te+VduuRoJyYmVkRVApZG
vN3TK8A9HpttuGzZ16OVrkfQwwQ587FgnTAUUVVTCFcLA+iBqGKhTJR3eC3oKKS3vD+8WXzaLf96
ncVx+kIC3Cgs3BINEyn0iJRD3msOHMvCogkmzgMPzwDfpcstCyJi+ppD6wY+l57Vbr7dAcii1Mlo
PIjVqM3ele2PR5O/2XxQRS46fIWePWzZi4b5Q9MRlFQkZ20ycplQRHl29EhGaQgSh1AmIiFh1J54
lV9d5N4+rRliExgz3Sv8VbHQmvIXmkO/ooer9RYIP8FNAU4CMD+Tip2zo4/RCdLAmrdGq/QJHRzL
ESiXo/7yOOhSyo8ZILrip1c0DDsjS4mTG6Jgel+1d6VrflOdIVN9aM/CTKUrnpfpZS1B9sZBWE0l
kRg2/t756eOwasd7TsSnGICRXFOZcoqSK2T45Dnmv6E9fOLgO2wcmXT3dunf086nU+LQd16iN0q6
akXbFzsCxoPVpHLMq+rT6+zQgWh5nSmUaKwJcdAQl3Ia5ZRbIEnu9hPsGjs2bKru/WjBhUCwSKxZ
PzDoaNM2CfDApZl8m+997K9p7rRiE2v6n2Njt7cYi5AJgI7bqAm0cYt2HN0hhDobLLcnekwHLoQc
NePxFh6qA6+x7/E9vgXmGPUnkvtY/tm2En6qs0WpkZrjZyAtQ4a74eftIlCh42cpSObf8UvjGsWm
cksjyOA0BPhByrdC+iPHumo0nnrPNVqiMTArYGlF62a2pYFHR6bg4XbTy2bvH+YXOrwf/7p4LPcJ
//ae0T7pELzgBg0YvgNjtMcT4nSsEzNase7E9Yyay1lFViQGFgAGylrjRI+UjTki8JnA7jjqmF+T
0b1glhaac5wbIuiAk08q/ekOW54c6BAYiUEAhPfqbISlcffrCc9Y3noH9oyjzXSKOJgckSpMfQPx
wdbVK9TyTy464QfaXwwLyKPK1CvGYolUYk7UofEsdpHivSJ24HdK4rYL7c/rxQgqyJsFJMX1Pyr/
oY1SbrbFoWt2YPRbGRXRGD8zdHQYIEtdh501ATJjsg/K3/GGNJSCkvM9o76gcyLdfwERLY5H4jen
LNhHsPfgToalD3LQdX+7YT8lHXJrkFEIa3gEk5hyBJEZc4lCNztzVHGqu1P6+YwvZlRYj2qqTYpo
RjxasjA+GDq/w63EFRPn2OgYnkOUAV4X1IJBR2jiKJVcBk5pJMDguht43uQeXK/HfBlCqQWl4E6m
zqfK9cpxmJIWTeTKv9DdDoo8PL4zQUDKKHR4Y05lsqb4O6fykVlDWARdBuNy9oef/Z4VGImpKrxZ
14QaxOFOkkL6fCApMAGJaEfgmMT9GAIfgCxAJhzhjStfm1KqjN7grShOC8y16Pfbf2Z4nVOLqRcp
D0dz110l10DkooIMd93XVcEk8seSr/B7cgUr1JfAh2CN85LBOIWyyEkvf+BEIOaXf7URY5Iol0ji
iSG3wQUstR3LUt3gXylDWy/RiZukqQPLBz8tsGOJOVAvPKE0WDNcL1jupKJ2H4SXp0bqr17xyb9u
5CZRlEgSyDOR5K7NzCnC/isRSa+8k3jliHidw2jSwz6FZrOPNCpDM+DQj/I4znyCr73tu7uJbE4S
9GFBHG3Y+qg9CTfZthUSEe/ICCAVXdQ+OSYGPwZZ5RkZUBBMn771w833IbblIBIP70K04tOI41pW
Af56jCQxxyQeNDWgFHKE4uzEmGNKili4GcRJei1hiwbNgkyWAiQ/YxuiR/RoaK0fw5ckuOyptmf8
y4y/vExiAFzyqXBUYLd7B7owZEU5sFvKCiVgcDozoQEMgbz4PGXF4kwweoUG61rAAWiuTdpH4iRQ
4Yn8CbJdn+dL6WiNWimI1CqRTFcaGALf/sHLtIfiBJkvaOpDEcK3niTrCVtLQtK/kZzBefThjJBX
3WMKMgz7NlNWH0vm4Ft8kEzfEOy1vXnDUVn5xIoDXY9Bz8YTMHt5Yk0s+G03Ere/Go1ywn0QsSZc
Vp9prcy/4DiAceK0hw9Ot34AiR/3Ff8ZIU4T2FdylPYdxoFOuKQ5z00vd7X3Hq3WUG45jFqeNoaW
xIG5n90Do4Mnzva9vAftEbNgsj4l2aTI5THIh7bhWDBRg4HbloLA7N6RJ/n1Qvdvu9cCE/Fhf2hg
S/5/6nrdDjeyuymxpUIxiYgVfH2hkpaBfCF5V2jDEZ1+Dp0D1ws7BroNKQyVZ9dvDQ0sCBWTZHE7
xzVFCXMCca2IZzskEHCpfHSofpmjKCHmcOOpsi6E9Q3hNr4KBIHMXGCz6KAQYhPuIfU4wrQBGMBH
hLGZHnNSaC4xdxAX4G0n+YYg1rS0Ye7RY3M6weVnP+ngp05Rw/4lGh09SQ90BXeddcXiYjwQFwff
woV3hNUQTSESMsnLGWzoXGZ4wPu0nv4Z4t8ousAF4zvoEB0ihCeEjzdgRDmQ1dZBRYZnO2U05BW6
T+B+tKwUqKgg3qKZJaoNgA+lSzEVuz2Gi/zfKjoFOHVSKPgcJmTwT0lh/s195SUg2G/mihUs/16w
gdlfEpPlWJSEFl6UJzeMR8Vtxsez7RKeKbDpnbJAMbTp20/sAPg27C23jRQIZX7FZw8HbOAPT44C
V+bXkKzIKpeCQgbRdn1xqgeRnEp0oopU4+GCYx2rRR9upJyYPX6c58vvsJ60f05M3sbNhvdja282
N3/I0XEcyesWNdQaScOw2PDuax4QeCXyMS7KeSPkIshtptP7QDwTv4KP0jz2WEuk65Bn4LeYPins
1VvlbZ5b/9++AtYg35DcDR0FiXDlZPfgFvdcFieutn27g9ILhECSun34WjAThUScS5KTTB0n2EsO
eTgO/g2sC56FmWvK8kH8GShCfBgaXjWS4gpHYtZ6FTLSntlM+SdrD9tDWcQ64kbIlCxHLq7PvRPY
pRjLXYPpw0KH+YtlQw67jFy1TItxOWbJ8mayE6pQfg79C7Zd/eGFmhAqqJhcE3DXxfjBsO+0+GLw
Bs/tZqPAGrVdbd1lQGg9Obv7BcxY2qvQFeCw2FZuJJj5JB0IIVDPgFAYJYMRvXMFJfgpCpby06fB
CvzsbZ7+BnqJ+rr6bgqO4g9/DM+K3iDfAqi+w/OIpO+GPBXvKWHPEYif48911KIslhw5X5EMkS8j
qNPKxunTQ9VRiiEar7eUuhCnOvScPjw+uOfhD5+1/iYSp628m1+X9+xnQIngLj7qwWZmQZMI/mh5
HdKe/eRtr/VbbU0yj5IErGR8T2txIypxHn4dKBlM8OGGLbBIg8kuMN0prUMzanaGHCTWDtxOdaAY
LujqwuqUm4xF2br7YasL569icROjWZWXHGRkfEqLQN4Axz0oz1lr2GX4HSxpZst0o2oL6w8+4bhP
IpTj1ND7bQ3bxJgPpZkEIx5svVfl+O0+89deYZKVtH6f+Ykz7J5DF0Ns4D32osEVBm8xlhXJ94Zh
xhYli1pFpJhTVj0Hm/yNluMH+0p+KPfGOJL+CWxI/8dUT9K4078ffyQUlXII/kBvSZ9rg7NUyJQM
XeQT4XRIB2E/9B6JTkZUBl8a1fBK+Gl2xHHbjU6pvltlDy71vu7BBOIr8Z2ZoUyWvpbLlAuUe8wL
HRLXK8U1DBkA7gi2o1uOgS14Kr9I9gsa2QmQOkGF+hSXUgITpwXo9NpIxOuCiDhmmhabg0zhB8n+
YYwbCee7BA2JgJ43cN14lzOnoWsv123FkOg4lm/C0X6TJMOwYymeXy7Ty+w4p5QbMJRhAuDw8Y7S
515qLjxvO21cxwlctlYcRBG4oJfipq27zojMjQTrjjHN1P+Dqn62l3jDRjL1aJZZUCoNe9dytUCY
mVqKUvvJKUY9fvnrcWfeCVbkNU4+OBRoKUaS+JV3cgNF2SlC/nnHO9mKL1Tpa3N9MKMC55GT9zgh
/Hc6DILQAsYHXTnMIOdd/B5BCZAgGgwhsQ9l7Pu7NWBdXacnkh2slLhlhf3bJ1HBdd9GPiDfWmrS
J9cpdeNiIbk3kBGTNmoeMS2LRTXiWTR565eNDESCSRRVTDnGLQjNosWqXRyYBEjmymrtEKIloxTM
QxY00bM1qFEvYWMp87/cemsqOZxgLP70gblw256fJz2Be/EmrL9eeQxYKiwExv5K2wwqrpJjXSMj
ZRkK/RbkA3PAqMxfRJXWL0lfQ0Q/rIU9i9czkIkkrlwNlYagrNLdRpQtaQ4S4Azim7ZDBPb/jFUt
wl+E8TYSnySj+vRTfkN8AGXQ0erpWckkxPDGnaCD+A3lrQdE4+j9S75V5Fiq0hHq830AWbgbYLXE
ZcyhW0z9k+MOBIh04kFJ9/0xavd6D59rC/7mfvBcw4ZC8q/trmERyJAuTjvd4Zj6+X9iV4/EYn2e
FkQujdE7YRnAONMQDuU9ADDu8TV4jXjiLTnljlMd/lVHGQsrOuXlMXrRqCckXfLvL4fF93dPfTL5
yuC7l5eL87iEqgNglFZ7OPibmSA2ff55/TZs6UntNhEnsIX0HXVpyNxi7sWuXlwX3R8942QklTkn
XST21MvRU51ya4DG+6MKPhGltYwCWIlvIwJ6JrZQltCriaHwkLrIfq5qn6I0slBXxa95zSP/QwkH
BYtUBzhZwUnqYRMEWnrzgW1pJkLiqFzOidIv6ZWtpiYdsZVrSNlWUM49NlCiDJCrDSa12PN0p11K
x95YM93XXCTTMxMsm5fvh5zLf630rwOHX1Kg/aSnEA+BEgj7ncMxWgk4TQU8vgFrI4Z9zCVdhacO
wnvz+whkkVzFlLs3iHoU2lwexV7zb3qusDyk404i1kbjj1Htl602WMQZQxhIkjneRzvBduKFx+B2
Sk4Q/2Hl1sCUgxdzdTEFZACtzLcCZ+1xTVyyVw0f+HBI1keLzS0iuHIg79LeoBDFhrIJVmBy6HSs
sKPP+AYUIyiOO2OwiYtjzE8DCGHhaUC3qx2sltDsxgIv/CvwuX+AAtVktUSyehrQ8geYlvRYfNbR
2NEaRgZdZqsRUw0rrxmAKMyNOQQ9OEVfmHoeKY/QNFqb4xAvlRU5G3zV0XVJzw3BczPD/rd9i/jf
GYdH/qzx+MkLHk7tvtdpOzV4P6QunUF/EP3ub8BrZMuq+atu0fUq/oH0++j+tF/Inwnzhaae4wNb
HbHYeUT7F6fIVXZNulmz2xc+lFNY7igkPoDl4PAyX89asjRgt1pT46fDrPR/zt57Uqmw2jxsc9j7
2bcAKHsKVwLV52yf0fpGINZcstZR6Q/yRYXd3vvj9H8whTL8YzvqMNOWrcqgA0wmK2pffM9jvPUe
/yiA90URtuFFAFkkFd1W5uFAj/zYe/YpgllytaPTwsAxRIrJH9Nmv7Xdq4KgN31igytk78j4ebQS
lGQ04DXgngqa39sDlKZv8Q0vnJkwRL+jczsz/HZtA22fngi2HA26J8AppploUijgUiaWMfXidzXk
VXBp7l0HS5T+sMu+ljJF+uOyHgV9bpTEQ9y34N4RK+tENApCu+/Y7aGOhe2HUCxH7gmER1qtkGcQ
qDD0UcYqYAmLjojY4bxEpN9mrDHjRLv+mTrKjNpkKFKkC6hr/ZDQ5t+h7nOZJKcVWBqlZISCSes5
h13357KjvKOtxgxtfoNNXM8pBYmAttuGhbt34ryixkDlce3bL3iTMD9RPVymVwJWHYhPzaAggjMy
AcShx+wifipiHCk98QQpN0dxUwW4tjD6T6YRnmMUTK+FAYe8ltR7QpdwYaBV4pn3IxPuBZRD5EBV
dCRQQ3I342fPKT4YbTvf9j+Lf/6b+efoq2w8WNBZZE9I6IPVX1lNNOptUPSHBxYGEAysuQFFxbgT
R9UAwx10VScXR7aF5aGIw8QRgyMOSrryQFfAPXRbeXbRLez553X6CVuR6dWl88qZtWjsdO9BB0kx
80DVGc470+dwpdnvgQnd3O8d/KtTZ8fMjLF+cIvJJ2YuiYkfOQOAfg5gOUe/O5ZhQupOF8stPZxc
mXQHCvtBoDE7BtG/yUtBOSSlkaocIkU3sDJONhZPzsMjnK2carBlCCXI7UrtdhcscCvGMhcOvJrl
w6Hl6V79mma3x5SP0TP4GpAAkA5wUz2d8ukMvQICeeP2fg+SIdIOpj6TLoJ0JHAkDMXZBsaIzPY8
rA/rVTt6P7Fy43i9oPooPQMJOaOXzvm7Ck26mhAq7JvhfFnLwJIykSh/UcWQv4lQ7+l2fzV2iN0q
BoYv7aqO+o5x1/D0sIuUCRUSJxMB8Q3bjMhFToIAxz9FFzJnGO4BxHM4OaQHKR+smbCfxGn3RW/r
reAbu8UHH7PWErvfx8/j70I/VTWNd8F97YCPJwPG7L7uHXVPR9tGGEQXSmMXMsTKXaW9xhbJAcdb
5fdoAm2KCeR/MPGgU40+93j/dLO9QvlWDfqj84cxpoxAOTZBs+lQBs5RufnHQQcdMLavnoh+isnp
mK3SI05n7uFhx7jhMXjX6RIMbqoVHvDVANWeIxLp0IqZoaugWfKBE13Z/xYCKr3W9viHYcqNGTYo
7CzAngtjXqBKuRXGZJ0lVxpW/mrcCfEUq1BTgOk3dFNU1whrGLcXF+a9hq5me5sfXl6npyyq2Q2W
NthAbW70UHFdc3v8McO3Zv12fB7gn9z6+GeFLVWMKzdjklbzE7smgXBdOsauzdDnOj92pVGn9cWA
cb9ugFqGcFyI19BHHwriSy978vQfqkp5+Lt7wkDKQnebFXRQvwhhRuK4WHusnTahIce0sYmfqDxN
+IsMYvwoI7svIE2EvQFryylCKq4wYapjxzei7pC2BS1N+pUPRbYLerFo3GPa903vPDaQrNu4Kz04
KHHGxBLKsYL7qHaYPlXhbm0zhyrb7RxRk/K1KFBA7YJg9kjf1DpmwuyHirJlZa+7Xj1+XXzNZV7U
w7kzvhxqqDMLaHYSJQ4vR0/O91yjMKCm721bXa+TF8sePhwhpQq5k/dxrxj8nOBu+nvAFoSoX8Wf
9HXfag3vzJMznVOpeEFN5fV2v/nlJEJijZkQ6xv6tr0yIdpzz3UP8pXurm4DKEB3HRtLG5MTRE/7
MQZa2l61ezFu1Yw4Oo9fFAeqH7Wie7gCfApNCLWKQXEMv6ps00OYFF3PrqH757HEOifaZdvtjuwb
Yd+L9h77FB8wunKoxNzq6e4P7h7Z565SwWT3DPrLPmNgQTwfIKOq5bEhaCm90G/i9saoKFq33CfD
gVGA7YBOzxvzAXavdDTIffqQIh2/r8q3//cnzG8yrtE8daKsh9Yt2Nvpr8z6ll4Br8bDUmkDxOxo
KF4BqdYraBp0m/DpWmk5MEem+7uEHuQhXsMikyzBjrMgSrgFzhwYaMRo3eQMDjjdozCtUbYV3irt
E//5duiXluz6Xngk6MIpRmyLWHWvDu6OrxvJtCju2MF9+Y/Bybv+YbV9dSJnCRXbn27oLgELkqtV
FH+kU9WChtK/ftQ7Pn38UhLHvXcSsh9wHs6DqoXF7zxJ90E7N/J93AMAWR5W+CYjWL+wTHlwLW1Y
gecz7wiXOT254oJ5Tu9hNT6Nyqv9+orz4m1lo1GqW+qI5xMd97dKZzTc1wjV7NfJ7UTooYvW4Jr2
aB2aDssMS+jlcWxRFYYWFatinfjHcUFJM74UcTu/TVtGxl3SsFOhBJ6u9/Gyzt+qF33c7mKJBMqp
vg6jVW9JP4MmAEPgEt5CbAvKaT8jqLIp34o1ShIEsuJqC7b7k9sTtqFDL1uDxl0qy0uTMjyFEq1h
U795izZd05ddjdHjt2Fv0tDJkfERTOQUNuXne9GD6T6YuDJlxqkp86YVqecoVUebtyEsuvw9M3a4
WF7/QdyIMKxgZ3q8wWI/PqbG7kX3ikxt9wFppVHo3aa44Pmn8K201oDp73BpV4t90CQrm13j87aM
MGznazxnWMbXtFjWaRvDWH5qx0PQTw4IRXKf1mO8MM9pyzecB9s3/aom6XpvMYrViCItv047Ds43
20fa9W6jffCEvUJbc3mb8n8lK4s33sd6ctk+Ie7mnZnFHfD3cRX3c9OKLm6Hpp53wzGVQWItv/9G
wOId3Mkko3e+MIBaQE4wIcEL2a/fgejEyT0GnCA878KZ9d52yq3kKqqYG7A2zVy928iYruldvOm7
XqQSOUBPYRWcdQzKfGPX0kJmrZ2PYVmqiJFk2wrTHu+sSGvISA62E2AyXE5VqiN4CxG5BmKMWbjU
WnGed4BS0WpLE8CkzcIUjaHBmG4mpAOqunkcfOwPe7xpOZMArXbLy45+tq0cNyjdjx1FSeOmzhWO
M/75muc4zsNXbce5eOrpth3lBK3lbnLyokgxpqcQEsk8NSIV4fW/y9zPOGBHsLYeidULEsNPlqnk
HfrTmV+SZN7Ojrb/8XwETn277XeBjpgDlLyjudnnv+c9BjPjdlCiTHJG9+VobkHPsDv+3MTirjXa
ryZLYfhfGfwbs1j81xE34MsKJ4mQ6H1CusMWZe18mcfGUYKpFQ4TBp7B79nrQHLGalDRO19qeDDj
+Wyvr+P18kGjl3UsqwanSnycg3LlM+YqMFeI0Dl57fYgLeDTdJjFaqdr/YU/b9KEnfUFN0nbmjsR
vjZdvOX8PqdWYzppjeOTLNJw9kY6IhurvUo/LrLGWaucmDh7kpJ2HIwI7+wXhh4V06IbUESifAv3
HJszLqVAVMtZlD6gWY+gnkJnFddkHIa8Vd/H0dJyvlpAUJIoBGf4fYLg9fllrBODMOBs/a7oCtTs
c0Ys35r5HfIRQAorg7xgjsshWTaoIf4O0ctRX05jJl7O6uzlz06jrmcQEwH9XEacOsxxJKdn2bRC
fXP2++FkhuPDQykjkgjzdfw5B0p39MABmCQ77NEP7o7ALBzUroCKDfQkiTsHNr7uvSH+2hzDbIhm
ehl1nGbKEGWO63JR4G+PsBFK0gX0Gj7Scd3z4VeHROppH7M/5v8BT1YBj2PZhFhvjvfjamzgm+M9
E6Qi7KPCOaomPKq1zOjEhuQ6w4MBKowkgr2QmRaS37PqS5SwNQM1vzn5Dqk6bg/BZVI71x8tOKrb
sAs1RHN12XROExeesbwFNIRxfGLC+4UhEvCkmLcKIEB44LySHvGOBPaDVwSlhzM5+8QGS22DCGyV
qoGw/YqukMTmyyXPkXPivG5cXIGi9Ym1CR7Ae1TRBfMH4aJs6UNyuYKaHJ2sQHNN5W7fhycPfMhn
JoaH91GgJevlsnE5e3T2EpcqjWpRAK/oMoWQWs74FyqYLWJdgUQrzh2Oqu+uw0w/WTVdrotRHbE/
T4qR5HAonBjI/VD9n7unTyH1yQLyXorsc/1MOIfGayySx9Zi9dv3l6uh9s9Df8k5rduVus60gF/c
H1k1UlQ1MZP1qMBk5mHF1OvYEI8Jjnp+lYDEByTsF+9CVsR+CM7pO/8k+CLxV8Sbj3dJHhbLQWPV
HNlBX0WJiGpe8sEq2JNyAUPsNPblci8bX0nRlaYXfIDIkOscCzVAcKe9E24dZiu80S28J+VUEqRb
SFThkNfsGevd2Y8RISLD54M5ecYErvLONn4SB8HSR3+/7Jg02GVdlRFFZdhJMWFfFA4+Ae9/lcCN
8talKPfOAwxBZ6wasDvSmvOAasNtmNRmoe+ak0lF5vAJsx9mGG2A7R99IXvTJjdTZG8y9r7ndAbE
Vno+C0LOzAzKhRlfmcVIhGLHHFW7YJGxXNDev/0HFIptPb4tZ7XfZZvKXWWV/xvMMmExBLV/ZDOg
rVzqHuqF/fjBOV+RzLBxFu/dg6z+6c05smpEDdEk4kw5H9xzxs/02QTf0pldoyMV8QSjE5YXFiXs
3wYnCI2tad4GFut5/ZkYDucxERRnJ5fg0gEUMkgF+yeqkgaSIzb/hPMeK+6NuwxqmQsjcd/35LmA
VInEfvjCLgjBChoQynyh+0NbCcaFzzCx9dH4YaUed58jzlP2iXHcWMU5y+P6pVJrsWQHJCZffqKz
HXvLwqVvvxQP/qjj3nC0hlLKwmti1mE9m/QP7BFtzgYhLjjW0zvR13HnnReMmd4AgiUriI6H6UWI
WWdrTuS1Nk0J4GuOcrLV0s12F5Sj6MP4uOPP7JEdgW7tyWMwa88O7huKMBvauUvNoq4QsMiMOLIn
E8pO/GBEPELskF8yGKc8UAFZcaRSQKs+sNMHjx3yAwlLp+FE4mOU3kLN0z8UIg00ySN7kmwKZcI7
XzfDaILKHihmFExI4guXMvPsTGQxXO1yy5O1PPl7XGLJtH/k0ioOOvVepcpMHIcKRFCJXNiXqwEK
3UVuDrY14qURSUJviDX2SoelgE20g0cOlTR2ohYA6aYlTpKuDm/ig+7Eb1mD95AEMt2j9PCdyxAj
a3Q7xLcJQ5wKF07N6RPQaMVAABGLU1yjFdNGKGGklDnsvQ9ENA3qABjT/h5h/AijRhl6+nS2VEUM
ZoRyIY7pq/6UAa1ugMtBDPsm1zLgKczX38NFka4ySpGSjuYhHUBI6NLU1ZfQfz/2bdcpVBs/Xhr7
/vWW4RWydxYnzb8pHIaeQl/B6XmLIUKcdVcxBiGVHUweYtJTuMxXZp4tj9wuKq8mz7tmNYJybKQf
ZDTDfaP2Mvjo4NZZHa2dpb5IjhYraafWp1E0+5ztmWP9sg4iRrXKqZRBUTyAFmTC/ZuQa9X+LgAt
z8wxzn+MvqJHxB3DMQcjbpeDQZZBsV3PLhwXkyprLeUUO/8wlbEfmhdupZlCpN/AYP3YT1iW4vmz
bexVivOpGAU1zB7TbCrzgJ2ctRt7C68SD+mjyreXB6/bUX+R75B34itFx4/XS2GWZfJUcbhGCPWb
96dbEBuD3cV/sWaopq/OouuDrfZsmvqxvkp2zWYnkYjl5mvzz3x3szidXoNokq5beLBEBCZeM9lS
9ULfacEMqkwgyNo7gJ84Wt/dPtsKtNM0KIuz3oi7VQ4n5jxqQDo4l0nDCE+6gy+pcw/TN9QRtf6u
NZe8unbXprempl/LBDM+Ptj925CVTQWW3nR3GaUvf0Jafz7Zs8ld5gZbARHETXt/kaIWSo/BTE4U
plVzvxBlyrxt0mzLnpRD8ShnyPQzpnYlfxMrJG6FizvTynlUihsZZPvsxUczPC3MtoeN9BzBRRuO
CovxKcF2C/bFOx1/gCwn8hCJAfjubSaSgswIxARU6NccRBanYHNBDZZGAfSzjCTEwH/FyQwCgG2M
Mrry7wfr98MYCjrDGJcYdpuH/n6pDGJAE91Ub5J3MNDxMOXF25JNbdinzckInldyjIoEEZ4zyPzV
huz6RKrmFPNta7qt/oR/m587/GF+W8EAgKNMRarKzRnF/UoGxd0DWLZM/7GzTtgJtxXmMg8gUXj2
Z0w4/niF1uMW9U/rO0gYSQjLrSN0Kw7G6Q19i5t1e/bu1XUsbvSMHUp61UHOaUe76GMB5VZd94TQ
5IdiiIrRm9MrFZM4w39+wbZ6QJuPtOYEXLKyr34QUM1gTNVgodFE9+hNDwHkmit/32j4aumDRV8D
eTqf6xyubzeiJ/7E8wsicVgjMmCT/V0HWOxo8WOmz6ufFg/2nyuKf+3wNoCE4+MM9BgqsPg0GeEl
gF9MosYjxO7HGoM13uOjf3aCq08lFx2D2xBfMbq5fkEeS+IWVAr0g3xjRr45q2flEF6hbf1c/sE5
/W0vZO+wAi/hMopaLqbZu9lXzSTJjDrRJ8HkxneYfEZI3fIo6Wxewwc+VARejg+YBE6TC/FMtHdn
9CQYsqK7hvRFK/W8hd0H1RJs1m2NhbokzW9cedCguzhivDxatotuzzmdfDw8DEPhHGJ+7V5yi40R
3kRxMDl4Zvz+s+YYIwefzarHFz9NcDCvfr64A0+uUZshvT/dZnSbaDggYHYcfNCRkOSiyJ4d8VX2
rszTgdX9H03ntay2tkTRL6KKjHhVzkhIiPBCETYKRJHh689ofG/ZJ9jeZiuu1T17hr51YxB9Z7wt
FkH71Y05aSrG3dASmMzGV/LD8qyX5CuY9UR9gk0TOAVvWhKZT9E16vn30dDDSfrFmOaPsTp7y2Tg
3Qv1tnhM3rWBhloGbIS0ovuFwZHbjwwuBFZT8Me6c4J1tDUOJ2/nObpH99Fjr5rF7BrBCQiF+sE/
rISoDxAvnDNoMRRER2OYYArU/2h4CPGzguiYYL9/M+Q0hLqEuwWnQw2AHF+4u9iQqpA7Xjsm6KUi
aH4jYXZ0wojYRh61qPwKoWWcDSJFm8H8eSZC4hK2Ff7fEjVZ42hVsoz87KziHTOpLOjHQoVljrXN
cJyDl7WMlxa8s5PPEAmuIDTkHiZE79kxOzktBuYtKFjyf8LEvKL6zO273yf+vHCYD8k3+fAICC3g
moqwj+dEmP74MnOThD45tIc27nCs9xh7QPMTWhkWYVHBIrhq7zANQ+mZwzjQbqti/oVCdXfItYPx
04EE98maO/GAgtsAQ7JwKi5X/IlPLf2FO2TlvgYaVkew9BvsSVmFNzmbGdYa/md8x+mva8EdQf7h
CvMR5HNxpEdfKARRIr4bjmZXSC1X9p/WDLHfxW9SJwJlkxAEExKurZAaR8fwBSN+LUzq3DgGT3sQ
UmOiVRr358tIlF0sE95+MgwPCI20i/fE5zWoMIZA5IURBtzEpQ/B2RqGzOX3Vgek1SmSo7ZpOkvz
Cj2aHtzeB/xJiG9tRR/MSF+rMrSWGLLWm5wWHD2OW+td9PcQkiKhaF+N3HkwVkDR094Uq71/51Hl
665GSSX6MvcO6iJRue8t1TqBewC5WblfQsr9u1BgTZ/rHE4kUAjfWdnmbbTN5+CQFLk/PDvD6WPS
nHTgXSsOtiBcXB2bUR7NrtH/u4HvPvCmhiaFo5uvxEhkqIyEttR1Lz6vIZQTpgm8nYitTs4wkdWS
DAVLKo2LLnMs4VBIzXXjtfhH37tAAIN5cgcma7Lh1cw6GywCAa0sEo0ek7YXNSp+lqNPDCfSQQUG
lRsa/GrUhgmG5Zb2EQqrmPgxL2MwD2rqfQKICRZo9lF0B+qLRKMbknOSZ9CF48iiysnw3jK+go4p
XEOh9gBiEzT2swgYLXhvOb8h3xKJKj8tdbpMbroF3ZSycP2d4jX7/2/JR+ZAxhhtoI2r2K6E484F
jCst80in927aeMwdGAdZnAGk7WSqeGOWAXnSGdpt9B+dtAgUozNvRUo4mB8mL3s/2pt9MJSDRR/c
u+s36BKTUu8zpaQItmCDW+ymsnnIHo/z6h+0cWPgt4NWMoCa2baET6sfHLhKNAgW9PUNxuNtviP6
b8hALf1hQZEFBcHY5KZ909JuzJYWqSmbIj1ntw8++WKoJmxKAA9W2o/ZHuis/vXqH6e4D79sGQiL
5wUF8p12zKuDAnPI7VjGyL1g9g025Vj4rThVU+5hgZSV9Jubw4wDZiNkG9SZSSBfYoDJ5o/ThYZG
dDHCu0EUqnDhk6EpBEss/lZVBCPdeYV9gmqgeKnNySVpg9bFfcUomdaOWhi4iUK3NK6jm9VBWNxa
Q2ke1fz/i0rh7yZnLOZJUFSKZG8tIQLjDfSFOoDuAT+L8C+KQB6xv2YKIPY25Vu9BaJAwXzfvET4
NrLfGR1vmbvD8LJ+ekVS8X079mdyQ8P95nvW2osgbZQpwfKl5ouWd2UihEMkeVaQWZKLWW06DVbA
Byy/JXztwYxLzOX6sQ2WPI75uG+JYJVFyrxpKWQfDiA+c0xDJhSNcQFtBrtxDVYZKx21WuF7TJsP
/n63ZC/M4STAN9Xhf/4IC+cM8UzXODLZED52x4M14Jy2j/AUDWcFjE/oonv362GAg7VWMQKY028m
F0PbB6xxuOa0jaV7SYuoB48VxqMvFH08APduvfictd70OaJ2sm/jp9Py8ZRCrg3KHrFBM1TZi8bz
L0cHAjrJCRCgbcsKyJv6J1cLT1+2TvBFNffgSSIrYsdtEh1Sipt2m6kb4gxuE2stpCHk33zAWqyZ
IRxxNgN80oM7tClkNxWmrWNG0cx5RK4H/4vP/05heRawLyGg4T+JwdudWgfvn0VzgsqJbAwv956+
YjHU0+8O/geGErMzh0+wFrSAF1gkHAbrS8NwYCq1RmUm9OE9rLQCylu5kmPHKYLfe/oVFF7kIzD5
iFka4dF2IBQMVwKo7F0Q+Ain3nLytKEakSzKfQ2+XmeK+2+NXIk3x+zZJ/2a9Gz6FiNHCfXB8/4Y
QloNi/nAJMvEOcy/+tIdzIT8JyQ/tIf+x2qG8gp1KP5Fy5M7Xb25lcqXAhCAO2wD7MjEZSClsXWO
iCUFbfgala2o86fhv0HLALjUrndfoGKRQRolmEs5eQpyszEwBlEx2aIiEBmNqAG+5iJFtA7hHG4M
KlFdLDMlGenh0Y9d9C/TBeSBLBSwd1lTulAJZZnGjBcV6Id10Z0fwjZ0sihn4EXMbpPRSMnS9tPI
kWAswB84qUhpjtM98vGMxjaDyy4c4o9R4wGF85xXtXjSH+PXuHbZpVYfwsfgQS4QdXlDpu/h02Pf
1bE1Y42GgVb/8QR9fkr3dYfYDYS7sdlyyBWlOQRjWVyCAibI1cLg9hQQiA6WWuqNOR6Jc2l7KWD1
uAYhST7TApjrbBZG09Mu1nnEtsVn0JABgDMOKvhK0QkiAKSVmcHfxlR2DZmITQHGgb7Ds4zvCNAk
3aK+Y1mfMNAEbYGmat+Sd5BrQ9d9OCC/Zo/NnOGpTB8g0HbttvBmD4CFkEYAbOhrR4xC4STYRfxP
2tnQd4LjJf313TpDmll6z1BYJ2CsuHHuiAzHD1dGrMbZE4YCoWcXa1fToOAPDU/QPNHtXEp19sGm
8g408i/j+olkFuGTWLqKTIIYG/8LdnJ1Hhm8UxRqMBafqjmDKYwTHjJO7udyzBQXRWVhNdJWVNML
v9QaLzEOmKaRSrVjdBdCmmKTM74jIi/0FiCYng1GBTzJJqo3iguzS/O/JVmAvY6UguC0QbnjF36f
feWobhlxRJ2oFeHN6tJSzug/XWWRxe4FWLo5WtoYtq/kUoB+N9O5jw+trvouQAeN6VAHy1jh7YHT
u26RlGq0bebHofWKjDlXSWcnV+hE6bWO+o5fVJotQoSh+Pvae3toNigoXhS6NO9U3oLnxgD67jTq
O6ju8M7xmTO+/9rqpHYejtzJiWZnXethkIxrKEY7VLgWW823SqvtXGzIiZa/Kmz4BnSLu0ZEIqSm
hPW6pzdDcIRQ6vi+JZ6v4v1pT6BvLBnEbUur67Sos8bkp1AtEaCqpQ9r3AAkbUw2qoNgRf3jafqY
PE9Mj9TC1Qwf1DTs64q/aUcDA2VguB0SLExi9RAccu5v6BjDoUF7o+OVIgt6xt+g5Lkz1Jt8+zzs
HIOYOIvEomrpnfTFeulR/QXe1ZR0dqHGwZalchlESy1nPw06znPeDMEGrzATlkYrgVA2AmIy+XS3
kZufqI93H1sGpmSTA5jAvBs1MfZbsVV6bCTq44GLPHCuoCfUEyteNFA/EnUcGyAUA2hKyNs02YH5
99CtL3k9e+D136ycy7Sbsfdz96CqFh8s4Sp9zHBC0JvXiHg5oRKMry4DB5B9ZZazFennlJl7Uz8y
nPpHFrQG8ZGbKZbYQku7MJNgtKRXqyW5SG57NrC+OzT4u4H1wtWDhi7tz/II1g3Feu1TlvsP/Q0+
HjIujTOqXYTPF/xWrx5AUT2toNjhV7Sq/Ld5cM6QuPOQV5GyGLo86sox/CIZG1AzvgMoZ5AJGPAx
lx+dfRnWUMrCoYVfa0V9lQndyXDlj+ccjh/WN/0edm/6bSvzjT7zAunRe2eMxC9/x4ve9U7WRz24
DIjCwRY8Bgxwz1jJfp3sRnp9aW+GM6gUnXIEW8ddetB2y2nJyAh74adR5fblpR3XnYgnqV4T/ABM
x7PatGgQpWq50ssTdyw09ICnY9YtNAhs/QCRdp9F4TNWJtAcoFO+efOl8a/8HnxIIiy510Ao+NjK
K/OyrwGQiD30twymd72IQRYgKaujONpCG9MEVOBhANAeRrL67Q6BwGgJq8+uDSa1NB7T/riL5kd/
tLSHd5vSJNMqRj1HVjA5BHyMgPzcRlJE8to3bGmde7TTW1YERoYahDZQ9Z0cmKLFDMV9oykbKzBv
vGXr2jJ4R5i/u6pxjH6QdkYJuhZnhA6eRfal5aun+WtmNMXar95mxrZK1JvR008zWW6IveTSwol8
qbaK10rb6TCznuZE8zAH/zInJ5hrVftP427A57sb3Q0kCSzy/GmNNeB5s7nzyhBspf8srA4ezm+g
jDNYYMHFqKYDzcLBlRSFEZUdwt9lWuh/fxafR2za1WAMqfx0wpazQNgmArhFC+I1BGvGgpIerY4A
SaDNbMJ5y/UdHjraKiNgHc62/Z8GN3De09IVUw+Z9j5MuGIRM02r9k8oSIqQ79E0P/CCXOBNX8ZZ
TVywN8OvPbxCFWmad97R0LKmUxn7AkRad5dFPU+5sYtucjHaVD20y6PmQdsMKN//luZgsrR/ER93
t8717/jgDSffeGmjgqYN4PB/JPKuxLj3fWKqHOZHtU7FedLvQ1YGwrzUi4Fjo13Ti5NWLPSWBm4c
eAo/F2coHngrW+ImcAVDgw1oXM1WAkYj24UGK5UGT1wIDrOjt0Xrj9UAfY80tgNfQc85xzTAKIIz
44N2WE69o2J+X1DgG4IxniaXPazTk/Wyh0hI2fZkmUSIgopXXhsg2O4YWen8xDQAJHh1dsJBrbqM
6MMfFr/1wGsoPlgvjGryopm8Wh+vv34kVwsYtQlCTsTkUX8vDnZh7+dw0FqZUJkKD04T7IZoDodJ
HwI/iKtLycXY+72gOZIR4NkhelDrGAfjGbCxrU+LA8bJwTU4ue8FlqZMdwEsLfhsVEcl9UXTprz7
g8kINau/HjD1iY+ScsB6S5sPJsxOPf+MQXEGIGDae94AMSBuJVAQW9OzXvxyhWcgoIJieB1n4Nww
sGClAFxl2lMjXrJxT3G1Ki6pNnjjpT7aaQZGJ3bTewfCA2ibN6aMV+MAhKXn8LA1/FdwHWQ8Gp5T
GeJXhhaWacMq7PO2z0wfztWH+TLc4vTNENysICJz2DeoK5PzqDI4+nnhAgLnSfEn7FC6T52BKxmV
i673pOpewr+NICp9tQG0i5YFf77A9ht2Bd5hHN3qzuWoVIbtL8bMsAgHLZgvDEU7BYgOOrbwYpBN
btI5wKsdQsSVX2HTUqoXJtZNHDuZ9tQj8G8X5jJFLCw24hyWBtbvTOFYWxfpeoiNO44MB9q9j/ZF
9/zdKmejppxO9xQV5EmCdr9PPFHtcaZMOsllc5kV6PHg3+NQMPCfcwHcTJYlC84u2nqMqVySuKB7
4U0CO55460C47VimzYdA6x4lrwI+hJE7ULF45sN4xYmbkqIydmAeyNYp1Vggcoi8qvBaQYBu05PV
4K6yA1i9bSGp1EXQY+toJQ1agJK/bismjiY2YwQ7+RGpOVFZ092SrZV+Zm5ru62Hnr4PLpiDMAAt
FQ7R1sxt7A7yEiNuh30yF6a1/bEoKbE6Z8ZLtVJ7O45Q/9in4AEQxTaL48iUqSWTNfMXeSHrOz8M
nuEna8a0HkFfjZ8BSkM6IbRYeajHQpIZBlUYCleR3z8bNtUBjMXxzT6u6ylsDYNRVpRT98huxiWo
tF3dokyS1zzz4IwpeOUu0GWSwjeDwha90gsFDAyqeXMzJUdqnAe43dHXiLjHs64gT7ib2UCPZ/20
vtrYM1KBYUWVHBeAU8ZbBdfA2c6Yzt27xah6CUkBbs/L7CZLs69b/hc/uxf5muyBvNp9E4KSbjDj
pnR1ExkovEa9DFJiv+R5JvnXrUueaXc3cAoGczWXrwsveotTO0H3+Wzw14AEuP0GTbxqy+httIzb
SFLXOy6EPsYyrfEbXMjBNnRIRWmxgZ2hCNSQDrKb+cVWD8D1yUr9ZAV+0sohvoGzPu06Ja22hpUu
eAiOG/oYejpR8V61Lq1BiPEWn4b4C25TyxpQPV69clIlCNveIBp/keU3ZEB+bATQNjdvbRA0k+a2
FXYdass734fXE1fd3GnXXC3ybG4IJlZ91rwjXk/z4eRzNShQkHuyT8Cchg/xtVpxj/eSmTdbIKAH
IOHS7Dp9p0+en4oH9kBjY2qp37C6qtgd+jUoaTx8q298H/bJl6GT34uLECelpnlzOtkt6voKd0BR
yyNOqTrKlCPYKhbZwR1+IET/4AI+5/eT24z0tcHipl/Qto66kFO46mxiPu6Domrp4hJw1Ys+rKf+
TNp8eMdM2Zfr1/Y2wmcPKRKZ0+ic9bcwZ2lB2XEgNHaM/lKFM7ffPjNWmUY8nzBys5F6d4iUpzKU
tkhe04ebTzsgkA2nmLx43t97/Tx6Wu8/Oirodzq5u4tlkqdQSQwAaqh+3Q1sDFZhFukTfIKO2pVF
nf1Oi3VKL9QmezpZ60OfRTcQtkOvJs2kD/sC5F7rJcD5PwOujN2VbROqFdHelFQM5hcgqaoe616W
UyxQB83ki90eLkmy8QKcLnY8y/fgzsLc1A3q7uTBXnm13PlUHJSvu1ZM/SSctxslx8MRrpEQgnIo
OMJQw9rB/brchCXLNk8mrVRfXcLRQRWz4Rdw3WgyBsDwEI5cjK23st8D9Ub0PdQcE3w6kXrgH6+t
5tOLMYXAVjsXiqL0NTvsjFCDHc24VWt4XwbpLUdBsF2kCPmJTcLChI8NvvBTWDmFqQXHTr8hVB36
0lUPHUGNvwYuoi9zEHwIgAzyp0RMt2ckngEDU8Q9dEaCWtyDB5pT5R9NGHAXzsuP2OoXT+zbkyI7
A6KtpCLTT64CkQQisyq7PsCFO18CILqS58a5Us7CG086BGOIoZMUPL3RwS+xRhkkQPl3Kn1TcAAc
cd1QOGJzI0lkZhtvs8MBG2P1yezsn48WY0XOSlD/6x8DzIPBA8i5UG5xAAotygq2ae68OKDfpq0e
DLk/8p4YvgWPkLebiDLSkQqgX4iQHeNpnZOTOxF2Vm/3Nr47qZCfWK/tfdVYaUnhVkbfplvkQaVq
ZlWaRnsnT1/mFYqoy5YrlQLa5V4gBmlH5+EPoVReYcCyP2AA0tjCL5pfTS6EkPg6zh22g/Qd8q6c
PRKgbMaistN0Q+bjp7v+veAgIl/DPliO/m3US+M06bbYREqTkgjxQ60fbBhm7PGqsKmEeRvnew3K
3uRG9XMDVbLv1sdZwadj04MgrvrhBGKxDWR0CEm4de4fqozb7E6OID20Q3LQpIzfxBMAciipkhLP
oI1TkZziBGhZc549PIvnCg+zZfxTJCWrDpTXXIPV0DtprWiYMgCgeYIs5E5a2RUpkgvHu6924hIj
4RMNHIxxr2OQuU7/wQrEcgQXCdGH0AVfese97/xI8Ymw01nUr8zVcBxhOobPOpp1+ZeCkWIbXrR1
stEcMfDTq6l46CF97ZzsLiQTLPXa0OF6cOC6yQNZ4MuERcYjLHcGZhl8bRFpzdE0jJlEbqk8QLg+
qhYKqe9rnH/CdQq/BLMTn1ekTaFPPh3FmEKbT6aT8HxN/sCBanybkVnPTgd5jIeWeSq0TYb1cErY
0WAgVlQcb1kLVkc6bz/UVENz9RcPso0Yzu17NU8GuhTcCvQhv81fT4QrS/Sne5jY2zP4nYOHm66M
KZq29fo4PU4/lr09WYB5/C7wif9rGSLBTN4jZp83t5Uwckeb18WCtm97gAcsjUx2j5nUyN/tO8py
gBd0BUbhfEf8126PFVKIQWqEVLGnI8ZdQK1wPkL7ad036Jn5i9HQvpp5NhPUrdBqlPEByCpQn2Lh
FmO1Fwz4lZus++APxQQp0tvayay5iPfmJeCkFnf2EjQDOGLFXZ7Y2TA7YQp4OuivpwVpfyZ87K82
Zygp8hCZtzyRwwe13vc7YcGm4LXCJSRYurXPk1EoK7LfW+xbusIZ4ysJus0k7jObhhS7YJlLA7aB
ReHNyDDc1hiuebon1j5SqMkbBQJwnbxw4TPvf4IR6NJvUSByAcAbbyBPPUDh8UXu2XldgXhX8TmB
3Gtdgs86Hy3HRdANe1F+V2P0KH2JfstkoskOwyyeMHGm9AzfGHHGHYbUsHfa4XtU2yz9xjBq0OJw
880DVkGUkTAjFIO7JFZfsy6bm/EQXx7GYBRSZ+/mDoEFyp0Y5GFcaaJB14rtUy9FaWo+nbfTzRi3
mUsgUwyvLsDqjOLNi94cl1My0ANBCLtjgKRKzVp492ASRQ6fTix8NsP648tQU9bZVgLwwqAOu1Nx
FROjRlxdvYY4lZ01/MIs5qHjAaVU+cfATCYYaH3ITssHKgkvb7/YQiXB6X42xBkQfyl+AMFKcHrP
6QPneqxzD3ar5+bmIlBtOUJdoNyNmQ1j22IOzRe2z0QeFkhe0dfHA6BfzKxAVfmd+GjnR+Z/7EOM
chBumchKXewydDwDSW0wYfBhHCXehP3Aay/YMT/xoeUTchuxILM7uqhf8Qwc6LFcclhjV32Y/IzA
9BGeU0afYuEVg2LRg4e5joWwjjKPmSy+N+BTHaS6ipFQ87iQ6aFU2WBQsKQCqBYEp6ff2QA4itq+
s22Yjd8Q92xAw4NRG0umhekJDBUdAhKdGCPU65bAAx1H9+opBKfaFjIQDwSdMYzK7W3aiy66x69t
HqDCCeB24IJulIuqNvpkuoc5gB4GbVcbzVWNn+ST4dYjwMauxPyV/hw7HcW5rk9om2ScKcZLJe4l
GNnrBGtBhoATMdh8UfFDfkewwJT34CAUfg7sPphWS4X0yBrwZozFrSS2j5XmaLWQ7G5REd8fxIOY
sBAHYMfjB4DutIU7BnrG7QEs98x3DXgFQdCaa7r+PyOctzeNmHYCpvUFCACYJGA4dIHxNKBWAX8C
I+CH2r4BTL4D5CasjWi6XtPCuPxmI1AVqShFFptMFI9keRaO1RV5nygBgdMkmHApXjMcCO6IMVMR
6GdDNYsPwpCcXFj1IX3KpRyYI7FXQdvSAW4WojwkugEgAiClLJ34DSNx4ZNkDRDRbZ5lQDNwgZlD
OQf4owJTVNbQH6ZDf0DN1WE1htrKzSJ1Mg/hw5rYUlZkmoPINZlGvJDZKNqpC6r7JnUM8hzUO1q9
s/cSF7caBmmLZw1rJJ553IZ4C1ozzDJeO8w+i1RsI2ojywoLXInjaKTdjsO/cl6v9hhKJQ5nQ/2N
uz6jK6dsqpDJ6imIcME08qufm9wp7XhXr5XRXJjmjYdBqBO53SHNDC65RXw0kBJyDjTo+fjq08Gz
9+36TOreSMN2SIfz8Wx2o4lFbMzyT0UdtcRbL5D0GMygcV+LhXXUh8AhrDD+cI8p6NJSduJGw37u
MIODUoV189Mbt5k/GhdP0fHVxzZejZ4k3TIeZqHBClVhEh4s5HUfwNVNgENu9DAubT6vOO+aRHo+
UIa/GXYRKcfizuoaDiPOeAApEQM3v+nC32WdRAcAcrPlaPWSoV+63oewVnDBbxFEgW8WjCRNWoXz
FKzCrBxYWcDrqokscYhTFpNVIgQxp3QIw/Me0A1w+x6vyWTcMvjO2loL85Pwk13TEtVyzz1HXx5N
KUOHLpo3AQgLu7Ld+/i4eVuskLBOD+PvbugWaMrSJl0EoGwBHT6Z7p3zj7ijJLVv3NJb9MBjlJZF
p/g9GX0qqYZLZCdSsw9/Q+Vnwz2nq4lb0cWvqhA5BwK73PHnJ2r7L6IZGRded49ZI+iOvu4e/Gl0
gV7Q5zsfnSMDh9qpSQXpMrxLuxsFh2xtH6FDZDwBibCHFL4j/UDvgw6vCQ1y1vjAsRWq+xzxkvZC
SPhrDu6AHPOGe5zLMAtDn5yAatdfhStoraPKPXHbLHmNcbzgg2v/kPUskV8wjs61vn3m02oHzlHc
3lRhH7T3KoK7d8hHcgG+GRXg7OS+ticaBMjT8IPXqEDhYM0hXpYX/RJ015QZV0bDfwnoPN3k5MEc
o3ypV7dOXsnZfE9edGfTCSWqQpl2easFqd4MjCFXmuffhJXJDtm0bYbfk9ZZg2ishZOSTUy9AS31
tDP3ozZfSa4xOR+v2maZ5tE5BfukSryMr2FnBdNzg80Md+mNyAgIdfLyey56p/SEFvFJMYo2gXGU
jN4lB/cSK2j/jskB8SqKgCJmkjtEi25XAUxh5ggQHkG5KipnoEzRiCwNHHmJeV/CXeEPwZw3gjsT
DqAqXwkr3N546ttue0esAg+37F09vSezGWVMweFcJ1fMOukqKu/+kzPeNcHNumsKI74ZqxgiaJFt
AsUjhLmgPxYR5AUOG09iI66khu8itBhMaphnA6tLT7QBd5oSr5FPiLBpYac75xcKfkN8HT+cC4AI
+XGE7whq3GdwKNFFHRedJ3Ix3oq/d8jpg93RE5slIYVtm8DbkyUvNMLllzeAhsJg7g9wOKIiztUH
i4n9cKlmFz36J5qN+Ao/kYUIryz4iX3riml0ZyO2i+Lc9EZ1x2AH8UBjaZ/XDAO9hvTmotLnAjci
xBQVbm52g2HV3wOQcv2h4cRhADByAJZLUQsD1+1/9eb0/veZ5klz3XAqfEnRI1AJ0tgbFFf0ZoTH
AUCLv714GEpZVY4xZ/rVzUIfEbbhbIEpW+VrXnzB+Eoc58C/MHO+EJ0oW8YBfxWnI3vZs4daOeaM
rwyXjO74Pe85zYe5XxOY24puZ7cTdY7jYUqZwyDuxVQNn+iT3R/fpr+dgsV/uP2cHLpF5nfXN0pO
uje2tiln9YBoOEAZ8Zo2tmgvYDUc/khjfOD05hUuqGZ7/WN4D8/mE3js7yiuGBzj5M4efeI8KwYS
QPtabyJw3kQ0W7yXXDSK4L6xfb80qoGt159gy2fl2Exm7WAml+TLpMtou3m4z75SJg+T7+bVU2Ea
ACatT5tyms10PaAqDTzQj4+739UG9oGLFxb/xAHz/9xspoSg1upxddW7QW1cWKNgAGK/Va+6WKwN
Ni24MdhuVekbnb0w1L7mCFO8Vkc7r6on+wAbFwzUvy4YlLPH4R/XFeOQ7sddDHiL9IRcjySCphg8
MY/Ga6WVeGjupdDgNCRVTXw4WyMyZWXO87IzqnmiNUx4LZQaWNUwIOvDWWCjhexISTuiUVgurjoY
FaACNiwUbRkO11Q8P/tjE6ad1MazB31dO+iop0pvDqFONvw2Ll3jI3NXrxdBJJfNTnpBqVnE2BYz
ROymQJ6h3EQNf/+zwX4g6IsZjjKGotQ4MymVI5RHE8OvZLYIRqQEmGYxl0P8mgNGK2KM+DQJSKLz
oO7DZZvukfIp9mYiExZ2lDlSsq5Ri8/gZzccnQr94woBvJW8pWl80Uz1YP6Uipnx4jHAfso7KLQJ
qkaWVGajLFiUL/MBTqlbYX4cgUcaJmxxmAAsZQx8KOmzZo/TIsVWgdzJJaIww7ebl8V7MHK4qe2z
lFgt54kBSy75p8x5H5xcZfAi9LY06HI1YlD7JxpLMUrQMNCgFBN3dHnzBC3EfA62FEqilMPIPB4R
5mkUZ8A1ck9leoebkyNniAOPKbzE95w2s9IvDXTl1CEyhOKkPDr9XNdiexsX0mtkyKGEiJXpFHqw
EXRwoawb1jao5C7hVuCojgZAYbILa8/WtYS/0lFnepZlB2FH6O8RYBJn8r87LDUP4Dpz7SUDb9FL
gAT9i/7VpWWxd9kWWyHb03caEAeiBktYFnBpafz/cWqFB7GNBYbDqhzDciRClMDbpXGbyl1gAiK3
BruN35KUyYgH23NOr0MurMwkhHKAswyMji2ldWwr2PXAmoTGc1ffSBtwfGWbm7SBYwf8FwEsNWnU
o0Iepp2okR5BiMtpy/nES5Lh0m9y3TQIbJt0rsZ7tDzQOL/h1T8ou/vBedeOUYcxV0cx+VH5uuUK
1CEgfmG3vGgVTnhUp7w5kLcwUiZryBd4A6PTq1pm2dXMhOku4/kmaIU42OOZAa34wxwfwg3DL3Kr
YUtilUMI5s/qszWjeFXiLlHO/UD8h4SxxScRUu7xxouvKNV5wfd4xa0ki7lgmCJ5yz9IEGQUQByk
S5cug58ClBRRvRJ7TNY7eq5jSDktvRc/eJnAj7b2DutFnQZeyNWFNjJxncZNuonR3Iz+C8+5+DMG
GaWFl6cfpk+MM3HXuhnK4ruRZQOi54O6vcI4U7y93rMePUiVor9zTmkVXTBVPc2/6Ttdun23TZJo
x+xjovv1L2k5rsPhrCK1DOCFiaBEji7dJRkoXde8pLcVh/1Y5fbbByjAL5OwBv7kuCpSPKvgZImd
chnC6Sd+++TzrItLFb5VeNJShTetPqyN9oDXZwAy3B339Hz6fZB43TckL/6KxRMeWHA6yADggp9m
L7eCRglv+JGdMGPEpgUTSMQIpthiDQAJ4IWKTaovsbD+G9oj1ShXZAlHW6aQtOvwkPNw8Y8LK2y1
k99I2izm8gnYdklINW8taR2yKgdx/E8sjQHJLAhwwMcZXRjbjkN/5KSK7rCswCoceEcX5ZNVA4Td
4p4vhPEWIMjJJFY4EI6m+P+ylKYjgksR5pKLCHkMTlmSaEDWc2TP0NyohBp/F5JRhiEW8hBsgbBp
7Inrw+YN9cl9BPWaKJGr1oeChC0+Ievia720Hqsj0CN+l1+twlOpMHA7xIOMPgxMn+EGmwquV6TV
HFJgHNzxb/Fb1Cwvaloc84UD3zAUfUNMW0cDnr2rG/knuqJOkIAaHNatMy6BhYkvL4MNjx/kQ0qU
SW2J5XwLXitiFv4BReCKtIF/Xha8Saw4Rb5CClipphBBNNI07aPdDLqTT/gmJOC5hf2rizM8NM1M
TMMPET3Yz4qR/OMqeiA7OoZHkj84R5Q9ELxLVCQmmdJaQJsu02Wsn+z124HHvBqY4v5fbZckITd4
p4jM6UCYeZoHmjXhg6JQce44k1+5GOfVLSuity4KhRyStWIp1gXFgown2Ayg9QqFVaINMHzHpq2L
Ye4Rq+uTCTBECZdt4e+xd7hyBkgF2GeR1hgvzFsrXp8LwhjIjj/OsrzA8hx0tf1Jl4sjP9BisoP9
c2nv8tQBi3CEwpHvaoSlc1Qy3e26eH7Dkrngm9u3HjzJeDI7e8rGf8bfEkWk8PZeHWV3G5+iBk2r
9dVx7ROTW4lV+RjHsBz/4y7nocBqXfeOUfjFhxaMyg+70bfeQ87zc6Qd/8tUoJuzeDORP6wfLH9i
grmMu4ANHdx1hd5LUIE6NrGrU9jIQIiwTealCRZ8Ohls/M06AzhYxnT9vQ0lE52zOIOXIXVbG+K5
5BSsiWvEEfvLjw54QMcsPfG/vo2lMBqqH/yev9RRVGOs50AI0oD/VlrWMbEnfdPxE1vcgN2BlJQS
EYoBQIlxYqVg/aFohou84LUjdAIuEogHTyMPwRiZgLpYsw5LLdajTJth0nf3D9Hdf2TcvBBUY8hS
eTPaiIJAL5QYbCOW24uD6o/kyorCCSusmkciLiq4YvMnFsqrd/LDPpWslT6jF9gbaclL9G5yysz7
IdYD20RfnVwxNoQyJEJs9fQ75iG9SPJNZ5aPL2xYkvcAMY5HhPyHlMecJ4wrhYF6TnFnYkgOdfzt
DBhCbrs73pkvBucmnPU5PsIzZFR9XGXZTihjjxDF5OJTp/LcMxWX6pTJMte4iM6rYP1l/QSrX/TP
2gC6pHWHTzIqY3wme6xtD4ugbEFW2xnfo8XbTW4F44R0j9F6Y4rXqsltXyzWo7XQCLG2/RFd8WMx
b9mVRITHjoLypbGZfrQ642YBkApT8QXJ++lIDJMsmFUiWRv1x/2uj6w2Tv53IGyY5Ue8O1PWj9QZ
o41xnFQWH6QDFosX1qDY+6rX5J4gyZ68ApR0qBJv2lpox3LF2gablVDkiZpH35DbS/eGW/UhwmZc
1q0D0on1z8udrw/lSxBBaJyqvmbR4sB+n1JjQi23m5KCh0sSSBajdLzBeeGNocXGgozL7Am2nGi8
BoY6HqHrmQVZx6HaxcXm5ma/qcsv9YahSZubQSzEP7faNToDLtnAlhST0Xott+ZNEmUTedQH6J7X
VP5GetDFdBackgVAX5AlqQOQbTv+yyLs3H1MThy84PMweFhyF1iumW0xoeZMR1C2bMJzyUMhGGOA
rnX0iznW1hjHmR+s2/kT7O0fk/JnFn3T0CP02NQYLOJmjhs9KXQPy3TA+k3HHK1Fi/d0HuMGVmRc
rxvrW+tfXApUi7vdOsNwQIFCLHU1QjKC9arY7RPRJduEqK0QkuAPSzrg22NnXep/JMwRYktEOW0R
W2RpEfNBcOBgfU1OjLAxNE+OxAgSxm3y2DPh6JiDmXjmc/k6nOPHEFUGkgNe8y73Wvy/ZfP5t5zJ
rYOpznIgdCN3YeLX/+WZkh05zcEgiQuEqlyY4/Efe/wYbzOSAIShITwRYZ4QXyrHKSEV8ptjeS74
CAzPtfUorbVUHNS5nKws3MOUD6U+YJnk8FrsD3vGkjqXiv2DQ2bpJhxO/6WJ8rSR9nIipEQW9C/C
JWY3aOhKG6WVytMgq+VoPWoykzFHIxGV8GsImNxcU/o1WQmLiJWYpXExm/Hy83hKiUliI9HdLTZA
gjLkyRFf8MWAS8EXyiou+Sc8++zPIxi2vMA8J7xZmrxtVCljeQFKg1MpEbEhJ5LsBBVP3XREspJJ
Tg7nWaoOpodGupZrkPIB8oeppAfDL5Nrm6Z7w0lH5Mjxi1wlfvtmOezxquN0vHEqzxN53jyf/M7I
QUBcmfJdGV/wVVzAEkGSHNaR5HN46anjOKP/WDqvJcW1ZYt+ERF48ypvEBKSsC9E4b33X7/HpHf0
Pef2qa6iQNJaK3PmNPwKkv409uF1+Q5mUOwPwM2ia/L4EAdBqggVC+7sHFPA0LyPhd4Q6TYp7/mX
KIB771a5E3qfKd8W/3uHMkNOeYGvwRdbnSYv6sOMX+gvB9NdYPvN5IvPhTm67+RXzheeI20XKn6m
vLqerTezMAyBrRMiw4KNhgw3Yp54LqCSSYR3r0ioWFFd6ak/yfxcL4EPNU9WXkMMqKQkffBL92ip
6uDy6Vv11uMcTvSedEOOgQcRA0dHS1WrED1QKGBhElz1PXr6eRaKNlJFTH/R3KXoustoMCbumANH
z5L+821PBfpr8Ug3+a9qAwKI4jhme6cdJsesSRsbWsIBIuKW9aCBEQiH4W+rTuN3oOnZkvbj9XMH
AAuZ9GC4AsOrmRb3Af6/eDwgDlTjf026EpVIhNQo9YlYeAI9ol1vkl8Htc6FjEZsrCWrbYJ9kaT+
pcdilhGVGghgby8yXZv5flrpHAeCDm/OK8GCNMWgWKSBVfuwJ1P4E1etsn+H+LZm7g9OHF6Zd0xb
6flmknluQ5CupbVOFTQ7vYaTZxeYkjp60PSxgy5oPKE8ZbLRdf1z5zjXXnly79NGp5Lii2WdADmf
4X2KAm/TK5WwFDWamOggpJ2uxmun5BEYjz6SwCK4xN5zkPuLjbk4QkF7G07VfiKY40TKCvaqd+T0
mEAwWkGgncE9mRmsjgPtHdgNMrJhqHwV4loCTMvAByDDSkSv5luEoaU6Um0IFLI+lZvWz847pBP3
058WybLcW2c9Rtqq0e6z7VRVlpgqVNe5AmMEOpyQmsgEgBnHyy5k9EucPypXtBURycXm2tKGFMfT
iDGIxSOtpiaOXdiDNtQb+E7w2KDDPEYT7x1s+42oESnRCfWy1yTtkdiVgHucNBM00yFHPE2IbMY/
owMei83RHbE06yNgL2CXZM3JSnvVJa4Un35E+xdiX94hp9k+PnTvSdV++4/Ol098If2RraFGffRt
r1KM6/ic9wJJM63wirj/kkqFUwtbzj179Wqkuugi7CgPKKTW8NDsdSLLfp3zKrj/ce13+Kr8iGcP
gxglCJfqJrk0OqeZ9uph5+vygscfv9snoIDGFF93mlNJd6QVpDyWurxIk/yicMMb0d0T61oblPDu
l3gc+V/3xlmsJqNoUiNedkADFOcTAIV2a0YvV1aIxuxLP43KASNfWNuIhZxGXIsf9hr+E5Aya/04
19GHVTSDBOIML32STWjimI014l1/Q2GbVQAl6Y0p8DkasC1CcgO1CnIVnwv0Dx69DXoAxMAUHvyO
B05LWmXI71DhFMMAsDVUPX2wid7+bWr7CzktOiLRntJOkmlJg5rc2c5QNFp3dLoRMyTEBXJ020TF
UdNvcOgqC+y95cHYD5rzOtRIUnmv4R7e5gNUuz3bRU9GBTX72WApQ6TjR34yI7OUruCzrqKqfw+f
3qLCP2iDn4xw69QB3UwUDYa+jzOyV0hZlOR3emzHkSS7HO29e9W/oPZ+G6ROiBNlLLuoPXBRwnfM
RGjn6mtBYI5GtksyrqdDS5FvJ3pWon4RyBLVMuYkVjfDDgoRhhO35igwhK38yHGpANmj9aE75LpT
0W06Wp66+hrA7AllutKJvTmimS8SYAPSLeoiq09nNXHcQBpjFL9UylYE1FGY8zx8X2ZUVIeKh//N
iIYWgnFRo83wh1T4aMkIYEOorM3DQXnNjzq+n/ou1PyL1XbTX4XjM5vlGPu/buO44kCyFuywW4bC
6T9d82PBN+lkidejGFWze6Tk3jucvz6IxolAd3cmTwJEI8ndU3n0q+2MindjSu5RDmyHVcJs9kzv
n+aOFYpUPr5EPPyUnAJQdCqqirihsKU20cLaRefi715S4wdyGYlJsmfLTNwbb57fDBAGKV9zeGPe
r3fm1pDKaPqynVyVB/sSJeU7dGgOSw4LR3HKM02gJXevZKsvCWhXmbeAQ3Xh//Rgf1bQ65aglPAQ
OeCHj+UTdhfNItMjyEpVe1tw7nQGXWzdye/c9evj8wyUHmpVkeXTBVJsUhDG9Qis0Z8En94TeSLT
9m5rcI6RhqvwJVqgu82IEwwJvbc4UMx6+4pkpMLnQoRi38P74DlAXM2zyhbnEdiXtDCzf8FsMU7t
GrYDrxFunrNqztpaD0rp3YMW9/zH2X4GrDVehHADrimhCL+V8lQZqvvs+4ukaiSprp62tScdLzYk
LoJg0OQP40ekvDAlwHhp06kgkXujlXYqOjKYeVJ5sCkZoH6Hn4/Jy50KiljnXKUrUwZiCHV3P/1v
W6ONcZXWHQIMEnDgOYYGAArmkK7lZjilXKAEs5b1HAYECwU8r7jcQC7Q3EVCalJWh3fWxfAMilh3
AV3dVixgE9uWGDuOJ3Agce24whc8oJ2g6paAw8FBIV60y2mjjVqVMZ745jh7RM0xxAD2rK/35dpM
Eo7hEFWid51ep9SM9nVKPmL4nd43RLjCoikjTOM5r3nYwKw+KORvDDMQTOHTaWzA2kg+/JNnCL/k
QUdhjQ0yJBwsHMBTVh2UWgJdQQ6Qaw3L3S2fkKKoDz3mBXrXQ1QB4SQDql1xgmelGKJuOTp5jbzY
qduVrJY1cSha8mPNCGj7m726aCuGhUxaOBwxGHuTn7RXZ825suoTLQukwmbeBIQVvkfxGD04menf
i0alZJ7qdF5laPIl6tBap7kJK2l1/oHXlLTM/bQ6n+TnsJrwxYSrEbDIYwDH07g1pRl7cKpzrUL4
F2z0JCkuaPf4I0QaShBAPQ04DwWhn7H6Q15SUa/zbsi7pUpLuZeceTo6aGyBZatL8pM4nuS7Qm7g
v7TeFnk36wQo6+h/hwDtHdAC8sC555dl2W2CFbPYCh4pMnZY+JWQ8znC0awvpJzlS9BdtG739U9r
jG+gOjfNenomAhJoElnhnPkKaRk2DmZ4wGkwpluHlHbO12hVEBUl3+yGv9M/Kyl8DFcwF+fk41LD
hv+a9z1uMJqlkTQmIvlG7PFPMIm2vkIAle9Qjx7BK9hMEu3fwokErF3zmrMf4fvD1StRe8F4BDQF
PrV3gQ6Ur5diU2AdM5kAqDBTKNgakA9Q8EB7GasBz30y6SUmaBNv8aNBwoxFvAkh+2EBQYD28mfW
gjLz1DYACHENE3dAeLQ5G8gupmnpdCUeMXpjjtCytzi+pmwfRSwm4fYPVpTVPPt8pcBqx6M+aqxw
5b6GjQmeic1Rq6PmRRLLWsbuy9aurJcmGSk0su6x6E5uLqKHhhm8zV3d67RM06dQlM0H2wFtDdXh
TPL0/cZEDItjdJ1tTXwBYqwpDIgy8lZuzZ5V+QdegnOfYBjEuHibDi94WBjb5cYXnxwYDW3dBk7M
N9guj8uVf0MkhZiC2kF+l184BFWD1yF+lvegbtk3cLqx2xBEL7Mvp+AXYroKCSE2h+jOWaYPrS2u
ZNSc6YXXEtQ9kN1CYfAEqq61K+2DfU3uiRqskGPcVUyHSGBWtDY5oVzbdqtWA/oDsa7IH6HD0iXp
AT0ZHJjUBBzd2Xk2DTmuIkHjzI34K+9PjaTaX4fSle/i2u4opvgKnevBVcu5QqTCJ0KNjvoAV37h
TpLCvG2zBLudyCS8lcucwzViOlVpqK6Xbc6/snTXZ+4DKvpix2eaQYfNR+bh47cSeihcg/5qtJH0
hXxWzpUap0cy21CuvY5mslikHKvAFUogAs2hXl/Z7BH/uk4M7AGjGnhS0JIKEgHpMVsdSggEqEgn
/7X0X2NxGxWzd7dKhZhT3pgFrwDfnU6RtQMNJcekHh6LqHUqZNhPp4ARYHgxFhJUCZAdNdCcMOH0
Mtg/8HDgEsMaLIw+jCYRptFUsoEyc/u4Yu81zbVbwY4uDNkmytwu3QsInkyWKHhRoT2RDr6ovJS5
cuVNkEM4U22mP+qJVCEL1CeXpSveSCH+IeYwCTR55ifbEr1t2/1PWskZADOArmTF7uM3DmZaq1fn
Vdsn+ws158RElalqWMfmTTGfEn39kwbIg1LDVCiEcHeQ00No1Ky12xcN8YNhJUP8cMd49DCQ2Aya
QUR2GFygFl1f0SOzIiS8KCU+hFdmmK2cxe9IDbdSTDE6oPQpcoqU4Rbi5chOej86tY31JA7ZwgkB
PJJEkoInjqE+2u7vQdwsdINaXPmdu/U9F2vNkrcl1nAUHn2WQ5b5jjWhLsB4vQUhx7J5B2bDZo0k
G+Wo0lNgpkmKCzcEmiKXmX+W9RejPIM9WW+xbsNCZqbcZ1FRshVRHg5ZNv2oXwi3bV6ZONZcskAm
3zS8PB19fSo0JExvf/NXbu+/m8bAl45G/iNaVOAWhJhw30NryMEwh4IqXTWWESyBpssSHA/HNFAc
1xw3am/wPmKxOmAlLFWqGMqgn03RlZGJAPSJi96STU3A2bQqlE0ZPhohafZhDR/mrwK4W2XMq/RO
PvTWaqNle6XjeT2/+nWmSRW5p7WfOa/A5sguwOWwLMdnA0EULSDwwjgNLiboG90hEAI4Vwngf4M/
SDyt6ESgZnaPmDJpj8K3CgAIlcYxbkyfayPfCjt6uOo/hPSV6Tw2tFHD+oe5AP8rfIAqYedDUyMc
OebO0T1SVVoLohzYDXE66hFKZQELGQcyl0ly8dimo4mPPRhQ6a5HD5dQXLPW6d/NH/j25hxbBfrF
7KCJKlxOHevpcX74tc45JMnZarFBClCloGCyxtb/GB2hK4MX2wv4YmXy6jmzoD7ejeSIdP3qvUY5
RyCXYW21kBcTF+0xiEfywuEn2YpYos04GRQTMDqhCQsc378YmulQeSpHlMRt8G/QQH37YVj4ux+M
GaFf9jPcLdj38dfZO59ehe4lp2nr1UKmut2L+xwQB+uugmPWCnU0UA9RVZ3B6i/uIVp1f8xpF3sw
5oxgdJdo0z2MUc94z7CRblxkRtnG6pk6Zogl/pXm1gI/EbnOyp0APuLKzKCBZIOkQIfASAzIUVeU
rXRaap8C7iV1Apt/lesxOJPMw4vVkLL03m5PcpYWQQ0UBJC6d6DrjLjpmllfLwwBiwE0Ix6kSltU
Nwk/tL5LdKg1ZzuiHObWkj0bwobtrh16jc7eWGj/LiBdvDlVKKKj8/JBnUEXMdYRiU4DbjlHs6eQ
9iO3vWAXkWjUXAmtems8JlemARLMM2POxAckD1ajQOXhapzH4g8a7ZJ/slueWGlsjpRdOHeAcjjv
EVqGkUTw0nN/WWesuA++iaqrP8Hmj27ALc0k9GY7IKxaW5vCszeoZu64WX4YyMLKYftDoYFYoC+j
j8Zo26slDQJ1MClClgQzCiWI2PyYakbK+FHLcwjLWC3A6ne/oLhwjHZTdQ/wV/RXaFVwgnQUUMua
YdDqiymaIdrV4U4T4wyxm4W3ADOHgxQyVuc4a/aK3eaYTTU4o0mcfeNKdkcQLbu4CTyFot1gEn5i
olHBPfMeV5X4aqIXgJXSjLacXVDgk9tUMUI/Og4fStwealINMtSjAfRwZXVGCa9rsJUIdXj1NoHA
cQbi/QKp8k/8cjTKZWDC5opQpFv7sTPArvL5FSLj/OT1L6jIgz0OIqCMSPHEyXuCGNPnfjjs5NR0
sS0mV+y46havvQ85S7hfow9yshWUd1yXESdN7PcLKBKlXJa1EOi9cGNq/ZS/dd565f8+kPEk75fR
sVlLuHdj8fP3ESTEQeUlQNNfRxlSADC3XazHmbrca+XllJp8Df21kRzhGGKA7m2l5oF6T/XAL0MT
XUR1Xu88paGo8Z55GFJYsTbHBhQm3ny47eHAu4Gs/8EzlY8+Dz0+CgfInNCFFQpPdBiYOMnUCfzH
4z152J3z9YKPFSsCRXRt43XwYPtxi9PmQCI3OTi9sCSdDMAR5HUQ/LKjTCytQCChCUHOhda/dx/h
JD2aeLFsoezd4Jqt20273hGhjfVJ61h1yyRu47334OQo0iFB8/DWQxzUzPwSEJzVPQIYn9IGM7AD
Sa1f2gvyhG24Dg1nF76oltobyn9nFWL75V/S6g+lhKHjV9ocHuGZzkN7VcPb4WdWeeLUTJ1awZzz
0X2lmirXPEpPpg81vvOYlbxX9MyKESAQU9WGc0waw9Mf86tPJNPLf8aJ8jSDdc8q4vmEuaaK7tT/
LKsfDP5AE3/8WwiYz+GzAHpJf1xpQSh89C+dMozGJ+fTJsQglKYZulUZli79ZB+piQ5jzs6/AmKT
jcHLwf5I9fC8nRocIcZe5CQBSWZcr+dwSzIcjTHAGiTLI+htmeaZwQSvic6U0S+tWDJxd6nmICXJ
ETh98Xk7mPuEKGnrCWuIgYOzbkuTUcmus7s+1ztZt5EN+JVsMm5ABKh2K3AtePzZnC7pZgUr6op3
vV2tOQ92QnKvK0FxCbUJiOlYBebwak2/dbUOuPJhAVJ3zmd+o7V7cM5UiA1euVG1Ya1vZEZviT+m
ZNu517IJnEoHcoAbf/eq8NW7rWf/DnmtCWU7Lm47sIJqmxgPpzXF/NraRWXmItTvjfQ4ONDv30N0
5fMv6q9ROSmOXgWyY10AV+D2X7u3zuhSo/tggt8K2Id3BKX6RBWPo4/TihPvjra5x/zK3Cyc2DEQ
/mJCOksF9e/MGRAIhkucapwNjD04F3bR1YMhVYXFyYiKKdIaz5c3ARV3hjhMwzje1EBylF/MRVr1
v2tnzfTlDtMxLHTU7FUzjWrkTEfjsQ83xfAzB+hSjZHgE+4pAKTU4QSiT9RxiL8+BmBGu42PC+4j
KD5re3eGkZa9waAFeVMTgjRg6NrBdZO3TRSKQ2Ois4nhjMqW3aLWdBjbQLb6eppAvikPFmtkdtl3
cIx38FyhELUGVxSETs2j46G5cfE4DlYgRIyqFg323Q6KAbBefb4jMtioYb9wGvrbuCDcvC3kshhq
woF+WYNqVohOxK9cCMsYbfvPoIFjCoj3DzmdNsxNe9UuFc3Hw/imLZgjvMtmwlWlqzSTWcodriZ1
thAfmVeT3mqdrS1S6OjW3fLi1btwkVcAItwWNLM2dY7xgViP1t+fDWaj1YHVZZG48Te6tF04Xm9z
gGoNhwc+FYWm+kwBwgyk30YJCIiXe/PEMb8EfEe2u6YD38B5+GLQDriPbx6f/jo4T++DM9AlNpdU
UGSFwgNjvpBfvTMmjpO1AQDRIiaMaSqftKn+b81/3T2sb4H2uQZYqJVQ8mKEAEfaoNrJG9zq2YAY
GhTLRxTK9fbOhaKG/D7BQiFftScYY9X4iJcXHuXmffmmCjmgkpEB7mdew62IIpW3n/httKNlvwj5
PC+li2NYb7smhm8X3/YNzUXhVoCMHKctqhkqnGjjtuw3AkMuc5mqqsIkeUetizu4Xei3/u5BxX2a
lZQqDKUQj9+o9DHOMHKxP6BAu9vH/t1OarivFKI33g9YMgiiUbQJ2OHy4haXYkKVzQJHPjQsKEHD
bb6jEqMXcgkCVdinhgPRv5GbmplTp8iUoURromY7Tv2zQ4HPIB7z1giWuvnMNfu9sZUXGSX/RvFn
B/jyOmFKRU4zto6IHlaMH6BnUgdC8CeI+IZ2jMFU4e00I+LsTDEGGaOx3dLdNqO9jz7WqsOKw+IS
HEsYVgu/JjUtgOi8srx9ocS0BcffZ0gQexWUsg+bTRzyClQ2nQ1VyGNvZwOttmZQRKlt7K5BhryS
Xwc8K3496F2QFyI+CVUpoJnKgyF4nrjr0NB//lE8+yQS85kZNT5SWGi0GiyQe6jqu1wFYoGM+PVu
kWblNE2A7Sd3nzVYG4tS+A21mOkDVPQyQTQp76NdF4pm79ItL1TcH4BcNCI9BcXo0a2b53mzz1zH
WoU3UOsTBqfsXql2j0eBLcn3L6bjo33t1FgGTevsfZLZnZ4CAIUV6/JuBy5pXO12klCxJwAqrVR7
59OY4VzCwy2bCEwi7FPb/Ue7XLkzTEqwq2tEVzIhEuJigpv1wClOUiIClb72n+RBvX3wOOLcDjRm
fvCewKbIH1GRHHjMOlWH6JSgggjrQEb523t0fthbmiY0VGjKWE0dUDhUkv2i82rz7Fa6mJe0bNR1
v+7fgUb3CT7AtGBIvUsH5gEbnGU081mjtzEHA9v+A0oDltIoRkQATQ2bEU9u2PcmdpdE2lIW9ak5
P/o/DXXEcqy7hw7BmzYHtkEH6+S+y/VI/9G/8tRf4MswkGXDL6Vnqb/diA9TVmKwpaLs2CN+a8JI
BJTKdc+2wQ3l90fI2o2QEXVMA82e6Dic61Fl+LbUrouG2XQrgD0QlWVg/uvj8VbjbG+zxmowaniH
4sXoYyCSnu1RIK/+hgLsEZCBFIuJrOko410WJtOTQBNUKQg0KZ/D08e0bb5cZtIGdx/IqloIT/uF
NrgH700Slk/wD3wKqeLXgDdSENfxYaZloPhVnyINK1WFdX6b2ADsbboLAk8OVrZxsjL5OYBjCoJA
+so0eg4dI6x36evihiHB0NcpUd4jUYFhLnzi1YGZgYkEDcvwCNoGVwOfNVoGhsjj3yZCefWbONMh
kuZWmImOJ+1+0SVflxERVT99I0Riexxp5l9zxqxRUCEu19FHDR4JHvtxArgw2lOEvLO82+IoMDuG
mCvIO/a/mgNOYaNA2NXFHoa6eBKbiJ6JizNY5Nq6h02YY3JsqEMemOD90OSoaKT8x17MWD1a0xwb
cHtEy3ulEBrYRAFx6sGYO87KBkdlxlDmA8EBAwHlzWFdxKGIJRegy+pmvHDBGYrnetJOFDK2/3cf
UYG9jC6tHmjhgxaathFOBR2qhZQbEL4PIAUkFRY74Ehc/6MJ6At//ktQgjQviic/+/jjECcPGOw8
eZf5VGRCqllQFN7DAmh0B1MnB9bFbJZFSeSl7dLa84kT9pX8HOcrzKHThfaIxd1IXS6M6D4iKq5B
di+BXK61RV7huomqM+UY0I6G8JeZO5NsNHVtpXC9OQ/rYC1UQRsMkSbJF4vrQ7fi7cbn7DK+RSXI
ZaIsc0/5i/2iLGMVyJa41B6zGEKGW3o0C/lanVh7Xk3XMEORmfSracO6Y2RH+03Lx4POpeuG4W/K
LNI4w3c/1gPgQPoSriPM5tlINdKuOBoBwhj73R7t9E9iA4p/x+QM+5tHASZO0rDbJiZCaE66HlYj
tstXZq7tmvaaL9PB8zs98/3XpiJIqecgixQg/6x8eTGR42GxjdDMab+YpQvo2c4tyiGMMGzJY304
6Xh5GrY5EiUeyUlAT8ETMSFP+9+ckkP2E21+GDz++70flS2HuQcNEdqsHmLRMvV3DknCDOyIR1y0
L642t3Lt5DyQF+OMObeonBzZDKa3THgkr2YYwEq4t8f3ZPxiO9x4rQ03oUBVhNyKYmRi+T+WdUQV
zfHKL3LqkI/pdm7LPYuszsMQvx02XE7cCLdLosnZT4TtDosYznhZlRDHjfUIV2ssyZqM4YgQk1FZ
g/QYUFh6Mc7jVrYiybZEeVAPJjCGCrEo8Ls/vjRcJ78WDc9cgACHQZechdTLXh3WAWEUeE6IiigQ
ooDGAGrywc7zSeIzv9ATuwmgW3ASJgnxdLjPtBevrR7TTiGdjKD5cHT75zXG7ZfxA/NzCm4jpyuC
XEwQhwwmAEgdye7wyjZvfUYorJgvxcN3jpZnWMcLl/l/2WT3leCTfRi5XBXjSnbscqT9mvUNB9eJ
8vg7paj9kYYN0jJFk+P6t7iJG6j1GoUL4geZGZYZ+rIpYQnBT7Myvs4VlwFWeIP7hfTV+skKjqN3
fvDgw/6bgp6dl7sdiub5wJL8r8wCYiOgloDCeUWcZ5xHJYbo/xQTcAX/rVeCHVizerBSQBurlB9A
cdpV+MuvTrkn1UHZfhRp37ejCrjQpVNgSxtvwiln20fIc3zrapaoCSJBE9Bq4YRQm2xcsV9+Dyzg
vsO3j+tLaUwx2cPyGkWOTEE2fU0/xEURMqSb/ZR7i67JpLvpPHGRQs3ztvZzHk8WrthCb+dAjlKg
Ws0K+112QULpmFcweAlBr79O5MOqPUCTpck0UzFFjTHsQF3aDZSsva4o6w7JEAxZlmyDdbISz5SK
3l0tqsniHCYHfnqC/egBgJhwYLUgZMWwi7H/041QXzHTiylFuaUnKGEamFKT9riwbIN2fggc1tnR
wLefdbc4RPuNQ8d0HRCyAX6JqtW87ZxyfBo2eskL15jZjAWbMiBsBOf+rX3tr4lXxCV5RVn1ya7B
OSgbaHyXH1yuvnaTmi2ZVZnGJjQnkOzde/8sNFpN1AAglkbtaSYb/xs8qN46lGt4BREtyczzwxCT
2HW/nm3YqTbtm1Nv1zcWrRQspp+N6Cp52qukyQSztDzk+v+NmmGTF0y7MhqJAvJp8Xsofqa49tbs
FbUlTSaUwQe5nfzB0a9C40K6xAwWFTN/TlWwYTXU24OP0oeu79vZhwPccYzEhU1PWVADZTkDBzXK
UB3uB8JP7ujDx6vwd15jPwP7s5rOQUW9OUMpoqN/VikhRIYYxJSR4ifA4aSUSFAOPDr8leyiDdz6
+/zesE8Mlm5AKHdrzNYgMB8jp+ThuFDmOS90Ft5QKK3g40WT7gtEV4a5FoQXrlodj20RHKWFZuMh
9uGeD8PMw5WUTCVguEknyy7JI+mtidiy5yS/oTaRxfjeKUYtduEDDzAOOehDtOq3GN5MuC93fNO/
5omdt9vMmljHfrCzxygdNx8EjTZT6ke87p57jVGpYhQ7CDLau7CKg27V2PV29ngXKpdBRPJm4vRJ
xuJo+LBecw7tnal1nTsW7xvDe1d2UDDxTwYG4icrmw8nAadQf1k2emcIwXwNi1DIsf3rSUaU0dnh
0ssVF21hRAZPpBmV+IxYvwA5a91GY1lnpP6knTKpZMJNdohJCxURGNLvDy2I0fTbGJOYCz+mggMw
V7WmJlJLqWDDsfLHoHYqbKJprlyhDf881iTIVmaQaB2gL+F12kxYz+7N4SmCWWAm7otGAydhw/CJ
POBo0yx57/j6vrpVuxnpZM4qzSGtw/r52SIzlMMDCQek+dyKiogMtHofLkOzT1fvgJqRL+Z5ms7c
wWdYN2Zln72AIRdbHWbCmZiU45+aQRKeRx+qSF4gM1klxJBJIQMP70kHuh8O+zuOC4rDaQGyWYGP
ujKgMu1CxjvQMBDOIAZZw/wUDZrSsDYsofWkrl+KT6O5JXv/2BGd/OQi4HG1zb46R0tHNDzRb5t6
G93EYLqriZ+vAcDRn9SMiHdF2+ZNGR7RI/NPZBswL6RQi6/gkVciUFDo1Yaay5cDpIvtG2IVOATf
uI94HUwTee86Qk1N5JL/5k3E0ArcwcxNF3k+FplAdTadejcailE/mz2xr8Sx3XVF7JKOZabYnWu7
Mdt1yrsBGHs3GlesX73x4hTAiQFp2Rn3kSvFzPqL3lMdGaXZskGjgKYgOvw9lEp1oGdXyxONj5Z+
s0apYvSUaFW41qv+WoC6xhCABX3OI1o41y2QdcmxqTcqoXQDP/r+lp9g8bVIciwgsW1CnvGHbBlw
ebQriJU3oVc5tqksdC2QcOMfwKh8ADunz+mxwx2g7AJ+Mk6nYWrDBbrt8U6CDkXbblSyPqpSNjEm
2y0PMwwcFqJ4KiIvHQEM0A7hLVu8jzQz1SEBxMFxcRq/evmU0/HQQZSPuY7VdK6dgIA5gzGyd+xR
QB0NcktflE+TdLuAXq1ZxHznJwnu9zbOdniW2AGbEAcEgQn4mkH6du/j4JgWLUYBfbyGjlFWxg04
6DRc+6/ulaKa2cM1LHjFZfKYHdwjaXGJL+bIuZVJpHsx/Rxx5tQd3MbYE6iChxycLSNij51vo8cA
d4plhldIkOH+EOp3Fjmt/npZwb8UEfVvnLO7NnqTptHDT45oTvaYD2cX2Z4f3hVHyQ7HOpCrs9Hk
4XVqvDEqNA0yPsRf7kmHCx4xDiOwcI7Y0/EvFGrkeWbvMpM2WZhPOhvrEBM1uCxgyHnF6tflKvAH
GFfiVizXtnTMnAB88xLLTrx6Pr5ssS++jsRrF44OHHeb/G3zjHXhch28BgQaGZ76L5PbEU0fqYqX
n6v7jdKWB986k/SgSBMeN/FWmYpTxUPZplzvTCXuvPoq105fFUvUHoS9/SG0cs6wbMdoXqzhR15a
lsZHQOsuqXmwZ1ZHE9O3sZgkRQ2sZIgMn6HlE+7wDUYdLpzcCesfB2tCrAPLFu+YexNxKfAxhYRC
bY052J5OSb0jJm20KAwMIS9M4P5+iDgsp4j1IS/MV87a/VCxwk6U6aeNscvZxV3S+aO4uOO7ebMu
1m3W6tWzWvf1C3M/35wRJxYJ3dYEB1nzGtSdFcYaW++WHCjKmfhQoNc5MuVBShUymNWthHbpkxXb
iMMZNON3bxa2Nn4mjEn5CnaQihQgjxLrbR2j5meg8SlWmyEYA6djpuIlID4av1e9gPviG/ChCcPJ
X5+emLJxzrnUoO0I3zEkEgNuOTZr6D3OtGgYgGBf0LAad2aue/cVXndEoOwc8kzcrddR8mJz77z5
vCNIajwMIx5HXDlZqfgggnFhoG3xFI03UFz27nZB64kLDF5Ki4dcweT+xQdxnyezRPQxJFHmDAAo
x+rvyaOH18g2rHDc4cj5EzbQulOzUrGC6wDKn4OqxyX89h/536hChdUpWn+T8O+D23ynYjPN3sGt
AdDh5wTfhC3yskBKxxjVkW3wCg9QAYh+CG43qxle2QYq5tvuaBWwPyX7tOqwCeBrhnOBe7DqXpkC
o0zQ9zPiIqxMPGWwHnOWWO7N4fh4ED3hL/VwdGCM/PEeAypOj9ZamyxPL8ou4lK8HqnVJqAzIbvm
cqnNqsyvI2CGB5LLBh3KW4Ic8W+3cCmb3n+P+ipusoXLcT0sLVjpTea2WK/jSA3OtHGWchvEbjRs
zUNN5oV/bAmkPbAniqNQlA9ufXhMy1yU3pUJm/3lkX27TKawHgWwKitZE7MidrYJKNXVmZNRHfMx
vOKdhwfGFrd+41wxeWdT4p1S9SRVB9aA0C4z00PJlIVxNKmzIkLVp4EuVpARD6+nd9s9R8oy54qy
bLOjG/SCDKfET8gXNaHtmXjQBmjqbdPEVI//ZZjmlsChPhXGlUOBk0HbKceS0LcTM33cOd6YV8j+
wYpQssALd1qYAzKs5o9mynsGv9yotb3tNqd4H1v39BFfu9+V2YTqEPCQTMhvbt54nghEiu81y7ty
s3fWvns1s3OUYWZrB2ROsMXRhIOoDuS+jt9OtsXgidCWVzj/joQ2fSpsvvV0ktZGJbhTwC8RhggM
k4zlhzl70FisOUcocbXlsDLYgxrJmek1LsVKadoklWDFZGlF3EEH01o9v3DX+R34hIA1QnqlZ+M3
KvH9wC4gxzqx7XbTYqeUFDAXXDV5hpSlywSch9N7co5c3XVQ8B+4dxHhWsW+BytKHDygdoVdHjB8
uF4cJmPzycd+Rr2mw0EWBAphf0drYqTWAJ+J2dG9XeHmAfrOLTsQ+ckJpogkuomX8klu08v0Bbqp
xbm3qyGmYOaJjAfm79tFMVSsNn4lzMaMJZGfdJ5n9xkxrIcK6GG/ePNuA+8TvqZbcCyuN4/cgYdK
9JBfIjA2MGT/HjjO7O4SH0A0DuxSmObdiKAsdlh674RQAdahHBdRq/UgxIUlX24Vz2F/s3xQXcB+
+ASob2hqnRZsP7nhfIIQYhpND8R6Ybz3mYjGQGdfdqAa6IhTjV6ogrwuRoJYOT4g63k1bI69wqjh
K1I8bLQJdVjj+fwiDl64xmb5HFb5ZRaPjYdjlGo+ilJ8NRC0BdcN6FMjfnzYFqKxM+QdHiBafxkZ
PfoP1P6NGVg7p6gqeTTzKPfgF8BPhsnBHJp5ORA27O2sLmnP60d9VBmG9McVNQQy3BaAjL5jD8jF
NODttDJ027+i7kRZR6Y37cvVH0/Hh78hC2vSkaeVXrsaUAjDOWnT5uPRpB8BmUkw5OJWCCh/j/Di
YXNx50tiqNjTWwnVlhZClw6TZYn6rOA08ktYaAP/8fh6OKwuSfjCOqtuY4u5dp+jsAi/fAIblBAl
LHMwKDB/ngxXB2tTBbh4XSAJFbBPeIeUT5tUvQ+N5oruGW4TE0UQIVEE4WmKgIrETpTwC8Skvoxh
xAptyROpFoNuFMRNHMaMug1q8g3YjaM4mhVrChIvXKWLYYnZ6EZ4GcAgjBeCQQ0aeMOhCwHMoA37
/YjlOIqIleBFYOKvo6kH4jj9T5NvoZ8chnxyG1O2EVdFvxqCML/a9ylqC8aL4FOA/QdeMHdq56sD
ACv53wYopgk2ywBC85AI6nA+BhEfj0Ha468TRijZXsa5KgPMcgdeJrIXCAI4qyjAs+GMx/T9xQ9v
q0RfhZb5Y0eoaxH7AGiivjPAOQyuIK/ppFyLBS0+AARzfoPtfADYgvmWCT04vybxyhtPAL9Q76yQ
IB5RdvjrnIcPgjV/5GoUclBhwk776YCnGP5UXcqG3haOGOYLtZjvnYwtxqCwNvC1BZTmFMa5SMlG
7AVsaeIUiQwqO7WVx+MWwuiRRxZgA6kUJMuUXaYXP24nx6iCgeizGGpKiTf8WrQdutavQZeWA9sc
wZ0agnwYLDFPuPL8V92QthXhawTreRohNrqZFvDimDsieRWXm0fAyQXXw/VsDVHOjJsuPSKWDr4c
LIYhJk9zNU0iIb8Us4lRe+zDOYXQnTBD4/mDHzpmMdPGM6AjawrtFiPZ8Ri59dHitRvuzAfViAS7
Mt9IY6b8gDkutueGm2rwIfnZJChZkgoAveF8oO8dfzpxRUMHYHLe4JhPzLgidMaMi8rwQBmZ0mMX
6KmP2MPsOnR6HJBDZGbk6nKjoOkeKZrYh0gO5EksOXTWevZvniVfHOai0d4BXuX3VzC/YfYaGAOA
yMRoE0VkEr6YJhMLkA0nCR896x75IBjoGhDIRy4tzLcFVpC3HITiDmOsCP4ru12UE6Qco7b7AXtc
qjWuFBoWxmsrMYyR3ZtBMuXl1Hb64HxQMOKaJ9D+jbEt/+LA++BaEemOXoUxl7nqOowp2JZyXgNw
Rge8NUTNRhqDw7TAT4El15nUvVRYQRbYLgz8HAEGMlQmt3dvsaiiTTAMlsKd686rlNl4QGP0OVBz
PMmcLNgJwxuECFBW+B/AQF+LXwGwbTHA//SEqXAzxppWx3U8cYAn8M7wGRtYqYgyQKJxHKEosHEJ
Z7sioI3pEGOjHxMA17ujiRA74i6mqTEyZrZd9Uj0ahs8H7nxBQtIAU57Ex8BvbTxJ6yjxjyEFPd8
+JhflNTbbZtSwOTDmGYbcj0iFCNpE/ngIsxk6gaD5mR96BaAk7WVVYF2GDH5T7JD6glUXQB870BL
XRkwVPE/0Q7ar4C9VpijAoKowGHA84wkaND+w00B1QuZosStWtONAWnNYWTuSBit2eAm3I5O6fhj
DkNcHMP5MJZBxdEZMyQR+jKOLMywLmDnHovF4onMRPzvCY/kjrZwFagMmA/yUenwgwOXEEOJNEHq
6NMhFu0x/83jECszFWXafyyd15biSBBEv4hzGoTTq7wQQiA8LxxE03hvBHz93tDszs5MTxuQSlVp
IiMjl+L6j/CHTu83aDEHKRhxhKnTyWNFo3I36P1JOvOi9yHULHV7ERonQNoeVFToqQ7omycLmFpt
20UMAhoW944vBsnr93FOTlK06Jf5EZ+uaMsT03PuUAmrWmsfENdaDbyM4jMH7sIglxl+VaaQHXEc
NvozThkaiy694pxmuOwjITHMNs79kGcuRoLKaHCWODPg8Rxq2Lgrv2PB29tC54ESZi+7X44hPAVg
QFooknQNpxmur5NS9QBMzF0JjG0szM/biyaqt5E+OCMqQrEzindOWud0xQhWIDbALo6jrUcnOpik
OgN5jNg7HBi4XRl6NDRisJVnfOwNQl72p5iwMYn4Pk66z+6EKoAJBWRshXCroGUBk8qjsOm3RWm0
ztM7x7UonM1uXJMz8zKOM7oUOr5gxjY/pV/8AGcE27dgf99jBCg4+5wiehIH25ZOouoi7AGYF2GZ
2c0qQsQDT/Qm6GrUpVA6BusbzbwR1l+z0HmgCNFAkoCR0F3R7gv0MHgH/1w2Zeq667D4fBNdeQ7F
V26km8Lb6HAV3bYUIRiLC/WAQAv9N85nT3Ym8dLCRvMAU0yK7ZKd+Hog55iwACs4oOH7yRPEhI25
uIM3EF2Gqo3tL/2yba2YsN0Aw0u48xOvTgYIhAohNUBVNCDyILjgc3jRCECEuJDVVn3p6HcBeDAo
rp/TQsQYXotrTxDMnOh54NK5OYwKAhTpJQihExUNTIBBBs8EzjucjwDXhqejhZdrRQwjpQJrUbNi
flo4KBo5P9wwBd6V32YFVL6jsbi9HAg1BZre+o+j1TVUvH1jALBFuAgUKQap5QMU4fA9nZGrT18R
m8LOFIRw0gnde4GD8P4klgBFEWkAbjJ5XsgsIS8BhkbKFhuL+yfOhL8V0h0L5YbXLNpPyZbVOILN
kHlxY5ywEyMWNICUzwOwBizlT8rgcjFGQrgSL/w7NUucpDcj6KDkEccZG0euzcZEIxGz8sO9WEU2
GxkhRpT5WhAB2VGy5Dpku/4qXYrueIjm1IMirI9H6yLdNpzQhuPQ9GgSxLFlTMY/vEGoqBpw9ske
xEr58Bvf5+C3Hf6W9AbbPCOyYOPSGQflho17JEZV6BaRbrgzDr3HDmG5qw7u3YvZyrHHBGsCiRX2
jx+YfIo4NwBWxtp4Wcx2QdoTYJmeOMu3hxYW9sj3EArRmqadGeLEtTnB0EO+BPmnG6Z3iGUwPdHI
wDP5OEvfHTNZ0w0s9Ot4JUI4cmBmGvLCWi+uIPTnbKw1s9bpbkT4jGM6SMxIkYqgcd20Ygw6gx3o
Br9styCy2cyYeBvrrv3X9KMepnlAwBxfgeKxBTgDG3iKpI8Ga88mpOVHYJfxwLzJyDNozkjw2dzQ
b69AqDglPHG8HHCwo0Aet/OKaFYDCk6gz1KSJ0QfiMoUDxQo8CUcmCM2jxOw2bBEXMLBCTNPNRd2
udV222KAZTp18m6YGZwa90qM08bcc8E8aZak4thH79HTFF+SdtduWSxQ2+24uA88A7Cer8hMLT0e
8kMwOFh4Foebn8Ar+XeUirrly8IZ43iJEMbIpccmNOyrVQvmIyS8vtIlY99IbIfDz9tLaoRUY7jm
2q4cSVwRb8zT1hitacPmWncQ5WYzcYkmB1YCNmaXL7UJKI/DMNlNisIRrDyOOdFt4YcYFp9cW4rD
iIE02mcDyuIKVPcyuhVZYJ6e4NsYsSKZ9dTif8u1hkCO/AJ7X/d0JeNU0jfzqS8XsCEAqcHo5QHX
ofTAkPDo0JrNaCUZEMG5lG84aerrwcXR56jAEj4b4mb26uibOxvOzIqPqXZx67BzpfXQ5A5PJbv8
4B1LHQIoavJQ6NmATz+pjFSYoaLvsFViWrcvXLuM7QRx2Ung9O0FMFJAXuFkcvaYAqoKKmBTk8t4
FOKnuf7NXa7SNU8uPoWYIY4BPatdOeEkNqDhE6/PfdrPHNvGgcTEgVgiOj/haCgYg0xJWUdDJ0i3
qgjiKdkKOZUYvAe2bEf242GHvg6cET5PPklsxdIuUw/iBx2o5Jri58X4y4qtW8owoSX8gUMEMRvA
qOF5hymhC8eaB7G1cZSZgR0JCvY7iT47bYSL+7GxqOiY6YUJwOjJgm9JhEteBt2TGhDdFaPoV5m+
jLBKKTxicVYUNQn/sNIDpkM5FZlFSj7Map5COk6gFkDgQLJM5VK5VSywonMK+SrQwliLwTicmFqi
Xla/6Nsirky7qTfItgHdMQl8Mwdl2VHRzslN6zX2LUx3UAo5qywmthpLHCYTBwGENIXFy2JiAEl7
79Ev2kMRWV3AKG/2aC9o9Yj+aQ1k2+OBlW7gfKEspZK7XK3a1rBN9ZAHyqSeXr9FqEJB8mhjiJm+
bLqXbBsjUIJ2MLxiNmGd50bAj9Ez01QF0RSSeyVMte1IjBFSUwRTx/Tdfvk9MEh8kOeq/6lwTDsC
BLUX0xUkMMdyRjHxIGLBFANltlnPAKwiIib9WL+o+FIqi73s1M9U8XUE4TJe0ivxEd+ER/xVvppV
iDVdlmLT1556wU2gKOAWQS3Zy6qk26FeA+yuKWcWsEYKy4LNl/o+/ADT7Vou42npO6dYX+fQdtvk
+nQZdP0y//CJblpVZ4U3aLLzlY/CrU6lGXKlYAwLHVGQ1bI77uaTQhjebrZPwcVFy6NK3FCna8l+
jXnaRO67kn2A8EA/4h2fjWM9JeSD554R1TIW0J3T+Y2QDIfkMUgydTzK5mZx8mK0uAQpr60swR1S
l9A5KEHFy97tLPevSpelS4Eg5pt+mQo1+gyzSe24hJV6o4ORu2UvoSeL8ts/SSzUJ5mBU1qKSVDB
ERfOZETOpfM/e73IlvfprktXxxx+1rHzAoHSb2TYcur08ewC+ZmvIdLWmox4hnMAhFFE3i+n4vwB
uLNfxQzTCzo8wYcdOM4oAMnkO0160Ddi/AXcEvaBGWy/OXOJ5elGIy4iAQhwJiThRK8BVIheBNxF
2q6TKVHYU/fNqkhkAI+oPUEspbBI+kIz/BgLR0+o63HwOHrgKo0+pA1vHxOwgAYkiAe+8Sf/uqY5
+WWv+AyGueLyNBJk2/y0uxy3px03D10cBhacVJ3WCOmvJEx2h6mQw9XDWxB7mX1tZ2nvCbEUsWDH
NSDlRiriNwi72XiDAVlq8R0q3+OAC8vFXiNwZlwewYqgEHqXyCDlFLEUrA4ML5GWmc0EFPuQtvqc
VE3Rt6SH44n4qSBgXAcHwhTRyiGUDmdkLvCViEdwphFvnYmvKKY8RnrkqNhALY9HgncgWQXxUIDI
nZHC2kb0xeVzBaGX4RmIuMfbGQ9scPXf7GZBe9mbwAVcgHgKiyn6isJPBc14+YQYN+IKOaZSCaCW
abAaKHACqtDgBRMTmkwhkVdYjtYZo8JpSu8exuhNoP3N4DgTkVwV8WHWk7NPhkj0IMGDN0cIz4Eo
EJV0VltJFBFFQmxNLi2lXvUNxPA86LcqIF0m2HCRsRPfIO5ioVkeJK7wZqB+HJG3k+DRsOszjOQA
U5KweAQLcnYEFE+HMIY0u3gcogiDE4E/ikEh3iuPanb37/DpdQwBhw/hteHUe8Yy//sQzz/RooEc
EM79slNrK0lga2YiD72tHKkK2ATc1JleZPPBB+gvFfI2IlhAVsDdGRkiYd6GUFkEqBXuGOOPeCQ8
sWKbQABQfombIRyZA22IPxyuxqTG74COHSfvXFl8EULke2TIu3XLP8c39DzfBF50SEnymKUD62Ij
gKJGBCgK++iAs33/ZA0ZOD0nhOHlcNn69Y5KqCjQi/O2LvDZiHv3LVi/KFTs7coOIhYzCFF/Jnpq
EdfTTsUvRIHWoFfaCjPcGlHvF1YaiaEPBkCwiL5FpJ9XgwxN0M4mIeopM56vQj1nuDuxPFf7lFyY
Z+HW69Y6mreMh1uGcQKoSiMDNm20hWRdsU50oM0hfXUeKOYyGYHa0LIJwaaU/PydF6fQmNAJwv8v
zOkfmkiM7G2byWZwHpX69NJNmj24p0/3u2TIgUfDfuvEVJ0dMsBbZnX9uEfsOZcsSb4brcrSN/ri
fapJw97CdgZHcky3jiRfo1PHDzyin6pTZozn6s6kLatBB+HLve+Wu1f3Nn5O82VlWf5jFq3hUl6k
UiDopwimKX7umdKpqSClrur2TQZdUy6jMvZj0TDQ8duNv1fJPVR6m324YXLMnAz3Qq1sPziHNQqE
X5seCOcOUvmlPYuZl72bS5MOz/1LiLkEobU1M/0Lp08N6YL0PonAPYbIgovVnQtPpLuURCjPwmQ7
NB3yyVQbMcSdSlxDv9RPf0NR8OiL+i1Gkhbh39dSziwbT39CeYT8W7Kl0cJeUXzMnqFRzpFM0Zft
C/K297eoWApnVGM9nwBIGUL9BrrkG0sd6RXiUcFJOHeoj2VP/xt+w1pE6yeWYk7qR3QczadnyECM
kGQfb1sD8hha3dBgZGPrY36aMweKAlrCxHNBJ2+s9j+tv1TnEqspU2cSMuFP+F9dR4CY3B47n0gC
wzST72Lust3TYFYx6/9atLBQNu31xKkXzKMaFZxbODwNkffhKI1kiKWZLU89hDJ9s/r16Mc5/nbK
f/PltvszodHL4Fk9PTXREH0sKDou+v3+79/Gp8rf7KhqalE1IpEsIm1MheotCkR5XyQkkPfpBS5p
RHdvH3iiY+KgxXC4YGTJTfzDKtI40S2GD0gxHpoNpfq1d4eUxLw/NiCiIwww3rga7lQNzt4ZF35i
irmESTSwRk3BmhGzWaHVsVIHMEMV194zMuCcFN3/1LoJ2qQCQm1M/FKV7e9j6vbPQLOf4cJQ65A2
yAfNHyiS+BFJpPAnRW1K07wKFRAK1ehihHvqYhSwCskTddeXok37tnzj4D/e5tmqbZzmyX9RXq27
100PunHr00RQQcZVDLcD6q4S4DwgBoH7gpIPYXhGKUM9Xxi7SB38qhJ8QSdO+Imz5Gz+xS8jtc28
EeqW86XmMsvUX0HlhQCFdRbJhRIsbfZQUAB3qANDCeHveE+3nRgdjM/5iZgHDRQp1FWzjNYFRSdA
j6++ZnAZ9R6a903nlwcq5QSxOOC5qylGyzGn/4YFpNKds4o99hbFPGq4LrwGBny6vHnR+/8MepA+
xIdZQ2/QAtJuC6ldtB1ozKK33WCQm4EkEZsx+jBoDaAgBvdZ6mOSetqg0yc6CXRxJn/cmZ5Bizxl
1Ktb6TFTYs3vK/9AFIZoTBehCZBMZKDRqIG0BUJRGjtQ71EGgkmtddMv+H7tWlJh0kEOywl189bD
02zKTVgBPpIki2qUFGuJ86qU3oGnGNOocBcUE1oRG0HV0Llq1FywyN2q7NLNxC/dVt3/FwmFQApg
wFIvaRA60B8Fo0ryEPp2NRA8eYnfP+quVH1AZIqiLwkxaFjM4SbKUAxHhBfYCj9JQ3KbcK2BB6/g
yZky6XFh9IHBQPm3tX9VnZYKJlEu5CFeBzY83yw+O5K3ZOtF5CDcUsZl1V3S8tntpiu0gut27uMM
FdRS+AexVSFPciu6cipsG+VTLWVVb3BecL4BcqFKJpwqZvZAsyI/rezyQ7LNZiwReE0mmD1yYEEY
/Ea/DNsFZvlPYIQw1lIUScq1IOLDZbjEI0TNlC2DkjVBdoL4hjkMAbntyAnqlOcdGkOi4FhBXUZy
EBUERY9uZaj0Dst4g4FnH2OKJnbYILmuWXWiAkZNK1g3lfvx9apNkxogDpTGEfyrlq2ZSQsIHs5P
xBBoh1HpnHeRoNWQ9cCoQoFhE3yUJQjcfhWWjTmBLA5DEEwiwdY+uNvUqq3w2OLRIc1JYDAF/4vR
qWGwfHGpJoENvd59eiyrlJe5Dtl50CUAo5kwOiqigPFakGK7RTkFeZ00xq6w3XIiuJyEakMFbcUc
86LvwENXX7xQTIm2mkT9CT73davELUCyHRFBBX+P+BTfk3Pf+cUcKw+peRmhtiLGGkiMIvN7LyE/
R2vaoW7IP0n5nn5lD4xAFfBAXwRVIreGkDhNYUBE7Kc9fxlNq+iEbl2Sl0Bxl4dQC5i4578A7pkE
RupF/mQHcM3E2iESnyU5ELXvUdaFCr11H/03gvLACeoyBYNiCw0kWEkhkSsArqbbUHEqjNrW1cXr
arSDmMg68qhW8HfukqQjhIFp2BMUeeFq5b6AOehpVS62oR5IGJ0BwAGtu0zLVBJFT4c2LBNibcf+
60k1uUHvL8Lf6WrlA1uMAIwJ/EEWBoyqGcVZ08l4MuRABOy9P6U+hhMuQauQHEo8xI2FhlC/Bi14
9ox2s0WDCjeBEp1zGxwG2gpMHBqCd/9CFupH/4o/Dd7mKQo1mQORKFlmv/UXkP8q2eGTJF6kRmBa
IqcANPBOpDVcAvhW2SpB0QSXN7nFAyU8pgtwAskd1ykpj560hmOso91AqRkSFuqz0VvpCf64n9H8
av8sJLij0iDKyAg7p19In4wAUcoMXiRXQ6qIpgE+ig/5RpIe9IgrnCTmT6DmkI8MKAFbJCG2C7Ux
0g4qsvOceryC2iai+zwlKXSN4sk/kTSZ5n9UkD3tMfCjaa7ahNW4LEKFlLjotZo1h8gQUl2fQWNm
ZDxf2TJfAfa4HY2YWISVkdE9EjIboJAeYo4x42eKnkrGzFujTZtRhEu405j61vaPF+gbDDijw0rD
ah+kqNT3N/bDq/YqvQqMa13RYzJHNhK50o66IDbtqzKnXXhqk27RwEMLFIrCX/akxNw32J+Nnakc
e0MlXSIOeHmffFVyyRIvOIgLjd0FXkHO6G5n8xFVR5SQy3Na1mreOdWJPiJQc1j+xC+SQOBzCo3q
cfqneqymtINiNXSSBzRbjtYRfdvo8u+DGgMJaJueW+cmtkgceDSJSbvvGGw9XfAasImyd9RgUXzP
3/eMAigNEU36gyXcgUB/byK+h5i8tSWAyw2oDykusmLgw413jG9INji7hMyMPHHZ3aJNQZKC9UH0
NyKQIcw99O+kEg/2xaYpGyCReklEf50Hsilq0dJFFxvOvdZZOLWS0gvnPgBK3wzkqNo5rCJwXIMK
QMwInQuCzG9nn0qmR9L8xdAafsxkdSiQ0SH/oaGLvB82EgQobcVbN+/QEAq/zd5c6AQ4/LLZLwNe
jL+PnfrfPi3aZL3T4DZ4O5suy7KFts4wGCZOvOlZ5luPJxb7RZ9Kwh88a1x5cqTcYaJGlxOPgR+C
YM1715HGesg3ZngrdcdL96rAUWVk9q2cMoUZ5R2exECLQAHZyi59hC1MDK/unefj7rrnzqkLk+JM
t+mXUQTIVVs0KNa1pWTnBBvfBmrWQYuAd6N4RF6cZBu7ucr+dXbOtsHpF4jTY3LeHaLYrltvVRDp
8u9c4yzbUUzGxN3VlouTmWH5wriKKqMjzUTWkqezjxpsHAyA7O2no64h08vTPOVKN8KS1fOLXVHt
lHREWDTf7yXm+BOvG+ggNCJIJRtgAYom6tBfpSniu3QQq2Yne5E96bM5t3bL6hCHrckE3F+RMZmR
alRKmVlXXxEHZsNptrRocLV43pTEq+6LSoIJIMUhgwET8OP4iFkTZcn+yXn1BbQU+BIo594+Zasj
Wi441/81CKgaXvpSUi2NjfYAw88TqLgGt/6lj+jEU5DUg2a+fAfy0sRtnFp0gzvKCFXgV2W2cLAs
llBNulqmGnyh0Ehrfl/AL1PnIq1Lah4A4wd+00b91/vC6hFa4b6pDtMnifokJbs1um6XgCSTxhl7
RQ0XkQ6aiBGAtUnpASrIk9zpPQS9aO/Dfbv7+UWXch3yGCwwY4ta0Ga0+1vOvcNYGiQijyhPNTGJ
wCD3q5gDboVy9saqwZoxaRKqEroJs8AxmVH2/q2P7qwxKw/FvLRUmw4WqKMRQfU/elQOnKRmq0Tf
LCoCHE+igN6hZF/pPKTlKVXOTWkpeT0sdOqwe80pJUyv3r1l6HsMq/BboPI0SOEr4cl0yhh/u9I3
Zhd3DaazPNPKkDxadbpk3N2HOVjl2SnYl7y5Zw4frZ/kFBgG8jP19rdTWtTcebsSPpFAqw8kuvoE
pgXfQPcuROAeqTwScjuVdarFlVBa2aZ7C0x31XTgCK02f3l3N650l1ufFW90QEUchhBQeFkJQugW
Wj6Sz8Tvgi8qiEsFGlQL6XQ1fJ/jvVsliqVsBK0HFR7itkLmuKsSBE8NtfMXKlTpvL0nTjo7BIFC
C5CUcbGex7jUqU4fQV6yap3PlFrGjXStXUeg/RGgRh3ViGeIp7deo2F9ma2dVehJpsJR6hwZbLFr
WnRZvspUULNH90mbCTl30x8xGNE1DDJIbPuNTtIrPXlAdSoLHPoUUd/OA6bHQgXCAwlJys7qHqJD
5DaTh3skhL5YJaqBnUPFnT/jZ8m6wZvDfg8PyAJj0TvztTv24U8AMpj207DuXrNd+b0EBtVFv4HJ
KduDFzxrewARDen87n61nh0p/iFm27xpzt42JvCPP/vAIRRgigMAXDUpc45yTPp8qtiZkLTzBHG5
D2vKYF47d1/3jjuNsUu3DO8p32gt5pYIRuOE6B6z4CkBunnq+tu4h+GWEHBHjKRKGJE5TD5YQJjT
V1jMmGa7sjHclcSmL6gLxt+QG8bgMNYSyQmmhmvAo7pJJBhR6Si1k7oKNYsBmuocJ5rTEUg0EXGM
jM4PnaBSEeRfGG7kvSpWs4m4FXZ2tkedVTpRYYzoCwxHtb7BEC4n76tDfPMhDknMPr0NfJqbwgf7
yi1//HL/Dk6seJeQTl8VNKB8mWEeSAd59NJQDd4ihhHsx02EPOu9F6QEVSHYkaUO7no175aDCsOy
K3DVSWNoCbku5iH6ZtovuCyUJwCAWOIHzYc3KK3fZSMhQb7CZm6Se5MlEzfiMpXNZg1P4++I8hyj
PUP2MniHxOXEHIBd/W8kp1fP0SVaY0LoJkHD7DgrL4kLfWJpwibHfLgUf2pLNQbViL2gCVMzunca
2EVmgcOIjRtH5vf98EARyaZWtKU68EfcDeb94kAMb/uDN9eopNu1wsFkzFoEQ4qvWkzopYH7DTY6
uJjOClAu9MhIkc4iQGnnU6bXoPVLo14+utHpjvi6aTH47D63MWvzwXN0O8zm16ND/c6ZfDcqanq5
xQfbT7sMI70a7JtMZzjDfK0Nfvzq+kHXnEMsDPehsYXVeiUAuVfu9lYriy8aVFgL15idrN1oe41L
YR2YwHCv3LXCQLDp+nTjQeOk2EYO/IV+z4Ugr9xh0wui3CBrCaHSK/ER263mAGqrEBPSPwz+hr4T
QOVxiHKW6iJhyj3TlbwK4XjJ4AvPpkE1RhBipjBbGRgCiJTNsGmcCTXC6nPxZEaexL6hMZKnrEFH
B4/KAtBs+wZMu0H/BjO6XC2Pdnvp4kfl9rcc3Y4dGh3VY7rfVFWDNxHtgcSvzh6XmxB3oBZVhwew
nt6zd2SOEEIYiPpozB7aKKRXR06HwH8CSOX/7AMSM4wt0hlgpTt69w8l59gyI40KUQBrWp+DdV8w
F/TkVm9ondlI1/MnKqvkNl9nG2io1ol4RpuW5Ki6ujFfxrv8vtt1u7EDMcBDDxJkAfjsfSSIoRFc
EMH44XQ3JnVaegg27yPE6wgG6W6TwcjBQr9jmlGbwLscKzAOwexh08HRJAwM4KLTVK4Dm9dFG8NH
zGzD7QPWEn2IMYH4dUT1lQ3gfDuA2dNP8oZRRB9R/3VwuuM7gOqW7sA6KjwX9HeuYb3o9D1YY8Bu
KcCCcDeRq7NvWYPSA3qxzReDjM6gOCAJG8ANYk0sTV+a5tIIVdSiITpH/wYdhSAdSNd4WMfZdaiw
dMtQr5+YStHszsiDq60y+dXOq4jP3WCW47Ll8AySNfYfszHTR9Mz6JPqrpmRCWsH0lzBzppPN4yL
+xoolX/JIfz1jPJTGDan5D13OGdyeQLP7Qpro5cED+nKOAnV3vcOG+pU32jbEhqD7xEUrpxJCmyA
UpIO6PqEPlQCaFmjXY05GgfSNA7BKsXJpD4+mYihvaLqzZu9on/jTVBdavkpPL43MVSm7bmqO8tV
VxHClknojPt8MjLDh3Pb0QCNNB1sezXe33ni2UlXwICIiBHDcB6/amp/acAp2sR1hdW/KlAbHkO+
lyZFWgrhS9Oqc/KXNRQ8NAcQ9Zv9vVBDFKYu+Ow+ks6Pkl95mCcjEyT08vHpe4g2/jYb1YffX/WO
IGfvU7WFITkH2er98qHR109UUwgjalJhssKQDxptM/h238nFOTEQ2C2HhnUNHjurhx6/mqzsET8r
hVAIpj9Q7KMCHZolGWxtWWQOKA20QCKE1JhySFqALnfIIR4eXtH6niFXDcoXEhiHUkQeCMDTgpYF
UqrR1uKQrUcHVMiOYCGwSEQooGOBVz73xObKyBekLdOl7Fb2x2WfTS45daKJYdWikBl6UMJBRDNk
jdRGKqTo2GHiA5b31tYQyjkCLIWbIlGfoP+Px9QSVf3JbLIOCoKaSifsejICRr6wpbdIM/8Q9hhO
vtJXKGA2N8F7AzSnTIp9Rinv6uTe1Tn83dx7oUrxpViWex+vTEeFuvWoMdCsVbOnEgB7U4equVXH
pJzEhNn+rZ/Hz9iMSDUsDjj1KqPu7P4urqlotp0f7C3BFBg7QSqSdbR2IfBvH/uv+DJ7xxUaRg8M
a7pDhJ5xwBd75+brvRiIjlTdNqzFF7cr4oY/7vIfjI/uZrRHqwyuoUiJoR6U5PHxB32K0fBtnyjx
V/q865chKktKd4k53PK8cDpMyiIiY1VU5+YgcLYwSHVrjzqmV7tZuwXCmcuX+zN5NItTNj2N5snr
r/0k940RhOYNG+neX5GOMDFI0oM1hAauVWfpj+l4uw9+nHvYOXfzo2dXvevLPtCFbbbmyUFlvvI+
OKDMysI+xrSizC3mqtLhv8iJaT7IAJOtmvic35oH/vRZiEDC9PnFpXsD1mC+Jfww5aOgg4bzRI7v
EZLiMhieZn6mIdwYC9Ckk/wW1rxrazeRcFyBzQCol+hWOqnzMGoQ5RjEQDX41nQalcGfVCzXpGT1
HElaq5BfEDhMtgZmlRPuSSPogQTfTYp61LAJECl9V4rDcmXS7QtWhtRhywFTGSjUHAZNPksZlqG2
zEkeIfaNZxchcEcMqMQey0KiXcjNkFkankCNb/joHjsZ/BpnnZaCCxdZpxcGVvjT/q2F1zElmWgX
10KzTUObqjqc9RpdWc1Og6zHYUK7CyDmVDtPW5NT6cCh/arSMlEoM5fX0Xmh30yhAuJCA/3E7KP8
7z5q9jYDCRO8PQafkkFTQfUf7d1Ac6vmvtCsK1RUpb/nIfCuzIT4PYC5RfhAygjW4eFLeschk0tk
tvmc0c7wOvwgbI1AA0Of6NXe+mjwyP8HmhWtFFMYE0kKeD/CDwxbYs0C5gdDGSDJKOAN1cfOw+Pw
jqgyGoI9SaY/VzWQ7ZgEyzVAm874DPWzSDX7JzTdfdPdkhEDAg8p0trN3CpBZ4Nef3nY2y+oxwEB
hI+TP/0B3gXLr3r+3TFj+VyNeGjQaFJC/gbZSbLw7VAfmSSXUt8wmfuwxQW/CiVUk/CHgj5+o05n
xiNTtbjJb6EDtwxSdNO5ocHJdCZMRt1pUNvO0Rs4hgYWkPEw2BrDP0I1AS8UWYOQluXjVvhmuVbB
6Swu8AaptQRCSDqEPqCwSgSiNhvqLfjlNfrhig+1JCJfcE3wFDTuizuAdWamQCDkppAKrAWd1q3b
xwVKIF1FY1OkADrHcauLMWZ/L9AEsXmNb5zDDtgO66FpM5zCXsONRTnRZ7W8pydve/feqT4357MK
T1bKiY4sE1Q3lwTSI1IhoENl1np6xeVwgRILaxswN9/2Nrw7H/wAi35zp+50V3mzra/hvd1B+wCT
CXmBFuItXYYlunTv8LhMmvZh2m2RkM45EkhseRyOQOLfDaenvtPLUA2sR2eB+izdpj+Yb9gI7oVy
78V+DY/9o6de6CN4+86CBqrOZ9jMyDC83ZN7dgz3nnx4Sqb/4UkdsIpHxnzcFmX77ByoMFecCmLT
x/7O/WLC9VIf2lXuKC+esN4/TEzZoiiAeBGtKGdnwTtLExK71/BFeaj5T+/N2qFICoO1bE/9rvoG
iF1duJHo+9Psw4JXYYJ+/avzbt3cUrxn7AyilO6+/fROwU+4ySpABAWg00FGkO2GL4vOfi2oL1QL
2iGtu+2hwdnaFhAzOZ4QfvUBMN+GiX1XXALpsgGebMJzUYOVJHW3FjAwMxbIkbMwV/GIiDzcRz8M
xbkklz7NWaRSSAEzyaWenNjEf7VeaXbKnYb/GpVd1i6seA2/zBCaml8X3ZUayGHM/+jyosQtVISw
E0vYyMjhED9hnFWr1H/h5g2vLNyZt0K0L4QnBz0E4dwVgCRX6KFnfwxzr+rkXZSJ/iqTbViKc296
6GgzIWTbWcdzsJ1yWuvs40YKBYghdeAuMIqa4iSxzqQlJZr0JE75BpVT06Vq6Gb/hrQimjCaF6Lx
mEgNeKoPUtcBkhUbz0DZzYR8g9lrEJqgJlNBBMUiUYAtWvUPE2PQYAAke3VLwogaOw5ElUH6gQn1
HArjQQBhYTcrOevk4DdTsztPEe/w18kf36/ZHKWwZsAHmieIAy1w6RYYkqoIonoXmRF2VAM6SbvI
CAfYDCZ8wZwq5vjuEub9JnNa/WStOcTejXoZ1gTMz94tHxee8wlfg0ArM+OVFWTpdyyTUQ7IUY5o
U9dDgBrNlpAtVeitWgUFPIvccbIJTUS9Hv69xayASqzRIdIrILYhwekXLI1s7anQXwpFg0VIPDW6
W2Ymmc5xXO5+/CuK7bMPcim91/KnpWneuU0lckfYaNIRitgtJHjNHZjn5NB1fs01zc25LJ/MELuC
2dOgjeLnx59rIMsJRf+iQVrYhCJzhiH2noI38RGSk8523hGBMkDe4Y0uchqvlAbBMoZ/eIZyUxof
aEOsol2c7Vck4SzcnCeBzTY7cG7YMRscgEcSAoggn0T8kzIXGWXM7gvJD/dL4sbxIQn5Cb+9BsDi
ekjNpbv5AWo4MEkUkvL4TvEBQtCGTIwf/kxTmg+H/pUJZxr0hNwmcPI1xtSSmh3tz5Q8ac0jqA40
jPM1huMUfk42PS0EWUp8zuHHG7uNFi8wcmntk/JZPWn2twOxce6e0fMBCy7kGBcqymvq3roL9LGR
ZZMtxsITupMVg+qsMVYUzMjfvqegdMJp1Dr0xzmVwRUNFGaIJndnXVGPWHuzIIxbNPwH+o6ooHml
2Td3ILfdrPH04SLJhZraeWcty/6r9W5Vk+dEOtClvbVckrlZDMdrbfEzOB16G2wE1NwlErzwuFg9
JQP0DrUqfdK553RcGtbbJYYVVeh0Wq5RcPLHWmLEc++4iVoP38vPa8Rpod1ZKJeqZj4gzvXhWVbI
s2IUIHFltRNlhUPyahLtKwR7MvuaPgouGGoZ2uhP73Gz2hZqAIvOYhe15uMW0igXTDPSwPamM+0s
Opuo4iAkgrN42NL6WFScQ9D09nPftd9+67UoN9H06bQOAco0XqtQUNlAZLH4JGI3dst2j1AqDrSl
jKcdlIU6U3/8TiULLhly3NTN7qDD0zu3c9IUeG+oLiyt7cCA3b1vv1uNjf2c5Ib9+ntyFVQa+ZBJ
BzfP7O2Zl+iW/Lnlnigqew38eOe9tX+cqpfPuSYCDmR6CY/Ie1eg5t0ULEDtVrTkiMWNMSaL13mv
gVYHtwBn/HDb4+4SRimDaZ01hXslv5RuX+pxBLOGC9uGq9U5uR3zZnFxu06OsFF1Ahbndqa84Qpz
faRSv3iI7qJTZ3UJLxidoouhEDQHzeyI1OZ3y/46RK5vTErvttFW6UxZK/7x8Spna6plU+ABIK2h
pIx3D7Y+eHRzgFTtiTgMah80PLb1YOBlGe9G3nqMOcKuBQ8+FQgCDOqH2CFLWRR5UwpxLgESQ1Qf
vIqsSkpqiJmPxy+XPVal5LDyOaYslwT6KK3BNr0W9a6MDAQ0SAmmalUkuFSd4GHkgBcgGBohR8Hu
B++qkulMc1o9BacMX/epiyiMJKAidVqO0ViH3IhIrPVCJYMPxygi8hUhHSgSqohS0BmnGsELrfuz
IkLgpeATZsKCeXm5J6XEZCqCKaWNLRYr6Ewj5Y+3ShJ68kKJFE3K9+p30fNLtxQsDKTJshkIMDAZ
bQ8mr5rNSPqpa+EWrqsDBUahSWvWWLr+Gh0LXZy+FEAXunXQ36NlhL21J8hk68CQFiUapnJCW1+K
+Ot+KLua3iFrY2YIDiFl+jQs+uogcy1s6bvXGCpaBcikCvD0zpPxmBZ8nkZL5uGFoG5uWmOCb4Wz
NlBZhVlGKBKTqThVMh/+arh6UuLVQxFHxRfBBIeoepCdW9wdc8XPNNOqrVzABMG0/44EKzF3gY1D
H5QWrskhoCwkiieJAzHq6lOjf0L7ZlnFKWzJBcgEeGU9yBClBeDp8e3E8oQJaCoxBkrLB6q5G/vV
r685A8BEPCCN7J6gckEDD4KoMFOouguJJSoAmoHxRYoJCCt1hBFdeGiZABLZwDOflUwWh5RsEXTV
BHpoOn63Ah18y3IdsIqmvQ6tNnLi0jxagC8M0YzqC7Fo/fUhjfQh6REJMyjVqnhIm5F5oDuDimPI
L4SK30T+P8nce1F0euIwAB0Mgs6Xvfxh0AD2+WDRg4yuZUTuwNsTtHrNKXO5kYxQYyFFSY4UES3w
xY8kLQs7h+6vD0ZBf4pFDZjHgWwodobXsdgVbNNwwGlgU/pn/06StivKONSwAHepwPwM9wxcUebH
zuEvf0UXFBwrbXKOLz/uzUdo6tHyJS2GhL7jDWOUwK+UMqZqMamSpKLZ/5e7VLi3qNgK6SbBrVi1
JmWI3Rb/d2PyWhW9u+41aCBFUKJq9I+RKAWPHZCb6azpPUcF6p80kqt1lToOToAEY+fu/iliOUww
8lWPqXZUKkJhlI+hGiKBEoK4RcAPMAYbCdST6ycwLE2+QzQMHsqoCV30ubZ+R5MXfJMrWoRviI7H
AqEga0/qfm2im4IswZ9fcewMJsecvKP7Ipq9+3XAtUY0uPQpp4Plzej91todHCMIvxEDVMHtPtTp
xxS6Ka1X3fneHRSsUlqPCfpkDjg243z4zRpYoytCqdObJaU673VQ8xETFdpTROu+tvmxapVWacPW
M0DxXvTNG8lN852Tw+CWzLIN5gFbRYgAmW7e2qbVUYMr3UZlSFFGkO+dWlRf2+VoAxboL2UHxwQE
IMDksA4zQA598B22i+X7Bpp4w7k1vPUuaZ4gR3adljlv8Rf3h1LOH76y6h4N+wou+3FuZ6eCUeSO
evzxgVLL9wIVkfbDoWZU9DyP87d95xY13nu+g0sFJ3pvXRebAap2kzteU9onl4pTxukuzP7+Qy2t
8Uu3lzRsFMVrfIJYSKjouL9ALsb0CNNtjGYN0TLTHZuMgaZtDJQSDJiJFy7NTzwNPQuICqdp9QrA
SVdkd06E3Ln7Z4LFtdKuOxvJeQ6P7md2T/fHVj5q1tBKOF6BghogVe+qu/9YbxiicFbbD3YQJTL/
NXnKZECxymEWvKkNSv+mPmQsOTDsAZ2VvEVr8wXOck5qTElYCn7emacIlVA4FZlPR5kgFC8oFINZ
7sI4ozaMVsw+NQ5U5dbpP+xrLwqMWKC5S/W2/h9L57WkOBYE0S8iAi94lTd4Dy8KTIPwIEAgvn5P
MhuzEzvTQ9NIuvdWVVZWJq3Jt1PJ3crsTAtGXKQvT7yMpAsc0RKgVb2PhtGTdIgPRjsfC+FM0rMs
Y0dMndeYmAFGz/FB0EAunLYHbf3OaUVdC+nvbR+DlOeI49y2VyXPS33qErj5g8EfeQqdb+IwNERW
jPCGMBuiSgAjSLRWBbMuIYxhVOBmrS2P7IMpmWlPYJB9WjWdYg/UhyFqSixZkTaGINLKCGNXI60p
3nEDoBpK6n8okAgUABkrpguBUX6tC5VlhZUgqn0k5W13oMYbk1J4lc+nyKKTz3Aq04J3S4g7Ikrn
oCCm2lBcUlzNY3OuzB07uYwMuII1uySRXoxyEgoqXVrCeopQC+HUjAYc895AYwJ4QPHgiA6K/QsS
shGyIcpqRkEbnE/hZaJ6k/+jpE8LU2xheSbix/BTbQzo6LWcMUKQJFrk4gyArXsP+8HtoG4YXsx5
ndC7Xk/JHtpt1caaJkXDtA1hl1yur3NjQDFBArQiNaK3nY7ERpcbnNw9mXRjpagiE0sJ/QA4i3hg
1MPT6Lps9AvdW5BBl8q3QiYPow9SqxQi4JU3pP5zZoMQVpBKmoAbgjtM9R1oCsg4xy6ixOiRFXr+
1rBL84x/Ht19zMb+uXfK2xNhuZ6O8kIktmCFOhxJtw7QUA/2PsX2sbvvnlFmz3/vbdjlwTW6+myp
b+Pvytmsg3urYxuptUG1U2hxPhMVDLs6+F4soKfYejAcUDV4550rsUbkrkZv3W3JTtYwnyPddXJI
gXwUjNcMm8935AkHMSMVUU74ZxJhcwa6GR/+4h1t+5OHXWhvAwkAqrlo7S8M+7AGGLyWv+E00QGA
dNR6US6p9hw3HvbVL/+jAQOFtL+lg6PPxyWwzXUeQPnuFsNsdteGx5dtqN0vjrmaT0kZKc/aWrir
6OEsJ/5TWxiooyU5YzrkH7Ah8Q6U8Va3+fn3WDMYgTu4gUpggG0f/JCnbRcXO/nXSUUW7MRHhRLe
fu7sYbrxrOtQ95Mg9/KB0coHWHPgGP7aylpcS53I5yGc5iCTls3q9KWFRqsf+w2gmrHDlQZ8xeAj
vv9YDOA0kPm7eAWEzE4Bdz/dy/o0K0D2RZXqB07gV4fmZ93hhkIQrnEc1vtVj8+sDpzcwU8BpjoU
AbpqeFy4Zp7b9EZCmVBdZU4D0iKkBEMb70QGS4nU0WQQpQhlC62eI9Hr5wvVuURKiilkOcF2Hlu1
DdIL4kvmCoz77jXAAuqjHR3LI4ytpJMDBr4ojlUgp1SivVqnTFmlHD2jzMVli3k0DoU69fi61m+2
8VPq3cClWkb7E/bqressoRmMqQT95ztRHZYNoKGmaIy+4X2dZngPXi0aOXSQgSpRjjwNNHh16RQY
Z9uNElg1znA7HJfoMzWpH4CgM+cbnluV/rFV7BqLG6zH2e5n67wLYnzCKu1P/zVvLtfHVvNIxnjk
alJHADD/7oOG1EDGlR8zKBcWJi/wYRJLijtIV+kv11bLl9gOTXWhlsE/lPuJ/rgBWPeMeMhUcXv+
c5ieEoBDnv4ga//6O+QEgLhDgdxQJPr6m8IHP5BfACR2OSA8KKFX2q7nx9mkrSL2nyBz/Xmgeqph
U/wVzOemCrc2Y6hd9S8Y/RQkhs5BGtUxTSVZBb2uBtV5CZIablQp2CXunAP1CooMCaFn8NekW8y0
GBPRc/JRNa0PdmFwoDLAmHVMZ5s/CX0rcWUqrxk3A3RCEsIfKLUV3vOMfj0B6hoZrn6p+ivWuRcz
Zvf9/br3Lk6DbuBzcFIOX3Qzp2RhNc1ReHSZu/MERn8QCUXawl+OnxY4AgN5wNpFBM2l3Smxz+Nv
LqoMfpH4kkxofZGqMsIcufUb35mh5ckX8tnNKXdlbf7BMauK++jFf+ALW6VwTqcqjmoUf1RMGI9K
BYRNQWEr64qFaJt6WNSJbZoxvEgdkCOhUqOeVGF7c8CyGAxWvJTXMvr645B/ZBMkB5nuakTZCh1w
b118lXw1NtPN2Qd0W52pCoo/UR5UgdLT8OKNKn5B3yA8esYH2Bd68E31X9/87n1MgKQWsbWKjNjY
nMZ+pZ2FNboSOCoLTJrytkcsAgwPjyO2YU1Y3p+6NgrwTWdNHfMNeyCiqa9P8yfQGlGCswcCy6CC
jiNWmB6wyIaSz2/C/ZVn9QKKQK8CF7tKr0yHJ7xsjkKOLjx8NANOl4vTU8mUyOJHn1Ff0ar4Poj1
YqvklsyOKVKobmiNcjwzY4S3o4UZqmIj43xMXync1J2XWevR8EOSRgNHH7fBmahDDnj794sjmtKi
RrKg9+Jeiwsu6pbKMd06WflohkcTEeoP6PlpQPcHDCEAIaKvUvKBlrGgA2bEZ/IzVZar91SFq8sR
gRuKEYmHSK56wgpQzDPckfMkYUaqdD88YZiNWTbywXu3GWgITULCDKX9+Gw0NGFATH76FmQrZesF
64bRbHu0EowB91IA30rLjT+h/bLvi2qpCeV/IMXdO3XponC8SHHu6HRXRBEgLOUi4ogrqhDXoIa3
C6hOJYi85yFoOxAJWSkPjpvA0uXc3rNhP/aqEbD0wAyYkF/3SCp1SuvtxRXOYJ3pFihLuyIcL+4U
1jBoA+We/FAbTiXYryrMC6jgpyEPgfk4gGNMzJW8o/jphNaBmguNsEpM13ykVkqV3ztQBGaqWmUp
axv4gvLjQJOK/JZ2P1gGtEeWoJ6bguRoxTME9tfgqD7fDUK0IteBw09PlvvljXAZYKPy3TxiHimb
kWpS5WJiPuHfQClhWnqIfQephiaBRvI13C3Iswk2bA3uO1xOmlPyd2QXMiKi7R0jDHD8K5lBUwgP
TVl/tWqjUkvhxCKsEp8gkFCQYSbCT3q1G28zu0ElOQPZUqVlNIOA2waCybiQMyDNl+cMYNsvUsl5
l+5rXJrKPwlSjnfm8nDM5okZfpmE0+fshc/A/uPrw+qO4QnoOBQoX6bSTiWonlnwWmpMCUqIW1tx
QXwnBKnuZXjoKmSIwSl3beipQFYGxw8UVi4RNI6T+YENRuakjoDBi79r6d8BWH+j1CJTCN+klPHl
g6cylvs6cNDXetmctjNmnTlzJPwBxbXHZPt0HoPUXByDh+1VMH/UKzrNUNBMp6QYABzZW/Pq4I/R
d1d1CG+LUt+d4kwbkODoF+vWfgHqCPu4z1cIiLpr3o9ewvs9yByoq+kik6vIGpOPCXSK/BFDG+cF
wJWax9DhiXREZfWZR0VGTmBvMgNN0vLrgRPmK22DRRHsg8PyTFM2m3yQ06ahCrz8Jb2gVoDmErzc
acbpS3TEjfpg19983uPfuUq0UKEgRYUiGxT9SRRfV+S1X++mGfkvHsya8Nhj2n31juMXjDrsU5EZ
+OFvnKvt0o4wX+ZWkENwGEcfsutWY4Rb5YCMY8ysxjyv0McG4qS7S5u3m7h04vfeDyv+DXx/iBXq
uSj+s1/4peKwaU1xbsGWa3pp4JnzQtvqxrovUlWC9tKJdKHGZpwJFYaJEcqj0+88OBq4bX1elMz0
HUrYdixVjtC/w8G8Dj5lqIwnKHb7MNBM1KjUUqpzlSYe5+oCkULwT2454TKqUvZ3yQowi82ij38O
67KL2dHY6zaL5h16XTelXlyc2+U3IbCnCMTR3K6t9gtUpYDufq6pOA6s9oyjk2UQu3Buw8Xz8QaX
e8Mrp/vjCu7+h6tAD2KZUfahN0vYqXsMDVxkCj8/YykOKR86Vmkhz9Cm84aAA9qpRItNDwuJcXwS
njmGcEFKM8CvzmmzslYerrjbJLdAYBWi9yW3mkuRA7SPqnjc1hGvWSdX//NFbUqrVYcP7mtkUg3u
7T/ZkmyYzpXgX+bfFDeGmLZG0U0mb1fGPSWLnYE5+jMsCTaiFe6AxuZQLUogIfM0YjVAJZk2fvAy
uRU9Nw6faQzl89fWiO5vRi+lnokS0JF/NDmDJE21ioM8+5ecLUDmnR4tsHaTx/oHsYmz4MbNZA/9
vedVEnM1426rzA/iOZlf8MepCFJPE1HXU2Gxy3RrN67yHb35ufemXQcAAS8FqQVWKDTHbHpFbqHx
tiA7+lhivDkCSZJY/co6hP1/sKombVg8h13ym10IlQVliZ1zb+djujT05wY5Gq8k1mudwc/VF9NX
PSXZvAHH/vE1OpWDvx66F+6O2ENm/gTLT1cIOhHiUVu6egZe6hE/P8ZflYUZslnP7QeSqEKam0Xr
rz6qBhfagx26LJeoPGJYoohlK6cuhRqnUhJzOt5hr6jKqQakT5fo27SfqgSOBfMQW0VK0YuVMXYi
zlzs7zwegsGqyOhmxTCj7OrTMvCWom8qxFml0GPO4kvM9RvPZPLBNwnhdXadPa7mWk+iar5n9ANV
enyt6hpA78efq7cedAA4C7r3k1UdPmPnQR8ScLDWj4fTBmiCWwn3WK5gilpwqutK+KWVCCR0QBz+
BcOC62jnmzemvyDZx6C4TpYlvIkerXR56OiFx6CwOG2LL/NK+vWXwGM4OJcoNcy6HJ4vJYfBjU+F
CgJhkFbJo4PVAG//QoEoLEqgRN4NWYJJMsBVKoi7IgFdtm+X5h3MOBnVnibNBb3SE/x83GDHGbGx
aX5uVmlRSls58RyifLvUp/SCy8dL3q7RpxvfOZ3tz/bFlyZcUX29G/FB4f0hpPHE2p7wzpgru6qb
Ms6MZgf2f4sjFe84B+CY1MiJE6TG2VdwsvDG4vqhwfyEHXLzyHdDsUTWeDm/wsuj3Y+0pmG/y5Nr
7u7L5uFu8faFuFfDE46RDlivubWn7nmZt7edvm0uPAPTLLhF6oSTRbsVTszdPlTdaupkzCqj2482
cOLWPk4CIHO3m+PrmthArMWVAuLMeBx3HYg6dBMK1oCK1sRsCdIemZagT8maAQTyixNqb/Hwz/Bf
17W7W0N7oGyl1HaQE9j6Fbm63mdfTLxtZooeM0akKAVuFhV1ylxNWMmtW8P6hvXUp7u6w+iPAdyX
9THwELvR9i7G7ZyF17q2buUwa4ge+fLyl1XFgW92zswHd+ttF/o5LWbghA81XetFqQWNidYzoHqh
fxjQH62FpUnZrYWKpZkzv44eNeeONDfMM+DCnMZy5zmphQXvu2yGt8GBft/eSgbYxFqlsNaw4pma
vXrvHans1Vy+Ao7BddOj7YuoyqduxrPal5flraqboC9uGVsQd3hInyNIwK2zQyTjab0aZjVC/cAq
cKt75VbCAYaHeqtmJRGN5LRzGdwGue0A7qEneR19HfW86y6sztZyh/9JOjhd7LKbDBD/6DETAHwK
GeBt31mL22x7Yt+ooIWsRKvpRnOITTH9tRSafThVKsOgH3l0XGF5AcNOafK5pfAYlLxa/8MxL67P
yy53kyXJTAjRqBRTEd44PN4zLeEFS5plxqZpLoz2/ooHJVykPe7voGKLWr/kHbalPi8qnKMKvECm
ZbaZdWNAv19ZlCvOkaUzK5NRMIOGBAqybhi4ISvgfQkYTds8Uy08kA4CneBQZg1pMGzXvkSXVd0u
dQznssKy2r8y9RfA9+CwIxT1LlHcuuvI3dcw7M7nxaB2gqjAx+PAu3M59W5h/NZ2Ya5p3BPh8BjA
spjB1v2G5fUZWZW4+0VapcEpoaSz5hmMN3TTbZ3pslYP++0XhzTMYRd6cP8YsP3tb8htbwwNHGMn
58TmdnO/WL384dpi0V0mNe9+1S1fZtvPm9e/yI8ZWz1xhFxkWjx/7Ty5Y+9e3PhvuX9ZtuBzAJyT
1PNopx7+LAXq0SM92C92Q5QHqXlcqqxhkl9O0zOmrFXXoNkh5ZIE6fXCOrNLa5lbQvLdwptCpIgD
Dl7rAc0L5ujBtZ2zhUaNPAqKA4omimKC3goku0gJvGIymlHzYigj3NOICY8Klg9NMdea62qIYNJE
PKELkhD8YMRTNwUURyl5aYrPqrJpOC8zoMgm2vtvqixELEJ1Lii3JfnBt6FEz0AVflun1nmCQaIE
Rx4O0ljWfkIPpdUc1swqhG2Sf1SyhjkNmfYEbD4JslmjbZD37YNsna5vaxqJn96JnAnBlE7Svvt1
BA+QwWm2Sr1aj9+YWVwdeWrdpxWEaFYbAOkR/iEHp1LH8SR7exi8Qofi7gQqnejcvAHDofff8Op6
h6+Qgfca9ivDQwuI2KofzZhqjU5ivU1PR6jqcZJQioIHh0V6iXG70T9jnCD5lLP5XAsEZaqeN6sy
VV/u75YJpVu7DC56ntxaPL7wvk0wXqbFZIsJDPYAvWNnN5G+CLiZeZihk5Li1sC/SjQs5141MHiS
2srDYf4B2VSkSmeM0f+Q1meL7QYsgRuA1T8wQZfas4/LfBHQ/IcJ5DOD+8z3eyk/UIAxjTn0YpEx
kKDfo2GpuXQGay5DVk55Ws2hEG9q7k46Ij/fVumUoahFBd0EGICk3e7CTZm26jxkO+Pwwmii12GV
f53chr8PW9C+AsCCjhIhbxMVW0jnlrbskWursOgBHFEn8xNeUtd62uW+VqQAcS2cxEL0LZpsYgfU
hV8aWA+YsRqN4GIQj+TMCfTBhnghOXGlJkWFxEJvhEayP9GKj8PbqBpq/PCjKZJX53CDgAi77tP6
tUup0zmIUdpEwAUUhaY2MiJMiYMXsmRABKjqgTMobTUqfrqZl16Zxf5B7q99t4J/BA6EMOCeF8lw
iBzzfQSQsqVLU3Sq9A0m5w4je7pE9mVfDZ5uLQJ6KrmnHtO9XmmtnnqTXyIerxh8+k23CqI6Bbr3
xQt+rOdOZXboMacx4jqYuDLW+0EDXoHJdD6TWTwJhegix0HulFgrfOHfX1e8IzdLWxFoFfNXteZT
vMEEh9RDNvsFzYEbXn2xV2UOTaPfBgsr6SUN/zQS2b/EArphI17gkz5bnCqxYcty7w6SRcwG11sa
JBv//linh84EVzXnHtXe0RsYwMzQkKmsS+tXal5z5/tEj/4FnsWhQst1whAAhy5KQBUiBsOzHJvd
BBHKfiEx2V2X9S62PlScQN9pVPD5Ksc9zX6Uf8iIGcXneF0fq96FAybGmWpQaHTR29sz4EAJD8G3
5j6RK773v6kNGZ2X7xhRLYTl846+6qwSh/d6pAbFDU0hc/ZCgmR5yOQLi5QU/ueipSZx+4qUAsPO
4G5MvxVD8SbZqbP9CTiKz9zkiILGb7+BRjI3Sf1Z4ehWuvczyBSHidVuG5xsTxnovK1rKq1thivh
zIwg6Io3xJhbJu2G7xPMIO5dvdur8wHKPnUBg/DWAZ28Wv0tXXA0XK13tIUYAY3Ju8c2qSN+RKCU
bw5ALM9eeCU0fc6axqd7T+lAVT4MkNm14Qcu3zBbcz5IC4Q/llpPiKZ5Ec+X4XX7AZXZwrBsTmvD
wz8LnQMd5dg5L2WRS6deOhZdAw5PiaoZgQVPdVd5VDW8NLGcCwdIq1n0puRopXAKXZg6BVyQCKQV
XtxKMsUFrsnM4NOfn5aIaBORoSkDSggLXCDSGwCigNLjrCmgTx3OgyXCyBUrEQF7KQEjHrPZ6Hcz
2U+ZT61TVtL87ew1ocCg3MBsQZgcGjAcwT+6gE8mAW5yNTdJC4+hJ41T9e7LnNLY1KGKtalTg/nw
luiddlfYVsRAbrBxV72kwz1zBDhT51l/T/8PrOYVrN+wjTs9GJHmtNkmGXjMqqVWvmdSqPdkrGp8
X6fA+2/+vdGdy6qKRAfMgEPK4LLYEOcJKwLRFeLOmMrZ5XHRj3NnQftH8lF3+joDJacIX9fhNe23
pdSpnFsl9hW3F12hEr04htk8p2yG/hYRsOj6c2s/swC54Y3FblmHCZCI8psF7Pyo/eq3MW2HPi16
Dk4m3AJmXhYf9IL5WNtKt4qnJ/b0mUXPJKPBUnRmyLLfGR1UQxQtSPS2o00OlSNzme0pEo8OwnQ5
ehbCvDmQUU4EYVEVToNJQBpAmUrwM3fA4M7Qq0ACiH/uINPL2q7JVJT85tNiXgVUxnCvO7cIxEzZ
LCoJIAOYUQx3pWrlkyJH6t46xCakl5J723dJiw6MLmcmZ9EVqkrDuhbbbEgiaYKlZJ87xYfCTxMB
J5KoPkwT1gKqHLP4GzSbJufZrvPeHka1NbKPF4SNQGdjs8nCz03+a1D7bctQLhktz7nqW+tA5rLr
7Du00StkLScOPthef6W7X0L6bXxANQ2W7MssrT8zXqXI3RyyWvnx9228QEeyvuDYkITkOVeyk0Fg
kZgrEYsciNGpImmPi2HOF0r3jRODlEQCbGxGEZa0dLUrCr5BPMXj6ooFbKm3LWMNh5IZzdfhbXZc
lWlSsPV5aYntI6m85ohpjg1587DYOa/oC5iGTaP8jBWQD5eKLSBiFQJ1cnaEZu7+/PXkRBdbWypx
p2JO+mRRcsd5m3gnckCH70gClT7Vqb+kp9DvvxFCY/oRtTwCstMfPtvhOG0bPbyvnCQc7royYYNS
OH22D2HZH2KNaZ3C+GBtn97RPTHCTsfe3F4AC1gkPUnjcfxXDfr2BZQB0MOLOKL56Jf2zzsP47Vj
N+7IZmyDSfed8ZTNpgQRAME7qP9od8Emw/WPn9+/oPrMyB1lojMPaxbih1TBumzr8udvaZMABU3x
YuaGX1EZhNDBEMGwMGcGHYVxyPDaZ8fpPUJmcY9N37avuxacGI/Jo+02N7+MYK+aLWgBaGJ1Oazl
Vlc0q359ynktPzyrxq5aDSl/oks7Gau9tB2mFsoA/fcquVpvv9lLdvJt01lfXG2QOpK2gnlr89Ha
MY0pPjLum2SafG7uNG6Uh3aM5TTzaFxCAyifZhFMx2vEcmJbPBmgYM0TZjntdxN717CIoowH+FG/
2TtBkog7/YNXHxBYJV+o3tCm2ikFkDHGsbNJYCMMJOzHD8vo2/QuswkMkiXiZhys6s4gGEDyhVtj
v48cxgulbsYHpbU7gWRxjTKZzVZmkeUj+hxNFAI1rAEdjweNvjnNHCoShu7u0cOn5Bafz6KwxMAh
KvdLvIcW67bf9M88e1iEvCBkVpvT9QGR8jqj3MUBUMB/yfvmtB+pgnN+XwZE+94N7g98oPIMCgaR
c1fUJAX3BxO6FY+zqzFdBCT5W5G+4ip25LEFNsROMLBF5W75n97T5eqJ4ITTSbWDR9+UBKN9LFnF
6OCkXsZIOKaBE+gvQXFaCDYvPLW0b01Cy4u2f/Rk/Lpz86yxA56fc5OhPjoxFpQoPaIQefH2CFN9
EWl8mzJ+fPPQ0bn00OUMTw7wAUkVMvWN9me9n+wntdHbf5Is+qd3sG0ayE1KKu+IYj85CMnXjKw+
JE1hqhsiRsXwa7m7I8kna6b0YUbmAhmjnCJlW+umsxeIWffb3SVusc82r3CDRMi8AkcG34qZtOOO
WDNcDDqbm/rgwXlyxZuOy30VzVNfHcXYOXZP7caBKyFTeUzBBCHZ4P8o3zJ934S7ywIfvrlhWPay
nQ6ohB6rOF9iFfImPXZuKOhfnct6siG+YUXHdmfM8mBWr/bLv64ePDm2JT4wjxUVgc1IjGPMdVhY
DMFgnP5pFUZIiUJEaTjXqREkfw//9HfWZVQHdHC9O9/HiDDV+bQxaDgl4Go2keg7N7xTE+8R1Tag
6vzoGmpzmCY6lKS0U6EhdfbYhz69ul9hy7llOx9+Om/cZtPw2X8x4VafpuMkhCdgV+Fm/33bENGW
3wXNDDM1t9bc6ZB2OvchUp7M32xgB+ItpDMsaRew4CwPuGQeYKV7gKJq2JwJ9BngLPGIvdxcMgDC
dNwBudBCsI1mGUXDGaakyfnJ8fuGWukySBF2OEgOOHhiXMtwnIaELtjFMy7HHd3CWGKlMUvcKSKf
j0cxlSo/9mJVV7cqzE9IzO+AE9Ih5gmjUIbJEWalTN2J1VDW31eIc/LAX4GO1Uv7dxJxS906lKy6
9YaqYTNm1dONYGDQv7RPY6Nn9E4eI4TuZZx8TNbE7e/o4pQaIc7hvqHxh+fuTQmsn9Dqoq7pvYkK
lJD+sJ+00G5kw4s5JdlOaY2KgYVkYJ8oe98+ATs9Wu7DCjoR4QkfwyoARAxW8W2JqmO42ahOV/PY
L60ki3T3aqur9wR3R3Mflx5pZ4hpgBgDo/f4aFxpL4kEdf3bhachwmqQFl2EHo70UQ6/vh8KOEzZ
033ga+j+J8ya0kUalaAvNCAGVQaVDho1HQSOnHyedPcSQ7M/GHBujvSZJrxh4+qmXzvdMMDA+kgY
K9On78Tt97b69yIpJr4Tsxh+5YGjpRXA7Q3jPqf5ufOAUOKRUEiU1pjFiKlosNshZdl1gGlAhl2i
JUf0y3lMOPxV2ZVwR8+3pElUXWKTXoLjEmBJDgz/OCEGaZAkU1eVhOPcQLhN7So0cTpK+vf+DmC0
l/Zy5zmqucm8ZB8jimoyr17BPEO5yJfFn4ibIYBq59fpLIlbzniDuBbtPXI4j8mHPxallORWwzPD
zuVJA/uHfeekTOyfNnvVAu5QSUtiJmaGPI0pn/YUuDtJlE1iD1iK1A7DSqBPVxDPpI520BNhx39H
Qo72oDYRqtqQcb8gQU93vwXOGZeCBx7KXsoxwxJi71dIu7AW2jLehlwbhSSF6RoVEp6/Gt4/SeDV
wxPN4eBmq2anSD9mQIsLlagMW7izdwMnhvuD4NeKcU4pkjO4Rt779NH/aMBdQJb67wuTJnFLqwQ5
trv3/qMhtDCmCYz5BTNxNkPaiCS9x4b/9uJJ2ZE4XVvOSftocRs9JneACUkPi2DMDQQFQae0c+w8
lsmmsgdoOPUQb+CXWOtgGKieg94wrRGWt0fiM/6DZQeZPRDYwYVGeR+VRK/qpC+LfKHJfnsuYDRF
cVR8WvmoMrlu8tbla2KinoEKbxrwQKNnf8eGLFkpE0MGaDrjUNszDDDH8KqzR6vonkfHXtGuWcfZ
2d0hAruzHon5OFpFvxzhGl6Mmgxe/Nxui2YfGiZxsRA07SRUUlND63ze3DQWJAHlM0z+KxEm7ogu
GneuKxyCA54mh18TmWhCJX20A0O/KScjAQKV5uiOyAQMrQNY+91t+CVmgJPBgz5AgxwfIBuCnM2c
5+IFy67SB9il6PYo18wlkEUbzkF712q0sI+T6rlgXKMNUQBlh8wqTGDYwcEblm4WvTIj92sL6wS4
TcviWGZsjJ7SE6q590js+uwexOvE505sGRrbW3g906wifyuay3crw2G85LxHn86BlPne2zHWUKZn
0CTG15h2vm4OEfvXKTmF8NYphNeqNR6//RghLN+C6RiPgIvLsAzpZBNUAPw7HOrMgDWt+YuHQCJE
XhQs6cQBtgS7TcVKJ9gTE65IhKRx0TA/Z7sIO+3hpic/gYHVBL+OdrXg/1yYPNM8k5+SSTqFn17K
jty3zsCQ/VgNxzgr6zlwyDtG74UJ8cunsoKaa/TIQoklPGg+HML1eyIrorvBwSMQt7/zSlDrberO
c56yrVMAZsV6pXZwkClOeMvheUiuzCCNPF2xsLmdyAkKI5IRCh9Y0UqntvgT4jXt5Sscqs2Gy0/c
kj437fGYeXMCdcNBplQWWTV7uJx/WbQd3WHx9A4U4iku6EWyr6Z98PjwUYMf7jEZ7EAUVp5Sdz7d
Tc7dJdR29dSKZmeZIhBy5RbeA/qXjKtpGO411zqprvejklVu5YHqmKL/sxHn85Jd2nv80W/meXXn
q7U5vzfnqWyB7dnsp02YuaiuthpEYdTKKU0zaF5P9ycfzmvFRjeE8CnYVUbI8ZGPUjaQCpg+jC2+
baO/MrMB4ApaaZ27kBWPtiymDyZXvtaQlwh+mNEY/QyxdyY7iOvQDugRkzh/QzoxrzVdu+vsPUsd
esM5PA9aq+WAPkbr4wDslu3drEyMWqTWfm0c7YthfdtpSBPLLiInyioOStQ4h/GFrh1ZMEOgo0fw
6eg261FBETFv/ZRcJCWX2bn3VfXQr8zjDqPYfPyULXtmyr9sF0jT1YKZincpDaY7VKByF+rPBjqh
d5vEa5p9/Fdu+K9WCdAwN1/INd0mVXO+1MDVvEmKtOMm6C8nttohepFcLDiIij7r5hYe0ai/9IsR
xRufylOmfvGKPocQHwUJAbiZd5QOVOHSiNzc/ULrGt2bdiW4r0gX53t7G6Z9q+5qlCBZit7JHCaU
UeSl3Ax1Z3T+qUqHSgbr09K4vpLswdNT+fYmkSuQTJM8kUvYr+7Zvbr6FOcuy/6AVjRE1Ktdj0rt
M4fYUIuwwNYrmrypH6mO1Lbi4rtZ/wPWvc6D2l+MWnbRLEfD2t/T+yzuXbZu1T+Y46FSPnxDcx9j
T1I/xCfFZSUZjaF33Pjkpa165mW3ENZdzkwE/dMwH0KBjchpOXw4QX3RWFFNcIvQWt+cy9UOQv3s
MWEHm+1Qej3kgbwg5m3FrKIDC0oewoE2qZWpalkG5OdYCZDdFXp7yn+SXliI6NOTghYp6l8RRRn0
ShVEFF2uyvDEq8Pqu/uim2uooEEOSOHHqqeKphhQHNB3yNeex3Qlr6em4lEq59Sdbtpb7uAWh4xf
idXvk/9qO2uioYnl6qFdaMmMXFbptR7xB938AMCD7YSpghFsCgHfovEDSnyoK+MmuvuMHnBM/TMl
kFBhSvIgiUI6M2SnP23gAOl88pfFcyR+ZoaZsrIxBsBEzpxNVPeSmbUnaMbzd045zTFs5PWuw+7K
UAaix548YtTeE5gM6sSByewXmZDIjYDB3Ch83PVJlGzjLC44gmLBq5D9t1+RLkoaVyKp3hlDSl1l
Q0Uw3+AafXQ0ltsGeXUNHYa7YwxVDGp+QbMJd0itdK2oocQiVevlYJXUx+I6JSAg6IUDSUBB0hbM
IM1+fghNLs0hlD0adwL4T+DlnPReDsSoTtOvxQF38oLXpigxKH2BdIvNCDXQFdVRShG6S+pFtJMe
bYmWBAtRMexCAbBrtLK+v6ErqIxgC59eysVB/mTq78rBeaclqmYHySP3TliGK56oQVGl5kcTjpl8
sd9MR2gAVDLC6j3RLlKHVN1ReDl8KAi4GqbBBgJl2ReatDtyVyXJ8B4wDAHrBdIm//XT3t4vOijt
I92Igze3yM2pkTeyj2ZAscmIoxZo7Ayrfhxl4097uSNMXNrxAFhodVgACaX9BpPt1+7JyTrvbtWv
+h/vtblQR1J8BSEcgufifHDr0S2sTms4BdatQ/j2Ka03kjFD1oJl+Iig/AZ8bWQETUAjnAd3bMrw
1gbjWhL5hnu3D+PU2m7fKwpZDUW5L8Z+HmB1b3/vvqaCnQ5UxUnVLFFR89mD0/gBHGMQ6ElABDD4
FPe1+YbEDOGMZq/Bmi0EL78yP4yp0XeQD8DAiLGwuzltEo4lHWu1ccO9DZ5QIo4MYiVh6kGEiIrT
tG7ths/xHkSQQLuzbuPGlGKY79HYEdzl7pnkMXriR5J5t/BCtC9sUcJzGquD2dw+oNPnNvY26eS5
pRaK6sxivNZ04CuJdepAMWMy49Cpd+nae0ZYnWka496iJ+k9WpXtcRSvYSflqV1AAJoPfPIlTkPk
4wMw/0QxevEYadkS/q2W2QqJ4TtAvpM1TJzqFOglFJd0PD4ARYXMbN4QUQwGa6mr/Yio5rKKWBBc
MrEgmww3DGh8mAjc7vgKBYSW/E9Hsh0gW6gpdPHdmFPHWtZxttYjeCN/BtUEIEvhEJYA2d4F8keL
KeIXhKwsjN1eBnNDqS0joCGkjjf0LDHEelPG+ZXs1fmWKYnAyWwhTkCUZC5uTgpjzq2OMzVAzKCF
6IVProF/8aYda+hj7nAaH/pPq1XqfwYinLWmzBQ4rXDpQLXKQlh7PJwA80O6FejI9tBi3awh1MU+
ZQa6i1M1fKFOuPBi6SQgiGA5a/kMfRk0rdToipC6jg9Oh6wz3DEpkQzOQYNuBvoMNbC9Qr8E5Uey
EKAA8G9GrGjBFh2nteyMd+vHhcxBSkBVJjUErCgKHvkTQDQ53n4WR+AZFWv89K5umddk7ZQkROGm
YBu9K0xfAajC3dhPPPGh7G5uwBkSUhHAuoMvv73s9NTNQ0jMdm7eDcBjq+giyHACynun52JwCN/a
exL00NpWNfu5cxuDQ9Uk/vTBUUG7vbREVKNSmRfs2lyYLzsJDSVFUiqbv+0w9PuFVrUT4WgAQh9b
YFb6VNutgiJ5LwSDBswBJvbAdHOLVFiTz8y7cQQT5uXWQ4ouWFGRfqzygMKAjHFj2BNeYIxg5aBb
eOPALpGEeIBxhn2X8Q62GIyvMNlO/PgXUHRf9i5xNLp4zYA9HuXY1eRm3CGkc9UAtxz+jFgDkINj
rQokB2Tjzr0rxY4dmhxzLOOpwJZs20uoFIgUD4+qU184eq76QdvepnQgI7OJsLoTCYHYsGsj8G4X
j4pJ3+Zcigocc4pBwoD0E6/Ta9ToNBim+YS89kzkiWo161AY1BRck4pVH+8YGNl7tW77S19p5zGQ
weW+DmEdWf4LmNfhZZcAocKy3XGYFOw02QfzMdIhqD8S2cirDXKBJ10DZSpUGDtuMpBdcZC62fpl
nWZFJgdPLQGl52gnzGu7RTSyZtcoci4et6kOvJh4qcFMwncIXZ7rSA6kNN9hNjdaVEWAE6m7X9U4
67zz6tOtbXbiqdibz8EBwRzg7NU5jenMYIIE0DysRulfM/gidscylNPSzatkTjN40TAWtBx3Ltb3
T9NnZd9iASBcMuBUZRHwzPCdJNRf6H7K+nbTBFYlApBMSN6HZdhHM6udk8rdqHzZWiyf3ORm0Gzk
RUaL0fqTo0PRCPjRbiYET+n9AWJ9bWJMinYxg8Sm8ta59qgaboMSU3EWuxtDo9iiXpHpMdIAO9qT
AXr78yJRHhZJI2zyiRlcLYNZSIKZ/tsevTdvj0rVZVQksL5DLIgKLihfw7BKL/UG6NbW7A2lFPn5
lBtk2DlC3xbiR/UOlzYEZeS5tYEZDAAgdunTfNJ0oCuEXPMYRwoKj1kd31uGy52H/5iyrtR5cGpz
alreMJKxmkLlhdGmv92L4s54AVZcLNZsWHXHw7cvgyYyQw/7LJpJuX3p/EfSeXUpqkVB+Be5loIB
XsnJgCioLy5DiwkDBtBfP9921tw7905PtyLhnL2raldhIzlpA9T23NME+as4y5RgDyLy3OOZ9XFw
8Enp1s4DbXOPcoprfLRYmu/oaUcNchmZqMqw6HAVh46VNp2r2DF1lw6Tnv9mHOadXeds3Lf7cPCi
GEGLPaFyYEbfIDNn813sAf5G1cMy+ZYercyXC9Bc75SnAYNAMS7ccAGq4nZQyVPaye5+pjtZmQkk
IARH0u1jePp/ecp0engwnORby07OIgMWjUcHC6U2ppexmh6wMRWovec+7VgtjB2hPtUh+iWpKN+W
FoP1bbokkJCpiK0QJRc8FBBuDAwPFE1PSC8FPOEcuwb2Nu0XAlartmWgcvt2pzQvrC3DDzCVLJsg
82ENbB0fp481V83r8ox0oKmoVWEROFhAFE47GBBqYZawHm1mZ64zU/xN1GEnURZwZCFMgUJIOWEn
FIIF0gdmda3tr26S/VFxWuaA6DXgAhHCV0ztraQu4I/ms88WAJbw4WPLwvsImQXDCk+zhSGTyhxC
iR9EVSrznfw8WDo4/nxPG3SMG/NjfFzsF2d2vBhsrI0159+Nnfbdb68VT8maGdVTm9fPjoH8Ekrh
Rg0tHNM0T/TRfb1366HOLJXU2J3hlQqf6jpoE99VIha7RPe0i8UmH4ltojXj+YGIKnZNcHBOE0V8
cNPBTgFQqxI9ittI6s0pvVHvu0fJ+BJ4B/2dpYXMvolmEf9WagvmZdDtIfqdfNNipKH27tgZLnns
2Vcs4goMlHHWGZIR4O7Tjy665UY/V9MWUCE9Jl3tG9KXj4vWtop4VrM33fYdX8BzfA7qfk2hxLrz
11xfQI5uVpMCwzntjbxpKTRti+PiNsXL1Gtmh+FnrWTX5AT/WmXAN6THgfrThUxetuIq/Qaea8mD
InDWSj7uY0d440Ld7P3brLtAaMkcIHPwNTA1sSXVyTsNiBkBVkfiRThJb9aZNXeirxShYz64phLz
2BkK/nT29xN9+NqJnu87xBI0ED3f9MY54sVPKYwoC1MiE9DLaRU3Y3V4WL2ZDt+hBqTTQ/jDBJzq
U2HQjdUjaG0MMU6lcdhV5oxIHtB9lcNDFi1SJFkykelh5PBEvSm/ZFR99gD42FQ7dG90mUClNuK3
I7Onk2eE8usdDXEvGk6GSL7QCVnmfGBOCyexgSRRZ04UNNXU1w8H46seQmxqSnG/ml/9hyLaeMZV
DoYec7FLkjVFJB1Ng5tpWp6Few6/k85DE7sVvOSRTKXZHwRcGTNYtcxpEHhsFGaRPdhLdwke2wSF
HgfoY567/SDKSvTkPVKXX9bB36fMZqvIhkdKUjld6Mu+OFIsca1kisXQYJUpZlH2AMXGDAikmJ45
+q61akffxbcPYM3jqZdGXpi39BEdx28bmXg+ekXaRgUWjlGIUzgPKTbbw0b/mL55aPEOV82fgL9c
gW7Nqqjy99518vJfPmTeRAs15zwWNXbFV/ZeL9iHtVv3l2EBveiVi26modWJgVQEWRFUQ0ACFiLu
QjkrcIMso3u3Eelc6fTBlZ8X4N9Oh33oOZfmGRGq9QQogxZj6XzBN6vz+3pJFU+PQf+Fu+yo5z/W
OYWS4GOF08PdKtC8ivLqOp+290aLlZrZ40CQ111C5xXviPeOPYoCHt1A2r1XtttRsaFFoZ7dambI
5o2nNRMHI9Vvjq/2VgAMNlMjBF4WzluYliufAlHSYadN1aQepq8gbflpe0FZNCGPod+xDusj9zF7
JVUFtarUgXhA8POyI6hENu/2wX5R/rXXEKHQeXCElNC5w1OcJzzDUqrIKZPkRkmBRwwl2ADG0+Xk
wdyMjy0CcXqzrRxczM4+QgSQApiiPTp4Epcc8vzheHJP94AGM1F57ucKz8//JwbOnXJDijiC1EJe
6zf3i5hU2Jz1eiLBTI6FbYIFjURh2I0v08cut50FIEs3Lj8OX+/x6Anwgj6QYVPmgfswbA70WCKP
obgiEQ+46LokBIpgcxnItCuzZ4gwp8dZRbKcje7NHa6RXt55kOXQuCuIp4RxpZxvjiuUGT6du9fV
Oenf0XvOypCwK7eGBCfy7SlAO00A14pnHBkKF/McdNfXoeKBU/bbwqkwtzUNyDKn87ZQ4TNAgvwh
GGUXb8QjfTNoFLFYpf0CBXeijVgc0BtmYoHHcwNKGtjz9667ufHsrqbFRnO6Tm8lpfpt8QHItI+h
oH/7MTjncF5MDpOMR/hCZY+XCV56wCcRwnd2OoYvCrxBZbQAJQbd4c+VKnpEUXCdM7wQq38cN6oa
OjbNyWfPuJcejcdQsZ7jcvzyO6vrSDZbafhgRgA5q4RlhTGMJVcOvc9IoFYmQzCn89HaMXxygKmp
A1wPdaPa3ATX5hMj9OBDI6X3kX1gvAtyagb4P1wVqgpILcgrqXAZBOFz2fyFjVOsYKFLTFhZiCc9
+BVxAczceTT4gdLHcdvhTLEBG6wBvRWrJ60m4/xT8R0MguBrT5EhW7zVAbWRlDWQ7lPKcukcEoid
4HanL1va8e6alH9goA54bwFQvTTeyJ4jez/ouPaotEfdYba5bwqmdRm5UzmUaDnkjEdcY3xtVyiq
b0bwNLvZPlgiuXj2i42Il1jYzEAJn7w1UhKIdpBaChNEsVdPolnoF6w0fQF+tUl/K2iSfGShcXvA
ruYA2MEPn6MD2kQIRlBWFq0WN3oZzVpDItd82buu9C+lgwt8D6/RxlYH/0npjOkYIGG4DZYblHxU
XaTSXmzMq2DVWNTlDmT4DBBjoAbndMSNM29xNz7T/UBx2IgAJ+xcNpEgCYS/wkyDETONSzlghMYR
O4XdC60CNMcLbpVO/mkCJa2mUqGsb32B0HPImRsX9szLCAOBYPIWUlQHl53K3V9imvGC9GTahJeG
stOZ8grKwvpNAdUm6EJlgWd/Jk2mcRAjtKbVFveHFrBQtcXjIQEcSNQpf0OFJtUd6pybq4Sl602f
JhZDlMF0irepGEF0nWQnD9YnbFhtwKslXZIA/hzH3yfEwTjfPMdvF0McuvTA7rhzM9htzSDx7PlA
uIMmBq+0TASoe9LrLtlYJEiA8Qaax5uwYiFLGotkWjrHCOFOadXDs5kWu6fD8iFTAh1aHAlkvArV
r1Iipm3IIomjZ/MHx8Tf1nCYUoBD6tqo1RHeYo3u3PnuJ0NpMdJO8g9FocykyOy7CcPEYrlr4DXA
LkP4JwlmP0N2jIe8IKYmIJrdN/yFP1noWELdIv7IQKTYx9e8Vwerqi7TJZQPvOrPUc4hyY32gNLl
AuBGnHaettADRTkdGEUfBjrWdhv3m2gk3yDThBG4Au32Qwm6j0lijfszB1HAUGZPcmoSvhMMbfO2
ZgSeWhZC7j0QMYtvO11jsMxfVrsv4k1qvb3Fb9ZMwnEkd+g/sF46D0+Vh5Rdl9qlYp8+o+/a03ID
+nEBZKMXCCIUXBvHr2AmIwBxTqts9qS1eVMzSlAeTxFO+fJfbNowiVqQMsYSZZPCSlCExZ/XxDMQ
WYe9k+Q9l/43wqGJ4wCynlA8hQ9W/rDj90SGRC+G+1lutDiikSjC9C0SucFjjTjw+AeX8oeENDs5
ysl8DDUvR9go4d1NaB0d2y0VfvnaNL7D1ym4be6wCzdpm7db6eWTk5PgwjoXLovWFRtJMfWVOwSc
GXZcnAc27UR8xO/WCFTSpIkJ7EBx9h5spzFvOnpQ2yQscAzM2nJ+6bbTKzJani6c7yKd9oc9bPFE
N/CxVubTfkSMZhqygNqFzzvnW1BYxq+CrOPq/Ws02K9OPh2FtR9k3/jFEiKLumxLJUFrYL6AMeCF
x/DJEct+9fHppYzpzU34cin/DrCIrSx489JNOhS/tGPw4QATme15FmJUFqyOOwA5fOwNHZcEu8Jx
oEnHLbDHbZozlnzi9BynKLQ0gI5jQCNySoqhWBOac9P0tkdKrzbllkDcwSk5023+eCvbuw5N04hM
KhyiRUTrCn1f/p2ohtGvci81fGjQkO85kxxHtQw0Y3qAs6YZCxXNwC3Qw56heJYAJGywPaUFGUzh
tj1ZSQpLY57WQrkgg+8rAQ09GyRumA3qIPHME6U9d/2v4GnQ8nt9Mn3N4awPPMV7CX9DOeOsZ3TA
/DBPisjgqcGcFhZX0i4iAcf44GI5fR6QgKUANCROheSSQqbJKMOaDIGA9aDPM8B/VAImT946hz3B
i7RvpTOWiAOvIOmZfR/FP14ZPLtUThKnynT8umUd5+XkPclpv2hoLlEbGfSDOQlUUNr0BT4M1IfM
HXHJ2e4h7SjCdv9IFicRX+bzReNqPNCPeCXgpc38wlI3WTeqnlMPc+bBsD+4BJpuNkuSn9zDugY8
oa3lM2xvTIytl6X5ulq9bYsty23DIWKOjqrB4eL02WSio5Hstgm4/sCI7IBLgy7YuNPPCH1qR0/m
C7hgFPopjAR12BXu/bVmMMMiJdZDw9yILlOqYqi5OdcRIxk/1v2Q/TeoViqjcTSTEeScaDYBYJBB
EioBp6ZjUQmPCN714aKIN4k8jzKul1qAT16MyYex4EqtsSSgomVlYwiPBZgTq+INsn4YXA+pUbkR
dt1+exGSyspFD7eJQK0i/4t5NbTlepLO4h4/SLvoyEUDJb5TaVvhLWJtDBcLp8eX++FWG4gaWoJf
mtinOGB7m1bS8gsmeHKqWpbE2QK3OotHi/u5ImJ20B5wy+YGzUIOKo8UtBed1qfs/2VYYqoy4DfG
d/RJGqJ8QDcsMLcetUsyvho8imzWcjbeAPEvrzVqjxtRPT/d7C1r4xuKCUE45/bSs7skBWD/L/ko
BJXZFaBXWJNL6CMvUkHBXZ0mkViCZdi++K2r04jOyGF4eoFFeRZPPNNcPULv+0rYhXvLKaGoq1FQ
IOolrf2TPAFn6qkWHphqjo7e3vsCbL9TeuUl+Fm/OczdP3/ChrhoZVcwg7OzyVzI9YC5cA19Ihgj
uQsykywaEsoGAHKZCubE0D3iYOoCVu7jBnpKJFNJM4QVRLMpInivT7wvN9XHYIUpYemvk70Hhu7c
4KphI8B2j25lmFPth9g2LBYvZCJsHXywE3oENEI76/RD949TbQBnXGRfFNzY8tCB/TVAy5C1ijJf
RpN1QTF5bxDeNV0He9C2YvgGOhTlAKZHN2QOvoCkPZ9zN3pOFcIe5Ns/cGdtXdRXUI4PYJyfI/2R
g2lgnVVyLpEyZrJaPuGULvGpab1r46xHX9B/QFxEW1OW2QUMhn6yy5ofKFChNnaN4B0/ke9wJq/W
/WkokNjc3SPKT783QvwqVKbgkCzR5PoZO2pTn2qbyQGWbEgZ/hIYzW6ihpUZgDeH3BUZBe/3k6Yw
KzwU9QQH/ncaHoNrAuZGc301FRiV5rrJ78fFxa04+oNVDJ81hacAAqLg+HhParoXwTJohdhMKfNg
WX80LS0COUYQnR5lI/9oa1YOhFpN491XaReOXeu9qAfL8GoFvVVnxVw4dCEkLxoMcylaq7bH2PgX
/LfykYndoMHukw+tglevhPh8Rc+UcXeaEtFzrI5jNuVxh2l6q8P+fNgWE3UHgwbI8d1JMdBz6x27
MqPz/p6anM335D/5vbsBq2bmMSrYmHvuPWLonWa+ZdWAD05X405uAtCu6G7I+TDhPuHSuI3RqNV2
9pVvYnwc0wFAU+kp/xfJZw4+N6+jr63udFcOjJ7zBSOIDm+T+62BpLOUXknsJ1A/Kjy2AKpw3e3O
aAv8Lwbnepzh3Y4XG48Llml2O5zyQGwZzrVg3Hoj7gNwF48eKgBE82hwf8XJfkBBDhstwupYdNQ8
LQhQmCSwxDqKtQ+jQoZKPmzKtGs8g8cYgJlbQnipwoEojKGbQabPMbxfjDYnCAaM+ttgwFOhGEHD
kFqLmqZFHMmKLULmEKJImQEb0xAgoeT6UKJQTJwSmYiBdNFMFC6gM30RXh/BMQ8WvaCpeMG061Da
8Ju0IZK+oQYDbge5KYNB9Daj+UrhlZCtAfjs5K5SvKuDviYHXbO6iHdyk770dONGaD6sli1f3NNN
0NSwzMn7Pae41i1qsHZ2AIjSQtgM7ke+IDUj9Atu+y0bxVhz9rafNCUnn0Ez2PFf+QWaLp2xkM52
MAXFI17gzQUXvY8g4ayVHMmKPzgBEi5sKGCe+DhNpEOrtoN7wXN8YYHBJIKTw0dxd0y+IFw3u+HT
FKthlsTZd1q7irHKZ9VWyjuAAeo4zalwQmhQnIllgepqQ71fwOdXDlUu+B5uyXzeAVw31WPHuIBj
6Lg1cMbYDcCbz0E7vMWP5KVAowi2j0xuVMPbB8H0wtc5HyfadLkwpdu7co4LByHpU67ex2fugLmf
vZjIJsSS8W1s5dBLItRnh/O3IjJORZt4RB/Dfs2shQhWPubX0Yd4dgZskeaRQI0eA5JWuXkEDaee
336l/p0JeDQtm8o+TsB9v0zkMmd79BX3GOmsGfG2B6Gijvb9R/iBWkCsGH/B3ESKBCksx3BFAYWw
i4qY5c8KBtSqfG5ZETAk534Wju/Mc5A83Z0G/2dBHWOqHBSrcCbMJY8R4yYCAbKf4wpaovY8uimF
FabLlFqofHxlIBgctJ8oQO4Za7As/TwZduEwXhdqnrC7jNXQNEEVQ0ruaCph6AKcqiEbSufcAelD
gORri9rRcCvAeJbcr3wsE8hLEtBrq8vKMW4MS0aNq7QYY2LaQnRz+KJcl7BwfSaephWKnQpPAQp2
CtWzrzCLAINDhgy51U374K1vjtjN/ZrT/eiVnkdi+Ibdn6ReiYCIbzMZNOSf3MupVpH1LBbrYYlX
k0RY6HzlG1FX4fCJxydFM4GyVjkXUbU0RZ1wTUmk2D9dV8SrMkh+tKhsZfS6YgAdfJD/x8aNDlBD
BUahd+dVucpc20t0TemuJVqvx0V/R3vGv0Upxk9T5V2N40Rz8zGU1G7Zzwcy64At605OEtGatoID
A65DZPYg6G/KRxd7PcnPph5muF28r5CaH6T+u3L6PvZ18LGr9EsRXuCLCB0gNgBazFgzL6nzSZ40
rHeCs1GXbyu7JG5NAsGIGUMiJaMFWAajFaCw4d2RssnRLWNaaaY9nxYIEoowhAgyZi7nDl56pOLA
T2P7coeiUL/5l8lCzP8koXvBxC4efFxBhvKxnMWwm2h0GVjXkGlgYoHYi9Bb5+g3EhlcqB3G1c60
xaKek6CagnQ0Jiv7wlAqi9JirBoKvrSWK43BKAzK6WQkIP1A1qCYKf6JhabM7U5EVkYnhLW2GBjc
069TRi2giQZZvnTmyOmFQTPzcctZiOet/Gohqv/6xxl3YiQu1037NCbBlkvSkAR3EeSr1lAG5xeY
NWI86tR0P3e3CVIv5nloxCQB8Rq0bQlFbU06XidkVt3mdvkgfWub66qvO+t2+h6qOJjJ1VAdfUb4
HSfFkWD7zkzuE0m0/HAX6FjjMHUv3oo958EYiviC4rf4kLuQNyIwDe0aU9l/S6uFYZjYzGHOZXZA
LnB3+xod5rSse0xcHFlED7PwHsZ7K7eA6hznLWxw7fznGi8RpuKxVxuXNTETMlAtdW1hHv7acyy1
iC45LSQ57WJ1f+4JZIn2+R7jRh7wL/zd2ydiHYmyz77xgOB6NbxO5SXXP7hjIg90gyUBxZEv4yvH
CTcrwQgHrpGOjwi3jL8gJ/Z/0Ps1luNBGa24hxTmlHVPojqFAZDbg+yiD4+eXJn/wr7Hhzuri9gA
AB66TInvLFY+vgMPu5X/5JA/kvqJYXU6+0+hCSG9RxnT6bl7zO1RN4CSKNBuzivQPRpOMFQQmX2E
04fSVyfn2c1q0fQ6NKxsXrQj2+Y4z2hAYe5GLZ8Vr2NB7sFE/ImGsuFgU0IHxQUaorlEgcNw2fg9
P1dwAPVcGRzEhxP5D1e2Z1yYp8noUulWD2ux51QxtVTGzQ/akjuc995Vxi2MznEsQrdGNqGC0kR+
qX57AJvQHt9DfXvNgE3Xqq/OGZFjym3EGr5F+QksMZVhuNa8yESv34geocIY/LiGmRh0EPU1wIdU
n1FVVCEPrzdqbEVGlFsyW7rFnH8LirDdwmDSeaC1zwSlEt3F2MIOGpfnUOaTHyzWMjxDzwWyqLGm
YCgSibk9D5nYeHx5dB4rzRVlpZiFyiLeRRgkPiSpKvRnDwZG6+PrgBkIs0CyzhAhuYP25iqAfaSk
dEeHlKQH5sW8pyOB5TAyssV9IH/ZYs4RBjJgCnemgzBt4TqwM8Gq8lHEybXj02aeEd8zakX/jRYK
yy7sW1DnTEIhYW7s3PitgKWe1jIqJOKJbp9nFFcIemFZ8M+YqTz5qy6z0bLtHyf9A4M5L5rlT0Bp
oNkUpxfabZGnCqEr3PwNXJ3cSF6fSdjgCzWtDp+Ac4RvHXhlEFE8NJJmwHLXYWx2pg/JXGV8SUaa
0GPFjHir0IxiYiBG3jVDnJIIi2bYbY6VwU8VS2EOS3YGu6+hj5nI573TesidijBAQCARTivojDFi
H3WsAg79O0TUBLnQ5wSjjeB0IbpmIpLBBQ7/yNz7my2S1dbFNJz914VKx9scoTbghS1lUW7BZGav
sDd/hUhvziiRl9CCeXJkqhtBkwi+RUaOlJrJn48REwMYx9RVu/1fRR2JGo/XkAFkKEsRItDPiTB1
K3fq7pDE3L8296DISEXW9J98JdmD/wfeQbwnLhhHF7mW6Mk7Iw4KPkSUfCL028foXq0dDUGmPKjw
aTdvJl3jlOaGHtigFBfhKfqeoPJlLudM6UshK75ymGWhucTWaY5/TW0uE2DMXW02cYD7iS/hanpu
ZP5qHxGUXD3xpEXRNmkhuQYLuTK7TBknwSWgJEKbivuQTP5KD8sssbnjwULnEWXzXzdOmU99Wpof
f9pKxZ9xZTPfcKEVSyjpDlYiD2XTEzRUKniGt2ggAVlFONRm5uhrB0mCthdmwpzuIVMgi3m3KjwA
QrQpZwPM3ugd6Tp2QLhABRXiMNapved2gXsDibLZARHFnBoasY80CeAYS5SbUGtqqqJRxZPU6jDx
wSBTnRbb5QzlLf0ptNaFnomJKGjBikmTDpZhwlKC+AJjlOMTi2b/ivz3pTtcASCPxAxOcxHfKp6I
BqposGoar60WTlcfRUZRy/jFb/0jbAoSEP4uo+3+MEODSoEfQzqdSSF6XCAwBo8QSoa7xOVe9FjR
BKeS5w/qhBoOcP7iL1CLt4HsTw82HgnSkMdCAwSjJYBAlocajePTaJE7QyOJF/Q9hOcH5osZlef9
e3Pu66oFzPd6O3nSq8zzycaxoCFjtmycDn88JGC5jZFOsYFUavi8A3ZjQsY+5+Z4n2D954pfIndP
P2MQLUahgOn4Di6y59o0xj2kvIWfSYfcWDysA4Z2WDxxGQinfIJBGy7KYbiWvSXVDjrGEL82Tjh2
GZLgAeH7DLHNscdiqNoV47TvuMwJt+OLZpmRX9xb0FkFohQWThV7d5/xZXu0WTrYXeJ5goNq/H5i
ull7uA133zbele54PBpBsW2oCxqDx5Vg5qp/B3QhSejiPDVqUYZnxeuYeFmKIZw0iUtmBhcn5IAa
SSW1qZUdqJWqafWH4UbS7JpihvmLElTsZ1L9KQyRLyZ48GKgB7j5s+B9uLj+rbEnruzH9MIQY7Eo
UYz/adguUKL/kSKAgX0NIsP+wSqNhyiGvAw7TTCuH+vjt7fXjAI7KLyqpz3C1DgpnA3xovz50OVu
F5t9ffWi0tk0Vg/yqbONbh74mLjcusZ8MAVHlSllvGvaw8uu13Z61Bq68dl0ky6tlNVjJXhARhcg
ahLWB+Vpuue0F59XGKHXJlz5PCNKXSh1MYYnya1yZHAPjjeK3MG8uTmnQv3KfE6+5VTivycEMCiY
wTN1HLTPDG41NxqTEQDhHwPXyTfTodZ19sK/9Yns7GFF8wcyzgv3TOUcog8z3rj7dYebDK5DNW0j
e3LrwdTbV3+QcZt93ci+MGN+TNW4O0S1LT6VNTwpohqksfpONV9RVUCuVBOeS9KB9jaLJFMN7mmG
myHcgMWyZNLK0zHzOAasJixfzD6ZJlhBZ9e0yrEOY167zzHKxon2huivIoTfXhOJgSdLVo+Ro8rX
dwowhXDCV/idpMTeA7rFo808OR6LGoDZPlzdnSbEztttR/uw7TyBVt8s47XLpASib/MSTOGamXgT
z05SGMjqOoyE4+H8w2PRK5cyNAc4sarTT6QHxQSozFSwOI0YEuAx7CDNrDZoDPA97jH84V7ZcCSE
FdeB4X6A/WcTKfoz7jpdr2DjeENIvVeaYhTAXsUEXdzBOKajDUOl2QGl/NclsdHKDryP4Cro+G1R
9SP8xD8fuJiUcSv6Bpz2IJtHWcSSexkXEwQAmNGO5risiYqDeHD7WiBKRGgB/uZ+CTTOonwyn8+D
lQiaj1BzgJAAF0nQWg2ScqGnpJ8DPFLTu0juBftZf4wWulbmFh/+cVzLNWbkfCJTsgj3jejiRRi+
ui5CCRIwN6w24KHEFtigQzDm9qAbmsFyVvngYJ7JrSFK1ygqJgMgZHMQBYJc2l2R/wgiaN0CE01u
jPsFkkhuucBE1ymjktsQK6SZzHWKx4LO/v0JEasiukUQ2G4wsafxIteEzblwarfHFy/cXZIEdgz3
3vQ1ugUqGv/p3en9ddjKFWvK/pGAArtBYqIKmAKNMJhpPKfvqWCXvKLzSvbhDeHgiODG+wjBOMD6
SvTKT+Inmw4baE2EEDpd1nbsP38EaTaA11R3x7EgnRql2fCNQpyrhd0IK2GE+RXCgnKnJafoS6hH
oRtfdOXMfowbYO0YGU3ogP4nQO5pzCSAYUPY/KY5xxbpj6W26DcA1rA8P2GQPurZpN+RXdG12tbo
1DfIiNsQdcF3mCOdWIauxRJvSniIyOTqgPOP1SmHLiRV4XxFEfw0p2QhcY2At92EAUUX1bJ3tnk2
8YQwLNT5UyqJpvcJPfQFFjxAAgn5PyEAkMnbnYOEGaA0iZMAgbs6ij8e03XeB3SycPiPVEt8ide8
LBDLm7uwRZNCmW1sBe88wrhS2FEJ0QtNRZEqFWknkZm073y7RS6bURRSXzIPSVilSy1wHZ5olK1q
+IQNAZ20uGXB8kHkliiA7H3YAQ9m/DF4PwzNO1EJH6zu12kXzoWWFINfeEfwXRxiJ4dt0xL4sBjd
RZaNyauMlqy+PyEhmHmOQJ8B90m5OiG4YcV9g31+WIsJYa0SGazpuB33tbceuntbzbWhKFmeKdbG
E3ELZRE5jTqM3cyjblKz7XIjyPSLjvtVWOAOqBJZcuirYkn2BOoeuby87OTZ+OT+MeYzGIiRyH2k
Bzop4eiLA1a1aPC7TzWnBIi+Ni1kwkJdyEBK8xNRVjOKOHqttQFlB7pw7AQY4uIiZsJF04661HrJ
bQGR1DS0TGaiz30EgcCBPqpFnlfWabn+Uggml+DdvyfvBXcGnBL7QF8BCcZSBLIK+NMhofU1obZz
RS2GGItVjqFx7za+j45QruZhrjirRvDyNScQR6XKv0EdY5s/ZxbUfkX6jnldmbxqz1YrJWJNvrLg
yOfWg3yL6FuFwp687eUGxj6wWWiQU/H6PHmtYD5glzxNcGydsAniHc1wfQTOzXLecCtG+0VKJDqj
CF1AywZDl6O8cqkxytq+Y4VJzh3Lh9gMbENGEARLAvmkmUemi15QpxyUVvQ1uGBsoUbFD1SThlS1
AK3s4WuFjQbY42GATNyY3WbQ0qkIS7rTR6DVvBKTkY5Mp2xhJjr8WWZswD1/ZLlAVug+6GHFIFXF
1wLZzmN183lrpFnGrEtTjlfDF4B/hIZkCZXjLt1nx36SFFVcKEpl8hMJPe0gVtA/14rlBzcxwZgl
tKm9y73FeikSF6C79uqFkT5oUoea6+wMGWRc8I7C6YugEWoIDNHoaf3lH8UwKYl7jnPS/dIBKoAG
dxnUQJVK4TvoMVN795oDDbhFRlp0C5BAZm7ls9ZgHKc1AMel4vMzoejIFMk3AR5ZTtOQBk547W9y
yB4IojB/X3zoZTX+tiM493VVRnD+pEFBiFKU94zGnTwyosDt3uxLekU3JcsFUPGJyb2x0Deae/v5
moJQM5ngdxj1BV3WutayfwLSPis/vhuO/JtwMZgTo1WHLvSo3btA5CJSLTLVf1yty9Up1iVTMwDl
fT7oCR1eE683opvtBp8bULjNh8yd/bQLj1oZ32N4nuYXo9dAvXqwcvzj19Jr8sh9+Fe90rkRKoYj
uQj+qPcZZGyMmEFeH4avDKOb88v6EKWMmz6dl9dc74EDGXrmefTpV+fIYQ8NFsH9QuHhBVZEEts1
n3CBLbOG4lBstsIl0TtxkUD8IvnjGzD1Yfd0mcuka6K8Gm1smy2VjXbN3nmErzjGZ0hLje0AVrbG
8duvc7PDq67VWnb+W6xgY4TOk/Zyb3xrVtrWdFX5lX+10BZr3lnxl3QPg1fhvGhiybnadQKGIjCk
p+J35ZGVaOzNyJUAKqlg1PjgS/VEW2IQHjiy0cAoLDHLsUcBzL42cjejDVnFX9seUX5evC9+FpTZ
kl+1cWtjDHodE0rpEHQATICJDqgmmYKy1fXY6g4+te49+u5YNAJtQy3pDVjCR+Le3DWyF6EIDPnw
K4pEar702JWv0ctpkaB9YbDwMGKF33TY7BtujUjw69rsQwBZ3/4lLizRvd5cWaCsAnEJhCt9/h/0
/6L1B+HL0tLIf4Ij1b6xynLmFEv4rKerZR+Wvw7LYOvkY+NNR009xTl1OvaGGpJNhKkJrDFzGFcG
5BG1zyg+iYOlFOyRBPYrNHT0j+3Zkz5fiu4LZmZMRKCEetuqPb2t8i1U7tW/DdRUMagDD6O9J5MV
bWc5O8yvb+ZX635u6in0nlXGNWuTULG4NiHeGN7cz5opE/p+MsvsmuIdgwKTEoi5yZiplsV70Y7e
uXknqq80jwHzKRfmJou5BiEqKlepJ3dQQObt78Z3qeSWOo+ky1fFXqqbHRjkEAjlgsULlBQvy12I
8AlIBns81IsP777Gu67hdReC4HcmJPD5+gRscYckYoHn0BB2evLuvxev4YvN6AtuFrx5IuzP+jZF
Ysl+tDpsv2kj+FjH8X6M6pgmmRnaDAyCR4VpWZHufgN82OcPJ7usyFij71mpjBuwe3CrEENQimSZ
7o3zDLM9Q1GM/ktnXGvPbt6dtR1OfM35vbP2+GVKm0CbIqFdsKzOEs2n6AZyqzfnX+v6MD/rhlWw
uWJsVhJXg2RQGx9AuKOtbLmkA4K1MiwqXokH5/wHBoYOTKBGGU+r+GEl45wRq6gAceUOhS4r14hJ
16iVllgQ7TCkryxldkmJg3XbzuOBMAKaHaAIcem6Su7DKReGaXNxZBTxMRGpWCpkDAayFQlRSMca
qOScKVZbwTbX6HHvp4ftadRGqoiglTtOM5sv96rQvv4c4rm6nNWau5CYM0pnTJqdJ7YwlXEHCN2i
RB3/ZmT9g3NN7snV4nFhuUDpZ3dFGaDu9gBWPU/VzE97b6Av6G54JM6rBkzYTmHIa9eBIhuqCOvs
967CWxsZAhoESOLoubvIqEa3bT933WNUlT4NL3kBOAnHelwyR3JOUZ4rzPPLj5RERdwjMWYne6Lh
KC2rFytIojck5gb3h31Jc0KD/E7HOKCURcMNARif089M1gWZ1m5ulKGkUFyjLPermcSD8tQSQUR+
Qjv5BvmVbvmXpZ41pgf/TrtOZyQx4hvKOEFBRhsm3uO7JZYq+kLtA9X0CRofqwuAL1cZvmGGiNuQ
7A5Rzz+iNllGt1CC12Da32abuJZr9Jgxyx3jysPaJH+5T8V56BDdbAkmfCDC/DKQwM2Qdfq5L4ud
OvC/Fuq6m0cMBj79o6edMUFBkNGFf5FY2CSDEFui2wrBgvYq+6t/nNgyOpKnQQ7NxeuZkm9yiHD+
hegBRZA8YfCr7LbW2B6nCrEgzx6djKzCXYsW+AroNmzhlTPpTtQxGSHEB4KZ0IwYKkMOpjogQajt
XxuiuO5al0wdXLKGjdWxzLv/MebO8RLuAkvVGjRWxGpH+/XNA5CiQmaQ1m2jObW+4xcajvClSiZA
21K2lxcJLMdsGV2wsT5aH4h8lwNrsrEsHRJYpKGSRPMT/yUca/xX/maJTuaYPUTyIS+hNimJPsRt
eFBmhCDa57UkyZUhOwzv7IEEZbpN+mD/8PfMaEAh9CaUUPRpB1cdL6NbyC0+r6mRiGg/cp5vYdVy
cPoiUrH0OG6dl9MsfXz466HaJOhmKWnpkmL59JZ44rLX4zh3NWujw5nqN8asv1w+gjaAutzWOl+c
AtArj8QzSbaBtR1qAerhyTd8JwdP5roUWLrziHM7OHgFZ4ZZUJjpArs1oRyLGGXgROKUHjh9NRBe
C/OpTKFDeDk4w1CCvs7kQ/H9lraC6yY/3Wp59+lxyAECxIGp3Ya3pLO+OFfio3DQJuaKEMVwyc7J
XILXZHLJ2g8LtzF4h0/gRA/emUCyOiT1OSMxyf1F2WPfi0kesX0Q6RwjpSpiiAUhyNhoGzBA0KvC
j39NmD94n/6a7+d45cvCweLJZz1ID7vzuboQ2HhFhEP4QyHmu/y6jmFLf7DtaYWJPb2JENgw68Ud
lggSHTawt4FNOkDe3lcU+rDhsEz8atofaEYwSCrNNaq953DPy6Fdz7mJlpZcdrEi0de/Y+BsnewK
2JFzwyZFuqQk+JFT4RSehB6j/OzXfB1NAT+2HOUBQ7x0GuG1vwSeWtMI/uXxgU3Y/YanxTG59r8S
k/2j64PGgLfy8l+43BLHwS+OKOS5LfhRTI+xI7xzNo/OEs0qSV35tJb3A0wgmPgfS+e1rSi2heEn
cgwTIrfkIBJUVG4c2wQGTJifvr9p9ejTp6t2WYqw1lwz/EE/sJaONj5vyMsDth0pyHJzDUErqPgO
FkuIZfRvKTEPt3a5rDUGtNhWffGF+9LR5enwRiGQ3lqP9I0u3Qm7tLk8WU9pLJ3lSsyy3Dc5HbBo
tgq7yULMDqvNu/i3TWQP3RHGK+1+fOjiicRi5tcmDkseTn58IvYerDsx8mJJ6CmvGBNqRpg/epXx
dglKb8yU2any3WR3pEeT3/JjPmAxl7fA7o3QoCMbzn3kuzHnlnk3YowhdxrTPcgGVwNZ6b05TuXd
eJMdnveVGBiOxTTuyV2WKfXXBQ/AH4m7bwdTuvHLwTDzwJRefP3Y7h9UDJlAmyDfHFFHPDKdxlfX
bVv9DI4X8/e+v5QlTZE4oEQEYAH7TIArKpNrjAwY3Qsi4jwU+RiQDX0nzNGYx7T5SgVJISMIbRs7
VBsSWt7PVOC8eLUhti0heGf9NhPfGcdDrncpn9mx84MbCUOjjes2BZKx3BUC9hUdGrD6XtT+OwD/
JS7psi5f4VjlgimexG6XbUOQGF71R1oEn+Ebk1/FlW35ZCuqbtQ1AMNQaMQll/1kGwruOGdVCFtE
vBKjFmYJLbNOATws7+vKenuf/DLHK+Roc/+OCPqINA69fl8cusEB0Mw3NOohk6jEn4koYY1g5tGM
nrEU3NEPkMLGewoUvIvFtvgi7IL9XHR3NFtx36QN1h4YBmBOs3Fj26uMIlbV26qNEwUmuomt8cN5
gWzYjw64dJeElJL/P9kHf6wRvJjwNc3z71N3emmOD0lHrqgGDd/jXvCOLA3Mw1gNMPVAMjtjNjZ/
fy/+YzTnZPhCJbMzVONL942pitWevWzkS0LFOrmPF6fPaRq3eXXZ1HsM2YfdGN9ac+ewT1RrgYOU
4Bx3Rm/dW6vDC+z+5rw5Py1vHDYohoZfTlZV57zkfFg3ia4cnDun7po9mCiDTbERHMcRYKX4qp1a
zG9aFMsc0Uw2kJBpWG0QBBfrVDO0qYwuwAHkTbXhfXqjrnW6L0N7D9iT/XiBHx/NwzY7hOnHm71j
7XlnYAxI4fELOoSmtiCwnemgwPhnR12iOqkRgCj1qGdcqIi4TydbdSv3PT7Nn+NzjblGO3tld0b8
ONgrRNxy/KSQr7c1IlIvA0y30BjArWVtB1V4k97JFSQk8q3C0O5NmMvjQtKKmgkDaFDkYKZEA70R
0SoQTXlhMtFvQApZVDnoM5gd7ceIXiTlWJAFAoKq9WXlX6jdef4948PT3Vm1o047CDSpYA8+IA56
bL9FVs5YlkDwQR8ALRPIgUC15BVYgbgd8+UccC6WkxJ7R0yFb6jFVg5BVu6OxKYnYfNoKsHLUQbL
Oy6X/a9xW+/nbevCutV05v5Y1YB6oLuhkXl6ZQOfiJI5JA8Wlt0Bn/MeTUsjyELi6ndBkqBZBX7H
nfQE9JlfpuBsJr34JM9vF5JBzPtxtdmX+jGqErSc6YyysQVl9RygbdJ3GpFIg718WNmIjLh00un2
PEAoYOVh1dyViFGXf0AEnucHNgwc2DkVe9KDb1eW/LPkNU3MTCTOlmYXu0HJpJpeeWc1aqzj3kA5
6N9kpVokdU0a0/3xxW38kRS36DoDOU2wDgZFoTNoi6GekoLK5rmTx/ZMR5C9J0bof1JmgWEx6KZL
6+DKvwNm130QrS+3nzK/l2IPTK5LZwWWHbBtBFiSM6hGh+IJLcYHxQ6UYupV4zGmHcv7VFjF8QKd
wRKjCdz4VjLoaq/EQ5Q/5/QHk/x39dp27UEgcimV0FKnaQ0R7W4GmUjjA3B8yYg4S2hZ21ueNpRv
oO6IEp1jEeNsgubtQ7dwpAv8E4QYnuiFQMQcKgxO/2pexVCDqVMH4c6fXh7lP850eIi1gclWccua
9MHKA+iVsRxNEoeAIsxcSiyBPdPYFuEjXuY+6FeJDxtSItLTRLaqhkR5R0UEQ8ikGbUY+MwVn27x
zqQBCxMuSZg/DdFGQvWP9u5Qhls+hAU+78N8jbENeAGuMO6CAz8jFAWpPLtl9BDokYM7ZOzHDPO5
BUs7FXqm9Bw+s0a484Q+eaUsIR+nSmh7P29CdShBauecXHJdnATJwwM6ORhf9Kh7qF2slmoUgx1F
QXvMZJp8eMJC6HKkH2/6qsGRT05hxCt5uRNj7B5P8ZlzSIMpI7zbVgC+PFd79aDatdCu6kUwm59M
Lr/WH2sJmDX0GwhcCYOHfcJki/VxcnwDJxFKh5650oYbp55/YgYrT5bok1K2kQiKQxzaIZbKQxws
NPuCGpE6eAUKvHrk3LcI0zKSYtZhMJr7EVXlIcJ7g+gv4iKU1xi5omAEIUDPdtO+kYGAxIUkJHwJ
qV1FIVAqY9cHDguCJZihyOEJIpNXSJO4vIKZoiV5Mny/9uZ+K7wZYGBQESLi0cuUxrFAn/I8y4I1
JT2DDxoOyRZAQjHMMuAegveHakrjBHlysApQ3YFSAqtEiA5GGPgiWFQ6GPmOjn6ZyJ2P6ABAZqQ3
IMpTcJnErccG0xA/nz9dt3qKnAqoHdq77ueES7Qy7xXQLFDm/XexiLxCGOHYRSpInfNysjH7WhsI
fjOzc0C1oG5JPxMxTW2+OLOfEHYfbYvRJ3hNXxS63DxA+UI0eQWC30EHPD8gBwAYHvIL+75Mnlhz
06jiPxd8IM5md3CN63i3qszJOX6mfenua+DLGelkqL6xL1swi4eWv3XXCQMuZnyjNsiRvyFbzPCT
BycPKuITujDLY3oC4gIV9ye5B/dDoP/Ih3A8lUhSSbTZIf4lg2t4aI7MUTjRATf36f2A+5ij2m1b
MAc7bHlDRkk0xXQk0MHa/z0G7cFQhr6AcLiuDwpzv9GHfx5DY2KQOP8DEgNHmUsua524xXBEQz6D
6SqtP0YamUx1y2HlAUAcgm0vh72f6gX4EL+TFB5baSUFuGakyK2lyvBJypziNWuShKz6psqxIXm2
Z9qbse6cjVgarkwHf0Gd2TM3hGhhpfxlTrZQ8vezkYrFDS8LNikZi+Txm40qnsKkPLwh3QnVwkqP
2e4LrBBSAQQ8uJOukQShcJAhAwNa2tLMHtEy5CFCaF7oxnA04ucut/UZClqClYYg29AY0jKVf0AV
wWfyr7G08ea+C10QyjPJgfTVAb7r7np7CWVoezfAOImg2dUGjuge4caxkrZQ1YKbma1FikSLm1Pw
ndKP355yxGRQLlhMkURyji6ivYAmJpAjnqlfuh34GrWHs4vDCHBwAo0higVzESqgfRNiT0jrCSKH
mGE+OdagovtXQm+PgAPzQfgufUA5PDsyPQxzOSd0ppN0Yxn8y5v7gl6qZFQtczAWpGH8seqMP1hF
2xrI4ctgOyYZoqYMSKCx0C+9hZgOCGyNiSWwuI4XjJ6iHsb8lK1N5sN+ldVIV/bGQFMoFy/zOphb
F+aQIg4oJwiryQH1ZbMhaC9ZzTOxy2+CV5OT90HPXsQRKo/YR1iznjqHFcfypjTBOMzhogAVYF9z
NRw6xugIk9YCwsVIAa439M/AoF8MGYoDrNSF4XHj4EaVDziKj7CVz4B9wiFrca/YeT4sds5AAc/9
oQVbQMBlG6Cgz40kABtAGwCUiGTEmeXetnkXR5reCFUOL+GIc/XFNvJ56twmlGZM17DECtnX9dRh
HXPu+vMy8LcGansUCUw0t4hyybXtomTLvUsMtpqc33+sChfIjLBBGJQ0MHDlablBe3gx5Zg03Ewx
RYyZYMn6O1sCI5UMCr6kaoLWE28O0UaRgamkJlCK9hYYwkjUgSU4C61F2Ba4pyRQg5E5Qo2AFJoP
5HM4n/BuQ4ZK9oNg6YTiSVBnyT8s0jXBo9GAENQzRHh6IpSR0tT44dPAyda6CWUW7PwbmDOoL/P6
x7wSkLovUNj9gDNBYKlXKxNUdIsvjQKpXHXptOIHUEnOAPQ5M3HMAPCaaoMtCrHM0Y0Oyt2LVPW6
Bfutb3BNCGwxuC8BhAr69yHaby+fZB38PW1TNFgF7o8wQJZJGxgOlSdNbLiu3JojY2od0jLMDERl
3Xq535QbhOtc2MycFJBm0uOEsyTlN0zZHtOjw69qLFq9PgiApdJA7Yehmygw0ljncGAshk0OgSKA
S8sZInK/KQcvKqMlTnAmxOpYGH1iYlFEDNg4e+Lmkk3kFiOAdhdWLGplTKI2DZrTSIixyiMa9KQL
ASfOo23t4fiAingenB78yKi9FMre9wJn7x5CCmq78ICEhQcLVEZoT7QqfxBDpFhFbFIh97Tf4SV/
hkxc7hCY7s71znBFFCiF5UQuZnFXkL2qkFqzn0mP/C48g9gy1L/d7Ogi9m7uSDzMlmY81gfWdM+G
xQUoBW3417hFKkn+h7vtGIU0huiDlnV3oOu3bRJegC0ix3+kgPcPa/xtqThgRbFPvr6S7NFBKmkq
i8GzpOHkmjRPdCs+UAeZjuGzU+nJOo5lWYTjHqEJMXl63DSRp1jFNsI7kaINMAaN648t8l7wBy0w
mdK9lgD68P7aTPVfRMmX+ZBZiRx15GgMuySiKhZbHpA6YbGHZOtZzEPM71/nDzJQjZLJMRVEa+l+
5K+iVz8s5l9LMYbWJWvPRIGQ8IUUxUpLehrvJKC2qUAU6xngDFRFbxxMB3yf37TdD4RsxrcYs2lf
/RasbpWUHzLEkVANxxK5cnbpQt/Fqn9K63ELvOpv+sHnk3wzu4BCz/cTNOwCPRZ+xIH9Qcu/s+W/
SIyLakxfn3YIQKBsBHyFibXx4L587PlEEBJA/g2SgtGHaEq1xrYnEBE+m0a23juBnJc1uxdQEEBT
EVQBDJMo4wJBeFD7VifuxM8XAO82neGmLrLUkL2A5qMBsjxPNZyRkJ8Qeed+2kM/iWgjGtgElTtp
HUM2szEGqw02FR0qqIai27mVc4UpvoLF0yIlv2FkLWoEENps8tgmZTCHDnuqSYI2YuadtBGSqEdG
RrRiYiRfE+/6fwUch9uNrySRcH0G4CO/BFGtuz0KjK77lROApeT2AwW2IUAkDlmmeBNmSh6WEoTt
85jqT8Zvzdkd5JRV/g0oGxifcAhN0bItzBVmTn5tF/DrD4MdYxFn2vL3oIu9ty8lpkqRUeBI3Epj
bPfeBmBF4HIIRzCVJqCRIpALu8nky+KV+e5UaJRydEkDoYFIljEkNQWZZG6708kQqVpvMAEX3SAS
nA8Gs/dj7rrCnrp5bf8jT47jOgs+S7EbIG0l0gHdCGBQgPCo4deDYSDziveo5Oe9EFU9r2GLtCfM
KBARDbtYtkFfIM13MRVKAyh3g2YKcf4wLVv2gtbV2e4wsSPBIFoWowZFMFCfUzK0NtZQprduBV7n
pg/pEL6pyt80sDZzFCHZx8GTE4Qoz7SGpOcFaIyAieAVbAp0qx5WMKpM5c8n2SeRkvdCi8JwZxi/
6Gh6fe3r3xGLxbsNJAYPb+DqJ4+zJBBzRLo0aJARm8E0gMdDBVZOCZAVFAkxcBAgEuocoNg+rN11
xhTmV39UbjNU7LwTcXAV1qWkV522IVQw5MdzHqD5W/Av62SNhheMXbKLpnjY6TnNt8s0BVQTctwR
LPUupInCTqiHGhhacXiBeqZ86oM+KTg3+4mYoCw7dKV3zgWcokCehbTqSHosvfU8nEEfe8+Onki9
9Jzc02MksdpEDyWsbQ9+2YymDH2mtg8UHB3vzqCZ7WM6qvRGI9A4HM6cikc6BXI2onEg0LUj7fBh
Tqt2dIw6gcq0Apt27qfwGXaQDBLkOdqUcntUZ+FwwTa0Nfs0hnA4Ow5wLOKqXxj/8Qr5gtE2MLkV
uAB5kbeP1Ds3rKZv80UpczZjlRrPkN4ECUrb6lo2hWWAh+MHSlidtY1xlXwDwj//UMh6WU7dhF5P
OD4iMQOdLoxsuuBC1ALoSZczRdyFiYZN/++rR9KpFi1OYaXiqR4iTQYsT2A66AjNir+2gy8OcIvt
HtomrJSn/brZrRbL+okKe/djPAEj9cA1Pe1Fzq8BKJGR0FXKtNEhe9q7rLX6rjArmy1CmFg3szza
99l7tcAIGTgQ6csb0p1IrOFvzD0QP8mSx4J3k6PQ43vbCwyLd389h9Xlt51ZMURJzxY7rj0IQpQt
ILyIEs8XSiO8UApcr9u1Hzc4LUCN8vNWCDQIIC1yBfYMkRW9lPdqDz9XeEG9pM/PaZNF0Gdm2kjY
LKFweQ5ZF9FHuDQlF8TXbDvXm14St5nuQl3FXgrQeoeLfs7azotFyd8RgdqHdd3e0DPi9duPcV89
VwoUD6/T0p8wPGkaRm3nI/CoBoAQjIgabj+HawOdMdoBGmTC7/Tph6ojPhWRymaCq+QbLaAtfJub
hg2Pe7ZaESbOnAL8SYHHYztRefcZvrnRIUP/coUYJZ907FrnrXLgseCvveXNeSqKXqCx7901/VJg
Ol16mttwYSCxnUgObvphi6EcignGnXQOjgSJJVpEI5TBwhsrOq/9888DoDA1txWZR97E+SQiAvLw
W3fjG51WO9jVs3fcoCKeVEEzBwXHN3nBn+uySAeLDk4Je03fwyNJ7lfIxU28P4U717zavIL3Wffx
/FyfVmdVfxA0Kf/mnQ5EPJhdQVOla6zuUCt7Qr0On1A6SS84eEjEWvyg2paD/oRroEuCfGEjaIBq
ik6aqEFjtx1WyJ0Z0JW6yd1uwc7hNpa11Uy0kbikLiZ8b+LFfXUcLEIMOw9ZJ3rP7pTsjPWuRpsl
0NY7q0XSme1OzBVvaB0P2qiEttiKfdis7LcHhzdnKHEL6Wif4sGdWH4CNwmZbHGpEuoJg7VzGM0y
jZNXXnkzGTbMRMgbLTUyb5ct/oYL64WZlMIfdGhcAe0R09kjs2p4G+Q1QxzCKA8KlfYQ72t0sZgI
Cm6YAdpq9XRhNtBuJmC19DD7GNANxVamtnKVS4B2enXOTnRwWzpdYUbStICZGlGHXEE9MrszN56H
M+wsoyVK9whFGggvkMHp7suRQkGPwOQWuo4UZNYfkl4g7xJQRPC2Qt/SjAm1BM9NhEIqVMbWmgll
jremo2Tzf3YYBtgcAEimRTObMVLS7BwFmDUaJwnv1TRO8TNSpGkPlNRUp09aH0ZrTFveZ47HOdhi
1MXUy+zR9VZGSiRn7RPmsHDthYTXdWrandv9AGVWbcS2wEcDUBQAy5AA0TQIXfTIMWKKMCbO1Ife
ZIP8tVYv1s/ou2qjibsgWfLPW15UtZyX30vosK9UOpqlUfxpsu86kM8GDThYsJLZZaiJ0ZuH633n
H0LFqhQDSORmYTW3QOLwV5HdY+obob7DElMBdH6j2XNGlH2ziTn9SAvp3vHVQEidZm0AT94vgsC2
g9S4va/gF+H6ztJ+rj6+OkKM7ypMveLrFn98u5dxm4lXfTcv+RdmNJ011NM0lDX8DhBI/Rd7iEfi
8UEOF7a4FtE/o+lI34WqVx31J3jbb9vCqSTqQWRLPk7najKh4XC4k/U8/IvZs0gG2O48PtIMyLCC
TeXk0LMLRWImKuNUefAJBQeO4EB4Ry699H4PQgTFs4zGqZSkGvMKoUC+UBaVYliJFuHPmDnP9gYR
iVxk9IJ5+43Y7shHmQHlPXyDPxTEEOEgYf+bbCm0BUN6GdBQCUbkORTiQ5O0x4XmYUgZ3qFVFUBj
o5PAD7T4RS5Bb9Z1/e1vRiWoXdmekFTHUfSMOEV/lwndMBnd8JGFnmuRAjQN9JH4iyZuLgRhM1w+
0grKvRJckLUqR17XeoUX++CKVB3LGGP1Jmd908fyFwTmSsEsXRYDcr8+aYw4T7ombXsXtBiOVw2d
yhlld7oadBaM/rDcbMV2QsNws51mWGugIFmQwLqvpfQugd+fDCpvzCDNWSbcUCnFyUJMMzdnCQKE
soGzQNS4mMZHIc+Jle9jdU+bOzMfPuQ5PaPjLTKv7L+RNDWBgZt0ng0SXbhySyaG43EIGVZyEvoM
3Os10YuynBSGoiYM8Pyg8cJvcm5CBHm9a+Ua4SNREbniPoOWM1GYitj3dAxRMk2C9Q3FKpuMhTe4
I0GV3+KFL7pVAge+MZYxgPt1g+0oCW42KW1+RpuSPHWGZbkZouz3MXhEXofa9mmgHc/MWv4u0rBB
MuLT+KKI84Xw4m9RxAdz7SF3hcoHzimfbAuI5FPrtolqlWteDB9RQxFZhg8uSq5Rc/IaKihd4cUj
nXX0XmmLink5MldPW0TMupbi7qwomr0MFP0iD3pHTWRl2oG1zTjVqVUderRnIPXAFsDPWjsnZugT
80YgIJ6GU4GKpShvGx6nAiCLdONQotPC44fCurfDLPR6Aw838tAOA3Gn0XWHEtlhQKd7emTzX8eh
qUYhDxTih9cAy+AJOE2Pn0GHiVu68EA82AhKoOzF3c49O3VesUXttRk/Js3wNTzRnUOKYuHTXxqq
M3X2lCxXlrDoS0DD51fw28CkI3NriN7iSMQq6JrtHZPlwO0B0ROGWZAgKRj86N9sloQGrgu9p7ZQ
7EAokpaSfA9qAs+xhgjFedE4R78a/TKZLGRcnKJzy9Fv5G/xX2kv3UXMUTqTUGZNZCno+3IQmUAv
0dB1ZIkn2SwnY39Dc+ZxEYJcSCeXUASkDNTSOH/oUQufGHvnmakh3hCy/kMTCAiAJ29mj0UaD9A6
wpTjcMZ2S2a8Uxh63qbpeeg1Qm3jYhAhbhosqHrCNbJqkhMfr3jynWzv7uJp7m14S5tG3ozLyzia
Q1vFsJKxF28TsTGWoJnAp7AaNfT69rGQqIluOj/4KVvyfSk52P0mvWKCk8vSNHM7EhgLet5h5q7d
EfOIEUrPM5OlGkVH2+M0xdGB9ZEj/8YkSlBPXB+VsMSskN3FFY5rpwJY4qnBBdAPz+vpAW/Kmdvz
rcePoWZTNjSWbRZ1j4F+LuN47jj3BHyQLYp+bFL51Yw4GsiXHrNA837CisIunq/Nl+Dh8GV2OmdA
aIIwU9kmZ8fm7Uit2e4hEkyyOUUBtOL+hvmMagg5Gk4L/gIlmo024JJvyqdAnDfNIrVt7j86pGkU
sRjIUiBR8FF42IeiqRSSPsxkaRGtQDG1dBIXThKRTatSDqcwxMCeuyAPiZ0RCR2Cp0mP5e+JCsoX
hWjeQ0ql64Q4kQenwSyfIXhGm0a0CQjJhhJEqITkxZA7TL1oyXvIP8ih4xNRoEcqKtPcBnucpgdK
XY4BUTQgyIQh50vAcsqB04EGtJe30YNvIxCEkJWNQjW/wzZI16dsaW7wMs9DRAxyG5IrF0RxTDSK
QG9xzLR08GZpRVgBE8hLWuaP5WHL9122BBsl0CqFWs8rkj0rnOcckTZRE4zGaGfLVxmXgMAiSFY0
OcyQE4TyEjFYHtwsJLPyQFJ5dLosh0Iaa2/T7rB7Uf82ie7A5WrHzonArBlAbPnv2fCb0vR03R8A
qgJo5XnPwItYWSpJFuKSQA0KQDgdLgt0mOHsjE069iKe8WwGRYV4YDO45BEgLMLFs5IqPddtWM0O
35KVwLN7OEAT7Baor9R26Frqc0Ie7+LxKpWu5kTmWF8mkQA4wZnS7NybyrQTeHbBWRzZX73yax1k
EsciKy36wQqBxxFPu6aX0mN1vPEi5gHwnilcPMGesZV5gDwcxfJ0oEHcVsZkYEJlH8hwJrRBcPpp
qscgzXIOPk8nrvMYNkTyQQxHmoiS29xJkKGePWMy5zC3mToON0rAhj02DvuW2MHHOrSsHN6IFBHh
QoNgIndCLsBrWNwlCLoDGe0RuK7++IrEzGtS+YK1PIFZqUPOHHykPPYPgXtWGqwvQtR6LQKLrE6W
ggDKKP3BkNpjZcqXJWifiVY5qjesgRa1iCT/TyNlTljzfNEFZr5r20ReAOAEYQZ/YSR3SWFfUjGw
4kFcrHSL4Q/nl/ReIgJDOo44gTnzBRJZOaxj9gKHId1oeWzysjEJEgg4wKkGz5ijxBDVUc5R4oT2
O5dzblfhDKa/J81daQ2AgAWiMzzQLc5IG81FpGtiNImDNTuaJg+hgtVCfJMTm7vmEdzphZCnsrwl
2+Bls0Bo//YS+MsSwWP/4t0J6uDfge3s0pw4Ql1o8MKnLTnPmywet4gPvRvq6OJPhJQJPzQQiqEc
DD2eEcQoEmmE5ciAT4MPYgSM6qT7RMLvISTjfFddp+3zOdJVEr1VItOZ5pa0F4oMz+GSfkg/qa0D
uTOaKQPpeki7Q3pOCL5a958Qdy+XRoYYq/TzO4rDR5xWXqJ00qRZ83GQEyVEvvw3VQ1O7zRbqO+b
6D9TxveH+8F1SxpKXeIVGSywTkTdv/eoC+TtPrRYmkcT1wq/lz9p8yC4mFOBFBTCX8pPiK1kRhCu
3mTrdBj23uNj9Cel16L4oitBHlltH75ojYrUyiHD733U9md4H63Fmq+fXxr2C81hILToUW3f0KoR
oaPmVUefZD9AOWbQCxs0q4UhMiHbN2uf1rdFTwj9Y7GBlFvZw7mHkoxmxZgfsz/3OLBgKinS+G1z
9EK02X06LSZ1x/AO9QQqrL0P3SracrcplbipYlXAEYvzBcRYNF4bis40Bw8Si3kSze2X5KQ5MGM2
+VfO3rdM4OyGFdH45QPAwNGTZOTMMEaG3hP+sjGh+UE90hsCbOD9cSlh0AQxhrxmffRBIVxdHE2k
VrvZJOscIJwMQYAiTKashIZYD58DcHTjg9vh4AR6zecLauQrIN1gB8RaKl4ReQKnN/TqfzDZMTva
JgFlwAA+xYbIFu8Y+dugHuyuqjNuxBybDBouHp3Qa4aiFKck5BTWvWA9e5xvuEATMI7ow3BmhdEd
eTLOfprS5yn6MOwokcnW6G+TBpNj/yl25T/CQ3KwOgAQNuxoyA1G+ibBPTsMKgv3DnJ1N2zobJoO
JxR/uKOhDyRIspw2tEdp0AqAiKkdBAVnA0iXZCKSIuNXtMq+g4lppJuaM2HZ4anRFcnH5w3gGygC
oIUwuQthTI+98WbnkN7KRpxR5Bjd+GHH2pB5wmXbclYFDYS3DpedQ1OUzfTN9OuXW4jUtFon5ehK
cgsoXzogO50vwTVxQPX50yVCcvR1xhea04TtHs0OmxTGHuNnx/HQygWv156DpPQ7U2UKQpxMOBXP
yKbfz6/W9qPPk6zD7mJPZoR3puPoeMQESQ7us2GHNF9I2NDDWJi1fkNvjXjCwyIORmCrGXo5AOp5
6hxgnCAeh4ncIpq7ES1yFLc2nDU7XQOPrgGIFnkPEkXrHrcpPL9mUkOsVrH6eIEHJIHHOTMfp33O
vAccDL6Ay83omYNTFpemA2jFmuJrfOC7P6eVczUuoy/vzhNDGBBvmQ7rzy9j2Ka3GOgsZW89rEhz
TubCF/d3QMJ4mico5/GcC/84KizevQsroNfj08gSbRs9+K8NYB1gLlL+vPIagmkrrHSJ/hehEtFn
NozMrzCmc7Fqdx/0VWctGsbiwaNyBVLmP20qwXBJ9/YOSLvHIvvySGi+WIpNtUKTW2QF2wZnupw0
S/lpOzsQoUPVVaV1ZArc+Q3ys7LGlQNIHkhaaWQIwzB2JsmAeu9JvhLJs/A2b3II0iihIXy9lLqK
wu9MD620pWNfAjireINLgK0BGRgw3bf+2ZzAmd4Hu5QpAw3gjJPEJo68aNkgQMP/ScchfCQCxu78
EN0tUzgGQkU58y+POEOwjJD2OzGs47pFBrcno6vc2/gSL7WpwMdV/T7o2OX8Teb0lsKzNFNU2Ox3
ALMA0D2QUr6qIJ1lCNAYSlZYoZBydtSUoiRfjgvfa3CXvArgrPcgwJTAtwuL1Umj48FZd0ga6RVU
0KBwahuDaLpOLe9uz2xwyJyxCr72OUj+6SaV4cmJkdKTnvjNW0qxcwa0RE5JjxFmBW07v7SFLPF2
60kVvhAD4U4ceX5UqaRsZA6bNJUVRGX7mVfGAd4O7Bp/1Y0PJAMFt6YxPBtaWkwArzh2n31SQ/lp
GL34AKOqNy9HMutAByB+El3IA4kghc8nQnxCw8Xsw0M69rmEEhyvUDue7JcWExgZ5TxRVzwP4YuQ
/X84cBYJSR0rIC2cVNbFm3RThGDINl3en5hHsN6bCw/CzRgE9maMtDI4crkEWBiOAreGsHIweDod
9xBew2LCBdnwhIbVpDWFusBqLfRqwgYfhw05esa8gVHBof06sJWaxmUKNhhW160CjyWT/PtWBcfC
tB3OJPn7emE1sCGUczfDiWE0QkJ4fh/ug8J4/9108VW5f8EcvDm5RxiZpB/vM7rOv38Nzskro8TS
PcRtMKZf/zXDLGb7Mu9iH4AQi1l59cPQwptVr+ClRvDe/CcS/oc23LSLRXTWwmvLvK7228akTTv5
pRd0P/0T6c8Kj5ZRewRPDWBKok0Uq3+zOmF7fPqYC7c3uNMWi3dgPl8vvYmxK+xwHuszIMv/wkei
4NE/oWgsAo35dXNsMOcchWMJwoiOsTC/T6Mo9CMCL6D+76Orc3Xey31f3xMfYSdxPhGgH9Znvpt8
fthkmGOttD1XrYIY/7Lfxm7cnQkHV5AUMuMXhW5gG9AnSyKm6Dh9XFx2YM02xd32NOF0vQOfPxv9
5RvkeQmesI1IwpOxcr9tacBF0BDvBp3zz9b6tjnlqM7i4ob2NenzNWqF38LY4ZrLZ6/QY/TxxQTX
3B1gCzJTQUjZwidmpmEAegTPBI5SiXvW4k88m0ABoJSGKSe9/3MgqHg0jIHQnEKahpEoVCljmZbc
8ZnQaCmC4vGbzt7TMCGDIs/6yW4yrmTQoyNWuFawRWzY35f+RWvSw2eIaNkyrmBWEAt46Z2uCUgA
f2Gx1WwuDBA74mmCmlvEnAJg9mlzu4pQC9+AOSwiIs0lBuh9Xdx9P8F7gxkoyIsSjeRr9OOtdwi5
tGUKltwJjQc1Q8G49lDg58f3YbEzVSIoCqeQTvfEufGNZYveOtEBHIYoprcM1d+tG06nMkFuoIAM
igP3iP6sN3u0xTEWwRYEv/zW9gJoj5V8+oNRzUrvYDhzGPewXFT8yrv8HfmZgC5RkLDoWdFyAznu
DEAQg0rQFPAvlddlePT3VNkE35d5rMxexE9e9PohxYHjwsUWSmmFsRnQFNTgkieacB0op03S8qQa
HBBMwpS3Nzpmp+3T1/I30z8XWDq2vfstc8mS38IPGZ1cWKcrfiub5GGzQ8gTV03aRsK0YvQx6IQc
2DRJCl0bHgjcqnUKrubmf7mYEgYipAG4L6kDHsNyyApras+d0YzSBcx5iTi7UP5F0pOo/XU7yNrs
dZIFuA5JaR8IPyhpUVtKmS5kq3uw8G4Ioxndl36dIGLmF8kJGZK+Xufn/EXfrLXc6fs24+ST/ZrU
m4OvTZvArqKWWyVtfjG6+l0oTwgnTBW3uXk5e+Tlm7oybXTdV1g7jSkCpMkn/76g67QahoIsvaFA
NeY+2HvqVOZ3Xm8DbWjYMrVple+j20iSJVRGo0VM9oDwQGOocFgPVUslsXm6tQ1Lc9yNOSA4OYj7
luiNFdaShF5IRh1m81SR5JAKRI5GSsjmjgA12hCsk+PoNEpvQWkSRvS4mkFxgNlJAxWpiCXnHrzX
btuo5xf3/ILG0ylteDrFhFL9gvBerCFXuVywmUCcAIUdHQ+kN48N7Ta3RL+JO6/Cz7tOHhuEy0Yd
EmKE5ab122jwMFjw5AZw7OBfxeWqv2kCUeMEJmyN797jr7G6D8q4q5rtj75Lu35n9uREF6ueS2ne
sGsbMgBvMM0dyuwFtIS09r+r5odBj4x3XwxuZAxeEyrBIYGFgtCB2iM2iR+G/43gjpIozfpywvwg
3plI6rV+fPZ/oKEqAiHUW1YlmCNAKqYIUFS49zKzDK5Tda+r+OXSIyhseRPGOZLPnf9aQB/Of+2t
NitOJv/r0lmkw8iZqQUtVEp27nNdD7+Q6M5+ldc0pWCwOI9cGFw7/z2lkT1fRO+P4P+BejW9/fTN
sxtCTfZu3ED2Q8XjrZIzG0AhNZzS+zH2UZ9MggCb7/LO9DK6Ec8RrX6LLHDCbSZ4e/0xolwbulQB
82ykTCQVZwbt3KIT6u3hJWosO9MXIq0cA/xddMFPEAfrPsQiLh6RltuAJB1ApiS+TRaWLCtRv4Uq
S57VN8mF7mPMUdbks26wpotzMskPaiG3oQY+u/59zU/WsY9rtJ2H0m0p9D5dVCaAlPwfJEV3tBfQ
6E4UdLkbrrQHGJ91HSaaTLU7TE2okannlVHX6YUm6hcqA1hN36EvG/ZY9eDxYJsIDooh8jbARInO
KejQNl0HpqQ+gyBgScfBe4VCN7glHJJ9VlBtSUdg1QuBJ7gnYKUUY8wKFaAK4l+Hkq0Y2F2kUwAE
BC9REAH3+QdoqbaGdCANgGKpmHhaTDiRBsyPJ+LsrMbIyMjklVXSs7I1IDQgUd+YPzFr7FHRDRVf
MVww5hWUbODTQJYCQPfr80WfXNcnxkLgaBFht7UY4wtIgVTqdF8jsIsYlLgH+BkNwPwbdV4tTEUx
VBVF0sbb57TklEIEHedv7ELFYF5Ga1Iv35zKLhDEKjclGQL42HfXVOI71TP+8oNi+o4wMkHXJi6m
ixpLCWe33P9keVuIg6TijQxMFFysIPg6axWEIFhWzSvQjIqZzy2BqCbNhclxyiUtUg0NaleZ94cP
bimbm+8A5kqEUU9gtOmNxgDQir6YyeApX434kjsBCUCt4MSn250pfGQbvlwFSKuQ8mBFm6nL3Kag
fDmZtxHdQNYnX6Whv68MmtgirwYKVAtPG7YxSvMviFLsDSaVVAhkwrukIBC4VMGEq31UT1jDkSLn
x3HUWSrTU0Sd84bzpi1PI2k9atP25IHr1bIFi2nUY8uq1Fndwrg9dK1rLGDzg/6cN2ZPz9R4OVCK
4JMxVrIV+4uOb7leINiOTRGdKLr7p4paFfY1BSpi4yCjmL19ScUZlojC0QMjUWVO60YKcSkm2CRm
bz4WnzpIhGKeSR7IUIY5CNqX1obW4WfLMmdsxw0GGGmupTFXDEGW8Z7n9E3r5JqX7NTShpw/3znQ
LIV0/GBuQUsy63M3jyhnO/3kYs5kGtg0HjB7F34HXezKf9K7/4+m89pSVV2i8BMxhogBbskZRIw3
jjZjwpye/nzl2meHXr1aW5H0V82aQXS4tCvuEVPrY1juKNRogpDvotXmbnNBPEmkVVCiV6VVYDmG
/5S/GeN9aUzu2QnUVHFA5euQXti7rXgl7zovupE0Exo9Af2z/RlwV0M+v4+6kRbReRJceaKynQ3P
+aPH/LnQwyNFkyW2+We8lWkETQYRyZ59CBj9jNvjD5PRc/A5cptC/stA81F8MJ5H3+yMSZdk12XA
xYKa8q1BSwQ20UK+684bDtMl9nZLWjfaKE6Tm8eixKLFcUikLM9o5mw93wDUvEeVc6ET7stw6e0/
uF/2q2m92nNn1sGUsR5gGVSxtOjrEJ4HT+Soo/cc+hpabgw5t/2dUBtxUkAZVlvofvtq9I3e0Rvb
BAEsTlmTM8Sbv7yjX4evQdVDftnEmQvJZyhGXdxZqj+grdGcU1I8pmSkSt/q1YmI5KUqUf1zRgWC
vt7V5nDn2OZrRoGi+rX3jPaOwf8QYoBz7mZ7fj6zM/belUIIeXm2y6rpc77NUN5WoIheTR/3jY5y
iK7zlsLdu6ahfVMIMOU5zbeYnn9H1APL+2gGv1OsAGo+WA/xeu/tv6Xz7LUj9ubJ1uwrL95Ydbi8
2DRs4u8ZXiy8ssA/Z7fNdu3cVbXazeyzf48aeJ8H1whZZl5UXueMIaJVP8vNoGL3qXCnng44WLEw
rOZkN2pkzdIY7GMpVBHWvX4x5K/x1zsjFnNZTiuLitPfXc0WkAM06ETPzkMUGEBwpbCb8T8JDMz7
UCyTzRvr9oXp2NU6Qbi2DkyUis/O03Ga6HIU76q1EavYN8Ezc9X/jnAv6NfwEuuA/R+9WuAi9bTB
3YZVdnUmHcFUafOM0dk1iK+bMqShF5cjyCwPPwYQtqKkmfP3kTL6pPdl8+A14VLdzEta8YWj3B0d
eyjQoS0sxWwiU+35lQGHGp9ygBUK2L9ZqJPOekSdvu+J+4VgEJ28S6X4c8PVOGNJsGBdgNmjWd1p
jmOLam7Jgun4M7fBFUe37cz8J5JoSNfjNli4g5DxtjgBgc/AgNrJiQfc6wtF6wtq3MF649PD2uni
iNXfMF44wGVGlmg2MpqqiHzjeDcT2qrczmwZYdGRcrs+3PkBp11iFJ2gSqg+nSfWvfLQdd6lN6Ae
9DnbsLQdieGCAnRAj7DhE3GfplpF1f37bj9gzDd9+/WgTuQmIvcq8Xz4jeGcOnnPb4M92As/OLjf
0V5sJhhMqvNboo6agGDAKm+8IbRINe978OhrnxoeL6kTt7rbirbBnGM9wAs8GCyJxn/PHv5MbxZ3
qaMzowGg4DksXp7mP7wmBLi8Dtsx5K8zNrXQk//eFdMfBlHi+XErLsVhcmi41QbsiASK8E184pt1
oPLnx+IMQiNchBY5GM8StmxZFw1HDqoOyZtgyMawQ4z1stu0UaWn1wCCk7nxG0RfIKn5Y1XyJCCD
BYhirc3MSLVfYLyhSutOMfcavv5uFd98HNxUXn+foTGu3za87i88iKIqziUPP/66G+86GzzUpKNb
O+6/GPQydgANedu7mcma8QFopPJmm6BHICQAP0mfQRU9QFPB8VGEuHgge29fZfiktYNX8uFsZMwT
XMtT3hzqFMrbQ9xCiLfA3GS8y8lEPuWS8Zfeho8hs3JNJt/a+EpeZKM7bq3f5Fg01iwD/nzvuOD4
YMUAu4g0uI52k5ptf8Z62IW/W16KHTY1JeSOrxbvwNbwpzDGfBjjC+TVRsIGSw+UtnwzkpTR3xSC
9fwBkC8XJDHoHAQxT6Hgpf2emRreh+MDRghBFzbDC9cL1f1N1uhaiA0VKhyUjAKwE2OWWJQPD0wl
qPatTngsBDUWBf4zPpf3sikJLgwNyMXj6I2h030oEgiehdUIHsqQesOsHL4w/8roXVxtIDtzZwlk
xm3Axbr8ESRDhcGSzXZdhrfhvniDo8aHJc6Kp5l5wXVwc8IMgKn++Eo0ibAums5sDbQtO26GK7d8
WPwxXnjCPFiPHA5eOlcFLuRGOT1Om/AY/Y6l09Zd9ibC+e5IxrWCIcNOdAL0xkWxY7nBNCesk+4p
OJAsAUCoP309uEfcrRUJxOSa5d7FPBEM8YAOMcF9pzwCUwouuW/JyXInWWnDSgEcyxh11S2MFJCM
5nwExMUq2oEgSs9bDyj3KkqzQbe4jmiHaUbpirZ9ufQPmTr6MjLSAXFPfaGAPLMZaUw4Np3ow07l
GzdtLoguZsfuZ3guv7IrVJNYWdJN95CBdO8yrAoCCCSXZFdehoZhUnM8QHEqGLRBaz8ymA98D259
se7ftP1xjZbzfngN1bti5tUMOy+SMNYtdKMgq5dyC1T+8NrUrgeXBlbDpiR8dSJtwQhWJVe1pLGd
9SDcnrbOvo6a1K2MKenYrm7nFF158BTdOZlotLr+191wx13f9r5iZGc9aEIToyAGNtzFB7DsU7TB
NO3q60Bee7/i+ryHtQ5NZBY+PqZmZPrHujVLvm7vYQfY5YAObdI4Ovot/pwiOKC0S80ZWgEGr6do
P4QAD0FxH143f8Tifph3QojE6YJnCml9BwMccyVOLDKwcF6L+fJdwC/V2NzFc9zNGF4S8hBv/ijf
P5RX7nM8m0J+33B7savhK7wQ/sPo9sBkGN49bE+uBajgzzG/yQXAZcH4kx/F9zFPtyBzzqazKW/5
gUdJdi5ewPFmWH2cE2bUtIMvm++ZL9M8HjA0AFWF6now9wxLIBB8LB5t4Kcw5gsvy1c4otuHtf/I
s3g1nghRer/mT+jq8juh/P0jr8A3/ALP4zV5kL/+e7UP3qQhjzNHlpcCZuIDqDYkc4C0WL4w7aEe
AWC7OfzufczrQovkx7IBoCe/B5lH83P+2u7/+xnvJI/7143TxLNsCFMdYigaH2av6OTZ1zQhXN1b
84jM6IPo4MAk22s97Qv11tUk1oXvq3UzeZHChD/T32H8ztqV/cQDUHOMp6Wf5PtGyhcFA7f8Pjny
0Z6WurxP1OU7uzCzh9GJA2r2zT9eB7dVfrohZoVvdRAE0ldO4Q2dUyX/IfT5eL8X/HySzfydN8jm
0AI2hVep/XfeLN4ZES3C3HUh5MrL1b66JODyQAfH0w87wF+tfGGQopX7UTMl+iX/ThQXzRgGlKkR
v/N2+Z5IAAf47SVqkv/Br7cBrZ7Mfo/zF8Yj6QWK3S+/KxI7QhWtWYeYl06KMTPiNx6iC49mTj1S
yjc0TPTE5R6Axdbydn7zb1E7P462CZ6o6QPg+cLTLqMm87jixbhOKY1lN7iNuhJVxpNFPMToLtoN
biNlOSsaNaFpAg+1c0CB5OG3gweCb6VsFaiXUoREaafgsUQBku4G9Me+wAfK8teVP0jDvUhmpSAE
24FBEtnLJ3ghaSORQ9eWilKJMJpETDw+gOOSm7tNOsS08VrFw+ej8XqikYP2S5aaxjvt4GXxy+wl
MW3QHeX3cc+Cf8vDd1pIEJh5M2W/Qj7owmUnWIVpzy/pBLUk3juR3gze+afYUjl470yy0x7WeQH5
GlXKDD43qdZw0clEpqSRERvnIJGI1pa+6ndPV/F0oTakf97TokhzSfwBVB6xZ/vZFA2qKZSnqXjB
afOdW9bkkXLTP2S0Evi0AekKe58OymXJwDMspx4EtZUH1UhBXppQ/YGDKqlSiEkZ64VJXciCpDj3
aJ/8M9vaD57SqUyO1IwK1kFHqk8w5cEb5YNpsOzwRAwD7pEO/enpU5042PitZFq32lHwM2+Rt3hK
38qnnJdz8U3TRlId0gehN8X9EQ/zGfb2Ku57ut0Ef+uU4h62p7I1SFcQbzFmeBTDGCkZjo4DoZjP
tHKKYGZB4riGU1egOGWmiO/BTD6Tw5ZDjOBtAd1oEwo9ePor7iS/ZXUGFMgUzpzjZLBZSWoV6xrT
uJpBpPT/NUPIu1+e+tJ3PlmW+Zjy8Sirj/jWXUCOJaVLqlt+JZB9uB/MggsVbRvbsJrDIn5Wmo33
1W8aTJNL807Xw5oudl5ixrba8j5igdeklIVN+3sAhNkqmbgCAvAw9aB0qSqBGPyO/41+jC4m0wY+
RPJToRmLB9zOlnYWOIaPIQNIsXpSim0mMzPGid75zq7mMI+eES2YUnBIOFjdokquI55tiU+a0Nq2
2X6wH4AQ4d5Hq8anX+l2OzXYL0XlUHCAY1CwBHq+ot9PWT1tsaviUOi8L49ahVAggh/UOd8nOodF
9hn6Q/YjtlnyNNn7ym9Py+lGO6rQPa4KdgZj1FWBwQR2MnmHU6ONcyVQHTaMgsVcOSYcXIfnyyvS
5P7mIHs8tCi/8Wz8TA4j+bPiUYPk0C6CkK/QLo0U8F7OoLN/ipovjxdXi+s1uuGlQFWHwmAigHEq
J5rChtbEdxZXnxk0L57w7rRbVdIkMIQ5Sdeski85xpMq6QSt4P5wFUyy5QdypgLm2VcIF2f/y+7h
1bGMRn8D82alsuHgSoAAeFEK8vHvtTDA5K/yxvhjJvjg/M7ugJkuB80VZ5xOwMtfIxp8UysuhFpj
lpKrRSNny6yFd8BpEtvMmduJzYX3vcoZ+/sgv60gtOTr0c2THOseZSArDswzd+Z+exqTZD7jN9Wm
xK56H2YEQZsM1Y91lje/Rmr69bbDG27jFg4Y2nRRUVIw64RXJj3u3khm7oEaHnobprqyfTvanrU6
ZYM4fUJ6W22qTrsYAKF+31r/vpH3u56t5t06t00Vy0kwUJzAoMMIgee2eF4tNZ3xcjzWBRijJWS0
ibW7zzOVYauyeYCnN5czV5vqKFgACgg55SjKrhWjT7bwk7GbZq5etpEEf3m9w/qT8QvFJz/7bIjy
14nFBojjSZBzpiWXBd24NmW3TD/Zt/fbp4LSKZxdMHdTJtfvcAaRy2Q3dZhe05CXnGCefLcJ8Hzt
f1tuzZSY5g6QCTIFspvxdrgbbodI7ykkh4z2XIy2yXYOeJz3a5m8LH9WuI0QXyHv77X6YuT0Bltp
mVfn6rR4r3eoeirAX8YuvSzkGbs1Guc1f374tUbGJnvalKfKZ+BIopQOvj0CQHC7zeT4tvq79c1l
Y1Xe4OvxSozmyYc4cDfVEkYC8AlhqsHp6l/2mNie/Y2nM3hSyUKx5RCN1amyYsfxTil7vxW0nfPB
5gccDY4OlzfH7WsqfwzUZ5zcsBTSRt7maiTcxFrM2JHf9N/TOZ7KH2cNHBGuzQ1rBgMxzNTk4gGW
CZoQYIo2Ystk77leyUXoBdABriPapOdPLSHUDxnpcK9ZIWrzoCmBcfjc5GFLsFJFOsEZRTVgLbZq
OqhtBggFV0MWArlRbUVcF1SItt1HmgFpzryvLTTA4RAIB3sQsDxCUxm/4QryMZm9CMOtaTHYgWnN
4iV/VMxTj1bA4sXqZwhjFyZJgFr5d1s1i0Ju43JL/q3ftoC07vzoyJ2+CJoTtwBsYe4n8oCAhozU
Rq9kEYaZxM2w2PS8bbYTna6sAdIVytqx618SJF1OCTxswhgCAfWkzTxkh/6uX1S9oixg4bIquHx9
JNk+PLGyXeDvwKCdS2MJRYmvJfagEMHL8uK5pwxXUNksoE+ZssKSRRQgdofnfnDj9aH9BIiaxeav
clifyrp37tehvM4nEdyarCaeL3onDX9HUicNJnnT7FYYkfDA5l0fQC76xgK7tAFZKpIJ3vYzeMad
EKc+unS4HB/niJSnEyLY0L2Gk6Bi0FDezMEOoEcB4yJYGHdCUU+0GUY9rKdNSAj6AIp43reExAzX
hs6bUSwV1ct7eGXGeirL/oWNm+9sED4OCzsNctUUYEAo9C2Yjh+gC/QOSXIbokRK7GmETyxtem1h
4djlnsKKDSp/wQoPL1FI2P4JLrHY5cqZIEeL99ijxC4hkjMCDwohksnsTmA17C9DWOp4tdoYQFLC
eDFMEzzOnNAhzIX10+I0CzsIc6xVUAQ5ZHskJpAL87/BmYeu5oCKHh8KnfSLUU5wSmotRvDFofk8
MAHArgRjrD6GFtgNdcMJvj8AAWY4uQS7ouHesezBigODnE2Or1RNuggu+LgBjQjsmfUhMBK+3STY
5B02s8Mag2sHr6MWfIFv7+oYg0aAA1SHQgDaNB8NuJ6PRqWqcvzFOJZy0Jzj4R+mjiwJHtYJD/di
n3EMuSyqWAyiMaHm/6ufj7q/1ZtrVT4kuMiGOcc3+OBbKFS0fA8fdFUvuCFIRdHfUc3lXKpcJvxD
HYhvrNec8MurTrAABWW1oxKgUhQaKcZF8gRxaSKcSwzeYXzyZ4sP6MRvkFYyzVLM7WFQEoHtxM6I
5+DnfcH7aYvPUGx5ztXkm63fNPvs+0EaNuymxI6zt0PFM/88PHwmWFY8AnG9kFS5CzZ+3DI0R+Oh
jv8nP4f8e0QK1/Ch6pwS36fBwJaN0J1r2oSgJc89+B0X5TDeJ8RfmR2fRCs4P9iEkMR0tTDVwjZj
Fv3h/4A74V+XaDxSDfAeaTK0/cOBzCUohUj48O1gJShmQ1CDmpwMFUwgLNX6Kq5HTeEiWx8Tazh0
kejHnDg106dDtBjuHXzeLx/5Ev/FqdJDK/ZxUy/VQjlVTn/xAw9JbFaUXlWykz7udYhPFCet7Df5
Z8TvYkz425XiA8YZdR5ifkKcQsnP4/QWdxYxP7jFsdLjxJtlE9g1PWJaOiap710vxuzQuOI4yIP4
QbFjvFQMqNjC83ASc2DSu4OvTHyJr8MLvzDhqWwyWYHyBk6MG9pZ/tTC318dZ0LejhzdrkceGi5S
PMIHJoWH92NLZv06cPCadCbyAeLJRJz+eQUJ/iZAUSUzZlIHE5R2psMPHzZsN17ixLP4zGwR6gI2
0pK//LcDUrL6+Is8Jj9KvZ/PFq9NfAO7zWGPYWLFeIWdqme7v3SW7QN5dswnMXrioiKXYozdGKk2
BvbzON238Rfb/m3TxuK+5srcpi1IEfEdvEzIaVsLQxRxtVd7GqqjrJkxfdD7I3ItWiYV1LfoTOpX
0Ggx9rY1qirCUjW7OREeyrd4VcNW17kR+U7R+k5nTaY8Vx93ty8hHFzoHoakZndAJXhHvSB1u3+f
c0/bcLdj7sJYjxUpkLoa9ZrU/GYrb56YMFBDy50A3iKL8YaVrDPpUEJT17zMOxf3bzhGVzqDCcn4
h8kAM+ZpFd45BAwHfwxOq5vSISAZws6udDFW76a0J/xEhmZiBs2bSPNGOwkPRFzSgTXBtDEmfwxQ
7cjkjr9yU8/YNum1moPPtAvQfupzw6Yzwju7wTcifRIJHksAA84A0RLsChuJGFq13hIl0NhlkgG4
K8hrcmc46NIwwvYXDYmIkqag5W1mFLTq0jLScf3aymTD/iuqFeYjGL/neRXnooCLXkhrkf6BfYve
DBUQ90Yb68pmxt0YRZ8Tz/wRIR6KtxMyOCEGWF2Gk3pJCJv/JvmuPewO29YF87rijVtbh+ncQmKi
NOzmDilOPEQT5AHiAQBJpgDGQjQ0020uCy86F6lgpm5BWY4OSYzrdoRZnOCMktvkmLHoclCUwQXB
tsPelm+X2Fl7rLr3o4VMNij5VD+3nxiLzImojUpoXtQygC+/3G5x5EUwPEQXfQJvQcIs6k89BPFn
uM8cmDX9tb5uyHSfhV2m9l0KKtBNAEEMO7zbWthJOPG4y94Bx0i9aOJ1LbQGRKXM/wH/ZaWl1GE+
KuNQWR4zoGc+Ff4ofC++MYqLwBsFZ8NCv7Zk0i/K7v5JpNlHZD/lLEAUaQYdu5Bu/R0VK4xfRrhL
sQ/y1cpBOd4wQ8fCNApjz1jG/5SyUrGxrnPu4z5uVv4Ymv12jKjbRsN1MQ/YDcPWp54P2YyphnCt
YFyOojSZTiGpcRIx2uXUpXAyonbcsjDn149EGSNFUkVo9VjzHZKlMZRtos6/blVsCsb1Cg/OkFGK
nT0wqZx2KDooU1A1iBBQNBrCd5jiJCOqc84tyNcJMDnyIoTTS05u0TWBN3n/ovQQQ7BXRLjxL8gd
Y3IOg4ExwH1sGGjtZ1xx4IYz7hsoUvY0YO75loEcQq5aXsgFziX96UXEg6N/7LoOd9554++S7Qpk
bWCcrF1Sj3RnQ94Yw0qmGfD67NPLBPvGE5qBHMrRcyxaJYz1gmXHaV6tCylyxvLgtYEX0fdS5CV+
ZftEGfvdl6e44KClRLRSmh0j8krwHjQ4zlvTEr0oI2J3auNKMkRURrccCHwC1GCyQ1HYIixIomUP
f0mrx0nJ+YDBJIpfOc7Mbh2ngaI+GPR/hhlgawlCCgR8J/agjWFOecF5lOyCNukF3xGR5Zl2N5GZ
IccGuKPiJBKBO4LcxgKIhsUGXIa7I/d91loRGbiwKEoMuJXiF34A7PaMuhp3VEFpJM6hGlBbkURa
eVL1e6tFBz4ecYdpB1hFsbpAWlqKgfIL4NE/tmwwqyax6ivQPAAhpLFs8BmPxzFDskKt8ZjXvW2O
MaAMMJG6UlJPu5x5W+eSYpkCkB0yVgtUhm2IlqdazLkbEGpCTNBmolH9DFguySUd/JGQ2ZS18zsk
6a3hUnVgemKei6arWp+KkgrKZ/yiBeAchOizUNosvDoITK/DJd7jFiZ3Jf7tBBuvWXYH+HGJYRhm
pqx4+cyPsRmONe/CRhOHRJHmtsAvYc2Kqy4aKDFmgfbO3cuOOk7E/UksEziHudJ9rF849aOI8LYb
XuHA3jwwHl/Qf6BuHuPFc1yLt1bEHcl30ri5+GIUJoz1K1oiR92FuD0B8fr5QjCfu9ns5x227RvC
dnef1kc1hdvg5gp0ITYb96DsCMfNPMb52bmhJLIWJu5jFh347OpUsBBHpM3lQFE7kcsYeEmJ/gBU
47CzTpHC2uXc4DOnLA3zWZnnLXuxwLhrwBFFkODrIFykxWT5ggBAPa68Q4N9l+f4Apz9xXVjjrqg
A1/JXwZ9oxExC05gRKrQlJgjcv9CcJUD67F/kBlg0S2hJAQzDFioUuPGklqJTVr/tfieieLaP6wD
Y2NPJef6AAirpk1pWL185PFbT7OJMrWb6ugHakpx3pF3FUiQJ4wcM3DnaLtZhgeC7lKhB147XbWB
glr2Ee9a+iXFwiK8gNitg7AyzmaNkVP9DlemHkjXBB5pLhYHombaCeJPbpoOva5FZUF9b5ojcUnw
PCZSFuvUKWo7WrodvSYqaJhQHWitsxkvV3iLBfWI1BT7B2uxFoHQgp1zQg1o/zAbA7O1miuAVjgY
FiShoi2Sb5aTCOYW7a9KRQCHyLibFzhStyTbjeeYTkCSwiuM2+cXomUnIYyUHjoTbCK9Rg1Iohxa
WvRnRJkjUPZuBHkUs05atqAxkVaeA+KtFCjBXAbRTHg5QKSuucqZBIPIv8G7WEBorZnLX3rf4JGi
LRTkGDAaBtmWcxBN3Sdp/W2i682+By+nGUpZtBsJbr46O7CPAdS+gpVaJBPDLe2ygYVcdqyQM4I4
YLfChqawA/qVWI/2vAu5Cmv8DcZmp+XGZwAOneHWMU+lvhbVq8ixqNna6VZ18pyoAuccEXXje15u
AnR4xM16vz9b/ZlPlpLXdkavMdWIzvVD9eW+6WUJWAoccsLP3gNO/nnO2VOKeAOim8uEwnIzxWSh
Fv8BxBwlM4yMmJcQAB21ERRvfCO49Jng86Rkt9BshatfVDg7VluXX0lcShqbAAKxK6K8ZPX1SJ6m
9xMNoNhMLnSccEFRXxSJVG3sFJ21H62TBTDF7KJCJyihcAVnKvmb+NfixOqH1trHzxjLvH6KS+2m
RJQt8iB0fxwcFak8d10qj47FDcnOblRCVEEG6+i4QWXDRrMYy7bPQr5ISCNiyx5uFL0Ily78d+4P
k2mkuP6Jw424a6Fuo9mNuX/9q4zE+UxkwB9udxQxIvTmRpFsEpCxRgCczAftWjIiiTsBNUmBNsur
WD0KgHrQhPwNlgXmTbGsB5sHCwVrk1TkT4J4tgig9AnXLJDRkTINFAiwBP9s4ne0yplPWTu21hwz
8jChTNkXqrt5o4K64pe3LXflVRabU6lWpoRqnEte1a8XjT4Sny4d/m5UeR/qAA3V2xbrLNSbFNfR
/GtXEaQK9tDQ9rHftaNxAlEPM4RrfvRfXKEltwxSK8jSw7iQ8RKeBaD8K06dBovFBTI7pxZAd3yY
V8wEWnmD5FS9/BanaFThHiwNieAUHVvmAPDA/RUJXMhyAAhpLhhUibv8eY44jYuVLoKZDWyvtDOR
cPTWpCzKkklK0UVZwQnjKwVkRDJz5ueWX/dkcqWa7Rjg0AUGfMj8zZxjUlA8Cs2dd93P3+ev3YRV
osG8mSKs4B42kjq+Mhddbr2dgBr6HhXBDTuG+arYoEMqKBAoSEuOMLVjh3JlVYC0xQ+8FH4uAlMB
r6C5JXj0cL5TkcnZQm+i4XjSoqpWUPlNM6DGriNTM4KApoAqnOm730kPwYjB0JNb4xzAbQo25U7H
P0N4yTyVMhBjG+pDKReyBKsQ5pmwZ/FTAhkD+BPdvMtTbBucCfNSrLTXeNcvYRRwaCWb+UGdHx0x
1+nBdXVx8Fnu5z3clEbOhGxnc/KwYyvEqpBZqtW2e33fh7pO+McRwjKr98YVvxb5WA94pULOFMsC
WRs2uOYI0ZSRY79gSXwz6xT9BfEAT3MzQMVB4SXeAXKeMLZjj3/p++agq5uE5cmAAEaWCDHzXZ87
+9ZSGHFaV0i6agxd8K8lXLTf3QWiFfrOYwFD6kTNCGPRTcrP4EXwFHhnvYKhyZTUWrUE5mZaE6xQ
LopFBJriXWqkbz5b8JyfgfeQ6u7To2q1J9qOAbK4j4zH0wSorDsiiWWo0fb1Gsm9f8SvjNtewK3W
GxXc0ETJJj4tlynC9QsKH1vc5U/TQ3hwVHaXfZnU+AszOIn27Ons5VfMkixG7wzHb/OZZe+IFJBm
FprfXCGeDOIQdhQcQoyJsFVbhyrdqlgVz6845DAnmeuRAWF50sbo9NBr4qyqA3vX/aO7i/Soxq9W
mewvKOYNpuVr7JPxShZXrA/rnoX31KRrt1IagRTD57mIz/pilTPczB/WCaHZe0FP1ydzxNPEMSEz
hIAifgS38BZe3fcJFsXWq+faRKbuX0hLK/3I1P83r4/gt/8SCRoYRvbr7OT5A7/fT33rBC8q3Dq7
n/3mIVljwZyskZ+RQ9u/elD3EwzV1/3a7SOA+3l/v3ilJUZfXGWsE/5hSSYY3hue8103XQqegHNF
A1mmk00Bn7/SU0kccDL9/Bnjr6vx8DXYFG8X5Qxlp/jrECzGlbjoEDNJ04Y9xdHJ2PmtEKIc3hcb
B70pw9zVKndSU0oalh2sOip0otDfmLdW4TeqddTZGifG/c6lzw0a0amQIdvxfsPd9ZDP53eOX5O7
WKotDAO63KGccfvV0TDTHU6V7LVW+tJ/Cg+ya15wkeXbp90RofwUBqB1xw2hJ7po4bTRRdpdpMuH
+IS9wn9SVnwp4SlhhM3yk/1rwx8hsbdYA8Iv5NBhROMR4VGYGSvuLsCz8+d+2Zri16D274tm74Fv
JCBT0kkOaLJp1a5YYO6HYuYmjJQaS8lb2CKeliHLG2gdDGRV4L3i0kSJlQlWTJ9CcU8LES/wm6hY
LlhIXUYdp/ca6TCXoZAoAJvX5JycLxjE1u6ejgSLSKyk7tN+b4y53FAAFl6Rs732h7SLLqkkUhqL
TQkUkPWyjh7mWtBzEDdg0U8D2HwXknkqwd/42/fQytpqNhwu69HWo3OAO+S90Hv2cZK3xQlq5rBe
j5GYg0vQoHOHGhMm4UQ+wSOTrZ+qgIWIRp04X5xYCYutC8gAGEgeRG2mgxA0gngQ+CA4pvT1+QCH
+J7BHtuMThBEf2nOOCJhQQS+kDfXIAG+gZoxwivWRpoWnrgHYi/LcEaxLoMbeN9+66PbUGjkORMb
QHrhc97AQ3TbtDbwEc+DD2393b48qb1P3fL46FEiKlg3tBPzliZRNeeoulqjuOOpTlNnDK9Xb8YS
eSiNTnadBa+/9iavz95VhGuntjfbRR0gZDz/FPt5oaBTVPgNGXRQzdoDuVWWWtkzgxzn9HQbHQH4
rg6macmJeC+WSScrPd0k7oLCheGY5gtJRCzE4MnOvF1eF2357Ab8wj/mSNMWrf7TonGl9ADkGeJ1
SOfXixqmcwNOWlq3tXoNLkb61EaPMTOQ28NMP675wJpw3BXJMoOt/NQVmXOTlhVMe3TrV32F6Opm
gZXw1sPb0Okp+X1w7ulzg+3XvBeMNlxdnkdm5IZ764b6d7Fj/VKDaNr5Olk7VvCcoeQQyLMaFAkV
UZwd0O9U1hhe4G1O/2W+IBNo5o2Dru28xy3aEQIdbmGQWx0Qxbb9nqII2m19A4dFU9PMM/2L2YGa
qjgkB30xC+BO384jrWxjHvIHb+uEScsYru+WtrpejI+ASLutdyFCeIhE/7mPISof4UoTgPF0/Mbc
YJ2wn0gYJnfGpNsQ9e755WsgsizDKVMJBIiqxfsvoaa921YNaQvC/buKNiOlHV/HrVBFfEFvRrVz
2rn7s0u3U2/8lTKkd48r5lmLH8EHWZ6wz5ui9CL8+3hLmdFTAm+uJgedTMTQ1fF3oc7F3PUC6uQb
p3j93jvNmigCfwNZr+wfBncmIGeLppQ4JEJFdi2TRPmGFhPjGNQ05jBgV00Ix6Peq2HuvzafxwIW
5ZCT0DLqzLvDC7lOldO4BS9CN1AE+B1jcPp743i9nmU1Kzg+n9ziUagwfUGu5RJqNEQk/LxYoBlE
3h5OzuvmX2HXl9eL5P1SlDD8j7sEZ7zXL8Iz2ol0GI+P+yY/C1ckkUaoVzj9GsOvNrh/w71gn3H9
+o+uvykNPPMxr1/ohnlf1w8Pg3iiriXWpUHskoCveypgwQhx7ZMRHcDC04onrE6OyPS4WVmSDs04
GiswQZdmnFyHv02eYlr5YcxDOc3SO8OkznKs0fbvYkuL7lLxiUNW4PISf8w0wFxiyxmwkvZATXwr
5Dp0NmVVQghk9CoWgxMNaPrbk5Bqj46B3oIimixchpYMLZhDWiExHZKK8gbkeS0kbLY7ENZNZVHR
5hrTPlnpvtEJbzLYUdZ2Tg4rrTD+Ke7K9MCOi4Jmn3bMK3b2ysOmuwk74eqMRpOJxdIOxrfzwcR7
HSK4oeXdohZ9EM05hgj2R7UqpAbuc0tQ+hMN+caFHkuJgkWlg1P6et2h2EO8Zh2SPnEOlbvu0cTb
S7pAt9cf6K7lvwj/oGjg0sjWnWKHJOBMnMS+L/HovTXRdHdzSVaRI0L6fgMk8mENtwMkZSO9QPM+
wSdenNzJO8JqU1UpYS/Y3gtZsm6huV/XqgW/kSQKqtsJIsK9yYuKS/+mvxs8gAv4HFtcWAiKR984
c7arg3UihadzgYy4xT1ow1jx6SGlWd0aiBl1qi1YivB+YH778Fwx71+vj+6Zn66NgJcZbfrbnlwu
Zt8gfloq6g3LL5QeVPnsL97/my/XFZPYoN8012tFMw+ekstqZLP6UjwS1S0xGqgjKAIfPki477e4
THMIppJcxZY8gH17N+SGZFT5LKXLHrFovLSEiAxvYQ/Pu+WSvgIANXqZ74kasITS7ea13/A+nk69
Hu5w4mVo32PVx2BPaoO92aLZoW9go3dxE48p84zbMgavmTjKAilRnjxCghAC2Mtmg0Va8Ru9bdyE
l4FzLQZbwMnwe+0lnn1janeAGYVumAtnz0k8GuUxSy9QEuQQj7OcmV5OI4HXDViMy1Vzu6KK/tCm
k13Qg3jqHOe+z1ikSycNnchx/B5e/+A/uJ7gpbHsCt4c8czexfdvI41jfIvwjp1vp4qUCiS77Xwj
PBRbn8ENpfwFJ4f1zSD1G1FnX5ygDOYkXt8/9T6Rz4HggIrbwytaY9yabITJyh48WBU8rKfDSAQb
efuBsKqsERURjv7No55s5zcHIGB7UM5Sm2j4ryjuEzar9+JleR3+5aAG6GA5bJhS+rwBZ/+HdCHO
tzkpJRhZyBabp97FpUPgDJOi6M0XniSJTLuQKInftXHwXqoU/ng+089tEyPoYnZJ8I2H96y/5LzY
Mjqka1nJaTfjNBkcyGEBScGKZEcjICcOV3Wvv4Z1HIG2HMH5u5zAZ4vP+CJpbSbBPXwyTjBOJer4
a8L1twS1l7ihPlhrAWPZWUa1M+w9GAcA50twWL9hrnv+MFo3ol8gWsPDjXeb+H1OcJ17Sej72H+y
FvJ2lHS+r2CCPWwUM4utYB4whI2Oea7J2aiVkqKBneaAnDx//asCQaOFcyJGyMAxNFk32uVfv4bb
nW1zouNW7TKzcUGvbgCOrsAoT1vvUYXyD2cl/FdwgQ+WS5DZjb5cI2NeieuAJJ3lsv9nQyheyuwK
jPvlwOjHDgx7zWOEHzvFukyCjiYVtchbVaxs5Y3Zi6BEfMMVy/U4vAOZi2dmw0PsDXYkjskyV+MC
oXg6xS/rvcCvvI23/Rk7OVodPTzkAuS0UMEJqUVjrCfs1TbD0Rqx6SG7AeEaroCjPcpdGfhJ6m0L
VVctRg4MQAk79ok3plm+eSoNPOBRkzlDJ9RRwyPlaAn3z3x2fcQOEh1rAJiJf/fJ/QxaP93Q074A
NYl4KDl+aBHQ84yl/FpItBDtSfjBhe7/8IccBTHYU6JtoPjNHk7YGVICVOj6xa3Xm1QhkBZJyj5F
BWpJ0ciVjZXQ+IYobYj2yEWWwoTu8bVaunUKGtgIeEgw+LpPxSgPFE7Avf0fVTIiemQmt7W2YOfL
cZBO6tdYITi6/FHvNP7H0pl1KYotUfgXuRYqKLwyD4rirC8sTUecEBXEX99fWH3rdldXVqYinBMn
YseOvTkfTXcDgEWHb4Xikcgv8OzETOACS8nFiWCB1a/Iq2ELbLm0amgv6VTlJN5i0Vt5E9VyH7Rq
Gn99Y9Hg1jBvx+AcjT2FsaT7uuJTVYXJGhNkJkZs7D3rFz0wR2GtFdQ3dPwCF5YcZDLqktdEWoNc
CqPUcR8xANq6JxOpX6bC33tGqLn0bML9uMZoCKZ8WJFIlby7DxXOVUO5SyCt8Aoo6jrgV/v8iSUC
qCTGotlQ2fNyj5nobMlMNWMY/ncASlETH4nlHHWUS/CoyhQzUqrQ99XGp+olshQtT9wZuuaHCU08
XvevIPW4EWDtLuOLiB9ADONZKSEWEpTANLBiPjTKcU7Wuy3O+3xh+N9xyswpxoOYNCEONGFTMwwP
lE4sshoRm3Us2lg80hRROdteXBbRC1MaMGTakk3nuyxUSrAaMwfsRZscL9jqzERj/0qM3eLGEoN2
6COBrboIWAg2oeHXy3AZg/uExNUx1F/Qal59NcrDRujEuBzNXjPzCxOlMLFaY25/5rQt8rePdTiZ
yJIWZhbB5NGFelSRHzKOZJPKiaoQQoSQpwoH3cF0bsw6bmVbtODGON3hoAYN6GiO0/g0OLscxn7u
7eVY9XGTImRgHyAqs31qOdGJU1aFG3GG3/hMmB1EW3pcFNGmnXvEfSS3OQYSDYo+XwDQK6dYyJlQ
YnBEtZcEf4Yg/DTe+u0hQfLqnv9EgqH2C+vjUSaPcdIhN/GJprgHEIxsynWkLQNpmvKGOoQM4vHd
tnzkhlCD57RgRoLMR2xQBuNimq+gVtFc/1qo8kAyQw51Hsbw1chxOYiOZsgJyNHDQQ9lCqSLf46Y
ZIXjvRwoFiexv795X0IMeu7Q5oTu02SGzLzAaIiprtaM6XADxecNehSDWtDidBhB+Fn547gnDlq9
FgZbMdwqyu/MiSF6rsdcIoXHeP9LffZy6Gz3wuOacraB3lOFOmdXUDmkxyUj3PIlyF+DL1kLVymZ
VELuQyIC2snhs53tfYgHnClyvFWkcVv+YpvyPrddPT9iF/fyqNf5FSbcM57RfvxWbD2aLjVruVzO
ceJynNjpzYEUwunVZZXB0KLYFlYZacZU7pIIwp9oh2c72tucgLwMNLKHuw7HmCuDCUrHW/WNWdOK
rfExFDdOjligXGFWxeH0zEIoRAebRW6WSRXUwYEiFGoK/mF4NWE6WeGYy8FuzbmkGNvCOCaJB3wf
en9cYG/5hiO1jsOxfEgGruyLU4AGH52w7WC8iQkkPqAsX0zceLwZj4EEBUcLIW/SYrXYduSxDdaV
PO4DYmXohf/Wwjjakhbip+QgIB4kiNP7Y8qD8X6LLmwCJEmi76aOOjpOu+xn7gDZEKa3MuxDA4tj
VTIr8ioELx3Rz+aHYcXZmZ+K1+bXwgl48CzsjF2JYSF0yoq0Q9BoY/Cs7OxoY3xEFEHyDnlQzGWe
IDRvWEPw3BElFRLqd5ChEXfAc3KW7X6qnph1sPcavSvzKtgqbYEeG5OEzOO4awJ4ZmRQGVL8NauD
HBji66zA7QMLIzIQUTQFUX9mFnXw9olIuvQf31hYaAXSKiLa/8vpd93Ah53FrnfOuA5xAAnvFQRd
kEnGby+I5guADysFlJpqS+ZbaKlBeu2aZe3qHOHo1n7cwxqlxAQNMDG7wdcH46pUCR8OjhMsArIH
aaoTrDkwZbL2NTTcrl8OAf7sFi0wsRjhnJGLpAv/Sz7kfDR4r3dSDIXBIkfLIV6gmPkT9EfLdp8r
Jl1qbNsuJvMI9EtFTeHXY+63Nz861Q/Wv8oYB4zwK3/a3a1rAoWslAlZ2Gjy0Thyr9CbURoQm28S
D2bzrSrW76KlmLvyceV2UMNwSXBhmnwIMV+g26GEzb8GcwO/ZER0LcBqgYmmyBR85wLOouT1hvkh
tDRaiNrojE2fT2cKqSsGhlAhuiDa1LEuy3wIlQKKEPPtcqtRf+BOMy9vniBTCzWbl+X6pTmV+yIM
eDANysO+ZFZoqCDB9Z03ffkBKMwMwNBbaMeMlNCRshk9l64WfIF6yegOlK/UpdPFi+1StF6loS/z
NvqwwzEcnXbF5gPpFmEMLvTapxkvtDR3140DJoJoADL1v/tuggdk82vy9oy5qG/T8UCfU/IQpJv7
sNoA3WiSFKUJ7UgEYVuQr+5I7MD7k45tq+ZuZsM+q45ML5AGVEoknMBqylh1zJg8LDUkzUGnLbyH
CnKXTfs10XpHa3UgNeYZwSA/uhe3YLsL1dzMsDZkaohGrDPyOBKfAUE7TBCO4nfotuYcdltrgszj
iLqOJqZIKKLeEQR/oydA/tcHOmdGCmnwrtwaRqxN2p+j4DjA4gCVDm6ePxLFkJEwEyfvA7wdBM/J
WE0+fk2LhD0+EOo9JSJODhynLJI2uuNcKwtO3B2gokP3o4/MJ0ZElTtw8mGM2zid9BeDDamzOfkR
t6WnJC0EGwMeEvks4LtoFhsmOS3QN1A4w+28WbAhr+l4SAGILY2UshAFGUFHlWDPz4m4bkQDnIVG
D4sroBNAcWDDdMKig0xn1h73O9itoBkYYOPmcALuTfINMC089cwxdVqXqlEGGnwqjDY6uPTbT/7A
5tPaBJyuQICURr2nC7rkhATKAyVq8TH3W80Gr/DEKlCnGAJQQLFqM4FSIHg6ow/cGUSBEejGzQca
lszfCxeLhw57AGTHoc7uJnCuvSHyurQ2V2XAIL2nUYUEtgg22zNysbLNSQACQtRvBAoHO6cQgMHS
39Powiy555jzQ8801zE5BxXjDyHwoi7xBvKPwQAwced39xCFbgd7nIV1kqWra/uYEWA2JlYrp1Fb
c4oJkhBdaC0MTjALINOVP+Igy4Y13ObzvD8m+kYIcZrX3R0dusfqnHxgNIkEET2Qly04OZ08cidE
3Z472KvO9UcNcFkWl8HHh+e122GYaHVo2VZR5w2F3pi+YzGkaHkfN6fFjyb2Kp3SVPm6fepB241e
EmDJ2d06pj1lsgLEr+cB1CvgBz4LARNkI40dggUCHJADCmkIX5yswWuCdgVtrU/vg7FoUAzzLT3F
K1MKrBbqzwIIcOCaHn69llNNPFndbfsDzQIaq30HdC9QIBPkifwhVOmG7Kr50WEdtB2O8QI9R8Uv
p40OfLnomOTkU53oljwHFyGej8khvPGb30ghve8UI9U5P1VRij/H/nuYc9QDN/EkGYEXlqof5oxE
DAVqQEnyzKoEGwsLTFTtF1gIKSnweUQiuYB6B4lCVWEnwOOl1O4u+uc4780eDrcE0iXagiw1VLix
EMEryCbv8AgWwGfkDa2bqJ8eyc/CV7K2YK2TSpN5OFD4uZIDVu8XEwlGRwuhgpMzQhFvhukgfvde
s3QRL9shuqf01Fy6CVXPCPOwjKfWqWkqm84c1z/fBi8hmeSGDLKQtDod+cBxfJj3nAzL2/vAJk9Y
+SgTcT14loNQKihfFlMRF6NpaXM9fkLhYUy2aOrZPmgNn+JAAnAJCmKK+Kcww+7SrI8AJz04mwlZ
vu4hLNNXV8IauYJG6SQmcEwZYF9kVIPIWKy7KMp3qVChCnnvUAQxONpZugvM1dwuzncQ5JivF/Mu
Eg9EXH2xlYeIsm9En7bJWHiiUvjsQyv2hgRj6fgDM0TNrdaifqDHJqEKKqUap/gJt1FnFsxEh2yL
owu0HAouDF8kn9G2n8wkj1Bjqc+ISfKEhYv7pWDFN0WNbaAebXvd6PEXGin428xOwHhlUdI9B1NL
7nP8j0jngD4LZNGcj0eaSc64lUaKj36qCbfzygRFyE3o6742M2Z4tkdk1QJlTVvYxVd2TNYNRvYm
++v4e3462UNYTSosU6ioLh7RhjJnDxFVBA4VREhbvYd7RPY+KlBwBZtwOyDKCS3HyPDW2MhwmiLw
Ov2umtNqgiaAh66A68ggCdCRNA6lR1l6LzymPw7Fy82CClWbL1LgFuVZOMXRVnR2wfCPBwL2gbwO
JBtdspwVDc82aNPHIC6mINwSh5tLalWSB/u469o137LsYpg7FyybzBq/grkCNPzWTeJ9+Jtama4v
zs1h3MWrgAjb2FACnBU0sBfIuQCJ497ma/A9mGQnJkaZBooKR6MpOvViFdWKYQIDo1PSHAN5opmV
RJiEiqvMHTS2BIYZXvoK4rMHNyOx3WoTja0IvAiodp+/I+hUnfmYqoO4Dj5FXhzWIFNAX4gOslA+
tiGUBQnn/3AqWUl3QXJQp/cf84oUFOydPHc1aIKRAByRmiAE86fMyOaCi+RdV5KlVPI7QjR2EmKG
JIYohtsk28JaIggmaD/l23qlOG2i6+oraMM11kNjIX42LH647tyRdeXkWLLVFs4FmEit8L1hvIko
f3Fdhgyg0cGvog3G8Vn/tg13crXhjXGpeKBtcOeV7FZf8dJ1yRk8MXrNXKp0djVoQrXhaIu24BV3
nw3O1DGbGqxJrCZJSvs09YFEEJsEVQE47DcGOm8kiavkulAYEQKTEfPnlJzSh3PlfebpErE0s0Dx
qYBKzKgqI//nUGSv8AGhFYulEnp9rozlAYkhmQxCJVkqdiryohPaNGbK2KxI1KFDRE4p0/CSwTbn
LHA4fyIMxaHIVTxnX57ZUxQ7xBPyHbYSoZLXUAQS+t2fsE2mUdCt+ljzZoKarVe5NRGUWhUjblov
WHgT4rMp5TSuw0cPCFiqtJt30imUamEP+f40hGUs6r4FR0mWtPzx/o5PRqTOT+6WCtXTgucGNLYP
5ig8ij4cSnneyKMDSKrOe/SrcxYLLN3QiHShd0/PCCzzVtSYqUPTELjFYTtKR6YzisZjggcKkHwf
9bQUxmtoBhyJPyz+OlZa+DX/n5fMbKjFoEtJsi+A0PGN7+KFfLXTuU5BSY/QWsbcAV90iylqho3w
PmkyGVU68yHrUJxcenNwH9KaezCHVfxNGms4fWdVqgRhBDHfDr01RVBdpfCR5evBulyiChJo0+dY
9y8Ol8t+buCzm7GRfjwPtlBFLb2V4lDAhrE0Z2ir8ICk1/KIyLQ6cTaFXoNos5PGhOVy2STYowDy
5Tsx8XRaSUFu+caPgmdbANfC9a5wEXZPmGaklsLPLh5d89216uSA0s7bbIFovuwmADtYLMIgmWMA
nbVi9PH2L9re4hdimMdJQUg7b6606xCC+ngdvnvypGScX2Hpplajx+Wh5jh8+9W8jWJsZl7p09Pn
y9k0atc8vu3He/ho+y3D/gzPzKejgcMQzOoaQT2bG707g+SDYwDnu+Wd9i+X+KF4nGb097n4693W
AjZhd/JVh6+mWzRG72NufrLI3sur7+xWZimMG99DtDzPhJzvAI9ayf3DZidUOjC+zql/Rp8NSTEa
4aHoKh0sXXcKRpceTspoG3fTz5/WVzE/SOFywIbt1vZa2TWhFIbS4lpx3ipiy3pl018ZwbIN2Ava
pAH7HXo56qh/7K8L1paqA0v11KtcA4Fu5qjLKwMhFOzA/2efLMi9gYxVlj5Ry0mbK9Gdj0LP3+og
ztbLVeudZLl9whbzGSmafbpGhwPaZatOeEGtAOtKcPX2+JrhTGuriPU0fcVwnrThc/fdsfLBawsO
XBydK/aYV6uYXJFimFD06Yz4sGdQhxq8LRZQF+/kTnhiWrpHcz95M6Wza9Ik+CTXgnVhldwH72Qe
ofJ2Hf016Tz8a1GZjzbKEWjwou+ILHFc6G46RA0Z2zGotI8dQ8tvG1rqY8rkxYk9zWBZSWxD4fB7
WFbVJO30ct6WyMUO+HSdzGuqtno1849n4KeKP/rxr2unIMafUI9PD0fFRhcddSRMpX381vpNCH7D
p38pHaOXrjtyZqJXm9Y+nYc2Xr7TdMdif4OZQbfgdMMZsGnty4e5P1FMXVHt+phPzTu545b/UPD+
weFc942mX798pYd+e4XtdisqvDZwhTc1LiYhL3XSUf1j73Xxljh5ZBOtzZlWeRkcTu71hVwP0zAk
gFkKZ8D8wii3OozQ3e3jikiYM/55gB7EL9RvCWfPAaQOMmx4/m7WnmSNoZY6y5dT4tJC+7F+2mVj
/jA83DDXTUejnWfdyHIAsbVho8fj+zS87qQ5JIegx8jbaUtgqenNayxx9FYHT5JIO8qI6tJTJCNp
Dg9NZ9bq53h67tsMNza9nKYk7B+m56vwm0bXj4foy5PRDOTgDz5CFvXQWD2Q+hrektyjfQ2IPmTB
bvS7Q+15Pg905a8uh9dB9/J3AQh/3JPzMTZ2HcW+GdaVqRmyghT6o59fbePs915YFsNQ/fvOLmvt
Yn+QsHr0tU/DPIG5uBekFe3qAmIfaZV9HZYe5Jngq0DfwUjA0vk3HEyIid/Jg/3vdaixHq7xtimW
m2cvY5byMv0yz67ZmtErtPj2IByi9P+1x5AKbh+HfxOaumVwz8m12Dw8wKpfqFy5X4MM1YHMaQuq
zqF1MXrn5t/VbaKofI4ureiQB0agxieFG4xZsfXQokb0zZyKBJYM6zTDvLIevJ+9lFHmBfydZuk0
7u6j8OrcP5NoK35Rrq8yDXvzrpMMPcXUrPRN6WQjjh9czGgxOC0UNnEtwL/TfRxNuhQXmhU5UwAu
p4htxVPJRSlHEONXezKrjAb0P7gdSyQzTkHSu14bLfzlv6PrjDJowSj3m5FuVC4ATUlW5Yj25JfU
hJql9JprzvkTCSzYhLTipesvg13IObmtrlBhmRKDwzA8rkhGqUn6aXwYs/JdsWPEWJRl1x1m/cyj
NtxXkRE06NMWXiu6uzopvOTg5BdUUnxGrkHejjog5qEa9q/pI8g3paec71ASDDnLrF9TggpjyLGC
Q4LLByWZZj9dVqdBHd2mHKMjnHCWW2FccOaDRtBPgVeL3BQSV+hUIz1dRzTjoxwOROqIXvVxyieC
BjEiALFx8LzXYy3Ad8GCqRK3g0d07L9Fy5pmttBUE5gh1tM/TtGj4sZI+3IGyNwcsAe4M5ggd4Mu
SLGK6Ba4i6P2tfEzhMpJ1PC7w+fcWFZz0kf0VXYX5JzGrQ0RrZ5TqdCnL6YA7C7FY6QgnQWvbXgg
8kacsnLc9/PpbUd1UEc8HAwYYKX1ScQwpEfwut8Ygrpsbn2a9XAHaOQ1ycNkTQgHJHOUiGFynXJI
jVo+z2J+Scr+kwH1cvRkyKXXcZtrabIobLbrMAWqew7eY9XXN61oui930Gkg6oY3UJmWr1I57+nn
ky9d6RDwIK0zPbaIImarUp1/V7qbhx/vzmFvnhZF+IlpfsF5CdisVzbxltaH6n6d15pJxV7d+8Kh
Ugyvvcf7gQWrM/dheMrCSBD+c4kGEJN+Ajc6M8oCwcKYm3QBTIcdpA605GPBXULJDQUE7mlQhgjv
2MCHO3BW9DN2TZJvEmrxh9kNSWYNEK0v618dyLA7xT3pnkq6+4c4pKuT/UFgQhPXAhr5zeuj+U1n
DULOmNLvw0QScbDupQzTwJDdqieTLTvKYyc9Oi2XP2Yjw2uwrbWwbpmGRzeL/JDasb3/wP+d3J4u
7LQuja6n83K0RPMOiPDOVftpI9awjFsu0f+EZowk4B3SxjmzrQ7J5lAGC7Et+IM130N/xjbWwEkj
Thr3vkMUivkfxpczqNEyafA9knMKyZ7vs+RuKUMwaPrK8Jct5jrSycnrOunkK/ItGiZC/Kk9OiKB
w2AaDHJUHn6iLz9+nF0jjeBce5q3dNivBT0WstPce7htov2dbhoNRljb9BbvxAFJvoXTS82wvtLa
O7NQpBmoROGYw4NeUmFNFVujXTilB7lPQBKoTQXrMccVG1w9mAm9Ldbbjxp1gi6iggYW8vdUHpZ4
4eCzZmNRF5Z//LBwuPTRZUrrmMIg7x9X9dOS4FMD1uh1TzAbNs8xuSCxkdQb3A36xCVL3bCAqSrA
kYe3D+tfs9YcIuwZotcrTiPr7uar57gaPAcxUEFzXYxKptLd+1Z7SNGAQAW0IsXOY4MeW4sOmyxe
dVHOvsLBI/jeA5p9JbILmsfq9iAV7rui00PgZbQJDSNHJU1U0XjeXqIy7ELHe9tmscct5O9pN/qy
FGHpmhD6CNdoshIyKXDG/BbSwBzLmDMLGrryMjfXFbII2AHE4frmTOOv81MrGL+QTKABOWYfWyHI
MgAa46AWOiQuvcPKXtIz4+bTbgMKIynBaO9g0WulAuzFTH1ACgrXhckJIx690u66wKHCVhmSIkUK
zhNYAfPfy550D9ExoT7cQlsT4+StTf1GhHeI2nTq+c9ZBnwq2JFAuJhTDWrqZKbdFQg30u2RQpm+
UGoPaPvcTRYHVRDXUNGXfTg+nt7STOD4k34uzWTARme7ZYXtE3tBr+TXJoI0YHOdkKVQ7LOjOhGq
yc+eQJRkKcjF5ZshZSDbJ1wWW5hgAj5SxfJGHAFb4KXpOJnJpMtWiN6c7dLBAyuwE37w7Yif/RYI
rXI4nph2putG/b96OjK8WvPtD3NTII1DX61FE0/Q4UXaF4t1nWmcl0s5HHcnUjznvOm4ax89ThMX
Jz8wP3HzXPXxReFVFFC7GtaMUCFWDemNyWDIKkf4nTUrw3SIhup9cbOsvTo5ZxbVnu5cus49Omw0
bO3JCEa1FlIpZpm9PXMIFxHcXmVEIWj0WrVNdvh6cQ+odm9+Xdvf5db+0Hm3FcVKbAh/1/lneTwN
szIpj39aUL/YotnHu1AJDt/YXSFqYZJtNyZ0Sxs9Kiq6jO8JKenzbrfergKkEqT0U8iGCzydlipz
VRDjSqeNGKtQph/zFyNjPabRwcT4On/LFzLYPan1yJ233wZSI7VFf7LyqYThh9BtYvDF5GUrEos5
FO/TM6IWfUYPWrYQa7FLB2uLhdkHzW3XIUVILdzUkas0NBS8bUpUpqHgm3hPafJWUQqV+rLjyzan
NEmQDtSIExApCEW2Sb/jMDtKdari64wwrLCahPcFqttvj2csAVnGIqMMbawYCpGsZKXAEpLFc+xB
tvi6oLVGTxeQ27vgsXIe7zldIa/1+YRfuOOZDb/FaHhEwROku42kD/xHGxNA8Lm8nzJVzgbrBtf5
0+e7QfMuXnPJAyjJQenu3eWBbQ/zf0Nm0nWXhemuNpvNO8GujOGDL2eqbiIiT0dTFLb6aHsZKFk8
/pqr0tKczgQ4Axa4/6QvPBWg6TvviHfsA/6btG29Cjc2mrqIN0or9OuPkEoSGS8SVIsZ0JaDCoAZ
PUNWvezIFTvb2iBnxT3BDxaTXkmZ4GjSWZjJZCQSXFcLoUOmxhieG0Ioge5MJ0pehdssM2bQCCES
QqBhg/rMuME2MkxX4hBHDqwgoCB7xvMQppCEJty1CQEvvobRdUJOuRfwiI1BRkZ4itId0DmsKztl
014CuGPsJnYrN0rhY8oHpVtN61VmAEWtBCSO2+j2PxI2GB+JiBNwbkUgmHAoLTDiBvkXcYcwwf8x
JwdkEqYm9EmhK8qS/FDzW4cXIhugpy0ahv/EIqQTJmCiuAb+slf7DGRubd/8SYbf9yS9Z7eOXtMx
1A1itC+EjD08mgbMQjHXncliJPKUboo7pbwyEceQXgM8P+S60PyW9gHvIqRCYyzDfyxrYkvOxRd8
DukgQCkTlJC5pZUoWTC4zy1Z8GMaMfPuC7LMZ5SrlNF9bG7fxM+c0SUJVRKPjHHeYzAi4cbLyvv3
azXYCK0O1FWGL1Fzxg5TGmQgXkwnwaUMUh4ng9ltRKm/LhCHLZdXwqiAqUsAuzsJebhh63QrpG1K
trAvvDGPtOPcnQZstQoihJqIjeQlaMLNO8eYZJ64pBYsOD1Jk9p6wkbi7yVaQhlw3iG3TCOo15YS
quGrV0HSq/g4Agy36L7wKgpET36jS665XXeDJPk/Q2P2/0rQ3gWs69mC20xXNJRPU/TeM2iVxADR
N+lGcoqBni2FnLnhFlwGTETSHhysmG8S6lVDjh7eRdox9Ii+Y6Qh/RwRqFjSGihXrpQtciyJkm1G
+YLpM7BT7xrBDEeHWYiijagzNfwb3SPUks8kFwzh0hBCsJonIw8VPRx0gpjaawOKy/VygmyQ8iEx
BnNdCdraRBBeGt6yDgTc79rdiQC1IIl37ObUviyRioONp+uldLB+JFi8imGnDjr8rQScCEWSvaxp
HgeuRtwc8jW6Sw3/yp2iJyh3V5YJC4vPC9WHAqvg+4mRsz4L7nfLnXrGchCSJq0zDWY4J58EDh6E
XKGe8FpopMilsAZnsvUSWZJyH0WWXkgqh1jORoiD/C69+XOshjwLBrF+OnEwIHhemoTG36vK1u/n
chnwVmEGu6xY5Oc5gXPG9W8T/CMt0bx/W/1IDfvsGEIH492iOKdglSq5imwCsZOBNYFuv73ZiOkT
ZAKeuot97I+3Q/MZYyioA/JpnjPZOW2ayKVMGwudlufAL1EravpA8nvprLLzKfSZI3Bohy07ZNY6
KmAclTYlUwmYMooBBHQX/IpubJIgRy43GjU2t+aeCzzvt+A5JoRCJbxS/ngwjkgMbET/Q5krzJj7
w14lbEL5cSKYiLOIBwQez2fiQ5NjR5BBSXTEL/hlX/D/JIsZ4xwLx5ftw+ay6efydHiiUBsq2TTy
BNkgL7cJjDCQfP25l30pX+ewZ33KCnqsDx3SDkbTCT20ozjwAbkri0kuAj307hoOHvHvau+NIRNZ
0MZbLHlgXE+qcv7d79R2CdLm3I9uC9mj0/SKlyzqdgz/HUhw2URPjuiag1SD6Iwq2fScuh3k4bgt
Lafjv0bNtWK3LQpSbDrIjpXwaFDxtph2Z2S1AeBBnWzYr4ulxOzYSYsODpm7bFDSjmNNqjQxTk7J
Hq38Fm2YfpY8K091mVDCZwUHQ4wPL77VRaEvt+/0kmUM5LFRN+/NEUOMV/+1QNf+exiVGBu0KeDd
K86nPdYvSeu+tMGZj4zoMmID6gt7fnGD9Az15sH8qnPX/TvFWTZ7N9yiZnC+gLjaZXlSx+mlhRYL
0iUKNwHTb/NZWR/dPaEmkEZak+1/plDM3FMryim9QVgRmmRalh+D/7BrjDosNpQPraKbFKRi9N2n
oy7btOto91C8VluMVbNCyFAtpDFySkzdrGnBYScyyjT/iWvs6o7zp27rE6RGS5icFbZdZCtY7X1G
6Ix2R+0Rydi0FbRHFKSt4DZH9uKIOB7aJWow7GxbKHMymoQGLx/ihW5VNpszdbVANytsh3ChbSnq
nXPAPXDPvc5Y9FbOPfQGWpPjfAfRSoQ1VPs4M9a4/jmiq8HHg2C61KBVoOU2zOIlQx5w5Om0qhuE
i/bVHKLhYVD0n4PcIvWSiaRi1/JfFIdl8vJuDuxKxr9uF5HVS/8AApymPKCG952l5jqDjfDZk0xT
b8UZOxoNUhu9P5qcwUck95oPq+Ne6Esd3M7BJN87eld4u4R470KN1whOuI22gLfGoJS0x89/9YT6
uyUF9t2G8QC9+D6kY+Ba8dpCJKNjHhj64tdxfQIJqYanymJe6+YjDhtD0UNQ1wPM5UbM5UamwKII
gVG3aiHR5DuDNMpI22F46YBcgFGQhN5Nok6H/ern/rPpGnBm/C+TbyrVIRNlOZvCHB566P6Q/nm0
wGwlR3MY6YIgj3C1dc598+Wrwx3K/IMn4nmC8YpJzp933HTx2Wn9lQAU6CNtkKyG8tvAFJs5M+Qo
oi7oBgE0QHmJAezhXJqRzfAw6SYorpXUyazy8BIvb6MasRrTYYXuSxpE8Omqv8dCHZx6Rh9VzAUI
ioNg43T9QafvxT/zntmk/+R0evXwEqU9IerRvCLHI15H6TK4T380IKyczPOuEzAr+Yq0uHkQJ1tp
6qGffAEpAjbC/NlBRkUy6B435K9AXwVhUGct4GocA5uYn/2ZDtDHajP8uLifzNvsxgBh5VYLlITH
9Z94kQoYpQASnJG4E+in4r9PkwrRRX1heADmNWzXZyCacaymKdzrGO4uzOKUv0nNmHV4nihuidTJ
B05MO5RV9px0WYHNkOX5Bpm4jKwQnoUTAigxgDhhjMpzeuuaCcqnfcIJyml783twnzjWd1asdZIn
rxPBtZndHPjr+5+PqpOLKOK6OSPmhYdhNroOi3XKz1qGtxQ1ztiZfxxrLUBDh3MKEKT3oU9a2WeA
LsO7svbb4SesXfCuD2hda3iFrIlmOR6o7Ev+eSEnVFrDIT/8rx1b5SBmaLihPSPVRgM2JZo5AlbR
She5YYOWazlnesUuNulQDzTiMuJJL7+1PGN7Ws5Fc0LmrjWUBRF5R79b3T6XO2+3g/xleTveTjQh
RMR4V/hoevM2SFEMWBUHpMMAzkZQEES7paBrh6BxTguBK+JL6JL0cWBxA5FU/0RZw9KX6RLFdSSN
b/PRK1LbJuJBhkOkMyzjaaL1g1L2Ay1lw6qH34P5l8N9Qus7nVRQ0Puo/IxGAnoydDka/nnDZwPz
LFNjcvyLNgsbmk6Pp/X/shm7MJzz8Hq9dICzM7gqS2QdX0breKmbcwLBqPNH/H/aRwQrWxJ7YgIP
87eOsjhPlvG0bS3X8MrwiGC2wWQBe/QLYOnJfIEfon4GsPQF04qFTiYWx02n45J3gCX5sbOMFTsU
rVJAZlOFbtNkPQJWTX1fSqCEeg16z835SMnSAh5C23U4GjKDCuZEJDOdYcPamcuux3wFWCLDit0g
CVX34lesSlZ6KOOR4DLWFZhxzRoTWsFUgY4QLa1eT3FF5UzkE1OziEU3F5Tq+HMVxujBykc3LowW
A6oVYIi3VbGCCCdkOMmnmSsTZLIxuXiK/5lex7B6wgq8qg4sLYQfPxYoXopt32/x4fJRNYGNFMLL
gWAEs4pphxAhjXHIbWzZOWR5Zkqc6bePDKzMfIz3KoO98ds1l5YFFULZ0MqhGBxjkIwQwT1iEOLl
MXeHzMUBMD1nevPo+PaWQl5mNBmrq0H6PUhO1Q9G9bMpLQ7G8gU1YtqUSkxyY6AJaD5keU/GYuaU
yZIYSYdkJgIfYGChwBgogdrUPe6C8nhqQRWEvFGQIErFyMwB1E0orYbfHiiUY8/ZbSLsopk2ZLwm
85SVTLsKwxBu3nSachd8apWZvwWEO7n3wWEMS+lHD2r8SCLC0HrRKnpHp8F7DndufIMzBbvuBqvJ
DP0pA7aYYAqHZExqEn2X6Erg/L1aXWG9cY0U50KKVWXsgMIvgSBVemMDG5MtphyJjgSTWLoOBtRh
aD0DPrk6t4XGjGnDyhKW2k9DUg1dcekCgSN9xXoEyaZ/QwAtBCr4E2QoEIZbkGE8VpJ4MflHk9mC
IbpBTQeBqAJa6Yf5qzbcBKE0DjaYOBAsJk2bWhCySrXCvQ59TIMKhZmxD+Ur8mGWm283ryHccbQu
N6mHtRl6WQg/kFL3P64N69GgZhRt7BqLx7y3oKfPCBzuq31cyKxtSqn7pg4VHtHHBfAGMrS3ib1n
XwoVLmT6+KexAfy4wmekaVIzUYEZ9m/zVQ45vsAZMlawQigNtPU1Bx9C9lydVXGz9+1Rooajhkhp
b+DhwGIH4qFxAoEasGAjGp/c3FLknayit0gTyK7wNp+wKu7mbajukeaBiaV7MlJZCtNRXynMEQHc
9VQme7XxkfrKg93Y6jNQRkLhvq1TQbJcgROUYrJi4BHzZZxCd0rcMwBPOqPtdd6JGz3DbkLohU3C
GKfHGJP5pUnym6YVQvRWuFhdaEh0G703tYkRPEUPAccYrw3ESp3QAFx9Ik+pjrI+jDs6lztoK1QX
3APFpJX4ZheD/j3nzOUGzcx+b5gLjzOAwtTp4DmDs0xQdUJjCcp4GDw2Pr3NpT7iOhpMq9nw4iDp
Q8qgNzulWSf8PGBqH7qoQT+SvY2EalDP01HO72dOF1fEd1j3MExpP0xppttHgJyMTP0DPVH0ewhX
8kfMGl3VXR5HmU9EdWKNlEuDGkkydhmR9T+B4iZnBox0RlcczbrQgHgM2Zeba2Y+f8RZYi80B2Lh
LvcuRLPcfCMjrrq/iAgjgqZv32qAJzv+fcz/WuYX4QzGnP8wEDhJbPsd34p72OK6jjf7FCIwnRv0
rKX2XH5rQvZS+gdkbcxSWo2kQjQaBTxOmOW07cjke0aDkCfE0H2H1fyDx0jwQ5WayvwMPgNZEDPW
jcyzIG4rgFS3J8JC9NATDdEaKfdFyVaQU7Y7xbVU7Hyz3r9RHokuZpdmEPpsYQlYONAGOTvw70Ov
YVR7VFVOM2Bkvo0d0nXO2UIdK3xFqlr47owob6lXZ9o4XeV/OKL9yOECCOhei7Bwj7rbPecBGwqu
I+E2ufsPaH7AjgSIgSvfD2cpAOeWVrURtEZC0Uxkbb4ZbBqXfdpJ0jMRYR4WERWoNNDfRE1onFtg
vWfEMvGk3XUfMEVmMx9WemWfJ50jZHfHD7lGIPXgkv6HNR7INDyYDLuAeNJ13ycMhMPYfRPDaBFb
e2AhjJlZefTnqF34k0z1y7Q7PQKLWrq0bxP4k1TBNlMfWpSNcd7ZmcUYvVOrNf3g3k24WDRhl99Q
MUJnF8WygR5SmPbgtq9WkwHiaigAomNjuLmIK/PLYWoGZRu3uJkbpqrAVxCdEzDkjDwGMraNATBK
v9/9k4FRzPt+wGLqwV/Fs/yfFOCH6xMwRRCb/tuxGZFtu13zhk8Y/hpevz0ADRoLwCavAEw6Fs0z
EJ9Q1IctZnwTQL2wk3TA7SSEEnkO+1mKJMG2IRxpUAxerLRbKIACOFbWY5b2+zosIdizkHZj+Jug
GVUIZgu8KFgWQ2NuH7GTE7f1hPBxpjKb9V59beXsv9CJZKfB0qJmvuKbScN100ELyz+tboMOukZJ
HTO8OyqYi73Tw+O9IYWfRhm6IfsrCPChf0+dl+6ViO0Xo/cpUBTvAGTTXZcvu3MLu6mf0m4/uqFm
3zfQSC7AvLhm3eDkeP+xdGbbiWpbGH4ixwAR0Ft6sME2Jt441BhRRAFBxKff37T2yansqjQ2NGvN
+c+/0RkpWujzrAt40aoN1AbzC/exbs8ehjduuta6do5L4+82C8+9GHIwvA9zAc6NC9HDukA5R/ul
SILzaV5SPYHFtDZGctQDGFSR9SgaX9hqORgQoEvP21JBZUP9t3ePSlh09E6r7SUCKKGTLuxL2LC6
G4GK0UyncJKuo3U82GbFTuuhl+4k7vvhFEpYVa55JZRS8xRWl0uoJw4QnP59WYqG5jzpPKJO3IX8
nv0V8OZ/NU0W+c6h246rw6vyHwTE18BXOioY0+mMuvD9NOC/K7l++qa60Ps9FtstTKKYSYnqXhu3
03PyOr4gQo3U1H1BFhh3byhRnrucS54Qi54r3rXl1w5/NtqmbVy17pZrN/M4wokLHe1ESYA8Z4Tb
Q8VUfph+p7/1tPTvHbuhB91dQPJIoPZgE5CcuLXOy8pVhYFxmTH29ruknfKQMI0iHYKKo2Cps50Z
QJXY0tgSEdjxkoHsfs1MaP/lqD15eHkqKhLt8wNJSLZr59h34NlEFYeKIM52l4zC4TZCrEf6taPs
8xm147iA0k/76HXiB5EV+AtdRwXcc59/3TjOYGK9rV0xXxL7SoIA7+Ta3SJGbl2KhYI5JzjT8QnG
PDS4utBJKmjCDmWDoZDdvQVvcpbg4TPb5CZ7gH4Rh3dtfYUpajq+HS4PNz+8f84Y5xE/AssQKtbk
9XQXXdPqa+NTTGZeM9s+KXaH5k+9ddhOXUaMYgUxMClqxMqnC6MEPoGXLW6Ni29duXrO2hEUstyw
uoRBcPUyc2Oif6lYF9WjmFX/9lfNJTD10d19EEaI1orftyjY8vED48b85ZHoJ2wgA97gy9fB6VKX
qSHrItYEmx7FSeuaDMVxeOpY9T0ygUbfTmLYVXf4JIYcPV4SqHXcUYfVGYTz7t3u9jvf8XgOD3V9
2ZkCMSk5CkpOsNwEx/a+8yZGJfU17AJwUfARKvau7vMwWCj36VPDxDBxDQbOQfmTumGhT4xmnLGq
BQ8A7OvkekD7M/jOdkkxzkdUoa/ExVvLIPuygwDkmY9rEoYZgg+fBSuYy0kq3qz3f6e3M9N+VVRV
dW/csFtNYQxdSOzG2Gn4mvQTt4ACdqzXOtPGbJ5xkqgxOV6tO+ha55dzyzz4oZdl5WhGUDwmT0JR
hFw/7Ys4tRfh87dRGxdoVWPKWoT6Emdk8J/7qu57/a0NWxMDHSQh1GxIY4wRGGld+HDZsmLxqz6X
vd74dbN7lN9R9kfPoVoVCd79UEJnL+mKlfjkNzSTtDQ+0i114NXpMIXOtyeqXoecuKoKF5LquwPZ
JQ1KAo58tWtfDs9FtVDYwNZEFY+V8Wtp7PaSsbNKUZxBiBfvz4dVT96jBmtbtsAnHqDMaib5sv06
E1n7DPeqmGPIHpaHfZ/NB7i8cYHFqa9V8mIe/LyUvJ0D4yUqfUwx8KXA1UBDQyzTEajUFPbieSC2
DTXCQX2RD6xzyXxe48ZLRvm36JC3G65K6+sV03KFiTHSl+LE84f3THj1CTdcVniJTcG1DcWtOFpQ
azEEmbwX3OMMxDojZoj6Wdx47nfnwV64vMIK/VWn+LtzHeN8t2JA9MVIJQ8v08tUjDyKr+aPHUDb
Ru/ve0E1wPvTD9CJ+7PzBN8OfWCVzD1h/SROQj192EJP5+cZYHWJNVWYUpGQEpMeC5Rl864o7e/s
GNAKo3dcQ7FQ8Q1b9VeUd71NbwzLXFu8axjTKEZmnaBmBse07TO4jcGfEGJ0bL83nZNbgMQYc42o
v2GNFEGzuBnisotjMx2ElE+58FuHX6LefhJpYESX39awnsvzUBsp49qvKD1t/E4OWdT4CTMU/N8X
EpNkopZUn3RxTB2nW78paGYG8Wl+nlSEvfbH978LCwdLlhp2UUnCdQTdWxkfut+Qm6QI/g08ZbSs
/NVu35dx0DN8vC3jq7t7/naR8FIHXcgMYAIyIAfJZIHXWMqF7pGMEsqeCuOM8iMclPcvHIH9gF5Q
cfFvhvX6xnOPKVOfPXDAqITCZsbhC4bs40ht6NWv1H3bTLxt0GlCMem6F/B/jbHh/xN2rugq3Lfj
Zqw53C0zJlgxktbh0PklJtOE5MAAwQVllj1EJB8XqKrCUqQQHgQllua/3UnlKeyt7OZR5TFMi14M
fpNQeu0muvE+kpG6YDncqQvFv5eecE6QEH3mONdljp6WOGy0KJFhZ8GdpyGbkpimFYlZ3Dfuh5d2
Q6N9dpcSeq9BhQSYO8+K1f0TsAyXDUhrrT/5KjdnFzUI9Od/NyQj6V2GYzBzuMHnxnp8nXcvTxxl
+oZzLyn3ZH4ts1sZSrOUbH0a+B5zV90rIuTu4sg7U1Zyx2MwO2Ak1/1qJ/mUMo1f65Np0Yukt5BT
9XQG4CADix7YL0NuIpE2KTbWJuRiiYc1f4vE5OQj2l+GS5ncQQ/G/BxBDq0KB26siQSZcfpE90q0
9nsq5yUnB5E9aVoMBdHySN39ieDYZ7P75kG+1P0IyUJSqiJ5oYpL6XwNmdnKG+OTPGAcL9kbPhFm
CHWx/3bk2bv2fk8j36yWm5iVq3Qo5PjcUpwVbiECLGFc/CIHtoe8bCprFjrBMNCH4x5TM8W9/2mL
/Fvhzn3xFTmQ8kfaIanPpUi05YqgCZvAogIbkAOnUDdyRbvpJ+5bDp3c5bgRY0hayQAfCxEyyEc6
lxlsaW7rkl5I4c6Q5VHHYkeegDcnhxgx2wiAZtjOmc73wa6YQtPNy9BfRv8nPkMCcDFbo6eUpotu
XsjJkDp+LtQCLS24OEHdIMdimfb5I2LNFnLtbSx8QKwk+LpwnIUzIp4WkG3p3QZoG+UPjwFiSJcr
nl9dLEbgDOLbiw9w9PShhUMw/BCYxa6K5ziePKgIK5iv0rV/VE/Ak8Q3woCFNMf/VyCdf40FlgB2
JtoDHr3LeEhYbP8eLnFFTQi1n/cnTZusPDL6/8ejFHqlEHl50bw14VdSk8mvImrkKX+2cR8ua8Vk
ANoULcFOEE8RNu0w+CCsaQfexshRyLvy2nOgMfksr6OLuYooadEv0tILsbxFZdnxhbf64TIiABsJ
fXRgn8akD4CV91mxJZ1ratoyQ9L9Cpbhv4S9O++t/bDHKefoQ+tAcJ3EH4xwqR01OIYJb7pYn7zf
moqvLy7BYpr2J2InBRsYsilUplenpRa9P1xH+pvP8T5zRpFVAgUL/ihMH2QrdL6UBHj26c5pnUH1
A07C6gJYVYPFzZjWE9Zcid125Z3/xH+KUXikxkIdFUstOhaZZDPW5xa1lsjjmP+QxjqktQXPI/ST
Rfr12c3ZJuVa37JE0BwhL/yfMwLHxuDal/1MGCDy2WRtki3qMhKuhTAhBGEVS3ncYPlpGAI8rPw0
2dk2NywNFuvhdXF2Jc6IDwqNXNZLscEYeJI0iEcG5hZVqNMTow9f9v80avoy1BGAClohH+iPuFlf
njj/QkyBpQREydAUM0dxmpeNVnLrGOQOZTDCaSTGgNDf9ZmUYGFySaRr4vU6RFmQM4zx8b9A+4Rf
lAFHxp/X8MWCLcTiBG9vRHvwtRJo2fPE6THQJ44H63LCZVOChiUTUXKNJeZQiFR8/sQZY2PCoJNf
E6wRLIElf8yYbSgmkwzOF5JEJ1/LVrI1UGQHxPDim87CCFjJL3q4YohAkoecyZOj3RdXjEheIP/C
Hx6rcX5MNJ5MnXkrd7sPgYiTS65xaPx83uhCpknHI9y3VQYLjtnNNCNUSjRKkhJwJCWYx5CXVqwI
tytgVi/5X+yJxwQypQ8uhZASeposnd0IugSqVZEzFqgx5Tck7BEnEKHYdSC38Rr5Z8LbO0e8LaIb
yYNeCidqnnh93t3p8xph4vBNRDE8BvMl8pywwcKE6xvPFwER2O6BYGHMUUBIdseBicp0DmIr1y6H
m6tnDywN+SMPb1RVexAZ6HiyaXEZ3aMlzixAV0K+AtRhcxEsFwRdHhi0WPxAIC9mEwPvDyMSjhDB
Lcxy2HqEVyO7I/U5G4Es/aA1wCnshSaW2d9iXi3l81KoYsMvlC5ci/IxY4ACDAbYJswzWeZ7fgEX
OMJ3Q8y8JQLiGyvGb9BleXuiSxcOUuVV4IP91R39o6i+IWJSvXSE8zfEZCOWHM84gDULl0so5Kiz
7CvVEtBdbSug0vIwNDlOO++A4FFPhopfosXn9oRhBh8FzzR5sV+/DWODxYwH9jAJukXGurQFZJMP
Ng57sUAqypRG1t7FIoomux/wUFGuYwoq6xHFmWyu4o1NmRv9o65JPQJDbswsDL7jL/7iYzK45M4R
SiXFEd5Fn1DtN5EeyHXdMJXqQaYEccyRB9TXyIcmHpurmd/DsoKLmfgN7iwhchbcV3IHSUT4RyAs
1yn/JmHcA6NLN3Q85JAIxWspX5O/IsrD9WYhnjhY7XC9cMVyKRJdLi6BvAYZkd5n4h0IUxRLGXqm
II0elGI3QD+QPi4wWaPw6xmarJUp+aRwO3MuMM3pudroHdZzdcScM8g5t3owQIIpFcoe4JFr8WPe
w3iE6uhzwYjcly8rXKKscvt9S5C2YEZiPih/BqzB/1ZhLs1/bLqXc57DKYVIJX0Z/djXOZCerWLK
I+4k8lmBgfoCTJSVFgRObIMkgEtuDTwzaAa6f32+TAXkEYrBKEloafIhrDH5O3QmWdllwCGMPiNS
PUAciG8DzP0+S738tOb1ffnGy0nosSAz2kIwkw1BCqOc3WU7wxZEHkm+eFmiledJZQfISeIYxKLG
lgpIMGlk7BKNwqZ0GzGCkyqWy/TlvaHHnyZyyZ4mg8ULE37ZVfjOdyVmTDcGSNLJ3EZKdN71cGwH
++Dr9EkQTAXUA/sRhhcIuRRmV9oQAycTacWE0c7dHBE7z8MnoVRgghdTqAWQ7hct+y+yMvZs/DCY
UTI/QTCFgood/LMJJ+BwpvOAky2lG3xBYiHZ86Vo63Pb3tcFdqUm+oa5VHFiNYH1qfyCqKhoc38p
5cbycIwqfZnvSG6AeOoKaXsQJseEPGWmoTQw6C/F6lY+pMQR0Qk680nLAALtw25XwfHYGR95gMz/
+gElWY7IpLSQd/Mp6jHvvfIZyzkPO4tPqgDaJt5gw7hUihNx18Eg8XPySNSitwfbrmkuUxLBxNWf
u4JrX6id9MlRe9SDZU6KR0oEkZQLcsHKxWpypk9zlLWcN1lX/50MNZaOUEiUmAbE0GOZfFAjc6Ja
2g6ydNmhEoLH4VChln1ijkSSsp+NYSFc8OuRDRL3o5/EyyQ1g1T4bJXgup7g0CwLgWzMkBbYt2Rj
FryDzTrA+QDvA7ZVFgnWmBlsRAB7X271x0oaEL4YEYkL37Dwca6ZqUNChXm73O7cv4atcdPLTwt4
ciPU6F+EisEYUZLrenRXGgxICMb4cqVB1+3yd/meGI/ePPgs8ji+GGMhsR0pX8mv3Ijn4BwYzBYx
LGWFyNxmLgaaewIYwMtYLeR5xe4g4XZ9LWVkUYZSOwl0n1lE28gcs3WRK38omHhN8qDSv9FVSE+m
4BjUh5aYfkmcQ99HLMF99iV3LvfrhzbLXU6M34MXJlIUBdJuT9YlqfAwzQfCkaWi+cqXslL1/xTC
bRN5V1wdt1EHML3ry5bCGTwInZFZOiRUxOxI2kUwUjrMln7ZmL498prujAZkh+e/nKblv1qA5Djm
BsPXUGIkLjFZNHKK0CWT96Lvbx5iat6nrMCszy5C0UB1dBbavawhJ46gHPUeR0rSj2XJ5GNyfcCl
bHDil0EX8XJ8U8oBZrXONiqX/46ZxuKpe9ep/ARLD1Q4XPtl5aS8kYMsW5fs99IDy8Oa1Bty7GR9
enN5PznMcjqEUPuh5NLAfbAuylB5BPlZ+XrGhij4gCxznADvAogg+++/R5DyWSpwWfz+rUWUUWPw
kze0UiW6jsBMZfwtmIsUufIzMvaTJvgBH39+hNU2IG8IbRYb5R4vWna8esY2xFYkmw538FCgO7lv
IQ+x14nCKJ/y2tkg5PKVS4xLE59cOVb/qiGh8BpMiYR//OIoaPBzOTDyhpU/gfdUKvH75BSIUVrv
c6VL80CgHxdSPU8DZkS8dSEkCyVZKv7EpjyjBEw4U3JtGTDOWx5Y81Srmci9xfchHcjfiqj45H3L
C8Rrnz1V9BSGrazeIbUWPQCXwL8rVodrevYWOAH86UF2hF2/uGLYj06BK4CueNYy5MRcQFiD9bq0
deoYdCYxHiWfABD4njj3bpmE7EAQ3GVySJgcLV6/3G+Jz/jgVNqP+QUzO+SCpOWgMRjOgGEUhkJf
7ZfmEA7VukSXfPXEfaBkVpgzWXdB4HLnsbrGTN9QrEj7myD5cMtdj9fI6nzF5uDYihT8NrncXYM6
T7XWEDJx8D+2ixInibO9Sr+V5QNm48ZYI9ennZ89pgynq5nM3WfGTJlAK3mlFv/Pj7foBH5pqWPR
GEsjSuWGK1XKf68M20WHXNHAS7MrOc/MqCTJ2Zbd4Ixv2XUlTIAH8/ot9vA1wmA2rmnn9zKmtIMK
AHcEY3pAAoy4af1j5Lw4G51i/ICg54vPViSumZlzwzhVgenZ8dOpGaXsC2HXy0KTthquqfDyQs3u
RFehFEXVpo7L2W3WC4zh+XDJiZ4uZ0bAOGetrvD1jgriguqF+rLfq4bFAvuQfIbme2is89lr9Yb+
iba6F2w7RAo9VznlHWwcKAAnxWHY9a6Ze3Hkk1m6IBjjBLcVJS/W5GineBdNgM54ISpurBawCRve
48q/ur1AyZ1qrOAXJrk8Wwy0u54GZw8DUbAGrJXkTXLMAFRgRShwVAdT4BVgirgZUi3Ezfq8UDBS
b9ft+nbEon/Bwfq5rMgX2m/ng9CYI+EyQ6FgaNBFVnWgh9jTjxGQj+FSDH6uBq5I1xVMC8qCvfkj
jw9csDotbmNMRC+GPQBBSW3YF51puwa5gYpATob18UfBXOnHZIlc1Gte5BoT/z58WjGk7XyuDUFa
wGT+nfgOpA0k6HRsMUpqYCFBljjP+MHz+niN+o/EGZnTZMykTKoVKhTcTjsjFndqLdmQINzLPi/L
0l7KcprLvvRwlAmxyfZGyczyI3szPapN2wfvfyzup1JT0XxwFEXiSB3i/EH3Mp2ZoEVQwwTR0EHQ
gFCWkMEMVNIUQBixYXKMxRAl4Zw1i3WFlTId1ql7Ieb+Fp7IKXeal/2opfGfvofy506ImJAnz3aX
WLV+WK1f62ssJpgUNytNdSv2e44KXDmObc+q1sZUaaxy3f+p9l32OLQV0N15gn3edZvaufbxTmCW
ZvM53fAF9MdjdX/PaTYaJk59DI/4hAFfNVSDMndurEKrNvUfJ7teARDDGGCfowKjyFvzD5NJ0cu+
xQ3F/A0vHb7UHFsqcQKXEDEfid96ka3FIGgzIMhglS+ulW3uiw1TeEnkottYY6CiHKvFYM0AoFzc
4nrcrJTjYN2s6rHCLra+kaW+Khfm+r5p2Ws3zfg+a1dYpizuM214I9QrC2r/QeEizAaSJdlTsk/3
Q8vOf73HjAnhUCPsQ+cH9WHuNTzzZ5teZDP6LHZyhUZtmEbmvl7hburJjiSFkga2lHwTxwstMtYD
c13Gskm9SHI1g8HwHnUZs9Nt5fiSsuMv5FVQlo3rIxFoESMoKaMsyjO2g1OgsoNL6dWyPVShSTHQ
5XkM3r0ZtJOU/oztyDcDM6C4GuO/AWWjIIhy4CnjItpiBhykQ/wKN/++aAZZIN8wgyLqrerZQN6Z
n5Io2PiZy/7CK5QWsIxPCMgwOpQvVDElHD9Iogz1EweGX04OxOkuG7+z7tLbPfkJk+9n7oDjkOOG
Xv68Qz3o7+QJJS5Sdusz4Ui5lDOuinf523tfV9l5lsDT6qQUaSeewsnhqeLYs0sf01c6Tzo+++D5
PNu0xXBA3M7Zrabd577RfHgX5OUscVd8YVmjhmURP59RafyVZ9fgAt4/Jmq2OQ3JDNk+SYBZNdfg
nEV4Sz76TsuW33dKCPS4FDytcmu11eFWIQFhvjTwu+q4g1EMukFw2Lent8PnCQ9LRD1PvbKrDKMR
JvuT2rD0ijyWxW16ClImRJqvEDRLiisbT/FzlfkEQ8/gdqbdZNAFBTGxH/b9SIRMsNW922nS1X4y
NYQgcTkN33hfhmaPslgbZZNCie9Z9Oo6Rj4R43oz4IW1bD1hRnCQdQLCDnst9qduPTGH0Hu2jh5Q
4UAhJGqu76JnGfwy9ScoYCFpZLwmaCHn4OEnN64sEh0x0wFtImkb3emW/HTjyMGpb279tcVS46HZ
51SmEifszwvoo2/VepbfyM7yzGYuxhDoNSp/Gba5b/bkDrXUy+siSTk5hItR8VGbcmQzL0EtgLl8
KGMeJg3+O6cjejnXX/ObkpPI7S73O4BY6hNki58K7P47xTEdwiTlL9xGdT69sA1BdRRmkVr7A6SF
PN8VBqFGsMAARqjbTrjzs2ALXxI6qxb2xkSU+D3Vf32T1O1sCYsaPXaqo/at/u4EAvVg7utm28X9
HRvVvPiSmO/LclBFN909E3UH3ViZNo1TXmi+t+Ntj34TQdT9ggXXk03oWBHaRZXzsp/jC+0G7W4R
KBMhtOVTQLSTU4Kq5Zg9qiya6RFdwYOWNMzGb+iWtPcAV985I2SE50M1NManwWJDJVqe2W76yFQW
OnZ+gLPErSa4BquTB/Rce0/rGWuqdYeqE+c/ZXj5heESXAmefjoPJGggPgErZ2dvego8miYyR+bS
gBC76kPs2L+bz9hmC1uY8tV77KoQEGdOl/RFNRxri8crrvErQDIeXnDUQ4ZXOIjKL+ooTbi4gOBb
c6mfAdiZKleHp7kbPIfKpgFlGLWzrT4syYq5itM2L/EOmNf4+cnpZqXT6yEohZUcwnBo2aebRd0Z
Yb2lQEnBwPt5o6EixeqjRG22rrm4gGsjpkYySZ081L7NbzqY2XacfHAPGIeMGGa18He3F/RqXZOp
FN6aobolH0GyKUrHlBDLhkEb27ILBPUcnebwHpB4Y9DBJcsYTbN7vAAQtrnwo8476EtVTTT3xZyf
i6lKXimjvN7PiQHqeUJ/EpXO9WmZGtcfJFgGBJATAFMRssM1L5BhWWeDFxRoNaLx014iUjDlApse
KZPuLCfBF6JvtkfFbwwc9nnFZ4RAX/BiKWfStsEnVLqm50InHxnJGWYdK4X7J/3e/hQzY9f7As4C
yjETkjqwFVZmogS+U8OIhQEywxuWcI5hTgu/7+TDh9dBgol2hzvXq5YpXf+bvnh/9TodIIVtWDdk
rg4a/DG+TrOWLX9xjrZhsWmNhY7GEYQLrmaX26mi5YNOHaqeLtBBfCnczLCLHlsW4ARg9NbL6Ux2
vbfbRVLEnQw9afotYBN1Fm8KkoHdYiQ/fd6jZFEfs8YtjjQmyAwD6gHVjCgBWkYB6eoUMRzYGF/1
V7pTideZF38Q1e5Avu/wtO8B/g94wBfbkVXrHnPL3h+i5ITsuS0b2yuz9dI5KcEAeG+LGIM2rIyX
bJMc/Vm5AMSZ9fyH1WJNGC8PbW1P96zmIum84TzmUB81PZAWAkW31K5epdrprGB98bfZvKGIe2Fs
5mWniDu6JC/n913t1hds8jNrQJX9simE3gwajpW17sd9pBdGcMcsJ7XrOF32To5Kksl78pzIWLKd
32GSNYDV2SVoaww66wKPWUwOsJZm9hhIsOiuj44GAkwguRUnDEchro+yaf9qQ9AdwKCbdMY9iZV6
MPMb9Y3D9WznWtRknunX3xUjN1x1Dr0Uy6og2Z3wvkJaYvZsDEWBDu877Ull292pst4YuWg7GYAf
DEguZ4AZduXrU9AYvCv8HX4/m7vTmU37CzV6EC6njcsciVfCajiEp1c4+sPq4wV0NAzK5IGLj88o
gX3EqxQzns6YzA1LGW2hFL8YPYrPQAa2LhJ3AxTgFDx4LgF3hS3KOo8Ci2Kk92lD0y/t90TAO+4v
V2Sk7Qze3qP25GYAqZhcf3OkqMNzcbOSPDpHHX3M1D5g+dcDjdd36IG9sy/BduDyWZqHdwhnn0HM
9AKEozG7eQegCR60apQc+g89hzLnEoDfkXv3VbIe8NJALvztDS8S95yC2r3m70Cjwj2yYvp3yubh
AwA07KFyA8KIv89D9stifprnU5aqHjN29w6r+dIPNBIWlg06e2AT8CgxqBeJAagxXQVrLp6pHECg
I6uMS3L3Ki/5NlGvEYz9L3Y+MO9ORUKsQaiic6ns3kodnZEVm54Gs6Cz2PqmeRCY61ajQ7iFaplb
52R83rHZCAbNjfOGX47KE7Nn/oIVGWlB96nSWgUc9N0jW7Rfz/g28E5j01ZC8+W+/fX2Fzxm1iG7
hPvDGFKD4UZ/meZL9lBWwpaxTmbtr5j19yOqymEzB62nOH0hoDCtzkIAacG3mITxIasHH+CVRP8s
NZauEh0joPgjRcZ/r1esoutH7v6VzG3ENINzAgadH7lNcucJnApdJfFv4wtuv4h0lhTZYzoPXOkm
hWE3nEzAVLqeKiiOLOxX+7lMqZq/lL8W4wSG347ees07zItxV4UoV8Jx/0UKEV9msA/cBCdLGGoW
BJQB/G6T3AenWMNvkFkBjKnPGdXZbb57m9/H+sIudp7cocbprPsi34FlOVOAEXE4uDDpgxJ9tfMO
KLE5YllsiU4zl+DxmON6wHTPX/bjI7ynFKww/6FzWGdBbyNNYH+nYSteNpR+HeY2JxeMeP8Yv6lM
Urd9jh4TnMITYDVl860Oi0mPlB/GBFif2ejrxgokg+B0Dt86z7zHOZ35IPc9ZySYYb8aPOhKqV4q
LtjEW+J/L4j1+SikfOA9sFlYH0PBspUZO/h90v6BkrslmByzxfygfWd/VLSuPuL4ziFpLsz96T66
dz2FEwMpFXlq132zO2HRab3ZQ7rujXIptegjXsIqgi5JQoPXn3UwQvAvD0eFK88CwEECX3tO07mA
jMosD6ld2GKoJ+j00kAi0PEUrbZWj6stWXTDIyD1fTggIfCLtmIkHtfDF94tcFYg3ORMSrRYenlt
CAL8fRshhTYPHfRoSzjfheREEYlg2PfCq8e0wFcSJSF8+ybVdhMZ9ZjChN2A61HBlhe2GbRMBoms
8G5F09qRKHsTE4COGPOO7xsNRsJC3esdWxvqQEed3z5NeBLQF8M1VdBL7rmRi77LgdGfRw37Gjx+
/Mvi9EYZGl9vFK/dN5tYS4vAa33sbonfKGFJ5jE+z9y8XdCwu3ubQtshIqRdGNeFto1vJrcXvDi8
Rl+M/VS8iJ8qUbNWG6ORB37oBt0n6r3a8NWrW/zWwFj92j7BF8CFk3sj7IzxudopTHV9CSPxykll
ryrSHN8PgDhkpWfSA9C8+8RIgl0FEp7xilCMICdZCy6hHDlXD3tAGg7eiMw6ZhlyaBY118SBa99Z
M9lAH09Dl3roJSft9NnzTqP6Z0sDPLqtVX8b527CHBjgDPndLUoK/5n7WRV3w/c8v00LAgUA3jS3
3Z8W9z2ojXOdDSan1J0XDoxfIEDMFUQCG6ZDA8+5sUqsyWQ7Ig70OBgXI/i5SLOwF42Ac6VMIwEg
/VIPGIvgfgrv4XzxH1DQ3061V6YnPwV4xonb17EG9F/RYPwYKVyYboEd3NXpHfIlViMaPkhWOu98
3+eUPdP7Tlyhmkv0DWZl9cM7/5n1pl2awor1z2RIfO7S20yBkACyzl5BHPpeSVkjn1rQu3vtGJ4F
/jJiKYs8tPkyh/2LK56y7FS4R28y941eNqJkKQtfvcvF985CHQkvxm9/6c/NPX1fY+ZcktvS/Xlx
dga2vw0OhiVS5yd/VB9jsYWLIESsO1g8HOGDPflcIdZron1s5nhdgn4QO9cBJEgWDcme9dT46VFJ
OogiTHiRUFCEOPQCLfuOY8IahKYBz0GIY4Lse0yq3oG6xhNYC27pV4dC/YmdAwNIwEMoIYyica6q
6B7iV2OpDJewrMNCA7iBfmKSXSaMyAoAlfNGjMWp1JzTa5nw02cPUEkd1iujXKUaFjKpo8LuAjse
4JTe4fpxnixanEnq3FWOcmZIwNivypRn3IeB0GHUQcCKddp0GBFincdaS/ZLASMoAUfSg7imwnfu
P+XsGuVJBKb6vDgVw37KWkjr7kV1FHLumqg8dDAPUn/6E4IGom3jqeWktMvVgkbxZOGYhalWy/Rh
2nkiblSIOy+xIRkTW/MOH7vLt9qxWVKMKiY/uoc9ywWkeToIkLeAnlF8F6tz7uHAwL6X3+1Sd3iT
CF/7Vjlw39h6kVwPbWDBi8rWOQtSCaviBX2ZnJK+pQ+fC7Zip6JMSvcwULEXuo7Nxrpepuy0ygAj
ZiwLIP2bFrHeEAl0rB8s5roYFBFlpjL0Shr3ianQihqH7/bPAT9wvbgweLk+V7xHhYAj3e4Qxcvg
snC6cKMmuN86GIYl2wAnD73jn6nXMwvo1qQkxOTzCY4NL4RXxTXUs/4SJlOMnR+RuXjREwn3L4Hy
9WBgfQkJDIHE/ttbQS/dIDMZl+AXXafrPGhNrBUAedfyHzIqhZXHXgnnQugOzTydMxTjRHOvsdaR
auPc51s/ThCIB62frTHnhnz3+mpO/k2DTKn+4GX9gIvXRZhDDIH0WZRH0m7otKm/UV27hNKy2jf2
EEY+LGxu7xK/6AmLXLppj92rX937VoEJM/2kBmA3uIc3YgyjJA+qTuP1mRiD9hlvS09nXXCUbmMN
Jl3ZKlUrOx+uze8buEYbODndvDI0upRUz6V+r+waNQeLeth9uo2RDO9PfOK3nNhO4hV0KL21ev02
dTrDerLtoKD8OjE4ek5vt++mXT4rGyeQlMVB9XlLyZPGl71FByymQqWqKwNzsX2HSjU6QVrShLv0
sCv2GaZlHLBkCVi0+b6YQZ9CSh3lT6o72WlfAxR8LcvIi1qwGm022y9uVV9DaOOAZPPE1LUycr55
2nD5/BX+lRosQQJNBu56SNqX3U4QVNBhXocxjWWbRSkZ8kyKnzifOuYikbrgREtefN2vkSnjyO7V
2uB0rSBPE1MfyDl5z6WZiQVTbXR0bcvHBLHrlTqAi0e4EiB6OH19nIM2+mhPk5nCuyJAiO5jgAY2
LiHpAHaxlR+fjwl+AhaNxAnoHEePcL7s3e3l8tiqMOdO0L7uMkmnW1Gw07XzLcQl0CiVZbSzqN2T
6bSzAg4emyd14JNZKOAHk8fbL6SYOchR1wLeY8MISeK6ZEi5cZm6WpSFMklMh73jM+ZYUZ8wQYVX
SE6mm3MsRBM0plIqXOA6Sj6k1uojRnyNA9lD9b9ppJ5WgzezNTbPFuGV3/3NcFyNXk6/4962PrIP
mZpulGu00Zx9Ccrvk8Vw+2F98cICittzb5juMo7Z1Ujr8s5Wi0vcY0aTQA5P4h27mjWH6LbM46Uw
4I66YsO8g4wYPG72wdiKzUxqX/aa4h7wfun9GPjB9JzicBqRlH2GvePt+b0Xx9RPas+fDyZsYvNE
C/odHx9Uxugc+P15xkbJ6CDg8c2BjVVJa0/vFx4a6w54ioIdmHPiu07giJ2BfRy4cyEcsmEF+nCP
ksAZl0tmv4xVOY5ga17Ihhsu94xHse/ilRdwURz1Yh9Me3T9ekWH/kh4lqrqvqw+97V7Arw4ckPx
hOOQ3ec9pGzTwPlqoGKIhS5mrXAjtTWzfRCG+EL0Ojyit7ev5//GwPhD2IxdMI5iWB2nfcd4szDv
wfkMoonYHdn29w++srwTIqH0eCrMJwbuepTDl925WCyA214d/D3OI98K8abY78eb7+1GRB/MnRC1
QDStYA+GZ6ho4M73eRXWs32XzY8Tbdjlz/ITDvV2Mno10C/Lyrmi471Ct7hpN3HxsERzvpR45tFl
Mhr5x3AOPkOZzq0BX/hYAGdal9aa4oT6IIfOplpeqIV1g6w/3k6pUkx7OtrSGr/os2qGiqNDnvvT
HgTN7nM8f1nl84tW9uIYDW0uAKlst86LNu0CpQzTZEejpHn7WBid7IyQIZsF8a3swdJsivDOLTBY
kBiQjW+5e7rg+aEzxDaWA7caAsWA342pR4dsJVwNLheca2LIegtKLHKfgDkd15xgQTMeuN3Q5Aic
x9XQPFmcWkilE7ZP4d/5r+C9h9khDBqpyb0LVyJqsJmQb1jAoGQmTt63MPZn5QB/ZXzCgJDFCnoC
6zymcsIpqSE9QOQHgLc52jA0s0CHHsOSPhRqB5lruidWYUJYi4UUJNeskAXPXCYSTvfgpOafeRUw
JlC6L1xh2Dh0RiqwcT1mlEQ4HWJNHuwyFfoHZE2Kk2ieAWExNgRt53alekiJEAbWWXkbJlMMLI8p
NFwhJiyRKnB1xFALEBJaI4oka304HM/j6XFg4yYZHs728cz9qM6no9EI3yXTPogPOVM8j5TA1Fam
+fBp9ZYn/wX72+uFL4QXS6HHyluC0hSLQcGZwVfK0CzFngrm0JBSRyjA6aovOfRCXT0zeEqHMqCj
8rrCnXzYCMUaGSnqipW9GK4xLRs+xveIeWLOVG4vNGpO2EZfFz73jNAdU26lmqyCLIJmyb/+Y+m8
llTVtjD8RFaJIOAtOYgoYryxxDZgRMw+/f6Ga9eqs88K3bbCZM4x/vGHvfNKPiOZg8g9abmnwGAg
ZbCz5kzeIDMLoWnvyGWC9egXGiynmqJZKDoy/BK5hvB3ZfzLCK8vmyZEQmLTWrwed+KXKCiyDg47
WkNYwnCnoVJzzjkIN4T5cYjNNXMgvpNpBD8bWgU/jmti5UWxRwGAdrZQHbGKQzvEAItVY+VCI77+
ImJgS//IaYKd8J74yXxysKY+dG3WCscQH1pIyqy0+RzJH0eZwrvPZXCZ/xJlOH/5jq0AmvLmhG/6
5umSXzo3gP/O8NQh5s9e4d4C63okDHIeq4BuhY1W4OSv368nWV3hWWa1GOGBsL/jEyTn+SXB4XQo
nFHh58iioyEpxLuH8BrIaIJbNHqHhL5AONmnNd9iwyh3tnMCG8nLoMrhYWWIfXVwC4pusgq/+BXg
6U2Xojmas580+6XfkacYVs4662f4++BrwYeyMli2ZpixErgJuc6VZhsL05T/FhxxNCWeZansav3V
we6vJhrmOfI/NXl4N2diiicR3k5iuoSFPr7Lh/BG99id4ce8ofCEmCgG/BFSDGZJFkEyMA8p84ie
Kn/UAxT+wjjEth6JfgUf5Y4AAz6I38bLigRb0FuAWsDICKdcVBDi4ozLH1EN56USncfXbvcQbqmt
GEYOOkkZtgAWuuhaBzRVGCtVruYc43PcsW+expXSnVbf6BHj8AVritUeF8i64wi174lBU+1eHWWu
8Sxi4aU6DxIltnxZx76szsGWEYHae1qTPpnGIadftl7kevhqCH5rqrAE3IMPYsGRCykfeYEU+Nwr
ueoFLHLhRv1fHVkTnv8VLkeQ2nesj47d7jVs+mz+dI99blC2Ptn9yZUTUrQCPEEwFfwTooW1gf3c
diQ3019luCqZfD8GamS/zmQeaHb3hZYDvrSAsdhxyrDG8BqhuThuRy1oOKc+UDIf+Yvf2JNlo/Op
zO5uUgVm/mnbCp1cSCyYtRKvbZ1FNMG4WKqGI47ymrXS8DIrfYZsCnjWKQGXQE384km6fxEebAff
+Dp6jB702Wtma0oA9lmn18FxJXvOEbzujKzhHZv9Ay5hEPaPklrL75GTmJHw+Zg6pOlJyKVuOWC3
O7JZqzH8BfPhPHDiRHV7sVucnVV4TxfU9igWxnd0IpDbKZxiIBI2XWcPfAuGVTJxeuOTl1f9OxYG
b1wyPgy2dY/BxwWYmeO2GTRWElSONB0KszwFcD4HN+s9RCyZQTngLKsnunPlOuLJv9JXxkDyKFWu
Y9lvOqNL2ITSdAhLrhHxFgMS91i3L+rj3EASZA7hHUEUWjaxjsfIRFyhcKPq8RsFhQ+medxBbjbm
9txHsSnvYkHPayFidFtTxXZ7psejgG3Z5sHj1YYW1YbDi3eVM/li/SbpKIf+LvtuzliePd2JPP39
xnIRXFfYy6UvTxzw6I6q2irDxhy00Od0Mh2W3B82W/KTeDq3dhXJQzab0YL7T1u9gbA52+6d5ew1
qDoAkUq/4nlQ2dcgzlGuZ0pmEGPavlmXEoTkXFsGJ/sWM7kmXEXCBN72B1uqNhqmt33oMgAbiAs/
G6e/nZ9s68CH6ZYsU7reXMvlSGz1zzGv6DZDahH+vUPt6pVddX6PeEf0Qlx5w+6MdhvDVihibl47
uUeNcTPcF4ugcnn68XqhZ8Vi7wN/daXAvKTYwBWBBIu0kahRc8otmyrRA8Xr0b5v+OdDt93EuU6n
LLBx5duGn/T1wEXQaYZbvwoY2Jh/lNInWMlfyttAvC323mPE8oYdzJkKNs+4jImiGpzcGkRuvJtV
OfK4BPZRxFDLgSbgPHBwqvDx2rn1uol/MfEnUBnj/eCQ7vBH6PRvk1tM26/0ad2jN5MeRvOviE7Z
bg/vK3MuNrJYGfFhBhdm0jAGYR68IfGeQywyu6hVsPIDz7emwmx/uMwsLmO6T0j03ZphzB4ZClgd
p6wQq3GbY4TeYD7U7g9uAMrvPra0FJG+PoNRAJEXoJWP7pKpB1VB9zWGtzsGXvdpQwUCQq5Nmdz0
GQ2gbD5jsAL4BTGIZVBHtG4A491v/91HD/2xq5WCg4WRmqMnE3+ejiWjxi4uMkgHmxN9C4mxc6c8
xifAkjgs3dly+DOxpvrFRuPul0W10pMOl1iSrF+wQfn4Xcl+Aq1B6bIZYsw3GIu313NFvN59mJJj
V2/dmkE5qgfGW5jJ/0SY8CAGIE+OifYPugmvUVNQjpUpXNAOAZIwiLC2NtvMsflGCYoWuxVpk8Ht
8VA2rBJsBFa1r1KLvpYgPMC7VnvFMGTVwnqlFZ3DJ7hAeNl8UzNpUUTl294ZFT+Mjiq/44Ry7NOX
1pzE7FGbdooTUER1hJYnHjzEjGtajoEG2lSb3ef0FZFTSNEqXr4m/NlQdMlX3E/nDM/f6AW6XAxt
jp2zf2/xVU9sLz72mGeaQxkUGz2hEPyA5lKuKI97jUPomSEjm6r38l44c5pexeE8/ODfc4n/kAAN
I9CDLwf4aINd7jTZ/+37Z9gD2uBCcF7VfSO5wxctY0MlJtm0z/2211qie35ai80O5nWO8JlnvQof
0H8BSpdQz/MyE0CJFUIi6Ekmlg2k8zdUqhB4PmLI0qx6qlk07hGQ0WeDNuQ9+WSsIzb0yXf2RPjE
fC1D1q+JGdt3tsNWRFRRbSiVD2xhTPEWgcuARxGoJrRXsEbEVHNJUSBdAXbehEVO5iJcQlyYzGTH
k8I3MPIQ4joJCpA2UZ7G4DIHa3wLWj3dBZ7EF6TVU2HbMI+648RsJnoCWddtsU0VerbzW8m3r/Vw
+SBABtsu+JJ9BLWoS4IbBkVbj1gO/2WRI8mwhRv8IssPNzdSchY2i/b8UybXnhoqoQnICh0VT4/b
GXro8cVw9KuAhBCsy3X6bP6tPJCmHvb7LNlhA7ob80gITyB70NqjZoUebNcFJrsEXDoDVb/GJ+XB
wjPGvQbiBtaEWU9u0dU6+oenZ4AUW7cALqosAHIHRBwvT9vwnSrhndAmWBr7LnJ5HK4fEZZVfSLv
EYs0J5g0MM/vvwivl+XTZvjdR936hUx64xeGIy+UvGse7C0QDSbluxFLAssRNiNI7zwob0+MAQ7B
M69y8Yrg1gIdfh1uXJycnfljLLJovOmYNDy7j6UePcZMpxcvvIh2ubpq1t6RZYV1A8t/B8vszJAV
bnbbawv9+8QTClb8x6SPSsyI3w5oO0GTAaAEWzn7HbrbAo/Ml/2Nv3A2LtH979GDTygPExT+tFzC
mtjIJOxpdfWOnMYM5MEPZxiintbAHZ2MGVe7x4wZBSmSTeocBaLe8+8AN/F25TEQQZU4TG/HaF4s
oe8cu6BrGdMq5pXCfsRfzpVGANAfPqKEdcqsF4F6IL4c3O+MDQoy1I4+VobVjSed7omWVqEvYntg
s0BzZGtbsEGomiuICD3gxK42Zp7IUEckbPDyE8LGkRh7gBSwRj3gf412jMloIu2fCFUZ/OyGoNkB
4NV1JGDwDVlMiTj1GZS0LhFgv3+YP1gxCGVyiW9mfIaobaa2nCsXrgUREiWLLzjRBErTIdRQnRH7
ovivu//wtOF+8x3g0+Q1/9quecaD+MnuSkm7XS+AwQNQjA4jEmS0AA0oVH9v60jzNGR2dpEZKdXv
j4crX8PQmnt3x660ebYNl3FXjJHt1ld7pV8H7QzBNued6H4PI+Yi/r0AQaFzC3ZDhfk77azPRAhR
UcNtZ3cMfo+FaI/EM7Uls0lcVhtsZfqsAwgPvpLs+Z6rT6cE1QTeKVBEqgbFLaPDpHxgoUdf7OuG
2whdS0o0vPMZ5Xwsq0GTu8AgBknTIakKISBDfdGtCVvwWPqku0uMk1RnfFSawNsIlbA4NIs/bGmf
A4C8wTaUOo7afOvTRxRYDTF5EnsDZr62AYjMNCpqsi8KJWzfVVKAq9/LbOlVD36HlhIkLVQyAf2O
Mf7eGDviRKrjNivwD0ubluFAVWZZHEjoN8ZlD3AawqLQuCqSjtuOggRKNiZ2XyLnUU8e4fNiZBFA
LpYZW9N5+BpUGexmsL7EZ2YRnTLMZeQA5F1Af9Cilzuetnpjmf0Du/Msw4ZcNni7Ou6cDNWb9ORC
o5ITGONwr4mVzGN576reY3zMTVT6BkN85DQr8XcExJYvrX++Gz6aM3SK5MekzKWefLLK9XMRQ4nw
HEFb0Z6OEbzS5SK4cadTyiWLaGYZ34kwTVhxovkBGiquiLFEzsbwHorjAV0hm+4H8kW3pBx4i2Xm
FwM8ZcW4BXEhhm0/HzB4WBQq5y5j8otIWcUR5dy9uXMk9oK3sAVZiNLtTLr9E6hVyijNis/Ji7ei
Z/AcJKpNzjDktXiNimeFaUs+BTXRcYo3oOFh18ThFTfSBXvfZVmF8yLcMi6AnsAUNZJoiwaL4EHV
CI3HEzYo07aBCh/FHvP5pUiE9smXyy95Z7m0rEfvDXQMQsJqJugBQOvE05WBGICR8YzyD2pckvEO
GX86bViFfB7RtwvQ9BgJbibj1mg/ffl0bbIs2vDr5akRvS6QiwX129lNwXns0xwC3k/ShysIYBPv
VeUYgcTpSbAHLDICPbw/ETRjgy8q6n+hGEKEuvFp9vaY890DPbz+SECU53HOnR9z0ppoPO2/kwC9
csFPYPCsaL4e4OwnPeMBZTeJywSvY5/OpuOaIZ142shQz7sqbvHoL7GBJRQwewaIAXJMTOGMd7wU
ddkzLDrxk93LelVdiYdhzly+2TLzBcz+wROrE1k4ZrTw29PP5kbUbe/p7kqbnMPnUiVazYvIPBLt
Bm4cHxQFlskKRr6CTMp6DA9TydI2rnZ0tyMaCJxfB5cCuWl+ukRcfAxi+0eSxtCFtPtXTP4XUltw
dOJyynXORa2J0OuagNrhkzIXAC3FzeXtidA2YVWLAFeuDOBCf8L+Q/PJ1CHMBFm/YbDzYqEwWETU
QWIEgnB0GChAfGzRkgRCi5woMsvhsqb8q0RlvH7ID76zMMB9rEGCP+YE7i0QVbhUgnL75Hl/8LUX
xVYw64obXZKUgnvyiplpc0+J3jZ+N/yQVribkFR0ggQB3ZezOKfiamX2zMJTI8bvdzPcQCDNqFgH
xC14ydh0lf63H/QClObi8oKHGwoRKwlLoLMMPJ5Rg+guia4iVSERmSplAVIyOaAxqpmSdhgnGOZ4
eNWRexHzTsi6UN4xJYexOiwfG6XDhzg//OeHhB+qynPXSG+wEBkiuVCxMERngE9BCYEx3YeiPBYh
vyjvhShAYkpyYWE61xFGFwNmEAgR9kyK7Ud2za5Rug1E24Ycj6E+J7PcCf6CvUvSXKDcoGyYq56X
Zifw6DSlPRQXI3G7IBT3uhRZXtMVNZ8I5YCyMp0gXZUJYs1xf8VfSBSwYqpxzUQsOb/DN2t7QCd4
aYjEEHsyJLmviKoQoiG0FPeykf1f+kzhOQgnDa0ez7ngWteeqEGfsr7esCI13LUgtP7Elu4zRRAA
I1EsG2A0oAxq8npPYrYIHTlDlaKCAH0VtfhXKKWjDqAI8FbNHpO+GbtVGA2Tc32e0z3HVxROBKiQ
8ipKIFnnMAwFUZ59cZYDSSZNPL9ayVS8DtSQ8n0Khck5EOcxvf5iYLBTcrdFE2ioV+GmjwTBXeeM
coTHscUD6hLI1jBnR5M9bsUsEKyHW8VAf31DePLs62PksfjvjfExzjAaodQR1d+2hxrUIdFjvMh2
vUN+yTtQV6cd+gZPY9mM74mJNuwyaUk9b9BgPCjCVYI5AT8t+jQ+t7tkmj66UWFip//wyL61O4k6
uLuUZ54BU0SSpsI1ECS8beRRR8SEQW/2cGYiAieag1eFVwyzX9qLgHLU1jzTw9hm3HSa1CooSXCq
BTQlGAIyyxcTcQOabDuCdGSJnQ7CK2I1q9Hw6BpLwnhRk6NDBGzyVNxxFIRu9+Sa3u1l02mxbL3D
8AR8B6OLTFZIImIuVNnvkWgOMdF2agnrTBY0PoZzHuCc09WdVTtrzQS3XLXSVb9jZxrNKNUctTPM
W1IISrt/C7/glh/vMyUGICeTIn+EWveCoLBkryPou8/r2b1bjiQueM61btWrlu8NQZLt6N5TxwqW
vm88t2Zl30zvbic5L2+lxW99jCgBlEuvd49a6W4JFFRak84HAga8PyXiT/xBTx8eWFblVpMQqiX8
ZgamPpA3kzYMiwIXcLWKd0UV875/KJeZVuPTzhULIAHhs75MwcOu4c+ijjOMyObYZY3BE8ovjsA2
Nz5waL6vzsSdqa5q9z4WmyRWtUBxLP41X7QMBvasYQL0be1ly+v4ONHj9XwDjo11FmSyGwwBBsX4
tONDuOBed+AYu2aq7gMB7Dm/tpbSDMl28R/WZm9FgIhlX/N0r5k/YaeJR5E+ueMEFYyu3j5uOcbb
EWQRF/kTmKbx4d7vMQfkbfEDYIaRckk1x45+HLF88ThYSI9d8fIPseLErEkMCfB0ElNuPHrZeUcm
0XuO8gc7FDMDCpqwTBthp//BJDl8FMSKtIKSBKCAgQHEnCGxlCS9saAkjTLaDIPnK7wVcv5gwkAm
XCN+YdCA2JAE3LxBHOJ4ZwUPVuQzqZKheO9/ApE5HtJGg9qh9uukHulFq1h0nCdWgLQUeDW8AjSr
fcSYLHgkDbBj5SNgGMkoggTCyr4Mn/7bJ6v1bu/YslDrHrzv+k4GxNF98QHFKUrjmRCHfbFTbcyO
fvWQ1yWNrrwgkW2HkGF4AkNcQsEEZosLXXdbunnqFZQj/LQbik/kmGhUz3OUlgxreSUAQ+o9Pf5n
gXWLH8EG7Sp/YgZylYd5yetRJQjD6E7I6FAsVz6gLHAw3eD6WW2aVMvQ2wsY8TAt2SRqCgSafPvC
dXzCsODpHHyIX2uE1BTLRws46E1viWrKUzgyLH24O0SNPbkDYsXngWQv0i6DXDAwWEU9fcXI5UUw
D6ccJQxEYmt5JW2TyZPqn8gZUWxsHFko5KNJTCGBRcEIYPkKENUlo4AqgW08f3Cpz/7G5FynLnOM
te59HCP64A0S3dIz65pXXYqxF8Og68K6QJULtempv79ZL9ryEOT85CxiVsx9Lzl/iyXMqRdB8zdM
tsrJGckH+vC9a4RcgAsbx1rZxw0VLAYHXKKsuXMeZdXbH73HPbfMJ1egEYkU2mXmtPcIvzdr+dZl
bHX1Iq3YkJxOEDV2mFgUsvsMddl0d5Xtvt9O7+kTx0e17DTj+s3t2s2HLTVYQG6mqENo+7aGZiAT
LF4CC/HupHohxA3NreN2ScN1I4zXWDuliF137rDDWA2eulUCBOJWapNhDvGE80Mn/dUme2G0s2p/
eFKtiOcG3I7Ckv/eTGsj++6DYusa/30htiRgrNYLwESaK1QpmBiylfN/V7ARHqOcZ/g4Kj3yFfx4
+sUjDDqSwclK16K1Ofk7wktS4bjW1kWBXgYnG1QZL15sZ3SYLUnGeDQLxY6G8jbBvyYz8WAK8c/g
cJ+fsPqCFA2XnBmRmI+tri6o0uM8fgKwz+ITy+hQHKhpKdQ2myHO3zxfZw5oNlLVf6W1HZ0pO/lQ
4NTXAAc1vu07bH2c7QUA72x0CbH8WzCsIehWQCeeQ33h3Ec6Ehl2enTp3gHEm32lGfNYy7O2P7ib
Q7rpzGRKiZ6e0MmFXb2gdwWYGL0KU7GHFL69P1zOx23rUUOscwad/obYv/h9izCBmie6zVwPkBCC
EP0YGxQAFn8awKfoahkl6VxJp3SkWKS3XC9XJ/shnllTh52eGA3xPaX+huSVF/BQDAsQetohBgGD
nKezX1h4MzVu1DgArwsLHOzisvvj5TZOyuznZRnUCYGsGv+EGIwe/JV5CQUmPoGzB0DemNBtYgQP
PXAhDEY7PV21Ln7IFL1BY23jpfWc0Rhd3anu0/cldD1QasSdI6OQsvYr7GIHWH2lienPy7FhURGP
pUkkGq72zJpqvuS6uLGEx2HmdIY8BKxh1Sr8m4z2sWi462qylt6gGlIGFmJfNJ1WHcuZForDZ78y
Y8D1ZJ44Y51pE1cE0DUphFzk74q1JAPSsF+5yPhG8dGuH7h60rKLJ0l6dsKw4YaYwcHe4Ud6aRmw
9pws5D3T92P+Of9s5knOx3paVHNh+shC+CthljaIHVy3QsosUmOwrI9BRhYAPGKFxt2ieYZnMge2
CU/rMPSKNMEsHs1yLpZQSCIGxdehysWSWIHlv+i/QBBixhQsDLFSSr1wnwIPJTVadbFtn8bD0hFf
PgSSb0+ZUqZ7BUARv3TGLhB4vhM4Y3MYbjTcKeGgjsbgZzr3sAQLs1OyPoPgbC1czO5O0mg640/E
dZAAOVbGJgaj8UAqcl4qhKeTQVOIuR1MraBi7fkN1Ju8kM/0GtO6VFbxduoTven80YOidkvyCx2+
Jp19yIWdY4beGosxp5A9QhCxjOEfM8kKTU/0+VvVhrW+ByFt4ww4jtBtuXQ/azlINRzGkHaKD8Ye
0ud9y27M+r6HN2tKfSDRvlK5j5Nj2+X+pqHPLQnT5rjxE3Rz83cerop6mFk5z8v0upOExMTw8q2b
5dwKsE+g4Fp8rdMkzNe853Au6Yi1qz7js0F3hR0c11aTV2JpJ4AGGj0HYEjCY5ve/DyZjhdrriCZ
FuxS/B23mrjWbDdkLJk1xn0o3s1w5cO/H7V7zONBC+4hq5YrzNuA1AIsaF1elh/yUNNuPCy0Hdw4
XoURvZWlXox76AssA2e4QQv0ytrn+z58pAHEnssI2CMKw3u8gqXuhzxw2Je+nZvOuzlBnk5CXsjv
uMzeswyACI7ZNjOs9/RAI8blgCOVh1ldCIUwZQOhTcKKR6xjxjWjWC0+8btdGF//eTIkl2XHOmXQ
iCAdhmmBs480ZIY4J0zZ03m0wlPc4qEGUQhBUsHj2bW9eZMNXZpjGWq9FWdae9umNdBHYI41exik
zcm4E4A1spMyeJkm0p2KlRrQQjLFGBk+/JWIWjpTjSHc7g7S5ijhmGCGKmnGsg9OOXI0MGTWGstW
GKO3UZ4TuQIatprGqkAcklUMYNX0wQsjepyHDWdEaCR/e3/wHcqHNMATYADzTJTZHP4r3MdtD0yI
BnrEmmIzIl+KJUW7HBt3ttGkCpOqT+8LXreY75kCscpYCTnLYzdle5J8UrRuhQbdd8aUCkNinucv
dstMAYQnq8ZpY8JuwAoUP8hnsEd0ji27nQFPC6hHAY6VxisM4e0BoE12DAW4XzgDePedr928L1/+
iXWQQpQPN28huvQ3fQ/bBBEN6Dk5BweQwGnwse/5cF/GCx2wF68ySiaeXjeZX8jOkxmDkJfuLDC4
uNDjdkB4qv1VOHzbK+ZtYrl2tUIP9Pd3DSRmhPN9CoiqbYp3nsgZsl3KnFOeCXiWAp+ypsKHIT8Q
qhziv33E9r1vQFhbdOsPilly7IDedynzOKzNbwScBzWaUABp+vMz3qvoA3dvCmuKaO1gDzGI7cxI
rww2p/RjnTVrOCIWSvPs4FoEwJxR07EDqRglAopXOjgq9rA7GPs767Ta2m2eEQqjNo2YfctpalBq
vQI5rHEiAR5lasVRnTCTLHuJjFnUvMnNz5FAblF2f8TC7ZJSYdT0vC3ISb3Dg7dmI5UTpEs527fJ
yzoOhp+vM9xZ7XUkXrPHlzvEHccZBtrJIkwGKVKAVBlRBv0OZd9fC8iU4AOaCFOmkjLhoyaIoaY7
u/kx+fvORDqxGWD7xpDEb/wRpcXgzBkMH+ieWbn5d3jH35xUZFur0dHYnPWLXhuThy9VhXCjeUqa
be9l2sncq4Z51nqx7XG0P8Z6JG5/stIVKyxxu/YYJfOoQxfl6DSsP9K4cFaYGaHkPREtwvCdtQDy
Z7NL7oeQisGApvH4uRATLjhorBVqPiZk6zxM2SpvyO9AeJhEXea5EfOQ1PBoQx6s4hBASP6yUBwG
hCS+yGzVT7xDFOaHdcjZ0nIZw7P93zHjm2K/ycaAS4v1nLKLqXJ8Sdov1EAclXg0DGy9hI/Z2rBb
yZolrfeDTEAgw9sYMyc+IvhQ4uXMUnpVEy71L0N4CuK+czpwd3+mXuDLkLI9kNkc3pz9go08gqpn
hymSPXh1wpyiRQ4xpOF47eBweng42VqBgukwmfE1hBoVnbg4lQpDENW52i0QQxJmTvNDmqxWswfY
l41O/XXHsJNVtqCMlJbnI4uBBbAcx/tkwCNLRcgnYb4H+MqH0liWDXB7YlQfljozOBCxMTCE/V7+
vtb0gdK4SdzKf4E/nF8f/66Begnkw7rckHYdC6hItahtqOaUle5DB3lPdxJ9PdYEiiXlYkVll7Pl
HEYZpYPY7zLp5lSS95PMFcuD0kPhVAgl/ld/DUhik92U/Yp3xJ1rRcnV8mDBUI55/DSdrJp9yMnJ
4VDlc+M6uMEM8ohO6VZdZQV/DFH0D6U0JTFrqqy0r7immlLwimlZwlErHGyH8b/py1znEJQxttos
EgU2xR1HYfXBCsvhlEZTVJQy2aLUFoImCQTnkBKIcbMUW2WPKnkK6Nx1Bje2jZhMXfg3Z85Gue0M
MBlSFJqbUDN548HHCv7+5BDhnnlcmSeFYu1UTIQh2nB8K961R/SzjJrpfq5USnQ437CghO8w5OCE
Zhbi4asH4yTC8y4SwLiC9oCDOtMwjr3v5F2cbAZsT1c8j2rYEMxRLopXV37rYSnzQ9dUgfMgS317
fQq1ndPI0EVQOq33N8pUyIMhZgYA8u84W/MFQn0virnsznidn9OQNE4ShvJcn1HocVjiKET7xXDr
W/+IXB2f1pkAQJe+HTi/C2q4vUUZw+o/Sio1y44dx29nEJJFB1AtHOqBLb8NCCHAP84OcbjJswVP
DBMASkPQ2WOfZxxXCVYuFQbLjcfa46evoXFZhTcFhW/nJHgbHMQ/xsyVb/SoborMw4onre6ka/Eo
KsWJjrF1ZyCXhaTHS+dAqStnolwAjKJ0p7H1nrDX7PUWEnUHB9KTtW6dumrv/vCOkz1+HTYiHqQD
9nUPgQnogBvdyIQrrcbchFlxpzloTMvMWFHE37v7vg69lmpwLp/3jUQSW2Y+IXWr8MW5gMluyFV/
ko2IvGN+6X1J8oUmEFLeZn0Ir6uV5vj+gsKaH8J73TlhTm/R+eCATBNCTcUrE4SJrwE4zGRtznjr
0K+PRBYD4fcqLCZrIjzs3bt3gjx1Dcx3uCijkxYb+hjK2RngGs/r+ES5qXJnGrv8/CFNhuZkdvwC
vx1+XEFSF69/F0YKIy24QCM59vZRSasn8FzJochYpwdqcHS3jA9vkCRdfNqTGkDuyFtRenvaaRLU
Ph1fQSTAEMXTqGEY04j1OqiTTcTMZQjuZr2Gnc3yC2KH1mnnGG0467DiJhT+GnG2Zh/9YlgdUZiI
74YCov71GzW+SI3Jo+kmBum+7ov9uFyWX7bK0zH6EiXUNcHCYWSYY6apby4lGQghKiVR1XrzFpqb
S/rsIlpCKl1Zd7jt2B4uPPgQMsxosA3denfMeiZtWhuVNdBbG71m/xxUJzi+woltvn3qLeQWjgKv
oreYx8dpBxI+CRmkFGIT0Wr6JT1kHZ3E3NXkQIZkxsEvWXOnlcDYxIptBo2u7j5n5qhT49CPjp1c
oseH7XAxMP3pNqj6hY6uY9srWyljGX3zUpOi/pIa/adfUUXc8grv4C+1J3f7AIbC5Xh0+OzHv3ad
NHiFxzXWxk24lGixdz3wrOWNZFCibpDG2F9JIXlSA9aSYQixbvyxp2Vvn2MnOVwgkMf7BA5rx77q
3iIqeFpp33AAhtRLD3jI5mkTyJpE3q2jrRsmj2LdxOdanESpBm7Bd8Fu1pKein46TvZ3l131soQd
T+dHzBmzZSnCLcgNHMto8pEEobOaXsAAFn7Tnb+Yn5WYk1m5umD4Z1JIJPwVJxuMOYpSbtmcGcoU
thKzl6+trP6FnRHrwU7bptuoPdSPUtR0hlOZ08+R03P4b4PW5skr8w8NReLTgWunEpaOWbS2RuVT
5+IQlrd41jzyb7wUEbutLTlnwLbAS0hjcRWOEsqGy3jfYnIKs8iwGqnC+BHi2wCSQCqbdxPfgdMO
DSx8r8HAwPySPrVt35Buuq/BWLyJGiknxDdPjWnbo/W0TiPa7xub1CJc10hlPrD5w/VHBDl7J0u/
d1rEG18Tsh8di4xG4MBmx2A4E01RipgbBxE2mvdEiP5bq1M5OUrwoxQpLWxh4FCASSxQgAiAQTvM
6cM9ek4d/ivxmJqdJFMhRhw5b7m+LB7VWYwRflokYEFAAjlYYESAcDLVqMG3lGwPiMydL8skRaik
H9CGgP+IEZn4RJ96hFgyFvPaZ+84VeUef1wes5OLTuodqHBKpb5iLeSnCEVYOofDVFr7lnP8CZ7p
ME3kXoBcl2ZAVdflXdE/2NzS6RMH+BJJhpcYFAMc4OM3kHdXIukUb55idBunF5prem3SVK21kXVc
9vIkP2CgZWV3ALwqUkhXpNYK9Ia4CJTRG2uXasR6o4HmgiFvkS66EPvTN9k3h6BhvXQInH7DDDEN
ocThjEezAJfZMddCNcAChDrtZ6BvhaYcUyqbyWGOashuHaz0NMD7pmCSCeoWvrdIlOm2cUpCsG5B
aZwrx67oYU4uVuEoUIszeiHmt4qFgVwbKRu3NWujBnmjFWoQHABd6MnWhBKkbxAuVvqrisI6OWte
afebqsXu1X+toGufDctnygfzZ+UDLRgufGhmS7eGh5KjtvraA30RMr2VbvhVSWr3naGj1a49HU53
f/KFLzxb7SRCuuE2Pk5pdNXtzNSYQ/2O+ado58sH/FsL9az2ArtYVGdr8cixfOP8oCSZNXySKt2e
68s9V+A5AM01l0Xx5QqJPqz0+2/ylyr7evdPnx7SiZfzlDegrZ7jw9+pX4nijbPoiwGDbWx0ivs6
QTLPDoCvrK9oXtVB+nA7ex0g8sqHM67T2THX7GqrSQmBvopppaF9Aea/xPAB23UPPVgJns7TQ0aj
QwsPzY576OTYto6KhOG7Pp8mKAjzrN88ewbaG+r24c7xIUhV7GxirPq+jme9r0muB7arYq6D0w4T
VVR/n6OrMg5nuifRycpyqzocmGDrJB8C2DlR245m5+UJs1T72fbcl3c/+a2rg5SSaexBc+gZUPgv
GBNCATatAuzjlGTr9cJTE83SIGmwm7uH7vGOcdZ0ip0Mz4hhj9VKZn6v4k2CvHSlDGwZmNEh7vy/
anW/hjteb6gP1NUDgi0PdsfC66Tp1rrbQK0AaWFfQ1Lu1CQNsj34BRsjoYIcg0B9Oc3GtUaB7Bdw
V/yT98Fwkj2BXwRsQ8s2mUwYiJEciYZt01vDWGCdcx4x16H6V1J6UAiyTxct+8J+SxAe46xODnT9
stoNayCU2FM83r7AqBtGqhl2W9gdwitB6QziAIqNWdnWhxllEuKAG9vzIezkjujHyfu7cZ7sKRUi
SKHavF29OBZ0l5P6uoBA21RG6v1i/bVBfNuI6vEbZ2D2J3ynlk98AOfMK6NxxQYA56oZGk5h4aQ8
6Ts7wQ/v69w4hr4twYmlaczfASI8NCdtd2JU9sS/zfrnSYfd2+yHqCb5sfirFId4vg0SCGpToB7C
lFRm05wg5gJyBxfm8EEKnfDhCFP89u7YWdhzJc/PXvNA16zTt2q8C4wDWMEhQBAuWE16zbAFBcbh
7EAHm78OPiTA1p797h9tDnUCnCfr+Qe+LDSl374EeSfPd2mWKSeWOwoFYdRBAJ/nHH1iPyrIpD4z
Fmgp4BgOsy9Cv2ukdDnLqKjYE2V/oyqjJkaZFZEO53LGQvmgcIC+LvzwNzwJyH1sIT8cGZEBq0MN
bxFdqDgIevc+yxkYjB+Wrd9s02GeU6/+0RC9aY3Zb4Gbbg4qPOKehGz67Z4QCHAYSZwUdQk7SUce
Vtj9u4hmhxiPCz+GSb+8Jv6sJw6vlCiogI+GoEM+A5kQsqM+vv7tzd9AU2GsI1HLYtVPPCanspM2
uZB0SLQMGoyHPklvSH2Baemf+uvV0fJPYdfir+hjeM8L/PwLvS9W8n2Db6rgYw9O3A/2GBbArBy9
gyfjPCczu6vrykePpIEWPCcn2yej3qcmyhsKR0eY3V6CsPOilRfm4TOme253UyTCVEwZ0EAfzsao
m0GztNjMfX+3nEwE4+1bM33qMnDYhn1aPx34oeO2+rwZk6wiuUcKhUGTySQXC4w2g3sAYv7sU5CR
sY2hRvomiA42yoNH/zW+WMQcTOvuPPkFTND64G8E7TQMi6u1DRBDOmltEkZp5Ux9qEneQPbmjAtW
B6eXDfWVY/3FDZVhnXRgHk25MZ1TJ+ZbONGcF5d1phrsJ4t+DkEYz4EwO8Iu/DUrnCsni99f7ZyE
LTAd+I0hDl/c65Ooe6w8BB0bUuynOVgQOyK+aS84hK0ZojYgRLttAqXTfuJ+QmQum8zbTgkH0+yt
gpv7IytCSiGOTv/FwMICrJFGoCzFSUJ7LpyHyiwaic/bedy9i5qU8Z2VsTj7OlRrtGMG1AVXb84N
BGXb4tgYXRq9SxUzTWJo9xlemimShcUueXxdOhDMSy+cDuER/+oO1gkFxQBLkCofOpqUCZw+DmPr
MW5WwCdkJJeAGU3T3utAt9DN6kTbKObdRdPRbkS1pkYdM6y19W6x4MMutQb+lV8iuuvw+54Y/7F0
ZtuKIksYfiLXUkCBW2ZQVJz1xqVbxVlEQeTp+wurV53qU921BzdmRkb+8Q8nvJ2cmmlrqK1djMSO
eXBvofcC5z5g2BQdoRTjOqWy4Z+rZuFMttqUq+mbicMvslcf6Iz22a7388PKr6NL3l3vsVePWBAZ
pKrrUmDg1tE9kSf0i22SjHUjgXIuNhCweGWymzvQLIGYkdFM8PfAk4CfhceDZYWIq2Fl/P9LUDge
HEABFZZI4kLkvcI5B+O2ztiHJPWc9h0GIA74fjgS3MDLBvVWLrTZ23p3f2Rmi9EZdU5C6NIuXoQR
+uzrMB2RJpVg/zn4cjX7eieAvgpqd3Bn9UJbYEPcErnC4+YrwmIJR2HUKb53q4xBFsoHbNuxw4Jg
fMTmk+LzdRk2nQCMaHVwsROVn4u1KhwxryJ/1Fxwf8LcAB8wbj2COcXa3QeLpMd2X4no0juXOTQq
Eq4YzqHKVBCyO/e15T1JcMYvMfgilgJ2xQ7XPY20qHChvX0hXr97jcGHXNAPJhSAPlCX0czgciQf
/3EXXG5ikM1+DREYH6EJJq2EpmShZAyhA2rjrqHKW4ivP+w4gk/+xSZKAt2LX8yY+X1mCi5W2N+m
zThaGIWSWCK2kRiGJh5aAdSTmtuB/Kcw6xX9Anace4AwuTBsaS49lOQcBwwbyNHCVhehhMoL/Zkv
cVtElHDWoLVnoYLzDZl6Iaf1x4ZsI57vCTCb2evOkGZJZAejAdQeEjUG5jhjCMP4dLvlomkB+lUD
B1YBPzXW3IsYYL6TcCXUecFifGeOO21GDjzPjxNT2oUiCfsAjWb+DjtPzgLvw5wsfFOqLCrUICRk
u4uSwTEXJZxlNB3uacbkDc1ZZ1UQlQ6vRred00F0OSrKmkYPtrTHS+eeudBNVgBLmjeHEazKTtCZ
2QOri35OwM9F8xDfdzIk5VWAeQCBMht/jVBLILmXofhkYtA2fZ3yZll7X7IsjLCVLOe9HicOc2Rl
kn2d19+7bfXaierPnwvd/g405w8xOJFxNBycUIi6oVgzCLzbGCsYIfWPUwtIjKNW0Hd8Rl2R/Lcm
HK8b2JS+PvBO/RULlKaGVJJs3A5WoG5dbZQ7tFuex8SQBEXQK40BDt5RXMQU5PdUD958SviMhKGi
j5OYywsFUdyuaL1C2IoxJJAAezYcsZgxIpaVT6c9c/BkeUR4CuCEyLWGTQ/bdn87OB7L3OOauZ6x
/QiOT5K3f3bvkRIcYNtCGgU4hYXD8i9GKq0AV3PGAenotom9+w67xjZGoxwuI8/7rp42oBryDbuD
eDdQ/VdP6W1csTnh6WCQ97LfBtPw4yCjnX8jJjUGKNmCLHLx2HjQsr3HkyJWsc9AqxSXW2l8xZgU
IwS6DgkZuSX0HjyJdsBtB7wvvCQlR0+A3GaIvQGVFf+CfQbPdcQ409fCmlOtuYbGcN0qotXf84We
MdbjtDfNzZPj52ypILAUQsPfUjYhKDDXFMg8c0zLk3vjz5mC6wCstRaAP6miSbFlBupI73ab4ieo
eGhNBooGzxzmP+4MeJhB92W4wE+Oz0+gSmuT4p4n4TUfRNMPgt1uEHcLUDAuQy1qECPdAYCLJPJy
752WBkd0fuTgDf3cHVE4z6A+gPA0hDMwUdzullhu4h4pfg83F/fwYpWNG7gFrnjMLIKHrLsTSXKd
D+NSJOhQMUGkmexzp2EAwpN92CiA5hUib7ULwPBYQSSmlQO3HYXoRl2cJ6g/7GLZyz/cAiPAkVRk
j0f2YAApQaysmiNlZJfAIZdJFM5FNq0UQ5jkPIb60A2KOXwgqQZcehhagPBb8XmoAbjHAM+IlOjI
KovmwOKEkRGN7M4UQ1LUC39QS1kJF44Knne6quef/Uns7ekuwuMOqjHY/YzuHpUd8xerC/+EdIOL
xfOPmcggmWUJy0BNOg46XQAEsZ04D7CMu63w4Zc3gf6gK5opvVtAOgY8JsyVD+fnAeKSisyUAcie
1+XfCSWCLe2j5VmxDPEQZrv7uKMcwaWwgWDXv1BenX5nrr4gk2t05Mwy/E7ClQoj6MsBseqi/CPi
+kN+Il7VLgFbM06xX2rPCN9R7yH5dHloRNqBGK6FObj3zPHP2TupFotFkgixNylg5oGrcYBTBRnd
yeNFeLCbdYDG4PdMGKuNaJ2Hoc62h2oMPRo0SnhONDsSAMb5wMvFP/LKk2JQMWhx4rzgzdMGMGw5
uXhbSKPMsKhmVNL2pBmg6tkaZB3UT84pPmG/Ad1kpbgyWaI1HKJ+3zdolvFRqex5Zh2Dyt+ACKQh
2Eenp4UFDL/herkOcwIYOsO976NrtWR2ySfVdtNr2RggvLyhqOS579f2dfb1nj2TQwpAgn9rccN/
eeamHdf9zMXbMwJR7mkL8wtiYfpN7xL23QBGJsPSlvsq7dvwNJT/XmOrQQuahqfetWv0Sgo8nHnq
EOK5tS32G7Xf4WIjhix5UI+0nYIjxM6g7ryBCbGCtU0bWlKbWxyeB5cPH/ULpgKD+XLJ0JanfYef
qePgwLBs91GibDuQsS57zgi0aqQ4rnf4q3XTOOcGNNk/Fmr8Ren3tR4LE7nSk59LgdaEiOt4UFd1
cp5Xo8yFP06dSOqE/bDHW5OLKW88Rjor4mhOokTDo/CLWee0mqfHgAHM9YH4jrbeGOKc4qvbxwr3
mGxMNBY72jewNdFxjOA9apOJCm20ZDTRr9DczDQ2PFNWTpzo42EKOq2SMpqfRzxDvIo8yNy9R9j6
Wl/+Er3x8DN8R/gNe419p9fYl/ZDFdW9gnTUb/v14RbiNh+2/c5As5QBbPdxOlkWPfWwpplxMO/F
AKGNAezo5giX+zM/RrcBIAoztuA5+LLFiMKBi+u9tgVbsfKuk3t4RWDbgR7Q2CEj6kIx1rbwgws4
6m2uOp6Ci8naKpzCMeMKptOXCNlnqHlmdMIVZ6dH68ET0rwGaRtHgt4/4R5c2cHHgW/KGmz7Hweq
dL8RlQf5k+Y1WD1N6gwk2P51kyHOZRgnKj7JIKVIDXtuBhEBjwASeezpJxRhNhHri95mU8VniN93
C2Y8n8ECg6emDcroHmCPsGOHMS6inF6gODVs4Y5tMbChwQN3pGQDPkkmreovxZxFwVR7nPtMOpCW
ddcjdYnXwBcP0NecTJgJsXXDdmggixDN1X16w4ssfidQjpkEYKn9GpT9y7DpvUJhgOszwytXsL75
2FeQBHZPbGZQTTEi42cgOYe0XcMCnGQFmLafb3OmTTF6SM5NOdpELwQ2TkW4EQvymZ65MLZR5aD2
Hqy94bDtVzYPGXk6bhbfRWUfN3qsxx3rAQcZx+w4xy+Qxg8NQ2PaaVkNLPRdURAo4TpojlMGKBDK
siDvdkIN/sRuXQRi/UIleS3XdAEmH3kP3vD/VXzsxxdoeOGt9zbsgj9NkDu0gC+fy9J/k+bThF2C
vHlk9AnuIR/vaG0YqLmEGbzjs6vMm4RuDa/Ekxsu6X5cqGaLdXztXSioLTp5c4BKPipwLs491NJd
aB+De3zhOhTJ57ftE99N7L4rUQGkeICwrO05UQlY3awtqPowYJpwfnPYTsdEZOSczT1jdJ5CFncz
WDFnq7X5ZyUiJhvuHP8pcCYu/Bdb1loKiiizijdLl6KGh//g+4eTycdhQV5oq9zSxXR89LPbwQsx
4Y+s368jkhBIybBwLIbJnd/iNVkRlhlrg8dCs+bLZ68ExkNfEdWbZo95A6viK7sKXjxXI2cJiQjL
LXwQNrfwc3QM/mtuNZgweKdB6glLGWNReidogoXXAe242+3d+mWRhqCMnoHWb4VHbjABH9AiHQFh
fZDOm34HLh9ePblLBnuo7vQdyVQ+aOYnQFZwyxxlq508pZvFWH6SeiV/gcpdI/wRmjwRR90DHGYK
U24nT9eYigFAYxzPvv7siuei+2VqDv8Psjs1VsP95IwKyvlKO4h49hFV2/WSCJr96I++XmQ6HDii
+8BAiP42s9+oaQE8I0xTFBCtAMO1exeMU0xIYMfjkLloDqqkHrX67T54iFviVM4uYa463O+Hw1ak
gWDNeb/4lYPtOwodFKjDDysRg6yX6Lwqq7NTGMeiDnAr2JmFx7eMeVdb2LccMmizZ8QfRQ+Tbt68
3KBCIeyl7mIUhcMLBPQbsCKmS4faRmhSuR/+PGtHaoQbLnVYDHtvPWOsDW69DiqapqdG/SWCPTsd
KlRrztwPria8zZyh2J0jSiI2CZYUXqbR3T0tH/jdLF6IYBAhWNqgMT1h5cIxh8uREfIk2bMG/wYD
pfEb6BtOw2UY70lysvyXo8c+gR2AZpT+Dh5UAtsxksADiWEtYhk+C4aKiyDm0TXQw9l7EpuKbSUc
XZBOunYRzml0L3Lzk4R6bL1OuGAPCXn+qVWvTgZTip7uGZ/HRyYiAk/FTGFOSGYRrJdUE7kOMO2g
AM2/gxZjBT766FDh6FXUVeGtxwbGPxyALSyWXiHHMHSrTHxduBZdkRg8vcdOZbM3Dq/Q9B/hBxcr
kUpcmat/PPHjMVdSw07sWFYJIiHxXoLN6j+5LaGWx54GObacMG0/RQ8lhlUInlxjEbWmaLJ8bEnt
ItSjx/A2vI8QS3nHoMm04+6W/pXD8eyihKGgPdBfEJXwmXM6jq+EJxhEk5ItD3mOU5FKh3pGAuCJ
gv8GzUDpQuMrk7JvBIan9V7DDj+fZKS/wjbe1aZfuw1ffiYCKXhxx6DjaZ4eId+a0RnMzKjhywmq
8V+/TiM6Bpi5hwoyrk7wDY2g5Tadb0++wrd37z8nyJz42Fd4DKiGIjhjIONq6NcUxEfvfu3mfWqz
28CnqOV2vKd3DcQzzAia/Fic4SjT4Nz4nP4rdF7dmwOghBYi9Uw8c0nWmFNx+uT9HKdP8dkh9o2I
M8LGdId8FBsRLfnpCEmecE15IJLGevbJbN+tUbEYfaOPsIiAPErKgNS5gFwLz5jXMcYl3n10HZVI
6uBI978eFr2zwsEPcL68W8uNHYyRddi7BEsVGg0M0c4jBC3yxGq7cHr+ULYBPhJAHCbwy4kZprWa
MGLkZsWsDodFR2bGIOH8lvDhVgBgTggrEe1bySdl3IGKmbEm7uKSNM4e4WqZRrc9dgnsELGk0Psa
TaJurycnLBFObD+TxjLv6n3aVL/sAkVIj1oG74CKFKCVZfvJud5Ac5gH/5q/VnIHmsQorkUNEvzv
H4n/5cuvO3ClDAIk5xTKi/eK9fm1CXpHnhjwdkDsViQKzZd/W8lrVwkFe+Hsi3tSF7oM2bIEnZ+w
X7wkYv+ldtWtWGAA5jIDZjMjHReeDAPXiB8e/yX+mTx9zMI8kFr5vxeCAqmO4uKVBmRXEHsjsZrV
L3KzjUQXCu2i+hNvfgPW9jE0VsTzQCLLHST9LzTyX3vlcff+odIDb9WiW+GXL++FgDTymxsnz/f3
E/JTipb9ykgGsEHcDrslTGAZbmDud+QDxcCNJcUHikmURMGC1ICtyEsF8AHW4qXTDElDZP7+Ka6R
8ntPJ3fd3v/XGGLT2JP2u7SlIFQold5IJOFEcSJjp8DnQpvCveGE5pOGTJvU9FQyRH46YPfYhGGj
TGkp8BfrWEuRdeJHRvN6Czm/+FVJPkrD/zpNT5ZlbfMxP8O+xy/EMafxZrPyt1LxpfIbVj7TFnCV
+UJtX5zO3pSwxlS+44l7Udst8aLS+S29MrZaYCnchu5d+RnEnvBPJKjiTaRSuigLKCuRMaXw+jzZ
JSRA0EO/N9JbP0JpzKX7Hv57G3CHZUUgcZfnB3AgkyUWI2+TTMdSpi9GOBy+HH8/YhQBMi0cInEA
FWxGTB0GnCmTibDuRcksUzd5I+TAzeYMCUkXtOidU5ofXhde5JY4GtKK8QqJAuiW+5Nz+hVJkVud
qAlNFHu08rCpcuvKJLmiK5I8CaBjyhhyLh6aSFprvDWE0pVZfaaavDNfJuji0ZdZNTZpWLXxW96z
nLdE8iXlbykmtFKcNx15bs8F03FzLKlNnaSk31zH6t8d6gt2MlFNilfJtJUEMVuQXCbEgNj3SU0w
sQSnbl9EvPI4BPiWtG7wJpKQ2WUcq9i47k+RHKOyyJl/cUfhGx/7txDkzbtbwzna5MKbD4eYloh+
mErHGYZlHQfVA12xLAK6iltPT3ixWFPRbtIYHd7YTYk3nc6VSPcbyd2ylv4E93wMJwU2kaTxmtcs
onkVulAz0kA9773KO4df/nyZ3Xud5I7hUSepF82oIECjwjybrb0oDh/6Vb6AKMGFYCZuobjdIZ2R
MiIuKlRDauDRIZdmcJrKZvt7sYc+C2jiLE18HPgt+0l8I79/8ujFu+7J/krDKsrFpqagff4ju85n
cwLdypUi9c/za/eP9U5EwrUrforywRWP5RaKqZ48oFbEfI93EmRCLkW029kMxgS35IQ4BM9M5Dgv
xZLxQEJQb9lOzrMG1x3oBrRccg29z35bnVUg60Qup9KEqMn8TxgI7Py/edp7OusAQSZEDunz6bec
Yclg1LTr0XGusRt11/y/wPzrtkwxKuXTL7zNBnAaDqdkXP3D0p7APABB8rXFcVLuEWJ3JHcsPpiO
DZcjGRwCmKZxsUxBnjlmOMQkoaiDeOc9L/HIwyaIWodnE8MInbkAQ5rfnzEN2CiuSgok5F+sQmR2
DLWatPsG21HAJtEM/kPgua1x3ojRhMQanzAYefJCAYMEchlKSPTZA44ChwWh8xDZUZA5PUW1UtPv
CWtXAFMOrb6KDwEO3iBfNUv/PPzCgZJ5UJu0L/GrxcqMLVI5nUMOi9zw88sULpHhC3OM/1s87+6P
wnjeKdTcnnyQjE0wPyMuWtROHDdoRBTGQbKWK/h4rNeordoxE5a6DVDLC6CLmRBKkTsyKuSyyrJd
zIDXT9I1nsmbhZDIddEuPpTBi+6XKGmj5wBrtppdi6j/5oy5xiD4tK+ubW82LQQUUs8RluMqIl2F
u/5buoBiG9W9UNSXd18CfWn7kCcjurUJlO2MkGgAdkrvR//DvR0pcgC5XH7tduUZKQXGH/REXXqj
0U4fVqWbN5iCisTCJChGdNQB3ZUeyieToIvW4RwfpxUFdXkvXQc9g44SV4ezLqz171xdKv0dwi0I
24U9c5BcMu90NSKw6Nb95ujM9a496eBmhAQ/7AAq4I7jQjKWip6uwKTzLsa6W0jA4hiKKxPm2eBj
/Z/GbQ2C3BgZjKDp4KnnAqfWBP7dB+JwhVSn3Z0UU7oU4g1waqRLAplMUA9Y+VYA2fixPxtk0f67
ROBlsmNYioU5wfJeSeoId5KREBnEGJG6QrsS1oxz5HzfYgaC97HCIJuIhBGvD2xaZAZ3pGZye/lo
eM2493F7XiM19+lWnpiaXh1PzxyvPb9726b9vTCdoLfLPKKX2C6egjEmg0YGl0+rjRVfiB0ZdEKX
yeat/w6PyyYWFFp06jPYEhT9aMMbxXrIS3YPxnIzE+wY9xM7GUeIs3GYtuaqT9oPp27v1rOWur+p
ZyfNvncA6MqO1GV/zYk1UwGwjeQ3L47t/ppScEOW8x41JziPbozgNcQuAIdSN6dPmhrdiixGri3T
ou2TnKhlLJyEsX89R6jhknwlsYnriB9BtpsKHgHojs6X5cU2hdcPWiAMZK1non6jqX44j92dsYt3
jZpbZELby1h+k3SR7c8rOvkWaZ2Oxg0eswHcND/O9OjmsTK/jA9AgFoowMgXtTC+QaCZvsSjySNi
+r2gzbcV4AaoTI4+JOYZY4MvIvsrXlkycGV89ZjxD+b76eYy++RIKtCekJtgFYd1cpxkvRctV0i3
WP6JmtkEEwqP4Xr1mGWhxuQeI6ZNAT7GeawvLqPPBvPZHYyE87KGHrK58FBGkA6eG8S+zdzasqbi
DJg6qQ5NCL+HesblOp/pbSv7WiVY1wIIZw3Oc0TrbH3x0mKLLpvjGklm3SdJsJsHUtE1tmyogJO/
qYxVl+Muc66suO++zU2BUNFIcYUiGpp/eeq/Zo1BE5jyD98aLqyhknTiy0HF2g8y2AfKjouX4j4d
FIAwSJDufFuWfrdF4/KxMPQjjAWC2AOzf4upxOm5rZatpT4sl+aEz254X2By3cLBk/Hslatc6nwx
2Uhd2Fw8t9kJMJSizFw8h8Z38/n3TA9NznuTTPTcPfMjx3fV5unySfDA1EUd1oC90mG3URN1jQmn
L7jMRBlWMKRiHFqg95ApxgoEyh4j/sEiYQU6+phqyxwt+EeMXPTCU0fNto3v7cvD9Ni5zT6RonsC
QYGZY57K0LEMOtCqZKzYTzlncntNj8RKUK17GqjDS8tuoxUHsGHUAxlu+Wamrrq8cmOF0L1F27PA
42/1wqHTPoY3OAJMJKCvkXNEc9j7OQDGPM/1NKWPZlj/DV5rNweb48au8GaTL8oCbPaN0SPoQHhD
tcVbPyqic4+F+DbF5lHHvPknHLocSk8YdZxvWUgtuCJIKZInNw/c8OQSGD1HhLTWixbnT6L/HSdN
3WGJ3yfF7GvYHdbqzbv11zf30rHWQDlgO0zIMmc9enB/+vjnsd6FLUzyC8S39rhaSMZl+rTLB2N8
HCuZDd58c4QsA9O+zhkUp7PLTIcHrmOgzQ6rJBsKAOszZO0+zlxGjbZ9oSkClHi6F90+/r1k0z0P
RtI8sL/WyaUZ8trqwn+b6CqsB9ggfs98mTSuK1qScCBzejg2l9F1iIj44wtLbT76CP+TXkRogYIa
feCSaSnK7fdRenw0ILi1E75oGfgz2CYjSmRICFsS+N8DJlx4WnL9/1rpGBMcYzstBgHnIT6DwaID
9f6o2dTgVg+nebzxaddn36TEtSWpUEaRxPp3DJv9c2+N/Grz2ogU3PQI6vaJeVgyzmkOuMX0Hghq
lIifl6/x5C6AbKpycOX4RDC1/Tfs7nOI651DtMOQTjZQucO0/lpDZfRe4r7wBJRMIE5+DpeRuajm
JBeMDXoOaJSKZLyBHDH6kzcYLdXav/GAykFOo3dxCqwLo6rHh6AurQe3rr5jRxNnhx6i4H+ZqGi/
rFGQu82rDy3hSFIrZyM0Oobqt+gzozuHeDQ+h7wSRKEvOOYHJtEe3OwOKBNuwWhVQcsMiwFhh/su
4xq129k/o84QVdR5eyWrcU960xG2aO+ENwDUeQA5rjRoD/OgCQBXzl+21td3ytE7ofNQSWK0TP5J
u9KwT14TYsmwFabzYksdL+kYm6A+jCqubhUr25tXMQc6GWiK7OPesK+LAgOj1aVfQZPVbeapELsx
K26u2H3K1SnZd6sOSHA7vOJVxNuJGu+VWnfMhVjCE7wpUBNmsv0xYqaiqTa7ROUiziCUC+dfMTrx
7GAjUOSx7kPMgAzSW8MsQPek0MW1MCAsHEULGgZZwM55f9lm+NfmI6V08DzGlDX7a3KTo+DpSFDg
ZjS8s2pTF8sXFVY2q/JxeFOgdRaRvoTJywCC2M06viyhWXNuPBSrsRL/bXplGgFOsR0P7bw/M0FL
LWp6M1L/eLN0OAZQFT52vePdbnNNoju7T58Y9IJMvFwouxAMNcU/72hRyYMlA2bKu7rm8XNHgNLQ
5R1dA7Ak3xV210x+v5t8eB2qi9cNs64yxHIuKoOM4rt/rS6ZrfY6AK9354aZ6MYgD5ytzBiALCWI
qC+Jly6IB2dTYZKVQ2dOvjTya+u6y5cdvqOkTlnZTkMe9Gckz+5t3hrQQ8Ee4v4JY4dBH6gc7sNh
58b4Bf6frwflXN82Y2XznT7p+FjBlwQE6j0wtwoju+gIGxIr6U9CVdWSF0oRp0LnkqTd4+41g69l
f0bF5sM5j5O7aVN8Um4RMAe/MGXbzJ42D15Oy6nwSANRomSf0DCew/Te5RE3cOFeuyygiyzPUxY9
51QNoPGXbTDfSC1yXBj5a1M4BOpIGxSEkB2qHgqhjmah1zkv85dTazaR4J+7y16F9ncmgg9eAngA
U7jGkCX4MWxzjEk0xZ8u4oS3tEM9htM0bnR1wm9IS8YR3IHii7/RV7jcyPSF9ZeOjAM0Dbbfe1wd
rfeQ5E/Rqj33zf31r4i/8SnIJsUTceYTzJHOcvN1aUr3JApFLEBjViu23n3BH3haGfyFKcX8uHbY
1w+mVjQgZ7cFY3p3pMcapStQyeQZf6btAHKrfOO/ZlzuiK9qA2+RWkEXPmuFvK7gvCx7pIiM1S3g
GHD83TnvrrjevqG077KQ9XXbkLGJsAzcNptmaKXhNkKcWTxhb3D8pjPsTkODY7bNmOzMyKfPLQ4w
4XFoRiS9wHqpLoA/BrgwlIvMw7U2gHrKs+A7kmLJst7Dmz5AcuI4PPVTPLQ6Fi4J1x4rjrzH2Zqj
D84lnumMbD9BK2wNePwo7WBBach9lYSDu1o0mM+HWBmTiHBmwtB0M6g8NvsI6q2xa7yYyek42l+h
tpxxy6fDq6APchIH9DHZ1rQ/HCrjVh/qk2GpWw04qOloXP1xL4t5cEW/s5HEKZAaOgGc22LuUHQE
2RrRO1Zcy3rZxJCuDO9jCiulm60Ec0lxoSzCmmVFNVI/B/RENGfY9Fe4GhxM4HaRe3HYEAiaFT6r
vPN121y7+/SK5TO+3DhHHUJHv8hsb04brTbFENr+x6FraC2URCFG5utkEMq3V8wfsYITfD1k9I99
2z26stJWIPC3+VtsFCL2X7+I6K14pkpUgxvoY3KsB8CyszRSllCkwYfAtnJpeUz0ga2gdSOjAjUL
FPY1NyV6Soob7ciPlHsKTtG7m/bWhAk8uHTC/wuMJVgA7FK7RfQqUUB+q/9GZj98g53jeQgZzIgu
I+1Qwdx6c3Gve9gpwAYjCMRnrgW17LKvAzYJhQ3tSYRAJWX8JGhuDgpAeFG/BX0sm1Mk1S7rHDJy
sTq55oikpnf3vaUTzcYdCgO0+MaCCs2W0LupbiFqgO+eFRKAA3l5yQWBTDLTqZJi0fm7zxpTk6x6
r4JF7zZg5K/tcnumfnHq6QCVXEMouM9V+Izh0aM1Iv6SjK5Tape35LG6VKHkpiY514Pt4BU/90dB
+OmQFe4IzB3VfrHsNLj/plOw4vDRUxjtV369aUdQZ1afwjV6V0St1Hid+wVXUaei6/0XP8W1Vg+e
qzqo5699SebMJ1DfgDDHOwxajV6DIY3FQzOz4MtsCVN/lWaoJlLw5XTu43eYoZMj54G2j90ois/S
5pFwomZv/Kf7RYt3vg2F+RrgvPnJ/26P7ufQao+ofFVzCICTT1C0KGjlH8wekWQw4cwDGLOkUJJX
UL59bm+Lylnlu4wWESkIhRz6IYxpCuON10Pjl8J4vNYeS5oOThwyKgwPEI6J0dIrUGGPSKK1bpGe
vJqE+59hAEq9IW/Bu4sTDAZJTEN0GOva7L6re0ilYQvXj+Wpz0aSyhGyu7J6qI53hg1Flgs531v4
vNjnxykqXKnst5pEZpn64D2ie1s4VUyS1hCKsUsmQcjZKtNSTEm+G4bnpMbrQCRC8Xq9em8Obalx
GXynw2n2wtRv9fMFQNeximfMs5PU2UFlXeNHcsI9QuNroI4GleKMXMF5HVy6g7Tmu2/vLWu7uo3I
IeAKysjGwtHaBI9AFjQccEzfS1toqOLwINZDg88oRnjkYYn7k6gEiOSgmyAuXIGiffmKiAledOAs
FOu7aXCehp8bf74uQZK4ZkB89YknphxRhXgA7D+n1INjSKum+Wz6Lqd823pDDcbJKljhe2VM0eNx
TxYXX85YJ0b5KW9ay1tgTP3AJUp8r56zeKaOu/GCN0OornDReGsnnQNXBT3Y4jh8YfeeurxOoR1f
wQYOik/brvlABWxFmvPRY9NewPSrWZ4yPD4OdY4q+NYcfzibOE9Xt1g0fP+BzolAfOKDyQluIv1Z
fnYLLsF8mJCITxv4BfJziDr+Zt1fbowmUr4NS4cML7O7RQWz+z08HtbJLfYttgppJ+EqxrlUOPrU
QJEfWQ9ODJydF+oCRwQjKidKK1gBR5oAQ7cNj4aTh1P+G3yi9jOc0Qs46FoTGNsopw70eIoPLvQ9
6BYZn6BYnA4TbkcZFyRIgSc0xUDn5vZpQ/2a8JeYxI+YxCO737BRnbYOPQ9No8jUfW50D587AtmK
U4F6ELn/RKfnBRvtXnebrt52OW1yvBSdD+IWOytRD4FhsYMpWaADlbmpzz3ZYBqDoSu1/536/OuC
fB6ceeKb9cx82nXEDsRYvqO3OcialXXhvo8Js30+jqDE4UZGFfI4Akhmx7p27RJQAKeFsSD8dadZ
bCrsPB0gG3UA/OjBCdvqjjF6wmTAQe6BJZG4tG3LyZWIizZ3QvjKT/j0WpsVG/EQ8RwecdPLTNrv
XQtEy5nFHuIy3robmDWx3uhyrEUXJQGQFrRwUZQyZIIBusjOUNXVr0fB7rHQOujkWL+KzT5aLZp+
t4usRFhqQh36uHw6WiJ4xWh9XwckJsjkPJoVe9ueDyBTi4cGamhZJeFgu4W87nRPBmLuDeuh5XCj
Qib58Ymletor5GC8l1BnG1ZMfqO8GrqkWDx9+eYel5VVHkJ2z3sAVvXicwmoCkRoSmECOQM287hY
46bR2o5acx5fcB0glXthbyD5BANkuddIfIrG3D2ptOJnx2kw5YwZ31ZrjFr0FkbD4YSAOMx8v+5x
l0N6dIsrNSDtrhQUnhYtYRtR7auP7wZ7kWgNiz+tLt1wwgCVBCleznUSoyfZvuD1y6lQnID7TwxV
OeyYoTpIRLcUF5RXtDOg7C+Mbdm05WBbY0hIxwxgunoJm3eVK/SzqxMuMy0MUfhBuwR+rF22NZYm
dK1StBiUcTt2biM5K/Cfqf7ERghzrIdbD0ComKddh9vmRpz0QNRUJ1+eyCTB39n0UqKMqWOkpPON
rErh/WGcj86BCZfUN3SWixRLxCz1qTubf2/wG4vGFRKfLd4C9CAYS5ROY/zgtsEHnCfMK9GpiMuy
mE6J5gYfmXhBGL3uYFDIwjPHQGBw06X4psG2sba23Kvu7CFitTmN+O7NiJ2geWwCgMXe+tVr6eGx
/fcp+UwNXRF6zWXSCJNuPU6wNRqL0WTwtRLF78Zfhg1Hx+nO1lAZbqCtEX+xy5zuwsRasBV46A3o
/RxZjasBJOxUpLsoGcBoPCrwF0M9J//DxGBBq9/FamqV5jaenDZ19tF0K9C6BzuGSxL+gz4weyc8
buE+Vds1ASu7psow0hzB/rHq7cNGbqkGREOOYSI/Ii6hk+fqwTBjr0IBHZ8HZovCIAmkKtatTMSR
CrCh0nyEhMpsu0rRe9Vc3K7ZgFOdV07r2uSxcQz+XA1ANHnhaZftgYCCZibNEZL2KgKT0RK9rGzJ
QSzLAwVEOZx8ngI0zRk7cc9JgZ1giRtLbkMvOv9ufk6q8k9RmQgYy/CyYrk8o8a2zBmFcbIQM6az
mS+r8DINh8pkria035EJ1mvlbBTvJzRmFKKuzlvdpCIxrWsub4sTg1WIQgRrmL4BxxTT1On77fU3
OKz2sG9n+NkQUwCOkFIRARMO1QyPCcPk/V8Q2KRCr88qH8ZdgUQG/Of26ZnBDBMnNiCgrJkyQ2C1
dK6UUK7COIoxJiXELhjUhPYR1Ai84HymIMpLCW79kgsGHmJr+y8/6v4u072G4qCmy7TZqeh1kE/R
ZNwwF1SRMlhNVnebdWOuY1TGHKSkPtCvMXmAiGafsXuSI429bG25f3DrbOGHhDyXKwCH7UD/w8qQ
1GM4JJX9uvgMrnnvJ5WMXjKUnC173xjdYPnZjcw/5mDkiOMxHBqOThYTnTG7qFt0bELl+DzvpFAQ
qglIBrBbPvm373FY7zBRDdeHd7jNPBaPjBKo6qDpoJFYhKsBRZCsBZFMuhMRbo5Koc2HJguURFpY
3BAmSQdjfBVNMKgh5JTTD0BeDx4RggDiPVmbDFJddZ6Ruc3HYdVU/Yrax//06b4QB+9k9LPNwjQA
JpR3gndo0XW6r6CwE7FhNugJFnGMlRXM1/P29nOQiGEQ8YKgfhIa0tuPOM8h4KKma8ZqwCYdgEvy
dL8u3cOKFvQ6vPUf/WKWBjSeTZfJxY8wkY/RbVgoNmAx+wztYup82r/1s96iA15pcPk72h+Xesa2
ZjJfLwp3RQOtLt6CI2MVexdQ+uPyJmuSPZ33LvefVRUuZY3xPfwcjhPulWxVW/3joGbYQsd8D7lH
t03rBBgUcsetqZpSReW4wXk/RLrEAeVAQO7O8B5b0deJ5SMSsVj0NrjgUp3iiefImJHSFePjH88W
9HvQAwb60aG94sSko+S5WUy10ZHgNimnrttdkXghcVELlFRotUTLIFYmTZrnwZZnKiaiPrySIwYC
wMksKQ8Zn4cAAEgD/YQNGIoJEJZBJ64wEIN8gB8h5EKoePMe+50eTdRjQT7ljyFB/MsJkvagxtjf
P86e3MP9NEQPtcASMHhzUDB8R+AEC3WfTkVNyaDTGWln58SNrUVckMwhq2CN+SLzdBBGp5zzhjcR
FehQnE+956K1auy5EP/t87kGCE/+XouvmdxpViZIA9WuRAO86OR0smQ5kydAQHDNxFMJY1FgTphn
0QOSCOP8PcgVJj3jzp42HfmZZiF4hseYugZ0qUvCwC9+7XHy+Ac5Y5PBYnsmRyDeM30iQMSabpDI
1thZyIa641uIM4nnHHCSEmuROEwTxBEhcqHYedPZe5Zp+yHfw1KpGUhRKwfNGzWb7mLk89DvAROd
5jLvmtKsariSPuLLCoeRvOFo+3wJRhvQLpc2E/xMs3UK283RoPkzl7uxLXRg9NFleoItihTENmED
aE6qOfuMWBvm1d6bIpk78/kTXyh4YSxlhLf813BB8sj+7wYhmoTt/1g6syVFlS0MPxERCCh4SzKL
OI83hFoKDoATIj79+bL3iROxT3dVtaVAZq71r3+4wCJ3elTyD7GxzMD0f4XzO+EqzSDURqAVKf/t
7Hb99h+KDlOjZFOHh9HVArgWBclDxt/xOGWzKGDMw4vzi4Vkw6Z/Bm4h0Kdae7PKxpudFjehGu/u
BKBuEmCGCVMLiPtM95XwhW/KqrUja5C0cQtTSzcdE+I1rJKendEn9ofv1M1ivedA6SAOrCYe+zO5
lAFalUI+xkHufaVepBJ96j6DAFXRDHGCPRvQP0gdgpUPaIv+aHm3KwiDxHj1xad0e9K5/6JHz50y
gaxV62ID0/y53LSxEn0hmm8Y8SKvErkksbSj64stYbzqv8lcBWnQpxYZTMdeqG1ug7s71n3WCUwb
wDACMC9OKw1NFNEOMZ38Sqf5kwLvwETpef/M6djB4eInlNliB/4JCx2wX+iz3nsnZ2dE/jG4+B3u
uNCQ5QNgjoUEnUjrVWrYIyfsnHlMwh6PRJGYcwVBRo9uY7pLdlzyD5kdM9FILMzOONmPrS0WKkw3
OPtRFL3pyqDJONhd0jQNcy5wgHlGmzFOEcq8H0NzuJ5DC1z8yRHjkFhEdc/7nEs9LOwlndm0z4DC
x6dHSAfkbKs1+MnNLynyTswXGc17dyvQ8CJkOkOBi9Gp7CYp7vzlnZqDUJhvA6VCuci8FBkW9H6D
1e1qUcPGM/0ULJc4wgO+VShfu+zjFPB7bBft6YuAz9GPbAb8oUfbATgqQwdXg7s7qxvn/Y5+mGFx
mfu7ltREOXD8fr3iwQcGeqZ92VNuoaLYXSHHMYcJfvDAr9BNyIKAUSgn+s2gltQ0zMTIaKD7xXUK
5KdEGa9FuhU+iPvM3bLvGx3fYGrF580dBuR8/aVNzunsMn/GVlfCMOlrzy1j9mYacjAM2isPlStG
41ct4ssanCJ45IWEwyFElCGtX9OfmXZWDbDTWje/kolgxzPSVfP0VHpQKa3+OKW21H7yqCle+ywb
Kr3gop30V1T2dw8AYTrFCjn1i46qF5y76+s1ephvT3ukTovHlYVjewdD2vvZ6X5mJktbyUnSMxfq
5KVRtH0BpbHA/NRsoNlUKwYGjNePxvwj5Ygwv+77m5TpNiPr5hxWTKfaifUBFyzG3zcsyiskKGIz
fyAM1tPAlWRUaNRQn8N78+rz1srFsw676aGbm+5XgSmoJVqDBdBBvf58vQeRsyCqr7DcskZip5c+
xq1Oc/cfl0jHXM+EyDEuim/cy3/eK/d0u32Nr0hYbjRkEDv6zkNZ59Xii2Kmxbink3n9uGCkqp99
gOeG6h6RBc7B7X320AKYP8QTXS5kpc7e702ZH87SONr6+oqKMfG0L/uDO+aJr6QCI0n7g46CpdDU
zMddxddh43S/d/vD/A2OYh1yjlwiPn2pUJBROl40G2yt7npQHeUzgTWvKZ21gb2wZKSVwqKWfoHP
LGB8UTKab7yVsbFGDRPqhGQQvfuB0bbcNLBh7+7hOK3E6DOGXqX5MtqFMuuRmF677Bbw0i7rOaPx
6B8kws/NJXfyteud6F16Il12yW6mcehyRnbO3rmFGky493mbQk6z4Epw8EMISvngJCdRjfU+1BY/
i/21/MYdNiYUS492bXEluUca/LHL/ofBboEPAtO1L/52DGWbL+dFYJ0PVxJQg5bXqS7+1YzvOqAe
WlRSsHRo8Ggy8yVj1icwQ/YJzLzjHNTxVQlNbVQRhaCFxWv0vPRYImGrcIShFFTnj3LxK8InqC8S
G9Vc5qkwcsalgwpWneE0hP3mKy2kELEgteBpJ+4d1zTnitDvPigxc8cMGBW483Rju0AVYnhXWFeF
j/FTn20O0/PXvoqbdSd17+0Idcyv/Cu4LJm5wJCRtvQywdyq051Y5k5Tj3Q3qnfWkw/Sh3JHlHom
iQVu8wnKKqg/BGf39eBNm4hGJRWVAaCpeVnrV/55CGiFoAzlaZJ/Mts6j9uPe+zWHjKaFItDyVTk
FToIC8iPdhTaXzcdd6rgLvXTFCw/2yD1lka0hqYeviXe7ePOUl3dLir+leSiSYPKXQ55UQeDaiM2
IV874TcdGmJ/H7F3fwKV2UNJvYdiikffcL7T/o9/x5auMXutnN6f/kQS25HnbOFz3EvTKGipynIl
9YfPLimTI8a4UjGkEJfydMc9O1Ymye5pC/rzSVeHQBXMdklsDtGgPbzxvbVXN9M+4IBkOlov8NU/
KHPvt32ELOq/8G/856hP6bJmBSmjIT3A1H+8fcNu108ERx1Vyl3EveuhTGHDkwKVn4iREb2oa6eJ
RVBhx151ZQkjCbLGg+WDuhFWuXbE5SZfjY/U4FymEItMNYz9fLpJniJCgRHIDBAhFZSbr6tBGV+9
nGsc82sbjyIoOJJr1Henb2Km49caoRQ/uEsenkB+RYl9Pk777kGyUOOL6SjbGGaOFcg3fTvd8ePq
2JdXnIWPR5hRPFfuAdVR7JOl49q++YwNdu1tB6drnTe7UrZpYJE3pRL4HqvEUjKMM4Wvhg8eHeon
xB0OQmOpT9LmH+ETM7/Sh/YY3eKijzobOWN47L7sKV7a0+Im+pTE4aHjo8mxE90VlHpcyBaee5k0
4zH27czJj6PtcJDHAwkDAuJNBw2z6omTLqwFCtXD8nITa8eaXE9S0c+UE4M0Cm/YrzxYNbGlQI9L
iVAxBmPOE2HosIXf4awznsOzJEYtLzVUOunkRDP0DSWlHV7VAsu5tmNLGnxIkBhXGDFTl0XoHLiX
lK1cU9tMWAak4K2Y294s71gOrjdxPGqblLGz7KEZozGDpgYsxRF1wwT3hRIvveGXNMVu3P1tLqpf
9mSI5xdeIHyypfs5PUu/yMiUebs5jjaFc6bvIUs+vj7DezV+dNHTGeuGHaJXzX/cwrj3CPXJs6Hs
1uyasuYx6f+Ca+b3Uc8xrGITJpmdWIJrlIP3YmkaZMWmeITnyx5eUV/F7mysqQM+j4jjn+u6/oHH
URq5Nv3joQzU8FbIgvKjioNaDzMzzq77y2tQsVEmGgwXRukX3+gvu8YoJwx9kTuGgUmjhcSAMwkr
hvPG/Jw+QCu06SAH7BMQaj6b/LlifAerbJrThLY+TIkWGcQW/y4W/cP9/uKLgxeEjnDa4nVSxca8
CroLNCUGd1nXKeskdVRUfkCqlXfsPOGXl4CDI+qGNyptKJhoxtAA4GNuN0AYUiqsob6oQs2TdfVl
6eNIh7i8Lz7Q4ypaiqvPC061i59xz0DDqsXt7nz/vYWzKzmszPsRQHOBsiKwesynYWe83p6FMnNr
fG09tU2m1rTkHDYSquo8IyYEGpDPvBoy+T9evxHnElNt+l0P/ZJUNRO76n+n46xNnp0o/QJgQedi
CWvj4xkb5Q9/VQ/G6KAPjfk7YskCvq1jbX0eX8c75bR7RsEVs1pBE2fZNYKzqDi8UbR1RD594Kpy
OxHTbgYoV78tHPiMQRWaHmkqSNf2s3FdvA4JaJB6DigLUUeVboZHiIFjHuZD9Qx6EBK9m/eTZnUD
7JyPOv383oOUvPxuXhGnrssaY3c9ppwB4PU21gknK3VODQJpZGHi+Xbkcl2en94ZRd5IyaBZY9bQ
awUI/s/DBAiOp+l1Y+KMMaz12H1WGT23bOgQLK8kXwYTFMmtWF53LHogDKC2irggRpLmoeVdPDBx
LHylGF1/gTV8ekrqEXclihWWFcyjKuf79Ul+1BERUyAN6IxBJqRHaUeO5ahlhfSm20uU/IIBEezz
DmDnLdh2H/NyfibXG9QG4kvpFqSmM1/TqcofV7ByZgCAc32SxFm7DFQos53HsnEl9QRnUSogQLeJ
AsDJww9q27kKWBXWndEz84bf4HG8Hrup3Db+rRkJE97vAW/kC+zFpxQ4nxBJwhWBlIbAqyYnFDuJ
DWSCsG7nKnd5P083HFy0FjIjS/J0/wbdMbT4rEOn+xY15KthNDP2PCMOTrINnsVk4eCNujVcBlEM
Fp+ga+02gyoWv8NPAV2AdsAZDAazi72AHzPtg+3ZxYF1xSDQsRip+08hysoHr55H0dlRCW6i5QxI
e2ptlJDH+/bqPRCPeIYyQPxOkw11hJCGZdH+cxNQ0YdHmvMKNxzcll0pw69r6qXzpMlBsIw08G5f
WQlYtucuJpmpjZoWg4DayeZd3ovm3F/epn9a6Kg2Fg/mOZV4EjUAjVL0pBg8IgGvH3Wq2Rm35o/T
hUbec+vUp7x/ig8hhsjFZTBBs4Lqg2EjzcTdnTR2d2y5f+q0PMB9a4TOMpSAnI5WTfZY0gBJTuDO
yvj+DHkCH47OY4fiC+4F2BNGOHB13NMHdrp/aYLggkVGT3ONjgj6m77Dt1kX1DurinHM1SkJRPvS
+jEjcADu7WUQWQHeA1uWtJRg522UU605VjrowSi6u2/ZtZpjUh9IgDs7vX/8S0fba1wdIFJ8daB9
gnrhQf4J1e72+ps+lamOG8mL+CiRGkM+plljfiOnaDV0wnaqP/tM6Tro8uVY+ZU8yiUct/MJ1zj1
NQWogQpRvRwtx/zDcLF3vGGf3kKBqwEO4ueBzsrEFsls7U45Kp/hGU5Vnk9Tbt7jFxhku12DJ3Yr
XYlcX0CMGdMzSx5cOs7ggVPWjdizB9m0345MnlFr9nW2cyKZS96Xss3T6Iwhrpk5nzUkgdoF6rzn
LgRe6XL/+6BSWQ8lKRVwieITSx9KnZUeoZuyQcUUGxQMK32PUQiSUWyJpP2u9PyrJ0DP7dWFvi5l
iOcWXBOehWpzQgL9HX9TXsmaoQgP425ruyuD3EPXQpfkrnyK1XF/2HgxwWqxMYo3aJYjqpnVSlke
pOQHHDI4AnzeAYWZ+6JqmPNLUUnaZ95jBnINHQI/XP48nIY/nBenn+A49fXhAaxIomNfcTYQBm7g
K242TyTMzZqqgzrSGFHsqv7tIg5x7xxj1wLBg/K3N2tf7k+a3X4i1H8+haLvv+0xjChMuKbv/REl
60E5+m5cf+xNvLpWOBOgbmRSNm0zvyNMhZYYeV1SMRuhciDHUbIukMghP6VpoczCf+2kMsBpYQEz
nKgYcNxmHxxdoKU92JIrhVn/65S2ghvOpLqGimYr53i9PU8/zEe+nAYSszZMh8ftzXEu1jJTldxT
NG7gxgOLMevwsQPgmWjwwZE0AgdR1GliyH1nYLnGJnWpTnFThtNGaW4t9yg8MAWveF9Yo8BHAGZI
fQWucD4H8mDeV3eGvZcnRY0WQ3Me4p4PMsmzIP2wJamBj8f7b0WDYAxtY+6sYZtjAdw4BsIf/4VG
TVIHrJZ/sS44hbRrIGfMWYc5EUv/MlsaUz7TgSf6D1bs8hFMbovBX7Yyw7/+xTErrzh7wbMnMsoG
e9INtSm96uTpwHgfNJPBoJcEKdA+9mIPGR3cD4OuYTN6GvARsZPe0kSNrolM7+CqSXtD47ReP+Ex
bLkrIBysBi4BGzHB2+sOrw0nBIEKg8+Jsjn9/Tc45/QioACYTKr+/9nxo7u159hKIdOSQNlwzbAy
EJGIeCySqHCYGgwYh8NRqaSno0O5odm3oH0LmVSY3JJN49kCPyAGK+aMc3cyaQcyBjK5nIUb+ysf
pJLRzd1r/LnvH4SLs3Dfp2dz3ShiC+6HjPWN6YXtdsPGdvdPXJ/WzifR79hgxkIOzs3/09n0FIfY
yqAZTIzk7kCcsjVc/S+ih5SUzQwMqIHviM0xdT3e+Eia24gZ3hvAwyRRET7euKslDXqxKPuFPZXS
4eM9KXO2jUC1kX1jxECILjxtkiWgXVQWr+n70P42yHxmUgQN39tkM2ETe3ly9CMYWMtBtdlhsMzj
O0ojOW3vDvbpkqF9q0fbcgy2ko8ZLL8sHi9l1DMdSFq/asQSKXNX1SbqfXwuIcfy6uBexoT1w2JG
zuLCl5TiVH5Vw6piuiPfFODnlvEgXdnZ7h+YFbWN0xQIVhZkKFOCUodgmNl5DPN2lWpzzYACVI24
f9ut/rH3LU5ct9mcYpoJX7eCAnjGZf8z6aFzF1YaXEV4lGbTmDhIR+0+l/WNT7E3pUNShH/4fZwj
f8SFCU4LCAGhzKgSKWvgkBhsddKC1WREkWOZaGAUI1i8r2KWti6G/V+Pq/A6/ZteoibfdHR7Avec
Bo9l0f9bakRSD3mkmaFDsYSz1oNdAFXhG8NgyyYVxAkYUNpDGBSvXyf1zdofdn4efmXvCTzzLpPw
3rJqASdd7Nzv4XN0H+l3FOh3KXNgoy+OuKhboPbO0frMrwsDVmAWMR+CD4GA0yfYrZsOzkPNlObg
Rb2xHEOnwcWXvMGWQsI5gA/12S/46Te9Q89poI2i9r1TcggAGBP/BnHsT2Xz6LtSrOx2GArICeYc
T1nwlbGC5zA2NaLbjXqK/zzPe7QZDmz0A4ORryhinKPofqYIDsKN0YIBJE+ca4rxjtUHI3d8+izk
Elvcp9JKJneBF11OvGwOMoNiOolpCNAS4yYC40hfEu7bPYmelyBEE23fO90X9UpNxRurTSBVV3k7
p0vj5i51IzY+dvO2KUOCep+KYv/XJ+9y+SYjO1a3qhwV3C9Ol4+uDv6Uktql2Z+d55FahJITPVEQ
uY85w3VZoLVEme4eH7EwoTWNZvctOhHzSPomZdF+RjysmnpvKrjvAo+saQf/OK/K/V2JtHm3kyWg
uL/spCen9iXurCUkU1d1qjEURloxb1P8JR1ZQPYO+Chhjg5wsYJ++9uqNy8GxuckbVoAFO14uUar
bP5ju2kRMCugbk9nc77GK8sMO4Xb8S1WvgBu87W5f+wyEtQR15UMD2n4wVRw1UWvw1ZZ+OE8lzbR
cvbcsp3DhiIbiQkJGpXbnCg7fzApFw2YU+5XwRPcYv1aUnnYDPrrioF4SU8D/PWvnwSvYKbMPFda
6W29wqX5wUQCj2EYhcT3sRcU/MeUzBSqOLgXhviEkrtEzyydlBlm2sezXwZ+nLgRNw0tQ/AbJsTM
0txT0nCk01ZcUDdBeYUVwtSdHQpSCFO8XiyHcUBChYEhQd2JO5OCjYpnD5ayGlKbU13oQyvO9y0E
Y2RLtBqV6AzAszk++ki9kMgXtCodaI04VAKJvN5Im1/YpjtfyQX1enJIKI1sZAAG7T5uysc5e6mU
09YDc5ORqcAAph93dOc7VkovFZPe3WUACtmdEng4KxcaT+Pi1jqLWebNZosNUWqod910UBDhYsjW
YlKDEn2gN8t8HRJt16iLImVUzivqFXYNitW0Dc2v11rJm9RcuIGkhqyXHP0yrMPr43vABlENjyEY
x8vAe68S9Ol8CeuOmvj2b27fMJLqyBmwhpD1B7sK9ibVQ8kWDZuHjeRnq0s0+jvp1/5qCdCAz5pj
QPiBtQWhl+hFZysnSlfmY4VfUyCxEJh6QbFOGOmhnSIDTSdxtc9JCGWJ/XAgO15Tqp7gGLS7X2qP
ziYXX8cqggaWdlHrrlQICNeBHjRcYff8DbNzAHj7jEbGEj2FB0v3SzcJ5I+LV5f/e37kCfmdgWPU
jvzc6BBp/2woF4+JnKZ+V7IBZ9jNc0pJQXrzH3FgaOX0swMBc/zzlNF69J3TNF8RihGXMMXcboCe
XDqdlA/IvloPUjOYAqhDRUgGOnlXEsHhfu3T2pG9ZzYYUU6hE2tcef5Ju+n87Owr3ceecY7fohqy
a5zWl/MCatYHvhSz958tfVqmvZCC9x35NgsVdt92XcZw/WS0gXeD7CP6+3kNmYn8CuC9bgDQXCzm
YZOMyP1ko8LoQvrIe1MIIAp2sgEL7iXUBe64JHLitUgsHC1DyG/iO1ITOmfP+yGgL1oiD+GqIMvS
V9AoSX1lPXpwa8ke4FJh97iHPw7MDslmZOzomDvMJHVJEUaSD6RBNsgcjYOMDhxpu94OwCgzgZZa
mGtws42TN0qX0PFIFmS3simbILucucq8w4Llr3TdJrlscKiA7u5wAJ4thzk9asYafB3FMD5iUFlh
HnOvEVIOtCFTJnW7NCY4BRxAVecyFLaV8yGsh+EGyZ3r4/R6A2YprMwlWq4c5PUfcZlX3vK4AN7z
PwvnTwg1WcLUUcMrIjTfPgw51H5vDSdbvto3iVeUP7/c8v5luWS0woRCiJEBbbJQ+nyk2xigdsoG
liHVtefhngp2BEPE46DnoQtTahWs8SEe8/AgzZ5wiEnGGVAUFMay8Xp4szAXIeVmQ5kR0zCc0+Tr
UGlUCVsSpGQf2533iG9QoYPQC/y/UYsWPlHOLbFB/4ZjtfuOv44CM4/Nlek3tB0iyFAr8a41ZBgR
1sm8D1ozONMOCgoKE5qCt1O7DMO1wtkSeFbKb8ieAp1AOgazw7XKXrcpngagBzJ3rnvY8mzLSFJM
SiVLFs9hnBBPyBWWOBKTMFtMt5K6+K++dAZPB+VZQW0v7xJNBwfEFVNIDhBcaQXtjUztgsmPwGdN
wmXDPjNbwkoDeNbt3mK53f6zQ/K7iEv23zHK1+dB59FcD70fPJwL+qC1/EdQd4cmcjC8fUBJQc+h
1P47x2hweBOAIROsX531NZEe6Np28gUU+ukuemUctDH8IG20YXhOf1PC8uLAgzY6+KsHE/4LGX3A
K2gBOzaiZ5pq+3OX0UETdTBxeIxA3rk7yOH9hzRsoKQxcVsgDtIw/MsikHZ9DZCvB15URl9Mvi3o
Jo7lLXZ32ooLx6Rz41ToKaIeYSR5Hm8427HiaemWtRr8VxrCAAmvmsyFdGP1mRLZFeAZmKqMOYlX
FSiXG5e7JHkmuERcZ5OLQTUKQaz5YnL0vIlcAiP3xlZBbqDckXIdnFIcUUdXZ/aeJOl6cy/dXeWJ
E16oZ+Z8Tg5E7ZXDklBM3eGVr3P33yAIKH3MSModPzN7/KRDpwPaJKUbBcCkTuUuh/9GHdEyjx9B
MLlMuLrMdWt7NnP5JAlXKIAuz6d+Y0DtNPZrdfdn1YhsznsSiZkK1IR7TrL5UQXC6SxduiwLP552
JistdUCVZoMNtTbTQ+4ajSaJ6w/qu/Lr/12GtyH+hX8aq7z2/rjxOWSxh1tyPq6WSiCd9l+nfwGp
1TW4haDIcL0BvOhOn4ADIqs9sNaQG97Y5xHlMKRqFyhYmjBisVDxaRrbJAllQmx7zzXwdgSclbon
vvzX3UAth5bB5fPrATyV+3BGEQD7CNsfwtnxFcML8iSrXJ43/9T9g2GXTs+j5zC369nO8BK9ta0D
2s4Eg4RAGc+unvzA1LYh72tewINjZ/R0b8gjXEdOgCCUD5y7s4CLRp05x8GRw/evy/aG96m/RgLA
HuDgH5nZp5y6ioZIJJ+lELPTKzg1GCicYXDkbl3aAthsA6TPhW9lz/zwotMEi2+uSjfEyoynpSuE
td5Fn+0O7gEVO1KvqwiaEsQyd59H+fIQEPgvsCGQoRFHFuV/km3eu976/HY/oEwRtm3BnV2g63Cz
71HSj5LKi2aZM9HH2D4Dk5N8O/ihvoa90WLHRkw84GIpTGk4Aq4Jk8Gcc3v74azl5jx8jRjXjndd
dRFjTJA9YtcjLNXVWaM8G+wQuIXFF32lSp3aGPQZiLKPWRP+/+fwFrOpcy6D1lynOFMDsbKT9cnF
qJMWFSO+jy6n/QOQq044GehCbZMQOig5bGoSR2FCPtL8PITY0LnbpE0yrkvHHCzrOz4I6BlwRGku
Yvn3QR5Fa7+k2Yf1tsYggLy5By3zWqLtNQi+LjlKeAsE+xfkbzSokkt+5dxwUT+AN8lwcbLNJNOc
49F/bZnolmNYNIA9JO9R9GoRZU6VPHhOpC8SXHpwqiEaPg4D5mnw5G9ie5tf2gGfA8F940JEgtpS
sYkXiUqhVeq8envGp6YXccAbPWj7oEvSS4tgnbkUOkAnlZWA85gaAo5fn1/1c6C+Z8H+ViJKGPXx
7yvdbtfll2j6nB4X2bvyDAE1TKdoZMDZbS6/ZzpcFIYc9i3maw2Ep3g9aMQggGEFyxn0BeYQ6YQR
8MlJxn7qaD4HpCAN92GYksciQaUPKc7+uovQ4eOcE4Cu9bARgXOZBMFAroAhpWqPG8XR1cr6BgkT
EjFFWh9wKdH6qi7DqxkpNMMfRx0e9fQalHqc3K9F2Cya2qE0pfXOveuWYQfOK5JcEDIUZBAkG6h6
cfFCHfspuC3OxXn+M594BuAlOBfAZGMyBywqw9On8xflGcOKH8zgn//PB2+OrqS4ufy6RlLLJU2X
IpvK47H01v8uTWf28W5QYDk2SYGicmJxg0frB7LvMjwcgF4Cgghfw2sXA6y6cd8Pl5LvF3CNZF5O
t4mtuYmuR7+7vxJ/gQPj3IP1d+wkMEynxWIvMcXfRmPqV3twvArwOomTSjYcbd04mN2HoPzu/Whu
/pQ51YNUygWA8QOzDkvDAdi/ftg+uyEUap4Mu36iGLd6YoTtPEw4UCi7tqgJOPOR91IjjzmgccuQ
ci3KTukJZqGJGxtIj89yonXfH2WIQkZwLrNp6XGLsRc1cUjS63SKOet0rqJL+Uqm4JH8nBFzMJKL
K5DLfgkW0wbsn/QlwQyG3N2eyGYEhHLpMAv0mIqTYU8BvR3enYnDaFrS5zqbQXkemHN227HZFX9/
/bi2c7z/RJ92af5PawM78naQHYZ/5myTbQdVNzSBlDd4HZL5nTrHY7uhm0sZzTKcRTaYOs8OaWV0
nVNuxtTaMKCUJqguTsGCqGiwVvgBE9KB0Y1irCP6HG58cdlKERK0Z284YigAL9NFYhLzSSGQh9Pv
npg+htU8f8P9fsiRxOxMmkYVo9yFgsGp5Pzh68mGrMm9eXbhBDg9mbnQqgZV6gQcHM7pxvDaZie9
elcHpf+VBYfnpWCqcx7R1X1KxJMPGn4Dxj1pb6QY6uwrbM6DCYeP/VCcRbXBrsiOyCidsbUzKnsJ
+r7Gru5RKf50+zfT7SbCl4H8Ggm6TJ5vp7K833jJpklFz1CF0fCOspQjGvoQz4TkRqKntrsYg8Ls
klrJlwzseeza07oGUSfLUCbf0GttQRaBktds5HU6vrMLNo5y9cAYsbwRv2uMiX1fGKfsttIrvsK6
/3+xDLVM2kbgxtKK29VTE113LKFiPmy6NyXg3BswU8IdlWcjfEgl3vrOhBvfqydE7pa/+Jw8j47b
eTuIsp9MaD/Dz2eIp2qaggWqVDwLdq9ZNpr8KfFfHa3XRTIcKgHXbnOKuktBtdGPyVhLJSSWRyeU
OA2sMsy5JryVIdT97VamdBEO3tjPDGSyZTNM3/bi60ddcZ/u4PFKJIoOnRtLALjkhHM45z+fwNjC
+xBNYNdyjGoV3hMBPzRhEjVU7/4Q7i4fUKIae+mjDNtxpnDggshd15rz+LtX/hMBLdImHm1s/5Dr
bkC26qgj+ifsnj9+TQdNqBLcYwwavA+LVFJizOicDRIT2o6/67iUh9Qp6grbWsawTUxEorsp5glv
JbOpenCdlMmxYiWdD8e+H77o5FHexrZ7GTwjXeyu8yKjr3d3/DmqRwu3P6EA/k1iFz5ftLMGkeYl
GF59PQDD8hpaOO0VIQcUcDKuGJg1SBt63CMaZyUJVty66XGsjenvZpTQcHUw9312JrV2wls8fTib
R+Y3xhFG4jLZZYKJ4XfxuYY8VTn2yvyylv7Vh4mPZ4LdwbQJwjcoobuB20Ke4s2dSeM1aTJL4UIh
JQRVuztmelURFAieSgBoLWLoKuPjZ4DXuwtSBat/qeGsCPMFtprQT/ht2pYXKQZwpKtMftyttx8p
zjJrpb/HBJUvzAksVKIkadiQ9DjZXDcSdVSd5FJjKczVsG/ykysTKC0uZrWoFpWVfIeC2mkWvcUl
2DUjtgX17vwW/NXe4Uzuru5MCm1XnLJZYAS37YwxCf7k1/kmXRtnexFNIHgx+3algTlwG+Zi7k5w
5k6YIi8nwUwHCRXYt3OtGwouLG8te1Yw0htS/kWub25pB8PkvkvwzBTKOFB5sSoUonBcoDrmKrhx
ZvyjdIQ/vuPyxsSMOlDWr8J14wMULB/txOYVJ3K8owaLyyDZ2fEbB8teiN4ijl3FdDYrbbTS5ge0
AlRIw97mCpwCfAeagjncFIoLs9KLPd+/vlQ3l3Uu9khQpn0OwOtSbkMIEfEWR4sHSRtvN058O9TG
vXnR2Kszqo0LAwG/y1OM693Od5Nc+ji+d0mm2zsV1XHul1Psiy/cQzVPeBShh9DJO4wzWAxOC3z7
3GGdNWf0mfGl75L6X7JUsw9TTW7rDrOJ2nZdnN4xkoRtM2KiZdmqvqzCOK7WKwag89XqA3+Qp1+w
mtvBcxH81WJAlPuaWVexZ4Q3wadU2H4f/dk09rGC2yT3adQLxKllviYrMHjGsr1mbsbmwW/S1oDR
bOq56wS0NYNAQuL0e9TrfONmu9d569CncmhbDpwSEYD8lUP8kjU72rgb/5DGh3a06o1WPHz8vMu+
FdBQ/MjB/AuCSHrMu660Wm2wW5GUAofHYEErsyJigLrpb1oGbqdru2RJ4APNGK4++HSdUCqoikPu
vQw7+Pd+5KB8JV0wLeh7eN0lObQIx10E8mQLZp+Ps0AZsWMXS7CyjXffZAcb46HJ+YT08RFc1I8+
2RAfyqLB6cqtvrNYxdYsJeACGlZ3aoHO2Ew0YgOlwDANeAimCBcroTPD8HJaHx4xbeybwq+9TfyK
pZ1uJs43GivWHh73491m7LpJMbbWTOLZL95cAS4PPpGoxvBQHbM1EHGNNol0d9flH0oolUc+z7hS
sS2fbP8s2BkFS5YlwVVG+vcbhOE03zOn50/jTnL4sEQudhRwAutj2v1Ao6V0Y+iN0EXZ+LLhF0CY
smXC65HiINhX2J/GFFMApoFHhdJF6m4fx1x7kYjZZcJWwZVZuXYvviCxKyMMNXILc/e2QSDSw52z
GJ5JGHOMUsiddZwGLk9LR9x2SjuK8S5lOjpnNocZBbdvHOoYvSPgJOyd67ZHncfATarn+JG4f7X9
cW9ckOvn8S6+mS3jvrFmsXXUYhRaZ/+X4ZAByyH87C0zfhjJc8/I3/Kwi6L+YSjFcn+TeOC8gSqY
RMnhymb1jT7YjTsWdYitHUBSkCDY1sgYadWcY474cfuNl7/Pj/9Om0514hBLPqci/mAGl3LEsBLz
W8RdYwn2/eSd7OB3s1DeN3vzeAyRZ1bfQbuWp8wbVaW7ijtvKYHBTBWYnKspYx7eAK54di1LW0eb
7lT5Xaw+DV6v8aPjcCA9OJIaHiHGO0/XsHbYt0QZO1sfBz7n+I7GzZq3vn446kylsB5LFtzRlCUx
qjCoi/CscjucSyJ6BlWY+Ee8p3Q3JY/cbvs29kgcJhy6PTC6rndD37O56xETKLWdnV/OLhKL7pdN
4BKVQxWhmugxdcQpgTJCd2RoifkTu/O6nCyaEQfG7jFvcioJQAiyD1kHtb2wgsUNcU2PgkNzIuyS
Sa94sU58he4hdeF5PXk2bWquR/BRJAKjKE53biR/+oUuv48ducf47jwrjyoU4cCsncUdUcuuQxHw
mv9w10XX6yG2+rrUMS+L454Le0Kt9Z2M2e37opQCq3/p2hqtniMfSlCnhP0BZZdOWNuL29RJpnZ4
c9C98ez7oQaF+Rq6CZuJTg4Rdo0Bj4KB/xk+fTLNocbvNew2jMefwW+yYimQHACfsJ/Qh3DvOKst
oU9eOrU6zFrBnWxvADvKmBXfET0lKniQJ3r0dm9YtcB1XVnoXDsOSQOePK7ZHXb5zYlwUf/TpDuM
I26Vfz07PGgdNXxqmSPPcPbnvBMinSAKKYXJ8KmINHBeKNNpgVOvVZ1rhwiRznDH61lB1Mmju1SK
XdgOObcXZsSq/h9L57XkKLZE0S8iQt684j3CyL4o5ABJyCP79bOyeuJGzJ2uqa5CcDgnc+c2DQ9o
TUCn0BgvvTwtd7atYb/vjtElNIM07Ts3jxAZsmTcsJ+zQA4/42Pcfub8TDWiMrylHLkHKavl/lHH
7RUIHoEDDUVr2Rog55EJp+HC+jLHJylUQBA0+9jQn40Es7QnnYYrdIicoRFyyacAY4xiXwdduY4P
4E1SEN+Y4qlvD0YetnyS1hE87K03ATQBpFUHIdtruD3hoPOMycUcXpkNA3bdGNoxLtSaV9Xr3cxr
x2CFeUQzi61caYEGgk5z6mE6rV/WsbSuNvwNPBwn92FEBvAMrGXZMWc3g2YAvmUnoXifHMlPxBGi
IXarULjPm6EPMQPvSspTfppQI678vb726MqC7qBwp1Eu1r3KqDowc+3LyZjBVXPiJmceJ19duMyv
Gc2pXNwDt8fXZlIDWYCRFqg1+XFdje76OOXYjN5Y2dfkRD5xIb5A++7/uZNQcW0H0kYUKTfsFPGU
9RgCC/5tmBbTBT34P6Jjm1Fx+qObMuHARZaf5E1+2wkZ8A1tAKu1DXTN+N+pWnCEYQbDCypHPfcr
2QSXvld1NJCVmyL+ZG0mNheV4dmbyovGCjV4j/8gMH/DiKrNzUUj8/wwOUNRAi13iPbzRrbm/Tqn
uBlgRI7nxFCMQThlxDoL491lWJaGjBYwxoTeFFcZc4rlor0BvMFhBZ/PDdIkXHAwbtuvvhgxApfE
E77+Jh7zvJm8GInc2HZpIUunc2IK9BnyJ+9if5kL0sdBcIJUhbuX8IAROdV96wEUXZpvzpI9QOPv
Czt9pX0Y/f114AcL4xRLJ6MTFIbYODLjhihWcTCujEYfwJgNDLV2H1LORHDJs3ab9sLTmrb9lPPY
p2xnh6AJRRuKo7atcYh5eUU+qVDYqOWOuQL3Bkm/J+uk9L799G6+9j4L5wtYRcQ0/1yaZd95Vaur
IM/gmg/c853Gxf1eDdrOuNpp3YEhGTdkVsTDA5QrcWp9I6IMt89pDpqAJA+9B1tpfo4p9kD+G034
r701cljaA4ZXX4BY5ZWEV0hQUlv6H3f0vKpT1ZhLdb43MeODREQ/SyvQUO0XdI3V52d0sLSgIDw6
yDPYD7QDg4CydP84n1WwvazlbdO3D7s1+0C0NJFBtWiSxVOZ2ayKUyt4GXSSC0CMkVCaDo3dfuxY
6EjL1Zy5x4nyzMfY3EqsnqLumsuP1sAH8fsMkGCFTUACkigbwC6OI9YPH6i5/KifDTfmNhZgpKkd
F0OgF340rDk9aOPsKRvOdjJh1UO1PGKaetzt3h39UM2QnXA3Ukatlzh7CBSnhPfp9QqGRwmymf64
stsAOmV14rBGBANzMPst0/mH/u8Bv8/59m0sQjmZ8K+9eHBm4BLiOgsxUSpLKJDy1z5n6+Z8HlSV
36cl3XLTWL3TFIJtG6ttKLcVxR3Oxk87ZhsY8NfsFnJsGLE4zy4TxXl6PMynnfdgjBNzI+gEtbe6
bYJtL6HzM4aPO217W+HEhndNjZN+8iG+FvSci3MhmpX7zZDDox3eX/bBIkrpFUMw777soVNj2Ht5
7dgRiYl/zqvCrWsa6tOq7fQOcS/Z76OH9764lykbGrkUFDva8af/CvvN5H5PvisdSK22EUXolRV/
ALLguuFKzirM4RIfYSyjDgUdqUNQ8XMdsUd38LJ7ZqffusOeAITCnqjY6B/Z005fP338gEMY72i8
MLxoD1Zjw/paqLQF1QrD8CD1GKgl54073KH7OvDaqN2eqjz94uX+QQ38I5zTWUvZXSMWvU3ajaBU
DN8/+lcqAvLTXLixRNdE/nmCavng+yzCYhSGpT0+f507c54rac4IQLye3UIB+0zFgPRxMBvqG+9W
I21MFSffDjgzLgaGqTjjEdvwMAC5OB1YrtqWyqfSOKCYMOn3cXpQcV8jCsBgzUvs4dD4XPTHwdot
M0LDjWlt4OuegiK97eHIrgr7vJ8MdYUYMd1GlDxIOEcO+PPoz6c5MNq4jsgR6l967oWEyh53Wa/G
Z4kOUz+7nk0VA7ZsMD8A4HuRdCXDmvZHBeZpTgqy6W6McVvaEbMSntZrRyn3eNKdaG7lXqkI612J
bhUXUiBCVrXaHve89B7kPNi+vsf88GZtGR7y/AWtGmaH3RdLAMzO/HNpVy3z/tSPnORyMbBm40Kr
4Dc6YE2MxxF929eGC/mdyglPs+mXrUsms1so79qEGUUjHvatVrDt657QzOHJokb6OX/SzyCqoBqV
JDLAwW13NPKEcefnLJNj8tASxy/8AJ9MwjjLTyM4+AiJSei5UGfKE7lOWUu+Pjs7XyFAQA9Yxrhg
ABBqUP/jnkGAjPLECC2YoLXjy6w+aH4HR0nvMFhql0MUDveRneYFDi1/mvVxODlkTayW+TJEDQCF
WdHX70BDpKpAKBlvvWb0MnuWgIU8zJqBIxfWWJwUH+k6zJvO1xAzIs4pLKkOQcHMupsyOeWgVydM
yfdr4FnY+ntM+7+cAGzwaSEVEzPACcpe2M5RX8BRaFldtsDGT4UXcmPozlcrvDeEvwFpgzFKF8+3
TIGAqkc1uo8rqioVcTRHKqsYrk62YDTX5meAxTH0qcePqBiqIZJxCkj6bADf/vaAm1TcdqDWEauE
pGZv6w/bBraBNeGgV3p80P3DnlLb4VBTVu2L8WQT8qAbjm+zn+vPgZge2eo31E7zrlbHoAnHiAUD
W4ewJiqhQUM7c2v0g4V4+eHd6rB4FiqbyqlPCdSHeM9hrh8Om9ZrV0LdrQ/hGz+Sg5pzdm87sNmW
6EucdocDM1kmlVYFXDq+nihr3loTtAzBFQSSkBJAzxH/XBCEPPaoGApInzGJTu8XATCHD5fBCJ3I
r8WVahdYmdr9ZxQnTYH2Tw24GTDHLUYCVND+kYc5dFfdj+p+AcLAPrv5OSkhBdIdIa8YTHOeGqIT
ABDarBVyl0bGPhwJkmv8QcPg6nszHoeKBYpEaa4As2OlOeQfiENrbfWEMjCGZ5DSGywZnQH18x9u
3sWb3PFxI6nHngU9eZS43v2oub5oX6i84N1Ss/KvN+OXTvj+BiC9tbXTkjAxyQQc22xqv7d6g2VB
+XGccrtKl46s5IryWKeEpApcfJx1165hs7SMqCaHpivvHNHUmIo1yGv/SPjLV6MAPk5ufb0HcWol
810MEvtcsEYouThyPSbBGnIalkq4hrsY80qkOi6wvJSojLHpo4Sd/UysDqUCnzGkopRkksRDIQlG
7UbitXYMBfYf/9WXv83sYlAoohh5cUGdmgGhSRnEXXsVed5nKiTpFAgvJLPKgfx44IVYsAug1jpN
8CI0Pc/OASahZdzz6cW5qque2dWGk3dUqry38BB+lOAhNgw5s94LvJj80gHf1K8B7ti1N7yNfxcu
yDjqL1yrIDwXbwBCVO60fvrAA15vG81JuB+FEvhj4XfexKhDGtDpnoy0sNbuGoN6ZVQWiJHGS9Sm
bqttoMJuQUhBygJHcuSUqWWN0MlivRHua0CJnzv6JV1j89GqCV8H+6o1IVbeCSeiFWciYeoo6qH9
jeKH/aY5a0zZksM5Iyj55RIfFbpjrHUgWIztjnflJG0agIfv2Ryw9q6mTCswQZ/naH7nVTht1FRH
AHTZJeMvvmjhzkaoNfOQZLeK5FOIAlBUIg0mwVWdw+vF/Y+Dbw777TR2+uHuBDm5bY6YksFf5d1h
xgZxZEm4vdpfYCJy4ufD7RwuDf9dmYfV9IzHXJPA3g8AoPHVV7SknTXzLjV8YJgO/UUieUyuSxB6
ulG/8VStFhKBE/FXdy18+0YbPAdEaNrACMEAq+mSOngMrus+Yh7x9iEMoQPq1Lzou1FHb1pWGXZj
JXhzhoC6g/mZEnL5yMBz96pBcGlTtRqzkpk4MbBXsF7eIW5UjFmlbKkqxneMPCefSCaVRLA0dDAh
kD9tHp5a4Hw03Dp5mLfIXZ2T1c3p3/kML6YM0IBAxt60EZjqqpUn0hiG0UwxeztxUyuwnVJC7uKQ
+5K/N13mDIw2invwI/2RwTvFPfVAvnfai9eJTRec5Cges0+wmDszMlExP99Tah9of4BUOLY8zN1A
R0pL1vIQLyM8WdSkgXLn5JM7ycbW9Y5A2MXoqrqfMKwnwliafivNmjMreRmFSIBBZUsWI4uJ4dO8
iVb3tumo1plv7gfc9vC25Ws+snm4z62Lqt3ALO66ca2c1dt/6zzHCoUxdkOYuiaWpYCs/WxZndxy
P7zoKCcKJgTgHC1Tiaf7Up/eu8ApH8Nt+S7rDCvwuzk/hMeazVHSx5oBVV0CRcSqJnV+zn2fZw+K
tSQRrSBRVHWXFxWUeOga4YM2dclGPn+WBmcdXzJ8ajOAXJ21RjFNseI1shWRPGyid731NZdtAddY
b5avTEDpW8BUl9rgxzEMZ7o86Y7DW5d5kdHWCDNEMqymR/LaLhoZF8wPsP1V+8aAywZG4lUL+V2v
3WDN9OsOlPtmnlJ5zO2tj02bowA+jfraVIDqQ/hFfgjSxM1gvsa4vWfRWdy1XwDxZ1XUrDVGd/4B
OjiIEhsU27x2vUAdu1sNSWOZQ11fqvuRT4IMpVtHZwuZt92vbxxCH4OAajpinjOvJwK+l/YwZ7Ri
MeZl0MtOiI+EuX17pSFABEAexCH2PoJ0j6qL2nLVzFc8FI6OvIzzT8GOA19Ou60VZ5mwEwPBnDxa
d6ghObHxpT9p09RAoaGHj5dGnjIyHduggsskR3Xn5Zc03XMe25id/NATsYtBrnmKvR24wBkZ0wlS
4wftnKi6UJQInSE4wbLE68ruD6QqCs7QqpZISUEUutkhPh9VKF/k+2KtMtBsShtKfdtO8xiv2d7i
qQ3t7V0gm2/cFRPyiXel6LYruKanUBwDlQ3SDx9f7rf24h47l2/yI4AEkM6kcodqCM/wFXw64Xtt
p1hzYGwTNhU7jX/tdNlaPdbvm3X8+hzf+RK/H0v50BD258oIa/myqyvvrP+aX4amQvBnE7/ld9w8
AjeY94t2HhgIK5w9UZ/y/5SDe3IrL9g4AX3oQ8TuVdx9LHge8LVoKj44M3x9HgLKEq90969Rj9sI
wE5/QHABuQNlrBwsRa8KMIZ+J2Ujoy45q/3eCDaI9mt59dd99t1T2iPh4IrCGKARGlvH2bfWA4Fu
XwRk8ld4QFp7smLa0qfpbbM1FSNmw2mrZVBwXLVr/N6O3YrZEmuMY43xXRxqdD7XwB0gUkJ1rDdU
Dk2Kkh64Y8wBbeFZccUEw2jmcxdvrL5LO21Np3v43M7H4LiTuk+wlsfaPnd1Cm855eD2DdQrtqy1
WeIDOYcA1dGa2v0hW0Y+XxbsF2DzjGTZcbuA8z1/VLCXMfmZw2JcURntddBpEFOCtnE/YljGzs8+
cZ+wm3VekOiWyE1zCeLF2dGH+fYL9vhcFBYJjLfAmAMpdyBnGgWMrsWrr1l+TTCLDB8gewJlw81+
Jne8jQbO/kdQE2ODNttpRZrCib2yDRFYrVZQxGejmmp6p+AmwDmVMjm/AI4k5ym52gY7AsWRWWMP
1HAapv/pqta82msccqIIZXje8Bu41SRzGUY8zZeL3hKREAsZXJuR/G0ZzAcc5/PTqG20ZOTUNL4+
ojrV1TjXeOcLk/wbaqgughBNuB/RNagurBW7g6QtAW0VWiaDv4vuhp3ZTiow0QY9NYxAGEWNluaU
c9vg9FgN9iq5eP5U2fkydodxuKfQ5kemrSlkQ/hNQ3sFw4ARHnu5weP4hYL1M1R7n7S/YruHNdLk
o3Ut6A2q9s7oJYbWi6RT5qhhy6yAaHRsB9y7+/cQSyMeOn3n0jQgIDDVBLKkwKACMZjeGeOebbjc
7LjyRk4FCGQzMrPUnY/HBYeyjwtbx6/QaMPEaGsGiYkb32fZQaiw7X1aB657G71+6oqTlChPazek
hBhsWR72S5s+dfbQkDZ6VQLMAMGJivBtxzFdzragKz3yVdEIfR3ZpKG/chO6F02+a28+Cc/Tl4W6
fXiyScCMQCLOymtgs3UPzgrHgNK0GvWsNyu2J/I3S1ojAImWHj6XqvtKxrwDaXcMRuLKLe2BZuYK
XIWO/fNORtb0ly4EHAxlGw91D8kR9jruFoBzuizqn7PvtkDwDALu6elxF7cwaOj0nVZ0aurkKkGw
0docnvfk6X952Ef7/CYUJCrvzLQwnWlk+OCJqzQmrxho4qJLekxdqrhQ36wPet2Boj4AgnQys0fc
K0N7cVYdPMggc7+/GFEQTIVeBRozLgxmj+rOUZLEeo8s3whTDeqve7iZaU2v9TEUTk3OwPTeUVNo
KKufwYqf9/pO506C5fky2pPfGVPpLJ3Wxcc/SNEeTfMHwM6klNEuHoc4agDW8DqbWA6S/Tj6aD7F
HyXgvCj1KxFIate6/mxGhH/IYBOmiEyA2esG8sJ1heHBU3gMcd7TREyGcRkJqFOgsbfawxZTPSq8
UOgID0HjZuXCoG0o4CUPOaHZcNbsxnbFMQ0bA5LGYDOgOv+SzizHc1OTznD8TN1cwT0BfEAPHw5p
VmoXEm5zooj5wdIbH816LJnGcD3GRBKvenYddCgV1Dk6FIb03K4DFg1s1g96L174PH+Tq85xsmbX
B6/qmSRAz/2eP6XwRS/bndvpeC/8BjR5VJPjr4PKL+TEgvQEckVTDD956MgxL2QSF8ZRXJwZKgEt
y14EL6i5cwcmQ7cXdwrucdHR4G2kowEzWWEIjLE/okhFGgU3/ol6VnX9AWa4gw1DLJFucwN5hQr+
xe1IMHQu/Dn6/GfTAAsYoxNs2O3S7lFZjV8BcNYd1rJ6WW/hwGjhYCNlJD4kxxnFHKRYWOoEy3N0
pQOMe/gfldPEXdk27xr4Sm1xCH5t6h63Z5aezQPJyyMZeAQmLktzOIJJx3YVu/Z7ivk/1IbnNE6r
RZeQUEaoXYdSawcDD4OLVml29eOaEBMcN4wUhbAtVRK7YE9OQG2c5lj5TwCuZxjhQ4tlI4UGJOSm
a05F2ueRd0F/tHckw5+v+vTsHyGqB0xL+hmsDXwJNLTIfNMz420Qrwi6ueSyvkloH+yeI0QiRSf6
7HBT85gaDoyx0vhSh92GCsRWgJceLtAVSppvLgIR7NEnwDBP4cMPyw3xepXxIoZwggUfhgqkfnXV
HpR6yex5w6DRHsT0skC05Y4CS1xYfmajr+M6MlQXS+iNL5yt33HvL3Np31BzPsQp3Qu22/KuGhAI
z0LMYey84iLTq8vjTLe3Nd/3V+RyGsF25Kov0wHFmacH+2QBsYfkCfjAfeo0lBo0PhaPG6QmLbuM
Lv1au+haGtud5Hwxq7fWSOj1mYo1XAEtgL/QvOAx0plyX1mAyPyYIkEEB9EEtojtcpGehQc1hO+P
qThinePF6jCyOMBKrJ1n8qcPOmPveLKHHiot7MoxVoVevQiOq2Us3rco6CAayU/s9yMF5u7dGyiz
w8vm8VwPVr2flMPJ6Ze8SOrgDQCjzDlqyR7XlnU4fDkp2Dqcmm7fzylQ+3N5ukqfErB5Hed2nmJ4
nyK5AF3CwU3r/BJQhOEoLVpG5xleg/0AKyKnwQQlvfZY0gzgekFH8e5H6/pRr4s7TPl2l/AYpv7l
WV9B5at37KEU3WOUIb/KGvO2UCmynM9BLwQxS7EgXfW5ZU+aCKhimJfRU+gYm1DlGY+MiXPKmIpR
MGY+HXV8puVCH8zJ7w4nbpccMUiFfovCUcUK5AvnE4cuRjZPhMcmlLeSYV/8pPZSHCZN0ys/9gFz
4Af07DQfag9LFq85kZ/Jy+H7ClAK03P5A5Nwmn0xJPuw0R3oTrXRQG2z9YWF5p4NGKxB+oEn89Dn
Hw0OSN8iux4qXfnjjdu4Bgm+cwqgtkXHARwydsPlxriZ9IGAHUh9xndt1QXlWL2sq1bFlN7mp6dV
7oCVWxqMRXIXM0nqDnFTbyusKZwVGPwGQdNfLPS3ptsV0p3mHJCRuoJh2lbap9c4PVs6IPgsQJ6w
u7gwWJEeTeLen+J8XJEoIIR4z9PzcYczg1sIZBPHD04SLV4eY3no4tZ4s4umAUjq5Hs9RtLLG71Y
k/zMUXvQM9I2PMapvK6g9wZq1vYI2LmV8EYCMLcNxqfAFMBhjwoT37cBEgzSF2BKBmbuknHxPtgU
GBJrAnEOkBqxAXPTG7mCzVpi4/C49LBxeCJcZOfAVxVTXn3SRR/E0laxIgcfIQECmeBFU5Mr7Rpl
qLOGoo05+GqBf4RJzj2VARN88i6dDIHjm1AV93U0i/ei3tTmZyPGnjVSDZJSFz3tQOAB/Z73oeeG
0NePvMkLtrX31fTFei0kwAiNBXTcQNzHI/M9phVEZHpTg84Y31NmuPQtDXXLCIBZ3KQ+mpKUyxzg
jk4BnQq/zmxv3nhdmh9yODKIvfiALE5G5CTMJz928r8/SvbyECtoEWXy6BkiiV4swS5xvWjqAWhU
OENwjX21Y97wP1AduFAjRJ/1ulAPDUqbS5AhQhFdwNkBOdqvwaYweGVuPJKNiSqbD6NCOmWZcRj6
eUo54ELEi8H5SrJtFW+mz1pfFf6xqm/1nJOAzvuw61P+Moa72VcdNWEbJ6AIeDWKhutg8sIBGsg2
WPCyIliFef9CdRGZhLJchsi9qCeZaAD9MvR3WESFWkWCQWVdGyY+zfv9AO2CCEMurYOecGAtnon5
sPA3EWHpyc4y6mmFGu5iZVnLMBctC2r+961iLg3IJ65FzC3WmWmdkaXROWoqIjlqYY844DEqghGE
zJ/98ZJukjgm4QweU2r1svvYSBXZU8kokpluBXOzSfEu1LpDvhng4Q0Z6ISRNwICs8qwes8g1O+e
b1eZwDp6aj2aVCMZUZwmZm+HqLpQE+vKEZah/ciiqzkLHsBkIMUm8k8MyBgWH/QmCh3kG4fNHuHI
Phbn9c44gpw3NAYNs2o7BcLsRwBJTH1yMPwkKAEcJp+hmDfNxezgeAvEjDc0hSvo7jxt7jwUJ97U
RjwTbbe8G050tKPnjvwr3LqRCj806mahp4qL/VOLt/aeSm2y/KjebBFEmVO4znqfBOaaERm6VMrk
nkPakAoZzfIZemfwNMwaSjNjC4scohokA6sU62FAnRx4KWcOqROc3SqmFhuIq1mge14OjIEqcqlv
oYUMCZurzT8XGIyWJNwdrBM0TMUjnfsv5MilA6KITvavkM7e3LI7Kra+OnxEg6sFdebDmO+uzxb3
aB0AnlwObkEStDEB+pEy5jAWZgt6hUNcuXRcikWL84YhQDmgspkCrdhpSrXXVieiBRKDEWLYsHzS
UKt3N5IwXqwwf2eqrOLj6CzWWLk4ya62RQlSRahK1x+dJbdiniB1wAz3LJmdfOYxOC3dqJmzAn5M
uubbbgkfRLZ4MRGLYV0gswLzgXez7bFRXNk7moUx61mLoMmTNE2vkXgeAUCrxTd/5gGZ1GbgKUxn
ln34PgBdKAjUJyGo2g8llIRsRLx3nLw5r0DfdBCglHqyw4w1MckgX/NYpVG3Hm0VOcxtTBj2SUxU
y70z6icJiLp5NfGC4RXFUIXRJSO8E+4MtY9a600MQDicsn6WOt+Glw7XwhNGL8LMGMCNw6TPGujv
eQsD72tBLNAe0zzPaU+IOlxXGgfEFioMa4JWD8YEqqrFz1wEtSOuPJjFsbOSqpLBs8YXnpHfGi0Z
4heHcog1sINhf+XKnR9J20f0O+CYS1D2bjhcbVp00mCfsIlMiJK0kf5ol3BEfUqVTXYtefDJqKfL
LMBvWxs+P1smlQGCUH2xdNEyrbh3H96eO3FiH530CKaWegc9QKHL3hvgg02fwdRBG4rii/Qf/pS9
mRboprJeo+l9TFrCh+654HlqG80NsWcZMmmUe2ZpxZcXguBcQZG8xhIZ82cMttRgYCEB55Vkj0ge
bwiFZMWtoxnmAAQQnIZc4ZcLI0UI507jknxDbl5wMbz2nNE9E2l8Luw/R8B/PCUk1thHLbiNJMsv
ZnjZ2eP9jIru7Xlxw+IA+XPcEWErA/+/DYNPx0bLGEoVY9ArZ6SidkG1Ia4AeaJfxNFmL48no99e
P3bHKwXAyx7ozUQsQys9ezUQWJOxSHbGhMm2oq05RTlRP2qW7MBvhNbb1kpAL0i6COBMQiUqB9Gi
7NhL67lCay/pvLfAZAk8wqNtYh+WPRfH+MAB2ySoSHahS2DBEgYE6fN4Gxt1ZJksFTaMS7iIWuMr
4ytV3DJjJ2oYi6tPAtki4KXBgxjKT4XK6g2iCjlIFAhtAPzdycoiUsucDyuqOWULxtJEL5Kn8R6G
WBYVerdnv0k7YV/om1GGCULgZOshL0YnPjtBW38Qp6eVTBFnd9OT2fBkQvNgIFM3IsIhZYXsKX61
/VHNaupRshGaamtXYjvIUP0PY0aQmX3kDEItKKuFByjosmg9Z507AsWTtu7TDLxB4CyKjsFC4iiI
aqpMAvzGxyMcZ1w8FgvOB/qPFPX+zxzehZRw4/au69FaougLoj6gOyxqB8/AWXdmLvq4wcB8QFAP
4ZSPhLMpZrPa+AEMdrdsaSNrOY15l2ez78VbcIZltwC9H4tyQY5Q0Mb6U6zE4O8FKPU+MBtn0sgg
3vuydNgKSNQlHEn0lyY3OSNsSXgFRXKiBZF9GdiY/VkcuvQAC4huYR3pvhouxBerbaIsBS/jCrnj
G3wlh+Y6UCLxEvky1A04Rj9TZ9dwjpoKA6sJxor58nLeXK/bPiGW6zXW6e6DnTo5kJqMWyrTGD0/
765aOpwTmDYFNIM1NSCACsc/BgspcvYYuh2eubNgmb8BpNj6XiO2qruMotGGejATCi0EzAPuA7GA
N+ENbSqk4LKiMSMFBUug91qfCN+EhcOQmSO/A3WBh3HoaPgqkGVBtXbC6lOhqmD26a0xU+FGzSYl
/5AzuWVkgGc9CimMEHk7x4DhAuml8bYXUpoR3YaNKCI2k/5ykleufQ7gc7wORns+nNML5bpO5tPs
6gt1kT1X53aL3+Ckx/57yfcMh8xfYbSP5g9HXT5+jFVGzygZdvT060Ym5ZzoZ+siRjGUG+wqrMXZ
CzOkUlgt2DGKUpmzgnyBrTLaeifkfZzFfbzxzSuv0mQWtfV1QciTE2FQKt9KTCZWmg8DdkjQFHUy
d+jpdsKbPSFt6Ga8qGC+Bl7hLUYuZbV4ECWKznrIR5h1qSLO2aKcs6iZdEGi7AApYE/BPawzkEW2
E1IIUcT+BuxJnNhxUow5+zbvke+fHIgdc6v7U6cbjgfBwk8gnyWwvcEEU1lhXQhsbHCxkLw7wIzU
0JR6wBC8rkf82su0gny41B3+jwcTlVuis5B0/9FcIHcTaOXK1iDhXA1X0tcyRnN/ZwTpUxgwzuiU
6LyBfiCWynewo/wdKC/7w0y18DnxZBrDJoajsJntvbb/OfrHIUY0NFVGawLd5nFmb+maprjJY2ck
4RtU3oiYvX9cBtYYPIf+TChN6zVKUyKD9oubFmFQz58A9dVdPS11fJwIwnn04dveo+66WJSoUg5R
9qWHj7jwi7W7UxzwCfCLXNCwfUEd7sz9o28olnyRuEE5GXUAXtdqd0OuUIFda5JFkfB8G182iBGF
lALPBi3vB4c9oXe04N5ezPgc5AhVVhDDQSNZ1cC4b032AzCHfNKldp0FVKfUKyqDCTMKbhMcVnBa
qbYR2DKtEmtH9kYK1L08ppcXraOe20KAreLHj6nIO8ckjSn405LYvle2oGb/ai02ljuuDZAxT1bR
dHkDHgYGKKytfQLVySAwpsVuzc6JGYCcgR8dMegQBT1ydmF5AT3RyqFv5kNqMygwAFZwqyFIuY2x
yWU9jGEqb7BkNc7oZwN6ygWdJb5Mwia/GXCD+S7gDu02+at4aygrXVwnude4Eat8exOJlBRsYrNC
tlHKS8QV8emKmg+DCJ4nMpOGTvCmHjIwVPJgRoaJvR3OO9Gd4l4POhY5SAwuKQ35bziCUS05Udsk
uOjAwRWRc7SIorYXIYpdzOQesMVNgmCYEvtxUdcEfw7ORv+lDnaPjxpd8CjQcLe5w2swcbu5rfj7
RFqrGb/1zJH+0998ZWBJzb8nRbypEuZG8br3ojbNFZA9abnInxynp3HD2ghpkDGpJmMJyQprcqxo
2c1dB3hXUcVeABB7TNy4Khg+uN04az5Xlpy93YVDKKubQrNInd3VUx3nfsekSxy12Wg4kNbYZE9Y
G7xQa+B40kfVbNDBQQrZLamWCkvn9JV01cWaJpXakj3i5/bSKZC+KPaw9v+kEU0g/aH8FFzSrYOM
2OFG8CsebAuXwLH2/t3Y8e0EPzSkRCk4i1EVhRctecqliF/Sd77DH+zMu/5XxVy0nYi5jy5tnnkB
wKRKP7nfcfn0mDfjJt8y96QSUvMRFElaKUzzdwzjnlZ1zYdwMAXoG3h47wp8zI7GgVf9NmSVVdw0
cqkmQ2ryEqsxXMqAL6AkfjCx5R4SBeZ65G7x7eFi3bfXbGnYDiFCL1S5uI7RMVo8jsXb0FuW1xwp
zNRZBm09Ynt68rGZZ8hC7Hvy0rN+8D+UV5HY1AWScyEfipULq4QCZUFBAqGK92FZQU51ai7t1uXU
AHRgKwm/XAfWr7+rzosLN0ttbqkyAj5MH/EylEXIY4exLsREeEdjMOwHvKhQCoXPqNXXWjEGTl/j
bzv86dHN3avHn/sgg4K7TkV6b7Kdv8h4Tx6yBX/sHfl4zIlw4CdK0gUSOEJgx02ReQbciHk7RiRX
w50gNovNjyccSJKgQve/tyxhcTM8DQ0mnIoKEeX6VfmKLexvQ0mWWxR8iH66aOiqXJKayJWjb2Vj
4q6NkxGqz4Vy2vbRqEF/jkc9tQXD6so8UGD5gYKEV0gsYTi+zV0D1909kKO/amThcQtXxU4RyTN7
+xvqZMw8tOmm41jO3j0tpC/6JfKr9m5CnMHQKubz8NPlR06n4nFnzMkwQSFXTZPkZ6vOFP7Iyl9V
YdizhxAAmGBSoLsAoSssTX/aUjHf5tLsG0vKq15ByJM89PsArIK2PIvYDLROD89pjVdBurRqSm6c
7ZC5zWH/4nyp1iNEThtGzEMahKu9GfVS/N1LdYO0Kewx9jYSzlAWHX5rSpgMslbmT7td1Wd7eFGH
MqOFCrdXN/eTunnyyOBPpcnoS0fHm8zTpQfbbbqLrvH3BXPxqY0FJAj1vaAsYDa4j7nUhMCID6uB
LaKj8CY60SvCjhVjtB0PeWXtMvo/UFDQDkVMDhPytVXhyFjHIHlsNg2FboOTULsrGrqDjNpzGGFo
SBXKOczec5UzVLkawk19t1V2EW5DFkgBgIJGTqcAAeKI4fUmYcetdBxagOtoYy0oRUzgrCkH4ApH
G5JpohBZobFRwlEnYzjNf28G6KVq6dTLvwOgnFF+PwbsMNjwjdfOj9t95PgnODVyVG4OzLNIpgZO
RookzsYbjg7TGehvDAwdMSc9aXe7TDEr8VE0O8pk1xslo8JPOGb3RkLA05dVQ/H/EPEwH74BoNvQ
ADtk7SBDT+48nKuWsGOtI5KZoqgR4CaHExjda0H2IxrKoYaA8tGEp0BWyyaRAmfd9dFMqEg1Hh/r
aO3+FJq8I3h0WG08KWd3o3Z7Pj6jbXZYclz4gPw9m843p/A22fbYa0eQMfkZSa2qBvNBsb+jGe+v
uXh+i8BFhjN4q2o3HDWcUc35oyUYmN0YnRDcvbitAC1MQcOOkKBsx+HzD25/Ps8j37KyUh9yMBRu
MtieNPkJbevetNCgPPTNkQJCvdq8Y6wYk2ILxxmchA2njDj2orcRLXDGjDL+vecu1lwq3Lfj3X4C
WetDozP/S97DyY5fbzgWz1S0vio3/qM+qfsD9ooPBym7dsB+o32bPPWI2N1ozWoGhOzNd7wKtTp9
vFEsQypx/txLjvZzJZ4+1xQJbs2r+FERzO4MyUyZIM1x67s2XvmWY/2YjvN7DVgmmIitbiODgDjf
V2U+wYjmE7jQHUaVZ4i5JC5O3aMFgclbwulT2SrmiKutjyrQMtBrMpqeEDV/8qdusUpe027Cubg+
2xJUKL4GsGEw46Z36nmDW8aE9niPG0gEU7sKYHoPMByOGDM0vLSHcS3y/XmfoRar8xruswac7vdm
Wn+13n8knVmTolgQhX+RESrg8sqOiCDixovRlhYgLuCK/Pr5siY6Zqanu1SEe/Nmnjx5zmAJraI8
wfpQZu+d3zBQenGO3belQXNrzjekNdW3RZii06RzD6tcr4NMm9XNXMQST/bz5t1Ks3aUp05mGHyO
FTNmH+vhfF9me5njPv95h3in3eAKd5fkYGEtrHuSNzqBM2js2IdJqQ+dhqI+LC/6XmbShvC5buS5
3YdNf+UEmU2EVv4OmruGTw8fhKxg1Ju24M2r0WR/+c0ZQbU6qMSSSN9I2Hbupzt5kIxK27UbVz/P
DaU9C7WaPs3vBK+qfBzwU1cc0tDwu8JRvvyu2vDLJtErE07zyRs4Ap4MoEoGY5fGjXMYoyJdLsbR
Dn0NJhkb2LnXSWXeh9Yh+yVWd2zwDC2kmIOoLFpfJrbVCqMK4Muc284Gf7WhDuDR64iKUMl3BQA6
cUvwtrz3zOECGb++3J2PWM6PIa3JEN5OBwEW5JaqjMJjGd7SkgNZ2NvjH/pFHFQJaRaZQm4q5DH5
i/B04SfCMBXD9CHcchN17y/jOMhLwSNOOwoo96anMB0p/Oyex6SKZoyMOUJYN3f+0Uc3U0T6SlFq
emDJGipTz8Ns/OLkhOdyQlB6R8SFBXk+89LIK3ovh74QXa8NHK6BO5xeN/RAphuUtGD0nXOHUUTS
/iAclRY+FRu4DFGKwnIda2J+brNaCn232mduv47Sm0wjBm/y+e/XXRHtmVL87V7oqQEBIE5BCoPz
caiFfvWjIOAHQvod6oeXrgKoCE5qn6hkRT6RecA+FUG6/844Zzlfm090H6eXr9kUZkn4lBhKZGOZ
c8LFPTLfPumpmA4XXy7pe0yafYOMwJsfOZkhEZlkC81D4ibng6Sre3Ig0c1GRzNMEiGodBjIMLE4
oX1j1eQOlhzsClY2kkJnGaUXOTL1Jokil1dapKZ9CxC1nSqFXTvXkEhITSucSMUkSDIhcxwyNQdC
CLQhmp0qmsGIofLcBecCLbJT8mnSxx1HJzUIGSn3f67GUBX4Y3bxZUmFcoAkSNIMypaCPYeQdGxP
f9jROF0T0MmmkgeXPyTiPLbdkCEQzs7MaubwLlEJ11//3n0ezBMcd+R0Jy8p2USG7EtsZsJGNjOz
FqTLFS2p7Be0wk6TE2UFkc7mzl0TfK+Qqo0fM23KraaWkOOos+b35wXZBymD2TIbwfvW/xjQAeft
6eGL1g1pgD9ArIsUxKRgppF0nSkhNefdZt6GH7ceE1EDhPZ2mI8TgHxUb6klwZQOwE6D5ZxWOANW
lSENOPT76KRc09JEFdEvf0GKx9TBQEnckc8R0dCQ/gC+28HXCrAO4EUGLYUN2F/aTANzBREDPEws
FiumuH8Hme76rYQRxnuIQWC9ZWynT7GBT4Ms3oBBD1lqiknODoZDacrmn/H14w9bEVH4/hxAiH4L
A30w4OABMJk13rKiD8NcXzHMQJOURf+mHdPlzrA7NhoND5gk1eQS/p4HxnzINOGKxxCw1nMDHIGf
ELNvBv72B/bFBvSwmaZ9w1xJ/+AAdeb3Re9u/csAJmpbxsYMbGXaXdIn0FO+OMhbvpSe9fdN9wR1
RKdCGfE0hrh1gdD08V2Bxza0bYJEDDLF1wwuSvm/LiP0KEhSv79qDNsjnwK4ivqnj2bMixfBCGGN
QvD1r8s5V2eKGeauMNJ0Y5pjb17Cova4cpm6PjB4WYGo1cClB96BSTi4o/LuZzAf+tUor0MzASsw
RGEFb3mk16iARMDV32D3wXOhM0ErLnd8tbKEy9eJ7gNjuHWp2+SpqRNw24KruNuEv49olLjAqsRy
dk/B3txjymn6LAP3hcTC3eBQz63+Gj1Rq1gwKoZbpHixy9YoiDqKFeIuaYtwHUJX3mBKvXDVha+N
GZxXUtVySCL4UFqcbpye+ObFumZNx5q+LiUfANULriRCZKK0aHoN6RkZKCFj/6ffS0S7AOPfyBuY
UOSvyD8tCQbXiKEfknRC2nF4NY+i4GEngb1ppEwFU7dpU71udtz4YdC7m5yLQNqIsUrNqIJjsBXf
PgFgkHwPz/+nLajT6df07I0pAb218WCOS3o7kVgd1XR3WjHaIMp2uZeD9F2bq/OUVucpIkpy7L9F
3Bl4dve/IC5QaCWCg6B5h/TBVuhO6Nf3ac7mQC6Xu7Ruco4wnWbdbg7YT57KMWQ97baxs8L7FEwm
NaeUvibGMUhPf40dqEhGLscoPi6f+hUCIqPqoFhICf+0dhnTTK3159hJRQjR6vygfsi5aI5+Adel
/8J6Wba6eKl/UhbPudKrKDt7Wru4btVlbtzDa9ccDif1/GK9n7xADtjTgobFVXVK4+gJ0/e0QREa
BIa0rfMvGtAHJEdFOWl7ceBDWvTicTSs580BXKJFoPGvYY0oJPWOV8zzkR4ff76VHpeAfxwYfx+w
jM8cP5elJM4iJuIlwPQiOJnue3S2OYz52wHYzlgksQti/Ifjhe4ZZxYRMOaLOeGeHxCbVlgUvSTs
8EpB4ACTVDQxh4vNyncRy8/1cwp9ag7WzL4U9EbuzIfrGK1CCi/yqR7IfbsLsYtt+qAXt1VIOuDp
NeencyzBjXL7+PT50BJSzJnVxAwMrV1BPPd7DLo/VrBjbJVMYY+gOMJ7rE7EAxPcdATN4MmNee59
zu08ok9r7tGiRxHniQcNPGXsoY0jvIAkfM25aQEehzE6/3oXKV5zIIrcqmF3ocQRW1dsk99820co
+zXnNR28C4FLUYwX0cLH8abqZDV0D28OvClaPFQ01RfpFiP6AxbOJp0kdlTXas38bQDFhdoalFQa
9h1Ghhd0zbfx/WS0Ujo84XLphbftM3ozeyQU+pCWfjRraNFP5RYEqcqcCorffgISUotccGFEBaVy
1E/ulm6JMAcGU8W20p+rEhQC4/FtpFARQKXljAQ4hzzFJM+Zxn564aAHi2CnwG5SJB6Tm0Mx+PSM
37sz6TFLwwGy2q6VeTP/yf4GVygeZITs8nKYlPw9wyRGtpiboSFAibIprA28zOF0oJap0F5rDtgE
CKECG0RJ+WDesKSIDMrs5z0wo9LhKZNYqBbn+ovJeSukh/3gjx7LkwkQDiDJKvRGW5ghQePySltY
gNxzWpdkjEIl+lnnjK8A9UQA0ZcgudMrZBOAUvBRhLfBKkSkIO5D2aUOzQUiafc57YPXFXPEHKii
W5pCtDgdbJDZnBlZVFJxkGccizmR4XFJ+2t+4E+Il8nQPz1B5MuzeZuopZOcSFzZOmggaECP4xiw
hU2cQ0NkdokS6KkzYG/iipk5U6bZucdLhNJE9QdnC2sQdcBL5FsuPbYYjtF4wg10dTV0d0ChpOsb
pPuJQaRntIkC7qnX8/GswaQjalyQZIb+gAsdPE025mqHbbOBgG7JlI4PbStg8w2Oz09EwQOToNHV
6AgDZmot3/EJPQCD6YEoosXq5ZqXNBJMjKw0zyM969NuVfxEyfX9LZb0cLNqIjnk7lM7oLvxt4Dt
1AweEzBItqQtpvICISOEj2YHfUqflIn0ZxOUIzN9UnrTZLnauFKUckIkL+w2cdumzNMRjHhpZsKA
Zgd60J8Ee38p+54NJiU7szzwEL7GJqfNx4gPKxpqlEWfgdtlcKQu3AWDdQvizu+KWW7OULJ3Rldr
POz3XywQ7gW9gDHDQSm2BGHSrhuWwHN/4ZnBSWgNZJrpjJDeu6r1IMBmYtFCKObwWD34SAZtcBbm
2OOkBKdKpLmLvD4yf0ML0bU+ogJgbCxmH3zGABrCWYiYfHHxceJ02PfcBHFQ5udkgoGBGQv1PN2L
vQsH5os8FvTbv3F4SK3woM/N2uZ6kHmVkOLAeSwI2zK0qDBwT0C98dsBTB2rJ4YB3htGNfx/tAf5
DLz99tcIyUg/7Pm8B3MbcX+bqXosTKt/KOrJAozjpBJSngOMyjrlPXRa75gbY4KJom2LCc1PxJ2Z
WdoKxtmMKVRa8d5tfl5AiOrQIgDmkeEcJv+YAo/o/XNdPWG19EzZwuzCLq3hFb2qIyAX59l0O5s6
kRc/ljGjLOA7YDGwXkIMnU/rH6AV3abtisS+y530dMqbe9K5m8wgh56sWrlyfFi9kuZSDUBrpPRg
6YTFR+kE8hIvDXIP0m7RdbtSpHLejCYhyQgLRgovOVISmnrpQzwVqYkcT2ZsxZnFcaDW7FPOtzSg
R9kSyghYMN54twEbiQV/M8KXRRKu28HndxPeqRQguOW2euBeoqiJcRvnIb5LJKYwHpAKkM+AClMb
lIUhU7kiPMM8dM+m4MZasQMXDajm+HcsB453Qsbts/kRZZLL2wr34B177Fz3DASKBhzJHPkrQWho
75MzBhAjM9JflU4GZYdVQr0kV51wKd8ZTzbnn/eO835n0vKDDES/iMuQlgA0CyT81PC7+SpGhK4R
kFlz5yzO3JT6a8ItQDGT2xWhpHUFcefM9LQanPOH0STdowInbLEGseq4cvpycyWOK+6AA4zfUq5y
jtqEpJ43P8zVAFkEE+oRrQvOgjg3elKWQQi2PN7liNQid5+g6paQjL6rdAej+iOkiZJF2+PP3hwk
m95iY9JwYVufYL4aXebtujwUm4ulPjF82u6U9AE5h7hbAjqk7H8izT63Qzuk4vJsovM+Dm8TulsU
I6LNC1UACu8czpqxGZKUkjhUtEmkSULuQjHHHQMZPcZDCwG+qXX+Z4GBs9Un1JnUKjSyNGDQO7wz
xRdd5pt4t+7M0RZDO36+Z81whNl2EP77+dvAPTyQOj5g86UhZ7+zmegmEuGLFaSKX4JUbtrdIDDH
ycofkVhDFPlLXh8wgNJ0iOYHrEaZWuHuWKiBIJNGUjpiIUyLiRgGclnCMMsGEgOHLjnSLbhoZndg
PDIIHjEqY+uYUALafF8AZ2xvc5oGfRW3SDT1NvhWM6L3fev/mGabzjq8F4IGTxoUOzt7e95xFyWt
K/0XjgkEl2+baDozOmxhmiOM8TCRYq17qC+iUPe8TRp9cMK7eenEtyWHI4zXZxhyn9ixMPScLy65
WfD6ICKFHJBIBiGLDsUSDukRAM5ujO0DHTSA98Z40NXpJ91ICRB3SRB+nGWHESTw5wpOWQuorXeW
P4jiMc7M0FoZdAu/Vk2ss+BewcnxxkPu2cl877PJkFoJ3W8O3uGVFhfDkSNW0tnU9p8G2mMPm3D9
AkISQzat39YTrEBqFeAtmns8WmqWVu6hzjrkovu2MIdIfVj3GAezXqipcIMBpcGXpac5eN/ApCWD
JRIO+eal8RlZ2mtGDpPl7qX0v337AzY7nIwHAXYig76twel6YEEcAABpIU1wEJ0uHbEatJSPuqvL
/vFyAslg8G6kjy4MsZbODkeX2qa2GENGOPvdhiF7kL/JZ7l/KpbSj6mimlEwAPGIrgjWmdg+jR52
D5aoXuKrWSy6nG8G+u8Dq32jaIPl5Go0Mtv7RDVG4GlPa/SvosYduvnOHpRmUg/MB2Gnb7zxCZvU
7fY9igefsNxtBvdj57354J5Z2gPIropT3426sU4/7MkOfQ8WbW/E6u9eol7rlwzElfRZnP4nft6B
TRvz8Z4Wn+n7cLua3cwubguoa13rXJjde4S6OzbHXFJVh0PN6r7j7sjsVv6p9ZU3B3bW89JL1yKZ
yitqtOEd+mp9MftX/9ksHn0qQhhpJByX2cZUFnCfKJ943tF5z8MzJBUhDNL4TFixQHI27HwiwsQn
0wGkS8i9YEWKCoskJEnCqLZ6oMlG95dMEryN6Qcq4e/y40hwEBhWmAi1hUodWIPfTwFvu2A8e6I0
WBk7g+WXUFRxeBMEfmQopyFkqx8TB8DNExQquOMIw7lHcOAQccsQqtBNMFgQU6EEwlf7K9lrMuZY
ie+E725mIoosKYt0ybQ9ZOuuWfjwLwb8olEXhvtvS10Hqw4PROmPh6rVIrwwCioEnCDOvp3xa/Ic
kQQ9Dhlka83aXS2IPDmZS31FKtY5jV1YWDhxZk7/N1XvOK6E1zfcMC3bX3NkGYw63qH3iwfOk3Pb
vifdgZ4O6tUZGts55xjNNm0fD6lbL1DbdDBgQqD0gKwbEU02v5iHD/zXLdJG/zZDGBuqxn1UByYV
filkHdA3E+/HDbzyTXdeIFX8RE8PbB3e17ygMYu35WLs5cxHv9YC2yCidkA2hdqF/JH4Fr4citN0
CNTImMPj9/0Dhs5hjRUIIroTSFoYL9MxRAgGOVEB2mAF90HnsW/A7pL5mtJ9FzrsYk0IuZxRthxk
f+QfsvrkE+/H4O6h8AgeATZeKJxCVGKcldaCB2LZc73XPPO7KFjZX2v3lU5GeIUdPLZianmQAI5x
xkwhO/VxLSZbA2KlcEXleM9BTEFDsBkRsy815mv8cjnIYHLFMGKVKY8u5c/S+IpuIM6v/dtSkzqs
QwQTViVQsKV2XOlijRFuTUbA1Em+2CG0iiQ40J1ZpAk+hTQNK5i7Ia2aHkQw5nfWybhjflLiT62Z
NDwhxGgIJHBPU1A4arrLgF5CWuL+RYxgh5F7QV3lkA5H/66mwnqMoX3GYOCCgnv9pbYOqXpGv7wK
7sF9ce8YPQB/HApr/4IUJuW05r7ACIp5AsWL1sfhRZUO4ghtLxOet6Dd58VpkSSfJUwoaYL+HeM9
nY+TJpPgM1QvqBwYVcZQej2j4UGW2e85rxUfnvKiKqSbns1BQuhIizg/G+/OlJCd75zsPa0r//r1
Py3mDh5iibDMWBiy+ozbKx51olu9AlFyhiVRfPK0h4tsVsDxqcD1LtBskk7sSVDBsYLjhakh1GaM
8+ZkgFGiJ9+tMYxkWNj89oy523FX8D1g3Ta4UKzU1du7xMCMuM/Dt7FPYrRwniow3/QV0gjgK0BJ
erWBNsmIJz41SPPjP+evVgB3eHjwbwrb3bFbwcofI319Rl2HGEK6UD9safRsFGINQCq0UckZoVDh
4pGt+Zn2TBhsYYwWCMt79Jp4Eqj/HdVEhg0IBzOFzlMENZty8YrTK9SSibDK/CebDeIIje/CsguS
tWAn7JD+HDMP5rMO7kqoiX7Q/cUER1x3IbXwDyy8FUphsFwqzMzvesvGfExKRNI/zJ0Z7qpj+4HK
R9jfmebuSZC0L5fM86ZEJCBaFZJXmwAckK09cvKIfAphTSqEqyecJyYsKvsBV1sMuG70ugQ6kP30
vEqP5MY5D3uxcMlHoQ7Gol7TsQoH3GUaQQOnsgjFo+PFIXNQq6i60BcOOopxu3FZznlai7fA22YK
6Ff44UAbtKcXpMZ7VitHUt9gcb2j/QfzEKC37x8D19vbgfkiU5k+rCsySZu7R0WVFPCsiSG0DQYU
qMxjKvLYhIacKvw9N7at6Tld2Oo0mkFPIGyx3UnqLtABXgFHzMCLyfT+LNuyOYNWpAXJ6cVmgHrg
3bHOcJIeJ9Do60jtPPgdk4WDIj4pCBn+IWVli4pEM++iI7POqbdOoFo84nGHncgQAtdC5SMxlWa9
IC5HGefq/PBG3CpKEirnuKKGuU2lwyU0oPFaRmyY9MHzdPzQhQrGOTzkI0mhmFEL4QWddQelrakV
Ya8BNrml6t3zLRmropveReC6sr8tI2G4LIMw07BgBfmw6tKUXmCfsk21uCzBfxGU6s6lu/G1AAKo
uZlur4DGbZZAb5OmNIoVu6hpZSOeF7xmHTwbZ0zFQ4xsbY0ZJ3XSLPbnEMCCIpnCC9xRYxrOwR+m
ZzxVh8RXNWn3LrojZ7v99xb+5KzcMO9qq3tkL2YIHEQ5U4raRM7nfKUwyseUhPHFCbSRWj96E8ul
N0t6DXIkgC1L8bvcsyJyPSYH9VgHjJnYHmsstF/03+5bySKKQESPeaaeh+ADauJMaVpTGD6c08YP
ZwYkEE4bwW5Ib7CPI9XgY2yiogAPKk/NEwjWi6Vcf05kDEuwXw4zkPcN/SybtIfA2GMjB8QKbPug
dw5dFvHnH/E6vMwpNODIU5pAdcFs83oyYph1FWQQC0Y2J1n8R0giiWUODo7PSoZX2hB1us0JQKQC
cZ+uW2N6BFljHwLkeQydDeacAGB4O6TCTJuCCAHfjV1QXJSBEw2XlKT7DnMvadgAqsfBJlAWm2Cf
AILHgM8OZKS7yxBauJG2K6NtIFFk52Lhx3QQTeWUbiFR0fJ9enOhJPPQZAX3aU3ItCRedAcoKGnJ
EyUAfIWNR56XXlneXuz8TLfqTccYwdrO7lRLDYrgIEvcu3LSAqKBHZ69IHhHDwPIf5IvKAc+7KVP
FKE9ZFwpmXpzJtSAvvRyOqhdoVUdc4hauw8Xeps/AlIHbnTciUVPnf9hhMematz4qznjw+8lHcjV
BpSKylmKwJtDhcghkwpMg/SKxTzse25BfkNUnNZE+GoMzBnBq2gRw4iB4+3vjPkKNjxcYZQk9ebA
2jBlMC7Cv9WanmdQw9TQiVS4/BnvkdvPgupdexgaK3bfJoRd4BPh4KuSIakPEEvYtRxRPe7553bk
f2Rw4D1mJ/5ZNkn7Zt+3VHz/KExSnqsiWJ/NUuOR9WJkKNYMDdLe/kc/5RvAHCd23iNW6h12eAqy
NWSCr42JUmnmgh6xM+hee44yY/GSQUmOJMgWK4QsWYYOCV/OjSEeHo4HgtewrxKUMWidUdKng688
Xzow6JSZkffa7twKwXGBtvZE2Tvz/BfrEQxFb0nMPPnqpICtizSlPSTcvrDXenqKCabivL1ipniI
/9oFydXNqVyscBkJeaDULNbMgmg//dPi5Whu6e94nbbJ4u9vnuxg+J6Npq9fD+cI9sg5uk+Lf6MA
Xb117auzdlvjyN6DpuHA7XDyabnXwpqWZMcdTHjz8Gm/9IuHh4ODpqLHyBOBjAyd3PRHde4exgbG
G9OtHWxraIhsYdqYbPHndODIDBM9RZxZmScukZXDFaqzAAsn+0RHktSfiUgZFKYkhY32IQtofJwe
BfsFm7g5X0ivY9Y0BBC7b/+cWCOQqlxGZPHF/FroK7oafIsT9B15H7R+jDvHGVqB5L6//+4OV8Xk
yFnnMbfeGiMIJpf5cLQYnMJXl6/gAqtGgVszYPQDUbfJPczDMU4Y92CL8/bkgX6WjIpe+G4KfGtW
DTgyuVsyDDnneYqgTtbIcjVFx/6vibLf2u07r6FZzs4mUvC0AxX4LMWqwuj+vPnONy9vTB3xdWEZ
2XXwdgfmCRfWZlrGgD9Lkmgo7C8U85hVYXjwxM1sfW3d4O/VtewBmQgBlLqae84gMqmqxoIop43k
AbAfdauhlcHsEMfJzWHoglJwzGSNLKW+dbZLwBYWNkAObdbhYudo/J68BcTd3OEsNxt5A69naEaJ
miFEWLPkbTrWjtys5vdvf2SeFnwzfpwcAGK5w3KwoOSTkYy5HzxJWpEYyVowcWhTi/YQ5RUt69zu
WCpLh84A8exhSgcWQOLnrCtIK4kKkVij3ZnJoC6XNhxXDnzAN6lJaQqLSTBuJwR9s8OftgZiURAQ
RwA6SKow7Q091ikcTBeMj/30r5QY8vj4O/zmGAeEH2LB2KDabt23e/c/Nko/VBANdHhMeijpEVhh
tb5MOBk8Gi2spuig09vZmTj8urXzdlEAQviBEGNeFwUydjQDa7Pg9rDa3lPqpNlgUs80QqHRTFSz
naAsYKCWRBnRY4DuthmFXfs00xxlcrd24cUTCx5gh5V+RQSl9nY/hUnDyEClBDNDE4dNxrPMm3dm
oK5rook2OTkVKSNviVTRHYUWzeiGLdJCO+wgEG6z/9p4Mzo3qEaFJ+/QNdGVn9ydh39nKvOGdHRm
3K2xMX2hBFdzt5F/I1hn9giu4B29ix4f37WRjTapBrjOrv22RmEzGQdqqDjl9GOPA/lv5vWcJ0wt
GM4ZLYNjzGHBicSsNnmGhCSe38j82hNR1ZCHUvJrsl1DQH6YFKU8wCebPvPExwVQiGZWY1Rc2SlE
I4NHj74UNIkhEeKPIsoSixT34ZxBrHIzwmhEatkeKUdu/1SMaHX1tRDke/QxcM/jQcqqQF6UYCOe
9CMe6xL6Y2OoZiLv3fJXUGbZJXxfDI6BB7gmBg5lPs/YlohbyVIoWNmtQZAYOFQChKLGiHb64glt
G08PLD24ImHMyGlyZrGo+rFmuBHIt0egxM71bxWD95kNYlnMDn6plRJgDOOxIo/kPpHREpB4Kg0v
IbmAJc7Vlsa0zyec9HUHx3LVfKG0lwsVi4xFuPdya54sTHYgn738UBw8IPPRwNDCMzN/NH4IktSB
QFVklMw8ASUPuIij5B1sdKpXYTWNCVA3OD1o1PHY+QP/y7V/jfRBEVoTFvFPt3d0V9E0slSvRrlJ
mzcwv9gsKTNlXDFbnCLtZHcIPHLLi4CeNVNa1nl1Wom+GAin3Z9QABoRTTK0vVodxIF/k2hyV0mc
CAZJa3Dr0U6y/kWcD2RLwpDtEEgeLFOUCLYDmsNjNvxdX554aYc3kO3JEaIzHFqQ4DEFwA3FRwm6
NcP/DU9vXeJvTund/q0blIpZ4XDlf/ZjPpd0voDvQ4iVaV+WGA/YWO7MSl+Af/B/mCkahLCoy2Mr
SGRU48gLT9QKxFuqDAkC8n49/n9kvkyEcjmA0GVQJSzxV2ir8+vD/f+R8SrKEXHKFItz6U1XXmMS
Gji/Pgz1dLhNFODG6i1JmaB3fysSvDreOTIwzwaTBYvGB09FdE7VvwX6f9ht3CFcUcaMuXCma8iN
vvq/wjR+P7w9Y3wAsT23gzAa3pHwcjglyY/JaW4GO2bAG32IlW9kE+7WkGADIvMXewH7WdM/yIAS
EHbolL4pImR47glzDR3i+Y59xJGDYdhH50A0hkifNZjRdL2r34uz4Lom9+xvr+u7X+17DIStsQKC
IYUmgf/0Oe6Cnm8r657/CM6h9PwVX/Nfy8eSnkYx6a3bvkUpMB+u72E9H7qfAOYLa/5qSzTQ/IfD
DLuX+U/vyUhy5l+jS/z0yjiPLjNlAzl/9mRWoQ6aNYt4iWDraFsEw1m21OK7391mQeUrXGXpgEzN
aLwRFzAIw/tHn3HK2regBC0XIrc80ZPN+Rf9sMg5b+RMYtaYG46oDDfkwT4ipAxQrGGRyvlFf5UV
SPDjHn6Ng4yQ3ukRSoLz5HiGDA0fY2hxrgAgS2xQkJlgNcjA8oMVTu1n/st5ECezT8IiWdeKO8f+
fAp6xZYfUdsRbzhCCN8PKcEIUmzHPZa3BJELYeBITkaArBCLelv/GD9YfhDvuvMaDmaDPJFUVIIF
HUydPLcLHtaRLW0twV84fMUp/qHHijFj9en7SBiSV32b8A1Yi6UcIsR3YEXOSvZZWrIGM8hbNAyJ
l0CT3MqB/q+ScRb6QKwVzsw3N4EknC8E1GuOeZXxs8cnnB0pTeqWVxFKqf2iRN6FBUjY4I8Iz4In
2hJnRzoEoTXFMl8QthYLmmJM+tlcRc0brNFi3BYQ+iGnTlrzScR5OBwP3NY3027gG7yxQ/xm0cKv
5yhHvo9KxuzbHC3WiFvWj0aEDXilhjp5/btYV9InLp6BhI8ZrYFwPcUoSKh6IP74hJsiMfsNPySg
tHYG0/EyXz/du4vCLelTMfli1cjn2Zp7JsG4sJwuLK/h+mp+4DflyxffgEqV6TIkFDj/SY/thvDA
F6Jg5zNac9Xx7hwRBdICZ+fEnuZbO29zuH+yw2syEUKGr4UMmXO7PCKxdTEQ7WeWeKWQVWeTELkx
OptyJPYY9pG7TROR65aneQnEQQu0yaNJdDHWhDmD+Yea9RChscXqHBitr5pEZAIpZmoctKzjfZ+X
Qxsh78WHOL256gwk3x4TViTac5ihtk2RyelOm8UeziDye9m05G33D0uBXjXA5Jgq2GxnBeqSQ8Ib
rhMsvJ03OozjC/QRbjB3t56M2Wbw+ElrQ2X/WA5xhQv51xX1KsqEG2cCFEYwDlUnfsBkpmHFGcUr
pP3adM1bym3oj6aFhcJBSQ+sUd3P8snMzxNbFHJ2Xl7Jqj93uPNZZWBO++xwC/psFnSK3rOBZg5v
Pdqk6WAY7W7cyEtFn/Fam+Ns+nw46osha6/Cx6X88lOB8lowHt921w29rpfiZEP7dvbGO0LYSDPV
4niuvDwz+4PZcDc/jVEqfi2+AcbSrQMuPsq8R8pHZu08/8yS4TDYMTCxm14aq/vXlGs0931NPrOK
8nV/u7ifsfG6MczqXPJEwefpQbE/ium+dEFls6R4rnrYQd0P2cXdwbNXJq+B3TtPT3BX35Pm6WXa
9nzIoI/3+fBJvxsWIxOeIrybp3faOc3X71CmshV3+vkPt/4Uxv6+HUvRjr46s8bSZSYM+a8GfjtK
B1SKmMngmIfriUHPp8g31/OUXhuVwNm9JgUsiA8a+F1vqB5H1ez2VvS65Svs9FMnHF3YB9gVexXK
zN4XMb9q5OZvp20XDIDTBHpQfwDM5xUjGnm9PQ3j3hfL4Qliap86yqE5ksI83e/ZHeVAczvEl3JO
Dyq7t/Hl63/ASb7LlzJpzPsjSa+qUbTEwCcTEJGmHXtnEokByd2NGPehAZTN3y8Nmzk6LJ3JuEat
KuhgRVslu9br9af0+69+/rXLW/TGmBhBkSETLadNn5kAxctB0Bl8zvU2Y9ehI8x/OznEgZt5hkM6
sP/VL7T7P1gSuwuUtuaCZMPwFjA9AMI2/7QNqR9dkn/KWTRQJ/Pf2xqdFUYAYGzQsb9GPJ7UHkkd
EyI4Qk73tpkqbJcLDIuB2TBfNlQkTqTrla1OCFwyoC6uSJAdN5uMCf/VYCmchetBSNsgFa6LNGBu
wTv/zA+aB8s6CICdpemIP8XGDnpwgGiVKiBC0HmrhQda5oWFn9hC/UiAod+FHoSQniY2Q5tUSJPh
DUUx9PstnqCNtIGocH2M1Rwm+5yvQw9OMcBfc8YKjMNuNj9UQF8MPQut/73ZvM3gDoPrpjMWAmx1
EC72F6kLMVW5WSsFI5/VaMlNASdHTvVP78ZjjIuhOfsFPrdKQuCcCERrCuuIMx94MCG80aePgZPx
/gzAepFDERkC0kSdSiWi/JmODcF7SEJE4aGS1k/hY9suoSizYlhxnoy7EEePQwIeGH2cMb4LdAn4
ljK2JGif2F8PfvGPZ80+pzhq0rowfue7f8IVwfMatZAJNBqTKaEvFHqm4//1/9FOEtx5dbf5GTSp
ZajimthhaaFRpDF7ybwwjVjivP6iHGtN0BuRlxDzZI229MeS7gu4+pif4M15q+98BQudiQLA3g7a
LfWHQA8ufkVVNQs6XSviq+aLRAWg3GsIzDCZzB1lSGN3so7A97gxQRMDNRUkEHgXXZL2JcfwWKcL
xIF8i1PPzuZJ6QPJscJDRhg0n8/fmF3HNHGlToDmE26po6ReBI0JbgiZQmcO0tihYoONLpLi+rTz
r41/pmq43iIGPAVLu+jwT6Pd1LEmuNVaa+x+ZzOENxfLCVi1Mp9OsUtYvp1ziiquMQEJjsdGzDsh
9dtb4n95ta4rWFJRNOr6ec9g0kywXVovaF/VSKEYj5s9Qq2RhOgM8CbswoTOqdCTPKXmNpFC0KkS
VotBMyID5zc65RwwhJMzkfIGWJiM/6OPuVM1khQ1+Q+FTQVySLimMJGW6bxzoSWkDz4AuWQ5Hkc3
PNAgLgZwUCn6IC7VL5JNmUO/8+wMzqfrYrgzr3eHDyfVG00pcqEAaXhtMqCEBENGDZCQun4swNnn
kMLgGlSLUelfF93KruvpPQRHCocdxl2B0sZy4qmcZRC2rW9BOBLmRzDIjAwEll5CbfWPe3DTawH8
obb/+j3v0fMaD7kHdUwieZnsqGh1RQQs+6hVjPzuv8G/V2M9o+6/RxHYHyV4AWfv3nt6fW9jWLkc
rPdD6UtPFy+ZnaNm8/yR3HowKTLFGY497WIPlElveu7NIGgwLzEyr4NDf7RBRbOih42hFzUPKH2t
nxuOd2RIcK35jqiU+qLRA4e/Gus5bBT987IPLwq9ayM6YHBJD7AeZN6sFfyYJg7iCPvCvz1oOtGc
XzU47vD+tCd5ssw0e/vMF50Mb098VX/7GkccBvQCMG/8IqekZ6yrmgYI8+ztnQP1qCSXJkqQLZPU
km4SMQmXKJwE4R6ELLW1qSJCIEEP3TtjPLJpcpFj/dHCGAYf5XoUD6KL0e7oK1WgobRKQPUZKjTI
ZlgfAiMncQctrgHi/F45ycN+k4w+bk9/nSMFKOg677eTM4IWYQkINEovUNV40I+bRaedXmXBeIKL
zEOlYW2Q3BTGX9PL80A3m1SnJm7g9PJcnV5ePljttG3GmMSps7+j8lFQgWRRnYWkEmOmApAlfcf9
zuL6MIeZ3zdaUgDNunK+djAzViFv/uNobQHO6nA0Uey3gnhp5n87MxUUohM8lPkbGknXzSr/0Xfe
JLFmh0HqVxchi+emx/G7c+73eRCG9ikRrkVGq4xmwXh5f330oKVDTGO2O3//tDi6Eyjpq5xteqo0
8v4j6cyWVMWyMPxERIAi4K3Mg0M6ZnpDqGmKiKLM8PT17VPRHd3V1XUylWGvtf5pOb1kT+M5jPQw
dXs9NCDJOQX1G2A0dg0F+IUQnFBlNOOorGObjYDlXjaLbSM6mXQL35IKLCrMvodVfFLn1Xv+HOYT
XPuZhZAYKoIAHGQeeM80/AhN7Ra8EgFwgU1K2/mfKB2n3BO9U78QmWOVHxvmp4Z7LxeaOa8S+yiG
LA4WnKy4/hbYGVWbA5eyyGNIrQN2FyJD6zW3iP/i6B4ZlMFnesArw4qrnjRKkwaPR+wt2OejYD1E
QiSl6J/eaORiJsXRhfxnYKbgsU4xRnio3CHxxBs0YpUjEnH+GqbM89n/663hKYwrEnj4DCFC5HgH
VeNsihVImgmxqrNm4wiG9oh7ZXnE5bFj7P0aoVTj1OZHQoQ631ybKXEq6faxeIKpnSbUjwpBtlVj
N6NTxCkyI96UJlqQZOlK4eaAZdMrs8AJApddX2z8EvQoIjtP8ejkJQxlpOSimkX+hRzk9kXiCXdC
/uucxN/rYs+P9U/gje+RiiWY7XC8+ecswha04HrRjmBdm8xk99nSs4XftIHz75JMKpEEt2aUR4Ir
gtrQ0+get4JqP0WHdH7VEOfSknaJfWF8Q8JUzltoAfAynpZjdRfanVZhBedn4uBqnrMKkno9Fxu1
EIAspW9+EmXywQDOr2h+6S3aq5CsoOBBPX+fjeXZ+vaZrZFzeTxIoORnLpeoFjMcrxQHjhdVRbEp
z0cYMWFS+r3x8EiME/oxYXMRGp0ewvkJH66aiLLETUq+wf2FJvK94WmNOBy54cJK8dpsGfRQ7Dyu
7Cc29TN9z7Kh+n0dH2uBbuSIeUSncZ6EPrliHxoIoTU/lqfzNFQIwohIfsp+78+gm7DFU3GK0QzC
ad6g1AjjKzoLG81EuuJ4rVYKzT61icrHUgqUFNZltMUTYpB1KyAFaYG6Z1bD0UqcePRYeCs7h9RY
oaTtA24l9YHbAtFcsNCAm69wJZbHek9bu3XoWq5YwZdIeRXG+ytTHcMhwEKL1g1ekGs1MBCwi5UH
RDhFJ061YhZQ7Y66Zt5J/970EFQ0dHgXoOk58ikKNJ35njxYaD0qABsVQTVMp0UUPJP3CoPq84tI
ApgjpAcigDbhuaQxhF148h8C1OF8xzLxQ48mY8agnRIirhRqwmILEGApnqavDN6OA+XdUCsaf4sM
BuJjhNSFWsK6q8ETwW4SLA66O15V1Sz+pbGpOwJaaPmJv6VEIXjIIcTf4mJeYXREM4EmiuvkIdfg
A8cucygxDiLLBXdiydMpPG+IU47HiidyEuEZJo1pm1zodwDAaCVn7w3TKkHzoEOPq8ZSB5DaG4wl
TcS52zACaibOBFU8ad3mZU0EtXljw60IsjKlKcWUnCpxvW8h9xU1fMDKYrcTuvUHhwaClKWmcaNy
VNWga9yCgeUFQuXz4cs3Z9ro5lCLT6KJQd44cXwwdwJlfpeyeR6JX4yq9HRGTceVwDGNoxjxm/4N
pobbHytOMg3OZOEYLsVhi3AqBnMV0gtkzNee2ElatiLBbV1xye7QwbFuC5gXgbIjoVLDc4ZJmI6A
tbPkxU1lTnpCMeuTfnMxlHOX4QcVLgnozRBhM6qhLtm5AXzBtgK2l/NQb+WdsITQs82EvOy25ggn
4G+EmhXm9wHwKwiDI54BgGJ6cH57ScCAUITjnM17IFshCTwetf0ZYIgkkIdIYsG+yTDDCzyIbtY9
YEEAuA5WrxD2gqjHmZvr0ZUuE6JrS6c4SzIoiqu8A2Xm3Dcd6fIdz6EPPvjZhaEAfJnbQFfbEdHH
JeLbldqMBuk4F9XyKUodmgjxXNO45kSJWeUNzwaYx0zDk6KDb0qUAh3BANZRfa1aMzYggak29mEy
v+g02muRjXGJlJ6lCIdYiSbzm1uwG2Hep64Kc8IW4P3jBu7stno0Xdw59VGoNyBfHe0P+1sJSlIP
oHmo+oQUjzbk7bUEFejBFmskr80L9KMD6a4q8Zg+eCLpwnQnIUdzDS+Pe8gxSEuSeJli+mu+Ij8Y
8SIUZveFD+t+FI9IvRBpSCxlaz2evxYAcCcnV3EKs+8jv1bnq/yzKn9g+0ga111ygv7EVm8iMmX4
m+GPRThAAlFbMZXxsmsAPYyFd3KCwZcVEay5avDHDN4TxcmvRnaQ9YTP57NaE/EEIHnPziBjhXkD
EYsO4s4e0lOizVjIcX86daSnfiQv6RWn9vbxJYxH2F4sPDJjiO+st3HSw2akNgPTGzxsNso4GEld
tuLeHC7PWfHdmjfVeYrQ6Oc52bGdtGDyZB4n0KI9zdEs2T6XIo2txOkyMEIiXcihZP7xuoPBN2fO
IbpAeNTG3J/gfiSAxGZAQVw167UVt4iahn3twXq7CiE9dWzeJl5tCLB7HFI98YxNVK96ez09AnKH
hNcp5I0amE5kIQNCRM8tfdiayBy9McPOCnAZpEdg53tkivtPyUJM+lLqLwFYVL7pbFIFbNx82W/N
TkXt/izO8B7XJyvYremZILxDE+JIQdA/JnxvDI/h58GLM0GQ5jVRUiYdYMniWUQNHFjaSluNeUFX
CcP/Bzi88x6uTpe15VXN0Yp66h4UfyOYG92J/+4ewIDHwR3/GP4nd7qDMFXk5Fza/emOTEIEmBxR
zngNC0mtTvAMBbEydEVn7TqOOOAQzfcdRfrhSeBmeI5prcaezHE+2U314LVBk7J7F1D0TzTWga6Y
uJ87q/5K3/6jJa9H7Wbt8FUPW0NbEAbN2csjr0CKshCdsJJGWd2UJe820Tu0xdspljLL2PEO7LHF
chmZvO7MjM25lkN5Yo5gY8OJ3dz56bMnu0gtonH5wGRNB+XLev9MEaZwim0ot9lFwm3C8dLQASPh
hbtd8srEq3GI+g8uHoHwcz5dsKKOQUnmfR7cy/WmmWAKRJ65FFSFODZBXN3QxAh2w+7ON5uz4Mod
6jwlfNhgOQtxCIEegz/b9ynPRGtPLmhBPHZ5IV25sQ9eHJuiusxxDIuWQvA5Io+TuwGbhUkKYpSI
Zwm9rRjV41XiaKupTTwPjBmdpwbl/JwPHsHcm2rZbTCDsMZrcMb/pKAD7QQ6DJ2+lraBo/I6nB9H
Dguea4BlhKETDxX/5WzAgTrnO5zNkVcRmZjhouIA7qE5ItJP8KArTEp88ujFq7ZajV3ac3QMfLuz
4A315RE3t2CQWQbCFxZMHLkrVx0ltoiNxVSAT1pQrWcQTDuGFCXTQPwmYRCAsBQHr/h7Ik+NKRQA
vnRIgyZKhDf1LKTSgl8Xxv2S9lEsuRWqUz1i/yXgKwmk2/t6DCYCVwlbAqsvuKmOhfMw9s7IRB4k
eGl2Pc+uF1KxZ2cN1uqcOIa/HcHB0L2Y14k9sVEQYH/Rvbsw68au4H3EtzlM+Pu0qPMC3B0M6KoC
HFsNa4CQPL2c94aeQ/vJYTVUa+S/PJ0dIuCr5n1ssvyxsDlPOGNlhArJKd5wIESp13zx2I5mwz4l
KEHEqkYyDTdfLVD5b675giiyLhht9OMzerEdvp9l+7tfssZR2reWFKTsV0t2b4QTQlkjmREvNEuu
yCx19C9VkKMl35SMWiGCZkIXPGBBIScoakyLiUbkZUXVfuJe6PipMAMxiZqLtARByogsyTNFZxZv
btgSX3Arg1viLY2gG/ltNXmVjdMySj5dHhezcR4nEbuaZabklAHEyZFm9nmq7c4h43XCn6SJmC45
2e8LJsHJd37qogbZPoATgJYBga6zlc9SkZxN4WJ5BznZPzslrN3kgkjlf0fQ/Qtmao6RJsivOIt/
Nd+oLKYsQZrjekakwZwYGDxPhjVexB4XE3pnNbgVFPJU1Gd0NZWlLAn2IEWJgi/S8wjG05bZiZJ/
W6XIFlasFxp9T+fJ6badunrAsOuOHAPdiTojciLBAoZegVPGpW8EkkVsrqNuL41/2gklKvzJJZ4L
7bLhEmmMksmTvhHF45ahV8vGCJ8oJO2OWIQrzC9A8vIWdHy+yp4E+t+bJU+alwUy2hiwKFy02T9H
o2C5sFlzqVA5xPP7AsRA5WZcWkefr3IBPzuqq1FQMocGmzaWp7PxRr7OMz1BQNWlvI/kBFIyRY4e
wc28UIiTbI4XCsQFZeNUSAjo5UIZh2q57wSwC2lgTM3EHxzFSUuLZgVBdUyAfm73e7wuoF1yVBbm
IyzQou8mkvkg3+Jj67j/l01sjfXtjYoD1xSL3VTAmZhxP1fE4IB4ReUbCa8a+ikSczhU0FWwO0tf
EJN8gMu3ZTaLC+iX3tw1sIOiA1s9rvBqCsqqMRMF/yKc+zPvdwPyWLJob8cH34vBwkpQbhBRKNmc
ojzMgg7OaeZGS0qPeI92AH6cPEghAnl1hw0tkGA9XZcXYnae2ocoJ7bXOfBSLz9c+EsF267x40T3
KARWKIA4GAZ3QGfAxlbePzRSsK2629m8sqMLAWVC+BxvGmRXcdQwwjMr8Eumax4cjiNxUhmW0NfQ
SrhDuBL6JABSviv6IpjMGTdWsxTzolpEHnxQciDrDQYXcggKubWqxcP6YSBEE8bLZJ8bEHM8sxhj
6Hqn5uGCaRGBiyBrb+LITf3M7wBu6E8Awl+RspQcY/1cjlEDgA/Y5aKGuIgZagWtD+PSAawa9OYg
Irw9uAnF8lTOEF4fdDMsf69CSPISiIC69ZW7U5pqxCniw9y9bKsimtJnGcPCyx8u//YqK8s+EM6B
F0rM3JYXvcupsE6tyfrf4WvW7Jk0X4cSCQOmrjsav3xHPjCxRKktkVPWh8biRnu0ld14PqWK4SPt
nHahnLsQBHvdg4Kyya13iPOqLryZs6dDQA6ELo8tKJpq4nsCxOMrqXbrygg9cAKBIAjzAfOYed1O
Me6K2i30NYz1YlakhoJlotAsXVy7lCWFeZDpiy+GoE9CyYO2z0CjzT9YnXWbYFQC+HTz7bE6cUK7
L5oLyEdXD6uVzpEi0DOq0N17ejBjUfv3jljFCQNFfvpfGimUhKNhG2vidc8y1t3YZgXxLA1S8++z
RAbRmn9pCJZqfXyU5iYbObyXK5PAdrd06+PlXureNmw1nX89uQQcCwhjPs6DViAsQ8karbG3+MNq
vBqtIaXYdWi33sRqw8qVgr+fxM5M8yD5KguAGsewCcx2efd5xPllszGaDdkRVCG9vhWHL6RNuz4a
OUNwMvjrNxuTNBZMMO/wJ162EC20S4X8DfGSSEHB6uCg3ZCrxibWFJqRRU5WgdawjKYuewC/iQDF
VhBzm4wZZCIb1ihzHMIIkjmMc79HtjEOGvflckY6khPbLMH1AGqXMneZrirQ3FeUg7tNAbl5jg0b
8Pz5BznO19GOOdcA3DhxVWTaXI1kp5MiFT9n9w15OUHv3ZfTnykbZnSr9JK5YfPXBJc/2BHJnhr5
LHt3un/0DmzNclJb9l7Xu4VLypVDsq64AXdnxD/C1utmJ5/ZCUYcyqWY8wtKFANE2csFLoynXWxK
0ivyr/o4urbret34E0+J+kXjv1a3sMDaAyoYNFG7L08ggZ89cwQONwKiVOQVg/X+VU/vNxpiRlt6
UbBJoZnpCJ9iW1n09ObavvipNp+gWpULlUC5YkUUNa0RduCfCXg2BBhsuqsCJrf79kQBZ218OPJG
3HeEVMGDuzuKPs6fPGv9NJTZEMm0u2jWnyUrXcP8jXrRS73Hd7kqgmqdedNrzQ6o8VVlwndUlhp/
tnL0/N2l9i4NnxySL7E53GElX+OOwuDEi/i9YspEL0XzS/YPZ3gw9vqlwbLEwh6b2YkUlzyqPuZj
lYY9V5mtWUS3lJvXV3OMD+/gwRn8cKvRt8Kb+bErBV+u2yE0yVw0pl8JoVwj8yZb1VW/+TFaUkCh
xFfPLJuJ9a8GaOlmvo4bYKTSvDuxYo55xr9K1Suu1e6zLDeSNruvBnv6Z3yLdaLa+X0zVWZkQfCY
n+Xrqw/jsUfsYcdGQMRvi4KwwgVr2fySt7D2CneyUzpURk4yK3kze3e8lJaFNYaFYD1W5cTHBrh8
LAwPeQC6/OHHgmJQ/xCP7JBbjK4MZQq2gOnBMOzb4E7OpImUFGtjNsLmzSxKMTo+x47c+VN1d9cP
ef+j4WVMIjllR/LYfhirEodnvgNJkndGbtbH9FKtskuNrQXuW7umnJILSDK0gksVBBE+h0sXgh6l
BHftyy+nka2nLhBQGDi2zWcXZC7sYmKFDSpdtkiDZ6IefM9ydnJrlowzGIgqubTH5FKgYxH7OMrM
bT/IjPjj1VtsHmBlx2hWi/wDfghhidgndi3M8g0bnjUNmyKQUocfPg358RoG2xAodFFDSCCgyW2G
xhSLbWlB/gDvd5t4//j3T57Ufb0GjVeBTvlN9ZoHLFTt18/758X/BOvw6gXsIBgcHyVx+UGNDz2k
E+uPDpyQBr4NBge02kTZoAkeAPoVr2CsG3xWXsyRiqGF1VbqSt70Y7pwoKXJ08Y/UtjvUJDsEASP
ufFDj/ecs6Ez0ncT171k6MxD0cfSdiHapw2jC7nRadGiFDQqjx0CLC9bxdgMztur0JQhBUjWFHWo
Y4FXUJhsLSiJXKYFgTXGtP5PRwtCBII9a0JEteAn/IO727UVPWNxgFE9jH5i0f776PguCr3FFbNZ
4T3QQgp5U7xF+eStNetu3qOJTWfDvwmSIh0dcfKFwQbc7uYeuHKmgU9GQSyvLUuUtR/rsGL0gp7m
rcZ+8waAWBeehGaIZbp0NOQA0YPG1mTxwkdReTOCqn4Mej2AdfR5EKgHfE8griFKMf4IlmFcceDS
xExgbRGfAFSFDoROyc53zRnFP+sDGHsETItWEzJciHKB6lC2iX4PfdvhfiVvxQYnpn8MuavoGlU+
Mx6m6g/BV2lP3HQRL4t9skZE89jCVm57ztd9cXoAfaPHs+3KpA5pDgItXxzsfCNTJUyQvYBz5O0V
dUwxc1+9SPM8IjLqNZg5/ZLXTKyPgzx+oOCpXk95Zb0vtyq+Ryx8GOyR9XQ2JVyBbmsLdnKi0XAy
xnLKRTV/fb2OFTCl8w5Y7ccW3RhiZK9Rb0cRP9rVvHyTinMrJSS3cxU7t8bIe6fsWhafWaI5PFB1
KZDIKukP+CAPSKtvBRWp3f3dttrSuHEmIoWezvmbRueUStSttdrr09kEWShvGwuHeHgHBD7g+rj3
E9WXb96DC6aEDZ6e4ixwkh0B9WCqd2ccIhor0JTmFoCuRmwP2tMDzNjHBeg1fjMp7NrfdPmcF2RD
KKahOO3Ne0+OaG611B3TqPyg7PVzxOPWEK6hSeOOmbsG88G7DRtUumlVmRx2HCkNqsP0mml4Ea1+
NwnvofQ9TXfv7egNWUk4LXpu+npQSFrXyqmyKP8s8PuXo2M29QzNGUmLCSpKmux/CQAwSYM/7UNt
sDkMcD/jra2WPFRZHtzcW1RPWa/NMvs3hqQN0yEZFqhix/BabHHwC5Q93yqtBsZakvP/ZfCkbi+B
GwYkZUtl+Mq+HjDvb0dFZLwaYURnWCsIHQ71o5aZ1QQywBGLPY2D7H2YrM/teQKCcfOIm9VX2XWM
Sp0bAC/hS0JH/vmd/I2DRxfKgCYjwGabJy9W2V7sJot+KpZkP63331N8vEtdzzoO0gDsIHjl4SfK
oWmOw9ez/pqe8oeToZq8TOfDH8gdiyVuWNr9V0DNnDL0b0riGMPqZBSWQTHmFYQ3I8/bfUlBuyc6
DlHk3cXWd0EuMLu3EEX0KDIqFlNBn/KxYtRejwCnZznHA+aRGtGexkKQmTK2TGfkEMpfN2wEAGof
OrMOU9h0RhIy390a0NF2z9knWcmrOrXzFOkzBwoRZG87nbi3ncEEqNiDTJJ6SkfVLesykDKrGvzE
4Bmz5IyFeH4HfUrZupbssgcvgNjhbNS1gCUHIKwGsodmYBxG9iWRWrJDkAD2UFkccsRvw4PtVfQj
2+JuvteSOzB6vZdtFxZ7HTIJzJKttqUUvAf7OZpFwOyxrcL0yrZeXsfYq6DfFmglwA9iCuvIhhIj
0JmVILXidmMzLT0Fd9loO80c5m1yFj4vF0Drs4oRCOCWm87khy9lTntSIrFcyKPeAcVXmzExLYXX
/+hTk1of81cP3jvJx6Arb6o00Hu/Zcc5URKFFR2evZOQdvcBfw+i0QgkR96oYBrFfhoL+J3ugwmw
7IkBHpx+bz3W72iyHH+sBPl8D9OoOCpt93ZKWvCSlR6TGg579KWM16mIMR7wjLcsOvGe6lwZWw0+
scyN1/35YbBcqZp383b5pFM99Y2bcIUZDGjZ8Vs2NIV1JGlhKwVq6d22Hyh2OOPojlMjXrDnuvxs
ubjK/A2yh6uinSmrAs1MSiYFD3Yw6Rbl0wXhq+0n0inKheGXA86y8WdeljRkYC2LKW4HKuPIrFYS
pTbni7SBkdl69E7tmH3cEVYkGEnhgGPX8dP5bAoyBlxvInmslw20j43EM9YCdvE+WTRtjsBKp/im
gua7qoL32Hy+3LFiGajoi/WTP3IP3y23nDausD+y27Jb6ZwrZnG9UwYWtZdDeuTsKrElGmryWdn2
/f18WloxY8MM0MvURRn3eNn5gv5I209Aee9fNzt34QVu16LZDzl6ol+xRHzqkC0CW5s362lhtYY5
AYerZ2/Vnnp6sniG00gRa1TrcJo7EqCXOquJ52BAXOqsrXZUA1TG0VIz2T3RJLz5kqO3/fGU3/Fq
IMDX7UjsZUleaRecHNjn2EK7hUxvoqcNVI7GHGqvv9kyicRsD1zrC2TPzDnMxlDC7Ou54ksbOdOP
m+IPph5njCnoQEHByi+dVajCIqIzPWXB48bnn30294mfoUGnOCwUX51rx8RXWG7514yBLRm6NWlf
k/kzdnyldZ4BGVPhGBo8WbKUxctbn6pEB4Flhi2uCZM7F+4IjXrrXalxfGob1atDwsQr6tG6h7SG
g1nvUwCLx76dhOoRfUQdTAAeADJlH4XUDePCunVhucn1ORvbNZbz0XYARlI3OXvl9p9LfuGcakXo
9B1Dl6ABJORXDW0/24IP6iHlgU1dLmn2XQK9cRlHaHvSqFFm2hxBSvvnFI4UjXmREsSDu93jO2F6
/a0gqWs3O2mXvGY1LMaj0qqAtI90YBdJt+hVxJid2aPwdb1x/yBx2BguMaAcmYhSXDQTN4Nf6oMU
IKh1BnDR2jJaRxZj2GyYdwv6igNvWMt0cCB4ds0edR7MRRa84FH415vTgZuL6kEYW7X1jRnXHIVP
9nXR8WBHPLTczvTnDjLmxGI7GIsZbwvIlg9WsQjxFGIh3tLxPULfK4UqyYbbOmScfj8sybCHo8yK
B5qOlGBgV3s6r95nt5e5uGfrPjm3vwOri4pVwo1yisUbFScNl10t8p8EWI1PQbgMtFjsviA8ke1G
j99q5LZqVKOefIdaHbBz4MHRqbOQKHi85veG2mVlfGXFvDWLkbpsDYeSW/FCGl0Um62wO9zZLIUg
nKe5ceqzni4eH2ZYZmGX5b8JjNw76mnW+AeMhaF9aZjKaF81YvDA4nHbrYZVVn9JWCIBdIjY+el1
6y3NUxYotGvaPlLMnquSlxh8sQBF7KMn6aLgOGs6Tj18s3oUSuNpP8ZmftHNXg7VFdbR+l9bVoXX
ZnIsQuXxJYNoI9aCRul8TvDaTvDwAFKh97CayfyZwMPrlMp0S38GhzVgE1RM6eVJBD/Q/qgufz0l
8/mrajAUF/iTj7wSJMZQiyfLvIx4Pm8kML8vz/xX2qRQLlyru3Wnr14lPNlTq8UoaY2ge4Z130Xp
vONBJj2cJhoAyAYJ86XY1ig1HBmS1S0MXiXaT7iot5PyvBEdBcI3tbJv9UsFGzve1oCUyEIefGRl
NkoCNO0gZGsyQwqBG7OS7iuDJcIcdUeKz0YAQmPeic02izUhXjKKHHDBkfDssyPtMXEmm5K4Jaoq
4hn2cpUn9a+3gVZs4+uVWCo9SDAKxMKuizq/ZQiEPrgJray0eT3FNike3+39wCbV50FZGYt3a37Y
Mw96hNMcZuF75N7249/YLuav3Ydoj2vvjVOrruBqak8HZqdZBn6HxLey3R9JxMtsft9gqbXaM0Xh
kKJ1WyloRoi/W9MWv2cPOpX3rI+pHhNLCl/fSfS6DJsS/a7bOPxO56/BSvM7hmQz3P3Hg4xAxYHW
Bcvex6McsPYztn+JURHk3s0CO3rM+NWZy0e3dEBAwyzcFK9LuvutHAJ2sPgoG8RNfh62Audy9dVI
Idie5hNzD17dFqTRQGozRxIBDXnWfY5us3cNU5TPMuQX+R15QjcA4Cmuzo3yTdQVkHP7V55uHsDv
l7SB5Md9Wf+RKHWBapsjxsYK/scSVOxANMvuaPUOI1wu5unJ/JWsXSb496r5HfA6YONo/EH8ijWi
y3ACoGAwED8B0Eb7wm9W6S+LDRbyfnTCAmN9OnhW7nlm6diq4WdwZg2sVOStps/EsL8AV/D4yNve
RnApRI9FRHIRaQtVlOO/iwMQZYdfyJg7dkY2DQTNUIV+j73iJEBybawKtubB5d7XDG2kazvslNz0
LHofY95SzNaPmuDGjcediCZrlnzdnfdcs1FixM4nWhTB+4s6PMs8ya3WnILDKb6knhrpAce77OQO
obwmvU4CYql51aKNRiwpEQ7sV2A4z9V9224fgASrt51HE1irK0oteBCS7qxLh5sYYnE0S4Bys/VK
wNQrkloxEJlFdCOUHsbI/PjVPmGpw6qYv6+AldzdjuPYefDcyGvlhw3ivNJTTHO4SKdzDKbmrmAY
rhbTv8TDsRQmtuqMA7oROw6NMP2CjvR6Cz6TBsmqqbQrQzHLJdaS/WCrh1eg7OtN4T5Ks0e3xcEL
8bBHJZHL9hT+kkVpDcRS+k1qzSMs1+2ae09W1nrSmKA47XoKZA93QUAPB8ONdZ/4p/2CwCLmuDHa
U2QCKg8BUQCcET6jIfRb9qOaiDzXI7vwbyCszIsNMaz3MEbW/1ufbiJeT94PWxpthOU0VtCG2zgo
SCoAN0p+ykUT8cARA4l0+A47QI2bVduMZ64/vVZG0PnI6PK1yv+BvdXqT6wQXT281y+c1M97JX03
Pgue+TsYLtbSN4PwdmBvaRzgTwyzXxR0WwlBHBlUNvPSzWMLoCMEmnwOPhkfWzXnAER4pPjFEl9s
TCQUpwtLe+z3FvOHWCM4dmqEkNCPhCkIcp19pdofpBPZEL0NBhxlv0PE4dqfOhI9epsTkmWFkPTI
W4QWY/r9wODbWdn2qF/waZmfE2wmHoqCX9dqqL+emFgLP4Y0vq9Zuwd1PCEgH2trBGGy7O1KLMEQ
C+0bcIzohvlVvxQwVXPBM6tB46RbIVUt7XdEtL1pzFNavTGLWi0cPfvxz743CTU6klLzwgeJYPIf
QfNvRRyCtXahsxGlPhFshheXrH6TAYvuspPMQTEH1auZx1sHjVX+NSVuNuhBbe1JNK28AScoBCYY
GUQ+rhtVWeYGJwpnCu6sZ1D9AhmwePFVLBv+DQeVed1WI+Bv5Cb8QNYGJ+AI0uL9q8e7NykUg53D
4zk17xMmT/TwT3SJ/qsBlhYbEx//sEr+fguKrzxIw0FNORjeJwtaar0MzdCdFGaX8vbVirQ1Rysv
zciC4s1HLqrsmiOAjhF+8fYtXcrBfjxg8mq7ocdfFtF02f8pDpeZDzD+HuQFp9NHm1UNz1Dng6lW
pGdkEXnUb50XiHdBBypatQssgIh1YwgB/6lvRk2kPoNsPMsoSLlNzmXjA5EaNFvlDNjkyRXPkJd7
aRLelaXan5Tyix5AwLgxuiZbSdyi8lIou9y9kxgyOFJi1TgxKAPz6c2dTOwkccd0vcNzNk+z3f/w
7ROoldgLuJ0L1Zqfw8us7ccwLdzOsIVzx596jn8RNDU5MgGCi4XsWGQHXLt1qXnaBkxjeptPRz/6
bV7Fm85OMm+kKmZs+DSAdWUXpyc4Ym9PUCGinNAEp/DHjqjpfMQ2+DdY7JlFy1YbdE49y8NGCZUf
uroyrNEoMMsycbp3R1q91Vly1CCvO0f6A3vpgB0b17h8/BfmZ6sGSef/TGZZQFtYuQBiL9UH7yHk
sEas2oSXQ+wMa00OuxtZjJ68amuk+1CdlFJKH+4ZZQwfktLLuWU7u80VxZ70VnIYzyvQRCBiaiMS
ZLSoX+8wO1QkOaUOTME47He3AoGixcmX/mKQlNEbPNYU3gnQsBjaEAiLl6akkT+g0DobhGU9Ic+R
seVDAEgYMLDqIiyLpwSw9FgtgRz6BZ5/v4qeE+d54nBgFHF0w6kRewdQmh6TRfVhRwoyfnJ5YlRb
YwwKI44YDI0Y5KEB2hnES+aKnmIa5exotGovbf1PFdaH8nAn/oaSy6KoY4K66w94wVDc0pYhpp46
KiGOKfTW+NqE4zCxawAz3Wpq3jTeJqd4MFt6GoNmQw/K40VQronLseNTkQC0UybnpLQzskdmYxyQ
3PqTapgclNt6UaE4zd2Y9P3EcCpiZJBOSLl36+Yd5qKWRtN97tJqNinMvv6iJzGc/mWWgHAbQJMP
M+mYPGOK4Wh7R3TWHBhDgatbnO8EwEmothqkQMJsdbdve9lF9bT6Zc+s4ssEKAUTGrfm0vcivU/k
5swZGH/G3mtJEBrDKmkMRDey14quxHibyia29deaBTPM8x8vvcJcZvsazo/nRBElVNtBrxdiwZfs
cinLoKWTXGTzAdYIadhnZhy63YAtYMVD6lDMpZ/721OuMJhuHlsC20A8Y9LES51b05l/GTw9CEPm
E7vwMsWuIVsok6WjJlbqKXNQkZcLdCDH4QB4TP8z4RikHyKhhcUbnCNaqPHWgE5gT8c714UcNsmp
6w/5qZw4tWQjh7M/JDLpFi09PXylX/JTgZgpal2d+Ouv0a77bShalKevd5RwonDcgzaYBsJ09UtE
32QObMqDVGVU7/3s3ttoC1D5KawqQDuH0G8/Aj0YG4ha0MWp2E4g26PHPjX8XLI5ZkHiCvI+8L3k
qE0wYb+ohXSOwujGsjmRcpLRDqa1nf3myGT5ExaHrfINDlJFfGrws/cvaji3cOR1zFT5RhYlFH4v
v1oh2WQGcBQrV/xxYhHRZHw1UsB9Zxsae1pidgXTBazq9RT7JHSR8NuID4OcNZQWdUsPRwnx3r8c
mM93yHegKCR5Prtn3kMPHxyg4wBHEW87sDU9MNFKfz2TBGGl7wm/93OVi1+5O1G3stj/gGVQ93Ri
PZNyjuZyejvfwf60lwuSzpXjHmGp45DOYSf7GZ6pCuEXiGx87mQu6WvqTfBivdiQQx/WNbjxrHJN
APIEYyP9YRJSBCSs0SQZo/bellxV6i40YYMP3BW1sfImU581M0xvU5bwkh+qeP1pqqweo/kDSLPY
c5TI40A3vKHYYsGi2ykNSysdsAS99B7vcPTwuRiPcZA+HY6IT+bhuEafipmCU6JkxbbhxbT5sof7
m0Kq1+57ZHED+J5ZHXTj6GV4felUpd9yL2vTKFicw/pWO1PNHDARmwQS/iooZb9/WkT2YtcCkyuJ
yGRiAHHhvienYhwlxZz7KeXLofQa7hUY44X0Unb0pQyedzM/8WyDpDac3cI8FlDl8a4bujWi82JR
xx+PkCjy1Zo3QoKRGszJN8co0zfGLf5MBY6pDt6bJZUUMRrJeJmh5yM6C4fj05pSo1jZAyK9njAm
ia6qJuB+l/IsWLcD4crEpLkAQw1ruKxyKRbeZ+bE1zhQwHN0Xty7E8Dqm7AFq1zs7W1n7/nYB5nD
OiebnVOga/iPpfNadtVYwvATUYVIQrdkECBQXrqhlAElhCJ6+vPN9imXXfb2CgKGme4/9ckBBOGY
1JjVRwCFq48S40uOFCA1KosONSCjYIQmhugLUHcUNzk+B1JsEd9dNI64GnkCXgTirnlFW+c7ugd4
BS1d5fP9PPGFkEdKJgJ2gG/xabzWsMYA0gOOFePiqmf7NAfcBDmjYyefOHwzNmQir65g32ht0xtx
smeEE8lVYB+TKwUvd0gffSLJTG4HfcvdLnf3tIgY4QWVTo1+ZPzn1/74KAHYG4RnhFwsFuk3umI/
od+LNCl+O6spQWbBm9guEf30W6iBSNAiOtVfUdAihXkFKgPNzIP2DQkEnxJwdLVvyStBeQ2M+xGD
5Yv8dfQeeaMQ4sa7vSNQar85DYWrzZdfrhIqf2P0sRGwqlsuJJfb2a2F9WhvgA/NiSdDFzZWMboB
e/hoLLDTCecPyPExwP1EuNkZOIvujmuzYE4hpKhc+NTPSBhHIGcxHet7gLZX3LFKlt3IwGOtEJbV
z9FLep/pLbuFMkURsMIik8m4c3rpM+gtREwJqnOADmS8pORATJMbn/4Rs1W5RFxxp4RRHX8TCAcR
HVf2Devvl0Ab8YdCwjcgnYb9zCaCJyVRrXXSz4TzZP52O4fCZZK+qeiop+hb6fTswmNf4X/DCQAF
arEMz2lyTeIrAHM5tgkhfCMTMoMWwSxUXgyC53bew7uA0AsWs7IXYrhoL4H6cU7xz9+D1fG3Ej6O
ztt+xCriHSmTr2Fjf5O3nJzn2oTQvwzpNZQyhhwklp4j8ls41omIQQEIi/oev9OGnr8/LdJrco3q
8XEq7Sm4gVLeRM9bGlllL3iwrZAYoj4NEI7Ze8aJ1MMXdHFz+J2dlhrdeS62ccocTeBeVjTq02kD
oT6wYG4GK9lT1/QKpf3xEBj4oFjsUoz7NmN1fN58PgRoMmQ6FBElQjmYfYjBEpFmW83Sc2kGi81T
ALPyt0wWNmDqi9EJMaYDz/LhSn5pthDQBHodmw/7Aw99uPBov5sr3Vyoss8XPV+lLaRvPIBYfTHx
aNYzWqetNO/cOFfsjQgx2O8fIvjwHeggD0IM2SMp5+iVrW1SEXFNBPu09is7qWh/mN5kQrndkpoI
QsYaf6lqyZSGvLM6tI37d6p5Pfh56L3sNjXpa2mYPzNZip5r4JMdE1opLbALsqWUjtR6aC9kEhGA
jUpH1sYaelr21tLtmN98dVWT2slBtsPBMH2On3YZ1K6WDkixA3SQEc6NQba9noe0IDERc4hHBYoE
QgDEGBkJPt9tQQgHB7anJJDJsKurZivsqjLyQdph5OMBeOsOqTyiT+YBdX4ZNo7hmthxmJvH1oW0
AiuUNc/TIA/IgWdnpXB6JoMv0iXOcPs1umfP/LlCiWQF8qYFNKqE7vgybee3DLsz82zZYwlFdoql
TKae6v+iCytJ7ayW7ZS7jkZ8fk0l4PxB1MUtA3uQ5WZSxD/DMviEeN+BZW6UytbdQ+X31wXdsOK9
Y7/IvvPv4RN/Qi1GyurpPmmQkY4W7BHW4za9h4/4mhZbE2GesazTl6ej6XvF5/HPvabPh6fjXMUJ
X7rI1jkAliBWd05BOK1DR8QzJ8BkACx/ti+tU4Vt5yJRH322b6KWRqzDSM0bTgukq4gsBla2L6ZF
3IF28NJdckLF2Ll8wiOBluBVUI+oY8SrqAJPsbSK9YO2TGesN8DTGJkebVpJVoRNu+HIq77DQzbS
gQpDwB8SXWlN1qQqeOaIj1TFsN/Zx1N23R/8vX8dNkMYZ2KaG8IYi6k5vQbySAhHfh/n666pSpH3
8u3OKWPZc2N1ux2D9mX1WvaqDEth7pbj88++knvM2+geZyd70Tk9F3Rux/Yaq9F1fZkOokcIsaE4
+kFhjX8cJChkx5JShkBEW/6ptsrGRsBNVpF+GqCGSqrl7MX39dwrAFu1Qxs+5lWzJw2BLP/GPHrc
A+vmqa4UlRgM3slrwpAubzBvxzVba3ZL1A1umyneHQGNiUl1wOFQu0LHfkIes0WDLsLpUFjKXs/+
A/BwysAcnrwyapJqJP3VAImLBjsb5rofLGGAoJTUIY2l9fSwMrztknku+H52vfUR9o6TZnwHlrwV
1vGvJyoVMWpZocBS/CdohhT1njEtVFlMzNEpVHM9OTNZa2QgrX1ZLJxB/uH1DVnjx+ycPuI6vUqu
fkzuuNmBUo6J7hu4OKFINZdV15hMlAMTpM0kfhcH/ZLt9Hnon6LPy26ptrb1mu+TEvY9ImMTeSlR
p7fEdbNEH0UEudZP5JEyLRdy+MXmOlWedn/17UjQsPB1IMluPWWy7RnEZupv54K0loiu7ZOwBU46
/zzn97HvAjEc8Q4AJ3dej+WuWxUSI6Yass2y7fcD8AqYeVID5/wbsorXbdQgXM4lRDrG8CyHzKD2
iEQjfxNfCnr6+T388aJfXXfQY6aMsNkRPJxKeec9O+Y4gGf0qSZApHPSO2FukGgARa0lys3O6kUg
IO7TNUa8lHwkikg+F+czspFR3+fl5eCZc7fm7ZwFyOYqHwE1tOWpsDgkowcqhVNwC4vO42tf7PL6
xwFNUeEKePcZwq2yhB8Bz6KYcG+RPK3ZCbjc78c5r/mlL+ezBG65oWGwZQaAuvJn+I1eHpzxqniK
nDLUdhdLwsI/xlqJPw3l1iXBvKdvML89xDAbMegJI6cSnhB16zaqkw5a6B5qOO59VbeOU5Dma1oG
TdoM7J57Dj4TKSqW/AEVA/+HCxjhssjPh/oAVe2/u6BhK7XIuBWtIghMcoxEhAX2N4oQITAbU7jm
mA2oaQW79m80mPPsb5AhSXya3pAJ4KYy73PsYpsALZ8N4AiF0B+38o1ukr/2HJIm1kzUC3iLsBhH
eoBvCP/cK4dCj56jVrExF0M3ZALmpLgREbmP2XmiDnXA+evfL77usD8xTelEwBPuByYeYZ4XUdBk
cLyHfJSsXSCuOiLqEyo77hMFdz9FYHVKEGoFiER/kq2cKM0JQNEqQvZuY1pSSBDE6agfqUYIBmR3
ZltVRtfgRjyu/aFez41YCAX73A+8LugsAVCEO0q4cTFuJebuSNrOYiHsNtRWp1nYyEx9LCE5HEwn
la/xpkm5gQSvRYgnJIN1+rVVKqhZi80MpXeBS4V9VwkJ6t8AY3wwVwOFiit8DxnrF5BQ1NtcMTBg
lLDfm4oeA/Z0T/fni1I0vse/qFn35PDFmYCmyDvPJdkHotET3lnqIDHSitBgrqF2QIjRZDIzDp8o
zLGw9Y61aqiQ3kPN/TxNe5uy9ggYDRGvIWP4BnpaU2SjRhQaUBBgRLNTYIV2ekthK1QP2PK5GwwJ
gRw9NOu2v8z4qVxFs6mYRvhEdqct72R9X+LtM6ri61BPMZss4GJZ4CwXUNnf4upBRqFroNEmtXrw
FdPP3ziCxZiwGzbA64awyuBKuAEbOsYgeELgrezoMpWM/fy0vrCRuS8yQrAjPVUbLdZggi2pa7LH
wYA8xg/HWCXRH9yiKjjdhqUxlpETUEHlv53SglI4oJ6B/geiI4UUikj/8PX4xj1CU477FJNbZRPb
4tZ5kT42UnyjFnA+AGvALEhFZmUCZzi69Pn62+SO3iZ/p9+0U+kcD7t5H/5gvoJYgt3FpU68YD7I
Ku9jlfvXsNTEBGNm0nAs4WO4uT9SmTbC51URlFzghAlx5IkYHPKe3ltJILM7vlWwWlZw9Poh0gkW
5zVkogb26dFp9PQrMipYK24bvdM6KBa6/dohCCGoELYyMFVkIM4Jt/OhfAQmKZNH/wcG7pBaQcgJ
TDDdeG2MQQ0M5e/28O7zUsFEZ6CRetMQX4ZVYathf8dH6f3RZKNKKuHWMIvALrsG9AZYNaQAI28S
Eqh4GD3SP9+hGkAk8m9gZWt9ec5gpp7hdYeksDvc57jlhI3uGjVjDk6gesoxOegp/hfaBUdPUALx
ufyqnGmmSDlpvmG4EGnkJCZsfqSPsvXmkD/cHtg5ROzdkM49w+zLvUhIi8NA2ND0K0IcRCxznX8m
ot+DNIOyKSJYNpWfwsD53TsGl7/Qll/c34CbBa5gM9coBE/mvwd1DHjWhpLCfCYjAsjvL7lrVyii
ggZXiJdV0MOOOYoaDSs5EEOCUEHNX0zyviJJclUu4OyyusBIoLxSaQLY5X+G+B0xE+rZHRt0ZqB5
ct6rD2RrFwmQsY5Q1HDUfZw1DnJfcqQ/IaSHqCIfetsfMUX7if8TSAdrkF3RHoK8PlwtbxkEImIv
G+E142or5w2frRVw5fi015ePcxc0vxLB9v84amBAP1y7NcjO2EK++89QisGqSXXKjDm6+F4AXFlB
9fNNBc1C6/xGCmabIEpfzhaVhpV28AcN+qucvPWNThQ/sf/9n0g1pSVgEDSvLBgt7sGI32s/RwBW
bDSgzujQZicf9SD+UsoF0ocN+DgBXXxJhSVWCC/jG10mYgktX4p8zDos43aJ8KtYPakERgriortL
5q49NF1y/D+uEl2JDRZewc5X/BV+XPp5GDgHDIZoPREAPBZh7LBm1jyoEzi44/gCEahF6naEHyvh
rAmJdiddDVLNLjE+MUtjlIgRqVZe5/1stzvxs+7uHOebXY2K9B7sEA1YecJKQlsYqYQh9eAREHYQ
NgpLEtAoca7U9nkPM+G9Y2kJGM54yRVjDkEjO8hLNmlQLREHCLj2IxZLBE9Np6t5SSSAMGhdrN3V
/rlR4wNJ8zSQCcXwkrynRqJAJjxctkMADISeGwafccr8C2Z3muC2HUCmpHqCSvR8aImYqCPymeFK
Ji9w95WYqHLd4vQH5ZEjzEQiALAJnSVvc3hcVAuSN57xCyZOoECkXPJZhjp6C17GrwUVK2JGmR+x
FAY0Jv/ALW7lQ4siysX6fedzrZjEOglJR+JIWRwtRgqDiR1HQncl4gNXXC3GQW8FfLIZE4nGBQth
KNQeF8Hc3f03ELkK1BkD7h9fCr/cp7DX/Oe2Jthf2KqJekW5jzj4Ov8s5aWe6/51bVJ6j+nImSmN
dECNVP+1pI9GcJpjLJi1EU1Wxv2ypz6agvPYXNqzgZOaeJnfEXXneV2u+R4PtzMdHHXcj2mx107E
Sh9nQFqkqIYUSNpUZ+vW6S6ok3T7AS72FHOfUcASfieMl9pONFlqDiZTIbxYDo6OguksbtjnSY4z
/2XPsmm72E//PVzU57wukJQCOXz+NdtHdHfVyc29Bchc0A/PP5E6Os6Zk96bXCxE5AxckuAvGV/t
3XDbfbp/K37ECJ38Zq16zGZfDieoU63gw6O+xnV4PxRAeyLN8Z6eM8RUYHor3ojBfwtQrN+e8+TM
p+GZ9VNt8vw4SPU8LGu4Bqiu6Rxo6GeVM0nJlcVJzh/54o/ecz2iXX7gF0emwbRQQtOui/6YUi2p
0Lmih0coePcJ+fgtDJwVTKYkYMSt0iNxdiS8QNFTuZWggXqCttnmOyhU7iscKpy8+bl1zzXqDljc
lhFABrOrvfOuqcdkNSKRw00hQ9NDfXyomJDDIBJpc7nJeoMN8WfHx77t+/XyVAmIk4EZeQ9Nwl8l
R5uBMSK7tlTdBlO7r2MLS+Bpy1d4AcLDV9m6Jz2HZ6YqQuOGcCGocoF/XsboKL7GmFe4Wxi9pMze
jsSzeEZPMHJUjspg8i5GUCso4tZvrxGbnVCS24DzylyNuaZromlWX0JbPdFAM85uS1mhMq8NJXAo
2KJ2oi5Onc8kCLZQUp0Y4MW8lBUZICLdRuRvk0wUnfI+AQP8gYBjGSZCDur6q7uc8VV6QW3rcI+e
MbqyMxCGineKpe1cY8DwXPYKJoMjALcG8x8oIrBqTiFWorCw6zGnNWbAOrq1AO2LZxndRkpAtl+D
e5xQZDU00nNLLSzxnkMbfZGEXTEncLZt0AFriM2X5uy7NMDVqeBc5GqjR5F15AC8LMg0p2abYbWH
nxtqHGVcz14LRmyW1is63ONLSIQA/hB11qa8znKMJjKlevhewArqMbK7a0pnJ0wr55WMxe/i3DPT
O23lmK+6TS8OzsdVi6HSDHpr9Dx4vDkdecDxe47LDN4Jhe4F6Sbax3Z2TgbT0q8hmKamq2pOtZCo
2c7kOI2/xRwnXpOcI33/2VUYxKg3MwkoldJJ8SUSPcgoY//GPLm8/7yGKP6sOdFu81o85wMCybHR
wDeuUSOxZz2I17Va4JVyTHtKi4Jg1WfTiR+xlF/IJzj6sme/x1qMShyVEUQcRQ+/Ykk3qEg2jH2D
6JhpOg7V3xRMzBGXhp6KQtV7jBDaokyFu+8BQ+uR4j1iSguOkr91IEiSggEuzIlxuOsElM/gezvk
tohJQPIeIWilqzP7qrbW6A1pvSUfNDV7hG1aqHGP8wbi7uh0IXDIC9C++PcITqM+6nBMpb8/6Gr0
HQFeUtykDUYg6h/ODjGUsYtk/sIqEX9yeTUgySIeBKTIyuNqszNTKTaYnVHH+qQMSUcZGomZfCL+
ym+BMTuhLudMhTuC6ZWc00gcx+fkcObXKcQTPP4Rr4QmO9TBnJDUDiidJnBKXjUvw+9WzhFAs7qO
yBlsFloI6YxhG3uyamGeRcAr+0+HAnDWer1MBHgfkP6xk3AYE1ocw0qJlF92yJ2YzWP4D+gb4Rpo
vVeEB2YnCh8CdpzfxEiAUG191wtfUR1ruZloCUyrAKgAvzubGG5m2nV2tTZggCHDT2uD3d/XJ0Cu
15gjGZsn+e6gshVVzGndxhpIDm8uPAadLlbzy1wQb0uK8AaZ4WPedZTar4OZY4f3ylgQWig6Jqf1
lcCe65aBupS1T1RLBnfmfjimmm8yAodpLVNoQySyaCaYocdMiC+B3f59f8pFf/6aEU0W/QJ1c52Q
zD5qkBkSJo8tnyz3/SX5orgWX8XOeZ7wL5x5RKIhc8Q3vX+t3hnWo0/6BqtBBobFkejD4YBIN334
mYnfOGEQ3cV9jzpKhhvSxkuAI1NBEM96NwQUj+bmnPH7SN6waCoD0niFqM5/eksW0k6JyCUSEtci
V3jRoLXI+YEIKyIBB4qRew1ZxR15NS/3QyP5dPrsk6J9qWOFZ8KcMLecynyrQj5bf0TkVuvpRCnC
iZbo7s7T69E3Stuow7nhangYz8L4nos6To6K3PSLFT8S9eX2uzVyhOFLqLzT+ssPoWici0rliBha
TU+JOiy9xwzVp7jrsRjRo+3pqklsaRiv0rNWEKZEwwES4nMatzEXJCIVRR5ZTrlJ+YPNCBE0Cjg0
W+T8gBgEvETOzZf5QSJzjUlJtC2DbYnw/7k1GY/59fpLlKAe0Zws5CFG4eTJLCo89dACtNkUHz1U
LPp0EPxG1byQ/dOBI2tMHr3bjYX+O1N30tBEeAm/WScaiRRzybsN+zEvkxqS3s1EZpuy5e7qE/6m
8kZvDyD2i2QVwJU5ImdfjE2pQ+4MKQHRSsIv5Kkts1dFCt8XZM60OSmhvKlEPCI6eHS0jsgrjPwa
q6PzgPSsh4vKzSYte3oNW4fhZ29eR4nFBb9KolM8EEwofVhPVAQ0Sre1uDYG4cKYskIShdYk6U3w
vsetd2cxMIZImOlrAneIhgg2QFRQm1Su3hFrbOO9R+gAOJGjX+NIgtScKvMbPto1ysIronRpUtKM
PFlYBmOrLul1yjKsQ5nqC4a142s6rO5cyfbl7nIUNqDZoAG54SMnZha8CM3sLadiCthYbA0YIEOJ
/ZnLhhrho7ytBSoLIE0l48Bm0sboyMfjktklCxbFw5qWDpFO01uCAdVaiLANKSX2gU5VQTj54z0Q
4zQ303qCEsUBy/rSoTNRhmqWzA9BYQL2CCiCaSwSf4ae1GFS/A09Kk8K9RFvDIGjou0zwJyo5Cvo
eJhZcpkUcB3HJOD6lIoAqpsF+cKlG9Hmv4kUUyrz8BqbIpTQgo/nYRj+VIwZu/iGrR14Jv9GcCl+
Z5+Ro5I6T6IU4ZAi/o81zF10NZ4h7z9aEjFBA8UB61X0mOjnHfIxh9yj7L+E8OU8X24ED0+Di1Tp
TaGnueQ5oRlm82ZmF93mchfJzkEgfgKHGhGGR0WJMxYx//gS9Vl4xPQQTDw6sjHRw11mUyo2pkk6
ogOZCup9w2U29Gy422lL0KX/13xub6x7pHVIZBpQKhJufZ6V8PhyF/hq4htEKmN3mAfQRigRWsaq
/ZBkX9iihORaDFN7WexHcwLKGXrMukWszw0Es+QZAfOJECfRxJLZTjN1WHLfrXNCP8DOV/h1JhTQ
oiZsQvSlA2te+xNEzv6yYsNveIdEk4lwh0BIdQy+mI05xqNX/vAH3lRMICV0qImvfDN6Adq1zhr8
PT3RHYL209Oa0xjLjRWKqQ9HawzAOGLu65Bxyx+eEPh3KOaqKCKpZjgA0qTZRU0xAa1Asqx6wH7W
bfHm6NSg1qEPv3wIHhVmpYKeoXGltLJjUHcftdLX2i+II4AkM8AoKW1sv7HcS/hnWH4vvfj3pPFW
IvgX21t451iFliDtCxbI4n3jvvQJ6eT73pa1xaiNyZwzgx1boASvA8wCOAmykX+KimNOkYBuALRE
gInodNwBk6QJ4JgxwINDXBybGOmHzBAkdumT9YVujP3ty7utBseIiF8UnLUN5uBJpK+hs+SQYYR6
eJqTVQbmdEnkP/J2BHdNZzFSwirs+6T0rZitN7+P+7Dpyh/5urIwcZlZxXbCjgWoDAmKB7rwiPZB
MswGASbJ6Iy3U2JNwKzI7C2cU3AIqMUcRFS25l3T++ZCYE0BJogxvPMg9yDYf9E7Qj0UfSHFmLHD
KDdYfBfPzgxHyfyFMZ6DFmc4WlBkT+i//pAngjWTMligPrhy6PPZsA7TudGEEVCGnhuIW0hHisyc
7sUssneE4IyMwVFlD2adB10knl10YX5ggVoEjReiVMEZwE7foxdXoqdH5nqJ9UnITEDwDHIIVOSM
GiKAgsUBSU+map/ntiCOzn5wSqLHQEbTIZITCEC5QXR6sa9i0nJvYWZ81zMopnRNAPjQsi+nGN13
x0y1H5M+nbAS3LwmrcfPRJBbNzgOWiJ8Dh2EZEVpBzoS/ilDYEPc8Ax+S8iuDISiAz6sGBnLu9Mb
MqFuQvqAq3jPlEK+ZzfpwD+aYb1WkyMLDVRcDPYzhhWxWm9mqHbOg/cj6DMhq4HyQYbKmb59eH2i
AopMwhq6YLTu0Aw74DvCFlC+2git3UrMVlXCX44OmT8Ew7Jvy4/3yjrHxGiKScE/8Qas9VW9FjQQ
kMXmDf/DcRq+h/ISFJzBb6Rf2P0IFu/CPNBT1s5RP3YBFvuolxNQNtGjfxfBfLjpZVoP19Be7MHT
U2zC7HwsljP4Yuc1rpmh/vwGJAbbmIkN3B9q9GHhQaSkBWBC47HZkrLHZwa5Ex39K0Ux5p1HX5iA
Ee4YezpuwHUgU8RlHwWdVDveSvh4LmLWtNiwGZsYXXi1RQqfQYU6F9vdk4QXVLdXumBeelqogMMg
Gx69udhyKCj/VQwYoEnQ6vOmEgdrZ2Ua350tH9khrhslL0cGpWaMbQteCubSSvJ/sLxAKyBkWKrW
aPy1s+nHHbFUSS4UFN2elCwVwgc2my/Yk7AAozJAhvSMWlKRV0KuKVRCkFYPvgEuNyXzBpU/KuWf
Mx1nvrZk3h2ZU2K+pZgxPyZuIhQTWREzRUS1hXu6Oo5PgE86GZ0N7ctPRIhFsVtP4A2raH9dbD+k
YyFZhMXPMmv29AFgHZ2sOYJLjxavI6w362POpbKBjSgM+qh7YLeXfYqSIe9VMySKSyGw8UTNiH7b
HgBvEK7LJBJRWRIIub/OMduQFsblmehpED0Idp/9F0kx0+0po0W9cw01ANiW7H4uk2rQyWmTBiPl
sASs4lIYvMMi/wHOwUHSJvias+9z0pZs5rydO9TdcHpvO0YiNaKJ5LJeXsGR52jeILpMFVJ2aESs
tcrLAxlK2cQwl8gUswiB7xbcTKu1Un+MqC+42WPNYlSuQhwUOglrRmjZQYACF69C5U7bL5rQwj5M
aGexH3mEz2wXVFgsY0i3LdPghVSLv4H4MP677wzlMteBREhYoR6gUjxYn6GaDAckUiPE/uNgw2bs
KZsmXrXg4dBwU9aYhD6hcJqfaetTg+aXEqvCUvv4ExG10YHsHBPBDdCCynplq5+hccRA9Tfwzylp
ieACXuuy1io+22NfM8iT6LNtxnjhuApVn6duI04T3GQ/4c2zYH+tdmx4WhyhrkIAiZ/dosQhTwq3
KbykvCzXRHYQigi8aT+25eGDmQsp/E4JNSQBpKmxkVyRZZQB+91YY1ol65hd4XN0BA5nlNZgjYgi
OM6IeRHD5QiUsdUVurZVL2dM5eP/Cikp7+fl+D0/2sWSFAJIqXuGVTVkl/GFcFz5QKMSS1pFeDUb
E9CaXm6Igph6H9MfqlFLBDZ+6EvfwpqDupwsWyS3bgHQyNVHzzmLEb/Alv2LpOD4xD39xO1cwCbQ
8j2BYuiRwVGOwo0EGSH5mWveOy07rGyqfc/Y89zbtM+29ZxLOfE+nrHVhYIBuQIOC/QwNqAN1RgZ
GfAZPXI/QrEJQJhj4isytF9o/fozOezljSCVX07H7gBAOtJRL3HeMjEsfLpxtyTikh0BEcBiq4yw
wzlHQBxe92z7831sDoc3u7758F9COEDqCtwQFmMQnEEE0zh+OVLHBK93Pm5I9YRdH6IZfazue2lM
RKRzHRbBnelgJAzXc2nGjyXOk7pMSCcL/7n8bo9raVRmQi3st2TiNagFc6Llboen5hIA4KuZln4z
Jaqn77jMdDppRHB0rGKqjxzRk9EbzWHEGGeLdYEo/x45Rbivka0TxR9j3endnQuwEXOPRAv2YY7B
RvwrqjliZyGjvN7Dblmi4L8mIwSwHj+dG+GwzA/CNE5g4urLBKM3CZHovLcckAhmmCrAM0yE5sN/
dR73AEUTD6Q+fMcfOsqXxyJU/hRCkMg6mzB31vrMCeZPDfZTvgAFBLoXHL6sa7LUQ/i8C64tD7hn
EEuxTJhkz6OzYSPLq0M1R7Z+jstQRSpHegPGttNQ8+8bsgLwQveyW/CiglkYbuXUe0DBJXalAvXh
EhPYAUjAzNHtCk7qN5HxRXRORwMhW78ag+lt098pqdowtwlsdSfTcEDbLe6wT6h12OsOZlIiqsY6
MyqY68mDo3zFMKaLMpyWFNcm883nxxSkj2RELESJEN3E5cLc3d9un/zL5+aIwhfif3/aPyG2KdBm
9ajIakTCpDX8YfyJlFW7VBLOueScFO6pZ9f+bYMH8od8bGzQl/0RllBNkLzMZHxqxvin2+rf7x0U
4+OVOuGxMWnHo3KFQOo5Mzb3kU7XCC/s9tYNyD0oTfhMCesRcALjih/pjRFjcMXkZkfwog9Y6adP
TuIdp4Utp4i2E7LSqslnU8562eBqNWhDo3PYxs9QTu6z55BEyjlyzZK08bd713DHRu8GaBz7k9Nj
0PTH+rzdRoglih4hD+wrcg2wQn5K+yMKnhtC5wb/BVDpICm5JKw8qYcC1HnwLjPs7oZ03lOp27Gk
UJZKwzfNoYmCy71yJvCdstXDkwWfFxF78Dm5XRn0aXE6MfEmP8eX9CRiAL6cdYcjQe7AUBxTSBzp
b8E4wDoams2+92/0trA8AnCBhbvj0mF7r2hiSQcbEpcxrdfPA4HCZ1ylfQcy8Q3zTyVVLw2ugf8U
9Xv0RvhuqxTa5J/OLvaZY3x1O6Atj8BCKPEq5OtwpOAqt3V/KRJHf1E/RxuLXhy/pg+oBEaUIZB2
UvS70csZrNizlt/oS6Y3wXnZP8REkC8v4OI+kdFYN9BhEwhGJfnPrqO4AwZmVzGzAAZQneL/vrzj
jIO7on1uF3vqmAmnJ6V7EaLViY/7XvqmoseMp8fFnAGaFO6YQNZc4mALaAlLYtIOOr+tuI/+Y2EK
EGA1EG1oZhAEiscOp+hmJNGhY8l34eIGsGno+XxiisV0HjEepfLFRog5qaQe5+NfUJ1bFfgBOXze
ZynYu3Z4nLFfHEHNWR+Ux0xn0kc1r8vzMbk1XgetT6bEc0L+Uoc3F5esiTxGm31g+OnSqhOeyhG7
FgOiDLCmTMnOQzX/RTU2wqWa1wcURniIOFZQkUEGRIjlqP1d/dCTg4H/OPrqQWZLpYH+eL3Vi6PV
lTMIoRv5gJhOoaIk1PpVIM8bMPMU3w5OCCBJ+BoNHR6lDSWAADdlQIFBoIEHuP2JOCdvqbYWy4yb
SWqBNjZcWHAGHVxj4Utl/SM9ggZlJVRuSYg31lDE7HenaQKw3guJcd+YVxXoY6iAyYBKntKSCp2U
6ai/rNAFEJASVNTr9K3cDgoSqgMAPuJkeQb8LCQ0aLBcDTncTNkzC+AHNyE1gjuDsJ33QUnl8JRS
DSNJ55ju0iczEBAwMUgAModrm2J+wxfEAMlF7T2Z0676d7QfHrAMzQLNrey8mHxDPDuDXkcqkfeE
qomXHP9SdovQuhDDM/xOekj6f8HL/0CFIbvH56LzBokOj3HONY1MOUF7Ez6qId3ToiHIjzHEo8u4
CStxzTj9Ykaq7ETU5stldw6vW3DC4Y0BPEMtNWhDWuzNpf1d1lMIRxWuEhjezH9XehtgGmZAYdka
I/GSHeHuOof65DIEZyA4C+ugqLgfwCkKergSQm1UBf1tk/VBQGh0x4zs1cHfjsELJmL6Hfdys8c8
vQ85voSTMUMTA0WfrpNKg3wU2sEzzkFhmWTywDGUwyeEHGYK+k2ktqTZYSYlOqL1j6vvotNS7U8d
Fx4ZyEsDeaTm3VD7AgigELB4PxLGhKlkaUy+VUjJZ0yPSMfRct2Sx+zMaG2mqlTJ7esjuZ9fAPSS
U1gTnwuko861LVpN8cCWCgdow552O/qIhTm88Y5NyVgOW/Hwv83oRUT8+DvlYfzQhUzQCf6bWAA4
SYI02YL7gYjaIYSBEcLvBXv3zWd8JFpJRiaLPvOKTdYqyIcFdEc+ExWBSFAeiNoA3pEoqgesNvYn
zE5MpTTn5bKbnb020AFaiJy9enhWtRDHrfzXS7vWxRWR8Xt0p2LWKGMShu3U9L8ILIZa0q8c5DyA
sRyCrU2E9V1xZgw6IbMCikZL7o3fbLX8q+wGRnA6FHvENafF92PdF+W+x0nF2fVz+pqjvnEekF2E
pphDttPDE/KwgcMQWh87qG/k7P4gRZPjvJQ8SoIuAuiZPxbnmV0n0q6shyrFDu9UiOuwDJTCaRNl
SJxT/iVXQb3xj7d/h5iFBYTTOnJssjLo/Onh3JIQM0cPKfgmxeo2P5ELAYcwZrgSWwE7QA9XOZNP
NesKcncLOe6010iv/lAEfjoYHPYQ+uuo5gABai1j42vfB675L7Tu1CF48ro9g1OReir1QQg+8SPw
tLp9y1vVtyvKt8KTzEgipeJPZX5Z/+aaFXLzIw98Qvql3AvfVPWceUpmUKg0w2IuVwGLY2aE6ljO
5L/+bIEA8qtNX1NY+ugNYfnHHBFecREX9oRsOOc4dqUM1fDikT3e9s+gqrDr1v5iCZ1r0Kun8NEf
d+Cx7NCm/bs4Gnr01np3FgoHk+jkFfgYIZF9F3u1FJSUPokMoS5b6uKW4Jyx1PRM5By+lYgt/imj
DMcTc+UAIjueVUX6PGfF32daB9+5uS1RlNScu6Nj/AMrJSsy/G7MP+CpGpMGSt+b97naBRrOr71G
TKivm/ScaqOWKvRFai+nqnuPOU/Qq6+77WCmJiXYt+x9kfre2+DI3O9iqjO6DmGVT6kNfPRXJRxb
2BndOH39Rw4TTcFrUhbuj/KDHdrBQEIkcd6Y9hGS+WwLI5O2G2uRjsZMl+ALryHaCeiYn1DUC2ya
f/3rWKq0CFOSUgXQgAUTBwzyM4HclaQujlR2tuvwx/7Yd97MD8e1FWMlnkkxB7s7xPLf2QXk2OuB
Fth9MEbGFONDgAQJUqFAITpuMBBCKImIpEegYrjw+uhTJP45v/9CtEtFwe/BSP1sA4KmHgeUDF30
9E51JAGETq5YkIHPiBJsXOrbb0Yok7Y6E/kG+M10IgYgEJA6fhd8AP/Jk4T4QFclymUTtY/12XMy
XsTUnrmZPoad7jcJuEH6/USDqTF+Ud2hjocb5Id3Oal+Si74sdtGZ3glsTo0DnNsml8p+X2HKpbA
2/Cnj7Fnn6kAEP5YJuUjxT7zBJhylNGUzN+aSyOVIMzoPV1eziK7LtWpXluX0bW1n8KweN1LYAV+
dag/w6VqTXRUGYcz+yyHCQ8kHHgbpsbcCD3mhYUkxkcpJij+i8DvAD9xdmNyYxKlRaDI9mgSpgB5
O/0NAHRP6w/qLZQoeJIBd1GfabQoLtVISJEGi5pRFq/NBHBuSJKUOSOBjogtEaQpKQETFTeYM2v7
1As0E1rmxuC2/5F0ZkuKYlsYfiIiEFHwlhmcEdPUG0IzTUQURGafvr9dHV2nqqNPlgNs9l7rX/+A
5MWc4PVdBcg94209sqB5IFqBHYvHxx81zGQ3pWit1sJ9C4VoKdziYED+oB9EkT05IYYjX3viqbaO
g8ZnRzKGLUxEOC8ocltIQs+gvVw18/kd/5Im+wkA0k1JQ7k/ZpxCw/dFCh7AO368CIFxsFGwkbAh
jROFLZAIfDDjPz4KD9oCffiax/8nNqZ8dPzAWWUOdpeoOt9b1Kx8u4kzpmjBxRicGIo7+XQePjKT
TRO8FnhpwoW5Ge36Q7lV2bB0sdp7O9ycP/h9KRlowneXFKhs+9yPUQG4eu50m2LRnrIIfzUsJaFN
+tSZZLNcy+v7wmxl2b/c6W98xA2uN8nrKfeowsKMApMQSmSd42RRwRGnlhxhf2cVe7KrSndWHeSe
PgOvC9LN/Pi2JD56bEEyAs4V8ShFY71Ql6Lk9dUSR26GjVwTTDd4kqFvUcTPtWo1Gvs1kjbN7kYO
OUgJc15aDAxdk2D6m7g188dvUfKfdU853OiJsZ+kOX7u8ML2p2s7qbwc0/A4OHQ8zgGPuMxeC2F2
TclXL/SgCalIGSLMnptyZKV4LwrlC2KH7Yw1VOomVaJ/w4FDdKjdtv/JoL4gXBMTebaH+7/xEf4O
ZnYlm6r3Ot3OZ1jXXIpyTxk6mXhNBtLKEiVJLwlvv+JbPrBWEiNiH67ZHX9lyhGO4M2UFf+y+scq
h608fS5LxsO6fWfu6WqYhkJ+IyPQYUTdmW1jlATJMyr6IRLReTaM3MslUNaTm4e/N10JzE9uA/6t
GXQBb4Z1zkNgreEoXlJElwEdJQxwMOHRN9saYIhBvA3Zv0RGsKcRxgkR/wEiFF5m/0xl2sVMMTiH
EzsHDXEZAG04Lk3pRwefMdkfhy/VJkkETr4onfDLGEWp1zHwpaB4fkFEiPJdT0oKM8jylM3sHGnJ
vmbO/Jwnu/Gm/Ym32vfEwYAK1pjisFScUY5E4fzSA/JJPiSIUhanr4vE5IxOHnsgUJrtxNMwK0VE
xGT5YddjC5trUjf/2VlLr7VyHt4ruUQ2Bx4gBphctGTF43b7vf2UzJcgFZ1YdOy/o9tlQBY6STYT
/QcnFT2Qhz0y6vfvo+ZZxEL8fjPxN+INml4kOeD5Desm92c/zbltvj8qShVwWQLNKdKnPOPJFGpE
/zi9xosM9QUbTLvAT4sevAenG4xGY5zYhG/dy5E/pYSUumL3/VYmcwa0Hxy6DYyZPro4CD4MZ0ce
xgIdxk6kgEJqH6Bv2bBSWoy9aC808tFNHLmpcoZljXb0A5aXillxNElBKNwB2Kz1Sya1vITso6PH
XpPAcKdBTc649AcdeqAxvCvmSbziXzA8woNBGM3UXs1F7TCo05im13BKwc8xmwGOzrEu0X+yxOmb
QH7u6EPGMhYMPDPY/wMNKzDUo4rT4L1t43N/C0UPCX9AsWa4fJkYA7+8KRPZsU3a7gxcsnVPDOa0
+azfaZQEnLIsPNCHJzSdh8PQB8hlmjsFTcrTv9erpqWnbhXPH8MDLpwwo70oANk8FUG8WDgMhbQQ
b5tnZg2QBmAbKGTSiLSgF4UcCTFo4dYwQSeFhwfzTfXSm1eDHwHo9h5gCzK1T5DLXxkdlYo9DDk4
sZXtYwbJ0v+e4vpGl3y8GjIGj7gpM+i8eQWgceJNQj1SMB7U/ARflcaV2YIg3oM5Dn7GIJjBO4JX
nFZvH08qgcnx1zNbvuMGaSMG2w/d4ZNPVHcELuYmV+W+yZbIjCbmAGtcw9amwaAK3u8etR8Oh31Y
/PSMGuls7XoyR9Gq/cU/2t8Rca9QRrNhQ6mALcLZlSAzZH7PcNool30IN4qoDO45mY0QeikuQHJ2
XxDPBUWpGp1UwZDq5yoJM4U3QS1KG4jN7fENJEc1KDlJZXeZ80K1dLf0O0Fa1VGTXRpHatt7+Flq
JBFfYxBbZpwzPjD2EkjGF7evOkAmSiKBOcTeeLqtmKwRNpluYjKQCkf9nWGRfsPOD3361Pvo5Ad7
6QyIQ50/QHIpPuXsoqQbf8kuL8whaJoARfXVkH9l2KoPeCADEAPtwY/r3pepSheoT60YE98eO4Ii
enTz6f5ODNO6/nlysoJ0/D2FO0wL5QZSMSGvd4ek7Bn6VuYqYA290ewbt8Zjn38EdQN2C9OKW49C
o2wWPGLjbD+SgiQUdIThLwa+emLjx/4IgBN+AJawqgSJ1J+IBobZKsntnjSmCEgXF4y3QEygL37P
KltPlk8leBLcOnJfEFQdbDTkt0P5QZQxE4uxmdThqDtYqRIo6FjPAM1SilyRwxmn4BfnJVSpIegX
LxwLo3zm/uuAbyVAheYr/Um/7ya9kxNQl/r3ETg+/A9chzmVdHTl3sN9qeA/cylqW1uV5tBRY/tF
WhI6rdQpD/hCzKzBzVYVNDPVtWCtlrkHMRxMKeF7WfeoAkmu3RvCWV+qXDrW7u/5QUK+boFz7n5x
zlmGD2smqCUvp5B2k4cD7A/GLS8LdCYc/LgD4xpHua7QWLG+nTSUKKGenFyN+Ssjon3tny/SDIwC
KuTueMcC4W08f55WfHkeZ9vRStnASwZsNW6dJYSqLUyY3RuvebMhOwRFCx2Y5mQNeIVwGKzdl9s0
m2Sd02jnaMmDW08ZjMFgwW7lAjdXPvLNEWMx3dM/K2Y9MvjRg52UyTmk3MfzkEHolZGB04gnx8lo
+ZCwOLdf2lyeXWaIYLAoW7zO/SNQvhUEp4jpsXVCHN0bGaNRZa8mELJxmVUPNe4PbUATPB47E2b2
kPHvLragBQHn7EjlWWJwiScdXbIWlFI01U5q6Q7JYkp0+E3YYnaXVkW2aNNLTBk5YAb/2DYjU3l8
33B86chKYf6O/RfTySoAEbWUvxFzW/J5e+Y9zntKJuz+SRrabAsY/VgrMqNIOjkY/Def2vLR2ANM
J7wqdPiMIz+XtlK17OqvDDE9D3pr3u9sKnpYR5ynVb7rJlGu/7zpRatlkuLtED3Vo664zesP89b7
b00bktsp0/33NJTe28l4MXxOWhqCUVaOHAM+b+S/QfY0wcXTl8P25vLp7bKiR+zXo/WnEQ5NL1s5
3f14+9hk8wmBlP6nDsjVoskUzLwK9xT4024aROTFiJQW5PAdAYjLrHKYeShBDf2BHJ43NpqJN4UK
ehbhy/cNjMwT2rMeyZKyoNfkCcDx1XriPx2S+oS/sVkzydK5ikLbWpzyNWVyA5bOJDEyQmcaDcf3
pbrKy9oXpHRQvIL6PeemK6Ibrb9V1paypeQnbBzrl4TADXgKyENF68Kwh05zPePNHdbEgkpPg8iL
nztk+Q0MS+bC4F6OGOM/9nSlqttGDZE5RF+A70Pb8WdUFxud2bm4DsSyI5WhWns5005k3kBSYkj3
iNCsWY8Tk1qoZHAb3ju9E9+BcTUZjav8e04TR3kvOrXySw74rGKnsSoYMkjzpnMZ/nXuxtsWPkun
zePMS2lkE1LZreHv3bi0ojqS2vzavb7QW/Xja8x9omjCUkh5be6TP1yW+Dbla0P5joSQAEbkfjIF
6POsZ172/qEa1JmNnrk4zY1Htw4+ykJDjFZuT7Ax9AsQMslP9PBsfR+5BwVecgbG1Mz2dKvSqKCS
8CeVnZ6bvw/XgR4Be60MJwy8WvxJ43XQVoDomPFRnP+iM8ZM2U3jTUaEVTr/aDh1WG02T9Zo3V7A
0AbYd1i+zPIPsbWtzx9uX1r5vucY9u53u72W3jgqGNvyzwOJ4BgL4x3TTQpOaB4yRzWjpuC5IjLu
8vSYSUfZ+cTcI8M957Z7egl+qt35CTgDGW5q1mAuGAzD30Ox6cwOKHoPMrOfMVUIduRLpqgO9RCD
qKeHdeQIbeXqznTmRVwrvDZfun7M0deR+MXewPD7ue1IhyVwBT+1RZFQ+Tkwniuu26aEWftN/mIQ
QwW33vBzmL6/HRxvmP/DiY5GECszKhn02hS9qnCW0NxyoURoz0nbPDA0FVkj/Y62BXQ5uYZEs+yA
7tavIWQb3bEVk/WCmALIipeRIZX9wFG6YWEnNmtbd6aYEQ++FqCWtzFoc1TpNEoPxU8ZnwBUKmb5
ffi6m+NwMiA2M2/s8Gw/OX/cXaGww2rlPvzIBSx2rOSQgg0BHEuST4h2GjebT+toF6g7jOI3ePwJ
F6IgO+F5Aa4OyxJqBKmviU2xSrzwXmUWzgBPgRxQ0NHin069eciuLfFN+0npTjFMemwnsyiu1+OU
ci66k94HweSx1t5u/PjR6e5qHlvGxx98wEgYnAYQe2/HmNBroQZktJD2Np+zrHHhWDNF6UJNst53
Z9Q6NN0ENRzvkhkfmegdiGMZla5WGy1jMS/mDN8Qprw5TmDM2osKsAYpz9i4jmcW7f7s/BnMgcH9
06pQLAwmFC4aQxU0Zy41zhQTWHe6lN0t4j9UHdOV1NjFYPXTS6ET0QHtT9vFgw/1uqVHBpT9niyq
Petw4JAkvAjr7Nv0RMnFlYM61/7RyTdJ0FBqMdZG73e36N+eyV8tlp4K4sF0l2A31Xs/mZdQcny+
BIOT1BLonuD8jOK+6lMPA6oXfntvF5qOQRDt6bktT1plthzPpzLAFW2kG6Qcgf9yLSTKQmxNWoeB
Kyjqs/dAqAAaqoagYbT0M2LGmFCs0a1DbFQNqBPIx0q8cBRKKeMJn5F+ZVf/4OalrHDiG6Ei0e2R
5CH3nZgSND4YPhK41q6AjAfyzOCLqrxw3le5NnjMsTPDWFg2eDcY30ggIPrTrA2rD3jRg9CP9PrQ
A5FeL331uM5M4SNA2c+3pfA4ZGzZY7YItIvR1Rd89RtTwTKckb8LFjntoF0qtQNxdCbs5QgqExqs
mB5CoQvF/xLcZ6TxHNhi+/pMAq58VSxyBHDXhyhp2dyV/eO5VIozlv6o28ZVhEcP5wGvo/8WQiCu
udMFzOsD3QZJtzxBKWHXBqkDTbZSWls/PoimxD2B0fq2RfigLbZkcIHOsC0wug1vDj4T6j53IE1y
/TdvL0X1dQDcnuFbsibvdQZhBiofyRPvk+7zmuxqKiri25FmKkt8mAV76bFkzSRbZiTt8/vZHYeO
4gWMrK6SeVv4Tfw1I3iqXdaQd/pto8wfMNge24qpVGGWbOB9pI3E4H2kBczYGTZAmkU1rmJJxouC
RfLMEFPNhtCJkQ9jQLyumTwMoDV3hzU0TDFZ2bZ056XynaR/5fNnxrlfbdgo+dVju+lM7iEmfeWw
z+vlPdnc0DuhAU58eqYRrqkYQ9qAQitoeJrxyL7reH5jPAPSV80zaPrAg1Sv9viGmhIzh+dGTu3H
Cu9oTEucEcwRKjo8tiAcpG4vm7MzmVh/bwaANMhEOPkIvPwM3iSTqHjRnyR8j4TjlIdYqlJ4QY7L
3ZvpKcisoNcAc9O8NL01g7wK7QIXFlBx5qWZSDym84Z0/SM0PiomIJTrH2aJj28ZQUO6Si+wRr5p
rLjj35iU8clEff7srRcyD2wa6+9bpGN8CseGdcTjOTU7wH/MFD6Ipm7etF2/eTsg6GHPaH7Tljvm
489rR2EWwOpl1/GBCylPECEj84MI8IZyCqX1t8egdCLzwV2NHL2EEGwTxu+d1azD+/35WXW/E3oN
i6zf8ePKiPJNRkxP+YboihsPzPS55KTrBlj2oJ03clw5GI5qRqOu0uUnHJ9qtq7Sf9EoQnHLz5x1
tq25FDJTkGQZHtuH4Mjd7BzT07wLBmyuMl3McP3tBDOIyvUAP1gKS0DWGORykSypp2GC6JsHHCG2
DTrpat7XRsIUQWcovE6nG0b86Yln0672UljcYWzHd4uJf7PPK+aDB+JZ08fq0XFKDcvuBDqDDy1x
SEa5hd1KftR4NcV5Obpf0uT3lvty6+ut116m0E6p3p4XTvYPnRuCVoqN/u8xXfbVjqDrIVAGFwAz
vnH06dBxVL8ZgHMpG0B/hydGx5/fdEJPLDH9YXfcv+TFI3bIT6BS7mCaZMd2p4xJATESxS/fm0Tb
FbzO+6iAXKFALBRqcpgzWouTKdxE/ri9o4byltLnrO7X2gU4lYsLT+uI3QuASBuU/3qz1/2grh9/
xXfVzj+3SCt7O6H+kYEak7ICsZk6D22rKzs1/ZJYDrDTkyPj+N5V87CcbD7IFcveHa+U3/c/Ixwm
LSUQEVS0AViUx/P+NWroDnUOrzDdZp3XT04v1a8PY/hS5Y7bOU7XVFVVHsrgULNsy5i4cAfGq0hL
9G1636gqeNTx8wowPoHiwR3O9jeHPY7XE4Ud0CyWqSObcGI2HhYdeGgMCao3X0L4sAddIK3xFT7W
kH8e61dGHomzHoPicUsYcBtaZTGgYr+TUF0FDVjP8ePX8CJfdvzPoz2Q3jvuW5uZOGyr1/qAUPzK
R2BgkG2h8PIAIif6eCVTbAHVpzarjiGHsGMhyNflcz2htKjWALSwGq3kjb4AQ7b4D5C6YZQLPuIY
NQPTbhUpzgiuoeYit96kxyYqIzUmX2bqgVtR9TafBbYl2DVjMvqFWDV6rW4QNr+Sd3Qv5lm5pAx6
xViicQ/xtsL+DfVsTOUHlYAxJ4fMnM1z/tpr7MkIk9aTKI1tBfLOgVnePIfTo67yUvykBhS35Mwd
DnK2Th7r+EXSU1TV2+f0OsLLkGINk3M2O2yyJkqQCS+xN5XpmDpmMIb6uyCizFa+YV9OKIlAkjAv
kiOwOHkzbMqF1mM1SMUlKgf/ClMgnHHUPmS37L8f1WqWB/WL4SVkA+Aw+VyicGSzbfwb5Shw5Qfh
b3pRJR9/mNq70WOnG/aadg7NYqx4NfuELLY2SBVzjp6ZkLiMCKBp/0BTpW3CMHg5iKbKYJSRn9Hj
6mTvyCb654xgD9yMvBtuvW+zQ1fDZtyZCINSaH2NxttbzQWaWzeHA5BeHt8gPGR5MTd6QL/LMWSC
xYvYAc3J5vnN08ZXABdlV/rMkxMRhuzoPrU8no7y8XZItoxgZLAEZO/Q1JkJZFS+HJZwtnqHyJUx
VHs+xXqGLuv20/TfTexNp4t6zrSZJ65mbnOnREUGvVLVTd2shM/FwBP17PxsNK8nzLHvMBV+4jcT
b+RDqLQOlCxs0ShQ+gWba9ceod3R2tzWL4WB7d0aiMMgk+gVNFIIhjvpMYYlK5qrTcDCMo49RkcP
gYja+g5+yGyrfKMybvGzYMT5oNOlHDFvIP4TTlpSyHL0DN3EbgHKgWXWb553EB8uEf6/d1iBuXfA
RPC7pi1ITOCVgiPnsfm8FgmpO5UrZRaE2gwrleMIADFb9waeR/J4Tn1UbGPoq24SYMMKIXuE+HQW
TlbthUpmAkWo9uCUDseicDTFU0dO3S8mTyO/sFTyw0N1C6KlgN/i+ZvG0xgoJm5RSW5N4+vvtW4x
PUuotQ+YlJrDl44Ll5NCQcAdko4cWAFhAwSKCHzzHWGNBN1JhppBBT+XjyTtcXr+6XD9fvpQri2g
LAAH6PtwtTZI8uFd0ndjZI/WE+YMJgan3psWpn6ulC3xt/vH8XmO8dL+ZjhUk2UG1SqZD9c15dP4
Qss3njN8Ig8Bdtu2Aw+cuiqeKVWYstPvOOQeMNeP+YX3zS9jeH2gD6uW7WnXCVEve9aS3Eqa8RVf
k7WXunzWJx6shQUJk9qUAkGGTESHE34MB9zwG/uQ9AupLFFhwEDpOVkpgClC2LDWfsd3O4OYhr+X
xpcT+dd3E9LpzPd2oraHrO9BVQ0J7j1wvP3Mu89SBco9KMtE+kY1zQh9bI/Wdyby6/Z7DKYOB93Q
SWBoF4xeEKilBpwIx4lov+lqeX1rnGObbLYjWMF4PUD7hB0aiVxDNmm6d8YCS2MtUrSeZkXfdDeA
4MwDxnBH9+Vd+0PBX3yinrwTfhoyXTxFr3XEYeIy/2UGZYXtHC/dNbUoQRbIcIX5C4Yfwl+e09ai
Y6CXtxUXmswSSTgidkJpJOO3mWsvA5Lwy6LNkV3IFid+2pDWp+F8YfFvMW5jUIu3NZ8zZVxrtRxa
oIPO2q99kDEA1DFajluEpM055b/q16UjeXgMy0eztn/yfDdSDfXC0d8Z3q47DAbYi3HrgfzssT+w
E+bO/GuLdB9UnbBsRIjElZpNjd/PDHsESFCm7P3l5nMWeYHXySSlcFQwbTt0rF93hPyDQQR5eLgW
7XcNu0CQm/M/soO/BNCytNZrbe44S3zWhFIkR1QFa9xMoOtbuwSJhowmCwBpgNaYG0G9B8gojaDz
6N7wULJbd3XuMUfFMMQI2nCsGooRBJR7jo1jvBPQlUmYWGpMdxGTBP31ZZpdRCVtvNknOLgcvcLo
QLzUGFXKJdZg88Hu5qvrLEf11P7kC22drt4IPlODzsxnIlhL68nMLWV/MhZ+S4PxXcU2xtEPJJEM
QbtAxt6o8Ty8B6BOC6LUXEEesb/ZxYug6UILwOnfmQ0bDJs3ZsqUkqSY0cKI2AASmQfYWilI0Nv9
tPhx0fWeh8kyl78hF3Q8Zk6dXN8dCUYKIgR+DdaE8U7/86SHhzHWeh+0EmN/RvMGd9EjcAk6MSZy
bsNqfs/T2Wb2DtQVE+wZ6U0kMaEjdj/s2UNYqWvM0EBOY9l8YTWA/z8facU6ydZx2N23U8hpnEXY
FTRLONt31X7wPWRIb1A3wxTQK3aKx9+0o8bqforRXrotXpimEyJYQy2sNpnuTJB7VvbTq0RYw2w0
NdSlTrJaFxR/DVxzSyutDgRmclsxo8HhTMjj98p+7AzwWDkDFowgNckZRq46rFtI3l2xYTojLIkm
b09a665OtqcJwgjo2UG0IshLsocveYxWMUnECClDW4UBp6nQTEE8Y40AnuX2TfbIHpI37wmzbd3H
kbO2u8GJa4KgBLsox8WQRhk1DLxotnAF9t2HSbDkNKX/1HnCp7S83jj+jutlozN96u5AoAyxEvho
k3I3fmPsWltAYNPenQiojELqBL0z/sUqsDyJqWXilZLXMUdkzSFd9Oli2jHpscvbJ8wo3+P0h3Ff
WxHmKfJBB+k6sz+537Tw6RDGyoQTBvVFWs3AEGZR0S7hanbqqpXxceBwB7h4QJH4zNvUKfZhe4lC
bbKcAr+8pXlx9X0dBTfnmQOj3Ey2tDoKchyxryn4HXu8WFSYQxdFnfR3sziAqDOcd+H565AzIGoP
EWT6D7RVNs8dNKCl70RKe6REDgEd/MjnL4yMsO++Isi6ieGzt95Nfo+P0W3HrqsbkY+LD1yb6Lbm
U/QwucUeK16PbdmOksBPMteHusL+7oG40jch8PVKzHDW2SlGoQCoAYFXe0BCFNI9WL5mCmiQ8k1A
79hsCEyM2Ovxq+OMW6MqzLBqWaTYYY6Q7UK5KJblg0LMHl0Ab3Vj9timp4KqBGCSMCarQo2Q2AxU
QDFEq+rg3GuUyzXARqOCpw7oNNYpBkXQdoOSq10uk20W4H9YMB9yOFn5IrFVwd8pryAwfEdKfc4J
/nPv8X8TtrfGdKg0olT8Et+iNAltnUDhNPmtu/LDVNGYmpXL5sotUaCYQK/06DVQ+YsXQOvPX4aK
wgFBT4OkBqK0/u9ijg/C9v1uPch3rJYjbA0eO7B45DnPlwNvZnx5Afr1eJ3z3vzvzkug2aGNYVXA
+IypMW7IPeF0loDZiMAj2Qa1WI8XF6gKhBByp0rzUgYE76Bl5lZGeFjGlh99xP0UXmwrvNdCIixB
dNfFCphQXEcB5zJSZcZ96lwGXvQ0YNwIIrkCQRRNFiOu0vyaFQ7oYGxF/uMYZWBcnOuhsqHC+6FT
QVvwmUcimN3gRPR8dzQJUgb1VwJE9/omgpQzb7DgviKKpPBzQpai6MG4dWhOicsrz9xK04c9hudt
iDOzIVTwFxppDtineX15nxXZkaWPxIUn93EA6J9uUJdICBsg4YqFhvOGELGOLtFYwQ3fGaDfZKzj
xAibPc6eUeST5m3y+8XnasIlznm+WXKpbjMIuMJqEE0pjSAPx23HX+RuPl0uV7OJ2ovDo1uaPK4S
P8TfDl/DQjynvJZ4Srhh2LjSzh5hZ/VB2kW0Jle8HiLIQXtI+1+oFWwwh9Q8qQCW5Z6L7fCOkS+F
vByyUVJv1jjz+aJYtnhNVnOzBCBFQkulz7pvqHp4Q8dnG+NAvdB/vCCl91tmK+BJIYzqMdjQL+Qb
yic8lUytdEvziQGAeKT7OaYapcG/U8JE7Zznkbrptqb+5YnOTvDKT6xvjzaZRo+7jt1IJXoIcMPs
VO0FRZnnqz/wIDBuRYl8/dFzY2EvzgydzPKXLCT29WOtm7UYVQDXHuHP892NmWahfH0j1U+WN40Y
xz0kkK4rTWbwpjSz7zKAg9FXm1RGLZjDNJpZt/uu0r6AO96zuaYG0rlgfKQ0XkaDSD/50KJiUlql
siNXnF9TZfc+PLVF7anHiqEDmqR/Rrn0qoV1n5FOjyLpUx7o3OOQBuY+gt5XttuiWSpNlI5YD+OV
Pl7dZkcIemZ534C04sDb4Zk4smthyRGxXMJ1790csXHwnJZLLD/YFPGkEE68XGGHlS0uEQoPlOOH
wgVSKk2uHHzsjAeUqnwdjqF9mTN7I/sbIfiUHXsFLCnm3q9tsx4IameTKS1gtqeYLCHjhDXCj8X9
/Aj9ym+3MGt3u8cJx3HL8yC9ahtqCOaUTK+nwrtiSgSZqPEOembMby7enYOR7AQUQZRibE5+Y3ML
TUsvrN1WmZDEvvhInvTbYDYPpoT/ys08ZasT5rAYSl47yGobt8IYfkMmwMcja1x4FguDj1JYVRS4
hy1ETSnK6RH2exfGzthvfqxdau10lSrszRN3ebnMTa3Z8XfbH++Ijjz4kW9zm5ueaWLhadFYd8dx
Yf8weqESqBZH89yv3idcx+B1GTPJ1rR5VVk3XDuxZ6LSyBZVdBaMewyuuCDmllLfGL7gS6IRcFaa
ZoECOfsnJSil4ZwMQS6YQFO4Qioq+nBaYFcEeiDPrFfLp58tkj9sNnMMJAoDTjDMDN4Mmydf0K9F
KoP3qwKIbZ8zS8fW8/cvCIyD8tttYj7zg1dKSdvyapU0MjxWuctyffxhbbtIfi2B9Aj3dvgNi9EW
uzlzI82oVtex5Gft8qb6EzJT7fehUy3lyARxsFKXd8uu4Q94ClqgS4ZZH96Ry43hQyT+xjzwT9yx
E2XGYt3sBajWXj7M13sDW6i4s4WZlCs2Zd8PcWomwNrp7vRKIyYrlu8/T5HP9sMcpGYuYApTBy+K
ffLh+YNJT2wi0UDU89wP5POxcxnR2BuPzKhiFIuFBgf0fTea39f/0kHE4jB8nzLD9XH6s/Pd2Btx
7dn3TE51uEXkwTgixQrnCe8zl1gQsPsfOPOLKGU4nJgeYkYVwiQTDtOJN1rPSZwFUhG2XzA1Whjr
+K8bdQTH6SsJ8bscMFn/geeDoZggdEm4q6xfv7DoyAMyhKA+yONgzjV6+++XcVqKEaatw4MGByqt
8ZqLOP5mUD5RjCWWWhC2KYVmI/Ec820oWTBzadwlxn0YmS1PFzZNzrx5qOboYZdZt6UqzIHeJsLy
4cLBK6onQObyilaH+3DtE+MKhEFpxp4fFVgNr/EbFl7d/BxPGE8Z238GCu/ekwVOHDOH3en2A9T8
9KB8IFNSTJLFgJIzR7jlaBCAKFuJpsTlYcTpznaNjMQPpUp8NPYmylJR5XAmcm48dvdd6ONI4/qi
VkCQpXoSf1ecSRpWuuW5xUcAq6s3Mjj6q96icM93kAjpzKdfbHahwXfAw7t3n+SihHhu7bXGARKG
7oosLNqo1mFFEzgYmFm8MeR7Ivn5ljJvEiBhh6sMtVVDEGi3REwQD6E6EoN8TPtqt6SlyXbAoEJr
Melt7XOcffbqEya8LY1PiQsWl18YXaMXu1uhH1KEAXzgaO3n7MP+5bGhK78b3B4dB58v+TT/Xl4c
CgJAaFgt4oizwqqFcmuyqMCh/63B15qvD9sLixm2r9lOWi+78wVDNKOjQgKGYZjHSwhYRT+K54ZJ
MycvhtjYEmO2Kb2h3qkRWDE1Bt25SGN4wwrUgOPZ3bmxlPJr1b4kH27fpQioPn1tZrpPM0TtCMhM
RjrFB7RMqhPIDj0mIjs8sJbZ6ntAmnbK/dMIBQQPnC/MGojqI6mAYui5vGo2oW2phXPCVOQBLN62
vJ7tJVJHoDEzicbOQPK1FRAaxxZVHxXO/8cVZMQ5/R3bNvoRyNQbvFcpNp2oPlyvqhhVMo8lTN7E
bWDRB7hOQD21IWet+q8V/KVXqBukdMDPZxCnOnK6aMXxLeYtiyF3gIEreT6uIJslS3Wjttsxbmeg
vfWambf2no9X8phZrNMcJ9lfE0PnWw7DpugdphL3bVrsPyV8CXrhQ3qHpmPXpKgrkhf9O3FZdvCU
kefjYuJTafo6yiNDP69JI2LfM9RA+G1gALaFwTeOgOxCYd8qu+jiKTUw4pix+hk6LP0rsd3eT+xA
9h8Z+E6at8PHhTwBD3OXG7b6jblFbe4VEooBYwLJBw0nf/cVnIeFerNm7secVmJAOSFTo/tmeJU5
+miRqHZDXOC5TF3lN0N6r56kSfApd7lyhokLzNba12IZjQ6wQMT+zegH2w5RTdM4FHsKX2A+88pq
x/BAl9wKSv+ynhfs67TDN75ztmX3uTx23DbFxkulhtq9WGLuW7lRuo2KrehSQg5t1eIM/k6jwl8l
L+PYWQfkicZCN2wzmM53TCYbLCdTC5HrDgBx+ScBCHUXISUwTO28J+UM723j5pETf/fOVXSkP0Os
1T6tp8aGZxzlbzIntC20pWSp6PAanUWfBSWEMeT4lC9QulzhW1HL5obTizvfcjybI4Tbu9tX57yU
aPwmH5RV/sbZlgs5Nu8Ziy7xldKa3vY9RZ4lV/aEoQcqw900sYH/s3yt0xUzBM7naucCd4Yh6/5+
wNcga30pW74RWVpj9CIh/+kqehTor1RTRqb7HdFcwxpzCZge94AYVP9x40Ck85huWGD0q9Z7XVNs
OMpZaMNpASbWut6s4bkqFmZzy/XE8yN9w2NOfFXmCgayR9/k2lytfl9B5HCR3LPADA3bFTx+2LgX
0x2YOq93xIVEtXiguaH2JQJ7DU+TBUfqXYzJsj2WLMeIXY09V3QVOFyIe3lbPxwHTs4S3VTIFZBN
uL7jwjhhaYXduGRuWoYnG4aUIwuzZDIPoCRPCb0AUvQInhGYOPFdDybelXm5cBpTMhCfbSyn5pon
ijA9o9pDp6f/hNv7gdqMIvFGB0qVR3SyF8F85Nyi6ePjOWyCU8x1smXmvg4UOXhN+w2WEMYDrrGf
IrZs7VHoLuwztl3BXzyyAQKDhf0TMhe6Sl+Y/ONrgsV6EGDruR1TBppeYNru0NiHT3CQnaOZIoUx
zGe0Em6p8FEsGC9mB1KXwBTY/Hn1ftefAs/LzW059zyv8wZMVs92j/Qcf7KPaUMwt5lKCAPq+S4/
/bFezD1HNgqcq9ccfmGtSRB8kJRmzvSy23Ue0OvNfZAVbHLaWJ2RbzGCly0z6JfkKV0Zr3G67RVn
8md3hXEQ4SL4gt2XG/xdEGtSQWx5vjR3sGzGf55s7JrM9KTjH8AyO4lKgPVfvt/CGC4vH2LVd0+e
wNXHxkdnQVYQ3tnsrMHxXFGHB9heYTEDFeZyM25b0FlLsnhQdwCUotCf5FhDIIbBqdd8j43fYs7n
dR8uDGuM0/CpdXZPhywie0VLhhvGQvqY5JQkZqD9wYZXsd+C47vb1fv8BGwKDO94Hfdh6wVjmMN3
I0gBbnh/NoFleiM3ynjYwdi0AeJXe8/6+4qZV46pjXPo7sD5MNRsKJlTG605146dBOyUjmJiQYcK
LM7XjxX/R9KZLamKbGH4iYyQSeSWGUREnL0xyolBQREnfPr+cnecPh27a1eVKEnmWuufztufK0wD
r9GyxvNcjY9yieukmM1yA7gZEm+lxvw29JnpWlgZrcUyZTbginrSZOm+ZVYvtspbkRv4gaPzQQJJ
80FPhQ5vPJnPGTGYLse5U8F3RnlkmJLmGFhgYK0AIPJdD7d977oGmXzygBDrzsuWDvAHt+kBNagk
jNX9MoZnDxHkT/B+8zX67LtVPWZ43MELTGVWFszk2Z2VUW9F3Cn1J2+5tKZ3hOdmfXi61ZnxNAaf
btH3eoV9RESlEeVFcFQzAny09M25wPu3ZDBivpCzYO0h+7+Bded/RGdZrPjnuKCjWpBdZsDGsSFU
bRcNeuEXjh9PkrO+fxgGi8z1nm4zfScNi6SeF+fRdXTK8IuABiAqeBFpNT/dnXYNuUvGKi7CwuKM
tQsPiOiy8lFofXhHzmVWe+GDZ/XRWBsSbqy+GRJ2xt38mL8eT8fO+iU6onTMgIcoHSCfN/6IVTkL
b+6CBJwNfs47c8FKk834rY/+8H6yr7iUUN3QjufmbDa7e0Qjm9OXiZMpdxjWKhgVfq48fi/o2riQ
WJXInQ9/cAIxVWriJ0UBs2Gg+2IsjqT+0xkyC8WcKt61PhOGh+wZ+RhB8Y+XjHF6eCLPkhk83M0/
DKiHuUO3KCK16j7ixXz6fhzfBGx+RQTSByNlalMGKFCGMaC76xxGurFabSIo6RhdGYzKmOLk9imj
/T0xAGJqFE7umAgyESpAAMU0NeGPkAcoDVV2Y1Wx3zlKXDj1s9u6GfiUfsP50O73qCmvK8YbSYuz
0+HE8YGLH4dl5PRdBt1sYn3zCXPPfG4hEX6t2QsrlEXOs3FdjKoRElqbBcB/ZrU5qzjHL26fve/q
7VLD7j1tn2f1NWIJPb2nRTSJOXC/f39FAjs7t1YDEC7LdMBtfAQMCIwsmcJ+oxdOthpNrzhz4ZaH
eH5nxgWqmYR10ATWYhEW9vkzOjarXXwut6xX7qSC05YJTlzMa/KtcO/SrEM/WEVRzDhjJvtDP9zQ
gQ8OPyuiuDpomZnUoxVTJIulNXuAu3HdJ1CWM8uMRmE32ZlW4y7CbHJ8WbCvL+Zx+hqxGdTeGUzk
yuDnQ+cm3vwkH5ens4zajviw55jzYYknpTStsPFiH0ayBNGL13osHXGK9O24WIf+newPW7ens75p
xdJZWJctSta3MNg8ttjdb3JehgvjJDANqr6Ofdso2c/I/bUvbrjgFykhvxfqBkgFsVjEmcWhbHIy
nZXkNTqTtciZtRi6ubk4G2wgPJcxICvZNWJrLsXpApgv+/ocI7XLbMZHiUpyq4KLFA7rnSgzp0zJ
HAL1bNdedxTI++agj3/hpjeNjbARPvDT+5jHctQgmzXv3sx/j28vjr0/NgXpTpretzn+Wvd9CYre
pH068gCG0WUxIIvW2PNvxiKtfzc7nPTyMY8XFWKdym6ZKnjtvT0KXI1z8u+SPC+CSvd77Z8KKiLr
27pN8NRHkjRGd7pug/JrP5g3ggk+/3I6GiUf/8W/n/XMvjbL+ervMq9KtHws88BqzHQaBjuAevjo
kminnNugnfewl3tJ3AvhrEjeNYfrfal5G/qOvnvZIQ8jCvDJI67BYE1LdHltADt1+IKPd0R4cunH
G6TqmHapy8dAaFJU9/5jqBsLnz4trOPOhslOFrLZJ2eWDwwXTdS2r4jlmSXFjx1aIy4XbkPr9577
gkAbHNKv4VvZ7LTjFerjlzO0xHXZ/aDGxv2JhT/ASODLvYDTT6Pdf/EJxtbqQ4g8OAfYOC78Ae80
R29v9t/mwliyEqibKWFXw0lzAT56HH61YV3mryJ9EGJSmHfk35cK3mcz13uJsptl98nmyw8ubptw
46xqyvg+JOr4OkCJeImMD+X1VbWe/OfzGdVoATJPVX/2gyPZyaDV1+YqUrX0EvTLxbuX/LC0hsvb
B6QiTefhgrTkeGKSAD8KZ5CPTV+znEjySgqPCdSH53pw2fYu4auEMMgH5PAh4Gl3BCSeWQPDxbPH
vnTL+uQzaNwKw5ULfCqsfE19aO7pT+y10GC34pBYdDNCvMnVYxMC0oz+ioHT5p4BwYT6/xmqw73S
SypyPlm04y9KFhgdXFozx97/TztfyIn9gh93M8GOatyK2gMDVjKkQWAgsXBunogt4iZaw519A2gR
RxrrmB2jLV25HsvmomPly5SU4t3qzPQkt1c6+OMDksNizU3xyE77N/vZM5e/mfDCJCKhJliSBUsA
1mCkyGIQs8YtG6skTDeXKO3xT9qNPxyetKMXiCU4/lZFQL+TOQxgS+gtpkxemDaSagINLqtq1YHr
+x99+iEiwtoNsElqZp82bl/usKZ77SFmplYZemPp38AI2IIudwuR5VdGJFvALvlh9Fxd8Z19kCpy
xyJABdg18LMy3p7swP/J+iRC2bUWEYzNSALzQ+utRnfMMVr7wcB7jGvrGUN+6hsIMdYH1FKkYx0f
tr0GdlcMk4nQMMdQ+A1Btv1rdfeO8bmyoU6sF+dZPb3AGrCnPg02Hr9b/JhlK0/e9vjiMyixGxwW
bXifFTZvs2VvRCFI3GXuNgg1YJT0ES7H8tX9wl/4MA+pTkzJOpcVJhRmTIpn5M8T84VNd8IY+WjM
p9gGPlii1A+ihp4yynWslb5giB4RH0pL0bKuoNnblG8huyWCCU6BpcCMTsUC2IDxD8y11JzvM3Ns
TMZbuiEEBl8TaICZZjVOoR+JQdfw6MFBexMg6m3YYAwYxduBtUVojBvpfLdBRAtJF7O3TAzVzIOa
jyDo/6seeo5T3ugAL+tFwzHTKyyq5b5A4AePKKtjCEaMVfnuBzy7xtetW88dzAa879bNjn8Zpm5g
vBAV7KKKUHp/vPwBLZn4G+eyjnkAjNY12Jr4exLfduavJigDq4uI9nKYb/UGvcBPLiyNauhwE+yZ
JnMOAj776sjgN8DSAHyyEX7TZFgIjtbTTF49zC5XL8SEZdRkHk8eVgyGudn1XByOyrh5m4S7E3pY
9Vd/tzkzgAEZjAOzp1sVZFk69qdIAKapTkodQrVXeD/onrwor3V7eqv3gxHLffU2Yc41IhAQBoEw
UoZSlryV7QVqLph8cQK3EhMuYS38ok7GIIYRKuUURH7dSVWNIkqeH9TbvCWFl2JN+9iR2b3MVRG8
SbLc6EPhNxl/vT9p+fcmf7vnWK3mbNq59ps0yBmw5flRgexhguZo7IcL/HkOPMm197X1Nnjv0Kix
e7VMmipr0pCAUdjbDiG/bpZznUx6KEz+us8OOQyYVyqWGo575uS1veAszPCg7tnoEyyGtl+bGHdm
1QxrDzQnLCEzw5sPVSkEjkAlRhDC3YwgOMOUl8jiIchYLWDshC4NhwtBoTUnjHuxhZVRk2JiNW7j
3XK3ZES5AH2G7cDm9J7z9DBRRu9xndymYLZ7d2x/ps1lTNCZqe5sQI/plKBE6Enu+hGNXaaSYqwN
e4Ip/2oyZwIluWvZA2fA5YF+Y5PZwsCHn5vN9M20N38h+9idPhaXsqX/2lKzsgOZyE93jbX9KHPk
8rVq7cFd+WxXKQNXLLASVl/SGiwPUjsfUPmifhsy0ZHpxdiqxui1mVKYBSghplfsNVkqvf5WvSda
jQE9wDNkVHzBt2XnfDsExSE/2Ecx266/yKICinTE4k42DKLC8MoGoCI2flB/w9sw0BkZdcBjlOTq
I6hum8KA9gOftOncR7dtyuhXn76V0+d+9LayfHwiX9k1PkcqIET2k+yB9iXJJc15E18pVCevD4F1
Omp4CJN3aXPr4uo+Ja3WlnfhRzk+LrPbZyT/Gyv5GLY2iI8r87Q7MnZO37BQ7Z26ryjcCF9S7ENT
/UOFNJL1GHRgz/UHXCu5+Z7BjcEYhd9jFEFCXK1XKwHDJLFPtXRQZrcAjZjurzaYgoPjKSd9i+jF
7otBMJMVJsRqchpAdCnt/tsx1LGwWbDBKO4j6L99h8cYsHwHHa/VhIsRCVpcJsgKc3J8CUUg5UmD
Jp6kd4zCgG6FwfyhsFZRfx2t+rMDD/3V9K4jDQiM8TKvh8tg7Ut8Gn7y9LWdlabKeNWy+XJNOfuv
PE+Qv2Ec+dKs5u1nu3TXd8vVL19hVO7LtDbCOAY7qnQIF4/QUdtD4J/1/MLrA6ztfAYsMIP0QCVI
AAPsJvjQ0WaL3i4qZR/BFAD57pqiAYTP3iqr3Vx/WA9DOFS2TEOcz4CyEzev2+KjIy/ML+YJdm/K
pjR4zfMnQ0kOK6blaulABDLgXYwz9BoQf+cHnRkPniwOAxn4Zb4/BS887lL/YoeiCDQdjNCs66fy
+D1EXgw3vdr/oFzPNvIbTeWoVv4q2ZXMQFKDHwmw2C3YF+hNTBaBqE0e5GDfmnsl89ytPuLhF0I2
mA1yBpRIk0Gy380GFmyUlcpLnHauF1v0b8Cm/cY73jOB2mKqOVdQ4j3N8+wMq428HAhtru87kbZN
XsySMtYDEMqpjxqSnaWXqmUMdHWB5CDgKmk0191/29ZkQrc7h5hEs1qia7pZLwiPmqdDX2JtmD34
frDviIJg3Fom13akN7Pyfe5Zp4AN6Q28qDtNFgLA9/PjYwD4ZvMq6JkYeZKJAFb+nDzFUGJ4TVvc
Y832AP06/TfcGX+Eon1ycVyYHnRZLVyiS8A6ojSuPPzycAnDK//ymLa9MR6TlNVX/99oLXS0kJNr
9bXkGdR2SN2/ePVxN3CZY7yrfav2/GNxs49wL/sj0UnC2BwtlK9Nu7JU5HCXOZvqbW60IVI/77ek
gNe93OyT0tSzyyycsiGaVMAdH/F1iA2tUe2/eEyLYHmrTcRauJlxo2DsjoSC/T9rp/HgAHG7lKxL
Wg3c99PvMldUY7AXkBi+ILewY/LdSEGRW/zsgBmCyEesQkwFwPZ4KOl+SAk1SMjBafQd7Cdv2fos
RFYzuz4Yb+0fPLZRlWgeM8UqwSrfLggOu0Wwx27UYWQsYCXwYWTE4wrzZ0bIGabwsj3abUmfXCwb
Jl9MrW/zbkDpeVkSgHHxGdLXQmqMAzHk6zLq1/HyR8WJOZ3dkBcf7i+aORckpolkTzDNpR3xC91m
MD2ewD8qXZSGgiwzn4ztwaJPgCKURwUWOuPL84Xh2enMxHZkPXiM9MZiVOHn0+n0bo9EkiPj7QqA
srBydJ9e/zvVaLzmjxnRBENWQ2j0D3O4eZh24e3dxyfrC3u8BsqDLz8C+6sW5ql15TYkiyWn+ueh
RvDyBe23e2I/PV0B2n9ij5Qk59RtlB9FompGKB9WLzY7Qw0HjxAHxtVrQ72SFAP/RkZbP/TQsvDr
xyf1CMMdz+hxJdnX0dMHEqzMFNxnlfS2nE30vtShBT4WzDlNeDIcB5oziJgv1CPGBpcWngO4Op+4
xU56SgV1jMGloLcNsLcWZuXCdnXgrSfaSJCtPA8EA/88QbKBlBNYYR3OeswtJIdJwqwV3ZUl/TnF
DkSwOYCoPNadMd60QA4O1TabaP7YS6XPo6T06bvi9y9oP6NHPbqpKV7mGFULBF5Nr5WnZumtDdv7
1EDR8Ih2CPKKoBU6yD5dgJ4ZZilREkFOGBjHutu/aqrPJZYlV4WBgd2pyYfdCr0DKPkPVoru8Bh8
JYct4vRLSUmwg6fERp8iuwFNSL2U/4SKINhVQLYSUe0FniMuy1nFARdyeyuIPN8bGIy9CzLhBCvg
GmhkcMqU1fwLgo5fikVCEA4IAv02J/AfrzMBuVtzQeTKQeAhOUEyB1uBjY5bFGde44F48N3/WA/V
gqfKd5k2cz/+kRDGLsrL23jIBcOi4B+YmiO+xMxPg3WvBtUYbmiJ5shn16tvPg4xMEIhV0F+M9E6
8iJ8T7FFzHcPS0gQvD7XfOIaJSzYv5XgC/rKyHjy3EO86PGxzjAYIgbJcPhi5kxSWKQl5v0CEmrG
sA2d64TH61G6D9RRA+IC6ne4rVJ4gt4NAhX9Ho8gBAvEKdTTKUgqdC16Y/ioi9NAmUHRqOBpzEkR
D1xBFaFGgI4wAJ0KMeFzAfhx+/f4DGBQAobjLVm60Oy5M7y2XdMFdWN1sacgRcBAzlBHdbubGuZ9
nvlbfArqIcFfYjovnPXXBhNL2MIFLas70SHsCUrEEFvAv9PDb8v4BQBuqZBydOc0fAcpn2XFXcld
3jeTSeZmE52EUVOC5fh19t9gSyjXFlTgH7ZfjL0E/fQgOtDOWMMqzaHvYhgkqqWDeFb5GMTRQ51x
0SMe/wKH7j337wvD7d//sbFF/urAZGWrm2S9c18aPVArlzFk4E/918hwfxAClrHC2YeGgWvF4ueD
pRgm0Byg/H6Y1fyC+Ztd79/riRyKf1yBC1ZyvZiDM06ZgwvxAMsSWY6AoqHlsR/wpTk3Gs6HAXzk
cibs8FL/MjqJRk9XelrSBO02Vir/gx90J7ECyWP0FI394B+j73ZCyOLCgehjkEMEH8J+jKPRO1N5
AvNvP4gP2bxRsOqY/GN3Rh/JvUCZBfpPBBQdmTxf9Rar2n+bGhc6BzMMAj76e8j72SVcupe2bvI4
izMZuWznKmUAAv6k1WUHpM+GuD2pZPux/JL1St3OP6+1drUpZ7X+VG18XPO2X0ti3CpaNzaxZ/rE
CbNTHVUPvtZmaCKQ8+PqCUc/qLA8YXIHwnFmuqFSlxOm6coNyh2fHI3OUTu3zelDnc0bpMff4LUg
z/8Rh1CTCJ4tB+LJsNjMdQOP4rBZi4q0jT4ROG0su/0f7Z/9MP9kVnmsfPhVynkTXeaDtU7gy0eO
Bohn37/JNf7WmHmlaPQg4jnR7Wrly/y+1FWXJBq2d1peZrRY2a84BHCDz/smgM9Ui6mBODy8QbSC
7kgD8nTwvSZtsjher0xfQ/R+AlxZMcNm6LHI+dpGv86+GJ8wDI/Iotxshmtky/FwZKFe6PwyZNQV
7mTTss4CZgOsAaseWpvv+R8L5N758oyrGkzyIb2VgIOYqZhx38UMq3MH8JJWq5yJCAYMZn0uHnak
CotiUeKZeaxCHUQNwMS+/su/tuN4+GMyth+ATl67ifGdfDv/d7dWuwvbsh1FJdglYMHw0HebCHPr
6efwwD2TRzXk/KErNJshx1ZvjA33S3gLkW8dXnkse0xXukNPEa3LYFY/mEHYzH0d713Oel9Hu1s4
dK8YLJtGKI2HfuXetzeb3My/+3IjeQcMhFV6GrqnO6wSqBw6y6zN0t6CgQQOW7JNCAQ5HVg+CDyA
C4CHT6gEy2wjysmEfIIuYc2Dgj069LomWmaSTxqftKb7i4cUppJkrrB4lvDvQJCBUSG4BzJjsIHS
MuqlcWXd/mmosHPaLSKenXxP3jMEEOva7U9oC7CiYF9j7Jt4p7L2h3Nkk+jC3EH0cleRtekoa00B
n2BXZH4STDsEo5q6l+BR8lUpTYfQIqLhE4uQigfOq65WEv3jpswuIIRWnCWbZMcCvhl0CnAMOZ+R
SW6wixyQ/dLspanCx/+STedr4dB5yhYpZAjzz/Kn/sCx/Zn1Cmb1OEcib/l0FU4cRUzUBuamSDai
o7yaDuhLBxRvW/55EF/2zPjn/S32Of7yZULtfG5nAIWA90kiT5oDn1TA6vTtYyEhvjF9/+HNNlUg
iCczf3RRmIt+IZQaiaQ4CORHU+KgmLsSNn8+Z7Pr+AWCRTmj3KxQjMyVsAqiii1i4sRcNTGhwyqA
4zryZ9qpcW92/CeRqkIzab0o3jrItEBLd69y43ilbaMV+9WmXALM8+Pn14gpsZfZfrzqMzIE9jT1
+fF8mQDftL6WzHxfFd9inY9SMg1DbO5vgRPSYoyO3wlkFcpxk0iqxWXDvMacMVxBKecsFKtKvsvi
WKjWW0Akf81cjrIjMAdZMpDayL0xDUJDIRiZq6QWZuj4PIusnE8Ua546YQs+rA5K5R+ywMRI9uZ5
6eHAoCT60yiOTda8CLVxgPuui1nHNV5Da9p5U+4ATrQx5uOm8wdFgk/W1jbQUjcx9WwWsZ0bdnqQ
Z9bfmY9Z38zC0DFJY9Kd5I5zvAHXy/MgBYHU0O0I3gMe1Zl5pNcRNIjZwoJN4TnscGihNCtyYh+G
cQP2C37on30a4/gVRStafs3Tpg73/jxlfO77YQi4HFowK0ALqxeQ2yaqIn4Bebj0UbMPUi1eIGP3
w2ZNoJryGOjcghcRgk0VsHw3eTXbQcM1LXYX2cDGFPjkhW+rhn/DfU9XSY+PuP5jVk/79cTq8J+R
iZkmKXlT7Gn4sEK1zXN3GB128wF3QaEGhLRSeIb1SUAjpl82yoaruorLvI6t2cOir2flp+kwwPtm
jFmsc6L+ZDBHvZhCSORnHYRxk9DZRBCXGV+S2mRDdILWFwR7KXLdtKwCYCZY746I+4L7fivE7Xws
w/jCg/ewZgCFk9Bf0h1Nb0z4oFFIZJTowdQHW5XJbBua0QpjWi6FMdl8k3R0sOaK1anNWcE9L5wx
3cNn5KpYjSPNQEqtDcGAbJCWfeYe+oY9nSIYy8c+sK5lykCEDotTtsOZYRtHkKZp7vT9RWf/MVhn
dAruDDbCUBVt36TIHIe35zrMQbzoYzuhxiMMy/qzonfD1jrswGYzy3KGk9qMmWiaYTW5s5UIAsPs
ySs6njg+uuPL5f45f/5smptx3LkroHuuyLKZN8qkdYj4X6gW4zPHW+w4q08SsSQXvr9z9EDYSQ3B
yWDIew8ODqGpt5ats/4V6FuxBlgXsKjMkqheRJijh20o2E9NPyOc61RovSNDdmvgggf9PIQN2Eil
wzSD8oH8Ja6U3Y03MwBFZ1FCinnerDOo9FTS6FbbUcuI2B6mO8dXNOtczCRPc5JuczCsezUSMnYN
YM50JCC32sOniVm11SeVNN29vL/ORhWBvy4pE4Ync44dNTL7IkwXZewMNw35LLRnEex9r5bg7GGw
RO4QoGKdI9umFv3bKUsoDD1Ptu8/0zirLoN9PZQEaLaBH77Jjs0g3fXC4rJo1bOhzO9AsmAMj+9C
aiAmOTrZL3CSBiQLtgHQbIanuCkPg8Gak+QVZNxzqEJi4nsmt8pFdzoETEU2+AIKQbv+iUrVJpD7
K6AqBKsLeDLtLbz2fNSb5nezzGy+DPUXjK8k2AbE2+h5Awfu3sPCpcCB6hKwNNm9mMba6Ok9tmmx
YBhIQmPN97hU8di+kptqkyl5+5jlXqkCesseTal1Yq5x4rg2+iHgDP9AJjT+ki8VBvuiHoZvb8bp
pSczK3QkFq8TvxJL7Pk0LoB1ARRjxRNbL/uHBchx64W9+/EKKpzR0Qq2crLJkojdouCY6gAjIbyG
Bo/ukmbqbuFTKkIcii7OHgEOiStBR7E36iQjdgKgVLIj6+lQ5VSOepvcyb2/bltSFw3sb1ntV2Xz
UDZXCAA2q2O3Hq51DZ9QTFWJnsQNVKYHDd7LvImHPZGZZfwmr6GvnXveh3EOu9RjDPLeRcD2DyDr
8B+VRYLfZm8uFZ7s4+eTgwlryMf8ByvvEvUIYDZztCe5fY0LKaE+qAvrq4/EhOqFWQgUnVc3UqqZ
hD8MQDKB4kNqNfBeIxhcIrUXMgWDvDi/BL0x9vnNuEV7ACUE5MohKx3ffU6j32UlPQ4GUxwsU2xc
s7Cq3ze9scDCmyBuk/huMn7ruzwWXTMfGgsBvf+20hsrmhut+1eHH9kDmFBdyWk2cR1jTwnor9xO
N1jlDM+e6/sfH+ODtHdBcKL4ukQxv4UZULeq5ld91KAcVc/Z8Q1AfFOB4+6bHMiXpyrrjV9KJEMS
GGIDODgY9yPQd6OeRWDADgNrnv57vIqLp8OFUpnGvQ+UBQFQi1wC7NJgLoiBHy1wsev4anklQeam
RLwmgPmDYvQTMZZqebDXHEu9Mb0yv/Xr9KHXgUzhlvWLH0vGkhAsRDkexUpL85Ctn8uM3yppLmcD
642HufX5qIZmZngYLnRuzmrqHBICnkyxdhONl7/OVlmRRjF/xcppo7LGUveDACOiztY9oI1II2ST
WjDIBujTGWaymAuIzAwT8Nh8UfnWjRU94OIPLd1jQT7xXnUrKKU/fxVdshePx+p6Tx6CAYVTknTu
TWE6v+wm6itLIxs/lpGjPMy6so3p6+Xxk9C6GNRaehnUf3iG0c6hMqs9kVQP5PkkTwyJrOOxEORp
0fq0GdgZumqetoQ+0mB9+0ijbhNsR0yHszyEHPLySNAELjo8QTaa8fARgA2VGFGco/o2IodMJuiM
qv4PDKjJbc6V8k898GPDhy9hyFdAAHBIBuQRM187yC1r5UfY9RSESC3hXXdbrR7RuH6tPL5LXqWl
T1gVG/mX5NgiCriKGxWpUCzJ/BIxTMzrg1vEFs/XvuCixUIqMe7KRdAKjE92ADRcjNEwtCVhoLFW
q3s9KsnausOXxp07HWKIObkERLJAY75DEtDadPOtRxQe+MPf4qFMozec8aZKzVUlW2sjGrNu/bN4
V0BfGLnfMZJ8si/yyHEFD7/7riAzi1YcsXz6gQKXX3zFM8oVfSst1zDnCKYwWEq8nPLdcn19CHgq
4NVr6LUlE0r58K8gMQY2rQ1mNK1t0CD9xmiTKsVq179y9axHvTqpeROVk3y7MVXkl1p0cGADCHeH
v6ELg2tnHTsiTQDbM0ID0ndnG8BZqPeydtIjhhWJjOoQP4NhlF6NusxWq80VRM18ZQ7DA9CkXhn+
PpR/bvPw2WRf0lIBPuYSnsVKqpMSBgk68zf+1e4De0UJWy+n1QNqoavq4jjLV+hJ+aL2thlUkp4z
xN7r/38/oQRaTIeuvWiHCShWWxf3drgwV81JsaBrdJ50tHGlpJIeF73gefeenY0Q4rWRyCzpWxJM
6dGdlmOAz0zIuFZ423S2roUfKs4SfZfdYgzMn5m3lDy9KF2mJa4CPWGJhTTkKo63HLFrzxyQG1MF
aoJwBuSM0gA2IHb61oXsWKGvzRC6vp13enP7EBHGRE/ggcjQT/PeN5ekltuIKAFYc413h4QIZ3ul
z+ENjVriLaxmxfZX7RWy49VYSX5Jo2wV0YRd+Mbd6MtQZNzRy+3iYsYsoc9ms/5MtNMVC7H561hQ
9xdWjTSFSuz03BK3u8qdDN5aHg7TzitWyCYdUaBr+BDtFr9DF/anyryU7H5c4pe5GlpwgQBJrD8Y
x64zcGPwSOevM484aYs6i6GZJQWE7phPaCOiliSwTQMvQPVMVpSKCCx3Nea/xKiPONKcbF/sFaRP
q+dGn/9mO1oQqHN+z7/guL3t7hg7U3KEvO96/U0aZwC9GKDcG8S3UQkvHwW+BBZOMdSlx2pV7O8g
WovvJo90eDjZDOrPbS8j9/Eep/L0vLnNblTtrOfmydMv4RPyLIQrZQfv7J7gsgqGSP5Jb/Zd90aN
/y1BNnOX+9C8XQVYc1JNRv09v/R6HfXnt4RzNSLu2GvBrdfN/AWNRSbbI0/6DAYJHdgBDdkqBR3G
VldXg8YaITDog34cpHXXEcKpTrvwE+q52YG/2Teir0Afb1gzmtf1Z/TOrOeiF7S+FOCbXTGLxR0I
A1/jwXlr4o6JvdadyCDNFsa6LiLtIBs1MfCNMXmRqvXD5LWwUc59al8napCb2LN+n6Bmx9e83ly3
jej1TTUsCrDpQiNCS1EsCXXMecDwGu9QE444XCa7Y6kEhGUw6HjgZbFBA4eQArUjhhv7B6W214fq
jNOViZPIi54PWQ20bRT0Q7p5xlr5FiLRbUVS0tAZxp8R0lYG1weKVSqhW4LMMPCAutT50N59PWwS
h/NcHSOxROWxw5CCbuVlY3XIaxkxj53Ku+VvmKpR+qSv4DeW94/+Wt7fGQqT2cT6r2x5BEh8KmYc
2QrrNhpkXrSbPR2NoPPShuCDkaeY7z5xLMZlVAOCMawnTSBk/S/DpTyGuRddU6jJbOBoV6ixzld6
Og4XY4xpUhv9pp3wTgKbFmogiUAjWOzwkKaXC+HV9URb4fXmvFLJ7q275S9CQvTAaab10DhBL4Yf
BjH9qIwpTXefkRK2PB1vpoNrCqC5AjUfIxBkA8Rz7sikJAqMIGgE4WJztXGPCL/M2mofrBuTWVs4
zSut2U307Z3YVnfn0mowsHyv8klzQq2GYw//YiydZpgtwJCBL+UNAj3VhLCw23R3lPeDObJzda5b
5YqQprHkDWnPKPLQOVkx00CIZ1YjAsyN8EfKL6CPA34NYyCQmEd3y2/0ignybZA4m/dELFj0SieV
zr6M6Tp1BhIi0bmhqa681Psimz0MgQe0FGYjXZaVpOATdAYQBjDZfxLXhscraw+1DJ+vyvQLoe36
LSRs9sAusGrBZj9BS1ZaUtptJJ4dKGc2qW5eb3uJdr6Y6aEA23OqliZvtAEALRGyYAiCKAsS3hb0
3qNvqAKJzzNBp7nIUBCdckyURkbJB3Z6hljcrrfzU5OTBCn0iSVPn5VDwJyIAXs2rskVZ2hPf6PO
r/AeuKnTnycHGIwJXJ4JZuaRpoSK/IJRL++PdwicW/CXhccMEbwKo4GLc0WgK4Sjj4nwk8DyYkUq
+Ohq7917NJjSPfC/PXoy5w6MLgAj8TiyxQETCWEr9sgxAn9QryLMppj5CI+P8L0SyY7kOvqk1vFS
wn+AKDwWQOolp2DeORN+xHrMipDT154j9iWvXAiC9l+CThTCg0xcNxDq8QcYn+uvu3xZmontRDnB
k0F4WUzyw2OiLu7uk3DY6L5RLWlOQmmK7RzTsTm8IkpoPMnxDXG3qB4hG4OUiNTh7DQIHit5ky30
mLOWWMJAfDxius6Mld7Rgck0TFSBcokHBHdiQsQBXN7CrvXLe4dRC2zFo8stsWEHwaoamQbKJmCo
ACIXphSCsCVQFticgUBd8Ypj9adXG0lWIo3uMwAdMBOdU2HtAlrKJDrWIgtHN7eQJP/BKMVYLF2R
i4kVPHcJ31igLF4EGg0vvhUfWEuEgWwpbs/ckz8ElUpzmZYLBBIRNSZWpJ9zewlXvIRYYIqbqdji
UxXwzdNA4nIz4YuIH0ANS0ytnY63W+D9+TxzAnGNc9aejfkaxibm4Wqe0vljsi/8yTw1nFQAVVvD
rANYFoG4LuF1wFQLNpeCD3qeIPKwhLS74UYD9IFFiJusOoFw5hIXysnrcGpjQcIBG12Dj/O2i79L
vJfMvRDkaDzX3Lu+UwYIqyep0DmwdLkLrkLG9OeChXqN2RL3ukp1fNLQ7DJ5YVJnb7+ghypvcMTx
yxveDpbQlbhY2WpSYTOw7sEl1vkDfp88mSVXO0EXCXnIKTf3hEm+i2cbybCqJd4d1KSDbt2dE5+B
i9cUrlH41/KrxULbYh6OLdZ5MUPebzdOZWL0FWqIdQ3u0cWB8wwNUWwzYqcSuvpTQsQIHMAPl8zF
zVln3AUc2B206dEefpq1pNQBDDL5MFhuIa/Ptsvq+67axX0Iy4bTckY+pm+gsM5neFLs+R4xBWK4
CsTmFE7PMhdi2nDHWZX9RyZWqMImp0B3PWnZjPYXTEwgRYEf75kZf3luczwphgnsHAXcqzBPQ3ui
c6+QBVLbC4sU0Bwwl3yfjbHA4ebe2FqH2MRxZ5poJZzZmKhwf3l2kIwXVlKwj2rxBVMLbBGxuOGJ
eqEVVNz+WML+ogdFc7L9j6TzWlJUi8LwE1FFUIFbsgiY441laEkGRBTx6c+359TUmZnT060CO6y9
/gQ732ajd/nc8Y+wWfGxohO8fGeixdrshGkjOmVpuWf8ymEHkZh1KGPtfnH7EIsRnIoFNujxkR3S
w00zIUc86rbNuhHGd2l0WuDlTJgbFOWvh3kHPyxgSDrWy2J1X7H5vRbPKLuAm+QxLWCl8ul1y19y
hM5YwRXvD9wvMyNLY9XbzoBtWVCLpFrLGNbIfGiB8uIMpbsIyn8iLiKQqIIfxUSfZdhXu1iBg/Rw
9sEybnbKKpfOlFziCOWVxuFWB3slgqRHzOaVwuqNry9d8fGjfyw/c8wiuY3pjvXTPOjoPgkvceH+
a3QB5NKLogpaHH0ScsgxMMYsvvgSra7bp3WEnuTrL9M33VSJjgwdKimmb+fSeXnSKW/X0zsmrEeK
yfmN2Iivm26EBg0pTWpD+boMHvBrxqgZ6QpSuoZUzd/Wb7zv6eXqESGoANd07udG5cJj0+FyOR1z
4ZiR0kU17UvRm4PFFbu5fHypfWQ6YVGdvjykChNxkk3ZS1tEnzUlhTzm7PV6ud+QvsbkxvItHk9P
TYwzDic9H/VzdaSoz+YIWvU1yBz33RoeC9g77KqcC0lcztiYsCcSU6ycLhYdVg+QxKwrPHYbYTNo
rjCCZWDLf2PU3sIMod4ziDIbtpyw9NG9b7T75wOLeHVB+NN0jM//CxsDjXwrFvahzGINNYLX5PTy
4ZxJnEOzLaAdwDFAUk2Fh276ooxbDqb+Rttg4Kx5fSLJCTJwvzh0bn94BTQRdoremXP47tL+MzYf
twZKoc5CtQZ8om3NCd0AdLgsKWca87hOQI9iFMdHE37si5wrwEVLqLSvzgKiCig7ZuKUhAhudYrB
Z9hy+TfTHncaoW/EJFbbsSnYLf87ckz+MQZgoeAcECMoB5Xg+oJnjEfkv3Iblsx68Z6+WMeKHksZ
21hwZCcLqcg/mCN/1uI+t6zRuKSzhCNXYCOOFEpsFr37vBFeXmwJWQiVWBBCr0zYf6QZRzn+AvKZ
set62R0dYfZOICL6gNYCHw/TYHzY/drnIYs00++Dgk8JylChHSJoOn/ajzQ/wYpwNZCkENLhk+f+
GtiI68TeUv5wpHpgG0WBxfNeGD3L5NNSo/DhdnxT6aqsVHeLEbN7JFAYNI5dVrVlICEat8wuwgry
ODh88Z7shTp7ilhlSs4ddkqyhUgTAqYJpZOMfScMtgxk5NT7M0dtknN3hg/D+THTnK8jQc4eyIFK
sBi4sLU34HIjnZYpuxZPa4xjCYG0nmy4cIhYlijVCTTGzSuziI77rZXj1emBpZwq9MqVvcD9XOj2
98NKZkEY8j1/eTzYZvMhj82h1p9ziY94UNCU40K+wYw8A2lo4uCGtwqwEfv/XiS2MJjYV7hr0CjF
ou159eQzedk83D+6DDOoljt4TFQctyXLeWh+eHrpVGMHQgMTy8JvayiGQGmDYuFi5h13JngJO5xw
iRPDggGajTiRg1qwbeGOFQ469gHSadhnIJpjP0eICqkuHrQqUT3yTiHMPHYQXInwK8vd59d+LkUm
H9yd0tKO9LeXL5bY0eeoY6K9/sO6nf4uexhmB6ef/w2Ncf7BMm1Ev63iAdfuQPkb9E4YAppTenx0
FG8qBDqXaA1jLs5dAtVQ+y5ZQt/3LNNH0nVucOyCDeLCrXuhfM3oTYIcmtd5Svaa7nyL4bVd7jlw
swx2CLi3vVP2tPc9iqkQjnghNkRzLOtHWY3Kq/cG0h3yQvIJqxJZcR6wJ0zLB7u64UnSWZAz+nj4
kH/DfhrJdZD1vS/MvO4B/qNe9lDKy/kArQSq4+p+Vp8bNVvSiNob8SOd1Wxev+Yw+J9uUM/kwbJ8
Qfe7BaY67CH77U0wt789ll0+wiw97s96nGaxFfoNpuk3rNaGxh651mfXj1cd4Zth9qZ/yAd/X1SW
ZzxNKVYZDpCp2dmUQcjySnTa5w9mccpg0iC3Kb8ZyZbu7wjl8AvjHPuq/O9LDCCLC8+WMfXPOEjU
lV4h6n+yNShzdXaCHP0VBeKTBbvr4T9TS3YtRu7Lxw3v9o2xqUs7+zX9njVHlHCDji2/hwIBu7vV
Cxzc6vl8U9g4RM9AS8IyBn32xxmE2NrMjtq/FwEFgQgELdwp/6ojRGPlGxlOwSj7+vu7J7bLmsQq
yUNdwiEYsOcAZmNsOtXJz4p9nb1Vpy+DulQ0/HNBcfkFsvZ3HWxeOT5skNqWv87NkgLBvf2DGAS5
kP7gCQs6xCsYz97Rq8D2QCOJJ/7dPonzWP2hBkld/pDI7eEUgi8MpWEO8PudEZTI2xiWNAUsOaD+
uZiTM8Ly3yOaI8cPEw3AQ5ZC4kzKIWoUlped2QXKzY9kD5rIprI+ov38GHINgjvg/S63obSDiPLp
eR1+ShZ53kq4zhjAnmjFIvfj26MnHW+VtyYPHEcR+hjGnO7vT5mm2Yx5u9oHHHcTeUv5tPxqAUdX
h0ULMC04ndakeXF+5xPXgK/yCPVwD6HL07oUiOSsOgzDKklAE+ilPAGaHbhM6+uI4lHCixkpk+LD
BspWpz65PEi3rNsGrAyu6BoRA7bTFA0w8ROdnwTsOAG0KGXwyFwmH4QhOCtvSofqZp3wroMuuvhQ
sZsxAATwJhAn3Ap3SfOwyFgi5+AgA3ZXnTwfAk6CTEcBY/8GnhRilHa7Lkl5qPDLbrGU4B1+EMp6
PGh2WZJHgf1VR2qXGvd4CwerBhsczO4IRS0yzKCaubW26D9GNdl8GX3QhVB4gm+ECsXb6h+zDQz1
0Vul2Pbty10fESTyeyhgKnQFFOegezTnFae51GoI9MdHuH8i8+ukWzSHhoixDVQFpB9Nu93RWcA1
T3Elodpmcg94aN/L/QBO5hdJAay3KmZIM8Hr2IvsYln50KH3rrirUb5QLgMCAZlaJNoOi4O60Zvo
C4jLGc1GBgdjrMb1xkVPaRsfOx++HRVPzAlyVCgIWKpPBBimWj6i9xf25g4fHUdWYOGO7h5y/YGK
0BKLYKQFEfkN9m/2A2226RBsXrUjXCp+Sa+IuD0spTDHTu8MnoDHHI/3tiINMXaQqS1tuMQ0nh4T
rtvAt897k7P6C7LZpwzAWXgpjF9bnpE8vJINRz9LQaELgcqVTynQpOpAG3uj2oWfVw8fQ266Rqep
Wf1WoOZoqtGdoXFHYI9NYiMWZt1XIJ+xpWXC/4b7Pv7hZ9Hk9g1nTsRBxCZd8Kjxt/C/eVOOu/Qb
saOhmwtZUe0msu7X5Fo0PvTofB+aRaDkw/1tLA0cwOBOX9JVu+jd8FktkN0VB+1nZxxjkaD677A8
qFNFc/rjVB6+Vw+685xt9dIa5ENFsfLMphy/ydTBI3XWmxkujCqeF1UG/VeaXfnwBlxlsbzxe5/U
jdZ7RoxEeE5yhR05jVcfphQgYpTP8uThvXn2hoV/jXPf3a1JuUx9EDozpjXsm1yVTl7I1cqoL64Y
OM0B/yBv9uPnSWfN7bkIpKNvNSoXGCX0onzzGSTF02v0pHlZd+SbO5Oun/ubKMMfYY+RZpHBxMM6
gSN9J41z15x9iLG6RNeEwOUR6nYIv7NXAOagYT0EZcBrWGUwocLSFw7hwfQTTjWdgZvID6FvGX2n
RgQZGS/GfaDrHsc1E83olAbBj58jxQUhMPIiEqh3THpbXX36rvLxST98d7h5oVgrHSgi4X7XSfQc
iCemW3IhavbwOJgnmumUelT+j5dHJ5+A8wxb8Rl6Bfwghjreo3cozy/6aXdHfVC9ZJu3r4zUvx86
YheSAzjMEUPJbYpfUHiL2lM+xFcJPO+j+O3Ve9GWefvAqiDXIkBZcP0fJ0oJTuNluK+i35GGHdkN
pdMc/5nuPXAie4RPM9Timogjt0D2bjocToWPGn0+U6RpC2OquV7gdeknoI5C9CLHMu/9Dd/em0lv
+JMEUyfvZrL+g0NmCaRRKiWJ5dhM+ncQaR6wKFCAN/nRDWihxuIpkBnVQyqeP8bgsRkt08aHASrj
XOWYJJy/Zs/nVOuoCObFiqu7cp+IJwdVfrlsJx8LXZcZU+tE3+TUxzUeJSbQacTmAMJscFlTJktA
X9kmeoMa9pB1loZDKX+8n84vqfqW1aDuo8Xj6nQCwARM66SOX97L0WMWf+QgcU6qaTe+B0SC0ywU
zLP0D49ikMWUnNSaBgpx59wqdWHOaEzRVO0n6U6ThfX/iz0JCUUf22DXTFR5tO82faygobUI6/ya
/i+g5RiCmdPHlqI/E10K/965LBMwHuEACNxVeAywZG7Yk0615L4JWdzClsAwoOexor+H2qpzrvgB
XXc63oUc4HDowT/d6QUc3buBjyHDWGNHHncjc8LZEAyFibHG5GakbbP4igUTJL43+R7PiRyV22pW
zeAQHiDzSobN1pWe26icDDYYqmg2NBHMSO7w81ivUmEV8Lt8L1wFFjdQTDd8oYLnGfU2jIPHgrxZ
N+MNvat7G1/ts1Brat6us89zcyUOpwMORkLT2hcqsdaO2aNGnyEJDhwXv5FOr5HvCb6QOERR0Czz
MQsr2fPnLEZhu+1m91N+JOphjlz+dTTcJX5/kCjWYC/7Bf0YDsd4YmpxKkqET9jfaRBwW0+KucO0
bBJpip3pSd1ApSjgP+pTJeRfZA+XhaAYCWsio8EPJ8cmPyeCFDcjUoG8m4SvezmnKYGq3ALlsnDF
9+5L+YU1FKuBc3M09zExvJtD5mAIVY0VqcXA6IaYYny5XP0BTz++/lXLbFdjLj7uZOt9JBZUPBpD
F2d4c1vs9P6EHRArnpRO4RMqCIR1ISCFkvJdic3q30TSg1+4H8OakcisABCjqgcu5GP8gLbYrU4/
Wp61gwriwt+u1GegnLHCWJ5+RpwEc7ZVJJEfVwYqXtNmpqQV53wiYjnhFfPP6D5HRpVwtKAdfx8T
IEHd1lCdX8dpiFJGnPtvUxQj6GVGeEPDec8cYRGIFAVrarb7XRpifh2Knp2QQ4SvZTYmE2eajekE
WO0WSI39UrQbIVvLkE6v85svxI+41DSh0gU6zSlsL+x09l4Nwirqv63y0nG2Huz2SMlEs5ywUPVO
E/geEaE3bmiw5nhweJyYpsJCmAYkra7eWFSzlGxsTVAjCPxZ5Qs25/38czGgGcLlz9FCMjKgRB3U
kzT94Q/GbPVNB4ahCsEFTxIxprVVBdPw6iavIQ4kvKBr+j3wWWwCuoAYgLPENIQSXOD98Bh/fKwE
KBwdysU7kDQCpAvUOFi0g1G3gXuS+vpfWlCqORRnhRYy13qbRt9A1ddsWEjVY4TyGAaYCsWdIlg9
QS1XQgov2C89Pej0gEJoQKDujfryBAPEnGr3ETwWp35MqEsKFnIjaR4r6AcQV2kMW2rqVkgfwLdT
aLUTjEMBnlCaILV9ocib3Pwak7Pce3Pf+tZ7/KGzK1kVnnbnhrqhjM3galq5mRBK4+ZyjCh9APsF
gXoNfoHTSbvLO6sZHFsomfRX04Rz7QU++CtQ4XUJvigRzRjAMUyd94qo25UGUQkAuuMHSFCzcpDb
zhDmgldMEHKbfPK9MpYR/d9pxe/DFDnpYR8qkbEyvfeUUR1whKSy40zWhJLLWn0CzMeC8EmXSV1p
0csHWFs9UbXckvcqnxWNK7sv/hGuylT293837PbS6ePvbliLCpzpLbbgJ3eDc6nTx5i4GBKVsjAu
6AnIYrtH0jw9lIdbkrHunBn7nI2WeHCHhGcEFTkB45x6Ax6Ub871sTTOZz+HPpdjhDvyOEYvnwox
kGXiXz+nWiMUzapInWblo0GLk8HMRGZiy5fXocBweKJtVCZ28kiUjAlNtXeAazxWTlX0vDlyeAV6
q2k2QYl+2y8sqoakyhM6Qh5sUggGtvXUccsFMFIJfiHk1y6P/WE6Bw5PveLP3L6INM2oqfYgCSWE
ITdFkLgSmBgnjHFFoGATGf49gs0jPiZyeKRHTXAfdVh67kzgAeAyRw17tjAbZ6TRwjXcR6BM3i7d
I7/c0YnBdH78W5fkm4olJt0JC+/rUSPmiiJEt3+yfecVUVaITRf4IY046nE6++KAQnv58t5Iy+Ly
LQIMBn+VjUKi1GwF+VJl08pmsGL52LfkMe5Wfc2nhd+wDy9IKGd+RXqibpsRumCMlfAgvRHvxpiw
yczzPotbAGDv0bsMBJQpUMvyD3UdtwHdqgB71aEy02f5H6zV7XVMvSiWFsm9KrYxARcFXgxo44ME
pugPloAXLroOpqAFHlFy8vxO83+Ud9PVMf/+M6J2ixlR6bG+He5rletN9rT9wVEiwNd6ZCZUoTBy
elvEi7eYRE7uHxotmeTdiORzymmHKLO9bQpcod7bz3cAn+lRD6VlbmIVGaDHfUoePs7n3lCdCBRd
II8KKycaNlDRveJ9e/4gnzxF8mpEl2YvndQJwYb3NfShFxkpULRdKEWSFlckiiujXuH3aZYMO3Jh
dBp0FZD1Hon/npM+3R8kSPAUXBCb6zG7QLtFzY+jmTw3oMXzgw3RKwybNCRHMpE+XjEvfTheBfXU
jLcnD7PPXst+qtAJ+o72W/aLFvEXbT5WA5BnBitgK+DmCtsHhfoIWmbm1qpFrnGlCpec/gYJYtgy
uq4k6nFiV+Dw/tG1k/Vht4/fG/wVPg4mBH0NqXhtPzcYp+ZsqAroi6v2ZpEef2uwH4LEhKvImtFF
r5iatZt87iO5m6yjdqPs3cEb9VKn/DUF5Zat6geNRCtwbGFqjwGB0S5U7A8ah66lAWUXHBb5456V
4micG1O4MxAp4O+DbPXymr5FJjZVY9I7wzs8D2AvcLfYM2lI2vt5izdK5VYBPVl0n5Se7JC3mFC1
CdyJUSqMNRFMfi2ecdLb5ss8Nhi5D3AzEmjBpaWE4N9ZvrzR6xXgqgDKaWGjJ+CHeAmQKP5jo91H
dYCPAgoeA5w+gw6FmTcfAZazAYQqIhwGw2aE366D2/g8RTMnxcY4ndAnwvJKsZukG96cdlyMHhON
BpjgYuwt0w9VaiN4+vWBErbnQU93ftzecz8kn3zSDrtI+DTjpgvZAkuzqRQLeR4ORlNMwCizOZp4
wj0WrvLmNuSXKppBxlybvjdQU3pjbfpg56mgvdC5mZu7fNi4cKnnaMSgp57yt40GYwWqaMZ7LLdp
Gb02CKDfJ1h9LQdHzf5NWWVg3kjLJ/ir19+ZS04Civ8JZVY4kuE4BgqdtVCuGeDnO5QVz9OLCZyh
PMEhwnSk1X3EY2x4dkyyanTvxYMzTJ5+gi7U5xwcGOd34XSwh5iNnMNQfzejm5/HPfzdmGe0Q7M5
8m6XZjUh1vHNxQaEtjgfYPSadjEJ6h9bbjiFVtv6nIJBQ9e0+zBxvS4pR61/Y1nGm4Vz5LpAMPuI
abXvvmt4RM2xXHJSATAhZ4LeP8F4wlg9j6t1iYe0zAdA28D5hRw/wChayH8ih5BuDBBpf8KCh3E1
bV1ewOBEvsRpDXcO+sEkDUMQEYteBR8B+agKco32ETg5wP4DPPQFaAlFJxt9ZwbxlGcoXpjGtTY1
xkP1iG1BF9usByQc63gSgCnBhyDMhOdO4Udy/TTicdP4U4qwQk7APvZzYeFyIikGwryXrgtrbUGO
UcYxiJquSKCr905QoNg67J5yub3oG9+T4oK6vrdoLCOCVIm4RGL40xHGaJ+OMGxi3En8FAfbh8tq
TCs0eMOK5dhTu+kQg4OkLPy6G5I+KQR4FSfACQxaa42hMP3QDCziiLxW7fAoVzAn8ZTjc6f2LI8v
dilYBi3xJwl2OHxS7iruD1tamt0WHXHR0X3hf1uBMn+j3l+2uYuYd7ha0Fp6jsE3sVymUfmdqhK0
GB2LUNaL6fqzKlZSfNvkWOHm6dDg9Mm6BfSzT4M/+ks/7CEoF6DhlXZLWbIfmXBImbYuAhd8ivBn
tCWIOY2dK8R4qSQEkDpZj/pw/BRvj7bbaYmU/CJsoTXbWtIKLiH9Lrj23wGSIDxP2Bp5b5tXM5Du
9AKqvlHh4rAIgL7G4tnBRN6e4eDSQwuV0veql5faVmlC3q0TeyZ4bT/+5/8kCmyD7sgQ+UNqLvfV
ggf8IYLoF6f3LTCH2hO6zPZ0FUK2qKw3H3wcBoMl7CmcpPQZbHSp8r+9+I8hxUhV2JW8tPF+JMZ0
GV1nDirCL11JQNbh56XyKGdcEfhAw5j1Q7dlBkjnySQn39xbxHph9UEIvaeDvGJcalF/v4Zg98Eq
kHY9e5s2ZWkw48ZlOeohgXwQhuzf38eyjnsneeMWMNlPA5AakLn3+EUuVvBC+wXItyqBlyHd16v8
5r2il2jGm36zMuClD6vH5SdN7gfsrmlAqk14/Y11hTz5ldyfceTeYyIkVlw6x9+VQRu24cqhRjQU
D8tn1KEaSEEE85Ynyzkbq9zwJoUdygaW2e47qstACT8qg0l4y4CbRqAGJ+628Afs+9zn/W+C6x6K
wfrlVWUA8X+gru53n49THD4dqtohrc7nmw1Ah91OwyApknzRO9F+bnuildFumK2cW5iQNAR7atTr
4bbn3Bmv3YnNFkwBewxEr3R4WJMHY5nrGBOWOHlHTzmRmqg60IGWg+zucuTVrng4YZLm02Qi3YXD
OnmhKDSuXiEULLPqkfCxHuzvoHCYpeKFpQyLGatEizwC7x3O9CstpE2GfoEBxl2jF4l4AJVFPmGS
o5dATIzlaO9k8ZIv2mZcPYclsvpoqdMOphtVIuvgacbajtQvygeHawTXQQN9+Pqy84724+ZixoxS
ZVdTfJ6VhBUE4i7IQ8Rgpd6+7s7Qo89SMIhvuqOYlCEOvF4VsJgz06kPMzTzSmTPE8wGVjpuxmOc
bvUndF1XmnchOXWxNh8sadNE+y8nJvuzLfEPDWAZS97tlWTkDGtOzYr+cGg3aPQfWegr52lMJfBy
iNCtx/8WLApraaaBrGXIZOLH8t6MQGmpKRt2AKpAJFAP849dsOH97Rwr3x2zYe+ZS3EDiHVf4R/3
818RTGuS3Cl3YXtNSEey6BBWLkriH0X9w5X+8EViuNBgbi5XMBfgVgYIK9dSHiKbrEYU6GyDNKuW
aagd27ief88qOhi6TJseakPqNz+LDJZrYGJChGLKWGpMPmY++tFRIXcSTKMgM0BHPcsAeKN4BI5l
RNCp5HdpxwRloPX2oRS36ByYTPAWhF852z/Dj8WfPuLY4Lx8oaBjKYVp1gFvue0JSiKvrCQpSxVM
DHhAgkNQ2ieWjcatViXFRoP5HVq0EHVWi8Ac3JhOPcZ6VyLEhcpAPkHDBhYJXxt6lBx3kEJScNyi
J8jviorn5jIuQXbpcOI3xuS4X7gQjLwk2uGyTZwubcIl122K+J50OvwnXWvfbjXSZ1VQoBGk8I/7
u/bEdOuakDY7796nW6iDXwQgDzxJjkz3C8yhHnwmgPyo79a8ot2MRB2pBENicPv0Tcv4g/VVNWIT
R32D5mhItsylh17FdNrch61NCdgH3hWsOmgJcL7/ZY5BxSZ4r7V0hpXdthwQeEbsmiJYF8NBl02C
85CAbxdHaoTRfgK3a00nCVieHtMYUyFYaoJf+jl+1zLheKIApRjuI5VbUtXO6vWM2A1S6HAZFPxh
NKCoxqXpk2apT2sWlSb11CdognqkJFyxPGy3vxn8JrHtc3sx9Bpozm/Ggc5H+W+dRH0JASpIiY4V
Cu7qN6wvDE+gHuY2w6Jxb4sfrevMZgxhWar0PuJQSkdFVaKMpQVziQGh2LyyScg4QBVmO2wnZIk8
TyrWZDcp0JMq4F67uPYac3WMmHC/gEJhbFWJ85Tpcilwz+RN6/wQO/8gDn4CQvlwS9pWj1DeDibo
OgiezZcdZaPi1evPIPxJo3KnU7PBWMW7hVYqSIRs0aiTrdtOX/c+Y8qPd+n0iZsU/RQ3r7xn3FO9
FjLE3nk/bI4QSV3PP8d2MElVD3qqMAZ5LjnPEcn1ENzfGA80lG8QbJBwTihFROfuDU7AbOyhEiUa
taPWVjB8BhTeqCcgNdwrQAXRE7hfxia5HueSMUVAXkigHYTrkMMmtNeXICd+R3yEkU6CCGQuajdj
80+2oDrMBN3/oX7QIkxfm89MjpqZnlN3OpKU/A5VIrMUX+TrrqGXZ1IsNxFDvzSOQGLsXWQ+vgLU
Vr/rvOl2A2MpG366SDNc9+3WY4Onpw4Kj05sAAcaeEKZXhvYby89eLx99dSHi3kfc2C4Cmt9NGf5
kJQznY2fU6QSFjhtTM3+SPPToZJwphvowm+b00N7MncMIIgGdOT4X+gnUZ5hgAAvPAVjyA77MXvt
VR63uP+yn7GxsGdS5dKDLBdky88Q7fN3qgc+IF/P8LnCgavvXU2y5ZdokxA8o44gxqbnAeJDrs6X
ejlXT+0JMy6qmM48sNwMaPR1FhwRTkeSkUjKgoeiKhhprXH97AYBadPdbVxfnXarzMRTusUiXRAy
GNlvfs0q5EGCuJlRakF+R9Z5pO/dC15QQfyCcB3mRQ8PYRiSQGuAsMikfkCkXs2GZ/JHMQSj4vbS
tTR9eC3EjgP8cL3i4fbRtyJRoBrqjEBC4LJfslenZ/ZsecMjwBJFubSOxDOdvBbfw8CrcHl/jJs/
g11g+tvdgfDkPppXi/v1qya4JLPX6sQ4+LeXU8yYxEDL+qjE0OUaIEXlUHjem9ANrkm6Z39kXXG/
/yR7+9R55UtUmWXwP9Og3bCkQ2fIDukCtPrnFUm3H8ugUuJH+wrNUkcqhoSHqggzXpsMixO0mOlZ
VxZ9On7TJ1oO/JOh8AkYi6KHM2bIisOcFMEt0HuEPQg7RbFq3CubCFtQf4qYj+P+Bc8AGLJzIGFZ
8qB4UooO5p8wx0qAcyf8VOqS8dXKETg1oTx/wN4HSXKpPUfZmgbSdS1PqIjdmtM7RCsTXZw5E+vi
h9km6G2iC5DxS/MUj6ZgKJjTnDUENXYKzw4qONxxB10YjS1xgDufRPeBhkFQ0jwSIVo0y5wHbdhE
vFThEXfNeZU8Tn7k9EKzSPXK4agTBGH3GUm72kX4EROBKsA0X53M7iM+7poX15JqlPscuRzsa5Kc
c+oc0lRJ8/U2fdJXFOZI2fxLMskDOxMy/lgeIQ7Rz9Aql5L+5hPKHJMCxqEXTYKIEKVbIdhDr1hQ
yLEaDR/xfrIflhB6AKvpxuSxDtOZzsgSVyuu5e13y+PNVUmWVOAhQgiECg1HECBDfPsjJioaGZGU
lH8NZmv1qFC4pzIxWMsSm2GWNx9saMRLzj6Aj/83SeDdejyrP+497oQntpqcZiA9aoFKwGI9DYb7
6DoyDx/7E04m9N3JYIEZw+kDngxNggQQk6JD2PML76Ct6WsrPKTp+AbqEbOEOq78u5/OM8wYu+Pd
vy9T7xqL6h/7BRBBNl+noZcQ4jowLVzoINgQmhOhfyLIyxsEv7ie3hwO0J5w8U+dFD3b1TZcWORR
5r/QtO8TXhYloLFuz+AUMkqLrRS+o87B9nn0AScK+iDAi0hy11W4FZygJZouXqe2I4xoQDnV0d0H
uwMAJHvVJvYvpV5LvpjDQtHQrfLYQu3t2/oCneWlnV7pUi2NQvhTB+qoXV936VgO7n+4JsIOLo8y
iKBfYtGsHJ4I2DW4WBY9GnGDcPUIepxVQQ/H5fiFsR2NhOA24b5dDKIiouewXjUHjq7wa4qRMUIn
vV8Xo/e4IAkG5o0DwY2WCgFVS/hk6lLJHfQlP+CklpZ2Eev4pdisXi447zegGj1Aiuxv0sDw6+G9
72obqgR0QTT1GH6PqTywXxg3D3xtvJf9yukPwV2liSoDHmI7ix45paZgnuyhULA3ZFbxIJfl0Fz2
4tFxJ4vpd9kOS2SzpE2gfJ8OrPoiCx422Onj8vXGnV07YEpQMDwSEnRc5yCEEWPniH79wz2z82Os
2yCN3OOMMe1ji+S8oLVi9FGQuACP79KG9ebtfiMFDc/j0mz2O0gWJSf4Q7FoVzs1xCtikx414lYm
oK00xtmCMUrhODNglZCdHLa45LTgknSC5hcAozdMw1EWIPkGIhMaZlFsgcuF9xUFDl4MnZMUBHXY
MBkdthP8fbCSsrsR/V9bn/DB+Hjcc5TiTkHIR2udGdKVj0NGZs2XITkEncj9PCwxlbmQa01vGmcf
DWL1021AIjB8g0QLM2HSuq37/YeaYBrqfRz8uVfia3SAnT7PsyGii9Iv1HgzKPRAtrTTR4ZLPP0E
iaRvzFLnjZWJhICVkCpf5HXDvGMSMZ1ghgmzET4a+VxkWQH+3cPSeYzF367/CGw2YleL1CrAcJ4v
4eMc2Xz0d/TLfSz/wQWxGRw9PaoZ+z3maMCfVOE2xD4HHwZbkLQG/5qmRaA64v/vrsgkEm1UFQ6A
+D3FR2nAJkhHoHPoH5M58f/fDtyuCzdPUO5bESnBwCHnJBiAZA6JgrDNf7pIro2JfwXtbIk0EteY
e5krQjz+3XSCKwhn4UpvXt8uAs7OmC783JKzOgYYr4VGm5dRsD2YIdEHjOZEoYELJsrZeE3zGOmJ
/cY4SuHRMyLWk3WShDxP8QvltK2OSqd0xM1gC+VyCf+61IfPCqt/p2Jxk7wHx1BnxaAfMlGJU+ci
kPcwzKF9Yx493TOL4kdQrrGHEeuYeFBXv1jSVnRTDxr0uD0K4gHe8VyyPhHfQ1oRxkoSD6/0gJOA
ZVngxERyKLn4pUKQEI+Ymc+NqhwNjxwpAGXgb+SPY1MivgKWZoFKc3+vDASJWdswrMXNY2iKe5a5
mPUKyLcX0Pma24JK4MwZyIIQIH4KWxPeAwfdyfTM6suIX4k3nF4uIrH0ggm1Q/ZRwmjPrOCSis+L
QZHNnHgz4EejrwdbkF8rmNSBJlYoV/zOzOafxci9+qmHy1FYsW7WjB9xi+ElAl7xH+Q5PHsOX3vS
YBaS8MEIy3IP24OYn/ZleiZtYDRanYEIvdzjoQlXnHVjG4Hm0s5aoAyBofC74PYURYckXCZLMeb4
nMxedhIG2Cz3ivDLfSFukYGsuPBlE8Ul1mUwgpLIg+95OMkTntXbYKZlHaCx8IV+KGihb8xptj93
7eMTjw+TPT1PS2u12qx0i449v2T/49U8Brx8k8Ln1xKeRfIKHus3XzGEu095ZDcbMfrXRdjsUN+q
uIK9xu+x4dUzOCoQN1h7AvnnBJjz/EMtYKlBTJCZxUCP/4YAlqV3WiwDl3xZRhHqV65GJAX8k/L6
bLR4Y2GIB7QuBhMClipugxZXGogkbK8VTNgQ0g1KfMyzsOJ2v/6zsR/eN76KmXXdLelZikk1JIIX
fclIjn7IWL+EEHMvrolonagnMafwP+isbIa1hN0PyzMKYNlpEo1lonPupI6gfeCZMFWZXYjovcLX
hmYE2dtmh/cv9JhYR2p8sLCCKnFMojnGctPD5Q5nImTkvSNL18D7xeF2O7B8cFQckrHpfFAuzYQa
drEgTktBw/e1Ju6WQJ1o4gsQ6XQSLiPC8VhAPl//QXFRCXM35qE9SDS00lY+Rnx9j/GP5maLmZFZ
ByLL3PWX8bi1w3A+Z7Ui6um2FoL/M5FgwvyND3+hFmGTwBHHE3ULYg43WZL1JFbPdv6NB8FrzF4S
U86IEing0mCt1n/z57i2CcaByOFoxI0g/B5yN5FN2GsfxgBaK/Bbe1JztEWyiFfbdm+JS2AGw/Gx
L6LyeDOmw/CAuQBHcGx7oIewViwJisCsIZjPl49hbWHTPHrzxFvoNcxyOSjcJlZHLyguuLaV7HRX
Zi7b8MjZbORwMF2NWpzKArHciF2wnX/8+1QYRcnwZ8vxjZ0eVhdLU3jA486nGuS3JBSj8v7Xjvaz
9pjCpB5fmLcyPJOauyr/W9VMpyD+znBxtjqzQrFKoXSH7P5xdiYixg5NWzbcx0/4oRgXpTaDD86K
ZU8dPltMFfQdolKEucgUwyQYwDCU/TYsIpFEvPqOyRz5W2XDlRqb8DKF9cKqDbELYB6KnbSw1bgX
S4ECTd/NhoBtLqHGEBweKC3zmeJBFffM8XWILiIy59AZrNa9D6+LHjpGWBUTtFLlYT/dbFBJasMf
Omon+8ObnYk8PfO11YqkvNjYPS+DaRXlScXP3oe3BBXC3lc8+AqhtxtSxwB7WXYy576LTabCm+/S
rqWhWM1yR12XDk+ZSDqZobG39FCzSTgST4m2oVi9GU/G+oUnnABLIH7xRASrB09z2r5YT2JH8nFJ
44Q6NAUAwBf8JBTx/9F0Xt2JY0sU/kWsRRLhVTmDECL0C8sYkwwmx19/vy3mTs9Md9sYpKNzKuza
tWsfKP9hTETQZRrUHgYzpXBIHvht8rl72AYGp3ZJr3zv4d6eYQ2mDTWR6A9IlaYe3vttfaH5njpM
N/OjZeYvsqiWIP+aTvCIYc4wHPTL/MgltJkwzEwWKQWJMfkntP0E84vD4/q3TrjTF/kq/1y02fYE
WSvkdmiB72DArhgKBOG0PRXULBdoEdaZ9ts30ILDOvho0RLOMXwKobavzTfHj3hNvg1mxRxLRGxQ
j/jlP4vW/F3cmXi9J/sAYHBhz78dzJS15gAwXKtuV2PGY1g0yox3tNnfrfjBZO9xTJgA2MPZlAmT
+eqYX19HHgjGX1PHtT0PGGpx7KS7KF/Nple8yHNK9LucejuAVuox5S4w7IxtcnLkGUYs0MPMUS10
ngkLpQiyA99v6oSSf3qD8WmT0BXsEdhYfKCCFunuX51ZztNkYh3FqOVqCNaLTufTMkMLF7dyFWpw
+OnoM7nal23hNvM1karWDAObqtWSQSJe/BvTxwkHq38NL+7b26A2cEYYjE3wcA2411OPZNFzHPyi
Y03RTeUSgIhoWOhTe4QlAbpC0koBtzMFOQWF7s27sChP5uRuP92qBZRLm1adoJcQ16n0nnSSUXOE
gXwRcm7ePA4xvzO50NmotTtxhwEN9t+qbr24bSIzhEHReez9F7MdmbWoqPX4r2qGXym+YA3UD57R
zl5Qw5E4jS9wXaAIzL/pt/V+lJ/DoIbG5NHSY/1QpoGStfK++3dqsUKTYXzToVJG/3qGPEFNNUcY
BrNeyANdAVHZkdqOe1xSnccOI4aTpqhzZT2CL7FL38Qe8m919myT/anj+iC+g5oxuEQXmHjtfjto
9wl/+vRI2Y/oEclQ5pcL8V8nVSQom0nU6WgDb1yF9Q90IOmc5ZGiAxrtq3RUVoZrrzroxh0Cj6U8
J77l10VtTiflQUxBHEl4sMjYDdTFCc66fIN33jpojhB4ckkkjnYTHZOKawQtZ0bIB7WGuW7Y7VVP
5/Y3F31XBodkSHk6wpeEbbzQCA5zRurwJv9PNrQsO2eHMSLukH/BoFXsWdpFlXTVO811DCrB38+m
10XM3OXTOA378cnfcmsMZuCDtpkikhcJNsvid4N20Ek7qRFsPdR2POYqYM4PTt1jdCT4FBa6k7W8
KgSvP5QYfgcr/wxV94xMAYWJoD05MtfDvYxkgF9OJ7wjTwaY9LbVStqwrwupAmx8OHtqnVUm9qTR
qgXmlJx45RNqGaoLo5X/178HvwgbQMxLa+zbCoDULKTjMVW75MqvkrTNlKCHM9hz/3p1PmUWMjcH
Z/bSsE55Ho1cbjldX/ncgYZjNXkrK7y7eyI2Ej6G+kFHGJDpsF2Enij8bgRMo7YfFsV53FTb/De/
/cAxose3ya/6CESVr975qDd4WYePT2yeyVL+gaAABY8AwcxQMYFymJNrPM1Q+Y6MyNijAsgACfPo
P/qatvhLIQRbz38VhrPph2oOlBhHqRvfukJHpeoQSzb46sgQzUwyq2p8WKCMZ3XIFPX4kY7StEIq
2NhXQhsilmeiJBoXhUHOf4FNsIrkcmynYNOr9M9EoPR4kAkQYThER7T5s3sULP0SoZMcQBonhVce
W9r3X/NZELg4szEBLb/QWj31nr9meLDvmbyGbndlnTmQ9I8QX5FXuMpHiZsJkbb+mlzxRIpwpPUM
wlZcd2kDYbTAhCYaSnE3qE0Xt9qDik9Vvksx62/cTkVf+k1UIWhDPl55ldEnRmsFR9q+Zj6DRFVi
cO+szYtlg3USAgJTPFF62USy+I2u3DsU4+AG7ICNRR/xN2hSYGDhR2qRc8I8I8sisCPh6jgVtwFt
s4qgE4Mf43pSC86uAd+cdM+9uxT1LOAjp+p9IpsZx9LoIw1KZnWLtkkrJaFO6dkZtFLNKDWmp3G7
j5nhFaSueKA7FcxbqEGxH4zibGtHkp2Rq11Cvf/JkadaB/tlJ9kGrX/beB2sg+bRavRa/+hTjHd8
4XdpIMRs1j0iMbb81Ub8y3nTWH9Zam8qWHsrvKuiQXG3uz0ajsMnoI5eqtiPeRri1uu4VMNVqt2s
5HESTQgRMzykTFawxJRBPxCQ+BjfxoCJPoOIcWpnps3mytI7LjwnhQDKm8l0IWCW9rBEFkvzSPmZ
HFm/btJQtXHJGEEy74BEkgRXw44ZrmmNssWlVPwE8LG7fE+yT/w/XvACA9iLdyEpRhm0ixQY74OB
yjjA+teYXqJT1OhXYp4kb0XEo1QdzIZnSEUfe9ZhHDCKH6y7Wj5flmJJXkSDEL+f3Yp/dakC8Que
vHV1QejYALy3jC/m3VyiEeuQZFhZFk1ovgeCwJoYPVkUxcFa/5tjYCQfVHOXm1ErqbHqFV+G5MpD
NvJWcgtPkFeSavrO37x3w3z3G8HBuQrdqg6YqWqDrQ1ri5GuvOWgXBqvxo2hrnxrsRb+ivSVXWod
5rDEhsA4OCqQXmxXu48MpEWFhgzw1T86HLCTO2ob89rmX7e+oV2KrDhi/63sBvAY7O5/tV7nX91D
JsWhrZdJur+IklCKIYU+OQrgz/Y6YP5f3VP0vg4eoYJ3/X51Pwt1J2+oe62Ervb0yf5pelsqCJ1s
kyIkJoBNO02d79qQD8xmy2ujWkPH040l+QtYyKc9cZFKi+thmwzg5rxe/GAFlvRh9G5YN+fEEJjn
hP3OEryWEp/pzYfDHvI4b37u92sX7IIWPOxur+k1vYvT4tG2vF0ABhJFWcdzk2QXHGkIEDH6Fe6C
E/LHbJ5OUH8593jyNylQQf/5RYYKQYqrBRuDFrlXUgdK2MYdztsxbnp1r52/K+6FMgktBzd6MEID
LTsPARp6V9HLgUVMFwSkyrfoRk/0QeZzXR7NOl9nPKjO6INz0NsGBlgI0nWsRc1tJauvzVcrq32v
UkZc2SsfMJKJbsGWxCxmq+YHTInCVvrJaEzOdpCT8vs3m20JK8zfUqvvbeMtx3o91GK/vOf04DxP
djO5u3Dou2xvI4d8fguFJq2LCjubKZhRN+YcSb1cQqXW7xL9GUVfCjPo/Qfwr/WZhpl0FAAI7yZE
IPYwmNe3N+tK4E/MxT449+/PkPITVm+XGEF32OLmOgnCmNknudMDgYreYvo0XXlNxkMxLzdZ3wiI
qkqPx4Ajpfsgw3lwYbfosHGNaReBY2VmgLmYAWOKAbhEDQ7clL4+ct1bCoWFmOaD8bsPCgkGiI+B
L6cZCBH1jXv2rtmpB8SWH5Mcf1XkSKsTP1nqHBKGp/OP8SC4EkCIHKFOncEL2uQLSZRcJFAE352T
feKuZCgqsYEBE0gHxHZySCawYFEEAEnp3a3T4iAQXrgz35JDgfUYEfKliuBkuQBWCbL4D43td46d
heJBPguC7tbHBwIBwz4DGkJ/Zowy1ytQfON2mR1GgjW4RUSjYylAE6hxEcIby/fgy/xxJGOkuOam
odYq4AgFE3K9ZQvJhvBsyh9bk6gLCCiPFdar6V3t1Re8aEfnuJXBCnFX6WHU7a1apvHd7VXyGrmF
zvAEQUTkQJBSY6XIsrgRPXN9tBZV78hn0M2wWBBp8hmyk1wZUVmCWNH84f0hsjGH7uBs4H+gdiIV
jmHvXzIBbxAmjetRKAx0uCKV22ZbAcREqOMVQ8FLa0eAjEZ0gQcqvsI0B2nHRm/y5ULOKwMsVXSO
PiFpheDLdEyvIJwf+w3f90pqjboz6u8hIuALicOnaPNLQSYej/lqsQVU2ZqAT4sMI4+rYJGJFbkB
1PJtQtUTGRNoBF+vDPVgVSjzM65XR4gaKZkyGErDsUwTWGxAWkWZlncGojIZVDx4IUYnlnOTmuiY
vicSI15yZHxb2xI6QAY4papBDKikjxGF/GJmQl/85+9vCfaPP+g5EJtU7rXnKcQEgMnCqwnDCMfS
Ilwu87AIyy3EcaMDGF+hk8HOKLq44/2c3XdmeyBMQs2vTIvzjBGNJRJNeqIERU6GkiLeHaCJEBLw
mPNKmns0p3FYgNCRPXQZOE1332ihAzGzMt/PfTtbzpzFZXzzy4xCXgt9SO0RxTxIWpKavt1zTHPR
b0rHaglFqVCjkkyLkj1rLIUrmcr2f4FM09MLa67yhzqVrZo918NQfsuGsubzi5lMkghV+xw6EBgf
UajCFEIWMA1HMe4HgZTHXejopDNCNtBptN2vxBn9HXUOJvuaRyqolEb0ulpORIAvo0EoRPbEha/o
1BAPpImOVOdOiWlDE478xQEYpz8ryDh6dDxdkegZUVcEVgDLTs8b6+tqHcNzcv8BZ4LSaOYXmm9m
DsVooj70M+LV4MWfANG48/Wd3lFcMrXI5MBrqJNukVjFEKCwHYEG2u3wdwhDsQ25yQUpF2ZDiheq
eNNADH6qki2ThI8/KlPRgqh4T54agAn0rCYklhrr73xBW028IsGDfZi0MULEu/UB4Valf5sLRjk+
rPrgFD3a5jJ0EF6sByifn/dwqhqJKLFn6NjAV3AToMN2CJgYb8yZVMtjmc2vlN/Q+A60L57pw12n
DX6E3H32TYoPjHINJctAtA5/otOj583s32lJQJe21a9SIIYqS3qODWTiEa0uLfpYWn06CVt0ndB/
A3Gal0BwOEez4VmSEEAX++D8VdXk7idpUT3e09FJDhLwEACI5wf3MTxb2NrHfJaibbu/u4AEY1Rt
qRpfxt3pyl5DxwbR4ITyYl+vucCkMdnsc+oYKwugf3fkNOFpvK0214+sVqHChfabcndkclGAwOaq
PtHyNl/KH+qDTnmwoHn+y5dEvemqR8OnakCLOw1j063H4OdT1UQTC8dXgS3scU7XHtX07wv6ZYsX
jV+RmuHrqZ8B5PnAROhcKKuRFr0KFk8L4Gjc7GJnNK8jhoctQMeMvX4/ZqiBM+UAC2lTpX7K6CJm
OAVflJZaLv2HgmOWmGKZCyEqKgMKlwhz8FMdGxmGpc+5YgghfwT1AC6U9V5kDeHYub/MMa2Y2Nmg
G1wimZcX9ufm43A7DkdPiQF4OtWhCKOufv0HwMutJB+oJAemhnGBK6vdy2aCvpDQg8lHglsu+Wxs
W752KBOE1AQwxvqltyWd56EsZbxA5fgjtrEsBO4gMJQwSyQChIqAyv0bQSXGiznr5OJfsKU8rXk3
2CXARHhhIYl6FyEE8jrkPYIaVarG/Vyt0rwKBuJWANhH/CN8XW6QPgQAF1SpWZcoelgTJSfKV3QY
8S04F4Xfq9HdnRVVTz6U2BNbQA2aPLDqXb9rOHV85wULRRQEnIHGJ2VplnBly7frlvVREx1tQ/Cf
nPSLwJk8BBiQwGQ0ITlxr+4vFSuI//YOiBiHfHdHo66PSbAZnZD5me0jBErJo5zwEYw11gQdOEQH
zP4YN6XOmjEwbQxYqpoHLFvzK2SOylTcfvYRpZ94CpDJwf3WHBImkaC/t7daUzRFf/rgfwxb+/G8
/q8FzrgKvHG8CvC3fWGfvDG7Mx7HbNo4rvdASpwYrASKg8PsBF7rpLhrbTA9MeXTzHdgMYXFXeR5
FhQDBcrlPAYFVfJh1D28w3zBBjMpFLbNiGfTwZDyBNgt2idESTeetxwBu1mB3wcK2tjknEpmldTK
f+L2THYzvjbrOPycAhJewA5MuXcdNs6QFfL5fpYtiJA+ABKRoc2vaFGJOQBsIopSgonxr2kZf3M0
qG8xyxL9EMBDEmRinsXi3Sf3jLJ8pesgnmGvstPVZl6EBe1TXEZO4GJRrJiZDtA1NSEqtj6OlxjK
Js4ikR8tZH/ljtkryWW+LbaJTIyYChxkHh5Lqwarqiswljq8tWT7n/zFiG0B6G9KU1O/K4Vj+/hk
1uw8XaXekfXOWdcs4qmsXNZ/xCcnZH1XG3Rhkug9Kj5rzvoLGM06VrS8+aT6LQXOVJI5KRn/6Bb5
tuIonUGVqQBYM9uORsQQvHUZf+kSKD7zas5+5rt2z3WTyTYg2MZFNszFSLVCjnq/ZIYUcv9FDneG
YLCAzY1BFiTGL48HRwSTWiEFlWWmNEibhrKetkEH+OZC4Mou4WYZxcWT+5A8xJX6RBEfOLdLyEXi
PZVZ6QaA/yCARSHLx9LoRxm0QdVd7669KtOoP+lSDW5/uRBAK7NJFXC59djIMomQFpZsr5wgFCe6
l2XBXlAklZHkkWaZ6BofW8fbgV+rFqrYbOPyuLdKGNhgK/fCVsyiqBIRe3M8eLQlvG2jNMCW7rHl
uDNK3eA1fCoPIVoY5IZd7TmuARXLB/cwS7cJkYSWA3yCrRElNDNiNWw/W6rwA5r8en2zsdheeLth
xzlFG/pTqS/it4ka3nhtVvHm49C0+Zev6A+hCmSdPvfEJ61wvTPnIMqGGArKwxYcRZwO7meZsz7r
ojvEu7t6KpDCnEXElQj1AqAAbzFHH8yrdzIp9J2sQFKoTIQdXjxIwmXAft6UuVzVAxfgc+woOmpi
j/zyJzPinbs2k4Li7/joQMSjBPSv5Cox78v5ytkhiIgEZabBkbequIJZpBSDjeX5bAUcWWVxBVk5
W7Wbf0CYXRaFm8Ft6QDQP+Z2EWizXlBu+uz4GVh7x5Et36zNDkqpqEs6JQHBfI0rdg1pQ3585vAU
X97Z7eDzrXdfSGXXPowrcbmyFyjUdd+gbLpYz/wzvRbYHn+fX5PtOqBy7NLfgW5F1W6Oz4x4/Df7
C+7UgaiA2BcImGs2TrffQHIDQcXKtD6jLqpmcGQ29r2V4d/ZhIii9wg7SbIrdguOXA31E7gjMBhr
7obqP865QNsAqu1qsv11Nn8mTnPfZevy3lTUk3PS7VMDj85s6i55ANzEbr89fTJrbs1mbPTvqBEA
bUAVK44b84+C6gaHRiB2y1sMo8y6Xs0q7hmsBFjyf/6ZunujY62/qp2iDiv7laIu1EAGhya/+LVA
jgVAGtIfnV0Oy4OfJmnY+01a+ZBHNG9FDWhtvAqRcN8kDVqJU7VAOvf+juDavqqN2TkhXA45Hc1o
n4sj6G9Qui+Qs2/MpYIRzPpqT56fqGfQcYtywpMRJdGMaczmD4EpylzXCCGf5xxAaL8KjYZPM+Oh
OHBJqwxSK8M6+SB+tgIuNn3R1HF3LuwxvCbdvYm4rrTJIzZao8EcysXd9PpmTKQfx/3xye5/aCny
kRQTQ5gLOFxE4FAAoREN5iHFtriOnnCDxjjad7tQSN8IYN2mDwRpYMykddoNILCOm+gU0P/7Q/uT
15KjVqGua/1UyDb5W9Ok7wVlRCmhi7W6ocXfo3Mj/EOhHcX0lWkOiJAdz2RW5W3STmi7p+u1P/gZ
8D2U+BKUIAc/+Pnx2FF+AM/+SRWUaveEzh7UaOuwZMatxYrUvJbWoAPf9JQ7cSfuk7Sj4AZe6Eq0
heo6OadS+f9uG1rtChUk/XqnJ4A3JHR+rRZ9iFekglHksVcADFKv/puuIjMI+seX/T2mUYG4txEi
eOLuAzYdmiCKg1V7ZeoFjRdMo6otG8jjnUeHgOFWIgS8HVy96jGqJrwoBBMTIU89QQ0DtSDOKrES
Sscb6dHbEJsD5fUgcTR67Cgff2LzDylGRCeaKZF/RKFvz4QYSeT/Iup+sxshkmwiliM7BTH8CXVA
eoI00HrmGRItrBV3x1/puzAYGkJuC/zuNqPKwU2dQUCzLe2+EoIPPFaPqc8uEvTvgD4iTsdKo0ru
Ve9IAWzvVXuACqrZHqNzBGnnmz4mLtWgpe3s3KEKMNDReg7obXPaYMPczds7O31Nl2cnQvsipy3y
olBcsodAhq+FPMF5/tVYD4BjcWJwEck5PA2rQwM8xrAq9HZKQpjKf9p0Xwycgi4PHiKeAwttLFsQ
vyAXpMx0eQVP2BWIzvlP70lHOWrEoU8OsYW3Ucb6ixGRa+6LqCYagUd/UYs2fU7HeHyglVHgiWZY
VrIbXB30rkxi1Lcm+I2n4va0MSsibxAOgBSt/S8esxGSGG2G5LE8NFWoyVcpHdEdubG8KevOt53U
otb0tjwHhIeN7zRC3tsR1gJlCffGbW9VJxGPphCjKjzl94LGamyfvqUEpnS/hCw474g6LPPvzoVK
KJSgaQ3HJxLpEJ9gf49JGYPKYapO/eEnKtjEeIqVEd0hrlAhgWoKOMM3WHZKezhxZeH40B48EcU2
ODj4ENSjyijqqPCDCKm87CV5l0YfVuVc8I8ZmkVUr/Ncb7Fcc2ew38C4RNBkxlkXN1G+/3LtLDOc
NA+BJFhMjDCnZK9yKBP/CM+Jv5eKZQAoqgR6PiEM+Uq0SiP+2eIgiU+I8AhWIh/QNUqSv/g9qS8P
y0Q+XUgbyU2oIgJICHMFiJ0SIkfimuASjuwE+pTFS8h+FAhSxgnX3rN3nd6saAKKiTAbMimIfgIc
6a2IFa5UbB5W9KIYB5pN4vUAiyW6pDued2CCVMxHP+2DmUT8wJlw52rzTa4XDFMhMe/BvwocyKRG
hs02JA1lB6ac45idI85Oi/+udDzoVKv4CMYYc3igvGLEnNDJRWVgO6VfBYMIOQJT6jfOFDpk+jdI
dylyTsmYxicRYCC49pHiIGCPIUHuaDFJHdPyzGAwDIh5QKr/ca9J0gsks2sOPM+7M7sQ4ghAoajX
OgmCXtilD5g7BeMi9ZdpmlbZOWEojq5TW2q3k3zxqqY7heBBDVq1VSE1twAtueH0ybBpr+pinuqC
Vu7OngPcCJkBdkEYl791eqJ4P1wspeaIkRdOU2dKAxgG9mZvR9VvEsaXuxkeRzVIjNgnfsn2HREJ
FHCBvK0JA7DhxdMpMTqYby4aXJoyAjKmOYIgBu0m9VrqSIP/eJgLXfiJW0qddCp2SgvvUt42kpom
C3ujc6KdNCnXoCkEBevmUmYZvUM0IpJKQcvA8qzeNfyccs7z2qr35FWQK81aMaOoV7S7NgZn9XVQ
kUZ2gw4QNSo+KfZcow5iVxUJFSPUDxln2Eu6Zg/p/RMdMaLnPBHOQukEzs4vTpVejoTeGIxvB10V
eVSMb508WT2lyD95vwXAE705NBYMfkymqRZw0Xg+cPMgJsVToByotqwGGTPPKhaUI+4AHQ4YB1lg
iGLsSMtKGdr1jRvfez903vc/z3zK03iXzk9P/VUyGMVYgGK6fDOVU0V6ceBgbsewuenwqHj0LLEl
vvRFxN+hOXyxeeSdNR0TayZ8GDYmeaR2Wr/Ph+65VWZe60WaAoN8HywIRtIxoKVKo/vfFwqh60GD
v7zoZ2BaD4gmqC+ukT0p4oGM8tZh+rB47uLmqlkCokvYnGPeSIfxMvrDh7Eg8lqdn+Mb1KOZp+TS
zcLvZ6A5JB+h4+pPpWVE6VQ8IX4aTTwhWyv3JVaQ2yErz4BsiMlVWRX4pcI2MF5JuhGOhHEkq1OF
QpgS6SKlGLIjBf9KbkgPkg1fXijPI8vN+AP1Joo8lJLjJ9OjAF7pZ1gswHJNAKFOQVY9igDMSEVJ
gyEsARwJ05HVKevUvEWbcrnYQ8ofkewjo8Si6w52DpaZHLkbCIDngqB4YHCpJ5HtQiVyKY6sQSwE
p/HDDgk7alquIeslarnwKWZt2o+xklF+GqaoePEr7ACMhmXGVUFNVW2xizUWOA+4IIIAySgOSt5B
EAnO6EuTW3l4DauYfmEOl4L7lFgv8VMCA5lUS4zoD7zxmKoHECSYDu5luWT1oPSysqATK5tctcQf
EGH2VEIW5eFCWV7XoDqA5soc0odzpGCK0pR1Duj/Dxuu/ib862WhR4LNPlPAN6hOscYs/pq6OeVv
IRNVS4yi+dG9mBv/hKFX59vdfvO9LlkHHX5DcSgmI+FwehJ0ypSfDbmOz5t56pV72lVrFzAnK6j0
6sxxd8kvq2tLhTQRDFRGEx2gjW/RjytVxXGNosVylgIQ7OhkYResvRIrMoBa5MFEUhRXoF1Om7jh
tx6OWvKOQTO8xm/3sRRpw+A9PwQSLRQQn5xVV2Q+yB56SrA5ulSMO/+2AZc0S4zegQ52QGmaSRGs
gF0iOFA8j3Ju8nJBiXJmgTMuFv6ywBtRMYvxVHiC79gk1LPysnD6XzXRWjTM7nDG0tAkw7RfdWTA
bVkDxcBcoen+P7pAp6yi037To6QPOuqeCLIp+/8FRxhjKuGIn0JJfiQlNRFQkB9OrpNdDJ6T1+AV
q/yjMtEmrYctTx5Z7EVxxdrfzXA10AZpepX8MLpRM4KX5rIaDAQZggBQURRdgKkLiMVz4yajrfjQ
LXS1bb8VPutSV1v5dQuh71Rxxs3Zj56T3xF8h+ywFM3GyD8cMK2rnjjIqnOOtQcMl6QJpda9g2or
Clw0hkFwE6FSn7Hul69d6pLZT5NO9lhuqcyhzO1uvir5Jm15EJwhLtyo+nweJ/VYYhwun5qzblQ9
DdrD+v+ky7gVNOAs7aYrWJfWBWoaL9ZlMDiBUlgTLucz3vUrCOI97c6rrJixqGIB1UMY1t8HGu+q
zr8XJ7jJF+joIi+hAusiY0cYE4mJw79YM6KbWo+rabPS4ll8KEUTiqDZls4nmbkl9fdjIutI7Akf
TDzZ1RCRDdptj4DEZThDAwLhC7M0DU8REPFNmloENooQNI1atOjYi4mnCZ9Tttmvm4dfoRyKMM8Q
mwKJluhRzkXmTi6hoGKJzf+YYCDfD82NL2HUFW9TPgZTLXt9oMT3VBalmYziWE4pwzsmorcpBj+4
xon2B4bbG1ZR0EgDs5WJz7FnCsbTh+ycP36dqSRiwXakQCQ6Oa0HAv/pPoYDJQAMGwvXnmyn5E1z
GbTp8AF7GpTF/d/S4AH2Iaacerkg0hKOwHXGb/NnCqhE6NzMUizhYya63dM70ueAvLSzjiphzbkE
l0BsZCM8BKdg1tMk+H3wGyhs+qSNksKSL8ctKwQXpiLDDORso6QLyFey/6h8F68x4A4OE5Oda0m5
aYNeiGPYgS6EhBn5WdNtkw/Bu+Wx0httAzKz6AWjaRmVTUOX2i1udDgQBKiDmm+vSKL0/F94csW9
6RdQtB4MH0LkTy2aYroVOhSZCDi/COS4eZaagA4+epoWzJHXEHYBrP8lKmLAykczYJ6dTBgA1ZXc
RmV1QhBRJuFREzqnvKU+nCvWXZPS8A7MOAalFiEXLx3IA/INSlmQG0lbNi5rkzV5320oXj/bxQG9
IriAfCmG+oeyWLOooGtvsQEpH5ZVdVGP1z7BCsWyVblAzD4XQ71mcQB2/iugPYNiFJVaBp2zlVOK
U+l+aPHVjauKFYJobL2j5S8XbaB/iufZLtz0QioJanfxcxwlO4K8i0PA3q/arNaYEJyYvfHDpays
KU/j5OqQUHinHKn4Y9meyiMrbFEFXqT36JGtxjXK2qOLv1iAmGb4frE+lK/oC+2Awz7Kogw6Iqyg
DH4P9YYW5YKy5MZe/39gcAG4dYmMCHLQ5G8HS0IgoNnTxeoMDLUGlF0xY8Aruz3tBtsfGlJ4mOfi
5edH/ge3BWK2IAF2g/BEHgcZJQETexBui+wOhS3/BFspW7TtSmwvDF7EvUC8mFnRqOVU02ZycnCg
naKVNP+p/aQCK9+dwT6DrvcNgniCnbKDX8VITLEdb+iKqtUELicMzq13GTPXkYIsEKkRbDoU8epl
h2Mb6H7nnQiAgMLz3Y+qvpi1GpDBz59liDp9JstYGIsaRwX2kVqn7SqhCK3DUImAde1Z0fUr7mcw
6FSNKZcx9rENl0rNy8cESXRYRm9WCALRalnLXwMKjl5j2iE1jfZRTQTGOQIL0dagPNJKqfzW+gf/
2WtRsGr3RVk6u9XMyGf/OomgYJTGIQP9MjkUHWcC1H9rBxjI32UiBFfZzBotOZvfOc6QA4irXdED
XvMD4u0+xWawZsHZBpUmEVCbuAA5goaacs6B4TIYr78f1KG4g6CuUFCVNgkIo4NSEPEoze2a/tKO
mAlHhRot0I7HEMI+z4ysmrgjhC8E/TEXSfvlNK19uLYOqUIiFWwYWnHDK3UJwJiUm+xHdwUs6tSt
EcHtAqXmLR79z7PXKc52PbtPjmT+vUbvRizF5dAqBMOCN2n0unkno31ouO53ll3Fp6NVyjcuzBV9
KkC5OKqJKnRgAKIAXSTtIY7UCfRe4fVmbd6S4UKTAd7B6FQm7ytlEFl1DJtVGToJTfzqncBBWyS3
IIeWZPAJ+pxDvE273uNuMrOhAdWY0Zf/KgWFdxrNQ4lLP8M3VB/aZQKsCjMJ1IdHP+rPbV7pix0A
EM7OSDqDP2+ddTnEvx0TpAjvg+2dvr4fNsYOhQjU9iLQIXCgfHVyKEdCAan61wRxb7uOCPh2wEV0
4YTfMwY5oFzc9iRmLQTryIfunKZ/hcB99o7gdjsSouUVJLpuNedYaf/485ew44tdCEW8ePgGNVZw
48GMfltyho1OKBXQtLgE66hWsDih7DSVoX4zrbj78QEeS3dIm0XQJSugakSeUpZrSi4R6ZTKGKRV
XpssJJpQoJz3ehtFMAQVinsPFArr3tX9m4i2L0QGOgDMWdFf/uPqL4hWMQdVjdQtcw98fzHDZh+p
ipKmqCSm/OFjBPWRZBRcJYwDJT0qwXUDVW9VCCvzFgwROaHCC3mxT2eJ2OrnwSuuxob1BX6JCyAW
kSvDD7EGIYyzPM/UN7zEs8CuV0Gy9DFyQErF1OeBhejai5lDiaYSqySmK1HtWmb6EjV4JKBqdJ8q
ZinuZLxlEi1DuoCGAtmxQtq3KPM0dewDS5GMiMN5dg9kDgrYRWym4sYkNVWGdI8yFqI9i3g+I+og
SZT3VLfa2fK5UrkIrRDOh+o4j6ieyiXs4YOSKvHT1EVgK0LRtNaFSpe4UIiRGH4WV/QEmME8FVEL
DP4uGA3eQe/pir0FeRAN3WfchXpeJ9w/B+JkKSRWUsKtqAbKpCuu6NMSJZ+tleVrJOby/hwO/LHa
UAGPWU3FmgRzKZnhTzcQSU2FN0WBdba9Fk31OLJhQlPdmV6tNFapvNLutXeK1p6WBarMmztFbh4L
1Y0r7nPKDoe4SK7OGqE2sO8BJQgwAMa4/hOuXgByCLifgqRJEg91U3Dq/1NsYnaM+h4IdgURdxhb
U8Y6hHdATgRG6vnf8KYEGThTlWVVWP2EZSri1dPZ17MPGzdUMiY+akmdBCQVjKNHp5vTrmKja0WQ
BkxojAIP0fMUHqK14DSXoLBYkPoI4Qd6qEyZDXD6OiUlWw8szxByBPis96SoSsanZ6gTyA/wn05J
CS18Yim9PxHXgYCPGDCiQU49KgUBLZej5vGV9QXyJqIiTelfQH3iNYI4pgVxaOhz4VgsYigaizeu
0BSpOpA9oFWiZVjcuGMOJxsz1/l6RBtCEN2DmMCcE1jFhyu3Iyerq/vclvjQSutxkONGHzxZNVSd
OAUgWuiliD06hiJ3wJ3m5Fxh54nb/0moXuxfpcrMdAx3w0OKHWSXfn416VFSc5K65/QqJXEk5BBp
9JR0vnTCOL2Yb/bEYQJfk97sS6D2m7otfifDlRaKC/dMB2tRxfhzOph+idtPb8EKixAKbvsjdsTq
hLQXu79D7A6hYd0+8fpbD52Wh7/OCJ0QqebIX8IThvmc7LJ7Uh/Dbw0hkxAb689HdZOrjUtcEjgA
Ubti3pCXJ4b/QY7jTppC8faXeRVNmlx34f77Ee9aLoJIDDwrmnOCgXXRZLnSeidENc86/7yiNbOh
1+aF1vHp+2qf/oJbI2BgzHETnVe2cQ7b9u94SYMx7vHQf6OxSNGKXooKbYp75IeA+rhOSvpQz2df
jH6n3aHqvVHfhUXv7BmUaRJM0WVW1I/OpkI02HzHyDsyecH+g78OIaaDGRtWp0jeXExrWycP6v7s
c1RTVjO7NThXfKNpw5KrtGNUI2bW+886sFGZDOfPkNsFypn+uu+m2YoedMM3rTWj9miSgv3RGuw4
uYzb7CHx2kjIRFHReKKahRRmExcSMY8zNwj8ydjZlCxPJdBe7BQzbPgS1xx97SgQdsChDfwrES+N
wUjknYK/kcanIjAX/FrUK9Ey97DsVPL76wKfevONYPn06riYvAKDZuU2awB1OwdeMEC/czYpuwGA
s8DkUPfkiwqk9d0MYvwTBW8sHzWYHyRwwB6JGHDcNYYuqDTctFfQqRjlRfUL5bnvtgaHPEPkxgfV
QDVR1JGQJxoyGp2mtf5649Jctag4VJqt70a6kxg4uk79ISOVUdrj/RoeCoZ1hm+D3+aV0QqJKiTI
Hi4iuadZSBkRsWxk7HKGQD2+b9+vb5YOPbUmamJn38guk25ypqGcQH90+t5UzBfZqb9H9YewuLgw
PK/xD6ydCiSK15N3JvLoL0kWZW11PW+pPZxsBtsIEXbrLrJimF2bOUBWbQl9VP2zh4CpCNAWJzTE
uash+qlD1MWGd3D+h9vwkE17Tag6tHpQU9HWqp2pJDc8IzMojVTdUry01btTCUbfmigQGYwOzF6s
5wipr435JP9lhhSVgg3DbnRrjA+pEVU1kIK+Wwfq0Df8wXkkhOPuHBgGBMSdbv1OtN3Zd498GR9w
mtZGFG6ondAnnCNdR8HzYTtHnqc8CTaZRlu0QJnpM64zKOkfumwXGw29J8A5FW+uIDxScQZBR3xW
ncKXKfWCWFVMfrgk3DFzPjccmgtvbr13gx8Oi67BZZZ1mG/VXXjhPpBgRGmdSXJ1bcDv2GsBC8Le
v4hqD9DT+5UlUi66SJWk0Fsl/hVTyqceCCUro0An7GkEzR1/dOgfN6pWI9KGnKam81QSrUz3n5Fc
0ChqJxe0MW/f+2A1ZN3Lg7HhcqjejG7xc4QxVLjKCHl6JDsrygx/uFNa+uiWb3Nl9QkVIb/9r8vN
bOItRRo11zNZjpbIdVon0uCyy9NzIRJvh6dA5QzsaZ/5P6MXM6U022kGp/WFlX46a383WPsthlW1
XBTl6bWE7+rf+NN72c0qjPZok2H/UZ+mlVCQCzb9EuyYlGUX4FsoprxixJqCz2gXiiLJ09N0mg0u
q0eBW2lBxgSYaO920DdRsbfjMx6seCHnIDEQi4PPUhKAt5CquGeIPNC3K4zoTsfm/Yc/sSK0dIbn
n/s/ICbnmFyLkqM1f0EURughvSdy+YBGOSaakLrfIcdVjNkITlEtIHkkLFz/tOgnrBAqN+C3Vtz2
EMIw7USIf8whkqZE6/yfDjsa5ypDZakisrXoW2wH9CfH7T60GPcEB3bfUy/DM6X9OzwXleAxhxeO
+3H/yF4YdKfW4WhD/zJhFzu56E5Lli3fVCqBNi3dLLKgp3EVIzSn4F2QsU4fZECCZ/hWQpeyd/wh
ysQvKxJRm8IBp66CwAGPK3SjQetAq3jR4tMaLPAfsFnd1oDbLQxaK1uEeogk0rVN9mK341rQ7cNI
o9Zy8umVcW4gmgtabqaXkAli+dWtEYwSvRq9XQx3H5hWjQlG3sy6N5Mpxc9N+jDC2qX3Ymrz5Mbm
bznvHBghOXOVUXOFMYfLWINxRy+PWprUkCf6MLKZY9pIY5aYGIROqwVBDMRiUAnMf3do2O/e+Zve
zRepMIqGeJhiHa/jZ686eOeqyDR5CLhGrz5oOVCiqv8qxLCoUcH37bABzkgoNEDkSdhtkHXImdz3
2d1Nnkcw5GN8nfzRTtft1el2a/duS3omslXa9DZpu1dKCDeUa6sfsDpQRR0l8gFiElb1ZU62cavY
jA2SG4pi9n2y3fyPpfNaUhsLwvATUQUiiVvlBApkbqiBYYQQQiCRxNPv13jLa6/HEwChc073n5qH
z5cIiEzMASjZzZYHcqVlCfAHWr3FyX3uCzKeY1oTxB1cwqhLT6gkyuTOxEXikYLhjM8FpcNInhER
PRnhINs5ILsNHq5W1l0sbX2srTxAg5mwwWaIGdZvIDoiqsDxhdkUVjGVboRAMG7tv5fji+uqT+3B
RX2HHVfK6KtxDJTJyAG7dyk7hNNnBpCnxOcAmehnX3FmUTN7gzGZXglq/nQ3pIxlfB23HVgJFc+C
94REGnHa9SkpXTyRhGhubjjgyWCmthTMV55E1x3OrgYKbWsYvk7u8F/97oLaSObEOxqRgpEa3ZdG
IXLzmdxD4/T16Hk3s/TliojFsmWd5mSxEjxLGtdjematP5bD9QO70Jc0knfxbZHi5KCLZVjXYMIK
UpNB0vrFUrNmvWF0e4Bxv5w2mRoVh4/EdOGVcJRkUe3he5QYVAabZr5gFJ11DF5x6TxxI7AbAEHV
2ks4hor3fQToB6ptkiZtEcNXcq/23W7UXd98OiW+nPtdoxg/jsvlze9NOlduH7E6lzs6SQnZ+C0w
p9Kj1prKlOspX6BMZCkKKKSwUJWk6+a7S4/OdUBHqU6yjn48sPhnw5lAA9Kzqd8bXxrYLftQwfiE
REHQ8HW/UbpJVhAI3CC5sY08nOOh+BgDyntHtpArYXfYbmzUN9VB5nUJ9o8H46SxHU8VrfMz/31b
DMSF+yAmQVMoTYFWWsgHOChISuJcRi7FwcrcX7RJcjYIL2AiWBdR3JJEDp34IdHunmw/9kEx4HeI
HmibhrVCEOsdkRl/qDPF/C4/VQxc9IIXCA+FbA2mCWt5wJ/THJ3InUNdlGyI7UwoetAlZPDY0uzI
TqjNkAWIqgzOiF8MwZX/vYVQ/9hmgAxDZFTXhFfwowCPS+yKNM8SFiSo1Z2jiop5oM0lDEmYCbIh
2aq5s2QvEd66BDag6RdYBKDiHw384LrSOEiTNhSpqy0NuARDsGPzO7XY38ipiKXTkiqU7S+SXu6r
aaLXE26kIuZIWkxJx8AKR6iAtL70+fSrir8VzERIfBgO++xJalbe0STPlRDXORFYNiegxN4J7a/w
FoikDLGJ0V9cTK+O5B+B02bwMvQKkoHHHDlisqQh7RFEJt/I5DaNQ9c8Oz9zZHQmA/MA7ItIzvu2
8SP8gQgN0Gy6fJ4mVoIKaMV0ERm8MYvqE7lgIquTIkfIhzvPswRfFXhAiCZ5gdS2vGRpcKWZFVAY
1TenZlD6C4G/jnaJ30LacTnDGjbb2vv+C4irWPzbNpuBENv8/8obwQk2k46YuGzOGM4azqfKYFPy
sFyvnlCT23FnpDWFCb+8KlT9vRrEPaDRXtzZb8eD+DPS6r9LIDkdJ7fxnhY72RC7SdDHd8zAJnGo
i5euZi8SmnpEaIaIo4VVlwREAZrEuiICJ86DL9Me/lNPCxPd3W/7mhqr8XbT9rZ4fHkQCO90gqe6
zVaVAu/KPz94GNm42l6bScrC6sqfMOQMQhI01iJ1AFIbd8HfFot2o+c/D1ONxQb+L6BAKG4hzXHZ
P2F/6dJ5kK9FlSPs7L5XX683Ujjwik2v4Q95RsRUsu13iA+YngOhBVCgW5KV8N1q2duOOPkawheM
y2rAfn47ggo8vB5DzHIQeRzSc/H9M8mAs1pOPFFsg4gx/pQC4yvaECiPw2KWEoLEPtmfEZ/JUUdD
SU4/7wcTBrl5DfZPiBfCHE7BBxdZ8PAKzgDZJNsTyojoDgKZQkIUy6zWmbjJo3SIhGlswWPUMSi8
lTpfNzg0saQ2DOYfRF9PdpV7XEpdOZP8IzEwvU+YqjkT2CIjFu9BTXAHT+D5dpJsBbdyOZwOqFim
Cpmz4Wi9HRL0QWRndVCQWXLQSEwnss07zGA1x4BMCQda0ICBMBZoikq/Dcb0linMyL+vB1Vwulb0
zMlbtvmU+OPIVQObaOycaKIbewcGg94H2eeXHP6XEemROptL5Eh6lRxa2JcBzbrxIhlzDsSBA4az
sgt1TewPU2Wfhy3DnWr9Pr6haez5ELHsFOxj3tZ/RCm0wapxR4upHJMUMOwYjZHNhkhpOzrdIKX+
BQVTh3L/RQ5C/pv+in6NTZhWUmZrgJaTnDJRrFPyNl9Bn7q/j0pvyLjj++Ly014pewHvJb2LsJD9
mWu9yunuCerSTz/N6rw4/Sj8Hc6PjB6utIHrEjhD2Kdcc6jDUPQyrgX/k0jCr/5bE0V3y4SCJTjp
+bedCnFLy7SSkJcOzAGTgkMJebq5PUR10dHYQyBIyhKz35nJnUXPxZtOif//ALiYL5esl4XqswHC
En42qlXINvsF9hiZuIefXEky44Beg5izCW+sXoe39TDVe6DeseqD4A8RpZxmaTJcnX/zSStsEHRP
XpRP+Q0pBbXiuEuV7HXCF3Pl0sV2vp1f9te9Oj+hUVinJNtS3Vx1FkG2TCkSWwHLQJn8fkJGWkAJ
Yev1bpMnOp2xAozQaJ3Vg4y2xx8bRhV09tW+O6OSWHPLypjPryPfc0SA99bnrTVHid3GipcyOHTk
gkhhAeQuX57m3XVnPUhiyi34NLKdeiR6U3XIAoSU60Y0O0ueyoU4Xmrqu9WaPqjdcLfC2RiLu6XY
VPkPDoFByIiop/adAH576GuPjAO3s6aOxdOwI7rqO19naxG7SAQrYdHK+sjY95fOYNfrsr3ezhiV
u1Y5TzhO6Isnlx2B0kl2ePrv5XGaNkKd5XpJNz/FuDqcnHdXn1GbiLKJGyf9/YfbFuFeAmXzkfPM
G6yGcTe+7ZOGTYKIH7K1SdpPteeQVGlct+0p89yykQZwxRC8274J+xtQgsJ9IjZFi7kiXh0F9WCF
+jJdty2R8iF8BsnuyvQT7mEXsTgn8Gd8t0sO6M74PR/4ikpUUY/UNnWn7t5zJAvEbw38S5xPC6Nz
OHuKcwPFZWUv4c6Xd1LWIFyOUGCnuAfQG8Omw2YcuavIhOOIH7FBSaqBWU5/Mb4TnjeXlkIczMxB
xTMtoTfCJZSmTBKmudDBT2RJUQmQfXDFUzvAMAJviZdxCu1kds0qxo5CnYN2h63i95fTNxDBYGa1
l5X9mVcbFYBTRNYIBjcvcDMqiM2FJ1+B0D03FSXU/E0qHXvMYAlBqlILvPWObIIM6oECzqenuAjz
KXdbs1OXR68VvZbXOaI+UFQQRWboSj2Zh+e5iCla+MUffCxtLDE56y4jvdj15SbEZQHQsQ1Ou8GM
Ke1UEVKPUqaiEEynxwMIL992oW8UioZyl/sf3hlyJgX5p0BN2Ru/64KvXNIRR8K6y6/T/EHco+iv
kZojxxlCaEf1sqb5vdAhtmbiZ+XuodqDwIGPgoz+pdNItgneKp4GvB2KRqAEHkjSdlKr9h87dXLV
f2HI+BbJx3hbDQGXFs2NUU1q5rJdJ0owRzzuPhxcY37jqxOQ+Kl0vqnFth1mMMstKsM1Vnr0YBkS
mD/wC0KQQUecCyL2C8+8XKI8DB769IJSEGWnDYrMaN3Gn2ZUmhLNiO12nE25UtwrDRVXPoWX9HlP
aBK62LLPXi8gcZadF6D45HFv+s+DaFyg+DwqDMokdRxzIwVdTk0leP+UxIBQlJrgx0RTjRD0EEXO
nYQbCVnOdqnglzodjpyvwtXeofvOcRXj2wnlTlP8+7jxUfG7J8AiGHWnmp/1+ZuaEoIwW4kGFYUI
yE8v6PkD4kbvdsdkgAVjChRDZSFtfaYBG4IDvULCBdwSkLsAI/ynUe3xzIRh61FQwZvvjyAdR3Tf
V+cNnfJmHjazlhUwK4UUvN5OWBSETVjmiPUETgK5MfqRmog2AyZ5cjyIhVH0HdzD1HnwtNTjaagm
ozUdFXUqduweHRamPD5+gE28OzCS5jX1CHqM3mzYTPf28w/xS8OTiZUNBHNX71BpJtyVKFRZtg8m
mz8WCxRaoJwmcmRyCGzStECmeGtp33QscX9/j52QOeg4+G87IREiASCCs0JDC1PDxo7hFCcbmi1Y
VrhWif+jNGBpwOJguj8d2PRpN2JMpzK4GkcXkSPxjUOAfIZEwlWEWFYT7nH2HL4Spy+V880hZi8S
2hXaRjaa1eJ3RFsusTXCBvF8UM185buG3yG1jaRAfPby07r/DPvPkzmaQU5hiUhEPiqhee0h64W1
8s8bIetWHL/SCEFkDHHpH+dkXvBzpJuVtcZS1cCKEJ+QdSN3NGsAE670rDygrD2kwbQKQF3z40G6
Mzx5jx1cgcBXohmhGxPO8CuL8incqM/+KJsucxHm8tInj92PiJFg+aQB4l6U/BFKssaB4Z9Oj54i
HRe9GPeNxlp8s5n3llNWm8hyrvrJ+/B1olhDZW/qF1iS748gKR70sWDVldLLqTVDBmTNsUKtwU6F
hKF4yylCRb0m24FIar69IlsJ/YPwcHg6CMlZNF/uUgpWKF3J4RbDoKBjfUAY41fukK3Je7OUN1Q+
KuUnCJPLT+C99yG3Hxo9VSzvsfySyBJh+AUIQQJ1PJAblG8hfyUtWMzJH4IjvrudQGm8XzJvW+iX
Y/BL46bR1rM7xjH4KVc/s84AeGCVbG6Sl/P33X8xvgpzS5g+/a+MV4B4+dbVbf+4Ef3hMZbDgfNo
jJYjGvWMC0ULxQoNFRsFPhrcwfXyPD8fYOS4X8OXf/ROnKjHTQNoA2ctTP7fBL/S1YTf0D2WKjIf
EEaeGm/WlttLXjHnLocclEED5cguK5TzNOYFadOc4eiib29jy5kPrIungkY/sZPQAzMQAxi8iAT8
Hlgtxsnd3CfrU4KTaIeoj4W9jWTqwJBPNmyXDHOgzDxNyuCygO6BQ7kF1WIbEqtnIXDUJkuaDb4V
9Z8Qk/C24PZPfctMIygoF14GfkTYBFF2DoKPPQhbYw5YG6cFpVbN6Jz2vlk1q9fX9IXj0VAw8DVY
QJiIJeTSnZlV8HOE9Knh0KaQBztRece+E9k172gyTWSSYZJkVVmMsrIUcwdZA+mGSxDGKIf6uJrH
n9ZGnbbGEpt4x+wg8wZ4lXAGMoPkbq452kwZMvcAoxFCiGxASJw6GNIKoN35qvxufCR+BT7yZWAL
l3P4V0Tt4OiUJMuoAPhn5wW7e4LipzTqM2LiCfpSxbhWnZ5ziRuuVXifs9CW7R1cHw0T7/z3psI9
YA35m4L3q/HPA4kZOXqcyeAGdJAO1GuBNcTKqNwt9kDQR3BC8uq3k2zK+btlU/hWB+xCkOrnMdyA
hvzrYvPFmVEizI4EslzixyLhWozAOHIJ77lpCh04tRi3EuByrQOQ0YLR4wmeSMvHlkwgpEynyKfA
8rgin+aPQ4KmtmDs35Qur+1MkV16JMwTU/DaCfA2vR7agIPxkaly4RSJ73rO3Uzk0BcfkeOnFZVs
Ew/N5+Vy4NNm/r+KZd8T2Px0SEOSN4zRmhUtTHZrDZEvJP7NKZawFWbvo132Es4I8Lq6/aWTtvd6
Gd3a3Madb3H/JJAQWCDT7y6Df43deNMFDK/Qmz8DUnBdSQsV4EO6NPxebCd/Bu4GCXl7rvAYWMrm
aD+vWnbUERe2NymwLHs0MyJXwMMIKtl1eEXAvgDj7FBkbNzBZ0faZiwCOoDwTKJFKW+Jwkb8P1Xi
anXfkxunboj5M06A84NYdE4nN528ChMNGz/ps+fnGIotuWn8s4kZ4Kz5HFNGiVcNWByD5L4AB0KG
sLjM6DPCjLy4fNKYLbKTblo4dHo4IEQC/hrLyJpbXMTFJkehV5LCe8KvfJpibHYKBmu7Gd2onW5O
LfClUmNi8HHKaBt0HnbHGVmXiPWUath/c90t7dzs+0fdkDj8Kdvwqkv2ksTclfGDmekfpnROJBi1
WWxJR7pN2j/XWUkIk7JQvW/Sa6miTCfxtTHPEUPFVa9vvd1L1LvpedI12qTEPgA6ERxW7u6mM8wu
1UJFfwb+L1g6qr1QtSX1FZ2gK3L7gqk8XUwbZMr+vczK7VqPn8bsoFF/fcxjdIp4/7FnkDn/IaWp
b1kpxE/Q5tnVi4FXua8flZzYjjbLbcsCZzLGICwZF7EE+VupaFUWwkUw+HVae7AJARITUcKpyUlf
be5hTZlJ80Ae+7RgD2Uaznvc+hfEe7MEv2wgCNganvDTkGGIe+j+cr3ZXRuOcq4yp4IMRKeOIQvg
OEYfBj8wpGvuzrjxjsHdUgmB2eCp6E/b3KcLIW36I60V5pMsad+4NOWkvegxdLWtF7Q6Ka50fplp
XyPt4D5tNue9UmtV1Da7RjXrBBeuyj0gPBGTxDmgEb6SsoucZQtNILlToykSGcgzsVtIMuZJH4xQ
dxSQTtQ7b8YWSx/RsoSWo4TihBz9ol9rY5Gnb0lojFDt0A+N1udSbygTwIyoQOhyEPKOQCUoURH2
MA7BJvFvXEHGE3I3Vr7hDuk0sygk8BrVoKkgEwjRGRf+ZgmLxALZ2FkrfvPauDH36+j3GDF5qbUa
4IXyj/tU5CdiDJamDhesBwPASLA59eWO5qrHviOjWoSrHL10mrovI+DKSJNqLhkJCtTAKVZ2kAbd
B+IvZnzoStwm3pBVulLt06wA1fxgrnwbRQImN9DSpI3oDeEbzBneJLYc+zxrhVdwV8wv+E/pTxFF
UgxSiAtMDjcjIcvEOUFj3m3yLEDMHY/mACUQLPtNv07y6ArlcOSlwUw3AWnAezl2mG13QeTezFRO
FgQz5nP+EA+uuium1w16r2l7SXnGDKgDRRaZh7wD/oixxIQuSM4JBxCFYS/IcouwYCKwKirJNkn3
77GUbtTSbIdAluu+5CvmNeNulMkVhpKBABuBgD5Wm9VNBrPHanpiLancu/thohBOlkWjjyjgTUYV
4+oR5qy96dWakJgyL+e1FIVLa31GRU0D5Qgpwb0SDpaf+WWD6h6wcpucDiJkZP5pdIUtZwH0p8BO
AEonHQ8XwOtXTW/DiYm1DV3EXBooIVge0t4VGoOC2UQTFCLm0GtEBPuqzXz+WrAZLZ5YKqP6p0Md
wzb5/s2dWr+Gt3iwCF13xggLLelMzpxEy8pn8h0NhlsxUPJOYvkQzEUiG7KYoIPxC0/9mC3ljaPz
ZGW5yUhs4810Lr72jU8fE/9qsG9bJUoGCXyDAxoDvMQ36/IVHs1GtiB9mFB1Ehkqp1MQugBixNaw
VlwJXhglFTU1xAVBoj77bpx6gxd/vY07ThbXNr4n7zXuaHeE7pvc6+6KuAWma3ZqUiVuhy5fVGwK
ciXix+Fh1/Mr484uVkUDSRESj3Y5E80+sxysznm7n6CPVENLfUYPBXdX/SOX2996d7dTkHEtUfGZ
c50pGOUKsGyNK7V1+xBx9ifB/q+fFiiL6PgKfJG4dlWIVRrUVowIBiUM3Fa9eq1aULKmDKyjsPl7
kro4MrPxaCLHUcfp7t6kphKfoBeAywNbwSAaMrNtWpLpVloFb9aOMW1jPLYW49ymjER/6fItQwq9
kFHMVHzhDTjnCNJi4uRqrW6TkaL1Fh9eT99qFn3rZfetM9tg7nStYjLwTr+Z8yJPnPMC7ZKrYOqn
eP19bO6YHcPP7jS99Y3OrnwzVTWjusxeJjkdn6VWMkb7paebETK+rcF/CiQx5ocrwR0DUEvOEQAf
di2Md2THIZfA9GsPUYLnaLJOoCfA0cHr97lpMdj7UHCEHaZbPFKYxzh2yfJ+DyxF0UZ/l8n2bCG6
yWYMkFD2w3gIExLXkD7789/dY1Q58+7t0c9r/Rxqd9JKScL7UFe1tDsjAcArd8fw7ZQHhtvdBriJ
oQtJbEhCxtM53AE54xz97vLVY458m/CVQ+G97OdRm6WguPHI7x2u6zqeUdt4eVwctsRuN8BdUdtt
h0UwjMEsQSuzKPvtEt2xYPe9JuB2i/K3jLL16K9jsgDV1XvRMCyhhEWFXgOpQ9ipz/k6Skk0qBB0
MtOHxKmTBlGXcrBAp/I+AutV+MW5hcxlpicJSR6U/ieuKOJ51rjTs15BGYmykvluILS/vyjmBuK3
F78S/VEvkFjK4QL5NgU6CBCPJJjOh1k6+OoZUm5e+VqcM6h5xFItAyVwpaX631waoJFdIVtF5H1z
56CU1h9rOQDIF/XZ+oeWrDB4xkNPRlNMRKk5bfs0/zTRpsjIJR5zhHbi7P3px5h9VeTWfziOpig2
N3RxNXsvDy5bL4CWQSaEzVSFD718YU3JSIfazqAypNsqiZHvMZ3mueitCvf9B5jltVeMhrwsCqzv
TKG3nwz/HOoRzjqGla8Yug5mpISteWX2Hnyar5VJ1YjUPADiqPpDO4cqrGMPpgNRt0WEjx4Xw03f
BjufEjV/FsKZV/rxrkzzfGjLwRQt3KL6407eIKgzLgzlIDFltbWG8+PfzVAzEj8IXTn+lRe+9wwn
uyuZC7jrbqejURtFCYwQenKg5/eXc1WY2EXnLXQpyGCza5yK2bYhsIh/RvVPyb1kMBN6ZCpX+hTi
Cp0LvYDTXXTnXM1C03kWTWQyeP1SaDC1cSuQnNSfEika4XFbq4Gw2HfiAg5/MoF4h21nunIw+TnF
8/l6TQBOx8abXo6pgSlwBwgKxaKeBugSjwskflwBm+l13Kx3czRurO30m8EfTIgkQHCHqEFb93hJ
FB7Bj5np/RhHiFe4JDWIzo5+Gmlee7XnNlNJmb8F8rz6ZAuIlFxskWbD8CppOxm2BXSmasuhTj+P
2hGrCCOWgqC9Ag7HffRNgs3dEu1e1xOwkdcUiYuS2XlESEiYo+npnkA/ph7YvANRD2PlMrDN9cNY
rkm6Z51Yb3gX6G6evHYaCnVQFfqIMYm0GWos4iDFG0ti4NtC0LA6u6sRNfcGp6h4jYkC5U9yBUnc
3ozPs6FGnjYBPtYlEJb2jjxaPiE9UEuzxvWCL15ZqbYbjxe/36SPcRiOjy5fRErHxSVQe/dVD6o6
D+X/+j49DRR0CK6IBBsuli9SvGIxHDHQhL+I7Do1kCoMKYFxA/M8JOlQHAc5NlrsXTz0bjVGR8Wz
/Be7UNDWQPo6/iXoYRKiiLm4MNwcDIO/eyDM88U9zTh0zK61q2h+zlY1rTVKHTUeamFvIUbeezAA
go3us2fIiRtXR+1mE8mw/Phlbsr5xHDqM+UVV+hAjQxLGj6d4zRDFc9/Wg5LO8+9y/Q2LxUGlWfm
g2AHLE1RrfWtsIYYrMfphnHMBW1XPe4sa/sq59A117tLHgocDqEB9dxAfxw49YoNQ0zDlA6IqY12
e55vyk3HOec6nzhkMd+LJYvEia5fQ/X1eLY8si63+chERKPn3u3wcc6MXn7Iz6FPx9SVZOhbl0lS
a1ykkTbQZ6ew6GklgU6wpy2GTzPAdKJGEF9XBMQZg5RW8oaNbxqnBJNjjWyTapGNcuWQ0msyy5up
qpkphrHUe+4KErTkQrHenFIl+Io2k4SLebop7Sw+TyltTOp1PNSzji+n0zKn1DmTe3Wz38RqMCQc
m1CbNvdM0XCilRS9c8QbceIrSJGj1+Vx/CPfYe3GBtIwUIkx8S2NPmZsL/nsXFwy4Hrm2z2vr9bQ
KfimwnlGDzunq1S9T9DGxE2QcNfqW9LdIoKn4BXZQ0sbWqTNu6nmRj1tIkoPB1uubgZ7ye2IlgQ/
mgFkZQNlKwOCcleWp8xcu/D/LmlJ7EBDG0CMaX9g5CRPaaxOjCJipBAziaSnvIwU3fuKc0gAOLGZ
iCBXcP+RfYYkeeEcg9Gzft4mZ4MtxWYBmX384UnZHPB+n1m5BRNu+yAAFwb9XLA0dC3c6n+jsLsq
J89AXlnlipEbM/h31u/AuzIiq/eXYsBrWC8NC0lycehscLmnzgDpxoVly9L8sL7834K3Xb79wx2F
A/8rUDvOWHsj1CNkvKMFETMN3iLRB8uDvDHyoQEBlNhIKL/ELty0DfKpzU3bSe6CGotM5UsuJzRR
OOIldl82pnIBpMN70WG5C84pnZbMDOixPuWnYM+gjZd0dkAgtByiWRnJb8YtULvKZnOdMfaUIIgS
vEhmGdCYMVWsw77WwqoPVII+RDY9+fEyqEdsKcLhy8SGHHSF4TT0P7jsP66ARhXp5mIdIpqAjxoM
IoKSqHD8qssdz0sG2yJ32e24BXK/Oz0R7Tov4J/3SR7pGnxfIo6TCoHmv0gJCbMIw9mHUJicsDBu
Kpcfx+3PD3wasrdJGvbTGBs+gHUbA76j/1CkiObI8X+JqJBtWK64aitea0qO82Qbp0nPqxfHmQQN
9LxikjNF7QoKJskL3VI7RQ8AESb1MOR5AvIya3NQJVVUehmpcx3u+4txiy9SqLMCZC2CKNld/zF+
jK/TG9k8y3pcM1qWleTVxNTdWMJ9p+vgHZDEWJRsb3ZA3Q3lvsJkEXT93MOaMd9GT6dFQFtGYc8W
KEdtNMvjzCvGg7XEOpOlQ9V/XTaYxibXHXX1lpkDnKXMgFHd9/LpP/2tu0UWh4ycP9nq2eOGHJVL
hHY/nmmDh+iZU2s75tGyRJEty5QS7GLAFFDJlJhwVSaKMoQwAtzcCRaErmOKM55LCdcSj/jdvgA1
C/YuZh+c4/57/ExaA0tizBi0GqhOx7yzjpEJIjQDs+DfjqBcbss7+idQ4Y95SR7uJeFbxFE4qag/
RUu+rLkkLXqq6rfnCRrWwcQQEKLIuhXZj1jmusFrImOO+KShmENLPurpQ4vmrWsMrQFjiXPOqsVj
0gC+tccv+0PZscSkiqatZc+F8OmMyWfjxb5Jk6KmW0L8ObXFNHL3NmuClLxoaezeU96ygcEFlqng
H7/jPKdJgJ0pX7eDEZobvMRYmpDQMW5LRd0uiQTlb7tAoHdymqBn0bhAZoJk2OVMGF2C80xq/dql
Dwcol/pb/nyQYSCxAX19iJte5qx9MEu9mJiREcEhIRxvLgL3Y/IOtkg0SzA/wf3OEV3prHPnpC65
CgO99IYWdmO3/dVdSgL8J3i6ivkJ6GmtWR8+gH/kAvZJaOcjvTEBgx1JyJCNSvHADgEwFF0CQZ7f
v8lnCO/gQOREtx52z6TTZkKaYio/gGjW1q5mihxTVsc/W4AHfC8YacFUqF2H51yF/CxUblIpyaFx
4+b+zgHJ2ZWZZG7yDvOL+d8jhqJxTp4sPDlRMgvZB+V0qXw6xyRRGIjw+R6WvaeZl9hxRkPqhSSR
Q2NtJ3z5FjPaZrPr+pIq9dFyTw5b90EBIlFTWJtJwRoDH8zdGTmoO4WT7QJLIstXvp7/j0vOzul7
yTnq0NWzf0niZE4NHLCC6OR/+56myYAVdum+JUiruOFItjHr78/4yLaHkdF7OqVe2DzPVuI+qRIS
1mFyJiE9Epv4iNtqgPJJNdroM+xelNsfhL8uRcqc201ZX3AqEYgxVqLKb69znkTPHRBJmdlD87J8
MFfE2OdkWA54cvh+EODu6UioixXAlRdjPOfEQciSFpEqYczfXId521ivCxcDtoyFkugpPDlSpZvF
6uzv++Z+JDIas5NQ7+f6Y/0hBnNgkJZp4m8PUltm6+Ffmow4aU16+xYtNi+gQ7ftp2P+3YwOOFoi
fhTpVgM3tUdmyqR7aSbIW+QJUprTinkU+iEn4ObucoKG1uxoHDK+TvK/6D/okmc947QjqTRK7SuT
HyCuMBeNZT4YwWAMIB1Sz0PDWzeyJPf9yRP7080Y0p5krhKCI2HH7/1KSvfWIv0yrgiR9s9LGVy6
tdrM+nGLk9mfbGfgEt2kPxG/193pJ+m8WlbL+5Ja1Sps3j9uqrXsra1ERb64LG01wixWHI4hJQX3
R4u68umA3PDccwI3mXtjFAHMoLJqr9LZkqshnxjJBbTOfs+9O3cnt/dyZRKJPyvHz6XqFvzcfE41
6FPC2qVdzDNwIcttmcdQfvFMbC6i/eanDScSsUYCKls7kabJKKF+ZuHW1JYd56gL6Xcn9QlMo9Zr
ndOTKRsUq9qSGfDTXrjnHaWuHdBxgR7TQCG2wx7XhGe/O1am2ulv62yPGnlw4c04+0+uMi5Alhz3
CyPCvMwdYQvs2wXNm2TVQb94HW3gHWdDRK4KGhMxjjz+rkdDJb8dUaooZ9s2yjKhcWpikBpboHzY
oJbTIzBZRin1ZdOQF88lT82Mg7Ngb+8ExPfo1Uy8HIGy6Fo1+QQf7cBVwOVkovljv8QsyqlFfx/X
1sWRvLqhHlBwahEbzIHViI/PvvulfmMmJJAgmxJDVmTRkwZabG4gl11H2CAefn7fyQkM6Dje92u5
GcXwB5yE/8/drvN5brNCo6vTi0ZmPyHpwedn755+tVS43anrTcHhXgdQR7bMjgMKl8c3mpibfZEm
6SgtjRqpBKLyhs6fDpkLttxBR6gmsDWeBpClfjhaGb3A26kPnV0KnnoyHnRJN+pYQFezu5y9nZsO
ksmNcJziqPN7YGW0TW+HjQ9os83+BJx7Z/N/uzW1Pi3TCQyx5t8BUN+8YKp+Nrp6Uo+L+BleqKt4
DvbJ2LX1rXfePw4dv4c9bZx7qlFbMovz4renvd9s3GEvlwCO7rSyRkcKRYXKusXBavKMKJFK72yc
p7wq+7U+0jsAXBOdzeZfhWdoqte43lys15wuBzpq9xgr85v3mRGWIRm9E0JbKFUrjvyCZUgnS5Wn
6GeSHoIyAcI0VE/Ym9TvcNY9Z/XkRcdDNqGgYpIpRjVZEteROR026CtxFk+3ip4BpUTmf4xd5mzO
Id/O3Z+BRmAjxb0Ack1N+ikpFOmtqYepLhVGYDGvnBQtmaA+tG6TgsoJtD95AJdLcQFmiKufrsl5
/76SF0Y45zPr/UifAfP0dl825aEM+kzExPCmJWQx+itENig/GOL2GzPJpG02qEAhqE773D+uSq+L
tZjsEPWHg3ZCMLKe4qnESQ1wQMtuV0SAQfEaqwtHBzVKyXvBtcr89jgHsUbawWxTZkNqBSTvxym4
bTJuDdpIX/V+JUIpg9MacZdwgE2axZOzkBrW2w212SEzNwtc0RxwNSXVyKqTFNDQajZv9+a1532H
t948k23cmV1J0mW7frHnZYf7sssMQkKb6SgGJHoT3k0P1NY/wVEf7qrwzl0yL7yu3/GbQ23f7GvY
9fcfTT44Tj/UGNw1BJHJM33ZXLPwEt6nPeI0dYKoDSWqV1vtcOQ4llBySVo4B3DXlDWI2v2uw+1+
Cd8V66HWu47AEW9NHqLhY256+v4irlAXs3q6yWzglQQ0vw5YtmlF/XBW2Fd4ACoT1eibNNKeVFvN
g/009UALWqjNSFRiefdosE/WyBxEKSmXWxfamI2FjkeSeMRK/1WOoala9MW7L7EBK2R4YCiFx8tf
nsJzWAKb+52dcPB53PFvNpGX9BTYxPlN3e/wpDpUIx/2DACAMUNosLpkOnkg0L3cGy+IzIt1ptQt
zK6fmdJiSL91gnrVD1zELx1MLbiTEyJKzV1jUswFHUMWOWIKvlO4HigAZ+h/3JLKUYq6C0w4rM54
Nl60gHtc9mGWk7gNqHZ4WLy9Lh3P+jn7BDJmtG9l/o3hpdxyHDRscSy9p/Uws6TL6nsG76ABS6UA
lUy6TciYLg5qOSGjkv1bNegu5Z0EjOLCYbtCxCA82RMNAmplWY+GlHQvs5hIryeNgCRmbGmWBWZp
zCN3dapt2SY5rNlPx+Q3iWSpYewjMgO+TqLpOhahbrT8rNfkPHuZ3GvWB55jBJpMnQwBhueCM+qn
tZdPkn4Hg9f/Nv2sIjmAdmNyoDRad0ECJUpP8IAHwXxPNrD9PdiQlWhaY4nmq/GQbHFrZJMqGIVV
ADl9DaTPl4Z8I+4Snpq1wlhGMh4yh7eUxrnHfmOzkx6DW58pQ58w+2vBsfZsPBuiFGdj6lgDhsGW
kzeIzNZTz7hT8Gpxcd/uCMimG3zYbiRx78PZ7dzirnO2rqFgbNfwTJVbxLl5sWr7wf7cdR42p0As
CzLnfpcMIw6OXRpD6RXjFkh7S07NcTYfpbSaHIqTCmrLSRE+HK5m8uYGZYPj0m/dlCz35X0HOZcf
qFoEFJOCNx+TBUsJJYevSmFb2C06iH8fKydwgbsvBNZ9J9XPKHk6V4B2DPc0BP7dr3Z8mu9jvqnw
NyrL7C6HJCcaBVTlUB+fKZFhNhw5h0emIAQts72unBP/vv6AduAo4JjlNyc6O4gS9X63wdBUZ1LS
NhTVhAeclzkTVWEYjX3z25Oqlt8ffCtRO2JOEh/IP7HD0bh/eY5JhQLo5jt/AOhrkXuJWZwp0zKI
l9sgNXtRwRl6st5sNlteN0H1bDoITQw6lYz6mrrf2QbQRjzAUD/7nckgGAQFKkZys0IZ8/qJr1AY
QmJcTUlwlwJMxGEkBcbkJpg3ctVTtzeVvwvRyD4lUtgFTuz7TxFVkzOR4GL0+mnTYOKHZQKujH/O
rTnzUSRWGe+6MVhhBYHSkWjbc5JFMpr3zZirjM+NkHY9F2IHafNbZF7XH5KcakfSaUUshkXBXC7X
1Y/448U3/8JikkZtzo2gxJyezU4/8qR5el6fWICcGPfevoOtA4Au00abXihqtH9lRUWZSAW6pXYT
EyDiDcaHP6g55fuHseQlS5xAx1amn7g3rS1q//gJd1cEW/RPUGl//RjORkiGF4Xtw1JIquDnPIiW
DsjnZyDcv5TFN29jtC/YfT4QRJN1xTBz0FnchU9drrOwCsDMsEw04NYPfhlCFiQFWPJ9WxBPMqh3
DoTgrQmy+flB3kts3wOvwhqd6ZmEQEX7ES7vgUjhhxEr34gYcyKZzPJeSQMkYesCbs6oTkDqwPV3
spgYArAEjJisJcVZwBvClKVT/PaK0oOCpRlbPDPJ4T+WzmtJcWYJwk9EBF5wKy8BkhAwmBsC773n
6fdLsWfOvzvLjKDV6q6uysrKKpv5uE8OY5bIrRe887So1KDIQTGdFCIUCcmlUe8dVVEmMwIwlVS+
wyLgChNb7vAApYKgWXqDyL7DN09q/0fLdibkaRKvaW19XINfkgYD7hIBp9JkV/V253kD5pK+kZiC
ViLviXEHR+FRqW4znY5iwh3FdBpOllm6+4tZ9u4K8hTUKHbN1J4R27SM1i5rLvLr9EdOd9fkaTM6
8osfhNpY484q2aanoELzASVJaUJP2c8YWsMDbQOpG3xIcmaajOKUZ3WL0Q5+JBlS6UuWUa4C/wfj
QQGBnfBCA0E/VXYVCnuBvjdolen5rBKyucSpAqIfdiLmFdlFVzA73vlslnDnDyAa0qhd7SHJQBbt
aOjhiwp/x45y4xebt59MEMsiDU1WdgNmBlE7k2EiIYroD/wfOClDte5NKMulWIQAgVoTOIeMOBdC
TWWkvx1bX679nLdLpJyz6h5Nr6/AnLXRUj1slWxWCaly5cPoBwKZxIVCjkwxaoTxow+JCF16eg5K
Q0jyai/GU23k7TrKRQVKpq7YiWtWVIqRUFOHrUskgBtsCdKpu2dXHuOq8QyqYDt7TBxhBGmPcXDv
QwcxolwEIHmfAroQvenYrIGijr2XI/C1Rm/CMZ0zKS+KbmgZUmHrqK5eP5F7r0SDUD0ONqUXyD40
yCzhJGE5OwdBRb0LACt4ilPD69KhsVoQlzsojbubNuEwSZS1KwdPYRehEjmdG/7Tlzga79e9eK8e
qRO++MlINMASwTIZEDrVbt0sNtMxePKI/NmYCPhtXRyrLN3yxXPHI5MbROmW2kIL+p8SmKFpjtO0
CtUIZdPehbvwsSATxWs6bU+gYaTH+FmXhC25g4sZcAoQ1eNGogmEK6m3xj3FM1OQppkmgCI4O4QX
6HGtG0ESbt2XHM6BkQk7IEiExsKHclByXEbV5MlRqVtXOw99NJ1ZsBSCXdYdwGCO4yfX/T8jsSp6
L5CGkNDRvSiA5Jo3jnf2OjExCMeqrcBW+/MKVIyDuuD5EpsBjzRgdNyRbOc9mHCIIA4Tjv8KBgAM
ljFipvoXoBhrR6WxWkWjGKfhR+B59sfJOIGzElzzmbtQs4999VepRLXuRtLv9DokdVPF58XTzk7f
b1Sn6wpuAH5EbajbyznXE4crJy/3vLY+Ud01cPHkQWtmQUXYh0TEuPVfv9DYmC0xseCNsD7ylpse
vBREamWigslZDfIIZNDHfTFrVDggNA8Yj4gzU7DxoJJsPHPfr1sfGpgIqFJDGdLWgHFJtSkLVo/w
klC511Syvlh9erBskEYukheA34Tj68rsvU3Smuv4UsXTV9DP8vRWWsAWSUMiXpYDgQC30KUXDj4M
HpjcrFzEiucB3/QnkRaWiMlXyxwBVQZIPCsCZhTIgTCA6c0iSktzThnWqG4DM4FpIp4GUZ0KdsC7
C0U3YhEDUmpcvClzSUDF4//xYjV/rBcW+IpbWlvdLqxr4hWdTIS10bchSPYLasX6czchKVRXr5DP
bB1j3E2exoEgWfDqoXVqHUC7+ES2kqKfI3CyfFa3S5ECM/FtKI4pv/G5pwcfhpnJAacjT6WiTx8p
Jx9fnwfKr/osYIasWWbWQt6A36kzyfTmIUSzHwSR4F68Bec7RRo23SOYuSkdKiBxBptJMQQnAA3g
joUonEj2rPyPYwzkrq/x5OtmawWEcCcRaLijdzM3I+j4I9PG5ieWEYABxx6v9k3S5ktCqrECS3rA
uz2atx7cKPnUB1LL7Uq/1K/0RTkrNMgdYVLWgOUYrTa+NtjO068GNcCXywJDQoKuXafBiXOM4avh
v+Oz8w1J6fCOIFFUHpbBUfosOELNoVZbUVNJimHtc3DJw4LXgLCRMdouL7PCKI+NO1OEsAqOy/MH
MguUD9hnXzrcbILtZDs5kVNcUpzwrJhjXJ+kENEjdMiy+4JkXTuVxj7ORff+GEkt/HaaKcw3z5YR
GSwt78VE9CsgrITN/Tusk/Sdljd2ge1aRoO/AZzcQ9/qNMt3TrPSiP4SfMptJm0oaSuVUL++DF50
PJRnvmqxVFty/NlZ0Zmlg8XeulgJ2HVkvdBLceCPjZvvK/dDN6LlDkex0P6GZYoiaJTbPQQVD02l
7jcCN+7nIV7AJCTv4J3ap5A0/6n9IhkqIuAXIyTMt0ZFFZxCeiqQUniBZGjF7XpGqs4TZ5VHWHnV
eeBuEYNzMPGyWknJgoMoWg+GuOMB6CCR0vmuzT7+eQlvv4ZpJoYB39N2UQaAPUxe0IA0PiXXOzgh
TUPMerfdGHuGttrGU6Mn9UZSxJEH/WcqUt6hATwMAu0bsE4YLLadxc8xp92kc8GwTqD3Wv6bVs3e
tM5TxUukCLwrERK2l+3qnP2PPEEZVd3D1wy0qfPYwzdn7peQSfsoMyNs2jIgW90tNdkjEP7sNQwO
NY1SAlZfUD0xkwrsMJb2TFYbRZJmMTg2xBCtpBnpjjYdHKeZT4StwXtVgFWIcPg11hxotox5Zqt1
vnHOKXD6wemyNJlp1hkgK3YmWBSFglwNBg4kSnL3ShIrDVznewBEvq+tifuvASGZCsy5go/9gUtT
TBhMUAzIu5+d9RdYF1u7+w4gUqwQfKtHMrqXliAVTKHsjP8krwrZNMecy/LV5uWgBJBBJKzp/Q1V
t3JgQoS/gXXcCLFFk0E9h3z9Ey9fUvzyc4S+sFLIG/PkSD1VqBPDUApWU4YLCgvKswDBGoBcDgJJ
v6tEM6dBHX7sBs5WBX/7jifcVAKHZAt5F3VZYUkAz4ESPTMBDWQxADFzpKnkXeBPgEqKTzIlg8fQ
SuTeC24NjGTsAQ9BINAEcjGojAZcsr/B2V1DGBAkIohkgLcGJHEwRwW4yH9QXX5ozR34fgcXCtBI
RCRkNvgvz0lMqrkB3d2anvgD/MLTjwB9OUoyj00OUGcvGJFZ5lnxH1MSQojBydngTsB/ZZHKh1MU
PT0wQfJwHoB6SjKS4DDrDY45nhnvrB9qqQpIY7Y0x3ocJVdMlXHYainaIk0ojw8wnYIA3MwyS/8c
tJSZJKkOwIYgM8ilEChuwaHOpAKkKUFNw/5rAcrj8JiA0o0/qAnKVGtrEIaBdcsojFlzBfPTkiPC
jgIUKDtTgNuEswdaE/ZTqfq54GDCN1wLgixCe064i8V4ju5UKTH4Ni+Hdx8JAFP3jcPkA5UB3oZ0
f3mqo6lgQdAT8hCCVBQHeqREQCyUEayzqVYOJGnNiHPpHTslUErtg2tjQfIzPrBQlNIl79Z8AIJD
xFnMdvCsSW8s9KaVSObjyskmd6cczFZeOTj7RM/o7AVUbPtJGWyFZrYXG1M5W+D8gMCIUKtIsT8j
Qcf+5liUPcUOIoeAnVAXnxyD0K4+AOVsPP3NoU5KQqmPC6AjV0hLgFjiTW0PM4vvD9YqL0BZk99+
e5vdeGA3kDRQrdLLognEf8RlDwWlFEhuQa1qKJhSCSwP7+q+4wOEOopc693vUKpvF7pzUoleIr8P
k4HiE2p3hdlS0MKFVM8G1KAGNbSWxk6F3Dy6CieniEiJtBhyDcpguq8VMrkXxJ/gvrD6Hyj+PPx5
zv14EF5yyJltkQ++ONwLuCjMlzIFl3BTIA7AQkBDHiG2FzXDqnTFg1ughcKmUuOOM8vgi19bIvMl
38Y7YJM2znTKypbnLdxLjqes5y9PrbgAf4zl/yWlz5mGu3uG1XSFoQOEygY9ZWrfb6g+LUKXbhX3
HPUUsFIpKKtFieS0zvagBrsJyjaaLaw5YfOrCB1yBW8Ylh/V6MJwt6prpgWEJIzqiFvXeJ+adQtJ
ICCWzFy86N3D30jBIdZ8AueVgi4RqEEFGL80r7OvNJWiUlIxERmM823v+DDuXyVpjB+HPTRASilh
gnlV4M/Tn2FSlsQugAbk1hsFUgttOGyYurKwYafMe4Buk4UZlpplLK6wufyf6qbuTXUnKUIxwfsG
5he4/EJ040tsn6CWJT6WlYvLYZ3aGmimf/q3OrDcoUjKNoho8op08EAHPUi0mXIO80PSU6Q6sZI+
cCKKJF8LtrJE0xJ/CR3Hh7AuJMemcq93BEzYKUZMosctTMVT0Cu4Ef7R/kRkdqYXc08zFoD0dMUX
zCz6hXGCXIOVb8CEUVStLyRJmJdRCXqbqHmvaE2bT8rOKAH7w/hY74D80DURaa+O5ZLDoHhUDsuZ
7AQWUocB2WK2LryrJwA2JLKJzoK3KBhlUojH+ahojRgokyzDNgU39omYiVIx5Yodtfaq1rWzISDO
Uh2QliBbQoTKkWYYHUlX6EHoLCEDV2ocXbKFFf8cQ5haWW+oxkX3MjL8G5/CMCuY9Vu7Nqkt8r2S
XeLxkbwo2tXlEfCyy/KgJo3p/NuklKaZVNSR9aYMZd0hWJ2DJPdhjFCuUkyMtNbkm90qfFBeViH8
ebRKGLIaHskawXvixC2qrLi0WKrHCyfjhFm74n7VOf6hwTjXATw7u+R/iZgwjMGqmZ/nz+Zha99B
WG/Wm1IeIu4efKx+bS6oOqGXGUnLFvSUTbuUN89rOWroZnYKjXu8abzgzLGvd9Y3uNzdbwAhFTos
v3Vq1QJ6n41gjbHKSvaLVBhZrKNJ8sytQ+LpP+PipNwrmE8OltbRvSfl3vplEnLnJ0fgFiBP65Ye
kwdsterykpK+TA/pPbiRkdSxxCS6qwieY8UpULxOhM25lqzHpjG4TKjzWye79BLdm6fJ49R47c3b
wT4XzRfNFdZ27euXxq3rNzLQx/qYr53/5EVvl1ZYyGA5X9cYrEiEKvomZsQJysWFAU2IwnP3Mbl3
i3/sSRRvxl6ZmT3BWwAHx4Ll0g2Zp3tyixjJfA8ZLBiHj8lr8rXvwTSpUU9Q91R5/Gregl1CdQG5
XeeDbMUueTvlQa51CNAn8sb+a7AJHu5nkGuX0SeqtFGuRbSmhI4kHQI25vVjCjUfY3cpwCMxTEHt
Vvz6k1uwToMq/igMH591CD9mH72og+ZEhNxLmssY3CnZoEcDZKdmFZEr2ieHhTy58S/+Pd5667K3
vmkZfgD8HoekAVMwIY1wnK56YzrBpCBYvVUbPjLuZONN7FfqgwIcO7hlhJ4NslZES3Rgo8WL8+FE
k/t0dsu9OiQkaCc8vDMeYJuF9SUzsiEfeOXwhDDC1oNHIFeUrp5IKzXfzv1vlYxjqo/Ks+oMksfk
Q/HR9Y/CmepsHIswT/nMe4kEDs1ma3XkhE9NXilBh+PBorw2qFfMAtjY2jqSZupUzTJNa0/N53L7
11c3G6UA9lw9eiHkdK5ZT4DE+LkkAhtTjXIB/n8vb0TlBGMb+vBQgSK822j/SCdAvA+odkfzFJTA
iHDf29XOO0RDuNbZBKtuvU3fu6VowgVHpyQSsBbkOnRzboERQuBD7woFC8GYcOR4qUTMW/KgG1Mh
6hN7N1ddqvPr7Y97Y80UEfkxPPoCVfjAmtlc9/O0zC0DxBsA1/nOZUD9Pdyim00BGlYMFwNUp+Kc
Zggsu0j0wnsoBjd3cfYN5xNvmrIN7/bKO/ZJRcEWkgcDUym4EsWP5+fG7ElyweiNXQJi3q7czZfM
xbUPUqkKhAy+E6wvvWbcLSFp284XjK6WAM2AcKEEreBIGgE30ilg+4YFZwdOtZca4NKW354vLd+i
zMFpegQAyDI2PSEdMzpAivQJfCffFOOvdlwh9Qdz2rdfPb+DdAKHVnuTxgCP8itgf7vUlHEOI/AM
BcA9hSfoKixXBqq8tPA10CRol7jRZ1zqjOHMJserlft4blTfOD+Q00UPdwrNMRRE2IpNnTmck57S
9yvBHI2DHPoLhEXxp/nP+uwdgxqYDqnKDiVmsAjZTwrCq6LJQcpi6+SHFTg2e7yQtEwMBs+aLsAs
i3aBAG43WudI9yu03cbCIr8MEWvS+VIODSHRx8Zz3IndA1SDA5VLYR64sH8Adk5/T4rKmKWCmdYJ
9ZFo8MbdDUV8IrsVg+30PrbKyWoxTq79M8yh9j5+IlPvqCy7ZL87QAk4m0Ss46BI9BC9CYHx1x51
YuoMw2u9p7i0o0eLy2izDOtB0Vwu5WyIVj2xh4TCUlPXLjWw/5QIEAI/fTxf0IVGhq21th2KEbac
k5wGgEFIcsTPulvpE57zMdJ2oC4S0kLVLMbvdAVNbqZYVJEFLjcAaPYIoVEVmmLHbvgnLgoMbTwp
neZikcONsUWGhLaT4bkcPzyd4/yaXJCQePUM+ER7kKAiId0fRBBS/meq+8gVPqGmjj/Q1plRikJs
9hj5bXWUEaf+3Sw6hxS/AWsJeyo4tXak7MWhy3wGYpACbISNf8BlBYT7NuWKbFJESD24P+nYW6VF
qwwV/47y+gZEAhynd2sZ/hZJGuxjIuQLPIBJuVIw8cvPvBt7kbBvC+Z6yo+U0F7HcLDaj97Wxmgz
laNczbyRId9BfPigoPhlsE8QsTNnHhvw7hchQkx3bTh/PNnPk7Y+5ykNzUsAQuz6agDwm5tUQbfn
MBVRtVIgCLCTN8EJlIC4d6C1AA4KvCkOz41130AT1gG8AS8DOkQvrTocJ9+pYZgsmzX+CPWEYzAB
brMFAr0G6mPNUrfqgPqNT+463nf2HdhjeBKKbL/+jakAWWXvwNTKXMdbq4L1wLC2GON8PSWP5ggo
P/uwPJsr6A7UUY0+CVSdRjEZu9kBBZENCuEGIyB6OYM6ImnRUB4FpJ3IVqgrd0tTI4PLxt0HoFqK
lxcDrACuiBlNRKscRAvIvAFsyJoLobUA945h4CkwJH8OaVCwxdkRgxTnCvuG6Cg5atKmBJUcd1qs
FNwmK7802HaRIeDDyzDimREfcn6zRHenhyNdhHMnA9gbG4hc3+mRYkV/1y6e3TOMLYwNwBg7kTqd
k1WDilu1aglPEeF/su0FOLVPWlDOr8DJ0PgeZNki0MVrH6Q+BeZWDU41kU2v2cWg8AZeBBqtUpRQ
hTBOE18iiEek4/jake8LQh9V0lyEmYNoiJWC55COUShkIsYBK0J5lOILf/A8rQ4PvVowTjj/AQVG
oBuhPHLgKDGCSoJAWB8ko2yjsWvI7or5t+FprgHvheqfLNn5Cp13DS4TaEJhFnxoHEcARqy2ommY
FUZ6RGNL2RUNw2jWkkOP6/ncLhmlC/sRTmkPpL7Hgt15UCmuVGxXwXJnpBSt3B//gIshsO8BLaiI
zZPjpmBBEdHBpLiCk+Ru45rTMyrl/4t+kq7tIFbkAOX7N/YM97PR+OvuoaIcwgKzvshZJn7MasRM
sci1QGmzAK1Xed5CqHQ8Zw9ABEhYPGoR7a3SE4qI6wS68PNJyNRNFzJ5sw0rZqqgZFqncEXRIEPE
2nP403nrRYnTxheRSxANDpkTdEVYB0Yq8EI2lcIgxcV+Ym2JBkbCVAizOQGVaDlgD+FoyepCAqsQ
7Zqn0Smc6gTR01eNBtuNvB8XMK/ZBtD254C69UQ+45mG73kFgr0Cx+xsCk7RkbLrHNppIG7SJ8Eq
m5Xpo2we2iKqGZRhv7v5iTDDp0skTb5UMfTWq2JbDaJlbqzsjAwEnRC8IwpVMhLmIYAnZH78/QNF
LvAKvZNToO+5j5ZNfZgbnhdnjO3aRAJiBXCJ3GCeSiwaIEp34izpemTF8j4Kf53rAqW2xnH0iu9t
JJI+zXNEPwSqEia34IowKFwO9y5hKESoaBkJBiCZuQOyH+cWujzrEJEFfGugFws5j7RCSStaih+A
jhrcLHi/hbgQX5DBzo9e1r5JXWH8HNwHKMQ8gAQpZ6JtG/iCVwokOHX28uYbfQd06chKy8Gk2tVf
vchaU7CCHN2ngSaiA/EQTX+UZPfWm1YN4bF5pgPty7l3r/Q0VST7GFFi3HpF5IDBC0k9VaBrPtIV
m+0d0M7NMoCR3s0tstFkrrSwrkpPlXsvD6odKQiX8xzvYG0XOLexNCHYW3IHm55ijq2DXydCg7LJ
cgHlrZDrqTRAKj08LJQYLLWWH7MdUWS70E4QvQYIAIjGRdXoMC3NLxSs23N8HCqm28jh2urBZAsR
ogrMoq0fiGJj2yzFkhZ+HSiZerpG540H46Fq3Bz38MJgOZjPwV79pEqAJkreC4q92yuyI8tHWPdL
MQLAQQVKQVNktidlNfF5qJ2jsqCCfU3iKtVRm6iVR7m/ixZpuV31SgOKvrq7FMYbVXAXADAam7Dj
5EGMAFEma4AG6KQqFfwGpSbdYrqE8ORbKv6LiVYt/YZaRG0RvFPnHBcJbR74oE0D8tq3WZZGweuv
huSiGq8WaY4yE+JSa28Qdln5dWbwR6e8U3iHaESmeRPzdEnpgkiAT+yIXAlHcUJf+HiHUJlLaAI4
QF0elXnPYW4DkY9BYKhUEf2xTupGuKiSkfKHZbKffdIishmY8Ehmht52lLgf0KOttwpe8sUCb2D6
U+CdcVOg5XqzUlqqU6EBjjGvzvOimgVF+Mop+WwSBEpl18FDqzZZGGpAOJt2oy6YZwu/D1siR1wU
s7N/pUYVGg1B3Cohp3WBZFI2se1kTi14bReDLNvs+gHm3Vlpd4Am/csqxZUOpMH2jfhtZsRH4D65
XDi7ZIy/IBR9kguU7D0RmT4TcHdoymzWZ0VSP9Bl/vaY+fmhDiwGSBDiyLjkv5GnlGxXGY+VXhl3
tL/6bGkaW1AV0v/UXAPRki2149ZzeHwhBXAcrDHRg/UD7eqy93gBF7D3qpBZ5nLU5icUn/9uN7M6
qTTXQ0lO8LMby+hMolVAHixjJVntHMXGVGTBcIJMVKOy+NDOg4TNqFhCBWjdOtC0E2mZsBTTGsAd
p+vWxS/Mq4gCfYLzYLWsUnCE2nce3e/1r6fwgCVcJecI1EGOG8lrihJukEzQn+4yHS9nM6EQsrmD
PsOrA26f5Pt5+AX6FqNw59SR/oCjde3WZwc0pVDi4ZCA6oqYjUDODDJGTVr6o5kg2KJIa3RUDr/D
bd1kWg6QEwAhqI8drIP74GHRARPKNk1iGUwlPuOWhShaodXFSAE6B0eK8Sb1GX51GcDUK/5dkzeI
0Xq2n20Hxd5jB+lbvuvFYpI2qPqMnlQmQfcC15PDCH1DmfRz5002t0VlUptm3pncFeUOcAUq0QEO
aoP87HpsGxEOEn4pOhmg/rAmITLkjjgDB2Ixjr7YIA7Hz/i0RO0/QLBbnONDCIf5yMZ9YBgh2bRh
W7OUOeLvcZlAoqTCCvKpFCwVu3ukTcrDEhrGvbsvMT9RGzckA56NM4U2GoKSlVf/7BeDSlTmonO/
lCKjgAt29df9WrMc5P5wVjf40+R1YZqB56hm5TT7eqgaxGN3TW0PWYMefDIenNwgkgt8XuYQzcUh
wOzgPrH3sdQkkVwVg3HKK2XUFSu/0CAaY8w83BUMAp69vnB8z4TuGvqd2qwrcM8d1g3ooQ23Bk9u
HKTmrOklnhKCZDzJVxC88bkL+f1VG6qYSHEz6HT6mqEniE2pW5QwUSTNB6Vje7E4KO9BohKsXyGA
kn8iB0EIEV1JQz94jJL8YNDNAB+PYygL0MUxaEHXAITlWpfYR15KW3CfMF7VwgEGxFO5bmLpHJxp
dsN4RFCcFB6Svkm9QK8yw3w0phEMV2X0+peyMmQNF6TsSLJtTDMV7SKV//TNHFKlg3fwL5QQVvaN
MRNzs3gWojp5QYpzuOut8fJSIl9OwgXrkzLVJCtU9UUtFnVDc/rLfIrmAqwFwaOeEpEk1WEuOrWC
HcU7SjbDL56KvEJd1lCJr7FdMpidrEgrgk8BHUxsJ3gKq57qsurkaA2K3BCiJqBYgeUom5xgtoOC
t1+KcNqvQBy9Ok9R6GbvsN56uKpOh55Kn64zdFvVFYncqB5TKElTQ0a93aKYgBjXADdAfoNrH+DX
eaDggfNKfRiEyj5JL7gElA9EWfoL3QAUfDK+lZYnPiw1BFCMcOQBbSB3znNOFUbb4vcwN+3M39eN
wTJhghZUWwAFATCKOk14qGfAQ/2dXCxIaCVrm1AHD1uZMrS0G6ysdCbSvYYPJEUxB8uOV+ipseCv
2SKIWw3qs9p/f/ZgMJqi/MRiY+mLjKFUvBJzBRBIcpticXOM6eEcvKtuDo9fZBvx7TQKFSX8xiNc
MvUKUUL4CAVKeymjIYlRxdC1q6qISVUJlCC0BAF0kexQm1W7K5hqbCToVEr1lVpsnhl3xMbMrBcx
FkiYvrRsCCegZB39UuuBFG0gDGejMkWoWGImatpQJ4+gIyidqCvG2Dmmk4iIi/lDPFR9K2NfpS5L
RBwR27QkWbXRr+6a2JfawSrXcyxkn4y0f//HXtVmLhJUK/Oq2xT+Ip4SY0s16YAzEL3rRL572t3B
6NJCzA/r/FIdglaVbILujvdWppXCzmRG5Xe/n3izOx86S1iuCyzFKtQ6EcCXvs2gi/BUl284wmib
i6Wpkp/Y9BKyv6wRgAqReGWU2IReHz2UIfoKwFxQrln/xNwsJ/7fn92o30sgvlmwbVkkisyRhska
tKnktWBtkQUdm9HKiibNcTyOeasoikKYMZIP7Ys0Z/VpN27ADZcwz5gWY6ojpz3dXw2Krdql5enP
Lq68aOY1uErjAbzYKPw6WVVtVwzjIVxqca/5WxR1EJqmXpp8aegyLIDySk8C1vVxUglvTbHVx2a+
OYlQNmKvWyHM/C2kWeRV96kRMhoR2xGSGfaldzMcTqIefcpCuLTqxs4N+Eu/Y1nIGklDVcGng/jS
ZPKB/c5lYSil5k6nZ0XMxQRhNbjcSG3DzwWqh08fTkT9V7k2vdq9pM/Qm5KbORL3rFvzZTvsWdaw
j3n5WkORqUtewYPWSLVyOOmQPXM7kHTRpqnG3DewOjfrQOvWSNCk5+0EkbMQiHP7TeDtKOqghURT
mS2fsex0+OSQ8XSWY6vt+6DyD9uJhtHQ8C66YSngwNtHC4fid1aDR4ceJ7SIGPnliNssuhD+nToM
d2pyef+kPyP6l7MqMnZz6AyZPh48MlVI5urpUcGeC+knYU0KFs+i6EZNj9Ls1EOXp+lE0Zr534f8
D10ZD58k0dMVLj/sqUC+5PRCX41PN24nRBr3FpDX+bhDlIeQkUqSJm3vs1lfhp2QwbIQnajHVCGW
LBXUPaUXy3YHHUkenboK64lD9lbDGrVUDTvLJX3lI94l5NnRRBJFdalX1O0KEaU5pxUxXedByTmt
eWLNIe3sPlTeHx1p4iuY7DCfeG9bk/6hXIHGAZLqdVsXct+TKHsutMS2pZX7ZH702ShOhGW/SJCq
wUp8YrlEv3hrNehmx1xr1VJ5AGdeZPtcK1vlR/MAqawU9j3tujJ7ciYrKeO6Ml0yr/wf/ZDW7xyH
vAPQwEEet7LEcxmd1BrCRCdzIH4tSVDIZMRIfwN4OANiIrcVB3E37a7t8zTguzgeCZkRw+VktgaD
itkY0EGm1XLdgCzShpNIHwzVDJsiS8n3cVccKzRe5DlRv7KgFvspTqWK9vHbcF1qHOPCCqETUAGV
Bl7QlO3KOCCyJX2ZiAeFIHuskMfRkmJzqN7lDXA7FjtvYSbJO+SnRpsCO3yRhKuaPHwHsac9i8ck
faSvsXnpsre1EDE8f0O+R9VMxPgTKjGyGL3eOXy3ehMqMQqoHmqPfdgpew9VbaS1O2xkx6S6gk9l
L+gzLCskj8SjDXtRaIV5E50is8f1vC+pIklDqORc6TawVGu2Mr10xjYKfaVSlo3Qkn5E05yxCTRr
WFSWVb8ZWRFdsF8ot80xMeyupu4+Z3mpxwgs1ume0D+nT55ovxIvMWQtC1W/vLHSst9emgbduBuk
Af2vKLy1P1QH3cOxPytTwsEsO0MLlbgeZvnMpey/YdQf9jdN/hgOaUmA7T2QjMPYYfxQSDO84gCT
qiWrsgIaeAlU0folScYaxtrRo6njs4cm0ViV+uvsGKiwGb1kxp1xs2zm6BypS9QZga0ekoz09MQ0
sgHZ/3nMoxqC3zFtYEMgN77Mp4zH7wK/0wnVYMBHRdk6xU+Ki4oJoe0G8J0Iuvh0VkrqgMW2zg0m
lGKLg5WIDjlL0mAXcuYtPM8cMqGcr3h2LBLso8pqaBiCtLLmUPMz9uFCgTsfkLw2rHz8pHBdtSR5
kqEbijuqRNnA0Np873RGLZOWWJl54B4prfA4cE9eSTkUPVmc+DHgtWr5pd7wqyqTcyT2ow7lBIuy
YxPpzM1eWvXEDZZjmrGWYbjtSfPhqXdAmjM2qHwJ/D1rIS8cyOETUa0POYRqerg5r5TA2S1wO2As
OdLi1WU8wktXhKB6gwWlvdYCchY8dOvJ/IgiuViwp6yEKQMPPhIPaE0yuGTW92ba1WJRp4mOgxk3
iK/JaMVzVZKxgofyK4Cr82YzNjFlXZRTaZpo2UMBZqhjJAsAkECmJCZznN6NFPeMep9UmhcX5oB/
FuG2iTLGkDYWPsnGw00T7M9Hbyw5anLu8PrwxuX9vEmKa/LwTYkXLTSblGLh/s5Oon8KpDUc1NDh
w8ojxmcmsoEFKsri216lYjqi7IpDrPBLBYgBUa1ycwrGcnJ5ZzjW8vTw0BxmAaiFgAV8jsBZ1E/y
8nhV8K32ros0DwiYG/NLGl0plS8Il5hQamq4U9V0sDyso8BrRsnqgM1AokNpzoWgdFw8EjkUNrJY
Vh5u5qa3YUEo3ys3UV9cyw3PdF+8xf/srxbWPTM5epy8IXkX6Lw9ObK7Vh7ch6SMfknu6ZgYjofq
kmS5WU9AUpjkzD6PVvZXdlJCWqpJ+23KD9uT2h7as7JHdBhx7JOjxkofkOYi56zPhKKQ3TPOKX6t
YCs+mxVNFZfop3AMxU9WPKu3//4V/nohMBSiuuIvyICu1a9cPtIWAh9nvZqP0HmBrP0G6XaanUN8
o9rRqqXLJaiIpT4L+plcq052uS5GoLelZs4begmsuG5Fywjl/JGP1LmMpHsqf+CvZM7Jbovnt6fp
hXqP04nRp9/9CxI93Qn2Xj2pULJ55yId5+oDLmdCVio7qmku0n/QvE/nPKrzQwSR+aKaG/h5bP2J
ovYHZU39zra8Nx1oeNd5++r+4ZHQLkQte2D2/aEM7VShxal3EnxClENAU4JVdlu9iysqA9ZSEo+S
GV7jucl9kXOjKdmPYHW7auOlpn95XlXrBDUvuHvvFlX77t3T76/QFuoVyZwVUdK2dMLJ0O7B6bYt
9TjJddXkQTe4cVGOZNpo0IAL9OE3e5yCaiGikjPE6B21k9EDo8cfuqUDVDbxXunhidA0r/U4DYTg
ty/QE+m2Byq4puAVyhRPARfnN37kXHFdV/Sqoe+BRQdRbjNr/QcYRrucVL7QmuEe0I5a08hFovcd
5kEeYtYFPsGXnAx1rNdYkx/aPU+GUQ9PuNCWFyuDrvLEF9puiDTuAhxNTi6WnMauRhN6bkZC50YA
S2A4mlzobqU6qnFobhhA557NNc0pdMJLpu5DTCJH/0rhXw6TZE+GnrNYQMqYye0gFcURl6c1RMmh
8SHLF7Vm3l+zRmM3uCl6dr+avhWJEDrL9OBx0nWGTA1u543GMWsgQbofsVaXxYbWPB2J6CLy7ulN
Mq+ULqU06gTVlBYqiw526Fj4IB2NcFfrTbp4RChAOxWkns+Ux8OvDraLPc2iPv7ty3oG/bPPvTw1
fnQBk5I3SynzQe+MUm1L9LTZPDxxfSBLUjt1P+J3VBPMYqjTyVI/BO0nwaTGL2MHdjdge9aESupx
GW2TxX9q0DeHFkzaUjQb9XLBR/uGeTmSCNLGEwt2Z5LEYKezTgz+VJmhJurk9ngOv53M7kf8WkvS
CntDxIBCv7N8MAjMRXahLs32I+OX8eBpslv02KQXFvY070wnO02bkqnSitQAatwB65PZa7cNe44P
tiR4aP/RoZWfq43nw+Qu5vO5TA8rw+l0ZB5xyAzWkSyL2laqOvI3GvXsejX27KSzRx+YNf2WCBGK
1GbmtQg138ueM7Ga9EfFn+w5Dqs2aoZOyO9ZnWgy4d40C+1lZ6kpm2dNWzLnUCPXF8WePI+rVfV7
F76h7xgjyp7jyf1luHq4U5rGD6v37n1pWsqn41v9dhdW/TvqLYl36KRTL+F2qtRT2UGZ3jWOMZ6y
1WwGVDpSfgSoL4wDD17nlHCeqk1mvylFGtl6iBoco7/KKoGEFHNx+ukqXY0Lr0MULLBdoMoLPCuD
JbgmSxgLzeTUBBVCbEYAqwoPJE7x84+TFLcDx21nUbyKowInKuUtBanz6gKEAnk8Dy86XaQBwQ7V
DGiuIkci/jRUMZU3fKzGnd0g2vfHktwL8lM20Y8BmC+tlo/VahH9EI24oxbJEHMU4zdJWUQfkmHC
1OUBDoHtcKZTlCiJTOEqG0+ekxBR/JYUtDjcZpgastY0KsSb6+n3FovE62oGRNdSwPz1VoG3kFfF
qSgHeRIOm0iYpUJoU6FvXKS6khWn64ajXwi4CtIzd+iHBRcDFNCErS34fPl3isYA8sH3Nngb8kJn
lLalqb6HmyEnC+9Bk6khM6G4Grg1OqrfJvEt7puc4uufwooyAT0edBmzpoxS9rk8enwslIxwQQUx
qrxSA2CKskJGlc3KHbhDjNEd/H4mzSQpSmUOEWIHilhV76wnKDBT3kmqFxdFOX8SUZOLxLd9cA9a
uMBwpLVUXxtHx5GpsJoYjthOQQJYCWQ+yXqT/soDxj7cN8k2rx+BP8kiSwX4RTsc1JdVVL8KnuGT
yvWrc13WWyV8WeGzSrcJ8iTPhhRo2UzATbOHg6OTB/O4oLcnKT6BN1T0U/ysSnGIyBSTCzLRYYN8
8IRzSlZ0TwP6Xsgo6560DQzv1Ky0VejQV0T0gDio8wJRAvzbFVXxKOMKqhpOhHXJDVMARFLZAjGR
WsI2gpqoiLif6LyLLKuNVCXUemwn+Tz+UwnO21URCgxNAnZqEcUth4kPsZ9cJ+F7Bc6+yPMqXJC1
RvCEVqmYQBldKg/wXdQf5kWjMdwmV10VKAS3Q4/tJq82/bm2WvpKj2TJBBNfWw/6mdFBWDBwIH8q
CtJthWhLD9Eq0eTQoqkZTVdZWR+330xS0/H6ikBQAXClWsHUQxnVPdL+yCVLg0BBDzUNdjf621qb
2hUK8FELsPtZHEnbN5oTjjmQUWVkVciAyo+jLsKatyma6GF2DzMJUWJ4+SEKd1hBokvBkxMhYXII
Qew4LUhgqsOyms1lvpRJs5x5Z9np8QrnXgnKAsnLdjF7LBPk01G83OO95k318ULgsq1uxhK8rNIz
ka5FXKQz+8MJprNmze/2WB7hsvM7p/h0nXI4Bw3cLs6F5a8dWJ6j/GjZ84aNfeY6s0dcTtsKaQZE
UUaNZfA9AV7yRfgOXUlwTAeLT/+qq0eXT2JmDVpd+uhjDcjUOXthqDkChWz2ybF0lcnG0lJaSrqb
WjboyZB9pEIqZF4GFluMPebfMBjJJpIzx5jSjZjSJ5UqxdOviaSTkje/9SFSqyJGcY9Vs4B+cAu3
l0PM8m2+75Loea4h8VfINWKSSBNkx0NWQb+2gdITuPXPxqGHdl6yoVY/i5ZkfpVIkLVYEPwARxNX
w31pzpIZdUYJx6cFxfWRFfb8teWLZ4GBBBYEIWTg7FFagi8XMGPyor01zhsIRZp2KbqnZobKMDhB
IhOqMoDZ0GnGAUWYJaa0ItigO+2eY+aGoA+BPe75Bp6wwt7zb+ZQdjfOEDiDAJPtJ4QtHiHEjeWX
gCV3TwkVX9JRnsYcP8BqcaFbsHmR2uMsb0ZajAum+RakScC3kzkaSRCAer8N171QEHsS90O7YIbB
edLuq4exV50XWJ2I+pTwSJL4zZtSDTbi8KtDlRSp44wE79M2zAFHXYHiD0F7+ilXU3EG1ifd0Bpd
HT7OmWIZlct83WKI4aBvC5UtUIlU9yNT01ARy/ynk0vtBwZnxNzBWCJfb8WAf9h7EiI6kgT0iaEG
DQZORRvyPrxBVivkW5iMNZpQEN6H374WG9nFnshQGYDC81bRthiwci6ofuQ9xkO9qwotVcrO6uF7
hdaCG7tKcJAO7aJV9YlikEN9udOY9TridR3mkhpSypUzB7OF8+IohZIZ+kTaJXcQ5N/ZN1NFqr6y
HB6GGkeDY1C4Bl1wqGf7IkaDwqF0YMp26iLoVfbyVPXIxl6piESwyciYVjSpolRSpY80rEJAWcrO
6ndThWVdbd8pn1Hz8pJ5aJz5fkVj7iNNtqtAtSKwiPVE9TV8jQPm+2UN8hRpqt7wH03ntaQ4FgTR
LyJCeHiVF5KQEJ4XoqFpvPd8/Z4UO9s7M21oIXNvmaysrFp8sQ/RLjoTe2/NsEM5IwfwUahRr5iw
6IN1DTUzhgIAsbYSXbLfnIFAGEwITCYsX3CH+sRoGAkdwBkA3RDdDS2J+kyPIl+QusvASNxxQSj0
oqjNF9YDtDJrK+Yv7Bmq/fymeqckuCWVGmR14abpO1KeWqMFckQ6+YIIW+XvxfuNQr9jh7HkXgXL
nNtrGpXEG79ASDv/aBVqeeqNKEW7q1TEnQpvYdAt9T3Qw17/1IFz3s4aisgbzqEE6QvQfDT+fNop
JBK+fjNTB265X+J3K7Rx5UGhnsibAc11c0Mb24uRV3q7MkJfEgt7uVLulhYFfSkwTfSmettTUJij
I6g1BxFRBVW4DDULOQYCWLFx1WaMx2Veig5HhVRbhkFf2u7uTDVv7d0PNqOQUdfeC/KzDAAvoBuq
ntg44kLFBelcAbesgj5QS+NvBcX6GxExG5RdhkUl+R42QVBWgta1ZBckpbENZwqitV++Tw0a4jds
1rbhhjPPhDBb14G0o9j7wuLYWbLNigi/4FoT4Mak7KG4ZuM8t1aJVJaCyBChGtXgpH6EUV2SzqNZ
w2e7n2JHwR8UCIBJLQqdvi6jR20AbpdWS25z+S7+Rxv/uBDzQKryajFVk+k3vIByglS+Kp1YWswI
bCtiQwqz9Yw+fGJParfs5TpC1wS32q1pZLZxtOD2Uara1BcZe7Tmcw2nEHZawEsJuVx6VK2Gy/iC
1IlC4O994xwxZcoMZO8wv25iBioYe6D/eH3Ad0FhLwzCg4OUeo2HxbAOlffLmfRIcphQm4TDoFOb
0WxBfI/YUHvsRMO55EDmUl0iDKx7jmcSW4narivEQWj/9TJlCVoXDfGrU+lcyIrqoGtuEuY1U2Sd
8XoxW9XNKYsrGgdQN/5KX1VpCyxDw2XlDibJZHRn9hvOAKv0xHhgeekSZm2z0rFLLsEhvcoj9HUb
XpzkVkCdYeaMJgT9w2/GNY81LNKsS56zAoqE9uPAl3CUoUzdtfR6NZhk2MzDb5aCPlRKaDtwI76x
db5YLnRNXdNnQJKp+EcJvBC2P0202jn9oqMSQ5s6CVIPsAbz+BAiBRabIB2mxrSXRR53lVA8VC1C
Mf4bfQiVjqWthUiVK3JGxZ4TNEpuNS/uS9xgxVSZIeRlVdt7PW2AlZvSFeO00TqPPBXVWEQ7zHrR
o8S20ObRbuFpujHXf0WusN59wo9U64KaF1DD9850wq5/ZECmF1ohGZ4ob/pBP3OmbS9CpWImGDV0
dGrPVRmboM4GtTGUYSJXrFN6Ntc+TaM5RzJHmXnamDt+EzlIWk3VniPzRZsVFlZO+hTk8oT0qarL
VU33cRwOwjAe8bxkDdUMrr7974pWN71WpdtTfu26sDg6th270IR66M2jd0kZgS6gGYYkFhlOGbR6
aj/YxvtAh1H7KeuC3skZF5PbZnhtA7XJ03fB5aAVjjEnqoSTpIbxvD5B2EdIxbqVUVG6GCQzdRvf
BzrEJ1Dw8bILycSdyVossQBawvwCqT+7gRfrI496iL80UIqqoDfPqHrmZrXHiT/VKPt9i0XGN2gC
ILnVhxQa9AxlW2R3M/0+Da0QOvd4J9n8S9Dw1C8sryT9A+msyXvL6+r5qetlouRKb4c6iFOhkZa9
NJ08WyVPGo7aSXplAh0m87z0hgEiX2FaFFlsjkkKYY8oyyvhpMDCpRF7oMOl3oFM5j//J1vZPRhx
BI5Hc5nxtBQ1qhJL4Ja4AfAAv9iTN8Axw1i9x1JOmulGJmR8LICHG9tBEEDomM+Vc8tbQFvGNiAq
sJCr6CXfG6ObjPDSx88W2AzFSir2KpScJVuHZ6Elp8GHKicpONbVy3zgzmIWinz7e1KmF6jKrI8J
cyJtvDA9Q1qsmtagEosCgSpTMCcTaMmEPc9v9qlVeuZ9VKyGTCv2WN7lyUMPtD7pzcHpcepHVCjV
Vsz92LYbTLNVIxKpq8Kro5wtj501q+Ti3FHRevQUAdoahbxT1A/JzZZOYdVavumLIVekOaYCp7DW
vo52VJGZPEeuXnjYiwbljDkGQx5WlDqiziF6S3h4+U867maCdsoM4cFzyDlSLaBrTx5G/iQvVg3l
+XK2Ed4G/SQqOcjwUX1Ca1nPQnIPXwUnsekU0W77X5FfGtn0ROn6kGmd9gS0vWgNVsucFLeo5HON
vSsNAgemrmDeyd8UDfGYtNjL5FRKQd5tNYXjxuRiYaI7xR43SCQrfDvMQG3Pf/tERXk5RAFMSOXI
L0I1hLdEVTUV603BMS8gQLnhiaUFgQXlEkTFk5oS9EMXpE2EAGTcydHrCK4PL5hg3IBup4eIX9lL
0X4QnUXQhtgdTAtWEVwgyNihekzWbgHS1Oi/AYAZ8v9NUAngE/rn0DZfrQrCQ1e7hgKhCt11eicf
ZimgYthEUks1wfm8KrEmkwRIO9hVETxnaPGc5gcqaO/xIlhO5B4zVCO55KUHUZst2nSM9AtkSYsr
35JcL6/j9MXiu+LZhO5x1YGKg3kE4agwp5snKEscutxPkMQpfNLiQZpJph67o/2LhBP/ykXrMRAy
8vd7wRwBNnCQKIf+333z3PR4dioYUiykp0AegL+x+hL6oomS2Xl01K3DirUMYcHnoXjRvGNxec5k
XxzRM8GWhY2NRRESaYdPBepF9bjWlbBIpjPocRMp5mrEjiIauDMNvaze4fk87Q/YFTQkAKuhqAZt
uBJgGcDgnb9fimOhClcNCg0MZc8BFzo2mA36R3EuFCgicESVqYe3c14TOnJBVeTdT0SSqBuCnHnn
vEVXKJognDzABCTvq77EFzb0gIPTZwZaXoehdR4cu8RPYBIIbatzdg3oSlPy+7FTj1My/JcjDsPY
sCGJKfRA2onwdChmwgGkSQVIVYaEpb0oVL+Y/PUckcrli4+xYoJXU9iSOSOOoQE5dyetmDTxsjdO
IN4i9guAEt2qkugz3b6INSvaxxQ5UIWkZwQtJXGpn+on7Ii8Kt5I0MwkOpozts8bz4fgs6Wx5jpc
3UL/Pt9yeA06Gv+8AHSE++0DPTagYcCLIRd+DSQVyr+RGCtcmpzKDTOmtPU7gg8GB6sSE6qlqGW3
J86Q+VY6wrISXiPzv8Dd4BTIy4nkGDUgijEVdlotRYQEf4WECcsHk4TrxmfIrGCGlWJpjqVCCgUb
nTdjtleAZ4A8ArG6v4M4BrPofQEeBa0EToPfuwVoMHhasfJ2F/5QFsTuIPxV+UWCGIh73EUzIwpT
pDh0coQTMO8PTKsLW43R9VWTWCXszWK9nJIlxLRBwom5SRKGTT8cueAwDcyn+N8HdAerGWNIN9AH
oIb45UyGrersQlHK65M7wMvoPCJMZBfAFMAKlLM8R6AkL9MIBFz0hDVVSSMOTGJAXtCT7hqKfhBI
61gI0c1VvM8ha2rs4KIxAMe6/62UYE9ycH2BaSXhkKM4OTwz1g0oApK2cGuv0IrRAsATRUuUmoSQ
Pu1N+wmnUE+6iGCKWIsG4+WZOsfE9IIHhqVd04AzqVIq4qT2iV9QuC06Cuo87WgcDXmjeaSFb/4c
UTE4MR337EJVKo20oQETtc/gPIoRJTj6BaMZI8tnEiktM6Gm4r6RNH3ahY7MgxRZJdT6NRdXm/mV
CJp+N4+KBalUxMQjCRLlC+TWgz2BgmsGEHJVSLixLe9Ru8bAEcb0Ypp0/uxXWITK3eZA+Q2+x3d+
+gc4P1RdNZhWaCdIXl71pxBt1gMVKMFLxU7YOSvhqDmU+mchoM54I/RpRgJ9JodIkYK+t4Hw6HBr
h+RieSkwb6VaCQ69QPrkLRB0tY/2lUEozE2moAdWLLQ2p08Gf38kJ3xJ+JGXnYfKBanz7RbPIQ1a
sAU2/VOMfZK+rOg55/6mS3N/tFwgnTikIbswtT5YNhREBCFKBBQXI79aVyspMufkNcLVtwuacBYv
2mnBAaW7jZ3GWAO8hmA4oRjX5VzIB/eEk4Vvw3MXIxPdi44xasC11bMqtu528W1eCb2dba+YTwm6
mM/eh0pG3avNx0vLMvlPgbiy3a8T9yA4vXO15gvtv+UYcb/7/PBnJEv6waJCXBqtsubbLO/MaoMh
y/y7/33bNxwkIe3O39CM+0PbX/1tli72C0LJvHkBEKglmwEnxGAn1jNk+eeI0gvgi7tqG/PVYB0d
aFzpFtur2Zse4z1ifZqniT4xGuadzYD5w+teIzkNHuwcajCg3a1T/A5V3mVCqn0MVmEVIkGFNTGF
UFG169RGXdrnAnXNnayfmymmkoFe9NNdplfNJf1Z/6IN4qmwIgayQV8xo5yCsnN2iRW7q9bePbtX
5iu9yU0r7fNQok7lMbSPZNU5r8ziogYlG3it0j6GnQfC0mfbUJ/0kFCvRpvSsFo3y/Reois4nDI5
9eZtOrfF/mCWhob/wIDCZLsHn5/9b/3vg+z2C3Mies6uK7k52gP8Xfhhv2k/GiNkC5lT+vhjDHBc
2lmnun2+wxCqjUsr607r286qNs0nOiBgaKi1wRlFK8BIT0M4RAu6aZtDiflLRpIpwNJgLDhlUGbG
WyBp/FOD2ENzV6qJZ7uo1ml417VFv+kneHTf8SmhzR9qHmUmNOBVo2XoIuA6pPcKTf0BvnGyJRha
WZvM4Jcs2p/3TNumWzmqxkw45pFLaroA7Akqt2ayyzsr+Gen1rkzQXttngj7mAx+o2MtJcIvIaCx
chh9+VOrmqueBs2X/lDoazbNKYKTnX0bRR8k7MvDQgb7vcuImYxyJIHRhkHn7nbrvFFrSosZE0c7
VQJPQN3TjAqpV1pc0ikyN7ffD08w2qX2vs2gq94lUY88rrb7jB/RPVuNJZEPFOhWvKp9HhbcfdhA
rJ8pc7g/0EZrYLC5LBKuiz3lbwQhCCyXzuIGPpwWUAr6VkTp2yaCU0exKqOgF3kCLLDnJjJmkd32
5EPr8xBSOgNfbk6qMQ4HvSUlppqwsmCEjliFqgGkRYt5TGVYyAoRGqNy6xitBltaynCbounXoiIr
jq6GDc3om+D61yCvGO5GhvcYnRvWbc3MqwZ8wS1hqLK9+pwmtWz69yZK+JAbnlHW5/FSFsJpvbBQ
KhPcmIlQRcWKNO1vnj4IwGlpdfdkBjpvI33Damce0mVGczZFiWw5KVeSDYQ1os/fchUjgnzohd08
Z62ugk9Sc1YwXmgzhhQSn6d2dVwer8B4n9AxQKL2Vaaelz6mwd46+xJF4/QRITtFZLhM7OvjtVo+
6MWAoafvXEXigtDYAHEtkVIIS61mFIY0s7YYBthTm4vAw2AyCjX2D6YDrbU7tvbG+evAalYhxlVE
tHBBPkrenvWog3VUR8SJCSgu3LkNgD4JqaXtU2PqhGEImkb34gUpOTvhwiH7JVCkH/ZI+piyquGo
TFDkd9V0DGGFuJlAB+hdRUrh9pWJQH0dX5j+GVmkqrmJ6t1tDsqVmH30IqUREC3g7mkNasD9jL6w
dDseJMIbq5ASetu/umyOvbTtgQZkyOVBMeMMQ+A1kX02SODcuTO8CHYW5BUh/zqLT/KN5CkAO/dQ
VJBGtvG+nJiuqsC/YvjwaxvrlTYjSeWd4SrV2tWgEJEA8MOlW1flGKobzKFkCSxMYhUcYlUdeBup
uX2hlFmZfrKCeW9XWG8IUDGe4tITAlYFNPiwzE6B1ucpPaSa1rcZG+Bc0tkV/E9/qEc/ZlChV7Oe
vGiOPDDSpdbZ4mnocL7muhyqeYNzzYhs4ZnQZqTGxzxJI9tWB36RLEnD6OpkV1+Sh+JkgAQams0e
OT7p2yQGtj9SXj876jk1QPgKTNfQjT+S+YjTB00qWHVOILPc36kVdvyuD5oGnIaKvUBdSRCqmoUq
70Rl1h0irqo2lm1aEZH6po8Xu1AwLz1hepJ4XTvJ7FuDBMVAHJObW7eZoACNy8jgeIV6ZsVA3506
IlVRrodbSA/4aBRPdD8f4IdkiS0Jsep+YqqI1yhlvLBkd+6P7g5jVqiXqLp3HEjRWJ3RgDmgW/wc
yO+NjADrjkqTRo+IYiBGY9UcvPOpo0fzFmDytGJfLn3llvAW8CCQG0IWgpVPz4gRU6APvmi/gldv
GTbdNyOXmgznQvSFE1RVgPpczwVTexOh4a/v4GeqktWBWDdBbbI1394rUaAvIiVxD6U2c/f7QaVV
ANURNWbpMR+CZVZIlpngO2afMPJUJZsG+qSrVPLxTbqbZSA2LJUSNkTPk+FhUZm9NxB9bTl8A+Aa
3r3FaCqUmsWbK6a6YD32ggu21zK8cldci4vNTWgyh+zIMYrJoBwcnXvrZF/cd3aaN8ACnFfyzo7O
bvRJyt3K5JWoGngnwnNLk6OP2qmDoIED3xKNBvbLbNqGC4pFIpi9xAfKcxgGFCRT0dJKbQQWo6a/
iuQr0Wbl/bUAqceuac6e0mRf46obCIxpDuspqI+mnrwTZg/rIyH9VwkXwg/I/Rqe5tOi7obYAKqF
60zcJ4BqpAsJvlrIHLaYn8l9Q+YQWYgCPz1F0iZUPKHlKoAOATlIBY4a958/qMSxfyhzy86BK0us
DzQXKBilpr+bmvtNTWLtTdH4SOood/cyoFHBnosA9NmG/yoTaICfSha2FNeji/s7EHtRZDw17wM3
QLGjOxr6IrF6Tm2b7KFwQlKDPSzOLy3mEHGfZjX9g80oQt6vNDSbfin7Ff3xHBaiKhYPGmR8D6d3
V6ZPVmmprRWsvJVXQKGtHDT9Vzr92SPSWYplQdFsQ2lZxnnP1niDsUvLQJtJQ+lKXjEp+MXu8q8S
ry/mluI8H4ypRS+vmpQwGEDEkzu+j/V9wn+xDqxieg5XVDqa8DAZtdgqzdaJkpi9XQuLbDOf0ar+
EWLRl/y7g8urGRElgtMSIWROYRVnRDCImCYQUxljDu9D4MmRb8CPWrrPWZ12fbvMiAh5Ot1PrjSt
24322Qeu8a5+ma8K0eVpVdrcLG9jGe2BSsK6kXiKWJxYGTl5C5l+cSt0HxgupH0vHFhAm7brm41b
x+I+f6T3JfM11SgkgcWMRWNhIhnKpqyOmmAHqoSIg0BDvVOLVd/+ldYqb2fZYQigvqMUyybTulgx
h5g4Gvf4bBE92Puw4N/Zi41Ye+GKo8Ts6L0xSDjmU3T90/B0kfuRq0L2MudEcEbqikiywCT9i2gv
NoHmekAfyrAygaNUBkx4fzmi4UJU8Qesod+GxdK7wuMkuRNZVRwdgMo/ldJl8Js9kaZ1w0R5bvB5
oQce8TvgKjCPckL4FKSbMPeY/+4aQfxjzotX3ASLEF4DMrV0KgMYSkMfw0lNQi8rDpGeJEbcQ+Uv
QuwCwBCKjLpuuKyY4AuqZ2gEIbF4fEQCnjqqRoAzY1LzsihgpTT9uJW8QJrN58rLqXmB7SAmTE6S
dyAIm9ZxpSHeUB/N+MZIQiWhEHGg26i2JxCas81pfhzVAys0EDlRS5SUfHknKIiiOkpbVgWMvN2a
nniwcwLWc5zL3OD7oBoxZh0UXWphXCE0SVtDLw7de/zFqIy4pmIBXll+OREhSWUgatM96I6aUswN
EeK8sVFqo7IqasvX9ijSgtRSsuJt+xRpmT2iuDmCoSQDpbKCwDBa0zkCuBZZFrxKlI7F75R9UlVc
lBOERnhDDdNUCUBBwZdLeaXYTqmiaE9UUdMEan0cCaQ/TNjat0t/LxztjXcmUkYwVl/JCjMW7CrV
VaYao0hWa1j7NqlLUGlRJETbuqUZ0hrIrV2D4IajouAjfXoGJR0UFtzDeEVCwxQ9WBTUqlYjaadq
nRBdMIWjCDMFcoyYudwm0Lr9Ys/sj338ZaiC2gPG5DBDw14Iw1dxTPpMuotnwiAuvTebzWSzm2iW
cv90BZMZFQXKoihxgw0IfFaZMqc1VEGg6z7VJv5XXrN3PgyLJN4wJ1Ku5t5Q+xFknXBcPSGOpvIP
tb7eYSyZ6kpO3dCs0UaLih+/hI/gZaIXMVrbkzF52aoneNnVpUo2j0xqWXRvCXAlxRlmROlLVnBO
CkAKQrVv4gjGrKgwR2zOstDIYl2itO/wWxTFM/pNnTEAqtOm6Y26e5axjqiliRWguJ0WKpCWo4fi
Nj1TlEh1q3BUGvvL4qXSIoyepSIBzWzPjmCSDGumnnluMrFJQwpdcpvyvNDdD+7oA+8HLwzBAEuW
Wymt1cnsDvSeFy+B3fOKCD14XyAXCihqlYwS/ynEQL1gZSDRVPoUSIIlJUdk/dCEpWIggQVIHTx5
rWBRTiTTtV8gaIfy3wSNUEa9MM2wwuRi1kbCzcEchaMJzUlsTLab7N2HqK9MhgsjIB4MEFSO6tHJ
fsNtJu4oEFJKG+noyAL//lo+3bG+T/xPJEbhDll0XU9ICGVk5eDsH0FdzmHVXpMpF0gF5DawiEva
agZFlN5/OzTf0iiIdeQxxSHUesRUEI4+44mQYxmfZx88OPmH+PZL2+/2P/EelnXb6BVjXyyhAWL4
UKaq3SuOFQmfQXNHSiRgGdFtWmr8Nbi+T/WdmAoXKE8oe001AdiuZL+Znb0dl8DKdL+bHpKvo7e7
7p2Az51GUuzkMmJjp32zgBJhLSpADKFESOxewWUzef41eKoq+0/hRiGXQyDIVGVoWDcMEBAGSrUq
fGIqtFGk01xxHl30g7IPk3wo3F0SwXm3g9mc2sUhOCAcOZhv8RqcvbXqquoN8Jc8huuFJjc3HTrh
1pY3VPsow5iWOGSccXgN7/5uIVbp2j2fbCClU3+bbOk1qIT7gs2Q8U6/D8nVoYLSFyisQg4laYB+
yWAAlDRRLaXvnUEWqZQlGUtcwo21d4apmdKnnPFe3oNhrRFkyH3QtLeZHcLnuNYrX6i+vce74Sks
/R5vdq1npHeqm9CQ20Z6fTKCombXcRpL2vn4QaNXbkujRZ4EIme66kqScKJFm0+CoQp67KM+o/kn
GgsDX4m6/wL4naKKajLO7e/J8OBVe0sJ8IjRjgqdsUUsRETorBv0Xa+TLWsX2nKBlHO9tUjKjKJF
P7Z/IPGbvMN19z17Er7Gp/jQX3YLwSkujNVasya/PXkXOphek+UccUGn4oM6Q1AB6AXZTu7zYUSh
khqQ6jj6e77G6WlC9HzuZQWHGi2MfvTg2KoLMZ2U6FGDo8ACAYnSgqV5fJXu3W1u8eOqFiNI41fB
UEC8KbhYHPBLxa8F3HqVI9GfVhlaTlTRCT5KBZsgS1XpRFA6nmO3uEM1Ox1S9oIRPljyVX6CkQfI
Tq/rXL5ZRdd2k1LZGN60ClSSxgl411w9JtG4NawI3Z2e09YdZdEUrQdwmcB+1cciDvZxjinVB4B6
1aJ0HHG0dyHaiLxKlSwIuIx0Bon+1hJ+oCuPVfqKKIdX7CllME1TK4ugDBe4wHbdxUvCTkT2YZo/
Ye/SYC91CU0TaNJQPi2jQwhGDh4ux4a9NbFUsmD4Arp6MdhY/RduUIVvSuPuRKnkA1KA9O5EDeC1
stgqqsuT92ZkI3XTxtfIleO6DjZ+rmBSRM0ZOF/ZM9F2JjCBk8mkJyrpnkcgAhACfus6jhAHwJMl
dVVMAUeCr7l/+ktmlZHJLeX0+oBFCM6hjIj329nyULKaEzgcvQyHlIE04MU5NVX2xaxRtn6LYO28
cIrQGuRy5OtdedJa6wGvkaHWX8+EW8cHUb/NUp7smidhUALPMi6X6gsaiOA+o9h2A3iFam4Qr2mO
4kK7pdRhabVofG+1nLE4r2JO4VjTjC0newMzTcoXFxh9KnhQMPo4fJ03uTOvTjR0CFcOLYWVSC+Q
Qf0Mmi2DUtEHhP/FkO1VpjomNfx0kS4khCQJ1MZv3eE9FtghMHLNuFEFRG2uVdBTnaROU7Q+0d2+
FBW6QNLIoy6mMp22z90dqr6hxU6xNsuwaIo7WdsCUSv8nesN6O7Iey4yAlXe1KNaX0tTSbbOaaNQ
iZefIueCJ/YWrI+JCNl47JErbV+kcOAMENxymxUAF3SQh8aYgMoobR0wokEzaI9OATRg0Pklb3Cp
dC3cgM+q+Ns4HOVNFgzroWgj8buYKCmxCbJ4I6hOsUuowmLTCoFyp0etuIKFzX9J7ALkgUB2aQrA
0iHwJ80Bn0fyIxoivXHdTgc0EExoZ/3++h2fhJm+jg7I1IL0mdIs6ahr4MjkxgUa5jQ/Nkc4ID8W
rCM5zgq+bRSKyDYYhUcGSciViXnLGJGesjnxx8TiabRU1JsRU++dhN3IRYw6NN2FPmuNaxexrae2
Dtr+4YkQQ+tK7t4l4VcUYyoOFIdBwRQRo1JBafS5BBRMqSUDm8HZ8OYebTAaL1KDOZl5PX55MrkE
EzcnCgEysDO+KIOm7nISdwfsi4iRrYhmBRYtgfKtYnUPuDxBIasnTJdcM3x7ikTuMwKRDg16FJhV
GVSCD+pKhEHcAl4g2FRQUME3vKrZUYqHxiK5vTpsRqwQZa0Dcf/Igwd8CzymzP2uA0fflbn+qsnw
mzKPGIDzJZEVIHerFgnQxPEZo8Dsi5z0zfQcQToof/BWtDsaJo+3T8PMP10Cdb9r4Rf6jxaMApfm
DdcdTScgC1A6XTfDAHlRieYZzDAl36HaHLQ52Mcfq9rhZvItbR8qtgzBQrMYfSod3XF8XwGqKqRH
WBzC+PI/yQOoaSRrCtW8pVuBFFJCjQG0eytK880eXEZC3Kvdgv/hWvMmzj0w1wUB0ndrB+SkwElL
nTUOHQAON+aznq8k2FpfoEAogVBedZJIUPFOYwL+zkCtVEmB6HhkdsoNplSTB3vzdx8WYRJciLsU
hvLU1bfGgNwe2m+ONAIUMx/FKCbSJsXs8/jzN2PtirpG9AmjVySINQPnT+C0bLo83YMjF7KEegfE
HdA2YRIXfBOSLlIn9MEks62sFqOkMXJMrftysvJ11lt8VbmkEyC+VDVjysMe86biP4wATkm9BshE
kapNMfTKuxBq4CxodvR0fCjNaJUR+xH/ueTz5Kr8yMo1wc4LoiOPuH6HNDmWoQdZM99s7DfY261e
/mq/SCCpbIerxmkxrZkKElU6DZxnQEh85RtV/zw5d0j5NF3J0HRwJbOyPytrgnHKY1cxis6tT2Bo
DjpP4wmrSQmhPhePqcbnV0stPGo9+aIna2iId+/U1e1ABA5nqPSL60QZQaKm+RATXa3+KLdX6iI+
GqMSfCHG+fvohugd9JtH/iBVMJMfADXhMsVGkXKMYBslZ/oJN5gQgW4cQHvl7l99Mz15iHVM6fp3
HoJXcI2ADvlxFVEp2ObuAfivOBsFCgoVlPjrg3P6ut/vl3Sq6qc6LLRSDkOqyAmq4VLjpuVsVNOT
H2o6KR3hwkKgiLEY6DehYQh2OpMw+aRJHq4UFm07/CI+Rfp/yECIwi4qKF/xHQE/TM+UrhvHAohB
PA1ohhcwyBIYJyUzJZamZYoZbwHCzDkrr9AuMUwETXCW0gzABLoagf5jKAF5IRwqRlz7DGJj/pXC
DjXVSP1PdyW/ICbVipKoy9OT1PNQWPN9ImK16afHvBtYmIm+A0czZuuiUyKf/dW4yPaUBzPdjlyi
j+318vmSuiAUVWA+MG7Rd3BuqpZoC+rmsmetfG5rjlOAw3ADhdfoqTPwUFTgr1Nh2BcvyVD623u6
cHYQt5MOBvbcti8JU90B4QO6ZD1TfQgkA/rIGw7YQDxgPX8pqWph60NkZX2lRaObIGClp0lje84B
tY0Gx+OolD31nIlS6QurEF/lsBqSlJrKyLvn0YKW6T9aIKvpu4pwR8LAyIq5sEzxBFZdSALLRQpw
JC7I0KlMLDsi0Q/9WSwk+3giVhJPi2Gj9sbgL5Exa5TyuXYLCC5PmFg8SBgKmkDuhDujEEtn++3W
1KbRluGN6C3gUL4GkC5kmlhnslEirILjgeTReZB3ST2Gul6q1XmopoehTrZlZz1R6K0hueKtal6C
jAR/2Pzf7a97z+/yLHQm6BkyCVAXq4uY68qNQJR+xpXDE1VCUTPLTPVYMpBFvkrMKCVPzIGGHrcC
Y+LFMvF75q68OqLYqY9aqrZfdRSd/ffGyVkqvUKtvnOF1sbBcHyMyCAfbdKwfUAtps5rdLVI50m9
DBpDgfskwBMdQFYTZ8y9zHd0Ls7ZCzQ6D3bWQK0B6vkalmOF3DpXNesc4NmUW5u2wYBKDYM+Budo
2Xu7VU8TxbcMKVGitGrTdcxH6Z5TAq+oXMFBhCiof+WupSy37tU9Bq7wS8UW9AA7jwRIw+BaXUXn
aeDfnwhqS+AORbG/vZix5tBw9/Tb5rzNToUhLnVP6hhPPsQRUm6mz64wQ98M6Nab6es6SAg8oQ88
M1G5aHSmq0cXQOk/0I+Zk5MUkemTLFQVIoLO6hhBMxqU6TFiRvvqp+oVYvGOdDyxLsvo9tVhvivN
TNWDAa9sKFklRoknDTbaSOxIseCuTO1VK/w7eVgNTskrdUvJhfBEz4wnTLiSP+m+0YXkGL6y5s+n
ffKPIDo9JO1BuBX26wnWnUak5nQIlelqBh+hbr3TSnBHMyZ/pOKXaafBbkYPCGZCT1mGBO2lUqAN
uV2Am64SvoFBxLShPl3MBYOkxD6rUVwVJjtb+i97k4/Zqs7f1rTD4C+iGHovrCJ68N8skLlF5JVn
Bk2t27RGQtXHo7+wqIpKdhR+KQEDUQotLQ1UcbvSN0HJJsdOZ+eW8kf5bfkbnQsWROML5LLUwgg3
ETVPqIjsDF3Rhk0qc6PRsMA7fcyk3xiv+7zaZaPmfbw75gaJP3KHkww3Ec1QkcvlTGRd1EQl6gZm
ha95alLcZPiyrdnsmrAuu1BneitySv6U3hpRAdW1XfS0+F8tjWu/uuqCqluboZwcLo1uNm60qxmA
ut1QBBm68wZVeIAg3VrsopZC2y07DbsVSNNNJ4KOU3sdLwnstP9WtNe+mMuFij+N7xJ7WOdrc9Vm
vpLraSMPNVQILpwasubaZi/rDqUGewEGxZk47HJtXiE484V00hY6Jo3ly5ySg1IUtZUKBv6rLaWJ
q5hDwOXSWGb22x32Nej559AJck9JU0W2wYECjiP0ri6cC+A/msYM8uAGEFz0QG9kEan6A/g3ibTe
fWjfxFuvXhktZPomnXL0zAh7cKssj9ZrRg8seBjt2GZzRiOf+6C6UsernRmrIIqCBHrlLD+hyEGS
50KEYklRiPLQhZNGokLWMRYGp8lRWF6sPdzUgBaKO/Vvg4Po4RoJqs3RHHvPtqnQayZfynshhAZt
C1IVLHurlNQnfL5EmvwG0RFq0pSLQy2LDrwLM0qw6nyGdBdrAw4QQJ04+kaSTqNG9B5vvWoGkrjB
xg9fHAThjeFysY1fQy7Sp7fDFyuAnaDhJF7ZftD0lVwzo6+Bu5AZ1r6xQHHdK1I6WFkXoE4mUZ5S
5vIFMESiCi949KpR7loPXU0Qgb6xuDEqDjm4IvRftl1X8HkB9i9rOmTiW/jh++oELpXNCjFv/8jm
ped/ad2X1kdMK+PBQMu6g4lPrrCOUGWyuIgHnSMbJOnXSNQvqbSUs4+/gCHJfCeSkC5sOAlRsycq
ZopPHZadaL6McUdOmYJug9V3HpVr9tH4qzCVhFDNpsuixuGd2goU+jS4rIA7IUY2Ln55As23Zfgv
JsDasKye0N9PsXQn+36fGu+KPLISh8uUAQjBOtn1p9aL3kvv2i1DmJeqOIIzrf6uX96AHkA8ldTm
rma1TqCQ7mVRCDadtV1F/KjmP0MUuS4QSeq9X1o8/Uq7MJ46UtJ6jNHCufSfw0J6W7UecQtkx6yP
L30KBc+wNGyOS3vTOpGx6j3r46378rZIK21ayAbt4lV86LzDm3ejdeDvPQOWXbXOT7exdh8L5M4P
8T6E9HWfrUgsb+bm5ILU2s9aDIcvOUyWbKh4/Plpthqj9aVXorB7SqXFUTPSxyc5/BwQG3z9GcAV
g9vB210RGGcyglQDutUPDUh7q9iwlpXFjmETx5X5KaT3KdQCZH2M4LTFu52DXXu/31i1W+vzVyyN
31RH5R5fh78bSgTjMpW7qzNNjNHtGF7A2FwezqZAA0XJHq7Lf401Vu/cuVSZIefhpquQVt/WaRmX
39aOtuhSxAu3t6eJuiqhcbN9jrwSgqjFzrtMls50SOZvFL3qJrhs/c87KTESbuq8YL+e54W31eC9
KWS1jBNzBM6MmKu6DVh1fvXNZLTDwWNEuZREmGWNz+QuekabkksdFoQR3pMnyru1IrxOu4AS0WY0
hTi1bFiroMRQObe4tMtlZ7M2n38TurZIg2iOZczZmw7JzqpuP8vWseHx+/DSYUYXF6e/KiSN+QpQ
nq3QYHO8ImYS3WDGX633fcyQLSLFpF43d43eFbbWzSxT3XhTel4VkfNeEoozQo2aJfM7lGOjck2x
coFI6bFqH5IrcVTO59w+pYlzdc8oN80ZN4eLIVZG3Z1B0RtBwbxZFjyWuPj2Aoqi+aibKRHBinJP
8k5Lv4Dod4w3BKyns+p+IGdSaUKA62jV2Zxo3pGybCfk/eg/Mojpaa7fXuURNNCXiXeIB+KTiPXq
7CCQwpNzRPit6MCYfQ13CaDAZXa4tWs9OPYMm3tYznJc/CkcvBKO5mxt0wZ46D3gca/XptGtHaxN
w30i2kJ/B/rN6/6F3BmRC3+BSTS6O3hKzAk+dXeQunFl0LJ3J7fK7BC71Ryc2hfD/5Q6zbjSo5Ly
rHsYirpTZRTYa4aeeY9LN4IP0WLJrZdbn5+fn6a3Lenh3S74SiMpx026ce17tMu2kGHgzTdaBZiP
1wOEkE61YFrIPT1n1u6Iyu9ws3j7S2xCq/ZKi/3yOToX7BJjZoIDs3XIQbwLD5+RSxSzDcRS6jVr
x6M8nKUzAuKR7LBP8eEVdAyzc5qUka55t0rgW013U3YPFDwOiKD1j0u70GI248VepmpYKKKhHo2v
BAGohh17q4Z1vNhrNg5UqasDgfxZYrCD7TwKzu2TrG4RcwpLd6tE8ZPem+bw5ByqlKpus9UHcVno
C6jxIBArEWHK55MzUTEP83k3S+PmzxRZlGGxTbC5+lmmBqLQyLM31jaznqpkojAi+In/RAwUJy1s
m1HuJ2p2VYAb9zk/+YdZsU0wMUB8CK2Y5sO5LAwkY26d/qtdslcklTdaM1icrc/b9FpmdCS2AfFL
S/5uQl8BNIyGSdXqAvS+ON0hARn0KlHR/oOpvK8M6O/5TJ61rPrsbxDxCI6/O8RpWoWnCek9q40+
tXApzclJc76DGeTA+CA/GpbGy+Dw8Ws0AWCCPq1GRanCHS7+JtgzB3W+usyxU+eIGvP908bqfLgp
DwiFXNzp91YLpw1mNYT18/xixO9LcJzGh1v03pDFvB4/taL9uGXv+fvq7AxaxN7WcuU8ju1jA7XI
RnBtJte7ZmcezvPatNVc0YDQ7JaaifFJS3CMcWlLNQVi+FwMZrXDoMhi6wBDf++d/krPYTNumPtz
53kjQGp41dP8wPhlOj0qrjE3mmgyFSaUxN/O9fMyT5WHWbzWzRcEOsLmPddYiJ706C6ZLIowx+Uy
2xXHilzWFzb3un86zVkm1f1JCSGjfg7t7X5cNrxtZX58EdibzeN8vd3Y5fjYSKaH3uVFLpNWGWm+
dY3u1D9Q+ZlaJYiR6XG+A7jgcd47J2aCBbVeMWNdP61iRg5JOIW0wazEt+uQKZ+wA9AhhQgCmd94
SlAUHEgQAeklsTzzOOjaU2sfSJs9HZwQmajRGv6M72jlwFeKxqrggvav4L6t9A+SRbRY0Tdfo/fn
4PysfAO2mFrzRArTD1cmVTbx4hh/CcG53yp49Nb56rOBq593g9Dop/oetRJnSK0QkSnDbVjoTreg
sLbGeiEadHrf8ThqdZeuhThZysn0+12067odAH+6zDvU8mi4yEvSGgRFOdredbhlCNFpIhFtW8gp
Ddl6iEhJn47X0x4oKUT8qhqRpHnV9CojDSGt09X0oHqk1HH/IJckzbVp+Ci2GvNrJKJ8+W2ue5v2
ujdGOG+VPYiJSJjfkOALxB80tuDvabVrb1MDNaqsFFml6PAfSee1pKq2heEnssos3E4yiBgwcWPp
MisGkKBPv7/Ru9Y5tVfothUmc47xjz+c0Ly8fvyxU5u9i5HyYC76H/dZqFK3vnTVlVUzb3y6X3hC
9Lwvs7vjreM0XL9VxcZVM0DG3PsK+ZSpHAoujJ2frv5Sl5bxAyKGTVjx9V0K3JqHWtUswMOLajzi
a+r1dwottE/YqxoUxqtU9551A3bKzApH5Unbz7k5ANM91Q27TCMKdarMbrIJ4ThgSspUiGQjdBU0
q7zCzX5f3RN/M9FISc3UeeBmfz53x6SbqeBBqi0cIeJcrNbo5/8MVZyt1gBoYfmmlgNHG3AoD5E1
rDYMt06O5Fmap768dqEZ3Y2FWqCnTsX0dxs2mMmNeBs/SNgl/gMZu2lB3hjnZsiZ2umGvWl6GNhR
g3E3lnvDatIa9zdGa31b9uIMy6Au2nAdMIh8pk5h5IvvpFCUe/vGsH67KGdUPu7bd7e7xJySyTTs
DkuP+1nQAqbLjQH97RWitqO1LCpK6CGdfS9ueZ+3WcDzoGZhoszCUUeOJePJEDJMQXJXmCDe5+fw
RGpn13xyVxy/4TWpcSlZM7vFYOfxVOTlIHMJz4ghwgLJBbW0v+rcjef2pUMiZtYRUCdXu9b6viJ7
rIG+9rhJzlC+MH1EO7FoZG6fcoj6ABjsZHF0pPM+jEcE7sei7X9YrbE+LOBTUGFMoWqwx9OnwSUe
RH0cL6ja1WXG5kOd3GBC11QtSu6SEgSO/cn8fo0m6wNG0PY57c7TCahEFxE//gOpWW78HwxgUrsF
uT+5JFxXBO3ceH2rgGSdxUJ+vsMaXLxOVgW8ENntyu29zF/g2bdDf7zZ0/kQp00JFuF1DOE79+HB
criPb02HLDCZ/72BjiNJ6YT19kR0gCbqZMBYJjy1Vn7v6owoCb5NxeWFv2lcb5awIrtTBBwXU8tJ
z1Io4wr3gqiOg3mqQXqt/BfA1HgzKoIJP07/kAJ/sm8zTDl8HknaFPVKiINLox7Oz355Cx4Ho/iw
tZNH5z8On5vVDHzKi4v9hIzQVW03NQfsyJqVzh98nwO3BB8pMFZ7wJgWm7er+r3Ma8T4pHsjehVY
EiePzZqm/GZ1SGhg2XF3FunN/tXRedH/Vwy/ZvZTXZYIfLIh7UXvbrL3nB+YBhAytahgDx3fNHXH
3ldxwgrstpkVXau9CX9NBtXMp6NGiIT92ElernS9oZZZKSqNOMMmd/wujQIY7jpKCaZ2Xj1q7BqT
21I1gWr/XeJzZS63L/9Rc0FKWASAcZQlmvk1+4w59mVut8XPLo0udhc6NienXbRUfWiqd5vtnE7D
6S47+DrMOxTVdLOqiRpj7G8gy3pXpmew5KppOdxgD+Bo87OzYRr0NNmvuqgbyW4MSYXrtAiZYnx5
HtOBYlgyzBrktDHUmzT9V8tsYkDl9AEpSdw17rHYjXSGD7vedeefjWof062WVGkQnIf9+WbEpwMO
sXkitYH6k8B9XZP7ag4+5oZg0xEiJb9rF0PNZh92SRm3z9ISajy/VopqZpa/TG73iY61mXx0CG23
h9U2+guMpRwS3X9GFvM+w9sbC9Pu0i8nlbcJusGDHKs/qjjmRDAD3JRsNMaDyy9qqpdZYOMDAgJc
/CUjZEMeGVQp7V9xmRerF7LQSafjYBgD4TYluoWegly1t9MCWgke7GUIgpAT3OCSNjAffwQbe/jz
9cmyPCkgA0lqePnt5TUgrxTm4eBrFXgIw1rrAMPp/Pt7+OMoUJsoIyl9UuBHjA7HhIRVp+rCsJji
/jx+tF06hdMBb4PNurXstKwXJgoNtwd5ZcqXfCunc/Wbe8TOBQ1YRWwpvRBgA+qS9raxyrwBaLvX
WGl4LJEUHLJGNkhgoHomFMOPr9v/OP3a1pMTJPG7yb9dEBUDEIvMrIJu5f3IB+cC/7yXZvQ7xpXE
x6Y3NowxR0y/N31t9Z6djtOLucGmn7R0IKS+XRZDyt6N8us2O4rVvE6vqJQnJc2l6lMSIxj/WRzW
/7jH5bTcpv+0pvhfZweajpfROxhW4/gYdXp2DmfvbBVRsWS/34zqOX9xw/65mbvXadvU6O5uqvEw
KEaa+OI+EG8FGabJt7O6RNIlqzsjlxjOisGHyxY5Uykvzd3PAGhTK42OD48l+YSdef/JUw4C3rl6
m9ynRr5hmf0DuKYOoTrnDbdCDH0nXWoYPAchGs66u+PAbDMKhD/nYcb8sq+a9bfp65w65ckoMRoQ
x+nn8r3k480a65Ia92rc52k06dFbOh+0fD/F4QiHzWitLtMyBkhEhAKiwmTW+q0ptXGyHPqPXI0G
oDmZ6W9vL+XyiQcM0+5Qqm4PNdML81Sp0Xb02nL/t2cWV4MiSTTX25ZFa0LyArfVxhNyyTFZUq/w
FIi7ArTWp1q/L9vXdlCZp9vwWTgfq/5A8NKVRfOagcZJAIKmM+loHVtG2y687S95mjNOM/QXvXgv
NIpNuNImufX7d/t53aTFsmKwY3UedslPuTpcmIxQUkbcpY0ED8r8x4SmqQtGVdFIqE/bblyDZ9vS
NHsyaZhHcBwSQbsIZu7zyYDCW30BZJtw7qsge1Povh+qGZBRCq8PN2aBuqD0NdbcIr+rqTps/4b9
oN8w3U94tlyu94GtXD0p8BDAf4zSQTveXIIXAk6p2ck8mgvdXUEsgS/m2cwNLcFvo1UitI8gwBT0
Zvt3a3DY9hmtEZbqsTKQ4+NOjk2T2jR5T92Lzar+qnKOvf3yy9GJJzruqzZklRBuUEdhtizs1BNv
oDDv1u+G0Bx4z6bMlC26EbQdKjEYPEHPe+6gfcJ9AGoraHzWn57xE6mQxhCdbbKk3td6jruZTnpQ
bR/Y31A0DtRptEp/xtVrRfQNtSMeGCzjProL2oDKbjNyuQedH3hCc93mjZvp/KS+XdhsgN9TzMw4
nJleQ3iDGjG0YyipH5VTWChnfT2HNOs/kE1JP1u+vkbx70lMIcLLjBC02nheFCzNbDEYmF1bP7as
fE/znxmXQv2StIOiJT2ZlWek4416ZvGPtncumSAoMhO4OfQcLCl01FM9pui8Go/axlWRagaFDWrh
nCQLNcDaj1IuRrfR8vIH1Hzo+A6knC8Und8MycoOFrKOfO/zMffP3ZGL+KDK5WHk6Z25jXGtgctR
lcllbO/OE4zRHe4dtFCqB/P2Ext2mqlkxg1A/T2g2QfyQJtiXhMeOOSrCEKKHeLLoGEvSvsDY0ZH
gkxZBmsqxTHKjeMb94SBe+G0b2r3nCY/pgFjBALsrLzPq0cZeSHkMSeXFKZ2aQZJ139ejO9Wh2D3
NpLygmKwJ18tbJgSz0cq//sw6CAKdLJ/1LAwkWiVlT6DrUNF2jZFa1MtcJECgqJGNCIhmYnY9zRt
6ar1r4a3BiELGtXHiOoh3wSz64dCbPgpnGsjvNASUOQGkq6LEG2S7yp1a/L7ekwtdVHwxD7DpBjF
VdhawrtAq2MiUMiNp0sMbR6gu6qjgDqyT6XRmbU+BnfgalxgVr+jpjpWbh70LovfFfEWq4KnhG1o
hhQ8ZCOL5Kr6PFl+N5gBGB/PhUlnqqNQ9Aq3tyfGCkoreSvfgoU8TGO2Lo3W8RIvO47s1OT8tHES
cb9O0PZ15LqY3SG4QC4/aiJ6sz9Wi4NLU29vm+/fMRntmmiqhRH1Nj/+X5Pevv6RC9qVun/U9Gmo
CBob241n1v9EpLTq+gzrYCEwcTofl9Rte+Y8EVcyYcjmQdX9fE0ZKoaUofgCXsRZztdY/T3ltONq
vbEhZZ2FItlyrhkj74ocZMYyxvB3XFu/2ix/1ug8zZpewcTdeuChjOHE5O64hrs11rd4jbv17HUQ
FRiY2lqfwG8c3jCSbHvWsHfMFkOs8xohBjfmLb6CaeZmy9LalDjNGEcdq+0+mfvRrDdVp8ZaQwxc
JJ5ZN0sm2YgBwotpbC52H39jeWy/NFcZoVe31XdYwaMnfMYEfuA2wbRno75aP9mOye+h1GnAVK/x
GOC8trKuRBR/FW+H29VddT9Y9HTuuHiTrOAej6ww1k2L4d+JOBuGqdH3HwAmKDggEogG7NJm27xI
vf0t/GfPGtXbJpNwhiqP6XZec0WO/8vcTpfo/BxyjrCRv5Kvoq/EDXm+CTJ4zc+YcxCDJAXjPzvy
0n4b8Xxtge/pKfIAJHz/ZukMiAJUdGOx2fZHHFqvShqZSUqsNoek0eoZf/rAVDxxkyQfNa2kOvK8
NKJ8IXtuIXnKKTt8jyBqfT0D72PM8VC3tvUFyrXTNKQgqbj05oNtEreRywq+X+PYBOQcabA6Wf7L
K8ctdbt7npxmIom/OmcWeA7YssiYaL8cfdjy9POwOcXqGldcY6Izc5lp7haVTAElikqVCTLWmuzf
G9Nh2MQ5DLBCeAMzUa3y31gwYVuLhcXV1HWKKGaV3impYb4wZCOrFUYMCCqIc4/xs/hU6amgV31C
C/FtgRyLuwARIEZPRr/nhZ40/xXgf6A375PDsr19z+YH8xwwE3KFzF6DGYzTwLeAJ3vLvInyXYEm
nexjB88HYzLhsWaZssoLjxJx9rmpe/K6gSQBLUsHf3tLRddqBx8gGaUjWySABJ0k1bVOj4hPTHV2
Opzq17YzKnkdjMX2k5cJ9siQGB2LiIz5Jabai260vKO5PlIGd+8wnrfrt4fjVBH9wiblIyhVkCOu
YP49Fs/Q+JCGUwaby2XPZ7e41+Zl/Cmn28bAbKFDtp/4BrdNEGD/7leztto2nMFRcnQws+ABFejL
wUugTwfHNoigFZXE8slWeLcwuqQLqBen3NwURrMzZCGwnVVblr04AD1yWyMjmfJs82PfA8fTTEL1
yon/nM3KJ2sfjNMGKQGMIyviEUIA1s39ntzwqIs8WYnIc7ovyaZZd8YAK1eKSx5JqMKPfwFgxuLr
FGreCln6LhLQLPjStRMsLku4//R/DZd9N8hf1oTqP4MDSpfVRDE6MGec1oxupDh5GRyptN7klVq/
06wA35ZN473u4QtcWD2Dkh84PY+05YVarNsg+YXKc0IDvRNl6m9dR7xyL8AHxKtXegS8S5e04NBb
313/7NKbrnh89RsEFDaJf1fGOkgdtT2cIgwXVEOSll5nFfco+sAlbhx7gFVWjOAlFSiWSo5lDH1R
iHsXH2ahissge8ASLz8Iu7AgBFwIy33b2hyLhxUO2srO1pgrsqmGohNotVXSMe2OG4OZwE4oVa9p
MZa5L0uIdj+ELhkbxImx7quwwX+xsrmrK7Fzm1CfNMInfZc6IwywtiXFWG6OgQKhVRASTLMGX9E9
r3MlzGU7/uNvofz80J+brz96B7RmcVVa9SdmUjkxYzAU0+tWz6/Rc0K04Qn2WkIeVR+hvulPXx8o
ckzByke/kRrqkzUInjBIn6TEwr2c1UhkKE04vZ9GbxnD6wx2r9LQ1Ss+dXw46bn4CUc2ZNyu38EO
CroxvizawPzQsg47gNj4C8EPF/a2OISn6n0U9ji4YfIdebHNp4LXJz8GNE7CCEWJm9ifFMJL5Ygb
wmBXzIt5Pif9VxVzYAaQcEAzZrVEr+9acaTdvFrgx6bR+drwJ9hwBJgQ9KGyuv7XSt7TqHLKMRRj
lgei8NzUEbj3BXfcM5kK4grhAPScJLmi5jCrEZQML5bCVu0izVlRcoHbWaLA6CMrhqDxENpfamDb
xDu5mtW8ppNk0AvWlo7EZ5WvBLSP2V6h0232bLGk7p3NmOdYvhJHfetZG7IU76Y37fcYUqJVgfwn
NMNGCpVITC2v//60r8kf/RV8MILgMds8jXZJucg49G00hHebopL9wMLUtiJrJG295KPd7qj3fiCz
/mOPSFMz+9svd9Uvc6cIp1QMG4gzn9zwIk9WOtQS2P4THH+eRlULcrG5CVOPbb0MAC/5K8iN0yy6
BNhtn6kMAf7QEcK/nPIx30aJQAEs98lH9ZNO4VBSJWJYAmANMrjUAJWwQWCvfQ3r1f1sbVDKPlVS
bZtMxcHlTb7zDU0i3vg33qd6dczXGIOhDX0OoeQPKxElaZWk+Nc3wWW48I8ZHRkPtKc1FFgNdCXO
ZWyeqCW53nJrNuu7KBohWX9rRy5xmRtT4mYsdDH1tOX8uw/4AQb/u/RIMvGyHZ9nJLab30N8/0fh
zB0++anRRsnRslGb4iGZm0BztIY1foX93TXhyAlH7RJTQZswKSdftzJ4iDVPvAE6NLD+8aTzntC/
Eal73TlcTe0SHGD6boxp5JXo8p1WUDBMIJqBYx+a6S3Ah/RBQ2xwI/BZZ61csdbzgWnhzH/29ZBl
2rASMBv/y44FnWybdJl1yp0fdI0Cd+eeVXq7Hr3vvBzDrF/zuL79tmgO37QXyabltGF4R01LO+iq
eVehsK57S3kEm3OWaAQM+uOutzuzugO7lg5QiNXFH61ZjJDkK3lG24g1Nn3ESGhJnwekiuqmQ0L3
iKw7DO74X5P1clKw/JZYkTU1752Zw+vosxgRVq/0hc5jBWt2+f0YT3F/fFgtHcChDVOOx3h2dZvD
16i2NCY7Yh66NLY+Y5aT2YViwOYk5T8zlonRp5O5kCuruX6Ooomh3Y5sNFDPu3tbzU/iD/EitqrL
I0GddaMNpK07E8oEthy8sYnMZZ7zwjKPbDvzttoOwI2lCTjtoY5oUmOaWU5hYjBlhs7SHuonw9ep
VJv2BWdEcIVhijvKJJ913UKjnOU9HGm5J4N9utSBsZlJCILQBJA+q01g6D8puUfz5oVC5ZwZRW62
lXxoD/KMka4f095pdSNgobP4muse2hPV/trX0S1+4NbHXHirvwzGuWis/QYxNZl1/Vq9CR399kQ8
NPChSKBy5oYnc3nrThkec+kfRBuncXp2tvP2cAZaOjE+zoyj/eUwg0OgpYFw/o7vYctnYHt583oZ
1e/Z7J5NMtk4ISD2cOfEEe8C2Wx8iwGEfgOz9/OoQXDU9C/r1hEWzmdIm/+VAITcIiIT9AqDNBCF
apzpJs9bl3eHpDnVncv4JejZX+gbgzT1SebfN2NzBJsmdYtIAEHPBjE43hUIqe08MheH8o71xGAG
JSCVrqu7t+Vtt8kMwJnF1Vt9j8WxNMOwNfxfeNQ16LsQ/wOg/ethtuRn21Frsf0YX+rpzHElz4ya
BnyknfSTYPXwOKE4T1ZBazbZ+10mq/cJXKc2PYlUpr9tsZecOqYAPThX0LNOhsusG5xEZ1BAJuLd
wKLwY6RpdEbhw7G0pS9pwf+8K9b+zKCU+prFAMOndNdZ/3XPGt49X1Ra7UmDHJvt0KdNBQwUlw9J
pmO1Y3rjvtx/0xJNI0g2VC3FCYzgkF0FQ7lpcw33Oy2tcTXO7WEjWdLuArGsvxQQxn3Bqhk5w87x
L3R5vX4Onyj+nh4mXHaDcjTHDebmUr/iI1ka21OXYhm6wWILGaoqSWw+mwCGVPFwBJZ4uNUvY9mb
XLwT7DZVrAbhR9g4PauXK4n8/Sku4JfUC+KyOC2m/2AIUhSJRzCMG9mPN2vKGj+6XiG+2940x/kO
jpo6EcjXtrfpS4k4teOvl9XJEsS5MzCtMT24KplSuPWEWFzLp2yk0GRKMOvCavoYRfwBwbK3ZVIn
xpde36wif/QQX8It093tZX3BsGN6pqDwkL+czHPAozxjAPGDnnJjU0fZyFfSaOwH/vY8KkyAZeyK
CRUkw0A35jeb/is/Uw6oVFMw5d7IwF6W7h0fN5M2tmbWXnMFpFA54zHodAIIPFH7reJzj9Lm41G7
puAsHxp6TM47dqTbA8THHP8cJ6RYsQn/qCKyi9XESebplN5zuvGLPpt30gx3cT7voGCaek2MPI41
JHlgBq44Wh+7wT5hJY/b/K653WP77uurF8+qhufJ/Tu73bxuZbYRYAE19jO7wEY09/EwR3SHCvCM
pZw0BIjmmWpyYhmPiUQw3lba2bm3XA3UBCAWCzDOJ2tyio4ba4I1TEdRkp9jxr5EbPmCKzaNE1IQ
3Ujqk7i9cDQ1jYdHN+WIR/rJpVRT5fhPLjJFwBujNREpEcEzoKR79HiFarhm9MPLozeMkgfG3Vi0
QOftMTKDxlyGg+kZaIaOqWk/KiiWndGvue03g396DQ+NJdqYvJTPLIBimiifA/57cWcZTyH4Ogad
NA8yIwHLN8g1xk963I3Hg+mBMpmjawDcovRtfkVnoX93gDGSJ5iaI39twPW8wRrW1ofmvrCHTdua
X8EpiuCICwK1ASO7AUXHDU2QF8MidRnYTM+2HScPBgsUz5QyhUMA80cN/Q20+OW4ehPEPH59Kfr1
uSQLDKCEjBtbUfIRzg2x0HjEzcU9XgUFdAlsy5k4dx1IA/gNMenGrWzUhtnnMeugylqESYYvGsje
toc6jpnJMNlQf0diHPJTn4y6lCK3nu3gmN45gNXrw7CskLCjZ62oRZ54HiOQiupZIrpMfVVsk8Ia
mCZqU5cuMKAk3ohfiXj+72CnS1Ub3RtGHr5pycGBVT1rWzeONVjW9jsbRm/dYFlXVCkmSuWGBd0h
oWgUau5fNIwqJgnvhKrD2z0n7JNB88DtT/BpwcjOBHgkY+CBwRKsiAlQ8okFW9qcA5DVAMrh0m8m
RWo+4s2XFoO5pALu6BkDCLHdoTBeKvfYHbWJUa19zXpz9dw60jdCdAQv/Zir02YE26FtZBvFf0/T
HM0QOtO479+v080gEB9UjdWL4vBt0U0uAxprczajMzaCjgpXucCkg5PVpBOiEYwfM3omsVYGA9Lh
2Ol0F10nONMrLgo+eVRYd+J+zrSfzI7ESPE5JZfoe2AW7fGI5w6Q4XeUdDT3PL6O31udOo758f5h
FlRamAM5oMfCuDOBacrJZl89mfBRV5LQ/kLvdkdA/tfEnWfIqLRhB2o7woBTA/Lyx21tGBNAKjwU
A5jKDdwpyTx4Gxo0LNrCj3hWvsOB2/lYz7vL6HO44oEMLvbMvQZ+eTG2hMW6x6CFhRnOChB2Kwaz
eFBdf8q6jH9HHj7j6AZfdpczDAS0rZOLPUFKGjYikRWWe0pI9A4Uml7ckxRIaTewqS8RC/PTBhH+
c6yHigzrXoC6ksaPTtgcLG/JD3sKbFta6seh4MKNNeFZsLuST21+GJMVEf0MC+tAg49MvzvnSjL2
9y/QOkWZD4s8N/TK3j3i04+GTWdHSlIXROE+6uFkcF3X0MLBAUDL2bDfSIhwpKILxLUK5gO/Ef9G
QfFbJneFHheinfzF7s5ZhkL1AGwA63/Hfh2yMiyEbFH/LzrtFUXFSLSuVcjj9xviP2njpq88nnQM
C5mN2U2DOUFHmeGKpysXaSy0rxgxgJn6uZP6Mc5HeP9SZjOuvtoteP6iGZOmB8E6ijDqR+cvcZOW
h7qA7QodJO4wckkseVZRfqAJ/CAGYHw1kQnE7AfhngLV5pt5BWgPoquU1o6N9+PtdpXDlkEjbsSR
3LmdIAQMEBGUttxLwlLjPUCmwDWnCjHLCZCVsJODmYi8rcc30zpHqGfQa3sxwLeDwRvHBjMNPpJV
0D6wWFEYHADUO3Dm/uT+It1ortKhyJZbI/sxDCtrRc4My4dGmdejzQtkvEAvGFeJyGTKoTQ28ph+
5MFm3KNW+QJHJagyDEH6PMEhJgs3rgMXFwMynacWagAYRTpK8CUEREFMbHLDUGTgTAYrn1/cPTs5
TUUgIdZmCQ8rv2TAlNzHIpflx6yYLIcLoF9UxCGwCJYBAnfQWoms7xw1pqhEPQ85hhQ/UJ65DzGA
htIOO6TtItuZOk4TayPBRThiPKR1SHsZsCEfyR3bTr5I6zErCxMk1gxa0HijyuZH8lMYVLlJcpnq
+DlKaFW9umwfw2tmZnwyRtlYnsIpSs0cYfnxHOOy9k/cptLReSyOa6LmXgVmofCoZJOFdMJaHMzO
4l4DWx0LctWUa7TllW28TnWMdnIKRQuLdwwGOjMU79FrmGLcJk8tjy7kkA/frCViy3Y6tmYkkoGN
uN/J6QiBBP4UvoeVyqijOaM0zvyKM4tnm8UcMk1sMHgEtsuYnohFhch9tDWZQhQ6aSI64hKhS4cA
MZHFtAJC8awXyk1Zip/lp+OeKq+BMqmy8kNeq9byZdd8kq6DjSFSpxZpct31BUu0etla6ssyzvZX
MdR6UPq9MCL4hqx+bj3enHnYGwpaDnji6MEluLkDt2lVkDOBRcJTkh7eBxG/1qRXtS0AkSeUrHSS
RQMXa6s/3y9ZOK1/LJxd0uQr4Z3z5iGcEjH0GEeM9DgGpCZiS1OcahOMkBo4uhzYFmq7Z35siuge
ryRuAZjf2kk9k24dFe9Yg+3StHTx0UMtBLsPmdOGgqiGp07FwaPP87i8z5CXhYyaAK64wr8lYi7M
VERC/AxBJbsestmOy8V7IjNGJONjzns2pyQ4IiZ3XrYIedr7wehf5j5X7ejmvbaQmGC6KiRfw82w
DDQPJgrxnvuMWiTJFoSNqzZt3fQHTsV+iCuSXYzePj2pU487TMsgo7kdjN3qZS+ovdbulLznA4GX
zXxgFeu3sOl7YGwtoz9kkjwR3jaDMoRR9+gLC/ZisdtDbPvtaICwGR63Y3JKfiMCPda1e7i/Zxqk
1nEbjegV5et91+bmWqIibUqCKIsL3q3KDydUlj/zRsA66qgULVSOyeEo7xh68sEGQDcfG4NqD7Nv
GOO79HBmMIa76xIpInXm4tHkfV6fXh/x3/LCyI2JOw1Y919/NcBVRzMr6IfbOilA/9b18Q3cGDUm
pZ+G5e4yfw6zae6VW5SawxYGVWzPcT4sj3THKAwg+beH6ZiB+f1Y+7e4Hw2s664aQx86MvVrnq01
9iz/ROq5/mBhBtVVkTkLt55gAN35mowasFb/80djzOSJNpQMi/b4ujsMl48FBN8RpFHwjaua4Wke
CSe3PLxndyufzbZt2v6KKK2mPQL2WFuVuYQQvyQ1oLbWfbHeh2bqPvdi4OOva2ABGbEQ/16HvhB9
X1gn4VgpmbdMbcn2yKZXZUAcJuCliYMmWyU2ozyZcuzJ3i2mWAPCawQKFek4mgkrNx5UoV6OOVyH
ZS6pVSRXJrv/3bQ2jgRMMn0doJsUN5ASg2WpHdjQxIRDcvpCTlIGxC45mbFUxtHu5qNN5nj732cQ
gpXkPdGB5CAFG0ecDsTvQMBqLDzQdtml3Q0/8KDx8HjCGRCHSsIFRy/00X0KAfGuk+q+w9l0G91j
zWmRifXwMlK4GK1DmFu1eIghe+PKCjyBlW1lvK2vcx5+HbEP+fpiG8r14GzhaGtJXhI1ifyBYunP
MJA4oy4GduLGEUCoNRpuZbBJ8xklP4xKghqK0oDPqvlizKIrJvtw8ahwaip2OSbge1HDyIVp4h2t
QwvE0FeuPfjmUPMxdxhSMHG+Y8rAyeThQgROz/FCnSMnpVgn5RauZ0IPoFjHJEn6TZ2/vo2u4w53
Us5HMEVOYLE7zDwJCYWawvuUU+cyyrkqgpL//3fytTIgkD9/qA4XX0MsVAIZQIkDjdxIcsjgUHDM
pXLMEVsKudyFKu66WMzxtYmJW4uYuuEgB3LEdEsX2tAMXzgfczioUwvoV4wK+R5Jfn8YXxoCinfc
sPU99FCDMN2goqqv4WgA49nBOSTbF//wxV6+c4/7C87gLOWALySFhJfeEzDv+nBWMvjFM3In0MOZ
AFMTuBASVDI3eEsToAn55U4G3h2mk4YBD/0zJjJY3C1+47Oz75CuibUrS0pjeNbxxGIYc7klbKKF
+PKYEEfCP6/bt8udd8Vw7+7sW2vIx4BjnfGkcH8V02iYXvs39twMgTlZB+bkKJdocg43eO9hKcyH
XDw4oIPFHXaQXAOS6bkOMJIcrgmBBpmhL/6oo2QnCEJqv/A15VUl657JqHv80uSKzQsG27a8JTEM
rya6+7EptWr7DA0dDyQWnAyFEqof7rG/eBjcJjOfdmWwwUKBN5pQT7XkecROa7D6WiTW8VRCpV1l
Q6mmJJ6TBccjI6v4Z1LwrDQDO3eeD5s4F5SqNdzSFSVfRM0Trn48W3+2kMPlCR7SlCeBGptyyzn8
k7JLTL31v/2BbcVoufYugZFCzW1OnjuioCf7asKl+SvYsG9HJTHiJuOKzjJiXrtu21jKwUaYWZYE
VzlDwzgyeWc34D6uzERGPp5DWw+fhNJxZ7MLCe7Fw+S11Gaxk6iO3c1KfSpijLx7PGDS5DJgweoR
LyMpBlMGKlhSjcfW6MFWqfuEtqBCxLcHxQW/lziKyqyJtJBfIqXHsFItPUHmKSl3G89B7Zx6SxLM
+QuKIYiHAG+EARHngeEfl0WN11AQfFa/b1lwwFGJD50ugB3P/Ma/j9lhEB16krIa3lz2YwV3CbpB
dPa0JCe4A1Ntua88nBjjhwHWUuRfwwXxfXfPgh1wg6mzFikdOXV0YV0Wz8X/nRzFHQjDTvaVG24b
h6t5oNiDHi++GWKBAajpc86Z8u/SsCGjxg0WRi20bK1C6nya4FGC+A3fCuTWGOKI/1rNlWUZ1CYe
TmzNL6GTVKoIhHj1cnjcSJieXI3JDJN7BzttKJPsJnv+Qb6q4pCqUJ+QUCQEwasjiVXw6LwA6CQI
ML1yyRAX7QxZADDD+JqNJXwSqCdwiU+27r3pJbGm1Cmeg4BdOD88ceQ8R5L9TC+PD0b4Z2toCg2I
QgVB5MbLlmLog1sQjiziUyK1GMXK4Uqny1km3YVsoLpi0dA8EAarjTNo2ri+IOnm48uQluPLRrxM
P8FPROrEOI7iWbJkWEjYAzAydS5MuaU5kxketR5OObeJOAVhsMgkUhxbalahxMjhISq+JwWR3lxz
l4YZPbQY695QfTcowsl6Fd36v0MW6NZYwIMmmkWY20gNMQqYii8aX4mBACU575rIEKOLcz+DyWF/
uwOsVkR94ruBjK4U1DLswjsRE8IC1T98/7kEVf2T7KMB/7yxtaEYsaWGE+8iTw0NyxqPIWvgkkN7
iJg6A17LXBKcJL8JE8nxiQhPUbPfaGKnHgchTrFqaBmWg7iKh8MpKXTFjFjeansskUsHeVTE/IGD
3OFTsqbwbVnjqjP/P0MWsybk4JL+wNCZ12UyGn6wq+NN4KVzIF/Oml7CS4jsFd4LDoVI6UFkdIwx
cWTmNmtjyYtKDa7tLhHrdbHN5XDnNnPQTzFEc9Y+3BG0q1j+8KNK5OMoYXVE/f1xttQ8faSNxXVZ
7rv4+IrlAz089w5clPSsgA2S3W+npvJRZb+DACAJ25LZKzN/sULkzzOxQYqvs3pJu89KYHaApw+N
fPhGbU+xFf7cjJ1YnJewuuJBFOMWfhImE9inUVwBaYDGpD75gmYz7FpdvG8R3FOuya2upgN2fjG8
+CtHeGuQcgj0kFNaWkzJRxW+nZQHDVAUtm/AHVcgibfBp2GqSwtD6Wei64ewKRerNMVcvYD+mHEa
SmzFk2N03+OUlQmz7EWdqD1pwuMJN7IFyBeJyTY7sAABIb/9KxO4RlLBgN9JHufZY3qEF3uNa7tU
LysOeaz3wkBcw2xPgIYVF8FT4wMNuDVYEoUZYi8plx2wgVsp/o0CV+944rGWi2t2KQIYuadSC3Jw
1bz/P898PjHNcAekTN61OJfv2Ts53DbOikUQ2auwx7uLuDexzYbsLIeOx4/QFp/xm0sl1R8nTIJA
eyQ+cxyfDLahEagYjyEhsIiPDmMgG5yXq4oJpNxyCdv6f6Vc2BSmYqrDdAWS3R1HuOcfwHNLNuPS
nUIp4ZzgBWTl8FuhNbAI+P8tEWqqnJnSWZPuI6en+LMJhC9lJQW5xSH355ESlDtgHPYYHJ9AWOQ7
LvzLVKzKBN34W41sQtJ7/3BDkm3nkuRz7j+uWWTKmBcCK3nvsfgNCVQHSMNHkF8gTSwyMb4WH00W
Jl4XcFP/3yelGD97G4CLkhvC6mLtnIIoEcMmzkFu1m4HICYdvPwsKZLlZ4mxiuxSIFg4c0q87dnY
tY3dlzsb7divZO0LakaRy0gGt3ZWdzmW4HJxQft550oNOENd8WqREgYjGIgoAtPUIMjAGVw8K7tw
aNbUJwuqKCQPxt3ojDNb3OwjCa09M/SX0x9OwCGOKXAEumr6Fa8hTwCvyVuKBBwgQuYvOk2qZQ7T
i+L52Xl4KpLppqY5o0L2dbghvD951xye1D0t2WTko8jnfnNBdlK420BnYoI1jT0Wr5wkkYCLcI+J
BaXZhz+k80I23Iq4h5gaNrvZQ0nEwxVwEePG6o5MdVwPXyCAWaF6G3gw/e2DDuAHiZTQlR6MxzaA
PGE1fNLTsfMfS2e1rDi6huErogonnMY9EJwTauHufvXzvPRU18zuvXoaSf58+kpwZBsyYhL3ju9P
+ocD8kwOw4XJiGHtyQOVCIQQq/Hw0NtHx+ULZ+/T4qOlAJOPSsHiv+Ljs2oNPv1r2b61kSVewYil
gcftXTpQndtojWRWn5X3Ye9WIYxVIPkTvX8NOrrGPNkHHhzGSSf3OCh30Rda3kNC7fHpNq9WsYBs
18ldA8MI10gyp/WwAbXPwXllvGq7q51TZ55lr5ICKMiGyxwP74szYj8v57PEcKbgbrs7gEMceQSx
qgRhbz94QaXjGJHn/76G2T1BB3bWGSQcUc5sFqf24Iuj0oOxAZDxrded9O9B+W0fcJXo7caM87f2
GX1d8sHEYhwCvBgiTPdYyZ5Fa1NwN+x5Wb2XwBWAdfiwi8WeDl1jYKQXnD1B2vWNPenWq7K9TKpI
qZz6xZkDgf6yi/dwXujAy0CIe83FpgREzt8is4TaBmKiMFZhjbHlBLFQ9XfZxn7srG3EXrYCHLfc
LRe8VTwoeLfs6oFWPXuT/AoeCtMKdoduoTu5oPbdjOH8j3ed+uDRwrvvr7aE4P+Yg33soywbPjhy
+ZGnEK2Ny7DQuw1XrdGa4Z3J7nZ9YnhxqlrvUsCsQwpXx797uXsZvq9xDV4ZsDVpXZyPUu04Q5Bs
2B/esc22mrX8YgUPZFSdsuUvAyD5uIANwEvUiBbF1qY72VvXerRD1Abk9TWYnLsQ4A+VRXUSnr7p
tl/wGLpc9u6zeHHOWyAXp/i7Sk4NHyBFBZ5ehZ37Nrhc2k22EMWrv27QRZdGZemKfIP3dWMfHp5x
zMpl0BTPUvsJsmjfuU4Gjy0SBfaRAuEY1W5x+eZcKqAhvebWPwLTYLsH6Oe8vDSzPY/cap0/KtYD
397gyXToGjxrw/OKNd2mZwAb+KCzApiauPSjzDNuuprxLv5dWjlHMp8avxEGreBUCSl4WM+ayaSz
Q7O6FGLXiELIGwEIJBaowFSF6XeNtgS46hl2pLig3vBLr2dF2rCQAZV3XdbaRqfW3gVlTHevH35c
wsN3ExSSA696s2USqfoO3iwIlazWfocPdxfUeJFmIqu/HTS4b7gJtn0JPkm1uwmApeKVZ4NbYWeX
oB2jKNaEU3WdNgtsETh/X7S02Ku8jtaBUH/gY+8Py4fdBF3GMXR3cBeCdR9tHWZkvMbR6GwnzoFx
czXaX6e3yXh7/7tyw4BtoyJ8ejo4oFH83UM2ncdWudCuHHzmhlvrzldH2UwwTYZ9lypIdkRXkNCD
g1Q1DVoS+ne3bs8QlzmnAOZvIvXxRTv12SW4SukNllzJu81OdX8HjheTwtsRBLBXvgxrxoDY804v
pbiI3kRtevm0VsDc3vdF89vbV4rWPfxguvVN9kbnXOqWqm7NuzAipPT5uKguTDrc7PsxurGQ7x03
wfFjtxqpiZ+oP1iseDxW8Tp7MBlaoKCwBQSIlU2GSMp9iULFvtDCIhBFuNN78IDnDFbj1DJWCGe0
npfZBGAyI/2bc3h3quB2DBJagyPnVjGuZKroNL9JkzNGqQG39Nt61szCfiF+wrsWlbdoXd5tRpac
0eb44cL2OX+QEBjtzdfQ2Ln1DqIxMsTlPvPQ07yOestbBPDIsmS6gPAEU0YU35omGg2cu0Nwqlhx
zMd1PJw1mJyFDfqrh7PrsxA/fMzoBhSIZDljyjUFTpdSNpApgf2hM/aYbeIT5B+z1RhjUjmhS5D8
38YaSEePDvgC0IuOeGRQDyGpF9wJiOYZwUPJUIhagNfucFDo15KSh9Ek3Ui5W2SJzVe6ucy8edGn
tWogJ2EwQ9mDSWm++bNS+x4iAeEU+i3vylJDQhELptLfdonHAOxgOTsBislmaNJt0K/bDzwPjsjF
vtmfWcyEG4EzdLHq8+NUsow0vafeKiRTuKcFg2dJ5Dz98sldjdfIuV0HDWx8mN2jSAyU0SblkB52
lH0gXLcO7eLErgCVmVZxwlYJxkjfaL0HFXIKuMOn5CheG4+heKANQOttHgG4Tb9kntaO6FiLmpdo
VkZNAtIA6mkV7+yDWn610LxZeRUc0YBOUgbyDoAjvbiZrEVkhTVRC0en4MWC7JjtGZIMicq34WFI
WAix+iQU1QgSD4YYhkkjojYWDbcAfbeA4OBdbE2pn/RaaI3F7Oi9SaeQXGK4OVSSGwqat10Nqb6p
mvjW3FY226iKM/YGRCfSwMs/w/CUJ1LNKpcRW7nFWNxmq+6DbDeUHhIPbdLsFbNvu9mTHtm6D2hk
yNHeLr8pXw0ACDuH+fVj87sXbS4bYftKKknuHVYibWCol/atfcf78tb+JJV4FZ1SMOGPv8IaJW+u
Co4PuHg7aIJvmwRt59hlRAED6FPTPJWKfkxZxtchW8OescEnfewVInhV62P4H6oB+/lnmIAEn38V
xPcpIZx7vsco++Aew2v7kb2TzfCM6ta3d27frcqibACgfyfX9nUMG+fRWc3qwNVwEeWHb8xnD1wc
RLE2AccY7mq8QUsTrnJS6BVLKLdxW4aldiW5h4U/2bi/0ecHTEQN8XaO6YMLuGrV8ApAuhLK78X9
YIa6jorxq1tkg7E5m5cW0MD0QpZ/BMV4Hb3wYgXBaX+66+ji3jH6fnSM6AhjGyOKFfZRoUaxDTTC
ZfK1jg/26eoYk7aRVom5GQTCJqIrkPutR/hGxQjBC/vvbzTgqZ6ALsIkmKkMVErDhSAqx4CPmV6C
cGnjBUKcoFP8sAwxYCgjkyJS6zW59s69e68OnDMq+vv2NQH/OYVHwwQg22WH7OztMoafSTmSYQZC
HbiAMSjy/d4NbIHD0JRUL36fec8bCzE3yj7f5Nkr+zt33+ZNfGRNYC7An9rMLoAL7z8b5qfz12Ho
Oode4vPDMLQ6bYaMJ4iOukaVv90QfYNHa2U5I2l9Fl0ZMLNO5xsyPfbD2BzMKmhTNph87CyPRY60
NOEsOyWHcCbyMsw2bNjBvSybwbx/de+jSvdBHrNumNxuIS8eEQWwQtNBF5/nWAqfKzT8/0KYJ+2O
Y8VYgDCBwE8Bj85Wi9Q/hATFBgqxxI85eFozKTPCZPnNHWu8/dvhDVeQU/4Obtjj2bMN/+LW+hsc
1mFosQxikRp87DJ7okuALMsoTRsef0ekY/kQ68Uk2fhAt1xjoBW1wA+2ios6nSrqnzNqvMEAx+qi
S6zm9OLy86AkkYzg1xqlgNNCJ972W6MOQCCoKO0wtRjRktu16DRs0zHRXUpZkkFtJlUXzpQ7p3jf
v/PYSYaJjSBoMEkysdSq8yEENpDe6dns/cns+b7o9Mo8RpDEGhRM+mQxwW6EBo4u/FmG85c4pRSL
OiGtGNhtCegM3mHMFai74c62Ul6bzz3wxCLknVioEZlgy9lFpuomsCr2EUStl/8YNLGv1nQeQLLk
3jsMGjmFLyjBahw1gvz4oImTdXjsvabN1nLvGWmFLZFcM+DFyvpRqwSMIHm4boOHvwVsm/CHHewE
B5O0AKIWFS/+I3RW0ndL/LoPjJ1SUPCxi2GO8gqrTMMhUSTVpAgiNeqXc15yMO/3WRsti+Em3aKn
oIWMTBP7fYx5IMDix1d3cO0DQ+jyYX2WEUsNXDn27UKApP5CzS/TDxI5Lof8XnuIDoBva58X3R4Y
+r+/lOtcdyF7IhDEwH3r6aPK49FwuC49sehvEeIg20Vz1BydMaKDM3XkkJdhy8rBb4WWBUKBrlYy
PM8uQcbzmxBJXxM4w94mK6L9aXf0H9CqoFP27L0TnHEyKLtFM0SzjmVoAYkIYMLiUUuNWs6M2AjB
rfv36o/pB0WjXedA57MOzyxLeBnv1sKhjyD79urRaw1wFyQpUhuQvHmQe+nfOS3aPdFXRcEqxFwM
Pg2WM0yEnPOiPIX3WsSK9ShxAvsNzCFDUuVat1akgc52jFURjHT4+X6RX2DaWR9GLNkdoj5/sHX2
bSCp2/Z2BdS9YD+AZX1oh7lGRw967MZ+1llWHVzlAt5zG64dOrwlqgQ9tDes+rSB5JN37d2TW8G6
ArNH5sY42Y/B5WtLAAThndqoyljGKxGZkvm6VwtqLY6b90HlKcU9UHI65962fYYlMiptPY7nCIWk
jctZviawGdug/F9b99DZ2PPN9DvaJi8AGUVOwtWtzffMjhrmFTcJvckrQgmGndkVHwGwLusYRaW9
DAmDU4R+TCV4awFzdTeDGinkgAiGKKqQhOX/uE+a2MhweEarTF58AE1WU2w5Z2wosHE4evWVefOL
H/s5okusBK+GOb857UKXt7756x6MSq+eyrmPL4U4De/68Bs8e9gLVAKsGk7OXMeXzRoP5y+PcSUu
Pia6OCXwJ2zc5LvRaDWgpuV1iJhzzLKCzeDDA+bU5tVca75D1EAHyHB4q24H1rG2iSx1td3SrnU+
X378ZU3GDw5Lqo2LkEEPYYePyRpCR5pUQvwyeVR2yATcLf8TPT5wMI6A2gFFs4GEmeCvneWuw6OA
8gG/B7sQ3cfUkFbFCUvWaOBsTfb6r181Vp8hHUmgvC/R7jDV+IlIcKMgezoDjP2IwdDOleQg2VLr
eWct+5/O2n/DIwAi+/JliAwReQmXE8Q898hZJ1h3WZeDZJiuwL/zFR4q4FTukn3/jb42nmTG7z5O
CS/+RrA4R4sJg0h+x8QBZ6l63EBeuNXCoWYUm4tcO498wUD/HiFVhSYt481JAGoIGg9ui3ONRAsO
qA/kXKTMC74wzIG8ML/VfEaTx0DDsE8PkKkGYiVzfA6AHzNAtcag+6jRxrsIMNh4B4gHwEENh+t6
qNW1Zo54oOPzlWj7LozXNWbbz94YYZBk+OSPQRnJKmXiadqvOf/Ohz4neBLGt5rF7cYHNlubNjK3
zCBFV8IHYkrdTg5etAIuDDLUnqD+CyB9Z3Rjb+4no1dxWNY9TXMwAH4JfXXus8DFe+3hz205DLOH
0i4qmF8G28RI20ubjbGNwfLeWrLJhMSJaoQAicyimZZqvRVjn0PnfjTFDlblTQH+trQxUc/Abklb
JtcD0qgP6mI8Y/u/tZkPqpYlsqT6YZIymB4nXd1ZJpm0Kkwj36wzQJPm5wsbJDSE5+UAPXb9QxFz
jDxYHwmy0P5DkwrOGAmai8k1HwemtNMl611DMYlBjJExuA6YmD9IO4zo1cbXkfSuBuforYZlEq+L
iFVI4tuJU1DKNJccfmotcm/6F4OI8sjHL0DcPARFk2fHstoyG2iMIoNr6dA5mux1KffYqjZRR3OR
v9TSHWZwwS+wRIDK4mqDIZABO40oqmHJ/SK/vIa7IE6Rykv3KaUN34tMX2dN3BJ0TU3yjjkt1j9D
tPEezjZeB/25P4x0ehJuyPDtaluh2XXGsc+9cqAOSc3q2YSIaKK07MCOgnjmsGVmYMuiweVP0Lin
R77ZA6oj9sRYcMrkyQX3kRUBID40Ls+RChw5bIa4ySml8DPtHdweii8kreUSNg5r0jUZ2m4TdHDT
I574xwXc8kxtFCABaBIZMYTqSvnal+NQ+0N26lxJr2uUq6iuAVccbAIMG2L/HP45vwKMZSTgOQSV
ODnUlAPyH5nvaO0pB6BVrcx5+4Ir+3LZ6yyXFZNKhoIl2ia3wcSBZr/KiGEp6Z2UzyqeEJ61rRQ6
ETVWmqbIB4Z/XA9WdeYTkCRwFH41Dng/eE5IliWLCugB8znB08fIdVBR83Ue0v/4h6QrAk0BUbG8
k+t/afdEHD3YvZEz02gA8BwxQ3BNLz9ZLP7YFjL+tUAVeMXRQftQ3l47wzvPLtuMUJPePNDGArsV
m1G5f0kqUY0u9/cqxGgTUXAbVSiQjUZQbZkOMOl/1VAERCpGoRQAQ0vl/dMBzgUjq71qVYnLk0xj
PKgKKo336AtJFBrlfOuTiXqI10Fc8XRkVFzfnd/jRD/BHZe4S8WpuxAVuBoUPzQEFnKLvjVSA806
XatNrY6FmuDMSI5cvWsAk69hicyHzgt7lMpU3wLLLj7BET3rDb23Drt0/28MsxnY9Jlouk2vieCN
xMyqw0Yo3v4fNZAW6JyTtvybf6naow4o0wd9+OYofDge9w8zQ2tVMv1Xh3tC7QnG5hSkKEts/d6J
YvjqddoM6CIW1ARtrYime5fV5Ndm3YsufiQScRGSrvx7zh2GdopaeavGozILEnZtrPG0LdOPMasC
OyAs00bw7m1XHqUCML1CAE25YMN9TEonWEmVw8qs6iEuAw5enlBAhdymv4Kk+bJ28Mo6Tbg7GZDY
dQBJvYw+yhaEAngnbMZxrK+5U0J88v1iRyPW0xkW987iI3fXYC67MD0fybHDDgocGjtbNBYW6w4f
0HO1vy3h1gKmeg3ndsuWIMw9pu3H3nnRQb+DppFzGqc9KhEa4qwD+IiLGnLSOGjtfOXkEl+p/VB2
AY0dyo98eynKMz/Rym9a4kDCf+Qh+g4YiGOyd0gWHk8RzaqaEBBOsGUsiH9Wr8cpFSwQYtQj7vno
Wy39FDjfgMTOVWXrzPLbGgxojMp2GA806NHAj+bNIyitqW7ADwskLC+86WLG9Df0TPawh5RV1T+k
OmAQCDQsR90zO62DlZuDj9ta5HX2kIBTZdUBMx4rALpZIwP72GrlaxeNEzwLTpagIzJ1O5o0X3S8
wZ7vdzOTCpgVGM/gB1ZeDgo3y/HH+wxfw2Of4mbmGTTHzglUlDoulZOSP0HnVGAb6IzxRkhkYql6
hEdrHe0dII1+PYISqDaUCwZm06QyQlHXrQDAfAW+jeV3H1AZJmg+neLoYg9EuSOGQmxTP1tBrPXi
8h5prz6l3yOBoO0CwiwhgnMB7CWYLEA9QQ5jyPkbNTzifpBc/kRKrwLzy9gLqjIro6aBPh0ZY8Ut
3rQaHn0m8FE3rbu3gCovJCEufdbhFJDCCQziQVrwLAvTbwYBHbBNM8fpcZd7Jz6RRYY82ZQXPr/p
Ae9MQycIhF3IOJEQqbtuwgyL5ThrciavPwLFGNY5eGQS9IKrH4/4BHWTtGXwq+yuWmUXubAixSRd
Hgfii5vkLWZuYTHnFaaU6TTsRIawyLeQrAMDihwfn5ESCizUvvTjUqFZuY2AYFIZGWlhTrag+XiQ
M15+o1WHoUofmpPXcX5Xq6xuim9wokbWLIUY0iHHw/91+L8rqMGgeLgwL4B+6vboJaY3HzSfVT5x
BG5RVAl8nid/WejSRlu8lb/kuVBe+eHjqMz5//RiVK6gOqHHtXHEtagQ2pG6e155ArcUMFG/Xaft
BYfXR2oNPxtt5AGJCDPDw8NVBXVB9mJlHeQ5dSAEHzgA1KxNsg9+lzwKYHJ8fgZ6w/QWA8cgFWrQ
Yo3OdDmHKeubUYOjXQCKKs4XCLSgu+AVqI95LB2eeKA//8OIRDDgaQh2PTlGHacGfwKtkKft4uFi
1l6vCRPgQ0hjwGM7gLeopg/YSwFWwtiBsjs3bL0w54KiAxyaciCjTGbx4LpA1XgcKA4d18nlwFG3
boDYiHXC1mEAKIXKfIUPl5yitLE+87nZvqWTEN6vX7VWFJEtI2Tv4V3+LrhjCxn4OahId+SP/YzP
wQqkSIO/ZyyTjb/iLwkVrHV8zS2CLHZvANFKuGayVLW2LWL8HOZhsG/JXUWWmuOp7LMPfoMATc+O
5XgFOMCmnQmb+MPUrkEKdlnAs23Xpr7l8b34q0HQ0uht7yNmiIIJgvzUf0QJTm5MUdCS/TmzpPhE
JBjBy/GAT43ilO042ssI7QRoh/2NCjwFNFW9HbMj9MP62OMAuL72NQZDbP5nzMHmgmlSleJfWMBZ
1Waf6OxT5l8h0WadaiTFcM4AiZ0eiC2QGDwrJDLW7QGvzWgKUt6oGfBWM+R4bA+5GvVBfC0ATUmr
BQl45Jl3QjcljANqDOA1StUALnbhg6yKcVwJWQRAbYDECK5eQZUdZxCn6a8POOsd44m9aM3wGXAB
2PNJkQVnd8hIr1s3uRBgDGiCVOGqxlXLpOERaJ0++Ftq4qQcil7y4OQEC0SxnRX6wU1njVh2sTMT
+0O+NgDmixxjObZQWBc7Lcyv8g2Vz95k5Lfgt60WKyZOZovB4cLMyW35wlvEseZvHko9VC7wjgMU
IJrOU16tnDC6QX2ZLgyUgpn0X1ZfJUKuDoWEMpJtTt6injUpgtTZUGQ7DvcRf1TGfdyGIw8z35Km
AyJ6m9taBvBOfD/C3D64KMpz/f3UStPRqmtiraqVl2kCtqhRw+Qzb0BrMwDYxnJqnSqN0PSaLfol
G/X+tvYhHJ1fW0UpHQFhR+CFTM2HkRkYCWUX1KkSFWP5QMonaRzniiYZx3aC1AOHV7iSHTh2tRyk
FXrcBBS4fD8Zxz0QWNq4FMn1nBH1kj4ew9D5kAykG1VGshE2VajC52mvW1MBNp9Yh4EsBGPCB9py
VKZ6nIAggXZfHnKM4WmviVqC7y1m5Q6sMl0+PhV2LTnCZ+kuURSTk2MBqA6/mVIZ6Uf/4ghiHHwH
PGV8OdoIsJjni5W3CIBDuae+ukTCpa4C1TkOxSBmHYvJLU0kTQJjitTBRE8UaXNARxgq7jsWhbyU
CTgwPF8+xXO5y+U3CKI8peolFvQpFeB4dFIY5FHsorq6sbxAKyps3cizOGAZ9JFC35assMa99CDi
6GRA82c+z/ekYpt2QQES1gdw2EBcodfCvm+xAN0kVBGv66SIXIlT8Rs6Q2WHhd5hlvav4OLfFF5M
lOXUHccDWv7MRZZAUB4aQBkQX/CyeXOxAI3p5moWUVRFWXPHhgdxt6iS58RUom2HloWXLx7Oy/7a
u/lzFPq4W3VAeImA1sJlcz0r7lQhDihekrD1YBfGPz2mRKHGhjR9Pra18JfGcoxX//QKh/DIz/EL
UPBTJrYETAG2Fi2P/cLDjiGLYL8JAQKsNW07H76b89AtKDSnCgTJDbx/5LNEn5DI/no0l5zEHpPO
TmdJw/2ykul4yKgCVnPUpmkBhb63aFQTm5cYJzaU1GRoR5QpKXccRgAdQx+EnBggxHYYt4ScjGmH
uML6kgzVgR0Bi8JpdmuTN7hGFFkuAKh/350AlPMsisEZJFpNoU+K6y9U7rz7b+H45j934fhmpE9S
dTaMrrZQ8Yy9ARYO4fu5uTSWdNh3DofTi//SLZUkjVgM3Rssaf4v8CgaDhOfhdEL6DBUb5aaIp3I
GRiQDLUEk0b/h0BmXwSvu2wlkCHORHeivWFStTlpzYODHuJWK2ignu43DqyR3+5Qd/A6PiTcF5cM
ugJMvaEIgzdmFoJUnuPhk9sCm+PluOOqk6BfurGxquVF9FKCsrtdnXqIYHznoS33YFTmIiL2xyqg
eprpPgAlBiZ687rTRPeMAfcSzDSVD1Jev9uhMFIEHddwV9H0YhHzNhYVOI0nBQHKX8BlNxbXJQ8S
CbIxoC24tOreKSqmIgci5TGB0fIEDtflvpTSCcw2ihp1f8gGIA7FAk/ProIo905+kC3qz0Kb+toj
ngbyfSL25wwDKVhWvCmSTPhgC4/HPYZRofHHDyfK9W6XzXa7DW9XiiEXJ5qzQWvrS3MMGW225wxL
5mtPPeza5PRl6vsBGFLXhFDb83pADKB+wAFc5BmOPQWYB2+KutYirlCKEAdUJk1Gec4UZ5SSreMg
2LW5hm0mLBYfhoEQCiTDPgr21KsoiGpjMpfELBUkr4qxJ87jshUjer5wih4PGWRxP5tmAD/cyvN4
drMxm1rwaX7oWvB+5DE6mA+g/3gRdME+YjkNix2OhgIBzzVc9q21Tl58aZQKecgh07SjBJqFGeg2
13yu2yb9wKmSW7OgpYrZ8nFcgI3jTmRUheAUiwQFPW+Ed27S2b1Dg9XIddsJusSZO3wugcwrUBM3
YP7o+DDgXINJhMiMgxojLrI3OZJA9fijoAOuCTxT50xw5S3VMsjTbsCUZGQMtWi8sOFns+tS8lTZ
WjfIqwwNFagPgTZLUrK4ddQLMFZ5O6uWQ59EFCYxrJinyyi7R9ORhgfbYrkov0M6PvpLs8dZ/gk8
MPCGcjGbTZDSbNGNXU1//vH6qBNaIDCVHEjEoLl1xXRs+33W3FYHWRiSBTUI5BR0z34PqQu9O+tK
NVDZaJEHWPeiVG4OiR5SH9MshiMkx3qwNHY1HUKW3oWL1lX+mB4qu8x8PKnvMs2gYWi0B7STfGS+
EdSOGIw920qaBG8Q+lsG/6YTMkix6H2WTO+cv3gUU8nOBvSuKd2tGbRgm2YNFbs6JSSZkruCfzYl
7An3DIB9ZY7/wbgJmVNGekp0J5DuoF+scqc1g7qNyM87lwWmdrsN4AJaTHMGZ9rvknX1Ebf5aDQ6
/lWWDY/KOSSfIsvpjvbshcGfONS4kw7URnbgWKY8BU/LEKrphX6fR5AIK4N1O2IAkpB7eezWLo0N
M7/HUJcgdUYm2wFypGgn46xrBtR/yvCGRrpM8KApWfmMDBX2emrhGnazq7vPGAq7I3GirhilvXsf
OvFefXDJLmjLOHHrxOnd27UoEHt8yhkWGho9OI35yCMZqOTo4d04pjxYarMWDD/26UeDMdIvF/VH
bPCrmHAPVZDydIIcwi4PY1gRJn7MO6UhzaYoAveR/or8L6vAVhDPtAY59AIiWDz4q8EwG8VMxysp
vkT8WtC2cRTkjrliXYKECIHlnG/9dARlqQGcpkrwzIkFYyUyDgg/MTdxuSsaBlcOicb8a3kDL0P4
DqSKzundLZXMbYzAEvmtv+zsGawu+wrKQ+KMIO7JD8KufPFzPtduM4ooLZWO1sHFmc+Z9iVqi9lz
AcsgPSfutBkBWYSPLVt1GGsod1tDUc7fbtlDeR8OmwWrDDsyRGrIOHMa7KIJQoSnF48Z3bP2MmKC
zos9bcNTTaikBt3d/niazj2BCP1okXgnOcb8PFXTjCl1gkAjNsPS8BiS9gSwpoKo2epGxAnrjhMZ
mCdVJoD3WXGsr6ov1ySUjQlJgkgAoob2aJ3hNr5w0KC6ZnNUJBpBsth2lJc+MPC1UYcfx6cak7j1
YP00HHwYPcKfC4lO4qKvktYPR/VfeTIdJ3dy4J2vXSMzgW/N+KTzCVdOC4gJAuEkdVSS25Q6Ze+K
pojA5SiH92tUC+h3ez81AmXoIYyGAgWPFlJka4I7Ndowm5ZicUVzUnAwdvu6KVC5GIzyN8YwCzL4
hvAgxBt9oHRBUff1p2oE9jG1Apeh6hQGxYQmqkEThS7BCYIlI9EPb8RfX2N2LLwZyzvm42en0q4l
wkUCl/hzAASWxlTcX7aPVC+xp/EkBvXCoYIYpYGml6ZTetl/rMqZyVOCfuwLQFEKduyGUFC1nEb7
zcAjZeIZepQNMHK8GQNvUHQYWrSL85mBW12BD4I6Ibu2bTYZ3QdQ7WkvEpriK+XBmX2UIoEMwq+R
QSPMvJHJgC1SK2xDnV62IQzd4JLLjYmBKTB83SNKP3VVu9TlQUTrxsUSDtc1Z8Zih8j0CEF8U3Kp
tbqFqre4vA+n0HlF1KfMfjh7t7DsAdoDcMG7oNONBlOEeDF0YIajuhmql65BxS0drEqZk5cFi1aT
LiSYZpNwTW/VpRXnaf9VmRwjjnSELnyXVo77ZNNOSwt/woIrSW7yBYXVc7W+QQMtKH9M+bxchvSJ
n041RnD3nn4CVCjT79/eZ0wo4nZ7ThmIEkl/vjy4W2cOHoRg+oYtQMJR3Gfgc4D54Wd8VsisOomc
oUwjKi7r4OH+6rlsyqnTw91HxsAcU3tbOMyZs1oSL/Iuh+rrch5FcVbwUDU2cfpXHkZG8Jzka3yM
i9YQEgzVI2+8ZlmBGEHUzcAJcNpBDfCxOKKIKPCpdCAp7DihzCEZZasnI/FokbZhJk1tQkExLnAH
tccVS6nhj6EvI20MCVER+ze6ggKn+I0L6OJExUGUU6fCrvhfQzshihLbZ7wyJWt3Or4GlE4ryAtB
dsMtOF+gJ4UMPqMusfnI1m+MpoVsqnnK2QsZrYJ5CAgzpeEKgvnXvZiBpFdmrfgAFvXMGOXBTpRE
UWtTUSRVvPPiO5uJSbs0LIfIWLA4Qw6Y6lgCHTzVCXKsR7eC7sqXbZQ25ZhJtnJtb6draz+7WdMT
lLACUzietQHVHzlSv0B9yc9wNjtGJcShsN0F/BqM4kKi2ulM3XLD8QboBYPkqlt365HBOFbDbZB9
gRGBihtzXNpFIinVj3BrD4B/JbyqGY6szQPdDVtYVlB05V8SNh+Dw6PlDTIO7D4gx+U1wVYZHiZy
2mUOJS0GdRWad2qfAB4lMrAlbnCPEYnRRlH/1kvJ0P4JHe8eNQUXdTWjL3l3fKoAXFFwnPi6qgEZ
yrMRZJzv9XDhNrQtZQ7wYQw4FhxdU7gRC4urSewBrs43AaZ6Z2AGy5AM/btWGl6gG+dx1Ggmjv4q
LuP/Vib5/25WLWmO0WHs49jK0oNtNvh4xt1V4JbonQTfEJCqVe1UPIkfona64iWqhKwXterbYWyh
nbFEGq54gN/AZr6wNFZNdOnKEXHrb1dAo6qxJkraUUDQts5MUcEZVXqvzh69q5SBPsBBnmL17ofO
eqypR7yoBkaXKIVsHtQIPSjbwTEy4hnDiTUie03K2mO+okC+0tPsMiA83jNBeZAbLUk+LvGgQLkA
7u3vhRL2hJisVYMQcxX8JauzknXlLa9g2sqM7TH/ED15xMFCS01m5Muy4NgyH2E/gdw61bpM2zT1
/7grZBQR+gumdRB1gR6Oume09wHYWYmdKtqeQSOkr7+JhyBPGc0U5rwBW6uo5hrhhRPLlxvu55/+
udtQCL1BniNHX8ansOxMRVZTokb1IPygcB/WsuMG+IbmkOrBsdQcaBmFHJNqL7UhnDaOlU4qMlUk
DlVkW5oTZFqKFqNJJmA7Rm+6Y1s2Nqketpzny5oxBC0kah7w1dDR74X8YczDfeg9/U1PVD29qIYv
Wj9SBgU1eGV82HaJh4PZWlBHaaTATSqghk5vTC8JewzNPaTfrBsdwcospnX02Or5JG+AEQXMWgB+
BCzrNG3YhgVczVrHCsk3LJxUDiSQuueleOPfAyNEbwFqU8mVeltRhGwes3ACjKYe0AFIPc1ApOKJ
3MwGGeE7aRFe3uLgi8eL7g3Ka4AYzJq9B1jGAjd6JqBd2ewW+IkS0BZo4WRxgY4c1XsnMIXVtBmv
vab/bUm/YI10BdWaPCmKlshTRWYRN6eW/STt3u6uf/sgX9TITv0GdHqoohngiPBOJimHKuqgQqIj
kz9Skc9U1H0Zt67NGw5r5Hyd0wY7cVy0fkEXJ0Pbc8W1YwbKVIhiachsiEIIp1n6e7I9C1rAOnci
6RspjIej/YKWwudRlbcfVsEEFa1j8AWvnZbYgnP3QqRzww+KQ5zHU1pmCc7PXfSnX5DgJDHCTrXI
CzW4xtIQo5nrUnNB8TyMH94LdWssdDKcThZr694iYIx/hEm7yeK9whyVnM34rjl4oDl0dNHHYlvJ
5JqbBDzfWwOJajiUA11KkQNyI0IljfUG+axpARAYxYC1w316I8x5POY1R53Ei4H8vU8bZDfaRnbu
x7tA2zjW6TC6kP8PhOj9Ol+nGgPUdp7pnbD9wnw1+BtVZw/7SfwyOvhQHH49G94L2HMOqNWEEf+F
WPvQgqwUSxnGqlhsHcky4nNak7CYoE5EQibLrQcGikGgumzuDeh+f0Os3oH/15R0BdZlw++Z1Idf
8AzwgPAqr9tgezQE6b9CdRVFT7XxMQbqvdz83e1C50PtW/YuTqmD3RPEszN1Fi0L7TNLWQ8ReEZd
PDviYzbQof4V2XadPyh0dIN/5xG5dw4G0Ee/2j8wxLWvreMcZSD/Gbz+xPNkck61P/FgEqeaZ53n
+inlO0MURVy/M78xw9wy0PvhdYNqzgzuZVH0+f1HWHClHPOyvrOXpe5KhNUjeIFvky+jj/tt1Xt6
gJqBAL9qmeR/wd9Fq8BfZQIVMiE1mIMWujWEW4HQ1GxkF2xmo22sJ8AeenYk0RtVqhwOSBowasOD
Zpyc/yQTFK5tjCiEhv1GARzn/tcDgxrLKy96t1tEDcb/Yh9IRUmomW/YvvLhgDoYWtWgcsblKmRG
++vi+xhAe+A5xjWAeEEQ420VPV6OZP7eKEdz2/Tj3+qOnu5ui8a8EUL5O6IybrCdK3ApCqKyAokw
7O1g49XSBUyThcbbtJfXoLpUXvgJShgfq97+fHifj2N4kk99xm/b+CAX8nJWlGlYUv/C2zO+UhDS
wjQ5EVcXGTKLsvzBr6I3VHvUMI+8qIHfhX2PS2qSpPYjUUZUyiwSBaomN+ciuRswIXFhuObr3nmz
LQ5cn+U/+UsmJl9WiUa/4a+iHa0KVbLNK3cVSPp1CnptH9HSRXaMDxNS6uNrB5OeiDAleb1ZqMA1
dVThCirIzxEQ83iS1UMtaI/e5n2wgn1OyYsGEc0gb6GspVG2rqu+yNhNukf3itQ9MYGqzyAMskbJ
pDyQZ1gDjPmLSnjqDsduwGio5g1oqXKie7l/5d8l+x1fu4905/MRVAF/B48eEStEQxI907GY78x8
6Ppkg/zU6MBiM1duGfOGU2zVSZjUk9EGGvHWRahfMo3CQGm5WxqwItp33BzARjVYeXw9YpWGt3tm
mDfrBEHS3lab1pcYe8QU0Ji497t/js7I3ZXRMockd24dW/fuJT+2CgwFtd9t8EtDQXZNXIobp0+A
INHO/+E9pj+KPn0bXZKcHckUF/AjEtNDUerflIWPTLnJGMuT08Cpfe1cYfBNH8kbIEWGJj5ZTx3L
9M4Wr10ZHMaguaImRxZVpvjc3bbKDqAUEjh1B8qmvEHrzCGpDPfdR7/kVsPyEtdVlPZe/Qq9Y79J
trn9Hbu7fN9a+bf0GcNluf1xcMksE1ROpSOJEqgjIFbTfbzBAKGjGLKZhlMPjGd6Jm2gcM5lg77l
4QjMX/kG1865I773j63OgcIVMib3cPXWI3RUdVBYDDzt24HXv6V3dur6KCKzv5BtJzKzRudA5fzn
9npjG8uPczDsU07gy59rImUzK68hokrop0wm1hlURw02B7zaHqKfu+qqa7jEbxqENdUdzEOKb5dS
V6gGWP8rZ9fbJAU+irkwggpj4+52sPC8LX4hAMPRvjmhOrxVz9TCbZ7i8Y0LNbrscfOPTPEF53mM
yq1Kjpjbfyyd2ZaiWBBFv8i1FBX1lXlUxDlfWI6AM4Kifn3vsLrroasyzXSAe2/EiTPgomJUG2i+
9A4zWH8NYDQkm+wZUsGxGpizeVeGWJPUxH/FoOxFAt4/SpiNDJMhBys9kxFdKK/spoLefwHjGFnz
MgswGjIYWlr20lG6S40CFk4Zhnh9+gEYYSqKYdcXPvnRnovzBE43qpbGD4ZdQiAbjBK7xWVhLbGU
BUDgy8aTJpe9iP6WdGi2hHDqug98EZQoZwiaMceurYgTE0vPaoSnygsdJNQMRe9uYYq9+DQrk9kJ
aCv7xibViD5eHJlA23wb03JSN4h1RHYu7iTbeFPMeUxDj8CM20NSzY0/dfwn+a585ItEi9Td2W8h
3ZV+Q0zU6l+1CLIOkZpZCrX5DH1Gl6k528iesoIPg7EpMQ78gMr6z0MmDKyXMZoinFd0W+hMJBw7
9MaQE4x6int/GsnJuAYbH0lDuZ4hRPP1GelQlLl8gVvkp1dekfhTb/Bj1+88LWweGgpxjONXmgEj
VOEj9yEcM0Wlb0EKNqMPumBXJxQfmiAIVSIoVEd3Qqfw2SdBWqI1b25n+f1AgLyYv5u0Mgd/hcE7
8b/4Pcue5RSzt6ZCJM71VswtNGCMW6I/hMEh7wYNMI4x2OqwCycunU5EPgzeqffNfTP4oYvGFTYC
cXQ74Ti/YXb6sOwEjIITBwrQYNLVNwBvuQw2yljytEYAYo70GNVGAr+jLbP/r74Ab6DBoA/86rep
TKGxckqsaBUQWibQp0QWwC+4WZPMq0IEKt7sl5P9pSkCH16dXMTp6k/erdXbl4cCujDu5it3SysD
6rKUp/NCe0IajcFye4LMSl+Ht7c+iJOrjoK0J0h/38hw2+syqduTiAF9tcBxswlc0qQZgsI+E3xE
OPjMMs9+gcsCt8aHbrWaf4zLNHNKjNetfFcz/h2+KA2LzOwJSzo40ZFAXr8E/VFFjUdwaM0N9CWS
/u01Zi8PJ8Zxy4Yng7W7h46FyfWRnlZIFhDwEAgbF1iuNYJi4eNRNj5IKyBaXUN1eh0OIcKiiqaF
FqiFyhbJraSHZ04eDbz1TLRMlEVN8xS/qPuWAuj+7O2krPkh3DL9kgJMCPMTbN0y0LDZgxvpywXN
XW2lnaYXF6aBt5vv4K9QR3jlARYL5DMR2c28fNvb6x5dnwjkjsP2gTjy1XC16pECiei4b8EPZMrE
nENlggRBjrn8TD/jwbg2HYjZ0h6jiDZTFLeHPpB8S898wu4qOuwyAFFBXKhRiF+hyjYN1uiiMeuF
z4HWveu9v1PAV9BqMnxn+s4Rn09fwC5oXyPBR08BLTkFfDKBTgRWwkkO0MD9fjdFhhcxKekyllAZ
n9oa6C1okb0yoeRBdzmakzfBEfXoBVnR1EyGT1cjrHZE1VhAYhrIKm6i/9pmBBx3526yf1O/g+nS
hjAL4SUzZVjnkdDWErAMUId1f9tZ4nM2/wSmB1cw4K2hTDWgJB3j2vDkoXXw5Sm5JfIL8z2ZGuGS
WZBSGKxyCaBgTsPOSV2PGsYrATu5E2lOPIj4ylIELOwvQqwi8K3JszqZTcaUD5WQiGS414Yh7j9j
R/eEhnxWgUBEdgl1VEzf8O4zHIz+eXhfqyiWUQX1tGz8XKQWfOaj1qu11OKnTn3EV22qMm29rnId
+vPbfAZtTyE5gyMEtmxKXgYTLzkVr6AqJXtC4tQRGBC0XG0Lkx/eTgzRnG9tNV32TKmyGMZB9JmB
MIPABFyOj9xAsiU2RwvYLOaCqu8PWFpG9n8MnTcEu3xM4RJgjnejsRXSBoSfLsZIAJlTwf0iGsWO
Ua5eFwkTzhvah9pB/5K+Kj3ZcCuq9NYYPIrrh2npzT3R2RFi1glqV4HcdAQcap3Qt5reMGfjLdwe
3OdSO1KBIyW6TNcqHbHeDI4+1xnCFJkODWAmwMcaXE4M+3MAFCRnshAEBSI4uAaqy1jCifb66qR6
xd09W5cCbEUWNbyLzdWCMqyCZv8JNCFkVLEhIl8e/qL7ULQUAb2Nb/sRbJ/eqoPJZU25f6LrWiZj
JDkACgMAXSmBulZNPl/KyNoQOmHzYrSkYBL/JwYAYYkDhPlc82y4HjDyaTvPv6vluiLKoWwWBNzd
M/5YLMD/4S//mhNBEKB5il4RsjFzMJy/py7MDi1kZiplqtTtVxeYwcAcCyy3hrbT09L1l/Z0KUHq
1Ol/DI3AEMziTNh2hc/iR2ejoT98W+IhJU/ythojQjZl6DZ3IJQ5BgnYSx//Kv6jY6IZA+HAFYy6
mkkDFAV2bgyFoQZQfGFBQ3hXQ+ed8nA4XOIWn02w5RNGFfNfO2Brp9KHs4NR90cP4Z0gaWNchxbU
NowDok0hh0PeMeiY2VPF6f7tRj8/IWzCgGZp4AHQKPn2+DE7wrtCssTwXQcvY+dqmbzqlDEejCfZ
0WwqiNTEjBcEn4aFayAdFDNyOZBoBIHSRbi1oVUB3nd5bbicT3ngKJtoLgy55iqGkcNjna/PIqrQ
XLhYpgl2V6YwOLFg36Mt1C/x6IHv9VcBsLlPizVC1rl4kw1Gb7hz5Je3KO8YV1vnILmDVF1d1e5u
pZ3te7TQEvWbwIAQr1B6b0pCECUWF0HC9EnM9QymATSmuFSsW2BHFMvPPmj/A5UKjV9Tv+cs0/a2
P+6P8+GX5Ix0qI6JtBs1yeVIh19Gl4RzcOd2bHDKgImoBw/lkA+X4U6OHD5sy4otmFtfdEPS/93m
HQIFtl+mjYfbXPFKmd3SZo5hP1/1nTqT+78JciZj0mvwxO68bzPmkn5BqL5arEEqf0FKJCMD810B
n9rBqDk/4m1u0fPDgDKgRO5dYuYEIRwQuVZNsWYChmVCZZ3iC+6v5500XGELe2ppYcTzGnADoHYT
hs1hV/PZiORnw64FiRyXNe7Azk5B7sJFn15Mepje5hNimPm01afkpUmPxt3I9B/+HoME9EiUP0KR
Qw7FIrzpUuBbuNlBlRaL/Xu0oeK+if067rlaMSd+jjaJGUFmiHc9d/sSPIitAXNalwexDXOOxSMG
oced6pE0YRwBZNAF9YloKM15w7nRyjCTRgXWZ5xivlAv/+acgpfyibiWwTPdDg3m5HhkShUBH47B
n1ESyEoZgRCZs0ToXyi/e0gqm1bNnGFNnQtM9AN05jInztx0LbhNTVsVDDag0JN+x8C1Y9rfDWKW
BSQBPLD2NDNINO0vdQFjHTjTiVjzHXM+e1mJoJBx5T6iLyKe8/RzOE6Zs5uX+B6p+kYWQ6RFC2Hj
D5/TptEMJPkUK2amAB9soLBYCLYcD0LkGZgXSjz8UwEwIDO59gIVvhbQYXVWfc4IwGkpYUEZ0Fuw
VbDFAPf8YRgMlzgm5UQkJqQVMMMx3htmpf4d40jJbbD47ZTZNvs+vQpX32IQX8KG4k1buJTgbQI4
KNQHhbFFEtyZk0BdlkGesCVfOjxQ7Ljf8QCrCgWzAsp3Qetp8ahJ6Sj3nCtiTG7JKO2LW5UdnTc9
eMMpaq23H8MPiYmI3eQ0+D8WKSR3DN+RJjOQ1vaNWMb4+z0dDqcvP8f+AkOtYq5j8yTs/4vcfcMG
IkyEQ476hsOYKEJYeU38pzgzb8H7UB2kDKnMLkgSsIa2WgyAQ9ZCIe3+dQxpGfbbCIb8moAam12O
wdBCxBBS4XUhjQc819loi2qVLdlGWCUjclCht79n6RiQnXv8M4V0yhRch+qsUSkzjTBXGPaY6/HN
8RNTdPC6hxGBRx03IHPLzfC5+WJHQ4Dpg5NYKCh5KGU/6hk52Tgs6Kv/DdKQxbCrxniFM9sbthja
P2zqEnHokRqmddc/Ty14PWBLI8rhpBZhDh8vxCRI/MIopY12rqP874s/IPw4Lmej1CDKasc1vQCB
Ue0Y93mRvLKzV8a8Ypck9wOqXhP+O4wV2fbjmPOIG4BeAdcRD58AxKyYtibk/dKjibtPZqBCEDa3
BaPOvHreGmIkdaszgQ+FZGYKY+uOsU9N9dSxboy6pK8slxHMQTQItL1bU5sxSdHRR3HjszFwUEUx
23UIBcqSeTsfC0g6nYDenxbGj+QqczCU0ScjH+keSiwuBVqVTJv8TAcmHG8dR9TYUlumBsnyNh21
98WvBkuRYcloZQvxHxYMJfniS8A417Sx7rjJTvQZbIwsDUm6wLlHi5VooH8Y2L49sruwv6CXbpkq
u4eRRo+4gPz/46B9rM9Sqvin1R1X5kIFicj060GEqE90tY391fnsiGKTPl38ILuATfhnGM/t9fDK
dMK96pb46bHestrIA97qLaVH6OnFETsrLiGrD7f/b2YpbrzdNzHfotUCVcxAI/IXbKUWN3OHT0oG
qZ+UW61fODSKld2yv+PUbXdp1HieYglXST8umpGyoxy16HcLupQe1W7PxJto94m+8Mm02/JhvpFB
3U1+622J8dXtbUWti6MaRVujaE1KI9uoRo0mTL8h/aXDxq2kK75MdySq+ntcqOwin5qbNOvAIuhD
JHgi76QPPlVGkrjEtZZHrbgG15sxUMetuKc/0+0dcXlZazTDefgB1TfvN8r198BQp3d4Ix2XVUzH
vrs7jPj6boy/rQ305IIj9B4wrvpuuu+suvGDVKnGQO99NcW9NYAIrotk2o3VqI0nWZTu8TWm9eYi
++W+nJ2t6qptoHSmMXaeCHjtoMsxaGsR6x5qdqap6GM1a0PirHULpzJkgqzLPfz2OaRrBuQvokNo
x1BKR308+7lwAx2c4rGQPyxQcctCXxTbURf2XIze7sT4HcScga3sW1hKoModuOLtHLA/sUuTELGQ
daKd/YgKy5VUFJeblN/GlgHZaMkg4gA0MTMcPxRaAuf9KOR7OV6YvLQGpP+Xo1XizkJoUfTwkwB0
KmWjVycPbrAUruhfmRoqXAAxEhaKax2iC5C9Xa21R1Nr3aAM8P9OF1JAN8YysaH3hkr0AopZK5QT
oBunDpfVVNoaro68/ywh0wfvHo6KO6Uo0UfNWsOv2GxRj634wwyVxwJ7DEwumtgD82/Z+uUO5j5d
1xa9UKb1CjCULRRao4LWMqyQZTKvxbwbZXDJBYFQKa202OdVAB5N6zb94CVCh7q9A3XcMpOY4qDV
x05DI12cCEQqtUMP46sXTet92CDU1QPqmcKigJeT4ovSx1GExqmzpIfsj26ZIchqW2/BC/A62zds
T6a+ozvRS1jvzJpiUwQmhhEREdCwzpnp74jGvLL1t3Vylq1nRB8vpHAK+tCgbJeGRAbhVPbO+DzO
ADLEMah2Mq/hsrtTt1yMJu6S33U9qt2ZdyJudn+zGnhv+rOhN6B7M/OlAuvgg2mZkNJJPxS+O/Jy
6ueb3vGlodZvI3FHquyTgSkfIMtTb43mKPCT4TnE2sJCfcXW3gla68YZKVO+y5x1Vy/IPH/gXSX0
ArySSE3pU6acnSI3m0EH2lakBCVcgh44IRgQkX2qha5Cr0J5Lxi06NAYfGi/DSMV0gSf1Oi7T8AB
GBpjPIWVyj2sv0b5NbDRWSV6o60xSMe4JvtDjQnXwuGkGfN+gqP23iuBwu5+1xr2+mJ0NjwPRLa0
TR9817tPo4kQ/ho2mWhApgSUbCPz27/+XjyRlm/vf5NHyAvgwFhUYc5Ryk/dOfcm7/ACm6Y7b8GK
lTc9gspRwNWC3anDSpl93A6jNO2Ep9TFQO/3MR4wLPKoDHjf+bTomqdIkcvc+OCnyUQWqOUZ9A6f
YFBaddClm/ZrSvG5eDJx8HC2UevLAKZZag+C2FCDeEWs6NT0gy2zNiYUide2wjxWD12QFaJqzjsF
TTiKDbCFR5QQjkRHPZaEnxeds2jrGIqAyxDZJTE2rqhSQbjMAm8HSMv08Pprg3iXKpGfWNJilWYf
TEIGrkgxMNNgs4A/Ro8HcMH0nTEKOp85iYJfiw66pC2Q714wxrjDtIht0PMRuw7tP/mC5uhiynin
YGxGecixnTrhxzwNB/xWmheXPRTkS5g5pYHWrsQ8FM+nNR/bx8h3j3VLT3f5TnvPO0JVWQEoI6Sj
fme8iqsBZR5AJlLj/iTHSERYvl/juNsgT4JedyeVTY5q6TD+4HTRug6hRZIrP1pKlBSwgRsFrbFt
81fx1edNM+590LWnw2QsA8JizKTzD6agAheBH5JJKu/6Q/ywITyJjNqFsdA56lk1jkF6Z53pYr3N
P87kmhT6gOqeEkFad6FbMtzrQkNb4D3W9y/WY1YywcIeJ1nM1voK0RKdC+0/2kcc4dvM7VoOMyRE
7MBGA+1zgAoKdCHqeEVHBkIJSi/wBr95zNtjIlvlzp+xSTFGoQZpA7VxbJxj1aK0sW/GZQu1kJrT
g20lyDCeWeS2moPj+FroJjdhW/+4NaVQKnvdKvHJ4QSAxqcAYywG4WHfapu4JGrltJ5+zfvwHitG
4rPZkRwUZ6lW4kLXNAZfdrUbLJSgmWgDiL86SK3w1daXSHzq6uC1Ll2Kkrc+DOD9y3XMI17kvMUF
rjjid6pf0R8XWhXe/5p+CdCMBRIbBBtFE7kwFAgUlA/KXtTH1HLnMRug6Aj4qU9DVxdN7Uvu50is
Cb64MaUtCDmKz2/ihIO4Fp5GzUU2voyeCAMXA7xtoWhOXjPZWqFWel/YMwXWDB3/+4Y+9SnMV/gI
2b681kzhaOjtr1fvitpBK7gDIOTR1qrGc9jPSZclHK8NQZjAae3KTcUkiQnCmCnh4sg/oaCil531
FoMNRu0OtbgsjyukOxlvtRDWPTJWakGYOugWZ12ql4BD45P8BmZQRdjC6/06qWfVBJKb3XLqkDuk
RPIHJUVC24iAM3rEYcn9R/E9uo15nMxOxQI8x4SM7gquPFwWjIb1J9+9GveJUFrq2dlIYFOwrc2/
BlvMY/rAIZHRYCAODrKokkObprwHWTp6rpWD6uWM18BbYHY/zSWg7VFfCqLQNPlxEupUzjJoO3Hq
ZJwVwR3SLeGK8ISEj/OIMKWilCY9CHUx7Z6+2aAPU0yYsfyGZvidnpqgHm+W57vSz1d+8oIt+CdF
8tIMa/v41LJaq6JRG9NMZndf4z4lWlWBrjNyrz4rb49mlFoKUBBE8Oqw1LGb6HjsP00CW8VtAZ6P
no1KNLQ5sQwp00c6Uho7G6yeXXnV9sB2Z1AqvTtCKwSNbc+7jps+//wgUlGHrVWtceAPBX3vDttD
aZKhgWjvUNjxH2e2gpKHk8AH45RJU+v7lc2dxYH487Orncmsh0vis8PvFnOc32nAYMZQb9pahpOg
lyBMeMJhtsbJyMRJ7F3EXApoffgRcyDKH9gF5l5ef2axJ+APhXxvMkEYcAALzyc1GrDCP9SLcnOn
Et7HHXoi6Z4Yzfpf0ivezpbWSlYRZ7CJo8eMgAbqzzHUN6CaWPxK736HpgGP0AoOEA1eynB0i5nq
luePELl4E30QTbCOw0KULgZwvFh+PeaCOBLSfDEz7pHN60wm+szkP5sB2z8y5RWTSGYEDCCWCSbp
mo4jZL2YeMOe10GqTTvO2QioFMNjJ8XIzDbyQlpMRTD2FeYmG6fgpj0N7I1TcNVFL86EfgZCySWm
vESPodIpxvkfvQfXBcME2DG3IcwUUaz/yIxYhUtEFKSBPIZCVnzNPCYn84ycH4IJeMsh56QbnuK+
fQ3EdaQnAllXCnyoskI45muqnQ8VT1IWPnD9mEL/iStJl6koFR3Hz9f4rEH1IZLJWUSFHgL7dp2T
eRrfvGm9F4JGNlLdmM4BFk3ivXY9we7Cz81/G2XTUT1Q0vtFV7mJO4emLm4onBrGSITzcqjRMlPl
qkLWGn/HEQsAdKk1jiowEukLpCG/QgHh9CDWxh56M1sAFPfkFVCRrKXf8IF5Of+XhcfSMPDEoZO3
e8Pz4rjAn1nb/9oLfm8fcwvgnRCTeKA8nPzrOr6Dcv+NrgZZQ4gmfEO0U8CAINo+e0MCg2m8m1Bk
oblnlbD7DyfcG6cTYbBn25k5ufUID+ND6WDXFsKvaunCt4JRDfSLgqVJfEOT4XtT0PKprF8Zz6KD
AtsAIuZPAaW05crfoGbbRDh8/0GML9zA5GvCUap+jIDwjFhEroiF4g7CyR8oJ9A63PmfAZEPEl7D
ft85c0Qj6DRE18H5v/zy5tDdZQbbC7zuBvLBxpzGFqvhhQh41B1LCVZgw+wyncaicpgYSk0jWi06
R5n996exOm1Ii1ZSKBjZGeuMwhfNh6x3n5irhqEkuF4csfXDOCwLv0coZ223Ddb5YL5nQWCbl/hT
LpgjMECqQeWFECXjjEvb5vK9jNRRC2DgYpjtSGeiBmGZPHDxQEStvRNUMA8wnfoDg4Kf9dDL9vVW
5N+cL8kdQmCHkKdQLH0gWYQhZSohBCXwkcSxTUmBY4ggNCjewz7dpzPVzVCa0fwNxSFYAdlrwP3g
QzWpPvUNryDkZphwgR18vd4gFgz5ftpOUZAqZtth1hKqpkHHzEQ/JcVE2uUyFBU3TFGLwQ38t14k
co6PHm5yWleLCYgh5pJIIzC6TMBysGC0qtlphJPSGD4sDpcoMzu2sevr/phngJb1t4Hfu4NG8uTT
mnJ+ZFsMOWQwgYUbBE6Az27QdSzBfXnjkkjR0YkzwMVI2YtGCFnZRp3XcRvDaXZjXUK0lHmTu2uO
koQfksuAvY8t+DlsHBuj8sYQfwa3caRy5G5lj97gHPQm4BX4GIrLcfJ4WQmFF1QciCd608UM3T0f
mdfWaEYqWABE85x9yJhQCBowVoIuBEyaBfuKDnJbbrFJfrCizBR8vgnO876TYQx8hI81LqBWWYlH
eBNHXO3LPJUXrX2BaUiI7/61xx1gJSCnI9VPxyyA4R8aX2oQwBBnZVDnTPX5vcdDBfszb+u9E/bd
NWpo7m2IvtM+ArAAb/XGvns24fgXRmIxQDUa8yPzcVgbTLSX7XG9VJjCgOSKcqMI35u3A3yw74Nd
QdxuD7vD+0JEAz3+1lk94Lecjn4MAhK1U60+Gsqq39ZigHY+z5TNCgoE5LGad+KLVgRzAlPBJSgE
uYJgUNP6d6IaFxL3FMYcUpzKwFUMbrFtAMbDnyklnF0cF7hwwi/wIQwdXWGBcgXZXs4GThoYLw1T
Yod4iYWgHTgKzGSaJRIIYsHEXqANi4fwJz+bkGTxRe7BTjojHmtFYzUD3CFn5bcfFDWgLkCGSXwR
uFLDRIwCeaPWY94vwfFAIl2Bxfg4X3r2RWrCpRIiQLZQ3GzTRsGlgA9WYpjfM9+xCENgxBD8+vdE
z4DSDsttfOklVwEMM+VZYaqyChBPCv4xPkE04NJnAAxAZ3YagqCBrpi8sORFQgKp0FwqdQp1pDNl
8meDeE47V2AhBR8drBcGvNPE/WBrBv1IVuaN8+p6RYWs9TZEmm64Cg5XBxZYCdPrvcBdawPONB5Y
F1gZIZXsxTz5/bkk1kgyipxHP7CO0ykKqAduDJ4HFD+ejlIeRjq7VP9H3f3ADbjrs8THUrx96HrH
4Ru2+lje2MvLFu+Y1CcVKIHqxahkemZi0UDMPBg9BzSw3OlHepWNjH5aznw2Hq+1FZiF+TWAXWE/
Ua0fR5iLsEQxU/OhApB79bGqA3Rspnk823u8FarlFtfikA84oW+Ambks2vqJA+iv3nI53lwXCD6s
Mfo2kvmIsNYbs9S9LasOopRE0fMbEXFm9+/C9qg3C6fSbtzSN/QxOShpD9tQou6/MgUgshTIXRzR
Xx6sBPJCzMYswXaS+s1TJl2GT9t22AWCMbFc8ZUd1+47TIMSIomyQ1Nnipi0joB1oR6R5ohAR0yH
Ou6R2culoT2vOlknFiBdVFz1GsiNtVnx5p9cxundAaO8O7l99fcwrrB4HSLomXZ2zwY2AV3OGUzq
Qd5La8tZwKKIafRn9w1p5r6yaj+t+wLE70OkehNaE7DqgLMhmbI+B/o50euu/gK0iwe8Uyi1sK/E
kzKZst6pOYgUNzpTvofS01RxUYmJiSEjhsEPz5xtvlRn3K/NSZNxJR+WB7WrtG7b3oxb+Qvoe1le
HcRC28SBJ8dnCRp+BWYlt9z5gIeoAEE064MGh1rOfMPDeA5oaqWumwOSZjrz1H8O39ML+QVeyilD
wM3wvpPAd5nn4eLkahwZ+iqlRe4r2neODgegK37E5fTo9K3WvIjaa/pI5zVMMvuNAaVTj65ePeqr
9tlrz8pRx+/7yaI1e+gz/FuL0VtAqUxARoHL7Aeo3n38trEsZhzEvWa0QkH6XnbiV3FGyt+Rpn9N
HeXAi4KY1/BmYwhkekaeHmSpIW5aqBsrgx0OS8Vx/i8sj7VV4w8pvTOYG51uBRSJ5BBd0REYpRin
9qM4nBYPBkWcwA2TxomR9AU9zWIh5B9CRzx1JCkjPfRVKtsVd78wFqtM57BgGJgTRcJt//ba6Ow6
hsJQG+oK9qEEXgeSBixuE9AsOePxraLlkq1snyI0o6KaNqhkRtM9hGNtC7rPQrz64jEE+AtUpCK9
lvCDXGc/VXGe64P4umeY0CIXRD4nRo34dqO46tre2wa3u1j4YF6sw9PpD3NrsmM7Y4CMCJJZLx/r
ItHRLzOhQBQ3hPIjXCCcO9PQToJ9m2IVDB4xt4y7ZDQO1AyosYhkLrfZPE0sqaQO2tvBcXhcy8ch
Qi5WHPxBUVPhf4H1nUxJRYR4IlCBKZ9Tru5mK+ZMYn4q3+tMxJJUcJm3ecF2Xkx9LxZD6jOMwhVi
dYpLjgS9y/Y4RMh0AqCY0QJWQGDwFGsjaMtdBHxJvqJqYhk0O9QO3oMgvjyyY+GsjFcE09Gu3fIC
crh1hiQGI6xqI7lT29IiYULWslBamVg2IXExf9afqLfGWXweCs2uP5IRI97tb+DNEm9JCbL0xNdT
kkl3BUXzz2+UlwElEhs2X+QVpfmv+FahbYtGp+bfIrpALMp9KuqGf8KlzKT99GYqDlk4JwPOENIs
UcVHb3KdcYmwW6cUF/VGTgnM5udcNpndNSR0TiBzymIqAAMYOBDHeSZzKEY7sFiuDgdfzmkqpyj0
CCbJcM+pAb6+4CUcihRx7+AYgQy0NHyC9jSwKtunfBYpU+bcvXDVxGYCY+MLB0TKQYPhUhhbOZAJ
hFEYpZKo9nIiOmap7jHy+kFz8AnBj/FnFIYNHS9ejwzznlrEwCWOtwEesG1vMGZKzIDstjwyE2Sy
i/P6ZVq8uBlgYuoLznGisXT9iiPDaTpAUQhTdypOc3XOgLsI2gK2g+kt2PFkNm+LhdIKVH69ymLA
h4ncRFA7oWl2Ri27NSZzZ4uN1UxcCHpxD7KleE9wtskefGZyLOeE8uZNJUYLFY7DoBhBrf+ltAXW
mX03x1HLP9M8/f31x380DPidNDjguzDDrjTbkhMtqPNbSyLRlgoXYilrbncO6W4CuYA/pbCIBABj
uAaKecIwbkM1/mstUnoHaFBadfifpMskPnO44yLmNGl0XSejM0aP9HD9n7Y1ESAGL1VSfn/tk66E
otUR3nLO/angaSpbIG45v+zfYWL2h2ILLhvmw8at3QQ5BZspXAxLnkylufnBV6h9WfiTf0JWrgjl
hLg1wGGngNnLIZ3No/NcCI0Up7S1MppJGcWACgl1tCuuj6V7jLsMkthjNWT0k9xKLXE2RDiEc7lE
Y/RjMoPNs00yKiIcoqe9JTY4J+1n+cWqcpybA7vphwjNxwN5I1gXXnVPgUApCAuRX6bjNxxxaQhR
/ZN6Bxo3xnceU0V9QpUOO7LWWtGHetov/GLBUAi3/mMHaAodExJ0mYh3FqSBOCgI/Y7TWZz/GIsY
7CQI/zHkza2GC/A6e4RMNUJWq1jzDw6PYZv8EQ5BMNTj+MGkQBeAVvSvTbjkb4DdvpjnMjihKNP4
9I4TcGTuGF4n+Piqb83IBRifeTPCIQD7YRsTWE0fHyB1wAEwPBxNAznt2CJgZEADJX+Y0wsS2xo3
dQdrLpG7isE57iGJPnGA3TWbR5KS7ClyRILHMYzDfQn0ASxNv0xOfCxk0Wof50BcBP/7jbz4W2oc
Oj5e75NZ3+d9sBeRJ5KNc/a0f8bFXbftlsjfOjHG8W5m33F68FsrPtuui1ZrNoiKJgqxU4VPTZ9y
P+KSCZ7Qnra1dC4eFCCmTzNdt7eX+WCCZ3WQwUtDQNWyLvFnLWrH3JdRYAuUorX9IKZD2qBnCM7a
0PfZ9lqTasv2ajzhpLCHPmGW3e2m8+FQVygOFOO542bDVtqRvI/3+rFu4+h+nX7MYsgE4by6xY/d
wDr5xVjmwdLQk3BkRPCCvMEMeTufH8VW3Px1Lvp3uO3Z7Mf5qs9v50LIkK+NR34TIaJIirP1x3rT
dD6Q2y6O6xtq6xKMkJ7TVjAmjq7YK4tVx83GNiBxq80gpmZ/bO4LQjNpidh3NhIGK+e91JkwV3SZ
DgOi4B/lvBf5uNx/mGbB1+xr6d9NplQ5+c03lEQgAuxOb23zYLjNzrP5UdDwqmWPv8F6ouEWW0sg
PK8AE5yQpUofJ+UwMAXv/uf0gqiQPUsMNiGB6MR/5vg4wCM2a7qDtr+5QEtpORtAIjFACzccFjcA
AsUEdU0B0uMMyhX81CY/CzxEZePyBTGSqcMYKSxnDmQY37CgBGNQcnVHlBZwVoKtcLHiEbRG9kS4
Yz9gC+rizeYVvPypONRtA8zKOjjIKMSWxKrOhwgxiMhBHk1xIrOUYYchHyAoSFaLgggEnPOJb/+s
tgiUgTsR45WTa/CoYN4wGo5Uw6SamK0oL6h5QAsfGNisPBxYr/qME4WyGbg22Eb8EuipU+Fa5UJT
FYJ5YFP4UwVpYLH8bk40wC4AZq4hNm0o0WJ4Zgu8oYwbfM/HCJFwUydBkharDYOnRX8tAmHohd7H
A5yLc/+MdIBjWEXRWNE4Oe9RZQn7r4UZjZAymx/tNmcsR82FhodkLY6u7jDZkfkLVYdCCgIYaWW5
iwGxOKeW4VQOlo3MWbg2LCpHgsqZ9oN8id74ZRVwuEZ+MR+M2tvmocTXlEdxYeNfso8cRnJziF6r
ZPgzEiH0FY2YXsxJl4QbHedgwsAGYl0ubEohQYNNYpk17ZjZ5GzEwtyj8QdKpWnkql1mYMYgEXBk
qYTdHqUYbozYs9gkhFntP9rhvTjAUnJq9MapW9NyPkyFN8aYdNsaw7Z/mKmbTk8UAaTK6WyOiVUS
xscGb6PHeNAQig/sFuHQFRwJ3lEIHNMcvR8w3F96MqFiIIuw3bGOc6xND28UQz17ENIyut1xb8zK
nVOH9Dxl+eLcdFdYJy8oalCuhtAQmS1t3gZ3OUkO1E4UAzRZYjGK7TPeNLDcaSTlwTpQTL36RKX2
wiaK/U8LH8HL7VAGCn03REEnffdJbD2ghF+wImpooZxgFkVVFMuifRNRobg9qiw5ehXzOkrHZ2xi
7tb/cqG2849PihnnJTxPXs59cZeeMllxS4K/kMBmX/b7+yZxcwZrUxkQABetSrolQDlGeH/U38Pe
H2c53CwKv8FMmYgC+uZS4y6RQxH69aHEljQ1DrNtumsd6lPwhBZ4GNh3qcsbYX97nTfGVGTiwvDC
7x3tjNejtIOd4J1lYHgyLpPKHra9NXQGmPup/nRB23DxEFsHaJbwxdoHnBqWj+F61afyplc+oOHC
jGGl4gENf98idxKu2sMbfll7v33rS0D8NXpEFwx2L1CoVTRhiTaqRpuedYNULFHSRyuJoCkeJ9Z7
d12xFITKy2YM/IbO6M3ihc9DS/OmJaucX/0X30JWmf7yVRZ7buPO/et9IBRiO+xSPu5RLWCMj+DN
bDPQ6npF0DoI5w0SI4kD+ynPAAwMjzIakGpGrgUFA5IPf0Ym0/oy/VfMUheHR5/wG5mYeWIzzcyM
V95j7yrsjWIyleRu4iAUZyfMLc0LaklqTLZkoCcfVlaCUg6b9xA6PmRqkdWKjcK4ZC22LTQKYeqg
5KTQv06mm68rTNx6rmCrD6wtYk5MdsldZsvCqRnjHmktBo4xMObcjDxE/6P3mC8JkfZBMqhtPBRQ
R5KBpNuSjuRr9bDWqqwPBgx9zukeuXRIAi9DPmUCB+wzoSmT7yL3nnv+j60vO4DTYmWbr82+y6ny
2sTWKezQweZjoEmWlcuoy7jaZPb4g6lzDmuWh+Q6W41hDMgmge6gkFzWbTaMFi+mQOSOdxlQgM1o
PAhRJVnnrIuKIPaB2WxZMZhlHl4fo4tfiqNg9TIbbnNTU1wlMUC6BAc1pgPjSYGEiuZuV2G9oIDB
cpvpjNSnyfBmZjyuETQsCqYdBlctZiOMX0LWnYV222/yQYD+xq3otqAwaQP1S3RPvqHwv4wYiNZ8
JZnxwfOR1fpOYqRwGLoH3SefosJsTZLicNdwYAmsjpS9D/LbKCIguz4DpgfzJmaq80M6McKLBrkn
sxUoKzAOzcrCp9HP57DcFCbbaMo4eK94kTmzgxBHQARKt4DV1MQ7DYIhe5GIQkJFf0ShP35Gh75O
7yCCDwAmXZnhJ6CFR2bgLW2562IowDbatJ7u8KAHEd3Gw94dKaFr5i2+MzN2J+YpvPTUwXfoxl0x
fnqUZTreZSf42CcOElg10+mfMZuMUSOLlYVPiYzODHkleUY+QnIsAziZvOXNw2twoPlj1RlDZrLC
DbZqH32HaQ4FrhiN5cMr6Qgig80wQQdO01Vmbrzy6E+FP/D2z6Nej2Q5ThlWcZwYmIO71c34wOne
0/YF94cAjxB+X6YC8vCTkIJbfCzCRistfixoZ1HTBGsqgr4WIR7Jw8QgQkUas/uoY6rzym0DDyxT
vzP7cMrnaASedtt4cPNecAevcSwyB1vE7Gw0F0gEQl6B2OYQ8XUYFxSshTnx3nMP9ziUOeiuWder
zWBxBwaBqTFR9SMsSU7V0nwZF05t8TlxPPyMqDyhXBG7WNkEhU24L0KR86OxSI0HsCteMBaclGei
QcCCwGeILZLiQAOh8p9cxTbe/Iy53ygcrXxYeylIld2YJGF9OEciFS4Re/esJaFQ3CoDeGji+Dav
gnvw9zNIgLrANIjDD0Mvk7YLf6z/aDqvJcW1JYh+ERHCCNAr8giEEJ4XoqFp4REI//V3JXNu9Jk5
PW0w0t61q7Iys7AHI6peCPNM6QorHq/SztMrxdnW29mfXpX+JF4YnbZb61FW7sbu4dO7b1uzxeBJ
+YgrJnKrHJ0KyRm9pf49eDeoJza+gc3i2WkwuYpSgrUe7/x7tGVrvvyKNm7O4u4K9lu41eSNDi6I
miyGDTuyZlNHXpi9UwR9DeKijAP0uopW0CCJ3eCcoIvavLJSnSW/1K1ijJe5LD+pL2S5ikkHNek5
Ktq/z1ZUxw8VtrTABFzdgI6ukb/o4czvj/AcYiFSHeALmMDD9xk7Wluh/FxV2DhvGPhWe9GDvzMA
alLQSZkdgJkGKBHQAJPERILYuMygnBXRmPpOO7lCuKd9ADVn2+OlRwz3Qd73LWO5LOeomtDwjZqj
A2cDFi/w3/bj7M/wD53yCjmPMwfHxDoNp4+k7pZDKzD6aO7d45uRovbiJxvTe+tjBIEv5nBKEJod
fO43M5vukC533T2Ri3rt1Cnc053+88uhPHNFGmCtAexQUQKlMgQB/LzVYCE/cQIzGMIH03lw1cpV
i+n3wHelogYlozxk+N+Jo6L28DZIHOEjcbsZ2OgZDoiOQ51GId3m2nTvy+dEwJfp/JKshsTFs0sr
dRy8QBK06dEf4wxFcsrJBGLo7BkmBpjRlv3PM8oGIB+cV4DJcDUrgh7eTHJjYcmsqj/WbLRmumPW
4OLHItKWAprsfoE5FsbkBRwyuzSweve/u9vA8qfZx8dDb/vOcgCBGGQlxpD4d4M5QNmpZZVagTXj
38sFOfnTvrw7DI1jViHgkJxVTuECxznl1sMvxMNxpAS9xXbicKfe7WIj8f7Jog/sxcofxGPPQjdX
fxM0BBxuYUMeqA3Q0DC7FZrRHfepWpvhLuEDiZba3k0wD3Y0PW3uLjij2EV7uFD4a0IqXFPETTjv
ycDhTg+V01PJ9dgGHXw4cE95Eqt3oYgBojpKsjfspZMkgUXI7n7RqzYJYXKq2Ld3XiPK2nIrxAP9
MJGgvET7USyLnH9hoEzfEGsF4j6tOEgTsqtS+3iP+4pSsk9EElaluNdLp2Jchq9oOIdNBVWBngeh
cEmznTEwGGQSvVWFeNqfdRZr9M/LFy5EG1NksuVKf1pj5T9d5tiK5fgEVWLB4tbL4mP32OaA33qx
0o9s+gsU1TexiFuOSN79BYaqjxY/t1lBnOF14kJj7552Nnn7DSbXOdHVu3rNgmOoMt9CBQ4XXH1h
GDdHRZB8mvSUyoBMWVwzdO/s/JoJYqtRY5b1mJJ3GGFHlWzmu/47+NJ+vysQuBgTne3AWEJnYO0e
GcB5JZBBw+0O8LQAstmAo2nA1R5qiOCNNiQRu/3T/lsQ7vqUDNNdp94tBQ0Y+GBQ81cvp0cYlgAY
Td4X+cEnudvvvoEQ7AiNkwU4JXM4dBqDq2xNtTGZT1IiCnJsEDVAZY6gwuE+bkyv4TbYfKJ3qTW8
92s/119v0b4Ot8H2CJ1N5FBSP3gj1wCj2QtQOYypPYMamFtRWmIo1X8DT2B9RcxHRldfV0Y5ZTl9
69EG4IsMDefCCPlTQLWiQlglqsyzqbLBD2SFwFELkkqGa1VaXr0tTZbYBSGMrJLl3c6hFcEVBvIY
cvqSqp7jzQxmUPv4A2YLiYHbwWRP7iYfMtTGjfWG1i5iBnDZPVNSnH93UY0a0sWFBA+DnMwCnPTG
QDJ0pBtoeeZyyUv2G5MPbNSj+443MK/dMqrKnKF5IBCwhnADJ+W+jFlv1ZXFSsPiB7YwZsUx2s4e
6vx98sOcQL+OyxSDqr/0/I2nPny+xCew5teTRnrsAs53mR/RfdHv+YLSt4kVb9fYZyR7ag35r5Eg
o8DGtK2Z3Mr2eVSKuXAeSXOT5q2u37cT6TCUaTO4YNIlMxmNasr6WfszsYAvQO3VvIbv1z62i66o
GmCRVAqSor7d0or8jVnQysHLE/MGRefgLKVT3BF+p1xcSCE0tHhWFegNNwPdOgV0ouzk3DH7YGD/
dceysDagQw8EJsB9lXzolyWn4NPPg8L71wNjmAajf09BA/4Ip5p/Az6k30bba5KDfG/tGys1Kqdy
GKmFq8pvrerc0bGAkOXBbsnHgieQl5jGiDwQxGHIQtO2SZ+ikpRj0S9ytz6QtJ36PDR6QHs/1wAj
DR4RL4gJPd+3iegzD/za4E7bg2ntCGz0oI8rP5Ek6nqtwAHjekgHdr0SlsckDwgtgsGJ4CRq9F4z
7hziQ1jFL0wKZEB9Ck7RwjMo3F9HhrRhJTPl/cJlaBDvdq0P42EhPHbgNYR073+Jln6VicoY0OPv
KALVLdqTcFI/SuMFBwOTmBiCZviI9jj37eW26lnkfNDPr0vUI8xJ1s3mjxgZoB/MFOCXVSrR9VXc
dnnVhFJ23CdQcwIbIXUNGSWAFhUsic54jgJGpleWewJ20L8ZTEIg58lTFpu/6+GQ9D1DSsCOaWq3
nwyJQ/wWY+MO/MQHE+plvAJKB1XMF1l58GwNQExl/HBDjrKlkZ9D6YFKwdVTbAdUoydndu/ehYVk
YXHZdFYf32DqIJ6G/Fjmr5o0O1fikNRC3YxaktH7xFgmRq8AHvNiwe7ZK0yRD1niQuO4f19slLev
N0lLx16r4AcPrCFD0ph2KD2sHNhbWLoh6KxpihwEnjyQyab1fSULD1eetW4Smkt/Uxb2swXe5McZ
9RKq8YVMidZXVqMVRsyi7NJzsH8gsUMAoYBWdxZcFaIzVqEBewtQoKSVE10R7TZAHOT8m671EiuY
jqFb4RF0beR0qaOTEzQVfrvhEfR16DNYDYpCsqelx6Nxd6AiZu0DqBS3CUY1lkPVaN/+cnyR5Z5m
WbQNGhj71DqmZ4zfH+wAySHaReY9IGdXQH8xO5yYrQXbAMyxFBVBFfOxaYakYHiIFs72Fb6bbuHj
gNWxKp03zPPWaVXpXyCAPW725QUNHHgalpIFIwFUD9xYvUWDhPGOvGBnn/iu/05P+ByKoYinXQVE
e7TvUsaDJXZq+C+VN95heYUlsyRXQPdOrK0SYGgloDw6cywO/jmH4xwwfCSnwQWvv71/W75gTADg
v1onQVg7WoAgTg+oXi3c3AF4r+jkAcDgwNK1jan8WMGjAvk9UCyfF0Quq38khihlYapVbQ163qol
FhhZtYUeDqfNUmotmz/UZYwTGRWpPNncIadBsJjVQzi5FJDV+BC9bNfi9IDSDEvMrZLVBOfRxX6Q
mvaeI6vkGNjKFU4JXcPYxKSLo4s+Kugp0/VYiCbes7VZY8QKd1LEx8WcFWajq9mAeRGAvVP7xpjz
u7NKoIYAaOJmkaf7auvnM8ZuiO3D69wAj8C7Y1O3ZigZaExTLjjbRJdErfnDD9qEfafI3PIcWRqq
Rhot8/I1IjgdcR6rv7ALPrIFCi8fA6iG8PP6m54BBOCZ8hIZMcYteVfsn4rX7B2tFjS7j+GeoB2D
veC5wUR09I+zOw57IHRYIEgWCxMCkJ96f2Pn5fZ1G5YN/42HCrOqF0G2hh6Ii+zH4ZQbHgZmxAIR
XZcryMAbbGIyuCkVlLqrXQ8+HGi731xfRtpQ+QzOGkD8B10bZjN3b8XLKDhVai3j2UpXljRc+djo
7Tb2q+EZswWOIcuGfXg6C8Y4DwrvFhmz23ZYJY7XQ+SRwAKKBYtAfpCionGCoQxFCkivmEBDqous
XCEM2kZK2jKco4yVhQ84or/uJJiCX0VRmWmwHs5J0B9sUYjZ5hI4GzSsoqy77TZBPjGREk2CrtN6
bczqKBErsABF79B4MnIjogj7We2FFHJXs3UOGz6i7jbzar1TVKOTwmPIFQstbcZ42yt/w5fjQyiY
ZqSRVBBHCb0MyuS73cpMWbuE5NAhOo3ux9dj0ehFzSSVKcpVYGKCypYtTyeDCMUAXTkQcwFKHNey
IrboA2e0znj1XJ2EIQF48nZAQzVQHrLM8IL10ZMlo8ducMToQIHoGOyhuyxQo8pAm2gtD+MwTXnx
egzGKKOpmkij+pXaqxNA7gIgIz2o8HyxcKptvFnkY5yx9XRz8uAMAyythJy4NQzbmh2RwVbQzoJb
e0FkZ2MQnDui2ihsch6QttDcQd2fNMMKnb6uRSCF1PCKHssPXvgF6Y6aZai42ifC2zVEtIL1B6Sb
s88YYh2jkliTKDHy6sPhd/dwIYXfkbzST0y2Uv+FR6PbqLOJTPcRod6PTalsdVwLFePhuuodMWeD
imnDwLoj81LgaKBoIYMjKDA1mlloaF05TsC8+ZuEl7/xIBnAt/SzOY65VAoY54rayRf6+sUPR71O
IhIV3KnF+AgICXQB+UXxkzUi5gCRQVxSCWPKTLeS0Ib/Rzlwq0By/YxOaO4wfBGdfXoJ4jSI1QBx
hPrtyTwuFWJnFxvgDf0sTSTWqCdRqcUynIORASgJMeK5OJ70/KwozkFuAlh6maliBBkSNQ3rkLKb
7KlTjQm/7nVCuk+WRS9DadH3/7qcujBqFf47FwXLUVLKHrgEV7uKYKfO2VP92i/+/wkhSuq01MUd
npyl6mK9H05nLu2/c5uTl8ipP0e6vyVyoWuk3yHdpViRjwClsxga/y17Nht3f6uBFbOfq3qJE5Yw
7a06SRTZCl1FvVHdNbUh9GKhk/CZSiFKF11DsawNyvWXI3WbxmgCu3N9pR/ctr8/qNr53x9CAaU7
7jZUMqo13nbeUePN+n61wgOR13GjuOnrVdk3YIwxUKNFr015si5uwVC8UgNnMyhma5GD5XRbkECL
iFZ3NhPzQyyCZ6tMjCyIwMGm73zSExGpphG8zFHg9tCyJvWFRYvux4RbBCsy3fqLIdEnUu1vpovf
xVDpDQGVVGcPKZnmaFznsLxFJ2qffKJga8UIwWtJ06nRJTdmmAq47GBMJHjFj3a5b/TO00+sXE0s
JhGaRLNbyX2t0tuMRVDajOuDRvfwh6AcUpmmh9dpH0l9RNfwA4mCVhbY0gXjL5hpvj97ofkjJQUZ
ov9FG1/zYL6Pz+QEch2iFeL83ufL4GM5jgqvMtCIb/qLzZZPkJfy5UF4JVcdErwDK+YsvkUUCUAh
7rruHCayCf7mraI7K1HMRiRGHMmmyxmAiyqHPiuMVH5olCTNsWK6TUz4e0w+k+PoSFtBgm6a7L5y
9/UK3Eb7nimI/hJ7Ev8FKiyqBCTeKso2CjmfbRmwRwFvI+GYr8mCDUCg6G/dHEtO/ap27/cDRX7h
o4VjYbET2OVDk22qGlvqUZa8zgfOAIbaE6eUdO595H45lUEelImzWbe6s8m4EwnHThNGxLNdOGfo
uKiyueKYSittTPZ+mLwTEubOo80oAXz3Ml4tEBa+EB9o8kzUkcfgnRuqAQP/hFGGlzOY5ru3nrNy
nEeHZVgLxYC1OIHUX2dhUkyI/VsJd5wWWqridBPOOdcgcJHlq3pYsRmHZwrc5D07TLBFJJth3h8r
CcMDtneDMKOTSK9dQ8AsNvvez0asZiow8CsU/qjdCViaBqXAc10efcq+7n7EGfa08zOT5aFAJgib
aHxTxsfW25HgJX4xT6oC2ZYaA5aXAft/qTpbOxyXXrzPyxg6wX4Z3jEIFBDWu/seW9heT0jqoADi
jNCbXwea/0nmMKa7xHbFPS8025ugSVH19hilDdJ5ZAowlKsGBMcqp9CWi0E6RSEQpm4BZsdBib+Z
g+0DZJYGSFyNm5s3PXJnyuZ/6AJBmXdKcTEpg1KsmcvZVqjStE1RnRNWPZkYzYGEgHGG7Q3/nCwX
etg1gB3INU0N6hfLzvCs0QW+VNlvNV5UnY1ZeNyPIWVvRitW54/kWBW3NH2FQ0xX44sXxyRKrdoT
CYerwlZgJWvd4hCRVkf6J7o/jpeSLcylh9LsX8xDmTML1k8SJ4K6eBDMXYR+UzjG4MSITlqMMCAI
rEs4d39zSBEOJS3av4Nz9yvjOgcHCBJLnsSDxCgsz2X/AOUxG3FQ+AmGdqoyxf4ANQjQflTo8pIj
LTgmUgqzTe+6hKUTMRe6U18VXhkDiKcBSmEMDixGWpBvEn7s8xF3mDwPCBiQDVnukf/alb3DSFta
dSa483UKxIwS6Eh/FmINSSYkdGAEqG+pISEijcXgRjV0tt+xyhnACRdHkxVH/cXVxI1j91VjInnR
XVbGD9zI7lSD/rbdqwHNzI44yewpQh+wfzjcR+ayPLGAdbkdL3uf2UdG/bWbM2jFdIZ10ByGdQZY
DyvuepPqdOasI5ItmEM0IpissWLGpqMJqZhc++l+DIaD19xHODd7VYzM805jBVtcaIsGi9cfbq87
1ywjBwZ5Z5bh8AhNB0LcAfE3XmQdeu7EfJajyvjF7ODUbUgxQ+CJQvsD2gZp9E/uqQmFzznuqYRo
knCil7IVCvunLX7E14lfHvQMFGHs80/BC4dlUiaekI8ymvHZck0fBzg6ByJu3T1WaXeVsPO76VBv
fNkLufOz2Z4ef8GuU/q47YLeUTcyKWTZwwbAQ8T/YaCokoYmFjSIj8kPe2TSTZa30qrMlfiMvXBr
6zh4kiQRgBcUr1UnT0IkvTazjdsCA2tPm11nECdf0CHgAYhOduckEosMXuxMGhZcOLscwx0jRJoA
7JRHD8PeMdqeaItvzG6y8BAPyIUK28RUFkgSFmRdFiDdqo4KAmVMhFDWeQ5Ywm0h90H7mypJIYdC
EyyvJDwj7FQRlvoCykwxpezzTVjaXCkOOBJHDh74TCQtEMFeeAWx6XgdvHQ0+WwerhavTziVbOjM
ryZ7Q5XF+tcsXaXr4rsJysKwCwk2JT+RRYVA4jehTD6dBgPbKgj4qTAJdGcwItlcWXYx+6R5pPOH
h6eIIKfGoAUY7RvGSaUTpDhhKa3PCCU3jtIzR+kngtwb0wsWWAMjBmQZ/SHLqkTeeYedDGmw9UPK
YEKiR+f8VdShe8YgBBo2HpKv8QleOKROyKZ7r0Kq4Yt1KlqM3vuCLtYzUNvsb9M69l6YiGTQLu/R
jrmddziV+OWva7Ra4twxHWoNZ2RAinkiKhbj5u6dGvCtLX+TypCVg0+ipo44MHkDwQu6jsuqxnwX
OrUEuFK3wb3QBdJ4Y8ohjIyyzrdc3bTMuUJyxuEF70UYEsvnY1dofSTnWZUxbZYNSHQYnMUDZ66y
U3UeIbpxQbvQJ1RPS5LCWHuTwtffxPfOghMajhQn78K7TIE4+nJqfrM2mdX2Ly3bDFQnCIjl5kNU
42S/vVv5+D59T69Hpz4tma3atPp3Hi6mjb9PuWuWJhakwjiOGS6Aa+Qm3qQzYFyaPbLx0dyMD28L
6hcKQPAUTrdLSEO7XmltIqxl8nYlOmzahzXcVa7ku7O5tq4/Jd/o8Icc6K9IttNbMTrxZubC+CGs
FJPTa7h99BvYJASZ1ZHJmnwEtu5tcM8wicPBgHkXWYMciH49uZAmolQpiaraHox6PPUKKIp8H+Ie
qtAfznS7mYWf8O1efhj8YhFKU0Z4XKHxFdRBSFyff282CqS5ErIQRrNX+ochzTlKFaga9PYh7DCx
ACF2WOBW0RFpcdEZovzE8ZNG1v7v1Ln85Bu3TM8GQ3OKnthksBwe/7veg+W4TCnUcd0+/CnJT18a
b43nu9f0VU1QFWkgr0mHxxqIUXjzSsxSaAwrMFQgGMyecoLYN1tWWKM6rLZu1VaJDkJo9Sz6n3nV
ZsZBFuN8ckXO1eJtvKk5nKvXcEr34EXJDRRDNkJJcrCzp7M70zSroDB52lNaROOnO74HFzcnXhbu
9gelQvxyVK1w6ha+zKXoXMCa19B19SSZ0lJ3L4ER4xd3RJxLK5mvi4hafEtf5IhUIVZBNUMf0ySe
CfM+gnODEdF/upPTStSg8u9D75QJAw0a0VfmWj14XrFWm2SMSMdIs9RYXHJ9uPQEP+Q+y4/iU5Oq
PY/w4mq45Xi3LKcqRvlnJZGGC13gLajwTbJ36kQh8Cg25Uq+IPG8RVX6EolAc2ofikYgnlBU3qrI
mllXgdFES1arSv/XiMv0nyncb8vbUkUmhQToNsTF5eL3hvAIF7yZsk4SKoh8mkv1WD4mi4SvYRWv
Ml/lqgaha9YBs/6Y23sG9v2X0HBYqUCm4kSkCXOQ+n/PoU1CewFZhPimfNfdMScreUx0EjEYgTod
UqMuqzRGQBUapamqWfoxXePCBxNha+gKc1DiXsEuwXmCU3k3fLKgX96b5pvRzmL1RnXdVaEC9brA
uVB0sdVQx5oeikBs5EGmD6nz3HlPd6Sx9H5Weqozgwy+FDx5wqEBEgAveckGSDB9fCs9jHqJ3JRv
P3fiqI543QEaOfWeahE0qtQbGOw0CajUtkRbg9kwL4SUmgsmH+k3qDLDWsGT/pkQwgReUt9QRWp4
K2YS5MwqmctkXw9s9n+rsZHQfeguhqi34qtM/tW/oy3T3QzQ5upAf3HMKq/GkxFmqZAAQPsvlKeU
XDUKaEoLvwFxGBwzNB0Ojj5qd//r12lr+C1EGpYxDBDgFY0wERFIG0QtuzON1uX8X2/b4trzcy4R
ailsAFiGakwntDogyiEe2AvN3hzfMgqkTf9NZcVe4SBnwV1vxPsty1I8U6Fx2kjwWt0caqBa/OpE
lUjW1cLQrpW4hX4iG0/iZRLC8MAZpImHe5A4DC4hfsIOhVNlYgBOW0U7lfzEQnYl0FBIAfUVrxAW
OgurBNYozZE+47lJAmBDaMtCbPDorHKpyEU+rdZsEx/DPcMXqf+JkewJDgn1bsAJuMq0qwCIVGwL
kNObXa1Ut/2DiEg8TYKgpkWJc6CpKFB/XHwj2ALJHk86HoWjS36eqkFl1E0/i2u3hdmLUm2w3bYq
PeBwspCaU50/2nL1VJVDgUgeI6ohRSGZhballjYEUUife1r7Z6dKcoRFHH4/RNHBA8UN9tB8zurB
j3oXmG1WIBbaU3S11ttGc3sYK/2DDc3W6651sq6uf1TNiNXHhz/BIpvJZkJCwKWj4sPrEOMOEtXF
oOBa4//Vt7pVfzO2RsWMchgEjeQ1j85YJdHweiYXBh+egtKY7sb9iYei8Vu/2R84fPaNqotongGM
hrwj8ogXnxIMOuhwB3sLg1b8uR2rQVPFraOKk9n9Oay2H24Zy/z7FGFwDtWm4Vz/KrRHkAQOzH71
bW9+8GriG2gsduCCe89Ed5o5JhGDTfKT0fJ7oTzGGB6P/V23HJfG9+b6lvt3CFIh24/oemzddv0b
9EmTxbSnOQBdgtPsaptXu0BnBVOIUadpNaVG40sNl1brsxSusNAjvW7YdGgZX0AhMVhE9VPr4lGP
OpqqziTiHTJRy/lQyjh5d9OuBFccFzYQiF5M4P3qT7d2McStM6Te3GtZAB1ZPm+edIUSJz52jjLD
nBYocSvDq9miHQ38ccKNSmIR0PA3A0kgS5PJfHDCCmo1++S+w8/8+YuRY/QaPdYGApajd3BzGGu7
9mYuizioISTZ8cHVi7im+5k+P3r1yXFw2Lfy+WmOLMnP5591c3LAr0dcN5w7Z9bsYNeR6JDoBEXw
Tz4oY4vLGJYHfKrfXZsh3oiDMMMrep/uyC6j1Ht3st/GXxVCM1AM9BHCYGleof8yvRO3+kXM+JKa
R7m3jaMHvKFxDWLN2+aAx1FA1CkJC7AawyXG6tFBVH5zJb4T/+cWnORDImlPjyylifCBrgkWz0iK
t+qcHH3l//6KUM3cAXYkhcyW+H9rlcYJ7goBsz1oNqDJSymicHUiEFCTcay1C460/nNd+Md+yWg9
16WHt8PotYoh1GaKH8UxMINl3X5AHJ2/XWiajJmnKfpv+JGmlWn+OIOv0yHSFA+xa5qE2NzwSufD
g4OOHvfoJY7Uw60LBix4HKg8+H5LSEYPNDcclnPiF6QU3krLghm6Dxo3yP7WF67j/cPPFUkJwTs2
2wxywzvKmcNiwWSH2Z+FbCvfLm1TpnoJEF7CNXp/iVmQfSrQz2Du1btVGDxKjDA/v05LJFfjY+sE
jUtkrrwjq3nNpxKT9x8yDAJ/Wt06zGFF44kfbbiaYPXBA4gGCfMRk/m114UYhE8PbJ8wTDxMfRqt
FNK36fWW2H7wvhn7wxUiZIvAdQCEcekp9NRVyNrcCwmJysS9eQ8mL111gzztXSI10mmEyyd1ZZd7
VWuZsElp3V1eYAXbdinOtz2kUEf7UNjXJeUhGGN9dseFdplRWVcefdKkJuTHRud2EYq6rs8Alp3D
khOXXgwEFS5XxuzFHbRALLBgUQ7PF/uGJM9Zsmpn+74ERFRqSL6jCufhCxkIeH0TIUmdkRYoKtnP
Oh8V0Wu/xu9uYsYkeKJPbEeAs6Z6uK+AcT00h2hHMnr+2xPjOB+ABFNt7tdXyjmYepASwUiFCOz3
lZZR9nckGX9b03kZS76znZ8PdNeB+rE+qG6ZA2e4d/oVnpzSYWCFRvuKMmUlSllU6lQmJ7YZ+uyD
//cbYeJPQh31zfB09hY2Ss9+FBUuQM0Sf0PYFuh+j6iYykD36Vpnd4nr+l+3gh4VVqo9kGlH9J/w
AJkdvI96e9t/LYs6WEXzPKgud6tHE98ZzFW8467iWbfWpUS3gjtMbUR3B9WSbv91ZnlLcKqUkQE9
LKGi6Bc9J0WGJnGz4BgN3atIWuk3ziWnAdjaYYNmtFVadDw37GebFpinw3ql6a+87lXWAasV3My1
l9j0FhyMFhYha+gPvIIDccKo594GPKJGb9k6fjh5ST5n89zbtjc9kr+it23SViqg9F+aTrX+Cp77
8AmM0c9iuI13u76DvXq+r/dMhmCh/YFV757+7dy5bozwvuFSI7b+mInl/C7sd9PuZhZZ5t+NALxo
LobMCylBTWlQvkasK5KT/nPFgVm7gL+tzE/QsfpPr9Lbdjip8J2xTg4ZYvbyjSS9wbon+2it6U6y
pBHGkDoINV8TzsgZJyJ+yAoCYITI953P2gLiXvde1DFD5cIipzSHZD9dahjOqRHBkN5vNy9UibAH
T1wSDe5pzkoLsCyYODGSUzR8hNe8SdT69hANYt0VqR2R8OV0TWQnvgY5L9XvlIsaNkTSEZLlZ+37
iJXCIpd4URDhZlCihSs1o5KrpiZZXaPqnTsJa4g98DVNmSnPBEdT9qoQT/wj1HMMdBRPefTET76D
NhiVw7bEv+FHA1gBNZLOakEvSJnVxfkAapT7OCy8V/WBMaC/W9DW90p9q139gwuxT/ZJfcr0HcmS
8p8jux9b8iexr0N6k37NwIB30JbbNA+eZGFYUrsSx8nZTR0crUC4G3T9tQRp39CZoSJa10EgaKjT
/mwT4eE1Mt0VtiNEDg8SDpVTiU76J96NSz9qlOnXkztysq+99JbHYIgKr+JE34t3O0xX+5CXsfDQ
wNGs95sDhhxX48XwgfM3bbUCXju0NbZCCreB1FV8Ad1sfok3xyAUGQ90JrSP7FWViVHkfPMGyf2V
aklxS+2piab2qpknqJH+y2T1aieIHDHu8dXNlOP9txnJnZP/qVhGRVeNYThefgqyH25Hj+URdeKH
w4tx2hqqRPgGyEP2BkjCyWdxQqj+F0d392ut5syr3jk+ZoHycqBqamLnmnJUHpKuBz5l8nUoeixJ
ESTmYejSJ+nlGC3arWTRm3gQ3Ld2+PjGYGT7P/UAEA4dwIRGHo1VYU5qmRNPeTEeTGyo/UONRtSI
C1Xt4iGi8QFMrDkdBn1tHeYdWWCI8BDysSzvVT7SxFQBKdVhZ7WmDwnI4lyXFInJZDK7dx5N+0y3
7RRCy2HgATGVdti3X8va2cEbaZXF5HpFMjgCPnqv1TjOcK6krwNODsu3d6fUGGzdu48CpssCIvYG
524Zi7uiK2gJ2cgFy4A87G5+X86iv+hyGOOh9LVtZhh2CG5Np+H5L0xAIeM3a9CuNeQWwSZjYZ5H
h9GP/zIV1hXhqodVKteSKjyHAqNjac/NXa0mCdZEabq6sXgSrr7s+OFw2QWt4rnRqwxuOfAa+B06
V429QrLh7KAb33Ewht9DZ1RTnks+F1HjBNR4AaNDlf4OGRlloZs5YzRBWS3BMxBgUkfCoRar7zIs
kg2H+Gbx2+CshQ5lM3UY/LbljO9MvYTSvIvKDHatMHHZ8K4QjluTpIWpN6QZsO4fJi55fqtY3Zgu
0371aYHAywcazJJar3ASJX8rSoTKsFq0VpcqHuatb4ePOIxdFGAFHX0UAVBoWBsUZbUnTQ+sHEDt
6BNySXBtYbQ5DccOvrQnbTI8i+qwJA9/OI5hBnaFTCeNkDYiV4jUSlZRNVrGnIb8RbxoQgVV4Vn7
bfBDVPurf1wABWR9tsBfVqPoVjJToSrmU/am804ghrGJ86jMfDgYP7TeCMQGj7Xm9cMdkVf9aSF/
eUTkBylTK9eQkqpZpkVBWXu3OVfwS+rwQLu/d49/XVbgSbglnSwHN/n6sJFTb4vWYiDQwFnMyv1t
2avMshEtVJoLJQgKzFqDt8fTP87tE5NROEmwIpyZEZJAOpi18AAu190DDGwoX+nvv64RtRRW+0ay
oq759N9IPl8oYSDJZk7C/b/blVUx3YdN2hfyI3jFkK6A8iWX0SSI2ajcHTExIdBoLIHmlNXgOBod
0N7gmxDgz+vijkvtTd0CsNCZzViMPz/lLpTsQZ/EZ2f//b1vmBXk9mVw9fVbnNjyvAjxfhlgs4c0
Ss84m3GSYM3ZPjufNZ5CbZDh68m9hJZ/CY/D/a8JgwgdJhPI20XHJGBYb6ysgY6ZbAfLG62UxqRU
XUTCVO2n9PN3d6hvS9B8Gn7M7Il68DPrdBLCeB2ekZhG0KsKz5yzwBRedUCyKracc2W+wxMRB89T
7E/w0aGIJ6QDacMZkX1Fbpdmh27mXHjKZ+uMOpJKVEqgg40DIhBRWNBJKDkg6vZ+gJfFcoB9w4EX
oT+L6N7TCKyfsgsfjwvKgYDTiZiznM30gTg5wSk6LIogG6HHhD3Nq6wNj5iwd+odg95pfdAc6EWt
zkxLwFSaE+pD7K6sdCM4gvVFoBf6yHtwIMqS6aPh1Fe38R7LsJXu5oWMm9F5545G2KsvoVloamVh
nHBwhdJvnd3a2v1zbNBY5OiOlSwzRVr51PCvKEjPwSUww8tkt975f3rHzQZXAr0ObxzggOleoHdy
Eqlwlw7ua1SbgAbQAaCZcnBr0d67rU/2qavfyHoLe9c1w4P9mFXiKqmpVBoYfWccHoRfH6KMQEzo
EXyAcZHz8D+gVByFzejkoZ19ZvC/XmHFNSmEhE4jTOX4k4HPV+kRvACYM1Sd2+UOc4xFfFmiQ7Nr
KZOM0VPqjvFy5AvysmlVzDdtSfCw+7C1go/OriUTadQbATzpoN90tYhtskXeLWbswJQEyF28ibFX
giKr/fINNDS92RswTupc3oozGskNq+bp45JUnGsfKdTX3v7RRfU0QKAmc6ToHe3WWkNv/J3BDHzC
BFLeEcSlc1h0yvaEoQ5oIjuTmcYYWnGpJzh3Op2iFMEadPpGZkQRyzF1BBBUt6gcMKyeqoFCkNNU
xUaIOtnsnGZV2krb1hH10RG3Z4ibXEO8N1yMJJZfklZ74V/D+5gLyKmIflf3Rz6g3HabUgdAQUDd
kSiBu2uv16BoHB3nQx2IzMbguQufBjSAKh0XlzpwUPjm8jgHBEdtLCu8nIT6FlE6pqlJFiGOA7xD
pjSI4rv69z5j4kvNw1xPq+eG0fUOmuwV35RA9/Lf/ZOBjhAZJoiGog39a/htYuir/ne3m+5zhuc7
PmJApbBulgCq7XfdRsZpRqDlPXNSMMu3Ctth4c97JJTpMING7HCAg3p+uX8qew5Ljgz3lcMjpEwm
lghv1P8Tjpjv4hTMrLTtyGxDNFRtT/zEqmMCMDRWSo324zeQgmZ2bb+rvM6MeiVLWSxxcfdRAYgH
bsiCuWFT8BdQ90oX5902yPy7oK7433X25GLtKm5+0zfTzU+dj8W/9Q0RtxuDd5tyTz9DV+gGiPC0
S16Zq5LQN0IsReMoqKIhZyg4c8+17XB2iysxA1fAJzw6O3RYwrp7BTkSAgHBnEVRxn0PiquGy2uy
MIk2nQ5Vr3sMmYiG37vHvzC9oJAlGCnVltFyRk+AnKdrfUsUhqeWAz3ECWToyAN/e2xjc7qPt7Fm
m9GJa2/HmxB1KC0hvRnsaUe31SbUW+QCvG3e2qlT4uUjkF5l8RMjRl7lmVFrWWCMDwkXjrWKqnKK
5ay7VHQ48pY8iPJguoHQrSxA9suX9PxzlrEm9vJtkkqLWdx1eD+42e883IFv4XyuaGRh7VBxQTBw
eHDw+R6daItBvFGFDqKt60DhmDKqTA5xSKW7vAndjyy+01Wp/WWB9eUE0uMC6p5T3HE9yQgLZH8X
QnmwycWrhq41uy2BWtKjvSvg2S6GYL3ZiHQYnOMNpHr2mr+g2I/QxHAUChUKGWo6npy/nztabbDB
qnydXEBzZ5zbEfaV8WsClUI+3x3hXcnTo4CrIl0P+Oy73gFkxtsQPBBOVc7xSI0FSfdFRk9BhOvJ
VpweWGmIhm/C4OpoVkhpe5QMxh8IIfQ3ckN1oQl/q2/ixb5tFS+cDu/Ml0Fc9QH1cqmjPrEKs08F
RpJ1ahvPNj0aZq1wIuAh6mN5AUcxVEcNyYwD8PRtzDWT2s59v2AoQhZD1IhP/QPCjn+9xw9qLm4v
5KYHDvvhYktud2Ph0RdiYcK3oOVAxzA8UUvIJ5Tm+WR/IcVc0IoZvaEtOUBVYpcxbIdsiAofdn/c
SCVzAQRopJT8YX0mmIaLAbPG9snFkjUtXTgycfuN903oLbkUHFhoT6g0RSut0axBXZCqgVeZSUOi
biT0aVoG/75r0VjhiZkPAQUzSY+kwJvBTj4KBGZ4VfAP6YUAxH9X1LDc6tV/ELZTVDGbTWtbdaCq
fj58LPn95ZJRGNdQDDY1qDRYUJ9pTTKiDzbFCXvtA9tXehfFZX3Qm/0u3nJsdmEAAmuU5mq2rNQN
4oUyZolXrHaRNvRKFLV/xHtJhSTFInWC82lBGIHLZ8y4Ewg9fkUz4/do/Ay50d9EVhXtvz97Rgid
gVW4gOrkqIU3EYNN5D5AJcAFfy+C5TpDwzgRpZIp93sskR1QTM4VsZ45WXpqkNKandy45WXkH49l
hleGyL/HkcjZ/Fw/6/M3F0l8a/jX0AQ4AWiiiWpFbS2uMyilaIOwsnSTcSbaAsMSh4FDwRhp0BtU
1sBXTI2jScY921KvWWlu8N0M9vgDtAEdivigPD+cHTUT9cj0nBto/VASlnmGR6Qfzpf1meaI12ki
C5/JIdpeo/eTSkgLTH9g4KqnzJRlTpNQb4iOH2/6TPOKAMFFEK7efiyJyVcK6GarXEbVavPP5o6O
NLxItIwMckoJy+X0Pktg0vMFMA8F6hVFdUpzDmAKlbOwWta1s05ZuTCwWafuOpVW6hYkGqSmF7le
a0ekvJLTcq3vwKHm/+B+uCRD67HiRqO1hkhGTuuv1ynz8tapwmIGt531iYJAVHoxmBT5a3AJyDNY
xqKCs2pBSGk3COtn+opAAwioCDsVc0TSYhAeb5o7x8eL/7MX9APCr7C/B0U32jgk12HcwvKg4UqL
HD7aj9KYLGALTNWnpbAmPZS3LipalNQdJqPC5tP+mvd62h4SqapDe/lS6Hc95kSuU1WOiig1Ckhm
03w/hUSjD4bdqhWpPswMSY0DbRlshP+eDCQWx3kirGelrQRtYa1iTsKGVBqToVblEFQUPg9dVj/U
mvjiW6yniZBhLWNJS/RqgO75KSKD94CaSS4cc/X5D546JBMZjF4A74eAxf8j6byWFceWIPpFRODN
q7wEEkIYAS8E7iC8N+LreyUdfWfudDcHhLR37aqszCwsImG+TAkeJG4j3R+wQ4T/HEKA2hbRhUfC
6kfCUIBLBtx3gxpTtM/Y1uhQ5Ae34tDr7oI3IpqlBQM1nnQGEQM0XNY1geroAvoqneQ6qUjV82f+
B1wNTQNVGkUAmp+NLOaxchGdayJq/uDQPTJJRKwCcdcEXal3zULiUXNV/1vBG5uVCBBmTkP8S9W5
0EfFwkrwQYJKwyg1i90rj3vSMzMRieoY+lp4S7qtGg8mi0yo/r+zAOccmMiSJxLAUnvSxJXyBdt7
MKBbsvh42EQfexXwzGmhJFuoIePXQbVBR4g2Q7lRg0zc/jNEtmF1UkXBENNQTtncdSgiF/ux626a
nU96p0Latze4vuEXHZ4uQfPsfKkYGYNOAoWsrwKVVEhZtmjZJRzUd1KzwPPaT++XDlgRq/NO6G+l
foHouaUAp1MMgJ2plQueAAaCA3qlt7s5ZYzNQfIpHI7GbUcleS45twZwB/KAO0nhrY1u7Lqzqhyu
O/sFWABlgf/t7RdXG7QA3/rMdgiuU6ainpCNqolCwvtro3wXdCL2aM3R3BTInuHUVum6FG6yzMIX
vGBeISIgIijj0oPsn+Km5EjV8sJnn9SPMeYv++jjMV2bit5RJNPZI7ek/SJ9dIsaAlOwt8nNhDT7
jbL0v8Uz4A0J46qSgA9x919teC9wBdZseQxd8RbtglREzbp/vyKEgNP8lYgP3CdLD6kI4RIP/TKG
2xnOIa8rGG809LBc0P3jXE9Pk0WH/UFa3lGC1M4WiWl9cqi5p3t7u240HaLzTKTPK0EVPW8ryfpK
Gs7hGSYKa5FFt1wCq4xfzG1kNOYdf8FCWO+nPypAlhmvxY91ASOhAdALPNT8gXAN9zMqIeu4vM0y
AyP7ccMrjZ9Fd3HaeddOWnoMm7ScguEN+kneRZrEOdBhIuCqDoBVr0DNFps/3ZMjFo0X5wnn1mbK
+B7trzL9y/e8zhCAfdBCcxCi7R+KCVTEh6rUpnQGYxPhicyuUDTfZFuQM8VMUoBVMsAZdiTyH91d
vxDJh0IhSNQPljroGgo1GfDpyNDPSRwMXzOZTVjN4QeUbIFjwGa6Z9YUOZZiG8orDtDqUIOATlgd
fowafh6oqrhFdOMW+mhi/J6W2+dEL2J469NDYueLsqE7eKBpQHHcdSukCYgILsYbFN6CJUAuC1DM
L5v+E0/TXbrE5pvNlHJlhwk+gyRLC00/KFlM575CKtEg7HFIfNt7ytCnX0Zi18YlQAPFOV0JYzDI
XAGh2VXYc5MkD2th6WKmGtV6y9iGW/BccUCKy0Zvhp3LskiVyjJ4/IGn0Fvzv3BsAJLRoMCAFJ7i
aCrUO2UUE6ctOYE63sGhL94nXZofx2fmXf5ewbYjZ/BeY4rLPck7wGmWih4MjQkMldK1uoIZsiGm
+ygBx9mo4oJNosMmB3sap79GiJaIUxGyKN2HT5Ajpj+BcOKePkCCYcD+Ocb31Sc62Ri94IFCG8g6
YE3ZBO09oZQP/cbZQrq+EMWHuOi/Vs9EtT/VPXktyT4HDjovnH5oVBBLmiQpGj+wI/pSdZc0abIZ
n0O5GzBXECX6ufd26/PH6p0wdaWVig4ATH9kXsuT5bW6pNthE48mizWJSuPDsMjr+tQHxudV9/UN
bKpbXDdS9fKVNpKUHaOKQwgl9b32aimDpzisbKl91zqfvmlpoYNSR1fLecWbtixWpOEoOR9rnzHf
jchtSmKjnCRjO+v4YElNy6oF5GL8NRknX7jh9E+rJrqh4oU2Pcrh5nLIN7ubm7VDSjgUQigLBLpL
5p0aB8tvWFbSAuRxGR90zh2anCbtJKpjXA02nUdQJnvgaOrKjZyHjvPByWCb0nerdYtuw2j2GsZ/
vsbthAX4u/dwsA16s3Ad1epNmjrVsNT/xE8cpGgWI+QrT9+BqBxa3geK22g/L40v/viCDrtp7qNC
xawwVJy538w6c5gds2xQ0V9tXMkG37jQqUfFBGC2vcV4rF8GVsWHB8TceXaufgOXmhczAs+DzAME
LUKUAtp0bjCZgla87Rd8/mHwY0P2ZSDdwaF3612C2se4yzwe3iuO3+eMPcBAM3vHmE9A7m4rnslJ
6Z5e02bUsBqrYvTYIT1vWVUsF4aNOPf+sA+HDSxOVh3f3p03h1B8M2YLzarMeicglbBByoi6nR+7
e7xLvC2ZrUFjCyXU/EyOC+rfGyNoWl6h3cqMrNPoMGI7KLsPnFQyc7c16tOMKbeymro5n3hDZfSU
+VKySR8ns94AGEEsOf08jXLvnZmf8Q70DJZuN39bdegBs15p/IApwui/TrlX7Z3IJR+MV9/5kHC3
c0QQtRK1IzPBX5RfvStXP32NHxfG18ywg8EQBgeYVdOuJlnY8AH8js4GHM7aTdmMDKLMGKiFP43b
wKzu9TbaT+zgRjWwj3A8JWKVjNCyegfXAmLeGX3ce70HCLV3MPGaAubExA5LlTzh8pNruzBgzAq4
Ha6ntpSfsoGbTsnC/duCliqBGVAMM6HQajesPS3mJG8YtXj1F9TbIJw4/WEQcTEb7BjWAM95urUO
VWyaZ6wd5mRaLf/p8QA+O/v7NnA9X2fDDUEhyoZvzLBg6LNEdzaY+cxuWOd2zS/UMHbitef2E0wX
b62mXaYbH7XeWPGcqsaGr0Uq2MOICveqvXUKqmmxvWLFe9v+kzOhYOYnQHizWLTKXz7/3L5WHZ70
lS4ReFYDsKtVMyv4I4Y7WlbDz2TL2bmxijySB4epW3bByF6YZ5fhaR+jZ8kFdz4zr6Ym5CxjR9w7
G+jdeEXe7OPf2a7FD2LI0yX4Bfflm8VzMVsv6z6eseNbdq1kAxgeZtb9ZdPrPyLfhlYcV5mIN1Qo
3PaOUx2pIDyP9IVxTB2x2xk/1ESBghSNdI1GPUnUEXiUwgfuzl5TQ7br5oSRsczgqjBX7uUXULf6
MDCRDP7qFRJxYJsHm6XFeQ3lgN/zVQnl601vP9w1DWIkOQPT9S4yJ6X+spwFEqUOQ0w5+MlfUVpR
Ui8YqdVrIIL7LCSr2tqqtxdT7AtzaE11d7oY0K+HcwOhp4TI04FEBUeLYGhgSFXoVkfP5IanLEIR
t8saXaB0oqyQOokyomK9o8vkRAGonGPnkLbI9fiTUuiScSak90IJVNNI90U+wKEhMSUgXB0CmnjU
iYQ/i1en+6V6+pVBCO9UGzQ0tUSiZIpV8G2uj9qnIHPygwwywq6/nf7k1ycHS2JoUi2+8deD3B4u
9FLOMlebSjYlFNdMk8e9gCNChsgqcHBHeEObRMtVMhkN093ULMxbyZ+oWuw6U9BpP/PNZNwzGHT3
7Ty6RwXjsWqhOTnAWdNMqgxKZngNXnEeYcHMjWkZB/gZwQu3z8VCLLbWmAGDv5bHAH0U25MujhTI
FFCw4gUg86vqPuFrcGKQ4Oh76vK7Lejxb1vYP5inA3rNFDVH80NUzeqnRfCrEzoodKHlt/dt5UDg
VWKiif1dQsmgo3LrXXm/isNvc879IiXzMak5LzxJ83kFLlGRHkHRfo9KjnzOfo892EZNl7nTnFR2
8a9J3YftMCePOhPIZ+BGyzGsIJs74FUdxyq4s/g6l1yQF3EFO7iZg/Oo7m6iBhiwGJBoUdikEDRh
GZNT+vdfi/1Jm10mTvXeds7okNGdml+8IcagBi81f3TIHcBdmximXUe3ToVSnzyPY6+Od/kmkdBD
cVTQmMAxwWMau4bNCEnC+3cX+LKwD28M1hNqQETh1xOLQZbspUsPmluvphRrcQFI/+XnTtTNgh2O
MMJxhiP9IAWhdNaTqC2KQ/0pA2qsx6o7dR6dKaPffhU20BbVOCsGA2IM1chl9MSq5rTCE9Aj/1iQ
8qOLc3FIZrU6PtZ5/qKi16PhlQwOUhOH+ZveMfjV7FwYKAAeOkgeyG5EmuwuPp2cVXOEJTgYNOn/
OHdzwLKa6iMhZsp8QPmvvgRPHHlI1YUkpt8OlHoJihgM2NIOUHgLsGTLH4JOGEaXoYK8iG1bZ8wh
YA48L77/1fTDLqsNXiLxhvC3p+jHs6C/mPJ8CLGcRhiNC9ekLmQvpo5+gC6SAB5JGVBcsAERO3W7
rCytGL2bEJBkncAYSVOGxUlurdAlfIIftH1f7rgj7qaq2A/jtgUrcHG3tsGTeps/qAWg4bBgwUl1
ucav1u9SiOiWAUgOmGyIbJHXiX00WwkLawpc+IGZ0Ar8bhfhIfgFmhGl8E1SeuAKaCb02ySKEMmN
uskE7EGKrzmTmpYGr0BYKbUFyj8JNJV5CopU2irevr63jBd0JfJ9F1lr5uzSH0rCJwHR0bFuUUSA
qolAx9VxwegS+Z1kIPALfhQBPpm/xA0I0juldJVP5q+BbY78LIHSFKHCiCGpp+s0TiMvx/dfXeye
B09JWoxU3fnmr5XpLqUMEIG+kjB+Pmpiey9vpht0pIdHgQpdxaItmVtiEdShud80Va1qpBsfm5Fo
XjQihnV2auG+gyZuKhnf00rrcC+4gg+EMjgHJdOGh8WEkDe+Bx/YLjl+4tJ7qsl2BxkW3z/VfDAj
G6EuZdbJFuQtG91ygHaAfjn54zkA3WPPgJ9qt9JDede7MPQCtZZdHk8A5PQavd9yCfjLhS/xrrqg
nKFFayLONoc2FBlJ1c9LSdITKFmsY9ntg/RSftpnv4SPeQQxnNkbrZsxAUk6tPlI5PRUT9ziNfVP
A79bDD4kwhEdc0881VbGgKPTDATsFIgJO1qxnFSUeXQICiz1X7XMkbS1E0ohRPwbYHAVbam4G4LV
iyDGevxghwKh+U+kTIKtsfMG0ocIFibmrp2KyoZqDA4wH3DxuK2id9HyVTsYwAwqozYK6mJgc2Dq
ya6v+4FBAm8ed2b9NDhakc0SxVyGBZNxjLzdC8sTflrUkpTZmRedjEkv0RlJydaMRZy4pYlqVY2A
AwiPQNY5xLknLEItem44chuAZfQ+LZY2EMBPAKwHAbIAirqHUAmowm7jG5ysAQU91150IjHq0LeS
gIAAUP0ekDkkIDa6aUQ6qF/Ihz8mtnQdVg4J6t/QnsCRkP62GJNgoatAWAo1TZ0CbgIRZ5tMK8CV
8l5fSoi/1lspcHHXSMzYaTzGAljSCxtMmSzgC0SfI+ywjkRu2JgVMwgK1s2w7XRJjHUb5nNiXIEn
C9hrrhPcqcA6BZZ3IdxPmSYez1ZfgVOsqK+xhn3CrRmcUkkoiWJQOTmWnYG/fmja+vAhl3H7FcxQ
TgO3hJueUgs36DODKPuxARieY8AaSxQQBRLrzqGNJ3bL5T/U0Ce9t24anDy46g6y/wvEP5KjRJGB
L44NmFuCD1jjnzLzxwhitDx3cA0/gA2ViGIfgiWuGa0oxsQKyAqPtjUDIewNupiZQWiFMyj7w4SL
PvoMbCgEcon9MpM74iHUWKOKOcsctq32lpxaConwe1A0l35hDKrOGkn0BVjkPi2/JvY63AbCiRiC
YqyBUxrnWG3/cmeOv7NbCB8gPSxglq5Hf0elTFcD3U2WWNEXKpnaUijzvAgIQoRZYL8Iw/AsICxo
jfaNrXzh/Z/W1U8BpUDMDB4WbWQdX3RxMGVK+LITik+KH0YYuDwuyKI6907OkQaGsXTrtBGBRrdc
eHXSsmESiwSpRl7B/P94CbngHYrWGYVWvMQf31zSvxmE4dgBjKdlJT84IgKNdHoMzf6s/yH8Zkkn
TkBZcNFhrcpL/r+TkW4pDdJOtgAh3Lq4VBWgyCak8XAbdKCx8XlyQsq54diA8HJuCMYL1BO6z9rv
UCrrjPZgiw4QxlIIIrqBPPWxDdy16VlGNFjrZgPPc5L7gjYklEpmpBgAW1eso0XUjaCiCC4GOYTF
V40Fvy4Vz4iyEt1Ebkwv4tMvsZzWHDoaQAT5FO48q+dg47fPj+MKwFP012z2m3EKoFu9rQ9sQ/zB
8KcLeVRc5179I7ook+HZOjvz5jjiaXzM4rgGnL/v6FctRAEYqUfDOXPuNKB4o+oHNWbHEQz9hLlg
Ng/Hwoyb8tG/8txf6BDmHCt6+5JHHUo6D7QZaf4FCxNZdcWVH2J1wM1qah5w0xF1DS6kkMYKc5vP
Y/rKEuBJ0KZP57qZd8NsFq3nNfKthNyiBWeC9IoTeG+mX9PlpsUufkQyjkc/o2C+fsegjoRHCquU
XfdfuLfUgEek+piKMDJclDXBVs+wxleiB0coZPKxkc4hqKFWrztFjQuyi8awSQuEoxmkfK0MRvwb
qT90OxI3IWohCFMOkGoTJ4Rc/pS4x386PGnD58AggDFBkFldHbuDMeTTAnrHAtyZvK0J07bZohxP
GkU3QUnILWGIgh0jJjzhpwH3wC1FLkuP9g6niP6tK+DtId4yqMEv860/NFFwU2W3LTDN7w54OTtV
riAM62NwXKu3GTTgx+vPNuwaNq5us+6R3Gt+HXvbYdiLcmtUQQmUq6jMtfy+GocSMWupW0QrQb1e
JlGHo5EW9ckvOVOHYXwuDFK7bnRYYusYDYKX0ihSw7NhYw8EDp+4/oA0lcYIJBELM1m+BBeJlaDl
ulwOymLPcDkU4cu7sHAVdS7GJM3pLym2Vp0mARFsDXzMmOvoqMGsfPINK+6RkAQHWo9Ci0rMWjUT
xcVUJvS0tLwZgAtT0Di0rARAHCixEm408kszU5UhAbyTHf2nmJPdFLtQOQZsfiwu6CMQBq4WGDpm
Dr9lpF69iKiwUb9REZ57a84d+kac3bRQ5AAl/JwbAanphKsJeCbZl67l3mlgXIMTEG+o/Es3qCoq
r07XW3tD32UGe1Fp7g1nVZir0GXJhzlbSVH6QhpAFODukXYgSVJNUYxB9BtiD8E0sYr+zKF1hfz0
QwFCj5uCXTGPI4Y8zGrA3lFNfyd/QtzMOE8FVHoWSX1COlCXRRjZMyoNWh2Q5HFxk42dVBCZcyIT
U/qxzjnIrlZh/bqRh5CL2OvW3E1Yi0qpwL45ZYV+6x/lMHpLGRCovem7dsRwBka9FvUoSwQpLU0C
NgcYfViuCqgDZn06CcBKIVIC4tn2JFWidySsSPdKcGSNZlAIA02U1d2qW/fJkpsvkoXafT8rEdBl
jl14K0ALJDqiVH17eJ1woMm7Fi0mhHqi/c8kUKWBzhu4CXgMILhNxCL9aXQ03psAhRJdNrNQV5B5
0Z87yMXLb2HEBJ4v+XuM6QluU+eQ/iBtHPw+TGnJdCwpxJ9FdCIThO5OaqvehdTJat+S/FD5gHd5
coS4tRnhwW3Wz/AvgvGS61Gpo6374xgocy8j9XBd2w76ffZFP5h30g4KGx72wPXdlBvN32Ck/deH
go7/Y/dnmmS7sTvw4VcRrtYGvhMuZ02iHJCMp+qKBPBhdpWfkFKRJjMXdKIOZDTv94VukzdpeAsV
CSOHzeEcNjRlIwTBu4NQGKoQfSPtF/VUZMqiXFtrV4wwOZl/6KA3KbuFmmmsVolkyujM5xHv9KbS
n1/4Pdk3yBchjm8j6hE8zWjCl8lBqn8Y6sO0UzJmjIg530jF0e9wX5TZx0y798zequeZRKQl03AM
f013qQlGzR48IA0p+tcarW9RGddsYCI2ljFIUKgV2kcYPv43yeMcy2ZaENxiNicLhcXCIM34V/VR
epX7xe6dmlQRoRLKGVqZgUoeeD101gWg4bgg/gXt9FS5no1FD4+R1J7boqWnpUb4/tkXk+TTGay/
MR/sTuErknwK7ClgEbJQQv0rvwH3kL4walIH/D6zluJKPoAaT39o7CiZWGcyKRD0BMACCsJyXhpU
ZOIhKehIQUNBIyPy+uq0uC2YyVRk7DZa6TamINgcmOtKdKeW2rNrQCkxKb3U3FdroIbT3mLi2sw6
0VbstRbZuMAzFZ/v1ZFi5GiWyby/RmPxgrLxMfJhBery8po0HDASXVN4GDyB18ru1f508+ThnErw
N0dPoAahEnQytU7KpgZtaeTJqM7UmEKnYtBwwkwB6AXYKTn/FaMxyDsnLDPauEdIZTSpQSRaoCMe
FKO0KHvp6Om5/bhTlJTCCVSNYhScbEj6xbFbqmqsDgpDogf5MbYqJuqjInD/snFB9NwIdiyil/km
rli3ES0JB30i7vVU6li0uBtS6oyJDOgf2V53VEad8wCfXrwIaywLYnGH2My5iReZGCXkNJj8ytVA
LBnVscKeKSSUDAs3+s+Q1HAfkj2EuYJzHYVYoiPp8ZAQrfSXwMoJKne3JkSpFicRMYJzXdgISTqH
tLYcNkMGN4nGMvuCkxlLZXtA4oAzrZ25BWvr1JO2ZtGBYCEfRUlFKOIooWIq9XYjqertznACEx4f
XY1kLPJluUejWZcjmrOSN07cZfrfc4rDnmUWp9S8JAsU3eQDQdBj0g7G+zziJ7Cr9Tcsd3be2cIL
4MBbqcQ8eTfg2IFsDRSp1+uUFU5s769aHdlGzIcfPpw2PVMj3zymWiiLUxlgYDzgQa0sYGun51jg
w+sGZ73uFsC9cAC+vjwX3HKXaoGcEA08VlJEpR20kozONjgsUCBQIZQp2L9adJoggCWMAADw8alm
OJaoaPCL+TGkHI77H4rEz2v/pXQ23R2+HEvAyy9OhQtu45o8m/ybzFjwzMGIjDmKIpsCt+QiGHBO
fwzvovZTVRYFb1jEmVsxvIDBxJxNrt33Apt0XCcj7RR4XixCOIPcGUh+/K6Bad/M+qYMJVzH+ssX
PQaYuxj/O7B1BT4WAyGbOFxWu+9xhduy9utE3NnJoM9d621oCI5eZCIaZxoEFPx/q8ygmIMeH+gj
5MD0O244FJlYsew6axa2gAf2uD4ii6s9BFvEeYoa0hRkbJhIFJ0OOB7p+X/18Zq9xs7mLvqkrWoR
KKqTbumLaRgR5cVg0R1A+U2Zv3b2cXjigHZd4pfjuk3tYhZT/J6cFlgsK7Eih19U8Q4WYoe6ZwF0
SNIisFijE9AteIOEZxLEeNZRaslg60uWAQY2Ka5kqa+KQ8WKriwjrAxUjJeQhuUOGiZKti+4NEJ4
3Mq+oDZqAGzhNLfGROKEu8296co0wJXwkxP4iYEX40Oo8YjSVpe6lSJPSeUbYcj1yBt30ngwWNyN
3arJZIka/QSmM0rYwPdsBlNQxYe3lIHJxyZRBjjFzA3jFssF3U7iSi/toHHDYI4hC3ooj6BuEY+R
wBII+ndjWht/iZzz2+wXOOS5oua9n5D1S3iDfbfRR27EFS9K1iAjKoKWh0rfu36n2sWyOFxikoIx
PTZWTqt32TOz1WBGEklXRkLAQJGkHiyw3uG5CwDfjl6SnJPFt8IqgfRl7+YNGPLO/zmHAn0PdCkK
sGladAzwexwUiMZcekppw6nH58sIT8J9sCJeugAaX9z8EgfYmopKkJib0Av6cUgHLroi0WVZ6gHU
NfYCBRNeZBCGeK1gKUyJ2LMzVwxq+bu6VfInb1EZOxSW9PXFwc/tBbFgnah4Csdvc9yQIFgs3yk/
xrnY9rsHXxnQg5jAcAgVfQA2KgsEuWKRQuCLEz/MzVDRNaawZbdTEOWglKBtS046fJj4yJir4PDx
yvESjEjRcMl6MxO7Q2XNuaMHROaBSSpl3JrFzGpN42UZER1owjmoeVWu6+sw6qYzg9DwsCp9nYpd
yA9SKG056cDFft0sZNNlVtTHI/RtzQT2IJm8BlIqNgCKdFk9zviJ7uGOuUPsn432ivTiarCWYOWB
/DNS9ZdwUTKoMUH2Id7PkecdTunIW8A5mkpSNplPRn4oAcTF6hMtxwylIfHwC94T/sW06rZpDA4+
XozssObKH2+DwupodgIBk5iWOCybKu0gvY0z5dzRXa7wSN+T2dZGzkn8w7dtzfwxXx4VnGqAmT4v
Wgs1cdkPS6w2+0VfmYxAzljVmw/v1Uh4EGFIAsU1ACoJNMUcAF6T+Um0bekZ8ws+OQcVGRHRKu0A
/i1dNP+IEJRLGFM8IlxUmjEiVYzFBnwIUCtjDtXG5BmHY26kyK6oI0RUP3E38fTQpYjg6YRN94aM
x0n4Qf5M5TK3E0XKzSdpqbrKsrtT3gjauyDPmbMUoxMg3ScOaXR3xzQZf+bZrhxFP4hSI+z4TJtI
SSrD8Q+FfNIxmd36F0WMcSN2EdrG5zP5LTkpxNoNk0FymTgRH5ML3CWK0Xg/3A9FmMTElhk4YRP/
Og8EHMSVzX/7K83sWm7umiqaSdQhXUiEiSjzhvwADgvnlthQpEbKeZEdJNAFLzAX1/kE8ykp4JZn
/40NXKSzUE0GDR4X++sLgFb274KQNYSEYKdjRQYnsMHsA8pK/SI77cvVR8d3wwYAWzIROmK7MQd1
DAzSq/RK7qdXmWICyfNjGtffDRMWfLsY8xdscb2Fj2AdGTa3RHj4wsK+6H6SDbkQVq3wi0BJMuyA
4MIxezWUqSTeVz3ZLS+3AgKYBfrks/jyfBQw3mH+RYaLOa8wK+WAVY753ytVc+OpQAP0RROu0Mcc
0i51tkxE19yfLV7E57r5KJkk8xUyiaQ6eXN1EM8qRqNllY7EKwE5kAzwWRONE+KXjNPq1mVG+0PS
qj39NGpdczPMHwDcW3QCA7wUmGyFlfCbftplwbjU0CeNgTL4SJsxuGn8bUjfkty53ZMXFgyo7lF+
//6yTt8YJ1j/9aDCBjbAz4QDBJEVsklUFegSF5gzT04pbsCg3y7XlRXaoAx7o3QIYai9jQ9ubLAl
+byv96SutStlDsrs29na70tS1onZSFXPXSYfMiE1wu+jenCKvx1w8zfrAecro56bl4qZQQM7Msox
85vhd1xnnnzTPZXJfqdQsDH+gubwUwgtmOPsXsNBCIlnY/Vyd5T/0XEO4FrH3YEyen9w6ZKoAeTW
7PRqHcfUJlB1gW6yP7S7DyNFkewmWnM69oQMpDUgphhGoKpy8Eoco0+Y9KDZH9e6Y6I37AbBIgxA
Ncb10OqGVMpVCG/kp7xLZsbNd9DcslafqEHzcYtjEynPYsFYwOmReZRELhnevxAyQFemm1NfLauD
uABL4NMF5SYRbU58jGbE7SR/uE/iZBZ/jUrKrWfLG5eC+VwfHqZsb6nOaCSADzEF6m6+h9urk1f5
Lvu3B8gAlQJoAvyXp9KuNIJB1n/wn8blajcnCWwW1pCh91Y9sOOka/LMDswFr71oeg32Lws+BTRA
r/v82kd1dZg98aXUO/KnZGvQBD/WlmZryR3PwnGlP9K4FLhN3ih3nyYsHx0BWO28GgYROzz4GCS5
4/DuYlbKPQnDm1UoWKMXjCoFQdrY1DTUnJQ19GsQGHAOnP9+Z1F3AFpkYi+Lv/CLeEPysh3YLsNq
dmZaCMEViaVV+xk5Dn8I4ihHrssIMwMfXjTH3wgUMK1vyLYwuuG0BkqYUKp0BOZBSj9TrgCEl/uE
Rqq6t1XLjc0k2g5KQdyCPEU4u7TzScNMi0sSbzTPoNClKF77yREwnBvpto7qE0OeVTlJqaTG+X6a
zDgiF+8rJ/pLPW3sceiKgjRkP7hwazr+fejrGJlThSWDa0/lXZJhXI6m5fq0VNQlICdPG5VcTmaM
8BeagLLESnrpOrcLRwxbkdTm03ORKB+uZlpx4/tkC25KigLOVDlzivBGF96NDuKDr6qO0g62z95E
nPWLucgx9z2+gspBYHQ0S7SDrsajymrEWv1ozzhKmGbjQ8LfEPo5E/1tW1ZNVCEG1bmUJKRk+ASs
4QYjMHkcQXKc6tD3Y+DHJdAYtSctj61TmlnPnM17FaWUW8NCq5XMgWio1AxIStguLRltbvEILjgP
/D9h+xnvXrazRqHT3ZJWjfa5wal56xwjqbn6fHaDvELN4QTvtiECT00RICed5+Z2vvN3fql7h/Xb
Z0bueQTdgQ7KEqYKCWCp2wRP6xBD4PS5bSvs1rzBkYtD9OEB9W05jPKDaTjMQxyTaevsdk9UoJOY
Tny/U14+QWCN2pGpXTnHFAVPspydnLg1v3EZ1gHxUSO60JpBEkEx/3tsnPOlBUn817/1ScK2uJTD
uz1MEJTwmAcUK8qn7xmHCXcCIs9NxlekUu8pOQbxDJSdZIxwGr1ltoEHstlrvc3d1fAKnXYG+zEs
jccH5eQN2EJhuODC908GKU1PfYxulSBCdfQrNDUT7PyQPJuYFZi2QY+Ze6iUvlLgYqfjnT9etBx+
/GU8tfbJ1BOlNdDM+oNbP6e65XdHxTcBOmQ14+2ojQJT664Ji0hng79uYj/g5TBstEbO4B5QdzrU
1tZjOepVJu12aUzTwPGTIm0BlgqLmrIY/GKtd6e167bmQu2owygJTt2Ws20rqQamGE2vCv2+8CHr
AoVOiyND3+mPGhkIA/e3t6oMLgQ181XSX04rtDRpu3FPhh9cTVtmqxK23p0HSIzRmNJ4wUOHZ9lA
lXfswIC2yTge+MY9uaK0MRSmjcvpnpJXRuGDherFXSxTxRpsqOuf0jmIO7oFa2zmPRg1RWzzkPhd
7Pxi5JMbKgoKEUj7Hrch3CTwqjr33ERi3nTPDLstgi/QTNcWkVyJHaRjAdIgdyhu0oNxMC5mjwk9
ojsZrw8cod4S2dgLvNh8krQK11Cg57yGLrFnksa6Oln7LPC9x8Doc46x2jvgdpChO84VMVA4/nTb
lKELqBKwBpltaZD+xFmKvOp2AZkU4YeIhgQiAQ9PIDtgf1PxMvN5MxfNvyl6r1E9QpUisufNAojj
u9GE3akPz3nqw25hbobe9QpYE5dJzDSZgLC544uc3/ZVJ139rTSJTVNb7OmUNkeLczIt5qTRVNYs
BxCL8BryfpjNTI9AsGb3wpC7lznlsfMUxofVaaZIEr62P/TmzIn0x2jpkwGyVa3itDBDwBaNDj50
XchSpR0TqiE37UfhmBnK+QgIaJEgove2L1tgxRfD+AVzmbsPpo2gjD69jJBxrNVkdbb3fFOYrFU3
pM6UHZyxL3hwVYHkcBBiiKeJAAM/Uf/koyh/m6O36k62KAzFMf51551ZGXCBSB8omprutPo1p9a4
biPAflgrjtQxpQtLwv4yoLcPCmx/4+3dZAB1c7jTmM9i9IKr7bXbOTMvoXeUH9ZmRyTfwZEC6sVz
pZ1w1kPUZIQLMp6aSYdNPJ5O/EjLk/iMB4NIVOuWzNMvBys2YGLtJpChT+6M4en61kSCGpGyPZ7C
chw4CT0XWhLuOy72rxVNkuLJFUFQEFYQP7rX4Gc5+r4Z4xLp082H2fX7mXhPFKCj+BB0TGJ4BKlm
jahf9oMHzClRR4xDxxk0VzQaOUDUhcuiqhrHEvL+1y864flrA4p/+3ujDd+YAsZ4N7ixYziAp7vV
bXi+kyC0LjV453Pod6fM9K7bo5z82wM+DvH3YzW565acct6TFJC07BTcucnot43lDQHnq/1S7gP0
wrN4b6Pl3clGdN43BgvEAXKFDMwmkCawYhXYSMcoHN+P7gszyGmJChvSW3LfSZdNY7VTcZuMKkiT
q+mE11HXiWkm4s3n11ISw4HDlrQZf8CBitKTSv5NW0qtTPsQTfZEad2gY7i+pO52w4RC9iIgGYAD
9pEcS+kWHgvg5CjeapYZESt3cocOfPraGOmZ379g7CJssNzuYUJN2opwkpWVVgkSJmeYS3VouKYN
R4kBrb3jYsW45Xbfm9tS3ExwiO/v8O/YGdjCyroI9ojTaSCVAOexK5gc5UxXz5AnoGlA025saE3x
krQWgrLmE7LTwsVOyEMjutzRzut7TaIhTb/g7ARmfTzn/9XKeaZNZuWZ3o1PHN4BygZz+HKU5ei2
aLis7jSAlx1zbppvD02MvWqdjB5d4DoWORo6TEaUmW2PWdLD69388w7TsnekScRc+5zrG7562J+S
HtScR2Wwg2tFsLdhuy1lFEsqRiaKlSb/daEYxYsIboOoQVatYvy9jQxQFIcS5pDfjHPVPEPMoSlN
spIblBg0dHEue9h1SmWjPK4FN9xv+LanCAZcJ11DbIYSMUw+QpFZ202wlosX3y0b5tOzagb7wde8
/VG2JLQ1B4Oy3UA3TUihc36xXcCtpsFbTsrjK2Ip7kpwS/KHf1xNuEUZuYpc8PN4mT2UFA3dyIa9
sLP7tCSSgnvajBuHtOUWP+20usQzGrh2jiY9rg+ok5p9IVK7hggYndvo6kfR8LEOGFFvV4KUAIET
GzDMY0Rr0UMCgYRkqHEBM1rsT8bcaf5KtDFND9VK/xIMI3h8KJWuZgemWcDz/oQyQXKJL7hk5WK5
+lnfd40tNhxsML+oaqrccI1ojiFSgGImmLCIsnkJ36EmXIwa83Q/tP0qV27bJuSMAjA8elQISb1i
VAlrVMu2YZt4xg6x058/TA+ZjecFZZhfURBcsIZ9qDvzsbKt+c3BGprdbP4cX/6awIOZiZOwA7CR
Pg9m9rY2qDRLxuMUv+vel3EJR7uRM0yt/mo/kfIj2cLH5mmcYfyBKrA3yuSzzQiF2BJLpKufg430
QNb31OYeUMNzYxWv3qwozgBQxfmVHnC43frvVvBl4uToU7SrdZ8v96VZhOSpJcDiibKE4ucel44e
kfN7MzedasUm7EIUaBm1g80WvFMIo31hlHtfbt18ldyQh/IB59rdnAZqljz9rzx9u/uSdR2DjlCl
An22jMNoF13o3VAcPal8sVLpbegYjtCWvjdW9lcYnv6uW8iCfGYH79/+3tl3mw1jN6yTOcCAQIhX
MrPebfiEfV5gaFQtJAkObhRTz07NFaXv3rnztAl/3+DEuvo5IpV4IGUHFdQu+h4ou2ZGVMaOuKwG
cjis0Uob9gk2QbFdIBbfkbXshpvuhdnpDSyNMFrEpO3lVr2XS6Yx3Pbf3snV+PMjg6TLRincW68o
t+aoB3Ftu7lz7IMQEsO1kNvbHJicZXCKtvEuanAYigXEY4Jy6u/mNXz7ZFCsxl+RF55CyaqeKVKs
TfdJuZ1e4I3T6l7fQGKMbf9A/t3EJ+UtjUC37oLNhs1wbzQ5nYiPJqSUD63ek5mnSF+sl/vsPtyH
+XCP3dw7hDuaPBiEUH+0LKxOGe3eImIIpYBV59b7Fbcw3QwgCGGIBiQVqtsChqChIw2XQnew4Ssy
7tMqG4i7sNk2e29TcGTOYdg0M3dm5+0cX+VDwMdGx1WLKc8MDXr9D2DfvzOAL33aZb0FI6ZJ2lGl
a8/giXFuke7Duwwx5ka8lpJMVHrFfm16gxb8ClhG1T7EUUkjGb5BuwS0Z3oe32wGPrZCgEG64ReW
2YppKzvzwTlMGQqxQXZ0eNkMSfQKyB2/crpmPBJiP8Lm/B9JZ7akKLdE4ScyQlBBb5lBnGdvDLUU
FZVJRHz6/tKO6NN/n64uS2Gzd+bKNQQI356mHQKucrSClc6pDfiwrGbwMY2blfY7OB5yiYJu2Bpk
R5BJkM5e7nSCLrGL6vqF1y9elBaDC9qz/W16nb/OOqMXGejE83xPr/wNVAU6XKvDwHd5xCliNSUn
hehNC0fBk+L5hCiCE4V2yYBtUfv61Vw8p0P9FbLRcYogE17E1uM9pPbyd9y3B0Iy9U6diX7wrwmy
gaDq7iLROtVeLEq9M0Ed/YvRLaxAleGwhhcznlBmytBvyUYDj8uIJi0eH0p+yJYQp7i67A8GKOzx
XrG306bLiLPVJMdUmIsHWoLDa1wY1V4lRUPHTJGhydWWmVrNCB5lwtccFPZSWyzbU2y97Wo2m8iK
Rf12Y31YfZyAREWHK6+DLXaBM/Y695kSYsIcJEPsiZjHqGyjqDZE1VExq09BaiciLakoazvrxkjp
+sr6pgLmNC/mbqtEVn439ZfZGtUT1b2RlqsOCqSWHyc/vo4ZKM2gh0ovt5ruy9EGF5p+YhcNxsJ/
FaWuqIlp+nmk2rx3DCF/f7NsUfqmFiYAdsNDr1fRwMjvAjcxaUG8IrA7Q1ldQpJChdYGWNXqbnN8
hkWah4fXx/kP0H6cdQWKIEH2UA/IwQtFwimPTcNrut2BMiLQvA7kmcYNCRvvxuxjxVP9avDrgSwk
E9kK1Ii3/54rYTG8/8ERIdVMaO2xjcAISG2+3QLG0aZ9YVgdRI4gViZUjf0eVayY9YtIQThQCVMb
qi8p+8a0G0LZEILQ3IncRxhOfcYw9NZyU9l+BlL/ouzA5ENMo1K4QyKFwYJgImxleU2GPVoQTbNl
O1ADhQr8K4JKlSPBZ2gUQs8wadYRpc3VxZULAN8WkcePmBVtwQofC568+Wj05TPvHtbhMHrCTBJ6
wd16w1JlsiYQqUQItQkRzv1PeNl8Qn4aVO8CEqJhhDLo4ImCMFIxd3pA2NQ45SHEgDBBQJsTlpt6
pMLDkiFFHdFefHpJPrLcTGmA2+aVzhIXXkvSM7t7eYusTzoq+Xw0GUbaQ/nI8yBvHJ2KnWMzwtxT
tFLtQIgfYo7BdaORphUVkom8MhxZR65kCwWdWHsIGsERvsZIEXc6jA8xI7Ryt+nNWpS1OwbhO3Iy
gPXEws4k0Yj9lN8XuhU5FaeT7K11X6zt5JuamPBdrQsKU9KPVmzvbAwiDFVGLZTG8BxvaJ/UoHNk
0YFEiNhalgvQsmSawCHmMo/w8HAv2Lh1N9E2WcQSRnzHWfU5wzSiHuirFolSnX45xWiO5lcJy6G6
7IpWsFy+QjFh0UfKOt5H++tSdZneHVvUyX1hKqwH4voR4TuOXUC6ao81mKU96cJvkv2CvzCOVSSP
+lCevtMIRFU3ig76SfknO1KAVA8Ag828QYZexUwmZ3zlt6aSESMkWuA+mkgsOE38MiGTM34neEvP
zYtiZ+LG2RkmN7K52nOFqQewzvPpVTjFADB4iY6T09VVpp3awnIjf40BU5+KvZtfBz2TkrZEAtKz
IO/By/7yaIPL5v0MW0OGA1BcCrNU+nfO5QMzFMAP7UWmJosvxhxs2GIS1yais77ZFIq7v970JJkf
aOsB0jl74YAsWuwPKE1PHbZhuEm8GzK2BtpGp8s7PTmyEhNcFGcFPP8y5Gi9/hXfdRG7FZxNv0Gs
CCAEo5hOYbTfljDuED21g3ROqc2O4Td0msV5i0XdoHNnHcpKZjTwgodQOvDxIN6JmUPDpHGdwoHT
3cZEuMHiQosj9ESMGNBf0NZ1qJoxGqKboKlqbZllnPLV6aRZq7HQQp7w+mhoewvYbnwBEjnEdOw2
ePYkpUoIlgxOmfkDGf2oK7grcfpINB5PmjDMDqJXe7No6sBal8HaGoDp+/wrYeEzZCHBBCGpxIGe
oMYRXoxdTzR+LoVeINqg2xCqyv+p32dSj4AZUXT5jeFlFrO9fD1lJQfYY1stcoAu2kOMtcdtEe+Q
HMnXJaKsg8ufcugc1MV/XSfP8npXcyCU6PWZEgwGcgPQoEKU53rBugDQBJ8GeJt25ywolBmSQQvV
1JyjYrgIOwzMh33gQFUxRZBKfeHI/qDBclSh5Q8OowOoLCTLcTjuuBQQnzMUbLExbc/eJt6QEikT
rri6OHJNTwLrYuWPNzJsUrfzwlPA4gy/gG8wbIavC1NaMrUB1+3VDhIYP5ZmANkib18ub9v9AHhc
kHw2bdmaDiyhOeCkyBqmcBGfvz4UVZB088I8RiMVsr364DA8sgyL2vRvwgctrTGVl+TcHk9TVh4A
bjsAQha1oSw1/rm8rJSPhHAjYGEoKjz2HwpA6cSslgppGJiTEgiAxglLWtsertzjGB2uMMk0C28x
wWDZz8cir276gAPgDPbPXBw+Az7GqUh1uLIuCTAUWO5/M9RwpY6EhB1STg0Xw+FmZfsMErhf+DKh
m5zzfnfuYMRVBSh0HNqL5Ze4JBYdvFMmYl+3NRkLwsSmLdMD0eji88dj1H6KsyS73ppRNfUAw3SO
TrDSkwuVNaR5hvgBvEMPLe08NoMsUbhUL7s+DrG4BWAY8uUr5BJZKpx9wjgG/tfFcQs3JN62Kx5S
gNwwgxgDijUwPl/ImzDt8UPDrrkl3ACH0Tz9p9c1u/bkbAZ82vGqwSOxpwtflHPmx90R/VS6FHPk
Fq2HwkS/ctIzhAVCBgfjF8mMwjmX6EEBH9htEXW0EBJhptM2ZuLKUBpnz5shRdCcDxdSFzmXYiKa
A3mgl4KuhQajJ0uXqapx22J5ACt68ic31OzC11Vo9APaAWxRZ95Ex7P17wy8wxnHCOB/dpIyPLYh
D1RHeZNcttuQZPkQUkUF7UpAXEgZ3Povz0LX0CdfAn6k3w/ZwOAvzKeizGcgCQzJqIkUmNXqwocX
Bj59Wf6TeT0wGp7TokmPiDHy0KSHo+MyvR3sbshuDckV1O9G0Du9F2a8DhoURf2ut7jb74G2uk+C
akbfeOczD6FWn7qI+6B+lNNy+kUcjiu4gw0p7lB5ULCpgZVFfQYHKPg6eFNScM9E3Up2xKt/YiGK
SuzhOXd/EFOpYPvadr/EuTSkMr1Rq6aWmpva8LuZlDR8vbk0VrEBZss+hDb6pwIW/gptF2DQWRlJ
OVm7gg9XLMs2J7H8QyhUwyeh5hI2C9eDOoYMD+BSoeDH3tfqBvf5QONBkLH5nB0qXYluQB5Ymk0X
O+qrC6KO45LUkjzRkscS9x82ObKRy+kLpwbT8x8/GYMhDj4sF2889qJo5GMKBXhOjTbQApFIERVJ
R0arwa/pihknytLcMA32F+ZSnA0uSgsb0p0lFHqUOyFgD+uT55wnjMJ0BCmPgxFjOojQYyKnbTSp
IpJgfwBEW914umlw/no965MwlRZJ7wWygbAzyXyWgTUmjWQw+URVZgZ+M5RBGf+EKeji5mSowcHj
YizYisVHtZPtL+TGZnJ4gdT4P+ycCcRQStF8LHdWttEaloEWdN14+PS/jniHZHYdtCd18DmmLbM9
6c1ufg+34sGdm8QACbKZYMi0I+S4T2ratRdeLDZOwn2P4qkJu+Mt3nmuToXB48Y5yWxH586IXuRN
0hXTsZtuAcPdlvoPuH0kxpVbQ6PK6ZEhS/mQD9WawKXbfogjfnCkw6YBhBJqifg96iZscfEXtD4H
Zl24E9kp8QhCKG1bJSpgaMXykgp7xwcVL1zQmheGDA/Bwm7xQ3PbhcsmxIbpmF2JMoabxCo5PYQW
cBL6eWRjiQAKBC0V/zd0I+JGYbLxoZ9wRdlE/8l3Ze5cztSGKSzcHSwknDmwcY/4QCA5l+Fu1sWN
HmslZKvsVrq7ETd5pMnyiMsAvWvcpiK9ialYUAPURzDW0vqRiV61ccmgWnHdiGhg6QlX92OgJktp
NMTCkAoKaN6ccvAw0+bMNDk2j2POdzYaXo1UgyXa5uELvBrs8+cGKDR2NyViBGf/0P1y3PqMMeTk
o9U5UBIwU4RDUDjygjweoKyy5mWIBwd17qLJoeW/96mawuEGEersHCxUYxhcpjo36McWpvQSep5A
8XItWQMUVlwmmjcurzwG2FEERcw21CK+iHGoLKoH3ep6TVYNJRSHsryVqT+GgS98UPlw3yHaFhmq
Mq9xISNkWEK+DiJ2ZpQiSXgtq7mf+zZJWvvIjExlYAI9WLNAQtWaFifYXs5fwgr+S53IVI0lN5D/
iyG6HCfjzgD6uWtvwsD0/hBCeENu42rD1puitBXja/944pGmQECo07DH7Xk17iEgA28Ra9InLbYT
Mg0/yiG+2e/lmwgTOcrVoBIVIt1KCer1hyxBbQT4yzkrhcoY7gS05wZjAK7418V9bUMGNyu7vNmS
5MIilWcfF5btr6mFOiVVmky4mYf8b9koypCgwTarR+FU6hecMXnLko/6gQXHqSHSvADhT2ZV47tu
HHsLuBsALvCc1RH8PmakdCNo63aOyLtgS4LWjATnevPsAT8p2KCJK1oUHkMuWRiaE3MIMZMTzacv
i+h2H7gKmUsLWA9HzAHTaupnPNUO14D6E3eTv1N7/uxnllRjPBPspAEzCQ6xn+q2x/PN+INrSZEk
7KMTuykLR3L3ZMLFEnOujEAQNvF1nt7NpvSHH/s6T6SKwAtArnE9eoD2uo19B/tY2RvkF//7qUfM
TtPEgK41fB7ghVF9HoiQgo2CbV+0uIrBDMkvYWdKWt/0Cr1YbchmS6k0l646YQsXwn69kXRELkVr
MOZKEMuLp36TDANJcRPIfJWe0zMZkdyByG+OGlzqI4JqsncHtcI7VOe7N4Jj+HQv69rsd682NDtG
czsv71n8XVNWTdIwXrAIqH5BFfqw2SpNNG5U5ZwYDOWhdMPZgKp4QoBjpjW8WJnP0P496Xc3NG1x
a9ZFr8m3w6vrmNfOuFWeb9151F5F+ZYPm2RsDPGBBvB+XzNsweK40900Fef7XlZvX1OgPr70yRNf
SniyENYTEBrMJxRHffssS00Pd+MLRqX+XPuuqZ5p35JTjb0UuykHQCEsHTXyoFZcRnAp8Ygtx+8d
OVjofXb9J85M4K0RnATzllj00cduJ5QEjNXmOuaU1e/eW6Nhtms+oFGq1muprglH0K16za4W/Q0/
w5vRuHhFHojQ4pUZZ53JOAnMeWyoWMwws7a+nAmjRLXP6DC2OfenMQcf7/g0IE9j1kLrYTcLs7nK
2TxL63wd3Ug6ZyCWXRhcGZetF5XGrOgau7fzHPx9OYnNSse+qf+9uvyha9aql8I0xglymN8sQLq7
+6nMc/EFplVqd9rpOi8WGuzCjy5mkLvKbf5d0hlloLKjSqG5fry9GrjgNewSFsntbD0BOx6Dth6i
wo4q6J+kcnA8PdhCL0GDTEirYHHRCfrTI55wmxovFpfoRzprtvTEuI07dGy9EZPiizRt23rQPFWn
HRkCA0iqnu7Aey+e9uUCzzyarr93Ci+oME9L73MjVTINse1Ex12W3jFKpDtoDJ5LpgQPu7X9PPoR
dc5mrwK9unEH0MOqDc4vYAIrQQlcyf96TuzUkLZPWHOdZucUXUp1qI0Z2DUsQ0IxrGqNkGI0vH2o
yb/mioOLH7AkZOWueo2WeyL6iMUyb8+PbcY5avjGAI3DbKeG2C6wIzHK5cnhgW8sT2XHjIHUN+oY
ku3l0AMSSWc3IRlhz8ED3t3IHoRIvgITtDVs7Dhu8VQk37XwnhodyNOqRuWIOy8IVwR7UsUUbuAl
2B4w57Cvf8NMDozf7OvGmJ3QNuatUx1YxOhhSEGozI17dx00n+H7E75+wZNj3sgXG0elgz5Kw9Xc
ef0GAzmdbrJedSZJmFwsncXufsppVfgvMouebnutB2oYscpRIJBq8x0ep7punDrT8Xj8OlNbXKyN
7HficZ97Y/Cci1N1cbBX4elNXi3zA+vv5gPzKdCn4+L4LHxa3cv8scwLW8FchD6m31PNBKEDPnvn
l1We7/Adqf9hIyYe9miSAN0dPqGWXfHVbNm3BqB9BwKtHWENh1M/EzVYxUb3jc8VL47HkXeIO0A4
KeAheNPwG44uY4BGUFap7fVZRxKcl38P0CowN8Uv1FF0vlHz3zx+QGVmufPKvRzEi0ihLHUTuEpu
ttIIrfM742y1M5N+w8mR586ak/o57OkjGJW1uX072mStkVS03B6q6eE5rpcgclfz8IM4vz5Pwaq1
AjX5wcNKj7jHyhU38xbcBgyztjsWsA2Xi4odD0MeonnhVoMOSphFdbdjQgHM1/j5h3H/+sM6pffR
YLXUoJQkIZg6cz/kHUwIeJyGKTCzCmWpNyvPvRH/wroQxKH3b1g4qQaGyD1UeVS3MHvtHGYi6PqD
K7OuUOuRusak0HxjdAKcFmoRrRnhTU6tIgguBjEDj679FpZhj2O7dlvf4yNeCk5+H10gWZ+yBe1B
toD6CEqOH/CkpUFu0hu42UaxxV/TL0BeVEDFwP3BR/uNog+oeoCllrY92I1gMyRVRYRmJDQVNRwd
1upAxDOZjeurkBMz8wKFwW6XI/4LQK86sNLY8S8cE0k3BHxGvbdqMcBJKNzgMFYVqYjdaJYssg5u
mN47w2QuryjqZryTm1Nmi7wh/v6EyBWnsnbvDlOcN32o95Sh/qBTzPieO7gdfOrcreChC2DT+yxT
nsDrBzFwxvBFdep4XBPWftIfg4phACU7ow58PDp+HERX74V9HyQDyKm1C7M3JkAeboBRfoxioazu
bY/30FrFW0mKuL3MeQd+XoO2HjbblR/JFCqN4fBaL9WO3iN+b5ILxqVJrSry4bwWMQScF/4xmHvg
SmpXpZVss8Wn7eHPHF3Yah7wK4x3d4KymZMcX2sm5Qw72hX7yBufLeBWnPEYCTwSNkpL9pHEfuJU
ilRdSlaR9rWW1SzQeOiNpxtxJ6wdcF7kMeaN+3nqKKXVhGIlQAaHIlOtxJs93UdqPRf62+bXQ7Uv
k/hpNFAYgBAzd4vH/N278njmwAQpLfFCgiZf49xsJ+XwuXggQOVlDYXZwKll37n25GRYLzLI+YoE
GRfQaa1rlzf1yXDZ6ElE0i4adzVXS61vPf90LDXDUTHrGvfJzeaMruJNRHss0cIkIYK86JeAGe/H
ZGqNRGHxiijkf8G7N7ZH64G5KTJxq4Y94r0pIusgHiWgqLRhfRVC88UImtYwfjjfJfbRVmsZmaVm
J1dr0br7GmUGhkUELRja2+S1qBC+OBNu1cPt4t1Lqyc5v9jS1gbZuT8Nfe1xpL3ffm/sEbuLOyzb
ppGx25rNsGaedWZ0TaHycNr9HLYipnd20yPD6DxDhlEANSNHbUwb0jZwQ3mU0Uepb/is22/pwhSb
4kjOPCCCqZH3jzpI1yqat+9OSLPctsTrqkUSVblsTafs8FOfxAnWSD/lLgBx6ECVkXvvjznNfppE
pik0OUk+gAGjHd/263zT+qhUKLYbF9Ped0SX0QqksSYt2I3Jy37bWXgdI6qEKfCaDNPCyIkMygOI
FC8zuMIY4NF5++fGuPIUqGib7su+NM09uz5gCJwFaOUYOAi/mDkAxGacrhG2FSZsVgZ4q5Q6BHAm
dv1r10a19htgFAw2HjQBFK9+tL0xLWjo+CLq3g4U3wDsAfSBNpQGLdr+QWf4ggqKchOasdWg5HDu
48f0XkCxjtO+bqQXts13uE03fJ/w8g/1MkZaLaPFS8vSqPPnu7OaITlpMVI1200kGl7UG9460/Wa
LVi8mCOExU83UyfYqibAZRrbbkQDO/UjF2ZYlmHqyoMjSNBUzH+AVKbbDocllnocbLrXNLu9YfNh
9Yyr14MwCg47FdXUqretHLhB9C904MzyogUgzwwtCX38z8zPUPH9fYLVovmWH/pZgfEL92xHEcIf
cpbciyY6eYvq98QUB9tihDGqeFhg3EyDQEvQeOBmHNAWbATSMt7gA0+zM0BLprI4ehhKt/FzodFk
yMCwhwl5/1dCzhWShbHwK9tyoCBXxyuUR7/NHynuwsItXPUEDEjCQ0VZLyv1yiejs1YoEHd+U0w1
tM2pkUDpvFjV24bZP00P8LYQ7zLHNyTfDyniCY9kI9syO4gmbG/wWJ+mjws7GjGygLntkxdgrqPt
R0/iEpg9YXSJKllj2pLPStRf2h1I/z2HvL5QLkaWm06O27NZTL7kx3KGqOJzn/A8sa0mC7qgD6Nl
o+TNF3heIosca9+gIwIcCQtIJs8ZX3WbrH9C9szmAu+lD5xiqJjUI5mEExTs93P8YQbMdyZsw4qz
G84mZX/SL4OHgWqNfwOOqh8uRx34z+gmZjriupFWsJ0K+qWg+arHYGBia0HlcfjM+JYfFQFG7LLN
E2+SPiRBzMzKxwdfDlsmMXg0XsYRfMG3OYCTO0np4DuEhLG1st3NXsSLwb8238NOG67FxWtsSpo0
J9bcGIU6p9nhjGszGeNmg9DyEErnZ6Nsen48SrnBs3ZfwU+Z7ZcWhzLBTrfw/0C5YYlB0ORpagfM
wJEbaE+7yM3K1dle8uDaDGopRzhCAaJyO1XNw/fFDXiNHzx3Q6bKTkz5uBSvXEyB43Uxy837JLZq
5iUWuDBG0XBlMewkzvrWnYJJPi2Y6gVhQb7ycA6FCtSUyd/b1dtqwzxHPGTWgI/l66hdB9nw0vOy
4edNiDKX8cJg+e+R/bX19WNY2THA0regOLJy8CbrCf/Q6B279OFNvygw+jQ7BBQPH4nb1Jz314m4
varV7prRe9qGTfWna9Oc9Mc+BrEDIjPH1XIHQyrUzrnf4aVGiP0Gz0HhKf6OnM7IawfftVKa1HTF
x1J4QUbe+4RVdTXTef51YuQr+WBXOI1j8rQTDQAbv7zwPqY19T8YlO5V9F3T9OE0qRXO93Ey5XM1
cqt7LpZQCzgF38YTH6hxO0j0fh4v0sKPm6yNNwahTPKFQc6CGoiHajeIpx8CQOt7IBQVQHrxFu2x
tD5OlyPN7awpV8VI5DF881wyg3EvY67aEFr4C4EpKr8JqpH9/z+nUKbSsbK+XDA9xYUIwsqoTdik
Ez2sGLLzKDkrMM2QEx4viJ0XcNsnHnOX3nyZWhkPy1zxO/OkdHDYpuIz/v4k6+7vbi4BiV4Oq2QH
JUi3uthV3M3ZjPlNwLzlMUpNiEA4i/mcxL0NtINZEDztFGNsuGQlCXo8DfjbsGwZv9VWEMBlZW4D
QsBgZ9P5GE8cTzXjHfuBN8HOmtA8SM86y+W2yRhTOkLvQPFqcdZjMF14E4+yIXMWHk7Wi6BlNp09
ZMiAhD2gQKsvOl5YAZAKULSDugli2V+Ki6jua0NxDZ+wN8BD/A1OFWhNZseyOpbi61ZT/9k4LFmR
2AwwVvWYiPQnfxXOAdfRhQkTtVxpmQFEiBvfdl0lfX3eCNGyTsimfE92/Y8LWRRSrceH4b2gRZBF
BO1/X5ii39c9B/OTwTJd1zxgu0XTFcLPAIo1E2ma2BYG3gZk+JaR2RajI69vWRbiGDY5fLxl/oJ1
OJ/IEhtO0+NiA09jUkM9w8ZNuKDkC7zx9cBJ9FyuVfJdgKWBsvFsswPz/DdZskNBNZpV3NbdYEfU
V21egQGJS4M09V33Rtd9ZwYFXXWjEQRE496SPq9kuisUJFoYRkC1SfeDirrfsfqCbg4H1RIqyvrF
DeAGBVUT5Mw4W5MlxHRmUBaEfg8SNNzVcg4MnYP03vqLRdP4g+m/HqAz/vi6x5ECgOJFXoHGgM0k
H3Py9xlZecqc1seitAMroVJwtCCBqSCMLYaqYv2bWzR4bwbXOPJ+IKLt8PBlKUCgasCUgv8Em8tE
yaOiRBEqgECyRPvwLIXbK7Qw2UUL6hmMgDHWHjZt2CxMYxGMyUnfMD6h/BsJfxsNkCAyUv9fciyE
v6QYDFOgUk3iyR0cE+q/xRhrOm0TkoRbujgAUpuIfgU+0RyBoHi+pYWZHt6iUCoTiltnDn5o0cQx
O4gXtBVfAmfQ42yRMgpTTh/CAoiDuzPFSBGNiZRpZnMWCeJIzSZScJwdoFrYDZxuBO/jOLEfJryU
N6Ao4O6Pt8R5Luwo4FHq3C6a6Z+Pos3sexT56kxFYYQ3QFAiU4fHbDfHOH3AVGSqRhAIkbJEO135
8dHH/dZISiBA+s3KpCXSyHL+mY64tIO0hfy6zagLnzP+VJ46V/zi2PD14PsY8IFJ/ygqmzJGhYuH
DxGDMarGi5dRE3HRnigQ2QHovNvmIUd7gMP4E67kBhoVtNFj41jZrXWyrIIXzzI0MEdDDx3eC/t7
FOm+jM1ZkDR1ELvQ23I58LEdc2v3SJkxZtIP4hUmfm1pmPoYlt+sQ22TDKVCYFi+HKp140DTxIBc
1lvriMtxG4+Hk38QQwLQAqPkyNUZoWsBPhMVJsy3sWASxrbLefxxBMrg7p9Oj6Sf9ty0izcpNq9Y
ksHwwRH8w8/n50XenDomnpYPVq62b+4bxqiTi9V322apJEx5+irWp8Drq48urpSYX8IoGG2jKQXy
gCDq+VxGr7GJkjPs0tjBG7+a9Z9GKr2tU1m671XEFMwuXA0QjWXdXX4tDrTOp5+LuFFCO3Uvn1GZ
kifrzEsiZ+adA4Y5Fa8rxnsvbB2glx2+3nzEVsaCly+Prg90ck8Q94uT96eYWIWbxG/iFRLamULW
jbp+zGH77FizbSKUMhchgDBn8WgAR2GCS9Q2fi0yzwXFP1EgE0gIXw9AAgkAmLQkGStNW+U/Yp7+
hmTDm+BpY/XQmRJ8X05HnMa/+R+1qIPHJ8O2hcvoy1j1IHfiWXzBxRPXMGhndBxQfRi/2UOGTsM3
kk8sKjX8faFPg+rBIhKksYhstC36LSj1BROYj5PWZlUESY9xCmcWo4roE/Tkgyjbo3DDk95iB7vo
3GPWj8xidoRbcrV+uTy6sr9WE40JwXuQA3p79IGALXgxUIHTcdBWFUT1MENeVGDvDIcXn65D8pIG
nRgmdjX5oJ2vDEaeN4aQbHTalqeKHeO9odOI+3c9SDoWyNCTOe6BMKkWZoBO4wuJEFwjo8K0lX6H
lm91IWurw95DU/ADMzJ2QgFDYH9yJ0Y8D/i8Oo2mGOpvu3CKLeqjq3cQNuKbx1eBxCR80dElBYCr
rGfJOs/n20tlZAJCm+9RpvqHnILZeP3liNg2PUf2vnzGo64ixJdqXhKsBrs5k/+SQCc8/P2SshwN
b4oZIJ1QbY7L9JfRyHXI0clzGCq4t348xLrPGZ+yyaiMRdDRAiUN3sRMIoSGEgFVGfNB85BE8lTu
e22TLqIJEIRZD9nZyDff/ZfsQjx4Bh0vbSM8tr/Dw8YQskKu0TKaAupASt7MHxNWf2SOfhU0r6gY
ObFXsmMCXtAnVowIRabMABdRCByYLLwVjg5uOWnjc1e6CtO6dWVdx6+fZOEerERy3Vh83S/+2NfB
lUzUbsNwMUu4HI5NOPujkodbpT7FRZ/9Fu6isSrWiHAgBh3bfOsjlMyZxNecapYIqtI60RicE0BP
IKXr1yrfjrcDADDfLpBJ03rS6sfhXmmOqrdRMNtd54w+lwhQJk1HeCo6e6LRDrsqDJbha5+oEKaa
PbdoM+V7ckutgJ4DhP006fioTlvGI6cgyJ0/3WpsUDv1nNykp/kM8klSud3YXNzsVwyS1VZM4Koo
JQJERWRVjIJ9WwULHPD6hQdNkcFvAyrXx1KtSFyi3tDOGMwuGxKD1eoY0TzC+w4OPgPdOkTshICm
kZjvBQ7c5wjKtzakSqIovnqlAYmFcpPg8OYwWmk4HrldO1uBBT3N5DBZ3sIlPGlqgc+xgiTedNOO
eXFLil60DSayj/xtt2BWgq/W4dPMT+0VI316b6vI7CZAgzHbYbPJWM+6bzMOsMxY5Ji38TnPQX4i
fmVwzhPHQ5x1sxtXc6GRmrNq9xsQnFSP+rexucTGWVt1TjErW6qem32OZ+dewzirK1RcIFQp5JU+
VSyV8oSwaY1s9B4BNyg0aiMeQbhXYEuRaUzhXf1dgATMqud/6FXOUI7cGzqb7YWZzct8sFTNe/Ck
sPOei2Y/m2X4iradaFOGTetlZrPGmDKYHJSurXF45eaD4+LQTOw7AwNMEXpWPcW7rmk3CnwRfMYI
GS8cLAsq0884QwXAyA6JSrT6kJtQ2E238C7baoU4Y7DjuJjdt+S4zF6LB3An3IEt2GC6bXvdfjLr
AZW774+RTxqaWXUDBcUyiDSIfGRySeOnUxfAWWr4pPZaXvovNJxXC5iLRdJzFyz3h9UyewGLtbZK
/2E9Rnlkvk55kI3SQEPrzIHCxOxU+YlzCxj6LpvGh/uQMIxWDw0/dd/EQpf+xeMHElH0ZsX2li0B
yZS9+jD3weXl8POuqCTPzbAXtL6msuRBqneG9nCqkLnMuPs2sj8AxTaH092r3mbOmuOcvVq8guaU
86ptvjDCXz679JmsMPuLLS6mlzR8KHE+Fi963dxlCzMutVWMX9PWvodk9uHwc5NxxbDPR1TROJPD
9TCzOUPXCzvnuPOExH2hOQqTP6VrZawmXuxjpdMcJcx3yRtXwxQE33xN73cckNv9CqMN9h2mNx2u
XTVqMFRYs0jjDT+8t2wTwb28ezePrYBeyuqSHXE19zdQ7z92XcjUFeIeVtaCAatZHSRxnBGb3Ymt
iiHriiLCLP9uObbgYFSCBMsw9rm4nDrjqoWSpFzFo+hi8HwxZd1RiYM198JstotHDVoItvKYCSFx
YyXvpOmpPffxx2fNcJXlAzb2KnU+cCcFCqXTPWhp62bLfEJeZDQ9TPLJbfjJ2K0qCl0N3l3ksFK4
NR2GZ/hwWm38S7TRKgvjecV7PXNVO5nZkVWUTpNNcN1gT72B3Is2pufulXZwM6K1rFBTK1zoKFRW
ZnPOHXmZ+TQ3Ll7t73vne2FwB2z2SIYvhocgBq69Uc1YGdyOm+IhCnEyeExu5fX8yyByCMKCMwK7
5oGpKTArgtjGPvfIMxQ8WLubUCLQHxlaqAzx44Z8AIsDoJhpIM2+5qHnu7YpNRiq5oj5QK4J4FER
zox6jXEvOX1ib7cLCmIDcqiW6BjLaMpnus5bFyjlTlhU/R75GTn01i/eOXYTHz1hazUGcWkWtdP6
DlTFuj04g27D4ip8m6hlhlw7wEgSjxxV93uD25JZjQOXAQ+fKV4ITPpX3KN5q/aLDcwZZrfRAK5C
dccHxzp1UEX0jzl1ylp+j3S7KCm/ooqDPq/B2TQfoFzKR6oNWEbQu/AIu5pub8A9ee+HD4ze0HIx
UTQYqiKpwrVM7EtT6KPFuaV65HVA86Fihfh4Iv+PXD3zCdz92m9auPzjpcZCgHEk+8hY7wQZaWoM
ZkBquzMFAlth6QO0XjrhBEO6MowtXgfESghteDPkK5MlxN8+w9Pt0Lbqyr3sTObcdCpYwTCgopDC
vBYt3A1OIN+fLLAnZbJiIgfz6V8RRKPFDG/7Dynne27mbQ+HDAJM23fpOCCcY4Sp+BguAKamxryz
mlPlwRTAdUk00/nVH+/g8uRLtXZAQy4m9/YcInj7EVibM6g8NBkNY/sJi2XB3VORULttxJ3GblCh
OVJmUbkkzS2z8A3o90GhRhR0kl580sR25kRB7ET9xzAPr0NRGD2+fo+sLg3E7ubd6mH89V6U/FTq
ue4z7f3oi2tb4P4Jc0s2A4jjeCBAO7Ge6YT8+Ygv1uZjmRHrCUvEKRQgjubNe8NQ2qEdUd30xd8k
Z3hH7M+FfQPVDaKvuc7OHZwZBvImgLNKnOG6LFezN2uNmFmTyGalIfg/2p+Yj2pLlA/YQ5f1Pb/5
bRSYcFJVKARnPj78rpp5Gq/xuTP6deoz2T93sIL4CW4BDDlsJziy3kgOcAEWe5ic1UAKGtP3al9M
sW7BGQ1d1V3wo7UArIN0LCq0rzN49Yw1Rh07xEC2AHTZsjzDLIG+BSOMN75sn7XaiAiTNlpUkbEH
kMfQobAHr4K89TDZzdrq5Ivm+TpN6xWuUOB077sDaNd89q+xVzLkN6MiTNHKYVJlPPrXQwPr0tR4
fK1JjroT6vfbQ1jO2YwL6LgDBI/yE1RGII9uMDjUIv5LFq8Dw6dWi/BoglRZU0OstQra9de5ZpsE
0qfcmmfl5I1Y02ssv5zlog6OAGztdEdNBD7bduKu236595tfdI7X3C+eGyWCAtHp12s9d+71Nmlx
HNrXW/h92BcMah5IUy9LmKKd7uwDh4yBzxdLpYb1qm0EgAru+bfwqUy0InjU/1g6s21FsSWKfpFj
KHb4St+pCCjqi8MeVOwQRb++Zpysh5s3K9P0KLD3jlixmqfW+HJCdf26laxWtXlma25gh1J63a/T
OUa5csi+ZheYraSqiRu37XnlpbBcoO61ND5Yiaxqciu998n5PTb5Gc5VNS0+cd5Yrgbe9zG/cTsU
zAe6HOrA8BTBP/vYsFb9jl5uW4X/oPrsPiOmRv1noBZcGYzy9tfb9laMj8oOR/V3Pz5Xk07fRtOc
f8NaQQ/tNH7rVm222Ft66rBZXOyslRvPr3Nr2EXlfkKlPOknuhcsd5qV2T0Nux0wpCxs9S211zWe
NbVoqMDjU7GEfrNpcn/zUVZZKvS0qKW4rTrK+otiEFX1nJFRc3ocZthXY1v68XJmZtcmgFV79Bjs
H1ImHOHj4X+HxmoAsYG291FAiam3g+/mW46P+bZxYkhCUklnWb1N9uYPfLMBXQj+z6On32Pz+m26
j7ifJ3cYXkCzpX952Oob77tyfHlhs9XHVLRyy17QMz4weGh87PY9/l29VZN0lD68ibS7DOsnKCku
Qjf6ivAUwTJ46+sBVLCv7r1RnnEsPh8aJSS2ue0FpUG34VwZYeFqAwOsi3Fzk64jg7e8upvN9AR6
y56i1YpVIsfROW1/vKbUGVfwko4T92FdU0efulpcWHS8Y0TqsNnrcZMlQb8NR6XS1YJnLz52LcaJ
nzI4Ba++25x0mCR6qzdo7xck/XyaqCWNzw88rOspldX4eGfiLAlz099Q/frET977Zt1wFS7H5WQ+
6qAZfZ+Q5ywVq6jF0yBacBB0kyvfbVKlE7w5ZsyOxFNsFUmo4ZfTkNuiTxo7gbPrsO3+rvqRDMyW
1V3tyFPkepwQWt+RUi96UZsXKMOHQ+Gtv99m6byw4EiPTNyij9ZBMnMzTvbuGOdWI2zSP++pzIhS
XJk7cfltj0sTKa/G6vEdwouA7YGitOnUiCsuP+QFchMVLiWstrjghgIZsEcPJi2VjpmLPrhbK+4G
oztNSc88LHoX2G4cxzABIAIw0MI5AT01BsBvm9uHzEMffPglXm3oj47Wbve0ZthrsvE2ap85hoxc
lwiT2xvxZalMHmS2rznALS4fB0hFX60NQ4LOAEMB2QEH3/CTu+IMU3FZGvDYOXCB/2+bDLmGLvgu
5wm6e4/XvnVlpAjXqUka5clUZAn6dbU42Sgc+lZ1S39Nq4JGYTdWzg2DxI+8sqqh7vDh3X54WxlN
JHJj/AImK7Axn2EeHZc8kORYMqR9GfxoZC2v0UrvRMeWaUyOFP7a7jKdoEyha3QwtJFxBf/ElLmd
5F8SlcmDxHj+or8++m4SKzSZd6aAXCxGKyvjYnPNpHgWLgPlBGCPkzkda/SK1iojG404Xp27fBjs
5GNwOwhfpXhVGKSaMQpN6BBEDrB+9BF+Gkjt7LV3NiCS8DyxpTGwCKne/RPL6gNooZ1smWEUPsau
Xx3XLcDLIbwpUZQxt1hWy475dpfX5B6cXHxMr2HDgiLZMDBN4J6bCy0Vy9GXqY0erqdacUznx3Cg
8h4XND3llca8vdiVpd4IX5IHWtv66BRRutxHH7cT4JDtx800N9SHPVFH9MKnPZMZZQRkz7ADwjm0
grOOIni5XPZsjAtnbVoHzef5YPiAfnj8gyS1cqH97h8fLYwIl0ZqVphjBIrb+TXweRigqbMB5KNL
Al2S6QRRuDf0TLtJQwp/E0GUaEoYW6bU32b7kCcMTvxTKu6ZfFJtNfc87h/rNb+bOyN+MrJFJ8v1
dNDB45I+BXzCPYaNmIknqogAQZ3AINxcLrHnKdqUls7lvbCAREwjqjcUbQ0WJ+Sg5k0LpohtgdY3
PIAf/8NzBsyAN/Yi4DWYJogYaq0I1qCsDDg+OdcN59sE1Ax4C4VhAklfs+4hZ/5YospMhQa4CTH7
My+CJ9XE/DlTOV+ttdllNHU/6ocjj/BFf0AJ4Byg699ch4fLUY87dyfOlmQ+H5l4fTd8Km3n1+PZ
IP4e4G+8GL8oQDY641Qxqqe/N89zhaaI7vGLk8B6gVurKxqrTxhJlBF422mclJlXDlWZlcNnq1NY
nEI8gQ0zxG8plepAjxAuto2xrSShIHB4ErWCsQW3QljeRoq9wbiLRxIzH8Hef0djLvqjLLTebnHU
vhzBULmohGWsQBPVoIbeK+F+gHcu9Tv3T6rqKPxFL5idSdiNaFb8t4M6HL4uACu8/g5pc+MKdaFB
PiE64gj7LYmLj6ITOaDJmLk2bNsIqPFkcPGl8peZCht/HGA6QfNcbEcrYqQoqMDpvhb5RHgLrfWc
Z+jBZJj2cXr12jUr4SUgyPTB7P+C4vEEsg7+pbUxFUsgtF2sz7SXOcl32EIlTuAQgzdTkftNFR65
+x7hOUr8J7GzVTrHymJsk/Ztk4eNThQB98VERxAEL8/mUwL80yPlexTSWBj2jJqZHgeF9rwCtos5
YImvWT9FnWQXHt6p/yvdtpB1haPeAmeDNAQ4X3aMBqfiYtDUr7yB1xvTm6L7QAL9DXFP2VLt4JRv
wqCBIgYFuW/35jmIP7YsuHDMGphYNMhbquZn9zPH0DcA5dfDLXEuNGRpEeBBOJiIkft3jL8Jrdvz
8DJVkJ9Fj42mi9DoYw2gG0CWSrF1VXdA7CIyOg/RP99pKkUaUcHMUpBgqIsboaw5g7qBb0UupKph
f5giP0IYANZiHUMs+EEhwrtehvl8tBhVFiwr2pQYybHP9z3bUcMkOZFeL+fC5BQdDCEKMgxwlVUl
dgXKAw5/RKYUJMFidG2G1bzDAAKKJA8VQoiAPpYEqfFIRLYdLpbQfOg38P5owDkid3eJS7+xjxjv
bNWYCi5qs26iZMz+xjPM/mTzV3CTEK/oaD+vjty6BvflFyGvpIdve1gSjWK+hZ8NlWjHBJ1Ruyek
a/EtF7WmF6MSl7w4PgIy32fKPWHRKeMHtrwo5YG+KfktBpI8kOMOdYXMXaKOAeJ8GbXZz7QWlM2W
xnlfxC852LScuiGop02qCuGwnLR71LOIAMBS6hArxm82heRPUdbV1wvwVu3iVWPwzdj7uJ9xGSs+
PHOWAoO5VCo9hdA2Tw6wl41LjsGOwVEIsRvF2tXOLcrD6/7M9gu+Z6xH9Bddm8aYUZc4do0QFkjI
OCfnGgUp4iCYqaLI0ztEAGT4wq+nudFw2+FHtmNVu4q6tHAJb69h14lgbZ2HrFG2Q1sU34UxZXPn
G3je2gze5HlhryoJoBDKRBSGSJT3bLHMe9vS9Tog1Cvws0skmWR5EHjrnoPTmRi0qPwkrJafh9MM
xjzOiQEKNydM04u2ikFywtoErOpZGPvo6GEfmwOQc9Ke4fXsy9V7auu+TVplgGJa1aD78eHuuIk1
jQVWnROkQCKOxH9DHicma7hGwJMWL49/dBKxwKcLNmBKuxxTID72I/ha/HQnJ8URTTg3GS8uTH3C
Fxn2nFQmvYNEYqhUGIollIdUdH9d7xO0TZy6G56QWp8aolupwA/wI/Bk0HvTttS1O/Et475xCwz0
sPjLrLZ4AbRYu6LcQsUeyhTjY6RbNFcZICJ4zfvwAHFKEQfkEN/x6G9aF6y/EV/FHMxU//CQmALw
OyTrCxQmVbDggzEozvnk4nPOa4zM6epTLg9Pibf+0ebpXHL5SivtN8tDhNHMBDiSBazEmom063HT
AajGvojQXgPjITJPFmsTKPMLNnDSe5tuBkS2inHJxstsXV+8gm+vq61ZP0/PeLGsTBwKdTVgwEJf
MEBOhyXYFj1jxdnAiH44oE/g1MWi3eRkgvMN8kIXvq/u2g/fLACG1zkGl0OGpm5HpnwKAcwn7bPm
9SyyMtasWyC/H+QkCzCPfXBSlt4HAYuB6uMJm/pkdFf6CvEpT+jb2a92fWjt/BXA2kHUrajcaMaz
i9dBN1Lpi8HZSy+zgEH/9t2nHOU4aTc9ds6jSeumbPEi6kLOgceMk0N7dHrYFf5U4JblImxLHB2L
pqWfIJGh9u6aLwGM4VARkdjjX5dGA2TpSURdwAH/b3BLbT1JcDYew+qqZt8uNR2egzf4tQ8UWzf9
lYKdvUUkFWyzmaTIZYhMFWwwxPZ4MTgO77MLAUxyJvwFFLQitIr8G0qfLmwRZQ1zdE0y+fFrfGxM
a7xk5UYlzOxENN51X2/QEjkh1vNoNA5sAaAvCO/5CskdPmsZXa++VCKNYW+rY/w2ilmLV73Y+Aw/
GnX4pE3g2NQPVXo/uoO3eXvQhRyZKhxqlWLvzLDberBJy4j6PFGQ+3iPfZcxWAaE2ISxzVEn0cfA
KDp03t/b6F0tbO0oRMSzBbSGCeRsTI787Lzu2PnsszLVRlCXQFlAR+TJYw2rNZg8aNlC0bvzwUDD
aag0e4U/KG0ECcxuKPLpO6bOeezF33ik5pQaLfPJlMfRDzl9IdyiX9wl2wJfIYK/7M7JhdoMPHJW
od+CU70N8dplWWHZ+WM536xu2A0rSSl77s9Wx2GQB49UW1X6E64rLaAew/Gi1xSS2GpZaMceQ1ED
ssTZbZVuE2JfqOhoGoRqIa6bs4bTNVS9b9xvVpn+oJic56r+6MPIum6fhjLp9qf1ywbIYjKKixoW
VIida5POAho1MpSejPC6qBT48sUshz93gtML8NfGRNbiMp0dHINu5C6ILlhMyzgSy80KyBhGW7XS
6d67EI1W+uRm3kzjCWPwY3ZdTAiozRiWUPYyOTsU4wZl8qFId80l1YDe9LK+826jzwJJWL4CklKB
Uyac0vkHhdcH0FcqUAZ2hLcDQ+KHQ245pRsFK96gDNx22fDGmGz3RpcDiUqd5CPlHl6R/czxNqNa
tp7yrbmCTbG5ehxm50xXhvcT4xDvtkHKdDbVlZ93h9lQ/Rr93D/pkEXb7vWq888VG40+gi+YF19G
E3YBjNIdaF9AY7Qt+IxsV5OKS6Z4DC9HxwgolWooWnk/gk78wqlskSsX3mWMHmV5+7iP8wzrHmg9
b5nl6tUPYk0dw4CYtwMwlIHOsqGW3/aHEsDwSuESDO56Prk+nNvAbKMvl02P2hXiNb5HmX50sAUh
j6Tnta02Yegr4FZJyoDjI1ZTkmXPsBtH7SNNAJzu5bGnA4UjYJEIV22DNTEx8D/rBRoMRQaghSsZ
riAp3szZ5DrEUodHa9a0fXA8WwzDcCFg7yHxHJN97s6kmr5VresXSyE15EvkkChRxHqg40LaYJvQ
MWNkRSZ4CiizjQWmnw9DSTMurS2r9+3Z+8LG4FWGABmEZewO/un2aS9QTodPc0DmLCN2bLioCNgS
Dje3TyImrhL4GCIn7oJkbHsI/kdKWz+GZ8jJJE5/x9TFeJ16DLbQn+Opz6P05kzz1g/Oyr7Nccfg
y/QocLYh1kYIvHdbusnvnIJC5SbdoO6I/P27lwlKygzn+UUkfRqR9MF3GjNjBkYQO1rWIt6ufc3n
WTycloer7TvMCETz9dVZ/IO/tBX4bzrWX95rnLW0zxCCFgMa59t0ypGota4sLhYAQzYg8Kf7l7do
IS+C2TNm+c9RcEwlYxhlMYwT88oDABO2xT9BahxysRvTgM1Y5HKcLSwis+RaY/kFyQK0WirUEJ13
e0gx8rMljPFpZjjrvZEPglrzhT/7TCQEw+uY0EYf+fdoytCXc5xylc2O6omZBXvV21yMKIrZd93S
MaZUGyKFgLOBJlKxsHIK1JgPAKxlMhpCYdm2IJfhlcEfbqnwqfGlI8VBbIj7v3zzz/RvXsXDerU+
+KblkbASsb/x4JCMXtbDnM38wa7C0+3bZ1MSB7fa6tn3AMuyMXJUQ/HKw3mGu2ImkrIzIQQKsvjv
lMeOYc6Hqh5ATJhZfR+fqqCxPYWygJh6kGhZX7Vyn1lvaninTtvEVkJ+Yf48lEIjhmPPIaHodOvz
Akldsn8RK4NbTSrPST6V3gFXjRynVAh8ZOG1njpxIx4uP1QLacqDJs4nRChG8njDmBdWMvRQvbbe
lmwyLwuWinvSZ73hDXQxsz8wUpmmUMq4LFBc5/oxHu+UNgPnbjSC3mgAWUNkiuIDzRQAPQ5z1vew
sIQaDGkYEb/4wP8MhYSRFkQ45gSsc+n1MVz2MCDu6Em+x8NqT2o4OUkh3ulJG6Mi7CEaEZV+JM7i
L//lS4F1I2F0gAVcOT2DPMDNZB6fyNWr7M+0YjSCOi5BU6VjWzIVoZm2374Z7IEiLBP84uFHsjMS
9tdn4W+7bA8Rf0bM5Z/vCmCzDY+ztbnG/IVEDTCRQUxDh0YOeNJHOMEUczyGuSl2ImL0xh6BWATm
E65Rf88Sm5yOi7O1xLtcG25gi+Kx5xO8SQkBcSsme+RhtlOsVWo4TPcY0Tn+yxfju6dFO6ODyz11
wRhF+ki6TbIMqynCfSmK2Ib2iNTwoLvZuXfzntxY4xnXSA7MaE/HjK+rtpKHu7OIMpoCBMFDd3/Z
kK79czbZSXNPRhSJ2xnTWElpeUnyHEHbnyDcRtFNt87mx0bcEWLpUkt2lLbIoh+PVRSJAwxcTZTP
P9+t4WVu9pihhZgaxBQRcabV+/PcW0tRh0uDcUq3tDV4p7IR9KekSfx+w20xz3FRWmlbu22/GKRl
iMOGnQbzT1AA8QLD3ZciA7/QK8uQ8j/Hc6KP3Pw9W4CpnZNVxyzCImGe/6QF63qvGbW22cSo5xHy
/1bLW5gezUvslWE9KozbWAELn+wqbSa8d8RT6XV4QmHz4ajX2qGjx6Myac2w8KGRQVnNtqzZ2j7C
1iCAAKZ9XDHxycGMlZWuRqXzSLtI3Q0lfU/oYx2nbXb8AgtY8E5VU6OH34v6yfFhNyzwa6u/64wa
CYC7/kCUM0CT0cDGQQ6zi12lwPrOc3i3FfgXBvU5A/Ebg2Gd2jIs3BsF8OSnU38/YF6iM7GBq8eP
8dWrlydkfTXMm68LP8OBwAHV6GaBPOd04eP4kzbBG0/DpxbgtYGSwf7BCfOmMNjxZwq/7vRt0091
LMKJ5+aISM4A1gBopOc1aeebWh9kQdNtTdxzcELE722g4+2Ac9qXGyo3ED2WVm8IdObQFKvzzxSm
nKYQnHMPezzOlL04YSAsK/QbkBpS1dy7xz0sEsmrAjQ2AO9cMnklOl4NC1GsUeUuXsKaRhgFPNJE
BbM7DkEw9oJ0rQDzVhQGI7zwICXjxUNg+9lWFqA+hRzZzM9ZnyzLzXiZR7JCk8fwBttvU0EIRDkl
jlmiEicGF29Ltv2IST46Wd6dAqW0xccVk4rIxg2sMZG8UfbVLBVnl7d5JWkxgeJD/jeNFC1s6WY+
80xtUdG6mmLAbXqji1O6pwj2hmphRwFmAh3FrM31MayC1qHiVqw4uIA0wILHgrVk8PNgHLk9/6SN
Fnz35BV/IhjmN717N7M39gAcmV0M9xHoSYa7uuM6vYg15MsPe1iE0VSyvsUKhTkywS3bB6E+H3C4
IuEjOjcmK6CHMH5muMLSZC8us7aHQoPYYbyloW5wAoeNH++ihOJ1hKrOxc1msaDxBR8V9YD+LwmA
FuMY784pAoUy3d18hXwcdbgaSn0xIMEPy9GWYVE1cytuMFVzs4vj52N4Nq8AULdlxZwwlBn6OULF
88F4AJ+sBCrBrD1XvHx0HJ0U2NWXoAkKYiDIEuuEPgPzS9C+YH70tmSeIT/rjBBpZYs3JgEI7iWW
ErOVaSUyssdSzo6/HOakjkltMNtG32n9MaGzsDFGmmyuGPrfXbz+EbNhftOf/xMCiafVy0Vw/sCH
qxrSe6LleSUP7b4T59Gbt9m8kxxO8KzGK5HPIJ49UgoDr2ZGhBkKFGFcAXCLs+WsgqCtuuzEIfso
Tt0tEJ0U/2FLPGVwStLkwRIZ6GDytUybdIMjxuBQoYlZlupLDDK/5mWnUFyvbHRNgD0qczBuKNk3
y5P7+WrXgHwYWg449VMf105kEhXOuNtLBk1ErpQknJgwKSPOx+F9/CdGh3kD/V1idsDIa6/bt4iv
w/R7vO2EBFxQAi+mquNlzmgRYIVTMB/V8NH7AG2omd9Jng5uELSKQW8hJxDKCJh4EraL9ySpTc+b
x+z4ZnQri3iJ583AO/MkVnv0G2Id3PaZFgC+Fjoj6kGUTzEDhqTMBV4miVgqomsodI6vi+G+0ozn
ifkCi5PXU8SxG0jDgKTArVPAoprkYk6+Xs8MsfTYVguxqwu+Twkr9+RYuJpwCY3zCwEzXFbIlESw
5cYNUK8wHsBnpbXoIVvRqvCpqxsHz+nK+P4bS0OOxEq7Hz5+NNithvZ5UdG8sXUrQ2BPsEqs9DAg
raMwrXUIt2uVaM1/uvA767o7BSf1vSk7eubQrGtleMmdYwcGuZhPdQlx+vMFQh08a9FB4FkDMI9P
1tckwPbOkWHibu+Zf5AmxTQnh1NHklNQsBG/TLyLYFF9gNLSQOypupwFiye+5k5uX1IcufRtmEr4
NdMJGbuDk4YYRqSKX4CSAYV8oYQFIdB+k5W/D/vQiw8/ANP7Wt2KQvnspuLJ9JuU804M9jpuksfa
nWDmRfUEHoUdEupTdvPz9OGr0cBFMq63F0UqaSMn9wIm8DigVUS+8Zz3jwYatYHWm+B8QYt9ZAw3
scZzETqKUqoNdKuXqNfmPqN9hF4bcgVI/PL/OQiz1BAQRf245L1pp61fDJ4/eiF4EvADadmuN2GB
wFvCXOMG6wczE1XvFEb9p27q2egYvZa13EBzp4Onfj5zSLwNFjSTId7+Ozr6rHmo8x6AeT0U1eAD
QN8fJ7iBvsO85unE0anAhMHm4bxar7u2AeDhfw8dyWnOOYIiRiz6Jm3jPuYYpBROhux0H5GA3EZj
hE4helr6AtLR5NgTGwz8DYwLwnztDTPsqN+wmKLye6X8ApE0PS6r6QOMt+0QDksjTkWJp3P0Sjbj
5jChjVWvepTdze3F12D0FQA0Gvjlq4++330eFl0evKAs9AW4LPNJ+y564bDWzcUtuUJaA0gloibI
eYIpLv23D28sI96EVoUd5ZQ81ujja5eGbLyaQZX/+ThyQM0SrfSmt96cdl0IrVs+YUYV0KJ4xNfC
fVE9b5fjMiLE6ZGT3GvD9CENaZNw8UDLnmgVMuyCe4xtOb2JjzOTz9DF3gLxB8qXZy5j4scwgoA3
IAJTw6T/emD6xAI7UmgnQe2FbQ5EVC1PpE1IEfBSgW7PjvyJxmIQgn5zSSPQNERzJo/POQK30X9Y
eP4cXAJkmxGEDmACbYmU9pyiAwMZBQr3bpAkrVTgO5K2XEZ5NE8DT5foMJHJJIVIwS7GwEpKcDsj
qZAdpi63EYsq8I7tuE0xcvRwsrWaQwAKaIoYZ2FfRe4tMyQ2Za1JV8wjUyOZ5pSseMM46W94qJT9
C0wRciy7ioHrBuUSnbLWw9dow0fMk8F5+ETfT1yDfmUTbIyQMXA9efzw9wCLhMAzxIeHnnCfxTQu
bstn50fi85c3uHKZ0e73jTVeFjJwGkj6DN05fn7hFjsvc/qoRDI+Z2Rabh8UOaa4viVjJI89bQ4p
8Ia06oRF93CYaG74BkDapk2XbFk8R71x1KU49C4xIYB1QjQh42WmRta8I8scQxm4fPYdieSSA6xj
A5B9IO89hZwAbS8BJx21A5Hy/dNKvUJuV5MVhj6k7RwnScINQTvVxEeImBkljGo/gtSkwpK4Yvpz
7gef9ugNlZqjrN645yV2dZwRV114m60+KjhLUeIS9J7JbfpumZ+jd2uA5ZL7wlRxSVgUIh1wI4jN
WiGOmxGCFH5rcy8VfJDcxgdiJumg0SCzVKM8omARezK8h/BJ4CnqQxylS2UmzcCaAx4iATYEF6eB
yAsj2uCS6cwpF1dmTFq1lb6nDEYt8xWNFthD3BLQ19XJ0jmjYB1LybjaMuO77RjMMb561nphXcwb
GK7WodCHhwIL0T/G7dx5rkcMo6PRh4pPL3dfQ8ikL37cj94RHqw85h+6ZPc4iQZ424CJIe+qoaW+
LPv3iKPCvm8eHQaclH7sPxHnAoAhsVxn80XoOujEXwu9Ie+G8AtS3UmzPQKeggmsTzIVEw3IF268
WV/NZ6lRcXIWL/oHXGycacfHI3XdDBYMJvpGZw4RuK3qdGBVIAMq/ONuFz0IzmxW69Z6PbCJawG6
p7RuHUhcIN0ghomCU13JJDTupXEM7/xkT8DIMfAymFlNn9olQqomnrBYAjZscDRt0VSYNBPPDSl/
xnkWhdGXLpnN4+0D1Lft7R4DMO7w8GIBiHJ53qmghxTFtOsnlYWV9HA5ITWL1hwuChQn57L7ErLq
fKKu87eKmTvh+Ysmi5w8Hi1xp6Q8aaAlwk8NmIue9quvVu75ZPYpTzOkmNAk+W6c4YBVxQ6dSPk0
RwtcQraN0ThpUXVNSn115oed8XZwk3fK+oemLL5Axmbgs7BEX48RAyMVgD9OvnZwxcvBqKqoHkxF
07pULtry/LJab3nBWp3M522mKJigg7JWz0ACOCDd4PeIWgqWtt1c2KB6fGUYyxS33pLdG2RP3ZOz
QJZDWOfEVxkMFobLZ/gOf0kLTLBkEHd22F/lMM0dtlp/4KM1w6i6wnWcPwB8GD8mAAukc7eN98uB
ormphqgubUCsQoHRLzEwHU0VOwGzfLisxo6VuxxPKZPWmYQI6YyC6XRRa5+ikVdU2lpfkDRPPHzR
ssQehJBt41rYaWMZdBh2fY2/Z5DsFIjZ4tfMpjvlWwLvspHiWY1ZZ9qYds1IeN8YYAwp2T9ahHmq
frvq23thb38jXDusAXveuTB6K7MDsl0Dt3Kea/la4hf03lAR08X559Bk/AGg9vgywYASNII2iQdV
fheh/1KVjVNoLv6HIZwJ95hLmCiMzd7YIfwxvBttMPPG/NPxNkenxWz3tn6jBP3qmAI0YAkaf6YB
XfPZwU6fQvJoYa7lSTjHj/pZQ/QMpjb/gkNPWi8CXgi/YFO9MuHTb6NNBt9JwHKklj6bZpNdYXui
+Hw3jrrIIvvQg4z6a2bwkJQD8HNRMb5xW2/jRbrZ+e3uQf7/mcGajG3vDDYbTGt/5uLSn6sAMW3Y
602GDaO8sFaSXoV5GotDb6/zxTlkOL+WchIH070qt91mDHwPkYZmxh3D3i24MKSgRtPcrkq7WUnu
j2gWFlmpLfIEPJld6kUHRAYeNZBWZCZ1N68TdkgIooW5Capj7nvXWzxHa9AjUd0NJhrubDzQEhfJ
2XEhVyBpkWPdpj8hU9ClAd7i+pzaISgZrh9vrDSkmJuMxzlrbNkogSxlOPeAMxFKociK+0GVss6T
35+GHauTpuZeLBxzpM5ADazoKGgfpXYNeVT6RqHCrYJzR0G4ke7ztIIgtq9ReeAxCHf9+FkXZAFe
4M3X9+QCbHX1Vz+Xxw1RXkAlNtC6uXbPDT40ctScZ6yv1dt3w8IqWL/jIgFlXS/WMmR6SDyb9H4A
+yLMLfTOSdtfNyEBjxri3cHwqsJWI4X9poXYCuawtc7EGHCF2K72BQZ0NFG9FgRkvaAQo+hS+I/t
o3KQtJo/dSR2gf2WfdzViP1a6+kT/TnTDJCQQMtpuccy5hXWRObfiVTQOvDpDo1w0giUp74bGBOO
MR3fQtOcwilBTJahgDNB7/9mzedEzGFZ9iQ+0ZcpK43UtQXdNSxlgxsHGbdH9SSe2H1niUB73o8J
RcTDzt/dDV/6XotMvUQNo2vaBgDO2pC+ADqjROhe/EvitkF5k3ucFPSVRIluSbsKqUKZiQkEQnk5
hZ4D6++ti8gjqGdtvXFAwNYB2TDKHiyEoiEU2QoTM6igREs5ij+lheSwPj1CBfomkGIV4ID4ZvgE
lFck11EXXs36IvgeGxJ/ptJQPVU9TyoD/ccRnQBOUzJKkm6S+br955k9PvttCXuVwQQxYo0xrZEL
VkyZ3NOHGDPM2y60UTX6+qtosmtwLeb5CEtEtuufi6+LmAzhFrQy3GsMFW/5GC0/5isze94dUZuH
ofdNW3aDTE+qISVOrUFieOM3XkyYXOdOX0JCl5uuD9oOkoeRAt7FxmoyXx4dGfxLoSuRLqsWvyH/
g6L2vWMICGKR8cNYLi6ZL2axpzjag7ZtOMg2wHAckSQEyS91ChAIxwUnutzsby5joD4qLDO6bDi1
dNhZPJqY2g1/fuSurD8ej5k5+oKwOhgNJK4hoI/svRSxTI3GRfHXl9EtSby2Cv+Utzv74+U5+lmY
A2q/hpWv++gljA7Xfc1w9avPBq7RM2edpt3u28yl9QeFGSY5T/hLaI+M1eFvSP9yTwtRkBSg1BfW
Ik0phyV8TTkll4o3wLVwU4E6Riow2gO4Imo9eEtBg3K0vnxPZpCrkMLq24Vc7vDYgXaAA3oRgfQv
xI99c1BZVPV6lyKW9PSQh94aPt/aBnX9yRiseI922k8ZvE2Lu47zz6ltPgT2+uDPgb8fonG8Lp1v
5g6YPyxraEe0EHeZI+JhsTxOaNrPez7QeQqkwo+gqq39bJx74tTAOci4m46TWUttZ8Ju+Ox579G4
ych3jIpc3NMohUmYacucqi9hLFQ5g2m1hVC1OAMwARl/KPM4rV82Ju1KmJ9Gp1RUSewx4rZPy8S9
z2ISDCR/spjmS9wCpD51+1Be2jwW+RJaFqOER1Ap2qLHR5Cq1oQmqI5PMzFBreYnah2C5PAxrezN
ciAnM3jke0trAfMf3M38Hhi5V6Nlvw10OCfWBn7pUEERxFCU7yOOB5JWruU+0RNCwmjzEJGDvf8u
4Fb+UjcCvEIcbvbJXIGTrzfIkYNLTxVdwkRQZysAwMuW2WoT58L2BrSbY0EbMOEp+rwvhJXMoH+S
U4YBx2rM5qrG4rdKaXqi1kPPvWMiFboRbJwhkQ4J07DODnwikIEEszwekXsL4GFIr4s0R5rJln+l
371bG0b3ZCzJoIjtkTOQOyNl6Lvt3BGYIzq008FkMAQzJ/pC7OyYduMufabSKfdy1XFpcCMhq3Sx
liCIxR59X6ZCoaIxlEUsxEEhGS332YIik6R7rTHBUxF2qmUy6dNPk4sH3XX0RYQO2dq5wyK2sHFt
fc1g8SyEHDYX2OitkzOI4XWYSdzvO615rBKMIuyEiYBLi9YzOgwzSUUEsYaKctMWLVgOx535TbDn
kTPiHFNje9gC3bXgFix6WxLyptNPPBp9sT+/gWl57/30DHFAn446qsNEJ6i2pDFSCG4xhE+bQCNz
ThnMqbS/JAxSBoueg3eG2DleRvycT8YGzwbN6DiFSag1flPhJbUnaZ/kLRz0iSJRkj2pQN9F8TZ7
AZbhfGpUl8IAXEChcmyIWrjQ1+wgFZCeMr53/ayw1S+yIa8Pt5qa8YkhSMNS7pNLsf9jpv6+zvGL
v8evHj/B2y/6865/j4bacxpQhXS7XBDgcfWbLpJGeoer4oT0atTrb9K+MfPYD0iaA362cxC2lnab
YyTCJATEhfCDgeliKtLfss2DGIG/2HyzKx865cDZ9h/+Vmro67p1aOnfDDfw41XHotNsqwzWUBpg
Z3l4MFCqUiwAYmh4HMzcoDvjqCNtk8u2rdE3scfjDDOOOGqRnutRo2DzA1FgBoVxeUsXC/DjlMW1
Z/By7hgfuKcK5tkZtMmd7Ai1NE3ucfhq6hhwQ09TnG1vh69irae4eeOETvGJ9R/V6EDMw9MBEeR6
KHGDCjRpzmuovVIMvi48TFwGEjfI4YRmIG/wdK8zykFO8JuG9QJ2Cem3sp8/3KkdoIVJKO8FZq1l
oHkanScuwXIKwxFme3btjmYvzgku9M8RXW3frlZej+/W83GbDzFosQuX5ZwSo3oDPyfLMgiOthux
gwB3fRZq9kc1ZXQjpigvWZw2yIlN5xQHhCVAIaZRTD/bACwYfxeIeA/GS2va5utESclGwb1rjDAK
LRS0IatyzYsk1qzOVgpV9kPwh3Zf//A8xayP0oiOG70bVGfxFKAOh49DHcs+p3DrnxwQ8lOozn9M
gid0oawA5WkAFrLMqV6GEAtVvQm9g5ete5YTX6bMCPwYxXhHViPU48NpjwLlBXVcPzRTHA6W8bS7
buvTd6Qq2ro1fGObIOs2R82P4AiChe590EZoIovQdp2IGt9WIGvh1Y1ZpYRDI2WMKTDO2rPNLyfR
rMAFopp56sgVoAssB/Q8xwIeVjegKCHfyxH/pr/tXVgF6lLmVRBhyCqi3oc1P9q1FofOSifCkoyC
SQn5lUL4E56NDn4N3uViqxts+IbxiZ1L/9xc8bn4MTyFBV1qKO6O0s30KoCKjp4PNhduP/PpGuRi
cHiu+1CytOb2L+aBgl/WjGrph4mK1OLkNRYObqqLD+oJ4bMzX2G1lrjajX/J8jZqrpdiSax3pUWj
3fmPpPNaVhXbwvATWSVJ9HZOMogi5hvLsMyigor49P3N3dWn6nTvvYLiDGP84w8fMNc5DkX47rlL
PGjFATgTbwCuq/SLrYxs60Rd995+TxwK1XhTay1vo9cQktwjUJfA/eKWLF+4ILDp/ikLKMmuzhmM
FLIdfk0qTA54+Z+bFaCn0iMzQgWXojWLElV0f9bU9esvb2uldADkOGFEBhkwjyYyqeecqxEPhjnm
aNEd2CbHFruyRtcGa/7EWdRK2TY9ogIxJsNphH7MH3HDWfLvSfdkQI0EN6pUafQ3wEVNw0UNKhG7
ojVSKPoD1s/Y2IC9VpS8BcAzSC0lQ5tpDPfc2Eiou7D5hIEdLamJTphrM+BlpKSKFgT2mvvT3PDO
9U35O/6O7Y9EOONhUBnjt8We1PndPCl/dPUA1D19Ym84LH9jbiIkCy5DUmj3gFWIPlxCi7BrSVav
SDk1NUN/tApBhqnpwJ7hgBAtCxNn/IGEIQZjgr4wpYvxiHN2yv0MrOMWjQGlRyoA2IMYsvHQ28Td
Pp/yKuNzRd9NxRBQ2qmZNIakzo3XdokGPW9QT9UbbcG5ArcB7UmWm3I4GJ9zryM3PIyQMOyZT6Zu
smBYtDD2BsvShQMOif5H7cBJsmjQqvzzg1l8udTeKviF+8QPgbSktyx1R9mQ0buGYmS0JSy35Myx
hkEpEdzJ8Ms3OX4xG30ZwauaB2H7srv3vObnwgu6rcFcSu+ORRzDFYiJ9J9E1dghA+tMBaovDQoj
QI97BSnwMqJehu28XTJ75Y084H0KK3lGnTXZGtHyulXuq4YC7AlUEziU8rkiuLuIzgMfgU8PWtb4
jv+ANBjbj4qf8/dEOALijUPhg3yhiIYOH1Rq54ZB6oqmiCAX70HdOe6511WsGyQywDR4+qXBCP2i
6vGLzxjSHGqHBZSff3V4Z/EPUOfTuE1ucF8o1a8b1DKHBY3058XafvVw7eybT64Ey8p6sguiJTol
bKrXDm+1K5XUrY62M5bNAPCSUgBsBYdJtljJ63B/0GDUNcRBXFK9cg+53cR2dW4vggMdJvwt6W9V
sPchpC9/OVUr3BaIlcWVkDNtCVEaE1kBH70nj5szuSDcCGiHaMRkaXsXojG4BL9sOgb7XaebmPb0
ay9eK0AsCbZlpGUAN+x1BuKClUIYU0+2OccRxFx0bwTDAvAbypUR0Ao3BHDAflbrG2erlktu4aKF
ewjsqC/uz6Kzg2JVSkaOOvZJbJbt32Pz1xlfYJ2MLkQvBnxCPfSaBGODhYCsj059jHVpc0qA6RQm
+lzpgnhaMHTB+VEa25JzZ0Y81NYAbAkV+xHwn1vt7LFT/8Vhdjgb6LyeoPPs0ddUJO3wb4gBhjhN
eAPMpGn9v4TdMalhk3ICaEBUjM9AeBSpLqNCOfl/Pbm94J+uXDv08Ky5N6V5Mp3TKkDPQ5RHJbbm
ydnCEz1n0NMoVC9y5n9KRdinqjCZxoukRQJg4Wy3vwSY0wZ5WXamz2X18M6lDzKE/9/4O2M5AdL2
X6rI6X7GSqqzwiviQMmD/udVUUmNlKA/NFv0H52P+8fXj8a0HSqHkKoBLZKsPmCzLGyE435dINZu
FREUvwfUDyPt4oQYbiGJIewagWNCHMZiAAaVsHHHEd2T862TFl38CXpZwyibioSEh97V9xkcPnv0
GsJPf4f+h9QphOZK7MaQWVVCerE4k0RPHdfFtCJJv6A1POTUiMhimM6oq6FiftYtP6Jel2rq0Mmh
WTVy8YYkIhh11HdOldONjxcS0ZXsCVRaVdg4i6SzVYAPH7jyv+uxPlqjMBxuX6bHQVSFaamQXlRI
KnkEtdkxULQaeoHyT+mF3yevCeBQvWLEzv/kRPnhKDAvXbHa5PkpMjmR0n+4M7zh8lzfIMKEbyCN
IZJUKMullNE/CKrI7oPDluIsXR+DNTY17aNbjSfH+D2YmLO9PCBZ6qYVdGNWrFJrtmeUUPL3R2EX
WPjAYCzjIWsgNvDZ5NTHDVIpdhyTLZ4f8cTCjGEX2E65UAldNsNe90LRBEd6UEI7uV6Sr2Pu3x1m
0V99eK7pRMes8Sw8/XXOrGa287bZ+UNEjGMKkfg1ZM0A6nGTi0IdjRabO37T2Z0HbNi4/QlHN0wK
gSjEuKQ+x51fUXHHnJ0sEgWWnm9qbPxPOUc+bcZSRHC6+TkG9HzIPPiJ/GO+s3tQpdHzjmFk+EQT
bVewgzqwfVXstItYYASlSG1SezZW15KP1cNM31qkbb0T7JDeSZX02igwFio1ED85C4pimWjcbHqk
PDbAt2koeArFEC1opZDyJbHXoRomf4Cxb+v+SrGCcNuARNTDnI4BMabFzbJbu+opCWobgiQOiiIr
oVaGOBsDc93XPVFP0eueocJgLKGEWHsU+2f5Wej9i+jHt8Jv5cD9T0JngVDFtXQYe8+xkOv5JLKK
wnKXA8APpj1LhSw1atbSpIMXPQE/EWyWW64LyMA5Kr5k6E2xLlbjgtcBo1LkC5xtZGGAnAxIJoYx
AXfpumNETsl2iwqP25zCQflYWkcXe3QjMuU3B5++297mpWOeRaCBfOPrv2SGSwZQD4YWnwU9l4EK
CT9Dz47VT+HuAsCB2G3HONIiG4cZospCPig5gK03oG7+7kD5hJqpc/opHhwusryy8RWCofPC9oUJ
PvNBesMh1Wd5kziobkAfFSpz4zwhkq9cQHpKf0Reupj+oUkTN8ODGMr/NgecZINeXAH6ShPehfdh
ibYucHs6APV9cJaN+Q2w6Jypqu50AZFiMg329IcjILYVN87A7oLxK7/oYYX6FzYczGeaFXOgn4ZX
0kdoA/iMoEhrE4s8djq/ltf7OPRs72279rHJ+I1OIZIznJxSc/As5ANuSb/NdsDHhrMHBbPHUKOt
7Y0e1Y4dnargFuLIXpKthaAMqSp5Lroc3uA5eV1qYDzW8OmjxfKohI/8GT8lmVXehTtScGrCywHt
omKf3x7jnxbpV/n9TCo89KFhGKW3Am0saUgr0+V6K6/RSSeiMVRMyvV9CEYu0laGqNcEg1aXaeV1
cjel6F5//QgRJhr6fbBXp4wJd14LDLmoCFZ9iT9zOBpyTflfbIETZf1En1KFeO+szQSzwL0S9fec
agOJCIqZZF4c58Zaxaj++UokrWpN5mB6oToABuL8t09v/neSSMGwXHNo5rD5019oMJUXnrXY28iI
s4fkxDyF1ArnD3gx80KXWv2aQw6mBaH09iHtfOmFOHOwJGIYQlGvsX4AIb/xyS11ly8djZ7UhNIe
sQIAG2GGBXQTEsIXCx2QVFMjL2aaSPyUgGGpPxmrvIn3QhJ/A00V5lee51jEOHdQPIt2Dxvh8yp8
YYYPOAciSMwmr5OfvoKQ7HlP4K5qaaDZ7yKcth7R7a/6YxNV3D5MHLoJ+dbPyXPyRS47eC+vUCfO
RHvk7y7h4AH2lkXXu/7+5StjcMarhff6rjON0X0AiAGDr3OhnPuOIIUVdyXkQ8Uaoz9hZowjQ43M
5OBbpv8k34shBGNYSz56DvFij7hjIMCPyhnpVJThv7STM72C5aVIKoeoyFdDUil1Mjzc52dMbBX0
qkYNW7QRn579/ntDEjxEJIcxQVuZw7eRMqCnoKSuOa/cjx7+GiLQKEMhdfyOiNfcFQFwmU70JNAC
HGss5OYVCQ6IVhB3vebdJqfvpfutft6VtNK8bjmG5XyWp/kJA9zFc4A7XIyo6jP6gMPUrsmnPS9H
9yFTwBLZrsFgSa6PkM/OMEpQKdKXunuYHLTkAoeccwOXwX/1PzzXbFLaOJhU3OqdDYKszd6mZnTe
M7RadZii6QOrgPUIIOC/wGU8fBOUc0JBTh9dleG23/nhAElau4ZGwYusUaahj773AuWqaAZYtJJB
5lW6ew1SdwH4ViuXNMCfVY5T1FyTmjJRvO/KEVLQIL1T+GOC+hol1+9bcsOVcHsLl6KSK3GrOMAH
imTduRFxAuTSofrP+AaTCNzaWRw+4s0F6P/OEdJGdTYwz/kxoeAuBjq8oDvxt2wy97dfaKhaRcPv
bo8Ll+uLeWhFKK4LPvyvR+DgnM9AmEyHmoPzkYWi8rOHK5AqUzyLwYrhHGiHc4d1jB8Fp8kHxt9V
GXFThKT8HGRCdiVaU84wFa4462wt2J2va1jgG3F1DRM4p4QYi5ljW8ArWd+OPu2/ynjT0RJiNE6v
4RL1GDAeYpvODhknhbSffjt7S/wlDcb7bgca38tjDP526Xsx9Ya3eWwj8GqenOBsM1Xp3Moht/Yj
vyzLblZ3pL05v6T9cN79ZgKa3eZyhEc6Zo2qUSYZbf2zgoCqCMtK0/aOfgXJ5uzurN2JKFNxhGJo
YQDPJnkvTjIc36RHbbXUvH7fgfsKp6jPVoU4aHaJHUFr4hGB6I3R+/DHcAnJeUIS1Np+mVk4mz6F
wmLz5o5ZZc+fr7CSAnkvM0OShzjD6PhBK+XnKAbmhDMH2z/ZnCRlwHX8WsF0g9espmU6YRkauIbS
UcDjAs4AqxoUH7lc+e/pqcPwOTQpbLYtDfoAHtQM6eFIAQN51B0eQ5333cXvpMN0UlV3SvhzCr6h
/n9q3MkbK8mbsCh4EYxoQscbA4MJ8FNG+6KrMlPemcU4juQNAiFJNaBs4cyG2EYIHh0HnBZgKFMx
l7DCQ0wIs8Mp8nf/fkGlx0v+/2dCP3sp1hXg0dtvlp/8do2VCy+eIWBUoht5K+BLeBsYicbUbotf
x22Jx5hp9Gn0JNK2mb6n0FFa3HZ81fxiRLefWPnnYYmfzWMIaGfP389hiY7yGVejh8G+Cvjuzvo1
buMaO37dPFzBOe0JErs5qylzT21cQx2FU0vYKPgVQUbBk8LZra++9i9T6ra8QuLpEuVF7ycBw24H
HOgP8W9cdfGkiykvHmDXfNYPR5G+OvgHcyz93c2cmopbAeYtRQrLwAp6M+KhvVPfbhyyGZtPBhN0
w0PiijAJ5rs7mhHASabM+GXNtqsnTKfYOQlpQbQG0e3g/zA5qchwqFU1AAvotb9DXbTMuLemL7Yn
4MJ4mWBbcg+uFq32BXrTrmMnXyP4BD2bW5iMR+KgiHL7KtscBE587peOPFA8GeEZe8CzAwVURytu
DMpLRktczLQ2klJJRiTJNNynZ4e4zV9acqLMjbvbu7urih2s1wTn4cGEa6NbrC26k5+87+7OFcCZ
0/QrnxY5eIIgRnyZDrxOeuh+Ww8vTMQOQtpUHFjnwsFqBx2vCrvxhdPIfU1Iv06KGNPnQQtpBVAE
TmJpa1IPoam+0cD8VcZohbTn6BUbqxm19KB8Ki0Sz6Bu/NWwu7sEbOvT2kKMzAiPCSTMT6Bq+UZg
B8iHdGpSZczL7gkXZq8Dz5LLeAIwEPZA+iBvRI/NsTteLbTZajGAmdezs5vuWfeIEdnyzTv7+brl
HK6QXxyOICzE2w6lpt1mcld9nAKzJ8SCEzhd5uS109ib7X1zc7W5ue9GMEA7svNnb9Emd7QIYiMr
ddwliw5svo5qtvQDi5vX4NeDauV2m/DLTTxrvo3ohVeinJ0X29bEu5GNA2Wgu/2+GM2RiHhTC+gG
E8TFvyRE/Pqcfgc6/gcI3tM7i+7ttXY1TtBoM8tZhWU1Z9KSXraW2qICCbrpE4TQHaznJIclsruV
LKMm+FFtfPFpOvbz7uhsivusikCZBJpgtg4UlBvVuoLdvhvSQrWne6ZZAR9jEN91yzv+gI4GAnhb
XrqudxzYWC1d0pL0PcEB0WDf3BUt3X293Ss264wyRD25QAFAXPYISCiU15ZjKlv35uKMTJK9jtHN
iCtu7zYQfK0Cfu6cuJGNKzjxnndOJfsRtFAQQ+jh6qLjVvNoPqCr2vS9GbuayfS9djm81GRbdasm
IxPF2Mh7GaO7qMvk/BvcuVLldfFLOIbOwwt2ab1X1GPAsW33VQPylatWQDimHlIsYZuIa+mj/rsf
A5NTNKsOsjQmbyb/RDOZoTFDr/cV/PLDHawm2HR+Dxz+39zoS6725x8l2ICzZIPb+4b/H/AEcXsf
WOYAbQQQ5YB3Z7RhInGVfO9h0xkas2+V8wMra2ZYHDUkCrLWMXf/Be8JupKnyy1JMNOANzKALY6s
5Od8aPwyBvFgCJ9dM72l7BOzy5NxbwFyjJxvKZ8RhM07U0Q8P+TxQMQMhlEdeXyiD7EjmjJOSJIQ
MXRbNLRq8zZOn+CPLD24SV2YjdxuFglkOxiQLQd6wcVm+OG0Zm9MAwkXnKh+UwBTmcRD8Ll4rZk+
YYdCMvtHhyJ8nEYvuKLOPA+ucdEMQMmOqGOP697yh5HYvFfEB90ppl/ucFR2+E5GOBw3WNVjhquC
gVwG/j2MWkeosfACl91gNTBzHWRli8sIkWkUWc/kNr6OQL/xqVvBJ1t/1/eT+16JE3VS+rI8aiBc
L9lpbHKB3AbxozABKmyHzmuJp7MGN1TDvcot8WYPHj23MhyNq1fYDBjmBCtm1/5RKe+OfrkGwIJx
wLdETBDvyY9AK29RuJ+/+8BCNaE/+/h5rJkwCar/kr98jnk3a7yN2TzP8e8X2L/+tfRUxPqLC24N
83GGAqPBPsXCxwg6kK1FheVdp6+b+2qAlhlXpxbNuhbwCYer/ACZiKLeCOkpbiDyQDNPf7X4xMUK
Ican7VjxvX/5u86OmxOR7Z3teaqPOf7Rz7iz+h3dvZYh6mAVH6jfmxntNTjgSvw7SGqRv2fFF3CL
Z0UAQs1U63N3cYdhTEYOsqwB7EcsyoFV4C0pLGZM2/otKXjNYsD80G65kDXeBK63kUDUDk00TC6e
5IkIEqbWtMud+Z1BJsQx8NPnVvnBXOYw/PgIGUmaeGUB++PX0mKXlJQvfVyIsSdHPdC4qa+mbk9P
pw7P78wgkerMiuhFSJ6uPD0oiXGc2rXQ7eansJxehoCFKfPy9vbxwMTsu0rPWl//58W9Eji+5QdP
19xWDaCIto/IQ45Od7W8hqUHyshK08X+GRwYj96de65xBi2+a5YZNtV1GWqXvHLub58JICF8KayC
06Iz7yrzGuQz+fM26PW5cjWYoCVZm8xUSlyecEdbPgJ+to1CpXLeR8ojuJLJWfcL3b/dWKafLwPe
YgQGiaftEAfX7Wt+BocKXug66Hsxpr3ydWOulw++raKT8uYBUSf/vEwMDIbSVQozPLL3vG4muNHP
ZR/oDDl57l1pLKlZfhmhBvX8mJbrThW8UYyhq0bYAxKXrO85Ww+HGYXVetfRiZMB6vkBLZfEXh/3
f0TWve287e/PP5+Up2vWW1Sa22Ve2hL5c6aD4kEtY8i2fsw7EwqGZvbi7t4W63PwHnbig4c9f+Gf
XWQKQsvILXC6Jb7mRzJtO6PV5tevwt/+kNw4x/Xa74bcpx4F0drMmSfK0j84DXKwxmlvyqwJgWIW
z1np9TRcAKdvhjDOb9A8pEGI0ymn/0vbAAOTLs66Z//a52G1sDD/1ExhnBMhuPHnL4PrWU3bzJXz
N6+s49pUsl2mJ0y1PmRd4sMi69mxlo+vb9BeMmQ28KjAtMTeHbvQ44Mj0ZXoA2AnmJgtb817QMrb
8Rsybn5BFn3NtG94mGv9G5KWwqXNfGjBar7a9vo/za93MJxOZ+iDEqEzQsi/c8DxAXrRzR9T8F/P
BAvYFKsAY8oPYhTnQS4kCAczt0/0wKWHYDLo8jqwTQUu6d1xTwB9fiUvus/K+V6dTsL4GUFRpi/s
Sbl+jFZW8Jk+iDwjYJqZaEU92pPnRvWT+P1CTOegLNYz2FUKhFB6+PUR/9WTc3Fe/jEACMuNfmh7
b5BEroVDBGRxZE5RxGRZ2iqsiMGPmvcXE93pDvTBO7ERVnTxruWRHwW0RXySMoMBF2Y+4sHf4aL1
Q5j6gXqlboMiKr/M4q+jovLe3i9lgHzcFAHuWvNedhx9+i2WWxNeEkokBtLL0utiuAKbGYvYF4js
AVfqZkQ2q/fyv4ZvcXHBdfU/oyO/g1tQ2UFdp8rFzPjD/gq12B4Xj/f8m11UhM0j6H2RHMMAY2SQ
A04617h0Wx/nun7Ov6NrCZj1YyjMGOietAea/2y8lSHfmnOB/2pDI8IJB91d1N1asqZUccslfvHD
3rj1Hp8n2LJSL9d2xpp59F+TT5/VuGhy6++xxOrKcqrPsCEdmjp7g4IvP6180mi6B1fjETORZThg
jcoeLFsBwghZ9/rrw/DFnmryZNTPQRJbG5D/owcHUBtxFmGf139P6GmJYHXPabk38JjTgSuSW3iD
qozvY4Hl52P6xrsRvc477CxIPcE7jqjdMiaSt5E1dmzEljaiGeus5jcWaT1SDb8D6+lU0Xdwn9ER
qMfM0315OvBSR1gMc+YvyZyqlkxORJ0TBXAbFrZ3HhlUxRNDYiyP6ZyYIKLMmBcMq6EZoNPnAg7g
JDCMZszXApo8TmHLuG4K0yJCOR+cwJ28bOVmWa4EIBTawxSCcb5XxXbNcs0us4yNnxEsUkD1RDpS
b/I8OOQBvOOMldcE2YkGMPgaYkqqxyRwGOH3j3AxjuFU73dl3Ln0sytC4P4dhAq3ICXgvnhBAzCq
B5OJ5q7xrXsm6VqbQoT7tgON0dnsPEVGLdP2GME3SGwQsyIBgvvTN4udUQSVBakDpNY+CHhDq+AO
2wP2wQu1giZX83XX4+YKcv4vWEcEIggYxMA7t1AgepiB/45WQz/EptWert1FK+uhJ4GxACvPmR7I
HGOC51n4H8c34Rjz+fRty7g/PxG2WuPl0R5Na3E0Ba8AvG1fwWHm8P23NxW/x7IUvuZnGZzq6W1v
CIMj9i3iABZQgM8oQS0HMb3FpdMKDHGLs32zKb5sJGzjNBRDjlTCU/UGIqkzvmv5F1OmuDl0VQIB
w+9FskgZ6Kk5IjLUx15pYdTnjJPbmSPmgY80cHXZl/UuwHHWMYTSNtygVwTMvPjJGLUSb48KiOnT
UUyIvuAJaft0Yibr9XVkSAsJ7pmlsuhC8MOnTv5cfqPSjvCIgk6a7TPHGO+eMVcCvsCZRK/LBqDc
4bpDoKVkts8ySOCpt8fpYsEQUfBD84p1Y/VkPtnvg+n0GMbZ0c3Tz0+sATYZB/76DCdhMPHrAQlZ
rMYkcjvi8oam3DAAhT3Kb6iTdT1en3ZYMkQ8s5ND58QxysGY4a9bR/9MsZQtPKyvFSyA+URBcwah
Fj+ZHHQxc++hJu/jdRM+PTaOWpEY/uA1/OCBt4+pi3Fr4mIBp9x4UgjTh50m+W1rbvz1unCvcLNy
kggzgiIzDBYbkTlQh2NCDyP4/DDdvvsEuhh5IvEitfer+T8vw4itkucTnNRqB7ON6Bjt9SLMWsM8
d/meIYXvVmAlwfnABvshnMDwmzknWUG5Cj0Frq7JN8y5KoOcv55MjLXMjNAJlAmSw2IK8k+fxoXA
mX3UivgXeQ5kruifGW4XEz4hSBUpnzZ6sJuX9d9dMfn6iqwDv0VIOcn3j0keGWt1P+Yw9QOU4Moc
EiPVVFn7mpSOIgjOkyC4bKP8yXno7RkV14JuexfkyBNcTfLe2sGV91EHmcpkfHq8iZOT5ziKfM8i
y/aSV/wYSZmd+/v8muX7Nwsy6BThnq+nCDl4vztRtVdVdOhFUGhYJ/Afso7z1x8/JwjkEf6tfM74
kbwVwjUhEfO8/v+lH82DKMewxZsASSvSIVXwD0BWWTfyjiP3NWWRkioNw5IMSHzE//9nf0cYSjRJ
Rq2mXBuwcH4sueLWESaIs5nRhqfKvuAJBntsnyFpyWBqhLuMyXkhiVvaTSHOtYKmSNGGAcXawJqr
/n2qHKUjaD1QkmysGlo4nCjKNV+BDqGbleTLUS8BK4yQyEw3IZMglAcbNVkiIRGbJaCihkPodJJK
9o36G28mSE5PtGtxd6kQ33+KbAawpo/9Q2YDrCvXORBecePY4FINPs7F8uB295eXwlmaeJ5hSfVj
CsQ9Bp3GfS0gDCGXZf85Tz2wVsG/ivXlXPB94aTYW9wK6NS7emA7yBBtZHQ8Ov6Q+eLw3K8ZGcC3
kL8PgaisUtzZ7lwzKlH9wN9cWIYZCwy3I+YXD6nVIZ+a9vAgwc9hOzpQJckzZXwv8KQ+y9hMs1xG
NjIFVmYTF5NsEqy/YJioL2AARUV0/LAouVVKDKgGXBadTZDvs51hqdXiZ4SiRtqUM4nUdfgJ/Tr/
LIvomgVvRCiX+CGLTtrp+MpzaU8ujcjugROsjwex/n4wDcfc050k7cTArxj49I5Tq71em57NzN6i
XZWLFS8NLTBojGMGphVKw9VcbGc4vbwI5h85WRSbhnv3zM+/H5pStp5EygnAaMJF+MMpzn8kCU0s
BsVskzy3O1zGkdLEsHKTRIcZBcEnjfKjyBjC8yEEQXdTHZPfe5lfgwv5XJhIiHXvj8tCBdyfYzrJ
8Urcb15x8KyW++o6KX07RcoPS00yKeElkJ2D1GglSHECRyNMiTNo3aZL19nxP86nR5SXL2+YzNLV
dlGjRf1UqHOYIy0e/0ytK8732x1xvOIGr2kodQrmw3NMfnad1x7NWyEWFNYI3krLgyaOovMZmo7v
8v2Jj2lHe/gRuuEw6OGmcDk68RjsDZlfPcR+n2Oojofp7P8pSuX5FGCjsef1vxgTwBv8QezHVrjF
ONelfog4iYLgi3O34I6lxJhgwoE4zXfxi39wtmG1xEEVyOg+jDASlejquA/cmYlvEdOZMSXzkcIw
xEpkO0u0aIjlCBE6GLAoq4DhH8bR+FgnYlgvIG8kn2l6jHNKMnOGN9CU8gJBn9D8YTH1ZXR0ofLg
6iKlmVAxYdh42MTxI8GlYdp1j/5FUFp8HG9pJMulM3c4OTIYykGgcnnx6uMq2anPmquW0izClxcd
ZjP8M7BfW3nMJVFH+4JpthvlFFlkAWeR5Lmm/HegLmjl/Ovs5qTSxu8DTmR9Q+zijGM4gggk5W4X
9ygNCKB1OALV/cxP41S7usE+Y4YcZLjkY00c1LE61G7xLnO4G12J88oQ/SEreM30QbyHPFc9UDz3
KtgBidFIW2fB/DzYnTa7oPB5V+p4VSz4erPHGG3q4Fw/pVzEIpcfyd/yO+L5Cg+Kpe15zvwwmwaA
40xKoyy4x4GUC9pkIahAeEBvUQVTZutOxAsLqLgn/AAuvjWiMTflXj4N9pm2yOKHw9nXG/Bsz5Md
NRCd52M+77+nfSfm/Rns9mACm0p54dLmzRPcsNwA/1KiJyxnGpOP05/Hh/3UHPFJHPI9jZuSOJAK
OL3i/jBT9mgWLE4MVGYikqqmyeL2KHsH2Y7KN+Dg23McpvvHH/xfl3BIaqntDFwJOh3ccX+dTtRF
yRMklWC3pv/Mub72O9vZESjgZC/P6cf9T+LMG38X74h34N3XMG0a+TmJ+byJMBQP+FQDpZ4z5wnn
AM8lWskbg6lhxi15dEGtopbP1uY4c5xzMsfxxu3vqJVy9O/Rc0HjHLDNZt/MZy+nuBljJ8wHEwWB
hZQYcAQeMoUTjOQAAQM2xS7VyITosxT8i7pFlYTBcbIPzi6nZxVRBnAGxw2ruBZo6hglzr1le63I
5peUOnTOe4lkWk4XnGMu0kMVVjEnWah7pWImdNvhmuAr3N7SdynAote/NgZqfwS4mMogPibKs8f+
Z+Up4yqKWe+MW/5d+LzyRYJLwB+d52iWPMO1y2mqrmcK1d0xgaovnH4Z9ufOnOC+xZr7hUylULnD
P+cvGj2XAyUqfCkT5AH38DONJkEzy+V9IVX9nlW2mF7lmwojuNBofNKIRZSQMD2aUYW70WnLaXYL
kcEcuv6sm/h/DJMQ2nKWLxgERR3BYpAu5qrxa0HxRqVJwxguIhnt2UAcAnoKEfpILriQvek6BfJa
GEymRb0tGagrvHNKUQA7ZES8qzgOxmNPjDiXRpxf0INcRrXhiIPMp2J2Zcbe5Jep10oNq89TH5B/
CI8JPtTYCMIQ2jT0tRD22XmaQOGeROSgxzR/OaYIi4WbjEbqq4c+LpxJSrm0syg6ESrAd+96QbTn
U26zsYlPl1AXOJwIPUhdVYh6nCbqn3knQ12AzPY0omCZB2AwNARck4gDyL4Add6tUTszxbRH1JwU
EmxXac5Uhg3JHhwWWB5BgD9Sk58q9xNZ7sqD0LeBxItJ8BgSG5y2PnyrH6ajM7h6mCBxpo9CDmvF
x9bHM/iQbvpM8B7SlrMEVkRaCqrpMMvqg6BV4qRyfQ1CUeoq4YXH5YBjD2QPRBbCZyfYqhmBD+Tq
HDi1oO9Q/l6W6DeNoCqrZfzT+FM3dugLdrZBaZpbxDYJCiC2IiGBQlJuc5+6CPIXWYaql7OloVaO
VjFluCF5rYuhenlcTdzBbLNcTQqLP9rGf2WVE8cfp48hJEPznnAcHH1aajYT7p8XST3/zDvBF4ui
n/tBxAPNQi6YFcDyQhD+j0s6g8dwKB3wU5SnT7LeeDQnSbWp3Fv+sRU9qLRQbJEzwq894cnD2hCh
m1pqo5AIzEeXXoaqVpCJQHbEI0dL94GWPuyxDmmb/JT0h4WgnRmxEn1/9tjP7iF1Q9qEZlwigCl8
unpCf2CzyMyJiJ4EzRQJED27wXclxROdyCTFGUOp5V4MEggBzRvljq/92M60yYS/4IeeJD7ebYpi
8UW3yiC61MRLCSG0GTzmA395Bq8UCTXOGncupiQPFTKBKoPTuaaHj1yZaNlMSXwI1VhQBknu0BX2
xxkfWKU6l/MSsIv2rQlTTguaYAAun6WhPlD8yel2OSdSWiTGeEEU6DP8VCDIw/3aWdzufTMyGKYw
Yf0XyvPdzqfNqDxO71ytmlrZ2t3LapbJw3lSxezzB9HFsux3NkfRYbpKWXihxVEv9zixhzvOhykx
37VsRjExOs9Nb7jP85cErMYE1yX4s0eA5QNdXSF8OH5EACaAA9RzSHUQ/FGKKmFg2Wdb1bDkxY5O
h5ZKMY5wHmHaCVZxJclnDz9YcsV2Xi76ev/qUkQR0soFi8GjuPaJnaJGQGXFsvitOaBVt5hYGWKY
Ik1BAgpBEMBENnGWxRblKyoo/KaCJ/XK/prBwKZcoD4/7bBxxKgEFIYbzruUIQSdFkMJZlucreCa
48XamlIKtVtcl6/RMV6/sii4AuV5BGIR/TijUbt5ujAmL/glV2zDwHcVLNGZTaLFggKKcSv8wsjO
CL5UPe2Rk/csLvCtAF9c7ioDx3630LyG1gxgAwI0LTcOla8/OnJQOQI/F+UI7THzPfZxfuIz2e/2
9xmwVPWQXw5mx9ohc0QhSl8K4e/gMRfSaT+ozeihEyAFH1wr4ueCpCknNKYd3Kw8Q7nvjbEMJzcL
+AK3sTcfASUVymr6N/6YS58Idl7lfs9DX4J6GEMqpwC4sM3KGZy7iaZWc2cjX9zMIUNEJZNgvMJT
hSK+fUUzbCMWsLEmOpcB3ZxKywI0cPp9yDPNEiENfBynP81AD+mfuul32CJahxBcX9Wj4PZMSUzf
ZpIRxHZi8DxRc/zLkm3Dc/py3jN/AblQGBPADolVB76FihI0EknmqKJtnF5tl9uTP/CufpabG9K0
KjJ2SOb1syNzUFHFVJPKiVR3FhTcYJYKhYm+bLt75Vt49cj7gMnA7w/QCD4tn/FRYCOq0IFG5N3N
B5J9KZi+vWQ1eGTc0Ca5AUF0kCc8eOR7OCml2rpQDgcahAi+HSpdIyY8ZJO/ZiaLdrMd82gfkeZO
AKKoOxSTDQUgWafnA/covHSdZ/wWPb4UyQjffQu+p4xTggkgxqrkanpXS9Vd5s87QIpzG1I3+twH
7LxSrl5uVD349yLK9V5Q4FCCD8+RnGMF7645omwOGiiroLXMN/gBC65FeKq0ZzcgJl5R4xSj2uQS
xVUTfJ0JEhuFQTzV2q034d8tbpMas1Dxo6MiZmtNL4W/BY7JQqN2h2h3+sZwd42jvOIipPmtCTZC
M/MA5/a4R3oLfXeB86CPmYCpzPn90wplzH8snVmXoloShX+Ra+EIvHI4jIoiisOLyxRxnmd//f3C
ul3d1VVZmYoQJ4YdO3YwaMAo/ZupknWGkPUAPQyFtpNs/KSz2WM+jVkWp9EdIfPT07tehZVPcQay
Q0YcPEZBRjeIjSl3gZyb6OZNHLPztknZZi0gGsz24z31jqefcITJNXlS+GtyT8HDLSoGN/32GIA0
HQ4MSAHC8eOLHj9KwgmzQiDFJ8QJcOD8oPOkBTOCGaRvDE8CzUyy1t9qjHmBlfHSmh1PnCW7l9JY
2/tNU7OT8M64B0Qyt9lqp9WfNB9o+l8dj8c5YenKh86kf2zK6i/ScSQPeIzfJeSd+anBXlXKanuP
vi0YPkIg3/h09H5Oo85+6qCKw4ovvUbNqfHf3dCOtozkqpnYCAZiAVgIr3F+eqqhRTVOV5WFmQ6b
rfc2uoPGjVypvg9OvQ3thwO48OOPFuib8YU2lsL73cPh5exEd9+CWsTT39MwozfO5hj/Fm6PrmGg
LUyxzxoJt3nzrkYXmOC9Svcn/3UL67Jd/EpihH0PN+Ab93nCml9xg8NsDrfRoAS1HIs3GvBhazZQ
x+GuzfLIEIRWLSQpQ8sMRm/NrpEbnfN62kBwlWWHzBbW/F3vXO2YrfhWc0ms4aQd6xGDKph7hIdk
9Zc1NqmFvkh/kO0ynLdr357O59y9X3qVFxLbRnAZzBv19pvMBKrxJ8O8SmFu6goaU1zZo/2qAVgb
Rm9/KUiHZt3KNqzYyZr5Sg4C20r5v3kSsEbum0JjR2zEDKxjl6MBW+XhmkjiqutBj4g/vfM3NDu7
dvWs6A+NaOQf89WOaC9jNyPEyJi/hofNdpFwnQ2YHBlVkrU3K76wphqIZBGdEDSo/oX9ilowENWi
F6qWyAIvnlED/IM5hwSefK9V8GhZfgzTwOqxH+wKZ7LDWilZpKQqRCN+yQHs3WPYtUt28vA9OD+A
C9pylDmiWx2aDJG+WKIjEO/WYUdPj5F36NILaKjtJ8tbctS0bIUggzQlGaiiM9ftc63LWVhtRUuz
z4ZHmo8LPp+sSFlBrSR9uPL5jmp5hyOBJCCDgWuWPyKmoaBwVJP+05Tu5wYXsev0ZXL067AsFzUc
tWeLw5Z78IQLVQFCOcBPQ4eBCUxvukv+Ks7gwfghIwwH1rSo9eg0Zl6POfIHa0glL308HB+S/cEn
qYeZfJQ50xs0ppWQ+RAa/KvDLfvkNfUntM0bGSxjNogIIoqxPP71+wMRpcKF9dBTAPTG4VMns0Pu
qm+uI6Tg5WwAl5jlLJbMon0RM/PDbdZn1t6XpQVt1NBkWKDvyFKDBxP67gUtmeZIhNxEbtVA8Avy
6EV1vekb/d6z5/VDa+D8A21FFmwg2utk1vB9YCFRZbFwTATBB2wTmPJchfQrxNcuN8PrO9cD+qBs
SqJUd3x0WUJUYgah16sywMQairBPc3fWRq2Fok+EolfTN0p9zHhiOhVWO3KzZR7TWTQGVD00GMDD
K+5rVGaRdpye2e/TxsYoO4sWCxIYnxzRTUGi0IRgzWgSxQ6YJHmStFWyoHYgdP96FehtLEQofzlD
H9Ff+gJHkixmxEwiPMWDseWW9PtM+AGtr+nLvWglpylpH01Dxp9Ff8yF70hWsWJPZkRLqH0mCnHD
LZgEjN5gxEtEV7HdSA/hU4MbRQF1n1SuStWQzKDJwgdktTqT7yz4ARSWAfUtqG1w8D5AoiuvcIt3
r+lYU1ARejGIJ/HFUjC+LjsZJxFVnZuaLjgz0hdP6quMBDguqvShAjW804S8gN0mNgWoxda/3zab
l7P2BY7JrGAOi/6GL6aPQhRQqaWa4Gj1LH8CNwXZkAQYkRKkmT6kPCYS6RFFHDS8LuvBScLaExHg
GAqywli7c5gJ8TBI80Ynlr3U49QlPlGLHMI3Kn54KHon9iB+qI+pSJpnih1gZTaUjUyJjfAAqGn7
rSdUR9I63HW5IirSFd/Hh9GaR6nVMJIiByA+tt4O0/xmUaYlkFBC1gC4qkeVvCFNEKA/1uPEUgJT
mkFE6+UvdSrjvAG/UAdoBlLyqjLNt+xTRnl25zBc099zXfXBgw4PHR9qszRN8/pDVwYAgZ0go1gw
BkMWVAX3o5uAcBE1EiXTB/RBy998P9ZQbhiwc2XD6tkVQtKcbfHGDCH16HpzXsKnOvdXypSOENK3
+kbAqXyc75HZbOIFKkYlYjXeU+E8FnWflj2rl/Z9WMdJa3HXDZY8LCjgbQ1R2KHwX2CsTq8/g5nf
RksqJB2nZTeZMGU0ZsVlj2UKHFAZOl1aBfyuCYPiAIsk+uTb5NfK0Ysb/ADBiDR3l0KxUhSvoAju
pNLYqqOZLxkhB4MhBG6Zr0qgQBUl6MOQP/JQHFMvn4EvgNAER03Pg0fC3BK5kqa9Z7tZQFebajQZ
UhTwSFua+1/luOzwvowioJXx6yBeQSHKrZ9BuFrxPN909h2GRSU43bUha8N2a8GlnkomFeGTIYCY
4Tm8gVDYkfWDYdrfdkW5Ty0p2x1QTBYllvZkr7Z+QOcCs2i3gd7JmlGRBRgB9vjDSoX2IclTGZ+3
QKvvXuoC2EmjjZ1wTMzggo7BQo84YtwyAM20tEN6k78GRlru/oCjkJmDsMisPSYcYbOx4L7Agu3V
QWn2t9L4jD4jmNW+jhiC1L2L23PwrW+Ri1yBO+B3cHJXteVb2YccNQKtGRQZAlqIpmvf8Wn+cbEP
qN+UhczMUpvKwWHyhtFjgP++rWEpAX+lIWGcHffhqMG/XnNWfbQMr8cNE0Ng7vlANJ8VBGi8H1ux
3hFeE1avAyw0gWr26qod+RItczzj6DBe9Pr1hBxG8ajIZ9vteuds+BvWWd079RvJYoLwvLhryHq7
ITqH6Saq/9NrvhKL7r81AKG/PPKASLA3EVpIhyhkHDq8xj2Ucr4yXMwq1AC5CNJxOiO10O/dXBxo
HXzxcJMLIbNmQ56kAwyjUY2lAKX7h7rp/JNe2VrSzMiVvTQuuf+TUWU4Qv8AE8QIxOnlWaZUi7DY
+Fd/BUFhaSA+hfI12p96O2oJzHrVMBLgcNxZdufs2s8IHBSoYjHa3jwyVG8ypAWdNCOK3qsv6/uy
Pa6B7KT9NJRPKHP6C2hAzqotkFd7yeGQlZG070jm6NAK86bVRoe2RR3TFj+1Jq5FYJJLyo6QJZfQ
Hu0hYk+twacwVfhrcHY7KH+RkXFTZoHvhHWKlU26wnyWddKc88ftgcLKHllSXUCcwKajO4zgIgmV
QpM9Kx4uC2VYvyQ/RaTC/G1fcmgd0SXBkjnzeQqBw2Et2dW9clC5aT8QEcmdpkEa2V73J5gCXGP2
QdDtGwYZ4Ue6FSpqr9AkcDbh6DgnFqWKi9G0YQSsrKtqzkNgOzWAO9CByJQTzVXa7NWznzvA1zYp
YmtxxLknvr1TTAwcaxvTWAXBT9A1X+wU0Bz7nNy+//UpoSdAKEq2VLD/GOYKexyxiwk32R/tUElg
sSdqyOxd5VZJkoUyBLh8wrIXURngI2FOpEqOrKnRBB/86jH2NdDSVyWsicVJRmluTOusj2UHQbXO
DYlVRuPgg0nLANVxxibepEV6QQy8K53sE3utRm1JgdttGkFB3Lo5cUkvnY7RTB2lmbdDJVTP+r+U
IEIZF0FTyyFD4hbYE+5GZVBSGooBE2r3MZsRZayaGhF7B4MhFMG5E5iOraNoDKGB4PiXunqrxYGP
5aB/kDi9a/x2yPToLDvGQnRTtbQMabikcCJkwBQndXWidO/T9w6DNvdWxhN7VA/i4kiCSuGjiSdW
fNCnU+8vaHTyUyBMwyC1dE4qRRZGqG2PHmTYEnxJM7KMCBhF8jcybz9EUcz/Jot7U9YcS50h4V3K
ZkAdGjJpjqAPf4kmCOv9W8gX4H+NZPxkPdwOcU3mtd2Wod6TM60nVgrzG2JECVb3V9YEDtu5lJ1g
fIzJ0XpXE1x7pArsOcGO2FR78NFiousioBQHPrVBe0jm8os2aErgzQG6IIOQGhOQcMHPoNXrnZB8
RSK4r8F34QKzOpmUb6ibEcfpjUeQQMM+RmMrLhdH7vzTSRvJ+O1oYvttLOIgOCc/zIwGnoKCcOZI
lMNPOzevFso+LFEAlLkt5vDZ2xPyAMjuR+224ZGNAipXemSw/JGHNxnhO3wc1QGfDR7nM20x6KNz
sRzhVwi7CgxuC9k8Lj/BNgK3ilpeMrFTXW1iIpDKNzh/gkz0Wg6sFSLXB/UReWcM5Rg4Yf8NRZON
2D4NUaYE+1003BHBWbIjykEbDA6UmUJVZ8oF8QYWKsqqcv4zAknvIq2Db4e7jpMkEPEhSQwisNmn
Pz/TVQZRDhk9nAXEGsNZDg6oBkIGGS0tt7dBa4LbT1OHBJudtg7eQfYsQ/9p8HxoHj3pg/mqIkUE
uxtqwP7OvOZdb96b5gWLRJj8Hq2qlD+fI0GvjpSHrZCRQ8gGccUQl0HBGQ6afxviCub4jgfetUCb
VCFnLx9ypVlEQ+vhkIxZQI5q4E2mjp0+t5uiX2nyinClfcIz1kGlRasrGVKJ/NJQ2n2ISvBQmUrC
ZwmFLTp4xJstjWOKjqFOLBuzb6ai/8ZEcLro2/1ZsaTY0dUYucMOmmDUN03N85WMmo6Ox8Pf95No
eJMaL9jzblCuIemCJmBC8IDhFNL1uLjM8lANQkiQI019KSsvCCqkpUCAPv6QHv8q9B8Tpj4RekCJ
ErI4Z0Ymi2UzmBTi0APZZsl9oh7y31eF2MpIf8ZX/RhPaF1MwL0ga+Dp430FXhikse8HkwPSAQam
TgEJr8QsdPBWc6q/R4TYkVGaDpvYzYwOUpV+6HMW8HRX+P4hpqwdfztCZBUIUayJ/GS+CScS3mnF
pXlsRDXZZUJXve6cF/D9oiFwNy5MME+yygSeGy77mExg0WyJIzylCb6HdI4WZWWIDsOiXZ0i+P1g
bzsK0AyR4JzqSoHSlqnRjwOaElRyY3fDM78BSEMuort79Vyp8/gwb49JlG5+i9IsaAVDHCfIXMy+
eWsqhMnjAjJPyqvQi1ezJcXM4S/Yd2jwrTKqBMkLf1wX4YgYK6jgbSDIl00n4MAcKXL2HBLPnMIJ
BdKF6kX2KA/57pM7v5wVwB6kI3ZggI67xw5V0osozr2m17Bmcn/IeiHuI2nRBtOyWAIvOV49Ivhz
KsGCvaGerGjP9tp3wHbOnkHV4NPTncw5WbzRkjy/LIACi4cy22kgzel2lV4okYZaL45xjzxMVDMc
tF0ZeupKmzuHZlA8/iidFPMs8FvIrrizj4UmGkMKIpehjvSz9CsVmk1NmG2l2ZUkMhqDgpG/PmDr
zoggbfszioo7jmelRemS5i7lA61ammB8DnXo0j2GD0KckMaOnDa6tIMi3XSpCpWLePnCpEk7pt1G
OcI26oxedjeItgG2Cu2Yo4PjVgwvdqgWqyGrfJ0qJHkMCpr/VlViY8pM4V4Z6Xj8fVAG1vzYZrUY
xsAwbv4lmbwTi6CQq4LGnnT1a/R8Gzcn52a45xB1YTAMZtEHIce5+1dTyIb8fvg9PpWng46PTVXv
5idd4BDq8AR5shbNsV7xedJR/ULudJijN+J7xS8E1KWmOL+dcg8jMKi40OuZgrwTU/fRt0MnSAgB
Fn6OgsGFi8gfDGCLZbaqOtHbZwdMr2b7tqCtdyN4azYICELOwMwT0QchhezaPx/RhlXz6745Qjfk
GdH2scNiy8I/VjCoOkkKRfKvDCbNwLPgZtbfgHSVpy1MQXrgyB5x5F9XhyZOSj4itdpVn2UKUkAX
zWmD3LEf5wemGMHXqKzhRDALYrP0cEzTN7Io68lp0nc3jquL/PJRdAA/CvWDTlpyihSXvc5HeiLs
M2mLHoMqXACyZuNBb/Wt9VxSiJjjGiOK9qDVnjfZI+ueiPZgmm1r5TLMiqMShgW5BEeXlbvRGCjF
xeJ5B+jdW96wMW2iwm4yMzjFrByTqlM1zmpXyipEdmVSYFSltMACjqyv5WohhZjuVkF6BuSACMro
CpUAwXpIo2UIgWKyTyZv1SKdSze9KjK1D1auyDrrurQfz8m8FdAmhzRcRSBN9vwSe5xDyUgJICXZ
JhwQfAq28lJmrzLhldkV44meEXkiXXFgBLCxEdMr8NBjesiw2740yV88S+NPjAOqapHmV9f9jb0j
3wydt/+3cZCQGTyLTcxk/AqJonAzFx4DqJ1ICjLa+hPAQZr6QVKFdPoTma8ffr5lL9lVkVegIXzF
Cn6mWItnf9dGDGOP8ci+tcHtyZyYpSY1j75ttkPscYsUCAzuTNJgOA+EhfBR1UzIfGiZ7SqYXq95
8l5BVtnysWC90AiFCP5Fl/UD3i7TAENDov6FvipdvGC71w3Wy42Oad3Sw2rNey+vasM+Ws668zDc
6lvB9m1dfYRSLLC7GznbhTX2cIPmoBbiMSHh/U8OupOcdegl9LLi3qBHjEFw2Fua5Ik6YFQlqJt+
cgGmvnMj5vNXlxEzjoM0Bd83Z26WCQkaj2UN14pbZmCoox7b7npNWSvCGAxOjhPhtGteQkimKwhR
izxUYhC81ByHHEEhoPlPQ/ASz7fMr5w0kH+nvlJ85Pnrrm/QKWdAQsslbJjQQWRDsVOxkk7MyGl/
U2BPsTeANKyDU7f2P0Ifh3PEFUWbntjc2kFtI6sTbxJ6JbA+3JY3g+5Ee3yPMsTEno54G00AOCzw
7zMwF1wye99cqtKVzOH1UYTpGz0fQg2xCt7QurOjBwfCg8lB84ajwZk6wzVYueyEayRcAWxoGtkP
ADLa+MxGVPcji4Eipt0oCz+iyM+VjEmNGKiiFLOjOT2nuRntE1wNpb/PTKfcXhspzUoE/HFOJRaU
+4dbcXfZiTSEqoYGjVPWbpBfFb9bSNcGMjNQo9FtNMJttNWNHfQL2Y5yJi2zexn+GDUckNKe3d5Q
mD11cYdQyIJoaq/mSfduHmIapm/6H7wpFxA3714r2C0wQOjyyJDFv09UJS7U/fOephTfx556RUma
Hbo4VEYJP/HmBZK7cZlOeLYI9JdzQJcD5m4FKPDL9rCaokrAszjHPq3Ts60YdSWDNDiK7rUawm6d
rw3ZXGF8vePRZaL+skyGK+jDiMlji9HjjO8lZKLVaLIgCKGB/byOpDAZj+BCx9eQ/Q1vYBswvB7r
G+AYNRNb7zpL1nY5t+2PBjSRauPRhZfY3uZOUgKxnv6wUnxZJNYi2UoPqbieUHzJomhs30iJ7Lef
0nmPThPG0KClb4R2e6nRcxJ4eyuHAuq5GxTnisNVHrxMOyDXizvbxSLT8Ml3G2NG/pgZRUqbJcY7
TgvSiAcizhHJEqREaCwBw9ODoTjxNspW/XCj+/yk2RF0JTr35/fc93sGIym0rviHI1oZazJ3MFWX
jJevvSlp+XycDHKnEQAkaRVkQTAXDusXZHG0anNW6evQGgFLERgDdIP0OwuYGJBe6J5ybshrMB6s
Wsx8cpn6HS16V2kWIKNHVUYlePPosDAnvYNhR1/xofQ+b4Mb9qTIogiBOQR8JndIWK3wOrNZDNwB
h0EA3426s+XdRoQQet1kEG65Y9OqU3W2C8jBG1ZniO4i/RFKucXITKnThLl6jmshnGETSGYZ0gqJ
wpDVi51xvet2ugBtdNK2vL3lNuqk/XwsKFmCkeCSfA18S6CUgot6AYJDKWjPXFD/o+Mg4khFRf+Z
Co09Hb5w8Kox4gGiHzdA4Bkhsc1ZMXxOk8HvL6+j/mATHF066P1rvDjbbu8yHtFnQSUztngYthLr
m/I8pHqQEjETESkB9ynVuZeIaDIJpIfE5ZkuisrRKVxBqBXJI0xTKa+iGpszk8ZYJQHTJkVzktIN
qgUseZ2z4midTKQBaoKw8gXSSEnAn0q41gDD7mG4vAIcr5zwBhG6IggFJRcENfxWtgGlns+/uVas
D/jxxKoDoGTIXoCBqMDy/MXLw75YLSTUZzHENfpdT5Gn2bZzPseaTsZbwiUbXPBdWmeSn6RN5xW5
pAoBCkSJtrrJnMSnGwAnCd9u24ZDhfZMp7PFL1CWvshEECrrrti6hhByOy7p0mOuTYVXFvdCFygg
m8RVeVmcGgnvDKX6h5cr8AaYjm9y5PRDGuA+oFPFnf1AXnJMPZPDxQUa3FgEZFJNeeqSstPDB5Mq
3aFBsgQTPIrSsjgFOyf/RHmnGuaXGIIMw2LjTvc8INGVD01uQcBUVPkVi9EDwwGiWg8DZojyGh96
X3UvOo6ZsYQMRC+rGea5S/JH4S278JDRUGzskOqLT4ocA+XXe0ILKqQCog7bZNspRWwHVM8YT6gM
1wx1EtIaNJJg1de8YV1jqm/2qkaUzrDIR3Q/NFbGMBwnAaS0CmS9aV+ptsQHSD0MH9hvr8seAm74
HhatR+wRCtJGQmlag0YuTbk0roH5IV/TRo3iD4cN5DciIBxedAJqA2Lkb0iwaP1ibDVM6cmlqKHb
E5hk0pwSPcmY+Rjb6b463YszdXMUCPCpDJLAkYRiURKkH6eoOFXR1IJ1cRwKJZRPO7wz/btiMa9Z
CiGgB90NmfmzrkeSZVy8jOnG2N648M6EYZhMRv47pfEDYI0x5czppPmvYCkY5oFrFwylSVBVvTZA
4YJz/gkypoUyzKPubCtyvixeyGi/QmkmcvlBbjLUy9B0GjDoMZv9iDqMiTH8q6spB1EnEuT3/GKq
MKm0MeuMwu8WMmzHgS5J90CgyhVwVLHq0ha8gXxSMFgYE2RyTPVfL4iSJgJOHD283s8f8LPkDS3a
5dQe7p1cG24tkq8z33XR+67W+YBX5PPob7opREpiHItT3kLfnhcpExsPeRPpLNGxutPsJuunDH3S
6zt26OyiHeaAznL4yE/QeuQRMOrJdBarmwEyksMgoY8o2Sjgjc+s4+EQ7nDa4d276TfwkJNLzROk
VF3Sm8Wmq6oQynQ3u3TBVCYKWjpRGV6zwIplmUPVCchyAS1o7EU6KGDicy8uTBiQsFRCTt6UO+VW
2ZgR8roEKNJRIfxTTEcUr7SZaUHW+mRSZ+YvuSz16Gbpw2RxFLpyv6dADoPm00eqEXsQnOk1s6SU
9z94QCJzMkeaAoIAEhW1D2sghZbHyj1AixbjU44xjcGmU+TcjZYPIVSoSTB7peZG/KpT4w+c7DPS
Mpw/aMwJYwmWlGN+vUNPXnoLERdGV5eN4CWGTuFyosJqQvlbddEL2rjCcs1OXWTl+N9W1wL0CADs
9w3ejSm5fUeQXdNFxqIS8oP8T4h8VAsVt/aHSTKXy+grmmvfJZ6EgW5GBfHY0RO0A9n9SJAhhbph
3iLPc2D7CQRNEnkLCdtCxAOnPs+RMJSI82Lc/7qkC9cZbl4Ow8aTdR+jpi20Gi789o8GUHKaMSLf
P6G6zsIFU/lST4I0kb2DWRd1Wlr+vylYS8GYC0s+IbCLrnmY46g+ZcwfEUgIQ3DNfxUzt5hTkdGo
lkaoxD9GMietLkYDeYCIGsID48iUZCfMndGbprXh0aIg9jCramEaFDBcFJL+gK1wSGVmDwxdUtna
WsiuiW5C9QbAyUruGHkLljWT9kNAwvHGnkDd5dDG8CM3N06XG5+PVL/jdW9MxYkUlvueFOuhjRsX
h8Q4qJufF/uTkwspQRQkyQnTgk+PnBZ1UlEEUFZJ9GROhHm+sYnKmpA7i1xYCDIE8VFb6lua6rhF
7hP80ZWHe8GUmCiS+cs7xoWZTkB+5iRcoOV8J9MlV8G8f7wuHEtU8iHxzBGbpbDgF3/LmUQW/IHL
3vHKBVADLV75Yf6YA9ahuM6U4WDApOGFzXgU9jGcXdQzmaazODhC5EhjoiF8dXYRZMNfOoJV8iIU
zrHLICPs0XGHHwuCBGK2jLjiTNIiAHGQqZUc8I9vZBaJ6nmK1jOsU36HTkB47HTiAB8KzJbKaSBQ
pq/YdksY0lwh70FBzHta0Orgyc9puoKr9yBAke0Kz5/l4+jjMmCBcZOqzslmdgNSFZ6jXEUcg0GR
gZAKyPA6BVlWAoAx+Z4pCLErBQADn4BMHCx4TjznVHOS5fch/0kMypWPS/ykJMaus4A+HvgTgzoZ
cWMoCjkRVPUJpjny231yuDfp43L5VOB3tBPA8OaBJBtpDGIrk1hAiCoDi8NATrGcigLwcuOVJSwZ
WARtyalJ5WDK053J85QOoW7TdJZmonC2lr3eYlQTkXSOWRoUhdwxhoe2fg7nvChuOGxmoHizkg+c
cZBxO1tf4l49zEt5nDlIEI+Mp2H5TJByg3gfHMha86jxDGN5oi8W08/8D1sV2C3C0uz6QsaOZOpB
lmdLlAHOFfxS1kvyqOS9i5IDfsZOjv8HPr5eIRgIFozOL2rENy2UF3kNLohtxC3y15SJ2j0FkJCD
4yK/rRyzDaEaAjJ2w5Oi28FD4/sKZuQApmTOtZJ9Pcmt/v3i+QJxZ9RaAGVxHQR6ymRcLOlRyk2B
fMzU3bhjOx/9dmXfnNgdholf53h8VAf5xe7g6/wxhkZKLc9qHJsQjrhuOZaFBG/6lhOhQ2bcdA4I
UR97o/YJgI48Nsfxo+gBOLC0OepZ8OH0cc1yyePOdOp1plwR8/P4LFK1IdGdehFb4Etx7tIMIAP6
60696dhVQB1CEPn32h/NTgr3b9qhV+DK2Z7LR5XzNB5LuroWZEweJxIMhRma7i1oafJD0F+eCHeA
U9DhErvdhmIXCJ/d/P0CcuQxCq53CS7B2v9CWE4sqOz/fhbDLAFrJO/FNJi5u2BYOyIQIfU3I41/
A5SLcx49cGicj/MxNy7AbpHEzCRyiQmLG9Hcwd+buQH2QcYsF8V9IpPCPHFSKf96wCMwRkZ1xfE0
VhhWIY9TfmHhnKCNewYakLF4+RWV9El4jTXGEUE1kKH3kgQTei9TW7yEmCaPKVPrgAl+Dv5wSEOM
4odjLS9w9csjAUS8aJZQgJBBFFLNF3xa0jPeXo4Vl7gmdohnEbBNfAETf+JACgbd5BQwRMS3rTF7
IJaSBIv7Te1PVCS4OSNpVsEignlWpM1QXC+5EIFcYxrwl0nf8hzLllP7O0wKTyiXl53VxpM//G6T
3AXO5+96+djcQE7WiZoF5RBSJTOEqwZRTD6O2ZOQZGlJFZrhuiNxcqZN4r4ZHvFceC8uG/aS3FfS
Ke5SsYLkp6uk45au9dFQic5uJb57Z46sHFVUg/y39/aqi4eWWMVhXqCy9jsacrTla/v2Q4tdfT3k
Vvx/J81ASq0R7ZJdMkvZOEIh88X1i/NHhdedVhzcjHz1xjqh8Np+u4dk0weUiV54nUZ0bdfHravY
toRHq/P0mFRnsFXejgl0lE4/kYQ1jtgDk5RHL15AuH3Q8xDhEHlyQHQCMy1y13S42Tde4em+vZY/
Sxv4Mwm+PAJyMsKyU/VqpeVLc0K+/ooqASpxaJ432Wv39o5tflBm8E0meHnVmpoaWs6TnCh08ent
EQ0tfCaqqfSCnL8pPuqFy/E6/JED2sHO5f2p5h5r+Di8SIfxC9FZl9dEzsX7//66nEp9gV4iXno8
5SXlqv55PPHCrY7844oLRxf+f4/6icTTirbsGdEijn9L1/F+zFWGDOR3cAZkA6gO5G7BXAumQpOK
20ePwpWX5EZy5gtsJcQ8sKGZxmbcGk30YE1vqLbFzh6kRtYB+3nEdvgvTxGjEo+PaA9UT9xbuibv
FMOFqcHff9EhpzaX1ZUlPkFMmWwV60XiOZR5q0bSSNa+hZXyO6U8gGewxR11HgrAk18tlsQ8vXX4
5P5bHWoNCp9j24iaDMeNkXxjhtju1qJjWMN29uGTe4y8/MKgdy3Tp1IdIb7OQ+n+4WM7X+87bvlo
oA9Mhy627c6QNQ7/BtuMzd5Qw6Thu3bB41n8A38I8VkxWiZPJejwZ+TZ/8g95B+JGvzpr/uH+7Yd
YkCMb2AoK4LoQo6Bp2bQjNbenBQa9msCQkIKIOPMJF8/iZhFze+Mq6xp2hnq9R0ajWhlOi8grcfO
P13YTPBlSxECpltv30XzG8mxg1/p7xpkGgdf1jH3UTYG1bJ1o7fx2UiCTCnkY42ABAt+VroasGEZ
SVuYPf4qWrtrhGvlVxUMiiW80Xrx8m+o3zYUu1Y3cU3ffkr7fw+/CmLV9Zg3lI88AOuBJw/se3Vt
tpkbESbvT2+HoKGQlzXXbt2zAGjD09F/6N29vQ85FXK6DFpEFPXjBg0nAxU4HE69V7Cb99l5BPYZ
ONnNc/EoVwZoVJMlGcreIiRxw9a+BaIjFIoZ2ym2WA4yHaTnW7o375ay6PRcstkIGQlvh+1tgHj5
nky9xPqA3Fxqp7I4n8X9C579832UTB7irxsSbF5STJGx+a80MHHLD6/+xDPSfLiDrkhrGdUeclHS
oidnc4e7ByrStyAtxT1H1Q6FpCBDJbIYD6/YbLwGBGc5LDCZ+nzTfdnaeAa6XZvMqsRrCjK7mWxR
gDlHLwRGEcKhHbPjqD0Q1Vl3nltdqQMMfZ0a0ly0PvMDpFdWo769ExidO24ucLAUr84UYWAEWNDH
X/mUFIIz3RdPbxs2mZZ1ZkNZ1vBB+V/dRqn9DLdLC5laS1NkBltULXX12ZEMAy4MXyofT8SZ0CF6
pSuvykYX2ET9rY8cEoVgnUITOralqr1TcJcQ8yBnAEVA5Jx1DUgks8sax3a1/Iuuc6Gw1Byzuw9n
V+/DplDmQYgbdzNsZmyt34+fk0sATvF9UXETvdgqYqbcecqwXWpY3kydq3G96t3wQo2+JCigNfXu
+dsjDrCbN9rV/GvYYhjHw2tKdGjJooumM709+nXceCdfQUfm41O35deVfiK6zLwsPduUeS/xVSvP
dI9pa1RFx9VhHEhGuZgOvSrL9rYXxvuuUni/uUuvM8hEC1XFVpfb1Lix2Vey251uzNjmrgseuuk+
duPrsf1wju+xdcFUXrQw9HgzJ1oJaDlLpzXW4sKr82Z0Rciqc1JQNN/b2wEd2Yvcrg/5Ax3ZE9Kh
xLIjVJM7j44JT/cJ/NSEFUEfyNtuuPUN25VcjOpqbHwIHCzOJrm594dDLN+BLHgA7n6l1jEoMeZm
78UaThe9PQQEmYp8yJgjvofuHWYC6fjSxRvxelVk1GtXwsWaIBJfJMcza8msNfkYeg34upn1Zm+9
bZ8RV9y/VP6EA/Jxj6f2roXywOqVb1dLWALk04RZMiX6OeQy+H+/fu8STVgGVdUyPm02XNJA0UgB
TSF54o6+rv4bO+TfhEH+IX8EvC33LNnRFM0rL4PcJLGl4NoJ76uapj9hPJDJYLITBQ6HG2YwQamK
65ZTu0ED6oHACXXr6Uw8AwsRjUQKTFjyRL6Y1FJIHWCQL474LeCSNzSNtsS7urMZET+5u4zrPlQO
r2iaST0jgMv57tIxOwMAtf5ad4ePsatpI2gAzxx9nM2v3YwrWpylcUIva1OBLS0N7BPy0I82tBMp
7AQl4Ojw7elxCe2aQGGzcI/n5AX4tYq7QktPrI+E1iAYkIGTGHMvX/EF0VvOTOXo1cMaTNCTzq2n
G7/UttZuoLNCpvTZBhyCOorwixu23+q8qwCYp5GBRqs4vApICBaiTtlDSCNvBlzoJTPcWFfXDfJY
cAYOLsAJW4yuIZKG64TZsIN+quNHrVZ6Qc9pU1ejJ0SCwYg2zyRB0kL6vacu7HCPXjsfFSwq2EAQ
wIgDrO1xJDm5BDlRXVIq3MMqJ+sk4LM+2wHfvZ/Q/QPkpWtPx5A+V1wa3FWbbJYxDcEwOOgHovpq
PZ7u3gQbVNB3+6AyvjjXp3rtw1fyzqrOZ/gaoh1fcZ7hxXK9d4j2OG4S7EZQ+bgqhciD5q1jB2jo
O40+7n/FRZLmFDzdw1k3ErvuFnfWxFNDMZaLDL58QxPCAz151wDQgTaTErhsF+cUFjXyr7sbfx/+
pt/xmE6CCTEc0PtW0+OgQp6orfzv841qwyP7eW5grerrmjOHVgakfRYmn0N2dTCNx3XaYDAQi38X
2B0jfUxi1oB40/LR1qy5yH9YPqvrn2SXIm7foWUBveYB/suGuDdpjwmPgFhAQufkszlhNbcD5hNQ
aFq/EUgjpvkAyJy0IH6tHD08gRAQ43YGJcmuEe59nFpZMTVH0b2+FNAvGWHrSL1AWXRFZEw6wlAk
eJgoRgmq8BwK5YpW4Ys1mPQcVClsBjskni3LALJC+durgndnRlECfEGd8eYKL3B63QpD+y5mS5Ro
LmrRpi8Z22MjqUbSbJP1wFC4OOYf99RQ3b+DvkzNqhqw1vuwSStOnUmNkkqi3h7Ant84z26VaVJF
3nKEhkGehnj+FnLz3mU3ysg6qUP6aLDb6a7u2YYOl4yKLT8yHBV+48HfvUcWVPy9GNnLG8r0qFaQ
rmh9tAFy4NU/BBzTgenSeWiZ/Lr0p117QY7GEgsWfpGNf6If2Udy1rqESHIfStucnU1GWd3weNmW
3L45H/BeBx8fkdIxUPu9o+Wx7dYe7qC/7rZ6uyVJWiYpGpsyuoNb56JOy4tCCEl4Dfwul35Y9hkf
cP7uNMej5ohXkw0HfPJNvCF7oK7aoREmgmDXNWYR73JKiU2yohwjiW3y2abYK4iMgO0ixyBFkAzU
nkQstTg2bB4uUSi94Z/BmLPrzt8QJ4mCp6ASbvUTfyyD3GD7lQlnPcCJL/fTQ2Y9a2BJK9zlm6L4
ysqJlqJnAIrnJY/BFZkqld1l7fA2ep8U8KZvsqs8q7ZADhgApx/DDOzZ33g/V72RxghY9dkvUTnk
7FqXyL7Q8I+rqlZh1Kr6cpFcYojLp/fpw5YAIoTFxXhQEy7fbgeyz99nK5e+14d0nlFdNbuFdXUp
GOd2v6vu+p7Xaur41qyZYZHnbQBfI5nUxqMHGkHf8saau3BvdBmKtcADzy2Yeve6fyFvrkqnEYo9
ooKJvUzusszsP5LOa0lRLQrDT2SVAiLesslgxNg3lDknUFCffr7l1KkzUzPTditsVvzD/sJ850rM
ALsK3ofxOSb2defwifGJbgGefg6aqgbqCSsm5HsAfWgKjS/uQ62/Z3youUG5gfbOwIF4PMcaunUG
s4juLPhNRJFvSSPrg7peyH4BvcWSxRVmKEhqIZI7Hd8HT7oXu4uamc6yDojSEfLaSzUjzQI83voG
NDu3eI68MbqfbAevgF0At2kxzy5TB4aR9RvzX1AiVDzSw6WpiZvUlwhC/GArypDNHE7OM7JOQbfV
4lg/w78L4KJA51i9kY0Xu3tsSHr1j6rt6a+hsLedfYv1W6vm74EwFGTUqtnRKPauQ07Y5Q7QzbiC
sh2OWhg5xFYf3AXYK7EmPFqcpdOg7X4MVvkXgF/9A+CH/YR7xPS1DcP/8XJRuLohBFwk9RnQiJS0
Ig6FJ3WdCioHTACmS4IKR2zDJTE6Biee2d+MkEHalG7Jh7DK5oB2qg5+/AnRgdu50OLDHRDNMTp0
NtJEcVujY1qCmtoHJ5aQmMsTZUAMZ7q8fd4vMUX4Q2e+88/FKX32X4AbCgdpvL7uvTXnmYitZ4/x
BrS5Kv56Bx7Kw5DJCDZD0bJe0Jc+BobbQ1v+z1oga1IBWwDdMSKdjeDBjkbLJkUZ7QAdffYlIH2+
wU22CEfNoUquqwOZRI+siC1yn09IqBBhlH2bRvC1ETdRRhQQXJ0lQIVn/9P9OnU4tR+3t6xxKkHG
6A5xsE0k2c/3mOfRKEvDoSMvN7TYk20vAE0053JN/6quhjvT+L2+4I92UY0mI8vjvDT5TfcIT29+
zJ8xOVzwmZEgyNf8dYzKwUOhtkIYmvA2PPa/PJsoTSqrTMBL7O4KS4ZF7Zw0nKb3IStcTO8+2hsq
15zKPRXE4loKzrQOgvqF9r+L91VR62swNbDYcXfBdQ7EkpLgFHGLapCuTv7wwGdHkB0SLKGdpejJ
DpfmyTFNZZzi1937aiLd+8JLDsgKzdOR+2Ca3f2q8YgwNHiCFPLO6T3dY0xHiy1D41HtYofAWg7s
EMRlVe7SY4P8Lya17je40JU4DSwsl5dNjajt3+AwP0ECsSfQqghF+MLut4Fdguh5KwjY8yf/6/Ww
GUE96R6obvtZbDCC3Lta088ywqWUbx2eRpCBPcYuz560bq1asEUemYElCH9bnQ5+UxGPCDgZg8t8
wh6YZ+ZmZjaW6auKwlnpvg6i8+w1/drFrVvhvEC957jz0Hzpgpq4pYFxj2qhNj15x3egSSukxbRL
xdErnuoavb9od2MmYn//sFYguYLbaLNZ67Libu7Ts/tFKwFpR4Hv6Geo6ezUjyJuu2PpIlQQsG7n
YTLfd1EQFCvwHy5K387LLetK8bcENnR1+jr2FP5zZ/efwu8b6VOB2m1MeHk81jvMhrgLXHh7szHW
cJHbpFyFOcrOPUFlcPYejh8Y/3xn0Negb8tX4tmG5P3d7tdeHshkUC4qbFseN0gcp3iWERmd8zCz
cXnG8PS4OziphDoz1iMQHSypNp+1AAoEOQskT0eioYKf+14scAY4B4uaP2/5Cch9kk8J07F9UOOM
Fd4cYSZrhQrpgqMey0i6m2xG3ggtJzv0YAEdwB0hrGDZp/V9iGPTDOuczd2naZimIMmp0zLfgmik
alvWUnUvf3BxsxldKe9jCmlm5w8vfEJO5XBI2yvSHNbPuYYiBzYoUBnkBmp8ACM8YJn6qTFAKlCd
gQ5iOpsTu5c7iEYUzJN+RQBEqJ9l6Ws9/mD78vVle7sw9kBKvvadXjHQGx1UHkzNRnEys2u4GQA/
ejnGCuyo9XD0QVNEC+8T5Jrqqc+KFg5yglPbQy5NPhHRDGC+TwhM6Dv5tLF4TzCxeaqgdWLMA07y
hZjm3l6LiiOTlh0tC81si5Uzq5qy5Q4uB49h0ttHKUPpGFA6NekIH4+UKcPBZ8aZlwFtKWKGRocm
gKApuUmcJlskU/uxGzwT7EA0acMZI/RmlkCxqbdlKlvrkdFaMeKs0ey9qmhMbP2SvGKzS7Dnjwgk
DrbHP0RNCXmQlxk9gV1l2NOaM1oH7CJYSqBfvfqo0bmTiEUyqRhVDiBIcLojk/rLPoUwdA6YHL2F
3glb/Ev7h/WH/2IBUw9eucMK/KNNcDbb4YnwykOY5UVk2MWqPWZQBUr+4FcK6EiJ/xwlXfM6z/G0
bvio631aTskRp+wCd6iPqOoeNHZMMxmcIpZSqQz/d/DQABLPUbFoowvlLdulvWzFBGRGiOHuhjD9
0KqUaNKSRe3LYFTYJ9p8O7wNRqK6tjkvdS04qDrQvZc3v+OF62EUhwOJ3boAMplzBJBQ+LDS331i
Ua6B7IjNh+Zh+Jz44BxZmEDvvS6+x0GGrAnRkYRKQ6bOlmc5O+jZpzHxtV5bv1FY4h9haVmle9mQ
1wIdVSAxTySqYxh+9pZis6kOZ/9VZ5x5cWkGltaWheZpWrnFItv+NUbLF2X1kRU7CFI1PFbrzGne
3SEK4XxjgFEGdbFjVvYQE1ntFVZo1jn+m3G7XdIMKMNeaSOMROheVLOF4FjHhAFpD2kjRlWnXO+h
q9uXABOxSKzUeWM0oSfqL3Iop48MyInCxvXiPx3z3ftEchu+MxpcriKd6q9FYtmB4KD7uLKU2FER
wDKhAqEpyUNNGe4Ld1rVXu7sbB4Os1EfP0URCpxebe3RycS9k6fsIxY/DX96qWy8oTf6mdMRtdXt
6LZcMzx0fpjOd5z1Rxh39YaW04K575z8GnNm6g3QtLQsDLrFQ3rvtYBIO0YZUEXsgf3RjuzuZMTy
wF/QZvE1mOgUnREgyFH7SBj9SKzeRa2MefoXjaT04Z+9y+CLvJqNDszo8FdjBOhRWtpWKykhq2dc
Vo2ijzGD8vO96r/Rr8Dvy2y5LMFxZ3r271f8g+F3eehsGJ029gY1u+3uynCjza2rGm4IgQ2+Ej+d
LD6MCec+B+m9rh3pu+QEP5Q4Zna4/YV4vCHUwW1lUP5se2eLjwm0YHBtj4wbb0z/OJsh748XIJzC
a+lZTCKsOT8Y3czRLdhKy+GBotY3j+5mN97hV0GSeOh239oD5d1bdrMzvZOV2GmMXvtJloX9tvto
uQ1djMuxmsnj1QUjjGQzvN08+cvusfSer52NKgHFqImLHgYZs4YePHEUOA1Oxy6PhLrDN8ZrnYFh
UNM9w2m7OoH9aPjCaT2j9CGkrksIgPc43N/83K4MOhJy2hmiJcno/SAAU+ohJjPKeK91sbjGW31l
jrKDnwffa3AqcdEpDNIFETd6YmM1L5cjzM3ZRdBwSoolnoBlttzLyWfImTHOVgVqfTa9O267EMk3
n6bz1FyODAged4j9E/QIXHVUvbI3HPd1n3qddP9WecMnQnC/wiOmvHug9jVmyN6LWYRzufHs5SxN
b9NN/zrdvK8hr99/Ma43GzH3XG4sJ/YyBoqP63ezb4U4mztYfkH5RODzTv4r4WZAQczdC5slj3jb
akTFS5UX18J0NtR6/tne7zF8Ug/nazr5ztZG3Cq821FA6g5HQ8zZ+C6HXmtYvaOvHmgcWb/9mIqx
ENJY7NMiykTpERqUKZjlnTb5wbv4+ZLE7+jDTftnJyvq/ZgviVLe/kKcJA8A8r+PXmTMFuNjB/kz
WEKZ7r5N0OhY0O1gAz4wOm+52egtGgK6/JI5FzD+DffWuRvBzccGawe7yK40D5+NgOuNqpjYWbNC
EuGf8jBHOcg/ndxzuaPPDh5lp9oFWBWb8yY7ur0RShD8/6rRxXLfVFa87k2WcUenk3/5u/YaIKDQ
nDxIRRxfe0hMii6PiaRBZ4N6kUVF2sfvvuGZ17F+7BRUtA5Xk2S+nWY7Spusbc+xGBerXYvnadpk
MxME09WKgm54ehB+zdBf+cJ0pP8y9r7R6EOFCd4LneNLh05K8B79Jn/QwPvCdrUNABlH9+ojdhrd
xyx3YMpAR96h7fWKgaiMRWH86LfCImDNQpNq4N8CTI1RHqwWRJOB8qU6dvPIWStMNkCVw5Q7MMnS
AhXlSJUWyMf9tU54D9HriBXRSXcM72l6C6MICo14AJL9IYdYhDjEs1tSIUWtEAws/ofexP8MUxwU
5ZOVnKPVVIQOOPZbbfUGYl84YIZWq77PWIsIAtcPCAG1sZA+S8oo+Wph1K9WjGTdakXFAMu6IMD3
WVy2UWpCKKQNAbeABfP1G2LrZq/QNlE1BHwsnhQ6w4rjsJGyWDqR//+R6AlupEPvsWksv8Ho4R9/
+0/WhVj8bjbDVd90huD3lcmtzXh+hf9NOAazjuMdcKywF6J8JLbZ0midcEt+xsb8GSDfMN11DOJd
y0WqsKuNnuz8w8wrvAqLMr/wgBQmz4iyxfmp5YCXgBPngI2K1y5SLatS+dM58rMMhqS5ATlDaSkC
FHKV5eKyHCMdSxnFtYaIzZtBVigcwvIHeCkUuDeHjnJU7gU3hIEQZFB4NPI7NwmdSRmk5JMH/yKl
91z++TdVkn8TcCGSqgShH8VXvo/81LdLozJHyb3J1pPvLn9HsQ98FrguYrNzZGKADPFXlL4EZHij
KJK74wW6D8KDnoJahtkKOqTbBeLV9/swPuX2/g6MhGVs1/ifeM/nL0CTCsEPWpDA/CEFh7CZwEaW
ovgh0JQ5Lmj8dqCWhBrvdsG/BS7A/We0mnKAqMHmXDffcLSQVoqGSujAjPn5MhArfX+F4jtfA3SQ
4zlFWp2hFG0lq02qb669GdcZKymxPxBhhfHNubpGwrAhwEpFrGb4iHzeOmrz2U2QeBABEFvjw815
h/JpoJD8Jxq8UfG9uyIZKFJGSj4HPy3agtmL5pqH3hLwJ64SFDE+3xxtop8a1E8iBhJIPxxxb7lh
qPwIcYJvBOOGqznt5ySrIW7kDlBvVGE4sZuNfDAuCIcKkgEwLuXb/tSH2TCkyiNtQNWaTm2EZbyw
R/3Cn7mLvBXXtwEXCk/chV4uulLwZwcgoWTFf/IqNlsCAwKGJY3CTDCG4LZ47wrOGix8SBbkkj8W
rNu7L6B1iIea/WAoIVy6rFAglQQ42PSRmQAH60DE4DqfAbjj45SmDMzjSQkJswjWXPVtKfulq+ht
j2mFQBKCLOCgMRCbcYG7c6ZgArzdXpZHtS8BU8QIfsj6/B6hp9uMQAHLte7SwkXpk9hI6gFYHKl5
g9UuLKEoYiGFrCJ1LN6LrNt0w1nH316MiDMgGUsN+KHQFbMZHDp2Mbx8zzIW402cMh6AhoGCyP4u
rTOZ5JNvI03I2jADGFSIJij7MhmM/jhOALwvDXd95h1ytgLaN8Igw+A0AHe+bbFaeTYVDGQmf00F
WiC1UFnso5UY6twO1hY5Y/6aemrecx88WhHT6dZ7tGepGVmFKklltpE59ybIqSvqrqIUhDYV7SOj
TiCKfCMbw4X+BYmvU4/Lvke+xLsdabDrclUe8+ew5K6pevzTRSqaYN15jVAQYU+GwPNAr5WypGPB
F0NSQgyUj/rE/ePkXnonhnIOP+XuX4SFWgXNIxdUa8mlZT0Ww+tkDzfA/8coFGMbTCZEs1QIy/dO
9d/Xxug2QgyW9JQ9zER0tBuzr2dEBT2z39wDPcLFlSUyoACD+8MaEPqEB9zuc5PFFBW0aqKCpAAR
NNl3UHC8DY+JCtd0Pjwfehs/Z6RCpRESHU6s/eCX4cjNpBnQGoMoxjqG1+qwh4439+VuTMO1T9Hc
OXgNWJ3kjiM1/44HhBWg+KvIuEIMhEzYUY+eWcKVOs04ATQcdKqVx+BoT4SNLFo7hz45Z6TDJt3W
lrpJDr+Tpd3PIzruwxNOqt6n8lp3LzqeKTbs/B3U70HOmoJ6SKXfzc2BTAPeA4LY8Y+lQdQAqu0Y
MT4YwG3qcAlDUWcNNbt2DmsPvvBUT0wranHKHp6+wQedd8kEAl2UmN6dhwlg4oTLfdkK5BMU38c+
cPEiIYXjkXRY53b9QiGGIRd4/d74q/u1d1D6T355I1xz4jzNtzEb6mzIcZX1MKhcRQ3PBq04EG8Z
WZKhheB18Os1m6zMteU/SUOwn6/uCSEQJuUHSOL5uhg9YYKJ8txbuMWwQo9NVicRappMW2ieT3OK
H5gwHFck+2/ifAPHmWsDnQKy5JE0u493lX8DwozVuHoDjLpExcFpTG6ln3dVfdT6QpcxMjnPj01u
zRhdAf+ohx+HhQIsYcFCA3kFC8GZHJRHZ30cD4r4hk7ADfwZrgJ3oMEtGlxUrpmenBmnM/af/cnQ
eckge2moRukDH7L8yp2BNDbHIJ9AoY/RgRP+C54nWxCwTScmeM7hBdrd0+iDMxsf/TQnDu4w1qXD
ZATdAzD40Fh/PkPWujJY16dnls12bThEl4qaqnRRnGKmVncu68xm8QL9pXIorZPkZvmSGSEIkVrG
yXzKCtvgVbS5w0yYf8NXxcxhaPb33mkMC5G6VEaBp83wHg9R3vLnJ417dUr69UvyoFSZzo2ZyJ7Q
GpFlymBzGwsc/YHPCSoacJBEaxnrgX3ngaIf0GaR81kg1d325204XIh1XsmVpPQZD9w80ZmPNQcP
/PK+4Nacfp5R4OgD1gQscx1GJ/C8Rbi1wSbnkRxxojijRPFaGeS/c0y9eF0CWnsuh1L/yXtgEKvg
NmzbOGfx3xanuGgO2/O/qYhrjHzyH8/0lQe5eSDzvYPNkPLJTRTLJ4QJ4BOQDmoj1JUFVQWtk0ld
fRQ10TOioBmGmTMaoc/JEODGZFmdED39yb5DT8Q1wom+MrHjxexgmNpRYXNCBen9ghypeNagXnro
TnlswsEw4HYRH/QQ1btJ86dRAEwsw5P5OV9zAlGukLpAF7KgYKuh1g5wTQDhjyYFRkecLdHhC8bt
CaGYsp1xM3RbtIRIedN2J0FWwJ/W18hOkaEjUjTfA61zsPwDS10QuvAEDrAmgSGB12CbhOfYVB+U
EWW4z0BBuihR4rk2I4Q8umr7isH55YNoS2oJRBEkwWQO4i8Aj1+OYc2+zdCFWjW61LDcYl4FNUIE
EFPoidtAcL9REO9dYRahJfJcvfsaOk9C0oDIBJ4YBjHKjeBfyDksMZ2Dqirahn7fZXjoko4k3wsV
oxVqKAXxfIqB34fAmPupSHy0aafrM6qDaB/jWpRSW8Nh4Oc15kfFK5nwJ6gVcjFhBQmgublzJjlQ
qXawfhNHMKfxU2ebG45IYBQ39vsgca72Fo9USfsNOvMvTntis7Q4rW9P+BQXsnRrIkzgPyS3IfIw
h5onjzaFMKdyHCFiDoOtPiQQOKnDArK7eEOlpBKBAgni5bZcb3FDMuPnYBHVE2wPq6T8qjbM59pA
XYU0WrIZ9l4ouPqlkqkHZFV4ETYVrfsDgq9fQO1ho7iigEaIiwBTV1OJy8bOxjkNefM19i5AGo4u
bFKTxWmK/jaBEr0VjjmjJWfcgn8KBO1BodbGiCFnmXXqm23KABnHM9oFnzVtOfdy8ConTZa1oBlG
4JDPVMxpY6zq8vRA0KQc05/sGnPn82Gw3GYwErYbzvkxYJh8vNkvUMygsTTA95YLuucogJNbfXye
gWHOHeZAOOfcWKtiISbbMwBuVie+ueAFB6zFO9sXFoiQj9QkPib8Y54QfkEp9fdHiANvyp/g7xmW
TH7NqDPLOv+JRqQ4jaJujenQDHeWh21SrJYIiANO0Q6s4dh9tfbJ9eAfPrS6fgv8z85ZHsDRutmZ
t2ECmGTcwzZQcxtk/y8aZ4gL7XPV+CLm6e6qKB9eH/H17ht4mX9jFiOVRh9vERnQ/pKOtoIjvqqn
ImaIWrAHsezF3f2Afhi+J+zReYXDTfmvbZkUMyI2+cSZ8rvhFQYBkrIfB4aPcyvR8SpeUL3yr4/Z
Kg2SY95h3vy0OLCFggZ4SoVIhzgWj0cny0mcGiUxUGG0MPARK0V7Wmw9MS+moIadjLAKsnUMiQx0
SVCutVWDE5zoA1/sKRSFrZBdCgk3W6m+kfRKIAowith57bCJzU0alUNB5b1QrYGGAmMTngNon0by
sItJx9Pc5ajGjkaR3jp/ObePyffvRORESA4TTB726w2nBp5NzSbC6xRwF3JEdmMFG5rBcrO0r/2/
DovPTq/4y5kK9nRG95dAW+hYK/22GnRkdCTyweFIP9ITb/yDrLOvIms2Rydr7t7WMpso+Ahv4Pio
t/X79BXE1YNd8aDNEQKcTgn67MhD30xW/inha6MuWlPEv1SV/thdVFQknI3oBGRlF1NDFCMqkZem
9KuDaMf9MNO/RAgcP7ljjb7mIWFODbJYXFZCmtGQ7mXZo9ERaNPtfbNVqewKGQKhT0XSbamWeyAW
N6YMqhEw8+uhT+ck8xE/aSvfZHaCKwipkd1V3/8NDe40chDdZWrCePzTe0fSqmdcDjIZhGH67TqF
Adrg4wq89ha3LmfSTCfQ0tKUGRAiPk8iqwuTmI6ON1Eg24bM4L7z48OqAaB4WkMYlNgmoVZCa3xY
vf1GZ9EgX/EodI/DY5fIRP//8uoAINRK75jJNbZG+pCVNAOTmJl4j86TGRLbBCkJvxG7WvC+th+W
MWYmU85dCupGWnG2i5rHLOO+5bt22SKiPWsz9diN3yjT+X7FwBSlEiXUouZ/6pIw/Kd+JeoPVAZB
CkiLpgAaE5Z4AcEfwy7S8o+WQsRxnB70DE5pGbbtuur8Emt7M2YbuY4ExT+QnlaoOvSf9vDW2aNP
51MjUce2iPbgY9g2QSkdCOmrpOybQHwjg3UTgBzywApPXfSA3j4tdUBuGqcmTxMGlOKsFqyhVQ9w
AqOH7s65d7FMK9o+5Uz8GcJ482lLQc+nk8krhvaSfXlmaM4juts+vkviXNDoSt+Oe6BNECY3MuJA
CxuhVPQm6eaJ604VUwGs2xQmLgxFGERJ/uHnUN3w7lS63hLTKZtyprg1EJg/OlltxDMN5w+xpcWP
oTXY+6Tuzh8AB67cJBbhSbQ8KLYoZ3f9+WKR8lPQnqbbrzuWR+XB91wPbvD5YyDC2EOCHRMGy1VI
QqUPcpSaiYshXehhxR+qQm2RuwUMYN7ETRV8JOjklMnp+rS8ltw8WtzxFpmfDdNLtJUO3q138iLM
Ty+OVlNRa8IThBCZnWR7e3XcK58HIJ3uwn5izlwRLSnmfX0INubmIcLKfSqHwdmt2EF76AwdHCoW
7ju4lj43mMpQEKNcRXazMg6ZgNt3BmdiLXlyEGcL4aS9mN7dplRTTOj/grFxZUK7lU5Z4L1s1jLw
PwLxH9ARANYW0rhgCidMVToD4pPUGD+hoyv9Ft+ESwgk90V/8UIrjv0YyTHgUuJUzu0UqH72YWbR
FjYKeY0XIH6OqPSTh5COdIwiAL2EAxVyFyEzJodXRGmpC4B/SfM/w8zvUDiLcrg4HBxI+nT2oqFz
RhN2h94MDdhpTfKymy0mhziGOI81w+mGuuN69QprW6qIbvQAA/BJ2nKtDNnLCwTLYd4CUBi+AdGs
+0GgjMv3QsTebkKKKdkOA+ZAh4rHD6VM6odxZTMRMJivuCKSDcezYoCv1gWwy6A9h7zAPzHdhZ+6
uNtfS7TLKRsgewc41QAS4AAFTHfOJB6CF8dcHFX1kAphRss225/IM1mncHPDfXrIh9RizI/zJhmq
Ah4A3J95vzNozvNqABQ0BUoekkhNmZq0T/CReV+fzJEy05xyGoEN2hfdAc7JoQDO19kCEhtIOGHk
k1Io3bnnL4H1ciTi296jzFmvzS4n2JJblVIyDbIWWfSz5HAMyKchtw33EDugVExbYiv6m5/QB2y1
KXMvqrv1voObEq83pFxNTJwcgFuU9NQVwm62cbdpb24+y1im25G0eG3WsyzYGLdgQX5R0tVpjZ9t
0RzXou+iuKjWKWxv78Md4DwST3FHrxZoy5s+0IPR+IxJmmd3vGeFj/xEbfvKmHHeMSBjHnR8u+n3
jRysyjuN96jmfC331mtVri5jv89IZ/LSCMe0tMwpxEDOpUEIEC7T55n75LcDWILWGyYi9T4Q+F7a
WFjkFfYSKSFAdOkzMCkDOQDEqxYELyThDMDe2BquMXIyvQgmOFuGM8OYhYbJ+Ct9Yark5LDUP+jj
gfWGCKNJYyzbFD7uPHqYLuYkqtuiUSCjsKdfWCKzK2rtZzdtLWgARGGgIiIhhi/oBaYPgB4PV2Y2
B7nZMkhEbyS+Lng6ntt545yaHHFyaqNz7l7gTLWXdeQt6Fj2pOa6d2ky6UBSZ97NyXUTxpDiWGbO
HiNMUdi7M3RgonJyIGtQa+vsYt6GbX2pIBJExWZGAvZknMXUMHIWuMLQN8gm184AJg+BGsHxR+7s
F7+6USZTzYdacC8fnlg2B+0Xk42xWTg7pmeqkKefBxF/tsUXBXFgZkOkB84CXfi8fBO2jdRAbOt2
7rS8q9U990CWusW81kboBEePt7LSKQ/RgGC/4ymkukFmkCoQAZErTm74+dz6cNdBRr3oAK3AKikW
98GckexFYsTd3r8Z/i5MpONSkcKVCGB1hfegyu736s93tD1opvGItcqkGgmDFXIBsYDqwxru0ppT
50qg+4CmHka1IAT4eYyIIj4isadgRotpMTpY3LvWz2ZGc8ZzcyZDiABfy3mE7ke3+5JQCNd2l8KU
4pQhV8YX0SGhu9kBxZ97MVqXHWrV+niEmXC3lvIrAglsBGjKP/aFfRk3YFtAddc6EMkr98/LIk3t
hi06dM3wLvaXegDKHm2I2WmBDWX0I+gcEWMQHUdbPg1QWGo1+5I+3/wG9Xe/2TItYtYKgIZfjjGq
7hajC3fum3a/Hq7M9Q78yKe/o2QtI0r0yqvTpoOkoZCaftbUXmjAi8wz2rF4OpMVKIgJyw4t53aM
ezUFLfI4lQhFs5kxe9OPGJF9vMeZ3ZAYAjJe+nxQwpKlHuUlv7jud5tMm+w+qgRxODcpzipn2ITb
A20oT0yKfKGUftP9hLEKcNsEFw/Q23eCM8jvy3i40ShhdQoVwgGREBAs0FNHOCLBsbPrkcTE8ECK
Y/4KptoW+051HBAjQOHylKL+ADtOQ76DmJ9GbzKJ4gao154LxzPB96FC4qrW+EU/2ied/ackBNLm
kWGEVCsXQP5w4ogSWry1Morgba1fj89/oK4HA70PGZ++ds3SYashYDT+/nVfYfeE1NqChznEWAVr
lRVsDnVsgTtIKlp9Su6ufKho4RordLzopKmxqBgqdHrFMhSNPSy2FIOaA3Q82TZYSizOmNByUziP
8OsxakVuwtVmFG0k808YRFCKSJFoOKB2lYhitUtlMtiRP+3gvqHWQxUFNAM0zIs82CgNsbkZYF4g
rhsZsjVU9cEYdb/biJxJ7/InmUfYDtCGMMSr9SvqGoa5PAW8J8Q4Ess9QppdHztkXxYlmIbUHMqR
n1JBBfMDzE4buc7Mh2RSuDHC5XErbRSRNPv5jJZvsDV/WnuSGk+EKQhDRsDuIgdPn1tugQXGsnHy
c//RGzfb5NCcOwQVqOXAIHjc1WTyrST/f5GaWpMR5dZeiIo8KBDOGS9vBg9EX/trzNC26s7+aPuJ
U4Ox3SCoeZMdu1KHyQ0aCeK82fYXjJqZiYgbYoQcOKpigUierFMOEPYbzM1VlzOLKD3+yqJ4RB8h
RQGysjJvMpY8kpy+NUPNCUMsVKfZaYJsGiTzkjEXJRI9CEtQHSygPGOIOFBix2pBx8+8dk0jkQZb
2PAMRbAmCChd0GJhvoSBooy8MAtmMkeiR9CVRz8SPXLUmqhh2D2Kg9cZOnIGP02ndOcK5XCchErb
rHxRW5BtHMxsSNVv5z9jWgZaQlUZFEupJfO3X0uuJRJQ3RKmhpj+HTJuNrNSir2UM8J110frqiXG
4DTtN1YCkOD3qh5dkOxAkjE6hjmCCwYQZbZie7DHTkICwKUELek5293rNmFnO2cgQvVtzLp4oUUa
P11YZ1eY01tzKTJBBHvRPjGGkzfyRDPeb6fBnKcD25jKRr1fLmzumea8mH4uGG9Ua0nMLBJ53vcR
p+LkinwGH46tTkMh+ntuzKxjj1LlKa6AOYnmEDzvwBtt9D7Ld8cy/Q8L44FRYwtzbEN9ZEqbU6DB
daw540vlN8dAIL6Frbu5MBjGUk9C3PRNiBg/qgacKI98ZHmH+enRY9QzjsQhsrHHkGdM6SZrjEWO
qqm3PVYI9LLhKviRjEp4f+uJ2PhAJ1zM6CshEjbCAm5YDcLKH3Nhhmp0a4QquR3gPFPE93l/LHDI
SsxVaHAab2HOXaF3qjNRofpOxpYBqImaBqFQ1eg8VQkdlceMn8ihYkA8wTuVOQQPediWQQoDMiBe
YITAV2Hy4PW+CTqvz43Qm2Atjb8dgSjKXkZUDE+hXsAgsbA6EKFvBpqnfhHiXQZv4gkNgbB9xIPk
5QD4Vd9cMo7MRqDFUSf2F6jhu4YkKcMx6h4duH9gqjFC+jFmX86u7dMrVXJeYD7Sh4Zkg68cb1pd
sQsjtGLBgMVzA19XtSAfM6s1Idw6AaFdhCe5+QO0X+hK0SdhYO1Sso6NOEJK3p0eQGPaOFLQ9kJ8
cTWacsRPCb7o+6Ddc4Ocy1OEaMcYJ4c+zSGvECMRgqrkfNaWPDTNcF2y1qOzQ7dGkAqy/OA5djk/
KVkpiKH1/SSRNRFmwTaXZ6XNslyMdMl9iTBxMLIgpoguRzt5ohDS5aH68Pif4TB0HheHsSWKxBYf
T7Sf0GIlM/DFN/xC6ZuJ8jfemNvPcuZADD1yG4scWk9qklrB2rMlwiiuO2W7aZjs7REheiLTgUoB
k/TDje5U8YTDcc14X+JAwTgPONkUqAcSk0HA03eWGfyWAlfUsqhSV/wTXa6I61T8Jpt2RkrACsCB
eoszF5PsRlvDmu84gCUTBrS8s9lu2JxZvsOnwS2pbb8TRrZ/f2bE46whdURsPnljqc2l7ohrXhNY
GnnC8i9fdR09ePK9z3jUOwV/NRtF4nhmcZUY69Ps5mQG8aDUFZ7JFJiUdLT9Z0VpfVXgoQcSqhgO
dv7qX0QPZsjNkPC29IM0EDw/j+kWU3JGagk1Ah0XoRfaKINCQueH0T+4DgYRqNmsY8oBdn4KtaME
CW/YhyQ4xAiZCQEaZvRiuuAKRCqeHkIEQAnaQTxppU0ULKoPZG9ZpGKIjisBi4FzgCZfiRuANEIs
XpA4FEqo2ofx7GaRQSEcZzIZZZEIJrkrMhoZS8M9GwfAu7W2VyhjUYDjprUi9TlkqSo0+Bh73RMR
eY3H7C7KdJbNovULXugtiLO3ugikBZ4B4+muGj88RTKhbSELis3kD0EC6HLF/u4IBhjMPzFZYRZx
Daa+6BmLuTvGK13EwXgiXE59clslHC8Rc5AD+Vnz/LaQbFppqU9BTznWlR0+Yb615uMzLOtSa4To
cEoxtiWTObVSTZhmbBE2FrDQz2WQgEHFxNKM1J5K4dFev2iqkJs37FPbnop+2xU8Z703dXmOxJsj
c9krUlGJ/RChBik8BEHXgx0NP7VdpBZznvnuGNlh4fmLuh+jJIIqumZ19YR2Gj/IHRiuEf+fPiaW
1MDKRuTV9RnQMVKISE/C14bm9194pS0Qcvis0YydGZvvSLhpQPKiIAcLqoIxd4a0b8uECfHUVQOi
HTBvtwuQjvMbc9MnjV7MtIZhHcpa3S6sVC7VIGiIvJjQvlNYAAjqHSAsefvYCrC1oU5xu99t9kTV
bfH/LREH0ytmGDX6iDYP6y48XlwAnulBhbT8YShjzvsVnE+f8Wrhg1Mol5t2d0iLwBMMBIY9epp3
IggrPO0+ReswfIwbS7CjIe4tSIOlL9oLxPoVyKwSGyBQkzDV7BHeizLmdIsRjEYJvhJ7UaZOgONQ
wTDbk7rfoqOm17s5bCHYPWwn606niuJOB0YXAk9cP0S/InZvi3bUJUOmKbNltwFi7OwKrkeKFbQN
nBlaVo40k/wkNsiDmTChkZPp1UAM2Fd0297h3z1srjoUQEQUEbMs1qkKHtJ8bJXkJSwNYz7Su2Cg
cvC2a8a+XH1k49lx7Ccu/twLmsEjXRVdlzPYCZsCqyZmAAkYQ54NmEq+LIpvm5Fv22DpZAecHv8P
aMU8wl2YHlqNKJP/xgQWrSiYSizQJmTaS2F7eYq8XEcq4QGHkcFC0DX37A5kT3pKERsMVcrTELFB
eDFc4O1QaK9LJFAYI+GmR7uvYXdMhEPT5wujLA//nv3ebAZK4+aNF7UtN0AiK+9/IEqpf8vXF9D9
B3ak7V3cUCzugRFuALQDY4VLzLalw9arnDVtlmyAjgC0VT0sdmCWjCzFD43mjS1hw2bYqdLMFWV8
lsRszQK1cE2IMdO+b4yAZ7p0YZHGg8jD5aE72po7FM9myp4ZPFZ8aZOfDJZi4f2XGdn3IVg7oVEI
YsXOSgXUmwy872gioaNFLzAQnom8r8FkS00nMLAO+mLc7/Rgt3Bpej7co4NFJMpB1ImidAaQ8miv
J411LH5sFoebJTZvpb+NCfP8sNnsvvNb9N7XJOMFYulD50vH7yRg8JpRuS1EgJH8S/zP0KTYvtwZ
BSntBVgWqLcScZglctaZCjm0HC/l0I2mTbWoDRJfa+Fh5R8tUIu7PrM7xE/FAY7smAbd34KmoCsu
u1wqM6YlkKYgAL88H5Ab0CO2ELSTVZ8i2ZOP2cgzVH8mnRl6wTK0kSfrh0zj8jNOBRhIySSmGrxp
maizW0M9493DGj36RDOeNT3EiGWMslhMejknMLD/Os/RH5T72cSSRAdmIHbefSJmLx58KF1Kb3aT
+/JNY7yeJLmXmwix0i4ZY5s6gc7NIY1nHzVpUoHJ1CJTJ4oLhI942PZ/oniKcA2ZAllSSTl4j5y9
OcMyDgKoBxFVQtdk/fEnzqyWXv+RdF5LqmNLEP0iIrCSeJX3IAQS8ELAoZHBCW++flYxcSbmnunb
CGlrm6qszCze5FDP3jLNb+DhzmUDQC3VDBJNcoqfbP5FYxReAVEIxSkaJsT05eUQdVuuGZ3X3M77
H/0wcQheHsajnnmGXUc2WkxqOsvvWDLMY0vkVguhB5J3pbQWx9uSdbSMnp4MBwNCIA4CL9A7QZ+9
E8TvM51ZlAzEeVBUHgfTYx/ApDOGj7T+eMRWIGkBY2JiUdU15uI8gM8ir0e26OEY4BISf3yf0I+Q
zAgnbRApJk6Q3YggHoSCHG5MP+mNyKEhRZkUh0R8ZDBDZvHjUEs6JjZ3WTS3N/S+EFu6L2wZiBoU
NvhzoxZ6NVvSG12c4iQggYQAzCIkDOgV8pzZAcfpD/UiZjEg1c/hsMRQBfYht8rcAbJksVJ94Y/G
qekenDpiiXdgRdK5hfMJAoQF1kAXIYf2S1SOsFbTID89rL17I9iag2QRSG1/USjqM851Dg7wC+Jf
Sj5rnjSgI8yLVay92PovFoScL1hEy27Z35cjvowrA9CR8Iet97yRtlvtOJPHoxTZGWsWk6DHJFcm
yXVvEfEVHakSuNwexG/tZP+jf2XhseFArccwFfrfh9LZefoxFzXnG51IaSr11Cu2cW2sLJ76aTMG
d3q3wpCylEDslHuAAZzekiCk0RfMeLaQiK+CJZFhEGfuKDmQDFrxXZoq0WGc1PYNb+KALXKni7M1
CQrV349ZqZPn3pPk6YbqLGU/qADkypWVM3xr9nngkAQXRfgyUJclBOtoqVq7r+EIKb/0krQlXADM
JUZKWgGb5gC/VCyGZo3Z/erBcSMWpsiizuQL3cbBuzB65Lu2NHzBOYUe4fQodK7oGtiPOWapxwoS
5CrBFwTTUPIUdHMHxkDHNL4jQQEgXlAwMX+FLmYJwJCBEy7TAeSNeQ72zflAGC2HsBuc/tH1lW32
4ErD2FaFX8Dgw9oYY4wCrVu2sWLBzkTcMEShga4S8PEx/50HcH3MrKDDOE5nGPDaCdENW0XH4Bgt
gRDzw07I2gbbGmRIbmwnPo/krPOsZXNw41ZsNHjTM7ohFt2Y+T+Rq3NpC+IbJ6DpBi1WIRlTB8AS
+31LFEAvczWKY/9XgnqhFHVI/tgB6ukSX6IdFqzdSTZ/C24ySI96kePaiak3fagIKmmWkkGZky6x
ppvxqcIVJRtuenMoQy4IBnpQlJ+Yo/LOsNcR5yvmC/sAVQWcdskaT8ToEgg/yQctGP+kaQjmZqoF
2axeK/8Whr+jXegNejbREj3Zk2CIP4kxIPuU0iJXxLlOJU8fQGy4xcsomt/t7Dak4Irt036tOYjA
A3PoZvjcrSaVZC+kWmwH6x/k1AW/J1KkWyFFuhg8C/pMhgdqh3SGRq2Cu8C5iyOxiZk/6Ksnxx6z
nomIL0PCq98hv2UUujwpDOjDcga/Caa6D8NJOCF1xjuIrSu9GIEB8PNvPkg5BAteQIEnVMatGpvg
DLsnzFfvNp0w3xamEQSKvBWbJGM76JkZzwvwoOpbNcwCTm2Q8t1BzN+BEfdX3owaDsPtTgM7p8cO
PDVKI0sSQc4bi3ykO8o5QUl79YpdhPwNnlXSjjk8JJP4dfpcsMVJzs7z8+xiHn7W8RhAC/vPtIMz
nXWOQTCcJsYAOdrF2QEybVJ3hSmMJCbEiA4hwZMeLTNgQUotFCv+hmYLRIsIiEJQmrYZB2mMwMwR
BOhFVJz0pkGGFQRGfjRFPDkXIk+aeZMnkTYTvJCSXPRuJp4lX5mFwjjAaBupx+EGUUOxX9MVxUYu
FChWQJbIYcAldyW7IUNAsWjWnpKqz9mUAyJh0iIyF2m/hNRXbCoSk4feaULU4SIyhC3CA7O7o62Z
j9X8GANtLJm2pcOtvDTjib8gkcCBuXBmNPgMfccsdhdkyQJgw58j3qIUmAJ9sCZORxS00a/FE5bZ
pU8Gx2NDQpsBg/GeEk6p+cGLgiNPxjmLqPmLnenPRJ2Lg3MR4MtOczOwO3fpVdRQA5DltA3UCgqQ
CU/D9wHdGFRYcrvBAjTjRD8LjK6Auk+6qhHA797Ix/Y0crTq2TE4f93evK6sW1SP1XQY3vL3Cxvl
boB5bqOfMw0ffO4H9kGXSvcrLzu2hrk4pI8Qly8O1ZfR4HTRtRXN7mr2Hhf4twNq00qv+FWgrOoh
lq5D/BjDx9Hp9MRvJhuMWgGmSdmXDHhH/ddN931a36kmSM0xpEMC+WlCy4t/n5eDePlpaCHGJYvJ
34oNh6KIyIdKu1sjVRLNp5R0vsnXr+6Wgj8OZZnv1yvGx0VVWeXB/ZZG/2JqilVqtjKuGns4cN45
QtFz4RfRG0MsOjievJW7xzSrcg4I1nqetjgFDdBopvrdgaUqejd45VTb20P7MbRRkNdJgfXpyfti
gIfjZF4N7eYNp9xunzwokP2eW+4d1sCeIn0PhyOHIm5LpiXF2O+oPylnGkYQkARwYRULu87oHLTG
tX8qvBcFrE2V0vTHb8PgGg8Vq0pvHg1RfWSkhQlP6hD3kvb4S4X+7Zz67glXnc2z7x5q+9jYn4d5
e1na2znAGgh6X1xgTrGaFZhoVHbD7oQ8l8oRx2/XfqLI7Fp3PtGg6XU6H+euWd3KVhFvdK1H1+IX
3HsEmeDa2Pz83HdffbfPFZLv22jnq7PZRB2s2rsGj//Y1BwFjc2VBlx+1tlbxZxeQVyk6/bQE86a
j9MPBi+57PVl8Ut3B1odtUfa93wR79EtYWBia4Y+oqVgEmIqT1vt2rDDurC9N32ckzjWapuRe0E+
T+rGbg+c4+jIVpbsWzKz+VJto2j6A6vREW8iqh8ORnoKNHY8PR9GD7fG6JUoKPQaYzC6ZYO+Ua2V
aP8ywbUpMBbG3q+n8qqYjyGWcRdeptOiQ4mSdJC54GwU1ix1wqe7royffpPdP5R5V1McE7TFNThj
94NtXnTz6E9xXVIPy7qF9fSfyfeLHGnFw2Dkkn5T8AsUCVfUKnsouNP+xQKs6l4srTFvXvtuDLOb
p/orV53UaR+ovrHx+zzisqDjCQmHLqJGE31y9jYoF8+BOfyrmB5s9Zjjwi1ALgKnlD5Vy86sOVgM
z7FxGTYM5wZ76wNojWf9DMuBZQmPoQSs1/Cmdfdpn0yDGIu5e4SXQWd4zBJy2mnAdxhTub7YF3we
nqbSMgYoGFWDOkEf4w9CH6YBnppINg5m9yYhZutlIdqBPcn/VcBBOlitvVlD0ntZ5duq0OkcrIJb
xI4VSA/Y+GYOUJb3zMfNbNoG070ZWnXtH9p+b2h0hsansiCJzuoPQg6kp/ML+XtlnMYXvGfa1hOb
iayZAqhWk8o9xvX0DBv+YEOoba4u5pOPvV99LPqplIV1Q8JAiza3WbmQZ6getUlgaZVj7GRj0/k3
QeCOUKGyH65yAJVYgtWtKvML7x8RO6QPljMS+MdrivdAu7Y0D48DTLXukIzM7nSAZyqlhMLUOMBV
t8Z3s3YPWTEtxt15qdjkSbUL7bLzNj8YRw1Bwg5DaeH0FCNIq7c7iRmECR/y+2ZVMBQGzav6FFUV
+32y2gOat8Fqdfj3i3+XVq/tNjT2UuxTMVc71BDMOr4iBfrYt5vXabuK/aGpEv+LXAXBSMtapY8H
bfmMz/yecZVy8ujzs4b+EAMqt5Sy21dvPx18Xf76/LrPvftkb304373/0ZxyYLf6Nv+JLvpAb2iu
Wrt0N6w05963T1Xevsw/oL3887DaPcTf9qm0Vw93zzHScm5P7/P2Vx37AbHJOaH3m6LfOEIlpn8R
7cd08V87Eb4glJ52gs6mQCuOQ4Q4DZxE1LGPeAd/8CNJscTteb60PX28fwmBkWSRNt1UWTT8niyq
UT6s3dCY+UZCa0hST9+4PHEEe4w7lrA88ZZA8OqJrS/KUH2y4syhp9FRAmQh7pNQwDWtTFJk36qm
1ASIpf29ZJNfct4Qf0HK/Qjpw3+tbBwKQbxvE7lf9dIF0hA9HUXtPSCYPzuP42E20xcSAnF/bxUh
KTEg9dZvtCaPbEU5neSofV/15+TOrPiEBJExlISHWcaDktA+xxTI+oeVAbg0HKUDuO+QWpeuzsYT
bTweQGIqzal99qdwiSI6fnl9CyTQnfRrhCjQEqQpxOwtOAEpgfSZjk8T4kKO43R3/yOtoAwnSWzH
e5J7eDgx0w6mT2mfogk8e6BoeCrU6xyoIzdw2ZeY4UpIDSSMkxkn28kJw26KdPkFX7uxOsfgH/Qr
D1RGxcooBaincEUiA7NHsin0qShffRGrwuJ2MHQYv1XkNn2C5AOsTGrGcd8GHMKpYKE7qvHXXoxf
QuMC5ll82Y1J35Gibgfw3KJVPCAOFtoCrvULoFQyBqDLXfIG6TGoYhMx+i+zplUgzYGmot69on47
4lFDKzX9MhfJqEODt72hTq45zhCPGE9la6Jt8X7GvumMln8q9id47jFfipkG7mC22BaOuoOWlP5Z
Qqa20FbSJhDNwZZ2S8D9P0AhB3RemZMi+tdGoktHkfWAWJkckkg1Faquo/8dZ84kdzqkmUDntJUi
GnaA2UH6pIgUQapBFEOQu7IeOS0Ecqm2uJT4gTchNxHLk19Kk+vJ0cG5aCh9+OCXUPKjwgK7BNRn
J6gx2WBGYgSQB4xW2VQrIS67A70Ms22ymiRikj6QSrOYi9v2BlcMvVgi+Qd+1/HPRe11cPbcNngQ
ymgnbW+IBJgYEYyNmkA2OBKhyuopTCg/Zka6TmpCfZcKL4icCGT5bk7Xffag0hVtVSXkJ7fiJ71x
GRPwYAZR8kKf8gEZNhRBWlm0gFsROQR0RpSckOIelOgc4B4YECRki3srYtQUmsLVgoZDTucLVpps
+zUzxV9DcpgBM+7obLBLnlQ+GopZ4EuRsnepflS4vVNqBzzKKHURfrvvvx2dyrSZSW2iS/lPVzZS
s1DJ1AeUYmCnTFLjnvgpb4gUIRvqm044WsIgo5ICckgxjYYbHNFAAlK/6S0otrlZb8p3ktyMvLrU
p55imFAREnYpUjLMDpG5B9T6lzd9gyGePVXtUdQCms6yF7G/VErSI3fBYMBqOGAI4DS4vP54B/RX
ofBFzoCLwhgn0h8lQqpq2a8lcQ9YD4tNK+P1UPVDi8LQJsT9sGdINRjQOH/Noa6+ZL5YJdQzmCV2
8l2AuZ8ALH2dQq+gdmw83wQ2D/mdS9Kx4tyTjlBb/P8wSAv5uiJnFqlpFLzHUvRDzNPzC4EcBQMF
YIsBqli+wDUUKAGfyVEpjcdwxwGhgCj46heLh4pETzZ3ICJ4aQb7MZ1TLCpw5K/dyZZJeHmAxyDl
/UtwHh54QfZ5w/940ZN4j7sZk67vfCCpWqd3/EBJUZkkNypdSXrAczA9tEmQHho7gYTsAPdIxelE
tqHjuMIKRalrn9jgVgFMwSlHtng5algv1Tf7vndDRz2Y+d4T+vp6LSj488GeiMf4m71AioOqgwp9
gfRtTRnPv0P1+dEWbtI9izTgI0Uf3PM5/zDiNoCdZJ5cJMwuAaao8zUmufS0/bYeH05ju7jax6ND
ByVlaJ37zqVjtR7eQcW+xy7P9oBe4UcPa6t34ZKz9BHwieMFZuXHs3utg+7Z7/a8wfhC+oM984iv
6SMz+DjXlzeAeobHDl5imv3EtWbgXOB2nP1O7Qw7dt+lIzJ2ncEjrN2uq6BC1qIhmeMA78ppE7SS
soujORnF/BkqCdkTBWhL0po7RN3w4eOg65+yQ1ylChhTPV7htUg/8hKbvwXZTs61cKLlsB/fblY5
2Y+6ycPHHj1qpUrCifQQb+Uy6V7wM7bIhHkwxVXpY/WdPTEYRad9J8RtGdz37er0EPaMyHjuhY+J
OTDgKTkcrBLrs6RKWyF7DRqrzrzpG4Vit/iJYl8qc19Z8pI54onFfTAa6K9YwuSL0xpivw/tXeCj
4d+ZQ51ckZTFFMQWF0vtxxODY8fs4Yg8ReRTsp5p4XE2hZyVph9haNWUolYmFd8jpqZUlqWDCSkU
3DYyIYHqWoJ/0OSOeWJUc8KBNREo9VapJMkO+0CnATqsTH46vZrD1/ZX9KWHNsS9oTFH27QWtuna
f9O5DXRCXLcpAI58Ng4O+yQpNHZYx0cTKT+q/6QT+34Dss6eijtfzz4u8KIYexNtof+Uq6x3f0e1
K70a8b/V1OGcvLK9QnZg121tk0Ta0aW0k0xnPtJaOCrtxR8+mzk0zJpLtWYWP45hR7BOt2z1JRUO
hGpALlyAquhl7Lq3ze+klNp3Dn5ZGfClsMvgS8DaKzAkl00UPJmmgwwRNUIf1hpwJiXeHi1eR5gp
Xg08MVCy7OCtye6M96wR62MV8YKxluOKwiEN7LcufT2EErHygQwDkr4AjQEFgDlw/CcJoKCIcpTt
ARhHYMZMBUqBXAMlGJ+Rw9qi/NOxLoRTQoihV/SvzjbkDOXUHPzqdJzK1G+w96aLMGD4ccweq78j
pgYw47bKzQQYdY12ZZfUHQDpoQkySYVYHsqJC4jdCdSR/pdOSdvdHgM3LOPgdaTdAK2aOUM/1Uy6
dMwEozdQxjJzIMsCt52Wu52QDBKjZCChHVHoJVi11h/YJQZF5eS9cAPKqrzK9YcwDfOPtrBb844f
EiCuial2WIAjrYDSeJUy/I56JK9fWPscOu2la0obMrztCk98+HIhg36grrMxXIyb1w1wRZ2BYxyz
yr1lBaX2TB2ZJSryMRakz6d+3ZaV1Ztr0QqChc3e9cjZfjhC+A4Nu/M2RCElKqerXVPiUmfxpqRD
S1NYq71NUEBN5oGBrPHwpK300bx/rGv26BskV935KRhOjrPDwMEqq3dx1NKmkWWopVC3VQ4OBH/g
MhostauzV5zWHqNbvyN0reeSFwCHlqoBO1bn6b07dvMkwML9OoD6KdQXtmmaB7knab5HZZs+qXSf
Ru9qSaqxBooTcowHBldbCBHoPXMe+btq9GLrcPx115a6C12C88Vb6JUsZBE1FfkW1RGHsRwQzKyC
gFtKTJx00iPtbL3e9LyCJcRoU3+3YhiE+dfnBIUhKZWnZHuH1Y9udrdL745BsyVpvrWllWjwBLg2
MK5HPk3cxTayg9dKEPHQa4mKCfFJUBDihDPOI7Dbw2zIxgo1Vsh03U2q5F36OKEW4Hy96BcqC8YT
RydcdPND4XbeznFzDJRIQ3fZcYZnvVfQMcoa/ntTRMcx8IKPz7zixMIZsfx7uE+OLPNe6OJqWExV
H+fkO+zrvoHTIyaRQxwOkSCytxfe6WXdC+/pwIVH5svbpYPzpbKaeB8Olu3Fnea+LQMkTD27XRSD
hXd8WXU6IIsrMyKCQyJnWdDO4dF+92Svzi1lTwc4YQbAEmy7WK1Iafb6d0hS4zqJ42L7zcjQKZ6w
VEUNtmXU4DPsCH+wH6F+d2VR+eLaAh+MYMSCBEm8uzVYFr2p6/MjkGCD5rEOlUrA9Jb96wMlZSJT
c5HDVOR37BlpKkRtrNSpORKonW2oD+s9nEBIDoorEAnoI3scREUitCkCoNImTNh9+8L5fkHK5zQC
s8jpcgX1LrzZ+XvyNt6o+ycsAjiIBufQ0CzhaUUX2cuoE2Vs8HDDoR8wVxcWNJSUUFiozPUfVXza
aYi9PYvv2HMLzpsYL4QK7cXlyNnf8ZQYWBSjgda4BXDZDrToOz8UToU91EzFwRFcj/P5Yh9mJ2vI
uQ0Ok9VjLXoS9arWW3gMRw0MwlGIA3A6UKMTUOtppo5uHtvXxTusb96nNMDH+gEn+ZFQQou48jW6
bVoQjf/qcJg+AESVvvHimLdv4BSXh7Gf3nEgYDt4OjWBRw9ukXcFpkiGNEKvk6F7yTBCyd5dHWDo
kfOLCsINXr/eTwg3jvFgxK2PYA0dbvaBMIVruINR9TWK9JjdnYd/pF6sJAr0gOxMcTVsjdSe8e1b
Coq47t0qOe68/gi7WprFU+gv3Spc9S2tYkUNF74a1W6RMgyD8Re/Ro96KPeOBQ4hCK7uK/uUsfnl
36HRuK3RO+/OFftK7ZKwZRVpfuXWXPWJqiQok5uHhU2Buu1T0elhMFp9rKjZUnmIwY2e677bpR8p
rnrOaaZNzsGgo7dLo7GrSedBn7BHWExXiMtZZT4jzZeE1ehEHYrA/UyNIdUmjAUVYfeC5vRllMRb
FF7sd4oHtTsY04SeFjHI/MJL9kmrtGLk5Wvq8E7nFcDrikYRwd25edfoEgzTO43GwBdBuTo41AVv
nw/wxlvhajOMu94r73idNcSIUMvuXmOXY24RbYpxyeoZA1RA5KaqRPuD6Gwza1yFOkJnvR8Rd4Zk
dOegn2CdKa/vEZYuXsb2AS8AhUkGAjMEHcR54REyxVhHN+NLPwDv4NXjwXjodtYnWhS3OE4PMwj+
/aQcK8kjvHm1P+BvHQ/s88Y3MII9r57xd23SChGJo+z7WsDWTu2rmKSe/T4UayrFHDa8jyFV537f
ad5OcXGgMNPGOO1SShiSXJoFxyZFq5s9pK2v/by5Fxiu4GR29z4uCLmf3oN0z6F89WLKvaEsluag
cPiYotortz8qxq1drdjqrsXi/lD1YAp1aYzU1ova2c9O6LAvVAdc4OZSNZ0uksyhc4rP+NOAu5rv
EwYox0X/aeBj8AEnHh042XmlPHe0L7zhRBkNJyeCgdEjGjZmJ7jdzXfHWrWcw8O++wOmX3eld5F0
YJbH6hw4BPcD+jRY1BWwQqJiNChcZLEXTAf5B33R1ek09v1saDhojx45FQ8O76gZ6lRplVhdHAiC
ege9C4k/Yap8cKBqLVYXZ/B2qE8IUlyY+5E6ZmdSJCUI2tPSBTe/67gBMRWfyFZyBcz/6jQRDYw+
mv0t3Htfp0xAVkNkDTQBIr2/mFx5jK/HLVfpYgTofzGx1GGakftRyqqT95tI7Zh+cqh6expKoW8b
70f0sUgOkG6weye7UfC8ZuzH5NWUA6RD0Bs/I6xlOC0lzg5qFs7mp7clpKd4FKCCb2a0J8SjiDaJ
OB8QObDtkmW69IxpebcNBzIGhVJDha1LnMuvNtGhr7cWgFd8SHqoqS+qB4c/JtCohFVGcmo2vgRa
5XI/av7gKVCZOeO3paCNu6Ra/vxjQJL339WgLU0ONkMLYpouRBxekOPFiOq0PJLMcf39iEH5QRo9
ujVfTeGZtezaoUfN8iMQk/SYrUGjJ0QJ4pJV4SdU2ZwuWDISsE2GJnfdWnQ31H26wTEtRki1nD2n
lwyLuBxTD5nx5Fg+kIfJCB2WyGgdVP08N79MUgzLgtYcs2N60zh75YYZUf7g2nwLCK9pMedwCT7y
chlGoCVyutIHb5JxB4Uol/Jd7eD5h8WD3Ep/09+c+KGSPzi5k3f0/WNUoibaj66MWAv6TMBLPjnc
uIFtOvYdfx/k3J8Nw8wt/CHJCegGZvUnvenNl1rQ12ZVav4N4akI4lpiD3lffqN7gskXyA3Ib4HC
LvsgqTaFBiIzQSrEgzEhE5QtGCroRfXKfs60XMiRNYlyaZE20569cXoizvi411nzx8Bw8XqJ+Rlo
mKCuv0lSjfqbvUk0io4J+Ap10Ie7B1FobygEGJR8RXAn12N28VoOtCenY/SecB1c1Gr+2rnEcjyw
xRWOI75D2DEl74McdW8zeUcno593EeTq9z8mmN9ElNVS1axhZj/RuJxoBiICAelILJnYIan+8X6m
4t6OTUQmzy2J7B0d0091rcTkyGEZEenygX36jnCzGqO2QkhNhzOlIKhEDuKefJmfhJkHPnkVmAU3
xQ4TDpEH4VIFj5NvJGD6UQS4FNphwqEzPTtmSs6E4RdUsxUW5nMm75ueFWQqpxlu1nlrLKk3utGl
zOfzqM2i7VjvrAGHxn0PPA19E7dTgbbQdYlA99GWuvuDhPU0K2wmJ/L0SRNdHaapzk/gbrnsLejP
Ni/3htXbkC/jLfDsoqe4TI8omn7TGFQUxyIVwicAB27O9jW8WS23M74TCkIpu5nDJX37EPTxslj7
7xkCkWmLRzv5zEDS3XLJyx8xMqe/csmtDITE1EgB75L2eTZp69hwfeJ60kFpuMi6BxIog7N5S+9L
BnpZQlaQLh6rGPhYP2+g49itrUrmdjVu4yce9W10tBjF8kfdakaRow5KYOH7vGxmrsGJzstjsunH
bScTNhOWjv/EqZ0bpdrL4Nk3wCNL7uFB1VGv2cR4Tf2N3M9txPZxSSV7pbqcVymyfLPklciIXZcU
RvFp7ZN182nZfFaGTC+eAiJLI1MKn1dRSLzZTds5CSrK0JPTOPe/Jzb8tra5/5Z2Q1tTQWOIAeiD
npM8jrtIGbyB+VzUzNohMxY0Tx9QChDFzgG0/gD/mA5aY2UyHLPBgjwSdbJx3kmK5P6U/Jze/yiR
uDXoMYtvb3dzllqXpbinPdyBE6KPMPLI8mGvwXB2KUptioCTHl/ast9jmazol2lF3uVxZV8EnOWC
lOfJ9jrRK6Vay/PS3AwPEWasy3KUCXxltskYP4n4Z1+eXWOZ1wbe0NN7SHM9UAbNIMyKC5I0Vj5L
8EyBiQ+w/2NihNsOVo/MBra2UcXNiqoS15nxKmbjBG6kzeXkFLWmx00Jtk9bUHqPSMuPDbU3LLho
Lzig56mwN1Q6PPFJ0cYBa9ROfwK/9sqJAQF2Xt1sGwshwrE5pvK8R1LojoNnT8tBcCAObnl/VO/E
qmdvjLHzxnP2mdMjRfooREdM5MX3TvwuW07LeWY3HEDvMOUoQNOfTB9iwF4gf9JMsbNVIRuKjIA0
Kb9GR4pUIp2XjQ2dKnWAvgrSvkXUAlxjvXH7AhNjrcirgYAGIvR3dzHTBRaB9wShzZgh2vCcI23D
/0F+5JW7HA8CRxnw+lFewXAfj8WB1he4hTpjbFBn+QcqDclXUHPByWklgAO93hda4tPupHXHRO2M
qkUIgo3j8msLMdt0cE7E0liUsSFs+4XvgzqQWMYxpUR4maRx+APNnJ4DsXbtmztyMwe/R/QzipVh
vnXAhsxa9PXOB2TSijuRbwHWY5Ps4PTmehTKcpyUrPiH/3kJU0T4s2ecCjGSAVtBFYUDLBTc/Vl3
FuUkhIzIaFBsQW5MRjDDOGALjP/rRht82QyCWwCHlURV8KAH2py2T6PoQBpgpzfkXg5s5yn55Ul4
SC8plNRI7hlash5vC3/NJMVrOw11OCQlFcp1SxphWNKFKb+EPvkmrT9CHNnAvC0EWBZjT8KbYAsh
Shu4QVDAjTikUtez/gEMwvJGmk5V5xWQmQRDsbQMCN7o0alvFZIS3PV86CjciiCyiRl0uA+QD4oc
C6qQnSWl25Ch5h3TtF22SH1PujT9BDuucIg+gZgO4S9Krl9PFhTWF8cpRmWUdYkZCRcMn7oZxUzK
yHA5iWro9oLhEC+PuoaRMAd/UArULmnHCzEZQuEwJMAweNkU4+5Q1mdtFxh3e4EDbvzSc+A/g7vj
xeDvjDqOaQHysIqHOK0J75fyAMvd+yBpTbaUutZUT9mLseaDTUiaIzRWoCXmPC+TSYeAwQIvC4fL
ECdXaih8rf8/hbtx/96lfampeVYVawH0InU1CmXUecBz5QgHBEE+FpgiQAX6Nij/RcIlXbhbaQtG
USrD3nGBwajgT9jkgZ0BYwGmLPpXc4jMVVQQkMepVeUmTi8/GV3lUZPknsUVFLCRrupc/20u71Nx
MTuuaYl8dj9hDCUi5nAmzkW7IEdTyrWNvwnsM5NeRZ7u/EPKr4vSSfbpZsY627Qktr9GKTITdHfL
klqK3tJt3gIiwgNgOVYoRN/MN/A3uImsX74Cy7EFWD/HDIuJPISzVxPbhTgWf2JsvdbDvxnFHR5F
qjVbLDbErmBOxmLJ9ZtGt1EWN+F8qfLDOaU5mORi/MEQwthLih38Q1Ev0yNQnPvOsohb40Q4xR8b
KkFIwyrHb/H+tdJkO3k75KbE9c6WvRSdNa64eI9uQBLFPOCeOV9/7LwavMJ/WhSpauKFUojVDbXS
3XbFyzyPuAqg5m4rc39H1IBLJ0tJCnkFO6NQbOX9sLRTlEUhTGLXZz6XoOrM4xlIp8u5hfoDUWNK
8x9CC3q+8kxrkGL0lqxJ3gqURhB3RP0W8rB1w3bmg4JSMhWzRzA2mE67AJnjlrpDwotg6KKuNZrv
mc00QsXfhB0Hs9IdAY6wfan6uX23fbLHocPygnV14yG+JxPsEwnn+O9o0Iom73AfEHcYUQopmAqz
cKjAWzxZKrsyqB5buPRdLR42nMaHsQr8eC9GzGuGsEtlMeZ4sno4WGaMEs13hZIZKJznrEYqj2tZ
ieyS7EsGQcjzj9cPcNcyTTDZLChqOlCiw1r0duwC4WuOaTUeUSiPiBmLlBFXKENSqwMmUI0BPfeC
XvoK4/B4BXYXgYGGWfnPdwxAF9SWZokr6fEKdfrn/Q0dYfymhZjzp2z/XcyfCvdLYI/gTdC/j0so
V8M81TXg4TOkTQZWKTFBop6hTYCikSSFD1t7oLPFYjLZJez+aqkjO4CpTtDPpOEENXmXIY6I/44k
mWIC9UICK4V3HgN/BI1o8YsKnQSGatZG8jK+Uuge3AiMFH3SpsmgUUS0bIDyzJZM+3jGDwASLjyj
e4eQvHtsiGxYAuxlZ4niG53D4UT3cSiwp1AE/9tzxzKZiTCMIXqTK88y0skYOidOK3Soy9+lbGSI
EAteMasAr5fZmg528edpDJAQSH/JF/dHR0L9CLv3QHjUJdPQq2wePPxtxnYNaSR/WnsvXLQSyx9o
RnPhKIFe39dP7GTitL5AziFlrQQhJNENqkk/5fussDgCvUOh4DDhQJIiX+pyJ2v0neLgD6I/Y7lx
7w+/N0JuhsytOvjSHVyISoRQmAYkwzHwCSdjakp96kWeZrARGOi9W0sqGwDx7M/Ahe4ueOKWBDgP
ywWCDC0T5R6xk4n3W/ajAwwaMVM9mlQc0IBYinWdX81fy3AM9xHIuqMhz37y+OkN2StqFOKQndB5
xAKMM9uAGcHiRGCnuTEWrixcwaVT8cMk4aaCBCjNqWBRzlPMPgz0KcNjMcnXsegREaQiyHqznlln
WICgA+BLogi90XJJHQwZMwYSbAsX++G12ag17r5rE7twVO0kZsCfQs4PGOdfuOxMMf7wMHJENzp6
ekRoPeYj4t0FvWTBq6/kdFKaokG4x/yCYh8j9kJKHkrISw7EDu7Pdu1cIr0ZPaUgDjG3VaO7fU/C
nDtAfccrfAWDhWaAvmclxlfnNaLo7zjbkds4aR2sRaKFbRF0SyKpth3OtGAmJz3b9L/VDXJSfyRf
SFTJ6Szlly8mGyjnYP8LEcFlmWm4Mn58djd4/fPuh3FR2L8JUmepmqFCwsT23SCGPm6SVy6IEF5G
gsZvbjmycaKOaqzpPVyVdKc7kqBZpY/D3/hpQOj5GRhZ48fiX75ATMU5L2IdRk2O9rMYTFixggsB
QEC63VKMYF+gMim0noC9VVITeJxSYmhvUj6EUPhLAHm/2dgOnYUlhleHf80IVtWlqpiN9U765j8s
Fo94Gdt231iK9mBuR4/I82D3eX8vWK9IicjI3LD9rxHz6peJPJ/9/1fWIlqT1/Dvr8CQddyHrXeI
kYfOONs5nVgz2yybQ3n5WMuvjXZRiqecAnCLRJGFY9AtY0YRv21TYnoL9ojTgWuGgoX0iMdmUa5i
0ftBhyB2owP8UfIy2I/FIp6BIkstX0XBzIC+7F+9c0FBugdf0ApXruzcMKcG1p8H8XACg8q5yOxj
5+fiJA1YPPb/0a3OAF9mnadiqvOcoKmokbxRiZ71jEV8Kc2Heb4yP97Gk2qCTmhtvaW5FfQ19Ety
Hj30Y84UT8lFODkZH0ZbP2WL8DgloRG90HDp5J8tttVDZwFbi9clUfSKnG8vJA6YR3eWHBv4DmYU
M7Ah1pqTp9A6QZWkRDMn6FnfVMPphTemndseKVCOzxGDtobIh02KnOD+QhxNBw6+JMJvFAMVxhWR
/D8Pptts6mnwwQ24kQiO9QnUeJG5y/7H1ig8IDwSoFqOv/FYzmg0L+y0NvwA9H+ENdj7RTxlyrJh
9/gNqGrlbz8cSy8SYfj9+/IGc4hG6KL8FeFdW79dyD/Sz+Z3fuAHEkRdY4RpKaw7WipONyOcUIW3
FrBvEMX8fB7eo4yuo9us2DA53Fe+Q1ORRSZNtIBEEmJm2EUwrRQ9wroT3PQ1eiaYJib4qCXuFmOE
QEwtTThlOFURBYgVmmz+eOrAXjLnnx0W1NJqWYUNZyvraPnIUFV2oG5dZtOeGUUdOxJ6HvQMoZIl
QcSvXilbn2m5qd+sFZ4PSFlcrHcGF3YlUGFiVPfJ93CEkIcnR4RVMJL/NSjAFTqw3U02xR5NdFHq
kEqgNqNeBbG0H/pQp7QRrxFNh+TgmoF4lLRhB3wlUirXvNq4/vtS82VrYSmoJgeVVC5JWakwrInp
2CpWBuU4cYpTbnpGYMiNMHakK3SFLnY89j6mi6dIbtBO1dgV3fTFfkppnbXzI0wqaPf+iY6tit54
pTDTaJ1BlxDi158NjYq4FWcSmjqw7thZLvyXtOORLr6DNZow7hkL5WBLMM08OUUQa+hPbSKsf7F8
bqao9u/S/oKJBY/3iXnL23mQNMS9HbVP5CP2jiGQ0HgBo0K0lRLvjdaxgA2wOfFHubMClZRUEZ/V
+OP5ogsmHGJdkfMR9CbbzvihI1JCnGqvn2t2b7gmlZmgc9rBcGLloRUCJxNm3BFvB3FQAy70dzDF
uQFC9zAmdpc0XdFbDmtr98hJiDsWwUAsAX4KCMtt/sfSmS4pa3VR+IqoApHpL4fZeWz1j6WvLc4D
iiBX/z2781VSSSXptAKHc/Zeew2sC/yU6cMJP0cZd5WOkx/VO6PRbsej6vVa+w4UB2pjWdoYYIIN
wGTTuqxmL6Fxd3tymIhH2nr0Cc5zyhtkDWyIcwcfOwqFfDBht8y+0xbEn3LH+YlUVQS2WBj+/FDW
XdW5l06JNcGthHgXcXUDFKIK4FUVbyVwnzuuQij1HH+X4Dj6ncLrb1F+k/wQsm2+PMndtAPcznFQ
lOMI+MKnNKE4xkCDZRbs2N7OfjOhBOI2iIc2GC84IT4fTIdRCZBwUW55FRAscvyAGnoZpeyJkeEJ
WcOBdiLbdNkZ2HeTx+yvMYM95LA3E0nORlF1lRQPsPBwBkdJKNUWlB1kxpQerGTAevh/QA0djsPZ
Bu4dm7iE+DCqx2+Zib6kt9vA1x1xNOfWO+kOsQt27X8QmXQS4v/K+wRjqTuE55SOZR+dxkOgGFm3
o8pho6GF2jOFlTUIkwL9P/RPvgXuGbi94rgwoEcUv3r8BtNCgF/+OLGFV/4JggWsQxAGVW5H54F8
HO4fND1OuoaXKawNYzB/Q+cwH1JawZblOLuMXIqaY0BsyAN4XuC8B2w3/uHTK8hAStgafrAXiOFM
U5l808mNOgKxGJ/EeqZqx41xR8Uj+0Hw/UlG2N6k84RqSLSJ3Z8XmTt2BBzTxiOYZxKG/pBoKFow
TjeuG+pUtR3ha4sXTI8+dyGMFJDpjF8I0Cp8rBpCLf3qC5eGfDtyWMzBXJ5Oj3z6T8DyBTwUxqq3
2L6HK7xx0YoC02DImlXpBNMi8e7hboDSVorCzI6BE2mmabZcYKcJby0H1JGU+9Ey+8/zg8+GomH+
8clQgvMqv/B3aTi928F18SNBSY1aYr/F//jDGT+jXqNOaOeQpRJOPIp/ihFm68MhrmZ/rXX408TD
X49NDd/POyilpsz+7wf/JhA1+q6cxpYV9MW2+2c0oTvmBMdD95a0/WP6j1btF8sDqkPOVO4ZczVA
+VtCfTij4/a7R6TZOrRswRL/4gY4NQ49aD40yJbvrv5vkQO+slgYXDxl8XzOPgk5j0P7xjsFEPK3
m4ttToFf8mSfrVkbvMp7NhAWHRUUBNxDl1peYbTXpWqXwC9HUdPQHyP4heuPdNBK56DZqH7tULpC
niaGuH/niYgvBfVlv8GOAHNGhrDiiCHyfMQPMMcE2qEIC+H1/7sQjERRxAmy2x0PnDxy8kN9BVBZ
dmPYQORFK3N86SB4jkPUExmNp06hDEVyIjXQeQiTTqwmu13tTLNqZsgvMlWADm0qoa1hPkIWywkL
InF2Q/TRm0Z5FkGLjqSqJUkF9wTZBkjtDgYpfi3ilzWlEfqkAtH0kH9ORNV6mwofWCSnc3bVudMV
PWzJt2h1yGFiS2ffInBGOWm7P5/rK1wGjuPVvb9yY3FdEduR2bLYLKF60coiRIfyFyzeXWTCsCZM
WJZ+hD8THGu9L91MK2aiGgm+Bf1NPpo9m1Zd4ED5OmIRmCdbhJbLraORbF2QoZNq/m036EGVQxtq
GECtuJShZR7wEf5jMh2s8FuSAryJPMAt/JcGnNaQs3ABwdeET3cmf8YLLnxdvh2dGBALcFinCq/m
FIUV6DRw8vzvgI9sNR3cJlNJ2wB7DTB1xD+bn6kjqPkWns0mE4a/zgyexB/ArRfcQTp0L9k9EYl0
imhO0aKjdV211aDq47KHSUebUdyzVx4o4q4e1+kVQUtFD4a0oZtpXLoOVaTrcR3O4BMceDDMVrkG
+UvVZ7ScfcNTW9VEFWgwis/EigN4R+vRl3ZJkZFw65ZhTVxjWFCJ+IfdZXpLD2a3wNIOTRv0jcjR
enWQ82cT5vBj2kX0cJIPzDFSFZ8ppiAPqCzHi29qkeFBWq8JPXmvcWg0KbnVk+PQoUQOysPgTvm3
wguMxm52xmvK5x7gm8Kz9NutDJq5ruAdXedVFZhGUB9nj9Zvi99znN0bhtxsg1+8DBQ74Ck1Tbz+
OubgbC0cbXX6Rs4EvzNIxGySt667Dt1RqQ3ZJu9LDdu7jN8p9ycfX11LmefulxRdiYO9pc9q1kQV
oKaku5McL0u9dUNYyT0vrnw6CT9RzdT3hbrB5Kbs9VB/AVd+0vVT8Qwu2DAo1P5RMZUnwsaxqA0u
3dOiA4/rSg7y36J1kuoxPOspOrdr8Hx3W8glkR0w+8GsJPgsWiO79x1pGiYG7ML+4xtZbUxp/EcL
XNeFMCHqj6dyBvXiVMDBKfjGhzF5puJn5Hh+FX7MbhXmotlMbunlqkizWhEYz1eduqQT9SsCF/jE
7NiKHSepG4aQ8kmlkdX2FkWD1r0SKO2AuMDlOc8dIzjS4N8GPNRIP2dvZMhzt1fdqROeCNbWWXPs
viO36DZO7LYZcVawGLZ2yLyhcfe13iF0dtm8eyQq6Ewgqlaq3XtFcG5Sq+63L8GC4t4ZVKF+29sV
a//2Dp0icKRSJ2ezeSN09VekYqwEH/YIonyykoVPKiOyL0bnIdRWUHVMH1+s4pjlXQf3S3LGLyM8
9r/qgaCO5dCOF6emb377tcedPqTsr7y+/xgwyYNhod9JP+rDyDzyItzREA4cVjfXTkNuBOYAFeR/
UFRLVhEcTZ6OsDTZz8316o5m88J6GbRLzX+BY8G9QrU1+AD5vXuvV/9UZafn4uIOLu0hGTxXnOOd
iCZU9gOTAuJ8SmwLNPRw6xoQ606qEb8TfEuq7gtlQX9tlX7JTucQoMX02G9/02f4aI9b9/klDyHz
XTvXgzojgq6ylp7pVBeuo06nbr7BT/OAHs/3Bu2Mv/rWoubDA29g1D/t9/hAlO/iZXecPDywlFzl
5WHrBEGB+2m5qWeNde4z++6B7oqmP6wPgUnxETDDYJ2JzzCqEF57hpYS8d25WpljBmfGtR0u/+97
fNVrzxHs+NUeqeIL6mkT1q+UvezuyxtzoJIg5CR9eiH8sN/t+gH1TE3fw4ZPgTIn65+XqPnnrrhh
NMjh7vpD3+V74IGc6EBYWopi/i5Qzf5ciVEtBWUzdvvwye6GEpWGEmsb2Y2EOcCLj72T5jcfjPBa
ZswtL/3p9NX20zeB7ql97NRSbT0nZu4fSOnM/cuE+A9E/S3/3vgub3xi60kT3NYxv8YKzQj3tk/A
HW0b8X1jLHT1kFeXI4rqMiDVvN0tSNqheDgWQdf4+kvciwrtx5VkUy2urkLDZgLkt5g19T84ahTB
pplvcihHlJHQSQdcZz5IKLqe2/fb9fMGhqzYvY8Ov9iucvVkj1yg9+S+e1XXMiQt0XIC+rXDhiyf
V/Q75GpKNhofKWNhhOPc906Kn5Yc5hvsN/+zzfkrSrxjNJ1KwjTNTppCiAPC2HqSee+tUXgS1Q1W
sWAwtey/2UH7N2oU6JAET+B/zkEVIH54m3FuqdnrhSL70YqXR3BfhtEYl/vrgaShYGT68Jmwid0N
kk/f75/T+Fhyh3JeykVJtlo5xaZTHyB43P+UAcJewT7N7KYnl++V7uWCjJsHdoMerU56mh9CawSJ
0j8V0RAeXfrZt031IzmlOSQKPtgErQx1Sby53Dt3MSH8Bgp+yaT6KQjMKRFA3DNteqimFiRMkF6z
3QeIFyI/MyEnfJ/6p/gDJ+IRr9nozX5jKc1Fv99sT3ENJK7juonnfPMOdsynyD+8+fhxSHs4ESqC
LEz+m/FJoIqVvdbYCgw6T8zXaRztOqTvOXWZdntTPgRo/4mfDILAC6QzqFgXeEOyDphn/TJivn+7
gjn8Ecn4kNkXITqWBOq5nOldHXwLnbCCNTor9Qh2fj2Du1PzBVzYIWhLlbDV8MNig48uiyJ6hp9/
suu9LN4PXvPmyHbxeYcN3rVz4xAUreClJ5+gRCtLNwE8R1ddM4j4xzjkrapC1bdIf+Hu8rpnOyf9
PmPX4bLhCR6ED1Ntr15UMfUE26I1frR9q9W5DrBHgJmCn+zk9ug+YLA9ZEBpnwYw5KxU0oYPeSp8
NbGkFwEL/ypob6E2awxMJlgj7h8zGsib4oe+L/Wq560Xpe5HLIewgraqpA3DiQwTcep/EqCtSmGw
IF0ixo/kHrEx4aRvc5JPy57BK1BInPrBxbkhOMAC8quzT6vFib8gyOnrL8rQm1j+C1jZCyEmjJyh
kOAmkOIhsvyBSslOhJSNRlvrTc0pEBH4lcMSao9PnG/+DTpvcGmPH4/RQVtxjkAgGVAEZWhTXz57
7dRg7/ugfvzuHUZeln+GUn3OtIFRBJyFR2VRrbXV1uncggJJHb49BpEXBd4F/rpJ8kbpFMzXDcVg
77TbIgk3/MO/lhVQH7c4m2ZfI3nv3sfQeQXPbEWUUTvjjVrAu3hxJB23ACK05L9I29Rldo5GF9yC
mbIfiRX/2bd5zbM8I/G6CcYDYFIyi9k3ybRiD/E/2KxN34zCTRnDmxuMq97KOSr3FeTqWIb3Miwg
3ijs58tnCFug3fX2y9KLgW4zowqeFG1IHvEbGPZtC+rap3+viAlB7F9vig3kOCT21aze51MU0Aai
oE1z9uH0MEbqtxaYylMEk/pwSpwK/6/r7507awTOA+4ymJbV0+atoRfaTIPVWYLniKrnIp58Atnr
23F7+NuMh7ibhjljTvsO+0fQFfpGwMYa0LeCvUyiz01xtniSPAoVjrYSnGbcL/BE8kbQw6GiXQJr
je19ndGJAeIrvAwMP8sQHZWHGJb1+PymUsFZwH+6CSYE9zJrODUMYEgAeCC42zld+yy5yTcgO+NU
DMHvGv+JDYam7shVlStkPb2jpSBkOnvU5AR75znT0Qz+DULWFgQEXg7ORZfBT85sD+KS0/1+Xv6J
MSpHiaalzrHjaotD/HQAsTjA63JaRJzeJ1OtV5YAsF47xNHP7pU8N7zrTUD6aA2j/RSyi2HkAlc2
RA8Eae7DRKnzckd8UE//4VsY67lrKLsVNra6ESKPmQoaGYaPNGqNkOSgUO1qEB0pesS6WI8Z9j6K
5JvZ69DIObCtb/9lLFtxy+3jta09009UOOnjuHp7PQAoirO61X0/R1/Foc0r01AsPvToe1SPQ7w1
eYOJf8p7bhmCQpE+yeT7y8PquCkmajBf/SdQ/1ECu8/Z4JqsVrdpD6krqg8c87QXxd7n3yt0BnTw
LE2/aaKnp2gf3y3pXcpQLNQcL2sM3zoSQxcUJFQ54eOTCmnN+yh+xdxdeaW/aJ5Ta92j6L/LRiJz
xTpiQ9CtTh1RitKaFaPi23EW2heuJJ0ZDZL7ULUHcGnTDVfBcT35++DDGXR2+mVAxpa29iBnB7BB
9PTYVm4ZG0hLaFQG50OAqVA/Tw/4ZTUpI0A98k5pu4x17lTeeWvhZbM0Y1uL2m6seX3OdOwydGhk
I9K5aQ9e4TPAfeKxDv81/a8GXG3fuuY1xQkaOwI7EGj4h5kur8pNALPPiinY6agoB0QUx6v4Q+TI
E0D6vdf/MeOgnIEPAQL4bKMtS9FxF72C1/cZoa1DDwKKdBUvlA3RhKgLsAfFOurLDvgKz+fE4kEH
j1ZXb0fowosisEcLDeafnb5Zx2bwoDsEMVUno6uvdmz0wL8Pqtfd28B38kifcIxbVEEdodxOsDpm
8OT2YWUKpiDzPWfCc1gsUKnAzwKKcbDjZD/jD1dmRwelj91zr0yOZep6CaD99jI4Da4Ql/A/uiqP
HgZI5HTDLwL/dqZHzPv0tNv2fIZHkJcnpLMtDQc+glspnFR+SxwB6i0DpkZX49YpNNE9lLDsTmGr
TM3D1KGqxAAgIJDvzlEUWU3Pshiz4ybT6raPs/fr4h+u4alJP0dyKgM3JzDicmXUfW3tr92iSbzr
b3GlwFbN6BU9ra33jt4OA6717ux0i47xQM2XjNm6qXLFoWU25Ww11PTee8VXJubEKVjBs+03VyJI
0RRg1OKXNpWUOlYh3z2a8vixs+fQbNFpnkf1Sb24uM+otXsdhs/FzcgMbNsurOUWgtTLF3gghKLW
xEcLb75wbQZYTLXhGdwjNx3rFv9veMFUJ/jIKxey5gINyqXVM16dZ549oAl0Ho/sbz6XRvlovXQ4
uJZH9lz+OBH+QffIN66To586a8X/wKMhukI943pLyvKHYFR8gczO4LT4vIJj4m6ml4Df16nZF+zl
Gqf4Z89MplX/6ES5PSUXpQy1VtAElyGHLW8qqyT3VHWdHMkQFnjkfsnOTudZjgFSjlYb6cTgkT6c
f4+pGZV0PDwwI103CJrUM7Or0PDfXnSKnK2JNYSJUw5zLSfDDZQ6dZhzFfWRutxgbvc+DaZ3Vpjx
03TWS07Nc2igEavS7/nf/ffEWCqYXhjdBDCXarnIc/CcPc4KGWlssH9EHERw+hkOMXH4af6ipe+r
KR+kfzOoMaiKFJgNfjLVKf7l+KZGSHPKVEe5z0BbPQGgAvOUltBg0WKtJ95jaFUB5jZi7PlBXK3K
f0OL5ozFj7PY+uFrfXZalPHgv+9k+M5ia3Sb8wZcJD9qiBQGqgtUuCAfnZ7hkcQoXIzXR4UJeWX7
2zptCOHmTcELyPbxr7qka/xJfeuH9XgHo0MIolJAglP8oGVc/96KydWc8Px/v/iq0Sx90gcSS18v
U8Oj4fnW8Sf54PPf4Tp/j1rS4sjLUb9ACSkjo8XQvbV0069B5FOs3bNPOVzDgpXZbb2VjqhdTe1P
envw4NiF1fXU19SFzsNMvdCsumWJYxW4H2Si5BWd3Mm3PpNy9WNRsRO7dBjwcvOn+2Lf51JwRjnf
o4aRIH4o7BLkJPzau/rVL+zR5RBZ1qh22gG2ag/Gxt+tDQPKTt5PzsfnAtLuqXeHdrJ0vZ11TUxn
ouUIEIbWCars6OQEPxewfwrR4FsqK+YfTu+xif6CLcjhxTd4kPXkvMat0b6oHw8ohM0zfBxVC7r/
fL1AE9UQ0MTw9RXlO3yVsIODyQE0gm1Se169UsOK2M+tqLxEVvxmxnae4AJzUC0vO2ANQ28efPbo
tXI4QaRCMka4di+vvmXiOYCbUpjHmiAaN/SmgUOazszAxYzDxCFF2pn9VNETdNG59Y3L3kVZDxoo
1KJmHR6ZdnGQDSo31U5pJWmI13f4KqZY7p3pc4ba898n7zGu4HSF1F1PmjfAJOi7fscM6DHFOcP1
PxUn5uBn+Zi73uYbtawxcjdUXueZ8xheKPjaPHkCu71yzIysPf3oiVt36D3jg5GiVERr+9ABN7z0
cI/vH4RrbPgwEfIYvWL7nZXPaYUaBW0IdODW4JPd2S68QeWkHIdVi8Fh2zcZOTHUJTXz2j2XMWWl
ETu3TvENC1f9tIFjJCGVL78URuPa1/bQTa3s3tUYJ1adwwnagfdVFVaw90Nwu+HUMDQp2ml7y9gy
Mvs2wL/P9nolYOmto50mFYm6375rdD3QJgPbHqLEangDFWOBzdJ1kvUASl0DumtSJMcmfqtIXq88
1Lh2OgzEuNKlM+JBY7Aly8qxfNprfmh53lHkt7s6BpsRG83Bt0k9pyDovz5E1yrnoJbloggxe2uT
QnLgYA2ckevhL9WKKsJq98tvO2wo9Hrfnc1Jh7H8O4i9WRG+Ao29p6F8IO5zjkvGDLACuUjsvlRB
M/vdtzl/HwiTmc3fjhlebmy9Z3RoOGCiveFSnq/4IepydwtPdZAQ9aMxlSmCdlzt6+A03LJjY5eF
+d8l+uZq0EwZEQATdr97akksr6/79W+LOQTBbkt6Z2bb361EJTB4HNVDMTgA7Vkd1EAMFu+Ukudw
G8kBoSsQ63m9hEWKI2XrTTB72bl9QuYs3pImFYkUJfjIXLbGgALQAgFaUB50ksmuaENygaJFDN8V
XgSOCrRm9X84MlCbf1l8c3/EyPr67WrD/f7OdgMjDkox7HJ2IZmRMtXDLpZVRV1eCrd4N3rztUUX
wggdbihHxoN2hnocEdZQyKbedG1GHvruV3YDvPZ8c0pT8EHJZqnqEzFrSp0UAmzF64aZZnlHeUEV
j/5o+LAZTHsBggEdqibKATGYE1CMNmZ8Hq7LmPftx4j/MULr/7ptqoVnTFggAyZbSyg90FGxa539
6Tqw08Mz1HJf/6RG7o8LgCqkIe7A+Ca3xKLjTdzd72FS+9bbH/DM2jVEkvTdwVvO7KTjyvRjvM3Y
frlnPnUWGepXKe+PYAIZx9IpqhC7oDr0tUf4676D9fT3nQ27BOd17cnQPvgoG2RfBiEIOGrH519z
rajlPqGu8SuvHNWRCbaI3mIsoFpF9iHjDXVe5avf6WnC/zjO4yHDu1BII0wd7e0MewOAGPpPeF0d
8f3/vEDfziuakGE6ZGMiLNSHhYSh2eYz8iA24RUeTixbIapSRcbYQn02VR4/Ng//290cK3jg742Y
nVUMAOntRLBGQzo5jD7QMCBr/JmDX6e8nYA/+g9SOWzi4fddhKm2ZL4wutNhSu5JFsq7fGV87ag0
vffGWsjxqB4Uk07PPEACwZ4O2GzDfrTByYyIRXBKyIUlRf071BdVVEYFzcIDBpUBrfpG3HPADa0o
3chpeuHt+3wM+giMfY/uD11Clw1eyFrLYXNK9DriUBvSe3861Gpq+Psz7IKF3yCTfiVLJuzrsHWZ
nFO6EwAO6KOSDbIvvoK3MkYWVeKZRyQVXGolrKsQHx5YUo66JeTLPTH/ZlI3cjCVpj5/YaZdoLl3
ySwPQRs+DoQZ0FlCfLOfygOd/Uc5qUyOGJ9NDH5c7vOIiAtugVUieusPf9iJC5qgL21fr41foXoj
WpgBPr+2I/RJEgt8lEaKqaxkd4pPM2yWcPNknIMZ2BK9XU2atkyRRacFkyc5rRMNFxmoq4pEki7A
l6nuJTcBdLNR7/2dJcJliOn03705zG0fs2ohh74xFEe0IWFBOyFh3TyG3GIjw1ek8v75WZYcPHqU
kfqUwJGG3cybHby7gcN+UkQjoQoKV2S9gHYEy267Z69lvHwIYchN4KTgf8F+ok69/XUgFi5GuMEB
QVthKDiEf3JDDrPswvU4/tpBF1wmqyYiKMANQzVLjIn5p6/8mxUEAeRbCUsPzbqcMhuepRfwlY7X
sFLvv1EBG6KSMTUMDy2FU4q8fpGBKkAF0sH5Z02PVaTOu0e+KEE7+6xrMgRvPtQkmBtIHbAEAvtg
gk4kUSOcA8i4eNnd2JymdvjK7J5nyNiC4GWGoIAcly4tIQm1aznWrIwFgolgofDJ37H9WoxYYQxi
bP+OtUx1j9NuaKnPijsNufIkUN9oVPSQoanlYf6Xwzwj/vEbbHIINruCOfD6wuzGmACs8KCIY2P2
vcO1ZJ9Af4A9CkokoSYC6d7psLhI2Z31KRkv94D3F+0mpwNUA34ej1pYWTA3Qwht/eMQ0vFejEoE
pIAxHCTcYcgdKTGBRxf4R1TUlwQ4635VFq9Az8wqUjEp60KAMxwZ6QoQbUhgi9eDcNnv84GwUDRG
+wlLVNSFsIf7kMug67RydB8HQoepG/yCmj6AUlbQT79LYpNGwNVkWvSOg5oNUo6hNX9797hRtx7r
SNBXStkYWX8RuarD/XsoXpGs/8SOM4DF0od3epBcMhEQXqkUz/wCYGjeIeBIzNjMYYlg5sgIOybC
7RSQ5znJcMxQnqs2Qi+B5TBB1YMFpVAhpE3Bk4c9EXVjDPUJbrLJrIuA9TUXhmTy7ysxsS3hGlh/
5ALROO7lEcimmcO8q9a+d2SgMRG6/wPtJa/HTEi+TnxiDnlh56Onpc+hrFlKhiM2ZpC0/iOdFpbw
3/ZIUuHAnrvG6I3xD1VfV4ddjRlHxmCdVz2AOke6cAtRzW1kP9BtTsT0Cp10TwOgL9UrPJVKqFCY
rkLa0ZaThrcTeE+G6vKHM+E7gHHv94QPFcpknxdkxhuxS3B/9iiTUArD1mOOdJnxF07w5A6T7ctY
Suhhs/aPuBvaRMUQeceWJmtygmLR4lMf0LOES1MIAWPN+eubYF+ID55/tNCr6cvbg/MdmxSbFpye
5/Qvnr1WzIrYVpiEAIzjxwOZmpUKV7nuriBBiMG5Df0mwT0zgR7BLLSL59PJP4N5WrMNVuWZSNc6
nZOlvOkcdHIuzM4JvC2VAH3KEm3jZMbXTbuIEsl8HzOokqnPcvMc5iwg8jchvI9QpgDdjpij3GKh
nJLSEW2nRwqP6JlFQSCDV/IhWX8j6ImV7w21HRXPzx/fif/Ay4rb3w6iNUPjl1+tzMTwWyFXEjAO
5Vo6CHAkPY6iF8mLggmzQ4NBtM5d5svUcXO8Gr0h6yh5os1M0ZHzbozuBOjaW4ko5XGCj1FwQJXh
e0yu/8CeyacHrjVCHiDDTZJNSpwmIQnyo+KNCt4xZA9YqxYwE8IuHoohXB0m9Z/lXB4ybxju9LyR
ttoLb/bUsTab8NX9MeMfJyZDi2/BsQO9M4Zr7I3P6p+jjFFsd6UYmtX+sJXiV/Ym/ACvnE8GVSt1
RApCRSAxb6Ujh49sqcyQ2MazrgT5OHvo3dwUpBWr+Q7tvth7tUawbr7ZHDitA8lxxIHyTfZlgleN
DFeAcym/4d8gHKkpWxntBHU802Jelk0GaY9tnRkY4xyhfHWMdNFjziFyqLijq96g7A8Y6CzgJfL2
5ZNitid/mEzBG3sWVgxwQxn63Pvbyz/K9A+sI+bZmCfKwrR/juiSiBjtJArVY/8y5vTmZiHuGs6x
o1/0CuK9AyFnCf+LE0h1n6T/gX1y2mZ5RMa42EJpJo9gIumyDDqYgfGrCZNHjK3xdIkWxqADqnOH
JTzPuQklqjrZaRiYXMb9DY6J5QeL3QLbfTz5YXhMCOMSHhJhdisNNvbOAJs8b+/hG5ExPAryUhrO
KGbj5G5WZPvud7xUEImiXlCqHdYUcnSAZkewB+IyXOGLiaENwIianpMeG4YQGnGhi+bR4BJs7Q0J
NlQGvBttdbb8wcD+ssB5aQn24V8O3M12AEULqiZSvJFYKj1k092NKjYiABL/MIW0wfdaBHjg/h10
ozNE01ERdXoDmqVjGEXgo3DGW71DLMLYhDQ8Ht9t5yx6gzO5Utp4CitL6AYDe77qdaDXSTLbDl0D
1KGs11YpJfhw3cVMnGS5aX3ABRQk/xdIVdtO4de+t7U/jgZtkVyS0vRvbsfsXqb/SiSYlgt22MeY
t+oZJAleTEa5RAlMe+dEA057xcgy6E8MPzoNBrdgK02dVEu4sU6gwXbmQbA1/KlwBMTZFm/Rkp4R
2xlSCZ3osBisuD5YhPJ/rVhtvQBTVPSHHO1iPeslL1hKjcg1mfyttmZkBCCCYyccc2tIgG4Wn0J2
3J4brySbagq4eU/Wesjs5YJSG3kARnLzzz9gUlg4NJyoAeGnCYNpxSwr4Rs1eQiq7VcuvCpGAsh9
+N1/9LCiy3BHaGevP1FEZa7uneY6xmOhDG8GxAh8E1Ymzj1+xZSS23NIoXtYIp2lbNpc+CeI7aKE
pEaEs8eC1zsHeqplmRS3TWvseh1Ni3cNVtU0/qBFvcoI2+yuODnCXCeXGlOrPClfHUx8jNnZANuL
cciYwQzftwxV/mTJewYt/Qq4wmTblmnb5LTaSwNqLE/4jodUlnkgthRSKtjPELdHpsJSQ7Ue4fUZ
l7gHVk1QuyE7DMNi7rwUpXjE8Dbu87JvfqgpsPm8nEAEfafGOUDWxuNXglURfTzYcBCgTjSqEQlP
xxHzGDHlrc7TY7TnTD/bqwSOKB4z4Y7zdMSwd4Z0TuhtC5pfXaz68Mhk5KK+exCbglPzHrZ5D/uI
WC54BkBrbvHWQCVeWqO1FtFMFYF275hOAD2kDbSe0F1Y33D5hUyBMRdlCK4UIXiGRORJKbToeAOM
VThcmCRTY5laip8V3nO4AOd4FAX2i78AzzBrh/FqUFODHLDjUSJDCn1XKTJXTX6cN5miE8sXqf+g
4uuYT0Ab4N+hpBJsWfjnVAZYYIyJleE9wKAI30LuOfV21XH7WP+PAT54bZtLBGbBXBliuYVgktl5
z6aqDl42CEs+hkrwKALQueeXuQfrlMDM45qiX6qK3O58j3zL0IC15OsS5MntxDLMHWmUPMAK9EHG
iClrufhcQ+4QXJJSHTaGBer27BV4vVCOfSCNNPw8UnBG3W2gqx9cFKjanICpKpTvTaFTetrAUCGJ
MTNO1/XYYPmw+SETgi0PmgXmKoYmbYIRECJR6In3A3xpDEz2eICzKsRzhBpEoBSGnrucH2io1VV5
Te8d6mWWOmI768mhhXPNTX3I3SVHl27GviNPBs5qs5wcBiB9yoe/CJSX0Li9lIWdK+CWhxpBb+DR
8YphYmTS68XfE8WQq56OX5fh9Qge6Rs8bV8ylYUyxZ1DKkWJrlqSa1swXiLVXqPIRFy1PvjDrylY
hLrs6TLhDCAcWXwYz8h/tp89eDM7mnejd/53jRrwemgj2BiSjApE7OIwGbQ6RpUeal6rnBL70T0G
Ddgv6EBFBALf2aKEbcP1eWbfLW1c7XiAVEHu+pOKwCkfK+E0I2TnTkP51LhEd1vt8JDsTa7w98+x
u6ZU43q5fNSGu+u2EFCKQliov96/6LHbVjWoCz/xJzH46P5pwgglMPx121/PV6eh55+mrJzABBD4
cjLhZqUg1e2gKLL7c0rS/Xm+Ts36CFtTO4DCV8NDxtyqSyDtafPTZ2pqZTCdxhSgPGI8au5r2pwY
XG0FSZFX8QLXabkRyUCzByOZd3FBJ+Rp8XCAWVl5y00OnWJI0/vf60X4M059yyc6AUEdvDq84kA9
B+XQI8o0qFgt7ujeS+9b1sCbMgPZARQWmlmsbqxGwaqiszfBWdSl3y8QASbGb4tO6jJDQYAOA0Vd
B7k69Q+/p40G35ZCUoMUxPWy7uRQYOaJ20C/3E4oaEkGzsIrcj/6OCRSE/aFfLDv/OVEqoV7ofgn
FQoIYOdMKaqwWQ0vv7R2CgYUq5SJ9yd8dXSdIPUlxdGXWj6rBrPJhJ1+17Fv6DlwtcWckX/DxZAQ
Np+biEc8IrvssSAEYilTy0ZD6Asv3f/pMx+biPgzW7aGBQZ/x0f2F2XPVqQUEA5nMxqnDZK5avtX
n3OygmFAR3PBq9RxiAUIKtmK9mU3l5luO+Lw/3IxerxA0tvrQdB9y/5C8ErwOkSPf8J/Xx2TlSH4
7Ts4g3MLeRJMPQDvdvuNMBOImWOTbfcFgeVdmrzlDaCO78Tp88m46JodGTr7eXgGIjqmjpExhWcG
Qz9KPAGQ3fLWv+6Az8CC2MYEjc+Jkx4yDnDu4QkWYB0Nc9Rln6BF1IGIxI0Qd0twjBm5y2s8fibY
DfWN/VLNWtwKjkS8KcnC/Kb0ZsbD3z1ZztQVuCZXHYGZ8dtZi8/Ax8JqzcXst0o80mvgTJ1BMYpV
Vvc3BlYRBeLDYCkL0+pJiX98ByC2gDwtD0ay/8+4JoWoMgGT+hjhpvRyPHUXBUWU4EXh9xlAqKOT
olLE36LK/c9D1PJaUrxjjidtsqBg30k27sE/wBy/doDt83+PHEPOux2Kwhk7JKZHa8Ku7eUQ6mIY
Un6nohDFlaEafbGgVtqU6g1RuQigDMgsnMwycwX0FM0WPThQLsyL+T9Gxzoqq6Fol0btK87w46JM
r2CmIxxZ2MaXbwy3/fPiiqjM+82Kml8107uI6PBdELEQ3SXwvaRBY1lT7bLDNbsugSsKArxIcakp
J6iWzv9Q4r43ONPs6blRR8O2i8WIDJsIwcvoHEmHxWF2Jx4sklzwTRPwQOxXRK+Pgn9ewZnHeeDW
RTKfZDNL8aSwjhA1CEoeqCJi9WDSZbnhrtzuH4D5nCEE5jwR0gV7TNxA1tiaUXcjyyMNBymCbHcJ
W/ufDwqSEYqgCH0JGyDdMyOA8ARGjffKaduGyqhw4zEaf9hFhAjkhwxvZvINQ07NmIGk+gWp/i4d
JK4ZByW/S/iJ/F3KBDR3NZP7NXpKc8ruwg6joYCB2nOlPZeu98rwxZuSDsbuwkFH0Hd/Gf/cBFwm
9UHS0ft0UfgRYMZC247K1cPeAQ7ZjE+hJqx+4Gr6iNHDviniwD/preXXJKb47KikCYoeC0iNM28L
xXDWRjJPQCp1AS+XrwOyO2ht4y48MSwK2V/t/k4KaMeJbQJHeH/e4DTrQ8T6kj2I5SL7ij6ulDmR
1ITzFgMn+e3HLVfES9Xb3wGD1J5JCxjlwXdkDX7YQ+k33Re+DaagbsQ1S47ygcWwH+bko1zbAaE3
vwYpg/9j6byaFMeWIPyLiEBCBr3KOwRC2H4hoGkEwgkv+PX7FbNx7+7MznTTMufUqcrKzPLwIhCk
lvwJeyPGHuP86qD+otK5+/yQ5wveyeJPoYOD9ywTGwg3VfJOiREuGGU2J9kBO//ybLSZWFadhoiB
iu+hnDBlLcl3Ilq7UadZLuEQdwkZ2ILw0MNSvxOjRoab2mXVbATbYlthFShJoSJuNAh/pf7aJ4p9
+TnrbrR1VtDtqfuYKo6uhTaD0+kzFxFA6kOUZrlhs8K2qkQedgnlqTEzlvrGH+28bUGVpDB0Bnkv
zTlGTQjEscG9RY/xMp4CJcAJZqCfgB0sHGBQG0mXjq7qhmUUDTLMVLi0XIF55oI4cMBVf7RDqT8Y
xkQ+welFp4HmhjSgLT25uSb9RVBmzMaZ647p28XG9Pbjze9dxklS/6N1MxFhor3fOwEcZqzw/MJr
u4JlDw5tNJoDD6weDqBI0UDckI3Zg246vE+DYcnEa+DmEj8xavdLxJtkKjH3LIn4bnl+k8yew7P4
2TOpkUWKkPTJMfALJD8Q2505MDoQkfTk7IvlXn0gpJ9j5tcPSGxgY0bXmcEKPntCTmp8S4pF6nyd
LD93xXyE0sjFr1Kd7vuyCc9PP4Rii0KWZB978d6+QtNaPFaMPKBJJAXQYgitGLt8pkvZ8b4oQt2J
9VidnWgEEfsoF4A9/zYIYcf3IQHJ+w6KwF1SIAScACkAqpwTj48AscebWdoHOFb4r8z/QTyWIEc0
GdPAhA2is/idlH2MGtakmr8Tszht3SOFTY9RwNg7r08PFhxoBoWaFigMEhNOMgnzhXFyTw9BOEp7
DrfumKk65N1sPqZ6wHyF1DK6OT8K9ElU6rqLiDCBVwzrVY0JO1iB49JjztfrWkayY07xoD425awC
DcF14w7pm+x6vdZABhqXwXyondwX+EWLTiQYlimuH7yQCVYUD3YQWQ2XVeGdEX5TYUISap8VMZjn
xPvP9vPbQGX8kkve848R6nBkg4HC9n+4le4z+IkxF6RuZJTsQsEkoQ2jwM2c3XqMXzbAPJ5t89PE
2+3sfbpV4jvNVM5PliY9Rl6e4kPUb7XxsDBPLsm7iVkZmszpDkOnqHJHlFKQtPYBFjTphyh9nvOO
n3QgKDrIDJk43BpCfN7bEW1W6dOwepm3wX3h07ajO+4VyGTbdndFPMKGqqZqbAv6LlZVNdt+EV+j
FngDyAGc8jqLOR8a3H+W43teMK0ZFE7wtFk5oSkOiJG4axMyl3Ne5TJ8sRjXTHHqhzyuV6r5HmzZ
dKopuCXpMezBsZZgGoP7r3SssZZOmDgq+aogGL2TO6KLOzrGetJvov5XBmTZOyIK0SjZfC397j2S
5xmF7x5xxJS+QpcXtGGQuTfr3SZ8iBjBthFSx5vrH26KbOaQlhI/Dka+mLX1/FPH/un1uuhySbIk
WsC3592v81oANFowXJHRS2hSzdB87UNMDM551P+4XMY1nSXtXMSkYUejfQCDtO1RpAH/AbQkQGrS
wn9PsOdo42YiQeKV58gA5LQxS1Apb/IkJCabTbFgy4LEA+9zSh9YUazoySTvGbFwDX64Z0YMkZT0
csST5GZo3cB/oPBGJjqdNyCQQHEk/CDVhPCfHVtUsMaEOS60ieV7rDPANaTCHuNCVv0VmhjUsyPx
MOcWqas1/+VoQZkJDvjT+6R9boDgs78CPTFBnY0LiAOGXboNFuybwx9bZAUBxFbGuEMEGxj5PFyB
u0Jad+DL9IzTdoQl3wlBsRiBEL4oVLaR8SNeqEa2pyUO5p6rU/H2oC0Uo21vSBWJnxuLceJ8BHQK
ErHmD4GAX9RxxqAHJ97QNKjFQpGz0Eaxqn8nTQl16+QDN84SNgAZCu9xc8KwAeSEnyLTjqUlIOD7
uPUmKwtorf2x/PfSekAgDGhEaAJ6qG9RD0R5bRI7COTLJZJ9Gl9++nGWpHuQqzehzK9g9oof0syg
4eXEcxMrEtonpGQnOarapJ85Q1Uxkbp9QQGAXKAuemQ8B253TF4eH4F2ZIiAhFBoGljfY20g7/bn
gk6qfy8iJRkZTj+BFQbaRBeRJUkBJ4jNBnbLB/+xq6NMYgI0rnDipYgqc3AeAvlKRMMZDPz8wlkG
L1sSMY95TjR5qPhIG5N2xqL9YR8jXu4MukNqOeIqqwgLJreOZoleAG/2fiwfg2pZRjQ9lL6UlYjv
8/tfcWPuBOjHV9mClx14BAkrwvNrgHUWJVNOQxKzOhO4VE9HHWBN1L6ym4jUuES8piAkNhGW3hcg
Vjtjl6BQ5a2C+WadNZMEcJYkwSF8SzOXClINxMiv65DQ0SLhTnrVGSaigz5MlxJ1E/JcKxInMbKt
x6X7WNEwJHoLkGjy/ONQVg4oq/+JrGhXFHVORQBaTY/FSHe1F9LaNi/J6x6kUwxvqHMYcfGekikp
Eh6KRcsh78Yvb7Hi8OgXpOIbfbA+jXMLHx0kNzw6B/TREjgpLxDq9Tann45w9DFArRs4hb70NThS
ewQt1DzSN30l9d97dbvgJsn5g8ePRrf1h5BMNVHDGbj2qOg2ZwZIslx5+6CjQDDf85mbx86PCzc5
z1jq9PwYVMV53fy9AV+oGTsOSxyvvzUGMBXPna0R4oL7PRT1qDTi5Fay8sm7cLflHllc1pyU7OPe
Vh/uaN8Du5RXhbqmyBl16U4+BXHaXX9IYmvQkWKRgWOZ+Ptjema6NUq/wAoXlkPXsBC3B2vED1fi
5xYvT/tg2mmAmyW51HyeKrSnSW7fpOpU2CcQrxs1FK+RKSG98W2Uka7HFEjth4P7xfjVx0OM4eQE
0YiSg/JX9hW5B90ptZgClKSYTc3xGoH/xFA0T5L/QvyxTrYS46xBzr04RZvrmDQvQ8CRLjuc0J43
rJOdMwBroZMaO3c6QXQNeVKkJV81BSEFLnuYXH/x6RP34wOlCoS6gJZ7wfI5oTnB/BFn0t3MudCZ
ZCZuNhxMyVCpR6156IyPOJcSImX6+DYR4xUmYJPOHn6K8hdroNd8MKXWdrIxgYumoDJY4/oFKA2G
rlUO0DtpzIAYggUA2S+2TsHZGZ5hFt2njd0dweUdpdP5krBCUzlYM73dByyWZlbCiSKylVgcljJn
/4vFbcACCJlLTysVFMVLNRhBniOBMSVqwdkerPHeDIvWfDPuLONCDLORwpC9EvwSjlZ8O6P5Lppy
g3Fu8EGYr10KwLiQPzqRQwugvPCYUUPHC3qnXSwzVDnCrWHA0BwmBzwxj/fLDsg5fiuP04P9zO0W
x4LvhkLjPTekNg97+XYRz9C0ZqLAl2hQcnQ284PjMs+j3ReLBYy5xCQGLgFA4sPd8H497z3HjKmE
eraHvz4dHuMoQuGIW+M801LCe5ADnWCVcefxFDiohFhO7FIeBAeNHBzaENEclSIpzaY7FH/Au91a
6mLyIvPPVbp0pQ2xnpDVYG8AGQP0jfzuBJBR4rDHKZLwBosNqwfWDAfJLg3EDK+wnZvv8U5zXgE5
wNF3oO9MB+0Bc/iE1gCB0eBQoMDQAjqD0CYYAj/ojqCf+bYN8MACh3zB5s8n9OfXeLzlfFYI68ob
lPTFDzL+MqAvXay1LAxPVP/UXYNfBjoLra20yTK9QOoSsn7IBz5T3kho/Lf0Ki9T3jX4b9Z2Mfsh
atKwlf6PXM/DQ/lNitEbQcV7wm9rZTC0f2bScTSGZov4Is6FBoWMCIoVl4oxpNHSnWK+TsnCZiFF
+qaPlk2QwaWBkWbOiOYbiRWdYOEnLVZYfnIN+ZmnyhmJ+Ce6hcY4AfoMhW9xvOES3pAyEk7LYpPQ
KpTcsRsYcTnEzTa8xtlxxA/GXhvsnm3MV3DCcFeYN+3cNQ64CXvbnDjX3kYIOlcQmyqgYspDD8VC
yng6vo7iiIC4g//IMHJ4egUGPQ7chyubTBBPat8JXmwkZFAMQK6gp7DZKGatcALPtU+XIMhNOQ0o
lCGdkBhsbcg3TDnRfIZgMheLnQIuS/WFzJY8CuzAToXawnugKqFqaTuUhTJHMmDULj+VlgJcg0Jb
Ee4zUPYCNIiHRYFmDogzmXq2PUyFlPViXEVUOKLj5PCGKwTiPlziEZXFLO796oC/DaNoyQf4ILaB
+C0PDgLTYCEpXrKCshJ7cBv9rrQbvVuKMgXfg/r3EcNxxXm+RlmTmCfb9Uf0ZuWIV3NIIdHb6XWA
ckuZocYxgo7s6zya8BEIMSF9fZ2huWooaZuQCaDUCCLTJTbahxX4FN6VX99KjFPkcUj9BfsgwQqC
vKR+YtUh3iBrsS6GvxHfxbO6iqWrs7kqPk5fOVEqdnBRmaYOUFzFP9/XVw8J79xajZaOcWRTN1ev
1OXiYBWzRb9cjtYA7Ct4D4z0F+YDwaSAvMGZgq+KibCfTBhD+JvD8EQszEhx/onPGhcqMCZJGwEW
x29IavT/WXpXn8x6IrfOcdU1WTsPXh6cFGYVY+ImHEvIC3LJnz6t9EpjROmXeCkzujwi247xlCBu
Ieiru7nS24tIt5cXCArrnDHPlBY90k4CWTAGb4YAQnW3o0zr8JQkpa/9n29NdAWZrbfYuPHQXRpa
GTPVWDmAaQC4Ak2QmvRJyGFBHAI4JqVdmx7JFIsyL96Jg7N6Cq0JrTmhASSuDsAOE85hrJnoKpoI
rs5T9sPT9f1OiLsMFeLVfQfcKvfLP8mBvIizk8Jvbb1i0vINRnofp5GRtw+wpNGU4OaBihF3kzzO
KtoeQL8x1o2eu+7St1fmz/naQVj+mcCsjEUVPLnPJzzYoahwz56L/aH4XK31+VpghLv/8EzF3m8o
who2Ek/iRsy5OfC/pbk9uQjKQusADTFnFqvkFTFYDFLPF3TBKFVypkky+fzOTo0vvCGZBkA30MEl
Kcf6V9J3bv4QkLZiiVPOxH4Za/A1oLlO86GOMA0RqPQEwyviCyOqKypPB9OzmkSI1C2fiJUcXTwK
7pziGDZJfgg2HGtMRMdpB78fBW82HEUzB18ur+oxUpXSFWBySkoCB5jTT3zRPyVbZZPz0CdEYOpA
IV3FIOUVjauUoBbCa/h2rQWxYrHmoZyVWdN1xAcz84Lr0R6IVabHyuMqGERGVqdSUfMQaaC0HWHV
2HBOZuUG8g7FLXPGw435Vxx+yKmPLIwWhOlPeMYQ8ZdpQQLTZRAQnXZSBwK0Vg7RFo4IBVZRCY2f
je7bnjEaCNOxiyUwK741wFgYvh8iJ24LMujORWzOCpX0lCZOTKWixj+GI4ilGBidxwAjx17pKfAh
yHrWiE5IZBX2dgUrL3n+0goqg1mrdDu/7Ae9f/GaOT10ckKPE4CfSVO/wyICots0GE1wgrkMjDX5
VUBuCBI0NkDYNZueDVPEpjKfugIHjz+xHtSfiKIBF6cPhFHu9+4YSYNpORtnU7zAgCh1mGdpDehH
wITPEudL2+XAWVN3yayxDJAYMMeB5cdWocPu3/0zpBU5XNiF5GNcAOOkE9PlWnBwbtOcKqaAqktS
20cR10PUITxoy+X944mlxbBR/zDl9c6FGtIakmKj9PUXR99m4wDlhIe/EAP44wmXronVX/RYasyt
4WK1KbnMjsP45BwXnBfEKGlCbMqCB+HOyuGbtUxesOaTi3AdGkmx9cIJgYQJDi9B2FsjijbaEwf3
wKzgq1uR7ua5MoDJcU7hjUNHg3goB01xBVKoIJWSh5GMPvzfhQ/qFWDdDZcQcp9D6x5Wa8wRvPNl
rETB2KGyp0Xtu0tK9CXo/+Gm+oI40XjniHQfZe/kkoI0a/5Y5SYYR+hRQuWgGi8BPLiJEFAhR2v0
9rFvZRfwVQ8JplnSKnCHCWPjjDFZyPBo0BbMhoJFjmD3TaX99JnPcinGFDEQKrs2AA4EZHIFNWEa
DActj4IJJ66Ln/aWhJRvgZST9/qvQGD1o20OWiECWyT4QpM9CckZkg0SV0oxql3DO/1epXdT+qDM
rpQrD79dejv6HaRATubQ7UghIResrnwNq+3CmQ/pjZIHS+L3woFVwJwOnm2cvv3g968lcyH+Ws4A
YzHPmzOJkqgFwZ+XR0Du2CRXJDR0OcBlmDU6MT68erJ0lMJkm5yNgLOfV9DyrcdImG/3JYlqTXqY
4VeZ8QqxaX4oFCn0ZlDAwFwjcWaayaxkFAC+sKzJJ71eInLCQb10jN80fWO42qEkGDzmVG7CLh47
lSclAR92SyZEQ7oHjf+hjATx2EA/cd8R+mE41M8Nphdx+4XVIO5wlVeTFh5iZoDQJxucT2Rg8/VH
+L48kjaOSnYXtr+J4y9jIkEgOv0JvW1psWStoAvJ1baD7vya8GlU+LQC71uGXq+Zwge8JmzrnYFc
WCI2hRPtJBJtXCtJkQCOZOAScEXz9R9uTbA4YRI32SCoN9smVsZt9g0pDB6J3LGZDQYwACBTxiCP
VNQgNwmEGLY0oBE5CybSl7Q6unqO1puZz3L8XGS+nUJ5CJqWTu82cmKklQMxmIbEzbzZRYLbOtbK
BVUIAw3osjDdUJgABL5OkbRIAujFE1GHYrkO6LvB1WTNyU0TBHhkPYH5tdkQqLETpcvGuUO9QbVD
ryf8DbDfk/ZfC6KI7FGcdGkg9fGIdGktiSst1TuHZZHfmHgagB3+knDi7DhePlKvkF6CzD/JCVWH
5BRywgtjZ774lXEtlEd58lTsrUYtU/8i8GWMDgx87tqhg07nH9PFuWcoNuH25RMfC51rrYMz6+RN
bcJ53um7jEaBqQhBbu3iqPbDxkugubFoaU3Nkhf4RQ7lcl4tZW5DwXpMobliVszrPIhiI86cNLWc
wdZ/AiK5NqNCYum2FtU4VIdMbxY+oSs7Dj9zACoAsW7cmzUD9jA9WbcRJIumHs3/jIqHLGK3aqXS
r+NYpaRIh5RKzvBXCPRL6qoxt30h2OD6ywJ+cPwtWP0UryCsXa8LbEKuNhGWPA/WXcPIg3TJcQ/w
wvuEb4lmyUm+AAw3KUgtjQ+35/schV7l7nI/+hHwGEPEB/2RKsDABAWZOKiT6ICcAPOgEyOLWdJ4
QHoT3CFwMegDjIZnDA9Z3nQWIGX/op+Z7HEaHKv8VnvrCWTPd5w8ESIWOvkMWCz4HnzMHzchfAKY
fTVuMKqIYbsmBUSjCLs6GWFMdEM3GjjwqqJuPlvjTeTjJUThS5BBGTVnDr00SRmB2E/IiARzvPFA
x3GGXBXPfmmqxAVvWOa0LDAdk3YV82I8vZciaAArHzNid+t3b4R4sfgmCsJMcHHaRN3yK027Ay6t
ohWgJ0fF4ABpPUmC2TtxOxUb/8oRCqkVQmAo8NJ1XHp75dkFh6ljJ8RjgzRWma+Fnf0eChV4o0Gv
6aIeJBW9zsQMD3JwbROIW7SuIN/RkQ2pF7HNQVcANFubqTV4QaUktErX7JuFkU0Q1mkXNuJWT3IM
gsBJ7zz91waQk1fJlSU5/TZeJJC7uHyCHOC233GQw0gcpHU5yEWdQscHaSVVVIMsRgooJBSz73RT
INycvzcDqyerfFPk5qjrMJhEdSZPjrdzth2A02pB55cE6B0gxsIoel7A3qb8acnDfkIkp5V7sLfT
Ka7DNHWcMcjNt5Ubgtyk02AgZlJD+lPHHYkNQGrwAGjkyVNOhAVZ0IFTzoWFK4gvL3O9PUtLeRsA
IpcbWnvdIe6uMKHo0NRkAlCmpTqeBsTqzHHR86xDroGcgJo4Z5rQFTDb6oN+d9zRxYmGLScCy0fM
Q0eR0oAtVE4YZi1BhUlPHAPHTlRTiErj3YBMXVKty7QtMRlP+UmeJ+GdRTO5QHSfAGaxX7mgyYbr
QS0ke878mvYwaUYbAp6AHlcwGrhbiklor6SsEuxQeWxwyG4lbs/EOHJGYq7j9sYSQnX0EH4qABCP
NsF8Xpd6nacu302nkyDR9T5FTfbERhhVzJsnX6Ty8lq9bnGbPRjEUoDLIAmadfOnT4reHSf1wafO
Y7XCdDpyy7BX83VnDSODnwkcVBi8I056eV9TmdZNNULoZFqr2F0eGDBBWct9S0ebQ5szHdXnpuOZ
E2NMLil1NkeXULNIEZNYCC+iFys2WH9dZtMshBzG0qboYOa1zOWRgGbyxBlJ1DiaaO8oYtieE5yY
QzI+PGCdJWBjxJXSdsdHdjAHLBwcVr+pwyA0HoPwItr0q1BWzcmC2UFoqTxgZRBAslVQ1TkaRtJJ
9j8IvKiWWuOLfAl/8JquuxDgclAl9uIruUzXBg1iTG2ZVcDrRiFOold5+Rj8DEuNKUUWNffIGvAS
GKmzg7AHGjClTspchu7FHIZMc7isQPyo/Y6rB+SGjOxiqhWUg4ztcIA9uMAHIxmYkOVwmIGLjdbm
HK4DFrRgLL/ttYVusbGfqzOEmxGzQeTY3drA/uBxov3NIXeRQtDBCB1mUFknZGDiKA+az2vRITm4
zWAN35Q2WbA0N8vCWeuDC/0cmhEUHZitINPZ2YQstyZ8oH90v6Y0CQsG1CVbzLDBFN+0mDzxMMSn
lU08OUpAQwDXZkwLRviQcJYgQK+VFVmuQp1NJld5SkQ4qaPdx14E28GMTqbkOO+UYcpkFzLU4bxJ
JiSkZMCsXfqpGDOTcDqZ8asxCswFG91aAFAMMoR95TNO+cVBSh3WzU4tjn9wAa/1R+pRc2KtO1Fn
xJFY4vXIil4v7K/7zDxE9eCWw1nCvsC5cMqpn2hxj71J2k3KqFDpnL1Pf12ILPPGOc+SX3Xm24B4
L1rMDXg8qxI/Zx4tCOqaE5V4stb4pFmvJjghJCDqUkJ+24NAlJz3xGwaK+TFCVpOB0B3U0AModVC
Fg8vChk3nTxxz50ZvdlnhpKEhAaseL3F1gaoGPfPsHa/juovXPBZOyDG27PPZ08W7MT38EEv7YW6
er0NwOYEa+C8OkIk9ZYcyzkTeghJOCTSsxGGnZOBc2kjwCtyQcqPEAAWLZJ0oSWNhsNM3o2rE4c2
0YdgeJ6uZS/9P2xHx9eN50cuznzHIUmrhjk4x+rCg9M16bJVDPkuFp3p5rSaGPH9bcPVImlha1pt
fxtsA2nDwe4HHxnznEFDr8G5GOs0iZ9W+hkblS8gHVsnt1ICAkk6rwhVGoaZdnMM6LHq8PVoMgOw
t4J4DOymMvGL8rz9oF+fma9YGezQDqx3MFtwlXr/NrsJO4omD+0wogdNsr2/IIF7guNUueDj5Gec
ObQ9r46Gbvqb3Nc4a4AnCkFAARJxyymzZqINO+/RZRUrPbxnhWrmndgSYJwBRdcZH0aARjLoW/KY
wmH9YxKSA4fSDGzcMBaKPfgd4pATB5GRYsmOVvdrE1f9keGQhVEDo9ycCK+LV8kxzymBOowt7xgz
wEY6Ro6Mu7u3nYBoCCyc0Lyi5W56XS+5xepPR3ove8XTxb+dTM+AomVyeHLt9BP/iT8hlhpkSsim
nMcKA5Epw7dmHQYz4Oqp+E+Ou6cIDGMKq4n2dnPMDJFtnmTM6vUPmjopmLxQWIronP0qEjvlChfS
biZT1dhEngxARc1AX1IQVZX/7b4TN2lTUday1R/8CNCTkeI3LuwmQj+ux7cpY2Jha9QoobfxG3E3
DlgkhCzmnXv924rN9sp6EQiq/HwNmFoKt9MtZ00gcnjhSoNe4MaIOsXA7AAfjBbSWeZV3aFewOpY
eKxZFAtTqm5aRGJSwEfJL6x9WHamjWXUJWQFN3Ni0UUmNbEEiWgWy2bXl0/Hc4Y+eVEqWJbYTwSS
8AfYXA0ZSzXGgsZVAy2gGvXxSVZ8Wr21bTi638aDVgEWvJJ97buY4AFXmIQ3ekeu3m98NTYCFWAV
BOuDTsA9tJZHLJYxm+Gkf6RdkKJoofTah7A9OZjDtgfbZGgaw8atPn6F5t55AfV2Ui6LUCSuOPvS
OewdXH4+4dXyb72D/2rsVXfC39mXJRbPW7eZkQS0D8VWde+YH1r4jTrnKlJjjJcVAtIdn1vU9H1N
h7626KmrffH8RMrR27/9xkFkger9CdTk6oGKx/M1ep/7n0PxwZCZlq3HEV3R2dr5HAcn2XeWzyTW
h4srKNKIGJYvZ5/mADnqbwbau3O4twwrr+2bkPbe7m7nPpmqXdMkLPP9GseZNrAyyJNIYxVh7M3m
iPIfZbDrMr2ddbVAZmLAJDEv9qMPixc/N5bPuKBUP40RqnDeEmBZHGB+1Z9S4VFB0B6zYFjfltum
Bs+h1guaCPfNUVkk3pFgwTRTICVa6siuobHtfPRAMiAZRp2LuIFBpd7+lyEUKuWdqKvpTdOAOeFw
6GM/0jhoZrD4aLkoO9DMMOqUofIXhvYiZ9X+QX7eU6RER8aPO0df503+fcbIWRsbq89PpraCetXC
T7Tz9FVmFBwml/3A2HuL4+p2/+monnkO97X/2iKV8J+ryztQz0Pj7KB7aO8Da2Uwv3vKn7bJHd9u
O9LYjZfgXMa3XsOJXFTw6wjDDdVI+NSD8seEx/MKlUuwy9UqMKrg3Pvglsk+/FMHeChk2gJaila7
BjIIbH/gGKneFneyS3wsWgN1ijdLn079KX4C3TI3e4wQ7OK12+4hRhRyD7b54/mHjpaI2/XMuZap
t6SEjd1jiNxLCxlX/txPlD1OgyOz9s9w6s6h0Uoa3a2ffR2TaB7EaYZE5qJituxtm97D8p9vy9vu
t70O49YeZvwy41IbX17+gUUVWe9Y+7ga4tBKd7ufXx2SwV7RnIdKCFkQXyoS/iZXP2nb8q+X8bnl
3JvoyQRZrTg0kXKGBhy0TK/VCp9q0t3599q/llFVp1fD6RLNGMp+SCx6jE1UYXoN9QM6x2vaxsKE
2YvHnP8Sjh//hKyxC0EAfsoMuoahCZRddK6ksNRmKKiQIvG1hQHT/IcbQVuj7zO6DuFVuBxBURSt
TnEK8D2VyWxAR59d+DkkWtJdQZZhcZ5eXvVzP4PAgBpySoNxEDbdUOOnhR3c4PFr6zeafcUXjXY6
uRjrcusdzVjjzbep6hv8F3rbHNoRZ/NpOO6AscB4Y3yu+nGrH94bOvgyupuD518bq3K71MiGrz3t
Aot8YY1OChkzJAk2wd5XXqFxjt56hBXJCjckmOIyn+bdcl5ttoscuDTlFTXBsmdxJl9eKA6GsPIQ
To3Dz33fk8YYfF69DwZmt/GrTPHPrDgG6n1Qy6N5YyBxT1Sjfwdl34YsPW6x2Xs3FBWMCR6/jlBp
TqieDOfMk09OHCaXOLxeUs0Inpb3qjiI73+16vOtxr7fgLXqZHCoDRlQ7/KiqRc49+DYQCbCT+id
tHVKXUHt9p/U6lLwHBrPku3cUmZyYB3951/rHTi7mhuC73aTi9b3kzbTtc+EidZhUFvp1krf2Efb
3CTEIHPvwUh7ZuWLy9mAXpu982JEDO2z/jkGj33W4Yv9/ugDvce4AqDisjyse2gk8B+f4Fh8/hRl
ttejqqETAuIESMk3QRv8CGc5bLecQp0etvEVG8nn4NDxCVUcZ2+20z7Y4yp/yj+621H97mJ00ot9
NddUjwimdNOdNj5si+uzb6m+tZ/sjiO1bXcGGpbjkxaO65xCJDQ8zUPSNQelXuz0wrpzEfEVJk6Z
tljbnaDp9hZ7r74Gx9dcJ6jtMfN/eTXm4T+Ld/BCEahGt65b77znDic9781fqt7l5T12a303197B
QsVx9GIfzeyppxjD6bdexTLv4vPqG1ZamtmxHp5uGFPFXd093yh07w6ucZX6uzOd/Sc/PEK8MS+l
/d712jWdPnvXdctwO2hBPVQDy26QZ+iE87t34UBn9NHJ49/87c/lg9Wvc+/GNWeUV9/y/c2+Y8Ar
fqCz7Z1mCvLhNm3go3MggXphgP1wMJ/nyFT/TtoQguaPQgJEIl1OP2sLe30SavrE23G763MgsWtD
qjmCFRQ1gildrvmRM7LrGU8UAQQbQdAxYdo+59ajR6W1XzWApy9nj6L0M//sgqZadXmG8RGO7BvS
KR7OvGAcSg/IH22e+sktMVOi6WYlZ3lCrcBQmW9gb4EDrL+W6S9Oqd7hPPc7jKqzd3tc+ZrwE+LK
hFMg8sGVhROkc6nT0ubPjJd9ujkmV+J09LiTPUin5qbzBsnZLEjaOo71w7yUywQQOKQkTFqaV8It
vLpUkAgUVP96dG9X98mogYN/u5FjFMgPUSYrSzzWlCNTsLpWcP7A1b9g2IrPvyqGdQiDsEmlxrLa
UcvELrpvBRZ5Ex3xChtBu36mjzLDL+K1Ty/RfXkewPseYWGLKeTTRWDWauZHs6ez7v1FM4Hf/3C3
B+xr1Jn28o0yhfnnH6HrwSqq7bYVVRgaVjhoUMYtVfsmf3jsfVifjV39qJhiwYRvu5p+sC9Mzrmi
lFB9VfX2HVIXujHeoe1oesqe6+y9HY0mOCMw8pq/z+2npctpqN0Lfe/eXllrW6jK8Nx/mL2SXyv/
/fKVpnf95Celj4HWoTM/Wqu74e8Nr/k53yK9/KWtW15c7HU5FD6afevaj5YkHJABHrVLoFeTF2o4
pq+v2OFH1zw714AvaSe3GoYAFMRbcSZFJW/z+Kyzv4ONj7mOEZ4VqFb8PdmIxNXeMzeYOrd3Xnjb
FIRxfKnuZCcYafVPsYr1I4GZXArWAAIvtU2r0LUOFPaP6J5hSH//2Oe5DudatVs4aBb8MJi2fOKU
JyDX+NCj7pSPkBy7kc+t8z2LKeZryJ9V0ViRWvTU5Bqc4hMtpK1MpV4eB+wkYGIdX55OQ+GGQdwY
43X3m30dHm5LTkEh6IvqQ8d4iYHRF14GBF1gkCnBlOBONuWg3cHFLtHPovGmDuRYff7VAen/vk9C
d0IZzqFj4yJzHb7dxexK1olDMhMBkKraXUZF4q6VL6b3gFZ3QMFYqjy2Dy4EjgqAm1yYSsO5Td5I
H7lP+OXAeY5LSDZTvhjO53VcA54JEx1snHeiO1dWNDtvQjXlPoOtSDONUOvabVGiH10Ncp/97O2Y
TqE6913IUTRGDHaITbyW46Pq1D+sZqqrbUxicOxjuwzViiYAqcDeuYVEAU+FnlqBmshgNr+zwXPQ
q5lOEl2zEzqMVDe44BthL5LnpjJVl3VxK474fLj83BNzabmNptfhAcW8UzXhDI+71KJ36kMtQAaG
OKP0l21fdiP7ks1sbYyd/Vke2cSMk/0+IxWkjkzl5NX5nTdJhn3g2knFLsXixu/Rl/+15q35ImPA
V4agZx/pudHv9ncD1W+WqnvNVKTtvEEOiU8P0yD4gY++MuZKUa6z76kfuFB5GxBwxH2RjcdTbLvU
CFJCKIyfSSk9bf2Pb+VT9r/W5MgNGzTlehgMflXe9PKIiDaNY1x7djMtZOE0vQo8xFms0H9RWXI9
bApygWaMG3dOUMMPU2a21kzKNKDgha8IPzepWBiuySjDA+nTQXYfMn08ENjLHO1v7B/NAHOsJw7o
H9zTfb71w+9f0QEAmme/K13WlcGsMbaz6lxAxv0zapMeVcmr7X9u9PBYK1z+0Wc7wRW+96B8q8Qg
6Kaot3j7dYp807YgtVh5lR0HgCyshA7S2XlngmLZ1XzDx2FueJ53li3ORIkP2Pzw81gPtf0M3iqx
48MTYOGzYvnr5qfjsduVXkNmj/Zkx0ajgloRlai6jKGa6bKNMHSUBkSGS/WohR766Czw4tjZu3UL
Zu+jf83ZOt/XuUje+EKJQP+d4sKkLO83u43OzcMM/ZnBq1xoDhKWJviWYyxUBXqAbBj8ens8lrbL
o3tKELqt38XJ47ofD2+bvKImKOmhzkUefQLmvRTEHxKzelz1qp6Jc+ims7mwOj7OZbR7Oh1KbFhU
BjGGGFYlbEgWRUPdijeN231yCURSfBy8x50e+XPHlVwQOh6kd51omGGyqSdlZfOAsu/L2qKPzbge
bkLxOh7V6zPj7shCkC6QZMCDZfOpKV93G5gTXPQ76IAXz0DUqSqXAPCDGRSvqOtzK7z+El2wZSCm
7e5YaZ2xkdyd45xr281Z4fy/G34/kT+RUpnfMy2dnS6Xf8+qK7ucH8yL7BDXWFyqK1/OwzYnWJxD
cf04VfiIOl6JbQWesWk3fK0fPMlXxDvB3g9YmHVHDo34siswkLwP3sQOwgVpqcfTcyklX9ED6d1A
S2+DG8czd+88MzCqzoSI12JIjby0a6wsrRP3BquM82Nt+PzCjSzRWW3b2H5DhLebHZ7wzuvmqgt7
X9m735Ii0dlTQD1cdXX964YYnhbGuvV3pWQ5shjdJ8yyE7bXwfnon59BWwWhDJ6d/I1V8C1/1f1y
EWB4u7tTYoVthtaMLMIdRCPyQQYmnbznyXvjDQxUsDZAkY5+preja7t/UPkw2/r8WC8XR3+SkpYa
47V+e+J32K77eMYSHibdrcvv6Dtb9xVzYBSOL6wwGGiTlu9EP0qFapDzN/bNCrbGe9RtY0q5XGjr
fQkIvFhuqTVx92VCsNLuGXY6L61Au81wIsoWdFwOjBtyPupo9whaWKwhnLyKmTue7HzHMbJJI8Zd
aB/GG4pT6V3OfbQ4uHPbJ7ydg3ofQe4Qf4yaySvsmudl8mFy537ahpT1htpqXNmNz9tvfWH+S4+V
8og+oKJs+s8Pubsc2NR318BYYC8bvuvY6hQ0PNfnG3R4prBEFYeOlp2FD/LVjWq4zoAuP0BSmUOK
SgL1FAjS28Ws6zPoYMLvqphwDw+taK+GDTJP92oBUn+snmXF5QvLfWxF7vAJr3gLHv7Mi/sfSefV
pKoWBeFfZJUSBF7JQcz5hRqPI2AkKMFff789t07VvSfMOAqbvdfq7tVNckAWtCE1Qul2jxka3+Hd
xsqV/kGeN5370SxDmjbXUwtvQ5IIFouXvJ5mVzt5/3Y5KqnvQaPWe9nwQ0PNBD7qFBuzfd7y0++Q
LZqIE4BwmTbZlITQMzjJ3wEIw5/jdiMw5sEaNqa19G6CAROAwJ80W50L6xvYXzgIXjQ7/tn9ceL3
k9VddO/en5dntsgKl+pjQ5EZIXspNgCIYNGrz5Ucy2MPbyO6ZeGcUQCcIrVKsAiIF/jnVFSrjAbC
mcbD3oY+gR5UvAZDb3knKGxsyDvQe+ec0YBDgzIl+cCM33rsoos2F4D5ItucX/IMnUxa4KZvKUuA
dX15pXDb5SrDcfLYecvmdeQK+g2incIfow/OE4BkNCukHi6+c26t5o5ghl6MeDEt9L/46O1CJg9D
pjb3RmlvkT7yrV19QEk3vOyTofcWvRMBatvr2IctwlsPQtJS4u4fxjlmRRfg1c5dtnKNOPjXjeEb
ghJG/57Y94avkVcRlTZTU8a+3bEIkrB1JFHvKsDUCIPmhyfXDo4zJLDAGLWbLHO+bkoua2kd3See
2+YxCR8AhnQLVov3PNkUbvr16KXiNU/zAFnhyP8OkadzmYkjO5VWHv4ZyrY0SjZSLJ4na91vCt18
62a+yCTrkfkFVS01DXWL06STESSE+9nUmzWdVI5Ksae4nbWbJw4i5us+1W9eazhGdM89Zkx/JEtm
A2XodcTeYqqQCf6osSQcyH3Jus41EWOm4y+kZY6yPd6WKnAoMsaPA9GTXBhs5fQkrS5n1oqywQli
UnL3hjmjZWJ6MXdawj75LJ8jVRlHuwsGiJUzuRk1KTfW9d8sG5NNZhlu/1PTFD4Ams0jDXPm5Flc
sMP/IPZ8UPGVl557d4XgagxPpSBTmAGdGcJo7IZ/O/g0mn46FjMbWAMaIdpMLkhwX63bDXYzK/6t
R8KJu5DPKGvLn6bYky+PxSEr7eHY4nXi04unh32cEAEuRvYlqpHMrWG5pQG//WQEaRXTIdtVRo7i
3ceaX7dxvl8yq8YMO8couAimXgYeg17wZ5lv9uRcZivM6LkJu1r4XdAW59iAs5HH+Kh/WG5kfiFG
NhLny+J5Pyh7zppVGHNkDo7vfw/ItUbu7ck0Au38L0wIOXwgWTAQUknj8BiHKs47bThYC/EprUv1
KyAwa3BzQsqY6XP5/rmdOXNejcV5gYCQ4RiU8Tmz1hRPrIsSo37rpofyh4yHyculZBh/GA64Mjsg
dgJYOaQDoH7MT4NsB9hVcNzZKmIS3gn0Nk05gsQrxPZtTm35vKRfl8MHQ+EHd8psKNEFou69L8bx
wHGgqqYwzqQEdaw2OCSQcQ/ITeex/1ddrj9Cp2lJbzw2ksnr37/arlqb80hxyVNAdUJA2MErbZHd
wHVFLKuEA8P698rnXymQC69X5gX8lzXESNaw9ceyVy1sEW4glbj349ubcrMIa1k/n8KHeeCUjfPw
hlfPmNLK8Og84nWKmHWjczl5ht5EEeWM9DwQ4ZpA4hmEHVpjzIDaX9rC32VKqoVmEjfAQ9jQFmGH
9V3y35dXi2wBul1EQK4KMe7ER4IIRzzhjOxIhDaRgWUL378EWu0pbztXNjAUNkuG2pipsZO4u05k
RTLbu/l6OgNz1Jiye8+8uH9FR5XRRaJdZhojO0IU9TLrLZlC5rMAgpLdVg4J12o+Hl/VbQyGrAFK
8OW1URt3WlA7mplPj8eHPwtGb3ONt4xTfMwZGTX4MVmz4LoKXJFYOkB6rf3bD0Pdi5nrzQ4n9+Eo
T3umEjxhVuv3DaPD7u7KCFXRD364mbCFeLnhvVWj4w4lLPMxOrEMYCjrejg2k46L4KqD8CketBMm
NdbsE5/kyelrH3mkSMIDw+L/g5mQvvaqGYtPOapQizR2/jMeR4MZ2ZuVCNnicK4dxcuJrzTMu+Ex
p/tIdo19+5GFO96+rkyGi+vtnY81hrDCfgduKgRgi7dbdBRmN8OyHaoF/zb+Y/cWmzZq+QjnUG9V
zlasKG6uWOefHR3/iecbbMqs4NwrhcCu6H0AduwdlfxvyPo3gsL2YqzGXPfPlnKzJdiRcehLMwEa
Tblkxw85kPyflJw1CyHxxkCr9klhYJqKjVLburvGiWSQ2TFdHolitkcrAnI1H3VdxaeAdRDfTkPD
pjob5Pw+mwuRPKqhUIi3FFTlYjQW5TRKvW2kMeN726LNFuMiURT56PxFIYU23vTHy9IXJvToA9rV
toUgxxkTSzLEyfwe+Q1Eon1h3BR9kWYPODjZiUPgNj6nzOyIUHag+bSRDZ2VGi5WDK+j/ZTn5U6M
6zAvhJXcmaKfAS1MHpERIv9dDI94o9wnf1mYQielrl64uQ2B1HAJQ4yE3m8heAakzc5Km5NK92cQ
faG93dAK9mu0pgy6QcnRUoSiufjBrepHZ7+i+ZPsH4fod6cMmP1ntzzKG0GmDUDfdFEQYjG2o57A
+25WTOyZPJlR/ZutdzwWIINkMOJkGBmRsGvivOn+ntGaOwxHjVgMP1FW+GD2XBOPlHFNub9jsQBS
BrettneqCeAp5TyhTKRapl4rqHBSaBVmT7Ess7oqSMt/+oJnZf/KrbTCAU54zX+zaZ6677ME/GW7
YMTDS0FY1MfChO3OHaPU1MyagAJFsIJ86hXdXNhPRha8KX5EzpfhdPBkvEeY6cKFWMIcbNVoc8wO
V+0JzwOsVAau2owtjLO+bM1vm5sxaLB+gunXcg9rFgURyPy2e/lDj13pZXLU6mRj8ix1//C0UdgF
yJe0y2bWMSt8mr3nFA8D9hfyLNc9hng5/hpWS4G1WFOO3AAIKER/n5Klcv2HtlxbybwkQsBcg/ye
vv7gZTdMLoEskeZ2KgkGgo5ni+5ttteN7LvSZryFvW4eVkaRBDoYJF7u1175K4KkZb/0OniB6L5K
w+HhHVJ/O8mcOEakfPbIT+Zf83Sfc7j6wuj07f49e6Hmv0K8FWTCXqynPTCpYfxnbsu27KbL61mD
br9NJWtAgMwLvlv57Xa3sDupELMHg0hCyiqNriMaTA2iDid5rE0Rwvq12czfkyMolveMxkHupWSP
Qh6saLucMaUU3lsRMTumHv4R67+0ihswZUcQBVd7MH15zclYptSCo13GV6fTjmC+DwrJxCP2J6gv
pQgY5rTZiy3mfoaNnN2mySKd0iJasktAKAOTI5hvH33E9ffFY4j77IzSQGwOmKXwDJEAY2Up6t8i
ZorafTNVXR1xXmTALZ0JQkHDUGvoXSejueRRB1n1NAmf9nVdBcbpOquAfYPCN5x3pBMsH5Wb0htu
aopZ2e5/OK1OJ/GHL89GG1YTiUjpE0lRNsGrVnJQp+NDE5Z2MtFiA8CMUKDShoamLzT7+TCgFSJx
iAOe2erGSlyVg/nqJvN31F85ksfBzXu6Aza/xAbMMOOU8vO9S7kDyvrGBS+Pa9bPlQjyW8jdIHT2
uzf+jbngvYNoGv3E81wcXuFXx93vEZee6lNZk6zHtjzmJ3V+4X89g6og1x2DjHWspxi+jnNPP6eb
HFKUnQllEuKbxK38B3fw7ReoaQYYg5o5JHVc+RKlBnFLcbrpmNqFvHXTCerAbGj+Sycd+sdMPKWX
HYhYhbU3nmIg5nB6IFCHG3rq2hNL6Ti+HKuazGWqAqJ0FQwntukJCVfj2nekXeX2unbfwSAh1tBa
56EcldZJeEbTxCLpxi/bjDth7SN/WDS1k0KNkNg2oQYhIC5zkmP6g0jDa0MiKZFhwlih2yU4mHls
MWDLNCxisXx2+fMRw3fgGhtBgu1KjRRGyNlo5Fy2fgZQfQhBqBsPvZW1cWj5QVJRuF22/lasPCYM
V36IIxMaTse/eouVxQAFTYCJOB2feNHgchzxtQz40KsjH0NKfp1EEYoZBrGYA2AYR/Aw/BIa46mw
pkeqhdQKQYV9wUxidVnxmoJGRfG1iCL25fg4Y8qXJGhKUvyhGaKowSbH3pO2zRY+Aj+HCcJP5FOH
FLiWzgtRGD5KisnYVTJ7BXec1yiSqdPFzL/hMVbtY+QshjAZTKXAaPFuFkeGKMYgPP9U9CCmzvaM
pvFp4WYS7cWBibU32sMMcGxz6fFqaDwOMIxGUOfD0NNnD4X4dxtHlCdWbHNML1ZCRj6kDlGi6rcW
gjKqkN7nyzeZPxUgsHWRfDFh/FjBZ/A72HeMHs6RrfJeOGqBM/6g+G6OPb6nUbcshh6q3RmnSqjH
ldvN3u5oNqQAkOdMHHb4lHNaR2ibyUJ0DQS1aMg6bDg+IY4ZiIzQTTNI9A+DaFdeieUSCUM2bfJi
VvdPb/0JDf/L64uRvSr4C9jGJ08sRAg62o8rhlaI8i7ZAnaGzeh1qhnnMyYDl+kF5jCFTBJ9tVhi
QkbXc8nEL9IOvtxzeI4MHZdwREB4DtwrDP3Bw8LcvSy4rvwzWn4KD5d81xCHyA8DGYKooVjgNUsm
jWCzPapTf/udI95AhUhF5+gb1R6DMvRMtrYUnZopkYWtupmbs/s0bxy4yfE1G4TOKPkzd7TnRZ+R
/iTH0+WRMqTJZxxh0j1+OD05qYtWtgbL9r3M201R4FD2fEci81KsaX4kSsoBQu8XomcUmGfNfp0y
j+kj3gMo71xoP1/OC9nclY7XFfcRLSrEOAWSTmNAKR1q/zSkeB2DZVS8W96laaye9BKPH5FPTso6
D/N3vsU3BmRJzBJfwg3TE2HCCmR4jIHPv/uAM8sCS5V5vvsglZ3gxkdvZXkIP5OZg3L7knkMK86u
jPKshEsCUhIetWj7nLSUnFtLCAsbrCiRs3JXRcnGOqez1EFpNyFkGmgvGl/sCA4YlP38AB2TF1CB
yxphT3cIJIe+CwNiMR0x5gGc/myEzFsoTdgSuPHg0TZiV2G/yGQBPG1zGe5vAaGFg/jtZFMkQM4u
J1+nFm0iHkC3AHtfpoZFKtyVt+c9/d2Ox/nBefOxdyTPbZqKuRBp1v5Dwxe/JnBRJFM1TrXVzQrz
h5/uy2ZQ4RVweK1fkt27LSU8zPNCbAnjfzeQkvljTVfbbPV/xE6Hg2Py9oBJM2TAOFyIcIRqSV78
IYtg29i2Qn33jZ9MWdMtR7mN/qvlUL5vBjDE2Ccx50LsERZVyXLMVMGhpdcYYLtr9bsnrlP3DX/h
J9MUUh8xIvtAs1kJXpBL4+YHhKtKhKkwfyF0MuB8MI309uC1jhA+jb2r09wZWWti9keIhgbEvcSA
XQHCF/UxBsBDP/xwA2dtUM+7n6n1/MHo2GHjUy9wI1kEOh7DLOHtSWoZVIZq34iq+wWWKJRdkkTD
xAK81NYYdpzTS3v15beXq66IH2Z8kVmJp0OheD2IftL4EBbrF/qpkyegSi4Jfe1mSEGk2s9ZivTw
YVjUkU+UsbpAih6AQ5VdPChvrvj8u1WQw2WE+U9FXUpIgiehMoPIJeR64I9knubtk9rG7g7INI9o
5dBwU80gLq0dcLslzQm19FLGSONvwgFbZmNd7t6okwk0Pr8AuaifrmwXQMai65FX+ma0SjP3din2
T4awst/sN0d7B4zCiCKun98VwQiHcmcE5Q73SnUucwO5USNHm9/50lA/iWNpS9ux+LArMbaaQMa2
/OV980WigdrVR7O3uYf9I2b8oaKUIEhxN8A3mETG0wWri4e+wBCSIA/sGK8WY9lLdYSTBBhPs27w
yX2bZ7Sm17f9QsBDpzKYo47/ZDbmrmLoHnD1drIvDDXiblVLwl0qvP/NaTX4RWG1zQKofvPSKe98
a9bhFcPCmsCpFiFqBOGRhdAV4WGL1y7GRCVTvldsGrvYgIuRvfYdwJSRi2Y0kzfxfk1YV4dphQsr
iqSbcPVDPJTQps5e0O6x4iI1uK3D2xkPGyWxyxmjD/V8KggxFCjqwMmW43+My9507/FZXDOryqw8
KLbNFoe3z+zq5J/pU16BQTNbKKnhYOzkj2B0P7y7qS4xY4mNxa58s6A+a1lmfLjGQq6FCssjvudW
ODc0tTcHPByhjC79NE3wbvzBx38q89srHCk2/gvNk3dDrVlGev3b3tjZiBLu4wQspn/OXw9PyYPy
FrbN5jv+dx2hJ396xbpcJp7u9aBoYB37YgIY8urNkvqj9STa1adfJ1b/shnZkuDYSGXW8YELWtW7
6o6vZ27BHk0VCGBwt9/5BKtWYntpK42dXI8gf6wvSYZsG1TAg+BL6Lc20VSrIaGDYlMVTK2+1po1
hMH4uijz9bCi9d33Pc+w3z+n94rIW3yy6QbviEncjGHBVd476fZ2JafZVxTkAdkcMoMDi663B/jl
EaRu5Ok7rIe0c4nOyuCKmMBGLYQdzNhMgsYfi9HVN4DyLJ8OUCRkUIOj8MshJcqjlqtgTIHWG/qd
CdgOJ9ygBkUeuIkxV+LRSsumzSF/m7Y+lYuN2vi67COHQXJymyEv+wtoN9WXyxHrg0oicxfYTi+H
N4qS1rsnnuIQbSka16PKOVpaFR00OTZwLQPvcbricvoXF6DZqQrwZ90bP0pHRCJbHw0y/HhTvDcS
sLT0JCYK8JlaiqkhpH743yKkWrGYyxlqEK9fO92Y+UbqtjsamA8r19XKY0GlxQw7rRTT7sDTYIZO
QxVg9eWskuJqFPTr8W6AIwnWySe245utnGjPCrrAr52wW74mBoX1iBJIWY43xb6QITIctQo6XSi7
USV1oEu90yQx9uPlKKz4V4wD+KvX19cfF7WNJIm9MZ9AY0nHB4lI/5S/sfjkGb31QO9ZcHRblw8Y
HKHu2qxRHLKP0x7BotnA8DS8rMP1uX2mTRqqKTjQHZJuHCMfUtMVu5N0ncltwJ3pI2Muz1mMQ6Rp
lQ0GQFeNfaL0tA1ORNiumVovwPmzf7QdaJckB5wrINnykQZKSzKB2Z1YuFj3tmagSJGKbBjc0R4O
luKrbmEfSxs1d4gyQg7nPJXJV3U6OxHsQ2Z42sgeYJKyqBIUen/2M/++mdM/nZxiA0l8D1BKq9Q7
Q/igDq2nxaw5jmXwR7fF8Lbou8m9QRnFGXA78bg/rpTrMn4oAUDsnVcqzvXI246kSQH9PFhRy7c8
jjnbCjndpqbHeeY+0LZRH1I+4UnG/JQYpEM7e0xZISsOSyb4IDmxXsBxkbb8astrfZMhO3BemuhP
s2UvJizJjfPo3LrMvnO4EzwOf4d2AO/RzzZukCOwLu6eu4RCoddTIiSI38EfyZKgPs/MwB2c2iVS
ndyedUgVoDN4bLlCOHNkkLWIXHpfWpA/buDIz6wAV1Qc1Ai4RqAzFVakdDOaWBONN46uP/J9VUih
ojj9O+ysMt90+vT+DZDjoe9LP9bo5Xhv5kuSu0tc6Xim3Fw5D67XoGEtpp50d4myehEi9P1djZDv
oLl9bDsSP4bnjkEpiPaz8/lXMIUt23MmNz9vgIEirozpo3eJNdUrP09m/OYzsuW4BkeEnaVi59gl
iO82ttZpOGjctxqMCl/hj9BMabhespS4yRuFbCmwdTxBZUfCCUyz5kbc4OmRWc3TsIyHM5S2FIxV
QLT1d9EAjSCN8r9K/C5QuRLsME0zdBV4qIycB3jkStGC+zOSVfPNDBFdee3maZQqVlEjFzWlYjEZ
Vv5zi9fqTUJE61DglpZS268k6Kb9ykIcxFTI+iE5qJw/COFb54KBwWd4unKIMvZIxUeGD0MECh6A
YV6FnwSpR7Gsv7vrG5MQZ7S93oMaXaM9lq0d/DvsibRqgFHJQaE/uUE3IZ6MxnAQtyhD6zdcfl4W
aNWLk8oGaesIdxiYPRUDhN/Tv7EaAbEYEsosFIyLCTf9+brA/SfFepzENautd5/b7pKIYlc1H4aZ
kDesx31pg2Xkvdvcwucw1pJdNo7qMh4kc0NCD26sFHaiGu0XkbUhb5Xr/9kbN6gJ8tesEgD1t8FR
DtbkpF8BQKImsSFBHxvUptdZmgb8ocJLPrXGP8Bz13fwgJ9C+NsfOXkgYaCk4U8YuRqHNeyLkUTv
obmEqlEaxw3Wr9+gmH0WXJGGV3iEIJK5Q8jQTI4eMRCPCmkgB+3hllKh4D5yI5/npBu/L33bQWkn
djcONXRCVweY73cYSCs886Q9TJqQ07AdSAP0JFZ+JUnUp06mqK5pWGRLmeWTxJUCyg316UvwHWTb
IP/zkCsHr1Kkh6Ybg798wbgOttLKI44yzZaGZo2I1a4m9fDy2o9IL6Mt7KGyVjQYpOQO3EoDw3Gx
MxnkognqLsR25pSLc40425klBFzuUHLYc9TRXhkukUmtsjGSTXRAcIce6+b5w+w2AZU1ftoGNyIG
mZIbO9U2hmFlLxsyTa7/ZpKzn+znlvzUUC0L/BRTCeho96rDBjwdHL3dd2R5gxI0/mhawAzMcxrs
9NBKWBy95wNMXnUHeZl5+9WAFC2ATQVNm7xS3rbCgfAMFJQX2EsyoXyUrpzFw5hPlvZosj35CEhG
9YY5I31nzZWIm5EzejH043KEnZc8/XBuHWAkBiblUTkU93iURE/drWFB1rvGctDk3KdocJRiNr5N
7tNB7zybnMLRK4wp4QqwSNTuHvktz547hmd8W9rS+gl/wooYgoijjviOB/hSAvkrYX1HaZYTzuy3
XdiAIhG+FbDfKOxFqi0NiIyzn0pcJkyDo2RmAfF6WCp/mB57z7gkVzwu+KnykLJny+6kEsM7Pn3v
iMEeFwNnMMzuYeqRCNnZSV3m8fobtZvqhoo0wGdh1TH7Aywvwsg7xTNQVCnRPL8TtYw6Rw2NYo7q
eaj5RjJHdwiTdPMryeuKaIC8q5zJ2+8W8fZ7GCB8xoYEchG51M/3i3aBOjDM+E3JkPOIXElgGsqE
mTEMjXjC86vvEepp1fwxdipI16dzNSwWE0JrGXA3mes8S9NuCycx9tuCCL1f4aieea2GjbxdKfZo
BKLE0TrHXqirnO1tN1ItHcc4hJgpOd1WKMJlizGjwUyxAMhy+38xpzTWo2Db7BvIpShaMEZhzDNP
ONDsIVOYIJ/GmmQTibVPjrF657QfhjCcdg64Uvq6ZkHvKZQmOFjLVn/z970j10GmWDj3FXMDmq6B
nN246+eKPUibao/gPjST1gpQSvPIAlNK07xzjNrOqC9zBxO1oWYrlYuz0+M9wW8IoIwi+GrJGIUM
5gjOadyFwBlSDcOxjKbb/0DmJ78UvPty+54kpTUmtchWGZuXz908odDWAF2lpTaMuCqPZ2DkKAvN
FfuL5IStKSrRM1a/pUfRi/4FoKHYv1o05P5jGFPiXgMDe9nMYkQgG8QjWNFvUJI2XZmwbFPJ+XDB
CMYb+PEL9YH5nanr8/338v7Vo2KK8qpFxjjRKvM+cORv0PDKxqxoAQpzU3LxXwCkKLEYo+VHk4oY
CSitOzQtHrmGX/xr7zboIPBjb2qonjfXhyeNsWoRNvRMWn35KT2yPXucIf0EaBkaZr7Olt8fYCbZ
Y63d2kh+eEbpXrc9md4johUSp947LViB4g6ekUYcBri5ielqKMhL3zgDXdGxchj9DA7SCZ62AzdC
V/38xXGnmKgCd26WQBQRnh4Xkh8RDH18jVk9xlIBZceMl14ugB8sv6fHKBETSdiPT43LpgjD2wyU
pjTc1EXy3Z+qzat0lNPre76tAEBKhJmKX3W+skPTjWyKD17+lGMvMQi+HC21zNd3ACYDFAXDX60/
DHOkjl/mRFC+3aGcSC6WTPluWszztoh/cM4yZh+mHo1VMfJ0RkUp1esT+1NBsTIMr5eKZAopsyfX
rUhXGGGIJJgUjGQbC7rPg9XxiyNBLVtHJlvMUvYjauCa0s/eDWLmnW/IdEDedMv0NA4vmx7JRNjO
SNHYtzKoQZqZ6WBxYBfER4bdcipvJdT2Iz9ndc8sho2OwOPCQoeViSkRzlbQWntMGM08XgZHdQba
fBlG97gZYHO2fMN6KT4BVH3DmGNUxAlntcW0fRYzqs2Ukw+my/oiD0nYxMjCNEs7tExY6mTmVqrd
+j7Vsu+PGC/zfFojkBLig5AxY0jhOTp6OVS39veYHRmOJKLh6fjYRRcDE8+vsAdXZ0JJacgdNwEq
cv03HzLZ6CVvJ0c1LgVGZ7MDJpl9+CJT6ne3al1x4TQQlsBYlAEsuDoXg1WAqVBqyTI7vtx2Fj7O
mNSLCQOAvUHIPvhDRotV4Fl4Ms50A1L8eCGqR2hroFEAHz4WQQejtf0K9ZOyOT6WdMiIEOR/+/zP
qNFY4+jEhNnqDF/gooNqt0gVGgH/bpksxpP1u4/srwCuovBHci3liYnCKXUxpvuEMUIgXHFi1pBm
vS53WOM6pMizbIiydQ5NWgTXAPj5fTAm4xvmjQu4pCwA+GbYYFJBVi++/N/EJmFyn7B53AD+YOX2
2wZEd8yJk9h4qI8CEIl+0SF4woydQ7aOALmkhNQ9AOvRTIm3aBuVK4UyAG/A6BF9bWqQZzcvhO0/
827Sy29P0EQ3T9IYErpTuh2v4ynjz18bD2T6TNonmmOfi+G/iUEuFOwpGJy1mgUQFc6gJPbkWszY
xOEei8wiAbcdWHVsM8y6I5Ov4rbCM0PQK+kMk4cz6+GMS6bPwODiQpgfRaCdLcSOwW7G4HTmRueS
u7YkT2B3BulxcB47AwAmgIgtbCuCohNyJxvnvDuviw0iyxOBPtkrILGM1IcUVERzW2zzCzVQIJbQ
RPApjx2mn2Yhu6CxDOSxc4JaufgiJeCC4AM9UHe5ejY2xhC4ddJEtwtB1ZzrnYHfONgM9MxHtJaL
RboCTb9ciRXEF0Z4ZA9ZgE0XMEBoMOK38ssrZMinCD5DfLymEFe9jViJp3UBxN8uaDHtK4jxCpEv
ziyMH3ZN/OEtkBvKCCSaLNRd0C0CY/xEN6CoTR2BKDE6cgLR5x4yXzSO2fXuuHrjX4laoEUcxqUA
FSQHghER6FyCLNieuTJkF2/fXCismBJIAHJEKg+vOE6vZQnZJegafhKYMZYiwMZZa50XLYa7K1lM
Pl4YrLQWIo4YqHRL34wbK7s1CcMfqG3AuzubxTf1L5VXo9IRY6qraoG5CrFCVLwS2UB8ILzTlg+4
CO4d6KgYv6dhR4eKoSUReSwtCKh+cokGcONYpgd19OomiaUGGGcCwDIXgAFj+4EZ116bVg7O5YlX
ojEjdALcvKCFcUev5f14XxhjawUXx48s1fjqNaQ+sxNaZx4QNi6mY/zxqemwcWCqGwYA2PeCwgbM
uZuPpdkbJwslTtAMW71mAlCxgugOz2cf25Xrx8Zjm5Liy8C2iSvvWXinIuZQmSF3ZaA3BUory7aw
+zAeyGtvQ7MWFFm7Y9Q3ArjFLu7ve8XviDwUwr1+lyJ/h10YkD/IzDFDKiukJYI+Q4us4Q8kd+G3
tRi9ugD//qVCUpoIwqyZbg7yBZvczU2FN3ivte1mo/BcorHhwqqUQQgF4Y1B7cQTQhszQnbAp17x
+K3QT5DxzFCPmaqbx/jng9Hnpm1C1bBaQfZdF8RPXD4mQm5KHg1emF4YN/B4AU+2wXHBZYXhSsxQ
Kz5uPBPjuagI6huaG1NXfTqyb7ziCFggis54YN8eNS/hmA9r0yyYx+pXJG1BsKOImkh2Rx6W8Ipk
++lRHGFQjeUfeZAPS1cRCbugIuZwvVmJhX02eEfCou3LH3AjQmouRmbZDRmy2SliZ2HQTcxV51Bl
Cnok6mFA/YeLcSKqKib1uBsy82q4WeAHmnJ9+C5uLstdOOrzec/noRqeHw1W6l8GL5RY/aw/sELU
3arFAn6qSOocdS1NUVkDIL2FEwGu3ness2pI1ReZFa00wwt2XShzgGb8OtgoUxODRuE2gM8HnKCw
is3Qt9i6MKm974FzGFrkkl15TY3hKhrPJ0+OYCZYDR8YVuFRwEgZjYFDADk5XnkCTRelO9pYJDdu
hKCI9UsQtu9vsNITe8smdGgMOKwSE+o8RwfA/sUzDAwHRamiDIwfFK0js8pxvBi3k3s+hw/tJmUE
Ti++FkfYLg3bHYsSM0VeQXAfbBP1l0/BY6KqOLd+xT41bM7IUpkKUTB8G0/x2xo75zuOA3V0vlQk
djpjyW+ffmkc8Pe5L3UugrE+s1CZZ2c0jAfjaf5l7nE+mDX3rkN2EVDClOGwCBQFmryM6vNQZCaj
p6VdsVNrCpXP0ylyd0WiDOcFZyaV2l6YjU5xrzRHd9IVLUyYEL4haPxwVcXGSQMcYpm54tTCGaJi
qZnhqLN/dLTjTjons4CoSEAnzzwU5nTFFq/zySEJ2e2sUePgFeiwpXIt6tMCdzaKMs6mBuMhlP2r
1B2BQxKPQTPCl1wWWnBeCO6Rec2U6w8v7PDAFVIgCXBK/hnefnIOFX35pEZVJldfkDzCQEfZ/akf
fXYrzLww8EZfLFKxHinzjw/3U4j6cJMOcDNn436IUwhom2G1QsSdLc5w0d2MMh7m91/EuMJ4QXl4
1nGtyLfQhqgN2f5ZDBpkOP57xMux6fMrevWWge+Q2s9pQ7DIWYpwW97F1e7+8oQBQ9HmOJ8nUgGx
8PlpFwZshXvAoA2K4+t2YMdFZDHeoW7mWGnvsxyYJKW/BkmElV8iq4u0gB2e0ZHojXD2YxcLXQc+
spTMe49mlWHdGJp87BTFGoSUii0YtF1BpT6PZQmwn0QN4jRRb8TsVDw9vTLTp/lJw6bExxeIGc6a
YSIYzYBJnJA5mLE53huEMoyjBykAxkGf1ieKq2rkSsjLlsgtEEEUFmXjSA9u0+u6xQ9ujEKcPbDZ
DDGfN19TuLYAyfjtFn5RgqXL8QLE7mF/HrB3ZqIiWdf+pcvHsphXh5thz+g4deJ4oCICkoiQjUKq
1mMQChO57Tv16p+M8bUnnJgjIY8orcGqk//eA60h33vzkcC/M3u0VxUHvS+8Ee307RrUr6kE6+V8
EWGpU+k8Wg7nYFnt00V/LZ3fSBZWwDDQEQ9o+RSZ8j5dV1t8KaIk+tsyHwwHpmuu2uR6kllwO1RQ
ld9e7f7QMvoNBATOkYGR4hp7LsU8eOU3KDRagf0Npsz/Y1VDcEzqq/v20r/wYmQEAwey8RITHsw+
4vvkc+E9I4jK5mkR/c9RPcWZIOJsNUOMaRiz+jLSfHWmzQoUhiBos5HfsGcLrEXGShCMj4L+Fhdo
vRBTtRZBGGz/malGV1iDxehkDhU7UJe/NWXW+m2OAQv3z62+KrbagmFqu0VagoDhG4LUuR/37QOd
gKqn3shD476kN3EVO/Xwrp9XERvaEXiLxA3KKj4cC/mIahLofyml4Qi9vFUx+aJvl0uRypGHQhE8
ex7wm4i+b+e17J2WbeTuK/T0jbnHv4vWVahvOTCEHdHgKdYbJKSOBxecwyxXI+EaBVG6Jqv0MeXn
zgfQgLYE22EXY3SASr4vDqcvWmY6kxyi4Iu4KUKThk0ogXmkjLp3qlZZpQyCLxKRFYzWiyoPYzHo
Nzh1ksqEvTU/6DkZJ3NaC15GaGnB0A8uME7C0KYJywjFbxmZXU5ns/dsts5WrIOptwRClr3mMpnf
mQwz9c7F2G5uOPr5l35i4KxBgVOnxBB8/eWAQNmrndb174g0qts0J7MqFonrwp+e9OirteWNC31a
tD+Szh7H+9EM7ZJQ6XCphMDoLcKTGA0XsTOX7ZAtCA9ycqN5IsIXU7R2IWTo0oJmDzP4E8WBwkeW
ND4wbih9xNaeEhewujxjinh6i6+5JcInPXEQLrlIXPszCAV6tfFGSIOgDs/AFVuO1Au93idc2BD2
lOb/kXReS45iWRT9IiKE8K945JB3L4pUGhAICW/09b2ojumZmq7KzELAvfecfbaxYQ0YU5ifJCN9
nRmYeEfOe2aR4NQWWPoLUhHjKDzVXIN9wn12u5GbNtK+r6F8nDgCrMDHwwpx5w9jSCAUjyZDJOux
yZbBfpuR1GGAts4xRXisWX2CJdUrQvWgnJvZFdpyDsMrGNvX+wCzXUUZh0QBbmFIi8sjjSE3pW/7
SBuvblv6SH75GaIx18zAUnZC+wlhdU/vGzbbdB5qp6A3A4+ZyxolRXsKQFuWQMWFuVW2eD9wHYQM
OYCkyf3bYPQx/009j2y5lB+D/OO79Il2PlGlrbfbGN7Iw2mWBlqGxA4A8lge84eH+BTBR76RbXni
fp90elozO8u2Yam21/r/Vo7ZolUalxVzEDt0r9XxSsBC5eW7QGvxty2sMPXRG+nZ+K4opcPdzjxu
7mOFjOMKXx0wnlRZzjCjtc42goNrtb3eRgnH5vxcxCg+cE2wSlsdR4vi7oeWhp6Hg49bRWTqv5r5
8vRqVprkM6MQVhkj0PhlcrsDBkcm6Xzb3o94Dm8M5wWna51tj7gInLEJwYQjMPY9eHgQmc9mhW8W
sxSGIG4/Z9YQOQH7wmAthXC0J+VKeGE9iK1kEyZrd+oo/j5juGeN0/3R04v9scfgeH/fQ8fe9/zs
mrEMg9iwW71+4Pd/iOTov4ldYDWJdsgiC363lWBueVnenggNXXkFHzi4I6++vNx5hSBjoidz5+dq
RqTCQ7QwipvbnOvOWR+JzGvk9ftRidVg0lA46OJY94a5PPM1hCWelyzZOdST1Z1dwWynNtSMIGTE
A9L+3ZrK04H3bnINeueVfn2zuD/jXWm8m2ruJeR0QeZfr80R/ZXH24ovLuTkIymtlX8ce3skmGAF
8E6XXJL7WSz32WYfPN7W+ChS1pmVOvWOgXZH5h3CZuBbDlvO3k5D4rF0mT0+Q1xcFjcwiR8Ig+iD
H9bjvOt/KZ/+5jVijClcFM2p7h2j4REh7imlgEU2Mu8Dv1JWj5YaFKM0D6hWQQFogjhuKCQOmAHu
LIWy/AduUnCZngkCbyTrAhX2cBg1X/CcKA/pK2HdzUafAGYVhMdcGM3mCKiJOwHJvsLBQszLsAv3
T9y+Me77RU4buSNWj9M0wtMP+anvE/IL0ESCJb5pGXF8sMboLdwddjYud+xbxHU0aDg95YdihRhu
0G/cQ4E/aI0Rac+ZSsHng0eINKFg1EByKl5OZgmflThezC6orrkJwA5/0ogj1AIQen9BfxKKu7oI
pMeitOfsqqMVO51Jeqe7nfDWUj26EFQbX8CWlO6AdnjDhkmtOK8G+0hpSYcR2USHj1VhbY75JaM9
YQcaRMNApYlwHie+zZPlzkd9etmDYK2HPTn9jQ7JvJ1j+bUDM3jsxyCcMU1xFPVMiFE+StA1/gz/
cSIVG9zCprvnM499j0cyWHLlR7ww+9rDwZsdVo81reUB7ukfwAFSGBx3BG0hglr4I1g43xk2OV63
LaND7ilPmEbkAWRF5a7RWXGMUg5H5m70wAUDBeaAREWedL6hZ0Dozd9JMUyju8NmeIWpKC05cQ4D
BfvuC3NgsJAOMITG/jmGX8jmqQG+cOVh3X0vFiQEr5pgNMjTPOc0CR7MHRQWk3Vi2H7Crvy3hd3O
pDhoTZn/eprFtz/IcZKO+YGYBK4HMgx+Y9jgjdFljBPACwz7D3ApX9J1Ihce/ZehzYxokfMPZRFq
PiSVOq//2K7vyhzwCnOUf+L+2fsHUKEe2eTzP7TcHPk5yNMFs1dmmrTpbHrQGumYdzsC28QjeReM
NwFi6Nai78l+lf4QgH3gDTTArFTOa3uEangP8Ai/EwFqSuk6xWjjzpsHLpPmtMYIumzU3L8YwOEt
B2XMNORVfmhxDj60PDJOznVyoPukkpHgAYMkUckJ8ydzOEbLM3IARkT8tVRPBS42o4ufuCy926qW
bWb7+aG81ofUBb1h0MBvYMVDe7lmjInYGz6+g1UQcCqURMiGkAgJRDgYey3IPV7VVbzSNoDkzAE8
eoqFuAPGCiYn7fLgfRn57nR6AFegb+SPg+d+xc7Il5/yHe31va4303l0xtHSNbwh6BbJNt/mlZnt
u0W9Tfy0tfQzFIWumUEI05lKGqAB9xuy7zGWqVgnGt9oeOUX/TPiaCzXvlH7A5M/v6bfemhsGggm
pTkYZorZCuVBmDNk2LR/OVCuwocTfqVrYzAWGr0CGCK/YCx05MaYFZpNoll0F5FQwRExV6iya7ur
7fyuUvEgwpmMStASbd0jaBO/g2BRzYoIpqNXTrzGmBUI6rEIAXOWqVZrxBOvU/+GQcIxgBzQfcq+
eP+APSke1SG/HcMnUGcUFgqOEes6seQfZguwfxnu/fW+fpHXRW03l9xhCtIjTwBOQanOPHBnMKz7
ilrLwGHSyZfJBtOT9pCGsdPsyusHGd7oEDkZIe8COzfh0r8XERZ2WETKPNZHWPkvxQJOCWDkufkm
58uBooQ56KjCXoSDAe0fYStrpTMlRG7/hqZsqj2UxXz0Yv1cjB91xb+SFoz/JV9DTb7M5vFBZrMI
9C1DfzAcj5ecPexNHQH7xMTpChBZCnAVHZ1N+lXLELhffWRsg4CKWTjpDngy+c3uLdiPYU2u1JHl
sFITv3+FD5oTCC+RMwzWmCeEUHEwH2Bi5Zj5oVBvMr9PvKLwGlRA6Wb6tiXRBW2JKmwYydYcZPiV
+PYngxtFSzpqiB5oYnqzm5HmQ5NbOR3nHinMNA4M4pmK0QwM+GmAvstXYC95FDW1ruoho0Ohbua4
jmzRQSrfsChgZLJsxkHUYz4Brzl95s1vqdOsWeJJpOZtsaHNfP04xXEHDXm2en/1II8Pq/gSzgoz
sb12/+x1BluX6mVPPlZzhPXFtBlJW1ZYOfNPxP/vY7vQN/ylddAHwr0ORWgPHAmH+Ds5ZxyOlycD
Iph5ML/Xn737/NHwwdWobfBmhU24on2eliafroL7L4WfCvGoutFglXOJ6AqOjFzSvw5i0bfA1vQl
LOJf42ey/YT6Vd1EW8ZB3MGSInIj7mLUdtCtNsmUn6yE0hkCAWRH6dxK1qsFHkj9l4vqXzllT/u9
bT+uAHsz47i1Uz9fi9QCay3UkNNt+m+kY/p4FQAHU1SMX1Db+L/lovkq9+1P5fVwuS3Jjh6LZzKj
pMLoyYKh4XeX2yK+2RLr7fKYvWf1GoEwdyiD5WwABCJJNanHHGNfgQQy30nd956XFwFpyXnJ+GC6
rXgH6Ax6Fy7aisftGTtMMS/1hdZXs26Lm90sacoZuXPzUD/SDxtO5WLLMXKs5FA4yIEalPdHZCl8
MHVG2M3qAbRrE+tBwbDFDIPLyNB1KXNpHsMXgOXNCe0K8G4Wo1dGAwWOOpj1y5ZpGxhbAjYpP6yu
qlnnGJt2R4EFiQfuFdxcnxd7DKPZAbyGkROVBr9JxUVpw6byk/cr6pJbab3E+UtZN9wbTpJo7LHR
B9J4rz7dhgOmur8lf9hKzD3gbaLlPn7O0ZG0MtZ4ADR8wiy5CIWYUWd7GO4FvrOORgTmR7XZS6dI
OhS3Od/cei6jzahGEs/I4dpxUEQ//XU8uoiJkrzqO47dy0yDoSmNwzsldfXWLl1A2vQuXibZ4sYU
M/PiI1s3uz+sW8zRmrE4KgwbtFK5wE6m7PCyAiaafbtTgTD3NqO1BAwVvG244oGaz/JrccliT268
C7ICXfNvkgU96S3MhOquC5j/LITb6XNz9F2PPke0DfAQzpMGQATeGWS/fbK6FTZZSqsG7giWYJL3
tdBmm3Q9O4l/0Ijb6Z4TRC+D9y2sdabeNT9M3sV/jDz4OOqiHAIsAmp4SgPqjswTV1uggK2M4qU2
pdPL7o6aOyxx0GgOyqIENVrdWAgSG0SxSuxfiIurN3KW+uMMI99FmcFYgBUm4HIafOBM9KMtFrwO
KN5QFXB4KiY2J76k2E/DaasD5rLthsHCFLYZ9unsvsyo3/Y/+2++DgPT54HJ51u0BpZHtlBXKJzm
RZjFzKwebnvQUPrbmO31VwoLo7cYGMbxXgYrcV5e71EJTGqPz85tS0pSpMb5gP30K4bJtJ/W+oQh
nHOkSLP1mw2j5i3BDrSj51ZurOqMjMkbk1uz82sso5YIj4r7z3QrLEb3aPwafd5l/tEQeZxuYGtQ
hE/PGXhwfyA0MmC0A075p025tm5WvW27gyyW41pk9e/lOZ61pI0J+0H2np56n/Ax8J8o3OFEMU5v
sxjwDyC0rFpgQnYY9h/4RlMPYyEqCMogaKLw6EqcVo4c2GQieYMWKKNV2Ur0etjZYOY956C81ID4
o5+YqC28ojCJ5GQnEJfarHHTZfXalicRAhd9+bIOISPCnsRYu0Ji7U17b0KdFaSaMwkqlzk2eUO8
KkGy/VzlBZZNTHDfc1SrIzZmMMRkX/XIs57x+g2WussCY5aeKSrXxX2YY4BrFQvJk6cIExiiMr61
a8Z0G17k2kn8x/6249/fgTYrv7TZBINRJNnTFj3NKMUhU9DjjV98cfU/ED7nym/M9tIe8yP0BIxt
ceO1lKtKgZJ71IejYSe8aiQ/VJkoY3YxlwRtJxA23C9yu6YjzKptpMi87Z/9iMK/Zo8zQg1x15/T
E+2b9IuZ8RkkB3+uv/T8Dh/f6DACEdWUMlPx0pOoYIb5QZmxYraAq4dJYtd3pv8WxEez84V1czpE
6wMVMf5uOYO1dI+7HjGk6ortC5kO0soBd3ttPUHGfKGauUyxNXSm896jzqXjSOb0MXDsiYqrGTvp
W7oBCldaibpnzzVFY3Q/FJ++eBzsxhWvyrLnhcAKPqgZrHq4fNWYr7QwmkcmDZWrQhsNvkzxSVDY
jD8Dg4AYs6R1Xr6xwOBYgvNLZBoEpTGYBm/EA00r3LQxpC46S47hqSACLgQxciMZyrKHz7t9EcDt
XIhXadM6XDdGd8zOKdu++r/PTNyATZ8M5zVH+AAVHD3bAZmBGTPCQmcJhcOPZ0R3YHVybbfJHH+5
bfGTQgX+uO/JalL5n3xVPmfVLdTRJU0CXdkmN+JUQ2Nw9MGF3QtNuf6EDwOCtiVk2H65LbLeypc6
W5wsK6w73/OS3U/0FP5UcARol5nzRgw/haro8qGlj88ftUzUFi0oPYQCoFeKt8KOj5097AXMaH4R
+eH1qjmomqhMq0DzKrf67txDjNwXVvIMnR70DT13lLX4w3A8cZhXj3JP6wPXj7lNtlA45DEzd6mU
nYwoLHXLcOugXQR3lJAW8wZ/zfHUEJE7vDwkmA4LLMGZEmMtcgmycVq9M46jIyAGbTpQDgS9H8X7
IGYE502O02/1GxbiG9uR/ZP2mS2PI6CwAfppJYJiwULDRL53IFplLpV1aovOYz003mNqN9yqr+Rr
gq+mPt5MNh2aGNovKKaPBZ1K+yefc/JJ+Bt08kLNaP8srBfBiWPRaxpXAWxzkX899t2Dr+Vg62DV
LR6B+Ac7OsI3cW/wttX+CKY+UFEiLgoguPnZpdwq1FUMh4f9YD+PhhdhktrcB84FZcaOyFn2xWp3
ZLueRyhSA9gP58e6XCWgzItsjT3cuHcUcJu0WcU6hGvr/1Y2J30RO9IfXop+Gr5YWix4zHyYV3Bc
0aJeOGb4t0oORRRhdxpUypjbVn75+KUJP6WIeB+fCpc4d/r0HvkFrCHY6Vl3VOlC2DopEEQ6yQlp
JyaI1I0UsgkmDEmIIYL1DEqXgygcC3BMGO7aerg3+NWvgHy1H44Ouv2m2ol/9TFDfckSR0l9B1Li
EHEjK9qD6YAO0S8huv8F/Py3uVX8nD7yob/zRmBMjMgHeCjKZwh3Dl3hqRoOcg4pElMQeubmqGjA
SpjB2HxILXh5MIQZir6WbJRjBEs+vjvgo94lJ8EZqQfIIywLWErQLFT0YIlFU4Yc6dLNxBDV4Msw
M6zBbjMVNob1PuZBuX+uVXrWlT4T7ehLC2tKXMVl/CH/NQ8LqUW9z9cdGjFWIs3JHnQcOu8C2bNk
UZfr+Trm8arzznkKS6rzvGUgXsOBZ+3thln6lS+e+CXBpmNy96dGI4kVgc8kCfrSL89o2hJowUzs
Iy80QpDkNc4zL0Z+Q9AksHkwa3YUDetx84ZpGmrT74SzM/Gngz9qt7BVZAIkwt2xb08PYRdGH6Bl
1Qx39NjlFG8ZgyXaAtxPm7jqYL8LLxHnBpUMWzyWwLWtgkEZgfU6jNQhxvNlgzWRI0OQykwLZxEH
62GAbLu7w3nkSc+nGMD22xrSKyggA3FeQBH4z2ZMz1jkE81m02b9WsIfaNvpIsMMjyr9EeYUoy0H
nayBKuXXpyf4wg49eYex5nQUSJWcEdjsQmqxNY9ci+UHq9rYV+YIHESqauE3a7HEXzYVkFW89i5T
u5vPu1cAqax6Lt+KJ6dMQdQrh6k1ozWPl52ypAtIc8I3Z1LEHp/Y7wlYMgBtBxWofrvDY/88043W
VMYJJlnQFxUINPVBW5T07aILTAUeySCGV36a7Ps24O5k97fs0dpz0inWm1pZdqfyXL2+Sky8LJDM
6QyOak2/pnui5unL6KvFvpHiMZupNBiVjRYB3L83vIp+a/Vwched6CyDmh2iMQd8HpR5x+MW3JZD
U7KLCbON06f3YOmI/K+2gNoqA4qIFhsDqRAygAgDq96vdj3+oXgGb5DTAVs8f0cTmJEgxaYsMPuA
sv3g5fLjMiiaL7H0o+llShbZPEv9BlLWpi82rMSw0q3XZF3GX0qP4iwaBYLdSgZZqLkRo9cWvdUU
o3dTrUNEKU87BZU/jA8OZnWqj8hNQqHB4561uBr79JIoI8I3bvu/1dQd559e0y0jaf7xw061GO+g
CJuyRRpQOAmwsFuKF3rQOUqQJ9kBv/qvhoM6zl3cyBeS1EUvWS7B1/pgXVFApSh+ysVHg2siLxPg
GIg4cc1msOFRtZ0P3Z8NbcCVsFlP7tHOgsMIRpjEfg9UQVv1IDLCp5etCgdQsh4/wmz42ES3ECOT
deuPsqIjGt8MT2sJA1oV909C8x/ZCA/524Q5toSPI9sA0rz6zEj6+ZP8pCsZwvWfAA/4jEtgttKk
X3euUU6QXSjjcpbAOH7j/FjgCA5ryu3UuRa69vjJepcpHGi1itezM83ZC9HrvJxnujAKuN6hzZsm
RV8M7GV0mNNf6OKgBFo1U8SPPaoIeWYQtJz3a92qfoFWEE+8KRqo9et7mL0Qv6P+/CGzAPrMQU5m
5CgliaMzB2nEg5B9CZ/WVdYZpmeVxfyvQ8D43LJ1SEj2aQyKKzLbSTUv3wulJbYD3ZEbXz+c/zgB
5bSWb8uaN8+lVF7bBN5OCqsTBDHtv8fhPcS2al0b226Kzyu8sWzbGczRFzmWPTACYMfZA5JnJ55B
pYJsCbFsCIyPExvzWzGbdmdZh9JF2S19vBdQCDd42HyKRQczkiq131fJJRv++mKRUh+19EtljtRV
8gwx1OE+Y2aM6pkKxINATEczPbE3KL88Ekgi7ZJWzS+vGtKPwtER4uFs/pmlaM+N83sNWQT34ZcY
KBhmErcEvaxc6pNVSzVonG+v62RsAxg+LPmkMeEa1Q50snPgcXZh+5UQBXMDxIKUEoXxKKy2hciS
gO6aaD1wrlCTxJjyyJtSH112E9o08Rrr8wn1DTYP5diDFjB0JnaaujSTOJ73MibrGGjlG15ljccB
1kxpx9mu+A81GAANunAqoINHS3TD+UAm6wAiZzCNxpwWFBncT0E4qidxyV+JKatgVe+gu+8aLAR4
IDcb/42bspyRH9uJ1uQOekAGE3Nt75R/1VdIOVCg4T8J2AUs6WNy0n8m+BVCFca36/Ez7NuDQhzN
lAOE0Q36KLPZqToJ2B4uxWXmRxThePe9oBNe3rXf8W0ZBiwYxw6OmrqN/tW4j3RBKVjhgcX33Ib5
ZK89j+JnVpdWB4CLH71KFhLePnH5JamcYssy9tXT59p/jWnA3I/nYFc/6c+7XNaMum/hTaGM2zWy
ak6nqiWnBwPhXz5eRfbDTKudhG9aSOIL4+XIdJnaE6pIwWnODfZKnOwZEmRMF3BzTx0J2i3LAPET
R0/iVNwznQgd5QqKy6tW9p6hGhRkiwT/zAHr9ukdkLYI044PZvmzGmUSaankDLTuLqGKclcRReKq
XmGwDzUR8iz26QdHmZ0arDXe5uWSrjkn/tlScHUXPXyZJ4iiT6wGD1GgLfm//dYAwlD3WIzDSZCA
+CDyBJV96i1aAxvqUmlWCqz7L5hvnC8M5lh2KRFrPfVcsoHgOU7ZXp4S/4xjtM7/wAUZuSbw9iTf
Vi7ayLEd6cJtgyUIdbcOV2wsXJli4Mg5drQwnNwdTLY/ujJ2yQnhAX90hjto/j5hLnSI7279pLmf
dC6AACEA8AatGYYGYy7SDkG7J/wlcwE2UmVylucDtnDvm7kSnuYDoynYADjSvxymoUNlZxVlBAtr
JhbWFz7rmQs3zOHt+J/XOY6aRi4ov8lAA87JShL9fAi0I98DqsLYrEKXqVjVz3viVmtdpnV+lE7x
4trq6459AykKdg1wPl85zGC8BlA4wEKb45L+R829adHR9RzzQvCM/M8IRO4zKJH/bGo5sLTd7Vfb
MyI0CX1FqB0iEaWGx73eeLtRu06GWf9Pnb/IcwQnu1ief+IZw2V+Zqw5TcYdqKAxp1Rbst1Of17g
rAw03ugmaBM48l8BY2ZmdtTRKYhUOZaVBi1eOZvAmxBbJNCbXlkroLU4Sy67E8W4Xo3uHzlAbOsb
kV8KiCMFzC62BXDMQJ0WTZ0ny0knuZewIadjdph/id2FSKSeg47neCU1g12GzVqu50Jj8zY9JNv4
+xxjw4aAWUxTpLSzRF9MqFwMuGuvf1Rkjd7n8V1pG6UN5FcgwvZ821ESfnA95qIdRSD6r5phsJeA
dT/9117od1j4FdnO6BKng58VafNPaVd/DdMFDj5HgvCEPx+jrxlnMRaWJIXcNhpYTmwjq4ef+BE8
jjL43MLtl+lfIVqdMJ9wjqtL4no+Mc2K/VJWEibk6ZGrLkAVjf2gXt9ykMlBL861l9siITsJtzEY
TpcDem1VhuGTb7iqsvC2Me2EG9v5yYPkVuP4RNsiTviFhKxfjv/VSPYAvWXYZ+75FC7Q1T7o53v6
fVOmgYEBouNLahYqiYDV7566WMP6oD/t0+v7FxoEFssN9msfX+4gibzQg9Gcxn6HTzBUgzlmdtRn
VXXdI3yTtUXeutv8lAJ7KNb6DZ/1HAnu+hQfe4uh3nRk9CaoRsErBuWnsyv5aGg2sthRb/hyojzM
Pu7t+6PTQiFk8rpyCQeSAioD4BXVOdKjP23ZEmVjfZfzwHQ192pugwg6JtibBkLH1rVYPyxz2863
a9leE+sKzWEMTMY21jE2EhQ8omZsaYsPm0YCFZvJ/AZpiYwswY+wDkSHqC0wRftgxvdL/ZTfM1iz
v/z5mgNSc2p1hnrzfRAfIRZvwmorFB4THyuL8BFYj9wawu4+4x3v7zXmQyYw+0gy6mEeewZ9+K5i
9/dFuyrXE0wGH4bTFF+i+Z5h2cH+xEjXFOcxD0WQcQSW7uJYpKazLT+T8v33vSwOj9mQOsw+I2dC
Aj2+lE6L3pT5KGJP0pmGGV/AuIom2a6NfVDDYeAK4sLJU1zY7fK5TJKwaZewFB8H3p9mhactOTtk
EeuyzT2Jf3plCXFT8vXX4nsUMStOCsFAs6Lu9L0u2++BGfSImQvgjMnX4pQuknDfLLFTNOMwPQhW
M1LB4tz53Sr9YktC1N2wptNVSqgC1kqfLVvraN/LfBfFqWE2doNXIHTJxSDaxBqnixa/PQfEaWjn
UbCWMn+t4EjKHKe/MydLsJttvD3+1Fa2BFJqoTfhpKw7valfvC13/v0bh3xkbsuGyta8HWlQrMno
LZ1u5NRR7vVOU4KJbEq6+8vzO8Qu9w7vYpRh43oZWaKOmiC4X+lBifdHcc3kVcX2J9CfIMuS7CeN
HjFk5rp08KbHwwnDPmwxBge5pelGkNV8rpBlmnH0mLqNaNwYnYN7yWdC1e1lhko2Y2yaGqBKxIch
CVIMGR7uPnxBf/lqpOW9uQ4H0WzXLMWHxUjcQsfehpWp8V7SYrsTfY1xJKxsHR9CEatB8+XeuT8P
pqVHfA3c8I5gAUPxjx0jdrNe0SqUJwFW1dBYLa12PovkB9+Lm5c9TxQQLfaw2FZ5nAfA+o7ssIX/
3LsXLLfMMZimIpx22mKWT+yGtBB3MlpSsmekEKQdNZ4hamb2IR32782/DYQXGWBeN0XabraHcHy1
bxeOCTC/y35rjPFOW6wX99vbBRIXtB15fG9b92aX8MKtXJhr6eYNH9QemVmv8B4NeFxtIJf2Khcn
xI6BZpmO0YRVgeMccyIVwzOGUCa8H2h3NmpaeMMjdcj3oSqpBzSt5K/Y5/NovIafKzM4fFQ53Gpv
gjMIJE92+XpgBB7vmaCi5WIWxF+D5CC4E9rjYBfOrgjX8W5gHA6ATPN5jEiH4+Bp4EhHEAuy8vrE
D+9jh2TMsBZ3nEdyEN4uw6/cw9hjoGSc8HCNJSwuS4IwPjQAHkBOX5+RCiyTABfzFL8ZnM+Q5mKo
lAIAOnm5f8l4ksbVpnlzR95myjpOMbfr7LhCoRXcsh2dXC3zfpTr9qcxkDaYcbaZ5i6hWV06L5hI
wSH4mPEZE9X39b2ZSvNX54pk+dArTOyP6tVk+DRORuLBvsThdFE+nAGtPM8jKJHHx7a+VA8TVDUw
nIQwuXCbXv0pfmwV6Rfatw7dpnINSj/Fn6oroXMTxU80L6l4zbx4sngq/laO/Vb1nnh+PhCfIo7n
zmqFxwyuWk4ws+rc5+4u3ft5BZ0GnBRDU24f5q/sVg1mA+RKWRxRMbZC6Y8IohZ7fTPL5aMKEf1m
Vv2yD5BZXXpQjlWxUuYVyz9osNfGAEK2Shxm2C29Z4gJfkZMOilzgt0cHhvlLpFcim1TzkgMdyIm
I7pdFmFlWArAEgS6Fu/9lBkFxBGqwcgWTkq0wHC/X76w9wyfkqOoXtE7L1JqeVq1W66naOg9qoX0
yDPr7XZv3MfB8kCDtwXqq5G+7XMmb29PA6WOwAScErkIG1iLN4Q3eXoSVCZ8Y2gyUAegHPoaaQfU
LjkwplnhkvgMm4I81bkI2hGR9BA02UpE9UhhBsfRQJt8v2n4M62xg2EVD23YUVIBKLIR/lYf0irn
jVdhlkM6yy8XAiKpZC6OamrutgJZrvtieVs/lsIRN4LJTm6CCku6dXYWysUNXs9CBed6SuHwWOGe
rreUByInI969NRANCWkcQ2p5JTcRiOZXPAHMZLM39rOdk25C8QRTHaeHVz4TVjfIcQrFDhlgXs1M
+eZP100Ef79nq80x0u9nzxbGP7Qcylb98mzcrKZaDQRsVR66p8BVfI5/BDkVRwQ9+AyYV3xFEvVe
Ejy7rwmNLQZ9KRAUxw8CA9xi9EP+l50xa42WyHyv6MeZfWh4Og7rdBFVgTQ40m2cl5TdV6aoprF5
it4NWBU+CrY7qNfDkm0X9JPZFVj2qgWA+Y1drmOioEifUX8osQu0jPlI8vZLsI9hxmCSOeNTDqPG
BiEAv/gVhLn+S5gKBLfOiTmX+3sI1brCf4TC3CmU1SdbPnP8d6wqXYl3NtMYbCJ8y7B3KSwNFyek
ByxEPgp+UQl7Ojvsm6rdZ6jt1oC4HYiNR74e1TQF+KUBDOQj4GS+FiCQEbGCWQy+3alVkM8V4sjI
BNiFpZZRLLVuzrlJuYFqlnaTTGsy1ki4ZcXQeA33TxNm/TF7nadAp9WuBZ0g3ZUChoawsx44NZU7
MBhcbKxetRjbn8hZA31AanfDdgnFCb4E3qhz53eiy+17wszo2DPggsXQYJ42whoVq5oid3Csk5VJ
R4lJhlw5M083y+eudiKoh6sFT117/b6ABD6zm7HEaKhk4Nertv5wPtvbizzMcw6XDO9umutfSi3u
jwZxs/XVBEYybGrOZmIj37H/xr06gEN8+0su6fzGOPf03sS2y01OxjRYS71QXFBKYywGGv0DGy1a
Vp2ZKpYGmYgp4Xehfosvr2Eux+shFWu1Bt0fX6isn992TAcpAlWGwPFXB/Ruf5XWBqW1QEl2IF0V
H8iASRY3g7NKbxy+kiqotstyHOSrLPo1rG7qK6RNuqs432nA4kxs2GlWtCFeJyw8qroJoimHz4jj
kA+TA0MK2lwI4/w6UDcwUsqCiDm44AlPb9BDASFyYZfEwVWhKJwNZkjqzdfk5ZTO/AdTFt6liLqX
DuWky6sYtJ/0c8yUJRqXxavw9H7GW53IODItINGR5suynT6+P/Xq/V7oWjn6dj9fgaRfpJevPuYp
hh9KA2L/0zKNFLS9AUqkRowaCpU37Fig8eMNFAl5m7KWF1Gk00NjifUIYnEzhV/4CNTdmwSvsVGT
t40WMM3VsEb4+E/xIoecNORjIbbHoYblb5SuLFmMTi8dtlEcolBnyR5ZIOg7kDnTs0AM7E7/vtZs
oxluArL9lu2bWy0y3Hv4Bw4i6dBYe6r9XD5XkNEGxqYu20qMubmrWIOthz0UE5zOhhUoE64VSjaX
8b6GnARnCAoDv0kkJDqae8fkFDdZgrp6j7+wHbY3RN7u82YrOelrrp5Q4jA2wAcHc3cIliYdbMEI
A887RPQ1lbesOazt9l5o+KtQXowgK9/h83BeUEYorAYvL5yRwI+hTcq4ZpRQaBACq9FqbUo9Th3X
j4Ym0ZsyCmIltFfvTQmZ3wXL2CZyED/cskZdA7JiGCTAo671hIbQCuujM7XgtRiN3Nt7fhJ40YjI
iLx+o3Jx2UGDdkEsyMsXYvfRLofe6xMytEZGDg+VN7kim4OjEMId3NLuwXBi1nXIAugVreYbd5zV
zQ6o6JdvwpP/L56ZKL6tWnUUYL7Rf4LxCbpTJwE5jGc3u8a2ccLxQkPh33CQ0cijoCc33xAMaptd
mRdf3U86b4KijUEPN4TQauw2D2/+81gWMEDg6glezF5dmzRO7uc+FqXXaEb71XOT0VuZwyHzmSXo
ug0aMdbIrN3ISlNPqc2aGMcgw1JpOlbvZcMixNkSRMEuw4xqDvNfzp76TmtX8OO5Cnl9W2cHGcI2
3z1XnM8s/1OuN5fsVGyQlBW2PypcWeDrn4LPBBC74S0zeqe+OTBmRcTey89GXUigAOMp1f7hQgvT
iuRDnDLFyp2AV0DS4cfoXkPyKTgMhRN0fyK0uLIj243E8mR6cEO84IpMNJPDZzAXk/NTs5vz5Dst
7fEHF989nuBQe5XxCupqy47UCNe+0shn9Uq2boYQhZ0OAH+4Nh/ExJcjXLs8+iZIO4Kx1q6SN7g5
vKGGoWSEjwDqz2spzljPk959kGSJ2Plwg4YdTsgpN3OndGA1VTbQImJRC68xp1q8F7fw8ZNesnVP
6kvtqDtV825ExwXDRVqxZr+BUQKyWGB6IGC0s+C1bQB7sJ2DyYeJN6xNw+v/Ohdon4/CuJ8T4wFS
vmoW1R7ax9F4mq8VZ/9xEqq7yZn96z+SzmtJVW0Lw09klaIo3pIziBjwxjK1YkQJIk+/v7n2qV2n
VupugcmcY/zjD2O8L1JysomUUKDDIBp6BYSsAXgssVfCUFdaMVX7QpLqkTMMSRdLJDWPqWM+pfn1
e+TVoRdeMc1+LuRslDTE6CENOzJCxf2iXA2yLhumuO/MUW/m8M9ks5r/iADyIDn+9f+uHISwNAhL
RJb6d4kV92FvLThgsw83jhGPPfU7aYUSvJ9c2TQ2ijKv+My7gfkuvN9PhGz05m9qyT1ruwJ/KAO6
eeZDUAGSxr/EjfkiKQTozP4EfQaEfVXyBrBn53IGEcznMJjxPbpD/6dhcLTd4OZNnMcYanMyCpTN
0ymuCZOmYv1Dnc2g1CLJJdeexKB22s/HFso4m5CVicMlcysjPHhQ24P5MMKulw/zJ31MmK4fbHQF
G7qwHliHKNlt9UUbA7cIU+QTZALmgo09jHM+H26E0SdoAlnr/oBpf8z6txoIQ25hR2WtTg272GHX
gxSPoQQcHqjbMoQwEtI21oU4SnS3W+MrdiHC7EzJhMIVyJtuggcVlW9XLxooMd4o1+84/vegjJsP
fBxYMYjGpHgcIyPTZIthpAHN4iR/NcbFSm2CoP5+OsNtRqbl6r7IoxfTjNlvjqHALs9+juTBeADn
3p6FkUEJeSbtshKZP3D17NUjWw4HD7ga4N2f4Pn2pdVX1H6+cEYn+NKGDwfJDaWR3gRFAKMD+t2V
tBgmyhggwJm5zS9QCsgbRSJzysGbfw7zqy5g/XmSPbJba4yPLOHguA6o12Rk1vNiI+7va3UNesDu
UG/UZ6l+o5H3iK5wx/fMh7boE4TjIKHQ9Ehaa+XD/avBP0xtwrH3CXrxFvMRmo19g1CjZW3f1ZJl
rCC50R8NQVDv+Q/pDTR1RAnxTQ9h6AGpEw36QItdQVf7PkzKJaXCi9oZ+e/5Z/HdlysIGf2XOwG4
shgmMrB/9bycifVssuv98ToD4KNbwMcMXRPTrDpm6CF9gsESSc58jFupgpUMtsK47M8INz99SG0j
CJbgS8mq0UT8DCipt7RabrFHY8BYGbW/5bzFX0+lvaOF0C+nQcZCP29RR87OaHAB90di/sl/cOIf
2NX21GULDZ+HBhuvtsfGYIARz4F4K5D+W1TMtt6D9amEFMn9CWSoajbv4wcD44Wk3JdOBrWEZJEu
hWlX9ijUR9xpA6s/l2fFsjMQkrfQzPo6frbO2RkkyrFNcsyISo5PugD/uWNJMHGjgGyNe/LDzV4S
tM3abuOBc1kUjcPd31wJmp9Rhyuw5PEaAwNR8AMMBvwHO0ratyBktvDSEBWbAT0KlyhBfnvZ2CMl
iNsN4WYefnZK9CELuYyHrY6DxosZpHUNp1YffRl1WwWvgKaw1K4TiKrOgGSaVYcqJhhesUZDtEVf
QRTuENRWCKQYmJMuHGUIcnCkZpy9bLQra3WS/n1cuK9fhqNozaMSXIK2ZQsFB/4eKLHKETUh6rZj
RYelP3R5fmgq4CJjE9Qk2zWBltcxFjv2r7Rf6WCJuadRkneOEV8G0Uhn5tk89WaH0dkQf5NWmN+B
R9+OFw/tAY9ECG9RMjDmGOEtM9bgJvX3z83HFR7VYxifN33LdgNg8Fs3S+RL3jCTzqot1N2V8bm6
KNtlZlYOO2ttU+PnECppb2ofesUM2b4qtF7wvj9yyMQatgxjl2vPhtDEHoCUhI7rKpn/VEcj1LuA
hHu2DT5Viz0L+hTkiVSNfE1hvuY1egi4khcoyQxqiXolvITrWF8UwnRwBLHr+C4LE4OxhIF7iRw8
Zvb5OjZMxs8mRpW/ht7F7JZlyjiMxFnj612CgcP2B1MXb65NbVeZDKMKv4jNeKRVFjO6Hr/bGj8L
+9vhQY6m9ouTn4yZ6waX+QK+3dd49XWawFLQJiYZ/DLl6SBTMl+RtHoycNAfEcuD/Q0dCiHe9N1/
hG5ixYRJBb2l4jHtPk+s5+xzQkbzY2N8yw6z4CqgG727W09m/D04wfh7ITfODQmGeaoQkbE1eNmg
HoEmq3M2XQbekEdHNNJP7+H/olqHqm9iStJpr/X4/+aczv0nstwgnsHsKjU2Oahr8HDjLvlgrvZO
35nkwQC8sGKYjpEpxSaonhT/C2UWZq5xWxR2405nDJn9gfDBZTTWGcRC2hyIdkYuQDBKifOBpkLX
k52t69/Z76xaf4ZDlwZAgMkVCDqO8C2CcuM5l/2hX89AYiUAA03JwBtQ/tP5N6sSgHxTLn6U+wrj
PVdefU+tJzD684KCO6cdB/5g0s6M/Om/RLlvKoWan/BUJSGRecQXS45IGaljLHoY126q1YC4Qw9U
ziqYcJEVLKnBePnbnAvrE+dshLAOwhLHAthUGP1VcE3AIukK93wrMu7yRpf3+eY5bx1Utp/oRRMC
bMpId8bohDBeozFrF0jIq470b+Od1CIHfuoDj26k2o8aZ7Dq7WHx9BEZf8335uU26c/ou0QlGV+L
LwFLw9YBPG7ATQC4LuI6HEENUEHKGb0ggnlGzvlMViZjNghN8wayk6KCAZat+sy+BL81/tT8zCnp
H6c+9+gfjvIvvemrGEqWzwAPfWkJxvkDen6pA38i8oC4wN9p6rVziQvaVPPpqpi3dn7qtl6xYsIi
srYY6wkE9zwVN0rqtBvzNyhP6Ztsa3/cijsFAuc36/Zwdzodl4iXywgPNAca1CeC4tU3eBRIeqA+
0VvcgWisF4D2nqRMt178wuKo0DUjlogkXGEjpppYe2DOMYQbfGD2SowRj9Fjic1uxtkbmmwbS5Ho
c7GGGYVHz/8l35kcKVaVKla3rlABmdsluH06vKEkrwCekM1cKTN7ZNG5MBCHQx+S2bI6PH2mqjqk
BzBmqsvnhfynW1IiHTSuuMozKFeBBRHeMKJ4h3jNzjglnzDIwJjLDSDmPQKuol+lAOXxpvdjbss2
S5izG+IdTL/91vkSp4RAzlOWz/iOv4Qx8MAWB6tPhxkrUnWzh6BNUat5vai8Mnut2WNxaOXYXAD7
ONJy8uEmUjx7kMwwAo8+6Lsvmrze/km4dRzxl6NP6Rt5gvWBMMkDSzzC4qitS1R0+lvh/NZwGK5i
GCG5PfVIIXvOr1BVna09JYrvenjPvqfHBjNNBW77dA0djpHRH1C/TU885Cc3MbbcVSyxm5l3PAyY
eXj4Vy9uM5yfdxTfEUFlhTG4Bzh6RLLXOZ3/CqcglndnYj9mZxdslXXJ8pqNNUoctfEb54I37byz
Gd7uGXPxFiio3BCxfYN6UcPS2Mh25yhDtw4ZBsCVnZoyXj+y03C3SGYAz1QvuB2gkLBhNAJTMJzC
N1gfkaJxOSKiCc/JiFdadpCGkAwpMeuaMmkBIhHCLVK+QOX3JeVFrPjM7cRQceBVqCFy83YzOrsk
Ca4u1da/Ket3QgdPecIavGbKH6/R3WkOzzXby7o2ekIyFtwYOD3N3L1E/DroVmBK4YfZrfk0zwbw
vzlyyFZDscOTZK4hdhiIOgtANYOJxSL3On/yQpYGsLmE60vmEp4MGPaeNYiBNfm7+s2Fz9o4t6CX
IKgzGh+1oIf3Oaqfl1sL3c9lvsX6oVfCvwV+ACP7TQwQD4EMDPdDm/0IIgDk97C/g0WHBtHoa/tL
VNlnSw6Gmz6h7wR7KUyLO0Y+A/sfAswGvBmumMM854/ZzZ6qY/cc0kIps0sMdVi7zQarSzQNFf3p
4Vzj3fUcTFg6Yb7BCcuA2c2DYdg7jVPAgPPiFuQz4UfR4SgZt/4Xm2Zeah6b3bEiSbqJPsbEeCDL
I2QN+2ERRoqKUcewBWJ9vHXfTI15Z7PHguXdrh7WJNk69+hmfNI9teMCrGnrlBYPHA/qARNdSDwY
XuS8z8eSiUnnofbS9rWij5f9gGHpDWs14zISfIGKLaq1pZulyOGk0yeFIahKCIrxStNfP6tevEKm
ZrdkYEISZcO+zYgB8JjUQDBzwVOv5tSUluWuXJYoKpmDyBCi/f5PnR6m6yKWCKzRxhoHDsOW7fJp
Psjuax1GkZeP24Ngxu00mGAprX0ljBvKgsp402l9ggxu9GlkRmMMH+aebFe1O4mkWd8tnMr5xO3H
7fqMT9XPHMQNx2ThvnlOKqeGPWX3x2TX4SulMqkQc02Wc0IsDdvKXAELLiGfqZfahaq+HhJsvLkc
bsyvaeKyPvGAxNWVGpvc5D1jGy1w1wL/Q8DocS5g5/+M2al2wrFJckVqFH7EweOBDHQCn27z+st3
t528hgHkDNKB/54Vc7Gr6g3HR1Am16tg3RPGd9tN1bTCzc4fWQMUuj4qTYJP/+k92/RpvgJcbpYF
Pkj9v4FZapcI5dvZHZqczW+oU25NZmIvZCnTOQMeEctXxd9Nw8pgHVMAkXfFF0CcNUgEMV/WWJOI
fZ2YEybsXw4tdioBlgEmPDkwbuE9vR4lSGT0mChyGQTr0h+bYzvvG0RDN34OdLZ8h+Mn8Ws8hFj2
ifdxb1ZPHHOzwpQmerkoGYslj93k6+FuIw2sVzIyuJ8Auk8yASubd/VYxRSNgOmTh14gY0xIbEEI
0WIJjjhkanB8qm+9o7MEgTj+YsYgX24adlHxCzcl8dI09OlIogmFEiUfrsQ9iwnirLe7BQQJ+yOH
DYHzAOzysyrGbNgkDKAMi6eD3Q2uUR73wK2LoZ1/bWnicbbf2GtR3L017sZ0P6UWA6e8RvlG9n7I
rrh/TJI0xIP4Xzi9hMNs67y0N1E5wK4twdG/hWQ8oRNw4vXZmQmSwUdbPZ8E5duG6EEJI32OVEXU
YUXW2z8zXK4VFJnvEzdVOz2cGH4FD/0dgPRCp34trtyTlQxMt5jA3QMZ1zgLxNQD62oGdIzu+Ruc
FDeUkuXpAp19ztGHOSyjkQ0MoP4pnyHlZTOSUtqZh/928vjm3L3JBjpRCHNNB+kZgV/wsrH/b/UC
tyCsfnXUteD8q+ux3BRpS/Omjf86lDLUfLPLxaKmNAqW/5uyrbJHKViIdYu/Og72hyveA2gbKHOW
0FMAyTsoUpTxnznVODPhMaluhAcxg1O/FzbG0yiaWjL5XLBB7b0Mc4jdICsX+VhnRJsbo0yJGVps
OeIfwWX+pU2a8dwWV506RXh6HWTr7UyAdBj32qM1srYUNMckDSGlLcdYhjC9Ghfl+xJMdtAaBbgE
k1L2bbNT1HrGTvxvp2BXdm4IxMDBqQZr9tOJCsmAD1RaHNA9LebZaeNYbPiMd2WbmfPLmhqy8QWD
eu7q9RWcCKEdUsRh8rDwXQdVhH2WXRTt7HzXw83o2L0g7xq8qrTFmB6xAzByrnyqJgP4Ves74qdf
TAizS/oEWsNzxGUSnkVZMQPoxzMecvzD7vwhwil4YndvCnGGnRuEG0L+8u1/duQbfZI325pPgrNf
6hOCFYg+WL2Y3BOxvBwshn/A95x+dBjFy732aUcEOaSJn1j8FPunPUmYtdujBQXUnDfOkBOwPg5Q
3Cp4cOiTqdo4eI0WXfpQb/1yV80/aHCj2yyfNRxLAzgun3m/puBEuQexC4RDzAQBa3tB7rdJ82+m
Veyh2oyPk5CpFCVT0wGoRFSyLAyCVeFjJQ3SwRpT+BvFZkke6EbJ0AeED1mD7/qF8Qm/wuvhFkm/
itDL6Ojv/qRUis8LZjLXaIueHF37HgTx6T09UhoorkVrIYk6kTCfjEryRX58M+LwJeNVyx4mfq3h
c/fWn6tp2Own4TAsjGHfvoOPtqxiE4QAcmuOW+QzBECx+z7xIQpqUtSYOtBfJFtFyOLSUSEyvp5w
xYUHDT/i94pilSDSKEvdL3MqNEVu2BrtxyQRYmgpsHiwT/3ZLbacwPUMAym6XBAl3BTu+u/wFMru
fs9knDag3Ec23HubsJIZzYwe/pWy62kWslvjIvneNMyaibrd6pwc9++x2l9NuNbC/QhkJ56ElQf9
6OlL2sPIXTHQuM+vlFQ3nhfERSlrSOOlVmXxX3TIR1+6H2Glh/gjEpmtI5dpoXYfLymRbUy4gnZG
dUmAwpfpj9rC5TDvMaqpa0w2OluXQJtk60B5iMkqjlC/ED5DioRhRo1IPZkMAyniH216YGEYWkPc
wlsGglNfa582CuDxMV/g7G21DiQfb2pMSjEOgr+kfhfYI9xcJj4er9ER0dVEvZ1otGUT94dPpPBg
OdTU4tilOL1pRNt3u4ELLvxER8sFcvDMYIM7TM9Y6bnRC2ELDMNJ2KwmoeQo6Wc1ji8gMmoZULgI
/hmMHK+KJ2Sshg+D851JB9pC3lAwWOP1sn5sJA4f4Zk9LGrUxnv/LBrlaYIUw7vvOZy29MFF+iXl
tmccxIF3hzTPtH2NZ/6qW43Z12CwkbdyuOzPwSO4Ypghrh2dlTrGEkCckAOr8Jh6ofnFVD9U/Gnw
tC+rZ7F6f7UhTrEC3YbwBS35SFcoSkubWgW3rZtHSwFL9cyzGXqcWdGLNr+KKfOA0LD1IFt0/Vri
v2BzcWCCbIUP92xw2xHgdeRtMBZHivZvdQgm3wfXP1oF6GxUO6UlWl1WALwiIoE5C6a7y1z8M+Ax
qybDoP/XsPKe8UirQ+ri5XTd6SP6ISZ3xmdPQcMzATLlFRM/qXER6/BnuaXocFu2R05Xksf4t1ud
gZ+q8G2pP/j+N1fUG0wyXFEWkUaF8ooUFUG2oLKGFEZ0Dl+KmiPoaXAdOHWlBWUfv2LnRcNN0o02
PmzVsTlp2VSU6KuXesunYQCj3vcHRedrRTv8r2ghcUWbhjy/KQOvcdSzmuU9+TC6+IJX9Ra5w8TW
b5egSNRAjVHw5xPcc4sdiB46Hf5YXAZSbsyR+Bm1XgIxftzhstbxQ6TVG3idOsb1yJRd6mMLr1qe
Px0YcpGIZAuZXWerXWRjQIGjfZfiFuwna+lfKX3mXuxvHrjloqL/BuZfPNxythdBGTigfTUGpypy
dJzb+SAcJ9QXGnRNrhYlAreb2yioFoKJC00UTz8RrUyWBw2NxKuY8/0BEqICDh2dstnjJfv/Kt6O
uP5fpd8Kf9/oeHDh04ExPX4ptfFx9mSpXPdgQJyFyzoswxJhpT8eeFgHEsBtWZxdhJA+spdinx3M
rNCcFobiAxU0NMsDuwfrjjPz7DrJRMOXbBuphjUVNnEOJ6HxA0NCbOYkVofJoDrCH8uKB8nWtPyJ
xfAQ8m+hcPfFfhMzH0GZONB6WOCVlc+GTarlkIy7ngOP+3oYgeyx09y0Lb53m3SAak2m8sUntqdh
WJewe8TcJvpeiMqWCZc0sQrDwnoCjQYsGe7vLfUNSzbgs55+cbz6GD7TW7/V4ksnuvn9942ToE1r
NlU4yeEpYsnE2u5pEBggcDZ01MIY1El5mmkE7c05ncaFehjrI53vlmFtjUIc0Jj789AzX3lEvV3M
QyNQBfoLr68gFKrBbbcJ9hGlKwTzXJ/QRHzhRXt9EjV4T+FLL7iEADKYBDtLb0cOPFlO83/NJdUH
lywsFJG0Ldhz6WVhwNLW88k+VMFXEnRGrIfbqWUH7d8P4ns5ML4PEy32/Yb0VraLmKk4/O+BljFG
ID0ZT7cqmJ81t86N8mG+5wgrJmK6Mn9qaNRxTlIZDDAzIClZoqBbtMvFR10ADAvS09xd8CKV2HON
nDrasZ5rbQc7QwEuD0vuxjLbRiIUuhJ7XVpS0Dsq1pjknKmH1VhdjdcQoxqVyk1RV7EFOYnGmZdA
dyDrUy77/YsVNpL1CfHWCnkOY11OFBhOxmkAuah1xrsK4br6dhluMkbS05oXgw2Qva8YnUZfw4Fe
iV8hbNoP1VrzUE8nRLN1+LX2UxWUMtpg4bvHsfJsqIn1i4hZQwp/WVpn63AqVjxjGmXsYSwIMSvc
Mq/V6dL6H1vGqrMKi8Kd8HigS+hUlXTvel/RovMUNykGElYPgi+tLg+x/83uJljShVmhMeCD1gk0
ce6LNX1osl+qdcCrk56BsP8ReqfsSsZkxW7p0BOYJgLrr46fq8UswEzLRcrjnmzXfcbBE/NTnyj0
Wd0Xmu70zT3EaA74g92YXp/s9C6PRtnZEDtnGTgJVVRrfYhrHcxldG03Uo4FkfCimDmGQVD8aaz6
N5AiB9yqVU/0cx90XK/WhR2BJld9BdOR08evFrOxidlUs32pRSWrFwpNQWQWGdZNACLN1yYJy79n
bB0SZ0Uxi8lRrE40Q91dSSy5BQkVQconOgfbKrtZIzx4c8b+aH6DJDKjIKj0NcHjTiKLRxY90yqF
pUGn9VRTNY24Y9vspfGiYFOrgbmoLIM9HDg1eOQahpo1xF5U/HoBh/UcsW+5Nw7k6Jvsz4j6hrNO
FyRuwnttqOIKow2bxj/Zbz4p1F0OF24+0NjQf7nfMCqHLhC1ty+na+BzbGYYcajRO+QkHWlynkxx
tOr9w617em8PRLdNf4sIiEToSGvJomuJHuw1KqTw/Yh1A6/loQngTbS5v81YiyBwR2/V2f+TPDjo
0e0zz7Gv5SB0+Ekz3pAb0nZMvJco02iTpurWivoImoclbgxhn9mxaPQ3L2Ksb+F6DTYDXAkkhPin
F7FzMw/RGIdzVHVc3j3u51rrT9UBW8eXH93xa/5G0OCRTq9F1Mmyd8HUd42gp9Kntbrua/VdDSo4
d8b3mzyPUQ8Lnbg4W31tw/dl/y4qh1haGQgzKkz+ZPMkwsPEShpJtPozfn3npTL+GDPlfup5ZW5o
6gR7VR+R7/I1CFDEOJb7DoQr5AxnF/9V1hG6EbRuLvfS4gjJAKVpgzHk+hk5T8blM18dDNr2FhPU
vx6C2p8Kt6w2n0wbDcjuZxiLBKz095h5AF4JQ6hZ2I3VxcIVcROEQuvzn4o/xO4Wd9MQGXSDTxbt
6BryJPZLMmTy+wpGHHdu4PrjMylW+goujEjbxpGTuZpk+Wc8I1/qSmZnVKwVFhgyfmwf0DdkEJCI
Sp9UJDdE/ymMO8+VRmZCIlsoPBpcbPydpDMTNnCbip94fpZ8eFLVksI+jP0VpRCeEaAhlh9XfTyK
GkhHB6Q+F9mbYuz9MTsQoZdFpULD88XBxRgdQFtnr7VEVwiXEgcLZmZfUZRcog9jgNYdYlbT4w87
iwJsP/3XcNHTM7/DFerFwLYfTRL4kZ/VMBFT5ql1T0RVhuxEYKyK/1mN4i/lpkFBheaB9hTlCPVX
yKkg/Eq1Q0tJeXiSWo4HjFXtOV7H6WtiXO/B70ipDF4C1A5P23qa35C3EeysiquoiC5zOF7nmTjq
piDxVn7aOhixbVo+JzAJvHhadeZAl+EPaTEF7cBEkoYzXJ+DKyW7FAS67oR7xDN9UcrtiAOqju1c
lgxUL5OCbFB4eXi0Wb8FjWltfaf4AmmjUx8IiaIsN1+nK6T2m86QZQI7pTGe+9FRuoQd5JH9pzZf
A6T1ZpdIMQbrT4jxakFd/tOwX8BZCv51M6etiRqbAukNe/UBG+QejtYfFmiDt5knyXRaxn3VEck0
AbRq9v/6nMuBoiE3bkBnxep3HNEgChys0zDbA3X7HX4/E9ADkbdDuPKcEoQ/BRlDDclxSd7kfLKZ
Lir34UPyHMJ3k4mXxuRRxQ36iDeRO7TA6vjdFvrDzZku2qRlVCtbNFkmY6G1YPYMNor+CA44YdIF
y1BrgfllYzhjbU+ZXhMxw1p0z8fB8ha3f1KtTVym40lOx/vTc0HXEnrE5mW0iyFlD3Xx/HHgbxnm
F9Bw/RG4zXf9/pk9uhwZwlFrfJ33SCdfvtBwvr/iqwPJMuB6URfR7Wyolc9YnflvX4k6i44rpDX9
eIo/hNCvTqYacD5zDimDjvTRhmTJY3RgDir2PTzyauOFN26l9y/xlqk8NIIpPBvm7bPrAAbUVBBY
260HdxOOLgTDS0Qr28Oe92cxwQTpxIOd9xZCCHpZ5qJW9zbqs9ZJODpaXwrqDUaZ0pd2wAUh/J3y
u/6ZM41kRooQieIcoQOgOJgqYhxpBtSeDc2Pjw1h1M1HKINcEvCag7L15Tkbd8cQaar2OGHQQbog
gFu6b7GPEv+8fP/B6cDvX9JGi8kDN+fBa/3bSLvWuZtvBiL9RYECP647apYZE4Bm3h6Li4d+ZbQc
YlAnBhwFyXBQh/XR8vXRfnzpL3jfLNSLxfy7YRI3hTB1LLZmC8Chjf7kA+nY61HYDzEOm2OH7g/S
rctkCFgDC9DCYy3R4oESV3vFGYaX1Y8ojq3Hq07HmL/Mz9Ae1cFFJg0V7iH6V1lDL0ibPg3Zvno7
gCnlCHDyRe9M7YMqiTUEw3UY8sW/I/YYHnOdvE5JfGNHwFue5FhutfYeUIDpg83oEj4Yh7NrK0uq
+35rjbJm1YOLm5yt15MsUSjOSkSMGUZHfM6yZ1/nD0xzsW+QTB4vjSotxhZEgiYLDxlXZvI1cqkU
7/GVAWiHPSopcqIvYzzP/jNRTHAF/jFf+DCZjrYGFj6t6Pc6OCegg0LlBS3icvH2v0Xn9CvziT8j
3ls7WsYd0O7XIOougHPBHOJBlYEbKMfwC7qzJmkbqhF+Hm+PAUyg8/76SIN4SReYwMKIbSo1yZk3
UouAKVA2UG/inv0WzFkWVJCLFXsW7ZqgI4sxszA/R8+DIx5+XWIWxTxLkABAVlKuT9qJCoGC9mb3
td7HmZQGYSg/s/6hy8eQbExRgoPbxZCHPuPPDE0XMawnh7N6U1CQuUk8HhovtoBVAgd+uuXYPp9A
WImh1Ts+Iz9HTO4Boq40KTkNQcLeEg+YzTXuWAl6IzwNYtX361wNJXPoZqveYsx7vBirmdtYO1TD
OuGpDv3JwO+Vu+JHBCB+m1p8kNKb9kRfuWXbapk+XeYJ8AvZfgA+ryvEFpAjtrAzdwmn/D0fyTQB
etW0tqi/iTQhIIqPdDWVjAn3W93U4UbSKFXyM29AFQ91Hj+z4Ok+pSXFq727qE56QTJ7sxBZcrne
bbMfaZggGNIfXkIXqrwckYBXmMwyeK60K6VQ5jHcQX/IfOmuXqlkUCkKCA08TU1KXHOR8OFAb6Tp
xFxPRK7I6McslKnjCzMGPhgk2vSOmbA6MM9P/QF+gV6M4dZ1SP02dqOzF2wo/yRrKYHPGPgI/P1d
3SfG48K3e1boy8kcLrLwZhXHKDPgvhaYzVFCfEWtuNvKZgA2xp0QTp+dc88ohSXIL2YNNwyTLl6E
ZXOMZKbNrL36lD5qPR36D+Nh7wUKZaKdSHIeLMbtbM5xZdMQA/wwXmJBXJD/EeAF8SMd7kWr8rCS
kWP13jh9unSLXfgm02qkomvkXebOkCWwAa6ntmxTnKJwKM6eR2Yg6dtlLh/1VvADznjamY9ZCXQF
2cvpv3wJnTBTaoLAuZ8TEBJWBAZmdP2oA9naaXYE7MKE67xgySxOD0JiQamGHoB7yIpgVm+z9Dok
uqJHT1748fDdgQXeFxulZyp2D0YWqAYPQ52Y9n8rhVwG9gYK3xHifubcLb1JhcPF0PghSS3sC0Bz
yxCvH5iSFjRcx7b2N4ho+lq/iAPZFBaq+z1gLu+HZW1tMl18C9sB0aZSCkcb2CsU2yXjov3TZKop
lmySfHGIciBwj5Cf1YQ8HJKGd100hNY3tqCAq4YvQfHUTiAaDsgjf8vFWMhFVD9DjYFdWpb13Mbw
/ZjjtM5o30gfhBQL9TnaP2gsUrpq7XReIEGiEC9MRz34EkYY1NwxDSBPVEzMW0j6YLK2E12+qIZp
ZH/hdZ1PKHVszk7Ec6ABHBVEz96Npm/2AS1+OhNy7IkhX8LlhxjVX3QT3sjJ/o3sUM+Nc+sQZ8CM
DuskeoJ3gOZL+y5SCjWGY7xBtqOqK386M1zh5S3tO/zJRYRScZr8cKUn9RQx6hdkS38L4ouTMyxr
DaWPEkB73HHt8BeKSZU6oDgCTX54fYq3IeBOMsJ95jc9oo+qfro0PzMRHAJtCUs7kEUkGaDSYpkw
5qYM3yNZ3Zxtc+qx1zGTBaSB38JJh5rkVusPxXgBJ/Ox/2UhMHaGlahuouuRFuKjBusfajCPiPnD
T1u/dhtzU2RsF+MlDQ9UyuBO3zJnDsSrNtI4+kccEkvpjwVxs9OfiCrnmGCB8e9wSFlxVLG/t33O
kDvsLT6P0BKnMltx7qa0u9Y/VOmsJrwHdZZbqsOGRxu2YfmjKDNPccKzFti6hn+Ux+azJqp0Eq35
ZyZwABvnipZ1UxBbigEv/eZ6AxNFUCl+C1bIeaSewA7pF8LrKq4PBwYkJ4u5MN0d40Rm3ZHjOBDy
r2z6YajYGq2X/9Zjh2o/AZtluzaTbcog+wvbSvweSooDvADSR+clrRuIgve/Fi691shuPwOapa1A
ZAKe+hC439OTg/g0nACmghYUgHgChZskvOEjg9BV8VqB4Q+DvhNb8JX0BPEQh1aaPuzUSZyJoULz
SIVv/wo3BQFHQ6vgW7ysBKUSAv7sspLmuWN0f4YaV8jf5YDLBmW5aXzegedYIJ2qwYwhNAz1sE1P
4jqGduLEUnT2fZKSBdjIO4NKPgGjy4wD04ZEtYyvrtKaqc7ALnmVAVbZ6BdgoZ2XqCoWDpT97thm
iiMEibrG8jWysxbejdYbrLguthDOKHxVVSc5DKyMj8GDjgeae16/MjpewiAhuN01e665LtuEIWsi
EJc2s9H4iSwWIDTWuUU7+FSzUsfKNavjHxIrsJ3U+WK+kHaOyb9qIoI+AvGEJjxZmaEX18f64X1X
N1OVJHYQgCh9BCdx8Iu9dA+hQ2t8NjMzPakTw1+NDrx9FuzQ24ZHAE/PnCx8K48NrsMB3OHpAQK+
LK5MW3WaOxTZcNyvOGfQolr9NdSEt+9XKi2p+HpCbDgm+CrxdWnlncoMojiED4GdOimGEmyCB19z
5wIS2H0lssV2WXwSJiBROWOLe3oroohUEOzKZqeCTcqaqBQB2J0QO3MdTOSqmFLu5FioYtk8LGOn
mK5hxImVXs2cSBmP/+dH0dJNNOsScnfZtxgGqaPs9K+3fzKeeKphu6N2snfnLFupqQnTsb9M4owN
KCShoa+HamyBIatW5ncz3ycCxNVsPIyghatgmK8gOYF2u89dGEqqrXlDhwiISgvRAD0aFXr9RzX6
h68eSrqGp45+xIRsNszkwC99n5J6BQrBT7karj7rmbbNTNbJOoMf4rWRbnOnd249BwHOo88C61Lv
GSDB5A/uRslC7PNdz7q2CLMVusNdfddi1eEtkfjUF81hzViGEfYBfQfAKAbSkNjIpi6fnA5b4N2O
4rBazZRbxUEi+FZJrlkW6y50uyDMsoqpHIv+6YZsE9zL/GoQWpMkglcc4m/iZ5l1AgdlhRXzdJsB
g7NQ/BBJh+5+gr9zNA9do1gai9YyFJWjdcWHYKVB26cZYVlufcf5kMQDs3qV8LUIovww2438wcm3
TmyZaOo6qsW0t09z5g3MTFbjiOXxNYcbK2Fxn6Rjo/oGtevIzMSyvZtpPeMd0mEyMBlx9u18T3nO
eWBweewL4cXLLJUlekX3ljoxOt1waPA/i0/mMOg3ndV3PUavYPR1lpUatXPTSSo1Vt063mUkz6Hz
8l1NJ3flSCOzKPSZreGojF+nGmKB1lgX8lweKnXgRV289J2s8eZsVdW3EgeobROMtVTsER2gKvcB
zlR01ZOJkfx7Q6rV6dQmUDHIrVZX7IOTWabVR4PqwTLeKQfnPQmZJJBPZS9vqjeydH3eLdy/fP7n
ald7aFzUhwnstbBnS/BsKxiaUaltIkpS48/2/iPpzJpUxbIo/IuMQBTEV+Z5EMd8MTRNRURFHAB/
fX3nVld0R1dV3kwTztnD2muv9bBeZpQZuEHTiiPABWHRHC1Kfbdd40kR+m6uIf+9OAbZ+r3saGfM
HqQuN3tnGf0M9B94cPERi7ACp8YgoPydfKjhhuY3tD3yrj3f26ovhDzeM2hY3MUmfzjt3/zi/lz1
qEjvUCyuutnPJmYVuZxnhLb11+L1l6NYj8Hwka2C24+IsETM5oG+Oys9te7i18PvY05SdYZUpTY7
YwRU3oUfjynpcNP92DWyxyrzfQsCjO6X4vl888AQ9kHVzK/cPM8OMtlyLwxyAqGrEQV4qSDwlWPJ
a/Q578q6zHnz/jtx+c6MKDZP94N9Chec6+ygPrMl0aQhz8w/9vvKEUtD/Gvo+y7rTXhNZNzYOOZO
rkTqqldoAjjC3pflkcPppQdk1hiLy5/GObZ74TsEqKjL4QBH5vPavdhZGWUleePU6jtUQhEN0b6g
wprz89Pv7vpjh9UT1rpd5LMSwWtzXQzVAvxWjbXwqXL9hRQahrmUf7BUxQP4cMhIOy8e6ACLW3eY
XmsL208Tnk28lCPMUqfs/mRuxQfI82lq5O/ERws7x1lbVHhtzs6dODY8smVnQy/ylh/hlYd30JbZ
FvbQ+iXlBqLPfjUnEYybcJKtyiPUH+IslruYjS5Yz+AtGPGXOq5fr4DEUm7vy9XM3/dmRRWyOR3A
nZhOQdpgiGuveG1+fkoO01BYGb2PldfhS9agz5ah5+1iLbrzRYP6NQYRXV5trHp757tscY1nrZvJ
Ljg0a1zhijB2HCfkL8BiC7mzbMCKLepkmWG0nosX5/av5UAiGoEoNZs0Bg/z96cL7T3DVd+DHwf+
NB9iLmZPdLz2tj/BJHRN92X4KDfjNmrgTZudV4CWMG/XfDlBlVseKObhZGZLDtpEj8jKUaSYgfja
i76Mouhq2VGgiaMIUnU1cMxmMtt+Exm5T0iMqHSEUEKAs/XHUjJwhc04ZEccaxsTZVYsUujSqMbe
yHd/Jo5LHnmnfq9nY7AzY8nGor4V3q7RWrLWjHn5KdvdyDvwZku+TEwktRUohi5ObHfRDRweN4Qa
oR5PhkbmsHKy5YijF0VMncp8zpSomF9hTARI5resNGr86FGCJPZc3CVRsPKrvg1BkUA2Zr0eviI6
Gjgz4QGnKEn46UKOihXDMConeLiNDZUbpxIRpGivO7OegxrGjVfUECwQFP1db39GsEYnHi29z3k+
vAPuq2il2Qrnz31+L8i3P5Dk4V0dheBOhh935jLp1ZfCWNNYSz/BIzi+gyOLxtA9UAQBMDbbFfaX
bJfgXu+3c27oeR6q4E3GahAxfWCMTG2BxhQ1wMed/THoZiueB0SqovGKKNDSOC8y40oZiLrk1VLB
x3AJwDxA++gLlqFx3SBVZ37pvmZ+7x6Y7jpLyOWoJA/GFtYx0G2n+nLygpyof1NFDTVrtGGI0YrV
S1yCaXcIJdoeBUEJmU6EmhK/LP1FOXLOG3lIWVmf1vSSjJ+2EBxi4F5WiH0rLvEwk5J0Jm4XdDoK
p1uQjpwQR9OVYg2g97G4NKShYUZbBST8B0kXsGaH7ZthWd/YsaZOvBsublaPRP/ZdsVdZLQ/in8/
pCSmPCDAvEje4/LSi0QojtDJENaREvWKjVoelZA8MBmy7O5Xm83g3QhVUEOUIgUfT3FuQ+dryOsz
DBSqNVeDnWAQIvzPwr9v4okjKH3G6KuvnA0FaRfvLgcwTBZ1yQi4uwfuEj8fTr5dnnG3hKUlODmA
SCK7kBUbOyNB8UstFsfb38Ec6RH/Bkon9IClKMCbnxs7Fvoz8V0+/jBXOaru7U9ytf3515dcaQUq
bj2Ei5y88hcTVSftjgwDfXyXgyhljSlnKj3YEW8RcHfFyEagUiMsKuq/Y6sfuhZlMRQcnvtjL4xk
8GrOiuwWXXME/bGa14d3Iz9OMRumHGOtlnc9Zl52SlwJk6MPDmyKYACUQf5lhKZPlsiA6p/dk/7Y
vBwu6UZqzBji0C4Wnnho1rGbiH6rXswIyKXOPqthaDY15hWTEiGRtqK/4ZXhB45dcoTbOIzRnpMO
bOr3rKpPotAiT1kraLRPjrXBg2EZbkLaMk0/1levLgktKYxDqvsU8DEMN9xljIv7QJtlubHwLfiH
yG+bUFUIIzvCzD8L0bf7DjJDDihd2B9z0AX4GGFobRZX0zfCzUv/U9O/iZWytHUMDeznfPdwHVrH
ysjZ9iW1W+HE+p11wd/JSS0DV0AekENCPxGpSJ9W8fP6+/4hvqhbAJkaHwJrC3m92e0afzFe5Xd7
QS/GUCcTSQnWzW7g8Gwva3/TnnXOfs7vOpjLxGbhhXdOZLo8zFOmGuissWOTPzRGqevmqPbkH5Sc
dSo6y9qcPZqZxSA9UhQQT/vV0dCCON4oje5bMgbi8XUuGHerVVPB9IEOaIosi7YglndWSA3tzGjr
rb+VFVbQaIwuIh5bxKmbgWEe3t6J4cv8UqGVlnvHopTnd6Q8ojZxD8P0kH8y41gv8D3JP86GNIq6
HSSdZEYjOa8Z16EqB/YxAzyiNF3csnxBkqj8Y7tqQSvdNjgeUcHlg3OxqCjRMtSpwODyUsJO51nL
aAcFmWiEYNCC+ozeFzsdt9erhTkG3dYPHyRFD7DUJeqBQXrYMjt76AcmOcJANyv8zLy7QYQ6qPkK
eyti56xnyvMv6d3WwdPlP36H8CvrrSw2g/QA0+qae94g/wNR8GNwSTJSgLmWmTzbIC+wQBi5Q9Mg
2Y6dhrPZe2xrjywDt0KI7XOmFYoRuDfHv9s+YVvvjhTmbeLL7M1mZF9wE5B1fIR9MbF/Poz1UrXY
oYy5awt/bKvrXT7wcmtXzCz/yEYoklUJH+JtYAX6MCJ5GdUeM3q+gzMSZrZYESSEAa6sflv3OEXA
52G5YoW4ln6CDYv3UOlume5RAFVg6/9K2zrKNddqYvapY86F3xiNgz5cQPr2YMQOzeCzCRCPu5rW
rtnFxOAtMQmI2zyi020ecKxCjmH9cw6SqIRFUXojarPsmHP/DQRkYWTNqtl3SXcqXl1mDvm2FCMV
Xxu95qy18H9a42Xfg2zLtrdmXfZFdODwHRsjJgRbAC06fa9GXyCFLiUID0726QGAz5y7rvE273QY
1NABUYBfNC85zbkUHCdKShX/zwORPgMfP0t3XieYUZTyeYHcclatlxi7rgVpQiWMI0VzwOa5zkbW
yNhNdrI+Jn1iKoXU8/dEZqBi0QeedtKP/0hTlkFtyCspnENfmbw+9+h/Zj6hGiqdsXvO6e0Jiu4t
yrSZOrutNbx8Xjvt5cfPeYyNxR+xkxkn1HKAczXBMSSq/BN1wXjsKGjdwz5ln4UPZxMhrl7PdB8y
OgAyoejjoyFp3DGF4fXaN0ezpu4AXoNGoUfpFg1sqiv0DJhrp9tZH4CU4cqL+zAT3RbDm9PV+FpA
+wNW7idkApZxsbS8m72LnkF2R39yif3IqnCewTtg4ROenCFjHsD0OGKNXZi6a9ALEAVhd+8CuoH3
kVlZt4jZYohcmovEpnNloOqqznPZ+zzgf26LqWp19ike2KXTu+3hHVa+shxaXOmYyRw9FuMmOlLW
hwAJIVrod7t22pW8UtiWXI288c/QZrEEmk1nl2GXls5t0bzpHpZj/2Xj4xC0iDKgJmE3FE9HNtxx
+RlEzVJzr8k76b0nnWle/5XZJYlbQKqp8LgpZsJdpFmgsMLAmgmeK7m3hTApDc75NVEDtqJRWXHu
OQy5MjtpenEyngh+wbmiNNrLq+nFYv0c9W5KJbY3KTPjcPY3hRaxQsDtrXeR5E7RGaCmLRe9/kgb
55xPTBUtB8xF+J+PI5vMwZ2Hq7IHZiIWkFU7Jt/UpPbor/lBVNC+sTQAMNTgE/UIBkH9i1jEhFmD
gQLTwIf3L5m1/1oUPwqCvTjUUqfUTCfhvLILYVcLBT2u/OkByNSsLmSlP90UCC2I5jGoPHRdbRFe
R0wg0ClkZLBT8dCuI5ErEIKin+k4uTUxbGCWUU3vAbtkzY89p2NYR0IeoIBT+TMAb306H8Xs4c1n
E54oFg8mYqfLExPorU798MGEBrYoFph+G1Kt3jcTmrctBJh+jt/m+jIHg9sPlpdw/PtaDvwubhFF
dsa/0GdB0piPoL8NunZ3HhGLekyfP1Sa9G3kRRTODMzmGH8pKcQFF8dJykvIt2BVA/aqp+aCe6e/
93W0Gyf8CZMeIWNP/2rHirPYYpNJAmTOYlSrel+wv2SdPY13cqQ2XuwmGbWNNYg2wiJVZYgd34zV
GP4pLFNMQJBg1TmrpdVFCLwApGL+hvZJIPi2lLmIEGh2TXGD8hPLiFMoHi1MERjNocyuqFix4ga5
fJ3dumS0kz0wp3NkC0x418uOtku1tPiUI6+Pi+R8AGxBvglFK3wxv9FoNzi+sYIj0CPA4fEXRGkE
edKSSgsmGZyRuwuJggtTIGjxZZ/rOsKYjhdqDDCUnS7h4RJC2EjarVHSCjBQm3XsF3kkjSsVPIoK
4S0eLulaLgn1HrJKtMy2EK/BWs6uvGVDyYeWcbeb+ghp3BMipoWTlnBSxCzyQ84SmAAUnqxy7pyk
q91TTWRC8YIdDaxVz+byabUIlJ7Nd1Ja9MlMKTt7KbBHzWUBbVm6QxYfjMHmtRA3jV0M8wHxBTyS
wQemzPeVzMg/mIIlXYUCdbsv/QcIvgG34CHG+dMYfcM5qx4l3CzzC3BwdypugGKVsxZBqB37Wuoa
mSi81i4pbN/z16bDAUBM5fUT8HSQnVOC8hnRml5HVhk5lLtFA9jjNdsH4Biz97zZDYk1DvsWjiS8
X1s0NI4oqOCjdAPbmytLURgQOhn3hIOF8sO47nZUspa7lGENAgEghK9n3Clld1/UJlCAoU+BS70e
D03IF7SKRSx+8hxYQRVgr6D8OGfYfQS25Ez7npVCq+CJ5hfTHShpXldx2tCStip3BAueMQrqbLf4
AXYpBE3C767eSbSH/Mppb0MnQktqq7+W5W7A1gm7Ymijrk4Wk1LuzURFnJ1YX/oDRCz0bU8ZfmMf
rIq3+YhevsUf7jxXEw35XroDZO2RmFxfChOW3G0JRS37st37Wclpn44336BFvLFlw/wcvbBsupOQ
kJcR3iKqO2aTyJF4Dr6UjJhWd+4UBUh97JFsqE4Yr0XORnV/T2xqYHZIECvd3hOIFhpAAZZKPliE
tRCXlNRfOMocrMtUY6zGnEEu1mZk4hQn/+l/NnQbE2ya5KwE7LksH9ZgjurTQ48H2Sm9i2csDG7H
s+m8sW/ex8asi+Wo4keG1TTJsLel5trGUMzCNyDFq9Vr0uLU5wo1y4ITTmztlsPl3Xw5rxl8Khhw
VJouJghv9uLWki0S4it7McfENMZwWcCDCPYmhB5FyjiZzYI3CfnZRYGSULa1GuTeKIY4g45AJV72
1pBcrMw5jqjC/tx4QbgCHUGCz2R1NaZYwTKR3hSL4p4kUwZChwcDJ7P0Lrve30YIiNqKLgRgVDai
nMsGO5KT6Z8NmXnKiIJlgKgpGm5WzIPMCXpP97wqeaYPegApvwUfzCkxHzLgnzmSPWBMK9IbAnRi
9gc36qDsiBpG7VSROsMXPVfXDxsvwaimoO1AupZFtlB/UQ5EV7PILgRCoUY4dWFiWnFryzk+HPzU
077ip1Z+84eppl6sEKvM4E6ys0iJ47wJtoVQwnJ2dPNWg8IIx9q+WfTF+PYUOmvhevNDkDJG83jY
kMZohyG34Q+5xoieXcX8lI8nGNiQ2VPNfO1hT/NDdmcb7LQ1Fk8+LSGvhgBEPoQbB9HXH6AGRIXn
QKxzcK3MB6awe4LsZI6c4fFLj0v9HEoZbAXrHIhV5OVp1rHToQ/Tk30FZdFfxwrAAiJrSSK+2ltr
uAHvgMnHCe9iHodHpvJ7/5vD7CCmIoSNZ9FeDt7plzzCujI0FjiEd68xtlZFxrTLvxGYGSU6OrGo
zIIVkLY0/ZOduKDUlUabPS2N6IzpArDSnaUcBYCzW+J1aMokVhyr7NoAib3qP3tEh53OREON+lms
mrAnQ7s0sr703b3XRUB8KyCmcJBgF89ZXCjIpWrWGimob1o4qIAahYeu2r/Pfmci0Nl4vniUVQ0d
NY6vGw66sapdUo055U+BPPOjsvxKsV8CZE4AMNJtPOEP3kL4YxBjnPwZSAELfpaaEH8OCPY5zIZQ
lze6mZRUyxFNrYNwD/dzEiKPCCSuztBRglL58Xmrj0CZjyPig8ivMLs5qB7kRM4MjwOzC6OfXTh1
cJry9wr8F9yClaXfoaHava5xVnkGuC5vjcYs5lS6rEsu0JJI+hn0EN7byEE6mXu95YvElnhH2qRz
Z7uSotAi24BkjXQsjhcPV2Y3+NANUN+zKXIdbvoMx7sY4yT37fbO1EVLKPmEin1etXdX+VMeOKz2
xguqVkcpXERPdj8Z6S54x7J7SjBNpYrv96L23ZGIoJhbol0FwJo/ceum+wLlaZbETCS6FJONUX8Y
fuCsU6dxqfUaAZD5nZOH65GV7wDPbK7samSxK0ZyCccQ1HPq7nI2WV5xK3qu7ivxDt/pIuSII53T
Ba/g5j7Navf0YtVeUb8h0HDy/6iyQCuNez5IEWKiH/GEiR6k7iZcFv4bXHuakD/5EKJmabg+qMUD
y1+AEG6/7s2a8GDp1py7u11o1hWij0spxdrhEqIZq88nNqZebuNyV1FuEyX0nT1XNs3tYXpJMOpI
pwAwhCfofWEDecWWg1Ntst5xTT5o0nQ6s5lDaVU/KPc5IbGFiSMSJc5ohnIm+xuFAAsdYjwVSsyy
rAux1LiFh1t08xXGxh0mSHCynGeyBWa0VJcbRwHiVQRe3oEJD49yKYY5ht4ANc8gKEPVQnmc+0Xv
zCvgi7Ltvj3UM5oiHDlLXxZejWtRvMEoZInByzQibZtgPbi/5iNrCv2FCgthX+6U4iuUuOf8xvMB
PXF7+zQXVfEULbQa5UZRKCLByk8ZH/sdtOz37BxcadZJP/ZoVdvn4OPRxD72KqLLaBNo0RHpUDZc
LFBiddVEW2tinpM3L6V1uQtGlXbUOt4050g9DyIrwuWJx8f3bk28SrgDENjuccfnXyIWZ51mhTdN
KVKhKt9TZjGKD4H5+1MD8lMSMsWHiSaoek0IKRkL5YL3tL+at6iMpuHHPH31NSS8WvSxe0IRn2Ou
4u8q7EXVTHMEj+xJg2m/MhXzgAjnGo+fCw5z4+lytyn8/fPvmS5SjRXvZjSUMM1MFUJZRmucY/mo
6Ee+H4vIdLgzKjgfEb6AiAC32LRG0YhhP+4gyZNmhgFBUC1uABz/uDxjY83kcCPxMoIhO759WPxg
NvtybnE9m5qjDWOZIeuGXFJAM94YTRlTbl2e6Mc3KCgKVZuzrQa9p66RWmMZ7cuklU/Ixg4n6Uei
YhIM7MvvywG4GrHL/rbqm9nBoDu85zR9tLAvzTxTEHyt+3RfzsC+Cxa5GTR0x1fcB5P0DDrOCdgg
l6jFpChsLEm39BJFoh0QVAunC5mVlvC2qlcqRmUSKI+rzccj/YWWDvO8hdilfZiDHavldFQOzGmx
7AnDHkgFWtFn/mSjU/yDHRRq+gaGbagsEmBZjo9uRlCBnfXBGARlAOwoDI3ABEVryOqGmJmIooi7
bK2o/ykxsQvF2RNA624znmAHwFBMt7VDqPCsdz7AX/gN9hNiLzE2reMRdThvxAYXsUS7CCr2IxbD
DTyJSISFjw3W1r2ymC3UDjKqbPn3KawQUMoAfIFsKhj5I6OPPin0Dn7VczqisoEeb6l8RhbXSYG8
QtZL2WsFb9VcoKbSWqrcchTnkfZCcpTjzKCEMhASCirFzgv5uJLev8Kt+uEd6ZAcFWTwxOcWF3JI
UzZe3X5BHGA0X70nQOUdP1gu8tA4VOzttKztDbwDARJ/Ss57UhovkzGfLVEvwUHnPr7BFzv7beUL
EQ1BW8jYb6s8DNlNSa/Lhul6t26zb0q+ubNjN/tykdDdpAphovKgyOgN98plouz2y7DyJGAc5o3O
47gW9ueQRkMVlSR2Yfg1Yan5kn+d3alCrDHkZraFYK3el2OAWOzrh3pfI9yvF9iktE7Jeit83bHA
NbaAMaTpU6IFr4wBOA8Hzt5zqD9TmendkT7MvtjX/EEnfdoMo9vPBZsilBzJl9eAJuy8I7Se7Cfy
qwDE7J2ATrFW/fNgyM10AKy2mTV8V1RarUFAik6AyU7cnvv8RPZFnZYWdxugzSibtFt+ZUBVdaQA
IsJoamn776L7YY2m8Ca74hwpRyrLs3flKe7U/MJgEEJegor2HAlebDSbE1jYJb/52wKxAtLu25PW
6m/P3goqyLCHjtp6vD7Pv+yL0KIrf5/skdJUj9fb8UxN3vBjx2K5h6IqfzkTMNPga50xkWPO9z2q
difU4DvSwHBBrWwDufrqisByegfsYSAbuF29Zl8LwcrsA7GVBRdjI4VDmCU3PS3sR9S51nDHx7NO
wH2UVAwT1X9/ybZqNxAZ2kNLnX0PKDr2N6qZwlM4UijbZa/fSXLfTX8x35igbuOpPc3H3ZJuLiHx
NTalUsgwahxkTb+yrJT3+Zs9bTUZ0rtAg5jQNdMKMvdqqDYEJAj1+zjZvdiTQbGF1SHiHjgg3O2o
6LIRafqFFDLAMj4IaFjsh6w+A1ACgpULykLhMZ+hJ/v56zT2pEyBz/3U0JDBeKhtiEUnYZw4TXEe
RPdhDu+7C6u0jZ+ZynYZ+zy1e/46E1jrRFU8UvmHENY8CUkkqeGaDM3JPpnoF/JmeJ11LxegZDlN
6pM1Iov2jK2pg0xEV8xLXuL1W9toJNolHT2RGsz22EVbanJ0+M3T4rW62c/lftbCCpR/Ff+RakGd
qcEQC7pTOiI0KAM+hQ7Kx6oPuHbDsbuk1YyQ/kE8T3WnghwzYJGPOeI1o/4fpEyiLL5FxAwqUWka
16+JOaZI90ZRSffcnI2SMdbxnuKiTINy8TiF6m/D+W/x1VQzZv0KCjf0Joe8NTu0wRAOvYctfTbG
7QzwaT0WGuzDlra0WSpkjzkHsN5hyLz8Oqon5S0+xcBuhDM0rVPxULh1xw/ot2RST3MIkaTVz6Tq
1lUQGzVaWsotkBmRKgVWrJz4tWz4cWIsSAtCHY4GJQp06FmWOrQWpq72ieZWNJuEiXgwn5rUAVuS
53WzZcYHEO0gAXrKORwpf5qPO+QgF8srTBim4UxiimxrDD1WLFMSPcjSOzlt4P6ScqiEh/RWIGYB
8pgBuK2JK7k2o0zDMIP1NdG0jtmHXBU+IYU2bwA4Qz/lDA4DTEVr1iXQGMWttCdAl9GbNTT7BYNp
mNS/NY4QeoG66C/hEuUv90bRKWr0S8La7YCgXK3rNST9hujEkV1juDaOXhuaNWXOhVuPqBcdzQXp
+fjSiAmBLh9o5AfwLM6rF3tfH3OEnKZ7WTTkTd7rFmNtKXyzJE8fnqshIjGbbmucsjsGV2KtXeRr
KXna17BgllpZY+a1v43/+mtIzVSGL0bmqGP4Ewfp0egFaPSnBgPsxkiE4GRTn/fqMiBQ48aRUV74
ILvuP6i2wVTwNlfSasG4BW13jwEfXlkgq7lMIuv8zdnkKnpqNM3HfNKvAdyBOLHZhhTpI5YVW7jX
uLdwgpgNGUeNqZ8o/JU122XAxzGDoqlKWFHG+ns1RHfiZU7mX2CNTRtUP6/lKXq5o5gBSwSIUXwN
bcrPV4AH+o02l26UMafoFJ5CxsGazM+UqQtksqvoekkJ0Yu7uqComIn/0peS5im2dXmOCIiOXxvs
sYZMivgrte8jIUAyNQMIs3JcpUjdP+cQ4WyqljLCWnvFhIfC58uI+gq2RQi2QbkDT+xeqMA7PHcR
wRCYDjqnYmwoSolmUVK3j5P3psGnDYxMqFLgHmr3NlBFQGKf8JYYW5znrGtazeoE3jj0sYergw+7
Cu+4yFkGh9qtHgRqV7PZfxLQF3Mihg4lMz8UH1yxUyhumKgphh5l6ow3SouakaLHMzpSeGi05yMG
o7O6hAEHk6tYyFGz7hLFa11Mpnk24Gw0Xiilowx5oQaHxffet7jaGIOxOcCH42PTKmD8d+EmBXBM
PuAR82ve25xntgyR2SdQObhGyOZ9z8wIJL2JSIk/o+WJlQmTvlukk3rRgYYdAX0vKXv7bAf1EDyQ
EWaERG96HObI9fCitESwWTz05kS+IYni4aY4d49JMdN1nEKXj98rs/iOWqCi4zpDdDrC5lAVBBhF
MrxlZAzFk2NmycO0crDupDn4HuB3ZeogHKMIGkvBI+H5dzeTKaG236Jnll1Q/MmxjM3r3sGqk8gs
es29f/M19K1rE9PeGf6IPlht29ubCUiVGl68Ir54sl3iemfc5+eDAiIxMV4BtqlYsJ0cErPoGiXY
bQjZfINHhpgmRj1IehE93x67AObuZT1MA3QrGmy21jdVIy1CRTVR4ydlsCpAatUSf4Oacu/unhAI
NDgBF2+YUbh8uKEn8+EqqvU/eKDFNfei2o1B6Z1RJiXTCP8BPN5Qlb7NoJn60r6CBsFRdTA3cIr8
ynbN2Z9aJ4fuu7XJmvo7uP6KWVoflIxXIE3aExPAk8QzqyOC6s0ZpSOKzdUH58z9GSLOSW+HIvMP
NyNPmj1dBuCME/enRDrb8AKuWApquBXZz1WBuzWjQR764rrieMKsGxyk2RSCtX97eh8QZ9o4+iLZ
xbd8fEdw2i3/eCcEMoXyANA8vSP6IgTJth47RZDFJ4581k/sTYrzBJeAD4RKNVkLBycgB6KhAJiH
DB9uqB6sWFzlGwxJAmyIc9dQMj2jaA1iYvb/UMYbguFPtzfYLXRuaDxsBiZoWiqA2yf12uIG38uA
IXJJaBqnHp0BR/UNb5tfhz/4TZtfJf+AFAnZcrKq90018KQyLDiZ8k8LTYLq3WfAyiCnQb7+ButQ
DnlC6w6okQ6IFXqjn38Y8negkLx5k3bFRa7NGQeNH3/8EaPlT6B6Knz6kIzrARNZsSgYLwvV/NWI
RRLq6dPl1kWvGWBRiDFL6LwTwjpruKSFoY/q4fWdbFZtN0+/RLXxFr7o1CfmET0R9mbIm7gWWICe
PU349o8uBVpVmSk7Bl0mmrp5h8nC1CzBUaF5EE1MVL2kNfnn+P8vouGBBuXDpbwgko2G1C+1dYqI
fLUhrbewz7g+4nKDccgRNDYmikNnYuHSw4yNujHIYUtYC8ZeAFJz1aacbf0MgysgQTiZ6wl1/mSk
MwLU8BHH/Pe72+bDnWYz5xmjkdhY26Sg/IpIPfQVeJVKyOHCgWHQlZZ/YNU0ikpc7zkoA/oUVN69
GonIWYsIr5xoMH1dMYt5hAyqeDVU7LhiWi9X+HJID/Pk3PY39pk2clpBVT+jmS0qSjhzlIxCB07j
/09+1IR5IeM7XzGHL9qz91QHOmSZISUkDVwt4tcCRkHE5HzGquO0+R4bSw0n0SQbZKKowskqOa0l
k8nxNhn6zXLqnyiiGYDuII5Aq3H7AMCY7RCE/9Gyp3Om17gCaIrqSMyDe0+if3o5nxmDvt/R8crN
mT09isDlez5m+PKByYbxk68s4NXJIabdTu/RXW1lBiM37uRyG7yiRjXOv8OjBAcxHB17nFlmd7I+
dYp3njNdRpNAtWn6beBdbC7M3UTcw5DZD3Cb/3VaU9lRsvlT70GQ3Q/MOwi0w9lYohB1vKBhLm1G
ACoJom4xKqocXi5BLM1HS+TQZYRUAS6//iTa2ldn66UImhrKH87bIETbpF1PooZlkqh6OMOr1+Fe
Fhc2BR0XVDxQJDkXZ7YGEBcRVmctc1h260b/xAqBUCDL4YmS9iGRGb9yAndtrWCCs3ULHwcgw87R
CRCkh94UEv03i3YdYoayeFIrY0kJXFkDBU29+35kPEdgdHzoL/Tq4de4IkWGIANr/NtkIuZ1VExg
rwjQ2AO26OVQIqiJapuJC4Ys2AcKqoP2hCfdhruKL4NvAX1YuAK0+sN9QCUBmp6zHvSl6CkWjyB/
IzaHa4L38sW8D0449+pYWMwDKMCLqLFb4+GiS6A/2VCXfCTaUKFOB4eG4hvPdRqD3hS1dvGjUk/l
vCI6deilKgUoHIL3nkNLSGKmGfakBaqPmWD0DnPA9w1eAgL362zqALMFenjxnLwONgKRAfxxyW1j
vsvu0gPSCYYVmbp/Mf0Bo0AhDmF1pl7MHJhAY/2x4jt6k7RmBNbEANmMc2F9MpGBf0TD86TLLwjq
9OIhdQnZpVQYz3WOHNYzPhrHnsw5gKikWpfVgAoC0UTwBOr+sY3huVn+PJP3/JGyYs30gkwLfHbG
LIgeV4wZqj/FfEI9qBfAEh6jcKdIuzUiKJZqSLCIQX89Rtig2Q9m31uH8VtyuZvjTIVocTVBAGXn
vPvCfboDRQZFxhlSNtdAXVyPzVrCZyNn5t2uu6PoyDxG2+8R0q2G0ltFXC7vU7w/9McvhA0qQZFY
zuYnG8B/HSwgftqi1qA3X9P+MDEy67EuA4dOARnuSdUafSChRjYVZgsapV1cdvgpUJGP1njAEH4q
hp2Mx2SXMRGnBCM4qwor4OtROk2HjCDBm41vWrICkzDeCs6FLWXbaLh+MqvNlF+ZORY87AQxj45/
c1u/zLF/hhwxA0RyBi6gFjSr14ZObH9Bent4mEC+gJFk3zEZCrv4CP5jSD6U7woK2taQAd0QuEYN
k4GG8Vg9rHEmO6pTe5+wCSX/Fdae8rTgvD+ZebZvaCEVHCto2lsKHkE61mClfdZQoVzeJNV749xR
aiSgSTQ6W/aFwMdXJWF/uJDgME4U48IuVQDDlF1DSN5ulQngQSgXWPcNk8T3YeK/zckPYn60DJIL
hKG5q252peIT48AHZUntDKPBUWEkhCk8xTqFf1AvJuljNZ1PNtXIriuhAZI8Q6qHQLa3iVheTafG
dl4F0ubmbsMpsOZOY5RRLFr3lsl0xB/nYm8Y4kPuawW1BQwEQt52Vvy1rkAUa1qFSt/dTW6+Yi5Y
mV6/0XiFLH9KHpDfKkFvXTDuJkWGlxnzAUfJ79Z3Azsq0VYMPKWg3U82E/MafN5EkiK6u2//Seef
KGQ5nXdtVIvJXIOmyBfTGjJ0qFVj+zWH/P288qmfm5u5nbrxI8Q/y/InJvVn6XDgXos6o+ilILLZ
Y0FGf12RqQurcgD3AH7w0gpOmnENpvPnCh2zbcxJsd/gbAEu6tB6zlCtsFxD5HdRADlm1yF/zO7R
lbpgoIsJJEIQRvVT7BFzwaEPLAPFvrdfvGcyjudb/aOZxR3LDFN+OmNovTxa9g0Qe0dxkajWRcwZ
KC6znpgBySBmYge9On6wQ8CU/DhF/kOvwLmAkrleZ0H+eMxlXCMggaQcqgueDL8KTz1hgEdCeqYw
0CY3a0w6Zwg7Rzqr1HkIwxNiF2ZzRC5F2/7cllZJLs3HuTyfwtucsBYwsbd+zS7uFAk/0Vk21tvU
flX7jdkxs9E6FgX5xyrcB/JtAexAk8XJbSp2Xh42cyT2LgUuBIWETvL8N6WTgJBEbXcyFVqHTNLF
fAFuxDTcztDTOcNxZ+JD3dHSQBDsCv6BCNSMQMyGgvHsbGFqxkzdZiPKDjDPpzeEIQQrgPKlw8N5
9+EQ/jtcYfk3SOmu0isTQEYv5peVEfgIuDZdSY6kNhXw+8XJBk50r2AcIKJMUYebh1V69x1/23Eq
UlTD6WOYdiwVqp9ZdUArqEb6uwin4ZuhnPxDN0oOtvj9mdvAIKxOFhBbGdFvvhBRdcgXxLfF+Qsp
kWuO2dZ/JJ1ns6LYFoZ/kVUoKPKVnCUYzxfLjAFFRER//Ty7p271nZqePq3iDmu9ad0xAWfagQFD
23eApoiNglgQHIghSxVmUcw/qK7BFy9glDQtgO3g1j0PSKLnQaVSwYnm6Dyr3AX+AfQM5LEDlUrH
GgXvIOLle1NOZId61RnCRFLMC4cJA+a29+iNshMIETjTOEOgv/0zBDpNuKBWmU4Vzi7OIO55TwbG
fBaCuL2Hb0sWA7KGyaVzaL37M6J6WJus2xlPgHubGy8YxI/tk4sMHiTuM18L2VfQvzp1xnC8ERMc
/d9RE3R1axKyKxBqa0hRhW9iTuWKoRDOiL1csVJRWb6TEbfSPWKDs9XAstQDNQJNHY04MECbNfF1
yRPCGhgoIXmTvP1L9A1eAkkcxz9GQeDtvJhwOlpEaYPWuLQ/U/ZuZb62l4gjbUJVLk7evRJTr0wk
l4Mx0Fh9zLPcCD36KZldDsPVkOI3RYxpIePYFxwlTDbOuX4Bo4RCdQ2SUXPTsnpn551C+0/DJ5R7
oBYUsUQp6yenZdDsen/mEilzcSXQqxIv3BfVI8FFiBsQrFFnWN+gtyrzGwpKmSldCNT4hYzXxU6r
QlO+4VfbqGFsGO/JeKGp5UzDBcm1t5TCS7BePMW59DAJnSid/oKgzsJuOI25ol3mjAXrTPPE3yiA
ZWo6Lu3K6QGgkxga7H5M2xsF5x1TqW4IB1wVcd2vQGSdou2yBwywbbPSpoyq/5CpfrZUNOaL3cko
Oo6ojtVGNCWYm1DU3LFpaHNIPN4hs8CXDYoWkz5bIwZo9sw7di3AwJbamkxuriWFEw/RQsASgtY2
KuB6KC8FOoJH4VEiuk0KhoUkodM/JON82PRgAl+809B1JATAFJ9tKFN0v3x/4q6jtccNIqPO7CwI
dIwlLvcU6i1+1il3iK+nhX+d3BykFNFrS7ntjTAG3kAE4X6Dy1LwzhVanjU3ds9sZvEI6Tj3pMu2
hRSYQfPw2yijyH+Lnpuz+40+Vrn5PaClgPdHwKsPjp7nKh1ycoyOqH7mcPhGzTV/huLeauDCNIdW
E4591Bt/X3Rk78XykcEtI80LOUG6BNCm+OrMqLdYLhZrl433N8ha6pbPgnlM97QfVVDbiFpMSk02
JX0/FNXkzFlj7xApwfVwRmJNocU7XvfoNrEIeGsUm40lVIdebT1FyudtDskLkjs2+04PsCcjgnt1
/utZzHl1Jb5HIDwuQX28/xKiS38iIoU/tjjfP5wP7mC3nnS0eF+35918OAJBrTGIG1kdl/ZSBjhh
klQOP3MAUyYGg89znvAIEg42ihy+j4fdXz1u0fsVqFOgbIiRHyEof91KAsngU2IiJTl/UhFnOzQ4
zGaDoPJfUySVjH67oRJc66s2/lndTYygZlym1ZfRVwjdlKCF8W2x5XZl9CCTHszQlthh1R+zBlnu
/+TRnVM5wAFX+5XI8za7+RzqXJypUAkPreGCscKsAbslu1noczt2unZEjZeMUU/1Ao58g55UmgpB
1Qul+xUXSz50OhYwx4W4huxrhrDgi0QByBc/g5sL4ZI8HTjjtOL8Q755PM1HDFwYmpjgp+VknKHG
KyIpxtDBpDZKFdW8gfP/aSHV4Tt4Lh4vPG3wFJCzw+SXSDCvv+UjHvAUSv83PQGb5B//eTPv5FgB
O6t687AHIx9dLQNvHG5wqt9P8N6yLLl1G+cFTCuUzgDCn0VNRv+dZrKKKmxk6oq2iwdPgDdnAmg+
IHo8WHJHe28P7XXriD+zhjrvgWJ5oxgiheqfE+OZo+CtDw01GpLHlKP6hLCw5+L5+O0Kvq78vBml
b78MukQ0Opw9PXAqRnd0oA4exOe/yLPO/qa/5fNsVNM6HKeSI8Uj5EneRWPI0LZLUMfHz2lemfLk
yYgTPHSc3FL8CNA8UXaAx9Z2y2pDEGNwl2pHyTwupf8rdw5d4o6tb4p8aW3EBqIIXGO4wiX4tjvt
KFhVdjzmls8K4/G52IvvhrxKUWp1CCsW/1QWZFrS63zQiHYn5AMCX8pz7jBAqAk4iAnCCAVK6i59
3JH5irj/XMqA/XBP5ofOwE65sxvUXgtkdX2ZnnKdHcnVxVXkx1R80Cp4QqieEenBS2/fISX7wUMX
PiWShJBkAnn10p1Mb0ALekb09tT5teZt/iVxzUOegvJg7FbAgu/GQ3vAotNbKAdNJ0BjkiS1m90f
XtboYbIihqDSGTgYAWzaaKlxsjHKFl+XP9qiKiSF4W06qz6P6ub7ww0G5fg6FYxvGS5+5O7i+cKw
6O4rEyvw0k2PLhoY7WO+vVneM93UDPqTIMAS5RO8z97s8KRTFE8vGShdZ7KxLR/9nn5kiqfYMIbJ
feRyLBcYeH5jY4PKK785/zvG79MoiIL5sRvhIef09vm31w1jdNDxJfRgcxKtc3JahSfOCuN34IwI
MRAehe1/iWbHXM5T/EnIA8QzgSXqg5xTIPLGhVsePxtQNYLnARINJchRE8wo34XndkbawCMBN+FR
bph6iTVUzztHwIrWkJ/ciDd01ZcjJ+DuTl13djJ8bA50T8RjmNwQ8wZB2uSax3yqFW0mJgb/nm0+
L5dRulTU3orXoCIeGf/WWL0TFy0fqzKQcx3RJDcinmsU77XVOfdLxYjT2o6i1oyWGq9tusbbwz1E
FodwN0G6k+6GBGOJmnJOlTkch6Uwvj9XzNetdJI76JCumHZJ9UBMqy9OlN4PJv0qMMQ2kjuCp3T9
voGgm8exD44U4wUbd8HqnrExHsSSLvwu2qz1854cT2GTXRUEw5Rvo724fKDbJl7NBjoaxzTFEo9X
ykk5d/O+1aaGn95m/eTLDVJ6Y7rSNZuGpwiqSC+lc7NxhVm+kQMB5GC3vEpMiUl4e9h/BDRxR8Cr
aJgNyD2Y5S79InZOHnS9Abl47pXlmMT6HY593Tv73mEYr0M+nkO4NashkNfs+I9u8KYJSPgAVTg6
H/HLmHuD4A94DZaqs7sFibT63plak+xC1IeW84ZZp4FHxaXH95gf8Y+nnB1jsaRXbK1Q+FXji7ux
iswHHzqmqRSnLjVYPoNd0DfCjFPOBXxDlpdZ23xpOaMvfXP/4Y5gRWMXR04c8P/Cxg4G7rHi033K
OjDVyShj8gl6ORSWmt69QfluUDfQ1jpW3WeDTDAH7U+FLrvCLC7MtmMZqpxoidr3q7/rBAZ1RekO
wW3wrr/oNfC9ijWa81FMdw9vdWN8MoNux3oOIyWLpiU/ivjbdGwF8nQ5P8/XNyHfeFnzhxXs4Xgx
cEPIT+66nF6ujH8CQXybC0vgFFrvn0nznkIHxxvyBywLa8PKinv+5l+yAs2tbHyWodU/8lXYNQCd
GA51yETi+eOBWDJzRtPDQcuIakJlheEXmpeYJIJVyPWBlciNo8i0kJP9h69VpJGjgCb2hy1O2RMu
GKOt75Kr4ZCSP50wQ0JkzhD3QxecEalEXA5pQPrsMzEMKxlaWUYm1zQjk8lFo9My3nOysvApkxUG
BQQzgbXXOjgZ2XHcYTGOBBSN2NUbv/M7svVDII2H+9wy321a01nfEvnqPEUmZeff581c9BE0N19T
erncMcjpRhOU6cvb02i0eDD22AcPKJuh/QVArG1NNU9J/2PexsZI5bfJpryD3Yw8QcHi5uiBPWni
r2HiLUc+X01tFNvvHl2a3hAHiNkVG81mtKypD2uzl4LYMR9891p+Jz/ujvWDkEpseYQuIgInRBNx
LuMJ0R4/PYYFeL+/lqLncMEB2m7oxjDY9HALOpfZu0EMR1f7ztuM/0QbhJU7PlFNqUZyI9ZWzq7O
2nzDRspcNsAdlBWUTyKNZpfAPbNbKNeEDQesAzwDAdyxtQYT2DDmF2gYxREv6kJ79lxP1vlljoFA
CH+vK4VC/ScEKT/jzcwbhmtos+pr3gJeMqJwvUZs+IbpJ8gaXMnrzcY5PxioBm4MvolzyBgTZcoA
nsFKBv3jFMfpwHib92zt9WPJY8b6d0J2Lv1NrLCcTnqzoMFbqSpPqmXcFSMGzY/IKXNgCtEpyqEY
CkCxmBRmaRF7aGVkDgCcF3HnD6b3hZS8Vh+27gdq/FCoEDq4hjKFmqGzWnTagyXUlayQzEfETl+F
3WaSypnLHnTix4C3i30CAIM2RigFtWdKHk1Do9s0I2uSygHDesR/jb0Knxh/7AELuTpHavxkePk/
R0VnIUJ+kc03CpUcY01JmBdsDIJVI+lZPLMxDjnmH/AsmNQK0O2CAwtCjxWJnCUZXywtroIFypPG
Se4v40k23YPQq7VNO8bmV6bImYFYR6hJaGnwxAON2HJeYI1pmVNGlwJ6KDSoLCVEuHprADVCotkn
SES8TYB8z+CDYh8eUZu1nFtKiMxx1gs/KQ6VvwJmdifrx1gdwiHOKKgKkqLEjQHHLvRUp0mJKELE
Wgx21RdVyYXNj0oDvFEQffQzXm8vtPPCoRiuef2HuX8ht3u4/X1jnzI0Dn9vI99oT4L+u/TkaUhq
KBExmqG19xeN2ywYLQhwwOt+bZyGdG1KWEenSde6qK8qI2aNoXfgXdRUyjM+QTZEsglWUBzuGWQC
5v46ogxXkKoFVoNXAm04WWgtM43Of2MSm2trIITxOzA1vBuQlDi50G3jASCYpITrxdnufPVNOSUf
4JswDknfaDAXELV7BXy2Nu4RMNuFMAXcfCgCBCkEMYdM7J4JA3BjK47WN5slVJ1aGNXmZMwvIf1K
99eBTr9ddX9Clp33ItlH17aAKDNLth1YIxEokjNwHvOxg6DDaM6k+ygMzdPcYyWUsuB/3HsoIAH0
f0tits1mT6ZwiG/A+FGKfPk22jlHBOKDG8UKkiogL2RXYFYS4fE4EI6vI9NJWCsCPVFAFBUoWtTb
Ts0xCiZpvILPiXdCvDlXNxQlRRjETQLdb7KKrN5PWDE5we5WG+HMQtoAdJQqsUy/OW/JJ8SGlp9d
mqcfngCNUUTPecsJVNJICBTZFYJ5CAIXKk781VBdX9NSU9EyoS2i1/siASsAX0HOuQP+qhgVAQu3
pjxobL4BlnQL3zgaWQskw5xfaxJxoawvFler0/doe2uEJogl/6m2TnAntTnKER6hv85O3ihnBUhL
WnaOVMx6pXf5GHWbD1RjeLX3kn1lr1YuUhQIMwhhJrBMPhqXLhwG/UsqzuEGMvM0hYJPa7DKWBy2
QllB75PlOFMpmK8L+W7nIROqnrzxZe3cj3dEWpS+57wmyxB4AYHHedpn/V4xFClZMZPi03E4Waeq
OcC8hZ1D/hsAxvAFJa/FiFmLYsIp9Y0jpQRRo28O//pLDCNM0Nwh4jJUs10h4inwiQ/heVYKlCGO
I6znvEvULFKuTIapamCjfdlnT3W0o8Ypekf6t+Eb5Ygg3IorzSy3+M1haVjJSKsK8xHL5lBI4+hE
AX0+LFQhGKWAvqMLV4AM6YuHZs6Kp82SXGgC5OrDqcbiU5OhKTlVqMIjFd6DrSbkiF8g4Hx22wzM
37E7cntZzGfdCFhLRtD6XoCtgyNdA+bq6sO82t0AjS8J4s8IYaiKIY2v0KC2DF6UdV2CHGg5+uuf
EECPZgqvdnqR2d07Mymhq83LvmsN3Abk+BRWf1lumMg8Rhh3swc19h6pFGu+FwrGxQDuLyB+Zevj
DTi8MAdAj7IfHAiqKaaoybjTWcfXrbx6LypyyMEs3jxMjsrddZG/Q45hR8mefG76WXfwQhFXgi70
HKFQmIA+b9c7zmKebg1aj7knaARHIbAIpAkgxB4pAy8Q+Vsg8M27v+8m+xoAmEF/Ns3K1wExDWt6
1avPgOol3Bl4qLAXDQlyaQ5VVublFN4d1A3dBbdwzARYvzcZQBEywxnoCxDx7swZ+igsO4ykYP4v
Gcpm5/PL5bBkdQwjzWB2F3OjFV11+yEXJZcSFu+7OHMYZFvl17TNJbLf2glhqw88fnB3Tgv4X1MG
/HV8yDdxUzhKbJSWgnWNPsaatA3EoidB9JzBcof7dqV6l7Qmd+xt9FCKqagQiXSDaO4YMVsRK/zh
2CWiya9zZdbxazQf+dfNeaMw8Pxu3uzHjBKr7z7F9OdH/LMvnqYrvJ2kDWWsuL5k1CjjlSPDs9Mh
FzzBqwQMYAH3TiSx3pkPvYbZgcZ4bDpSM0hReEx+8LUCg3wfgVfKj6kyy26JjLTegWGwUsi14t6E
6SigMM5zRk3XJrwv+x6i0nxQ0SR3ILPkxSxQOl5gfniOUKu9dnnnHX8nLd1xvt7wrY2Zhm4MGOAn
rNDSfN1Zl7VPPsXNejMQ7yk0qb1G0t3TcaQad03HaKdKOFGgG1h+KxZPf+3+YBy4oTQThTKiS64C
xBG4mZqorNz6cBPD7c9LxZZLC0ju4sCwk0sCkEkSrLq2vxkqEwIJwKaqGdaN8RbPTHXAjxJJ2DkP
IxY1PrzfBMHPIFL3gInl3QMIk9F2cM/0dDRhFWD91RoAb0VqgrwLzjWCcCEuAp6dKVuOKozuSM0O
cP93A4b8DeZ6M8d4Eeict0NvHaDWNX8TKBfN1E4mTIycf+BdLkTS863pgwx+i//1zC8GgT3DC9ma
KBWwy7/dAp/udXlB0kaFBnbdOi0jKmYDm7rPKiJKFuO7JNJDHNIqJx13xuaNm4C7PejvR/HXuRJq
P7nhai3RF93oKc2aoQvIVD0E5h8OZZcL4oy6g6VBav7IIvduXDDjET+62cNR48hetYM9h6rE2i9j
7oQq+Igni/TafcCSoGVQAL7R0OMQGXJNTDgLegw+YCCJ/iUuP6lnCMhLTAYxvgQ+hLjf+p4YW//F
gPTx4ZxIMRkENc4EuvbhvHtYvatJsatgyBibCh7+1ulvKryVwMI8XY3YVIa+lV4hezd5opLpb5wJ
2peQ7sjxGveAJwzNnFD0JKdEK1EpSLsH98N7xww6a8woI4z5m+oFSX5dje0BuRmE3P7jQUpmOVNF
0a0cmL5FMO19W0lGQalx1rujxCHASDoODSBraHce55FbtyEZJV27VXByOp+7H/f0ZtQ3JaZSMGcF
2yLObO34IHNAY06zUR3e28e2VS0l1lzEJqb0L3kdTneqOGP0moQWghZS7V6MFk5DMdHGszAkVBl4
RVx5NrJPe5mMBRaz00e5cEkrn6lL3Ap0XA+rnH8LQ83BPg9CFWu2wpq0Xl7cjlwpKXxMX4QRQHZB
xQVAabB3v79BazyS3vEzYZ07bxfPJ5KVqTotomFyd7jmmRagwIEAyRMxUZvAVdX86tEjcQnD5N1x
q10O7KEzOIOE+OU3h9+ukc0+g19OiM2XvvuDpIX4iJH9XPWYGS0iHuk2aeIhs52HeJqFe8MHDD/H
tVpEM6YomsT3q+QS31JIJtqDdUQ0IPnYXIb4FB8kNAdFeEdzodqvVANhCjrAkk7g3pyFP11W9RFy
Z1dkqn+N1xdb5N3rh5/N1T1bLffD0/iZy76Q7gG2aG+mGDVY5GadiZfPLqCI35SxRBV6KgmAH1/V
MQBZE8SfffsatPk7kpGAkTzcmxT4FrElrR2Z9Ju72Q+VGb+Yc0A+zu6Non1gFvtmitnJr9CSuR+G
sXpycouezLbCtYAttEnHC/jyvRJeMRDComK/xMv2zIugm5cDxhA+/9mucI/iJjEvh2veRNywGFRJ
0piWMEj5aPsme3CE/bs/YGiHiwpOH62mii+DbH+Pv91pcwkZBI8TDMCtRoL0nHB+e3B3IYYSPCar
oT1KL29Dccii6mhYH3+l+8TUSE469BOC+ZvJtOwvGxip2c+tw8ZjzEfjoVHHUYtdXVhsQRjwr7dB
r2d2d65pYPNz32o+xgeFFn0qPE9F5Ar3lTcUB75/v5hPhrSe41Ex+aIVgOGVXW6ErxKNBm6jWo+n
M+SMEsw53h8OpLoxn/0NB+uAOpI5nrJeyfl75A8FvMvxfyaNn1GzFJEHXg5em8qbrkj6uffwAeRN
WT70i+yaNMg6rgbH/Fj2oDHmF6gkTocdpR+Wp8p5AVAXD3SutFbWEMiRhV4aaMMT1K0iFAKdJNvT
V3T0/lKOngRXN9wnPvip34gOo3Zi5heUS5AfpPeFpZkN+Q9FiA3DEGDQJbtTMIpr5ZtdnNkIoww+
wsYFCjAfiTZ/TkRKEpN/uflqp8axw0w/ejqP0KUJIhYaa8odZliCkjFFj0xFVNhAS4in1Rn2xey8
v3OlcEexX3BSbTBb0RmiaspOK23e/EHBXJcK8wvRTEuBliCKPJuUlSwR9jFNF0kw1O7+O8RmRM7f
b8D5w5Og5KXPdBraWLIw4/LQMEcW75R5CUQn8NiuDwUip8YoEwAlRmIKCx5CaOM8Qz/InxRI8zoH
3TXXXIjhGqBxVXJZES2AMi4ciiMNVQjA2gVYWdiPruEQlyoDAoIxWqa7floV2JLEjqEzhGmpD9zv
ES4iS553DPdcqUfkzRYfjTsWffXs0RdfWECe4ay2tPSaYPbB6e8g6TM3jFWy1z3znu4pO8RnFsOr
xLsaQ5t/XRXz7nX5QRFBo0q2hRIq2190KfUxIETA4Snp3YxCWsirKTT+RO4GvKWNNBDpdMEYYtHt
X6xBALsmynLKR2Jnuqid4SV705MfxsJSSBkpLvwfQhspJz5ghF0IR1IGYdREKmTg72W/wr5/9noG
CicxckZjkixPg5KfozjsEWs+SCQP3a3iFqma3A8Kti78f5K9hodEJcPBrnnl9h2g2Q9gFGLVvy4h
RmnmIsLyrmj8nDM8xJh19DHRL3WWyPIV4jfNoJx+zJqgNwOIvQTUAeLQqpmsgu7gYa56BgP/YIN3
gI3of56rKiVYZ/Ddjy12IbIVYH9LQSNyuKUI/OoDki3EMDUFDQwxSVuNU+uLC/aqxe9l9BfNwGIE
TYd/7mcyQL3btluafNTROdU3O8JXgjNrN2LdIk9B2jEio+5Jy4BHZsCekKZ3v5uRQYQ7f5C+LYQ+
7gcTxGKgMFmux0QLpFRcXcL+iv2bLhKMgNcZ2JbCIpDRhysC1/jqEuYBRDb55YDojN5HXpLu4pYH
DTJRmyoQDAj8qPfdMn4ff5pO/dXZKJoGafBwe/v9/nQUSiHZG2fA77siRViz4j0ri+8WbHPKBUCI
Io9k12c9ihoTEwO4NboQNaEIIjNuhCeA9pISTMg0CDVA0EK5w2O22z8AhQK/gGLGqN92iosJFUkw
itdwFJYOT7TbAlTWbsI3wM+X+YmZvDZ6BwALyX7tabLJMhWgmNjpAoOCWnkFNIgIqogQo5g/Fwad
I3Wvsu0fhlge3aHYyPjNOVJRZmCuPmMQ+JpN9soJ/xyQb4Szf+Hfg7iN8MiiYrwbMyHoJ92aJCvw
OUQbHCcBTna0H5WOAHqB5YaoUkp8ru5L8qDq2t9MMVtGDBN95uclxcMaRw8Fx1Zzm+UzL7cULtiB
Op4a+PaRcfAUT+aN+dwI8/f/iw9VDAFaeGQDGDBDjqhTishnwDscvoJopjPu2E2o+bHpDAXeySFP
eoIxXpDjJfK1uu09Z2px3qDDWC/kOT7r6EyhUOaAzoW9A3G2WkNlbgryrTk+sn6HRQdMBXHxax4h
2KHOxxUrSn93v05rj2/fP7sqaSM/hM85ZiAGHCricxKBlHcXkwLL75NnGI3iXkDa1RN3q8iWxWb8
OZ7QcZs41JBanUYwsrfgJKN1GuD9ZI40JEEoAasNguFsB9BhqA9j9CAwAA0/iogNFjabdFGihZ/I
Tdk/FDSLDn1S7RBIYUoLtBrwNcJayx2R91YFzi7cRNM1SAEHGxCYtEAUFL7y6w79W4U5guhYZIzY
xTccX7B0Dy4oJCAcc4TbELdXLobTMWGIHHelvlhzaHGzIskBbP8iIyb7p+JuKieU5STU4KgkUOR0
wTyx6CbfEV0Pqe7+GXU9dlljEI9nQg61usw7JLAtoDAqnzcWENLM4Jt5Fbwl4ku4p3dMxOQc2Rsp
RwrlEZhBmnyAPHD55pATyg0kKHs0Y8NEXinx2JqRmeRg1i+exmUuODAcfAjtBkJDZe4QhcIg1TPa
FHS9cCYBYTOgf0CPwIPh1yAint7sWNpN9LkYzzkVCzb5cvoorJpbMB06asSGleyL+/CYg1fApRTB
JaA1pFbBm08GKN0oOxosGjlCvlnbDKEHo2agMBL9ItijlxVj3vAcx7+wMyUGTBXmeCVZo6+lkuNy
zlqqvwZoa77mWAHmshhC6aPazMZuG/Wv5pjcmRzXBuEovL0OrecJrONhPeIqbJdlABkxkbmNDlV6
Qwqy3sJEoSYvA3V529eIbs1AWZAI7Y7ZL197OEfch/0GkPcWyxs2JMzBK6SNIpIAc5yNRhTs/yNm
+/VWQrVeeIozIu0RFZv7wphSH4VW9LMchENkVHhXoAfnNxr4FsQ2UbAXSIvz4kwMs8Cwiz/6hfBF
i9fS4BENxl6BpABiVHzEcuiGLSpepraS26jpZIKs7h65kU4fGMjP8UgQToLi0fY7apO8nq4dIRNB
PT7p4dM9Njx2UKDTFlmY+e6bxJURFEy6Bnd4EfBCBmePYtX4wcCs/Uf2cn7BK9LsJ9MUQtptEwP7
QRiphJas7zIO0CIsg7mqZ3cMx8uwSca0PaxxJG6lm9nPeJNJC8mAuNR4MfZPTOxmzCvxelUiM/vj
zHiHyn7Ez7gSqWZT8MgJPLHN/JRHLBlKquqfDXgGUOMganblsQeXNikUaw2S9PaGbwtiQBZROwj/
GbuVNZPL8gd+jDpXWjAGbKsKCOn5sE5vqgQKdxHBZ665E1riYvbI0mFPSI3+hrSDdHGcOX0Gxtwg
bIAt9OUrk4kvu0wH+HGajJqBbhzRj5WLyCesjBx/hVg2+dBHFzleFoRBkLsyaZHxWvOBDfAqEh0f
q4pFOH1NETa/sL/dbLJzcDAq2MChoGdx87KLgORyMWD+a9bZ2a68V8Z30jp0to/JF3w2bOYqN7Jg
Hf+l5GO7QNv7sX5/zBtlHixoLfr94DntM6a8zSBbQJqy1kFdTe1H5s96c7eIgbyx55rsG/5wTXFl
xNdKPz5d/zdvsrQ1z2Q8kWAGfPwv3il8CbnmO5AYM7wkZtNbZ5yk+us1xfexeHo8NqAlPuBPQ71I
sU+xyjE65VK3l2L8b6CJOm6pYVLjdzgyiVCkKES5S+edCMQO1HcrTalnj9pERUxiFC4X6IWw8QaI
ROT/EtqbygDVD94To1nZhJBJKOgDJRLaQ2zbBmVXBhLerj6GMtRP2RlqgjQx1/wusFf0hBxZ8FE3
axxowgta/bWpjJD1O5GHestVsa8XlGVyZU7eh8tkBKsSCDujyNjrcKGiCPqin0NhsMA0Kga7wsD+
KVPFXIeI3xEfYOn8YzRYjzfhEmg5ZVJnvWD4JjMLyIinq4ComEgN3jTqkd0PEowEdcVVN+ttk274
2hPiOwzmi9Q6dDRTFq128mFuGiKTqzXp2/WKCXMeE7jM7GqdLMDdUIEGU+cvonrH2Qp1OcNauJu5
FEfci6TPVasn4sdF3wBpEUot5JBUxi9QJYbpfjdkyUD1GwyCpQVhLWY3u9OhCBkxD9eKM0iGXwUx
pwOkZRMX1B5jgy+y+JxBINkiI5G+sTwgZt6vA/VwXnVz9Uv/PljeGFMHIaD3s4Gl+CdX5v06hzft
YQ8Ou4+eoZwQLJj2PPR6c3aDi93MyvriQNj2sPKS4GtshDJchnFCl0hmOupWmxS/f/h43ySIZiDc
RQMsAj3o1cqRRABizqT0V4JHvAfmT3zsC19M3xzaYoA39Rweko8hYxL+BgMPdaGjIPPAtbeSdAQo
VJN+8LEYE0qWERwCljSxWsgv2ghD62cq4qo445mh1GdBMwECd5iDUU9kvrys0VGZMw4sBxv2yeDC
G/nSuewfI+AsJQI7n9Uz2CYwnYF/IiAuJS0NaHUAxPF2W1yeWkIrVzAJ8sAxDrXQG1LeQqP3dGWv
xles+sMIWUQgLNCj6QqTRc9pYgKKMWtZZ58BmVOBGJJfy5zIi90kgO8XInYEG3ohx63OWLqoi6Wk
8fk4YT1H+cSHEYBzF/wCjnoWTGsNU3GZjMZYIIZWQ9XBROeJan3sakNkwY+xq2OgpLNkPZG9zC55
jeXm2YIOSK0hau+P98J6DQNLe0+2JLjfmDzF3vRNWO4nqRCOf5M1rs0m/qGy+ExkssSeeHGxVLM/
1i5HpQdHVxP/4LekklpiDAFdiyd5p5RZqaPpGNazJQasdb+rj7160kfQqyMAmyvc8jQYeALdUYZH
E538m7aXbcqwAtKtz8gDV/DZjEwsUFm7P39oDdBcvBKKgeyEgEcKXgGROkx2BjsPhCe2idbxyBUq
jpXGvvqxls8OPRUoLqNNIM1fy4TNOKcAuiwAe0FuKzKlHjBF7ZzrRRySXKa0kQP+todR5y9GUqNf
ggnhQZfE0mIzRvbWA+/6zsk6+3Gak5bp0jU9tkJ63I+gRpXpGUHqByMg09GY7kLjXATNASU428t9
6MuLkTcc0C+knhnnN84Dt44bS7hnOd0YR+hAalNwrq5JfwOl6yAFAPMMGdq2RtEgdOvEGR8+27uB
Ru+H4j8ZeWXU/+tQOaxL/iNbhAHyGLuAmv1yBSNxS8/5yFV5iYs9DDmyrlYBDMkotBHJTxgl2AI3
2tB1JIw7hG7h8Mc+iMQfLyfXISSxuJSv2QegX9ybHfGItOiolt/uG3Lq7lXT16bxKAQYf/EKcbP6
cEseyepgV4CVa2SmXEpkXwQ0bLznnsVtREXLK/8wB4qkgxc7wL/msx83rETk4IvLFbWfKIEBMa3h
pB8SBS3cATZzJIH5oN8pSn/+jyv8SebKkALvt/oAb44FwGCMWEJn44c0lX+g/R6gFggJ7ll+bGUq
4i+EHbR2YBDHgRBJI1vziB2DfBFZpJBqTB/zU8kdFU6VznDKG7TtHIkUH0JV/bSum5N7DYYuymxv
fdSI1hk7Co4JOAfFv3v7EkaFeCcqR/wgDsFMKyoDUMQG1cfLJcHAKSF9boeaCNuLsMsLS7PAzlAm
nigCnPt0+jVSulJiva9PbsbTQtpUgrOoH5zowvL/sb+kD594XoqLJdVKR+hloQm4EzvrOtDHu4KR
WVjTc9LbHaHTZz2Q4yM6/Qsp29ITeJwLI+FmPB/IyIEMDCvyqbDNLUoY7UJDtv8KTwxxyZjXwYVU
G7wE2SSkbEjUrxXxc6LWJxmQlyW4mN0ibDsmngEgF34CKQCzVI2GB8cGSsr8RZbhJW7wjnGlrDFd
IG5yyR7kcBGRb2E/O+ma3depv0GlOB/qDdWTmr5CPHYov4SC+0qQgvDeS9MeS41qc/aGjkK6wYd7
ykjET6Qn8JjxVswu0QlIv/A/wZcD54TtG3jYurs3OFty1a1NmbezdyLib/iI/j1RYWBZqHwYt7no
nPxPGwsTEx/dbkJHSHk8Gtq3BK24NP8xKw3kG4KlM8cOQm/JB9Lfw6eYPe7GPm1ZZ8KQ/sgYwdnt
4pUClYZmb81yDswPtjnjS3me2QMwL+ktLnHj/FMZsT7oHNb8fS5dU36efBf7r/G1pM3aAXDCIji2
xv8uQKO3/GxOTCUQX236wKIDkPFmnq4LOAuCMSH/L21nHJP8qwuufAZr4IsbO/1QfFiIOzJHRbnB
bnWwy6QiIKxxKMkq8vutO/qvOXJa6zMZbxHlA1cSpgaAcGKC1s+ouPCoXpzeVKaoGNP7YXSeARYD
M4fCWYeQgg0jMla5lp+x7J7/sJRG4qkJqysalhlimWCsifCYwm8cApFQJ0B8RvcdJlKiEdSUACzj
nwEGgoa+7KRH7wjp2dfvoK7ZEyROsjKDApG1GSApnV3tX4T3179HvX25UGYV4Sn5xWkO9Ob6fX/f
cz1T2Hy2JTkBuLRMvvVEtauJTG8/KdNuKya5CsBzW02Hy9ORG5PUppwVR1nAY0NWgLsJ+rq2b/jV
6kTFPe7CBYPKrhB2of256bufqPxFGJNGFBeFwyjiuKGIroTcAT69Da8Aqi3hkfivTJ4vPqS8m2HG
c/ZXF62mzRjy+WX1BU0AXMZBeNLp5STNgND7hwWa3V/998xFYGYN1LrmWfdykaJHbko4NmBW9eu0
TxW+6/SCQtlcByN8zmRyemjyxRHIyqfYI6kw0ZhHFtQYzSWwSRUBK61lPo6H9JR1wqRkwYR/X3qx
PEHnwo+1BnNvzc6+6sxCkGef/XNyxRGC2g7PyM2JVBeyjE/31OcFuW7IpXzhIeBwgFjVfx5/AQAU
SwY8J72lsKEQaIigpndv7ZwzRh4Q+cc5+LAEpMVmYqK8bGLO+O2hvq2acRdYH4x8YIIw4kahE3QJ
mcdrSC/sOzsUt7Bkttvx/YJEMXKDIebma2xKG3pdpzBecwXpeAZtRUba2O8n0KFYQ0FoiYTiJvhY
xUoFUVPpr0fOG4ZCm/7H0nktKa4tafiJiMCDbrXkHQiBJLghACHhvX/6/WX1vpiZE3O6uyihlSvz
d7mbsOmA1GheHr/Bl0f//ksPJJekbfsw/MoKJ/+32i+6NgcCpONnPVxyCz2CR6DTmZI6jCe7lPZx
O/yhS6fGmxIxJrapavWK2kEf/7L0PeyRIPVu42suQTUmJEvHe7PbnsL4UAU59JAFd0xoFSzsV2m8
kSfvihkXoS2OBsIgEMcEG6PrvhzaL+s73mD9YTOE8J68hThdiTxCcdLSYcePWUOoTAMxqgnYiXan
Gv3LBic6j9NPEFFaV0I9UN7PDhJc8LE+RkbYEIoGegy19XdDjEWose6MRZz/t+pCW6HKC8BLSUsF
3BmCIr6sV2UQLkaTQK0f9zqqSTbxW9XGuGQ4UA2mfaScXw4yk3VDn9/tW8/C09XTt2zPWDZooIoa
MqURGTP82hpgoNE1cIvRReIO+/B4HuqzljjBH0n0VywEvdFHwSEdSbbpszoL3/FgF21GbzfTRhUj
JNcglQa6SIiLBxrFF0HyU9nJC+TM4aGxGBGgNvB6gHOy3QD4jJeth40fJuKGLQyZA16bhZjPWnyE
y4jYOZfvCmcMpA8UzpLG12ViNgVOgfAk2XFnb6DBQMfCp3sAmKQAcrv/eBQXnWFlO5NIBdhwFGz0
XM7LZ0M0qXz4ZweC/IUQGygXu6M7wxUuWsF+eoQyEHRLuM7DeptdhKPsQ0HTaNAPCJmUXcI9xZQm
EZJ6Hz3I8AB5RWG3a6PQYEwz9qGMtcTDIBqvudWqyc1NhAmBFmQ2TPoSu64R5HInOEef8q/S3TYA
VsU7gaLOZkeIMSU1nBCvV3RaX2RPFMIB9gUwsR/tmklc0V416PT+lJl2c0R0MZfE3XhP98Fu8fJw
n7BgGJ+Az1yu34mCZKBGNouywz6rsfxXfQd3044uhH2RzOQb6+MPQX3sJuj4sUmAVd9cNBmrD3bK
0UMMeEPg1zUlpBe21J2weIYbnld5RWulqOk1MdB5QEYAS/wZk4hpbXi0PizHeFLuNbIgLoRFkbqM
fxl5zZLAb25gbci0jc6RzskgsI2OUfYscdVDNZICzKMQCnZrtNsKpxpA0ZtUkwuvHQG8fZ074buz
JLf+Sz/N9YymC8qPVGX1Xu7stG5qbBtXV08kfX+ub6AVAudt8M29QU9CCgOplLR/8uC14WWt3rgH
wce2wGckgoiKDrsuTkycQWxLObMwna1K12U9qwU/9OTojq8Ns5ALinQj5PSwsRQ9ZDODq7mNaoFv
9DCX5tAbhFjfbBOKA7/DQExHuCcUu8lOyHoznEl+zB6pMJzVTQufCK6oE2MM2yq8RDMoF7JHkXYC
aU725UIYkzLNSdpuyY9gp0EF3sTSJuQvMnaAxZNxreCnyrbf5fGBC2SEhtrb+AUs1OShwss7kZnh
qDFZd0aXwo9yYJpt1CEiHGIz3EU0CxWPt0OawQV7l22uL9mLbdembXqJOFPKBmXtvnzj6ZlwOrxp
n63eRBEedD34mFPvO+a+orkliHrnw8m6OWULX1mI79JgtxgQB4yXAcz11tEFxIYHEBHgNzPJMmHZ
7N9uZRO9J78KDpfJnA1qpkcgo4Elqub4tGpsqwLNz4lKNhxYmEbIUeLGQpp27RGHiSQIPdFRfyzn
zpRDyecp+aJ5ZZFVvIAsElYM8svEsMq8G4CeiFM9DWN5EaP44Hshq0Ov8jMOGyAYvovKOC/xn+Fs
Y3uaTl0Zj2z+b2Sy0skjIL9r1yXgA3q44949YuBto4CaY/ejU4LCgLs+aeZwAxniMmw7pfip+qoo
naTpJCQC+Xv2KCC5AuY/vizeLXTiCkYPLGWEXwy6fYIoGLUkYgcLm+33Yn44ZT29gIyogjfzeE8n
RepOKsgu6xqbu9rabCQnATAYssHuBzMGhufiv3lymBWj2kMNR+6PPRvu8eVyE9gN08QkPBpVse6+
9OxuYSrC/WCwBa9rDKdw/HZXcpGDFYr6B94b8Iohy5377MjwiO40SCaJr9jBF6Ak7InlP1yfOseq
+dAd3IEsNW5Eurlg9sRzRrLFb2/DBnbAJCZIahwGEN6MFvJqbF2PCfEx6y8ZGPxNrJSJA3/lQB68
RpXyVMz5oOHorOVQl+wWLaHGdG3N23AjYMAhDRchOsr7IdFmeH0i8FfvOviFe+QOOwt/Hhz+GSmG
/Zzd0HqjqZP5PbkJf9mbFl+f78fEZsheKW4LDHnUOF+yJX5WzWH/63iy88Wl5LGKayXcs19wkn9G
WGcfLu8lLzpcHOkVrAO+YmkCxhy8IjbXlG2PsBQUHZPolSKiGgtU1AhZk0YbN5vxM+TcF0miVOtk
VKgHlWfAU+ThDS6CG5A1ozS7O38CEOFJIIWavKLGQkuB164n7tiHlaZxyVCbGjM6v5n0diHK4qfO
wJJg+8PstuXVPhq8eR2W8552djGPSsYp9PhciwW7bhOYf/p2VYU9ci8ygaxqo7GsWO++zI/PC1JN
bKQiQ2w/JH8aAHDivsZwDRfU/PP1YNcmgHSl0R6IuoSpvjwWFZkuLhMER8NTKtJ46+bQeyRO3K1q
ejKvAPfOxivFlRi9kSKAceHiynD9sR0cdp9vqGm8k/PTYekIdLW53U/OY2LJoF4c7xFPEoZDaj13
DP9LRXss4sq8U+xBPOc0krY2admsoP+NhlkQEFFOi62SsmRr9ca+7XTfgYosvcgkJ2WP39BE35KA
gBba6U/rcvBr6iZY3RdYQtSIb51zSH4rO4+aRodZTCPr6awDh8xw/zlXpyg9h7WXQUdCUnfR9Oqy
KwCXNnfDLuZffjtFTL4kGaf6o8ZFkIYN44B9RlpvMxfOSBuQPxKiAt4iGhS8uG3nEnjB9p0+NxGU
S/zN6ksA0fK5jPF6x17SWsske6GL1XlmniRMo0I7i6jnlZ5oAKrhd7W7KrHHpLKSSHcr1uVtcQtL
VasRGzXAKAeLD41Uw4v3ieBUvnb5hsBLb0LL+TimeT05P1tqIeJhB0u2kSzYAE4vxXo944HvYSE7
PBrB4GflUEiyN7g2/LS5PpziiPWQlTXi7PXDHuVxj+uW88CZQAyKboUPQqaoLiXynCRlb1jucCdr
iLm7dxwqJYgb3EcDGghvJPfXu2awTLqmJ4cwRh2IcPAUpCm8t49uVxgDvKyO0R49k1IDv7tx01Fz
7skF/OvjdBxYEOOWXghN3pO3ucuGrG6GJvVK+g1s0+De3PD4v5H+HSY1o2At8tfLUweLAktHWdNZ
yhmSWgTycjYSUtA4Zwq9hTin6cFyvKv8ljDIgGUg5rh856bjLPivCTulT0jiOD3lVADD8Ty2cHEa
6Cp5BHzyCL8vflUuDxbVxDw6GoUju0ZMDxZkeiBCGw4cpzLFsXhyR8IQ66kUI7zX7OKhecT9wAst
bmpDNm5RKmJgMAe06sSFSFAGGkpj3jCdLkYrikLBNukU92odZYY7W+LJ1jV9du7qh4J0Mf286PGL
PCx+DGlP9ibWCIjHMO6IE1OeAk3+kg7DU0lMr4xEGYhC9lbSifshgouQR8BbdLMTHLZS3PK+3WMw
62YO7xloJhjdkb9XpB/y3/jGoWkQpBDSCi484eyIU5bEF5iONb9HAkPIZEsT6QHMOzGe/wQXAPos
Unsp6B22kmsuT5MMZ5h52oFtguH0oGjXpX2qL1luBjn+OhrtlWkDA1AxMHP521n3pOzKtk0Wc035
szxApyELhIaOT6FXtALBsGc2h28kLjopFDxmzhgnidc8vkukP1tL+WJkqTH/rEQz6fAQDSMAtM+g
afnIRgwerLNd1OexU+dJ3PkCG+9GhDW4cdG46AW/JOXIVMGwnugmt4uKfToBzMV+ycfiIHzQzXV1
/kGc5NzNOpiUwBhbIlo3WYv1IYdoohzKneg/4bZVHCfim2dW9qbZDQINcgprZt0iTeJKmjYm0QFw
acYvrQFJfHU2FsTpO74YzEgOihjvTvIFvZ0W9Iz4reMr8n0j30YcaMzFKYeXJ/6YzEfHn1E6lFt6
Ac0OMh4Yu27j7Upqt6zNZGFDUkpfyCoXdCUTtMXMXdfpXUyqLHBRJcq8vmZNQHzoHIh7nF5gOsc/
q/1l4Tj2+mpJdoRi2TgRQGSxnvVpYG/d4ScmJ6Gv8zjgh/UJBgA2mhucNJrvrzm7uLkfG6XceX/V
uL6xijhGWGomG+zCZZsbf7fo6na2Gu3VcNdQ67Y7ynhki5uegEcSFeB5i75+f+kLlUBf0tVJyCyp
FLC66Ff3yIQmcFZsdmZmbmzw8jxhpNxz+Mlca7S6+OJf5iWiyTnzJABpekNa7K1BF0zoDqXLvq1E
78+2+Pyr8jdW86d6TKVr3HC1X4yUk3Rr6hyoZpjS70oMREL1WXk815Mq5yYXg1QjFjxav+EGui9q
gCHW/BSOOscHnp56ZoFJjVeiLOtZ6RTg2aU2jePm10Day25zI9dWbNV9YmltWj27s64bsDgRPaHd
bOlQYHYWnBwbx/e68QQtxv7CqAu/VGMxprlv+Czz7hqvm8K63A+ub0WbTrpgb1YFo9tyPewp2w4I
fOCbIrzCp9QxsbARb33L1sOVrURRTTJJgM/Zxh0VV4yx60bEt2urqGlMEtAAx7lniu8jsO/GMAii
53gy7dmBTcqO7m4GvZEWBcGPI/sc0hXEbERmdrHdn+7a/AQ0wJ6ZmUOOLxXx6wCIIzhm22jAsFWf
HgP8yOZo+JwO9SnoA9/03/vMhssxyihqBvfo1XbpjGs2SNcN8g1nP2MclhCMs7PEQ0H30G19hBtZ
0UHzkEZDF+rF4y/pi8UEHY587/47TimNe0NY4brGQlAWPHim4kPyhyvlulQjPYKpfd5snlNRNEcp
pwejn7fYOJMkIbHgt07Qs/VQCYF+G830NNdns9d48EyvkZVzZJ4eu36BSHHlsUbgqzNQc6VDPVKe
LhAQtHc7qN/mOLO5ohYmQTleiVaTY0HIAcc7zxtW+AtmuyFcmRXmXDkh75MVts1ZXhTX7Je81Y8b
Qu467jIq1mEUcW97sEKUC+UDvsx2O31ghEbB1YVR5qmTY5DQWJiR7OLAnAuhgAu0SKkrs6YKKY4G
uQxHHcugphtvOWd68qNlxf5FVeJc0/MObsMZ7XhIUg0T2NfzmzP6r5QCjtnWU2UZ75e9v5ubv01Y
eDQNPh7RYFGDRo5qbMREXabvEr697zKfV+ytGnvyfqDvPo1MYhkE4r+7xCjyx512VHCP8B/YoWcB
Q9Hw+KkRJ+wsuY+nkMdffbodn+FNWoSBOE3GAqelG+HJBQavK4OVGIbBpncq90P97YcvaB7jhAmW
V6ubm1ypuJXY26IhItRlrk6/VDsuWOVMeLCLeb5g0NGTMpksnoHJrRszdVMSSEc5MnwmLAlihjfS
vvlrMz3sfCTVTRRqqT2EMV0RI93vS7jQYVLe2kAlTGUoMasJTnUCbYg93nh1DL0PbgGI0i8Ln0HX
sL/Lqbys59E846d/de8TKUeiY6Cub2+eIeE4cWykvY2eFrFSxC8EvdlQs4+kec+jt3mS5xXyfca8
jhBhhLasy0vHYFb+hMopfOOq5wYCgzL2tcB/8xxi7pmYIcIcvplCTeWVAIDc5HKzg0cXgEJkltyR
QCtHBc3VFPg54ctJeRd2Lno2w3C43nT6jLfO0hJRs/MT6rxdFLoY6lWcrvPIudl8XgYRClmeka3Z
0cm9Iqmi3BGZ05jGGA55EqD8/EscNVIsJDmoRxzO3vJae9aoazZKg4DwjOnk605U8l3ylfFNoKfm
bHM5xkARcRyf6GGK1oX+On47sefcG1wmzDxwtRVw1V/6DoVMUyNXR0dzzHdEiLlbesAekdMtRO3k
LdMUPR2H8frOLvkyiCb8RSchnG20aYGXMNh0YqwLJjMg1r2HodjloGQBe0lDlNwmJJewBmoS02lT
VVrDmJshhHd5m7OazrH6+7+4HyvrHX9Rg/8SsB91Ry3LkmzpVOcjHng2jSLH4e28O+RI+uGHhJtt
muebcQ6MwwjLDecXPEs2euSTbjbpLBA1b8es+C1lVkTmGmzHQWtmT4FzIshkucVshPvICHi8CW0Q
G35NgXegEeLJhGxCzfYUiYQ41Iw7jEj45V1wYtg7Ii5i9Avvyr4SlUcOFSuFsRC4FcupADIqfTSc
/8VrJQQn8lvDbQ3Y38SjU3jG5eWSVoAGvLuaKqApMDxcUzgZ6D+/fPmftZCB1SCm9tQjOpO7946h
0CB9E3LkPK9reeb0dPAAWDmoMm36b3aDDWazL8KxtDKaWOqjB7V/z/3Mx4aXUPGVd+qEozA5G2oq
KqfI/KtM8vID+wOC+HRYnO3eIL8Ap3LMD9CTX1UvnyZLyDSHfQam51HvIEIYxuvWB8LkBSGJBomp
dztwJGcIdKoHNwG75/iFRhPAgATW3aAtqqv5hnQlo0cH7XLut9k1473YDi4KsyVrUSYHE8kckLpX
kbkJCnTTWSHNb/DVn6T5kYVzMZ9+2WzzoJz+kgm9BP3mWDxrODQWOM0oWX3+AjMAC61CVPj75T5D
/OFUOLT0h4y72wUUX3knAhdU4y8WX0MHuuWynyMIYmtrdJsXsPhFz7g1eOjke9q/ysMzxK3xBvPb
JtJRV2m9o/fPaUf2H35P0c0Ia4OuN0/7ttxQ8xCtRJv7fFHjkgYjVk6VkC0B64CDEl6qnJN1HNCo
n2wJQjJe1HSjw/Ch0W0DG7EDhDGKoB2n3A+S94mH4HjwHxdSgyaM4TbAB09GWz8gHZkN4QbQ2t9m
Hb53tH2iUGRU56HxJtGuHSZQ7xwoadsQwPL0P3iqEVjyx9acbjRiUdS0IvoU2tW/6oXamDhDZjrH
SebLRoj9P0AOSeA+QynrvEu+LmnhD2sai7us8FbQa2WbW3/CBUgaxcSL+fwM3W7CeM4MyYMhoR/+
nfIMHCHeUBrQA6xMR4eYyn18fyF9BQsCz8YC4QaPrs59yGOItw+dkWZzzbf3CIfoZytBqhdjo75e
UZS8R1RBwdc2Zgmfz+DsSJofjYXBTXE2qdZ85HtWlqdJSbm/LrlLbiiKDsMlyY8OYFsjz2eVE4aM
TYKPhS2L/zeNVoyTQK69sKmMnBmbHZ4pveMAfG0zBlARSALAzuBHUDbDRsGb8aPy0o78Vtz6Vclc
a/gWmFwY0m0DuZJFnV64uzHv5n4PRObS1GcNi9wecLajeZzcltsZsQFN7AEoAoLGzewdkPx+jQvT
HnCKxXqJblBnC1pwtOrM/eC63Nx1vnbInqgq7k1dVvNlAFg4sUpiOwAtV+e3/9i67/xh1mKS3MER
aDcEE9kL60VQIxnB4S8EDJvtNFgebh5Q2g/uNgN6Sg+mkaryJJrfjGoaoUHFuv9Lpwhz++r3hU94
r+7oYdy+7i2ocZuYN8GkQBAqQjKct7XQchPVFLxUQA+z6Ehw6Y+0aW4LwCfu0fzkhuHgrsYbY2yF
YZjWGNIw4fs3KyVIG5SGP1r6WL+Lwim3RrmtGziz1r/ZA2UigG/DjAAgLnrExyYrBSkYkS+/kb3e
WBvDpenyXfejg7gHEWgnbUUpkIopUDSBX7BSXAjYzydO0nMNf78DOk+BZdK04fq8geBjJYNieIqB
U4gKZJvuMOD39vY0y3TatAQbwKq0kKA+0Hk/SU5rDFPsIlGTRKPO+mVZev1M8LBF78pulPrH51Gc
HhYY7HSqbdR0GGyyFdhABHkOsThjnS9NkLeoCsZOLc6aqNKIv4wYtK/cBcz+fJKAKYJPAtI+tx66
y3bCGr/mVtny4GU94AUOvjYF1lBwLMT06HbwdxVhAaG/6gzjKilpF8fVoG3hb2Tdt8lcvJklE/no
wHHnDKzJZ1A0cB/QwTokSY7poIlKga1yzub9phtHP425kR0BkgCOuyZdNrJ3DsmhgG1jaTT48cMC
HwWm9m+rr41uCsCBpoImkEsSnOM6BsGgzWBCoberEVTEU7IiJWK4t25oTtoPuWaMp0qBZADWjYJ5
9eSixNcwwXOGvjUT73BjnOe/QZi3OFc5545QTWzvf0zaeVmATfE+AQpB9EECNRkfumYq0QFFTGF4
YiMwmtEXMoxvjNkrqfjltAGfP2T9sawEzW8oTljKAmLbQT77gn/lAxwjaKomzgr9iugLcwZ3QYoQ
3/XjzlTMQOyJGTOcrrIgi6Kn6/VQm+6QFecME/PB9HHCt82X6nXgJtjFlnFxVwnn2uH2AapiCRae
KhX96u7vyn5pBELM9zKoEP1HnYphfAy4QNqse0rCIdO83x0BpdBX6pOoZi9gG4DVQEnzfcRfqGH2
qAeLZ5O0AXYCVgo3Ja9bGx+3PPHS8PkH7NCqm1UdIztuC+cS8jn0SkOPxggw9FmYA2VK8XWSV9wE
yGGfOdZsrlWCM5hXuTRaouUUxwZI+kRNuBTP7vQGyATVRbKoLCFJyjhNZz1rQGdInWXaIUquU6HW
JUfZpE21KVhnlxeaHwtUYsdFL4gh1GgPGH8SgcFBIH2fthw+M5CaXZWUahDuDoxZ3HJ3GGcDj9+L
OSDekK4HzC0Y6w/8z6n5vQTJFsNgeoPexIn3BzLijCKAuEFQHLZLzSaykr7n8jGosxNeWxC/pw80
W3f4J+g3CoOiGdPTs9lpkN3JtRhWNhFQIHrDA8nMTysjs05Gc/rAo+Gp81EtfiaSL6515uyKUaM+
63JD5p2ckVNwLwfBEGAcCJFHqiOTPJ0qkYKUb9KuOCilFGreZKed2H8JpgJY8kwSLgFKQ/Cz16Na
tGY/uLo4HO3MfAbRfehN6UFNsBHaWlbSWfLRGorplWoGZ8plLikzDH2nIOeU10sU9yjKdQtoVcXC
33IGu5NYIk/LpIvafEI8McTE09iOW1KZKMetsqHmeYsys7mpP/4aXGNk7b3x96cPLNvWo+fPmlc2
vN8JrSlwyz6hHfGIqlURf+dMRAaG9wzgNb7DqBCBXMJR2H7YsHpg8i+kcPDe3Bp4+senlk5NksEA
JB1wwRMW23fmd7oqkhnw0QjuxVXDdIjo18bbzmsI9AbSxpMkhw8WnlLDsYeslVfpQaYBmedH9N0b
XqlxNOmtPQzVVOMe1QrwAbB1T1kD2JammRMF40eHuiO/0t6PM+Y1noQyF+3Ao6Se3U16D+SxU9zx
pg41R5Id84EmN94ftfv0E2SHfszI+0WI2K7bHSJ6MWPdqIB8GrSJAtwxXAoMMlEyUuJey4IOg08N
jChQlNKEr4VZGUCPskOnxroN/tZbpc7EixreGQKA+cEp+fbv8J9uO+TgdeEsATg2/Iy6qkYi5aLa
4rzHKsApEuhiq+5sYl5sitngGQ/abdwMg0FnY7yCPtq+/OB2bTJfcnbAklKE3xSYtVJMbuDldFM+
KzEuZIJgvkmcL8LVA4bTmEVmF8Q80brBANV8s1l0rta4FXDfE/QMqNYJd2yqOG1QFB+4qyNKoPDd
nthMSbYmJbeOIndjBPb3oIKHuavxUF4sdjEIBIzqViAWyeFfTG0VrLGhjEbo3dfr7VXnXNSBzkYf
4aqrGoA+zpfXcrjJbN2tr6Vh0IcXh4I93YwYf+zmQEB2DPse6J9uj8bHWEMXwXFkVflCJBpw2i5Y
5WjIBUzbhMZ9OpmAhzkskFKGfzW5v8Iboxdgb+SZ8lJ1VPKXsPvdmqxrYIMO9BU9M8NuO0XWyYOF
phPSnwqaKAhfugZYobjYYW0y4DeDQIzhiJ6iCMkoAWTBQoHRLODiYeP5QGtgYToIFVW59O0iJOVs
vMJzYNs/flV36drrlYkyOwLhHLljQQUDPltg2q1ZBknZzPX1kAi9YLWp/+k42MscB9NOyanppBHx
m6wTsV13XGsroGiGOsFxs1aMskSZc00n1JOK5RGfhsJDfsKg59x1FzJ4hBQ50CPQsAdxjxRessJU
H0ComwEiotBeLAAf4J9i3vo8RJuLDARui9kfFQcgc0KhIFF0AXTLOKo2Hm1T42B2MYAo+KYjyQrq
xo4HYxbm3I7U1KOVbPAoC48pKaGEmMf+a1oUHZgerx5wgrhTFIrEmrOPwCX5+Awvud9I5EDMqr7x
cKUTknuGLwaTjufQSXCIZj/Xmm1HMm4eKLpyG8HSoN4/Du7AeHJR89HlaH//ZvYzs3LNVVQMj7ma
UwnlxI/u+hztY0D7w+/WHLWSs0WCKZu7A0Q7WSOmuWcQh//gOLziG8bX5MQIBnblKI/myYYLsGUE
CK74IsQGyhZ3FOH4j4wM3GaKkih6cT/MHUBagSYSxlSjRZdIDUF+rHAVCT4iigtoR4nWJQ4hLgHr
6CIPvg22DvXOIoWCbRA+9YYZhB/9oij6R9/hCE5J7ZlR/1oEQvTwdfEFv2YUR/4s2wFotNK0N0Dv
lFCajgvB5Y4IIMgCz33BYg1aBW66Kf3kPrn7LB441qeQZQPWuNqg/dmWTRncOGxx+1qZuZByX5ef
awb20EWuNhppys5MIoFAfjwa/ti/8416uHCDaEEj5B80rjgOojlt2Vlb33KMaL4xxgTTNjm/Jvgy
Jw4+jK0bRAzsbEymnym/6MZzDkBcOopjIV2xZelk+pLbjFVRsoSCLxvJpuA15jQLXp6kZjMSg3Ow
KqmHAlihw7s4w4BPEmw75oJzDznMvT0nK34kv7qaNvMge+bgfQF0q2l+zAj1fCDAMqQwK29aMa4b
e4r0QIF9cduB0ubhVRgsYYz5Nu+0RqziiQ5RpOImhDNwQNlxU64rRZuLXReh1YShKoaAhr97XRkH
2VutABsi6HgjQ06ppvsxNx2dRmWVkgIe2PNgqActj9BjWoHGIC/44oUkY5hAP8VMddIRIQ55lGDv
Hu+tAPXwWnvKMXQIvyRjAg1Nxd9w/E1Nl9uBTMKoGfzKtsXzoiINNsrF9UfdzrI6r5C8WcwrNGDT
em5yAiKT0eQOMxY7kQrMof06Cl0yQdgsUxIvt1IMxvEHCn1Z3D0AV6wfo7Yti3phDDWd85ggGxAN
lYNslQ+F/GbjSnz5tUb3/qG9eFkpYQgohqcSDq+BOW5psAAz65CxSTMX2+ggmAb8lxTt+oxXiq3E
RmASX8jBmgZ/uCOvJsem4X0UU96ZTXf022j4RLEALCR1RAOdBvkt4TwZVn6DM0trPBpBKHw4bTpN
vBec7ZfHm08Cbs6+EFW399FPADUALATOL5oZyeduTPr0tnfvItMXRYjj1Uvu3sY7+1+yJVgFHnnB
tAEihIS2xh4wIHdyKj5D1qcbRUqCnw/9QpnDHLiUskfRrM9w/DP/1FYILK7ldqENcFs/CarrAZcj
8GmoGniDeaddQDjKOi0A8+ZMK9Q9uS8f9h/0zSZgGf8FHHKYi9jxxb/Zn9Wcjnsh8mSBAVJlnO+s
MxOH6a5HqWK0F+l0mfD7qRYKQ4x+iK+lYdbcfvRHRyaMGYvpj9yVDt0k7TZmPX3FShYOIrkmEcVN
QHLpiald2yAgntseyTyHhcRyx/aIfG96DFg+kz/yU/yBTKBn+juuI5lGbJAoOr20STISIfNCDzK2
eHQX5OCTSsnVK+KXv2BpmgmsTyuUzyHXbwRTHZFRNqXdhmaYBs8DZatOCkbvhJvjmKbC5tOU/wHQ
fpzW47SKOhSm7whUO3nKDmOImwNSyHhTM6u7S9RnyySSgBPv7DMkbDfmRRA8mQ2n6NuFdKQ5VGpa
i+WtLUS5UsrkENlUFADom4roWogXACLh047du26NRmt5YyNWhTLaQd2gaMTsSnM/H5DvMKfa8YNQ
2iUsnmJ0lqZaMLaagRyM7Y/B/0/Qgznk3tG7G30o13/2weaSIxgINbjoFqY3YuzSml/4NDTQcyaM
4Hzw7yNz37PFp4JvJYaDnoovv6wke4kiIXKXfZrTYRPpBwwMLfJNFrRhxwBRaX28QFsYdPWojv6F
0IWVvbEYvxCpzukK6U3YN+p+w9VTTIfZ14qiFzQtV67cuVwSfHvDYd8dDqk4EAK0qGVtKHcphYRy
wx0p4QcNR+KPVkg6slrKlUGN685DLFU4W8DIQD5NSp+O1DhCv8Sc5MC47CATOMGomj5CD5HjMhkK
5aDKWCs2L+B1o2TmUfYue+h8PswrGWA70cLTBzkj10tIg2QGNyRri4xblYPGJ4z4J+mCPYStMlny
pvGLGOV5KThHunPnHFlwEoeORkQZFx3EKkCfvwubztNHX6ychbJbccYVPdWHqz/yuNLdYbuwswww
jVGISLcEFSTUCEw4Kgj6D5Pml6jxH6/c1pJhjQ4MatSIt5af1u38EqDPgrtAkIOYBP0gvdp5IYQu
OXSyi7A2qIDkRtZ4FmJ8pyAy8c/6Nn+AJklnsgsHDX1sHzvK1a1ZJ5/d9dsFoJXxg5kEBKaXIE64
qEcND1J9oYEpSwGtJTuMM6zd6egbTQfGj1kdSflPXw3wESD5mSVmZ72KNzxa0wVEVQN8QBujI3US
YaRxW3PHMXjBZYAJv7HW0rA/+R/nKplnxdlJw3z2tq3x3HAFpGRGhz3FwgcB7GOmiuPGsB/Vo36s
6ZticDIGmHLv6jKc4WYZkpJptPKeNT4NBpRVg5wYH+scYAyrOfKucse7hHuvxyd9BVDgHQwerBVM
aYZy66oPxjtCJZrmIA+LH9El8YWpYONubzqA1c0ij/mmH8aNQKAfYnblYWrJJmA3GO8K3Z2gZ8Ky
C8Y6m9HGnsur2Z0BQG+MquSSaNywpgE5k79gX+mc2YEF+QyOJfbDfQ9dYX9Ge9ZFWrURIvt+5Q/w
DTKU0sWxKEsujX1kPe/67In3k4wkbcU/XsPeWbMaSewn76VwublhhcsB6xgGg6YJQtewBKihtsMM
WMsH+Ll36Ji/F04z/Lw/nANf9YJ5J2J02xjzwLFOzM3n0+oDVzUCcJaeuhDezNl6nKwCO9WOyBNk
0J0TNqwYIcvO5WFiZ1n/GN7E3tbkdUTJjLULRR99D9ruZ+YgiS66F77Q2tY/fPOKMKqxJtcaMIMQ
FceyfTCe3onQkZaZPp4iQMObzfIMbrsKFEVpgfYkf4YfI1Tw+2KicELmcsixTsPziSihIFmJ/Bzu
P0k4rOPxQIVjF/UZas+mN5tpGE26bX38GG7U7GuCa3o/0jTnCGaIbpD/eLub8BVI3IhWRCQxZ0EJ
qqfVru7fYG139HYt3oDa3joxF9PB7DQGDnSU8oj25avicda9nPtbvrDqY1wxWr946OgHOrTqA0Ew
H9AgX5pevXZUAzSkoPxGPx3cZ3v/zRJj3IXlZsNdeOWrYUy3bixva5o4UMlV6rO5oaOOS0LloPJs
ziphfPX4xiiirnA94Z5T+wY3bRxR7qBZ6NvQg/mcZwza/1SnGkG+lnRELwJijV5Aqiy+3UkKwMCE
RVQyviABlk/gDYechqMrPGVtUOMkL46k2C4alY3a4o+8LN5MvDJ8a8O4eN9AjmHGaGcRzZ5C4YN8
GMpUwBupWnFx9WmdwcMTr4ZmRJT9MIpEB5YXG+XNRHj+vtmWlPUCW7V1ao0uq3t64vsa1Jbs4RlV
qGq2+qZlcp7PbR0+42C4u+SHJJBMgWWHFGhO8exQyObW5fiOEIdUAAZ2tVw+juy9UJq+G7PEB8cx
YheDXqoytoNHVzUJEcgQ5/SmaA8z9Gy8vCWhcUcc+mxXoiVM6zNQzwe1g3ibO/FAP/AYhL//vu38
Kig85RnLfPxpmzuaQ2HmaN1Q4LzLZ8ciusHlwU5P1pYMDHqkfURxZG0nf5FZWqD8D987AKlZL18s
IslzEtL+3c+kGY02BPVmGwhyyXCv3/xOz+QDo9NOIES9GgJBLgxkCghLw6ZX43Xj8xE5yfndowah
aN0EeHqThQ+3IFMyb6m2ZRd492CmVKn90dgRC80v2mDZV3AEVp7ghEDvYYKyvJH0nHF0XE2yi3bj
bkiO8ZCvT6Fe6YdNCGZMd5AB1JifvsfqjhfcPlU8UcRpm7ALvOZyf8F+l5zGuNckjet88jfj1upY
MxucoFXzbdyRPYNXsIUD/dwhf7z1X8+MO5RCXqtZ6xIwQ0uWvV6A5L0zBIhfoVNkLxSU99u8g09N
yBl2Lmw2008vsycMt86/0zFOqx/JtLIji1jMyfbmP7rBm1y6U29xOE1+b+/WInjJYwOr3qmhoYSW
4sRvh4hIue674TUNB++oHtaZR70tJpNDwqVeY/9GkwlazWts+/w5hAJ91JdwcP1W1CWQwyG84IGT
YDLhfeepYNW0cLEUopne9zkEp9klPoGJMPbfSPjQf+ub9+sSDAKAgr5ntZltlzj5ER4s+w5Y6p+I
CGGx1Zpq9DD4HHmNm/QuAAc1JpAj5vnP0/Bwzs6aQvoGmRYCFdGMtMCMwPpMr+TxMW+pCZPvYWEy
o6nkEsrya3poaQBaCIHZVauaS9gb6iuyYBPc9kteD1pR0BdT3DfNZVJyWE5wKmwrDIXSWaiON0WJ
zlHnQuoUMfCkoh1tB7R5wamcBgtINpkfe1PypeaYbD44QpAGkJ1+zW9m7T+SzmtZVXSLwk9klSII
3hrJWQw3lGEJoigIiPj0/bG7Tp3d5+xeQfEPc445gonFEWzoBv4usdW4ATRaL9Z79NFpUEx6Qfyd
pditseTE8WrgCn4v7BesAdDnbVvsRvgnDfWhzwwEt2UTutIDo+TC6h2enxuwYXOAXlRm8ItWVMWC
HccQWevUJzaTqD/7Pc+MxX/Re+AHZ02ActAP76HKLXIrndOXlSfMfbW7l2owZDpKCYKAl7JVaU87
xgqU0AUiV9J/KdGZyaXhJk5mjQPxMPQULw0/68dRhMFxjoU5THYXXG0Fq7l3nZsePka8F92fXeLT
na/ky8BVDPJbCHeU16KBrbAjX15baf/w4yD104NoQ7cGhbInfZbBA85oavLuaJ2oJmPnYZA+wttv
8L+Bz8C9MUT7foktFOn7n8u+pEN0n+bIlLbMI5Ij5ItxQD2ZXEUYAXssqenzYZfK4fus6N/9a9vp
5eZtlpHgvc2J1eotWm7YxEEH0/9ckAKCbx4LzcFa5uXEUJ6Q/xuDw0vjhTJTGfqjPfD416k4gSLB
Lyw8pMzsSjYDM5sJakeSUWB64xaXhHzmG/ZoobfYTXyid/QKb3jbNWTqCc5gShS65HW03PMWcadz
C0WcIltjuMjNr4fjtD11B+6TAOMXPi6Cdt+/HOJgsTG+qxiM6QSkQud9HAYYXLxOQ0xlZJKiKu5W
s2JsegR7Ic8xpAEeurGTbL76y3xGRIxgOFNvMkxrKRcHBiNlTcZhJo0aU2HyjGky79QWggmC9CGq
u9QpaqwBlRAn0MRtqdZ+AZPvkpgHxSosvsd/uTenXU0tPAqMPrkBp1MzXheblPnM44A7AkDRA5rl
lKRsoBSyc0MI0P6bCTbZg70/Cq5761LPgVy/f+lBvogZFiL4Xh6EcBIoWKeNtg+y3jeSnoQYFmFz
cKNjMwo3V3+nm9Xtcsjko+gB3+ylIb2zb4vvumU8W7vT3sVs/WRqfhzTY94ioT8SRrMsak00lnBC
ir+xyzoRbNkpnMRobQIBEK9/rPHmx/b6BaI19GqEI6P1eD3ERFVCiRBx6+LFUZ64DJwvavVEZYMs
WabTcOgTXr8UOAbgrXXcHmemz89Ldhn9VpPHzHleiqDcKP1JTtN/hV714Ho/SytnQLmBlR0O1r2H
ZH1A006n6PcUcemK6dHfyOrCLp1xLkjjWXWCqZVTlUyt91HxKfWHvnRB2vdGjUjtCRdKI8QD6B8p
9m9WGmOvkGe4d3GT8fhQXFFJ4YgO+n/uhQCd8TZE7UPYGj65WEKZN2fCTTyYoTdkVs11Yy3kUPCH
h3GQn36D2e2EVKbaFl7mo0LOsFLhaOw1P1g3rd/Lis3nt66MT4lVbiUMetHIxk6qJu7zWuh9HWi8
AulCiDvW5vcTD+/uDP23VxzF3W3/sJ604wOPVeskhyJSVuJprLUqwir6F+tFPizkFF1ayrCxc1U2
ZDvGwjnVUwNcCI9cvBUx8J8YTThQgJxy+GW8k2IzxXc7uDuiER/HnEfYam3G2oRxWrqOYcwqhy8Z
mt/9VGWoiEsOxoIy/82QhrdgUuIWndB8YlMDLbtTtvk5jf81CbpcCkQr/7PaGG6lhaJi2DHCjWd4
7Kyn25t+I/nVX8BGxIvatFJoWEVE/7gK6bCkK6xpZc5I7oTta/u7DG2RV/YwX8ZDA9NzSAYz33gw
2Xh1yiHn6w0LHeX81J+HyenhVT295rHmNWPjLMKr6gMuBfsDf+9u36+dPwpI0XDA9tDJyzORj1gt
zVsghyyOYoHlFCu4WydqgXnkcN2ib6EdQixRnghw3hAs+3MRq2K++fxjOpj+gRRz8mr8Q/H5ALfv
HQZEjriVdOLeeW3OIESVoYH/1MfPBuutdcl88w+oh0Nc8Iiw9WK9os0jsm5HYYMnyznB5EFR3z76
++DGW5P7FOXLd8PJe1sQKu+LZJ2KXqmPIYmOtcrmKIdHwEYaHpIov3K/E6ESSDCauUsyQMTb8X7i
wM5Q5tZrbhSbl2Eqzm/5u45BoHrmkHR+RZ/9AJeSgTk5VH0V/No+vc58e4nz4byc7qFcPrAUerh3
CGHE9Pq9KyVEQP1jDReCdz8iRDu2Og+p2IgGIkFUaNYQM70h3h6l0diJIS9GVuX01k4y7sHU127l
pljqrWFV4nQf+92W72tOpKuiFcu9p/mESKxzf0B1nGyfhJmDxKqN99Vy9RMoeB/FmPQq25QWil+b
9Q+pQlEQcFNN+80ac4/j77rFYhcVrLTHTOOE5IS8rJAP4R6gdCtmuOHZit5YFSU3gmDwMxxO1Qbv
jT4GmR2hCchoOpNkV1/EGJX/OGMfK0ZOdEsObnaji5ZoMU4f7+XLZDOF+vHbU0Pj8WJjQWQSoGvg
3tqTRPDCrC2cs1WMp/1S7XwSgbY1uPTo+PSqrXjKHT4qwcKkAl7yZXibA1aDyFNbywzLKJSoDaiv
pVmWLlJhVl2bq2hlfQzfi3gkIIOOlozkpFmzG3TzdIj6eMb5+VzWiFhZk9+jQnzqjLIAybM39B6+
EowPX5+DSwACOHONmCUPg0SrbRY8T93+HdROEUgnZd/uCT6eHihB+aHxjp4lPssMTf3MUMBBd7V3
LyDB1REeSbylymGfPf8+f32c9+T09r42O/QevL1xpBikl3u3XeWMllP/veVi/XiKUQaQIqy7N9pO
gtommJsiYqLVpKJ3aAgxWg9uYW/BN6X0+Zi4V4KP2GUU6xhGY9nKaekVfw/ErVhobfIjrh/HRk/d
PhUEXAx2nmwOVu2pDD7R6EqdQFZ4kDsYgizkbbnBg38jbCenCba4wOKkb2pv9xkQScP6l93KEVjc
90Wy+9gF0/neI5I/hS1TuO2bBdI/EIMcc6uvRh8WIn69NlP0mOzSzHuylSjIt4MQFyAcD7+Y4NDR
Wb1F8JkHyl1n8xMyP99j+rV+HwdX/Pi5yPzSwRoLkg5GIpRokRSNrBoUki3z+eMWFLdPKpmdfJu9
3YT3zUO+7fCichkI4yPDcBHS8ugYG+PNu1eqHjpNOXGkhjf7C11zj/fMeIV7FV6Z4ftGc1Sb/CwF
xT4WE9hVNU79nTV8gsNTgUG/W/BRDk8UNQBAgRR+XdGbbjumhL177FVeCd70/Albq7ymEA4xqURD
9p4nw76tpJ8joCAchh9b+msDgdL3r/7rzRc+h/v+Z5WX1I/P9ZHpXhlOIyz/fTl6BSXxJC82P4Fo
SAI53KlOCqtxfsfm8jzAdsR49UHhFtwIdAlHQRulenW5734HxBa/zQ/SHvc9kR/e5xBvZU4m0Xxu
3qEYTekD3QGh59RNugzXsk9qrKfzu4PvVIg9HXkv3HZm7ivR4PTTsn1lxRvqO5ScWLTT4iCZPE33
kiNc4026uVZ9waP4HEifv/tC1h502tlfscsu8g47+V0TEffNU3ZkQnUw9foFOTwc74eNkleEQpSx
4mRjbNa7xK+OmfX20s0PG8/EeAecwNNAOORGvW/0j1vagx25Q37nvzhsTndOalgCGFWZZTLD69ed
HGu39Ep/hJV9Y9AtXLP9awIPJb30nMCw6fj1o2aeABRxR2FMGyIn2rJ+FupUfYcKDfCl8YrL4XuW
qZBgfeXwsayRU+9LMDI39Sa+eB33zxCwGP/cKvqci0cP5zeCmlnwj7Fzw3XgHxVrAyGXbKuwdl76
Y69Qqqnfg3BiZ3J9J0Dg29r7/XVbCLkQ/mOLSz8qTKwOvc/f76/XWA1UPq+XD2wAZW7Fe5hY8Wmy
Bb0B9nrgMxrKAbUft2vaf86M2PdcenZrlmF5kt079JtgyH2+/XjiSfArjFW/sJima+j1IKr+24xP
z43oDX35PNVGf9OocZ5/VI/yuT3yNscBb4yrAQE8BvFUYt02wzg1m402X+Zd0DU7n7OZxw8Kta2u
091499bHEV0Rlif3QApym8EjpmNThkXypbZqbxT0FvkWVXtIxhLC9l2ncsefRtBkKQOpv9lGty3d
GK26gEPDRtkiiNj2peMa75wbjmzybkRZI/EYInlP9QBx9XXNjyK2EViZi9uJOtk1Yf332tYm7stB
rdEwOW96WjlILwpfUWzqnazKKNdeNhV5ixPUFQR95GKCz3UN3lywMLnf1e76DKV83lmVT0kvdsDl
tJvDA9U1pfh3z0NZ51DI+v6z0pl4UsZPZ0lf5mT7XB0fXht2KcBn/BfTl8MddPhc4uPQk1xuv7+J
gV//PsYFBiViMN3IGIjR017LPcaRRBvEc9REScyUkG+eI6eQCE0UsfdbttV82s6H8QI63EfEMW+B
pO/zmgvESiTzvFhgSoEnC4b2LJ9bPe8/Lr6SdFam4iDV5armNB3NHyIIEuYXI7ShnBwJHrez8sIC
7W8MNglzJAQJ494iMqEfF2bYSOCjeCPgZcbWjpF+5mDRs+lkdd+VfBHZTLhEivOk2UG/+nE5m6g5
bnEfXVjidH15MVu5g3v3LwYMjAq9Y6w9mtcki8CTfZrg12Oc2h49fNPgIYuQWZiXyEQ5D0mppHsS
GXMvMvwtcdfC3urTh6dl58/Dx/1yOn9CUCOonpsOOLFe3vJ5A18d86N8DlP60+JVP2ccqASU1A1V
RDpvRwvacrFcdM0sy+YZdKNuzsTyvm+HM/YYQSlOhWnKhZP/A9UTXSs95YDnvWASj/T0RWrhdwZg
z9hDivvdOYa5xPCMoeVoRmwdn+9zNJugSulm4+H8R0VOfgDsAWilB/BhkYkoK5628U/Z9kJxTJ62
IyD0q3T9RcmFVdGFlQNPfxyND5PxLDvVwPZlT89fDtPF9zg5UVeMkVzDuv3MJshSpBmoygsDNi64
8Zzrls8hq/q/7y7TIx3hg8So6axHYjhDUMbsu/OLSG2n3tS0z7DVhycckTh9vHj7jEQGmzelN8Br
CJmKjenhjCw3msPXapzCq5z0gAmoi2xf+wKBwCIFWlcMXLsA1PJ94qShQgHduJ/Nw+LQoUEScJRH
kUxvNjS4konk1DK9d2VrYTJOD7L3syW7c2XviYuC6OB46+fWIBpSxRXRzc28F8rWAeYMzWJ6GHn5
roX6MYLuXhp7kb6T1otYQEUbWyOyv1L1sxwZOQWXgPnYCzUA6R36R59aA6+IOhrh4TZVC/6NshvQ
rFX4CD0Wlf3TOMR9cVmuE7fSYvXuYgeOJ+3x698wpH9upq6030j2wBcD8o6ZxxCbtKv7hgOBpica
Dzu1W7emG8wxbklcmRrvrVcBvGtU9FSCzisQT89DvZSBLiSOoQ/ivlfwpVyAIYmWD6Bx+3BLf8qD
/mBmhleMMXYnFmgcAAjIrDXeKwfJfdFKUulbhCNzkOGoYj4OgDpgMehuFxu27GwaCXx8tAmRdO6O
GGnTx4GKqLSG5mubLDBv7X2rFyCHobIVwfPoHZ9//YfUYGUJEY0WZLAX9A+G/jebnCHjTRFaYoYT
iHYe9LKmDsTnbd79RidgwRmi8TqOzoL/+CM7xxPQn0sOZp05Bz8JMLzliUF9kZL5N11/onsg71/0
EIWVu3glB58DTqPbl4O34a504zMMMiBLDtDKqFadO0HyFUreLSyOyu7bY26XzJc5wqkt8ehxk/B+
eYXi+WuT+3Z+2vWxwP0FrK4PBVFJMrDGxteQMVZutOEq0d8q2K7TbqGvNhqBr0DbmarwTJMNAcyb
0bp1Jy6hrFh7k/2xjVcSP3hky3aiF84A60Ln62XRPWx3bK9nJLBxzzWjgDP80869//3Mhtjk0bXb
TUwZuMiqDg/nzjG74Uz5nap1oSp7RRtFZZiHT1Z5ffzqZEDfNily2r8YG8y/D6/wFqQbfLbWkh9f
UvtFTkcRtBZgXuwOgKC2NXNL0siB8LQpugLWoFGuGG84kkHglvM1+D2re0DiBkHB+LEBZpN7RNwG
4Js3WTydwkj9iTpwB6vfWWF9va3nZqhSw5sDnG7xcwgRdVtgAi4Lx78bFeGS/WaJ9U79HBrirF4O
pue2fPz4Q5P4JQcXL701JJf6HR20WdlDdWjgXmkP1+mlCB8uEgsnXWehBCb8CsEFuOQflI8gyltB
HeNm5Dy1dEeN7+TwgXK7PbZ0eOtuw/tu10lUGgDpL2cpYupHqeRQxQOlT3f9dN/vCDVWutnTfYeg
MPC9RZQoogpLj865MptQMVKPafg1t/NjE2Fz2Vs0Eb6FxQ19YB19cPVhyDkrjq/wvh8aSViyPlny
DkZai0Qfb6uFQufBplmX6t0v7dIfLqmxDDq6dRsNdpRVP+0Z5gvpeMt64s+qM4dh7UkbSPicfZlF
bIkPKuhwwCxau3AJFWJ88bVbUNa3fw/KZWUXGmUcZIapMzZb2vl6/bWwt1gxRUJ8+Abg5gZ2Kpej
mzwmXN6C2J+Gj/CuNuvpCjs3vKaxPMFD+JqF8u5mtEBd47+4zxPaFfwSUgF2H+BcSr/MouLLsKBC
Ffw9fbfxhfXjlwvZvyM//9KEdtvHJoXjB6eS/kVUGYqtZGYzveS/AA0AaHMEtH/fYGSSYuGW0WNf
6tKWogBIrgfPS/vpvDXG8wtcIIm1g3LHO5G1t50E5QnaBUfDhn5UPL1Wb/IbEkvQxPM95Nqxf+A8
o6ggLIDms90+LX3qK26PWw2IJ+HYX2OHOx8vJ4SHqVgP8t5r7+29iSypnDYoyDn5rG4spJf/3L/5
OClBuXat2ODkxp91sqhtAUe/gTq5frSMcEU+c/2zE65kXd9BH1wBOed2uoIAYsjb6q/bdBh0HgRG
QCLjJo+OIA8efx/zlcwGp44JfBBHY6AfIq2t6bbhTGcSm2nD/mjcKsgtv+SR90nZN7VwMUhU+yxP
RvPDo2T+TIF3PHAb9RMKGyyHtg37IFvjjIt3K8wHBj2lNzl+2UxM1N2vRnSLm+26zYMG1k/DCZue
KTozmh8z3BUBTbjjjgnCsn/FYowH6c15YmcOp5AiS4ZwPMS1/bUsaBgrW2THVG7uUiVyZTFo6kto
Qa9RDWVWhR05tl/RJEqgM3LPo8eRsMIUo7d7B2web+jXQMf4zDsDT4b7YrAcIJCAr7DCbfdhKZa0
y1bNOiXlcUouwuruj8zafQd3tbRvm7uaqAkVqnM7VJYQYd0b8MDPY2diYTGoKTqiytUDV1rspHG5
ZmWthavEPPtDeNYvyvetM9ogD6XzgjRhfDU+j8Z/XArtZ1Xu7Zzs4hMCi/DGTUgy2Yq08N6xVP/+
CTrUI9bm/EHCzhdLx9z92MSOQONnOJ+cuZh65DdjElJGklkdvuqtnHN80GfC+thLpvj3C1MaNLPT
n14b9O13bieohCm9LtPdlzCdNiTOi3hheY+X+rU9ll5z6FsrtFNgUrk99EGjg5zJEdDxYHEjNOFU
ExfTw/2MHldEcIr+yB2vlUsNiYpimHMwPTCvQMgBFwilB37lRmMQlWt+mfZbzKg2CRqW/fRCnUac
0nD/8ya7KQAzuDFQvvsyyBrTCNXdJFsMoqGWTT2u3AU+4qd0A3ZXbcn/xnuM7XpOrozUO/8yXqcd
4uIZBGu8rzYTexAkdmJfgXNu4ZMGP2N2Ky8Vmok98QS0jD9wl0KfhgUJ8tlyqoIva7fVdw9QPcYr
f0tdphWnqd3idko9MX/ilgUXAuKO7OqdwwAijRC++LwgwA1DMBJ3pA/PiSYx198O92P7EVFxwrWt
tvCIdizAE8i/PzAhLXBcEaqzHp6YS0l78ABsX4PmhHRPfW+xqzjcyXXfj3wSIpCi+hMfnzv/pnHk
/RH/gXKxH1Huc8gBSY8mWL81oRS9q9ge6L3PomdID2a6HGHylR4YQBmtK6F5kaidOPOsxxJEmbOm
PQGlDPocaapWml9wm3mGcqJBvEeio5UAkxHLpclhyVfXmApMbDms7delwH2hjOhN78fKf9lsiaDm
SVwmW+CIYEANODwXG1zUUXwVTNw3901y+G2fBq1D7LTOhBlQTfHTbH9Y+IiH345V7MJuMcaYG7cm
yZHa9Cw74H5s9MqRJ+QywXhY4/e8AtSJ7YGKXp7scLr0gYlR6enmfKivyNe0KEexR43tO+4baTT1
KU3RoGA4Oqc4WsvhBIf82GzODyIkejx8OBtua4voIYjhgYDWOveflxtlUsRmJ/b9c5zqd4YBE6jO
9DtT/bZrw+ryBVvoVEX/hU838VscaVqLkcx8cO7A4qc4hHfXNGwiqPvY0CNEfrnYkyyLsDziuNor
0CO0qXyGwCQ0smEP0ePfbmLX70u4gdebMsgs8LWcC2mynO4UjsOCo5XR4YAEwlmzGW9L66f9+Jjp
o4Xt+y9jOkRuA37x3P1OeXm5TfBFe9N7oj/ICLkFjIvRg8iI6J6YvtbYtsOG1nq6Wu+gS5X++Xuy
ygjocnExXhZBdWgsxFXumDHTazonN+jjSOqPFNvWbry6f1DFRRZmQJoZQrBdjSJhP9jy162dunBq
yutoJy5xF/do7D/+12Y0hTo+7EV7T53pt8PdI5ofq7Y+Vmp8vB9D3oJAxdjoT5OaSv2JYfhwTZwz
xMTPukDfR/lEANZn0zcHqS86X870gfsCh+sWw9XcrI1cv2sP9QF2Tnqn1mqMiVSGxiqhdKz2MSuJ
obtZmNNVV87Ty8f8gZu9g1z/LTBBodXCuIzno+jxXFj0/iKMLOZE81LxvLXxotQrSyZotdLBZ6mg
ntBQgRS46LiFNYiFXq2l7mA3OI9X6VpeyQZoWnOUd41Ozrx9X9Ue3Z6L/RIrojmm/JCUj+Zr38DQ
oTIhKOrjwUqAAJCnSq+13M91yVcWkvEN0t3dGPblg/t1qExV+VT+jbe/7Q1TwBdI6tj8uI09jCQD
s3YTNqb1Oj24gNnXzuMwOVHpIfcqWBUI40zQpqdbHZkT6d+1DCQXb0HgfUzFYfThQB8ANviVTRHL
W0k9LqNVSahUylH9tQd4lcEX8W9qY9/Vw2fVnxUF9eGYna9DgKMkpnUE+rr7gItv6oP3YrSpve+h
daiE9Yf7XYC+gH+l+HsElDYftw5aH6YN/EMAd55jacsMGXkC6n0TrzO8nYApo6/5Dgb+w3lFBGLq
6CypnqbOpJxj9c7sCAIW3e766bY2Qdg6ZNJF5k2WNzULxuzbxM50mRIIAyqIsl/jCW32bmPPffhQ
2Taz3B+bX02IaJ0IyezGC9GU6GOJ77S7IzSC3dT4uDej1D9hrJeegAqqD5PsjpVXBJnz2Za6jEL8
CX9gaMU4n0N0GgDGbPqr8+U8eQF38kReS0Z8KHDj9dQo7diSdz+zvX7PHIfMU7AisXJbjEas1DpM
d82mOZD0HE7+1Y48srDhZBicnxcoiKWySMF09uLx7QIt12FRLQY7DhmOoHHA6GES9a+ZhSidsxBv
S+mc0+2cWz2FGnw/KIxAD8UqNbkWutMAtn3vgFh43+PjmB4Bt/p4nHNm1Ac4WYhUPf6VDRr3Crn5
ZY/ec+wxGatZO/f9CA9FpEmvsD4S/u3HyPw/myoo/I/178fWm96+PEZqUPj/x+DZaUgBU/qKldD0
43CP/LOJ8smMJLkRY0OfsLOemIubscOCjuo+k46qkXeXY6PVHRWvpxlGPeHBJvh0B8f4xIUO5zWD
UwqRkPKg/zlYkpKkyGiLGqWdMZ69c/dJc5BAtF6LyQEmq7z3FOiMRFNR6jz7OHCin6lp+Eb+suQL
YDwQn5itb7jp/vt7vkzi42X6iZM/wF08/2ULuA3/BuV91LqQIf2HutffODDb6JD4zac3nkKZC80C
ev3hfia1aXql0ooZhm/4J3MO5kDJaDb6A10F728VGHDMmJTZ+4CX1edwg168RTkHwECawr+LQICZ
hkbfI5sFQsUfpEMAY1Dw/EdpSCCQ8pzfNoSSMPhU2kX80/izpXzE3E+Z325zEQsBmqlmzvIgZ7xP
8qjgJwjnZtxDlG+CCaUZMOv4yCtg5sWfyf5Fnwms6cIG4sYE7b/cwA0uZd4DstybJdapsFPBvnk4
jFFgVm1voXDuBrM3DwQWYDV//cEVFPdi+KIHBpksmMbDNTrXazgArwW/u3MAu54+qZW8HeauWPbz
v1h8xng92dGTQRx12x0rlZU4gNuD7V27B9V8rhjXVdbPqFWSuzTRAe6UbXx4tJvW7RNNcFMbJ2NE
OKJTMpFmnE9wVo3SEdqgJRLOMMZIjtyqGRGFmENXWxlIIIayNvFw9N8RAOYghFICBfRl98+g1hR6
p/3ej50GGI7dAsYiqYPCaqT30T835HWkVS37ZHoGkBRlA35vHILQSCgPhypFzCpeDTQ4o5o8b03Y
IRy3D70nG6wXUojAerT7Md707hGuL2epxxyGa6awV0kfwrcYADPATqWEbjVqIY5RAAG4GwOTftTH
fdrAqt+Sl+lRhtKS4fLb11f3A3UoLhFvm+AtMtk4MnuTtc+xCenCGIL8GKZMqM57HkSyglyNSXIW
AWFpVdhoX2QeY2zmMmMMyx2j2f9NQ7AZj2DVeWPspV8rRRVpBBmQ08B0OreM/41+ZGaXdEaFDqt+
O+ohLosx6/rH5KfQacSXNz+BL02wT5i74DTV5eMzfDyQn01+49AcRy0Bj8Xyp8eO4mCYbMPtiyq+
OLMf10mY/ElE2UGhtABszOc6Qa043YO4hdMDzLL3rHXjS0YR8KGcH2MeXq7HZBURvqYOV4A7aqZW
q5baXgxem4+aWEQOrlP1a+RLCf+BVitXXyfIUdklgMCMieiRicTe8deW4t/oH0cmLJ4bhPEnZd4N
mOx7pAoB7huTME47Z0LqguDWEgUMqutOWCGfCJ8KMLfUz3B/+JFGpKwfWmkrJCEkToJAFQqY04t8
IYnYInqI2EpsDtIhCpGnBR9mWa3uLliTMViVOASClrAIyJdQX0SbCTq4z1rGRmrqCGACbu7H3sC8
Mw5+9OPy4sj8hY/eIaXAla5VCDCqDnSYhRDp8CiyheWgT+3T78ZHA37ya3ykp9jaFPONgnaw9hsN
dTSSndIdqm/z4ab7Nsp94pPWLzcn8VPUq+N0Jax/5s2X1dYe6s08AJuEKfVdD64QrYhBZt+sCCxB
cygr2qBbkceEU4U+2BMlZD8p4BiG9hUiDFbzBbd4xUhagXiIawcHIQkeLeqoW8gy4/NnpZAjAygz
k2AlkP4I4eAfhgYOVAdPwF2YRNxeuhTAhNH7O+Zm3I3xSqZAeLqZ26o/SMn4qLDfV6RumMRY4khT
whPuy3URG/d6AwKjEa4xL0+AKsHdE+dceCK973OjQAOM18rm25MKSlu4lkckCxpkBhOnH73bYrlI
FKNDa/CYWYvEpypxwfFKnnJCgwLNyFfWkpExZkSKoFJTB81lxKS1uua+RDQR9ANrotcUqIxDmQRP
dNkEdVhI/Th6tXgdgZEY6Y7Pd0wM+J5MI/c94qDGGWSC4Inab5dcSI5Y39Weg449Zj8rXh0S/9+L
KgktvvyPRpXcu5U6MJ9/HNjsyts/HipHtDonxWa4FpewXRYJINdUkxcEkbHJ54WdcbRDS1uj3qEf
yhA0gn33TiAoxR7r3qarW/O8wzeUJlY+0EoWQjvYf7UbDQ71X2qSFedPr9+IVCNe7BsyG+nyfgyb
bmgKxu3yWSvQ/Ynwi74awW2nfEnveyACzp7YucFnMfQ/55f93b1h3pPoPfViFgzHIw6z0HapKIv1
yJmsB+AsU0fCAbyzXvpowaHEVoRbN09hycCFxro+4ZYE4uI/GZkRT7ZEyhYWdx2jMRf2TvkvNYCw
2kXXf5963zNXMN4W/L5rGcH83D3Cr/kxIW27DBO/19b8AsTnLqk2qGpeuPROzSevtmEtChFtCT9m
AvWLmEQ6mzd0dmryY+I3x9oU9Qc3Sf+MO41RqEuG0L9TQVk/zcHuDZcndXEPX6QuPlE24zpQVI5/
edFCxcltQkWNdBnbU3p8onaJCUn2X7I7JgHPG4CNBC7kPbC6qSKf4Qc8+5eTctmxUjgNaEjGXE7C
suLjp2iCfBhbQLB640P5ZsaVL8bnQf/JYsnZZ12zGdfA9Sucaa0C+FTBswc2Kjheoo88ge7wBYtW
WAhcNaVTEJFIuUDECqQ3fMxuECOfGj0y/vtAvyovp/cRUl/wiXpqnGLkTNm4kkDW0TMy+xksmcS5
JSx6oQ9bZq7x8Cec7z1cN/5jDoNdNGHpx8auvO7wdkWuscYZw9MRzTHkgKfHsBK6RMGIDKHP+Ezc
0fDKJkvDu8+LJavw5r+Wk92NU5eQKB7LdEFOwPJtvheVBt2ZZgD1lJcyG3UxfDYw+b8+/YJxSUz0
c3Kpo8znsvU/UUnSUqaSLKz/yBtKTY5rPzUTO7cHZw5K4+aOovg8PGdHaiO6feft1VyacETNx4XE
OoCGvpXrmcb9b8WZlPldvw9HWmphNKjn6zRQzAlsRlcMYYXbRKjsWu6T3u+XcRUn2t+HNCsyUXVi
5tYSWVSwt7DErSIJQFbQMXqGzAI/j0aGRBzOdXVT2Hcn/9f8xNfXMcMw6n38HRPEaQa8q8NX/55S
/4srmwAh/GEz6N0l4ccKKlXgdSqkN5ekut/+BO2HdJ0s+kXCbK7Al5xJ6xxfAYTZjY4yDZXWcDH1
ejlEvUJ7OcC4/8FjljGd+JDtwcziTgQT5STNKvuY8RW4GUEYkbDuocXMOorEbDCnRscA69q+mcwZ
1jVTkqKHJbjDJ7NY63b9TAHyAj3jcMHExIYSv7yjdmB6rIELI37kZIBTU3ISil49hwo4ut7dTK25
k6Cxr2nwsAtjciLoP/OjvfgTBf56ThMwNIlqWsVLYhKOLKPymNOGMkW8SN0sCalok/B3ZRrUwh2A
2gijc0F75kruzymNAYbo1Mp4ZOCFrcJiMhv94RUgNlBUO184DO337rmTgvb605olQqdje8hMkEVC
z9ekTTuDFa3wmshvGJ8TvbHrFcw0ujLgAdi5/GAAczNdA0owhyJeclcfGFPTOYsnVpoOqXhVA2aC
2MF+TVkP4j9oHrNfK6b+izlr5VAK89OEu32CnI/8JXjhAUjOHCE9B276hzrprzspPo3Tuy+0SoZA
sd+n2sBp82Kije8QajuMzLBQoKcBCn0AmEDm0qZYAN1EIpim+ITlS4LDwMMmJ+FEbaTGWFs8N/1M
CYzVgU343tBDTWDx0YRJ+0yrEb0IxivuDcLH8jIfofXvVZQ5mlBvwBPGeO+a6mO68YKbqNX6vfqO
ZEpMnLGh8qGLWTbU2sl81APV6NerVaLxGQUlD6M0ObEOEIJQXYFHMsbGxm8DUul1qwG0oBRGdIOc
98VIr91O8TNjVbY97ZH7333o9xBOOkk+v+X7WutvQIreiHHE7Dgn9KZcNxuCOklSbtaKq5iFKsEk
GAAI19up0WxyC9YgAVzynGlw4mKGjbDm/MJ46N6ngADOMsjSq3VtoBJE2aGwmj6o/TO7Mbk7yCX/
AWnmDEZexE++wSnQM0RcUFShXf//Lk0Y0yNI2KKPzMYnulJtTOoIhupCn3hMccb9AnzWk+R7s/7/
WDqzZUW5bAs/EREKinhLj6CoiN0NsbFBVBBBRXz6+lb+FXHOiVOVmXsrrGbOMUfDrcQknc3qPIC1
RqYJ8giOJm3ezm0x3LzhXY/9ZHKb9b1BStzMknuTErm3gaMxG26RXODVAQxMSDnHoi+zvzWDrtD+
nMFNHZJ5yF9+MExhVD+hkI1+SJqz5dfmgkJBQPgvnQntBDqBIeuQ6Y3VuQpTQJShkMO/HLDykhmX
rtFBcLJgSg4/vbI0CN1ko6wpORyS8GCbIIDicG3REgEQgua/nCs4JYX+5hEJjhEQG7QJnORsHFNg
gTPYAwNG4eczasIIH/zEYS04F6gM7F9oeEXY20BB92ownRuZ8xo+rQlY6BuqBn8XtORjvolARXvk
1txpwxhOPV6lF0a/NbWfROL0S9iLcQHsiunDIFlgmhPvXsadT4YmdQ1IM8nJP7LN6byByjV9vBzM
ZTRZA7/A+u5hQ/0DeUY6MxlRfovrkeA2CPuPSWmDazzxRhI3JjBDEyaA7q/TdUHWL1TuETaouZEw
qVIh6aoQ9Z8RHI3ocxLk3hdzMOqxqPaLGHkU/PNs+sMGv+825oB4r0Ofl5kR7fScPqZ3m87LER/n
QSRbTT4TwiGcHJJQ9iSuIK5QSrHChZjjkKbLrlD82yJfvGMND47Sui9kH8LKEpoIw+Lr4hkNkNZQ
A1Ap3QH9oLBQpEseOLwLu4nc5tv0gcDjy0RAjJDhCpp3VjLjZdojzkaXJG3we0bO6B++NJhaMGY+
KHuVC/HL3KATYqDhf48QL3Ho5x0IKYCvkRBIcYUyrWYARV8B8ZNPxHSM7dODTwOKNtiIqbyPZUBM
f0YgGfxo++uA/0/V9LovTzwAcZLuKp+Vv+DB9/GuzdFSKEyEmJkVYf9UQvOEpKwtR8F7Iy87yGRA
fmF9koMCaku2zs81ARYMfUk79vFS/DL8J5FiKmORAlHERZ8GWaaHR6iE2Q1XIfwbXzvATjgJGcem
59SrG9fbO60eBirNC6kkqTioIjrZ+c1nxizHGbPDDvHccHWZUEYEZThMMZTN/fffOB2DsbmK3aQ9
WtL970SEIod9+TA469SZvMh87knQOFbwqd2w8KaaU7hDf3B6nsbpYEqLBLUhsTBejXub2q4pX27L
7m+MumxdeW1ULwk/QdHBaVviUNOuhzKYoPwH3FkeH0sEriDu+VEFBuVKkJ1vwETbucbc2UK1+tTr
kJBTHJY+gAKdo53H/iVinPfyASQhFnez3woAmy5XRGFjpYcKJvytQJqbxfv08sfWJUp2P2T6n9V1
955R7oZKmuxIXoi+/iv8zMUyzb2xLeVgs9ddZvfjJnxQrI1tQGoH5fsSfNYbzj92s6zBIYbBY9ZS
8d0jlT/n+QfZol1DKsc/0+GChJLfi18++5MTfQkavdfmCoOB6xEmM3ovjPW69Ye+4i0GZIyhsYTY
w1ZhEPPiOsoOJXUOu9b9roinDIZeFlKODHe88g5f+2z2WVUB/x2+Ek/YLyy2KgbFvi8IAY4zhG83
/xvcIjCYaRMJn4bRH/xPdQLPZol6xKgRdU8+8dCsgicMDYkUEWKknadOaOXPrryGRfLgq4gbQbC3
4IUwZxgSY6luGm5eJp34QqAk3OeQk5UA2B7H61/ADMyFuj5R4jHSB6F5RSy7UbxipjooHz9kPY09
hCo0HddWH7rvpeqIcUcGbb9EG1jAsf44fc7OGvwJeo19XfWmdQTyE9qy9QuqsBcTeUdRAv/I5/qb
/NL39Dlp/4Y+g44N8ZUBKFzLFfPmExfrDBcpJsWHK1KWg2jBX56QgPzTHc5l6q0E74GSZD4qKJSs
UNy1ZRJDQd5C6+3PX9sE8fACm4gdqmXYvufLPxbz+++9TFGLAZrz3N+bOoZxco8pEnIGly+93+r9
oUGmHuAzIPaP/4hHKixsZNKcKu4RTDvfaPFnC/E5/1MxagpgYPjVvpmD2/JCB5vfSd0yZd3fIo3a
uOFkAk38v91ut1bxBBjpyV5jHs+PrAFrOXIgF++/lGoxi2os6X2J4A1jxHbGmPGFqt8YHhVy/6aj
NTHSEEYjTo23OoHZyh8jNuIXg2ojIemETxRk6NeuwRckreP4j5xuIQbFS+t7flMvnBsI9MeaCxxo
a6xDPKWOedPN0AMuG6gif2KuP6/n75EJOVU9XokxRLo/u9vwEtbfv0fEY0K5lNAwb/Ltfc8z6qPg
JHoYRntmfE5v4iHu4XvfxBWo0AYM+oOZ0JXooDsnPUS44XIc/zqCxwTE8FzlwW/WOtRcOFS/bfhW
P1PejabFSvKQ1xrHkVOuhRrtsemHygqyDDpbobrtE0kE+TIEIk/C6xr6XyCWILlaK0Dv+YUg1HH8
Dhh+eB/osevGvOCDvqRiLRcxSiv/NXtGXEGLL6eV0P2qNPKgSyscFeYS8PHYGZ6FMIhoboZ5iBuC
Fg/PL9YdT1g2MhABzr8IWSk64An0drTUQNwUpdRNd2A7POCXkthKrN0T8r4eujMViw8mUsWat/7a
8X9+2xdqKDSuBAszuyZIYK3U9gj6xd/3XK0pmJ1beuH+OYBeDcPX9rautrxpRlDA00KBG1V2GbQj
YcFzDVRjQAvQ+jeKH2C3yb9NJEXKagTwSfqR9jRB8+9Po4LofjE+Z3krnp8Q7EBvbLaXv0FYBIQ3
EjT1DOq/64w/lsOWyT00wUjy730zX99XGEsIZRafgXkX4vlkoRpA9/N8KSLgZWscwT1hfBZLlCvy
DGJ9qkSfLX9f2pZzAft9sXZW4YdJThNcluin/pUoOBiY4/XVhe8Vdtvh9L5OIjUQaPhr0rO1EJB4
kQeDiHcLR7gzB9Fo+l0UfLy3WW1gplqE3wawnnjrxbRMK18lVLE/v5Hf9N4+gmzVdzJGwdA0pkO4
srBwFtVhvMKFzIJ4j553BK+fg9Av/oamctRimf20rQ6/uVBYZeDTaPGFjKCY5X+Nf/GH69u8Xlxj
da9O+1E/1OLeQvJv5nN+d4er/E/jzf72RErObqReY5VOFDt8D4CbImjnygKt0DYJ7hsCGWDHyZjc
D+zhpMKYSpkIJX+fgUJvLkEMoDcg6uXIh4XQ70J+RVcaDA+IMzjjlhm0i6erTp4M+77z74HZnhJy
yEg+czxmYoQJ/6ZcV/D10BmAueDkBVv/iCtLtUX28N1yShazBwoV4N7Pn3IiyaWFlblqIgJdOOBe
y9u23qM96K3QILCPKiAKJi1YDOR0h92im8jn96KHOGF7Yd7JQI453ene1984jgw4Lg/dxCxY7Z0D
4wh1zocPsGKciBfA742nHdJrBCu4cuDEsnghA38Ygw3nIUc/n4RKCbl+JqSw2sz3DR4DB7hiyeGY
8WNpQIoa/XQoZn2CQeD6IHd+6uOfLp16UcNZFzE0e51HKNmgsCAuxEt29z4mKeM+JS44RI8M2j6L
juv/+DhmO4ax73m9535o0v6k3SWE3WwZ2tTL3x+SvDW8HOy9xVxt9EfGqJjiXhbJiCsfNt9HH8U1
T4D7aYweBG/47Ahy+V0/j93qeRydEctpmcM/l9BJneunwXEM7JRheocIozBumPPg5LNvdsV2zNfc
owLA82oEC/5qyt5wpnJPHCui+bi56ROxykaCoug9et74s4YOkDJajls+D7M5SdwViImg+9xs/gRa
+m9enp6RnA5mMKAK+gtphVL5vgfKFTv3n1IIRg/YBu/5mB1zClge2+j8++Pb1LOfxSNL2wWEo913
R/mEJPRx1vCHY75B2/I6/ZO7Z5HQuaasxGoqb65xs9EEWbzznvNug8AJ0q66TaLHka3EKC5oSAu+
TocRxmeM9ZLFddV1Oku4ZXTKCZjrVGM1moglVyYfj0VanfoAAh0i4IIfRnX1xzBlAt4EcJunWHXg
cRcquxzBygBhreCiQgRePjdShP51B4WOz4MKp9pnrS2nPE23PavAUt+44qfjWXZDvfKvUHsj+fks
+43eRuM1kedKzKNQ1vnhg3K0jO/7ZoVU/ktB2G4gk1BZ9HTlXx1BZOQegQ+vhUEc/kPs3x4d3y1U
9QtAStrOhbuEdkD3uupQKglzuuGi2ElQ2trgvX3DDJjfuKBxqiSNnEsM3QyvixsElh0qMSAZ9Hkb
bacifc3jJu4v1SjjjoiUka7t6EEuPdKykY6ou94RXjnzm8Z77T8xTcA0OwiebT0pdo9Vt+J5oN0C
6FFT8QROGjQuAlBhbNF34MrFBBt54l9xuDBcBHJDn8KI+ATDd0hQ13R87JY5lQs9GrEVJ4b3UDVQ
nvQaQuV7K07Xl95gmDtl0bZv/b+VnjMlPrcEamzkvl4weH7ADzCE6PSns7OxK6AO4X8K2tLXWjiY
bOUtStTmcP9jTiEokQBmsEKODQfLrqYE49N2yy8yHVjJ2KQuyrHxWX+WcsB/UqKMbg1UINYWsFun
3ek+T/YlRZayfqOxzNcIRb18xZRw9gHmUHbd4nOQF8NtB+MIYRCWPaNFf/E681GqGaQySlCBzUGr
3TJ1ciU46sLNpwoaC9IEDiYzaTXiPOVQAJ2iHWXOMJ7Wa3VZwdhZcbNDApKj5lAj+kFeT4HAIQMq
DRyTHFT4WxSVywuYNs6Y8YfnK9Ke1fB6LtfQBZgx/CH7DwdoG4aATje4qFQeI9CVjqEkvlOQJcjS
YQtS3HYLagpga/7dpIrlJSDdbfNlYYUJmOlMJi6jTRGvBu+R0aWDKRfEFsbP/hdKh0dMO7jiR4kT
nc0Fyxib4egJt61ZjEJlDqUcL37ISBxuEWUy7Gw0mzP+/n0LR4SCAFLsvJf2Zl+6aTWuYas9yfNG
M1EvWupVpKlI89G/Y/cUP0eCSXId69Xh8jbqA8U9/AVecm/P3aUch+i5ZmqcpQj0aPun9zOaMHTK
0l8h6eO/m8QWYJWN98h56tb8XETtw04aRBWg3PY1Y1D3Emcwig2utZMg1EwYSayUWueyGLhs4xdk
G67bz4kSnW9QbwdnUhP34lTYQ1IZr7iI+NSCPnLbMkDEapUIpvDjdKYyeW9/ZziJNkBdy9/KQiKR
EfN8pt8psQrsuv+ok/98Q9aUBQT8cPgyHhCRTVB17QFjf+VikM8LaM1mY4ZLylKjD7C/oTKcDBcf
i9GyLYcvKwnR/s8HAFnY/mHh2/NUsjeKw/2n39FMALMBpfMHiwfxxMz1n4a6ZZTwnb3GFjP3VVVa
AJXMHaAQxvRF6nJscnDO2PuBssgC+fi2G9Sf6ocroGXmyDik3DMyWNWTBvjndMMsqvNeKmMwjegg
2LZMy1oDHgcfAFLBEfqkKF1qWPDaDEKHhVmx8za+W4mYJ21WOi/GwcwBMfBrrCoYODgDcudC8QD9
Zl7mSNELLvfbl1OhKGrZUscfjNMGKS78Or7LX3IBBIMswY8lD1OgEMx9RIrw20COogJlIJcp6VYV
PEsy8OSvk/D4r5MBhrc+Az6U5ozawZb6eIsOQkRowK+8bQr/OdJEDh7mx/wYsonDEbzrS98YWar+
VxlcdvfpdVH/U104I1Kib9CDEXi7nIlYSnwZpSPh7WwFTxxhmPXDmnQ0vXdGxvPt2XSFzg1Gqkv9
zIoBoeLgE2MSJFRClDKCJ1AF60UBCIvTt/DOYf2nHzDyNLHEIxsYfHoDVMtGIQAIhUUHjoZ6ab7C
q41pGgBqb/bkv2tdijCjxB1hqMsG8jis/6EWCKwvn4/WmsvpuP+h9WMsRLNzviyHcDIBYfFyq4PL
LudgNln3UxzfPEa9O2xGOma3LQFCXfg1BPGHvx8B2OOYDLp69bp/3Iz3BEUZ8xohZa1Jc7vyg3OT
GQtIrnBCzpYYxOljnGNEPku31tZ3m8Bas6+XK2jSPadYP6GsyqRFHX7QEj5gxh2tWd+udhIfToyC
cFa2WYQqXG70EZ68+EVYiPZDZowPC3IIwAXCXBtTeZtwoz4/yiHsHP5oQDxCLvyEiNFgydI7wHzE
frEKRJUKPjfSj5R51hNLs4oP3wRIN8G4oXeaqAb6qPJrMgU5nhjr9azbZJS+wh7vA/IbFSsmHziQ
XaYA7cbQ5mbGdq+1FBGDRUYFxzCNItcjKoIWoprx+CfwrQc6KqAfLc7QpO3HNQIiOugAXrhJoH+M
m8fUHwOhCL5V1JhcclbPe/GWoNJA/MECjZAWfWQNyFez8vC9iTcy1ZMB9cMkXckYnylt5wcsNWig
eSmsdEZ2E7zviB0WiC5meSRVUgrhR8Lj2Ge8TTahh2gUZcUCgJ6Fg101S5bNii4YIzjNe5Ae7H4M
NN6EYYOQx01KcfmCdP4VtQAVgajeVAFaXvlxcCuB2bh/GNuRdYHTW2H3CTpJ8K3LzBeIGAlam557
pOmc8WR1Xh/0GA8gmjNipPcsafONoGVgJImA0bt7nYX8orNA+iecpIzZxyhGMl/jr+cmyVPijBH5
X0h/7+Ze+G8zNDPvuF5VcFV/5pFDO8wO1EAFfABNvzJe/n310YmwIx+tGxh7g6EvUwRgWANittIz
4a2/9HaKfBjUCvvL+9Xsllk6PrYuT7A2LpjyowCpyDZB/J3fgG9QjGY2xZPYvXANBDGaHwdZEYmX
hl3wHLyHCQTQdRsJUwlkKlaJCycc9hrflbHdTIFaRlycbP01zgHUF+u7p+jHygEEPxc0nFnYwuCh
d/Bp3AT/4LJu/x2SJVMN1aZj3gDEChXAwHmNiCSCWIBXN+hRNkBSumN2zuGM70pQTqgN6SFrUh0Y
RU8XkIvmj6/5CtSFOsVpjW3Trrj/utUDttgHOkAPsdCdGVENxQkDCahRzR9knW7W7sVJpWCwozkZ
uu3C6HN7LFTqWR4Hewhw/GNywqlDJ2NAcwbtHVgN/vhAyZhXMva1tYU8gWnFj7Ef63E0RMSyGEZ4
BvqUP6gsUCSkRL4J357oE5TH3hpqPcqewd+H0ysPqVVsXGl54i3WOFiLYIhe2WNSqB5wZhuXLpAM
G90X3HmkwPsjiTUmdP4pH2XyEvwxPBo5SL827NLpz1VMiFkelJcFYsalxGMU51s1ZU41GSwZhDNT
x6UH2kfn0J3dDZQ6f1+NK608DGZnJr0GdA4dLEC/kujH5jEZE64e5pGFzYAGRgQcWlPdvkj2ZbbG
zTnC7NfA8N8SpILaySBhI8/tIY9W7B7EKyT5ATQXp7O+Ef1g9A0HePkoc4Y3+7doq/DYFMchiZ+F
rQFnaY3B7ABVmTkgGP48hrnAlo9b6vubCdoAx02DLHVhjZ0VMYHV5YbSg4NnDeGJ/iWf00Z38NvE
iQLNgSiFDjT3/Mwx2mVngzAAW5Ph9VpeLTkxrydgBeONlOcokSbanz/c1/bKmBwuFeS6Er82XAQ4
EnkqA/thIlRDT9kFMtNC+DhvWGacy7LfraDxUDryQiQMCXS+iLBaGsJwwTPAkjyknSz4Hj9kOMlh
kUGX92jcldL4xR+LduWFv87hDxwWkrGEiJo01SA/5fEA43SVjcuk+spzqc+X9c3D39zXvGyRzOXd
wAyYnvgjap2hcxFNPPLzxNPMzFLSC3uoCP7KPdWwUVkC+O8xwQLn+zmqV26SSj+oOk8IPkTcBIeb
MbYgWEO7E5Yf5TR+m5TJzbw15yjgna7VOa01Gx6h0FHNBDHjNb1OHjvFOEnGaSMcvISxPvqQqx4M
Z/3ZkA9dLjtzs1QwpXoYJOV4SAo52gcY9pPWyGSHWoNJkhgro1akewNK4JG0Jtojoit75oZVal9t
XCWsAZYI5ti4mGIwrpmVBSn5/YbuiwLev32NovUSBoJf/x5e7BtjPVFjQowJbs7dbvbd6YS6CT8L
A33m5uk82M/RY5HssGZAKkisXg2XLrjO8BwksHvoPE28GhTIXphhxF+3Sp8tH6Ax2SwmMCvSW5mP
ickuNrAgPMbHBXreXVFJZQGfxhsanNKoUSjeT7AYjB3uhLMxYu/HYUQlJp0fSH95JPk/V0ZOUxgQ
F6jDZGeQ14YjctMYdCXkl15sOB3hg8lx9LXkQxJtULvN31ykm78SrU1DWz/e3U+X05nykp3DcQih
giAKc00t7dYn4lIDtjkrqfVrIZhwXm+hnOVJM182RLwJowPix3gRRQC7Hn/TK9bRdwM/xetSIsmR
pEbzy90OYcGtrHoN8RhqQm7dw8w6oM2azL4LzUzmBS9CX9WYWDv5QryI4EO+wFybjzEDHcErYKhN
cmNm/3HWsxpQEJljDy/Jx5bawrxZxUKMb3Jrjsx5A+GSRq7VHyewhsQbIBOlp3RGs4H3RaLrSD+9
TLW5imM/Ke6rzj4w63bG1g83LNGM8LZZBrTnxseCd2JAqomC/0pFxRL8FWokDTLtkZbrF8JamNHe
5eaPm6+zqxlgg1+mPwdJAis1YPSW4iVCebxhr/uJnXsQheQwcfnWFsbABkgJtoLCcAJaksxyVwye
pklZwq/n8qeEAxu4LP4GZu59LJLzkAcr8MQqPL1lZ1GY9FcPk3MkrtidTNw+M9odhyLHgKxiHGth
lOkox44wTqF9vOmxGHeLDNwbbVMXDI3ZrTVADkE2BubLGhLHQJNxZ3SHiQJ3DA4neuVoBkomwE8D
vpkNYDH7sohzk1OpA+Z+iGJ3kruDc73COsr8+LlVmiwnUGBdOvzgQd9mbwvRILVBqDKdH5E3+Vpe
gEWD0li/vC+mWgsOXtkFtMoZLRkL7gEqf+Q92ChCf9WPImMSxg74TrKk9qC5wPXvErzMvo3+BeBN
NW4L+WvYit9QqECt5rfj/u33sd+6rEASuACTxY9FU5oobdHEedlk9Qqac0PnTzFHihn8dy4vKE4Y
KN7ByypHCgogjtb1FVMi2cUVpy4j1UZ1WhoaUSZjFsNiQerUzkbUSJmNuuOyXzf6HWEYH4ps1twd
4dk8EfcKWrkvv5yHCemuwqKpRl48wEZwzKz5zv/ixMO9P7L9K676D1wEGINHA0eUk6IaHFgPGv2I
Xylf3GYg8GSAFlROm75fb7geVtjISjaGjQEWvZM7pTJ0VXqOZFF53WzolqbmYLXLEVoYdzu3+jRX
xV82G+wBUUTZJ+il9LEE6Dyt5xqPPRYBkbFuieKbj8jqwuPagBNsJxMG+fxoxGwRtz88LjsEVOnb
DMYdGNTQS2nbOHATD4QeFvnPfsxuXJ8BM5jzdZUJ/SJj3LW8gYUGbVVUuzaVNiEWZMgAQtwnoqow
OhhJlYcPmsNV3NPJc2omdJB8B/idPN2flz6JY7lsXm7htKfnJHHyGXoWblWBweeRZoEJ6g+nr++R
BsGilzf/FdeFi62D9XIlK10Lz05miToGSt7DqezMehhfCLB0TCbjRoYf+FLDh/QhRHT4tlULCdJQ
p+/+kIbO8GV8mfa+D7E17e1lB1FN8U+e5NDKMHi/nMZHwdE+sv/obSXM84yWFY9DDYPMmSDBA0VY
91MsU5BiU6Ajixhw6FP1epxEn5GlzOm+Yo6JKREkMqyjCouDQrD1baybUCBFO5otJ4+lZW4YHJkg
MdTWvVTWN/VmbGywaWSpToCBLlZHtahiyPHmQHjSVIuOltLJeM5qXvTiYuHvRilS4f1kvA40w3hB
Amg/TKpTrhK04WB2EvOSRi+jksBqU2nd/2yi+prg7VGJrTJu45MSy8K7tGbIdZn0enqBha7i/qBf
xNdpdWpxmtHg0mK5buFOREcEn+eFaRzYh8m1Nj7yrb8hS8KcFka6HWDxBr7C33MSwA0cYoRzbUkM
G6EcxnBDs0qwD4DCx4Ri6dxX2r+o0CMX71oLW8jLd7eNNDxH90DAfHPrCjWU4wVvdV2Z092SNurU
N/EdsK7Ct3R5317onv9EkVcajJqwH4MIPvCxumCQidMArujY9Ou38HJCmD0n61heQnaYUuI//Dx9
gqNwsFH4/SMbyntQIoUjLPGhYgsaYFK6+KJiPi0q8JfJmA/Vu4Ydi7T8sSJfh9ou0MIDNuEkbQo8
BFJF+NDTZ5wmzO5I/jDyyRdWADwW9B0w4ZBv3qfKnP0I6lyj8IKFIemPaW7dXK7HB+aDxdXMph/3
SfswIPJe/8K1PmEwpQMIX9AK71XW/zDEK5zKhBL16vXN0v6hdLjaGMOR4AFu+Q86F6cx4gQ8e+42
XjMYjo3E/hSEvDIAO9Csa5isHrwWGDpVwEXSUqUjZ0SAlFMj4SvGnC/VTNEWPM9omXQ4DJRAkkGl
65AzYY9XAlgBMZuKP/t6VfhLs0kKoMuJzOwNV3z3ZyCtYqmi/8T6oLDK8MMtvNlfPXgWON7ZKMif
KJFeNEjSMpmLqQT9PU5m9Oc1JHOQd3k5hjr33WGqCuqRc34pHAi7B1cJv1cTMDVrVAO5o26fi56d
6yQskHz0JgMobgTBz9LV19Xmlf/lIk4pU68mfjQeeMlvp6IzRuDOBT4031aPW+g55UMKRzd5z0fg
DOXRiae3T3ZlYnYDlo5xse/mVp4yLOCNWldGQIX/gRTO6XOGpEjWBq/WGC2//ngZ7pM4+0M86KoC
N5fcN9DZg8vxFfLuKYnHdjHJqJv67sdlXmUl0wHZ4HBv7DddXzZ7nyWIDT1reEASzRYvuf9fNjkK
kUzeyt2DkBQw7W/id2lARvogQfgd8lnCgPVNjZYRJSONYQYxCSON3bpMiQIdQE0UDgoWwHmypI03
xtA1b25vwkKd5htICzpv80vWw4jLT7FB5vffsA9FhqwPSMcQDa4npJmNSymTGNqGWzJN/n4hXbKr
nZvckLaUKkyz8eMJrsHYrTC048KwXjQTol4Q8MUai7dYBFNeg24pthGco4d+hEHDWYrLv1GyxK9m
fwOWRx0DA8GUnQI3Arwj+tExt9GxRBSBtBY1Hv5o1E2gBoBd6gDBnhEPbMQ/+ZA0Tp9iKkQvsLsU
dxjUbFfNOKuoLYgm5FbWt5J51Jze+mOusflgaE6Na9GQz192c9aggwKRm93+5vpM/5hjcLopqLAs
PnAVtzeh4ceXvINwD52AUSMJjT0A2OsJa8jWeEUFjVQVvd8mdxIkUnI4Pqi8oXJNP3skM/zMzdir
BERFKgkZbz/vue8wApeMKlLMdeuTHnvfZ4dkAzuZkMq7wW/hCsD8T3ZxPoq7lC69NXBtxDWaCuVj
p6TKpR0GXxuFUg0MzZ+eQdOY8wLUYAQQFTejJLtlKTZswp3KqWhs6EYfVNfYOsEEHHkCVQVB4cho
wCjfDg/BECeCsARD+F9SivMPHQnC2D8YC6qw2y6r6OdSe3IQNRuqK1547XSY7XcYiyAX4PKBvF1N
a3BfFZS4ouMZsF6JaeEO+1GsVPYdzibnz5CrmINBh1+asR1xxfFvsUq3TLLTSF9ubtCa9SWubSuO
r8XX52ib5/p+PTpqU3BovidsMZ9T937CPmWOSRmXMMikuF0JxvBTYXDw2xHIY3x9ieaWholhOSWa
nSOFQUqeYus4lemOFPM2uUEjLgmvssb/AMGciMUsOjM92zGmaN31XlWNfsoZUlBD0AopGx58Q0fI
Q4RoNgJuFAtJ4YeI73bbZLaaZqFg4YMhjObr8HszHhgFd9CjGC5h/mKRWjTPJzB3zJ97g8WD+w0j
EmDEMc+XZzOpaRmWBWb+vVMfOu6VvMC5uBJE0gxXNqlt8gzZEEpc8fDgz+4/m5F7W0hsEXAoJ5vw
OJ1LSP2Wgp3znmWug4auVdkNzY+9L/Yc/+ygMS7Pe74Kuwh4jjP4eZIsmsYx9aeYFrwRvu0ZMNMI
4fvGkbx7WDWCXZBoNi/QOQtvcTtJUGj5S3ueUb8nmgJkO5gh0EWTd+6IWvBj9k3ZQmrICS7QpiGg
GAM6D5qUMb35wJdlWEwZDNEaP6ifuVRtLb6Q0FrZo83NokjGnSTDdCOP8N7GGWqbYOkNjmFpRwZm
fFY0vNhIGz9RtzfU0sDsGXQMcSWwtVOwg2SXsfSg9Nh7nAENgHgM36jEmwk0FCW6IDeDQGV//fdU
2zGeLnnrTjikmRiCL9/NBPBZ8rk8qMuxZ0TbRdDUVLL5p6DSZFy1+EEub9iO3dbi3ux8JO2K144w
2xAX3j1oaQguYX9TvLmLZQOFJ0XP2KQM5K7/d9WNKWbSlJG3D0GH0TuPSr9Z3F34+jO4ILyOjW2J
MkIUtryy+TNNxEHFycyvMlIslnhZdBvCkdwZMjyIAP0hbOOICuV+vLvxcPsu/nfpNRoy23e4v0BB
ewbjy0kBJsspO/YAlPZsM0YVKO4ML5H0FeEVdA+8Cvb1QgDCDy632m6p8iqIoJTwy6F3R70Exozk
jCP5q1Ou3FAH8uHNkOuSmW3PIVQIx1F2T8KqZ10diPGEnSK0T0/i9uh8LYISTdEi75+GNJsyyzDT
h3OnVWopvmQDxzOjhfwQlgchmaUS9NA68aTCZ1xwXgLgMjy28GLqUTqCINicXFx7BPoabQqB9x8x
ozdD8Zu+/YYem5G7Phqxmhq2mfDzlTmPirg0R0IgQBLniFEHVRikAWjnQCH0kmK1cahdDInAt6HP
4g9TZIsOVveTG0SBwlFHRr8vPH4lpKZyYzC+Kd8gdtLu2lKNw8pBwQ32xbABsK7P7QE1TTRTRh/v
E5oJ82eanENwYy7TETxVV0DvTPtAiPBQd2rEmIp/jy7hxWSgrgJsUCtSBfugRbW1QymAhQK/ho/e
uBkMAlw7lwjQuI25FvBUYvrCLhFzUM3YvlaFjtMBBixhslQkEeEymOGT7vaI6kG8xPRRnDp9N11j
d8dcwr0gGBUpaaSizPZHhtfSrhtOn0Q1PK3WKsjLmj0mSnq1pceE5WrdNhzT3ArtVZBsL/go4RBt
dtQcqj5NDCIlMv4h9vYAYuAXbANqEkoWpmfER6VKT98DDBNqpM0aKk1+BjI/QNAjIkE+GYp8zjAA
yJALfc4VyOxMAbc2xbANU2lIGKJn2EAia9jTkMcbY0BNxYQSYUq5ZO2AfVtbDMmg6vOtiIRsxVDu
obijFcD5QqEtf61G7vs03EgcnNP25iibYn8jhwmQjf/XUuCIfkMpuDPsTziIIl78K1Zw2eNbVWhQ
EHJZwp0fvIUP8rlaWelBPATwE4Ws21DCZwAJdy6+Mrezp/B4+AjwgUbfEdUtl1VpDChDHuCHLdtt
jOETMyrgC7x64mKBNQO6/LjPLqNUAZKo5hnYCqMBsFEY9wM+EddiGmE79YKNQePE1IyjD/4teaqV
/ZwCe0A46+tbBL4bzKq40LlyzVsscVtwFF55GzB1TGp6sRZ77AUWbBGrsE648V3xu3G9EOp4ZjOl
zdNhZ4nZCf4oXJY/n36K78Tf//kD67eRZhrYl19MhwAumh0OHKiqZnHSKE3mylKc8X3zubiabNNP
D7cNOi9y4o0bTwTjOwcv0eOQxoMuiHn2RDQXnG7lps/puyziepN4XAEffzh7+Tkcf5Gz8TKrFbZu
GSXZk1AFABUDM8CGtmG83Y/9HquHA6/j6JdmT2MPsGN/thxAViI8wfwfLQdvxYSd2dt5tdffMhJ3
a5gCX33oj0jG++iXFSNIRkJjbqeJ5lyM96lPr6hOBxMFpxB9QJ83FrgTxyGPIuXJL2WIm1z+SsrP
UbnlcRXdKaJFgNryI3hOjMDSctUZ7uJ7yhBfwRhHAwDs6ebxw+HQghcvdiqlBnmoqjkw+SDRlZNz
O0J/yI6ia2a9iNdQUyHwxjTzZgDl7jIqomZGTkeZECCoTvAwwTemb4oWLGv0F5g/dDwCWqCi8X/R
fT0A1LGQhXw9H7PIWocy53dfjJcvV12tSlNke/5CUY+12Gwl82zBpmP8XdrlDYyM+uryMp6ICY3b
pL96MbdtLNUS60aM1Mbi9eV8Q8ripcoF0y44v6gktBPvjY7Ze64zatWK+wL0DNZVww3FeuMGuEzb
Rc2euptfHBrYV7gOXm0gawvGGPvsNoMeBNrGoydVTHTZ/9j6VrIUWNmPOEHMrp1cwFwejQyq/6Bm
WonzrXX1Wuyp+DWwD762SuDQC0wWZiTzcy5YpMB9RBtpOzCzAUUVHlbzK5vsfE/0Hl8daO1u/BTS
IJncezmMfCwOMMzWWBaXYzXvLOF3hh8kFscjl3O0WfMihpBYGAMD1f+QSQ/p4TGl+ngsRfcxZVAF
1laFctzFFGMSDVnM1vgr+NOK4Eev2QHpf1ngg3g8tKT0cboemmV5VGqzbMwX0y2svyR98AqbofGh
QKLEgl/7dD90PrX1+NqXdU3MOxBuyZSLM5xZPy4yb6KYqEdqTHoWTIzV1vglRv7xRuQrvm2F93ex
lQHCUvPK6A6a0tt+wzeurPzr9Dvc0KdabmmM8gTnUYHYCEEr0ZuLqd4NqHCVNeq8EvyTLBEBqBhC
UwymrhESzoXct2Rafjz5SF8ZUDr/mDqNSe7+YFrWMaSvEXvAR3sQnTaef5D7fawaDfMAg2zzQbgJ
0ymuQOaCKBkmECmg1ABQYypl4OXKnBEjL+yEYJRAJqGfApN3h+gdbfgA/2PprpYby5IogH6RIsTw
KrbIYnpRWMzMXz/rVk/ETHdXlcuWdA9k7tzQR/VV7eZ2tZE7Dfsu1eSEkrN1zEpG5N4V0ChLSNFc
9xJJi6C0108IK7lCgTwBW2aavBYL4WEcUbO4l9T5NDpF/b862nJrcTzXwst1VovnYUkX47mZCZuf
cATWk38HQ4lwmctD+1b78G3mvzOP5teZHBrXur3qBiJnXhotc62Ss/VciOdfW7pfLI5P4QHlwd5+
cHbjndL/UNrii2FmfnTPqMIE7bthshgQMEjbqSX1lro8vGUiZj7kkT1h57WQ5OYTdOqrjiM5CJj+
g90Fpr024kvi2bZw88Qoz41gfBG6T5kvslaxcfBq7330fwbk60Im0DAyp5tesD4WZ/uKS+2zYJh8
DQX2vVGT6ii2W/A6M4QBu6bf/FIf9z+S/BjVoAvM0/nHYlvM5AA+lAKBb/d7meLYu6qHSSusjEQ2
MQ53zg6D+E985KLJtJ9oGC3GHnmLtGoQGV2EHUgKmVz0F4X7kWdy0rFxkLEn3Y32ltPCNMOsdZ97
YmwZ9eBMxVBtErkTYDSeu/950WyC8v8oZJwjdJ2p6sqavRVGt1VpHyp4J1HDqEuOECbQwqTyHJZi
3/JnUg+hCBnqn5qH1d+JzdP1J3RsTsCo/ZSA9uILfSvwRgr/7nKr1r38Gu0HqYaGxd0czT3MgytS
O0fsoB75VGM/vbqKYUTTVOHxUkgVnm6GUaaBD/yePhYOq13hTnmXWedj+UMuUbiWI+1Iabt8vIuh
Q3k7SIHQpj6n63SjMXTnnkpws1/jCrPgFZbxJA+TqPF0oVeG7KB4fKWBRCsRpQSR4mA1Dma68Wyg
KT0nK2ezdze46m+x3gWX5xYwcO4e5/dIdjsPrKQDeHafX7VcSTwrIDvpUshxrvJ7DuKiDtoXA6yp
osA3iZ5q60xxYn6HKJeqnDPF2PQbyq0Km1a6+bUlRmFbp5fACpoy10Z/tjwkHpNIfwohA98CbYVZ
oYcWwNllAA0CWyP2zH5JeebshQ7td5D1FhQGr9I6H0fHm+Se01P99s5+1XYwgdKEL2Xec5rx/aIS
4lriIsjxkyamXVW8nFKy82G4EUTl2JKyC5irvman4cuFEJwDLAI+zBadwezLv+KYW1Tsiv5i7KTn
S6KkJAg0nvvinm1LSgEamI8I5qP4WPdAPWkNgzor05XchjFJbt8/NOg59rgmidn+51qMt8mza7FO
6veaf84O1FuNR1AEvzTVwF81MefWPIpvnK69NnFpXtAxefxnA7XLJ699HG0XH6xCWi6TtUM1io4N
3DznJ38vHDvlbG47tnZ5UCIpD15TvUOy8GrhuSAI7bspU6tkKdq6AjhMuGuKcp+lOqcYbbj2FGo8
CBg4/XhVmZp/MHwNLtQAatFjvRbXTqooEzh/K33Lz59bP6alCzrTTV1FcisqSgKC4U2XPWkd+ms6
9KPR0IRnzQPB7rY4lTal9ja/I/H8CoxyVxLghJuZxpdVM2jT0B8WE0Cwqer+UdiiqjCzkGy8TKdz
cSPoffazFGSNnNi/WpTJcTCb/GbPUxBy7lSLlJ65RMmpSmF1SpeupP4+Wl5jWsrZ41hEmQh3mGK0
jhduF7zdtfZ5tza4c66u/1QOkjTMRgeg8N2ukARVPF7lyMDEpXzCGWjQsTZj9sqNX9VpkysmgNan
+ru6aQXIp5gyMefP/KXBa/r7E3XGD7RV4WT2zngNU5VXhuZitrFzKYF9v1fpVL9XH6Dp6n2aMAtL
YkE6xpb7bHu6M85rG+j2z6Ob98gYVX0FI6GYqiQN0krPrlKe/yY7gGT291pepPNKvG0NipCP1SLF
p7oLSQG5qpVmBvkoav4jI10VT26eQLRNeAoWcBzUQ2eKYgGK7m3ygeX42Ricbwqnt8OAC4Rx6bMY
0VR9TSaDRjuei1ZWf8lW5l2MC0YV4nOMBf56hjGCz9fxwmRx2vyIC5pn1tXvsfY4F3AvaYxRBcMG
R5mfjwtusYsqHQIum39+uNouNmq3Wy5AyKi7j0O6Zu9YNSm1BPMz+XdGu+x99LQli9KyeTtyfjPM
rJiQ+dEkCxGBdmFT+VX+LeZ4CajMh4cHU5VI6evuaR0g9VE6Jj9JU576ScMawEhAGIIL/R+rrAla
EvPcr5dKxjlQuzSj0/Mlm3oWzNOAaS3/UrLIo4oX8Q/qma5dTDQIZU1DW7k7QHsOA9ZWPQmOKMwO
0kgOULmCw+tkyz4vFK68/v4VMWeJhnO3FN1pycwPupJxhlyN+1/QqsBgNa3YlhnTvMkJr0ZMntg2
hrK3ifIo8cv69l1JXnP9FKOYL1ioNhmvjQdEz5JAmS8GXE6uLjpTbNrmHQXknQ8f84h8NIDXvPnG
58/OQq79mCpzYl3od56/x0fh+SgEk1JosWnJOx/YTu0YzVYyMzQ4bovhylongx3OBWUPIkz3U6Rb
X2zOvOqaz6VR2HaU/osrB+JeA71hSeXsh2EOX6V8OIkvlLTZt8CXEUYgk8v6mez8Ud/fWpnz6Bxu
nMLjSbSSScw377zL4IFgSPA49w18PJFH7sac/pqPXH/21zw4ihBCTrzJhB2yMtpxpRnEaIR52IQr
k79Q9cE0gtC0gq1ryEppHJcMfArcMDX0+0c+OUj8nUxmD1MiCTjOLRxgMJfpXlDzY5qub5LZx5L3
5pOF7bEbrSAj8YOZndrn0aqqQZCoYzDuGfrxq/63s98WXA7iPqbRNtmxJSeoQ0llqWay0fHOklPE
DzNOdC8f9AGpQs3gKrmyIgQjXT6GB9knNdoy9VCCZ08AOTJ9alFUeqwXYwmFM+6wSeDMN0v2LIN3
M/glgVQkyI/aDiPTCYbdILmM6sqXLrR9MwPn5R6Dxjo/LVbUO0s2atdo8PXha/YBOZ9PiKtGrxYu
o753O3QuUvQldIV1D9id7AYe7Kr7uSYaPJ98kfqxDqcXQUi2PwLpYWhghKGB738O+fhyP4/MvrPD
+Prr4eueYoPMEGh3GevtVu3Q8P1Dht9zygLC2PN3Pn3nAFO1tt78Fdil/subPDZPrfAI2Sk82v76
cE79hKnwrb8NbDApD70zvv3NAKJAohsdWic2ttwbwgHUAcxJ4JlU3937NHPzBp6deP/DefqJ//ZY
bFoHPcxi1wO9bGciC6IsjO6dhE8T+Nd7g8TmfopAm5YMy/ajte48eLlc2quxT/OY+H314r23nmT6
WnjR4bqDypQlMk6OLnVklegi3ucLDFIgMwG/TCODfff2h9PaSUz9iN342V3Pj4ALPE4SpEz2cgWM
b5Y29c+rnxlcWvG+P44uGXXZ0sqd+mMUnwfFmhLfqapw/gfi06XF5y+w7zQs7UhfofGAZ6PfWGKT
XGQQDLHb2rUaW4vH4rO4uYPnt5bspUhXv/v548IrZK6XHumiTek25fDfVbGkr9/kbO8MlLuRKqrd
p9vBE31h+g5KQjiSk05D70dvi5/eBOooseI5f7QfzH9fjSsvaGFn98FhGKWr1+C7pgzkLXQiG3Ln
rpo503uNMr09EXbiSgOYS8+2t+Lbtp+54GM8AGfH/lUuI9nA8MLX8/QLQipcq5vFlwRx97ePBmL8
OOzchsUjU0RhGQboTQ69/UZ242BM55wpz+7D4hp/enFPapqYetSKSvwET8j/LPJP8AdcqQmXd4Uw
Ej6dezr4oA3WLbeQZmfst+0C6wcoPX52riPy24kQIKvv3pGSXMgGgyJ/Fz7cPndtTRdWWvPJGsFH
yYv4kvOBrs68YHOBiTdUygeCwoTIdQiY2ed1wZX+38GWhu9LGEsE2Ohq6bRweyWUVkp0JwccIFz8
4g1sDLE5UFiH0hCQtvJrHjmp7NGZRpb7d50CGwCAVIl+PZnrULd/MIDzwCY5LN6wul+hhgtvzCei
BlQg7RZ72wpbZ7ofrP8JGl8yeSJWeOs1fDU/I4vdOSE2wFarrOBb75/Lwl9PTJP9LW64wW5wOLzT
PrQtXmQvvgj/pUiyuJNfR68evsJubBWkGj7KW+v075PtQfQSMF5nBVh1NY6Ozv5VA35cp3BfD8Fr
TA2SvKJdQNG+YBBJoRmaSyhF81SJLk7XXADc9Z+/vlUwd9HrBSF915pY026mGsI0Cas5ieWQCP5i
PMjaASgeHAARnWI0+/Znhj3D+8gkAWZLeefJQZMufd1ja+Vin0f+klG0ayS/k8jk4WRAYBFP8R/J
LNMzVlKLV3dbfU3PIvduTP52nZgMXYXU8tTeDu8uKTOz2bPjyHx3bkb3c1nIGpSlKng7B/ZZwMc1
Ji5KvMM+fs6dEkUrGpLl1Vlx999Hz7aGVgMw3/aiggIarH5M2f9Z+wql4StSBzIGNXY/OETd4KPU
+OCEX64CvepnHhrHO1txMQ4ITJB53LHRvbSuv9H+uZlSw1IhZ4IrbH3IudDXc8vXb1yWENZT/zt0
PbpBiBL693weA05M5b7+6nLjjGegVNl1MntDI++sNP2dDwxtHkb01+ohNi81ZyATGu9ACGg1q5ku
k8C5+rkPbvIr6yPjw33OWv+izkDeHfi24lotkNVXYU9kBI+8SmnsYpR22Deia6pAZnzRxRBriR76
XnSu2e03aP+hA2SGNIlR97w00eNS4N37j2/lGsZyyR3JC+bfsWqPMG4MzEo2HC5HdsgoGVRKoYqY
3Vgsp1VU1Ky+uR2q3h8X/EPOElF0J5Tsn+C2Cz1ypBcJOHFsZh+HLnlv5fXJRaCbomzjxYeB/4+3
MfnCXLLJT16dJ8JQfaJcsY78B9Nt9UQwCvMFyDywPY2cCclL0ZCbLMKbn/vIp38haD/nsIKsF4v3
9c15AU7v4zzNfGJ+HL3njv3n7wPn26Zznjg7gstIGT69xG1/j163v+2YG7gZwovJqxBevNqRrtDt
2fOXt4C2e3SGanEsCZyLIvp05Mhn9gxbtl8OOWvllcxuJKZbrpyu4zmo9npis+beu5qTGTpvfzHg
LGj3H7ds8s/ivxQcwc/BfWrs7tkef6Dy10gug7c8ZUjw8kkF9wxMxNINXSW3Z4Eax1vOmbDjQAdA
ne9tunlkDBW1iMM+m6mZxWbxxjFZZ7tb+h0HODend/aUzKWehExZ5Z789wE2qU7U/QX597E4NhNh
80FCpvjf8SwO4tx0Oa7stUnW3vSOz+A1ZwNwWxTHMhYcZaqb/Sggo+6RLF1m+T4Oz+LUkI7jen2S
Ew5TwIamS7EFZ0gx5H0rQx51hXczXN816tyHW5vypcU9DHchUr0wZlmxLnv+cLeC93yk7HJlmlRY
98+APt9caqYevkal0+cUSg/l5zf3oPP7/ZRiQ9wYF96kHhvGqhZjarZqH1nAEoGWVfKByjOjJ0GD
tpSJVzTdCKGbnIfjOnJzXpw97mooCJIMW9zlExeIQMYIffzBLFKEzjLcEbpExodlvLGanmep+cld
M/uiNKyDr7i4rmZr2BKRBpQ3kvc9bB3LIBTJn3e1oHVgOgemq0Q5y4ow+uYOp8IFq/WWJwcjQwlV
FIpRym2RhNfypf/J5Cdv4YyloFy9lPcSNQIa9U2E6779mO0H6W6wDI5LoDbIj2pUExj8+sJK12tG
pxyrO2RKbiB95sCmceu8oM0VZ4rN3JmUgRPzGKHm3QCvOmKoH0Q4n5+vM6x7RqsPsEalyF/Gt2lP
fs/9BDH2+IzD2ZVhNzpyrRpGdSC924ySfj1wxHoZLrg0w3MLySm6Llqnof4txsDHv1PkMOL4TlVe
Usvw3Ou8oxq4A0r62LMSiGQfwRBmAwCF1DtWlURqGQgmVxl1xEf0oDcR1TBZjengrT89W+M/JxC+
FuJ5Jvgdp3CCjaGTkIE3fE3X9s1NTGtugTuHt7h2/Ovphu8x0Hw1/HjCaLHjr61xLTzEW+Ri+vA3
4/5DJLuZbYYZrJFxBOMA67P/dbIq2ZVYtCRPuuDnJbebSw7juhhYf+zIlmy14cPx/QiyNYzt0IHf
WeT0KF+lkG0Y9GSO7uQkp6FJ3fPO/Ne/69eBd0T4cKOlsvdX0AC5KYj96OeuBm/mH4DO9qfN6aH5
mGqrog1OVXVDhV/Sa3cklIsoxWhI5UHdYRfiBA7i/pb2ocdgITkQYLIpkKaMBOHhErM1Zas6GaaL
r9qO2dG58igKKOKDxOxZ7Cb9Dyfg0HjdOHRjXG8Dd81UYNSo6a2tq7s5xZhbd/5yAx2hi/1Jhr3X
EzceEHPnQ/8UmsLPTXzUe3FsPXvRqZHH8JgV6El/tBTYVH4NfBpuxru5ZFBdBJckugXrPeTbUPYd
CtxCXN0D9KyLq7Njqox2xm6+KDOzxZ3JtB49vC5jZBkaOoCjfXYCrnPHwOwdyWpRYySxnEzlj9cs
qGMQMBHcP1eGF7yQacPyEQrlY/uuTfz1UQ2uL13ny1qpBgDOT7JrFnBYnHKlHfVMMAMZKjUegcTS
y01Q2DgkiiBY9YgODbAca18CO/4gruXRuSZzrjU/EWKignVy7EzSlHqaauRqbauVkAjEKy5JR4yX
K953fcqtZPoEvhUvg5XGpEqKTyRvRtGyCa8u+uXOd/DHXhP+g4n+JOfiiKmRHoXXzN5Y//Et2ACw
eCAr0K0nhJERF6jlZZgaE61XjFc2XdspFhwboV587oZKY1XizlDBjRRVlyGLENv7AzOful9gmb+v
ZtuTigcUuKvWkNASB1tshVriBcSuaphctZBy9fjjlTM0SAWX1ket5m0bIKyyHzM9vScSJSxGJTBq
hn8IQ0l7NE1pj81hfAgyJaipje/C+VTng905VArokI297GrgONi7G/aSh+v+Q20ATYhmb6NtcB5u
Rqf5Bl2WEnMpEcNhRinQDXknFMiKF9/678UvxpTMSfIdvynpp+mBM+E6fi+UI/tFVE3gsU3fgNTB
Lp3lbfK3tc/6+/ELznfJzifBRrsGZi1maL4KC3yBUWOeGTjAWdQ2/W56GpjlMXaUaMgWMtEMJvfa
CpL7zfQf51xkbA0JrqwHKpMode/CNV/VU/mJaHHh0A0eHkPaeLdJ5rWGt30pTK30YEN19sxBPMF5
4dqtIyFTC6bldKsMDjg/GA4+VcsqnQ0AUYjp7LKMzXdLpNXebubFO4BOUysTv53fo43nne+m+jDg
XfSbTeC4LV4t+wDVxAa81x/dc+UC6lLKtCad/fQ5OCx2P1fpXu96jOeDCVr50jn8pqfEX811K8XY
6GtlTNlXJrLxLl+w08yzY1sOdmt9Os/2bf5opqGUnvNsRdNeXVFcAfAMgozPuto0jaud9a+cm4yi
c43n6ufb5/SS+TPFJF8MFq2jo7OdhRAC5Pug7miXOpP5cyrdTLXTSbQm8nEunUhv1YzPbCO3U7TD
2NRFGnXMKNdloOyX7qvVwlUZ766Xk44d4lxIoLKQV+lgL7nE8prMmldeVRLzuzIJqvSX6r//nfM0
Ftt3drVRQyJ9jK0cbolTmgI32RAgFRtW6+pX9Y1aO30opBk1mB+t8qtUfv3D8X6dyxhca7i2OWwe
qg0mIkbK9953rvLIENb7yVxWIcEgPwICF1bgP73teZIXpMdTjj4hPYiwuG0Qs4YHybGxi6SgxO++
qZzxNfxLi9L8qK+dFS2ZaKVEIJFb1zBAxqmBMjE2fZf5rjpLDkzjT607vEUcY2x2r4Xb19mze+vv
mV/MVn9BBFD3/PupK7LezeTUaV+I9pN/31poEOfoQqXgTdk6bG7/wgKw9AgQwd00eB9OUSAwLucr
BwgW+50hTiJgQQRDXa0JpqzGO+oDN7lj9zAKypDmXbX953cEHC0ou57jd89fQ1761icDEaAL6cH/
3pp3St7hXu355onAAeFaNy/mp1d/TJNtv0kM8a1f249fqONK0il3+V9ndQKL3da4YZXwBBHt82xd
cTuUUYLl0IVzgiBaHi56yHHmnnCAMyPn7+RGCE9tlNDo1k1ORTS2WLYVcaE7MMzdNDZyX7CF6Vrk
7z9DdvdePdiXLo3fSO3V/7SBlO1E59E/z+9mokkmVLcg7IlWKGLy98qGuud/3n9OoR90sioT8Za8
iZQqUo0LUFcmqB20aWLKv+yPttkwUuS/YYBPeTe4AqWv9eR0z2uAsMDlewzY3A6Qz4CmyGqLoo8n
FhEeTkRNQTl461r4++qmS43N4vqG/Xk2WfPVGxNioEmaL8ipkywi8NeeM2tp5CZzeLrDvk2jxuBS
4///XESahyVkPslQNv736SvntcCQH5d7cmAKsVtCke6BdVtoHgfUL+EC4dbqE0DMhkVv90Kwbu4q
y9e/00zpih9ENCorXV8y4v/nmJqG5PhJcoS2pILO9Dmb/G3FC0gYa9yH4cAuQBMfMG+RKiMRlz0T
bykwWyanz2FobuGYcdh+Xtdx6AFvOMEyXm5eqtFeCMduEZp+KV2C0LN2Yhg9lJ67YjCS6H/6cWxk
PlPX4kMbAcqBcEAzsFI/VCpA+9B/5/U/svJRgRNs5UI69vN+Fqw8jyhjHBKp6o4j27wjPIGLostb
3Axu0qajmQ5b08URnbsXyKKhv4Pt8Ft9lA6VSIBflQBiusn4i6p2Nz70CKKal0jwmCbc9YBm5nh3
umVAXOC6xb/at6JFBogpTOBptgRHDQdsOmtZveyk6Ys7V2Br6RbAPAyHs5s0QCh/s+hVKarZ1P8V
XnHwRWc/OmA5oAFBeUwIde5aOBjLpr1mULTf5HhEKsM2OUfU+DJSkqYHKdV/Z6uBDhg7u44DA8Ol
nqjQdP+6FkTRDc6voO9San2BFN1z1yjt1ro2ffsAddDJXfIHRwstMKBQJaQvhRNv82AE54wl+B5l
usTXwYGjRsupmc5sQlClVW2b/A2q8jWcyyZRI1gxa+7ak+DMUTFkXnl901m7Q648ARMFbklrMZFg
Qn2TsMx5fAIugwiFlg8IGjLWLntAdx2nmRfpWyRkz86NFVO6yHLf3gFJG/F5eLRvyHVaKqQX4UFk
cW9B2W7dff9cyDW+LK8fUzVGOFJQz6ssSOk3ACOH8yKdVrC4YzQiPIi+y8szd2yH5TxeAZFcOO3X
iIvFXoJA/7OjUikpdPh6qSff7Qdd0jg1zrSiQ79OJLLpmQvPF7zYmcu+bp46t6AwP3SugcucV3Fh
ZG1rJaQN4ieygoA64vIa6lap8ZwELia9iw936kC7L9KGE9VnEJK2RfAKOjx1feE93swYFfpwBYAf
yR2D4oAV+PDJc00HeFxm/vh2N6516zFcy5xyQmGwob7Le33dylHidM6B2lWXlfcV2MHP8avzpRFY
RN7ZyTTc5TtaDvWi+cBZm8iwooxQPv67tROuVjzadBB55pF4HTrMiwHA6NCNd9QGhU0t8K2/owKl
xqfak3Hbse1r4GrWJaV4K95xI/L2KoR/JSeVKEv1NqcRO7XZbaYo4sDcitd4chmKVRnvdWMoC8lL
yY38qioZNWnf33Q70/ISXh3Up/gvgE5rpbLXZ4c7b5UxgLOV+JHD3L4M7j2g2GMg0mu26dqm7rDb
MqrdGCCb2dNXTLJxfBaf2qpOQmd+uoee7PJaDRKOVv/pWNwG3ZQn5sdPemuoOMgK60+DwtoIVM/s
TNPh+gi6rwVLZwdLJMDlnBE49D92eVj5mgRjtV7zZ9s22Iw+Cm/BB5neh1P1uZ1g/FDONAPLef4X
99ZjfnAJ8h3kbZmGRAQmjxu2j/aIFc94sB8bR39vxh6eRXzoeg/Pvi1bc8LbYYAr/BlFBMclO7EK
pnD+VnuVY80rTdll4JyMebhRYtiEeAqZtktRaUQV6KfO9oxtF3iztS/RXOpPV1r9/iW4YK/LE4y5
YzsmxCZZ7X1zhLnSH1/t2PTU2o5ObniPR0Vt4HfLJfHbR+/WpokgBc7wv8+xuF1Gf4OonWhn3Y70
33Wf6WeQ/MUKGl1mIWIocXGsSR4/NhrHAsdHTapfXxcWaWu/Novb7F55Nbn3V+KjCbufVf0eFNO+
/Fl5+pMoBvTizow8PjKU2NT5BjWicmCO1XNZMlphFbTpXLPWfxiByL3x0ospBWvQNfKWqcV6wNhw
3WAbXgstnEE6xf3yupyQQtbW2b/Uz+0nzNfANyl9UYNC7RU7hU1Bffxt+PJoR3UuJc+XeygzWHZ4
+F6eG2LKGF8dapfagbT+VAiV3wWn9bcQprU/5FO5Uy+Fk7duqBYO3TfZ7okvdhCNykGGPVaiGcmd
/f0nK7NT9YxFxJ6YrS7aZJkAtMWZ7meVzwgmRXfMJ34jv7RTMtZetW8hw7rZdyukfiUV1d7kGeZt
iCVBDEIoryG/UgLTMhDbEB3k4hQfCbd4mIAAQshYweLLRxA/yzbrINJZ9fc9eonmY/DscWNsKkbP
2uxPMJu8fXJPJ5aqJagmjjndn7NNkbkuA7TnrO2aApHa4eG6zaqhB61ZDc4mwO7+aKn6QHiPt94z
lYryAQfDjo8aiC9s1NjIXgxKImYRvff40cFoXuV855ipkONx9ppfmgwcR2cP7N3SoTQOv/9Sedw2
VggD5Tp56HgFstVvIGrSMr7yEC+n02cWasV6JYPeeqoXYAYAcj39J3uLAQQz14BYe3tZfvr/sHrY
VFWFA4Wu3gcJHZYh+yj5s68+8hzzcpkSKeAPJYZ4HLwr7UI7WoxW4wOk7IoFz4l11dFuuGB5+V9z
b8Xs6FMWT1EJtT72qQ4hF+pFWs/c7Ny/NNN0ra9qqBIfII31PqXIjItV+yPe6T3L/CrDUnNn+bXk
zhFrmMjdhttGPDAC9Bnj6Vb4t5aSlTjH7HMtTX8CUymvRxGG/KmOM2s/1Kwq1Az31z0W7Z1T3xDH
kCLdow3BVZiDD6Ff06A4l1d3q1mD08t0NVi+f5O805XLvpBmV4HD42MKswM3jXkUXrPb8kM0uC61
OGkfEHYDxaYuJf+oPgOz8PZtECqum8n2m+epqKSB/Gx8mVc+cD2JNkSwA5GKz8qkK7mlyeyoJqMI
SbYaFiiPtUnTvZPVc+2l0Z4YenFxRcGRxsxUP986daFty019t5gYRG4YU6fqqcqqGA4OmM4V499e
lLnFAa5y/RHMgmYM1y5jewwCfInz279Mm3NgT956/iV9sO8gHaF8FArnjqWkI12lab80RZSXL6B1
OPrPbkrbyUsmWXmztYtV05X7LCrx5lGJzNaFkKiq1A96TlF8VpDHQaZJ4lwXdl5JQHlBWrUQTmuQ
IZn6OQxYZpVFXLHm1orxQ+ONYYBUfk0JrPuZ33XzO7uWDt2bJHNZUH0YyUiyPG/0GKH79mctQLxz
Ek9yJo/f1gK0LnDkcfYWaalX+XlrOQ90NefahIBHSloukJnyrXCGVjLFzDRV/v7eGIqcFffHGpvN
ynqMGVYKlc8BkmvMirXRsWevJOrHUWR4+2iKDw0tb2J66UeCYCJ7F+Y6OM6i9cjs9JdBeguP0+M7
6M9lsc0nzBzPhRDCrsDZUx4gY5BndwD33MpPJRogqi+8jsV0yzVO8Gu8rdJX1lbjI1jbgemEW2Kc
UYTPtWRPHRGvPuNWvmHaf4y1wL9NLwqkfpJsuaKNtrgi/kY5BawMJHKxePB3Ahc4+UHm9p1klYNU
FwAOOnREONNv3WNvUozPEyUFocKrK4e7wuxnHNi8Pmp++m14q8Fup1CvP+TBMtlBS1q5IyOhYP93
UdsXyd9EI1W/VsNi0yUUBIaY/ZeDB42Gnr6b+btOt9OAmLduRGeKp3X/mEVMKq9+T9V16WVLXPKz
WYDrpR0b9lVlW7macwTBWezMmqc2/XN9Xb/1M7XMj+jIvMLOOXDPJZqf/OlH5HkpVEn8vAHZNhT3
rcaxikdd4DVQ3mWxPkNo1vzZffWXOiNS4nuetSGKGvxiPF9iVueetG5b0cGpGPt5jiaSZHda29eU
49Ig8CrbVw6B5eoUsbUNRmnEqxGCL7mrNXu6cJMUey4El6D7qBhv6LRhKKHunoH48ZR/DaXYYto/
fgiay0Jka0nDKYq7iGwRCJ2P+VOblGPczPYCWZymj7ITpBGvbTpOjVgzVTsO8Q9PS3/nOQpzTE0U
MqVjOYytfu3H+OcfAAqulFAXgdab+/dqWbZLqpME1eAJ1HuPog22FnxSgtxBPE/ZUAJ/RnAfntjz
aMOpJqhPThgLlViZs3A5XaIT7G67cTLuA23UGcmW5xsNV5zBqUu6HBteCrfBuR5qruuC3pvrn93g
LPjd6V1KNoyl8+lZspEBFN2Hh0qo8WRowPx4tm4mOqrZtYTN03LVj44vLkkQXPEzhMAHPn+B41KQ
INsST1PaUvvKUQIKDO7DEP144P0ZrV9n6YoVopHp895kV1+81lzhx+FZevur4v+5cMtuBrh9Z2lm
NInsTvtGiTBWEAdIgKsBu2DVSPy+GY2vBptp5DfYn73N2KAY2SNpGq3qHsH9Ps339IlKgUZTXbW/
nftQfw/WMj80K1wvwnjngwyImc6iGl56IfExA+Y6Wd/PscuqM+BXBzqfc/3TObYeA5qRQGk90EUl
BQI5a7bBmdkIVVfTV+s8fC2xpXun6s25GRqtxyeXzqYbW2au2afsrO2CmSkRyKnYE/NdjweKs8Bt
H1dVFxwfo5fFMqhsz05muqnGHHD4XgYTPikQxHL1JzTb2x8pQzSVunz9/aroH7dvfpIK5lOBFjRa
iJCRBVjWuu30ePeDCZ+R/zg6+3SujUn5NPsMcRweP7CueP32YxxJ5LlgE/Cnq0g0odfd8CDW22kA
Ds19A4lkcMiPeLlV9tV3jl25zGWZyu/COxedAyJ+SkyH5oGjKO6U8vVVTYzW2f8SOFasEpDaISYl
HtKjD43KvSDnTDtOIS+Q49DZ70qszDK5lMowigGa/wzfhcfvffzJx9nrFrndBojtsb+pNXbFWG7f
+FaO1YsxW5AFXAwClx4/l3tBW/bZFyVakuEaTF4L8VRpX40ooMhF/zUBKqn4/IKZME+h7RP4lUqZ
3LHsfbDaMUUTvgATG8KLTzVNP3OmcHnb08i9dFLrsURmQtpMF2JCYO0mA7gfF/998lva1ePsQ3mX
P5I8CyssB0sVef/2L50y3NqyeSRD5beE9GmhX8oHOOatkkIjdt634i2E8n66F2+5t2Z4m4/tz64R
SMIfBSrzwMByIqtXfhmzpvSeBdq1ZQTdRhk5TxrvMAWuBFjzIj6RgV/YpMEJxBVWnUTIhgK9bjmR
v013eaBi8VW8Seb+BsEZ3XeJkEfipUUv2B1RQ8hxbVMO/d7RKOw13lqU5oTsQaBw4dPm8N9E0P8n
s6Z7oXQ4NlNlA/Emhthb+bzEtX0ocpf4FscuIsJVkUmO+EEWWC0TneWpE2IK0rtNb4P9QsdrgqKD
6N37CUHg98Zklja7ba54/qWr9tjYz+J/fR/a9G56fBf0DaA/+ZuMddKNfS7Fg4+Ua8Kcg35Xlxue
ZCNkTygXquhKqIIh00wpeJh3uDBSa8SA50oyCXy8b//5uLmePU1kAdc9e3j5cX7wCehEOvvapiFG
4DfTCZeQN0rxxhoWO039MFLNQwga/hJH6CsSdcJRmCSXWJM8fWhXJiUfILFnB4Z4+GSDDd5JxNgs
XPxoBdUgWbbItS7m4FzpYgEt/F7RCsw9QU8xPjxRrRn9mZm+Z151mlWXMawDa74bXUVlKSwUBW1Y
gPnQagpkxXn/EAcZJTWxw/LxOq6ScLzuZOEVrKafdkhESypfsWFy0TzCEGMQNwkpcTjnQzaUbe2y
y2DIvC9x2RpBQKFwkDa2zKk5riDvsmKyrUkyfr3nILDR1rPoM7wsV9sspmPw3jVgekiFNM4/SqVc
uW8hWTz/8SMGNBUDg8Bj7jIwH2edPMAYqjPXrH8rkX+P6lA0FlwrPJd+inw4fKhNTYTq8lF7liS8
DV6DbSkNYcFNmvwdVwXiiYptwcSQxq8bq9CkrF3f2Bs+xnQh+IQC5OuKwpEXCxUev9CR3DumOOMQ
vZbU8PU6n2xFMhCcn00yK94Y1T24WPd5JBnFEQP5QoglNWpG49O//QFHDU24zbrlE1lmPBxFydvM
wb2aGJdVzKu95K3X8rY0Mwp1/CQAYO32F8cLp+dlb+ve+nsyV56fGpv2hsnIkO8dkOnQV3CUgrjg
E/Eryn0OIMStKkHKP3CHW6zGKhC3n1P74DmIHo7VdgX+DVVBa9nAYO1nV0jUuOM29oA+NT5dCUZ9
qhoy2OrEpkd6LGZIq1ysagE9SGZyN6YP6WAOmm5ob3N/8cGZVxSk8OcBfg3aRC4w8OV/Op0bQy+z
KkRvZ3NS8UoBjrBwtdeCh57M5BUHdAZSDgLTBTY4npvFEBFu8L7n5xHtlL/QuEqBIQiTVDOgxVfY
R+sx0leNIQtxMx4lx6X6bsbUDjq90yDWjdd94khqQaEpEXkIU97+hAEf9Zhw9EpseOxSXqOGbmSk
3opJ3uMbWp9db4vkWSL62pVDXJlmqSGJAqCBj068ldYyTCoccc2SyQcElUG04N5FvLFX4fYXLgiQ
ewTy4rwSYyMMFYvcPJG24VDNzAXfllKmpYbn+clAEFsuohtLmTiEqpu/c4yFp2lsah5vuCTqTtvq
syEeTkVhd6zrbhbC0MAmj2dGIHU6zsLsnRKz44/3ysqP0UKgIovV0rj+td1fvBRtgMhfFQnaOrK1
H2hoX3jwp7gLLn/WDrhe6Z9VIZJNWZ4SrZMEaJt6Mh/t4B58mua/iVJ6yCv95ziAVW0FEZtG3nKE
g/8j6by6FFXWMPyLWEsRCbeSk5jTjcvQAiZARNBfv5+avc7ZaaZ7WhGq6nvje74niwbTm7a5ntEm
Y1WIuS6o5jAbI+Yy+Mh4WcD2rE9upVlXAvYDZjHRsddbcRs6+CntCiG68D7YmW8gl9ccGSbAJKwV
rSx/fjVO+dNcSIAERXA+RYxrd34TZ6QcDGelp1pXHlh/GJEVQQAA8WP6JAckGZj7EXmY0EKcR0J1
C6ppT0qvcZAYgbGBmyNFXDyPiOtRMTzivX+L30cRG3SdG2Nk5/z8bt1AHJPihh4XYCUYHFPAvL/0
70+DTTg/3J4P6DfYibjX+6z/tCYZ4Y7Y2NvOHDKSqqsPfPf2JxOSxK7tEuiRkudB5d7HohXwrAdx
uajGmUj/Mke1hTnEVr3WUpNs9YUFi7oA2joFswH0K48IMeQJZxRlggaDU4mQAuJwQwHOlVHszir/
xTKTy8mMiSo1Yn0SuSLyGNPftDxJEU8sAXLAiTzTtH3yLUNytNmr7WYqrfNdk5qPHU4aQwQTZSd5
2feuyU7E2l9dEc1EVsbuMxHlsDlZ6vGA4bvcYq1yWOPY+sn35+LO04M81XffaW/GS6JHFCXgKIfA
A1ylTwIGZo2VEwulMskI5Jggs37Or3OU9z+S7nhqps2yCvi6jmmmIXOC4CdCqv1m/CHkXzt9D6rL
7UUmm8UVeYc/9we8KY2xBZDg8DjQcCnywr8qTzCmHvTjKHanMb4vxicfd15DFitECaNhZt1WPNax
mMAYX6Oeq8Q6hTiJFNIzHYv0ceqpgvtkcBQ5YriLTsNEjocLthuJPuQK3kc0RghAYr/7bLTkaz+3
emAkHYHbnFWwv0ney8FiRZSGCGRjUHlw6VCNygjVJt+LttkHdFIjGpylMLvj0teSa/Q+8XrSNcds
OE99xkA9F8GfBBwQisppi6C//K/5eDIS4V3JghVf4Y3sPPwgliW7TpopWx6HG8N7ZQ1c/0Z74jV3
eriuCNrthMicmGnHiAeuaiHKJMIRv/KmIny5WN6tnv2YfUlgyQNiHf64/dWtviAHC4pr+WB6a/z3
VBd0+H7Ef1rdP0R/IR60dHfqKHXk0LuAl5+jlDVRSro6Hw0r1Kq73CZDskeZc7VpQwlC5Q8CVprf
eKbxsZWaSwBeSG0m2dApcgBeYT+Al+Szfjrf8b4hDAorh4F1kZbiCt+lzOrqswpfFXNPYyjqd4po
HkJaiu8g1cIrt2vFG8nIz8JObX/WV2o9X3PuNsRFLF7inDhM7RAQ+Vpbj7eTcX5+WDoCRJog0A9t
SEfxkM6QdSgO6c2F77qT7dOfAwtRNer8NuzHhHIhws3tgilauWDhKBe91dduJbumq/nADUfWFdKK
/Y5iG+yulGkAZE2IDH88Rx0ED6ZGMAB1xy5A5bDDLYWeSC7t9kjrsDjSN8fCU3aVd9lz3MMfHtKS
Kurep0BE4LeaT84Fj/UjusNRtMKyxexwYGN6fsyUzR9alxpQGiFYwNeoh0vJ/ELd85Hdgs8cd0Nu
2F8SMlQv7VmDdN5i4iu87l/TAv2jnA0rNPFYM1AJSfhTCaEQcmMc3OfBugshKu4IRAZkjrEv9yxW
7KGf71iqJB01NqshLvgxgmM5QNv120hhaSnu3hXnC67cI8DyQfbSddn+rGxZUSY/SAhMWBPgA6e1
AwZ4sryRediYaF1IvJbB0HqLNnnOWogm8kIwnDGDooQ2zA+hCOcH/sMlgbBI4Lz95mnnlhirUFYD
+BL4RzQyNhi34cxFfPPb5QhDmbIJSd3jPLi5bQ3deo21S+cq6wO3MyPp5jkrtlfBaw4C2BaNnJnN
0BYh2kB0ESgC9luXYIN5LlweOlEOK+IKTMmWUYXyG7R0B9fxo3GvB276AZjWNYS3hPa5Raz0RZQv
oDwC5C1TEoB+serUyJXOVbSfZyt5Dk4BFxFB3AAS2V2I+p18AfK4M+9jf4J/uKKSIPWjjJ41wfpO
kPbdIoPyCLBquHwwY8F5+YDgOsoXPgHOo8waGylBaw2BzyOz/jjpLPWG+KTfmwquI2YEE/wDsJ/U
D4rMeh4kFwnsl0YbeGnB6VGnQpUHJ+cs0GUbwhZTCL71xwTigvH4wac1ZKTHgbQaknCQefwKvu3h
uT/plfZHEvgpgWABZMoa8hMa3PAlpw89cV9WIXc/4o9/JMCbIEyH/t+ApB2Ud8kgyjjqjocn1dUD
XF0Gz5/mfc4pdcpfsmdBdENwD/ozRYvhj5wDMpSA+oHj/mRSkMhCpBWcAyoSRvHq+cRG7Xn4h1qY
xCaS2Hhc8AsuOa/iIjpJ8Do7IJMsOBO3icSF/uOaNFvuSQQ6S8BTyRlOuLQcWyX2lX9wDAE0oCW8
HynK6Rvuo4x4TB4TMazFdSCXwhipzXV0g/oSS7ILjGFxUyrO5WXFtD6bILHcLXozgv/rB+DFUAui
4YkYFCGP/lp9YPJrRcwmD27FoxkSqe/yabLCsYA1q/6Gj97Ux/2tuJQ0itzA4m4TGQyE9H0aI01E
fXS9Mj6lfnEajpGBSuOC5AZlhBIj1miJQEI0Bzgq/6hQQLVYe7DQ8oz0saOQFhF/AH5JlzJDV8hq
BuG3lEQFx2A7Z60HfplDGwrtcTaqJeiVDP0KqCp77ZIRbt8bdfj4gmLyWQlfHL9UAAtCQZkkC3wt
7DV7kK3MqnwlIsYe8mV9oziVx9EikZj9l6GTCErKeW2Fyh3zsdU3PUeCHQSXAAbh3bnUbJM4kJHw
3Hi8sntrC4DkTcI8Zmck27s2d5oQYYUj6jElwZFtkUIuubLpXOgjiP6hiC8n+j6jXENWeM5RrQCx
s+eyuKhj7lJpsZ9dA2RGHHwvb1ued5xDnzakuh72vAEHH2DaoYXwJ4uRrXA4CxBD5QdKWh2wZY75
0hm/+RJOHpEhMo3c26+LhPRvqti/DnMzcTTcuQaIPuU5ZNvYSAr5ITOEsZTGMZghZ2OqddvgJcKG
XYgNBD/3oPWo4iOe1RoAYsnzlr4uVhm0mQqV7vsFUKHoEHEaUF4El5xoC4fksS1yEBETyNbGZ3CE
+1hA8bOjYUkCU04TkQ/dIGJVxxjD0cGSNV0uNUL4eQXhnX97rEGLbAql2Ko43EEEUGnOY8lXoLW6
OdpBiQB9eS5hs4iXs6FLeW/QMfh5kr5991CV0OfSK63e+gPkoSOVEAVITC/E6kgs6vJUiX+ToQ/C
JhekXY8Il+UhlBY1YjdYPCqh4It5KBi+qZX1uJWoUNDJI34Rv/QhJl+gbFKEGLaf3CPZNBKQIykp
2ZHI8ZsXlBU83L6nk5GKEv3vTko00DFHZrR1s87PP5bGcnl+0ChAoCFIIH88mi2vB9KM2i5ulq9E
FTM0G522rjiQkIXypyhWdyw6E4UXge9UWLEC8AFujJA6oCjHRELw2Xy/oj+KTC3/s2CsnLdxuW36
Ow4p386q+j4O9ES2i7udbdqYtnY6QJFzlmY1/a3rWAtxQXGg//HhDhE8uJ+J4QzBfOM0vHnXzfeA
Tg6sbNytIJzlCBO5LQWVQ+Sry7MJ60lYmOp0q3IEKSzOyqRx4YuuWF3F2wVHI8a7QOWXAp+SKPdl
apO4A1/E6guvf2OrgS6oWbtGFkuaGKKRXpTXVrfiPmKvJu2n8ir7Bfk9qtYIpveI/qsk3dSymUKZ
zweIP552K6BhORT9c7im4jLIaNH9gj/E1MaN3zvILJAPvK9E3GxlZJQs5Dgz8vmeLE62eWTFdCuE
Mv8j2bBrLL5hXoMjQ95z+fgK0s7FOF5cBuTSN3C3yhGBzfKUL4czWqMpisZl4q2JuOKogbF1jEaA
0KbwwW6s2+yRvN/LFomKOzw87y6qT0yTUb7NqU6FfCom3aG3yPGW+yT7ha9dTzI/fy07MIvSb1Lf
LYAJ4kEYEwfzx0V20TLMv56xkKxlRfM7ronnMnNRzKzIwRxzKO0shOsspR9XZ6JtLUGXApPDMA+3
5Z8I7CUGAZMaeQMhSYbCkHKN2fHKpQGnU5EUdhudn4HSY0tQx8C1LEE/GpgHE4Aaafv++2AkG1g/
amQy9HJcy8GWTfIKev8mcqJzWZBCETTcjdrj42ehDFPGPfJlG/oXQEozC4tG3/pe2ssgYZz5GFyj
+/imU/VN0hQf/9s8s4OOOJHBSquUzlVrqP0F+RusycB4L8LexWEPoIduhkAnWYAJD+SdpHMCeUb9
czeBdLGkkDrIEwRJYU/vXhZgjrnGEM1C4slyPCWZCyIfPIrcPslDd0nNucOXfzboEhgJV+oFk/cS
/K499B3yHS3uGoF0k+AyrXjlp0wWiMYVGQpDO4gb04XDHs+CUXsladb0vLfgtKKYMMNXox/zTZ0g
QHT38IfQD6Bis0fUo0saN5Q+RwVKxJjE+YaJImSpKtlSSbtHr0mpju7om/fqfUHSBkTroYHiCwC/
kBpzixE7caDgCd59Kf5UlYeICQIJ+Ydd+siHANKG0h9YzTgPzim+OqaUVzgkxlWorfPMEerKOVTC
m3WQHYvjfFSzHO8P5NHjUe2n9veCEh4FkGhYwJ3G/NrQJgIqnT7c4qKC2qCotSp6H/RIngC4TB/B
e6IGiL9sWAA+lLuPYgHbjjoenrlKwwl56DCPLdjNm8vrImRziW/ho+Hd504XPxI0OJKvznJUzOFn
W4eom3vIzMnW3RHJTkx8aYxgo2Yf7uXaoy7H729fItJfdoeEdDRj0ZenidjT7E8ZS/9aWlL8tudX
Hn6BjzmQTV8RIh4Eo8QGiY0UcBTShKkICILzaEGmaEWGoDjMApRn8Sojq7+yB6cPFSSkWy/nnFnQ
JRC9mdS0mhNCtF9yt685sWL5IJSU0X0f9F+eQXIb7BBxKYoNc/gditD1A959gQtztt7UQNW5eXva
cHdCck/XVlBGELg3b0DDHiBaa/3fHsgxE/WrSa7ikNoP/+EhmVjyLBQF20Yd95YdOt2dFuYhoE8G
USuynJ8O1pwAWXD4sIGDDIfkXpfxnewlDtrmEU/b8vijO6A85SgeMpImn/6AcC51+wsRhs3UPyx/
ofjoZRsfLqhedi4XDR5fnxxCbm3GcTS/EwMkjNGtcnHYd0dU1sGP5EqONxxGPhYT9X1BnpTo44pk
el4lNtSUztd2BuRRjI0RBmSVgMfC/XhXTvThL6w7EYV4nRdLEZJ4zL0HGWH9WQ0i6/7W/Dxj9uNv
B4m3z60KG29jCk4xFV3XMCRIHoFOZsSKiqWChJmhL9KIIUeJpfHaUGLoeJ72+BzyccrboWlGtDLA
Wfx9eJKfLuWszEEUSnr1uHGxGrvX8zsfkS9rSiOD/dW7AdkR1QjAb1DV8iA+EZz3oDnv+Xc3IMJ6
zw/n2wmGCmVqIXX3BsxKWBPBTzyjIEHVGJyVEe4Tov5mvgjTGE+vaB1wM6c3eYeFS8gblXDce+Qv
p+PHWIftqy8K6AI1AQHAqbmfIvJXSCRTSFvKbQSN0FAOUh4CnvJAVB6QDk695dsfAgAwCDLT9R2m
eI91DapY5JfmFLVc50eWVQy7s8/kFiRcfhTlU4ACohzxvSxkiYxcEHGrpE/te+Er+YwxgA7t+6Jb
7C/qRXNeCQIcVAK/xgX72kgdZVfG/KXY+Ee6vtV8oTs1UsF7gYAEW140OwTrBRUORKOzHjwj0Tzw
8DhMkQvf2OAEd59/Yf3b80RW9j2zAe/BGPmsNBgGqt5EYA9fp4K1QB1SaSFOoXd0rUxWrVgLNg8i
teENeP13h6OTS4oVsTfVBXjT6s7ZVkBle8oYxoWLSSdoVvhc+FDnr6gA5m8A4+QLrujywxAFzV5C
07zJ8GrN4bnn3laNyQKCZOSDQWHGfgN3MkOUufnEDzKMJhV6uoejAGMlcigRY8liwgGn4TRChVC/
QyOYbt7ux619VHiu5GMXtXm5zH0N5a+Spc6QgQnFOfMzx3sKmQC+gHV/Zv60H+M+Y7d/PRezrHP0
Fb9l8OR26zRoYnE2ffEfPjeRXzr9MMXyRZyzpzlwsCJyusW1nXodDaXPReeLZDTSp2TK7gQZ/Tw1
+Lfs37Ymla5n76kr/E5Zs1jBRWb1nmMK+UVkulOoQ6iQDrePMkI74YoWsOqkGd/C3Ct2V9T84xvy
9ek+zjVLnwI0IzXDqO0rEwCj0pMXJc/yT9gWCXlRfPxa2Jup/iH7T/wf6eRaYVQ3iVenBDE/9Hio
CUiaEzrBqjM2NnDI1biPJggYuu15avCKoGR7Fy7X5rbSEhZaYz5Ieru31doFvUYvg7X4Fb0W/YgL
9UfZ3qLeKvAKE5ZtdCwCe0QnXxBlg9mjT04Tk6ddIarV3OG0OaULldZY8DBB7FntibA2sCCCIZb3
4y1+xBz32U7ewPMgiBYnb42ENzC7jhM7UbXi8kGTPGYyCk/rtXhNSmzEaAQmDCQxQhefkwZH0sCA
KL0uKKn8jZRLn6V6v1RcQWeTpzIdGqABOD0ouoVUnAJgN6h/BOTBAkaQNlDhtNvICIMXSGNJ0jsb
IxLx8dngM0QOxxCIA5v1QZmm4wLM/LfAm2upwB/9UcP1+Zo5Udd3V/pTkxdcXif22gy1Dtzie1uR
Iac4yN9qxXmBif8qa3hzvl+gy+ph4YB73Pw9mpzVgNWA7EBcb9XTLVbcVrDpylTl9w73BfzoTGaz
kLzB4uoj1tkUv9ENLIiZ2Scm/UW3r16CrZB9BxzOgCwqWmnFIsGKrOvb3Wp2miOKzPpg75+NSKeJ
KR8BJfol6RirfaASExEQ4mU30MFIDz0SZYFf/6W+9S6FYaqXx0G49GJCAvpUjWnmEFqDUYuN7wlm
3wtuFybTvg/0xho3jN7J00oDbSyfZRoEdmQAwVtBPbloIMN086KGmlNYe5QmKuMKLpwtJVGPsA24
LcGvrOv0ibxzILAFxOii6+j83BBCP2mg+HmbMNIIy5DGwEdvUgt45bm7ne6BTJqow9fjOLLz9fwA
6wQ3bzCtC8UdgFCio2/5rfKNqAiX3Pdqn2CF0FxUAOoGRCnzuvGQXXeBo13Z7Lm/qMpdZYV7ld0n
+N65SIgWgyXRkrtsgYnTPcCHvfltWACzn9MJOpQwF3rEZtX46bMOQVE/CBSMOmQLDA4wHkxSSNpp
D0YLdzfp8hZuu5xJhkY8lHhF0s4HWKWBdBFb52RP0GHC4QjNw0ILVIq3zxjxCYOk666PyL34Z72N
P5VTQIq7NzaCgIZtcoxJNJjWUe3fOFjNWfMJ12c0Aaz5eiDDvrbriLW8NI6+0OzWefiS+wr6aMFT
0mPfFzDYGhpjj5TxZ9ZCXo6TE4GewB6+4T1mKLKE6kWJUjPAaWdKcUog9stbI0zc5mck8Lezgbwe
aV/Q+N853o4fvgzvNieoiVWaZ9hB5vCZIpOhbxP7VJIhWKn9a8iKEBd3QtMAn5BhY3cBNYOcAb6+
e31Onwiln3ysPUQMeXJfvpY30aSq+UEgO6iOJ4/zMLhzWodRHxULyb355WUQCEpAkczfX35SaWMl
inohCnn1URdkurlPioURIIXcUTJJNiYNd6onUV9PgAu9nfwomUHfCMDqk2r7QHL1gz2EIpm9Zu9p
jbCTjfi9xUHyYiBgl3qhPnXQbq5bWHuCTGPkNri97Idzt3kTM24jS+MWkL0hTZoo2waXJ2j4m5dE
1xxIh4Sd+Ae4jFJkf2AaIxNU6PAxG4Be/eZ0gKCuXfIIXepIMKKa2yxYbz2VXae/EfUXr7j8V1tL
0AQeHBzYzLkXqhQd0F5E+LbgLshpDtWx+DqSDU8DoRg1CXdgXLZhvJz3QY4Qx8x0w6/8IhrC5Yr+
XC48Na7Egt+OzbE+ogwuvCZ4ElBZj9nDbD3Go0eVDb1j9EW9fCFkst8Q3khjHDpviCAlBpKVlCby
ad9Hv8nql6Azp9sxtxAMa0B/LELGnApyD6HwNcbNN4X+AMZ1wQvJury7HBZqxnxWQwguIe4idce5
TzqizpWpLNosuEIcx0Xu/iN4AXdMCXSzicpxhswIDyjSZOAZTrbt/CFY1cC5AVZjFmN6rukrIJjC
SUPMvnZtFq5gBkURsWj/bW0dG+8tfC2qoA8R7n/JW/ja9Wy/6q0o8ervRzqbRrnQL+kY2rk/zw+i
G17jbfdPoiX9l6/ITEiTJmS6hOjiMfdl3ADpnNAztP3PkyjPSKdsYhZtg1DKyDjzFYVNcX5UccqL
MiFEU0IN7udHAltoumpWylQJvqu7lc3xNwzZOVLuOgTMst9wGy3g5dMpF2Kwfs3zgOy8ss8tYOuT
9mpjjjCNMbE81fKekIrqq66GPAQdGlJ1kmU5Lv/I+Zds8Fj0CcTb+cOkEQoPOMW/NjZComyYkjgh
AR7aEvovODaZzfZ7lLBg4Zdh2ibPxW1C8G9Ks6mnR0mLU4Vt7Gs/RNl0NuFT/zk5L/vNUPs1n4t2
3EGEvZ0eIub5gB0KMBJMeUpOCPgm9Dzf13PwT1frZztla7m6BG1jW6Z4kBWXOx2fM4cohLm4PHWP
NFwLpYA74HaU6D/kiwsgBcwwbxrKUGpRfs27/jKgWsj7/e8FnJO/3tHrZVFvFQFjg0MPWro+vbZP
Pi8PiCsehs8SrRdX859h9Mp2QhOjS6rI+e51MEpCQyhTC8XiDxrxV+5S83O4H5pIw6/FEjv9xVhM
+KKrcJMM/fp4X97wS1l8MwWp9r+iC/lqsjVmYPScJ0IN7XeIZTkmby8CIBvdkD0sYXRYG9Sf1Tte
A/VYJ+WO/26OyIyMReGJORMtHQNC3xo6FOJNObz+45AQCmm+sVX3FhBWhsJx977ZzO64G1xqVZIq
+ZHqAGDuSPwz6d+Qk9+nij7qx+VYZvvdj+WjZGFKouPG8LSIl98c0YQAQ+tj4tV3GZVbUyYUCwCf
t28vWd+cLOLv5gVxz7SkGkGoIwd+ekHvpE0GpEUAGolkdiJZEQ77GSIE0oIZXTB5IPP9mMh5T9dF
PlanbTCYcOBYcA/uXXBf2UbZkwC1DTaoHKoLDihjXq2KcbbVnjvirWTVacfyHwM13HmB7xAd66RH
LoMhAqv3DqGqMGikZ95mQ8JuSO5bpHJQXH4nqAlmOcbHRd/hfkSjv1EvRqLHtLuyMUec7RB7KwEd
zJYc114PkWbt/eao6iPsP9uS9F0kUeiJZEb08d0h4NdBzMb5cEjisNMbg6zJZF90CJkGE92wpEWL
inO/5my6KvwBODBLLD4xPSZxBm+T4GuV4xfvL7o7sU3xQVE4k9l6qDiEI2DixFtswpH2x1QOXAY4
KF8+ez/nXbYIAs50nx1NSb6O4EdPkKgxGRTXGR29dmtxR7CQnNgTOEPLI/JvrofCx+Rk4UZgQNXd
f6s8VBqKVlFLn1OfW9gs5saihkGoV/u4wVOFEd/srXTxIS/KjcQMT0MlUjTnGWEgGa36/nuDbv1N
UDC++QCxX7oiCK48YUrLlQ0ZIIgLgcxX6NbAhkJc4LfSEV0kxKKyYmOZh29EiIDWkhwUn5MHzgSk
jnWIhIBLhLmEShwEY0AwA0cFPuBhGb8E/AX7rTBqPv9kZKhAjsvrkqWDm98mcJ/CaGPL/jiqiNi6
x3fXg9g5KmNkCb0pGvacaeu+QJxg4O1nfbqIkWXQuFXtECyN3fQhZj35wqEQo9JFvjBokOsOTfNF
j0DEk9TzIekHFUFHvCWihPIt4m6OH/uNdugOxqpnPfyUBGjG/k0VMeq44hxWRCUSRs3qD0cMWrJw
fqqdwyFLn/eSPYXiWB371i2qOCyndokOFn8IWRMw8FRd88GO+/RMQOAxHq3bpPYr/JXdD7g8R/zF
grTIz7pDRLJN61v0BBoTzs77IT03hMNd6skbQNDiXB5foBgxWJXjjped24z2He6XZ2BwuNA6VjKh
8/0NbEq5QJrAzMH3fwrpLKM7iniiJPZYLY2gH6Ot440JENiwoD/YL24Sq1k51dCsYXQGnIWAs4p3
3NJkitjzko17lL34z5kS/f7U9Xe9Jw9Y+Zg4C0uOXob7OXwXL4Y+4nDBWFLnccbNTGD7wL8aqP8L
R1/3vIZBiiUNt50WcET9cVorHNFsi82d/inB2d14OGTIVyKoMfYp/D4qfldavIfmCzrdey21xpoT
ePQyP7vhn7aqFTNTHYnotm2fxhcQXbyDSEXrvvlcYvricbJvJ5JJGuvJAEwaAZ4TGu0YHvUROwWM
tRiHYPzwNZXL6/R3cwmqEMwhAhJrsPwu7tCD7HQIPFY8wCnnCTD16OtT9ipK3MuA2fyFjOPNafM6
zedCat1Yyvx12TIyelzrSNx49s2C6AcGz2xyKg49QeNyFQCPTGMCs01ioTc+fTxMk/3xIEbT4bd+
ScqTutnPRe+ExlG7naTL8thuqRIZTPsBtQ3+fmAWHIg2hRTXPLHMZe3kSmhQ7sp4zq9X/0EWTFQ7
n6/V8aOwNKzlhQE9b/9QWlL0dXqNtnmkokb1G+K6+l9Lm8k0peCGaJzrehAT+4/Lw9wvag6AZGZx
MHQeEc7qzfWAb7SH9ww3pNs4GcQLbgfuLVxQ2B9pGTmid7+jqr3HTGapBWNuGaR+sZjKjjbVR5/Z
z04nFFIgD6l6hHxcA6AoOz++mUDJCbcELfEHkI4uQXBF7LI6egimqiNSCD5l1mEyOZIuZhOcDSYk
kzNgYL8EMQ1fpExQUrfGMnddkmxEvknFqBN+502SQjA/TsZKdAM8WHYMJDH4T65+9Q93uR/Uee7X
ERQ+LLC4b+GxOWKef9JIYSzwsz/e0CumETyQcSpdODtn8U9jYWyDHoIJDEb9NzoMw+snEL0AW5Pf
ufBIWWHNy6Y696ebxayVdcA2A5ugLWCJPe49jpIIH/DM+UK/bEvb5kihFmc5CtjtB22IEH8cP5dM
1unZuKQcdEm1E4wKQoRr+IuJVGCStB+Lxxmi0yM6cdwgesJ1u+fTAg9awuiSPxEwCNeJzGLBMa4u
RAcbeidfOmf2gEYUWKeIkQfN9REl2B5XGquVc+jBftB2zeW4ATxFT4Y2fPkDGmmEUuJzaU+afT9+
kzTiUNwbmm/sFH8I3yCy04B90hwe0g2iDoN52cs/ZtQfgcbrfxqmMMQV1mn9rJ305xiXakL6RTnb
b1Qi20ENmO24PPtZsMY7hUaXNtMuyrBjHerZA4QYcmoBWDDcABDL2DFvhEcyW5iff+rWNqICBrSW
PJyfjdUPEIa7dvdmMVKi16xYlIdsxuJqCyEK+6tpxBkNxxwT5s22m/1EWKC64X5XThnxdUgs+i4i
whXBhkT/gpOgXCXXqrLfqCdiUt+51tFtQ0AFClZ12UOr//LfBKYCyWtzgPkpgYoWNwZUE8NKUdoc
lA2Bw3LCG1Fqki+f4ct7rz9H0s28DlGTC9npVi4ptewwT40AJwRW+6TyIbUtDgCCwWPqxg3FLyJZ
u/R8UorzGFKFHlTjWG6/9NbMygR5+GtvodEc5EDTRXALOYd9kIhhCtlS4WnJ/qzvtXzjx3vDrKKC
yULCd0aamS9VSzzmWiDTPoDXl99VkXB0s/tFwrzZIZ+k3ALdLfEDnkKFk8hvpsFpDG/yCX/ea9tf
6KsBSUcwgYo5eNAIWybdsZyrBwUrDkrk8Y+J/4be4ANBTgoPpVyIbUs4nqcHReS1y2FYcUGW/TBz
RJ5BjNAB/VhEZj7tpCr/pkPJIZBf02dCnqhkNnzukFDZXIfY+5cah/z3dYS3YE57U7NGV2mIPXH0
8G5kDUyviTHW6bggq1zBv/tFSGFylEwJagr1M/JsSvem4hJ1hNVlZGgiRaSly2wdWF/KMIWWPA1r
k8Qu9zFtGZXP8BHOj2pNTu1uP0qFdS4nw1Rovqsl7ReENIXlvJt/FvkMYYVGCsyWse272wdXIbig
ovSr2zVqjpKM6WrGETqEG0FsjD65HZO0iv72vr0u9lN5+qN3BTUauPVAPAyPA1/y4O39osGmba3h
vN/HjYccnDBlYJNQdnX3PnmSOMLAC4tlisbEDDEFXqKfZRAlh9OUebkoHKBzBOnXJEcHx0ubPAW3
RvUrGQ9+hZ1kkofD8DF9uMrkOxnGKZkxbjZ+i/yHGo3559I7DXbEBts83QppkDhn914PZ82MYqOQ
0jN+DAZPzqOm7vdxscX8OD589fwM3W+i7VRLFJRX5jt8rtXIWPZOiAtsFAgm9TQTfpB8rlFfug8f
mtNVLPZBPxOtLPQjvYPf+B7eotxHnVg305dIEhSwe31KaYiimaU/+yb4pAfTZ9hO2sqqNq/LJwDP
u68MML/vw9Q3QF/sz1buQgiqHPYon/7YzR/s1ZsWNG3OyLIRRTZIrwMYOx4ofoClbNSkdtrtB2Wm
UEBh/A1fKLQiFckIr1QDezQIo2t5u6F6TtlRjalO6Efh577098IX31qDKS8OLPD4CpVFvyQwGJ1c
AUbV8x8QZXCKHq3fx6GDsN+RJ4Wr+8i00XAehKeOpEnhOg3wMOGwnlOVpsNooLhWLGn1DHk4pJ6t
8MNQ+pee7nfrz1qd6NFwLFwZlUXPbiwaWHo+GSi95L5SRjMerr96uvdJIYdB69nt+B9fQKLgw8sD
aoN9HhdqRYHq4FlJVPSH3s/LHK6/S+mhqXmUUbud90amZilJ6ss+TKwHNedcrT9RL/RaU6JCyhv+
Kv2sL5QFcQdJZdUb7CHRzxVq79R9r7sZZzDJMpeFT8JTYw6nb91UQZrhSlYKxAq3iVf5wBSKzV3J
0l5s1EibvXh4OXYrIqDI2JFR0k6eoTHuaHfUqHo7DuJBIG96p9wnT0al8DnqiuCbT1LgXtIPybhB
Y3j6+ZLdw9AbMgPQR/UTybTZGk4DW+uDrOu7VV6+b/eF1ExbtifOSswNmo2CV8HoqELuVxMIfrfP
Me+xIG6bzJ35+3I/DKgwg4rjcoHpFCCwxaJYvMZqDxXli3QnARlCkGMrJH6KrQNAmEjj5Gfj9lsV
kVaav+lvprMo6f6Vv8CKZzd3fx5Q/D0VlFBndcKbZTF7IBlpnUrGzS/qgVJfOlCsdaism2uQLEEZ
24StF65M42kOS1qdBhs1GG5uNEDp1sfsbWBeOFSAd0waDOyKQxSYCS7GZxjeYrF6rou/Gazzdf7x
hnZjfVaf1Zq4gbVYTR7kxOgWAetlyGn1tvdo0IMdwxwjtB7qaPnlgHhvvT5jAzCRYpG5ijaFWA4S
UhLk4njgFnXmcJB5Q/49PSAX5Ebk6AGN95lWZWt/7MbVtpzpKTbU91LxrmD9z+UHcSDCRDxg/zby
lo7u1vvEYsKHfqqP7VGtzQ9xFtmOQ5khhKyXfxrK6xJMDK0J0ifDN87I/WooBZLNkeKCz6REwy76
Pqq/dV7ZJShIQlBIAXNvATaETIOLmrgVbiEOF+zYM3HqwUteotNpNsixsSxAmHCwus4IUbPQJdmM
mIv+UkBixoLogojozEu5gQhLLcQHRDBu+j4aHOGTQ3Z5Mx+kY6BgQ9e9I5GvVIgOHAIlC2EyqjZe
EcCdbF3D55jI3d/IIGmBWI1JhkxoiNWRg8+qgDcS+ltOT3IibwxiggDTLGRmnH2QKd8cUruyP7C7
Pqd8INtEnsLHdQk2UnX53hQszpMbC60DQ0t2nfoCj4AFxd/uf/4N9LwWTrYoMpAiCrEEqSq3tT4T
gMZggpzmH3l9dcXkCdECun639+xO4dvN32aLUZgOeoRIrV+j4qrW6RwsLBWDlQnpZ98Mwo/+lfmJ
983pqv1XXFbaX4dTtIos9PlXEi2KwXs6cNOIRZUH1+gI8ef4+nNxapesQg1L/biAy/TKUGIIwWZI
5pCGJBrFSycC2QZTkAEOhgxMZFVgzopvhGihzVpzCtpvU4homiEt1lk21iyBYb5zPJ/nf8XV5Xyk
LPhjONWxpmRkLPNVi3eg7XIuGhuDwxgJ3nIf6wnVgMMpDHEb4Tf4rYbwQFePswVutahGxj90NahE
dwuEtNKmRqyADiAnjb+oKSHjeiIMaxAghz/xdpkek9zvVIvlFajwMQfizNCKIPC3ehaBO3xn0I1/
Mb2t4IVH0mR4Eu472cvC9wFy5X4gcXBCUR8jhuYqCWGNFimWFKQ6PUdBKs2IxT9li+DWuFwSZEjQ
BfNu9Bq/CgY7MYwQEIKomV2JCHALb9nXeZMLGmP7V+fl3aKELH78pSwnHHu/QUZrw21aLCkBs+/h
q7D2NHfZj50mylnxJoQ32kkQClXTZ8LJJY+rt9XAHnl3DmdXQtqs1K1PLM8LkPxb/DuCc+WsSkk5
Tymy9/fYEgtWpA+b282tO84OgJH4zbFWuoUrccovvfvA/sb5rthhO4HDpjRORmFARmwTXzcK1TII
IN5YmwGBzYF3NaYLLC9qYVaBBqXJmBfQjdockMzWs3ZGWwqFAZy6bh/rP5bObElVbFvDT0SECILc
0jcCgpo2N4SaKaBi3wBPv7+5akecqF1RJ9dKhdmM8Y+/USRLWRKqTjAySV2Q3awx1yjJQZvT4rrA
iJZTmMpId44HRIhMUgTaxFyPVbeqoYZTUWDJVMdvDyKe1UzKWAtIFp7cUggNnIzYkeScrdVSBrpP
ztx+KBwHf8d0yDZWA+otDa3s75jr9oPY7EebE4ghLc5LDBAnw9Uxhz/5DaqQBm91mjzXSnJbcs7H
BUeQy8KnLqGAePjFtAgMYRJ4goi2GZBxaBHW64krFbUTpyI2J40tT0EuJ5J/Ih4NQBJpQ+eNpgwf
4+uOI/1LOashV8acEEua+0wRJi5Aqhrd6JCFe94O+BPYeFGCUVUKCj+n0utk06K+IyZ57InTnCKA
3o25M8eslF0guoUS6nMo9IB/j1xFBwVHQrIEgZsYIktFKrE7zeDCgEVeU3oyNBj29jlR04+jbw14
YzCQuZdGXokZC2om5uClC+DWIi5tBQUckAB0wWNuCnSDFCDAdg65vgnfH60ENHGGoUCdcIUDiUP3
JNrq7w7vvkCNYNxyUVw8Y34GGmwxY2lZhKQdM5c/0k8a7KlCtpAzSPYTBI/WOON334cOBmjR1SUz
G9HIY4MbFsUR8jwbeQM5bJe4IYul2sAxRnGLvCMYC0oGqK8QwACDf/xn9PYPHUKNsbu9mesRdzDP
DvgrLDiHsaiIB3sNdO6D94Cr7bmeetIOMMDAVg2W1XEiTQymFUj09zz4tYaapLEQCf3wsLsJPg5u
PcP47Ey9iOJJwL0thoDVBtdZejrWohh7aDBbsQPkHPRwVBCUJDxwzmLGPd6pESqM16ZJv/8QoArg
u8d14Wgd4N9CJDePpfWegZsO5uJW5rjDzI6cATQg9XwEXKdFaBsIgkffFSxYD5yWMS/IyMpfKcST
KFC8QfriotV/OogBAoZED8CURweAeqdPxAD85oJtCoroXgHbro6sOMyxbLgYF0HsbVOIpz2QJcFZ
tDZsKAeqsDn2Pu7PD8KGqSrMaK9UpMii+z1SnATjDjplppMSbwgk3CsiINZX1gVVhMvkjGgkc63i
/iU7BFeXePoc/bELWbi/YlRALcg13KHXgyUD2iTYpZfghZ07HMOhd1oW20GOddA/qq66fGB5b93f
5vuXh4rBkqnCuRCUqBS3MOF7T+ht+GTG/Pf08SIYwawAIr1RxqI1ZbD8xvphOxZ61bPuY0HRYCtx
D5qOGBPUeaIGeMrOjWGhbCGMeC4xVclPfMIDUjrYkHLn3oY8LPt7QAAwBCYHJ0BIByOCer0P5D1E
N6fMieHDHJs5YZMwFUZH3oVkgaONZQzycSjNVCjffCXJunzdK9UNoqzi8N7iKzZhzNkSyZy/4xO0
qMY5T9FCG6tqejKROfc/Qxip3lF4bYhRzti/cyR9LCy3H8ktHGPPJl+pnaJoGN4R/fJdNwy7VvTS
yYAgz7fzDYldQcRL9QloHY43fD/jY0lPm39CT4A8eYQ3zQ/BFoBQEqC7gZWVDpYIgWJhtDvEMUSf
Hn08voCJ8QJBkwdThh+H8/MF3hcBp83yAO1fkMLO2xvvCdglGeIPItH9wV1iJIa6i3J4wZ0m4Psq
YxgMp3rAQEzUgP0MHTEAjpQB6C0bHCGb4BPiSj4ziF1AvhfpW1xsIChVfxUnW73qW1NXqbQHzDpK
7KAIUqgyKHIsj7udDKPtyEHeZ2Nhks4w3Knjmh/6uieyeJkcTZ52MTmSKjRRzS3IKauWVBSKH+ht
TAqaAJyd3GEktp6Rt8tiPYYDp/ImlvVE8e4TzFIAKc3XzwI9C8onDOcIjwB5L1K0E1bvYeB5Y8QU
tWEyOlqbbwjFuZowoxsk2IvjhETeueBc3hfyLlWi9wO6bBE8loNAzji+hnMF8KpBjzml7ia/2bwg
caMffZIZU6WG8zciIBobgvVlOXK4u+RQDxNhRmNseHKHJ7HKFXGk+rL/b5h/xy/NQQb9uYXAO83J
bmKQou/6/HZHRGVKXvnXcWVgNmGrJgwMl1Bav35RkFlN3GQYQgFBGQ77mG1cmJBAuTx8YIXv1YU1
gBPQA5tUiD37Zuw9kNQ9ncFx0va+sEziNMjUOTMnJeG5DPB5s05Il4AAavLCzQr2dwttnWzAA0Ye
p5zdVuevKfyJZUNP93bV/ReaR+eACGzkrHAvnGbzy1JhTL470VSfU315BqSs7W9vwi08Rd3mxhKN
LrJZMf5alro1YI4Sj0lWAHESDTOSbBiCnfUgbavFiA0sB/GpoziaWYFb1GBL3DWCDYGLAB0HLRNe
gnhhc5s5JNOGtfXylaT4hY9NeVVuXksN4yCbChkoQT/HUP79R9r7Rk4weMDBVaVNPNoBKyI4nnPH
y4BZdXQnRimEYQIx5kYU54vONCehj2BkT/OImbfK7bMiV8lFe1AfsDi6H8jddSnmlyCQxlIdO0Xw
AWOsrM+ksno8Nsl2/noE+6YUcRClx/Ox3S7xDaAaI2HNF3JzcDgLa5uw2cAMh44DuGiQSO2L2x/v
PhvHzLuNq53wUijIqEBSNHugjfOfW2C/x9SgbOGhMGGEsjdRkAmRRRvKgnx+jaGXQJ2NXpwz3Gvg
wYtT2C2Gi2fy/LnMmbEPOCZP8GIkEPkf2NOnpPDULU7vGG48pnCOF9fWHy3xPRgHjSeCoPWoS47r
b9IJyA+kDz42pGrI2ZV54zYGDoEhMTtCyXaHC8W/xiXUaZwx6AaRy2trPded0+RjpgoytA8cbwMs
Fka3RWnMb2Ho+4kFA1h2Xhg3nhx5B6nnNSYLq58Iw4Ehli+KkNgUa3lJVDebvAMaF0QkknRHxL2R
s0QN1x/0jE4I5J2Jk8rs1RfG0h7c2AlZD8Kc1wZ7ePAOjv4to8nfPNPx3XEK+5xSdQ9O9jX75kdF
hMPNZVBaxmEVMUv8mU5Qba9n9+1CPiQNEF9vC6oMCb2Y71xH6PTT1n/saMgkuMZA8Iaweci5XXHX
gUwOlHvvHcjaY5xFChsk67S5pFT7EHegXOtT+H1vf/RbLVC2zRByQs2+zxnw9j+YQKGn1ZJmSX0w
g2cLEfCHDnhjgP+u7qFRegWnaoK3ACRegt6vlpSUMQOBiHQDDCdL/w7WBKrdgqdV0O+rlR5Bt6ad
eXBSuV0qsyRR1TkKpFZG/2GFtRHQ69QwqF5FpIqUjHL+jT61iXuUA99cZYK6eMZ379QKzBu4p5H8
2ly1U/JvA9LqqjluG0+othwmZ7f5I0uM0SD1A1pxoK5zxJJHMQH6flm/ZlTbrA01Rqcc395CHQwJ
ufQ/aTvrepj8XP3CvQrAD66bpdp/0CWS0ccSyCk0IHB3uptqK21qdu/qFunJZ9cvb+k3lyjbXDb2
GTxJDQw0Gcbuap2sSwfkCnzsSzArrEEso0eE8AzTvKqcfo8kRorkFHvOentKoJ3hbj8kUB3JF6wX
+CFWtVbDc4A2UKL+OG2FMofZ490veRnRaMr9miCVo/ddqRDlAZ7ECFiODbT8XcSU7wO+JZwiIQSj
iMHDqIHJLkhdkt9BIZ09hFHWsXROqlsfRnPB4gfygLGH59ML73NKfOeDcwdVctgsjGf02WnB0zX+
ReDQo7KVKPfh0QlxByYZiAioznzI9T15KcLhBEtnIhu1KYcp+nzde0I76YKRBXHWHEHk2g3Wzdef
Q1iZdhk0bWYnDXv7+wdxiWr/X5A51xoN993jDtj/PymxoTPRLC47DQnecY/pzVI72lyc9KMQ4MJ2
94KBuOOOIC91+qRfmT0ZwjIvwSsDA92ZGFigyCGUu/a/7CT0WLRkWMI9YsR7xcNtUSSJ+SldIAHh
KhFUatan0hxt1Aqt7UwFFup8KUBokY3RJqADRcWlo8QbwmTT54RoQ62r4XRelxIWd6ddP4NDMjJH
s9ZFGRsptgwfRaR+d9Dl7ftf+bZp+sl4Af2+RX2G1wgumMKv3NFgn984fb+Lh3C8YZ4itCXQnShI
OSswfJ02OdxGp/UZVQ0pbMYuXTUt9ifSKXIw1r3H1/C96V+IN3nK6FcmFT/59/zTXXgrYyxwuW3O
65Y8jm7BbhuUvpj+DS8WhYGON4pq4vwKGcN8oTBzpzxNOtkZNYVHjJnuaenN+Zsff/HVtG6/wAmF
1x2ww7EGJWzLR8RA7ucfQMMuBry4e7cZZCN8H6odrsERdy84VBP/2796PHIkjmjg/Clfg28PEsB7
HSXFHJuxVFo+PfxMUuidXAtlpgV9os644HUPyBrv85/xTBN/gAtRztus2+MP/nEAGl0pvk8krwvA
WsXU4xScKGWRW4DHEIVbL6icjulrx3VCWXI53A7UfPVUtxToilirLgtqTCaQgnDsvECT796Xu03z
ODyG0MWGnsqQYNtgCygIpVfv653Jlxms+xx9hDaRc2YEYZvhjQEIx4DojIaKsbhXBh3UY9DBtJv2
SZtx3Dx0nvg4JRQzx/WVkgNoq0raEN43Y6ObY05AbT+xIB0ur7jn4hk5whDhiysZPQlkFR1Q92h/
zWTMafJTQ2sDvMXpY9EDXuBlAY+IrACmog6zxykL0DmmlDElAtAcgIYRW+XukCkcxGiN7irmiTK9
tLhoSp8BbXpyzut7yMDpiAadbBVCxDi6P/5ZdmS+QzMBSSvMGQcjUB3NtLlXA40sEB/LNcavHOze
jec5AJRbT8u/MQcYmqVEm9cojSVULS6u6UdzQgXDUXE4/mCFBmeDjr+eMKfi3mRWwHYeIH8sMhRq
uosUwkDahu0XGhlMSZaNM6D8AAHLEG2K+x0KK57/6I+EMt2j8DllbMaIwqNLNNweGITvKBlGVxtE
77sGCB2IIUsxH86pf1+FI/fxwIiPY0tUlLxtJmGzF+L4hJc7GZb2WDblh6vH44mRALie3rbCCErK
qcfxLU8ql3mqyrKNyoRGllThiaCTdbiHcR8Js6Y55nlcbNqD00nB13T7YE6A35HhkN82uUUVfkXD
YJi+9wY4UUgNdz3aT2ak9LiIbZkQxW0+TGUwH4PxHasNg6q42/N5KbNh9bEQbj/QZYjow2T3RLfT
bo8MeQXhnfSPV9aSd/F7WgETKX9fDGYg1SOvzy85ivMBYP0XFCxs4WXjW8gLeVpr5kyMKY874oq+
brlRlhRbIJfzpyexa8a/1fLir9sE91HsXAJW+5T/PsOSKGMTI4cUSS9jEUKsa7ivMWgvbKF/Y3yX
owGk5JVuYUlXo1my3+M0WKX3P15ZvwTp7N72aYN2IagRpOJI7XGSDf546NmYiXoblQvewYPHNoKp
E6uctTE9EmWljKPXjp+nR6FtpwfiFOIjUHM+lsLzWc6OnFmSoycjRkNUpSePQgXPNaeYiDIbygnU
ExCvc3zxtrr1tLcYrKaAX0wJZ3TaYDNXRvEJuU0gczb+zyJWiekHY4HX32PRnawBGLQaEeiRVhnD
AzQinvYyu1sI9geE9GFF8k/IYCcPWu4jVFQogBaUsjF+bvF5ZF5TKHkJb4Vl8Ks4PNf73xlrOIMC
H5N2f0znS6V1ayfoU19YnCkRVRoVydVD3kgMa0tQjvmEOcQI5d+lbDBQwD85v0pmGXfTp3uC4k8J
adOm9s6D6W7IBufQHGVjW7eWNaDeINqSvNDY75USv8Iz6kZmo3UggN/4uagAVPGB1yasbpcij0E0
FIWjWzKx7cAXuBPw3AJATRrHSOjppjc3PYqJv8oxRluoZIVfs9fZunyLEn4Zvlo+Nf97Lbqd6ctn
WkGkRYgshAF7uUBYHKiUl+I3ySEWXHNtLuM9BDRXAXUzm9sSEwScN0IAosD9xMNjjqzm/tuBcY0j
IsnCE5Zl9N0LdU5nzge/x5QVyxOhEFivVVNB7MXBQATXyoZdUgfBMYasQjbZk9Re+7pgUQFrF6Np
66NZjihJ7n/vBSuJuiNgVLlkvanr6uNe8A6Yyoka8CdZYSxAetJizXnLIeJwLuI0g7mXER250Nnv
I96EHuKVtfpCEoJaRIJsgy2Y8zjCHAkQsDGxnNIRCoU0cCGX247PBdemf1o6zveLa3yiQh3Z1G/l
hi2orYeQxVmK0CX0HAJeL84Sdnnt1i4dx0b3SqiF5eyN2b0UABYhjSfo1Gvss48hK8+P2h3P8f8I
glrQ0pi+Iph+Q9AM8jcWutNmSmzEgxWkix+DO/iWId+3SN+Z4u0K2GIN6EwjBpbyFI+vB5y3xn1Y
a8I6Y2FAfsAjW0b3es4EhYCcR5FkwKj0HL9R27iM8LD1JxBHMFBfFI79fNDa+O3VKCKfB8T/fPLH
34WOBOkC0tm/4Q6uPih7M3TAu/Fu+Zq+tDamT3zQmWfCZXoMsekaHsr8A/j8UwB/XBzwux7ADQrj
WmZmiTql3OINHRZ/cnDdPYktLRLCImgAa+v5cp4NrNBu/tmCT0sjtz1oigUKDQ+YHeX2IZgOgqjb
ZrDD7YwPxqBgeWQ8w5ZkFbG6YAgxF+YkLv3XdcK8ubuGN6YMO9KJoBOSNCDhiwGF/4GtO0ZoWPps
zz6mQkwdoECPfk+o22kZ7PHynEl2s8MgFR4T1laSDzxsTPT3/PuIHroDxAqLO0OY42MaUzhqghoD
x843xfeOcTMupMhgR2aGyQiHQC70YcJ8oYa3rs8JVwpXoI+6/WSHpiqYJpk8CAARsSmC4s/xCbsY
MQxs6gxeOwdZXtOSCtuQxVZGQoCBivDzSY50g7yHKi4wbKLAJj/TkciMPjrwI/HHoRWntiNRDGZX
Ecnsr4pburD6NrwuiSyPPozcfys4YYnQJMxYLxjFf0CYhPEPaU9CLGfp0x49OxqW80SaaaGGuAm5
30jEy8nAldQsmb5mIM9xbZQsjBoWSVKmfB0Joy5h24E510mcv570237Nnrh1q4r5oKMpT5glJSDV
7+7BL0Mio+Ho9o5OaUOSBZ5ENgGsREDuFJB+3RtyXxQRnA3iWazDZS+v5WmNxw/cPPLpeIDMyLEI
gtqFYJxQBYa5DCuOMSQJaBZiZLug4ZU2DRZqYv7Gje4hIdw8/hqRqUgCGeIN2KYxRhqCwalQtu9J
xPFA8SV7tudYEtrYJxT4N7pxrn8c3YrJcM1Ikzzra9IGYJnCmVI4gSJdbnNGbtAPQzKdAnizHiRZ
a4ScyxsolrZSfpQDdEzkbhOqWaJXGMQxi9rAdkRV/CQBif85bpvJKFbnxe8dV6j8tHieHC54kIUF
eC+CxYFdRO3fLRQ0VGHux7zmbPeL0+xmAQriORCWkMc9avM6PqKpN3bGcrytLCSAzE5Kb6SDk0Ad
hAOqrRUOP653jineQHbCa2f6STSyX0pXmM1WDlDPiuIeex/7GzA0oQP/glTYnXeNimThDdcUyhA1
Cemw1DnP0X1McUZAlKzPRBtXOhrRrky/B/sWMcNPlcB6gWSF8RyDggy3E6qPdnn3OGnSAZY3TweF
KfozIsYfIME9inRKaHFsahCbpUUZVFBn6jl/IxuqHHk1JvmvmJHS5JgotCD1VIrhpAuHSfsT1Yuy
9I876G66BSMNtI/6dSpvlISSmvNuSRVQBiq219F5pyfcDr1Po1fSx/DFqBIuEXbIuWihAfwFYYar
yMBUAj+1v45u++70lPbcepeBDWkwOM8uWEidp8UPVSpF7cVtYiWnYaOJeKHkR++/5K3T35zI9aLu
xD4Q1/3VMD1D36GE/fiU3+A0a24pXhr6ayUHZiZQTr95DHu/U5hRCc+INp5ckWty/RHiPTi+FBIU
J+bZsMWHFu9+hKC9BdQUJrsOFrsFAUUGV0GG+JvTW99Le1XYZZiqM9xeSJoE6KIBD1Fuy2b5U2w0
oqW2N6FFwIwJmgzcBIKoJVTLxozSEmizdduURiIsfQUmg49TQg25sgBSlzOabJAvZfKZgPzbWNrd
x9Zpe90ymEEFQszr0CtCjAfcx+xL0/5Cl1ICQDxAhFs+iTDQBoahiSjmvLkKf6pAvdvl5CoFt5FZ
ctBN7it4Udh9OdfYxGySyUCX1h5NCo0FPTpT84KVxXlLefi2pZy8YvxQw3HAbcIyrhP8U4aQm4y8
cOlbIJREpTf+HeqOgq9tcF5WNr6T1uca4P+bK/lw3QOQU9RikLYqUtUkbLJJ+JybsewyN6iYGzKO
GfO9CbJHCQQsIrwG9FUffGP8Ciwl62CM0HXgZT2wAC6L4P0n5Y8lx8EbU30J5iAZMQLdMRLY5Btm
/XMqhfwWPRxxBIy4TthKPgtKsMQMurvjXCOx4w6mWMYXv0/GU/7Nuf6NeVi6U/zedtSL5C+gC76h
qSM8BYOogbnu9vTNdxuhL6o+ClwWPLN0r1r2GfWTtWmSyxxn1fC+oPWlbWObBHi52ZRJQ+dObMMT
8p4g0HCOfJYyphQLWMAEXFP90c/Rait+zwmKG9Su9wTxz6vy56QPS3gFhsU+UPKP7NA80Euzhjlk
3tgvY8scMXtxJmdKeBJb7+bCYyQBcB+28yY39qX/9nr/tOhNBSfoa4hSlQm21br4t/D/ZP1xGg+D
6SusJ7U3Xpd/qFiDwlUyXcRhcffgLSJBaZcopLkj9IWG8wfsH5bFR5j1cqE3PzUgBva8zvOPEUY+
WOuLhvkz7ewvbBAjp8SlFqdDnw+DNism6lzhXVUsj/y2w7RmELz3cDHbEBJpouiw9EBi2NPalPpd
yXkocnJ6kU+DgDYDIE7/vSWvWT1rr4JIrlhHIisGBl66+B1GQ3PCcCKQKPtgctR0HlN+54znbGxb
3Sxc8a3YyXSRZVBOFArnKn0BPNwXlV3GLHzYpjjpW+svqJNgaSr/tO5DIZm6bEdZ+4Xca4A1cqXP
kaKI7F2R5aauIH7TRzFUoEDOGtwy+uCVgo3NWXs0M8OHA5OyxiTh4Sib05cGSVsjlqlc4aEOij9I
PywCMvXc5XtMm3JuPM454gpAy5DohMM9zH6YKV36QiGcTUnHpLCC0gIyjlbmSxQfSWZb+OTab58M
2+TmX3ZQVkOuVdaMikHHBiYVBxufv8/QwFi7zuGA0/ChbnDFMRJSgDKYEvwAhHniVwTsADEHBdyE
Jknjm0MzgENjjUn8S+DNxGKWCLMwOPmXGUPqDG5Rrk5JOuezvQBL4OUSA6S+yXsWcfDuBfIXGAJJ
ja6wHKJVpzlpoA9RFNuGo8SFX0w6KIsu9NY7RFT2GQDxIwKkGDGADfRc43C9mV/MZ9fDVIBctAc+
Tc+bXGl2tmobm5vT5zoXa3JeinXQCq26eeFRMX8Zp9gPIEhlmSueQu5Bj4vrf5usmNcqbZjuYxS1
ZajDF2URavYgVTySESBqOXp2/hcsd5qD/hlxLxyg4RkL7hsz6nNyTup5gYMtuE7I0peEF3uKt4rV
u+I8xzGIv9P+N7EdBiMAFJphGGsnG+IovVTDQkcbpQbwvmd8LEYeL5wYfIBtR182/oAQNMkfeCwU
ACwjZ7S3EhR97licKFw9eqPOwOjawx7Q0eYVUnYe71ZGAYv/mwOnPWDlyXmf94LjV8+pOfhf+OQe
nSmViLLCmh+O2P2P4ctLsnE1At1xmp+IoUlJyb5VKRbRSWIsgtcMJHfWpGEiPyeGFePUK1Yh+OhP
SoLJWLbhi+KWYIH7wx2qrizbNxRojY2DyRdfodYHMnnj/9/Zz6NDr4ygA1ucG1PWwQwXG0zux7+C
G3ZxOQS/a9rXj+oBblL4KTbD7UnzpT3viKlVN5w8LFGKRdlRf+WBdbw5+HfLLpPgo8u5ZUvkT5Ad
ji0IQb9/aoy1En44DqBQdMPY90uagZhQcF/iUMLRGnCJzvfMR/12eUMe7VFbLpXK5V0zRdMXH77z
HjQW2L2kZhw56Fqok1SY7G97L+VnRupLPQceaRys/pmVo+j9OkhWHhAMFySpIT+ANAzfxa99+kUN
M7Ttc1vCH57CHXSEHxgW+Cx/sAKLmVU6ttHoegP+OUbgw00NXZGwTfjGAvNifqe7CiZgj0hJhixA
ZonidQ9mAutUSDDykGlYlDrcB+G1xXK6AUU1ck6nj7XurV7kohgO5R3UE9iYjAFLRoziTmNMOG2t
RfKByXdbCtkf5NlbOJjcAwi2RPGiGATdBjdCTYXQbUnzgk/KhF2iM6saeMfDe8U5z4b5ZagbUrGw
D0aehuBmEOgLwbZGs8d/4axAmuoqzgNimpq3eBoKbjSt5Q4si1wn5qvl0WEwr5rrm7Ug8ROTKChg
qOAERev6Mfd8jBWutZaR8R+KFZilNbKR0AFIMHeangC7jFA5jFM9KwPYsIDaYLa0RK0je+iap/3P
N4VZDaFshHmI0Ju/zYV0aKbH5HMQNw0cYCpVC2Yi+Rf29pRSj/x1UbPDqhnRD4NyjWsTWjjn0Zpx
Ae0YfBOSRsbOgfRkmIO6R2o9DQ3cJcGQvyKokLLPgQc8aa3kNFvwkmvqOlpRofftbEAYrp3j6m5N
W2d0IB09EfLS0RSWDFJ7wsrt6/4SQV6n6/T2l/SPIz6wngF+vmiJUdkymsLeZ+xhfQmv5TvrcKWx
WPFTRiQ3+ttXxnMCQGH7AoWR4njB4/cC84E8VbHjcYVyIUZn7RQgZ1ptzlDmcETms3XuhWBGoDFA
Hao6+w3rydkOI5YqdMOPcwe5UbBKPmh4Z2Y065OhLYyFO/rsDhSunleaGEGi4DYPgkzENDLTJlLc
52jSIRVJgcAh8OwSIxeuMYEpsY3/ic2LlBYAxGL5nSp5vXj550jJAKitS4bo0gW9TkdYnt5dJgKL
Ztllb7oiPXxYvy+3yKqgYwAqx9gmr/uE9Q9NDp6xCJEtnK+JjsThOrEAkDAGjI9oTSGY9MlpMvIM
72ofigWgknLgwsRFAqOJ0fwd4r0EpwfNLMzO87ZbbWcPF20ni4C/9hRctp8Dchbw3AGfirZoTuSO
s3+vYQBgwqo7e9Njt13x+vzyNbB24K/DKVMwqLYVZsCoCo85P2qVy7sjzLq/5mxo6x6MmgKexuvn
Or2uMUERMNfFG0clgQpSxLA3OQVy+JzfCbiipB0xx8XNERV2SYfP4/WKeMgRPlNdEVPa8dEUvvpe
jqCRmLlGpIaU4fuzH9hDH2/QmAmnfViEuNJgtsp0mYvn7cQkVM6RMALEw8uv7SPetsJ34xJiFUC9
CmhFVhBqPIpXIOqwMEP5hyUBQ8u5UyG7n4lu/oLr4ZON7/EvoW0WY0teNhoTznfBRKCnfzr8IWEf
2nkqbQ62VgwjBwcuv8XRAwVNHiaxfqekh9nc8uUkBP7ky3NfjbAPOnBjSfsV7uMTxlSIFzyI+szh
DG7BIRch//MIzlNsdB36GDhHsgujPH6kdK8iHQTN6/4xGe1p84/4M2IEPDyQnPBmO9+tGwcSgXPb
N0s7whrF+QQ6U3h5ygjlbd1sBm0CZ8QaYovb4csd/fL4WB4YXP3IKSYowtgn5nkGQ/eAzPKxh6aB
ednDbsyIWRVXsbx6cSyJcJ3CK7JoY6SwPjorioq/dg198mva2RGlpT18Rpl//CKK8/Cwl7ASzXgP
uIXXzBGQwc7OiwqLiFOHZV3UwEGzhAM/zHwudTQ4VaSS992QYFVEA+i5Frugghv/jiT68TEhEPxd
oUY/h0OyiQ+RSUeZvH9H2xsQJlmsLQQXcVAhUmD5v/2rf9BbBBDHxT85iuf7WCoYUL4UrJS90y+g
J4JwV0zqOoT0ddr5MLWx6Ec6BknUCJ3FhcoOpNvXVigHtrcMl3EQEQZUNkm68IplbDoXIJ/EMeMW
NcWt1Jys4crhz41CmUvk5B5jTFlwjuZIAB3jY1HOYF1R8RHbqXCSx0EQB2KftLb9E1Lo3YaY1z1c
g4b/GPDvkv+rLcldX6LmLjnKOP4JLFl0tgLrb7CDgu32taXjcNWTmsSxJV45rAhjHL/ZdqV9xzNR
dUn1kVffH4UlNb17dSz93fwCHdF32wZyRcX22Z1nlYV7BmGsaEhynFTT+254tZ+MLNbjwnoiZzD4
0ANPoSVDt2rCAZEDi3OSmSNRPohC4MZ5w1/aNsLmbcD8+mrBv6BFp1wazrmeuuUpvYL8IzfhbyxB
KaF4ht+ZGAxNL4l8ABysiTdgegr60PnLE0oLWk20CAyqPCDVagHKe4IY1HocT/W6XF/ybmb8Hen9
aHBrCNQSI/dAAQWXBRWgnFO4uEC9EZTeYzj2rzi+Cd8QmOUe7w22wc8leU4LAG6scvqxI1jRQ4fw
ahJH78irv8Fn8wjBxpFfqGOs2oG3OboF/1fwEJMlhS2yR8hRn3DkSdj8YecGhRNCwjEZrDSupIsv
nNtlIUx0C79LVWzG9LBAHYT2lXSN2nltBI0d/+ehwxPv8W2WHQxV3HEsKl0Bue8wkAN6w0k/vALd
sknc4ce0Lslwpa7u81d+eourY7jEDejODApSY4sJCxFK5AHAD72moWUt3rDA0EHjV4GIXbcNNCTb
et4euAN8cjQ8KSZzHGHC4ZK03oXMy4aljuwnVCh/LJhY9+BOnrXIPV8cSTR4mNYScJPgGb8GJEYV
416YNBILkGAZ8kGsh0c7j/EVw9R/xCr2ZcecW/hutR2/Ba34JW8T/WoRaOsyJiLuwEYt8EIh00x4
WLymLy1X+sovyTHpSKKa1KQ3a0sUPHZPmdgyIBN9DWF03e/xB21RMbvjvAK1HHgroNGHTiraScpD
bV8lxgbvSmkB5DoILowHsgbOBSdK9F0BkHlH2OpwcqG0fILbjt70vAOKYc4Fvoml64jlbL7QUG36
JWLtL49XXnHCFVPsSRnRMhVwgMWQ0VIdpwrXw8sShj6OrTGXGFMcjS1p9QkYZxoQ6/79H0QhSEBj
ZvDMqV/up1kUzOnyxzxdjRunfIrNC3VgSGa5TeAxTaA7Sr9wqFOcPLkkBqzMAq2cdcV5WU7JPoKI
l3Ix9naNlBeT+/yZ9biHHqeE4nBhQMfDeaFkKgQCtQWIlCENXzwMhEdEMeL6TpIYQ4NMEQM50TcT
f+O8F/DD/dsce+H82nKn8Bd1P9gR0/PsXG4E1VMP3QE2oAjPuZor6OoeIxwE+ATePXGqHs2eHa5a
IxfFVkYbIm4X9+S/5tpBxiycqmP67oXlrMzM3f8mNY1JGxguI0vdd5HoOLcdh2vEzJ4AsBGOw7fZ
DU35zVdiFZbPeGYsJMQBsJOYoF6CMQkkR8yCSpPfKE8uru5DeQcdvIcnp2dOeZ49/24uoLZoaGif
ea+ATzxDm1YasS29rQ8NVpk8N31wBI76+GU28k8Z838fd6Y/Ghji0fhMtK5xO+NnZQaH0K5n9dfB
nMu90n8wE54gEPbP+yYDkxM9Do53m7OrQqF9Ta7bav51DNfYAS18N/waodM/Cvfm2+97UzLv3Q5+
+CWjiB94zc7CYQOU+x7XzuVXcKH0Jcvusxyum8Wntz/gRfSp9AZH0z3C0IOs6AlxV/KmD+JpRTDQ
LRqvq3cDBdQm591rxw4WgDg0HeOn5EKDSO9LOzLSnpvx3cxbay902a8fJNbokCiscmwXKXo/i+17
BXp6x5oTFiKe1i/72nrCMgA1DU2nwW3mwO1kwAm7vHGo8DzdvYP6EiGat4G2fVrHVAXyxYSAZlNw
M/Fgpv8Kr9aexFfK1CVUEifYGC4zFC/ntkJ/a+GpPn+7eAAxbBlEuNdwwUhQAO/eFL1qcnFu8XXN
7f/H45qr9ns/8vhEZD6azCCYgdvsHiK+7laeI5/nxuZCxV7IzCG0T6Q/OqObx21BcU01Pd++nMkw
uvHtC3MPFvunTVwyQWxCIdqBCSlzAprFHfBeaXfosvTmVBECcA/KOXSb7/5rdyjKqfEtabqVw5Hz
8bkZT/Af0DjBRVYgfLTmcqv64frpStDhJ4AO3uBlYxQOd3qEAvNMStjXFvUNifD+FTN4uojRDWTp
OwOUVZHWnhfJlunx0PRwKDIf2TFzSMVQElz0HTmktaPeKHKfYWhF0HVDvsNlO04NogSZ/wdcoQK5
AR6DDOAMrM5b4WpLH4LIAYnr0A2dEIEiPqERTeBkyQwL0sESupa1fPnL7Xg5XsIaEdO+1tIQBuF3
lOtcuS/vxZ0Mei6xKq2a6bmwyT1xQJypfesIjEb4JoZVoCWag1ampfzZfRiJ8Wx2l/DhSdP7jj/N
uJKxpcbc6Gtm8WBTwSTeNDgNMlpiu4kExycClonhZ4xvK2Y2TEnuOOvzLs/ZC8og0AFYEpO1T6ji
/dCE2iM+am7Hh357GlTvkTOk7SFFwjBV3UdOWhDiAC/2a4+HP8JomOHaO4DXYOusJYpXTGvZqqj/
rxhm1zkYVm/2c/xzuYjkkEqSPG51BT6hMS+rkKAiNsXz5C5yA4XcnTgv7873QkgEb94Q+388bf7Y
02fEm3MpqTOIxQ6cvFF+l/xedsZg5Sl7RKC/cxHrV28fwQBT4enx94Qc8wQ1+ZoMD0Qi44WIzwJH
1il+IqoCiSKeERIwqrz4i8nzJ338donE0DaW6Ov/6o1u/Y+k81pWVdvW8BNRZUDEW3KSpIiOG8qI
ImYR9OnX1+eqOufss9OYcyj03tofx6B9n0h8853PSRQ1+zKR3QJCgxQCEzceKhYC1nlfzzoCo7jO
yykGEUF4GPEaPwB8U7WFttcxIwhG9mhJFSEk3HYqeOOHfbNYwn/wFnOA8pDHElRJLQ6jmcpySwTK
KOR+5lbm74R8kaEDzBj+UN9zPBqkxcbgcVIqNC4DD6yHN1DkLIm/Vrfh34RSeuzfG9TWJOqXHqEu
UcdqiXjbGMSTUPwiIl9z/iZJYTVY8Qf1cMJwKtl1jsRS5gUaOBm/Md+hK4jHvveAsVuLwkqF9eTs
rg+4ZebAidYnR/ZI5PTPuwBXb6u0OwzXKJugiP+E9OjkqtHxR7cXyiYiZxhbZieLZ5OmAuE7koK+
hEjqN6XdgPRVEhzP+eHtrQhNGt81yoFjRCh7BWIYjgmpCrejGXPscEQ3wTcn2DY97+7Erj4i6ktW
iLdmSImYO3gJSTkcuzNZcwh8WiE1OFnr0gVtRSsb/qC1as0rQgfGgU8WH0mhxyp13rwhnHI/Elmk
DfombMRTyUSBaT+19THkZB2hhylpBLQf2l/nYjzhvxehcNfnw38W3NLeNIDpqNKmVJBZj5liPVNs
m9ZRC0oR93nhGZBYnTvQpKwWp2DWZKW5zdvgfRDMdjN/zLmLw0K771kPnBYcmPP3BEfHtEfy7/64
h69miUIuU2kHYBuOajWKJylfoUbP95q1mOdL9CmU3HH54eV7NRGCdwhqNQw+OGeGPBGlNwnRwHMs
59CENCZhc7NWwrlUWXz97T+wnaZj7BPb2hpu/uW3MrThakeGxidy/1McImMTXH489XALFjZ59ukv
H2oueS8K0IPsQDM9zCylt/HAViASBZIlIjWB00wuGRqyQOxyFcE3b82O7EKQXrQUz7/xXkU0pA/o
WhxoeInLl9ELbjPTTFPCA9iC18PWOEPpVu4XHNJDUzA0zhIxkgSp8h1UkQSowQAFQJ9+Nj2gwf15
2jnoZq/5YPezaWkHhCebkL3TOAlsHBQqjIekD+EPd+AfmR9e1C+xq5mfkXcn+DMdQBrwaZEsIJYe
OEuajnJeFR65wBsCWTa+w0+H2gMPpud2rI3mY23DDUeNoeKyF9qwNjiwStizniuoFG4LBpICwgjz
MdiLLfukIq0uIoQgFqSH+8R4hj4vLrDZ9Sw5kIM6WceISjkeAtVh+bXEsQwcSRSRJcaVVPhv4CKI
yblMz9lgJYxaELUpejKdnD+GX1ETSK4asOh3Q7wFtS61meWAoIxPmy5bIdOj4xTAHBhYn1DTZFiU
3IyRytHYxACJ30i4wyg2l0htPtLGBYEMXgyksiI1279P36HwTq7AHfhRr2S/BZJHbTHSVxx5/IAH
AzZZicLNAQ8wiMGaT9G6tTxuv1o3pQXmQNhDckeHLtEmlZ4wYBJrxVPGhEI1DaeGfcarQD0Buz+G
YrcLiYSaIr0DDuGcGQNplWseAU4OlTd3KTJ7R/MZSPyZwLQvzPO22H309cnIoLr5643tsJevcaIB
Rja+dzdDyJXK7O8wRIO5rq58XiW2TWZ6NXyQKE692D7kfLFxtRVBYVGhx8392vA4c1EXvLHoekji
oL7DuItnm8QMWzxATJAmX/jD2N8BWRncMa6ht39ZgLVXbqroPONNVo1JWk7jqzYDyZyp/OL6eIXT
PfTIauh04HP+IIAi+tZKqLEiehFuVZoofcgG73EQIatK9syMbORfi1OFFzzYFngXaaU/G2FjhM4T
torjaAKOSOMzmi7qyDw5/VK3dY6zA7CZAfpYO1V6Y5ATL4BKvNfqYiEKkN1PDsVEVetFj0V6xnUv
IvhIYdRNtl/I9Oijrc5GhizmZHHgoKlEpunkXFvcounX4ign25vgEP4SNyDhD4HjT50nMe3rfVtM
oajo0DMO/P7+tzcJLiDnwHAxpvW5/ahFJIgKFwfaduLnOc+4hfkHH+bun1p4oq/b/JgQgItuAB/9
Cbr36pfatPXQRxG57U+EZlXhxpC1kFCfvK9/7KzjqoCofPvU/9o/+HmoMnZytt0lQtAYTj0S6MyK
1aMkznCor67Mgx8NzIYAWz45UUwI+fDvhXhqwLvk2ZInjUwVyTXmBP6/mKwkbraftv9xH4mXaZyi
2yDkueNBkFJKPYy1aQzRb3HxxBfQ6ilLrHWk2HuvbgXmVZGxArTkc6YHXxIpG34uqN5be5qdhukq
VvjNQE4CezPIbgmpFxzrV/BdjWRh8AqsKAwQ4sDf9vWAR9ZoKV7Drb/p8v3FHWwfAe8GGwUo8GRR
JcLhq2qxC1S9QuBnKywPeDLFjAykSC3lFFoB8XEAwMZvI0guSGEtPJBV7F30fGWzVu9pdIOvkGfS
unBM88pVebZgYSDP0/yNwKBl7u0QwfHbaTLQkEdEPd8cvNJTyKtg6uk+XYjbURAzd4wR7hnpEVYb
NFsroBlD2VahmMa5Meelnj3/Phlmfn9kgAgww1l3g0AG4GigABq/VI6unsUXfzUH2OVJKRC2Yoq9
Xh6hoTyR6GYTcW3t3svz+kU9sMiOO3y2ABocHLYKWC9ieG/50SNZE8+VywkGj/FZELoknlBMKrxu
FjwBADS34LIemW8yrmQqdQAseYRHu5t5x/xP0nIZFbzTGnMP5CmNYJSrEB4mSrRaGIFvLlLlEduO
KBbrlh0pOYAKuHm+bD0wVaK/kaS2jBqvkBsLyJk2SeoaxhBj5Ybpi1/1xwgIjX5GmUasrDimyvCf
GYqAe769y1wBtJ3EXz7pymftQ+T7Q7vNqzoncgA4CNpDtqc/4ErnOKeP0kVYSSg+ozw453169T58
4i+qCThkmV/EdgaE6rKqHZMzILAIgmhp32ocqtwWuCl6aK1whE7P5tmRFyeHFFFX/bsGgDWvQ6MT
xyIbx4T12uQw5eCiiFWbwfz8Fo+Y8SDhBuesr93Dg9zlmrxb/uC8Fh+liepzftTJoPpfJCZqjWnN
0nbYFSwCjxK5B38jxLNTi6Jm4M2I/hNiAu88fAfVLtMeX1Vrfqm3ZjcbRkfSlPoRmDVEmzxFLQuS
bba7h4Uv0VyKvy1DGYMAoq4qbhavBZCU2zr0e5IZwOzL3/NjjJnbGt3fobigC0paXtYfqp4BTW7w
j32L9vKECvbpjUNuwq9VZAXqO7ycA33sd0GzeGPdwh+Ak/kJ77j+mu85iP0Mseht185Vv6ZwEBlt
rfuw9MuO5Eez0ZZfEweYVyTYVdyL908rStqMjg1TI+ATmSXaV/4ZOXacDV/Nbxd8xVWMIiL48BEU
B7oSRVQ0ZZdEVfLX9HGhQrA5zQxoB9N0Z33mn6CPpKFPmc3iQHacX3sHtLhms6AGRSOzgoe6T+Ty
yYJWW0szMDh6xhRaXhT018FvfkuvFlpAjrWXiL/BT3nxXyZSQF4jkGxSEejdha0SIZVvt3e4x9c5
X46jvOC1noR8gE4EHaAj1Wz6K+Kt4xdCfb5+rj5uN6OGDfvzJSQBERqudne1vfuAkYkv/UU2MQE+
n13PLB1+piCeenbH1ky2F/8HAk9/rNii+/urvhjYWAgZhMeEbKB95jAaAe6/19luuP0Sszk7Org0
AY1YSXiPcdauxGN9JPJvsoTrSlRE9JxRyz9AuHegYEz87S4bNX3CnHCiEAx8ZxC5UexTYQY+ccZ8
yTipzZYgm9sKLTLasQcd9stWnDEm/1A7NcTuiC/oE3wP94Da3r8v3Ng/PutttfjJrHZxBOp0+1vl
b/A/ilAgZ3lbyJrjM6qneJCivH7g2AG7Hh5+poecKaNlhp+LYl9fVB40wcQFqrAgCO/TWl+qlNDz
shwGSMiIP0IuxP6JztAseZBvULyfpOZIv5CdUoIbbGC0dcW+zi/8SnoyRq+CsuVLd5MsmDxL1Q9n
zuR1jw/u37MjaFhjWabkEfEvoY4McKDrON9F8V343JJ9xicse28er2515ZOQiednWOOTGFkjnHXQ
oxQKcC6OofHzy6YX+j5aBfZmKAd0VIjE7NFIf41Fv23AuFmE7YaXwhw+kBjzuxvJgoBtUNzpMyEP
BC9pXwT2TubcN8T++mf4PtAdgsWqPYdV2WDXriT+0C9PbrEHijSeyTODdmlu7hu8fOxJBCgxIX3t
QrWOLVhKdLobFIJIaL2UaY9tkYx6vFFAraWr9k0E5qXsfFSzpAYPJzXXFIUeI7v+F/tT/Ayifs6t
yDkjim2g/2jZKIWVUsSfoRKg8ryhIlInF+07u2FTBHtDEcVNouhHqkDRBtxRvDyn469ITmq4TaAL
/ka8eFbP5fzJBaRMkDozKcJt7blYM3MQHNIGlU9OL6rb3ZjXIRHiPQTjeIon9gSfIHw4fjuIapk6
HOgnxt7robCOG3RHJRvYcUYttt7Pz+xkQoxBpBdpiUKUwf+u1DnTLHJJMV1CuuBnyK6gI3l4z0qa
XpIdlSw8EipvOSYEA/RgzY/RcRszVd1ibit9hhypcbhCuVJv2uLO5Tg2TrPrFJEH0sMn3w0st37l
pDDGpPrRweDSCzJX0lEMmVTjxSFVsWDgE+c3CwRPzGQOuH/MhvFtM+Iu+xkKT18vQQSA8abvjo3f
6sn9dcGQa35hDyX7zkO8eWLuoAT16ygPq6kc9AEN2eqFiU1cnDMVZvC6gCrmSbS6q9UbW+P3tJkY
FOlyHDJEXtyLtLyRwqQsXuPZl7N59f0aTwV9pvG4m8NPMuRN4OZHU7qiAZe590WeSOteyOzsW2qK
h8DrCCI7+ZeeCZMum2cTMdbmDmfCPWC3N1q2rNemRJ3TRuDJIffsI+bUG5JwS1AgSxz5SVQBfcJn
WDwNiTrDxsNuIG9NPvzvXNS7d1OV7mZU8PiZESZU2ddRc/TgjHoQXF5PmF1rsJsjIMzZHcEeos1k
GoWAjN7As+hcWCpqLRRN7BXfHMeysUCxT7/SS/1X92rc/CsmPG24rlMilqj2Vn/8AaLGDyM+3ygS
Cp7ORbe9unf2DW1HLbUNmgV6QD5ryjMurFF36q22BY113C5v/Y30kC1NJfeErX7kwaqzM4HqYth4
/1XJl16agfme2iDAhN+AhYBOp32T8ASR6dzZrzmh9ahzOKNfBHHs13u0WLBxRcR1kAwFId5o8h8x
UIz3MISXOcFjAcEX3BiAJYcreQ1cFnxN7JEPv2AK7jIcKpRI3RPypWgWZN5tIQ0u3ojcaEP0R9dJ
TRcNIy7f2TEhaghQYItoUd/SxErMbbX+mf1pQfUVJGa1/hocOJ74TiiDdUbz26akHwAZDIeTQUpz
Y/V20nRiE3rFh1jzI5/256eVqwepqRfSmeB7GZJPEeMmipYBTz4l14iZeLK253UVkH6lJW9u4wYX
NxwxonU2wnpPqEWECIQIYZwC8c+SaI0r6crydpVz6BOl8DFobORFxeJCIstlofx1XJZPt5pPZj1c
PUzPuyob7UbxZPWYPykzpiyCr3y3vuCL6uUjFml61s8RtPGP9MEx7hfuHt5aIALCUGvnZOwU9Bkw
6O9F44pLAtmbuMlNv7OGDOe7t4jcWDf/uHL2bfKradwaal/vy5jY7jhJLUnYpkarrGRBkrBisfSd
IOfisags6IcY5YXZXWxotdNAlqPe0ryW/xJ3+YAdjhgkjzXoh8+niPYPD6+Edo7L1TuVGCYkl8NA
hK9fDDGvvyiuAKBDsgi6Tu5QwVcqJB83Y4hNvuOwf0R38H0tv/vBZfsGSAU07UHdpifeoy1OeRah
Hv+Bsd3uKpN0dvQYYJIevw737Zl2o1t4NQbmM0Blzv6JpPHvpS8hQpHAcs1X8Q3yCYkNykZL5hyi
1JKc6Pi5NAAf+R2sCdEdxo+6sSqscHwTav7mQO0U1gGGhYL+lAngTvJe8nayrov8fk7C02G3Kjtf
LPmc0EOXXA2mdR5KqgCAYtoAk3SEGI1plAF/PvQE9PBzfpu3iOOFgDK5s+QlwbvAE/cpYgEyyJ+i
nIFlXgZSqzTuW3GYYGQ0yr/qaR9J5IMTt2G+uJDESXNNf1eD4HponmJ2RBwBCDHyFCtjBeIlRTBl
Mggegzuiv4THCwsBbT8NcCdnFA3F+ER60LU/J6INkA6yeo9tbhz0ozHlTAsM4m4LwabwW4ma65v5
wlTUMeGPlg00sgNOvHzyp25LInsbt50JgCnBeW7cWWRJeRNSZJ4CChqtO2cEBdbedcmuEyD4ttbn
I2dan4PxFFHPYcP7MDV6n/SuDacn5GU8b9yezJKugDQmhKWcvaMFOqJTpeMjkm4x4NbhI/ifoFPT
+5RqO708qAl1VnoCtCqu3xHTWwtHeLGw+H83rEygvqNQsHJ0WviIuy3Ei8V0CGlEOklUz5X1gFMb
TZ0OU/68MKxV7g4oh2ZosRxROHVQGIzgybllW1Cta8ZUpJIRY182V6SHVBEAVBxNTs9iJyJ7BDOF
GH2EHhUXvfiDASWMXig5H4pmIdsJfsGB6B6AIAkAstQAjvTt/VtDWU7FuoE0ukiuc+ZDOASt0ZeL
ZX/GCs2DPWS75mGln1t4aF9+xRwS4xyfCjhAyH/LjDBhEVHKR8UBGsk8dUKUN2w1ILIetValxf1p
iu3pvq9sCgncxxoJ2ky2O1Y1wrimF0clLYQX87Hpx2zPIS6lOv5gZeEsdFDmdaxV8QcJKvm6N6OR
ddW/JtjYhe2R5ljeSLr4Jvg1eQCwSJ4ibriAZCWQEupYw5vP7S1KTcrleXaeKbz0+Y2oviEQiKSw
qYztkwtgjTk3kkhFpeAgvM3LGF1KwS91qjTqTZg6zzMMlQbaNa7acoYdNxnPe+kjbzZHeJUXYCxC
F8CVoBfc1yOdUELesxei9E7UIZ7ZSxV8fEIMJmrpGuCG4L0C1qUZg7zd6ZPSDsXs2Z8lrwOZmKIh
iWMWC6bkD1el0aBiixD0nGhcxYieyKDJIEAAC+YLjrsJBlsYRBLHIQx7Amx/WQiWwaH4Dw3x29qn
WUnapnYM8UGofcIpZOOE+QR2jJwBEridjqwOyc4f+ssuExhUxlkIYCA8QaCpK+AtlJzgyIXzxJyf
lyTWSYnob+mxJ8tpvS/Zz0YEcRcUUg/Tu4O/BbrhOmexdoAlfIlLgNAEsNGQaDsTatykQgyKgHBx
825jFK2mIKX/0LPGGQD4+PhxJzvyNicxpxe28B2B0FFltq6Q/9SSOcCAg/iU92/3BMi7AJhh4yqo
BGBuO3vEEhAoYd8tArzsvaqdd6qWkyyc7LFFMmU/9IZG+12Lh6GA8zb7aMPAdjgwUNpbREahMcej
Ywyse4qWl5zxA6YWNhtc5KIS87F62kRrw5FMvAe6qK/LbVcTkK0wCNbhcT2enuBRyZ7Y8J2lnAZ8
clzPsEsHhsMGsYoMyBv2E5zw2yHRdTgjJ6YIIhrMWqumVmP8B/iaAEODcEENhYRgkDjtygK/b4Ff
wehBns2a0jY1wo1OtSQTWvw2Be+ElmmjOGjOPVEjSYKoQTQ3AoYvI2kszyCRMaUghAXKpqdI/EUr
q4HdsLmHxaUDsa843hibKDk6zGKLH5s0Px0iwWvzyRBl8oUnDKyXBscdlEdyhFnY80iXhgg+5xIb
Q/tYvTn9NBVyJlZIBt9ETWlCmDKA2CS7IAHlooPdT8VFONaqq/5XOifOygFNjSrmDKCiE5bXo52A
KLiDsB91WxkFtWxP4EswWpqTGZmiYJBvl9hJ3iI6lQhn+Lx0khIpoAMjrowrteadQepv3LHBGJSu
rC4LZhjuAcTmqA9Q3iyq3YOXVees1D/GhFZXMxkxm5doKrPrnsBu+AACl0AnG4YE4WaTiNYgkYy4
mS+3uBLSqmbjzbRbWhTSHrosrSByNys9+MWpCi0+tKiJPzmohEY8FLOh0Sw+/NSW+NIHkFo3b0Co
bTXBoBh+SPDkj/lpfxPWLP8TM+R6giQa5n3jSah1fHZorGT65T/zoRSyDVlJOXoSXHchizsbyhxU
ziQSagNMuieXzXwTRjq9L0dzPPJxb1NNH87XPi1KxkXABNKkEZH3fDp2noAUOK4ak0DeKwY11ZJo
zGR5oskH3SxFmqJfinoo97ahhXY0F+XCDgMSg9Z4tdxwdOhE9ZHdoL+yv9fmoiJBqZB4vhCSEfHO
LcEL0ZHh/Y56v/Qmu7ePVRC/ekuZkHpUcckOC0MfoFXWzks579gn9jxx7JMZAUKPvnn6GRc4XLQ6
e2Xz9CSPUqfH7vrifq4XP25xtBUMhpwCL2o8uWup4W18MnP3TcRR+pr9+I96aDwwbjK1tstJwgIy
lEwcYxD4bHkurG0RlfM6rZg1EVwbSi5Uw6YMxN3ZrOEJc4jfmer2DJc0vyNSYUCN4Wffa26P1h0M
tM/6ScRBueRWKEz6DjeEhibypo1q5oEImiw6Hc0zF1bCz/gtjv5IvJn8Luf5MW2pqpV9LrqP3QHo
hWH/hIAAMStmgvRXmw9oiz6VUCNYsvS3Rs9KWH/04ZQAu/gG3m1FTj29TjRzWR37quANQM477kQk
rnzAzMz3ROgFhNWkC2ViupMmnh09Egj1U8w+ysgi7BEFuxBMdt/+HHCeG695AfhG4ZxzDJ6IVzgJ
MFnBX6tgbm1QY+Io0nJGnJhb8I3DzSCc4c4exwQT8y7zwBEv8aBlg2UXAJzTnlB9kahAU2uEJMv8
RXJy4SQoffRBX30pFNIdDgtyFoYul2c/ppJwg18spfGN3e3lMJL+4pv/QJ4Fpg4bxvtLznM28AcO
Ytg7cu7KGTAV11P8hfadCnr2Toe170ZVENYJ/yEi/h/gxpOdFJDSYfWIZvwYkmScNpPdl4wcVvII
lKrcPdn4oV19KTjCU+hyvmbreW5kimoxTYJ4TcUpjMwq+ebKpjJZGOEB2FBwAn7Q037zSTyi9fIf
IWE9pyBQFwq58mJkNxxCJGteNR59BcDAOcKB2SiXsL/wiE342+54MqXkvUCNoYumo57VN5tZsWF3
QLrbC44+jx3cU8zzpZFrR3wk3Ngn+WQlP3kFYjcjBkOwJkJtNY5EtkRtDxhk+YjENlWHQwJNaH/7
RxU53UpJ8fJA8dT2HTEVuCP6CZQkvMTXjA/ktUF+gaR/8DHOb0ZJTA+wSsRhL8SydxbsfYb3f1ER
fE2HQcq48cVrIG+/8NR5a4Qy1L1wJVEPlvUcYrj3jNYXkjmYf/4VmdeZAJbubjSeaNf52yC5Fmpy
7JVxS0T2lwTvq/3Kh2Td3MJPrLByWvSb8/nz0EsuSnYO3bja0xzLdAEcetpSva6PeCuZqofm0alT
OahIjeataEAnwHHO81tA+OMGgrx2JkLe/93MsLQLbW8umoFPhN377FeDbY9//ZENCAc2kPg94h7Y
npgGyoZMLcbUN2kmgooTDNAw5iCd7MQ7CTGWXtd1KPGCLa+KNmqNcdJYt+0gKqyPg6SIoRRXDCLp
heJ0GYW8wMHcMaa0gy/yzovX4eiiqWKf4jXySdLTqTCJx15LaYnZW/7ozOE1xhaFM2A9seWtdNQH
yxJFNtPDJXsA5mGpJeuEqgHZ+h1kNkwC6hgshOXsancZ6cubKnn/cdMjoof7bjdjrty85/SnbfSY
q+S3PIgRG1oo8Vktx+Y9F8Ze3BqERRHaDjHpNlzjb7jsHDzXrPOJ+d4QISivtjDy5mmJr0MM8gB1
J+Ipzb20GLz1fooL/wiPzXras4BhT6hfsHUI7/k7G7jABEc8452O3mpy+OnxECIayB0rDTJYKGYq
EnCDtLMHJqgHPQ4qdVD8OeOYiCFK7gU8DvDJT3t6Qsn6RGVVeVcoOfAFFrpOQ1N8QgohzIdABEcN
zSSZby6ngOBKoIC85Y1frkixaupDT40w7OKARJEDec9lxVV2nsFMQJmyNr74q7L8AtmxHpwnFseO
ak6Co1uGeAXtOsu4f7gI4mtGtUYsMjJF7zW9p9DBRSCsA3SALflLcD/v2eZJRQd5jS8MqSi2TfRp
5J5Npq1VhWHLMsx/GZTWxMmWS6svh1B/QSCKoVCkAGeP6Mr5HkHpqAkQ2wUkJ38pvlqiu8SNgdPL
54gA3ocVzAEEG7hmbBuy3+9Y+HmoG6h9Xnag5GF0OUAl8J7jvtIQiAJPCFuKM8qgznKTmkS2V6ZB
8V/j9eYXqxcPzlwlV6wBX44w7KCRAQgSha7VH6yuR+0glMe/gGfs4z7NSAj3rg6ihgphF93o1NVn
hMfAG9l49AtgbpWJrnULjQC3M5M9CVRcWw1SwWNUIxG/AmxZnIacmCPUVqI8iJTP+W96rE1+GfwF
17/BhpP3Djb3ing/7cG0gT8VpSjCEkE2O/45REL82phChJlOtdjHwA3kiPqnOQJZzN/kQFBQZJTJ
XiY4ppiNEVkoxAQitrLxGQUd9ocb6m7w2QxA1RLJ+ZQmpkT7T9u8zsTX6pKPWE1ZOgjVOtl33wb/
J1ZfpiGDCoQmx8hRw7fqQzTNG20Q3hyigysuPGad8GH1ckrHUOeRmhErGFizrz9evbNic+VP4NkR
dChEh4h1EjoUmmZwikysjrmUIxESnJSbm3FnoCMm5maQyM3czgItEctGVE25b1jL6Y1IiT7AdWAo
FFcQqMCrOkkvJMdIiDpgPPSnn3O0FOyHNfQ/X7Ig68Fn+Gkm+ynPz3va81v4E7aOnKtF5LqhJubV
w87cp9+7YE1CWu3HvHUW3xJ8QQRqgqZx4o7ncIkcCuIUH6TiTqKex6J+NAS4IUxdAxmzt0xHfOoO
FxOeHjvL6b3XnzrvJ3MJ3NseLpE4iBFBcUfzwVNPLzIvF/wE1ylwB2I3niKhUgW8FgcnWkvz46cK
ryNH5FSKmVebTZFKcT/GTf4jp0oJJ6srQZKUvebkIiEiqEICIS1R0HmZTcCjcEt+QGMFPIkqjHQC
pPQm6gunv8fPYx1T0fzJjQxeB1x95S1uNgqR5fp9C54fMEgRTT8iGI5AQUhvZJhjdOYcMqX7ZqND
uD/93PSbpE+A6HDcILNqrYE7DInnRhLEN59dps9cvCA9Q930uGmX7/0EKLJi3wT1x54tkg5YolhL
+Z3Bzn0OCVvU38rOM0WGAj0Ep8IMQuwg8UV8rDh3GYr6UIe56MNkekHnjMjuH4dROGMURiT4sFnz
lAnM8kUGGboTaaX4ZdT2GRuzRwBETo4a+QSlOdiT3Etn3Z3aGtpqgf9pYtgX4WjFtMdainoaxgR8
naGcH0j7IzhEGSOeor5D3EVIsgBGWZDxxnATFelz3250AhE2xHsC8mAD5dDwaxs09bXqPMz03GMr
8lP8AYdk+JqRBaoyG4IonKdyy+N9nGGe4+VCH+OfIrCLIlXCbnXLoU2FEZR32eOY8vscLiqRocI1
z8tL+R2PcoHKSYiAyEBstB2iGPPsruBCxIWVKsZwevcbznOOfgGl/RR9yD26EXneaKpeqz4/CT2e
/TZBSUXQ1sijL4CPfEzNKy0qLHFaS996YwCGwb2+NlfmXyAhg4j57QtS4+hRtSWmj4uvZqjkPU55
tuz6r+DJrn0yo2FG0EH9cdsYz41Qdj+FY5dE/akH8icCDkGX0I05a/6NbAyXOwOyPGbUgW/OBsE2
MuOuj6Yu/KcD4AJaHZNQ3hUcu2MuM1ITYJn5GQRlxccMP+NVXz+2lLGKP2mKO4+QNiN8mm+P44bk
RluyL1tOjCf5TrLLQMRQSyTXl0sF32Yu6HPpqh1uM6zNXmMRBYxl7LgGTjKvnpAaErHWRXzYIxEj
euKlIHWg9snjYRwfC1FBhKrqD986MyRTSHhgSse1i221x30Fm8DNhRneWOfkdc879GUfTigYVTIb
mKO4zXheWA9R6tpqLiitp6XY/S0zGx57lN5unX4D8sccdkXrA0wDoStEdNgMoZBFLt0wy7bY9zfQ
IXz9N0sFEuNbG5noUi52rII1P0Ej1yd9u2aYA58iLpFwM231cmUrVwgsYUGFYMHzx7+NRWnzzK/5
WF/zq3X6oQGwAWxJbrNB/gU7hJ/jVAZ6IdpK2Ge2+QU0X8fBv2LL+JNprILrhbAFVzc+xNTxZNuj
Fcs/BuN/02addkwp4ukhjJvjPLvjYu3ZXxDfAAIaZ/cxFl5ntl5kWA2oScNZRm7LgNmpJle8s55o
pQQ0DO2vP2efWSf8YCzkUWf9A3Xyxh77o3yMs+zHzEJEPmq1l4fjha4TgizII/nltSF3eIswkT3R
fvWys4MDbgQpThP9G9gC3JQEDwQsEFpUeIJzgPVjgTun7cgq0zcb8rxcX1QUiaiT+oaSEA4UnEP4
iDce7jK8zz9usWjphR/NjvMBhTRE4Iqsinf0BpV5mJLzhu+WBzYCNcR0WK/ialXYH6Nh9qPe2Oxm
sidFAE0pggxotTO3D2qJL4DQyT/7ON7u87NDGtyqODzS8RLzNVnvBLZh00MDkn3/3jNqVtMhD72u
mMycGOYm1suuo3ZaLQeQ/RiN8wLvnS5n6pqU43fEZiYE/pszGaXqSkof/8RSiCl8BDZCluL2tXho
12vhjTxaF3MALs3eRjcNih2bNanF0H2K1A2iJgr1tGo1Cjq+I5RcSG8QVfBmwTkz180EFKCapBgZ
PXPkNPsNnzbec7JQwN5oj/AeIUFm2AJuY/11CScqlpYhmqg+IqzPDiCHs7zHKSdg8F9Mor9NlmeV
SCuhd7nu7hYwNNlVeMd6/BkyIppe+j1QY4/e64F4qf826o8zDm5wMigIRcw86GHDAIH+FPY04p/V
pGVnP9m4bYijl1hPCXqy7vOr8dq308GQXV/xHt7VWu5aZ7BhIvk6ix+idZVV8mX0KWPXHkkPi5HI
LepyMBqTiaK/4mSs9hjxIoWmqJc55tlo7LP/WveDesvffnnK2fdum68I5SiQSaOmYHmSMd2LBIBi
yiZiIelbjenjFvza2wDbtL+dXs3OENvXfzqpr3df0loDKB60AhlXU5itUgeNCKU5Hwdpz9bNV9OS
2L0TROkPcTZqqvWQBfAIK5odkd68rUHaIzDhftH5AGZXdA9KQvt2OiIuotUeM+53llsE2RlCatq5
wUhvRhcRdVHqrAXnqJreclASmb/oC2MYO7Z5W8iExeF2wh7OCJrIIhpasRcnBC6zbt1fi/CFl8/S
JIc3sCA2QbH0T/7OAABrkIrpe//NcXcRaafa2ELZsKCxMwFPrMTsREbL1JNuABQNB8DVGG6uliCW
hpwdY2KxsCzGDRF+fo+6ANJhxXBz2xOiL3RueitwaOABPsgMlnwjDqI+Tzt5t0NnjHmv9WrCFUQq
BcCkGqJynRKL99F4tO6NTt6t26xRdnEK2pLH4MN09LQPD4iAsVsHvLjo/LoI4Aqhp2Qs3kslQXVH
ToW0kuZiiQPHsASNC0D+hAFQevx9kVXFJNNOj9O7AbDqKt64b8j8gnQ3BjBKQ5fHaiRUcvrJU1YP
lLGK18fVRNIe2YUDXajlAg6Ox+J1+KButZ8Bcl8q4nTYE9z6aAKtc0gxHkhNxScrOkMmQiyZUEpi
4jtNsFM5d1xLpFS6A+4wEQ5E3Q0UkfcN0ZcE0paWUubEFB/bEKaUjbi0e4gdGhEY2OABppAKQyGA
nZKMI/6dev64mp95myos4KRp5xfSNWZj/6e49+huvdLvT3/GZ1/h6uTbRdzLQUgSLZYZ0Cr3HXOw
Jgon0VGXC5PAyaKHxkHGVa4f3Z7OX6b0i8XmFwyA2EDv+R9P/ivWbfIlUkug4MzegBQOxVM97xgc
EWdxfaLLOhI4bvK5ImYDa0dW9FuWC6BLzoBVkaJUwQma4U08QVqO6TsZBl0wZsAAGo4UFD3hwD5x
piAqcloyFqWZxG49nUR9dD783uRi7BZkncIB8P6HgOByWMBG6z3mUnBXv5qSiLol0fdvtL/zcI9i
BEVZ6yhA80XIZWCU6XVORRbKrZYLlqlKhVsBg8l4vsW5gPVFJ1k7Oq87a3e3X9EzE21woiuKPRb8
hnwd+NSH2ej1VOS2HqdyOJvYv0MZIxt/T0+Df0nC9ohDZfP+myl5Ca4uZGN1sDtFDTPwx2YC2vNi
mF/36xabj/0TNUdeC6CIUgRXr3kzeYcFIY0+ANUQ6TLePRsgGEISJhbbgTPhsBNQLrlynBGgVWAh
R+rIMTbCr4LGw87UjDbgKjRSURKAQ2BIq/wF1IoVydhRTmf16a1QTE4ayR2wITyCy5wOw+QCsHZe
XtlxqJx2we4hnTnwPkAZcjDx1spmhM7up2c3zCn/cNHa/OAcE5ktHUUiVMgTUMokMwGHRs04H0av
w5V33SDkAdWiwYR4NXmsdCl6hW+0qTsFvw3n399EvFLLQUIbifZG/vfQQjqP1w1UXc8YZmSi6l+b
vZE3Wu/DbR3Tod3/Y4+xCR7KKqg4wA+Ua6wsTIhvlqYyE+YIVoAMvx9SEdIRoF/YQNvNPZNz9pIH
96Td6sMl/RYrtG9akVWY/p9zBGCGFJPjpY1IlOHR/5rt3z1WWXQ9Oj1k5ETi+OKduQc8ojcy2tBy
n0KSYCgBUYHfT7OXLxBdJfFl/x+SAeoze06//qydHZib+tp5wa3CCPNZvhtd8aoVcfIAvWP+1Cth
OLDRDlJxPlceZiPE9wfSixJdP4XCYyS4s4swFpiNS9YygUmze8BxQXDNGIsuKysepuMcvX40np3W
jIDB7XCdaJjjVmooxWdr9QiUJYwOe0j8M7FX+P01ZzDiKjW5B3SKBBNo3BuFL51B9JsKS1JT3gam
BvT6M9kCBWEKb0rYFrAaliA84uKj/oI17296BKJAPojp/UfSmS0pim1h+ImMEBzQW0VmBEQRvTEc
UgEHEAWBp+9vV0d0VPepU5Vpwh7W+tc/sEahwAN2cwG8t0z04Vg/4hEUq2xNhcKV+cDWB7YwYAKO
DhoXPNGF3XkMsIK9DRPqxe4Odw7Smj5Ah8C9iOeCViJVYGhqsjW8l4tlB2y5DxA7igiIbL3dx5ga
Q3cEU+vpTXcY4PCTiJSdHg3ddyNY/aVAKUkKGFti4IjRwKJTFTw54gMFtiuFv9mRuTX3PUt5lqwf
Tv86oirMBMqnLJ646/WtlnJZXjKeo4Ig5y3z33hKzNIZR2jPw5johfC6jj8JRfhwLsbhsGIoWesY
2bEKTmi0Pk3pbANS0GoOxveLiVkQZ47rJK6pxKHRNWSU67JFyY4SVLaS+TMY8+VaCw4uYuwfXHLu
befHg24pHUkGbKaUlI2qVIwYZ8kDi+p7dAjaBWJD4PsBWr50g66a4D3h27V43efI7rCanT9CBcq2
sMnVWn1K3d0u9jJBXZTiYYGaSNE+8xVhgvxwLtlGsxEqhgMT0ZcK/YAKDi2ngLYXeBcrCA33uT5y
BsYephWbpuCRP/GTRtEsFMT8jTEBSTgw4HMz0Lxk/cGQAYkUEtVHiHfi6K3jINBsO4doNbRRJTCU
j2nIE7oVZUexyMfzhzdypvaUkiW1fvpnk3J02MMFOnIjCe8W7Z/bh+FmHMiQRZ9JrhKg9sDAGGQm
Jts4LwzRKJGWA6vhEJGVgOywdMQ1gUc5a4cug1qFEB5tsL3bhV/4XCJBB0nsM09AL1m5q2I9ZbCZ
i/fromBkj7FpO58zkPWeagrQBNc87tlUJmbACaNO8FtePymIocPeyYviRS6oGDHOoIzS+kNKcdAZ
U5/8VZsBdUNu8bN30txVVHIj3zz6jCDBEUrPmrb0AJf1BS5eC5QDJS7hQDyZW0DeABa+64oo+6fe
+yc2OMBcMZizAbUX+zs1KVX8sY0qpJs3F7Ucq++vqzmHyDNEZxhWM7s3q3TJ7k5Q9LUPAzYUb8zs
t/Rnj9x8w1dWiQOGirRUcL/C+B2qU0NOcIK2ai6Yz3ydS4ssBPP9v4a0d8F5Q+7WoBnmgXHL985o
cXTMirFWYKljd7uQKNpa8fd1IazFKJb0nIn/8qqAl7sRomfhYzwNE6KOyCkKp9vX7mZkfguxMGVs
MDIICWH/CTuSTiZ6WHj0F+ZYz5wunK4VaAmQa4nzvi5Ss4BlnwSiWxDnAQ0qpR13mMtF+2VtwJs9
NZQL8/3IaHoIWEhdoB/tiYyM3hL47sm5kqGFv1sVANhvdm/It+UNSlhUwgY4n9zW5amx3N863iLe
3Z2YH4jQmDFw5sX94M5kZEkV9jmorSQo1NgFGX0LzxbCEmTAFBV3/nmG5ZiERlACSzYe6hOGMt3u
rmfQVyPpHe6Q6Ir4IdwyGsYO8YfcXNpMq7pCR0Y3FeedqdwWXNC9kMtKnO1f46XgKPQQ6wbQkg/e
4NfBNQgL2OYHMnrnlpFkPSug/4VwioAIcVbThPUQjYyU+jk12eawyRFOPRfD4MA6gJdhUGNvAdqZ
kNAv4I4ggi90mRVDp7R/FAi0ehfcKcIDA3oYY5vfieO7AA/ZMix5QQLpINMIUIOCYsHEWmU2IsRs
eNGxz5pLaggVm5iW9kGQuMX/aEAnpFBgh1MjVsq0v/QvE5nVdVj6bdS/ZiZNoK4yXwLOcusdReA2
03toSuS5sN1GE8c89R86xkWVITrfVUaksCcrlwN3RpHJPmgxegAb8ITV28jghCs0jgRTPN3E6feZ
5N80jIvo5WFf94ktFiuKaBwCFFpDRm9Og5UaDdFzGatOrXQsiVCmOiP7sxHnko36C5nJhFsLUip3
H3goxyVnRIPPq/U0XusH7EHesIG9jQSqLy/4FA0U9YZ+5bkkiWT5oOm9ac2aRMTVw5xCYmnn8h4W
7XSdOHh4OFKYkDoAe4CHuhKDihGmcvNyOGOYKH54csT+hc2g9Cgxhm51luRhdSFiguMCg0e73Py2
F+zRv//qkZd5M3K8HxL8TwVtB2nFLbyjYdjcF7VPUgW3R4HYaqJDRvWZVIYlX7hw5O2Xw5J9dF9A
+HaZ/yE5oTAHGhggWYeBx31SLJhnsFR63EcPU9KyywhN1/WNs3+mjQZ8uykQBiNv78evqHA5WD74
J9XOA4+SRq29l8dRpTDpYtgOnmATGfrjCPkCJPGbWrv8Hct1fenFtGY9XtDXeeEiROwowVEtbROY
GMw0Bhy4tgWfIzGLEVP4bIB2RfuQsA5ihGwsGsXcmn3M/6YES84GBJ+hcm/nlExSuQA+lVekUNBb
/tHk/5s73kwSdNxXQL+Kl4uCqHEDTYX8K+2ttfCKmQiyWier/mqqHlaDH0++MombMjhQhf4oW8Nj
Vae7S61Sa/yeXCERTBbKz3l+LTVSumlMcYZyJuS79QUBiv8exT/oAtRt8S9AkbUcLhW/+JO36H0K
fbhlMUA26PFbEFhcQrm30o9RSgXKjUr8YdHoCPOBg00y9fw+mR0nDG4x2jnMNuRfUZ/WbuFCTNHG
4FfgAvzAtDOkZ+zHwHlQmCR0RGDywiOymVPmMDZgksAZ8NCHK4iZ/OwiEaMDmKAc3YwBnwnYgA8K
hr5NFkecyciBeFlDPO5787DZf+ECBSgiwagF3pTa7VyCCV2vU5sTjpB2oedmzjcSCSJUcTUqNvUh
akaYAhXeINEUW2vOwv/F0W+gyXo93RKTySZ9YLo1RA1+IADOAhvay4tq/9bZeukeQqR9EodTf/Xl
jyI+hul8wpArIraLdSMHif6xsSq0DyeSQeDVgHVQWMu4Ugmpp9WZw78hJi88OHjvzWwEOeY+p4a6
B1NNNBacO5OACzekGNLTv8R77n98mwDzJiY7YCnmQ17cLM5tBNDMewad+oPIvMVSbGKVYMS8Xp2H
EAitE9zTFd7820O9+IK5UPqM9dtSXNT1XXwGCVi1xKkvFOlkXAiZ+uaHFjGp/Am4txwvRD9sRv9O
Gnk6b6eLCRdl2DhCg0dd8P7DhApomYWvMfrC4uW2EADQ8D2fatQ7PYA3BGYcL0T6ep/g4ckkEYR3
anymNYxKYXLwGPcffcq8nCws+lZpVhIeRLWNp2+IE9ybdAKrgNYj9jF6lb8vmcH34BWCSP3+Mjz0
eYwOkZ0tWIpMbNtMiYFNuAFz8orhbM0O+I55NVAI9ehQG4XSmVf1aDXSwhUCshttskFueiVnNYEG
8xMkvQPuUwp1tJH85kygirMiY1vo3StyD9S0fyygXO/5yxP3hgIMjTdUBKQ4qABYekgXpiiHUjxq
aaGGmJN+Vn13ZKdBVqjP4MsfNA+6jI4daOq2aAmrhy1EbDwt1T8C7ggR0nF8FjwTRGNL9IOM2Hia
UD6NZgn2Wq6aKEfzlkQlwLKbnEiJhNch473s1wjbIONjWMAMDt8HRXAMcgzK8VfD6WAMl/67J0kb
BIAph0Ou++JF7xIiHlwd8MKDWjwfueKgGv0Ld/852CqnzDkfx+H5icEhHsDEyzG3t/C8nTMVx7ny
vs3gc/ZhZREsY90pntWvS7JSuYEaZX7gnSITytjDDR2QNTq+8e3BTnDTB8Vo9PRc9dHEv8AQ7lD5
qL6+6FPztTDzBJH9k0/Vdgg7PRcOzMRRVBh3jpivCX4OIWkRnwmSO1kkxuj6ZYLCCNp6Ooyg1J8H
ajejrIpHdPfFnlH9/kIBiSsz1yzSe43BHoccZ/CyjAVM9IDF3+c4FQZer4WQJQyiOxr33dPLZA25
psARf1aGAV9QqtefOdXxoZRUhRwbJroCufd+p4/9PNEs8E9FwVmxlBjaoEpWCaWjJi39ahlfkJ3x
grLNpNIAoK37EYE8KN39CJt96uEyb5I05tcIesfYXlL5Hp4LdLYol2fdmTOFpd6s4dxh20xnA6Th
J46E8Gnq4S7bC/l22DxATKm3zw3GhV8kIQR/1moCeEG1gvMLCtm+VVmDMHiZypmweqO9glKyOn8A
xHRLcDu44KzeObuMUwr3TsNFbDMA6QNOooWiCwDHbSmceya6MEZ8+gVLLIADnZnQ4h0Cqm1lDsvM
nMaFw8+RU1dSxM65wQBRalNajxsmWKArziSoS7W1+nsZ4JXkKtDtRNJeL+cAVy9bEB6lgGCE0Ph1
agXmgtw6gEPMyUYm8JIKWUi7a40oN8EDJpieKaYAvP9B1ZjaQD+tBdcLulEtcrYw62VyXQqh0gPc
WTbe1YKOXJyuMtYu/S0WDcZzLRQO1yOjbiuHIE4XM1th0/Sn/MHrw6Tlza8g8QAFA8EGhnvkZvix
bdstVIFHUOtjAtLtxBI7DEsKRoMOlQ0xLvvakqD1C0kiNQk8RInADKxxRBJEgBEIHLzKR9VHLaJP
GedbLEdVFK8Ps45R7PCNoIKukw3bmuLcYrRDkXEq/2q3Cj80LfbHH+K1VelinyMqnm0nlzPWvvS4
G1+Q4OAPlSLTTY1oWsRojYlX8cdCh6Y4tWBJoXu94FnjlCtRVcggRAOvQBUiBIEGO4HvDPPzDyL+
7AP+84IVDzOQF4SPL2yJO9ct3trPGYdwZTGBqtSndzu/MBFP8PT5IOr9IcKSidvLveEW6bADfM3i
gKO/EGxgqocDRQVra56IhmTS0q7BB9lSGQYSEho+L/xyzmvm7I0xVoFRITRUMPbwqR2eugZDsJw3
yCSDOLIcfPaLbatOuADiJTxao8IqWbo2xdyCtxdOK3RQY8MBABZOXWUgDfG1/hPOE7QAKrcsQw50
3MKAB7zpBZ9/NE+gBWulMKlilM/pqReGsK/tqxkkWWGOIlRg/NFFD9UkgKUgT4pnvWijH0o2qjQF
Jda/juapPqGePUmQRIOuJ+CSMiYMOSEWB8wU5q37XMoIgF9/pEmucA4AKEq154aiwR3NcEAXPCa9
Es0zfWdj5n/nM2UyfF8aY9jtqJB0sLA1goEtvNkfpNiPXu77dkSXTGkJ83fzdZfb86bQJdcheQFP
eCxtMcsSxVaulvoFsgwFqwCVCwj8oNteqZdQbND8gXfnQPnvFr+IgTaBrGtVAQKAn2h5PpsqqFYM
MuHRj2YUrSh3thfYPPuXRb2JauoXkeSAfG7W7KgAue/Gc97uA2tmqAb7Cir078LUh5UhRFHCs6y3
e7E4PgwpS+bLfkoTsUPG7HKDQ7aXfFzcZ3PFbYo5Ep0kGoZAlWUEi3Q5EAdGznEhVDCj9XA/RrWU
M36cqseR9Y0EybC/ZgAIYSJ3cDnjvRbQSvj78z4qY8U5LDsIzR+Gb6dkkdn1akg7PZtsZaRSDeSd
iSkW4wRNMnRPyJ74o8CC6C85fVGvxhLftc/08gPJk8hUMFKG/UhhEcQWXGkHGOilNkF8JQwemDS6
YtACr4KWp0B3gWuI/SBlbp5cuAZYRgJwxzU6GoSPuPPJB0TuOMSZY6h+LMJwrS8Zd19tinowYSLQ
8KOMQ0mHdA4a+F1kuE2jpBYe/a8g24OCJH/wmA2ObJ2rjnFe3NJ0vS3gJyqaw19PuwwuzGU+FjGC
zMLd35UPI2nETJ3IvuWSenkgjE+ynGC4/XSa8QteHpayfQc1wz8GmvE3fsSFSsv0ijHEVhlwtALD
pemT9dtRObd0OOh/PvTOwux2ykunxbBJsmPYyapQJ2wdLsxHRY3mALvKXD3nnkeYHwYugjv5K7HY
oTx7ZiYqeWorXJHhPzHZT+Y0yF9JzSPMduAvvNLZE2HVNUlUwrgsuBHblIme2DBwFTFgRQV6BUAk
tZv/l3EkXFL1/l7Qtx5oKJI/j368T7LsBgTiNmKeOjDGUe3clkgw/sa6jMFZaTL6wtqXSfz378dx
16jSjMyXioI9SsMMB5m5wteL+nAvRHHtAaHNqxNxWqO39fAKDxBM1YTtToQxsKh5Kc0/TEBpoTF+
ASCAhXmbnW+ELI22GCdTFVjCjjUBE+ydenirfoD+vk4Tl7FkDlfEVWImhgkuUFMflEu2bseeVx0P
yJWos2LGmDaIV7qniuBFnnSMt+Fj2JitbW5WB0SKgppNA5KVqwo0lgvzbZ+TiLacuCl2zKr/mQ3h
rWv8QJkHOc5efdzEG/ud/YDeLa2e8C0AZCdRe0TgqzfprFwDOgB0dQ5sDFeEfhVmDm7Fkfnd9NQL
rsj5v4DCIWRjo7eZqBm1SKUPjNMt6kTvhp54yCBaOP1QoIDdKcvOEL+rvFV+cE3RYL5iSzMSwUCY
cIL/ScDj0pZtZGLurB2s314yiATyH1jkpNbdJQzXHS4mVv/K13dvcEEmBMlJ6x8Kovvih7cEOC9v
vFwPLZzmkelKCJ+pMcdWDYw+2DYnvuPBR6NEXtw/xtTYv1ngEiLH/FQ4nTmwB6ecPNza8CbQZV6A
ovc/xg4v0kJ4z4fGgOhxoBlUaK5unKorZgnYzKQGX59V2V5JBKN9rWWulpppPj8Fo4eaKKZ8A0LD
mXE/thbrbUPHHD1wVXri2cRex6NM61tk3Bkjg2+qd6tEfYWZx5CZ4GoU1gK2RMfYxyMH8zCSkkRv
WYdcO1htWBm6JPi0C0hDNK+/qyg8OW558jQnfER5MXJGxumhAhMyBIOJCt7HSxhfQdkn+MIS26Ni
F6Oh+QLeW3dq5tfmAxlQy+SDT6zz3FFAP3BMgosAUAsoJZFhUpQq2dlqdR0Gg5A5Il3om9kIs2WO
jj4CEr2Jb0vmastyxzy8uAgE6aW2QkqPRzLLdKAJ2hGWpTgmi7J3FO/z401hWJBbz+C9YTuObMLA
p7a8aUfqV6BdyowR/nDOG3jmiwSVL1a7eDQwU9bIbSIoi5zXz6KSSbi0OZ2mivmUdECjDiuCzofK
xSk0IJ7mp07RbMLPwROeDlUSfeTh5XMCFYM5Tt9fKj1gr/winpIFCxEagi/jTbhLCc3q+7KIJv/g
0KP9NOFqAUbvMI/xbxSNE9hyiyHOjAcfuvBifK7Oyqb1X1tR9H1QFzuVPJMivPYgE3Nc9VYTaqef
lgslucVYmYpGCjBVmb8QEzImVzsG2FR4Sy5EQAh8c+dwKDVC0BjMixACtAlnwj0lNKvwzq4DrLwG
MAUnGpFnce5gEEFng1Ju5CjdrCWKq2xnSCb75uM0YlSPDyrDW0K1h8w68dNFKrvASRxT+JtOrhBV
PPU9ak8DfWq+Z2gxJW6SPE3YGeP5N9XySs1yM73rvz8um8+s/UtgIFPswtHT7vtEgyDZGT3Ibzfi
LhMClvobIBZMmAZQN57HxL8tvxqj/u2H0B/R43X+/cQYNlTEjGqB7Qqpx9ni+lUpihnL3jRqeOBQ
ooBQUkOVnWCXJ9q+8UbI7/twCwa4S8sMCKegq/AnGNIi5KFXgTFkPZffdWH+rlwHiAxrzK+ei89m
gCkYcD/VhbxE1MzyfMFu1bnQgPUejGkF+WV8mu56ZBxiPgocwkiQo1uYrud/AxWUAnZApiM1J33i
ACLEhBjc30ujfgC0MUC4fkLRPOe7wZPqmaC8lDCJJRsAKHMZ8JttsxQVac+cEApES/GClCYIPmyr
zBR1wECjFr7IrcpzgugNpuGhgBqBUAZA0ARKaKitQJNpqi5o2XSkj/09drxgfpXJpQxoCN9Dmj1J
4jDQaPz1Lrn9zdSOAlcgJn2dBtwdb1A/fdleBoZuwMQeY16w4pzMQZozFij+LikLGZE8uiBBahhg
oyvYsGPmkWgH4g5zTWUDkXvI9SAAR0p7O/kD3WyB7BliUNEKfrECOEVIFImTMUVBjc4XSzRUZuaL
mSb/x9uglOhws+BBEu6Ev5VClojxa80RRCoGh4E0Nl/ASN9ITtZd4oMAFWh2JVrWDbT095ZfaERR
n3uiZiW4xJ5gEzkmjEpVzMmcMS5N008YV0NsVeDM11GPXViCzpacLgYsCjg0XHzxJ+qFQtEO82nB
S57fQmwB4QSQ0q0KXZfwHySRlhIDYcAaxglc04fZt2x0RTwk0UDC2ltHtCLUWmx8ApTpL38een2X
ohoXo5MIfFAw5GLoubgIXxIuTjFCR7s30cV2aTitKVUMjkLWrifZkj1ukBfjPm+8uRrD4V/HaEfL
1L87t/FtNbHudrV5j+fDHdmNOJdtGdmOb/NqBVLYAUD59VrwKR5OfVvQ6bHUKAB5C7LA0hXvkaiQ
SL/MW15f9ReQ/5ZGwOvYHL0TAHcVikNBdQfGE1HZCROVt8HmgB+46oGRrusd/wvLsZHaebxcwc+u
MDLCUfLC+5+m+ugCKzfDMa1VH/CbqoUsG3njHAr9mauQqdlmLwYhuTVAwAt5n9YReeZn/sNPZ6Ld
pPkdNQX0UeQUUNq3wyDZUbYAD/J9EYZMiYfAj2toon7AKCFADjfc9k83b2omYHHZn7yC9sh5kwkA
EbLZE6yDUUJ/1hJqTUPUm/2KhQQhIIeNZvNdCxxGuNMhg9NNMSuEB0uPC9AH4jST6gWbZazMhMEP
bTo/G5g/5pHEVAMRcGrgJCfbtxi7sCBp5hSxP3yNCNsCV0ZMz4kKTtGpDOcY56GXwPWI/QxSAsOZ
f9jtXT7HU5t9/uHKAX/IZvklo5lFm8u8UKjxRXinglgZzV30XjfXRzReFycm/He3osshK4uMnMbA
/Trq24Xabp8w6yxSY7i+Gkuy3+4bE87UrxxSnoFRHrB5KofCkN2DVJ88E2RmtTvRpiFdAhXCigf9
3XQMNjDF3pYYNr2IuSKZF8ORtze6ltbHF4LjMywse4i9Q+4OhAcAMbPj85dzpsSKo7/k6TO57/Vm
/ZOYX+xpQZWoO4K6YlKVMya/Fnqntz6+/mQCpJ6EhOnB30WsbxBuT8Lkz5nEhN+Zr+10MwzLhexJ
QX/HLVpuh7tbUEHdpdUgJIOmYDGOJ96LuIxknS4HrhSIBLZaTEo89CyBSCiTw96mZaOOggSRFh4R
+08sQd0O3zau59YTQSzumnMZ3fkERALbf6eE6TXYIW50p1ZmCyWGYuZ2tnmw0J72c8s06bHntUnu
58JP9eJyJ6cTYIMfeCubeXzbMHM3h1h+3/5Gq8HytiZa3pOdPm4vxWbqEFEPcX58HlMlfE/Q/oPc
qwgAlIIb5/dOwYp6ZL3RIgLZ74d+rWcrqBvl6WYm9pdLXTTHNRKU6bJYDBGk4iVsoSR0Eu8M+2tC
FVJd+jat/BKtM6t3S9TY6R4OMflmJIg75RAaILTfF8dGE7c82s1XpMa/o4E/scckwKIhx2dwr1zY
CVxiZIhTah+bGB4Y3jXfDUNTmtDJqXHzkPknICHkjTALPt4BOhpcZa+LsmhsQttExvha1cHPKZcl
hk6c+du3x0oaGsPtmHApNBpOYQ12pTW4FtfyVIF1v70egYcwjvxJPLo+lmL5Payxe/feMOJ6+94+
Wab+FNqUrIIZUywR38ugfjn2a3xgwCleK9l5e43fC38Wc+R4cs4i8o6D1v+sSTfyGl1GUJgsphsM
jBBkgoQ4WZBs2AfxwUKpor/QcBerfDfZghSGH3NsTEiplbYJhpnvEEzPFtrxJiYuTi2PFI821DDz
uZ1eMji58EAAP8vtl4NpQ6o44wUP5wZv6ty9jjh7tt52SrktejgXR4zlCCHHR+tOyqq+sfsnlBm7
F9O+xB6jh+6Zo116+qAVJ6nReG6EFOjuo/qD4Uj/vBi7paNweeFjvSafCeitXVtg3Gaf11mf86X7
hcHMvaf45SJ1XvglLf8R0LzJYmSlenPi0UODs4grY9nAiKZ2y/wfkRdkn7npkWvliVvEeQhbLQUL
Sw08ldSvwxpVP/bU+OmHXe6CqZiAHvvBGtYIOHsIhIQDBTVUf5VsUr+Ar5xeZLTVnHCGfO1ziz78
JxuaYt/gsm6ZWHI1+z8dkhLkYwa/XxjlJL39iaP+wxIDo0cAiUOL2kVDu3cu1qU/jSfLkrmk1/Mk
pySxQMS5yXY5L+GdTmx4tPoj+JB8R6y5+T0jsVhz6pEQ6/XB+3mHAX5IRrH8Lsf4nA6viD2s2w7V
TIQUGy4iRQk008MeBiNQxxSrq7plSGNfBvh3Epwe98KyVIeuiP6qjLHLvKG3RoF1RPO2yhcutlr+
lKjdBi8WpPARuhwvP4kViFyQeWfv2mKKm/wLuMC+ZcfhycfPvSRqHSV4RWNbPknhwe2ANJPLIbiF
31UHf/ez7hshCDv86tXAR3DFfS02L2OCI1vsjXh3reD7GhOItegds9XzXC6f/uHElLldcasFv3Nl
tqfPKbcbeLthHTdmY5ZriaIHDswofMVIZbzskphfCFh/STCKMfeQo+fxHpbB0x4wQXB/p4P3oOR8
rm6r1O7ilFr+hBXRHoISUwMWm/twb0tCNde/ZXMuNpO4jBhobybWL5hYiV4HY1LdMhzJ0CItpm5z
lVwArT7aXnHl2pmlABjJyxcYbO38bJlpa8A9I3mgtv7HbDl0buENHbnVIH/jPpMgAGG+bHYXzBeo
d25X6UINMsDFCmYScw8mgiJbbLKCOK0O/AERb9S6N3BynN5qdAXNojjd/PKIysi4Ob3Nbf1GxPdE
M95wm4ozVXEG/n1N9h5ZfSOYT7tfkMITcMcxuHgwxqtqbCPpvHvUzfgC/gG/ca4i+IdWsfuc4ILw
OThv+ZIc8LDspTMi2n1n8UFqbhSk8q8zNVT4tPm6NBryabR7e4jQ4Y5Hsv2KpIjxATe7/lGzaLZM
iD4a7Xu4mGbY7WGlep4EXxMlI7NcI4Hy5LTx80LpCqqFDZ1yfXSMWhj3phHmDxe+CTtVwunCqGZ4
8inMea0yFmsKV95JMNi1K3QT9cwouC/eWrerok7YrjU7iBzT82D3XD8xt9lUIIKYEAJGgS9oSlwd
BzEI6yd6Gpn3PdUw9cD+MHKaeoejQiIOAZGoNATNakQuBE7QUc+Zmi/mcZDV49R/+jgBeoIdBMyy
+l1vUeO/MfUSxvh9ei9W4cCH5M6HlM6TBb2VdxxBWOKMoaEDpIYOgrxw+SSS5GCSWa41CGPHlEwH
Hz+ef5yF0bphGGHiY2xOuGMJ5XKwxkLP0PNceY4nMYRbecXbg0Pih7kxgCgHauOwTcre7IIrCY0E
aheUB5lfrrlE7HQVa+Cd6wJjMNZMby3t+vqbJZIsuvXdPgRPPshv/iHdk7k2nWwaKOchTOPC/SD7
OejpUrHvoo9fdud02TiyTtphD4olkhMDoqghAQrT2PhNhi8XtzATWAfZxRF6KKw8jrspZ34Tv6MC
73WRz/mOAHce6xHNAOUXVqrPE1trO3Hb64RvenA/7guJFJCrXsZdKLuKk27J0/RxMRV+wOiRntHh
D+vVLd4zBrNviuTp5WlDzH4egXqrK9NRSNSkipGFDnQ+4dcheAT8eYtJVi3AU+b1jSPFnJtn9P0G
+1bvL2+nzu+vZCY/7y1cZlh++EAZPz4yjwyAzj0EQ4pRxP/cCFPjxuMlHO5u32wGwnBStMf6Ew2D
2ymD+s6se2TiEeLeyR8aeexB0pNthsPX0Qc26hSqVIzDMivcxK2YL3Nl7nK/ZoJToPIGGWQe06Oy
fGid3zPuFql2gQxLtNz+dsMwixrrC6F3Va6RB8ayToasiGyzpB2sbTr0jpWp3YLCxsYKwW95KjR4
XiS51Saap0pAClwTzKR3yMjQwYCweH10Z0qMGzI/CIjVenBOV53Zjwbn95EsOcZOExfXaPfl/2vw
YCXKbrLBXTnOr8/rbVuL3b6+2fR+a7qUbIP3COUmi4XbyK7Pn4i/MoXyPrDvi8Pmwbx6bOLtgYnO
7e9A9iOG81AThqaylBEzyF7qIP/N3fv+vv96OH9Tn4yvU/LkHyEsjJLwJaBTbJ8uIpcOUPkqB8/V
fSmwzzdKbujByorbh39/UDJDBvwrQsnI9wV4BKSVdwQ0N7xWDIcAxuXZY4eqZ2qPWK18Qfn6QlvE
8ASjkXTWJEj+YUvPGavf4WxThSBvYhYENyhKr5xH7sDDOGalhPDffXyqcAfHLkWMMd5RFaXbG2pZ
v396b7HwjvLjyCvOsOtcZdn6ffNNU/Hl5xacvOemt5R9ikhzfK1W7ZWFfePgQlmxuluvbepO489S
csbztTDb0pHdwvDadaf7ptgm3o3X8bQBSXgDVaui+gOSubFUjO+O3kiYRpb14oGTHteyYEBDt7ky
2I9xr/3DU+pvimknf16hJk7XTN0hfsored94Qw5VoMyNdGnOWLJ+rqzhNMp8vjdZ1mtaQ9mHsPdb
Pi7UNjybxAEtvUc1rosM2x7xkIUZ3qB6rNPrffvFtIwD/31VDJJN7sFhVwtZ0fvKyT10K19yEZjA
3LDrJTG1uwwkx/nG9ABnVhi3WTgkAmoNA/Prdev3kVNFZsjjjved8/VxSQJIQKqBtGUJYJvsoJ/i
17vP0LUxL4K7QLgoD3YrXFCBGrBdcAbXt4aQ8LvjN9DtRdCjY06qLZjJqtmNNGBLBiFRu2Sa811w
W0DZhxABesGTODAihZiNgXTI1yCJ1ZlCDdC7iGgaIZa6nzC2Pd/8w5HrjI/FfI1nFbWbVwhPHMxl
0x57VHcqwxAI8nyqC1CngTy+QBbqMrYQYZTiEnvMQPN4cUwDxLllS9NZeyUlOZLONCxnlKf6HPJq
omMPGsLHpMLaDfb1vxBWGQqkzwUyfc2foEzUDIhVf7P//4M+rIUfwRQW0T4ktvPUF8KmnoBMEHIl
+/caABIVJITP/qlhBlZsuuhpH/YUH7AN2eXJ7NPOGuSd/REV4dPj94hMzi4S0iz4GxAiLimemZ24
xOuI2PHr9ExSAZtopqZw7HBBAdR9EzpofM+46GD/sFLW8GEaH08MeCn2a//2GNkGPIDvekjwN69y
ELK5Hpt0V9Bv4hxkSR6LDuXPa1dtXj5ziOeR4cXPblxO8j6JmnMUmnBo1l1Ybuiy+czRb10GwKn5
CTAm26fImr+UEpf7ij7icxxH/OfxfUKwcc3WWGD6bx8+7pGx17oX80fuUbuyNaA1Lb2JocOm0ACr
MLEcLv95LA0E3NtXQBMvrOpmVyLyBvvBVeAHf1VARPw22xZYCHNt7jTgTbwKAG9u0PjEK6H+yv6o
2fgNnjfcDTBJJPhjadFC3J4/oYFTzaH7rxcpUdu0K/fZDRPqHbQ4vjciLBfXmtOXkBxcu//g2MAP
pTxkidw9ONA2/6l3mJ/tpQZr5NEf//pA64bIDFTEkHgye55hkyawLRCp/KUYjuFvwQScfY3yQ/yl
qaCbQKrCiJWSDy0XAwpIzFTuR4ClhE9+HDqCMjwQhvocCAxNGAM9u3lHpNYAqyOgsblymEmMLRm1
8MjgesFEmBH52UcT2QmPygEUPFL5/hAIcOzfcMIBBL38OOChSO5gh/UgjTHGYQ3grUU3O5lJzCj/
ERZvEP9RsoAG7jmKwOdlcMxmVuB78BHRUcwquFsUwGimr39JnDdCcMKNkU3YiWKWBLxnjbQKsZOg
zm8FpsZmQT2Qz0s42Mg8AUqB8u7iV5jCP4L6evOSYJ0+ae9mDXGYJw4MEYp/n79EBcYYXzwArkDz
L3jgFR9YzbMUmQJcDRh4nAGc3HG9J80aab79lERW4wDtVfy73AAzGcGRb8RTO/JnDyeJzxPwVnDt
AfeDIof3BYhYJc3F/qZ2Z5T5b1WJ8QHs0FO3H0S4oU5sJIVM0tc3h/qdNjy/IvU0ci3Vfs4rquzK
vlFjYAsl0kJEY6q9I0RO8QjN73gp4X2AmjcamVAZ/p//X+/H/kIWQ1kOX1bR9bNANQACDod5dCkp
GLJdexVyuXbLF+fITTsO8UEMPVqMhAUgVG3z7dSQvPTKNvttDj682XpbeL8tVDDsGk9j9xNNHfAJ
Bq852Z+jc2OP/anXQjnv1hJtPOd68OAqa+PKzDa9kPuUiiwzBmHvLOY6Xu1wX+XLLkQVHSommnfn
FZBgcaQ+9agXYcme4YCuCPET2gE+O/uvCHBhhF3TOnQcpwt4i1eee854NVj3qP3flsS19t6LOVWz
FeccV3LuIU93cYjVhHXNEI0Sj4WvaVXbfz1EEw3PWK8HHAZFrtFys712mMjdIiV+b4a7wZLL8om+
/b796EWoUB9wr6WG7B9YohG/HHwuaujiFCrZhZzLVY4WLD1S40thKoi1/agn6oOco7cNABdX93Cy
kszOzoUkTgJ/jgdnPgx5to5AJ9NThW9CDLrmd1SCUii+uFGfpFW97euUqh4XY0/MEV92oeVHHmge
1ecB7n2n9CSdHxuMiYDsexcMEIWfBAXz80RRhLvv270dx3uFWQANFF79RHDXMDd/BnMU5MCyDRMr
7htfxMECNUF1ZnGU4e1OQO3AU9aJW9l09dDP613PTFZQd34qeQsAPSAum8I5WOTS6CQAwkRyhdtI
6r3N0v0QCNlbA55sJDP7Q1NvdFvKKJR2KOEgAztZ1Of+eW8r4d05JvKqBz0uWxDIQwAKzl6AEliH
Y+iMa/l2EFK7Q3+NiC5f9faH8L7GUB7t7hunSjjokFLjocawYj5A4f8fSee1pDgSRNEvIgKPeK2S
t8ggBC8EtBAgPMJ//Z6ajdidnZ3ppkEqVWXevIZQelTwONYE9YzLT+rae/0xRsH7jzO64VhbAY7z
nOaqvqruf+8vbJhv3EBk6qbPv12+w7oHFaDXx7aNM2RcfpMxYUO9DG9A5olsFUw41xweHBiU64cE
MxBOyQHSLW/4CrHuynCbTFFaI8/AtB53hW3anz3yDkD7Y1MjUa6Lm9vDChK/5ejncxhP2ED7OY6u
XpvwoCFDJjzw2OkPKYK5ezj82+HmwtYyDOH1GMqwi1JhpMYzuMNyx7It7oCjoK7OeTs9BX0CozBF
9jpxN7pkR3ebftf3xRPSIVNnQhS4ydBqua+YMD4ld4QlqP6M2qMcPcWLldsTxDi09Z9LqnQFFWQG
T/oob2uuCvSn6T4dzU/rfvibb/N/86PtmmXWiuAwEbaNTWDIuPPvDjPr7arY7ke0j4dzNncyoKf7
8ARp5IbpvWLO2KP0HXZKDV4BlCo3hTkEIHiP2lzyS9jxmrwDYtUN1fYU7P6GLtXMz3lWH2ew3vlN
fFChyhTtMCn71i+CrWiKqDaJfLQJxSGBFjMWPLF2ME+Qy1mcMm4fhSq7G+xvtS/2A5Su1s+uU8bQ
FgFHJ+apSLBT5BsATUw6nZF5jE42z3A8Qv0EqBBfsIFnPhvAQ4zHE5BNgovVVtSZgJe/ZzyLAf7t
FVrv7LLaJ3uq00M2/DthY10nPEvuKG1b4BzFPr8WW9mJ+xGLs2FfHNrDWeMhIMLn+hU0k1v0nYHR
s7Gis1balZevQEoGdaFaOyeXAGsEgo/ZHhobzEce4lPScz5T5psZkxeVZTi2qbSjAxrANuytw6Ln
aeAg4+IzUckWJyC2T0CGjNf2b/YZZtsZw6BxTGIFohKIoURIm/4e4TtpinrffKHcwOPb7GLb358p
s9MrFNAvXU5PzdM/0J+vDueL1wSfNY6PwSUm+datnT5eZEyqNoe03mCqmyo6+RXDbjIQyDyHJuRt
rb5SG9pQKBgBLV0t1oKjIsDBgL3he7cMv2vlGdBzdk6OzZhDIWzlL9PGOimq0fprJn77+Bte8gNo
0QHOzgCl69IF2nZx+v2DZgfNh9ww8oTa9k4wHSLxhQo44hn4xj+yFgOiE5LDDFkxsCEqo+e6czEZ
U9tNBTcR2ugeDc8UTWlEmMu6n2CFxWfo2D97bLaSjljQgeWX6lEwB3bbQe9fPxVxrG6R8mqYnx8n
quQu+osL8XT+FxXhXtDNngscJCbdmEkshka7CQqqrFn32IUvqZZeSUDvJgNUtDsD/1CM8g28ob2W
py3gu/8NjVF6DggDZdD29FDZB4O9TvYpNo+4tYDx3wt2C35EyOOu7JLAa10IZIuz3k/UQFXZw3NY
8g9s0QYHwmX6ggdYjINzwo9iAM68iNIt+80VgRSEtXj99SH+3kndIe4CQ4yXM0i/iQYFZAFECJXz
LeEm1miHfyas+BKhXLrP0LpatX1EEMwb+k1GPihAjVywbT3W2FaH+xnfuQ2X2NFpKOnHjPm66Riz
vDPerm97MP9MuiGkdw5O7+C/4UXPfvF7MoxAb2dLJni3nI/Sm/PqQE6oQrCJyUiYmQJijgAgO8WR
+QPd64/JQOsPghMnDUNgxtPDs012BP1AbTWQ0sGqvGWi9BXD8Gf+ZmcTNO0fZZ42gg34VAFFqN3n
NP0GGO4nzZSCLenTWjBC3IBALi4zKEx8pPzijUpG8CgdyDY6Wy5fwRt7zfmpvQlNhBq6nGym+oMM
jQcAXC8DlXXf1GzcvzXez5OGHTJDGTtOL9jWnEA6+nErBG+dfQNAMO9IuP1Zvzs/wgOgLZ6LbjiO
4BwE28Xdi2qQKi3g0NuuAahef9sZPx/bBOeNLAsrVLZEVSsxMWHM5BR3Ex/v+dg/xXtb3Y+8ZdNt
4bokSpgOx4g3sDpm7IXxadrlUkyH8MV6Sk3z4vLRNszop7vT50r11IylUMIu6IBZ5uw8iPjmu8nn
j2Ybt/6KJ4/SiJkuPUs4SJvk52N5yqi6mVF6eu2QuT0TDWpsmsd+wvLBfqLoVRezhwVXyJxF2Vy6
52DQQ6TK5vhkoMa6qXqT04w7+14fzP6a7Lrp0PutHvlxha8tIp4XocUj9wzF+qymDWfChurNMm3F
2+gIjNlLL97TP2TbyaOi6TXOlLXIg5hlj+Yl64CdlX15xLtS/Ah6rtMM2AxZUiujUIDD/V3THHTU
QmSx6BA05/tqudnOrn97fPy32fePLB/KounevOfdWRfuHL1TIzmAmtmAfCvadQFdRqPVH/tcXGx7
bjT17bCXteM+gCV9+KugFQ5/CTG+u+yQI9ZhnW/zXK0g7vZwsa3ADfYr9aj2olt8wXvqCqUhpBY7
FwNmgwOSygT/UIzxFiCCNDPK70GtGExvGtrbBIP29Du7zfar2+qTjSPGSH9w8Dp/o+iGJIYl9/cC
lbiSyqDaajVQr0mnVnT59mzEQPpgg/ZQAXcIlYSEiT8DvmJx45Gk69ZFz4fK5TxRqr+nLaKTz+j7
Lqtfcd3pnN9M6S7hw4G06902z0CxJakxOMp6HvDUAIchtk9eZnKrVBMONyokps9pqkOCjD9Bb2eM
Zk3QMBm/LJ5BJ3tCzZ3iSSTHGYpS+h/7Z559ym/sgJhJzFvzsXO3jpOG7qkJP+nAp9UFz+igg1ph
s0ZegbnzX/Nh+FyfURgrbEwZh4fYnGaUvlC7GbUNZ0/FbGJd1QnUvz4eCP4OgrzVS5mcaEHL7BUd
nzKm6M13ixNRCqcJ2hSK62+C3Vr0owMbemhVmED9DtZuCkfJo1wEBoKYf8hveCb1Y81CSZZ2kbVj
RZrA7FV+kw6X2W3yJiEZyYO17P3Yc6ChpU9jwLBZgzLHGCQ9cEtw0/cotudM3YJ7SvanxdbPtuzf
3LujPBHw8mNojIFwWjt1idbY57Elj6Gz2UeIlwpMDzMsUsdzBoXUk4BleKt/Sb3EUoNhLBVd/IiV
Y2l3rRk9nTOHZXyMmaDh0NUqnjmK7vVl3Yu+wTGqfUYnN9b32MEFnJ985M0SFZmQc+73/IP3mDR5
l5kvGbXuOVvGaiw8KMa0Hb9cKzA4W7QmXHRWq39fQAexeKY9vDpgFnzX0HgTFl3+idiIuoE2vVX1
FNlRTr2AJRKugmlTDQNItis0lVU/fVWd6kRvy3DGXCbg7wttwdlqDTs67byyOdI8ctNsTEJx5DkW
2HvjWQo2gbhKi0eFhv12zYCmJjPy4HN8g++/TFKQs9/kGGMkjgsBRJxhtKsgbo4XgAOHyTnp4wl9
XWnp+498AOe1YHLJDP4IEWCEj33Lgh2xIhTokI1J4G3HnJz6Eq4JiU5KcE3Hh7PKWADDgozCBOE5
B7A53FCuI2urnfiNsJrZMHJM1rRB3c+6KgHwGIrwTQMTIQhKtyOOgo3Vj5b2OYIrjSIco8PktgJE
Pput6Sf+2aR/AlA/K1Ai5k/jP76b32rOcEJialBnI/tOENEJFvsHJ3bqVrw9mBgh5cvawQHfh1Fo
0QdMB/5l+M8tJO/mg5S9cj+7h2/nV9yZGkzaUzQc6o3h0fimhOBD/zZbAoh/GwBHdGRoDDrkVZGI
haFrfMs7M+YQ/nvasW8bUsysS8Ije0ku0yGPYY69nvOojskgXgIKrluz1h+87qCbtwqtuoSXcJ/U
3Az/tO6lyw0FPmHv16LOjiVmQrMRU8bWjPFARV/jovoGreBvouP8kSlhPRKSKduwYjJmMBOLxifK
gEk/USQBjX3vj9Cv8JzfCfFkLM1GymHi73NEjAZe9/QUOofyalCMItLY8k/5yNgKrYN1cZfzA0qm
cUZoJunrWjIo6Dyry6oPYDpKt4i+mceqkA7k0PTOG4x2Z8tstHigqvD2N8ml0wZchuH8jvkRbn/z
awboCrRB/YDulJvxYThzirebrsFHAO4LQBvyW7J0OcOpl1Sd5rcvBqwhu9TCx4KMQUgzGFbCm16Q
NZpwL07VvWA/fub4MsBGIr3GV5PjJefmlcLrtMKDTO2LjAYMNLf5MBhOaGAWn4m2+HitvLUaMivW
5lQtair+XmMMyCWZceCEJNOW9wxIC5yFg78LCnarkMLjDaLmp9Rf8kBU7sBsh4A0jA9okvhN7w/F
ywsiyTsZTgYJFgoBuOg/zsszwOoy50Lyigaz6UzRhWnmIctP2qslDw/72ZERytb4QA2FIjMSxe/B
UdqW9BGYurfdk2jd3soLiqRa/GJvRe0TyzsoopoTu4U+6YuWsuJdUge0dhzdHfxsvvqtY5A1xCAC
Y0zPHs8r0jDRmDxE1UNJiWnhAbYp8xl627b+ljlPdoLP51KM+Q1PGfsXc4PEvsdPoFN569sKifwI
O60X/Ytzwjithdv2I5ieDSj/OrtiBtL7xOGI8Po0lV1hzH3j/TcjMx1miRsClhtn0RefIRn1RIeu
apF+bZJitrqNLBDzlEqmXd3t3GTIYNUOSRDCyspcEY80B9hx7lc58cNpepTEt7k2rtY21rpvzG6o
waAgV+URG5XoICjRSZ46k7Mp4jpIkWHy9i68L/ssCeQYlN6rI0qVFEOklYOGBiMxiFgv/SIiYGR5
cq+mGWALirmOdVGMpaDIa1mWZWse28MwzulUkPwidipyMCXSf1q+119Q5Keq6C2XEgNHMT7Dc+Z9
jMUFeS5GKTrxyQu9oA7OO5Pdpiw/87K0SbnAjT7ijeGkSRl2RPAUFKx1gED2eoZB8dDIGzjtjMgY
+kWQH/D5wRVPetXRqthpY8zxEDjScxYnUfSEp+NJ2aTUZaZd7tewpCRo70HoGMyn9EZwJ9OzhH+T
t9Gn8XO+YrDV8WZUvKbgKXWlL7UPpCIBB40nJajipLTjFIDP1WPuMe8DUEDRNHjmNXmnkkJ4JCEb
V1fnpRfBN/aKD3UX7bfiPBUsrz1+Pmbk7NIsilCztQzY7N6+lnkxtIJh9WVainevfGJQgYINA8ex
WOC+2M4HCILLqxMgpsuZ2ci6sUeMiyGeHO9kI7Vbxv6MMBQMmFNm/2XXY7o7hjedtqCTY8BIphAr
AMKBu1j/HFoh3dnCq8uyICioYZfTvkWHiakiXbP6aACt+9xrXE9RQ4yaHfSn95lc3OBX954vRIM4
0+5vljKmrGPqWpLm99EFkjCCEHmDU8F3yQt+h00ELtp4v4u5xKoGphKDoLHOzA5ekmbQITFIus2G
yXjoY8U43EW/kcFf/UDbsHLDYuppDpb2zetBGuJh/uwRx4/Kbi1jLjp00+Qf77iDETWUZDSHYb1M
sJYM6kekde1dHV7Aj3Gx/VhEOfW4at6Tvmn4mOye8ytjxDYU7ubUMs+Adfu/HwzuY9BnGfegf5cY
S3ZexNDcYdz0HLyHBvDUp439PhZ7EP72tSWPvVlHQ+fb+tCTgk026zcw3lFBuqppkieNIRbSwcNB
ssQwHVGNVgUwdpY4E0GiwmYZ4yz9V+vEZXseA7L4KmOGm5hLWdpX7zJAzImraY7QEx9/A/QZEBTU
GBW5avXDLS0aexEHTPYYgVRxg37K9wlnDvrmw+ZOw4MxRusuL6fVdx/+sOG/pZp+vRqfJYT4k/Xc
uq1wxNwNM7z7wGIO7mQOWQFwDrYxYCxoETyEL5FxDYGWUN2NZCw3DOTSn3D2Rh86NS09yMzFzrLf
mjkTSDQkb2uX7o1Ee2d8abR3XwMry5whn+llJHuRfLxLMEQnig8K9iwd2UF2wLAeNcgV3oE8nZLH
SNxtXM52JhMo7LMnGgbyRBPcX2aGaxBSNL5XOA6N2Uk6LOhOHwO7i+zd6F/j3lJiCDjRECkQwXaT
zhlbtBF9dBt/WZ0ZGo4VY6AE498HtPAA/EAcvUPX5T3VvNAPpQ9DlWmPjIy3jYOJ4+C8tdmZm+zj
JZsPLbbjONjuGoeP++xPCI55Ya5q1hhtcRZgljj9JFo5QI1BxToy2mR2s+8fvRN0fFytB2Rizfs4
bpFOLB4MSnUiGzKCFvA9CB0khKM+QrNFwNlUxpCxlM0ugQ4Q7D0PtyEzwByXsfOiLc1ryq4dBL0v
2rR3vnQ/+iJojMIbTplRo+EUYLZ6oewNZEFU/E4U3kKzFj29h+V9VzLkZvB90PcYsSz1Hik/rKHO
3Vo+8eg+Rj+B+8xFZmBoMRf+Mv2JbOTtRWdNGQdGj9Ku5gRlPKnfFItVcje3KMb6qOgRgSFxxHuP
qSPMIP6zOW32rJtNssP6Qr6XyOaTzYhNR27eb36lZkGNVUcfO0k+nCWyWwtW2ym4yMeZu/2DnEZ+
zHtkMIIXM38oZoI/vp9FhqqD199ueCml6Eo2mp/wRbNk03cmjlObGcrCpDtJ+ACtmYNd9voAqSiB
Y/x9i82QsxPd6GTMH/ECeyNTQGTGf53NdW1lbBTCYWgpz7MNLDjHSm41X/manR+Cn/ASfwPDcpKO
LZzN8aJDXJbJQT09PwyXuaLbGAiTd/hZ9wf6U+nfMRpkQjulfNyQaIfWPuKZWHWnZN5rSn74USLb
w8m+YRO2tPpb87vpLPXfxUF7hh4T4SLmbLxnDnBrK5yjid8Ozx8fD1XgJ33c7M9eP/b0D+Fn1Mb6
wct69thbnF9y/SDclWJkyoXbM4DblV1wui0bGCN8DqHL71+Z5raix93ZtwxUpeKo3F+fI/3FsARx
HnNpizNlVFwQvJ2ZyqBlHpKlvmTO1pz0QVfsAAdJD+GZjrg3GPF07MPOBuf3leVdxqr7IaXt6RHn
nbKwPHjr2yK7BWzQXGs1ADTXb0i7nFi1nvDob5K2M+sTL53CfhiJv/akTw270cqxwb6gVpmJefh7
moyNydkTk6fpE0bUcl3sUMUX87eTsOWUWBJ2SG6EzfU66hk+7PZ66WJ2KTJSeWiklsasr48lr7+Z
PNpyMggHKhHee78MjeytJVKdFpPKHc5/+CNgammMqEkQAMhmQW4w6i0+zXsFU4tjuWcuMFqcrxsN
K/X1fd5DJ0fUH0PJRo8+fLZvkHHnp+oRIYpiqe90dlAnwhtZ25r0HelZ72RRN18M8BcVLQUBjCI4
1205/luA7Eyu0FqMY7k4GaaDjbmBqumg9i8cvqVzmPIQ8MjIx0lYvGX2yRnTGzzoGxFF35xOFrEW
t3zEDXvJvd0S2iZC9eMvth8dilBJ+dYJPvror2CeIztFe2DST47FPVtvRwCMb4tbC41Fh+QQHdwE
yJaHkw/SMk6syx837x6p+0xnUNEJUaaLb87PGoB7emOEt4qdgcv8cauPZx00RC8UmD27hjx31F8R
fvl7+CHifDKvmMHiylqyNVLvQXyT74+uVU0++vsVKOthrX0WzKGI0xO94m0sGDvjUrfO1AOSLHWe
W9ZIF9NVTk1MpETEBzucDboOBh1HvfiYiyBqLcV6zarGl3VnvE4okNtVcfYp17gGGFVuBgLyI30J
0+V8BFTLNWT59PBEOVtvG8dwk3biEAYYunrU1JR3RY7K3Y6vuhcETRgdiGShR9Bzau7gWGrWR/Wl
QpEfG6+E6cBhEarxY86o1o5/aYzzLIMvatYStnpZASDu9TfZ71jrQ8/F0O6HRaPkO6sjhdajJWhs
2hZ37FcoRWjADegD8T48uCAnt4/V1dvktqEvF/uRYpE87nD/zy9vRxDb2DuOQtJYxsYzoocy7lBx
Co5GzdhBftS/a0SZw/Ad58E+GYu1ggxvXACcd5Y5LqEXiamjY0bAMcuR/l5Fh7GHogkev190MPQl
OZh5rqLxcrhpI8lbtWMGsV+QEho0BJ8PUSI043eQuyzwMtSbS5yHD6oTo15d32U1mlQomW8irb7r
s3Rfi1TGisErmHMPPdUYbfVSM5aq4QNL3qQYWRi0oetyidkARxEiWuTMal/Az+co7dog+gc9PJi1
ZrTXcE2wmFQBWW8v3gkeRnt1DcNPIG3b6/5EXO1TAGTw8hKUGsY3odKzOD5uoARZrrvCdxqX67kc
98XooANcW9wnjAq2acWNRDBDXPkGQxERv2nSpKrxcJbC9bKsMI9LYTbZ1VJ63UVevoUkXCC9Bylc
bdI7OjKObWZr97iy05jP+haeLUPjZcy0dN6KQ9e137Oqbdt2BTZYQZlxp4qGsBPTo71iwmHVP+Mq
XBeUMFXVNF+ZhqJn8c0wcFD/fB0kIsB3tZXaH0vaMfEypS1X28lVGG0hU4R7vO7J3BbSVteBC3Cj
GwvSU1qhEk5sm2hncsxgG18PFhRGQT/sumF3L8KtlIg84yEhsIgd+cRvwWthrlRxy+wcoCkut3rV
RXM1GCdYc6ftNsudL+tMYmS6szPPB+1HySSIYbnSMvztBDqEOKYTjpchDtg0wfFoguHY+9+ACscO
qF5kVHIp3pH7WbmEG2KghesRet7L1X7iBSPC0IXKpBINgSwBXUsetPQrbPdUC5cPoh7BlLZCvOJw
dytbVzS/zJckvDFXE+HsbhgQxOZ4HCGGpNWWrpSh78968cxom3OZsso2lXuXUhonPM5euCINrNmz
6C0MEp5Iy0Gu05mezD67opj+GrFyKxxKbmgpr3oa969GutdTrt/8ugpdyYV/siToc6db6Z5DF1Vy
SqNRu2AVSObcUPiTyW+9FdbQJ4EQogo3oeHPNWH8dUKL05E43Fcow7PwHxVM3DFWMzdnRdqSne7A
0PiwXTF/5V+Chn70Deh658tIzCB4tcynOQNYRZdnuGmVezRCAA4Er7Jer+5qBaUrnGpsGF0xDV/5
VCIRbmXV9PQ3ZSp0VNjGgyBAffkwmP4Y3MKacJ+HlYYYvmt/ZxE+s9V82JPzto6VG3cCzzKR2tyM
wyQMX8k9XBFpXC0N24P27y1hfXEx2duEdpQ+Wgpj5fLOeIrjeI8phaJ+0tpCIPCqEtpiCWbCB3SN
1Qes5uSz/Ocr1Ciknxxj7HHgVQdHEUIteEkDh5WnnM/JhWY3iKtliBZ8EsOx8UCEYFVoKF4hmxHt
tZXpJSJlanVNQq7wXIuG4nM32b6xKg/dm+ki54aDCp60qGgOSEAE74G6v/+ZbwgM3WWgIoPC1UO6
R/aeMbf4aKnc6Cn1oHmVj4B5sYuLlz6ewDEpY0C8GcY9PQ9u0E5JYuHduU2jn5P5/SaPUMQJIlPb
FwYJq2kb0tyD7YXt747X1cOYbycG8aCdaS1WZ75G7RZclldc86QzaHtNMSuCcm2ezCUpRsZ4oI+2
8qSDjO0wJjUu0eksoELQ4cr9X58x3Q73WUYzW/P2DEHekKca3xbmf6zNBbuFVz1thv5YsSr/DxCp
EdmfVfVkN/bg8rDmdiIcPozwjRThjeCtFtPhzJUGOLaLaJXP8zNwhEIGSr9tgc88mTjsK7Ah58tP
xebAPcKF8BhCfqUFAue7w64IV09+e/MZBKibwdjoI+fjLzPwOjS4M3ZF4FS42k/mdbjHWijuSK6Z
xYierx5ZFN67gL+8hquuuLsK/INx94YPcZYlEdQwwCQnI6uHjQz60lvYD6ifEsO3vZkelT52r0Ik
v/iS9blGgr2yBSZAGA4Cm4rh4FthBFyJ+6ai8njDQKg4+mjsKbD0zta2SwZNyKGZeRMr8jTKmItb
Qf/mRyss4bIGiXmaDTjf4C3VwQctMWJljmuDoJznrMIoSe1o5CzzYw4tYqRmSwPU4V958SUwZvsU
5DTWsd2aVM81Xxu3Bzx1bNEoR2IOf3GfVkww9UdfL0cdEA1E41N50H+BuzPsFIVNhRvAv9OcMzHl
BtnLsCxhgBVe8TSKHEiPZNBUnQzkrgCDUOOoww/bqJHydsO8dfp54c8FixAFeqfD59GuIE5Puz9C
hogbHx4TsENP0NwP8gXUeCoGsPjuL8YUWAinAEGz6m1zRi2JoWZjVWDLTRP72hy+THzRT+3kp/k4
pWtnO77crbEc0g/17Mf37/J2mkNef0vttE7+SGMnjk4Oiagcu1elDFxxFvyGJBGe0hXKW7GnPCVv
D3IwAe83Zz6gkyE+oCvYqVH9VqiRMD5Oj1M7lbh7PKnSIE08sfhg4bziHfXCNt3FKqasVJ5WA+iy
LTtuXiY3nRcgr5AoGhD+O7+cmHfjw1tPQJHUOj9dsXHkkmEbzqLg8amQzFPk8Cdd4BEbD1vYSYg9
OcDH/n0gByqR1et3bb0ClEq3Zvyi77HLXEeXMQQ5aMizhNWjEMgx6uAnW3hIjO1+YKCGh3tIiiA4
kr46TOYvwwfNPozFxG/0F5MjtUEelA3Mtsv/PD/k3l3wI2t2+LcYfSzQWgToojzhF/q3r3E1blxg
C7sYY2RRHNiSBxnCfulVby9Nkf3xIVUViB2dejbwzUhtFwEmMW6nP/eEBz3mvK3Y8HnWJhPry5ke
WMvsJTa/0PI/EsC9Dk/ZUqxeCUWQIeVqfhW+dawa3dLEpSt8f7I073YvmLFZEofwuEm+4F0gECGq
4hEC2g8sYiQo4jkYOR3b5hgWmOOOXJcjSW10nL5uz+ALORnCtjl8SlJ6aa2LObuElJAQbXsqDf9Z
sPdQJXAJJSltxBunkNwFPTIbiXxYB5NdoyJ15jPJXx2gd+8AWbNULsO7kUO+9TQvIQSqkETIEZyF
Mu2v+VR2OOeSd4/8CDgGamfruGNKFWf+qe45253j9+5ifqO8CKdTGzhI9Um/vy8IOtC8Es/pt64L
MPQUxRt4FQB4WNtbDXzfe0pEtgrt9/LOvzpVUVjgeTLB+pB1X3j8lYLk84DhFXcFiiCajispa/lp
1pt7JJLkemGCo9C+OwwVggAHsrN6ieqFXxtjZ3zGLjmtlfjwlvB5iwo6TNjmwPJvsCTBK8BGQkpj
cA2ukvSOnIvAQfgySygCXBeaiAVjHNujFlKHu2h1PDaGlJDOP7bGBZZzYfjdC1VGdAL6A+5ULcJ+
Y3NJKPimobw4vt+z/Kc+Bi8XNVQ6Qiywdbz89XWGfhd9MvSZ3OwoLeobB8pHWhbwzwQDgZu+90ey
mU/60VH4u3AuicdRTVlsQx0tIQxS3PY16pY98wnW8Jebd5XuM8KuYpN2ODZJn6KuYU4zpT4TVnsi
fJjyX92YAGRoQEsDYzKwhuLvPd86/j0/JnccPdNp6DcFD1gPBiqUQB6M6SumeuSWRFQwBwseZPyv
+vkyw603oNeUJvQp7H9QsEiLxSp8rpTLsFx5zFRHWcEiEDzGVQk4/xT5i1sGBHiTkRnwBy5FH1yg
A5ZH+NhgYbuTPbownZFk0YDkfmsD6pH5E2tslSLGUQMdPLF6S6LfBaB6DpEHC1r8ZaNgweyI6tYd
bHg3MdWIrd9NnX65ZwY7bOfo4LwFZly6gh1YadxZidn2gqXGRAq4ItAsGvLG4FuwbB0Yi6DNv5ql
M/wqe46nyZYHNlbdeYVWBIyhIlKCaGxG0cUC4gjyL1ivxIG3uNOJYiUrC03NJDHiAsyBJn5yo75x
YaR5YHNDTkevj0NYl1dC86gwMcZQNBrpAQcbglYTBmRevudDXv2POSAloocr4dZe9/woYya/Boxj
XxWLfYLgIVefS02fvIHuYbFRyc80VRms79lAz3nywHAZkLBKWu5rbI24ckff+6X5rsZjhpgLbGjJ
7jk1aEzUrLPDEj05Oytv3OvfATO6xd5GYwtse+aGHNPs08E+7SJNWLpDXn1dMc6sKrQUlOXcdDpl
qr5z7HbOOpQpTo01xbKO8ytuQPKRcIKxltmiBzrP4k7mL9yFsEJGnS4vcNYY35HYLFhO5Yk6hAad
ulUD/RMUGVsGQ4yCqFad6rGpYnr+gqk/I0PwBufzR1XgebS9LN5wdVdWplONGefWpLHs/3iMKEVn
x6+YGecwfNAYhffVXKpa/LigoRpvppRdqV4ydjPhFLMRQELKbtZeRCPT1JkJ0pqoyrMLg26K4Edt
DCnvkDfSD0osAWIvL4oebAcrWEOnFkAzajuDU4j3UZG3zFw9IxU2+ewdB109gJ2N6w5+ko6SmiDv
da3e6vBHdwJB6cMGYmAFLCl+4hI8RuHwsOt4iKBXmwBODOOig7c4TgDiTeUpqAd5HqdntxOk7mNj
x7c1PfWFppba0O1MXeqL0LAMCyH7ZNKYbPrLvzalR99HzCHT87T6h2Zwzcq4V8Z0yra8C2nMutnM
AhyYq4aLlksq0vGVHtQVygbqX0/IKHqrc31G3CY2BYyv2IH5hVHsVtg5A1svWPeNRxQFXkzROdDp
9UvmbFjbHkbCK2BCsk2qofCDNYDDEQqpMLZD6UPlIfF7Rk8mjEbHMSt8yClgBmfnSE4PFI/AI1TM
VMhujzVGG98sJc2+7i03jPWx9Yov67jCqASnX62AEHUXoT+b+AYNr8aNxKCAnQvUpCx/KXNeakmb
guPvJ9mLr3QNGM0ZglWCCxhdiwwbfz4lXuH/+RuADCIotukUixp5YYYBHFILI+y4vjVhBwY5TAzf
4L7ItKqIopIlJxyHKGfmxcjtGFRAXQ0bTn8wEosoyjo26y4KYK6pQmphdkwv8PAtgDeY08l9LciM
nJpFsFibEdFIBPJ0DbNbMdhjzO3lI1/lcNouCAAU6pYTl4qWJZCAg2c2ITuImssrgTlQ4YxSae2+
VK0y4mTBzAswRd/BZRpPxs6/sTpjVxAV2wb16BksBewQihl9u8uVBIoBJGEXOEoGTPiCDqT2Y2Pr
clKrgSP7tRI4jjiz2cttHeyii6W6uOAJLUIup632bVXad1EqQv5g2tQaWUeNeMrmzP8gnMIRK1aj
d37ePZFscZXiLJQKgWvj9CTbtrst0vNHuBfdmHf/6PcU0MFd4MAVrallzD9GR4Y3bALEfNrmqLC9
LcxCdFkytisaV/eGb8/XNDgSZ/55Zcx/rn/nBGBuarzNGaV5uHpZoSFgMzf6UPwrWLUbv5vtdwZl
oD3ZjJOPWPpEGXoYCXUWfZ4Pf6YJJt7zy6Rv1ieBBg2HbApzLPz5xX/rCkABAaP0uMsVjK8e5A1y
rZBXUaBH7OfTVyNA3tI6lg8ZzvuFz12QtG1d4Ya3jNGnnIEcnYVBy69QEODD1UqRQNBmCTq5Zs3T
1IOCUf/McdGVEAkwfwgfbE+kBnDd1cnE8XR9icVFcDoyOloUSH5ypdTM7buVsoVTRJegiaXdcqgB
DOA5ji9VyUFNeHRhGpw4RtUZuWiYHXH+LTrsSnABVkFB0Ue4NJAap2/RrLrqSz++hqGNGaB1XaA3
b0syDJyRGKriEr5BFnyX4dv4PvyHCrU8Z2MOTPR/nH71hPDZrUK+x+lDp8ezcKvwbR7Oyv0KHWmM
V/zT1JLI6J2oCS2v8dR5uM8LzHbnxOZg/fEM8oF++2IOeOmTZe30v/qoHDydphd1cWqax0+vJKjw
lwxaChhH60Rxc4Qvi2edKtvvG62RYGuyJCEGJ3V1/nNBCdjrMMhEnbtYU2SozAcsWpPlhKHxkslx
csMhcivoNoE6jA6TZWB1RIdbOh+RbUl1w2J1i2jfODHEUDNSprPPcHEKEYceFLXjyaEacsWpIfRL
MmqoCLpUCWMReA89b5OtsuilOwp+jlgUmmqTYZqgHBqODOn2SoHF4MxYtXc6SdEUjA+yAsR8mL7k
y8Xk8lSMsFNuCrCSDhsmaOtgtYQC1NXnl5NkjakSeEFUdJ9ZIvG7NnsGxGLS7UEng5gNDo8M5uKo
I6kIYmgI0L5BWaY0HCCR1X+knUmT+li25L/Ks1q3rIVm2vr1QrqaAAFihg0GQaABxCAGIT59/25k
L/qZtVktusosqzL/kRGEdIdz3P24n0GF6IFxjXrE9IT+8BXvgMjWCPd3cwOxJm5gwT1mq3ZDbqzb
1x3qHgPTJz7AcG0vOHIeJmCrFVzfGP2CQte9zocWSAKXG3p3IExKBipDSg2eAhJ6Ck+Oo4Wz6TPz
0X34CbaAfXR/U4psCS3TT/kMcUkMs3d2Y7jbmFsyxPuHYVpLhJTMQ78SPQlGpCmtArJkrroDK47V
QIGVznfIz+XG/IRzmZ5IF6ihqHEJiFgYrjR8krZxTMXNuwtWz9/phBIcHFaWKto3ePNGLPYvnmiD
IgbwJQltOR7TktEQgpqOe82U3HbwZ2ya5XfodWmHucHL4YBuDcH9CLTRn5wad2knFv3aoOOpuI7M
aLgRkZhcdq/RHHn/1eV0NOfz3dv/XEJffbs7DGz5jIDJS65ZIMac+8t4ez3MK1uXUEeeEC83XWAA
mkDCUDbLUlp3/8GOp0Ri9CIOaAogcqVEQvqbu8G2ZSWfPKaPCaUKcQ1M5VAZX11kBHyjqy99/LhV
LuG0WM2V4zzvz4FzkVW0f+fi0nqRCfoS9WKtH+svxzdD1RF1Z29BZkfaF6tciu2I+1utVncwIS74
eXFzd6rmDTtAskNgTMkt5PPjEXNyDGIYubpc/V4apdkSix1rkvLdnsJI/7lk+ndwj+0wuiVT2VcP
d/pxuKO/BvcHUZSIVKRTkk7f82kETQZs3PR5NpXwNUFo5JSpeWmPP/3g7aUONFd+AoOY1Cm+We4O
VJ9rBjt1hJpe53c+f6o+4wlfb25c3PlUDqBL8E/OM6WI5eR1zeB4TN9huwnD4C6Ockjjqv2h30AE
Ys5M03r5YdYbvgKkbXr+BQw27j69YLOlvvLEAmvPBSQP6xvEvpt76+tsN5fALb3Ngqt5umAbuBEA
6YuU37+SuRgd3wlQ6lIiuPPy687ZrCpcUSUQ4fnTlGNzwa3MdTLbqD7B5aaMJEe76W1AQtGGqHQX
wKkZpJl1l5pzoUl9IdnIwEeHBweSDIarBxsaofeAms9fJeeBbLEIv3rTNxV9GqYJ0UWEzU1fobmn
5eJ4o4xINiT5jtr5CB/3BUr1MJBqj9nDC4KNQ/C0e9J7zm1MNONtPbqm9GjveLMNyRrF3/MRfB4k
GV7z1b2AQe8yWfnaf1iN9wtKGKY+Y+a95IM2Up44HZs8VLdHzUM764T9FdOoAV4z0LjbzUqg/UtT
0pJSxtz+XtUDfR4FG8Ca/wABYPLBhAKPUP4m5jtEFYHSztOxKkfvTXMwgrnnyKfT3b8PxoJsQPf+
9Z3jhlG7nK/oQgBzG+OjjDer/FRIX+UwF2kkGLuK5/UuOjrWgEXYYDX2Xuf4NdxU+kVtampTwEEG
RZhVsXUXmouYu5Wk/rZVbCPEHmpatHhEkEyQkPhihjsZLFxKTpDUiwjm5/7CLOvMMdCKj19V7EpV
aINdz5Jj8qx0Ab3JamcwHxqmmB7BIE4uNdiT+GZqKcmpRaAVkr1GWARRXk+heRnMH9MWDyhZR5S3
FBnUv0CXF9YLcs9BKiAk573eZWL3dvaZsK7ofhc7IhOA4GgWx0N+PqhpTbCGxOOOl/BwaMPFiv1B
6SLfFv/zKTho2oWC9MXdy8qCrcTeISSWe1ccdExY3XMiiYM8Ycc1feaKel+/B6QucbUpNnTzx8gD
3DwgSYRUlXThkTM2/cyjyy92EyCeQOg1n1qKbqcARVwgvhlCjaI6hKHcAeX1NP7PsO5NOToPJv0I
DRL75xKmZEYj0/tr+nMwlFAeOFMj6l2J8eaX3K6G+odTJ/N2xWHLZ5pHEg3Czc9FF83vcl4tGOVK
aQR6khn+bjhNCmAZT32H9TmW8GBnTq9BYiCfNEXH1ceiyL1GQF8RpFzr7ri0NJcbkNNqPu8cfQkq
PsakOmoEyCbczvxELDpo1VFDg/imqAJgmorgeBrx3j/DXa95k6V7OsxrykEORNkX+eGSEXyfxmA9
BOOGE6LEb4M2+Pj5ZK1TkiLJ5+W5xYHrHqkyFUGYpibvhsB6BivvjSgWlGrICcGJDq+l7I247Xod
g6UqCkC565TvcZk0h+GW0oU7qgf6pYxRMWeSpoPvODJ/LdvONHIiiycKfgpWAZjPIc4Kb/j8Uw5Q
zj9Lbl50zKzVI00SV0WYApr+3e0Nhs3ERND4SIKGn82/RuufwoLxmtGjkujFLCakLojAH1Q4rwmK
9O7bWCm8ncEVIPRFtd5uXSkklniamN75fzhcMPmIHMKn6tm6Hn8/ZxPCbZ4xCGBreVoOb5ut4dGm
dXhj8dFcRVfR8wdLZY6712IAmQj0yAEtj/nugXiOaP5gNrHg1Vcwr3AvJ0ghqpU+zWKFJJmzMSki
YOgGczEcYBIGgbnF+cfl4e46qPo3l/HmeXi4nJeyiKeYzeo90tzdIjVsd7vtY7WC8FQRNUUcqy6h
XtnZv+x1sIoPSAbnw/crOVjusIsHU7vQhs916Tk+kmm/B/Aijd6dAEowRXfNLogOls8UnXzeSBQz
qbkHl8X3UQ7aMcUne/YezG+P4o5b7dXHtYXrN5nWrByJd0NCpWhzz16qjOlIoqEP+b781O6PrGYo
Erm+6V1uoccB5foIFGjdty56LnYyXiqUjBVSezJEwNY7Hiw46wPlhInLOVe35A/afYTR498q1CJ+
9vw9mcJsU13SOS7qoE2fwkls4AvaV1orwvkqqcF2enQoq/Lq9m2Oo2RTj7c9qZEzHPmkmTY7qh73
JwOg8Z+CE5KdjNV4k8hBBhMfpcpd6CjbiHYOQdkHI8ZC3PstmG3FDC1lkIDtGQl2uAeTxd8H9O/r
I046+2eDUZ23L1ej60WQnmt59RjD/2eQPIgd6TMbQ/QTAwUSzNz8rQuGEWVB63iF5BwpbIZ0+ihN
1jlL0LpFkEYnWbFS433AHJB+WovNfcevBMzFnB9NyrbB7r2l8PDzMRDYnTGN29PfqDvDSyA9uCEx
DXX8Ba2ALXTbB5dhEtln17FGwQzGSG0eMIkMqqM4l4vvxVaScn2GTvlgN/TgQr4pZ8TpKiUY02PU
fwYiYXyQMx+UdIgCirEFfthHJJpc2EyzgH/SnvJNeZp1ELEjJHZ+erFL4Ltxh6HH5k7AXwP50c1l
NMfjiCg/1LuI/fiVJR2GbaqIML6m9wNe7biMjCnrIwsdLnZqSw66Ck7imXrUgylTuK8eja7D0vBU
qsuHLCq60Xt9kJMnssxJNk5Plj3gt2SzJ4tTx7+CRpygKM9ZBPJZunQv1I7IAfjrUpJYNnSsxs1D
htuE+wJYYNvf7cD897IABRjYUvJrkDdDDgr8AeR7LMPDOaQh8nz/sQrXwFmgovWkGQAk9BhwkJMI
YoWfG9cwZQI23riSrgSStgCFGfUbmcUBWn8UdJsNdT0rThIz9z43WB83DP5W9e7oPaheCEgp+UvC
3A0vjYli4gK4j0OquD25Txspb5tdgj91pjnYl2tCMFz17mLbwMLxbVpod6/5M72/R9CpkJtwZYnK
heRXkw9Ot7g4XfBD4svAOocKf90w20xVREu3GZkXd/+MR1BrgFyUaKj7M8a3iSMb5FtmRZmlMlgX
7M/WFkSkXA9EwJH17DaEPcrRBYLlcOoa3JQAN++wf7CpK8rBysYRxuOPHfbgU+bYrqnvHvBRzKpp
sqhs3ZPdxy+pUviVqfXw+3Tlh0mwjzQakfAbAgrxH2jggXsXP3Fs8EQChz+TAm3ppc3zleUfPT3w
H6F23gYp3UaaMElDUIlwv/5pUNhAdnzEv4iSAslXf4V+Dn2i2C72VKnSHjdHAS0S/Dxbmz3HBmJW
7h+8uCDiW3x4PJ9gpVC/f5uQ6nOdpk0EcfBx6djPnkGmaE8B0LsxAczh2NDBs1/hm0HqyYdifINU
I2Jo8EAY2ZxOzZHYKRx5kr0dtJs2GZE2fo40pksxnqJ9IUoY7SNT0h8a8afAeSLZjDRUihLMkaXg
fRJ8B9chNfODid+6G5frJxmBiCP5L0JjBKv8GAZ25S56U3/3wDy/Ugsql4Bli40tW4Y/QkVWgIXD
slOsn/ZEQ0N8fE4utyGBKlOWT74K4fcBbGe5o/Ni0oKWZEHx2cOFyyWKCbOKD24hmJa6R1nisttb
l36JggL68BqtCF5mCmcja/m/wpLJL1z9H70TNjX4bQF00RkrkDrYhKEHfckk5paHlCBnhKzgMORG
QEJPywAaxzjgfQci6+Ye5z+SYvcZTWgMAjTWME3bzBttcFVbrcyR1HfmAybRREp9DtWbUrjI1iO5
4xnlvXYIbknu8Hj3b8wUCmdmM9cqtQIY0jAIT0ZVtTSZLAAg4dBD3oC9bwCiGzGAiPCYsjHvTz0h
K3EIMNmAbXtsaFAMIg/7eEzjoyAlT304sVft9nEw7SvYJaRWBdoCAgs+HoEIyIfqyHTKPQ1SSqXw
NClS5/Ph0FjhjOFayykKSGB22dQ8KdeJV/ycicaTpjbfA9eqRP/JnzhA9lAx4DHEYdjDTUh1MWxK
D6we/JFgwggn73o1VHt86mCu9yonGXrPzQnr9qW9Tre0YWBAyxRx0bH08X7uKT1q6SNIJA2pf+tS
6BBywrrAFU/zGN0CCyAHWxS7AqRtt9k0yUgEzDKv2Jh68EUet+MNYkeLWcqiC2C/oFA59D8jser+
4N3FzcMUBbrf4Es6bUX+rqy5OGAgw1fVgkxMfFCZ6w3OdYI6Z7Dl+2ZSCw1vdBp+XnwgGsVtb3SJ
ucrfXZ49oKWKPweNseqA99Hkfv08xwt2wyDS94fW8HTEFoS2EChuPkTBRqCoB3lz6F+YTwpvho/Y
mH4bgeIW1QnB0IKFiAkNe7kz1V0Lbo85LfcgjQbGpfdkWO2OQfCV+RDTZXPAIYnmvUivZpjC8hAc
w0ggC6dyd36xmk5R0rR4RVPS0c1QpV88+JBWjjtOu+QyUw1y2x9YL4TjLDhlmUCST5rsqZYhuJrO
v7uCkXhMNhI9qHKOFoNGajsqn+AJmp4SozlT2AC53KTcMOA+7D68mDyL2U13U5M7o7l6FpZjBZyA
Bxc80VmDPG02N3OR9ZGk7/advqMF+rKrunupGf8AtSHI8RVari+5EHT5kxFW6G7FPtM86rLco08l
lTlA7Y4k2XU2N4/Fs2h6C8dj4Euj2DpUfQckq+rXStitBk+FOaHxfYszuc15mqBAkpc5St8lXClV
PoOXnQVFac1uUV3dQmtEiEmkcTmF2KWj57gKgCJaUdyMKT81tMjy+hcHNRQSR+sUYp8k8Edonptl
SmShYCUlpHRxTlDkdMZyvVzd/cM1Fc8kfgfh9A0A/culte1taI6ziU2l9BQtUTMUWl+OZ4mHchFQ
+tTe8x7QzjV0uI8IJfqKB06991aD76z9utjkcgvOOPOprTr4LOL03W9uIOhjLVHMQVV6b93FrpQL
qBZgJWVI94A+IMXzgVnfGVFAnlwnsHKqXIJOFVX98gNrRp9ju8cp+s1bohChboXPEw7J9UsgxkaP
YdOfoQWbaLQU6JxQCsAeqqhsi6vozpAVeNvJ/SaYWKWJQHEnXf4wq+pIHPi5Vu0hheVjAu2xYGPR
hLHrmLPqLfi5Q8hPbFbISgG7noF9QScT/dzlYlgwnqgEtjm44H9te/wsdtvvjYfG8GYdYFg84xyW
yYTAXpav8nyw7ha8dsbFiTp5p5311gDiILC8y1SX4O/5TOVvRxaO+nPU5YPqsW6OUWqmDPPJHYRW
k3j50Q1mBPUlqmMMFRQP3xjZiSEKyX/lGdmNVFsqXE77zvoAFZFUU0iQCCsKQ2yvyOxRs4XoCLFn
+VP3YfZ6efttR0r5jvj7cVjT8+oGSvboeOAT3/AJPvFqcOmTVG51I438ibeSnCdAGw3QUgw5+Jhd
ZaiLZvViiMhkfac3CCr6Js76EyghN6bJQ/V4v3dacUTd3SyqMYqct+7T8rYMGRAGxcUxoZ51cYd0
9n9/cC+J6gQivQd3RFWq36riQXfZ9S9Xb/o3RU3jbHqkCczpTE5woAH8LYPr3kWWLB7rJqeEJTTT
8q7T6Y0R+QeVjAp6GVrR8LNAJuX16t9CfH+nh85aoOGfHsEe+ocjUErAI6OepzrgQy0tlJD9rhQK
WV+6bDCGGYDK3AKQQZfORknkvuQR2uuGXqkgYImnVE17TtSzyWTTBJdN+RHDFo9E6EgSR70KUH8z
ZeT7c/aH3u0jehrDCL2h7niwIC2kaJX7HQdGb6ccbwCyBWpK9EIlNGHXBJ4/UXER9+QOihnEgYZM
zMRA+t0J9W+cD02UUAV4Sz5cqsCvgwseJUHWBi876vTeZ3fdVHxrpEqwj10RQk5+PUTOKo4Q7rIE
df94KHlpmvWFETBgbrYu0OL5i0qdn6mt1h0sadx6sSzl/8J3/DS6O9aTEG5e967o9e6pkjrEdAN8
3WyPfAmj/6f+QGZ3wl0OQQbLBQids8/3cFgaLX2ComjRKcB/KRJOq2cIy3JIQQh4EdGB9U4oCFk8
MbbwKBjdf/3Hf/9f//Pn8z+y3ytuhW12vfzH5VWNr8Xl+fjPf3XUf/3H7Z9/HB/+81+Wael6p6Or
lq2rTtc2NIs//9lNiksmv/q/tXn2OutXszOnM3gTDBTdGRJArkLGDIvo5v1//jj7v/64PNfe6vad
qfMb9eM1cx+JAihCIsQyT//dj9L+H7+aplmOo+qm3bFN+ef/16+m6Lfb63N/qdhqCK797tTpehcc
lKhO8FxcYNWSFIbbcLluRWEKRQX8o4JvDXFHe6L7pN4W9/mzDj/N+E6mFr0SbPt1ULKEDPJOvXMH
63zv/PDevCRoNKnXd36yWbbttWO+Sp84KByv46+NsrRvFX551DqiInxjVuupgzHG1205CJiumd/b
ifKKsf69UYLZ7pNQqE9ICOUrA8UlcI10tWL5QfpHELBCRiKzX+KEOQ687c0jaMvCp+qJV9DtA9HY
iW81tlk6ZS+WPRl3JXQWzR5VBwsX0Mg/J2iP/s0D1zr6v3vk+n995JmT102jXbV5cRl3uDxgAybV
DUfC56FYPDCpeQ71KXO0N8dth/VPzeae3QhRQ3fTXaMALhBIvI6VEVR0foZvoSSE2h2UiVWHJ5AA
BIwh/qqwaMYEpeNDdMgoJl4h4CEAvmhDHREVbisxF+b392J7t7l1jRkVAz4ZaKC7lTB2OUjPrhyf
+lZ+PGWesrwPrz4VW6kF3DFNdCJuFIca3Ji9jizEqqGzMJdX2kHuCoEjindGtYhFWSF7vLN4/NgT
zZDjut/+I2Wis9DWHVz7z6jyckFPBQXPJ39U1Ah+fcGY8Ot9+KotwYFXfjIj2jJD9ok2sI5euNwT
KNUNvyvT2Z1s4bSexnN0rP7HCR8LHA7gWPSy8i7mRPmgt8UFK8FC53R0LkJlTuzFJFsqKX2TWRwe
aZD3wQTt2m1mZyww5nS32tIc1w94b8bzvXt6MgXz6g241v1oPr0WiSazsdeIgXxUqrqfUTckmYMD
0x2zC0YSFhpVUuxgwOXxQR4gsj8FB9gbyTLyFU44gB0L3M0cMYr0XfHv460bKPKGUKIHqde4gtFD
m3HhADk04ZVI1VJkPbJKpas8qkfeVdGf2UDMhYQZLPyvEOjVg7brmaDlEywJqM6TL/aMROBiBYXN
+ItUj575RFhxPRp+seneyBK00GGNCaiJCzwb77TDbmUwIyDK6Y15SSvUy4Bh4LbtNdiEqaKG6neE
dP6fQUKVusgIiV9+soH1iS/dyMZH4Ou/41PjV8Bnq6cxf7AucE2ACjI7+LZuGAK3rUTVg2s7Oznj
zvdQEApepOp20DnjBBY+C2G/+mXjvr8UpMRcGJ6ZhW/coxgNeUJ88Io/z/iRP/FZWxo4wJOF2X3E
WHshSm9TI4/U35vO6LifH/i1r51QxblV7z0fol7bN6EZvQ4gtTJvAP/z5JNviDXNHwLNZ8f0L87k
TMF1Eh0ifvEJmKg3gNmcMTJOh+tIOQelMn+k7cm3fj/ADxKne75YFH280/kWNecOwcyXrZufBo9O
dME5t/BbpCxtUJGMANNRSCcNYKP8oNDX67zQF+U4kAgz+QE9zpd2swYiy4mjIHIjpC1idaILopID
pvhIsc6ZZkl2bR07+q5WSmRiC2hSYDmhYwnptnFRgBA5JQmidJ8B/+qz9O978kd+zfGj7xB9GH4Y
i2ULY58JKpZg9hCgwEqf2L8dpPtJLaATcXwicQclj+Q8sQ7PZzarV2C7m1YgAwKrWa/YrfAHwIch
w2mCwWIgrY3R4+umyeYVxkVv8u7/1n2mhF/+7xsMYzLDeOD/AFcufArmlhJRSNCNBh/557/dHVEK
4jdzECx4P7YX+kp4w78bey03/pInqoFGaJ40V/Imk9vyN57tA3rlVfeBoLKhd4WHDCWxyMAuuEku
sD1QpWNDDK/YJd/jHCOQRIRUngJn8WSbMyj29fefGWD1WUxcJNHrYqbk3iD8zdwR4OH1Djcp8fX4
F01/swrHE4Z9RyS5QiI3Q1AoBFJGiTtLZ9SnTW4kooxQk0lqzLabeTahPdvI8GBG/nPhqvHPuxcy
8T+bXURBD6ot0C3R4UsXI97btRFyDnQlBN9NMrtvqYKmp+Rk5ddDBXiG3TYafr04l24AmeKOL1uS
TH2Kk+RbIfnajrAsj7+I3AqPzIzTL44aMVPJnDDBbFZOc6FSraKS8dCAQ9Z75pBZ/tjIoklbum8Q
7vCXHXaahxNiaAvsCZGKpCWi/3kpCveVYDJg7991SEnAaQQBsdGVvz9gNUjyOiN2EZwYnWx66s2U
vbXLvfvkOsHmygr0AK4b9p3SEzzDqEJSzPAII023G1qkU5x7oGGOeDEpbZCGwnVI+sGbd9oMCcgj
f7zLgNmf2FVioHVHRgu/jkUlHj6gzRb2sfJPl+F2XovTN+bhcQ/kj4h0jtelz4IrZwBshnc+SITt
zQQztggP73MYgdTIb+6EuIbKFnVGLrPYkNpcuqNXAnXyB092DY8zpdCT0UkOsrPNbzMWPqwOYkoJ
XiGg4EXZtVBqcWHxFAj8UbpTMhGa4vB03jeh7zMfG8Ttmud+8fCuOPnAe5ysECOMMwNTsBeBs1x0
eJvXBELlCbcWAeNKOwKa9dJjUaSP+Vl0mJQHVVT890BBGmIUwMddTSCJW7EXoPi4+n66Mmv13mA0
nDKSKyk302NuMjhgXrS6yAkLc0RE/ZAO80gXFB06sRxaf+wU01eAQ14h7i1iUiTP0qsaUI+tcIOR
5Am7GWT+Nt2Uby85O1E1/BO55V525Q8/yGGZCZGiVDJXrLkSnA1hDDNsxh2IxGukaIi/MU9ABg5O
mOro3VEX0iUCTkaQ0fj696DYk+MCpCNh8lsKVNveikZ/ZRdgGM5HaPAMm9OQ1rtJ/5T3XcBwOftN
RcTrQCN3Gr4Q4eeYD3N8YoPX5+BJYhPfjCI9B8hEgGMlLg31tQ0B4CDZdzZz7sAQuAzBGW99KEnA
6pxz36P/h17gJJcwc7Pbt0PWpzsLzcqdfMFoJfSNZhlbYJCsYLMfxe99EARkYEuWZwOPEefM+vYn
mQx8/v1VEdh6IY90/UvozSNQ44kTxyh3If0kQkw6OXMuHDIzfEDyaTyafXVByJTb4gLMhwZxbtT4
ydPA7I191GMrSI+zmrXMjflwkaA4avzSwq9Q8HdmPfJcx63fUnFVARryKiDfW+X2gq4sduhsn96K
Z735vmVcxJ00nDM0HQxEe+QbByA88YGJY1yw5OgeCGJy7IoFGuXXsLh5Ji4u1HxYAKBxkWqVMwlZ
VHo9EpElHJNv6rBh4hnecCHPNZRgZtvfwBiBZ0tBvT2zCZWTDUcIVrD1u9BsQ3pd0yNl8oo8B5YZ
wBbGZixSRl4y1LMcCEwG38WckvcfZJ6DGJDSf0iU3+5IxBpE0e1IwZntnjXRCaiieE3IzMkIjA6P
5YIlBmMwCLqOy9PfOh5jGnwNMJ+lRMyZrs1X8IzoPe5SpnkSJrdGRZ290SCRcELGUExKtQWu6SwE
2N9VMpIGMSyuEa+cY3uu/LESd5YX79ZmEABHOARbXLe4MtgCTAYTAftwsQHpyxD1OnAgKAqzmC0c
eybstTSsalAbtrjjBZhRcCdsqijgZCESpyYCMiOOLXkKsd31V7A+T+zCEN1COjDwBXoeMtHwJuPy
OqERyiKQjiW1yPxb9vnJjl+XgrNFjx9SHYlnmsX864PYICTs3spgbUxVln13lUWGNzulnFpkUXsb
www4OZlrme/P4jKVwUfSoyPuSvbCwL8rjkeB5OGsTm+lcwp/BB93Bq4618B2XIybvNNHmjZFVVhx
Y3f2d4/ZFhK50OtQXEA8kI52KMNUjkxw1csBHmRfqBQWBdgtk/FYR3H/zHPhKLhNjZI7NDMvqMc/
TGfVZt8hj4i3D/2DpHkEE8456lYoMHG1crcQR2y0kz8bkR25Qk2TYhZxx3YJLdlncGAOzOSyz8E4
rWMiB8vAlPcwLGGcsf1v6EKoIDinxwU3PYd8RE40A4OozH9P7G7oGz1qP4jTUMEbPJrK51tBFq24
NYSwpygFetDWc5idoIY6YgRNhTxSNxKT38iHhRUMdcf+dYobCEui+hpEYM2xAQ7PcBxiJeIr4eXe
Vl4BHHurWgmIVav50BbHpvRwGjUTbLUcN19VPo45ArCBmp6OBev92eSXucl2BaYTY0iF0waa7x61
NBv7PRi9p7hR/uKu85rzUP3mjA5P83Gb2Vx5QcVFQJWjNQtG5egczJKNVDRs1CIyg/tEknLAohos
rBRy66sN7+3chPceLSIPRmy4Q0kXrVIKV3pOBGeMTwmzb/jlxdPREZoprRPb/0npE9+90R6nfW7q
t/j+yJknKaFQXH5wRvIdOYHlKAail/SpwpnW9ixGTbgOeWU4BPE1a36q5QWJnP7jpY4TKjxeCS1f
HINqsKByj5o8UdG8b+Cnr2E8ruAevWw+mQWfeMQSgd8DJ+dXoQqOv1vswjQ+FEu4MbjuX6HxIfmg
JRzr43WReQt01326mMuaBeLaqjvrbj3KqRdF6gf7s+fTLYPuaaZcRZHmwrryu6CgELNtFuFzBIfo
IvpMtPAJHyIrXbkkyFgOdPKebyzy/YgjqB+MqDKNtVFK16unS61qY5wFtfX7fQBTe5iEfdwqmfAh
YDVyMXsS9D1/65EFa8gRBzuAdtny6+gKVj2zNC98u/Zw4ozlr3byH1I8x7F5RqzJHsbMjAc3mQCB
e0uwXOLprcGbf1CKc0Dsk9y6CadqtsM/2q+YMdm/+2GrhOelNLeSZbAllXj61CKGbJXMZrnjEtIM
MuV98I1q3B9lAbC4/A7HEzYyisEZZzNW59JhcjuHWp7u9xsqrmOSbPCFiik4u7Y7Ofn86ibefhSt
WINBs0pV4RvEWl4xFAYtlsV91oXgjI6V6u/XoG5ls25xtvOs9WQi7cGK34aS2DW/7q3uy33MfeoG
8uxue5JR4f6kaJ8XcwVnVFgORB3YW+5fI/huBjzucY58lWbSBWfaXREs6r46m5c+0rVn2kFhB9wl
QyaQblXCZnzYkVMw2uqFO3BRBagzroO8YtS5tNxGXGfMYx6+UEveMOvOXwJTWkYa6UQDTQmy68gw
JnodVDGIcX0bk4FtBhobhC/n08xrSAPi6IMHio/s299JVSa6KxldZWYM0gnkTdhbmD16B2qhzP9c
h2fHK7Sj3noNxW4j7KrfbRP94z9Znt7N7OkPd+x03CVY7+kbFG/vi+65OTDirYldaYn3ZL67z96+
dQ4Q7Me1O3+mXctjZNYzArwoVFhKCiCgJGwT+P6NOL3db8+hrryMwvIxyHDboknRlpXyw9y97X+Q
q9Y4OYa2X6oud/JdX2KR91W9Z+/VWTwCVmzdb0vxjkwjrF/Y0AFRxrbXvQc1tybaDF/xMCrsZO5P
O2ZKBm9wiQX5d3YFc93VYQjiPWjByANDWJTtgTJ9I7cIGv+lcONy1OCuwGrMRxP8w3IRo9C6rVZJ
IoVYhDWeMAgEiZ/gOJk2LgI2aTeAspTod+i9+MAIL+TXJSqViCnkdvLoaSmXIlpmtjjd4p5L5ffB
R/q+OSuM8HodXC7xzUzu12AiN6Kij17m+MLDA9kQCklhKzY3v3Px+7t940LHdTqvZBNbywFa7tU+
lypfQqUab/FivBFRjfjQK5q4FLqZ/DUW0lhrQs8Mg+ZJb6sn0jM2D0fyPbzSLmnBjV7G7s5ujC/N
O+5jg9+XlwP+Ff13TD+9PX6fvln/laU0cIqUrsiLeoF0XR+bY6KJQGrjR0+JaAm48VAKUaTee/vb
lDAXTimiyrzmnd4IhoQLBTTjii77indKsM0DkuY32Fw9BOTic+81J6FrlGjyVsr41Tgy30s6/9/3
Pj4xT3Od56NTmo/0J75qs85e79OGu8auQ2qZPP6++w/6DqxQ9nU+sPfX0/ijikxZFAyYq7brqD7J
r/4L/2GDeUSvmT9eowrFqBk5KzstkstIRa3SIZyOEgr7E7iyCFuPYc3xSqbDCHLV/PlKbXGGFUWV
Vk6vu6Zn3bqgTR88/5rhyRKvenw3sLkRd+wNKpHdxp9aZFzNJ6Aq8NtdhiJt/oX2+i1yMt8JxFHP
8QXddhvitZhRIKTmLZI2e46ABX9U4twGQKyqOrvb4nRe2qhednpkm6G95CfcdI+83qQEJwRTahYl
NiT4cE30ydcOqt/LyFh0HnF+aHb5hTEE38pmiJc0FkDjG8qkS5IekhQiyxjDmF7q6LylRczSy/6F
fHedERxeA9UkXYzMdjQZj+uvAwa2yzhDKIXIGKV0nnTaiHOk4+bf4Zuj2iKmItsBggGBI6kFzvHb
OUD0TRE5ozB60IWv9t/RcwZcoP2Wy8+eE/d87aFmsu59LQdZtQHASon4ME214+ouf7SsZ1Cshzc8
D4ywwSNcNMM3rnrn/gfg4rfzBiTnZbjWL7e2miCHOGPiGpqDXBWXjkcZq1AwXfCjwITvnv22p/5j
87WQlkQ3XSjQeY+YEPdsv731v6VJlUwhdg0xz+3moutEr0/hPe3Jp06UF2YcdWry5B0Mafz3I7aI
r3vEVYlBuD64UtTpym7TNnqQ3Y4PE9ZVja8X5rjUeHtG3nHlIoZXUa/4imjpvctjaQo/ozjIQZTv
9squU6lWIZa10bdBZaC3sDgKkQ0on2l7zOz+myXaKQCctNmj/rm+HWHqcp2RejhoT1FZ0a29ydrk
X7lDGuak4eRnkeOZU12OnSYXitEZ2vb+1W5u3VH1HQGYP1Tu7/Ybv3kHX2DuWxucKsRp7eaBmu2C
b7vF0la3gd2esDxh9s70W/TG11sAVN9kjVde1tnr5J+QWurbnv1y8zsyucvBrlcqypDOPS6pkDpg
o7HBoVEGkObc5ASXYho8tTmd+rDu14uPZmyOqsHoMa2HxpM/2D9u3uN41UKIFxgvWuMXA/+opoZo
YHB/pWPlTmcv4bH/Cp0yYjnxr95IrJFp5OKNZhFoP2t9JROIBGuQYNFW/q0jutjrdPvVDTrmCZ+O
M6J/cqYOnKo+7W6jtxIjQ+g0qfoOrAeQ8YT57ZJIgSJUC9w1xX3NxVd+XLUMihWuSncQPFLjeepn
Epqa76QwIhjsAhD3Ik4Y2ai97U/98cts2Zaj0+p9GiMSuAbMYnAVkxRxk6HBt4jSzwraPaZwePp9
p4/F9hVY/p2GAVVHl+6A2fYrix+yOoClILhtiBuhct5w1qV10PQrWJyPdya5CiCAd3I9XOmko4cq
S88TgcoL06dPpUA4PIDR4AAQRYD0kJ5DPHZyDq29wjD/NW6doP6EmkpwoP2D8DViYDiv44zMmlCf
YImgpcrPFonkqt19+yxt5NkWx5ouzlMj90p0UAYC4vInx0DGUyaweaiiAq6EDi/Fy5Ue4eE9Q+2r
U5MIMPiACAtAA2ni8k3SCNj9DdCXiD6uIkshx0Lhhz5XICAcrub/5ui8lhvFtjD8RFSRQbciKydL
dt9Qtiwjgsj56efTVM3F1JnTblnAZq0/3swx4BBLamqkI0aQ/ZPayHOnLyneRIZYcpt9k9b0W/hg
XLMLzzAqNi0kgPwSwhyU/BR9TnRasQaM9rtCQYZ8KfABIkiFWvwAZnlBrnZ+9a9duIq+0gevQQUX
UGtLhSOi6NYifRJkLw+AKV439OTkZCCNiB3tJ9lPD8qL3p7hp4toJ0Of8KX/dfD+rvZvpEdFeMsf
cSytJ2At9LFggK2dHbrc4UeCZTV/MeIfTuwlvQFvKWKC+ay2CyqkyjO/DmxU+EsR2Xd2VySL0478
Uo5QeEPSkxFpkIfEwxR9i3R4BsJZgCu9KxtD8bU1BSh2Ad3qz/jWfqvtcHivtirr31tyRS4quyIl
jTrYKPUf5uqtnjqbG+OfBqi5A4JTLO3pvUhq+mU9mkkg5h9KOdgabCpq3j+MFozVgq/d5T1pEkXE
rYM1ls8y/XIDPCsvhzlj7OczIfX8V2wnw5HWHNOqQ3UZofMoS1GoeCNyuUAw/VgBAp10tycNVj90
OKH890uVl4R+BcJXfFU5q5Kb3DgUtswEuf28vClkTmxUcsvnlxF6s7GNV8EbJuxsvLlGgjQ2yGy9
xoqv+dVOXjjG7pV6Ihqq6+uEjnW0tBRK34ITTdGKJZC8XwsGG34hg+vKyykHCi7fFYuzz8Iz0i2T
nmQDbR/HQu+PtSXMSzPnqh44GJk/d7m0nG+Q7i/YWodvbJFumcXJlXly39bExijmF7+85nSfxUM/
Ksz2GyrDHovWTR9yoO4nDhoUhUHIO/1zPEorDe1usW5ByuZlTXPuo4vJt2awZ3WIyCQTt3m0fX8M
bqvIEXJ7cap1z1CJjIe/Um7Gv9hjLIGezGwzX47ick7A5EaDuZNtHGvP15zZ7a3ypp0+WvJgd7vo
34C83lgq+BUOcf7NmAoH2hUO9ZuO+p3+CweG+Oqz4Rj+AWtLgZWkJcSDEi6puE0+eQA5bYYl9d8H
/HOGq1uSb7CWIc2xQJtlpg3DrngA1Y0AFtmhDF1Kwk+IOFBxEFprlR2xJqzIpwI++GCMnkuKTfSr
JtnVLmWZhWDe8Hvp9pRZLYJ2O9n340aElJL99hZ+ZX/CqTgS1JxhLDiCv8uWsI+d8ZS5HeJwQFky
fsc/bgnaoGL6D2rYrOPLE7fsUuHGMHEpZNOa6lOYNirAz+V6sQ03iS1/vK0YdKkTfzzCpNqEylJi
sedaStcS0bEWOQDucO7Ag7dxE0IUdXRSrI3NQli+TyQ1R+HMM1MGIpfxypzHozWTFM7GZADGUuj7
UzLnoQ9go5Enx3RUsBVwsG+22lPhDZrV4BMnagIRW/2AgCYDSTuTvNqq1uuK5d3kLbHMybaYYWZE
3YJrgbTFEjO4wim26LJcAZeuX/8AQoR7BAOCTovCiR+CWc4lwd22+PQpYnywNTd2u+5ojLHV+8AC
4Qx8/Hfzt+RzixUP7d6gUr9xisxHM5i2C67nkZtiUTlV8qsjWjyMR/Gg2NSTgXbsXuvXdUJejuGD
EbIObfFs7Bbc2aQacWoBMe+Szp3XndfR+IjCVQY2tupbP9sDlwiR4dtMcBFXZGWnFosITzqPJzj2
cxuWDthoCzK8FkqO8CWKGOnp6uhbg5gMKadGW7kCGyNaHLMkIv5jye8AyGO63OG8EAXtraadnKfL
AppS75b/nxx/4FxI6WoG1jXu8wE1s+LCKZi5y/piEiNOCjz9jMlNgX3HZaja4GRZa7EdVEf1nYas
kpOCSkZymol4HgF75Q934g4krq+O8/ND4T5f2MVPx3mhPmRAqm2oWSOFI3sRFLWzpdTivk9XPD7N
rvDiLVmGmsM7oWSaIocxD3LEmj1V9nxj/NZElKI+HleZBFKwqtuDDm5t08ZFLdLALXdGsIfGubSk
3eIVLERHU7eV1+1EhNnX/Kd+14+0DO2c7HUwn1rTFRd/wsJOC0umi/QuE442W+lxpB19HTksW7q6
SmKHfSY+tfPOxIVs9Z99QEcGW77f81q5kyPtlVAtVLD6amuNN41dctdD8Hi8sqBhuPFIl9rQWUje
0acUO4iry9+hs41bi1VdfhQTACe7TKQ6LAB9YYcHaT1lTsme/abtOck1PlRh1/zt/DVniP7ujxE0
Q5+Iw7fdZJmLFpnvXXN4869zSC2fBlyLw2qxYv7QVEdFF/45TE5+Mdk8/kqBQl7ZtLqXU3yXEvNo
xp7Dx6BK0LhpmmcyHJuswx58vPFek5QfLoz8a+zK8yvzWEzM8gT4mTdeHtklHVZu9FD4Suw2YBKa
aGEUNgkB9/enM1/1U9y5BeVajNCz6gBUDmzG3Pfopae/iqYcJ97K50az+zwg/oGSZc1rcIPKbjr6
6uCTNs/AV9H/i66+cQ2/fM8APqfN61QjqHjaXAx+mZijpaHIWj91ldO9KaRWc5BLaPhGSZhiHkP9
imwwAOYvxD2J9M03YgTWfEYywZZ6TwWfYmthtXcAuNuVgAEE+edyblbi0+rNgHVMo/d5P/4YznMX
fpW+8m9x1DEOVlZKRywHQxzwZL38EHlUuaX6GFywXvYXfvkJ/whgS+mnUGP+JDiSO97Ikh7p4llq
J16rxqkZArh+3kzGLxVAyWYE5950fovkdzdLfFW5O0AxmlYB927JGIp2zPqZVzhZMMPLCTuGHbQg
OQoqum+R/QTcytVDscyD7LKOziUf4MVN7en0SJD+OLx32fK3vz3/5umeyCxMvvn0n8KXdIqO04Mp
q93zIpY11KMwaDVB5TxdPmNB4Slb/nC3uXN0pV7LwIVAzEqtH8kzD/MJrE6HUNrUdKu/PiOJWGz+
hL6RKdcerq/JK+jcHbYhrb0QM4Sija60UdZooTQeTE5UdDns1vUnr/tudpgjKXVIP8q1wtACESI7
/Xne5IRvNd+LfUeTm7Sn53ofr2kZKNc8hy06MrocGk/+Vj5nJvQNlSgcOSBhiUw5NUWCZODPxP34
6bo+K4UPu1KEflzs52OH0cABS51PdHGYgl9BkVQffJ0msZxopz/kj2L7ft5uPNAzA2pty1wLWr49
FF1lanX/mPiY3H1hR51GqtxiaiVucrHJwvfXdU4u7bBu2o38ovrFAjAA8JFQypG9eCyate49vxL6
fJz5RS0nCWjM65E/3vrnUiFUMwfps012gMsgWfVAS22KEgli75Q+eAvQh0OScbWnWROzUAgid6G8
AxDhPfaH1AE3trhtKJT6DJmy5Wv6UBK/r/kFRGSQp65xcFIXGBde34Xg65HP1X+NTgFPnTtMRqwe
uc9ywyRvBqGvEIKPs/8gKlbod4gkz0Xi5Og9mO69+TTArWSYAAv0xjyvTjLt26dLYCk/eIDoZiET
sFu+CaPZlo81KmKmTJiFbWbw4kpPmp/75j0EIKcEOxhBxBT5I6+9eq/PF2MRlKqFWpHHhQEoD+o7
raC8ZC6mpxzCj94evPqHtIug+Ob/AtDZQQ4B8uEb9ln3GSHsfK9soJbEealPl3Dw3+gjxLtF+cV0
YDNCXIxmq6RXyRqpiyf54vLEEtvslFPzT4ntYkurQjKzeN/aBO+DYaXoLCvrSxdWceMr+SM2PT06
1aTuERyx+IOqnPrt09ZMVxF/XuInEovF8c1SvV+slkBWQwEOB9MFyOLBzLwbMAyEBA+uRGlsS1Zh
tvp7wcRHgZKxBlsp0CjgAjMdzmKmtnflOBg5Z2XkPr+6kcBLJGLxYL+h3jPOEYbmE/WYdPvsahaT
z+nlDaCs2+FFKUF6EnFlLuzXHjcZZ5IT+zyC3XbhhrZH8rBz4CXlA276wg/N7Vg+WWiPTywZ1G9k
KDq5rAESRB6byAXG5ez4zYJqnX6juzzK5IfwKiVXMf5L8ViuQMleDmV8hY2s9g0OVu+m4PaOBg0K
OF3B0rBdQvSgHldtOiYsPOJA5QiLy01uR4iL9CC5RdsEzqRxsNqtmIuW8aaynz89nzMDR58RhzNN
0q2VernywaxTGAjMig0XrzTRui7sxfArEfXCKntq1zBT0roi3xNb7Bd/clwPX8JO5K2M1Q6BYwP5
rJ4N5jWA1x5mwo51vzTPIS+6zyhxFOmbCUjgqUpXNSYlxRooniTQISUN+N3WjgKQVcd/imSEODqx
Q01QXJDjzznfxPt0jsf1bDC/Og1B76C2F/DdMf6EPBHkfCliHuIG2aVosD5wmaDeRY5BJtXqo76m
QUYrvOiW12oT7nXZZsugiE4htQJ19UVVH33qp1/ok6XSU2i78QHjBtgUaL2ZJKBEXo0lows6eajo
ePndrmoqqk1Lnndd5OmdF7Fm8DPU+4TQFmUscAd/C/F0r4U32OF+Mf2TcClQc/IZ0hGhf+IlaCVP
UCnC2EqktRS/cbUNKx5o9ZfZVf7qodrIBEQROC2NnA3Ue4Y3sQraha0T6velQ1mDNSXYa3nUHQNt
5BVGtApp4Fr1DIe4tJ7uk/u4I09CFy449vVoOcFODKs6Bjld4uWecn/KgycahKe/KDfhO1JRGv1m
X6NwIQv424g+o2k9aTKA57Jng/uXK0HtR5L7Is9MdeRP3W+QcqHXcDveu9N6bl1ltFX6Zk76T1R7
U4DWu/uNRnfazFuMLSH3gVtvw3UVLP7JG/S94H6IakEdP9CtE6MDSS/bOSU0vDf31S9mB0U6NkiE
YrsG4nhMftQz32iIF0y/9VR0Oe6z2nWaU0VePJ75uqbvEZJn0xEHymRGmfxfRvfN3biqxLS97NdF
1xzpg2ht0xKx3F+KQJO9HpT3XAXSNfpdPLgNiQOapSBBNf8OAy6CPtx1GXdRy7psBKK0YUHv85Va
O5XgsqbXcSAI7IVVy9uALU91wsnNkWmsZk5TlqwPrC1UjDcWkbdJFYjPvRA7TbLS20enBnyJ8zb+
HK8Vb4brgOTb0z4Ws9X2pHA7yt90obfj7b3azvyN5pmlef7Vs8/06XZ+TlTXuhzdVvtpaR0HxGNK
ElcNzCT3QOn197iigPwP1CPK16P8INnvPSsSQbeaRCciUfQr1skcHMlFBrEzFvtQWulTEBocBvvO
SR1tJ7N3XUQGaG/gfVqRVboE2336UQBjK1wpgmI0p2KELAbzSNQOhy8AEAmk8PLPpYkwFeFivTXf
Qki8o4D5X61YwUJsTbxou64Hgwr4T6/fJnOL5GR8F1zy2WuCfPgAReVe7qZzdJmPi11JtUBNyt46
WWU+kWTRV4Qsns6Pa8xfQi0uHh/T5/3M69oVVLuOArMEUl4lD9LS29QrYRUMp+vd6ofB94lq0FzS
y9AY76mIm1Q1Vs8BTHk5yH6Hrt8kEyuVv+anneqfzwOIyBw0H7NAaTAkkIbfvFuNpv/UoORSxvPp
gGZSCxlMlL8FAxyszMLqX27evaX2UuTVnN2qVRSehlIESz2OaXSBhEtKrhGUoK+sH1B17D8rA8Lw
YuwXn2iBXlArnA0fofCpHTCYTb7YWiUMxpkqdwR40Yf8IvT5/LoBhuedPQEP8h1cugt88bztZluj
Jpd4HCZxP3sojCmEmSn0KifZoUWqRdtBtce/9Sp86tc42End4+FEwix7KhSL/s7WWniqz2HSJWc1
c+jmW/h8KvTZ0Ryo/6o1ULfUOZXozZwPPA8jngHI9k9ehpWxXgDCkHM870joy3riP5Z95zT9plat
uluJ6iWPfybunM4WAQ4+Ezb/b77MBdr6p5+WloAQsdAuEVHlRzgIAwPhE819eKH7EeJYWPHeVuTN
QIDhX8l6zew+RzsW52r3+o6SoPVivvtTuG5e22Q10odLkXW5lkZbT9wZmzYOEfOLvWsjfr0WS87S
dPifFuWYQ8eJUHGvNk75DePeTOcKqo+o1dzjX/Id9M/48uH2y618GgwrYznrgvI48v3NfiIGA9cD
180P3/PsDMJKJbpIoHetdheSrWZ2+BjBlB9yf6Xp4mlu0JGy/xJGtNhKf1KOW9opTwbGePWaRW5M
HSvoDmoVrjR8KI5cpPjELXz3IPC3/CGbrpm4r30Y0muw4o1jhOeRu02VNyYiCAQEDfAeBYf4zU3c
L5wmT9Vuft5dLNUlvRiUVh1lNymcjp8Kq/OyF5k9T0DN0J5E5Ms8J9uMipxbfpSu7bWgBRbg+wcJ
SbcRqYx9Amc4zxzh0lLJ8Q5t3iw7uJDEEFchO6ucdA3iC1yn/4lSAAIhDBJdm3b0PKoruqeblflv
EJzMDBZQFcdq15CpQP8eK3TiFeHjSSMQBBg6H1rLgViFU3bLYL+FTcR+YO7TPnc4dwKzIQ0k3iRv
n4o1lcem2NcCcYHdPcvOwuxr6La4PZjY3JChBOOxvl5kngRvBXkGIH1tJlfVeV/5yuSEdxglvmSO
517Hm+i236Vykau9afrDwstEgKXxBmIjV3Zdr0sei7tK6UcHHs64hFBmOJjnil7Rfh1rfj04qfJR
nFt25nap8TJm4RScJpg0v2jsprW4PEZybcclPTz5GBjoV2m3oU7iuwldnT7uDb6AfC384/Jjy5Td
L34hI+HwuqsXeg/zyhEkKF0b+HSRQ41QAwr5Y4tjEJEMwLaF/HG0wJmTfTdcXkOQ9a72dGV9041e
lW+AnVqOFCgL3QPree4HVmfCC6UfmQro8DQOEF0/bPqgYi/eFz+J4gwPpu7DE2x2FZq7nhG+cWNG
lkcKC6JSzZ6fi+ELaIPhm7Ip1qRIteXKz5pN+EKmi2UuCcR9yO1ZCAFP34vxJbFY2ER5HUN0+FoI
HTwzhlHpITrSc628H7ArFcSQ/vlwVkyP0vszO35OsijWxXwVMuCGvErtDLgePulI8mYEGJc1bkTE
xmbGOPVywN5jYTkdDJQ3E4DzqqEgCDRcdMDtR+0z1P0+X5f6eg6dMbNl0rozWwFhy0RPRR3Emt38
1Oj2wIkXy94AYFgLisd0bY7n+PelOwaMGojMYjtOULF+hH4AP1m8AftL328stLNOw7x4ZCJk/LqJ
B547+WWpZLDEiHforBt3aWeZ4XuovnVkc0OrnmJl2bMcWcNF/Zw4U7hjGXPEAzXxW42cgcKReE+g
oPphl2qhVZtVjYPXsGXe+FCOkYOZvCq55DsQNnq9RgIK5POEM0Y4jpGN6wrZeCGs0w7LsOwYuEUe
BeJ94AF8GBEIsSViO0QQkyybylFQ5A1uUTvaa8U5Ul/1yItaQnvsZ+OyMM/Sav4bv1/MSf/ShW/e
NHKr+ssLsZ5mYeiamKeSXf8V/7Wj99H+q1N6zCUTjoAQamnFhCdNVqNsZgBlag+2L+CFU6cglVpz
42W8STqwXHQKBlb4KejnrQLKx29J9tHglW87+Iods2P+eBE/PS21l8dBzdz6NNY6MJrmJI1bAezK
tvFXQg2r15jc6+6n1dftYIvkqhHKyID/Pks53MLOS4VtR4P3036hF3hX/Ugp/cPlC4wp32CYrIxl
zcZcwvf5i19EyKkrbrJvuBx9ry+WnWTn3/12uHVnZtyCKRkvlqtky5fJpsJ6Qt/6wo401/wzizdu
GamX4U9hGIYRwtj1iUkKRuXB/V7foNZQdWKUMoN09kMMaVvcj/ymFsm0O4MJpyVuj7lLobEdiwj/
An+QeljQqb3VkNtxJXNLgqGeEXfZA5+dMXHEbeaM9/xdZ0+8SkThqnm28U9F2tqQfwUmeW47cnle
sB1oyF1VOz5bj2uq67bx9tgjCMe9iiFnYc8IOX9e/ODBqv5aFBIDByf2C5Z6vIdXWOOWjAQ/AW4G
GqVNkFr56VPrHQHHI/fHiW+I+15PN6whKh2wdnem7ElG1sMueo/hSypHkl1O05ZwAWxsxmPxt9DX
sKDdJtb/pn45KJtu8cORzlA74XElnyaeAzk99+WxZ53PN312qrT1It7AfrVIOvYyrZSYshHildf6
04x9btfE8OFu+B4QLfA8KOY3aXrTkW8i1NhTjjxQxWS1LTwIWqPQPOeRU7ybDveZ9H62hMVWDw/N
jIw2LK8ZrDd6EO0kog7BfagypTIKZS7xuSqXCu5ZnTjwgGnaFfTbgsA+bPGdxz8VU0Jy6zltuBtI
A8VpVgVYQPmSdZFrXrQWQAYocHnmROCqoD5Pv5U7bLQ42sa9efHSxWx412Kmsfn0/BC0G38QjXbc
Lhvw/cE2X87Ms0Dyh/vO1MzXWQu+ZJ6e617cPtHQMq2UbJPcSxzev+wBtN4QlkkeUvz9GuwqDt56
R9XpWXCe/T4f/eEcFnsN4Rp6PwBJoCE+o6C4vfgBbyohfpldnS6aq4p4suFW8knqUEo0YGWMlnYJ
YCAXe0zQac+juERUyPubk/tJusPLL2vXeHlc7vJbmcnDy7YFwRIHUadfVP1k8WB/yGMq0wEaRwd2
h62dNM/HhLSE9OvRbVaUJFTZMcq379d/ZfXTsrxytgjbQtk0v/Fe+aoQPbIS8eh8DzecdzP5gxRT
EqH9C0+JXKhlyf2HnsWIsAZc6s93M3Sx4hyQ+mOoMOJzOgVIt3uyd8goUX/FOUin/ZN2I7KE+qMA
7fMIEa8MdBJ4bBkj4waZGQJiJCvs1vWjh6zGPwbuztsY79/Lw8ANmlhcnxvuTwHXsIYY5vb6W4B/
marX8iASBo6GT/ErgLd4rSh2eefmfj4dmVtNB+EiZoPt7WIiBDpXCEzynUE+ifmpjjY2rSwHxFiK
3/HrNqYbhEhIVqY/8LCm3OVYlU6wouAcsEeI0XOrnc5ov0QXtBN+gkQU/fj2uhQRwtvswZari98z
cfQw1tgzOIgU5hRoBmiKuxTvauCjv9HNArXnFlm+aDwSrb6j3xqAzip57X7HiDWBqRzcywMnIyNV
7Ru8Y6mZJ8uP+4KzxDH/KffSDAoNBSJvtnWxGcxA/mxJz2YHOZRjxFeHkQULSzKtJIzztWa3w1dz
fiHLuRBNVaV7kq+NkUd++6octsueeM/0zgpfte99l8mCAPv2Osoe74/wEyUSsjL2otESMZt/qIB1
yvIZ3Wr5U5s0C+VR9dte5f0MGtUdoq+ps6TjwiNWOT7k71A1AiRZV5f62fyMMSdZ8aEVPYqwL8mV
7Zeb/SO6Sfh2OtpMmtJZBOawW0Bfmnz1I+zOC2gks8RDRN0Yb+mPeDM64CS81/dZjp/DJm+AfoHC
UpN3cehqYoHyW3n7OqSH153VXuXpbN+8AMdsIpxz9WJqp5DIaUS1mNFfJ+MNFCNZn+0aEJo4SbZ7
m1eYhq8g96tpQwh5pBMRYCGULlpfxbUk2DnZiF9PYAkGBHoU/41O9h2Wl6KGmeLeMjIv8qR8ZRhu
Kp9pEp+z4zAeQwlNofqtKH7874XtrLRHQvuqTXZepPs4A5VaRv1XJh714ZxxkIbavZz38j1PbnK7
Sk6hbLPaDk9HbFepGTDEvcotBNZcrwFoQxf1Rk9OGnLAI0dVltwaWsSYGsBp76p6QCuVtYe2sGFj
NVB+jBkLrhevVIEsXmLbCkxX637bbOrdU7Ol3zA7zjpUwG76Efs/nZNetOC4DbIwq9Xz0eob7nLZ
N82lQK47j3eq0fN+5mMDwoGk4uAZDuG5+Xrqq0T1GqoiYjcjbSAzL5nOmdddKukt4TL6X/lXZTA8
S/JxpDu0/RkumJFibcsZE0MD3wYkzRhjVZenB8U0USviOjtqBxGxjOjMzAnxbx4FvCzk54YTT3ro
vAJ4dbTndnTK16r7zaAmGbLc2CXfLO990AN+aT0PYh3+JblwlhBGFGOWyT7Hg5yvOwIhECox+zHj
cyYMV1Nfqf3BRMaVhJuSkIXXcxcBQyfK6int6/oqJkDFGZOk1748BAVavU6Si6Z4BeAIR2d8hbgn
tSl/VD/+pAQJoQAI4xRfwrQzbJleIvMhy4e4Ww11QA2PF91pk6M8SbhIwnHGeCUfIRlTXw8dcLOk
/CeAGY+rAY6cv3q4GsKfml4mfdvxKU3zqCS/Rvorm0RosRRJ9Z+ZnCSj9aZpLS9+yvpXEFl8hbO8
8GTeKk6PAAgr3fg6z0Q+ARK/1KtA0C5vM+T67EW9R/2TFCNXEVbGwFqHZ4z7yLANzU2MCWmNZ2Tn
nsMtNz4X87+SPV7I/yZwQaU76eNaBm8ME7pSIFX5z3znxXSWwC908dC+5zoMMDqCVGzKrRMr1+SJ
rwBfUvEl878K4W0xB+MC3284ey21ChEMgFHdATUzfa224LHl8aU6i/z6qv00/hcp1sheM38YmVMp
b40LcTBbnESvI0cNfIElOEHujhTdPG9KQX9HeVU/Na9fTQSTi27zNR5Z8aIDGIJfI9y3xkN103cC
DSPkVG26VePUUBsMJ6TUv5OO/lZYB1AYrdEbkCNuUW/+zltesqu5oSMEyJboscRC7UYuPMNyR37/
uKbq+wuw1YGXQyZ4SLepRQoP67tXYwxJ+FcrXiHC8tJV5Ki2cZQ/85MZL5krmsO8nY8QX2puRSoM
+lscBDVZOsRUpvboaavqQG/mLy8xSE6oXGTrr/CTLRS2Xc1W82d7r/z5F9vhykCsEGdOTMDwVRN3
C5fDZcY6P8NjOC919yY+f2bdkTRPCvEWeHPsvpNezjpeEUyEDLTwwJs5UIogLV2cWo3HZp8e9YVF
H/Rcrp6VX5zMb3NwkF+RK9FOVxWmDn0gTaCIk/Lt2LvICF5ABbE7/qBmSWh5mzYTGA8uUX7DcQmz
WsEaYpA59PuOQ3dx5MapHvKHvmr+UAtcxnN0hBEsPgYU40s0oQgB2RUb0GUTjRdBSUuYYDld42Go
VdL63TBy+d+fYLHn95QJc6+98UIGRwEH6CVBrZ85IIE8f6kJn+tr3Ft3ZHnogePGRSSaaIRdrBEO
Ltz4X/H0IZBfvW0Ovjxa+MgE2VFu4BdqZ7fZ55OKC2eW0JQ4WefGnAUUFlaeSTwscdlcOmiRa4WT
W7PNQ5qs8RJU/7DxoZKC1apUMNMtsx+6E2xcktOKFldI0DylDHTqSnRuAfcJFrWS0HoxL0MqwgE1
sQ+zJr9QDwnXGQ1o4VUIfyUsXok7jKQN/ESjMy889pqoRtQaQKDiZ+9/wyHIz4vBnQApmcCO7a0h
/B32LHON1C9zj7DwmVgIvxD25uKjml0TmPPSMxAB8vxBccCWMO/CEO1Enyix5GjwdHybhGP8yqUP
uA0MW5NR86h3Iu9+9Voj5MUWMTrNvAnXvJj7btO8nU+xN68ZpP9mmOFdTeAA/tbhK1vFo1sB+jPN
IFKQUhs5AwM++24m3NTaZxkOz+KvDrWIzvunIbB9lc9YN1y2cub+WHz/ib7dSNeeg2F2FtcFCDlP
5ZrcHfYapbOT+tQc4gNz9FtaSdM0SdqmianRWaw0jsr2HZ8FJ5IDfq2Vl83ezZz/rkO5R40DDKtj
5AQDMe1xsIe7RJTDuoqc6QvTqXzA4cS6zjeZ7N6rAzqFDrvi8C8mlOeupD7wHm2WonrP/sQ7xBs/
ukv/pZkroM7imfiN0Re3DmEV8xxwKDaNv+CyVAc2T+0PNQk2LtyN0c8CWh5JAe4cggfei4cH2tt8
lA8ShlHfreqTRKyG18yuPJ8XrxVx5aa6l8jJXBmCPxUrFV0qdjXdiu/mXa6D+JeRDlCd3r9ycY3P
4LxcMMOwQ8Ftc3AFe0o/5n89OkyopcjCgSXq3hS6Ha2mjDvEen6DUtaaK4heBKhzHy7lUZSc+OcN
EWPpYgN3jdwZ1fVI/RsGNu4lFqG/hqDJ744P+qlgRSad17RredXDzu0TbQ3NBUwGadfPvqj7xcBM
SDIKyquQbIhkA4jKf4xNFdl1gCdMOsVek6y1575drGslWHyLNSAkHDHsTuOkqAs+eaNMkcPAXRDn
oVgyfo3snyL6kXgzuPrc7w3abHAdR28thTTM02Lct9ilGTybQ4GHelkzGjVbIAGVWa7aYYQTD0zV
jNMT+9OqJYK3cRfHdHK/DK96uWN0zNSVSjq3di3KYG6+Y9LnMoe6A+QaQr9C+NavFMlXd5zB5W/4
EHfPB7BJhxz/Xz2yegWABc8diF5SWxk6oKokAnUCcwZkdJhuc2Y5Ro+ZpSP3TMlu/+UmeOy6YJ9/
EmHocYHnwcmQBBN5Q2bfWlyHnAcNLYI90Fzm9le5AatzmeKiAyqpFMcmQOGHeUlxF+GxOyDg6K8S
HRL56ekr8ko7Sv9iIsLuhemBLybg29w0H8wD1Z1nEsRqZoX77eJ1vAFq1E1cTm+IU6B4FGpvOiuD
HYGtLqc7Jgl4EqhZBTCisLM/foh6Lycq5pYDXBYNA/Ox/MnWKs8gz0yxHzPKq50cQQ+h1rOlKV9M
0K3ivYee9JaVvxUABq2gC1vd16eK0eAxJ7ZwyFdZ5WoLpz4Zog9QwzeSHSEW+9cpVPZ6SXIQWfWO
LDtteYp0L2Uu7dYTl4V3YP+D4TOZ2SHZNhUrYYSE3OFEdoFAlT8mf27+MvO5vO3H9BO7AJmLKthq
mFsjUIGTcmDpi1Q/+RdGm3xlinaJ5AMTZLfr03vzMyxs6YwPiAuvn+aDsUdgGnrSPas/0Yj6mGUg
2EiqZO4lUP8dpBH9KAj/y9X4YEVEkUcPASFfr7MCogsUg35/y6TRHgnQSJ4+yV/Pj4FwEHxdt/ST
kTD8oVdaSWwGcRqh+XQvNKX7fCsSGoMWO9qV31SYtVb1owjvBgCep+ytbINrpXrgp902PEk26oon
OrD2JN+n36y6GXztktsnbALRCbIkpw+CIIlXIAHuLg5y8yXMXyw5YKQG0SAgkkjhARIeTBZKfc7y
4DV6sXrLbgsMLoo994gTUejTwKvgOPtH9GCB8ZKE7A+IQBSHBUBbRD7kcoZuII7uwW/KgVeEAVGh
81bnlVwiXwB8WI6coSYXPe58M7xIk5djNBOAxPdv+cB6/k7QRVUahiQbjIdLehiwbGF0beH+qKKA
oUwRLZADitLn0r3dADae35TYjMVOak/D/B9hZ7KcOral4VepqLki1CJpinohegyGCWFsLNEI9R1P
X59yUJF1KuPm5EbGzZPHGNDea/0tGBHb6LjBJg5sCUScqjkq4fEtG9AcNhnlCa8lx3cjBnfBKeRo
/DY9UZzuk/f8RcTNTaeEoSfSc8mO+wRkHRuh5l27a9MATSBvxiP+yQsv/XgtJQMC4t3u2RQSjPYa
RkrH4GOCl0Pxk1vIrO5GiE2dtXefhUwuYCnpBpOfAC52JDR/o/isGIqffHYkLf8wJwH4wZy9oX8S
W85/u1+BG3ahMVpghPsuXlslJvpn1ZE3zaXAN480mt55vL10sGFPcsokh8/ctBHFc9gMHpsrQu6c
/Q+J6xGNiQSdz0bKZoUgF3HbVYfy4eEO+8/Xt/zyypWIKmdi8V+pDjdUNkNSpuHUObvv3MaoqBHP
cGBmidtp7XSIEnT3/NzErw2SuSHGLNt8x7ig9ooWpkZUoQklQXOVbcolei5pg3nh2oxsq8URoa2V
EGpGNkN2DCSYJdYZlEe95g3NUuycvD7AC8MZVl8VAlSYemnef5oQgNP8uyE7j0uDpZUza1N+J4zm
CyKGnissRLU5pala2YrDsgMce/otNqyRELfKpU7GrGPkOB1cPGtc6OGDv8qB22pJAFhCWrpUO1TX
qkPP/ay3XRIiGEb9VQf5I2jOX+YcUAbAUWw8tJpMaAKGZtxFiSUwntnsvoaVZ9wBo6G8fmxFQrLK
EEtoCQ5/A6gRrPt2zO/75XxHTfdmHM19fbTxUQE8/j91hjl8qkorA2PxxCv6n4TQSGmGFlLH0I6z
GstycOcqp8/tE/eaQnJU7AO9vGlUUNA/WDnhQEkwmGs2fB7oOFBNlzOzzLZ3MTRFBmKCWIQxDbm6
kdZbzOJ4VTfR2bgo9UYrLG6dFAE/nvuPM36TGSnfRH9OYQ8et6P2WJzvpl0O6/IdDu2iPqXfNK2m
5gX/nc5LAJhhATqPAcLYEh/kY0RvKbZqI3qxseOCq7xHyTLDR3h8pBGannimVHDiocR622rYGXLU
AKNfMls28Lo/k58Ss/IFI8t5jrtSGoKSxCsl6O874K4g3zPC3G72pGLRn55JgBAcq4BwBvWSuZF9
A4fq2S3EgyHbZDBrT6raI04DCDtVQAA9FXPbINgHt2jua1/xe8t6zhsMw3yYtIfzkpffLxD99r+1
jtjCT764oCv9a5TkSaJtmmuEstA+uEDwhrlVv2/X5svRGD05BbVj13o6KYGIRxP/jTRTHmtPkLAU
F/lEWBCzGemD5Zw9AdNcWTsG621Bzh+SvZziZkuHF9UjwKDXvJKttl2ab48gD8kVZwKFkxL1NL7o
GxuJ3s786XWim8kcbmwQFiMmQyOYDscwDBusT2s6MnfpDgBKICdGsdQd8jJpsIneQKK+EFfy3RFX
fch9zzyLKqBcNKsaeZzT9g4BygKbnieQrWEjKMHl2U2WQm+/k3WxNMGsq20ro1Cw1Pm99CfVFNKl
Mty6WxsNWA9QxTfkxQOidJjlP5nXtD6rqIrSUZqyYsP7Ylhkm7wNy97NFi+CMSPNnD51P8u/eWPu
JScNfpzh47XrqKl043158wxUyAF4eyvNziWpARY6T7gnjZPUF0gGv5pEGeB742ibCQVfPW9sAlbc
ilqUEZl9GSjwvaE+ZPALfO2aQ5oFo4RoxNOelSPMZK5cwMxrejiz1kK4Jz6joIgx51Usek4TAF1G
JUG3xO27WsSIoS/SWiGpBltJ474u93KL5eQJtSytuxe6MdYeHlKio7YMBSwn1Q030MlMsTW7wDtg
q0m2Iml4QFMH+6Z9AtEM6mZCLng5JRVifHI85ukXslfdqr6F+Zsz5tifsqXEfcUldkVSWV1AXBA/
hNK2md2KkFOT51NERCLy5bCeJdiyi5dG4TvGm2e4z8c4iuG018oP7cqsh76yUxwu4sEV4w1Ydf71
SLz8NBwqYjCRq89ZTHmoCNvAblF7GlFgFEwimn4dHxTRkZUsT9NnxJpWmQgCS/8c2yjtSGvpEv9F
aA8pyu8AdIMELcIU9zyR1Xi1Y2q2zzrxdjiUH8W3iU/KQT6EdLcjS95iLHldRb5eLMdmS0rVHKSz
X2FbISGx39yM7Y2Q6h4HWPTYFpr3Bl/5kH7QY8l4MzacTzmHZsLqE/GVKPBAOVnjdMWxrlwWz3YU
082uOdtwZr/NGfZK8rwbDwz7bT19VpbMllFIstJjq2HiEs9fxDQ3wtxIbOv5xTQLV/leGaP5Yljc
hoWW/igwIUg/9VsQy1MdK8PLngA/Z9+x+VugwSTT9EEo0Gt7l1hbSU+dQtSBLiGnylf6sO1I2GUr
RYgJv9sCEMie+PST73u/T9iSX1NzcXaZ/N9aapWwtsCu7RuvZMkOTxXRBNwtcx8d/0W5094ryhHU
ZI36RtvIQMq4UA0VpIMV+tpd8/c+zQ5adQDHyfKIY+N4PxTcU8uBp3ir0SNP4sGeEBAAa/Gz5Ebm
N02+z7vz8XZtfYlLH3E0zyDuKvhnp4DoDbBVZphcfTjCM5GTiauLDul7YBCIrgVLOTDXDF9ZyGXJ
f1RxzBDEi+/aT3XSbFBlutgoRNIPOAMY9U2L4QODWvoOTZ1BJ7b4ATyN5RBJHSeDi4ZWYTS+GmeH
LsB1jtiFqmAEUd3UZCefkevDW/w43XBlFQ4aH/J4pYvIri47WCWRJIEJYoS+e3jkiutzKdkEtKHp
7lDqxYAGnok3irEHi3pvMSWV+pQpx6RCQXdIOYNDQF9WzYsNegXcP+g+6mUiA/5zM1odVyJcAc8W
DWHylXgqrGh4czFwgd9m1/elWE8Y15IxXOus2ujnQecMJ+tHc5za+w2GDFziV07PZxOIfEj3a/Oh
g84YeZT2fMhs95bQk++74kVj7szufBFxhS8rZvkcg8+Iib24NQ9Ee/js6YNX8smBJExIaUTVbBFg
iXtE/UE8I+toQWZoym/dnJeBI0QhRwAMhCB8AsyXvNYmCQmniKmlUcdfRrokTEmj8oUf7gpXXf3U
efyYt58R/ztRrFFfRvwfTp5kIYszMmhkIahJuprcFrzJr3px7vPpppFm+GseEu+6o8n4pt4rhFgJ
0q3MuYOEIe8nWwrGY47ZsM/Rj1g3zXmqO3ZcYV4B/2BGmQ0wuAs0kPe5eiqN/UMNXrgwlgxbgAsN
vojBrX4Q7j6Rou2IHUBMXHK41sFkOOAMzs7z92KJ24QAEb6hGE2RQySbAu4R2Txjnmm3jWve/M7l
MB6gSALVrZYDotYa4vmnaqzONT2BxWlzXqIPMtcoWmJkKKTbU87wssr1+dvAIcxGeWnwXkIYQRGS
YpPt3p/dmiHAuGgev/BDHeExZbBeTjx6EcrbBweOuiiv/TzfxxHeqA1MuTFDfSK6qStte66n48RF
cqbbpNOrvnEP829S4CPwCIQWmU0nBHTNNIc4Re+A2seqvfZrlD6T47PqNXvE8qgw5qsZSaT9ywsy
Bspvfdcdqi2fJhcgBKlvzLtfZD+ODBF1Ydj5fn7168kS22xw/sh+yeqp6TOgFowgw8wW1ukPe9K8
PrSEJU+fjAyKe940KAO+H5t+pR2B4F+WFopLStbcB9hNvJOJXkDrNNdW7RFCWycdSprYLx0VqLzK
omJVn2JXXMQb2YtN/qH/xPCn1XgnBCBs70kPJYhhs20OEzf5bZ36VCK49hun2dy9mknwp9qWhpPM
5VPO9e+S4uAhR3r6/XhR25UP3594CZpzADkTT/nMWAuwj+TxCO4ZF1zAup6clFU6IzYjidAf330N
LCjU9tz2O3RC0+w4VA76Twrc2iiFebXizT2qbV9AWhQQ78qjTicsAT2AZBwCrvCdzBls9WMVSp8i
caVV+PrMeMI9cNjuom5efIEdGYXGvAtAQl/7ccZHF4Ll5uXmc3GUQsif6UqNxL/COV4RvFV2efxw
T9TeO+xF67l/OsodpKFzS1K4lnz4lPPM2PlLIgg/9O3ja+TwrWLxikBgrgVBLBsWMpg7clKi+gjz
x+jgkCpgclIRiABUPk0FKz0y4JADTf5gvL8dXijG1sbsscyQuuOGQZ6O3gov4zbnS2JwmSAijoYw
OzBf5JGxgVssZiOx+kG13gKj1k2kQ47rHwiV5+mvD0vwdTJY8WNFxqE5xL+QK9XHayW2NvLrZD6a
GewCF60QFJf33bvxpYaTMx92+kN6OlSjBW2M7gil031590Gz2OeUfb7mHV7f+zXpmCAg/fwB97No
tlrsow8QumknOdouuSIzAr/SQ/Qj2RF/SLGF/SIiO6p8g9ofAHHnvGTlqwJ5Z1zKB+eA3wScrhnh
Mc4LWKuy4FH2tKWtlT1/8EVStsPfT5wrhIdoS3ZnVW87IXQPV3RzKnc65a37YiZ9oh/jqLqqG8xm
CsfhUlpOwFMppqVehyj63xg9aEjaFIcw7TzcXwSUg4QRTR5b7bp3JtiqZIYKKp7ApLQA2Z86WOcy
KHh1Tv2hezAJ+Vq72w3DxLUwXP1YehLS+q16UG4MfBxkF3KTJA/i4L0vfjDOZHVoenfu5c6lzEhb
9XMSFND575A8EWpFNsICu8qu8gsfSusVgbJN6GcDNufsRviSPGzDeX8WCLk9LQD2wUIRNLQl13tg
IcluAy5dacuplVsNQm3wG/C2p0ODesbzz6+/4C+jVrhicdtlwwapGMtEaksTt/YIpp0nkFAbctlJ
1+NdfR0ZHyO8yHxzUFdRTiP1nn73TIlFZQywHwJaV7daWH5QnICyeBxqcnoM+4W54gWenXSLnIi4
s9avYKynXSQezl/1KCUHzzrxzvYcYb9D6b67tap55SmjqZOHcIJKwynqMP55jJqq/EOPASQBOAQw
f8S/PqS126Ohw0y/Qv5DnGlOcg34N6yKkE5T/SIeEHG9botipodveaku6SZH1g25HN52Eyw6gK7i
YMHGxn7BMbjKwcxD1JnkMzvaWvCgbEwPRDkPj0i5NY/uoEUMFevk5OR/cfKJgXrECvYscPF5PM6Y
trYDCt86QtzFlcTU4Sv5qpTm3ChDYfOnNDT7uzsMnP+MJhIhKtnZrlS/PWV5eFZxl2OV4Jjhvqt/
xUhnIv/lxAJ3wYjXj5ERWF3LPVwml8V6shgPQYyS6Gd5ZrnHu119artjfR1NRj/dN7fpKBFk0acQ
iPBOwI0t/djo9CgQ5ZbhLH/7D2U/IY4CIc4OF+ms3CT9CKYC69bXFwk/xrg28jOkOaAfCVDH/iJV
ETBlOFmIi/OwGcL6NtWOj2V/Unq7+px8ZtzxBvS1yRn1LS7fey4oKu6t5sqq6Jl72edpYdQanDy2
Wb2eYUEDW8LHBbK4LNfIIQJ+2Y5iSopi6M6rQQHnVOtSo7ws5NUgzOvCAuDka8H6LsazhAohpfGe
P1q8IFICH3bLmbjILgIG2+rrPJcIt8ltkwWIEoBpBleAb1/3bzCVkk9++IQ+MKS97ICx8xbdx4Gz
BMvcBKwc0niZk+cX8I3PvxA+k3oDjbWI/WdAcdHH+XCjIJYbuuBlANg+Fw+XrypSRVxpgPG7OLHL
/ev6XLNZAfskQG2zKqgddgL1WyJ8MRoEUpeqS4PXq/YRBuZwL5QUmaE5R4d+ZbPckvSljeJVJlen
/xCCtrBf5ngPz19f9UXKrRIR5LQLhpzdMz3qCB5+QYKJ3TA+c1xLlUW6Y34wPzJ3ZHbwm+EfUiI1
KglYSvdnc/tGTH1CUYcuLzuotMGR3Msldahx6R9AoVgQCbBFADPmj0sHwssTS/nhMzNY80PVedE3
B0cxrViEUBBOXz854jme2R9RXT6xSxfhG0lQukbk348UZbPFIc2tAhk1J0SSNOcVLlSe2wXi6CSq
ny6ZDTRLYNvFimKNGo6xsYAo0IqjxlPpVyCCv+sRqHgljhumOCb6WfvZnAicI0EOnhRI6+nzb1KA
qpaQpVXeeqRTdVA/fOgb/rRLefq488iku3YgoeD9fK+mhjQjKgUBQYbYEV4/W7bx7EGnLeJ7geQQ
X0FFPvl84yxAg18MPE2RgWQ99SYQFrK+jdMrxtdKuYFchqjMekBSL0NJ37jdJHyPJDeKAa/QbSI0
RgYMJpCAO5jss3VbjIWKsI/r9EA3F9l+IJYBNxmtn7ENzll7DIcyQs0ZverO44CEFIjyS0CwO2cf
naMTRL9YoDqpdnweMmrPFQFe5QJNHyDlJV0Zl/yqHGN81BEQrfsAW7tUPDanLg8ZeUDmENN3frEl
TwbvNDzwnOvoQE7cApuEgXQF0gKyCHdXOJweX4ywT0/1dDoQNud1zOVOLoVtGI65RCCK8Vp+2SnK
aB5x3h4U7UQtsKbR8FkthUCwDRiUzuFhAzZtxhaMcpGRhWWW9v2jcFuDQwIFjE8zTWHlwR5tEMNK
Hgqr28H0K87HiGqDa+Gn++yC2qnNsY86MXdeTYTUFtCN4+PG4PqwmeVii55p7uFRJXsyjxIDFkKC
ZH0zXCZgkhVC7iYhdzl8q1D+xiJnMwDNAC2BeOqjgLwW01N3ESJ9SRuK7MA0Scd+K9NOEzxNN4kU
sLTCaUlfei9HQuwg4V5EdojpEqhlefvSf+R+iRWAKyxdPj0xjDkyOHuwTHIiiAH0+n2eRO/S70Ls
6vx9/XJgukUA9EFO1eAgu0jnvKkwGfTvlbJTIegj12AtyfZ53SrO80f9yJknBmIGLLxqn1yIyrIu
5jU34Zv4Fy/1X1sWp32cBG0WyFedxAiKeYwxZNFspzdhqz5CPgplSTAGNon81Pxws925etT5DR6K
lfMD1oEa6kV+4pICS8+cBODrg4SQ8z6FMx1ORPmw8nYf6Uca8rQ0HwQfbs5Br+GxeWK1L7mx3SeA
MqAoijlPrMe1EcsbqYu+QsgB+/KMS71HOUKYA9jSUavIj0AkpywBPEa48T2u2XfkEUKzGK79DyYc
yCJEuROMLSyjMFJQNW/sYyEiX7oEtL/sefwZmdmhJKUgE1ZS/MU7mzbu+UP0iFCix4UUjFsAVnRT
T/gCGMg6Ef4D0xOzCv8IDKwFmAJJxG+Z23lKCKLpbDTYAHFBkdr0TqCEIZ1uCZs61tPeXGk/UCpu
RtXvu3LTbf+dch+T/xvFW2Z/8WtCoTdhZLM3IkG0rQvKeAhyAIM/YbIEYa2I8Bu3BCLcGhy7U3VP
RlI1L39Iq7sz+u3MZJPszuhZSPdq2cVJ5kcASdOJZRpB8vx41sGDYIQ3hA8TCeIu8HammnZmEs1z
29AAg7xp2SswOh4WjKBNeTUlB7+dBz2IZux0ui1DsKMvozbnKPjyDNIDXlOesdmJmwmzVcSdSuZU
hbJor13awDjRk8osq+kR6bWIdRR0yDgA568oLvfEwtXvbTd85UB78KaigveJ35AR8+E8xzmYGM40
QNibEZ86uHEkrp5nWxJmyWgoiW7KJxUVb1zpMiewQyEUsaVPeoVMGKGK1gxpBxJWoC/yntt36VWK
2/8ABDekdoCdkpXyDomxkPJwgjSgeDjdh1whGwn1lMlokZaRKhH6OnY5qbyven7M9U1XfROMUyTr
TEH/C9co0gDYeZPHTCXsuN4SDq9KAQFDxm2eace4wP83J4AhPUNkTpnXebbPzMgakXffd67McsaJ
2EtRy25Zr/Tbhfm0pflBbr+khEvh4XclAEwgkehXoczCh6htQEPig4IOwLAmb/C8mqNvLr7nJcGA
qY8zFQuCrJwkZdURgE4UJj6Ks5Ol0GpiyI9QAoGKZjwCk4B+1kcOE4jiNuO0qfIDNo8bgeASAl4P
WnRRceu0ZHbXBC/fkGuy0RLMlyBasCk8Y2qsluIBVkZGOxXVYzxD6faod4E3viQUGH6MGkwKWOYm
hssEyMTCTQV6ADcsfBovr+W3pYqLoCMT31sKbdQf+sFFvA4EJqPawBxS+KxidFG9kP8cCQUZfdrw
Mqvq7qcIwYW5PiokVuP03K+zpShbquo1B5EtiJTmVrMQIqRb9jBBDNJvCV6jXU0O9y7KT+IOxXeK
+phKWCV8jlyJ9BXvnsYYI42lGOUp2L7yi/ZHEyIsXmLlI7m4F1td8abIwM/C6SGEUukquv2qvh/V
PCWYjOhBJuCO8DXChRgQSgeDHn42WeG7t0gnG0T3d4JujUtvLpozInJk4y12zr62Uj1o2tmbrMsJ
X2orl77ylhuy89rulJMeKVSTQMCbAv6b3vcPgnkSX6i25gU+/HkO9PHQm6cn/gVxCs8uAibUq43a
oOcH+2eHJi4f/onIjnOQnj1EV9pfO6ukIZjyDOA5VI/tVpC9M3XPopuAsXES2XRtms0csS7dpufE
tLpsP9yCykRZmXyY43FtPLGI2AbOkGxArsJX0ClFSs1a+67vpZJuNaRmD9wPcdXak4wQH5zTrbJI
ePy2o76DoW8SdAExZx097QSIppd+6d/nmLQQfNyv2S9cN4KAl2xL9y/hM9E3b5ZnXnhsUzdckst4
JuJjFpeOz21hcDYB13v9qrktMafAJWIHbK2SHsYWByWCDUc9Ydh61IusXr2+a4yH32A9L2rbzmB5
IBqAUc8najSrGOe0422I6g48ST3kwIQ1Ncr4twDMJoy44JXq7ZgSKq0FT4yH5uvSq631xtgp2mfQ
yse3yi1YuxkGT/qzersGAih2VeNNeyxKwlIqsKSN0C177VuflZWr3j/gh/J6c64+MXnHfFXgwRCK
VbUNvP4kQdcjR9Lo+M/5Wjv3R8jnjTP0edupr6hp57r8URI0dDDCZ+y9A2wWSrVh4hERY1F9aRvK
3nyEUrbAH/79QvHr4gwiuWj3OAq2/hNv26OwfEOhea8f2RtUn49TlSxjI280eRS+9ive3HUToaXw
z8uEnr0p99zD1bsphpxrOWfB3GDthvyEG2PjebiKAPzKQl3uSZJATyH8Tr4BL0mlyHWr+OlmmrSt
ZqWFHovcZVZyGWnBGoi6grGZNSgrqOUmcJKoEeqR9+AP3L6fJUfJL0cLKQ/KSm5tmqLir47FHSjP
6X47lmaoQxhdUO30omCQwlVGLSSCFTzSzGI+eyRJHaplrCUGxxuCQ6u70KjN2GbLsl1p/u3mtfPB
p3CX5NGQdevtTA6or9LorcxzaZcs0mPynJ1nBJ3PEm60ysIz/wUiASnz8ezou0FEhrZhjjSJhfzy
RkNpyX66AjVjp8MpzuapzZ+yL3wQny/6Jn4yZKXiDBXT7D7L91oHYI3+bK6foLr6FH/P5GGBAeGG
tUChcg8AhmdUOTIbcGk/QnS040sMUI1QUgn9bGPDGgcX4lag83y0pehOL83SPKp+E6lUbI9rCah6
jDueOCr+eCp7+neDh+Uv9hdb1kh03pFKiAjyGYvss+xjjwXFmlMHjHQTnnKXz2Mr1Eo3JcWJYA3w
5OHuj/E2LnmY8AbLLkC7iLzkzCf/4BvBx8m/hkht933mMWCkN7e+IgEBnNesliApTlaqDgNxsNWx
0B2LIQ4alBnYFEdZCYIDp5vJG53jYkLxfPcNbZG6A01JAQHEl/dRcgD/GcnAA9FqBzLfr1CaM8oW
SwAz0gjEGTBACyh0JXWd/0vWEdDNbyxcVGcyt1Tcu2iyd8IWQGkIOZuyy+0rEy0jlL4FV7ClFeHU
7LMnEuGXcT+mGWIeWZMhy21kk3fJDU/jo7Y1I3X9IJvv4Q8w/mSq8HXCEPdJS4Enk5cIcQji8GJ6
IyMCux6nCHsnQAbRYcs31BF73iSUddh0NHrbGknXDvwTxcC3RjyvVX4mAZ7WITSQfkohQxLrffyr
0ErlgKjz3RqDW/V1wST1BQSVhGwagczcjB7rm0cQTItux7AVHDUCJEIDLBpsYS6A1sN0eyRWKwwd
GjgOglLwsTDz8VK+QgyNCE1I6NKOg2Bh8no60urOBMu9zxbYWGggsOY8P/CRBCjxhDWamoRiVeuN
ehaedKb/pDoTCUgCCsTUY8jB4Efnx77n1EWnC4Vj8y3tsESPnN10XB9JK3KfHwgVeMKqKYFN8pIz
BkD7DbL0g+RHeVMDhxmTAspZP++dwp0sZA/ZBXNvgQ16wzAyxgHgi/98Yv/YdyHZKY/KAuRD5F/M
tNwFnIRVyEkKf0HbhvjdY0RdV86PcUGt/f6EYHjR4Wer97GLSOnnURGvvc62mUaoEs1qAREilJfa
1aznyXpFz8+X7o+p5ovHrJ94+Y+4Ns1r23npoZuh0R1a93YftSUljRf8Kq8191pNAEk4nG392o25
JdXZxrMLKMfmtGB15qhMUah5EvliDzBf1g4GdfiFbnpH8+zpyRd7kQusxKdGsmLMnMHp+aF6wEHx
2Wb/TXgWlWs9P28mg42QIvG+ypOxSfFwIj5dFndfCvi7M7sln9HVV3gQG/PQ4CQguCql+Q0x5PuL
JQkmLSPKH53RKWt84M6Xh7QUj/l5ymafrZMjwDfNl/DFrswQfx5zm0D9G5+PVpfsTA55YFgmEPPw
VcoxIkRIJXWw4u6ziqgPA656AHsg4HRNUi9sJg2CWW4LAJ/ESY8Zk+W4isywi2HW3ogItJYdqUAf
inAdha0O12B5gkTjVcwZE5EUpctXa0uOyqRAISnfjRf2xlkzAxdhgOjlsWijUxj0rfaTs0bY1Vgt
M0wG9RXlz45I8Gojh+qGjB4OCLaf25iJNxaVmDvWAmgVjcMHANsZDGwVBKM6OYmAAIW8OLLeQ3MI
dIQSFubHseLoDja9URW0S17/my96ALWRpTWIsyC90G7I5UqmBSTcvzZZa//9X/+vyVr+W92zyr//
/vrfJuuH1J7zJo1h+hAZ0kpLsq+6qgmYZzKs8AjjEJhcwI96sktm//0fW7T1sdf4zxZtWREVaazT
FiXxj1rrsyrEej0Y7w9ktm4Xzu7z2R4sd0pwnBJdKAXRV3vDk8lUbafx1N4blj93b2O9ivs5zNHY
+CatQj3RlflMXwTRAkzpPsXr1NynXlQ7FJ4rVu3gzLGiI28k6NnvZEFF3Z2K7u5fipzNf2xx/ttv
Y/zfd3IYDC1thXv3MZurlgu7aVFpVq92QVD75GpS7HW3A3yQ3hU+Bp8OH/CSJ12cBvg0re9IGA2Y
hDxPvYAyp3q7e/u7GAUxdLwaeNFjlU/D1guJ9D11PjUVwHjYqrl7SpdAWcCXHWGtIOq+VVoLwQtH
Mbed1dOfmbhOonVMEvS//Mra+OX4/x+gomt8iqqh6uOX6+9fHjFJ1LvKrwxw+4xuj7C2PxVgOxuV
yAh29rZ7m12y9e5ubzbPC/dp43z3Y3VQFh2kMDoeGKiC595YRpliRVng1N7WR9k5/dkiPXhNf36q
sPmXVy2Z//Kq/yhvL8sqS9KcV13an8XXXImCaT31Ohd+c8UQuY1d+1++6ZL0jz9SlwxD1o2JoY4v
6W9vVKtVRZnVORluMindlBnIDhLafH9mK9oljhn95ydL+senWvnfn6eN/fV/+3nPiZFPbiwpHzfK
TtmSLKobkLF+EYK+EinZRJJDRha6Y3ic6t/e3398EFRdNSeyKEqm8seR0t9V0UwlfllyAhBgvh08
gxhZBVf8fDnwwsxfL+8//8LyP3ymE0XXVVGTFENT9D9+5vs9ecoPtX9/qPP5Jzrp04yvJOPQ5/y0
3MhH8biaRMoaDnl/W6FzsLaxvd7/59fw17f9j6dhohiqrOuiMZEl8Y/vldoMN/XcacMHwwQoSNn4
o+rqrxK485ruMSKDq+lOIqcaBnW626RzsQ2QdYFBtc5Ecq9napk27Qy4Fe2X1RL4VdsS9G3wZEeH
txnT4ZJb8K1Oo95ynN6zBlgCsiHj6Xr7S2RWbP8YTjWLsay2wRtB1chR0NLA8N4lLiSMIrql+59/
bfkfPu7/82v/cYpnD8Ew9Ls6fBgfKCPSqX3acUZ7qJa9RxeiCJw6seULvM6zo/3869Ms6X9+9gZv
uihJE01RVUmSjT8eLlFthIcmPJt5C0xFmu55cg+FHEmyyk4IQ0j+AN1JL7OCneAWRZx9PjM/CCTD
DaSKUpV7f4leIuIaaRXyhPa5/m0OtAUoURlMCECaYKA4SxOUoAipsAXdmtxOsZ+mMn8cZZjQGPgG
HUXb5GZrp8+b36cI3eGkqvM67bVIBD6WQPlksB+98QUFMqavLK0gsIkVpOXvHeCVzLaYlXRiFK2J
IWvfvB9fwlKjX+l2Q9mMs+gMkvvInJbuvQ4bSGWT8gdkdR2QG8sPslhepVNUl4LUWsw297t3Zw7r
ZiUDSUyVTy3EMzOnYgIMa1K9RytXD8D+WohwtolxRjXReUr9OWEqz4m6l4yfu/Z06pgfpIQPUj8f
3UxEb9M/aQhmZFM4VCblzS9i5vpsVWB1EDrNVwvSOl4yPglC9bIrSRS8N7gvyNAwG8QepP7irkX4
iuBFScBneqD4Vp8W8KnnNyC9dEd03GDcBvdFhpKTjyxq65zEkuZqCmyCDZmB+mclS35W0d8p8k4L
PGlQGkJfn3pXGURC2rpNORpkyx9ZRoyCOh2KRcV4/Bqj2iXBFnvk8/CdT1AFYSCXvmLvlw99BRxJ
TGZsbitUmsp3i2dfpAg6/mYqamXTugvrciKGLRzgfcw517YyIJFAxO4DvYtiPwAMJ4A8OLOqnsaR
5qvjV9TOdTjRSTbr9o287ZQ9HGFdRg3Zdi+S8tqX4L/KtQrom5BZ29Wwuqhpi/PT61+UX9x+OyBQ
mUaqt9C5agIhhKBZuwN0OPV5XYMkrFr4tmdnwKTwD1IPiZV+GaOFm5WkQgJORUDRxmQ51TMpG+YV
sNujzKzkzsCt7QdyHzodo0OFWqY9gzy51Fg1BkRBcrf1F8AzDcmPvYCq5FmeqgnAWDU6hwT7Cbz/
aqlGfn2lr4WpHfVmmTHYToBbOrLOTGbLuNsUhHUMyBS0FIF5EYNHf/CXlMOvUZc2SjId8JpIbllw
88ok4gqTOCtqDEbbsUDX973YXBvqAkgauqWLqo9XpkI4bjNIe4FGwyfpO+Pz3BA9oBDm8iZu2wQa
NTIsekdPKhXMvihbyGk0hYv0fMywb/WLPmEyyRZxtU+6CVpH7g6iW/mlbdIXu7c/IXfp817hbqbT
hmLI6dOcUl3UaosHUl+cAW88UmaEiaU98mCWI2uFKNjGcfNQwzgmDMuZYN8vbbZ6dIoZloABb6+F
y4w0H9aflLQG0G93VDq6Me1RZBM9QtAq6NKytkp0TEtcGPoBclDXvAd5oMSo5/Z5QqxnTN8KbIP/
3qp8tKWtKFj0CblFxf+ldlHKRtxj5KrvylTUt/fnfmCJqvE0JSmYuUKbRBPwRwW+Lu83SJGezd/x
lwGkM+lbSHOCENLPCuEaS2ovvqC/Yx5HAz/PTq4IvwCfmfBOYUowFRI1KQ8zZnwbh7LEyaXNnuel
doYip5pECBoRlK6iWjomfVLuAjUn/Tl9ROmTv6IPchPcpkyQx50mJlGy5KO1e/X2WYDyK2qky9db
jAQK1rHIf3WM7HB1HBhqvqlwKCTPZ2CknD1vUkdWXb1XqBgQYf3k9OVyTHaUA+apHP0PZ+fVGzmW
JtFfRIDevCbJ9F5KKZUvhCy99/z1e9gLLLqrG1XAAgPMYLqqlWKSl/fGF3GiQFz2OiL40VLsGHK0
BgNwgO7dh5YJrshDEUbpysLiY4k5RWFETaxLOHzIMEDTEpIqmycLHd4CRdASZWR83LHdaKxFQ3VD
xJgpU7VjoyN8ibozQFGQ0seA2G+kATcigDdYNgHtIhUVJnhO5OSYhdXRmEpmRsGqAoFUcDcPKQ1T
CBnTy0SxmF6QUOy16I39x7Fp76MuLizSlvwloTrowHPkuTbQ4646xom6CYChFb26nGIsNkRwApya
nuxxLqcii7BwHxLxYNA4vTEZ8xoDcfslSXnRZRTY0CUzn9m7ARs5qS2fkQ/KQSIxc/PWk8WUB/Go
ITRkFppTmUAO4leOCXYOaDHhERVrxwv3c+xKZf7g3+kgHaiNlcTBDQosBPK4swYOduqzRSLLVF4V
7a6HH8b4yBVHTFm3sqdGeDHwrEJvbfNzI76I3XdX1/g1StQcvB3DJmAc4VO1o0UoCcPNUpdVzpfl
687EW7Ws7hkYxWk4hVipFOplsbmEqFkjX52CQAgco5topLGY9FLYJSdzgMVEjYG0cC/GtVzs/ZnY
85ro6DrtsBBZi5R6b8yJE24On6hqHB11/pVDdU10ejrklYwOaAFQY72bpEeWf4vCTXqvWqgx1nbQ
3nxRcuDFsbkrtRmp8KprBz2V1hltQ7JKdoBVoOc6jyYkb89YZuHeis4NEzdIKCcGL4Mqr0XcwbrK
YpbhwgG+V/cz3x+9ixdm0j4SvNT6AVqMAk+pNOfDOyVNuXzNkPMGH3ZHwMsVoU+Lsq1Wa7gYs4lk
DiZyXxkvanyUhNv8sslOQbSsmqPC9Vbn3KGI39Bk5etehIdH6tNQDiajlAnzflXiXIrWtZeBG0Bp
RVDshcsY74P4OGE0MMh+gvJk+9RqcIu9SwGho9hkhDX4K7opXoA4iy0VN9mqCV4kOuwrdIdQXJXq
qTTxyY5vk0qIHCG5AzmavEwm4WgY8PQ8ZNFnT48StoQW7CNHmo5fnLRSWjPOJOE3yPfEEuEvJK8i
Ib58Kfbhypi6nW9912RTQ2lZrTnj2oJ8knj+czTzaQLqzx0WUZZW68NzhzuzXo7tXRxJD6fPjZy7
PCwSw9NK/OixnVcp0UXOWrpyaLBr03M07+40jeknGR/Cux0q3bzZE6DmDkf05kz7zqErtFABEVo6
QtUNr7OGIoy6uZfBUS03Exp4ihE9CH6CFhsKIzHAX7cJDEaTHsMU90nQ4ytHBKWNTFNqZ8LoHGs0
yWgqm0Oma96eh6DR4HeBBpFLV8Ok1Q7gyBgUzm8Grz6LyHUdgwR95ov3LbgP8B6AF0yCDV1wMSN5
raoMpnZCjnQefRcsyJ26FZggVLLx4mXKpeB1LxmwOoyPeCgpUfDotd2TaONBA2PDpCerKUrCvaF2
8V7D7KZJxnOqyetER7dgA9W3m04YP5vad61hetfzbt0xjY1hYLfjQUWtS8n6tXAx2vhFTYVFV3xK
OjE0xNPpQ/ByXtYBo72HOfC1qSKEUI0/6q/YfS5qY1UJo5NpIwtYt56ARwKaKtmZd/A62B2PeGAz
b8R+2R6lwXyqRipeIKnU7WiLydXCayxSBWJp7yXFfhntXsOLIb8xGK7TZalXewGHacXrffIM4iUw
JKL8IJXjqraYznSsaayTbKv3jVbCsi76UzH2x16QjqqFTbgV8TJ6xd5IaS+Of6r+2wifK9HDIHBB
fdRntnQjOobIaNjT3aSpd1JTnIsCzpCSw1SUckR17i/yLXJz18LiKESTW/X529CpjjkkvAaB5Ifr
htlpER4z1Mqo4KEe851pfRQNeyEtexqZuKo/JdvyUKMbYNbp8ReK+JGgSifRXZmeeSB9glg4irTe
oM6LzYoAvFb5zuAA698jThdRec3ERwmDJUvWyWyTl2g2Yj4AuD5SL/MKF+AK4MXsWsw1pfoRRLD5
DJZr9FsRGpUc4YMCs1sLSOyY00QaiKggCgsimYw9uNf4C2zs2qcUu7w1RPs2TZ70PqTquXFgIdZW
sGMdE312YeBQwvjFIBllsr4OZXLmKcpQJ0zeCQW0k/l5zw9CTjKAushQZBQq3TUwf0L7nUw3MzlY
HCa9SwZ/yvePtcdphQ9pacqSNwKXr+SwKdTf1yw5SB1kPelhivei+Y6VbyndtNUl0nLX5zjSYGzH
7Z9QQYOQ4PRDuQxx8kVwXtOGZ58XE+WmegPcnpB5NxB88++eoQKIfvIxYKb6Ng9Q0HOQZ00L8uEs
Kvs+FrBDVqsIgk0qPIyyt8d+POTYmX2BomS0UIVcNpvx+XlUx2+huEkSS0V8nldRmfOGjLYcidwO
aWVPGOvoVA38vQSCMYpe6ubJYAebtM9B/bCoDRVYZ2rqAGSVBQ4vW8vguc4+52iWCgchAO7BISq+
aADhygCCB5ujvtmw+ayr9Jj35a180lgKJHzWUd7bjX9i/9EF9wlpX5rVc4xCGubD+QdwjRyPcfho
HrT4RU43zXjp0q8Af8tE15lBzIN+B4GZVwdXF2hxzMHaD3oH84JB/pNuS19cWkxnil5aa8Wngkds
3uv4DS9d/EQMOn1avALgDcoswso3GXif5H17TCErpSBTeVdhnfaoNRXbBCjlKTjHKpn2kYxxRwg5
ZveOaKab34sryqwZ/V1TQtsw0DZkzdRFUdfUXxRWuTNERVd87QI8gdcuJ0N267b5oranOFllT8Tw
sp0I9RlTGl4qewBmSi8HIx2bbe+J8Y3lUjoy7n1YNyfokfO4/LOML2a5bBnGIxZ9/P4jy79qnX99
ZEsxZMkyZBS5+Z//TXvsfUUXvUxQLylzsiUlMcYyJK38NHdDDyvr6O9bZ1iV0x7YSbTLaa9zGbZj
5Vr//oMo/6ELGZIkWqJkqpLFx/nnBzHUMVMDLQmvHN1At5J4CF+8b2FtPTNSY4SHoQC6FjtAIpKg
GThaEfmUOtoNR+4Bqp/22mV4wZQabyzPzTBZcRh751iUk/lbdUt5Nz2I792hAv/+k/9LLuYSWqKm
6TobKkXT5F++9ahqRalpCuWC7kcgQV+lVPPgDa8gOril5yT33/9AdZ5N/HKb/eMH/iJdSnEd141e
Knxn3Rf4DTxNBLsJzuML4r46DskSYDIH2A+DblhjK5QnvKj0CQLMdirh3GBo2e6Da88deExVsn02
w+vXESwaHnP/yVwSqgbcpO/AgLJ6hCvUo7XB+5XQwB+unvYfN+A/fplfBMk0CPNy6hLk3uBKFxmK
kxzuw/Clh+b8KncEHwEzryVlTXo2DL5AzPfetWAoSKqdPVL2Mgcf93H5kNSVYL5RcajchPhYMYnG
kK9uIjKc5qag4LaYQyEVW9DhamXvCQSzzu0RH6NHVm+tbFmLN6F9tsb71B7wm2jV6fffmzzr+P/+
3izRskTRUMxfpU/LCiXf9PhVK+eA2p2iHU2oDEzIz3DbX3hXUQOgArbCKDo+SpW5F2zxP3wK6T8W
KS74/30K65dpg6zqUyul3D2YkkGHLA3zlL6zCRCOEega0CQ/JS4NhKBnEx3495fA/HXU8dezYujM
VUxD14y/RiF/W26sLFF0M40VoIeb1nUc2XoyH+O47gu3r2y1ompE2IfVDpeND1Gfk8HcAmlW+xEb
PJ3f7JMxnTGpZmUi7Cnb5OqnpeL0Mllspm+YygOVTsMng56ryjmH6bKQt9aDDe9PQrA/4YDxFtOU
NmanuHZx9bWUUEVUFZ8lakB5NdVrNuThwTpSZE8TzHCqOASfVdUlElPJl3n5087CjrM6BRxVNEO1
6wrL2AWfcrD6wu6vYVENbO/z95dO/msd+eftw3RG5tJphilK8l9Tlb9du64SJzGK2v4gIIjrMU89
EB+jWlu+cfEBV1RNdNYHxVXZqBgK1VRzXXUNEInFiA+UzHZGq91xoHMSBZ4V9oWmoVO5PKfirdaY
2uITEiGko5JYYgsstLMV6Sq36ObIuBO/rECvZJ+llLpTIgzcVs0jSO4YrTWISTRwKX10Ns3eUUnO
axUvZ3MKrlmjPWsGpdYSR/E+ay7U2Mzh7XkLQwY6iZ4zifWbTznOPuMfsvA6mE9Bqlc1/56ao4ES
Por9yLlYN0KOYT9ZypGhz2HLUG5bWfhRupXMI6UohDrYaOhkbFHVxAx5tOVU07ATv1O5VBjHsm23
BWd+3oV2A6lSylLHA1IR8C3yXOC1JVwXYQd5Lvc6R8iiNp15A2wpEGstO8GQYkBGSmXxpnI/VING
qPRnShVqbPnio+KSQU6x1F3ug11YK5Zvh2IJtfOkt9patm5B96gIV08D6QgT0ABdylIh7gsJu733
OrHA1WRbpTuPRNql+4jwrETfSZlCCag/p1m+EauNjBQpC+R92ZZpMpQqdjWeQRbZt1W2VwOhXM2t
c3nJlZZFhJUPb/BtP9L2iXZopE/+b3GO7hEv6ktIDUKy1Pj8Q3A32K6xxycH0yrZvcNXoJIZUdm2
zwBdEfuyz6WSzUforTzzZqZ7raLDFB91CrBo6j4FdKsSJHwhccJlozxFR6G8a/5XRwQKG+xY3P30
0TPsUA49e94Im/a4T+WbKZ9idJJE31tsmIYfvVwqcLrl2yggQy59xiZsThPx3jfjjlIqo8KcGtC8
S99J4z3NG9ACT1gvOqgYrUJzLNBUKXv+/YMoqfMr6R8Pojq7IAxZNDSTCZb+y1Yl8Ft5ykRVvowV
X48NQJqF+zN+NMhp7DdeOcDB9TW+8HWHL8Wd8xRyHJHeCa8XKisFtJysiQhd2+/4AZcADRwfCxEJ
+UbhIHtkNvaUhKYo1ubejFZJxUp9nIwteFUOLiO2R5o/GERCS2esA9oMUZ1ai8kZZoBNNH2azcnQ
t5r5bFS01W5SYcXKR/yxSh14KA3ITHPF25M8DElePgE/JMC1FCx1yvrwKuOJxPD5mgOGmoBsY3hf
8FhAaMx20RMV6CYSCJOpHzYJAoEIek005mDQIrjXHY94yIgfn34AaIU0+jBTWNCNhMhX2pO1KGmm
gz6LngeKidWzpFPc9ftVBTGCHM3kMNgQKbUxXS93pC/sePpWxZi4mE8vJjNpJ6QXJJ8tbzgPsQLO
74BzyY4PhyoyA1t9Vioa/KI/zcr1//rmFUm1NFXVeImJvwyuy7EN0Z1E+RLt8b2LzHgcPZkrZAHD
kyJjC8YTchF/GH90X4wCUAloaQxngzXLMwVPnMOXmcj50cafbbwSi4DtkTB/WVDMOhq2egFsj80e
pkrG8jqtzZHqNzJ+dPwgOCyoci+eOfN5P9R5C4wX2ONojvozh9JgChHseK4ZtqA1szWawyqd51Qf
FkONj3Ru/CzufFTsqdNnjLQ3LQLyzEitHHAxvM4VwF2BNXGRcEBJ7EFnKuXAeGQR1me4SUcgdVx4
r0gS2TdEJ7z6xsG/FWzO5tSvK7xIo62e4E5PD6BGaj+3ikQvlmTXA/Jkhvq1w08aP6fnqNhlx5mU
RQZItWcQWGtDIBJP8j18AvStsiM1ERBc6o5gZVF2oghnChT4Y3hdAwguBJk/k9A2hvm2owIKO3tH
nvSzo2KdexnaFw7P+KWTdySw57MltKuW4YALZzZ8CuQlUihezT8sDn/dAr8uDoqBAipZWBuUvwbw
f3tLw1NvYjk15QMjTj/9CWPi7FRHiMknUxvGJIWHPI2TMW3NpTqYjoC+aQWFrcuMW7jQRQlDcubQ
6rZJlqMQIWXm4bYqG+S2B0pQXNK+w4w7yN912FZ6YC1knnp0dDk8dtO3wRygN7onKSwhmcVLjzlp
gItuoN2tQR0dRMBJh7k8Lu73CRW6I8MlyqN8tjRGB2qis0hPAnUZ4rMckExnf0PKzM/sTL0pbJh6
zoPaBFF8NyAORBaPLIsSR4RUk1Abc7cJcjg8M3gGVvZIYD+jx503KOE04znSRUdtyDUluwzPA7P+
NIIcz9TpJ+Lvqe0PX7eOb1HrbwGbCLhbdJiMKuaxGEYAZtNunpelPypyD70dAFKhnmj81Tz707ep
/MfzrmqaxH5ZZCDCf//zUBqM5RDrjVEfMgPzNSjKgPmAf5ND/O+qPfHV6RIeSr6+Bnex/9N5A+7E
VT/shQjUHFEWhX4oSz2a/lxjfNFw95qEkATkuxhymqUE90r2t2BbM8lg3u4E3VvVHVpAdCkW4XH8
DEMGhOEfbCASv8S/XmK8uiSNDaUkaaIszXa/v92nZS8YaVYDADOeJBpnsqWOVW888JSD4mQI1gBh
gudmJ4y8yY1RaDHqz4zhFkQh2GHBHuph57wk+7RcCW/9ji1NEcEdKIh1OmZAIrl2iYbil4EHVExO
spRdyuSWOJxaIon26QwIjq3PneyWtAPriQVj2UPRWNN8/SxfdJt/uFa0Q7cpR5f+DhONZ22l9NM2
wa6Wl+oL6ySL7Xu6zttHcWLjJKG/AvwkjTRreqtuz9kKmPVMlyy3emEXIX3gzIcFPNn5Apd4OL4R
N5PapQj9AvU+2/gw412LHrXtCAnAc9HblICECK1+1wi8cXQOlujRjOXTaKfQgjx69PlcemWXLJUP
tq2FufAHyPfUthERIDyfWzPVyTyTPlBjheznrT/iv0nVi6b/mJzSBwdQZ7yhv6zGhaG+RXcQv+Lb
KwsvDTUN2vgmh1NqbFvMk8pdiDHUMzVdjz/gN5xeWFFjHN6GdfzgQ3AZlkzk5IasAFdQpQxOhHi+
GbHpZT3PymDr6hlm4UmZt/6LPl7xbvLldQdJJjw0KWsA5O0AKTrFGtIv/RcgeERjPIy9/Smd5+Pw
Q2gQ79yMc7m+9bIbcCe9e5O0HMvSnri2ZN1qDtiIrZue3lPdBrW0zunbA1aguFJ/Lp44rSXdl/5M
KxiAu2bNVsOTX/r41rzQppvuA4qm3eQ405gqZyy0RWpdtfpYInQWLrjlKAMur2+DEDYmR0VjWcnv
nfXGL3gbQPytux3YqEZ/hP633zpMNVaoz96mAwMk4ajbAU3mnkJJDbeQ5IXXeNwImOw6u19BamdW
rED5Orcxpmc3/mZG0LwaCt0dTmtsQDq0d95CHLNc3f8KMeszDl/P5lADpCdjLpo6AbNeImbSgAY4
LbD6EWpHHeIcRtQmsCnofZhP2DHs6dLssBdRd8ihYOGdiebMnXbjpy5zxQkVbOIIs4sdnbqaghwa
CFk815YLHfeov5kbJoZQVGPOP05Ldfmu+6go2Llyt/Gnjtwm0c46UhwCgIxHxN+mh8anXDciEcOP
89cAwATaumJoIxzRbDPfR+o69XHTkBAWjgHaG92S4NxsYfEMDe6UPMmmO5Z7E1QoL9CGWPTOj1bC
kV51PgRjPa4E7LhhTeSrO0wayqccH/uAdxYk/kNgMs+6ND2Z8KWoOZ1Kr0qWXPIH2DiTMEdJGnap
5et8HgetyADUh2CJY6UmX8u11q4SeckrPyONj6E8uv6UQMK3feYOur+pKwwrwpvG4htuM+wdq0S/
jYRX3KSDrS7Y4q3SN3nIurswlkxFo47YAgRSekU3TNvZe4fYZ8gwxqtcdQbtELOx6T8JlyOxjTCD
pJv+hiNm5Evt4YoBerSVwvXOVDWjgpOCJ6cOiNd+pkuwLBmU4fiLh1XNFzdCATTx1cJ8UdgBnExg
IlCbx3xjDvTUgAcocLxs0hQrO1xrKb2PzCO9LyxN+nNJN3OLewsfCR5DcMxLmiIt4bVXyItmwUpX
9kBba6aax4ZaoNyALvAOzoJIW5N/9eq1geIkZrcQraw5FtWqYCvYrEsaYC8GZ9InUWVnAV+C8CTg
w3Pd70pjzRwPxHx2rHlAy4tJsgS8ccTZintexv8sXUIJ48+WkBDtCvwSPjLck7rP++OUr2SWX2Bm
0U3IvzxuIorpKa8jf8szthoBZM0pg75fAnHHppHRpk2vxbJ33OIoUya8CE/pR/2KPcraGxv5yL4p
+cbAz6CT8RaTQjv69pfJSjhrjAsQhr+htr/rxAH2kBubG7Y6zrcRpsJ5y8rO6kBr0Zd3oB2Niki/
XgbP1R5GlHdQ7soT2YESOraxMqOD7uLLEirXK1wtWjGCJf5xDj9keVMmjiItA8o9+muQbNWTBQ7m
Xacy3XoijZILdHLXTklu0B6Xxk8Hs3ohbHmDGNkXX4scvzXvFWNxpAX8VOLryN477uibYerlLSGU
ILkG7VuVXLlvQt0l3zPgGo1LPGG97f8E5XPDI9QVC4AG29nIswRgVa7ovCiMtXyhtPUvUE+8pb2P
d0+zbw0nBhLhH4Z+JSFlnRTOgzMgCUsDcN36qmBRHHkhwO85SW8cUDuB+Ep3yUDSA+YwLcfMHVOj
IsWoV0J4hKKVt0vTPPpA6ZEr3ox+0wcAQN3+OaN95zj4T4Vvk96gQ6F/yquVwcv+jC/F5c9AX+rn
4+5pYAFpnGZYTbxVmPSN16ZxKghHxB6NB0W5pbYiYF3teenTdgQCZstXdwuETS3d/CVsb7Vwoh3t
FqGdXMlNZY5yY/cbPpHGpTuZ7pwFt0hyIB/FJmimR/Q7O2G5foA7GpND7e8ph4d/scF4K72ZhM7P
JLgy70ryY6oXaDktBpfFF+5Dds4dNTGHbAUvB/Tw2r+Xr3lI+tdiWv3c0qRkw5bJqls77hlu4TfQ
NpG808gBEkojDiWxgrAMcIiFZkhcX3CsuWWNNjb4cCYyJpnqkg2VdwMXtPTCU3eg4qEjVEDfbExS
MKfW8jRvKtftK5Aukzracc1NYpgvWDb2x2CXE/GhT4h2MwK9k+JCyVvzuPhPw3dvLhaE6zfyAocO
MRs6I+VXHhmx3cVP1jpboYdZzYEcUf+CDw21/0QKWL9TbQpzyfbhISgbMlc5OtPRcqxwpV9Jb+dL
qjWVd4oQ+TnJuO0Rt6WR6gkiWFsVBzuK2uSITPAxCj4NBGUzZK5vC2wJ1kidLeSMtD/5+Zp/Nvlb
Yr1av/aXPzHbxnDu3Z541a2l9JVdgWrXoIftgBEHtEEecqJlPHLU67FlZqEftxMyRVtz7jvKyo2A
kpC/WAStWOrpPkEQ82+Es03HGmfAFDiqsD+H8TNnLsx9wjm4jB7dVnMZPCIo47snZo3f2TL6wF0R
jTBJoEJT56vtzAVP3dxoJbwl6wzYwYYT6DjMDKzJhWOAfQLWlPbw3Zr/Aatxvui0MbJajucMXgls
3znU/ma5IAnsUmRSjGnkFJqnHiEO+INTK+S8FsmlfUowYSxCm50TA19QnztumsVEDbJ29bk7NtSY
wBN8GG9UnzWOfxw+OU5QnhKurbc624jati0ZEbHzPfinQljnmFEfdzoibcwzIlRiwHW5DZMnWtxi
xB2JVtVFupudNafglgdMRlaZrd7fFU5q7BVnJ+TMrOZCgRC5NQASN3CPln7+3BX2dHwnP5NQCY0v
xCbBR5YydGFT4ZehAz0nvb2ELwY0WoPB7bbyh0WSuN/hB3upXBFnpH1ujXWzlbDuYpC9xhs4pGSK
USMYFH/0brZp9iaN4naySX+aR7sWRTwJLt/m0gApodklAtKa+RFPOiTkg0HvtfigZJeOVWkeunbM
3ZG6dzym8cwxp7in2I3INevZZ+PAlcQ2aJe62+7Hpbcz0SIuJitOv8ATaQB3WBUr4ZknT44vk+2t
hWFR7mnSriDkvbV4UxawMC7MndGkXokUe1fYNVWwTW4+a6sDmTTZ4JYDxMd+KHgjkLn1zyK5YeGT
Ga93JHaL5lbtWHzIhfPE19oB5VBTjkl/iTHUUDKfu2/Tipqk9Bx6zzxrFrk0/KXf8zNUuIVmT18V
ZTvSAjVd4WKkG+HdW3ZsAUIQ9aCH7fppaik+oWlqh4Dyzs+PX02X3Ce22YHyjBLfAFU8C37aDAiX
WL1sf9kJKzJxXBKktmLlB3v5A485R3LpCUJe8wYQmUlIZHzkxZcJJxdUBOi0RX3i9Rv561peV7Qb
UPXMq79+pZrVGO9YbiZ/E2z711JZd4ar6BsgefQ0EexTQbQvOH5WByR2/aJfcVIkC5J3yPhvakzf
xF9MV/HMaYANLB6E0I6gNNFHikNtq0BMd/yfhliF5Yz1tblL0g5nBL8aIlBIm5yblQ+DpIW/Cjag
5RFjlR0Za4yxFwpKMQ8ZUHTAXFGs6Vd265qcaC7pQsHZIx0amgRTt2GXp14RPUE5vqTEfl2JB7bZ
wTVU6LX2NwKEzY+eQwXbYYyAXHpN3ao7iW4ojbnrjLzEmYl6iinkf7kc6PdXUA1v/DwmN7axfzCn
conax8/dYThmJC1ZuxNknQPhAjxPTsxZxmQExVsOD8HtC/xjv+M+SA4wkzmTwSPsljlOxjODjere
sEyl1VNlffvVSj1wDF1Wd5bO3+thxr9mnqqkSDgLCA1a5H3EX4bjvdbKuaaX+kHw34Vy2/XUiRTy
RkVzfEnm9DbHkrTVN/LcVOdqurYpuVsE4LWSTEqfsWw3Zq9VS9NdK62miSe28Y7QLWwvOXoadVQs
3p422B3UZIHK3CSCbDpar6IhEwdBlFW4S7vADYnj1vkl1YntdwTgClimvItbcmuqcNCAhU3JTx+8
ZCKtC/FDkga7zgW3iuBSJQ/+kzUS/cLpNhtPRgIowoTNq6ysCl224Vd54C9Z6EiNjJQVeG8dsVOT
yLMXZq5X6n+Qov89DPzluv7iAdAGTfWjCs7BLBJa5vcYSTAcC+5+mCDdNWAvo+DGUws6ckrCISLL
R8QGT/n0JnZmqrWxUA4y5eAlhRtT34Q9sdXBpOT3htfaWFZ/+sSq/G/FSZFxCVqiYTG91H/5yEE/
yJPWhuIFHAQJUtiOSrVo6jc1+tY+Iok4+76PXjBvR/UKsBbBGEIEoKPAV/obZjtW+VbgQqZEF1XJ
P7GSeYKbttfBkZgTHWQgeYmF1Z5d7DP0mwH4Lf2i+oGxoVyy31zqxj30SVyswosJEZ6Ruw5YXWQg
xbPu+1SJrTtG7xxiUvqHLeJ+SvaMDqZHhwh1x0D2WTC7pB+5O5Xzebvw90O9C3mAhZ8et6hqgN3Z
DWsVchtvQq07+5QYBa6GVSzjAewaV+bWS06w9bZQt/XzSJsS8ZDuEHXHEdkXvqCGAH8awmUHFhaQ
e0J7oADZ8FZ/Ej+BeC2GO9SqVFgX41UrnuDgUUHkohXQegJrxFvrJfAOsEU7vEUruSJwwlSc4W++
st6NaKsh80ZrL3v292xx8Fjo7ky45rA6Ix22uBGOvU4p56XT023vaAQo6qU30zVIveD2l7qrPp0D
famyc2xgzkB11dZBs+T0pk/LhDF6dwgUaIzjKxYMz9beNBIdMTzMFVA4HNRWtrfQIfAUgRfcqRoo
Kkgwh66feykqA7gPkhptfZSL8cYYOQ4RnkKtl/J9BS2d+3VylP5Af2zEfIxEBIGOw/TweQMnowO1
GvDzspUXQbkrjuXSNwi8P+EoZchIqe2aUx5ZjGwzBOuQbgoTOjtdCayRQPtX1adKhJ5pRXcxh70K
2Z0T4Z98Yv+1KP79SfjF8xKmkdEmkzJdSus1n4haPeGxhf+FqsZw4OjfyG14wVk41hx8r5OBw4d7
W+WKzxARCqeOzfCe44eGQcOUgBO7q2f/j0mGpJA1twxR1xmC/mpXGYPekhRlmi6CbPONfXoKLWa8
7hjzVzq8C1fNj0F6tTgrwmTIUpa/YDkN21o9EO1T1bmw8q23HMVBZrMkuGDQjJ2OfTkSTXozw3Of
X7NyC0S/ZUe0nKqnQjvx20r8h2qggMgVMZToSaZYvF8JLvewGDMD3mrRc4d613xo6qr6mZtFduQB
mQWKDjlBA7exjeGhN9cRtwOeZ/bkIxStxTaChK5B8uhp21h7O8qN++w5iY4KB+wbuTTk234N/DHq
sa2v2xMgoejicW7AEREBQEdqwN1LnUcYngrJ8Sy75Wxsuf6wb/44bZT+6zZhmZ9lel3WZe2XBZMc
ciMkeMUvDeAwc8Wrk4Ggzza42ZqAZJjeET+hJpmIKtkNNseTT3EGqJJ9i7V3A9KKdiT4D4eEmZx2
qD4yxAzI0toMw4cawCxFo+xQu1AECVsbvZFVeLpoA6Q1Gkz2Xu2MCG2FPZrfMwaG3lrBpdxjpFvN
iYtH8xqI7wlEjsZpl2hXQf4Xo+EK88O61OXJR1yjNgvC4EFICPJFm4qhY7CD4tDvOA2CLSRjyD4z
BThrbOgiz4QNG3mZnsBh1UWYR3llI4mvWpRFE2jRhSCXCRineIqxvDtBg4YABrO5Wwz0aGNi9hAv
1fpoXv0/PA7/NkryTaiqKouaIuNbMua329/mJf0Yamoi+zyz4zrnRJGdDQDp1bOB4w475EEVgGGR
VnEi8UChcXCeaLpqt/4n7lyFxHB9/P3O6q8BzT8Hjf/8QL8McBQyrq0SytoBR4ZCmwOeVCbC5Bqs
ZV1uRGVyfJNROAnKFvlqRPvvEPx+/yGU/7xFMbpyl6qmjifin1fFxwareLU0Mtlaw3wdIaB629LY
KeVhstaR9zFyUp+of6N4DZAW785VBkyqWGF1AQmNOjm40vioMle3PiKkwoYqDpsSKU0599mfPKbK
v+d5XDNTUxVsugqO1192o2OuS2Wla+MlDek/W3ctxq+DKcINwlu+KCptEf4AsG1VJ5TY2qGNA41i
UrCLaw4+NBiuRRQgp1lzdEfnH/eqTlMbA0+sG73+1tOxiPVX3zJ74UFMgJM8IXpKr0PhnFS0WCYy
wgtzHRJpnRM+I6MmL+ppTyGyD4XIoXh0WPXdOoWmiacCH36+5hhYIP5zEuiQQ+XUHsRXI7oG3kdb
MSWYSyu9hQycrDhHFgCZei+kp0hYlLsIpxjU0GiFzh+p58z6IvN9wj/XPJvfDXRl7zqBl4pW1ALh
TKbFioFO4zmMs5S5WFQANkkLj93SWn2BFWVhRMLmIW+HPeBT9cboiOjQJLkZlH+sp9m2R0Wrd3MY
Wz95bFv0n26Tlj+mdKjLs4Wc1BUngzIoX+bi8uAKzJB4QajCeQgpilPQ7+h6zbtbKG/9/Askj4if
gEhbzYoxXCuFlnm3/2CfwMsG3ZAObRHPBMkhrJRRdKvzXQmWB4cBfmH2FoyGVO/Fo0Xqpe+fR2kX
SrtGvPnyV1htinQjWwdB3fXLFqIZwbSVwGF71eu33FtFJHSWPsCbdoXYgZ4WzyhDCnIrzIeAIqXm
OsTb1npvUtd6iDVilbEpuSlyu+MtJH1Q1twOm/CRNDut3onUlICdltkk2XpzkpDSKsBAy44e9OBY
rclIybTqHSQRZuABAGKDzR49xrjwQYr31FyDV6OMqbio6mbo3VRZE2CNHmwqU6yqlF8Om6RYyU7s
fdTVWzrumuAi+0jkYFxldL8IYOYhMGZLaXXrzL38Gs4C5/iW4Fei7cvyL/THeR7rOTJ6vDF3he2P
L5Z+pGg0YWzFnmnWOB1dP6S0hez4dymMBM1DpTshc5MCCCEOQO9e8z2jRPTK/xB2XruNo+kWfSIC
zOFWIqksWcFyuCGcilnM8enPos/FVLsMG42pbvS4bVkif35h77U/GpPb61khSKF+HW97rvbYukeM
C90OI0myqgi3ZE0U2/laxhlS60+TdeZVlOaMAAusFPJKfi2MNTPcrDjr5mVIHosKzK9r6gvyU8Cx
mcWZIePPh5r2XaOiWpZkokbnsPj63B1aqxKsrBuOrIyVt0eCmK6lSJXpiEw+YT2FOxWT2LtKWiXc
0QiaDQZBcvdIgOOEVU74jkjYFvZs7rjAKYG7dRVco3A1RjBESW1bA6qDzcgdvBiEDVv/EthVHSyN
7hKO0xyBcbTJCkOB37cM4Uyrq9T45eg25Kl8+PoA0TEroFXhAMex8OXs9uVAqYZR2zX5xOnmiV7t
Q53Tj9v7zYe94TNyqV/7qGMuAlBegJdI1JGfqEtUvG99T/eFVYEuU5SeyvEymfMR63WMZyZWgile
zA6ZQwklDuUJX5YhWKrDF9o7o7lmkOlqBJVG/FIoIaoujWUB7iwrB0LNEdJWEA/2GaDqaeeAWqWw
hmUpMpQCGBYhHctqpoFIBy3eLotVLqqAeAhZTDIlHliF6R+ieuS77czoXZAYgnNOQJONMD9p44du
UGEji0Tlyyg28K9dchVRkqq9Srd4j1e31J5vA1NvvHpehxXZ1ziKQienx1ISlUA05gSEHRmwJlOF
uEOTXBy0L3RIEZFIqWFAhXoq5COKFkCxIxLTnISkWyMcdatatyQBE6Ukh0uGo1b6WCaSM8qSK7Qj
ML/hjyzDNqWeVXN2gvoHg6kofkZ9EpgGqIylKVhYNU/4AEOeABH9whi9hGxwYD4EEZoBpukp6oNm
pA7mkJDxqtdau0vVt0xjeh8xGMkH6P+PepHt8zPv68QTaE1sNuDARHVwq2R8UJiOtIHh8kxFoAUA
D7ddgIO2alvyvygWsQ7nkLYb3HcWcwUT3219IxQlKcFRsVat4HCZyNJkjXTHezRORRczXS6At5vY
zo5SsG9Ydpt0y3KGtjO0bKPsSWX49BKh/xk/RBZgZg6NJWK99Klo6yZrth1rlyE4CixrSbE3Ex5S
N/+E2Bn1zb7PEleV3jtcUBG5j/xaTqussm7a/j966rECv8I+SZeYjGMpk+55+OrCuJiW3aLPNVbd
md3Kw2GS4xyKoosevIMviBO+V70q9ee8gE6LtLcMesb5EyqVsQSLLZPtdxWrtnp7IRtSRKg9+Gc9
T2cD7nHrXtG4wxZhs/XTu1H/8PxVOCJLOZTpNtwAGk5LjxE2g1h1NzAzRPNRIKUwnQbG5eSqF6Xn
Hr6zaascSRj+smIvMB5W8xdJfVaB4wXw4YrkJJLmrMUKa2yiOomjAAPRqx8ZQZIgDvr+OrHhWY/V
OSzqdiux38E7krBWCa1ZQmrfZZqQYzuPBKLwrGrlbTU/XqQin7CVrTs/X3clmg8peWr14RCRQlTE
4ULnwLNk3jMTds3w5Pv3KcbqoIEHUUWnSvyjJITtgtw1TG5PwJRgCe6q2/0t/SMw0+lx5KrWEr5B
gKYRCkEcj64hvLXs/mUQ06hcAybtpnJfGYeb9DzerpjI5epRAwca8DlO9rKklxaILaKNmZASUzKH
vxGCJekn0CSkxXTQWclgSnqianMnCJ86wY2SZEnW4hHvIzZ1etbc+9CmOL1mb5H8EPPfuH1LSgTS
c0axGbqOyloqMDAbUCVp8NIjzIzw0xuk8Rkq8gMjmlfM0rwIRxCzm5v8GHOv17ju2pK0sPBJbvbY
Q2FJYCuceEtBRUkjbxL8nmVlHZVBvs/gsLSEx4t9P1PjbpVSANQj4muPR74IGiXW91J2zZA9Tm5G
LWkWJVbGKN4NGF2gmosNynTrWU0ZCOZQW0XUHkRl4hJ4VVJpkecLBPUIledh2i55brg6cszkLatl
G1IULkP+TU1UGWZVqkbAAj7zKREFA88N1KGn+LYNsI33SWuLFgUSM7YBy3Ecvoi4LwuTfSlQasWD
0QvAQqvve0BvHSeqRHRARIiJ54UnEZeoL9zfmNqFPCmDILkEyOLSaN3fQlcW3yIIJxKWcxwH6IUB
YLUCubhI/mgo6xp6bQxCg49iaJKzxCNaj72LHD8Lwp0vvLQtusdQuP2Be7WKCN1kOoow+UG7eW4V
3lYqKr1aH4A3YYoKS+4AEgGpM1o5XCmMqyppvAgVz382GkoeUA/iSiuQg5k7CwKhODDF4niBkYLL
gogAXwFDKW5ufDx1Xi1lCOkirzMrdZeZZCPicvCoqplo+VHo+Gw18ujog2hGosbILsLuF+VvFg22
BDA1L5g+qAZSkmSrpqTPpSSG6QzWJNZyEdmgXIzT98rZA5fkx97uLIgXqeJUfPATaqiBbPSYcY1N
bmSLjSxGTzDG8eCT7hhuI1ZxpvqmCjQrdIhRfFspzZ2aAoHyU9dj6KCUl143mNsv1WjNK1XxUaCe
iqB4cnFJHvsWT3dTwkZ2Rb4uLcjlf8rBOJhCtqlEayVhZ00olsXYOgoG+Msy3GjZxCpklCiJIGjT
bHSHniBS/48/foBmmhUX7uuh0Yi+QT5R7BVu6oKc7cYnG8TEMkIgiVgWd2PdUf2WwCsvjBQNkJaT
Gd9jC5BLjyUrtpqBLIOhAox9RDppyb4qiwldpgv1WQGbKJfF0WmY9qSMPwsW1b21MQQM1wqIY4D0
i95Hvec01YKlcpk4IJ0ULDTsYFC6M3tUFtVds7wpLjRqyAH+E44P5QEorgeK+a3XkflPAgUhvAKJ
1VamRv4yqVLoud9CV0IQdVZfM/A8czLpSdNRroTZHA2CDXGpsTDbZvVEYCVOlBLDk+wXGZ4uVw4i
abgfG9ZpMrM3xrGOrq68bFkmb6znb5YTG/WqSwbHw0TeU82riEOiRjtqHE8WrWdYCkuNNkm7LaWI
2O6OcNvxIeLgxqStQaOWi3rny8ZWYRHwc2mNofPbotNSFcuyZFP5tND+NUYR/Dzr+hKPybAOACr5
jmQsvWiaamXVDNkpD99Bcs1L8NiY8wE9Mc2tI71KNoYFCK0kIU/j4G0xruk9g7OAI0db6Jwxdo0E
fZdzZZNGwhbpHjMD785EqEHpubtdWFHetpWDdjVfwTb66PBIMLvSbPOpVHcCWJiUxvFOJNgmda2r
/yhKvH1MFQXSBy9wCWAi+Nv8WsiME+cv7e6Wz2Ng+wRUvkM/8rfo4pdzBe37ldaWmA87B/EIT8pf
bMn7CJk22BtcCfRIqAOoENUVSvSER2F6IoAKJZ3B2aA7P7/jxndVvmHiGGNqJZqK8WVMZAhqU6kd
zUxHTFa0DJqFOqyQILMz8AdSEJHJ8YxzC1qvwXxQn3HTDporo5HQT/LNkQlcRKtIM01PTTzExZq2
3g5A+1o5lEwWin6t34H40Y3tTSVolTCXD0wHQzuNEtS7cjM8tXMgCYtGgMXu8Kde7ogNFwCkWbtK
2loF1JuJwqtkd7IbbDDpZ2dVctDtA0sgrdLnAsDlqo3H6FneDK84eMe7n98l2fym51MlGf+xLBkK
U6svnp5KSc0CNNZ4JDQhdVXGHK63RqHCsMbhKJYdVNrNiWX0zHuRq40AAVU4dKfu5K2lA4cPWKjA
WIKfKnEqxFNavLw2AmwOAH/no3mo9EftjJqdvJ5ycJWQUnEtQUVHDMAdnxLNAY8KNcDttYYLZC2Y
FbXeyjQKTAsbigcLFC0ZZO+V/yhhukln8QeibFW1x6XyqjXn7h67mUo3xGEzQ6MboybZt5Cak6MJ
4J0a8ekGnDx8izhGqcUdZY1agMnJqlyztLyZk3UFF4m4Yef9JmNz5Da6evG8vo+WBUsmRsQk/VlO
eSKj+EM7JeiAXPj4oR0lq8bWnvkxOevOTb/gwyNXcg35o9gCA2t118Qq1t0liK6paCRlR/BrmpNr
vh4xM3jdkcoAwMjmRluvzxFVasUi1O24pV1+Nt9lEhc+kviiofNkd0nFwIzNtuihZwaYJvA7Ky7g
0UZSvJ5ABwsHnweYrkeRuJfCWITtvp7fNmhHpROy4kWcs4dGQKh9WP0C+iMS6Xn3VLgvNeIa4GIP
gXEOD2HkpgdzeNezx6mdDTbcy6S2wIeljuO8r1FVQqZ0Q3efFY7xwie6xWLt3SG9fCRagoRDxZZJ
Zy3nfCtkETGrQYo37joSqUAMbrsHD73WjV3Kw/SQimd26HKfopjaywydinWxFK/hSd5ZT4huKJjZ
XbHwmHI6ETo4cJa7JZsWqXwuXusOw/vCfOU1NUu2/uHe4OOcQb74+U5BF/fvCa6yxJ0cEdxGbIj+
OzZQpaw2zTAQj4myxY0JvhOPUnGFaT6GMKs7wjN6XpVirWvI8LNo5XndjEgl4wCSeqodeg/hAQsh
Zd5soP14znjmnzWQZ8jehDcfLRQmbgtSzsIChIdrpESjPfX6Qz45zVw/39fK+0QZh9k2IvYsoGVe
tRx4G/JkOb7qUElwtprqHuX9qRsf23of9BZwQadT5iqumo3OzgIJLtryd0qyrH6CBuS71SVWZmRs
5GtOfulKqkRWrjoUx9jpj8CzdJdomeThlnrUg0gkh+dtezX8o4YGxLCNgF0zO8gXYTiYKlzjLeDu
FOdrRUltixT+LjHwTDlV8r40HcXK/DdKs/Q5tfky1WFJAYdAY3LFAOvLiFvN+6Lvh2E8NoTS2UTO
wsjDibEN7tlkaxgpUdnXbylUsIAN+LSPIVnPzk45EpHJHW0n7+XNxWjPOcbLRudlPObhS1lc5D9J
C65z5qE22XHiG0txzZh4RRxo6CKV1uQT4eKqyDp75bWHwFVam81T4yGQw4eU1MnsYZIeinSJq0Ht
ZwS7sK7LmlnICpzlINHE4XGKsB8PtGRBtonkZWReWFqdqJZrG8CDtEv967hT0Om2UO2nhhrdUt9D
CYJ053gPYDLGc5juwIcoEcEbND7U7drCz9Y/3wjfKTD+80Z/uQ8qvzdTlf3osSFvjSdG40zBHPD/
Ed6hLG9QvEwWB8Oap/iXXKsn9gYt4Gvw4aMZRucKGPvnl/TdegM/D3enBF1A+v/i66/iKumtRGnh
3h1p2gR64rvHm3XAowXGMd+WT4+iU/KhMZQP5iYF8sGMbA+mpLXYDviSSPTwZr5y3d/yTY5gYobz
4Q2FaAPCYmfBy5d+O0usyS/5z8WqS5ZObYKn9nMS+9cLLsYoamkWxiPnhtNkGzV+CEwm4KfgbsKa
cteX2hJxpCicm+Shv/j6gy+uh3GGxToge0heqH8S7T26w/hAY4lggK4fc6oE8+iexyEdVHmIHhuE
yhmxLdpsZzCFPEt0s2kNcEEST0Wx4bmrj8eATJhgbXm2KaO1Iu2p32UGHTspuq8s0bpuh7uHnHRP
dktUdbxMV76nQ4svBlEHKKgQHXaXtr6Tw0UEOVCbVY8iBMk/XP0sgdJmQYQI6nYq/eAIpJVYGMEx
DyTZmud0S4/cI/EVz922utyWlR28tPGZHI5gD2V8xApTpG7mbxJxZb6NJuuqDe06TxhJO9OB+zzX
HVgWGrJ5cWutqxTxOfal6IWZT7kPoATt2KFAeZhEGGjhGQcukpPqzmj+rL38KK0hyib9St1Eut0C
gWMIBlUBBj/xwwTtmHvtQg4EgRK7G0/oZYeMuT5E8ZtZLGIiUhaiuuUGhI9kfUCHLJ8DtuLpUUR8
LdqsEnBt9Uc4RgoIo90kGHz1u7souiuyad+eWb+ta7/Z9KkyCB5REQ2VC+vLcLvmiA6iMRyPxhuJ
urLultWDtvkcty4HZTMS3hctsBUZGjbFlS8+IFb3H3tsuhBi0yOM0MK6sHYWZ+/UCtIvChDjH4SL
Kqm6DHBHVTRFMuWpHP3rwo/rqB26Uh2OZDSgklQLFxBtgVudD8FY5K66YJHdEetQrmAV1xdE/2rx
TuBQx4OQSBvwwCv0fYIj4BziurNVpju3KTmsKF3WmmQLHaneaWXH3C72OpoHc0uqNYaTW47r0r2p
Lg+1mgh2EpxuHJRLHI71n4xrF6If2eJ/6PDrEpH/PfkaQnsfMKxjQkamVvzUWK5JTl++KD7XtT2E
VH8hyYtbv6veRX2BdiJa/HK2feNX/M87Nh0lf71jnq4XSRGxupWstSEQArXJ/qiYPpHWos2Y19hF
wqWKyxZKa7cMUqi1MDnXtxeYlSRG1RXvhAsCgok2LEU/t6vX8oN0jfCtj34DyE891ddjDcGjyODR
UFHQfGkmBFNlaJrLw5EQ1bJx4gqAkUuBnzJ+62waQpZlFXkCwrwsfrnwv2uw1f/9bEgz/32f9CxO
I8/nZwuHmgRAFKo01DP50VwST2P9tlH/7gCfOC4i7AvMpF/3/63C9r/1Kz6VA+7yOKGnZDZC4ukS
4A612dyyXHJUQstpAho5d1RW3R2gYd9uCUMDpfEHgfGAnafHYoANiDO/3wYfN+7D26tlL3ns/Hwd
fd5Z/3w2lsqHYk6eXuVLfRSpLZ9MmQ3HcM8UipRCFk/dDkdbFW9ETAr5QvWd5r3fkRMuXgAD1juw
YirdWYN0aPkrAEn69sL+6wV9qSN8y1BUL+MF4YaFdQDfku4uIzhYomik1D+iUv/5PZC+OxzNifxl
KrpqGPqXa8QUkw4KVzwck1UtbUOm1sRA3LF/uR3Ac7aSUzGX1pDibWRbu9dxnv4yB5K/O/9IHKA8
RRksyp80sL/uZtGMY39Qfc4/wodQVTB0IMzTPJlsh15vxEYT+2mTh6RwrFVP8rkhBigmZKZ4gvxS
YgEYmHY7RXS03qXwWoivyvvP79G35d1fr1D98h41ELaw5wfAUKSZhmuMpFYUq+T04vz7aDcEnuZn
5u4JYcIEMFOE+kwJFiHNKRFKlPfkewQYZ0MyZX9R/pBR8O/5gmWbBA9FZp/CUOe/93jc6BFwHq0/
IqMNHsJi02+z0bGsgwC7U8FgF3BKRhR25GVy6T7LlBY5sE0d4ZuFleKWbMf4vmu3YXGVFzjJIhym
Mv6QdQAnwVuK8j1mo6531HKbZXtriY5zmOyss4pyAatlehGS67Swzl6wOIFFm6XoKZF9Zi7ukQmz
wAaEeiO1SWeWIOg2twUyEk1fdtlbGq8FvBsQeya8HxZmCWtsy5LiGDaXIDrUGL/8s1JvIA/swKEP
AV4hapBVo53xb96mrSamStvsDhBm2K+YL6O2NOO3uLFhBzHR8/r1BLQI3eDsN08pWnGC6yEhCC5s
MUNayxI+SHcgulm/uzFINftjbDIbv6joRf1LxsKTZ+e4yZ9g0CvV2WDmICMMDG2/ZXkyz9K7ButL
6eRYoRc6rMnYweWMcRuzkbRFi8ubgwXwaIz7qF767IRL/TR6O7W5V6PVTqxc86Xx582w7gdGH59m
cvlJ9pdduAljJzLX/m1Neitj7Bu+pvKsc7FTyz5F/l6fFsROc2LJ7LGRkW8ngnhxY1N2agSQMdlB
VXUbHGNcFcTNbHIYufcCmmPgwMmlSHHbGqYraw+0cORd1nYYbmGr9uFDx2U+7jq3vf3RzfsOA8XZ
r5wAhHoX0+UzdVmrDUr9N8YzOjYTmCANywKBPO+naBI2H3qZyFB4SuFcJoOQVpoVxEpluwj0qQYy
Mu9yF0d4ONjZIwwmVE+WMUMZkLxoo9Madje6IDsxg2pr/FjHaB+cRv/YoMEJ+WXz+cscX8s96rE1
rnr2mgpdDIDqq6fM8z0eq7MSftQC1bnudv5rPhJZvJLuMaBJfBWu3uykRoIdsN4aMwxVPnCwXSIt
Y9znPvmDEUkfKBwBamBzc+TA7vO5+tYndJf0tXvR5t8q65aoABwcyXNquil+KLg+jrf3JhM/ZbmD
hUjgXVs1zEDAr3NvKMFHRXWpTQzHqt7Lxiy5B22jxhcF9of9J0Kf7dd73JYSfjMEL7w+w7sia47y
hUcCOGSA6KWGhZVi8Xtqj0wVizM+JeEJkRFgaA5wMiSLIzI6umt6OaPdxtUiMR8AOKf+RoA/Mnxg
LknUPcqhZnMbuefRWOTb0HIBDxevBG+y5sG2NzE4KHuXGE300R7Oega5XFwRu9UlT9IH27kQx3Jm
CxCm63alo/bop0aAWTmNDmSo3gJbvBsNG0OvJF88fDKPJaLmS5NMDj6C/hg1p1jW5ZCcQns0HtXx
XK6DHvn1HuPZz+f4Z1jPl+c94hZNZ1bFls/6POf/etKMnha1sVz2R86j4KI0i54NiGGzFdAY95fs
LGdhupSphbeEmULnfybazySn9B2ApyZv8YUDmHiuQEoDTIjwScxAUTVz7GR1/KCVbyDHp7hZGFB4
4JpFt+2v6V1ZMfJyBdlVxjXHJm7JlCFr9PrzLyfp39RfOCpkTRQBUon6Z5/x12+nJ3qRlk3YH72U
5vncpDYJhcC4QwpMJm8EML9JoTOpQqU9QwGomoXv4hAsYaR1toA3cyXEWxP01LOIrg2PJJJgLJfs
X5Abd4sOQxg3DCRAayFe2wElCHOBt2BVOSE46xkHAZJ9k/H3MkbsNdOcklZVfSuZz8j3CWItCivB
mo36NaXcZuqU7UHisuuJLj1PALRmN8avdICYn6ahKMDGfF2gDWbPmK/YZBWGq+kHhOMRTsbMJRTA
7NegsXTMbbcVHnfChx25OI7hSrptctZe2ItVC2tlHV4qpqRPg5vr/OYEmO40xMjt/VCfrWTfRjua
gg7Ks3CXQKFh6yfapENEm4hRQNH8YdEvptbMyLcj5llD+JBD5O0LalOTRrpgUaIE69J/8CTEQTPc
96a5THEdjAfGgx3duvBaCQfsad0y21ASGLGtdSvIe/J4JjuGLRO5x7JrvlbvRglWeM7p1yIqCl2x
OpOdW+W/9FCfDNWv9wL3wadc1zLVT7DoX1eLoeeddbt50OblP6m4NHIWmYp47aJkWeLFKWLql3XL
ylCDu52DccIFu/UR8N3G3T6sVlbsZLfrz9cw1+q/1YzF7kVFcGdyFX+F7FiJV+eh0PVH/+pjdCBz
ndNHWgUm0q+W+A9mvqeB4gEhBWnIRHZo9YqpM3v/CNHSyljlEc6DOQhLY8otTw4x3hQHWqRo8lSb
7nEIiL4b7Zo1Zq3UJHKBQBSiLVeJ8Z6YpwawY2mTzEJJYtaQJwBiLfUXvIowXKIlAR2N7gJDt/T1
ENsiEacWm8nFlAd/s82X1t+r0pKlkbXhcS1tstgpAMBxZb/6iQOoWDNdYbSnbVjusrPxGmdgBwmv
ETzxQLIEkbTCNczoxOd+icfIjsG/WXtjwDjcTc/dxXBHUERyEHnmWjOd5KNqxeD0BkmnRaMwS9lO
MRGbATkdr+JSfK1eUZsp8BKYoTHxXclLuiyB0a5jhohdHY50DiVkpNEynxF/8DSTV9Ubm2v8PCQB
QZHwRjdDLkNk44DcFjB4EJxD8nqklcD7VyzxRoVPOnTiYJWT1bjhCkrfUGncBYSK2IQ2RS/UnIQ1
TwxJNDtYjc8VSBEsmDTmNtFBRU0xt6y7HWGMY+Z2h/3EHr0O9lpxdMgqKHTs+oRx471Un2ElWhAI
Vozs9VnD4gQtB1+A6RO2LwEc5To071ltC+v4UGbUEAep30MQObPK2xacXutywX6bxY/Zztg1sBJG
2hvOJLiKUI+g6eNkBWwmRXaxROZ8KDaYPH4D90ryd1e6DnwVHJOmWPqXXawlWwIaLHLRc2MV3hYG
c/nHGN05cE0dos++vWpXYjx/vsF+/anTM+Svu56cpDqM6ymNPUAm5Oov2MdIrzTPjAbx15KffPfb
nl/+ZgJiqX/9pl+67Kq2YOhL/EwNISGFKMp/1ckQYAoIZ3uYNQvhoyrtBs/0K+4yxWn/YG9X3HF0
xEtvboXK/uVdmGYuX86+/7yiL222OPpRW7Uip4yOhNTN36fylAucCW8FRG1mHblgZX1hui8J7qVt
zNfcQ8j8+WV8I7qlYTN1DcwurS91yX8/jMbqbpDD/eYoL+Cm1rhw6Z2aZxHRK11/eKdemt5V79C6
8Vj2bR5P5O9mJxEMzW313jxQyEbZ3HpHFf/zK/tmKCAzw2EiSfDJRAP/0lTWUuRretlRqWMxOHn5
PWAhWqRSWUbGTFkXrgRQYRKa4LtT7irEEPQZv7yGfx8F/30N09jgr0vVavGojgqvYTDOOvv27LbF
M0EiOA+nM9LGn3/cv1l0Kr8o1SEoYtUQja9ilAy4mzlaRv1ZG65qoJFumL/n9WMn7mrao570Y3FB
DF+0YFbngVLcAf/35hHJtfm80tjjnwAQqYxLcuu+P0hMTwHbUfeRWq6qBII+NaKD6lcpFnhxGiyI
gvtZIjD0cCnpnERipe14AbS3O2/LRtPB46jPlAXCltsGLyavYWa8RGi6FuxhKL6EtfxYr3l+NdaH
ADABjrJ5P2gntZ/ankclWaMwUSZQws9vljVdmf+9gWT2irigUMYz6/t6eBlemvdqTicXR2tTtwmK
qnN8qrPsRvjSXvJPxdUbD8GFvsenvOPIrZ00Rc67anoqTQgutKeh7+rBEgn2ABuIRajs+s+W4Qr3
/bgibw2TmH4cMyqTRfnKM0+nbdsbO0a5Qrrv16wEDR5wkrFtsnXyEb7hc8BOIrux7gSnCeybLeBS
gSp2EbDixQBmVG0tlC4edTuqKT5fbijYnXPvwYREqh/IUBeEY3dmbrJGSY2N3s6W0l23MexmDXNH
amyGkuZJRIf3gN/k5zf1mzmYzMLOkAxRxmdJGOZ/L/jQrxCc63mFHIo6XO9BbRHx1fkrAIzsDxHc
1dFRtBD7zsrUUYc9BwLHkx+5PCeGB2yr+JEQtpUb2bxA5sEsID7//BqVf3sMWVaYZuuWrsqW9lVB
JKm+0vVmle06oVonlmRroF4FM91MSSEjSnLBQouBx7fsjQ8jKVY57iHNKhceayfVuE0NtSFnuBi3
2e2iwnWRoXP6aHcFdG5ZI7ymdbC6MZ3XjaXWEbisVfBqH0lpYfQhogtixIPY/OdfS/3uekaGppmq
yQYGNdp/33rDyLCX9lJ1DP+UvMApHWuO46h4qV4ELA33GXU+btxPO+q4GQrAq8pWX/PnMvww8xlq
TmQr+CbNhiHEXH/TmznNbqU56P6QcA7tzDHuMM4Gs+Aj+YCmApt5eFUubfhLXf+5Jv16a6oTbNSE
tIAR78sTPtPMNBn0vsKb6LC3R+mMkgcKSKLNO6g+hGqoDi5BAW+kxxfQkTkl+UY+c/m5UjtMwAOs
n0hfAWm7aK/Do7RnE5RKhIK55JoM8KdNQqg0hj1OQHWOiMxY9jLynfm0+sGoRMlXKHjIXCxCuO4L
ctKFOTB0TAU/f27fPafoYP73y365ZTL5JoZ6NFZHXMR6tPJ117vGzCTvQZO62IBZvIoMjAZ4yMAx
0N3ctF8unW/vCGxBBsNzEVHdJyD6r8eU3uldZoxddaxdcJPv0TbaJlwa5aW83EY3PXl/bk/9O7tS
V79T9upKc9o1o7qRsHBlHZzMR2wWJvA0yHr4Ws7VL1uZzzvy3+vhf6/vy2PUMLqh8gJe36TU5ePJ
YWE5Apz8CLHtCo9BLdjsZmRotKiZZDp7j8zOZDnkRG3NZIYclGk8nKi2rznjvY+QrMinm7lEEaKR
jshyNIcta+NWh4KQvZm46YhQjZc1bJRy0TK4GvBTzFuZARnolwAQPE9Frh1p5fkLemNmQ2RM3Jg7
MNvCI8DwhAjayrZSpnOLHBQqETnBmuOsJuchv88zVO7Yj375JPV/9xAcv7qIoF0nAplj4L+HQKaJ
sSR7Ne9UeCJoQKiBnWN3mwMXaui/Srcuya+BVD6PzTkCPs9V06VmW0Rugk6Cr4l7IwAn5ermXEJx
ATRZsGuyyxgloMzaJjK/IfgcZ8qYTMgXdUirZHKLDdBATIhvX7GJjEf83cuXsN9EvI3jahhceXC5
0cgc1RXsAbYY2KV8FE0yCu9S/STieEablLoYqj06mmKWnYuHn280ZToAv1xFHCXqVKVKVEjWl4JQ
kMukKgqlOHpHGPgwYlsnfEiRE2HKsMfCqYJzGbnTrNraKqgHBdLC0W6Bq13FTc41tJ+MAhtJQ0qg
k3jH+7oPz+fh9FtRbf3zKVKP8BkaEGYMZE9fzz+Zu7HolFw63hR427NHBFwr8yUjtrlk+xlAednJ
I+BLuK4oxsxxFZI55xMhOUXCrYoFIy/96h/Rw9BR7/DCekTL3mYrTkOAfusApNis2WvL8gA2M4FE
uYPpSeTqWFyKa5ed4xNr+nbebs3uPhIW5jD3dhhT28f6fQAeqeyUZxFffglNHRPSnHN2UOat0zJM
HhjPxw89kGRwqzmMxeriMaiHYEa+r0u81OBfdXAVNYMPF4JWJ75xIySwkiq4J/BDcWSyt8PzYfjM
h3+LNPqMLPrPRTC9tYgVCC2RTKyCX/qVVCrLVo9T6eiRsuSIe+1d2Fq2slIIxLhjuy2+wgyFDo7y
ER15/qqd9NW4gZ9xEEgDm5nXEvzD2XDgIebSNCNYd6xwpkWS09a2d7IwYcwxFDIL2XvkC/0qtdD+
KV8sS9Gp7UkXMpA/f112CpGQNaYWd0fUp8JDGNswVG7xZQDNt83JM0qfw5cgP1jWvdAsAK0/W8x9
2/XkUVNc7AQpo3sR9sgMgK2KxlXA8WbXUFCzefIgbQh0HL2t6O/l4UMK1wNy2tTtEQzpLbxJY4PB
4ZashnNc2CLEFTIjAUc+edhnVtrtl3Ly631gEVcvTftcWkiDOd+XO1ZU/EYf+iE9VfFDxuqAGId0
Ofbg4AGTmdefz4ffftj0///1ELwFrTT6AKxPWk1YHIvcV4udmAzJha5a+e0wMr5+jJ+/mykRoKUT
vqCZX/axhTmWZd/34gUSojKzDvFLps9MhFSogY15tvPYPCzlMwCdZbrMicidYVTnsUSE+LyDAHJW
qYQOpcuGs38iJ43apMEN4kbARD9Klw7O1mbx7AruZQZddM70/HmYV466QJlqPxowyKa/9EU2a211
7QVztNwO2fVk1j8Xs9d2dXiGwGE/W7Pn55pqoGOjEIZz7RG39h5yuWPNoFLzpzxPT/z9ka9kDMZf
3lqYvTb76R+fn3dopPfTt92xkZmJDuP1O5aK9quyZcUAVXsOKHA+7DjBzqnzSjDDznLZlM5wOs1y
F1+QeE/lYUsz1nNueyfx3+RuXS3as/Aw7IqjNHsd7i9M5mboI+1xUxWzCzL+OQZG2NruRVp20FgO
xBq4ySGyw3XkUl2teQAv+N8cUAF/Jm4xv4Szw2X6uYdq5rruyl3RmMw+TmxzbdYpIIrzB3YCSP5n
p1M/+wBAscS8Yae7lO+U8te0bfsQ5jhtBjt3/AsPYJuYDIpNV1nnG9BD7UvyYqxRb89JWnY7Rvvv
4WF8vO3QlOOYFx9phJlbWvfZnTk7hzsE6ZfhPIKau++fkdo8yW9wwJ3hMi5Q079n22o7bHNoCcvb
LrN5sIJD2UX4Wt0pjWUBCPGINX3R3XnWjGN4ideonSETOTLiZHEC0h+U0rVwA05iPJQAml6Hc3tv
LqtttFQBcOSz8r4BuXEnP0g7bQ3ZsFiBgF3fTnxfW37Od8UlAmMaPBcOGrp6br41qPYB95V7FO6L
bCVe5CXhGaYD+vTnO/aflufzHkJYTXoFqjP963OyEbsolMNbeCJWbTlgb9CP9WO0FZYVnDzl0Kyj
7bAgHWhlHqlnF+P/cXZeS41z67q+IlUpWtKpZFnOCYyBExXQICsnW8FXv5/BXHtP2s2GqjX9T5oG
t5VG+MIbJpSyUQpPVtY2OUjr8D1mKzW9+Dha9vMkgOwPW+vBnGfbanuZFZNkcpnWv6xp/+BjxEmr
o5GtEYEIw5WbeF+VhgjbIfO0r6w161oHQWO0UuglJ5LfqA965El2JbgzP9+sfwRfbo97s/P1YRUm
OW6je7sBD7OTMnRVDR197L1ENK+zgmCfktN0ACpeY/4MyTeGLyP/Cc3UzYEEX6xdhM5xH8R+MfoF
ffzd4ov/iGaK+hX4xpubgmxBIOeqetoTdlzwlBnmgk6aii5q3f4GZ7sNBD/vxH8PdlsAGHrJzvrB
Ou37YS2Xa6wBlQyv1LNXYFasztvrUzvMLWunqi8/P4N/Stf/OTIpLRZ7OJZ9NrS+7DGWaeCxkHen
fXjZyyAZFeMjCXTQJPtAB8sPlc/sXhgB6AvShP/l4LfArJuD/wMhHeW1ebGGaG8IzQd6P2uFNkH6
0Fq7Hp/EaAXMj6f/W+38H2EfcVyRyluaIbPZ3fbDysYYzMv1fNondQldF4upB4Y6+rJdsVKDF/20
COyXEkwt2nhUIH656tsS7OfRsS1RgKTJuqXejKz8BC411vRwf0YwXJpL9AUh+DO6ZDxY8tOOWz3I
v9zq29r87TFvplpxzmgYmM1pj8qMqeHrgCeJb1SLRHsIgHp2v0Qu3y4pI5waSd5VRRQ0/w5ddFxE
T2VeBrsi81PclMrELTtUzGpwqwrazgjDPOunCvxzM/v59ooI7Gs4La70v0fW5ZsoBtdis2/7NkTk
w0MHg9sKZKBHjTj55Tlq2ndHGpEUobRIX1UWk/rL1FHzsGde5cFOJ1WzRZdnLpnPqrYX9UXbk4HQ
WNRgZWSMEBzH7kmPt7q1iWr0RGMN3TXA312NBkE2Rg4ZeobK+kbR66MlW2qD0ySn7RYdDDho/hVa
08/36R8Yq7hRoiyKsoRI7T4bTF9OP2/iqyzZqbRL9G4Mdh/+26Wfy/WGZMW5ylCy37ltPx/0u4dj
4kxoj4RCpancRLQImA59mFjSrryuGww7qoV+npeIM+X7nw/03Xj/eqCb8ddfuqAb5CzcS/aLnM3l
8oXDnXNg2hl83o3wef75gP90/j9v538v7XYtO7GNtFcrDfctzEOjdUOKy1GAPYX5rODZJInK/FSq
3bp9kVtfA9yXoDq4CVLAdCLhqV0MG38+p8/uyu1c+HIXPjfgL4940LRKsc6GtGN9NUPo6dE+aamh
DnOe9HBBqhVfcjbXmHCuN9Camcdst3pH7FxTmCfp1FalrU3rK2SHcpqDGDVPyqRo5x3IS/tM/Gxe
x3KMCiXcvPixxhlMH14v5bzRU/ccRoui/F8sZLamsSXjY0sz7WbSndIzvKZGtXd5/Ny0GtSZR7Bx
uoJQ/D4ucWj67YCKWBpvbiIDVfC8MM5ViJL+nua9VrJYZ2G0T429oEZX+IYn1OY2VvJgIoJc1VRh
YMk5h5N6AbhIFYawpcnqX678m7ljQgZEIQ+hQibuTQm61APFjrQIHVVpHaSxQzc7CF7j1Du1vxzJ
+GaH4lCGZdFIp5Ou39zkYgiNLjfsYHe9bgtMQvWtEqzQxmYN1YO7FkxLtz5dvFq4GmErQIo4OUES
5U3xaVtfgQZW5PhIMtToZyKqYhbjjrIn7iUsLZRnqpMnFa4kX8YZ9rkR1dB+lbIfxe9IVdXnt2sG
23t/qh9wkzToGZm5SmcJar3PV0ufslwgVvHzZPlmxeCabZH5migpqze3V6v6oMpOAYYZ2XlMGEI8
UmK9Y7/UoiVYLX/dko1vxpUmTMwo/8gswzfj6iqpioXYRLhP601ZEmigjfP08zV9F92ZGhB0SBKm
bhDF/j12pUSu+pPCFpXy0DDNIR1UN+gPJBQ7zcXlvCtV5FHfyl+1HMUIuZ00Xw98E2+MUklNsOGS
79uLg+xqedft0Yi6+CRFAjc7qeRHM1vjb0kbJ75iBA9GAN1gD2nwbtVB1F/+fCf+qVGxPHMnAPCR
mgHn/ux5fFkK+6BMpYvEnSjzTWnGqwqBkjPiDtIIPJlFcRzrmpoqlHTpF9cwc7WcwoW+17VdBCwX
WYk6OwTlBWJlMK37j8YPo+erP+uvuj9KxNA8ltc38nGZnpZ56C4RHlpQ5uwackaDrvzumqf4O4TY
rj9pDOShwzikopI9wB4qbI+4BTcPdOPz3aXftOj2xfgVY9iVlOZeRV3prBq/bFnfZDimASF/RNOR
cXjrdpu1zairLudQpF//L8PpC585+TsH47vp9eVgo5slBc1I6RpITbiPLbBPDVkunjS9AYDxDE/M
Ar29Opt460CKsBFrl1F6ajpMQYrnvqX3MYS4S9VTK3/+NdH7dpKQrGumruE7qcq3Mx8cEbo3TbCL
LX9AK1hbUWzDdgv17gusjcKPLQWc9VjRfnkA363oxohNjGoiO9lt3fQinWulDhM0tS77CN3bXDT8
CAZ+v8TPxeSv+chSbkAGQVuV502Y8vdCUOhRNdAgl+8lwU6F6u5rdxgUjNb5MplmO6SnDEp6KsZs
G3CioFvXFOyeLNMhsxb2mPajcp8CRYaNMQ2RpGy967YPPRaO+pEuYZg66MeFMG8vx+LuMjMerKnx
EM8vr8XR2tcH2CNP2j27ZP0YvsLLDY8nSsCpa2EZMzgq9UZIsihKPqm6o8kOMjMYzmJCFfaO+l5v
AagiCYKSKc7UlMNAJqLKBmbgvbxgmSTqxzk/iNwrAPWro1AdVd2Wj0HLJpudkLXmvE20E+gkYSkw
xvuiVPxBGds9llcCHS8/gn8BG5G+IpWG6CdwiMqahTYeJq8ZGAcEFzHCzK8u+ou0GfGkQm+GotiA
1BLgQJZWZr2DgDbCD8T5LQLpznkvv1Y4xBFphb8MnH9jEvE4RcVdiLzz3c3jrKSSnmnP3jFQeq6v
8ba1UF84jbBRsr1cfynQ02mwK1AwrtNQhb7cBWl/DDMablfc1ZrrL3H9PzES5wPSStFGmmaN9Nsp
1NejUtY72d61oTymwExYdsiFAXv8+PM6/s+UsZgqqMsaKgaxrOlimfmyjIfnpM6vemDvSGJFkeq0
Ie7L7N1J+4UCBHz9dgvjmkyV0g84Xg45utnC0l6T+9KqEROs91pGYz7ahx2ii7TxY+1BwmlXDSea
9GoNFfJFMVJ028F4DAEtJ8gko/d/wbTNhrtrlYu4VxxzdJ2b+Uq/PvdNR+9uZZofQ3/A6xjl+jvz
TIjNw9SvhxGtKmkO3FxCX+lE6b+da8FLgq2sqiN6sz7hb4j5yxkVD6FqGVOuyZMHtXlt8jmsmkGd
50ynS7FuabYaeGsYOwoqSr6zr8KO6v3cz/tLNQ70DAGUN4WVVs0XlurHm9zYlAhCRFDz4gv96V3W
ypNRm457vKlH3YuiqE4Lu6m+QKfo3gw4Dshf5GBBmdknmiAX7g3AVSHklp5QpjyvkS5P8HBo5VV5
l52xRiR21ottipJeRKcok19Hlx6/yhpsNhdwcjXypoT2TgXJqSKQRO/+inENmUXYpWtbOtQoCJ6D
zAtAy6rAji6Eide1oolVtKI3aUTexcQiUoeL8SHOpkqm1DIDyHdG/3EaReNytApia2FMw+4llu0J
e+OYwlsiYyuXVK8NjaS4WhYjQHkNop1C1wt6uRU0nqyimSLPWjrztYKdMA8sHdGVebWKlyrNx62C
slKLFjfturLxri1KcvQUeJbQihTj5PenAZYH3WnrPeVzayxPogX0ex25FpQ/7fjR7oGpqz2gaHRl
tHBdWf2kIqGojRm2DzPbNv0RxWvbxgFPSQECb84W5lY2O2oFLT8+8lEGwzUF6iR20fbE0tkykJj8
tjVRkOS0UIgsuFMWgm5Z51VgACkL9daZqXuaki5fVA1DTnuBYKVn5Pm81V6as4LtlxPSakiCfBqA
AI9RLjLMixvilCWySKO8k/TrvXVCtSaf5Yl1UCoiPunQAhU51UcJFRz7Oq6EjjlPIY8wboyPQTaM
B7AIKdjZ3HwO1RXilc75SJ/NlY18m5TWJmGhvVwQOQkhyWSnbWGUXqfUSzW4LAlYruVLJxlzzYLt
f8bOgGz2imbpqOhQjUSziqcRKs28xmZTZkGUi8UZonZphUTAEZJpR0jWWJoDGUlOlV/T8CAEorac
BG4yaCuZOlXA3Vd4rvP0DMPOyp1K+SNRMylB4IWaF2cjON7gjMmD9beUHTSKfXSy5rmy6tUZrPMU
Qky/a+uFFPZbJZuXFBzNSJvEcjEbFKRSXpsYca26Rs8QLf+atBoTMp4IwKC6aP9Esz6j7ZM/x91L
OGBHCmUpaokhVSyxtMqr8zlzKZAhtCp3YYkmA3zfIn1hZbjWG0VfNzhTUg4rFrlhTs5M77BdF/iy
srpV/QPFzko6O1K30ms2CBTChaxezbg7o4UZGSj3dS8jcjgdUYiUId0D9pMoGZ3VbHGVEPeXnsmM
c2qZGkp3NuptLRCXUU/FBdeAfF9fcFtmCop/Y59fdHr7UbdgUeqAw5+1bVW+pF0ABn0t2/j3XBRv
lKnYvuc0fB4q46EcSYuiXjUovxmg90cA4Drsew1bRpFzVdvHCylxr70o9dm3m4fhOtr15YuV2MJh
pMT9DlE0kCUU0xQs6SK4UbDtuWO2FvkNyDGlbx3likeF/ZL1IhaIUeW2cAPHzdlrhX76CS+vzI0o
IKnYeUktfS5aEvW+QYK0umCXsDc7ikshPrim/RApR6vCQDNvNlA49fKOm5wm70rRTmWhdThUk7Tt
IWuel2VVOkK1B0FbXLhGM7kEtm3tOjhPSorNABYPspMq5bTHxP004YMSG5XPKBifEyBmjMLoNI15
j4mNqZW+s1nYPIc0mDF6PSHqGefF5MIF6Fd1XF8PtbYraw2YLHJv4W6E9F6+t0PNKWAKWUgaySmy
0DaZ+CiYlCUtNCaMCcUqnVuMADBqavPY5PskfAk4zggDyFjcUCqc19PGRjukR5MsDL3iYkyD7gP2
Lcb36RQwBm/RWNMysiRj0OZZjv52s7GgGRN5Iv6RKR8Wy1eJXtrxkj132ouNt0x90lizoSwb2qK0
0wUudIpOgnWmezk89xjPpcPr9dq7Mh7WulYhRUBxIvwomPi1wc4rj6boLI+VjsIrvU8K7KeCZVA+
j3+OTr4Lg76GDCJ6+RKdBPaQS8mQU9ln/4avJ3usTonxS7D1WSW9Dea/HuYm+rtckL7UTkGwC5Cl
kHFFZHsXRTsq0pgx7RtpRRKRJl437Jn7hv0gn3CK0JyhUSBoEjCqdz9ftzjgvyckCsk0D0GA3JQy
OkkOr11HBtWp80ITl445KwsVld1fC4D/pmsiLjNUTQdoQhlZvrl6I7fStg4KcxcOzyMMcUZ3Ub5X
o1c8g8sMzNAjtpZQTXr7/X9xkQbqdeg+kSvqN2liJmTM+6I0dyrW4lQD8njTJg3V0kfEXFTllxqc
/k9vTFwm8b1hE+jSmLsJP7s8izIptNhPo2nDbEY88eOMtDnKR5B3WUFq/2wIezqkObBTm16Jio4W
bAKopSRE9iF/wTkY+2nUgmMfvdgWo+qD8dEAw3up59mdWDDO6FO7zav8Sp89NX+5BFFcuh0VliyD
b6OuJpoNf8+GIer6rjLPPKgMz/LnMASou/35mXxW1X84xi26Wx/ZURuk1PmJeqnwX7uHrj2O4nXK
/gCLbJ+myay7eOTVWnPIupEzmKSJVCHxaqCaSQzsdKf7n0/qmxyF0imFJjA0BmvLzQAtWlkZjMDA
ZYuVtcNCFz6rtIp0YeP485H+KaowRr4c6fbqwR9IjTXo9q6MSCruGttyJXyS7VUfr2yImJh0/nxA
9bsVjvYN0CcDjpVu3Fxb1TSN1Z+v1i5TQ9Cko3EP+hzKDyu+ju2PCDR1+HJi728iNI/p0+fJsiSU
hnc/OufbC/IsffUaJEA5yw+ZkNiucJpIIBjivZtkJ90V3/x82v+26j5v1P877dvyx6UPA01Fke2e
2vJb9zCspVcD2GwoUKIZshI4p+CJEgt3nlJxVUDdQM/RIPxDKJC/1Dtw5ZmFxja+h8KmSKKTg8+W
NUGsAWsr0qCfz/f7Yf3f23yb5p4v0I5bpScEJeuz2FFJHCNwxnVNr8zRjJ2F/p8Rsy3GldvWDzTq
kH1HXXkfadX8pAOBWov8pa2mP5/Zt6svZSTaITotT+Qx/p7UrdEZVqhe7R0dQ7pcxHywvpwRaqvt
keAN0XxMvZpjaZr/i70VYI3Fug8qHMmpvw8cW4lRNFTTd30oIk2auqASzvbDz9eHPs03q9bX44jf
f9nDu1oinJIj5f4Tp0ZUBmYM8Nlz4TwuDGfBH4Wzen7eAMp6Vt3N5vWKCzqtPi907vnb80Z1X/d7
Hwme/f3mmX928V73M8BZPLi3t/fC2bTO9j109higAuYSEC2UV53xQwXWC3GA8f2MAMrZRu6b76Nl
SdL1/PyQOIsF7DXnefP67vOvQYYVzutmf08kzntCZwN5QJznHgyY83bMnaetn7nvqC7w0/1+m7h7
30aI0+cN6Xi29Jf+/m1WuPt3vvP9me2+S97+7TI+bo8tx3wVHa2rswG6xrnuW6caJ+72nTPixEcu
7/cxLQWrJhBn7xnfclj/bbvlMv3U4fO52uscOdC71tlv3/zjkTKFsyydp5eX+d1uB8fL/Virznye
TVBauDs5c3n8wh93Hx/w4Xcfpf8hJESnF+ePMX7484e/SeNwzK//kG54nYMm8J/dn4c/VPlcDTwh
stHOnx28dIcvu4+7uzkftiMHnNpjqMnT+ICrbuAFHou+PQZ+vkAjxf1z4SAPfxKn8Ujm3fndfI5f
tDM4Hzt+yaGmd9H4bicODWgdMdMLv+EQu58H3ui7/f7ruLvZ7/WYOmNxgpyV1rOrsST9pyU7DRDG
ieHJaShKDDZer4jEoqN2Hpnjqj+kEcoR7ROA1XHJghrnT52K6xBCy222lIcUHxtU2Kk/VACs0vNL
w5su/S5OOu+Um755PtgSDnwImiD7bNfRWEH7urN5rDQb+oJgPSickMrmUDNG435pxayXOmaMboFW
M3UEsPeAN3HoOmE9ni7sMvUzhGHOiAgoaLLIGsTUD3RBkqRzcLH/JRL+Zv8TSFxYsKDXbOA0f8/V
fIRxAU2Z0W6U+Y22UPU1F4q4lP2A7GyjHn5+RN/s61+PNrpZGa59Z8VBbQY7miVBvk/xkk7dE+Uq
7TdJ6X9kJlHOEpQJ0Y8gqUEE8+8Li832WgJC1ndZgKFLm6+H02WSkHJHXKyu+cWFaL5WJoGC3WLc
IFoPH3LI4YWh+1lN435TUpHQcg3B34z471FXhVTm28kgy9UiRBDSKTbL9ulPpcljlJlhm9VOZO/s
UML6B4L6KjL8HMCdGfz5+S6qxrdPjTaEYWJoZoE9+fviurY4G9ekUe7tu/y+eaAglUTwg2FOu9fC
MZbXV/ZjzNVEvceLN8Efe92/Nii3148gk/M37V7COj2mSITwEKvbM4Lm3vPzdQxXxl2hrO1WTjsD
8PvKIrbflp7/zip4r7u8Ubwa5/n1NQSbW7iz03j//s56tUV11vGOiustlyyV4G6rXTkR+NvI24Da
dfko2CYLVuhNvhHoX5bIDev9O6BbULnxWCzCYqVk7d+njs+q6i3P3vZ9z1EUPKvuP9fR/fvWdH3/
6cDSxH+yc2Chgbfm3AWOt+bgT+vD/HDHL6iyuriFz+e1e8f/T85h/bJmAWVln68P/OZwdzjM1/OX
Of87zO9YM527F1zTxmvJt3nJk2JGPs+ia/rhNkc7pXZe+K9dIwOFX/xIKMzQz8FDkv670yMPgv6a
e31v7n6LU7+JGmlwkRqinKoriJL9/cT1BvBCE+r6rk/2nTTDXphIBamen0cWZAM+5yYbGCFxYSqq
EL7XP3//Ze/O1UuX64lpiCavoV/H0MDHVWfS7paW1IQnpwISeNH7db7TRFc3hn41urM1fRKOLKAj
kGbrZ+Bq2kUat6l96PTJcKUyTd6AjcY0wH4bVm3QPgXmNg6aSZTZblJ47b1Mc3cU9MfhHLxLKbZW
yoNC3TUdCNfoakZFv9FKVB9N5JiE/H1tuA3iN2ZxDJDukuXaKbF2wtFkbBFJDfE2bYJpo1fjLNr3
8lOSI79YDXSayDdtMZNxWDJ3w1mepF03DzN5N4ISFYgat0o7IjdQ5Lj2mC+dCFaxdojOpMprJIE8
eL+gVFqMJ4sLEijQY6KnHP27HlVLLYBr1dR+1LCqSM8jC49u9HhK+E9ZdPJStC5qrPDod52jj0o7
AZek1UZZUrzzEtw30eAa9z0aNX9Gvadh7I6PywxhMplLh39FmhqtCn0ZnqcIs5q41JExyHhX+Aji
Se9UVSHwAGtJYTkAuhhsfYavCupZT6Ytzc946VQ9T+Kc+EmE/Mj56jU9nVmqbnpWjS/2UxQdq8sr
BdAGrX87IPPrXemqz8jW9QQU9rA+l09F2qyu2UuYAraM5HHIrkRTiRZ9h/8uajvlW44kdUjOreJN
gWFtd7TOXk3lH4fd2G/PVIVNTMDPx5+Hr/FNBPBl9IJM/XuW5Op11IzimP1l1Hg0pR0bW8KoXpdI
MBe5Cnk+2MiS5tcUHBNUFRoZ6ECvjwPmcCUhONYgdS6jkEXnQTeRH6J5UaTluCzp5lLirM7Iv9Eb
SJxWw6RYRiIdlRETxbHLWk4RjEX7JacpJGr6HT576YDPe/dSh8GqvzbzEYMwBv1l5JzcWguu0+TS
3Yl6kpQlkO5y72phzmV4v9wWEdj//ye1IYtt+cukPgfdyEisTr+H8uw8Pqaz/9BEcL5zzc94l4j2
HrY2q2/rvL+9veH/NzY89Pi8s0NnmdV9Pjh3qftBPPcZUoaT3BXh5Qex3y/5w7+oStGgpEgkcL3A
xm537qJW2zCyagAEwZx+nF1LkK6hA+OlzBZd4GI260e/gFvIu/5BbP192Fu9wrKx86pIrvp9vbQn
5qZ8PL9Zz/Zd8dF8lJ+MPd3FexbmzjCvl/nEWF881OJ9MC8zWBv3o3t7HayCw7CzVjB7PCi2a22c
+eEq9PuxPcXUYyzt1a26LY/1sfP01bDTV+ksn8BV37RLRNCP5+V5qq3lGW7P5ByraB8cko/EU/bp
hoLk9nQH4OhgLKqPCwuGdzrE98pWn9PcXyQ7RK1eraWxro/t8fwqrdvXytdX1UfmXGfh4bTB/Xqb
L5VtdpTur0/mXbGOn7RN8RAvUTbYm+tymW/jLYzZQ79M/HB9+Qjm5tRc5HfyVucFPWxubOpZO60X
yeF0p02VhbSwVrp7nUbTcmzfq2v7ztoWXjxDj2mhTMNnFarK3bCmBRIesKlBMJOwaHm6Nzcomz7A
fhp8dRW+1I/Rg+WX28ZXZ6Nl/JJxrcorRj+bHBMUyys8c5LtAl/1zotgyclg5RCuhi3+9rPhzZhX
S9TX5/LU9utpsgrnl1W/qBf0G+k8HqDbhM4wL6CPyP51mW+y+bCKdsEsWrHgLcN5MLN9aR/8Mffl
cXiy/pASko5BEfIT/31P2EF26rwCkeC1uLjlGLwieQ5ZbDAWSVtC2lYunHfCev72/ized4aqhfw1
iU5GpivS0s+kkqxzQzqrTEiAxScUjg2pHcgOZKX/BD8in72Px/ebR7QUxuUYy42xOZbuzXF2ZMH0
8FKejLx6Unjq8+BLUww+GFmV105ITzx9RxfM68ciQMPZdSzYVoIxBaDDQUecP5HxGIvX5zW9wsvC
k12C8oUOlYt31bgd4yPDIgHH7JHT3vTEdJEbuSLvxS9qkazgQaOGWfzP1ytpPbq46MlDBvJtrkr8
28SR91y+Bxt5PPj0ot5AmbqoVgnmWiaizQ2Rn+Lc31fu7H6/JxMW8eIzJS4Xk1t3R6K+eATb6yiP
4rw2s/v301jCEQGtDOex4XKxW+ZCB+86Rq0Prhk3kYusKAWQuX2WBO7hkCFwxy1G8xwe3DNPlbSc
5BqtaifhWdHO250mCJZsycM93Ga2UFu5OaF34is0ZvJ1UQl4q73L5I2V/X9eMsQvnEMIB68e2HPn
+Pm21HmCpjcN3XatjgNneQ997ZU7z0zAQoR7XzGS8on4rv88vLijODSNxStz99s99Qqd5fbtfRZP
iHLfj9vtcXl8eiqdNTn/yIG8y6NIXNt7ZyQRS4uBeXXeWbERDJnxbn8pKgRnj+IFzRnnCX8YR8hn
5Y6/pa7wdMi9g+IRwWL+4w7jq4uxsVt+xrS1IxMuIx3meNvzVNyeaCUqEjY35l2cJjshd5cgjZfF
a70mahZZPhHdlBC8W9jInJmzZoqO1ivScVQnUgLv+Xq9Pr6JO66D+hHIH/EJ//mU3BGx9/Qu92k4
TMLxBxH9QR0T2meTwwG3EqRs8W8Rb8bjz6FVwQf4M4YNqYA4Heoz/v4YuaW33WMnLIaWuL3w97gA
nh1CJM7nzUAS32nXmKZzwqImggMGohD4ethjInm0MuMpzlXcA2r9ruyI08n9wEt9cxz75r3lEZNV
C2PWLMQPcbjj1+GEjMGL+Irc2iT1xVdxJdGk5CsAZ35bbAgI3YGPPXAexnPLXUDuFg2dZJkuktlp
Gs6u82AaTK1NC13yIdhc590y21xe9TsceWbVZkSd8t7eIpy/DUGeOsqWc1E39nPxFi5Z3Gi2R7Aq
H8in5809Yp1z8xCvy7X1WO/juebpi9G03KnH8oDZ47Je9ev2UK4QA51my3YHezvd0Y2tps3xvJIn
4axb4pt3X8/NXbnu1/FcPhbbYkIre1Xvontlpy/zQ70yMWpyukm8Oz2rG/kufYkX/fr8bm8HEUs6
l+MIkx6aSCG09QUWfNWrIVisjvKkPmubajKaqFN1Wq5QyIGAvyfHlnFX9q21NIunxUx5qu5U1uzT
qjlqT8lrtjCX5+fLdKds1b38i3rMd+1AQg5bcDgEmUO7qYymOkYpqL/Y2MXsIx2wiH5n5Kgr1fcp
DyXOpUlgz428cSQdEj3GhAR1xRnPWFu7N1O0BiBYBfHq57BNlF5uozaVVI9SsamD+LqJ2i5mWJ6y
gFRMoXplXlFY3Z7UHSaVdjtrf7O5+EfkR9RLoJNgPwgajn7yTeh8KYY86QNTvqeyx8b0sGCPet6w
8s5ExZNF7sJyUYqUm3re7n8T89GNhAEE0Yl+3U0ZqjPyS9+UtH0DUhEQWTD4KBHhmla11fgMsaP6
JSb+lznJ9X454m0pSpZOda8YdIBpNEft86hX3ZoMIFVsTEZeNKZFCD4krryKTritsy9IgmRUs4Bk
OwxH8mxa40ZSdp6FPn988X9++Mp3MbuhcydsA/A5nl9/x+x23Zh9eKZ/AWgOOJsgnUl+R0YMNgGE
WwYaE4aR0SWHM36ryTpu734+g++GnwC80qbC9wTE998nUNVSH0uDLu3g2GUpgcUng7OFDIYKNyKb
Px9NFSWr29FuINg1Iu7HGOZzfH7JUfoyK/UEq+udZGNMLXrgGBWnF8kdsBQDduAqI5SQr3vEAmxl
RwZVg3MmKUBCWFdQXhzmIZ2lChBVj59S0vwGGP1HZEJMkC8n+Pn7LydYlf0l6QT+t/lAD16Cug5e
i1URCPCz9JYsULZAJrEVHlnwfsDduoMECgqQlFNVjp67ymnSBq6l0uxy2wEzUNS86nm+GxbZHarM
yBXjXNKBIKJeQJGNffy9ODvdES1XdioqBz/fcUUUW/+947Zpw2sw4ejeFBGv1yItsqq2ROk3LP80
llv32xFuMEa6kijkZ5588gRvCcHvSf7etb9M+u+KmGhBISwmm2h23K44HXCiayjZxm40zBp2jRBV
6Ctgv71UByiyrTXp9Mslf3fFlkkxCjV/1Jk+JVq+PMJLfbFK0OTGzmRPjU770pzUxW+Z5DcVNNDo
GjppsiUo4TcTN1Oa/mxFF/YSC+uMWcDU4QFMA7YIE2x8IM3CGrxJTvw2IsiPzutS/w3f8s3c/XIO
fPv33E0vnaQoVmbu9NFiYCAmHhl0cF3n4Ywuw8/j6LdjiZrMl5sqYUddaefU3OWILo2oGy1ZKZ2a
uL3unaL6ZVVSvisPcEEovXzeZM26GbZDVId2YXBtZz3ZNN3VHdRdC5I8AtXXveWwjmPVTcn+Lvm6
TlHbb46KPSnsx7qngVI9JOuz/p7Q+ewQ14P1ZnfP4F3P4J5U+FU4r4ywyrbsxzIT6HaUuZBuHdXw
TLNmMcKExjgBDFq2V9Ks9K62p3bRLdLRy0jwb1TwAnvOCYdQ106X6ZUCQGqhOmYeK7vx42Iuxb0z
qgVZo3e1lIp9TldK3ZzbNWXFoetm2RmxT3007UEbXiQFkCx0bmD82UuW4METC7nNZGtq0wyCbCH5
CptQeqZ9ffGqaLS1IOGY5aGVknHSmKAHMx/KQdedHM2UvQRRQSOGTESJ0kYQHeextjqE1iqVsX1D
DM7CWqpDLr7YFQOImfTtIi2GFDRCsYzJ/zV4OKY9vTbvFKl/mZwinLlZjhAYhOuMbR8qPtrNOJLT
uizlK8+VynNlLpBQ0JFm6uT1r3zEfyUmLBmlAJxvDBhNXPfNFE2aVJErLE3uRUfhP81fkXiL3NHf
03x930e+uX7XHRoQa49ER/QaPj4Wu85FctEY/5EmFxclzdnPM0kBHP/3TbAU8PgqaHlEopDeZfv9
ezLJ18aw0TFMlyIKE6m5ORF9GNV7xsnP5GfiZUzQUJ4ok4s38kn6fdwxJqIoYYzlZwqMK1F56Nzz
GE4SObJo6fRjFFv+k92LwgQr0ZimKG8ynIFfvlI4pxChk2qLH6kfg9fxql5sB01M8XLRdKFYIHJt
e6LzT5RJS6mh5T4IeTm8szma6ht3jddPKABN0kdxFsGarjAgZFdUODC7e7s8XDzkInkzxlBeOUNM
dyx7eC+M861COo/BGh8aPYgLQvnjGYuXmTnGB2yMaNdadcEaO/eml7mNL+RkOMcHnJwm2YN5R6Tm
DdDkncJDHpmKCcbeHgYo8xeRrb4AUXFb/+yXLgbiNLvPVDrasah8JKCOz+N+Il4og1K5Ex8pXrpv
+fnM4ms1omqTzxoQ3345a5flTLwsH9egl54HQXgyo+TLzVtAbyHvxV8BhOs4omiKfxcvkZgqvMTj
MD6rJCIFxfWDt4bjgbSUHDpzHilqQC1CkYWiBc5EvLOY0ql0Oyo14rH3k47jiMeL4MGE7PTzYV/f
+rGQ8MlnODmtV+LSBp6WKDmA3uejRI0EhR4yY3tvja2x7QZL8Sd1jyMGXZ5NiYfKgmuNEx+/13Hk
WkvT7d1k1lNzEEUg8TvJNRFYEao4FH5ejYnEaBSj8hkYxf3ra+Ns/u88etsej6GPEt1nzg+lwHvD
cxTpUM6AaouQ0+F7bSEKUqKG9kaSOxVyQCM3fXrFDJaKzcBF9gyPcHH9LEyJq0rvYZhR9cnHJ3fw
xPfiypCmmUh3OeXFfFa8WBRcrc/hpUy6BzHATnwsEljjCE0jne9kPuE6FvPrFaIWrUeFIQ4xZc4P
vW6tUFS6vIgnJVSPxNNrJyBrwTgsdrvFn3GK2rp4qs/5TMK6UAY30nkyZyvOEKf5z6F6WeecpSjC
adMJtShErmb/h7Lz3HFcWZb1EwmgJ/VX9JRtb/4I7YZGJEXvnv581X0usHevgzW4ELqnR45kkazK
jIyMIA5kb0UFVeGMXG6B3naaLS59LIa5r2ruwsSO6ZTxVEeMxRAuju69vmpwlHbQU1vuFxl78A36
jX4T/hwNDhgoN01O/2g+i7GJtxr3Bpt83YuXdE88hnscTTECVt6G0AJKCQa8AVVHc3k8VF7vt37p
9VRs58O8R8XVLRkKLKkZZ76NY2SjuJoGcXBdmI9MT+ye6lwjMXTvyQk7eE/sBvfwYxPWb6pnRUiT
3SK2yV19gTbI+Ih6A0YL4p0UmV2VicyI4tumDeh2wA+cq/1T3BTiZhD12wQwBo1MkKTVFka3m9zT
asnYsU2Or928f0NgeOP45kbxBXiY+RLnC8wURxPQxBHzT8l/NIAiYaNzw+GF/o3HVKg4CQYLd5zE
fTU5GCV/g4k/eKxAT/v9xW396i5HYah0fn5SF9bQK0j++8XNPR3fGvF86ahOdyeeEe+nccep7vR3
/Sn3ck9+qh9qv3+Qg4xX0yg/9lc7dcs7mgPSSA7UoPUvURphHuzVvhxg9BI1yOZ+UWRSA7gqdw24
I0pXNKpszIAOD6e1G3aKzXj1q7jCalt/Qu/qtYio9Lli8+yUxyf4Ql71U7d9aOvN1U9vrj6KsdQM
yU6WILujr419eC/vKP7cXEAp6QQJxC183XNPsG/q9sIem6B3N6ht3dEeE9/EN9d9nETCwM5bgvCK
6otgGSRoUeWeuJLq6BpdossNnozRtE2QErv5GT0E6Tz9qfRgN5cM6s/AFu5la7wx7H7mQXj3kdEH
lH0Z3s8vTA1MTUCxwLGIdjIpQe8HBK2dBgsP09b3g51vxfTUOqY9nmre0Xto4vH65JKlolQ18r+W
/3ffjwHX5clunQHnSYnXJ3dxdVt9VPnd2VdH3l8+sEW3pz0uNa7+gN67q3kTaluwAahG38queCrG
4qc94QvDx2TeqLrQCYYDglpOslXQ6+JfaJze9aTbDZ9RHPDHreFhNL3gaO3W90mQBJq38OXD28qv
Q/TD+Df9jD9npKJXvuYB3HmzM7mSp/u6v35tHVS0vd5r3PYZJks4e0VofKz94r7fpQV6lpNbh8uf
yS3fTD7QuaNnoFyPq6vuZ2/W3ezF9/UORwbIDCdbQM3xCbMYR3YlbD5XOBlUvrS9HMv9GMT8xmSa
JazcX47oOKJElh6Tm/Q4Bvkeu8zjTK/kZtw2e2nbfNHn7Y64h2JurXKsuCswPpIjhhQDIFBQGDg2
slMMi8QPjpHu8pgFiJF5mic5tF4EbShj9NCHK9/gyFEb89RHrLsiBv8Nx9fLCx9h2DQPYW4f56Ow
5q2ap3w/Vr76B4+S5/hF+j6r6Sde9hyWxMGJ06Xb7JSLFhrKsJzk9RdPsEdXBzUwR9leHCJeW7Wh
tqGtHfNmPrrTBUDuCjaIiyHq5hzga+nI9uKqj5Kj7bBucDIXJNWmdey232xh2eVMLQJiju3ugLk2
6Lq4cnD/gEkizgmFA/bzSsGp39X8FhsQ15fmlbfLm/xoeJcXMUCS04ft6ecbZOE34ZWP1aPpF+El
bBEQ1ligl4O4H1K7ccXl8cNR6XcL31+HGi03j+JrcdohwBATYce6JMKHnhlw5LEKsYXxmz0oNQ8l
0IL+LnevwuL46hhB6WIJYtde7Ynj1IIMs6XMvXiFV91AjLBzt+BjeAPYyi5zBcRNi8z/RlXfsUqE
EzIVrIxqUmZ/nhmk1Wl1Sl5T7+6PfQcXB+SES+LKeeE0cCLyCF/x7Sww4dfmtfMH/+qVrkyMB1jM
gHNPYGqHgB2aGLse3Fxx1o/Ce7B02U3GPpjvTPj6sgsvK0xf0MvjrSM32kgvNUp8HIu4CtaP/YmL
CxsFvlGcFjFRzI4r7TDpELdCOB0W7iHB/eHn/novblLFKZyZCx6ejz0exe0srrSad5go93Vu+z3n
aEeN4kt+EKUhjDzgO7bb4E9wc/MnuuPyhXckXjlv6MF2MHpyxfImKEpIbvONojSxdtAT5rXCoRoR
gJ4Tp2O3eD/ffjI8QK/jJvdhVW8e3kSxQqyMf8lBpF8ciu8URIUFrGLXJNhzv/KwZVaqa9aQgojc
QMQ+kq176w02Rvz1nX6IlfXm8ZXit9BaVLcidzC9xKZZ2RelMIoytyIqqO2P8eSjgrMRYqup7yPG
x6TobvBLWHzNgc37BCPrcIDPaiEnq1BGih2UfOwL5QYuqA1nXgTFs319hL8rwubn7dX9FHH9Qx3G
3LEPsX3X/y0T/YUT/WMIfmVhGnBjm1cMwbYKiUXPvpwQR11uKYfGGxi/K1ccOJGACERsnZwEkWxW
ratNbAyb7YskErz8hRP+hqnvob+nVBhdIZ69HcQ553Zw+iBFxh8Rse8Tun193z9zEYsK0nd8UpIW
kDv9+8n9lWL/73GhSYOZtUxrg3j9P6CaerkaxWpR8t3U+bCwrhgCpsjkRTQ6/fuGvjt5/iOZZ0vY
UoLmahAtUGf4rTG05E3brPHe2A19vb2ObdCmN6NRBrnRegOC0V1RBG1/2/NUQr61zn192hYTTchW
i7NRvUVgxDbqGhOz3LGG0VFWaJ/10mvTImw916L776R2yqbG06jUpZt+yJxe5rXKtPsq3jf0TaQX
gvSFSDeRbfF8mgEoaGealUFup/FQda07EgnF5fO/H/4/03hE/3Q027h9dAVtkF/3kKy1lFOukr67
4hNpTqdz8y4buZeAAVkGt+1KKLUkOBs3LqIiXlcZQn76s2z0x3NBvVOlsWgibRsShyoEf5vh3Le2
jIA1KI2TwMJO0LypNZp/cdFAfdyI6rLZFgVTDqOd6PNRGB/kCbcKPoCrBMspRH6lefDJvopwmhyT
CgL7cmGRvzR0odY7BLDpREI9NDrDRt6cU5ZCjMouKhX+GCFh9NcbtTnUZuml/eQ0SIsXq8qZFmb5
zLLnsnxMgblTdXeOhwfNoM2ifqCfda9d/uYiv/7nEIOUqLjU/L9rWcCS/3EtF0pTmsXItSyAAhp4
wUNIjIh+4cuQOtEiCx1d8UWSXLs5mSHdsgEZDcmIfuSSi5pQ4p14QXppYEXYjN5a9FifklN2n+K+
c0QwaXUHp3Z1XB2tG/2o+au7hiZ91laAgZIUp8TdWkOKFGM9n2ZsH3q7b9mDl4SS3wamY7nnB5V6
eBvooRpeg8QXD/jc/GVBJNF82cMiGyKEwDJEqk/7DtO9gC7WZCcoPyXfhH3s7Ul1kfJ2RCImPQog
RiHvEPkG4X1UEzov5ArqE76JpHH6tvcpk3hFkD1jkeo3L5jkYbddYHQJ11BxhzAlkcte4kBNN3Ql
R1Yk1ICVKD3ASArRkI4EBqL4z+rm8eoKHkrtYhZ2EhiHAHt62CYC1xGoA0qbz8jreSIZFwMqHgZB
+UlzC1d1wPQNu/sUSam6Y9P3sjPtfoCsJhS8E7JrR4pWsBu99d1MIsBps2ztoB1ykaSdRL+AQIB+
uC0CQEi/WSxNIAAF0d1xzySNxx6JKkn+Tt7xQ9qqOsNx+BTslom9MkicRPJ02SrkeTO5J0pFm+V+
cdYfMlm1ECwuGNPWZwSdgl3XXDBanQHtjqUj7YdPDcRBsQVlZvyG0IhwwGP4drE1wI93ClKMS/ON
0gikZvHmP4gvnATYIKCzgi2T7gQ/kNqyOfn+l+CFZA4C65t5Ly4E+uq4jHMPwgUpHHmZS+Mz7xBQ
DjABean4H9nZU+3XD6iKkt6RTvI+ZO6d7E4kf0L8+EdtWYwOtBqB4ykgeDqbFl+xohuaNLKI2BJ5
a01+Jh4kjaRllVe4yoNhk5bZw7Fw4YDxnSikk9qV3vhQkeRh/wq3ibdWyCEg3jx9FoywtBfvEicd
YHvbAQbVQEWCJnXhoX0KYEnkcuIZyzEPAghCic05q/Bu4NyQSwr2tyZvEVKYysBwEG8dbGN3ukUf
X3BRuo1F8CAdRY433cJ5o9IAOWfkofujpxCAlZvTi7ubSARHLw0xXIzkKD7FJx2VHMTVb85HEyMR
fCHpn960u/ygR/0O66hdzW85WqLL7udjq711PB/7nRmJTEPkG3WoRvR8+L0n++0HGgxPsq8SfS+R
ynOm3QVVULE70p3sy1FLRLki+p/JSM9h4hlhw6vEAeGV71KwLRXBa38kBSKVIzNzTT9Sv9NQAmNv
vOt8JSi8nvENwC39LCIsEqmYj+UMOQ29qUTQEI3rFwLyYqM4eWB5pFL3fWgRO5OSjneWZ3jknx7w
5+18T1pKOExgSeZFIhVBLWZUxT8hbn0E2Fmw5mjr0BCS0OIJEfyKvyCi8GAAx133RiZ2Ig8i18B9
mSx6JMP+ISelD2vy8gUqU+3g3Ltv8A8gHFYIoL8zi/M7KQYxvvGukTsmUYVOKzlmvx235Jd4HgP+
pBxlFmlB/Hx+EkdeeB3HC6vczd3x2HH0zAovc0Daxmvfechdw1/5a+ZOvkjkRgdxJZvKEDkMCSiT
6c8cAhbtC96dvjnvgZMEXMSDifpWJESxtRmD+Z29CEROhDemJzIi+eHKXwjKfAf+PznsxGG1AAm7
2uEaDJD4cHEw8bVwsE9T1F9hKi0RjY9TBLvHRyMJT12uGXGtiOxP83qyCvI0/AvJqCALzQGkIpaE
jvlUhNOK3buoTNJpZTGfdDABmQPJCa7YI0oBIuNBeoSPTDGJRH1b0qO87QPLnk4mzl+CeFc5LUpw
goVEk7MvEApxwWRuw4VU+mTx/E5I4q7OcMPgime/xqB6SDnujIEWSdnbA7YenOKVr5PwEciw0ooq
w9ntA6w3fSyvg3W4DhOfpi6+s/QrAEzOqRhNsUO68+9xlSz9YkX8RLD0JqhUcYXm3y+ijqQvfT/m
Ur4jGziyIJDXWnuxNAxMxtLhwslNDxPTD9Of/f5ORYfeOihSoGQ5MB2qF9QvBE8QwOqbxshECZ6o
2KoHM08A2xfQJG3z0W0MiC9GeHt2Qs4sXLwng9xtxLgLLt7bG835m7sHkcJpW8vr7GbzMKHM/gNZ
guh747swtRTcsodq882TSzbQpf99QHA6Icz570CbMOg/BkSkMv8RBlntkOSDMec7kXWX9zMBThrg
8eGrnkpIxApNsDJH2IjyWFiRGmoXxcGKMInicPG5Vb3Vh/iQwHTH23FwTKxdN2lAoOFqfwRMW76Y
HoInoNRI8YvsTvDuBuA+EW2AEQY6jwLQrwjyjwqrwCDeFsHw2X1SvfoUSPMlEN+gQWEMVbDSNcCz
WDxEmGbYAojvHBjH7k+FirrUZgamFUQ7/WXcwiBr38V1NgZQyPoA9SScGb2V13iw9yHDJr5O+WYE
AVdY4PGyIzQ5v/XfgUpskL6p4N8ChxaEUdVLXlhHWe8L9x5hiycWWRb9SzR//UCx4qAIq17bV2pM
hFdUWmEU9/uWCkBURIi8eeZW/MuT4qmRzy2UV8FxpS+Z3x3sxUjdIlvFbzEsSyg+It4AYIwDq1hG
5y8FMYFAYp16hZr9obCsshzzEAGIHow+PqzB/KVv886WaB3kGZEobFQn/yC0elh74ys/PLl+Urfy
tt5f98sW2wLIz+vDsD2HuCaFpquF80vsV4ESxn723gQdQgerw2VvhFqY+hbvSmlbFcArbTknOpBv
ocMeOtmenpK71cF6gRt9sk7rA7Xl0/lUPAw8P+GZ9bCiKh3RYZbcwQc/iq3Ddd0C+Uo4LsuBuOOs
MUR9sNvIAV3itY+Pg0+08Vowx7XUOMRDDPEUsE/EdOtDQnRD4eJ4fiSKgGEub9u9GBLBoYXlE3Pl
cXxDYIWkc6ysHfDo+eMatqzeI+vsEFz3bG8KBPYM6sDhWiHNMWxAHCo1pyeg+I0JZkEg+JU8l05z
ROKEfjRccbzlCbD503/yW2eXnlbRQ3+HyQ7s043haI6YwrW79rlxpQ8BImuAzob42Q32yCIu0GAm
dHDUGA5o4mY8sG7gZ9nLODmctxfxfDRvJYCuJNLeAdWoT2wxEgR+FZNxsgVZclTAUUHTJdvDCDa2
wXrEfENPPRa6rGkqOJUOoIwPlTuzGqyc+klQTwUlFRYBnfUb411QWE0ykvNt+R1H/Kxm6kN3Uzjp
c7aJ7jpsJHLiAYG1iqjA8uS3n+igDSV8xz/Bz8JVNIFhrKKc2CABWcu+P8AzQNlvGc1YEfHRH/G+
fge8LUIIg9gCriQi/GF5KA88yxt25YFQi2IOz6IKSdzFX/REh+kpuWWsb7JDdohP2UEmmBLgvAie
+nAdCaS89taPuaswZiXos8imxBLDkh9BSt0LIulCaQ0Qkyat74hBrJLlPtkLyi7aOIEaZnsEHcL4
KGDIVVjtq/3lrhKgNl+BKbwSSFusrIhCWEeh2Sd+vz0f1qHY3vkAoTUjpVPD3oSQTy3Jr997GoeZ
lPL9yOkUC0EW0RgWSEEedXsW2tcriGPJJXAB16y0zYo3nyHGAr4qYh9ZzSVHxACaJ/BpTjDn8sy+
GjQ8XIM+UvxqV+3SQ0xvhsJ83VEtt3wgC5LENpKP8lGU3jN7azFRguluq31yw5W1Bau/i4/pnfhb
HB7yoPyldWhlN0QLl6OyzW9kWGVb8YpYsC93oPxciQQ+cMCJpMQVSZRJY3nmsnMaUaQILkXA2tCx
zP5L21XYs8Yb7vRyDcqdFOHJwczNmneU4PUynHy1iANGLnZ+tiSz8zu/CD/o/uRSNcmc/309/OZH
/Nty+IvFqhhLm5Q6y6FABTSyc0rzPAbK/IodBzQeUOkTGRdYXeIBV/pr2mvUW0NUhJ5NLkJxY3dE
jwi6E18LRjyMAU/U6TN79gUaKwIsrgTq7v++8xiF/F+LOd2+lmzBH9O+3U3/YzEvyqpMtBJMo3ym
58zpYFIsz1I0R8pNRvsNlid+fi+TcooC6kLiOUKjkKLzK8k47zKgI4gFXorUD/F++QMqBRYgLga1
NOd6Y2Q9KK+dh/2mXz3TmBdMXEJJOJDod6ymoo2EdmDshcEaDD9+E40WJonpjfRNiFgYUVFlXW1X
nrmzXOVWBKj6S0a6jnMczI8J6gRWUuAiAnER9Ij+Dw5H3uVNiWSPBiSO4OesCMwGDOVxcBS/ef4h
Mxj7n/aaFoqI4Sf355vBOe8FIUN+FuCHSsp6cfVuUzOPBzj9AH2ImqFYPCxHO4FTCRoDLClyRaEL
UWNuSKmUwE/gJcInBnjoVXw0dus9xUyUenkk1ElF+kuBlu8XGJJgJViOcUp9TP6+uy5EenOhu0Js
oKI94rsF5u4n+f5JngEYSNgrVhLRKSEeZ+e6Z9FaucZJZL6G80G/qy2zvJh28t6/jLRtY89FuyHV
TRa3kP22h2gAHFdf52Mn+lXW7sq+FTm0H25u41dw5wfaUzwWNLpH1sSr2ukC7YReJtSpSUM0EpLs
T+vppKGVW7m1k29jel5E4owogQAJvFyUqDlWyta7/iDq+AIaIQ66iym3mrdrRvN8b90zpqLkSkIn
fuSbylX5Ue4qiq8izZ1uWn4qen6Y7GH2HzRnua1ZezhU3MY46O9DO4izwyESdBQk/GdHPwjBDo6L
7m9ROXiHeAQMp7hr4jTdA3d51L3xrQuVxzSQOe2KoCMQKVwiAqcHOuaIOekvo7hshdNWPOIopoYu
/qJ2zEIvopxhOz2JS2MNuaUdNzVAKRlaR7YmIp94f7FFzjajsfk1bUX4QnHeo+DNxrKStGCBIFF5
7T4lKOsJyi7R+kneJsd6n63s7Eh9vvxGQkT1Pju2X2l03SdHgg72Bh8ijHk3Z1oDu/eCvjSDU6wx
nud7kmPf5Lw0bkahNn8TJcLzc3GqDiz996I0JCqlosAmktrmxnrKv3NPUa/sbs03ysteKxFm4HZB
m8zwIN5GjvzwnZC9r15EHJD7LDaugB7NsA9Wn2KmXofte0/ip7+cXXJeeyvdGuIPFxUPEsggY6mj
rHukSUMskBSiUA4MSfT2ItnLWH5ZcN2CzdOn+joeC7pQvoMRsb+g8e7EEch71U5PpOBHkazKlDfr
UFS2BRCy9rH3oJA+OvR643dF2VnAHdpg81Uc3M2yF0FKw7ZEzi/WHpFgIi0uEFSxKl/FcnOsyeHd
mZ2/umSAN6I/7vJuuTRrow76AupK0owtxq3urDzlQEMBSh80JQlI1UTaRBSkxZiJJD9zrafyRoxf
44u1r7lBS28rZn4Ryl2JpogjfErdjBAlU7hd4l9RBO+D/x3X9/N3uKDdQi0h9lKeWFC/v+sK6JG7
IvSjME5K3VA5LTwpAJL32ruC1zqOXuT/7MkdURsxCpyKL5Kc3O+D4p18W8i0iDwIF2VA4fZJBCci
APn3lUf+v7JIFIHXqoIPIRWHX/UKaSqlpkEnc3dWqgj1YFyzsWzSiTUy96xkuAX8wQPa6azR0VTQ
MxzEznU0Vn8xjPqtPiDKRggiWd+uCcjty78Kb3VxhqFK6ea7bjLFo3POIJ4VkpsZX1fqIhp1+CuN
YumNUv5JpD9a+Wfs/iiXZtNi1J3n1sYcJn/Kc2e06EVfI6iNvkBxNW4bo3C0vHmeVJVyl/pVIoM+
VTgmvirxvEE8cVPriGAwwZfziabsVBIsWIDP/iavifEWI1rFo52U/X2nTPb5oqEACgWSBKwFAlb3
M4yw+WwifgVHUa23K+FAv7Ajxes5galW3xTla1LOj7J6nym+IX/FybBbljK4dEhqKie+JxzGihJM
7M0ZxD4FF9Mk/f8/1WsU/C3U/zA1gEf961RjFpVmzXq67MoG152Hdnk1185V/RoSOKHrMC33q+TG
JEYmtysfh+ZvrVb/jHHQ2DUVymIIHVIaE5fif8Q4Y4leS5+kl52qlCHquHaHym6vXdxYnd1VqTti
R9asdONNb+Yv2EmpC7KyklZH9fJXxu0/ASWuNQV3XXzD6TnBFuW/d6ezlKzo0l7f9StIaGfpft0q
KOUmDblm9+BklxrtX8J9/cFoaGKDInK7xoVb8s/jTiVBYYrsIGCju9I+F+hjWDJlkq53jLjatFVn
y9Pa7ZXbsihR3i8oZYL/S1Eq05eqoYGo63f1iua6+DXLKe1PAFcy/ogT3tDX1UuL6F6SxH7eo9Qy
veUKr1ARrD2t0u3BvJfujdV7Vmp2hvAQPge1/n0lp0rmGEhet7RaIshrfVQX7p6nfK7dviRnWC4v
pYGpBNezkWZ2pVYRvpWo5l6/Zn14LGt0THuMRXLtq6yZpxWuz1Rz+mIK5xH5j3d9cgtxEffJoypH
JTp2aKn/MZbaSZA2Nc/jC91Ljn6WbbU1UDPud5dL/m4UiVsipFgn5X2OXVPJwP37PKb+o8DN2dRk
BC0puRJe/6ZPj3ojaUtlaDslVqJLslcNv4hNrwe/bNLQqGLcdorHZF45oyHZs1ZShN4tHWTzElea
3LuWkD4ytLMty8myxast7XHsSbzSHMuFTWWuomS18get2qxSxUGLAude7PayLhiqciudn/Nrv5kv
pBcNVLP66S/H96tlhryA49NwA6MNR0Mr/tf8WIwjpVqp0XboHW2KSxdktXSLMq+hRpR9XeFpYxge
0rWPZglpQobyLBMBGrJ9OWc2fj8ZqNPMBSydo36J4ubGHHfn84NU8KqcheJnyp9W163URkP+LCNs
k2YYKrZWvV2ywtE58pFVqUhV21yeaxpa/v0Q8Ur9nQT9OsZfd2S1tpYun9E4MWCzomY0UBOvZI5t
cMrzgoa4uP3643ly8vP6wRjGA2rV7ky/lAluOVhnxFlPKUGeRdGwP1TUzIe1Gk0tdZsxQcSXHLVH
jJnat5W+mqQZ197VNZpyjd6paHmaBo8XZPmtNQEsQQ2n3WQW9lp51RusO/XavsavxowI2rVxS91V
r7PN5L2xmthRr+SRl/scHZxBIvNs4C5jiJzWQW566xyFe+HPqcZ8hdNMmCkHA+6rBKTDJsHfDRuE
DoFE9EYc/lvSWIjbfeW2CD+DlX6ZCzbbmxVSId2WTw9JIA/uegxrw1+Nblx6tepMcriKb+T8CReY
nNBKGsbbAaeWqrodFvh1f+t3+m7T+q+Um/NlohZkoaO5VlTpVzOFPl9HeVF6bXepYBIo94l12S1z
dpg7y9FVlSkG/o/0nEEyOaMcPFmV383KHfLhTdmvNrKya1TcqJ3GbL11vdeZkfornUOEoaPsWtc/
5+xjON+kLetpptsWul3nUXEsNEHP7ckqvwqV9gSt8S46VeBse17hFd8q0C+pu2T5l6o+LJvVQw5E
KP9RdZoHsBloasiA5/h4TqGWVNJGJ22RVhraPYbTrJ7yipK0Bg28Ci/ZvQQrTHpaIRlvFgjmSx3r
luKplOkHzHctIrSF4tiFmmrC7N713no9YzH+l+6Qn66t3yP97XakYryomfov+o42JUs9Kpa26zLy
vhljp4pynmYhQgVVcvXeKfV7SstgZe5hl2xw2krL08LVVcU4X7buqs5stJPc6nq2a0mpNjpdiTFS
TwmQorZb13QtdoACS/kkn6d9XT/m2ohoHXUQbhYTvedy8DOzcVcF2BfmHyaiRctOHS1MR/EUL8NY
Rtt+ejU4f+WlshX073L1axIGs3SHySZUYeJYS2NpjFFaqx8WlSD9PcnrbacWT/li1o6sfLTpYsfn
NKzHKYzj55Yqr1VRyEOEzYB4q6jeIJcY/102xtpO+hORnJtjUIDuJLQWzBj3ldHgwdCHyvnLnCUH
OZlNNr6ivbeZhsVby/CuSDlKuBtIO11nyP+FepSl5aYwPSOto2ylHttkcq5D97LUUrMxlfGJIzMx
vpdUyK0xgJJxg4ynXVd8N81StX59OKeN1zSGPU7XjTJaflfDi26e5La2Tam0rRZj9z7MjcI2L3+k
4b7FEmXOHpc0zIGM1ybGAO+6BX5AB91k4C3FXhpoEekmBUsGM7lGcUuIeAVwsZjYq8O5xDB+jtLr
6Sy7CcmszoTSNefdNM4BlkHO0mihKeUPejt+FWcWhYWSRppTJ9s21D27j9L8qiyysPmBsLqoL0SB
drFstDdjsbtTYrjd4KfbigDjrQGFYXqFgrq2VWiqj+MbMlr5KXuZH6XHK1xN9KQOXbj6yD+RYNzl
J+Wtua8pMlX32QkDmvylu5eAgz8sn6b5Z+OxHGzkmOPbAWGPXU+FDRUOECvK4oABc233NW5/gowD
8b8pr5uyDZv5ScLQrB3QBzlM52PZwBIIZimS1swm0/Pwkq/+XJTzpiswQkfWpotpmfOKOfPlecL3
hhmBXq/sulm44em93mj1ZwdAMBzH8sPocYHIcdUg1VEb9WQaSGVN5iZmk2k6ErCjYtCH41Whie4E
5cmZq9JZmP4HS6a/jpbCAuqIbPnVfPHLEiRynPwBGIA2QrUd3NQ8R0ndBIl6DmPjriAi3FzIf8+J
4U340Gd9vDdaZqJVG7ZZbseX1baNWXfOSE0Y071CsLpRp+HYYu5TrPotRjZ+cgESiput2lJaN67u
RJdnXNFrgikmXO418LWJyo0KNWg4VfHC1dorL2NXAVJk/nKhY0VLPammxYgJMRmTlysuD+eVm+hq
lF2byJjeLQ1V+AnWRLrVGsqjNKQpM0Gn5F6LP1aJNJMiBwtN8hb3pbaAVDWUfSzZ7sbkYYVdWgnV
OV8FnULp0HoeSbASTXJG0pxZWkdXrdsXOY0Koiex+NLPaJHjpDhMfOmo3V0XqjZJ6mnCm0O9v6Ag
t6S09SjU8VJrkyIRd87eSroQrJkAIZYPk4r+VrO2lylMhI4ndYQEsjEhdt3fWWqOtSnVxPnJkK9O
FVNurEt7Te1ozNckmY5pwN/uhv3Uru2ritDf2nSrXPa0RiUpN2nV1maaKuJK8uTmNjbA5E06W1TL
Y2KUzg/rxS8NUP+xI4c0Dso5WE3LJtNWm7wa/UkxAT3y3QphH3Z9XmHXvs6F0oTdqh9MTBtNalEr
k7cD05d1heVhDE+lDuqsWWE5k7KOKLOAJq0Au8Y/wxmOtlY9zAnR6RUNqqwMaisN9XO2m8rpuUdj
b0pW72VKyw72VMNIL538RZ/wnTnfdO1rdr3cV3KP+DvZGD2ktc5JVJRPpQvrVcxZ1u5nXUWVGv0R
ySslnTZ36BRr0Bwdw9/dennuNS1EVYGeU4IS7SlBadIojRNdkE9KST0RleiuXG30fn7WNNhepCdj
N9ppAam9xfuQhoPZeDX6x1L/ijU8biaARAQ7p4JchTBBu6qOZcU7KYf7o7NOL5VXD0x2So4yO+W5
sYVcm0KbKjs/G277s+mn8vUoyaAmVRaonbaRDMLEC8ugOQVLhRZPqR7Knk7BXDqM15VbZM3NqiLG
QgU0Nazdem3PiXNhM9qgO90Qu6UsOcMlUBTwuBZFXxW3NS2967uWNODCskiEJmuvUk3zXw4uxvqR
0/W9qKjv3ZaSgfYh5oHxwyo3baUkCZnSjTb9mYAt1I8a58vy1oAy1wHAmbQKw/4xyZVQs7bNODko
Q+83cWMPmNVkABbrNHaLASGS2dgk2GpNI1w0NqukL0lFoSjRMIDmtJG2qejZpUa2HXLSu2XXq+/x
9IUrLzEvjtEQrq4GKk2WGaiVNzTUR+F6cTcbLJB5RiPIZCv9w9wdemTyOGVJQYvgtDvX5qazEkfB
oilehvv+apwmeL/T16qJ73WrtM1Ri2oMhwQYMlsY9rSP3ehqM+0PiJR2SCFmOnpe1k3Sv1YQ+VHm
2In9rTTiAVr34obEHy4PSRrrQUmZMtM3PR5LRBf3su4ViXl3Uahk1m8GMWGRSPc1noMJvf19tZ0y
Kq5N40116VTKcwWelOD9kin6Vs3GoG3Jf42nq74/XyrfKvYqOVM61I84BzjVuQrUiS5HBPrMa7KX
y5VfPUgqfX4ry5ni25hmrjjZJaq5rfSnvrvTSd717LPJrqfaaoO0vgZSsraxFcPGAr0HcUGkuSuU
EU1CBAMPn0Xx9MshW0Nvvi4oEvZQqfo2XKf1rtVp8JAGJ9b/BsIIkOdXJIn7l3BzxORIOKH+N+pR
mE06zUOs7KpLGuJWBN5y7vf43QgI6KLvuuKDiXT8+ktu94/NrnWmTRXNB/Af2ZB/VeekTsvltpvl
XbIAguIKmL/Kg28i8pEMTLwp0kg4T3VP6yz9S2HwH8iAgo6gpEIcwvdM01T5lyKC0SVakoxDvVs3
dFHe1so9cUSJjBHkNChjcFa7V61Ha+luDbesD9UyKFdbmTD6fHmcJK+pAkNzyj+l6kupE5uf0vC8
jLd6us8ycu9Dn72shpeKVGW8N1l1KR+Mf0E3fgktAE/RHY8hwrdgh0oO8N8nzbKmBgvCa7VbuMlx
apDHRx2ZEyV5w+a9nP+Cxf4DE/7eHI72KjDd/3B2XsuNY9m2/SJEwJtXWolGEpUpZaZeEMouCd57
fP0Zm32im4IYxD23H6orKqpyE9ssO9ecCK2f8/SLQl2aIMMyOj18fcqrXZFhNltm8mXwv3W88OAb
tttlip5N+iYln5zbbDV4Wuw4/wDKcsTTsoMi+aRS6QaOFmU1EVRGMS5IN7WEWE19lJrPjsKujWdy
65ktnhJB/XuPL9acFFhyJbUDxXOzgyFDkGbLv1XIh3KNvndWwAxe/NDQE5UgFG2DTdZJj4H50adY
/RATbDKn1mMlFRJCZbYuMi3Ri92AkBc1YVVVZezy19MPhCqrnrXh48CEZnVXQIojP4TMJOXRT51q
oEE6B0iRwLh5Ksn7a7zB7eerTku3//4J4jxQ4qaKOzmQ0G+asXWozpNq2epbBt2NJj1aqKKZTLEU
j5F+ait42pp243E5moBRIAspu8HG0+mLxP0XvmAxjuUqkl5CXnw4/rSGd4V4oP1n5rde3S64s9Cr
VSCz0ibbVUWNYZZalB8cYJ0ZDjXU6p3RIe5iS895DpNhGdD5a807HbpcmH7X1uDeacxIJMfWk/5F
+L3Tbfs1AHLj2yRZwb8Gk9ZoypRlkkX3iFi93/7J5+LdpVEW2wvtg6bYpiNqYJOfPI5K0NZZEx0U
/11KToMGx0Sz69P4Iw7MEzMgz20JHVLTLsaGW5ccCCqWVQ5nZrVWlJ+lNQjlU0YmNkXm3aFLvyhQ
qwvG+BfqmUXk3xekhnFKM6n/yFvirRi8ESgWr5qTOLm2+TpFStXkBPgecZEuTEdgSYHk+V14GOUf
lf1qkuuraHoWP3McnivTQvM1lUcD0A7pyYZhGDeCfWWDAlthbCt3NbjeyrIYx4j+aj4HUVoL9O52
RhGvZjZ96pLOm37xUycuqWq7yI/NIjuMhklF/M0mTojlekfYoLkon3bWPVIa69EKJFIpuSGzoadT
DSu/etCqctmHTOQ+B5r6w4+46m0OBvbdRpGeCCzogycDavnMHH8WCiBxq/qZj+Y+a9xFMMwx+Z+b
Y9/uD6ruwsnhX+WJi2vjOMlrn4A/SNe5JMLhZYsuYQdVx8dIlx9y6CJhqm7YjUO2ub2PYpuma5sG
1OQ6wrg20fjXE4/ixh/rLsoOUrWWqw+735rmB3o9t1c5c8BMl6ECxgImTxrapK/LWGaq1GWWZIcm
h5i4RudX2ZZRfpdm7Ybsdq0YBlzXP/K6XGddvam7Jw9GMS2CpwGLbIXjsSJxt0yVMu5HYoDPGiGX
dUTBFZo/5R7Gf1sLn5JcoTgJaCKQbabIyp92W80Y02mnQty7yy+Z3rsoyiQ/jzNE0dETcE+KccSL
69YOWrqZkrqwG983DeZ4zCA8X1NiHafLSm5cyKYpW0jc1IFxXRDjGXwHxs6Igsfbh3TNbaMV9J/l
JlfBGghgYtfPDkX0WRCt6ysuoRy/6/9K2qXUbW+vdg7cbn3dpF3gKO7gGwbLwZ6NVJRLa86UPsbz
zNpJFYB0ifK8pa5vr6uKz7i1rrCBFzbOcpKx0fo8O3RUhvQEeKRm3KVOsGhVaWX6dJJVO1wXfbmr
nWEby82Sf89WyFPKj6aADWZNb6lInfVYv8VOt3Cqt0aeOflzHD/5kQpleTTQTFqukCt+/ZFek8mZ
1mDdkspj2pA7TuUxPfZ3cvbeky3XLZmmBd7JPeoJfNbw2iNRSCQX6BaRb1vPmNsrV/HL75lsmu8X
cuJmWXbInR1BhFBncj+96siKYTjjha68MAWBLVNWcEKKdUbOXxyQUgVuJzW8MDTEkAZv0nGB4lFH
6mV0M7Hylc9SdSjJVCALzHyaE8vrxXYhJb7pH3R5y2cxV1sr73H/DDehw9jm7Zt3ZTECVEvDwCNd
pk/F+/Rx0OGQ9wMkwdaqc0hA7Dn60XeeEuutgBj89mqKuCKTK/RluUl7x/frrG/TIDggSkvj5SW3
P5zyNGTrQPpIlVOpHPFkrQ6WrD/KxgwFqnLFPV+uPk3bbI3GUtCwOtlHlm+FOLGX/M3kvVVsKD6O
BlO//Ws4x2l35ashorSxlWeRcESFvj4cgg29sSknHFKL0T1EHXSEeproQfnLRFr5Tu+7BWAi196y
IStxwqfbu/7dhn5dfvJO6I/VVtPqycELfxk1ugFrkj1L36nuUQPra59uL/f9ShGrwXpLG0dmcHva
VlaskcqyrCaHTlDmAQx0TvjFEGFD8jqkQm+vdu3jVLrzcJ2pcPxPL7AdZp4ppX1ysLxnhVI8JQDU
Dyj1JAyIoPY5m0he+zwbukBHsyB3JCj9ephqi3pK5YbJQXOPLGb22zz7FTgvcvcqxc+3P04RIcjX
96KBbPnvYpPSSq0YWht6UXII7W0zeqsIJHwxbj3lteiOUb/FBnGEZr3ravHXoNpac7f36veKXEIx
YUn8ThwcJ1GqOEFyQCH9f1lby2Xhr02oUq3/j6tzzlv+dy3xWy6sbE0F1w0i9raKUc+UjsOwLeLn
kuke5YgC78zmCkP6bXOF4JHQwbGMM5rnYjXQYKacpWxuCkCmey0SiEH8PZ3YHAISAr1EkAenMybw
uyNBKw+5VJmOKzSp2iTojMA8jKpjJYfRf2Y7se5j9czDMOY81hWr83WlyUUdclnXIpOV1DwWuR/q
F/zViWElT3ZEiAhemwG0cDmT6wwezcLvvu0ulTGTHj71HtJPc2L0elfSMrPE6NWQ1dRUXUnPHijx
gAmbOcfvZv3rShP71lZ6qUQjK6nqKRYa4fopGXYlRWJ5y4Kd+5KWH0kyc32+Gx4dEwe8EeZX/v9c
I7y8PQOt7DbEqvJ9/46FUUH01XdWBM0oFzOhqfr9tn5db/o2Wj8iidGEoUsQ+WEMIWEgJznQsikL
/3FA5r6JzUVn+A8igenccoG7E13cg6eVsIHY0o6mu5FCxFfmewtPf/scrmwIGwFWiAqbCe/5xFZ1
nq8URk3c4jXvunoiaUy6k+o/tNGO+zW0n7eXuxKrc6su1ptsiJzapkT33j8MtMKwxPBul90nnRQj
3Qo5cg0g5+wxXMmLWVWQDCO2qtNtmqzaBrEjp5bsC+8WqEc1OHnxKzV2NHx+ioHm7IgGkyk/2+3r
7e8Vf/BXa6WL8hOyetT8eFeTWx4gphU5Umo/ROGuS37EwR8dbh/1D8aqnIsYrn7l5WITK+UpY13k
Ums/KMzywero7bFVAWNB9dZSdjRy1GItdbSUZ8LRK9bxy0dObJbrtqqWGOo59vXD59I8EjoAep21
Tld3U9cEwkimdTEtMRSmnmd1MvrAeI4dNdfWfGtxa8kLZwKqY8ZEXXkaQJEBhqLIDfv51FboqR4i
meRKe6veiRtDEklVdEn0R7ir+WgkzIVFV2rPyAUI1hhbpTOj6+pXVzoGPeXpXpX2LpRxyriy9L9t
TyFqjcdxms+AypTtfmralmhtkcEi5Ygii+z+WabtTHZ7JYqBh0Zhsx1FIXGcxmhq4g+UkqTgYNoP
NTRvw0PVvxktg4bjltJu7UB7xOThfZyD8Mk/64iqz8zFuuIN+Q0aUGXBoiP6RV/3o6Gt5oy+Q6IT
PFsA3Ypdn+8q9aH06chC+Sa/aRJoovHDyt79xp6xjd/uNbfMwWCI1TXAyhOrYRtloeUIUR0kBZK3
4DmsROBIxhOlxoyd+P52uWoAOgG/c/IyvElfv7TPwCV3NXYReuoMmJnq72qPWUr4v6JFB2MuXkJr
Yq7eW6O93zZS348aPLhOKKUoXD80xieLq4CLxwHDvK+gTPDXsu091OU+2Ib45GKXvtghhNfqhgK+
m2/3iBDcXv/bs2Z5it2aYloOcs3WJHfutKyuCteQ9lQtsViRXSyE7EN59LyXFGjr7dVM8Yi+2GQu
tMkmQ0qFupg6TXUGK21jvRzdvVz87YCxBAw5qGPOpDJjTFwiq3+oTOYzinpFiVpMFIgfBeUp/9eP
0Jvc1+Z4lzvmspc+VXlbQs0fyxvV3ksG4CcHcGdur5OcERZ7GyqnRmfsRAtWNdLz4S+wCstty2CR
pP5M2xdqyL281gIWAtCV5+i7AmRDiaLlwCMLor1CEMajLhptRmaZkQ9wQMg1+u8wPxYGXDTPNhm/
MpyAjTlzt1K4p+lWOQbGCCA1oGpbBHEX4dJYe85YSYO79zoLrJyPQsF7pIGrsYEDv7bMQrsbsyUa
3YX90gTfNxjWzHFduZyKKiywKepX/JaJCx1GJS81rXD3XQGXRf4ZQZneRxA6B/Ym6d6j7P1sEMJD
RIhVh1C8+O9eQkt9Lqf6HrtQBMAayrwQENjfLk4aZkPg+bmzt6CPiSwPLF6+RjFlqanvIi6vd6Pk
790x+3H7xn53Cw4E5QiziIqxAqx98j5dPcvMPjbDQ1iLbKAJdtC869In8Na90wDJRqqhhAw5bha+
elQY20qcXZu9dzIgPdPYGnONqu9VRX4OD4jY9d9nM7kYdhvlaalVjEPKW6dF5jjfNfHwHnRgKcLy
rgkeQtQqS2TeA/Bk7U4h7jDB6mmfJQwEwewlETvw9aKK34NaIKmLxgjRJIwNnSSsQ6YrDv69owaQ
jq00yBx+RdJrmKdARoKlxLtjJAYAxtZEJaTxnFXJ9GXw6/ZZqd+dBsKpDqR3aGooNqoWX59MnXpp
YPR1+GgP0s5WpYegtlGXySgQvyuOsg+jfFMHxkrv5Ds5ZZMWYdkdMhUOxZL5JD5BSf/QFVjo2Z2X
P9oFtFhHL4CiNNz56j5U33x7mPOz39IUjpMmHXgMXphFG/nrj/aqZKjasYgPCiNPtLQIN4IEZOh2
zB/M3+lLqu5vb9MVf4eSrWk77BA9VCaRvq5o+Gbeam4diESsyj6pUaPHCmVU7dM0fihgn/uT1gx+
eQQ+oXM3s7q4ntPrcrm6CP0u7FqudaqiBF188H1KXd47j4pPJq6yxmNe5MekPI3hawsw5/bC167p
xbr6xNPJdVl6gd4HIoCNqy0DTnJ16sz/K7aHUgQ1dsA1VNhsIdzz9fO0sY1wIXV8qFWkbqESqv6S
2NkBVdI3FeQnD/OOiabb3/a9eX1eldI3Y+uKrU9DmJGpLaUx3OBQ5oibMD3YSnAeMWlCLFPhvtxK
QH2gIZSJ2epuO3ifJnKsUnBXwJQcAm+rYJSQyhfbgiShg+77aKibRP/M3/PuEbi5Z6/SsN0F3kvv
nRw1vr/9Ad/BDZMPmBgRLWv0lIAzOyiNROM96HeRmzEUoiF86QHX1h41RrvIbXyLEckBuh2IFdHt
WrvIQQFWg9bYhjsgl9YapeI6zLae5t21cCRmpvk4RKdKmUOriJP8dpHt/+755KSjLg4DC4CbsMOk
CbX2QnpS+Wsihtnsy/geDYhr9d/FJq8mlNPAdesxfoxiqLk00CVKlcIjGa8t72/eQaMPlyctqM0Y
vJTNMnq1xvBYdRlg8/RYuYoK1tZ5Rmh35ejdPVjGTacX64DhdYgqj57EjDvcECE4gdg178oShuAK
OhYVvKoGv0Rk3fmmfA+vl2qsW6si7DAetIIucOKDSzpaLTygKUNqo3HoYAyKG28no14H3aEPBjMA
ldlUCbKHObAIUONK1y59s5yJV84NtemRiKTljK1jWmtyJF1Z6GPABOvBoLzMWAs5mwAWqD7kufUb
EPRcWSoNOpBMsyZMRZu05fDTdorU4fjGP8npU6f+ydEFFUOWLEurBI+rz9j8b4O2wkiYsmmh8S1E
1+xJUBGFaVNExhge9IJRsWNpv/gMO1lltWEmtI4cxnQ2qRdt1XBvj+5LY/prj2ElXm3TI+IIUt8K
0OvoCH96BabKaOv3r1Hev3b9ziUkwIEY0hPGjemndQH5T1BE9zG7kcFwWFYvdDuD5uSZyrqrPSan
SuDzkBubb3W104gjBl/blAW05Ax/u82n070Uw4fzgVPCOgfOuBhCJlKOjBgpINFEP1XldQ6o+igK
dPjBOlGtjWVBPqN+SgyDRd5bF/Z7fah3UguEmYEURd2NDGLNmJFrzvRyYydmpHLlesxboC+xJ2Tb
/OZUlKiO9+B+1e1QvGRVsnHwbcnwyzD3AF6U/kQt2bJoMYGhs0/W8FsOupl7ec1SXP6qybU0HN9w
Yw+f0EPIBzuNZy+V9pPrRp7Vgta9vQlXYmVuF6kshS+6EOS1X13Q4Gom41pt/FhHbzaqMNmdBYBi
gKpJX9fDcah+hMHrzJriz/z28v67pj3xrvao1qMjVbg9wGg0SX9ys/EzGEXV8NdKrKyDbleF9n0L
eas2rHhuRINSdyIGkdF10VO4zOu5h3Z146Gppa5jgYyZpptm0IEorEDttQSmKawqxi9Z+WUNa1Cj
hTQTV10NP8EBChlH1lPP2dRFZKPapRHprpcfFLgMftPbvOulZJ/ZzH8oNfSoArpkNKhYQTCfwvfi
gLrS4LwAWK3Qik83Dma3avxlZsTryI6IQ91k3yfwpvbZ3uc/Dz3YOi2YE3/dPr6rp3fxyyf2yCjK
gpIXAxHEoE6zBf7mxskOGBEXNFbo3vOjbq8oHuK3+2JSsyNeofl57jxf7NXg1cRPWh2JmotgGSAX
5x2K18gA0u2lriZM2FoHZgNOBmGpr+9BzoLOM6QyOiTxTrw9+pA0s6MY/2dZT14F8SSIVtfGXMGL
lJBRYb2iLNoVoOtbicpTPKsv+a1PiQcgsbT5dkv0RCbvxbGbVqpzPwKKcay0E05AUQH3a0eJp2qn
xr0Tw95ivmB6A9nfuhJ/d/KC4OftvTlLq07PAWtB3iEoCTAWX/fGzRIU1ZArA87ACAOmv8g7BrbV
paV+Mi2iO/tUg3RGH17HEAx28hCk4wYvMVT9UvihgCBeNYAGhH97MqvCC7c4H59qWRnsKlu/kwNI
9ccX8U8G3dkVTbiptZNGIKK2Kkryc2Qa18L8yw+a2NrRiJtQjtzoIGklerHHDIqyFKc4Z/CumRbR
0qBgKIgcpgaPKijVRD8NDlXOFD6hKXGGhLWVw9faI+RoSW5ioANHvKpoxgYPNq4TsG6H3i9uVXjj
22f5HTIu7hQCnoi4QS4Bm8fXs1T0oPa7MQnhllDXqJgtwgaSLSd5DGjMmjnD1z4Vtwp2UsaRSH5E
FKTr/SL3P2//knOtfHqrbNJaBox1UzfP6K2L1y1FvBgjNiKRYXrVwCA4TUaFERx/A8gzbPtVylC1
xVOnW82+FJG1ophuJs8qEOV2FNM2D4r8SW4YBagRVdWdknv7Ss4X/LkHuYQAM0t+qvY9G9x7n71i
IXjtlcj++fSH3VemYV8a6Y/A2ZJMAqHXXIgdtfru9odeuwSX3zmxLINej3Kl8J2ZcuIXq5ivbker
v6mPsyiR7wV5jvdysUmhwKn0olJdPTrI2askMwZffsZEbkZMxFWmcHQAKw1Uazu08HMN0VFPXXUB
U8XtT/7eVuVnONSfdKrmop04sVw6VP5hr4OTHqp81Up/gvElT1B1aeDnYCRKXHzFpkwY6z95ADRa
lrwAEWb2NFgrbkDcykszgwaAwHBkVPv277t2JGj4UdpwAGAgBPD1EVR9YMuSxvtvi5NBkiG4CWya
uFtGNBRvLge8Vh4EkyDQYEJz4FuXxJDyvHRqlgvVz1hRFqSxK9E8oKThM6tAuAzvDJdiMP1Vr8tL
Jf2M3Ht2RPzLjtQvFGvGMp0BEZPHR+NIoAhAE4AKntwTs6hMgN4hj4+UXjcZkqzNbVglQk7zGNsE
56n86cUQFIcnWYHynWaWU8ZMl8NZmev7NPmMREYguVu7jzYGxiOF1Z/mMD+7rEGsO95G4ZgB+7YE
daghGaUYrt4nOv5yRG6MeUPiz//7YwPmR1tIVBnpCU3C2jDzAz2QrfDQ7WR5KxU7PwPecyDjBns9
EzNo1xIJOk+U5Xh01N/FNbuwYLVf9/lQKJHIJC0UegfjlCro38X1PrROqhs8lR0cqNqrx51qfPkk
+yrY51fNXsbRveEVb7TwTTgwNAPdeZyfbrz5MoJHKgIbwLwweIO6i2lUMGGWjc6sM7j6ASalcgww
SMWpM1Drwh6GOIpF3Rr8ZcajixX4kK0X3C9IwdiKlpZRzPigs9ubXD6F6iuNYoOC5jcsmzyGqSmJ
uC5KzIUsKAEhlAA+0w3RHdd1bxJ8y+0xMPwlxRyXcmpKwOMT+Yfqu+nmv+8JPtVuFUKdpr8gI2va
LTPc0LqZb7p6lBn2ZCgv2wiXgPknkR3lo8plFs6W/NkYX2L+UJDqS1JWHW6nAGQtSFAVFXmCKf6O
LQjQuHOZcwhKOACJYkr51Uu5TcpO1ZiUoI4fDUsRjFXhSg78DXWMt8HZRLr9OqqvrvsUWpCYxQxG
5afShJS5PPWMhTaOurLCByhimLx5Ew8nqBFRg+gqzWb6hudX/H2jaYeg1Wro8jTZCLK4imITb1Cr
xdKEecbIEdNwXhgnKQdnVZQvtfIZde9MqtE4iolglaQ+MiH5YHPqVeUc9FigBMwYqbL4ZHYlNCEi
VKqqnQOTkiS92NIHsZzDnLcSQeM9fjgxRImaBQkIRMAR7Cveu84InMgOwiLbp/a6DYI/bWVTWZmx
avq1FIX+5H++1/z6IOXWrlRFbaODWTvLOHOfUt18tP/YtbwJoK4qDe8wKM5zE8EwYjdH1fQenk0k
U+oQsTrof0vnT4SMZMzU7JOtIxYOt4NhQsgAiTuIZBGOVfIrvE1AhZx3V+XsAsBAErXxJnkoUAhn
Z/PefK2ye19+82Jr7favwoJXCaOL6KRWkHnqT4oN854JAX8yPurjnL+56t0Axsq0jAVSbGKWer+M
gsSn95PV76TXrR9uFPkdCHdEEiku3G1nemXT8WxokwNRUmnwTFpN6VCOqRmq0aFK8Ba0+U/1GWDC
+IaXvhBZ3V7uytd9WU79esauIvlKWWPhHfMF340PlSTlifhQMgyG/u3N7eXOyc3kDQG1E2YK7j3Q
JpPwLeuczJOZmzmE+rMaQWHg/cghpTAVqAzhQmgLlBrpx7eO8a/RkQ+9ru4Tp9+4DnpUjNMHibWm
FpZSRQw8KGxHAGV2u9YqiOo0mENqQgH6SiWT9SOSQQI6MrzBBKb7f3Ii2cFE1zH6wycuKQvAadct
mgRq/LYVzwgpepIEjGcfQRuk+2up3wZ2B39kOGOzr0V0PB16m3CeES/Yk4DB6NKyTz3yY96zqEO6
wElCuEEQvEQ2Q1P+1APqRHZ9UOJxQy6D1RBZOpFLMAYPupVvtKRf2r7hnS3+7UM6T6t9O6SLXzcJ
6BzUxss2FBFWCZ2jCRWEcZ9Tx/Wr9NDf5dDXN0tPZ6zYSlYR415pc6eL3497iey/crxxDBeugDem
HeoEGAsUCYNbL3NBNQMcS5OHBYzFS2dolsP4i2YqFTrNOIZ1tdgKcsLE9Pd+hsAaSV6GpMbwYqtI
3vrajufQMdYgvLyCpyv87lTFzVqqpV2ab41yWBFGLARJTQKtm3NstFPUP5eW/qiSyA/oHdEq0Bmc
iTVaRRRjlShZxwH/CXOD9iZzEyBju7h+K5AFAKyzqvP6UdjeNkRVxS42oaFuvf41N6GREJOE2qO9
dKRgxgh8nwJgPgcwEmg6zWC06NybuIiFek2Sk65NooPrPIW6GPPpmwc3tJYufSZkNSA5T04e+3j7
5IVFnx48BUwAi7YMGnY6Ae0bgSQ1DgdPLTeVXpJ+WycQ15szULO5Zb7d/qyu5ZxlmKvAa/JNHPGs
abu6iWLmzMJOAZ6WJ6bULhI1MWInEvPcos1LOw5Eesg7Ej1X44MpbirQYTjXnr9mwi/XndjUxrdC
F7cqsoFjq5dbCFG05zO8dKO7KtwS/9e5Hy7L5XoTm5oXuhv5HtsZoMJ1LmxBYirCvdme2JUS4peV
Jgc3OFFDy5MvI2xjNwFoD5BVy0d5Fjgr/qRvN5EujUMpA/toTlbSq1CS00wKD4WrbjoKghZRKChd
gbBgoADQBwhep1322bsS/NPAVBlUM8Xlq8cIXaegDqWerYlbfPEGx8i2dbMdo4Nnw+6bPouKpUas
ClyYTk8rOSvFcre3H+D1O2sJZJgAd8hTCgDPtUM3HLPoYCs76MwkJ7/3XAdauS0+mfPMcglniZY5
ruL20lfP9mLlya11oigJfCkm8NBOghqi2xHsl/ZTn87E0bPfOLmvxABDIsUp9UIM9Bl9YUv9xrBy
JP9gDdmK9CA1PAZznm9/4jUYhspQ6H92d3Kr7CGsLdiizi/TECm1/N4Y+Z3UIdhC4Ap15JqksXOM
fZFBhKHNFi+uWj4qhZYsGA0Ysfh6p+Ki02pIXsNHo4BRaz32B8Xcq+HMQOrVo6RuxfXB+inn6OPi
5hpxVQ1G4dDrlLeUuV169oKdwLk3B33mwl6LHyn9MAdNU5X/TXa0803D7TWK6pQO6f7hy12yXEYq
qV/ggm+fn3pt+zRBpgsviGZR6fy6fbarjc3oMPAdBvEH5I4blwmBzHmVEaACM/aroczS9OWDHEGE
JjHQpYs3447jzgpc6ObIDAOUA/o/g7Grq/ClLhpIsaIHu3YfY+ejh/ZGRyD09q++1hwEPSeKY9BF
OoozySCkPMvaTKvCg6ucCij2EkZlafQMNoqSzVtF6aofOKeZqtzVy365rLBvF7eAm2H6uWQT2nvv
nnr00BLrdxR/RYSFAxw9sX0nnndG9/j2J1+7gP9dmgRjsnSduFXQm2BjkGsxTla2C1PYOl+auet3
rQCv0kWTKb2LGZ4zyOXiIyMp89O0UINDBGtRt3dKjUzVXnhFt4DrRhsOWYdAjXHHe16Z2p2NnNgc
nvcakObLb5g4CkHd6iXJmB0Cik7kbJJb3Ec0IL2H/mfq3ifxU+8EgFZFncPJf0O5shktdelHzl74
FNEP6DpvadfRD8uz93pVA40116NvHhjC/FMO1er28Vyra/OLbaptAmn5jVXA7/QuLyGjOuj84tF/
oHi5HDxk66mQWv2brH+AVRAlPseEMSBaZ9mv27/gagJEvdSkakyljCLj1xsS5JE+9EYbiKyaVGMJ
bcqd4smg4XYCdmGlCGk4n4b8XBXSwnZQBdK2wKDccFjy01wqISNalWU3E5nO/q5JzFjHgQ3fLWTd
GDNAZEC06/538Cty8xUFFuqHZCAZZmKQSdrKdNEiJRKihic9iZJMGjLcZJ+KpJ57zNeP7GLDJp5j
FFWasM6CQ2isU5gomVayDz/fYvMfwwy2I5SloaxvsxCdBCtb1Gq9cnUAqCsfSYH+ecz/vCUB0tUF
DIL3UvQ7NaA/Q2rDfJXslya6k6MHGex5RYPchDPYgJvbKdCDLfyNZ1YrW2H210ORryL5gnwnyrVt
qqJwaTz5Co1H77VWECjzvJ/pqC5IjpQOJRqUDht51yL1TjXSPtkgpm3tPhpTxvBhVG7iBxUAs+/p
a1KRhed/WoiQhKvUUveZ82FQBRMgOu81KqWFpJKhNX80WJBbiHJly1+ZTsUf0i+oMbqG9TRAvWLJ
D7TWrOFPAyO+MW7L5Cmg/Rwm5WLQ8q0bRYCw+r34Lx0/ZigJSCJUrMGYPNH0fxBQXXzMOrM/Auef
FOdSSN5KFCjHKL1Lwnwt6ktcwL74f7BlV+rH1JcY4Gf6Q7WY2/36JoC3W44PG+QhtaHcVAnBkh99
fGLmh44qo6zQtqx835gJFnRxpaehNs6UirWYFKav8nXZXBph0PHi8EDLeVvWoOkSRJYGBBeTZ0rA
ZX2y9RjeYNo6tJOMAfq/hqKE1y4r5KRjq9tl6FMIPE9Q5CgWhHvHOxYwsmvmsjWfwvjJwIIIlJdz
xJaoEY7I+iDdg410LasvhBCLhN6kwDUNgssnNhYxCiVM3982Ouf5me9fCggXLmFdk42JoTYTJc7C
EX4tvQZW9UvxtIXAwiQ70UHrNfQlrUUPKqZugdWjovYn8/8SP6SRN2eAr+45OQV687qt6FMSfqPX
WqMrCWQcG624vt5RhVv18pFBOdH4sV4N943wab7Lcj0YuVh5EkLpWir1WhMxP6DsBGQvQ79hhFnr
vSlONcaXkst8UfNqPCDiH0NjvoLJiq9XzAc67xawOIiIn4AUQrMEkeFgR3dr5ojFG/l2xBcrTYIe
v857tbKMEJYZij9HSf+kuSHqUI62FnmjwM4x2JNT3Zwlxbi6t8TBsNwA7LCZaPv6mXIE/DfREpwa
lQXRgKITGFGTQoR+ZQICgF8QVIQF9HHmq69ZDgZWwJQwdgmyZ/LVYZfn8LMBawsyZ0msR3RZ2Rod
iSN9BlvfgTJmsG5m0Wuh/8WiU7tR1bHTBIwoCpIBchmBtbLDrRv/FdUVZNn7oLwTQ6ckA6KY3PG0
CXJ7Ff3ElyHK15ItzT2rqz8JLDu9coHLtiYWVI+d2qkT4BhSQu4KwypoBlpLVLXNDs8NVVz87PPA
uev0iCPjo3EjCGtP6ITV76L6O7NF1545FQQwKzx0QOIT0ypJVuXx1qjMCEQG8nIisx1XEYED9SBF
gis03ONOZqlgrgGwqFyQlVmExpTyJjm2Uya6kfVNKGpQmWUvpVa8djMYHxjdheALGL50j41jcdPq
Vw7jALa6LmHyV33pmMAXdXsrrhVTLn/P5GlIcSOHKLdGB4C3SYc2m3kUT5JdqLQXECUxvvb2ilfL
DJdLTqrYStbSjm3BR5KEgBJqVeCywHdD+pTRgPyTfaK9VNgeEiMzSfHcx078DGhsORlHPlYUAEdD
fCxOHBq4pSjZUoGmbTHzsVctAKctRlcpVU2xUX0pt4kWaOeZqRT9h5qSdU1d7hjmn6JMD5RtPiq9
ZtbxX4ZDxAJ/whmdeZF8ueD89UGiSIdZ56WZwPtMH1kBq15AWTbzuK8uRiUOxSbq4tjYr8a1MYtC
HR3SWSCFebGromINDYbOBM08V9nV3Bl43n8WmxiSvqmqRILW5LFxn6IE2HeyxsSFxpvWvymRswzd
H0LdO/rZmjNQ4qufyeg8HI6OLptTztPQMgJqxsXZP/vBGnwTnRHK49kcN8R1b3Wx0sRpBL0Vl1EL
ApXhBWKgsao2WEm6CwQhWvAxVLSn59qNV/t/2GWmoEQZDvKdr6eY1XD3j+XAKdIiwgvc57a2MEXf
BuaW0NpyuAYUZh1M3rlWLmgn7ztSgqYdGWeDqLDYBdaT4yuLOjnqhbIWjlwgs0TMIjkDycmp9J1F
0B9zEn+Scbnz7+ImWzOuyPQzBXjyB7icZMEY/T5WHx59JhG39pl8b4wvArVvtdl9X3zGUrfKo9fb
D/Wqh7r4/kkk5GmjGxlVnR8sUMiAxfp81TXLtESTO7833TmrK8zqNBwCjc5NZpaF6d/JcoAAM62Q
85AhpYLJO6R+kLCL7yvlTylaoXmPOkK+ZDDtbxDD75LFq6CpV6MG1KIoFyktefDU904fL8ipWlNa
S8MpHP2tlL/m6AUktPC9hvI0kIQChGNN8cz2QTuOb61VLHLEZOgUElIKrhwCW4FkqFrrXq1/e2Z7
8n9k4bCNFHVRlOXaY6ahRqciMJaKF2zU+FPzQCVaw5LpFid9c6N/kHZYjMG7xuirYz0mxkvDQHMq
HWUbpQhCO6f95UrNQumeR/efotgLiIHLbEdl/04AemdIN8Hy1mWvKvZYFY1EVKHk4D5kyFa08/2k
XUECvOlQAUr8IzxKKzVZt1xA0zu01bPMfA4jv77zfPtWXH+Ltkrux5Agg+kT4yYzSauMOtMpCcKk
3ZYRso7qy7/HFf4dJ88H5VdGjeGlvlh0YuSiMQvypGByo7Ze9GLj99u4W2af4SOIYkf6XUj/WOlK
wXcI5uON7cxczqtPgdDEOWedkBt9NQU+ki+AAcrwYKevqiqQg4Z10v1zZ6473d7gq1aV8Us6SpS8
7DPU5cJT5U0Ze77dkPnJW0+GdZ2p4v8h7EybFMW2r/+JjGAS4e1hEsc0HVLzDWFOIIKIyPjpnx/5
j3hul5VR2X1vR3XXgALnnL3XWnutRUDxRxXw7yv9iEgimGOLY84ItPeh0rkBAtPr3L9P4v9jN0bD
iXKxbmrPp5p3jHnJA8a6iaw9/f7BZvXLB+gf2+OapwpAish0K2fzQ9GpnLQwSyNOECYLCA0kFg3c
F4Vh6imVwzwR27vMKc14+b8v/FPV89/rPrzDsnTrulzhzLxc51W+kTqnPU9P5nOD9U3NAMxvDqy/
Xe/h9a1i3QwHEiM+uFRxOPe2gN1w0uZzLKqRhP2qh/pxveBawTY6BNxGEPTnC3sOg/uoHtBdROaW
IwTDKJZqL0TvhbhhNCmNHR3XBd+AGoUhDpfpefPvW/zTkukrLf6iAJKGD0d2bZyVSi21rC9p6aOb
ZOSxkQ2Hh17oq1HY/vty3/3JX6/S/673+Cqdc0Ur22qYIVOhWcfOU8k5JbWoJbbGGlUBgTqae4lP
ntndNroa7/LceErD2NfNalqMbq9l/JnLZJndyBOvbuUmqI15cGmdNCMoRDGdXoWeo/YLXkI13pyu
xAkPTowodPMoJFVS7laDxmoHsDMtlj5y8HliPKc76X4Ii9+d3v79fX+SFjMY8//v7yP7SsZGhbS4
YkcsJldizy4hUTxnouZSEqBraKawc6Ikdcpv6mlVx2dZoNK1FH2pQy5dUFEmJCD9WjUo/dr5+0HQ
3iPNGPHXQ0eRBQOZrIQL5/j3g8eRQwyunVvF8ViqSM3mbqB47potG4sMitU3VYXXyyVhykfA54yR
JA0gVzUP0E79+7b9NArd2y9DZ6KKRIP68Frq90HVaoShzQIUqHGdonEeCKkCYIpiWy7DpVoR3Dsg
xOSsPw3KbFxdJmqT2BieDC/ozuR5lHkMjiAZH1BFdCoQQTUeNqV1Mw0Rxcb6rmmOBpAbaMT3NpEv
XWq7uPHy/wql9KfOX3f6f9/l8ZUHiM4CdcgiZ3nn0hC76ysJfLvbIniRdet8tyovIOqK9O+NOaq+
i5t/380f1zg2nAAYCp5PQ/XPXSa4qm1e5BE387KTgzlqeu7MgEoMGdhp1P12WvzUOGI2hNsGPkwm
c+x/Xq7Dv/6u1ZwW/zeidSq2svKtyLmis972EPjv4MRv13x4m6tzaBpMn8ez3mqKfRP9VQkpeemx
MQ9nYwfnAPErT/ejSh87AgOH3H5MRnr4qhgRxAW9QjzDgQF4vaiyJ0QszJGkxU7XUvS3sMh+TMxW
x9LSnWRwiCMWVjO/Afz37pm9JJLQFAIWQbDVlohvXgH9JvVREFDKPLGLRP5M+5m2zvC6ouLtcxJ+
VyL/eMTDgqMQ6aGux3HTQEb+cVN4R+CnMmrVUbTth6HCsy709hBTHo/SV0MluZJJqPtA6NS29WkT
GKEdNvJExbNFb5960XRIX4A6O7ni6UryTiC9BtoLgaJCrp6jk25LDQmres9sIXm+62PzRP8Uf8Ym
qSDFqgRTuVe5FyO605LCDSSnqH8TpX2PLv21JP/3bR+xjSzPVClXLtm342YsM9JymfRD2RczGd+T
Crm0vLhdr94AzOFe7xRcpQdQ2gPIOGKbrIt+XmTVQiZA4lap6y7MPNOM1nemB/69cr9dPB4+KLJW
Nmgd/JdIg4cCwTgxYBiZEP1DXK/Pl9K/MwLCy9Zq08zpp/3uAelKVT6m3TbihXpBF5nXjnHyyivh
bx2jPME8CWcdDHB6uU2r4vStjEtI965iqwpTuweQSq1vkgqr39dTSsyGQZfauPr30wJsH1vuAA+1
9zthkP/+ft9dyL++3+MCkpq4yntQMcsW4D1thrLbMzXIfa/GjId5AOgc7deR4h+K9z9u68N2ETVX
eJsrl6XuGo1W/awadRbYBGX2L1/xh82XS6EkQP3K1vsoO0trpUEkxBbB7n+tJgmFHVfkasUpJKds
+8sN/WEd/3G5hxt6bvWrEZEQPLtGUOA3cqbKq53cVr3ZnOppKZMT+JektWkXxscwff7l8v1R8vfz
/N+3fbix1SmV0rNMVQELlnEI36fhK9xMKE2Hvaqv0i3phUTSIv/tTfo2KHq8Mn6k9H69cgPY8s9T
J6gZjVVDCq2RyuxzYboR6ajRfROloQdzc61BhzWyZSYJe9mZJEx16NQFiUmwB4Wai6HK8F2uulLZ
q7anJnlFIEfN+RjXKpl9n/fi7mRx7tBX9nQLXT+r5LVl2PbOkO9owFAFogOMQB2G5mWI7AqUIECI
3tSfI3MgquLqxWUqMgV/zmreO7YmJEYxepC1k/vwJoL0LqQysvOyFjI7LI+rSJmmhuEh4VGDqUUK
FY52QOxdN7R05pmQwFTNWxAezdtnbmx7jbqhfqrF9yHbf8p+hsvkwEUoE55e9WAZ5v0IyYRRF2a1
z+hU1dF10s/vnnBjOY8mDdr0IMyQtPfhfzoaaniFZnujmvqdzPhpFf73kT3UJZhKJddTwLvKLBUL
kRaa1qM3dvgVzP5pEeJgTwct4VzLEPmfL0eIM5KqNswkUIUjw0BYrqdHCEPKauizX9bAT0uwdyql
Ue+jwbSHNTCMLxcjDOLvbjmEIWI/DZsVsEnvj1RVW8yDwtypy93tZPxyXvS2I3+uQMYgoICZxmcg
AqdupG1/ftX2Mkolgir1TTiyg5tLxlsmpLOvJtbwvQ3WRuu0EW/TOomO3ImbSXVkE0Op449bT9Fz
pJmjGM71EK6kEMf2sbm/GCJ9DuHoUcd7+chKni41M4ZWUhN5ZzeBUCXMDWHryAlnPBxc77Mlwo1Y
pZhcupFnTs8dA65u0I1PA0erbCVaxuS76isicGXEFj7jtryju/rik5w4eI+Gzn1NfG09kfekqOqe
EiBdcpqb3883lbzNOJgwsfMlFc/xZVkRZnwam9ETRX7L/EWme+1LXC3zZpfpvo7MJieGkTNRdHMm
gNo+FtbqnrqGEWqGrSyMGQfgUZGT2pf3y2s8H32E63KSEAJp3Wa4w3WmSMfnxS0Thj69byrjra7t
6uS1gTUi2/dujwaCVO1k33pa7inzeEi4naWXi9tk+HQhp5o8nsLuPzgReqJBl8WcnE0+5vmZkF/A
4iME4vnTuC1ScE1qCeWp2CpOi3vleRuBVXoho0hfI9NHfcPYirHTasSI1vUu8nn5pRwAU+PObnKv
VYX8qmnsewQpiuYugo+stKOD8tGE7EBAn4JE7Yv8JB0xxpTI7nxWJncDd1s7sfPYjl+kTwX+/moP
b6A6ItvqOL1lXtZsT4sstYPaPh2xVgu2xlfXunefWPuBebwoMyV4Sc+TjPLv7USKYzGltQn3l0mv
HGrduCQ+Yn26vZMvWAutIX3XLT1azOCYZ7v2CwlMFor6Uycj0a0+gliEGgZvc6IWiS7dJJlfhliZ
iQpQ+OqObl4xIrp4KxcWOzs6peW9JQSQPySa3AI7lq3q/tRlkGL2LZk3+ToiYtczoc211oIdqGMs
06w7k8+qTW1xwgonmhvSitTgMnDMbGOsSMStU/La0NzZhrS5D7y7TTb5aOQ1T+lXYwL5vmepUzB/
gt32aaqSeScC4nTbJb9JVXbJh7Et2otoKfQDp0He0q7r61MIb4BJj3c7KFg1IH+6LrAKad2c8aMt
wcDBfVZuYaA0cBj4h5dLal3yzXAGFR4qgp05P22DTfRuzBhSNdYR84/U5BrifEtO0Mi4uCnKjHdN
Gx/rsuY+Zu2hFZBPbl645fbW2SdGvLfBjNNpFIqUVxxbAVnoh/uS25gKRXaHL61mJxgRvl0NK5xh
+8I1zttTRf/i1IfTql3osRNiaOmdZ0i7iRxk/C7hXtujACtO63pMjfGQ3zt0TlzmVcpE8R768ALx
EcEVgrFDHtoaAcbsKsYLVw23VTLPsMDUhM7n+2SCr3dIIZZ7qWfeDbsz1U428bsaiOhqq9OWbPpS
1Af8z7TQD3ZkxgTE1JCISuNn8so65zECyaCxBs+cqeH8XlnnCa3XcG58KrxePm5L71lmjd7IicWh
FPvS89CultFaQi72xMVZHdgpMZd3TO52TZJvQza5PSR2atXHxr4N0LI59RN4EpND+rTe5JU4MXO2
6FZU1u3J05YNGr6ELVAYT/ev2E4OzO9i6x8vmL2qyO92ByORHNtiHH5oZHnVtkzha3VTZrAui8uc
dNSTiJ6jlPljUX7GS3kxBCcbV0cC4iRBFrwqooNq2uRetgfurpFZmuLm9DFT5uzqnAxfCJKNxGt1
tRVSc93buCGx5ks+Rpg/r247Gc2hBlfnGgyVZH6iulFHUCC+/P71xESWVeiO1Ll1Ox1I88zW1K8K
jmbkw2govqKKW/NMXDAWouGEAHSgpNC0JMPm7UaQHFqUeclBxny1ds3KzV4xpEKoPpcNq9As7WOg
e/qxXJGgzo2IjIlaudeXW2xdvpLzmLB15uvuhas692OfCY35zy4haj61ZHx0W1t3R9tm1bwyqZG7
JpbgPF2aZNmritkJRqh1VVQBxMyyBd1n+VOYupU0Du5OIQt8LsEE3kY7mUTaDM/Z8ZC4dLaCwh/u
mps4n547c81V1dQuCWk+b4dbyqcGRX80vzbATr6SSeIizyWVE8WK1Y351bIDXO38gA3MvtrUXwDx
3UC0xEs+18sGx0rZGh5Gu8tnTroRBn1UXw6VYXa10xjAzT2hE8sYVhTyvPo0dWGwbJat7vEoI8QU
3IzAwSZ1QOV4EZ1PVnw9YmZWnLV+YSatwy0btv6wj3F2kmLakbC24126DkUGN4hiqBLJ8/lJU63Y
YDuxz4xJ9VYBYugPYfg9YmqNZ7OBvZsO/WKaHtl9pCkx4N0FUzi7XkYTE2Wde0mss3vH8CgXDGFn
6wuY3DxexTycm92FFkS66RurKuSE9a6rBtUMe9EW5zbVimY3b6RPL+SUP3e9GnKZu9prR5HitUwA
r+64rwRcIzzei3E3SzurCafNBmBh8I6bcHsmec29VyKYXNRddgSGoDQIWocahnHz9OZ2+yCgnKU+
ECRAMH6npTgui4Gb39zeFij28gNM4u3sMYbIfY4sIv3SZU65AltoivwiOEmGsTfUFqPN6WwVU1b/
SLduO+jfz/wwADR8SZeaIQaT0eFLHyuEr9Ru46nKCv6VBaRG425umC5qAnl1XdBlnN0ryd/4d4EH
PZV3dI4CKBKyKJ23nV2tBodi3Xus6hCGQtpfMueiW0NKB2KUN8m4fEt8Y2FU4r6KJCsP7Cpx9Jdm
yQyjvNYBkglyFuVoguunMjWvYjBuW8GfPrDui3B9OV6f4RS0yJbvLrLbYmdYZ7KrY8HCGlip4gxu
Vk0AIvapCtgN+lnsIURriEb2B5uYcHlctC+u8VKtKsOu10Tz5QedcPGzuCDwzG2DsIMcchNzdafD
VU7ld+PqGLkaUvmCX9ydCYBGXyyg/UJiqfdFKdI3aRJTqlWx6MDun8wTyK7QVhSJ9COojt9+Kcwf
IO/v0phkP4SpSNow3O9L5/9QduCgclMGkrw15p2bTTRtEXxIe+KPjcIqsfVqf6nGlYcG5/8uSM8/
1Jh8pPV44M3KpmrTNIrrrTK/26koHZ6+eNWtzUn4jfCu4ycMPl8cZ7KuRTJfRd4v82bgRD90A1BL
Or7HEJW4Ofz5letRcZWak9JtcRHFXQaXfxLr3OSp3DW2ttN2VAfKUTqa7qUU5hvckyLip/A5E+wJ
/J9SiZwFm1PKH4o56U1XK3dGy+E63bWTiz8tHDsTjf0aLuzlmzvf2/v5fCAURxbUblYw6U44SInw
md76xGyUay5Jrd61O7US5fw8UTiy9ygvjE/j2M0o73cZ+1r5upTdwDsvAq/C9UhIu8C7rwsmtXlP
rOFseePvcIJ7+PQ0jZ9yivPcKj47gdZUmA4VwNnrnvN9cBHakiOfSCbKplkbOcVGcvMZUemUFvuc
2+EfrBOBs18zMfPuk1lnvXj67DqWnrwnTCuWhljIx9rn5Fk43Vew7sh0n1G+xIuzn/rK/s4mtiMu
NlU4MITy3k1qmU3HNiubugfFfykK++zfCHFPUDCMJRAtXH1EnonSNef8yFiqXm3X1PT7QGxvK/bt
lSaJbB26hqMzrWeny1UxHRI5mVntm/mE9QErOnAG9tmmwH2lXIjFOnIIj50TX2af15UniXQdTQht
D2yOl6HPvJYzmpVW5LOt7yrXPmE2KlacX9qzFAp9wY/SwjJn0TxgNnes4Qbxlk9HT2fxMTowd+38
eyF+h9z+B6v5Xhf/fSsfsJpoUA/1Movk7aiYxKRYGzbhjalFzXA5ZEeOIsMQ5gf4/XV2pxGjWARn
FbRlX2CVvEtMSySSPXgZdItbtx6kbj5yk4O2HT3nF0sLnbKYlKhS+rg+e3DBE9pSh/5tGuYrjHMG
2/tXFK7q1MrlRWI6jGTXL9FA5IWlv9zCsRx7Fwo+3UOkcOcsfObmbKIhYZY2OXSXcbLCrOb8y1bx
wDz/dUceAAqIAyy+Su6INDknY4CQ8fXLNLDwFBfv3zf/cezjr0s9QMo5JrS3m5nK2yCxJaQDy+KZ
TiidX6btjICtqzAPw/qXJ/7ofPvXRR9gybwsL2UJqbfdA74t1H3jZmh6yIWwITi70koi54rlxo5W
GAVT4sYbCfuF2VBjtxqJXLz6G9/ruw34kjX/CNbQgpyoFJLNNO7YG6zzJpLGmSKq1DbeDTHR3qlQ
ZpPVL0/qUVjz11d5hHcu5f02aHhU3frqV0sga3PRLkubZ8WUwy8P61vb8ddSYa3g1oIhHsNNf27g
wfAc3tVWHW7OJF96ytCNPpraPa367mPdFkK99ehNtMUfnb4IZ07QwZO4BoIRCPbhvXGM1pFsGcjb
WnGyzlvVJkr6TBCSOE8aJMQTLRbX1krn4bhw0gVTZufc0qwBhj9+vr3L1m2NS9kE/2Z12W0w1NkO
udSGVqvzmrG2FJqtjikyRy5xRIu8E9WUbb19ZanggXAWsSyat56yOiLUeu3c5iUKEXeL4K2kWtsM
/awVuF0vdFMMLeW5/ELeZcs7Wkh+OxgFc7NCLZiqsLcXeklbJcRLAHyA5uywxB6NlbG0KMflsnwb
uKHd2ueleijXo2PySslom5PbWyKqeXRM0eyORL2sp+rk+hK4SW7RpKaO7rbTbJwTHmG10+QoO9KU
IvK9XFO+V/ssmdA7OCOACSfxgFf2dIbj01O7jidnTKGQxX8oiuh4Efku1O7q+/1QvsTjUcu1IupM
PNIGmOaz1/773fgJ6CNMDa/wnoBktvvPNyMvTBwPqlLaNi4p19enjpPyfUCqzfjf13nk4r9f+H5k
HoKzH8f9VhL8p2y6K9dbWBlBu1UFlYC8b639jZN+KYsNDkIo68QzoIDlOFdhRaKdrrfFkzWe/gKr
fhMljyuBWaI+llk3ca57KGXS4hYTcYIggXGweLDsIBLta+kAoxAEq+1453Smrxe4S4AvyONqE06x
C1aqWXIVy43wgT/2RSYOKD8Wowk+aL5Ce4U4tLSLdbVqiOIQNH7F3Oyc84eOa3oyPj9t283duvXl
/1qeH2t6H92Nput1aKP7tv59p+Uf92Z8bHozUU3FO/Vhm+yS8l5HhqJsgKFalkki1GW5S4XhDNcG
vcuMGo4eJjoJ+pS55mSvOjhHJ0bj4GAKfdvtNSvsrPhpOMXvOllivh5JbnH2GeKIVSEBuEX9URrt
e6Oc1/LrsomsAL2+lT0DwSq7i08cy6wm53nG4jMP90P+xacYDMdpLpiNI1LFtK6qHU5UQ+SrYJYc
dVHMhy7ljlfc7Esirk4go/6HQba0aormcLRtlRmuxU2NFfzNP9GAa3wsCyeY81Xg6SudBEbSrXkE
j2BHw/F5XELaVMTYjYtwMartIcZ29VjGFepteLL17b/v+89vOL4o33NyjBM93HYzUfDoUTA4pbHV
hqgGmKzYEBB130uSFTJMvTczcTtkr9m2Dj+vSEVfq6/byYIOpiSM9dXw1Vy1ZMrT6GoYUlm15lPF
mQfYoX9/VOOngp6hnP//UR9On7YLldbIi2ZLP+eNBH2vr0/K3WjfOtUMiyu8LLzaAYhg27puko/W
afAIE+mis43J3Vfd7Pm2aZ2Mfx9EtooFoHijME+fJUe32qNs+74X+qp3dZ5ehqsXdTJY5cT10OoO
JnRy90U0bu0FeJkTsF8fNbcmetsp/BjY6JCwT8Oe+afD5VmaVc+5q8wi8dt+9C3j/GsnwOZWMUyS
OSF0/tz5GNSRiogzc8PJR6OfJuu48BPeqTuhG3YDSrsZLCXNNfhMuUMXPcxFvmmWQL04Ha7DnU5B
vmpX5kHrhMQEsHXd49UUPp92Oi0tyiIoEtkEE7EwfGbZldZ9A8k3HMy7bgGDnufst5jywVOEFO/W
4Do/jZWbq4HuL4N5/pxz86kvTayhvUazlNsTVSu/izUGhXA93GYIRZmRHRWOMSlwthNDgFqLkxvu
g3dNw5fqaEo2rXCZOkPGSqHkxqp9XtGn3SRxj4T2BXqZvGWL+pOsp3LOGX55k3HjA4HJprpsB5Go
Ivd8mlXNbJgxCgg+4gHHE6jSempnB2wumg9fczKdWnXT1/aoJf5N4SQHUj+P83k9cPIO+M+5g67S
6pteSEiNCHxlk1xtbWgj6jZL0StBCJELbCm2SnaS3R18xTbfq/cAzQKRQoqNoZKUOPF9Wtfgu25W
OVnh8InAsdQ7HKxqNYhCYqGNnOjmZUMbx4famCnIo7T1aXsGz2BDuTojCYc8YAR7OA5qkS9UvDg3
o2earxZ4dehdmCZdgDtWMB8tiLsoNu0bcZDBOx7eEScFmi9AuS8ttG87HZQ2Xp6J0+B/iaUonyBg
lKId6Ke4hjaUGSP+USUwmgPZB3pp0LITDmGHcCsj+7aIOsadRaIJbXr7Mkd2Vlkmku/WirAEBa77
ui8un8lAhMsWOCPwwJWU9zKwrxO06fv7Ae9V0KLRyOqemxrTQVFvaEvIrSo/EGDcUk8NnGFqnyLR
vDYplqTEVDnnbT2YnFj+G35hmLjh3Ymj1eiQ+NGc60a8dCNmBL30C2aquaAuU7E3y62Rd+fWiLsm
wNKMBm6YGGjgaPtauDjsBpQ/0MeKoFuVd0n5RhMAS45fiaqJjPnZxgsPEYjkSyNDpVhQG5fPrBQg
GPpUu9n9dyuc4CU69tir5igqo+EW6pOz6SuYMkEp1SKkx+KTsxT1GZKn4TpfklsTrvMr2GX/idBt
hWuarVyjr3VOBlIxh1t067HViDpUESCMCTEm0DcD8e+99Ue4ph93wm+VQ5io4z/3FXKxyruO1mdL
s2crVmadJqkXubINeTO7+NVTxZG4IEtvHM7MVTXnVkItTaTpZX5yy1+2OaU/dB53uRHCsn5kiM3u
URss1aj2BpiEbUnMtgsL21K/c4NJsaKCd0w3ttG4+gMPgdKinRmuZEfTchMDA/z7rnzXHH99Djxs
VB1ZBRrCRxCr7uS4zUN5i45gaHiyMS4kzNlOjn6g+kZjAAHcOXkxjkX827V7IODx2r3RFnmOuJqP
vtvK/5Seqlmfa1m9qE8qRV5KeqFsx+67OgmmF+u8/vcX/bZ6+etiKmpTuZedUlb/+fhvt6aKijhV
nxpXOjJBkii2Kdtg09TX4kaeCgYGHy2510J+N/sTVt/FhN2BSpE/1zhl6JwBpVuH1gSYt8GWuyKN
VWTLmwaocv7lbaX/++nm4OiojIbmkAmoh0a+u8p6nspVs4WABlesnfQ5+Do/3/1wnC7iJ70Voz29
GpIWB1rnILuGd50Z88xhN7VI2hnPXZOmbSO82n1xdPspsEPn6irbxq823YxDgEPn9s7oLSxTtjBk
b34x/dbRJjmw9DVYDmNsvu193Tp77pVqvH1XFvnCwDlvGX2MTmIJGHix36TdQCwl1SXcp12kY3xV
RH3M4R89+Bo62ojjgZoFaUIKnliVXsq591UaFn6kpUNrOxLz8til1hKawLBGOXleLIgahnGheSly
JpsOVtxmqBski9MKVjp0MF64uRJOzQtO9MZeJod7wGt0HssC/NWwU89/W1bohSxTLM/jav32qk/A
MKcDtxTjL2k8mVycia6IIwOIGI8/ddQI9Izr9e1zbcVCd4+yBfQeLMEKkx6LIIQQG9r7W/R8IbFj
4HTOrXpWLW0wkS1qI0OxK9OivTgey5t9yCieqaJqFm1w9S+OhcBzuh19RiKvXc54S9pg4NzYqjUx
d4NJ60fyOB6PT24tPlYJE2xidfGsMWihfeTM+qJ9kXzZmtye4TfpD9yjZM9oz5+9fkBEbIYvb3Cr
S3lMw+brNpIHOFHrNhag/U4ouBlzU0jWvqLDG4pddPemmre/+IrV2f1tW24i91NIPhWuF1P2vzCH
+pKV1syBsfpSXLIfcNR0b6KvtyZf9UtorwazAKeLK8mb45juHqySY1u2AiefjnelZU85UFI7H+1P
6grQN/YlAl3IeJDn91mdvLTBIirsbCF3rmINr8ta8UrdLU9zJA2WFK4G79rFg7Xx55nYTxFXOR/Z
y8duN2f7LsClLxuZxQuN7ynXJ6kE15ZJQAQf8Y0hfyKz/eLtPH6r55yQILO8F8MhmgbYVft2Xxsn
rJ/81AGenpDieRimsCRCO1aV1aOVvIJ+dIgPWSFumxssB/s0BbV9mpYLha6Ikhp4HUCxsPlTmDS8
smdkz4HXzU7j8xiynzea19WXjjW60g9qd8Sui+CrL8Zp6rqZslvua0iD9Lkv4zt7s4mXJ8cb8Nh0
VTwTI2Kf+bfUIjArFcHmPq6E8RHMkEkkL4qv+U+BO3KIHBrtRlY4f+/RUT9BA/J0smYz3j1MS+1D
w3t6FZILLc1/AA7HpMdTJ8YePhRGz70SLSYU97zJfEOcn/iv9x3Nn1/b4dPpKRB9M6DvTS9+vsLQ
MuEoFrUfjXPf9DS3VOzhV7aRLcU1EQR7vPyx2PLnW5dFazeObI2+RtCAPleZSnb2lIyxVRAFKVWp
v+g/4UR1QutS0GXAnPmjyZXuPTy0LBjF1lyd9tHOfYp9N4JG50Mfmp3i9n+3M3WH/vurOtY2fPzz
pXNGUIOl8RYWfq5gSnG38xlTFgI6yofEndwtiJix3Xp7aZJC/DrXfCPHHMBDw5e+5rduwQQ2ZfB9
6LyO2JTgcK2PXQ1wLybJM7uBnE2LUpqmwG80kRpswOL6PLSGsK24IU0pGxd3q1034CZ240l3qzOt
3B1B2wP0OufD0DILPreMmahnGO/RtAEavy7lhCD5F31wxOZOGO36kiGJAqzgjglFwO5/37/WRm3i
wpc6mhuwfYCAC9WS7Hh8jMaH1HfSp2jK16yO/CNhk9jG/DwAnzBYtKcn3gGyaSiZSx89jx2Ls12u
v349t3480/9zbD002/pFNaq85NgqJvN5uXsFa2R7svJJp1gUOmST2MuA4Q3RHwlFbjW27N42DPA+
Y8zPQsU+SHCwLj4vY+Nuqat6z+IRRejx+t4KcRxuI5FMAGPRJbBO3iYpKgmhjK/WdnTk54gPn9/n
EwZB79Z4/MV+9OvZ/H30/lVK/Oc7PpQSGNw3dyMom+1emcxdct2QyjyfvJGl2bntHGgwOWBMP7H6
q/8ClD263n/jdUzpSSZVAX4N+sPFh3ltROfzoN1WJSTzdN4QWmC7F9vPLD7BzKltZwsK9vIujwDt
jusV1N/m37XUjy36fz/DA2x9Mdu6o5yWtijzduDKAhCJPjDeXGZ77WoN1Of5frSnsLDq52Un/NRL
LQ0waPNS2LPKmWlrOuWZpIperCNVjj60VNLuqrE2EJ8IID59eSHg6w6qteBJZj2Ex7O1rs/Hes0P
wLrtr7BnwCR9/hVyZBZj9eM3eF79qUb/79fsMdr/1KfMmqXxLeZWJ3tkGL2Icg9C6rrLt2Vso676
pM2y6lg8azYDzpYunGq3sC7OehzaX5H38Ruz9iNI2lucSiMsd+GdHxZXHpFDnYfXbjtcl1+1Ps3R
95OnksNn2UNKKZnUMCDSRSeLAI3UV7dnhcUV6kerhx0AU2gzuZ9HTkbzLfvUmgljiOobtjOlOml3
enm4Z+NUXjfqq2k6YYBk11WAgC8MEdz8pAMHEEiOTlSHWm/Unt3t6mrhHJuH0wHKwm1xcouXU055
JC6Km2XjjP5/tInqX5Ay9SdKjaxFLOlIPWY656E8DgfQ/Uh02+3Nzp393mXbCD/v04CRQck1dOc2
EoT7puP4C7ldv4UcrfF6jBWAjcints4iyjZAMLHFfWNy6EN9+rgf/r1MsCn/qYb/z4d8eF6XzKiq
Sta7LeoyybvLdm3FvrluO0p0eox+hZDrASk3rxQGpyFmtO1wYC2No+Qo1n5w81urYc7jIgaJlaSW
+6rOlp6yAX89oTmHDn9OrYhUR0qb89il2uJosfbLpe+/K363IPtRJB1d3CD1rsoKCdUMpzrc+AOB
QxisWly4CIW61JHeEUiZninDVwfvBrSTkPhpTjSW21qarkeHFZRNCVZdpyLW7PZ59IuRBWOTf90u
5sqwIB3hiYTF1aMrEWaNZhJVyBkSeMSbvef7gI6n4qMcG9YUrA9rIAu1AoAdv4AhI4mnZ3WJ+1p2
Fj7JH2+RNULpN+1mr/wEyMy4oLb/f4Sd2ZKi2haun8gIBEG4pe/t2xtDM+2lUQTRpz8ftePEqXLl
SWOvvZqqrJQE5pxj/N2AH6j1Ydfoh097JkdfLStpun/L88rFFvYY7tlY2Tcrf5j3Xar320snZDSF
TKEiGetz/0T/25T+SAPakNacx/6aYN0e4MBO3YwGh46+Q/vIbAvnqe9S4/tb+tAN/tCl/3Nn3qUm
NIKrdvo4J5PKVp7OhUCY3O9857uur6IgpaIFpAI8G4PjyZ9yQaX/vsX4/QR60HYToyL8OZH+2gbT
bpE96vqRTKS9SYq5nvfS0XUiMbHSR2Pa3qQ9RM1LBn1MrvO2dYJoMA9rYpfbCJxmNVXJPTWyTY3a
xD9tf19iP5yGXJsokmEFr4JT/o0my2WmWBaX5Dk5ntxEn9Io2OzP3hDK8jgZPvpfHf1hKzo+djOm
dWkKAo7ND49H/PGg+Gudvx8UTJ+RXy2JTPIRT2B6Xi/ttm6jSYA0GDaLUIvQs6boTFwX4b3+/eEu
/PcJsVhE5s8TZEZa3Tu2Ue2v93Zaqa9JfbCg29OjeRx2nD3HpMJ74aV9YNR7kG3lLgCqUNtpkAIG
jruDMixQ3xwNxqjWOyUxIDIPNXPJrAMI3CfM60f+6/9dJiMy/j1Pj9Xzub9mqTh5MnjJB5vuLCp/
P34xbZQdevDcrMhnMX+/N+0f700HvwRJurwp705ocX/JtDPTzSedxHqFmn4yKcohqEfiPN+WH46l
PwvxvTTUQJc0BttqgvI+t/tR5OnqLrefE9wU064+T0OzZw8h0x1xvmDjGH348X6qRRF/4ewXmmxA
+OJ/7+mlcy9ar0ok7wdEhOGxpHHqiUNx5bUMstRqfWUTojmnC++1vG7/G6mB3h1nH6Rofz7m7edm
sBYxgSxCUs6Ft5NOfVzvuajycwfzyBuvvCO8ExDGNFoCE3mO5xwNhzZUMkovNkbfwOv278/5xxvx
9xW81cW3e0tZMV/nOTkfOB6KhhQr1/cUMtk4tPCBNxQJaB6zEPeRjEi75Z8CBECoduvMqGR6IwOp
4u8Xpf0Blf9zX5iIQ6AbFXv3Dyj91975OmnZKT8UCilpBhIYqa2fVUMYwBSdkA18Mb+XIXolbkiU
Uo6Ae/NuabcInUV9HWS7Fmpu5M2pkbeYb2RUqtOyyfxpj0p6wIt5xkCrmMXLbdNgir7KCY+EvScq
Qfm0xIuZtMJuyjnuXSWi790LJovFC62Z/weVp4PiIN2Wmy566yHqC42eVUWRRMQOElEht+4DuNvu
07kKQ/iAC0UikggMGotWwGCMh39eI6SvNIYTg9FAYO/FMRg6RhL0vkRRcXlEDpzuMMb+qeVrLgkX
2FopVfCRfDVWdb4sOnj1fY6dAo9eeK5NYlrllOXpY+c69cWXm8y6X8jOobXP4F8kwGk9SDYcF3XF
kI3JTWaWkPlgWuHDUYxjjlKMb0VFJAHnAPmgwg5vCN2lsfKy9rUld3rtViCjL5hAtiFMB1FBRSfo
rcxsb9CoZRzl6P5PNt6kC2hO6eAbUWorQ/Nbo3tdq+V3uyfKRBTBcPBUwL/Q1VGUiNNi2eTEEUSL
RFs/zHJGVvc7XhIy8ikbyrxpyPBi2p5smZyd58kSTzFGLIT8U7Q9aWEKZxwmzhPACkYAczXsOjf4
FZ9e9uE5EyrGOjEcvGW36xhC5UL4lJkza7obVosHqB7QYup1Vqh7dJ7QgGxmcaioWFiMdm3znSiI
BKOza2NW1ZnAfh3miicqo6rbAIgX1ONQxiswwmb28xAebHzekyGrS85+CQrWJSWb7WQqRUXdeDgg
xB76Ee4V9iSog5U8wiaGcQcfVR93sia5WCfy2WPbilc8ArfTDbukAnXDuwo56t3G92/AABjJw91k
huT60ke6dMSNCIF1YqlIhkgQZDMCbyLXgUTwvZMLNrbh61ZD3d9nsOnNVBfAC0dHyW1IwU4y45Hn
iKE2xUOvR/IM7u0Jua3c59JAZs7k2b+lFr+UOXxV0khIoI5xXbRWxMEY0IN7UlUNdRXdd3nHFhks
1fGkgrk/VjaRwyNZLSwDYjKN8qzvB3JUwlvc/Yx309tHEg6Ri3tcSoPr9jBqD7XcOIzEEZ0hdGLx
zcd2TG2T4MRAxaYX87xlMSuistpOAVxl1bPV+HwzEWs/v7MolYD/cOk8SJQ6OtWss63ds4z1BdyG
XBWhYymlfoCl2xHWdz2Y5VxdIJ+8jQQPMVUFaOmUhbn/Po7vS77+MBNChJ/FCAZSNq6KJc6vvKPS
lvUsMEhNYgr7c/IQ+q/ps2PJNQ1Ba8soHuVBa+c1TiZajo4u5SaasSpY9bsz9WHw7892sH86jC9n
e9WG2d5rscqMcrIHS/fow2BMgRQlFjbjQ4Fms/5x3AmvoTB6ysYeHzqdaETsyH0FjmZrSLjilxwd
NniO6oGGhtHTYnG06jHH/HV2Dy6xbDwmtH+ZZPD9Tmdk6ng4kHCZKFvOEf2Pluq1zaRwqtJeZ3gI
LzcTlwZy24R7yij1GhGKUffgum+2OmwF4k1HIltH8ML1fBWj57qcdfHEy53rMkguMv/MuPYw/7G8
0q7FVJ+baD4QCU8l7w70NxPbVgIn3lfQ1waam+2ApkoC3ckKM1hXNXAo13wzIVpb0oxMyf0IDeyx
ZXTP5nX8GKNcw6N8lEyYc4jlOJ0klfF4zBGtsrWcND0N92a11Dy+wQq0xTsigigIEx+0M6d0kQ90
himxH2Yb6iWUI95oFHLRzdQ61mPQ7aAbJuP+sZO/kUvwNfcFfaeUs3R99HUndBy4BDqBcrQVsiym
LQZf0/bDIDSkrXohiR8gq4XIfVM8zUvllU+zDDoBT7UjuXzhPVqRPWA/9vphqeRXcg7D117PcMf0
kAx1RoceytwnBBv3p+WoDMvivjyNDKH0xVCgJdo6rhWmPrWta8goeig2lFClofYr4n6wnzgUiJw/
rVANuIyrewB+lRuGNuF0J4Lt7r58rB48sFXhIY+Gbfb2fLykn9ZZbe/HHRxt3uqrYzIezd9XBmAF
yu862GN9gwssw9agMxLapvCtRa2LlYUdszXNNNJwMGlY8sutBeOIZ8PNHhYSEck9ns17H0VI5jz7
6Xfm3ytb2JLbmVJfOPfsq43lG8L8ap6wE12n1fAI3D4vx/j6Ks5OxGltM98UN6/NOT5hC05HjYyj
47HFCKPjoPJUrj+SVma5bG/uL7O72T8MNcwcinjRuya2EiaNUIB7w7If5rMcz8dSMdVxZnYjEhZe
PC/u61eN1dBEqnQKIPSUWImuU5UhGFQgzpHlzB5XG/uzkQimAN48KNxUckBtqi3I6gp5P2+Ay5q4
Lg7IHhBvu0WlX/uPQAhBhc7jrkpihc4DiF8Nm4ZsJbkwhdGAJ20PxTnq+rt148WA4DO7sy7ljd5a
y86Rb66hJ7JpIcXv07Q+eehERMko0Pp6OMUFgJ1+Z17jXSkdtip5cHIvsbR81iPlG3GwtATUoNms
ZinizsI9GgwB95PoMF19lRJmOYa+6TUfNrmlTneozQ7Uf8jjGIM74YK7Nz1Hz48ox8/uhlybpyWK
NEV/jk8MjDP4L+yzxs1G30ElxKKrGCpnJfYjYLeb7DevE4vqOVAQ1B4gHQwtj1j0bD3MKmyFgDuq
dZu8tvtNMcu3580Bim399Isp30n6auzH15k6yGY3Rx0Km2uvnF3mv9eeP6GXzIv7f6XnW1NaPohB
Ea8HYXL76vhJzaAzswLquNjdVyy0l3uIgdJkBVQW81JHbRZST0vc/biocHhyIoG2lwyjODpH8CJT
brnCzKhj9B48p9f29RHRewv5aYDtf673rZW/l4e80ykp4OuegA4czcq2NSJB5/K0E5TIOCtZj5kh
+g+mwdkKOhFjNU5cpO0s/nwnfGmDS3y1E+jaD/OyfpKO/H1p7wjI7Vx3he6RSwuinrLGS21cJxVE
Kwic4Xw5juX7Ps12y+jMXGQw5gfMX/5BC4BClw4WxF8AinlrnAl7fOxl7VpPpswmt+T56VvZMQnI
ZicwZBv9PPFDpmC8QtV5rNt2NHac2eLFY2wseA3gvkDk6lsOrOD66bUtvGKFN3sZ4cL3d4PgE1z1
46v39/W+NaXy7SB3XtLphaYYMWuOuzPKzadfc5WY9Q0taDcM/crDpd6ybhsgEnG8Yst92Gx+dh5X
Uxmt8ets0aw4n1rVH5Djf27mW6v6Or32t6pGY4kYYVl5kvkKO1PVz3BSIwi8UHbtnZt19q44o5zJ
aNA1NXP31NEF6BPGeEX0ZEZiPyEhBh8u7Sc/F5emYWET1Q4B4A259le3mJ2VfUdL7/UEsb9e2QCg
qWcfDFhhr/cKe/OI3WaKVesFxnW2PH3b7/QduzBsoN/cXC3ntYlYl9wBfSn6rdFys0GXaLww+tc6
9gBAUqxIegZzm2EVZVA7JPWa6scc+TvNHAyCT3gIEvL/YLpIumV0N2jMCRYX3l7dk5pdhaTmR5qi
zDMrc9m2U9BnvD9LTv+plOnHIb/DKRHSah36jDjyLuP9EDFzfeQLiElADfKwFHJVjHR8Gl/G1/WB
AaB+0g34Iv4ixOpxNfjCLEaWmaDa+ypeRrEWaUT5vkge5y3VKwu7dSfJKiaG9jR+7nAiNb+M1xQ9
9KWPsibke136dy+L9xRdfU0jGMEktii/LqrXKLnbYuJjOb+IBhYKhJV+gfRCDihU9TsQMsVImKCt
XSzWfkwghF/MKf2lQe0vYM711lIZlXYS5ucRsr5Ve4dQ2oags/rbrxnTaZJt4j0pQKg5fLIAKgv4
OWbwibWISaDVd9+mkepfWNKgyi0aS31BxF1WOlmIFfooW83QZujhIuzMm4+rrae9YIiJ3d4hyV7B
FN8A9hvyv4GwO/ZrukKDqFdrUmGshew/QoS/lLF9Io/tRjNQrzW/XldrKqTSQ37m5vq6mpZQ/yj2
LkMEL3kswES3G/YeCBGVQUyCp5nH536jB0CbWenpMOlX8NMdO66t67hap0OQC8pVW9ulwzjzwITW
fA80AER+eNX0EV7HvurC2Ch6uL4b1z70w9kWdEPnNte65xihiBruxRUahjtQDTREKLZdWrcNPXHm
Hld/FCmEWznof2/Q5LHkCYlu1g9dWhwmUl/FUCJ7mqlxH2LZ/ESBSw3S9I75/P3Kv+1+J0U4lod7
6zUpEf/ihZpHS/sc2Nhb5ptC9xi+MyBBOFb0xXPekJxP0z/pjTZhIHnP4e9VwI+w2N8X87bbSXIh
My4JrnpaNiKqJTzgspfbHr2ow+tampYiGQt/9FnIrX66D2+I3OPYuQnN1CakAI0/lt5qZZVW3eF1
YesFZrgs953x4UBkkZHsxxvsai0GyTx0VgEldhF11hJQRg5xnMQy08db5OsYHcm/4o+Qb+YSedvw
q+uUd192dE9D8oPI5oDfJ3MOmLYVYmwCoKPzNU4rh41FcwRsPqch0VE3wBLRWDJsImA0+ICUA7pb
Os1Fp3QJW6AcxxfYCI0zevhx4dBP47vWO60RRgxfMKQ54G51cxFc98RGYcY9BdhanjOD+s/qLOh/
COm5m30AlDtRhdDZjBnSaXZaeUyKw3h9sRqhQA5ndNnu6LOABwJkYAR0tnq3lyUZdFSL1m69OIps
2ooNFWfdprPViL4PwwQ01DqzWR07suLmiP8qfR7BZwa0Wd5OdH2lZeJi2xuCvsMo1V/BSwmxrJtz
7csu42i5GpRtPAYYljkknLFiLO1Dn4y7bFrj06Wq2DcipiVbaKZPg0ZgccNX8xTiw92uMkfqBjkV
Im771OIX24UNWIhd4LUW9ce35tNYjZ3KGA6zCeqIL8WcNZoy43qwLPbrr1Rf0KWpetjRLetioThE
2mZMYpQsC24MBXgd+SH+klRndiW6j6ux3n8TEE4vE9K6IW82chRz5BqQUEyNqnl78xB9KxZCsQp6
sDKleRvvQ0boIhioiUThtHdKS3WWTY3UQhtjz+VeELj+xeVq27sYq+2+N01Q8zmNSvmgK0y4MLI9
Vtws915bRdXXRP1UF4+NKSPA4ylPuQ11o75eEDdXmnvZ6lzscEZnW/AB/kxZRZgVZSQMxmg34Ol8
WN7iD/SGSOnMfCJmQyvaO6fSqZ+pmHb3wkSb2cuIUi44TFS8S8H80O/OlxA+WPF1IR48ApfffRgJ
KgB9fuAUvRJ/QuVIEdmYwZlVqn8fHBqaKX5RPaLy6G3GJ/NKgrpOATLcR12rg+25v1X6lT482Jlh
E3pljofbfeTYXpSsYd/apj589oaoDs9LfYgG6+uwGwItUuJ5d732a04xIjcWd/10MMSrqXQxo7Qr
s0siv9se8pKwH9U7tZdU+qL0zvNG7lP0fL9MjHVTxTaqGqm/soJp0Ohil6q/FArdngfBwB1l9oj+
zHR9FschMFw/ddwg2eD6WOBU4Ec1e7JrLy9e80d7y6rXi6KnQWCC6162g0EGWvLqcXs0aM4AgU3g
phP25dbYHaUDbGF/JOzgRL8/xT+6jf+cGH89xLcTI0mr/CyITX0vIIhi4KSB8cM6JJhW9sOWvmFL
MURP+x9vPdhzDjpfmGDXk7OJOG2xKE20ZXuk9kZi0sPTg7jBhzftz9j6367x7SC5KsVVPck1+Kx9
1ucdx1xq0vZlRzdv0x4vkT5yR5ELH0R2d/B/nswyX/SKyKsDr39zyelvsdvisJ6hQqh3qLnWOWq0
9ZNMXGOd1qa2s27+BNd6YBhxGkMTPfWDNXjoH36SnxjBf5bM27l0P0piVqfH1+TkyXNeuuDGy7hJ
vISoIMq6ze8PV/m5qsfciz4EpYr4rtq55clDXuU3spbx6Mu9wuoM1BImnwjdHiwNkD7JItHTP3hT
DLWIcx9ooM3662HYLC3Uu2290COaAU3f7DlpaqSLL/tpdJF7NGc66UGWSl1d/E9LzQJ2dSrEJ80U
2t14NeouS7M0Q4bnmotFyFEUj1A/LyorRkjnfvOp7mAymgakZ0XpE+vsoHthdruLvAh5NVBhZ7ei
SyjDcp2OXyaO2YtLCa6iqhZNAAWEva0vEU6vcFcOjAgGRdU7fFPbX4geOkQPFKSkQXCQDGsO1WR5
OJoVXsvCfEq+4ucHp/sMhNboJcSEBcD04GNKCbGAV3qhuc2R+Yr0/W27NvEnSoVXrNO+SFPApkzM
Td0El7UwyQIbRYJ1Gp+7wen7NOaHwPBobRQDobrqz+e8S4k9YEOg+GjuJpY47uWaq6EqeqokCTAY
3tq7WSzZm7PVWE1rPHUiRA94b0xckH0UDHYbtO+4Ja2X2esYGygkhzIAnqlNd/uwlkjQxydJPwfP
uLUZD2v9y+mDU1ldB3ZNB2yj6yKMXEUj26bQBZTT6cwomKXdcSGEhxsZV26nMGW0C8iGTWEsmgS3
6LctiZXERn7fEBL0AR+GYzA2kgDtLhEZr6Bl9GdOf4zmP6VpVNb5N9d/0OUZG60F/jQkxL8aIT4O
DpIpNtF0ZSxYaI+RYArc3yVU9ZYjm6lXvC48rseXPLiQBGecdm1etHCFS4KmBQ2f7IRYecJLveyq
cW3caTaAkSz4qgi8t20Cyc1UNiZ6ChAIk5REU9FlsEaVVDBx/KKOyNCZk2yFQ4kcnXpXpw6Y7xWF
+/77EaJBoP0Rwpuu+ciG+Z/idtx8eR3dIZxWvHH2IfWRs5Z3K41fPDcwodRZtNEV6kWYjLnTDYZF
JpxsnSlZVMZ0BPKKDgVDC5pkDsF+zFcnfXTDOK1ywa2trq85PBuLA/1GAEEZVqLDxoSett0ZK/Yf
6oTWxgTmFCrnOX7s42pvtxSbEyvOFEtZIfNt9FJuAPU9r6hy6dhNFp0V86BTfbbdOsOhpVuNePc2
lNWgbrv8qUbEYwFdme5B/z7rwW4A0BMEF+O7pK+/2w+jsiX21YtX2VAbwE9q4xnsjtpfFepP/B6i
r8BIWoWVh/OHUVqNe3Qfzy/hAwHZfI7XnT+MupgCSHQi1/BHxsCgp/K8oWeFPM9ZI5GhYYzFggdZ
2oQakldGog8NHpMYGxKQ0JQOySYc0YubRbjAa0fcKq8u2rqTHjt9rycY9njbf9gFaqrWk46YBCrr
RtXAnwkdZ7u96yFvjxXHE2TkPn8LwWj/vCqIJ8tQRnHGYBYMEN+/b8I/tkGNcJJRKSrj4eU3MPRw
7NyrFgNcmoQK+xjQRyh08SW8nsF2Y9FXw6ytCK3CektiAKUkhf9VH/x+GX+sxu+HqIqnH5VbG9uX
9HbQM/mgPN2U1gW1Bi8G02unkehklpr6ufkaqUu6ij0+Rmz+Oot6jIES3oCYx+0epd8yi4ZDcmJv
wTaf4atMDBWbB5rf/VGfLfbj2TkkfFzTQ8uQrFFKnfTIrTJwnzpRUIZ/cn1+kVaEssglHIsJI5On
fndGLW/kDi4fS9OfcLa/f9a3gkFSbudVliNKehjTB1I9QvBhoHup2WoMOh5FIYytzjYh+20ai8z0
G20WMlvr95v+k/9b/PtC3s576XpMyufj0Z6gO6C2e9EU9BrRtjcmRRNnTBFBDRoIBEPaLEinOQWJ
76bGTjVei0/owI9YsoY2lbxilQno3TfDXVEcD+XrekomhZVBe5qQ7+N7WIWIoMLxnlqbG5NbDq8A
VJB1n2KR8EefVOTt5ua/v4jMYMN6JzaZC39qpL+QxotWVPK11i4T2W3PDrESrvoEwr5maQCZ3V2v
Ym382MiC/fuj6PyE8WuIdhGqEaHLRGku66+PbSvPTrfosAwJrOJ4TsCBysZ8fOi6NJ2XRasw7nej
dWRQhf3anBU0Mwg1tfj6IICA/3y5D9kkWRvNRA1mfDUZVuhpig3Rla9kHZXKbdvheNjQ8n6CUuQf
7hm3qtGmNinU/P/fiz9db93qUMnPyTSqeI17RGScg7Fkpiax/UFhbAoHpLYw2ti9L2YR9bzQEgP/
aP5ZZpPMVtzK8f3KgaUYYUZhTdKvCJzswAAszN/v9Q/L75+rbRrHv271tWjJ131RI3OBKBDP8IJl
M5jpMvm0vn5qQf/5JPHfTxIP2i2THnvwLktdn1QKk5U9cywrbtSWO3oybBAWc0Q+sDLv03kbwoih
DCLPQoZsQDH87+fmd2SPqZQIE0rjO4cg7FZEjhDdZWXJHFrsJ7/f0h/Upv9+4tv2XZQoMCWBT2zg
BWzMVuoBaJl7lzgpeA2y+3T6YY/FW+O8EXHsfHGsNJioYE52v1/M++yZ//34fB56O1Hqcqr9++OL
hXgu6n2KasMPznF0Dk7M09b7yviLGs56TcgwWRnuhw/9aQ0A8uPalZjEzsbx74d2TlpHIff2OQEi
yHQzegyHxy33e4X7qQX+8uHjfn7Gf33e27vFfCjGv93zhnlD4b9aoDKOzxMU3FvvRnb5fXwfi3m/
ZvjJkeShYdQx7By/070y78go5KgjISOB+YWApoYh9aj/1QaJrix2FOEYyMrg6/ktx8M8c18b77T4
I9oV3Y401F5Rhg/6gpnAZQpd8ozDUtTzm4HMe6Q9CKGx8sotixjT1qGNH6RtKZqlRlpP9DVRj/J5
cjIG+WQgyH7gan0Acoy4TpzY7re06C5M1BII4gbpQ1cR6VBKOblipIZYhyqyH6J6CSOLCvewLWer
+EMhIjXP6W3/BzKCl8GDjlrzXTd9rq6F2Gm1hEkp68cTikJ5fmbGh1H1266gGIlCmDRc3MlpD0mp
lXbl+IxTJyhy68RUVK8aCrOynwPkkatJCGiLEXp62/vw9JvT4P9/kf/xprf2zxUTWRtv+lTYYTze
IqiTcclPEb3Y6JVJbTliQfFU99gT4mL2+8e/T+doFthf90j54+74awdVn5fidEovj0knCual1bOv
NOTnaKiOjw/DOZjeeeAd7HsgDXXdykwgZNtIB/5AM12ySS6VRSn/+yX9xKb9c0lvy+G6P6q3+4lL
eg46RIwYESlButd9seOu7C+cmWZMYd81P5XPPz4JRYSa7DQIhtAcNn/dirO6yvObRtQl4NrpqLPh
RlcE7pcRa9Ib9rvGlzpawOaIbHMDVJ7Bpwv48X1VZI1HwgAbJkf9ewHdw6s+t89cQNB0VdjdLnQa
w9OMLtE3Dpbb6ruBbP5+t6XmAPnP+/fXh74Vjo8iO8tJyYc21pPGgr9c3se0Ug0iTgAm4OjQSQNo
v3BBmwl8DIBM0a1fnG/3E2j1Q+XU6f51LW+Wu0w7iK3zhWuB541Wjmwf/RWqiFXw/LDF/9Qq/fNJ
zbvw97NOkysEeXOro4fVYwukXN/r46HzpcMwHvu+gb1t8C19WO0/Fcb/fO7bO6a2ukn6PJ8fE3Uy
f+5EzFAUWGz6iYOjXQm/Zp0enWfcWGyRme1K/cM7RpDQ789bfSvw1FJ4dG8Zq4sQE1xtPcHvohLV
CwWOkMYh9ZakGkCMNG09Cjv4Fhtz0TW6mHZkqvwpHnxuBlExhY+3AZqH+n2vbxve0gZmPu6CZtXY
B1OznkAxej3cHqNb8KLiz7qW+D2r/AQ+ZLbnb+ElXvSzueVoDlJ1A1VcrW+Jj9Yv5gaRnxWdp6zC
TN+IFsCwkyf6lzSYkZNvrQn6zfWJvzdHyLFsWpndTonTk2XuRpVj0W03fXw3mhXhjN4id/bm0QSw
kKRGsJ8ax9EA2OF4+7B3/eTY+/v5qm+lw/XRPh2F5r2K5giMG/WlB6EGvQKSRmqBNUxnR6dRhfS7
Vr+Jm2NSoDUxEhXpBQ1sTKw18cfCDKHCJwPPT+3QP9f2tq8+LrV23Odpe1LIdps0Dyo5RyZt2ziO
q6W/+ip6+ctIRt0PO4z4YYdR30rY++Nx6e47vPO5eTMRfNgE4/C2bHlt+kC4iRey2txv1dI+rfJm
7/plb1M7/67yi3xoC8WeT5YIoWt2t7a9PBjjZrkRfuAJHgoimKu46I0GV3cw/bC1/qBo+ueGv+/n
51XreERjOwn2DxMiB9SY4AL/FsIb4N/T64CpO+CZsxLuc2FY0lO3/pCBqx7IkYiR5uF+2mOlH4rb
fy7qbb/PbvvD9dbs9+RWsIAVQ9ugbmb7S3sefvSvGSEScBM+8d4jd8KsAnftw7Vw3u4/1B7ip0t5
2+6rW93JmCvZ1B4ARfcwsru27a3M4bAehnprENNdgN2rn2sMDtMPr8bbAcAcsCLTmmeDnGg+Z2fI
ZtOAWBi9dzEJCRnKQzai4Ya0lss4arG1VXYUSViP9hi6KLQhwj2ZRBK+aLtiEESfpN7QU6c4wdnJ
BU+ftQZIbnSxR5MI98t+/nBZ4rJxcY10Ozg5p2hvo6U7mu5AGbbMi4HoH4XHNw+Av1Id7NA/kUEC
56caH97MD5WG+nYMJa3uKREzfvoH5lJUI+Yy2lSj8XkwznzS82QL/qrBcgV70YhWyjaksfnQzU/G
tU+vgPZ2Gl2S/1vyPB0kX1EVwqr1wB1gBfVV6PThb9CrxkB9nMcfNXx/tGa/bBDa23a9el2T51PJ
2pOD1yKdi6l4TtKBxL3wtEyilHHanK3f773c3NvfPvNtG86IQrpUGpsSUM6g+mpaTIFKQDQ2qc2E
FB1pnt4OxjfKTshkJ45FEwaLuCLeHtG+TcMZI5hItsUZpG9h9YaiNyvtxSmW/UYtZA6OvHVRK1Se
5ofigZb0w7W/beVqWj7uLyVprl1dllZkb8bXqEY/wtSbIbG5qPC6VgvIlhA3s9Ea9oQmZgQ1/00n
R2IpmYwqUHUSO2/jXiPbq8+cBcnZwptTzxoH823TjWtdWxneVvnejsfCZHyiPnI0a3sJmpcSeXMY
OgpvSOX2GxSmf7PSaeU72xu0iqUyFeVqEhD31bjx8plzw9jPWgKHSuwi1UdAsMUBbsmC3OkfnWdq
9J89PV6MRq3F2SSpxQ/xtIQhvK13H6JiiR3yAl3Kl3wmogwfn407VkdGWxAFY6GSNKsoQ6oG/qX1
B93vF6OlyPlrZjdUD8wXKNJAUtTKbIr6aZfhAEkTeoQyBwak8Im4w8ckkaNxZQqavnvq+5a5210c
Ws3F1ZXNV2/aHXX1a4sQnfnNnB6cC3uJsHmwKZc6I28HmEr4RFOJG2L1Y0nzv3Dc317Yt1N0lSTK
Le2yWST6kxlO83mPwpzE1BN/t6MmaX+/RmLTMZaUkDlB5fpg0OoPKLTmRCgKkId2G6L80EfSxJ+Y
E7u8QJBixPdpbJWjxBxpXuGLzpTQMjJtjbYXqHEwkMaN2AHQPA6lyOGctvxdNms19NHoW3PhOPDC
WORwNaKkDZYh8rEKY+zdN6jtsxPpB60g4khxe9dt2z1aZPtHr+959JgmetD1vilGeBykRvyPYiYf
zfwWGolIm9m2BlEEzsiP0ZAaE6Zc8amBD3fkFF+zthELZJ+shmVA0SIMS/1iFLNB6SvRPA+7GpMG
ekjghvlGxyCEhQW1lG5vIsVHqEJFfYyXLAT7tHGGSYRziA2P48UM5CuzB1DuaLzvumo6cqH3PS+1
vW1y4nWXeaH04sTyGo7LwXhvbY9QrkEfrvswNNilY2Od41I5478zVftp894qJgP5UsMRvp0QlY8I
dbc3EPbiRhYQj7jxIrT4Hs54+NIfjB8YrvoF+TSJw0o8G+04nFlt44i0E9qSKc5otR52+EXNMrR7
NGgPC00LR6T2tewGm9plFyAtBFG76YEXwOr7w2GfhHp99ocG9QVKmnTb8lzor9gKW+jb9RCdV7ye
+KggstnI8BdWWPsEexEPCp1aEv1T9hXbgkVd+JNXobMXwvq40/OsMxy4LhWzbwxKlyfycbv70Cpp
b/XbSWWEudY0a1eLhDwbGKJH9+/1rbZPaUJ5ZMqfauUPZcm7yV3UymuWpXxky53OUaUx/BQSrymK
7sHBHG67VgiDy4gUvT1pQJiPHOKnC3iryaQiz8sy5wLMyKZNML0D5xDyYSoX6pqVrYdhYtKb+qlR
zr4H0rcy/KSnFj+U7dpbbXZdpdejpjY3AbXGH/0TgPOKJdC1UDYTXoHmg7gq2Ct0M/uNe6V8+/2Q
hqr670kHhaORUwyN2Yxb4ff/AghOd/EunjP5MYa4jMi69RNr5d3cvYMd2c7d5t9Os5u7chWvCrRY
9Wq3clfe6s8/kyhx7kHiXJ3UTO0OiYRt92IXTuI/46OL2MNjNCCp0L19nHoqadXkqiIyQxJqMU0A
xUczthZq++Td5kSq2Mrybh88dZLPD97Bg6/3/g9h57XcKBdm0SeiCpG5JYNytK0bylESCIRACKGn
n3XcMzVu/652ud1OCoQTvrADrXCUEMt4rCUWjCArFF+VBN5xFqdrLHJiw7coZNU8rxxdg2OcxTv2
Mf4kXuISSHzgjBNcgiYyfPCgfGQ+IORIGQKPDIog8+swD5SoDsXvyzFiwrzoye9DOVTC4+gS9Mlx
hNURBygOp4x1ZKK6sMQWL/cxa4pywOOwEfnLyd+H+xChHB+yEXJ0rNAqOq5RPTw+aICFIbfyP8ko
Sm+XYR2ZPjA8rxpWURNU/iGufGnbBuIDAl4gfm4DWJjrO88Rj2gCaIGhvKx8BHZ5ldscvB2YuyYY
hIe4C06jjma/ya5NWeA1j82wgX4XwJ+LeclX8bJ3yq2DUKhGQ1V9FW+q8oSCh55i3BXDfCZEyZoY
5H0ooNln/nKOAYe/nvhODsDdBnceISKCOmR+hD1lq3pdcCkLXLFCcTURr1XjOlDjfYjYaNgO+Yw6
diM93o+lQF9REu8X9+W/R/NPGfjXwfzpB/FlMGPsbqPnQEMDC2zBthbKHdMwhW/tPBTx3QWGRrVL
wd7HWf6yomk/LCgWUk7C/hkvddQp/p5IdpVf7MJM92uawNseRrGJpnOYR0dsXyQa1HlCiTF+F3kw
5dUH9Hqa0QFwvXtdrAHFWxcgqtpoAv5+566XS8ys9skB5ItrAQqLf0nZjR+mPUdrKRi/W4i1Dr7F
OkZbG90pvXYrJKHCIzKkePYFCBQnLUK5mEUcAzjVORP6ulJ82df80rsxWm9zaS2GEk44AcNCjK0/
I6eITzE8wAJFu4F/m7B0RojSH8P9OzFPtA/FSJCCw4OYWFJUB4Z/rX4FB/zUvLSwFDY0Pge6ZX27
B8frXbfv+9N+bYzpIX7sZwYmqXewXzloyzQqPxoEGmGIkmogEGpEufch/VrbFW/yLYy0hFqVplqm
atJC/HsgXO/73e1c9vv15maPFW5ynrR+98E7CyQIG52QN8IAgXhC+diC4heykS89qomO/N6EkKHf
4yl70QNB/wr3DGANKKaLyS8FMD6ec/c99YSy3iCC+UX+gUDIyFeJ2tCFhjMLK0hC4nCyJhXAm+gQ
EI6sdbcfuT2i/85x89QzibPFExTMCFbNWLSsyQOHc+DW5IUkVfOL6WOBug/+PT9NMar+c2ks9G+5
MGAoP9OuL/Pzer/u7Gtfi82mDsR6yudjn7CexwgwiKUVtc9QDXYRUpyezsas+Mi6s8iew8FLESJF
whJaR38WUrEH3diLbpEVI53JUtkzKAWZ5ORhsclARPl+evsQa5YdSmH62MxOXj2vQjnqomOYhXZs
xucIPvmeDeTf5zowf0oiLTCiAzZXWWgifys+4Ad/6KxSva4uQZtobG09MPTYGGtbw78E0NWRlqyd
DYrFIGrIC44jack1oC8Z1yMNz66Sr+yRI1x4XpWEnIE6K2jnaU37gsfvFlncJ2KTEhdSipQQTabY
Gh9HYuMT+6fQJ4OpARw1izWmecbv9rGctB9olsiJzL62m1xerW2f9InGC4nPclSOjvFhYs21UDxG
5m86Uvm8VZKxDxpbkr2A5Lv4sMYdLwGZlCNok0sgNss/793xkzgebjMuxPz6+srBHZzjSOMNUgDp
nNrInoq3yngz8okp+/xIn0o7L4uPsdj2IYaLCKAe4ZBX8vBjrHGUNg/MJ8c4n9jTenThezmxp9hp
hNZchApakoYMoCFecYkeoLqGbrGVaJgsiOFVTPoNYiPlykiuMCyzGSDXmTBm6P3DwvocgSJUEWGG
FabzenT4DF3SkFhm0n7g7fe/lwU/TA4RWhtI1YOjJeKQtGS/EpdO3DqFG6i+VpxvxhmKE9pxlnhn
cOfqQEQsxDvgr4+PrIhBgZKx+vbWuvoK2L6fhWZ8ZNsU3CaQa+yxjFcxZqVYhC75VOypJr6P8G2e
eAw+vucIjC8rLW6Q/EIanYfnIRKnn79RP0OahrBEhEMtd8XgO8PfsR7XgRlnrM+GL56Nu0504uvt
acBzeg5F7Nj8jsddADm3nBVjlf8J3KyQ2n9FULdDJ1rM2GssFK2hwbPdcRH28O9A3HLChr8fUfla
GX4TSZx8y2W4BCUS1yK6YhAwrqSgQiGdjyCH/6GNxbCqHpWtGOoXVN2trTaWQzu6PElXfM7KV0bY
fIfcRyAOTlw1Dp/XB4Acw00aUmWQ4iyR4j5CCntYMtsPyCb1kcxHhcoFXIR8qqAIz68IYaRZyeXt
IkgT2Zgr+843XcTu20VSXEFL0YZ5cPSxhk8y/pdiEdUI+hn8+mzcRQ0/Hsc8VSwtZwfUFdc1G1sT
XKpnDXcrGx95gHgL8TBxN8V3PXFRyXfi+EQs1XFs1Dz4y3GsITvx1ES80diMTy/ccG4yubg4yXPE
nsqdMd9EbIUdUoIN9Fy8uhgtFe/EaOHSEFuPMm6DzBz6nFVMwFhMQ25gGR+iEoOYUwh1PGE1HbLh
E95eloVf+CWdWXzDI+bfB3cd3VlmmrRE+JmVwGBtEOuDVn+u2+cNs4HpVX9+qMFtJGOXYTHmxXgR
c16sRmJ+iTSAofEZFYjR14kZwSOZWSFvQF2IaXgdGYn+qPRw/oG6GmH7kc7NqcXcP8apmJjkAhxe
kBGDq17h5xys2C5KrwqayS6SP+c8QuisAGqQT1ju+CemXjYyGFnHxwvDWaYWq4XSUiT3SnJkuv5Z
O9KwPvACqgdGDS5TQG1C5DfV8hxypSIUueJLZMwQOiFJIjUSWw+WRUTqdPxe9VAERXo4SO6JNFYT
eFJqmMcYkvALETZlz0Wc83H9gBaDSTVcV6InC/LbeSRRpgl1wnGdH05AeVs2/nuoeeQJbHKosONf
TiYG2FFsfCeIXclpfBti77wlP/ONGMEKsjYtriIlhqRR88OfDRMDkc65smNSvRBpXI7wT4gPuGC+
wpu4RXcIcuNdIpK7yxB9ap53iWb904Uvn4kKvkzi+1NIFzfJE7HIyv5ugQ4C66XYtTETCnZhGomD
RmchQIA8ljZC2FoTOSWcIyM2J0YMgciKK/Ifg19XUcrVk9Z5fPkoVmpyip8HLnTd2HjN6ZTK9A7j
w3r3LgHuTWNtdoksHAXIO/8cIFK9Ip3yC4oI+EWiHkA2JC4CVyu5DqVJSVR7IlvbJefxPUL8Yyjs
oimffl6pofH2J6KwuHIi2z3wVHEdL0QZXMWhiCy4hAThZGrilTmZNxq8sTitcqhBMBcHcMAiVNyf
Ksoe9g8iv+ufxE98Fvh/NDzYfv6TrP3x7NE8NCk5ee6Vh6xbcheWedxuxgpf02jAVz20pqeRGDXW
tCOLuyc5FOsYXc9AZ8yln5kiMiifmeGfLBDevbB7EwcjUsX2le/9e/JnSIqhpSbwmhOT4TlIEjQe
Q7SLfHstblfF8R9I5lXPZNaogbip3TO3mOVdZoadCMAuHK6w5wI7fuO47K1IUk1fjAuqaS8q40uc
0W0uxrzK++0npKW8hczw/XNjNK40jErTJzUmohuLN92R4NYkwSWfYjikXGjxO5H4ti3XXpwvxyj+
zHwTl0xkxHcedF+0gbK8Jp9/5yLJAQth2L2g2cxCarIgkqSCIZQ9LUCt26ehHoolUka9HPWEQOdi
iPkrcmvxqnKcPYhbL06KmTMWefohzMc21VZm/2ksLgN2HuT1DEHxGJu7DT+U54hTO41FgcRiZIvD
H0xSXlfk7sWjyOuPH2r4eUsosMCyfJM2Yh78eQ9qArxayv8MwckRG9WxmOv009lTq3i3EIuuORWx
HNslW4H4EDuB6LUaMHUIhfiLEdYwZcxAxMUF11YcFvMlMidikGIzz+y98rfbUJQtzpQkxExgoFIR
EAcr7kc+5iA+T0+AGpi1DA2xBnwO8c+bIQ7/zkmIkxEp4S7WlqjxfEbnYkKIKSCeI+65uJM3blBL
UQNqFuO4C8Q4zClZwE7gVeuhmMfI33zOAKj2B/6ohqyflBvEOihWRBHei8zzNBpAErZDSrXnkRh9
BsuZseJi82eqGTCyxUwSL3FL8niQlM/i/2ZkvPZBMzpT59AeBQv+ghmDFOIAjbMg9Vek6TWk6bsR
5IVE5A9NXE5U3ur/FmTIKLEgyje8glC0zyItOEZdTMYOpyhW/Q49Dn1jBTqCRJgf8Glj0cOrS2Ex
g+q0kkL9A8MC6jO0sQreEK19iCpN3I7APocnXG/zmZ3cfZtCjBaIQz3HFKWxqqcSwztzBAVfrx+i
ZmNTmYFrFDcQ+VGCZ3hXC8HPNziP4k38jAV5KPIg8Tb1RAvMpOUM7pzbPpLxbhw846k4Ej+rHKXB
WWECIFgx1HeOEUrevhWd+N1+aAWI7XDxUTn7vDUQQ0Z22I9KP4tOwTW8hgaveA1xlaAAJOIsQiqi
1RMEf0y0Y3G6YofjFvoyivoXaL5KdPmMbNPJmeIcWlt8ZiQL4lP+31iUGKgjKDoEfdQy2EV4a8YH
pHuY3cTHIghuouJFRH+ixGCO6uAUkYo8ioSEjIXw4zCpyR3IDAhBRF2PCUPA9CckTAngRKmKyt1I
XfGmlCfuSwWxgWD3YHNU/04Lf0Idf00Kv8OS7rV2Aei8262Fx+/j8VWXnXvqHZLVDonHsdI5Skd3
D6YIWT0O0AGqPtCgIqJVsxP6lm027altAdD9JWH9CRFvIaxqWCieotr8CSX7kpz36aHTlNIARLK8
BQUGGUWiDndz5L7iEBPDIN+aoHpYs6uH3ViOlfi0Pu7BdiixtWRLS4xlEQ6G+8CavaN+gYcBmArH
YGzcxvX6mNhe07jNS7cPbqfxYLY33O7Bnu3Df1/fwWfl6nuNAXAjnnIyIrryZ43oy2lcizTvz1f7
tsIAe4g2QeFLpTMl6Nv5XR+pU4hXinPAdg3rL6x/pggWIjUho7D+UB9CCJtGEVm912fJTnYmj8OP
jZcguHXHtHN6xMzAIRBWr+GBVMMt8DOJbNdQJniaVSbWKbO6jO9lojaT7uwp093AW8wyFiRxIFPw
y6CWO/LDqMJ8cTFITBefjwrt60Aa66WXbfZ1UGR+Wo7QOkYEpLhEEl5Ko6PfrvDN8w+AE3YvuwAi
O7A5SmgWJhkJMfJbjRfOZXqDram7k8dDULwcx6cuGKCmb/7SNPjE4v/nEquWMDNS1AEFjr8rXPY+
TevBKZVW+pQSG+J9wW0/Oq8b+uAosKiDGQYG1lO1NKOB4tDsLofZZjDAq1Cmbv54d/3KEN5n+JYA
m7ujP1YlSL9pyJYtyYZeOooDgP4r57f68OCnGi0yvv934N9JH+f0bpqHxubAIVB2vjJHRNNpOud1
4FIzShJj+JsK0OAnNNqnbJeGK5TMW3+rSVqppB/y+1VaeZ961miJhdg/ofA63oP45Xda2LtjD8F/
b4zcNXRAh4uaPHpI3LvJsx0mgGHRHx5vx4hT3OOKjARJeFuAlusHAg1PBCDmxHYP7swfwUJFn8Uf
PdDSpHFkuR/u8xKKIIs45c5LDu57iVWvo4BvdYE94aE7SpLI9X4lmf+AofjrxL9hKM73oq6qtG9m
GuUhaXylcJLJCIC4wOOz2y/z3vgBTa3jvGZDgVIQNmdY/j0o21JTzN3APK3JHoEVyd5xVSCgDqAC
8+S4CW9BMxw8peQumCZCsaTm42PU3pLoWkm7aJAV8FhfVXSXuzOirghJZmxOGGLAqm1ecupGNg0t
zDoL13in1uNf4nqKRyuVS3tUruVFlxSTIxthg19jpCMaAb3guZxqJDJGbOVI1HikaZH0arwj9Vck
R3AuyJjifbIlqztssybMcbhk3o+uuZsmmDtTkR8jQGtjA0tGOqL+103QkqVYzDNUVLU4TdUvs4DU
rsMlXDhTHiKDVxsaoLJUR0FtwI73V1eofhouUkpqJE16yOvLYsu7ILdL2gcr/IgeYJyO6xl6sDfJ
3e2EgctDu2m3hINv53fp/RgYlB+RJDUnAxtTsEPCJoYk04cy699RW0qfDgQmgySljKd8GGA3KN16
wDmeqbcNHuqhmQMWcZH4he11cAs0WG+RPK9X0itdRETfEHTykJOiplQkluro27u3r+d5mH30Y4k3
WtoLPIyCJiOiLZc4pZ7HLUVJn3oiVDv0vvzzJE2s58vAOd3YpdqZ/XEJETVcVCiCLgh6U8QsEb3V
F/kbZFbJvS3JRPdkOoOR6Bgi/4jZCsonl6hZH9a3zS2RNjkiI6TK6J9OjVU6o4ygDs1UOIUAi6tX
Chl4H7LSTdQXfUIZZedkF+cyvSaa5liU4z/usRnsNEdCMVh4al5e7iGShhcU+0b59vhy9upnY1VO
zwlLYItEFP1nlZQR/QKog9XDfloc3TQeMGVRvMS8DHZAzE7S7fyqB7Cjzq+zXHPEhhIht7bZb4ms
vesH2vCIxz8j29syVCLjqe4dS/NRjNrNoEZCp0dTDjx07e3oBlAzDzrT6ZbZgqchvQlE9qwKf0tc
JYrX6jmd1ii8dEOpGSE5xoUdK+BhloS7tYNB8G6mzg+P9WRnOwcMAnIXZU8JdAN7ZIMJNzss0ogD
dAjggZvxHthb7xAuR7eZho5O5cLmFHCUtc3qNuIayh/3N2ll4kjy2hZOpTk1YRuOoa1DbVGd5rJT
MoomsOhh1PqA6Rp69aMebtDyygEhROG0U6XyLNmFlNiCWaK+17zUmYPWo4KJORzExu1erlvU8ntk
i32qnmjYBzYr5ImZv2fK4W3n5o/3Z0oBb/ft/V3D6Q1RAFqeHY0DcyoFuAhLwNtGp7fTVEUNycEm
VAduMyqIvREh3+8j3D6T/YSI/w63rAgQ2+QUJ9Bd4ODY7zsMDSiW4s+H76cQybMWO9RwkOkC7XJz
alBGUIrmhptSxdzhMIuWrWvjxwK1lkCb7OKGm3Yq/hHTjur5MWpxNoWSv6ICtQH/Uryq79ctRlcP
uymc+8fSP03lxXGFMtD49kGTjth3Wb5qW2u+e65f0WWgLzUxH0GykVDidvuIcPlxXc6VCUXPkGq0
7Ckgix96Nmvj5Qx1fEzGMNLpORh3qrekWS8GlEmKqhfdqyed+AJUjQY8Rd3K2YN1ybHidY5bcwYz
+94nO8S7c/AeXII2Pk7amOPuGPBDGlkI/Mb1+298wx94xH9vF8bf28Xpol3l0y69g3mpYokwluze
PYVHFoGZE4YLejPhBVzRPZFBrgNpdS0AUGMm/vD88Fvsbfw3MOFoBqqqW4qwTPnEUn4JWosbbPfj
rZMFWFnQD40PG9KZ4jyqAaVHwLfXB+BTNJMPZOx0UYKFgObaVMRAaUmFNzFDUTw6OKMHefpJ888W
yXmKtTsS/nXsPR7d+bLa4pgMAl8mLsenFjwd9hb/Dr+1/3b4/jqRT1bGlxMx0sH1rJdc1uE1IE1x
WM8xI7fdKZvVtFoenPsQckCovInmZviau6MHROMyUD6IAVleonjgMqhUt55M9AJVbvNrY+4HKtjf
x/gNDHsqB2Xa2nvo0gTRpXukWKLsI8RALNEWuwEA3jAMqqBFEDbpxwpK2UEBDuv+CLkZXqpajJEY
2bM3P8hJA23u/ThrNhfDlzds+cfbzGwnDfVZdGsjXSgmm8ijNUHGhLK8Y+0iaStNVep7b+UgarIF
t+2kuiiaz2TWOyRZpu3JxyZIITrJh7YWGm/dAEl730B5zcD02JOoY5WOOQSCVlrzBv4ismUoJo9y
xbtJy5zl23CwAM/UBNQZuuj6R1VNahIXduW9b2I8N8nLiG0TJelmma17yJQ9ythBijKyHtL+FcuM
6V8lSPSbSgq7FPtoIUwzO31GPOUKdwK0FmnwCAvOLPPS9/MDLyiEnWfN2T+8Vju3XSKFli5M3S0R
VPyt0/7fAPPv+/gtst5l92Jfaul+XrKjyBO1HSosZ5pxn2GWreeri/lRESXYzSKryFrPdni4TUp2
hrPU+/3hodWqXw7pk6b7d2YkDskwbVi8ugmd+e9VZQff716oeblucIPeLcpH5PolDHEjhRCe9j/K
ZR8ET9K0Mz28I66vtHL5GXDmvQ9QwbscPOH5WbzvEqSjC2QrkP2HkL5osN9y9i8DUJVxq6Mmhd94
sM/ie0diSbEMgbZqmg48skVufbkLNJBzKB8DHn1vf3O2/wG4xmmqSNdi+yIY9N/QI0qx21tX6VKv
K6wIdnguX+MjDiWLa0Cn5+huL+AS1EimMAa+8z6xt/uzi3Al2iuX0rvMs+Tt38vOjyPBHJiGbQ1M
2f5kK31ZdSrTvKZn+1av64DeFiVMqB2nX+ojP1C0EeuVjYFi41KEfu+3BEOXu/am2GWxNub4Dj/W
hHXVtAltF11r11zgHEqzB9Gu4Bz9++y0/+Iz/37nb3uVbV9sSy8brLSwPp8LhagdAqfaZotKsDpC
+XDgTUVxekH5doRGuz3ud+zR3rnFFDRDfgv/r1Fiwer+oD8IhJpO8W9FAfWnlZ9SAJgXTQfu8Ck5
9uUepPe2gRDWZPM9FSzZ0Ga9f2n0eKd3qFvl8ni3v43qDnO5ayw3uLR1s9vNVweXmZkZfpnrXsUK
qGtKlLW9q9prk6mrKFV4MarVvmg35/2OWF6GKWtebowy2dPrxpftoN+bXmv+whz5gTHBvZZ1E6yK
AEd+LxXsDifDSm/deS3Ed/IhKdE+UOI+kEfEfNX7bfrve/xDaeLv9/u2KZXVrlXPJu+nLrGHTYT2
gImf+/BEpfmtR23ihjMCemoEvu783+9tiPHzfdX6eq7fVq3umDX6TjkK2yHU4B4R/tlqfrw6+Lg9
vkynl9FLwPgCwLbqqATGp/HKkQiQZv0sDAEc2rDOcU5x/W6EDvsdDq/gsMCdfASmycWD2rzBAJn6
JR6DD7/KJqL588Pxm8IsS2ZcDfRP2NGXoVfUV3t3LOrBWglhOW3NaPtYAHmnB/9xRw7rMIHcNHrc
CsMoJCSZPuMt+TgiH6dkN7yMHh9PqQ9fjxPf9r7kIP5xDrPgQpy0R0sG0GvGF2ESObgvFEwtc1yH
5A7klUYL1Fm8C+UZLo70glqXABHTBUJQ3oVFoZ+898KdSRs0wwwYr0LJ6tOLbnIN98zG2XLpTp4G
0DAG4d10D9BzFQdJMX9ymyRP1uMkUW/uLazR13PRebMm8ygpt8tIn2FWThVJRUCRksXmo3k4y85x
F6UumvSd0K2n8IehhxpFS+APhyWJCy6mWC4TwKMhlINtxgVw442p2EG44G410ZyQPVra1BiH8i/6
Hlha/niTUFwxZFBx9uf68eUmDbSjJimagT0CALUP1OBMLNpZr4tAEpbf6bYX4KZBrMxPG6kI9mfv
YuGDeJhwjvpyMMu2VmTn/g0xA5oHAGn9Cv7MjKXMv+EO1LuD13RtJPXUfNQ2GtwXN3uzTsKZUW4C
g3Boo6oP5Smw0mGNIXf+qI13zxLp2XlojdGgzNwTBBPsKWh6LPPlGViM8JEawnPA17rF3iUCp97m
kXKP96Nb43eDhPkCjgo7zXLCbu7BLcbeicrr+y6bkpcRZBcP6HZYpDIeSraYx2E6RNiNt0/jXpnZ
iyOh/dpUHRAbpJKs0xN5rj6leDu7KlCiJrkHu2E53WcB7cc899RhQzkFUE6H03eNUcsq31ZIvTaw
PjeQZKDYHF3wSDoGOBsO8jZNK/e4aicsJmkywLvEDq+vcMAqQA5EDHu3sN0jooCbS1zogDGKZwXu
BM1Hb2egx53IG21tX/yscwpgLQPnVnkG7UiEcaAKDGVMFcypWTr2MoXSsr2/VAM3I/ufGNAXgJdo
Tn+j3dhe/f0LIqMbJP5KOEPQm/CfnOeJcY1ziugoZZHW2x7/p1PFQ+0Egz+bTimgE5d2gelIn+45
NfAvYTFB0YHdgNoWhtZRRzMBq28Ibea2iFF7Lz1bn+qWU+VuJXtUwzJS7jRQD4E+VDbd5tq6LWnl
aBDB4jpsm7ncEkU5wgbax5wDLErmqYiK9aFCleuUeYc5FaRGcorxFTBKTwgPx4nI3tVPCTZQfR9q
Eu6x7cXTOJ8bvnzq9mh61FDwrFDH+JV0J/dY4VXiG5l/0ict12V8S1HwK2f13pFwEI/uo7RzNAkf
j8BSl4OLw1A+eXctIhW4Rub8vHqy/RRT73xoZF5DS2wMMgEratgyHiUKwEWUgjUwN3TGFa/GXMRw
bNRVaE02yDkGJmJkGkuCd7wEFsL9H/ctBYEnGHcncCbT08WXCNNQ1JsTQu6eiJlxEXmtjt5dpyQ4
S18viwEOPkws0opTKN1d+7Cst8V1iGvLAY9mXIIiA6mcEfbil8WuRaZQ2Vj2BZ2PcUfJUGXQvKty
mMMXy91Tnxiz+iEjpZacNnMOqishoElTFwYOVe3aVYl/56l/aty6G9vXMavWTuF738Tk60zB4wLA
iqLiQMwonWojJbZ3daPoEWlNq0fyCp8iUK6gf5f2DXubl1SLFA6nc1M7aPu33WVoPt3bMV4q+Md1
8RFoVbOk9NKmXplgfyucdH5ZCX8MlMwBVWqTqM2wvheqD7cK8knJbtX43niaPZIWH6fsIvD4Hmos
SynLORNnWSEfs8OlhIrXbBNF5Tjy/r3taz9um18O5FtYeR9og7I6VQMksFh7uaRBGu5hsb2smpO7
Ag/k4FrzTsMvNEYPjp7FyP3N5NjwymjmV47vCuvug7eENH3IVooav22a5N/HiK/eT9vGl4MUlZMv
20bdFWraSn1LbAIXU0f396Y6UgSUtHerlR4AVMPfiRL91YwoWalnFDUE4ZudlFjlReATB5RKXihF
vDY+LTqQLKh20jbZTzuAEnR7USJtXMllAh9GJhw2Rp1rT2Xcer2jZ7spqmXxqyB5As0tFlTrwmpI
Mm941wc+nVWsOcIWFO3ETdOG9bMmYPHqPOv93eoUn1eXSap4FzRGn84BGfIBg3kKsMueFnse7Dws
RLPtIdAW+i9Z0Y+Fjq8jTaRNX67d7nRVqpOS3ta4LDkfhfPCTko5ibguomrq3aMFXmJ8AAQTXM9h
7aOlzkeWIDPYOZu3ee2g0i15v82BgfpTwQvfawO+BAo02nfa0c6+5JfL+dyjlYA8NYKlbpU6GNrV
l+ilap2XbfYGRR060cmlI3LGm4G7ZXP3IIktFgCA0GF14vtwhZhuQAeG5pg81mExbLWze43Z9D9M
dMTG4zQxbs5LA3k3BmCCuEYcj2+4QiAauFrtvVmIJcMNUY6kpkV2Xi77eDJBpEB+fSLegpDuLaNb
2MZrK0pwPUBvNIOmLXuU2Cs3IlyApRl1Dx9LDe6cqHjXjgYi5xIL6uRy8+/Z8PPS8eWqfWu8GpWm
9kZxytdGqDLEozPyIO55sWMqPJ3nVIM4swSViwTLJpx/9GeIwDsMOd5v4bOA7LkjZixQYpfN9Fcu
mf7LPf3OvinVjsF2ak9rLTFBVOSTFmIXWMzn22g/2wNgitXhdSh4ODt/P208CXZz5etzwbakbixg
PDuQPQI0WAIhvPp2Is26SAfYavhAngCimKgntNEVRlePXII9pfAT/nKNf0q2zf+F7Q/MP/3cL5Om
M2+dci5rwSHKRsTSHWRV2N3TYFZFqPTehovF1YWu//RMieVZdpA1+CUf+zHf/3oI3xZmFWtWOc85
hCYZHhHRuOO0isuu4mXUrjZyGYo2cfB+fCGEA1n1MKiE1SH82AYHxPgZaZUa7SrIHa8wi7wP0mPn
3xdJ+TGYR58eDWwLstNnPfvLRZLlq5odbbvhCIklD3dHtt1HU3jk4TUAgjQH9zaqPwjT6Dp1HmCq
ZnbbsrFm638fyY95uvnlSL6tcXZ6P9VNXx/XJqU/Vog7xg/65Ooi34/AvPTLnvmDrpEOiez/T/zb
DLyCHmh3e1ksqVvAw67Q+BT242dXSJx0HrZCzy72UUfBNHtjcdqzkP5yyj+l6xZNgj9O2Zr2rVRw
OqSHPNsdzuva4xAsFxmJgaPSYNW8Bwzgny/hsfV+Jav+uGRbtsnY0+G64F/1924iaUVaHuRDsba2
JwstT89sw546JChGeoq4E5+oWbTrDtXiy+j4hgVTNmsstwPefHAvb+d51ztXEDeQ34mYvSMGePhl
QNppAwuTxE+EkwDfn/fTvqKFRV/Xbnz6cHe2rVcM4kkzaEWdP1TV7TYXcqUPMyiScyhrk+spAkh1
9YrntHLMB/xQIVyVvil7zTtaDE/m8LRVZYxcZ9VxvpdcYI8HV8Nl7uijzKDjZ5CFRe6VUzKc81rA
eoY16X6FcJ7LN8Ybm1BL5enu7SD3j7spXtt7rxiZ62pIvzYNejPOVTfFipNM0mnm+9zF+JW8770c
uDIRC/IXI+RFJAH27h5PbzdXfkN2Wb461pAOIBoMEP/64a3wBp2HOT1w5qp2zq81dQzekh0PJe/t
bmujscAphuocS8Vyoev8zdV7J0f3nKSC7QDhZUJ6fVOv1Y8rrDKfTcDG8N63HorljQY0EKYH6QNQ
ER56dIjxiwyUrYqR6JCOJc9LSF3LHY0MbO+K4WF6Wxd6fAv1Z42cJClm6QKP+pHuacPzmySeJkXS
6NYN6Q08oJ1YnVwNVM1DxpAI8Zb7MDfXbRaZZLpbRXaWtfucMTbmJQFu+0sB3vhp9f4ySL+T746K
cbjfzVu/7o9eJ6S+NOqlt8C4Po/3s65d3D3ijP65iEQTDQZL7mUXJjH52Cpf3xxDZx5XmDIvziq6
Ws3j012agcm3zOiwonmSvrrPRxTnnfv6PvZp4h6e0P6as/Q8VGM60OxJwono6JrebxaAP/YWvp7a
t2mvnKrb1SoK1DP3uA6ko8H0QJHr6gEGOoTvq3gLv3D8+PiGRMCSGiESOxuW5On2pUhQ85m/vxuY
sjU7X6n9B4ytzrvw6XhwUS8HYPTvFeoHLiwl4P9fKj6br1+2h/11159rWxyqukQmftwQpQv1nUfq
vxccXBBfC+4xGhnxzREFs1cTvHLjvArA4+zJciaTduk/qwgmlKAIMZCJoui3WOqnVdSGLKpa9C9U
Q/u2yQIhMm65pFbgPsD4PFejO7r5vX92qOJRCHCu4Kne79G7Pb6goY6JlpsgVfYWuVhoIi5euzus
5E7+L1dOgKK+l2IhD8t0VTSFzsr3RVZJNUU/ceUM4g8lVJGEbzZIBR1w2WtCsHQA0FGSOVKPXZAw
IhKQu/kgCC+oViK07ydWhNnNcjmnwET5iaQcz6VfNkHzp8Tx/w9Sl78xXA9d1+wNI+/X2Qi1r/PZ
HT/CY5WmeUl5IxZ0VpO5FcQIYyBoSSF0NXs91FH72j7StUx9oahLLcJ7Pb2i7fEuxw+NJ+56Qt0N
cv5yvkQX5iNzb/i86Evm77R15w2VzL1PpOPN7VXq/jIcrJ9aSF/P6dvsKo72Za+U0u1TA+MRblTx
qfYiY1OH11fjk1S+3OPrsiFRVhXnpZ2j61MkMWNlNHp+Go1mg+3ryIdP4D4rzvoJ1LaHGA+6ZptH
T5o+9m7jVx5mNq779NDhFTeZCEu4M6kgOiv2R3MhpU4Q22Dq/hJP/kD21tHZ/L9Bpcvf6vuXywB1
ZTXr8TBr3bwc3vF0GBWbe7AtsAI6SM5sh5Lhy3QrvW5BG5AWra4Oeg9OiOzKjXpNk4THjeFc0FCn
OFE94zrtitUbESbl6A/ieYcukI20F1w15zetEEMc3n/mBDx1S1FZVND8/zvwOCu91RKPlCLrQeYG
7BxpPFw5uA8uUlKQA7GOovgGTV5faS5oasZfOZUmSFd4+CNDRoNWPU6fNNAcu5EUAnUCmY9+0voC
uSJNSIefcP+KcTGBKI3ywkigWLoHoEvtsJjKLxIOyf+e6PoPE121wc9aKogPuOLf6hrWvk9tVBRl
xttmjBipLAxImv/h7Lx229a2NfxEBNjLrSiqS7Zky+2GcGXvnU9/PnofnO0oRgQcBGshSBCzzznG
P/5i35zaR6xlbCRKn+bzie+6WrBaG8dkvZydpmqTCcN68uPefKV7k3n7ksjP+wf18MBqBKNpduVE
ld9KXuyh8eY2JI3J9iVeRexbXMUJCAweatKECmPJI3ecicJgL58bmOagG9anSMfEgd3tL+o38KMb
kBa7j22EhovhmO6Uu5rwixqmT0iwn7wk0muHn2ZCGhvzY2biKytwgG+I35VJmxjtG37IvDsS3Ik3
DDr+szuH5Sg+Q9LhqfZz7d2a1beijXOINmN2g8XouHoD7IViZL95Gw06W2ZXqAljPuFgVd96G7h+
wzw5M2PH5xnh48gqJcEKXMLXUJa6P4dUKO2Mg3krqrNxLdsGdJxJnd3OoWoaj/2KbFMwMGyUwxQc
SXMs23z2nzIPtojczNtbo+UEVkTfRQ5ANZZbzw5krLnxwugHgyAindcWQeC3yZIpEv5m0U5+Sldl
aIfIhWOntbpZOjh6vyiC85jdElYNwcwAW5/XD6m8bLIbCR24NavQVLw/F+6MilFY4mWQ3UCpIrC8
W/pODdl0LeeP3C5qmdSutgKip2QOz+br9S6HxRTClhRW5ktJifShPQ9L3E7SQzU4FhMlBsREqnyh
TzcZIGSs5zBgTyxhZNGTHb0iuNxkdgvt1XQwGGAPImJj5VVz31u85svXaq4sX8/ewoTNhooZznz7
Lu/FU/oOHZmyMuWWNDtMml76pSNAQhZnzeMwq/fInj/S/Zk08dIxMQDYFAvmncVkfOreICY7Hl65
pBPUMNPWz5AByzm9BPk23GL6LBpdmxRn9iL5a/vgzcvT3eqay+dvtY0mQnwwLBESAOXDn6uRbymp
rtXtFIc7DQxRib5MCXsvNw0x3+rmzdq+nfyFPplh9du1eF6vCaOYHGCjmjV/k2/ufCISZjL7M2u9
R5vIgOjK9Pq3/hyGhqmaOsNraOcXxY3bKlqbWlWJnXz2YM0ouaIV412EopZtvcp3CS/Qk4K0Sl2U
+xSVsnJr3AfX/B5+PQ2wP3PiZIP2fZe0P+pAT83QmeRZAnhbfJl81UdvtMf3+KNaBp9VOq1y+Sp9
M2ymqsaJTs8eH5qP0JqTXZ+u/r3iSr8UfBq2IJwIxZWCWfqfD04LiYxppwk7adTMxtb3+E67cxGT
JXil9lld9Z+s81eO+ovtNCNP9ZvWJzPevCzo2jR3YzOqAdknTxpCuLBh/p6ir5lg3Rr7itoNf1hW
dGGZcx6bzdF4ZoBrW/fXDMeNX/acH+diXNZtYzFYmtvpNSu5i0tE91Wy9M2eyHVo8X7zFsZ8yhRs
eVtyynOJbOTSaZaBA2vdxl8IgS1mx/3sfyOzGJ/jzlg9wWTungqCXLsdOfAWakqa0ozsJx/tT2nf
MaAxqfq3W+bp7FcvjDQ4Bj7/pDwYzJoZeknsW9fA718vVgcnwWmEkCDj4jsVXTWvAq9DevSk3FhT
966TWS2AlNww+dtCB08rjLYS9DcrdEz6+t2fR1AvdhWq4y9zK27Ds3kwupnw0Yzz5PHfbyN+J39X
NapsyWAphqzAKrr4RBvfM/MylfuzBbxd2Ok820BTsCfoCMk84iLZdpcjwP1eYI0G/gO7h8GT2hLe
kvlicp6SthUueuy7IcUYEAAzfKYUk5UaE1BWRLwRcIOW31yIDgJrpch9/2LJnItOdowBjyy8p+/A
3e0S32gPRTz8Q4av5ynApHNUttSCXDKTLXqCmNhrJbLI3PXj+46MAE6bN2G2dTnTilQgzjCcqwxN
JpYFczNbwN4aOQseewK/d5eseOBkk8tlb/8nTUpb9tS/GqD5qULrkNjQL+0WRhNtBR9FwT/rnMLp
nMmCDxMdXMNiCHLxPNqEiwT4mMRbGbEleYloFsOZQ02OyMyebBCDzTTn8NigEY7b/FiGHJ4DYRbC
FnZ7UxDWLWgUXSk4BXZZq6kQ12fvU0ea8lI+L+m45rcjP3z2CMt2ikOGSMm5kue8nI6HUQv/5Hwu
beJl0Ugu3/XZ8uXbSZzzeFPtZs9VMW75VKefyCFD1DkuP0PkWcG/4OXHB/eumdmH0T4T8keMUzB/
r6n/aof4rlvAcI425YvVHJfYFxg0Er9eKbZ4tiKHByzi4mNMD9HMcgumn8AsdQHHwxHmrnMGoaZ3
Pa94+uzgGq8XtQAQ8SQmixbBPF26zrSNW/MPb87U4uPuODVZMejpeUpwgtLmzc0rfa7+y9ep/S+A
qRkECF20kCMAfKwM9LnlglOCgoNrqmh/myyqm5cbevBq/wbX1UdotyxmMcxBvFOgOCwhu92vl5/M
kCu8znfFPFgTd1btcCp0F4eNCM0QT9PnQp7cFmvbfWRA8xXurwm7lN8qeEOmsVJ1yYJ0eMk6CsM4
DbRBDs9islQTp/6IGa7TViSHyNoJ2Zx8CwYzrbGJ8lPl2XphMwlXOdWXNnA6sq6PiLB1J4GXVDfL
7oVBq0hSZDJLzhZ+cVSEkl2os/6DbKV+3YFm4gDfzwJy+bYddAM2CerJ+5bsPgKU3sAxpZ3yNESb
vCU4zBaNufg6EugdEozNlodTTXxDnVmvNf8UolEiVfBB/qxgmlnThF88A85Q3ZPWLBUOlCbCx6Jh
keOldGKHMpmiwqK4k2R2TdKt6kdIq63vSKsS3N+1KwvC80yJ7PTDPbLKtuvkk6K6VhdD5cDZCHmJ
NgM7/QDs+5B+qLzVd5XqeAwfD5J/QgCiIBOaRykiqPBReuS8rcYuulm2MaxZSCgjX9s6AWhHM7Xr
8gN1fgGSMAnizMEx41V7o3vzzHRyc+Y/JT1aOc+Jgpmff5VgENlS503eK64jSJu+tDW4Rys8VF9a
hshPGjUHfK5F8caIT4b0BZGKLNNgJkrzRplYWaTfFu8mf7MfNHKtZs1zUM712w4Skk2oM3eBEBN2
NjaM53C0fU5Q3iiso8YKDvYYb4K1BmFr30Oafg3J97szitlK8lcSF/GSctdt8T5pli3rWjtLaHaO
ASvle0zFexAZZoYzYPHIXPjSAkJ1Ma6iwZZJOHvzuMewFWi+hFkLV6hdg8+Lx+6tpHRPbPGdDr9H
m0XO9mgPWxdNxytFe3NjaNv2C66wJS9kNOYWUOYDggiI5PG+UBfiye8cgnPI0ptSqtf5J0mh7h1M
kccG0Qt3yFhwDdZzBdNfX1ehnZ+FrxRhLzJV/pE/N5B4Hiz0/4fkUVZvLIZ8whKRTozcaNgGz1Ix
Cx/afRw6FbvVCX4HnHO0nx7i1eIWWlSCCqaDPTrrHmtg5S04tvUhrsYHeqRBsbObXiJqj36gA0b8
NG6Nj/zdupdZI8N5yUa4y/t5gA0/Ri79rGXofQ2w+556XIATrAKGKZl08YahTFjZjxJXgb3aD2MT
njPEhZ81Ep3CVj/hALnhNnfnRnDvUmVLC/N5PPDuRdXKfEruOrKkt+44iwQeej06zaN06/l2g8T+
SgGq/YKeGFCWdToVTaePn1biHyfYNEUSR7nnn41qg7SuHxddhKpxlEHncP3taB9h6ovZrew+qeEm
es3izTCpDxD2DFtJnlXiOvEW0lNMr8h8+1kj3bB29HYVEcQKS08nUbN9pVmalXjn15RVu+7ZrClr
kLg3u6F6wicww6oisbNqrjGuSPqtT04pklCnMFg21v+uraTfdhcc5iRZ1OQJ4DUuwDy1GZvE71Pv
LGKYgVeRQwc6R5tk16tmz0LYYA0Y30o7oaUEKhysB+aej44Mi2oMhkAc1nwfLk4BOXIgf1G8VAfG
L9qqOfR4F4mbwsmclhBZiqUHtGfpbb9OVvwVKYjrZqmxaZ/NZ/EWGd/wgb1HDRdFOjbr3laO4s2I
WBzr9XZjHHDHmKPcof8nc3V0UueVWLc9rbWNIm0jI1mrcXmAejZ/N1AwrND4Uaztgm/kYApVzfcV
P1VzlFPpUGA4InSODf234dBaIWbEPgCpIcP+12QX3ZcH4VmCgnZKtkxLrZ1+Cs+8gcIa1QiyQuWA
5YaTbspPf+8fJ/qjv04ekoM6+VQ5Egvb4t8P6pePBwKISCOCXoJ39LvX/vFutq4SyIWO7Cmf76eA
mpe3m/tiOSmxoPudlo+4YBAsOjmeQZqBE3htUPFLEc4JqKopahJGfZp20RNWbhsoeUespXl+iOjQ
4DQiyAgmwIlK+mbN/klout1Tvn2erIOc8yQTu3TnrbnoWqd3SY2nsqwh4m27qeX/DF7WJ3SbOxIF
sNqQZwOVm80EDkx4k3yUmztAbPp+Yf6RqvOjbsw+im0ezj/oikQ2SQpv90DbARPy3tj9+3Zb09X8
uVZ9823oOug7TPDgP5cCVUoIcWxRpxBUXbK3vsrgJgO8vXkuzGTDzkGHIYFt5A8RGG3RP+rguq7t
vSTQas1bzAywgulmdEtokMZx7uIHg5eqMtPTnZouJk+fiRQaFpv4GVYjMHkFc5Es4VfWDQFgViEe
edXv3Tc8LZTBxpM++mxeKJQYjwZ2hEfI+BoAX8F9I91TgV+4NsGjAsd79556Dxqzv1c+EsnOo/n4
WZ+tZ+aP3l2CEBrlIB+4uYAZ7J4lJsY4j2DOAr/TpXqlfNDJohWujOK1v5s4nd4eDoSsKYRZmRd3
NLeipKrLOjvLe6o0dYUd8b5/1+l/mbTN+lusJ/onc9PtA2yp9J2PorCjExohnGVgmv3qs95yddjt
qHPYYwzoir3yFGGEYwKb2eqNtMGEpt/XS0a6qSOv5CcPl3DxQPd+baMwf3s9/nsx0iUnKxZKxRvE
GrQGo6H8SQPYPcGz81Cr2hY4HHjAx4jN/ws2zXhWUkq+q0An1JX8zVt1tt66AwpsHKVM7PNHPlvD
FgSKgOn1yr1NANfrPT8b9xYK0t4pINdomxTkB860YJMTHXOJPd4H5T4LF4VkJ4/iYXyywl16j/5b
W+kak5TwlvDuxwaq82P3UlUzWZ9Fhi2evVUPogj2a0JDkCmGbiF9pzf9ODfoq1Z4qD6oN7grwfB+
9IrFWC31B/1L/IrX4434JR6CQ7CtKX1OzQln6ieNV2gbbyUkF59YrgBsGAtr8rTXEXzDOHxGcy2D
34GR7lB3V+1KBWw+Y5OyqvbZoaSbjHfugzudonEn4yUF+vzYPzKEOVmPMGa8EZm5siwRmVMnQ5Ru
7bybG7ZxEMMtAr88eIaH4DbPaAgs7UXli9ShSzvlo1ahKZTX3tkvoBtUDDL8GzIbbrsnCP/U0Cir
s9tROlL7ovG7Rz4Obi69BavknBuzEosW6w3SNS8jRTtERniw+3abfZr1nF2jBhreDTdUi2LJvhLe
Bcvhpt5ESI/u8uhuAHSFuZ87yltzCjYWwm5QcpgK9xXKBSylYD829JjM0ncIIKpj9Qkhwrwvaa5B
l/QdDUW0V+iAPyFOlNlcStao6vFrPWHrFhyxJpCVGUtJ+SUdh1vrKE4a/XTlY1REeT8eVRIeWS4q
1PXUsN1Mg6x5HN4jg2QT2/wwTqFAI+QjJj9i0PBYP447c42z1x1O2Cn55/PctMuH+KHGreaFe4BL
gfQWP2d7ZizvFc6gyZw5EXQN94sTjkKszFoao2X8GlTz6NY/9OCYH/lK2aOhJ0tRnUjPj+OwzG6a
22Gh+jPpgUL+Tj3FwlSxS+8GFMqvCN1tZSPfGe6lPVYnIdXpgV3YuM+UlSo5xWOf7vwzVW77Wi4r
PDH7ZxW6iWBX9+Fm8BcCyBz2jlJ9w8tLpm+6HNub5Cb/RLbOD29G7FIJVpfGpeKBns5ElY1HeBbv
B82hAUGBVzwZTkhCLZrO9TBp9XcZGJK8lMhrfm7u0xflWcGUGbu0GEwjXImCnRezcpylR39zF6LC
2GNAgTYAr6dyFldACAbWNaBWq3zeUo07oRPcC0vro9lYd/jg7CRa4FWNqz5fWjHOIHYOMEyKfY3i
w5oRu9Z8KU/dAxno+a32VmxQC6dgTilKWvfYHLRVeV/WCG2qtdVvJ/Kvt6R/NHCq430RljE1KPZl
6tLLVjgiwXoSUTkcNAj1Ow0+80eeMSgIBJsNQmA2iI1seB/gZQmTSFX3jbJi7DvLsSLNd9DHa6Sr
um0CFIlzt3BoK7e4t5E9giCezM/0PRjnsWXneHH20IFW3HWyjb5inzFHfw5u6oO0R5jJYxge8VGF
qGMPX9Wh6Zy43lQl3B+7Epz4I12jMY5Cm/cCsx5hXTJZQnt+lzxCYyeANNyhpugwC5gXhQ07OFFX
MOcKtjea4q2k3RrGLmoXCEvwfGXPff53mfBt33NZJhCxLcHL1Ug3ly9amiggMSrw4+TM7lVibRvP
WC1ad1sPc61ZCJ/0duLKfc0ey3dtTbypFi6LN+FKsaJeUgxRcxkiXDMqFZoWxr5/FiuJ6ZtGUYXq
/cMTcX0EfcNt6eynhy1Fyuzj6Z4VFH0aTQzoHVo0KgsYVvoMt03nmWDBzd0w+7oG+vxFmb88qYtJ
eqNJXqh1nNQTvBomsVP8D57nnETg3J/8OX4R/KqR4e92nANs29XdkTh2iCPaHB+K2Uczq1Zf1vx4
5Zn9NaWdzowRvwGbRTMoSqbb+aOUFnRDiD2tl+5fMAkChoUADBQqAcGCKx/TeXG8eZuQYWayALQ9
YMz0OwP8X7SnuBZan9X0f/wyZgjMqdxu3iLnfoIvwzmYrRMcR6gn4Le0Uafds7yAsTE540E7Tble
XhI74drBnuzHWx4EJLVNDuqJQgeQkvxz/gRhA284vxhyAvmzxeLeFtsTc8ADDPXAPycgOwcgVaEx
RfNyHwFWAq7OhrspU2xiq/Ncp6HBlXmBdElq+c8NJJVTtxA2M7D68waGPbzqMe7Ve+Um3inv2SG+
S/bR2doX9FXewt8Wt8KVRvX7S/r5pV0c81K3rJSdIDXTMfv39knGvbp/MiAz3Bur2nF3ynbYV0/h
afJQw1fgEKyxv9wxPg+X/357pkv76zSY0jGKUPnwLy89K9yyrYfUOI7tRtK+PColf5tKe0VDqTCc
/n0wefpwL4+mTEJt3lYIHZezyTKNdW/oK31yD7OVnXCDLmzv36TbGixfX7OZP5kkIQQ3sR19DRtW
yX+fwGXNPt10HjJQCA+bYeDF8qbXo1pFoW8c22bjMZHqcR82XnCD+fdh/po3TscxZAjkOgQPJOMX
L9Sg502N25h8rNrXIevQ4ksz0XgozWPQ4jEFfjaquIvE5xbNbCV+Yr+3C7N8Lk1mDL505ap/e8ZI
LWCckIugYCfy5+utW12vq6OrHYU6dmrxs1ZejfKk6hBEgV677uHK1U9EtcunjMhTYgJtkS/+zbf6
sR4NohIqQ2Pp95DXBtY/lm44a0xCivnt7pmFEX3Jvw/5ze3865AMdzWTy5P+kwj745CiX0dJ73YI
SOEcyyNdVfrgsWlhCDgLBXUfRF+uworoj46ZaXYSmrdDGt+NjAaFbp8NqzGyVlrx4Id3tXKsFX+l
0Tx2LXhEsvUNOO0KjeSpbxgm8cjEqFr8+wr+SgyYXhlLh06PWZwiKZe0ejkMWiwsAuPYGNnBVzF8
rH26DUql/N2IzlHezn3dA2TKkZs202sTbFL1tWq33OlFYwo7f4gWPj5XuS7upEKBi/LVgPpqebTQ
InzKtfKQGPm2aN//ferqtPP9dfN1TZK+Py5Dmb66Hze/E0xcVdqK+pwbCEGkhhjmlqzt8rvZhVs1
v7NcYd52rW2qVEblict3BlSEOjbacU1Aj28tygIHYMEezdJu0miR53QMEl3ISFCidaqlYO5bSFfy
J8t4NEr0h9FDmtSPuZYtAuDeOih2Lj5LTD+x/sZQS81OsEdS88qbJv1Wm1gGg31TZ8Plc/rzYj23
8tVSCcx7fWluatREAZVAO4NYW6wxgDu4zr/v7jc34a+7+98DXn69gxvXjRtzQH8d3zbOy2Q+Me4I
x5g/dvPoPrn3tzHowJWj/rZSw+I1cbvQZCwQLtAxv3C7oY0L44gewpaDo8Cwo3MfQuvRijceUwUf
4Ex9Fa7e32sHvlg6xUpSIskU9GPkdTiehmuh2OAf2FcnEYupwEUURnZ9uGnk+soy+euqzYqloc0k
Plb/Lkt/vMdJkbmaYI76sRd6p9EwqXYR9EmM9RjTDF+Q9uaptEl0HPMGXNnrCIXLeShMPPZekr66
cjq/rqIWinlVkyVsWacb9eNs4s6MitHsjWOkVhsN30DlkbSumceybQ0jmN0my6+8a/L0pV68a5OR
AnUAtERR/HZb+HFMq5bcSE094+j1uAd7gqNObLfwdXoOSmV8hmX56gs4VWulHQGbJ15ylw7pqmdo
kHeB3TenzBDsLD7hlvKI5DHD7t+4FcZqV+W0mr42yzNwg3+/rN+GHH+d9lT+GqaFj9blg4t8Mndw
4NSPMvZRu3yatuwrU1/n5qfFiiP7hypdmI3TsqQ2Bahn+5r6RIAPG7f1N4k31efVFfKkdDnmZkGf
AolIumelIHFyWjV/3EvZi6q+rjX92CBRH62ZKu9byencr6SPd2KLXOJu8E95blcMkWvZv3L8X14f
kpDYSxSIajzQi9cnE/Qq6jXqS+1JjCjM/dNAs4T4YjO8/fv2/3oki7pZElFzQqf/80JbSXCFJHH1
Y0dEWuqgiK/VJdPMCGzPOqrXqEy/vaPSfw93+V1U6WCItVDqx0E4dMLa8x01cFr9Sg96CYhOT29y
tJnmZri3XrqytbLV5WbARdXChivqtY3ZLPvowOD1/3P3/u9A36qWH69JIHedbMSDfkypgeOtGuXz
HnQrC85Z9tQEKJGt9MohpUulzHRxWCRLDAO0yTTp4tUs2iZU4lbWj0b9OAikgERLTVlW+LQN/jIG
uBKpV/Vr1f9fLkrfh1WnxUVXpuCxizo0rWuvH/LUvZ/oSHSXSwPOsPIGGrt+JJarR4/SraiNiyuf
wrfm5HJ9AKU3gOq/i+CLb8HP80GEjqjd46wHiRVLaPvtDZLO2+3u8fHxecIMXjfnKQuL9jK2P64c
/9elYHKmxaDWIiPuko8WWJ6px1as30t3/q38kJ2Dz3bj3gT3xUJ4nrIJ//1KfeMjl9fLtZocUrTo
6i5udBmVnUQKmXVvbYtilsERMjHO6F9lKkoYuziiatdeqV+27Wmp4UMBg8DO6OKViqnFmsxL9OMo
pmsLinVHaV0xZrJOiVyeIv6kz5ZeaTr+Nf9f+beVVoFHB6eeylm9XP7FIk5iVaGr9F4nl9zX/L56
aI4l+uPiDA6tPuNAhefmU5bPknd9YeI8L266j+FazfTbQghXSDE07rumXHpjm23aVYGR0dLjpqA6
3ae60ZkS2FAnD8xpN/5Res6IA6AuNRfW85WH/kthav44+qVrFaPMzBTbQr0XbjIyIaJtA/XsjmnS
DSEAn+aKItm4/fcxf8PEOCZGFpJhIKT6Hiv9WLxE17JiRWGVNPRo2dbSrIsYDQYkp1TYxRBrxQQm
mwsnQVkX2S5r9622R5FFz/msDseaWI7u7EE80r11J3xkguy4teV4cbURE8wKNBwkq7UxirM8lFBJ
mhtldOqpZyMDQ18U6SLoF0219HM7fw0JVEsqkNKIXM4AgaR09++r/d6x//qsflztRWnaxe5Yqxb1
YVkDOy8la+Xpz4p8DiCYBNbZq/ewX/L6RgSKvnLoCZj469D6pP42ZLRh35/Ajxs9SGli9m2vH63Y
XHmMKCwshASc0xQ0/l7x3BZnpUAiIh8BllbDpG0EMw9KoIdcumLMof76rf84mYsNX9TTWtL6Wj9q
xk2Q1rc+U9yRLCcO7q61lvq0QAbmLjMGI2dFgnrTrscyXA1taRdmbjfwzIbiA2/fQNtFFoO2mkoS
N9qgt5tuqRON5I8vfUZ0cmvYUSM7ihatypKwOOvdEpOFW/srJqEGQqt6m40SJDNrfeWO/7ao8B2D
qwJVGVB1/6xq8kobMj1PjGOKEHm4U8w1dXApFrOsgE+bzwe8dwIm6B4dCaq9WSZdW8V/K3R0eAmg
8VT/+qWrXh17OkJKGoAWT4lWuh2xzzY8e1zpvTjTJmTAY1RWPIoDYyzBtX3mFDn0lAymbHhtC/ut
ZNANHWdLgB2I9NPJ/ngB+yKTIz3JtaOZ3OblfogOvSXb2Pi5CFINPuq5D9Ph38/gt/UU1RE5mpgN
iPI3venHMbXW1ZIuabRjlh3C1m7rvaBvumIVu5UdWUc9e/z38X7DganV/++AxvQV/jhgmnpm2Yoh
aCzxVKnjl+O8LQm7NeExJJFtFtltnOqLtPwUkd5oAZRbb21B+RzG8f7KuUyLyeUXz+dOxUDlYEIS
//NcpCyPLbcVGITKG7nfhw1U5uGraBGQKN1G4fEL3o1eb8zwVWqxV9AdffIA88Jlb9wGDNCEK0jx
b0DEJKDQ4Tqo/Hep6KDY0BRL0OVjWapw+EaU04wTPcTllriNRmtXxZiUHjrk+tp41C0y1jVMc4PS
7goZD9vK8aRrC+NvwB8nBZzMJmRMAQB/3qZeyIfOChXpGDQQJVhIrATGd97NdHa98MGTob2Zewtm
wppK15Z0mXG2MWtgr7UhAwctWuou7tzFk4YHa2OtsxJX5fGlEuaVe6zTUx6c+mLlFVBsTfnKIvPd
Gl0+ZHB3TcJpEgvTy4q4y9W6lUrdBdsJIbPO1aO/Y4Rod07/DqnBhcxNMOF8srrzl/gpbLTZeB81
c01d19Yy8aAYz0ockHrsxeaZbk9j9RWL6TrbeTZKexzCIE9sMC3DN3Z0aGKwOY9PcP+8j/xVLOcY
nJ/1QzlFyvjLSRiWsJ6++edrtrHUYr+8zxRG9B2GhO7RuACU8jGSyrGkVCihTMTuxkjLTdGEa0nu
Z9rgvUtC+xAOVT+LM2mfVQ+ip5w1BbpcPsI+G7/EmDSjBuf8vl+3HRy6Xe+Vh7zDYr9HUNYlax06
dJnBpMoFJ0+6eVOhFMWUD2hSgE6UbtsBM7a62raS78TjVqu709gXc4O5/TA5YBaWLY+kUGWFA7OR
9O6COAjS38lf0FnwPB/Phtr6kNh9QgXbpBa7pIoQQgDZunkcsaswIN9rj1lMyR2qQeso5Xhzr8t4
pSB+mmAkRc9exvEzY/BcVrDCBWKQggiKNMZB7I6G9wKlyIl9Jvwsr1oTzXtDWmoyQrfSOuPvmtS0
g9w3Z3CbYxUPh7ZKngYVnV+hb6Xwo638feR5c121fYi1qZcisDqPijo34/Z2xHkjl3Nbgb3WePIq
5uvNXWETuK+W8GTGwa7z2sWIxUdPPE1W4usfCsaiAZ+VwfxiS7rJ/PzJ0Js584Y7fWQgDo6rHjNl
PgTMrXMc8TgZNUZmIDYYL4e76TTovuYSOHSBLZ+Aex62bHloOoaEhrThQQLUZgy73XXH22Dx6GQc
6IpCXiduZxcLLeh3LcFg2ZSYmOwy92gCbNOIbFxRfzUTDd8GcnVyNBoRN53BTgDQLUfSTMMEsP8M
Cvm2ycmgUPAPsdaWfKghHnXm0WApGGvoj7MBBvTQ8V5Y9cKzmqOQdQdSgKCpF/ZoDPdJBuenJ7tm
jA5qGi0beBu+ggeLK62YqpnYSfQ5r1+9UAPtWuH52+aLwbGE9YrCeOC7IPuxLxmJ2hpjFUpHmHt6
8ZBBcDC7o5SsFAYe6YsH7KWEV7zqft0MDdysFWoQnV1oKpB+HDQJtUjwQ0895hjzquMxFJpz0yrL
NkQsNZ71MN4GysEjZEITmm2hsQCZ3V7IIJ6CyVzZDX+7Axb7iCJOiKiiTX//42TMQeqDuo20Y62e
9NcRI0JpYtSLSyZ4vQUBcNiFzRVf3u+5+eXqTDtriTJmEdgyXCxZuib6g6jV8rHRu7lbKQsN0XUS
37m6f5BTXFsV3AbjO6NmcFu0kJyR9aIBjjR1ZlmbqSjseieBwpih7K1i3C/k905nKB69+o3w1GE4
Yoo3Xd85UdFjzrhsKgQIpMBDw+6Ubud7MO9yiLh2GJMHQ2wS38Uy0U5kX9mV9tn6+qKyEAnlXx5s
qIKcDlKhKwb5DbOITrZZUYYC/iqTl074CpFVRJI8kxtzFsebsfhSpdwxm4Pc34z+JkTekaDA9sdj
WzYO3XqVxpscV3ghAPw6RArrhvvlJlDlxGVSqKtOm0kSaxmVkZDdpAK+NzD3/v3kld+ajR8P4ZKR
IgexoXQxSwx1EG8h8SspW3s5hNtKlxfDAGmBhBHuJ1lUGJe2L2YIYyyfN8G2lPZ8I3lh4pN555vW
yofjPrr4VFZ3PsKBQnwtwsKWS2FBH7vxwPbMYFGY2pWG6bc61sL2lkkoWgH1spD322wKhW+lYx28
6ibEPuzNgpVMrLaPH6Y+o1r790375YDIqnQAWROEj8n+n19LWfdSUZWaMq0XVbrxDcpHyuVXPpZE
nWQpwZWndO2AF91BVhelPqYWxofuq9JKMzPcGuq+kg8xex6luiJfOeBvYzhE2CJG+xgToPS8WBAw
//ciMCfjmFkHtz5ZCgpV/T5XzoFH7riLCEc+Mils4mNQIRxBzdOYi//HXaYSFtGYSiD8F8uDasVN
l2uxe8wwR02POm7rBNNkwYTpy/Jr5F9z//qlIeSa/3vAC/whDhJXbuvEOylNbYe4APTFMic3sZD+
H93eH0eanveP5RbWflDlMtM/UVwaBFT661bYjsE8K+n027PXHPNMnP/7dv7WX/w86KV/U8pmI2Rt
Yxx78RDqr72wVVGOjazzgNMSEht3XciPjbe0cn/WRk4mmQskDb3uL9Lw7d8n893MXKz9iBI0HQYa
9iOWenEHdD3uOrHQqGzQe0VA4qN19pU3bcQplMln91IAY4X+WanMdUB0Q42ozZTpggd8FFIUft17
XT8PenXMBwT3ysIrX9q4ue1iHHysYx9uOs+cWWUwHzt33meqnSaq3Yr5azKqeE3uxTFfQVXZW123
j1NwNLYAFe2eFq1VcbSTmpRa99RF/lyk4AoG15HQ3cTZqYW06kL17KR1pGOM4p7+fWtAHnj6l/eG
OAR01SrzNuuS36HEZS1CwaA9Msh6UHonjkQ7C2hIzHwWscsYEj7ZCcLjYqO1wUkRP2S6QLXfN2pN
BJvmvxXYT9HPU8Q6HiRzuTMwi05mtaW/hW23LpphESdvUqRzDYQ9YQnSBlsaAy8nlWpQHSNlSTvk
46lISRIkyIvIxTG/b3pCv0gpCXErcRt9n/8PZ+fZFDe2reFfpCrl8LWTOgLdpsHwRQU2KOesX38f
MafOgOhL171lj2t8PMdKe6+9whsEfZdjGW8M9dFobBJtPV1l/b6Gu+ZF4jzMwFMP57iLV22JaHSE
BVcb/uVONdOuPFRAgsE2GWQ1jYkJJx1k2zDg3fXl2kLnAw14j5JEV9ytJZwVq1o77e/CQ8oDz3et
WrfoJptI6XKMgk7P1HwzYPVJCuNEOoSvP0OHGF36PmIm8vhOALSe09JJ6wM6UNuiecmAABeKuKm0
7jZzVKT2m3kZgx6tXvJEfOg02EYI1VBcbBxg03lq7OI/aTC8Wxl/+TDMHECnWo/Ms3zUPQenrPCx
9o4VWfr4VnDQXJCJVxIUxGynp+LcAzGD9/BgQruubUnXOKswdbztvfGCK2LbEMkLJz666JXog7II
uhquFzkP/NY2zdalUS3VLLGrYjgIFUR11d8ZUbxpi6WnLeIWXZRQPQA6WDTqYz6UGzMT9lEII8xM
0PCF/FQe+qab1W73/4jW+AMoFtAaJhXmpFFQ5V5AT0+0xjNRqugxP4AqKGL0S26G7qhZDz/vkkuj
dMQxVRlQoayTPE5mTo3RN1YP3vAe/kmNFa2Obb2MkTYkzdvwIJ3EX91Rvo33mOJ6a7TW17i7LRmV
/72mo/xBQ5xuVxlNNsYzJvioKbJIi3JdVxxTvB8guAV33n3wN9whXo6p2Cz4NbyqT4RYTPdAtSNm
9xfCAEhxaVQ2bPD3dV7FR5TqDeZm5VyHEfwEKs8CHY9DxZWe16W48t8btYBxfT11tMo3S8/NaRHI
+97YG/GuNWftVYrgWLj8r++Dy0xWgtz5cd6ih3GEv4M+xZ3F0AAl97i3tcT26+OQvQBuwW9AuMNh
7udlcaGrZ31+xPHePh2soSTq4uAkjJUr0mu7TamD89GXiRn21Uj90fyaPqkKL1VkMEfTZdpAbcNA
lOkYwoaI01VYxUtNRTQIboIhYzTYgEE3bQWcv8ym1oJq0bbZrHKICKT0TXJTJ+bmiUk85j2wbPPh
XIYHo978/EYuzZCYQksy5d3H/GrSdBWDCjOlYLCOeSfPPb9fiN4tFkNLv/BXRhHt62RnitmWgeYi
18ekHeqsSnfCwg6S46QtsN+qT06Y/xqCY+rHs0Yia6jjmS40i0JbmeKDVj8UkT/rw3Qbt5Cb23kB
LSBw+qWQPcjVcmgZldFal3kXSZkQ12lwlrug+dU42DSc5BJFE//t5wf/QIpNv87nBx+3w6e1AIjK
U6Iyke4xfkshoyLn8VrOXqWZNLvHauX+dDrZ9uNTMooZoGbgzc4jAPrX+/F4Ddt+aeNpEitlBJBT
70/qBc1KlDSh237sajupd0251850R35+3ks1ggZVGryBgqj7tJr2S4rDUAO34Zs3obTBzq7ApaoR
n5R8F7YyTpBXGtYXOo4srH8vOEmXNVmM/bDgqfTYlru1752a8EqhNab43z/hfy8x7d/6dV4NYmNp
R9/CJmhHnloltop4ZXMNL37l7U1jYxkXzELa6uP4kqNZsSH3YfQy5LPs+SoOjM9x6cEAS+jA4EZy
42RF6BUjAMzyJKwi65duUx/idXrCjOkp2giLHLP4yO5P6TuMWaefuREycPrN8GTcSk/eGb7/TXJn
PuTP8TNc3voNvlYeLtB5is/Irj3CfT6otx0qtDIqrFCIECV49++1o7PCMXY7slD7Q4Ba5A3Gqs/e
g7RNTvk+nPcHZZ/b9areZ6f+Xn8d0HdJbrFf3cXHcK7O0vt2nwwz/2+5wf5uNf6H8UZbdu/Q0rDF
U845chnvvW2hfSbgBs5cDzNPfdXv6m229zbk2k/5q3uKb5qVfoNJ/KtI6XHljPv4UNMlozPPYrZI
IoKIyNddL/Zm48dWoR1HZlO5rODhBu4fbAO9flm7S12Z+zDsrOZKmKXPcOGTGtSp40ARKMxHVv8p
3NSI7qNnUkj3v/HmWIP93uPvhPAjKlDaDCrvTOEfdBwW2HEhtu7Mf72PEkKjHEw9e/g9MnGefz8f
nnPi02u6DZf+7BYoDXHrFVvAOb9fYhcyKgTeE8WIZFCq+OGuhRnowGGT3DKd0PnNY2COYiZkjM0t
3Qi0ox1QTgrgwTlMMppmbJ+7dLRdQbIEjSZfWljWHJqgiuhLPPfE+VZx55XNFLBF7PjFfQqw+IEa
hHlvNKOhM8BUA+oBhxXtigPEquTN4nlGrTWg05ie4vNq07b8+IE7O9K5TNOgjo4kGbiPH//I25Ea
8/v9iIx6P4beM3rRz+mCfwGOMA/5F2/5D5+Fjsq6x7Kyx98hWI7sFsR9kPj5+3MAVS80QWEugBPn
KGcW+wEz+vwFg9hvaVxL94fffDR8gu3fso0Cy2yVzm27mtlodZ02m3tpFkKPsvdPZ2XJzxfEt0Zo
0/oaEu8SIALtG2azdIdFYLOTEyyJI0FrYQIcewjC8bBsEOWI77X2HeecdMYx4vJZ6dTjtfLzq/gn
fZ5uo/9emvx60nxxArUzmzwiQOG94WM/VDxG1ZyTPZHnrTtXkNCBzxgupIISZw7Xs0BkZgGBlxFk
egKUEs8bgNvdOp6/QeKf/VFnj8kMLBhatE83lEEz3BxWDuLcuBEhksU//K0IDsZ34x+mdwSUuf/X
QQ5YXaFHvkC+7YX/7gaVKH6wEI7+orDX7brelbt8B1tuabC1xl/HzQUs1frgAJonCbrinX4DLEvY
p+trL+rSrtdNKC/g/ehjT8KNVIS+mAedegwTzJblJzdDziY9xeaD4sZ2ZDI6QUndvQZBu3RcfdCJ
IPEBlZ8i3npP6N0wco2jgbMP4yixOigMzinx6V/UlkFZeyWzvhhYadYwCUZTTbH08ZY+7Q7BMZQs
bCz9qLPtS2xFVJyWX4E2SuaNUJ00/ZcPo9i/MiTQL/SngYn+97LTRiRpUxuLGbRA/HUJGFBUP3h1
aIvMbu9P3Sjcen8rESqJkKe7u2T28msEGiJ/P9veIFa1f7Tv0I54Y2YFlfDefoIot92uf/06ak9j
GLm2ab+nLNIoi8KhjmMmsODJyR4nTR2pEeePYzV26lZzrbQDxQVYtHWG05XV9z0FkySmX6BnkNpW
9SmIxjCySjVLRzkyRVeqZRu1a7IYW8uK5eAcG+WlZdDQnHJov37a7EPwAqHCFJYey5U7+f6Zvt7J
5LEZvpdRpoGPCo0FgyPnRWRK6NHq6D+IUCogVM3us8crl730toGlyxZ0ETRppgmioLheJJUqUCkP
TG/vj1QKC3eCHIqwl0IrLDCwYghZUY9gdTQrGtRYTOBRTbjRYd8GVMAK+ks/39aluyLfV0kHFPRM
p51WowuE1u9c8z5Dd09bnjP7atz5XlLAfhuFUpEgReBlWmSng2PKXdjIR7qlGgW2rqH4hC2Na+ep
uwA3hGRALCKiwDAqS38xijeZzLg0VSX/mqHnx6jy62HBzchINFmwlGjmTiqBIZOCTtLhlAjxrdEQ
hJnJ5Z6xdjp3CaN2FkiPFg1YzfYUOs1HH4aHE8pLvxeWCsPFPj+4UC+L/AUhqCepO7i6v+jLK7XE
hYHreJemDGsQValvIqWDGNZK5ArGfYcSYzsncbopduFZOsk45Gh3NT5gzrVt8T0p5Jo0CMCff4SE
yfHgZFUX6mpgHB3xqY5tYE3IUaTICDyAJqRBljXoweXxuidNTRjcd0wGRxLXz+tRvrha/r2NKTgk
MKpIN92c3Rn/rSv9FIZrp8b5Gi5YMa9aO/BV+gEvmWHttKhYD3Ctc2FXh3ggFA+JbtqycRvqyqJE
oMHFVzBPscjotq12csuDc5WacwHJzmtTR8Ax3ByIApM2TtQWbRq3tHFqVDHkra9HNg1FTUfkwDvR
ObWKtxFS4d66kbYagjU4LSWyxZKuRpUD3romRnPh8OOGdIstrYxY3A8E/KfDrzY0XzerRDu2yc0i
Ec4N01mkLgf6xUjzpep7RL8uDq6xFi9fF0sYgGpIjH0TG25bTUoGI5NH6l/XYp1o+XO9s3kFSvOc
SQdhsMuRg3gN8/0ROKdbGm4tQR1ZeChqYwH76YGzpKLlReP82Ia/NAQJMAvOGYjhJZE/VPjJUOpf
ZZ5cyHehlspA6sFiWCThkxRDC3SpyPQAroYQLjRl3lrN2sq3dTJO5OxBp3NkbUx/1gB81a8MkT8S
ickTA29Dg32Ek6jUcF+f2PLToRObVDpmtZ33GLDTtvpdKfvEOeTa1kE+ikoqNFZuvxEZjMsrVXg3
mH3mA8X0Sq1uy/I2iQ+edO7ahyC4D3vWLcbwK9+1NWlpNG8SGsjDNvNQomwfWkpp2mCt/ncIf3GM
LbQSjXHpQS8OWbvUWxRVADBYDAR1jW9eYD/l/CrCVRGj76SiEItwpDz8scD1quK2RxcqQl9Mtp5k
c6vCss9uInUbcQjr6KQgKsKh0GwEobR/Di0XAIJ0NyCccE1COXnI19dmUClYfecqR0Gu5rmGR4Hz
4sv6Aihpqr8Cn9XTeCkqxU3DOhUKdRVwDtXIL/6DsBGafv3oWMU67DDm8Tp2s7XJE3wuWwgG3S3Q
xE2g3HTZC/itWa8dfr79S0vuy+1PlpyP14ZnGECrLeVBjBB522YkSR3E5Kpipi0cALTOCg9BlvBB
vHokfa84JVmxcFbGhBw1ZXFydckLDL+oDf1e3HpP1moAW5jhy6Kvi2sH0bhfp6sbojyCsEydKBkn
+7kMfMUzlRisDZmQX5+YIgKFmmXZstVe+dWgwkwIJsxsEBP8+SVfKKxROmE+okNKIi8SJxfvotqt
tJj84HcsLHGIdcq9X+09hPiKRR4vrXXJkO/Y/YZ/e4qf3WOzi+CgVjf0JArmebiyI0U5t+zifcCC
r0UPOOSH3K6UHDEL4ADWsDxfqewuLWzQ2DLxiG/DjGly06bjoFSfhu2xagASNv08doeFJiKvn0cz
U8datUfgPBZXspjbSofqKrrSMY2e0prTHZpJxZafQjesI3Hkes5NK9x40aMhBptSLZaWUN75YPqq
hDFz0s5GnE+GctvP737cfpPvroxtRr47HGdzuj0jr/KtnPKBCdxZ85eEUi9/iAEqWceoWf7fr6WL
JOEjVVQhlH4NBVEZ50HAMoDTd2j0d4Ic50Vfb01kzJ1r8XrcGtMH+3yxb5+nKyOQqMSdchmUtuzA
AvLXnnzgcHDIoErl5crTjX/jtyuib0+cM0QO5EmJo7sCeNBWao+CNtgFvr55i+6S0+GFDAi6gdSr
wIjFlq8pz3X+aCjN3kCxVFNPZBSHTgptXwHkGAEoa367hbSqQaFK5qnnXFOCGugptkeNeCh7Eww6
9udgLR1aIIX6lir+NnCyhWUew1xbWUtBh90qpPsE6SKrPIkImg8nbNxn4yHZeL+H7MYkf6Op4kjo
iXYo/FkbHd/VBnYPhNad69UHr6lXbpnuCvHPgOSxmjy5ogayVV43nEd5Z1Na4mbcQr4ZNllbkrQj
auooz6oYrz0xsJMsmtVFfjf4FabTo6yStSsGY9sBnIkToAGicWqH+MqRcylmK6OMg6aiukE+NlbF
n3ITJc/qoGEKcizFbWAUc7N4c4STpO4gxUrtsoyOsX4OPHeJDMLPa+BCYfflypOGXKW2fRQPEjgs
+G9AmAHwKd0h7R4AIv58pY90Y7raCJe0lOgjkIhN1ncqBY2p1Gzctj0Lt26yszTQKDcA7lr1BFCg
cFcow+nonc2uXPlSyDBG4fARdzXmY19fb6aEHXITvggVZVfooCWrfZUdTHHjAgdNNkCOO3UlAy6J
TkOIRsaxGJZeusTjWRD+XLmXCwck2rp8S3AFKI9M5yRK0CmGoxbKEYcLFyFI69gGDJWbnRRvUahg
k8fXAsvHPp6+eYvanXcujoSwyT5PHRG2+FCNLT28RPyjq3nrPmuPYtXeWZm19VrlPY+inQj0M04C
DLI7gKMSGcsLvIyK+xvQ6Q3oiWb4g2eCdbLK4EXoq1XRiqtQjq6E+EuR0CKB4JuNM48PIc1P26Ez
zGYAhspKqV5pNo3A3b6/cQCXl+N5bvpXTsZLtYGKgJipcCqq1jcdB6GpqkFPffWoS9vA+ptY8m2T
/sm9ZVkdy5EdBfhIq65lERcek6uOoZduBwTnyYboB6nUw6BVj4Bs/OaZtHLWyXhpVVsSgFYv0C95
uLL6lO8RH84Iz8nZKWKSNQk0de0rvTpudxImSUNp3ADyA7DVAa2EOtGMnl6cb3MeGTWLWSehqtIv
rtzDhR2AsQr9VnrwSAxND9VQDuvGcqgAW6TtBfV9fG74/7KDL3b7UqHwMuZszbUBwAe6crILvlx3
8rqhNoq+l7niURftRLrL6TEab+Hw0rdnSbnRituk/12BTLIMO1HefPeYqttBuFe1GxQi1bmmr4X8
GKS3TbRPyiOgh7R50ho8RqXfroHuelmjdLtLivtQuEuAjmnHzKP/MSA0ivJLTxvrXhhehQAVSp+z
KXsOpTdLwyp8QKueuZTo/k09fw4bFW4kbhzys+Hd6vW9IB7JFr322fT+JIir+9FD7P8KzD9q9p6H
3UxEMbsuzoH6onX7uD5G4EO88mYIHomrQ4QzqVvMJO8QxXdW8ZCifTigKm4gqmT8KcxfBogdjDi6
taSsouEohH8sPojKLYr1XdjeBPEDHGx8OutkmzA7LdZa0UKaetHUO1T2/QhPAPcNjACNWCTZI0zR
iwR4zHMBZaPAvKMHMSefK/8mbN5EBQykBObPOLTeLtVuRf+pzRGB7/ALQyqwpUr8ebld2GQ6zJJR
XgulCWqSSez3W20USlKOYrDmwCGchOmJvIqGAz2fqL9SdH+oZExX2b/X08XJDhPLIm8MuVOOnXMO
I8DhebaR/WRVpMce0SErWod0aMdDLxFPFTyqCGxqr3TMGs7BcGwLEcyjz9iyXRlusFWUa03DcZl/
u0FO4LETJVK9TA7D2mzb2oGhcYwNRHeretOa/jZ3w6MJDS5xZ5ZW7Fy93bopwuNNSEvsyiu6cBrD
CqUfgu6gCNR8/GKfonuR0xrVIqsDKryhuJqP1UfWnuU8XSXS7+Gq0MClmId625jmIB0Onu3r9Yyi
jpvKyKVjI7xk0mPv3uaGsRLYudZIC3U2VXjTpjT9ECZmrtw01yryC71K6mGNh6WQYBVOlkQ6hKUj
0Fc/xmAfXWROff+YhjYZ16CM4revZbn10MERwClpe098rnzaH7YhX8k9LjVNP9+INr6pT28+yPIu
ElVE5saubTS8e4K7pDM5K8CfFDViWHkFjiBdaow8ddTMaglvH0waLAz8xAMcjiQNV5KPEisckiZ2
79vs0QPOUSGGnDk3aq7Mrp+Sl5YLjliYMtHpphCbrNeyEWTDddEKk2UQubATTrX8MERLF86df+2Q
uJAOj506lDDQpKDEnHwqD8duTwvi9tiXewXcQGr+Ngrz2WEMiqi9rK5j1d/QuSudhBXUL5AinWXK
zsGnVLCEpZtsfo5eJGjftytposIoTKfqZSDx9Zvlnss01OGOErDaypz+gh8vFivj1nz2wIliaomk
9l3+Up6UdboFBqatrXl80n7Hp/ohPhX3zR339yDdM93Wfhf35TH4ZT6UL8mTE83UB+t38HTgfd6n
qK9bGyyb7qrb9mG0dDj7xEy8ByLmUBh3BAC2gZ/PnF8B3TtlXvhzlo2CeYi8UOWZytg8WaabEoyD
twTPzvTYZdTtLfAwKfgtfcV4DmqLI46fQNdxMenTWW6NmvAqDhzDAo0sxZlX5bxj5O7O8zdhC8a6
0OeQEeNhwa9htg0ZzrtztJEb/EC6GbNwkHtRNA9QpUfjDneRvwzGYXFe+RKTpQEvZrTuAKGLE6dO
5JqsQ5eMPvayONgrvLgs0zY52BGzfaHx1+KGVdrCo9luAjiz4SaKYJBIQNFRS+6jc3LtlJmSWf65
GbBAI0mIDNmY7ORIhlKqilm4r3lgqzi63tYPX6sMXGr9IA4FHFjbB/VFdBPaYxDcFNHp5/ehTwZB
/7kFuHXQ3VR6YJPKMVMKse47P9jDOXBncyeIlnn1XkvdPCrbXWOekkacF322NmW7avWZLOdYyjzm
hI9SB9/l0wlv/krJodWfO0+xVd1jmuRArFYWAkjTvlNQLITOqpy0ZCVDeXB4rCaYS+K7nvjrruqL
maVuhfTO40kluM8mzZIEDdIh/VuRlhj6UYFSY4UMDpPXvBZnVqcj0YiXkZ5sCi9bRSg0D+lbEdC8
7Q+4lprlmpIEtKuxbfV42Y6BEQ5UTzvv59f3EWs/HcPfXt8kL5FrKdX93gv2tbjVkCUX2nTROjex
gPSzHlJ6YfpirkSEncLiZKAtUClnK2PirswlknYk4DvjyZfMuTJIG5eZo2FufRFqvXaTZ+UyRPCw
7gBELRk/QPYQFlFrzB33xuifAhGycbUvXW8n0qUJ9XYlWO/gmNUKm4VFGiMQXh3yGtdUV17k5Y1X
uABilkZnx7Cko1JbXl3RYxj79jpQlyLAMyCDQPk1zMVGqxnduLt4HX5E04Nw1Fk7hDihFVaAci21
Wf38CaZdl38+wadrTjaRl/RZISJ6to9lu8u2Qoixipc/w4F0WFq+D6MhXbeKgSmUvjYBBf18/WuP
PKnKFaixWh5iWMA8UGR2qzuL3DxzWVE7BA22BMKV0+1iBLMgBMNl0FHHmBxuiRanteazY4NqG2Fy
rOWzQdtG7Rmy6PLnZ5uO+f7zbv+91iQ6mG7TFoLuok5eHPPAmMcHerVmZ7NhaXT05byh/zFGqJ+v
q3wslOlCosMzBulx7DXt9Zh9JnhxUAX7shnwZxmOOWJB/VPb+fPce0eRpYuOMBx7bMsyfBeoP0tL
WaqiXebDHFmopYF8iiuh4jpiAs1VVAMVdMuNzHRUat7TUNqGhgbqX1y7nvCgiCHmHRSBMRa+fbxR
czOdVeAywszbtnW0LsxwF/ggtUq7FzTkSmVOVN3bGZX3Z5yDtbCCEMmaJfiXhV0zc0xzw2wyaq2F
YTmLAIJRHYvYUqiYfTXLKGPCTSMm5JO5XbsQ2/QeexnHLe/IH+d6jBlk8FpniBBo2N6221FmyETX
voe2mhzz8NmN0mVdcTj3ylrOd+qyRKUgqJHObA46bgFeMFdLzABi+izCvUfk650KYzh95tb4Yytn
gwk/TRu7isW53x16CpZUWGlNsNJpHxtFu5SrO0s/u+o2bw8VtnY4vhX9mzXkb3mHW0vz0FoAKptq
5TnZfDy0BKc5JEjzpVSeWbLSQYC9GMVzuwvwK3TuqmY5UBV3ORr6/c7ACnrkGcnePE1fiIwdg8OY
5ZSA7ENSjQcicePz6cwuBO47Ct9cCKxhcXQKlMyybcP3Scy3MA5n49BSp0rVPMxJ0IMKhLvAvw8e
fcdaeFW/GRzS4NaG/cymWvr6m1ChZCr1iwh4oGs80IVeDOmSP3eHN+CNM3Rrx6eD8WT5D4r0oA77
WreHHOAn51crPAfyq+HAyveXRfpetE8GmwFVUJWh0BiBxv+zWh70UB5b/0BxlpC1E1Iuq4ZNU9op
58QYmqDfBL6+yjzgDv4N67pREI3srIVkACtgioSgwhA8iGqPDfNRyIpN3r+ZUW3zNhTxeVxDAawr
f6uR03Gk+kphx8XJcl9EgDaKf+dWKhyebpVYhyHL53xmz0/vnIitod3qiTR3cSjTk+43mkMLSWj3
cPxmQnGGJ7PI2mrlhNEmZD/5IQ4N5UFCyy3jlCr6Rdhbu8h579z3kjRNYRV7sjtPafy72aOEYx9i
reMLaxNwV9g0D96iMHajnMP4clxISFX6XlcdilHvkn/UiSKEUIFZgIa10KkmKY4UevusYPGxqf+I
0LQN4a1M34l6HwtFOPsvJiwR/CCi6C2LmpUR3GRFz5lzpdid9gM+AuHneDQZITnIMVVewSHjWWeg
Kfr4aYZz1b4HCGA1hrpQFWENd6rqXuPiCI2o6+2QmNO7T5WLXBBf3QkZFqr+VomHK+Hyf7k7ZoLI
8IkMUyfHLnAvw69i3d8LImL9/kyyDiqKeJVGnl8+g6Nxu2NkLTBiGZ7JCUjV9ASC6Zn/mVVPp5JG
94xl9nMUn5R8/7wzhYasQhCnTz45qGrX8mSjT9AWkWx4m+xyys9xKFo+d/WVk+rSKax/utbkoPLk
cKjw5fT3zehRJR3V1KIFt+RgrPxsMy64NruyJqbt5v88H4AMqFDYXU/psJrce2LrK/4eGy12z3xA
bsYg5rjgyaBzSk1JOgj84P8o6/6f6wLc0hjDiCjNf02yOqHMFEWU/L1UIcxw4JjhgCAKpM2Wavrn
b3jxvaKvDt6GVhMT+q/XkqKg6KMu9felciTWmkSZWLDZuGGNLrT+rLVX3upUD/3j6ajdQdkwjB6F
sL5eMev1JvWHIdw7xPw8ruYMbeVcscfjwc2LjTbg91LbgvfeiYdR4R1+tkhYBvvjEfyapj73CAfJ
MaIs72njrJXsHDjGrrLwJ67IRwntSQcttfeuzB8urXdYpkw8ZMSIv4FeCaZirOtxuDcL1CiLdoWo
NHRXu2Q2b8bRgsXw88e5eEFszccBi0JjavzzT42gmtdCesaiD+R3vo/QbMMA/a+7EsUbVOSvJLpT
nOI/X0ZFbwsWizEaKXy9XCUaOY8hensxfdBMDNVB+8u79FxZqOJxqBcZWgz9o6ONxWqt2pGPT0x8
Zdp9KfulgaKOkHbSwyn1gKOsQy3KD/f0kZyS+eY2rW2YzFdpaxdeLhhZwGRQdcAMTOWG5VRwTQbp
/t7HULKGG+nJ6zo/Ki1n10Iufv38KS/sM3SUAWgji4h/5XSqGnmdj/YeayeOton7XFC10fwHSCcB
/CE5uH5oXMrtuSTdB8aYompOBYh7RO/UoPHCPdMyVT6MaZQyBLN7TgTWUNVBjfT/Jtcs5y58PwUw
FsIddFrYKpNALUDddOWcq1p0Gpr6rnF+tcYhBdfkDtcmxpeuBfx3VApBJJbj4euCTVqplZQiDPfa
AFOpmMkOWCI3WfJaS9G6sj0ufcHPF5tEZbPFBU2vuZiM2gB5SfAYM1jCKN27CapwdrXUvtQ8Uj5f
cBIoBb8TIgGq774ot3XzUqcFOfmWQ09KSFBImlPTnUUixgioCkVHscZ8rr4KJL60TTTUmeTxizIQ
mDx24TQFCklCMK6imn6ZpnG4Y0mvOIw/o9V4DxaZZICutJQszfaNbK+JT45V7TODVFw9X+1pXQpU
COL+e0+TN9NlIcC9iHvqTEzQFPGeI8QoSiCKOBNzMIBgWJh0YCrvkObbMEVjidpCHuY+LZmf9/VH
NT4pZLkXxLQInADXxEl7INACqxg0loVlvqjRMB7YxE1BJt9XzlmzlRV8YYI3QbttcKwO243MDHcs
0XLMqgUDnY34Nz8rDYH15CXHQkzrI6iCwqLXMbVD+hENL0a8uGUI9L9gotZxf9NCiGpiY66SVI/l
L+gAVQIca2LCRHVTUxmX+kGTbcYFZWFr6CaRZ4+yT+mjkr2VyjnJupWrlRu3Bwiuy/PxLf38ai5u
GIVJAHgOxiZT7LeVR42W1CZfSaS4S+YrE5GpBD8BCbO1wXn/+WqXtwvQCbIKoDl4K3wNBgw4cqbG
arCnSUCdlZJdpOljV+Me/2zwmqLuVEbi0iOzT4KCngOF6JWz61KrSiFp01TmSAhETAWrtZCc0aha
b0/7gYqX9Nt1wdN6T7knz3n7Sbhs5bNMsdolV6495UKMpzfXRlGW9AR0hDF5/jKoq6QakmCfSTqt
jUMCOj6kSkMIwalu4/O4lPLiwGqw4vc+LG3ux4he3RUCSKyxkQKwHJsE4jYLlNlVcZkpTfXb/Slf
v49QB6JvNE24lzCZTzxihn+KlZ7GMSag/VMWYxvpPjisXhS/mREwfOA+EmHnZfJysJDWCvZx+Oax
zPUKe/YCEz/1l0wszAA90mDZdb26CTT8H9W50JSAJkw8E08hbe8yCJeOZ8xM8yGGq+OF+Sp1f+X4
yxFGx5c0vix6Uku5O5JoicI7zYSxnLaEc8s2RRK4Nu9KSd6rLB+Zgq9MVyadjbG3I0itPeaysess
xqosGHsd2TbB2cag+zAKqiKlvRw7VGZ2cNqjhbaxA2IOCXOffojaOvO0eJfZiIlD1qUchJb6MnwZ
/zJ+B4ljrG9E/1WlO5QVNpXq3MeqddRdJzOmOTDmEf6RHU79F48NFw34n3BXSC8NjoO0I/jqCCwu
vO4wFq1OgSebR4jwXzw0buV65YXxomUw5FjZRh1dbmmCePRZWs+ca5E3z7x3NznrNMBbHonm10oW
8r3ROPOl6fdozbHDlQdT3aKIv4iTZ5L2iCR5HKw4aByx2kTFmxt1tWqk5zI+iKM0JrWGR4eIbo3p
PnOCFcHr2MHXDbjDLsY0xzHBDJz3ogsWXqQvQi7ddBujhVxNk7yxFfpSbOIIm3KaK2VGoUQfzrdW
TYh/6Z1uCQAgIjiDtImV/EQnY9QSDyVIx6GwMsp0JtDoun4oXDwzP23F6Zmgll4RSjpb0TrQJReD
B4u2tEzHUEDFXFpciXzjzv52BH263CRv7xneewAJCLT1VqX/qRlw0G/Goomlw4qgHh9buEA85yJA
lp+vfu1ZJ/meNDh1kTm1N+brnf5sMddhNTooQHijm7CpXHnaizmfIUtMtOgdI575NYyEdA8RH22D
PbjiokWKfEuxSrejCa5UxuONf3urlOAkPTpyE8ok8UnjyhetiAtJ3kuKCqnrVDtas1dbT5ceSMdO
DaCFYQFqG//8U5GX98yrS4k0DzwxmQNtV94f1c7VyvvSlyKHYxiJHAjl/uRChpXRIB8Ef1wmYxaJ
quWYOWZbOqBo8P68LKYw0o9w//lq4918eiw3FdpGrrha2j0rtPkk59B2CBH7d6m0q5kx9yZkWXqF
ESUX/l/1w5UbuPReDdpSdDVA0UnW5HHbIR/6tOc8zLMHphsaqmCMN0XZVgAuM76c+Wcltv1yE91U
ZUrnvaeEsK9+3ssv4tN9TF5EkZR5V1ZpsHdRFhYOI++tsIn3NO56nIvCbdni0HIeiYj/nw4deJp/
38Fks0h1JauZxLUZJelDtBCbwxBbvIfnMfhSwl9555f2zL/Xg8Dw9aPnbuRHccf16iZbMJrQ6Mdk
+Vas/XlZPxvpdpy2058xsnw9nmlpfBTUYOmSI49j6Ct3M+7Q6Q4GTcTji2gqAKP6ejeNYfZGpAXh
XrAiwHzMO54ZDRU9qAWL6XZhc7bw5qurVmeXAjLtO5j5lom07xSw3yaVE0WD4+8NZNzlZ9V/s0LD
ltIlo4IckAbKXUv00LiD6/tuPFu+PbQ+dhoIj6NP49eH1uvcpZH9z7VJHlwUDnvBW7WCY3MoiOWR
Dc8YYDOWQ2MLHvpiftVu7OKbB8MEakxBPH7aeki02qmryPL3Gq1nxfaGN6u26SoVeL4Ot4Z7MjNE
C+iTxzL638gzWYvxk4x5eRK//w9nZ7bcuJF16ydCBObhlgBHiSIplVRVukGo7BLmecbTny/lOG2J
xZ/s6OiOsN22O0Egh51rrwHgWpzRc6C6Gbe567PCvvhxRBQjXUdhW362r3e+VI6NQ3sVwsadQs8B
J+o8tLxYsEBr/d6kJe/79iHIHpiwHJ9D/mjEb2raQLhKAMAwS37z23lBp6CkzhJvWHQDOzpy4p7B
DasM1bVOurXMZmfaW1s/Ij9O69/1sE/GRz7AYP0uh32eEI5Lv5zCQGzGkWjNUY9SO3URceg/LOkO
XeIiUnJYtxZanUUwKIwxePGg7JqpxYMYpWoYr5qZNilejZY1euLPJfOlmBGdT89q/571xsJuErfC
aNDnXipWY9A88BVEoWoWLpBUxeUA8fjaR3OWUg4nSzm+5fh7aUMm7kLczfA6YXp+nZnlnDaCjAKc
ni6ZDnQMaDQL6ISb6vVvfO44+nH4fB7qrCgZ5nDs7ZqhmgzC10K23apZ5OqRGgUNLftvrxB9txTg
xTi9ivZWYQnGkmARXH+US5dgdAQ6gCYJzpA5v/5o2+p0G00+EG67k6RDbtd4/BdYBDyU+h3dLq6o
1we8tAV/HvDsp6swSaspYMDAkZGvkSSgr2vI2sZwKwz34vf89NPE3/90wttSqaRWzkhyQz/Vz9ys
+mE2NkaWe7wrr/+qj6jR820Nsh8EO1STFGNnqzaJMdBEnQlaW72kQBV1eyqzEyKNhezQNqQFL6gD
WUxmC97XXNtCfby3ZH8BT8CgD6xHD33euuWECNAgBV4nTRs2h9aMLmZOK5t+Kfco3WiAKXHW79dZ
OFEti87mSyvRahPNfNHU19rN9Z/2oWj+46fBghCOZrCWznGSBkaN1jh9dM/tm84n28rESQFSG1q7
nBAI0eUbUk4w4gYDiHZEh4wzmyaMzjqyPfA2B1SlebInoDiuO7fpGueZ1v+sp0+PeFbDJDki3ECd
IoFeW3GAyGInKF4xkLJDfotaLisdPVAxnLQYESLY3zRhlYt9l79VoblJpJuoBSmfTA/udew+nLs+
l107LpfTLebyxZLL/vS4Z2WPEwZ9FztjxP1rpCVLDVLvwRb0eC0hneJIQTTTxhuD+3WRG14zvF//
pJc6h4RD/ueTnpNhTbWPta7gAcSFXmWCgrkLswnrRcnfy/pZZrufo1/XR7241SDVgDQE9E7U7tf1
6BdKDdNvoL6vl2mAyNu/r6TWpftbcBuDzsOufn3E82DVf+aFCMvVZS4Uf1CVwj5UBw2v4/vI0Umg
s5aOtvElYyum6+Andzqlbb43qucWcmiXubWRPzfdg6ne6ipeRP9Qz//nSc5+fEsfoNCx/7inxBaH
eodiEkHH/K1th42gwZQah6/za2pzGMNUQb31Gs60bk22jutv5dK+6PARQD1JWsUm9ut3iNGVGf1o
h/eF89TCkAQHbrQnQ9vZyJ2vD3Xhk0NXZxy8TxBPnoe812VljaPFrgjeyK2OGpezjVsFFRS+ozdb
Es6F4pLxuDxygeRifK5LituxGRydnplcuRIKNAGdsJj7qt7Fib01yCNoYnmf87fZyRLuGMAfpf4u
+8m7wOq5swsmj40THBf3sn0r7cFTjH1X/VYJgItwf5P2XLz5A9Wgkdw3eD6reeZlvo8x+trMq6VO
ndUmm1FZT8ZJLe8Cg4NcK8Tdps9cFpsHHWFSzW3WkU+Sfu/eAIR7JmQOT6V2NmVfHyYFyPEb9tLD
PC2bwnzx1b+tbGvbuVuO8cKPH9m49DLbUx1I3XsCIsU/6ULN6ekyF90phlQ8DRKQFIhyAciF23CZ
7cwM9LHZFsMPNHk9ayBsvgcl3hXFXVv9rfbqNqYI662Ke+izrq2vz4aP0vXsJIGDTlUr23iuot/8
OvM6dLhpKHOSaDahFfNOgRxOH1ed8/3cmmtD/jZMrdvMxWqG0uYHbw2kLjkPNo4yuZJZuaIiFa8/
mX4V019m+uP6A17Cx0W3zqTtCq8Bz56zBwRmlUa/jO7D+FFUnuVorjL/HZ4dpBotGj24q1REsI6y
UlrdGFy/uFqQbpu2CUgun5NX46CDOZuzK7cqluuWtYSxvbTnfdbhaIGRNuqw2ZjuB61YJoR1gCzG
DmmAceoinXfV9FB0i64zFuCpKhBsyvwCp0kzdcnXNGnEiSoaHw+qj07rvKDjIpHCkWpOYcpaQQY2
WMsBWw+B2lrAAaJFk72p3Ztd26sCxprSjp7N0JNdb71Iyze5v5DN6C6qpzuFQJaeUMaFAzNDtp4V
UhPZWsSED1GTQUQkqyDy76MmPPqj7Rm4o4OGOv3vgHzrCWK/rKTbLHjrM9PDEDnM811hZ16d7iSj
dDOhGnCJZQIa4rpDad6l1B50/NKHxk5o9utrif9bML45fDD7bDvmTGVJAgM/kbR836uGoASnAdzA
1vF67Mzn8bdPusyirR9J1VtpVABV4Sx5hqG1eam5x/VKI0bIGbD1+a2EzV8fxDN/SyN+ivpdhDqC
P5PYQXm1UzE+WBViB91Z4aC+0tCpR0DSRoZtvrTThVsGty9xCROkkflZCYL71CzWpv3qJERhQc/r
dJQLZe7B5fZCzXmMgudZxsDUMJdBeNOoVvQ0/liQ8KMIHZdV/AnO5nvSxqkRGLBrxtJ8sotkV1Z7
cgTUcGcRYkbe07AH5xfNA2Y9PAT8UiYsMNVpPeSYmYyeD5wuWnakLEUnwRfkhfn66IldNIb3SNov
TYN461ASi9uMgTW7KbeuQ2PaobkSlb2bTicrJ0hScz/w+Z3NnZJSIFPGre0cFetIjhZgf7cU0LQz
1BsmpMT/l57fWoKiTPzjdTgyoAQNMjaqM0AmSHBMm6cWTFARv5uzyu+xc3yv7aNZ3OAZXTiFddmx
qMI0R+w2Z6/eV+xejq3mo2QNYdTGv6xctEFuV8eXqj306hQfMrwgfJrOtl2cNqTJGvjK3PFA27wy
t1bNsEeoZwaEIpTvgozKznZjPxO/4Pxtfhr2/G1msqTaw5xE99DhSBXc9NLP0bZczeoWinqaFrbP
ytMIQEAdcX3oc42uqPs+/+JzDEXCjj4J0zE8tBZ5ENkv2/geI5qrpTsSDScneTOKDbyIJEWjYWCe
xNzT1WJlRs8xXkZZv8t6ZwV9tJZCz/S3SXJqk1cp+KuUf6BdW4TqDUr9pYn3+VUJTOjTVTUtSjhW
bR8epv7ZTza5cRi1fWdtAL/S8vn6y7k08T6Pddbn9PuJuCsJVqQ+oEaHPlwux4iem7G9Ce9ennkQ
6dBifFS+Z+hCHiTqoPpMAU4dwuzYukVfEAIfvV0G5ASjOrv+8z6m1R/T7tOYZ+VtGUx1lWgkynFk
Rqq8yjmpRcsVaFUUcF2Eca0qGLLWUK1rA/FduraoBG1R1kUPgl0sOrpkZ6/4y+sPJ8b+89lwJbVh
sGFwdH5PzZpQMkMWvViJUkZG8U7K59uF8Id7zbWBzpb81GhjbtlcfFCFf5/MH7EcP3Zlsx9osuKY
lsd3CA+muHyYGlj/dI+aKV2w7fOSYHBwJTNy+T4ItXsazlPWHgTuF+dLwWPU+8BtKFC07pkEKCze
zIX+1zhk20qWVjJ7t2KXRKPUm9o095B9uf9ff4n/xxf+/2/xDwldbXT5ZPVs0yC2w6Dd1wr9oVdB
ZEFTRCpjRU5zGW6sOtoMI2IvCNmpM7/ZOnbclCGih1vnuznQaHvuwDyvP97Fb6zhmCZgIJnOzte1
TNRkacE8Ai5RkR0ewXda7aQE04097uKW8WmYsy0jx8xTqWaWMRi+QGAoiPhsNMHpZd9k4X7cCf+Y
T9CoMVuQuVuds4hQ+7NSarFpgEkM2W9IwS8s6NAZd1miLuYm46CelxESDZ3DxFampRX3q66tUehg
kTi8WZLj6vW0GdMAZT/uMDOwOsE3BqLthxZ9XUek5PgXHnc+kTWd9HtMFExLKfywThuQKYQaAXYB
OVdp6g2avmpIXIhoEFQdilZD9ahjVnT1lpUDxkYlEg3WFv/tDjsFEmBbJViWzSrVfRR5+WogHefm
/ebydodtGZ4Ulk1n5+ybdInUK60M4ljJIHrVCzwNNZU9xEpDu6ZrGqbrMbjlYPbBIvzj2+jseOjw
uVv9QXOvgkG3W473nkF4KYK7ErMOrRkxDh4KmeH5P6teeRadAJhHQWwJBYrAvdpYf+Jmk3WQMMiV
bLlpNa9qE8JL2Qc0E5jld6pRbwUpQ1NFiqi6yof+f5nKOvJklrIMMHFWdiVdU/uVxGtjmuDaqhl7
vKMFe0QKYM/f2IIvYYUi2Po/o52tz4403nkUownhbWsACLhR63tWFi5H+6TIKHG35ehv0ukXdCRq
NG7ua0vSMI7PX3R9xOsdJJHuRVpnrlxKOJmVrqBzwiO8jdRdLKI+Pe3ZlIJ8FNStgMtJD6r7RTyv
gK/6X6XiAqPwfEyp28e2OJb/mFGYwaLmoOdPaMbXLazOSsXJk5DaVNy1hzczZdfP4cjtB/RnKkQl
JrNcvE5MLSfYQGjJNAQO6en6Tnpxi4Msh6MVvUL8Zr4+hhMUejWUfnhPfKFoyHyQRcb9UG5vdgQv
L91PY50dmCXpiWM785MBueGxV2Cg8QuFCngouLtYtTf5DhcLsX+H/HikT0Vfns1B5VsMmevvCXlv
w0l3nqXwxKy//h4vtZuIz/7PizxvTmRODrKfwtO385daD919zg0XtZnToXX+WxChKsNY0Iih09fH
v9F1ifUPCADQcf1Rbv3ms5mV17ZO+cNvhlxH7SnzXjm1uF+JCuz6UJdQduIRsaBXcIMWLiVfp087
G/ZQFTo4J35giMeCk+KT/JCdcOfHOsA0lg2OOREg4eP1kS/9SGw/CbXAJ4ab5FmFjWYggiPbwrKs
5kXfAJmkGNfpCgj0rZ7lx6c7X6qoVUTmpobV/nmCzkQk4WCO0NkRH+eos/O94PGJcg2NygCE9Q5J
DSn4y/Wf+NEhuDbuWWXfNFmu14qMbB9duDpESL+ftfpkErtZaMmzTehd0aKjhIGXznv82JGRQ+jn
oKHVnIen0AgIx9tP5KIY2cqYuhX/O7CwSZc7KE+EzIqHB+UUeklBxdCpy2lnswM+2+Yzh5ahZfBB
QY3mcinR7FF7f2UM9KaBfQT2NByi7i4G71xL9+Yhn7cTItB+ker78i6jDUWda8toRmG+CSBYyHqq
ttlgpmZYL30LH3lR/VJaG/k2MuOIHjWO4blymrvxlboRg5NtJHfPlX0K9OC+GMxD5QA6zeXr9VdN
cOqF7RjcFEASQ1S6cGeLpsvKLklbtBlByLf06VPYTvFNT4iVb8pumbF+6ei73LHgMkzTaz+A6Or2
RqhyIHXAnrJDAskNoLPvjYUXo1jsyCCV2b5Th3HV4RDglKNbxPUGso+QFbMiZXFf6rYoGrGyBuJ6
kRD5B3xpQKBETw/mUJEnELxX1mo2lwlRwGhRbb3ctj60/wAfvrViPGbVvOycYu9YDurgQ9C9KQlP
oL+XhH0nevfBcDAmcghr1MlSu8F/z23JUqCW5YtLMC4KzUK2LxTIxtx7Jv4LhvlbSbBmTa1V38Gm
5MsOju/C2Uw0qK6gaMw1E7qCWAsSc84hy3E28FtX36dsFIBEH+ZekoNGKP138Xu5hWUVtVIlr1LB
hYGHCGfcRdXOFUYN5A99qZjrQss60zHjf9Y64fdc9WBfmSeF8t4YkwVxSVv8rneCJCwUz7GJyBck
MWZ+6XPzS8wmseMWdbiaftb13cwvScq9wMIblG2aIFc0JBvFUrUWv3JSuvcurXc+NAnOXEFZ5VJm
6ieqFfDHPlOWTfPaQYitS0JJcKR6D5UXOdM3/8CkgU7WSNktolbHiiuGTnISzyJaYEok03PSvD7o
D5EZrctEWfZGhB3NYi6Jl8fNU/3plC90zOGFCOJ+pu+FtFd5a1sAvGSpdzBjqIUkNPDUIXZ9igE7
cTBCosxa6FYxW15WZC8+8ak9DIaYJnGmKNw1IXX7r06fPlrx1heK9vbVLp9qG/AY14ZG0aBFPKTP
pW4thVsF0k0hJpD0cAnVhUzL6GXA3Krp81WRZEfY9RTZRFHGkIELSjpuAGFm4I4O0Tp+sVBcQMNl
hv0WdPIxn106vFLRvOSj4grpvmCdhK1Maoy+C9RyFdF3q7DtM/cx+Ct21K+iix2EPyNWQIh+o3sX
4sAq7g9C9EqdKno4NSJ4wWchDJg6UjtEY/4689JpG4VMZzaXsT/JKXYkKU6R2DYf+PVF0C0ceVhK
xWqID4iocW7AUdXN8I0o9LfI5PKDdQRAlIacvDOjjdBLmLCNGwCNlGnLaZpm3SatT2oq/VLYFOZW
21jGzTj0S+Xo563o7GgjErvFj5qtiKHYbCTRuBUVMgxifQddu50GhNbdKutuFA6XWrl4j1tgph/m
9+dElS5ppsgK4Nj3hfEQPeTyEfFKmP3Qi5XQWqLdgBKfoCG3u8Jj98B+lILUMG7loX1ww85Pvs8P
Iu7/n8o26OJSBr6T3HPBMyIS/+LYdYAVRAklQ6C2W44+hdAyud11wMg/tQEzRsv6+FBinYxJt6V2
wBxFcOMfxPej1057dO6RL0FuH+TcdPv5VynXghM34+5WfJvUhWN7arjRda9VXMU4tUsipyai2BTu
4T/puNCpEt0PUdiRmP4+VzUP9kwpVyfQr8r8Z1gx0foU6zqSDNStlVdPsTFvr59XF5toVFtE9PK5
aKWd1V1WwjVfLiYMSVBr1OjPdpXFXj+uxeVphotjBmtQF2gVqXXLDOVSnx2GASljCu7r2h/yvhYc
qx+HLr4fpukOZTKXySp9lC3JQ59AYSG2Jy4vnGqWBFftvyA4Xay2UVypaKDhN1rnxN4kn7t2ViGZ
8klFwSMqbWk34P2l72L9Qyzc2Mhd6P9jk8nWFhjdGt+d+VVsTdc/hri2nE9WRDdg/46iyaiov05W
rvLa3Bv44QA4cscQzLLatcZXURziAqTfwL6wTb80II1TvK00eijO2QahBWmoVF2KtIANznazFwx/
GnDm0KPFgPcPCWx4NDziNhYelcwNSGPOcClfQcchqTmSD7TeHYVlsI0ekxfjGB2q5JBk+3oSbi/m
A1a3T12yLR5xaj/6j1l2II7c/sXeSiS2uXS+ZYpLDzIvQDruHO1Yx54KEYhikwytl/qYPVSPpepi
KV4/dRhGEmHgCaBhEbzKP63HaImV313wi7xgLcZ4eqENCyyonp1j4NG6qtOXinrjBylPoFFIquWT
8yvXlkO4KY/jk/HdjjH/81r+XnKXpt9yqI/PZBcf/Hc7cP3CJX6uSo5T6ymb5jGMPHutu80y+C55
przsB44T3DbWmfocf7O+WUfrMB+Vn8Ehke7w65gUd5Q2nbHQH5QnZD0Lu3YLxJ3uIOjha9gAOjWv
lx8ye9lJj8VrZHizeoiew4NUkP68h/gW3/lH/YgXQ/m9UFdsHfy7yd7/hn+a9JLsq+e42DT9z/J7
m2+i32B2Xb/1Y6/8NUJFPHXH9MUSxeVaerHYgXDD8vJf82N2zL41neuEbv9QqyRB3BfffUxK9013
MqxVbkIid8Pv8iEjcXRajclG/5E/RqlrPMZPsYlhl6voW0k/xNFqGNzhmD0bd9Vzf5TNVdOs8tDT
H4LDMG2lg/6iEbH4PDfYK6xHYz/9NP2VAs2VOURo4HE6OsZuOkKpk4Md1wJJ20Ynm8H2eIzbT+FD
8HdsLdZsncpJzV37MMtL5WSdlNTTD/4h3pS79BRD+tyMR5gH0RPpfvND+LvxdG+QVsVW/Qvo6CP0
D2gx/l5+D3bxU17tgmWFq/hSgkWWLlVtbdxZvtsZD/2wopwYmVG+RVPzLrKXUrQquwf55/zgf8P9
z0J2oH0nR7tL3fFxkrZmzuzl+QaNb1WpK7pXIYrWRbLXvtvH4tmIV8bstcXG/ik+NclNP2kTPyqE
Pbk6zLvA6/q7+CXBZBYXHpK2HmSaW0d8K7/XsrYwn8qH6lgdKnPXfW9/44ASHCLFle/Np0DxpH11
nJ6KIxbNOL2C/+Dq+iDfaf3W0hfZIfsu/zWekgJ+jTf9NHhMVHKuhOPXQXkMnjsueZ7+u3mowMiW
PT6BOUWQi5RN/Rmne4e8j+jgq24qLeuQtx8+pskurVepsuavo9Yby3XTenVLSQlhk76z6xTefBc4
S0viornsn8rA61dx5Cm9m3vUT26vLCNpw1wugo1fLppxUUNT/EG8Rsh9DzdYy+WCkfYL6Yf+PN7h
2tl2q4Zl1iMAX5nhQwfgHCzVblGoixT23Wu4lCHb/lIMN9zzk0nXKT07XoXTxiD6c6kSBtks5HrD
u42pg8H+XomcKd3iKTrIB2tHNEYXrrQn62l+qn5ZxNMo38WuRFiHRO/bleVlHexkgbNucJ8MupWh
PWSOx40uOlhEk+lek8D6yPXvsortLza7p9js9qkWbuNywu0DKBsj/G6FG6i6cZ4cZ1FOK6fetBrJ
pl79zCWYW/Q3219AYI46rPjXvfRYxljRL6lHZ2kRhavrZ815ONFH1xVSGVJshf9iCvv1sJntSBnH
BhcYCKyVQmiqph7nNhViHs5gAabmpwz32np+jYYdDo8cQXO9hHvXjt+uP8ulY4geBKpnSA2kE53V
IJHmN2FaGR/dEaqAsFpSFknDc0uNfn2kSyDl55HOfrQ15HqQY7UrqNy0exiJSseSjvgmWNEN1MUR
j31+nGMnirUHrXyO17PB2lIZqlZnMF4vF82jGoxegCGEbNHGlN81MImsD7xYIxmkewnVesMtfZ1y
JKny+yw3W4m7Wl/6xyA8OSH2zIl8HxW7OU8XVmZ77Wth4kplPAgLgUbZ59mpEdTsuNw4+Wtjdfu2
zRYU+0F0qtFDxKWMyfcMeR243j7FdAYL1d91hbxt9XGpyq9Bxq1gF4hry8xFkKt5Grz6xVutv1L8
GA1EEmczRe2q0p7TtnrgD9zkMEvUF7qVebDCXIYzCoxkJfJV6VNPTnSUptTLlcFzrGkzWZpHFbpr
9GeJn1HkqB1MdUPSzqKL4ZXReOt1Zrvxag2s6XLXyPPabpvV/0Z4QFKGxypKZ3iVZ5iY04dp0OZ0
d2v5JVL3U/zim/VihMpG+DTSmpgLNNfG6abG8VKVh0+IA5GH4Vl/XxdeofZDFAbICUJ/DzpT6QH3
gz2+89juF9Pv27xaMc/O5yE1tiOsnkyQzrMBW1UbunDQPla6Fr5BT9+pFDr8R+MaPYUgfLfuf5dA
MGxT6UYI9+M/Yh8CWbJ8uZHw0vBfa+ftw3QP2ZTlZCQJCJebFMkON6DA3wspb27Ibuds81uWNxdf
9afHOKtvG4QuYZplH8sdwicugH4yQSh4ZjvTe9OFC3Fjg9EvvWybMGxLthQDcuvZy9bDrJzbWkOg
x0XQGjDGbbAYpPoJn+AKlzbggojCxkdr2JXjc5svlQR1K/wFK3hAHGpzM5e7hT6ZaG9c9altLJeV
45Va85Doz5hQcEXsmT1QuDI05oZWr8GguEOraLAEmtHCmQAFccXNPhlfYdTc+I3iznw+nxCFcGky
cYvApPnrBO7lqqmTgGsKPXPeKrQIpEE3KVf2xTcpRJ+MRWqwdbZ96vpQOEM4YsGA9zKAaeqDrgXk
PFsryGQLtYywwvihaSTmZOSMS903I0CpVDxAYIRNMnbmUqAdmi8tYv6hvFGRBo7fBApdy/nOofLQ
Q0gGenlo/HGl+wdgCaTifjy5amJ8l6gr6+7VkdqV+HeQgLr62HilCdmVLCWt1ujIYqwv24kbKIHp
Vf6jyomixtVynB5rxFECOysmYcz7CjQlaf3R5EsdGztYykBjg/rQOPkCoeMyL9dAuIWpLOMx2grY
UhCthNIhDwpCcZH5IarXRnstm8T06McZImkw/FXiqpTLiwhupG2urx+WF7/zpw+gfv3OlRUGbQk5
QnT0/lm1AP2mdbo+yod+8Y/pBAaDmxH8C9MRj/EJommc2S/juE4EN6I/JpNX4WAEu/R+YJaL3oiU
ZY9g+MIfwAD3HFJq8uHDxaCVsKmjB2FvuvZBJXOIFIXoF27yQ3rLf+Riz5HOJpQKeBys8LO3IYVT
3jpald7z4u9QV/9Dj/9dxUeerVP/BzciHXc+hIXQG/GEOXsrRRwHWSpEZ4CRiNtQ4TM1/5v+sVit
56//Q9T8ITDB2+nr60+SPtDzloEQemDsJDAQqi9QH9MoMKi70dC/NKc+d8DOduQskGt8bWoQH/kU
jOCgkKX79fA/qCYgvvzbaDt7e4EuIWQY+VHAjgJG0YHqhVb1pjrIvPiD0ErIwhQbGO2sdg21UWkn
KWVasANbprBxHbV3uHLoOovEXMm96tLErSwuWvjNmvtproACaJTATAdX7IHve2ZPgP0qJwAonDbX
d7QA6bqguLWg4gJJtYqBZcC9HT+k0VbgluFIak/WrriAYYYl2gPEAKv0XyBN+/HLyAAJx4ta6lgK
5zCrdmrYr4bU+Cna1pOyy8eCi43l2QOdTlqrvjoutBGuidrR/Wv3JgNPYJJI2Ofmt1S82TOB5OBE
11f/pdKfTCSKMMTNwojh6+xLyeaUUmOOSVdZChkvbmZgXgl1Am2M60MRr3NpqtPn1YWBOkFMZydK
TQaZkTTMCgQuVF5CyMPnsp35QbWOFOlCHyxRKSPt9jE3CqcV1wTBdYdMHY+NC7tfM97RqAmGTdaY
8L/XRfYuqJm+XTiLJPJXuT7T5KzpXJqeP+FhNa5pgMV64umd4Jq7gnkvWrAAfIj2VeulpJslLHxF
w4WRRYNQuJZyaWws2RVGay1mXcLQ0MbxROhQGujATJ1I+W3lrddKS2qBFidj4GdhactsZ8oECWeW
bBEyUe/4lYJXz2k0AEgZyXsYPOfavMRxN4ebXRX2qrOJx83f4avkUbxC1yq6ceqQb005W7bZXmiK
g/QvhcAMhnFoyXRs147qCfI9GoZo8E8mn82g49sErtBRcovR6HXjQSF8bkc9WPZFkdMSfXfAUScq
bSUFKmsTaOrlPkVtKYG4oHX7MQ3zi5TjsFOSMQpfpz35XbXItoZXDc73MG9vXEAv1YmU4iIfhRjq
P0Bwp8JaX7GgXAhxj/8sF6Iip+UM8Aqf5CZV5uJZghMIgd+YdBi4gX6d9XKsN5k+TjBtue3C3EBO
SCuR7yZl78LQICpvU6ku+ZwRc/XvoGdbr53nXam1iNqQyzDzKgl8f3iRSsn9IHYMO9GHSdcYia5j
Tl17iogFfJRw3r2xDi8Vdp8f5OzEKbPOCBUhUSWFWPhamQYgcrxghrL0MRoSBHf6fTdNrS6/dsyg
ofyRhQXf4+trL9Jq6JHyfBx1Fsxx2wP/U4n5glUNx47TVXRNr//aDxzlj/P106Bi7n0qb6YCN2p7
4ltHOfGke+F8TXeh1N4k7X7Gz67FxahMybnI7vrEcX1dc8fJZ8vpVzIdFzwCvSGhxRt292GNwCao
7oReo6adKZgWwnWBNReTalO/OBwArXFsmjvOIBiTQo8qmEF00iPrZOb0vGQKYscTtOAhcDxVI3cw
fzFQFI3+X30E2P3QSWCL9FNl+e36q7i414u7kYGY1UTF/vVNiPqPeBW239p+brslpXKu76lq6NZe
H+j/+ND/jnT2oauhMsbUZIZRpwHz4CVMwzNFCkUJEI/rvEMq0tz40BebWc6nn3f2oRVOl3qIGNSC
Dyk5+3+McZjSwoIK7yQku9x4abrP0vvQvVAiXP/VN16vcVaJqJZUGrVQ7NLtzUJtmTe/cMTBkFfo
4K4P9X+8YMsStggk53101T5N6iDX0yRKAU+4sVI0YqxLxx/u7LxsjA144i1p6sfS/HMV/Tvg2Rfl
IWYZAjc7JvKm0XyXlR86EaTcCSgZUGKm5WIIdkr8jXQtpGvZvrKVZ8lw1lH5KvvBnW7Pa2ELr2ID
Urall/WdlxB8w+LASwaftz59F9xaqCdCSY5M04cn4OPNPmeYjtAqqU2yw7mRp8lKtH2Jdl9W2Uxn
LHtEQLkSDcqmdba9FnsYCsfdTriOCPc8rci9Lu9Rhmp7enhxmW7gOEAcmHMTPPlmTMwl2JHr8n++
zdk8VCsnxFadju4cPjrgATwocJ+ZvckmP0ylf0192PU3psTFa8S/o573keNqLqqhYHEzKjOfxQ3B
SAjn/gtHmIt13Kexzuo4rkuyFVVICriylJ3k6VPssX/fVChf/E2OoirCKB1+7dkxnRhNrnHtJ1YC
tBjtCTWjkNBxRA1qjuTu5fqqujwc9Sl4JIKoj0X3aVGBKOm0DcBVmBvs34a42MpYMljk8w0/2Lqu
D3d5EaPs5VarWdxsz34eGXRx2svovbts3a/CusS+hLq2ePPLgoYDLeAj2drXB724SX0a86wIAVcu
ca0oAAbR1JD2Pj5SdfDTWEXXB7r5686qDDsJLL+J8GuisKenoeMPJMQy4dJ6Dw5qdxQeHDeGvFBG
IgQG9sO1U8EU6HxIKzOodKFZ4rqB2T+7IvsSloYvcNYEgRG0EUqiz6me0y7iPEjx6xGQht+/yBD4
2+TFTOzl9ae6sFjA6vAm4rF4tnPBAVkWMDwcVNJytpsnWMKwIRtQwRvv+8KH/TKMeIxPk9dUw8GR
FRMhV/cGj4Q3DsAp7pr/A6bLPZvVCLcQM5XzQHMIK1JWqcFHswhVMhwNy3hFCMA8EuSc/0KReQHM
FqbXeF7j82RwP/j608rejvokQBcHQDXgicsfuBASG4NodqeQCtqOLhadmdagpn7XcmNnmhgElzfu
r5cE+V+e42x6DeFsxxVE2/uyljw0YtDpIEbjQZkpP+pAA6wJ3BzjU+6U7S8gZ3fmzjaktBNr7o+k
vATBqhqjb9hv1gBncf/t+ky7xPqiHCDaQKe+NlHMnb2oKvDpYFEVdBSyIjsJ5jpIbGu+I00GA4XK
AhAB6zmn+uIvRN4H9HVBFL7+JBd20s8Pct5QzFvyVSKl+iCu+8lSKtcZKCwJKjRXbjqlXB5MUKco
a3XERF9/dQ8xt/JNFD3JvAesa+FVMCNTlKpcy2/XtpfUgvy4f8cTz/NppUVV3hUhYWj3HZL+iVeY
4MXH1V14MHNQCYab0H3Ng7ka+m+9f8f7H4zvmgzO8z4TrBfEj3C6Tf0ZqjDlqcIdXSTDaO0Pm5TW
eWo82RgWfRsKl+MSm0M/etXLE1TUqEGWhIY8OxHztMxDUJpmlxcnrZnXgLvuXBbQMAuApIikv5VZ
P1Rq5zVlvB5sfP5D9GZhv43zkOJIJR31HYos/lIgBbkbBM4Kp5CjMIuln5CTz+l8I9eGN2hq5JQY
WJHmR3AtWHPQ5waTqGqEooK5KwBjMMsQDoPMj0G1tGngSdQfy+PNEkZLwB5CLIR/hehsF6/lSY40
YuQ1HCqItpR3QvMXU6hzFvFaRO0mF0vhtitWS77jzB9lMhMSktPKbd8vR9YVEB+UarXXvTksIcI/
5u22U14znkVkR1QNQqV2O1vs9bosgnkG46XrVU/ku9S/x/LN7zDEzepV2zsY5p70ZPCy4FVPX3PO
/Sia3OvL4lLP31SEppwQQflPh5ckcwjpCbA6F8geW5bjBJ7hkASXvRNFYxgkwSp5tUHQ5SkPsKmB
fyM6ysGLuEQqiOOsSS286w91qbQnohkjDbQX+Ht/ZA5+ms+61vaJhWpKhIY0EKsEt1fQECumX7IT
5PC2t7YgdHbcwW5C9wtzZDDDJ0P4U6FhzIP2bja7vxMUwwQA4fuBQiDBBNh87bJt7W9C7H6pD2sk
ZDWeqPxbfPCxoaCT3xMoz8JdIoLNB0VaEMBFdBBaBhxNwtfEQlgAfkvrTQn7jTCHHmDI1dFbAXDi
F4lXlXcSOVUm/9z0W0iPhiqndXGjNrxwvBJKYNEL0AVP8by0iNLOx35ACjEULD0qGvoxQhnIQrkt
QBLn2dld68tYZ53xOkv0UOlQsWXl30zQoZBIDtyxhZvZowS8uQiKZ0f7yeVSVp+vTwbl0i36y+Bn
dUTC8SFnNpojjE5iElFStGqTaq0KJ9oKYQACN4CJIidRafh/pJ3nbuPIuq6viABz+CtR2ZJtObX9
h3C728w58+rPU14HZ7VlQcLepweYHsxMu8hihS+8IV/zj2Ef/pKzzy5y64EOM2h0O1pX+T7W6dXl
UBXizCXFqziWQ4w4DCmDr2rOhQqPQPzH8I3LLJi3wyJSGnd0BlqqW3PYxeBioqjYRODY89pZUqhg
q844BUY5cRX7tYxWCSNZUKPam3TV2gCHfc0dqz+J3azTdhNH6TymoOpgwDXVgaDhQTlEz7rTOjqz
RyGSXyvvaDfixh29o01ihSQ0ITVi9Z4SvNh0nZAYiJfT8IQ9xZ6qQkp3Uu4NuiafPsQAX36b6D8O
NCdR/+RH9d5Ty+4x6JKmCv6o5VxUo1E5MnQEHIK9B3q+5voVZEFIcoK2IbilwmysatQFJkE6w5YN
OtgYZDnNPJVb6EL74KoP1bl7E+CxAtfNIGA4vaSntjDMqocwSDmGzIqIkQIoUQIn8FUt2TNBMJwr
9DvQtxLA2pM7Oqub/6uiheAf9nUAmqjD/G8qMAgKAu3g75pQ8Ph+M0eNpFhBYARCVtAsPkXiln7a
2VtyrYt2TjJDSBdaWLI4kOZ+tOCdVuqtSQtEwToFhEu/SOEraplQzZb8+Ebr7Edhh4fcC1Uwo5jl
oqpBhUT+lKJdr2+EcRstFlvhnsy24sRE3KG0/aUCfUYU3S9vbPPs1wZohiGQAEbIJ4dKCkYkzSq+
dmi5dZTQA7/Tus/R9yi1T2jIu7V8sAtRSRLMHqGeVIT1vhSmH5zeVTHgJE//V1vVMnYLUFl9r/xC
Z8vB3RRKSy5i5TF2dkKvB2U84dQnROkFzsQEWKhnwuAJl0RhWiPHBzuANgoHoIG7w8oT6kFC9rFO
6DSz/9ItYHODKriXa4tOql59+vTC1E5VKoyPnVUvIf8X5wADCxdMoyPvattzR73eVS22CJH+qI2o
YfFqpqctLs/l2Wscu3mNFabLqNGo39eZUTheUI4WDgZ0xQsXBTLf3FgxvRoQ0YgwcUYZoYMY3RPN
hC9meCTdjD6gYdzW29uWVtLlJzpnbIswsW1hkYwgq366HkMrtE3fHtFtN+U5vBlcN0k3nR4Vpnff
7g8wUfCCsNbUpGH6ixaQVsDE2/LVKkXdtiUl6aF3KdSKllIM5he+SkErTggRmJK+Q+dY99ZdF9Is
ZVVnG6/Zp90L+r4QSTpq4EODGzdIMnyXlIGCiQnRjADO/ku+2yGz2fgmiM4V6ajoeAmHCoqlXzrd
uXWt/Hx2rf8zGyd5UG80ZmuMGHcgvEHJn7caq5SN5cwsoo1J18jIXsjSIPCm+iaHWhR4Nx1FfSlG
tR3GkESAePkLnT0A//tIp8VhK4/oiqj4mdBa5ABkoYgy51XA1Tk6hUn5wxRK9xyFzklpTimcyOoM
Xl1kyKiwWVRri22Vv+Cbwt7uIf8NU72l9kG1LuUeEkIFCbdUq1ZfrYrLr30ubPr3cU52SiuPpZpo
+AmwJgUSUnh3Ci+IkAru5ZGuvrmIqv4JY7vKH1Hjhkc8NKv22a8/SqTBPZJgYbVE02WPzTWS9U7x
EhbJRpAKxdmUgUAK4ish9dlEXIT4AvpmojNxkiJiJGw0lgcIzUwFogAQBFIxJfByO5oeWl93pQWA
zjDbQwoNAxQn0nsRbKDFeAXuca4KZ+JdQ7vPpr2Dlcz3WdHiMFZLmVn5j74KW0EPxq1mZLNAfhMW
HCPxeUY7+MrXOFMERxFBpaRmw6Sn8PR9XDmLwyiUnOBG6l4k7d3Qb/Dz0PRbO7+f8E/K3wHSXh7y
7Ka3GJRcBks/++T7e+Eol3HLBbdJx27WwR3RYlcABXT1djxeHutcKYiR/jvYybRmdVHFaSenN1b0
3qM6LAFK63KU2qrqlgPRVD8NgkPy2VubaiPhZFgTHDbLWsfkF/H2ENWOwXjQuOFG87WQouXlBzw7
GWLmyfoBQZ6WzGzFy6HbToEguvt4DoulThIvfF4F+RkIxeXxvsQoT3MWvvb/G/BkQsK2Vs0oVoOb
Sfu0VA9LBDBk8jspILRQGm6TtJnoZKuGskaHiA1R4Y0lpebOQaautp5bv8Ez8jAhDFjrfyyLWJ5q
Wqr9DWs8pgoN0qY+N4jrrTLgBN+MabeFES91z/DbBehi5M4aWmuTKK9D+z7p2HKVG4FpMLrXsnoR
Gr3EaoP3BKAmUd90kH5JcTOUkQty0gNLwqN6gTMLxmRBIikuqUF7zaJ0hbTeKqvrdQqgNM08lys1
YjAdloQXlleOjmsf7iRMi9BkisOBi9wGjLxQ9Zkkf6CFmlf7WP5z+Zudox6CH6UdDERe19VTxZCx
MwOvMYbgplVEAoDE/lIkWxTLgefCaRddMuuOKF3gci6Pfe5eAAJEX0f8hWHj9+MhlDHirTqG/o9u
PeALajakBMAOLg/0te1PFyaBGgVr7iF6LScTaheGHipFzMI0uAopGk2ogjsDChdxeCwnb/lVq6vv
GyjEfFlAoJow3fHeEkTtiNY1hLmB31BGHaO1aSaCGD3zSvxq6+QwGsugLxZfMk/5Qugk2GRsBYJp
uj4LwnYJ5TwnsxN4VfpOX0oToH9Ismxw+xbQIupaX1TYr7boe0e1Ryy+ENMnHDRKZHfF71TOSoiA
tb2aTG1pfpl5HkhXydQSr7+V02WK2gD6KwR8qmrMononWqSOxi5yEGqARksxKRn9pZZYX7L4X3IR
uA409pZSDLMujDKFKXRytVUtzt0fHwBpD8wGQfr/QJj1NaR2dQqCLwUhubXYYahYFc7MM+dkaI7R
zUZFcT2U/Ck14ep0/RFElPHjEUygRZrscA2eQiwRi6hjSQ+DGwUCJKk7xzEoPf8vJAvdb0RPiKhE
YAJFQHR5/Z1Z6EDrhIEbCmdCDez7Qu/xK+u63HR2VHBArJLq6D3FATS17/+/BjoNMGseP61jyyH/
mdMToVpUAViLEau+sqN0sWNOZvPfVzolLul1Mdhaazu7WLrRynWBwn4HU1GmpOlRHJtglMuecZtJ
9ZJ5XyYZ6mMGYlpOTdU2hEqa9XcmqreqMi1U9WD7Rw2wnwdHH8NPrXhOqDKNHdXy2H7sJjS900ML
e69Qb+Q2cztWTq+WqwxRJ73X3N4wd1qiY0C0n3SPZFrzcDLLnzSK8mXe7B1YYv/jmSaNpvGFcDa4
h1MBLqcNrCCmHCa60iBGxa5H+BQQshKHV4Y6l2nanM8qcGeUT7WvI/yfoFZTwDVS3kL1qEKecW+K
vkJwVBsM0fBimWbKI7wZu5JnHs0vTVmVIJLM5E2pn1Lrzbi2l79wcSefnseBsuNQzMGt6+QwrVJ1
gIWEUGJOzaPpBxc62dqo9/QeUZhDNdzbO61QCrLXaviZk9+XDiUOLANaSsGTW0XDmhaQqv/t8/1E
mphcMzA7lwZ8e8STwFMyNCek3AQyxkyWhafMnUxGrf+5SvY6kuFhipdkPc+qY5D3S41Tkrtu7D7R
00C2uDSv7Mpzd6xtaIAXRHNKzNn3/Z8qmGZNKc0iqpmTTtet2UbWvtfRlGG7IN9sc/IhpEKufm1o
8aNPP5ZN+qaZGtqZiLh9HzpBMjPIcXW/key9Oe69/Bn96amm/TOnaA/seUCKov4VBEtLL9i+WMzf
p9c47mfiGZuqHysYRr1YyN8fYkj1iJ4uhbImkOehfg8uhRpSo9MorldXYUrKmcvm23AnC1RLqj4h
puG29xctKL9hR6OdOUekDN+m2P6cDmiUtUl/HZN1TirPtnH80JAxgDBwulexly/JwMh1J5iEkdcR
KdACNhZjexOrvyLvviQWBzgo31jWviNMKH5pjmtpCE189PYqzG/D7mHyawhE9iIhBBgjVi416svH
19klicMA7goop4uS0fdPUhaWOQbUw29sVZ4RroMWSGqiArDwtOGMPZGYg+4MoLVGMq9ch+faCwjm
opMnZMbIScV6+edAMyItjCKt+CqcSi1+EtsEM7P0kCv4S2YLniUmXmqD5wg8fpjCy72mOHr2/cmH
VRnVMYTyTm1dFU1v9KlPSYmzA6GAmgLN3/aGvDDgdprI/mT3tiVOg6smhOfeHiN01C4VGfGxH9TD
2ijSIhh8pp7YK/7i/XZ4A4J+k7fCO05+xg5GD2ZtIRAOPsH45W9/JhoRs05Agp2ZjNf299nPIkVB
xSehOqTe2w50b4KFOipmHJFyurk81s/jxxF6iOjf4Mn+06BwnPxKRtAYEWkVotyW4w6GIVo9l0c5
8zW/D3OyoOo4LsDF+PbBGu5SZaNZexl5iXhfv1LQqpK116DStczb5eVxz6AAQI6jwKnYOGdQVT+Z
yn5oqrpqRuuQVBu+Zhxt1XQTpkQwoPwiNUB7aRFaO01aluPCkzFUAUM84Y+7ttvNNH7Ef3GzTfob
qPT1eCfFa7veDBD5O2U74eibvkbeS8ypIK3NmLvVRTbSyEADiJb85Vc5c2iKV0H6j3qVYf8Ak0L4
9QD+W9aBl+jA1hS7CbEgNOFg4teQWm5IaHyUzsollryXxz5dkOQDJJ8wTwwNaTr9FIifpbGRDq1k
79L+HVUIPdiV4dEa2Y7/w+rQ10COoUPBBcanGmK1/nPu2EEeRsRJ9i5Pd1O7VVJUp6IDhZkyfcpR
m7j8WuII/ffqFaNZGt4dogLI9XtyxDqDlo9lOdq7Li3mnXwf2dcQNtdGOLnoDMAJbZ8ygqzvVOcZ
EvHlNzjdvadvcDJfsQQxsouRvCMNnmF11ldvYVCsFeVqpfDsSFQIIfWZiMSdnkl17+vyhLP4zo8e
EO5z5e2YrzQpXckF0mkvToSiRhyw+nb+/EFN9xlczM4O3Mvv+yXr/+OTAR7idBQMw9MOCqJuEZ7W
tb3rK20pjWxeLXSTiOSU9khgLku9XGh+g8he9qamR92ZVkb8InclClX1xlEDtJbZ0Xq9b4Yra/dH
xvX1MSDHaFRpVOp5Jx8jNLukS53S3tnhWp5UEqV6buG8ZFGayQ9Y9lJywOwh7bgxc9RRIObmH4l8
hz8s+h4eBoP5tvMdgC3G1kvWebJR6wrpLdzCdWllTk9YGTl9iqJKB3Dw2RzmBv7cmzDsj044Hiuz
XRBMx3S2Iu0VStvR9pJlRGiTRMWzmap/mI3byPKvRCpnDgcV8jpoYjwmkMQ/OdodFANtr2itXYYK
tlocJmM/OCBjOaKsK9fItaFOYmVVb6gcpI2142tX5l6pD4AFknEr11cK8mdW+7/vdLraOzpTQ1XV
vJP0lA8yXpUYzMBWu4ZC/xGNsmZgyZqc6ywajlfxxv8ceKUGv3rUM3tnqPMhybeIQcQgxAKd9Bmi
Ci7hpf1coezUgrgYx9VYfhb9Jwfw1CK+9mzn7xY5UqjueDTPdB664E84/Rmb5spH/pHifj0oxz94
XUH+sk6+8qBhqIgqh70byrUlpXdgaZdjUYCeSPkUJqiNaE3WEEQPYnl2iJzPbHOdIFuPkQ0Uvxg7
c2VJBnXlQFB/nuEqPlyWonEg4AdycsHbhVbBGAjZdBlSCWbrqjEN/umvMf62fJRvaoQY22E1oW9t
okozxdXyf/UERKhEGByQp9JofpdyZHa+LdjOVZrOCyuEdQ+EdFa/+t5a8hZqtfHRySqH58tDf7EF
Tk5DXl5Q/5Gowf/jZPWEod47yYB/wWTEm972RtcGgzIGKno5L2btbeTYdIUtXdQeGqiwdAZmPkJM
hRHmlB/DcA7/a7fIlTvH3ybm3eXH+6Hjy5oRxli2UI3TlB+U9UavezsgFdv1A4XqZj/YpUsRG9mo
OaEmt0Zg9/cDaDrpavYgGqgnM2Ojh8AvCpoijfi+ryzDrtsip3HB0M20zNKlHK8m597yS6ohL6q3
J7HNjfLmyiufufAZ13ZQpuPNSR++j4s0ZpFmVmzuJGebqc2cgv2ESeOIzasxHFV7WgKZY69yi4p4
BjsWbocrz3Dm8OIS4hEEDBpTwpNVMaQStPjRMHY2l4WtkD9oz7BbCiHghGUgB2emJkBMd1kVUlq4
x9B25iPzwWPpw/Hyw4gT+cd3wCtPrFIM3U+5IZLpdIPW2MYOK/IC9VOa93o6y/XPbNW2h+Aa4udH
6saSExbDJG5oigBkOvnuUpBJgZmExs6RAavJ4S4KkDT2w1+W/2YUzD7q5zB+HYy1Sk+bVba80OoY
EGn/dPnFf4hJ8yTQi8h6dEod5g/LY6DjjtYjC7IbGmWmA9aMPHuhlPmvLOJyNHxaEhhMLbNuwrXh
U8QKqiHtDO9dG4Jl7guIKdreXKUIAKvg53EndVxHpRKGzQNaxW7ljQeZ8lBdzAk4yOLmTtnLwPqA
5xnOpulXRQ7KPQawWs1159jW0aM0apvAMVcihRkMRI18d/RTxAXLBYA71EpmNSSsW/GNpEx/qDpt
UYDbDXPQKJY6LisOkbIFldCDgirym9J5r/tu6SmuqQUz0KZoDyeuX0tLVX1nMfWSf4820Szk9fy6
c7sIDTRqJ9Ubup+BZqF+1NynzuPluT93LjLxTLtOVU3nO3zfhWZXdb7U97qIE6QG7ZXMQjQQaPtU
uCMqiqT11FKitgayuA5b5BC7ahbl2NQqv2G+YNUMDmeXXpNbEJv/ZDM4jkk9QRYgeP30cKhRls1U
pdN34N8puiyHpFrJyHRcfvuvtOX7MChpCeczITsDnUVU3/6JKaY0MvXc67RdPi5gTqcJ2CsQnoYn
RNvDGXGo18Z3Tqq4kGa1TgUdOe6DutkrWJiYSAubq0x5r2yI59ahpHiPY+BRRtyu06SFjJ+GkXRr
ZIj84XlMzYUMea4ZNIDPB1R0t3p6tTr7pTjw44102pC6bKN+cHrFdnXRmZmUaiL48CJwmnKGhrq0
NuJqD2REUQOUP6laFt2iifxlYdiPatDSNUJZ3DPwHlXgaynAVSPXrk1azKX2Ry+eNtpYz0j6Hic+
ua17YBCCP9IY7nWAYpFRbHLcyn0/x20PU6lsPmg+xNRkhRjEk47nVk6JIJNu0rZ1DY3tZlV4x20r
NXTFaH4QrSK9nas52nelMvdqfRfGH6VNWQlrrkgAlMNNMP6Okn6G8xsxXf/cGU99ODzX0acYJJar
Q6GWyyYo3ZDmZOJ1qyJ2Vk3+GTh33RTNhXt736PbZ7+NKAyo9BGRp9hCtsBavFkZvb8abQzueMEx
Nhf6Wh/MmYLou+PDcFBxMw6sV3SvtrKJjG6/Dat87SnBKspvbLv4LVuHPAjczCndIMl32RS5hlW6
sXPfNZ0Qzg7s6D6IZ2kvf4S0egJVkcls+q1lSGvkF8vBuQshcYl/VXfNwVDCmYx/adIWCxQm9oEV
LQppllnjfEDoDP/2Oz7YXWSieTBgSRbAAU1+GZEN3CCd50axdDqJP4GWR+utdXDEV/aO2BunK82A
/U+zUezS08JnXyRlO0i2ukOOy2qbzaBkSCFC4Ji28d9mOjrBbzn73UwPenLX9OWsTX+ndNVq5wN5
Ijer4ENE2axzHpAg9hGE1x9tY52m+yRfUirMortB240+P31Rp0uUCy8//o/OD5o7soGeNOUaGQDp
aednyMKkCz0Mbmr7kBfzzLlHRdscnsbCJ0KHLk9a6sQF5/Ffi76YQyLfPZeYyvoZSAwaVKEzYRq9
BdgaqH+kxp5decCfR+D3BxSxyz9nU5tIOR00Xd21xkuQVAsWupwVN6oNDhPZUhOvS7wlyvQ9M2Vu
qHvkYf3MmWW2fNsRPfLMkXaXei895ByUALpuxt3nYLPuWMmVc/RHwe0/kwnmAhIdgaR1kloYTlE5
JYDcHbug04/UwdMO1fKqXUWGhnvlPA8OjXZfBIAugd+X5pVs90yxQ0zWfx9ABLn/TBa+o8GgSjxA
3VkoGTxZwzKeNrI24kEVL1C+4XSPpxazt5duit0MIk+gjEup/Zha3fU7SNr+TY0NxZWP+DMN57mE
1y13K/7wp6V5O/AcqZdGdedU94PxZCLskjkJW/a27Z6QdkPptOPuqOYN4lzt+Bjkyd4z9GhGSKC5
mvRaTlsw4DdVVyytbVgGrjwqywhFnUgRjedo3xEvX35oksEzWxs5BYemD4JsP2DnAKE9yywlnlpC
gj7CrqOK5nEZIfTizYMR5eEsujEs1E91JNGonODTZZOLO5GzkBEf94pD500LjdM2M9Fn9B76ltPd
CHcV9afY92iBN3d6We+Sgb5hh/VnCcYMyfYVQfocJvaaG+ImjsN9P5S3AcfgCJnYpO1X9TNZlQAE
1LME6Qk7r+6qhp8dy7Pero6RcjTUHFK+NQMhMdOVh8oIb311XgHO8OQjLjizboRNKi+LQt0FhPV4
k956QMBt/yBL9zodNqVWFnYQLKbu1S87XjpGvN2ajQ1FGymaTVW/lJ23LmaFZ4jZPrbDn954N/pF
I6OpaUtz04w3eomH6lghXsyxOA1zB7Gt6G+qfKSVgiAZitRBPJfNR4//1kWqW47xNrW6ja37Vxbh
D/Cm2J0mCQU9dzjuFMS/b47c8/2qwo5zpwY6iqC/p5iPYKuQjQ5qZIjAZ4jtGQqOLXa6dpi917o0
h/ZBMg04ur1ysP3HuOn05qB5DG2MzhGo85PMQxmkFPQ7J1vu1TdDqC4DQim7mrg+bg1HHFPi4hNH
SVe6XYtCdw72B3yRk9WIT42LeMScoW5mFLOaFsuFolXI1aDt+bfmc0XlEH4yCH9A+oU3Cxqi2Rm8
oVmX4fwDja5WcEdWH0k4Y0SRZsMvbIKXJUy8xHprtftI7+dGgTp2Y5BuA90ocLaLjDtEU+ZBEmA/
sjWMPVGNiJMR7PsYjXzllFtk/paVAw46OaCOCtOm1WbokwyztoYS4wDSIsmc2qPk91QQYlr3vr0G
mLKpy9o1gnTVT/1MDZtZXTsrScqFw+1CwgdNzn8VoTxTzedgaOfm8FK2G6SS2/Q5th7CqLkNp8e8
05eqUS20SoKLFsxG/nybEKeRWSCFYwTerKpurBpRr8nXV1Oq8p81pFkx7nKeKI270lXS7JeJ7aUP
fRJeW0qUDy1gzl2uy27BVBZZsR569IiixDW3Fr7BGDjOfBo0ctrPwe+5mN6vjMjfy/Jcz7Cr/VvG
xUZ8hWoaluF0j/mgo2M4Ik8kRJBQVGXWSDdV/BLldzpgUOtJ1hZ2ctOqzxLIsuK2QyNW+1ulqALd
1FS7WydeNfbBGK1jFm97/67Ngc4l3Uq2UZKPwOH0R4npGDsFYcx0Ppn4vcgMhNmHHi0bibxR3xTR
cKVxxF48d+oi1GABrtJsmPXftymLMDdVOdJ2WjRSgmAR1tq8Rq2zTh7KciU9xpPvOqUya+12Jg+k
YsU6sO7S6DWYDjCC5LCcG3gr4GZLDXDb1RSu2mBRWsXMChdNHR3GCZS0j/PPRjVaRLrQEW1wXvSh
6eZAAPu5b0J4SyxW9aeOgKgRWHNPvc1REjChePgJqbasuGqq3CeFv48r6KjcVTF3PcK3c7MHela/
ZgSCQzMsLRQ7pGOT8UibXkWHupaMOdwNnqaHtGCgdlb9SSMJjdGHxhKSci9VWs7T3nCz5qPtd6b2
XMAZDjGlDo+S9RLrCKyCjB0oWHoHvdo2HWhsV3pL8kMnkaXi0I5i5yzilh2il4Y7p+ifk/F5kt1o
+KhyG+vvFzuHab9vvXztmKTo9V+jeDWMY2wbS10I6MolLN7IHWJ1k1q+8BTZyLa/cWSyI+PT794C
K3HjGp6tECWwlgmS6p16F9MRC9XIdSoq0N1+kMpNxXWYefFKMj3cU3EU4tr25ZecrelX/sIwsF0M
7uvx1vf3t018DFFXDgxERK2XLpHxyU3ntdcuZNoXU2jMMx1XixSPYHMl0d/Oqg5l+adhjITcPLSU
TppLbUgLHDin/GviHXQk50052tqatK2GD3s0F5FeH7yiv3X8gb7DsAY3cGMF++RYTO+e9oy8aVbk
bL1j178X6m0dtDNLeQyHXV26abCRu2SO/UimyK7J4zeojRXQn/LXjHNOndw8PhZN4xpIvPu0WmMC
/jiRXrLij5ZvMAZr8r3XoOZMzhQmLqSmWlrHyVJHy71/1JK15EMbI8hoknXlb4b8JvR6xOAylAd2
yrjpnU1Yu33xqgcOdVJ3Sr2FUT6NzSLWy3mVhxxydxPeAeoNhFOutPs8arkNotVUcbyrVLSqmYzh
QNS7IQzuquQCmeZSlyAsjXwfUKaHaISkFcvzrmQux3el/t3LAb2ocJ9J06GauOKnlwCfm48qfaib
ddA/mdAxpYNcIhlkHeP6Vcr/BMHf0nmraIY3gTSnpz8D9j0WQMST9VisPGcXdMep/l1Fa78LXJvM
sBD4BZR6WxPpsnEZVrcmnmjgvrQO0g8KkIvAvpNCFo22jso9Cq2q85vSBFqy87Cj+vQ0qI+WjXjN
Q5Z9+Mm+ntawBQxcjYp648ewNhCfR67gxuYCCP/UmTKTuRuabn0lgPxZyiTg+OckO0ldfCf3TGvq
ia8o0KVUUZC0nLdkUGFh3DvU5+B8pxpKiA6mbl291Kx73xJYNvAFSf0xidoJwIOkxB1Dvxbdnsmr
NFk0RCl96nSyT6IhrVJHswDdLypeiA3XkrrQu9dhGCg9DDNlQvUSwINGOKCP2TJxArfD7Krxjg2i
aZcn6ueJ/1V0E0LaAsNyKnEUjHVphpKMRKG9iuh1ZriLNoeSSAawejodL4/286uI0QwFeBpKluDk
v98vchpUGG21yq7SRczXifvV3IpKphO3y2FcVbFxLfQUid/3CIAxQSjIGjoWoAbFM/2Tl6XEpGHR
VMrOGg6U8tBW0alI5P5HLQGP8g+MqlLsvPyiytlRbdUBIk/2op1K3fqlST+jzxXxicEoh3IxN6OD
lq4zIb9Ask+D0rfa+eVhz80voECaGo4NS+q0mGgbBIBSacuigA9TMAuMtWbQg0YLwPZHd+yfo966
NsFitZ5OMEwHXtQRpRj7ZIK9Pkva0CsV0UURtdLoGHZv8nBfq4fCpvbIC5Nt09qp45dRXniUqy+/
9c/thMsCYEgDiyFKjuZJC8U2owmad63sKJ+wnGgXGVdbFT+z6O9jnBSpw1oeszpvlF0tsUsokKcD
YiGY5kSHHvsM52gooO6CmefsdazkFPoEgqeKFwPdm7B4uPzGZ6odPA6tE0uGZU7Ac7KRdK/WwhFZ
JrG8SCIwF5+JZlni4zLy0tPDYImV1aqPnVlYTOsu3F15gJ/5OeL7wGCBOHGQwQ37vqsKvx8HmeN7
t4PrEA/tTPPepXJLm0LKK5fe5XNr318e88wnwHWCEg7BKQrSp9U+r/FhBtawkpGyALlAZ93u5rjV
Xu3zn5tdC7YbDBfRpqZT/P3lBvBpndWzonUHUZMbKX8UvuNQCq0FLxhMm2Zmyb6rZ3ty8csveaZ1
D6AVsinKIRgf0439PjYGjqknyQ12N962au577LO7bKQJTMEVKH5fomKjPgKeqSgzxXhp2xZdYtwt
KdDcD8i09wSDl5/pzB3x7ZFOriuzAurWqJxl9MxRpwJTlk1HOXhPnXu5eLk81g/lFE3l/WEBQgPn
5PxBcrS9LNfNloVVNkfVT+5zeVyLxFxOVVLFGjxn6BrZh6K+Sn5zb4/bQdoOgfRgy9FK0Yz1lOMc
IuN+nmjRr0rHcKq3Dq0+7b0hek0ohQPVnowE19VJiJN5NxVBgSMgO6oyN8aM4jxVgFZaqWm4jbNg
RwM6pFOXGeYxTvjZo3lsxuqBaUZ5O94opbIWMB1+h/KGImKdHrqsxQeUQ97uFtEIsobbNDuaZbsM
vIGi/pVb9UzrHpVRlbYtXCwgX/JJ7dMqhlCanEjZZeltZhzhBaN3q3Dw+6W+lcyljVWVGax0avuX
v9YZRAwjGzRvAXMA2fxCkv57uUqhFAZ9oOy0UF7Egf3aquNKCHcEaDDoOoTRgDRCxjMIBZ78aKsf
jT8tAsMmvABz4ty2OLs0Q3qTNNZ6iMbb1HxK7hGKombSuEl8Tc7u3FJmU6EMiD0fZg8nS7lpiEvC
VpN3MvIk+SHDmBgxu24OQjKbVpcn59x5BRxcJdixmaLTuRnsOi5Kk7E4owl22nCHH0pbLcZreN0z
jQS+wj8jnZwZHj68rSfeqieL0NW9Z88r3OIlCgaWXtPwvbeJgBvaptJADy1+DFxqa3KKWkYYrDNq
jT0VkSD9Y1Cej5815/nyTJyfdQSKqcwLwbyTsgL5fuDTzJB3lk1XZQYyigoJlZdiWl0Prs/cTNAF
iH0E/haCmvgs/yzJzB9Du7R6eecfEt6zd9UKeR9afVHxWeb3KUosVy7DH24P4swCwuFY+BzCkzZP
VpUXqah/OJO809O7Xt5KbPsptec1aVwrYbgLjgHy1cbreopLH9k0uC2KY11xG0bICLhau0RO57dk
xk9h3x1F8M2DGlN8AB64ufwpzgWmOC8T9ArxRBPV6O/TU4RxkGsth3lJrue39hK6ACATghjFieat
lrutid5TcY3hdfaQIvLXYHnR7KI3/H3gnHKHrHi6vEtFBGyQK5t72qjKZ0JpNcfrEABibS/tK+DA
r212Ep6y7BQ2IZRYcoCTxRdn/BpzRNgt7TmLjYF33NO7HeRF06vzEAZ3XksLT8HdcFRpIl/BvEEL
4sUuPcDJjOsca81Uj/0uJ6FT8A6k3aeXzyBGSr+ZN2DQeuRNrL+lHu6G0HERGQkowcaAdKkuT8V7
0L21hbMFBksrZ+lAmX4v2rchHHeBoS6Bmtp5OjONcdE16xGBPL5jSoUjyJ6EjE7odGvEa0H+OrQO
icuZ9KB8Tgx6E85TAg2ZKgmGWeIRerl3eyBeFqiXfovyzV3dvtcl1QhM6RqAjdEwuHGOp3x/SBf7
YERCahrnAofQkV8LsIwolJsBzWSvm8ld9CoOHh0T5GiOqD43ZbTNHwsmYurtnWDzotd/i/pj1Kxl
jbMxOKZ0xQcuaYvbivLsmvMMfSwuzS7wXC98yWVj3gX9Ak0+fJa7ZRmpc1tC69uwZtL415CbBz95
lmwUbLIDR83EMUeS7fDjjGxf+9K8IfGLJB+Mzt+w11gGKyoAq8L+i+XZXB32gn2oUQejkA5yN1Xf
QNICAaDNjV+CSRteGB9jkKcP3sKa7kbgBovApZcCpLKLH4H2zr3g0y9p9BvtosBEIeoeYvnRiUsK
6/iKdW8xQ4j/r7Jbl60nW3dtFW3s6FenG6s2eiRHwqjmtsDI3ODjalq/gE1XpdSv0btRShJX3w1x
7mk1oGAU3+DnIalOARLyDexqGUMGrVV3wr0gLuW1kVHXhorcK7+t+C/pUa4j9Ryv5FKGWAr0gW1A
nXC2B3OEkIm+CeLf5HIN6KUQz4eGUq0C+w/o83jvZzLXx7ODnQILSqoNVDcfkA4qOK8Ap3nFQjX3
kDW6/L2J7+iM9RJwd+M5ljd2irJjsVTx8MQxyjOWmoqZmzMPn/PmCES9TL1l8H9IO9PdxpFlWz8R
AYqDJP5NThotWZYlW3+Isi2T4iTO09Ofj3WAiy6XUca9F7t3dXW1W+KQGRmxYq0VqYa5pTUvVPuO
pMx/mIctQvNgxORNXY5pC50COnrZWiFrm3iVMGbYsGD6MP9V3h+9PHvSEhKe0hDxdFhx+A5GICDu
8TtslzaZ3JuxigNP7tlRWi1gmIta/YWlAlXqWNlF8dzCi2fi0+gc7eBUggSPn2Xkl70Y+ZAzAAu8
oZcB/wxBzQ29bAW90RrJalX1jDvPnSb3be7W8VuTPBbTmJEjgK57Tzs3xpGNJlcbabZI77qpQpcY
zVZTLT8wvGBjDMOynCFrzz6naNn7IsDDAXj3c44TkDI0j3MmxwXACV6Zrkv56k8rcNir2vj2OIgu
fmBKjEk3yk7l3G2AutG2jo41cQk0yr77fe2KbhaogaubsfT91BpXTKmco4wgMNyYhHsZbqnDxkxp
0ZV3/HtuXNjsMv4cItNUma3rRHPagrnucsmcTOT8/jiqY+yDXWZB6oxPgo4YlF7SX+9Bb8Hiu4cM
isKdDGRGL2V+vqFhzXhvOFHYIXLcG77nWTI/UdIxpmRXzDqzxGzoxoYLDRLuUHptI58u76VoE0f3
mn1KfthMX+9ApSFedLeS5TjvrWRCIyeK7Q7uR4VfCWAu1E2VmPrvs/Qvx7Lx3B8NEEYt6uxvMvFU
KwajkG6TdUXDp8KNi/HSYaTj63kT+iQQfjaYPSHYz5hZ6K+MZiUllym955t/VcqLX35Mg32IoMCY
kgz7vhlO8TpNWESFZvVSuGglzHDb/ofr/qYbyxvnDGY6NgMqUQn9eRRP466d1BX5Sgr9Ja/xyhyH
gpT6pj5pRXEJ8uJx0o49HZxl68yh1HcGr9lWCR5h5I3lTwNzxhPw6wmJbFJH0U9dT6r85/WUhd56
U42UrfEKl2m4en7y9KUa/j+wv1VeFCyN33Zt8m8Lmv/khrD5jElepkAIarbLZOwiurmZ32PEL4+c
Uvm8WHRawoxcbVlClmP2gfnvJfNtFoSXMDQV5JpUBcqft6qUvh81lfy7KJjSQyZVBLIysMeaPEqM
1Aw/2TH6T3yK71KQ/37rlwIh1wFes3DCfd+vcmxPVDxF4aQkdEU/J+n7D/f43ev877d9SYcHOVNu
Uki6f6sPY7jxgIc6L7Lq6Byg065tvw0AzhrmM8GkUw+4XIOVjQzr+08zFr5/3ii1DeSE/E//ci3B
EODYIZVUA3AyhjsMOpsWbjqFitvZ1GNFR2x+6PzFv5/Bd7Xf/D9f+yXpLCcKfqMtKA5YFagJOn5u
mwGccWT//33Rl+QyVPxBDmd80aDaMnUmZpk1QuftjxM3v7sjhlppyANmzPn8raf6z9bBR2Gq3L1E
HsV+jbTiRaIeGVPSH1/ZNyA2EleFcEC2Dj3uS3RKpC4wwppvgopveIgRBsa3NJzZp2ZGpgopHtcG
5faoqQ9smvL2q85lcrkMYgW5gCYLivkm+qGM+G4HARrQQUBRCdPwywtV+6kWNlP2LRc13j65dTjq
KuVi9TOVbFyUX+OhwYepJJY6vsZftqtnNDIpVyOvK62wRwmaXN4c/d45JNN1ekjCtzKI1n1QW6Me
Y6wXR7+DHyuXby8DlQyouoqG6CvIHIWNjjKhkykXXorq5soRbVV1Yg1S99tF2sth5DZ6AyGG9BvA
IWEQqXbrF7T6pZGd4tNoGfd4YrTmLLshkiqP4QAlhak1YwxI2tRsw5MaPmHr2CTtS8w4sVEHB4Fq
OYok1az8Yb98ozmA2MAqwDmCnhcP+c8AbExSv1HwFRixCLljykr1qHaflfqLfcNaUsPzuFPzEwA6
jAF8kgvr3zv2d8j58nZ5r6giQdBBzuUvWzaQqLLqtFLWrczUS2hP5Zj4Mle4pSFvdE9a+j6rE2ek
RuUzMw8Ls1dia+xh9uHItsww+4MsCFHcQFhQwlYLYDXoqkQKAeQ3OUW+sR0MxUyhHcESx/sKxHQ7
pJnNbAwLIYqYwsFRqULa1FVKydRIsbKJ6mSSvA+zvdycM9KoEdVMCJRtrggpDq2ec/+uvbe31p7N
MQmlCtN/ejvfbDOeDRYwgEV07b4i70o0KPId9eMoXC2rw6iGKu6PCt2Uut8iLla5Wg7LYYJT8caD
y05iV4W9mFN4yOri1v/fS4TGTTjDcBBXGlbMl9Qk6vvUUGNfHS+oJ/+Z9u5kUaYHtf5V1J5oJxSp
s5kpdY8yJswjGyzo3X8vmG8EEn9ew5ecYa7FYaHfYeXoUUpVx8A7qbWykHYPXIkYkUBQzDByxXW2
j+wS1/s7aXPpp2IiQUhfF9OZpRdbaUqhOq9ENftJ5/uXHxh5sKEAqoKvg+3QovlzT+VyZ+B3DuO/
cOTV/WHWMjGQxbodErOTtrcH/OvbaIkJKv4T85W0C307nzNOSsxddRw2i3vnr2m2byokscJHCcvk
MjFfpR9YmtRk/MtMc6JtcGaiWSNmqzmz/Gx/r0qbyWrWjoYErNAcBQHO14pFgyZ56gZzjie93dCL
NHXdgcbEKhlWcM7m/Zpps9GrJm29chEAA0GilkwlFRXucOzDgok4z/U6xgYdiolkgp7PfkLhfofw
v4LA1MBYFsfjGb/++ciC3ivUDCXceobYckDfkqRL/fZkJPBHO5G3H+FkP1S9WRQ3t0xKMVHOqXbt
g2WQGg9tFlDhLyb+OoAXFdDkA+eYo/i5543dz2vRikBa3PWXqjvLw1s/nGRDZZ7ufg6PdF6si3gu
+lsr9AST90E+3Y0HRJHUT1QufDkqBfheg36KPXSgr3GIZ/6vODy07dYfHqP8oWPuQXaqNbibD3ib
i7baRIy/1qzi9lzdUtYnrsbDddKtw/BSRaPted7H5qxf+15o5g+SdtK1SkBJwLT25hSF4viLEtZ7
cN/KNzxvG5pc8bHtY5F78BMRjCNF6pm8cA2SR6PXbbQfdGFXGTljR+9TmdyxjQqe8D1AR4JRfm3s
xrmRsFSKFE/jQyHR8Wkie9KxAXh6GazbuWi8p9TDoduZ1ZFdZZo57zpHzuJVVKuMiW9xTgsZgtXi
hx9tb4qCq/eiT86FuhgpC8MUbFlGIZBAFDEgYNZ1CXVpsNOu2huThKoVWre0DME5mJqJ8xwjsKti
pUF6zPPXSTZ3ZKC3GOraHRRj2oZ2InfuLHqfJb9+CCHjDvxruZGjGTO0TGMS8+dyq4pSV+uboay9
HB0dHKLAymYczvMJNupPLQyTFpZSkObw71Qzk16SWKaFxT/OHYw5zapMIKQSheuPsg+xw/rJe+G7
wA8nhjkAo2sB9t9/XmCTlaqWNDNlnU7f8E7nsKMsaniwuDD8mDR/k2HyLFRaMrQHsPb98mUatnUN
JApl3XkauoDHyf3S+8yixdsWpA+EQ5v8hBUwU+ebV6BOmHaAQQ/b/qss6m40OawNj6NNl5dMhg1R
g1MD4V5KI/ndACzxoBCQ9Hi1Zt70xMz7zKpSJq9VyH358/tdfyyk4kDldo8DtyiXsNo9ECw9l3ZG
PDfnSftQRjIzXQNl1QfYCBA/DS1d1sVtMSJb03vrzozpagDkLIvgMk+6PdMpYM1BH5h59t0LH0lz
t3kys2NtUYSMeuUSVeUXXI5O0e2gs1i2lg/eS0+DpG1GjnBLnHlcnqUhcL08d8r8tUCwGN7iRZtt
A7miI4WmMlgnPmCGlyzklskn7SCSl4iJDzTprHqAb6kRPqrpIgiOg+pbHSF9pK4x484x0qcGXud4
ohU4L9RG7PSIF8GKs6RwtfChKObLMsbmsWQclIq1XVx/NNU2Br0q7kwfGBpbJ3X6fdl3eumT7axI
9iR5cgdMNX9s1U+A3i7HnOJs1B9je/IOVMUPjMhaVG5LgK/i7sGDXDbTOwIDfKXglU37YjOmUrV8
VXtkOSHOLpIKw21yDKMrM7E+0jy29NtbqKdu3uqAbA8jMG1wXo9Gkkq+nfU2ot7WG3aqDOO6XvoN
iATyfDIPKkdcdtrPIRydtn7acd9U6ZiEQqegZ8zJ/ZWE1o+j0jSPE6jl7fuJ3RSVnSmM0ryrPyQw
k99aya/hh7KRhr5GZ1/7Wj0ZenZHlDCF9yU5WaNiS7/DemOhJMERHmmDwWBr3vBFGJECQz0pWeLe
0Gw1fuCAzs9qptwrbgplz5pD+1Qzw1JmnNdM1YmMG8aGK15iiE4PAlA0vKrGJS50l4JRvpcQPRmS
RiLtg/+N/Pg+QFMawAhOnoF8bkn8NMqM0c2V/IBUSCa4P8a1vT3I0q5Ec0ut1zP7J8oLy6jH8Vhj
H+UOaDRyjdRNpyjWSPGMMGPD/gG1DJqZUYAoa5X9C0ySATOpYFi0G0443tL+aSQHt5MJaX1qa3G2
aJgfVM4xMkPpgVjUpTLyW/k0bSRr/IzK1xa6H1n0C2yIRjNUihITkvAasOS0sH1i1ai58/u3VsM3
/p7bY/JMWMlGiw/lV8COLv0Ap9bw44dj5buYRrI+J0UmaMM8+DNqt4XU5IoOy3KoV20aCeSEowaH
ijUlc485JLMMaV07XdRRuxtNDcY9WN/q9fj35gZzPtjaYflx/0hmOxLoGy4QSdH8UFZ8w2v/jVzM
yOFJT/8ilQDfen3o5bBBox4pNG042CvKparsXL4kOYL35jw3HjlopgaWKFNz1JqOeqhSLul30V2T
NMbs0SggAR2yua3MyA6r0J4m+Wnsl/bIt6T+UR2aH3CH7/q1gCEQn2QZ0xFISX8+YhXGuT8rmv/d
G7rxDLeOKOLxiDHNALZtvNMo8vz3i9W+Cw6MmpVRJeK29JfFYC6lcWoolBxItBZwz82q7hbMGbY0
2iKp39pda6BKuqhU8OmNbI/lHbXvkQ7IxmhuloJ3h4Jo08rMllnyGXpPAalEoktQYGBdD4WjIZBL
ed2FbCxqGGuNpi6VydOeGRMik1eh0S37wlLuLYWWVYdjx2WdXRVpxvjwj0kKsbD+ISv/ro9v/Peu
v4A8oSZFfTu9qRQIyMbCbj16g6pwmSd7zOdFT1WeFxrtmpk1g9Y8RweZMkgoJRapKT4i9wmE9soc
d6SSLoYE0z0ckKMEv1U6hlTxP6DJ2jcs099eDRSm0H/+0vaVc73T/QooAbtIkZPXtgFiCtLmO+0g
OZzbEizxeZYiufJBO7j0WrNBNsZeCGlOFtDzGs3c93H7C0YsKPjIhwaSISTqiS/iW7+L9P6SlJVZ
MusOjj5neSindpCgzq4/ivDdCD677jjME4YCNIIk96fT47sgA6EVPIBQg1HDF7wknMVIuatUGWWy
vgGLNZk9axn9Uxj+NV2WMWersa2JAI6qfjvrGkbFb1P/J7LTd9ARkBF+o7QQAOe+uuErOEl3Pq2F
9WhFF5fxpunpQ85Hkw5MKpJHHtpdhuijnBRa2dBNbqODyE9TL75j+/xxGV8iQjYYU9/3uYyYkj9u
dKQOTjMKIjHFn0xo1G6hRjaT2Kxbyrzycq3hDepA6zgwjXGL+Vr6vXfz6a7SWiLZ479jx3eQ+0iv
ovShN4rm8kutMRuy6V0BllpP50yTwsyXfiBk5MDXGN88tSCSCWZJGjfdztX0B7YFDnrfpNn//fYv
2KnfpXP2CfES1eO+yTpoPzhBVmZsGaje6ZwX+lXuoEmmxjovpk4fI1kyonWrMAdZ1Rg8eDNnToE+
bxgn502tSJXNeixEZN2escS8rnqdAqnJJcN5mYTnR4ug3HaUvXEQPTQb1SgWmnFbp2C3iYLJUq7Y
Hu1Qv/BEjGBF9xfGPlA2Vb/OQ5jKd6H3NN/10Jmnnz61/KCmZl/NRFLCiVFKJJyZXQBgKEojUhUf
/2efhiuOzrac40aSRfABgE2Kl9xfKUppaoO6CabGaYihqA7XcDYRUvJe6usOk15jtkxIXaRQN5O4
MAkP/MWAMgpYu0FAVbWxs/QlHVyx2fiMtRyC+NxjQIRBAhLGkFeZ+A8+FgdhHlmdNFlhkQ3wixUx
lmUQGj5UObdyQGCcLewJAGWTJVYgYSyQcGIi/wBOmerXcIAW3ZaWl15myt0MKrPJlIUnVetEg0dS
O8yl3s6kuRB1FK88AJp5BMthEjqK/DCFRTcpGEk637X6mw6/y2PmQKYp5sgDGO7XKqZA8ULHTxhb
zUjtvj7f84WkQCApitUEQ4iJakXduW40e54cVHCCNnTV2xkps2lEighq1Snlmdvg51bgfJLBvIi8
2tJmzUJFxtYyogjXT0g6w94fpaoSTM8CuwSLEiEcSrMmt1H14oflrUy/O5hpivym0cnMvvlyRLVB
3MRaSKqsAMaPdkF0AH7jjiHN+yG2I1wPSD1rSMEKZFn4y+gtXL1n/iRu91PDaeKHscSokhOUCID9
tAqRJL9193bsrMMMaYuZqYRnvNTGQrRD7YwcEqJPVEarUY4bo1wYarTOYfyAAY486zjLWd84K+Dr
kW+UULaqnLer3F+aUNvAOMIk87ejXuD9umst8erXTZ2eWqASD+4hBIXRacJoAluBszrSNDJTCvHH
8NGaA9GT2U48xZ42J9pANG9bhPQjJ4BxR5o10R7m+Ypum+tn3UuVImVuUnP8ikQxo6CHqXDjyHjI
ZuxoxhWMJYaOtUgxD+0mAf/GOnnwdn47WSX3COJ6YndBD8K9GiJ04F792GqBM/ZZ8PREqDR67GCh
QehN6Gz0GP50vmTpJT4jjKfnS2SfzUQsHtT+oAApcJcVdbY/v/9GjSbT1PJUzHVahZGmXCk2KMHo
dZRONwUdaaZpjFSTHCOfgKiuQymA1TTty4UGrTPVPkf2mHyZYUjYyKPdEGqD0NOssc8yyLHY47+J
VbkPASiYAhUPrNltTN3D32pIN2NB3eJojnWnCGlA46N/7EB2/BLuTw11C6mWGi0qdNijRSTFaa9B
lileR7po4Q9vUdKtpHTqOM0se5tEE8xJvDMgvTytTmwJkzU5VlBZNGcUQeFSJLXIT8K8Wo05/4RK
LPU8U7pPFp1K9Mkq/POwRYkeprfnuFI3fmWICnJwe9PEvBwzqt5W+aldBJxGhw8u1ziLkMO20DxH
B6fQ+ek4felyhvPeY+ZYKqKJKKTdabnIjYUUfOZ1Zauwabw+FzIOQirjCeqy36SKvIzL6pnGD8Tj
Ya6yL5QVRf+8PCetk1cxEuzUKqDAVE29DsrQzpmzh18KvKAGKJ16waKnv7jd/F00dPZcSpaSrIgs
8daj08LY4onTltWtvI92SgEG4aEV17KD59uI2MZYzXX3fnUvmh9y+G+chVRUvNhaqaROHMTjSfmf
jq1/j73pgCPFGnGsc4dYAFBaTuFQJS3+UVO8Da6j2j597UACx3oWnAejwhGqydEDUmoWHTNGj6P9
1Iz5Vt4t2t6TfDkyeLj6/+1LPtywGFIlSnrSrvm03RqTu9NEmTUxDv/OK74D7ejDaEx2l6njvtaa
bE6vgvD7W2YEPFjiW1DT8YFISgMWer3uff77C/+yvR/bGqOEC4e4cQrP7+z7Pw+wQvGedAmJFhoY
Mx0Ce07smMwpankC8PxND4Mj9Unnam6TCEHzycybfVThuZv9mAWPectXCGWucT2QdxmV/LUnXPgo
bpS2QVDGkkpulJ8znMaN55GQV4NVac8ZdgTZjBxf/VRoKPwsixnPlj8vAeNpan30GTiJ/EWeDyuk
XkEaAZuqiXUD4+eYYHhd1YVs0CeNGg65sSiz2h5rhwSUhHEE6R3yB7TSf78b5e9zkBYuNsc05mSD
NPNLmpfNVa9UOpJMZCJs4C5N7aRT0OkyXm/+1seJXaehW1SQMv27mGiVdZ8FC4VpzeRxosgUNvHr
PJ9AO3G8DCIkGGGOiVac+JanzxY3PLi4+n9f9d+56Z8X/SVzV4t7MK8KdmTRnuN0pIsiPYD9grvh
v7/om0oWwzKEYSPJi3f2+9//Z+nKZT4p6jFNMOghVXQVar/bwF8YJTxKnr9Id6sI0iW+EiKGLQel
El/sBvXAcPvspOwFEyQOETmfL2sGjcttsZcDDTW8AXLb/HSxf2P/XCwSCQWXkFF3Ne78/1zslPGt
cyMwJut5068nFJaNPrXraeP0jeomjFWb0kypyXk1ubcDJFcIzWLGUkEjwHvvfYRrmRTSgM+Nmij/
FTkQvXsSshRGsHQiqR+iiL5Vzbicn6Cl766dRajqMzbGSDL689qDmV/GqtZO1rTr/RhOMdYqkybD
o9DGmOqBfOrfb/aboETsw70U7BYJLbH9zy+c59lkoLibrJkBaIevyYQ04q4uU2MKmZj1OzGnt1Ns
5C7wOHPocR7TUS8xDe1THu3fvMz59wX9HZY1ZmNiFYEB+JyJeF/WdKJOJr40IOn1sRXRfh8yHM2R
in32pWPe+U+m499U4aPhOPse8SG/+/qFYXbTy0kOE2dkscG89kYlLQTdhL+zGrLu7pZDZo9scmCA
iEMv1A1GkPs/qT6+2c10KNFA4msz6iC/hKCqTzy5TaC5aeETfJcymlvTWx2g3Z45Bh3rdJI7w3Ae
CUu92l9LcoqqY2xUZ8j43lCTWZLEcsbfK4pdSKor+R7akU4eC+wVD6YGhqz05WBOGXci/v3WoD2O
Zfh/ojm+abqm4go14czEb/83ufU/u67t5lFs4FH/HJHgbwdrNxE7UsjzII44LQqcObaX2xp0XRPJ
3GYszuKt2V+mq7t46VcnIC/U6Q/68kPmWSMcEacmE9Y6+fTP61bErm/F149gyxDydJEgY3g6zbcv
0cNFEtDtd4BHinM3b2J3eZScj/tbbJ6SwFwvgtVierdSRslLS9+JzdhUl+DKF5gemxfZNF7uwqqx
nzNP3lUXDJokvFnh8bKTzrucyzYEFYSp4xlqv7wMztbpt8yBFHf8SOzhjIfP+djsS+GtcrGNHjhJ
RfNCCf6yvjAYYrutrEg8zklTM/EYupFYN/xBJE6Pnv1Id8i8nxk6bUklTAb+0xmjLu0XSFFCWq/1
Je3du0WE+eia7We27cXKtIOH11+FMBeLx/WLtJDd9WRPFvyJwUXm9qJetHyPWfAJjNBazcTaWCTi
RX+xXrq9Lk68BnFxpqYz4b63nm/mq2PuZjA7RLWrzXtvVe/+WyKsi7pxDF6VS3FjnbaDs1bFafoA
n0Fkm5cTN7XGsea1FYveFye+hP9juzMTH+0jD/3Rtz55A5b/OTT8l/NtIraNNTjZUjF1hYfK8y97
82U7XlBvb9eRuK/XW8/Fs5LnwGsYH8bW0ezloZQE7KT93Sy3OCjlgg+ZbdbSxwLbVBPHGLvmaZ0g
RK/WlfNoLSpI7gIqslmfP+aGxROJ7+bi6dm0dTcV5sPiyXdw3EI/gsUgv+OFWNtd8PJ2eVHFh7GX
PnjuMp/6KFlPgdDWi148PsoPH4ubs/jAbINpZI/1+fMpB8MRktUuHjWQTbPFFfNmfQJH9LwdKp9S
fHw+3Z3VQ2eeNWHbU8feNJ+tZZvTxVPGgjb2H/ry0TNMvTIf64VknXShuS+3w6UUbx7b5LbQmV5O
X8NZHikEHx49nOBqy7fy0X+DG6jfPj/0THh2yR45FY4uWnPrH6ariWIN5cIQXWEx0uIdO0z5UptN
i4bS5Y2prEFSq8pRn5THkpcqmy8kOyf5lItd5txE/uyvfHFUru1zHqxyF0hlCVwTiMtWWjeoDI6n
cMky7yzm9TqX7cvJelzcnrxD7LJmjb1vfcw6mFQuVeRkj9OaqFe8F/PFe4x+bbm/Ycn6mq7eNHNq
vtVbutXPRSCOPvA9rxvJj8QvuetfGJDWmhixhLYvqOCmr4k5Xe69Be+Slq7r7rOJ3YnmzReujJ+a
Ktz9zTzbdmrbexiEW2AwqBG2FlqUVbMHKi7p1Jibyt5EtZmKcvPqdo/nVEiB+ZpspuKBgWeWvaH7
67qedQXr9p+V1Lz6G6YuEoR60xam5D7g7bGyX1vnbBRi4942+9feScV+cI3tZo81/wz7CYtetTWZ
mdrxcF2GvyPiZSbixNw6gekQRXKBmy8+BuIYOAcM6fytq1k0D82p4Dd72MySkMa7v28oza+jZZQV
uTT5W3FF3XF/jp/qLSND3/KrL5ydv76vHCSyjUNdi4+wSVP88biMzA70z/T2R/nOgS6WdOdDk42P
GH3Oa+bB5uJw3DnaGMXejoA8BG6xLIWzrgVGnh/yw/rl5bKbWMfJenmdWnz5IrQAJdioq/gpcPTx
U+at8KxDZOIN+nLexCece7Ct52mey5ezTX9yYz9s7obYHKqFZPPTB1d+uhq2Z/FiBzFe88TE6PN5
3Ov18xFl2zV4Wk6Ec4FZL7obq28ijgMhwNkBlr3dRLrbJbZzFxWELQGFR4TD5n//xHOd3W4psWpC
5+g4E0K3my2ukXlYLvVzuQ0Lt57by8TmLlubj1ntLnP3Er5K4yqEymIdY4uYMHnabnfL5dVVB3EV
vn0seOSGs93ySHtzza9iGK8vey2eduCLHBqDuFT7N6yqjtvOAZYy152zvVzeGlD+d/08viuP5RDl
vJSeF2wfWQ67bWu/WNKCoSfUExaRce4S7BK73e62bM+Tcd9OM7OmHhHpcrubmnQUA7FTrbfOeoFE
/NpyJaFA+KiMG1w96lya/o5zoHkrxU4zccriFlcvVu9aLT5a/OLZqm6epNpe94/deyLw+4P9p5mG
aJa7aSd2k4TfQ557YVYXbqEcI76rBtaFIL7NV4kdrQZh3GFXuLA+9wa92BoVknVVKotdPDWvxfrm
qtuztkvxirM2m8Mytnbydnezu8XRWEsolBR7dxMEOIsfZkgfEY8Pk0Ggju8+I8nMveB11Djomx6O
vsu55SrH99J6NdyHfkn6Y+ebzd4w3YO/WlLAi2avEMawOnaBuzLWd4mKxvJF9SaKxb573J+TzdCL
822pHN2DfgDEtbzlkb+W2OSxW0ib5CUDFviZyo4FQHxubjZ557CMdVd2fmXiVwj0kuw4SrKp+ZxY
D7bAfvNuZZ6ZLs5EEXvlrRtXygWRHt+OHYcNbo7iKbD9ufhc/Hrd3DabTWe77+H56l+vnrPZ6K5b
CXe6r8R5kwka7qvbCx9dbobEwlbWRpglBvM1Pfx6zlaBuOO+JPpzPDX7deRU7nO9eR1whbRSGTye
dX4z33nwrx1VmDlzN3tuZXHFTKklfZEe2PWrmLeUu9gRwhe0L2/R4S3FIb9y9M1NHNlMFtM3B2pX
88hf3uv4DnLzTbWcpRxaElbu7g0PKktdpM4R/G/Mpsg4yN5mInQTsLVnukaicF62zjJxD86ltbdO
KY6hdbOPbxft8203fiLf9K4vJotlYElEliOfFjiRTcgi4IjLxXN3hDX/ObAOu8DcWiR/2119WLp0
NN6BrAU7avkmCefkn9ZbYoRzkO8OpegTFEDrmr5d7+Zu51yiw4WYcAjfbqYQtm6atrtc3q/AscLb
BKW5l06SuPhza1sfCC54aJvcVSfednf2HJs8MI8Y5w08P2xpf6dsEv9qB+mO+VwfgRmwKUt+TVlu
xFfp0Czgf1jxrn3Y7WYVB6rdbXbN7o1bIpPiBB3JJByjHIbZ8kIP4XHJB+o8R2yFuckd3CxczYgq
8f6i9eKltnvT6kr7JtmtPSLDd/7d7i3dHdEYUb/gmDv+fLHz33CpFf4DOUXhfOj7+pya5GSP6zWf
z1Y3cMXm2N/VLhdK8H26CZ8OlnBmL5dZTiomibf7Y05/a1deQWJ2qtMdd5cXg+tzbuuLIV60wCTk
7MYA2MtLNHPHU2Gd1D35EwDt85TMcHjSOfUJhfs7HnlcarPfqesb6f//OTCGbqN0bmLeONeUY/my
Xx7Y553gkJjhnCdum/clQkYwXO4rMC/b3sSoRNwX8sNpW5MvXiZWAlWm5NMZGuksWfscnJ1LVlCJ
A+fRXl727zjTty9ifz2gUhfB7kgW/Dau1y1GcnQLqCMM53h/XHYLf7sPzm3rpmfJnCXEaHm5mTxO
rT0ztw5387IGE+L5CUcSu+XdXVZrhsZ3idh3B4y2dtHy7IidMRez8zIglXrbbSFMX4Zj6TYpB711
wAP8Zu8Ph+PUBJ/fXHbjeXs3D4MP2n7ZNIEZnoK5qYmJS1Dj/ELYL5YG3/nQsSRZy+WF0op5q+Mx
nTxf8YIU19uWWM3PeGZUW3DqwfkPV90+G4+bjbo97CczPHXIJdi2+fWQXKS32n07XLGOFNJJ3pW/
Li/67mVbmhx/zfna1Y6E9yIvQjqEu0HM9+7EsA4OOtSF4ZBbHIR2VGZuLF6V2jzvr/N95B72Z0Lm
hihGjuGLXbV7Uxf+imBSsNGXV1ir12N0Iu/rrOLorVRrIoYFDACH4L50ODt/7bjXDkPKVhRvV49U
6rJPbmLDd0wSMomGZ1StsCsElD+/30zMaa7V4kqw2jlb1mS/ejHElrUsIvb1wTD3BPlNKrSXVNiu
Kw6g9oM4kHAsd8UHN8LdUsVRc5CPZTkL834lcPDeJsc3z60aqpDjsLh2jF+wj4dktXRJQndTcTva
7y5nx4Fo3TvA3iMdnDHoOfAYp5K7P3RrkiSnbO0Jztp2cindIwmpSbWuZ+6VR3slp6NBxerp9+5m
WG3Ch+zXw0O7W4mzdtzLr2SzQnCybQz3tV4+bN69xXX6cdh35mtlh79q51z7lnt+fY2QgCbmRqTr
zN5sasz3xMNK7yyavDjGOq+yc9Zq8T6zr5w04+YiIKXWcr5UXvfTjdiYvcXhXNhn2XmdOpt3nt6Y
hHuW0DgPhR0/ZA/25mayp9iYY/pCkv1OJmACK7zYZmWa7AmqJX6D25z/P4SdWZPqWJKt/0pbv2MN
AjG09b0PW/OMEBCCF4yAYNCEEAgkfv39dKqudeWptEw7mTESgKQt3+5rLV8+l+2p2DMRb5XJIroF
SYish32KTTDTKluipMpS4w2+7JmRvb+YmNYrmju/nAx3MzzNphzgNN7ItpuPtEYZ2qUYcGY+J3d6
1lAKvXt6tyhKWb9BhZC5l8KH92E/DGXQR3GqGr7uYAOzFrSaJG/Kfsqw9ngZaEj+/R4HAQV7+6Gj
CN9BYY2VETejV+UKSW6D6dWZv/puaPon51sMTbYngGDx3TbK3WArbMRU5UKE3dLK9M281H5eoudX
5uFrk+1BW0pxX/KeVnYevUbiEfg0PQssFlUaC0qu08M9Vyp/7duSGjWrd8CMHnVXK5nPUs9dPyUR
nkNoo09R02VqDt08s67mhJAVT4KnGk8rsZWU10h5f7SPumUYGreRxS2OZr/4qscuST9k2XiADkDJ
jTHMtUaKnai7jXVL1YRxTGJGNFymP2ctPxMZLmyXJAdoJUmM8WT4StTFjLxbvMRh4M9duVQYnl6g
ZVUHtT5PyWkqHZNaeukE37znByIYjp14dupv4qlGNsQLTgQD3NEMlEpDXSMFI3GLCaRP9XPRR4WS
DNmohl8MUezXm0+KYBhxiTpt7AW10c/HwX2CZLm7Tje3+JJ61mS07c2cEvfq4w6jhJE3vCxnnxX+
CUPKruiuju7qoGVwr/rBdPauNNqkEq91qz52Ysg+JaHsEdLDfN6VPHV7M79oEKKrF38XvIiwiC6N
B9eIFvazNkWgWc6fZ+9eG5vrTtxmSMlRdgr3AyEt2oGK9RPWXXKjVRflTRx4DzlIRIolvHQPUYbW
YJeW4uESFTIFYquT2g1Zm+p7vNiJ+kWTsNmZYGBmLOpl6w72DADm/9f6TdKH4a2ErDm4fLTRTZT+
zEZOAlR0uNUmFhrcYUmr5LWWl6KCIxVYsu6wQHhCJdk4BH4lW9rYnwr871SYPWumHh/mVBkU+s3J
FKxBnCjXsZ9NxHOmYCD/VBq/L0Zm1DcL5TFQzFxdyYp/7fufNQePi1Iu6BCBbpwNrJY7phaPqA5I
yyXMCsTqVChH51oJ5+6cSuU0dlJVck4nJaSI3C06xCQNTmdm4ym9eT7TOcW8M1hx/BQSEUnf0c6x
u0ASTe8G+H193XTzboqzdWbyOE68yr0vTF4k1aPMOMnqMfaGWAOLpwr2MzOPiRHKdKyAxJywI8dh
4wQiMwNIO44T5US2zI14EaeepWJpIqRwLXlOKN/02pSpiLzmhT+rXn/PbnpObQvn3hopy/ll0rzD
TVTaEwuvX2CGShmSoQ+t42iwH4/DS2PXAmXvHbBPm2r3Dr9sDSCSZmpk3M7TqDnAGE2VFKUfgQRQ
d8GpG2jDqz87JgotjEIO3koP2F979oS8kTmUUBbbxi2t/onC66Wj944ngEE8trUrtQ2Z4358UIBi
7T60egASXLHT2zwxdUMNe4n2pvwRd6gOJXN5fpIWidRiYuYDo1VeM5KoqjMjX34CoDugmVwbHFKW
rRgbj9SUkR11yCdVbttXpNykvpTIL9xjXiFT5PnqE8ldboCXnqkhqMIn/MN2Pr5Ysjh/wW2iHCF/
UWp7yBgq5aWDRD+0kneAFboKQ3zed3/06JvbCyNkriS99zuXUx5pFThgl2bFgexiNX7isOOLxIU+
r1sjVB7RyMQPTTmFteKo3lD/vtu1celCeAtQ+9RVALFTH4EnAB/ixCsieTccYQf09GvMulBfG4/v
CHdSJkne2KUl7XQOSuOUeVH04f/pIrQre5VpLKDxQEvQQevJj7nTosJIfs4qss3XKqr6SmZ/vJcX
MexOnOz7HH2KmH69DDsCK1Im6ilJRRRdGjal6WLKFGclDDFtPr0FvPap/DHD4/m752ZoxayjGhcW
7z29sTzNs0qliMSSsyBp9LVSUSHGkS2sN1dPPQf25/Q0wXhxrA4Pjf6Fl1r3gFvsUtZKK56ZMzdh
Ar2yJhdXqrO6jsd2zKVZ38zHjvV5VuuBAlg85Paobed2S1BeLEiEXGc4BxMdwgaLEchteyIJFhfI
Pa6KfnwzSa4vIlnpq6vP9qycN/aqb5rmrBTmytemOMava0IXkdfXVpKwT8UqKhVbK9fosSsVl47L
+uvNXaD1ZkqzONT6xGOrL0VvLLptM1f8oVJo1M77SSb2XQ3cdu/263TWGTywyTie4zr2eoHn1dQB
obw5HulC0lnnT5p79E55xMJtjeNk+ab3bc1UhsmmpfeWqEbD2Km683zZCpNJIXmYuTyx8eIAO8y5
Qi++ds5IgUQWO0cWMMFxv4unuq3uNBPXdFXRNi7YwAenfG1od2wRM7ROZCjaB6NuMdy/jNX4e5UI
behh6H81mIXRT8TPRJlvOvSXpIBMxaRuvzAbcSKUikL0BjbWF92q6bKWnfYpWCrJioBVch8nPwSv
2TxcD4WjYtazgPqYKk6trEHaQ2ftSYqeJVTK5PYnDwDs+7GCylghbdEpoPWPDnPZV9c70lvzYU9z
ZxSSSAzUYDZQqghDVQCsVHmQFVNwk4B3oA68F3V1CgVpvxsltZfAv8F2qF/m7Ojbdd/oMi3qMx3E
FnGQKMLSuKomiraop87QGqoJd99sifHeuFVNbqDm/euQ+s5qtYPnVxSzXDlmRyo0h54Jdo8C3Q8l
5vuIqOI0s5FyAiBhDNvmBEx9Ccjh6zXRQu7CCIVudMLQCBIi255OO59xZoky6AliPbUnq862NbJH
F8RGm50VUlLXvX3mHxsp0pRdOsvEFwuvfYlSbDZt7GqvsLYU0ti3Ew7nb7HzT1EHwFirp8J2ambe
xIIJuFgTEX+/KZxXd0X34riVhXqjmMaWiIIyftjHs6pWYIRestl6wHPxWmbrwy9KH/lvwfYHyfXp
CcmH+HjG0DKS7b3X0pX49XRhRNiceE62CbQO9D/ICu3TtXkaPQUl/E55mOevjmXLO1SiD30ChaQm
d0LFbH5K7ELhbqmi8EpyhvJTjEstHC0uBpb5+dPndSc4LP1NS8QvFe5f0X+/Edf3aTkpi4fcrCR4
vruyfHBduvcP/aC2ClYDJKkU8SRaG4B08Y0REJnmjGRGUokIoquAL+pIyIZstPpTe2lnnbyKjWnH
v2NHHpgdmPSf//Ff//d/Ds1/n39u83+8v/8o6nx+uxbPx//5z1FHJ//+tnE6ZFAfbfwyreJ/pL/f
yfRc35+7z4pmkbcyC0CY1e+rDaQzE/V62xOXeLzvdUD3wFnkBkl+Ew4pUhhEtcFGCrWnkh8TUYHH
ReWKm3G0GFqDv2kkkH9TynTcqozf9ASCFUED5PAf36U0k+917z18rmKQ4kadsFFuuU9J+UG9+hrI
181rxNhakiaAR72cxUNtlFZnTrlCr4UiqXRFi8LAgYlYM9MOL0WLrpxfUDonvncc2Nv86zMr/cmZ
5T1PBxPMPfA6Hf5GZ093WG7spNdn9VQZGA0G1FjfCBl+IR1irrn+WVnROLfHFwH2bKr89csP/4SO
/sPL/3ZhP+nw/emnbX/V5T+VC1kcb3uHOzHvQon3UBY/MBE786FCnx02irnvm5JIVXum3rTT37yX
35j9f16+/z0Vv4tsJ9nufa6a/spzPvr3Vt/WxtuY2gijwadIvEXmzJc/2pe2vytfldGAmpqZhjwx
6tb+X7+ZP1vxfzgxv62lcrq73F4NbwaiGVK26y8U2+AbJAvMsoBEEj9zALenAPiGuVGNh+uzhKKE
CFhyo15VRs5orYhC9a/fmfRb98m/nabuNP6LgkC6F+f7hdk2K7bk3Ri3NGh1NP5B9TV2C3POJBu1
r45MdqacVb36OzcnNAz/FgyYxYy/6oCmYcYNyr+dmoyWzHtKA+ZKDsA2m0ODe8iqglGo1MR7h4zy
0cv41SXKkn0xWnvsvxgyAkIWyAM1qdR+CEQ7rnQmIklGeZSAmpwGFz5RRjOdgR5ORUQMs3nfa1e7
zXgkhjBYksqYDtLbsSyKeT9Ve1/Ni8mUOjRhQoIBGZLpGV17El3pRvnAs82ScJojiA6MZ21gdkCo
PeGCO3D76yQR9VgpjwNTWl23z6/bW2OHn3yPft4L+Ul3oKA3gBcrl7Qor+mcmBB9l9lmtD+3yvN4
nYig3t5XxUtPt0D75UelCejlXPbNYrc8g7p2TKzov5WapPwhLhzPG0c3/aGDtZ49GmTv7G9qEvU3
pZNqvQX4zDQYhjt9OmfE3/j4MRiSfLN2UX/+OUklAvcetobzxt5FGclSPPNfNkt/nuuFN9L7QXus
1tSvehWmR3RHL/oi9Vs026RfD2dkniNmnfvyptwOvKFGRjZaFl+T7WWR7NHeMjWkPkjxDejwjRmn
/liO4z57NDCGJsW9rRSNlruZeFt057epPttn67v++ijDUJqJh/WIJ7ZsveJXeF5mTAVdXo+1xYDE
LePeMv9xKPbX4zjohRdHBpKGXHz6+RzkQAqmy4mJBnZgTzvC3zwrSCzfzG27ihS4xsUA4Lp80R8s
Lmbmj5yZMQx72yTKnIfFU1U+NTndoOtXK7rTN9Lkj7KLwBcY34FzNeiDFDxzNQ/oPO1E62Sdi2RR
YmzxhcXbFX230qxo2x5NOzwAowdAJ7eZajR41l+5jnlO4Z19SXuH8vwS3r7LmIWOyP2ZzHerolY+
lXpZ9tcUpE6Vqs/VaJF/rMygRWp01jJy3rHZqjufFLU/Edf92HvGlc6YrwrnBTWjZ2vdLl4WXdl9
mpWHyuCAK+NtXcUN+MQLoxeb0r53Ztq99Zh3EsH1y0hMUMHv86ZYF15pyOvL3yglkSn++x76x5v7
t+iSMDytuU37t5WDrI+0JF6Ptmr8ZvPk4kAjOBToF8qGTvPTwdbWJVourUsAYrt4Oj0f/UPwnRwC
xmW1PqojWnFxw1GnxrjvjRD44zChT+kiV27vFXU2Yz8zhRx7yEtUGaP7qGvhbeBvpUpv9Dt19oDe
JYqVekeKbWKWyTCD8eo1pGAOZ1YYZWA3M4qOofU51tRcZHVj/7huw91+vaMivYRU+m/hfK4Gqqip
nhiyNbOmsBts5idmRJFA8uFeqtGDmu272ZYK3dnkZRS0YAPWGDc+bb1TnJ5KbH9bjX8jtivvh3La
UbrWoiQv8IZxTuoaztS7+Q7H5LQMVoLQscbGdgJijzejedEvum5NN4SGXIH0+ACxk91pAIw89LHm
ZEtGXNJoLdZvctstFALpcqsk1Fw953gx1sOhdhwtSPSgwB1kJb8kIrBkajzWeM89dZdTR3NeyH+1
u3N8wGP3la0+VK/wmLDgPZEvtuDR1nYL1+9QKPFn2aqDeLimGRVsHLLD2+N4J+wEMExlo3fiyYFL
FDEAx0butA8I2dCR4RLSpiDVkyC+KZ2oJe3igIyLFF5cKT3h6mpjq0PLq++wvejDQgdgMGMYCAgF
OPHA23aipvX69nXc+RN1SsuXcEyTe9YGkeBEoHbznNIFbNFeCQ8kC9MtANxtV0Fwvh9m+MYLiDOm
ekgUyD1zpXJgRxFmsKMsvj1PdWZDyPxUxOBDsJNEb0g9O9EvarDcbjuqkH3941D0GcvxS4NTb3bK
AulA4HHgcXwDh9T0AHXRAkljT/u5GbquSz4NYz13LYEl0u6+8nRKDHUdmifijZkZjlOqXkfjVtFA
ZMHyGwFQNmfQIexbAQbdkXXdOyy/LMt6COvG+2dfoKz8iIY3k2vkGBBLZvkFnQZz8zZy8xsWUBnM
jL7CRkdPz4dN9PPQzlhXr1uFyYXjsORKPeyuSG/0DC9UJsIKzqrMkpjMO8QfQAjtEmR72M/FCelX
lOqnsDhw9zATCNzovGYVkDrzmhb71RIWysNJbCDi4ZJLSyao9FSzN28FLXVUk+K5guEPQ+69TDnr
pygjzacKCcOeGVPx3flHVFaWvcUyheUiSHQUKetNe2IqXFL+EFZZges3tFTNGuxUUOhJSr2IOiLv
bHeEymi+6/hiHeLKkSXlwyy9VFc7Hmvobj861xksyjAvWocl1c4RzIvK7yW4Mdeyap7CddxXehBW
gQUDtFiWurVYyD7yIQRU2sLCU2o+UrUWAYzDy10iqC5YoJ5WXXUGM/UWi46E54qI8nuhs6oZ1AU4
ikzSbzspScxySn+CYIassZP5EdE60jvUg0alN/i84GYDWbFzFV0ivUwiPpt0Eu7soA7hSG+ictH/
ve1BLVDN4JXkc/evv0tuFU1fvr7QltWskSeL1xxB8Ho90/MgcwX5sT5Sfn0fLP8hEFlYATFn2UmR
UGw0ArXRRBjImXKFrp0fEhKCj6TpwAtHREK8uQ5hlIM7AdrLFxLcqZLou/mOfPduENKrWmyHL/Fd
IGpYTNXOpkaRNSOHRrsKnw5EPAaOvmxQSM1hmT5bTcMuRWF2GD4d8dcUcywS5TGYFo2PvdWrUmYK
NMibcWt3A57VWEC4sm0G1kgJwFFP29TU9SuyFOPnsNMN95ahKxlsn3b/+MO8un6icdi3FSNXAhaI
WMwn2sB3qYkVV2akp7DT2G5VyU2E3XcSrQI+YhKhoHvxABkHpmVU9DJn4uKnFobSmchObZA5nCaC
BycU2hoZg7WA18YuSU0V3C+y6/LaHdJjU5mV+SuM7yw2PLRVxmT1BZsCLadoIDZ+ITYfMlWxGen7
J4xeb36imbJsALO4Ad+mEmVweiYuMZGZjX7tRfiKi/E31MLTh45Ep3xfPvvm7OlOmAJ42cMJHXqy
6O/sBxbGJBmld56u0s8cvukRz1ZfD+DxSkmV3fEn91BlVdHdqxxO8kwpHDCc9uBqDIBAFXsOotVZ
4Rsa6IEOevp4YkwyA38nMsjKyb6vxnn1gzaAp4LjnqoPhkL00UwpJfK0d8eBEZuIacM++8pyMbIW
vR9jLB6qVAvIOoQ/fdXnVAtOtOtOjI+m2cOVvTnPN7LxBMXb9XQc4Wciqb53+NVAnV09qN7FeIkL
ecdTaqupuQeJwiMW2hcXmrciWf05jRAXZYRbVPDrj1rCBw+YA4+8wr7o45QOXsaAy2V1n79lTdJ3
otnLmd32mCQoml7HcbkufbVoinwwTB3mRvOLveu+EBLcCuXQ2HRkZZpBRaf5fiX2kBrokUT/IppV
tULIihys+6dMnZIjvWLfsu7HL+Vy6kzptC8BkDaxffumA70VRuhQKt/sxHhz7ydbnuzOCSJJAbCG
5/ouvHzabcC3r8fO2SknonB4GQnYm1ON0k+c9f434DpGcmrHUlXCbrSN8TG+uKf8DQqnRCP4AvBP
BFLpiwbE/OT6iKm+Gt+En4i7HlGFPhwni0M1AnIPEUV/4HpmBPO/KU1/60qgNCV5HOIdRJ8E3bK/
DEH+pTStXpdrc5bb2wrFNYCeB3m+RDlhohRhoHyBeOXns9Dct0pqAbeFMhe02fu7t0FDxp9VqP/7
Psa/GaQM3veif0nq22pCM7i4oGEHX9ORdK+/s9L6bn08/scikD8OA8C3xL9h3CqfOKvUV2Wy9aV+
kKLBL6IkuCCat5B20WuC2AI1PvSPSkRPljFJwMIaqRLijJvWXg3spjMx89oeBOZYkP/HmxKp31hb
nUsBxA93VxrRyk/8zdPuNQKd3DQCWfVvG6zRtnYb7WtrcmJ8stJas5EA/5a+T6cLvigTMtETuV0N
Dowhuvp2IsT6SNnf5pEpfngQUiNu//pq/mkpMJBmGEAw/wn3rM7d7F+u5rC8J/RIjEpaFSZksoAg
bDbgHpTDxHmaSMXfIEDSv0MbY5mp7Lg90GkzGvya6fAvrzgeTy6XVyMVrJ9WG2ntj57oKTH9alwt
Ri/rb6dUcoD0C2mNtPjrwx398tL9I8j5x1f/rSHq80yycXmfZqtJNAyGB8muSUgQUEGIXhTJnxwb
VKjLeqL0ZQHfmjGbV+Bmk0A+GNPVvQLux0ORCmVCOjx0S/dpSYsSuRAoBM9A8zSj2Z8Qkz39DbfY
CorIYiWFgxqfFwOrwNzJvzMvd645XsLiQfc2OZ2GzP+8L5fTkCJRgiiXVJ0nqU9Tn/x4VjClEyvH
90OfThXUak0wq7QL0B3V7V2duPJTheMEcukbw/j2tduX9HZs+hhCsJCt29cnytc94KPleKpcXnjF
0gcg2lBeyoyafXVwzfvUc28O7bdLvOwpkplyczjvHw50XExn+Hmd0vW7/szhDz802b40NrXXz9sa
bHpzBlbixEHd/IEHZqhBxrjY7tvkpzk0h3ZKm4qBZRG1EjZSH+64zaQv5K/RagrTQpx8qNmRz+ft
zJFvHak7TqwE+0gy4MQaSO6kG1Lakam9RoeTQpObbJ7zoXOJ+sdpOx/0tf7m9c10R8rRUjZ2jfHB
ifCJ2AWfCYAjnk9UX+QT4n4AB7mjvznlUHMOs76QLsxEw8jTnjKE0F3tdMpPN2OC9Hfj9JgU4p1D
9lwe1G4mi8viNn9Q59LRcFZfWJOu2o3MDVuD8tR3VfYxUZ5aZxcQByLISUnfSaHZjkYByM9pF/Rd
+WNiieUX67f7CF4+CgXmHM/CwknMh3Ob11157NfT1WMW0CrfQwdcRowE6GTgbMpvxvFSygWTb5nc
7SKGJnPhsAgKW8oPBDoDfM3EwL83Rv+lDRafxQ5N08xnz0tX3dlxzmF1EclQPLZJkP60m7P3CeWJ
KgH9uOWEE8QQiNzKPfKeF1nwRHmWSmqRfch2xmRxHlXsX+uLM7E+nqxMoOPCYa22T9pRVYk9eWZU
fTP7aO9dMOh0NnhsdHZQNK20HZF5wesLO7lf53r/iM/LHJSENbnoP7QXpeEhr5VJ2JwkTP4XbTC0
Z/ORPnazU+oMjIc1Dsrv3DuzEjRmimq9nVaDpZuD5flFTM6PE2ug3dTXz+3rghbbA2d6MiVgJ/q6
kmgtIQUdoXa1+s7sOCUJb52ZezF6m+dq91DezsSldRRfbLu/4KYdbSfH+pteKUlvkJEOO6S1y8iQ
sK5SCxnlRU0D6W9aEGke/7PtVRqNGVHHcKshzY9/DMjSbJKeX+P8thoZpTX2auO2+nzT6O89vGu4
s7ublIbLVb66/fD9HDHQTK/mUzv3YW79ZM6MVRWnGh+fyUXvwM3SP+G09MjEIMbK5HECggqG0cSV
FiOcCqJzNPLQZsQt7MfDlOc9R7IH7mXeMzvwhTt7UbqJJy165nX/dDFwMEt6I2p0iwMzNWfB255F
s6CyzovKapWx8TnMokn0OqBxGASD4HaqL8rtNIkwgUvXoxCjk+uaD5MoXVPEputXnL/VSfSPD6fr
muiRrq9r4qEcUaOezmsp5BsCaFAdBsEVZVH4sOnVIaOYKq2Ns7T21Gt7DAY9cWtUNlwV42kxYseb
ufD+Bu2rBjKY+d28OcyEWlVe38HVSetZNxXC1mhoiJCgIGSoYfJKalpZh5IASHoZa1nP3J7ORO1F
j6dqv0uv/m4dhpAEpZd4eSSZhceTmK05dp5Gad9QOqDlpLuuIDnsm28z1yvjpc+spwF3z+Og//yL
3TtShelD0bNy/aXzF+rdnjgPI7V3Rmoy6CN4aB2QWOoTTjj9ryZyaevpEny82yJHApdy+rkrzLNZ
LJ8WzzkfY/9bGLWGIEy/LXhOs/VGNgdojS38Rdzu2ZhboiE6NhlpbL2sgXk1Ui31c7iFqSE7I3bC
i8tO5TKkxaZDUfso3e8ac+gD5bjVMvfPfm1czcfqTudH6928yux6QGQn3xYBWro0/HzfV0xkAfDi
/N65j3fudNmEg/DqzraX9TRK/HF8A38G743Hh2qd+M/1jN9O3ZE18KdLxsNv+ht50X+qo3n5XXxd
PRBk2t7u1ILNRz1v7z/3FaMDw8F3ERUBNjXOGxohqZFut94zent09rQe5SzaM+ZE0xEy53DnjdV9
vDqpUy84OD4O3aszWg/djBDvNMvuVy/uIAJuyEg5u178/z94LPIF2/OpXJZLmIru0/RULR/+P36E
XqdcSgDVy3zRQFbMzzPlcmzXybx3aFi9p+visX8uZRdS4jmv/bNzX1RL/n7fuI9954QWs71ze+7T
RTH/3krhqFRe7J6fw209OSRLnqRH/9Ga2UZshPWpYPwL1MhealGwg3+M8RVeI4OUY76R4yHWGEss
HG/7Eo9RAK5fj5sd2IMnB34kx//8Wo750Z1XHZ9SDjE5vtccS7r49alY8qmT4He3+9OVcB2ZWjzr
fY/avlhyeEc5vnfvYXJoTzztfT/pXnoS83s8VOv1JMZ55jKfoSVR5ZhH3Pb8vRxfnjjBqHzf5kwj
gl2+7zlCkptiWSx/ncx0gTvynOSsOzfFsqMrCyvfY2eS7rNlNeeNH0i5zvvutOybeDjS3oBUyAcq
vudLHkn2xYPRAFaotTQe2MKuv5gYxTnjdzySn/EbfsbXTcxnSCyi5IAD0HmCYUwSdt332O5GHtck
fLmI1KxhMNEfnqxfXPxKncyouN1re+rxyEhVEU7rI2NEML75MkKjdL8LWQfx5yVSk6HudkG1UVh3
/05uJhmSLQeFNbZzu08bw69tyZ6GEt/JemsPAtgJQjMoGk/aKm9tbBfuKGxt7tegp1d6up4akva0
HkbO7xJrFN4BJnu8wlCf6SUxZ2Dh1qBKdsp9zKR3g652pbD0TzzlmF6HSTSLOEOXqZXub+v7aUjY
bo0JIjSrR/+KijzKT6xJcDXBrpweEXMYoGexbv7AZJqTeVHvBJFCPzvI1w05LLUxZVa3P5Sovne0
1ezcnn/7YYRmIH/VXglcNnAbq4oaN1v24rcxPr3X9ZqFQ7PHvoIg2ctxJmu3PWu5f0q6ryAT8fTt
VvrkQIb4K02cHPL9vadxH+T7nEluqJXyNV6B6XoWkVozrSscb8fe6zAKZ9HjNPWG1nXPYgzGnL6+
MSIDuFjZMnGL5V2rtWJezK92b4YAhUBhEjGJo7lfLd8w1PVKNnfhwByauKFafWJ1SsyeRS/3Ztf+
1J45WDL++moS7FatMdXevMSbXXmbm7nfC9I9AiQKzg/H3J523swczDN3yMZy12Z64U7t2x6rYXoP
Uvvu0bXlZ/P7ArOg4GUlc9llGsj89TUwcu8e5oT+q/fCp4pss4xy80zEuqtT677ageTJPk5fPyRf
o7cozevqag2MqbvTP3a2J87m6Krf7n25CxpbivrWZ1E44sMgtMUQLHrF30035y3BFvfWkKTxtjqH
481uTrv96u3VXt/L5t16xpjt+xpebT3rEFxPNvNVziquljPaTC9RFmAQwpZgB3i20Bx3D1OPEc8h
4m2zXnSh+Dn/uGdU0uLsSOuB+6b+SRejU6M2LzGgtXnIxjyyX2qjMtnaHrGvPq1qObX5vDw71ZyT
s7z7l2O27J/u60F3r/YCrM3XL4tUyH5Z+eJpTUy2vXm7Pi8GhMFk/nKroAieVjEfuGencRlLYd2d
PoR2L2KEnflxPw4opF+607AiGN19zAPY4PprPafZo/VSZ2hOYCsIt/ZAvStp+PAwKveaY+qkZuNO
YijwQ87lO5sfS+YnGaSy7EzYqe/+iN05t9/GLbzZI7ZI2svOztD9uI07i6f2wx/b7frjYrCOzL6M
PpBtH2fwdd4OnJtXAvZdvW7ra76YIO8VUcrCm5AmXHl62emvai+3ZbMK3kb66wQ9QIDZtT9uyeZ3
XzBCga/vjNVWnsuXSy2WLX99yJaXY+PeFr0aC/n74u4//Pce9OTGn1w2D7+YXzYF1/zm9w71mj+B
Cdv/2nP6JzSRe07/Q0v3VNGX5ftEyXxb53vw8O56Xhf0/DCGkYen3KdE3+TC+Kfumy4FpJGTTW0W
wUsRvQfxIOYR1z0B+bbmBxWqgi354Sldd5X0VYzoztx1+oPDIK5Pz7iJCbtn7PC0Bmd1wX+/ssdn
/M8883YabQdBP8SDKnjYZ7QMAcMxw/OaucZhvh/Glzm95ZTyLEfrFZSsjsdPGnZRiqSMtKBeDMgS
Wp+wHclfskPZhdjNbv0PWZe0LuZnSrTUox1p+/Y+VrMs5skx5xyyj9UfJTl2gSXZXJ3bIjs+fID3
Lk8gieCX3UMIfdK6YQmM1tk8m09P3F7HYvkrIP5jT56wAbb+2yNB3J6dgVvz7srg851E7a87cvB1
WxXBIMXCoA4nzq+k57bNQ5Kj6P2Th/dtFTACmECRku10VxNDxu6Vinn1Uhg+6DZLasKrg9fmg4X7
3j/8u/9aNlbOGtzNrz/XVbpKORkhDcn0aX3T9MH8FlquYbmy6MG0QsIEpYjsf+yRU3qF/Zi3bjpv
D1dX9h6xFMCYowdI9r0Q8Gyeuk97sCjMnSlFknUxG6Pwn6d+UDjU6jPQ+p7NfBXttqQ91cgcyRos
rt7UypyzNfMypzQLsw0K8/9xdmbLbSvL0n4iRADEyFsS8wwOoqQbhiTLGEgABEFwevr/a58bHx/H
csR/sbe9bJnE0N1VlZWZdQ2faZlQ+7MD6+QUzVM9wUEtmV75YKE/52PVUHGmYEQ31G6GuHelcJ+Z
xfy9D06h5U7x8QNBeXGMQNG9Jq2zdj24t6D7MDItu33NMjmY5dfQypqXp3cPD1xR6dUb1Sk31/AM
AQBy6yEvc5O7KhPVO6WmVwbWugzk7Bqq4SMe4pN/jnQHMNvcylmVzgtrrbmnFV2JmOsP2gBEMDSy
G6o6JPY5Nvn22XmGMhlyuTn/5MM2158Q/xPB/el8ZVV6RmC41B5F40vF40vOlFR7w7iNcZ4LOcBe
0C+DC+D8zZ049uuAsQsu7QgjmuLyR7Waw+dmdLXbb87JLFKSiVfApC6vzI8v4vlp7hhfMOF1zyuJ
Oyh/mIWeqKs21l7HeAYAXfywnC4Rf3/jLas/61z/eUp5tK8SDJHH1xMKiFTcw2sInJ92a/IAmM0n
GKj41C/2r3eHubzp3DHxJNjbkkdfAmAAD3qvicaowjlQZB9vXViRUlyWUqDFbbB3qRzwgeSnGD0q
wXIefD2rUyU/E9qVrEpQUsBgToyorx3MyxRGm8f1j/LKYA77NhOSohlJBhCaacNV5jcdzNcUSfH+
C4kxFf1UOTBSGB6KUPiQo7K7vDAFRcwyI0+FsVBheL8c6T52TrNPobI8LUFogUJbdU5fOXKf3U3s
yp22snE7hN+Nc5LSOo/Xkk8u+liz29FhqI1SgLbUsUSvi0W7klnW558HauYCEQ1jX2mglepyf1me
gPiK9vWRVT+f6SOb3gC8UvmHslJX8lu9pXfZUuj130Mipd3nYSutauSHRr7/AVWsEbrz2VvrcWfJ
SN5QRv+zq8fiHoxER5dfKPJJzCI5uQd69Py0ci03W3KA/RvnoP946US8FBElOXw3GVPgg32g5dYP
Q2APz+ga7Tedf4xExWbFx89Zvt/QJNFTdSV+WYGPSatjNqWMuXQvn+aq3vaFlMICJ9cQ6Nn5s95O
DCj4BLJ77jpa8kL7e1zrn6Y/fuzDezz8BAP4dah22QAGlTw/lctCiceC6Bfpn6hOQ77rtDvtOKTa
7XlXauKQQt33KTlX9h5ssWh0D8vgy8hbcJM6bDiyoXElZkp/XkV6s22QJn6fO2wi7pEe1WRh109B
MVCia9y5dSKvKWB5V2VSZcqOO8jP5L4QIZZYDa3LUE+N9Rw1HVyp5FItMQebZfdiHw9exRnHv3pR
ObpuuV7Qp8oY2+OO9pOyeO+ffGg14JURVCdtfeJhntgvImWb3DIf2JxD3NlayLCcpZUNHIl9YAaT
3xQGtFY94Z/Vm5avoIdOXvrkLJPzWTAL7sUhVqEo9TEPKGXOyrZkYx4jnETdW1wCe8wD09v7KtGr
9rSMWfEfQ6CExloJ8RAKZjYeBNHVvzgAAXh5Lge7D5iwEl/pxYVKSIM3qWgI1xvF6+NjWELHbpI6
O22r5OafUwhh6U0cGa6Q7k3uLJtl83cpaVLn+KJlZoKPFiyqLuoiOdALKDf56OoO0cHHioffKZ7g
nTXOPDn5AJYhzLndPi7DjidtxfWmDyS4P70/82Vg1aowHEzQnaMvhbdYnFvNSv1JxClast0DpgIz
FAt3Z4xhhh02utB5vtSbG3z1V+KTROwYaUOwouOn6P1mfXB19uIox/PiELcxfxuUoRVYTEfSPS2Y
e9gceI/oEWgudxpgYOrU/N3d2WdP4swplf0G1NjI6DTmc5rXfDJH6d6fXJWXOASMZvXuvpUrHkvU
NSinmJqyPEV7HzodT0pnpPM8HBFd30MeAuZLWz2RgxPrrw0PW1L9cHrtecmzbAyOfpPezwCfKt9R
7Xio+Zze9gCIWBesh3VL/DvQHjTDC0qexeXnvHh6j6yOh1dO+EKEGr0A5DSL40v381lUOO0E6ruc
yRnjrKMSAMdM9jEBKKHbvNNX8xQ41D34Ir08QSVAL+lceIiQUsG853SbmbvmSo5YVHW8Jw5a8T3s
fItOj+qc/WdkxFAabXztAcuOvubPQxF6zeSZdn4dVKs64DF6nWN87ddqwVsyCy2bvYofgaIYy196
S81prXt1qWV3fTHYPEve3GsZt69qYsXPlZkCkzotPmALvKg9lUOuDadtkw3JuD2EZWiuqE+Tip03
C9QVWi9ePJH7S2V3dj95mAVjLbF4XvbSQuW6bmwuMpXNJUKsGO59Kak+AP0zeV3G0xeXl03YdYi3
1EWX8LmaBQDvkBrVT7xcmHFmCjp6cUCQomP+Mrl60tpT1NvmssQApvQOgeGTQ7FSdUdNz5EWIPYM
DvGB8C+WDocbmYW1NpMD1jIiXB8CLZCS2ZdeyF/i5U2viJWTPS2LfSxWzCGuXvAkD2tKljFB0h1W
62tkYPkidNmH7ZlavfWOlFwaYfYS6nzzOeIcTjFU9HV4z+Qv7hSAy5NQsD9aT+yPA5Ul2c4zLAPx
zB7+4HfeEerc2TN4v5XfhedkcrHxIHEjWYPc2bI9mog0LLmvFF9z9iQ9ZnojI9SLOWSOfcyz9dmx
Mc75O51XV8aq1wbs1cXbTlvc3GsoUjttPf9QCoUMp91UKUfKy97FjyVhJhow4ol1VnEddxQUjL1O
EYIkjwAD5leN1f7ILL5FAI1lcv6s1qYzy54eqdWOp/g+J4O5ALO9clBvL+Ep0hPDpblTKA7nWmil
p21vz2y+1u/dud/Fdzx3YmCa1Sm5ev3GDI8rydPcIzDvw1VDQSPR/JnNn/h1ZoaTOwRtRq1plxzH
uiNnZ59TL3kCzpzAYVadA27savbcO3JyS4n8SgDIVGeKH7Qu6kzanDhjz9uB86PNr568k/JyfVjT
oQturz2ZYZuTn4SncAws91iAVq/1kLOdHPlKWYmxPhycp28EOincnk8ss1mk0565JzO/8VtS91N6
f6lzTq7XDuaEVEhFi1YY0LbhHsZPpgWsGVW1KAM64r5BeLkTNNixcEqu/sFD8CwtSe/Svat4zUvp
adCah9jgtFMoVO8RdGfxXMxkJiJYUQfmit3nMqPI5/xnPQJWpE9yQsKHe2QHaBy6WnB023DmkFhF
+IaT1nPsRkOgeqTofKiVPynOyTb5+Ttn1D7HOzIAvQiAkJJDYpDKi8h65HhlZdHqG5LS43qL0Z3x
di5el8zfZv5ANqbZh8Syv60Amh5FuGFfqP6hNrrBfGUE3FhAhPKtL6Ya+6bT+ZfoQH47J23ntWAy
cfBGT/VLh7fqI7FmN8wWT48h4BhbnRxYzUXrQr2Ozg7+R+t9QIj0L0t2i3+Luq3Gcyg3stvbUj5G
zZYX5PfoPB8ECCsQAUrhBKBmWj5fsNGB0gWN1tdcyKxhFyD/252IdXIMEIh53tHRCSGS1+YX8uwp
mj6bkNKI3dbsMBT3jsUsoqlREEFFJeacUpFzdOk5OSX3ZIrHuATBa5PzziTG3qIyY5GQnVBoEaPl
jFw/Nd5YBzTsOOdp2Z2dY0hTJJI2D5i4J3apnoiFyadFsJq5dgJnOrp7t4twcyyI31FXVDiVUSR5
JidgQyVZRQzJcofsFlMwBXciiPh/pYAfFjxyK2/W0PBrotTirAh/jiZlo6wr1mKzu+zqrbExbGjh
7iHUgme1LGkLjQQ0A5sSZv04OEJmk28G9ZpmsEdryO8+aeGmxoYcNt5vOESCybtHJXXfREV0cGWb
ed7OyM5Ul5ONlN+mfxIjdmR5jRyPR/j6ijeROWn8nEkuYC7xDklohRIMB/sJkUelmgEZjCY6QlfK
xYrO0fl9CohcqEBXsFXo9F1E+kEudHxhtAQ/NASTu8/GmCMnk9lSZD6xRibYu5R0PNdfpWxgRawf
C9mYRaJaJtgn8AdWpNksWB6/vuw5xukIB6LHvefh64XGwsSdPUDPyn0eU8PtvMtKaKRwinSOBVaL
0QFiUUldXGfzt3p9Smafv9qGqxttNI3y77B5kmRZGakrZyWZvE/Qcwa3zwgEvqhLW/exO2ToExvi
yuzNTOfU/lVYZ9V7FYIXx/jkvV1cenYYRfEPcxJHX3u11scXGu0mn0ahSAArg/uOIztqiz7hDr/l
oN7wzBN59SD1kYN9fo6al5HgrcJXg5mVsOXIxK48zN2deNpF3LRj5TVRAQM8G03zmowxtpyD24Uc
mUn1PrgDscNwaTdHcyiDydnrSa54MmGTVImxGlyZol4EmnlohtqXlXFGwykjRHOEnyNOTKeK+pg5
uy8EbFdNRS4OqhGKhUgsYRvQpIzaoErbDWEiJb1KCckZObcr5Vy3Q23PadwlR6pG8V/iqGttsknc
32IFKzSah0D8v3ZTenAn4Odz3MVqfkxuO3T7Ubt+sHuqlclynBcjF0z89w8BGbY49gPkO+7VJ2Km
tQAgqDSG4JrI5B1SwFjApIdVP4VD1LOHNR/8AHR02j0ixkth5NiJG+CcbDfidgYej0ZxPtoaa9j0
NF9Htc3xffZm7mRj3AnTDkTGZV1BW1f5goNbZqIRO/noWI/bBx0WNZcwH5Biw6m8ec7ZEVScUqxu
FEblCo28PdHeNz0pAS+g76JCVDg5WBs4Le9RDzSv8S4k5A+/Si6uBTF95vSA9EyBo0s8C2ewza8A
83W691TXQiM/CFe5c3AMSr/JDUAIjb+60pOhpZNglQD7RaJHq3lwG5b0BX38v8JTsKc5POCrwIHN
A6tCcAf3wiM5eVXQ2U+cFb9d1JJyKE7lS6x5A1dAT5pr6p0TJVfPKa2jp0q7pGf0UXSjYTO3RwjF
Bk9dYeHqy4ZMqszwrUTndfP1oOaoAkLg/IYPxhk/885oh6b4xK+UEZz+RkJLCFnE1WZ6MVGkCmZQ
pfl1U/o3WtBSsKflhH4+Q6dgT7SaNYc5yB4SL1ZSg95NoTFsBhJJjZWe0UdUiVxwq2S5Jd4xA4K9
yRn8wbktNe/mTBynFnQLIzU82g4RKhx6QzPu9Upbqmdg7Y23cnYfVODzZUAJzSl58XEX4iG6hjdL
e582Fu2qKizXMAd4vDdncEhwcDUtWe4kOd4UaQkkq3hPh78Jqlw0xcyA3/HJcyAimOwpaH5cYyiR
qvFE0G0LhTRfg5kbP191exYN61kkvXEIQfGAU+FRSXN1gMKUbof1PDff1KBMEZnJIeR0Jp1kx/jh
qW9K8AReMtBYqGue5qr3Jb9cHeOza671QIrlgvab23BWyb76xnPKh6hJmlgKrPSe7RMD3kSLQuBE
dn/x2JcO3H0RFeNnNkRWOuwqjGcXDQMlFxUZ6vxtxC0EeXIy+BaL6rzUIqJ6ceG5zrMmOSbPnFZg
pLxBX8u19AQBQSNhGze3mMOe+ND4VcQcGO+aHENiKvHiHGpkn1psuVdPnLFMVWTvNGG5sTIBBN7i
+4sJRArcDpH67o0bqajzfkMORA7LWJ0VDNPjygwb/4SnE+BdDLyZ3TnxpeL0UVHdnj/wN4AhXhHL
5JgtyOMmEG8G9xh2xTlhn+9k0pcu0QOwOl5b40/otM+kOXzqagLtVV5AI/NGmIqAEyjh5aVGrTFu
mbCAi2gfHDIIriAFsKqPIebcfr8Z457yT9RAIoOm/6lsHoTOJpsLUzPac7s+WUmr9rukl4/xDOWr
Eu7deksK6MvZnkTKJEpQkf/K8K6E3BaI4OxcohmHmsZZLDJC5vxFLdn2ITtC7C7O34f1OWmlZb2u
3uf5Pm2+WaaJ+Hv5szwscUwJRv/sqjzpMuqwVgO/Ym0LfsnD2QvRCMxAp7JJDV0EUwVmEt4z76P5
xki1dPg0Vsdt833cdtvq/ZwM2YVSqt7UAWkq1z/Gx1XjM36DV9hnFxJOMlSfRptz8SDAO/dFuDJA
bQhf9hCQ3C17myOS7HWGLSIJnYeLBjQXosvyuqREg+TcBzDKOboNkO0DIE8TTv7gMoLAk/BhmRaw
UDFupPTo0P4/3ANcbxUW1YNTt3OAMgnP0nJPbOHrkjuXtGiTevl04I2hHdgDkQEY2t8KoLbK+LAF
cc+hlx3eAJNae8apyXEFm99yYEfa1ByuAUrfuy0628tyng6wTK672hsp8HC2Ci9JuRSJz9W5ey13
BSdNkMCpxkp3npPP8K2igCXYkWKr3OWQcfFJyaY1sKQx6JSPy1OsUCXBX38dUC2gM7x4Myrzaq2Q
fbIDbBNLIEHsmaEMOINVAGGhtz1zx2TThO4Z5zI7kITJQGWuU1K13kiLkyEsYevWVJ0CuO4jmxjC
gYbVv38jHxy5D+HTKVK6k6+QKD8iObp7s+iI0P9m0/VAVcfpcISCAyEAASiEQUdk63O8yURyACYf
HTIzYMIO9cPTEUF1IJmdB2TmYIJT0JBRtxk5fTLDiAa6H1WAWB48Jgx2hMlPjeQL1Nq52+jDOJgK
mdKfiQ44C+3YIBD0SQiTG60PElRypp7Fh2UDNUXlHzYl20ZZCaxOkIkaV+d4aMj/D0nrmyjgkD/Z
EA0wsawdLejjksrjAZInxRXJJjJW2hhlfotlMljRiBkCehWvlIqEVM69xAQcW7YZa9NtSHDnQLUS
e/WB94g40AiOlCFSwA+Cud2JxtJbyTsGrfeG4PxRB+RegtsUgL7x4Y9gv+KVeEy5ykUppnH68OS5
qTYYXEKoOwdC43I8mYQDLlcqCpcubl/QzwlyRgUzt/0QO1jNfjU5z7FpA1URno5bEkjPAARWbBlC
gUnwmPN9vY/TUNY4faYH3PpXtaFr6T88KTbf9Bw30KS0ZxzNZ+ahS4R3pmdE4pg3CvQgtKQl1qqR
3qjOleBkV8F+SX12ZedRFWYs+OgU1jhWyTH1YXj7HFz6HrumuBhLEdCsVHLHkAQOpytRb8wcAG1Y
H5V35uoIsumRZrdJKJMhqEiZlDFs0z/TL7vBWKU8zPU3My+zfo2BeaalzLTz55syReJamBkssXDP
bONIyi26CFqoZg9yjQvFguq0RCoWcayHEvtAtlHn0G0Cor0mD6qiZk0zDLlOT5uwYsX3uSm2U4Rz
G+cwxS2LuoYAXnEKyfBWkH2u9qtpR8Kk53OQMRNY+sB6qjDITqgrgpKJVotyzShZhBZ9ZECdISVD
Z5OaAZSVlUC5xfH1iKrYAD6YiBGiqUnf3p9gTN5foXNLm84R+QGxPpjHnUfuCd+FrAlyziOUfAPS
W+kfg18snnp1d/eefkXX1a8QsNnCPJZuBf71ZGAwX1rwgHv4DEUicsrp8vvntUrjn0Gf7vRe5adc
yPknuvwQIzyasx0sCsA5v1qD+ziCfniOISJVm8MHtIZq07/MFfuBqmrNnxrFXdDSpbVRwHNhGuHw
08JRDp6LVtDuLtTsDqtn4HezwnqH7plZ8GCqeL+F3BfeySFGOK7kEcEzV4MxxCSogBoFeSa+hfyg
R7ewElRGxHeLcWelFrpyUQowVymdb2TWyYOUryUFFHBmkwFkuhe0h+wk70TWzyEFfYRnKIl6JKLA
ZjnPSPZhS5EBj5GBMZlAF7pEzRsO5tuO37GFgL38oyiyYBydoVjooGYo2H3wO8ogspa1hY04bnD8
BDOcAa4IauAXokIxANvvJBt11nxzeiYwWmEi3ci3mmTckXO9nmFv9S/74hzrrzC5fKoDkIt2q7jN
RndnzkigufsaRKmnT38oxPUnOdpDQi4RKcQDM2ejO6IokKFpcjKTCz+J83ChHIlM7RGqr+cAFaTT
E+DIovHVBdGwmQtDCIZlis8LczU9uFIwT0/k5gxaCcz8ZB/5PecxLYA9//7q1hVissobWS49T/hq
d9uTR1wQmTpzEW0+Af5z1HimfX0jCfdnnsgmoLEuJwqEEjyDEgKAjMLAucQqBWPjmou5j7M9rtOt
t0dK94kPtm8gPGZWjneNGRNN8dlRmjHKRgwowOP67vfJ4Cn2nOWJ0pT9AEIMYsWJyNuVWaYcTPCH
tfCC5lr4zrFXXI5A6pPypUz3FEgH7rRccxC5pl28XHiOkw/HjApg8phH4ysR+8M9bthrHFlsWfBs
EeQ5TzwBOmDU8l1mUn7mTVupwJjFejJJGoQemVOshRJ9jg+rB4WgCL1n4DKT88tI63XzTnpedN8W
/N12d4vwJQWdeGQaHHcjh90fmimVNUdqE9KcBqDrqcyb8IjOah+Vrz32f1fH8jEo4Pjg9K1IsyxX
9JkkDlJxHQBHyQFYpM5qfGSIczhQz3OyeSpSGMoQhMX/pOCY1Gs5olwEanpg13DjtVIbBFRh1EPH
rEbPC+XXxkcRyi+Tv16pQsImP0Ei6tyn3+KKjkDOQ+4A0e/MSfOg7rhigQU2AwYSnYDxtGjk+o/h
qWCrhbPd3TOAxLpwyCC+L0Xjs/amRCJpOIa4Q9pKONkmmUmZVZyPJDMgGkCH0cNvgyM4xoGyEViS
VgzgyLbzehY9lH4Ptk4XP6jWMPtwn7YOSsmI+mXH3XfbksuxVtSzpMcqHPYjVGkpxzkuUb5BFj6t
FWluyvHcLMxcxFo1x4iOjEgHPATM2hLSkm7bhOIAISYDQ4gDo9maAZCmc6JQqpDanZKf96zxTh5W
Xvcc/4X5pmHVHEE0+K4CS1XJt41lUL83aJlr8cAo5cBxHIzPRhGe2Xforfo1JnOAA0wWynSyJNb5
nkTMoLYj17KZl/SzQW9IA5PEWtudKGMGbOXYOUtSDvdgzxHlu3tgmFKUeqRXEskV8+6Wg9+Q7XMQ
LK80HXl6cDHJAMT2IvswEJE2wKRVeIC3LWiVNPOD5uMW9K4g0RBMMvY/pX2FmRhNGHLckly949nc
CHUapPwjLhwyjPEWJRXlszckRggnEalyvPcqsAQyFvv6OqEbwBqElTjsmFJKUqVRqokOjXjtwDTk
hw+f4d0U3PRq6eACJcwzDPQwXdB/MHrTfTp+uPSR9H0g3C8QOnoGtbZoJlW5ygaW6DRoGCttCbQ7
kTmLH6rIXmWqKPSLlkPSCYhBZcN/dgnwElZYLGHg7Rv1oAHYPfMhknjP8JDQw/bpTC/I4DloqgL4
J7CWloM2hRcithx73RmZQ9JmLSumCo9Q+7vknivkTieyKzMHQAJor9c3oAnNf5JCs8ogtfA7r0nw
lXMwSfUeQOx7DkDSCnbSwydIAZ6IJcuxxfI6k4scqKYmagkZE9AjyQ1tLqKcgJvIrqRFs63AP8Bn
wtEfuRVeOShmyyUzrck1UlS+LOAWwg6xaauwo9m9wEtzso3RP4B3KIG+bsF/jgy1mb+PMQqVt/1K
zc0NAiyaNE8e3uVVITOpvituviLPedB3JNGlk1UHoEp8s/52xWhsqwIecYzCUi2zO1DZmc1XsZto
E8PQgChCcibwaBQMtAwEUI/pSCg2t0/KSLw8uDS5uD0Z3El9rf1LrKwlcBjlyypOr2OIFOIbVHCF
O13FWdtt/1ukZ/zNe+h3Ccwf/mlVpRjHq1U+tvCPEV6T/pRE+7HCNkQOX3Eni16NG9Fp7/VItevl
u+ZkRzTrwrf6skct7MlBbjzEcAPsXuC+0HWZH21Ey7OzjZMeZndx7Dxs/IYXazs6Y4igreTK/bF3
flbOT/sfhivq/7X/MpDJmoY1l2VFNeU/NJaVcjGrQXlyogUGM19KUuZ6pWK8BecsrJeVC0GJTsLF
l9/mywt+UsvRZmAC5zsuJmChMt5kF8DTOvvvB63+TYqJykhh7DajGA1DGIf9JsUcjfrApO8BhVFG
5/yxeLc/Pw/OsMToqE+CVb3EDxszx6X1qrkpddZ2Pbex7Pjvq5j//Sosxlqbhhi++4fiqRnn10tt
VMpWhlqtQ3gXBcn4Mn7cXgRF8Rnf0mnE1Hshw4AUuM6QNGu4R8bbLIdGNF8dvucrZCY/6m/mMmx7
0nrmijJtYKLDd0HpLiEGS5kZEWK2XPSC7XHY3H8qP5vV9aPNnx/X1Hx5BAw7hGqBmQAJgygoRL8C
X+JU/nx8yjtMHPVcTnG4MuM9phAR7V58HVFvA8X1Uff1LwuuX7f9p1JVm1noreczy7B+6Wh/ezmD
pajlQz9TH/482UC+tpRK8vKMAj5nqIYIL9autA2ShuYfEm/tbwtWEzPMdFatqht/iGTb+fC4GWID
4u8CXZ3pXRkWAFAlFqtv7Ye3CsZtsEKSnwJIP+xwyv01Lo/aikFUSyOyfWx8/zURTuz5P5+GPtMY
Aa/MDUX5U3V+VYfzo+n247aJ5+tu8q62/HO2xHZnZLJPneDMDm/g5YYAO2XcAPSUG3acGFY8AhUx
P5PFgv9etbO/6fR+v6A/ntFZOsgl85qPyJgRqOL2ZITUPPaYYl1p+qhRB6ZWJdJyt2cwLxWw5aoD
sBxO1W3e0o9DM+oQ1Zz/viz1b2enrunMpJXVOU6Df2xpSTo22r5teXXR6zvDKTDuZwyQy5SRxeoU
eZ6XOiCpYfgxBumWdiVejd2y8F/++zJm4mv+z+vSZzOd+a6McP11mb8tXm0+N56dbAxbAERszbFR
wZQFHJBO5J4Dj3FSNN6Xpw9JgLkOWM5Gyf9xCX9bxGwba6bP5zMGCf5huijdu/n+oI7H7a2wEjyB
UVfgBvR1iCeat68dzJsyfPSYue4pKK8eeYS1uO2M1b80nb/cHf98Fr9fiLjQ355Ffxkvxv2sPjll
MYx5umiUlqX/rtobxkq0Sz39YkjEaHPSDkH6MbhYwXoRDZfiHy/lryfK7xfyh/dipUrN9VyfWl4K
ZWtweptDSGoPtgWqebPH3IhKAN6IOvNfTov637YvK1LTFIvzBLOB//0MGJ85G06X02Nrv+IVhqsY
Ids4OGcyYWGkJwx3rp8Y/wTXHU5jyAeXaEQ/9/TnjgT1xZeH8eI+Ur/79Xo6hT97cnW7K0Ls5zBJ
b95xWyGXXvjgyP+yYvwluP3z9f1+6X+sI+XR3Jnb2z+2J6b/JcjU8Ed7FK+vCRZb2WZIGJHAnCFl
ubqLaWKQY7kNNQrapcdgHWfbK3g8hFwghrQ+pJnQ6VKcMX75w/8jkiriUv7rUv9YabOhrOTJOrRb
9LEeWqnb1jSxflnIiCNeTt79Bkz2XP9jn/1tq//+fP5cVYZ0mJ33CpoIR3GfGw0zpxCxeulrwS3X
GIBxiw3/fuCF3egrThADV5ie/HOF/dXJwtQ05rbiXWsQJ/73EpvO92lUu7LbDj8H2iNHmpR155QM
QESPO3uZKHh1dygTabDbVrhp4RourcGEVvvTsk6fOCJgZlmYqn1h0iOW9CgE+1Q6B2gPT9H0ggTt
DjPO/MQCk5A4fVgvx9xkPv1iT1s1sooSVLYbF83MBquzlFChUJ2HuhHMR6/uQ51B3j8UHOd6u719
3+DXT2PU6u+Muz/JkZDBJKeHfX/YJT4yZnykkYVu//ZkJMqFYVeXdaV/mLTyq3XbXha37rOtzjZj
z+SZ+8RL1mAUg8/k4+HduCUDRo4aV/I5gOCVj430tBVleXh42Fz1Sx1qOBQRpGS4mTR6oEuROncn
ZHu1q1PMwyeHhI1B+3lhxPJt8ejdiuz7gDiyms+Wt76z7zeGsIXP6ee92czpcEk+M6Pq+qse3ufy
Vjc3iHfbEnSCOFiylZXlbNsWh4Oj4NgP9wv5BCT8PS7HsYp12Mmevbb4QdaOhcEDjHHsnwPlYPec
lj8uSD/Dx2hbPTQ4uI6bO8OWUI2FaGC88wsDs+/OYe/JXweSZTxZttXIq1yenk75dkywhLwx+AV1
4J4pkgsTkWg68dQA/JlCwQBO7O+6mWdoSwn/RSYdwX9VrSVU4Pho2bM3iIWnBQ7L7zhOzfCmZ/QE
Hh+UyUwi+VF94IbJJddv0yeWHpliLK6sgJKZWNi7dMV1pffLq7EE6UC/SRUrYYeDnPEIu/Nq8aTf
1JfTVn85p2BLX0Y67SZa0BBOuNYf5J/YzM6XcE2YNUJQoC8OYnsbl1N2QQCsLsvaOWjxuOHbBkis
TJ15LsqrN83sIyPEDzBG1RfNZEgFHhdI7sqiIvIkQsh0/VRxy/kc3jGco2dD71340J2yuz9dndmm
ySxbeu+eTosCEyk+Mo3qxzXXUyXEnmpA4usAm8J8Ry6A0OKEbiie44mCqO8pWEatDXOGW68U+jPP
l24rpBgL+WkffeNV0V2FG6rgDuie+cLNVVsLf9jMeDjNbAEhYyPZV2NxXmk393ZYWtbi8m193seF
VBzf6y99vrwnEqD1St8YxYBV6uc+0temfTk46v+4kKCtmDmqhE8U7Kn3a1J9X5VFh0ZufXztI7z7
TBxM0pO0sHp7ODlV41wOLiZ14+ceQ/Knje/f1+xj7003e/5w+5fyQ0G3j9lZCE4uwThkqgjNCcW+
zW0atixrJtXyjsW4ilukfeLO9LwtLuw9t991XycNU5/9zqCyub9hkUJph/v3HmOUhYojKpswgmjp
3CdGSsAIubw+VjdrqWeP4oqNCjviYqvK4sr4Gt7R9xRe3yArjBitnZgmJoeX0mYIhfwubPVwGvVG
kBSYgxtsWFp5MTJgprefZiz+uIKnQr3w6G0FbiwjBJiDzKBAEGctwIi9xzSeCSb4Z5+X/wgTf8uX
fz+e/8gANFOprX544sa6fD8uGU3RL5ide7c/DUgFG9wi33f14u1D95TldpnuPn78f3y/pcmWJTNO
XJ5bogr9LQu7PKvrXjuTGJ/sV+a+mXPieOK62YqixnumuVp0i/iDNbn2f2KxsvxXbNb+lplbJiUD
3uqmZvw5zty436+X8/6AZA9LEudo+hPscFcB4YpfsedglCXapl9iyItiQ2d5oPY+fT0094pWMMIA
8vVgLIA6Pi9nxxWDl9G3XHbfV80znVwdF8wN1fFJQxNfOvi0aVkcl/vFHFdNFAHEKyaEdb4YS/S4
LfJninH78SOGlDj/+PIc4Mn0Q4yn8MFEHBzZnsXuuGhedtCzc3Obt4An+4w/ouq7tAu0ELt2tngb
yRzruGNArPO2/xKeUbzNjClVBfICJsk2qOE+SMyu3vO7FVOpzlsckZYFXWmMNRkd7K/tH6d/Peq/
Jrq/PWrrj5TEODbS9SHzqM/uy/OLYTD0QY3tiwmVy8Qhk7N4otOM8+IeX1ChHP01ZEVFmYW9nK+8
WpgYrxGfMlNbjMLiBylgxDjinxiFLpJL8H4FflK+RAvqbj/tz0N05KhZINRdHLaYYC+7S5ofLvYD
ykMiZ7lh+GNlLZjghQGdgl0iNkRIXxfTqZAISqCLlodMzFgojHYAaVaXgwujZM0QIOxrPixM3jpn
feHhifGZdFDofQ427m4Ut/3nOLfx2JyWRgf6/MAJU1389+ZRDPHE/h9hZ9aroJpu619kIp3ArbT2
vag3RJ2K0ghI768/D+tcnMpK5VSysytVq2rOKcLH24zxjH9Xlroy1CRBVwSGAv+qLCtKjiYalYhS
5q8Ju3DWyQ2bMM1Ctcm2tXmyVZu8ARi88BA0rJvTSzvbI0m01YlipsuPXSFwV2YKdmwijmf17b0J
NmU/AkO+i11LssvZbxmjSyMNlrXMy0Yf0Qv8amQIyDXdoR0/B041h7PC7sEppgyP2bnFVoeeC/Wa
848whpMd1UflCey5MBYAksSzuWZp7KgELi5YQ9uNrRr1pI/bK4AqFSTlkOGFhjtGS5ibAcpj3l1M
fFlqZ8SaDNkO6fsPA9GeuU2iF+rteTPvi45mNrRZUjjxnN0YymagNssaIdKLaQlAUja4eHl6xATC
wsFEOiAgRVkJDKZfwbOxV//HTEL+b11WPx2RdE2VJO3f35LfSFFZvSoGjVgSTjKhtNiCPa40m1qs
agtCFheUdi0QpfcBTb1Z4KACLU7lguQHfma/zyrYC8MdmhEqjZDWR5RamTA02LtBTRgPGBWn/2O4
I4j/9fb6jz/8Xw+sX8hlng2F+NBjNjCF6yzHey+5ukOaYCYU151TPOF90MvTKy66jXDHJo4RvbgO
E6Zj4uKNOQu17j6luqDYo7g6/SqjYDHB48uhU7jdExaIdE+w9HkkDwIGe8sm4CwZ2jVWwdkHbvUD
W+1Ew/X2HDIbh8ZViGNKVfRpkGqebQJgWcGzrO0YIrBquoqn4am7UxZgjQqIU/HP3QJh+gr30R4P
1i1Ix9U8Qm2sMzWXLLR0GEJzbij0evh3ymsvIaUy7SYRJLTfWL4hq3XzW8rSJCBnFNqEg86E4F6X
Vb/6P2YkjGL+23Ot9o+1KovKSOshi//xVnz9AuFV6XJyUFdVznJxRBEHLgSmBoTaytVd6Y7jEjpb
PH/1LiX+fXkXcyya3z8Wli6m/vb+JXcM/hgRca1FnVWERs7Qfo7E85JgmxorEtC1cb2VyAQ1s4Ug
jbNyytIuuaIOsgCfqlbbGyBJ6qwOSUyarpFqZovlqDUVEmmIWuA9OA4j43v7dKb2Nr+dqRZjVZnS
d0ew0URblSf0QqUGXIBMw5TITEJ02XQCnE0Nn/prMTzwMbQHXA9XZmnqyq2JFNT5mDkCVsGGSRd+
iMQIIBzli3ZH12gqHlrC4JDh4iLYTvxDHTXafwmjoPh8m3oBJNifowxjCE0dCA9tOaQF9mdDBOdE
A1BjBlMBGGrPeqJgV+xRO/4AyYMwTMweeAXWF4U92MmoAF/Qo8jTWedex2AqOMhIhhPKZCfOKNQT
S78lzu/GWWgBDfiiba690G56bjL6+iNBKHaKg6H3DWl/POXGyMTUag9XyMDmVPGQ/wn5aBAkSnRO
8FxwtQa40sZYck8ph3diQc1rzvh3sAl1FTF2hrTEzsuHsHIS2AUkEB2yB/lA8DoJnyIqNVu3ggmm
ZWeILInqObU7MhXJOFr3ZvGeGkfNTj4cICjO1sCQD5HDtIfs1zwfN8ufK++5TuGf0gPuIktB6WIP
OffliXpXbtGiOvMQm4BOYAUrNyQhEyzN8Uw71u6vMdW+QNHmZFeTQkealWopUL+3I5Q/e2XLf7PG
25zhL0CRjvN7Iv7FR8bn4e0bY6D7XlFWWlVv9UJcz2OMstx8eyVKc+3SuNIDnVsC/388BNfTIo1D
Zwparr7qYOgzgy8fm6NIHgals9WOzGTkjso+KJueusJWlOzfxInU5peMFeBWamZAwNOg4uFbY/U7
MId72e5YrAzFMXZUJOcmcWLvVUMjiXhJmLQPHdvJ5/hFmssaiO8ShCnN1x0oyUG1sRWePkeftTsK
VWZhTFqiMW7Fo2QRRl/cO32sYlId/vERgAo7rPfAa1g5N8+F1R6bMrujK8lOUC6bjAX5z8JH/EO+
s0xvyZN+FP8ybL4AURPb2RNrYp2MeVa9KA8VrvZYmtT33OVPalkxdvTFV9+UbgHHshVVY/IcrAJU
BsYnG9EuSNxbL61475Q9cQjf3egJCQlJN8/FF4a+YCTXYV8GAKi41vsMJNOx3cOVCFzQcRwvQDDf
MMklM7nB9SI7AUHr9oMsjcoJRRiaERJl8ZK60rq814Pxl1So0Gio/GJmEDPAADFSJ4iFYO/KylD0
cbId7FOAnpZ+pFMbOp81zXDAozwmp1DmePmg3kAZfYjg2kKVisecWSMVXqt+FIHGRk5FRZDO309l
gswqon4ozIajm27/y3j/AVfPLLxgFnkoZVyixHE0ADWxhVPyNpCH8DZlSYGT/Q+dqD1ALnSQvRe5
Vwf9UQFBmXNvto580/9hYXBbH94m1ONx+yBlZBbvQYNifuDZ9iFdw7dgV557ALPgpEylO6/RcN0s
iBJh1XgsUJJSLL7mIDYrjykGUlZbApFtZ+eIbG6cmZRaX5TEnvzICZD+BzTakXLgLzRiSZyeMJUx
w6BTVxtSRAxabURoxfW3l0pSBcDTQQMkVJGDBgnU7H0iNzLHl/LZc/z6ThtYwZMcST4s4GIrRkPx
Wn9OfFMlOasgp2ftQ9yGmLdJ/bFjn1o9Ir16h9bELKnBJ9UOhjbqXQo/9dQ8EzC1ywHeCfWYYLHK
/m/+nPJQ1/iwjy0JoPA5z/CbmR5Zr6lMF/DUVDCPfABGceHf4Cxu3oRJ8E731A+fsEEjwOK4PMp4
TfgOkdCOQbgz4PEGU1agM8aWyUq51hf/JhGYhMYE2uHkZ4cSbLJwXjDboGb4oOUPTpU/Li/Rufdg
YqK7c7GoL3chteooIBWxsr576U9H7KQAQeVX6GNtp5MuTU0G44pH1gUeUQLOrq+YdbBUwh0FZAL/
Bk3Ja0+emVsf2tTgJkKAzVsKMXM+Q+/HjmnkIR2Z8AnyicZYIcD3Qkp7a8SYl5hSoO9E1lf+jx5B
/O/Vp0aCmDoa0Wj/Q7b8j1pCioZxV/lKcqBDwGUtW8kyOcoWWt8dr2YiDyZDdKfVTfhDcnaJJwMk
DOXiPTBiDvZ4XU/C05cWuBdB4MAhvcckZba+4uFH/CNNJFD/VwJEJq2NwJ4FaLIOkdlxmDCnecob
pS/oI2zc4l3m7Z8N+yjrEf3oFAWl/OSB5yFmWzjpxerBpczM9IKwHEZO8FBm8Z/fc2t5N5Y81PCz
YjDqggHXagbNx8LkfsDcihchwzoqAwoTTMkllt3SzC1xUb2hCVl9YxIsZDYHpf8Zd/pgvO0wRz0I
ukZ4QRA0ATWLjIRBTY9ug3xC3KrJkIjpHoIVm/eyKa0ZCfAir43lOUfIXuDWwmG9xp4wKUimoBy0
KBXQd1duZVUb+i0jWFE+1s53IzxAoOOZZ7vVZx7RWGL0C/BWZ1uEz0ylLBhh2Dt8Dgfo7tbQQ+Ni
hdtelonx+xitq50+rS8pJofY6o1H8QkdImJ/zRuioHqjghHW8oWe7uZvwFQTArQN8atInDo5Ci/G
12bn/P/bTxbP/00joP+/e0v+1/RGG7bBoB1pwiFAkSifVYijzMe3OUi8PgNFWSkmnctU3QUgtlLg
eLjJUI2Ii95R0yEKBLuMwa6nn0TT2mtv6QEt6Bbdsm4mXnT83jmVgpuyzp/fe3n2CRJYYrGB7Kzu
eFSovfW1sFb+VCIaUcwsqylVGwyro7D73HvGKDI51HrFtHcVaQsVza2wSpbiNCWtg5eLqSKwB0AK
bA/MKOO96cgKMBiEqI1+u17c8+YWH22+uI9sDovXJmNdWEJejNcR7IYMWTMi090IgWRtq5yA6K5A
5yC1X+CuwBI8dJR9OpOdH5g92UJ6eWjXItlGEr6WctoXjBmnm4CAFJQITS+zb2SHKYNOlN9PPmAH
R6PXuqfbX3+8bqujAE0tXosbKIbL79xfVNPwIEF/3iBvnL8tfcWA3+7hqZ9JgA3gu+62yIcA61Xe
iNsz3gDYW3zNQWHE+OcAe78OGAAoWZc6Q85JS2KWxZSFrKA5Lf+BF4QX3eRt9Mz4PMypXaLHF3QR
C3nxOwfLCx6aecg6EJDcNkSJKuzoVC3B40oMF9/JLIRqSoIBICDhn2+j996NlhiSLMhmy2JM6LCw
/q0qEBlQ9Uo7RwxedjYaI0ZvmtK3k3j5+Vq/f0p/FPUaLHlbnpOpcIsIhKn44qHGMbpn2lpuM/DO
myFIDmCzb1AWzSFZqvf8SkUzOAl4h7M1kzsfQmdl8P9/7Y4mFIgmvyb8439ciuZAdX2WLE92S7Rc
0us6+LoIvGkKehwmO+uixxuKVNtPfmf4J90FzRklTpAb3ct4wVxjzA58krkcQQfXXpVJyBA/8fJ+
iltIZxf+DR+OqzzkK99RE3AY5n0nDfKRX630ZUJFRDETHYyFbFeezKfjE/8FEo9/dB+dTfxmdkc3
vopPDJyQ1TXAn2XMv6VRHgfT9/mzbRfZVnYbdH/qX7JqF8ObfIO33NwqmD+PfKVj696/kfN0i/xK
2NoGRVprZAfehRL0QPqwRXtW59JOYtItjSkKGEPn5bKk69T3yM/XvZtFOwi791Hm4esxuNqie9LL
a89kCg92w2yJevsezfRZl4/DXT/3EC11zdOL/CP3gh2z8MHf5xGfkhuqmfJRkI3x6G7YY943mbtq
J94ovgqv/4OFMxdSOmmBAVnRTW4SN0y9C3tCLM/u50FVoeFsWtcb5UpZy4tmOTjDbNUu2GNXiIXi
E1e+QVR/fZ11r2HHEq5ZMW2LnJuezURCJhnO10281S7FUlo1pInzGuzgT89oIGARDW/lwI3A1PHe
MwXMPkBBrvpTu+UzBv3yk8v4SOCXDFavXcuXaRNkhw/vEO40bDqOv/iukw3DkQ/LHtJrL/6cWNv0
kDMw/M6lWbkbHWl41RQdWkGCM+13utX+OpjEx4b4nz/mcuFJ8gjl+FADB3h9aKbfF7BIr3Gx+VDa
H8P9gAcjx0zjDk7ZDKqkrc0EpmriI7kkTPe59q4fmvCkqoPucSsPN9K5fPzWwjm/cdWkMzp5z5/4
e9LmvRjWXOuFq/fhuwLyyYnM+uN3fkOLP4sLpgjyNvXKe7LVPQ6QbKLuk7/u1toQqS6cThwpDBkn
/N7kwSu4j52jfyj3Bfqp0OFWix/ch685xytF99uW1v1JFT9e2CqHNwqjhvZxxV3yIcK3HWNMOfM/
ylBYLvgPFTBIOOgpMfjm1HG28LEb0fMBfcCGdmOp0pAt3XcVEHv33GAspvrFEOfj1j8IE0bIz+Ya
ueI03GRTkUJ4pZ5USIp4P+ffBa0SpjPsPPXmF5mhQsRYesVTcU8Uh3JtKPCOj61fPM53KE4/9cKH
hWsM/ngZzYRDhmKY4C7msCyGkNjLprL7bKpV4el/xY0QpRXKfPgl85S1t03zN8Bdh1j0PStPAbJ4
ZpJcDHTCS5hCHOUDl3+INRc3GCc+BbLC101qAPmPTKFig0MEnvG8Ie0MinHlJMvh5X0cQoygo1FC
k80SlyzhJIVTvK95kfHCWuux0V0jvof7CG3URfwDjUowIiG+04TbuTkwgUjcdMlTnBoJkzuBR5DZ
XfOspj40F/Tjp9FGIztH60HnOyrcKLcIdBveuHw8u791fOL0ZXHKnp2vyn/ZNBcU6TMU0ent7Zs/
RjVn7D7JVqEsoqPZ52719Bnh6jv02DQqNOdLWTUhZwo70JcLau9bXhi4S8hWENYguD2mZXy9i5zX
PX6YHROuYMCklfstfehs2lM3BU39hWWGP2hZR0ZwqQ7lLj12T/EKMVEbjHMFXrP0tsBqzgPVyB/h
GWbpIkBaLC7EabX5rAi7x6uC+Qu590uk89KRQyOVicaCm27LVcBGhoSDcEZ0ds5+PSGhZB6yBVoB
8ISx9j1hZ94wbbSKt+0fAty0uscVLn9mY/1kM5wnl59v8ldDS2cf98LHwip+yZtgo2yZEXM9fTOe
F+SKzQi0GzzISdD3KU8Kf2V0EZF2heaLmx5nJB5CJO5kg25Bw7FffAQzeanu+QaZuWZ7huC8o1QG
IAuCMOTNaIMbnVZ7X97jdfpjmWGFWFbGYWXybEXlmPttMCNJ7TuP18VTwabE4FEw4pUAlt1jb1DI
5mcJCG0jm3Vq8p5Fib4DYCvgo8Oq9ZZZpSp/2L+mv2hf545/zjeUFfNqCUefKab4KEDHcvYPH/qc
uss3GYwrq2FotLvsJG6KY7uWztmc0nCvc25yjcm7m31ArzagCT3BY58jzKUbWziJRReJfreP7Gpw
8rspdJEh44OJBs0wPwxkh2sZ13Z8K6lBR0RPLqCVfGZ0lTOVZQjFizBWrHD22UITfsjXL9th2UTK
HO+ZIGapy4xGUIxg61/QAj9ec7xJ3KpThLsjKs6fbzRQbmt7pFoCv9jvJ64VzTNvEay9kEqqlRYd
37oV5uYQvDHzIe6iEx+WjfWIpdKTu7MdV/hquQhMWW5f2WDeoYcmazrtwOBAnZOceh4d1fmHGArA
f6uUGSP+Jg4Gp6hgJo5/3VjgmvD9MeWkGXty2Mi38DA8BoyCIlPE60NjnTAM4O1HhfEJTULCB6FR
teNSchkdw2z+GNwP4ZfxpnqLV7yhXoqTGwUzSIy3wRhWoFN6AIXpaBWHwCqgLz1Lje+bJhjjbjAZ
AcVKoZ8g+wBrl/Tz41Ay25mQQanmaWR+MPsef54G+gvoCuFYdrkiI6h58IIEWs8QGVSjwSgVu4V+
iOQeCU5XyHo12KgnYSaODCTkAS4/RmpE119BbrVmLDvi3v/YPnbbA1Ayh0vCzcG4j+BJFI7h9Cc4
LfNB8AGt9ab+k/aFNBff8yw230YIGwohafM7+bX7yaZJuv2UxKnOtW6a6Rup5ZqrCym4tKUx6uJx
Wh6/b7NA7JQ/h7Grgb79BdaLS5QVgfHevtrWKSXBqAvXx1XMcfyiyBGbyHqHxIzxvemNgmSiMJL8
rndLsTOCxPzGxhD0Q8dz7dSc475blmbYGOlgXjDB7ExEz0o21i7RVYrsX2uHZIb+M++PBIt7pT6/
6WuL+VuZCTtpr4j9MIiP1Z4EYdwQCy+NmRwyI9F5w5Xcm+PRbYA3bsdgjtfSRpkEdoSf7uMAjq8r
/hg7AiDBMgRzpWIkVCuUrtukL/YS5E7EIBrRdbTNHnJqDj8uYe4pX9O2oh/gR8YQbN9uwbYUneWq
XPBCS2gQS4plVHtQQ7MJgU+MBogdnssLCpRi2cWmWNkaqiwGNavy2HDAm1VmZVDbT8wlE26NDTlB
95IZ2C5TjC+Xh7nX1yXLYitu+IjqjlNOPVE4/w4sS918C/Bb7+MbIWKODH42EiHiEP2l/gcNOJ4L
53TZOJFqioR37KNluKJN13Hg/AjWAXLiaoe6MXirtmcJry7we1jS4M7JewHDdXuBdmenevhe4fDM
sod+JirKv9C8nr+oTXiZgn9oHaqfSBuT1xK2JLWPYCE5LMeQ0JDKOZoxQaCYoaWP5zmbsKrfVDT0
ArXRyoa+I8isWA2m7YEtEDOnq4bBp3yEag9CIDhXndOQ+I/gStAtLkjBTPtQWD4caztgkWdOpF5G
H279AQxD+Q4gVdnES+E5PI1OjLWIfMuu9RGR1ZAo4uJefU15hf6Nf2R8lilMOm1VQaiBCzYLf4ym
CWS7A7sIDDJlGO9rLIvzecfweVrse70NxX1qxA/hUfHg0/Ax9NzqO3Hz2+U33DHEeu6j1e+MNCZr
jBev/9Ri4OsvRMv/G64vyAD9ByYbLAlkJfkMuWc/L6T9obJ2qGuJHSMdlKJrdOmxJC1TKX/Dafbu
O5ocvwlkb14CPWrlNWGtgNsmp4jcf06D3dttAuNLXQhxBhcbzjFerOsEIROFVLzXQcPTcDtKD8HG
fnX8HamrMXMCb/AG+2I3mBO8zPTAGez9xXsJ4BknFF1szYmEr6hjytWvVZ4lsw6SZxfsQfibJxmU
18GS9/3wXPZUFcSFiEh488NEJMaKSAIGFCXkFnD6JLaQ5iRlWOjEqX6KIawktO/hg8Fuj9qHteIm
Dwr3RX/j5oc3aE4ZP+UAyhZ0N4s9EQZqxE5bollgOAiu+BRxDQ+nHRP5L85pXvan1GmJGmB+YLM7
BEj7OXMSbmOTIzeBwI6XtDKoD5BV4taTsC5pTnIk2I1RCJKO2ZsfW9Pwm9GhnJEnuVX5k6EmdAfe
UuQTsPhuec0xIgBYH02h+CAbGPAB5Skq3QueWVIRWD5kp+Gy8KqZ8saO+VrzfQP0mdMAiheWBcof
utkBNphzS1u6rqbqH70LVFcASqKdibZ+1rZYQm9MWOXckpF5cWKbBdPvHYNr9jmZ+X3kwMGo2L64
dGMeKAK4DMxcwA7kOXwPMg0jk/9IXnAIBjsGCI62HTK8aBdgj3B2xm7PQlAnpl67dWq/M6yXvaWP
TlLj+HXhaeD/Szf1ng0G022AE9xRhBarU8Rdpflyhn1INWUVh6HOUL1m3B0cYfRMI4+8G1SxFgXT
uvMNtCX9FMRJn6+97CiDvpweLZUVq17xWtG+PmRUEqMdi59gCkbokmyQfcx/Z3lRzpmtwBSi87OH
25CdYklzB3b88mOvAQ7wO8u8evI76/sIjLPCQcp6mykNLyUOqUNAVy2NddQGjnisvZdN7BYLR4LZ
poHbi2gN1qtrNGvMfQwewtEBDa8Py3/45OgeEdwB/DwkGmx0Hiy/uxbutGDni1c2jgtTZQE7qYNp
DKar4fQ/6zMWTinhl/gyrN6RKjE4qx7vS7CpDjDPqbAaNl70L5MBgUk8lPRNa/zvVruKlpCGqXG4
mFAUtAMOoAO7FxAZ0SZhwtqDjinmrR6E9foj82vpP1EYq3jp8KVzr1GoM7FbgfufCr3pm/mbh5Vz
2nuyW5OeC3P+KTZftMQUPGZifYm0h9+wZg0AVISJ0yydvgEIqHcwM3/fCeMQ7m5xyzOLTdJEBpQC
QOQ17LawrWC+IepU5h9+mnhkYVEsPnZ7zhfNg+0lqQcsJGxh7W8H5H6sdO/dj6G6/kAjMoEJJAEf
a6IF7rqdL39YGql1+OJYpvTbmNdYvjScOi8AE8kWOsFZxmCrjtkbJRSXy9Hlt8K5TcvTmA0DbppG
urrXXtwEns74ERHVTtn93IIV2vIzaSfNkXsfpSpYBSi1OypWSI0IDljmM/ImkGGa3IoDRniS4eZ8
YGWVXhPGQu9blxk+XwZ1+5KBGeXkMudFzjiGRWFoqDD8BuBH4ROhPeMrQP/l+EtmTUOGnKQZGdj8
d4LN3pjlekuac2t/TRogccsXJBtE9qx5JBg1Q8lboAyxyYS0eH0gKiReyyKtDyt84kFpg2HA9sj7
IQrjHzXTf/A8NsmCsBZ+OEFlV/RE7icOYqLuJujTF7QJM3kTuNFVWbGNZxjJKcYxCZ6EUCmDQeO9
evJaJPYZzz97KwXiLtkrm8H26ylshHjs6W83L+6EHpq2+O7zbUcYteAiVJ8FUzpSfDeglWPB8Nfy
+edExvDRzlADWaCHbWpIH8XVC6t5AAcJVTUWOvhIUx12p4Q3u2d16EY9I57VSR1tfH2ZLKOdYvlF
nhXS+Y5r2k2NawJwEbBmxrqbLeEYWv16ZGbe8AD21eobaG4857OjU8xuAlOlvWB1sSE8mT/BkQRS
OGctOImc4VoCKqFDrkFRAeczWkCSXZAKZQ+23ZG7s4DqazL01ZwfoJ9+x8R0iglQsOkA/Co26VYH
Sgc84ATb1iAGMAoqy9wJmR+5XwuhAq8euiYIlSw2+FfhSYm4IACPHbdOdWUU9rVYnXmFIlCRkZXA
bTlgl4EUdYeQS0VNJXEsrYoX7mcMnvAAch0tEdBblIB8NEfeAyDsBZVDhGcqyyLt3E+76VvdHgiS
sFeCRGW9CcYRpxrCN1QcpgJUSYbTEPBPoklGKC+E7GD+ZhhsguOUxyWcSP8DZj3ZsKaCSUpkFjgr
hAsm2gpKWG4Bps3Q1VozdRQ6agp9cIis50doOdBjfP9oAnWgQbgCJqSTbEaNwZwQjjzSiZHByb2P
5uGqvJHfjPvWqG/gSR7vwki93GPmIZB2zwXhEtTulheajX+1oTkXZqPBWAbbzoUINmDf2Ld7kjfY
9pIVMbRYzCnQ61t+Ppr+M/87Hg+gQZExYuZE+uYpXahbhGuMa5dQEx3kNYjB+98FGtAAykG3xPUl
rjlGkZIbtNRgm5kHAIDFRUv+YV/gpFQVA+pYbAkPbn3zBddkZECcx3kroLZlKeD5znvz+tCsGizJ
Nnr/NwHXUKGUhSu4+/oZ8tOMvhLn48j4cCpsRSM6DrkY+bI/MF9gFCUz3qWPj6muSF6yoKSgl4FF
xtg1nQZLXqbInYAuM8I71JSCEtgcLDBGRxsAMj3eDJnKKTZelSfn6ABK22DNANwsHgNISrwz58qk
oZp8b1BKseOj9RWd1OPIfI0b+Px9LBliinOtbgYvWxka3DFAyCfhjCAJEofeB2E5muA4/MCCL85C
j7vnD9xmq/rG9a53o3Wr45atrAZ6DFy+NY1mzz2tPe2PDoFYq8gL57yWPiw+hyb0wrnM+4gEJD/j
z2GwNRyjKWrOKGWv8iLY5r2cUjuXK//ICb0KiReRZh+4SKWn7ckTGpAc8uU+wSjEixlCPwniHpKT
m7aplsOr2s9t+0zLbT+y/uGUTjCmIFyZylsptPj5sLuhzaJuWmRIKfyDDh6wXH3XjUz0ywiGCyIk
5hfpNbjV7Dbno/Po73uLNtU1meorga4cEy81EtKKYJx47Qot5jZYph76sCa1GZO6dW+PqIdYXugG
qgZTBd8qiZRX3CJwRPSVRNpSskgHlgTuUYEBw7rNRpLWH9nIYtl8QSK8fVbtnOr+Rh9HNtMHJQZN
vG4qAFm4CcBVTPiX76mw3i7Jw6hFeMFzs5vajrtSo4XDGC6ZpJ3YrYv07QpYcz1YK5bMxPFBB18g
6LipTslGkwdaoiRkA0EVxMLH5EWxbc8AvM3gIDDudmFl9DP0cB1W+J7EZUEXt+5xhrypYQMtCGRL
ID0eQfCx8kh5nfI2t7DtuDC4H/GqOsBVZhMFbVXUTeY/hE1//XG+6RB1ceRk5m8SUZDEKwVTBQcI
SgPUvg1yAF7A8mG4zMnmRLMujottN0V26zIqoc0qeJG9+PBkpvb5Ru2NzMuFtleXIUKw1zPrxl+P
0k+0iefuGa9pZL3Y4f9V9+6usW3e9TyxbMWgbCYS2kJzgQC0xfp7oe9AHcddeHutvrtwgPyV/IB1
Ebg8KASjRsxTCBaEWWmM2GEjZwHLSDEqogdEhdWTu6xQYx1HOUw3M2foIECJ4OjlpTUCo6YYv03B
gMRTOrP0VuoMtVsIJGc5vMt3Ij8k/qvhTZcmX81+cw3J2iFzikNjVq+RPiGp6Z7DnIAM5lf1nPm4
/zLQBTLeowI303n/zrG6X99AOY0zvIIFo/HPmEspcwZaCKulOVVp2TPIu2N4rpbMKnW8T/PsD/UD
i7AAPqK6RAMZTWilqYeXxb2xFYqJw0dhy0OkJp6l3v7zmVDDgUoCQfqi4hR/kx8eCSTMFHwVhbdu
CwjbwXIQDmKGK2EW77IdwVHo3pmIhEs6+Hdl8PqF3rF5bVvegqpd1r3O8buGtrirNvmUdwwDbCCx
G4mastcTDh80FoRhnQmumNcUmSVpEIXM6zm+FikjveJlppWZ7YkZY9bDNAWWGRnBVJq5gySO+46C
jSYUCSAfWYQkn51RRUAgqq5sHxmau7WH5vP52f9WyZX8q0t5I3ckYYtAzcu8o5egRzOfnWqLWXB4
FR1SIVmW9/jmH08Xvc6C2cKKT460rp50C+gDGfnDCc7GCklGZPXZYImVEZEVbamwrJ+JBw0iaeH4
f/I5BODZo4p4YbFJQDybLxKGmtCTDI2NI+kbpRtMIchRG9SW9w+Z1qnH2NbW7QwxpwMqhZwFTNQT
iRdtCuYF7h+Khh+xb/z6C+GV/FU8tSCGiTmoHj+PWyfzxHXpQWWfd/eed84mC3ojGCBYfpID+Ae9
fYLK5iCfe177gOzNvotnIkIJFDmA9u8Dbp8RYQ0+SRL8MIZwlkqtxP2kk4PALHAx2r8P4Q3tdBQS
jYAeZk9ZCWydYpP9/ZtCikgozrDSE8+juXjWJte3HRzit8053zd8f825DLCn9EjEvuYkWYAsu114
JWsJ8opOe9JTuT+zV48DJ6jlQ9gC5cAfRHsXNXWHnU2ySfozqBw3uNDC2ftlqRd0oMNd7JX93wba
mjN6AMVRW4PnNuFonzTWIIr3jU3KpjUUuR1LwdYYrhMqCS+jDw5pc1NIAvLqhR7OHwcZglptxpNO
MCC3CmNWBvU4ESHFC2MSjKM/VF/qlBuQ6gSS5fK3YTE74s4hJqjsLHSnCjv9SxVYQ8H8qqbMvHcd
yvaAEYdkDnPXUWuTzGfdTE/he1KQOl6adTfREP2SSD4JrHol89ZFu0dzgT/FYXoJSQsqOh6cHrTY
l7DVgOccMAKRrVz2KUN6IrG1P+J2WP++F0FgRKGZZdOgc2LFaYSZcmtqZqy8S5iKjnBnauNYtyXF
0YHxDJGn2Yza8W4ywy//woEpi3YaGCPkTYyvpPFvn1KFImhAflD0wti3++l/IrZRWUBJhYKu5hiA
f3xNFirVe2m9ZZgiL771nujOwYqoi6NERNiUjRkxyNQphE0xroyc5KI90F9lvYwBNwn2a87LFQ+g
6iZ8EiSBoZlG5HIIQi9gRTq8HO58xDyHaE7aAfk8BJZ57G8GmGsTdrzWi3kMD0c5Ltop7xwxNajc
9RgyiM3yyuTXNkSh7btVjleot31+rl1gMfHPWJhbbefmAyy9Y0lySGmK2AfR/dCJkC81w605IvCU
Cko0MUF20lzP7x1A8gD3evkIfLu+JGu1YwF9qlGoFr/159q8zGYO4vuGJe/FHoPq6i84Deik9Duj
EY90d/yE0GfVN3seo0QafPVRnOGNVayM3Qi+me33SMJH6eS4FVFJR7aSzFTdkC68SPgYmTTB9fW6
1SBMC2vQTQRGgbUZ6bReTFOTdfpi9D/+EBfIbPU00Hdx5A45exCT8Umer8DuMC2+mSKPG+55kjVU
q4oXcTvtNPvDffF2RZhcE6KyX5mREmLcMDT7Xb75kTSsAepl7tjm7qvOVx2HHQ9Fbs67/nVhKGzE
My50sR/WRoSi2mHYJpO0ReJsgVrSLJ95YkuwDzvUdHg8/XbWNiZB5UMWbOMPkPiYiroXetbL3G3g
XxVHHDtUgwjVI7P66yCBKQZiye9FLi31gLISKr7NX8icXx3Delr6qw46kMcq4ote7zyAE0u/+MjF
3iEpY1OavvhqOYJRabezkFA4CV/w5LPVUwM3cfxgJp6ucKpOQ9Qyj4iUSmba2EayZXdqArM4/RIr
2Wu81EQoS6kntONul6xF+I1PlkKcDsVJo5VkGzVHoQoGesa7BXbIk8ybaB+72HArCYyzYpBGR8VY
uIMfckVxrF4wmYSN2d05bARM1bwwpGN95EeFxy/CoqN8+mZLyRmAwTrllaPFvCidz7NZc+hSNwRm
H2tVnN7S/BWBSznUb2M4MAXa1kf1nWYtH4iJen0QB/2kA1WrD7/qmeuOD0RCnJajWQc/i1gP3yqZ
WCNe31Ll8nex4+L3s6s6xd7nFrOaZRJzw5wRe805muSQX/1lttTIv6h7BR0MyGDSkZ8zgkQYX0Yz
cd7ZfY4Qdvj52wOqulIO77PWq5nMfC88OWJ5G32PKRfodxRPrCDFu4QYmAChqbpJJ/4OwtiS6N5F
hSSpPGQbYZEtZYIquPLfqwJ2WkRyNvgrF7ErnpSp6PLXUV183oYlHIHSrcprs4pkI75KVn34bJHn
9k9K5KKNlyObzd6IveW+dkfUlSb/15zSfTdvr8N59ngdmCL/TsH1fZT+Xg+EHN+DfqbtyO5sb7x2
BNVq7M8Gz89xtG/WnF/6JtsUky9uIejhi5iJlRc867t/6ffnp77M2zC1z7mz87HUjEOUHn/0beQ1
WNlppJCSS0DmmvacB/TD7+sI31CLSdtMGtnlEejF8J9xxWSHpDOGaxdWcOrxxWTtnOMpprD6P4Sd
WXeiaLiFfxFrCch0K6iAgPN444omAUQRRBD59ef50henT51andXVqZQxDgjf8L57P1uo6+EK2EZi
I+q/r8CB3E8Xdl7ysN1X7Fdo78+bXXeuqX3GXFqfMmZ8rgEuOO6KfVFHI99bqC/vVrgVmEeW4pn9
YvPKHuXLKgMj8TKLk9jJoKcDM7yNSsB60rQj7+bp9rkkOruWPkxrfSv2pPNZPeQxH2Y5TyW/MZwL
9Vo6ncXG1N2XLPw5p+OyN8JEYWAo0EcPADzvgZRt+8Qsgel92ywKSmtAdh7q/5W0vq3aDzxXL8ou
LJcUR6cEmvlvaUT8Tmp3CCkYwKnVP0YxlRxlpWXLS7OODVcme6TzcHRU+9gY4rw9AuTHl/9RqgMF
kM03TibObtZFLBXpPeBFwp+yeh/hCnpq5idcKYA+WXARV/dKg1dvQg2nN3pzmqUwEOgLsqPg1Zhj
i41NYeugbC/jLBfebOUZpd2CHitKD/ZuOCqOTy5Ki37aC5WSfWSaju1OEfBQqr/mOuVavA/T7c3g
dEOqoxEczXbno9oKgcWq3b+E9D1GXzNnC0iT405P52g61+uJaUiRbVwRr2RQzNP9cdLB9k2+5Fn1
tkWD9Or05umHtsSIt7xSotBDdZkE0oQlALocEJZLRIu373hTYfO4zGiy6IeaRG7EJSXFQ/k6IoC7
pBMOBp2pR3HYs742CBLVHWXy+6bbtWflgAZ3RfOOngjtgtuJ3SvABIThp3IrBFYT7ZPq+xQXQzl8
L/oRxc+4c1Rst0f0Ov3ocYaHG6EZPROLursB5Pu5hm62vtFELDvSvg9p+STK9hqcclLw2Az0a8HU
eICYorzyWhO1ui8X5jd7FPn8rIaIItuRgIO8HOzCHAFUZzs0k2FDxQeo++LI7m2SnNuVpTjPqQa5
6zVsqHwRgGhx8X5Ui/5XRcXn6CDG8bQdu2GubM0aFGWIRDNZ0d++JA6qzIq4l1UJR9EacDkrD9Gt
i8F3Ix8k+gNdnTpWAQUrXvl2mj4mR7Y0p4cx1B8Q7uyLxathl2OBGZB0a5DdKASgG9Rf4Hfi5zhl
MZFrUfEeGxnCOnVt3sLre3U5ZAiF8eERG9x6Tec/OIfXlh6VdFf0wi0YGijOkuR19WpSi2A40THU
NlodNMxRjCNKL7Lqxf12eN1si9G/nB1NL37M1c7N5TFpbcZt3NLjuM+U/qLsZt3jVBDIZU6PcqCg
bafLRKqRMW94V8moT6Gvdo+o6B0jdywMknvyLfmcWSQCYt1X6/LQeQabFwQ8oL6pQ5TCGVcMWVNz
NVokKH7lvcGzoEI7NOthqdnSh7F+yQ7Rq8Hlg4lENZyELLF6n+FjXJM0uyYYBfR5b6m+cZE4GRJm
wxZBteaKJXk7r/Yqw6b4EYonaY4or4VjT9GFuaxeNT85qAx+0+dXPj9OyukVHgi9QeRLMaIC+8lV
ejBRLDWsaVkr4Vq0xR/yUhj3WHHd7JcyMM8W9RSqtbsHGHNGxtVlwyDGaiAhU9OJCY9kYz1/jl/T
R6TvWAfe0ZfCYnuG9ylrsMdcKgdaX1iMHuv7UqFWvIHseQOHDyozREA4YXnBxEbsKS10Tpqj4tSp
02cdRJkvc95e2w10iikfxx1OOOKjSCHEQyiTzUa2abKpQI7SpxCRZdmZ1B6Sz0wMD/iRuhHZqmyX
eNCU1T6yRqiSIhsgY/53+yRA6+JN1ypio6FJrt9PKWfJTY1pS+gIzi25nZ19RKdBBOqCEAr3BZ1r
kvtFxLLZZK8S20xiGcM/tniDd4pSF3EcTtNVy6GggxpCGintUmGhUPZtslxVeczswadWY5DCVpI8
cMwPjjdbDh9+vFchl8zQ8bxqO344NcUVGrUAM/t7RYDnWURjNE4A1UgHfZmt4v076PAKlqxPazRu
A04jsmMVMNacFyhTiwVHQCJ48EZZ1mOaaW/QWoaK8fFCvps6Jh0WVrRImdCKHG7XEQeVKcmKw9pw
e2dWbv0zy+H+7ikNpWrEWdObMH7TzWNttaer+y6GGjUodGU1IygLdDt9Yb6llrTpWWNJ8f/5QIuF
9m1QPpOoTDka7+85vD42V+zSyfCRj1kMXwEXoUX/vnB5TY4LeDX1Uunb+fy21zM7BVtNnRZGK14P
uorTcmaeHq+hwd0yW9tcF9UTtafTZI4B+PthA8HBW3IjfPOxMd13EPUndNiUbtCLzHV+ppz89dAc
Tq7L1XviyKK27PPpIiVJDHzaXEbVjC1Uue9lNud4NmPh/9i00PvzjxymcQ/bA+f1Z7Ov3N4Wvtvl
F1aJKlBRf9AO9F5PUQ1Z06y+0v/Tjm4m6fFS1re1Pn59JH273vQ3nagR5VPqrM1gRmtrI0diLFmo
pPSVBKeUn/miHFWiqXfLvQ4KlmMO/9sHo/wFIaLD1DPAl2imKVt/umC0YyI9rwo22oE6eDjG4DY4
sLtdjlYw0sbnQTB8lvbQ7Q2W7tz5hR6nCCv4nwdF0YRTXO8DgbD+ALjoTVfJ73tfICDCw2h03Bcm
hb924uF+mnH+E3fBYgEe7BIxC5vNX0xAPxaf/3p+AT/7l70sydWqMp48P6uWDe4Fg+wm4oB0e0rU
5WOCMIt4QXu4HzaRuulhsneXc5C6m3QzUcL5azDPsCa5JD/894fSF+iL/3pdf6Ax0tyKFT0/qmvx
kTSjMMxcgQy5D3a0pQfywzmMgN2hDQ69cXI6y/PtMMDROVynl0EUMXn4tr2cX8efv/qmlL9gFXSF
M1m3NMtQesYfjMpbo/TUxFLzNZYC8Kl2D/n4AB+MHQ++6j2NtGAPBnjgr5ev03z+G4tS+4tp699P
/ydyJ03kx1OPZehPy93uSdm76dsn1UnhTGVEI1CIoiI9QKBWDBc0BhlMFqRwbi/RPpn4TSjrxNJ0
64c9vwxddhdXO+ucb8n5jpd2b/DNPs3+5Rzv//UC+98DZv7BkOsuiVIcVfm9BgGnHEiAcFSSP1GN
XQMhWu7O2FY5hNN28NXYlLJY4FERvZJv1dgEe2tzNbztwIvgYy/pf/cpIWcBYZJTgb/C9Lct3fhU
934br/56Cv7rZf9xaXaxJDWFwefMuZYOWCYeYKIOH9NqHQ88lkqPyRfF2AE9pQEY7UG09L8Fh/3F
ougUM0xpzi9ED/1vI+i/zjzzj4tVqWqDgYyPHmH4gC58OsDSpZO9zda3cFYerc3BQb4PDsrQW3kz
ulxU1DC+Ri0AnZv9ddaGMxpZwMbZBjnLh+/3tktWtV9z5KNLrmb2Llc7FjbXFIkNG6fwl7cgy39h
Y/yf0/ePCzt/vJW6y9T3+riGxI+2xXTkiB1Y2PikttvUE1VqWthjTheTPgPMHxrd9HuWaJOpT97X
6IMYCJgplwankBLWzJ4Q4OOtMmb3xFphzBe85tZggfr7u2BfeaUtdTkVJ1DGsxLRE866yKAQye6D
DVMCrm6JEiWm0IoG44D+pbAGzZldSLzhFB17CyQG4QVaBNnBdPdpBUgjykLJB9E3AWQ7onA/qJkn
TNGdjSrBZN8wqoIjYDtyuguAcwSLI/fCNYW7QlgqXjayN6TASeyzv0IyzvaTzUhX/zK5/c3i+X8O
9x+Tbj99Wvqx4JR5zx0Ul4n9CEIutYrB6m57X/rqStgRgwMvchDba14dHp7UmR+Hv33yv11Of0BR
rqZ+lXT1rq7JAFrBKr25i5TBkoSkkTliS/PL5auIi+H/zSBwlnuaZsg9VfvjnUtprPa0jMv3Ptzh
A/enmss6b7BYyIvzEzIr1hcwvS93DkDuN9f230e8/33uP96rnudvy4p5blylg3yFRG00RQSw+AKJ
RutnsG2HPgC6wXceTo5DzicUef89gQJx/uX9i5//a2Yv2zR9lrc0W6uPYR8hEujO/FOVHT0ODdPT
yQFjD0OdjN0TUeEGMja6eimVfSICN1a+qhEhy2PKEt17pBBgUkxKWj0JEqlxfvS1bnaU55eHo7yH
VzA6zUAimk8ammyfYEpA51BBEk/pHWJthUzSuBKiqrvdIxyByDsQvbWDWQl9Zma/AX3FAd8jVbNQ
1IOlODo9Cw3yUMJ8ys6B7G6uPqTxtDTIayH8oqY1JGDQFrEUZBKSU/gc5qTD/nAUxXaX1uWTONly
xv6npYInKlW47lrQE82o22po+OZShaHD0RvPqmdSM4L6JwMMs2nIySd6JtI2IwUJUSjCMx3+VMYO
vh20KxCsqp3nY+0N9AHXpdh+cckn3+jYViX7o1F9Vj6RE1AZo59E2ZPkLtO+RnBFoieouB0uc5wC
n82a321etkHLZaocyt6gPfSFC9an3Hv8tIZW2GyIzaUezwXCm/q8oB9s2J29+mOzxYzzLIKHOYzB
DLKrB3nfDKXczl8u2PfVGwsIqiAq7bJdEI9aBux2rNdeil1ZoTtG6Jupul1I/ZWMaDA1UxR2cnj9
4m7Qo72qN0CsL/lH+pMEzIcvRdSuLNolwNMKVIiUfKaUEi54cd9DMETszOjaKOejGpBsTVzXw8v1
nf70pceo0Cml2P0koLhxr2g4jK/tqm39+r149n4ZarTfLn0xB/3r1D8+W0YaLe2vQ+fQeIddiGdO
Hewa50CBQpyfXitm7+nd9yjEJKOF6XSLbWsHPbIZqRzYCujqdTKw2/F6SfaKjZiGSNEBlP5J/ctY
If91OQnq1zBgwOn/D6FY3NtrX1dyFUoXZsODPErslXc/M1WQ0Oh/H3+ZEZS/rR8hmLNQ6AF+160/
xgU2O8kt0Xk+kW50c5EdlfLoNaPHYJ7f3nVNC8SVsVUwLAFzeCKo0X97CX97y/9+CX98Ps9GfhvS
TSF+yUFvOehGh8oewb6fHFdPiPMC5BccWVAtJefTYGZy/nts1H87BH+s4K/PtKv7OpNib3xHFXZ4
fqKtvA6m0oC8oFVLHu2KZvMH8ReETKLjAOSC8mF27iIq6tNgf5zulZHvP+xlPGILxBXMnM7EOc3t
LrYxH1zmy/vREbEX3/P5L69e/dvA/r9Hz+j9sV/Ns1TW8krprSfOm9R2RC4lcTzIQV6o9ljqYKvy
qkOJsEjZZ1fW0MIghZyypw7adphQgR7Q33XbdT8dCSOtshY1j72UB5X/3wfa/Nucr/V6BB4QQsEO
V/z8Xxei0b++3nnvcVtXGzDxeA5rX97ruCuetY2JtaNhjH3iDtmQSDqQhvTr1hVru3KcAhML1E3s
iZR7WvEueKtqjGJ5bExoTNekBpEdaZ7wfIWyCwJljjTMxdSzf5F7jUmlT75n76wQ7N2Q+HUMDee9
gueTDUgL8I8EGOb+c02e2bYcJeS5EqQdsfCTUPSRyO3+93GQVd3429r9X4fiZ23/70Ohvl/yPVHu
a7B6NvGRhMJZo2ZSjQB5O7mTIdZUsCSxOKuG6J0R0ZjhAwUj+heXDHVSFMHJEneKThHuY0toWN83
3Czsy8hv47XQuZGRO4JFA/TMckUOWDF9LrsJbCnApjQZnfs6c3HSIEEKqkjZMN3r368NUAZimL7f
34Y1ePwQG+rvlwC78A/+8M39Gajn9j3CBw1V61s9XwTx7/WNKVg7q2dU58SvFJ83Zf5ENMcfHGas
w/3jY1SzbafnffFqwykvHsSEK40JDD0fVkyhv9txCxFyDweCExmmm95t2O5oX1Csx93KHUQ7AMPO
z/27XfpBieK+uW14iCunzJJ+Hxa9TSZ+uyG9QzzafVMZDvdrdzwy1EPuRIvCWh5D0pvbc7N7Y53a
Nbvq/fMXvcTYtIEKQIdNDdY+MqFFUsDf5IDgjlwm6NOmpC0Yy+dZnmpLc63M5enzXGv0YmRoEDqZ
xMUuCWA83OGN9HEgpWBo/D2SrBI6lcArvQmwupJuh5kXKRjBpZzvsmf6rJ5IOy0ocWDKseFZAawD
00PApejbvt2KVMFcBGLP5zn+Q6CKo4Rg0rdLmhiYJplEVpZ35FGaQ97PfTinekdEkiDuIs5g6CZL
k3L2xc/Qjmvj46khbg3T95qM8MlzDY/GZ/4nGC6fP4kOrE4qzKV4cYvKjwtxilUEE82RRKQ7q/SM
lCh4GBFegoj10/ZOvcGcwdUTrjnOSuSMY2xvpCDgN0Iqpk1NTmtAWEhRBFKZo0eYKqGSY0wzdMZG
QvmjTAjkRXXsiyzjakuc6agPrxK1eUReI/HkInOPbMwZTSfk9tX4tiAEOLotUkIFjSWwmYUVoB89
gYKc3U9YBBbqniQqsN/kYc0ROQwVx0SITvruAGl8GBP6I44BjXsB2yAtDDsviWAAgrDhZXS3deik
JnmoBMQSMEXe1ZSGwDaZA+lckhI8UgKQHkEeqWRdmWTKE9npia80p0i8qKcZ+E94JiH8LYhSBION
23GO1Qx9u0+SKslROYHy1QTLEdp/E03C9SeajwWXT3bZhMYCk0jD51F8xVNyRSdVWIYaGc+Gd4Mh
xH22GaAigeW5uZ8NWY2cFLOcMiEjG+iFaiJRknuSwHj1yPcUiXGkYOekl/XHhVcvXvaRJLlqQk6k
feHkSLEySYg8jgedgkz9ncwM7DNXERMxQdo6w2wTKJsWZJY5T6Gqi3gwUtB9nc20hMBeA5N4BX1D
PqHD6p7DJt4IMXPbnMhlhA68FaBU02ryOl1Jsrusb7A7BeLFWnIeiFA8lPUkgYMls2YP8nQhe5Ks
Lv+k1/NhDPs+HxtnzGX85BdIaMtnwCaHyAYHz7GJhi2He1dO6GwSYYjlCAhNi+rUHAMuQhTIm4RG
gDrcQ18I+slYWFRPjihSCwz61NzxHxYenVosEZRU7L5fhxB9/G4nTdMFo+6QRSC5zrwokfJBxF09
aUcp1kAkXURmxQQW14QyPvDiZVEbFLy6uy+iMmM+JZSxhLDzNggqVFydM+IF46fwxPWS7/tDFa/P
EFchUaVkMblgFSxwv50HOc83kN4j95IWFiZ6Rw+f5OE1gLEIU0VTS67AlKstuvmNe4cFnPN7As2Y
jEyeHffLEPIyV5/FEeHrkqj1SN7FYPMEXaePRPpww5Ethr00wsEf8GIEd4QkPkZru89bAk9Fbqjp
y0F1uMxu5MLTdB09cHUhGXVj4uU6stT6ONZ5oA4YcDnKARHgw+PEqT6Ofjx5zLBQTu7zF5PSO1RH
BseD4xZkbuZqgTXK3MeUQFAADEf/QWhogZS3GJmkw12cJxQkgyONgHVUIGRFfidmvh/pPiTelUHl
EDPGB8wkXnIxqomqek6kRYIPN1kVQRI8AiHoRdjms6cTr7xhLszmxugV8ZRROklJiyV2gSd5hSQ2
jIslcLhxG6Hl4EDeCLaNhSGChrhPn/cxi108TE+8XwfxwWI8gQ7TTK+zeqM+sO4kn9kiXVAVhvO0
oiGOS3LR/75yNKRzSzAGN5ViRpKWuJuQIX38zHCMoFjPMVbeN7Suy02y4i8x1eG4EhNfgqFJcS6r
SzwWiBjuKi1JxBDzaobHy40phsLVR/36zy9W392u3ND3FvcGX3icX1bG+bKKF/wDy60Ie7PO+DLF
3S8rcFVs4BbxQuHiT2Z1Z19X+P9W9c25zP65rWLkTxdvDIzJSiW07hHUG9wF39TP6m8Ll9KuPz+C
O9GmqMV2ZqjKA3hC1HtTZLnY1LQBIXPxBvPnA9sybnMrUBZczdmpH+k9IFLqLDthI40AA83E/2I4
ByezwAQZqTMToW6QcUO3VyIrgNOCS21lqlCO8h1SgT23RfBmEsbC69clJOF7/5MNSB6TTtZtQvH7
Qpz5fUkA+hgFFtqLYl0z2BK2Fz7XPVcfNsHVI4XPe7n9ScNY9MAoyuDMFGswqt0J8qSu6NzIFiy4
3LHAEjZJGCzRkzkR1DAo8UWKcbPPcCPIvkw6OH2hf+GuLYDPABIjhRU9DcPNC1RZxQDRuTI1Es4v
jEw0KoXqwkem4haM329WDCqsvWLGJYHJTFyJGOXIBb0QMo0/gguhw7LcMEkV425pgiZLF4BYmIg6
DKoFaDLFDhmDJiysvP5QRKIaSKUNri/ciFzI1Vhj1AM24zKWkGyL4MYXLzmeiBxi3Imc4iXXHHDv
s4K3H0ccaY4US4LOSc7EYJKj/RhTZQNk3fAMKrrwLERSpftc1owbjafY17GFYRg7JxaYeJ4Rcsla
15dsr/RVTBpQAHHWSVPme1yq3KTjrhKDBUbMicCbWxNAUa5Y45dMeSj9p+CcJxiKSIC9rMnzg+9i
hnlg+qgHPbBhHGmxFDMwg3Bvdg0tAz26MB6zHGsMJQ8wcTDuhl1gjDSGyJShqGYERK/P28+iekCX
ZAjK64feTc57gP3bFjnEkJQxcjEQgfZTGGQaOIMVxPYJecJE+2qjlPh38uidHmsXRLmD3ImHt3EN
VTGNemLQnKi8PfJyxj3WVBGKdZKuNVLQKW4FPWxODFQM4xkfEanAHCnkAAySYjqoOCo0AdEaSE7r
ZCTa0vghrjMRUFgw0jDsdPxBD69iK9FiNClGLYw69K442PCB+j37GdA3GGIo4fRQfCJ1+BnphOOY
nCHCmgdAkdPhhbOGTSUtBo7Xmk8srNcamnltIQLhXEAAI31Egjw/bicU50btPwJ8O8WjiP46QEgP
1VEdC1fcgrLcUCCWU2Jy4zF+ZTceC+ddRen35jRkHZAQ475nFCaj7OuyvC5R21drwFWvQbetQ8wu
yytmH3WywtuhTgzQxZjGCXWXpo/Vk6uADnKIJJ4sNsxIk5sL9IgT/hFgG42KWRnls/eH+GrC/ELF
vitWAFtfGxVK26ZVHMinGwUl8ur+wQlIjbOEUUBjjZ6a2Bpl1UjdKSirNuqu/n6PYYnD2sIvLH3q
IfsD5ph2dglyJ53fx1LUsvTCJBgx125MlmJAHPwrScr4ATmNEAIFbcBBdnnZDjO2g612SNg5P8Ek
SEwxm1k3I6M+YRVMNDoTjAgphtLFUouog+HrZ1bPl7ApJkeQ+6whlgRK85aB9u7ECM/kgHGONL8i
kJbMNLeNFDv8sZaZ2C81u0zMPzcCWPgXorCdoKAzeNy/b/9sw8SOih9lGyTLKX/dv0W77vb9YDMI
FBRuGzshY3mkL7LkfiqbIJV/N2eSntglact4Q0NFa0cN9YiDRCHWh6JKa2WK/K4PeTDfddM0sbup
NFG4VTnwd6iu2mkvggyYjHBDLdRPKClKpCy0TyATq4a9z5Zq0H1738JdKU9Is+4nYMPUOPfXr2s5
IJR2i0zv6hvjMhDB5iaG4DZEIzJMpwp5rG+vGTMw2i2M0Yv7GPdFNnOo7R9h7ssh0L3ZY3GbIodZ
1FQwkRCTcX8dyx5JOjTG1iTHfqJqnYDLD9Ud26AA9NhC2xUNp0a7ezALgTgitEE+A9Sa3z/um3JT
EFvGBb18jRtPLAZWfUCJy3ZELAarMXKY6RC/x0TfIPSD99mbx98SocbX8bJyQxgobO16bs4Yh9Bu
1IxQ8rD509lREg/vygzdhEQRV3yZZ9Orzw4gStm6cbFjmSSCV0AGkjEpz36WQB3TBPbNgmCJaJFX
yJJ/K7Zfjy9pJgUFx4azGq+4tqx9ldUiK2mvnRrs4igcRKb/9LDW55DbEAh60gzRJRsjUrYikWpL
qPfEIudAhP1eAwGxFNm817EONEZwJ3r+hY0L6V2MsWQ3DNXRLWJhxNBzjx6Qai32EOqEGAvG/BVX
xSijR2ctzQPFe4LgYbSQt/s6ic9RBNLztHA+q8Dc1V6O9ArzyawUubunlB1SAbXdiEz2yiAgMvKB
4Ub7168XOmRQkXviLnlogBVsf5kHFqhaUdEIFieze1CPUpTThGNMYw+EK3BQPRSHkPUIQNDCAXbh
SnynkqvKHiu4b5KwhU2asrRmBiGJAnTF4j3nsuczSkM1ugAuOAbyou/dBJqACZ8PG6wwk1TJjrWa
aDPZabcy7zpnNEhYDeOS48Dw71EOF0GdUpT1ZEwZk2yDPRtQQeZfsIrxeU/iuea+QepyPn4Lhebx
gBuOOVO4C7vgFsUfojJ0n9KdZuC6w27N2KxrbJByhiZgtEN4y1NcAWEDxSHnpSSesadP7wFBwRWV
LEvSWaBD4Oa0Al49oE/iY/nAFl3QetDWZunCOEsEG4AkQBxaRvROuz1ELbGMBNH4rU2P4XOFZ8wT
yLreN8zVOWONV0a9b+SdAo/KC60iKARgX/MQugtXjRqwOmDdzl7BLb/kCQqu8O6DxOY7w22mpP1g
E40n6hZL7vzOPSpBPfkx54AdL5bJlC5MTjyJzMTPlIphz29PxeQYXLfYnzBMY6HDaiUt9Fl+MgTG
BdP/gl96bNXIDJRZM3nvVdDEj5OGWaqbH92OeZ/OZS3io53ZzCK65DjFqs5ExvPYEWL2QApl7qUH
95/49VtwRHv/IA3Imv8I/rBu7GkQO/1Bf8nDBbcXJuj+So7w2wAaWRR37KWo+ottf4+jpo+9uvd0
jit+mK4hzR3ZctBq2z9P/PSxfWxRI/TICMAtqXMjJrXj3ty3OK9O9N7QLWz5/vbVnjD2kDOAt7g9
CeQVFp7j7LZuTg3SP4r9qDC+yjUwTSaXLUrr9nTc82DiN81miAYUiseBH+N653HlLQ6f9JAeKOOm
B3lrgCrY0iuTt5m4U7WWt0QeV2vYfHxAS+yy1To78C9qvOv6ix+IeV4G+gZagOlePKJ65DHSA43A
bosVF3xa6mPQKpbq5DV+UgJqvHKBPtfPPpKVtFR3mLyBfj8Ztiy+L8eCuvAYPlneCEYVSN+JytIH
J6RDaJAr1lipLw0vXGYPwtUZy37KA9REWBc20FBaV7ffPmgPTM0XyjsNgfE3xiexNy64mnWPaGmb
bnLfLtgDtoM7XDw5aDzZzTAAlsFrl5E5zUXvXL2UyGXudVIEPW8BDGgmoNzxxKIsWAerdKCwHOQE
n18oBDAVjBU2VayalylEuz5O8/KzIrih4J28EH1SbWNTzpKPuhsrDJ0FDhZrCgYntAQ8LK+QQR7f
mLTr2WxWWE6W0Tu64yqnnzm9zfGJ6zMtxJbn5ssbeZLxmiXH7AVp3cWO6f8kZ8/KVcN6RAu0yXF2
XMXjdCj2zjkokW783l0jZk6qGNKIAW6sOLeVvG7ZKlG29AmkCuvAnL6pu6eBeuhN1fB+xhGD8+w6
ee17M3mRnDjNF9gBii3SjuJU30ewAB4nC6/jF5ZRTk6axtzUg4KwUKMVikaPWZPjJJ8q6il+suRu
kBT7/IK+xy+vLTAVDiWGydeGAcYVZ1snzsRq/ePYNBYVy8WJAUS6CIzznZnsvrgxgtwPxbSYvtbF
tDxQnQhJeSxG4qbq8Aqrw2P65msxvc+Pd/tN1Mk7ZCMCCBbqQDlvlzBxQ2nbw5y16/ETZS1uEL8m
/n8shV8U4U3IVXulAQxwhUrQhn3TGQU6mOwbq+13+M4GzSxHfr/A0Y9VV6B2m+WLrJSOca6ev8MM
W3M2wZq8YjwM9E02aVc1FQ2QitMnPCSbp9nSL7mHnLSs4ijgDcsNDv9FtcDCuvrnccXj5HsV738z
k4Obi4yenR3TL+76O352akssll/UcW8LdURCF6d1Qycp5hEqRubkkwrG/uc7xnvG/w/ewUJjezMr
Zr2PnKoIhsUFkBnKCY2ghrw31HNAXneUYNMBxDNAxSyHaLRZOzzxIF0XUuKIe7yFR8EAy438wNhZ
ZxZUYo3e+5CD/kYFddCCfTA4DIjSWduzK2SWwsQxu7P+qj9EXfIm0rPc10aUrmsyUODKQmBJCGrK
fMab8EZBLwWnlW8VL2VGg3E1YVRnkSBFuH1CnM/h0bWofrVsfDN2GZ1rLLiNrJBYIPb5uHjeKB5f
gI/JoINUrMqN06frxL1m3fwdvL07PlhRpKYlfh1EL6ad64fmv7weVbLLnBL36LHOqUxYe0rdXodB
iTAKsly9ZP5gFmk+iiibPT6C/AMz2vUDofrl5gil0abe0frXl8nmRkfjcBF/9ZfXbyQYH31Atxeh
Qjgu0ul9KSxua1Vj8BAM870+6+2PQckMEx1Xby7BV863YnLTImVmfho0j+CaMReiAF3zPZCDLRfV
Y/vq/5iYsTs8thBFOodZ5nnCgZyO9D1ez+P+uGcGiGk1MlRnc4YUMY4zppfr9PCzhSvXuAoYcqL3
XsEDLZp6axAolwGIZQynbIvT9fXEKwu6RY87XE9mkE80jk2CBTxjFWatxS09vAm8NjV3E6oOnVO/
7BJ8YN9pBZ/Qfp5QPVoUjSN9ZQaVCsAl/oKkajovIksE9YIpfKUHalide9PiO169Rx1pVAGO/9BY
E8cqDtKq0mxzpUY1Ez7Hx0HM0Y07P2cZWY6KheUfd+ksm7XfbyJiMpbyG/3nE+gQ2otH7i+Piq2F
TWGr4ZONb/T0M8awsESdShzde3f5MA5poIVbxsW5Edbp4LbSE+iu6WcPrXMbma4+KWf0BObSGiYD
W+LeNNncA9MrTkaYRDJe8IfL4RGhVztrHq+kwxM/ebzCrck2jAeVDn0KNBBpsC0XGwUQPiv0EaEn
yLz6bg2DQmUnAR9sVpJUdguMsTw2whL4y5AcNmUKssUTVH15HgctSTedby4516pdb5p/G6EVKjt9
mk9aF24LEJwXxP40QgNTOu2O7DB2PFQJiWgJUv8yxUU6FRtyqERMzTCY1u2EpsL0TkBcOi8prNaw
woTvXzRvtS1g0QFFcBaunCLJkjnWWiYzQJsV2TaEWGAP2lUfFIDc/kwNr5Mbr6qbX79/rooeU44W
0ZZxVRC2KRSAL7xzbDQovQXUZjyAV7vaf1Mme4nAmF0fPN2btscR5UU3lZdiX2ryfS5B7hD9vCTQ
VvRT2ELQ2o+X8h5ELVsb/kNhu8P/FVjnxtMmz2kVXWdaIBEL2tpibdNuJYCs+1gZgR6YZGNJnfbA
h5Nwg2mfYh1pu72ToaxTsGXQA0gMKNfEbRUsnu1G/WhpH8YeK7UypavKgvYOgYiGAY6nvnt7DQsS
Xm5z+TGWJdts5x1fWR+pY5AaeMKZ/jAmN/P2GcnmqKtnqhZCve/rdg+xbDPA70N8ze2QLuTJG4Hw
uv/ZQkbVtkCfJFj06rouFkkXmJcxcNcaTOZl2JVb7O5EHVuqm732b217THyWE32KWezWKTBmmyN9
TS2UjxMs/Lgv8N/ed5hkmcxvmBQHwpSMDeEaijScGgMyQRhsS6fSnnroMME6rPn9c38qresRWcS4
NhVPIdQMXi88Bn0JXUOhHkbKpgvNaaJ4F4JHrMEV+hnbidt7SHThUBuo7G7lKZ9Q/h4Jjj9mut4C
5x5UwBlUQxgur6EeSkusZc25FlAtYkhigrS/4Nxe4AIsGDgq+gf96S2dvMizuBAes8qop4EB4E/u
vdVlm3v9ZmiRj4OCSllnMJCasDxuLqyRwduac+3uEvqcVNsHGhdQLlRte4vrE77ftHyvdF6Dbr8I
Amox5wye8sKE5/iamc20bMP2Mroa4RscV9+tYnLbrydrrh3guqTZADivdcBRrHUeVq8CrlldsYia
tMTy6Y5FXNonfsAqehLvhXqCR8Mleo2upq9Cakn9qhxJmMGTcfuJR/+qrq/4Cy8Ro+gxjaw3wb3r
n6yx92X8hpY8uaLNhYOYzkqi9YwVlIS4v0VCd2ezU+BTJ2vC64mUsX3C+iwbNkANEveVbfhaHFf3
bNzeYQp4x3LdHFe9YtHLHM0Sb7B4cWkPeyxrJefFcEEvVbcb9N85R8wBnZh1g/JQNyIEDbMKziXr
AkBPsBC0m6fKH/1LFNOcqEMDHTbmwsI376MCLVx/23bOvV015EkxM1G8NueAZUrCWp7QD4SAMGvD
J5cTxXNWeIQ05rsb+8nHuFDspBdcWwEwy0IF2aKxsqgetWOJOXfEyAyz+u49Y0+5hU910oPNTI4M
wnYgnYWnF04NEoTUM9wKqY0NSmkGbyxkDGAiwhrxmRMb00RjHzaQSV5U7Rbe1tkidvijAHz0cTwX
NMW+rS+sPvEOnMUToIriWnP8dm9G8t6sBN+fTGHsdLuuFORekoqfQTc1PtWzgQzi/HrTJ+QqQZJI
Irap0DuvAU7P4vfwuFCnFlzDG1LYnYXPcCRUQfNjNfwfks5sSVEkCsNPRASCCtwKyCqLu94QLqWI
C4og6NPPlz0xNd3V3VUlQubJs/zL5+LVzfh7VIwpQmMYuNJOFlDsAjX6k17CGDVldYp2TO901j1A
ztKfMoYBdcOBC5Skj+3i3+WgATL4k3TreizqkF4PqD8sA2EXnzT/doKoduZ2KFbuv5GSCoE09lT/
9kYL4hZ8lvWptx0eWX3Im4Uawp5CBKD/MS8wM3fwmYEU9uPmMn3RuhCMfG+gOk8kap03g59GwKmX
Q8SoqYzpf6fDKRAOyF2iQ61GXTqs/LcxveKUiiQ4PbguRBgGb3PN4s2I0xO7tr8LLUDuHD629hNz
ERITbsF18pje51paIAbczKBtfViYx5plePoeMiT0iuiSNKG27NDmBRR5N6/Qa/uEhBFMq/vFgn6V
laPuVEWaSN3m+qrELagPAB+rypdJcjCcQRLPd2DJi6AajvApk7AK001QlVljIuyRqWYJbbGBP48Z
Fap8X7itZq0LUl4FC4/4boyQ//0CdUb2/ImB4+gOchYCcML+ea37M1QJpihiWxIV1YpNdNsjyiFv
qLOoxnocZ3sKMpGv4WAASvdBSsfJfF5ozDxX2YZo3ziSne+Veb7qgUSRzY+r4yN4xpl+xHnXyaPr
9rodC9BRvdePBLWjMaWl8kHgHZMcIdtCVH+4r0ON5g9CdFN+ZhHf9oxkwNzd4kdEzFie58KDT4m1
BZTIdAhD9BN0VNZS2l9fExLmfvyNkTw8dSdEaxC9nQle6+gFSxJugPU8AfcFpt8/wiJAFsmYUlo+
ZgP0G0z456S/It3FOwOfA6QNBXjV7G0RPwLBr49+J6jx0Fch2Wr0WvG2ufnkaH0oqa2F87MCjAqY
x916K6MXcgnst3+Mfr4ef/uSOgfwIhOQ26k6IUvDX/MBb/P/JVCyOg4qXG0EJgAlgGD+mMbLxOx9
QFse1DQfP7Ng6v9Dix9DCBMKIXxLGK3ZbYyUAD8AmYjHcPQ98OAFAhdjuNrmpblslDSgUg5/UWez
QvKHjRTIDXplI1ZLawiFEPnfuQxLgZ/Ce3rK3uNnwo9ktVRIsjBMZglBj+SNQpbF3xFNCqTBEReD
ygjeiTcNihdgGKUrtG4gCUCZtoI5un31TFkT5AaMPjTngTQFHZ87UkTWZVLT0PwEzR/P+0OKX+yp
G1C6f6fZMocnTQ0EUfZr6oA5MkxcRi9Mr2EJ8WrEBkECQjPbBGcGJgxeertEoIcSBVtIVAt+Qm6e
PhK+HUuSDTwPX6ie90bP1npi9gbAFNru6eyxNK651dsiiXk/Kkw1GDWCiB6x6JVZiynx3kN/TCv8
bvr7cnZatbAKH7F5+NH8SpdE/YrNQ82hrp4zrp92i/xX9IRGbp2giYjdJTeLu8ON7iEsMioJpUcq
nXaLHtlzBnYdMzRtpYZUSvcURQNeEUU6UTdtm+nlDuRcW+X4g+zlYz0YofNRVyPcI40dkgyy0Mzj
QZFFNfQz9oD3B3u2FxGKr7qEcqzP6ZsomzZBDSflzd/XqLHox/JQQDBBUgg9gtIijdCQ4euBcdem
bPfbik4j0lOvPzp+YrcCOKFBOH8vsIZFu5+L5pVQLwL7np0eSZ2QZvbW6BOE2tt8bgw2EYFuni27
Y//05EZNB3sVZYEX77SluwFhCv2yzx61Ei6TMLfXAvnwIsQxkQcXjmiEhKhCI7jaUJ0z5IkhTAxE
rLjtz3Ox5j6YpJgK0rM4Lf2EDsVtSNCyIDzzCaLmrG/EoPhOBVsfJIPQLzZGMItR2yAyEBarEzdO
Tgh03xgJK0QrYsIamTArR9uyX7mDOdqZeM8tysO95QlwK3jqVL/cHoD8vyhfgh79pShPASNB2wUd
9SdUpYTalgbaPpf/taz+OcHrlKAI4xaIg2Yen/X2GFZoIrhyVyC7sg8QD8U26A8vpD64122dKAs8
gb9/5bb3QNdvuHuyrpac5xg3dLPXFv8JDm12y3DJOqkBaBVrdDzCbg3gg86UaJWccRQhRo+wspl/
Qm1F4v0Lrn9obaRfPHEmtMHosmLgfizi54qLQDxWAL+LZX82iAo6zUd1S8G6vsyVFXec/kMDaahh
QduaEBC3u6dZsxwN88HWNxBMEAqWnSa0Kql0kuuWHkF/QUE0lf9k3Hjpj245F8oFbzeWJ2Bo6DpL
+/7V5tX7ifIUD0A/qjja7ioZcYgGORezoznPWmFzcrsyUgkhDgO7isXzPSKlxRKtkGVcFzzzntgS
BQuaLtueo4+lgLBYE59JGrcVtfprdj9y+r7nyv56ZDxYpz/zOq9Tg6gzNyYcAJd4sDGgms+x9lB4
3qm8bTigiGTCq6f4e6/IsPdZBPth8NfDD/Zp9ii2UOA13Jo2M4wLxRvWbmeYcjbio32jU0VC69xR
RGemRyQ3hMgUaQG5IHJWfKAK9QAv8I9N8dER18DKzOr9Y0m83hZnQUYYplVM1ntzG3iRfEKo/ois
ovfvK3Wict/stlD3uz/V//nKGu5CJEIQRB6uDsVCtAZA5/RFFspHwQtyOo2R4EFGAp4aMg2Q+bNR
2TfPb4tzrh5C4Zg8fjZ0f/XUGthtmBwDIuPKolYNH1kkNXRqq/RRniRssuRJL5+UjX+v7X4XlLld
kpj2exariod6qazrnEORUNpBOPtjpXDM8JRuUnLGgPaRSLBYACWoQpaNr0Lu8LYfhKJ745wJ0A1r
0FQyGHVjmPEPssvc7Z7jXAnY3frZbd/bx9BBy9SY3A6liJ/N9H3zWnRp0d0xoj4SoZKNfdMZeZf+
6IkhrjECFK++gzxD7cfB6G+HDEmVfA4/j2IBoBITCiYag/Htg2bHCHoeoCJ04wm0R/qMf593cAac
Cq+e3hcqZ8BmoEpiIgHsnBSd7yitrzSSByhkm5fOobJC0fIlcZMtDi1eA0XU70LdM0VBBvOD0Ctw
C/wyziSaBA59w49XV2IKE3Mw0L+nt2eekdXGF4YtmgCf4dWIAdCPkRqjL8JhB7hKoOJH6k985CtC
l7bFXGiqyuZAzJXQt7yv72uUNdc8kHPyjEhlip+tr9VT4xEesMlJLuDzKULIMMv4UR34Qk7A4cX+
oYYPiBWN9imfouHO28Gru8YKWIJ6ahe8cWC6uBYhM/GySrBV17Femwjv9SlRDFHnfI/ETfnlcQqR
L3KHKvBVBYc2Dg3e+ALxivdG+564SN8GVb0/0Rf6M6aPFX/l6PMiGgDHZTExmEQ0lUR1fcFJRk2b
MTrY+zqc4LvRVBjx4QpSEe6/I1RQEVcYbJqtuqcvw5TsT5y83Eteng5mjXUVXUOY7m+TB9PbI259
332Y6DY78EeLJ/Ox8wIlDo9ShYjEKXzTUIPABBmF05/3nNHwT59JK57Yb8/I4Zze/wYRPUckiM4T
dUrXlrR3kFL+2K/j9dhftwfmdQuFJtpnCRw0htS1kv4+NDO42wdIDynH32PH41Rm5AbU/mifLbOZ
7b0stkQLSpzxB3nl06REyXWzYsPxdSQKsiliOE2MmKkda4WISo6E9hSybvXN4rT6Iu3BecobmCsH
eUYeNWR2RBMVmn2GHw1zFSS9Wa+4iyOcxsAUMhwwnKw1kQTFGWnFnfrg0ce4AaVCxhrQXlIYVeq+
7Yj8+l+dZCeAMxi/mIO1AEPcIDoilzcAdpKdQECiwDkHSjgU3pBqeNu8UGvZ6Sdtne/7Mz0Z0kHU
qGbzGUdvue7tjPSz51XyWF7i1MMhsC7YGgtpwTtGSQ+10Pn9D0Zp0CyatTLjwPqdurQ9CJnTRRPl
2Sg/PmJaXyrPD9oAeKsDt4Ryj+IITSpuWe0/Vhfb+6XlmjPnXIrUA4k/7lq+lA+3HTlEviNJ+CH+
dir2dKfkGSdTJ3YF5T+PTcixeTyXatctsnG+kiLKC9I3yjEyGX3crCCQDTbPJeuXFhyyMxHfgk4L
D/exw7ZIlCKkPMviJC2Q1uSiPhqpGdeHbwshi7TpxP6R/pi10vo/tn/kMsWKRJCYwmOERin0Grnx
nJFLqrHh8jFvl5zE9M2lhbJ+rSkufxTcNIlh2E+aNbRoogRv+EWXjWSTA3R5+/vurzrqVL9lvmtQ
Z/mXfnLzPl/hzoTQze/Ekct95/bywdp+7Lhw+cCP1g9vZNyWw/WXqF9R0/zLypQDSp0Ry/m+5oYr
yLodfj5nNopF1Dw8QyCPFK14m6+UA+e8qIFRlKKVuaIo7WOSRb26J2oUKy0Fa7bGpH4ISx14t5C5
IoaaPCsCT75idUu7C1jpflwgR8dVDt0LcN8SJ5MOKaLaNzU/33EDaczz9PQELqvglxMULtSsWail
QrqBhrdyNCqTfK1Mu3lGS5qLB3nzMyNz4Fd2s/7Y5sduDu+NRE9zxZl3YX5YAcgQUu1oqqVMQFKy
8Y5mZQ0sAcQZUysjKGYVAWmKSXc8ojQFBhe/8AJorM3FVOEkocsy+aGLqzlaenYe8RuAZuWW8w5F
hH78Xg9n6GUuqTHvXr4kWExKauUHEw11qm17Uc5chyUmbfUZ93G4LufnuYzYHjNd6maUgVgAhI5U
XlM401F9qyY3v9mQiNX77+SJjNoIEbl1Nsun1IEfm+ObxVlZ3GiWPbGdgPLmrnKHIC0DZPn3ANkv
7CfWSGmIc6htRJFCZsdxTs7c23KKkC1/k0P/yIrmxd7t6IN2hoq+rcVCZ5jDQULpRlQn/ij4FNBM
ACIANmDB1GjAZDMzWeYcPXhrAmNg4IMaNmUGHy34fWoselGWjp5qN6IRr9B/W/XFL0jMoKY9kdY4
K/M7pnVHKbovdLoGhoD4+v3V4ERAKA9ycjvpoDAuk2rP1GP+Srolu5f72Z899teQfvSs9ruTvu4m
j+icfNdSOvDF/wqiuWicM7cC8IT621IK2POAoVDpcB57LFlcI2lW2vweAHlzxeShDa4zfV/5KvO7
V0JJfZ3TPHc+y7tXRQXTxMIw6Yx1O375Levl+fhbaicaAbSErkcFEcjdkI0Enjn5sY+WQixVREN2
CLn8YCrRS3kEWnQPlbgNmuAT0bW6pd9V4Q/jK/iXanVbMWFDi7nliF63a9kToINq78gx2/OxlAii
vRQDsjkdW6LGXTX76w51SPrPp3JtbKXtjR9fr5ik+ncMIYifIrP4wb15RhKrEfYkQ9ZnULmdX6X4
MgclwzxcGjCdMNIiarDvgbS1Qzhph5jTxCDs3OeNh67ZEn2p5Bve5wSZAhXWcq1CgMFtOiqm8nqQ
ogi2yKKe/VmWY/WE/mdcetw95Cml7WUOaTlQgGmipepWU3ov+ppma4NsyMA2sCXoRQaClYqFiHLc
S1+HgYPPYtjZ1PcODwtRgu+4sUY/sV9+O0RML4ffDuZPJM0H2Be3kA+fbhlexK3XD0TAE2UHZ3ZO
x/KfGlgrSk8NcB4iS/RmvvYXxjgk9dsYea7eN6bTQkPmgSUFxl40gG/mBQwxBz1qFWe7Qq+0h9ak
SZjKC1PeoHeYqvtOICaoNckoSTM5tYEVkHgiDM8JzeaggrfvWy0wKBoj0lI6gICx57f4u0QGOBV8
rm5dz7Gl8bOUwdXhzhgd5gAeEiDt4g8YKkoGZnZGRDWG+PVvnSf3rbQkMiftwTknWfCxQfjiVAW8
ibwjp3jikQOS5SXf4jBDUXJG+6ObXv403N8+wG0qN0sfK2C9AaFBn5233DybfrbL+VDzvC+LLFbW
l/AdMqedAAumVD2RJ1nkjBwYa3qbHKNPTi/49oTuBBH45OtdPJKFYzc1FmxeanOMk+bvNQ05zidl
Js6ZORmbyplOM5Cqgw+ODS6X06UvvsSYknLLYKva5JL+gmysTgG3RO+16nxOT0IpXQnqoXpnnJjX
pdmMQMBMdv0eXyf8DI4qMbzf0Nmkrcuf7vPnlkPTY8LfJGxUxM1Qr8lqvObM4mvzaK8GB6b53nBd
RGGKPcSKGlg2T7xliWvm+WV90LZDxOuD9QVNvrdF+UhpSOVHvUin8PIxaUIitcZ2p73IkhLZBE0T
ligGW09z1fXR/WTR0kUm4cmRIaYlCIF0JznfhOOc6/lShUMCoIWHLjTVCYLYIvHDywHbzAGgcvpa
GFDhN4m83Z4Zai0AYh9xXl5wgcRMLxSj43r5Dvvr345HzlGwEdnP6Zo8liVwbF6oPvH0Xpwh3Kfl
0GWF0E5gf6OvQDG/YuPO2ZgaeS89VBa8QLrd/TKl/cIMExd4bHBYXiGR4nwccgSit8hKEyLUInHg
uO94kDzOHesNe5SQUK1WYwPp/BNfRz5Cw7IMYQ8hojBIpYlOrw9rvM+Lnu7IOJGrdMv7seEKl/Ka
YooDjXPsF9GBZiayzNZvGlM+8m09/4wKXz59YaN499DV7WEjkEcvr5w34Z1xeRlWy4GPP+N84Odo
s2l+58uxMZEPl7mRdqci0hzV5+C0b2FmLp4g1H7+xQNpyokssAGsYJSYxAQ/5zDvIXhUMto+h/nq
FvSBNABHOPaTLKlmGOfCUvoEPfyBsei0gYfAdsD6ZiKImHhWr+5Q39jYsRDAfwSIPgR9C8OgSEKb
nkGuM4iMqe5RavkMMJGAfwYsN6sCvgZZYSIQ+vXohxN4DjYUBL2to8sG5B/Zdmb8Zh85C0yHoMMV
zsUC4j6uJ4Wd2ch+EOpR8iGickI46A6TL2kJvh82iBuU4mt34HNSwqvIYb9AYw5YZfRKTUHkuNmF
m406X01Rw3TJUDEM0ceVeeeEKDktxJ29AMvRnL4HkM9XgSa8x89ggI8PuQ/TAeItopF+jWZGO/45
GkY/0kQirpehsLbJY+pa5w0x4eUJWica0PYAaTWT+nb0cwXTH5kTC0HrHVo4jdWz4emaWNsJYoql
MJsGCu4rQWlJPsNY/5wYabUU9k2t9w4hdprnZAheWNBCpVTl3wWRhp7NbsA4CnFO0C7gGeBYmIyO
IY0o9tBjxm9n49+OKRS/S1x4FpdwQlD+8+64YGWwd6t/9Duk7LlgVpxXuPlU8/FndW9g2PEWxaQR
fuw/TmDuk4THHO8EB1yJhpx2IFuSvjeY4vCEgVoJZXBcQzL5uRdmaaiduJepBBody1E8VmDz8lY7
WzPPE8MexqQiSzF3eXmobY0bwKwluMXcHmB0oE2wdSL5acJiqnI9V7aI5stj+zvOp8TOST4FuBLX
AHjBIY97PPuBQzIBXFbEVVMXr+7wni2qBUCVnduEX4ukWoFc+XUAEcFrufGk6Gshh4FMJqB+Ph99
uT2k/DCvbvYN0u2DZ32fdK7OV/T8u/W0BFVzsC2i0vuO32Q4Z6I7ME1e6s3JLluIXPJdBvj13FGA
GuPQHBhWBu2+Z2qA4Cv+U+F2PWFwaY4+kyZ3IDjY96CaffVqlzYPBiB4ehmTgVNj5I79kkO2NJZZ
Jj9bDmRr4D+XTWj4Mj6ELw91S8fwhdugMRP8zR9+AhhrIjxwZ/G8WOv2ixtfwUgrnAZ6aA8KJwYG
YzCoXh5CzFgq/gsyCQwqRN+fUJxReQ0EAyaLaLl5gp0mFszXOcdvr7QuuNIYCaRXZrCQhR190k+v
S+4ojnGD5N/PQJz97hlcPncZiztB2lsOMKC5gUwfJBrocyRnPcQEFqrX4BJ0Gb/xx1O9clUs+PHb
ewzmbHOPy7i/v8f66uk//SbGEiGop1VESCWjTS7HJ9JY2ViH4dPnuQ1doZP6gWrBrkl0Vw4HnLQg
58hc558dMX7N9xXT6zw7VFG9xP9kerO/cCBg4yWgqGfXELBPeJ0DFgiehFURJl6EYGkLUmuXxbdI
X2OnNsmX51CnNdBP8riN8IdZ9T3AEovKA9LoiIU6TFi+Tp6ewcX3wAcPTFeP9GkPFHcN1qrz3x5U
i7Eekw74SOW69YTHAi2A0DI2WE7XSRl+oUAUfkuiWVqwzGOg3jDDK5slxA7NyXcBUXE+6Miv4+AR
9oCS5zG42jFCZi6ZRDJEn8LwP8EPOCHWaSOZiMiihmk3SJ4YSuoujxSiInyH8Ufw76Bc3MeNDxLY
aydDcwtVHxWCLu7BksG1BnKgeyyMEaZRK+wVvV4yOAJhmNPHfK1eKwRdXivYLBi3uh/Iug8bujzB
Rg9giSO1qbjVAl4kfEju+liafX24JfDKYXJzp78s2sK9TbHDCJUQXdxwuOZg5U2eGWgzAvdfc7oH
tOgcycfPgscGywYl7hu7QkpeLkR0wcYP2CPBzYfk6HwDaVxMbrxoscgnt4m8yn3ZPSc8Wn4o009c
4YjL7B7FLb3r/BWCMKbHEVZOydXm7FPIxsSMYtG6aK8/fQQ++J6OA1afgUUmQrZAqPX4OYU+7re8
rhCWzV1gCCxAATW8uSgFcIfPsSiPaPMLkQTqAY70fCke4PAgwtXAkfkWVYS5ELkA8jBweCgdAfdv
SUdxpQ1/AZ5zCXoLacXhMmLMeE70tUFWkFMRsohjqjK7hrb4ce4QZoYB/+KKOyOgoYBE3cYDpcIL
kWqMM7sPoZ7rxLDsBeXmOqMFYSvY0fbiL5abEIGEzoCDr+m4PPLdCz16rW78dCW4c8+G4zc0Ujzv
iExXFAl1kz9BIUJVzxx4GU+igNzyCggxqBU2ECJLaDsl7l4078bXZQPX/QWEELIPdKLCYa4+OluA
ppBhlSCvdmMUC7ASvFgV3zWwzvjeZVHJBJZLaViwj+XAvIlbPqmBexDyvMp5uYNZxZu7w+HkwVNv
DccksDb8EvuGlzxkVFuOIF3Bp0VmL3n7b1+dC3oZED14wGDyoiEbp3Zui4LY2CHXohKmcHaL8bHF
Wu0Ddu87xRvTfcA5glE8yRyIqjPhJzaEkSzkO7A4gwEOnhgHJhUuDZyCvzpW/l7soPEdWlLjgJKG
7N6nIrtbWcp4WophROPNRQ3+5WsqkIANTyFPhkDMIKLCNK/B/MPIJ62Lu4OI3IIYaMzUQz8FTQj9
GqY10JlgwBuCbnQql8O05nJ5CxuecPyPi00LT+XynvT85hhdY8IpzYCyITAStXigZVueT9qePmGW
CjyjFrcnwfqTzUt0nn5wI628Pv9ShB/wjpw4a1iKMT9NmvUR20RyE7Le10GfHjPh779f5QhkH6FC
gpt1TTNYu4Jq+OMF6rDc5QnSCAghCLYT51Cg21gNUNwPRRbJvWuiIkHznRISUg8Au9xDPZl73QeI
9z+zb7jA4AxmH6JxNHeVyXmPRDmByZjj/20Qnb44+uFf26HtsJIRoYfjxyQOXfpNnz/teySuhaUW
Nn/5ZB2C0ISrsnqvZGrfabWoOcfw0GMd0HmysFKH4kTX4xsYVOvPCUJP7sNMeXQhj2nSn+ZOFWrx
5IXn7FuwCG8TZSKFBkRWET6+nkJAYBuNkVLmvaieNCdGBtL8C2GQNg7kCyTYIGgOpwY8OK5FBN5N
s8Kw4bFoV5imSBtDs380oB7DRCvH0ibHtWVEGF/lzHRW+AxcZyiIC7XFJ5HgloKaKGf8+QZ00ARV
Vm1fsR78FgTpoJ0BbXPb+OvVvxEK4hwK2epuCa0XR13nm0vAvLdk0aiHf9o25x2/XZcXqpn4F/e3
cio7ASI1GNRReaLM3weRpQTZDARNVC3pisvre2Wd589TYyBOadHYOIkJ+ikHYzSkbBoeqGiSjpuD
E5NoAt+iFtOWm/mb9pPXBHzN2QfmAQ+rXJDXOsq6sp1EqLmC0RMFO6xhfUbu/sC/huzJmF7IMCnM
wde7Amms+kIcRUOJHN0Q7zyTyd6FfVfnUm70oU+J2MnZwYzojPNoL0Vpm2OePGpM2HB0+LJAHyOD
zKpmKVNVotHyFThpVCkEEdHYaEk+URMOiTGIawyNrn8UP65CYNfApPZR8fyR2Z458zv7RxqrEw1R
lh0DCiLHky3gCLRyxSFwsRpiooh4JJE8gx8hyAjVmdhzCrQ/nfutiLBFFsXCx2o2R7/p69fQzpFx
4Jrf7h0qU7ksAOgNEWKRwk+PDa7B00PDCcx2DVmV7NeHpeTmYYkAFM0nwMfZ4smmFvtpuPgACF0J
LYQCCcGw3shRFw9xBFSi8+qXXLFm7yWfjTLFlZBtImMzg/0OVqN61EmwQAuyOiinIkPwKqhQzAzS
6oBMw3B7ptNCfIGYKYjBw60woWhTriWU8ayGOormkRRA4k208LIXKQZDYfWohdpc/FGZoukw/beF
4eeuDGAUm/55xBwdlfL3ih2ESRAj9QYswKb9f0dA3kWCUHwu/go2Aztowwxe7BzlZ11ndyxoZ8/t
Z9JNmlnHrmjAz329JjH+/u0MTALqKA+Egvz5qMf0vUlNRCJITjaTARZTw8wymL/w2uDko61CZnJD
3GGnAzhEBgECRhPi+TRRgncsiqv33KCwKfAmu0yw7gzvJH9lyCgFPh+NAd9ItDmuQ3sDh3djg8LE
BKtvitIz/lsG0EFh19uS3qONokIjxZuWbj9eQHxeotFUIf4ljytS92HwIaW6UKyeqcgKmo8qhRIU
dsqanOJJM4dw7SVg+m/rxfrkIJ0owJY7t7ITeaxShtEr9O9pF/z8groWuTRRv/gVdTgynKMX1Tj1
AQJFhfM03QynVcXW/WPtdAvULNDZKIMyEOQkI35D8MZZGe44PF8k4e6rfIIFM/TbwhkGFbWZNoM/
QPegB8mMao3SnZTGYf5FcjCApXxzz2aH3BLWYehdwadDYkmYzslcuEiZOLn5M8JK6Xc0e04oYKxb
RLaIShNmYcHXNaw2eDpCi/ZGpXxLaujED0az/wwEsSlvudW0yC3UmyZid9Nv9p5h6z7gd0Erhir2
GNPSGGdQ4Fvo0Zfl9x8HWpQ6Uphj0k6Nw6UOyU4hAJNFdSR89B8cio0AFagxrOiFEgAM4e0oAfJb
MN54Zlbh9sVbdiuTgJC7eCj5Eu8F0wEKus6WoZ0LKaI3ZTpCXf6FQ0i32VqITTUwhhX0PBiMw4YW
3CU9fS1B2qKLxxGbTdSNkXwYIUhcE4ITE4VD+RWwZSaGp6Cs0rNU3pfiP+ZCeIe+oEvm5iF/gBIQ
BobekHYNSYZQ3nGQMItEDLpDacQ93QfKa0mhFH7Tp2WhcW+Vs8sMXMN5do2rhVk5f5hWe5XbjNsQ
+UtOzht6VaIUvpLTlVaPulbww2/oVpkS8lVaiL22/0JBBzpG0INs2JAsgZbf9cnAGIJYzCQhOz5Q
oBLl0RN9J9rAHhtbqC9jymCeZwjVWQ+EWaASIFeSpXSQPWjskK0/7M0+uyCDJEC8RtDkBb29EqJS
HMY4cadX7GU4fN2zi7wKTAahTvOc5xtYb9FnfkEhCqozCaY6G8TS4QZDWZ+0iI3xSFBjKEJGA5wG
qJYEjBE8Fd7cLYQ1h1wLp6SjAVWguYLBmvllVc8A3NoVmS7e5ICXK0f8T449lmgm0UYCIes8JlVa
TVhuDo+OBQNeJm6xNFc9UmTrvXqaD3ilmTMZOvhl0GC8boR2vnS6QTMVt+cMexiUpY8NtfvzbWdV
cuNJ6v0ZfArzjGQxNRJKBpDP3T5u5KVNmsupApoVuQCm83Yd0mNmuZWuoFa0QbYdmHQoqaHw62Lp
iQcimoUX971sfclFQSg+T7WgCns5TTCwpWivAJCGho2EAQlDb3YPVG847Ym0fqV6aozwDyx59Bhc
aS6R/kowikS/ROTdcOD5uucCeQwuMovE8XJlQYmNY4S4WNiPSX91HefOe4kLLjoFOEHgwI4HGuae
OpzbHwoHF9aR4BKiuIt1O20I1BaQvUJQiAR7XfCaGq8MF52sTZRtLYVlYUtEthe9utscDRhETzLH
mIl3oEL24XrF7WLsVkyagMYFe/TCrRe6yxyIlo5nqNAjYNISNGZGt6Th+XHruPs39uyNgNGyETWU
1NRN+g6M+cuFUE+zBhYs6pJCLoiqFQ4s8etfNQe9KjBcWWTr5N4ygj/EOfoEIsIQUUasKoo6Kxev
xCbnjrhvd5ER297IJ2Q2eF02EE6uCMxoFOFazAxhhBCBrbCEZHb6BUdUnM2nLXGJ8SOZ0dm8Bzdc
kimCHFpaywrJhS/xk8KIWq+C4qyhG5khlFNRcQzpniFYIQXqHO2N6Lqq4KoR5A2cmFnATAyLiTan
E7QBQZORP/ArktnIrBGOCjoymNquhH4bASdp9xcccjd6hDwBx4WB8FtFy/nJI8wQSTV5d2z4O5uV
bhuVu0ICJVIhlq+TE9xxREae7AyJAAEdpuRX9xdKYvi0qymvLjvC/xhiLFxvSLqTH5pAUvyAEyzs
7nsBUmEAgNDtQgsmB641FsN2jNznVXA3mfDPNAjUbyHug3RPjwWGOlEGA+P/ikhoOLJeB4DVyMBy
6NPlEm3JYi4d3uh3CN6YEWsod3WhRAF33f0T5BISWAgdIFsgxVAwEFZ//RNG+aea0k+x1SRvQlBF
mr1OiKCIhKkXC50qvbP7PAAp+M0+zf9+YvwOANiXI0E5I//6zUTNS2lCfSZWbovMIQC6MY+OH8Om
T68UpT5elMyTOQvnH4s0L2pl8yubT4nH2AYmLnYOzsc2JRsLrMV2GpEIu/XllDXmQxV6o0vJUJql
pa0vEct0hsgiRyXMeGSZBLm9olptT6CgzQ/poZBaHLLH/11V9Aq6RI0VEsbfP82WLlGiy15knDjn
TbWjNC8Wr70e5dR9w4mcIgejpHJ6PYGuTOuDnD7XpE4svMw+4iZHMwHXdZvG9IE+5WmIxMz9JL7h
+W+NDpD1Q7eCCNQlpNqoWOAo7COzh+DRlYJbLGlNSNX0U2P2r9KVZs3pBRtYCNBl/jXoBY+ZyjL4
LoXoXIN4xcVtUEZDxgzEQ9wuu/CWVMxGCX1CDCq674QGm3p4YmvEpiHnnXDz/G4s/lo8axwBD0Ly
RqUu/q1F2qHib6yNURlC70s6XKbFnEoe0bYeQqQdkjCvJS5sRSYWnvhxvwONhXJZLlHtSM/T61Q8
Bca03r89QvJ95c+iiACFiMSU/yMYgytYiKWTEwZFku4jlAkGgpvC46S50YvFvxuh6P2Jr6WRwnfx
aFZCbk08ckqJ2rquMrwsED0hLK/URAqFxBoCayKqDnB8Pg6n/AdkcgUAdrAZbDoGXov3iowB31Tq
iOmrXfY4hiDD/aa/s9/0zCYTMQLjIMyDDJFZPMRvUgLklhIZl0HzMvvuhdba/wKgZ6vdk+jxHefZ
DY1IEhGH1iftT9iAHIhXDleidIxskUehUC3yLWapq8ff409Yj26kzb8yW8a00ak4dlOQS7G8//RH
j78L2Y28F5o4xbaa6NhDg4TbFiknDY5Z//9aL+oJOSl/T/v6TSb54AtEN/tKNd5fZfKosM1n2qeJ
JD9G9eQdCwlP4WZp+MyUQvzBxrRi6UO1476YDYyHaMjQnCOKvcc//z4Hq0D/uud0Phzy5BG95jmS
NbhixTp1xMd/BCBN3A9KYprzxYR0SCNU4bwR6ecgwcWRr30ApsiiS0wSilJx5yjUE+IqpMmNzqQ0
eS5FYfNLIdiNa35SzwFb5jKZon/Zb8xiKlqXNTaaA2ckOUiW0lLOvYeQnwHr0Hgi5b5anGRsXUKz
UP6pgb2x4tlPYUNYA7PP5AFluWXH+Hp9jhR/mAoptMKTycNkVA2gkiG+cJl+xjUqzyryd5hPko3c
dy0aFaKBdJ5S6xLKZf9mviAg3xhUFD6jDE5MTNzj3Pv66B8SesoICn449HUkbmARu89ZMcb5g0El
EyKnIMSrls5hgXQuUkT5nDKF7SbzOWGY8z8U/T19IppkdBmDioSZLOVIz9Bm3/VoaSuORLP/hfgb
124jLuL9xh3VglCHuICFEMnDA90nyh1EJYQo8z1C/0FUXfRDP7wecpiTGxxnxf6NRSPxPO2tHyHK
PfQENRYD3EGgAg7egNOh0+eE47bMYZoioPQgTjSTm0WRR7RD/S+gmQGZWrav2JrjIkT380fN9MID
aughTLF7R0LPBRSHPMGaeQym/4o0mraH/7lEGmghZsTDBFZjuQDnRh/m4/dnfcjQClAmYwG8SwMN
ps9aRDn4bwaO0QB+irzRP04+GIj7AsRxuUBne35dgLf6u82k6f1PQx/wdxkhp1yN1TmRmkYb2p6M
bxRqJKbpPToBl+kAqge01Nlg3yDOo+6HSbWSN9XqIzjQ9UqbQjFLwH4sh+F9zdj+dF9zwWGxAiLW
TQeAklbDn8vEwqDwIHyLaYYgYovTZjCn4xu/TjRMmW6wRMUQY7DJF7nTnyINKeStbothcKNg0Gnf
/3OwpBOT4BemROUJKvq85OcZBLhuPVgLfCSIlHoNwYcEsb9VIpWX4MBq6c09F9WfGGi9Z4D82zgP
LvQSJL+aih6SMReKZ8CK29bKgeDDsoSA2TsgOa0emhMo196hd6BNq9Adb62uZ12xoQHUA0WZsxOn
3eWNJXKOck8c9OclAXxZ0Zo9L7NFL87DBwfi/0H+l3TJAw7TlMDfIWvZSy6rXtKPOg55ba7Na7Dk
aGaiEMX8REL3lN48RXWOQBXtI4otZOnR2pqg6TuG9swOyGnyGHPaX5tBQgxn0rL4UswyGxTljGRl
pJZSQEyYok5lfck7nuErGiIWyBane96SOBRsNaETrPjo/AQZs8XWHVCwlPaQNPceFCNzplKa1+HX
psAjTHw5L4EOs+4LMrf/CDuzJkWxrQ3/IiKYh1tG53lKbwjNTEVAREEBf/337OyLr7tORVX0Od1V
WVmpwmbvNbzreYHUTkCIkWSM43UzeHPq2MCqoPLOX6M3qpO2b00viK+vk4JjWSeucaYinUwA/XDo
Yrnk0YAEStaRDF8mOfHfi3YLgF64W9ZU5ayUhh1c0etPNeMpolqiGYb9OTadgngoYdfQBE7VJO42
xymJdDorKNxZ05+tJDz38pndeYgaqNnZJDWCm4uvEIRpgQhTZret8iHOSuWDaVukM4TWhMjU2jSe
hZTJPM7YFjYgJWYRm58MkJfiKxXAMJGvqfxMEU9q04fjan3OUTIcfZyziFxUU0EJzLMJqrE60Odn
9k0bJksXKX2aJitRoiaQWiGe8ICejJBYn+BlgawtZ8VKRCwP8F0WxZ9yWY2zORSmsVA8EvfxYN4H
hMuTN1GOSmBUbYiBlR2hLMBLUeyDB2iPRVhzO107asdseRsWO0TX/RvVFDxAEQsqgtfuLAXxQYNd
+KAamoJxM8L3iJibnZDmBreJB3YpCO6CDUhwhM+yQtsh3l82InwtSeVYVDQh6FFuSCS5UYIbSDMH
WKy4WqIYha0hlLo35408F4UonevQDMRuS3wXU8pWdow6TYnVqaUoQ8VvyNgqMk9GGPoiXhT6AaTn
rMWWfPK64S7TZmFLD3kWaLUgjmY5NOPrWHBgHltUwGsFSPEVDrNGI+c1uuDjCKNkZpLe1fRAudM8
Q8X6Djf7ObRE5XJuT0yeSyx1R+8lTxCYOpFLORRCxT/SiI0Iuu3E+UrW+D2P4wX7Zro2F5BtP+zF
81h8O7Pq2AzPSyojzyOtBITiYPxwGz422zPzqsefMCdbXgrQttm0O1qz9Fuga68ETGdvfvGpogmk
bEX/mlZFqGMBAL1vdOdUhy03oF9CnaMhkxQbEFIA8KvLk8hWe1QCSW25UBcguN2Rc3iP+pt/TUWL
v2hddctsZz3GLGhwneYA0PWfL6xb2i8UZG5T2OOD+1QHJv+CpVcEd5mkWcuQo2hMgsE1f4yZtnEd
pEPPvigNvgDcM1wyoLpiYseOwjqsplxfOs4CY/NiomZe89kEaZ2uMWhqbhs7Bd3JBRWjAUEkVRyR
S1PNIg2NF9Skhlwqypjd1pmdw7MIHHExnZZjVfGoVoE+FH9GMMsdAAT43RzhHTLBwZDXmn9xP+BD
sCeyNdqL1y2MF9h08YMxtOWvJ3tC2qdPE2lb4BdRrKvhPVjfacMgB1pWmfdYZ0teo8SAmjevb/ks
Y0UNRcCpY/FM33ehBd0yRrBA8IiagLEOyECoGxite1NU1iZGgCI/hFqJqiylJSMEVFd6rBL1GRDu
U4t9BbAfFgEG4S71QPcyq0bX2ZNUXB4xTECX5cLf7EZVCD6DRopQBXGVCH5KJCPMS7HZZ5gKiK63
RNTFK0SIIkO83sAbQtKmp2xQwLHpl2VTODQhQarPbeVcSb7Rh1IJ5X4GNiKTZnT+wFeAmhgV9OjN
LKgZ2AtIk2PcPVj+HL3D57ZmRZ4PzYBVyV2hlBZVQ0pJrEVakJM7rXsTPe0/LYUn5wHt4EDU7CyK
O6JJR846Stb0/2iVUtCgVkHRRSxqIbbgr1F1etI4uRHjCXKjAXBX50VEM0iHDMukMxeRapxQbpHp
inBOQNPvQ/F46AvQL3T2REmYMiuNdroqFH9bVGLcJBQFVJRGYEJGeJHAMBZhozLlbOGU1JYXQlVt
5+yqjUyMoXuVq/l3esiYLYNOe/tC1mCtbr0nqp0XlS5Ri0ox0TDHtHg5k8jj4exfDnxs4feu9MnW
2KIEYFawQ58nQtV4L+DabHaUiC+HK4BpeOSEhVC2RdWOwsuUuAylTjO08BuQKbiRQG4Y+Bywxw9K
knd8r9mJzXk7ezeuvhCEOYceUgMS4Uqm2vo45ZL/izYxuFWuFXU5Mv3s8IA3rND9laZCdUQvfnzv
1XwXhhMUqikiilOVm1tDXOYgEyWEit4zqC0G6q7z2zruF8tmLLbRy7A7XQ/iO94/neknZ0832CBu
mz+h5jwYVMVcZAeWZ8rJwVTxiqT3JBKObIKZF2UGbg/bejbh1GSobVUhf9AwvoRhyRoQRgAQAKmJ
EDvBgyYgohBOr3oJVLWvLgqa9C1nAsjaHeuIrAAJ0/BMJeC+qWnYN5tkJtzKFcrFRAWD95RqHLWQ
fAR0FEh9HJHcsLHiSj+4TF7EP3e+vnmF4hTk8KHcSPTvA4aeCcrRk+KUaJpni2pjgAuEvr9DqxFd
6fNTwYfjbsNhvwzpZUw4mMh3AIvBjrUgBoyepwsXqjmV/bG1+2HFGk+GqPJVBpf9esgO6UrZifo/
Po8UBy4TaVoLjUBH+18VRUzZw0klWVEvo+5BAgXMXZpynTcCPlvOWm5GS4fnPgb+LTD0HQHeGVY9
pZ4+LEHBisfIjTwK+3cgdSxC+ZTOQLqd7PlrpxCiL2u6B8aUoGQTU/8w/ym3KDvjE/14QmKWzjSO
7BvhCR5xu5iaiUP5kpAPAx6HFo7sqV5vzQwCTxxUfXQZDih5wXGjwIZeGI/6H+IwIFGiYqHTuPNK
+L5EbK9sSAhaSA4JCafSVPk0RGhypTBERNZXqGbb/JHQRIiqv8PbLCmmEO6xsC1afGgd0bbx9shV
E8Gw424BFhxlg9u4mGoUoAz4VFlP/HCuLOHM5nl6Diqe+g67BKZVUTicYYtT2oUUZ+1sILpvrgJw
UyrT4gkR7V+VK095nYczHSszM8PMHqj4nAaDxYObTTIUHdSbeekHt1bEMGJnU9kbWPLkEjbBEGD+
kTXK0AwP6MTFUbYQqTbviDLmfY56NnDAutSjCqoduKyPZMrAEaxCJ7wPRPpW97LVa1D2kNwbk3r7
pvRa0VC3hiqDWNS/ihnQVrSZl0hyr1zh66E6aZ+V7VmfsH5vHnipXjnVRqIXQCP44Awhf46Z+XOG
YDV3mvDWIZYEskopg1ElYN4at8aO6hBAA5ZeonTlUMlWeYCuGwUUyeF8KPqyh3XDWjh+Fr335Mr4
GrpXZyy4ZtKkorir4JvB5uOHY06cqdx7wPqlwB+d2dRFjAjdCaQT9knsaqhDGCCdqcPB2Wv65Grz
O0q7J8UZjS7KxXMQj95H+UH/BN5yKDbtQKffTSIGEIAJNiQ1qycbJHus9kljg+32eVI+pWV1MmG1
82VTBJusR1GRvJ9up3hvLcnsYGXvrTsaaQNsWIx18w0BtAcaARmjiKPjPUvBcOO1vecfehDdAn1e
X14g35nf6BYr5CzPwS0Qma5Moy5hNzsv0n4WOgS/1goIFQel02sQFomSurqgvrqgEUjVK15QANtC
zRoTIdJEFzRBqfalGTYr+A5R8Fonc3kLB3lar3HMrtfpXN2mxHTi+/Pvn0hTxDe4jMyo0PFL/mcv
pC9C05uYZnaTb37pzIpvoaxBeDJisoIWgyjpibakNETXLQ7qZcvCluci7pXnTk9fUNkOffJp1H1a
v96JC2ZMuX7Okm3mYKE/khnJoLBPeXSChxJeEWd2xveOejnp3pJ8RBRERf7AFo8ZFcdAh+EEnZy9
jlyKY4+KCMkFLS7mY8lNZU5lUfwRBSSlL6yAHJYGzyHvq6FMxD5GIVQkm6jH5ijE2BdJk97A24DC
Bs4w5rAQEqsXBwlTM2xQQi9lzjmD5sWs5caIw8acGzuLYrPC6SuTIJLj4BZ14LnXeEJFz+RKzqJ8
iMxFWt3JaDgy+RVxzvD9gbSI49Ni89A+kZ19irmYklnndqRwLWA3cSTj+DJ59zNYeS2FdyCWl5XZ
s8MEa5vsk2CulyIgFNIBKoEEVynY8jNRusjoTe5dQk4hyiGU3v+5BOKgb3dEdXS5U6Sb2eofnaI8
TEhgLFr+0qg6WrX/hbs63JOPHzmGgTMFwLYUMyxXiJm+GxyWt5R+B3SY6U40PHkiNztvcZ0MYQIO
4bqiZo178RSPpUFBC/Qnaem2RMTZUt0i28jnBPPfECXm6JvAUO/5P2GyEED9fNN1qR6J+0uyhixq
nDCnVZj5LV4ukvdoAqUZx4p3acIbPJKkx7dpaigTaO11vK0o3y5htu/5ieiQySz46Y+xfnyVoZAo
60fxgrA35+rxR2a1r8e3qSnKu8W+o22rQ0Cvx+81+gzca5BWhelQo6er0ahH3RuwCptANPFiLgJq
l58yAHUoc5GsYc7/5Gg8jGvR2MbrqDmiYCHtENhxKt7Tgt7t9PQlGuSlfwkjh4oJExOkRXzq3jOj
7nyl5pzPr1M+fDpP5yaMguU/SUTBmxUl6hf6tdwL/RZYyNDcimzpRfVaHwLTJze9L8Wv9W1VuC1f
rsf21sHkQeFaK03wOnukYqRkfORyj9/CGK0vsyAIRwfG4B//kpQMuYKcSuvs43KgoHS8+BcYispA
CHCLuYaaU2iAr9Shb8sc1G87Rgk8oGY2lo8itajHMvG33OtIJtHNs1KbvuFNAur0/QTNoEwQh3EM
JWNsA6jvixMsGeHfgUvLhdSt+KZFwCtkU5Fr8s9cdJXFf2Vyb8PDmCsEaINxl5grob1NhK0jMO7o
Lmeh8GphYmOoj26M3S/JmKnJIHhNxoinOUKEyrtYJ0jDTMQe2roIUPkgrL0jtXnTUidrmJcIAp5b
eg2IH0R/kkZJJCS1tNFRv8STDmGyyoK70wxYi0tQzoX6RKTB1dQUee0cOTUXJt6uxS8uT5ffnT2y
3B4DCYyMDkxWWPb5RMcHPERI+grAW+P6QaaS966oHFhWtIiZAIsUlqL4Vf7ze6H5E4uTEYKfWqc6
MukkDYVrGAk0aQ/TPWZ4G939ZCOmLJgjRviCjml06ScLGsoLoZauJ/BAh4nI6wsy02LgUG2Yivch
XlG8OfEWQXswhyz+/Zi/omKgrXGUp8bgiLwoAo6FhRzUSB4OiPo88IjV+dDiApDH99Yof17I5xgO
8awBgzn+Gf7ojesZU9xiZsMDCRICWvVuPdYJtFrxWXPk0bjKdqN2IzJZ2iUwtOPevX9hgKgI8h5s
L3JRUeMs1tjpBeQ+/ZyCZEfJT+v7YqtN6St1Wx59zqsGun0nJircCaufISnc3nCAqKMXqWPSu7NU
O2ofacAMmGcgf2FxsayQNVH3f/M3apaZLrY+UUyQZrA3R2W/ZghArEquEVkmyStqZm4AeaVJMZZ3
wBq/TJCjBPpEIrH+EbVTHbmH9xkd84gJvQq5I8bHLDxhlcAm7j9GPHSkWnYE4Z8cWAhG8ODDhldc
Ho1LKfx2HqFQgIv0l0oiIH6HOYB0XqCCY7KEN1GjX8q4VjiL8TnLdcoNkFE9iu9BWUe9A202+iLw
nqS2Ds4sDsoeSsTiOGf6Rwu/5uzNvjnBydeP19gdzIUJBVEFMUXtKUyX8gxb9NovPWcpIWDEl8K/
IhEStaucrAhTQpekGffMvjS60FYSw1LXkNkDxIvYh/n34IrhAJ+Olhkjkj/KQ9r/OJjQmw6RgvTa
mZCbOCtqDAQTlNiI3u2AB1hMCfj2T12LKmhIyo0pDjxQliAufyPqrmuh53luOQwpkSv960YnxXA+
0BX/2cpT+62Pp6JrmmKaiqLIv3jXKtbrXMdnVV8PcecY091yu2A/nTIJDzIyni3cCDDKy2PCMAoG
pbc83VCweRybf34f6m88ji1FVmxbU2xLlWXhsfsvP9HCNJ52nb+7Nf1CURd4+VP6ZP1IG29dlIwf
zFIJAV2v9xf7WUd8wF981S1FcWQT+3RTs/VfX/gpZy874YUN18cwYt8FZAKERBvL3cH54J/VCqhP
cPVal9lJfh+G1JpDGA+DPcQISs7koLtpyCXzv1s3+iZ+sIKoL5pQY2TEuotqw/sUktxPhqTx4jhV
wO8Sv9yUmzYgMOEMZbwiYLXFgUHZ4omClumkYdMjZsnJNFswAmgqSDjdzXDDkBRt5r/5ywsP91+v
g6o6sqKriqNwJf57A84v9Wy8VCVbSznleKuilYA+j9mQ1gU21KCavgJbfCch/AL6w5hBNXeMyGyS
jSpMgR+gzIPytDBvf7FXtn/jumupumoZtqLoBmv0v+/sbXWVXViWNNOe3suJWpVB2mEC0R2ZJlf/
M+6wCdPBkbKpzc+SV4vJDepsCocSd4lxdFpcqn9+Lt7xlFEHPohW9UDxkfQTcx+6AUKSsUOlAPJU
7767URupAPPHjAhaXsEyVObShnHN9XvxengO+DevsyIVi7ignH8mUxjEa0Y/63oExbaibgF81b0g
Xn3AJ4sgHQJBhJXVoLNmhKp0s/MQTGe+6DBv+fNjpP9uNaumacuOoymaJYvH/V+PUVdJ1u2sacRv
Q2gYSEeXQ7ajveQeFZc+Ljg8twZv1u8zbHtkQtsV87OHLfETEIt+cFnB89uDYZq1HlQnHytRFqVn
B3IyNb6yv20+xm+csy3WnG0qlm6rmvLL21V1LU+0roSiDoCDcR7YJpuy9o04fK1NIGry8K34lxrv
VA0JJwhPxPbmML5y+/3rsYl9LJQkejI5tA3MUI78mKQKpKdbflVn9/35LCKMlhMGpnu0hbS7/+xc
SQO862LRyjebIJ5eFAyazrOm9Uw2oeWGgAZ03Cnxz22ToFI/ntlAffcaa5jU/asyLvsqLfdP5eV1
zGpWvZuDCN3VpMGbu47X752oTnEfVq9KvMvDe8PG5OuwQNBl49gVOCy/zOugWkHZPdO/9jUEzGDh
87kFhbyd5dA5bp8m2q58/vzmR+CKoL1wZbDt0X2Q2b6NuwCBLJJnJmVxgL54kuI9UMtQQaZ1fQlu
1Bkg0kiDxvE6c/IAUQ0svY30uPd4H9skzPH8oGxBrYGxmCRs4EjbXm553QswwcDh0Lx9xcaircLz
M6hffl74jjx+mcNUXV2SxftxtO5h1ngZvoWMM9hNZJDNMXrC23y4euYZJwV4xAfQlubpnvPw0s8P
7dPv6HjI0Eyo/D/9ZlolgYOqxnOh8V+eHixTHWEOf3hUhsn2PgNYVwZXeh+QQpl/hshErbYIpFcv
2TtN76kF5/Ps+plkHI1oXq4gMWmBOh4pm7m1pwqdhwqM4YgJ/aaf0fxg1dDYaF1iEFznwN4CjxKt
E0Cll0/wcSZDINglgCKlVX2q6LdBnVlp4zyF3Z8cQfVf9lfZkyUXuGTVeCDenqPnqpmKSZcD33Bo
cb9D347PfOM1q2pWqV579yS01ECqjNkdt4LEO2N+iIkKtDvQSzx4gI89peLSB7EdvVq3wxZ8dcUg
l0k0iKMi99SRKyN04kMiU+/VeYihW3xSuSSnG6VIB2BgoNzGBDZ56qcmHyfdM3PJvHf01lzpFhI6
vFo0SybGcviFAngSvDay3qftMvv4YIZQYYyaE+1gDgHCklnIXq74jC/pixxo79t/tN6ZJwcJ5gnK
cwvfHH5kTpWloLpy9rUVc01ZPTQff9nVNPV3Z9O/tgnx5//a1V7PWCqz9P1eb/zxGOtGSxzMxCir
JFxgSr2NgtHHZFIE685d29seYsHhn/dVDpnf2NSzVemqY1mqKpvGL1uVnttl0hbFec2YSMXd7LWY
7OKyIbkUmuNT+1mOUJeom+7wPCifMUOXCn3dClrfxS0/KUr07EWCiRzC3ixjRz1vALrJUP/gfp5B
anXDOuwGhBMoMvt0Hjw4k5LX7JQtcLZzQCW4H+8h30BfQ+arirkwbA5EJdIhwj1c7h7VVcQDufA5
eYDEID9vgdlhAyjMeFswqK4WJliZ7DTIE6jLKaVA1sVkjDVDDgorHfcPqX8rg+42uN2jJpuXt5HM
Y7PC3RpHUTLhO2rFdvawg/vU+daJzOtJC3Lnubt/gpgenGnm+yz+w310ZhP+Bj3+bR3SoDviyh0x
VZaBEfVjy2WKY1R1Lmuc0a7LqQ3hNfe7A8M8M1p+EnBQYpwvBO50RXLcQrFrm6C92whLMaqcgE6g
kEIG7TNTu3wF3YgZGyY89fENye1rxCRn5IwoI+3hLAhTiE03PCveG8wfeDPskDHr/X77tAcxSBuy
czI5Aswycr4KbMlhNVkudukX7s6Yc0SCESFH+jWqP/ldEwcxG2SP246P2jwVChCc1Je3oT1BHJjM
UWogQhI/Xdirvz5oVhVrRpmiK1T0qEP7wmwTBckvHMWB9C3NIPPzw4P5zjNbHUwBsWO6GhtHg78s
I6v7y9wRBb0w+7Z95ygh2rG9pC+GLDFnps9TjtKVTJ7GE4viAEkOkdn7B/XIMGgiDjpW3uvjDhcH
9wjdQ2IL80NYqo7qTz2SN2RrfneEpDvFwg5lWzqIaawO0B18dWCyAIZhpqCE6QdIFb99MnolcyiH
LZknarUrJ+DQbsFpUfVMQS/u8tyTaD861CwK3ccTDlblt4qTCztHQJdY6tx4WLdMHDNskwf1hGZq
5T2+6wJ/RdxUvdsYFF0NbIyqNpYWFTEoRpPFLF1eYCq8sZbTT6A8J+mI+pQ2iyP0ZBtjIn9YIS6+
41TzVHb34DrJfew/0cFJNH/GNd4EfWaBt7Bmv95hM6cuzOwYktgd71BbIXcxBaP5NYNrzA6fp/hO
I2nCPOc1vH3LgIITUF2M6KHQrEMlfBCwLOD/zZ+4igoix9l7rcGafjw/8ZJkAm0EoyepQrULX8wU
7x5Epc1Ips0PvobhhzPQoAUWBankZQyUeTVmYfGopoE9z3ox8449CcMYdX1jQ+8Gid7HR8OaYOfc
q49lz3D889zeZOMjTRmEffsC/j+VpA9oh4US5LZrgWy8fwPYxdCBke54xDXYYl6S+s4kxcd2llLV
pBkkB2np53QHcRKAHINpKcHJfYyDWrmlQzJXFjiYnL/NAZxl/gq8ljDFgAsytbXX++kUwd76NcKp
rm8+/ffx7V89mBles0btd5QYowQV5HjPtVCvPzjAxjVBZUoeAW0wYy715ht7ghAwPuYXtLTbuBqD
6EE78QHIUoGxUZ/uce+yao63pb2T4hnhtrVvFF/ay649stb6VJ2V73EJFfJkLJITFxq4FGSazS0k
4GjoFwOD9bU5oCFEpFNSeebvVLJafQoweKA1fMEn4oVwVb0nhEW6SgHhsasdSl7G8dXsb9oiA76u
jR056OBHS+DeHKJK446Mrtc0wY3WPuS+r8cHoZ6+YViOnv2AF3wA6MhmDSQz/SPnAN2wfRxN3cUr
iyf7eP3WjjiY4GtHbVvp55hCCZ74vJy+R2n42N6+L2tsQ15bYdEFbSXIuVU4upNnGAzxoAPF5Dtb
FMIIT6GBNEHQTWCKGhG4+wKF2acqFJGqp/hYmQh/EA3fD8StHFeBsrVHHQc6Ko4vxH5IYjcWmxuP
sgUyKuFkYry1GuNg3FdJbFlMY2OOD8J5SjX+u1vmY3pFW3sFmLhfzte1B+roHTDXe35xqGVTOA0A
WOjWUJ0caUzkc01kDyYlmJVv1gox406nDx7B730uyazutHwPkBWBSt3Z4C3XQQ760iNJ9mLf1H0K
Tn1GKnuqAGOWAHhvg/ooenUpfKrUE4Gkf8fbBaLYln4c74HXegBFSo8VgxXCUo6YW+DPu68qhHNV
oXv7YWHWEDpuX/KRMr3BvDG9q2LT+fkgO9rANaH/DplzW7OeVo8xko6gCaFzqSHx+wJWk/rZLJna
D80hgPZ60/WML9RPVKspRJoEVeev51TfgSWWAN7N1D4DgIG8S7c8pcoI+NEynbwGGkxKvwHsdHcf
g2x0HiXzN4M7R+27KkXBOxVFIrPoU+lMF4XhQgmr+rJg7liwAXGRwupqKQE/hdeBD0CyMHvnj8d3
uccMZqZu35BiOz9mCOxob/PgdcjPYjYbJnFKikySOspmNM+oMc6dk93Tjw8Vocvzs4VxO7c57aUv
lPgHUq4SX0SC6fCyAijFc0R9eFq0Pd5iBUkDEcfgOWypyw6c/XMm9zFeWoPqILQlNGfNzkF2wH8o
BJnzpKNMg/Ul2jSwKiqcdaXh1XZR2LffGu9Y8dicXx/nA4OdkFlnHG1GGsix1/WulMP1CFF/uU5o
QVFAPaR9REVqqH2IEuerca88/ewghvfGffaO9hGfXgZI6DoZuq+lbjMX7BlmFxFkdUgHmZSkXXnt
X+EWYVlJHlD7c9FRQvWK6tLcbwiGf6b4eR+KFTG1TAUwKJDgUq5GVWz1nbkzK6lWrf8chJq/K4Ro
1KkUS3FsW/41W37riVTYt1pdN3MmW9GpxG6KBWOJ5pvyBw310/S1YqNWZ0ZQAgvDGN35bPt9UMTX
78rdq7S+aXy7z0tUDhNf7zczq/TAqzWqh46MRCkmiwEp18p9tQ8w/h0BEaRggepwWQQsZVf2R3Hs
FtHJwitgb2l/qQj8tgz4r4+oOv+N9JX4WpRZw0eEceebc2JeNFTCh9j65PP2tB74fxq8pFM7JwJ2
hU3juvxLSVD93+tsybpuG6rCf1Xd/KUU1r6TS/uo4vOaoRlzCYjTbFak2jKTkdvyNuBseV0DHfMm
IvuxGQ/j2HvqveS7LNB8ADwqOG0JcQ9/vv2qqHP9t0LH2zEdyjqGbqkULX+5Nlpsn9NXzmZ+jUgD
zIfb+vDAgQ7M6rOLveaEoOUcZSvFYxSBB+3Pr6/97fV/zcLy+/2c2hd9vTHc8bibTB03NAr3CBQi
dm/u0RlO+x+vIFnYD39iFu76tc5otHh/uT2GIhbBfy+EaWmsf8eSTcuxFZGq/Ssd1M7Xe6FpZb6W
70SweCPRwq44RWneNb6OUCH1DLoAsYtG4x0g+uBgY2r06inQrShRPlfy0C6ihq8BbUcSYC8NBjtB
tqEFQYKmzR5S9NSjjiwF4oHj63S2wdnVCeUT4YbyYkBWd6tjSVV0T1lDnlw6YVVm1XRyCOIxA3e8
FzbhbDVbuOR02jrf+sRdMsVGZwR6EJY/4x955T+SoPgks3mj5OEIFDBgBBPOFB9tCRMj1wbSykwD
N9voJaCRR3h3OnSD3tOOR0P51lLfQI35cG/3CVMaehdcOqbO5HeQtOGzC6pTihoY2ZLIM17CW2p0
ZShWW7IX5krIBthG1a4Q01eoRrFeMmjrN4c2pqY2jTn28QCcFmZwPXDeTqlYQjU8MIbtMSfBQcKo
xFt2rS5MqdpJYb0y95XWk8uIHFmTwgv8fQZ+mM1sI04N9B/tHqWBjAoWYS/pwozBAZQH0I4rnzqG
gs0ICEAgdtxIyzd6TJihqIi96+YqgqInXsIuc3M7gXKEb1Jhau9XcuBUQfLo6fqQG9eqbkoLq/Xj
InAIbbqJdBlJgLoaL15rECxNP9c9rtXLplLlK5j/4jsDdnWAFYPRbO7M6L5d1fSyBRm6ZvXyIiSz
r8ZYlZWMUnikJGRUl3IC0QDngq3NVR5n0qCGjz2KzwcKu8y60qfEtEYeW7dJVw8kCtTIw1iGZ0ZN
fGtziXsp+S/OPBTeNtgUsmC6wKTgw/4MEB6arrpJnRAzvJyo4L24mtGbauyimHHBtbHm+DCD1jc7
0hhtd9zkRFB/cdxrF2KrJT08HcR54cL3kXL/KvUuF88YNjSeV5S07uscjF/us6BuYzay63dOuiAF
j2wgfJeKdx+nA2VLWC4jG9MD+es+1u+iy0vZiukxZ3+FUDmlrP0wQjUesMS1IqL456wBTMP3JAKq
R9LC3twp2eMMtM8XOVQCugS2y66pcf+hx4JUo3oBiAseM5E/aMDCa47vQyEFIDDw5aA/Uvj5kFCn
8YWj0Jq26iMoGT3iCNYpU0wr1dfPgYqNUi+dUJDklQkp39hQMP7buanl8pnPukcoXlN3W2dzfdVS
oM19i8j9FjaWp+guuBXVvQGtnNHtIDLU0X1dPF7kCrBjX6BSHVdoipLgvSBPMgGVruD6S4WvvXz7
CwkaxgcaLZwl54K0sQ1hnvAmSq8EZ/0RXF+BZIcG8nefgOTN4HIlmJ2QoXH+xulq16GqIFT95N3D
3AcK6zxCzMcGLAQWy/mLXcee8rnkPv4WsEg7UPbz9KjC+iRAf4raIXE12ZhJo3mibdp1g71J573G
l8Tno2kbPrygiusufVCmxVGBPYiSogb7ji7AYiYHIzx5cVtmzArVC0Kb/BxdH+65DEyIrJXwaKoc
ZieLDFlM+VwYG9xqquWfjxhLHGG/7uw6TR6DDoapGfqvx39VF13Tyd36xhh9G74V9wLcq/DQ56wT
xFRwcJiqvfRvmDFirQH+niLW/hEyhTvhxoy7BSPD8uLN2LdgKiIWJO25QN3Bk6KOfaDCZkpecGcs
zIGLTfpE9H+mLyKo0jtNuNbiUnr3TcxqyjHZCL4fj5M+ZfN/nKhbVGwfS9jH8q44QG+DffjnC6D9
rgvHx7dsW3dUzZF/uQDZW0mLS5Jla+ZNqDJVBxO9KZ4LU0Z7T9bwygkUe3ouUNqmqywwOMxP+ufl
y9gQSw+dxdtLriyk0vbgE0Zkvu0E2sfYkvr57s9v1RDH/f/cK45glXjU1gna/nsKW3WZpqqUM3yF
IlxzIqnysh4tOgx+wMaFJmwKy6PsYoxsPC6bCEnn2No+joC1E6+ZaeCWGVmEWsgcBunMBOwtueNj
IlOS+LpeECrY28Ty9GPJbsI0g/PE77UbVhTwEVQxD6b1//yJtN91o/T//0T2LwFW1zXKvdKrbE05
pUB/PcJZ4x0PcdIweg8Qy7A5iIWPzpWCFPBW5nCCpyG2sXzRRtdpZ0TPeoiISl7YL58lSoyszTj7
RRG08O7WXwKy38SppmUolqmZsspD85Mv/CsOKl4Zvftnrq/Hu/ExXPXdxWwxGo0mgdfrzefz51/K
8OpPp/XXW26olqNrohBuWmL1/usFS/OhvczKunDLEVbnaHrhMxUTBv4ZC6QmbX1SAGmhaO3i6CzN
bEfY3IIwkLGLROECaQ/FIEWkl1fgqkKvdRJHNKq0oRS8h4DtmWcEIyOa72J4l9qKMn1yXlMlEfYo
cBjvUbpUINUAX0GRwD5JKfKjnBrCfIrqXDkzi0hGXmssrhTdAo3RBcjpSphcwnarYfT89BFJUlh3
bfAhH4xMAiLhBytHnX4Odid9HOJQKi6VBX5rLyKsh6cMHpMKG7kqgESPHQ39DmG9ckEYAbyVfpXv
DI1bP1nKffz4HgHTKFSOvpLWfzK0bTCFCDta3t2+bsu73qPgTEUdHgvdHNSJKoWhOpC+Ic0b3mve
fkOMpIjxYe/jiZH5ae4TcNE4djizoleKe7EZMrVaPSMY6+kEWHuA/AmB3xzvKprTLzhFSY78jOZ3
+5l69f4yRUeJjuBmuyiPJjgx8fYcdEnWAckTMsWxtsFDcC5bLqlsGhV7u0fqDdjw6zLToDeckivu
gBtp0O4xrPi6Mxf+l+fud/G8KcuiZ+1ohmaK5/Jfy8qS4nOVOK26psgeMZ8rHNUl1d07gBxYYkzK
Wcv6k+LkBlN0L2rR3O5p88sYT8yIOQ7szq/b8DIbIIKkymydvdIDpviX5f+TVvy6+k1VVwyFJ0Nz
jF/SwvMj7/S6uarr8kX7ibk6r0KXxfxtPGo9Lu09FPLT619aT/b/pl08aJplO4YiG5au/LLPGvK5
yowsUdf0fUq6Kh38sefdI6m5g1WZS+ysZo/ez8XyaQvgS/9edWjCuuhhRPe1zYg4CAI8KWD+EAGt
8KlSp+SLOqZLWq9m6hsl7peCroGO9JvQuG+TZhDylgGV13xbkhV0njAqyvoc+dA3Rwgzm+mVUQAm
wcAfJHhV+JejxjwS7heI0gVOu1dT38T4F3vZslc/fSmN0MSCBLTJmU8Ozn9v31qdt39ZSsrvTiVT
1y3Tkg1NV37dw7UiPTdPwz6vO0aGmKmwo+s7QPFKfdG7sZMwmklzKLhFWvR96T368Rq1QDZ5UD2C
2BOdh9lY/8LaLGoZn7hPqhNoQUYM5bXiKzSWoKOc5D22A6Nyloe2nyL+POXYgeYnnEDsESkF0Cl1
eaaAfPFxoyPVg0NRi8rls+mX1HWRjnHvzrwXeIDkR77pv2nclbt3CAfS1ymD90zctnodGlCHyfk4
qrewfge4DjLdEV43qlf3TSRYgpkb++oMej/RTIR3AokHTXYY6TRjVvQUgLOR8C7jkKARWPSXuXyz
RZRRSS0MFPfxvNHAJ+MHSTFIr5EOOmg0q52K1WPq8z9m73BJp4WObBEPGf0D/SU+K0ztaZiXhBWe
629g2PxE8lB0TLClKPMBglQYxES8h+BvgmMKexU+KzE11fT7Iy7ZJFlOGJJMi55JTgkOot/CiXth
hfqcWh9ZyLeuL96BjQexAL4yn6WQeM54DwxjaKsThKrWkzwWo4s3eWD6lxcntiuTtaDoJFMdwMgL
r/ykbEqpkfdUtJFW+1XnE0bWH9qUY4djS8s9oqvHFfyDOUDy5PEOmV6wAEdThbVGg/8j7DyWHEW3
LfxEisAKNMWDvDcTQillIkBICCfE09+PmtzuOhVds3OqujIl+M3eay/DWJ+RmmYI5uCye4Mm96en
usHeZXZ3YZ0UGALltBNmwSk/oTnV3QR6pTAbED3KlFNENgAiUaIzfH8JnrSmbCOSE4NDgEXJiXFl
/MsO+F/wCkxEHuoShJqRqui/VZC3PBfzt1pL252w3PXktKcx3WxWmfkhIJaIW+ENkU2e3Y0FwO/G
npWbrRmsvV2pwUZ65X85NKU/jc3//+Oov0Ctf5ztdaIr4jt9S1sLqdfUoeU355ty6ocL1uf3xOQJ
t1t5a3rL6+6/n4T4Jy7UP3/1b+VcpGRlHifhDWPJ/vWEWAjPOxDOebKn8qwH8C5o7ZK2Ty1EVcmI
CIas+Lf30R/Pv98aI0UTZYlajQP8N9TspgmDRwO7bstcg0UPrFlhv9tYDMTAzDLbWV0YgpFEMZkc
GUE3xvG4t59zDF6969+ukj8cjjoQoqapI7oL6XeSZailYtJG6X3bIZ7XLEGYS+Qm4yaMdTlUHz4c
USikmBDeBUBjviJEQN3Tg4AAi4dOtFuGG+VzqACQKoPBRY2PANPByCXg4TzEUP9bs/OfkF0YjH7e
NzstLRJQSXDUiYpQnRe1F95OZo0SifBnplVbJbbL2M7poAGamVRUkX+rLf2G/pNBQO0kfneMOEWQ
cicWpApsffbZ4jmvjfpu1cyEY+MaY6S1+u+186c+jA5Uk0eiTkWiKP0u+8eyTXVq60xWu+3hYe2m
0+mpWVB7GEDi4xWih8a4YDQvWFvRvHwc+4xP8NOosa/4Sez79C8L+Rf18rclBKFPVGiyVLgnv1h0
//gwgy6+5d0gFLayMeajlAbUS2PT7ls29DfpjzcL+Nd+G9wmM7zYvAF+NKjNvn4Gloc6mFdHL/zf
D+gPJdu/PtJvnYDUJN2jzKr7VsOsr7ZvpJvcZa9tAIyc0esMgeS/f5/8p8kASK8m03gA+fIY/v1G
ykh8ipn4yLZEQ3KEc/nRhHCILnC+gUwJDR8nLC7LNNA0rwZ9Wr/O6ClRtE5VkRQ2MzxDZYqc1zoC
KABzdAoStqa9cPM5e8+kIRl/8uWDXU7pwuqxS/cZNFhPt0yaMbXRN+XxfRSJSqVHtXO8ItgVGYPy
wYxwu9FKxHlpPhyaGWO1zS3GmyILooge6XYgzwsmjmhUG4KSl+qeCbtGEOhKJxzuOnIqOBcjp+Qm
8+6IOkNLsd5O5OoUlqlNdiQFCdkMyW6wE5fc9NFEXLVfGA8na/0IqUxYSJs2aD7GyyIava/sqnH8
rZ3YlCuSpBkC7t4LIvia4L770GvoF1ICdo8dUzXvXZm3MejisLQLCgNgRorKCeFY9gN6QROIK21a
2Cqh1d7AfrkwDx99HckN37vdjGjvv+nmBTNjuD4W9zcJNWRNiPFmQ/IK5It2XayTdbVXZ0P6OC/1
IeINeVhgyJMYqxW8wzJkDfQjE2kMJ4RT4X5SPPXckIrsUk1chkRQfC5M1lRCSPQDI1eYC89tQYRL
wx0P41Lnzh0XS+gls+7S22/7xFcsX7rRTvv0kNtK3pENgta/RUKJLx7WVOTI5QBht/FtieWw6gAO
l7yTK57czG06yoTElEkuBetfpYyOj73ZcehmaF3RQw7woI/3zAbQTJTcGSZspMbR7qa2ZtaOiSml
EeJBVtZtG64kTDCzKeKZEMPa1NSOFa4RCiYQ3aVgvKhYOiy7Q4cFLcM0cd3XHiIEPve/t88fONRw
gWna1dFQEWRqg3/vnsFbqqs0kfsWS1RW0WNca1Zz4YsLKFz5jo9D0nip4gwaBC20YLqVIlDtroyL
oQ8CZES75tC710zpmMcdkbLjVLXioaXBjQkTKyOxJ8axuhhjA0xpiL+eEpDNRKSRMZq2pnTRC588
pwFGfS3Ifx/A96YqAmxuLSaQkWRpS4y7OU287NKBB0Fk3Wo+jXJuNc4BUD/aPZHK33s3hz3kFO+/
n9AfDlmgLAkm8ohea6iPfqsWqtugeiatJG/HB8iUzIWgD6O01gznhM8WTJy5sp13Rmit3KG1sCeT
gtn/uQNwwzYIvsN2+bdj/w8IGx+J+2ekjGiPR7/PuW5hfCsHsRJtRWy6xAmQqEMFYVYe4wtKSqSZ
DkcbUjRq6xMFrXgYwT/AYvZlI4WxGVI/bTpnrJcPD7O3HnnZ8ZmJBV0GPXZGHkI9rpkMQfv62CI9
hEpUDu+Fl7asoXHUpuygxBj3EYZHhM0JxNzHeP9ycwf4RSYXIQCgNB/zp4s20FcO5HvZAoFaqXv/
Sr/l0CL7+3aJNKPGaN17QPLaPk945drihTcM3jMmPdUGpORCvVvDgBMRx1dYE8YbYRGYz4ZPi29Y
7BZ7zXwGb67gIX1XhOk1OMzL6hvUYgz/yBfWcEaasboKPeDRl/XAbTqcNCYrjIwmuBxoHOl63nDf
NJRyjDtmwLtiaLcmDIpLBd1FiCxxRku/zDbRtW+ghD6uEheT5ickjGyB9axz/CzeDowNRkD0ZqTh
8MfrBySFFd7aFPzWYKk7b2si8s3oykAk6n03jYmdwG2cVkdABVsucBd0OrMysdY3i9lzUa5zdxtO
9qQJBRAVreH2+ibHg8RBsuBxl4P/yZAChOjpFHipaC73wH0fE46oX6BCbiFaGBm6AswFG4sjBsPi
OysXnNIdcN0ldoQ9Jr68PS6CcSz2EBcGa62zxP/wJ5T5sZBQYWQOPMyZUD9hHhdAx8SzM/6KALkT
Dolw2jk1jop0RoG66BugaIdVrDki+AFWI8/SEQ3RG+EOgPUGpqpQG6eiCQ2onkQkjUZmYSKTMuhz
OWC/dFOf5pCnUdkuI+RX/72bpf+t/f+9dX477+q71HaZMoi2uIzkk4bOknuHvMF1TqzJuC1NbZXo
juBjJxfDnXiKDDr72y8+Cg0zAQibXWPrH4jV35CKNDysq79A/aM/nsn/3N6/dWrqPZTKeyfftoyJ
dQx0Cl9iDvpZi1g6wWzXgmF4KCAJnpMSPpajC7b68pXMY+ZRjsZl7dwHbtp5hHg0Ls4a7+esCg0V
Mti2uxnJhR9T39dpvijhR4HJan77XIY03sxPqvDUHPB4i3XrOZpFgIvSBCMAJfM/IUMtBstO1bpV
Pc1ocD87AQr99JYScO5kb0uHsf+Olm2xeYHrUg90kStiGj6025HxWcXptMbRF6oyURrlRMGhuf8t
OmR7fpYtlh5j27a0bsLs0fUFT2XJkJLQXmIhwL+GoIU59c1Vic18zqntEIa8ySghzf1mU11UZJLd
t0yWuZXijsH/WqCnphj76SbafiQZA0xw9CD1isZ5vr0Y00qclAeGBCIGlsqtNW5x91X8mFLvacZL
gXHCMIhSu6kY6Ho6jpvgn8yCCWtifCpZb5wy7y68fx3xeqBWflUuP9Ky8/XnrF6BuDEsbummfQmY
4mGU+jjBe+buR8xcMYqLzYgwGNVJlG8KVEU3Q6yObi1p3jLQrslObFATespnjkqJifKns3kComRI
GMgMbTh7xYIQy36weUtpysgmR9f8ITN3xUjrWEdATLC8maNbH5JfSG+AZ8CzKUn29l/57FUa9Tbu
DMgRPKlm/cyCPrfeqrtTshjs2/woqI4G6fjmPBNfFiftIIjyWUwlCfbCpHsGTTlEcwL6xK2CNxe8
ojviBAMgtDm08o9csrYIIbb00oGQnmHufDOG1ycMJIgTJ7CuXJqE3yCU/b2zwm6A4NgLlXXEp8rs
kAFeNZHu+0Fhy8ghYE0si7ujOjzMMFDeVr7JS1zfIK+nzblWjQj7mpZRt9G2Dta/db1ThG3MEIEp
YGzEglniXTVOiEEJvRviuWc1F19uA6QzyK0BeR9coy+Yb9bgZZOneXPeJAPzgPcaBOppH+t6e/gv
tzyDDT7xiIxtJrRCaieP6YvcXNQuz6DF8GWwug/G99FxlUYIVIJoqWj2h8uRvADCF0nKpJc+q+5Q
Nur3Jn18QfjsYIWIDJ175vALFRBMFUtoyXjxHtSkEsF+CcPhpxdDnYHsmE1R/hSTxzWGHnnWuRq1
AIRQ4Qg4SvV0OMCPXN/HuKERdMI9Qc4rkybkAsCVy0LDx1LfQbSNN8iSBzbI8Wfyiiz2gXK9zUY7
mHvMynOEA2/Y/7ZGtTcTA/k2hbYs5FDvrJYBA4Rmme7AUxM/q+x6AUe2qlYjtCeMX75qoDfYpaQy
EKGwUi4pMTRYH8B/s5mYazsNM5XSlThWlQl1/VOy+FHKPvoikkBBpSzPb1tp357B9DjkkBDftlVk
4pAAYA1TUHwZqWLePbI+MNUEVb6Ri8nsHlcf1fp8tfPe+hdK8lSBqjCvOk8TSXDE0T31B/AuVXQ8
ABIojUhTsOQIw+De5L4TPKrNIbPEGQYF3Q6SAoJtfNcnRHy9jOfihdCwM++Vox/4lq3o5ntyam9Q
Q8kBbKZy5D0wj/kuiMtWjqMdbMKWyzFzQCGrF2zRPrnWzqApQLsNXrH1OPV8SeqSGXP4FOtN7iT0
OGkFpW54KTfq9xshGvIp4lMwgktVBw2Abicn0YZzwdONYHPkkpuoTkV+yw8zj243IrIURY6+hxZQ
4Y3N35WA8dBKjJZILLPVrIx6ndsPhi138fYz/zjxUZ7FCxJabyuyC3trB5MONvbhpcKpbFYjtwOw
5KeusRLgr5dvwF9cdjKnnSXbzyQ/gZe9FpAGeJvKRBmgQFd63Nq8PVydE63PKg0LW+z890QhE8HP
jjzKIgBvfWoAkjg8F5X1YpkzeJs/8SAYvDlsLcidQp/BU/wML+RoM3oP5wr+cktU0F4JYTwPwtdU
ox56mXARyudGu4PoOmS0ZU517oIhHAjCILY8dmTkFhTMAa0lEQT6PL2WC/lhf/DDf1n9trxNK9F9
dwvUZu+Bw0nMDFGe9XkR2Vp1Ix9icOKRzoVungN3/FzA39fxaQnBlkH6swnvigzrc3Ia7RpaXqgG
vgCd4Au5mo58Bd7FhFG8dHgueBvDp/VJYD1b0pdA5GPKydarQ29QKDbQCXj0H47YVYYJ3PQeLRPB
vi+Jza1/lFWF+ekJDuobPQVBb5izMBdlI9+x/ec4QXmYBQrEPyvvECOP65Bu3ggbKz4PLgW0qClM
SeZE8rWeFFPI3SCwtQXhasBAG9ctDrUM9wKJ0FKOxIxa/NKo3P8GUoyGecTQVHdq4VQkW59vOPyv
iJg5l361axXWGTLXu3Pv7CKzh0dSB/clQSh4x4VEziETPGlBWZv3cQ1XkjLBZanhn9t3GlpqMnPd
ANu/ZIuahBSaDM8jyrGQRD8fkpWbmguQwXG8iSf6ERVnfBpNaS3DY+gxjuW8e3jgAjrG4p8ffobL
fx0TWduQB84ODNfx4r6loiCHD9LNcGhxTkQXGDAjTipW4PeI3eUJmifCVrdjkjrwAFDHWrJWivkD
jVthyrTmsYlaS4P8OQ4v9WVw1h/zSFyUhZWLyzeU5J7x/7YkLAAy66N/5T9VZgxCNBD1Uf1plrXu
Dwmf7N+ANEnSvYA0qCX4NgJFSnxJubRciCW11K4oFonstPexGnu310TcvmIoazZraURnI00eOe/W
1yWIzxbiohrbDiV41va7gus20UFpcTCmdMGT7GYPOOs7E8uU/y6rh//Lz+nLak2QhZEMNvo7AaC+
62/58WnEba0xMo53b4Rq8PVkk3IsY7L8MhEQTLrSep+HkIlg3nfO41qvGLLI2A3dLjLujsdinpkj
sKPywrByleyZ/ixpAbnnYVGibEJ8CIRHPowr/gxuU6ApsKGuteCUFqsKvJ5cq8cKcCH4fEG3CEP0
3nH1l6n0r3Huv1HXf3/X31imz4f+qEajTiaJj9MPkTGIgCOTe+5P365zaqzDgVt+fOhnPqGLKN6c
+yt1teq829znLRu/VvBk0pkcvsHZrJazN2NQQgMlZ0Y7FIDTjv8ybhn97/SHl6PoOoycIVLF0W+4
bHZThMf9pkFd/pBXIzPpjDzSjzHswwDM7ztkCBlH2gyLuS7yCzuhTRWOvJ6gMXH63t6/aG2/1FVq
1gfW3WdeEqKOc86MIHiTKw5sEj8VgAHoB+7DrFZYcyC/Q1IwBkycIImBdx6vcEq2oYuRXZvNr6rx
059wjMOoOzNzd+Mm7k0alUDANgfBElPlZslzgViOp+ZfoOo/jKB+0bihTvNcZP3XM/sHfJ7lHxwe
PkxgdHwIm4XYEz0eBDi6mQluQaKwPzqNCP7llfQObY9+NgfhH83OHMdc/7+3kKKCtP2+rMDgGEzB
78Jv47fJQpSUelsoN3X7pnA178SU1XZ6PkyxlO61TmAimxaf8RWTGFO6LhatuX9OIHLS77j74Xxy
1A1TstbP9cN8uMse3WcQ/JdlpOj/O7WCWz1UepmBCmYo/YaGve5ZmNy0KtqWuQnGJE0L1YwTE1Km
LEZGDPsQhK/gLDpw6Wl4GAE8UefImyRziJh8i0E+mie6S8kNj+955rzD5gyZxN3RMrzjKqBO5uC5
SxMHsCi60olTepDYcrIbIi3DdYnkZkQmxH9wuBPLNLBppxRsUuBYkwzA4PqDs9TXG/UWXrh0RF3f
kcCTxuwTVfcZhvS9c26qLUJ1ZelyYtNanDr6nvOLYIbO7toxRVjGKTNA82Un8gT2Wi5aOlKQ1EAS
WrFvqpXIEPWXG2T5sVPQ4DIYfqZpMX5+MTLNAWvq7Y1Sl7/B+SE3w+UQn8+PrRqVfOW3QuTDB1qf
16mnQyTVOe6Npp+7lUsNHO6JjwQlq5X7wpYUNMVSBqvu4TEwaOaP3BqRSNEuFWK/U3dQL9rQuofH
ePrg+txIMUoICKDPtGcX5C8bohoMxwL1tqFbmuwhKkMGCA0kUgylsiSyC7+Vhb6hL0herqpMKzUQ
1lo2Fmc19T7VNbD7rmDRpwFF/3OinnA/4oICKKS0oo6jSokrXxPdYbeIYJ/+PDDQ0H2S1x8uvQQs
JNT/2Ot0DCEUsqljV9NoKuFIFYg4yHVUYrPK7TBc3XDZYyEhckvHSBgU87NNDhK9COIlSOCp9Zwi
vKBgQLiMZqueCriWZavX9I2RBuPCuUIp4NfTN37CEooiP6T9qp0BRYvpQNtF6tnBW2igr9oxHreR
UXRWU88U2iZKuLa1qlXVZ/luihMEw2yhzweQDQ+z5ozi7+Xjz0LML1KtXxOGZgWT4IKHB5Ryei06
dqQXJmVOnHN29aXggQ2qIyIgq5MrEFsJIq6W2tMufl4bTCvhd1GaA11zkaiEMN9zW1l3J91uYG07
uH5Nao7OpQafArSOLn9XIbn+JfTWijkt7LAXlWCGIFDKBCI+8zieQQYl4ho3g0AvebvmZ0k+EUkB
pYkRW87YFFFcakQjB4+viM0Kl+LpY8EGbvq262uNoWN0Fi7yaA+H+vYDB+iNgatqg3bRYtBMYGNE
9HrfDyijOQYNKR7LODqOVtAeXxe9tllh7aohI0KclPCxFVsiFJbVEVmvi5rZkMAFyRIO+bjKA/SY
sGFCRGrVPFYsbGQQ1MBLLnY9bQ6nTnbyT+qPvj/w+niYI4NyAHLb4wdaaExKlNdVDmz5F6uxAr69
J+YLKvn38DIK3jr+j+4LTxj8TWJziRwMNyp2Wu8pYqUMg3DGACoyyuG06AnOzXYQBXVFDySNDPqb
ZUpzIdjvHyiIo9oQBFtp7erhANUwaMY7YcRUz46Vudp4fXoUleHLF5LDf18ODJdHfzp5NVnDkknF
ZUDWf0Mun7f0Jdaf7r4NvxXGqcHQxdfXuvYGbrzOBd747CbOYCI8pj2cA1ZuN05xYSw16VlJZAOh
+8Vt6Pzq2c+zF4Eg+QYUgewSi0UluA+s9ssZsUArfamS2Lb+/Aggn8w22Lxgv8qMTb0EpEFUjuH9
BQ5ne7OYwNTnYf88GRdEWE5ENgOCMFzovxKF9beFCKMe8Nv05R3/4gaxwNNqqqM6nDxFGyOPVFtm
w+Cd2y2p8PsYE7PH6hGQ3Nd72pGUVkx+XusHldNW+KJtcbHvJ1Z2xw3RPwWFhrfhLTvpyJIxfk0O
YH4ysSPcABA8F1hzFzRM+BafZbyacKLl4M5W1bUPMpKdweVBODKTCAP/b2qOOtBPN9QhooGcT5zT
KGooXUjoQ1p5owt5WDFGdELfoIv4I+Bfhjp1WvGXwY2GdHSVr6Qz4MvJ0120DoRhs0n5S3zQPHSD
ygnAhotAYYwC2LSqNuVseM43v+z+gQ7nbxjShN9CMrrigDpleyDyGScY8Auuitcv2TI2jFOYtizH
aDW4cLl9zs/Vm05fJV6stK+f/e5lN+hhdsWm9TNv+IsSS8yzjRBhLKIOw+qh9E4jh+6JHBhSwtwm
NFoQAQ4JXKxT4rqJGJAZuRAGrX+M/DoMoL27yThbjGi/UdQSe9D5KBKY3XG/+6WvEn92LWb1RLng
DIHLMre4KT1ZDD4bSCYHHfj42LzNchyvoTrNcIOppqh0vJ8ZjivP62j3BBkjY9h7byTjypCKw4am
uF+EQL23De7ZTG5VEIs+mUSj0cvMwciAwgMcK5JyhtN6R/qaZA64gmKbJ1MtMMN5uB1CBr4gdK4F
lVTa84uXTGzx/dGRWtP1pw7WQeRORHsyEg183axoTQycF36nLBNozHRzFMhhz0Sud9QKQzoSgBo/
3BW/7FRJiZwWb+ZqFLeONn5io5xvxMLiok/h8u1AGGdpAI4nPwzlXGC1QGjw3Skid4iiSTcBPNHH
8GF/4hVrA7kW4qPyrBIyMiTbrjdUp6EarBkGtPkUU96K0c+JpQnPgu8AhIKs48EEH+oZl4JNr88K
fWg2hhLMVfr8PJQsV5B9YpAEb+TT2rstzDZSu4tDHwDCpULyy7zRPHzRD+kOk2lKF4An7lVQGv89
xRFas1Ia39XQVLDhBm8gBEaLrJE4GTRjnRiDVXv8LAkCJFy3tevgxuznymYdbeJe49QrtHwrgs8/
wP1PWFJAssl6nuWZ2SIeTjSG9U6oVh+9h2JxQAEDx0eew62eUpwLREb6dCvnYY4/vHxorNcOdrl6
4cVol+yMAKe0P6QrVj42NPtmHOIUmZFk+zjrtQGx4HMZQnqZP3b6eo+gA7wUhjO0ALK1mH69v+84
YSAmx1CRNke12B4cDTjfmXhjNBOcGISt/h22FtR1isbbUYXjzS5BUpYhIzFITK8aAxedBA7DDlQb
x2k398kcGQbkoYVLYqkx2IlmD64MSk8SAYc4KzDAhqjM+r2oTnli4Ti9zJ+n5uCCvfrsWosERyKa
QcNNNiPplhaemzghhiZKb4AKvWfd9zOiu4Oyb8TQtsOYrnQxbvCfUFc/O9wXIZiV1KZDZqzROSMI
YYLtSLaqzwQmX2/H4urcjqzCwQUSKobii+Eux+mv8OgHJbGvU4CwkRCjC4SOIqBGasESeSB3/BJs
ZgpME/KrSlDUJMYWpFnXy8dCwl9pRsL8F6OnPfFOnfeYIwb3UQdGy/i7elrIbhKMX8evaY/kBO34
l0ILpor9PGF08zwNvtpNznZ8ujUJHEPOToclKEcu+wOXEkbw0g8Iv1gFmgwjVjQIIhv6LUF4lVV/
Je6OYmTDc0d3SKWNdpLpQs498Gths7z5SdolUW2YQcLjZpT3dYPz+yH2wsYcImrD/lya37/yvmSG
RmuyaLCjKrf3MohLLKv7bUM6HsNy3iyz0NSJEQhwUWzjvbzos9lRk+5A2ucqjkD7IXFcUvDeVUSU
3HDop8n1nutldcnw2M9W75mwDX+G589MOj82bAqaJT/j17xNKbgtXnAiVvcjFmNhwAYpXz2+In36
22RIxgGJTOBtp65Gjc6SQnvxQLBGPBdXZOuAb1E3kIRQHMJtR3YXbFtuUHlkkJL9Va4wFOMEfcOA
vtkFC/hcahbkgYRaai2tBhMMsyOHhCmsrEX+zbyZEGPokLwAgYCIaJ9ng7AcMnJHVo7H3AY9WkYL
KzGpu+GFE/98PialC08Mzl7fADqkTQQQbCyQ96MoE3KlgWWT1tBLuiXSGIVleO5ygw4QUCAH6DV5
zoSD9yJwlGz9F8UYIDffQq+iib+02mck2xwbES6uwHlDfFSFoQNXqNCjypzQNVPbDfNqV/jJJ1S5
NFvG++b0aUukIxExxUBXVs3lcDu6QsY5Nsc+wKqxcIUJ0L1hwu9lX/DLop8+YmPgMV+1ceRxSpvP
/g56vzgyI+jyXl7LbzMq4gCsN9cy7v6GxcE47g44y6wASjY37Mu4jRUu9j4fVjYwjXJYtjY25wbu
3I2VbInTNX9qwmty82lt+59YWAOCWRIygcdFZLG+4Q/gjiOdPquCZ0eup6ExbM8vv744OehUIfDY
Cajgf1Ham+RKGIfH4rbB5Fs5oX2m/oXMA/E7sTAJG23Srzq36RtKcmaS6c/AX4a4kw7t2oMzDR+2
d2V9E+YjMB5gUgKkznC2eSG9M15r+M67c4Gpr+exBfv652YHsMQVIwDsxPcV1YGBZZQBjwHjAPt8
Rr5rQZbErdj84YfDOOCHAD2pNn+AsEM3ODYxwQzEAC8vID573QcS9ezpdMZeJiTaoiMxp6F5YIPA
yUbu4MPv4OmOyxVjFRYV5791N3foNo1pZU0xWvOwZTGmJzzBWusZnA7R7rNqeidVgmF5ta89OuLV
2oSLZubuklP4dDpc8aIY+QSPfqUOojNj6AQDbG5/zOnJArAhZpfl5X/2ArHYgyCzltZpOl4zdQhG
1o0fdIQWBKu+LxYhrB9qe1yz8Ag28iyucqNysHg1uQ/nS/GICpSPePfhaRM64s1HxnwzMMbAEOaB
4ABGZE/DefTfAy9eEjtMyf468cihXvAl8XA34KnZsUc9whPgu2tgcJ0P6veD4wMbKFDnlQM1nVOA
FovjhAyL3CrIZxuTmEmFgIMAH8YrzPWy7nuGoLJaUtZ6T+sXcNyTQnT883T6B3ul9faZQ/ulvRvx
/0f+eIzVgTsFxzNJ0sFaa3fto4gz40D/4SSLL8IXTD4k7+2gcsVW1gkW0/wk4qI6QAMxpLY/wDb6
8DE4h+3URq1raxcqEbIDSxvPLXuXuLrJyrVDAmMH45+bsR7zX+MTQjbisg+/A93Bp1Llofxkzsja
SW5KJPTd3/UROYhNiEe+5uZynBk76Cw+cVq48eKy8h6/jR3HEEvkzTtV/dv3e0ykzvFu8trxevGU
CZ5eQQLLn3RPHMrhQhvXyiI5/ppbXtCZoKGqtbtyuhEhFFvn3Ahg3XLq0dBDvbkZeJJb6yM9rtHv
lMZiHXhXQlf6f0cBj6BDh1EleqlNm2lApsrcOS3wmqOMLo8pK25KG6agZ8zVKHs5GR1sA00yK0iF
x5hvVlmHtw0AjdXBK5C9l3Eo7dZ5mzJvKseP+G4R0m1VGxEe0ZCDAzdQIiKdmAwxSuO+BYSKtX7e
UcwHL0++VondopBDs5B+keJ+VViiqtkHLKD8WNR7XLN62H1VI53HMbPlXMaAhez19XucWj0vTjLW
oSmv3+ZyfZ4AhRt2YRjGfPXwZjNMIaggDSK84X6Za0Z/IKD9yhgZvD5aJhfS2aZXjAKNGIfdz07z
6z0JhmZmwO7kIGT2hw6GERbfrl/W4z6fvTAhOWG3rFnjN2UsYUR2e0CEqa6jHwmtKClmV2aOty1K
lZpsDfLsoRCgNdWpwTC1xzPmfhqOsfbh5ma4ssyJC+v3sogFeARZCyIVAIqFsY4J9grDxsCmgHe9
1O0fBnNTzrTK+YFhZQeSkxg/a5Q25QRlw52V/bPecU0ZJ96rtybuyWUGgBAgXkG0QZAV4GUGGa8/
SMbTpzGf9iqB3tisHH+89Y7C3yFN0T5tGmM1FzjfZY466l+nJiPnQlaysQUiBrLWLMzhzJycnQ2b
mGxPhH1LmoWUhIWITU+oGdY6j1OIelmYFI0l8xAug8j8+M3sVdvSpEG0PlaonERfgi1c+rj6MgGP
rxj9oEIc8lVX5WLA1oGc8YXIRVatSkYBaWY0qqgahka9KFbR22gEu2CItlOhWoQGsjHKmQyG231J
vO224EMh2/T0U8ImRx8QU0vhcc3BKFjJDGhH+sygiGqFk05gR+zBDbDNRxewH5ATPQidVrrG6riH
XJOgVDC1onSzoptJX00B8Lk5GYFEmg3BVq39BhsA0U4JIIdh8ZjkA1eJl7QytYBAbNrk00hjTBPh
NLDHICIn7EtYvrh6qKcZRCGlTteD1BHD4Kb73UUUrQTPC0pt+93groPtb+a+aCHhulY9GS4l/OMz
EzI8RIDzvE53iYzS/Ht0VhQn5FJDXixadEV32HeZS0mn6WfBbQ7AKhA2UYoofDUz6RZSaEOReaUe
D0iOVkRwYkCY6y4fISu/cLeguxuN5tS1hU7Tlc+UaJoBS3QzPSXLNoXgo1w1aSLgmjBaV+qqeM6l
NBC1rwaLCtEt0tMDiDpzRwl95jcmHhH1MdDAo3aH4R4KEWKRURgQMvN8/AAitLqfqytBmB74i0fp
xXKgtNajtmXiB7kY8pXUua+YphCfh6D7gmMVcTxBEsD2Cp9l1S3VWThcxLAfCLUgJWLkgHRD0pLZ
Xx8XbBvdriyNzGwA6Yguk+sAdv3AavWgXOJMJmPjN3Q/dLPh8R5umoio+Ne5GJgfQrSYmuQTVQsG
neW/WvMjOaM8iGGkgo/TkWdTrZ5F3MtakGhBmi5eOLOltjqc3qt1ETFmBXv3IfLrsPZjjweCFTyE
79iDKxSSzltbkbYQdBspn7zXFC/k2H5NwtoqCBEWJjUhPXqg5RZDhTuzssSRcmfYzNP3fECBQzkE
RxOD8Me0LV1l+9T2L7zF8YWHvqBa/Lu4tXMcZrDnr8f6LdCqcfJ2umhyH7q4t4SbtJ3eBKu3BeG2
hEmLTGcpowPQ4a+pvljua7Ii8tUHo9H3olV99XHAKVimAcWxhiS1wS6pzPQkDo4SCAEewKaS9oS4
TzPnf99CZ0RoeGqnfHc4sKql06aCmEeTgfQFzw1kfqgzgRk/77O4czVE8u00a5lSmJ3qKzTT1Tr5
fI+IVo8mArSImHj31pOxFxSgfvusCjW3HgOoTZvw3f+aLA7QGr1bH0G4hAriFfBpWjIOf5mfNKkZ
3gKxcLvU5AH1f9VNFCYDn2++VtT6PIMOUheUWiDhtzP6Sniub6iSAM5mI1hiN2mfnFb3Cw6pyXf+
ng21RQODKAHOryVofvX4RjB1dEpjLBhTQ2i9EU1XItvVnDdBl6NAFNTMijA4zNDudny3GtW7C5NP
azzxQ3vZhdC/ttFe1XtPvwxLVWGi3GfqAI9SCxeEB2DcDf8ATBxR50r4XnK3tCZegO8O+2bvGfVr
GiLfBwEJzEUVHTy9DBmTlFt4UPJ1D8ywGnrcl/c+DVB2Ml6aw+tDW3lS6A1brIi/2uf+ke/dKrjt
dEr01nm08/xjDkDATX4iGIAOBxxH0XnCn2j4ReMLSqa2ApwOfISYgYeNgxujiwSdTAv2Tl04dB8L
QiVd7NH2eWsKeAayBRkFo3VNHJm8QS7fJX/wyo1YhkPE/VFnphDNcBd5XWPZquFvsZuPXAgYCt7G
4rTbEXWC1zQyTjha2IcyzOlxKz6GAtCzY94CS83oFU5LKI0ufSadhU02HhghiQ7JsZoPoNrALtdQ
gDufbf2NR8PivoB20MBAJOCO9ozKeGCGjkIa3e5+xp8mWcG0GmIdZIeKmV6i1MH1Jb6byNAgF4x0
q57n0J/vNjc/PjePZbXqtsVyEJvlujip3JVAI1R0y5YBIUBIMUmpbAeMFs3/I+nMlhPVojD8RFQp
iMAt8yDOxugNpYlBQWRSpqc/H33qdPXpTieKDHuv9a9/UNPRQDvjr/gpg7cmcGaYzz3XWmG3xJ/O
nVIwP6qPZdMNAJTz1Y9nmE1zfKPGlG/N3Wt3jHPEiVkyUZ3BSsZhpeQBBcyj6WTHv9Vvg4PGcuzu
TBaSagh/TKDSdbRCFF//ZJCnEPszDESnS/kKsg1aNKcxdqqLCA7dGNMvDcGrsJx8/AmAKps1Zwmf
FyDMVwDNDxrX4Mtzc/J2RjcarFGnzhsfe/Aows8Up5D1jMK1MiK3uBsFXb1mTOlKACd2cqide4Qe
2C65b1l/UJvRiWyG3kj+2tJsFCMm7GPu8WLMGyucb5pdIeMcu5w+jioQXhu8KhvuXD535cleOkc2
IWe8U7+OPXmDWyIfxYRT6AGUjeZY+RfBKT/YzdJ7kqXnlbI1723xJ/awTUX6ozLM8R+/8MIgxd2X
nAzU6fqpJCSHkoYPz3CTz9wYa9TLLhxqwCYZWiAFy5cJ0gxOjmU7uGzNaIHSWPj9Eqi+cYYdzJmf
YjTbmNfYkmHe6f1PvtA2nd5e9m8r3s++87026pRhZcLs4xL9xBQ/aNFFk20N0x5+pRBK6Bu4wytT
/Jlm1mgtg5cTYYw1lg59bNWSkcGCRPPWrhBxdbHOqZ+gyOHkx8UhJUaYxoxeuHExfcWkLoWTOmVI
z2AA0xv6h2hfCjpcTjh+4qkHZPHRbaHoT2urfhrt22HKBlqqYKoDPQQyCEUNfljQaNmrstHaiS9+
yCbeMAsQv4sL9KIHZvyD1RFihDcQ34CADjz8aYqpzaFKWGUCfVAfJ+OhflpUxxpeyXdHAZFQdDpZ
i1UuqMPhGp1UT0PcgB+G0dwIdoVx7CcuQmUd5clevHycxyZzAFERKVCRqwAK8CL3vWKViSOhcQj7
GXkBhkjRP5jYhVIDPGhdpoGK6F42ZmsRo40l/qkVUDSTnKmhdYsHWeAzT27shpDMYiGhZoUySTym
ih0+LqjWvXXA6SUZCes4fpDKUADnH+EwjeBPCcc54GhSo2kdQd9qd/JePN8WICNYXoUeE5o6UnXY
0Pji/LyYgf7N/iQ+290cak8BKhV8yAaPaDkT1pP0iGSRv0oZiTrErkUrbsVUdCQeyhqj06AcWG2N
gbRZRnGiidmO+vfCKBSyp+QwBpvjxyo5/aXEngQK+dMtVPfNO0P2hOeaum/p9i43hfiVMZugsAZW
t+2S1VH1VqRVtiYTgcVsS6grIPhmuv64LIykqKfeBx0OjkOljG2dHPb2QTDno3X5lmab5X4yMhFT
GQ6DFTFF/ZgNlYPsDZB4n/iquFOeh9bObMbQ7RWY0Z4qB2rd+g+OCIPEceLzJS2G1n5CFHrCEald
BjiMRrBl+cFGk0Wt9oYv7kZWr2ilbIg64J9ehMsxAuLyFNAdMXhKVnBUjMlfBoFhlY6vDlm9UAGg
3XTqgCcW3xhn0FYorxsZAs3LQXPGnHkwDi+0sYlHzpFTkvlINS6j04NtfIwyJ6m/GzDNMg7j5pJ0
O7In7h2Ord4k9Qew+BR70prBJzOa6QYJKlrCoXIrAvnwuHsFlbgoW5C0t5NDvI2s9BXcAa8ZZ2AT
xjLcM28fOfpav9SQS6CqE0cgdfJXk3HQ2wgdHjATl9WinoQTIIgWSmqMQavHIjd/+08sbt5+VRp5
7DCk9zMv/p3/sN4MvhC+LgUz9CjMa1dzEv23grJvyORRvknygn3BcBzKanRRoDIE5cRDmVEQibBP
fqNpyESmkK2oNaHcjBKI2MHh8T5wlf5Zj2fvxR39JzMIzBNTQNPYJeyPHVM1IxxCeIBuHfwq2LDs
v8Dwc4yu9YzNFb7wsGKOxxPCaWakY3aRT/+CSmKan+DqMEWuhBCVQRXpBbr0OEj4nTa0NF4zg9tl
MvHu5BMT9kaFUdLieOKl+uhnhLSYgUW6+mg85t8zSpdRIm4Vpcmg+Cdm12rMClIyuzwf5ePVksMf
5pKd4x7IlJFw0dPs8oGKCFeb6SmwtDQyhhLo9KgcsQ3gD521ele0UcZQO9LDlB/WZMBPz3hgEalx
eE4Ea5/aIjZU4JgbrUqBqQaz+M7goPrB4dxQ7lMdSsQrARVMFvy1IFEkNYcRvY5UHgOnE/Zxw+Jl
IkURtQV/oAKnvXipPq9XPgMVEYtk8wlbbew8+kM7+Hn2Q1VJSdqsICT9tJRCnZFUVvLZUdHPunDK
Gzxx3W+ws/SekkUICd8xgc5MNDShYuyK1FgssdTUIKmk3xCRCd9Ps16jLMOTE3uOsAFHDNEoz80v
sjOP0esr0XnJmBmiiJcGRnf6FCOYjEZKv7doNMyOMO2L0lBT8tlMvta/v+iDBMgaWE5c7h+3+c1e
Pi6LKeoLfAEq5kkOEQB5brXTURYxR18o6hPQjthmXHWi15ypZs0qgdJji4CCF73jXXJ3Xur2MbFE
1eSee8NCBfhGho1w6m1BHpjAW88tpEeCnsv7nnzNS1Wb2myhIIMw+bYPZroPFHf4WFJWJkPQjvTc
ZvFAI/u2nwwPckcCdeMOBBQpl7EaZC+zg2c8twcAajUo6nFGyCS+/2riQJ2s7rjA8LA78mQ5eboi
eg9uf8bCjxHfZVLdS/5rnebOjCX+hYU46g7/ITkoyLt6w/c+NGPOBoxSKmLLEU07JXi1NObZ7iM6
AixzVgje/G0BgPtl+DgM8I/FlTCxpmQT35dPDXntjnpwWhi1clAZbNeVe4eyXAL3sXutqQLkxmTr
OeaK21V2QsHCgrZ6/qkwuV7LLoJCp6ulJwkkXHhJZUuv0dRFQ5byWiYTZ8DAph/rTUdjGvnclqmN
xiQbyzZxL0vOs8eubvmAKNouilk49JC2Y2mp1WMtA9FffTgddjaV0Sh7jVsAKyJQLSDp/hsSdpf7
aeJknfPqFuXUrhOzbvYd6muM39WvITIyCqDXVrnb1ASz/DCXIK370e8Lly9uvo8tfexKtflrz2AO
7QZcFAaIjBCB0rNtsZgBsT7o/plDYN7lUP8a2qH9TvAW7eH5F0DTqd0Vxj0xZr8Iij4tDwcFkjOr
V2njPvFRbX+RyAozp0CPpVh3EI7Y7YVfxogDxH8OK9vCfkpj9wNoSqECLwZAkhwTknjm/vu9bjDY
7pnCme0bMG0lZtsJAyWSf9yed5tadXrF7H/AxSkhDMyA/vMcGLmgPEfapOLXhEfkM8T+f0rhN/df
kVkN2xj6WtmEMupdyrEcmfe5FNy2cfldheWa+5yUCJRaWnEUk/TaIjxHGYnbUUJ1tRQVi2rpBSCY
wDycQrAweK3cea1S/25TUxGWCitzg++BQcdqY2KAv+bAlOaxSQ9b1ZQBtEuHUtnKqecwM8DUYHKC
3OhhD+SR9ggJJJjrilFcIzv5ip3YqW1cppYVVyJez1eNPzhjMZ2RzedLoKA0R9fZonIy8qHAbgHw
U1IBEey8fNXO1ux92qaGsgb8nrDEG9H0K668SYyUc11EWDIthD6csfYpS1lclYSqffafyKVjelEd
QmdGpNG4LdqlqXVn+MU9m9HUYvztxvmCM///fLhyFUMCwqW/aL7knjopsnNB74EZYbSiM8BDQf2Z
ryarZ1AEFe5NhaXuhA26v0X+rTZ4MrBNIjXDlt3DDMD62A9UyuhkMROc7YRL+Z1KBo/fDHrp7jHD
VBT7qO/CxZGL4bxM1vQPmrzeHwsoQD64kSbK7a9CMSfEXx3iMSkY51w2Yxq4asO3NV4fJjtwoth7
fVHOazEzbFf5A2eVYaZwzngptKGDrVLTj4x1kOGEcERMuwoToFHwkJZMEZ2+dQoCfXrsQJ7oX4F+
bplLnNXkMi+Xr+dC/WP+jtdtFtayiUlMA+sCzwWBldyPz7WDRtQQmHhhoedjVk5w1HytADBgCqFY
Kc5IVLUFWhw4G9zZU85cq88TZ7iO7hrc3cgdjAG1JdsGu3l9yFSrc9PbfE3G+P4XyyVGcqe/GZ7v
EP14SBDb3e7015A2eKBCOukPEwJqB+5mk7xhwaklj72RifFraqMSGR0ZEmeijIbITEHzHBElaUc0
qeNQcJw51hcYBQXN9OJl31faUgrYeueljnYKIEZv3IePqtFXfbCPcIZigDzoylb2DFKgvSGoZk7n
Ua3ktIemtGC7fbf2nLYwbanC9M8BrVf9gdpCP2OTPgap7v2NDOEonZTG/cBrRcACNLRB7Gs03+ja
MPK1pFVuCftoK6z7t54ciE2Dwr5rbpcGfwe36F0ooATZ5iv6KAa5n2N+fJN2gwItDWOJYB+6XOhG
kK8auxsZXNhmMQiW2FwdCU7B55Jt8bs1lHVxIEW00H9TIqSAKa68fTJSgJje38dx/pJElu39XK/6
veDf9d8XDqFwTqI/xc02w1Hj1J7Exo1vqmxMePYGM3ttH4cydnGgi9Lr6/nNE5cngSJ5Y2Mnh2Xs
l/I6g5IseZV4ecphC6mGlyB9gQVK7Hjsrm9iIOQwDcVpIMFDktfFhDVt/cLzI7/I4iFirUzWY3fY
bgYJkxFTzKk/wIPk8IUeGJc68ZKFbx4xdeRXrTQyBmK/Ff6mz1B+yHqb/NyliwjdWdl0kL1ar+oh
jeM6uY06B08kfmwmuLPXdnzVOvkpYDVOWYWC+2eZASa+oWtnrBSf5iTJ4aQJ09RSubAtb74SeQSa
9pbPmdN1G0Dth7yMu/0nH/RXMTeSeZgDY7zfdyOpd0nl1FDbSrIGQbjrIE6DAZNL8nxTawBvipIv
si71GC07r5TzjJBheitH6RcVt8FP8NzwQ696V7ce380XoYlr1g/0NLdKnfnDFq/DoTt/9lgzLaRw
uuS8sBaK65I9iVSw9fvYBWwS1csb+i0SQ/r9AmMK2pQEqTSVoduSgbWoE0uz2lPeGqrgFfSVcB9j
vDZlIld8rUARzjbCRtJ4NdZY+DfI6H1wrsEIBTwag2U2UXbNjmHm3VYO1MhFZ08oHf5ZAw8n6Axk
VuGwDudL9GhLc9V+NxY8RO7RSemgZ89yt2dGOTdgNNIwVrsWU/KxG4fZBa9m+I4HFAGuVMF8cEbC
JagMKDlABAZDo4QMWXzFpSKjSArqxJZn+pPWgdgKQnZzV1ox8onOJQsbgPMvJAtpF3VW90OovKes
7+dypcActSJrJM+AAZoR7oi3Bm6uaI2y5KFZS8nqccekxouqnkbSfBC50KyL6bUuuBcbzFXxo6mq
CJoeN4Q03ifrqXRRKjhPblpcHsVF488FRV3d+5izqBjNFGYJZ0aIRBT0sDHyLcMPxO3ywNfDN2+s
SE+9UPx3DtKLGXeaBtyBXBlsrsv4jlaBzMUP4OJRAK6K0TCmoh0lD+PDTSpopzcsq3fDlGOVHaRh
q0q7Sb54pnseHIUCJP57qAu86CB+J8RoChRDzemRbzU5nBO9jpQLKO3dLx7cvPOzVAukx4BJYxqS
hTnjHWBQcVZiinaKJ9/3J0YlsAVemLM3Jx7kuDzMKthkn5UGL/vl8XhX6b6ojjyUlbqZzIDm891b
CNqGqW4TxvKy4rHMJt/z+IaYgl9xumY0VH3w73c65CSOKFBJnlLSnTiq7BqjFuXbMLhBdjEIQYNq
oaQ4PzGtqlAZZNFX3AHEMcZa8gylnK53ypaRXWG65lsmTJ/4LwEsukenpPuKraxVkS/wkKiLQjqU
4OlZt1f4kQcagZTdah6SuZp2G4GvDSX+JlBaPiCjVuzLEI7VRVNBUSouQ3R6FyUzFwm8/kuMvhLg
r+ENzrxu6Ujz9CcHvazh0NXRV8q68VTofspDmV1f45+gpxTDz7OiTyfBqjqyPBCkoCEaeXLmlhFx
J+3vPVmVOM4THf4A2NhJL6QW53u6Z+1igR0XMy4pRe8EbhiEsI/w90xWhYxdIjptWcJQiLL2J3qh
aEGtNJ4vFWSd8Wp7e+Ho8lkr1S7nhooRMq44uHjzib5UsgXnPUlw3G1v3Mg/rDWT9EdlfIKDjAxr
4B08zpyCGefrWTlCtetk584MP/qKcrtsrZYpkqozJftgQIAr9Th99KfRiTkfQn0EIejfEcWzyWp4
0NEEHRnmPWLQ31BNTAG4K2SMcwcxko+4L6RDFQzHrHf47Zydpeu/a2WBGPbpGrl/SehcRRRpWIb3
xB6CB8qliV6iuWk9tfdR7rToUbo/JCmPDYoWycXsK8ZhlGUY34kbftm65OaDX4dZSMUdsRzrNYpc
V7O73Zg/m96eu2yT/DSJzZHKGO+Idh6jt/5msjVvDcHC2AJkFN6cl3ELGvmenpGROAHahdMepZGN
/SFzmnqfAnDq9+bLAqGTcuYaiQ8BxCb7zr07CenYB+AT8jB0gHfK8xxlJeSHbHSBMZDTQuqFkyqc
KNycjz1f4A+/a01QapswVIqDZDFTDOLfJPLABRNWwsOogs8H/QSVLGafZncmTcaeekjAO7DDI0NP
KFO0MHppitis0bZSf8/M2mysw+j++dqo1+Y8jQ2Y55HKfYwVgTMNP7tyCjuXQYr+KE3pcOeh2n0g
bMAvOYHn8oLd8jCEQJ/bxAfrWuFug3Fqa3AWJgHFpTEnpZzGBUJy8osj24cF1Cwv0nf9V6FofULN
wz2VBFcjXhBA5GMXCbiL8+4C9/ULFkDKHxhb8TCgRGADCovq/LYFe7alaGIAgjupRGI8kpkz6Knu
lAYse4s2WQvLBQJfTh8hUv2+2aCJDfA/837nZ4TZs3NRemaFLGWVVbbc2XPFUGFGdCf4EojR77fs
KO1FMnEKc7KlfJtjNspRWoRO2R8ciVvZqMm6wPlTsURPu9z/Hg+9hDHA/MXTDv24TRoVx7iabjC0
L77Sffqr2oy0RFVXr89zgZ8R2+SS9/wByQ1n2zpQYYbSXThf0/UMukmEf6yyp0bWYB+CvkdGDbeG
OeVtKrgaAyiRcCzogx/IVLNlvCI4ZLXgBt2IgCK6PGfcvBTmBt1Fz351142OHQ/LoYIdmc3L+9TH
tt7R30k4RWjElOBBVFueum6OEqaZ43j4SO7t2EtQB5OBi5bMPJyewb8ad1Q+331YSf2VFXkQg5ni
dwVsbxi0zkyz5dabfkyxcmLRGAo7TU/q3ElpTVKkb06PfqZ1G0YECGSBtPlFbgIjFMhOPEbGx5pA
t1O+U6ZRYAlDQHuDatwCn7gIqznBS4OrpfYArrKDs//8ruvlrDLmmGtMbep3BZEf+9A7/nvnBn3K
vToUrDJUDjN9zgqO0ZO2+IzTfTurrPfdQ1iidIZ04Blg8cwwCfmXtDWhL0vsxH8IpgxBMkTV3lKg
fEz66k9hxoLxGZ981djQJAB2SJClX2Y/sk5BmkPV+lxhdhaUelfOzH0Dx5NUZOTuz5zWSCcvV1oL
NmGSy1G/knxXqyGATr2cfDssWMxLkN99eCs6fGghU7tbdHsEM3AvWdGuT3PUH8GAw2gCb3XMej/m
VDbrdplifCVSQViMfMu3CycIxV29yuCa1tcZNHSKBxIsFQJraGeAs054AlTn5lxGXvyt0iey8gZk
pff7twsARPNIsfRo3Xnnf5JAw34KNkBiiuRuCsEMZ73I6CgzueMx+HivMXsp3uQ8Mrl5UMqM+kiq
kCC+3XeUHpTTCavIA6cjqxOtd2oITM4OyKA38D3cOQP898NUv957/A2hCcCxa7HBYjYk77JAZPWC
0Ngt2mWN+3Z6K65j3Uq3i+shdR6LFCvPnv/T9+BKXzw3U2ad427xSK0H1bvZ3nCpEg0iZTr9vtO2
lLQQPNcASDPy8EBU2N34gZDEy5twjHHUKMZZmQsiVQV4OazrW6PhgKTLATAePwK5XwqB/hZvtyks
DUI2e2iNHQspx9b0KqDM4vMzYEZt5faX2R+x14j5X3hMTxzphKYk1iOLdmB0NnktY8NtMGZvR9lV
syrPr12ya470DkBJMvMiDEtw03kTg0x0cvbN/0ZnbBZ4ugeH0GybTsYQ1gNMQdDy0hJSS+HBglkM
dn1get6AUC9UOCl67zGpWqrf3VLwURwSEYRGwIhP7w1Rj+f3Jl8l51dIib1InNbFa3yMhYYOxnBz
J1Lv44zEg8yzBWouoIFb8ch0OfjbSHBo4CFuiPDA6oJ5n4xbGVsIpVG1Te+YPS3ZQbu/bnDfXyo3
u2r2zC45EYn1OKAMwJ4TPCrgphLHuE0NqAAw7pCeSY8AZPEJfTdlpslEUv8TGxfweKXF/Xf2B6L7
wksFvAfbqrvFGFvQO5QTVPa8SnpIx1rF5AJRt3xuylGz40D4xv4Py0+TeC/SMynswtmhD58jH0Ib
zRFf+7mBQWdrcCnloD5L/3iAd+dzFRITx4gPRnQ6fEP9M0NlbeAuRFeY0vAuQfyqgBFxPYWppP9w
tyrbdmq/rgN02PEvXNboFwmHhBE8DLpDtI4U4hq4nHE+hniO5Jo5rAQ94949zG+PAJEZ4xmyGTi6
9mtUb1GQcvApkA91xXUeuw+qf72FS0XZi8Vpp8PwqiiNbxT0NSkM8KtWXWm11MeSPUzM4lSD9W/6
M+apzALQnyjM9pkTYYWYHtCLTEl9ymyc0Ji7Is7hnd8LBWgUW7pkjSOJw0OtLWdr7k3QUxEU+VaC
Hh7yw4wWmlxCq1UtzgyfadZuWAfokQRYZ6/xUeEo0a0CHGTdmHslXflRKGv5BsynX1aESkJFPaHG
7BpjcmFkNXtZKE9g3JD5/suAlkGYONelhtVZLzfMh96/7z11R7WeUM0Q5vlwqfMgUmabgvD0q9q6
yjU/a2AzB1gkCWTKXXuYEnBzY8WtN/lmNjeir3zzcWgf3MmtHS9760AVlxp9itELZA8sH/JluRyJ
CihHzTJEImASUWeKXzmxyvGyI7kidut8zS5VukOij1F7zwXaHtjIzAO9kV9BEkUIkCiCCn0/CFiO
LpqbB/mRjzyKNh9fuNdJhBQN7vRH/q5YFV8LTEV/opuEwB8dmmZ2a/htm1B1MJteAb6v1dHgxZT/
eABMzYYSRoXvUHC9gY6YdKGNwHVMv9vSdo4NV47hprKNLR7UPW02PhQPL13MF1jWmw+v+mptRg1j
ydj5td2fGPVYiABDqBb2sP1RoSNjc3pk6ScaDw6QsKn+elQD0O81/c2kQWOLt4uAXF2UqjDYKVOO
wO5o5SGOc8tu6vNzRTY81WoYn9FhufSJJ20LsrDoa1RRWIsdubF5FpCZ8+PalrghZctye0SpdW52
jSfiBxXBdMBrwsocgI2YkFWmPkDHySrZwcY6TDwiPMafYc1+hDyR+F7etG3h4lKVOiz/o7LwabOm
WLORydBcH50ubIF0BevhXxu73aCyWXKOTcGAKDI/zdYap3lijwoMRkjX+PDIjSkbBpD86RX0gsOu
F0audk49OpnFaPIPnGeop3hzt6dLcQ3YK23xAg7w9X6jt6cZJPltOfEUa77OnTKMYYHo4lpb0g0J
yybAFo6LmVNjtNYc+BOq+i7GxxioGVC0C3KwM1CHpbSVQtGDHZLDc4aAI4Qzm4wvn4fXEU0wjm/F
gQ6HgLFnDfIQ1/rKBsKBOV/G9qHek/RxuFuX/luBbK2uWrMk7mgphMy1xrRK2g57uR7xKlSrwqZc
dD6HT4JD63yw/eA6Q6QfbQkKFytaHzYgLgG4LCvLV/AKipJVdpSYg0WA+N4tCnxywMheWbEpzFf3
v/obFy8GDXhqgehSDLuogqLb1KuP1LusFhYaGIrxlyvD4+n+Mo/R81KjVWH0IRt4qiFCZlE88tCV
LiFoO5i6+qhSyIOMzJVR2vm242VtiU58lPflUflFjWNWuuzD9KJXWh+p5c/99F/fN4d2L6/H45wT
3MA1RGywpGz95/jZ6t2JLHSarP5HcsZzGO8E81QEEw97dsC+sVMhKsSMFqjAvecXfkZQtzCCo3AZ
XZZtKkJzC8yxLi4JtH/BXGbfnd/bxB59TczdblQKCB41iUfgBHhviZ3o3S+veK6ROvGxG2tsRWW/
9gBCQnTBZuOoGG+MtDBbc/BU8LM9WXNoKqwZBjO9+T6LY5BSEdJmbrRz8YU/ArYXMgKCj028naPd
EgvdNMyGC2HOjS4bKfqMMfdrWNduzF1wqc3Bmf0S0jb45UL8wTQIt0ow83z3dBliO8KvJJC3iHsC
2iOeImnZQfbfcBNgCzFBA4e4mRa24hiEDVLRA1g1sceKCUl9wX0ZvAnZzSB74U+1x9GSF58FY6eH
kmk99uPRDq4Rt2dn4ANJJ8YGit8RFVS7lyycULilPguGKrTiSDzf35rLkmR/vNd2/JkfggLNymUa
y3rnvI7MxriggJKr+yhCR2PUGMn1TinHrTrXRt81bBJ2eNcUxnK2m+8Ll/WPL+3bBf0JhmJc5U35
rcFw3RVWgdXuEkZM8A5p0oUzMshug/fh8p4R1PxYx2uktHAD4zUWWFBZHXgP3h311dOkgOSqfDA2
+qmC5/EZTJ2MhF9yQn4553TDn+N44RS/3IPXOx+vWPJazws3buZJf7hLoEOj7dQ2io/hm0fEiJ+v
B1YA9XsKAQI2xqbzhy0pdwTyIRO4AXD656uwmhkf1OzJL3JW5+HDlA/AkZUlUfHiWqYDDIWQQ35u
J4uC52vceMifR4hWe4KPlRS9+NsqTcyCT4qVkCLkvP+w53bRf7wdaIXr+6bGmQiSA9PtL3ExW0gd
eo+kZpKMOYI5xxr7bRWXJY5UMN8IX6566/5FQy0twRbdJ9qDvRw+0SNP1rX52ONE5pPYaVd/sff2
Z6yaGWHbqZf/ELC7irCCPM28KoDmiHExm1wY7WoiWximnwFtTsP6jW84mSRkOgUNVE0kzpD0ql6v
7ddR/R2nqcwkYf9gIDbeAONTLK5nHmT0S/U1+R44KM7QbD1fSFvG38mR4bW2jZ3BQT1rshExlT4o
THLRc6E+N1Rz5g3b6fLkq9uXQR40PGIsXeAOwHBs7el2si6s0501BLqyPX7QdyBbWvjgvqbo83N6
/ITmLMIeGbYLgjiJgp+SE/5xysbZuWzkYec/vMaP9xYjSXNk/9GyxvzEMsJ/cTeuGUCxI2eMFEWL
EpJpoDOuZZTMHqwSNG6om71Wv2TeY09XuewM0aaoeLIew4oL8KKFA8VleVvsE06NfJFwmsxszUvv
jspEQnegko5Dzz/JZ/J6Jw5gUVPDWZOfGlqeN/+pXjdN/n7n67S3oT9ID0/CT1reFlc2eGULZz0Y
vaNuLxPNiUUXyh1oDT5+ibqASik1pbUGKiMZTFyc+AAByOAZglAN2QazPs30X3r/i4bgwnSEDEsO
8fJhiLvgX8Hapga7C3Y8LG0iLF6YlrVXYHrgkRPvUO0aKtsls95h6iiyPtEY6Fk9AhHBWip/OGGq
WAvhCky/Nrcxr+5VF1PPGaqi0rhTGFWgAz6B3/PKfVBQFlNn4BbsIEhIRswAJ8Z/bWYNCFpinqk8
hMbHxsGjhUfEyAVxxRiOspNphKKeGkyseXZp7dZITxyqEnxbC29mTIPnDh7708ZDhxT4I5txMkZj
cgf6wzE68c7DlSkcoCwND2VHHg7H+Pzwh+D9r9slq+YRHlGWsS2cQO3AJDHM5zpzr8EoiDfxhmYL
8gZfSFxOJkPEyiXmnbcYTeWoL7otyIM7DTJnnOpfqanAXs/peW60X3Bh4u3bS4NsQ4prqz8szJXt
ZIXj+XL0+W6hQFJ9CsdpEPk58Gy1Zt7Lf7gi+I8gYQQC/iR55REOHCIWL15CjeKz/LS24nA4bAYq
4U4lxJwsnJmxp5p3G3dQ4hEzxPN9qFyLdX8ZvG6XBsLxmwYaRSDqLoTVtYP8x/sY32gHAl5SC6Gd
cTdNHdgG7Hc4H5saebAPtomaaahRL/EBIELd5RF2z6MBm2LTP905++zzlJmUqOKhR5aO23A4fjHb
Q8jQjPul4S2ErQZQQO0Jx6O+RZ68zG5MtrcapeqTI2IdtsATvDkBDPRD5eFxI95rNVxp2wYXCjJs
l5rR+zZBsgpFljwnUjN+MWcASoIj0gUpxnDMvWuDoRf+RO4t3+SGuJqZvYyNu4donBY2DeVlclS2
NbN+8jl0Af/KxhofmQ/smFFvqRC7BrMN1EXiR6FwfihQHjfcSKDwFxvMlzeLjDKrMqqQdcBYawjH
NH/4AthZFstqO4MhPnVgKb/xA7KhaPXsf8wFAhQQjEWwgtKZ5FugDZ7iH3Gg9NpvFjSWn5xBpx65
UC0B6WlXqGvm9gdgO4EeH1AsR2ZtYDB+FLawO+zHBmICiJFkf6xrbjC2IEggYsV76geEQzpKVedJ
XYRvcgATj8aGLYK0j9hiikKw10mB9oyhGeWcYqleHDILf/t4LNoU/sbUxPrEgohCXYws1YEmDG2X
0TXlJPsncbjrwccsPw3uyGoTW7B+2JxthT1e86cWSYjoStMNiODXmG0WW2vZ0RyIiBQZopma2Yq0
bAbCzBduKscGbc5qAjJGPDZRKj30NNyarkY3QP6IRYzHRQk/EL9ajpZ+18LXjDnwej01bsKS0GXM
lngN2FYoALCHGGvLgetYOES4U2D7/bZ2yS1wen1JRtAJoExcp85VsumnrcQsrBu0Xh4fpv7s4zkl
NX5Y3DIPR/RmrMmVgm0Pl4fC20RM4C2pNp1hVwNAUUYSxHnhPuCJKYL5Ptrfj+zSO4lNCj3H6LuP
vUHrC1SPki46aDbtCeX22IGUeBWRp2xTzPiSoxwan+dk3Z+GTf09ZqsJoeL03ImRARnNrnez4ww7
iITXAKh8HtTl1EOcbKU2tjec9gcminhrrOApyCyZc6ruyxDC5eD8Mnxnc91lLDzqTtV7nQZ8Cjf+
1CLkfuLSijuAV6LErgP2SfaCsObDMsDJj0fiJ/coEawLFSLYzo5njDkXSEa0JqNINhKiBcorngel
y3VVF+wi1mSRfg8hek9kpi2znvGwFY89f1n5oDkAuJi/NDacl9H+HYi/BE8aSTF/xEv6WGrQnFnw
tjvjMN/y2Q4xg6XkHPMTH786KOvYZh5FuhRelxH6anqfiggCDH2X5P8ZpzFVh0BALgEBlQGzTOFX
9nbQGmgBqSNc8hHUZc3v+vN4VN2M3Nf2yAk9PcMTghI+By/n9wj5x8lWzyoJcwyOpZFYuOdgViGs
RYpwbzIZQWNhjZL2F2IDuzNLs2Zxc6L/AoWgSpTXjFfKa3oVFhTjzieILJafZ5D/u8OOF6g2/Dvu
QdESlQNHCLMQwtpY9zDFcVFHI6yVoQdppkzkAGWZjXvB6JUBEjiiwpI3X5LtGa+Kg0Yp5gzYEfJy
A9AbNHqsdi3VveO9MJwE++lNfMHtVmD/+GTimtxj2rFQ1o/dY8fHT6hqRNTCGkE0qJqhLprJQvKE
X/TXthpwqK5I0bOb4RNLhbcCXC3C5yHFGJf+Ol19OG90WIrfrtRjdeiPz9t8K/w+VsVNW0trUYO0
yLmQGyu62/WRYUBcQznVFZAJCAGrxoGvCyKrcdohNI3ewXR/HMaa0wDL4hX+JaGM+IKpEiyMRJ+e
8KdAWDUG4VAdbpMzuD4utnx7dUsg+R2Km8rrvwyicum1wXMFLzfHFR//dDQ/OsZl6M/fZuGkPwyX
i3PjDBYfwD5wS5CsV++6pfzVru5MBBn2Hco16qiOr98tml4cCy6Ck69lX/0hqop0c42FMyTi2hmC
NYoDaoOX+R9JZ9akKrKu4V9kBCrjLfOMOFs3hlYpigMCouiv7ydXx9k79jrdq6osTTK/fMdLcKBk
DKbF19yzuXmkEBRPSEETIaicFfF2xvYZnnZKWPy9yaL/1Q71H3K59wwbdJVtV5fZacGHMwAX61b1
qore4Z1QtvcOsHJ9bCTrqDvY7JW/IddOlgbsE/V8Txf1p6vEzA7O/deIWYuilpVh2B15Q3ewHi0/
VrcksLDOHknnw8Nify98DaSsoi1E8ovsanX+dcFF5vGjchq+EWGDp9sFMwIWA6LDuLBfSH3FWGGK
DFc+ObvxkMPdF/qAD2QAZ0ihWWvxpPCk17p5R3u+h0+lghbrdlDNC44Tpk1HHzOCMq0x3nxODCJt
fA6UhBueliLUN3GIKJtLVlFPL8cXMLPJGcgq3K5xMzIVfWzJ1Cb0k7HLsLE5H7AAqDoGSrIYyvzl
kSw+OU/kj2uElzEZ5w2PJ9bHGqW0KHN51GhETLZ+7P+7cwJ/uChdNPQOF78e6OsGdCOuA8xd1oA9
7Ng6R7zoA8ZtJhlG58KasVWnNfEODAXgNMTYep+gncAs1AyqONGJWGO4pjIj37r639av1+N0QGon
w6fE+iUywYN0s/h1NRhdXIiUIXlb9wtmaXBAF54B0MbvtsBVzpz2AdCAkEQMj9rvCV/EJmq/Fo/F
Fa1cvaSSxuNKz/YLbHKm/vIBIrLlAtOYRyx3rOVjQ/cO1wLNfkLHgcRiVCM4v/SG3DFEHdIjfKUj
Fw8IrwLcIQPTYvwkM96uJCAFNeLGTQ/E/PbX7OjwjSWmO1oPwMdwmHmovhknOr5StVHOc4SMxfDE
m3IjM+PhKbyd0JWhbA8SDGTDn5d1s4qQ0k2mFeB0rl0OuS2Tk2wu8Jpwq8BXhg/Ffq8L5PyZ9Fum
HfrfAOom4VbIsIBP2iZBC+dmaQNKgS3Y2/knqwyzooaRu4IRgr8xQzkGiBxTtLsCSqNqCyycjQ2l
BeVoHlddgBaBONzpuxG5H+PJNXkuiPCfllN1jf2Jj5xZwmaniHXscRAuxOqqQBgtYzoWB/eUToj7
gtGdQwLtcU9q7B7i1irUn1xsQNSK4MTggUaX39Uh6NgnBuO9EsEQXEq50bNo+NWefGZgDpPbbBAo
AdK0Ba5KDjax0ArazBTvuVT54Q1IjliF79nJvwV1/L/893ksUzafD/pY4FJw4f7IJhchMgfAqaF9
ht6O8x8/osUn4BUxygQFTsQsZiViTPER1TFHn8cd0rtOK0S+0uwWF3Qw8uu+uLPNyiPgA/4d9xly
nfNec/RBN4a0SwKYLC5uXx+fHu5P/utLi8I5J+KiqfpdFsNXMjwuPlyekYa7/VKOmURWH+QZCpqP
XRvgZMm6SZMzMrksofCrmFvWk0r8zxM86xbX68KT2b8j6MaADjkQQPK9Emw4XIvFwb55Ailyj+Rw
bV1uN3OxYfCX6KyTZkyrrhz3HLdKPhRigodzJRHC+AHGF5U2GVr3c3COT7vRGt7agUu8hzsxSHD+
0GmrRwTPBS17NcZGPi01owqDPbinfwDHh/VYyqAsIqWw38iJEtw94pLmHOyoaJAYBXAj4kauM5Vc
mGRIquonDwYkSo74QGjrZQBXU6EW6YIvXSFAkNL0w0RCeggHlfcBknglI7sOSl8get9QclmixG/N
zxtWKgoQJiRWF611PHB4jcQ0JE874byGi7Y5ZniTPIJpPIX4nftaHCzb4zt9ZO3imo2jEXj7I6aZ
GJ1xtW8Q9Ghzyiu/kTEVeTF32gnMZh0VR44MlySLBJpVI2C5Bkv+BPr+hFKBO4RQBbwjXwwukJEp
aTknB1Mx2wCpHMgdyQADS757/Y+8/0R6irjDlSL+rV/M2MVQSq5oheJLW5COHb2Fq/FUzGmA+Uwp
BPTQnodXIhgAlberQcAJC2ajAdUp8zHGw89KC4YTlHacaDxqr7wa8RACXYbDXUEoXfrdqb6+Z5oD
NZlukT1UAhX3cP7+dczCCt9NbH3Hp1uveEFCiIOgiUGOnOd/OwUeIqZdcsanb9Jevjxg/yLboIvZ
d3uC0cw2pm3OVRH/wvx/bfzwz164tC+l2bX4mTA8mTp5gET94fmDvCCk72Z3Y9ou6MRw9DWoDRjM
mHpVbKyyNZb8Ep5Im4LHfG6cZROZlQDChQPmGlJAiydYIXWJ8FSgTI12hDFKEH1x4Z7T8uswutDP
Feop0BSRn5InREYtcyYqa4RyhCzQpOz06QiIn0C0CkLhCh06IpieZD5Sk+GY+QcKvWhOXk0Izs+R
ZPAp5q/8Q0IvB+fdfU6QlbZemR1UMEI8zbS+BJ/ZKTK8jlBA4nkWA5I7KXp87odMe+Jr0Pxd8i2Q
AAoF8J8+Z8eyOIo3KgGY3K8B8sH1CpyWiao6EmUFPCvcRRmFkUVV4e2MA6MWTbKX/AT4ndPxQLSW
YGpBKyvgEYxvdUKYNQB645xSkETYdGQ+0hBkhb9rOE+fV9P7YqcchsKuFRcxWDkAlAoANUjFFXk7
09jSCYphpGKi4V1iOGdRfWw50gWP88KCojAoXuZdMNwhHLTPnFCcbGdgoLMFWwni8xYaYescyWzU
ICac7B1tOJwinBwumRCTcYRFzsYqYtbpEGqTUjlHm3KisTEzhblbcmxGWXM0frYzw2ON2Q/7sdat
2WUCuMn9U/rByW5q3naGQWsYVgHXzR/E73FNG9x4AYVppy1Xo05M8LwZQ5wydYwZkhi2CwzFhX/n
MYaxT1X2NUSIytX1FGmH7mJBOonwhZuvA5TpczHA6S7ySnZK/tdCQftzjygOj/goXALRXX124+wU
R9WDZwoABPISaAkc9wuOu4L4dzdCMP5cfVew9kWOMwGacNX7dUhyE8MINpz7UaOuTlx5sbJwOx8c
EKIAP11nS81GDMPoBB/4e2eEgAtlQH17PTdLqF12XL/zQNwmrPCMloWT9RWd1UPnBoyG0syWDvXi
dtgSJEND68P9rvqVwiPvXO1mjv4LDOC9huaYMH4y4fBLmzAXGSqJ4BHhM8KLo3gI+KBV+Kz0paBW
BSkirbGBHa5vFIhj8NwJHpdwG0CGNcxvU5R1vDTgLjkYBYiX3DtjfPDyZeLYqKhh8Op+DQFR/PBP
Rhs0OZguYG1mV2YawQ29VmqwjRlTc4ZtYI0LmyNozIz7A6JFjrR8VHHojGxikNnJnkwZ5q/hvTk4
RlAHD4cZs3TvGSYTYHfeYrGukPIEp6yJZJDtEYcn4xSPAQkLRLefdgcqpBy4S4ae6y9dndaKzzsW
hEsM9u+c7IvTpT3aD0Ya3QUBQ7v/wy/pxVJEyol9XcozDaypQAVpLhprSrTSzwGni7+F7+I0ZYNl
m0CYZZWzX/oSrQYhOrSQZl0YVYYeMw7PIe8n9/INXmP7npExNEgnaZWRtTG0FrwhVQIxa84xYpoK
RTxQ0S6Ur8OwCBhV8nrSYYrijtsDfNp4GqsR4z/AD2Eo4cAR85nivWN+hJmyYX2detZF0RcrpySi
3ERKH2mqcCRcIRuoys/aSB0O7oR8Q/72BCD5Ym2uoBevw9XrfFixLaZ07zC2iCWAT776BN1kvVfZ
nAYvHsYHMiLLEwT6CoL4QED7gruKyV2wyLgyl3TgcMeIF8y+KwzP3u8Kagd8pMH7MLtl2/S0gJyY
1RmSNtx8UjRcskmF9UQEETa4VXG8D0MYZ4OQdF69yIgwfnhrT5rNZTRm6nRgMHmnx0yXCwlEUfHg
a1npNqyP2BMpOLSxmbLGxVAPRRpcPR1gi/wxW8T5SZ7uqeHABFfCkGc17ilUV03ORkFTkE6igvVQ
XO5vZYWE0icSXiHaamQXk/vdI2dX4qKgrusaOESZntl1of/vUftx7yok+u8TOV/jd6Mlq1SGqUef
6J+SD7sQcB1Q8YNIHJO0LvRy9i3tGOuseo/0HimTcFbIqTR9AQbMGb/CF8hkiBTOveD20qYoIDoe
wTOeNqQqSGJQivq0DPhDRq3bHFcb8twva2PEjZ4iMxuJ0SsaYT408PcgfcXDIk0+f0JbgYWhMY0f
5cybJZTYRQhsvR+uDOvqHuCeaAM4nLknsVEV4YA1SlQkjpVr9tpzBllGerao3GwOkh+fKU2ALXc1
n6K/AM0x3jd3KmdUbGUM3S7sSvL/uEh0Iiw0ro4U9rewN78T8R0PpI1zEvBPFjwQbCNbe0KctvO2
xQBpkC2uI41gnOdGMhz5X8B9RJ19MDqc1sR05+WaECLeB1YcoRWR98u2aE6Yh3wUD++kO3wS2q1R
kQAiE0PJpvgJaN5l4hRb07yHtEHoMi9ynuVYc8T8T2unx4ljcw8fhE9rg2fOvjDfUX+Kl2JCgdTN
mbLVwrAVPCeyCwDIzyNbhnvtglXFj6mDu/MH4GFyFsc8BObwj7HGURm4mXkxPUDwAQKxSpC8XBw2
V09zsQZ4Tg+jyQ0G2UNjQqOhzme1XKbYIfwHwng2J9GzOkixn6B9nF64maJpH3D3EPTLikOJaU7Q
JTCy/IsE9Rx8xk08tf/UHzf4NslnTA97h2ANUF9jkjNzO1AxpsEUmX8IitRiAvWQPlicvoqzQSvg
0V3lUWQBogFHoNuTMSQD59B+wCaIM3QBEhOtPsEvcn97itzWxRPqNNGd6Z8HOARZNDfflZKKQmxE
Nrw3XCYKkz1r17mqOTkxR3CfphsCDaQWKJuPvxnBzYLoovEIcLqKQ4XGXqim0NzLnHFjtzYbZlIP
HsujlA/VEKqwBD51IiNWaAPD+1UDcR1+30hjAtsZMEIz08aj+AiCyGsgPz1l5nAIbWDhFHHp7oeI
1OopVEwEWD/VfwVzcBCSHSMX8zRTCGluwC0cndynLnuRXz2TXE9JeU8qjr6R/eT6C2o8qWYMsi5C
zfzI3Lfn4Yd+55pb8t3EHX9+cdRgM0K84UGCkJgrlMSCf2ljQRxUnDBEqIEjImZxGszVE9gGngsK
pD7w7fI6rq0sqxOk2HxZaxPwU05HIPNPACA8nzl6x+V3unoHXQZnrLpEyiQVxOzms6KbCa6Y7N3H
4ZzdZqIi4OPpSOBPQY8e7pQ/PXoKIsD4N2fsg516GyPgP7tIzXBZoIjHUErybiw7CHlWItuVIF1u
MKKBQTDBQ3CgFXKpfzZzHWdFwW2oz4CzHTQP5hHqgJsKb3zK+S9uIZcA3h5MEiuCq7EIeP5+zjGY
zdsbc55MNgwmSPrOVMaynxkJS97HxY/aKRgkhkfADKlInd/6aGgZrp5MH8gY6r/4IMqJme4hHmRW
HjlWuo8KIwFrx4uNRsLqD0cYYlIuZSrSm7ARlYhc9wDxu9nl950Bl3Vmf7ebKWas+7TphYEYmV3I
nJB/oWMYnM1HdvO0qdcvUgnpDrFL/6JWEM2Irdn61RGnsbk63JbfeEpetog/JxIDNH8lYAFimabC
d6L7DZQEyQC8h6V//nsDL/xioE/IfwmN/N/Rwk/XQoBONl82c/FUOhyBMVcQKeNIEDQfm1mA3xtL
es3M2m76KSaXHN6uKUykDJyq/FkdMuAgtrYUd8yYJHN/v3MPEhg/W1Br/r4QwqHkYsaYfNPJdXoL
btYJ9R5zA8A7CddwCCIvWjxJDEVke43ZMNAzeJw3DX8oEhXdjBipOeJ5x4fsa2EsZijqZCixJsXH
1l1OQuc7sagtROKoTm7ral3b6TWBeOFqF+QSQx6b6AYVATWFe2QdLhZ59idg882o5ZEjozNQ18xB
jJ+z6/ISKD/az/sXNVH5tkHRxPWGuJ2DwDLZS8Zetea7lDYSxM/f2Ztjk+Voem8EEsMHtuwIHQM2
NATeB3SBdoSo1sRIGLfCHvANHdWxjE7sblz3tjiNIdkI5ddySgGZmgvMLiPOIX6kXXAtCnjd8hyp
VX7yKdflxcC1oxNBEExPocZmGAPXo5XhldoADGxm6NoYtFDOOafpmI4/5cNouOLKyo5OApRHyNcg
pKxqDqVcEffJjZ8AEELB0M24BfedF+Rr4Q9+Ww5ERCU2yWDCc7+jV4a4KKZqnWGSTkh+44vo2pXp
nysSeUKCzI7tm+lJExhSN0BBg+rFP7mkULz2omRcCcvowVjjEPYBf6pGgwlUhVE6eqo7Z7IVV/8E
gcHVfx7R6OFOSk4LEuRc8lP49boZVhfgI1BhmrsFMdAEJ5L32IiyQQA4TwHM8fvDnjTlk48M+8aX
nuZPUbr7DMj853goXKTPyQhyTCT1VavGNZ7WtmdNGDzGfGveOUwOhAM5b9iCh32KJYvWBUCfj69s
zjMSnwYcgN8jCB4b+QCE5E2+NUo8mxTP4yvd7j/2hQ/8/Hsl9RrmiMAFPqkU8daZtA8AayxaXEDA
7V6hvP5fQ1eRhE+Xkz3m6gpDAOBLnHzIIM6TDU9MYcKX10HWx6okmq92jQM02LT0yMcOjF98LzC3
b7Pdw0aUiYzFFyYn4XXuzpMvCCkjw0TetPaGnZtphj3yGQHzM+XnML3w7KjrBGpKuAPZqtCYnFiA
4Dwnmv3Zl0kdfTOSMT0FTI+MtWyMGrN2huvGvuGXK+kIdbVN+dMkvA6V1HB+DBeWw4caeM50SDVt
M9zUuHpJtfF5oRwn7m12PglK77lg13wtttF4R+kuiJEgk1jH61dY/14SDn2UacwbnjAa4MiDK+mp
5BUXDIIA0MOdkdjwWTRpj7Boy7AYnKhQ8t/AcMgVKCAQ1SX7xqYzxbkSrmJB2g2x4WzqPSpASM+o
DO+HkxmX+7OHSEZiu9+hMZ2hHZSCz2aYQ5SQUG3wO9xW4h0XpTOys4YBdsrw6qEJz3jzDDJOydur
UKOWfFgkCnJe4QmR8oLbJjcHEsPqFQGfa/kLWUz1dTRjz/BqFqGc9PjFjI2ePlGWzI1Z79Jc4f68
w+EEz9Zwct5XH/ygJG8Q2mvJmvh4SU60mqt1/23QsiYDfzCvIylt1t/fbXJfj3IDJ8TbKvZGfFld
VjeU0Xc4Xtm9kr5ecfwWGDuQWM1ZDQ5ySrHmqZr362j8FoEGIwJUNiykYq/CVzcWowC1WxZgkD8k
yYTTkqj7DTeh6AoXZDbelaOzh0DSOQBHKT7XQByow/Thc99ais28TBpXZctWG+uUCJrnMbCQ8iMI
IurqsusNYtV41cPsuZlVAWqubOug9icMfuyTVIBrUs91Zz2cv2xlxmKcDgMI3Y0gyVAz8hB31gxg
nIjrjsuBCvVLYPONQQkTDXMJ9Ed+R7EBID1m1xAS0D++kwu9Qva8xGJHOM2hRM6FiagEjAqNLlI0
QGKEDjZrHtEDGHvj7N5mTeg6B5ep04UDmU1RLvPuxOBjPO87H17THwd6yg5gvqlX+Lq59badBTT+
brlF46/jtdxaYKo2+eIQ4g87v9h/b0eZyS1qKeIVS5ZBGdPr6W5/CJugwcKwSVfUqWIxx/OqCj+G
PepcHuiC6YojnjeYvw00AR6PLdAykNhP8A6ZrwGf9WIHRk3aJ5U0bJ2Qo/A2axYsAzyhf1BmoZHw
4BYIA4czjdIUXgYnFvTjVKXskVQq9HajBPwmoxQuXkb5RxhEv1DILSeCUJJwmafYqRPiiXalTtXF
5cirvi3lcN3u33tst1AX0BVExXOnnlb+FdZe8sD3AHcusdAvDYLTVOVu9OX85PN3n2kDiV6RmG5s
NLQ2bQRkH7JOuI1nLW3UR/wuLFnsTB5GR6G5RddPidcSfN76udAE0DpQ/jQJSCEbhvh1JXA67EnM
UbJ3DbD5uWD6RNt9rDtuuJO7NehXwQ/lD19+i26mmQ1YLi+Xp27LxaRccmKNS9Z+kXXkBOjxm84x
sppYYhhNyYYF/lI8uZsYxT+PJxbKFxN0nZ2hOaiBDAyhYfzEunkkqj/BZsRI2+4hOpEUFVk7AziB
cgDy/kFkq4O+X8EsVnKA685+5NJ+y7WLymLeuKe4EHCjoPzYWzBvOc9/VKoChn9lIoP9MTf+jB3k
FIKULYlswsLmvOkhJRCIYQh1C29abiC75sn1QW5taV7AEIKtcA9XQQq4gqW1O+ba/vF7uNjlM5H4
SbBpZYL2FMspi4Aq8bKyIDjQtIgSgiYpZldUDzVrhrixpIXhSNjr2R12QpVzsxUk8XLEgxic2Zvp
/ImuzHl8Bc4ARCCmjsrpyvNar65UZSAvYyjkGeRK4/FYWCr/ScdQIDhqHcAZB1WEecdNIecSUuqT
//L+Stw0+KtR8skUxDzmyDQjTK3uIHucqYR5rCUwO2/XhzdmTd55exhoNJ7wZR7BO5F4Sk8TNccC
ytofcH4IxeGbAqrrmm+7+kSNVU8M9B0qmCTsmBD9U+aSK/h/FR4gdITpKe4capjMP2XD+YNVELGh
t6xWik2hAaeFSHDc2hCMFwRrcCH2Y/6N3SpFDcFzS2zmvIw/lmpdfGlHuOAnfPIKJAc57WqQsvw9
I4JVX4D20ANxNg/Mo9cJYZw3qmKh8NDtGakOR0U8OfnsM42NkXL0YPD7dcu49QeTQfxADLn+YOz7
3ebGL44w0jNxx9zNdVQCmJrbELFecA9e7ic/MwPzCNmky5CQbATseXzgzAT0/SwGVnKKE77UhR5e
vCLOLdFZeQlJv/v3tu+rBdmhoXy8zttl31lPqutp2SBtamjWN+f9wfxqFh/zwfnzNTvDbsNtUgPx
haOw0i1SJ0VuDtmTRxz97EljlDVCmIC32voQd/zkcn5UoG2EdoYC8FAKt1Acug0Zrm5uC2A3l8iw
o0rPS8n9eJSoP2TyIfxbH+ktMZlDZvue45+uMUgh6nC8NiRNiGIifP8ihLrmG5IyOiI0mEIWqtdI
7qOxVToqa46vsaVxoT1KP0aM6TvfQscwnZKSmdegi/Sjou7mXvz81WZjDGNLzm7rwZzs9+smoDUr
udJSd6xO1mdqtyAufy1dGJL9Qf6kzE+x4Yvhg7YA3KTI5nIpWpfrNjmd8CxtXdTiKFnZmmEdxeBK
7C7oUJuThxi/AUBr67Bu3HUCqsr/YRKhcWfd4H/jF2HP/+Ab/xzp9jOxbmvc7b7I4FlT9JzQsjDI
BnzEEt+KE2O/pF8I0qgMZN4VUATOR1QbzEuIAB0NtW+9+Pqy5RLIRT+HkHSFeF1cNo+ah0IH2Epr
m31A9PzQbGJhr6O+hjM0F2zmI36AJVBDNwADUZG1gWDYGsQtudU2OyOiyY/zjHnX88EAftAsAbXh
NLdWAcPFnxHmfmyGqD/mSzsMr7ydj/U7TK4Mbign4P4yWkpiFEgdnj9+NA4jHr7pDRcRyjVPToqd
YRJR4XPXJjTsE2K3t8cZDSKxikFsgxyXl/KaU/M1ZARGfr7TDHOL+j9u5sXUmLEoDM3DsxtghuWt
E3jG1z6nNI2R3En2A2VNWZ/xPHEUT3tXfDon94xciZBdDLH4BJEcjO3+7TXILL/mCfsXucXW+I8w
iPuAQZxa4BF48Bcb4id81TZTg0Hk7JM4Jaz+eYlRo8Hs2/pduHstR1womZc4geFwxOv5iOAGdFE+
i+5ldh84bIIT75NqeY2Hs5bpL7kdeUqIV9jc9px8I8a1py2zHaBUX0D3vn2faxuTg+7ZDSCA8LA2
sZwX6WnOmmKiJURZscbIFKqwgeVDT4uQkxAvKPTnQX2CmVwXb/bvfYcfYeR80TFtH6GKWdLVOT+R
gjPDqOgNZwrKGsQUinfGBvnxKjyn3eZKnCrvCTnPyD2AgBsCMTCfuudLzg2ImecCW3B/OcrfjXE5
HmcSTdpDW2Oy5uGVc2ojf2RCZoUmn8gB846eYOjWnTv8G0RU/wSnDdIPkZx7bFOKZyBJVRKLDBuP
IYEvi1dGg63bRpA/EPSDufY3/JNS4oHpqQSYb/FPNdz6ABfgub9LsF4XhZm5xW/RuHBOXL9GM8El
ovweTPHlyH9vSmskTxBoHmq8peEBdTporYdJsb5lhI3zrdxvGckiZZDwB3I6/Ro9GjMzfxq/Eu2d
c5XBg8bPBbktZtJlfpOmoy6tX5Ommm4NfvooukOsaJhJ4TXrC0/elgEcnJjU9As21f479vXzpr+i
YFNAKvh2T6vhunrxvoQVoJ6oLFX2ZXhXQlJUUVIp1U5VxC9mO+hSvFagnZiziuB7iS7f+HlAIqdj
v3DJYMDNPtYdmUvExTPeflWHLeAvBBhbJ78+YeqTAjkc64uLIkuF7/Xl0F1JF+stL/gKya+5nYwv
tK/kW7gS1SuGRMxYfANZzW5bkTq1rUMRgzKwHs2OIAgyK8qxy3fomeJL93mGT0FidHWQQaq3+Xns
lGTg9j4v8ol+F30AdGPv6yQootXG5KzYzY9MYPMBYeb4Yp9BclcyQfO9P1I9GSsysCDBsGO3N0jT
elA0zXB52WxVb8QlrOfb25QADM/+h9CZMZ4+84th4giOefn7tq4gkFDsg4xWJt4m97oie3Q1ynT4
RJqo4+GP4M7H+xPkJM4qFIHwr+J2ItAzwB/zBtTMMboYe/ws7iNk5CHgI1eQozeuqdaBzI8Z4IHT
EPQmHQcvLaUKOK6gPBY6CjHZHkG2QHj9u9ICkIymEv22bEjinjITWuDH7mmd0NCJ4Vlchq4JiqgM
qQr0XP8jIRXg40JSMAWAiMHfu3ULRt8ytwrVd4XY5+ndD+AB/JsqeMfiL16dTyTjNCcp3znlQ5Iv
RpCuvXPGOOap7tUh7wKMoYseCx6q8UHmycIdoPgGAOU5VHqz6Pxh4Y4NazxKBjBdvlbR+uIrt/D2
9Jud/ntKsbWG31CDGvpwQyU6DVXydUmEArNBzB08HztAzRlWUVAyTMyCA0bGhllkhsUKLkBjHkC7
ikP9aXd36+1yPINuAb9T6v1cipvxE1GMsDJ2we6JdAvSjqObS2hh7nbSnr3QOZnE0IMoX7gXj+xv
UnEhJffdyo18913IvJCLSykJ99OBfRGCxLszXrZMiH/j8J/chpROpD1LgG/SPmO+D7QnvlO49lsi
MkeAXMPz5JHeNv1Pf2A4BwiV2TOIE3ose+ZJxeU/8q8C+VjGjyP5teMfgEgSPafGtBKdovRslrPb
xaFsBn2JjgByNOuu9AFILsm2qPrlwJgycQxBE7A6IPXtLIl1hYDcfN0h4JD5LMY5UXKTdyDzrAI1
+GSWzf4cQv47IcrngsBRD+R0C/A8WkvVi8SSJY6IXwhyhQtuyNFtfHDS1oEK0c5RJmjeE5xLQaCi
hVrh/Yt0tAEBvNqfP11Y9Di8WrQwj6xanNzsCSki+j5xoLgnjD+4taGWiwUgd4kgTnhjxwINEr8D
lg9q3imp1fbXzIAuw3gA9vwmTdW7Zjc4tML/MhOOpxBlkKVQa0/89kIGcSPRVNiIeapBBjufNcz/
N0QQIpbD5Q/IavoKuQACO2I6QZNGTUigEPXo5By6QhCaaxgToEr5RDsQQCRsLBH6DRis/ynuUqA4
7hcoIFH2oTb1H8C3tIZxeRVowT1mjIR1Z1e47oDI0AGK6601/ENmwXPKIuNUMBfFRIoN7lwgbEb4
mNLa7bzhUmmgJ9DVeaICQnFltcx+Xovvlh+0olzDq4Sb54Z0eSQoKp89IP0ET+9PjGnANK6c+3zm
OEhUYYZI4eDs21FBlk+N9lyI8u4Jg2HOrlBs9M5qYXLRCp6ogzL/6b+kzipx3yHdKv2as+mnjIbE
5sEW8ZS0NIIgynR1xkKUP52JKZeOdJEsAItHWFPyu+Kdcdu5kAK8/ZLH6jbnZ8C9N0DURkZhO1SH
3oYs9e8bDSRC3jqQm1BzDk+8XDK3XAQIpOWL4IcbRv+KOjWGKGEc3cxJeSX/uIDDJSAcvRD13r6W
IrDFT9ziC0rqxdjHojcZMu6S3OVRiNMHYx1S5+QyJhAb4mYjBkqVmyRGP58nh/ASZar/DUjj+alC
eYHbcwV+jpaKN3pOZJC6pPgd69SViIESvyaL6543Hhna+D7CQfhN1EhihRKkHb4PBFyIQBziktLv
9MZ4i/tGdbvJdIh0d0OuBpQMnw0SDu6ZN89beALvJXRxV4F2obOnFe4yk/xFrNywt/Gx8CyeQuKC
YjAjFlQ1x+VEaplxQMUAZ4SGMITA8PuLmb5dob1C58xm3qTP3clHTs81tqCk7+Ri6eX2NdGz4T/i
m189YHVdAnVWsZgXLAIuQ3A7jIPTBjs5nl6WIKM1D4CAwj9IixDNzJ/7UdD4A6QFZEgzKw9mXPj5
9bHY/Qg9I6qFnOZa1OGW/Ns4ZJ5CWlRsp5RzhaIqxnosxCT8voFys8joNGMxwxYK1uSDjRuR198D
x/zHxbKAhAG1paB8P6B76KXBrST/ulD5ajg/XhQi+Dbo4sdySBXMr5QBcYNN/FOhWRc2yH6KfTxR
MzYPBDeL9lc4W9H4BNdUCJaehwYx5md+IlytpVK79HgPEEQMQxhmXAogwhFXSAF+Wd8lh9YQGgeB
LuG95wTicaFAnPPIAi9A3PQhSmwMzBFxOyPkFsxSiKA/a8LmAHVLX3KHEI2MV+E4qvMe7+d4iuQs
P+F7u6dtjCCYk+3B21shIFScQYIoBMJKME/wkxyLOGWE93aUHMfsJydQmiuqahr0OM/BVVlLNOH8
VPEOXgFGBZLDhozHU0BwL4ESEt1QIdGZqRyh78zLnCmWQFcYoIE9mCOUtpSMCCOTFH1XB9JR4NuB
FHj7ueEDvPTCXiKiVTFjp0YyyGFeU5VDHov/fVGvBNOn5qf4ieVgKvbEE5I7c01YH1olZIL/7C/B
y3t4/AWKvW+pUYkC6uBN7+XgV0gQ6wMDpHPefQ1TNNhy3Z3BgwzBpspkMJFXNwxfAsatzMeEpmFC
H+InWp6pGnLR0ZNHXO3qHaRNxn19wMsfO4/fp2IN6TsuZl8uXHHjDn97Rkeih4dBP1FxSUClcbsl
JJhFZQjND9jkmpKLDIBy2jq3XR+XGySX1HCWsRYbc+4ntA5PrrAzZIItdKddjdLxnALjgL7L3XnX
HrGCs86xTls4uLDo27SD+z3OXS4wweh42YFmXbH1uDeuHxAUT7vBYcNL1rbTto+7PlafkwddTyc5
Hcu28crh5y5dqtACScxp1/8p5eRT0ZUyP2the1uDc24RXnYpt7I3Nc7F4d30VD/nXNGYfKrKx12F
lLI/NAusTkGfwSQcOnrOQOANAAXoP/IUGQC71euNgcDHi6WSu8KUAOXLZaIzNzBtgPIv4hx+QLX1
qWLLXrXrdt1SA5anv/RtXdcso78BATcQeWBt79VIzD13RyCnaN+WohEJXoCFdY3VvAGWFBzk2Bnx
nfVswT4QjRiR0aqKwUIGzmIWeVplLuid0c+XHnfeKc6a1w+ZJHkXMag6gDaxOM3xYoKKs6/jNJNo
N326X1c+PmOkrn4LVeIPaF05i1xRrMrEFUZ0CpfWd6OmIC+hNhtm/QQ7xR8pcD/lQpncFzjevDKm
mZrZR/VH7EOJmJlI7kK8emdsue+w4xOUe96ft8zikrdNhrMPONkDwFNnPhD++dtcZ+N4/gv742rG
REuSBdEexAnbBNeSItC4dCDn15gGW6gNNceICkZzmn//Kkej0lrgQU8XvYb9nEkkHW0V88LWQ7ZH
79InnNPIQl/EcnT8EBOJ1sowa3ZN3rIlbYsmKbl2v94S8yaKQWgdM1xj/0O2mJ3h9Tu0Cd4XdqT4
BEZwpr/OMlgSpA4wkVNoKd4zoihFh+krUL1zWkK77RU85iCbl+lnp2VkBw6RKR37DDF/tD3IZGoC
Cp5jlTFp3XA9ohBYJkUTGGQ1iBlXvCbeJqojEwSJ3I20NlDZeBCDFhQoPDmFsW60kRFX5Hxf9mXQ
r+vlEEP/5PH3nYt0ni4huzoUSB47LKKfiyi90lAVr3UInZ3WOTdoKNkrINxBHZHnwMsCUEDSQtOx
7oebvgfVWb0RLjVRA0EUodJ/Ry2Oyn5D39WUL9KCD+gKwKN/dunTcq/xi//qOS03RFehluwnEkzY
OTslw8mLEuJIZjerkA1qb4tEwvcQ7Akyxr7tdQc6BjNmRTuszPI/PA7ahjAdAsLi49VacOcH/qM7
FrvclsGWRnI7qkj9mBWrZv2kRDaUpv8eUGIm8VfBbUXVvvKV7B4DKaXoldPWl6bsafhB4AA4020R
iDnejIaOQVT8w2lwdR8G5HkTYjBy3uhmWVdvRw/vgcz8O5g8ku/hHhI36qEzKnNghi1mRSh//71v
99VqyQ7nXwMlg7fix/STmtBKWN/9QrjBCpuAJHNo35yfhj8qiN4WnA93staenN2DSUn5EdshmjY0
6xxpGtmZO+3k15irsQUY4kIDfXEhjM3WMPR9/4itJh3cOPld6Up1iP1DlhfK+dCCB2C2mbGZ4SqA
7BlsMGL8iTx5iWg2pMGKrQ3X55Glr4xrWrTe+5KNDJdd8cqReOqTez5aESfPNgjNQ7hsd7F0HzUL
Nvcyx9+qT1k67wjVLEjbl2nnTbELORzWSAM6FcHYRqRxWpz59dlyJm8IfRTPcEAzhXpyhTVMnCWK
APuzR26MtQPj9tm/gIBxWvcmt2hwkZNmVVDO97yW4kLzXuixeYuJPCXpaECnm3/SSPZzqBfskFsh
6qd3rHZBTHpgc/7C4j/CzqtpcSxb03+lo6+HGHlzYs5cyEuA8PaGgA8jjARIAoR+/Tw7z8V0Z1dk
dZfL+qgEpK2911qvY9BxXtoo6T4pBVxGg0ZLB+28z0hFqsIy0bP4NTzj9stwpZ4xBvmwfUC4B3E+
gYI9mGO/vVvjS+BAkmeqQY6mo3HOTdrc/BIvVx2PZQCuB7osagN2ls5IssYaOuI8KskFOE030PoI
GMBZ9iyEJIXl1QwcluXcvEYPw5HgPpczOlNM/dhyOTr7kH4kWC8H7NozJ/+pD48ZLARGTORRsHJq
+LWmHRJWI7Uk0Hia4ZRTNm696Z5IbsDTdm5wxHMAC7iE6b9l0gfZPwXl5w/7Xy6HFeSm+StpJwar
70ic+Ake01bHN68UE2J78KajYgZDD08n9vOGiTZQEhvTtpXSZ1vJU8IQ0s7yA7gzN39uU0k4A8q4
ilfBA9H9y2VOW807tmMleHMRJtQv9vfWxwmT4g+NDOSbcUsnR8JIDWPbogl+R/cDXiOfmQWcCPVk
3ExwyyPmrPFUyMAxjMhxBw+2adMtdthWJKRF+N+DsS1gd1Gt+UbpXW5Rzi+g7/00R2aY76KLy4kE
7NvTcU9CdlV6358TVBkkXXvdf6GK58i9TN9WQNDAFWP+yXOtL64cRFkicSqCHjPCQdO9k6fG9hzV
PVzZ3GLwYpqie52FtN0cy+kn/c7uyWV/Hp+iDW6kSTl8Y7cD3GsvSSv4ecQkXMTvXg1tBNzqaAB2
PQEAnIfibPo2OyvpR3cgjxPz6frEMVK/QhVd6ITygb0U9niySS4v4kE0SDYYAmrJm01fSMvLmDd6
Mmw43oZcVwWtOajdVp/YAxq9Tb8NDAY4MCDZqWBhp9fjGV7nZs3eNxT7a/RNeAgYx+OhFZcB2m5Y
PtTzsQqR5GkFau21KyyeZSBoVijMeqTxmBesmQOtKMqSW0SpDXRwUE+ufOA5S4D2I0wFZ088SkFM
7liw8khnKLODV4dnZiDTqLOhtz3dcDUj5FGveczoXaAtkhgPxrDdMOPDCc0eCu3qean6z6lQAgr1
Fk0dTyquoeFpQqb2GIEZyPmVKOkO3N58flM82zksmEbJyQEkacz65VkAtyqWpwXoA2I/UkWzYWdi
9JW+TFw8M/kNw08iq6IXdlOWL1/mF6V7uQr/3ZYPCWutXj+Q12hRaaAVcmBNLFShrx+3q+xQwDiI
uOTI/LUwo9oAHkuqBKbj/gRawPpG/k5ow9M/TYz0GVU6ddgmZf8zV2r8Si7MOl9C5XVicOazIM7z
8wJoMFT3fDxzSt8AzmjNCiieP7eeyTZmM4ECIwT8UyfWut2Lyr+JqAYYjmfo3pJ2JQybwZqeO1xU
K6ixJ7IpFxAiHo9gI++4G1Y1ObLfMs9qNAB6CMrORInyAbg7TFNpJ3UnGZT2K//+HJyCAhpTwUUn
B5dkb+A4Z3KiMiggg1YQsFBkeawypAg3t9s9ayGitS5Z5JCggEC67PA0ZfDK6JuvS04L//rzgn7K
wCgpEKKCkdDLCvcITMpDg34uR0/ezKDGdN8zjDh2VNv921qKHn3gDLgzlyQf3BKhV+QnaAoYreCa
wseHSHPhcz9CYmMUbBSEqJGXgYJAfw21hfgxxg/9LHkcaPBgn2RUWUJEsaGJFNgUA8PwDtsGJ0Z+
JWrVJwM5MjCRtIX7PSgWtSezx9k7IGeR6QmZ4OetmJth0MS9NznrNyNSu1xw8CG8OPa+urcOYmfY
q/3Vx8Ov7b19xsyl/FUP/RmtLPKmEK547jrhT4hiB773EF/FSXYc/hCxxXBwPG6YtwT8b22Eyz4U
mwHxEHOwz6VJE0bJqbhBjC1lByzv5Ax2a8IiCEB1QVmdy5Cm0MCJSHwq2+nL3noguUZC5UgMGu0K
fSJmnUf0APz/5XThTTgEHH5cFQjUWH9HwIi8oluyFHEK5EZOoo8zmgPj8vJOD2NxCh+zJ415xuSh
TsEMv1FfwbZ/7iiZzFW1uKMXCk8Wu0JHkNU6UGKgRITFo5et4VAQ6HNpXIvYmUWOUvMAiHNJCPj2
b4myAJehCLUoHAnMplINAXFUeIOA4bv3DJXT+k2PlCVIcERVNeDm54P7ILoOKNUoneoDoAny184n
JjfHBbb5tbg9zIMzFAuIzWm0KLxopfk9P0A5EP/fg7twUybAyfmgGKYXu4uJ+UYsIcAcUJ2L35wE
qYWmB/eLqydfoX7yyPAfiw+pRSY8GgZkfW1XrHnONmweO4z4sSzGJYSDB6GfGIDxk+i1dJy0glB2
fPBQjmiQv641+vgE9kAemX+gJPHwoQ6cwE5ixNqxfEjY7gNG+xUDioNCheap6IX6PHXIrxMf8kzo
uq7X/fLnCGOaidHV2dNwXfJ/eexj245fNwrDW3KHNcfHxvdmIDFs9OHTUCzNnnDa/HJtkxZO/wkD
/ZBTz1KcnZYSOzqQQyCj0yeTbgAuwm4CBHIbZo2vqgGvkvCeZSoGesEVrcjdjjYbUYh9HQwUVMYV
GygmWayCIad6/MZgJBYMiyOUj3zXDBta0XwnRvFfmmFQI1AiSC24n7ZdFXMPoTHDtWh0BoGHWZXY
M+AOF8DgS0cxbceQz3AM1GctT1vr4tHUhORFZ19RKrafwRknWUbiJwgG5RDe73OlwoB+BvqBkfaP
euteGciyuu/C2Pxe+gXqRyB7sEamXGghETedObG8UkradYN0duOY87YlycRXMJlAugGLcWUB8ozb
tVF5GeUwkQnYEKLGZMiHhwR0THLuHiGvb/GcwEkBMkjunD7ivzUQbHFJsZ4G1sVNjqKZExBLMTS4
YIY/Bd7sZUJdzH2knSChFToWniPlmmbFSK18BDTIkjMWPC0nqZdlsQbJFSdaLToxYNRm2S21Wk8H
K77OycUp9LT4xAjg6E5nOGNsNu4Hm49L926i7SZzDnRWp6KlY7Lfqw5V/OYtVMFRpW6fj4Tj8yIt
vxyij0AhJcS+dC9nUn+25il5kLqTQyz1mKKgdbbIWzozBzuvamNYf7ktcf5OP1jfKZuVTFrQR4te
1wEQrs6BtaOA+NAZ0QUBZiQlOQHkjlsOXQzPNpUBj6eCJAhWdYdfgpGKF7IW+fJAo6xeDefCnwrC
MYax2L3RaDGsJ1UE00u2AlqWOUtCYzSM75bm3kk6LYg2cDXyGKmvMRbunbDpbDxJgXEOKRq2HlJA
EAmSIG6RqQefx6Dz8Qqza2CTd+/iz5fXPgUp+mgeW8NHPsI0TZ9SwXOmU2EV7mZsrmjB9aHplTBP
IIyhPdoEGK2fY4txo3Cygjog03JRqxG8EnaYh7GlEBrrmabwaUHme++/F0qHEgXkQUzSD798J1DU
ITwLG2Fk4ij7+488MoiAd5o2Bpz6gqK0sVozyN4stE+3g3fUPDsyZ82+vo4FsDn7rKZU9c4Z7/kS
dSygL/TH8qhNTvENDTSOT9oQt/j1Z4bg9Buw9yDfvK/bLqwI5qw8v4dqRmCg/cvqC/mPUNIhk33s
LIZNcB9mFzwpUBPh0vhGZSKBbCYEwWC9CUkSd8lfzuvmshzCmqRd+KTZUijJSDlA8AWPaFrIziu8
+gIQuGALKAkPyrEunPMfQvuByR2EfewhFDZiof1D8oj5wLxwhtgbI2VT59gfwYCmYeJeMC8Z3lJE
ZF14AOCFZEqg1hHTWeJ4p2bYgchFd+vMKrQp3gPuJ0qxsBDgFxzQdlunsInTJ/x/fYjnifCF+PTe
KRzL5D0miZdpwXlwW2+g5H5h/IAmd4WTTd7nloMDsFzfIXPkzwSBV+Xx5KswyEukWWjOKZC0qKL3
xTd1QlEqN5Rkhg+lHAWVmHGL7KrZdynsXkhsYUyXOatsTnwlcCYnKIZRd/jptxQNFSWZDK549o4G
GzllD7tiNRTiHEpqmK/M7jhILZeR0BFfPLxH0AP9OoIFUHo+Zml5lALsv/qQknzaS8s9IoRLESgj
EaGQ45QK5kTJCHCck2nyiiCf0jkwLHUn0pJBOWUPipip8Kc7D41A5guCNMaCdgXuTGA1v0kq4EU9
psR05DmfM7BjWkgkfkJnKPNKajE4A48UwF/I1byjBDVXXhkwxM8MyeBJ+5+kOlpwKqmvf+DH8nVv
UTUo+0QJzKGNfHpZl60qwbATxhVTbFDTwBxs+KCjDOMXdrxEpakCcjiKrD88e6hR56X3XgoI4YOR
IXJGvB9+ARBdIarESwUBPQ+D0JmgMABOFS7tqMKoNhKsHJDyY5zPufUIbChewZ1iKB/Y0E0QaoJH
VD3YgdAMLHaL00KkxcgP54i7G7dZiNJQQMGVALiFYSr6xgaa2JW5XBkYI/LSI0zsIT+bzghFHFNs
9CWCTCV8SpD7a3wm3r7ukV0QAbMntKLMUkcQZxfF7NVVxtRe9B1SAvc70uiebv5Sh3RI5ldfO9Cd
wkodoWVge6Ppwp4iMQf6D9O9vgZ/nAGJT7esd7EBZayMooeZPjVeXwM+ejn8oXNykrhQkXvRRT1c
aLTfHtKMWzFWTf+kh42WWlD7jARucgFt4+VZxJo/gZK633z0dRhFVTrJSCOyJlSI6ZQ9oDhlyMb/
bvo65tnQVtckC2Hy8Uh6/nfw8m7j7+Q1aVKW0VRanqZFKp6sa4Ao5pcA8DLmCUSOS+Dq6ItvoUmF
SxAIVSw5Vf6DBALXxCAYZ6qK8p4/gHWnaGa8cv6KYUFzKotfiaGiMrIgTPKT5MtJhVXBCAX+nXH4
A6cP2GbsJq6EBwC6fio+YEcXAgLo3daE1QKpIsb2jb+LKnwrsVUBaoBzitE5JSFB2vP3/DVVei0N
9UBDijRfFr8IQ0Oriw/JJBtdAF2+zCOfEf2jTiMDQYn3RDlhr+GZuRyHj8MpeJAeQMEvhYBvm4GG
HgEKYliyBCQY1Pgi4ePCE+ZUO0GpN6edqJa9OUL7NeN6SPTiySd+nuMbIJI+GRZHBd5Q/1xcBb0Q
CkuRVhVp46egxfRF5cZQTTBJTjAUL8MrPMPyR0revYbdG0X8XAv5GeV7kdSUs8rOYLN8RTjURHAV
5wyXSvD/Tx/EiTYZIR9TKxwY4A+jtpub4gGHMWf0c6HrzHfsaskpUKgI0YtGuQWIYw7y+R08QYwu
eQpu3m2SuR+Yk1lPHnIIiyvPeeQsMNfpw+RhpKtPgcVH32Oe1nE9bGO4zugnrPGDvhQGGx08Qp8V
fvHqAAxhRF7CcGp37+lr2y5pCT2TeJrwkaAs9dl92C8+mNowV0bCVC9bEhaawJrZCEHd7zN87W4z
TWii2iFPCQuJg+IID3eQDa0ELAlp+XlCBLzY2ZET3y1mIAwrqdEvowKvTRA5yMQkzPPSPdhlD03j
9IRyRrinYxJ2EokzEGaKyQNlG5y+2+7L0YgTvjg0zpOmE2XaxNaHljL7YLx0D3ScDNnGmFrc4xoZ
IxlKmNpOqH6h0ykRbH1IRG83FZuzyebYiXQmAOhrGST7Vrcek12GGRPVTyyJaJ0a2z5iphkMtxPI
n6PnhNHvyaY4hQnOoyQ0Ap3AmL1XLEYMEADLhVe0sKfiMo4+oIbClYxXASBCNObW0hiVBH37glPc
orwwh/Bxx2YMeZC9+4vznLBQqLzFB+YKhw2uUDgxRaDJnIRSoHDuG2Mb6To25+yEwAuJxZatpeAD
wYdFeVqIawsHGKCezvqFowiqNHbQdrmhvJrX+PbBO4Wqy/Jicvqjy3w7umCgegoLOoHjxuTKaOH3
+A7sSB6iioqVLqut9Z4yTuUfbInYapB57flxbO/vCyo9dOKehq4GtMT0+fnt3eev9lBuEntf4Ny1
wCqzb08b4ZJE9zgRhltCuorqYZozvYcZkwiFGBqxsN5+PQX2BqZ3nNt0rkBKRD3GNS5/qE+QywWg
J1p6W8oxoCwc/5+3wLQYdQZX+qv5A+Jv4VV39xV+/c7A5vWjJuiyiPfqtGJ8xkxntyHtF5uvr3fS
caTy7zBjV8oO033a2IjM4W7FPSOoDbd/MbL5coyBSo7BAbke5pzhDZ55AArIKYjqsIBbUQcBEbG6
9WFFqBoAAj8GemJiMLpONmPOilmF4f7x43VGJwZIlmOGTHoDMIpHn83OeU4gvCd41A2YGx1ei/OA
jqUlMxh3LGiqAfHvIUod8HR7QlxJyHQszQOt+8bOBNIOvX9cjLJRMWMuhnmKebxOv9R0cH2XJhQV
qmdMw4FxKFseRAZnaQaSXKOjAQJldAUPqf/l1EV1YWOESfRs/A3FxChlzaVsTyj8OKEnVv+6/RTg
1E7NCBOGVFpMkW7B//8sPsLIy1US6PvwFvcnZFZrjWmS/IPsIsw5iK+sdds5jxFF3OdXAfebg2qu
oIN40/NhLOOrPe1wG9Jtl73b8MXGfeMZnuwuKxtV5cMpY972ugW3KzT/hWZgwrwU9QQTauzdQPds
QDNK8pdvT8HgUBKYENZSO/gCeC+rcdsz2f4uCFOePWP53tbjN6am0u4+KBPauy1NUHPkCHqXtPs+
LvTfAVN4TPNvPHjw+7Du+K5uO4K9EjvkuuLsJjORu4SUhGupFfoK1igg9zfeqAEFxHlnvqbyOdUf
jpEFKmTPd/BuwjduTibDW/+LTdwrQAN1Qjoo6jh72BxOwm91CKYqM2FECDPriAOCR3X0xoB5CwqY
7JZE5GQET+SLF5JmBpuL505vEpk440/cAeXN9l/UtEYCpZkwWqWcfCESME19wJlhTgTAZu2sLnp3
xobd5zCH3IYUNqRQFNVwO0PHiZstJ0Ba/3wTa3SbftErunvwpJFQsCHhSjhABGCM4aoDsvvzBPi+
YC4b8TiYe6omYyb2EXA3bAkSCf0QVDukO2wWoSqQVlgkpwHr+0vp/J4hdMTXg0mgi6Mp8uLzQuub
E86rGQiqQUvu2Cux7B9bwgNj4e+B2VT3SGUdboB328FmxkQa5YWfrR7xrcf4AJC/4mkMv8IwF/S3
+89//O//+39+mv86He7D++17uhf/KF758H4u6uq//2lq//zH43/+dbz/738auqGakmnIsq2riqra
is7Pf7bjc3Hi1fL/+tQXrf5Yl8tMHmSYmITFEuUEJzliAPCca2Qv9cDGPWBQ0d0Sf8aEjVCA0MT8
Y0SsFsFunHQTPBSgCUGG7D9jhUtZk25gRZiusk444jPikmAmPwM86jDzI41Be8bm3T/FVH04Hqux
JgxuIMp3EI0AlwU8Kfn2jttcjlf4fQrXhbYLrZdXLOXhny+Bov7nJZAVybRM2VYU2ZLEz//lEjQn
xVJspVFmynq+ZOI7ZZgS47517jEt/Hh0Gu7EG31Gf/O25p/fVpH//W1fVf643lre9uF53rLs9QfG
PIgt73DCb+XH7/nw/NHIhRGw/PzP7y3rf/GdDdk2bEm3VVWRpd/evKjytnNuP9KsC3rcZfpJpxLQ
9LArMjLp9tfL9TqYCtv9mzdYB3NmydGoqzP6XrMjPp1glwUnZ9Dvf6nvBoMWdi31oTNY77DeRS6E
XsWJ+e/5Ae5A07N/QvglItjG1/DqxoQyweQbwu0bctJiMqAxrZcCHPeddJuAbETJjKl3OqHAHzAe
w2zWXIGCwzlVMN/YcFs+wXZVOMl2NhnN+WDdo8vRgP91KvjwBNyIsScTM7eLdaLl7//mCqqq8Z+3
z1Ak1TRNy5IsSxcP1r+smifX76NkpjT7JmXm62pv8HTmknvR3OvYJtmVHaiKWqzFezX7b0hu/ZW0
snJV7A13egvGeXSi87x3M9pbpjVGE6kKnMZykBG0Xa4+W8glsy92gIyJXPxxxg1OOPubSEY/J2oU
Sw/iDgwhZova3hvFqNvsMEagHeSkQM0REMoLDxp7dTg+XjZ57y9MOhri5MvV2cdm7cPdyN0WBSra
79g6k4FyCa6HN9lqTg5Z8epPzUAP+jL+TaDGAWnut8GdMVeNpvXjPnhCE0ZW/juqkf+IUEX/QC+Y
+QnrltJUcVxEqtf+ZVBPTv67iB8iLaI63IldC3UL35UObiSC/t85YKbxQHC3TML7VMOS4rCwC3Sb
ZXKnqNbE5KIhv9yBfMArX3vyZDaYPBXdMxgvTfxmcmMohMEMmqUUlUD6gbO2ZT31MLdIirRwXvwL
ekNsV144NRHB2eKmsmh8XMZs3D0Yc444O44NDuYXx6/I0XqMQ8Dtet1sO42bdT8DEn8HL9C+57yY
IpJhXCjTczw5hKQdyiOQrYS3F7rytTS9QNvbOMcRbR74wwAHMYYRtDDRUUMfL0X0X7ivpxVKiAPt
H+6P8HMhGsN57jcVNjiFX/VSaVr3L2t5hitu/8MMGloavEDso+FGTNuJTRM3bX+eD8FeukKr8m73
Hi29ujpfBuA20FTAePirjgDnQAvjvKCDF6MT1lazegY7LYdJ1tnz3gAopx86GYcxGE2OONOMfPiM
7uRSLv5m81H0v9j6DEXWJEu3JEWT/mPH3byfsnKxbrMyQPcviuA6kTiaYXuZREsPjKr3lBOKt6U9
6WaqW+BUQz/loRB9gMAhaDO9iJMSfUkgBGt9I1kPzO7geWALYsyTp0tk3gMaWTtRS/8zalZzFGxO
v8RVvHMZP8cZBlOv8BXu6iHkouTrK8fnFjh7aTpQCN28y4WGEPxx9l2jP6fqs0qmVXXl9+fWCIkC
Y0yeaOEFjJUPZP6WR7yYYrd47SEYRixXkKpyBP4+LzqQf2YIatH3HvUfRhq+YIwOWsUdvMlJBKa/
4w1BkomTkw1HaL1zMhwQx8qnN62Dml35xfgAsgk5hevX012XsWlFMEZICgMfGxkfr1S8DYYITQ7Z
Bj+rjSiWL3s5yCtwSswDOtJQSyi9mUiBxrfe9+yWqx1uQ5PYBjOG7s7YypkSueIw3N4/2uBkA5FA
qnggf37BK3jE+K44leWBOyneuhwOeIZqZxDzDv5ao2+/kC4BqXGbYQQEkwK+Bf6zuIP1+sCgXwed
7FnCDI9epz94ST5+Alt+uwZvDJSnS00cJPpPv6amjxlnlft1tm9grL7gFlKZuhpIL8ExW7bEp7M2
vsC+EgpccdaMv75huWs4QZWzk1ErU7jzNYZ4Apikh0ynDYINDqCnM+648SlhkdhgBeypZKun1NVu
TC44VP+g4eXE9TEpt4Zh3od+L445Ztuo0hxZjLlBeCGCwAtZwguOJAAdfBE8ye1jLvnEUQ+mTcWF
DOk3eFOIQr/+TrRvt40QE4mEWZZ7d6B6A7F6ooq0efw113xDcC3CucTv1XprbT5Az7dGQDBpnfFY
iw/Ngs8XwXPnw8X8BcAI2Ym5Q6FCUA+ZgufR031MYKLAhfbjHO8X0tVPPrhENH4sgARRdmPldIH9
qif+LBGQMlW9js3DazcRlGv/TIKZQEhDUIdFb8WIlArtQhlcOO7k1gd0todRIhLRMWRMMSPgTwhB
w7P7XRF41m3P8aInopLOToqTVjK5DiaYEKYdhW2F4b1X9zNYs+l5mM6gJsOunCRfvPRoFI7OYgFk
JeyfFsPv0Bnns9ZxhBUUij+OdmzTgjTrQi2DqxSV/eMLdwB8DyeuK95/iBIT68Huwl7zUPmcK3pD
Z5Pe417v1h2Gq9S1mQIGKeh4iAdZ3uuhhA35+ar+Oj04tDJZMpeI8qFXLZH1Oquq596iyQQenT1k
d6fJ4CSNtlv0m+lEckTKYneyybBNT1Z8OmJdSCV1/GHG74c3e8mY0wxT/7l6xekG5SxiAeR1bxyF
/BsxbguqnQIqQogRSHqLKG2O0WhvxvBEGNJN7p7v4zWG2Mz2f9CnIUjrdUarh+MKjqObrpx7E6DE
6UkiUNGvU9VFb4XUxR6JFtmfGYxe7tzWjJPn0x3tlfEoqt3ZiiQ2HMI6XvWINL4RB82eSHYw396C
u46HeuKX2xVI72X3U61ocWUuT0kwYM9NsHlIMges23nhiCLsFEMsyl6eULI6SEmU6cJgMqAsOdTD
00rc5tKN5uej6jBQ5jthGFc4C+PpNZm7+jKDTxAJJisfs1OcpkxnaPq9C1UhzN2F04O8kdZYzSRc
olewUhMO0I531PhmfIYzFG3YfeK7TkBYTJFr9NmNYNQ+HBq82/rsaQtRMLJWxUKegoSwLBOoNAJL
Td2IO1pwTyCmbd+WuwJDZrg5SxEQJcD+D9j+xyPMi2jEvIMliFHlE7edKUODsyOdfAwYk1TFxaV8
ummaHLOXx+j4Fk4yxkEMo8VzMntvk9dgJogHqdMzXWc83azYFJx4eOuGvZXvU+NOksR1s/GKL0kW
AQmj5Aoyq40PP23IBUUPti38CG9007scJlGatsdw1cCU7ffaI4/mVr2HzBcDlhaBNmGvp1MLUViV
LiE3yX4PnjzSxrgtLZiXu70ccR5bpsNKSMW6EUaVq5AvdNEhhxO655P2wYpd9OocfMEHmXV8BuoV
l0fLXd8B3Mx7i+u0IqhAdVmjb/G1Ls6h6PIUE+/ovxO5SB98ts1gZYvSbVGh3eL6P5xt6UxE8EuS
pD7vSmE2bzf+80UVt7qkqZCqdp5gP9ERU8muQED2jTiJj2wWojbr+QuW5Oo9t3DVldzZ5OR1wc9G
kfumV9q4+08pCDW1O9+PxH/iQ+AI1dW+YPkmDoGlfjqbsYxc/lFYdbbMVHWfvQ4Agsfl5I30vQfO
xW7IPlHjl8a9rWHg2EMTAXvtndhCXtNOoKqMmvMd40SgDPAmXxcObElqdSfM4EZ/0y+ayl81HJqs
myo9m2Sr9r83HEWlne63m9XOlhQoFUUECdfFPmNuaEa7pzsVZ3gbobIISQ+j9Bf/bKNEFf5wjO85
i8KD5i0WvRZqGGwzzLwxOjwF+6uz9Ja1N8dlxT2ytMitZPs02PpsT6WXouvGepO9/891oG39+Qtp
0r9/Ic0sMuNxs1sa4A+NpwZhCm1Jr1g9mMKr3jn6bCluEhWF/jpbYYIy3Q1QbgfnhD9HOPE4emR2
RQsy5WTEhxi3+n4DDeUcU+Q7K/w+cUFWfnlNQlr4uYDRrgo2Mp7fmEeFLnKQdYVrCMcP8LIistAZ
P3SP0aTtix2fJBHhEgeUj4gCTBAWHtBgiasZ6VQv98/XQ/vrG2xpmq5rzGQ00XH+S0dZy83Drj+X
fNZ9IUt0syGF7NiGVQnVjbcHt3UxpujQjk/PTpC7QzZwQV6YvDYk+iABD3hGbfeZ87jR1Mh+7UYu
Go6/nVz8ZevL7MCQVUs1LUPc2H/5oPazejSX+tTOPu7LJzDP2e0ocBwncOjtgdbRnHHc4vUs7A2x
8PjzdVLEuvhtZGUo///tzd8ehGehG3Kt2bcZM/H4ebitniKZEOSVOPsh8Yy0iLcInjwsNzouRpha
yjw/6//5Y8h/MUIxFdu2dFVXNUtRfxsAPNRWyvJ7Lc1AycoepWfLkFvvhm/nfbT1QGII/ed3VH6/
7rYlm5Kh6oatmYYlG7+9o9K5vLTH01ZHNkLwVnI/Ld+wbeOvhHklWKCESvyUJ9eOkjZ6f2M3CX3D
ZX02YaLwkpy5FvQr364wPfoS6qEagYS66sxDhdbF5vq1LzP584e2fu/1fn1oW9NsVdFkVTPEqv+X
xdK5tlm20TrSCFzxlKedom+f1jX0iywym32tCI8AL0Mq+N7a+NF+fSkfm/Xhnm9NIOpXty76ckWZ
FTXV6PwcGs36bX3RlCU35KfF9qpNtBmNQI7R4WZ+aXrKM65OSZNjdAHkDG0pN8CML/79OTJQZ6Nj
xeEJR77vRFhFSOOXHrXnvnTp1RBh8azX9tm718I7fhuBCju947Wb3ucV3t9hjS0WPkK3ZYkj9/VY
g+Kch2d596Ac+OrxE8p2/e1/L4NXZ3l/HTYYsVezCp2MBbOhwPEViOw8r+3xny+x/PvGIS6xZjHP
0xTdMjX5t3UhXbWLItmNNHq26weUvXz2utRO+doT+0m2TD3bYPvx8F7t7m/eWAyH//VJ/J83tg1V
UlS6fPu3HastDesqW/dmZH66bwhMxcjKUd/Qokn14ITZnzK6tAjJiEg8i4y8+za/yM6fP4T9F9/e
khVd4UG0FdWyfvv2VaVdW1Uy3qNT+dP51pN3DoX/S47Wo1c+cV4oQZNUe/jsPMab16MnPerBtYVR
1pyDpgOftoaF+LAxI9sYsxKSliaDLWS+asDzQWGuK5JzefhaS5cNQ/x6H2sNKV6Ehl31n6oaFSZF
TR4WHVxY9dJXc+Fm0gb3M7W7prhmlq0L1Vo9pRo6Yxk+X0xacLLRSpzEO/Bvnr4ikf66zj80thfT
s6UzHP1PUDzT0w2TWByXvkB9ZwDg8cO+BIqGbPWOhc1J8SoLzsM012EqKRq5K5S5p2dwYxpRtE/3
amOkdw5N83C//VjF2TW/QanQx/TxmYKzbxgbzzArwaG26M7uZvfTmd6/5/WGLK+/uUn/uVAsy9Ak
2TYNk9Xy27jZsM91ZslZO7p8uufX+GaPJHlR1uOaAcA3VP/uifiFWvy2MC3L1myNvVm2VOW3E0o9
vTP5WSrNCBINsw5YDwwtzo3XaK4G99lwybgFEzORYWNdANWGSZH444RCIXdfDNVKhh3EDiKt/PzN
gtV/Pzh4amxZMm1TtSXblJXfFix3oikz+fEanUiVsYnmg9dimB8SDeHSYDHfv6hMjMH/X/XqfkMh
0Jk3aNH0p/stb5FVbZB0kKeu3nqvrMF+uYNRJ+po6+bZlXQwyBGobumDpHHG0Jv8NTIMZl17FQ23
hgMx06aNNSoqHAMg7X7NQGmfvfZ8uF8C22TUhNElKz5nOV/zxq+wqFWfuG1oJsTLO1gQE+U3BPa/
uypsV/+xRgT4wiqxVU3nxv12z27np7LRO2VnquIRdovbgAJoLi8/awPGPcJURghUfANzcMPA7BMS
z+oKF2CIEBVTk4dHLKoKL+1LkKNNUuZlBhNvp43VvTRCUr61J5BWvpDnptbahB01kJeX6X2rUedN
tWQzeqK0uvY1WFKI3snKhTg6U/tXBvLvGKka7n85OajvJA8fDBhw8ip6t/gdf/rQKHMyV+quMsD5
j8/99T8pIb39zaqN8sTGOI+kwRnMlBMcH0DS1MZ0j2p3VHsyPK7HgGDgJqqwNbsxisNnKLbTTVxB
5Wzie3JK7LTpGkzHvu5lClEAiroatLzxK8yjmol8AU9r9iQF6JS8gWWMFQEqM2Ht34EPV83xtuWC
FQh2jJRlwvTGwnznM+p0Oz1hrwgq/tzdUC6TjRhkBKziVTHRABmQ9IUZuQUMLAnzSZ+pFaNf9HWc
s2TQ/DYm1xKbQuRSKzOAigE91k6vfWNIqCz+DY1v9q14s8oTyvTgCpfu6T96X8xVQC4OeldERZx7
ygSDXq/wzsl5tiFquA07KSw+IMCc4t5caL5CnK021HD2xyGb+ZcIKRJOfoAaHp4uvQdw6SMukMCE
TYy1y0wZVsvyqDKmPY/Rp8/raQbBe3DVPdzTAz4Kqt18jUosFsFD7SILyMUYngmJqZmjGbA0yh4m
bEtpWw9e8D+7DA/JazLH0sqEZNLfKT7fOma+17VikE9GOtVgSLLMwVqJ7AkT75jbtOF3byKdlPhT
3HELT2OI+JpdBpfJPWli9Hdtt+yyytQFEfZE934DnOeh/hUDOYIz7YvAnV42PEfYECJUfgn6yACM
jUlJFei4d9wbsiq+mPxhnEW6h+iI7rNXPzj5pNP5Z5G5wTUrSZrPjkTTra6+7H36dIfR0+vM6l+e
7DhrABwx5cSukn88d9l+8MavAiUmLBCH3gF5fz1rlaPNfuG2gXs3E01I0L/udL07zTaMS/FFped6
R9gOkV99WhOx0n8sNgHu5GRI3D1EyBhmpCa6lc9ikxbYPRe+SPsVfpMl3AMMs10ESpNypET3wWlw
CbW0xEYQnig247OKLhWdGywjEUil4RZyD4jlZWgQZOQ/ajzxdcgQHm8bQllHZxghZ8YhaCyExOrR
f+AvYXRVP8M7FZgZkTKYIvblUZaYhKfZcT55Df8fZ2e21Li2ZdEvUoT65tWW3GMwYGPzogAM6vte
X19DWQ910klARMXJ09zIvFiWtPdezVxjhuC582WApJjQEnIuQioIMu1R3gEiYNiJTTrEyRAkFkKm
cinvhnV24aEtJ0jRANpIgbaab0bYNea5mga7qDYCbCuptqKlPDeX4TJ5tZOomA/5i/ws3HXn8C3a
eR0WYMYrthEGorXhbH7gtrqueMqT+0y2QFC5tr5wG27/mO4mAJXRYE5UePlDZN6r3JSH8HOav/FZ
22hFP5SHECwG3lAIcOPN8YjCHAe6yQ/OOPQT5mga6HuhO8/PnwwYnybhIh2knX6P/gIWbLNFH4Ue
mIqlt0DjzD0niAL7jNQJZsqKhOrFe+pg5TPgY0/9NQ4X4HYMFjI+QYrcIn+OH4sHUkBc4yAvoKEG
bwU4dgNEiCG3CU1NNBXuNBgY+P/umRGKnexZWUJf3YSPxoaBHW5qgM6yeAFZtw9epCf5kH1ZOyhH
8ynPXeQbUNNYuxYO5F4q5XiPPinIl8R9sv1D6QSewujeERaAM95JDnka09iwXqmfgPQCnsaGmFCk
G7YV+GaVmTJ9E23er9badXgYK5pge2TY7yNvCSoy3i8mB7a6I8BJZOhujq4Y6VT10sDL5H+DeEx3
wcl99VH9gMZE4njWcbNAkRlCcRmvPwdV0pTo/h3lyPTwdUMk5JeoCd2cmIJe5HHXdcOhTvDMFPdy
Ut/r0jkH1lbwSDtgElK7lv1rPeBp2vgYzsl3mcxkG6KNrkue22hcEwGaMzNN7J8vTv7l4m6FJUGr
9KkYG8C/hN42GZTroUkw1qtSZx8Bxg1Y8qF68pR8I420nQhe3dE9TskDpniZ9tiC9lIsBgEV3M8z
feHp8DWTjVpEcA4PfjXM1ASvKBVjr4ipm+yXNuU/ZQbLlLm1Eqm2aFrc4puYVRvVSI/CxDhkPZs1
s7hq/OQJ4txz5ZPYvwWgrrPwVPrhalD3mceMAUI6S2Nwpkv3DYbFbe6tRW1ZQuktLefn2ytNz/bm
2f/36v7c/v+k1fXQJ6NuhMYhwvJcSldR7r0MHSZxORJ5E18n46B6p8iAXNi6ixZRTtASUdJLj0XT
lgpjLhf+2mvdX6LbP7fl9sIsQm5ZI/rWNfWmOuM2spVXri4dBMytCLmDRJ2LMRhEkJAfg/+YR5BH
MFTSk18+WbmtC/HADOJHRdQk0mD9NuhPLD1WYr1UDgMKPka1S7daeFhS1BLYOjmbZZLmRAWtir4M
jn6NjFazZrEHeUvANktq577KpIphLIaGUaMW++m7rPe2QbLLRGaWLAW/pgjv4cpfaP2IwwcxS6Ev
hk7of/kq3zxcy5A1SSFv1VT5T+npPw9Xr1vNqt2mPnj5KeagO8kCJzQzl9JLbZW/fNh3K5VcRBZF
TZQoLJs3ddhBMerElYIafi4dSoZyukdvALxJ3y/XEKC0FSN4b6RtiY8zQOQzow1JMx3n7XQTXG8R
kRA37jRziJlvg3phqNdRAsk9aOdxNe68ARsi8ZgEL/IorWv16ee18G+FSbaoQnLhvHIqT56l8p+7
VRqFl4ZmWR3I9rXA0Rm0cKtL4m9lMfmlBPftg/m/j7Km1O4/H6VIoxSJVlgfSuGVHrxbMimJYbv/
6HlHtfjtyfyjMZreaFlT2eL5VpT8pm/+n4+Li2CUc9VvD4bP+JJprEvBAvxht7Jkm9qz3h3UBK0L
uGGs0uLXhIZafJVG+T6l1222l5z53YTb4efF0VIZdBixtGtpm+W0InMGD33Cy2ynlwdpJBS1YvlO
tpg/6tVzUDptoawVaKU+jJCfn9g3lcy/v9jNyZWPgsYb15EChdrOVLNlzKBlTHLevorRe0fZxeBA
rzukZhkHM8dbR3GvORjtyZVrXsDE1qlkuJPUKabxLHwlA392SGzKYCTywir69UT7bmczVEPVDFGe
6l23B0JVp4pWtUl3qBmaUNBSq8eMe5yt3fS+g8rhTaJeoaCIsP75din/Vgzk/37y7Wav6HEoZq6J
4rIELxFT444zhuGYLWw679xajMRZ8twPNIZFReSZAsELk74wObJq5veuLcOl7x0tNRfDsKC8DFkd
NHdnfmXql9C8Bj0jnyIKz4YxP9fIt8mI+QgZYcAYlJbelUXxy0L6LnYxOR90VebV1mX1pggy5Gnf
KVY5HqjS2N1Eqgw3Gmd/5MNXZMK82Zs9nl7YjIp3VfAWqIzhWK/hsFFJn0qHxx/Pf77L35RRZZov
iiZRzVdlqkd/r7YIiWiRy8l4yJiswL5Rc98Mfdm81hxVfvik1xBk1zK+a4xp/PzRyjdb2FT4oDbG
ctfE29ZPWBRG0ORacwiyZWJ5oDoWXQUem3ExPbgPJOhxgfwkMJqGCioJN4KGbq4ldQebB5io1o15
nWMG2eAEAW09dYtZJgwHRXPniX+1IPcaHB6Z3UvuHl1XGyA8YM4iX9fdJWefd81826Iar4WPn78Z
RxZ37SYeMHWNPokkEUnRwPj7rnapObaBIrQHF5iskF3ShGnwoCMkpJRQM11RfWg9HFAUv4OOCwdI
SfNejyQnzClMjMgJur1OmNPRePXQvCzDCPdcwbvUOOycrCRaSoG314psK4aXRnhW8VJjvjSWdSTv
C9n0bC1nWSBhspJHM/oqB9/RkYwX9NN6pjO6YwxQr9pU/PA6vlglyi5m1EWukEFKARMaWUUk06Jb
oWJYpceaUqsoiA43NrIAhlNZFzJ5yXz2UtAvmVvYkowVRPjqslPHOEiXDUzRFjW1d50eVtGktkGD
Xarl2dgya6ylbMo5tq3KiHLDiJEAmBRkVW+djh9er2yMfBm240wjGA4af6W5lAaoXEZTPBDrc0Hc
aq3xFD1LpTuTQuZ4RmPuZpcOmo2RLIf8UpmZXTCECQ9cbOniD6giBuY2mHzxmUMPyeryL0VvV377
3nOl8oSPb41ZY3DDoWtJZyE7JVlnx+Z5dLEHiY4+MXfq+3dW+ltj7d+mAluCqqGq1UhvFO3mhSHk
lqVC8JuDH7zX/r1Czyg4/fxWfnOMm5PeW5LRfRM73Gw+vWq0uVJUPW/V24gYBr8MbdMpXwMlo/aX
z/qnzc0h/teHTd/3P4d4NehRM0p1dzAKO/Vtyt0X2I9MgTBRpwSO8G69xB8jWjzaSjPcCoIvTujy
KUbAQVgFKKlkInOOAYd76kCEwf1A4WnM9Av/Fh4bMj9pJvmz3p8pjKh5DGnOu37OAFr+nn7prASC
2jMNqOhaXNsTczQgBdDYlqz2U3KlD6Dd0QYxLUA3029pb4xTAt5FzE+GZYGqHyDoPtckX5/ha/pp
XYHIGbMU485j9TS8eMiwtghSsflCkfcYPaE+fanoRCIMO05TjcHL/+PhWYYqixKbtHm7oeieKYRd
adQHIh4rPye4mobHGt8lWinmb5G4Nb0Kt9uXKaJU1SURpbwm//302r6rVENKm0MX6AutwdyG7qOf
IQs03YXOUk66d73Ql7201ScHaNaTGD7FhjwLcRNw5YspIakqG2BcjN+rD7G2F0R9VbTbtMVOiZp0
JD6Bwo8pKI3JTlFlYCvuvjDFeWEsLLaeWgA0yBCRMhabunuACIyBgeGjRVQQJtTKrIx3eetTlmK8
JS9Gu3Fz6FddvVSRAkTagODNTeD0uuMur2pb8Tr8NzQ8ZiqnRwHdAczfas3Vwj7e2zew3Dj7avNe
LR99IF5MEIkDAIS1ZbzJKdQtThHGzDppXogfhopMlgkoH5oIjt7JXmTrk9yC3AjwaRDNrlKebTOt
tbOa++AZ5j71f1lg0jd5n0lfSbQQTViiKN7E/2pgSUmmtNVh6F8Dca1Uz3nT2w2t35JxWa9EWc22
a5XabwHDd9uIZVgadQLCGMW8eTfEMdQzPxTyA0Jso2znCa1AyV9GA0WzYWt619IboJMDHWQGnJka
A8lwj/Ey1JGRQdTREBydc+Xn5fGnl3bzxloyMgGRqQ5d1G83NyUfwsbqo+IQ19hjdOYsoxTulosp
GNDI+VXaghzYOwIFC+AXasYydSwvRSldIm8i/wvVRcUSH6WtmDse0J6fr/Cb2zZNnhgG68kQNfMm
zpI60S0IpduDHq0iOik4tZSr/M19cZl1+PmjpG8OE/JC0SDANKeqxE0GlZTMR6kS0oHaOFoTzBhr
EXA6kF+s9x73JxMwksC5eMwUmOn63o2s/98lqDwLVVd4U24OG6NCQKJ3SnWIJR0wQwlJsJ+ky2ae
LEgevMqzE21vsJBzN1pIUj+3/LVsZc5Q73++G3+UMbevBvuNqvOyapKp3twNTRFT1opUwfEVT760
a6vB7r03wvQZL9JD7VU7EIVJ0mrgXFxYk91cMCQoKZ1ORQksWD7avrwXS8TbxYeWPlNFYRthgtkP
0cB/hBQg5WpcVeELcStzf5luwxM+9GZAJ7pxpFZ2BOE5FtW5VaAr9EewmrjYtvBVpXyXRIXthkgl
+1lYQfUxeghTDKCCi6vEk6d7K0l4CeDAgBt3fRuWjhtpiPB5ch5gLbGfFxG1ChQHfZvZdbwOySt0
T7w3RHRKqDUyhvR6MEX0wmWOLLFkhkVgC2Sy2Z9k2LAje91wepETcnj8+eZ/99b/995Pv/+fMMCr
B00cdT0/UEjx2ZNaYVta+9Y/G8TfAJZ//rRpz/vnSVMU5tgypmLYzUtn+nKtSFlRHSScTbrIIQ5U
fUybmsvPn6P98kHmTZVUrfu0zQKxPExd49qkxe6mC7eNHI+bqRe0Aggpqn7F3tx7V7msnaB7mNRI
XoC9kXISu+JJSsellBTHyLvWReTEKYrNAZZzCqSHZWkxjcRwHjFpHsAHHvBTsdFJwp9uZ0YULirt
MSYVpopdMJTKO6Uj7+0UMtoiI42CIKx3T6EozfNwBFnMVO2sd3HfyT61xFhwfFkp1gRx4ES8lzpl
kp9v0bSd/fsoJnGKpNLuV+S/H7yVWw35VlkeuiFxCiFm4mKtmfsmwdLTg+ULynX85SO/SSctUzUJ
PCVZoQR785FmVsVm67o5cpxlZyrzprv4EOMKJgp+39+mH/bP9+Pc1dhorWmc8Ob7FWYV+S0fFtW7
YKgPVfFVd69SRSoqFojx4DIxTRV/lHSR9fqXb/pNHUERRZXkUuWsE8kZ/v70sew4SWK/PKg5qA1l
F/uoSKWj354pis1chchm31SdUwNT1TZZODhDiu9NtLbYxIQQK6+eTHr98yP/d61zUVShNRFRFM/9
5v5HSpL3SpCUhyTCb2DbFEePzXZce6DvlF9WuvTNgf/Xpyk3t0CJXK2LqbofVFp/IkE8qAorfB26
AOJWC8MPu3AC46jHSaOdKgnl1sgwSFHMVdwhfEIAnXfurCZYCuCx6cl9mPj2SJ0ttTZF3s9LyoiV
BscEjwYkskZBCYYYMajljd7kC80PoMRIr+JAwzlwJmlUXICmaZOVD/06gG1h1aDTOR+CejryEvRR
OsdB7R2U0N8U6snY+P2r2a49oMtR7zuFIW58zcJXE7q1sm104GQ2MZ4zyLTys8FxTwpCFpG42sek
pB2IvMnhMQcpAOwHClADKbT7hna9kZ114xPEqI4vEelkDei8eZe5CQIZPz5Lsvle06MoO6qQhEZq
UNz5ZX4y8nffo3Nq3He9voxKRmdCAcMtqB5sNoVo2bWO90q0ToAxGA1V4BBQXKrOK7CoyTEycXOs
zAUToD1bkWcdfKVYhmJ00q13NEZ+vh0nWmrz0FEx//n1+35RaKZKE0Y2KIrfpNBBUBReOBjltCQr
tGIiI9b1c6+Ma5GvNDImqvaI2HGn7g6E/TWbkhZ/dD5Kt/JRbPaxRYRSNMtfLutfhQ8vqqHpVE8p
dRm3BbZMCIeSlK6aLmuwhmXujotYfUc9Z6j6Wm5wtsxREcrbX4+pP3He35vUFA/rhOoSqmXxdkds
pEw2koxQvcuvIfXSVu0Xle+tir5e0YK5b/RqJdbSY4QBq+nOx3DcZHkBMW+YVxEScZNbowaOhitr
+yRRfZtaIWVulx7NNEXg5MucMkblwwH3811T/w1hUc4i7CQHFSUmuW9O2DqpSynWrOowvYpRNy/r
0omo69ZaYIuh5lhIaEsV8kuN54+LB2CNlQskR/MsS5h4ZCMm7/miKaF95NIxK5p1nTHxFxqfdXYS
PHEfBOU1r99jEtkaxVKNRWSMraK698RFSR6qbAilNK2CKoWNOtFKEMVktg8C3Q9XwhYkf82p3nmm
/9sL82/tkK9O0CxOPTAOspt4dYzNLDUkjpa6SwENHGPLW9CgmCey4iQyFcuAAkl0L6aDMx1uWS6B
XPytC/PNZv7fi9Bu0pU+7CyDrnV5cK19YIFXyg6StrXGZt7jPmb9qvL+ZpXI6rR2OUKgM9zK203P
VEYCk+JgWvuK0mFGd63uH6z4PogdfZyHBLHqnASTCFLst4O1kN0Fj8qUmZ4F8Rm5xowqQ/hbqPeP
4H3Kn6YWocWRpmkU6P4+asvGrBtXjGFGjQt5OKiuMkdzSDV6yJ7qlntT2L6LARKBn6oYr2Xy+PNK
kP6NNbkAysgU4lX+cZvMeYXZJ1HYNYfYhMZKMxd5mxKsgjHhPBCA+wtUqfT8qBtrAc5szwEoDv6f
7L+VfgNn/BP1/H0tNzcjjoQmGkQtP2gqctYJj3UJcUCtnnuQ9j9/73+juemjaEtQYaDIod/s5orn
x4NmpuXBrB6LetyFtFWzEmiQIj6lbvDbovtuvyE5JHIxmDNg+f39mEO/HOKxbIuDSAiXGvoTstAz
8wJ2LT4qWv8Qj9BzG4y96mDTPChqzokY55us6+6UQP3lu3/TnJ6+/P9dzU0iUxlDl3VqjjJMPrgc
vG0PFrS17tq83IcSshxmoz1jbyB3YF6cMBRHSoNpAMYbzWVEUG/C4C0J6mkLzySdmpBg3Uu5Z0/l
N1duKdx0Dp3paEw3sgIcK4nPPz++b2oQfIWpr4NKf5qBuLmhY5YlkhZ5LGi0o1k4N1IQC8FFQP80
YpuBQkNa0nuRta9OMQiy6GvyHuOz8/N1fLd69KkWwraiicbtOWIOnhdEWZMfYus49U7CZUhQU1Fs
/vlz/pWmoJZBMmPRR+Mk/Gc8SC1EJegbi5QwWg/lcTCgyZgjPN/gLkblY+TVwsdQofWk/dTniIOD
HpqPIidnbOKR1ajbtEBG6i9+uS70DLeLlitTOP81yjCmYhk3kbKv9pVliX1+mAxbdByc5+JJflNP
MHOxSkMM6d9NDgjP6UV8yy8mbmfsJyeazNmhZiatPiPsyk4g4jYS4jGq9Oscq91jRgPtJH/W6Uz8
zJ+Go3yqd962z1fs3KM5q16tdyS+I9kXmFzGsiFqaDPzE+XJ8FZe5RPF//7Mc+DT5Lfw0l5jDBWg
Gxzc5/49f46f5cly9ml4688M0tOWPYnL6RvUc0l5EMN1HO1ceKmn6lXDcLJBKbLgP4q9BSVUZgxq
zoSSOUz9Bq+aBTQGmM6lQL+ixU7Z2GpmOdArfzpYUMvdma/tR/mRAP68JljbTmBhMBIzXaTYPFMh
oQk77LXOwWO9Vk9VhSwKpggi+/CCZfiyvk8O+EVsgk9aSfXMoCjAxMFn+dAc2pfsGJ7NL1GHwTwx
CnK8lyiAw5f78PbVl/SUfgD4Kz/ciEaChU47Spf+FcKC0iJdmH7lPBiRmg4W7PGmLW2u2sWJdYab
dklZCLkJ89KQiGjalTP5y/2Sv6SP6ATmK/+gACs8lFR5XpOP5CP1MO6YFVeEoin8WioJuHB8Bh8A
H9+YjfIB1zDFQm30MTi774g/yUwCGi2f3X127eSZih4bI7IU5HR9UF9wSuB3m/sYdezVpex+Fp+b
5+zaPDQKsdKMXyPHordltDUE+E//Fcub0sl40pnTXSGR1/S+Z/3+K96hc/cmYTq19+pdf0+e4k/l
OlW2PhooFcPb/zZ8FJ7GEauR4I06iNXOhJcOHPlV5b1mThmiz5bFhZnXn/sp4zXCvANwqXdm4oC/
J/cKNif9rHzllmT30VPykr2gUBdW2RfeYcUcaxHUWyORLsKKYvK9EBZk2VSw38iclRP0bA8Ho+lm
5ZQPya5LKoewvuchX5S789zf+dsBwbtyLb5ClEEuL+GswSqcUV/oZA/hBz0r/QQxYic0aDmc4qt5
aT/1l/SVLMVfg0SCmM9LdfReNGnG9q48CA8Aod5BDm77RbMR1tmievLui5V5J5zr+/ElOFqYW9xn
j/Q+uS3aLv5QUKdG8/apfhLuBydBXy4iN3yXwTczJMlyp5X+nE3Eiei1fHefzcuAPvQSfSYABGBV
HuE01MhFT347y/YFDemv8pm9gd/j/q9ZiCO2ENoHSDgSKxZcF8/4o8VXDI1jmCxFpGe+KI07GdDx
RaR2+qmf4ofyafyzPtTPqR6M/JWGH9EbewAA0afsHT7ofhwW2MuEMN0epEv0Upz8D/g9IIy/mAAR
sJtnpAEkuIdJBg5n4PpKLMf5xJJLhUn3wboIz+Kn8D6g7XiF/sPS75hU5HNg2bMIGXxZq2/SuT8n
j9Vd7tr1e1DggDfwV3AAI2QiGsdOyNZeMUp9b47JDq5BN9PRl0JdxYmMzkrNOuD2GWe+1EPHSmDE
CZ7Uu8s0zYUqjPKanftD6Nrhe6HMxEt8X925D+bVXMc2XqoAr5XN+CV/tLAd3uUr0DoGzIGE1Y7k
z2WGWKyZH8xpVDAInzD15DsjiT775Vq3ZoCBDGA7eEUC5AHY99A8eQ+McRW8LhPtzmCHwg+KCXJ4
9zQ18LnmPHqXmMF/FI4xFgFX8xJ86rvmg/CCZikiBD5bPntsOmyQX/KVvNh4VZ91SNeZLfAaU6p/
odYI9572afpm7hTa9esKH0rz5Cs2vT2LuSGCFWc88IGV+8i8jU2QFGrGrO+vRaTAxVLxZ9D3U/xy
Ck7VG6JN8QjSVwHC89QBoyNgYfmxX1MjZhrkJdiKb1TLmTRlgZMI8EthYzcnQGsuAwA23numuT4Z
SOEJqN5GZQKP78e4MkA6sFHqjBZ/TekZjXdjpxT2O8jkNkcUtRTWiMYW1M85OgKAq5fk6OnTH+UX
cUIpzfna/Ih+tC0gPZwGDJzTZyaEiBwGEADnVBuSzIBH4j7kkKCjTS7eSyYs2sVQkzja1Tvu9qAD
hlnezUR+CO3hFbBDRVhj115TWZJWjeYEwgZhQcbyNpH5OBnIuCcvX4+vwBpGhuTg6VDLfYXmiy5X
IqTaUuYf0+WAll222326aY8xHgERP/7ZILBayMoDttpg5C3NlrW76ShD6DQwLsAlKAP9eJhl7lrG
ASCRSO3JrWfMQkWAsJI5xRrj09M6OFJ67QyY4fYOupsqXJD+sQXyrP16Qee8wqtlr+P8+qYLdhAt
EC8pb6XOrO1MemsP2TV/kwbYwBBOeF1puJfsJQHnEbslbAWSWHwb8BBAi1UwKUE//82gE+cyIIt2
ddaYsz+Vy1l86B/M2AlpUryy+5hf4YVppnvEX4iQpWQuv9HXYJUTlrD4e24NthqTPoBVWr2yD1Wv
xYZTkn2memP3Q7ZWfujAaoSZgrVDx4Ocy4i1iZlfm9NkSFu9TtspWoBr8GI8JyCRTH72Jxzqc5xi
vvkwAlJwOEq7dt6jOOPs5dF8moQPTt3DnuI2BaBLMCo9AQoUjmisdnCckQgQDvVrr5kFHz2kL+be
zuVBfEHjbU3/p34fSTP5BQeiE4pO3KQ+WE4sZPkSP40AVMKVcgeu5xJMFJTpVA64BNDN1jG7k96V
ffCMLmB0mIbnkJ/O2h5PI4oWc0YfmTigB+Qek5P66DM/I81wdeAUpmMKH3wAiU4Z9YqNExEcLYc/
Digl8kQKhoQB02RF96LvfcxMegxvdIcBmlV8UHeIj6S3CqTANFs6147FPcRm6/nnYPZfaehNKDtF
+/9pJwWhELt5VOSH/CNIWBZOB0obvRF3EOI3EKSvCj/qR3aP8qmtp01Fh86NSJBo7wlUR/o+XEdi
vM4GzyFCrIXUhFdZgg8Do6U4I9s8xeGlefn5uv8txE3XbTKlq9IRgZt3k8+ZfigLcVZXB5MZF5Gu
oOP6a6vdW8NHtvSHjwCkB2UexGkCU05U5vMQQcRRYqKmQfHoAC2PgIMXSBpgDbg4oIIhpYfyy2WK
/yTdXCe9c4WcG/U/CcPf97eUczkMJCk76PhlNXOClxpVhGxzsmOmtY3ZPLV5Ey3pbAq78BPZBw6Q
MK7gVzXNLq5XHVNak00bzKwJ759j+9TPKt7mnOb/Uh7tHnsW5lNcB2Rgqc5TY5nF61yxM9PuYLjz
RGFms7uGC8XfZDhw4L1lzRTfIVxwO8cSbP6pkGSg8Y2XjEEM1cLA7XO8L7yDjGEdP5MipeC0+FbT
G0mOmrbrOsBo4aJu0bOvs8eyXgn8W9n01dqIF83oqKnd4QmB+UI/l3EOa+wSaj2TedYizFcZ7Dp9
rkMchuWCicow70o0x/MgXtDqSy1bQkfVb7gktd/I4rZX7oISX0CYUkgO08Cf90E5K7TP0Du7Z7lZ
6uWKTp86LCoSFUKfaa8dZUaYcRac6xwiILwZr6vmUb4phyUWgGHsKP3BFaFgMWAnrWMFX6VtE+20
1ElTuwc+Jdt6uJPHPRhSDXAkVEsC1mARFbOILQ7GPuw0bCIhW6PTY54J2MlL29vRROfiidmVcKhh
35qOCSjZXHABYecggyB2t5C2gAAjJALViOgSuyB5jh0bFjCfBT2PCzwwTbJBsnmpTUqSytPa1LDj
I+8PmR+Y950zAne2Fhbp/6Wz7Mb4LdH9p2J58+7e1KYEKa0aWc8rZB/t0iuVXYgYP37pq94JpoHf
5mIKGpak5lJoEkjB+y49ByHTbbjjpOJmcHHw8q1fQBBMJn13XQrDz2jaKQ7ItwVEneqpq6fsWVK1
kdw7Fz4xCGbBSUaMqGz9UdziWKMRNA6rTmQqfMoXOMpU0w46R2ZI+qQwmUcMyJTiSkxmsuQAXlS5
hbGt6KscIneLc92yFSYW/cDstmZn2/4jgGL6IO1gwXEInGCpKOaadUGETPBBnjkXtqD5+NwcVx8b
NkBTLSpxdefpC4NYk9cpwu3Qpr1l5sRCG+ATwO6sD6KzXp4VvDNfIxZc4ix45wuhf/DFBwbPS2BS
9NAMx802+bC0gAfhYdKuZMaMGdMd7JgQoJzCwCLZ9LjhFIyrLGXMoHGMBmsn0m1bSwQVUNcm7vei
gWLhOXAsi36p4VHQOG1N3H+fKqsQu5N0leNM4WHzMO9UW1dtEHCEviol5CXJoqnNoYpjvZtAa+O8
JvdivtKzGXm2/lQfkKR89rjvMJyFRIbMAHqvtEjBa7J8sJExZlCMeTAMDGsPYj1rKDa4c5kRWhjq
V2E7pe0HecAjgMrAeK96BxU0trRqEb9tsXFMCEr9eTXQlZwn1SKSVh2zpVhla/c9XQQ8gzpHYEya
mSGL0NTuEjvF3odf5jJn2yJKuupfcBVYThpmviRSwGNhSgdvyjl/6J+CV8ZqdZgoqBuxscQZbMmf
4xZngmOt8ALEcju1lc6pGLWGMuZhCaasUuZenzzqP4Ht4mcULWWXM9GJmq3Q3Fuq7fqLumPGzCZy
MJBm44BizAkkuAPcEo1gDW9ODIjoNZKKvXFrySvTB/gB+oLxqgp/FZR/+4y0qpqy3BBrUoe9jlIB
BrG8qzkp1rBSPL78DOF2Aq0lnueGY2ULRHVZuhjzbcAmGT427VIJNpI1Z9+ToblmaynaxuZuMLlt
xERt/DSw1xb+xTUr3CrVhRXVy6myNqnf+hFDN965qKRBVDYIqUdgm0e3w7K2uUTDfYKJoW/YHs4F
ZmVukEXgJVMsgiBfhGgxhEh4UHyMI4HxW5RazmintXAgRh9nHcGmBFXFf6kZBJIMdB/BOZV7WkkE
VXTQ5NAiGaGTZnVz2XPBFbjIId8tf2fqWyu7MGHkJ++G95kzmWCOXw2mI1NjDTFlBcVS8o4RmHOW
YIVUOsd5S6+os0jLdvDtigvoJTxEYzy8PQUdxzIKw13Os1EMmPH5p08SJCpPY3wnKoAFaCPFteIY
ZeIY6ZRDWeR29A7vO94FsTpFJXbohclbk3rMeXTCouI+tqTuHcjOUVKX1PoHDdMofR2yWek8wUbh
nCN7GueIqIeABJbCmDEeBOZ7ZXNZys/grzN1h0DQ8PprU9fEa/NOSeACYPp3CGAHX6pXKXlGmOfT
fLUSEEYeMToLt8ZbqHiU+5VKEMG9oFSX5Q9Co4E8DuIlD6IhyBRLbMuDVSunc896zAftHp/eJpRB
s0+dkuxeoENhNUsjZ9BiMJjxzzHRFuvXiXESh+3cNNp54cbPFVDhpNjrWQUSR152guEkVbeoRVbC
uWSZDujBGmWvxNWdVQf2AMDWN5N5to7RD6qZvw1DSjxmLRzClLpa6ujMELMq+Y9qRf4eVSvAG+GZ
zDX0HbwRNBYpia5rUzjIkL5hbA0AL3/XwdYzPTDTGRUt6V+n6J2bRy/rHWmg/WBsI8Bx2kiRZ93q
dAV4vQ1rdAS8sQvAyBX0SD1d9RqJVc0WmEWb3nNMiNL6ug9xDIfnWaWQvdRg1atHffK688NF2D9m
NTmcSOQc4lfW0U+QqS9oFWP3cGfHEnu6JH2kkj9rTR3hGH4cxmNUPsSdRqiXPgcFW1jC394z6qvO
WOrDvgnJUZVmFgOYcelK5AgSmLjzgXqp1FOKia5RbcsiOegY3nveRM8n135TJGYnYaHFrZ2mcBvH
t9aoYYEQons7L8LZaEyWgYVkY5xGLc33VOkW0lBhPd5tNVJ+AeVNzBPwSNz9jh2QjaqAzuoh9DQQ
hMsuSlljx2ZT0tL1uZYRkeTUSwmUEXfcZDOpowTv0Gf+q5/41JhFxyUZtjzzWRgwzWug2KJIztpt
xqTaiOwVMs70Q2TCCr/K96E7LEbpfkT3WDbdhuG8IDYoYtcryaPegKZP95WHMqemRkdrQN0Xsw0x
KczqbjZZNNitRezMTja6VL6aF4N8p2twlqtw1xsw5GHAQz01lDksBjzoF2+nsY+6wAubclz+LKpU
4NW9EfWrhjEofzggSWKlKunL1D4eUhxXdGtN84sSZTUPqA9oiE/o9teR6EziNs1lYG7ZNfmsjdVl
4GMWxQ4ul4soQxywgvfNeXWS9h2SbQBVZOcUBD+Ti/wkXok7WeRKDskXfmQKcBLwgzGjdRaeGdHN
gdjhwAa0a+QE9Z3sIVSWJGUMk8VUkkDXhujyC3LMbCpxBJBDn0pHg8D5P6S9527kyBas+0QE6M3f
oisnU/LSH0K2aIre8+nPlz0Xd/fUCBIODvZgz0x3j1hFJjPXiogVUfkF+a6Rb1qh0QSOvDme9idl
k7LymvUi8adXwwWBTcj1a6EK8qiKKD8BEuh3WdlkLhYvIIWc8BQUCghMOORehkssAWCUybZbvDI4
MiwUAb55IjTYx6aAaQIdI198Z5DPAGVIAX9lJLvq1A2sypWzjQaBcDfYclOUUzgbtUtao7k6MVfA
+BrwAbDYqpJdgBJixUtsRnBO4atjVJiH6OKkwUPLpCF3r70jZaKDZiWQiYfCIYzE4kteDxvDYvOV
Ay/fxpkLyKWjcORmXddYhWqgtsBWdPLgfi840WN6fXKHZqvT6+MdwAW2nelHkp+o4RBjO8ab5YO5
jcBTTkhCXkuuZ3I/D/WqYFXg1+ceee8AlMBtTPwTSdWOVoBKJSlJ9M1YCOh+wzvEqhC1KWUC/N6K
+4PclG9u3IMsEDqvIfh7tMvNxN/ftAdWiakCN1oH9QO2/1qB5YjccnQ5cVktGaDG03zHK0qHxF9A
XfEJu2KPxCvyMDXMZ4BxbZHtA1RCOjo/jBZGJwcDMH6Ce/CAj4ipjESa2ciQJ4v6xfgEgewxMT3R
yHjoRpCTPJQfSedzlBVf1mWrU994SDlLJMl6MOs35hQ4eFCZ6/lJvaJ4mnWfh64ta4aApyLs6H7t
0NDCExbIphtVwWKG1W0J99UQywUIjAEds0qPw7Xuc5Ait810YAk36zxeqRRrYOpyUHUlrPd0JpMc
jhii2F4jEf/u5ScRNNrgdG7j1zgcGEkFwiEuwvgUqaDg2YlfQuWYXkaghxxopLTz6/ELQBQIFO32
oK9UFgNV79qoMAy9xDYJbqbdoF6+l56X29MdUKwJ5fJFBZaZqx6Vce5GzJEPK5Vvh1FEjpZR5L+Q
lAFbiP82lSZ/mF+h1mfnx+q7RhpT+tpH8dnd1x9i4RNwS+ubr1gCtuRBuRxBWonFKr0eMlTgLB41
rXmvw3ORBAKqQKQ1KSJNAMHF/gfuMEUCsp86Xy0wTXDlL6sPE0457EcQd/JCfHF9SLyIPoga9x2o
biBl5ouaa+ZUBWPL+A1xC6CY0k/1BeoggdpsiD47PlI5SCPMHjuoxU2yV9arI5Yl8ND8gTp+ITNL
4ku4I4RDD0nqk8Yp3nMs2we3QNC+uHBpfFfgP1guAFFncalST/heNG5LncGb3gaFhGgjgOlOxHa9
KqmQYRwxKSIP6fb4USd+nbxVSPPx4hY1SxCzvZPUR51N5I/G4QSA5YEeT8+YckWvDJh/ZV/SbsRX
if6ISZqv4xunibVfbscvxIrYkNOn8UqjdAS3gWSi3ZWJHXlI9zRuOq5g7FIgmxX4qjsyU8XNeuFp
sbfk7EMAaP2q5qgFcQZVZO+tNsbRJdjUIKicAZfewzc/IT4Z6P4O5BJog4cA4vjC7jpe1cSTn1xW
tDN6bBi8h6a+LshaYPdjYaReavs92Tsv8QsihITQTpX/9+g2slcA1xjakDYDu6dnQBMWRkUo8k1C
W8ujVANDDWwzbCY4aExIlmu6+Vtjz1Khy9UfmlvxhpG3zKgZHxB7pjvoZXoomOsjndyN/WoXSNhg
pMoXvGOdN0jn4gPemy+OYfxJdIDtq/NUNyvWFMhT9pC8Gnfto4nPULlmoEixfLUPHNLSIJ/BQnhC
0OM8eaT5/AruP5ZngymqoTM/NtdHnBgIx4B3SgSJYmqBpot2FH6RIzp5PD3R9rDkmZgks4y5NcjX
YcXT44fRkNuQQ2xYL8szjTRLlmfF2u7JQq74euweYU0uLEGhLHx8XyW/QmpuQ+W4yCw74sC4TbKM
FGTFT+SQeENP8sWPhrfKaG1cDgeJFuU2e5zz1cSmDdBHCRpKT9mOm/NOaVx9SPgCAgc08PXjV/UB
ZUcVDeNTomt9hutu3rjTPDp+UvEx3FXXsLFM8L0rwIcEbNy3FzaJJoTmsKb11SlzLXhIzk+eFONr
ULjSoxJAHEVsdKhZWp/Ivdl2OZJMvigJ1RlD+jTPq/GGHQr8ofuIHoa7+oFGk/qdoL6bYj9dMLfK
FLgiZvCYM5JLXN/EGRFVHmnYlDJEc+eNb8veTCa7zfHqIzgBf8+eRJojmc7gYsrKod6hKbcFW8ND
IaNh6cOJMpMVwuXYDyDJE39cfNQHmE/i5t684BSvvqlwsHuVOVJQyM6PP2iP28Lni/A0ECVA34OO
Spw9JOYR5sh3JGDBCGKuHK1YhxGaY9480tDgis0Xlj7j7STBt6hF7nirzQdah02NHK5enYioyld5
4Xd9CP4qfuSrKm/U+gP4TXG4LbC3Ie+68CKpL0/Y/2oeDxvFYu9Xn85DcgsXImOD7rj26/zJ837l
3tO+tJzZ1GDY1rMtvPN0W9svwT7YzG5HfeU8zgjMJ7cC44E7iEjsC+HdeOFsPgNMDCfPTtfYv1cA
MUg/ZJgHXnvseRmt6d3lQnudQk5viAKCvmE84CgxONKeohfiBd/gQAaSR9jSyf3gyAB3VX3QT9UM
yzFItaC7199gvysPeLSz9hkW9s/Hr/GB01Xr1mKd2i6TpWCPYJK5C3N9fI1ewGBHRjZbV2HPZzkp
WAnbriKSUKav6JFK4to4WPdEKqNcblbN+rh13mT8vLovDR9+YGbIgo+GwR4Y1AvnmtTXy/zWmFf5
B7oAK/eH6LaS8PPe6iCpxkNbP6uDC5djWLRZ/jgHGYKCOKR+ETSe3zxOxFcipmwDGQUQEWvOupN9
XX2HeVwvI42l38PWAA6jI9dCeIETMcH6fpB9KwvnJtTKNX9ZZCHEAdCGffQNmZHW9YIn1/HJoVrS
rivpgeNHAxABgYr9amTmilvqUbJRbzvRLXXWMl+lxaep7ht5nTvh2G40a9fl27H1cpJQErHr0+h0
LkO1OVPWNOzk9x4D/HOlLFy0MCsCnMQ15iiri6TbIpHXjRuzuIo4TKvTbb3vuj31Gy4C/OwZTAAL
vZzwvgulJ6jGoqKYqO+obNf880yLjE/DCzMpeK53INtZKB3XeuTCNaQEM0c8dCASnwa6xhLE6+uH
UT1M6EKJOS/54cFir2eM4a2bXtmgGskJ2aPGxSbDLbIgV7YdGmgFKkLwYHCZpe5O8sbk+MIQrqHm
D2UW1uja02qGim483ib224S48NmdlW0xB3Eu6h8xCs5hlHOiMnzgVjTRIjUioLmY2eu/QGsk8MMb
uv8rnJGxHT6CnmtwH+GihjLeg4TP5UFDzba1e7e4aaNQOR6abEMZ18se+1bf7RKErm/LRG+RhBUb
DrUw9o/GGvNOilYO2kHa81/3cQhUUeNbV3onYGMQ94m8Ey87vtSEE3Ji1vsy8efEV0Y/qsNYWtd2
YDEEOIWtHoLiGmnYl+u0Cogx50HIe6W6dJarOWcsf61zF4mBxiPNQHe1q6tfmKfveKe/MfIztXE2
RZUzo2M9EA+Y4zefPokBRSYWlt/GV3+5knMmKzVOPZNzFrJS7Exm0lrtQENFQojMb1LZ/86IwUfg
Wm9bFkAaQzpnXJo2DsgEy7I4gFECKznthiNEt6VtlCUXllri0EAC95BfpzH1VKWTKDtSAPfPA6I4
xXJcqarxozQGAhc0+pas3Ys51dl+sTlkmD7yFJ1tVL9z5PmmZf49nd8VDBMWpd0poPwnZj4UUO+a
sWBlRrwBFg1/JLdvR3sb5Z/LGCBLslD1T8cjxQjJ1+mtZNEHWg+gG5Es3cwCWjGv0mQdq9X6Z7Lx
PwNiZ7fnjK5BTzvM0lQUhxJJ2Okz4xNjYxSr90w1Mpi4wbLpF1Utg4DQl/+ahxDXNLAc0XChNTXt
7OEP9hSbJz0vD/Z9Slw4kTnmqhSlMqIl5UlhDtNxs0deBpMJ4MXroOGw3aEZj91BWJ82H7nlgl9S
v9kEYsDEs4vSohc+jAmEJhwYUj54z+hSMlwsMpgbUgjqNAGGxIai52GGDBQ/xm4vG8HSbekWKQjw
TsUQsvUBt5Aj5KgYaaIZaaLrvWsulovjFVm+VOeWO2NyHIf4YqXZfpYvKA/5gUkbaIqnYyWH0PHN
eEdToyN6Mv1KDhYiBUAmVAKYaJ8ybdsDXijAJjifh1SmVHJUyEXrUb9yPRUdnSlUhYwj0XxA8AzY
JhPTi6nGVYZVcOrmxRaka6lhWKEOVvLt+N4yPluv5ktEZxnU2hWSGhSfDtGldxpSEno2ev37+SV6
oOzVbTe1NziNUEBD2Q+oFolzUFc9ObCP1aHcKe9UIojKesiYZwp3potMiwjuwDx5KH7UbKPaQIls
w4HN6UFFM7lHzpAOISplVG0/IjlTP+sDBUqlCf2Zge3P2nqrP9Nixey+kiIYgZww70ZEKVQxNBuV
i+zJULagPTCjKrHWjAu9Z3cJUsOIT+gpX4IppeE7tHubFpW+PXbjfxr4Q3SrQBIRpLLN7ub2KR7v
Zfu+QWsKYkBRTAeN4rRyQXSqk4fUyjRcMudAwy6Hx+LNkl0LIoG43MhDmjUBvqdugfAFIS0ajGwH
tGALDQ+6sfqy2dufvO0zx/ILnMWYelqx5ltRT59I4u1W6JPUzC9ZdBBfb2Sssx7m+/o+v9AO2tdU
c1j48QNRNOkXQi77vXpFKVKj5EHEV7KeKEp91RHCokTMn7jMkB4sWj8G3CgWaf/xmzq6DvQIHo8F
EHEo1df4xUmZN5ANzhgr+ZZzOE13Epn2iOssQApveI3h8ijbPqaQ1IknEHLwIzv26sGVYB7BVUvO
RmZbvfEDS83G3CGaOVHbxr5E+YIOB/cXNCVxMAyB3XkGhcUqenZezavlIbme39MH9HIcXda0qgmh
IXIKpWlHBc1E7haCRJVc4uEG0y3o91UkOhv5DToLU9EIpt1e0VEn5CQj8IIQo0/pvbaGVfEQJwkr
twI8Ab0sVH15jb8lH/H4jClOT04Mksd9YXunycsHF5ysUEPxfUa8zz0NYJHdhREj4AMyYxJXeagg
VAm4BqjTV/Yv8yKG9Z9RhrNdTmUXfP9fuOmp0so2V7PqkMvP7PMniunydGsvF+aM0dlOw213Qh2z
Hc2gbu4H9S2yrvEq1EueaVitx/HQKG8ttsmnDR2r7CeYN2TrVn2O9MBWQnmb4dUOB6BPbpJ+ladQ
gYAqNsu8N/T1xHHV5YcFy+H+upy2mvxqLG+05OwypnSNG4zO6MzsGf16QtRY7VjYVr0tk3VJZvV0
SOLtQmB0HaTlttM3nNZCw8W4AGBM2gKNMdIAMhQwDhbjDqyvcEJh4BkO5STyvP16cmXDk3hef6jX
BBviBcoQJQXhbr7xdgraKoh6HCMD8aGYrG7CBWlTvdWzEBW5YpOyEBImpkVhe2mfrq3oeQCGsgbU
hGxyfBk7WlMFJ4gq0ESgylKDagzmDP58ZdEwioXkVsYmGTycawxCaeIto2jquOkNDgQEERBbUASe
8BS3VrATQ3LloO4R4GygdTuTPx+va1P8MZD9cXQdUZitc+bF6VwBEVwc7WKygy2AQSisFd6WzKCL
I22NpFdq7ui8BTVp+g7bdEImp/igw5tFZ0w4DsKDiGTj5+S0PpZ+fuSFolpY2xwOJ8Qu6xg1T7dv
aAn+nGccSclbAhAvBOynPkTaE6EU7F0BbJBBAeL4auzTzm2QXfdCdZfhsJFuG2c9JH6X+E7Ah9bA
pGzPcNaxFMZWSJBnWm56xiGbMJVYAv7wcXQYYg0XOqGc7szj8yzD1nLWmeMBVVRkJkkihzczPQnt
t7ySGDstvOEuWfPFJFYAKBLKe+F84ho045GXpOhbIGpW0+zrf3D8JRZYekyTVF2PCHxJjzfYX9da
HvbNppA3pGy29lpCQSOve4g+9Hmy8Oc60fvxOTAI13ZsKSOo9pH95FrRLxMjtM0tjLlKiPi0JfgB
W/lR8kBkbek+RmJ7hG0KUkBSsLEo1AcX1Lq9Mp9UZ3UymdemNfTYe2MT6borPCZtFDMe+6NQ6QBn
fjABCTGVAcrfGnDS7arZ9dZDDqDKrv8wMR9HZj3l/nt/iwIR3LcKmAXr6KRfGIwjKd0mBpuFpHHI
e6m5NzE9z3z2PQPN0dGdbP8IOPqMPHPC9HPyQTwrGEDwLwTHYpoaX4JVRw3UeYskti1wO/SBBGBL
qV8Z3mhvTZnZYALQFOTmipfh/I206hgeiYozPdXactP6zD2qrlxBHrgl/jxLoIA2yFflcms2F7qE
ICuAFKMjXhCQYs7WBQY8I5hZ702l0B3J/Y65+pp0FOzUVeyzFW23nHYYC4HltKqbkAJVrVUipPX1
2O1GfWP8+biG4VXJunD89Ogq5R46fqnX84XzBOQ3AnpAA/E/pm+4W4tNf4sSU45XENoF+g06doq3
/Wv0RCOLN4NIPoHafeeAshB3ocOlUr9Wcl/nV4ERv/oN8z0z+Py7ctqxfhC35hCoNmYr7vDZ9YKQ
sgGYEfQxj/9BP6vfTLDbkUsVhBuW9lzsl6fhvXiSrpK3BSXF8/zGhDnsIxlcRmDDJ2uucmNjNT/A
ueDZSv6Qsk5PO2ncOHtL95BsOpiqhN2DWOMWTsirud92+XoxL5vmftReW7JaEXtgkBQBsLRNaC83
y3hxMq77iOqNokAlz1zZT0c2UL9aTRiaS+sl8xqACsOX2VKqk3+s1ye8mNt8VULdp6IISr2as22a
tkb0lU3v5W8mxf+Z6fpzwDGPKYwlGNU7K+OrxGoqBiKbQ3/aFIwMdUCDTKRKHPw/9yjmd6NTGDXa
eAqRFq6ZZ7rNIuqluFEJ0bGxhLQ32oycmnGhRtrqxY6yXT55CbDXTb6uLzIdBZGQCEYoxj9NLKgJ
qMwuM+K+EYToa7va60jjKTIoHqA+2rWKCDEKM4EqhgPio9QrEMrfRHennQGsslrIG+68pPQ05uzB
n4cg0jYovVSseD/we4cLfNTnD2e4yB9//uKW+GLnnZJwlrJMJl5RrZ7VEMyNVwOuB+0hLeVdF781
GMjIln41GS+Lbq2UnkGvTZ2W95VUefVoQQffNKjLhAUYwoTFej5SOdnwbeZsYUtyN6U6/QzzDLO1
rU/vgjDPYJA0gB5JfHE5vzwSNGtD/kLDanDVcDY1vDY6o/gW8BifBCXCvkts8gww4j4dg4cwOf4u
RepjFrOCW1wVkKjnmG9ASlj4oegNP1ZatiNqA3m6SSoflwok0WaQpc9leehFeCma867FK4Mdt4di
qYHM41O1nxDGDS1O/gp/oMCBQRnaX2APRQxB/uc2k/thqXgEMJ94tr7GUomMUyyVh8W+t7FVS9Ap
tIgkyureUJ5NzmHrXiZKOTd9ISkysDj9+UGrynfVovPXRzibDly0JZub6dQctFb1bdQW8RSY4/yY
xq+FIQhMAqc66I2+FqZvBrvvuNwlMmqx2XzHDymO8QmNW8+ArMVFVJ/q26GOfcYtzeWQMcrEAL/4
M8JdQ/zAvAOtUu6nKVuPjw0MIVZbBLgdehUE/KHW0tcBPeQCndC3e1Ou98JGzmCmsA6aZQgkc8TU
t1rz89vmsldRwA+2hagNiRmDBNqAHlW4NUsMbcj6XVk56yOpLxJyr9JBW6g0lw0jqPmsfZjpvMtF
X6AMwRHGwIaO0kz0CSqTNg8ZeVjx6LWT7Vlxe2Mp+VpFv5Bi9SbELwIviY/3DVYJM529rNLgnb4G
+I1xsoKhpMOt0q0OheUAF9rghYN9cAxpl1rTBu/jVYoDmBCedGAtWtpuctX0a+ctlu8m0OnSapjk
5lhv75de3wqnKQ1RBsKZObnKm0eQu5Mkh3HSbgjxKrr6SwhX5My5UdL2srVP64Tx7GJ6k+DUKwUO
UJkvbCVIIoYLlcbl7YQh+1T7WzF5uxwHztomBPLDoxi8ORgf7R6RJ0Vugngg13H8lN8ZKv7jCdFJ
o8fQcIFsspsAFa0FlvMxL0GIxb0YpfeywUurJVrEpODRbqJAZjfoOiTFg2Ay1xjSQjXBvGITV6vC
HlAxi0NrHYay3yTHfXV80gCEljalvGU7hSIfjuAuw3N0ZMB5UEPsMzI1CVUDOe1wgf/vnutfdAak
TfWi0FMO8WUe31md3zXl1omO6x6VlAxHE3UlNTWlc70xLDNQofpsiFysHU4Cg0JK5jwbbNBDZvvG
6ZfuTP3+jUdcj8m1rjuy+P2/mjMHaRBOdRYTDAMJLL2OMNPBip2tvMSxBK1mrSAlKItQmwuvT9/t
vqWIJ4cSnWmv07szO0M1WoH8pEKXibpZJ7WNfr80ftkbvkHLiGTEqU4VI/GYKv37o1ZRlEv6qS0O
TXIzwdiM3FxMv0/zWiWDg0fy81akfHPYctZy5GhM4YPPnW2GWWc5ra7haAgSVkKwajj42wdsptFN
CV9W5eQzpvPzRb8pJTjkSOhyDENTtT+f6e/HMTkDHtN9ezja0IybHC1lpz51hB39fJ1vROD/us6Z
nUlyms2RgwgTmNmfGLAy7hzn+WjfG8uhGJ5/udZ/t3TM2oV9gEMuALGaZ8jzdGyMbGid4721uigh
FOvV21W9Cu5IxXYTn8Bb7y5ZERqOsc9KCVT37epuWuX3QXBxEVxtNpvM/dxQALp8Tje88X3Cgwke
Nkl6Ri7mwoyuni+3ImF2FnHQkU+/7LfryP9CE7n6SoJ5nQTj+uvwi/mE8d93B99T2bTxROHVwVXg
3wtSUeteHZOcqdD37HKKcBvCn48HB+ygJIHMoAGuevAxEprxFfqkjBmZL7wWLf1i7i8Q+KHGMWRi
P5CHij+7fFHjTp8jfI+N7mstDT4VR5xiJuP1is8EBE0HypCpCvTIK0i0SHeJvikk2mMqXX/gp5QM
+iHAcRvGdX9+jLosXrCz6oCSAO8PniHhaeeeKMkwdLk5AVen2T0O7zd/fJYMMfjT4ssTM6+yE/XW
jAdhj0+rDW9bDstF0WwsaxOZADMc2uhmTSohNsttB2cg5dNFz7BNJM8XDcJx8R+Y9pM+zFvskzxZ
U9Bi0w1ZFsb5FloYZSfe+3lugGzkXQlGnE0ZI0q7ankn6Q0fas51lagmWO64RLrQfKnLq316lxaU
OKCRwJ1RjOO1fF9pDwmtsCOrm4iBhKeZQR8Fr6zpeKmj9YeCOVVlKPzoUkslAvuIvoFe+viSWo9F
dQ9SHxFok+5xT6KkzuYhtJwS0Rg6aMdYqyN9IhDRMF5mxmmvM/GADTdXu5diBtaRi+S0TOq9DlKR
TJQMSAJmjpvYjvjdhob7sUOyHZUfOsQLMxV6szsNbHlD95Bp3FYV+5WaaSNnuGmRdgnTTPSXW2E2
qqCIrp/zo4IaDoiyWLwse09K4r0586SoXmfGYwogWbxL45UKkShFtyajTRmbv90AIJ3WPRJlpXc2
2N6vC61xF4PpV6AAZbKf1QWOWOM+8sNzek3s/u6OSM5O3VtuIztjShC5UiRm3frLCkVTX4N/pJQo
FJL2mF0sDPnNWXxBqbzVsRGKEmaopUX1p5ge1swiJLo5g4fHasfsddmgVAKZp6LQbSR5Eq7wWXed
pShiksyP89xPTWsLMhkeq9xj8ALLsUhGVUP5WDnafhYc77J2DIaAmms7fs4sBMBwr42+LfLm6YT5
t39MRhgWf1CToJmYeepj5JJQ7/GV0pbrubiZ62VjwS4viBiXOOOtvCxKpmrly1FRLnKLQSiksBmw
CqVKg3i7R19lVvW1wmp76xkDk/W3jKKQZTwOjEQc72qE/YuiwblLm4YDN261sFVPE9pVyAYdRIQe
tpJVjmPE+PbhyOjMZG9lC9RegSUAXZv0Ww6ifHa+mMsrZLCDZGaADajtiEuSUrB2481E3SF1Ofqx
vAnwWUmwieg3CNap85H9l8bdZ8ct6exDicIm5SxF227yDnDmWf3lQBuiKKAF6E4K6n+sUUvzy0Hs
3DmSz/2Ulss46ul4mYIb3xS4ojQKE7Vep1kPq9CC4Qu9UIegTEP6Aww9IWcyO0SAXzpjz4MlJqEv
JIYQmTtu24PQNQsz2MQhz4lqqJGaoJ9Jzk1W2P3Sps1h/HrSIUzH5TFPNbdbXnFfmuIY42NCExG/
Z8pjwsXELcFkVSVXwY7uxECDjeTS8qymvJ75p2Ply8D4XSSzpLnZyc2IKX0KyjmWNycEa50OkGoy
o6fALyxyCtBFChgQnqZ5DhxdX9+f7G4zqNSlOfGiEHVOIOfV5Slt73RgHcWwQlXdSIkvfJDQPEtx
haKTIbvsMQVuU/nVWisCI8VBiX481u9s+ypVDpTf2CnpxqZcgKWWgwwkvtbiaSNedfFD0mOFrJjW
kpemV4JaDEcC6HNxNweyFumVhg5jg0JC5SThfr3a+mZGICmzun8+Hr6rzv46HJyzQ97UiWDtGc44
lFBxdTKhx3yT5Pee9xMz3eF0WrNqfr6k+JHn55Ei0q/xwyLdwDy7ZHVsqTqSuD3EMInJodDucXdM
9Ddr+OVC2n/cwBg+1S2RnQDGY1rnLH1mjMrRcOLyIIZZxHxQABSNBgw1cp95du4N0sWSBw5qSeD7
2XMKryZ1LWVTWSlb0LZiXEcUIQ165W0DnsrML//RDVLDkUJS+uVZfDeXbOD7IwzMOKj/4waqyVj3
00KWh9xYDeDm9V2UbhzGQ+0dIrnMDAqMfWk7mG0aAgp/9hP8QlIAboS9sYBaAQ9BXlnPNGccP4xw
iGhdNHoD4mSh0uyEBSRupj5LdI7cn5/sn1r+/NHy6bHQFpFqqnU2WN3MkxWbUV0fKueN0kvE6NTQ
onaHhjDaqVB7ErF0E+l/EFsJjO4v1/9vySrDy5u6Igte3pTPllZJmHQ3FEV1sG6NJ+dJU0j2uaB1
7dC+PUCb6W8dlKkdNKnX/DI4+gfLOv/uf1/7TIkwzjNtKEoNojPNLeNLHGaquyw760gWcRgfkeqt
DPp5JgCEpwCwPhB9kCYe6gikbw45l+v6utpqBwMr/tBE6yitamhfDDoAXYkYYEqfOY3Ks2wOTq+A
/ZNdJtlqFgWe0CP6tjBhMCH54ugenvUXlLW/uQr+yQH7z7e0NPzALdHVnXc6aooUZch5peav+QFV
Km21ojKwjEY57Kp1YeILFjQg6DO6LxWAoPLyZlOz4SrWY25dOESOZA9RtR0ANKOAAZRMxfTfVT5+
XgrfbDJ8QIGF6ewmtMn/LvIrJ8n7qiCcqdBvhCgEojFDdQx/Uka/NBTKd90f25iiyky8K6p19uQX
bCJTJo9qsaERbCXLA9fCRbXvPOlBYVa1AZYlHiCyg6lAxwkdDII1pe/tr8lA/+1tQFsZuif0ig8E
PPDvr902TYI5oorXUMrgz2bUd3YMDY/SYyDG9J0ZIxhqeQiErfDvN+Kbw4S2W9VlzeYVVPUzELDX
6TI6Sy4PDd4xtZgex/VjX2Sya84vY3KI0uuovHOm11n71Pou7JGe6RD+113xOs8fyvz08yLQvlsF
pCT9cwQYmn22H3X0GFbqqPiGQ6rIF7N0fYwuZzEj68+nSz3emGbQ4eBSu6ZzaWe3SFpqmBM0D6PA
0XkH7cbv5wBBZo2UxGaIgGErJtCgDOOwx8oxuVGDhAhMkKKJP+zav2yp5jfdG+i5YzuKqSmW+uf3
/4IWpqrCjf6ogPSMu7IJUHU7u/wGtrRCvcNwQsngYaAy15/sqYzLPEx1v50pHMQrSD9i256qhiLT
QQ3FN2c3oQGft/S51B7DjMScIa59rexs3CHizzIL8bEB9lRvhYIFVfRzb+y1kh4Lz6v7HgtDt30f
4O030fvcrWWsX5z3tr07asyPCrVStsBY/7azn71jNqsK5z3CrmSTLBHDEgv/r9ugd86cK/Io75gm
SeurYtmpxENPgzekYgLHxaMIL2NlukcQXFY4DXWexfmGG8vPS+oc6P7zQcCXDEshgwHeSLwDf32Q
tC4mwDRb3jXNgowXHhlZ8yLpHhNLnXmXaQ9U1A2uSkw/F8wpTk8FOqh2zP8vd51/PghABlkQugmF
dXbWTZ2GFYgVybu6u2mSV9tmLIGPEgE6NZWxM1smB4T7G3sx8whQmROZAThSpJObOuVvBgVnJ+8/
n8amr+cZ4Z7+Z4/867bIcaZFUmbIuKoyqnCUd8k4PZQ4JdQpqkjZVxn4mUzGJ9FaZIzF0nP4td5t
T8z0p7QHvzylc7sE8Xl4PrzyAnJk1ZxthL2uLnliOtNuh6hs9TK74A6ri3z1RJrK6ilbvTzxN/To
qyXg3/LVG9MX/DOKMXAuCm235t9fwL34c1dXL+L/+I+fJk/8Or/88iL+Y/7OeHUA+wM2dncXvFwF
Nzdh+Hk9uPvr8PrxGtcoj/Z9NbjX083nsApz9/O6W9Ve4r7zOxvbY75kta9Wl/fb7b3ib5/3r/H6
8uj68p5wYOhSwz26l+bqNV1t49X2tVndP29vE+9rK69uwca+Dg+9v8tXHtNAZCuv14X7tb5d/3I7
zwppcTexUIYpJczHtP8DIUkL7sCyKo+7Zb48osww2YmM0svuoyuNuSkW2MgEa8ZA3c8XFk/pr2rj
/Lr2GUWbVvpwbFV1Em99jq5r2hLNhyv+aQ5hX36+lvrNEv77S9pn4OqI8c7YWQpB7Crjj3iRyFpY
ygwTIxBrO5S3uLtMGFgZtHoAFAnGR1+OVvlpcRG1mEoQqluQ3sTO20Nw01KdpGbVUQUXqI+U7O3n
j3uOc//n3qj/3oiKKi2MspxG5E44u6O5MVFT3Ebl5cTUVY7ckolc1PU/X/XsQP3noiD5qomVrmmc
c+aJqpxmNR0n8uLW3IHGvGhVULf77vTL1/tmvycR4X8XOnsYk6SURdpq046vFmW+Zi0Mkx1U8Kj/
ty90dhfjUjFlI2KFpRjQFQAy29p+kM1NV9z8fKGz2uj/u3M4qFMlkqejn21IYzOa8qJwIeZGkAH0
hUj1NesNkh3g4V/Pqe8uh1uuY4jTAWbirPJR9dIcmr6bdnl5uWDIWea7TrooUuxTgX1189O2Xn7+
gorAzc9f1r8veXYgtWXcJ5Y+TDvlVrtL78yD4qkplwMmciM7TO5OF/ThtvPbiSyO/p+ue3ZnIzNq
C8iXacd3nPrtgHQwUvEMYBjhsS9uInutor4tLgblpeXM/vlbf/dC/P2lz8uBGJipRCK+M7ptx/Rs
5huEnB/DGQ+5n6/03Rvx15XUs71w7I6ag/cXC4iJNfugqAfe7rL6pdA6Zxb/rNO/L3P+4hEqoRLZ
9mfhHPXt8cQ0K8xggZkK25isPPKKGDNGDcmN5GwtAOC5vTm2Xw3z0keARgxHPAOPxWNxX+fY/CGU
TXPt9ud78d1W/feHPHtrpTmec9lhdXPXJZTmswqaVr7+fJHfbrhYd3+VNHlh97mVcxEJSb15gWVX
JHml+Uvl9MsCOmej4tI0MIfnscbRqzII7SlHXFp9neZfLvT9PWNiQbNU2WBr+PfXiRdLdoBdpl29
hP98l1n+ZfF8/13+/0voZ0tUG5eiqiS+S8MkLxQPS4UrWdVXkT38/Gx+u9LZKm065Sh1k8rhh8FD
N4ZVhTYeMVzryu0v1t/69/vL/77V2WJT1Aa3d0OkBahbUc2eMFjVpwuIfVzpvmZHfAAMSmMcawjA
SG704r1FD2lp1tqYbib5otFBnCz9EYIkMPT7qMXDSth7VJTCBiByQSC1RrbqgUTToFeZ/a6Hy7JB
R4/j6Tzoe+2EyQKTkvjFKRKhp9NdgWpxUTXXSMvLpPut2/p+5f/vG5+tfL3rp8xpG9Yk+qo5u+Rr
VMoFRMbPD/GXFamfEbFxMnaSphSTOJm67nKCtDPCny/xXQGp0AlwAJJ5CTDx70UfkdDXZ9mJ3QxT
0xKSBTV4KC3/h7TzWo4bydLwEyEC3tyW90UjFiXeIEgZeO/x9PslZ2dbBCtYu7PRYxRiSwkk0hzz
mxc6r5Z1+Hqsq2vyr7EmrzP6uoSgihgLTQwbMuGDE+/6Ya0Pb18PdPXzIIkvaGEkfu/8pL8Oprop
yyysix7o4JwLj6kzSaRunRdXI4h/RpneNwYd11SigrJXQQSzbCvMxNnNfCUDlJMS0Q3LbxxR11/M
lrHCEoiDqduXEahxUJgsCD98ELcNw5XDk48d69cTeHVVYArz73EmqyJzNdVXWzGB3Wvq3OdsNXot
0ClkwkxLurEGr66Lv0abrAvDrVyvr3krjndOxEhaBwEZzK4z/p/TJ/bbX+tC9gbDb/KcL5afgvBE
HcIUyqWrryfv1kcSP/9rlBappao2GIVdK3LB3NxJFgQK58bpMEU1/isSMRVgowZEO3t6m2StVfvY
P2ABNkYrufgZggIPH4e4W79/s3bhQY23UcuwUmT/BtqL8eXrV3WuHv0mZnA4iOB3rE1Cy7TzLTV1
/G7vncbvNWIXIF2AlM2MTXUM77zXFgRJt9b22c7b2Gv7iNhp3yzRdyuMDRhzOkiIJycvyJYViBTA
/rIAoa0URNmP3jZZV2v7zlrO3C38gp0hVO7QAIGz/huz0UU65+NtypfqrFzkVXLQzxbAGdS+jvHF
Po9L2Cq7aBVvyh2qJ+fgzj1D3Fgtm1X0y1y5b1TYT8EP74f7PXwAN5n9CjcA+29spKtnxF/zM4kp
0HNqXd/PqLJUqBJZ9AMG6Xef/6z0h0Y6llQJv/4gV9feP+NNl4Rht2ZTtmwlzd1V6Q7jabu8j7OH
/2QUm3Krjm3Upy7SYGVV4XosPA5XM6RMvNfTo+bcGIX6LTvlU+ICDunf40xWV+M7Wt3mPuwQ/Vct
lZjKQqos89XQviUgNSsWB4yXTAD/nRNWo2V+LGEuqVXxAFS6X0lSfbQCFdvT9t7wrJUZWRuAsna5
0XTtDHymkBDMaf1NXCsr7aHqQAgiXbkafuBfEh0RtkRqSdo2Fjj8uQaQQA1PWvE82t9ASXeIyw8I
acJxytQfWbrLi2oxNAh9tgc0EWo739roIqptDlClW6U58lQlJJ3Iv2vBX7hFjYohAAgbeKbQekGJ
xtaAOcCv6moksLOjpzRrlQ9ZwnxvgKRqNSIyfvzYGgO/Jy9UpNtyHaYW5gsBIlNpnGzNQLvLkAmu
qfcq5VvVtnexO+w9bCH6EhUmtftG7j3PVWmvJ691/yuxETVFT79AVl9Df2AId4Z2zLH1awoUD1II
rD74WORolR4NTzgSvq/BkNmoY7SN0SQskCGVUIkm2FxaBSqjwCtMyd5ZsjSnFgRBUKbB+qyU2UyP
8nVDFbqSERQNYOMm5sICW1Eix1WOyiFQ2s1QDdveNrZJZO4NaSMxqaEERk76SeqMUuQhas2Fp4Rv
rvxDRqxb22LJuojBVcQpHP7e2nTKU65WDwq4n9ZUT1lknFSwm4UJna6Dvxt4Z5v2xddbwpigKv/7
MP5nrU52uoMuouF6ZbfPdcyzISCJ6o+XzpQMCZsGFS3Au/EqC7fRycZMQzrF7v0Q7h292hokqZrE
4eQPsxa+KFcT4XNXXvoKEUibWijKzlFaLFXMbGRzbZe/NWoUTnvRW2lhZ+h/DM5CRSU4CFYBzNeW
piIgtLlKrV+gV1vMGcPkjfqQT+IZRa95eWcDVTKLGzX3q8cdlXZD0+EzONOANe6oP/lqKK4+GEWb
WLsMw1pCAhg20/PNWtvVCh/wXuYeyx0K/ZPzITB1L89Tqq7EeVjlOdLOq56aFjBa9tyCJ4/hkbg3
6hlTcvv7h9ZU1dEgxFi86ySz6tQQQKhldHvZOtlli0T0pbKRXKMcavbzjDMFEbujmjzIHq30byK5
syFLVvd4BgERt5DHyG8E1u+p6fSgRJxA1eldOuonWEGgRmnm6RrlZxrhA1WzO7N+GsODcDuS5oW3
K7PveQU9dQ8Ns5No9i4s6ay1OwMdynijRGycIxzIGkaAu7Tdp6q/S+Ot5h0tA+UZ8Je/YuUIpZkY
d67tnGw/bLVLKOc3ri9FTN7nFxFMIKqAMjHux9jJliLVdv2hQ9v7TzG8yh3cwnhNe2QUKOVXS7sP
w93NJGgKy/jXN8WI+t/DTkK2JC56PwuUTmRBvfGUI58Wek8JHJiEjlHH0ZVo7daIsvUA3uhmTena
ra3psqKYIHGgA00CYDNhjSsiAKZ7EFZrbm2ySSO8laer1yb3r2Emkyvq1QPAom6v9f3aoRxVe0gt
NjYKQhb6yThVu4jAnDX11bZsbpSXVn+QcPwo0cV2+oWfqyABd6LwryCEFCDPxmOW/RvgWSSS4CzN
NPXYSn90LmwVPnenbiPEkDswFx4dR00OdwWM7q5BnLXvV1Z/ciIEBMcfMVT8G8fxtVcF20CrHa9i
kL2TdWTqRt8XFJOp/TOjrTwHTPj1EFfDbwGh0QSYx1Gnjc5OTovBcLv3/oIEgEYc4V5BpJ2E80iP
F7Hc7SK05saGIgXSpiMsSyyBv36Ka7kTZBlTBshvGbgBf3xRqctjLy+xAaY8nwGuNBEBF11NNs1w
I027ukpxjAQRSbNdNiZzKkup5eUK6buNUdEInlMUJHTrRlYz9eT71178a5jJXgQQnfZaWXdABhpq
RBc7xzAJ0fKiebHhwSoyakEotqnoCDUFAhF7uscRQk4BwK1+QBpVXRUOvGDtDyFQEf3MQa2q/knG
vqlVZxJJugOAVy3GhT3ewldd/Rp/Pbv4+V+pn9W3uRNbhPtU2htl3QQimfWLC6TPrz/7u6rNp4PS
MWTg6oYNeE/s9b9GamMlGZXWbfdSuUBxVsapBlXlJ+QjkOBAbngx/nRfpEe6DLvmVf0TgtzFhs0A
TY0wmbKgKbsB8bsYdv4BGuuv7A12bAf7ZZGdu21/dN9o9SzslbTul/WycNfGD6k4pvW2ag+Oc9Z+
YbEXgZLOu9OoL1tkDA60tdVmk1cnyd0zyQFHDH407SZRAPBfguSXle6lo7rCRmRt7KQ1d86hvPiX
AbdHS3pW7U0m3Q8F0eeNLWKI4/PzXAHLp+Gt4ls5+SpVJqeR24Wc7sgzDz1W0+abHlM1VKD0Nsg+
l9/UJsC9AIs93kLJXjRA5Bl+6vlPq0KfM4/nlXbfwYGTLVR25XhLcOYZkOErkKjBkhzICBymN5pJ
cLJNDRMsbq4Wpd4qK5dJ+pIhC4YQsKiMFmjembH03LTFYxRjQpT/UQmZRTmHgu0ioWFamv1WQwsy
ImKoJQXJ9dc+V9YeqhjdrRrje5nqq9mZBFGV2XSO2hFEdcPG0n/7JWplHf3cF2+o8BdA2DX6qWqP
aduiBvwzwKsKLp6NvnCQKQu3v/TCoKKH03YL7SkGnj4YmBYoSqptadQYPi7xug4xRk7A3ZQwfTX3
Ncs50x4CNHRidX2zmmd8Pt4Mbl6DvWSbKqHA5HjrkYa2At/r9gVnuJGPq8BcyKiUSe68QHiNSjZ1
RHG2tgAlRJlbchFdjNDMBzkxbzoAWmsgLijsmmgw+MOboY872kEmnmrcr7HZfQ9TNCIQ6IgM4qzq
oSzw28LtmJOaUpcoJTeGsnaD57CAH8FIUguRJITojnEZjV01IXHlum4ULmTtwYH10brQdsO9H5er
qr0T9YQSi/LIqLZfnzdXQu2PszM5lZXOo3dpR8q+gQuhvlCm4/xvYQw43ROXDZ8jZqd8Paj2Of//
OOhk445FL0lplXR7GypMGM9l7YyGFttkDYaATm1rkMSvHZlevvNqha+mhWxd76/l/DVo7FXe/bFA
XASgeluaBknzPQ/cJTFLhhSuUVyk8imOdwEqXyKqC8enKnQpL0k3YpEruImPrzFZyKEH6r6XiS4N
/D4O1X0bnkFMtIQl3p2C/I2CBR/9OWUjoQX/Gv5J6wcvWKdejX7I2TIfTecbog6q8IjHceTrObZv
LftPeesgl+HAReKO94j9zACMLSA+IH6CdsQMqDQYHgywE4ipSGHPEB3hNy/oDK26nb9tdtZjt4sP
3c48djt93a/GlTN7+02KvtbvvALfZm+fLxEPPSAbdJLuBbcN2Yl5t8B3eo454gzZxx0KB/M/zQzH
kLm2dTbJ7ILi4wJVzQXqlNh8BSt19qNdGms8ApbljUDOmCr5EHKID8QhA+beBA47WWe21bWl1jrt
vlkOS+KDb8T9vKXHFRmvwlUxZ0/PCeQOysFYeRtjpSz6xTsqChbu/JeQtID5xez0C41LFa7Got8m
y2qNuxJ/R7NOlv7cWKlLfaktqge8JFb6K8Jac/j8XNa4NS3kOfJsOwhBS3PJnbIwtlDL5uLX1TLc
tqth1zDNwclca98H0FfdvAenVc2+JfPtrJ/NHuK9My+fUUyckwgvUfecoU0LdKrew2RZuAtqWAvx
VbI5pERlkWOZinRNxMvIS2/v8PDGAsGE77RyD/3CXA/zt2yOodmsnT34vNJ3/5u9RjlxBftrlW7F
py6W+j1YjXm1IetEcl1f+Zuncg4fYNbNLsnsrMzOwewMtgxkmDWziDyovs3k+bgy58EMQtT8SNec
3x4XkgCYwVrhv+LPBLMXmJSwgGby9vl0qLYncF3Lu2qxBqo/l5bSCaVYfioeMVz5K49foWA0A8c8
M2fPr+ns+e6AZ6XQSZkPi9dX8YNnsh3IlfHsJ+DzhbJDQWiB8Nr7akTedGeeqwXGMAscIvkHRT9A
aAjS8KvZen2HguksmTMVC0xGZ+dv2Jgx+EMAYq2f/fZX24d2/urPnsBQz8qZunotL83iWZ9V/C3x
7Pn5J0UsvsedNf9tzee/2w3mDAtv9k2fPSOZv4qWZNYLc07ewJuhrr4BJM1X/Cn+D8l1Xg00+AKZ
b54D9UH+d/38c2uy1uQlQnTzt5Hzg38fquX88PRz/TuZe5BQATbzr4qH1vYA0WbtI7xn6KnU6jfo
3sz9OXfR4tvst7sSb5fMgyMy53Nz227shbQUf/T3gzdb/35GZ5ztiuHGrpyly5LNWzymSw/4Xbeg
szxT5uoKU6I5EjRrETc6u+Eg/bF22kU9iN9Hf4M/zx/WlkjTdtvh0aY6L1GG1w/A+TeInVWPHMKP
9r4/9sfqXJ1hA+7e/7nPcMQr18h4UvRX90/zJXN4epzv4jUB7axcIQ8w75bUxtbZBSVRzAEWhLNs
k2pZL+x1d8Gy533bmkecQhbZBkEmPAohtaN29BB2IME3doSg/j6gbYCDy9qdI9azClb4aK78YzO7
/GKje6tb7O/PJQ9NUUHugjcALEtRaXL4eF2YDwQe2JkhOdwpL2n7yy/e5HbPL4vf4FLVYaE+fH3q
f77O3wdFM/Md+k/p7GNsJQ9G39Qqg4YS0iHVG+WfDPlpW/0p0E9AYwNH4MluVCAUEUN9COkYFrSp
YhoqtSpaRh+HjSIoB6UsOQd9l5wyzCceI2zrUPtKF+kb9pU2iAG8aikae7P4VolWeQ/0vxp+kjRZ
VtA5Shp5R+3MGnHvc2kngIEXXd5K9U75nr2qzqksjs6Ge+3sHxRvYZzLDtmMWYibNJrlxQm02CHa
W5vwjCtEcJ/turX+6u5CZ9td/LsUcQ5ygZmzqo7+I3Ti03BX78JTiMvJQ35JL/ElOGj4U3I4HIaD
6q4d2HVz8+z/MU7mnQGP977eWyew45t8426cI7QllGu6Q/gAbMuKttGdd8fvuY/q2d3AkTTgVM68
b+GpOzi7EEvdDYpEyCjFu/qISgum0Tv9TbkVDn6KzcWHpL/umFQCdJLQjx+ysGNZdUN93JvOMz3i
SL9PzScFu8AOURMZgYy3GG3ZJlsXwUMEWtjY9oh6FJSOciTGjKS5ESp+rsoCNVcNg+eBd2MASfz4
QGGoqdbAf/YNbITSRPi9+D4i7R0gopzeD1m7oWM1k6kVyLg7YGDUqOibt6+dK7QBRq9CfPh2w/na
5sbj0bHYaFQz4V59fCxKQF7iSXa/B3ZKH4vUksi5Rd0cQAKVTFO4OGWvdXAjqrs+rkFRSAOAT3l8
UlGs3DTUE8vq95WN3g/6jX1D9/HFxOnMw37BeVI7AzZ1P9ecy42j5crS0BXiKKwtFUV33rWe/qpM
VFJLOJkG4z4Qpi+MWztPePB5NvsIwuggz/POmxkIcPEVghixSnBCNXuC7LngDKjDGjEU99YC+dSf
0RQwQxqMSkWcfe+5xl+P5ZC15Wkl0wpL97RmtBFRdDpu6k9SAEEFIK8wWLn/wWSIyhxj2uDKppBp
P5GT3g9Ylm2xAWia0bxU+RxazCzwvqBGAMLo2ompsPtTh75/pv9JdGNhm1ABo4t2qwg8ZeHZGvNg
cAJrDmsDgYfJRknCLBptW+r5PNlJt4DSgVWUVKEqiI8e3gta8EQ3j6Jp/uZQT7MK62hYxYNmo/pO
FdcvzJ1ThpsIpWs9a3epmuxzA4WaGpcmyrnOoKz0GCcOZGeChKbDIERl+ftZ7okMFQBPUwuVb2p4
SwknA88kdwgRV9Qcf8mdhIUuZp4Dkvx5px6U0FgmofW9rZ5sBg5j3EsqpMAADhXm0fF+fv29PvWv
xORYoBmoLACtnsLplSKBsa9DivDSP67z6GAewm01d1HTxO7MWXnSjY0qzsnJjaTzMUykJ9grtHA+
ng/JUMpxY/qDANqAbEwB2pCfquqrr926ez9VwXg3ChuOKqIMhH8ml18p+4MCR2sQqx+gDW3m0Hm2
skXVfaO/0iprqrlOu+wKRJ2+6f3D1zOrXDsWqFAzrTJgM66Oj29q5xFCTYGY2uwuzTokgqJNkSb7
DkUFucVzxEEFQbHOYWH/ANMEjLSK3ZmHj3iIM5yPv5V6Km1/9fVjXZt/C8g58uEGwPPptdGWvdOl
hQGlQbsgreYEG6aflXXzRNauTT/cRySnZFW0Did5dqtIchj0Jl/aw5APRUgfBX9b9rZuSMzQq8hl
IvZpvTg4iyhRUC1HWUcWRNqaA/oAYVg/+aXoKquISqb2kesXWQ2g8mH2YFnlbiy0XRF4+72KZmFb
UUuSWiqPYfTLoS3uFuai1uxl4eSXxkpuJNCfSgisLABAjmiDCDD9ZGUNY2U3WVIP+x5fMqfYxbUv
VvFNTOu1W41RbENXTC5UqF0f11AwVI2fdQVYcsJ8FJEvXg8uEtAC/Ml6lzcvuUBbl89fr5FrS1e0
eXR4W6pifVInVMBZuDaWdvvWxWSjbeaSP57tQN7mQ7cujRfXwSWkT1aa9L1znuBGlBgTtWZ1qMxy
buJ0Zfgna+xu7ah3bObk8IDrJzB6KgtLm7a/jW6s08iqxj13Lh4mSHzNLDQ5UnPENBgsRHDfasap
ktON6bQ7GeOaePRXSmBsFKlDR/WxxSyhjZuNW0r7UguOqIp9q6j6iv3oZiwy/X7Qwp2mjudM9TCg
RrRNWwi4gslBrI/dQnRm/fzUlM6ig8MWqTvDQA26Cbe+3s05ZkRZWx+RMYRzE1sUBwZ95vJ7g0tV
p8lZ6go9Cci+yNc43tlJ/mT2We9PqGcsHPVcIjfqoY0dSH9Gk4xEq9CON6CnXqz4OMCtLtRntUA7
u8c7Gnt1qQLokaFiqq7VgLRPUlCxUZ9KZHB9OZ/ju7hCBnGNTkhqAcMfgYrgUK5QZA6j4Gc0hvvO
jcH1ZM9gII9m1Nw1WjyrRx/emx8sG0s7DqWz07RuGdMdNpwCJXl/UVbJjaLhlT3Ft9WpfSMBAbxB
/PyvcKVr/CSWPNZcbz2hkoygnZIiBPV/BpRqZGOyJWI1U1YIUT8OU9Q0TBzdGfcZzYl0zqXAzUrO
+fUOuv4y/4wyiUYTXa28ESAisBA6og+5fxxRB2//k1HAMsu8CAH39PI2pDbOa0QN9wmCockuHWFd
iLP863eZktlFAGWy5Q0LkgDo3ylEIXAzZOQ8eRT3qI+28uCdFdRlR07p2vKQjcDHBHTfEB5z+3s1
PtP6jYk0M8u4s/AqvfE0Vy6wD08zWSeKk6txG6njXkHcorYw54le618jVnGY2mW1squcZYDkfu8X
i6pMMSi3Z6Vi7CHl3ruEN7mm3Vi512oLPJIBHEcGjIKs6cc1VQ5GYtS2Mu5HNB8ZLihf7ewV1s8Q
HjzpLKf3XXsLsHwlcBPMMfi1li4CqckVhBADPb4RlhFIICehwo5LmKcJo4HBJKoZcGu7RYy7OqTl
OKQ6bBza4h9fUyNMleK8hV6Mem96n/cXRQZ7WklHxfMpY6xvfOkrCQzwkH/Gm7ximWpJ0fgQvO0A
SYg1qaRk7jwV556NhExTd0eD4Oshr72hqujEiySRaOBMQpbY0QO710t5r7g7KCRACwpiC0wtFymm
czeWzbUzQuUeU+jAEUJMm7SAiOui8HN40SmKcPMk3IM4vx1C3Bpm0ospbBuFzop3Enuly8C9hHvV
PaIVhlOntjG9GPL389jWlKFgp1qI2OVIUkRqvIFEN/dK+8YOvvpAImFG8ccRBZWPyyioY4y1M1kW
5Bk6iIQywNKD5kb0fyX6NqEoW4CqbHbIdH8ooauVEU2ofUBjBZgIWafnvtbKSxud8GD/et28V3+m
gQn0BK4uoGj8YrJwNMgXo46qxd4DayaCkyp6TqUnqdlJxS5pjzWO4hYpfgA+Vkr7hUNxxLnLR7pv
IXSQm7I31xbyX88zLUkgux03ms7zgAYScRLGhMCdnPB7gFlyAgTu1nRfi1R5ccSbdA5CZEYmM6BH
TQD+NJBF3ad0cZTXnyRAZfA1wu5VM1yiMMzs0Rlqb7E9DdbLdO75wAg6saSAhkyOidErbDOESStG
7iSUF3c3aUnXim1ICP0zxjRqkEaCk4zqcZP9TNQf7cJyt8rGHNa0vEEQJwvVxBJS37bjm58/gsSp
AJrFmFaPoQtTJsNJ59bxce0e/PuRJpdOEKY9gtlcOhyNnItQBA0K93AFb3FIFDGBnyb4nXNBtVH5
BC3L8haD8yzn/u+ee/cVaDfRqJZf/PFQZictWpd4CPxv1tS1C8BUgZ6iHEjIP9UK9wmAq7Zvxr2m
PWDHCO5E0c/JE4LJFUjNewC+X2/jqZTRe6SDTixgL1TsyNwnZyXhee7URjbupazeGi12Hy3u2B4m
yHrzJinpcgwAvMrVRkYiss5RXOUK0oMM920cUBT6QyNihy3K/ratHaHvFTrYonwld/aywkCpXgmn
M2Ina9il6OZ//fjXmg08vc4JZOtQCKY1UA/l3270knGflpuhVpY6EYi/zTHlGh3w1t+D8MnotGUW
PFTSj4Sak0n7tY5XXz/GOwJvul6okju6hgASscLkgK9l29NlxDP3IoXi1jbwsXcxIqWWn1rpIQi6
XW/95ugnWEFOzqL90R1MJ1noSUUUt2qlR1EmDtvHjDLb7cPx6jxZCGcbFAVRAJreQJVV1uoQevBe
6wcwNgMmuWVOz9ECLfbDHL+b8h3OGVCyyojWMrmbj6o0ZnY35ulKgURIRHFbGPCZ4J59vAgplXqg
WXr21YjMjrvQiwYMvfJWqC9Bg3XYGB4btCJsK1oxX3J/T7roC+9GFVyCz08y7y3ovKNbQ6JQLCxO
IBRl6ooORd/b5xtPe+28oRQg3AoswXua7A1VGaWBSi4qO52+8KwfoNYoWXV4//neA6RrBMsXbefP
67JZx9RylR57OQCirfbKhg0A+ITmDCzuvGjw3cWlrsc70UythdCfN3n0or/EtzKkq9fS3089uZZC
LdS8zlKGPfZpxBvJS6++Z+B99UCjph7WODj/L2rv1+5fsQdVBIpAj07l992xz3tHYlgyAoZt66Pr
/6kk/1HIukfIs/EpBxxIgA/LJFQz0EQ1lkbqPLHzVYfAZJ/9n8mbZHG2ENAALc+qnzIVVNfJ3c7r
B4HUlBoF1Py6hr+m6qfanpcdbh0PX6+YaxEYonCowNCHQBxpcmdmdKe0RkmHfWw8EH/YIcf4mlCv
Qizr1lhXc9S/B5vchqWuulUYMJiaasukQ38J4VTQqAk93gx5U7G/QbMx7aV9Su1hQfilU9bJeqza
3Rtv/hkozVyTP1AblNEc1qf3iKz0Wl5IBqVPkCBgiQgI5VwA3UVCGmgnephBvBqBXnYZrPEboe/V
fJSqIYJrsqlT65hsVakpu8C0Bq4xZHLdbcsFIOyMhgcUIlTvSUDUm/HG3Xn9nZEDUilYWow8+QKm
kqn6oLHk1fBRNOAcYHwF3s/kUUgliB4kDdKoddcmsDVsqtTXr5fbtRgNtwtbFfG3qnPzfDxOy8rM
2kzPhz0Xh1yViH0N86IuFwLNz/pDxEV0m1LDWw06/mlQYhvRkEOeK/ZWaYkrX6Ljc2vcuA6vP5dB
qR1Zfoq406+hI0kYZUrCETTTDRJ0RJyGxwQtBPgG1IaQ7rSbH3n703V2OlVsvpGvHrX+2ND+Loik
R6buxlRduXnoGXM/i+4PSdjkVPTsUgtVIx4Fhp4KVQ8WL44xqtdwcS8uWfmnLJ4VHlAxiKjHjQuf
l17y1w/xjjGbhAmUtOkD0aKEPDW9/tQgN9sxRw4zip8HudggM7KxkEwQU+OYyZNP/FWKTgCUQaff
joROVZ0chlpbBaH9LUy8U40cSV1+L5JlqeONaUdPebOp/G9GUOAJLB+gSmEgfW8RTYxAmimdchLg
G53x+2yEznLWbTuc37XZOnWe0qSIXfvZSYYfeuTuekrBrZGtQ2wefSSnZddaUzTfOmO2VjNrlYfx
fdwcDFzSquy+J4wIw0UV3kguP+OVieXo0UHtcEyClmlLPSpMJXUswmBDGtdmjMJ+9Kyqx05ynwYL
H6DkTUe6z5HfDE8XOZ6sAQ6rv4luijp2G4eybWHI5Xu3V5ayG+n8lbiARU3NVoYgBjp/Eu1pI5Wi
qKQmT5UG0W+h8EGNPNH/WLdIuNfOtXfGB/cYBhoQpiY7vImjQPUZihVjaABiWS26cxGidgl2WUXy
RPHzJln/6gZmNOLqd6LDVI8l1gffrtOSsJprU7LGRWLFW089qul+oK5HfXZWi5zERSldxU08ujAB
JXL6VIA3ml2u5N64+GkPrD5bfL2JrsQZligDooHI6UJ69nFGiPWbyDKKca9Xb6N+Ic5gNZBz51aK
OfruJqPqWqFDICyoVkG9gfY3GVBS+szvcJrZG9qDOZzN9ZjIAmcRApvHln1osxlHWY0nGecqGAfu
N3GOVbS5bzd4ryw9kgyZ+ierj6tnUpA0VC1UpHwgjrdPvSnN3WSviLWfrzm/QNkjZw9Vg8ooN0+n
YDQOuz65V7PmvqKHdpPUdiXgcd4dlxB/4bCfLk/MPvSuralMc9cLxEcT7EnJ83HN+Xk7K79yhqP0
oaJiYlH/ReP146dv7Ti1XNeHnDRg5ij87wTYpnMvEDF530YVqpOoeinxxaIUrBIAf732jGvvS2gr
tj0tSoo+H58g8Mq0y2zoYJFpLXsZxGX5y3CTe6nQ7q0GHYg0bva+bS8DGQ81uUCrWvtdcFbawbkz
VLxjOV9zDfApLbLO7rdNUZ3yMPwWZ2cP6nWRYqAMp98KjVllVIsmuahSulEhBOg9mKpRXrRzWwXu
yr1eV+GBiJ7ctsTUppKk1RjRh3SGbylGj1Lbouvo5U8JxhVaMJw7eI+WB4BDU551swYlOwarxMQH
PtPuXeRp7aI9ENhi3qvd0OS4smcBW/zPtE2XiZe4pRqbVMqEWkZPHRtUbrOE4cGdL/omNzvx7wiX
yU3r0PACKGaDA+Kw/vihMqBrKqE/cHzjjR1RWynUeHySIusOeu2TbEkA9R8kOfPXwvMi6DHlYx6x
wBiKeOMa2E6xiaTiUU1fRc5QIDdtJ9IGMiDVj1oEdiJy6R0I75idOi44bo5no5deqOpspCBd0fr3
HDy/lfLQJOkxC5IfWSUtZQX7NPul7J6bzlumyTnz0lv2P595LlSQLLDu9GgcmjNTvGmZ6HmojQAx
bCOh4fdbsd4U7WTgSubLq9Y92sWK3s7So92oK/dEsDLksQF1pSj/3ba8WryPmiO4lRkVzkVKMBFh
QtrV9TfHN9/q3r74dfAizFuHbZo+m8NFcjHzsxvayuasqf15IzUznOOWNT51FDpmeQ34XN2PgPQi
feOU4yxSfwrydlCmGKfj2IAFX+6t6nwN6RINmj+a9ODk+5uagAAX+fYf14ZKE0mB3UjBhrrtJGwf
PUlqKBW/E/i4/kDKubitWKsMrLyWyru+7n7J8biC+z3WIUImOLB5yCIg4ldXuLxj2TgE6s4BAlq3
IJKhumqxv7Jhhdn4cR6joJwb6XHIT1L5GIzA8Koji8uUYtJPfC58dMGcH1ZyJmHZ+6q6MaD1tCCl
BTqmP2rqRsInvdZe9Yyu/vhUR83MMcDEs0djWbv3s3xjlOVdauGcwA3s6d5OsIlyAx4A5YfSw5Ai
1uZg0TTso/0GShvqWrwOoLFjVoQzCCiwk+QG4zNtfOLfBy5tvn9uq8+pVNzbeX4vyJfY4FrqXdlf
EB11wzfR6HfpmOhoHw3uQIGISlZqHlQ5xmOFneHnx7hHZMpKH5rchW3n0rpq73q5IDl64672IeLk
7c43hcD0qlGamVKjnaFdDHYTTKhcO7SSoBT6y1J9JpkbKJlwagjTNxuVA4SryvKNtDbAXlXBmrfM
7gXDWdBi/RFPWc5GK2xJO+wZjP0qidb8JXSK3WGndg95clD7Clk+/G9+S0U0l0N3RSF91in53Mb3
p0JRQcnCeZyGgNleQRAKSdEKlrpPqrKPmGbLPRglzqfpvSiFSsprtFTUN/zlckQa/B7wRes8dYWK
2iLxD7UOs/SP4mrWWn3eFwof/5j79wF+8MnQ4WJq0awdAExsFe9QGxHlP6wCJeQ6mAjDfW2ILGwE
3vqQW8+qaK4LpZBwObTVIQqZzu5PJ9crSUvpe2jnwpWhj9hYpxrVeiRYC5hZ7vBZiiLPGN2XciVk
K4zYOZCdhx4V3MQiX1dnMdtcPLNnZPT/EMcWV5M6Z5b/uBJejt0iIu6LoDeiTGVyaKVw1Cwwnv2G
hgu6Kf2WlYKtRBLfERIL+lwPnTLspO9x+j3GwlXyuQEDOiXDm1BwCPmzuquS68C2aH+J8oy+FvLN
3BE9qm8l6tEST12qT/2wqfVqibQsaq+bsvBWfRvfCaaeTl3NtKtZEGEvqf8pnFdIa2q9Tpk2Essq
eO0ogTF/eZFvJf++YVZTA4oSljld7y9FGbHI7iVSMKmzd/DcFP2bSVZYhYvcTGeqEr4o8AODzJjF
qraOSX1G2N7vMMV4nooDltNfx3ddCf5YOiZedbGwMmWVFOzN0kWJgVx88B9E9auT8nVc/h6b8Ti4
yQKG72EMuBDDZSPfyfk3Hz94/rYeMQ9MBPGGrmY+S1nJDDqYNaxAUDX+g+W7S6vGA6FMlkaOlxFa
vV4mbUM1W1od9hLpDPA2Qm+v7VBsUmZdBgqM63KjD7NePjfKGyfmzPRecKNgC8Fn7+J5zd+aDwBe
+BtBD0fhq53AU2GJ+RUZGHQ88VPwFqYhzcV3a3HwFU+F6tQg38GAlfhLW9D+UZ9sMMZCIR470IuO
MYJKEII8Rt7quDnh1a2Eu7HH1TcB6sPS4ac1+8yDf2lBV3Fa8ensUjrn1oIGDytRjjseEq6YB8Qc
U53/4uzMmhPHli38ixQhBiHxqllCgLHB0wthu4wGQCMCpF9/v4Rz7u12d1RF3CJsUwzS1tYeMldm
rqUfP7Ftz0pp7VnjshJgtYTRXx96R8L1p2TiTjJ91l6a5aFaDJPD8lyXi6pCXTodL4vz5fE6TNny
tWUG2Uo6QA78BLNxMRcaLbK7YGOxBsbV11LFK8beOFmW46Gr5rVzRsjnTO5sO/La+AoB9NFM+8LX
tI4S6hGalrKztayWA3hCjzjTDHXlu8aH2pYIIKTTB6VDkZB1gjmiXSCzJ5aUEgZQtzDxx9qN823L
LRtpOx2T5ZJ7sjbmR+PxSKL1aKgsSeEKkHOgZqDxG616lR1I2+ZRlkz8dljvplu/H59SOzsR/dAA
4TRX33/3+jCSosii6Sjqn9ij5rwoq9zO+hFL63uKBPcf6QRu/Ag/9lrUWIGooO8nM/5n7qVaTpLB
cQBHg6zo+wYxTIyeq7b3DnFnHyrVL67Hd+O0BQMpetIhF81o+ysZVK5e9ytYOg4lUhkUL9XaC4Wo
rqJVkWE8n0snRpYgzXUH16sbDOwQ+AMqKTeGaXW8HyzaHP2atvRyxMUumYEVZjjHKoRJiQ2JPOhu
I2wN4qiquq0dkMHSUP2Z7DcKQOmgOUXj9tfvfYcfPjVheQjcxIUkAYLEefLU/26SXoZop+4Pg+1C
fY+TV0rT94MgP5GX9rIfp6amevowuFR+cnTgnUVs+6J+qtq8Hfkxi+LoTxlOfzfJ/9Ma4mVACpB7
DW8R0L/knnVqlikUzG4Xk+Ni3ERZ+dZvVw0a4MV7lr4VcWnXJwo5+qAfk4M6udoD7AajCgvR50tj
u+vRgieb7PedNPm3ZjFYsMsmA8z2m4zfX5ulT+HHr9R4OezeB6PveDBPCvSm5mriKpmHRHQiBFw5
+omwCxcLiKzScgabBJ7Og4ac55Rtd+iP1EWyfxzUYUUlYBleJ16GwZEiOZOfw/gajFmTM78vEHcN
WnjqLi4w06mabWMvH4XcgUEaKJU7ylZZPWO7bvfv6f5dwT6eMEymhXdtnlMXFDuezJXBDLFwDUUN
eJ2HiGHom3Iy63sf5KQZLycjP6mtduoesj+gUDey7P+bW7dbSKgBd0JDReifGRgdIKfWavl2YXTz
qrTSElTXgwFhMgzQRO3OcNsgwPxc7gtzq60SAspQ7sQeen4D7bkQyyNUjrPheYaViOIV5QiRsQ2a
g3VWvXbIkCSwezkuT8YTCNpUC4djaILmkKpDhdlpfhGz0cx7yiwxhM+nCKH4rH6/tLsR0hm/HxY/
MJj7paIqA9vxWIXc4Wdg5dQchl2jXLLoOJpEFCJl4w1W6nCcQSu2vm4RlDx8dJNE4oHRqIRo1njI
jdgcov3HVD+2fxIz/xE2vzVoIMQcoHIsbaASf5/MPdzLcHSekoVxOWJ2UaSKwB8aYuG5DNLjZzdO
kSoL0goJzakBDS4xrq3Rr8oj4MTevuiPvbLIwADIG3HyduLv8uQ77SlZ0dNAb7E2hps+PS9gKv7D
qPmBKP6n5UTpyHImRZ/qkL+3XOuUfqpMysPiikpSucQG3LbzpnOvdXT8NdHdGD6x39+90d8drtsp
IQsDrpoQ9QWA/9FZ9bUvY6VAwppazKJ51J9Uq3Ve08X+ame/ugMLd9AfVz1pOmmovTA5O93ZF9EE
4b7HSrOOrwPSDnCuq0VOwmM78U6X+ZRqUt39fUP/rW9YmLGSyaEC3fm5W41H8HaDXh6iwxU34oT4
2U5E1PvCOR3JUYbyaO8Qvv9D/zCA6fOfM3lMXpiKhskYSrUfcZzRJZtO00bEa/pu1k3eLskabiyo
Dwmk9s0UG+yZ4Y5WuFK2eIr9G/a2fS3bSB1COocMDvUsKw0W5fb8UY8acwj/4BVtyw5qyO3l6ZiV
jsJ0gNBEM7SvLCOXOns2zsX6NNoojFkSF8ZXqEeeE+Qb1BFp38aVpPeBo6CGWouPRrX4EURtf3TU
YoQ+5XzUWmmLPmz1BD1ap9uXvZ/A2jOZiDvXD9HgyWcqnFDafnnsYDtRnhajdBRtC9XRixi5v9Vl
8n4qVZcc1fSkmW17ec7JHkrRoBWuqVF/8MZRneRW1X3HHNkg7jHZZVCd7xukvtwKHhX2x1Fn2CUn
F0O2TTI3O+I4DYaRqvUS/UaI+3ysNjruuFi5p3mGcDeL4ulceac0vEyR8Wg8dbg5GQT3613cjXw+
nLIlqGnt02NVvakG84u6GsQdRJHnoFUnH7EOqpEO7Iti2IgPTevvY3CFjU4d7CPygiba++9H5o8E
k/sCiPqIrk+gcCYS8AN4nGqZ1k76KqWaFE9s6wxc4/SpaEF8XZHqPihfqDAy0xR1EOOZcarA7ZWD
pCCmuG88ehph3dMAOZw/hbTYlv9t7FIgagAejFV0+36sJ5camfprcYj2+ciNc4wEvJ0SWqDREbe6
gURiRE3rhUEMNUTfUbISHvifNqQznxCm+h50mTsp22WSK86h0jY6wxN0F+9ydchUpMgJanG4Nh6Y
XEgy3STDhHrCCy6XUxxe9sM4yNLMNbJNIzwbY8QujS5UkM/MctUan967ZOsmDbtkEqmNAs5a2Lil
p/IBpmWiKGSerMYETuuc0cffaf6cnox5Eq+UulpWA90DdkYhF17anKyZakzGKnUSZZh0Xp2HMEFe
s4DIg17ggz/hYer78BjE5SHYdrXZU28+uGjY8KU3wG8oIQ47NFt/f82tqcxLFa++PM4rLq/FZJiO
w/12J1PpekL8cwj/Q6KKDFc1iS6thr/8PsyQLa7ZdxNqPpE+PFwft6PvS/7YdAd7ny36I3ryx121
L/3kcHH7NoXSb+I3rwpEn6dh9Xjttm7dvk/57mS6tSeTIxIKUN5pqjUqriDJ04cYpdZzggZyFY73
Fzu5zlMN/eYjaAebqa72ttzEARLfjfbNDB2xcPhXIxIG3PgELjhJXKFkTybKQ3N0csCJa+1odWfn
6dDeHyFWmFD9l0Akj5VSn1QKRGqHbfv8J8mRGz3xPxbXKaQ/YoCTI/Bj95nALJ+UfbNdaFVQbpdG
8VAoTg0xlka1ptOW5CK5PDmuADchOxqGST/rWPHHy+z6aJw0e4iHqlHQNaXkaTChiMQuAf/PzsiI
0G9XjcdD5Z4U39DC/hKkxkrJPrvHc+r9fgn4ke8hS8BYZe5zEcYI2PJnUWeW6HkGNMp1qCh3svoN
Ts75vKj3rdBTKddfkNpeR/Nz8aWBNOoJYw+Ab0IkIW//5D38PQx1bwsxXlVF7m8CO+ePDWsy2Svj
ojoqC11jzSe5QI1fp1eoIbIlyLhEL6j2z6hfh/moAREy8nddeTYos1HsQ7n5Q8/8c/ukX1BpN0hg
lKLkH0vQlkxTNF06ZZGXqDP31nTg0BFEy8lzWSgZdDbUNyV/lNeaynH/b2SR54RDB4GlPkSvVFKA
h39f+qCsVdPr9qBuhhCGPZcuaPoQ5pyYrF9zf4qucLAgnP5RR8jpgV9eTyFMTnphpighgYKbEJBV
V79VHXVTqdYVigBINw7uQVk2OtDZwnhmxNWnWXf1SMJMNOu6RTXHNBKr2DrayFJBTFhNHhTD7Aww
TzhDtsExds+xN5kn8wK/GVx9Pp2a5wBPKGugeDn6AxVg/r2sKJB6MGK/ZOG1siWSr/XAqYlsUDuC
6PVjfvYG68s1GBzWmREWVzJbvK320l2YNSK+Gqsz6sOMGO25YEtmD+KmrJCFVbkoMQ1Q7UoTE2iz
ovngPS0Irtl9FkttUzT2YNNf5sVSfyYD8rrTEAKKSTzkwOZoYk+m3ETrNCTqZaLZ3TzlwL4WEvNX
Z2jmhoN82wjtV3LI3XSIyI3d0GVI3ZCPN/AafdP38+psKnvvRCfuZ6zShbacSJTeRFj6DVnQBP6j
CwfrF/q8RVx67xxE1NgCAYnhhANuPZv1ewZrRWsWT1s2K+oH/BhF6BiFUR9Nt8t0de5DuDLreeaj
QHHYtLkPN2FpXV76HKGft/OfaFPHN+vzd8Ptx6TrCh0x72F23Kje2NsvgN6jllLpELibKNTqbPfu
fBLCPJ2ah7N52bXP7CLVR/VMtcV+QX6YW0ITMzQ1SBsgfvq8wk2NytvQ2np7n/4ITwGEZyba8xi7
5drYNYvxc+wP3GsEK9LWHE7Moz8FxWXYeoqFyLdzDePAiNbz89QkIPI0XQ4dQLf3dHaBg+g6W6II
12zwymng0NH87vuamHGIKT/TX/YrRNp90D5WCPP8kueQ/Owr04Bg09na2yB9R/IgWSoLPKsSFnjk
qRVzupg6RmledQAAc/QYe6N3ob6Jw+vLuoJZKOpDGKBNoQ8qX+Cvm1IOaVPfsd+cMRHN4/zo7Ten
2aDy8C7ql7Qyi42cFCYc/iTL9JuQPuKP3+eXI1ageZ3pFsJ0ma/s4sy8Ls6Lyu3WsVWbKmQxwoaT
zFj9Yb4ZQnljac8gg7D3dE+I1BqzwebsbVaKvwphBXJUe/+6t6cPupeb6Jh4hBEBg2dGMLHfyhBm
iuUEqXYzW52/jRcGovpZf2fvw8/xZ+cr9sh8/UR0zdyoEPCk7jSI7ckMRqYNjrtVQvJ4scIiOlsT
mwUwqL/VWfmu+vnmcjIzb1daRH2eynk5717yObVL5eYA685+mcCtk3jTwHBOX2XQObpqD2bFnA35
YHeOcFKpbmcTnnAOcOR0fmIenB69A7yJYJF8fKhmlLhCXjSwyvDkUFNqqu4b1p9pbBofjp3FmJsg
rEP4GU5hVz6BFhMKo7eF7l0glno7mCXsTGwNqI7TdZnJzIfz/0SjkA5oyR50a/Op9Z/GM+T/pm/q
y2F1tDWr9sZ+uuTWukebsMQyfu3fM+fowpRi09LPbD59QELgTYfNfB4j1fmYeImXfv6pvP8nTec/
toEf2486PjWjbr8/boSQqHGuLhMLrq/ehaSZORX7k3AbvhMMsfP1yN0/EhN2qgUEhCMbXhl4wo6+
vrcu75SwPmkvmR143ltpwqj5GFtDO7bo5Ejj/kGqZI25+Xc5xFoIqOx2/fFR8vrEvQQDZwBTk3xK
8VR7M7I+jg8TN/MzX14NO/PyB8f1Jx86V07tCe4ytQoDWFl+qillpwGqHmXXbyrNnL+q1vL861Wh
80n9d2y3QgnQq8z3kpnpmsO3+uXxAY7y50thPnTLqLcWH5MxxF1j9wMz9wPdxydr9yuztF9/dFMm
shX/fe00aCQZVLckeGS5/75Vj67NJcH16zfC+da3EElt51cXSVj4o64Kf3DunjUI0qYXCOJK9hVa
rrmfF2/JbsiWWZLeA3sX/s3yYK8T9xFyvzA3x69XxXk7YdfMo3HnXuyObWX3FskOaOLQOAznxGTM
+6vn31s9P6H1W+dTp460J7k3/6werurz5VrUU+LD7myerecVRG9Lw9NNbYm+5xzauGAcBGbvE8Z9
XUMDtwl6coZsEgPD3orCwn7SL+YTYbKE4Ky5eyqeeGLLnPx9S28W9s/OFz1ygb6BnMY/LPDeuFZn
rdOv69o9uapH2baXBcIkOAzHYR2kPoR5HjRC3nG+97Bg+Em9sZ0Gmte5Q3f7NX49Bs1r7J19+Myc
kWt4eZDxGIZloDoDP/V0R3nuPc3pveuqdUv4lKLGPgZTyAR7Ft6Ds3eVYBq0/pTfcNn5x8/EQ+r3
ZeJU/vlNcSebifMnNfTJ381kMRAFyybbFOt0ihb1j4Slqo3HBo5eurFf3zsnD+a9fQoUEyHV96mp
CHfeAc424YhjAzK/TNN6snerlRVCBmVHEZz/pPsczDeL4cM/vzOfnnLrqbRgs4RNMQxDy3+yf3+3
gC//Za78tdU/AhVXtZ5M+uJyXZdf95ulekk0ClSvdnGLXDUcOkeHyeDF/thTuZUqJJFDbJJDII/R
18RTQ1C9nfyuo1N0dtPFqbW4395xN4RgcBIaXhkdgnQxDnV34Bu3+92411BzBh4Zn0Ht1/7JH7/V
vvEwCSZB6QPE/0o9bVH7W7f0dUdzEMaA71Bzal+eo4vj9YD8fJkdNdjPU8xyM58RzKXewRtzCpWt
OTj56dywv/kEw0lODMM/v40gnvOWV3NoyIP87KXhNK2r0yBoU0IdPmPdY6JTChYgLxN0bueSG+u1
bhG1Lm52OPLS4OIOvAvv8oX3zp16nX1dTFwwTLf2Or+dgcLJCMQ/g/uxmTUzLVDo1dpNoo6+lAly
YFhvvZJ9ow7KIOdHehjzOuhmuZeEnZ977ezgJfOhl0eT2ySK/djPfm25I8gQ+lumhTwmXryQiZYE
ik+yceBPbUp/ZnvI70pPtkrVVjwiUA60DUwQwFm2VfxKB7+fKXOAptBR/dJTfWl8yYaMO/Ugc4iM
c6+i7WRPOd3jKCj83w/C6b/MnBGOLgg7NXAQX/xYMk5G3aqndnBdn75qlun6deidICOVqzlEMANH
hyi5LQFJgAF8XwwYiYzHUEYjsfr+qfMmEG3WXyeMGAN6zqsv60rjtm7jQi04fW/dEQtHynJTwInP
2KhnjDCHbAg+UTrNaxrsA7nDF76jefug36Hb4laR7ule7ch9lndad2zL7xGvARY5GTe38RW3dpU/
ANQkcf1zboICSNiH8AO5XT9WFNgw2my/PV/Wh1fVGzwdotMXi2k0eJKFVeVuDL2pX79eQpm56O96
YFRuE26/T/zOX6c+48hXVLtwFJ/28bPfKX4SJCOLXttdyIq/raoT1uWRq/EgPmHn7shGx9RRUlN3
0xudKJkSsKQKT2puD/zitjRLB9OJ/hgiUt1p3OaNTnRzZpTuGL+OHos3P/I4fco8k2U79qiTZYZJ
B8o8GzGlRnR1eut4eT0Neq+ks+V1eVWmfe4foa8mPDUwNTmRW5IvyS0bBltuRsxxG1feOFscntka
XZitA2A51cWcZU8xvo7B8FXodMzLa/dVRKUjt1r8GfnCOUxpQRqoX8ZS96aeTOALc66Z6UH/JuNe
5m/rH7yLf/jO+V/rZ/PGzzwtkB8YSFzpeSL6Tudp68KfOOfWtBV/+yHzveDOFE4Syet/yk7HAPu3
QUJQUOYPibm3eMxfgqhZbBxOp2PaP9Rw1CLlnfnaOn4k+wjYruuD61dLdDILmos92YfnOoh7i3VY
cY8fOIjgCqMvAjWDr4wUshrQ0+qwRcuo/z6/n6C1pY5qH+apuf0u4GGpnwoQCQ2g32tU8n9dJRr9
Gp5tbb2Fu3/gJAruhw6t70MCSuRVBnkalr5EWwIFMVJKTkOIBE3VaYlVVtZWt4FMCvzVxoUZCtq0
Cclmpl5BVls/pI+t5paRsTm9VU7/qg6w0bDlssS5GFbnjWIvnQ2wmKFZ3lvXkTOFKxUr7CmpPUMx
2ThGZvyO+OHF4+XyQTfjZ8NrqLawURE4O/rBVFtH2Ww7tycLbACzEtiASVXIydnn0RVqUiABjyuX
OkSrHliHgaVwFCIPECFR5UdugaXje5IffrTq5eFoK1azqabOBRnLX0NWWxALvJ8FYkxTcmdcQPCX
7UwLyX2ZhgQOFMhqH6d70BPDle+0nkGRddjnXh/WM91Dx6wxt8viqwi2LRgH39KykBoN0EiE2Ad2
VoF4h+mZtJsrFoefb601nvJkje981KPRQn/PTXJ9tjFySjPjYMXrHE9id5xfUzt24G/c2i3yvZjJ
uCA1tLiFtz0sBvXT1r7A2UUwLkXTCo4fq19pSjRpHKM1SRHaIvZklSDNvw7EidzT+3lzItlLRVWm
TAJtgx4V119aIzQFHmAUNyBYIp3SLRr/qMj1bxSbjLTW2nP3vvAnTgeYsyw90s3h1K7PTvUJghTn
5p4w4RO8WGRHZZBgmTVcQxnUzGBNqm6SW0RS2e83I9gp/m1CUT6EKUd52z+8B4pnj9Ul3icbQufL
s9s47D/Cm62G4xXqk/Z8uZ46gPFo2dczRMVIj7LFh8MEP9jfU8szG2vprosNfClm4pIUCVTR8yPk
xpmdkqMy1/xqBRBlVx58vi6EvIo1WHx9e3xoJh9L7MJ7NB+8ZME/uIahOibibG55ZIACM/VTsRMn
tndhYmIfXrAQ93YYlib+4QfYlIUbEoabzTR03j42H8A5uJYhZLfVCyCBucqgwm3N7ePWYSnzDHax
zJop/umtcMhqsv5gZVKw8a99SvHcdEoxw+hnKv3wWMTTbH+6rC8hZuGWjYtkHH7asHAgrtqI0TL0
5M3zlzyrI7TW2N7HbPOFk76MPc09L3O38YR+u/EowYWIG7N0U+FLDPzel2c51mVuj9jBcnYyMVuF
7nvgAzWFPWzKlddt+A4q3SO7W8j76GasKgGmIPbub5sVLM08ZKvSnBEOhbgTmYMl5Xe+bArl7UHZ
A4ZS6dWIXrBS2EfsKVhO8MV7p/5Q2XPIH3OPwTEoAtlSmojYJw6KPOQdxasC+VFtYVZugqEb/1Jd
LexsMi94d+iO3YEzcuSoBfYZapAYgvptq/n9eP83t4Uayv+9NT/T9fWMbNCO/HcADfTFLLA88DuI
68y5W78thZXaCZ2H76/aeTgy1q/+9+ODh4TI93q5XLue87bY5ObbwAqfVvbrfAZy85kuU7Qcd41P
pFjGps94+32rb4HGH14mkxOCP/Y9yRL5UQKqkqRU5eox2agWrBjc+f5FfSA58fViFy45lUgL/KHq
9Kckl/h3VJxOpxrqPNSE/BzDaaOPq6s2STZtaLP8WDh1BBYBn03SNq3lOlCcx4ex/QBD+BdL64Pp
vEVDN/zIw+HLgXnafrIMW89/6Aj9R5XKz2b9vH/4pNlpuG8vazEJ8bfm4kDoB6uMhqGxwj6GwW+Z
Em0NykgNyRvkbxZMnwZTswsB/HiJlEfcuXYXL8SlUzGxCWfOoXDgg2Jm55EcNQsqNsfUrCMDn06D
8X0I+f3AxkdnxhEQsYUMX2ZWsyJ5filO4x4DjkgZWNU4qh7IqGI+afzWrN4Z46wP8Zp0/P675S1G
YYNJdw6nm3PYuCQ3jG0OgOMn/pnGswHJA5h+pQN1On/VJ2RyxIJ/FZNSfxcLvYnKjyIoP8QGFEtQ
4xMNrt3lTWb13VjdC1hgj5zay5nZmHXegWcyy1N3yLzeu8y42dG9z/D76wIpUOeDqff7W2ho/7I4
ohRGVInoGrkosnj+xYLbDtKqu6osjuL8aFjfJBmByNKhyNla+HZRHlC+S2RnHE5fgUDoZFnUqHzG
p5XfApWIPR6/Dz5zbszdnB8+E4t1Cy65ZSliUaHrK/e8AsBmadGsZHblJij/WZJIyHQSX8M5lIVt
6IsTW7PIUcLkZaH8xoWcJe/dZ+Mn/68uGAJsQVoHn9HPEsRTpeoDpe6Tzfj9graA4AiFuUSWsjKP
j3PE2kx0Zl8L83C05kfg5uG8NX3S1MGvnFkSUXq8X3TPJOv2Vh+s0/D7aiok4mmWTqK/3Sjmgxo8
IMR4Jo/FelEhvK8fH1p3OocP943irNL0nCJYjJwNibRX86laJuZT9zkEcz98y7S9ypnK4dPoFyff
/knt78bK93M5I1NI4prCPTH54emVF8Tdx+kh2czniWW//trNZu9zzXy9OL1bR9Olar1TajA7+49r
BIDfTN0KXJgZTRxlu7NwA1mPwALN1lrtVgdrRpCb+FfLa+43pXNmsJya67MZrAPzsbcAN1MHA8Nb
RJ4IDzwGFOpbr1OTnfUz3W2tqZ15s+cDSOmvLSYv4YjZ0XzvzaCEYPmNMReVn17xFVV2ZUedGS68
Usd6RMBgbHpkDABjLRJTNBsWpRl9B3J6QTeC4Bsk1TyZj2PEMfkkoRyUEWAncYKjRfBHs74Nm4iM
d32Rt6+z76D+vOsWGDYZEPUsnqdzRAyZ/1Q7KB+a8xDPz5wxgiTcua5kpXAMOunqi9AH6cfmQ2Tt
AIXcbJXa4Rab92hm4YkFaGRBRbswlkgg+FfMV/OwAvd9upj+7HW53trBO6Ps105mgoWaCeocbIzu
FE0QiPnsV+JNt16na2z7rXPfcGFM5+xgCi4y01/5ZK+Zv/QIaZXnlpGaezPNXsnWNHiofFyN4IJu
wWhZ25r5PPN3q2c50ozb9ws5IuYYNxAg15z6qKZgs4mVtrUyK/F+CXZ9oj22/1SLqbea2qJkcCFw
0/jG4tfJeyKGMi25dTispCwFjInfr1r/aib/dcgKePGXVSsbHcuDopeXdeHc3NvghAMse0UJTMX0
/Yh9SPqwwwRLKF2xtg5uhQB0xaPwTmB+ADLeaNc75SPRstKs1qorLjrO/wW0TfcGWD+p2wJnCfT0
+/aT/fxvRulfr+CHDZFmEIgd0sllTT0N2IhYpCd+124WAczxM/TASlJTXhYztX5NkMe5YLIKOlV/
bTdisMoj4eIFp5rMM5AqFSymC+OLLVgUsXlgrNNXCl9WBAHrDc3Ko//iWPJXUNUMZEsexm2jJd06
C3Kgr/sOjP8tIPr9Ac5a2yV7tsrHRT6GLblkg74fsWSN5C4IFKgv5ZlAZAcOziYSVTuOCTo2XU5Q
7wZNv4GFB8wCW4594IeajrE3+lLDCZhtzjvyTGyCHIBR5XzxQmwFsQFyLPR7O8ROFztC7rycVewI
CqXlZLk8+S9YjClCwg0FdsGQoli+MvEE0RQQSr4C1sxDLkng4kOQrOU9wxvzuZx3xYLhWTT6yvnG
mPQJ3mRrvLUFKYcxl5YHWyDnMig+DsFrS5ibxFN07ml8t5MLOUWkLxr/8S/k0D3t5N10QQKHHIuT
s1DlnL6+NT9dyMnygOoUXt0vpP/k/RrFC4Fr5SENlHflBGXEVq3uiK9zKPnI/UOCnXG9Ehe4t3jP
ZQ7D/56jO5gNE0Z1JIIIZwWnljaPw+JDvkDoXg5F1ZL+NaaPxqGyvB9myKnH4WWnfUnDSvZNeUUs
holHz8v1SIfKm+2OKsdbFxO9X8qr3a7mg3J1VK1S4cUf6VIIBHkmXx2Ho1fOLf8Fr2E4cexJzU0s
KquOkIYvo73ASfIOZIc7Oa8ckIbKnzLQvwpT+kvQf7mJ0qtVv5RTwhqEPtCCvU0uiPfkb7u7t5ZT
d2x90vkMMc46FEP1ZglNuXI6jrQHxhk5D6Mvmi4DpmT8nQGIeFc+Lfav9IV2G8z34SmTSsxdNdzO
aQrxwB02rYwqpsTt5t2jGfI9OaCcCVN4dR/SUEyMPaU1Ma+XstBxej6n3sZuvJAjxwvmj5z4PlTl
MlMG9r113BZpNCO6s9Bx5Ml2zsfle2Kyk1gzlyMwg8fMovhjO5chL42V3rtb5IiyCSDOd6U7pJnG
rXEyY+VVPl2bGR0zZgxITObewhOFeXxD7HwOL1d/sif4Bvdpy/ICuzMP8b5zWcDEA6BZ2vIOu5N4
Isi76l3Bn2Wdu7e54zh3h0M+LivI2KPKaSlrVUJP3y6A9YgjyuLUhVPpO/g9xNOXNVb8FVkjx16x
k7PL7ZEDVbtDRKKgtjTeZUuRc97XRuO2yrGUwr3DxznE/TDlK7rioN0NSBJBlZOb7mQRPrnnr/3u
BMqQv97/P35HvZq1XvYsVuXbip8ExkZ8p5YLZN1/jV9kJ5D/C6afgFIobiXQLQpDAvP2TxJpkEdB
OHHqD/DKK37Lhl0QCUhfEq9/GwUCHFe+BE4o3PKT+f1vRTCl8QU4FgAZVpeM+M4tOuRLIIGX5Qu3
H8GZGyAHQZ/1YKpZfFqimjqVY2bjFxjijYRm2B2rmRjlyZyWzEacV9o9CioffqLpr2pW0SwJURRc
OmlRNPq/lyBNLIgWnd/klcOruDcg1lzIDMXxN4W3mlC+2oTxS0dChUDclU99nhzthBYIe6fqTUha
uR1dNtDbjX2vXUpkjjMCDc54LrvqRAYLPT1aZozhajdlDsi2eQnlLklc4j4eoNdwZQCdqJnj8OTx
MuIYJsQlJXZ2vwnFbLRuQmmr4ssOSkbmnBRzxsM9akST5qB2cpfz1yu8c0RJ5LYmwb197NBEVKSl
Aj3JJchJxYSRV2RUyaiTaNr5azDgOPeQlIxSxWfHJLZ5H7/SzvvcAeJnpy92g+V+Jzu3GA2saZ7B
dXMtO5ojQ5w0hFDOJy+OlnI2+WBCl3TkcZJIIxcs55FxfGGPl4uSxsjHtxvgM/r0fhkdh5oyKid0
i8yxkyuXRGEtN7nzDpgrEhIyNmKo5LegmmBu0g019o10BOEh9/qmErClp2v3OCMzQpo2eFLfZZ60
4YSZst3I3UFodsi0kAkrTZMevEcx5YR0sXSWtFJuljzEZJILLnYjloT7axz7ystyxwr/ZlpJ8CoJ
5BMy+2XBUsN2J2vZhT3rsD7d0AY2IvckO2sWaGCy8lFZbWQlMlYs/MGZj4nXSN1AxO5jeMqS7cnw
4sfkQewCeV22cLZRrIqSpVNW/ZQVXLaNEhcLiHHZsnjKOWQBlOG5f5Y1LF4oT2Kx1S4rZUPZNEbQ
gRaImYW8BZ9mGWfhhi2UNWvMqKnYCWU915fKE2uvXJN8LBdPjr13vxATRbZ6zd0S/m0/5BWxKCRG
Lts7AZBojnb38rggYuOfn3I7Da+Gmd/QFsFbCGqIQd0AXu7DNKy+i3nltd/n0r4APA/8OBx8Ft8F
lvY2uIXicB7JkiTOLrFz3UledGLp5UxCc/wlBF77ySexdV9CeBnvJi8lwb0RoXBqL+wMYTZZpmTV
k0VCFpR7YEyWEIkuMpFud13WSgkSSwIWC9XF72ZKQHkCAOrezb+VAMiF2La82gK9dJ+H2/8zwE4l
Bpogn9e546QShq+iAhQVX4B8N80bhaNQI0lt6PbPejgAsiAnPZAHqsy+oKYVWOrUSx+q4EDOWRVU
kbK6AH80eG/4iBK030eIbgXjZY8+IODQM5kjqyqK18YyXu8DYylglIT5t08S5r+4xvIYFQQVp6ts
0X5R+U3od+QdI2VOpv+7RrRGYpXKXFIEjsF+3d2gXk5OgwkjA0JdiDFK8kLpDNcCRo3trYucJpHT
2JNXBu/I0j5t6XgBs+7RUQlk7kmKGX4db381HCKoFAlmbhGLXch/q2BKYo/E9smWWw392ivcenXw
UY92UekLoR5wxkR6vMlaeW5cXOawdARY64HZKBsG4o4DaY+AaVsgMmA1X0Lm+2j4FAc5t1/elegq
1YBEZ3uu8wa3Ccx2e5Dl7MfBdSWAHIKUwXDdezmuXU12hSB3cXA/hzzXneJ1GIzXpT8Murfcl2NL
tPewuwV1+R//qV6H660vh5Fu6r04QCaZHAz5iCB/x9fqdWxLEFnCxdq7oIDSsNHtU/vo/roEl2NC
uoIo0o0EfOV1OY5c4tYVfJEqcM4XB3JD5Z2tX7xKk+7HFozx/m1lI20QZFE+fccb5RZJZ464iTHD
JeUockY4TDcaZwCGIBwunVs60kW0j5ZKF6rowEkQvL99897Bcn45W4nIsClNkcPJieQSG1felNEC
2cEtzi3vSQKC/FW5T9Joacz9Xl3Dwf8QdmbLiWNLFP0iRSAhCXjVgBAzGAz4hbCxDYgZhBi+/q4t
VcftdndUBWUXBo1H5+Swc2cml6Ob0NCQLcJMew6TiRuXZpp36dG3RveB82bFBp0EYiOHWkWm2tLX
1XgtovT3wWVGtlG79CI41nhNJgu6PPEQhaI6kGa0A48WSXJsaScxdYiZ0Ki+C5kromxGVzDNltZf
EcHMYSrp00oBLPWXBc9H7+afm865QYu+1gZqjkg5eleFrmP3i0/pUQWUBU3MjSvDc4tYZaWbQqOl
khFHIP0HCuHSywA/JeueoD7lxmVQtDRFXP+yNyWUpYNEjXBDoy07xomxbbDEsJEUw4cbhtWlGP16
AnNiJoWFOYo/CSs6SF9cervOcVOs6Dg916sglTIspbxkZ2B9F7i4CaUHN7O+fpVRLGtdRrY7mEdr
YlMmUG3acOHqafrz9Ll30ZHJAZ9p6ZmMqR1o3usx7JDXVW59zUuP7lI3Xo/sV2yjeSY2Cn0FoUIQ
pSW+Ol1LxLeMroJZ8C9a4mpsDvQe3UUZfBcRptYR/di0PolfNlixMY8wVwp6mPZnihQqKFmU+6bH
K8tWr2PjwZMnUX0G7ia0j42lO3aGZ8dSF2vUio6VXyxHfswgaB05zS+mFjfEo+YpsltxIdWYtrY8
7LSlh0d7uaZ+b+vOxz5Q6K74naDjeKiTEw8XFtrbMjo2GCbBQ01rIYrOhjmcCwOWkG7P4f8NgbcD
/YbFn9rAZKb4FcRtBePoZ8g2mj7CGbX1OUS5xKKmSpkoKIF64bddl3Atse/5S9pLGqoUWCgTUYG0
xp6sNQmJgquihV3wi9aMxLW+/0Zehnj130umJeXyWNGXKZSi6V+rW2s2Z6248YrbxIHHfd69H+jZ
fISRI8qNFWZ9YpqNdSjIX9hZ8WhXpJ8kuT4XY04PXUGAHd9qFayJvRwGF9C2wkiQoaB4jIZyXz+9
CQAWz6ccpP0dkVJFTV1/03i8luu7brkO+CDrizlduMG5y43BJKgmic0FRk3ugcuLJRsDC7QxJ6Zg
1wk/O01iK8QyUedyYBodOiCDyZzjOTQjhXWP7CSPvnCM9U6oA8zBdhVYyiGUtGvYXzusG4WWrLDE
GD5pwZtzlNYNmy+oyY6MlagUY0vyH20xkmVjMxo1/2v+Wcw1J3QhEkofnRskSEEaYZtzSwRBfbyd
uCPNa5ZNMdXzocyXaNqosQ60g83was5q3pz5Ln//eYWuqKWqk7qcGtHYh6zI4rzUrVGh2UyEvtlN
JlrOmFL0lMEYkFI3BpTVhM8/3HdL9QtEJYWFUecRRVaK6VWYAVIF5CwywWsd9hxBrWnWmha7KD78
fLWZqrKVFGsmt4bJrZizXop7lVkiGCO5ucNZeS6yl8zQZS/tJ6RVFp72KkfGmxSOlpIZPRYaV3iP
C03YMmZM7U2fPJsacU146SspJ/2WklBwTjLLHWmoiyW2i5bNZTNhxm2YYzaR93KQ8RRdLFxQS8FQ
sr+XXdnwSwCiAq6SCWw1ywus6hznYA4KCAKg23Rl4cueN3IMCbxrjeW9BJUrvIbCg5BhLsgGvPEG
xFXY+ppvQmwknmX766BCeDTVj0j5AsgrgL4HDkh5oaktooILqH6FzilGmNxso17OQW9cqTbMbygG
WpJadlqeIhNAbubWC+Nb/4sDlzYylugcqSMVoFkklUhhE+Yy+kzzUR9ochUi8jhJkdgSktIC+g5F
p41k/sgktpBXBFFfj0Mzl0sKs9YwCqF0IrvmU0kxERIUaBXZwKpnGM13phB7skA1bWg8ay1koK6x
lgpTAksIrWIyM2SdFFNamr70Qv9axFhxTVW0rwh+y+Y6LLcSWBYbnrDQfqf+eKcbeKNSL5NMJBmW
xlrYKR4PbOBviYI1n55jB243LSu/5eJodZfxhpz6dZj1ywHE1lwawk1su81SSE0NZNhJtEJ44xoR
2QB39KmGVwok+1j1VvVDZ0nC0rLJw8AhkrREpaz4CP0Sbppmw0QWQyJv7o+4VAcUih4ZWyR1PKxG
9iFC+pzh1iPRSTg4uUBYJZrTuSbMLcM5pLLG2mfSjyXXCzK6lDrGZY2Ppaa0Hgr2sgSCjDfZhKI1
6nUMazgP+sthZbEGcTlkhaLR995pKsPVjLbf+2/b9LT2zt8iTGqbG7bmiYg3J+8ymZhamk4iNR7o
C4WDdECiQCqBukJRHLEWI0LYLf1/Jpa7q5/IopF2vMKoJMtEtKJVQ9Pn1j52C/WH78Wqv01JfPuW
iitMyjxkqoOGTCBGY4kKnce0JkGtM3veK5L8hJBTX9xix1fsPXmXuyXX55bLHYum8nY97R4CsY/t
9h4GsnjJkkpiyUhiJa8ybyVrlBWgoyoelPt4qHThaQnepV7XXLWbITS+JlZtmBsCbxpp/eQmMZRP
HYNOaByjDLFbXG0drxLZMEOdaKegk9l8NjdxqcZYiyxceAySgRpzeRKFNyGz/N58gCiFqcMvy/T0
kb7Uq7DesSjYaYmVIGqDMhMUW3+iIU3oPLrlK3ZGqS6RfSCL7bGgwFpxxxpr/UgCa0ZIOusabnV7
oXGUNNYLlokcj3lj/60L3LS1gMtYJPJUtZnEvzxTJ8o4i3ZdvZv8fWN4tcWO37lTzP3zZfKujSo0
qJxaRCjzc+hmNBIaRUkHbmhRzEHj7dSGHk/xCO19iE8x7WDDR6v2eQHxhH4+u+Da33D4b70yVIPi
yeK4PhApOp3sN6kondRs6rek0ZybfqCM9LcOXFhZEkWFFySPxoz239dFMdLUf+HeeWBHrkMzRy63
0dFA5E782pPnvson4CYfHy24YswdlGMlP4+uRJ67fpfPwASFxoN1CTygWaILKt4dqY3J1ZvMlPRb
MljvD1yFnrJG1VqIePzgmh75ZD8gde06bdNYbbJAjzAqbtikygsQ9U7I7klOCOhmCjCX4nUIurOA
TCmujJ4pQ+ypgbUJdLHfzvwGJZTr8WDjM7sIxxbGeCMqDQYL8gnCK8BWmkvQoH4uPJTNB30SIao5
fgkRIqGjqawRlXCSE6p7g3v6rXmCbctvDaUY2LJqVh/i4GjRr6PVZDWxcdLlwlC3b1wICBkFhVEG
jZX9NU7JezEyhXIRzmDhc8iqkkCV6OKFAKGu6lBOYJ6XgeIrvBB9K+dFpi1kAbkxEPkEaslTuCPc
cy4/X+ZmvyOVFt1ziSITXlOMm0QuOLmDokuXTyIrUC61bkgaLoc4RkK+7kO9F/5wrd8HsGuRXHKp
tRIYLBabBoV8gMUaMDBfHhpHGaBaW9eFzKfbAkGsfALWBvkDWk0acL0vZmatY2JJIVthIBfXRqYr
ThP6IpdaEkeHOAuzbwkQYwx/aSwfzI3nM129hqewvW46OYP9l+VXwFDugnIxv+QpsFGbyljwpmSv
YYTKP5Ki0Yn3nFL/L/ORrwZDO5ggOvMVIbFLtT+x6KmZ1SljNjC+UOZBBj8k8eXFGmNJqazpdLY8
ND286qcgAwFtmjrFdJH1kuH9F9zKwqMsTv0cVsLrbMlxlXWhRSmczwFiE3vLycdN4oBRYF3/tfjE
7ZKAkH2rHwewDa348LTTX/LD7SFSp/fmrq28hHlb1jugxQYvIGtaPT1T6WNv3S5xIKFrDvOVFJ98
eDftStMmvd0kqUAGx7Gl+Vqa0dRCaQy6r9tM5sG2Ts+PSLZEZZn71fI49g0NVGEkayVIUkht33ns
+lmS54AohRqnbINVc9UsNdDRQHgJOqLEQ+e8PG5Zi/LhZeScL/5OqSvy64EGWptOLRRcoskgCJfp
3FpNgAkWUtYkScx5GmfGHOP0S1hCsUYkRAt1lXE5Wv6ac/otb0C4MKuEWa+ZjiDj0vfodQk1qYza
2/6bBI0gfYVVvoxgWe3SwE4Cs/sEyVj1NuODX6K96cf1RpUNw7u3yTHYx85L1d9GifcMb6ou6Tlf
KY70y6PkPQ2KlouUs4qW76vZcQTH6/R6IyVgDUdAVvmevnINrEN8VL02Yfoik3tbl2mNIGgYfs3H
XIP+1beTaPdVoQZBowJHMwnIAkhE0KeyXUQdg9Mg6VtDhKEZmmlATvYckpHb2FQG87OfpkEe6UDU
KlYnMaowkAIN4iGvJ2DfLQXHijCIICPcAoQ5id0hx46XPhpelhVNsHIjBZkNS4FQQCkqjxRoO7TE
8SMugxetAIIIHwqo1nUCxSXEwZCLraiQTrCKgKdOrUODPAj2LEgepADFpTeqf1J0oUNonxiF4r2E
dpddHVExFQVK5PLIyVr1D+/ykCp56EQOkPwk4kqQOQkxlQhR6QOiuQBVCi8XQatqhyCsPPyCCVrp
iS2aBjvQrupAUX3RNopgs4K99huB2fO0iGPrGIS/UE7lnp1HmgWHKaSckCWz/FBMT9FcIDKesDC2
gh7wV2RHoBn+34OYUsJOii0lbS6Vi9SkSAn5zCOnLm5ROSCrkB/5ECZRIgWCdG0K9sjJ09CsRqK9
EmkeLLsKYFU7ilMpiF/EoqVHia+9GDxfxb/0TDZQYQbk9AzKPZ6iaAeb7jHedbPYDo9wy04d0izw
7FheEm6gSR0rkYPWsvvy3FIERqWrFVjubjpufG/dcQ1BX5AWLGmcQTenbmaNGoWWeaslmrFkpZo2
cfaNuMWMNsOElA5cuBrrUBzyLPf6mcCIDuqV9rGtMPRT6Jm7wGpRdAgTg1LTof7e1d2cTS4JqqCF
lBOrnZNItGjt5BJFDpTcUIGMlPOJaC8LA+tNwhCLH+0zRydK9eulOxKUl8O8eIqyVpH/2EnVhXSF
nA9dpww58ApkuUw0l9SqEpiFADS9Kny6act1kiOMfuhU+2kDeFdhKoYMglt+lYxm7DCKxbBIpErz
YY8i1Mucd4fxpTNQP8nu3cADUUcL3WDhX+vpyOteLn1x/OX8CQOTZ3gd78JK/TTMRoKYkCwkuwlq
KtcLX1TAgAnk+4RfFYNeMe0ssActKmdRpMxpYzm8Nm6vpqDea0uRdbRAxL4glYEpOY90qMu79S0E
rLKoRsAZ9zNlcvmYg4CnxRRgh7aT76LFIGji3BadSZHCNR5z1tYMP+eH1hzX7IY0wrzcx8QltWbE
C5TAKrgdBW9C01miRvFtqosOxKgQP0OMjepbsQ3RTVauPq++FVy0GvHPB6B5RmiZgLApSUBkOmUz
yQQdUDndz4UJ96Rg70iI6XOtKa2iYkvJuly8RZdvfaKTZJi5xLCnv6Qh2+oSi1OLc4JgAKyRKNJA
iielgRTfhUfAzQnfUVR1H2tdClI8gy6kcTm4kiFy4id74ZmCKGRICumOI88edJQ1KM66BK32dgGS
tEVB49Hoz6N7W+Mp2QFhnjuh38tCOL4oKLpKogoSoVxGkT/JtlyR5Gt1oDv9RXjLL/NdN6YxJVae
V6QQKaQcb6eEIu4wdIlF1AUpEXhoiRkCw0NYU9IxYrlPtfjWurW2nRoxUz5pXT+UTQwOhccACyRM
Z+aLwhqqEaO5JiQVUf9dmZ4ZEGCTVxr8zaNSGKwbq5mkrMCXG4lwgDRh0qd85TBr7wg+p8TONYwI
T6adhqT4nzkpWfsIp5r/2k5zW49FqkUPSo/0AsqmaaxJarGodo2sd6ynPWOyr5dCpYDTOmEeVVk+
Zp0KNoKWtT6E5GXAOwA/XJEeYZntU+AhQUJ6GLomzrMTDT42FlpcukSh07qc6rfe6ZJ0MEXQyRr6
tpH9v2hzUgQ5xUvDU1CiFImXBtRMEkuSIvPcegqUpxId5UDyedncNE+YXQXqI7tJFpKsJjmfshxl
2/5ynnBGC0NPyIFsfZlfkpqytIofoQeSU3Ib8zh2/l4uuiXAQV/I3CrcbAnUwiWBLS2P4BmBMgAK
YTbyV2UsmSs7TZi38SrJrKiQNVJcSK6asI8ygZLdVLhsbYyXcfdSNwerFYApfCDpqIx4mzQBoGKO
MAp9tMoosSKS42Lx4utdsK5kweu3ULfcZQMeF2fADgR+C96Wky5C9n0g8ErJ9ILPFEqysSYrjIzu
FzBL1q8Ui9KrpOPIK2go013276q5pERFU9N/39ESMGKaHGA5km+rZYKROHmKj1PIF1gvmBlaRysW
hTCHA072CSe3QB2cMAOh3H3lSoCQgK4d671BeJOno/HSHeu+dvgthfelB3HjDlbvPPeJEMdfGSrw
Dui+TqDIQqdmryQKN09gHwUG74LOaE+cv6l8vAKOkQ/0wBw/fxegDDV7vhWEkp7U7wpjom2K6xEW
r8kgXbqihFjIoYME/rnF2Ai9QxpIJjAocPPhgQlDgGJxpbRA8iU44UKhC5mefKjtbh+lCbX4UMKa
UYpVEJ/6LB4gjYTkcxYueDKxA4unJORLmfCErpoFCi24WUnSSsq2FxqJ+ULZbIJrlLUmwDkjd0Lg
CQjdQPyMCijb8R0qt/x/3V5xW3LewHmShj58MF7ycgVHCQKTF2dNa5HcZT4s3Eb8/fDCcpSqXsKR
0CDqEk4wOY6k2cnT0/HBLvC45MVuWRaalGc4BjqGloZQCi0KLdK/MsaLiJAevjtaHSBiUHKM8pK5
p6WEQkK16PI0pkYg4iYdUXMUeLvAjiUYtBAyYHumTu7Wys6g1hXmnUDvapO8G6pPYR1i5mV5fDNr
3VuUdl/1MEaIiWya6KlBhZx7ySxxRkUwKko3wBrkJQbNqVEq+apaoooORB7WgQmfTozDnFEHEV0+
ijs+TqWppAigw7UFJUm/pjDpRGtTRmXBzRL1Su8JWucU9OfiuXg0MfMLZS2ito2alsqWJ4Lp71/D
zbv4sZL3MklEBnYWumAZKbp4G7EuZrXMcgloiWi3+QhlRlFlDNNqE94iJbzKTRYCb8oQJieDASNJ
lrimPNR7SwDPMx9GUHs2WTcvnTXkJjZ9so/2FXZf/hC9iXYWmHHaTEfLf1oKNF0p/qBkg2se8FSS
6CZcUXsl31hHF3xUGLySS4Ug0prDah3V8HMFOsoE/8uALGxP4KiRfrSI5P1v6Um70JzSupK4K0R8
4VgXgkAiQMG7NYdE7ImiUWDaf4EAAi+1JBCEufQQOClwFJRRQEi5WQKeftRTQCCJTrntEu1cBEIY
TOCLNcHNkFG8g+llh5ReRJVWsVT03C04ltJ60oTVXJFK/cu6lQUpnamZAEeWGSKdyOPFJEyxRzTz
JG4PIe4YthEK3Ff8TuwzvO+e0sr0d5HVUSbvj9y/8R5fTIum2pS3Tn9pPDJFfC7vUuZS6xyH1/K9
cG9zL4spBqmCCXKJbieiNHq+CkZfhrIR2IT5JTdPB16TslBYrZrEWyrN6NYKS0FzEH/xL1vTjp45
7Vt2Y2GGy0Aq7FMzp8q7Ppp+oEwUuV7SUhUepR6W/CRFxPRI5Z+gWV9gwz1ytE+C0BiLdqHXU2Bh
/uy1sV4AZdsApI+C6igBCXKJSgIN01OuKMxXxeMk2WuRXVeqsMToYXQiRftX3i/oJV/WIvNbElVe
lHAuCbtMRIU8mlscXNiXvaAStJDoO7NE6kQ7qcIAcJZweeIiHIeIx2BFDbLw0lYkcMt5D/GlvRoy
x9hrvkAPA+/VoioiGISmQH6caN7T5evLQ7zsX9o26lr1YszwwrEpTsckXY+Yr7qs2kAnvLalFLWT
0prN73WfIvtdaXuBlAW4LokNIMtg63MtOEGYy9H8RRL+iTNpEO7WVkLwKh2nIxdU0l3+6R7aiyhU
BbdMbiTm0Kv+ciC8sQXP5BlRIqoL+chHcZmezdrdNy4zQOyJE5ZY37JdFKdWdBV3G8UoK0DcHIVy
d1/gbPpQkLA4IjqviDbixNGiDd0isHbeloYpRAIEntykKHfmDTG1ljFr/hk9KIsdl3qbNtGaQQYs
qpcwSepfulD+qNfPbIKLWIvEPtQUBGxrV8KsVeu6fWEL5Nt9SlXXgBH0v0HQT8i3LvTSof4wS5I+
gCy42hSWK9kx66HyYGpbvwbcsnmtdiTtrWjzqt/yfDbd1Uh+kbJ3BWHYowyCItS9lsUwygy1AE+N
zpV5/L0dKoqssJ0ViHZQxJOPuwDBBDtgR+gpfS2mINJrJJyYRC4FuNj80t52UecDxY3EHpBtfGVw
5Ltjo3I2iTTFMo+hS3yEk8uklQDW2KdNBZ2TiRg7dkxDHKnsgoohqgbrtrWGZqaHgcvf2n5oM0o+
qsAPj7OFlbOONGBzhhLblSKPoAHCga9A2qxW1uetXWuuGml3/yvZXonBCkiCvbwnQyikzONkeCXT
O6rxmAw4l46fRTSbYQdFL/mra1LE4wQSo6imW9fnskK3wIFKolUppxLRMGzZW6PUUgz2HFkNq5FG
KaRNlWSyFIMVqmOyp46yH1B54A0Dj4RXcsxbRlsGsNxD8B2kwbPJJENLaahAS+nelkcwKXPT3qHI
7q+1aDuUULmHm76W8bVdUEW651eh5/fm+TUXFduuREWZuJW4sFJIIt3qFIU200Oj0iZrVetREJLJ
+pJgzOGY8RLz/4RCkb5HI3+QGN7M2oJoFZLWEbWqpew074v1LURccVEFdTW+io/S2olImYbt+pKD
WVi++7eUmFWpRRtzpSCfI/vjTPVX/tCwKk2bXM6I8peMphD0M2Cs9bHi22NePcumn0lDmyqnu9ip
xN9JSHH4ptW4U5c35Dm0Dj1twqtDxjNfqqyDijts6umX4LRSSwUgLGoCcqx1ndqabLoKV1zT/3cs
XBh5LsopJ0reWdephdAT6ZlS/7jy/BYN+sWnNGde34tDcVbyqu++lXorJwloubI/jZcbf09e8qGx
r7b5xKA91cn7Tt3+oTy+JT3D7q7eKPN5C7m28zUopR7Tarv83n4ZSWvdM26DE1XVH4cGRVRqWWd+
CDjE8hTeWjSOsj3jOKZi7zpYvXEzS5gQQeL2H0aLDx+PNmc2ss755JW2g8MpPNDhb++fqUpyazgQ
tCifkyxoy+VlOF9VbxUex8fI2X2sqcZpPSncSgv2DpVajuOHw7Dyjq22d//l4a3now0p6l9nfBga
bvnrU0iJl0dr53Y2leaaHvZzfXy+xRbVSI/NdY+qn9xTcG1lt8G9PLkhgIfWpnOCrh/cE+p8PmrB
6rIjr/vrdXlv7yaQ0qm0pIyXQ8vqKhid57jA3MGkbjFuLCIB+UYbZF2kzyUVZNt2V7TQMom5MnzK
/Vvia0ejrQOcWhROnYDQ8A7ee/uCMc63HbMvn/NXpg/4jXJ8Vh1l4FwatbZM9nJca9fywk+PSKFb
XdSGS7w0QHoE+rA5V3pi8/VEJr9CD9rREuoPDMRRdI1KeuEIFL4J76QWFR4BwYhW1a/6V7bVVvzo
jG745DYOLd2kmPnc4USnOJPz1RXchCDp6BK1yV+3c2mYe/9W8TLDW5c4HIzY/DZL+bEZRt4QLmE0
IMnqa0ZCAygaxjNhh+eMg/bLfT5gFNyuUphOPCuqBhFH0V48LaFWtWAgT1WSTI9CO/Ol0dYHJbg7
+WPSefQoNMqcmU0ZJ4eUKg1u/pxabneOawRtkg0rR6/CyB8+ODz1exlefnjiBV/ryp5XzqFY+7Wl
nAOqxIrQVenzJ68bMnXZowuX0LZbC4wN/O36sT0BPFxb8+68e20lJ6/S13fF5pWZEVPej8873M0X
21CioMOvBzQx1pyRcRqF+QsYDxIOZzl2kP8ProCPOa12rcUGBbk7foVz4rgrE4x7zf/n/TaihVd+
0dxM0kk6FVWg4MEwMvmmaRIUU04JZasOyWBMVU1cjHe9ax0NBl3Dqz+UscGsyGfKoeWMtGk+3kw7
JiCcaKht+JYiQeudfi+ZrSK84VkSjlKa2I7aU0wrBbSUMSZHdKm5+4cEbTPvW/q7ogg/2mCsbbpD
lQ7X1ZiILaEg/z4l556k0RpY+WXYo3zZepi3T79Tj2W186ldHexU+WxOhdbpptRzKLWpfNUOZaWa
FY/UTRD3bVyh6W7rHFy9zPSQbiQbugN4hNNWOs3qVFqomx7QhRONyiRAUr259Uz84drDkDjXAuru
byf9c6Ve8Xf+PB6ufepIhOu5+uJhzC/23nLnt6mU3lZlWLc326nrCKyaa+A+6hC74l3/7M1b4+ap
6r1QBnq+89+f72fv1qP6cZWqxynu3Ms3EnmAVM9UlwABD9u3cfZvn2PkJpXofJZNUB79PiXezBsZ
/WvE6etRqdh2mX66P0bcvl3ut5pFLRnFOOdEHFWMQ0ib0AMgAvxD/U/iJxWb5GEKXSg+UYyz8CcN
ZaSNNUGqY2QWeWfaW9NEsLeib6Sr49QpEiNCR26kydZWiEemXAEoyhiXDccPRt062n4ozu1+Jh+C
8YTACMcSHImxJ4uwRjCcfADKMjjNtKHN5dM9h2bJ521LoStRF0ov90EBlcoVEKyFRYJNq0KYcm70
v1JqCltik+tnLV8hbifwd5ZjztsxE8QSGZaULc+hR2QMYqRY8AoJywKR4SGj4NagVJciyn9cJOZ/
lv/5/yOr/ah1nG7vu+Xxvr2PX9evrU69N1yG8ag+fUTuhaoSrBHK7PecF+p+L0MK973efBrqNKkf
vPZGS28Y0eht+91fJVjeVyZv0m2rjseSTLM4Hg3JCVl9R7E+2IT4yaPetfuWfFLqfcSH8a0ffRnd
6KtNklV7EcdmK1p48EtDWndxwFm7eYuTcJ36WGEq56YiKo2XkvcibJfyGHOULGjzn6pD0SOH4hO/
mci1HxVFnWNCV+zVWSV1FKlQfOHWvQ6EJhZk5H3AO352WK76pAgKKv9AIJS8Ls0tORv4II0jFEsB
54K4NQdhkWAJlyMgTjn4VJrU4pcvDSLJb7K2arh9ihAACsyOjRKlOCLK0MiZKc102AKEpUA9sQbl
6T1bArMKfOregN0v3FB0GSqlZK2Skfsz+TqYFJCt1otScSpvFXxthX310nwl7EtNQSACgpy63yLo
eecOYIjgasmGl3ctPops+jycin0u5oxCtIc8cKyyY09KnLIevAN2MOZrbhsZ9ezoyZLRiiYXdrpE
bxQYfGG8SG8rt0ZqaD6u0ksCgXCuy75hpaCVLg2sDIqD5QtGaLVgfVkr5A/ONg/wTjfcT/9SVVgo
vJwRidUfspWkjnYywzg5Bs+IHflf4fsSQQGZOjIsZLDpfNpDx3P/oJ2s/yoe4phVurM4rkMTrx8z
LK2a89Swq9mIzFf7/laivOb3/WVfp4LfnAo2dlz63OGYLFwqkSkkTgG+ZUDlbZWi/r3YLqvk/M/J
/vdL+VE/qlbdrw9n63wb56Gy/p6A3pG46Dw4T1S+7UR7hKlBdb8PaHa082rj+IEyCPc5tck9aJ1e
juPajLiLE//+yiznv6TT3y/tRxcLK7XN+2V9Wo73iP6kfaZrBR2STO8QPnvXZtkz6kcoE5BO/ZPX
g4rj2TO06ixrGARu0tYqOIGinyL+H58iBweJ9mQULCI7KLD9J2viTjVOmhCN3Xh0CmhdELwc8ajp
Lo3E2vn9W9CnQa1/bLRpZUAjgy8KoNM8sc7NHjvr3veqYw2xWf1BNfFrM1IlgwuieuUtfX/Gngff
8FcvmygxfVLPSGyzZzXoX2/zOHkGB7+cqkLoAG4BrA6fzgidZ+M8OXWenNpAbMyDjNS19VjMCRrw
eirHvuruOM+11dh5VAWidiOKni4L1fo1zrrVD1E4gBV8wkxIS6OeRJRvp4pmfKVC+rpN7M87g18t
kAGcZOH2uSKy52r+iZjgmjgd7e3DR2cHFiwrJv7qR/Sq9qJhvA9KIWXqYq/dNv291+6HM8Tyy6P1
8lKlkiTWKpWEKGCPbz244suh8fx1UO0uX4xRJTiEl+bylcodg2xBIvgq5rlhPqkmwgHbHzNzjpsy
DxOf1i14KL+fSGZJy+lfc9x26XRfdlz3XzXStjSiWmZJDa4Goe7phuouZIyAEeeoQyCsYYP43BPY
VxgEWsGbJAT+FOERGSrUkgDGFvFGocBTpCiBYgR/q6LWSokfXADIi9QrK1QBaSU5ChrcfSnHQ/L2
Wk9AT4Vv3toqUFRtOO8ChKjSHJodvRMIJEJY+UtFtgUFAQORf1adqLbaC5U7/yAB7H/2RMpLz9v0
iqJPVLnEv+oPCeAeDFaagQRwO/O36uD0Wg4SuF4oP9A+qB6EbaRhsskquPszzyd+B1AcbDtlf47Q
f6qW9VtlQGHkLhFq34yfn79/gO5/1bijVCFlrC2khFX6US0qu1+dcnI2sjFFV9atQ7PSuo2XuFXG
rDpEsgegLtG8a8YQmCbVzuW71rAHFYI1+5ddY/+SgdfVJsd++rL0+oR9fJoiEdQT5tU9fjx6DvRT
t3ebzlI/GJc+HghgYrBTqus2q/VH2yVgCqMEB//3d2X+aFX6a+D/dls/SkiZ20eyr96MDDtDhUvK
tEjvKZUJ9hkleyijQDVodJ8iaaT5E6XiMTQu/K/MthPV2w2YQBT/UXEiuwnyE2zeDkxK6lmuRJjg
wzl/7kismUcWvzfYKzIdCt0vHBxLK1M9bNm32MLdTY5IE3AHQ30OSROBriByvOIMVp2KvHMETApj
kRyOwHxdzkpkXwjLLE0UgCcZH3xMpuupd+ndeilY2fbtV0MFGCpJdKdI7O/H0VJ5u5+r26UjJmU1
mSHlfJj/Vktsc1tua9vKnO6uU6ocHigXfQkvlIuO9xl1LEtH/6138TNqgAd7enpjVxFHrfkHKuCe
ZndqOjf34+Xk99dUlmr63TX9eLTu6VatXO5cEzEr+iv2r1TIfM92fo2CwOcA9ta5l138M2GEKgD4
hrprbmMX72n+HoC3ZlhNdHQf0gC65dwbxw3owe4PJdjK/2WDuLQDLplOxawgHbmFvw3b9bwzTst7
KaM8x3owH9GLppfNrOhIiO84WjZqrXLCOnH7ZhfYNSNz4U7FuyfC3wrO/rZZmZUa18mlZc5+P3R0
RPuvsauWypZTLqum5Q+nZHM47E/OvXwfqWJo5m8OrdvJt+gh9VI26IBRfzwBCv0NwPD3+v24jE44
9wunRy3D6EZNPp+QReSufXMV3kAf65S3OgX3eNtLX0o0DAX3hBJBr3jwFyrSHimL0bsd/KPhP071
+CO+fD2D8zm4dVenZvJCOADywzZ4t3vLmrcHzyfrBTLNLQkriW8vm2tqSrsPv32fhDUipf19AwC9
T1Vt8xGXUqz2ulmpp24TtoxnxebbserfaBV27aRg/vRgot0TTSdKWXwBjFh5vecporlyBcSAPNTV
iwFzKMWS2NKoGEt1tmz2xeHuVB7D5Ng07IgC0PdUybx0adtP1lk4J9cXPTrYzJJwhYHj7W+xAbZP
coJ/ad9eQHrsoDl1h+G0knX2B/qsBqXW9OV+91vnu0cJd+7/C68rcbqHef32MZ6e159GELw0W4+J
s+kCXC3rFUDf6Xa8vnq7IOtYE5eR9J9Wa0rFQBBZ9xB0L41G84Q9wMVvWs4sI3jhk0QyXmOCpJyn
PJtVvKYTAFJdG/a8NW2a/Y2HrWB3bERzTPPjbQLOwvd0JPMB6LL6PPte1ktG654EB7ux0bOGH1kB
SXM+591kMJ5eP1K6cvUSesG8/2FiSsv8c03TEpJpWaacaJlmOj/LbM4rpexxrJrjGubXm/1Ox7Ka
7X8Yk91bHJq+uQ/TofM693b9bpN6J5+Atd7vL8H8tyHzj0uo/VizppHZF8fcPSnJc4zNiWn6zseC
dpw92ppfN/7vz/YfEqJm1hzbqmIagOq4P254n6Ube1W9m+MztO1Oya9/jLCeO3sCozbWduZFFJ4D
qsJEPNJiKvWb4EvUqJz7Kdzj4E+dPsz/KKLMBbm2A7hEH6Oq+0OqZpax3acPGl7fBs+pM01mB3q/
HoMasQPbKy0xWnvT9XsHj5wLVR10u4/gsrF1v6gzsHDCKAwfQdl/uh71NsM4CcoNa+kbk9Hja0OF
0q8vlzqnQya4F187o9T0RkkwxI9m7/6iHRpnbtT36Y+1Cr+F+HrAar4XzlfeZJa+Hr1mOuTLsNFo
uB9Y59/7zvdnNbxh1qZTh2qcjWA/PnYGy+BoezQpY+GnNBX2N5ZP60kHPswR0fJ2gE3hDre290Ao
qYb9/m0/Xv2pMee/zT7acdFvCJOqUq5gWf1T/q8OjnU6uEtzvKUwP6ghhQ6BtpvkkBsdWHCNP0ym
3Ej7sXwsu1RS701bBfJ/PDx7XbqfN5fLk9nk9MrgXmcqoV5Dc3r9htQJMivWaGVqrgLrGwEe1V4A
4yjhS4PBuu0b02XNf+78kp/MPcouOguUKJ0yUQ1Sq1THIvf94pVePx7h4em9OVN6XcNZRVy87j8F
4bxZYbUJi6H9nHtmcGpmffrafqxorxdA5IY8fXg1XqjOGhreo2u21YiQ8EXY6XTq8bDifzEtynQD
DGkcHWx7VAyHcTK4bbyM3kyww+n15frL1sclyl7oxXm4e+ZkXz+/ZCd4SPs6XSKCQzdrP+sXyjvS
dHFzogeCR5OLLLjj1paaHfosrvNZS0VaqAIqCLFPfCuuBncqZozX42V46Dxbm7GAHNoz4LVdgj1d
MnomRYqu9dMCUy59oDC9Ssd4S0kEAmJK8hoBW4qk0vuuUZ0QleSdTY8FWlV8np9eaedXaR08Ugbt
pW1Cg6Ex39F7+sv+ueqDR9PLUbnEgFVUJ1p7MEH21OYYdv39m+U94rR7f6e3XC3ClIzOfuUdGLrl
0urQYqWdRkDW1BAnmAwJoH1BHQF5tuiOnL0vj55BFSbSWXs3/Aa3FNw71Qn5TN6EDNZ6leR82J3r
4Eask1LbHXdCR1jiFFuWUINa4DA9k/Dyue49PJs+gMdB0kQQ0L/ACCr9OdGHm+fM4DK6XfzQi+8c
PVqN1BpVn9Z+RO3q6f4PAtP6t59CQXlLjVRUWr6UYy1/M6msU2aZ5fP+MaYYmkfB6fkt6Gwa9d46
HEVuMHn6LC5xXJr0f3yZ+39YYnkN+X+sMNu2a9WqU66aJhfi/jCcjOvlntB/vTqgN4XvEo8rZ7T/
PcBnzPAeLpQRspDdW9fqrauRaQ1o+N7YnJvX59ejNtg/KIZv70bbzfwrM3Z/uLZ/u3C27dCTvFop
2+Vcp/xT2pSr5c16mZydgftgXnBdu+MpNGsXmMWnWVJJwtNtUbUuYVJOppS4XF6Xca2GpQwfNnhS
8LV0B+/Z7PzDcWH0thvaKb86pBonZG4cNimd6EPbhOt8Hq4Po/ONVomnljVvPja0vVguLtuP+z18
4iJexsdSfCO/zAru12H6cOq3zwfBAFjj5bt32zhxdlo/yR65wL850yXFqmRgJ8+T/eEud941O3vV
svPiVF2WzIb66kv6lFTd+ikBdVlmvceh+Xu5+S/nBkPDrJbcas2m/ZqbN2D425RKTtmm4t4NG+jC
bFNkitjf70+gqMyPSfOPE/wQy9nhWkmqh5Uzevg4k3Dwah16SaLOf3+af0Oe3Ihq1FdLVfprMw3+
OQG2pWxvVNP9fEQmGfJyBeji0P/1TO2aZQwXAgab6Io0EurRIrl1+/hTR6z/ulHOXi5bLqOJ5vvn
BdQOx4q53mS10byj0h7vDsW7z9/QZ/6gWP9H2pkuJ65sbfqKFKF5+KsBA2YGg/EfwqNmCYFGrr4f
+YvobVO0ie4+dWLX2VUnLGUqc+XKtd7h3/toP9IfD7qa0WOg640lXeiQThCHgoZIfB/Avpz2KCP6
VSBAlVWvtaMjtpHP+/IzLeVkHD1Vd3ad9M8Zf/Uq/Zz8WD1VelAro2ysDeKCxSp6N+AsDjSc6cDE
vhqLO5/4n4vbr6dx1v9+mpmfq6ZL+cS1q457SfnjAtTzwOBQCx8oOR6HtNfRjCi3GPc61D0f2MAP
f7+EZPxzr+UtFMmUZLOPg8p3VfnHmLWSBOQsGnARQ20ZBa5P/uMoZ59SsT8V1MvAMLqFVXEq+a9Z
ct6ILfr1BYFCS8SHUy4MUySBrXM6zOMKaNVFX6dHxbNgzNRuQnWYmgaA2GhYVf4ubKORvyoS+HXW
uDuBQJKgVfi5e2x2h6R0C/yfImWrovup5u6JW2N63urkJ0FBIVkAh6dJy7JpJxFZoNI7eTeOZoS7
sgez5KkrWAfvUAuvl9M8ksDyX5BTVTyFoC347z4k1TYBDuc/adZWp4Aqa04lUOs4vOflyc3qsVSB
pTGBl4seIWx9KRtHrHfyQRjEQEjy7rSSKvWBbHsSGhRACwJMM1Uvr2fl7GJNlZU7SwStqx7ttALq
lPap6kTNj3aS+3ZCSxl1E/nwGgRz5Vx7oTIriukJD21sB9OCeL0V64fYf1G5wx6J0nn3maiG04iG
K6AOdsSQ6hgFT4qxFCjE5I3ykHD1y9J2VskyKaG2yDTNMaPWMdNu2lqnUSSh4Gkljy1P1ZDqLMJ4
JZgdJg2lrUWSZ0igxyhscbs/HHPvYFHXp3iRFZaDmLurJd4pUSZZgcCMgsInV0pCK4Wah3MWjnVR
cgX/4nG6ZOhldKCQ48ChP2pnQeoq5HpBQ1EJm+qaeJzoi3NG1058P/rKoEs0t/AnQYx5Zbu6s6b7
a911jFYUk766jL+hZvV5x48lXWtGezoF4WEp1RHmcGNTfgkK70g7Dmes/PBq0fErTbegIBJ6SX7n
8do/aU2/o348/uoeWCbdSTsFkbWhhj8qqKpK8/RNHjefwT7v4fXRZ+OFbDU7fElf4tjOF/mgfSs+
D/t4ZTzi1o3SjVPMsaZf5OuWkmC8abfla49FDYbmY7klMcQ0I1+fx+nWfGkX6UBr7HKa3IsNt8Kh
osqcp+RHFjbEv+dR933LqPXC2qhT8bUYyx+nL0S0PHkl37H7uXVq/3iQcRUJzwSo8pJm1gbE+Vpf
y+7lTqz9927ON9E19TvZMyTWxe+htFZV5KFYgnYYqp8l9OZqe96eQlvYxVuda/k0XclbRbRxswOW
C3blC8Ww8iV9r0bhQu6FeobtU7pOPk/k038v11sHrU6ZHrNhirKmenX+XU6heY6S1txQfOaCXT6S
M0HSunejvJXuMgX/Pefqax4sX+mUU2AtVQ3TcP1Tqk6bMIb4n4nZ/JC/KgmmVCb+c5nsdgINNzke
RkfnUC5VBRuBoFylInE1R2k60S3770mQ+g9wvWd/vN23IfaPPasbRZgnWmeiQVyM9Vd9nLgnIACg
6dfxu3ZvOdzaolg4knhQCTfF7x7Pj6cZUiaVaW0Ym5LWpvJ4WAirnmUeuIJHc+slcHtsAK2D3XnA
13jM8aInZNDsjAfa4rCSAbiJQFQOs4Z2+J2Z+KdoxVL9+W793/94Nz09paFgnIxNDL34gs9huKzt
HbiAeXLnAvYvnuXqUVe7Iq3VJBLSyNwY6/IZg7ZhRX2UtAMvPctTYTCUD1/U+717vtW3ljyu4bKk
a/ibq9c3L8UspGPms+RJ9obtyF9aDxFO3sb+76lUb06lQgOT2xSXAflqKgWNflEpRMZS1EQ7xMCy
tZBRUd+VUiPlKjK8xLgjSZVjNdW4ErHnCaAlIksk5UeHNto0DTEhoAWbyZGnh2db0IZBC8JGiTdl
uW5VPpHyalJ37U9LJdMyJzUv7uVy+BCEMwBSrXR8E8ilIo194zAX0NzJnbjwTH1cHl//Hq1869gz
f4z26msalSSEQm0if8rh1uh+4maBGxyqydnHNlGim3VB6yg/j4tjCDSSc14A1XkxA752Jc7E8DC+
XHzvoraOEbdemoNMLgA1pJRTsqmIXMDfLyzd3IU/Xrgf0I+VnoVWmzWHg7GBUj226KUjC+fhLGrv
dr6jDlVcle888Z+adL/gDeppOmcArZKrJyamLhlF05ibZ3w+8IuMl4eRtfKnOuIIFb7yhmJjvars
73Vpbt3nfz346jqnS0Un+8mZoWJlVz8GjuUVzhufh/2Ni4WdDnLwiiukEqDpnafN9DjoJwKpJbBO
qwRKeYS15QKpHjD0EdZJWDohXNrgehTZx4cQsIPg7DqMJxtiUw+pZeUNDlhJAEO318Lg3hY2byQH
bGGTrEDR+67Y1d4Sw0guwqDQN647dV+m88F8nrmDeeDgwl7YlOY2g9FoBa5tw2/2YrX4fFh5nrP3
aInxe2+wPlwOh846sp3X0nkdO85w6dKv4J/byBlu73z6G4vt1/te7Q5umJLVtrm+ObrHPdD7bGFW
rrJTJt3C31cjCnNkYmt//fdjzf70vjrXTFmlkqtRyZFV5eoabVRGczzKPPbRfZ4Opi+D+Qafx/ng
ZTDF6cx13efnAbOnuHOs5Ebz0P6euAdvt2Oa9rO9A0XFG7+O185wzWwNx5738GDbE68vrDvOmvrd
cvl4p8hxa2f+euurnCS4NJkg5kf0Wh3gHiPrsXuSdiguhRthHNHgpEvFHTw8O3/P1q0D6edzr8/l
6FAU0Vkp9aWQzi1tJWRH56wsj+ZnnMqOwDW8kAeV9mZkD0pIVZYL1jFYxsbLWWC/uJFyJy+99fEo
tVGdIFho6vXrlHkndYc+L9WnwlAaCCs0ugfq8O9B34hJeF1imSXixmdRivwdBbEENQ+yVFkba17O
aaF+SJ+VeCfU3hoIi1Djp4Ogo6Pw+xmJlpQJ8G4ujsPoNNQwpGvH0NFRcy3upS+39lmfV0n0LERF
/K6x/AjqYiCUhySLxWUVrxNqgGKOCFrocQHL9AwwODWe7F0H6s3dSzyNz/rJyQ4ocVT3NvyN8opJ
0i9qkqarNMeuApSphaHU6qhNXbpZA/tKAckixY/HzBgL1CypeGqN4nVdO4g73JfzYnARw4nW3Jv7
G3cPnAZ1WacTKooaSf7vyW9VQzWToA1X7SDZFCtklXxbhbr7pdEGjzhcYzscmidbm+SmV+5EagSb
MAB2kc2Kjyycpu8wGci6z0dHX/nzysR58O8l+O/9S7dIhtW+0th/s6vYqGWG7quKhnkD8h+n3QFz
bBoA7f/9fdLQLZ29pOoUFsBR/J6IOj8oQdIZp1W/u6PXLh2b6Npo+Cee3OPRiQETBfO/Ryb/u7v6
Z3Ll03UApOb3MfZjObZiruqCoNcbmmCn2iGGQRc2SX9o0NgUNv1h/Bo/np9pFaW2urZOdrC9bMVJ
NcIJG/JW9Sav1Gny+f/yWn2TWFYxt+Xtfk/FMbKa46nNy5WZun6Odw+3TuDRq3JOgeBECjlrTM84
ji4g35MYBoLTwgSRXaGdaqjMyG4gTdvsMzjZbey2KI7IBwrqd6KG2n/334cXk2eBdSH04f97vZfj
XMmEICzKVXWK7YP2eAmPDqwOodhYpIx2OrZYla8SN5O5ZQzanWK5Ja0iXEYgCIIiSb7MzHcqGssf
0CBFR30OXnRztC/W8NrKF61xwre69k7Cl/loqG4u2Xo2Ku/cAgilN4dh9msbCLGkXkVYNTW1pqyU
chV3tq7axmO91j+rs50sCsyACrehrTI/+IMydM+iV70Gl8fywMCO2I9uo+dkH33EJ6fnugCzaAdG
6pTFvHqVYExuulejctpNTSKnecGiWWnhwDyiC3AGZXt2VEc6TQXEgQGZqU4JrGqWSXZcDvwVIgkc
qM38jNmBaPutEyIKjwfpxU3xobSIii5oGwEJW+bqsXwz9/rRbjIH8EoIv6V9oKBlioOs83BdrRNX
3SALeXHESfIpjfRwrkBdedLB3bjq2fHXygbhQ8SriSVolFZu/SDRt4jGze4pXEQomIi2Nq4+sE4e
Nl6yUICcnBzl9biVbX9NbKTR+Qg8/ZnO4dSnubRHenjVjfLaeaomx7NdBN4ZSkNhS4vo5VgM2pC2
jwdMJovd6uxGQOWe2sYT5Mdz6YC/MGNHuoxV01aQ88yncjEP5ZkBTAL5smpdncbFOutG7UOKW1Jz
Z2F/Z12/F7apWpqs0P/jdJCvA54sdpWg1ZG6aZzG6a1G5y+Bcyb36gHPPRZi9fnwsNvXXn8p2M/G
T+PA/uI/Hx8AbO68zDcK5Z+X4XzQDIAFEiXL37HgEFyO6inlZWhHu5VHX5FG/gtJ9DcqA2ETW/B8
e/Py8tJ40837e+/q+lmDKOHXsMdNt8NoHfVu4b3xPZh4fnF1cGKUGmNn8jCZzZwI8LG97ofwxRC2
Hx++i/kUjrs9DLvZNezaBcxZ8m93/TV+en0CjdHYdxE5/wL9VCb+x1j77OFHOBblMqiN3FQ2NHyJ
+/Z2u8Xd1bc/ffv9M7EfFosVg7OcFaaqX7S5vK/hx9+h90Zu+/sVrkIv+UiXVF2sctgdXTNZJ5yr
IcZjabc8BbF74CQOE390ggoeBquyxo84hY0cd0tdDf+vE8z+XXSwmAZu51wRfk+H3MmHSmkEfRnJ
Ex8keb7K8g/1uygd1Xcys39PQhMkEHbPZCJiX/j6/awoDFtDzTp1c/qwIGjR1pIfzTvj+TfSmmR9
om7wm6pxzv9+RnOsuoKtpW5w1wKPcZ5Ydyp39x5wlUKEXesbUlEYfCpPq53OHx6laVj9fw7j6voj
y1ZVHdpQ21wsG0VCPFcueGX9vQ7/Tcl/T9XVoXQ4+4ZQXpgqRO++iif5+T0ad+7fz/gXAEfF+8f3
uK6qHvKmxO2chyAtF69UJ0KnQJ1j0wX14h7e7LuadhXHNAvUOYesIluKfJXnXg5BRqvqTIPIO3uV
Z9kgffpoytZO7BZczB5NebhpX1/3gH79XP37ZLJ98Pi6YalX28iKE8ki21c3lddOOEX5WI0r23fu
8jd68sym8t9jroJXd7pUQkmPcjPdPj/jjcS5kff3dQ6LSX9MvIJo+/r7C/4fJvW/Z17tKNEoNHaU
oW76Q0Emp3gbrVYPxHROpXVASN/+/cBb4fHXIK92mJZ1RZ00PBAMI11we4O9e+wA0RTtr3uh+FZI
+jmhV/uMhC2pjv3gUg7g+WazWlH1eH36Wn7cKWjI91bI1W7LYyuWs4xP1/aHzse2/3ov8/kbtRik
Qe0FLCaYOpPOnWE1wawu/57VfmX8sUCv92FyEKokEnXiIm5Ap2G0+vvH3/to2tVdt7kojZoTj+kZ
9HblxXcW8LnY7WfkLXfm8s5H0/pLw48j3NfCtogEUd3o43SWT42HZiQO74zn3+Lir52mXZ1Vp7o5
l0JsqZtkooyyebl7pw0+QajlTqD/F4LWB0iVGxj4WJGi8NUKNPJGVKKOiXtmZ0HRbVkVLcDW3fgJ
b/rHx+fX184eVndSvht1rt+PvVqOSZwGdQXLYPP4zCZ7gfvLlp7sZ1/Le6FR6mPfP0vvvxFeLz3z
IMnlgerTBt5+brfuijF+oqyzhhP891e7eTb/eNLVIjS6PKtblSdhnUqZetFUjvn89yO+E/N/R0Oi
pEOEoHF0FZ3ylppTExPps0WvrHq2Qa9jqqJ4R9gG96jNtwf038OuFkfSHuvDpTSNZZN7vvhYAZyt
vUR4+HtMt0O8+t9jrhZDdDGUU5qWfRR8nr69wRTvI25pv0+ekOfs8/CP7Z3IezMc/vfI64t9oh2z
QxExjdEC428PQKDbwNq8d5aI5r9TCLASACO3bs00rO++yI9gUYZxXqlql63qgfR+4VosPauB03hn
p3NObjko8KdH8XaLJIT58NLpj5HTSxag2DyoB2cPjcNJGEH0R5EDPf/5wdENAKq1q9mG2+0o4XHH
Ppr2GeZtTEekkWkbA9URuhJp+M42AnOUPJnqXLZl2xpDd5kh/QUeZxV4leQIR8ixiAgP2oE1kCHr
gxJxjQ1aMW9WBt5KPYCmlSLXoK/H6+yqg2uM8l04KJ+45UOS3ZtooWKDjrVIMWwZnr/SHREEe+Nx
80cig/s8P7zzOsg16VZzqdJ45sObxJ0evjQc63gHOZs7qCejmQeSqgxQDAD3PGlH2hAsmJpQ52Zo
u17GBDJ3ZJ/oNi4QKf7EYAj4NbWM1rFQaYyhoW5k5ItkR0SU/6vXeEkECOE9LT/4QLzP1Vwd7V1E
OZ4rfO8emzEzBtIImawaZcxeJ8J89f0G8wC8Z6l40AeDJDS2hgFS7CdGAroZJsVlIMwbSESHJ1h4
z72cM2r4l0H0oQOOnYrLYHI+2cLJK49TpXB1uLQ6vcipCMJ2kzi+Gw7qJ60lEzyPTaex4zXsFqyi
m/E2Afp/ea8L10SkJXs3mP4Df1QhkSkgq1DZ1v48bPeVQ/fd9t3YDdehe0H9aCq/Ifjimr4NH+f8
FrptQW8X+vElxyuHBtlAvLhoLwXLcB1DyDrBv8l4ld5uzMQOYdrzb48OmG8g2jmk5NC1RvCCRgfo
uuGaeoUEv2CNX4TpUXCb1qu4fzraUK6111fVLnuIuKe78bpvLeXOGYYvgDC6cdn0NEX5KhzE87B/
8FIpbBG5pgSs8aPhnlxkLfiD0M3PQC9srsNoIyPdYI0+eq8AfaWhgA123pa9vjlUc1M3k2GVxTaI
LMzt+0pmY+OdzB/YAIJHgHUQnwNP+KgMjAF4FpSe64kiozKhPAKhtw9LGU4nXmTUZubFtNdOPX0k
ceBW3bQ206ezF8KzxzDPkacBPAO2KXUJR1uYjoiiE+QHdXak9dhAkcQ/3mP9O1ZPtz9CY8weDp62
z3OUBkz+BnwejITQftPs8I2fsT6hixTgTZBvGw+UnUt3CUGIGMnQ0Ls8ck3xW+UhkDvUYx6TJvWO
Sm13cjBvzK8Ne3sRcqEI3Nip4dbJuV16oAAdqlnZyabIm4+L6ZmQUHAHCNyMbmTOMDrnwqS2Ewvt
+JeAiZJgSAQb3YnAe5hu7TQQiU/O6wLcB7G3v6yUOJ8iRuioAPtVtxkY2gP9fBWx017bFB1L970B
r49gDQyfmFfoq8qgNJPc9Y3OpnT3pl8owijJXNTXuGN4ocYXlLcaLhCVJ8DoqB77ag/fx9V2vbsO
WHOKp+8t9KCeM9ETCRZKV7sncXXyZa9QYpzT0KBFzuoU2dNE/TD2BQBVJ2ePUKxQkYjzhMeKV1/o
F1tS7DofHFjfmhtZkPn5RrnkHDx2mCvYIrPyQfwiHkWbF+Fgi1O+Qj6mBtrjuKMLW+FQuGmKZBRv
X38IdjDpCSjYMGwCp5gqQ5xOqTLRvaDodNBs1dqaEvQfuPeiu4f/yITwUXroqv2u28hUjveYDL72
8wYJdn2iVBm7+RpVNgdozQvUncAYXE7vB0zJar6gl/MZhFnMRKAe6D4dbGVq6v48wjknnh7cYK3C
p6KKOaihkSmOWdvi5GjX2wZNvt7rRdyIE5MvdOF5yVJYrKmxCWrqRDUEmAxIJkJ3C1accxoDeUB8
AG9b1pJ2hkwoOEbKKSyBu+Uld9o+ezp4hAhGC07oxR8gUXNAO81ujxhE9UI7kmX3ajzK6LIXPqAN
omHVCxAiKHc6f8r61pKEMfVZeQ6RhMUy9xcAL8pVTue//sznWY6k1QcE4xLkBTKVpVdDvgLwx3oE
krCq+YueASlMT1uV96TSSziJBzUlysbzB9H00ti8z5kGG3waZB5QoDHcZ7mJCC++MW8gHYqIMU5o
flnP0YfZ2Z13niV7cXt+Fb8kitkip5YxrJ56TIKxrBEkab3DcyINla20bV+RJv3SBK8YHaFmbBVQ
JqrkXsADK+dueKijoY86r+VWpduEj0fY+Ssq1mnkBkgXLxJDj+1zLzIk9MaB5kfQoCRq5fsuKN6i
4yzMKVT7D4g5mZV9al+OMR+lwww9gB8DKo3+ruFqFJ4/ON99CSccW6a7CD1mqmDDIAwvqlvs6mhW
SE4y7fohjyF0hvM1XLE4sxU0Nceq+nTgoDrNJFnzEmWKxfQL7ZQ9sK9ZP8EdarGK05edAWW66FeI
kqNfOLtM5zvisYeSJxT72GTi2+mp522HbjdqavDhQupaMFXqV3VQzUW3xgYy8+qHJBwiDgh1FKhG
54SrkpCvzAsv/BJzz/SKnT/IiMmwAOE2Ddwy9i7QbbSaQ6tXRwwHxiKEs9c42ZQDjYMIf/fYsyKX
w4J/Q9wnHID4LQuoIVBHbUcpJocC6+9nP0MXF7lYqWMfIakBo7VXw/0fZtPxyR9ozCjqSUgfDu/C
Q/65dfR5n9mLW0EgUL7bcj/yPjlv09rX9HSVwd0Kq1WOWg5YX7k0XNWYHnPf/TuJvnGj6vE1PFIS
vyUrropPoaCV5zrQs1VXGk6Fv5BBDiCeR2GL0x3w5upAF6pxjhdrZCVj2YDrItlCM5WOSMocd61x
ftDz7I5mwXfJ6/d1hbeitAuEABiB+A1Q+zENZ+V06PKgyFZHdlu6jbRJKOLMW9ZeLkZOYi1rq3VS
0JRtDjQs4o2OW3r1tt60rnDOR/EJZaBScHwhhY9T3blmf+Ps/nq9q6t8IfphXft1i24CVsizdNi6
kOzkcQupvXk4e7TFEU+QVZsWFToeCmRtaYkgSozM8GGDTfgCMIFXana3EJ+7fTQLR4VbTMKNTm05
8/TH01R8tBbdG6tt3vWieEN1ak3kWdpBKCMRuHOVkv7VwOnxXQC/dXhdBvN9NaKzeZQ7EAgtcmg6
ApmGe1GcZHMmXqVON72QhTyhYBbtRMFO3um0CxdbiJwz4t6cY/wvJR9akVOKtswphujmG85e56WK
eKZqY2YWIv37Bc2P/1bCQAYC86ns8nEd0NB3zS1ERk201cY24K+wqbO+31wUtj4Ra1tbJbAU5gT9
Xeid5uGn9aQ+n1AI2JZfxpe1VSfgW45OgZ7O0nhN95fX8CNeRFMfrdpZDAIATP5Xvkcat14ddmS6
cuREvoNiI5GehFukmZOSwzl0UjsD7SOClL9F36Ei4dmRN8Ls7T6ttU5CtIp3LenMtlwIhn1ay0/k
kudHxbLdwlN31ZeWk+OZy3wlL/03bXGCnNDY0v6wQjHA5ECd0g7kdNNfjk/ktm0OvNBRZ7XmIK2a
v3FIypjCcMWxeq8x/R6iQurLP9fr1tToM1C14WJ5zZzRKlmJLN0PV+hDSPnLMSDz7yApxa6Zp7aU
Ds3qIeiWmQFSnszoXN4rG90oqkgsMSo0ukG8Ma4qwVqWiuG5yE4rUR34UjAMUppZrU5GWZ9tU0Qw
sNZxLe3IM04tSrgq+rcYq5E9pXMVD7foeH7Qaqh9lyNSOecGVRFhcdK7tarM63p0KePV3/HxRtGO
ShcoJrqMqqJY/T39RyAqmqOhncSztszThyRZFcHi7D8EpydymL8f9F06+P1taGlJ0AVE+IvQL66K
JnEUhFAJamvZtF6prkCUpCa6ikeo8Og/H6ain7khK/3vx94osP58qnI1PrM6JXUrM76gWjI4C/lQ
5Q6U5Lt59c/I/msai1e1py4/RAchondJ9f/lhXsGWBJnhaI5V5LQXq0Eh1Yt3PnPh/fJg7zev46/
luGAjmvi9L++L0S2xiX8Xo3v1sf90c0Wr6Yc8PKhyY6WvjQx5VGWcjvskJ0/v5v3oGr9D/pjBq7L
RpesabMoS9R+Ffn5g5U+SWwBOnHthqbl31/0dqv4v+m+BphqtRxGpUzKvt1SGHt++cZG0m3hMhnT
D6ct8dk3iheZ/fRdJ0tR4+sdmO8Wa28Wo38Uy67qmpfYzE6lpiHb/mw6xav2WHyqz/q7Cc/67yHf
LuP/eNLV6RUkhlgKCWU5bmL8miNutlgwwDEqCXcqgPK/lbm+BP2/q47fMfZHRAi7uKq0kKpj3zIw
7Oe+xNCrmPX9uh4/8MlzTXohR5vZ/eoF0qgy/D3em6+gyRCMZBEMxvWmvZTpEQo1BWO8yhaINXV2
fWdGlZvf7scjrvdsUYt5GNH32W45Ern1WpQjRqyeB5p2C7ARXBi9V9Adw+VyeQ/ZcWNfQj77b3xX
+1IPTKNuFTrul0H5cXasZfVxL8/+xi5dbUmdsisPgcMJrv3qJNKt3OpKAdC/ekB/qEPX5EhxRBgd
joDK5MeYi0IRUWwQkvkRFfBMc3zrPDZAOB2xoZRgP4ozxYrduhxdIBWagkKisTFP1FBBvx0VwJv6
8eUgz5PTPo0AccaouFnB26l9qusUnNLzJXtr8+JVNY9TSzTGF0BWaQBAtwsdQVq2R4qg7SNQ4uyY
2oJPEY+DQbnHmrnV4Ps1D1cHQKnXUXw6KN/AEssGZX2xV+C0hgBg6KvsX1/Xy+WWL/z4CPzl72V8
Iyr+evTVGqtNSTkrYHg21Ko9wDfUK6Lx3Sh044QDJ6JrMr0qrhPqVUus1Lpa1Gu66ymR4X9az63b
urLTF/NQXlErJ9//PbBb8IFfz+zToB8x4qL7Rab0MUIGPvAiv5/W7aP0pk1b9Ai4G9/rt9wb4tVa
JqGPE0FjiMqzhEutnX3+PZ4bXY9fw7laIzEURFUAkbkJXy9INGJ9+6yQxy7uLcZ747haEJejHLdn
oQdCvGa746txJ3Tf+/FXYeUYHjSls/jx8lcwMEEF3Mlub4TlX9N01Y/KU70q2o6fLzynU3CIvdz6
3x/izhOue5LV8XiWL5qGCCLeZZcV5Ctw6Nn/A+Dp5zium+JRBe0iOvC5s81xUD/mmwTfir8H8p3x
XIVfw1IkMmoJOpskX+2QJtXTum5Oh2VKXbFEOKzZxlCwrdJmUMXF1e/m1zeijWGZuiIhdAHYRrpa
xMbxXJ4iMdSXjbjX4nyAcDs1JiSRk9AJysn58BYJnOTZx6mdJECCD9rEzJZCTHNAHXZK3Hte/D0J
N7ZVzw7mDOrFGaXrN2oltY7TNjGWlT4I9kH52OFNoA+0vW/t0a//+2GM8d8kFD4GOB9IfRJFpqtA
WB/LQOsALS/lWnwWahxGM467vhLO/T3U25GabQtOvzZBDM/6Pv0OhJMwfCkVwL/NpL8q1odsEFHo
laRZ2AAGKU/bWnaLAEcYqnFdub1Qo9FA4Xei5ujWTMsq+xJNCnWpI5vkBwVuGskqOzw1BuorwkyO
YlfScMyhsZf54cjKn+sAf9gBCQ4FHjc0d2EizC4y/jDxGUmCiWBBRebMbhUEXw+0Vjp6ee1cNcd+
1DlS9HUSsRrm/5A1EwO7rxjllIAbR+33n7nNYi+ByK/X2hDRyUYfKccz6GBqGcGiKp7EYBVfJFsx
5W2r7tNL8xbK1YNfFK51ojBG/UVDWUgO3477DrK5UA3jioGXfresSgxA3+LgKUVtKZWBSTdP2vld
LYdN232djoWTGijSpm5imnYk7dPDU5K/BdG2tEDJmTRPxW6kaeY8Ootwc5CW1oOl4H8IGjroIaax
nP/+2ZyJnXdKn0oygkZCZ7rex/57EsmA8p8yP7DrS75S71bkbkSeXlHFgoaBrBZX+N8nGswYLuUn
9HvSztORUspWmTSNqzsR9NYSJZ81NAXWKZDLqz2qi1XW6JnVq/eMSLXO6nto3UEU3RoIpFJgEKBW
yAquAo95SeIuhp63DJtXuV0CTxCAiB/v6dBQTbmx3ah1IANAIZei2vWdRJPz7pyYIveElF/INHH3
Ha+3nfPMrYF/m6sORk8u8l8z9HCQBkNd+mUzB6a2au23N2qbbi+A/9YD2MA2rBJ7skMxdrED9LIi
Fe915Ba7h/2uoeexp+z2vJ/NZk+z2U63C3eGQN6yATPY2U/7HYCmJZ3V/j40XH5NtIfX4fIDGl3c
318s+3H7mNvTl2fDXSqj7cd6PEOHa5LYu9nXensHBnUj6pk9gVkGwCtqfOXfK6m7KC2AQB8k6nlU
UuZrYgqls0YYXeRlSmWwzIQ7oe+GsIRpEmR7Qho3JlPsP9WPdKwL8qKJ9IO4efyf/I+J3mx8b/PC
kPkSoxUS3JPFw+jtbf7AqL3JwZ7sW8ebPX098722w/V6Nlsip5fQdb8Tlm8cS7/e7WrJd935aIgp
glVJiw2lUCM1QrvmPG9HiMvYImXluEicg7rMxIsjNc1Y0x8rqq9BSoXUp7NuPZ786M5b3fxGOsAu
6N+9yNfVJjnVMLq6IDkss3Alh1/s9nM1zCkbBl/s+TK8syTgD1xvFuQfyQdQYgUmKhNifn+hqMja
SLkUIoqLzw3CTYJlo/Whk69nk17Q0LTAhvgJOJ+2T+Itu9sW9osSemdKsz2S1KcZ0zg0KuCTWO4q
nQJfcN8uo/kUs2bHeEcKBmncr6NCZRn1FvflOBKdw7hAp2/efRb0Zeu3HLHeMYqf4fg4SN5f5sJ7
DxRQD2By20EAkBSTyEWpuIKN8kU+a7b04TeH8dx63CRzQXLQUn2c81fZwa7EETv89CHYNRKt6DKZ
47naXzreAurBcPjsTTzOnU389Bmgzz54mJwnFKjptnX2rs5nUuPu6STrz/uObBsLMmVs2nH1kE+8
JBmnqXPaIk0r22z12omwPKRf3A1owT1lHjITMSSFZNyL3DWy8xS7w6/mcdlGHh3AzLEE+wvXK1tp
nKW6isHSoNQq+/bSaqi5E9ppez6pk5NtjA/2oewfvJjpA0u3Z+lCf85e1efMCylriC5ateeadrQf
uuki03l/0mrOeNPW572E7+zpOF4jlPpFQX+/tGBQ/L17zH8qBb1sqIgOBSsHrRXxKuXWrGOmKoXR
fbvATC2b4uLGf9mcnRfg5wCp3+IxWyWmkz46L5XdN16Cgiq9wiF9i15gkS5D7hCKWShAk6vedmQu
wccmDKsfPt0OXJJgj3mVZb9L9J1tuUDi/mEG7gFeMXQsAE5q8WDQNUdt7An4E/PKDc+fL0kZ4ZIX
u8ousEjDm2zw8ffwESX9d98gdQcdDh0qKKrXYpe1qVZNkejt5oR8fG872o2ttTbvneD7f1c4eKqx
iLB8OVCnveN9BcAQa0UDp9z/sSHtDeNb7HWD/0XYmS4pinVt+4iIAASRv4oTzjlUVuYfo7Iqk0FU
BFT06L/rhu7vfTq7oyoMJwSEvde81l538/0w963+lS/Cw9GO7qq72X8r5rBdBlyDv+oKOt4MW5xS
1V7pNPtv/mqHYUMH8cM8p1BKYK7C3o2W1Dix5T4SNq8uMAOqVb8CUE9/ymlFR00qoyLgdcGSpMQX
MGzwPpxAjcuEcHIEIMcFUpRm8APM5IlJZjv/cZ67lGK2He6P02zZ4RstJHdgkNLcyX6ihzjYfeCC
gBcolFoh/Hl0GN+p9Ruvf29vYLDpOinE1DSjeqAO7wCPCA8d/E16eGefgu68/jwCSCEMaKHfXkeg
GFphb9Wif55H/uIMZqjAoYVygvU5/v08d/6DzP8xzV/InAXAXmK5Tv3ElAw7jItFf/ZdKEQYus9T
WCPc4SN4Qx6d/zGixzXd/BXVFbwXKHbggN3A0BOsH5hhf2y94v5LX9AhiDa5tKSwbM9ze1/Et3G/
l8ax2okMC0CeBbl0A8QT8gBcRWgoOQhc2PSfIqne25XfaHUPLTjjiG7zAME3M3P7mQ816MJ7uY4O
DP050NzYjyCOspf1VrA4JgcPSfPl0eHpz/fyHygOuhn61VJF77nkfL5YCzu6dm3T2Lg+AckAUrHA
d9KREJmJ3fNagwUdhdspViPA2qQB94w7GcvdIgfNqUVnFdx2BKK7gJ8F1XMHpket751ptAD4GzxR
G3RXbmUSv+SAlgqK4TDcgYRgTA8LX6BtHYMFhS36DC3hlhRrCGStffDDOgO2TVhOQnrTHAvMkeBh
irdFihhIbsCsNPINIGCDifMHmvyX4fJlmL4YLlVupUXmxvWT5jGagIbcYBQdRmeAmLsDZyiAZXMI
FCPVYxG8ByL6VJjCZlBOvYwmOXT4p/EqiJeQqgjzTz36/suqoANjhwXMXSx+t/clAXHaFvfEPPfq
ta3qkJ9eHY8uxfj6YH4kJ1Bvu8GWqiH647JweACIbO9MxVG/pFrw0s97g+w0uBf9C9izDz8NkILS
cVYHVjbGe8trJWdPwJOm334/rO6/A9NsQqERGqEftut/ddPxTeJdzzzXT0IFAbhEQHYGAEECDDmH
bKCPo9mglUlKi6H0Svli89p7E4TN9S8U6e3CAYlEcraYm7waP00gGjQleMuTYn0ILpMIVnOBeb4P
Kf1CjPqITZ/JqkECFz1fRMswH5BSgMmDXQZNI3BmAnkQEPaRbxLVqu67A1u7BcWjntA9HoAoFhS9
JCF7AZbdCRBdo9OSTpxrsOSnyVK4bN5PgaRIIahAVgTjDPNHqxFxnGcmePpkLPBiMb0EbP3ZKAPE
QoJoB8A4oCLp/cJeF7jsApdKbSQhTDkVVtURDiR3Sx9QXXctqKqmQSYIK7rY3bjhXy5aeMWXmQB7
29sVbG0CepWAmIVlUXCEwNuoWwTeIfoQupuwr/QqaDfttWMv2DzI2UKbawawOwVkh6P04CZm3XWk
S0fFePc+aMJPXS6Ba58JSEso3xrxfbNFEBo36pY5VzR2ECDgaHwvRwedp7lG8KXfBFjsL+7IzwYb
ay6g41YvWYDnRoIublo8S/wAHg6cdPpyH5vAqUiOgrD0Uyhh0o72yAbQF/7YFKBRxSBgmWAp2wGY
vCOBjNtcaPRRgWtNnSGcfBgW44ok2OCOehZ8rrC2o7UFV0ueCVWYtCIdrxdxSO0Vom0Hvgx9sPlB
jwa0g05ZB/BntD0blo/UbFO7Va4ESHz4uKKz0F7IOaFkWZSKS7NQwhyKFWxws3SVXZpgIPzYcS3g
rt5S6JPG6EwdrVAlhd8p4ElBcwKaykmE6+n90iehf7Z7n6gR7w6Fehov4vEe0NHusAKmQspMplIG
heYNlRL/CK/fBPNOL3HKwhFfbggaufgHrBJurhgLS1ngnHQepcK9Ry2pADP1/2kLRCrAUQHYd7lE
wadeXm8PLQYYYSBkt4AtG9g+7SbsMcGFtkCh+kQL9weqVzm4vd6UwaGGchJ96kANisS+nh0wzhqQ
IZBQ9Qe/l1ZWkyL/Rxz3i7T6ovnL+2m3PWZl8pxTngdwwsLZEKWjojod/KJmtxq5/Zq6XS2IUxX2
XWlo1mRfyM8mgzGBjoenp7K/WHz/ngfGKCfJzzIzAiT0SSD+0bQqf8KlG+5hU4N12SBZvrzQTOYa
3PEy5CU1WCGs66daNeuviVD2OfOaVGwHuErqgm79XUACD9yoZ9YZnoNXa0DaEpeausE8+P14tGvO
/zUeLK/R6mR1LvmiFfdXq7ZPblnTmqsabZ9thC3Y5438EDY6Vu3MAgHKHUWTbYPiBOwR4s9fmeFh
Dm2H2MWiOW8lUreo7pfcv427C0H0VOBRSr4mIcDqM8lbml59pKOab4CLCCXQXJyQOS2sZPoikcjQ
UXzNKgcEbLLscnK5CTEKI2NFAh10h+WDi4jWNdGr5ztLg7HfKT0FKxssn/EWNHkH4C5h8rWvFjjb
QhYUCrf0uhVePvWbkOGFc0/Z9/hKJdR3aRN/bH1S0fKDIpagBfo+Tbc/BfRznqtJucx0dO4NOHYD
GXQG1buc7xsZViNW2rMBBd7Y88Lg9sF5ZzUun4T47jcWN1FzUDE7SCQZE4KLBRaWBRwaxGsoe1Mq
k6hzKOWogWxffTMQBB8PIHtP78IDPr6LOTl89Hva8P7DiPepvPr/pKHf/zcKVZyc2rRONXalBGw1
kv4+MxHkk3GSnFA6sDNCU2Lcd16kC2xQGPMZ3RyB9LLeBJYkbVchxJMPUOVRAlINoE0HLT69NLm6
W8vUUiG3ZPANCSfIT5mOZ2RJiU6hpkaWI8IFdOYWSJfeFn+4YbtJR/2OGb4Eje39rq4jC1PmivxE
OsgjrLhRltRA8yxdEjnm82SZMgbxNJvLhtGoVJiuLXZjOhcjaazkj8raoffSkqVOCf6ot9LQyePE
CS0nCaXdISA58klxUiNOrt90kMwjhLj+BKiCqS6l9VzlkGZTm0ti5f2yh1N1mcgNzXFJRNB+Prhi
aIgORfHaqO/7aXcVU7UpnXvFVLriA17hgxsT4I7jpYWziKeJ9ynyxk78hMSPuJ27KQseQHOdM6Fj
45vcABkAlwYZTj6vTCphfR4gBBae8KC3dWBjOrmjDuWl4tF8Ws0jpIgMG6yXxkiqMB9k/iTj7S8T
uNKx8dzhj1vNfA/d8cD56f+FYk8zk/HxScwoT9EfV1So12wDHfTThnT0zH8cQQk9TW/ofx9kLoM9
LUiqg7YWUpy8S/tFyLEGC6zSD16hKeNXo+rQX0IJ9//oaVrmvwpTpHD+h4u+uMJlbt+LY0mhqqQi
C33A+NUMijZuIXDskIMz3i6E+AudfDqhNery3I7limzH29ClX5zcFXdks5BGg7vHVXFYBKbBppp5
sAe4kTVqUIDLrd+/Sa/r9h0GrEbZZz9cJtoKQb3orZjX+MFl6MR72toGG+pQjiuhAQy0G8tHOVhW
zm4krw2+awSMUEL/BFNmNYv2/811FBACZUcA92vXnvpY+lcAhOonjYXCOzcE4J6uFXDDDU6QMYPh
vdpl/eQbHcNZ9DBsAz4Uw95C4jgJRvp+KCMcA3xYsdCwmDqgujUGPCZ0a8t2cX9xbXEEMNmJQdSN
OKJ5BWxzHUVPFmf72Tr2sEvWBGd6K0VevI34Q1pCch68j0aPiIcwiFf+mzV23y4EYiTU7Gk5kt0s
u7r7BI4Zug2OmRIQxZqkyr8xdxoRjhh3qV/GSWJ1oDTA4afECJ9nJcjIt8luVNCIVjriilDU6N/+
EKnpKYn678GnPZXVZWk0Ecl/Cvk6P3f2vT2Dz7BKauGvCfodjSIUWm25Eo9DCO0/M2aD+MfyMO2G
NmP4F+bvKIf7ScOissMmzCNRgEiQYABVEHbvPimCYK4iVK2Qfe/DNizmskwBpg5pbgUuEvrwPI1e
JX3kKiXTOpT82k+P03iyDxRsKNGQv1dy/4Gd1PDn/w3AF5/7YOSHfHsopOVo0MENtpFCfWoNj1Yc
sx4LsEtBByJ9CQYRmcS3TefdZwHx+hPxL+YkcIK01wXsRrZOCzWsuAn1J+P9HEKbl9+jqfG8hTjk
6Byad3mu/qIO3eEd9006suSIFk64w2eBZcqhk88qcGVBHWoR6LkJYIi8BaIJ8SH2cFuwWxqXpSEe
ERHwxSx4zIjX7NkGyltDWPFQEQyFZGSh94aJSb+oDq6HfCnJQ8ER/360OxrM31Gb/U9qK8BZ2UcJ
g30cXhm+DNtGS4NZoJqhEjHtSFFIjeDEEqBMUFq7aZIQ5oymh08ilsMb5sDvr6k1cX93UV/qDBJ6
NtK7GDuHABRzmREQTBscdmMSvWhbZ+UT2pCWp3kwphnGGdRRjQ7z+ufpU8uYFRiUeapPtigH2+hv
3PYYm9jARRI1QSXDPe64IgSIhl+tSML/h2foCAfkancA+G2YwjtaQaX9ZE1FqHMJnSaGoOAUsQ15
2wJqJyUJjjb6mWWBRBntJxeQJBvvW4TkoGG3SD3hs9aEFvYAJSm8Jy3cOOtysl0eiCwUPKcgeC2K
M54VU44QZiZQlxJsOTYG9PnsvUlPyKzYY1YI8PiIBSc45vunFC/r/9ArYmOFstlL9oM+yLJAj4Pj
uqftudDcpYulf91p9HLEgM2+35By0jUssn7d+gNGDstTDzBx2U0g1PKZ5VxrRW856bB4DUOxN6Qy
gXUn2tWizksmqyxFafQuU/oHmmkicb+jmS9upG1FHePoH2sa2WMRonAUPERLj5LJbSHDR7EhmT8O
6sgc5gCVdnFPiGHxqTcuUFDgR6AYCsygigirlEQxEyhuxeTIMGqjVy0s6eFdYR4A02eUnrTxHKwn
AkNYf1HYdYI28JSXrG2kMFFTPIvCzqxD9IvMERGtDOvB4VHRgVaAvPLEiDY1seFkaM2SofveSBeW
QYb7aCAyiUei1cO7I4jzif2kqFZDe08JwRXFheW2KdyjK48W2PkQVRenShG5grXYki7e9G9bXt/O
zKJeZdCzsKSNBJvvquc2J8dR9zQE1FfYqY/ELGW3VZxIQquFVy3GzoRMweb8KIsO7chKG8I+egqi
PRumRHMqPgkg+Eh0Q9DBghCWswUQYXMycxKHN4q6STfMRDxb1id5RB2gNmIOBQEb8S74HyvAzygl
xpyYy+KWGWISApERxBKn+ZEYTBPrWOhS6EPAw2UVehpSTsQvxHRCUGzeJFAPY/sd+QvpE22Bgv+o
yP/LzkS7eR5LP6gT/rpSpZdXyb3XgSJbOSPZJCl2I6yu/78hr7j2tyOsIQaTNIv5XfpddysE6EY+
hRZSSCFGmfgy0ZlP3HI9JEZqqFNBw5IAG4G1VT68WiybTn/IjVN+SwpemS7ZShIFMkYVK5Ptc/2z
/u7+h0b539vW7//jpBrJ9gQnGreno3Xsx4Rz9kOw7S4F2IOTw3FanF7844udULf15h/GJxAhOrO4
uP0hjkI5lTj+i0Qg5UVjXzqLk+P9iqGxN+vz7RJX1hp0FdolyGogpYTXlpBSjJZy66Q39CRwgg95
mXfDeL3jl2S5W1bzyzx6oCXlU/lQrHJBZuNVWzPqtxstQDA1Da6AF0QsdSWFdgaQNh9hzC6U1dkv
0tVxsWNR/B2Mg3hVz1jjHO4X8skv/S17sI4aWJHLjMqBZ2timX3S+W85p6E8wCbYZRJ/wnNLJvbQ
o5tAa99ZsyMmGO08UgIx2dPRBzy4HJ8WFJjhw5xDrzPoEu73Bx4y/rmg/0CBIOx9egi+ZMInnBcX
kahHNMleI97dUTXdfmp7xT6XuT3kSXiyQjjaCMv2U/qaTLy/jqXMZBhNzB86VufRLxH7t+/63gt1
tH4Fmoar17YEUatfIvbWPTk0MeghgnthD+vV4991jvRVR+g9mbSf//5XieoeDTridQ7uILvI/2qu
SHtU3KuOj/iH9qzt3tW8mgIFyzaJ+wuTWk2tpN8ZUS5lAA3eLYoVPWBYMZj2Ldb6Fs43jzhC1OQW
8vn1Gmy5l3sRkIDu11NgOIfRQ4I1LUl+Hm+PM9IQczoXXqY1mYp4dZ+JEpJJN4wetvRkX0UP1KKw
JDJ6qOa7Jd08IKtizppPjtP1mj8uoE9pron0Uahv9/HNH/ZLDt/sl9xrYfeNlbEiyPGkV/5++fd7
+6n9ZqzSJ/6LPXeQb7LcbuJ11Hwyb32S53TcZav21QMky2R5gNKVXM/n/qqYx09KtpPwEauILeQQ
O5jWYhQJMaVb9Kn43ppSCqs0GSa80WOj/P01y+2APPSAS6zG0UoGeTo0q8GuOz490mbP7F9n0cpf
E9W30S6yO4qPQz3pPB4n1/5tZqzPs6jXzxZOOTu+lxN/LW2F/zN1g2J0f9VltbzJADHV4liGV1/k
gu/C+HuOEZ0t8oWHwgdaG7MkW1xG98Br2DcnHVtBR97o9tyZdCYpE5b2ACpOV+kqgV8twqskxtkh
mlCsEKrzhNhyPzw30OYdfj0uZKwpTaM0cjItsR2RylgDl5m4WvxuLE+LepbS5iNdyeVUPKjDqx5K
61RIktNC5048yBlzJRA1HKEKzTABqIB1BYwqQbcZ/UpwBBWQSBtvQD5rE/t/UiRAvxwwdBUEq+YH
6iBkvMjkEIm2vKV+PjlFHW1Rhqac+aVeiDeyE4wqDsDmutEUK4jcFnOIBC5zSb1os1/ortJVFPLc
HBfRRhIOpAr1MUlX/EhnAGSfRqZ9SA7qUc1243i1C1nETB1WBLNaEIbsSDdorPALATV/VRI/LEa0
Gxqni3Jyf9Wd2WPw5BlGZEWT70dMM8vRZA8dH7+JTmndDk+Lv4FO3eiucsZgv1TOWPJJciSZZL8k
p1oZlUzKDY7xDCOMKWf2mSJN/C5UUFzo9ae3kqnuDlYHTiKCuT50Agmtamr0c5xtMa9e2xNKzDnf
aOQhD1zP81j8rFfzWWpDiqMzaWX7eSxpdeQ0xmq7MTBoYpanMt0JMUlEwlTRW8iYMW5cg8C1B3J1
xLmNEGHSmrljrgvkiVhA9KwDr+QGOg0ftJfb/aZL1ki06isnIoichOmRDFBGssHQDa5rnF3KmbxJ
kdMOXUTY3qF0oZ4ix+3GKZAfohvJAHG9KLOcpWN/HT1ul5R++euMygMCJQuaK2BtpVjh4h7dj/8C
Ni5NpWSvydq5PWh6ybrN0vCIBUY3ZOSCbD+dVqTdcvp+KcY4QXvGEvsZ6SsRvusi0PL5BWPJ5nS6
GoIFEK9OfX90SQTpU0IfHX62x723Jt673exQ8q1+0Tx5KHUxNXPOgm24mg4ZS/K/i+36yFODqWkj
rBJGoWLmVJOPd0K2DS/0cRX/69V8lUXQPtzhKbiE25UbArWJuZUPy1fvjez2/EQNlOimVcCy/KW4
NdNUgsxI7RAz1vna8+BzIGP2C3GUJskdHufxcruiqYSS6r1pvCoXdAdBEdnPzrDV6Zc5Dk2JMJRU
lKI0VmIUsYcMgZYVIlR8Nd9uWjtIAoHeVLBevVLwSyPfPjWA7dDKbtLe0hXsz0OzpHk6TdSi6MDW
7pDu/clKU6jD/F/RKlnliyuGtWjXg/I8SgbiNTkk+ENmVIzM2Dt9SQyKLRu520FkbZGVSpoTQ0Hq
SHpqvCU9Lo9SkjKGzg/OEDRzKEtMTFRLkmhH8yTaN/SNh8ssQ5SLn0+IKQ3kDhmyX1SzNIiGccKd
KVeLXbiR2cASlXXxagDXqnvsvrU0I4uRVJqmLFqSKUZg4cy2YlfurOgKGuUpMuw1R8Eay2hmw26a
X1gTrQ8/ehiGezZos9hbskEP3QD2HvEAhZMkXDWf2ktER5UWZKGhkHNPjn5jbNKlS3HZdd0SHsv6
0nRwXdcP2bsTSOiqCCBeocJwNqET1lVQb+Y/aPTak4mioo00T7pC57Gq7DwWx1ezHMpN8CuVCUIg
EC24UkTXY3QM6BwEZ+Id6TJan6ZeSPlNaAddAtK0mqCkTrVHl/H5sfdSjUuWp82KMc11+JEE3dyj
jRZtngibtWEKKULdkxPYj/jJD12IW3fZKEXuIRmbr3+zE7kNWK5gq9SNNZMqIlIMC54Wevz9jgG9
DURH4DvSN0M+vscQttRTV32L2yQonzQqNieaEq0djBRSgiQoTnPdGe/TAwmKy0Z+qRobXjYOMa+C
S1W8Bb+KYe/iaetCsf5/EVCW70869VmiwnzWzF3WcgMkabF3ny700lMIlyZqK1nNMg0VlG0poUKV
tLZ4aw9f1pe17GIZBZiXaCiMksceBoXgtIFHC1vtIZ9AXCRNIxElOqJP15g4gg5TYR8D0nBNgqKT
ZaOREXFIGyvFU+BLQjBIsfP49Iwckmcyq2b2q/wXjaR8mDb6QZxjqBE6z/ud8ESdsceweRgzxbtO
KHpD14bNvJ2hH2tcMMU0FGpkmqZSVsCl4WYEbbzSHIvMFNrvhPFEg061Bh6pPQPobWWsWYUSPWbf
jak9IWrQhBrMiTlLHlUKAsLBTN/A5FwQZVhEOzr0NDsGx1G+OI12IFzcXy7Z5OZQWrJDCOdDwmCB
bNO/DucExlpt/cTQ59ltZk/aOpLrCmzUJjBB6CKkhwrBiPMkQpbl/DWd7tZ6ZAuPfk+TBg0Y6q8I
onVHutLr6u/rzfhmT/RQfLdiAdyeflPV+Lq6rmJMZN22UmHqQqU77Ajr7NVNLvAsTa/vTRpo1xAn
4T9qdNoMol5VqSOJQBaQqLz/1mYWdZ/aq+BVSSPto4fCiAVP7aUx1xZt56wL5dr/fmhr+V3E3u7R
Grfa2n6igGvgPxPPhGtJG7C95WLqkAaoOc6qOdVTFoVH0VsXYlDCueVwiZbrWjPvEk8eILyOdHHh
a/aiHDRxU2KoNPUj8pm9aKsD64vXFJn1OWE0th4itkhTtuJCtKW9/n5oa7uvREaX4yqOzKiq1MN8
1ZESqdWsG0R4IK+9KetFpGFFoaJT7SdB2r63dCuOEW/k78YACHoivMayR+FXBZe0PjyqpcKFEIOJ
dVr20cFiIpE+h4Md0PzYfjWWW37yWad2heVlYUpASfCfx+bz5VEiRCYKlifsnY8kwCT8CBn3ZY/I
gG15XKpUak7CsOV58f95fPuQeNijL1uxpHPvEU9SvrJ0dNcU/w51zxK42mIs6S238CAgyX53aAzz
dwx7bBHJAo2K9LLGhhsbU6BH1Uik+CSKGUtdVuYdkXLhQnQzSoIwbZuSX7jJ8Qlq204tZCWymNv7
2wg6BUqqUOaK61CQRaYyYxBN70y2HAcNlYJeoiY5WK2W0yU0dXLw9n5qByCELkDowVOKVsVYrNUJ
FRHlID3ESNJdxljsLc3lfnPivvaLJ8aYyu/42/k1+tBoiLxvP5Wab9muZbl4SdrrB3H+uUZBggs0
ozGdziaqQQHetv68hwU/KCvCv1O+BnwjDE/OtodnKxEVh7sVT4vemDg6Ej7ta7YgwvopGbunFJ2K
FjSTMyq52nJakkTXv5RzfT/PazqmMS9L6grEcx43VJFgclHKOkQPHaYn60Fq1gxOaWKE1BBX69bE
oeJZStUfxJGwF8swhy/0lOPbGeXIFvYQf7es0SoPUXLLIK3jq3p1KYUT2UCZAdL3vH8/B3TRk6jR
X+qPKVN4UwGEBNRuStZ2TxlDvCyb4+lrFVJnFWNZuKwsYKtHR3DtofMrFd4Ov669mHCdkhHiUFGi
Lu//XlnuCXfqu16J1vNbd6psDFqKyku+6m4lB3XWDv+g68+G9iyiwCtbpAu8GLNRBZLLrZwmCV2H
9vdOqFvS2OVDWjR0zEYwtS6ApJqEU/1QDP0341u7lUpzOL87RcqRlA6UWWqvzENAtiJbywlIY+fc
lphKlRdis9bRkO0jKQp8C1zUikK5Anrq5t1hwfW0cr3RpEh8jZUTGM9KHmmwUSVLmTii8hIuiScO
iodue6Twvl9C++mypVODZlUDKc4S5M0/xrU1nvWqRlbY0apflfjDKhnQ/BcrTN6tBJLMjxOrpiQH
WgtXv0gctQEE4hL0R8cgJ1uBElFWNcEiL7gdBkmyQndH5IKQqUIMuymo3TrRaUHjyYhrlHOGt143
Ja3IqQeyXuu/B0/vUlJNboz3Hd3RbxgURTNVzcQ1prZI28XrjO8ELETV+t+mJgCZIgXhk1xrDZ49
JCvhqPDN6Tv1OYyxTcPaAirS55bE21EWm5YYkee5GFi8eJrfQzBAkXq64XaO6gfuc3B7RfxvPPqF
II8RiVyjrho5ReAGyTum9RjHqe86Bo6NqXCe29S7Ykb0nyVY3G8dbNXuqBVgHezV7sjB44zpoBnT
3m7Act/DcUwiP1c0Tga7C8+J4GTMiv61hgXrHOqIJ9sXnaDASKnGnaFSM6IYGcEglXMPOlorZoYJ
BOaigUWk8CLme8sU1GdQ25L3o3VRjDxv4AR4Jm0Bi2yOVvKINqVWoN+BsqMavdtPWTOyY/ac+oi/
EK2RAnY/w9s9zxkH/Y4wpsHjYWgiRmX4KWBgT4B1528trlQGld6rOkjWeTnaZvSbtrhkpEojpyUW
dSt2kNBodD8AD4NDJLS6TJSLoDnx1/HyNM9gGJc/MxkKWWkn/sJGtGF1MhXJ6oAhqMdt1r4mq9s2
MNb5Qj+QaMJmTMM07L5zfYxnu9thIeki2GKFM1NikwqUnGf+a/RoAzcfXB9P63p8WjvzEtQldAax
Uvr3KSnnTtWpWsESueRtNlYu+pHiXdoqU4rc/iqnVnvqKcVyfyX/ipV7C/bz6OkQ0pQO0NkjPfbO
/Ww7UT8aemmag90x8Dp972n/7q2Pp0dnOzvEv+x7YJIe6r7tzIckcPynPPsZuT+S86znjwwCLPG0
zmaxN2Bt3p2KMlrXrc0ejfpAzAuu52rAYj/3B+TbKIWKdnmsCWy1hFKCl7ec7KIM+evEqfojY4oR
D2rWB2WGZ5NGm/FHhIbEzCY3SVbSB1i1rHg7v+NSrzI1zsxOfXZgb3+q7s3RKhpdSV9eLouCMHMy
Kpopojv0rl9/yF8oxs67ybTAUGoQjT1fq0tsPYjMwD/1d9+dyyD6rgKf+tQH4DL96L37LOkkRXhf
bFATzYTuRvfneKipNWf5mD03mnZlO0+/0gfR7C0A4UdcdMAGkBPAMsz3jagnH1BHvKD649Sni230
eMXx4Ao+uG7IA/NlQnMX2gWv9ZEc/CN9BkmvU1A6ip/Bo4vHPv1tj6wHbO0GYjDB8X3UFnRrkxec
3rc08G7DaDRHXzsPCtQoHx8/0wKdEnCabhfPm3TBr9AgVPPu0Vtd/6PBhk7Zrkcz8BAG4WdVo7Ci
SH/bfGXD9oHG0/hGzMDk/J4E2yUAZFSsQ8xMiCic6fv4lEGWLa4T7zWj6XYGG1Dm95KOZarpJvXU
Vl2A99oUmaKFpxk3iYNFdFFXzF1V/YX1qnHQwiZ5XvzgBixWggHabzCINUzr5ptYoTfwf5HuJoXw
S2egxv+biuAVtOIcVNRzE5Qbjm5UlDRDp8D6h7LjbJ+5gT5fJxu4VJteAl1Ie7gHYykG1sSC9n3O
o2MYsgBK1cVzN7rnmOUHujcacM7y3hwrEH8VyhvTr9yHDhQeow9yxEeZhzRc3/dDiJsDjCm9Ihvq
n/HRIx+iwUvHXPln+5lTf2wfdHp6nrdmL2PPOr3AMKBq3NPnK9kU8imT2zuyiXOuWUPxEcjxFb0a
U1rW5s+M7XC3VNRJmYLVrejPjBUVjEtr1V2mm+tqdxjQJDkmXdMZXp/u32CHlT2RCJZHK5XUUD+O
sa5XowLyHeOhhyoL6K28bDg04QpSrleDjs9Nrd3fgURdfg8vux3GNsTGIjQ/2A4hsrU5E+9JFbZS
GME4zQYnm3XKsXaKGB4dqq6m0ClJE4CG6eR+Gl5GGdUdxZMC5KQNCZf7pMcU/1TyTfHR6CEn3ZKj
NycKcSr1axBZbjJqy1yJNzs8W+PqNuqxkJsu3IfZie7NG4UDJYLb4IGEvLGWbtgRAtV0WkMpfwcx
nnPLIiKJe6Z4Ga3ijUR7qwikGNrHFlDMegAw3IyGwtImBnD3EPg1HSDzYcD74+9rZoDi/GeGHPhL
ullR3+mYHa/j0vXnn6n6qK6Sq2kV+TL3FxVr46/WcQqS8iDr3Ie9Hivb3cPMzCgbKZKRlXs/8+hH
Dga779XgCvrry7kcO1E031tG394V/cr6vBx+dI4Irh6NmvPrqLtf3nvxyKvC3aEbHC7FOrqULJKl
y5TD+nLAXx0aWhfnaHArT3NnyxoLC6xYr1zl++RHjvVXlMbw2rvSyzoZVDbpoxv58uzBORxeS/Jm
nbp6cKLT0Lz3Vve8wuohDVF3R5d9Oit2tL/fxqMkpo2Lkw53zqvHUoKOMbLtzcGNQ4t2WuYmKWnl
lN6x6G/9XlUPesCMlAZhuQutZwvQFGxrGbmdITdhYLKVdbDLL8G+fDvl9Wh73RyM50rAGkY+2HbP
wbWiPHh7mzhm9nkFz31bX2bCsa+v0aAWMC83bbMwFWTI5PTNTAk/7FhKYu9H5ba7rK+nb1kHJsz3
9SK6gIjk9J7ps+odLmujihZ3+0AdBYL2dBoc6OKUkJj29xiQaZdsXjQ4Vl7/ct1P7tdUd1keQnoz
0Gc6GjnJouOcBk696Bofh+42iOI8OGRh4jx3XdbJ3AnWVoeHM/0PsvuI/nn9xD89ep1sGHM/IDzf
EJm357O1X3ULospO3b93PpngbUHgygiPBZ2H7U19dEaVwcIxd5zeTsNOuhukcT61d4dhJCzdo70w
oP8SOxUctsHO/twmvUli0Bp4Rznxzarf/Zj+8F6XS747YTeLB/eDOYz3t0Ev7UwtH8suAnQgHRp3
a7oDNfaw32yLj/P2vu7drLCgd3AZ14GXEDOgEOLoEn7OrqOSfqv3bgIoaN2Pd4ep9+Kwxv60r/uH
ej+5VIu9yULjuP6ebq+Pzh6U4uqbF3f7u20xz1y6F/FZw2bZ94G3nZ7U+yl669wOK48VuoBtHM7n
5x0IDfeu0+cWKzzE7EhG83gPOyVnPo7zznlmdrboqV9FeDm7PwBrzvpxcus7xiyBNjv2xu9kA/8Y
mKdFcT0PnS5rMG7XTWd/HZwvA9v4cfSr4SGjA7vvU15z790Z/+4jbWiMi9u/Fm9WjqfWGex3z9v9
5uQ/dejK64Jq6nrpuHK6T/d4mtPW6OIYVDwAilLbjEw82CfdsDyhZxx3AQ+XFWAscFo3J4CxS8E4
WF66ABZ0abVsH2aXkzs7dsvmVr08Cq9YQb0bC5hdY9C1zuPUSQbbvxi2rIuB3cuC6yWjQX7d946n
QXb5jIrk41pY9E1+vR5+mNGtb0XfDt6bSQXEMXXH4rPE9uhXclo49uKcZZqQfYKyqvvp9tx3SX/F
zwWBG6jOLNFQn7es+2xV0eASk9XIH6IDTogYuLr3daCzM8G7Nee3y8bNSto5IX2omjHyGQIsKOHh
3XFl5HTusLJ17RwXteUPjYwAMrN6SVnoVJks76UrU2zOXZvy8ttbQn/6pEL8+INT9cON6tnB+0F/
xyB2zkFBiCZGEhbuI60bz+DM5pde3qcJekYxPdLsO8UnIB0DY1Cn72VE52qr7lv1c1w4wf1OWXHl
B8n+wT/k4zutXG7VODHpmpXQmb92prETDSObygb7xlC5QXncZK4xTM9+kNKcv3SvI/PyWfZ+nesP
6zaugbetz6SL7NccU+S4Nwb3M32CMakMwLj9190ZczjLAqt8PtQAQ1TP99txeKtokHXcj27odabO
utKNuygndfRpHjbZpRfENzPw0FWsKPSySQ1qrqq5eud9UPTWZvp8u1ovfvGR7YbbvBi4MOzpeHmo
Cb9WB3/Q2VHWYy2cSxr0yt6gVwzN2lp6VJZXlFUV3cC+nPsH972i2dfJYlVf9OCfKYP08qCs6FLk
72e3FMOr3gZODqJoks6ueegDBFIc/KFz6wUH15qb5Q+HRopJeQ5M+9nIWMvRKQZbE74o6d19iQc5
YL6dmP5xgK+U42sJsklSr9zT8fF0fotKN7zQ5sO0qcPYTs+dzfaArek8R8iJ3ol+hruPiJx0d2dI
1xU7wGW2J7CrUOn7fIDYPR6Xd2tu7C58obmH+XD2aXhy2q5pVzWMqPHZXqhTL+jg1Hl2MiYKGC87
eqa1fXil7df1xhpED6QP22IxeXKd1siq6EfH/IzQn3nmPktvimO36feO/5DtiFI6z1ZJp4uTHeQd
IkxmFrhnCoG67nCP5C3ifOOlt2kCuvWF9q9mFO66H7cbzWXqTZp8s7YseqSP2+G68bhDunf16YgV
3Pxdv/KvQw+cmm2vHkUscM86h8nOjQfN8MIJ++LBduqs34NT6Txzt5cHhHDniPlaM1V7+s5U4fZG
bcRxU1q7EJbx7uelc2QB8JZlCZ49OJ9242z3YR0ugQ8tamT0770u9pAJ0Esnmtyr7cCpDGoBxvr5
aGZDCTp/R0f9ElnvsETLo3AXo+pcOg/F7XnvvcVJHsZUe/k+4N82HeWWnl0GnTNYNeyf3O+DOjOo
BxpeLtk4Sw6/zKR40ubU/rydO/OsoDTcuY2uKQAUlIbRKO5kGmN3bw/93n16tO4DtF7pTpP9adSL
/ZF5o4cLRWTFzvmxy07Lez3dedbUyI6DwmYIjdX9igqHbI206O+iw8ZHwGW0CqABVj/uIlCo0L4R
7bt6YZpTfFaVffrEBQfbH9IvJj2xPIC/3PkRNPfhd+OfhCOO7+mxMAa/txebDv7/U1D5l7lIZwtQ
yb2Ob39paxHHKYjxdsV6E5zjLcaJiSNTAObVvcWDYiu0INaG+8trRdcahz5Upzj8/SV86RLSXIFL
8b/vUu5p2V97qdOzOI331v2wNFKQhu5vGGSu+3bdv0mYg2PfPf7hD60vRaTtPwK/3qGvOiBqX4t4
d7Sfjgt02/JK88F7L+ufCgIQThnWeShd1SlZNpxlIxT2BWtPlHhjEVRd/GGddNO/6uvgu2o+6XZM
qondL2W17u3mnOxsVy9SO+l798NDz77MzPJhe/5/nJ3XTuRYtIafyJLt7XhbdkWqCgoooOvGorvB
OWc//fnMnIsmCHSORhpNa2ic917rX394YXWrTPo7LAjlgPA0As+Tcdk0d5mqrGQxLoNG3ZiYBfTK
nTRICyUAkMBi2CIShGJv3fo59mA3hljI8d63EicIJ7dNZCdk4/OU3jFjor4G16ZEVB9MccDDxZWH
bBsb1XKQWf4sjy+dXmzYBv1pEH+K6lKkRFNpf3Do3JQeBm1J5WqjsqVZ/eGV+PKdwAjUwvLe0nkt
3zcxmj3hBpdMEyFKvI1lR5JQVyyDIV1Vw1rRnYYVqySVzeubRTIEbjfCGyTDK6GC9YbtoJG3LsKD
ba1CHYOhzoa9D68lDAEsIiy55g28R+ozIMey9I3IWaQVDMFkStYsD1yD3xULz4kL+nkB7+l2Cp7T
+rZWrkf1MY8q514yUidJaBqC26KtHDuD6NmVK7xYFx4BdyO3ry6jpSod7O46EOVS14k+U16iEkW2
bOGCiSOLuHdCcxvm13ZaX5V9s02Ce+7JLggAo8mhx0QSRBvZV86OrTXDuqfrKHUCbRw7kP6GOor6
Nj96uQ9iVqRLQ8SO9GrIBJm1iWNOTzF+cD1cRdvdSB4uVd4+ytCjqslZ89WN58fXXkiNqR2+f4DK
V12oIRMIz5eNEdfHjzqq7S4u6yI7KsHzXMUGHhElnDu9VUcSnhdep9mFTT386eP+4D/z9m0TyM1H
LfPaYB33/s2Ry6Rvs9bPjmwDBgGAluo7ovau85rNhwpNUJ1/f63q/Cs/fsXYyGizMZCiYRL5/pBB
FtoilAv/mNMGjxV9ksbXjJdslFl/CpaXRHuld1143osfiG3s47ef6Ks2YLt4TJIDBqaZHq0Niy50
fLT4zLFdXZiAoN+f6Ee/qP/ujaVioY5/HwvtBxViHPRmXOijeQLnzRfG4CZ4cpzNyRW/xxcPdmiy
1Lqt1h68XxT95aFBDoRuadinRGE9JNNiBDEyd3FyKiWiNs6AsHr0d9y21RIGBn7pv6V7BYhm/In3
/9EX+H/P3BY47Cu6jW/m+1sskioeK01Kj2pZXut242gU+1K7S2WxatvwSlZDp8jlpeJ7jjygirHO
o6+4pbQMyshtVb4M3oWgwr0pQb9HzVlQvYxiWIf6pWYh0aj0hgRbDjp5uRjdUUcYnA/LKsKEJs4d
mgmreKU0fGwF1jFyuzTy+hxl67kBnvzUrRl6iey109Zpr+3SslvHhvJQYofD7ZCmekt/Ohu01tTH
c1Mmp0SyVaFzlVUnG8JtXz0g0AWfD08iYcTjryjZlaF3NWqDylKxzqGDI/2F6U8/WW5T77w6AC8g
8a4/BVZ8XcFXb0FTKFYtgT2VCRYPGZTV0aqKlaHhTTK+VbQqLso56QApZodZ9dgU+IWkz3GLaaB0
ShiN1glBc7F3SOmCigmYlZ+MjJcwYzIYWmwz8Y3vyVeKh1kerqnbBmi8rEAoh03QjDcK7fB8y+Xm
4mkG3kiM/juED+R2DdS8nZReBUbl9tNT4ck7T633EiVW1ZK35TUgPBhd5ngOcqSxhMRdX4ZQ7KxJ
5r7tZ0SGXXooPHdITnZ1mp+4hi+z0QX3RS3Ti5wTZVo3A+FgdFxKo257G8lRguMI9bUaLIpqO7W7
QmXHiLKNbeaOhAmeIMKR562bzLVMMniCwGm6Mzeh6pQ1VbsHPjafTlygwENZkD9nOqt9ehqGF+Jn
3M6NRLkCcuC0xj8GjCfjRUq0ja7/opEyB/yZmmUf9tR3uJdVsBuGCbD2peAxNdjdhapY+NwhexK/
/Fxa+mA3kSk7GHriaSC0mzrwXU19kVVzPTdVc1M35Az81WkZgcMNmk5G6LnRqzvPbtygaFwFyKUz
tCuMe5005WbJC11gmzlemxVtsm5ePJ9mhVcmF6gX++yXZBJvANZiFsRxUvyPzY6Ig11k0l4aT0UM
TbkExwrj8JnLiyS6j2xcBPJFMQbO6GJbhVNQaKver1JJCNcED6t+09KrFFeWVNJ44pVFDTzJytXc
dcT0dHmtbkOr3yptQ2bFhXIII+XsoKS7oj80uuTO7dC8j6kFrWIsu8JQTzFoZlAEBwvtWXzfOqMe
byrQoLmKLj2x0LiFktQQsYr1Tp2z9/BMY9zXtWkhl/qq4P0f6hAkCWfGEBlxOiyH8lz4het3g6tj
6GUr7VWnt28t7Lgxx/iQ/bHCH3SxX9bfpmoqtqwSvsQG8n5li1pNE2E3srKB7JlYkNA7DdYpyneT
fDB5P8iGmfvkHHAwlH/SpX+xc5mabAvqbqEjTn9/8DpjIw0tDs5mWSoHNuew37GoUXWzN3+/+3xZ
dZvEiam2JfA9Nuaq/B8NWU002iT3E+jxtIrDQ1buUpQzsP7CvS8dfEyiYFnHy0C5kvS9lv50oz+m
wbztISbuB7JiYklof9ymW0kGTG6G9Fg3Cpx4X4XQIpFSxl6rdAXxX/Ej/mpO1uYbRdddBZgleUZL
zSAVu8uENztnldIu5gw/paf57+rgkTF4pGrkC11/mWj5e2rRxxg7g/a1ZhFWDv6YO2NB2JgtFkkK
pZZfH+ruIA5SCiqfguS2CEwq2zUtwuFk+NMS7TY0gjqttoUtP9MKgurEb6CipAA5Bua6kGcw0ok1
8yYOAXSoMpRJfpp762K6JFBeBKjCGFyaOYZUqhdZVhyHsr5S5VdLgGClzqAD6AVsMABcTbJdSnDt
u9jR+XUAHWBDK5zXV+DBFZp1wXKUVg2puosmrwBkH8pkdFJBNNgqSp1JPFR54lIYL7B8PLOd2AWk
iny6HoBvE2BD49hKg6Mr9cLwGyaiGL1E8Urt7K3c2ddaDp03ya9kyyRHd68rwQ9ewso89vhYpGGr
L7AunpMNP/pue1bi5WadeIexfCjBqazRO0wGWFXBzWxJdBnhpQ7NtmSfMypHqHs1WNnk9eqMogzt
3Cs/NH/qF5Uq3Semx6rCd/+f1PGf78G3u8zq8Sw5TCk5fnnu2LHvetmVb/AZKItIfonjh7gnRHec
6BbAFIaliUW9AFX3/ybgdkUtFkq69SlxZdrzCQ0/SeSLQO9WPqWobJyiPln3/69yjI8YM0KTMpJk
yg+L1uAFTUvXnh1nTDJjZ5QATkHshs52GwqhNkhu0oLAQBBZMmg1TNAqaRmOxa1kwpYvh5UhMvAw
c91MKz/3l4Xf7ahoRiqtEPCO/9SlktydU8jPzWs9+PXQsZzDeWVwYJvPYVmsOzp2NhHby+4bprTl
OAHL1hRATNfoN6K45xj+lceZlGAz0ggdR3qeUHTnJux35MpUQlY77RqYEbiSky3cHQz9Fx8nwneL
MFebcRFQPlsXDR0W4JbAMwJHWJNiqU7SJRtwpAzHaN4rSTO3aDAySzmBqvwpJt8VACadmN4GH0pu
LfVCJudPX2TE2qXBjilcjlVfg2OcLLePwkzdSVUcvVC3wEv3nW38UmMfl/+OhnTuAYkAEljDowQJ
Q0ejpegFyRjItvLWbea+ysJIzkp3RhFtqAqZAM73Zy43dWk8Kmn+WHAPotmbeEyfWjl+jm19lcKp
SoF8o1UuV65iAlmxOxo9CzTh16W1I0a6LOd3kP/jeVt6ISdmg8y4O1Rgk8AkEMv8KXuYS7ye1jmI
bkfLWpeRsQins83zmyJeBZWA3K5cVzQbyiWZmHhlGGvhpUH5pw3qPgshV4hnTefNyYEnIwJ+qR+p
5815eFkZD5rtbRpxbqxxKweWa7Obx8GIGKJqx1WTKk43lLt5/kONWCe3SWesA6HeW120yqJiy4IO
wpEL4Sh+eGpxvGrt19JgrMVwwxLZcV7bh+RVSW2n5xaHXrspGmaoT5VVO2o/OmNa0EIuqPTbsDon
DYtDPYtkuCzTWin6qaDlkP35m1z442ouotjETblzlOZ6KKb9DGeaFE5hzA3szyqmUE7T3nqa7jb5
XISvJlN5kMsd5qTrwpN2ss3tH6VdNcTLKNr5crAzctR3DD8jC6smkHyMRzepd5qnOVJVPkth4Bja
sjRwwCAPkXFoVD4w7fN4qkL3HU85z0u655en1umUhWIVa0u/KuzrNgl2gSluPB5IG/vsQAd7ggLa
n2SaU13ZmqkB33UAvaV01QLzTuskztuba/IyZV8IUDHrlcOU5VfWvhrNLlHtv1PT/s4zfFjS8bqZ
4nNjh9fUj0PbuK1PHCrj1Ot5huZNmtP7ARrscpXMUw9Wl7n4Az4QcBuNiwUVZG7i/++VCcsZRYmw
ZIpH7UNfLOKsG5NRpMfIPlPBAwFSO55Bqz3Gc9oLSAX/JpEvLd+GPAWd8A9n8Hl3YjUlcgwYluE9
k/v3tZGm5cKMtQl6HGvV3N6Ru1gXcNt4H+Pilbvrw+vy+Sgk5dQymdNHbaG0oQPaLtnmVZDefn9G
1J6fNkwhE+uhWLKCYyFRWe9Pye78JjHjpD/o6otBY+pTP5CDqPb9Pm/7vRaqi3AcN5TrG90sHb0b
Vt14rPOaIj3JdxlTKb2nV/WwjIrra6P1d9T/U+NOpu5yuQuJ0oGa4CE2rBsGsKvSMPa5Pmy9wfap
rHSnTR7mddYO08cIqSIqsDZ8MukWtLa4mSSNEf1wsFtoXV7r+vT3WVbdqDbNbQ3tOYL66h1aA1S7
EqsgcE17um3aclWJ6DZkdlaC2lkSE72Wz6azz8I7d6t5QtK2+8LaaSrBAeUmBEeNJEws1dyZYMf1
RbASae74rWBDydh8aIL8pyom9o322Aqd3tqlakYBLdxOZjcOnlr1T5/TctbHwDp5vF29T1p7h80u
qcqJfJ8CMGvduDT7mOkF2q7CchUN+lXAdCXdB8zWiZq3UmVh5U8JEbSRwXguVHd6j+Q2q+B2FE5X
h27cMe9Zd1Qwoaty5ZQvglkOob1Rt4x/a75wE1+wtf0dbY/JfsDC4ipQJuIs49xRbsiUmoAWtfei
CcymaM11MnVAVxJik2WasbTr3TS5sqZr015lgBgGk3vP0pzK8JdSwDUP51Te28m4HmPUGJxhq++q
Trsai6cYEM5OstUwLn1BVAC0Q7V+is2/kY1QrvPdJmOG2lnrSL3qEPo2EFHjGlPPBglahHAN/+B8
IlncaKiRAuZgjI0k0/Vcj81YISPYrK5EvbcRZkjdb7+pFlgqLwQ+3HaTcTkU8NkfP/xVqCS+y7i8
Jg9Wml8pIBuxBrlMmZkWl4B3ie7UoWSubCYgvuxQxq7Ulm+udtXoscIQpayOQ4IKqHzw4aTo410X
/9IM4chJvNIiHT5Bv4h1+Eyo4nMY2aK+y1y5N5cS7fikMOuymUrzQ0NL5rkwD2V6ScmSF/aMitJ/
NPk2LQPyvXnerIE2qcdJdorYUxU2U8WQnb6WF4lpb0JKQtl8TsaLagZuHEcMvvfQhVMLXq2fRith
PmJL5uTDowHDd1q24N56zJgshM4A8xezLMKPcuWm5KHnJug+82ZVRdGwz2rCHKCBfL+8fPTgphnT
VJXKkTBvTdYpJN+vLvQfoW1mkX9MZBrwAv0L6Fm/yBV/LanXVnqfW8yb+FMU2IuYEGdDJpZBZrSo
rdLpzi+JB0P9jiPUNBBI/MS4XGfFKafrIEPGooRQ/WqQbV0adgJjZonBVvZqRzej/FNWrvrBE+a/
ayG8Bmd44F/9Dbz8p5CfPGOUmt6WCCEJlmrD5G8kkfsk1TdG7zlGRXaWcWjMdhEqD1qEJy3DHllE
Kyl/6LuVOd7YKbN1iE45q8f39/mLplsD7zVkg6/YYManvr/PqWR5ajVU2VFrnxMZJsfaFkRYz8vP
QRfXHqQsP9iWBIt3r01zLrXL9ydgft7ZNDGnmc0JUZatfIxsVy0wvtxLzINhRo7UsHj647JK6uc4
ttcaA+fQ55zKbiE6tXWye3boZTY9iASfvuBSqrydYeHo1b2qkh9eitswaN3B1ndyKDsGnm8R/fBR
jtZd+ncy7yTWgDIolxbWVir67qlalVblJsx1pOmoQHBQ4OeHhHn64XZSLt74W6gPBJXRLTwMDV5P
826gszgyxynKQ9ppbuaTBnYFfLHku191VMzDIDuZbDqDSbp4gcCchK7+rEnV2mNCloiDCHon990p
+TXpVC7WPSBn5gWcBzO88raUJKcd99/f6hkDf9/hGm9p7ULH3lFgFv/+UcttVPvTZBsHxSzWdYkp
TvrHDvl0fjjM576V49j0rMoMqRDs8P44WiSLfmrEeErI2t5lN6BSEwq+jX4dxLeDWIbDSSDyUg8G
9H3X1+kkNjQwwMjT2sT2Y1h2vIfdQdOdWL7S631SXLVIfyzYSQtjWpkQD93JX9jw0KfrFHnvi3fN
pN+zF8xVCqJTVGeE9l0ubajG0Cqmm36TWgzwFlm90ApXRkC1/f6iv75mDYNR3SYz4FOFqPtGnGBK
xIN99iZOrF8r5VqVdTerXsiO+/5oX4AVBsRNEmxsg0VS1z8WpLmVJLAg9YMhryvDcIbIc0pQ6bh+
VvE/0V8KeS8EpKrGup3JkwmG6zB3Bt4uKCA7lfn192f0xfXrcyAhEeSWaYo3LOOfJc7S+FysQqZQ
YGsMk/U8xpsfGH7m/k6pm9X3h+Nd+vwyGzZZYApbA1PgT2BdG3iKWinWoS791Qy15XSXgPFQ9+c/
VWl2tOLhBOlpm1fYJ0AdCBnhBDPsi7GEoBO0z5qc8k7q625SuH3ZwhzZzDPIj/xv5j6ab5HKsyv0
csGsLj3OnYXewtarFwH008Cb+3zbneqdnd8r9kEtwo0PYqDVr7GartXmmBryUQ5z1555cbgq6oec
OYPGQ0vPknmh92W6oysPUnXKMK0E2VAka6n1pPbaMlNnSDD5xLQvOeYjljH0ZtBCI5tJNwPkgE+p
yNcJEoEqRO+hJK46Fo7qR9t5whJ2l87Ind7E2J/aRi6GrZqG1yH1mTnQQFuvGqPONrafld47KaOx
SvoXK1tl4npgBC6GiKWfRAGr3WkZDhzAFJNnOvTFNNj9WG0qiijdYtA1krygMeXJO1evQkzr1HoX
scCStKiObLFT6OY4wPg13myVtOMWSkq3sq2SmjDYpNPrOS2seTiRAe0HCa59MxenfJFNam2Jv1S7
c8sqSeWrhbvHFGsbn7/sQ7bUGYkZrXSCDYKF6D7pSGpLE9dmDc7qjlIP3MJUKd0JxJiu28mn3u7E
Zs5GnOm9RHc68KGgQvPWxqf5AVuh5UTzMBpM1Ojh0NHKzmhp8CozCIF3+fbM1bH94ZX+4gtibslW
aNFhgp19GBJPqRpHVhsah05muDadNYOsEcwqwE8Anc1h/f0X9EVRYtgWzRsgHTG8n6glSh7HhT8V
GMSHjxLQswJjeyIo2jULdZH32xTHWzj204stPXGTe3EOzesgeJ1QDY5Pbf43tn+K5fqi6COPirA9
U9bgp4Mdvt85hOgzmQQd66AX94n403nd0h6Ougz5CeA49O4rbaGxjdMe2DommdAopInUNO9WjchA
e51rqKblJ+FijtD1c3iXOv6phlhT1RFFvKqbuz6FnRiQh+aGFWwPAEnwPe2HRErxmaBiYXGKC52g
Y/88SvcC32hVEqQPMp7l3aOXJYdRHW9V6RFjL4GtTmhhCYrCxYL4JyBvTBojXKGuU7inwrpkTbZL
WsMN7Pa6rbtjGj5odIESaMgQx46p6Ss+X5f5jJPq9UrIF7u+TPWLGSQnw5c3tf6St4/yYirPg9Zf
m13xU+X4uZzgCinQqQeFqfEivX9YldUGZex39inBezPGf65nfL2oh9Vzfg2tDo0LJvEwY/wfthrl
M50CLFyex1IcVSea9v2Bw6bO5Wb07VO0bW1AbRfepnqtoEN+pvcJbrsLAgqp/oFj8MV4iMNaNvMp
S1eB4z98oLmVmmmbdvFR7i2I8SPkf1x9VYiHrEmK9mIVyYanZMIT7uP+IaV+y/TBmVHp0Dx9//V+
wXeApsGsYu6N+Ho/5kUkqtmnUcEmp6mnMsN8u1mUF1hxFOrNrcVqWqGT+P6Yb5PG9/WjpRqkuLJ4
zpw49QOorxTZJNQykE6Vm93PibaLwGlPUXeU8m18ApmXjtnwpw7+BvolhNeASZRx8hvEn021Ovdb
NVmOjpskjnK2QVUOcNv9G3ufQPFnAIasy1XOXutoT9EiOvThPWomz17Zv0S79KiY0dgmbuT/NHX8
XEi8v6oPa05RdElueV5z6OpTC/Rhwj3lLbKhi8OqUy5NAKu42jOM+uF+fkx6pTiej8xHRCkn67jT
v3+PTaX1jUmVjIMxIQEijo5llQjGzGrYbNV1Wb56TbuoJHCrrl+E5ZXGchjdWlW7kPLE6bonaR6h
1W4Caiyfis50LL9daCMIdHIm2ziCpD2YbPvq76Ye4aqRq5TdNcZ9T6BjP+zbNFtIwFf8Z6BNbo3G
E96b8O58oHcBGan7qRX+6Dz96Zo/9AZeMJGlzo58mLpgWSFIt+pL3C1T/U8v7sYhdK2JJr18sO0a
ZtZdH7D7RveBjWgk516A7hiZU1qTawfTsaSIAMEC8yrsZz9SFn+DfTU2juU5urgr++GHJeDTnqnK
Mk/LMBjomqzt6od3RYBCldPYaofgPgvcxsNzU4bS/5r6qzi56gQjOuOQwAoU+HbYa0/ee/VNT1ZI
dD/ISEtzR6vuvv8q1bdN8dNnSeIcQX6z76w9L5f/lN5ePVjCY385BoG+LwXoGqwcWGiredSX9NJp
MMGmXwRRppUvXxt+R4wa+OveDIKNVfebemRKooijJ1Pc9QtTlfDKrH8NVo3Y5dYoHyhTZ5xV6ZhG
nUaV9O3KY5yEyAevqY62OzeQl0odMej5omqkbWVIpzY1HZhGYRkcZ84Um9UbdWjmZaWx9DefP/p8
XNTWTWDf6+X6vqsRFarPM6I9F5FzETxrw0geh9NUX8XMJrQXNfzjy9VxhGwRTC9ZEW4t7qoJH7o3
fgXxSFW/ssPsamTw1lGvSbD96bChcVB2U1HNPz3Jj2bmrwuUVQICvTzla0NZh2gvUzxqBHytKFYZ
oBM9REE+65AaC98oBvyRf0X5q0EDYqzVj9eTDTv4AHPKiYjoFrcK8ne7P6XTn779Y/mWW3Q7P3tV
TP+q4UhYtXb/gSuKelbkZzWAtcRHq8lLM3r2jJsUEko0S2Vm7nm9rlp9g9Aspkiln5xnYX2YLmMG
RP2U30jeemqCjQoFrE0MxGE7NeGXQVmab13CbTTGyU0Fxmn9uqWoRB2nB2QrDdkub2FSI96QYoW5
Jb4NHvwDxkitZagLXPhR40Be0My9Z8frmSY0q2HaGqSXcN0a5V6RJhsayrozKWuYrFaMmGMZjlk/
3geFYBLCELNq/khZ4sgSf7B9bd+VuJwG6Y0m/GOHUGXWiTHiQjdV9NXWrOqlav7tW04xifZdIfYz
jylTMSRRwtObrqbowTLLFTqUBCygV6p1gyAgyJ5b33aHwt5ElCC5HT75qc7FDLveHw+JOv1mqdnQ
0wTmvoY0Tg+/Hpt0Y1dR58w0o6iDDF0OEeCu2GhwZdNRQp2IvyuVZKMRRmYxRUgYjdFcKFm4lFVk
Dsg8NYRHTGhpzCR0atT3C037jYAUsnVnpLuqKL2Fr0LL09WdJu1g7tqg8urOb3cSRD2ghG1F0TKy
F1b07/7wyuxuYbFDKs0b67/CCZ7mpMBns1L6hZVtjOBXFmy6cecNTB47jO1SpsWUS5SNr6B4GtPH
aqfLEsPn5kYJfmKJfgbs2Lb+WW8+wEi1iZJHHXTjMMWXpLkvh51B/gKqzUL/ocR8w/6+W9rmEvSf
pS2uAH4HqwMpym48486PH5X0ts+fRtaZ0lzRLy38ai9BDmpNR1KYYWJkUT+VCMNSE8LOMY3yhaJf
iokvVqVZRMbinXoBcaznJUBAUPHa7/z0VwLrMjcf4rZ0K0NsZROaeDu4QwpLMcc2yOtAVXAIiR++
X76/LOT+vZsfigAY8nUm8dkdmIlRdaBRH2GEgl2fcuFo4BLthGmB9sNOZs6/9vOdtSz4yIqYjcrf
39ksiKdSTzywQH+Z+K5FUq2GHEZX3LjKaI2hK4VXDD8qKWOVb13TX9vBTZl4ACDYb0RXoXTHjp0h
CYhpW5DKiXOZboL2OAFzU4/0+7C5jKWLEzrqFLbFsHkYRtgSvOWR2Kf2lYRkPY8RssSulTOuEdtu
pA5K9iaExkm/Y2rZZceEGiGB8JP+rcqHYPidKq6ZPIV6gApsE6LQQIPTUFJq1yakUuipAdp6/yhZ
dyg8twH2Bazno4C5EUNC+pN70gKC+2rQHr9/kOIzyD9TXRi2MxG1GRR/qGzSKZCtutSMwyBdbOC4
MeWaklVfTEttYnVAPIAx5JTi7DwwMS+aZZIyqghu57WiTG+l+Jm3ndjwtRf8UnN7IQ/BMsJvatjY
PgMlNIPD4ETFzWjARE1/6Fe/eh/+PfsZnfjnSysUQwpYM42DZ4K0B1eGdZ3KEIP1nxqXr5q32R2f
eHi6Rm7X+wPpozq0WsptiuxzKqq7qkfohNwNjYGqo7Ub4MmhPwOIYXsKUWv8qO55640+vPuoaRRL
zIHxLGUfrtUrCyMoPNPCOdaNX8Nkh1LDTXFH7c6m7E7lsvntnyTnFqYZeTm1gaDCjR5iCMkgqRWf
SZquyhv9zHYQt6vmqaiIH5Th2TBCEAtk4uoPD+eNZvnhjAESqD51hNv6Jw2WB2XSFAZjA9W31z4g
mW3tlGkb6Nch+HYxqos4eiit82TUS2bfyzCTF/Wsox/Epo7r1fev+mekiiqA/CiYCLbCzOhDIwx7
VtawFkiOKNoH44Iwv+vO/zFCZ6L19wf7aoFE5GezSilQ+/W3DOl/38xADzRdNoyDlN2PjO/r/SS5
QfNa4aDDJy9N8s+Tki96fVsXKv8weRSyeGtj/jloYwRSqKSafMjCy9TddZAba1ydogcDVHAmA6oq
VOlmMZDKphR3eomwevwdUoR8f/WfbzWvqG1pBkRAUDHzw6IiD2U4ZAEqGdkCCtZOTOL1+hUtsaA5
Bk3+vx+NwdA8pUSson8cECVaWw21iahqmo45co0ieo7FXYNt25A4SZX9cHH6V1dnGFBtQRUYG+gf
r073QqOt+vTYVs1Zh/SXINAU08ustZh5fRCOsmivILPHkiilthIob9P++c06AsZsF8iOgJwKDXBW
W9KsgKHu9ZBZejH7AYTXQmf+MDfOmA9OVePollh6drVjIH78k4gZl8aylfXYaEZH8aSrqiI4WUft
lyTNTT/pmxl4ht0/q0FK5bkfUX5vpglqZeWvrQq/H0YpeDkwgtC3s462M8UWJFvTf5iTql9sMExJ
0UvNukQYQMaHZWvIhzDppHY6lMWN2Tn5q60u7NphoE9oYWVdi6dy1549fZX463zugPB4yY/WuMab
uPg7Gk/wKMlpq3QnR+XEXBL/1/zBNNdh/VvOsPtwBkgL/RbOWHqG7qHFyKYP2EJEjNOG55xcUqyV
/ZUXHErjKX8doL6xUauLurxCOZH4V5kGjcQps8L1/g7mtYUHLtq6X3AJjP4APzlVr/30oRRXLc6Q
6VNerNAI+vSB1c2Emf4dQSHpxaqOtC/Cu5eiX5N8H9U3ivZLT11q+XaLHiZvl/FNNuJSsCBRuxe3
mnjB/ti7wQoiNjapcZNMx/YZZ+BR+4tOZYwe8nXsYZIz9nepfzsa+1rgtrDpG9dUXfvWv8HXrl6G
8cJQ3MlzA/rN3I2R5UF1KY49tkAyoj639lagT5gadONTsE/uM3tObZCwXSjvRHhlE3nzMsiXSb4u
a9c3L01/sqKTyNF8rBk7TAnE5oX/EE/LGs0/TpmB49FMQgConTF2PIY69TnOT914sJWtBqwtAd3e
K0ProB6XbrV2gelj4Oi0f9eSvqhPVn6y6+OQHUtr6483g0ObBMGytn+P5b2PBZ62Cc+sUGVKt3nx
iBNUMaDK2kOU7Uvct82DEm5KY2lNj35wBWWl7f9qBeATXa5bl0slX0EDtC6oOlRuoWscSssZ7IUJ
hZwe/a+9+X79MT5XIbziJOfIFlCrKd60EP8su1YpVzHjVfMQx5izBc8gF1GzS/uXMK6vUKjLYe+q
6jk2wmsuVU+f5eGFYdqsHyyrsy9fakQljUzzbkKrBNm3UNElz4hwUvWCYqIukS7MDhlw9Sd6pscU
3pZsbytYNhO4efkaYkICNkJNsA5TCFf8HesGll9Es1Yhp5rsjYqRM2tRSlceSjFik6fo2GYEBhsv
LTZzxcSgbiSUGgcd5iYdvTe0NBaG6X7Inr+/YR9D34HTuGE2Q2fVpDpg8Pq+mvINy7DsVPJOLJMu
turxcoBmtDJO/WtZL/A5om6fUkhrC+MhuPP4dM6whkpUwBAZzgbOY+usdgw+0AXAHwKhB21YZ+nW
6u5a9xhtdsiyFPVqNLCsja8krgIZYnvjQx47+dIPFPwvtgPDVClxVA2xJHve+4uZNCU3s6meDhT3
Xo8QbmfGJ8YgGPfJIDvf37p5b3lfUoFhg+Sz0wlGTh95L4oRpK0nqunAiuVJaIh58NJNV13yn6Su
nydBHIkN/H8IO4/lttV0iz4RqpDDFATATIoKFK0JSlZAzhlPfxfcg3ssu6zuWfc5EgUCP76w99ro
JJea82uupiRUch7k0XycJt1ptcPEScsQw1ag90rqKpIsW863//7r/nZjWMtEkGE9ThrN+vpqHYK4
ytRwPIod7MVqeG979mJ9kn10muaZaL98bcjsqrdor/ThWTDZIXXxaSKcVJ4fc4mTpV5NtM+DkXqB
JDyMMwe40brdLNmVAKhGWAtj6WhGafvKu4+lamSkF5oB41eczYIKUylYtdJWmrGS8MMSmtmAvloE
WNAjcZyAf8ziDmLJqtHerXUlo/aPwFv2n0Xnf6OY+GN0y5NCYaNKmHtIUta+Lo3UJlO7zsqNYxeQ
/tNxoBsnIxhwCsDlJW4Er62M/kbWgmMq3GREOb7xWSJxU00KgByQUVetlMr3Bn9e5oPf3I5UrH/e
kOwDmN8yJOKI+/oot8Ucy1Ydqpe8cZXUU6U1JZ+oO8XgLP4Z354XSd4qjRxeOWPrKsAy1RU1wHBP
VtFdM7pTAj1kJTZeCsqTFJKao8yeRrv7WPyIjM3HFV6f8pF/oq+Xf0KBZL74w93+MW2cZF6hHA3v
JmTdq/Q86Btjn+z9nfhZ4nefVtf5ASadWjjztnyIHzTRDoYt5oOE/ZuNYidMVlKD/wC3InMsG51V
YrrJRf2solV1z53DCI2RSh1xkLq6tNPzvRMgKrzwoVLKDeHe8hfD8YR8S3JTaSUygci2TYSKz2GZ
pMYO45G5ILDECYWVXD7p444mZ37W3vQMLfjyf2PcqWBFUQyS3BMfknjfF07LGtR8xDE9IiXaaYVT
98C/7Cm6s8ZDcJTj9WQcxHEdmo+Sum6Kp+XxtBD/DjYfIxbtrvshKGdcoCZLiAKSdg86PymfUvkp
V7d+fk/Z4Ae7GEztsElKrwbNwWCQGau8Z0FLyFST7HOTxtrzu0eGHfF04F+RC28qPEvZRoiDdQzS
wJq2rX7MaCeHzUzkeuJ2H4HlWrgUmMPoZwYoU3c2B1yjR3zKLXuQ6TAwUQEOVGxZl4PabX4oo9sY
fA13tb8nYiy3vEZDIksVZo8/a9Pr7SaGvesiofaJP7BFXuks8wBBBQhl7nq0qe+ygZJ0XQ+r1sCt
CYfK65CkSXx3yz9rBk7VrbLQrWZGLSs59hqZ+w8ozXpkciagV7D5XwYTrYuDV4B/pgrXLPfGCP+c
U81OhTqL6FRy+bJVjbvD2PItR8LyKQIZz40dvoYk5hR2RzXrn0cosN16UXVwfiyfUzJOZmhHodsE
LtoeLoaFfNDfCx367W2GNBsiPi9wnfZ4Y0buJNl+4hXqfQLt4pEfxIfMKhCTqHW2Wbvi3SYzC08w
dztBscXv198wsNerFvzR4g5nF8K559SakwWHNnfwXU0Rqvf9AA1w9nYonJUEKRpCM8U4UEYxC9D4
QvATo4gBKCqsWrbzG34FPwMaFBa/HrMZP3cH3CYk5dSHt7FWJE8o7epnxEfJtxkp68pmmu+V4cIg
q8RQA6YV6C0S4fYsSPtBok1bY3tiVWFG27RxU5Ts/i7x7xgvBeDZjnG7NiJGSadSOSUheFdHrTwe
f8Fc0zwoPspKFgqr2txYZI8DcDc2BaxE8pyfW8HGPl2OawFnX7lrYxfFfo9oL/TqHuznifeyz1qX
666cpmKHNS/vNyJ1p+LUzLoppUnvUY/Kuznb1mbhPbU2V3Qx3IYrtsCG5JmIXOBfElbOZ4NOx4w2
2Awa80GMla4GMYnZSkn603QAcsMfzs4C3QQ7zcQO3rHzWoFnQRhCyp15KEK0M5TBvKc9xhBJo7OC
pSi9l7fslaOUf938CZijP/oi9CBbkpBRXGZh0zR7AxhSTp1zsqZdoSy3pyJ7XF8d8W3ldbXHH14G
jkEsKq4wzhrW3ujEim/aYgK3v7wKKOWQN0gGy2HGOvqvRfx/yuAgS+PSiFgMd7xR/YG7rCve5AoH
G9afUzDpLwYO2T7wKO2EpGT+wcNxihsBkNQ57lZC0DkROrwu6zxxaFxfIF1eVVcawa7Su1nvTOTm
dS1DROFpSar9gONTwHbWhCoeCQ7Mil1YO3hSYryp1du0uDbTdjf37JDxd46CV2FAzuGCjbjkzsP0
mg6Zo0710SoyVn2RO0shIlxuGuMktlLGszW5Q/wx58i1VkNG66OZGKkqz+dnY5NwS8HRazCHinpu
9Yvc5VxkgkMj+gCggD06rgDqQsmmcgghIoOUgji5aGcGReGs5rygiDPZynbaMZs+rTkA4sKnVhy/
gQxdnSGugVmozj7Nwjhl5z5HDpzbsqh6NUrTDBjkXPGCmOBwiAGuPd/VI67XjWInnZ8CYZcE00aZ
Rg7vzJ7VSxKsp/F5DGVbxeCodYmzkFuG8VSHo5vXvNRC2F1qL294/8lX0BV2iEHAUh1fDt3JqQ00
SV0oenXNlDu1gc7tuuRetze9zK5YSVFiVS9y0676ZKA3WSd443WTrSPK96Zv0fCrm1B9tgyyVaTx
sTIJLhop7dWnFO5OJY3uLM6HEiVMDeO4fJqE8mSwF5kY16tU9FnRroZ8rQynpVR4H+jTp00wFJu5
IkqFvOAZbPTAD21HyRF1mSaIrhWbx1DEXlSvp/SSV+n635XrH65Xbn78ROghFuurKP9S//zn5u/E
OMQeLsyXQL0F5bUSt60IoGOLn8kfsJFtfcON50NvekHvLvVkWXtYwjBYN62LkrK6439DbhlOjv8z
ah5Mfx+1d3L4+O/P+YcEd/mcCq58VEgI1YAQ/d6tyIYQMpHVtWPg08LTdPU91o/wMxAfRwNEVFYf
5m073Ue8XrrBtrpyW8yoEaGY2cngGfo36u4/KtxfH4jidpkPLaiupcD8z4UbqwRXM96pozJlm66e
PPxpFS6/CAH7zujQpH/2qWSHleSYU+BWmhNLjCWqD9V6SeaDzhLT7kdYp998o39IdZcPpiIHN6lq
JVP9ChGYtUaXKyWZL/2igN2bfgVbiYJa2skDc5YTAXbcU5zrw7a2vPBBfW/N5xqqSTMCkj1N7yRA
8FQmxiGv6Dmg1q2Ht/neEN0Jgn+CkwdjJXv+rL+YPwLzQE0Y3ksSyrutIP0wUm7rygH1UH6Sn3Gt
xneJ7KMGYaxdy16CLrjQV4zRVVBfrNzI9eFNwRzB+BH5jnKnldhp9qP0kKM9zAH6Ru03I+6vmbWY
5+hKRMVUaEeX+v/LreSXijyisZsurBpq2fbl9XAvUzZS9dihB9sq5frEKC485jzDCnbLIN9JT/m8
K59oySEkTI7Rfvca+rqp+d+nAj2hMnI00bT/fj9lrdXqc1yPx0rtd3LYeKpwGOaXQd1301Fk3hpi
ilCxiAV8majc7Fqvv9k0fG2dl49gImHUQX6Y3NhfxhtjW2dCESoq1iceJMQgSrW25mPkE6ONTUMx
VVgd39yuf8jcfv1SU1tIQixd2Lf8/nf7eSZ3BpvTY2hsR5h3Io1H3twzN1GQpdThCZJgGt437WHu
9jEcEnAI4hY4SqhJ3iQBSIkjzGKlM6uIkZv8h6mBq0112AXhPgKPOPRHk35KmF/j7gmjsB686DGT
PYI1CkrfTN8rKBmi6dOAzdIM5qrl/e7DjnVm87CyGmM3CvVOqcyzpkv2xOJ0Ocn/fbz9wmD9dz7y
6yogcQI8Z/5FjlyYZZ8PYTMcG5R+xaiyIPNBvdW21Mmv5kpS7oa0dYvmvqgGFkHqxrB+5sLPgspY
UUZbhS7WtfwVEWlXVDBTS+xGQcgPKQ9juy0Y9CP0WfnIvHSV5dEBM0yZOnp0TeJbFH0WNcOslgpu
bqn6m9UcMIgSyvuinbfz/FIp9WagVTGbo4ZShTZdbkF2ZNODjGNQRjTWiZ5Odfbvq/LHMmq5Ksgf
MXIwyBGtX2v1/5yxXRgY8HTKRcbvZHnrDCxF0KclzdZSsJ2dsmFdGd96tBZZ2ZfvQhZ5BCQALAZD
pC8n+wzqsxq7QjtGs0I476zDcaJs6uQStdD7WBHeUt7VAhoU7VKbt3//zb/+pq+/fdm76awfLZX/
/v48BP6gVc2kK8dZReBrQjq812KM+slDMb9MJDiENEs8oHszmmATUoAgO5JyDtRJ2dSWSaeorRbB
RYlQaFSetngnA1C5lRsnN6kgYVB98M2rmrd2DA45GVetMN7J0uDyILKUwZs7b5epS9fAVAlWVgUw
DdeVhfUfngGQTkIJicbL7gtKVwZ+q7Z89ekSqXUwqQMwFhjXV+KpoxiMWeOm841HO8O5IPj4gbIc
EPQWouEqLB8jQ1uNtXkob0VCXmlEeEdj7UslZ+7Okm8aaBPNlwam0qKu++ZK/+Vr5jqzDuMFvvzn
9wuds68WfV9UjiGkVtmHUR1veGzmjsF8/F35svywr98qE3ZslsvIlUno778snRMDARxCzCkvvRZ1
VyLza8JHaZjXKdRA7uouuM8Hfa035SZQ5hWIwm/+4F9/0e8fgt/PAp5NK8e7rH9RFA+GHJttrzTH
VISlHsDECDs7w34q03cKgKrQ5xh8Me2cbeogfhZQZpkTjFbtWCUM5furqFuP2VBtx1KBhwaTPPDq
OX9IfCjB3anPfogXPKpT2G0YA19G1lEMMNKCYSVsh39/fX8gDdmJM7rjdYkWHizlr3Xnfw4HrcTd
nPlJdcpTL+/X9ZZ5lop5ZSN77K8kxIfZNxfw778SAJTMoaRanE6/f4ttNltqJPErhfwcGHsGTRCO
ZQMtnTc1LrqxdMQ2811l8FXq8usPVQ36U6IEWNt++dqo5mY9NuDa5t16NDcNOLrPgpdBv5bp+j6m
bzUAyw/87T5Zrux/fuFyQP7nyg5WIUEWz6vTAkNO1jEgkoJFi6NNsLkAdnpzvAY19M33+ZdHREF3
IDG7lzUR+cXvv1XuxCKkdmMHykY5Jkgl+ySQwCn1eq0xDC9p8XDMREzbMtY/avuQ9t+M8f9S/yDx
X5Zhpsmi4uvXy31mqlDzxYv0IO/qx2ENcmDOd+2n1P345o/9On7m3mHzgqxZxAZsSV/tRyN83dwY
amJ05EM11AycfSxBvJCrnQ8ItqebOoeM2DL5PkAlxkYfDwo3V3Xov9PE/SHQ4bPo+FOZkUMOWtwl
v194VL9jkVSTdOz9bQo1aNGzytVEhKFU9eexD/fhot9razdFoQ7Bzc4Ty+6qBs8BmYCwncMZV8EY
r9TOnYRjS3KXkD8bnelVLfOrNnCKigm6OW6qheWGMyFkeW+6kXmRIStpababSwk577ckkT8eHVFC
8Q9fE3WFophfK9qpjEILUpt2NODsVEywBGNXokNA6OVbu0r6qWAXlb8po/+QsyzVwyJlsTQ6MW6m
L3dyBdhTwEWKbl09FDADZ/FE34SiD9oYE+5ofJjiDIMoO0DhOYewIW91kZwtP3L/fZspX3d8//sk
PM2iZZrIDr+847QqavpREPpjjI8kjjQwxMNmEfsHYPdTgB9RQlUYp/gu2/0cgFdBCTZUm555AwDH
pmWoTHIxbWLxqEtPWfaomkw96tcIdYco5Z7JFENoFeQ44UPHley15RbgUGxEUOvlOos3gUpWg+II
KgEj30K7/nyOlkv9/3/gl64pCPyqG8tgOMYLSh1yeRhcSVPxYmE9SZEXZSexujWZzMBIXZf16Kji
p6X3DGTWAnbMWXvWuFup9my9NtbprnnXFhgZaQzVum3Sb47yv30dAO9g3ak0Wtavr+s/B6s5xKUw
tgUYxdy/U0Lm1xKXH4t6NtKQEPMT9d9p2f6wgPwqZf/zO7/Uk41Qgwud4+GYhf6h1Xu+HsioYJNY
67s5rZ0wkhKAny9m3JxFwd5UCZIYwlOomKtJMr2OGABhlE45VpBR+ShhTqrRXgnLjTmw5ABlWm2b
8lFGU5LKrhDfayOof1qkHLOj8QAPCoF1Z0/qc6zigTlZzJ55MHGG3w/iI7yOtD2WcJIbDpKuYuof
MBjpb0HiRCE3kvUOGS4MHqVXrWeT9BMYwCoI33mOuhHZHc7SBKlG6l+C5MTWFW236pYEqOTk58T+
rraeJQnZS3vLUfv7gF6U7kH2P4SSSb5J3BpShNCOcWQ2Bsla/UvAhEPOH4UXdWGLGUjo87sGXNUA
KmwJZ3wI1PaXPh3wwd7sH9U+By0A3JmbZp5VOy1PtEmzcmsK2ZvUNxOddmJRLrB5MJ2MwS15DjUB
6/zzCQFMkfxmTh6aAKN/98NXS3OSlNS48W62/J2UMHJhGWl2zxRlq5DeuNe+mxjxtHx94XNgAZvX
l56DudGv7vQ/92XX11KmVJJyZBwTWpvGOvmGui811/exJLhGg3yJV7EV3SGKsjPYW3FoeCo0cl8n
cAvvA7AVxbSLkD4hIZQdOp+V30rTWoXyz5TNkTFexQKNeOi/FSMvN9YBhnSvBScR0KeID8RnMNYw
uCal0j+q5etsfHShtK1lnW+TvK3UtPUeIwBWGNbCqJ5mp567VTkVHKQvck+YSONRNQhlworvLnqu
AA/l4qlf4MR6um3qqzht5f515utG9uL22iapPPwy7CVIrMFROePspggPYMqodyoeA1pPJgqaqwa3
WWX1mLNKYp8y3AECjKJriiw+Yrk6gfAJGVTX+gtAM+60SByYckEhg94i92QpsSZBHa8OGluk00i5
v3hjeiaDil9u9brfDJWE7otlfbYR2aL0cOnq0bdbFlEBO7nw2BkEAsKNvyTVXW8+1t01yA+x9QK3
D8aOvmpNLClInKLgll1bhVpxEIC78aPmWxb/CCqsu0LGmJ0RF2PAvobjzx55lPF9gWlLGF6OgUri
YGTry1IRfkZNNcJOIvyUraeC1DR12RKaZzNdm1goqkhdh+l0stiJwjYsh7cFx1Mo7UFEQ6Rb0lli
DNuLgF5wza86ZTyHaeeKFgdNelXyN19IXPjPg1o7viK5k0yysv9Rmdha0+A4TqfUZ9YlvaBBNNpm
LRYi0sTYk5jdCH19Zy4QdoN61OnLrSn/Iv92+5b4NF48CsMz1h0OAsESERGMD5btmtte9dQDcwKL
GEVbAnMfl7uxypCkBOsQ32izVbK1qLp+Q0e9EdGoZWWIdV00z5X63GLKSoYMDNGuRDNuHOIHSWtw
tQf1hxAwiGEQbEIfzRltBjTigr+bujdLJT2Seao0QciV1bWqntRm0XRw/8FHZgzBBpbfp2DpqnSQ
pHAAm0NJby0r6ZZCce/HBSLExKum1mtH0w2Q4ldaz6Yn3yhS8yiXh7a7KjVJCaHe2cMSZibOrh7M
HzNgpi7Xt4LC5tG6NBl7wV73sSEIR3NO1kN/mfNNh/5sUorXVB/dlmG6jsml8T/NqcFuYHKiWRhG
C9LJrpPCRdOAvfCgC0umZggshzb90qovpvXRwrlqMKhBR3Vj9BF9TcAcoapi7I66dK5R0SqYyZuA
TIvc752oKd6FgihyyLNVPJ4YfTwTEuOorCGnedg1SnetOaGHEGgPah9c28VawejTGC0zjjM9Z2IK
4AQoUaNPI2V/CfZaSQSq0dDufeTlDWwfRJMBs8RJzdaWAFpCZMCHy6QJDB6E4SL7cAGVnVh2R7rH
aOhOHfJOkVgASWJvOuBTI4UbsB+oh+d+lu/NTHHwDblx2nK5hcd4WSAxsogpJZIAPmWkNFjhZ87P
QtjmzNIyOCvYx4sSjLCanlpqZ9ZJK4v/q0F+VcSmTbs1MnoA3x0Eo7PcQ0ROxNitxDIEmR2fJ2jv
BWqDaCSipXefR+lYZ289Bs7IeqnHbMWvXs+F78YsejMwbGP7Fsg/S3HfqSXsJvFmcmAVwrg155dM
eqzYkpuL6Zb1G1YnGDh2RSLZZLanXF2IMPmuaSQnz9j/xeN6TLZ9fS3bVx/sx9xA4gldXBi8Tl9M
mUhuQBOFhM408oyOBbLxYFo/SVrw29McBwdysFh5sFprnTZFxC3fn5NhEWwcinZTNI9pcVJ4IJfy
MWAEW8LD5W+tZPhlQD5m7S2tMB8RmzdmrZf2IlRatnPtxdLg7wL5zYxXIlXl2ElaigyiBkuANcgv
W14b8tNkfpeIoS098G898vLKxEfMFkGWl9bi96YJ9B8E+y6Sj9Z0B7a2pY/B8tT2t6S8i4SDpLlV
9kbAFgEEH5J0YrbPxh8ZGLR6qP9eNhk2Nf9DBUO79c3HniFGZCWOpoXHUQMz3uWelIOW7HmYu/e4
eIjS5KAL7cZqtZU2FXuzMtZsywDKyU4hOr7+YlYnVb8N+m65+Q2JkGK2sjpFejmYa7w8Ah00YbKT
RhY0OP1/txp/mCaWOtOia2cgY8nISr8MDaBmSEIHUeSInNo22Z7K92Xn78syvhgmfCvqJzN6SbL+
jsN/bE2viVjg+coebUx6/veH+SXO/vLtGIwSMDEsYk0+2e/fjp7K4//G6SL+ERxCah4/pLmwoZSy
WlfHJejzBsaM2l5n8qq6l96cXSPh/YzjSiJslVJDirH4iZ89GqQw4w8wPb1QVznwOR8A7NwXuK5g
Dphv7FAJx53dEuGWH54U1ByiAM0+OQAabIiPCM1bpdALYfXyS+M9axbmHClPx0kgxISpLWrXxtqU
yVrW4mPUd2sDWcYicLWKl4iVdVTyKoUc1WsoQAj4I/2XWkUAiIl8JS1Q9LU8qCKFx9O/L+TfWlnD
YEQhmlxN1foa/DLoytCZiYxyRmtcWn5gxt1mjmgeSUIJ4idpKD11OEk8bjOb70YGWA26jg0+ZNh/
f5a/NbPo9XBcoy3EL2J9mVPgix1HJZ/7I4p7sfyMlatevdWImHRQYHm0ThLETGS/+elbjfqriz+x
fh20sLATJE9ZppBOKbC25HQqgdfpUHTlm4oNW5F/Bs2HPzWbjBbH2Pu99SKi0JP8YKUVAUhCce1T
AYnKuGs1ChjE5cF3GlJJ/8uRsvi0ECTSH5rmV0FuQ4JQ3XZdfxStBwkplsS4vE7EFWqDhaFG3ZSv
RPmWDArJWTgmVCAFJ9084MGu+49Bg7S1vFepljXA54kzxbCpGsJFCE2EUMAwYkiu+DilRVq6Gg8V
VyX1zwbcbx/4ehtcA94ipV96pLbg9Aw2YtzYSUeoLjHB/WuT7ZCvDi1KdUFfmx+zTJ+XHsThrSr3
PkU0UVw+/cFc8jlFFI2kIKUHwDADHLcwJj9Bf6fAHdktzPquo9qv8sCWqeAJorQD/Rl9zFYm+m4f
1Vfqab8gojMtaEDpj68D5gJFOXRVtOEc1WU40+Ndgo90Fn6GlkIeWONMhorBlLA203ruUZTwokZ7
dwq1W0Ds3CINaXs7h7YXtuZOKK863r5cVNzAv2gaSbbRTcDEKl1MYV+0CcIZwwFFzfc9H6BqrwIh
WsmhAPPmMJPUXcOPa2BXW2CRn+rSWrfV/SLEgkYPdZQxWdY9ZxMC78DaV9TBc/SmT4fEQMTpwxv6
iRJObW9Cz+pOhycSYMiZZNY2N7owkMhEKeCs9vcDMkADY+JESXXkHtg00nOGKauu4bXH1Tdj9b89
Zaau6qwiNcWQWVn8fnTWdTVEcjNqxxbelorLBfAPO/2u+JTyi4/iFchrrqXuALAyGI9y+2JoL0A6
xcg6Geapn7m60lMJEc6/G3ruM+RzZts5ssqUiAHBAsCfSea4NKH+g4iHdk633ZRjo4EnOrUsYsuf
kgQ2DOTUvw+Qvz1gFnM55F6SoSD5/TIN87NmjgRlbo/W+Nw2jx001IMvtQdo0wCuJ69Xer5RxOnP
Ex+mSXCgYGwyuzfct4tUgnQS5anODupqCXe0CBggZc7URXsM7hBV7SRr8OLhFZxr4D+JMqjcrHYV
nqNhvPXlWx/einjyDDII5oGvt3LQo9mj2J2Lc6yf2qUK5xWSScAZ40d5RNJEY5PkKCIpyCNGwLn2
MEcF3FRAIsgck/Q207D5zO0i5GH/vlq/Fu9f3qGWYjAIRyMBHerr7DTUxzmUIqk95mhqAwoyISg3
Ok4Yg0Z1GF9UeslmRKaHMMu/tfLVOBvlJg4PorSNEN3AYRyzHyPWphJ9ZEyOFj6cmLZj8BI4vGNA
/KVFjwC7AtPXSBqWNpwSZadFj7R0co//DGkJZkEUrUyojBe5nl0Lww3UYdrxmfDSMmcq+TBQTZcB
5Xn/IDPpmxV0APHSeWsrHv5RFW1o2ahxifZL1mGCDFYkLFKBDq/vVblewX6ypbqg9Tmp9BU+SLg8
JPZaJ/O8uraIH+sSSY8S76SccViNKheurojeTW1gmYExFUp0+z8RqZXYeeN5LfcnnxjcMpvWpEva
fROfc+k2MH5cpo3fr6ytPzcXxFVYCyqFlZiufV0vVhiAy7LUpAvd/iuSb9ZwtFrDqn6bkeix851X
wNK7eFOlTjqsFlathXAAPea+IpoywhluJ5ce2aZ8xGEw00QNq5QWgkEGg3OOtMBBuYcadUw9jNJC
6Az37A+JN/UdNMDG5EyJVxJTWfOW5IXsjsxnKjdPViwxiIorscdJ6MpoqG11X5l2/IL4M70X71AD
EWdaw8Ohtcw2hBOV6IhRCSJZCFfgS/JT9s6yFDFqzkgQJStAa0ZnT9IJ3+D0lt3pt5LzNrczUMsv
yTndoIO+ht/oVMgi/LPiZ6CPNgeZHA7Zr4Ivywi6CVxOdxwKIsWEF26KrUjuUYrefWxJ2RW7V6OP
0Y4YbqOsFettDF9li75zCfZQF83KO6JBzg0iJCQAFD6a++IaTBAlTsnF93nWNf+QEAMPd1+RJZam
pMelLwlavKK49vJDx3MzoIBM4O5pubrj3LS7cliIQik3sZwk67yv1qaIhFOxWxkkOA+pCctloC/W
iN/LOvxGTtacrY7mIiJDSvL0Bjov7Da+twB+s0b/jRWiJI4wko4SalelgzBJBSxQSweim8t4TzBI
4LrvAvFQXJWp2wgxIzUqegr8o8QCwKTMshggNEJ7x8WK+ba1IdoheV0bmbyNF+8H0tAmfJxSkuRT
yjY4BBqUbWGgT0Q5Z3JdAXqaxrRO+IRsGVYBBLm+lL2cJYTc/+w6c9caKQ/+fQtIvOx5UfpHhekI
mvlHwxMZBMTMbqWKwEhmN/COgqklUpUfzFtfz57leXAmiSeAADDzKUqfxqlDSxhtUqazPrEEQP6n
4G5qQZKAPdChBcsL09DnANYvZXmV2o8pfC2ogroTQ+oBY8bg/xx86zokyV4cnnnpEIaxKoUP4gpj
Q2HmC9yRbTjgJHQ0Q3YLiUdmWl4bTHlyLlil/YgbnfHZvNZrkWkx9pGRgv+Bxhu4kfVjLOC+yVjf
q48ZvXuDUFmnMMsDziwCQjkzU0SQeeENXBA5FulmKm8WgguKKDA08iriOSY4glxeBHBNAABmsrB/
mIBggPFS0ojmRyDfIYClxnJU89yLKCwxRkodXlPW3K3WMbeIPUu+1eObLi5wFhICPio6TJ/DsAUq
o5TbXEeTT0ltJJ+p0rhZaXF3CV4r4H/q7YhokLYNMWbxg2h5owBoKhpdCBr3wXhSKuzC1ZnNghmD
osqxbzQO96DkBjpqkDe0ykxsL+r8sWiRUOFOIPgYSWnxp2Dpe0lx28oBp95F9wMMmoiRqjA/TgwV
a2URnVSboRncCGlbd+kZbRoDOVmhz721iwaG3MoxqV7b7iQnhpuOVwvqVe6veuM91F+k+hD62Wp4
rLAI1Uq2IzreCS1MVk6LmCTSb4b8MPKWzglwNeeHubpCW09JzZWtaKXUtOTQitPph9a3j/3M61R/
n9JzIDpxX2F3pzZnbRhFj0EcbtLou+EFwZ1/O8uWjSDQRKAk8hfRXV4VHdFvcntM9eQwzqOnCdR4
KeaD5WjR1Xhdzdp5UC5FARM0Sje5lO8TwOhlqD+PHMJEKW4qZhmg5wVMR/W1D57Y9c0mMYChj0/q
oDG4NpXLID3p41UoX4TySSkPqBsYcV5D9jwLAX5SX6T8UKTyhkBT4jH5qLRwl2o5vcrt5DP80A0s
oLChkFpHoqs314mCqzMy0ik2HVwhMX7VyREe8c4JiBThrzodoCsaG1g1I9wpWBfd8i+bTEIBII0n
Km1HZHI3qcsbXGeshM+FnPrSFJwhOwaDjGbbFdMXhljhz3R4g1ylY2jJJ9ETwrtbJDxHxjqTeNud
eLS7DXvscNgPlbuQSwmPt09m/ShN24gQHQNu4X5A/i0MFFGnvA3dobhThYeIBLWUvkdDDKTO6rsg
Sk7KHjLIzedOUzzBEyZpRVwROS2M7ULteWmoGN6SNwq7Re42bUaV4k/pSxU+q+1hWS8xMhTmO/RH
NuNFW4ecNLWcxRXzJ+RejM+MyV8b7PiDAh41zkir9bdCtvnlRAgOaHwj8PYRzEHheUJ5W7FR9SFw
p+k+nZ7yZAPfjFRuTaXIX9L4ztXIiF27DcFm8j8t8wcNGM9lZzIkwZsdECHf3/LwNWfpUrT3onbp
4pufgAdafk3mQjmwUxmfztoYPsf5BDsV80HshuE1bh6bcYm4TFbytPVDjHWMjzHYjkw8Lf0hJXsg
BtRLU/EAtl2kWdZTdgPCh4Qrp0Cuqj1nvCvL5LCAiFQInrrUQbFlg1Oo+4To5jDYJ9l6/jDxOQ/m
JmJVlHHmRWa7SyLLgc3ymJE9FVEjitObgeuhjGauJt4nSkJoXK+ypiLQ6957OgitG9elPp9Zs68i
9KhB+2oYP0MaeUU+td2tAZ2EapUX4RDdqAEUnW7R2gQLkqVDgKWcy/Ipm++FmAhJCfeXCjm6CLc6
QMbGl0knajfLFK3MM1QwmynfzGCQM/SuidfEsMOwJxF70FZLr4hR7dxa1YGcokvFeVfKZC3dBtwz
bfk4ITMLs5clx0gU4UqRKi9AKRZ0zB/jgwb3NO3kQ5bfZApyeEhGRI7kiyroyDrstsbrmADd1Hlq
2vhuHKdDwEpTJhZD7rPtpD9Y9L4pk9557LyqW1xSz7WMYeaY8LfWOQ9qlG187UGaVDbMXgwKbpCO
FYVHyh60qXmC0VsuI4+hV9ZN8ElqBS9c7dL8H2Hn1Zy4tm3hX0SVcngFFAHn/ELZbltCEspCEr/+
fhM/nL19bp0u2m0bo7zWmmGMOeaqIjHWHY7xzGAfFoHWvUikigVbbCs+b1FBWW4F4pvnZ6uhKgnp
WRPwQKcX1UJxPfq0n9/N4skY4mmwAptuKJVL/dyiupkdchPUKjXlEUrEjUqnCaEvDgweOmKcGKno
05spz+DTOp2frAS7oO6s/dthUXiL7uvMclI32yMAeOt4WU2BFn3rr7sD8gqL+6YL+2pzyMhtQxIb
uE6i+b36kWc1eQJPFxdhZWbzahqfssUzXZ4xZrFxpH/8H9VdAK1zKL+n64m73yCX4gMvryUO6USC
rRkiafXFReodIKn+PNFlgvrLvI/OGcvCAHSCRRlSepCcvrr+BRZzb0KjBY7eu9QVVtuqXgRt+3yw
bpLjpzmTf2yHaCAPkWWTb8C+zOgH0Q5XjO5xf32g84Xy0iVPexU6GChdR5XBHs2eyZfG1iyeiHjS
r8O174dMJ4aOUpwNo0UIeHrvhthFVT4HGH00TsRFFMtKiEdspC9CjbYwzR9vbewf9nRMq9+d/Uc3
aF5lPY7Td2k3a72mDM5SvX3/PuIZqvmNkewEpHaSUTp/uMdXO/3qLIb94epsRvZ8EWc07BeT4O0I
jmJPb8pJpzYSp7l9sVie1YY6XHADdDMW6X1SomD/otmrKlWWpwLmGYshHYuWNknW9UgZo5PWJKdI
iUYToXe1CC2Uo6j/oDapgueDTtaUh0elfKpZuSQknY4vLq56Ud9IVxMUF/w8uQf/oXfcSD9JyA1F
8tIg8iHUiBeEQzNUR6bZxKisR1AR0FWRSE3nfUiOYTLuERLkaT+61dWkOUuFlbo+0tRliKbclr61
eHLUUdyydHfEvd3+FtUryb2p1m0JVk81PscOFvZIw4b1QOfyaUEpX7FOp2+nl/gF/pL2VC6uTadf
pXbmn/L9vZuwTi7STe8m3pS9VmQB1tyKlR5oH7lBj1P1+jDeK8l6dphVDYtnhfv7Uun3qQ2fA/OG
Otcw3buQM51+XsPTKbRvRalXFSUO+87EQH9bNLYqtmcqcdW0XKdHBR9x09TbhuLieVCAcu+Z+6e+
uFqYkGagg9tnKlXCVrl2qoyKwcOmqRLUZBP6WdnLcglTANbCHxR+N0Al1C4pbRHnNhFm8ZKNLwuX
2MVtPGtsUKM1PZhP49Ssa3hN3LOi+RQrj2tpDNDgoCVb5OBP5ETPsOa1PfrPBMRlC8xSrIx5fjF6
SmXI7NTJRIcKMx4W+5AgoSCmGcouOJMjpGd8g/UVH7YcB19GxJDQ8759sc+303hY5Z21QQATsn2N
Y2M33AYqPe0ERA9Q8Fqx7zXWifqPqKqcvXFBf6HzaT1CjNR1CNblt6ZjLEl9lGrG6kaPpkuDsWgA
yqxAPGyChb3G7X9OKxRpcI1WY44RilvsI/VO2N1Ph+JRF/4hkHen0HEqCzJK4NOOWAl5ROnPQ8Qz
G/dEYxvdfDE7unicXG+Pz5sqnyXclgoonZijZuqbE94EXT3hcxOgDG8l8SEhF+K7B21PgztI9e2T
k2y7CdVd+gJwcoLyQRexHsthH4LGkcLhWvLvtL3XqBSGj79WNL+n4638qmZRTpxnHba0fuYBQ/ah
+O58+uxJYmgtgtn4DRaLudXtFtmt9JGypEPNPs6SF2u6mg9vg21LecFUN6tBwhW6+Ui7EXr3wXu0
KBiBSk4DrTfj8FSWL+1rUeARGI8KhZrkX2BJHpcjcI+h0aFSuedh1oQ5ow7Gq+f0YwwkGbDoZi/X
HvviacQGTOUeE9wSquAIjrQkqYnrBzRVYokeFNcNWIP2U6SYSKl/L7ItszlFTsUcvfQUdrjJC+AY
jId1otYNfuNMSeZ0uNH7l+RMAc2T7ng9ka+xpc9SUx3XY65u5wJpWsrlOLk5Pa3SxX2tA+ciF1BT
yI/nZMOUMs/wLtISwoGyJotGJxkEmfiw4wZOf90eqE8PsoGmvbazWlh+vghKEHFN/RwXbyOEQUpA
tRwBTTOayq9D9iSxYDa/Vfvyujuj6vDYiRAHjZq5otqNrRGyxznizhjlTZ1T4jdtBcYEnVEPN03q
T/ghONlaV4Un9f5/pzr/S74DVrFi0AcXsTcTtfHfFR+mo2a13s/9zjiTpmjml8amHc9hvzGgTtpn
oorRpq/jlbPIVp2erHDdS/KaFM7ohsyjtxMQTQl/t2AF1Ldau6UTBVEH4S+5UkvgE3k2x29t+oJ0
oOJhKCbKMS/nhkDDLbxsRISnZdkeD8HCxBCXRGCHD4BK5qStUjo/PrVnGlA014uDHRbqYWNS/pU4
f6GuXvQA/5305U44tI8wSSYqzm/gtK+pou1Mpd/lZ2U97jEmI5aZZSua+8VVRoZpefrjLj7Gmvp7
ij7m+hiP1hS56eyD+zkKfWMTjyyxrxjzuktVVDToBtUnFywGUhXp2XRdpkGhL65HemWprMQV7bcN
LfcHfUFFy7sWJKkFH4LiaONzQZ5ij2mwVZqFvwmtITGuzhY0FgI9FZwK2oanJZ5indcZNxpsht4w
1zYF5h3E6bbst3VWb/K9SnswMDGr8502auZmQ840KM91XO7NryNVDCjM0UlIJbFffqMTeT4Wu0yl
DOZINWlTbUy7W9MWwqVQBE5VUqvrFFGFdgGXlM7hyFRGuEGKlt1V1KHZDooWM03xEE9oo0z7W6No
SwL0/zwnx1Zhj2IVDE3RAbiNC9TxD8Zemc/Hc72gUUlpWGTinDAfz6Q+EGk9IfqJOIG9p33uSG/S
AY93Joir1oOhLuEDSdf0zMxfJeK3y5tjdYY0+yjbnJR2CSunOEFvkZZrzeOB4rsjxocm6jV0kzPm
pRpJFpAsLL/tcrGaztXTMOZ3i/681OjZPoGFi8JvcaSCRXmrFHKFV4ra+CXeeQeSNZqf54Z8JP0p
CWu7jt7CKuKUYHuH3M+kAfxpehBdw5JWMrSIXpMWWls1uUny/f2c/wVUNv6d1b3cSAN2NLVeOrQF
49Kw6x83UhvLk97vj9OW9hpw8cu6ptBL243GYtPjywkXp+Yp1s5XY6zHJOgcQkpcumZm+UIKBHNg
mc4qsWiG57lk3ckztMo+HFwTpeWVkEWHE87r2YKXdFvQGQWsFq4e4805Fx4F+h3NV6b8/jjSM8Wz
7GqtV/AJFWDHDg5Qml0hROEuKGT/a2HJr3WPWhJLo4AGTU6qqln5fteaHadCHd2zPT2+7FAWWLr+
NQXL6+tu9XZeV8vd0wEV62UamcsXZXWtULAbmf5p+9Yto8yPuuXOH70XfNkCgN3vPzebxL/dWI+3
w6ZYbXZ+t3w4hf3mLmKnkNyW+kfqw557nu6Cbu29Dtvtcml75tXnjbkLyuWV6nnLfnkDWyqgz+By
Szmas/S8xr/yyPR7dnDl6d4V6ZMl7q4/eVcIZinL+9vQXd/fK1sFYAE5/xUnsVYC3MvVn1W6DO3X
MH7UvdV3sbr9i4KW9Qt3udxAyBHk0KgZMRH/+pVHM7OBloBVOj2UNOVIwtqnc314DI7BSV0hPhPt
o/NmCqlTjdOgCZvQ/GNHaYC4GhI1YRfiUQV831jeYmt5/CEk0QrqxNvyix11bLPwW995bP00an3t
Tb3vSUItK08JWCevlLiI0ofDlRXToMQ7euCo/hRWQcN56Ovmdny0VpRH+eX68rW2n+V74Q98oglK
v+NL/s+98bEJqqDfTB+nkMfG6xDs/xwCWol5hwAaMt/7DRm/QA1pBOTvAyfQ4rNfREVUb8vI4frL
dfU2XbZOZItIDVDCCOZPgni/801PuTc9AprndqO9Eq+cuFVO5ERtaHsJB5JDyZfJ/9qDbABwJK/Q
9LQHgG/ekZPh5DYnLpL0l7pJYrmG8ZGcKndgfKqjOmqjdqvERtBuTV8NUYtca56+zj1aWPo95ypn
K5/IIi2Y+VyxzdhCXctVkWiJ0oi+5HG9Hd9lS8OjWP5yZ9Uwj+VuJXH1pT6jQOSrm3OY+U2gh6V/
lPu/7u/1Nb0v1+RMXjVvHyhPRqz7VlxGhyuNfWaRHLXcGoH8lEbOTgt6X57+zyMfNmOI4BCPnjby
AcXOPP7eH+KZv7e++cCcpNosmPnF5SNdXIX7nRUosbwMTl92O8dN6DwyRN7GuPfz7+HybhopsVyw
FtjX8qmMB3e5CXF+ddo6DJkqmLi38gwWTz9PwuaOU57y0EIzDKyHQ5B9HII6bDe214aAEKY3vO6x
3Mxkgwcp+ndLntAG2QVmQehEWmQ/AkCOS4PqvCT4GVCkZTfJTnaUBHtfua+9gQGiMkwQTojV4BS7
j7VnbdXg572EoTT4eiBDKolOMdXxCAwxINhlXPiK1/LUjfjM8dpw8M1Aje0gj/Sg/ZZdHiPVQ4ow
yLzCo3wsQqn6qonOZIOUteZD0/fzyIHAt1MDmwFLEotdVJH8pMburgxrr/PR+Y3cNzoXRKT0DtEU
51G1zaM86razv9gRMcdVpPjubflutkv5ETWtLQvVt5yKGTjXSPAHPy8KbzjGMXIDO1Y5DW2Nl84P
nIsbuOxJ8fefml89GD7svvVxrYVHP+OD8hnDL7yjD9waICPqo9zyUN9Rh8WrvaV71xp2IX+lvVE0
h240hpWzPPjjhtbYENtCeEwDb7NGB91H9ththk2HjdoMLDc4nSw+LD87GYOyvXzn/4/kfmCdkiXJ
ZAFrNo4n+6LxD8WPvJwrOzJYuthLtsuCIUx39DyRpY31btfRmUhWNSJHy8O2BWzH7kJgZlnigFRY
7KR5URMeP/iZD1+2pkHA8UPWyUXEdWzKYAwVzqcN5Npr/k/fsI3yx5+D8kGfnWxIcqSB5f3vIEEz
/s3P+lnsqZulUI56dH79VdaVZ7q5V8tce0BPp9ZRRFtatBegSiBifj7hMPXkeCmdOy+Nt5lU0ZI2
Nq/2zfml2/XITBRr5btHkuu6nn3tCxwdOqKvo6V+Tw0Wbmd+B5TJtAWruiJ5D3MVz2fxqYMYk6qm
6UNCmf3ydN+Cwj67vv2ZHbwEZD4D5R+f0HFFDM18URRkuVb0SdHdZe0SzITZFye5wPHyQVApaXKT
95bSgh5XZX+VPydPaXVtb4w4W8SpsUIS/dstVi7JMYSQvrX6SrGWpO0S6NtAJuiITCtO2gIaFCLl
slRuzggza8uWMipIF2NMkeoEy/5qoW33b+MjKnHan+4xOWxS6xalL3TpIuWetBFt3QtaaXCo4FQj
Sb4crkit8O9BpSsaxKwlHYYzd4mMF0jfo3tad+U1rejRFVPaUFKAxCXLyVw1pB1JfiHp85RRHbI7
t0vzNUcnqFqe53B/jyI8ZPp18VQNtwvzRatvzSdqLPMtiYfkuDpGOpu+znY4RwoCjMYfhNMSckoF
UrsPypYcTLIIktPNeD08KKR6zt4c0kf+eI1I8T4caYVu9QAru3zatIHx2b0AKCeY8vv9QzPfT+6N
+UXUClKQ1OvhBqGEDXUVCGlRFg0qU1OlPwTmAB1lNe9ve89WIncK4flT05zQI5h0YOrjiproCe7X
Rwr9ySb2f6P7/G7xSBtJDZ14BYIDCqdEfvYv4lefmkMzlcb80FJvasBQXuZPKUb5SCIsBvDN2rVK
J2g3SLuoftFvKGqZA5SP+hRqx65d7HIQGHqELTy4e2gd7vnhkWzS9KyoGwO5CNrJGiF1pakdjwDy
j+junfQQosjZ8TM+dwuueP4g89y9nTLfQWzkcXEk0bacd/Zd8nV8g/NnPLoItTke4opseILrbK70
O+UPOjXkgfp3bTNGxk36jK5mG2uh/WZ8jg/9E0kw40bI7BRwBdmzc38O5j+nc0Skkr4Lfcrl95qk
+lv7geYAHS3pD+usSZFCbD090upJuQbvI8ni3mqdR3MZ9YvyvcZvqA9beHS0BaI8DwxXrxWyJu0x
EcVxye6dV4ymExIz9+f3nrbdnolIG618pt30xjZkW9qRhuwB7HtovZ0K6yCqas99oISqos7puY3H
yH4/+IkZlCSaKfF5V44BdKcBSYqj6MXhERg7KD3WMRqNQH+Ylb9QwQwhxv0z2hTBe8thgFwiBUf7
xbydCveUVVNmUKGzyybr2UVJea9At5kcGk0YaIMcNw6z2T6iG2guKIA4936C8bRgwtx2SESegdj6
egjIE00kny3T3A4F+e1EXZ9s6KeS4kBjhVtPDcceqihAl0GquKjum/MmNWcPJihLRe4ViIr1JWRo
1eivTVaADGW+Yqi/O2pb/rLk/7tekylB4wIox5ZJVbpGcdyv6z5XCXrw5zTfUoNV35TTTVd9D4f4
cHiyWNYOILejpAC7bOOOX3o9xNLC/vCU9rRf1y0grqjKVeqj3o7t7UCLbISOea9naafCJTxM6tcC
Ybv/fdL/ZaaYw0ilkBZA1wKNB1cu6h8R7bGa8zHTGvfK2d+c+rjP37iAcn9tNFRvRFmL/N9nSoBd
zJ/KOeiPu5PaU9gVJ2lcd5ujfo+O6JxvuvwDCPu0f871pwPz1XAfs/29PVCE8FExt87bjkxAdpUM
N+PhwU0+q7xcDSzEfQ+dh4HZ/aWU9Repn6cBb1OBtQkLnWJFxRT7/I8LG89FnhhV66C7wEKhTbQo
qJFD7KiOQesNQNkhAWtTRFGW5IktwqPTW4kUujIQoxq3lYFmTGgiMUSr1iIttohYziPK7qd0rajP
J8UI9fMxmEz4ZRUeFip+aCKbBlV59bvUxGOlysPzPAcDQBUsad3E44En3gMftWkT1fTIHqaFNxlj
UEBsyRMo4w2t956qvA5rs9iRcgks1pFFufemZowLtKVmy3jo9zTjSxfvE0Lfef6eWNk1HaA6uLPU
1o81ayQLrnL6i4SZeWm98a95rbPOQ/FFMVmkCGyZ9/+4o4t6YRt625u3xbQpiRHOG3emdyYyS69G
9uwSUNqbftrAAzygxtX6HYkO5rH12NL8RyfXFDb79bAx7oTL/Q26MzSenYQmfva4Kl/S6PCtZM+U
tmizd1Siadokd0PxbC087Wmnee21KKUvafXQUkCkhudNZXuN8oIqPVGrfjOk5Nk29Mk6+4N2Ozao
T6Ii+W58j2fvSClCeoXIIg0EevsPXZmX+RFZbTCYGtD1KPnYqw7QV7sp9YlnRcGnV9mbGh5kT1Nr
lHXs4k1dYOSpCUUGt4jBwmcyu1DGQ1jOn5rzWCIij+IvvgX6ph80hUB8i7E0MboXnlms0PwAxx12
IKPJlb38gEU5bZzKb89UYWmeetxZqhCK4IFWtg+/KQkAgBdB9+dkwZI4r6Xkep1tnHQ54tZDmYYh
tTZXr32cPRVeTXObZf6cfjXT1/sc2V6+6kN0OCyoDwsiqnNmeGodq/QlmaDeLDUAsz5EGXH6g1Bx
T8x4uJ092PLtFuEd3Jf26kAt13J2yXOhjT+v0hc8RRtCg0kPUQ9zSki9P7/MwJknD4G4rIkV4d4A
hvDk71jXBmfTvOf3KnHMe0mWpf2cXsoxMAhh4QXuk9uMejbJRlhxm3xo3ROkAooGSFJa0bhz90sk
gJPrKjbD7qvfP1wLuXmj7I5vJhmTe1f1JKd2vMmktjpike3Kd9TirTReXEX7fYheOmrFdRPUJ18r
H4sPy8bR+M4IcBZ/tOOdbgQjuqJ7JMAcvF7lY8K3zkMnwQd8g7vsfuWUQWpUantd6lHYaFCTs1GO
txTs6YKFRzXOi7vKUXjlfnnH42oYAsV9t8qHYV3RAqIKzKOH31C9dChheq6LANmy/16R7R4At9dq
4vePxSIqvjQ7TpHUonEG+JcFLkPYNGxQbaF3LhWz2i0HRHTXeABONE6RZq60h+m22Tb7oI1DhGwX
4YkWaMtujSZouU2/Z7+CE+eT5Cb0BZy6rXwH+VslhLByhsgxX3fFiibchFmRMVIwSWnOKvsoWdSO
6zPj/rSujEf0VIrY/poj/Qmp4HLh6XTZQJqXVqBkLXSIANc6mkAQ0d0YjUeXOmq6M8z1a9LemjCr
xn3cJbDUfUbi/MqiyImfLrLHyn3XB3OLtscmPV+jT+M4McnmvKaMDQXG5xQ9a+jq4ZHaFiJcuH5l
g1TpCgdrJt283S/5l12pt5TUrYeTB8HU3b06L82rY4QHJJ4BMd2bs+PpSVzmwbw5DDBRb4oSxhfS
ZauJK0AmdrVHe6C/w3PTpI+2n/Kw0LDdKNi8fq0/YPuGTXXc7bv7utiQhG1j2K+9Taeh9KY6xWUd
JCoS1tKQgY5De5ilI1bCpwdcBRiO00+WCC5gp/45vVnKZ4Y4GZk4c9shrNEhETd/oa6BLll5Xjqf
HYy2z8SXCDxeMEaWzc2II70COJq7Z5HmeJzvqVKdrk5fKmVeb4Q42rbe0WvnoQJu3KTLdX8rtK8t
FGud7EOzgxNnvx9PiHHeQfhEEkj1+lezi4sXOAEE0URB5buRUWPev7YLa9VmN4a7MV9nRtrBTz0K
+M3muJwCiKUZXF8Ydqumjm1nq34hzjw9IQMxMPtW/Q7tBJeCxs1o/wVq+o1g2Nge1N5tFSElS6Ut
wL9tz9y1J+VQY13Mg0cPlMPB6/q/eQzs4rd5Q+Qdujb9dShO/OW+7cv6mLTHkUP08X6m6zRp2aBj
7v1vj+tSCfHrOMhqITRjQQEBjvnlcbWjaQ6HKkvuPua77MW04nNgTl4VHT5pN9LVwbz8S+JZ/Td/
UxxT9GNIOaNOZ+tQ137FamZetMeqg/rhlFd0/XSAm3Df+mNEEAQbYYTUN5M/+Fsvwl8dAjkuEsnI
BIGVwoNHLOhXvns2x3Q8KPVi0/TvM8VbJ+sNDqNHbnx1aBS/rhePSEVNHXrDy7q6Tlyq2ksbyq9T
bWsD1R9kOzRU5svKAX0vQBxOyOFbVNvBoSfTeQ7d1LpLy/YeNoPTq1s1P+/SUmet76PUoIeG+3jI
aq9lXzk4W2acAweeSdP8Ranll/Tgz5VqqgZFAvfI/q9+7RDuxiTJKcuhH4M5rFCqONHJZFomILyw
i1uAQf0vWJSjiAf7n4HEQVAVA4eSOFyaBNq/Buwo3bFOi2J6mAObpDJZgLALftLS+8CK5+8ism4l
Pd1uW7/cYhNIJaufZ9DVNy2w5IvGKPHpUwuM4HBVRMcrSXYX20XYg0HI9kTwW+uNYhfwhGKrBafP
MaZLkV95km5ehIcryQlrAYlpdqcE5z+WhwJ3qF8Sf62vkLaut0VE0pzEfxmhmh9X7weACI2/7MEp
JDc9wWH47ElQu2HxIpvnH/mzJKEFr+AkdmNMZvtTIfPt3NIRks0laS15eDmxn5OhAQKnBFcsrMIi
cq/n7+wBtY2VfNLZybZppN7ToMCXr0vekjwi5eEcJQlp7BfU5NytYP8mp2teI5jBdyXuqaCKym29
5YB8l4S/XMn4XfPdiLUYXJjv/baNiIpCWKr+tDHWZ09ZGySKbc+KjkAl+poiIGAFwxNwAMGDT0IC
3hOgQQ1TsIpDRIRE3lcnp6zG51jyv+Pn+CLZX8RKIJnDGr39+SuFqnxKJ989xbWnBtXnnj1kz7Z3
R2NfkvBOdArxn8l25+AM+loQnSboQHEkbb/nr6cwD/KgDYtn7eHAqAE5EcRE0JQ92Wvgm8t4gknv
wfMNkxBh+dAJfp63PLeOVO8c1nyHqI6gngAZcj3A6FHFuDCvrUckWQAkxli9HmJaAXG7W/9IJ8Hg
Cb+Zh2p5h2dJ2dpRQ+rWjjTUW7cJw7COSCut1LD5qr5oXn7a5LvTpg+NVyuyovnV4L7a3vJ8t/cF
eJCbLLBQuxG4RwAFwZUOXG3u9ffl2gwFcSl9OvZe0C3BXrgv9POMndgAbJEnWEY5B3Zu662zo1ct
aWlJaNNGlsS5S+JZksQ0JUTn960EKZJ7Wr0VviB4p81+fSdA2j7iSYdjUK6VR4PnLAdqr/VQ4LMK
IEjwPQH92JwTsVamT9msN9yZvnaBjGRngqrw8Dj9PDhvBCyyfSeghBY3WWdr2o8ApMnzaG514CqZ
907Ug3rBPgJ7KPntGORfciPkPhlrMJk/NrgYL0/wEwCWSPmUEaTG4lrtr+V/BAJeACnAMGhWQYdL
/3Bjx5qv+E1kXr7jdkBYZZQ2+E9XeiyAxES49c3nr+kOFiU3ary/FmBD9q353dYGIXEDsgCE4F4T
NeweDD/otidPZ4jT7WirxvrMwcA2Ag7FFrJtDt4hgMwenMdYC5aTs3/2+WIGDTuoZDO8AAAlLvCB
r6j25OQVNsujAXCIC/bOsclOzZhq/VgFWBGQhaMjnh4v3n72eYzkbfVbzkD9dgM5RdlEICE9noFQ
DF/1KIVat0EbyP+Vb/GO4U/v9J3+5gaRLa78CijF/ar4HEEagIp8WqAVlPd91FWI1ww/eV0E+MoP
uO4A0rJfXE9Apj6Qz1Hz5tP+jYCOfobqEmle2fG64ANaSIaBg9CyQbaBUr+ic4dXykdCAToAUgJA
kAYsRH6UqSR4saxygtGQWOM3N8rBf8gprtq7AqD8cqAb+V1OvgInyrxa0BZgl4e/OD10oPz/rBVi
mCotGw2bFnn/9uCok2zmTimnh943dsatgJkZtmNx7QQn1s59kNwJ3KkBVAN/Pui+DUAr8KksW/SL
CSDIXrnXxq18QiyZFghmOcfmNQJu2Kb9o0CjYhSybe9nkQlqOb0I7C1rlhUUp2W/lZcRowHEhBJ8
lSb111p84j3aDL3LtJRp5vAJi4Vei2ErODvzWowHVf385LxhuzA/BnYMJaMWJH/81uL05sdOROpL
cqcCmB+DZpd7TTDcEsqH4zsH3aJMhsESs+YEBla0BX8iwQe0k2JZBJGVQwo0qQNPt6GxRu0Ey+Fg
PVsQVyvOWcj0cAhQ1I2yG/lsi0USm5SxB7bGYF32j91HlDLCFfI01hcBpQ1+kvtJ43iMgiyEtZ9j
IEq/iqs3QOgHsU1CDJDVaB8csGWqf7xyxAgKp0BfCowslhQQkEW7Cy1vemVkCXoHsfAVuJBUQ5R+
tV+CQOa8lJASx5CJwMRhkPOO/DREMoAFvZTlQY/JcUTGNvNoW7CZwyKwo4Ll94L7DYxvgRbnsAXE
K99kpzOgd/eRXJtQXaLhQzBwGfMy3gUXdLmdBrdY+16EMsyMwL0uMNjuNT5kER3I+/AoBx7AWiyQ
5al4mmvncQ70SB5IGizwD+RKNW58vz1cHa5UQJ47BxoADsKtUBlkTO1vy60QA3J8p5+XOCfGhWhB
WS01Mzyaejt8g65RzoFMqMD6MnZ+PKEWUyfPXEanPF+xoTQxhONwCtvQii6WGF/ih+sgBq4P7Sux
CwolJXwEYDwsWfhr7/gioLjA3kQTQPBixq3IhYMh9Adg9FgsPmICxyBd44mH2quwIvpQTZbtpuVT
8vcKDH7a8ApVXEmYEKG+KTHrQzB/Pdjh4mMIDrE4Dxb2hq4PfwRb7/FA5CWYd779+QlvhgXYigR0
F0Msp3EK92xFO0ds5CHWwwN+T8NPcJw5HF7QsxqKTNeO4/ecYRKLrZzCI284N6eN3Jc8OH3sIzjB
8iPyHPto4nNQOtZQYmUXOuetrykG8/bf5Wt3GfgHuC3Cdemv+Qt8Fn3d/+l5rhh9nFBxUYXVIdNP
Hqy4pibuqx0J8K1tWngAbXB+lLEsqDeVVjAsxH1NeYkLqMDfoPcGU0zM/cjxyeIz0XJPpipnBevj
4OXxAcYBZj3+4dJMm/PmgLgBb+E3wH4OsuszHpvKJ7gHH+fwzO3RuTwVjs3xS9gRVnTAfl1MlYfQ
TIENkZdMIRsGAjCWzghQg31oB7U3+ueYLpJQEKb4uK2w1sIGGKKe9Z4O5ut+ZWEPpisL41V4ld9g
AcBSsDQnrjkDURTmQH/bYKhARfED7CC5oSXpjexLaA/zZ4dzOr6ouKIcAWaDhrGj7h4zd7HEWxmP
JQvZflts4HbAApHBLPQNdycOrvF53Mo5yygWuke+s+lmuEnEnG87PmCzKzFaYlWFvb+k6koYDevh
XvgNqF4E8zoNxcA2l+tAIGjNR1faug+U5yymjVo8h2mcxRej/JXG8ruyEU6A8WF8/KxLssfj2gpN
MLcfa3goVhVHFJaYDIGeLzHFBgsbkNKPxYZkAR4b/Nw+bd3cVK+qd7oSqoicmnA1xIijJ8otN7aq
p2xNErpugCbaxQNobs5E/sU75A1u7sBDmrnNcnvFc8LxCvpviQSK99O3uC7ySGs8utPF63ffquiH
jqJfeC5yz4rvU/wTFaCkKSQZlZEg36kQlx/kgchM/XGcW1YAcV9lcF2mVHQgJJAv+V+cKxOnWiKB
i1/KwsAgxieVeSmLxWkjq5KsBhbbMzx5uLJ1vpP5Lu8bMLGmO3noavCpPTBE8Tp5CUPLZska/ITh
OeKYdVsqDJhqYhHFTspEs4gzZbopuDHEGSzOBd5OGq/JS8ViV8QotAFPlw0PPnnUHWySr2FT7sSC
YCaYsWJPXExICnK6vvoZocmruUrD85M865zHLM5aG1CmFMvP8puMF97bMVouXBIsDfO/2IHLQIdx
hUlS7qAJfZVB+lbzZrmDMhQrGy3EC2QoyrMXp8rB0TrdZaH4ibhepGENFhVhtJyyv+SWLAn5/ysl
gByLIaC8aai/QC864gwFwpfiZGkBvgv8LaLy3j/563orqyJcN1ytnv8BXvB2oPOeHiRqkwCRtfQL
lhVPhWrQpRiS2iPGjBvGo6wzEtOqXizTIOdeS3AkbqsMaJxlZrGOY15FNGz26Iz2F0bNj5bM/7q4
XzlAtz8VerGv5OJafKaLt4c9dQKEi/B0cNlYviV4p8UsvlC7RalC/ZQoXhzLmsyCeMfCUCovfoaM
HSU8+LM8V/wH8ZQXBLZyw8TFpEwf91J+ltD/x1Bz6Bdx4eR3yRsYXi2pFyZGT4iaE32KHXWYCDlk
RTGw+yj5wlZdEgE0ELxMCgnM4DzCl+zhxkmg1m6si9GXEM56QArQh0gucxOoRswAuQNI8p5cJZIK
PKk9s002PHAYzDyx3c/SKhFTEiUYCmY53bLfLo8QG3DcykQ7RCQSJMJTGIsaN4ML3zQ4TcIilWki
y6Jy8bbmj5LJRCAB4VQIh8hJQiyUm9OT/1GC/Nt4Uy4+eOsfnumzF86bnPGurRkr0FCwBRLiyJDR
mOYjXwdOS8ZJvpXBJX6K+y7LkfzGoIMDOvhUznunOMF1+LEIcgfl/v6ExXJLugCFmdDC7g6BJFFo
BccAFhsvXD3YddDkmmgRLAKLUI3K/juZ5WI1mOEsHzD1g/xZLrkJIX81XKM4ffkzFVwVFyrLzoz/
t+AyFxfapPKXfuG/hdJ+Uncmc5T+8ZpOZf2/g6F27pwxN635wTjeLLTvQ/5M2zWEj4N5jhfwJJ1h
WI+HRzvZNd2t4cTn5jH7W39iigD+v9XiH2fxS+y5OhndVDk5DHoGGI1k8Uzkqwsyn37fF09Jw6vR
4bnKC3DyMu7F91G4P9YjXccfCTyIpuj8BaM3CWWAipOLyCjzhpSPL355tru9NOUTD11CFGYPoQbJ
SvjFEuBJFkV9vjCKw/8j7MyWE8eyNfxEitAASLrVBIh5MsY3hG2MJgRIgKanP99y9onTXaejqjMq
uzLLxhr3Xutf//D9LU+stP+ynsgv2SQegfTz8u81v/6ABCb1jD0sP6Wpbn4fu3pKCt1nCxuyYluV
OskeCitSnsGnS7P9IbxIWbtYy+Gfs2hzhH/f6pr/tdH9v6v6ixX/25j8mETWIy5gef8vLHqZYvIp
tNzL9P3hC5GWFYTr0/v48zrJK4VpZ4jQQbpMdYhLk7S3dzqPO6lS3bBZVeGR90Oorn/WWanybN5t
4J7zHzIsLKAdFlyODj3W3j2AeeydXEEKCtAWnR3zBe759+eq9eRB/X9r8r+d7F9GCxlxMi9ToasX
GFZm+BG9UO0j+vN5RSmIBXYEjlLmN4qGhOpWnitY0m8WTa40PFdqcgHJGOizcibcYTnDYkzZxPKk
jtTgRoUoK4O96wFT9rbyu5QZstYCmAFOaiyP5Vg9gxuy8P+uzHN9aI/aNW66vzxVeUpV3wz6QTKi
VWC3Y7mgmpFlSCpn6qhad9JPINffp06eOW3Y9R1ZUgQVKsbyGMnaJriu7O2y9ZEkvtBmj7sne0qG
J8YvFoNpPpvjL28WTiscU16BbC9s04F/ef/7W2D9J9vqX1OAf7sDf9nyM+2imYXBFOAZGJojePY1
gFdGcSXdYeJyhuB/W3kooFuvS7nIPxHtxI3CXHoyWVrBJGlS5DXMwtx/goQOQCgMXk5rLI+doG9y
1gbVzG+pTGl0wa30FyK9DI2DlGfCCP7l9LIVFF+cNhsHp7xT4KELk/flvv39uet/CWz4s4zCrtUt
RjCm/lem2fPyyIzaGLTL+BjqjCmfCMhK6y3HM7ZvXShudrfSHVDjJAiyY7teHpNp/3pKbOYdz7A1
zqZZeGmE1OCf6EfaX6MS/xybqUJDssjpYnb5n0v8vWq1zKy1eguQEF6nzbc0mzKFAaGB7knH2aEJ
4jUXvIppS1i+12A3oGI8wFJg6CFwhaymAyDqjsgB0B7onYJMPQEL5L9YrMrWMN7KvEM60YhbWFCW
y2MtY4FoaFWuQANsrTOp6OWXPBo9r1kJXizNwZ+JQhvwovEWgN1CchG2O/u3/dtryv8X7KsClEqb
KSurUN4bKAbyZ1llBceRzg9QEnY5pQWvx5WeShBFm83172881ex/W3cYMAoN1SDQ5y+14BEjvpoE
zIarK0Ofm2/GRNjeGU8JFCiLaCsg3VChS2Y7YsCYzMXpjL+kEJ4qi+omkAxuUOENVSC13B1oh2EO
kI4aiuBBykiBIwES5TN6vyIMuZMCFsidhFktX/UHcBMFCBAkAJ98x4URgjUzF/KlcCD/dUvtTTqu
grscHzugHF/7izbwKas2JMqzx0HL5x9nMnySf/tXEa/zV5EARxyEHALfrzsiIhIxCh+UAFLKz7kC
KMkJpmNO6nGWb5DfRT7ypxlgZvb87n1ICWezGMlVEnTsdeZRq/lKKXf7C4y2fDlHeRLlzPFmoHVA
zMXSkoSZlAi7F02EhrxL5DM9vkqWXZuhmc7Dms3hpFAQHIePT8yxTgNWEiu0ZQOj742WA2YPGj0f
FSqP6f0Xrup5YDujHsBVAoAPk8q5TetA/5aHTh4vRBifoouQPvnBFEImBNKbYA/I37I+Ia64QEIG
cSjPGrMJAfZllJCP07kA+jJaIB6QLxaBxf0sb0fPUzegE1uRDMkATfAJKaPlFZF/k0OqRrJ3CUzT
TS7opQS9EUWUuRclD/M0Fs6Mi1Iu0EOBdPRpstnBGKWkn88zVS98JtlK+GHyUt7eZVzVrWWq8UfV
IeMJgvcIhua45EsZr7SBfKtMQJhUrDAS4gWU11DwAeTVw4ZdS/vt4/8U1B3yEuaBoEAa/4b1W2Du
pHTSGICYlACyfQo4iMSKn07PcLJ9To6+XzRVcromh/0A0OEqfsqYhGlN+qmsZOE3+JAEQObF7ZIv
I4VEkMloqPOdtDmCxjGyQu0lAIDAlXf++ilXbyJgoYACAjzUNCZk18oMJgQ74irZM9nt5fbJyXLu
nICgTLSb3+Q3AyZGiD44Xlm7ZKoVhb+/HZdPgAepAQQSZTTIT5cRWIkYSXor7gOdRs3xyoXpGObI
3f9TS8qFksdPxqdcIBZAuSTE1n7FXzJLlCWS85j1aLDyIc6QAHMbADyeernB7UGQWem9jkCQvz+a
YwOr59Tlg3oeaoOR3Bu5u9I5yxMsj6NMruTHymlKoywP6StA18BhyNCKmRzfI5cZpikMHypYuaEy
7BLYB+AmbPhGZXcHVG3W5k6eWCqhsb7ts9bDdvOAdUZ3xFiCph0D5Q3b/bdm1XGWAqjJd/BsPuDO
y4Q3ApWVGycSPQRvYP4lSABTSp5VEUFxvOOW5r5YCriWU+sIopWCw5NMvDFY3AVykfmTyIGklE4W
TEpTp2bMW9Mo4u0JYUBntdEWjPgHu27DSj2SEf3Al/ZKG4PobLUxOeXa2BhLtSAlUvQl7abUD6L0
yXCC4K+VwBjbU2VqTv/gQNKzigBJRfT2/IXqlZHBgqvTmKTwHeSXtPKyhj3pW+Xn4QRHp2eLbLIY
PQ8tdbfCB0Bf9FtmZLffekUaYWYbk8GcXZoPFz5BSy3Z4I7HHyPSL+kSYYWJno5U2JlU9u1Q4/Bl
IFJMRIwnh9/fvsI6jMf5WVR1cCxmchZSkJ5M7/Gr2ZOfJGwH5nQzY2mf5JvpmDhvBOc03sWEsd5c
W8oRHHfX75JLht/Tg8+j/eqc4+efIxeojGHSRE6xNy9QRzUHY6xM7Wm2v3Edb//APSFr9R/2X2mC
/q3JwbfxYhqdgVqC1kVqG9ESDlZsqQsmbewGf2gZcp9vvszsFK7WjUsp7bUcptxiuQElXdEftE8K
SAHd5dGR0YtIKtULCIug6o9VsYr8rcy6AVUmhFXKKIF5xnMSs/Bm6Ih0/17Rqz7ZePrU+XQWrNYo
AOgu+BMjdKmcZLyFsjPMh8kMjIXSCAEOb4csmbJGiWxP/S7RKP++sfIW/FlB0wGtQJ04shNJWSSL
FJZd7Gcy2BZ4nPX5d178QD4ItOjPMYT8JYGonkCA0i4IDPxY6L+VUR5cV5cPm1P+p+qI0NN/uDt/
IV51ilq28I67ZRn5g/t31g8eiFWhS70c6+P+bW9fKulaxG65lxmUi2fffbJydQ6PdqUMsRomUwTZ
cPR1pVBcwtQeXHDUdBtYAbHbWyEhoaof5ZP8jPfOCWlPAwx+iB4urjQ4b2ACTQp7ShX4cWN4dJ1A
Xx5g08q+RlniJFA1veYraWfaR4FzNUbGC7buxIWFOhi/QFbdZnMbmi6KeBOVEC4nPuruxlXHlz2i
j+/b7Lqhd3N1RGkY8GMggevSDKZvS0Ie6sQUN343r1ePnqNVDlzZgROjKHo4X93TR3zWleNkXSDH
mPcKPL+chvmfw9KXwc5RFojxnlO4IZ13haRyc010WLWvMhG9I2uyXPUA/R2bXOelBaR+8Ah+DTgd
KP84HFxq73V3FL+bcDKHLQicWUL/djDxwogVZwCUYGAeJ3V6JzO3cA4IvVD/4B+ADKgBr9YwLXMI
88wj73W6r9MHXtNO3c3tbH+/z7PtTQnVbt5ow947H3dLfP3pXyCyWCMNW9ttcmgwNF9r0eoCm71m
6ABp9u+L795/q72hYuKCMoCC9v/C1bWyP3g861u0e0fo/zbw32qkXazkjhcEYJE/P+OvLQ7tzhAr
ZFptBpgD5+W5z+EKZ5PR5O55539Yj1AhYDj+Xx56i//hbUxbYNl/abgyYlQUQ1NAs2Z666TLl8/+
AG9/agBGcA15zoO2cEvPXlSb9tfjtXwNK65zi63SsFb8m7pI0TomDl/6jqgLyZTf+h3C7sprXdNr
mC+8GyVbQjrWDPejx/wfVAHjhRwsMhk9STJMvLcMm8EW8yC3D3d6ea+c+6G2XLjQveEr32AbSPLS
O+X+O+QDtoJiRA5M6dSrfLJ6ER2D8TnPFtqUbU1Ucv+UQyYaOLhnlfjvO8/xIrt6ttOg6/RY86H/
5v7Epv8+2+/126D2HqBLT/9lMP5XFurk6ZJ051RrhhDVWofm7ZXhY9kZoVF9xAOv27n4BrvqHolD
GlJAB/r6dJsop/romtuB5ey6n+cPzFSzdkaj4xwvcnbkSYcA8+syYybgNmHvhRGoi/qRY/LVl3vc
5BVEFUb80Jbv4dHCTsvB7PKqkM3ts5woU+XkybrRIwVtYx4Dy+3HkwdRJI76kXzx49WJ9pxxy17y
Ta1b+73CjZcN5ErnlY0Kn3YmmlsdQwDLdPvf0DrEyhvjRedFbMqK/6zBf29drs/Tw+EsOc8wDoLh
DGOJEBrCk7zZip5J5QUlICFfPHzj6b73kXYMJ4XpxCmWFq/wEbK1QwDUvBVe31j+9W6+EXm0Vbm3
iI9j+/sduierSpuOoauHWYJ6wiIti5lC7FrkYKCsDd+Si3MsvhL8otDUnunVPrj9z3f6NgV2xblw
EJz0LqP0FD/9rthCvMep0321LsOGASRXrgplkdctmruz4eF6LHk+unhpbnlUbiOVSoGSxud7os6d
aC9noozsqTU/vb7OYmaKYOQ2MpdQM15esrgPEYN8xpHj26tivI6W+bL5VMj0oYVe9g/11yYJjo6y
6n2b4WCk4Kuoep/QuxNvg2gOXnykuBvbuw6hjCPZpkI/3UZyBPocAvOXOjEUp7fmz5iigONmI9k0
yIa9bOz3fG31IKqHVxTlgTmKLt7j48XKrgcJ97h2Y3ypENDQKpUU2MS9vJzjTRyUMAjv+/gWY1Ix
zD9wVqcQvhkuJodOcJwyuQqbK1tFEPn57HULFP+KFd/e8ra2j8KhPtB9TViirc+tqsyhgKjZ6IFx
F49vz2VtD6MJYS4PfL1c9S0Bm8VDGWt+9zGf1Vd0DsNBNcV1+qPA9XFcPWcvDU7PPXeN9zKYwWBd
aKdLMS6/382NaY4z6KtHP2/dG77QeDX7+lo7kHagBXEyQYK5uA68x8ZaP8i4m5vLx/6x12cpKR0P
3+MyhoSNcOKJ//WC+viF6CnxezQbId2I7aucy31UL32Wp2kx5r4sj6Nuf/Gaff/pdPscuTUBaMFj
4DZJcKtHCGEIfcldHF7d61c2il3kT4MUjw7bdIxJHqbYuRHdoboZkhXrXOEH6/bWVLc4Go7Y2nn5
CQ2Se913be9MXp7qeKi6jRneZf1xex0rXvNLQNNtT/1o181CHV6itR0hU8atbHbBR9weCvHGJAF2
qKTrul7fE5bW5vG7y8Zjk8Oqxs8xMhxjitazR+ycZzKcfGResNaQdyIhd9qbi3X04uJlYb27rVJc
zwFdIcOcyBsOzJg2RiLGp9ysQ4K23Tw9bAxJWTX57ciL1n627Njc8wy9h9tssRa9rWdaO7lFUjPy
D2F4W2A2doGXj8bZ8Zp3Uk71D/2D9xovd3XIOuLVtmvdA1x+kfXL2Chh2/a0xOtP8RH3QLJR7PjG
2rpy/1ByFbhiMUTU8LPpbO8nwHDYM2/sGWTgYZzl4IVFgQPFd0tlGSY43xEI5Bo/3az5HAAM4Qfg
6gusBUmpW3RzPJPr2vlZJ7snPvedB32kmoxFrkxIgqcSWzOss2FC2AvOTm53E820dUgyX8CMiOlZ
5veUdUWZRrIEfp+zaMdgLZ2oh/51xEdeFBerubbnrZPCwTQuUNyK5yCKuPoZoPzNvaheG7nlYhEX
+L9/1RBtxC6F9AXEYhY1l2lxwbsh2K2D2d1F2R2zcfT8RlrCn05GMFsYvbcn9i7LOgrU6xDPgz4L
XIufwSdg3SfXPD4RWOOmB9j79uRWTF7quJgn8cpArK+OeTnbDsR3+YzA03qlg8nh/OWslHHm4UiI
77r2rojy8g0N3ucvUOZepljCP21HY/wiyymjv239pRxk7Tr6ydGvAuwT31vLBStkCnNr/cGqVofv
JrmJHkGSj+7Lfm2hpkGqRa7vYd3gxzmKGedBrbUizx4/B3We514GHXQEadyt3mHZ37fZuhr3donp
RBMFHh7TxwOLDwsbb4D+lmuzhGwajAz7jrIhVg2u0efsFq0sGiCXUMMSvpJ+tkoe2mh9ZEllk6vx
4Orm5Mq0bhc8+98sIF3gdfq0LFZl+kFVcaGcD/Lb8lmy8ru0xThk4QP3ZYxZl0jtRBHhKJ5FpTss
f9SJWviI8kjeWuc3bxVtcDJ97vBEcO3Da3+dWSYrgU2xB3dGnWQFbtFO+0Uuxy4C2iHZF+YftQF1
0qL3cKp3vJyn5mYSfWVB84P7qckKTzOPhHCsbI++d9uX6WRAkLPPK4vs5ekWqtfcXKzllQoHFhvm
xiqOcH9l70td1fayr+LuAlUmhXucKZPqoC30Ga343S1/cEq+k+dQDjep5Q/m2Vd3IJKiZwVncwlY
8HU6+vaBEDsMsDmInA6GByGShdalg488tSWLYfKC37spZ/gXxqt6X2oBulqLpFh6etgaGFSfysLr
E8goqnX/8Vk46BXjaPLk2j9mprPoaDSv42hNUu/NU/fdT7WbqKSWxUQ2eDF0ocjDp6GKR+frh026
YPg2IaviPuNaKkvDnJ6wV1G8ikr55iXo3K1AW15tBwdoHnHg2G3rB0XimrpzSYYtkaRpWCHkn7Qf
SI/rdQYFeG06SG/rM9oz4xt9ZRuuBrxW9CH7q8YFJmRRViuIcMQ26761SuYyPq/jkZ4RvOPkH80d
66fL1bntbjvCbAvkBPiX6O8sRSZQoP4i5NVZ04Qj+xvydRS6yREHRndQu8Xu9aNnExQpGDejWRhR
t+qdS70cX9307hWzBnYpxh1evL+TrMKJOY6+aPJJeaaQTOd3Zg8A2uUI0rZ5jkfHb7N17p+KHjaU
pxGyVnpAkxLNY0OoSOfGUp2KqV7Yk14U6PcJyvr6Mopjn86POjB4v/IqzG2xIzEoAW2HAA3Kp4Bi
sQAPwJ5l/AUB8YedpiKnunFbygNQrUcwq6bpqUWmN2t3xWXY81PDUz/LpR6PvZhEkW3kU6Q855WD
26ufXBc2IlnErIv2uw/vzvDaaZONE3II3+ppLzi+K5cQR0wHfMHcNWvyOlwgDLT31MbVMvroT9g8
2O4R0BtsEKozOJDt/j1YYulydZ/Wd8WVV8i3cl+zfuctOoebdsXsZVgd3dSzCKDfIzq6TSMHOQLG
AXz63QpufU9bsxX45M2eriDrcK0GJKAE9Tja9iJQ+Scv1KJmkXlL8EkhXxSLF+au9XfPw1oLY1vD
6ebmnDtOXMmLKyVBVlNyEtl+bx9Fz0GzeufFcwbLsUaBQ4Sr5Y/7+xK4E0yuppHwkwlEyan+1nmM
DVCOK4v74NukkwlinoE7KR5AC1Ctrj+I7uFlKEqQuiePhiMOq11vWq2uYbU67rGmzZ03Gw2mxlLW
vHxtA7qYuuSSU3EZJMYwvKWwcbQlaZzKRrtvKdmNRbd5hIMdviTWR0NmiKfC98vGpEFGI1Z9KpQM
T3/nOK1ySs7gSu146cHduXTwZTGyjNup8nDN28hgWXAfiqObVP0Om2szImHsZHfOlekjT+euqjBs
eacIeNIFo0quzancCKxL6H8cCNeYx8zuQeszAERmJcAofONoxEooVpXerKcN2Zgbf9tnFLQto6Fd
rI4mcQpeh2CdJzgeF2VgTrFEOisedGjHvf9Izh8yX1I/HE8nlXoSYi90+Yj9DW4hhJuTFooZysNt
WahrJ/4hJdCg2grwaY7O2X5R4o8bKu/sQBQ49MRq4xOnFk/ZPucoZyyFO531SdlwXmuMvo94m/V6
GzTXBbf+SY06dLS1zWS177rYOTrD4nQkwefl69PnPGY4AO7lNOs4uP0YI9AZmy6jN1eKPWxfcoHU
9K2Y4WGkQVfGA/1Lm1gInaNRy3P99Ow7JuXOfR9jSR4gIc7sH2v6TENr06wyl2janmdbW6mD4gPO
LEoxXDh8TIQbzKX000BvwvSLxEZ3+bBZPFxsejHUZWS/Sxne5OtHMuzKNRIqY9FcwysZL64vtMRs
WrzXl3V9SEjHfFzd47Q8upo+5iExUpeAstsPxwhn9SeJGEQMDo+IUKtAMWYl/eCyB4GSynp6rwlL
drtPfIJC/f1mj59Ivz9Jp7JGVoA91FCfDhgWdG9X4sBH1adFDIA7HGmuHarTtmMu30yqSQ0Df5kh
6VZwlRxdQOtoligbhDQ7ft7QCWO4zwKwmNo3745BElpsUlsJfCx2F/ImiApKT7faL82PC9O35oD3
Mh6bazUZDehFnxjh68noWKyrJblll27yiAKDjY16C1wPd+bZKrAGv3k/jJm0VU7y8MXFu+E5tPLJ
5uPaBEdjSMOOlbK2FEA9pxGNqDgggFTuQx+xCWEP9EhHdIXp+C0/2+m0aTa1spzhGnWNvi7ZLqbg
mQe3uZa7/W5zOVRV2PskiBCPy1c+jxiWsHm3KzCRCsIo0R/L/qRg51nxZCb+Uz1hym5Mnncvs+jf
+l7dn+P+9oRcTSHNSrXTOo9H7vUx+EyXihIW1ConXKnyn2v/Q71Ney8v4udEAJUhC3O5N1MX6gpF
PK3WKhm4Zm/82N27Kc1ZMdQmNlzvxkkx1UM6jcfg3oJixtUOaKL6HgEvOnZDt3vwiDa4JmIEg5bR
oHfDHJFOXbOoiaPmDmYTYX2NJ/AoPkVQk7gchICUoKg4Qhh01Gfcl2sFl+uMMtg6p49V/SDdc3Ci
HmbXa/GAZyvuYsKpT/cjdsy+dSa7zynTdVTMVXPSGlsCAwenB/l0x6d/Rw/feVkxx5w37faPxGWD
LLUr4TfEaN0XtToyjqBgTCHppRtrZOBsM7gBYeaEQw3LwbrqvVEsMz6/TSLrPTFWmu4pogVBmFTM
MTjOcEdQYW9Tzryy8bXc9rCrb8j+1bE9wsHKVq9u//LCZBazspCC6kJM8rJFUzAFX3QA4yLY3/dF
FL3TkqXWKOWTMkKqXsZWAuUI8+jVu6x8S9YRz5Zb4qOQgHCwJj5cxVPGdxfgI3MgAt2JJnTbdT+e
p9M7zD56LRgKDAzw4wofbxT7T80j63ww8BLFr5b9h/u6+djkxioxA951mc37lDC5+5E8v/Bkq2NX
6/ltN+71KRoD1mXeoMocR62fvNWhsVFVxDH98fnyo1k+XgZPPAQ1H7L4YsMlMqf3yDvCQz/6mvnV
vGO2Bq71OmKn8x4fSp04NT8vHPzXAbRV0BzSLsgYwb1A/m5wyl8zNuN8xuu9rMgO37XMsnCqf4u3
KAVXgGIye3vDO5seYFoe1J8Wnyxctfu6Xw+5/M2pPNGK0ZJZnQvqkZTrq7nI+qtscg+6bcKa5kb6
gnhM7EAoV4CXyCsSosnrg54yY7OBDPDDTPwpseq9jqcNG9g5cdNMB/TtbR67xA24ve2RMGvwaY/T
6XC5YxqCrQAU6SHZes8Hz7xrxIvquWRJvU7Irbx+Xq4TBqZbA48q14b6Fvnq7LIkRU7lfNGt4n52
aO7+8+6Tt9A75Lt4M3B5/4Z9zxj31sYJR+01teDx9VE+ZwZFPnnS/an9IClkRuR6kY36zfzlR2vC
6cyEBXZkhbG7JSjkIxtJtumwdz6G+JqneP0EhiImedlHskoXyi1k4uRZHtncmDoQ5tChfCA+5fjd
IVVE5wMM9VKcdDPACMYYk7LtHO1zms0uvBTkebn4iT29+76F1jCnD8dwlAr95gLd3LKhgdFx5DaZ
y3vb2zWVqz1GL/z9iX/aRLvHOyDKiWpYj+exwszXbmjpaP0VOrnC1zS3cyKf4pFq68bEGCeSKRkn
uTEpDbK7njPzhXOy4mHPUsYfCeytucaWmYKSK4MfgxrFundh+xkBlPtWmDJIG/zwjtC6U8EzQcIX
RHeKhp2t04kmI2todk8/bzTLGhAonjqYxxSpy56RtLuy2/Dnm9lzyENdGqxzDEVcXLqOQLlYhYN+
7z+0E0gmc0sCuLLCtc7JqARUCUqSwwg9wM0YVWQ7pLDiGUqfe70Nq9ckZsR6GTLds2jDKfyOHtqD
aozVNsYhR++Jq73yHLhWedb9+Lk14ZSMODoDIhLBtsxoo+Dy2B7ZJ/J8D9Zm9yl7349DWiNE8rnL
0EgB6AizzCfLCYT0J1o9ZnozPr5p05ihUz5KJf725sbxpFR2Nq1pG1e+yUprFn4iaP7nNf3Ef2oY
30C/uS3q0eNjuaSW0npVhuT0uWp6lVeUnzXu/jEkvMcu4aFJFTdDKoiS/EfgOcpLzbdOvfFivz0G
C2tatmN0rxgXARW7xfhBhi3bHDCgNZH9Aqzx6I5okApaNfIB3f760V9ij3IfMJKznLol+djJ+htD
ZRVnKs8IrNO+XjNN/c5D9q8Ld7aCHRk+GjdAUAWb9+fo2dmsHweDE8Kzuu9qKB2uywdc7WLwdaSV
CTkVx7nhFnTENXzDhtcDFPsFdTFYSZfASNmFSHPGtT8XzN8cCwGeF5E4iGvRerC9Yed+OA58XimN
0HvaNr6f+RqGEBcS7e7EvX0+8x9iT14HBWfpnEYwjC8rDIi267rnvDCOnL4GLpXhUZ938Jmbb60/
Gyz76wSpCZE/2dSyccl09zrPSrFSOqxVgJyG7Xv+wtCPqEKeLwZ3IHaXKuiu6CVPTBi/08/yMzmV
cxzhe7qXkUhDXHvIpIM5aeOYqVc6KfmYG1ctiZUnmIrozHV/eZwDiLwsJ66n+siAENrAtlfGKtDO
Pt8UwQs+ijIbIPZX33lwwj62yIq/czJvVILJiInfp3uFQwTXHqvZcUIqnHMn5c0e9cMEc6HLW/Xa
1ehqiI+iQLAc6JiXHxzOsGBvp7k3ua9EA5VevdYryZ0nhNicDJL18THW3/H4uSAlHfIgReVoaH60
oM0Y2qBjsxcRgoqhXswqiirw9i3JyHHsGnh6XxyMQgj/CAag8hgWXucc/FzvjWxz7+LP0yWr8uHU
U41QSpV0RXvyosD5uJwbt+6WF1TfIFampzYT4ziNtLfsRv4OKzwt2JJeNTR2x31N1XQLj/P8S3my
UHm2PrngMAe0ubiEWGnsoutW26lg8T1z0SOWAjcdiDWlv8+m+XPIE4IeMfc7NAlbe/jY9m0/rdZ4
63BwWrmsuiHJfvWs3XbqmEq6HJoc3LidquaaCMFieyHq5UDENV5V0PCvJ+aD5IhcM1jjRjO+fxz3
F79amcn7vRfa6fkRD+/rwaiH9gEih3MCJT2f7APL7cBidHJ+LXQyuIC3IBevyYvx+xRPM2bBaXfI
dXCdNHLi/iq+VD55J5mBhqyfs0Ngs7S7l3NbXVyYWlTzQbFIsHzlj/EKN9K4dCvK+8pptDFpWgMJ
B1E/7HNeLPJT98Y0zrz63L3LGhdJ86xC0UwaxybNE38hcLVs3PsGAHg35mTVeId4TcOhgXJjVawu
SfRZNGG7yNzjliLDnmt0k+xKBLbsGLnXNZ5WorzsL+KFvY4XHarLFFX66N6DTATry22JTnI1hKTZ
DNZUw2t1o2e9MOCmBexC+yO3TwqdBtlhuD3a7fjCCNvICbutN08SZW9XqmYe+08jHz1TF9fO2DuO
U28cjFF6OuApmAZCq5X5ksbQnhqpRXiFpde0jxP+V5duX4cpVlgKJlfW11UdWzZDXiwIrziyGS+s
VPNboL4k7esJdEtXe3Mq6hYMXu/2/hGQGjV7hr1toe+vkIkLhsSHhvaQYDtAUOhyZHv5NmV9M2cY
g/oWXhV/80DHqH0Ik4SqwHYMOpZD3seQg3IpGl72+JoyiTHI3volqj1NR0i4xvBSYEPnCrlRWLR9
XhHYJPqvL4NQbAcw/+KEECmv/BSyLTzdP0QUzp4eVWNe5KrQ/hvoG4xbcJ/jC81zOXDwie7nXvUJ
X/Bsnpu3ikqOD0jnbdCcYcD10QKJfXSf3yHcQTgrpkgyYb3IPxmPKYrps7DSaLtgWBqrK3Xv0JzB
o54dR8ydIAEeg2MAWeMn3h9HvNJCqyMnnn+sRX84WFQYHFEa4dpRH7giQnAThj+MNbaKAmNdDSI6
UmEIhXHqinL495JOy3P6WfAzRd2q/x5hj3dbH8dfPQhv0BBBIvt+/Y6kUFhyohEQUijxFWXhivWE
GuAxccbSNYFPCXMycUT7p0Om1AOuDQ87y7j+jWz1W84ZS9ptH3gOVweuRYEXtzD07Jk4iAt/Uk5a
RLXC1rNnIneVHyeeF8Lvg7T5R8TIrWOsO+wRVzGNTs0bYijwD5GCNvMLLN+wGlbD+ILWkEhFv6M2
7dhwoc1M8E3r3069ePfCQKR1bkdMuxyNMBMmsVBEvmvYCq2Px6O24kdNSV1aHJ+zbp5M2VCBGSvs
OeJ1c+ZZ9tXvWN++Si89zhs0Li2u0DCzNaI4nvAAPCLJXiB3eNMTK04w0uhFqiqza9u1Y7pubG/X
FK5laOMREfZiv325cDh6PrTW3jrtBzbYFbLg1RPaMFRA6EQtMSZjGxavl+FxihWF4fWsEe5SmMlh
rDm7fLjlUPcsmDAaGD7dHERp0zPxnLFchl82w1gqv2ZcLIwdM6ORVQcKnQmwZfga15i/Uny6OX1n
7lmw3SmKGRY+Q54v+Fe4GTIGeb73wxcZ8v4VRkY1jE40sp02vuvDhqnRW6jmzEotp3OJpWQZ6j8/
FZz/qKKmGnD+EkwLQuWFh42YMepdcSq5ZBtIl7xlvM2ma1lsbIyGq9CsvPQNTQX5wfOIjcZMx9Ym
n2owK+tluzTXxy39TJNu8uLjOmqTaYXf7QAT53UVB4lCySN0W2sDnG6N+ryKWESX7WKgTWnzeidz
XmN9/VpdvmCTwoK4iEVdnQWxRaoUhSTWxMuUQQ1Uo3lGJrNnXH4ougYvGo7R4CCD9I0FggbxaKST
BvIKfi5HEkVJy3jx0jyerEB5vj7m67V++8yhLvVGGvZ3NQG2fqZPbj04z32kkZ2TNx5DzqSZYc5M
zZhG3jgfvYYYLl+VbX9/vY86rAVnCT0zTs6DN2CafHVzaWnykPrZ2UbM9WhuZovIf80YBy+TSTa6
H/joDrbF3KxCWn1jqvqE4/QhoUABdS2kpr7uPrc2joqYB60JmTx0Y6pIGCtEYt7cLLQn2eSB5oFA
Q21UMCJbLki3afKgrN6LYmkVbzF7OihRsoYPxFZLSRPYjAGimfGuEUsTPrt5Z5zv2U5/q56YBNDU
qDusWnOGHfULtLb70nF7AQPqjbP7mgwn5sGvdqjXY5A/sErKz3jB7shcPl0g20fCH4Ui6p/kkSt0
ce3o8d+aSZq5USi/SG0mVN4lR/TX+8BGg4SPKSpPhsTkcPwYXwBG4s1RD4HgadVF1oiZ+PA1LDAb
0htsPMRmyTw6EBknEXfRaedXOvZ/GUuF9Erml7bPM6i8x74bYesHExtWMwEKvXHBBjGx58eTsCgl
4ux02dcHghW3sCRUuM31gWWYcD7v+jVAnwpAY89Rci/FYwgo+8kAuc/wELU3exitA2JNWhf+CqEQ
wy10RYChwsamm0wgZgsNPNXIaudJxHzzhNck3Gnr1B6Eai3KcnZgEZcLUzyDeQ2yLrRuIXInbJka
EO4fswvETHCThatOlyDf3K1FFcjOcXf4CRxMyTHyaQyhfjQ2ZXwjSiYJY/7L7wWAli4KKKGWXJCe
3cdF4drfkjg3td/VN50LK8EgIkm8eg+sF0QEKRc7FxGkB+ODhpGGPYI9WnEw6R4a+ERuJc/fh+El
UEIYcPDkMkxbi73TNWgJg4RZbe/bH3VXbapl7qtvd8TXsFUhpwpvFUPrsJ3JzxWAMcx//gRrCOWc
5pyn40ckmTnuLTpEVp3t/S0bJaNMPoIo6wSRXYPHlTbCNUJoMHyfXE0RDUejahyB5/wPTee1pLYS
RdEvUhVCSMArKJFzfKEIA0JkBAjx9Xdt8C2X7RmbIUjdp0/YQXoU19mJlyxOPt/3r9tp8Qxi4V3B
iRnrBe497a8yCTSipI3SdteplumZYmoyyo1O3q3Hh0HYhi/g3XJpaF6s3mxWiXjoNcUdPfAalrvg
tW8sarF18blElK7o2wtQAaW6g9BO3EXpk1cof+kUnwbteT7Za/gY6uIdQjp7JptCHAItgvyZBr+e
Sg45R1RrBOKVkJlB3OCZX82oWwqMNaI6W4mo5MdIkCEp1+GNjoTa/xFM2YhiceiXyXiS9BPoFY1S
XVfxFOnQ8vZ1vyUSojtf8LQKsoOL++1cPytZFrEOoQHEFaiM7qWOflsoBsybd5b8ITHmp2PRZHdt
7GSe4JF5anf/vc0P4J9YIvETKJYwVtX72SPAY6L1wS1GD57ukJ/9QcyDX5LAnoBFDh0v3jhb7s5V
00xpFOWoS78r8ns/rNBcXTnU2IU07KGmiGKp7xJuS3Fy8JAgIXKc/dzoObeBU+c9GhHHDfH1q1mC
0BCHGlukzjEgqRJuIjdyPzcbugZcG0Y8/aKf9tO5mJuvruUmPZp77IUyDzAmBKjarXfmTuiyIdrk
qrPCO2Smpg3Ahe1ZNMbde/cQ0izv01UVOZQQGkp8QJdcz7xjQHjcRIvKV10PKpNw5Pd85Ufr/wrP
QYEThltgXJGObltxZ6m381WQGGjvSAcJ1UP0dM41EDyHNnLQ5am4DRaSbTAccL7k1RwgX48h5tpo
JEkpAGLYVvoIoivtQGawGDtn9jAuDZ4k1357Rnx+diSx5O/d4GJd5gQKHok4MSJPjNObpzDHtWB5
skNNl91p+89+Htqpfid90VSxQ6YbJcQZlEX+BEfMBRZyBg/YGprgFnrM/1+RPJjoscXH1aWSAgAy
8GFhvA8TPrJ2mR9v0CAgl0WCpjB+cQjwWP6fsRk/kQDz2pqEOqd+al9rp+WzVP1p3X2FbrbWOlf/
IJAgmpu4/I+18PpZ/+EDrZAJC41rrq9UkM6g6hGKYjcTYHd/iurQbWC6PDgxkMqeUsggwyYODHmI
6CU2VREVEnEYmf6Rsh0yfv+I+wCPkySMwcCUpBHODDLw7PIZvJsN5wY/GRFZf18BS4fDcuXPBeDd
Wkpu6eUHZ7AMGAXRGcbhJ/XfUVU1l2NitENLw75WE0ykinO9JLRh+v5rirvUX2A0u+YhwL2xoN3X
HuDL59etmJLi+x5ZK3NRtzBrk62QuDXJWkTJZLoI4d1A3/opFdw5MzyINBJUOW95gesW72dp8xhz
esAIzInog3S7Hby2EI7w82T/bu9MAeeoOPL88LLXn6gKEc1b3IBw1Ujr7Lmd61nFdunRyqz+9bAt
nhofs5fD9AWSCoP5V25W/IysfGiCR3oiVPyhEXPHRp1GeBxe9a6yZroYX+KNrX7WERHn9za5NhnR
7vab6O6ZiC4ZjTutwBLakDk3fbdwKLDMfuHqv50gyWbGY5LQ7Tgz67wWwVd9xpbTOdz808tdlLr3
e90qtpI3Hbdr/85WMqs4ox96EWjR0TuPsrOLveOJJstfDio6uuyxn978PBAKIgwndIY6Nc6xt9gr
MyW91BlUAkuL0DKnVzd5Wo383xlqUbGKYD999xw93aiZ/7vNi5Sn72o5aRRQv6HULQTOvVNYcAfL
DA1c4Gp5pLOiDZ7TtoWlLZN7AznI0ti4pUxtb4fV4gVws/K6ea97gDr0Ceaa6ecpEoDcP10bpIJT
TVLPOnSQE99xpNEKtwn9Thp+Tq37qWcX6z7+AAd34QDgab4hRJBuV8pJLboPycPemFQtjn3aiA9L
KDpe7Uw+exy+Jowq7HczQhIz7x/etd0xMIsdPl+xMDKY2bsAXieAbs5O8Pg0eX8vvNNSenoDa3K8
uuYEO2fikVNNS549weFzmD05YO2VFdqTE4nVuVeKQlY+H6VVjqv5QpsLC4IvZcTmZdOk+Q4SGwGc
PPSrHPUYyxFv9P6ulXYhdJIlPO4Y4bTyVp38OQX7cOsSVQxyIywV5Q8JiOu1TtBipZ3PTAhp92jD
ZC+yePNMH+6DktEtrsmu0e5/uEjMw6ChdWBVy3fPxpvQA883RVGZEWw9V7WnsDAyLyXFn/OV5Vvr
aGitU9yNCOV5WGfDhGPo46LMYfq52wTI1ucNpDRk5aL6NjgG2yfODJ1cWJgkg6QLdPJSY8L+RAAi
qY3SwXnkgFOOKo/WowccccvWbqXGfDKJx1bALn1XP9ncgrK2wWHlMHXCDDUt6Ce5/jl4AUHz6T7y
Wj2QsYBQPpTBsVfo7wrz8yK8RVWxyl4+JBKQQh5e5B2TzAi/+SuUUG5DrpK/VaI19JpZzsNn4F5i
ibiHRXfM23dzuSosuQzlmdcf8lJrigisX14uEJgR5bN7rCdIGlXi3sHfGW7Um+2ghB2nGQ2PuNow
6AUfi9yBijEs1yy7mu2ASVROi0bx3KSNi9LM7IjhL0Gpfttk1Ak+7lOchd2sHCwdMuj2aAGPh65k
iv0qcHKmc3dQOPHGAHI5J5Mi1djvq0/mMQEr4OWexuDHXu/2ewpYKn024fWe3FzdLZyCceLRSU8S
QCyFOSDvxyCp/t0oZShBkaqfnRsfwJkM9lBnvxHrixV26kt1ROo0M9NfcGK0u5VdycM0lNl/58S4
qHLofSocq68aYBS4GK7TulHlMcV9zwBhOrmqtWHGYjNGYFoLhkzcAGbIkvE9b9CyLZFz3OaSljtR
I9XNCS2iyWeIRUCFhBZD1wr5FDjKnkjg99oH7C2jTbDKTmCY7uPI/S8/3GKzHC5G+355yvQQBbeM
IpQEZwGCaR/mdX1yVZxvO9cEz0b4Cc8+bXImVb1kxFgW5NSZMRt42XpEM7rGsmNP7FmHN6varKAr
eQBSzdi34EXLyWJQKZt1+uPF3mIQAYf1Ssdq1H4cQkBvOzhVrxKQqpqTeJd9/3Fyg3SdzAADMIql
yxrVeS9/tSeJdhqQUyyTJXvyhUWpywotM688VuaPIXwVxuQwS9DNT+miri5X3icfClAN7Xo6oQwQ
EcTBRBlmkwG27UDy7YMQA35c8NNm3P94Rv2wLgOkrtxpZt8rCAxQxlUK52ofqMTbqlFyMSQCMXAy
Yf86qjghml5e3tup0//s23b9VQlihPpoUthBjhwQ7BAKlMnoPnOUuoNdSMDdFu4+fA+mEiX37b4B
VC9oYkmir4ql5x1KPnSbrGc0z63ToZqfMP0Hrvq38wdsrnLN6ReHbBdrTW582vkF3JLmd8vjQ8ao
AIHXXZp+ShpJRCIFRBa/fu9mQBfTvsECYejJGU0y/xwXQDrRHG5m40ubCg+EOT0Adse+yt9mZ77v
G8XwgpA+PelaMoaDURw8IaJU6RuzdpHK3TyX6dJnXIoLyXOZY9WUKwgQuLnqcytg5hh5mNz88XDj
ADNUAlE1nudCwLcmumY9o9S8dDLEgcIip/j69vIxiTe75eGxNeCMriJBB23n2FpU7dltcqwe/3au
ixYGRRPDP3KvCCuiAMprRo5UjwA/DxAhALZDETsFTvisTMkGqDIIClXE6F0Q8wBpwmcbtwV8XhMu
DWClPAlHi/UkREF932ZYey9Xehf4rij7tM9Peoik+IRVznn3PjL4fvBo5WAHOwxAWC/QOlr7DhiY
xnmUMYNxjW6vPHOLM6x+Ce+PJyhtsnWGw3R0yvQH9+51CFyzyf12WLKd4hSSApYgWAxwsHZuEk2M
XAECAu4/+4v8DRQC/b8P+DNaVsOInJBUtEGPLACgRo1FKVzJ/srxDH3dxn0AbudGJylpIdVOh96L
B7Efd6iivdPBe0+uzD0BnQHDZEUtGPZWmMjyj8X2dXIPsy6d55eXMuCvAKq8toGD7yv8aS6XoIoY
UNFhnQHfal5pUO+GZJbum4b7nFHaI6RjgTN6dK7seA8toEu8yT/JeuVmZtp0NiZ0Z0Z5bEjeGrXD
atGLyx0m1CUbyLj32jfNUuv0DYLOvDxg5P3BAbm4inPdXT+rJggs0vOKutQ25QGY5RQm3i6uAI88
TPC1GDdul3HpsdnHYWxVO8abvfaa9ogazA2ZsJqDFKoBBJbx6dPB5N4toYWLpQ6WJs4adpIzPVwA
LncdB5wMnMbH8oEfZta+5ivRMF0e8Kux29NTFVzoDtins85A3j+xTLlwPD6De4Y3O/BD79mj+jm+
ArqBpfNK2IlecXKjpRHhCki38o9LX6phpsz0+eZ+PmExCwvWX8KYoYdhWurHmVenvWqewrPVuV/c
zrUQdE7wpC5oMr96u1M/2tcwd8GSDZ+2x8LL7ZZ2C5GCV+tTaAFISdGsBRe5cQYTursmukXNM1Xt
NSTG7J7NXFzfU9DDiclXY4q/eiGmXwFVlPd9QOEJOPfmOLvPdlf/icQywQ3WeIEWkE3j0jtmSAK+
WgYnopsN8hh9AdSC9USS1ob2YAOFm97NwTNXhePWS/j8pZu/+LPP/s6sRpfmfd81uzYdfx9snZHb
XpgpHOr+A5jV+kjHjfocd9ZVftGFXsimflaP0yIYZRga+XN9sTxsORtTjOQA0JfqwOAYaz/nRiG8
dj7kT7fRoVDpxMdenyhoVuGG9GTdBKPv5Z1Gl8DYVchB4/Uffk84sweO3TiGz0EuhAH2BnthMb1F
U8DbLU+wb8qV4pqLdgAst4xLnYjDtVyBe/f0DLOSLDxn1D418KJ/M0QEEYun27X6NuHRnapQF5Jc
jUO5kStOIdMI3Jfg9bYtnL0rkPfi+quGYxfY36h3UxGtjUHu7ltx88U0uUk3GCdXqxP9WUZ4fSId
xaTrQPulVCX2AXnaXIaMn83giGrBsT6SoE2EJM7S+lSh35TKAY47zPffywfahm7PaRSkC5ojHJzH
5/oD6DPjSxOEfONsNS4d5CG9z2lcylVmm9kUKm92CQ2XAx1MKNja2t09xk1kDSAQYHe1ylm1Gy/z
zjVOj79c+1KY4+DcNvfdN6o0FmHWY6vl6hHD2f7l5BoDgXBhYUmZpvDptObFPN6XFbwTuQ80kP3L
6NNnptUsrVMXGR6XeUqxV+pMzDqotUqMr+KRcWEFu7s4tNuPeifXxROgG/mlJ0b0VBKVhtmcN4yk
BR4H3Nhh30rafzbqrpVh3AWmg4fWMsW/0Kqelhy5DJOP4WJcTNwuXY14U5iXw3wfvylwoWTNnH23
5FEdGbWwvSEiXC/DfdSyKyx7yJsYguW6ue0+F/KBrMx/MjzqOJkHRIwoHZbGkBEa124RhOi7QpFa
blD2nemSgXTrHyen5qefGxwflQX/i7YYOso91A+8UnXhIcZJcxi2NLiVOSmxjaf2bFfNTqTilYi+
C2N4JlQgVlD7ZMG4Rv1ebZxRzDlW4CDWHGbrZJRxuZ+MwVBSQHgOKR180wvDdfgL90+DmVmxxlAa
f1GMuNPwZIW9iwWdkjP1w81DYepehbVbACEaFo7BI600ZHhrNN9dvqZ+SCfU6g77a3g8Ze4BA3nZ
nLhnADnIwBtV8FeF1XHER3mewz2ostC9O80FVNMaxVet0Ja7IzC52bXYNKAHew9wn3QP1yb1VgTE
ys3qh3G5k3w6T++BM1Nw+YQP+hBgU2iIuhakrOYp856n4Fxa7rf7j2CK9o4cHmxcVvBP50bOHObq
96z9ml62QOJScIlvn1n1o2o4Xp6eVVzNsCus3rxCvnaIOoUMFTteI62+/DNJDqXHIm1eGmVCWKm9
W8aowMDisDkFqyYX44UPZ/tpT0l4gEumWcUi8ESs9gB7vvfOhWLLUz7rH9i189IIQfSd17Jutfli
fm2CaFuW1DqChwki9d0pWcGg80JUYbWfXGFQG3bTOYWfzbXcP2Heeag07i4ecHeg4mIPL7yPH+U/
MLJK1TiwRGEq9Z+ABhoUk1kDdnPBCkunCgVRBEAM6Ci3KJ3gwlTJNfZ3BDEP5DN58Fvt95ZJb7H3
vlUxYjr4+0OVn5ZatCQtZHvyT1NS4mcX7/WEOch9HIJLtIITymQVklYGn+MD6rzomVN4Ljz7BmXq
+Bq8/ct2t68ak89k/w4K9O8Bgc9yHdpoTvNm+vt3lTYD8lSIltWKHRUvwFdfkBa6zqZ/JzHYXq9d
aKjEDUgdiXuomdXjGKTC6LK+oAFWbGobsZ6pAdpQEO/sLNBHbVyBGd6A77K75XblRLaGYJ1DL6GW
pTWzcvmjWeouWgtJ4FPQAlnZ4//dJFtPWo1TmMB5A/Q3dVBbTgegws2DT1XotKCB8iNnl93BTgEb
k+DG6O5Xxb272zrnNnn39Lndt5MxCd+nQoEVDx4RdBvyMfPmRdlfEZRaaSOW5buyutLevrmM+ooA
xz4wey5HxsTAmyqvgle2vJTEcYgKRaEAlM/vFYqVLVbPeT8apQ1Mxp4ujrgvjq19u+jyn1YX+rk9
W9yrOURzmiei98Uf5/o01+Jm4dy44Xb3HJcrxy7KFQc6fXl60ntoh8yJzrjy8qnh4/X2S87eF4Uc
/fAQKY3Sa/yiIb56L7YKHVZl9/KdPgvN6kKf694mJteyWgJs2T9NcvsOye+Y+u7lUcUbG3MG4eXC
SMysSqGSXsQZFoftQs4+lOi6ucaMU2TAvwOyenGnVsd6/K6wogGAxXAjGwOHoWOdIuddBUp2tSH3
iXRPQZA2nKcf77tlh4UZFmkBAF/tHqvFLqhqO9gZjdKhd8rWxVlMFR4HvH1SilXcsqjcZ0f1z1w7
j5AhJvJLogExCCo9Eh87Rtkll5w9auerrY9rdAg9U4fsiJ1oU1eCXcMjzX0fuIJl8rhyvdA6RH5U
cE8QBrsZ1f0KYnmu7YzSHuUQBBqUYfR7v0KKgFb0tRXNo/qZHhAVDw7nGOwspj+NLylUOetdtwyu
I0JmGeeMr9MAl6SlfSmVHTlhYCwelnEPZ4u38BZAaoegDssQBZY//ZmG3IEUp3P6RvkbMkApxgIp
DReJBu86fM2vPGxGpFuQRn+NftrecgLR2xGsBAKbATxH2BNQOWhY7V4VC/kputIyo098dZDjCXgZ
2t4acX52TC015jqvGPZ8hbLU7KavjfQT3iIgfwCNt2MEro1ZkTUEwtIrQoyUwmS6yr5Kk/H8HCza
X1ljBBlloGDU7kHGe937uVVhEtWvSFqD2ZwrqaFU/kran/gcEsUlk2GWgV5fnt8Sri4uHcBHkrlE
UcW1xhYOIdJPvXRNb5dW6IV5usikRyEiDzupyPd3s4hvci4uX1jMdxC68e+9a09PSLfVv/YkKC+X
FEmwpjALQcW82q/20aMoybu84KJijh3/OdzNpOh66HJZx0nN8SPkL1wZltjLQigleFm5swp+pifc
u8DyzLE0hiVQXXrx1DyW188jYDNFaJs0aJ6F+vyvUX51JnOH6IUQsGiskgYn/5fMccSXQA8YidPS
RcyK/uL3GjeuLU4CNw2R94RFRaJB75iWnUTkodihLk/eESMWHs+x2Cs0wPveW4WVZGbzvMJ5fkFw
4Vh//+EjucOyvWs96c0/F6Mcx6LGK3ENjL5UAU2plDcefzRfEJi/tgokKnBIEZzXZczlKrkJbQHu
7a7zZFXyN3xdmb7EgZIw1jkZiQSlaBeRqdwa5RoL+k1AUeiNAtSjNhaiVNI0fncRXppmfQm3sMkm
nFsNTsvWw0+4AghxSa0UCSkedDaCHMMhbFnu/YLjnpAJhN3PKFZj+sLQeVRt1s/aZqij6chlqlnK
08fQ3JcaWX4Az5PBUIIq05Whe77+knBiPrhtTXSjSr087QRSDzQKHTSfjIFUCxnq1TP0oTK+kofU
kUSH98+7459v4WtGOUvi9Z7pnrGvofMgQHoMTiv2RotY/5eAx9S2j9HbOqxeeGGjqhW1MJxanVZc
DqmJIfPFI27huWXXyOF2E/Iqo5FHz+E4JY2nl6VGyZ3LFaEo9ph9Ogp9+wk2I8WKlI1R7EJH+IB+
152ZRgN/VntzwdIK77Km4V/XPJMUr5LQInCywjgE0TKDPRja3eJmv8oCEDl3otwdXTDxpeA7gVLm
c2rqRn2/3Y/zWVU87nVc2y3zAf0kdARI595TOd1EtY+M0wZFlF/BAGpYN+cG7emOORSGomtgU4IH
pU2RjS8vXBfLxcZ1Zfv0ey5tGzcZ1MQHP9jCjkl2Or7WXsxEH016DdzlHla1HaqUJ0qZsuXSCPzp
kwrTgdyjM24BYy7hHyX1OgQMAbLVGX/hWHCroleX8dWnDtBP8EEqN/qfB9TsnIH06PZfFfCil9ug
4gc/kigIQqRZBJ/xCHctmoWMUsB0NH+czCZfhIvmHi1hJrG4Z4C7aAjTIMzBDrCMDVwJLq/Ev45d
mfhoVCxVggefBoJHd9+Gx3YcRl3Y1LCTIHxXNUc+vxgxm9PjUB/0NkajlXEnHz0wOufhgX+5R24s
x5AarBhyWlpftXMXuZ8aKRDAEHgBdcayS3NBNfMGyATbysOrB9sYTZffdBI7VicfcGOaEjuzOnSu
pYlGh7DYode56PG+EiyCCvXnmFOzK2cS+j0MGdAOOI1530E0LPXQJYAZwDuGicS9vNYuS/LarrNl
LsI7MNaX9qv5bu76akTu2rZUOJrP+utaITBoyYZSLpKw/X7JC9VRzW8uSm5hpLaxKOBHMCLMtDdv
/JCSLaqobEAt4CjYJyxaMqRbaG6KxKo8EzppvgVH6DJIuCEAx9bFOQUmLm8+jyTDouXwEcDFYX3w
1Tolwg1wpN9to5qBCiAlWFQ7jK+KBjEqeUiTEgtzddOknJGVEcqrFdJ33PuIPT0WPQDOIIuqD5+f
yTAwvN2RwrMHaODVH+t8L24iwtd6qjV8GmekZryJfMD3yJS3jjV2Ubmj8ALnFl+eBU6CC2wP5QW1
6Dl1lruDc8+ZLcOICi3TQg/yLa2uFuplpazKx3D4l107kqsiXk4Fmucxo5oKjQ7tyPJAuq1R7ZUg
SHhtwijTx6bAYlPyAxdg9Ewa0B1Q8Wpyb6RVe0eB0OoUghvzAATqTNYqTTHG7J8QrJm00eXhZ359
eEq8X8yhGKtt8uPHUCoaGDkMadUymhfORf46QBQ2Ts0ZxiuNzqWb+QhprDG+oMUv7W1ZP6GJBzYP
3VKAIfzwVwwbXA8+BlLS3GHxc4LYeABMsAsfTToP3Oem3LYiwprB0JTTBulFnRQWyghyCFBwPqKP
iGQ+okyo/W2J4cRWC+lnOExEWtyh2mS9ZQ6urzR2IyG92FVMi46kTaiFwEYcTOroYSEfiZJscEeq
gGtD1wCklpS9JZMss0HJIb1nCph2jdoiAahwa1Bo8yKkbFeOyDR8BQlBUTZTGN3EnlIBZmXYUdFU
D6yu3b2FHCLHqeQZydt5SclHopPDzdRp7PSQtoXGBg/U6HyEEMHUsJYuIRIJiVHa0hlnAE6XYPpc
Alr5GU9IwF2GJVkAQ5Gnx5pkMbmQvyg5JUFZxv0yeFYMESADnj0Tq2wGdHeSvH0n6tHzR/3trHrT
f5PAyZnkFZQ4/y9flw3SrnrCRAUkv1Wnm4FkM9jTxTTnJs1FJ0bdVuKEgl5DieyeYRxKc9CR/xav
IZFOOWVp/elGcox5H64iPHtyj4xdrruqvxWtdBUA4HxFiDNt1ripS19Gn1E3AWut5p1DSRv1iiUG
RxNndgkB5BTVyye6lw//zNmkryWjeWx+5YYDKXFe2CBlXqgc5uZGSFDwzJo9fM32K85B3Ecv4TcJ
gdH7FYxcLD+DMtKaSkn4F5ac7ryeVP8mEVEtNH0eLc4cn0IuHnr0DYhjZb9iasjhTzbfOFe32IdR
TCh50/VVmnwN5Ev2S5J15TEZKjXIVfWLxMtmFHBMa/cWy9HoyOaAo6aZ+4v9U49N1HhBlOwfxgfY
zGndCO9TBcDptYlkNxAknSQ/6BL9PR00T+8yzinanAlEXD1GaARSBJAg/hNXKZhpHxIIzYFBbbW8
D8+1CyhxdgbaCPK/sWvsvwegXu4HXbiAjgqx5jxVDnE1KibBle6HEX7WgCDaCqXYmdKniRUBoa06
88ca8Uabpyw2M2w8mCKcGdBvf2Fbt1FRnEjGPVx/9yXbA/PUjiK0gjGhGYHr30K/+4cJ7yfCKkQ6
3yz4gCYV02tgLkRwxKxHSuV09BgsHcjt5+o3ZvBwJAkS3OO4R1FAwlreKMtkIc2sTlrfb1FZZbHs
xlosaX0H1INw6eDBh6EL54QgSQJzwQwHVfVpyuaLcMX5D9tvXCZyI1xtoPFDjCVAMfn4ZZRSHjVr
JQmnwT1k+bDoHW/xRzH8kyu1+BzKE7WmzFmhjWCh4pqyNIMSMiNwP2ZlTjAOtHW5E3XNHYgmq6uw
kICNlMUeDXgQYmkBytk3ioMig3VHiBVEDuRGmI4+TdO1dg8fAqLetGCIoCT9bKSHWSADzbA80Vf8
CFPl4LMSMHBXtyYISPBb6DyYkrRL/vZ1aVF/wgyYpg6DQ/3ql8mLYOpwcZji3xatvJrJjqzw8vSN
yHmk0U2+t3wzlajlxkW/jPlL7CWlymXwfhMyFxTupQr1h6sSjv4XO4VGJAGVODSGPDVEsceXpqlD
tahIA4H7r4iSb16h+MhiSGW8BV/qjG+A4l3Brn1GQEjwTyC0XQNHFQ2V4YMxyTmQaSCjoAHuWUsL
g0q4j8uc+xyW6+X6jakDRdk3YyduK1LtJkKZbOknGINku0fKGWH0Al02PFyZellVYy1LkvxYe/bR
kRCs5dp+NDvX2InHWnHwWdPUQj+QDISsiP5F7ckeJqVWa63IzJvNc29moEr1FPeuAAYYOWI2xBXz
0nYeKN/vXIrYZDrAJcnOi2tvK52jspO133fIXKK+QS6egEMPmUuadAqU2UwFqfLF93mP1UPQBcZg
CdmO6580lTNq/NPXO+yj04ISHWSHzNB0rwqTK2WsotjeB5MVzWVx8+wUl0dv0Ui6CeG/NMVFTN7y
6Ll0VaPbTPKRoPSh3212m8XaDs6AZ5Syf6C7SCyc/J32xRaqP66p48U0TxNCb5AhJui8BW/ZaGFb
hr8aTirdXHjv0aJYPooQPPSW7tzHPW9Jxo/3P/noqrQub6xzlUBhQcVyEUGGiY5AsfYiukpKT+mX
/w4giiNC+mFVRj6HwEIFpwxCaShSxvxJStpgIPbp2ht+1Kahc2kQCZs/AWmTzbtbSWH40rD4v0Ib
SRXqOlQplF4gd7I6owrDF2pHsvGVvBQ3vAO1AGRQw6QL6eVNNJKHqmSnOU+aJw6QpGHV6HrdQuan
1qaAwtOf4gElKfGYc5QVyUkP75XW4lDq0PZQgs3OovnZKIwipkD3ms72FIEVnXKMD3HXfnFKkuYr
8inpea2PzdfXkvvBWUYkVcnwk/ZHGLAO2QPItlYXZwcKySy273qTUr8S5PpX+V95qpyx5OEhueMD
Ck6CUgOxJEfcUaYztpuB1KRxl0dE8QM0U2LixVGZRwK99rIRLAyS2QFYc+bQ4KIlfY//pCdLGdHU
RGkyvVuXCV3vTspCisFCyFwb/fAdlRyst0DA/utKqv4PQT0Zw4MJEdKT0U5pk0O8A6YAX6vzpf8E
mg02P2u9uk8gxzv8puUrcCcVuVKVCQ/MJvt6bqqVcKb6VZ6hjEJmOzrAGvgzj75HFP+RI9f5Sn+T
fJ4x72XNwomV/6E8zE6sYIsP8c+vgvi3I42hPxKecZ8uECwgz+LAI7wwpBAOGQK2j6cEiwvlVRYj
ArNkoOqdqEbS6lJCrPyjvLGJg1o9nCLfpBlyMxKbOow4zrjjnoorvcW0jqcsX0VkUvZXwVxFm05f
FTCq1mQuEX/dY8EScbxT7vDohLzKocOgtCc3l5sun78uaPTjG4ZU6KCxBPj3Z+CkaM9cGvdonWba
k1r+3/7TVh4ZmEtwolJ8tSzugXDgP+Q8eCqEERf0Zn5nP1xqlTS8b2ZwzLmUMuH9RYftjhceGTZw
FCAf38RKbmJx/WfHCNNV0UcOk8e5UCsyPuY+1I0aP8LZcubHVUwoyKPMx3ZUc0YeXLqqn4EKC9n8
8uFJEpVr6bLpe7WTtEUoD0k+uVQHKhb6at8rq6vNp4PVIBqCCnat5B+bwEFR+sqallXBDSaGegeK
3UT/taoxkQl0xbCTjaqLzMPbiOyXu6HSnOsFMICeCouUGK+MTldbsOw7DI/iNP91g32wVA5+0rkR
ds0WH5qGaR4vSLlIY5myNIn6DJYJsKoRPl6BwzTHAlV3ChEPaK5fDw56zrGX5yozH2Z6bcNRfHlS
J/+xNUUEPdTe20vts8UQ61ix628vB3UVI7QiGGk8JyB+QEAiTTgRBRI/5RX1OkcvozDQSZOGZGQG
TokI2HD76Eaya9QLVXf8zr26DdUTZrbEb7nAiHepF150aOTDibHx4FbLWh9DH0uGgfKxVoZQwN7x
0Xv1lVYX/+Q1ihdXHbb115NaS0TtaJqm7kD1Gn4DWDGe2JyKMmeWys9viT95ArVEZdQpKXXgxe6b
jUwRhKtdwdcIQP7cRl2ta4qn2YnUBB4XJWHxT71mvRAnKRmIvsqx9OL5NWDC8hjpG/wecX2k0xvV
05B5q92VSd6xlcNsFOvHuFVqf81hNReOWxHfxkGp/UFxn0NnlVcPNgkZaZDSajGr6OJ5KHozKmBm
C3GLtIh8uVgj80XoXyMJvAGkEJvQy2UySRmb/PvltAsYEehM/P4LXx1W+TYKyepeMquQFbPeHkMO
fmK/0jGkXwo8CkH6W6emzs9bg5NKE0q1RnWY6mE8AP0N/QvbmeQ+553Y+uo5iHaUBDKzp7tFx4R2
GG2O9E5L5htt56oAqAsGX43/726g98WPyE8KktTfpSWvX5OYLvcMcVIuLa1CmDhyTlHOKiNgOhJs
yQN6Yt/XHOnhmDfBlJMllX5c70OPE/vo0VEcfnTwxSNCKzbn6f8VwzTQ/1yh8WTkZVfy6fdQZBtU
cGt6ZJGv4aQSxZUGvjp5z4b/JPqOsu/f711DAUA/lf9yrIB5kpMT9SFnPLqm+03S9TRoEPNm8iN9
fUEKjL/KvC54dtgwZR6m10BrkXcgasculD/eLxSrLQlX6ctkUbDYYWsuMppyTDgaNKBkuW10sOAC
7HhoPzj4rs1ST81xNcp+lj8qt+UzJB85vsJpQ7WTfv8KPnXLaWp7vxRcww6ELdkW2pMwktn6/Gbz
fL0I2ASybdSWUIBRCNfAiRFXcOb3haRctvfqRqBYyWbMa/PpZ0LYsgQ37RqGHHP2slzQ9A80MBju
6CULBARFrHJgg1FC1wzN4pmCHHIaZLFHTFQZwWCs+qfAzzymrb8V9HWQUtUqN68tWiCUiboafMt0
Sf1FeRQpGms16kTSL0R1VW6Sd5FZosNDuSzLDc0AbbagqlRN+pjvc9yfQWGnbMuTvlBDQHMbJQZ3
KhOirbufWcRppczKdpCXIHVAx4ePr3kSZuUNkOKMbQiYLXRpOK4IASQHnDwsbPER8cmeyVlX3DXR
vT7020V5MtlUtm/ATVoE4J6An3I4q1wBSEUBKxIaq569IJ6denYy08t7GYq49O43v17ggZXysyIH
ev2tYLAbocjnihjfml0J0G7Cec9GV9sn43vNL3SdKdTQY6dEIxZwsAHC/67VL1WpAjgP/pPeBSJX
bb3ya8iu24iIBD4CtSx+wKQtTjtygeCYZjsl2u2/3ZKOdl++3H0BCZVt3GBj90Qcu/V1/oqZ92tF
qlgF9PYjrCk0yAwcQSQFhgNPgUYaXKv9n05rHTCi3n1/kTaeySvvMUxQOKAIAhQZxzNrJ0XV5c7P
cDLn4eSWMiG6BGVZn4v7dwmslbwu1VvVtT150I9Vuqec9JC2+E1o4FLo4yhfwqTwa4BZCh44bj2g
ieXrKRlTRq0Z8SfJR++B8Zj6YL81SPOewhte59eZVdNd0VR/711Z9iOHhsKTAxh8Bk5It6bctK36
eSmza3Or6XH2tQx6eT9xAVlEy4aE0zawAmZq8nLW7EVPkX4f/GzKR4ofRMoS4LEwILIw0SvojI7a
5R5a59XUT6fQ1LGVkvdRucUzoS75rjzqZ8Y6Cb/EkBJxSgQpPQaefIDYAPwrTazVYBZL96VO8fcK
y0IK8IhWOp+0JQ4Y8llfh6RdYO3I+qHwaqZzhsuupwCAwS2TH5aKSf4c7b4+8Roavuvwqnhp+V49
/WJvz6eT2oLRkmOSgyyJPrVqZruHzMGp+ROXuEKr8OSJ/aiDcmGd/Ay7TNZdccJ5NNfRkY4Us7X+
RFssfreZtpGqJAgP1EtqdqrHpdy2QMveoGUFZAgwkhJNok9wnqa0pBR86esr8OjXnSQ+I/YqPyUa
r53RYoSa7UipmgLghQCimuOiaEdOq03oBKf2s3fg1IKaCdVWaXvmMdHx9FwEPrbvx6RF98NB/F9c
qG5NwrSnv/WwiJdXT04tQ/6e673rkIiJlzEDQwBeS/Vo9+18naaGThFlyXrAZWvT0NPk5ntmMEws
Duhd8Ld+BICRqk4ltnouRVglB1rtGipytT5QCR2eiS3A59HL67nU7SjSeFSzg+5ngeurK0y9ysuU
5kYoKqHD98qyf3+eeQ1g+uyyPNnD5UutVp0pq+Rd8MYpTRbypykLdP1blk9/3yxQz2qr34KsrfqE
CR/Hp15LVaL6LCoKMuolNYrljqBbJUtnzoitrPr0OF0I1dEaFOnSM4MgHB457pQZXgM1WNRoUZao
PoZOJJ1L+vsb6/k3VVLKzvRVRDr4A4PZQ1lgq1vIK1DB53u6TLqbn5nyMR1LGGN+MzTlbKSCpHaT
hKLqSXmnSbcR0tc9crv0CfQK5a+NuU4qWtYCMZCj3kdZI0d2CdKjgSw3ZxhIBJJqvucY15Ett/oH
n4izjVKLUysEaIgmCFgD5fdHsC+4IvPk+CJ/DzF8OHpMxiCc5jl5lHvtMH0XKV5pj4xTRWR9NxmK
FOoveLWWv1MIRTFQiZI6nDrh9Kd6lPCPPQubVsV8i8NDT6AMCpY1v1Tvy/pVdHH4JogUyHhP9/ZH
/ibctF6rpMCRcB38Xl3ZnMl5oxawLqgKvN9m0DnPhcJ6y6AkVQPS4DtmHrjBk7KTjCu14JMGF1BN
zDm69NEN/7TidIT28b2lyop/5mK6WEpkVJuoT3CboR7j/jRkpNSj8um93M1AvWADqwJFGZQqW4E/
5JFOf4y6Sf05BNbp0Skx2pMjcd+udPfQ1+CeqfRV/VGgF6oX1A8cSbKUYGnlYW3fw0V+ospR1Zpw
NErbTE81jwKLKiTVkgZ5lkou+U8l+LWiQkOip2IN62Ov0IxDQXmeg6SDl9voQmmGsgpGu2BSvFff
Qn+18m6fv/mdOiVxyJCKpmTa1FOjG1JNurwZ3qjyNn2WGOGQICeUEXO1k59RQQWF8NjT/2qZ6jPf
aQBoSeZXV+6BynDbB0H47P1H1Hk1J7I0W/QXEYE3r9B4JxBiGL0QMoP3Hn79XavrfHFD50gjBG2q
q7Iyd+7ceaNcFN1G/WQDcydKmDAXaq/XVYq4qL8f6IIUmDXbavGfELmVzjoZJfZmJ6hfV7oP4Ob/
OuuQNePvOvbQ4Ksk7XHBdeMvI2Ypp76M5u0Hrgy9nzgSzHCCBd97pE77BGsA9e6Kr+sDEBqMyOTH
s1owyKWAMseHCdQQHMWp1Orp3SJ45z6+DTbI6utg50RUPKaehJPXM+loUZLNHiNqBVjxERgHYnte
q05gcZapnSVeY5luk4vki2TrCVCdBN8gL8KMN5pQal63jpkeP35ki+L4u6REFG63qO2ZRKOo1zY6
9nVeJWLB8sLTtzcrnXr5CjCQ7vULqGTXSf2YAdUKXWpXSlZIsWv3AhSjVTMm1WppESW9XvnNLyAx
3Hm2Pfpxsktjr6+4EkHyaYGaE5x1NJOCwpTIxREySOh8SCUYLk+B15K1w1fotixwgExXPLeyMe/O
NJ22WZu8J707yHaOb4dhlh3WO6OzTbzCMb5crM2W/Qn88ieBGyxqlyfjaabQLw116de299c/WMNv
aEMkIeg4zbzV+TdwEQ/fdx4tW3daJ+6tAJXSlWyE9l79QB075eG1E2LRwOIflGhCbNG1w1/571Gk
uWeNBQXcZxSeXZ6HoQ2kTwMCi45L3UhrGS93AwvDD+2OxsD1I3GN7wPREbelLT1OIOylqufmo+qR
g0lyEEzNHHH77JbKiMaJmUT98XUEfvGmXJiOnvuZloWirRYsNnIRXoS37E1nQJHsBmzPZ/EWoX+k
kCDvx96gM8usgD+fCHMlI/MKq0bAhjRN13c/ZnzIeOIJYQtIY7DLuPXwiNqaYoI+ESbjsf/ZZewD
cp60i7829pCqnJjOMPdlVG3riYkJGIoXhDjd6g8Qe4S4M2iAZHDYqSclqSUAp9vx//+6ftkz2Rg7
C7QHjM4n4UNtmtcZmPm8d575WpFPsOjZ8Y716xdxFa6K0be+DO/HTfDf6dZ5VuqnW4hQk85xmZsU
NnYvsvCJ5k0Jt928bK69ZltDLKF7aScA1tfdIm5L2OB0f508et2IAKClmY3ub6c4WEFQ5zsF3rEE
RDnWt/Vtdx1PtddQxQG5UxCWmWzn2F9fw6NSkOGI/ZxyRYfOGhRB0FxqHXai7uiINZBdxMc0q6/h
0anTBcris8GMkeXFJ2GYcJ95mDG+Sz9Uf0QfV5cpyxgHtGLx67v83xF1bMLvOxw5QyZCJ83qIJhK
ESXN8xIQ1mvxLPzPyOqaKkNBum1O1/FkKwPj2mtkvE3oMfY8A8/i2bR4pH2xfJpzn7PuB1eAW+c1
BjMFO5kpo6unE+sd6tmmSBboEMYucwyY4y5/7qvrPxqy5R/D4jj59MeIOMlnBHQ9j+okisMsUdc5
fd9IoKhwsaLZWO08ufLPF4ZBO6CcH/HUmYBn9b36YzAU4iTVY84fhrXyIGXVOAY+n7jRMqwyfGPN
rRfr/+Tq8dGxXobw95b3wjPjesC1cI49YTA1NhKe1lDEMLKkLSDeMjL2T35NjE3qxLFiIB4zzRp6
0DQhdA4ha9dBr5Aj+Wdeaew4Mn1jP87GerzD188c3bkap4xq95+kyRw67do6VqBP5Z9UY1VDMAYn
7srm6Dan+7cTweC5mztRcYWtldlzw1EXxrHdOeKmVTiR+er6W2IHsRV/9LGGfFMSAew/qAeB/zF7
4Ppd+m6zugRh0xZnS4HgKQjkhn0BdnctagHyeBoGBHbOMVnkqxfWgTPG3gU2Q1LFyTtWRMRA2k7E
yvtl6g/CzxCGuoUdqmsiYNviHicpYmLH5OCj7hqCbFl5O65JpJTyZc4VWwtmIKlK9pwLOSNDEpBT
u6IWS2z7klrzzEEYcKSIP2VbaOV489/dxI0Kpfyw8uCIfkDyYDcTZk1+yokwIEjyeokA1e61hoNu
zqnfEId6oEDDynddxaabCDc6pjelvIajObM8qT8NReQ7+D4b58JQaxY/8h+SHFagvvoG1H7w3ExH
+H9YoXglLS84fNJj63ub+PSBeibaigouXxFyBoEzLyYuyetnHO5g28X4XKpczI8TPYSTIXVHFzJu
9lk/RO0blSgc0sMYc4mns5vBvA9dWsPDU6nRB8ROXMkDdMybyXdXRHj1OEHwJabeu1pYxkx4VcFc
u7uGn9K0hokvfVmwRY0Zt/4CzaqdCmrE2ESaPR7lxxLqnCGBqK8Se+ts5c/2CjQzDjq4d/od/cZD
06TGwVyhP3hsEJdJH3pHDpREbJsfL/9A5UamLp47gg8X1r+0qhWpP9OBhrU5GFohDeiUMkRklsUm
5ArhypmlteBvswBTaVQgXKN7s6GOC+hC8KIIRkBMLKXYgJgZyt72v+drM3rPvIoxZrzAfXX64fXp
OpE9p32y16tXyNQD+vC5hJT5pVboh1xiFti8wOKUpmsAqaLW+tMslBtWofoYhNGODVAdCTrCfpCl
IF8lQ9H21AABo0N7WQdMEsA7GznGlEUNf65/ixFiuzy7FJZ/TrXdJJj/JBxbcQdlov63FXhL5lsd
1ikL6/KzR8S34s7gKEpWI6364Qozhe/6laTmAUzUe5h4/wAMgURlK2jeigvtE5R6tQMDDJacDD8P
hgNMwsqWwnYiWI0Bng9m9CTkePOfefAbcSdPw7qXTucXFDueus8xoCzzJ6wsz+CyzX6KK4TLgWsV
rt9fBYMcEngsV14O26JnCmd7QC2gXY4gFqwmDYWIlllln6HpBKEhTv/fzXrtDkzI/iYaRYrNt/x9
+lECfICE/oAE6Oxyp4Wc64xSU8qXEK6sFiCg42O5sXsf/jzEmBMgaQwreRsBg/LqveuQ4k7WTXC7
6wnlhMEUYI0XDkNpQuvEnPdRO8w+Fdh32B1J+t6fdk1bJr1Q6+hfL7XlzHfeJRZL1dPAhZHRNYgB
l+0Mph/jxggkocd5R+ERmHfwBoLxwz0APtM08l7Jw7CqcCjTsY309v0YBOKAmoEYfkkVAusSugBG
F2BxO0qCJcvU0+HxDB5dvoMIs66RTpkHD66rLqmu3H08h/DtpuYrsiJ2mGXfP+8xzIM75tqB1WAL
0817IIK6vCJ8cERwvQbevxfJUOGAee5bzavI/AQTn2GuUOrFY/Lxip1phNy2mXE+FfQ0+27ZeknS
2bIs82cPZcIvwO86chfc5XDzBquAHDoJDjq3sblDzYsxI7ZtVc22vSkHMJjNgyaZ/LrFrjpuF+4e
JFzuL9Zui7dwR026O7L0uKtMnLh6RCUz+SGOgf/Ho8UoaykgcEBlzv3ZELmj0YcrcYbcjG+BTt1A
ryFfUVbNEgiAhVGaDKFIF5DxBz44/pqen/KANASIDdl/MBbM6VXcmCdXzRPGAklDys21jgSxhTr1
881iP/lzhVpzAPyedvIxAQc71rWBJ1qcv9QbfxtG5npo9lTzv4kvKsLwKExYYPW+LzCxX9hCCtyh
/gmUoYmEnB6Mv/qdDmEECN5LcLKgiEMSF0yW5ybGto5vRE8Ku/sP7d767T8ALfxdeUotM+10whhk
x1cymN8SXQ61G+lO06WmV49I4Ex5OgEpJ7SI3SlnYfjyLz69FKuAaOxI3ih4//6UVHGnwdxyzfRb
UuTAjMdpwwljGV4bB/rtER6yl1N6BRoJEilmFqfXGlcoCVDGTdIJWAKioS5CodWBqNL/xZUMaU9E
yoa0olPhN18xen4GsDP9R2xNf4HEPqDc5p+uvvuYNhmSlSYghmljYwAVEKS6A70wP3jGCypO82CL
tCt6YzEMD9c8hRsifdE4VtaErBW5K+KQ1hZCGOBViMfGvryD6+E2/H/ak2kh+CcOK7lxVychuevC
EKA5bvwZ7hHWJSTMy4csmnUt26azpIF1+1R//ONWuycY5g5BoklKcwoTwS1YH0PHAlabhxLgVW5K
LFus+PCPhgS8Lb4ETn7hSOvaDb4oQ+KXDAWqRltIoTFcELv+nSiqghdRpwyS0P0JbMA184qD+kQF
ABgBGDD+jXeF4fbOPLCQw4nHvBpQMJ3mw7vPU4xIC5eacqaMNYYlKMbvAh+CSoTHaBXrtnamHLeF
m/eRbTzIYSNoUDmP0h2ZJTf+vKmKnPi8Hdtwm16fD9zX0/xbTEUI3AE4xKOfaDqkImGvD/8mqUTC
qccztw36woAHFEN0hiw4iA1UmXd/ch21M8S325CiEKj8G5j36dquJy1uMzx97XoF4J9tnHt7tIyn
rP4kn9baNpEuQdEADzUZB1xTEKRDNY3XOq2lR6T1BI8s/bTw89hcv216Dxg29xpqgrfZtWn6HjV0
5Ayg1NRAgEc7MF0x4D0sUUoh+c0Mtfyi28BSWD8hSvTEX4UdxGQVDebd/OXcPIPJzUemAzlF/T7R
sxWRu9ZOM5o3g9aZRoxVFE27GQkZKRkV6Ryn30sfSj8qzGvSBk0NYqqQ6NOpNjqdNwXHzkROLzKO
HKqbIr46YzF11j0OQBrVg7riahSb+pEMaIrXfxmjzck5yi7i5iNhK5liIZqJ8X4msyUgLuow+13a
7vZJvIBk/TnAd9JbDW6BO75+T+rdQMeAZFX/TfcyI8h0zYk8A/3j1/sFv0hMIuz37qQSYIIj466p
r6Sj5ftMHuRGBD9kDK9AtL4ScnRcACBDcG5063LvGhvPgYs9OzULhKJZzOSSXc2KAJ0hwJnumsyE
tZ25JgpXkKSO/SfmZvoRgrYbNQ3SC0liAHYaAJI4ahy/wWV7IX5Kcf2eFc8CP0X39jCx+Mghigud
LWt2FP83ZoGpyAG5dOJIKakeASd4QVd0YvXYf3KMdBz1Uoufxgg6fFpFvTdcS+MCTA81lDpcIbbD
A3T40hRYZQch1A1hHd/hRz6HetqFX8s3qZCHyEQiLY5UIRfhzIPjxk/WFBy0YW7WoRXh1YE1LhaO
/o8gxaepksYQd7mxNiYwVIzooodUXTiyrMxM06rQQS5yFsTmEjoWeSKuQkyyff627JvtooskpsN1
x7Rr5JEV4Ds5o3jsOHfuF5Q5ph0v6hCLPZVHJL2UR2ygbVtcjikdDKIIGPWO79orDbFWazHAuiJM
RT7Fc0gdI5yyiV6+Jwuae3GWhoeFGInqrO40RunPln6y7qLenSgZDuYMfFNflWeoC8pWFsIak2U+
H+eLR/RiTJC5cT3+6lLLEtFlFs03iA/M2+fsAH9lSyqwsELLnEoxrFKqbiUmvAoQT8SDaIiCsvkc
CaRAtJAksAYuyYAeE0ezhDff+eYjhjgf33NEoxfvLzi/q5qvKaOdQ3MYcWnyhCoFZ6t0cMX7SFZh
a/kVUj4rHEpdDvFZHVUQlBtFK948oCUeNpDsj6K3+o5CwiErHAhUuKzvlAS6fDekVYx+nbsP1Pbi
PLdRgH6uKytMtBBDQtuG4HLpIAWHbIqwKQ4DHqnK3OQ38ZTM3cC2Hj468/ja06xqWCR67jwcAVK0
BvFscYO6LyLXRD/A0ccxj25GySfvKAKH+gA3gMp+pjjwu9CnXrye/aM2p1qaKg7orpkfW6TrB0MB
F4lxsZqMcW7osejTeHdSopJ1otXAXljgyWuJMIy8XCJHbTabihirwZz/zlFWAP6NZebu7fhWaPLg
EmR1n9zZ9VfotkcmM95U1RagfC3J58i7WI6eal7+QmIAqPCLAs2YeiBlKTWKfdIqMnwYPgbrwox9
UgSPLcRRbMPBGSURukZ4jljniUryC+d82zj9XpA71mWnlzbf80jz0ZWSGD+Ejflu8bPYtXgtJgO3
ks/yNB7AJ7qKMXmReChNDLSL+XRSEMDzZ1lKdZ8z2Ao+BWcRRUvd9djnLs2YTBzTnIn+H6tk25XF
xQyHXaLvrc71A+rS8tO5a7Z7zU1JRoxRCqBGM+EiIAYREA6rhBWo2IAamvqOsU1YXiCbtNu646RL
v97Uct/PD6GOK8zHkDyPXfl4eYiDhsw8GvEsnDgyQEx+U1tWYUSArrRP3/KlLu3CnFY9xXjpWlEE
7/LzSiNjCTEBjtHRFz3VUxfrDl9i+PC9YqF6Adknj8PFaFIUfBdajRRxh0FNaCwA1LZH2/UpscYS
p+ayepRtEycDQpjlrRpRFGqm76nU/qGopplE+95RyQCyG9u5ymJw0aeKpYq5rbi0y29xQDcZJzZr
FCdAcnFqTGkL3o8JM6e+GIu7TurdENW0BK3TAZ6NLE0Y+ZQDH8Vd3nI3oX66twI3CSdPWbFXYvIj
U9l0orkqzbRcW+ww5f6kEDvr7w0Aduzq0+yCwMIV8YRF4Sbh/hiyqvkYk9OgIvijp3BvWSY4/QqQ
qeBuQNEoG3lFqdJYEliyNv3JT6gNwpsjEd/LdhYNHR9atwylTVpuZX5fz47+Ttw+CcYHOXqbA+nq
7Zu+kqzdUa3D93vhSC4aL3gAr+q1c4Zu5pefTsBozMb51Sd3mvgVlraOwtSHtFPKkoUFfCHYF2Mk
ChBwOubfl11F/8Qt0O+lOOBBWQkRFX5x4Ngm0X6NQzoVNwztDjy3RUuXnFikbUwT2KLGMJgVQ4tP
FEz+wQftGjZpXfycCVoiI02QYcEJOovM0wt+f7oBv6Iyc9+0QswHYK2nec3DwDT3Kq5Kit8cK7qE
8EzHEYcCHsYzLhp2I1b9RXqoZYlur7gUhm+8b/ePlj3dXRwY0Vce28izzsP1/p72lJlZdWeo+wCA
cgnxQQLoazSmNQ6EVitCLHPSqTPK8m/6NJK45YMTS8Ikn/bYkOmgzWEM6MIeHfts/J3PrLpIRvFe
b8PjeyPx13/+rwQjplfHc8TnevOduhAsD2nl8SddKn6y2Fv845EFt8TD5HvhAkVz9WLyPQ6FgJW7
YalxmCTaunziU3isdPmSm4m7jvuP1YGzlW+e2oC4uO/bLn97Q58WHbj6/t/+Q0bm9I28C5v+goZm
ZSoSPh+802SSvUBAhqmrRZUOOyCytWK1B/ERnUwTmnkQH7/EtGJSRAvMzg1GtDR86Vhr4/UNWNhs
miGTqOOuS2tcbry5jUr/MnAjDpgYa3mseUgTNTpFcxgYscWwTCXLBqp9XH5W1bXXU3RqONcZUTzO
FWxa/bsi7rhba6kPbsk2KyXNa5C3S/nhr8UhMqiWAFxuXQLDbJYUegSwbk5G1E8UPwMajanjPiDw
4VjAJtehIbcldBg7FwAqknFfAIvCamJZhTjnVoAKI3nF5jHQjoFzJKKYf5WiYiZWlEY+7422agHq
uYLUKEEgH1H/inmLd7riKpUE8fwxeydfQba3iZhkjA9p3ZOwcNDFIgXt1iSvN9lVj3hO6UB2cEDS
wahHLDQkzU2k6/+EhG6gx8ObAdXkWGMxIvmAMnF8pUjSzgS7/+vjKW/icO3Yq01U+PAvNXkqxGKs
GPcNvVeRTTFQGq2x7esjknikYi4GDolF4ssxcnEGFT99e5x8pVzo0MFxxhsIrglbBmtJ4xLGQ2YZ
6ACFJQbc20jz5jpHcJNLkAvpd6q4U1GCCWd0qBSVoQpTKo6LzJq4wxkxEjKo3yOREEeM1R0HAC5V
Qoa2RWYsfEIVDYALHxCGhUz5GZkHljGyMu3UXzGjYP5CzY5LujjUEmsl/O6XtkfrQQho+VqGvcwj
6wOS/DMLQVwpa9Hn5W4bxnOetLI8vnyayla3lFz6OyYBZ9KQFMZdq8SteN/eqIEq0v3MHP/n8LhS
iXbYAs1qeHCiEpNO7sM+Ap+nP013+ZP9u4OwYMtYZE+o48n+F6+HW4m5JN9ouTnEd84fg+2Uyi3Z
ylEo6m7aUo9DBluM1RLIEwRDtbdAFbqndh6SqfjCqZEGYcgCxohGiFy84rRgpvsamJ6C+8Lr8C7G
gYD8Iv5Zgl+YhX/2D40F4t/DwG5O0swOka+OjfESXwfKonb0+7sfymaxLMDMwk7XOdviWOZ6BTAf
rg2y+AvnlvY4bLymwc1xm+8+vFnw6Tg6eczSOlsFEAx24sAiXhquWB2oEjQZnWNXsbbG31DRH6f+
Y2NYe2OwJZ4tALyo4Hzi0xKDcXlvwjjeqF/rZszARrM3BoVEueF1iQ4JBMl5MDMqiLNuJj55L2wI
qC8tTA9G5tB8EJ+cQExcp2HVemsIesj6CItLF7CIk61NCnFdSHBg1ZQxwg+BnOKyRF0FqWWSEa5a
16rOFDBDhxCOeUrZ7CKePWFwpI4U0QqQ36sKj2kPSW1oIfRNrKtk4QrUkxStiWc6NZQlXomPQIkD
rhDJwq5JD0dfM2Pw/DhGyc84rc+fvAwvxOtTJYpQvOfxdkQugQLhIyTVUL9TRqH51SJqWpMALfgo
YHf6eX7pxZJDljqFsXFLcPUJXBiNWsMVduTcoVyZ16xOc4mHLcrVQmptz4LSwAojuQfqrcVuM+vT
UlH5fsGQWBi2xaU29BPdCZkyFD1D7g5zz73oIOh/BFBNsS2vxQSbi178zAXtWLhmkfbqLP4uid3N
LGSZfqVarn3/Z/FKsTUfIpvEe5Zkokqxb54e8ER5tH91/9005q1sUyjUCSYgCmGFyMXUcdCjMWkQ
dvZS312SAL+zHOoWeOCw2+/iFCZOPUGcYJ0m37HQYZH7boIMxhM1+h1aB7iZUNeGkSfdFK0/YYF9
+F7ZYG49z7GcVL5YiYGoTD+x1pL1Y8RjLzCLq42rli1QER0YskJLIjFjIKI7Uk5Eb2yHKyI3XzO6
M3YzZjN9o4SIRzvWUVu2F5wnoLsqBmIO/UvyNafg4NJppECn4gsyR7Mn+jQIs3DGQiGptEbQ6eqr
GYefcbzGdWfiKHM/CB/wVbdUpgv3TXDEBJXfhN6E3kFcJvvEcrhFL0YvpG7+8zbwYNLjJ9JW+h0m
fKhZ68ayCQEGzEOb2xMonpoQ0OIsJbO8On2gWQoGqoPDwDMNAxIbUrphdVrXbQEcmUJzSHYfly9E
VdQbVyfDK76a5VfXrTtMbtYQD0UHxzyiOUG6blG6kGYTNpftvm9aHLIE8+/2tvmrcdUW6Gax9TjB
Rc72BHsckrvRfnpe7e6GJ/b6z7ndwt+zbB7eU8yX0uqvmzYA9QuqJ8ow3bjF0KMl3OX/soWu5P/o
oHqcnCcC3GL91sYnxjSDpRqmiFJTCbC7VJ3/k0YE0z0WYBJSu7BrnGue0tpk6YS06ItJWHM2DXpI
gkHEoTf+8rJlyZNYmwC6W4yb3gaZycW3G10Wu6537Ttk2TPdvtEwryNb02v2r9Rkrt6PtLp6IYpP
48dGIUIrFZENxHKJgooVFBIQl3viyVz+HkkmnOuZ990EDY3oifYxBj7Rv85w8TBVc1pBDKMxPSyR
0FOkEUlYnjcoEzu3AYcBEsqlJqwOsmwblw8CT3xgHQG8eKQ3eXJJomTxIp9hduDvN7ZAhbvglXTz
sfE3v81saKHNhXD2KUIEvzP93DXb2W7hGB0m7ZyMI2j9/27ddKckaIWrrsNuvLf63BiB/ll8nmDf
m1N79KwSlqrP60SP1gGaTPRv/pvOBh6CMBJBVki7qar8W6ur9yR25DVbbiUXkJInHr4T4/AVnEM1
OXXC9LFgixBu6KK9S8RNE9waN1g9rBeVqOmjURPPB5QolJEV4sfMqNBRn4qt1M0MsExToFrMHkuy
oiNCc1VLtcGO5M8fBwJOauP5XegpAJX+K1gnUSVcdiwUjQ7ZokSdbKxnddzl3arcWGKGuCGwLE3C
21bsROBn5KAVkel5GWk9T1RfV/dk/OnyNEpW25tfmo239oAu22GqVqMJCUI3fXR+6RZQPVdGRHlq
/tIefl978IPG66VebljPvv2jr3o1R9fJRPVcqNJ7j8bR/d0Pu+q10r6iWDvvJxJgDIlojsjNN3FE
azcF6UPS7159RLoP9NxBq+tYobJy27tX58P8ogJsm27Rm6Nq5RMzpPB+r6DNl65fZxduHbn16i2K
JmdUAbvZQen98dOlSPS9+EkjDhqCfyDRlBgcUy0kv43IblE3iUDMHcBr3UCMGEDv8BfV9PWQPYne
l40+VqlGM5PaOtnoInL3ViozO7FyA8SfrtVV5h/if/3UxPDQF6aDA+q4KA1TuYc8dh++Bo+bRiL7
2b3SxrfYDPNEWc9onNuNNqfofOvUEuV9GSt5RPePW01WFm+MQAehXfoFw2o4j2ntMbhX8gOU9NR0
Om/rpaXhK90XOMmBfHhzAQL+mR2oWQkKTnus2p5RQyqcjsaIeyNzF8Ekoi9T7iSIhZj4vUIsDmWV
hkVqf286EzpTRH1qgppXRg+hwWMT9fIDLU9QaFFPNdp1ly6mbkPxGhTTG3Dm8uV7E73WRfs0LIJ1
LaCl7cr59hMF2YZBOf2wPhJ/70TVmb8o/r8dq4jfL5FP4XIe86/Uz5mVnyjn0G0CckKqeE8fNDqn
gFYvaytI52Sov9INLEw6VbmjEDrvz0oIuRZ7NGhvokyMHHYnutWmVVLn0TxC3pD7by8Qaz8UxudD
PbuRvTifVlCMyVJChgT7vnYF8AGIop6/faa7aKWRedtBkR+CuQzn36ddRcx7PcsO2vku6uMXFPT9
VhxcIgqmnuNHRHNN+np0Ls1l+1imbLy7fVRHSwpuH01EJsbf/VTn9LZ5634zV55leurSDsgGNe5O
n11a+iLCXJ62vrtWp9A8pXwcvqI+pNZaiQ66DGGFRnBseavJqznKVpv7lsp/pT/4Dzl6V+QaI039
i9cW9CYvIzx2pX0i8nkoLaN/nin/ziPU3F/lFgmudnqrUnR3nNzWu93UZD4sIKFJv5vPPr2ay/c6
Pc5Zw83i3+mjta006d80n1f2/5aD+UB/ZlGbDyDu/VtfoudbqcKv9Ib82Lw/Ghn6fJwrhXWFniyb
6Nx9lOd0CaYbHP2AaDKYgv2CXev8RkiM0Drxc93Yf9Hy+M/u45TpETAfIgw8lhStj0ItsYxQXCC2
xXeal6PGrkJLmmWx7Aa2URew/Hv7254/UPKD+HSc0ZwAlfhFqnMo1hEQhHpM4pJEIMTGA6KSp2hL
TFGinRZsmM9xKVnL99rRni6zSHfPptXxphLRw+2tGIu9Tj8O82py+EjV9t8Rm2ehmgDaLJTbFwi0
sDIq0fGb/NJHtgesVKj0l7Mb3LtnXZX5VZ35eKMbUw9pyOrxGdHWADAnMUA37cBqZHWm+nSD+Nm2
k8sRWkbIqbcvaToT0HokkYiiSDzZRE80vkSGSMhVFmjyThF1lbje4rRbd43ucrK9GKz7kGZo94nO
fau6WEeJZosWZ0W6VrAD/aIsPUImLXWqtp8SRdlqKrn3e2sNiRRm2Clqa58u18okzudSGHRro435
SSad3jlvy6EqEQI6wuu6WeHrOLtBNHtBKvvfl+8JpDTeh08uTD+tPwBmsI/m2RjJ3ot+StnWNmYM
nZo64vCbaE1FD6XFIoK+RRrw0LzO9PhMAouEuFVSSSkwcsYFxAZNTpMsrqf/tn2Yu6mqF2FPFepl
W24/4wEAUxHMyyMtmRmJIAmVnNuJ33ho3MCV6ngOp9T3GjCaYHdDF/wW0k63YyGz6rYGHwZfwdod
HYj5ZFs7UnIndwTthI51MnNqCcXre7RGhkWcqNu3LiD6RoIqmSDeSBUOTchbB1rx1dOA/oL/1gxZ
0TUldIoE+bfowBw7sYKXDojc9QxlAMETlc6BnteaSiurq3a9FaU6Qb8ArB2hE4oRIVTtPgXTT7g3
kpNQlu4HAB8/yfLQGPU2wSGlivkjTK+LRC0jSj5xJVkciKpbmEezAuc/OPLM5Bo+gnGbTrqIRJJc
kx4GkHGZnlDVdMwd0UGlzXQz+zfRM5esA3zCXb00DgijF8GMFwi4qRYCja/+BFqkkTK1LOIiEh+0
6npMBsiiT4ak+xmJU1BTVjjnDkiIVUJgDbReXRIy6MlYNZCJ01G0NKhNYmpk8fP1V8WoJBB8si0i
fAAzVsCUrGc3/P5ssE9Iijp0UYBgzsXAnJh7DsnTEOQYJgtiSTeGPg0zV3WpGCFDaVtSSMDONhM9
vFU39zYdiuHJQGDoOaIyLwmEHmWzSIgX/ylBJjcsP7ZvZI0oFzaoZREtyzT7IeDldCKMONOdIoo1
oIjQKvQ+U2/7tgQNUBMROf+32tix8ui+Khwi/KGHaT7ZFXwj5ayUkaloo2hhW+jW/0WAG1TxkviX
e0Afk56kdomcDFaveJKx/4kf+SqWDXaXhJkvguLnh/Gq0i785M9EFDHb8PKbpIKTPjfFC0LH2gI9
pixliTt9fe5TYFbgSDUr/x6KlcwKGNYnW7Q00/KIL+JIxeMCkuFt+QXeE4NofifAkQ+yQDTcEMVZ
A9viY48XHujhOJw8FYMW+Pq+BZQDmyg44JSGmZDZlQU8EzVa03jGQMlGg2rBc5h/eT3iUA5dkiGz
YAxGNFfla09+912SaBAan2BeNbOEOnveAUZGInpmALSKlb+1kwa+HtLD+WGqu/h3og+1YTZHwEAa
ANlNRKKJkwPnp/jpAXYx80BRmePYQHdJUsSreJWAQUJpv6iHiMotQu6aoit2GMEZUDQ6thAh+yj8
WvdSrCbCdXIQflllZ87BAFw0stD3mqgiRUbctADxAevr/nWh0aJoA4PAHQC+MCggCNCCJf/6Pdsi
mAT0kxjhYw+Av1DZfJg9wWYpDrg3is4ZRn44siIKli6EKYsrn+M5yBIHaIAGkvux9sfJEUjQ4oWm
CMzcgIJLsimxRF2IJmg26DNX0YJZQwa0yvrRFeJ/9OzugP4L+VZqI1tb6G/ZGyGKYC9o8X91Uv60
lu9Vt6hBmQpRAuuIcvXTLNXK/ljcqtJHUM7K0OChQNbWVGyula4doealoyw/1dXSjgduHAEHtv9V
vbIlGHbeERIz+MzRaSKN8beo1nfTrZa8r7JgZ0KZTrKWmpnjTZH1DW8Und1OhLhBIVpBSzLdcGNC
i5PKUQu/N9SUs8GwQT3Yg0pEtqveuWM6+dhRa8yql8IgV7+ADEtKLPa9TNU56MLc2sY0aIl9FkmJ
Hf+vnsY6HNoyhxqrY+dFgMFu5G0/ep47W8uzB3KTXLexdJCbtL6GllT1VY9uXsdO9ie3qOTQAZmP
MvUpIQkn8fSl7pxTLanStRgPFjZMS8f+WSvvuWqkVXiJh1BVCMWCXiVRQrSepoUIg8ZvR85coFVR
69i5Rn+OnfDAMjy2J4+DTn+oprSetJX2tnKc4dZaIn8fnv8cxZRNO9TSre/lApRIkXETC8v69W+6
KSFSvOdWQPHwFssCxdWh//x3MQFFQ4DpRP5U7N3rXcfa+opyorYIzPKz4UEwQ2qGSmcabOyAJNBf
ql5gufrdCUsrGP6d/ZNuWHn/TFdXVKUly/NT/Z6gFXQFJvH6BPT1Na9Uptva8tL8m7l/pDKDXLKb
JMeWK98qt3uU3Zd7leq0P2frP1au0XyUOFRebEWEqfv+rZp4NS/VxCY6UH/BDn5C/OG39CrngZlO
7Wy0+rOksGpeN2viZPAZdYpXqoedPlvm67aTVMHmXHsM7tfyizyL8Bhobw1lSAAUczQOnV3AbxBt
qJ49VejXHBfQUnL3KxgX6h1ddIrnuIwCBuOyoXk3Y+jTLtXnv4/qerSNmawmMM4xefVe2zNbFdXx
+cbVzUI2YUb5YVm4gYerg/Zkcx3RkqSaxD7VFbPa/1d8fWwWJy6wdO2GWC316Cwon875F+Vt1q3C
DHkWGGViNzw2yRme0ZPplcnKcDFnqrJ0NQX7kZoN8nkDk9eqbpW0PCwEZeivpq5lRiszccInC7Xc
oZAcpbzKo0c03dCb1GrlZjqamVaGhJUzPczo0K8hx7jNf1/VQuvcwcGMK9oK3PqeyjlXtQ/P69xj
A7w6jFPsgioBhuw4xkpb8bTcO/Kq/J+O3unK+f3GY/1Yp3uFTKvVO5w6lyLua6rLRM1X6JRBr5/l
7Fi9pOhbWd9hh0EvcF8QzUZL/ZiopiavybFYSczhH15nmUKDvZBrKucyszx+2vPwewUeun/cTlFq
cj78vpYbYIr6akRLcATrE1QTJ6rsYJfjgJa+m+lXIUvTqN7jWmd3hYozAxEihki0Ju3+OQ+2mXl+
pib97ddqxNUc04Pptvq93yn+nr1Hli68EICsLA+94mAfH/mIFO8bxcrL6TsXvtv3U9tbOYV8Lh2i
Zugr8/d8fbKjISYuxOPPureC0n3s0t2BJppluiXeKVuF0Ac0NDrQK/S2/4uYJJ0gQNJok5wZJ1CJ
fU9XEgitdyZoyv70i2C+4xP1IIXGLVqko9umVirR5JPd8Unn1e5qWzktqt0xEBwCzS8arxHfH/dt
uHX3HT2xysn7xzLZ3I/Tlw4ORuLU5FaO+LSjDP2rHq8yDf1A6ws/iX4OGVbINpkOdzxgS8+V+wVa
PUVoJY8KYv/d2WVRzW6ylUmtQKuCzaKaTLx9TxjWW5S/R7dXj918vatGhR+6hSbB4ImKctXjmNs+
NLv3ant6j+aoJ/K8juPnbJHobl8Vbn8+hCmZIz8zQvUfn/zVOyeqbbqdFQdgeXSg40G8Gs0LHWHP
VfpNHulHS8dIxq25GHHTiUf7UaONGt0y7tX1FwkMjn9+VaJ2mgfDFaXm13IJSGiXzldOICy5Y/cC
K5CegbSavkWT2yJK5yeLS3W6eacLI2HpnsD0xoznDtYdUiOdge4H17Jf4y9xIq40WYiSs1WxUbpW
9rRDTDav22jUfc64Kdyfanp2KtEXdFe+2AtxM7pDYSFjfK2cp73pLVPNTLp4cc9y4odJkKT/Ik/r
lI7O9HNDaYmPnmgOWOei8MJztUkymy0zvsvMKAdfdg0C/3i0WTyJ7Z5uW5XdacDDfczRlGImbr8Y
uSs98BJ0pU0Xojvmo7NKRwUk1lAtpcP1tHuHGHf64Rlx0iQ3tmmdpojHctrViOFNMdP6c5QdmEm0
g5hloBSidH7/yk2e60YxVeczr+NonS/vr0MmLogryH0rhTue+5kOmuAtuGEiCjMXE+HhZIkPN8Yz
u38wMo9FtKUooZyZzFizNLOdfE82iMWjS1217WUz87PucenF/T9sgNcwBS+c58vM5DyFBdcK0uaF
RjI9YEjA2BZvNNNj9eZYWJnc8HIasPL7XVzbuK35qzb7Lm0q00uGQ7UylNEwAeCqqfKKNlj5lqZG
4jiiMRGSCfSeSEdPQDIGK1nZ9tbw787sR73UaVD4uVexDxcmKSOTb4Mkr/ezZZ5r3H89WAPk5jDP
X2jHZiZcNT52IWK20AZzjtYayPGGVMvm/YygxCNdSZ0ITIfP+8fz0rnv26vUunJDN2V8y4wZjScc
ovJ6+s4UO38lMpVX6QOGDlP+gOWhH2B6cFx0Sa9uq8XL8JD4SiyG2f2/YuItV2isv+yhypTjJk6d
Rf6n+KyuRkWaAtCil5l8yQ2fszwNnK/rBhebnKWKzUS2eukUDisWRWrV2Y+ZiYw1E/O8bx8SLYwX
LvbjXVu7gv17GnDf80OP27yvG5i/I7F1Z3Pop/b9NKYc47pPH6usVCwhl5Hm+aQmi+Uw9fhzw3TN
Ucc90fSHtrX0FHgBdM7ri+XX486jzPy9Pf4AzG+nvfOLvorJt+Vy0zjRnhIk6b6sZdPP2urULTEQ
m8XXBR1bb/N8Ha6K34lpHzORy6/Kr+Rb/sU642mvsvRqj9YI8J6iHQDliqd/4icRJejVobdGhvJx
iNLQsBYVxv6+eJQzd1ytzIz7PR7HDgOCSTc+9+Ra74Bo+8PvolQvHn6fu9kt09kkD9U8lPhz6dZi
s8oXInaiXKH5zNHy5/izeP4x85ycdzfZfHl5/1qtGYM87RcrhSypEZoLLtMwvfkQUt4Qx7aVLXMH
snv0nA/2NHjuH0pMt/XlbX1PawAfq0MjXeoV5l/HZPdOAJ8epdGouKQa6Qx1kFdAmJ/0Hp/gmSin
U/X913Rwnj+qBUbmfhnO13+uaSiiu32Lu94+0MVn173Qpaf4HTHJ3Bp5atsvdmcM6rGyGc2HqxEP
DrPOAmTaMUV46izq3M8SZfFB7km3cO3Rirc+TtFqdBwvRtwgPaJJ6tAUr9CGzT94TV5Z+rqyvy5G
i1FmshnxVLZf7JFsphya5rHDaxWbvuLPbEL5V3N3rXssFvQNmtm1chwfx14Oj4X/MFNnXsDMIqMx
Oo9XIy6F57Yf78es++N4OjjyIpaeG+CE08F0cCIxC0o74mAUrY4Kzxp4PdeYTFQxQ+svumzNo1wf
gIgYFRPKoecYlmg6yHHBGXyPbWV9rnmrhUxlPuTviZ8XHcpfrOGIjZadYDpYjHKpKD9Y4jw4GFkb
Oc2H+BRcLk2892PsyIW/bbk5fJtE35vyf1rLE/08a3znn1zvYpR4fzDsg/kQlvto+zUfJvpsKPOh
/s870/Y4Tj6r5xl2NvHusJ7HiZ/ED87ALWJzYibxtLgXPoPPhZkfLh+RpwKAgPvGsU9kmXgXI8Wx
f7hSyPKz9MwxKw5owAwj3fvgGOnZtBCleUwcnYnKI71WDifP8bzzDq7WFxejzWiV6M6HtDk+9JgX
GqN5nevlsR4rnHc14heGmyfHFdILfph45/rBm/ljZrJ6Y91ev3gwrxouC9ZjdNrUpgP+WBykJnSl
zziRbJbl8L5IaN55QPQXRRF/yAlNkGX4FPc/5Q4WI2aDSQ0+Gd8He41zjIvgFguMBv9iCPbjxHvi
fc+4c4HjlJac5hJDzr700nlWHourIAuJYZs90ijUOZhiKHQT9x4YCw5c5fnFZ2K2hAXk5ZFRIWJg
nP+PpTPtUlXZwfAvci0Gmb4C2s5jO7RfWLa9RUAQBZl+/X3iuevs03u3Qg2pVCpJJW+kc1aOw8bm
xPJ4XQgtXYgWSv1gFl/6laFAdopfw48dd0xP78PevMM/429twtoyN0VlmyC0P+R3isFdpsYG4Xeo
29syqODua+RYrN+DGqOOwTlLtoBzYW1kgPxFozwXnUN2HnT9b8OgV3BoM0BYU3iE86TYi2YsFOST
QjhDkcVnZT+0oRk+h6dozM6mkAQug2bMoL4yIFaBSuU0LyzNMIWoz335/mKTyTjpGhaEz9SX/+Fu
IIOSVDiUvqCicMtn4eoBg0YgUAzhPzJx1P5HoO6I1vzLEffLyRdHm6qctMq8jxoQrH+7xvC5Bm46
3S8Gvxa1m2/Orig3lOjhTAoCNjD6sTnlTO89179V+BUbAzSysPFRvOIZUknLY+L4lymVsgei/2go
fCzcb67PUA3L2zl/LG3i7kzOa93jG7TG4LFomgOWCOKPg5gt21p+w3HcW0Vl5GfBksrZ0Og3v505
Hn45dgvU7t623554yyCzW9SIIeogxxyMnp4LRPUv+yM1Kjd5TNmknLhVsEwdCunaObe7fvL4h5T/
leomBvsfZw9RO2xIa4TkzoGixA6gvDRc1Bg9atBlZKQ80dDBiQrRGND/0PD1/h94ALaXdCdTweWI
XUKo3M2HjWgZbaDurbqhct+yX5TkkJ5/G3TEx9TURDAnlInGNnrUO/Qr6vjGr29IWe8Zj6PNzOL3
yaVGVjtuzlHY5pxkmeNR+s42jxVVspectS/GZndjQlGYLTTvJxQj9hpirrA3CGvBurV9gyBLZYV5
VHvROcD50xzSYhiwkOZUU3B8FdGXrl/ZD8h8URX69Nvp/17YBSgSxj32Kqd1M/OimcSyU1HqdvNq
tJA3OsHtNlAfP+9uyWxZzCzeqc+12Z6WJSZM2p1EtSK/2Q7nZrkRohr9P0yaNjnYzhZ9/xUpGCI+
Is+EC9/lLIU3+s42ZnMV2tqK+m7N1M1J9/i5rVib5D5x2mGJRnLfPvO/mLBzI94lsemiQ7axJvzX
KwYovS/CvoM5uwCTz6zOWIaBMk+VcZGMmiFaRaKMsYY0JgHrON3Tw2jBsorYQwHYDZ1DPcPHtYl3
TjCpnvM3nz+MoSWV6Y3bxiScBEZAjqN3wcnqa4TyC8U5A+110VuxTLfXGtUp1qklWXmqsXmi2PYO
YXdi+ihYdMb53iOX2xg+8J/zLm58tIvHtFdOsBNRKe84Xx9LJ551xsWmwHOHCUNvOdRV7Tf1MyXG
YEe3ijlNIYc+Y1/WVH1HbtAFJsuTHlG1rz2CsMpjjc7G3CE+c4dOZXMIgy1jw+i9iY5SNtO3OcWu
R8NlTTnA8QdQrR71ptG9Gu8Yai9JyL0JOgrKfEoCCoFSWE0cF90AYxBTGIHKNkd/5kOLVEQ2Olbv
ze9T1g870VkU8Cdh6QhkmhIJic2EhLgHLmaQ8fJz3GfJqMdFVTtA4UFJhljsMcYCAzzIfLrQHJ55
c2pdeB5pwg7VIVO3wEEAo+r2l0U0jzJGemDGN6/xnGgXzphUVEVmjsFdsFSPKTuhf3Uw6GiA8h8t
F8A+XErnDFdJRmL29VYUl389v8PHlFOEoXevcT9gv03oDavvDcgDCujL74YmF/V4SQhUNDZMNlTG
lBp9o27ilEMkReJGkeRUTBm82VdWPevN33jfxTWjlRtOs9+QuhBUQ7XHSywrGL2vUWd2E22s3p3L
beA1OX3YHXd7zC5/X9lkosF8LH1OduPuZeEX6hbiEi5asnQtpTHRl+3xQxlzUvXsMRYWxw9qCvrZ
e8/xE998thdHCUtI8Si0R+erEEwGaekhVg1HOkrI3YMbOFd7+Tc817J9AoIakxEf4f1RMgqyDWx1
gs2OHGKdLZfTCOmzPBrh1xOQXNgXasMQqD6yiCYpU/PfIzY71vaSU/JO0F42aLWf+DagYU6eJF8x
THikug3EdCSjqzfgcxYTvwSLz8z4hOMA871BZKKFPPNFhTfAucBUyORcWdGZpsyxDe3WjWz//t0C
jLxc9i0f8kN2Vf8XmVOodeuGSW8g8pu1LIaI9SyZ0QbLZqGNE93GtiU2v5I7osoeh/o3J4OGnEdM
9iYl1CU5tHKh5AMDFNHOKcAr/cH8aFOYgMoIKGzGkI3+3sP8LBI815QTNBaqbTkL+nqgvuEofY3q
6vwMtq22NqnaXm6gG13nM55mwyDIw+feKCd90OHQ0sHVcBbIdebEzrK0mczjPsGbVeqiSjD/F1Z5
OJdTDh8yIVZXdBGUlq6ZYlc3lZv1PaxMhJxKcTDkKYchR0MFM2vf9+e3xW0Tl1HtCVGDLheDSsa/
ZLS0y9ka1Tvd3gnl4VvkuZldERFI0d6W3UV7iArkhw7iOlYwLtXOY/1goey2weGZvC6oKhyQHOoq
pw/HMkcbVrUIW/sdeTdMX8QS2sMN/5r2c2PDkz6FShdt7r35Jx4SrsMZAg/x9p2y8XlyEq2D04cF
om12NDYoZDQ0lvX8gLfibtEjF7Gc9Owv2I72tHCOyGQHcHY8zohyaNo3j+yprJnK2ctRvs/aId1w
hBd7fSiOzQD1Esg/Sq8gwbOr1WyfmXCSetR7w5T7IMb6ZA0oBuYs0IaQMixIYU5V9K0II+lsBgNU
OVnMM5L0Ywjql/md4L4ruuPn8+6IKEa3xLt2hmb8tUdnqq/d8fMYzxgX4wLnY9NYF/1oXFIMPy4y
EaWckthZyHH9Ul/JoMaWuxqYRuneXCfSWnJGfbugIj3PUCHdT3FFE5V35vjD2dpe5T8d73R0pigy
YYLHx16/PPaYq5f2+jhzlqY4IFzjyI/0LO1DkqN61GpMWv34PMtPAIssPzp3R6r7nqOzNCHDN9dM
QP+0U1+ti7NlneXzz4woSfRiyiqSwicIJzkn52IvQ9eP7ErcS6mvH1PaxNysr3yN7oa8ugSJlJvE
9GcAfBSg1TDniNcVUSX5N98wK4uemfg++0a6sgltIgo5oy4QOt07qJvEEab7hNG/99HGOKI+i8GK
3NR5C+MA4jHio2F/SfcG0zAuMsqGBWB4rBL6iEw53XMesITROe8WRxu689ZFSJqeUyz+I6PCbuyO
cCJuNEwE7rqEfHiQzi2E6ZHBg0EupGP1LvLeY19fP14r9Sj6riajkTaNS28rg6mv7ChmLn0htTqW
DVsAtyINPs5ooDnMxgjoHOeVDEJGCsUj6h9t0zPUNS7qJcTvgd8IHiF7GdfhkXVkZvyO8DYuDLQ7
qtaoFiahTxksepYwB5aOcOWHOej5se+ObxazvspKCwWB26rpQygGpej+fYUOzpb+VBkylL/I8zDe
SwyvVvaDPA+BmDSvoZp86I5DEpO8pg/10tAQQzqK9rZHCshm4Vv+4F6gaZQhWv/8EwLpUEsoygAT
4V2+FdIZMAZvpGdUB/6GuuiRj/P9G0/wkcNSGFp4GEsNeqs+ah2z5ijm6IAAsh+gk9McOF7/4wV+
/Ww9lg6WMh+LwmJ96ysEd7bh+X2VnSVkiM7GUqqrCmd1dKPjpManzGa4+XRXW7AuVooQ5tM7H1AO
8s7GDWE8GOhDdNmeGJRCJPX44XXhA64Dzrwrf32WRT0KtRAPUBSuhxFUeEtWigYp8CrOmYhV+G95
dPanuFVZWB6W/US8ASOCJGhNKb9x+OA12sJN/KmZkvkaqhc4HOONCGN4yBrJcOorHeqyy/nzf1rL
+GAB+oVBEYR0/ZZxwuYPKMZnFEc4VtAIzqZpOE9oCS9+SPzZtZh55w9bqv9JkJTJs1BCLfXC3jZE
/MEnCkOmfdku0Mca0UQngh7N6go9eUI65qsLe5vOltyS/MdVjLdAGIhISCCUSCdOefXCUYDoSs4Y
+fIgZmUjTMZ0ZKdadNQdaVkYHxKSmfbxRMmc2Ur8G6csWrRseTwfayQ3shb0yo6neZR3rzJU1iUV
Vxbkr69PNFX4RqQL3Cs7ksBu2SXI05j7A+YVEwhK+exvIsOFK6wLQ+pt2wm6MmttOEubk0pp+r7W
jZygYhdRqtRMvdaLldXzzQVY/mfbgWdVjiuPxs/Qy7l7uQs06X3bFoSSFpGvY2m8n37ItWKO2pBe
b7EtepGBimGNUN7zcmLqCXrVb7+jVnn2VjGoqQ+LbYlWGRqtnxmblDsGp11oweF9T/wY3/Qroho8
1h2tBYyi4SMN5U57rHL04icRNnmI01Z8G4r2ozxWJVWT0GQ7QlrQQiqLAADvjgGlavs75dEox4kC
pFU7E4P31RwwR9Ck3uQE0ID6VeJSJ5CIHayL41EDod+c5lQMf8SuyqPaNeFqCvd9ckLjTpMJAiXJ
Rc+mG/RsDOFX/s1pH7RLs9ol6LnpANe7gp8ENT+LfdQ1jIlygxs7IEEX23WPTycqNzedupftkHVr
hvh8nhxNrxHNM7Be9vPEKU1sLup70Y0sC9SRx+LXoqYW57Sd71ucMDf9qhcDjZLdCHDzaESp5zdD
NH9GwdOvPHdf1sjpEb/+g7McadocsWhhHAwbhBzswDcd2ieSicgvvKS6V/URmiz9vTjCMUGxIeEJ
JabZitaDQ/0XSfCbiz00TRhiZe9wQ+S6x1jR+9JzVJTiBXS0a8htAQIPc1rJ9xXXp8/nxV5H1DxA
6ypQy52FQqVmwB2qeJbsscmAd8UteGSsTn/APEQ3RrsF2IQyvSyTI3i6z/X7sYpZ1rhXuiG+J9NU
vFpEkE2cbvr1dBbtE+XB3jUkdwEF9XyJMWg6i0dvxXwe4K7Eo45smWVKZCWJIY+l3tqzUiVN0S68
Lv8unEUGqz4yYlC5Xe5vaLa4/mKgyK/qzTXTL1YJLbUiVyr/Vo3L875FSdUvgGR2b4e8A9wdHQFz
xcYJFa8I59KgkmwzbU/afDd+Mm21XTS66YqvCynhzDsm1c8v99vGyL+donaVYNCFfReTNnms7iyM
SuDk4w9XRfQiIvyZuFEyuXHBDcSnMu+KQa7tVat1+1bgFY+/WFNnKXZJjocFt1XA3ckswlt2ywr/
bn/d1P1d9zRuA51FdUxIsRNNsD+xmiGhzgXSHvaut8KmTlR49zIetEzrWfwqgDM9s39Nu+iceVGe
FS4+zWlVDJ7FRmu9AgeP7b34ikXOVxFkKwZRu3RutvsiIM1R90/jTWOuwlExzOxd3N802RKPWoEm
oP+pBLXXhJ/11696GijfWrZ4hHMFzqqCOZdL6ZuQiHH7+Mu0Wab9RfgqoXWkzCMCcHH8RDuaIqqC
tL0yW5blfRB2od+14KfgWk+LCDea6jpm4BpBOLr1Gmo2p55a4nXV8VFRsZF6O+Yopdg0fcB0sM1L
22u9WcZG1F+tV+bflq65ffXHMn+TNvSVIhpGkMWAUzVDcaPit2dziZX9lcAopiSDqfkka/rDOlgp
IUjslAcJtW9HM3F+E/QIk7RcAGQJQDPmm1jb2EMWe21LlnVf+e4Hoafm83dcTNOSmiI34CWZ451r
ZvtJss5XpmKyaJwaPWLxCcIx+0NsU2Xy2//6RUMjoZf4QuKQHi8CBMgJraNDnX7p9TTNJGCDTBNU
wkmhrtlE6B6194vjlBYQIAnc5Q67nHy8fYjENMnqvJluyUzznEuso0wiugOEWrA7Gm5zsyUSAKP+
thKnpbXLnbOtfuO9KJ0l9qGwaE/7U3uOF1CEO0US9Wp8Qq2bl6rba8nqflbTpE+8Xx0Pbd3wFAvR
AAmixB62YP4c3wmxdQ8UWO2GDw9X+7ykAtcdD0dfWd+z0AsZT0Krdh755E4/ca4S+LbM+khyZkUC
Zh1OtLWtK95LwSOSgWqVll5I+ku8KKsBfkpqyINuEZ+IH+WO/CtDSGVTVcfBimw/FffOg7/MitwQ
BzTYL72/iTn2KFKXRW980UvNOeg6JTxnZVp5eX0QeVw+55lcEhGM7OfWOEI29dcFpS6MgPSFlghg
GNsqJhaVma2dXaVutC8ZsNPr6BY/e7CiZaRQFp8M6Jdrs/vLQNqSLPPeRcGBa9ZVj8xGxd6qD3Zp
lfsI86KwXKG6UoFAxy4UhgzhQEunJrweDnRhexKTbJPEEEIAhdQ6eW7qV4X8iYmnepaEBViqCIg7
J3KxkWf68agmYC9fd3evJugata8lv+xG8SIWsb+uI67+GIXaO1V+jOf6vQuQfhImQaZWxlVJu+xD
xx6JZXgZXr6+JDcblcTakXKFUKD0MUi5PseuE82Kbm60InFNVBWK1t59h1AOC5QTLssur/6meiEy
+ziORk8pmI4qdWO7Ou6b1ElGVR965iiDkPdulffx/zRud6lwo73ZZl7cLhz81twSq5NH//jIL7J+
9pKGtGhM/gmPxCdOOUSuTolr7b1TnNBjodoecSazGJaK8ZIuFOWroyBVPOqpGhFOXpA9vAhtgjyp
5PVLEewmnz84o4uZpf0pDC2g3BEQYbcdmsWeX24vQv2LzY01ZdckwYpUNZ6Osr96nXWlh2Sq2yXh
15WP/Fay1b03VIun27H1NMvr0h+nt04Bp4jGD5p/EIpgf7V3P8vXLWlgidvZZ+bRL891tsp6J/22
U6PYM9+dayMhblBe92LkyR2u4GRPKPf9Vn6c0BhHteaTdKOGfhisWHSGws/McUHKble9Bo/SX0U1
2cw+d07JzuSGflQUM7Vdme1YXYZcplKskbQG5aspDP+l+u94FFA1poJYdkmVUSDBCHJjHZRnOHhG
h7AdRM6hItoJOQGRGK0BrQudNCnei5GAakFQdDoNLKJCpq8QNQqf0KAAOZRIs7lOpnG20NJp9xzH
IF/dBzX7tiE58N1j51hnp5rec9TveUJGoRZ33us5fube3XFfnAHkGFheRm5Bs4hJWm3wfADpxpRv
9vKp/DzgjWx1Y7zM5QlSw+tY6Zs43OjVISUM47XJbzvlyYljnU1l8kqXZrmLcjm9uTxW/3XRDII2
6TIA4w/Y1xfe7HWm+o/yrCtXSqe346yeklCVaujukx7JY0rffQSiTVlun2D0FEgeMnTaeVFxOINZ
ki3SeDs1meSzWb6fv1bxnNZx4fZvh8AKvSczrEuSOe8/Gb4Q9aA4q4gpaCx2cNqH8fpFNrWCTju2
tEtc/qT1qc8OVeiIpMS4p47v9jKjwGlCTCxpU8/fuh33VDL2HnNloYAwAtQSA4ELOxq9ATyrjXRr
rxNhSi7A41I0RFlNY7KPQI7UxmSrhcw8ODnqX3r/V/YDJkTlmfLvAVZRSw3whzNNNcVNb+HQaVax
8duDwd+7Ov3rjMSNDeFwsr1uMVKI7/yW9J2yOpjwE6vYflXVljN5aCf/csf02geqHfASpID1elxm
vMm5RByVAGrejN9HcjWKn1vp91vOt/TcMwcVkAbxxMz2QTtv27mqr6rmmPW+wujQ2gcTRdUJ94Uw
721R9vrDG+l/BsDxeE6f7cO756QLcuxaCmWRYV2dKOEVJQYkqhI3+MCIfA0ZZ7gkWCSW62Ruo0MB
9xYOGipX3oYwY0zQnuqiobYv2oRD8a0Kh5K6iXqStl7ucLS7lFTvcWU0Z53snb50RkXu8cP0W8ur
Xx5bm+ITaz6stTH9c8g9Uze7RAdL8KfbUYef1xwVn7zBhEoexARerK2+FRUoGjG+WvHy0K9A8Pt5
HUui6Ell4eYYc6F2C1Ihf2gbdH+LjbRxvjWSDgjbzob83v1Fv7zKKGgMicL4mxUtFqlb/XA8QWS+
CLlfIfE1/5Cgdp+MpHC1zk2uiiQQNj/hFRKRIejzzD0YxSStFtyfYioNlMWTcG3ZDW76mlY/le7m
5FtHPk+wV9R0Vv6ofwDubwxSI9SVtqgyTyVliKzfoSOJiWRb9/zqp9v2T9YsOeCslcs4OGWsnJpV
SEWZa//Eyib7+ywhhI6clPe1u0B4m8gLiZCw1/a8tyTlKku8bHNf16NoGy7vGJ++vQFmgDohgMAK
wJm9C/5Zs960XXeMRCczox60wG4utDkiNfrtZa5uDpANCIPOHOUXJhlew4OkNIEKQL6L/q3N2fjr
bllPSJ0m1ac/Z1GrWbiHrvp3MQFEh3wPc1JM7oYXcxxyZ0K2wc3DFgGEAKxMlp8uPtUSlBPUriRq
VFYQTmBhdZRFi/s33wiGdkDwpJeQdtsM8+jrVh1qyzMz305XCNw7lxrwWLYvUbRfg/5zSJpJH5hr
ZVA+fRt46af/aH1kOw+XBNM9/BrELE6jZI/Dd5Re4XvR0j6Mau9q6ntom9fQblwGW/2kB31ljJsV
wpjxG4CJbdVV92N8lz9sDBgry1AkvXbNTsSJMOy2MAlyJ/gHr0G67AKzs53gRCvyWUPIwb+j99Dc
Md2SXGCm4si4wL2pXeNb2ZQ/zcqaaafgn3DVkQxhmv6wcnbMa1f9Cw98kBHEH3tQ6hEL4XqUdqPi
Ocetgaj11D95YTsN/jFAelZON4DxWzeNPfbu60LeJkfHUN8iZ3ka+CTgCscWYDGvaX55gORDluUl
+g1/9e/qRyOGe4pP4R772UXWPznofwzF3LUbALTAFiYXnX1SUHgN/PWKLM+y9GUrRsG0jxTW3eRA
fESiuEg7Y1X+WFxwjRCGxorPQPCtVHwg2JlA+jY/vW97E2HLlG76qzl++st2UzaPA2C9OgnpwDmj
FRJK/af+aKT9mpved0O68GOqr0AGHCMK9vKbYO/0Vuo4nfZht29JAOxW+gpwOR4GOnhsrZ4HAWQF
k5CTytPmCHnAlLojvAkIM4lU2ppENxw9R041XF8E0u7tdTyztuHwTWy14UZcl3LgXdUlFD2CnTS3
vkPxZz6uTxwLR3UJHM/iNsbTOeJz+wTzAyT0vEJfJA75vWv4jA+jfXMJdlSNAbC52yIBUcAJEsKF
uAhtT7q9z96ERF4AfJtl4Iwfn1dtbWz7a3Nu4A/bkyx3fB0fVxLk9+RYShPlJT9mR3V75ydmiHl6
tJ5yEoE8e7YDhpH73dKm8hDCYwTHkez1GPjtWlmD43Q057J1SQm++0TJo2mv1WW7Rnjuwr0k09Vr
dgBOktexWQY7dSn/Aekw17eQjwTwcP8GMf4q3N7Kbte3yN78+J5UmK1s4ZMzqswRKm3/xAa0d/2T
+kbg1uvXpVmWyZAPlXW9voPqdL2Drm3uauq8Mj26JFV8h5wZhfv+qVC+Qsq40UQzsJ9DtnawY890
f+zs6Nr9BWekC3iD6wRPbr0ujzxBuRlqQSFpEERRf7hHlL4SRIcIIv6wLRFE2YUHEARv0p3W1YU9
F15zlE8EMZox95Q7pOOR8dVrfRuTQQnGMxwjGOWBM9C36hYCgbB44nRBMr4udBZeWcTy8iYH/Nvc
6dt2Y5UeWdW9mYn98UM5qhPSi/3cP3Wg1cEeyqkv9cdBEKYZ5QTy91RKuzkz0vQ5I2Cishkye31L
Av5f8E87IXn6c0Zbr5Emi95UAcm49DjNk9ZDvNNM+QP+Q82mE+gJZkh/SFpUPT4Bw4LBooio24Sw
W9DvT5R3BJaFkx5d4V94BZ/00G0LawglEIqciNJELIQhx77b6t86/XIu3EtfiPaLfKt+zEKORRaG
PwrnnJMNw331g3DW34OcnP0ImVL+BDsEE0g3iKvqB1haipB/c3w5380PR6hgEyA10gNSlRM8Ojig
Q9OwgQfHf1gutc4seVsh1VfZTOWwJtQ580LFRXhAZ5AXnD9OVyRI8ptwqj1GSJowwKnoIgWRYTjD
AAgE8EBfUQZn3vtGfjl/vKoE3uPwAuCyPVp/j4O9eB5YlPiJkCpG5DT/8jfj/kcDhTpA2oGckeC/
0onlxEHoNugVv7hqWtRFcGlCH5CFlaCpI40KJFCwuJ1uX4iqx6/1F3asmW/84LYCp3QnYB3KtNrZ
w4q0xuInJDfo5QFw42M4DjP35b08jZzBhjymnCq07X9oGyO+9Qt/toO9SZu/Sjm4+I9kIPdYD0bA
33qKX4O1aOzDP5PcN6wPD+AWYNQoNbziEAaT4UURrhdVZtEIBol/93AUu9qIGMxBNQjcnp/4ikuA
jhsOc5+kbQ8Fkv/1IQon2CTpkBxEch9HklWFde/HX4GnuSVJaURA+O045ycJhmOqsZejQ+GvyP6j
XRL5rcl7DIP5b+aSe9wdjEu3oPopDEMLkv4P0BECP1xGfj4vGTQuDLcavt03AyTGw/1LyWcVjIh0
q5LOxd3ALh064wep/dVcEjPToSdoI7Ubn94LzXsPNA8oDPYmqd8c7V47JYHffc2e4ILMAbIACeXm
jsAHcG9nc1QCAKHQusFB2gCtre1Q8skEAbum8UHi5sPaS9z3CPWFHGcpwLJN/AjMjWAADDYpG08q
OwuAHRiLXgs8S+xu0RDcXU2b9iSagj6z0SgNKiX5humG66Z08Tw/F8GVzPBpQLa9MYrICm89hM8Q
IDjf8uIhUDXY0jMA9L3EswbOwPEoJCg4YQuBglKHPTBBCOOjYCYQAKPnke3pkrd8DUG5eI07oEjL
MbA3Y+LUhjhlATUCcZROwDMBQuNFQv1zgFbjA7Lqm0C0hYO+dyL+wTP890D1EQlu8uV4MQipcg6D
2umfkBajnud4331AXG5fvr1DGoLINGWm6ME1+UR842tAjh2Pnd/38MgRFCT5xaYHCIqvkXcenbPZ
kVKRbjpRQfUhvdpzyGUiqBx2xMtKsRSAgpc3wt4JDLiRPR+MnQUhsh63anS0iEn+kbKjgl2PY8VD
pRwD/TIJfXAxKLJkwNCZl++wuBmMOYlGheAfzh4LSaMGuXnQuxLFCq9BpakkXxOyxx4kOXGouLxJ
2Fi8allvnIokj5bzl/fY4kxeU39ij8931XzDG+tPrXgMgr9wGCyUg2As9yes7MBAiRo9B4QMzcot
hAQsrfjqAepgetQIOJZDWBPo59TvA6HwHNhfjQ8ML5mKzoqmPGq0jdTh/fs2f3IKQTq0+3DRDvCU
qsPSh++m/c++v09w1QOc1QO14w4YgKwCWEx+M2t82d3ZGriuiTatF8UiwlKBmcc5gBMCrkJeD1jR
BgWzb4Q1219c+fBWCeFuE7BaByBIe7nAfnlvWoXdDoLyJ5iZlApvRw3ZlSOii9ljJsMnSwNpuJe5
AHZwVgbg11BrCa+fH2xYXaD9dLB8cD1+JX7/V3c7+I6itHCiJyma9Ye/oin7dlELGs2APHrg2+Lh
0wMZHK50hunktey4Jlym8CpeBjeapFBVSmyStTJWgRu8bf/LE64mJH941ajw8J9PGgZejkrX9KUM
JZFUwxvCM/DLie2XIwLGSZHJWc90QVTXRoD1nE8B1nLWzEgDPJdjLi89k6xwKvxqpKa2iMUvshBG
DtAdzQws5tRNps3MORKA1hAKswgmZD4OnwuLhspZNS4BLnqCqWFduF4NNy3JKuROJedI4urtdUj8
nA3UIoVywWwLF+Xs9h2eE2OYEDJAZLOE3lR4A09ok/01V/4WceZSXK2doG6R/RIuDGKq7TtOQCn2
cORWuS/YnjO0ofLCFSKQBmRmjHpbJD8C6Cr9cAy3KJ7xDOcY4EVFMLgBaWE2y96oP2+/0HH64Hei
AeO+9GvBJMCrS5AfieVcCeNElrIpuFDRXd+iD9cga9jz9CpN8v3s/Rp+VJiMancEKIPyMcGbLp+D
sEFQfQ3usaBxZLNe6EdsdWr3Sf0+2/KCeftCZWcuuAtBuG1xv4NARG3vNwPyeFhKVMz43vm8ygCA
8FrGeGPpGL8jYyo9e85TdGkyWXMuitAIVdic4+mYQQugDbL+IJbx0Atoiy+3wAYb0djrQtwbqmk9
QSmTF9Bj73zCX70R10EkaSnffFVMkNKC8Yk6aom2joumz+PtF/T7aOT1hObu4qfjq/cE+jEgsbr/
Gxdx8XTCiybaOx3hAAJStZ7w/IOC0TAdn8fQGTwd4Fvl4XimLtG+MWBuZGb6IHdwEEjbLFHEGPUl
gMDLQqobMkUNUkRXvkeCvFwC89oPGaUxPLUZzMYC2/OAM0eYRZqXuaisRn8uo5AZ03buyV8yL2eE
HS04sOGVLykCRnAv8TV4lUiuYVHaD02EInQgRLTQQb7QWduv/hwrAtVVQF5kEUBLv2BaAFPmfKor
gn4sVLvNjJCrD6gKJ8nfAjIrzBaY/k33MIA+rTnl5zUYBo8EiykAbdKuwO9bsxQTOJ7JuglnslaQ
ntfAbcFxIsUcpcubEFFlnzRLwVGW7kF2ltWAFrcZ7MDE9SWOo9arVMYrvlv+Muf4qhiK7BNgcqdq
M9T4J23kokHTPDXKQFuW/2FE/Jml15s6gvBMr+lUHUMFFY8CUEG8JQo92FKz9iudysUdHlspRYID
mvkLM7dfpkVnWE2EJEpVSbKRoR91lNgm6CUlLIh6DwvtWmwXWXV0FjqTwXDvhNdkgysUwo2Uk/Qo
CykDEvtL8KMZ6M3dw+cEUDA6qgmZPpOcOBQBUse0yJPFna14/2zSJAAQjEF9mNMZibfQRFbgSGLC
rDgXDf8RAJcyuNSYKe1X0kcWC+mFZFRYsRYfBuvP8ehecY5xlvAVE+JRGIIERZ7KH98PBtgC9itD
lh0gneQX+f2z7diPf/oYBGyZ/r77600DVJ4/5fTGdSX0LyaMBSOC1rlT/cLYEccLDeD1/9fja5wr
ePI+S8/q4AH+Kugw+CcUegNhCBnwUPWYCc4ZzELoPUOmAUkw7uN8Q07iIZOJPvCRQCJoaAlffRhT
Q8PnKweQkRH+VUeqyEAwRs9Q4YSeNMofiImKBeAKLpEZDE1ZyX/5hS+EfrRAGwXTZmxYJmwDNHy8
ItiOslzyv7agNkXMr9KywwIraC008llpwSOnFIUnzhcZsDOTNVbHT8yhEY3caw/3jCyMipxRx+Lq
hCmoLMjVMrT/EJika6mrpP7dYp9Z2ESq4PEigEJTvKr02/cQm0z/uzdfOJKwzer+l/3yqPCk6mIv
PX6N7zclDKuBxuXDRl/pff9xeB+sH6lv1dMxOknVuP27ncqnW9bz8l99cH4KLDJ52JnhMcwu3VY5
mbtmyUT6i271OLBRgnO3RPaAga0x1P7mPdXQkQU+R+pkChSTVGwN9/hhcvCuyI0LCGi9rQTtBzzm
laCpkfu2DxeEp4DOQ77huRikBAwR8RUOnHBQHbkSF/BUDhxQnNdIhD33yKiIODVQgWtlwhZGtvET
8OvsGImHILoWrYBH8hySEC/HOjg1F2NrLeXc2kb7JARHk7xJnD3E13B+EMJ45UcoV+XAp+E+57qS
eHqQnXKPnWFt05tX/nCtWB0bKnpqp3bDAQGrYbVfq8vrggTmFpRHy2OFRt/IlR2RSLgwSB2VTEYR
7ZzVZYRvki0X/OOBhO3H9mkI1yuu+AfwE/XnsP6XSgCHp3PcYXrSOLugxN4HWnyNHMSL0lTT7FJx
+KM8nxgDIpb5ypRvWBiMAhGHbIquoFi8LuwBGLsAaVMf8H64N8AmtFxZVxrGZ4MpeBNxBkV1bnUN
t+FwN+QCC2nMG0gdxCZe5OSKOISIPeTMc9Tp4upWTlQ3+OBpAixo7rJLesX3iS0BxBquLRxXW0bz
HOA5xh0+4VAytsEO5Uo7ZRc2DjKI4JfK7+ProTn9GwkE6OO6XTMPdA6IxfbstqCX3/1mxX+gMs64
Jw52eL+FVsoiOIeH4FxaYGQjcz5HCzNqwDPEY38Gl/MP38QNQDh82yeIho/G2vKkrCMfiMuSq0ac
XUiKbnk/4v0WR110VaTWXL3mPodGyx+EhImrLTwwvA3eYwgq3iySFvhJ8Ad+CkwrAiRc9imu4eY1
wDOFB/5VTUvgCpGxrbiJKvYzexGq/TBb3CM8xYpzJWdT4fXl4VjizKi4YvhcGEHT/9F0X82JbEkQ
gH8REXjzCo33IAHSCyEzeO/h1+93dGPjzmo1IwTdp4+pysrMKkTXg+7PxtUmUdcq+Fn3PALID1qY
0rSHmos7c5k2Wm/qlswxjhfuw/E/vj8jxRFlkvy7fXuonh9OWutuWXZKuDF7iD/pwXa8HAOfawpI
Sk6gSo8LC+rT0ICDlI/cVwCsAdJ/cRs7yP5h4tM9KHfkZaxGPVIX5l/WM6/ybeiAth4tR0novi3s
HD7LV+C6bQ/fegQk/IB6rb9Fx+tv+6JW16G4cZmgdzvFDz9+Yzk2FQIJxu4svAgB4TOM+gEimXpb
4zhVBDaoXp+g3Gu4q2chyvFdRzWwaq7q0xX1LZ3plBxe3YxozRzkGvvhdsQLCmI+MpzF3ERaEGrP
6nH1eirL942kLGa6KjVMUkO+nmhaRhw0l30PmOC1IZghQhlk3my/h1jFAvPovZWX/FfpAAy6gtiy
vJoHsoofGXsQcQiRc0XOtKtYURwCl7vk/zn2wzPdlWK3khLescAsRr3Pxl92CikuKqiYLrFzZLoW
biV2sLzM7XORuC6vdjxa4mcopUpPC2EqWikwKjUfe5t1jbw+E3KFKWVrkpHGwkP1c7HUgl97suTu
TEBAtlG2pVpFjkXK6vpyVTMspujjUQFtxoAxJAw5lNRIMTzEao4lgY9wUmog0rRn+WqvA3YGyBMw
oOBnqM+9Z2645OlrcDOhxMVHV41tF+aHK3Ad9jG/N8/2U6mymeU+wItmSnzw+j0z8por+tY8NcvB
inx8rB8D133ng2470mf1GGV09dEZwW72qNizLnDzY2Wz/dhdqhaa3/OgDLNvHLDOQzcSZqKima70
Yt1bGJEwLyDQ37gnsiCDJ/7v78Jks4dBJ0+WRya8liVzhjNYJpS84LPeIyz7U5h9tk1kBqPtwbj/
m6bBLiBc7QaJDZukaefwzENlKP2ZFPpru0sq/elsMN5+y5wwV7zE5m/Psc4vH8vZbmL4/vtHZVcj
p1YXKmi4wDa6ZJiCrtPXgIBbmuZjqF8q7SiNl7JbNrbsZWVfBeZHMpLlzN163Wvo0sM7+tQnr2FK
nqIq2k/uTZ1MgO4xWVbJR9nX+QzQnPg1GCZEPKtuqLDYgJ57KNllX5nPe7p837giJUWXb8UZDAtV
avsX/JsaBkTF04e7HvuHOND3x2f9vwDfXAznFEouVzrc5FPZgeUtFdn9VhgRD0u5MtTyntnI4Bk0
1+4n4Qk7ybctBXx4+5Ll6a4km9hT9fwRR1wNY9uw16FveLEFiYMI71cAV8XxcHH41PoWPXfo3xfP
nmvMFspmitE+/bjEZ5zhxN8z+3tLl+uPX/LVaabo99+SF/O5nPinrdDTXwCdAO2HIkteW5Z546aO
ZQ/f/PXRzpRn3xD/d5kGxaS82T3iVbc1LYSapG1R4KM0rgoqknYSn34Sv+EcehT95QFDujtVc/GK
AfWpgtkUdawtI/tuuzNarvB+Kvl4E1MJdqs4Pcf4DNdnx0R3MGnECkYlTDpenWq+G8XXspvybngx
4TD3A7FIiDYax6ZaJJHypSRsdtt+zUuTbZfqE63GXOI3BAb8aFb0nKEGYj75F+8szXYx2D1hErRF
2D1NUSOm864zW7OYnCgWRPzT0KbuVSeSl+v6ZoQK2bIZ62I9kr8TPR2JpVUxDE76VJrjM5QBD8eZ
0JCwEwSjiBgvWfaq7IlfG2pCGxYjt/x2P37Jpdt/rP2/iHczmX4dfl6/VmQY5FjxXlBMr4VBWIXB
FwntYgiMocP1C4avYx7Okg3LPI6HgHz6zzqxvfjbNl/BVnD8KKI84eyJ0jUe2mK3r+MVAl0qAt6B
6w71RQ9iFf7jD0+sR9BCZGEpKnHCF2YnYa+h86T4AytqqQqgfYIoZSwAsjGguKUQJk4LjRAOLFY0
TksPFv+WL4nA8lv9DXY2Sn566Rs71u/n4PJnWI/FAWlclWYr/wcR9x+VhT5sep4FD4Zd/VW5awHO
v0wlYx5Jstq34FU60Jsz4BG9xW+aoSgQyiFa3UQxjYRS0V+DIAdlPzYMEpxCV5gbABiWG2JWgWYo
4AkW0TswEFtofP/npzB/t1XEEeWU3MPOdn5GJpPx1frBXPDYp//0d3AkiYNm2XdL1uqx+d1NM32q
FTdWbbSCHxPI8w6TOB52dxtFWO+PIla009PTNREc/nYxG8hyW3fihvgmmNOX0ruGb/6bcbnWX7tB
61dAcEkhZ4av1uVqRYkdvvEBfurctkE5w/31wfAdoAC5jbleppD7KJYkMwqTx4c40F2dyMj3fjPz
a5bdJHOHMLOcLhaVjfkJUMp+WvQsYAvTmuceHxg495369alOaoyS9/jg0TNYWmphEYQ3UcT6C9MU
j8UFIhwUBpGolW82i374fofo7vXxDAlCWMmvoeiIdeTBZI7+1kCU+zUo+E7meOIjPzCwysSQ6TFK
h4noFD0sm3Y1a2NxK7v1R1ds/xY+X8Ii8LNYf9bSUpwzf71iVKVDPouc4Br244Ueg8eqIiBUxonx
iua3f1kUgdjvdNndkyrYwTM4GT6pM7/LLlfNs8VTUqSdRs895XejYMHfyjeMoHw/hWnUyi4qz1SN
BfvhEcqO+BJUM4l95bC329Syu/oy4VwNZAdfk98pRsX/coQg7IGfrJXnw1PV6f0Vn+xb6S6NRnHa
pAMqkoLwGVSChgUAmVoO3ir2ZeXJvlu7j66KiVJl6AI372Sr4ueo0Es2r91NIx49eBXS2jgd2otP
tm+r8qGx6ixvxeIF14TVqK23lf1+8rO+tVfNa+s00sRKdbJzGDED/dmM8sV97946tvKtdE8Pluq5
jjSbVlDRTL106GfSRTTr2HVwyRZzoy0PvlG2+xhsW/mfvFSUMQPZCOHYhDonfS6xXd8n7Mwy/E3j
9hkvFjgsK8Xp3xdvOqrdWiHiXtt7QC+xf9gmeo0VypW4cdB42mSpxLr4GkMF5nKGfnLqOrjDNhbv
joX9DLOcd/GjuHkvRMtx/j0xVKJN9xdKf7VTOztONFZqK91co9Bgj7aLl1f9OZ7RajDmQq5B1Lz7
LM4yUZLu8VGRZ+WK2lX7qGlffFzO9Bb9zaP4HE8HYLIaD75gh1y8f4ciak49JvYBMk1G97WQuqzs
yCbBfBdIdxe3EnZm7ufZWI/NEe8y7SzlTYVIL5iBI7pf+Ng384PLlSyxqfN1n57j1NruomfnoGND
PB72g3if6caxESOh6R+/Tr1z+6KZTqKZaiUqeZnq5CT002wquOTY2dQbH41X6VVlJr4opRXatJrS
jHLX1XCquegx+kEvwbcq2VxL55YTcaBw3oxXWfFX51pQhW7Wx2roViDzVGBiZ629HP42Y+x1Z985
Vh8Ka4g3NeLwLTemyw9R7InFTmNlUKg6umwKlEAUR5cjvLAATacjcBD1QhP/rfBxZYq+LN3e46/I
6UTY/041f68ZiJcCbGXa9MBALt8PAP/oziQMLDW6tJwSzQQ8W6MOtSvPJEGpSnX/DKAgW6S6XgyK
NHr39mLfNDHTUCl+ds5HjZdZYK6j/OiVD6dNc/E5UpjYfh26y/fkqvoaZ3vz9x3F20+yt+veYgC0
Ypp/VJyhxquYWbd228q1k80HJHZVPSHnhU3vnWrPfnotXwm9onnzNJwatj6f7KkIDymlqejTuA8O
t2r+MlBP869k80+NPSgHg+JLgxlCxqNjujqnN9+Wkf6pYBJPm+5fGebZyGG+xCoUIjG6BsF0bNmK
/9HsHW7eoU+s/OyldHd5/RSO9YO5/6TsImn6I/c9H+VjiPCLMZW5SQ6XG8cHDxeXOihBXBJqfO2Y
eCP8snVr0ScsYX8rBbuN81d7UKwvNck/uplct3DhiPGDePtE9+/vpo3AkGc9kKsdMPeQDOiwuOCR
9i89Tp1vgl6rsnchQuD32ySNY9RG28k0c5wzML9PVtn7/lU/f4eGNDJ/5gHV3SSbaaa6gkyxyC3Z
Eq5Jinf5Lga22FW3B7z+C/o1Ns08WidIoIowaveTgc28JJbQdzH0OwKXvjeJwE0CWTlDXpnvk65O
j4qDLpluCohdGPXADr92/odiodKjFJzgw5JEVZDYUCOUaVlSJxaYSn9vk4CntJ1amX3/zj3+tqst
CoHmvS/0ZPrb8fXcW3Nk1joJLujg/ItqUXOmUtuaRC+9G6W3PSd0Xsq9r0QoOdLP5a4jXM39eovf
6b2FceQEvTfEGddV/9z0lP4tnUFqGpSQiIFx/vUa1aaKGT7IV3zzEKr7mVNoPYy1LDZ/uWuxhUyr
gW5gOizURTfVZZRX/JfAlxYKtZu2gFbFfV5jMTHJfwpWHj+3H9FAvJ96VOgPsrtGSvOD9WSnVm5x
6p97bRbeTpVCt8AI7jaRMSXqoWPuuRZq+bqBa2DmOrXIuMFn0MVKkkAB3EJDDMYDX/aQr+BmrgUW
kXR3oQpd0G37WjY3JuIyu0S+k0xN9uWjFB6Li17gUgKEFrIoOnALfPTEsUYUJAYXIAOb8CShBYuK
ljj7c8h9k/0EznjZtjC/45xWA3pkN61Nm7sX/U8xx4T637PhcmrLTz0n+WBEm6Ewq8UMTKVRQwGE
hWWJ8dNp/xFqtwn1LgJicOyja7Jcff1B099JNea7zu6qyyggMNVd4b0NMtf6fwGSjiSCgxjq7hB8
tGo4GgSAKZKUeCXzITvZcDVmnY3d2bOjAHG2IUMQll1yrcStHsuVV/fyQwXhWcmmSgtYKqpcungb
rAO+Lipf/LMDnfnGKdSWruewQeE8QejFp6+JLCsZyE2Q/UkMBqJ5GQsWHmoAoiK0XnNDaW97Wclj
2PzGopUWP7OPS/HHQo7e8ZNGdld3vm0KREtDuFKJ2FV/BkuqrQv1WZVOiG0+TFz+M8V0KjhC6Pko
LyiEMBr3Cq0cqN062t8DlGlRIM+W4uX0DIFCMx4MwmznTsURiJtr7hjFcx9gn2zvR1QEteu48IbJ
yCfnNN6YLmmVZnkYt6gfmmGic+csLgd8uofzWc39oIKMOcuhneAcp3Wg2r3FbkX9Bs/IQLnm7m1b
W72pEkyjnNwK1ycRhOin3s4E2On/yyZgSQo+r+0bTCEQKxMObq5MdSbOnQfP8FYcxhIvZn1CwK1P
De+glmEmECZ17Z23W9Ou61HEV40H7QwED8783Da9cIkcObpRK2D3PLq/l3jTYj9pVjcOeW7wa0x1
dTkopkuZs8OkQPitUgr4dlLuywwyi4XvEz8gnojAq91R7UAGoi4tT7Wl3vNjYfjhZyF+l+lMvzKS
t5P+WwGUF+OCrohEHtbPJ2S6ULy3dtlafNXPL2sO64JN8feJnV3N/Mbedm1u9ZVUyWEUZZSYUM+K
TE8iiFuZoKI+LZPU6dyt1NQ96OegQ8nrB0ino0TuV8+U4jo6j1HpFB495k6uJ95P9YTUUbLBwlMr
Io1rmqGJ9KaRHN/HV5VopMX6TuOstu4yJbk/kklOvLSO/rYrlPd9uanV7r9H1xPXkdz31ed4PpSN
iKW2nYMG6O+pR7HQizXz/WPt/n3u0l2J+/Pt5Tfyg7w4QAK9Qs/Tv/yb//UrzmiUxjoyejbPLcVd
/YdvH9ZXLDoM7t9GrfCxrOx7r3npkdMkI/0tJVDZWjXzxyEMJx/gf70W4IXsjy2HyvH9VaeZVJuB
jkojtmNpFBYkkAW/8DzbeNT8MWVNIZ6QWuq6JdLd1Cn0iosP9kqoXStrbVv8Ppe+ATnYPMcvzVRL
R03I57hQmE7KmVVLsoZt9ZWpbd/Rnu3reJvQuLYNONo1mQyVH/65cvlxRHXyjUXpk1r0fR6NHhXh
dHT8CHnF4t1xYSNi7ZSpSPEP9bMe6toSSdvge/p/7N+zddStyeMby+INRSBV2//b1mzmqp3Tklpg
ludP5XsrDdpht+lVBKCA183yjYKGv3vmzPcGy0KDUETESRczLbZNq8n6ESnkiaJ4XTX3jq+mpkfB
8GqmDNyZjg+stKBaYjxlcpYZZpN0rslpmdVzo33CRaYnxJebr1CCIJ/1bOl1KaoLVre1C6Ig5Yyo
tht6ZTyoO0TayEQFDLYsOX5gwpE52BrkhDbnlozVnEbJ0XAHxU5kFykR1GBElbdvGbzfgLO1KO40
oeLfttMGLsP0Ci1RZj8vCft8+klm8+b8CHISvQiKHgV23w+xeJk2ugRLIlAA9jYAUdVbPdO0p+AS
QWTfrirpsMdmhlturjnvkwvpNrPu376f9BFmgdYymhe3khJqGeDSqrlEy7IGHeXvrGMX0cmH7nqh
aflUAxYEzzLyHBv9xJDotvIczU+lZxuna13KsnV+Rbe8HTsxzrR2ouhRopb/Ov9La4yX6S2D+UVv
081Nnm211vr+/SSKMlhYdk76U1fAIcvCcytDHq3kQEQDfqGxxfVceeJIblAO02WQXxTElVLVZMOG
mKucq8fqaVzouJE6fWvrUs71c43l20XGqXFGlOlL60peVVprGzcg7L4U943pofJQePzKct6GN1e2
Nf+DUfIzyyjEgQLec0t6mXiPlH3LyYlwmxbTs7f8gti7oehAejhvMxG4TRvxRD/2qGDWZ5pPGdAh
hBlKejbcuNp7Q1ipDJE/NsWMEJwniu+1xLCRZxXLD1kP9whALVhDuc3RRg5US7TvwwukzzyAbQO4
csBHsl0ntdMcFOBEPP2o137unb/+4+4VG66c+NRCsR+uAPr0ijwWEcd4MuZTuvRSJvRoolccdlg8
JMO+QpuAhC7S8eoviJ++gJePAJpoYkbN8CrKYGKJ0jpNdq2YF22XzVuc0UC0SpQeF8/59EuLqLFR
dAriDVGFXjyM26uQST2+sma5go9eUtmG12WZ8vWs0OzsTB9uEpaPZdBcb1p2N2e0TwTOViDbcfs1
ux/oe0C5yo446fIjjMcQLL/GOHy+o8+oH64lT2RJziWPPfwmZzZLKQDTiGPJCciLQWLCNZgiORer
MAlllMEYNtYIUvZ1cG+7wfqm/1nNyjycq8oID/M+SR4bdmK1dhZ8dxpTxnj2TJW6U11UQb9IYSzr
OpzLp1TJ92Sx8oEAGUP61aDlXSc2y6XXvbkcxZmMl+gRQt63DL/M+yMOSFHSf1bC5shfcRf29EMb
oZxMprMfH79VS0DKjhlAeE4EX5rasLPha3LAj4WP+5eU9oyrOzNpTz1mh71XPbg088AZ3Ts5Ec2/
bUcBpHt6v1TTtcz7q30ZJNo3zRrb9zFqvMhLsDTK/ax68dG6eequhFVHyuPiZnjqWWLBDen2o3Ag
pp9/i37Fleh5lXX7+fFASP5e/9v2Y129LUOlWhAHGlVAj01i4+27NeedVsNMa90hkZeOehi4hkaM
OFtEHVlF7EgkYOl0ZXqscA3JZxneRLDEnIBCGeGpqFf2V9Gyl4WBXpSUQK7pKvL+h46fTopZyv6o
mDbnAeEYzbcPGox4tqHeI7E4j1a9l9ZYOds2zEaTe0YaAngFFiDjroI4Mh+rBZG/DfVc6h7/LRiE
EcUrEMp/1Q8FYBbzdVq+8RX/u5zNoY3y5limyPbE93mhp4DFxaF2+CNWk6cqJXgD5XPVRxmiVPAi
Q/TswYHbsmlyeVoPkcv0rv7AhBfZb+pthcCr3Cn7fiY1VvXiUWCDES7zY3kEvcbuEcDWSwH1sX7i
9wKQJBUReVKJ8Sbem5WhIE4x9voNxWzM4cAivpcxvOp6m8A9R8SQJAgwJvTvQj1wlfOdQ8S66Ibu
e3q/N5OD5fdyHEhHa4BT1jnveB8uK9PBon1vruCEOqpEYcc+jgt1wutioqRS/Yl1HXhGpXVXNhsa
ieuPpw9De07E2F40Vv1NO8gidgFCUYzJFDmFYgwnGzoSlO9NfeN6WjseyurtVj5jYaJ9tB0uup14
+eycdQw2sBHkXAWhfuDPgS4azGVnDy1vEaLG2qo4sfbI24Be+xAfdbvIocV20xiXzN9p7+jdjadP
VvAF/8vNe4VyvAe3iQqVO6J8rvlyTu6rssYi9BXxevEbiPSL36RW7fpdRwln8EmPUZ6StXlRyB3a
fYXmYqHHLRygm69PK+fJupVxtp6rWr7aHUuizNJjzD+xuYuYBjYoxURXAJz3eWPbFrCXeRpXJcOy
8SfqPr39SNvbStKuyJIC7Xhd4iwZhSNUpBjo25xKyrfirbmsBgb9fIQqqGkYdUGHDfyIEkek941H
JIjR8Li4+k1UlgPM/LeHkXWaN1WKXHBgEMcZ6OtCHNqnR38RY0j1icpIEy71HfK93WarmPRx7R/7
ibd189acYs7n8fEp2T9WsCNNClraFjuP7ECYKcT/v6c3DPrRox5vA9VS431/WRPUTRbbSnC0CtjP
M3iWWxtI0bWHrD+Y3KM3Z9tBa3Bo5WV6TNyrRn6A2iWKv6TLCOY6VvcIYB0mme6xykpbjIWL1EpF
JFm1ddsedGmGqNbGoIQWAjgDqUHDaEi9QqCBMSPc7dy/MOI9nSSSabq66Ikgb9GupTZSZLMqikjp
v6eaIr4LQoZHc/rBAwRstS3FJrf60XAlTCX1d13FxGFfPP7TRG0tcajby5otXbUxR0wGqcqtMjgC
O4PV7EybN8fOVARYRBg/zuw+Ekh+xscRg1QtKKZhZwFP7uoPzuIz26k/86+CUB8rbcaYQXzCCzKY
5M+rCSOaJ3rYhHPQzx7IZll1yVJG5Yra6/Pyc5lgkd2JUDizZbpUZpNg7jCbgu0kj4oFGwqyMqhw
vv+92UeVoe6iZBsbU8r9DDYGapu+X5EPgrVnSSDhCtTAwkaUUCaD0dR2LUrGdv59N/EiJhEOcWi7
StByJqhJB/Ict803Y+FzjZlzUT9liJ83NGSXyXykAJgbep3DGdiqqrib+P292A4f+86GPVwvRaza
pcqzdEEBS0CFUz7Laghr9/LILJC0SbUdkHh0JJ2lZE2bwJeSQQ6In/GUeVM1Mq1ABFTxczR3TDzH
mdDhKuXYlh1YqlLYC9dX/corMFk8jpLVeD+9UJo1KFzmA2YBr7bhL5xFOsWEuiECzH8nxgHz+Flm
1OlOOaAYTDEBsgFoacM9hHKFC4Y+OUIUKFR+6EcIL/Z8ZIGw8/9xch5dj6IAK/sBpzrs4p+ZX/AU
PsYIsbdHTvaW+LkwMP+6Y67Z2JH7evM8bdz2YtYx9LE6Xer1ey6+fYsHGawNJD3bte59CZ/iZjjH
FcQhuKhrMz/3AE4/63SVhu/f6Wf/df2SVA1FbKmuE12gA3P2dA2z2rGnejLegMP6pnxu0rZipLD/
14/zpdaUbAvYXq30jNaB56DRtNH17fOxQOCxOHjUM/Gaj1Dqxq/ezl4EDPyKD/6yfpbU2c/tN/RQ
bMqD8ysgblP7Q+H37vbqm17iLTtKVyXnu0luKCQjcjZtFE71Nrf5jS4/JtnhN6chQvADFLDVDtVk
DbAymg+4MApeOpceN1saDNAz57QaUsAClLf5dwIkhO6x02Lo7Ke7cYUYpjstJ+Dm2868didNWTYo
mIifCi3QX3UvfFUHaTpq2oglwuL4YFO/Vr2q/ahNG+pa0a6WwXJqmCXt0zA2Xjc2XZFpk8scudbr
HBWSxfvn9vM0dLTAPxKwJnIYh1kvNlk2M7bt19upF9ZxN2IXUt90l/19af9OHDOYOoXy1fUg0XJk
fZz7ywaftca9feysB9KFJvuujlxcdDbv5CbZWfr93l51U7Xk+77/GEIXdr+3lrf2kNL8WN/i7fO/
aS1XTTUwedun3pHfntdMRwtJ679TTUNaHIk22Kp9bEx7OcWmNhTj685zleHkiHFiepZjtjLIjzYH
fnzR/ktxv68In+7nhoFSHqrGOHuwk7Jtrrxry6EbybJGYJporstGuJyo8Rql6kI+8HiS/euIGmr8
RGaGdXeI60jLuJCdZ+fOT6q9rIeGudOWo6CXLuub2t1E++o0UqEqLioxx7ZtuZKWxIM84VFTeqBp
fV6d0gdhPDXMs//aZeqFS2IEwO3etcMLeYnmKZ38u3665dNbukqdDUyTVj1ncEC7IftKX28wwwn3
nUpS08Rt/TRy09VpPTWGlA2cZ41NLyTB097tUnycmXRFALvkPz19lriZ6dLmVn0l7VOxnyPFj0Ob
kOhIDbTsXCl2eCKQ62iTW8ZBqWNSgxTsS07Q9QDi2+LOHOu6nNuPvHKnDnqopvABVbsrut1UkwLC
wttzIFOJQIOGxwFPsPPq4uSkfrPvmeG8+aqly9No19OcQJkubCoaomtFLg3T2GNZeuk9rUzdOJJ9
rerdbEPDkTfynj6wKugvuJuXbij7x1rubUVx2fvkMl9+1F5GPve97u8b98/4+/VRWgz31VhnNbw1
E9/C7kEgYhfk+qH/aAps+uqF3YCmsDwFFxw9cOC+O5hjxAkiAV9wHFrRyrERJuC6mSYPyDdWkVO0
nYhYjzeCxMrurCdw31X2cEuyzKPiQse4lNXWfQddb4xSfBxvwnAJ2w7Enkd4C5TNgYHFWUfLKN0q
8rSiDynfhQXX9nnwUEnls1JFYv+I9W7vhyoAQ8ARTp70OrqICW9QQoqq6pUiNbyYxrUSq+PPlhYq
8kJbwSQ+m0LGQdx8E1MJAWjmYoNte2uMmaOU7+1Uazu4U7Hdx9kOv/omX87mtn/IF+d9zjft0D2y
UPqe1/iGUK0HNdU+JDOpidNHUEjkE3j3ku9ThAhf3r2dxIBgPYrOpOV2pdicNnTHqQf2P2C0DSIs
h0fIJtAlLJ2wYZkskYdGdtwJb+TKuelues+mLu+XukzPDTFZaLzAVrGRzIkEMP21buh4rAv1pXez
Ye6/tG+ZypqVw5gRKDY72hdR6MfnuxcmHzAWeYlUpJUFwWabl/a1eaivUqDNS5QdrNqUKMLVZ0MX
oPq6mYPr782kTGuBK/pxhhJwIWUsJ8Rq7Noq5qHhjfZDQIIbqHTViNXjGm9j+1dTUBM/qeSoXvaj
w9v1kxmR5SaJqhBahcAIV7H8ap1amSjd2dfwRPZjGWjvYjo+gEyDZCMzubUuvWN1+Z7uwdUSzWPo
2VOOfVCMVhMf6EfVXKXQLHxf56Xnux9qX09aUjvX7uXQY8fBOkiOQgzdu/Su/b2mwZdIqwFYrEq4
sFe1wQO4dm7dU2/xcUJuUMONFohoVVCBFbd4Ww8ub9PZtXP94iVjxW/cOWhb0scUpLJuXnqALiH/
7+FjNdkN4+9TO1+uXnDY2FX7h+7qB/yOZnapFOwl2Sp0Jf5eaO56z2UpnGf798s3u8nONh+d3rIz
LSVkA0Y2xi+0GPSZuUGh82peqwxCf7Oz+yiDZKIQYLWE0kmhKQ6rHAdHOKDU/VotNC8Tyh9qLjSp
GpS1tusdflllU7EJqNJtzcWqDpFSvpXp8MurrZvrzkV/6zaLT8oHEl4wRTZEGYVbkWy6ERqnqxzp
D5vrJL4PwwJYFGOhd2wsrZtrM/4ts9V2vhAqsF3YshTx4BXbgdtITEPyEi+FtGmKX6IbROfCO5fm
eInZoON2bd++jOf9dUNCqKXjuRrUxVA5TbHPzTMw7kYfnm/c6qnW5Tf+lQSrpJqLD5GlP+BZsPfA
PzPSESD073TfkBzh5IP7r5n6tfnYNpaN2Pe1fZCmqKvVH9FaVcTmJTyy8jqi7IliYLRsBE32shwr
LXV9PVavbYrxdsgw9UDTyTzsENPo/i37bR0uZRFACX7+cW5fo/RwXi1IYJWtKibcY7j/zEmMEOGb
pzezUUHg0j52L5+5Hn7IzIYzWkAZKaxku7cKIw5blZ5J0aFiqCvdVXRpZsTV0bm9iKjVy4kBlJrF
RnsapeuEGYByGl0850G6TmYLfwQB10Dec2f62tY9DFN8XWV1tZRaMxrVddtIWumPytPdEAEqGF5A
1xqBdeIzSqPcxLEz4gY9lpxJ6s9Yvs705Tu7fLXm4qG7bivLYyvmZe7LgULBQ7YdUD1PuPBj/jYy
4wV8reQwrj08mD3Kny2xNq1dmiZ4TfGiEa7nXOvzUzRVpuVjE/NtpZE8puz0i6Ara4v/PhcZgZi+
mJ8jZ5c5E3NCqX7YYIRhA/PIGyGF1HKdE3H+oSn3725l2dll6QR845hGw61tWstcEBiLG4IEuR/j
ucRBpPKbcw4hbsooekvTgQTrVOZypO/9vZknWT20LvVHHcKtWfWhtmzfLIV9+xUCxNa9s6sculkN
eEr6ihyWX/EXCYcP2NUTejaYmnBiJXTk05FWMLpGyimnIQWaf8mHtkxFGSDgPT11u3F7sdBDdPMW
LxPw/8q3Qu/wKbG03lfQGBZ3ncDOSo9cbQL3h16zfBmeOwa9y4Ec38XKXbDPIoL7YPki1LurHMei
oc+yIcL/nZBSeJEF8qsM/KKmvI129C6Or7q2sioAbare+gugXSjdeyf3rftq2zmFAyBXrfAksb3T
tysglj8JuWE6q+hlwq3LOBDdLiaNusNN4UbD2lKsFELw5Z8CPVH5fFuXCmamnKasRhZJ7urL/gWp
FFPqb5hVTZzU4pZ2tseO00hIL5ntla6dQy856oaIKKjH09Xj7OAEfkTX0bz2iHLFfra8r10q8Lyg
yS/d91WwfK5yH72wV0C3DsaveOM6C+f3RmevZ0M5XGv2DSU29ZeGLyHyU4qVJkvTS4HcJv2+CxLz
VWwQ63IR/ZwrwtSIKqymyFhZVJAguqmmosWuEQut2MK03LmvYOeQxvBK78rZXTU5s0kdNQXbVamo
b5OVZ7wWl8xrNPJFV9pUfKivoO+ZjTH9CzGQkLQmVM2aDwqhnwJf1jjn26WhyzC4SJYDWM9et8MO
Mbse4xBTSf4n+QwnO54X5P3VUcNXp9BgB2POPIQSoHR3zqPDpRE0eSLfmmpJaPHnOH79TOa34DrJ
lReMD67Qd4sV7E7vpvLyS/ivSwezXY7BOR74/I80NYPVs0j9lsPORLE6wbCSBt9InJW0KAIFvkeV
/j/IsbGe3QTE+EWNsHkkG6FlhSYCS1eQ7hMDzkAZ6SAElgO/Xj1BZZqT07Mhh12OpMM3yjk9J0AJ
+f6TADt4L6mTKOvWbpNFPdVdv+qZIc9cXGQn92WSGb5+uHkGl9JEFKhObagIX1Hmoq32dUbk0LLx
7jrAJY8GekOTn2xnosQdvr+qErwI66eSNTTDtt8MwfRg2oLCP0rHf9t5KWUh2F3b2XomxJOfBdho
Zer2AqpqMpsK08q0shjHBouh6uNrbI92LjAgThfP/+Lz+mVdSo3v71tE6dw48339dzuXpr1879RM
DA6W0vdjvGwEZrhgim9DdqMrqkgxMQkB2jN5Lk9svrIpD1T4O8HyT2g1ke2Hfzpw4xAHLm37wAuG
BUkghkZ46H9cxPEAGWUtQ3VHm2X9Y5OhCEiD2Q7Rg9B1pKFFFpYlsssUKDaP+lJoJlfdfqUbT773
sn9KzqkEAbbax1HwkSl9Hwt4GGgzNA0eJj05e39TODW5lvEvLF5JT0dkp5y7gBV7/OGvWYZaijoe
nZi+BRFR5rxLk/htLGth23Jm9k1WbbCrd6Fw6FR5HlmefaUWIk9GB3oPMNtK/CiAzci21b1wDFXG
zD5a0FcXqOdel51cl7UhQQ+8C80vNnQlLRalO8IxulHcnGnbpPGHKz+neIWQHJZrUHwxB1V3AFwt
A/D2Ny1ZL3YV2VxHts9RwkWmhSFcdu+uR5fdIJZjJTz/ig1NVItKPDlKdE1T/EDDt9KNY5j/TPeP
IfXkQKTHxY1V+5B3SNeUNcicuWE+DZWCwDYK3fAsLmgns/XhTcqjHHNQCref1wNKxovQmS7XqSSr
/IvDOYKiM23DwnhIE8EZ2UUwIVjYepX4fT20pm2ZNhl8sn9u3CbWH/CqAXCzxIbuWZlqPH2HxGU/
D4UgO7UvrFqWTXpbZbabGfpXNSWlmqc1+aJEMikFBZ+FfDeovw8hxvDgb5P80gmSbN/oUCsIh25n
PojT+DH1+jQD7NJnoCdNyA/TgJa31dgvGB/kuXvKoYNuOmim+bHPwHbsuzULgqp+KvYWsvadYJPj
9Jz+I/TByB7GG3b4YoHBGE7/ucF18GdKmr+ZhIA83nhURH6wv2Pdu8SDM1qSsRRP1/7iNFF3Yyp6
NySJYSLffWQ5Qh4P5OoSEKaQcgNpKO2TCcSWASN3KKltrKqqsKtaQs+cUJfaH9jQULjEmvGgYq+x
RQxnKE3748Op3laMoMl4o9ivUGnhX7X8Hg9tTq3gV7Zbg8fHkbkW3ywVHLDe63eFftibanQLakvU
mSoFPgw9CouQa+l3WSlEmTcaVone9AvfPNHLgg3zZXS8tGMnwU96nkHj7SY5QHapPybJz3hDuoey
bhKZk8lgyeBPRl8CATY/rFyNGz3TCfxqg5Ft26l1oT3Oln9FEYimjDVVelBKxnWLoD6z2zh83kAp
1/cHtz4FvRMbPAe90O62dC4EhxX+Kxy1urefZN8v8dVQ2vMZ00+rD2iNuOVyEDXJQoQxKnYxcfKz
wRSOxQFhDjuJ/Hus0EgNhYzbRGORDgxJesVEoUH2o+6hpOFEI+IfesvbRK9Dlg6c/LTPPgUlYzLe
2C7rIFBoa3ymOETEHURHm0gJ8KSwmkYdu0hX8twhEtcazJim43AbehKp+oIvtzCQmRGvtWQpUOkK
LSa6CEUcCSgWWbfugp0cyBTtb/qVZL+bVO0fPgfIXMlClIjVmfY/PhLKIK210iDF8wcdx8f8AD95
eXoAEFHqPkpzdVx/U1ld2ulOVpUx9ye/Y/e4rdfUbhOq3R/qz2mSE3ZsgWs5IBtHM2WcJSY69+79
ZIdXXDqJQ2QlLKqOOOHv70vT9orGXxMRRF/FnYLLwjqONvWQQ9mf8V8rWXBvb/WxOau6gvLTs83b
UXtPk0asGmIf7RS15NM6FXQ4Oul8onta+TnbxpSZQEIw54Ez6DnCWIBMXAKOthbdnkfI29eRoo6+
anm1bNBjYuIjs9jwElV9QJBo6y4j4EqOfkUP25nqjb4S2hDmNpUcGjuWkZRv8aXNg3DpLWz6j5/g
mDUf0DRM1h0NSTPqjJBSxwAjq0B2TTf0VLDX+hW/7eBMh86zofdQHONGscRerx6SPoW2rTqV2dUe
vCSD7EmbDqQAxP6FGitvl2cjNgwU5FBuU3HJ9vM8mkON6Dr760yB/tjdHkaawdjHNqxklZoKPyFG
CpmY8pjVYEMz4cRXycafecFm2haLKdII2/7H0XktqYp2YfiKrFKJnpKDiDmdUNoqCAaCgnr1+/l2
1dQ//8zs7rbhC2u9aXHgonFANcP3p1hDNVEygZQJAv8pL+ga/hgkxmfb0MaNhb4HbzulMDFYItSC
sMWIPbZQYuQbusgTATdGeNxDW8gnRae2Jt90K5Ct4Swn8IygMYz3X6cEDsuIQuE0IIdhDYDPtcnl
B1eiQkINSc+UFlAi/GzmMHJUfP6gOSjn1pwZVNN6BP914HuOc9Tszwmfl8yEP3QyfBFzTfgVZIIe
+H2kuNxWBIJjDYZTE5ZAAkCAG3leCIZ5NnwpOpLnYEcG2USdEQm4yGqPk4YmXhKudRnmZ836xdMq
sDKRQaNHQtc+nAkJtbofLLSxyBAeLVk3uyzzKvTOV6LESOr12WiQCSJ5Z0we6jFbJRMdXwmaRTon
wgoh8G92aZ4ebv2KMbRYq9o47BIDQt1AxGxpu2FCQAg9ZcgEOQs7BWYjfg1PR1YpEBsqV5OTB3IU
/SD9FOlB9td0Pui2WjiNNlT9WvITQPzS6Nl3VH63AbT2DX9IQaPLP1qNO8RIscFj4nUr0YWT8uz3
KKDtK+I50awm6y/wCiNLp0hRiwlElKCKshOFEOqjHlIvJPgmMOH70GcIW+OPmDO6xjozJmCMQoAb
GVcLC44hTgRqICXWuVgIQRyaN59dQNgoFQdcFM2ljIgNvrUcazEyflGdk10COPACgm+BTFAATphg
9ESE8LgoYPegBYhsAH6TPdPKqZuwpKM9R/P7NMCNKJBEFohopcQ8dbqmQwpJISZoa3+Ue4D/e5a5
9HcVYxEfI/e9prVCNaw7PwRI/KtpNfn5AmGi9qPRRWQ4vweS9/PrJZwy7U7t81juk2bO0DjAVLAq
hFGySSz9WELdli10ts34TZlP3F/YgN5cbTLIbep9IB51/NoQbWYPXHCWUB+DB/DlIsAMxGhyX1Uq
PKWh7+6yUaDtFCFxaGIczazce/Rc3eJbnPptMPR0ZEUqhqHnrHF/7t1VSxa9UTqMc+acvS1rYlru
4xGtLohJ675e9l11mInSv1CJI9v5iAwYWDSO64XmY7gCbWdEttXnXJW82nvOYfsBDLmAkWVHhEhN
iF4xihWLzKThNTksFo0JYAXAtOhWz3PmjDb1VCYOrjKesx90U7v5jft26TDOyr7PmJ0TAwdNmlXj
ClEDggu7chGOuM8VdLEDfMFyRA0kmIlQmyDvs0cezL1breQdkXPRjQpaNpLpB8AZGdpZ2jQRzc0K
+XeP4ZJTkd1J6BMZUfcNjfxytB05vzGj4EhDTKihZiMw9Ir+rHG503yANgpc9CluHT48zS7CzB/R
lCMaoOfKgXgGWA/xGXndf5Xm+0zWjdhmDoUrMtjc6lbYkO12qfjNEbufSOxzkMJTPvNrhi2dDug8
h+jNgpMINKdF/VBZP0uYsRpa/Gp2n6UrUFm7DXH+T+oFstbwhRqSZ8PMovgaqLtkeaNHXDHQo40Z
SJMJlpsrRRxuKME8bSpEJax63FtRb94eGYc8gRan6Wnmd1snSJAejgX5ZfWUAFKdLWa2vLxul/jN
Hk9XD+YZppSkOQeeMRyhl6GCASSgaVUETUFKSIl/JSO5E5couuwTWL4yvu9/43I32rbxk8kpA2cw
Hq7lQ+MW+zxW1y2awRwSb4hK5gb+joJrfp+M+DB0eeSd/saDMZrThT6FAEWmMdi8Z0hM4tYvF9V+
EOITmNHL+pr3JuqvJgAy/+tttMm9Z5SodqPuDE6HfJSq8zw4ptHr+BEje09vsSX2Wawv+4qp7mpw
DrIHMi8pwmG6UT+4+70POMgg8X+t+cJJd7XjVuJPLSs5aO/OD/04eo938GpdRCQcQmNaKEUQH6NY
EXoMVVSLUJlfOi2KzmojLdRgxDLHwXfo1lQSXdC/XMM7WhlabxtwwmR7TuF348IrVk8eEBucxv0t
cuTj37H1GWt4SWf9XZ/DmzybU9PBuxhKit3DaGCMQb1MZspM0xmiqUgVCvLc3/Kj4OHXmOpJ8do/
FtpkhF0QnWtcsrizeODd4ldYrSAHF4iiZnmsATqqZ7iRGoIlRzPY+l8omxtJkrhJID7HUviOshiq
hLfK+dBxBxALeZFn6IYQ4oHI8+BNmK3GKmcMWUMJe8gnhftmOSjjfPmj9cEqsH356gyA12OqJ1eQ
JcVIdY7XcboqHcx77FnxCAC/GXQxIQ8WxSKCVsZscXX9/Y63RbpnmmFIeRe84NSfe+504DuTCgqK
MBzEFEeIIqU4i/R5Gn7Pr8XVqybovBbprDepjx/vdcQVEvB5D0U0mHSdkZ5rymrnu8jD65SRN0yT
C9B1p+cR85GNrDAekw/KdojYEmD+Nu3AsV8xLyk3mT49S9kPd8br2DfSBITR7AOmypw/+0nQ7NVE
JZEeI3A6ITbZ8TtCIi9E9/2y9aBYqWLct9HDI83qWDyBq3Hxw3qF5UVayzTTVH70LpJpPuZXit/a
eoKKtvaX3xo0kAfWXE85Y3Ks4iwBg2HAYAIRpR1H6OwuERnKHUgGABUxTACgB9SQgFeAdKbSGGgG
mHODj3Jyd9P9PQIBDFNwoZ/XRcLa1UOFMwhHs9K+zmCBmHdp/Gbq+Drj/I5aIPEf+rhze2y54nlI
zR+ZwvjpCCjALblLvda6zoZTZfKbM4wr7NnqssQ0WROnD3uanIQOodPs35MKBMACp7YkUYmH+EXA
9348SKYrIGpnvDGxB/8Jm+vsEcMDJMvMSXxlgrYy5D4krlOBcIJY4aPPAYdXT64uFIZBOtMBdmqn
mCCeCOrNeTjto3jUuUUo37mByNld8QL9/ikZa9xljDrjSFuMjuBpmwYFZ5Syh55sZXlXoMVftMve
5LvTOXtEMgFXUHg7tdNf+CK0rDkUcxAziDHmLcZtfPvLnWaVx89IOd7CVmM5GJOUVvg4JNaBGwpm
6vTdFT2xo7tohNSAomLah1DSkQ4mZARTczkqBRlDvFBUs4DSVXZ8oECYPRDmacc0QN+NkT68zqHl
EHaDzxWhUOThXfLTGVXf96zxuosZganYvFZZXAXPCbJx7lGptKSeJX8IJDHET73O6vi2hKYMZHA6
4CsWOKlFpCBjK+7vGled3sYAfdpW5nuAix6vMwWJyVnxivnDf3KW32Ip0jZPznw6JFgvQsZdVPcm
cax+Bzkk0PSXX8ZMZjEf6P6aqPYbOw2SHcWM2QXHnv3ympU2l3cCr0TwiQuLfjCArmXYFlPj/BZh
5CssEIFCrLE+Mv6Jp6liHkj8jptpPqCMksn5OSKlf0cDAG89KI93dD20wjvgJieNNNI4uPVfiDFQ
1FPZockNn3xqxJjYI7m3QTHRI1QobCSu333PZk7amRaWfZGq5v0MMUjcJZYRbzBR+ohX2APVqpkN
CO1FFk+lhAAbEULuaIxd0A35oK/7Ue/YP+S7LwReG2ubBHs9tSOZV7v3AWL2sUSmEihLkezIWBLY
XUKDZ4UN/udwbABbwTIbP7Qe1X/6ADIa1D9BqvLA30NiLilvfDZwOwKpRSlP+rBwZWRAvYASpuyL
4iN3vjaMD8ReSgFLzh7ujGQJJQXAXHsym5e6kj4v2bEl7ML9hUhdUDQUM6SaQbkAp/Pxmi+FxwcP
JX8GDSsvF/k21dobSwG7l7upwlSwJ6oE7YeG7EODVOF8NDmirR/kRDIV8dgFoR6CDSGiy1iyWExA
bK5YCgCeXEVNCK/BUhHh1rwDriI0DmQsYbKhlqK9IFMGZQ+n4Lny9gVlraH6N1ibHxoGytaFvGZd
EAqJZoc/n4oYBd4gjuiIfAiqpSdSK3338GA0paO4H4HEz1SlAOLcPzN2PUXwjqjuMV63UKapvpOD
z4D7sN08/qgez1/W7u9IIhc1YBvWW3r3s1AJccdhGyR+w/sAOZTO0+T+fp+/+y/xgeT80+w+ebKf
Dbch853mUjhwRsjTxHdTHMl/LKXN/aBtSsbLcL8g/ZFN9SBaLxyDi7dbek2EMXCaOVqcBs2kCIaA
scRzV0Z53H787+oaJAGXLnoOMH8AZYbQkHRZO8ff5geMgQ10ioVBiJvZPL0JZloU4QJG743BTzCI
IFRx9SkeDr6YR+jya2M4IiPAoaakkH3Cq/fm0DMOgeGWNtHm2JVwDN5DqnbWJaoDiG/JAoEVzmN6
CeBHVzVpfgw6FKvaKnYe35xmXbEMCmpTLmgMVXRD/DDKig9HQM6W6AFqQGJgTduTsougG30+jXzu
UuxynoOOzqUxZvxNvnht8CTD/w88hPqoTaTwtrgHnHtRy0MDITlS+YRU8Y8F9rV8kS/qeAhiwkoe
K568UkJmUxtpdGdxgclPPizPD9+tE4vG5pG7bdhHTsQkeK4yKvWrvefhi/KUjjolVx/0FR6dolWw
kpjPCPKznxH7yFI2BU8aJY3o5bgdWN59lMxH5mcQTUqktVCq91ETcNShMx/ZrKPBBu0Cl+mxMpda
SBQModQcRZzXdJn+CBkfa35wRD3N0oHfHDj/b0KaipQnwF1CGyK2C28wQojBG0YqBe1wnciUCdlC
maeYRFpo/ZKmlKR5QdoGPGGYATrUuwsQ6zw2GuUZ5feTnuDq5osrwnwZdhtlG882c1DsWf0IptLG
UcJP7eYkrS9vu/ccb+QD8RlqIuQyzfw9zwcbvR/L1bT3xIv2vVotRW2uXjJl3R+CSsnrdz0tlXUz
qS7FDLIbGngn/8z7lRwo/NBmhwIfSJB25wR4hzRbCZ/IYNd1QuYOU/gY32sNWhi2VZo6Q5KG8jl4
xqCJBvrf9b5peG8jKks1o4DOkNpWT/BMVEPywKyw8XX4WGA4R8eBfEmBDRA6b7pjjsmEimkHXsHI
Xsak0vRDj1fz2+lWW8i3yXugFUu+tn54YefNhGyWf/dZcvajvwSIANLkunxwwcqGRo1GOx+BdiKV
AYYiW3P85pDknBJT4jCPioq4eFu4y6iCF08sBbqF9w1aWIe28elEYGQffx8O3K/xomXDi8fDQhwH
WfjAHk0EHC/t+IZ13jfRN+LOFjEVow3XJUU2b/QWYqr+LKuZsrnt0B2wBk5AcyA86Pz4fCgdmWgF
IznaNMBLQ0j2AULx/oHPODoyRf04cnhEcOmNyY3KQUb32D9z4d2fpjTOT/iU6sUQO9wfCwJuL34t
KlSmSSdqDkq5BzAN1jfU5jb+tV7Cy7Ar2dAJQCJJCUs1SVjURx/RGjEVEtgdlwLfGnIKoQedERLw
9WgBnI/uh7q3U6we2+y/FY4aPP/T+UkU8uLvCLIWfPn1UgzMB5DF323XUT7xkZIeZ3ExuR5lPPpI
2zvzdmLdMcQNBUy9fTOEZaXvpMotmbExdPB7KoX5FaF5LZqcHtMYD+0u4zAZqyuApvKUbTtEPjoT
mzCJAOoDdpMdPLJlBNAiSZUHzG/5PvBL0o7+EvMFc3VsqSLixyW71BsYYLjaB84Mi2emQ1Fiy+gb
/enwhBiHw6OZ8/qk1uSXVI4P2eMZyjSmrOhz4g8/wae06S3eO4qSHnkAPMPd6Civ6+UNLW0MWXwF
24sRMzWru2o2e+QXPGiqpkR0FsYwVndUji/xL3k68jLJJ/2n8xmYo4FYDz8cwDRFpGOe6AvzwxuX
5+xBUPjkGSVLeSq5fXG6Dp+8U/Pe2WrOYEagE4vGiTfO7tNL0HWzxi3NfV4QWmL+MS+1roniMukg
KbhK7IZBATjxifpPsy7QTphQAfIavh6hLXEmmoUEHEk4/h8o8DnzV2mmBiEsYb39/UnjGxWvbHwP
6mF0RIpEYBdAScqvYDPcXBe/XsHyR1SRmvXQvr7jFIWvZs+5txWicug7E9PHhHlHg4y17mE+Biao
y/X8mz36ondTiFsgThQfc+52jN2SDk1HUHqgyG6Je5CXV9p3+mnUcjiRXs47wWKizb8ALHkx/404
s/sEiDG+b/UZsOA+h1vTWL307ih3MUz2xRBCKrXUVSEq7u/j40G5ygD5voysTL8zCjAhbnN/073u
NU4Qg2TzqpzI7UFJDt/n+ZbERbJ49Kdb6RUwvJvEoV7tKYSfk/5ygZ4iTKvpG/mqghJUI9EoMGuE
5Ezhri1F6AcGI/zcHjgCIBebpzJruMCfxZukxfsh/+luC+2zSIvN47O4UyTpfgeahHo0XwHS1jq8
kJ+Tg5NsOmjXziKOWfsSocHi+MGhM7a7KDzmqj+/8TCxGQ7OPOkvdDhGD7zGA+aF2mn1l6Gu/ThY
NYaywzRTFQm9SK9XodlUi7/wRMDxMlWRv/DxkvJXaGJS0QhSfgVxH41ILbkf1TlRUKbGFatjwYeN
x0ZXm6X7s5txz33HjICZDRGwymHjkbjOKJ2G2Ug3AgnWb0betG6Gua5w2AiuHOoGyP1qgNoMtZ+5
6AVPZ+gN0dYCO1l8GExyPQvC0FP8clVH+T7nKHdIvEKhxtQeqyaeBYDBxQTpLJjFMBkiRL7H1QL4
26znfB68eh+X8c+eTkI4U/6CIeF+qEkn0rRPvZ1FNcEwTZDwoZg2z7CcERRwT8wYhhZAhzfuox4Q
Q8WYF2Oht7dhXHLkKSCcAObv8BN1/hBdF9ptlHmc/6inO5PhbbndD0fw6yMIVv7JePN7iP9EMJ+N
VIBSPt/3+EINyuIRjaZiIg3eYvRvCKsQQqSMVrriibbz2RuKctOeZSd//xcFomh2ZK9ZZBGsN40E
BeUY5Ssvhk/jYYxYoktBMkuEDQUTI4EY/JOCoGb2y/36Q6+PDpemCHIhcQsPasCvCBCwEp0CU2vF
Hasz5+Zq3skEpbva5i36gZEMAIf+9Lt57ZtYxkxCluC0XmIrly/5Tj2AZD3nmJ4D/Lfjej9EPA0R
SdW+hTC/hx9cPeDtA0gOY2CLGU+dQUCHNYgyu+S9rDsPYSkP6jF/+6pz6XvdBuEDrc4e7sY4/OyU
r0AHZospNQ/U5YzqoU9DdC4EkTjX7sB3LxokUrh2QvLNPAf+5AVtFQ8zM8Y3+xG8ZuS5WqAGhARo
2Bi5c/kqYitM61TQdSXmmqgS8DssPHyjWYoWD2MR5DhSbxtWlp6OvgyepecPDZn4tQxtneRAME2/
m6tTR4hWp5iwHAV1X+UxeoNBOcwFAChC+meQXMqOYbHYd/BkMUnqFT0XeqhvhiGzdtwaWqO9SIF0
Kaj1UWJm4SjQLg/7usj2KeOi+gyc6kL8DV66beKCIAGF4Uot/P3oRDDFhpAch2t0RnRO2Dc+rphq
xfBO82UPx+XsE9VER95W/fDpaEEekr1r/gi8KyOF6PhBRJXiD6YM3UQ4T8c9zYj9zAnwGDF0EMf6
HyKkMV6A2WCcT9UZxwVQudGnJxd6P86JgO4sxipOp9mHa0RdIC2+KFjQyy2pRISPUTQ+yM0Uq5Ut
ZZfJxmOlTGHtlSWRtv79v1yf+Vp4atkrpNnUrj5nopHd88mu4WegUCALRaBdXLf/RxcQ3QkawzDS
MJslc6T9LgI9VK4vYuc0v44oPiEA32DGcHDEUVxuXn/8szlovIwZPy1nyHdOeE7Icbu4Lqpjfz50
mT9In62agF32cCLt8PBGd1J8KqTpNHZ8LDKAgAtUPHZI1fFJEHPGMZhHRJ2bBFx7EKYRXrBQTGXB
eOGi9IDf7EhqKaMWxfHVKV0G2wc9qwlFPEDHccfBw/bHoxDmO4GVos5mGBJ9uA2OyXvCDc7PXJWB
ti4cfdIjVEhnGBJqGG9oSDbHgVhinIehRtKbgIxHC7I/QxwgPtvDaPwT1DsyWUHEZy57shrYX66v
gBzJQBOrFPRqjeEBhyjZzwRnFIgaUa6gHAb3BiW8eoNx/3ANEWctb9PvRD+/J/m0u3xRFd7Jx7ph
RX6TUkOjPxmchDtYJZjmHjZhugAMTlkeWSCOOYmpbTfvZqthCr9DngIZ4S3gFCgYfG5zJAoGiXAJ
rqQAtlyt/vLrIV+C2SOd03rHpVvxBL/hDVk/YE9YnlGuna5M+ZH+kC2UyxaNotBW/KbqRJ2PiEnE
z4acQ+WIfofF4rbqwcDkBKVqJ3WuTFnxg6k+bzbfkOgn9EDMYuENLNALca6QRgB+BuNaLKC0zTVu
WpxbD6z0YjGIEWoic6+bdBBOA5Ak+Fleb3L8nauYSW+LPjOxEhfd+wBdXupoO7QiLoa78PKdXR0K
kIDPsOvRa5aQaImYjMV8T3K7FxI63HbZTWjqQPHeZME1Nnudp0j3y24MiTQJSElxbqAxmBtAahuG
gxKXSR4zA6747mx60sa4DtBh/ZeUoJDw8WhYakiWJ86q2/JLUAwOxbAOyhXZ3A6nEtEooH5AtF9z
PTprqLcpqW2yJs3OI/ASH700ZfKWh2KAaU/tmKbLkMc67/IBy4s6n3X12td7fBnYtwbjo0b6CA95
pbOFVDedgJKi5MEkhIxmDNFKeu2V5ocTWawblqRRB3Rk9OOSQ24Kvzlzk70sUJ3UzL08pDu02zmn
7uo2u3H5UYmAaJSw46Mxk7cYOAO18X9sClGUC+E9Glm8zeDroYYKiNd089mDe6Xkxk3XZKxx83Nd
sN5fbH46wRK1gsK4vAlVJp/mYVNbi4lmxAArGNwZOgXYSZNvr7F4Oh1KUrwvyFC+TJxK9nwLYBYx
5E3gR9B/wl0h0mlMBRc9A9VdMCnaFAgoj0QdV9pIMKaytSl8Mvv8YdwXvg68NTVQ+Ae31zV8jYer
F96f1mtJmgJUjY4/iFsInQMqGuHOp0zBI2C9rVvY9+V44DKzK7hjDSzYwG1I4I6NSuHQwrxrsOUk
AaxpAu+E++7LY64bpNxQsgOa0CTRVVFk3hiUh6shNeRVOmtt2uaH4Ef47Ff/tZaCr/OXGkvySkCr
BN+MLR0I5mrMfXpkI6qMJcgzWNZRto8PjPwFDwXR7fsMnvZfq9oxXMK7b7M11Fjt/SbXoH++uprb
HlIibyQSruYjCFK6aHrFpcRMXSwWKUDeK6Ed/nmDWbp80m/P5OnbwaA20X2dFJrMkLf6Nps8vPcq
pfiaAfFad9yaV7BUBUKPEuBILwakKNQIRZAzto0NHKXBCE0vkSqWbsGq8lRJaAkfRPhA0m3Tc3+X
bxJ/QHVE4A9KbtFBEzSFJRjZfQZufV+JuCP4yVACugfXmnzPN11QY+q4JG18ou6uEFfbD+jXvkOT
v2mPJOhed9dzbyP7sv+cPc/9uL48jupJPn8WoxeY/HB5XcnLHHzibwgWxZLkuR3VyiCPiPZeLp1e
YbYZDNntT/NGYbN9HPTxdwUGIMjRbHM7dOhDKKEeViDzRrxrSBf1SZixbv4ISGjNCqRtZA54s2do
wFs4RLyB1aQnIAwacsK6CCPbvRQb3Qof/nquwy8dnzW6sz7MDtayMXV2JVtNLCOLrjQdGhk4OZwv
MC6SGjDpywuAE4CAUQnkZ5weG75DzkmqOBlSf5A70M0EX6mFNuVZmSopp5n1Zoe9zQb3CfsdygUS
kPkKFj1eAt5UWD04HFwOyAJwxuBQqAICX8fXUGQVdP/NMaop8TpVkHB0HZ9Zwyy+1CRYBokZAxjw
ii1fi36MIwaXeQyYKO+kiXwC+SeTCwUZZXE6Yzvw1KEZkEkhvcfdl4r/gL9d33/PiUinyS8l4b07
kBHezOkNMUGY31oKCYNAnEDg2KRAbCQqbuYQGA8c61y0Zn/x04wnblrUofTCH2R1JhJ3eQ100PBZ
UvP2Vy/AvsADoDzIPJIBuJ4WWwFKXivM+56Jg/wAkB3Ci1IzWbJxaPoF+kAMJYYgPO+V0Vt1+G2H
cDOO9kReR3CL/aLze5jKZUSImsYEbCNnViWnLlIpRoYhbT2mKGdQZSBy4hQZS7hjkKMAvOyy7RD6
lSpcN2oKRjb9fL5cxvESHtmAoJgLU/iHowDi5G1JAzp4q2HOIsc+TfnPVIeWQHZI8AW01V19YH2Y
eYhZNSdRyJH53ylpMkATSc6YDZIaorSzBRhS2DwLWGPtP6J0h1zThemqZQIH+fJ7DNkaCURfY0S8
L2kRxBTTtyGJx132P7WgFPnkGTlxufWkwCcei9KSswl7DDwJgnuSw5na2SPeCD2oQyJeS240kzT+
66yRgqOpqwmzJ7GGeANCKSzAmSuwP8GqzKCpmK9AIrgI2gL8pKMkuXye0ZNcNCZZa6pdshsKqwOe
AisVWbQo05/hS7aQnRJWn50A99BUDvmOf+1SwEKq8eakOA7PA/bYWdEZzmsOqM2gHPijFNP/kSaV
WuX4WQz9dtPb9Nec40+2B0LQ1OiOeviJURi2SyzpEvbtD4b7wTLfIWFEsVXG4GFP4CYq2iULtX+u
WDVAk2cW4O8oBdAxj8ZUjvymLKzv6ju97cD42CpCdlgKFQG/OPnCvxBYC48zMYJATiCrp0Fhlm8h
vQIWLsHo+MfL8A9e/iaUVUBIpG/xbevG/PHlX+OJrhDQfNfyPjBf05lSItzAHI3PMVv35lL05UWM
wGyZPwP5bw7oJREWVWaZiL2M1ZatyLrhUPwPwMoXVL2ICZARoNslYQrJKRgJfxoQmt//qgtzWIOz
hBOORPCNyK7IrP6Fik061kg4T8PGUHpmSgHNPI++WetGxxD2wh4shf6R8Q94Y0mDCfmEMXD8g8WC
AhljIz3YR4SMFXP25Y8lhX7wY94WSIO1Ux/MF5TER/lQM+rA4TVSFCHE5K/P9P/P50tJJj3wIPl/
8hkg/nYChkZfiHaitNSKo1QknmDq7NY4rDic+aX0AxA4FFl7SnBsbUbxZ4nVHoRpxQsuVtqeo4uT
/nHq9sNduhRIPkj5wARqLtlaCwRiAKJLwdmjgzpJEf9vuK7+frP3obeVADtQNiPswJ2IjXTFsfE6
8l4HfC143pnr4cElvP6uODOzv9thFDF4loeO2HCtrJI/kG7W2/dEHTHgYuTQI+PvwMHCRYV0TArh
m7ftRt09Loh3BtgwyTPnyXPZ/UReG6S7evht2YejLadok6KDTY8Ko3fqE+knRL9tIF5AmLagqJyC
zBz+wuBwGXF+3bb66o3upgWNnfcuBQzymI/dbvJLtq1WnGXFinfEJfg6VkDnujg7eVqvExZW+OZi
j+oh+JHofqGA49JlFQqOAfXROj/xgLMtdozfUCCefAWX6puZPcxWPXSZ3cfLBhdT8ZZMdueTSRoD
UyN4mv6Llf41WdUyAYSdyd+sNzdN4bzwZw6IhrY0fvnnuC4D6TuWP0vtO/6u5ZfDA2GvFWRU8Rw4
NH7O/WbLu2olHHfH13Q0gRlhfGGM57eL1CW/CwnhRKDt+695x0qIeyH9/jiNJV/adgedDP8NUh08
RzcfeRoZ3d0OdcM2CdQ1GUZIazoDMRq5+WwhiHUMaxjNOb8UMeSjRh6Pl0NBOnIezoUHYWDxptCU
I8r+Xc0RVhYUlRGUDtsGDoCDA+3XgbXSHoeOOhaX5uYR81jxjqJG0bguxqwA4fCsJnBVr0W2FZ8i
M/Iti4Z78zd/z9j3vyMSux4R/FwaTILjjbCMIUNEqjt/7pJyL7APtvw7ll6KfJ7TdST8Wup5hLUL
odmh2f/i3lYlU+Fp5pTxIm6DV8Nmvg1NTtx3Z/8wG+oMOke7P8Xx5COvOT42d0yIq4JR3cLcwnGX
YKsk7mePCY6re0JWOAXCjsObb8UCzuiMA64tPjFsUlbZnKU1ZnZQMMbdwy+xipf5QhJmYVLfVvyW
DYt5BxK81XfKXB23wcP7TvXdc4+ca61fnvPEarA+4FK/T0QA4eyKSx0z5OEzFuwNujSoh0016W2U
o9BhHilTWAfV+TFNGJVQz3TyNLkNhuvhvB6/lhVrAzsItxUAv9kjDBYAPx6iAp7Sg0/4FJN8/gsG
B8yS22SHaza+R+oOsQ/F+jojvjF+LAaz8nibkMcOi3wsxc10/sb9sRQwptmuJxkaa9HxfOZkW4Lp
Q4PW70vNYb8aTOAcaq8Z96fc8I+rQ2Xw6REgSPRqb/tdfcZPmrTwi/Km7xNjS26SQuPIHyLCid9p
8GYc+z0aBPe/NoCb6dXm8GWSxLoH31Bs/U+LiilqKM6Kvj9conAJZCQSVwQA4BAIruE7hra+ZCQE
rMf8AeuPpxIjQX9Cf6jxzBTCWUjnIc0nd2XrO34dpfFz/zwrNrhtz5U3yfaG/wKu+uNxYF9NSoVY
J3L67xpIR8XG5FxSsfR6Js+SEHHjO87D3+oDXua9bJUIuwd53Y/V51yfy32zUL0M1KSdP2Z5+Dwp
53qSAETjbgR7Y37YgoWEIE+KgFjpaWqvmqZuNXstWDXOa54y6sF/2V9+K5KcPMkWKMbQ4XAOSOiw
rlMlSAHk5RC8Gj5bpAwkvmzQKyN/okRxqAlerk4YHTLGMPMouTaDDQO3XArBbPGeffyGKTuURcgP
qrWCxJnO4oca6GNxYyK6wH9icDpLEY4noxOOeB423wYtg3RENPb/tWQgE+1kBFnKVmebPpAA2Qwl
8wL0fTyAMxKn8fnDSxLJNgrCp2oy6IV1yM7MfhacGA34QWVEnf3epzMhkeAabhw5pB5kJ9pt/KjJ
MPSV+6zWAsRvBL6xuJXwFtLuwGQFpX3fF4h7kIwJufeGHkwqbRSCiJm1gPdnySHjPrzC/X58KhR0
xi41MZdudpTOnzn7TLUgb5XNyKwnRcxWqAARlo1fnVSjJtgFfdVMQwr48Dr/QzylqUUoQDFY7160
FkxtsotTdbquru5N8SgtMBwgixJ6WVQdJ+2JTZONXqILzFKhPwl0oIyXiTabqssvlppd7ZNdyu2v
EuekFxPdavz7uYWYlJ3XIWFB3Ob93bPnFFQE6A7H8sho99+/4ZbiuQ/QxipBJUL9rNli1xDFILRB
LHTuVTq8nJIOCR1/Y5O2R3mKT9/9hK/jaJ5+7BYtwfkGZLoGwKSkQ9tGqiABA5j8p7yEYi/s8yKi
GfnGA2BdQGjaprr8UKvgJKDLypale12P/p4TELmPQfBv5wzom5jShUJmP8SLhW0Mc3wRcFoKv66Q
CDPv/SCvcTuxKznpyYF+nWh8He4wstbcjmTyZ8gxe10j42OzMzxsr9gf5MDVOQmVQPdHoYL79x29
FrLVxRXavv9ZofyYeqOFVzKMKPKQeb0jIj+dwbGJFLtxmG8yLwIMIQ44zqSJKjIJOjCH1GdUjVdF
eLQsTmTn8okSY+i9Y+Xw2SsRsk4UKhUqITYvf2hTGkMDfcKD9QI9Z1RLZXWPc69yCFW63NYyppZZ
Om43VaQCn8cE006Si2o1484hbpjwCUKrq9k76iIlyCH7qfLpZjDgeb0jywgfgNvMGTW/R/KEWmzI
/JCeq5KxCYSCh2auzPtO7SU+WKVZ+G14NQlSvYgYr/4aIeXsFzRT8XPeszK+zzRz5LK6ws9EOrzW
zZICLz31rxBe+eTt/4KOO6p3QGZh4dYBN7wuvzwH3dolC3ZtAJDAFTwiV/EbV/51ehd+mfGDHwpa
a2Ve7pWHq4/cgtBHZI0kfdtIqQnfWvXJPaoXPFaIODb0AmQTVqYHNYHGiNR7OHeDCWSxMIu8cT68
9+2iRXqcxR+ArzxGkWpIhLjwGse517qP4DltrMcicQj99W6T1KfeKKLrf3ZR4YlnjhDl8NOt977c
DalBAsqf8Ad0dgPeoxQvkDbx7s1nhJ1m3qykuFtJ4W+M9m3RuNkfR590/HEV4LcfoxlgQ+ccG+cJ
ebF+50jwP0/wMYlT6rrk7J2hbDEHJuP0LKYZOvcZ8TAsKJhjkrte3jcWCjjczTBxdxI8QFt8cq3d
7m3oC8TVpER+Z0MxG+CFLgt3h5HHP5eRRp6Eaon/7JB5FaawmiT2gVbdjv24cbRZzx4w3UgW0hMM
fTORwNIaP7M8cNSGPxAqrC7W/SKqFjON6iMIBhKGVGBGV1dx0QYs+laH+YSUE5dmbKY5acC15MFD
eV/+S2YRvQGC3B+X82z98P6oRBKnAhxswULxGpyJrZsIbXo3RwvklfFoQ1wdCkIxYf1Jipe8Hiw7
XFYKAE8RksQFXJx6zT4BisdDtuxQ6XVuuVMDfcajPgDKE4OPmgCTDCV5eCc8TfCfFVEdRXj31ikX
FEUxYIPdslbRlIH6gdLiHQGTJAgus8j8MT8AnAkRpCJH4Bu958mO+d0iGwexLvN+lKmCplXDG4O3
AKof2DdEEwoHiErRuoYk2FkJ1ozCJRqHH5NCZyDtdIjFJqUGZSlKUxSi/GiJPIvGOEMY2ruhQwYk
URcgv6aYesWsB4PhxuHAZuCWRU/K3xuL0bVWY/X98QfCBVsBubB9L7c563tu47QeDR7gPHYpBzWV
WZCSgYDLI8ATH4Xuy477j6T7Wk4kycIA/ERE4M0tUIX3ICTdEC2H956n3y9nY2d6erslBFVZmef8
5zcWZtXBGT+6RXPGmf3t4IULtbRJu8w3NLxd1OaBHEE/qtd41fKKfDIu0ZmeSsZG5E+rmaZ6brjt
322H+e9X01jCyypzKtc4XX3Guea1kRmsG9zxLYRUBYpH9LDqPv6tG+C4xpauYlM9RK8ItQmfkbq4
kqlMBXCgN4rMQX5Eh2z9JpgB0WG4DoXmme/OPc5WH1HJ6i9CoZfNS/0UlSph2R0Cp1v5wMeyUWp+
H+1gmXop+rXPrupF0oV8bEN0tfZtk+8euzyfdFnrL+q3t3sj08yPduUbM7xifOse6tvfXc/D38/H
G1dUBWn+dqtnG8e42JtXju3teN9ImYElOnlHSR8TupUWhbCsPLuFVrER6NCrOF/OxuvaaYTaGB2r
DzcFkqVaQ8wGXwJhAeYvw+bXeO6ist3wmXejoG/a9L7tBxG9WmXZ2TZufNPc/ZrHtJGpp8F00Mkp
1R+5D/QjxyDu1sDeF81xHiCJVhO1/ra5cs/tMHjIWd99/twjiRIXt1Tso2/+UmiRZML1h5tQihID
44EYU66SsvBUPSipWUt3a8nBjVoYbcZFJgwVgAszeuLRxrJji+JPc/9MfN07WfTUawfqZJnhtgTy
8tbENtVmu2YPoq2JCdhJxu6fAHh2PjAn2+jwOmaNUstMpukJ0YYnZEuXx0bE4kzG1PiVTdepR/tw
cxu/p4/uAYvyXisyMy56Gjb1u266lsxbecvv2cieV2cIUHnoudj8xKsujXLl2S6+Ayd7tqYgAMDE
TnUvXR/Ss7u2eT+Mbuho3gu4KYW36w+pmYvJd6RWqMw8PW5WZT5h9lcuoIIwFuF/nH/ffywciP3j
5yI2xGme46LLPm8uJxz0JjOltfIZvSwutlZvOXcvp5R8Nm6DJMo1bxeGV5fo2sBJ6j0q+aCB7JDW
1fNVvFhuXwdVmm3K5CWtzEMRQbVuzd6TbDQ87cnGonfuPL7A6Jep8/dbYdBGh6olmt15v6Dn2bZn
lnypmWgWVPeJYdImMF7tXvHKzQHP7S5gM+N8fqu5TS6+ohu0Ds3FXM9X9PN1J0uz+mJ0+OYmWV9o
DxTpdfbTRtTilXAgnso7iMHX+mvVSVse2o7TsnJRhwqOAem/796KgWxw+U1++cJcIz8p9Jdm8ffx
/id8nPfbG+aWznDfTwzOsQ5qxM27wW418ZPt5hr60D5vBbP7QnVuaBeYI5nK771Wy/35MbsHcL8G
8t6ny92bWJBT9chy7BnPCcOJAk7xZUbfVcmhY2TfD6hCaCzSCo27t51Z++gOHfKaJ0rBgONno/vb
4YdEHQA3ayq5ppfo1Vz/vP6S75vh6i3dKzVTjvJUN99LfuCzbd931JbsiUBGb6/us3eoA7uAEZxP
h8V2srpuhK3yahln35e1bbPUPTMuykULt+gx2E7CqiGq+smHQ3j1rX1pQZm0ZA2gg6+7ev6M3BiG
zj5UdhHrBu2ZBku5oG+ul2pSFbumTOdx/htWSgUFk71Sfk5SU7u/7Ya2sXvprR3Yq/ppYI+FrLVT
kXOj/RjkupnurMGKj4BB+kd0s8nQt1cKpOSkcSWrM119dM69m027tWPQwAG/fuzNhubRiyih0Ebc
BTrLa7pXbjg5fk/6s35PrQfbVb+QaRwL7RNUNyfTWKW/r+9Oo/PpEwpsPHRDLOHxuRMKE6/Rp2Sk
uhp2hrvyt5nLdW7YnoIaCURNtvaN+b3zvFahR1kjdWO8x9d9cusbYc7xgriRa+iGzEn/UVx5TrcG
o8Zc9AlByUGTa/9e2fCWvFWCniac+T1ayF9MT+30cd3PFqPFqfZACvtkbHfoH6boj/gZ5sv3xnZd
U7+YovjUxVM96fsN2fQDqU6xVMtYvQ6zVzRbRDeY19BCvDoHN9XL35mPuekR7safjtyDYbnOMMb+
GW5dXgElvG2rCR/A8kVZ/M6z+NUWWOoww0Ptot68dnaZxrzQXqZah2VvOW8eLz2X65WKzvRjuc7m
2V7f6yUj9wMutwLnPLo93jZaIaPUXC3ptDhPM5fWPT9dZlpzkrdj8/4czE//XiCoAaYbZARhjn/5
njRhzy888DRAXj9SF6c++HMieIUx93L4mi56JkEgI+CKoVphWaZjYgdkNt0iDFBNJbqF7sqgqlzo
hlvVm3+i4DuuSzG/Q2Kk62dqFS9ylSQ8nQEM4Jdw89/9VYZdg7MJPiU/j+fDTFUgy/SAbo6iNTS9
FLphkgf/o6394I7tKvGFmf8xUKZFes9/Jv+Kn/N/PHQwF8V00BBiU9/fUgIVOHn/W3xsh8eaYSxf
QXy7gHV7sSeHzDkCYLEiduf4iojz71Sqr8r+HwptntsXNqqNJfjfdTL9Yx2lZsX/0SwGaoxLYNTH
+BMxgZNCiovN+Y/TTZYGhKeDIKRX+U5F9XU1xvgo9U1oRheT/CjbThNLahVvtUclO9qsNBpZfpws
VC7qhSphE9lWisdD0LrkK48GInim/viZ76oGG3BP5P3cO37/C7lCi1UK2btZBI2BKHSJEPNp2tAO
DfL2Mf9KTTLH8ksB92kfL3Fh8zOKw917hhkttHy04ppqWJD/ua0CeJKbHvqhDeTcSdxUN8fc5+HP
0cqRxdNusP0zGqfoxW21BlhWBMPwe9UF/8+Hmt0bKOHvBc+Egb7KaDdFg62bAVlxmPpgGN+a03FP
SgaLTo3f0nj37k4ZYMGBFtTbOP1at/6tF2Zay8riXMXB9pOTJkfQmgbZWalUXqU5c1SNe7CaxKOY
5ci9pukzJJLiorHD4WMWxbr2LLkoW1HOmA+n4jvC1vkfFPj5z72l8ARbB/MaPRTXoJyYW9FlJzjs
1+ZzBa39vSohkaSL5aRZG2sxvkggIGM0pO7PZXyU9HWqfpr3Vt/h4pVc+KltpqBxsbkZyxfsnYU3
ZmKT7RO6j9e5hfCJ3cd9GPTeiSAnorAXKfeHoZsZX+uG380FPb7EiWZR2FhFgM+VA3A2MlIKdinc
83hIVp6QNPzr/rp6nV7eS+PtNM/DuvKcbkfpbw1/feaUihat9XjWO6RqgL2c2VZlEy2aBCVGSrPy
Ov7zEaubcNg1EP2jfA9WUVn8w7R+RJu3AvIhHvR7opOMF2hQyemZViLEoqzgN//5TTG6dTf8w5DS
YjRI97eSMPqHCYMkzkrPGuto+tdA3QSua8N44HSuX3yUnlM8Lp2FbTBKlpv1tTI5XT2pMYqtHcLc
Iqq57S0Es3hdDXTM8zT3c24m2S/dm6vJnRfU/Vnhu1IPJiIpWtD/rCqj2TDVT7QzYzpZdWWCKW2q
akc809C9BSDqVZVz6o7R9eKatff1R48JbzOLBynetZrtZBqb321vN1mO0l+zrpRh3DLyO9SOmBt5
1IGeIaruBuEt3uvMOoaMjkzZ+T8QzvVSQyYhUipY0dXICngzBmkfOhgtUIo3Y9JrBfEvei7l+a7x
E+wbc+NQLodwrnknA+U3xsDzSiLTBKfhVfzU1QZvlDwwgKs7rSUlhNoh/goezqt+8KC5feejAuKI
RBORJOW3wwTFmodCqbwfwUL99/4ZYImFlrCAquoYa55+b8yCTT74al47WQp5YjQ7ThBKmdgFfF5a
LoGIvXq6/1zLRcmB6jQk2rheYqjgqOfqAiPYMyocdKZhje2au8hU+j8RGBBKudgsQD1uNbRWdU7k
nSeGKcNNivLes+t5jsc4DxpJJCNpvaLXokN01wo8dadTKkdNITlqJ9svdEq1xVuB10Nwq2NJWoPK
9t02PywjweNYM7bMVo+Vi35MoV9Dp4/27WsDJ+Y+Pg3h9fVbN93e/Tu3ndLXjUFw5bCv5qDJgRxM
ka56mnEIFoZJ7r1sziGkw9c3ej+a1gGwshHftNeCMs8l/VT5u1YvyBXyMH6WHlbQGupYrVDGCGXK
e4kDmTnLTzCQqJa+jsMCnEJBXaGuxCErcNAM+MePrBns8BD0UlS9fL5JQKmPA++P20LFPglLYPHH
P2cooE2Wx8N6Lvz3HSWlcsGittcgQKVcANsBLMlYArZQgjkIVawwfK+1YbiR9tiNAgpi/Xj+ir7e
2/MrU1Gu8jSIiGZrOrWgjzsjyqb0krBxOMCRRW8GbEI3GHPb6Gs8O8xrYU03LigO/5RroRAbctD1
A27AEm66PnPoEKW9xNhWaN1LysBUvH5jd1A+v0FuAn9YHEDwp9LiSrF5xdxwXSpCWINCfRPvTO8o
yFTZvZN0BsTsta2kM4MEzjtzjVT/biCSj5N45xxrh4bq6fmgdK6fTty/C6lMdfUjO2Leup06O5V/
cXcuZ45jZ/w81eFtM0vVtgy8FWNyfM+N5Tn2m//ONedMgXP92mXNt3b7HrJBiQ2/xOPbJNfDY6J5
S0EqyRpkk2vZB3cTAlq1Vqqf/LpMcrRG5Tnt/ro372Ev8z3c0lEkxq+OOWm8m9zRjAOjWWCQ/EH7
ei/xwRJ3ep0mxjOsTFOUj8XnZpBqZH4e8aP/An69RvPR8+v+legDjVUIeLA6KGOwj90v6i0L4V42
+ClBsyhn2bwUh6QIjWXr0CZsWffyXwdLvvL8ek1utDqjE3fp55BVHqz4Ut78qljMB7+zgxl3sV07
BbpNdsWy2Wj3jLjSnw6m+qPPu5rX3arNc/plgJU/Rt5GtquUTjX2w9f4NTVCdljhjQ6R96coMzi4
nOlaGebwQWy5qV06vucwQDDFIT11Evi8plS4m8m68KOWyEuUYPTGTlYbUowPgyOhsgDQxpqmYzud
dVNI3KkP3aOwJwqKzYR8pTPvXesEmMOcd54RxBcECcX6rXPppKeHjghvhjlzDNds6zjaIeqacfO8
TFV/drbkQjnBBnlZbZ5qq4jba4tWIFMdrJBulU7gPpaY0VqbtBjk/xO1BI6mgixeYJ/nWwmT18F9
dO5t0eJpG8IBCoUfbOPd56qJRsfS34LoZ//JXfBBs3Vigd4Jf9xHxUYXeePkDNvAsTmvbr0qH0Ow
xSUwpP9LjhoUbNXO9epiYhPnte/Ho4cTkFUfJN7nwf2TLt5TnVcRv+rFPiuZ4FNJUKIi4sLlxbhM
kSx+o8jwCeCt2+pnx+k+nNvh+VDIho0XCtRQ9LSTnxIeB/iLbKgQ8SU2mrEM02+l91wrOfm+BNkk
fMGIP/g/9pZDGT+N9aTYX9mlxB51NjKWdg3RDNMsHRUX5XecstN4y0/jMjJDIby7dnd97OK6i2dL
v4lpUjfZZUvE8iYz8SlK90SFGiE4ip1teXIAszm2x69mmGtAMu2kGZVpdHwvIC4fhxLH+/ta/wVd
XMV00+ByuzagiD8epAvte1DqOidsMQwGpqVYnHkvSyB6Gj9tEY3572L6UL185Fqxt9pNdq6TVGs9
OE1PRO3FTppx+FZ0wqHuZdrkQuVcp9Adp6bzz9JUAsQdPL41CN70Oe4NXs4tLIvJ4z1omSSK0YvP
ajQPIGu7w/Qe8KJyesgWUFxDuimToG6iVU/8l8SiLfpyDjJPLfT2KqYsHnQOj3/+m+ZsEBqjTC/U
HLnq1l5jTBGJW4lfHAzCERJ2cTZvttWCRmjXu4ejOWUKcPTm8WeJuIOkiy3Gx6MZEEC7MLhVUFy5
2M9DTf5xJQVvzOWK3KI8eAN4GF0nFxkYD9TjM/+cWf/0ZdLx9Whta6qF8vHdzNVcsZ+b0gsCN4YF
tDC5QR0nK5QXXgmUxUH7/wEPPiASZ7okQPvl5QiyJZjefbj5UL6qv53/vnobwVVXO/qekccd/Etf
LuClyyfITHvVY8rimuARsq94Msw2BuyfpxzQHDk+P9WrsSAzAS4U0ClGT9vBQ0mHSZrDXd/XM71N
P1F/9bZmm+JHu3xQphin5eSQTSaliRGmLfGhiMIErszjRcNR0D8bmD0/tAZdkWC8Ib4QGQC4gRsA
dnQqvkSAirBTh7mmjYBDmPJN7lIBoN++Bjns3Cn2X7WXVbDqb3FP7pViEwd9uB3yEe+H2AvsBda4
y+GzBvAJU/h/WdXCsbXgP3j+PHZMFyrLBl4M8df3rX6Yrj05iS5573biqY8+jbLI9ZWnnNmYX/TO
Q/GfI5emdhEPa3fBHH8wTNpNpFI2JYV8mRS2LCFNhxQhg7Vgg0J6E3uSrO9TvDKnOcDWDJy6OVGx
1E2ybcNGZc2t65hGAar270xuSSLQsDW1CzGfpJtyNnHIcZgDX5sPKzFs69Nqhz+mxhf7fIJv0XqI
jhSMyZ5/z7d9a9F5vgmt/gGV6gSOwyXhRJjMHqbBsI989+uEpG0BMuWzKMi05vXjUN4KsaLaVodN
wFQ7cYcVzMMe7la9evi4bDWPkIrgV7CmTVnU3vnCgwMJMP+zW+bMpJDjGdK5VJEO2rSUnmxZPoZP
pnO2MAPwWkFg7GWUxyf7Kkwvozs8GnwsbKHYWPU8iqweciblAh87D67J56a4p07uBy2PDGLJdf4S
S3gWuRtY7Ouew55sJCQe741c8B3qztoIpdSFDcm3zoJ6UBYVGpfaTKBSpoxtGa06AXrft0yIiA9n
lcPEsuZIyW2mG4yLQUGsJEJZR+XkPKEXZNqqrJAZTF/g2LP9BBa0codnQa4e3BCTNWx8K1kFJ/vC
LBxnOETgHVwHIzXLbF0jgzB3TUVJ2PuC14FHy0rcxRJc6zrw4cs8qBjfqykDebtIRbVgyijwQXpO
1jjg2k5rNfdtW3x8wFwxvAHYzYwiAJVKaz2V9Kq5WXiYn2llYrNSb9ot8/Mt1jJqpB1v0fAxEWzS
vX0bydT86AwiP4eZVGSE0Kc2Mycz5g6CCTNyr9Dcq3kfFQR8h61oUkXEPky8CLVzkr9RQOpFdTFj
Q7XvR1qvwuJJs3ALmdQOK7bjQs2jU2sxKnVO2C+r+r16cnCVrzEqdBnDhXmEDAypWOvaQWYxzycj
jl39H0IY9kpA7aWzCv5TfzdNUNAEmKhU1Ny8m9TvrhSJgmihvBn4jlONZVrlxMHXwlJQ86sGNHJ2
Ae5FN9fMgNO2GnKgZGUYp86jI4nZz+u/SxSG2ril9qeANW9rwFAFvyANlyv4bBwrzpmVSYkq364S
Orh1Z94ORgwnojV8E3+fGXL0MKDVmDppTkrLVDX1/WyWRkuZPkGEyrVVz6xlbWk6q6YKiqY76CGI
VPnCWoIex3gep2nK5vGh80Y54wamzZc4tTQhfp3NdNvJ4EN42CpbNiG5KKcHyyhyMpYmsLsyvvJF
5PmhWNrWClw6bAANHo+hW9D4777JYMVfLqwUMGQ136FPmtDpokEcRgZMlikRwSeeQns/sIGQLmsb
SdCS9e3oWi02NqPrh1lUY95AxFq2d2/rdmEyb68bqF+Z5myUjK9IPmn0nxl7sVqGBPbpqyDFl9Zj
ekY6x4d9BrcDJ6NR3kMgbHNOBbSqJTL1VToq5RgcXh/j5WG4p154jneSx0gvSnEmHT3V8JtW7sCt
Z3dtHXOjgpkNAt+5dpJdOQaiBsKw+ajDAmAPbsB3Hs+5CcHiME8fUQL75eFqbOWIkOoeoKmBvwx5
3SXDHz6xmBQCPFSf1UKgfFYPbEYFaDWSb5g6+78QCHppZ9/svG+2xX+p3rGb+ZLF0cYUgtkVpvcO
1s5SlJ95ViG+W3WmovP47qayoZgHDwG/Pv6j8Pt1u4++knnIYI1AKftG/OP9FnkU/1C0FJcV34RA
uyxWD359BbrQDFQECcaQnSsG0Fi3VaL/Q/9kMGbTAzd6yOBEOqtnI8vUAIf91gZXX469gutfSgTG
5uh0rhbNjzLN+YyIk6rl9jBFoMl43OB/foDBzQvFl05hcX3fn97SaLKL2oZ8jFvI8yURg7Uid12S
cE8ku3KhECuqX2xYdW6wB9RPbt/m/0LZjyaurNuW/0QEavxBMJ6f8FzxiOUbem8GKYUdVuX2I9AT
HZdlTxVx9on7dG1dp0yE3zhcjI8gKvvS7+0XLrkIRQERDGUFJ2VQkoZpb/q7k7VKzNzMy1MI8m0Y
VzATzw9vxHysnwnCnMRmebnqq/eOiqy2YnNfnyTRV7MdhnTxtpfg8Uvbj2sTNI3hO05aNN5g/x7v
cMkRI3j1lHZtNWGZ2X2NM+3752VUYHrwsfnKdQu1LCEsfXv1X75vMBTGZ7c3NKM6ZrDJZ0K4TwrN
5CFERx3toS41l/3L2433OZe799TbsrlANZ2P0+/iZepGLa3HG3O1XxBxAXc7yo9mvavneROnxyWt
WGkqCxc2saylx8Ve8Xs1PPa34fUVdvIP43R8rR6meDkDy1x8TKZ9+kriSa61CeLYiwLp7h9rTEru
llGpaa6s/1gKbMUCkGMX4fKx/pkUQ29oElc0KefPEVD5V/3GzC5lxqSWhbkjkNrr29um7N16nkwj
5LZmMXgv02ecMDJMWSLBwXDrFNLIlkUU17eNg5/LiyPTZT0Oz9rJ4grci+BdWaqYpOQ6PBB86Ev0
YGwkKm1C1tCcbkGaCfwnrNPyqglO9z68PXOFlDwbfk5ldERRRrcvtaGjylPVyrUCH5gCqenNiFpC
gQHnFasos/MwFI8wdV81VgQhxugzHaIKZ/1UPcBMzCWGxcq7nRTzwsNaOYZs5HJvpZYU1YjeEtT4
4GCzHM4wiqJQ1zIV/nIkRlMJe/7Kfq9wWTfnn8FfU+cyoGJZ1+yuazZ9xn0KuF2P+R+nqEXcDzSx
j+997TG1oTh+eccS4nmR1q/SuhOwKtbi2CTYZFDkW+df33jBa5ivRZdpontzLtMwSpIRVlRnXxkb
wuHpXpofHHNq58bBYrkrVzZ/Bu6W6j7ESg8yzUJU6BzbU6+k638ZvVpprjMb14g2wTzh2ClVkn1x
Xh1GS//9eckqTFTW7U1338hFKOgzzKqm35ULn/NxspqOV8ML0o3Ws6ph+xz/jnu/39Npk8eSNXUp
40vR6fN/iEu/dzmLzF+wfLJTsut+boLtl5bEMAIhfefjFMGI4dOMx6WjhUyoUvhcjlf/TlomxhOf
+Xk1y7z8nftr1qBA/VQ5fyeW03yGk/utHv4zx/aZcavKdS+A5zAjCYH1xSoFEFqKfBUCkPtghx27
a2xlqM4boUXB3WIHZK2s5FikmyZwsGXHPuF4sfZ01CvEMDMWb4dIbuVvyJIKWYPJ6GuYrbb/XRSH
hy5Dkf4LRlxyJ4+1cZ7n7pOdc7HK8y5RmaZwNdwrj1q2PMWAxTHZVMdL+Vv4QgrJVOWkXlnUX1nj
LxO9wvlEJ1RPLuqZZZx8VFKnWgr6z+Wnfrm2ZkXJhf3sPTq+mkVt4T1KlAYz/qtbfVG0OtazeXx9
lJkMcrB6ghtIsUkEf4qWhcp21p4x2yP6z8S0Nik+xxkWVll020L3ev592UQf5cxWzeXv1uyIkS5k
WG7befWbqSjWiSxiBORnK7+p70UgHKXLOYzyiVEe+Hw9/G2L76vXdFUw26cJRKk99E7U6on+PfNx
2nzuZV2qR5GpalsMvkszm4sZ5ReOg+Pr83Ac7xKdZWZwKNZAkjk4905tT2yAlBA9EOFMkTIhXLhw
rKZU79fKqcRWDGJpUpNo53Zn+FMoiInJq/f6LFLMdREtedwad9Y2rGFm0WBRHpGqdAbmeUIscQCq
mX62E3AJ8hW2fPpgVA3ScchZolpo5Kp7f7arnBmz38X2JVsJPjH7nifFnvGeqL6FeRkUMt5QadMU
9cI4ZTXwNsrGQNRzzk72KfES7HYvj5bVQbo82dRW5VG3TZ1XW8DQgidiolwovz/Lb6xCJGlwPlK8
/zw9kd0RGO/vWv6cRcE/obIoywEJKTSXcB777tbPqmwC9j4iqtI2HcrdbnPAZswm9rYu/+lFeQD+
XSqjt8Gfb/YwWJFwgsoPzfwIV30uq3QeD+72PuV/GfeTgLTyRnHYePODEVPkrN2nf4dK848o/cSf
Y16Fnfnfpfrz159OowkvXvZpGOcnvLRLedrNVTIux6Nzqd0mec8lWwpvRJP8JWiEKP5uZMfQ139z
jnEuxC7jNv5rLWp/Ex5MOjoFnhECOJMvjS/88bYpPWsB1Ky9Hapv/iAfjbzBdXkwuFTf/5x4F1vo
xJHOkWVb/tclGA1IESRJG+pPpZb5bIgc5puDEu5aqfwzADPFX5f481J1j0MDuS3DQecgkbdM+Wfj
Je5l1Oyit2oE5d9FZYyP6eWuZRd0NPpDTA+Xc13+Mv7yhlq9Ty467h3wqqfoK3/eVDhvk1EACO7h
kwwy/vSh08E6961+0Geh/OUcL386mrwVyJbbEXxi3AZH0rb8NvJxQGOU+mamleZo8Kr0L5YesLQy
WsYjWCzb0JBdb4XX3oSVVDYVC2FfUfmEV0mJrGfk5LRVCpffe8H18+v9c+yU0rY/cbwBD5Whp9eh
821AzdyCqx8v0GK1EIkxxf0kEPQDHIxBnlB9H7+w2NaV71+AkM72GvVM1aj4QWnlnqBqAFjC9WYW
T3nOjEDet4ZX+nLOF2BPlBsPheOtol3fWv5W33t4geGj/PVJvVjt9E517FxJvayU/+N3Hlq76RI6
iskDDl43zceqv6/yFy8zsWnh8uIctE2ylAX3+FLpdifWfnc6bfdDHuFX1lZ8K4+1vRV8ofY3zrA3
GD7QEF8qFSVqBjUjc/9OtpoaFEeZ5rKBZVRN6dTmwsLLM9RpeCA/H3T6yu8sfjULQrwSppyhfA6z
11cssq2Bzgp7DPROgTAiOu3Fwd4x18Fl1sNuHKoIne1l58wXf1P9ZdLOynlZz72H2LveePoRjHbC
3Xh5nbOOdtn2zlkVKEDdipVrgEbaZYgHj3MTnWXIiGHomG9cvrD0jT7ZDxrqBYaqiBOfH+2jjocd
bet4Th4AwDPrgBTSOmm6U3M1ek3XA8x1HW0GdL2qzjuHCIOVRHqtxdwE5328nM/0v+xv9peYn0Ls
0idrzU5OuKoe+Ubx7TrI3UjGK3DxY3cDAfjHkx9IoWJhxGbs+qqk/2af+z+xyYBXJTcrkf3fUxWr
X2vM5Tg+a3xfotX4DC0KQ8FEI9UrgJgvnqSbHaPUeGAYYWQexovxI/5ELGDDy772jQTagxU+QuBO
Lz7YdLX3w+D9URANQOVTfXiKaH1Y2pL1w7E8igkQXkgWDDOHeUvgriGy7gz94s2jEmx2hJd1r2/S
KSCUxZqJpawx04Dm555Vy5cmn91s3u0+x2rVmPZHbLXoSiVaRMoU53wBTrYuX1Nrbf4+yuN8NdnL
DAqd9Cjfnv+655zeVP8WXzSrT0vWb0GRBiJ6D6oiZshubOADJ33BKVm+wrj8w48wvlvUiAJUZpfK
3OlyaFw3reKjs95Ui/l4mf9I39q5Un32lgvH+WM0+1PlyFnqpfOQ41NJ2qb2J095+HXtkjc2yHRv
Ft2jOjvH6V20LlbzQJ05tw2EtAsnBezjeTmm9+ytUt3npp7NDIRMrPe1NBOZeZzQ+qVrCz7Sycbu
zMegkZjXMkbtiWZ207zzbFp0kn5FVeLolHMzlAmpBF/rwrtjfd3gprBedAqZynlbLXDBStZLyMcM
Zenj+YGJQwl0maThkaliICo5P7KhlQLJ5liFv+Ckxch050bBWy0t25gxC1aGHwdQIoqZLN4B1IJb
FYklMop20MxqMWANVlVPsFHG01Hpu96TzQSzbnL9wkpYDEKcluRLXjXJodYRbQHxYWyDb6IfeBzz
/UR0CxBubT46ctcS742c4UeY9bJQqq+aOWkMiXjVWQJRT6hZYzQKleeB6lyre6wlorQR3FqVXrDD
rKrsQCulz5N+I0BvgWvOdd/24nn8S0xOwg3tkWcNxMKnt6mjEu/buzpJspEz5wTjjYctQC4DIIuJ
OpDt2M41J1l6jcO/HKTJjIODEr/O5s4DguZW29I6bv6dbCfldRtc2L3pg+QRsntJN9J9xBNg24Ra
g5zpMNqMggXJGs+AP4RxOE0ndz9bXLZqnE7xZoZbRmTuLRgemWYX/0purC26ev41unSWwpTZhfzd
msnv0oR3YSc1XNl17Fhz1yPQNJjAmHuE1pNjcy0lcSVnPM/1YBw4AZZuj06Gw98tmvVynqFb/Rft
vpapBBVQMClGIIjVJ1gOwYiNxJ6Sw5MTs9l6VuVDlYtl3Qw8MWzMQeaiTDJbQ6F2qSsubga131b+
tZY+mm7kgyuvbf5FFXTBTF/yC5Z9YrwUQl8EMUXBjSoAzSFJPGxcGawMWbh67AU+A9tqubEPW59B
dk8MiMa9gDwSOn7aFkgf3jyI2j5kePkf48dxd3MIqvJxGb6YFTMoxqhx7hEaRGFgdo3GIYjtwsbI
5yw5pNdM5tKOl7EqaTF4z9V7T1Gody/7iINz1MO5kXVwJznoY6JGHEsjC7rPpUd79/BspJDf5eX6
EKHnF1bs1Lk1V10pEP8e0dkpT1uRinbRjpzz4pwRPwRDDwtv3d63l41CJzvmjsMlaF8L5glQSipb
SqJB/jtHvEUP0k9+UO39cm7Y5WqotXfrsdB88KR6cByIr1r5RQMwt75V18f4vqwfNzXtTD4TF3n5
JL5OFM7Xxo0be6o3Y49tzulg3I926f5eY5kofhcTozVvoXn3vHhPFt+X8/Ey3bHj7VAWMWKyb2fE
TCUGVzXNX7KTJs3d1TQarD2INCf5YPEWbykwtv0F57qMKyBrEcF4Hft/jXQnHyF5IT8Z9xmfT0M6
l+lkI4xnivIw8N2YGiWQW0BXO3MkncfTcWcfxKPav6DWhMWd/7ygc07adGWYIrUiLwFjHKKDgglp
cBldDQ76/WcMdAxfLAiLLQA5FMPmZ+c1TPL7oLBFsAZ6sxmSeDNymkYyRMHvIh2GjLuUbKn617K7
rK+qucEzvqnw+9vJZhbnN43kplGgFTTNdTm29fShdRc0TWJSaCXOjculsb3ECXKb29dxGxyeH+eB
8JTnurHle7ONYY8nFHF0gWL9RJNRrPrN89rmlOzibgke0rW59IZ9LVOqnYr1mcQyD12GYwuni8np
2bpg6m2afn1In6UK2QlPiwvFRj7dPF+H6VcvnW4m0ARTDDBLtQNvW1nE6/Z904RYLs4NEXFPYZSF
6nVXy9+r/uRwrR3X9eKuxXR0+4y0itdit+Rhz1Xm08M9MPzW9j+mTTG+4GA73vbZJvYKblhBTWgX
qz06md8MEcFE3HmcJfPiJl65TC4ILc6Kq/QX2V2j2XSu2DZIGL56ecE7BirNdB23prrqp1U7j25+
6k0NM+qkmKVgj1QsevUW/bkCJfG9H0ou+habwyor3QwzhUe8HzqoH42ft+zb4Ucz3I0zX6vRrZep
7z+Zo5x/v8I0BNlZbfeuFghMZf+jX9AEqRMJrlIVk5Z17fvmiQYlUtuk3lm/fyIU1eYH0O6Z1SEC
JSS9Lnirfm+d/+ueMZIBpwZfjR02nADV4MjZnNXyaIqbdpJljE6jbim4BicMBJPY+gHHAopm1MI2
UtsSxIAneHDS5G+CjtSQoCxM81DDjykzRo13tacXznfg3xdDs0ylfa4uujeOcElGhXM2hkzulGso
gxjcG8nD7h527EbHiTIoth0JS2F9psMO+enZv1Jr0+P0NOuXYDDwJFrXDTpBgRvdonNs7eWpJox0
M8JEShoqr5USts5I/2059Pbf7v98SK4MkoryxI+XMFkPtriGf2Dcik1Mi/WR/Hnhx7Pcvn3zIpCG
mRYTIf3vL5QD9mL75XWyH7ATTLcysq30oJSMuw+hqe0gvuUH87oo3fYTBvA/xW5xaKSUdG1DiK2t
go6tedKbq+bQH0MmNHxet67DdyWuDNWSUZxpH/oJE6DWeSio7zPDjqWtYxpk/3Kd5Xg/EXzSpWxs
Lb7n7MefvyVKJ9NTE6kdvLM/SwdDmlIkM3u67DyMdVKVDeQKOsh5ll9VeyOjBeE36qWFhIG1+6xN
W6fJrrNWJFPi9pPNJGkgHmdnHa/fn6M7v87nQEC0Qd5LmloYTZ0HBsuCJTJiEDaTNAqyidSaP2uy
tYp+7kd3IPG9tpiy8eNt2b83nox+BhfVGYL0M8o3mQthe7w0R/gK1dvkXr4M9x+8xL+R48xPhiHU
wC0zTKh7uavQkHxz1k13Sz3WOPIlnbDH7lYLcOhf/1151T2++J6+nye7L3RJo7Y3Ws9PREN/ke0f
GfmSZTirEs/qA5/8EBW+Fh8H2Qji6w5VPOt5nPlAdd4WyiTfbDMQ0fQjZ8TtSVa0E9j7y1huXr5O
850sHjK8XKBBk9XNfsjk3Xw9/cuvbMleo5LrFwdy997n8A6q+jIbFDynWyuj4E/315N1hwVZgZOR
MiAueEoMXP4W/aAyZfAvb4wjbrwun6dp1IOfnKDYpTNBbnP4sHlE5k7+j8/gX0mRdZnOh0vbJbZS
+i3YHmTar0aOiS1pqHOS9ru/yVZuSOVUID2ClUr2M9FOt6/9lA13cvg0ZUp6yK//FmNGHN5szKam
6Wi+/zv96AD3k+SnHKLafXLhB9dNfTEIS5Ms/p2HMhu+wqIo1nbveWkvu3Him77/40IB0FG8mToc
32g7MOjf0QjKSR7ISOV/i6PL+Pjg09vB0tdTXkZeWytuDslvK3sP5l6kUUPFOuHtV0rkzU/hx3Zu
TzGR42iDarP+t+vvB0875ap/+kCjwG7yIGP1vefes2gCsSr2P9sVCCjA6vOJIJEfZNpYZMhNj/4x
MtqVu8hGTwqxs0d+1tJT4Kys7yVY32tMj+5v1Fe7n/PQpO/67zVOUlH+aSy/XpSA0Jreqke5L+Bt
8X0dKhUGm8FBMaqAWLay7E/yuogFxer8f0SdWZOqyhaEf5ERzsMroKigICKiL4Y4t/M8/Pr7JewT
92D36d7tAEXVqjVk5kKECRDsjiz5dYzsJ6TChB5FXoLeh7/DXDGZO5dlwypCuS+28ekga0PcZcE+
EPpF1dXKATiBZ1HBhwQJytvRlQqI2sWjfwOBwgbOIFV23MC6/UqA2LTqk0b/OsJzRZL1vs4Nawug
NEEl3rZoq6ra9vjoNZYCYNAcRe3rerXkadcnt6ROdJNrXcD9Eh2RoFKjHZrsjV6jvVfxQdFxwXDI
u/TQSorITFxGG+jMgKMQlwFM9YBhQ0+wOxHJxzmPqj5U3g4OyYA8gnvs7VZlaGj0SQjo5QrA/WOW
+hWgXidG5A75q5CcvBy9PUrelYakuwDKnUmbZoS/3iiICnssTIfwZeSsWhXkV89cz26uoK/eLbXW
AE6B89FoHsP8IXECINfPhdVBI6TjtzQIQQd7jeQ5AvBN2v41fjnPUa2/G+275c7J2UxnPrMRmuZF
JFizGFI4pXhwt0UQmiGjY+TQ0ERFButE3AjgsA/+xv7ExV4jfDo5H4HsbsM9jZDnpFc3pWZ4JndH
grylzhdZYmDv3h3IDDSdTaBqFCmIHmpIngAjjT6tq0ZCcFfaJepLvxaSQH20lYMzKTphoRCCbtWD
Gk1gKqBXAXu5NHaKcvHeKRPmQdPbmwHZUCU5VLDrEuF18gvVs472lbDmShyHZkabnAYAlFv71f4l
swmAQjQn3sa3ZHyXn+6vTxMwkJPjvM8KRfFb3sKT3vK07cUfqJnwEWmLsqFAMagSBbFgQQWqfeBt
Qs9xSJJ1DPaP9DcieUM65ozvjkBGJQdgX3PWzIWlIR046qM7a9WjWOPdXOFdypAOgHlR5hwhH4tS
8TVBW+wd0c0ruNBkc6fmfGzghyWKBW1UG+gjVUMco+B+pz+Km0BGjLD4xi3/i0to/Dy6VHBLqBb9
uts5xTaHMi28r4f/t9xHdQRvT/bRyXmEE5TRp6A1TKq/ZPRmwwrlUtwd0Nwv74VCGn4l2Vkkkyn0
5VpsD/txzn2RF16dgOHCqEEhJG0AxY1FwZm0Ndjxk/uMwHezAaAusKZgNaXTQJdGVvTigxUOuhG4
FtayYp8RohAzoACe4mwjKtoCZcBw1dnFSPL6DfAIX7Bjr2GJOjDcKOr2GK0aeya6LXhEAKrQMHud
rR0kCbfqQv9kr4QMh5TPcbxPZvMG9FiYksa2twfzCVno03uGW5xl1EgvKATdqQayE3b+MHbd7ehv
dBshXwYlZkPX+zrgH3ao/smCVyzKA2WxY7sCDWBeC6vwdNt/7jvayGdEGW7brMW38EFBmIbtsDLp
HU5ast5hez7S/GgWwusiPlIfhgbkPPzB0WuC5iTQD1K/tHq9ry8tZLVGv84xOIS9ol0d0G53sKE1
8aFo0b3kR0KRfMYS8na3PixzP1FhwatBIHq0n+bnKKn4AFDY5qwa9VwaVGpvYquteXSZde/9fPdv
hXb1LA8Uw+A+buYHn8aVi/f6CEDvPAA6Ap6j3L15QBcmlNVpa8vVOoQ2bNyQh9xhhb4qMzPnPwaM
6o4Ncpnzr1g2SvDIe4KxqQzP8++IZF2YBxJ4WhbXMNCDd592DKcEbwFdrvHXJ8JrjE7RKaoOEVGE
DbsBhOpN62hjUUGE5dhu0AGjTw8btqRPeJGg4h/QlJ8U/nZz+vdGVdj4LCSe9jOAqoAIxl0AsAHs
idVDHBEzFkUCnpOEkLZJRT0SK/ave1pfnG30dXfU0u1Pt+7dXQSZBhvJRfReJlF7t+qWVXS9OWjv
OtzJXP9ARkSFpr+qsQtLvU+EkNDT/aJTTEnG/UtQs+1/mmV/NwX1GH0iosrkJIbqX1AnJKMGjfoP
HZzmCAWvi5QGI3LyJBByve0Pun/doSLXRm14mF82mhSJf6V2nk7Hd+fwcI408EaSs0JjPOdxH/5O
8ResOXhFgEh5C6204sfIQyqgrI2kwctqVDrUUhER/dC1CQmBi42PvCOj0DzQXYEKBuLIN7N6hMTa
mp2aMwAGNBDYNfObVg3S8qZV/TWv1Rate24bp/bsfvPtXd05/IYFlGhyfcW+/Fp2YSPSIDJfhOnT
QkoWNNP5sqZzBoqauLI4AkerlOsVqCaCHsCppTzfA15G8ceoTqGDXnF6xrv4O4a0uEPUoPWc5shu
4ZsiX40QpPkNa3CNpycSOQejBCQEzwTHRyo3SACDh7iPgFIRNp0jdbku0UvsFu4DpLAQKSdFRZvp
yXsMS/5ves1LfLIUwkwlCYHQdxenjN2IrLuPA54jgGcmrY4f8w+cItQWemRMbtAxh29inwBxSi+V
mT2hAMKMtK6US0x4j48Fm/WI97o9LBifP4B+qOvivc6sOsaodUb8DtBik5lbr+MY5cYfKg7z797C
UkB1f1EDmFTpaoL0HllpNmt2WgIQEDCQlFiNf2j60peLPJa/B2awftN9ZY0uS9yYfPrv5d1/TP78
V9iATQuLcn6YfOIGlFfIWFtkd2FicX7gMQiLJpccas6zVoPCx2t4j7cQk9a0eSwvaw3rTX9sJE+i
FyEBNY8c12O8wPjQvAvQ395DxAvlwy8dRnAz4c+BgGmQ4m6SqiCZsSMP0LuvoQ/FuXaxv/FmIOaZ
A/X+FnxybYLeYUiBuZsL61PcW6TJS8tnhFedi8VW3Jq4sJ0HPIvFl3gk+LNPxNJcwslg1weA5gI+
K6+p/YOJq6MlXpZQHpWYAy1KUnwa7Y9OOdpGmz9qRmUE8Mqd6vCI7SI3CWLSfEjmFFk5+lAgFnQI
saO5BTS2CRSBXtUrrXNf1BCeLtV7ZOh2VN8Bw1E6qvrgGGAffKG8ICeA9jvZcOYRbXF2dv1D/wbz
D3g+k4JcNxrMG+sJkPZn1tDuaLSPLKULkpCdIs3VaXpj0BXoeHFeoRIilEpIedOJEHHKDzxiHN14
n28/kbij1r9L6tOcdyVHRh+qzeA8+sM16/D+xYZZKZs+CL1q1dhShaWKPSjOG+SeaDXwgtLdPJBt
R4oX+NqtBzi12sKG5ho2+UGBWbktF1KiVIGXdOiavzGmX7J+yvsBbjZ6U/V90M+FFnxa1pYxFaRo
KrrKFdX7l8u/lMntNHgfgCfrC3jTBrmb7KtHoqCJU7q1OLPazfoBzESrirkW3o7mKaQB6LyxmNng
lqjcvflcmrkQSJRal/DbpD8ufexocrlD9lKnWRDzpkXU9KL0eo/InUSU1KJ32rvm3EcrMf1cAV+e
fWWqAYfYtVjflczRgVgRn6RDpHaYBOT4uXr/jUSo0TsDXSQFowEAi7/UC0qcDEoUWBJsg80FgJ+l
ClzCvYSXBcrwgWtA/oxGoi93l2rg5hacMzQIHTfiFPKytZggtES68hKm11PtVrki9ib9r4QuNBkW
YIrhkZfg6s+MJ32MIWuSlz22WMu8Gsb1q2iQS4t0XKOcNxvUB7NBzSstPnFh8YpfMaxmjqo6fNIv
T191k5o/JXocW5X3v8YgUhmeJG0fQc0WPHMIKewC8Gi5b9Sdc/wNtTjarwAeZ2iAOFz1rWQB7eav
AJeoOIiRwu+gisLOxggDYZYFB0fsgnf/Uv4m887vYl5OmTuq5Oh1JStRIu+OO3QHX8B/O8PT+/MJ
HqV7HsGKgz2AJ+lI9LY7CsKrVY2ZjnMvNSh9belxjvz7EHZumiMMC0boJQnzdCqEhQAN9BxKK/w6
He4QFeKezu9I1gMIQkyRPp5O+eAw2PeOJlfCGeyaIWudn4LAt23OhXMCqGtKT1+lFsIKsjasDubm
m9op8X9Hs1eTZdeuUZCCKg+qFzg+xIIy+HdKtBx0NQ0glLqUMVgtGsZsCHXCGmY1HP21KAYb6e16
G06PAl/6Bg1j2ovjZRQx+ywKRGGShAyYAB96N2BcHABuBFqIE+AGgiHsjET3Q0/Rk3h+Eq5WQNbD
xNNnCiRAMTgu6XUCZ+hiSqzXEmwLErcsG5H06W8ONVO3jLoM74eDASeaC9LGB3efnH8eHpmmi9Yf
aUm+b9p66pakLcrfjIBOAd4Zo6DPnXJPdYMTNiXeq7zW+7H4sYP879lEr5wYn3CrSUMSxkqjRb8f
6vlFKkkaT419nSzbkfbFKP4eSYaVu2ygYtoi3o7/B4TA0dinXLz0lsuaTVFvCzsBHabpbcHO8QFV
Er+Y6wLCfKili5Z0Vdhm3tPvFL34WY1nG9lwRU7djCJBZI4MmXAFeVpOCBBzA2tMrYqz/nAXCVvX
SpOh8sDdIIUMYuQqEImGXS+ckYwSvkKfrkvWbxUizTcVMI7uX4iAiuRAyY9Rhkb1kjwglIFa6+SL
YUN/MpKo1P25VEEENcworTMNspsBnG6R3XkNoj4BggxF1Q44qoq1jAECMP11XYimMWSUJjlRHSwi
jPzZcJY0Q4EkH+l6sylCZt6KHVgoeb421ttYLzXnZOWFMdRZbE0I0pibpRODeQEHpJkhgyCGAilX
7n7VTAo0CqD8iRkAABIEtm8jb4iqDusvSToqXlaNMavPxuojFdCCja1uOZzGNGH6ahCz+UuChmH9
s1j82aGr0XU3eK6gbGJxDtbLQeTomlhJykjV2kThBjy26ZRL5SdNVlkwiJncLIF5ZEymXm8gAN0B
9PcyalgoORjrQc3oxdl64vyxlXTRMQY3Y45ElgWK0+gCnYp0pXpnHeRq0lmruciYUyphMHRoULML
AZxkssSHG8QqzlQg1sv1Mh11VEsYOxmrs+FB5OEcPd3kAotTwx2OXSqNK8P2x5M6ShEHA/U/2U7d
dXLv3PWDWwMhEseMtKyt/qAJqI/UYk4SbOvHWAF8q9luijlbuIKO6KCTAWwPzB55kxnJBS9i8tSB
ZnE+aM4DAWaoNjK4Aq6pn4zlOHzSjpGGz4EGUUvjkPw4c2CaGHkGW+VqdSUpMNSrl+EvAhBPsgXs
qWwWvBzMxA9Lo7qDjIbMAgUkDoRSSKWqnRBjzFhqaDT/9Bx6hy1nFFrIFdIvB7Dgf0OM+hkejiaP
bhUEDOyRrjxnJFhYRgUL72IKIBZBKzHOnckYhjWr6kBkoVWx4ixxMRFwWwSMXzqN6OsgA8tLg4/h
B4sPYJeqsQBLwqZ4H/3Ik2Ahh/XoFxZxxFH+DnMxYp5z+r0CLcG9n6GeDBR8Z+ZR8Aeey9OJax/N
WzG1pbJwsu0xFwlrLzh+6LWEouvG/kbv6D4v03MKpZ/ckMCJeja87AjIGYEdXy+LwakY0TICnEe/
sk6dzVAIxGxnxmdjkXvxlEmVsOsFAaA3ggygZNo5uCb2FtwebHF8bcZTRA/YXZwedVW+tJzLZENi
qAkygFONnzZhvZHrTiZ2Oiu0iLQB5cgcyzzoBjmDwXLAdqMj/c0ZRPcmfDkR8ZdLDS3nlv3FwVRw
QU8gGFGcN51ovV53+9iIk9EfUKliEmqL13UxF7KlxLwxohlAQYQ2WNjCoJpcow62Hd1spjI7OcoA
ZqhvADD4x5zhsQj+WT+2R09TaekIK8XpYHHkf6jTs0Qm+EJ/YgdhDM0rMqNHQAdnMzybHZx1Bkam
RwaVDVfvncL0ACjQ+rHeI3c83EW1YW2IKQZyxVzeGyBdR92tMVjPMFRgHBEvAUuDgf3yhSHFnGi3
IWqnXk7JDrQEZmuKtM3XodzYfnOt8NFxTDMD4wyc9uAtRK/1BUyJNWZ84jtnwt4vkcN07xWEFAlA
EJZrPERsfHxl6lJl59STbEsAvsAqBRtoAX8zwaBAmJv0+5M++TaO8WIPgkJIFFGKHwYpVmWKN0LZ
gQmhUQ0r5wxMBU4BOl9kLQGuJEmSGW45dToVz9E9lByLNhkdDLl8hEQb59YKkpoBgFhjACqYEAas
iAwEG7nmmx10cD5lZTXusq+6MEYrgqVt1TzZOd0PtNjSD+Ti2JKh78jiJ6V2cqHUrGmaBT1s2yar
Zrlcrt9go3fexlqCN9Y0B1OHJMtUYRE2rADaFA4PLi2TZU1WtKcbsdRYy/BwDfQTJQGNA4ZHomPa
Yj+8mAdA2zdzuMa+L5m1skbyUm4dPFNW+htr3wMzNpUfyjUCIdW78TGhJ89PjunZDEJmty4Xl73A
bN5PaeROIRS+AFiLPQxMsQr5k6YhwRT9Kmm1BTm6zJy70xw0qgELIzPEEoKcamVfLEEeqWFFIKfD
0nGiwTJiIWZemHwZeusgBnOGIADpDxu4QRsRzRMS6yLoHkEJ0d8G9NUlzHPt8sVy+ISFdNCw1w3D
O1gsMBrewClWgIKh0vsXrC9VBPApKcJIDpeOWGcAWLrB9qtnAdlhrLKpi+FvPbvRtZm+g6aN3gmz
j58cadthDWSrR8GMHCzq3OTeU0MpT0vGcsqYpl6//ADcQ+4rDpLmoiaRHNBesmJ/pO6S4a6Zmhnt
pG4BAZYDIG0YqIR8viLJjzWNIxYUsGmmMJUZZh2glZa+riS3C45WBw2FCGDEgWUngPeC4hjQtP6w
2w20ODXMchnPeCIsmEQL/0z1QkO9Rddyy17qJcwJzFdbn5BkXo8Q7Fh0OXOycUwf5suWE8U7kl+v
yFbu+TUoEL2fEBaZKvbV9qnw84o0dxYfnxTLg9dQ5IK/hADcloTb36gISGHv6vvWKgPPR6wcE0Nb
G8AP0S0uDOsoQB2dKkavc3ABc2H1lbrPohTM8b8ZriHmTsGRphUreEaOaImDholOzabOnYyXyRpE
onL9BZeB58VEzGwEcG2mgoxswhrR/bNdfxXIs2EVKVqSQUgSvH0wnkawMfyVO7Z92RONqSZlFpQh
49z5LfJQ+OnhqvZ8LHX2FqIJUhI0iUfCuvkdfI2RyBgs2XRxYJDwRlPDgsfNhC0RmmRN1tItgrvF
LdHcoCu9Oxv0GtRXqoPy4BE/4gt0vXywRcSTtSbiwAYrPSQnbYxO3V9PkKw9x7Z56x3pr7ulcSHx
YJ0JloPGAfcj3fXo+M2Bb2odeu31sDufzy/GpGafjLkc8w1NSmusah2amwIIv/Hd+Yk1IQbIm1TA
tpnuL9keKmbEH3uqoPzplnnFx6yS2fkvp6Ih16Dh9uzS2anND8eobKFBL0wwqS/ThxdtsGDwURXP
pm7ylcmYLrP06do5gEp2EU525eXjsPpXkzvlIb6djloz0aazHwgkSdm1lR/JqKiJmPwxcr3sOKsx
bHR8Npf7ru1XFQPmOvNc0BJASJgJXbDiHgKPf0Oh0aO8g9UhcQeb4UZt8dymqwUj++5qL8ZgENQM
GUyR4ufkiakUA85rHhAN0t3iNu35p0baRljG889stHNQbb6UNxHIxFPNAuGwFRKjs10wF7ETCWen
ARNfHfl2XEmlMpR12Jt+yR4vgkAGodKXA7ljfmbzG+AtENkNGycrVRZGkWedyhfaZWnEKfkEufiK
l/9QFJEd/LJy5ZYF3I/MvlAR3fDigqcJIQqJ2DFsPWAfGT4wnNw1CJCQCbSRZymWIwssM4Mx2YbU
GuHoRwWamNab97Zmikyu7OZKjIq6xQLEAGd7tSaVlquOzP2iuI7FwtViyWoZfliorKcSXmq9ya7z
ZOJBkk6zAwmmX/1SjyxjrHKYZNue0OMvvApiU2b1sARw4NUqIupVHSgy1T7PFGKXPJqLR3fWhhiP
h8LI9yimo9BABY8jeyJeCH/bmydHlzxrVaAFLDSZZHnQKRjum5nnoAC5YHlTxsBjN+a/OjeqQaka
/+dh+KFGkkFQhB+scInMVzfgjstEaH/XPkUee0rbknQtah+BJpCuSHJJaRpNE15GXy4PABx2A96F
N2duBMwieRwsOpEiRMIoG3aCA6iQRmZbMyW0oTMijrwIsnwCnjl711RsmG0Lnx7xng+SX0wj7hd/
8ODuaXPSfX0Zi7JgsG7VehgBdmvWTbwgoDkKM5Rr1LT4EB1pk+J6g0BerrLAwJ+tXjZ1WPQwP/E5
FNVp3y8K2aLtUBGyLhdqW3rrw2CFn0ggFaZOK7o3ujTuLBcLvRBqp1YANpowXaaHHQ3OxIVVzEkn
2BF004Jt2vFS7qpcbC35bKeiJUsXLP/fzuIBvv8c8BvNPKmJnINvdJ1T7rmAsyfYZ69cqClFuV/o
bHATN3SEYUeyEIlAxaYAgASCO+jPv5iKE+nX3AJVjQ9gbUAQ0AaRm9p3AFHNkKFDUzKkMgNDkJbE
oTLSTyK0d5SSvX1E9fvUTClmS/lA/g0ogPTYBbtgE+gVRMqo2ojE4dFw1AMR5B0WaCmh+vLw3/2H
f+cayhHlUp7ycTkzKv8+V8cB137Tr19NsGTuz50hXwXyqsivVMtSVwxpX0IvefuokrPeFDWlLrIR
68Zojy4QeSse1qE0vzKUcYSTmOYx5ChpbeHNMVvlSctpZmUSnE7F3JHjqT1PNwPvY0ZGlH7QfURg
Ww9NFM3JPflm6RUcYKey58b5LhgBnKenoSa42s/QhabB74PvZ+th5o0h7rH8ONmszCdjoihkSNif
5EloPcFrbKVJqiczhf17AU6V5SUcOZ7ghTelc7lJNIcmC1cfRXLlX6QrdWz66XcmNIQ7WZ8leR5y
nWliIBsN1T/EWJNbIV9IEWZ8beOKaNHri9/xQCHbAbrgo8i2H9LL0hDLSdC43tNBwkdnvso7S/RP
MHVIESj6SAjO2FfP/SOaQtRerCmWMl2oxMqs8/Q5wLN4ZbDyfd8eKwp2x4sF604yW/L3/4bywZ8j
8g4D3RI0QPg6pOlx/E0f4V+isg0cDEHf64gIZTloLBBbqxg/ADLwTLfA5BXVYuPSL9YaZAZub5Nu
XgGoaFCY1HxYc2kRgNmgMBr6Fl9Ydfm39D5RFkRJH/1V1AR9Rprv5mI0wJCVyW6kLpwiU80iOcXQ
ZMzFQuQuoslVEIgywZCl7qA8dRlIfA6uO0tVyFLA/+AkZEJ1aGvJKAkKzPU82XcIy5OZMRnzWryT
bWslz5vukXy/tFF052XqoSuLItGnPaNUJPPCtNDtqKKBRu2sGSaKsDUVtCAaMlwhL4Fnv+vKt9Sn
KQQGm8Chf+dMML9HtnkNqO37Y1tpIh3j1Wqljgr6ZBk9fl35kERM1AQwxIhA2jpvWmjx86y1scsd
WrOVOzdn09tB0aP8D6Bkhrw/9577v22xOxgLMdblY8mzqtgE7K5LuRSLy1YIlaYxvdD+AOJWc2fv
7L29agQSg6PzDPm9D5SXHWJR3+4M/s+mUwLaB+vwD7QPPEDABJ+cHruqVQBqAI6KnQVQL+Bi6q5P
o1FpX57tGv7Qo7MvdrZvu0DhDcVO0vGImIHIqgKHtF8qTdqA7F9Yhl+rfm89dwhK/3dAbOMeUgV7
uX/Vt/kDd0QuA4V8kq9aYvKY5fw+cevk/SjbLs8/S2TTJwzqAVpfhlL92caiW5JNJG0pWrGyG/JQ
SBQ27x4ZtJiF5uD66e2jPRRHzdI7t1i3e29BxEb+iS9wXTlroLuvrVsIsxKSmyWUtlUfoSFM6qde
BzS8Jcn8RdepTKGLSJBT4WToZuIp6QZNVe7Cz6Am5WDJeoSVbG5hwIHkKm9CgMK2zG0Tw1OBoqbJ
mUvjfbEbJYQ3kyRRuIJELUcDV0COQqGldu6qSrEBpMcPGVMlUPV9hpSWtpVjW72lpeYDDQMAJx2c
R5/xZ/wC0qYGGfSGJtjckOPadQvOfQWjEp6O9gaVhDhXbQUd6mZot/9b3pBkaJtNn5gQzuKitngg
Iki1d0FveKi8g5x3Ce/BCz227+g4ONHq8jr6jVGKmJyxWiobqHxQNt9kt6CbGqvxQXMZKtfgMrx5
DQe+avtBke3W2fdvbsPbA7nVXdA61Ikpf79rYh0Wi0VqHk/GGIKpLN51pHzdvvuEaEtwqFsq0600
gr5rPZdamzZ1Lgp4dUB6ag6TxhrpsoIq2kMVjoTH3xYuHw6E0UhoV3iiSaSBIk4FKTbVoLaopO76
J1psvHHNtc9mn6G9i9wlSSJ2DUxK9pkEwxGZOqU2ZVTiiNTouj0ctAfw2JVirRnRAI77xZhP1lni
Vq6rauTUvufQ36g67yQ+yVRQ8Hm3/yvhZAaPpY9wCWy5p4UIoJxGBSSJFHEVmp6NiLwrOxfnBAqb
s9Iykm9MbT+Nb7PTUJlACXMgt2x/bEYzW+4o7cEYdq0vohjsTtirGScKDdpQdUUp24MXaPfTojgQ
vLEjYRbTcI1XsiLkMAcBqre0VDPsIMtvoQmJkIz16/7wPDH0WSKE5TIlvtNOEcoH0SwMJuOJgnpt
AVpe2leUB8zmew4JOWV+NGr0lWDqaProrGtk5O79RKZAeQIGhfmGASbtXSSv4iWpWT+y5PTeOP16
U4UWmYsOuRvD+QA/+sCp/iWoxqT2ekPTPrAoxBEMPWNPQA7/ldFp8FX2H2Pwd9hwYkoGDXEK9FzL
BsyOGtxXdCfADmo2g/zglsgZoZqCEwWtifmuBS0EBHjydFBnAH1LaQmIcjqHNnztMeya7HAqkOlu
yfvWDVCpOYueN4RpWBMcAQ2ZsktKqX2QA7vJ12NCDLrzAqoL861BThozy+SAtZMukjOcO1g1w8EA
L0quo252gQnMTCFfku6HBd4Uh4Z5oggIU/eeKwcvByp1ZWRVlZ1SKUuhPJlzhUhkXY8EgqUY21+J
79Gvc6HqwfoH8AQSDATLI6Tt1XxbZTN9T5/KPd6BDvdP/aqxHxUXB5gAQFjzZDfomtU9AxlBtpge
O16t/Qv20193R/C9BrFXBCLF8OemiI2h6RkT8mnr30s3rksvUbZU0plmh7mmE/XKZNt18lk0h74B
pvtL2XXHsJfhNd6alQFqNNAKmQbd6bQ3JYbTRkrzmeO0Mr4NIU4NZ1Xz9jAfD8ltocH1uXSOjBst
Rku9c1Bh+/Vffhk9UolVK520d4AzgyA4TaAHhwCZASBOsLBdcPQ84VG3h9oO8TaPjLTcSblA3PfM
smFbNi3MDYAuUjhQPbhHTntIqaHb3SB8kc2xLBre+iqLbfoba7e+z1nC5MIqNJ3dYgWrnTMY6TKk
FZhDNs0NaEswWq0WruvaDJDMLcuXmoDWMMKtJNo0HVVKRWCRHUf5I52dcv9sEWyQmiFKb7LmNiYd
wlkn2YvHY5lrHM3BtYf4IB0ia/CTtNiRYyAvSQcIIHgf67Cz7i8y+OLx9Tc3/8u73/xiObz5YAHg
cTe2EKd+dMbYwcFp/ory3x5NLiLH7vmhV5A5O88MMDdVmmWPLkuQNVVwVAC7we+Q1qxC6SWLRiDz
NQjw3pDKgQPS068K5tQAOcXHZI8ba26nhsLU7/iBaQqy64vgF0SCCmROAFjml2EhjOSBmAKOl/FB
0mpjw+arQ6BNmyWAq52xQivNM1jL9FE9OxBYRDzIr99rRL7I2ktd5MY50sjdPdfNXFCum1Wiw3LB
hj0w3BLaTpDSg8NxRIEVVtiwPjiiDNeg3ASBsFtzi/2SPx9tSWINFa7IB1oTdeFggSM01mn+/9+e
QPT+nlcRFgKAy+2TFVFGDS0X8tXtAtRYNEQ4Hwh2gFqw7cQzqBnh7YDnDNAURF5wTTtlzvHcQMVh
xtYJcB+pAVTmuXpguuYeUdSZbirx+GVSXj786w9OydsHKhwh7femxzWikSAxnMri3v/+Gfb9TxYV
83u0/9j1BHpQ/EKAEuKTMDfCLCMrn51yAotCAQhTLQhWJEcLdFH7QUZjys4nKalLyVs2gASpiUP0
Mf3pNHMIsj0EFiVvkFVWdukMlgcJQ4+Zr9lPqd3+Iehxx/dWKKcdcWf4ypeUjYWiCdYkJSbyLoLC
hMHG6Kwo1Y9dKGBZqSQDqRUAop3IP896Am/Ve7MehA6TSfFcfzhd0sPhaZin++2y8mfQcqAqMXRa
uPRLT+aTpMtoa0pbgp0xvoHcbFXRNUeRjp7EG3TKZpMsvJGdQ9EI4r0cXF1KBs3J3A16QjARnMPV
vAE4IzM2OYP/xLWMP/RWYaUiHU4rF/9MspvACfPo0e6jUjKf88OYP54ixDlbvwG60PRs/E4rbhH0
LkpxuWlpDDT05dW2zceh9SYRSYOLkJt9QNgKm7Kg1hxx0kajxzxSK+QD4hFbEiK1Ra2P+969oTJ7
pDvQaf1ASxSbQbM18EKlfpGA/Mo9yiVZEKgbLp9I4AUBYoQoFK6qipCqil9XuKH0fGjzZcZWaiHZ
wLjbOD0ZRkB2/pMijEhayEm7wQS4OvdoT2dRivfIG9LTGYjKzQDEfH/jXJTDQwcI84GYtFPbYkoP
7qwDercB9ti44A8Mjs3K4uYwSGXQ3sBcbKwRRuqFDaqbD3iLCzoFg/vsw/Clh0FIb6r4tS443zXi
oQSFbmmJZCAX/ko+NHo1jutrcsH8ezCO0F52kimaLAaUz/YLQKKIhYJyYvresLA+LiyEj4vBQ8Qb
yCZ4Ax5bEoxgqdfAM4GVretr/ofNuRA8KICA8wan5hbmUZd8oyb+JqlFn58UmoWek3XvFnxYNx4y
5dDwlbbMIhr5Fdo3E+RJwEQ+XBro8ob3Zg+ybAdZEkgyqKBkuUDqgNmgo1nSInuOysWg2+83J/cl
vAzKSzx+o2uUT3LL/RARDfgWGGhgmp8rnMriGHvMFPFyi/wUSXSPP9S8k/f17v3b+C4xfuS9LzGW
oI2IQ8ObQRK+ot30/NIRXeYd/OsJIuIdBhgARyRWeLJfHJy67/FuTI6QJQcltUR+CCmsdXFQWmxo
UjIpAxxfHJa/PrfuiZ+G4xw+6dVeiS/owgB1nvBP1Qmdlhy6SX3hBsLiQJ60PoSD2GMq0FKZNrzI
DXVPDktUhhoeCxzqhge13f+AcabLMEp4xh9uwd0Ga+8WxqWEiojDZICiU2odezCfUR0EL7zvncNK
t2TV0GGYxY3edVRb8GJ3N5jhnB7b39XGyU/3wdVY4EfSnhWyItoyFfjQ9BijQSRStg5JTgwE7CKa
H3slas59SG2TMoRapCL6JbvQpXsiN9eh24Rb92v2dVRu5heH/m3+R4Pa/Wo/etFPfNun1Sw17v7Z
osMJWekXYH7OGPJik3Yxrd3o1784AF/o3Uc7Z7zjm1Nt12way/nXVjUE20yvjuYteONqoMkwpyUk
7OENjuA7eQWPwQfoxJJ+gIh30Mg5ukqGnwwBxdNRvw824Yl2yPhqPVtXKi2/fiFAFufPnoXFyWV8
GX9m5i990LCcR32CsgCkPwLfOvkbzAdK9Q+085BwIcB6oBVBlVXAqV87PLCr0KM0za0rilNJORdr
160g63/sNHqNONenr094m2z8KiqLv63pTsZjfwHcxyILwUJ5JRjjlpJE9riMuEc39x4V2ZBKvcb8
u2SD45cP9JC88aMGWUL6wYC9WwPv8mfNSMTtrStOwGA3wOMntETedVoipsCVXBXAmSXXFZEFDm6F
tlFQch4QGSC2fle5JDd+w9RFsL3NfQMd4SwFCKbcl9b7QEg36X3rHPxCl7nkkgVo3nvEmZ3b+GgG
ATihFD8CPY+1pkUOkZzkWD4tgcqrw6lO012EdQkRLUnRmlNEm4I9nR6cQAQKsL0Qh4KoKU1jstPQ
NeXZSItQuOvqGgI0csEgM0i2kRohQn46XOLB+3Ua8WGSj/crJI6a59UrrqIZRwju/dH9DC47oHx4
YFtywSgu0Lb14eEZpShOgv40kw5hE1V6clS0Tyk3acbcV1b9Hnw60AbQSHYfYQsUPqRl/4zzSfNx
iOjT+zQ3zo1JSnSJ9vHCCfh5vFH7XxbhCF+WOJy8vnFsPaHI46m+7F3p/4/8zqyAibmZRZiUaFuB
GaGsshGBjWbdcBTIfWXfK0XrXNcjT5ueuwXPkOIM6ZTtrvnFj/5Y0Jl54IrCLWD/4QfYmBBzETTi
UWDyAjEn0AL7R0oV4VXuyK/FjpW5rvyAu0oZA8Q9QDOK+IewEh/CEwmbL6aejzsGtaJFazfRptXw
ga32aFXTR4N2eEidn0g+YIYPMD62Tfxb2NVvtvGy+Cw4wHdkM9CUpTqYutB72EB8EsQW9z4HjrrI
LbbLRvxlO8kBMGZDOs+zowHiF3D7S7wubC78R5gvdXRL8RZpqEQP4j8XRSwE2LQqxQagluCe1yc0
Cqq0cKIYxe2YReXVc1qh1bRyctfeFtGZF6ksuQbK1umQO9CAUQjSB1xpivoBdAK+1r0j2Y0jATMK
6WvyTGlOCMyEDuVCFMwozXjFqVHGiCy4fjmEH1yAD6EwyyhNptB8QmkH7ZVShUfil1ge53pJyV1I
gst02F4Ck9z6Hv99LGcg0MoZhAmIdT6CgI284AyKCJ4zIp3CaChVoXKYSgFk3VYvo2rhXqDfRl4X
yr9yMItak3/XRqzcO3mLI3o3WbZJ+R7cXK3axAMjoeUf8/9kSqVS4XeGYPmHkCabwA6uio7KbcrS
rHzK/HgszSPuL+lyfZGjXywqvX8Z50dzTJ9jokApuB8Mf7GiKoxJpVyrSI+T+tGVekeofCdETBIl
V9M0DKpJaQFEOMo0O98JQeHwb3qOYg+c88Cn8KhLXi1q5o1SD8lxUuKdBmQrRDjk2tUHVWIeEo3D
bXiONrR/hR0hfsQmEHEkq7gRizL7CMeAYhKW4QFtnOIP2Wub9QJrh3S0lO0a5HxZyThNRT1wNNHn
bsT7QIyVDKr5piUzw4hTwUTmDRvx8wd1Bb4Zu9OpmU374rq4riLptfgR8URIO+2gz6OeXV4XYYyx
3vr4L1Bo+tf5dV5ca2XypjzwmihMIAEfoO8wz6EtubXeUS11wpCcwvuAfsmZ1Tbo+8htr7G48BXn
+TWvJnLlUeGHukXcWYufUYWvO98rcX792DZZ/7nFKbykh8CkWp5XvvZ9HA8lWM/zEhS647yiRoCc
d/ZgJDICypV3O85J3tv36Dw/hA+Xa6E05BbX74ORX1Nn5XWV+MobXFGTuUGQEUkGbQWeTy8nndAh
JGB+4lfq8mUHTuDUcImV3gVU1MBP2VAgFVGHkFxUpZdB9xt8rj3J1i29OK6kg/iRAeAJFGFnrJRd
oJN58cXfGdHGIr+uLU5IyBlFFLpRs+jz/K3/oZC8OM/LhNP/PT5ng2dx7rtTk+954ve6CccIgtd/
jw1pH64J61mJabXIxfL9r4J2LUTFNt8JDwDlEhQx2uqOCWmLiZ4+NrCL6NFIFiH9gY/i5Tz4KH6+
R5AFS+S+SowYb3Cd887cTb7zYFjI0PRnRIb13p9bHFR7X1HLUXz7ax5pVf6a0C+0vRluXS6nGtwx
bhsH8hm71oywT6hMWYXUNacigXUgq0VyL4NovNOMteqwBXImWEKn0d6+KBh/HQENgLGI0pChaSrU
Y2n/AX4V10EpJoyect4Uvzn2IlKS7w2J9lE3n2E5R4guSIiF5nEwjZO+OxEYC5tiQ8g1XCqZrm3n
TEFISMPia5ztwKVTysZBBELRC11kmaAfRwVzdSLlJnBDyntaouTX+fU9qmke3SNmBrvIM1Wf5wel
cgp27g6FtvmjDo1LztDc/v0AKMsjiOZeKMWa89RNHjUbHBLp3JWgKt6IFhUxykXJ8shZXltoAwTH
YJ/vqHFv+r84N/xCxRAiQoP0aTW8dLQ2QYZ9kH3iLVrfrlRT0CbjTn3trSscko6fD6QehSGgRzzI
lFD/1jEazZFGJWFDuPAvQfMHtV5wiEd6blVEPQRrUXVHW9nH4o7qLqG400hz8aoX6GxxhQA3KDOH
2WkmxKOEZw9Ed0iiWEjm8CWpaSDMqX+r1Lmq6MxqMEKAXVIMkv4qhpB4ePVU20efNes92eeOYC5F
yxP0Qym/H76y2DOon+HffRgW7bg6mYzkk8aQvFo7q/ZWFbAEUtNu/mWMvjbpPbR3Ph7tsJrf4ErH
SV2szkvMtCRh/6XzDwNXg+kmZ5xNbq6Aksofrg+1NpW0VXhQKlrJbWU9ld45A4MhHYkbDmpMf8q4
O0phZxu8NkvyvqmnDw/onDGCqABDeCDnjy/LFqtUg6p+Ak0+I2gaIBxIHoBAOBDuMiNB08Hy79fN
gn+nmSR9Nu7tI/zjVJtOm7sOUUMg4zMy+pQcN4m0OOeV8ekQL+RflMPK0uU51oiS5nIGtCZVqdGl
Kz2tS2epNsisqxGHal3UkLRaAXKo66pQY/+xIvQCvYlKDkhLMooouPF8SCOk8ssYShHCsJLcPvkH
MZSXLBW7RRUCR0IjILgAEicsWZWhVZKGNY8PpXFRMkx3Vn6QzkEAOmEMn+DG3iZSu3gEqkJk8ABu
ZgTSn2cI45hBbUU+TW+l7NaOS9ObgWvbpUV3hgHAXF+lURVHQ91jlZ6uPFVei3BNOe6Xyovo3TMT
Ncaav4XWda46ikhkbOCadkL3ZmhJQG3Nr31rXSiKwHNlppCMSq3n/4g6ryXFsW4JPxEReHMrgxAS
Tgh7QyAKj/Ag4On/L6Wec0ZdNTPVFMjsvWxmLlW004BPzebsVHTfWfmsJ6Io6n+mbgvkcXT8s8em
PpV4aJQAI2E8hKDUXt0HGYSgMD0T3+Hv4L/qQY7HMPcB43tTT9GZwrEeXdaeAIRzERCy/FMLtdGL
l1lRS3dMX8W5bIlUk3WoSd6gWS0ywdVERRoePrHZ3toZG1jMxrUDNSRhU1iA8AR4VtNJWwOYifDZ
lMY8sHxpf5Af8gdhEQK3nsSK1bpTyYcIhZvN2SnCpRORJpJRR6mgSywnfAqP5v/Q6nP1uLMeIO02
GBO9h8n/0/cmITJXtBKf1MyY2M6AHgW0QuVRR6UPjnsEf8a0Y5SD1RXPDky3WfjaNB8UdOoQsELo
ByJTQTEkW7+wqn3qxSxSLThhcGQSHnpeHGIKitOpK882UgCQws4RUAuYLQTGg898kgzfbcRe+GT9
VOeXLT3kPK1csLOo0QqcTRHMRviJ/lsKfiELoTUL/YFomug329XIRQsmdyfMvSC4kjW/yYaXMtQq
L2fF58XgDCX6X9yujZJ+of5DcS2CT4D7vtkdbjneGQ1qaDPjv/FmI2VyueHM2LFf2EOk3R1+j2vn
7tOFVdeWaJ7aCxkX5kWnACmbtBzArQU5qNcDYKg7kuY00maHTaT8ZAwzbYiLupvtdqsNcpk//0BP
oDincz1RXWzo9qDXKd8AE+hMN4JGbZtqHnq8D6cqVo+ubS94Nn96IZgnaviC4EciFatCojXG1fKC
IHiDdlkvLFKJNDnh5wIEXWjGqkN8aB6QD9IVUq0h00gR2OxF4aGYZkKVhIZc1nqS5cnx/Op+A+lT
gUNI0LktAMVZdBzqoYZ6DkLRke9aCtHVmRWHUn5L94N+ZWx0qA1xFuAecQc8GT30H45n12P4DLtF
p5EZbuEQdDU7esr6SC3vXHqFTw8YUNVSOscDsRH8YEUJ8yv4llYHLQqslfB836XM9Z1KiQD6Zxga
NSQB3lajp15smYnxB7foFCltc35/Muo3bzAPYVzwLHVkxlHrSB3arFXISxlxiE4qjwNU6B2ZNIWJ
uiQuhtPnTCCRzI/rX3c3PvQey9u8nMjU6RznF75/QtqxZwEk1Gpj/NN70i/wgGgLpQ8phCHHJl28
gG4C+GBIB1odvTKTJJ8u4oTtn3/DOvoxak/wEm5dhINDGgbJGPOcj4dle/d37Z8xX7c+Y+HBXjIC
+e3sfhPKILwE9YTvb15Zlb7D4sE9IxSvQvzHV6FgQbng51/36TsDyFwgnXEPqXXwS698j+HySD1f
c8valHCSlIyYMW/vwm9pdriSmitreyGkqOhSIr8kK0zQZIwYacad0na5vedLPPpDSAQ0/U0vKNUd
lzWysRrZBcXp1fbolgBpkcnQ5yMToHFwBpXmJ3m3XujQLaxBziKChWJxGxPq0xfJspttgCQWsSlT
dQn9NVtyj4oRwbcrEDdzKAcSt5Vv3wJJh28LimiudYthw76w8IgjDhYEpRJkhgren0EAvJKmfrYx
BXjTK+RZBCGBZYKJ1BIFpfQvMQBtJQx8wxoAUEH4R1C+CP/keSj/WPkJf5lyOPAmcz6csIzdiFym
lo2dCmfydoT1WvbyC9p9bBkG3WzbvJyFmdhQsFWBUBLCasQfjbdIad6dqwPxR7aMzQYNj8qHruoH
xJCtxTvo33sGq52G+lCOThZRCIase0Dvvhep2/zxtJC1pLOwLW0pExQIAkUMNJYnSIFMWEmKfrxK
feqIT8RhRb2eYkQd7JAU9CQDot3rzom3p3NXO7vu4g3xMxCoMYDpsaZwgmsQ/A+aq3DUKaIlAwli
C5iWJJvF57Ez1bpXiMJDxCeiCSUrGmmfYt/x/0x4leGjPJ/ewfR66ZF9kFVOSywB9Za+PojhcBRI
gE+u+KCWPLCgLIqI9KyzRJAbQe0/jTEZX9eYVNLG/GNw9ApGEtzaokijqQh2rQYaqkLknuG4Fc09
xdnCilt/Uyg7RAYYbcq1jO3uEPilwb/MFE/yj54YwzVEVMy5V2cztjzg8/gjeqkeDpFHF4twIWY1
s4FNBFJT5wV7d+xx3dnNloHV1eqGZaAcGVCWlH64b2uZY/eRguCHEMn9LsFOu+s7ge6zqmFa0PW0
BSoMrOyxfD8Pl9FbXJ++5HcjlPWIBIrmEVgwvOiyHQn4w/Boio0ytVlnmEETOB0+msBHGw7gE3vl
YSsIQ76GQ7AyQSvUMMc7S+7g39IjDkjdBCtY9lHLTigkbTUWOaRDpXlIaSlII6X0vD/osmkNLBSd
GDXNy0CML61ibSQ9YupvWlcfswpNTcFUhhzm9snaE4c2M9+EH+Wi1d+WA5u+9Dk0Ts4dueapPL7S
B+IFhQy8C6uYnR4SaRC14VR7oYLRs0aA8DHrlcIgR1MhFCFVDT+xRMbRhCghj9eTijNxeABOHxbK
mqd1rssi/duEaQcAX6MWgmDxCj2ONgj7V4dmhTaF5OFJYzwhQS4cN2b/MI/h51LkHUWf4Y3I6X41
fmEhZJg1B8MmvD0kWWQRy4w/ROEV5oVLdZ5vLTAEPioWfJdqDVMc+tT4qhvhwsSx1npVKUSocm9c
Nz2Iip2e0rHs5jMeMp3wQY/a/AzPDH8Wmhk1cwrHLB59LREzZhAZHYAPRChGtDE/rvkMn6EcHBI/
6bcP+Pw3oI67KwEYJOPpHXMoN1YSIjCr1kIF9YRxJ2KjRHhxdhvTVHTngKaljly4ZPBa07kWEauB
JcQqxCgP+BXFUEG/T/idrQY9U3l+feVt/W0a2GmRHg0tsMGmJVzrkCGQ7Qwun2HZiec7c3gvstb/
hVyEYkQ0uBUx/2HNt2f2BMEB2T9wN/qPBZuNaI51osg+y8RcCOYQdbUXtehVHlDmmZUCZFiy/aJ2
2ptSCc+BU4yo+6bpQqh3z8+ymElRk4hSgorHoECU4AG0prmktpImbqo39Rpph1RaDUaQfNw3EYCC
jI+fLNUBpxi1Qs8mUhajQ+8lSRmF9I30qPLfla6OGkeVcShrIUDfIEEx5sy83AsiLC9jZvxh4XHP
1p3LvjZfaJIz+cMBGcxxZHKyoI/8TU98tgxYzh6L9HwVRRUQeNZr5JSE1NPWlj+TxZab0WkJDaHb
TuUBdT9d7LGtdwdagqmaw5NNoQxo2Xw8caa5f1hW8YbRN6DIIb5w5gr1ROQSw2jO3QVwbC+pxhFV
64e6G4LLEHA7aweHokyIKRUK0EPckdabLhg66ejbiW0wsFwR6AYEAZv8aJSLatz+kuwcB4NER7dB
viPqi8avxOxxxq1kWYY2Pk1A9s5HUifeSZsbgS7ak/QFTBIJPUOVB7K3qq/1yRE2Ce47fUFlqNR6
blwXNzLUMiWz4YYiG9Chf+p44wb/4yrjRN/HXIfkJDBF+/1AnpQf6p2rxACKA4RrVnlKMbE32Gxa
CK+ZG7Q6tB/FYMnBEVI1LysQaXjCPFIIndVdyJYisRUg2qUCEbIj7C4iJlUH5DiwrhFe/KaMSthJ
/UzsGT3tGOvaQ19k2xy0xmNeK40kdjSviEIWAg5e4dPagREg7w4tTHkRGRM2XlZ74aiApoKQPkxv
nlk17S0QizSBuFN40yYPli6t2adTJLV9bVUeKjutP+FgOaQSIRgR7iPhleI47TagbXzBmHCvrS2d
lxdYnZeVII65xk2kl5U5j5v+h6IV+XUUatqHCBlM8cVZyoH/F172bZ+pit3usgj+72QjnkIVeDJx
gkAPKzxbepx6cAqnCKhyGrLEjcuuj6XMp17MSPGHnjF+lMVCtY+oUB9FINBHz8TxfaNg6iMORney
cmhJ5ahyqhHPfeAm8o+/MMwuUxrz6QF6YKLywZqatHQs+vfW2mG5AJTtHR1gjvZs0oclqDunEIBT
05LTatKtxMutVYzSDlNoIh92HmKWIJXIpykF1Gv0OwX6jNohNLccBxLsOkgfBgtEVxTp0lGbZE1n
cK0TJw39m68PEFUwInyAWDkYD8zEraOeH2E8ZikzHco0FSyRcHE6ijT1TlnjXdA4EZalH6Mbp7Bc
18KZrRHgTCHM2drQTz+c26rf57noScsjsou4A+BmY35VNycLSGS/VJUsQnoWUF3oYO2YrJbcoLeJ
gAvQUmIj6PdAfbS1tMgvKrKxO8nSy68e8QXKW8HzPcpv7TcTcTl3nfkBEEmpBVI6Ru39ezHPwyvK
pLd2rVXa0bltYBxKE8UNJ+ToUbnGOr6cL8ruF3hYnccgDwq3wfDvmndpY7dQkTdRCmXyAIZbxin1
4nxPkL7erfgC1oT2LSXyPAVeyWExiiv9SqV6CG81NE2kdV2H9zdgq7Md8dElSzWMArQPrBPGiABx
TGEfARWh1mU0LsYUStqYvQ3+OQgj/PeAsXgbwmNuL/dXJjucDh6tMTtRi6tnof/FJ3T09/T35ISN
kLCbyIzFvHaItJg0xgY6NAPHd2b28mzwstBhW53UwcUCnrFp3a7vY89zykh4iNoMqath3DwrpEeE
PBBXgoXbO7Yrk3MamonOIhS/Oh861G1QxFRHckReW9Guyq86nigWKeaothno1ZZZODKD6f/lodKI
hSTmLkegPDUSbebjPgyQxEuN2dORT79LDIk2SL3V7prsR+2zHyLIihU5MR6b6qE6qgBIQea4Wp4K
4r/2iVat+rENZKj464wnIaeNdREZ7ed+GXgvoGAeEb97ij8BhUkAjhdQm0IHYrrpf2VKURh1br/o
Y9rAWRTzdlUmUmVXyVJR8RXrwQPrrhPpTalqIyFFt59nN+3Mp5rZB7+PNO/n80J8hFYPFk07QEk3
0R7FX9Vi8IERzmQMR0RmLpJ9SEM3+XYPHTJS44HH3+lQVI+z0GLBdMr/s/RYGexezJiz6kMDs9F8
bMKNKRu+3W3zzxbTZ89A0KPZ+y/MAEnWuXUAFJUADvHYuAo6eiiaDpF8v8DFeQ+LI3T7ve/HEJbt
3XsN3n1Whs0cAhipt/QQZfX4tY5edRnj4HVoUNuBTu42WAyYwrMq0z+qO9L2UkcpAxFlT1P4djYl
mF6ldnIhAIt5slktSQZJmexlBP6JILQWxERHYPb5rr9TqyBiCwIYAutzgfQD9owFjX4uytK3Aers
FeOwtQq0qQCvnBmrYl2B3V8CdauuTAr6+U1FiR+KfhlqQA0vtRYyUIcqqyL+S7RmYSK8i7q5GJ8l
MgeltzwQcmIeP+lSM8fDRI5kTEZLDE89QimfLmR99gKJTBVkTfWY3oCknUAhmP6adI+H50iBENiO
0eUvsiINF6eCdSYu8bauvgoQOPc0lCS61o4/Q/rrB8p+FUJ+SB10G/EV+PSXU/MUd8V2I2eVR1tE
QMmgnv0PX+XxO9TxBPT5WEonU20+wZJPKAsow5UCgtJFir7DIUylmJa6rDmz0ZBNYcYGlkCxhqyc
dMsImZpKNLRi9V1NPu4Pa9cDdZvxP0PCGJY6F6aybaI+J7aUZAbGodRiJMmWlW5173TxdKbSg2wZ
bBBfX8STWnRMovmUKtU0iqIp9nbzN4eAZ0UJ+XQqpGF5d7A2vFR7THGXblokn0YARLIEODv14kKu
xFKDDNw1tHbl7rI2MiIygfouFCAqiQgOkmfDqzKbUS9vz2XOFFXuzM7CIb7WB/A2ws/01UpYXW0q
QIqmEP+2yZ+dmY9B1iekzaN/tw7fkTXXZJ2dYDIaiQ+dT2mQB2O0MJZXw1/TQMmcr9KGZ/izFOHh
Rvk4RwxhhWanJqWZHqUnBlSdhP+5SQlCwQVt9slsBi4eD6S7QAiK+LjxtsXiOBm2ghJSgGDNYuwn
FrHZmrgFJA6gMMvBnNj+sr3EfxBq4WIIv7ih6ZItW0zGzur06Q3IIPMqrDQg/So++I5lMN8p5Frx
s5YMG4b+4iqc0sBg8gJ6fRWWkNqQL3uB0tjbIsRmX5HqTHG2bLXUjYKc5Zez1iex9SBdP17ElWJQ
eaCcsrywFgy9RTZp1n/EPiOgk+YXewqJenXJ2hvMxuZeaI1hEtDDUd88RseIRULqHPbSRcId0ZXq
O1tt7TRMpzsaYUt9B3GE0FUChXx4oPW1rhs2oFS/j6WipoJYlUOKoMUA7APZHwGlUK7hLGOT/wIN
MWFYILImlMtnX6tr+/4EfmyTrIWHwQPgpXs6FTwU+VHth5SFzYo7WwkzMkWZqbVuA9maXuhKW3HF
lG9ORVkbtoYQQTFuXwued31zCor1dEWRItesRqPVXqKAoTay1ru8pPhkH3j8bFw4RdrkOgDa+5g1
osDMjrH2ZnCO4fLkZ/86ZMpimTmaM9fMlWPtnzzGEXTBsXMvqmEDFtWvW6YBIoulg+BS8DFF6Vh/
AlcyTyqF7XRXpB+ThtrZi/FsE59bNQM8A79K7Ew2U+fUq6Ab7h0HSdngT+1hApal75AeCiSlp5lf
X9qI49fM4vq9M/gDOaW43k130/KoPCqEDQ9iM390B6KG98Xf3aGiltelPCUgwk6iT+/JQmk3vIpf
8XfMf4O3tUcjH7pXX5MaxMtUcYtRZUSWDDQAjEqsuYSg5J7OjDHJ1B2e/Wd/MU7mybwQnv8UYO0D
3W0RkliDrOBI471VcBCRT8X6c+/RIdxF+1I2UsJDNSrX+hKb/zJQs1haXIg9IeCaNRkVJGUaWxWU
KCpNiYNlD1G/lX4NTit9Sp094+RHMNTKAGt7qgw3vJ9LLM3UFVDE6VfwGRbCXKO1Z5MG11l9jNJ1
fbyFTtpnVkgWEDHLp1WvwnNDIdtqMHGPYPAVlO3PsJFWlqWCoNA6Q8pony/Atm9TIV2R4d79EkNM
b3dz78WEStDgwIdzg/OE+zAoStYroO4Hevd6NZDZ4EgQ3HhT9NGxZy7QHfWPB2HJ86+8fP7pO+rn
e+tCgQ7QH10J/9YWJfrjFvx3uJt9kcHe0f4xHqDv//uO7Ad/Mtgt/8EYoB1dZ3DsVIOfTb7z51uX
5shJdGaghVx+3YPqB00NfHBcbVYWBh2uin/Ijb6w24pWuW6CmTuFCf4lBPAneJM0r6Xh8WZuK8w/
H9bb1nt0gfw+upxe+tPysgL1kw3Jl0Kr6vgBDYL7KJFrSotQOiS/xtRQHrzqKW+6bIpwi5us9Hj4
U+GTbtcVuHBX6N32FuKzlEleQFG2LbTblO+obikcvEIBBuiBZgRhx6Qjda8kcSJmyD1Uk01ttrer
Uqiqr5wSS09WQ/gUtXaUIBQ41etMInqAlu8hp8oXXD2glj8eehaCSw8bOA3RB9IBgWC6SiRVMBHw
pzz/zRjnBQIu/BI9+cWqcf/jUyDVjC7D8vwwBSdXHzOXKo4Kbnldh7ICVQ4l+a9RhHY0/dUFjQeS
jrb/ImckqI8kxuJAZq7qWtZA1nbSFgDGQTdEplO19yuO9L8tVbAsHoi6w9vWbrZtSZelCPfmwcpL
QIFzD8F93wUN/zDEl6o0fALuD8VfHmCF1c0SUlUSvgSVyQxiDFODa87IN6AVKTTppim6yr5o6zJ5
UZPhlDHQLmCciSKu37AeFIYVhmAtmMXK4BKeDq2CZuIVOoc2QitMyU26rPPjsDF+juDjBVTA25i6
OEiiRfcUXme/sLF6dSveLswFv5ab65JUTygFdLdzgnt3R1RHE5Fhuc0z9XTz26nZn+5eRrPhbdeH
4aJ/bdYoHa6v0aV7GF7CvXtiMNOeEZpvTF88KDbLftVNnOI6ds81Mx4wQan3ZrhGrr0LTu1H87H+
uIzl6dfa70l+mBv5i9a9ewie7aSX9zM1C3U5hL9QcVaOo87ILCbRv3rnhJzs2EtQhJqo41+ZqBaC
KAO2MIt1lVDIAoqBqsbWznxCX2C0TTIXG+A9VA9C5oSRJ+xQ5oPi2bK1q5uvY1ruNNzqoIamjcbb
VqHEnjuJWaD20CwdzfymYe3m9/6tXR8cx0mvoYjZuQ3qnY9TZ0oSS+E3ojkUsNwmF/s1uDtMjHHJ
SXp7jPZvmVjQmt0j5/QabAfX7m+EKMm0NEmai+gTxYP8qtI6wouuBT+n0UGUYVRnKu6BKbbxGlHU
yWTVPxLUKSZUXhGDPLgxK/ug6Jn/10ImFYNSS3Sc1ZiUmquppeNroutcC/MDBC2sXBO1uyagW+fg
aJQUENzOjkE17jVglA4eid7fo50DqNuhreyTIF7tBuCWa+s4/DYvnUozGe12xq5169Wcb7jo84pf
eOkwjnxrlJyYqqtVqRt5JvG+3P2Ass+vAymuNCan3HXxru3LqNwrECHUwyvVGqZ52XUf1gFl5Abu
pGwjB+HL0zIEYbpb5WgHnWYZvLjafjI4uwQIr5hGpGpxAzqPVEG6UIoW6UMe8DAT5W3B4OgC73RW
7bk6/oRV5lIqDXoEUDbeIVpKYFCL49Pfbnb6O8xOs0rZPOEhhDreBjG9JFX6deDgERjAsgHUCJ5h
EZwwCXEVA0UcgPovDmF8KvZrT3s3e0MGRhG4PD7NYB2P3/1vp+ElxBZpd08tA7jjW5bBop8L6v0T
TA5Fx1kILWtYHXxgNDKME0lPEYPBmNM41VAs/fsAMLhKv19fVwtCIg+L1OfRvgOUvFvl+c7dgZkv
4DHeqZ/QlAOZXOh/C0c6CbhNxMfF37twoYc+YxdoqmiQJ+hkyS4JbyYd5pLxhyjv19oov7MoXyg7
ZmbycJxraddQEot2Jr3F3pykWC02KhybjfCsZHmCqJigA4WVpH3KgbCLo+NsXvrl4ABbJkAGptMY
ltzCLO42KJWsGxGWhWHNWS0Iy429zmpCV/qJL8p3L+iVCuhLVtKVF9KXIliV+VXQEQaw0MSXFQe5
VQVpxp8HXy/ZvHBCx3GBsVrQwtOiu8J8JTYZ9BEXT0oZ/2srSRZOAGUeOANU5ScRH+vu/jJXJjCu
wJNZ4UDFg0zjPaGDXu1k/V5KCJ0FKL2/vx1b7bVhHgrtn2liYwsZ27bo75HkgRAVVNBZ6RSgYhWB
tMDo7v4C/tvOE4zeBqcZY3jmaJMwDI255Aw1iTs5ZMV2kxLju7cOsSWmsAw9OJkF4Aq8ulOxG91a
8zBsEJannTSAE2qyZ/Xh/xT7QfKskMOk95058BqtlkgJrZhFar0eaD8reVA/XlUZInZ0GA9DrBJd
wKwTuGPjMeabkoNqcxUqIgUacEpXbpgqeGGY6rOFdrLqixki40dKQUSzK8E0f2BF1VzKdn6NmESg
oWzmhgIP+dBFW71XrELaiRVuXKFf1vFD4EYdX4yV9NFquOqk5JyYZn436QD/mKxWQ3XujbMvMFYT
wRRmRd6Q2KluXsxTbNKUqm8I7Hm+RQsbfg13xCLAz6mF7K17CYOVYNGpqzC8u+Ee8E5mPQ9pMDm1
zn1GK9WnBHZEsXV2VLmARhJFNaLyxyrHIFpGn1ft18cCUFSwiBCvjLZ6O4cGtdDHuL5hDEiyA6DU
hply+YxeNaifJM3ccx+u5jV8ct+7D2Y2gSBK54hcUvbuDqCUo/4ylVjoCewhDbltn5hegwkRlo0t
BXkCT60BJqHqb8z4TX8hnUkCPeJKgxoVH4D3GW8jq5CqHCTFVE0pEIjgSXSnso6ywXiTa71al+id
YovkciJN+ZAjlechre7NqY1+2HSMMVRS8uo+V79VDPsjxdj8K21SF1IFGYdLAcA7+PGX8U8wwbiO
x0jBGBQuU2B6fXhW+Uyl254UmlRq0iHPpg+O+MN5yPexboG9qxRBrNnWhApCNrO+EeRSxQht1rzJ
SGP+/YEFK+RG3dH7Z2+mN2RAy/S+qg33QS4g91oKrSQ4IPi5sb52DtVeahdoc3aesJJhu88KPUjI
vWRw25xGcUSsNtpGr02VGajo0T2WMZgERtz4t+WXcjvj38mvkRQhSNl2b51FawdrlYgETN7ezbsQ
J37mrOEAjRPYAvEum+l/wb9CEEnxpOK8rNnEd+52CUlcajXgQ6jViJUlmY3uckmdYjkjYEBhB8SI
UCNlQ5hZRVcwuqhSEV7dWwqxVCTSoUZPurlVTtmnNwQwcMTnrVZ8BM68q+Y5wmQjxmQhT5Y10dUw
zHC6e3/v30j9RQijA5fKU/+LtmnrHOePUcED1oLj42v+qFjfGq7jZD/e1hlRI/tCO6ncvn07N7Ia
q0it1aqvlWAU7TvpIV0VEjhMPiJRGSZDpTm5GyHY9W9qpMyuRlBUK4SFRguZBUHN8ZHCJbLH/GuW
pidKen7R21HwDiFB3hRKP24G0cz+ZzInikGm5XVqjQU1oNJOlUk4dy0eboju1t1TB013XtU5NcdY
gGCNABoLm5d9ydi9h4cpVQS8VI1kPMcnFlNfpcuSt5KfYpOnrCntv93fF2+imC2TojlOriMGPc/e
0+PgTLn6SY9OVRhVwRFXtdd06BQMBqpPhlys6lxsSnaFBjso+89pBoaUM1Rhh+tMqeFL7isGByEA
FTvQr83F4AcxRlTEk/mYgHrktsrAPM2PnbMq1pu8k6CLogNDKdoQZpAEf+JMPnzIyXq3qs6+y8dQ
EJ+DZCs1tT//uwapkhdSFhKQltiwrCnju1tsILti5kC4vpiSwjwH99H6gjfMZjO9jCkZEzXoxDi4
WwvcGHkuJD8haBh+AIJ2WeeDufNNpjBT5UARDVZPwyrTvUGCgFvIjVK/3CM0JYy5EiMWmoK+aCRu
3UZsAmwClHhszBW+DfDY7pd7t6NU+eLUP0xmoEfEnji7lGogmALR0Hu2K87Hrpl792bxf5jVc2/R
qtC0f3PLBOZmDoA6Jdw+dKEdjbyInbfkpPibHR05NhM1WNIcFn0O6a4PgHcQq+aO7QnyRVfVmkiJ
dba3Ft6TDUZft62xFXeDUa3UCmj5nmC95szJFgHjvS9p5jfv8pVCL6jtb4uyP5v/CPpbkJK3OWJu
CS0G0JYYCX080oQUqcvWSiRP/IxXdtnSdt0SNJlSXooJELrzgKL5yVK2xaKCq4aJJPk1gacgpMSi
3guG3aXRMyiS1VeogKH4Rr1x8uGkKKYQiyUmWpFYoxxv8TMYFM0lLayHVaLtAU003/w2c/zGlUtr
cD0EjmRFvAJKAMqrXHXdWDFJ0Fhpqav1ruY/Izv5EWdOyTzP66rGikcHe+CNjPMOmaKcNRN1oMEW
U2Rx5KoK1hrYls2wNAwfVQ9EYt4UJnnzLouJu3Lhrn8Q34XniifgadXbmrxmzNZgJy0q5Am/vmf/
LyzKuDqVVdL8cLcu5qQ9KVt1KKvdzZelVuf2D3WrIWHwXJek1asJZV5AdCvZ4ZS7oGUsc6nj2arO
RGPOBOA/0a4Zk50+U/wodBtvj/o/2dcOfi1W1BNGSF0zHULJYoRS8JpQQ+qPX4fnoeLlrOT3mhdH
KhvyIEFDghZi6jz/IyCTplhhbCVNpYodUDvr2ZdgDkkUJjiicSv0pII2khkzUg9X90biCY0p85C5
v0xOxsGpzaem7Ju6aAljx3uP1UJBZnd4JFhF0Ze1WAfjhRJWK6YHeen83oSqEiAEwJiCu4RPBkNF
6TPEpoZRkeBCrj3DIMjQCi2fOBHF2kh/oWTgRWfiu74PCe1pm1MnYlViBSOkMyx+oOxfL2JuZK9A
OTdBP4mhgQoHgY9VWio6C+OFLCFvp9eeQRdIQG7PRFukQdiUey+XFnMIzgCbgSYFlQUqir2Qoyqn
VwgsGJMn6gSwvpHsrHqO2i+6k6lNViQibo3Mf20lqVzo7lQbgFPARbql/faH/XcgWBHW/91ERRcT
U/B+AEJiJ0KiBAfOuMPswZP7S/MySFsGYa+qDhs9g5NFP4QT4DQUnGkMGyekExNwS0ack1ErBBwB
DQta2MzW9iKuMg2h2jRBhDhTYarBo8aep7YcL4lBJIqEe4DfoFko0OynKcjOuyn/WKVWpgygkFp/
jUQCLql4VAEXPwVsCcvwAL6cRwRjBmU9oTiACR9YPmkgiZ0XxOnBEiqB2JVuHfVLflOBIO5cpWN9
KOsOV/AyaJ4r5+pJOlo2V6eqaFTJmLqPIeaUdyO7w7irbQfrjuclhBx3iDHP3EmQCXgKwBOyUDFr
nbIujU0I31QHLybI8AbveOQkV1SLVWxInyl3lM7jvMBIMc3BQDI30PPVVkkCwNWUQrGPxKBfSOOp
4AWxBDBbfEvG+CfX5eZw71M3XKbUuJtpPoNugWiJwqZSCcHvCPeVESj1+lvAeqFZrjBDKDLY/WkY
DreQ+z8Vd0Tg0+LmNc5+Tb8EwwVHdphpVaMdhEA/nyGEpvT/Ff9Ck24rEtb76VGoXquuuOYf7v7u
7g+SPDdYPhhnLki/9rxS4HOoVxWad5ckRyVeMc0zVreK3QLU6JxKvECFB30Xt2IfMMmY+e/iIPsc
iDGoUUB5hbK7dK4TWgqgeBmoyHtyyzY5NB20lvReKo6rq4B6UfpfanZIKlNBn56uAtqYJ6r2qgws
PCDcYY3voozpCNyGve/cPQCh3aOjmFVHrrvrLfqQGgaXDkSYMqn2HseT/r94obyCsL5mCESz6G//
obfADhdadJ8kpapDeIS4Te300i6WWToIjXzXFAJ3gJ/z+GZm2l+HFyY2XwY3jjtSJk+Kqc1aq+F9
aKJStDxMqTuqkCl464easloGumLVlqluQIXDigvcoh8oeJS0qYAyr4DaAm2Qj4sICd+oZfCGoKeO
LEYKd2otjH9xkwI1ObPoObQRGA3wV2XeOxM2tYrVlhGg878gVesxWw9CSH1pC0gu6rHMRrep1CI5
XzLxC8weHcdAalK0P0T+fzG+OZfqgRwoqW159ALupFMz40CdoKw8ziBqP9PCjFEKqK2QilzdcuJ1
lyDIT6tfEnKDOQj9z/DdWilKALaOSWcPa1vu4AccR0RbEw1SURXk5vBMQBOlIrc37EKbQD99Rjyu
Augx+BE01yhMPtal6ArDsEec3SvhE/AXoG9fHXBoZX5crdsxyBghzoQ5S3+zKZ0bcDP8RU+Heod5
onKaiNcHsLRS3XhyNxFN5P2RCwZLS+9xaz4AqDwGj0GtDjTtWDNf8930V2mV11WOy1UF5KAQ8h90
H4XcuDE6J9wezF+YBPUxMhUfcC/qKTJkuy9QgNRKFGmRcYwLCspaRaDqON+wzB4RJv7WZWotZFhS
iI+v9aLcmNIgiwOGPbVAtZVOf1pB5bGWlzTVtL9F6xZ3OsW80I5Pp6/Qx4+wZc35Gyfihmuk/vcm
XfVe9J+9kVNJffGdQYbAgXC+25Zw341ewd2gKwBvjVTcmOaMYG+SeCh/+xJ5qyMCbReLJOdDlPUz
5uoKyeJThCFKhIX9xegJ3DZH2R47P+52dwaKutbwTzmHuthC874tTgeiTUGILigR8zWgOOTsIxUR
gOowD8CIamBdrkzVOOBTsKycxQl0C3wQHEDehLfCBQsHJqY9rVowWTmSG7wB2rhcrB2BFHiko+pI
DmlnR7qqhhFNMByY1wTSMXJm2N+aSP8fkqyEpp0aZFs4hLFJrl4nEp2ttO2IunAUCrX7tNZpwUei
NOH/eA3EMatszU7EwHPyJU5BTiKiq28mzQY7IOuf0evtUo1gP/bRF2o+4dYqTvww22FrmiOT2YMF
ULTEJCY3t4F+WNVgBx4J4HZsVdX5FNmucHHmCuDsJMZSMv/Y/GJHNd0v9IsE7Dc336SnYRddao82
OSKBLDsDwcZvs2Rel3EIsMH3A0iBYEf2JshjporlDVC4y+4ykxIVlzcrWeScZZeaBbgZARVW63ur
OMM+O/5MCOIR4gijLvnK0zijhNMQhZLj7FW6pyhTsFe+0gjoX4makgJhDVe1HPlN1qqWK3NRuWDq
JBRYeNdRdwS6Saczy/5Bab9qcdvlNZSk9Xm15s/wufDHe+jwU4lZ9xsmb8GvXQ1gG/wOVCwnlzoa
yAM4BzRjywTt7yfPSVQ1vRWXhF41z4Mm1+QJQo+rbCvf+IfUA72nCuuCZa9yAr1LQg1VvEuRoL78
uyUhLkWogh0pplcpVa5arf25Yo5D1b0WgxuSBFdLqPT4tWhek7smVIFkJD11qjVUxe47K7f8BddW
ofumnG+fJuKeEnDrbS8YPBk9QemoEs8FsxXlgU6M0Ldi8CgJOQmwldV7iYFjW/Ba/o2/e9AZwPid
LXodnOwVt0N4zUvyo3eO14A0AIxB4QvtrfS7XFJWyX3TONTvAErZ4v50qJ6vMc86VAgSXoUYnj6e
CsU6TiV0+tQrynyVLKzeXy7zx+hRNQKuFFwylSW9QQoqtXYrYRsazb0nt1rwU1YRfaY9XxpauvcQ
+KIGXNo5L8GDmMmhQjMx0/mvTs3378mkEaZxYHr9EkPdsa6aPMJYh/ElUAs/O0RG2YI9BM2PfghC
a2nklZnabStZvmO2vGLHa1/iEFelXVhmwacYnU1fRm/88+GyulWaKPQdVOW+iEWbfUPFSDI4VehG
MudCXRBz06vIzHy9jboRZWSfHjAiNTjcDOqn75KfwkzAkvpxj7MwNdPDI33j/eJu/UvhOSYapU4S
ZKIKezxm6jrUQMpa+TmJGRFqoh9WJ5KstinhKljUGXBXON8qSrV39gC1kIZqOg7/66MNmokhUE3C
3KsGpYr8FG3H11jDyhorxJOXjZIJbgLxMdSRuJOolDEv/fdoNZ5tqLrP9inXeVIpLVqfR6v8jK4N
p8qwnGK7creQ67k9mq+Lxw9Lz/a36sUXb/G190cXVd5nAkv37ibQgfOdZ92t35u/Z3t/7e/5hWf7
d3dfm8tpeCKjrLXAplHiwpSczBKDvK7m58XseaP097jaZ4K7Zt4reqgaNouTL8d1vuV68DR5o8Fo
VRAJOBFKRSVEz8wvGBcUXqkyl0xk0Lgu2MogThI4TdQkXkYVpyDk88ugIzHjfpRji1r9Je++X+Ye
sRE02ngDKhy9R8ldxLivffMxLIL8/TYL1NE3JfvaOY2uo/OodR7dokb4Dcrz4qDhV7uHTjFIwHMG
lRn9B68EmqZf+/tuDX5YvZsvhiaA5wTJ8IeESWHW6J+cw3xPHRnscM3ereO8wZ83pcSDySv3m/w8
Ry1pvhi9qfEfQuaUnozX5jZ++oe/W5e8vJ106av+nUNa3gQIDUjUqMC6zxB4ll/esEyG1z/6znFA
06f37B/29vNpVqjVEDKNtu17pVe5tI6JW0VJ89L+vJqvt/2gOXAyP3uzQixVtE+AElANhVxPFnQw
ypdm8dI8vu3a2zpQ5q+QTiBXh1aWWfaBNuQpvC2Mc90so4WIgMqtWcrbH/QpRey902G1Xs+6kZSG
pXIvZhZtaVS7tg9bv564+0+nduwVa/1CjUDPfH3ca96vVrsVKl9oMp0ntWfrDYim4F4uToNs5Wyj
qVe6WwtACcxx/UxpQV42mOXjuNze5vwvzOuLd2vVuZmWRsMdWol7ts92za1YtGaDY+uESBE12Vap
92vGADlU7mTopx83L5Mv83XOfhk4wotdxoQgAvnyQAOzKkieQlTsHj1ETycF79670WQtNQm/W/j6
ZtW+MQ9NrTeIO1hu0SCAdygz1Gwd82Dv7N2o5pZ6AAT8T/MYaMARKR4E84a779X64BoIY9AGg0kv
bBcKPpwrnEvAKOijwXKfUt4mYKTruR+/sQYQmJql4aeftG8tGtid+8G4AeEv3hnkicywl/OK3drf
w4snhdltcpuUZl/n0T5Ofn20sKjaUKeZJIT3VepzSbPaj+1Fm5Sg+jObFNmJ+iusXKK2/iUxENmc
LQrGM7byKLx9jckWDBhNaJj5uLKXEYNdHj7RzqPkdzTD19bkNNArC0C3Hcl+i70HMdW+czgEZRJ4
YFfdIgRRupBw8vZ++W1Zvz19K7NCKn5gi5tv59aP+7nZIzY+05cd0yLql714xnKjrD1ARjF4Bzkv
Dh5BssTiL7/d62Q7OJ86p4JZZZRrD2f4kFQwxrHBB41R317M6/OdX/urR6VRjHOpdz8H4+vuZzfe
CAk3M9eud5IlQJRmDkXpu5/rXXpXq0gI1zx41w6tNzGg6eUqBirwndiPWtIsGe09ntL70TqE9UL7
W/He2yB5LZNzNz53f4Xh6zC41uxrqbs/DurHzpnofdvOUYfcGXnv29r3NCSl0edLYAQOdfcXpvC3
9PeBkIvSn2uREU+AjqSYBGbxcXCW1JNeHH8ok29GF3jQggpcKfZfHWamDtRTELWNpwnUIOF9JGKO
XBe/8wUMJUxCxdoBgKCfblRmGUB/y/kc7HfniADJl/G6Xwrhd7PaAlQ3fDoxSgPHJhRYvs7Q1VHY
blgJL9ORzX1BV4yoTuIyn//xdF5LijNLEH4iIvDmVt4gQHjmhkDD4L0T8PTnS+nfs9phZ2cwUqu7
uiorKwuHl2Y3xuJmjA727m2kkxraFz9lyKAYQwBzAhhKLMDwZscJectqjNrdFpYgvJkFMR7GC3Yo
cnYXEwICPXUejeCQOifa6pxtUk5VE5vQaro3JKRArVH3K2lzeOFW7owTrRtB6thjIOqSoBx9L0Zh
eafOkh4Sd/MBKk6ygbCWnh9ns3yx0pIJOWrbpxoCLPxp4YWhPFrEGP59/k7LY9nd08iv7m2IoZc3
WB0vO4WbDNRNXDF5dvlnXTDPJfP1y3pNUb1DCX+rbPdrmY4vB7P0MK8XswmCB1AK8Ygb3aC8wrwn
JZRKaH72CVqQa6IDODLRUPdCURAY/XiHVD4ncrZqpzZPqHeK4IOH9nVyTj7hDVv3WJuk3+Y/V8IR
/F6K+xa1EtoZZiWFI3IebKdFdoLRGRxkUSBjsjMq9LBLipM9oreDax+3tIkwYe1pfJlw1Kgz0fZm
g2htZ9fP1ndn304mY4vQB5MwfpIc2VtnRg9xV9TwEVZp2Heqj3Z2s2g+5+btbzs9VI0qlIGPVEqv
MHsGCKyTDPwiwznbDGGr3OH0tCaF5AzXuKMRoW1RajOc++49XOMVglPC+NwZKXcH6IDlCCC+N+fc
uLqZki64WJuHuU7tLXE7A87QGZuyuWsad8KsjVXpgzAhA3C/mY+7hUwsMpZltGDbbG7lYdpyqwgW
xPXubfLtXNu3zscv0GnzNmlM4I8Mi4vLEH/r3H+65/hLg41g7+/9GtI6uwEn0qBzIXJewTmu+sVp
JahEr8lx1IhqAX5SUBhVablkV+IXV7w25r3bhKCGsXT28SPZjI+9b7CO2Nf71RXObrzeU13m19uP
xRE3xtp1HsG6fSFvtzNq/RsyaMS2d/M5OjJZ3gbUr0KR7g6oTzS2xgUFyGbN+Epicd+vjy+oUqBo
nBSY40u8yisqVyOWxLZk1iAjMfkLJl6WVw3fUcGChkBLzrDoQo9ql0ePIU4ETUTHUDNJZ9ypRSc/
9zILbvX3G8+Hz511KyFdazyW2wU53sfsNdtPKn6jG1nI7vcOy3u/GNHGKj5WDb8WqukejN59CGK3
t1/JelT0S3FxdjtE1Xt3PgMXJAFA1TD4GYKf0dkrkQgYMntPihPgk8WH0e7nmaxXLOZzB3e+rnxh
Qm1jsQ6qMydXtTwvpsyyInlwNMagPSUFII4OnhWvufxi6rEt9zFMogbepHkGSqCmcUpvwLhFa6cL
RkicTaqtm+Nn5/hzRTwfYmZAImdxXgP2I+cTb8tGE/h6bjQQ4QeVhsPyscovu4mMfwlJpeOeVone
8acAlWfdblzt7du+AqSi8f/wTsMHNJq6U/92b7Ay3KvNkNXMQ3TCHlK7abQ86jbau+Gl/aQK7B1W
OnfnMkErG88Cjfuo1TlGKmetW2U/nRnN4WaVzj695pCZOW9/eg/IgkSjp3CTVGCdhs3UWL9Nltwx
rpFquQyhJf+SBKdBmHseX9pH7xq9/cOMcce+7smfgsCZn3t/Tsxb595/rBpri3xQ9Bi+kBMuhA+n
TEx46AK8QkE4jubLS9JkWo3mFWOPOZkxT++OUfhrouXOLIWx91tuWkjnEwLR1n6FI5NZA4xxfVRb
fntX6vu9k72z2bujg9tql3xE9yYoj+IFKWPTRLfi0zmPEP+HP/MF8tpFT+8S1b3jYD04uYcIXkhQ
GeDOj1D2hMa7id7k4NF2GkKtC/d9tBvbBNJdiEub3oWYCh3Jb681bHYKftUrty9xM2n1rh6j4rFG
vr1vtzH4BHW70J53btiV7npwTmpWmeo7hWXCz8tu3b64eERW1RmVkyKu5iZ8hoQ03pEpZD9RliIl
8St5pNWpt/eeo7QD2T3ttDAYW4CBlHq+hwPdcNnyrzbN0MOK34xU5bf30qhCIkQpc6jygH0Pn34r
4BaQtFz6yqDM0fBuvS3vxBRFG+oYX4P9zzoo9x5BJTh4R7/Ybjo3u+pvumSFooMz9w8gVOjt0Cyv
3YIkfIrvvUsfh2qzUJ+Kzp7pdYamfG7vlxsgoVVltSVVFJ/brejbSbk/mPrJd/JI9nt7Tv87mHJR
c7htHzbmul2z5+063YMogoT6UQJcOhkg8ejy3xe6lTgweAgbJFi/3fLPoV0ZFN0agnz7PiSM8ACV
WCz+z+gO6ktf8/aD036FdeU2gzsXd1mWg9b02waNbyN32S//0KIlOI+po8MFafbPHm4DDvmmV+iy
Z1TQ5aUUFd2JV3hDQr8+qMXwgQZ3llvS6M+H2xGzFur2ZB0cuoJtYRahnYutByzH0afmj5tw6pJW
Cy9JYVGzj+358DERaRAN9dH15/lDqQMMWFEk4cBtttaz7N6gcdBR4RfRqso0XTHXtmP8lg3/fjCT
VXxOTFKyiwrDbXf3NokMESAEPYEUHF9dFX3Skzg6Tt69WrdKvIe8Q4gEO5x+jHP/HhbD46DpVB1o
C2FVjr959lqUhZXtJiQx9FPaaVBoF+nZUAt2HqYIRw7Z2e413AXVcNtds3zUbaPZOUXEu+uk1b12
ilFNF/YZnQa0TOCUBscY4kGEjEF77lTRqdwNmr1mu9AhOTBCR6Z/6qVjSbVd3Xl7O1pTW6364iJY
Er29lu/wMChG54Dy1hi8H5X5xkslDIcy+4aFWnl9lCZNnBmEYJvxG4VlOHXwDwawiknecMdesJrI
CEdsicf4Pmolpy4GADM9S3v36XxQiFpxK5o7xe43uDu16NObe7SYsksgs1/3EMKkoinDI8TL7uyD
u1v9A1nDn2dySMmYfAyYvEK984JkqlPp3u0aerZb9HHRVW+TGgfwrtvgFxahjJpNtLqVbmvQGryc
lJWtJDMpNnKhJPzHukEv/rezaIS1IyEKwZVUGWSuycMrINHibd2G3bDn3h3UWcIp0J1gS9RgykCI
w7k+WM2Tgelc/3zDN0Iac6NKUVzTOhNyv0yoxNfVDu9wh7FYI0CA39fqHtoYKJiFe3IvlH50JN59
teejecQU8Gooe1/Ha8A7SIDBt1+enQZpZ9/ftWs+U8Ar7q0DCbUqOwRCdOBpzj6qEnsln9Gu20Il
dAtZB57P29jNiovT7PNDi8h+ebGZ3pY1j8WDwT9N2Gg69fa6XRykv18aRxR7LfK7NjowUc09jVv0
G7u233ENDwIm8vUPF6ZyN2tk3fHliCjBlQ9DRLRhulG1EVdpfgVUQXtMvOuSRfEGoP/FbFTMDSV6
R7e4D9AB36P80iI71axYxWmz6V6pkYKFNje3yOxC2qMnM/0fpFmFyWJr/CwvhNDtBlSjF2O92sJs
nJZu5pFc1cdsXNDhN3ara2qcEk4S2WU4IC59JI5+CSdh0bRw3nY7s9g90dJnssbH3nGj4GFoV+1t
cGRhW988gnT4BDDSkfYjBH2VzCaJhbq5pmsqNKqicZ0+gL/7lzFK5WRobma5ZqY761WyGbT936No
0O2OjhQMjxwbUsc3sldHW1bt22ZtFKOmfOhr9JismedJOkoR/Kdf2jPiBQ2YzY1kM70Mz0jfNaMT
2T+1ttxOarMPu+GaTNsr4aPOI07sSabtTWu3z1TDR1FE0Um7b/fqPP2TR4eQuahU7VZciI7t5rDe
foMFIDNAvSvco6T81+wVB7xy76/bstmv8BvUu5fwFVzC5hI+lw/DCioKDOLwHbY6THgWY41NDyzc
P/ss0BH6VuIv0hzLWXeO7ils2XOfdK5fg7xUHdwtgCrv429QBbNKwXH6WR5OXuFj1V8erQHPDq/H
WNF3CeT6vWTZ0NJjT8fP6MGto0ymU12WCXKSx2Oyaf3gjN0pjz3ZNRQH5z/bFa4mi7bdSK5kh29L
emu9YT5WzNrLVN7xQR1/5/nme3OHM90yqYD71PlQJqLVYJ9nbyYZdbTLoCYu4tmNX7y6229pVtyZ
eHTnmrtnD4ScFr9G8061v0+IQXHP2Zv6ry7SSqsWdR032DDP0Ts5R4+Syc15bJ3MDlQmp8HNO7EJ
0pXvEx0GpU7hp/DDPj0SeQX/7us9Bqfu8Q++oF9Y1P11zP97LB7CLalufgLnj9JQFTWTTPwJkVSI
axaCwchwSL4W3kHewFJkTpKQqu++u5TNO8M9SFqskuIYrw7QQCU9yinmOgrIM8TADRRUjaXUpreH
2SmVh7whMfo1PFMsUhUz8Av+nlUdLolPZwh4Im2ts2FFU3GQHw4CPpRSq/CGglt+nVeK60khCgEh
ecOTuYxFHBHJWCxNaoOpIC9IN2CqrqBSWlSlBFf1k5wc2DciLoPgoygUe4NRQHfGjaRXKXKPVzwZ
6mRWDi2uhlidmSgdwyDRtkyiEMorzB2NnS0KLwI7/5iif+5v75fCZS5oCDWIkUN1wmHGkAHVWFBO
3u+S4f2JVF6uDBTqIVRaS75FNUNGlGQDhv6Iy1sk3QiybYMhFPWU5w+HSKlx6VNJgukNNV4kQclN
6VylcMG7a1z7NSNeoqQnXi7ZV6kHkHL0+DiGmzOLAB0y4V3kxaCSDlm5EQk7yZn4f21K4kFuyby9
TGRO7MnkVwm4Pvwnqof78PQt1ScDdp2pk9DgS+tJh9Q20Lw709zSGGjcOXsUFXSaaHSJGaWB4Px0
SFdIV5kka2OC7IWYs9TE99x+KZPbaHHKSm/rQqX9i5ZNbyJS5cWYdUYz8oK9qgFdtO2igEQSFI2i
C0jXB8HCXL6YLCCn3uu1bHcSBHTgXCGsuTEWLeiZC4rCFwGN0T8GYk1uv2XfPCSMKi7vyb+/f9gH
Uq3E9WiAqbBDB+xpMoeiQFypGoN7QpYO74Z0F64oOds0kphdC1EIHSI2iqSk5JNS3ro5Wl1DJR8Z
jD5zhBaXykNRkA/bRyylQ+/UgyPEoZHl5yK7kqgnwToNEYrg1iwGQKtStxe4R7eTmMuFUWEE3rJm
nRG9Ygb/6B0YdLr/8D9VGCFOTcV6pnuChsZytVrtHc18qT6gQiyJhyWUe0qKmN+6FaLtadCRytOC
fRP/1d1sZTDZJIScSd2YQz4l4Z7yV7eZ/4kWpsmaqC+Cbr7mtNjdEnAZh/weHQ8UVvVkFJt6bo9l
m5/aX580MElUeL/ITvVI5fauFhlhvZpkuZQ42cIRZeurjPEJV1fZapXGS59Jyyn/JC5AazzR7RIx
6XfSZEZXSMnPZovZiAFEIUg1UmFqBCOx+aGUmkx/SX30OAfBk7/MdBZMfzaiL7cp0FJzBj1M/gxW
mLnlWIR/HXd2SR0XAvCWWenXrarPtniD7lvP1Ny1k+M5HTnERuBc2Yn+2GzPbLzI6+Mb7pzSRIWz
OLboJyd4Zmjji2Uq2eWre2viUouXStKY1DFF6R8kgpW3riCWfBtQYZvp+EhdQ4z4/AtWKWlaEr59
ldGr6B3hN3gPsoHqui1pBrITGquS0oPtbNigNGa8xYS7DAcTW8l9J58loT0pHbgufWUSVq7olkAo
juYK2KImDvf8YzL9tN5N8uoSfA1/IIdk9vBsQEInBuf33WH/jFmC28IchzYSoUWBLdNqh9UivSNo
/L5uZMLZJRfIpt2/HoRqWN5uu2pA8p1gDmaTj0UPjAnch98nuhw6SP4XfpT+n5WIeSc0DXvQwFri
ER2EH/7+8iKOGQSJRTDgmGlVjejDaS6yfr0VEyJxya7YHXgLAdpqRQKImUgSNZOnNkGuRRyvdu/W
1WrfaCETvIK1P/eqOPHVoR4JPWzEO+y69duySxRfNoi4b2EJuqN/SEo0X13eQpJhzA9x4tSEs9Xf
IgECs4JdB6IHDGXiAgRv571N9zjKOMrreOecR1uEoiEmo8uwsyDCutcf8QmKZO0DzQuxBjRjtj/E
XsyWFEKctD8r3qVbxkLEacSXKAKQ5kYP9pIKFqyQ7FXS+t/RQqGgRYBJXssrgSkoZS+Vp1sXtCv7
niwVx5Vc+aGn9PkWJq/a69LlbvSl+GK4/aAjBY1qtqXwM28/ojIJWUIRL/OaPgJc5hchrPkT4oQ0
kCh2Szuj4fMvwjVQJ+QnsG32+vWKscMydNLUbPRxcqozGmmM1IZu7/KY7N3bRD97MKjbSBIZwMnb
kQ7sS/+v7RKXnNlT+oBl9D3djuo8m3CAuNTnqU3/FXIjRhuHsTdpSB22+vWebsjcuuCxz/DWCQLY
B3z8MZo09PDdGztTbJSjW025aS8PvJC/FNne+fmLrUOrvdlDkMTt1ZowRDYOuUzQkkdywwJQvSOu
Y77DtPrqJb2h3q/QwePXHMCB621Hj8l+VBCKDamkA/RBFMk32z/OptCfW2XULHa8caEPJYZZw++y
OkTUPKG4sKVyyb0+2mWU3PiTyWbcirRIVBuhNSKxQhRRUNOTh7D9K+AiACUyVFLNk8VSWahqFGSl
DZ/SaIxkRuRkMOc+nQq5gOwgUE+IgGSJc01TZH3ZGHAbxWeRl0SJBXvoEEk2PADeUIXWsLnOpovA
IGuTcyU6HnEnOmuQ24QR5cM4lYiLQPQEgTe2lny7kanHwGdyfTCmsvJsCcaz9fCZlgxJ/q9kguFq
U84OxYzKzZF+KZmPS/dE5ZEKvOWr6lF6BUV2LL7F4UTgrOZl/sdW29qxIxUwJMDuTv8PHwt/Tt0k
MlY4joy8PpIVXGqQfTJShbTnYp3R6pdEFR6MioZ8utVmMkwYRG2vXI2N0hAOYYEPxGHkg1RUhY95
2B4JLYw6KPWRvCYNwzeB2k2cUJjle47HH3JMXSXb+PmEZGH3g9RYyEMBAcy1tfuTYnR+KFn49Eh3
0TuA3f9iQjJwisYh0HcXOltsbOUa1eVCXrXyiwKRiv0tHWuz1OPZa5IkVEsR6TLfs0Y0LxIrK4kp
iDoIQzwAA2kXvAIkxPX44ZRIc9CmFH3rubkkunhYp7Yqnp/gEM1RkeYgN6cJlappNtok156mqqzL
EfklNNnFsVIjJBJAXrnzngFqOA0S45B00GrXmShVyeOwbm8nqAjYjSEg7T6p201beUv+5Q0P03dP
T9Xn5sW31EVGuGJovs3Jf8UHkwQlXRU+CgToKTd6S/U62w7qDsnJstq3DwIP1zKOw7sdr3kq340t
2rFDdPyZLhlO3gDXSd4wMUuCXhmbXMbmJKkAh0whDwETJ6xGIeynT5tTUMZVTpzcNUUwDdw+1XjB
QcDjkpiddkoVWMk51PuIGX5cqPzpAB1cxFGNPARNDpGIRCZVTxWVPu+GLwJ7wBI9KV1Re8xHzKnE
VNEbqf6GlZf310GWq+6WHihFyuD5wuHpVFo80AG2/aYOEErBe1p1KXy3K116uVIyShlFahbdIqUA
H764FeSmdeAZafLIvVqtBotFvBocbEiZ8jRHbLeDgQJIfjFAJnmAS579boxzuLbCED8XWaplPPBs
lE3R1ksNxmnKT3EOlgPiOU1AnFpcB0aR4AWXsyF6Xtl0+J5lBNEOjwHV8S57moIkVAvpP8QvRYDS
QGk8nkhEV+ON/2HC1kmW3yw1SqqPwKEHN2dNcs0tOBW/2K9ZjeHGJSfArKIbo31Odi7aDYml8rqd
C4Ei27AO3EraRJMoYKPK0vQ60XFqjkepppp+ugOgq/ia5WpodLVPlc6c5Of3uNDy29kIoRDb4KW+
7bIzu/un/mvxWpTsuXFeFlapX8ENXVOYpufpXyYi3FGagjK0JC3JpdMZNvu5lFqLRtUDYTaKnoYe
72XWVK79xo8errL2ZePqlHna2eHOUDqVHUz9rUWgQW3sjGcvylZwJo+hT/BAt2gfq09Z4ywdSPrr
pTIjRYM1g7dEKr9IW/BFKyhacG4VSF6Ms38ha4lELQzTA2vp5sI0Vb3ZFzgHcpSpa9CJDDb2YIRA
G8/b2Tyoz47egj0F6oJW6GiRBzswSwNdyJreKR355nS2tRadAee+MSin5AFZBFYsfzcQeS6kklSV
yCplWmKJaoY1LrpjBUeQjzJBgQ+BqyozaA/XJ3TNBBgsgiJTMMIqZtZKK238oWQa4km2nlm5kJLF
tOAtebja45Brq8BsgI7OY8ulrG1jYCxC5E3l7hRN0QK3HS12ouNpmTqbMBxwwrNOas1mfHXEi5i9
cDn5sa4cS5P1MCqbkZYwCyRGa3xJ3Bbwqg6rQu8/ZuWUnOkUfJKnsDIqZMjgO5Mv+rarY5WxwIiA
aKqCA5UcqG5K8sJVtrtPlJSI9Sg2p3YpK9vKCKHUbsKoV0ntv8puGnlw+eqjse2omqoa6ziOIaWN
1b3tPV0vjmKtHa35vQ36udn0CzR6rB9XAOn3dqHupfvg1OrWq+RGyu0jTKerP686LZIsafj63ZU3
Ru1qvar9WrP7fRpntmrjc+9VCkCccEm7VfaRCkIcDZJ15Y6agp1RQax2Cu1K78Aau4cH9DyjJSLQ
NG4SYQXnrAeBr3syNz+aEKwBrNAyRDFAJst4d4+hVquINBVMO4YoXjYsClStkGp0xpp5s2EHiOOd
GcuuSWBaFm5JgS1BZEw0ubXiwWAFZ4zvvBgmUgi+BBWb/Ck/29HiZ1C22EYuplek2rJCNzpFojub
hxHt6RYL1s3GYwmxBAn0rNFAXzCoF4pAVstxlCNaoydzHBOp7WN59jAtvtpDbFzc5tzupoa3sVf0
ptJOHjMUK/wBKESrhv/04pqPVJMn+lCDMmSu82Ci0r22Bmm4YtBgGtmbSFKcyzn94LKecEb2LH7J
E2kOTYPoAReJKfeWYzZEfjTrzIIVi3d05BpHb5eFebbyaJnNc2V3bAjmg5VHzJ2dOCAE4yY8JMO4
jrSqd6LxlJ9yKXOaVgiKzBFGZvPDGodyBZYgfstxPMas5sL9UnDiqTf62hU7hfCKtNJwQ8lAr+Bs
J02yKKnRahecTRX+HwSyc3gOa9Zx8kK+kCnkbdwXTyZqJd6o9Or9uf30MOdP+rstGz6RyD1kyMje
6rHlH9wNUJxzn6yduX0ivQiR4JPom89kQwG3XKgd1mZnv6O9dcOxumGNO3OEC0fBiK1vtWR8jvym
Gh6Ca1fKvCMCz4U6FNb41Zu8scz5jfBTxpYG6xhGLJ0wrTrI1IRKWiAPGPsd/gMgQWXzzShaM+AL
gtlVOI0HGFBSWbrzHq/imaOPwYSMmeKhIiwQjJRxHzOUayuzj1tntQnkJsINy2haOnVErZhnD5dt
hfd7cFZQHDD3VDZQUU6ls0V+vF8zN94aAz6XxuIHFXOUvduUBNugiVcLaA31TOC6Aef5xtYvghEQ
DNObs1oNHnxgg8UBBsvYsOxYSez52EtuMosujBDjX/FSAvwOw7gxPJaB3KIxJXegDCFTjzC+w9Ci
JIvS14P6PSBSmr3l3v9/HrUgBmow8drBmoc+FDID3434EputshLETPlOLSvG49WKEWLUQAc1jGV2
NK3IrD5iJSENPhbLuwJfzYA2jHGMPziQjqa8kQQcBAcEXWLOnn1Dmy8rfDCegp+9aDAldyv78Ayl
+0l+wD0JNQg4QDruhmyzbDL/AT6Do21M5foJE6EOch7gzWyh4ioi4ULlWWobCZcg4QyNtDyzhova
XwTFki+D/D39OfkZIoiB5xDMI59STyLRxXe8G+cNxqJYjWhImwE/+JHjBAPVUlM/cQ+LcdG9WOuV
DCcaSAEJFpiQF7QLajjmlwfrrIpF5ssu4zrJZWr4Db+wJL+NLZ6bJ5c1IyeYVkdaI0cHOxgIj9Xu
xzz+OO0+1SMlfB15E4zdf745Oz2cGZ/ZxAavkhJuPGUlnRkw8saycS800NovwTaZFoNg5SENHq4C
Zl2A/7OQ2y6lXV2yDnrz8igTxMBltmUJYp0r7PI05IbDuS0YgoHWcDgAdjxVjMmP/H4JqTIPddPx
PBPKnhFnELavWqCfVBMMjip3BLVqsHz+i9kbQ1MhEME3ZL/md7kXu/W4lfIOdNfkYsj91wfhfyxL
KAJLIKrYecw0zCdzoK0FayubutJAyu8hDRWuYTHvzNbwSqgHRIkdUxSni1bso1myCdhwBpl/tRgt
KPwB9/wDKuipguYPlABUDXAtPx527m818dZ4qqBSsDF5obo7GFRrdHXkCMoZ0xeZYyc/yl7ZK4Yv
qlzDnX3uyiqKGoo3xmMJBzL1Hi+7WlUyDM6ZdlVtWdRLWgf7YFe9J1IN3guLeLAfJmbTyYNePfIJ
1tmiuXvm2t0wtkc+YG/JMSXN1db2+s+tvGHR+P3gFuEMY6CL4ZbRUpx7Mp8TmLUpGwGRsZd6B7fg
59RVdfic23MCyCZEm51/aRPpfhEKK3/4R4fq9uRSCUwlQYb+xW1ym6wFNgExatQ+lrxAMieqOlK1
UdVWGc4eyTyYEqCxyhFUyR9QwQZhUEczA7FlpYDLH5Z65r75JIV2qrLZIj+pMlNI2iQYgHoBezEW
yHRJmJLaYSmZIc2yI6pRqr/gremKnEW9mlD5ie/RKoKyBQEHeop1oxymTNHoZpZSPKr8mjIW1Lzx
wXShhYmeEmqjeQbvvACfnZ54dNlRz2wCSN75Mj3blaG4SJq4eYmzClszKV3wZuRSSDnH+lIEqdrE
clyOv90zPQPcZ9bBl960HDcIxyN9zJUPusJdKXBcw2YHLwW9wIK/CWhkZl5ipkIXWmt87B67D1fH
0SGgifZdSLv8IrifcLe4zYPnpA5XelKYpZPTiJaJI2ASikhUSPIJUw7k0Pw03NP5WbzljX3hWezt
2LYXN10cs7dFJTbXg6AA6JDWtbQI8pI31dRwWQDnP/KZnyh4SPn1n0QatdrWY6hcihJBksHkxgsj
x1jkIlAnv4rmt1ToPigTyKRqdRMdk0dlD0g2wPVJwiuAAH5IrBVRSQG8QPwek8PGwRM+HcLzRdrR
JGSslZbLFH3V3URFfALwdKgAPz8RPl/aCNkGorI94mptB3l0LJhBWU+9ncAwgcbkOLMyNCngaqvI
t4wqOuUCcOr2RxYXrzge1+EiHdonVAPRo7CKkYILlc7llfd6X42GJAJofPXXP5roaxqkdfJyQGVq
1OTqbWamCBDQpGUQibmtu3eBUzMdA/Q3yIuUvEYiQeA9UomSBVatsHQnVZO1hwg2R/8phR2pMju1
u9Ah0WAVrOmg9RQKPQppVLqYYSvZWlSBm/IoB2qOyb5ALQJuj4/0cCuiai+J2LRPNyzvxNw4tT+B
joKXCvXC+Uipmhe4kCFNrA6InKsyTL4mN1awVQtPG256dsiz0lY1pwW1hnHjqsesgpWCn3pY6OUY
m62tKV9XF7KAOQZUzJqqqbIM3o//U1NnXXYRPGJ9OoVZzNUGdTtP6SztCekmGUzCBrZxBFXTBEXb
VAuJkjwV3gx091X+R76QsFFa9cwOJWsp7s5zeXRCA1mRYyB1ZKiBDFw+a9j0MH8cSlKDk2bqhLht
RMpZ7QHukhwPJr5yfAWmIqlkjCI3/pdbfwh/f3s3e5LdcnhcwPCe4HfZzDMAM/gsiitbSMdkgcmk
6q7l60+5Jm2YUC1YRJKpKAxadBbSeOnkSEkB+0pOXiVRUhLn/UiBg0CjOEC3TTK521hi/jncq+ug
MIQ7vfaOfdX41FdbxJwQefuvtE7j+3WqN+M6rrulqbpJKg5udGtdtdO+Eacq0UokaY2v3pZyC+5f
to1gVQZrpzGTHuPOVVCF2ic0siz8BOYUsKa3UGitZY6iMNfQpIJQwhGq9s7uMbeZ9pPAn5opA9AQ
/MpggT+Ej6Q1mPdOyLvm6UUqZpQoBUteYLYsl76+pPly308l2vJuxC1AgggboUZRIjV0IdlhMEoM
XH5rdTOE8it7md3DjSXEW/ccz0cZP/lSpPRsUS+egil+mJ7qqBWOl8gyGjmIpJQ7PouQUAr9GK7x
WPNc1/fzzw5J5UNLs4LzK1gc03mAEzKFYke3Axym/NCloXqC4CGy3vlr9Yh5k1yBujvi7d2VGEVg
R1NQxo5Q4IyRyz9CP5gz2XMLr8f8Q/OfaHkIe6VujVLRL1l4zlFdpukHJu8qJWrhssCfFsRwH4sQ
Htzm3ibHXLRQsU+7/AbgKxgRHKjOXUopOiSsocW89WRNWSwg4pQSMRa4ilzwlvul31zasrcKAZSE
Vby/I2onMCJaGjCmhCDChTIH9OSwYbBPlE0atWQjR71othCU5EUdmnfS/aEfYyAxl7wPp+ZK7g0L
FeYGsFi0CLD/1ja89xF14QarFPrRPXokKCR8kaAKhLc6jSiMT/hUepvYSvQjaUlW1+1r1ZKD6SaZ
P4uWzFNQdLbL6VOrIF4Hn+qAqjuPmlGmfcgCIsZH+A80BT813xBrxpMSPvpV4walJnaWr3yJ0Qlm
VQyRFMCHkye3Zj0I6slzF/LsBM5A8FmBOCvilmMqLJRh4HQ1+eVbY6AEmFAJRFiiVxGBQtQGyuUx
BY+mWjB7fz1DgAnOdJ4LOZgrEJD9QB9+MNUMIxTIsuKlJBOyBIonIOhDnHPhNDlc7ZMqI5WLIQAB
PAFAg1mdi72Oxb/IpxX3eA3gsyT+4A7nOjG5hiLzN0GAKEkUoeUhLpNlbydEavIMZPZkxu5cI6b8
aGR9x7O+SZpAwj1F2FJQyA2suyTeNSm1zNin79BtyDspd2ZrYeMyZKYTFgiSA3J/+uJikb7r99Vp
oQ+XBQuQh9WcR0S4gvKOOZS/mx1en8ze06KbZY9nMSdopEAqrw9VKWXO6DZgKIpS5WdyIQsEFIkO
sfwlriPRcta0VZcEguDMN9U61K6oV0vuR4dawSus/nIRGhWaL0GlyL+QKxnoO9XkSfBfl1HJuoae
0FZXtE3+G7lDuW1SkNCRy0dpcms4ZQR3WYoz2zOMJGM23GVztKoyG8X4ZQYQmoQrvk1pINuWRc2a
ZvzVfNIM3VoBIpLALSSfWPaZ9cOk6ZKyCF3ev8ZOw6WVJv1dLUKdh26JdsP85mjflcOXdY8mQUs9
E1wSdtgNAUWWlsRC68XanvW2SjefeQPcWGmd8YZqmq6YNUuhaLRlyCVVVJtesyzTHqD6y1y5tQFH
pmMgJPkkMu9I32KQrgAndRAUQDjll6RQJOMqyS/dT/wECCc6bZ1sZityMyzGnrRDXhYdpiVHc2mz
k2YmYVM2qjVjHgEXR9pVFYQU1GgGzFOQPgvvErG6GbR/xLNYsJUWawyZcYowg5JJ+UK24kPEYvLA
uMA812IYLFcxi5R9SHkL5Ulg4JLDIBvFu/PGWulaiAeuTpCFVr+8Ni1smQ21sX1y9kVTkpiP9mGo
nUHjot1UIT6mWbdbzp6yD/8+5wLepa/T6ER73sKMsnaZih1XA200Mw97Z+sMvNFAKR5QJww9oPNy
WSEHCkUTg9HsLNcOpoHbcWWY89E8UiywcSlwtmMsGrMN1wJAWNCF+n8Ch7GnsFI1rwhQ8dlAnNQU
KFvsYGK9ydPp4YP91xcl9+WYWWz6etXfX65qSlMWytVgNUCzVOaatDp+gxa0O0N5hETV3AgALAPg
Sdz7f9NY/r5m4NzP/AWtUB1Misw716+HCcYBc5KfI+ZALo+iHB75FfyFXns2AQnElBy1BuAT6C1F
nZKOhzoWDk+k1Ent47Q+YThqP6Q5WDfR1NchZtdvT7vTERr+E1FErJn4FxvWDfVQii0QRiemUEc4
razM+8UNZvGrGah6BfIxCdZW65w8ZEubtc4/tw+QLyCj7Ym7qkjwf/sIRWYOEwMR6kzzsxUdQZ4W
6muZypFa4opfqNciUQgxE7kD3oXCVA5dmSTXxQU748XLDlDzQ2WB+lJINEIEQuadXCnNfLYRQM08
2Kd6ITP7X8yRpnS23+UblKaivgPkyHxRSfCqAR0uZpYYNwtDoSI61tZzwspJjWtYZTRIfyrbPh7L
8smhVGdnUvi4uueJHDvybLijR5wU5TXwiU7wryZtcGgtIi0vJY1VoUL9tEKjLM8wR1Jy3hftQJCV
jhreyoeLlDxJ3opdLlnVlFdbZf5izgnrUI2AzIJdP9KoZW+rGioPtmXRxXrT/3PPVoHsf/EdatnZ
PXOaUHz09YaOzgxAJ5FGuMR96NMSKkDREU1HJKGmTxmE/qH6XWyhFnry1EJAmYFQVMhiWfETM0YL
iyzbGjU5EjFAcw9TmI8izAoptQqKINIZw9b+KgrVM3RxKEuhm1jlDgskUFUZxQtucVWihEd2RuEZ
BSo0E5MN+sK6UMQpnEZZ+P/HG07qFfyPR/WYhwHMjOHVuzlFNw3K7ieQIOIFDKeBxJJAx7r7b0ed
TnF9yGgYynBRdsddbVl6W+W3s62Mm7t3dC9pGeEoaaBpJIdJd7bm6/7JT6oAq+/aN+tspzFMjmxf
yPo9cwsk6QXBn9ArD84h7oivxGKkOBFS3Cuc+yw+hGNZWSIf/dc+FTJWk6PO0YBcx+qixd6dL6rO
oN1d+FkLrEMrVzulRppakKxxjwp7Xri9GE4dV7C9b69plgYXdhjgMUAvSlxNSjW0otRPT0tIUL1c
5I2/a7e8Y3gP5ouzLd6K9B+EEan3nu4esrVhDvZo49M8q+GYgTrQSooIE9RiHZz/NMugV2mWUbCr
lS3xV/kqXLpHACwOv4wSSraQm3NjIFlpKh2odqD8Ab6pkkBV8imYrOxoGmVHvMRMcPZm39CwapgX
HgFzn07hpxUVomZ315HYdX267emZ5GUwhz0sFIO96WrAIZS9acz8SFq4DX+v5PgnrOXrVSiyOiG8
pkdURN+0YxXHCaeBdZ+7Ylhq8snwDYmoB9sYT2RflwBpfq1Y1ZNDDQJ6qbJia+6Szu+Cdm0RQZeD
d/CaDkXH4cut2JRxcHHabwAKcsNNnTZU2rIvOq0gDM2Vs4vuHDdeMnMH+jfdIyqSSt4J8QDp3FOH
eulSBk0jFhGz1fr8saGbMhoclM19RmrfgYwc3CL6TjXCJ9XSkdYdfRYxLD5I/j3PsBCf3MhtSAtB
cuTSYSDPYT3ARgVmKqwRFPxGVAgrJdVsLe4PPQEo6M5slAT7paAqf4upOlrH78lucJV+FebFqvfE
/9MMz3cyWXqZNTW6SikAlLjTnbp6hMulfZfS36JJxBXVOO0qhQwhck/v5ZpcFi0nYFXAhkB4n5JO
qGOL2+y1JFu0WzKtv8A2S7BeZmcVlSRKmfu34W147K/XyBGo31IdWZm6ca8bZ9R3s7+8ZofAMLXX
q8PLLB1NmvHwWMWc1g3U8bdbk0fUF3g6r7vM9VLkKcsrXlNevTb2e2Ol1Bpeqdjzv3j9ANIUbkNp
6x8pFrwhYPjJfkS9i5AVxDIwcZTL0GuZrZwPjivdclyP7gH7xQRmDbuTEr71CJEXehEV2ccQUgBJ
w2GkNDJG4T2gTPnQPgCQ/TvKdjqf7s+Tw9reo1dcN+Y19ENe0wdf+3HltzS9Hi3ssHAzEwkgADQe
qY3nL12P8r+llvEFbaKYHtRg55UhDJQMSnX4+/o9r+o/r18a7cXPmrH+GFWUZaM7z4WihuP+0Td7
CC1/9zXlesaThAxmaEJzpVllpvQYCTI2wEZvTcObUyTbTQ95UOmbS4WtfSMHq2Qy+WCr7ogSVILO
Ln9LvBvRcMgh9x80eeW58cE+W3cEGWwtq5MtqHGwJ8lr50BUOmkV8DxTj6x/y28g7SHbnvkGDCg5
euAZWf4Vv/8YBLCkbPCA2dNpNIJ3KXmQJel/nkmaSdhG1R0rNhhrIxKMlXlvepB67Zw1xEZuslnl
FoN9HfOpXhjCkhXaCdKrwZj7Aki/reN/qJXih4Q4dSq/WqiA4gWlQvHAFBjySkKVEiA90S6+IqUF
9LH2YrprwJY1qfcB0VDyVMQvxXVCfu4UdopefjX+R9J5LTmqBEH0i4gQTsArVt6P3AshaUYgvBEy
fP09vTc2YnZ2d1ZC0F1dlZWVuf6ZQPC7XEQbDQSNfri4DaIbDDWMWlLUPQJKeWzE79O9qDhEyiPe
XxzsO5nspNrRj2VMWPxi9vDfjhcSamKbCcliIaMsjnMBJZXInP2fCoh8huczIiLw9x8s0UUQQd3z
X2kljnnxNuKXuHyaLXyA76X/p5YuLkZciACpiDgzId/2/0+Lf0HuBOyUlxQ9C6T8KaTFd+IFBiAr
IQT8oaDzgZeK+4C2HV9F34d2BZ9YhHMtKGYC0uyBJsQbEQOIT0KP9/9qXGSbAEdERUE1Eun5lTSd
cRX/f7xa/C/RGxH3XHwVlCHx5CDQzpd0uwX7difuVEy4FejS8ireVvya7/4kD6Tg/3qVwiJ3cDKP
/c3qz3DEKI9QOYSxPENPcSUHqyF83IBJArBtUWxs/g0IiePt6Z2gPL8cRjNGL9EJ8YRGLVjAv5z6
/yxaqPwJF1IBmqlIOb7R3f2/sfeF8AQWJi6UKIrGsFDYPorG9WAkJlheY/F4/6/KRcEh2MMqiqAi
o/vfQFRw3v9xq/51XSoWhshBqTz+AeCi5SFOODHO1DuiNX2B9CWEzNFNc8VgAd4TtMRJnJ8c55XX
+Q2dWP7y8H9pYDHTcuCPrdt4LVMIr8YWeuovuBKCPyLULnvmiCNGuJgsXoqZYmofUf6IXguuCrDb
5uaKzHWOEu9WqOwiwEsdkk4a3CrO+fn/Fsv/BYqQaRWrWPhh/i8POKTxJDJ/cZCI29hQUgo9cDYh
GhvcU4GZ/lMpYC+BbkLT+d+ADqVOAR1gGvHP05UqkjxPbCaxpkE/yc9E2PjHXxPBQEEiWWxrUXcf
ac6LFSUW+2v7yO1EmHr9yYzG/KijIWGX6nH2XTRQLm7f1sYoqlWCcK13bPp0w6ALDOJs/JqZd44o
9JA5rtDL2ms/gJ7nChNtdED++MK3z21N5wc7tl9l9V6VjJi+T8Uhn2ULZdbOKq8HFrjxUYrcMaIg
Fg8dd0cyJeRldBfat4XiEmOodMV3eOqxK2ccOSVY5KW8q7f8gopviybP69ZO8itBGDqpfqrlyTNz
noAKRPvdZzf4Kc80TBckqRxTn1KctIgd4BuL+lu64CSNWNoPW71+//pd3Tty5wx5iAwtIJqs++Eg
KMhOKRhbuz5kfzDDDVYHjadWSL0MSNThy4UuKkOl5KDe08SjjOFfyBd8ArSEQK3X8hbCMTrEeAL9
SLf3Hvx4wdg3MiH6FnS24hCVuWii5j7DebOfIkPDI/jITgYBagSLf8ngkjwQujMvUxiD6rJTnof7
lKlxhcTxyo1itFm6RkIHhjTttUS2cYUbNtqdBCce51HB2ybdR3djp57o2IOcmFSI+GSU/hszNNhF
b0dLHI0xbUanna+BWpCDMlEm2dUNiMk6lnjynp6/ygX/eTSV4dxeEJ+j2Kr3pBlqZz/rcRL/vAcT
XuTlm183/Pt+N1HpRuk6IkZ0vmrHO+L2dHiyGmeQBBWD2ZR8SDo9mcFwGZhn8RiIJzAJfkpRdvl/
jN7pNFtFWOcv/ZOZAD7E22zbodnICbP8LOXto3Z0VAWJ/RfEofcI9KFK9BMveSXm1JOrIvuvq6k7
jIAUA1tFTymyM86CVfqDr/zVmMqHJ7Z5P/XF2mrzwUL+rb2o8lKUERFVKpyGAdODtg7n/ar0pCWy
xUOkbD6/WDxu41s/VvbmnimEHhfJQVB6MZ5BBiPQK0aw4H8/7u3XLvdCTTpdhGdrWayeY0QG4DHX
o3IqjRTw12N/jPYYi41hRtMMgD1IhojnvXGQDurLqZkBuLbraoVOGjsGGa9MsdmwpEXRlVQIxcWm
shPFC5MgTh2VNC9xLYZrQO1PA9Yuq4B5hb8EZu9R+UFSzUCMahv/hRu5w1DPHahzGdmBIy/+hfyx
q2B1KZOGTJVJFxjItBEJfK3PFHdGup25EdUfIOFdaN0w7t6CczFwzJEcs0oqVOw40HIxxkTigU4V
gRozAFSnHkIUsmUu9KbeVNQHftH+bomERzLhDj244/cn22oeiSnqHnrkaqGH1NdLsR+F96WsRAHg
wjUlXGfvIH7Dv7SSlzD8/XQkcqDYtthu2PPM2f83ld1Vo5tPd5Ch2yHGm66CjBlEEgwIH54u2wla
Vl+CjY1etU49nbll47Q1Vnuq/zYYFvJeO4nm0lbfAklvgWvFnkUddYPA91hYOTymaFmtCGUvxY1P
7bnboKK0f8Ij55Qk0TWcvnYtqJIVTEXzqh3y2JbQfzTs7EcGSkfwIbJ18kmUs39fkWsaQmqNXP6L
Inm5eUyZ4tvGM/yaCKxH/klfflkxt/Cnttznqbl9Tuk1bZ0PPLXKM9JrUvpd5YWGj4rnJ7Hra/hH
bv9L1a3S+v5emF2LwMrXDVM1V5nqtGe6DU3FDSyW3GGxkpjrmUNVwHOUj2xueuHc4X6ZzLhXKKf/
fvfPXXcmxtNTK4R21odqWXMVyOywFQh9kW1hbWCw6jydtZM41ZW6VymdFN9laB58fs8I7R6/196h
MuIbfRau0eWMyXlZSZ0t/z6uMEjVXXGUUz/qfOvpmGdCUXj/nlGJ0ewa/v4ZVVKrcz6qU0NcAlWk
cj58jIBUVILmU01UXNBGpmGHZLGkV6DtFOfb5C+/qqv6YI3Rg1snP2oFh5WViVzbBbl/rgH1Upg9
X5TrHHbZl3LHsgtF1D2DDDW5uuULT4jPOmVujL0mEbfQTjtRwMKAJxOhTLPEKakfqdC4ldIxWQ0u
ROUVgdxAqO1tNwOWuT3gzcFprt9TsmVmcKPsZRz8Xkvin84ejmwjC95Q9EGYOOtLW7PsijKT6YHO
6TntEzd8Lus5P/787uN4pob+N/KlaFFWUwm5I/JP8SDJa5vf17ZGadM4ZKdXaJ9DphGihbaXSdV1
JGkDtlheTd9oMAHPdpMIrh2iNprz2HzXw4216g4cEuGFzza4m/t0DfTblhx2Tn3+IDH8AmcfjNrB
+PmZQp3Q0IZXPSSnuLIgX7bb/9c9z0iHCcf4S2Tn3Fj8+woHItt7aqHZt4n/3jCGy0N0kEbUlYtm
28+IpyHJ472lLl8OJviY+I81s3Lghx/Z+9QBcInMlOEbAFhZHcJtv5AWaKkMT+WfAE2UC5FDMtnu
9gvoOw7MdBwqQRIHcTbT0593dsjVtTW8SQ9yl1luVTw5jv1q31lb9jL6h4NzSrWpbMLGYfUgPIvU
R+gMAQBBPa7KOdlhH5BhzSwUc0klWJXo4omAty2K5RsuUMOYVcNcVOI9EN7CP+hmUl7Idt9T7doa
3BDFltfyuX7Yb67iY2cAuyrLG81BG/kWvtHOL4ieiTNEhlG1IwLh7+AitqxgMnH4o7ECjBPSbKzc
jzbKTGR/8jPpQ3K0FDe9dHd2dnjm6CAOdoaQDOJFHnfEG59H/QgE0m4y4v1G96sV+Npf7HNwsAo/
NDqJpgcZCZXSMZjzhaAHD4stwyc8gpFIZK/k9K39/mnJzDHm09waXR3IwjflxPytJE0tYH1zxtcy
HhVoRrkyupCktA9/ANM1HpnFlVk/DhNT8fOzxU2m2Y/6IiqF2QhBJU8+wSQ/IHS5ejPCOg/XxWrw
0/60/6JOwWnNhPaW044YVFEkXIkS+pVrRgTmgIKhssv2X7bDpbkbP6iu8DMl+pR4tw3ctHKwyG6I
RZxUdpX7BSPIcDQRl7VmxqnfDknvCNZPX8KaCahwjV1rShplP8688/uvO7cbiZnwk16gnCdduSjt
ZJRey9Wv3qch0sTb4rDJrsDgLUTfguWK0qNDtqJ9nILqevKmzGtdnSLHEgARi8faFs2I+EtsYtM1
VPIv3vAaXV+d0Id8QPi7A+Q8NhSatwoy+/K5/S5I+T5bjmK8faG1rl+HcEfyw6Vi2btQ18qtgRUA
2fP0uqSrfl0J4FSDzvkJssOXrRmSCzKjmvgyAtlCUrebJ1vSKUaAuWtI+sln9GgaO9N8pHs0qnCK
khuqNR0HKZeJhp9u17c3CnrDt83H1BkqAcNm0g3xNWyFACfJVHcvJFgAuPicJAD4hBrH8K7sO4Sp
2j/1wO9/xhWp9GO6qQN1wwNEZyLnS0cSPn+cjQHDB04vCSmZFk1gMIDEB458A/o93wFslMEMjTwN
eBRNbqSQAvVXYqCL2P6cJL2PWHdxiixHuce7mjMXtl2NLNS2kfwQES8PtSjl53VFfbchZAXx4QVt
VluFD9dEIQ7ZTrLLAhkdPp4dURxRFIJ00lGR7XBPvMK5hLXMJnzqQYLiJwGq8nXTloD5ELqIPSzV
lddMz2YKGjkf0tMwSFAb5Wo5LzhDdJqoRyRPq2fw2CeKKz5G6zccAQuyrzD0BmBWsQdAiPr49+G8
9yrzxsCAfSBrow892WkK0N0ET9UbUqySA5x6tBzeI+EeiPY0iLXTmH6beO3wJ7tKzCjqwYMnD4+O
E4pP85jo+Q/HM0c2WsOh6SbA4gU6mS5/RPtz0HtfZOAKj6UP/hlVjLxTXT39B+RBdaY+vZwU8OEw
wvQuggrToSGQCW1xBKyNaaN7Jpaf8PfGxsuLMfZAT3nIvQ++6UgiXyE7RMZEQ811FMvsCWprkXIX
OH9Xf208tzQvkjwwxfTQnM3Q+TCrFCP+46eIWkdkxrQyYs9oXRDOFunZxvsy0ZmPnk8XnbR4orgF
GLafUgP7CNY+0Zq9Wp1bwdlN7P6EqHXMFVIWm5fU8qjMEh1XorHcOtKGbSKAeKlyahKDbc3cCcUO
hnaQs+tJFs2QC/j8iktlfAslwB0azgqgB8gnWqLK/L03lZ32ZW+7eJHyE8ZRRjYpdqWbhbSTvunD
ZS8TgpJNG24zdfZ6TgrKRBnX5k3SjPgk6k4aDx7krLhjq0iF9ksOKyBY1KbNtfbxiFmfk3GS2PzQ
6QiO0kjdtRhz1IwJs7Bk3enomXwEEhwdTExpxFYcXrCC+VSjXN9Ww7klk3kHxPFv50S/2izdqjVo
qYQY/WSAehI11sCYNaANpG+FhanElNpNG/XRLFM9rV9riB5qM4IT8rJ8ftI9bTCWjnifE92ZwuCV
a15u3PEga8dUMYDOqxWWs0YuviWV0n0Ofr4x7+rDjXovw9+2mXNo87/46xqrKma9zSuxxGKoNETY
l2jg9uYob29FUdohqvoc69lkgAsesGjuv8olReM3O5TV6vu+RNnE+PrxKyAWPZ4blpVWBBQknSe3
yE0i1c8/vFqviL1vOR1ie0yX4emxG2skDsu/DJqs4nZgxf/U/XUyP2NE+s/qNqQJJUpD+5ssDLm9
5yYtpzzN9AHxbjjl6P68pz1NyYRVFHriNA+9XvK/xYJM+EGZruEpQIE+yt7jT/XDvNXnFFpu/VyZ
3LqhS+0t4x0ttTTinidzrczJVQE7yNveoEiLh7xse7yEZwYmg4nP8US0MHCPRfWwdaKr0CHV/TmF
n75DDhkqxtRaxjOp8CUGB5hhj8n/QnkkEUdSQINl5L30gJNFqoP4tYjbLfhJbxsSyMscH/HaYRWF
XwePU84hLqV28V2cm5k7hBcn25xXNfpvLhmisNS90ftx87/Hy+si9zmF+vLA5et502/5BoIR4l2J
k5ezZzvVoZvQHxfAWVc7bKwMmf4GxcTOdAuVcE0/O8G9oR9XS/lAbkiV/4WBZjnfGy2gzLV44vcM
3/G3q0dBz7WZCe2M3unerogkCgFqzxLhEZe1o/RjHm7INVsB72cZV0VZUwCk2BVTBL8uhrqvJa+7
q8vSsM1NBsyPFYTh5pvXrz79XI0D2FJWAje9L3W3URu36ibP/sByr6wfFmFZeHJCI0vGshZxL8CQ
YUWaO5y2hktNTxFCiiwlgfQa1abfiBlLI/XLPecCc58slkqCu8ve5fTiVtajz63EWwMGR+MS9tgX
Qyf5NcJLR1cCFJz/A7/oQ0WGMyfKm95j3WmuSOLhEPFM6tgf/lDxZMcaZB7ltdizeh+Yr1nxVAcf
l2tWqyX9AkapZ7wpHhnGmIFSLlZ6zgHKioSw7qQFdskaR3Th8cjr0JNVVNBxtO0BGW5cfUcVDuhL
hxnBemELRXRGYJ8roGZkRu6Uk8gC2a4JzIbhycwSegqs3QcOYLvHISKYKWMqU2kKaQ22L7SAL2KA
ToNQKn+LQfa6BpKGJYASCJoOpvdCt54WN81Xg7xsuGjeYNmUTIUsxIaTu+aCtn14wjhwoJCiEziV
ETenL8bP0KmTAHTqeTDgjUPfyhxKr1KxLWa5FTeh1OUEPpa390nBcUMcXOF9eIlDH1iu/uOgRSnF
s+gcPIMvhtydY51zadwb9mfT0WEZ+PJawueJcYlJOmdvESjbeXMa7hWPMg0LGE/F+mLWNa4xL3U3
uTWzN/0cUvgcZm0IBqcGqD5yviCWXB2sy4cuJvlstsxXgyPJi0zWdNFu1kQBOKfVSJP+NtwNIR6Q
7d0pMQU1I3FbEgOvqVyZFoc5p2IY3st0DHaS54gxEwKn+VWCmHcF89ShVUC6to7gCE22fkwSmFim
vaxWH6Y5dY8sJYZGUyFPPnkc3sAdljhlvpMPy7jAy5ZyHAwyW0uJF+oTc9OpI0BI/Xfw8dJ/yVjn
MdBC+zNjldCZjXGKIodrFga2TaU3/DgU0a8DIKK6ae7xXZ5IH684WCG2nEmyFPiiTNtyVMt+QRxI
9knNRY0RyFS+5DgudXVu94vuKZ78kKbnw/sAwS30c6eSucu0Y86GqEfMv9eO5qzVeiUIFcO/E2NZ
FQ7T0ke0RdjVqBCrk/q1IfkyKcxNtx/r6PZSTcCbJQH/kRea4uTj8ha60KY2g/tgTf2iYqdw/Mhu
uObsf60GEQm4w4J9QddG5jrEMctoUG3UAMEtL97oHmn6M3FkBo86f5gI4MXoFsnjJJRYh0wDEltf
01KblmJy92hJ7OVpcip2+UhV3GggEvhJZo30mSjvZ2Y3q0g6hzEnKQCbEhjd2x4arjbgiYaXXPdj
DklmnJBLBHJ4Y/TqfjDy0IKaau5tI3j/eC9KWJBb48SWRJjR+FWXg6/NaTj8GTjDn+HXIdZiDK+k
4yr2sMOhHxT5TwDWj02SSS2J3iQwUrVKjpHlkc4DdHfCD48fUEpf0uby4gu4TIMGFTemyXqn2JQn
gmpDWrZpDU+iuXMwtOU3CRQELNsp9iuF6b+TwGKrqlAhdy9weOqBf0n7C215yDgAQadx3XEkzApr
HcLhMm1NAWdyvzyWA0gLSkmNPqGSNHBeK9fk5trfU3KAfNqBo1qjuoFv+/TJfuk21L1nKPZ3ETde
0oFM2VnH05q+N6G00EjGsK9D9ScbE/phGHyGZBmFF13Izx6HKgmKHxSxzyJ/oiiYvDeskgm5TSSI
MG86OCBMJdrkyVbK54Nyg1ovt4TwHXvNY2y+SetNdok6eZExQWvYG6ZNLUnhQ3RQJ5ZiS9+DeZfb
oN1wHYZ51a3gm09EhgCFh/wIToaoJh2qJGLKS5qzYDTT/eAX8nENrGHWibVsSABZHgDUWwDYevH+
Kf8UdOdRyvDUcM6RmX2nnJ2WNKFBxNH4tbZVFMhMdlnjMlx8vluWF0wFUg1c6cEYwyXxpWhHL8pV
SC7otrDP1L/+u3082PEUwsMpGa2oxdoxd6xR7F6ZGdqv0uCfzFTkYEyS3NI6LpcstFcyK/vRm1bs
16/QE+WCylPx9Q1r2T1nLeuolA4iHQxXarxRiunDWvBVywmAaH1lE/LvsvXL3hNYN9Mj5LhUtiyG
f0qjVHkonuNZcYmbkQyXJuFhOjE5tZh5zzrkAzGKoS2VTl+sg99XDORCT2HBwcgOM88QM2g4sWcY
3NfIp1EH70ffxWumLGiaoJ5Oh2qHKPmWfRFxfo3kA6fX4zuqe3vQ28PBWKN9B6SHGNMQHxafLAtq
SE5M4z7H1Dvp5TGYK7SwdF/QKmj1UXR6wKn54XmLrmrkyjf+9zB3SfmKWfd1VMWJ/9pJ/PJ6zU2P
JApTGh5yRSpvv9fq6RWvCByPO7ipvuOHmyO5uOj8kXsusuVQGsWML2ORA3+QIrd9e+BsCMKH0ZEd
Qf1DuyNVTznlkWGrn0Os/cXxRTxLxHU+W55XifMapWw6GRT38JnZqoVqPigfUYQ2RRF5b83/9nOS
Ud6+1idAuR2cPGwhUhoAi3KXw0v8+QUfIaPETmsYlNfB2uDy8y29SxC57s4khH6jzaYPRw0Z6SMY
Lqqf/lz8KXPtK3oaHHIsUtZmKtrtaIUzB1rRpkY4D3JZPeEkHsOPJZEYlXPav6QBesXp7LQQ14Ln
JM6RpTZQztYXWDuV5J61p/xhhbaDU7uueveBTEqOx2X+o6zqiXVLTjEHHOb15nBaLnoRQnCv4/wA
WWuDHAblk8cZRGPdi9iF8FiKTX835vVNUs4YQGm71Bypk/xle9K9afDY0WDfkKyehzMO9jDxCrC6
pzus7J0EAM+ScKw1B8pzX9PRX8nr9yozfeUkG2uMFsAJMDZIlqGL0q88FUcL7k3pNHR7PajJOUi0
rqQGX+BFHCaLG5l45mrYKeSj9qxh8PsZgQtAwQAW6D1F2CrTbfAKwe/YCLJmNKWnDDLFiZr/mK60
kZgEYqg5eIrsAzMFdo5qt/sWHtsRmocKmfZ1fEUiEVU6F8sx3h7BRz2oylH+dxVXgkU7UHTvyUd5
ptwJrk+cDolr1IdUmS31HfQDiXzredRyVw2XorAGzu1I1mcsDMItBXheePCvnmP2D10s60rWNmB7
pkTjAF+a6N8+07fZGHbUE4rD4Gy1k7Meu990TNenUlxaWdKWFi4psUyzhJPgTu8Ame0MAXo2GtDA
OB+AOjiggU/cLGEaQfAT59/7Y3ePUfMOJPJJiFs4aIYtEa+1K31T4QiOaR1+AIF+o1isIEwm5ogP
SrWK6rGiTyk1NcAgpaHJ+KANHk60eQaCPnD2LzGTQ7XKnFwj42OGyZvoUcnmCLcGOuSir56/OKgH
z0W/Emr2gJCLcM1lFO8D3KI7WbCF8if/IYG08fZaRhrjGzYLdkFDAx4/kPkzO1Ns8meemEFfU1sr
qDHKNu0mMnTzzN14rx/fZUW9VrvNLLMCJKEJUN0d7htnRc80NFYHjLM7z9xXKKkHo0LBT2bZKWss
8aJuUyItOBzgwkLIusvK7CF5+fvHhFkK+3k9RF1RQWfcpWxqzDHxbZwuamWSQBQcq1DQHlB/3xRf
DtZYBQQ1hVeJLlVn0VAPoAtQqHfFlCfW6dMHOAx9TM7oKz8Ncy0zEG6zto9iCgavFBibvfwY34e5
ipC64WTWEjRFHo6eqc88twuJDQsGziBal8pc3b4dOukQHk9YX4XuMFkmdLE9KngnbG1z8b5iAfQE
2dzRDxl4JpHF0fE1+wR4WGV/VbSt/uIUoy73CwxJdbEUVdaNMpr8cE1fyqjFx8Y7qbz3zLo0twKX
atJlulDdhb32xlIBDtPLA8XXFykzjsQBL00W0r4gIG9EJ5yMfEGTztrQPUth41bw02m8nCCOj3CJ
Iit7Vu71AwYUGjQEvSp2VY6JB+xCSabSdHOOJUAGjzRIxXb4eyjacYqFxEqOPYlecutncBkTpINn
AA82xzgciwdPiCbW69KWsCtR12+v5NNPfLw/2x4wrgrnOc3gQMJS+lLzoHkKKj4DsycNP5qs2J1x
WiS0LmFA4twL0xaJyZP4NjywUSvlT35vpZT8bF8b4CgwZPYDJngVBdsnZMZ5zhWeGNQk0Zvm5TYe
047Q/DJcWQK8D1gErblBL5+G4Of4ofVgLizVy2aQTN6DYJhM+Ic9uUDbQqj/ImxJ9jKSBR2jnRAH
mNHH0CqiblfW5psWLzmdVyajQt7nzOlxwD6zizmvPnj0BN9BEDYGJkJkuoxDg/mH/eXNEOp7xgvg
e1IFlignfgb0U3o7Hm+lKfgPCcjn1ENex3GNUQNlFJ+TfoI6+vM8pAffO23l0iqm8IpsKq4nQ4DT
CIk/au0X729eBCwz6Y+kQFQQcxg1bjZLL9ElXaBpR93ltyTdbr4HWqAboaa+Vvsg5dHDgqPMZCR0
YcwcNM7W0jzp3ZzaICmdLwxF1BGj8XMupWTgH8il1+j8RWaB7vJlsJM9UFfBvJSjsTXOl1oxUsnJ
Tfgp7aGYD+nqdd5dfwdDSOONT8ube91oDHtr6+H5HXqkbsMJ8R3radlJf3RBIWraUQFvNb0DrcWJ
JzMW5XKD8npbqiPYOqrmJgirgPO+PaUalVh4TIsJIOVoVYoOvEfvnWgQfGWX6t68SRCypUnJZDLW
AJB10egHRwzqWXukKCsRuBic+xUF7QOB4l/k6Dpl1L5nj2vFS3WetKtp+y2fyUy+0TuG2tv9va7D
iThKevoFkQf4R2Y1B8nFiU/A3zJwMvjCvCLRGDov3X3ooxIRsrOxj6fW3cIbPaixFgV0NEeaNCEn
uivNXKPXIQQweucxpmuGhbfz2CWXLkdvTnUU+3UeUtV3bu1DUioA7d0IyHjVTauS2AS0D+bTjKIL
W1q+KROC+ff8OAMOjlQmB+gWUv9P6JTSjmAA86YoTGTWvimvANFT31iBUnLLrTZQYJPY9P/o00du
LkCdlw/tJ8NRWv3HzKKGKI5CguykYgs1HkzxwyP79t9UGbZ2HGWXD6LUKKwuEhCdmfhLvxYpkDPA
oPA7BWxRC/eFprdbruprJaBRmrpkZdpYXVVzIyLbDQxjpk/eRyN22lVDOxDOFA2tA3U7oxhYrlHH
47HZ0H7h8LVfd32NSecnEIvy8wPmpLSONXnkPlhJtuiZavOfe1BlQRXecbkVZagtx6MGWQiK4KXM
UEwwwCbBibah7OQqr2OR4/PMTzFU2iG3a+gzpzZJl9/d05mVu+KC60DmkTaitswkTAqmwYcGiuHi
mjOX21Nhb+W5CZS8qOjXUTusYpJuUm8Ebdf1+O1GGbxAXK5pdD8wWxssvzON/L1/zmlgN/RqfuCA
DCFZ3J4L6seUj/gKoluZnaNwHOK+bBdrDTnBCV3vfZIGWOjYJu6r0smYVOdmTUyZDpmbuFYfh6iS
kAA8kPnAX6foMPTz8gMiL3+IMhoIkIDAgfdmn4NIoi85bM10BnZDfcxyKnsAw8cmGmHFCfOd5XrE
eklYjBW7pB1dKY+aIyVfx5H+9UwAFDE3mUBwl2HJbx50f/Z06j4uBvHhHlD9SupEo9dcAzKpxriH
yXtkoynC8JP3i6Ppa5YOfZB382xhXyr4HDM6f6YGhVG530vYwFxoRqMLNaj1a8bS55pN9JmMHf3x
8lJuYEwwkHAfmAsdZOTl0pIlBs3AMpQLXKfnUhTW10f6qzIN0VGKUypCaLErN70rc0607oVYBoky
TMJAgpevwOls9wrFtpDGImv60Ph2KITgGuLQqf1yRXRv2CP6llyHxCOokJqLgqhafNgEzNHHImZQ
JX+onhTJgTAhjmCKZ+Mmc/uf0ZSouB/Ic31I95KGdfqdtHMslnkUvbbPOaCB32Erd/eMBI2pCbbg
NHssZE6XsiTXBDn04R/0b4+nPrgSl4DO/0DnnuEGnszAfYAp5uOfjkbmisiF5xIjb+ymTcV4DcAw
7DNYVTL0Ezvzuu3zLBj0znebnbPU1XccRI/HrigcV5opjaMXfvmgxd5vw4xbX1ceL/jEaFXethNr
x/lS3GJ65+0Ee2prjigjQ2xkvhDQZq8tHQ3f0hxBPtjgVoLNbgL0gpVXQyuAtxw/0V5TXONWX3rk
TQpSms/smg6nheRTGkJgRnR0rHxJHZTMlaTf6Jq0E5peILXSVtO32JIMKodWOz/LKR5634kCK/RI
leiorTdPcShnWWrPTZKK8EnBWRoMeePVDKJmQtm80YxKi2B4LkcdmCyHaYQq+QY8jfI8IdsDA6UJ
Wdyiw3fgvd6gqAH0AyqZZpflPngNopOrbEWhQoqTLvJsxKK5UnhwoCQnjRERIMYwhskBEEOwaDDz
WdL2duE8yqWb/qhX2OI4gcERhkMEBP8WBIbonrWeRd1lnpEXwpJtMEGhpcNTy81OFFfvwqUk0dLx
Y0ObFu+ubmYir1dNcbJWj6BA6k20Xj1M25gMlxgFrZna2/Q7g5/Gc7iZq8gjReACHq59oT8cp9JY
YRxIHdGUwTiJzoxhP+JxzTa98KLdY95bqGh0fxzzP4ycoEQTr9iEqdiJQLjzFJDkxP2GZ+5SJJDp
MT+GQectvZOJM2H0Yyz7JVQ9kVk5WvC8dV5dICMDQsb2Hr2zqVwv9c8+9mGKYI8Mb+rcAedwtmaz
N5YiTAFTMWqTxPjNzRXcEyabxIDQwLcYwwCcWxPJGCHkWQDzzj67d+mVsKTgQ7M/u9kjWtPVGsVo
3wBwLnmXeMm9abbvQIkckqwcw/d68aimGqd16wHEALNj7NvO87PQDsdM+gCyV9yNDzYGAOoa7BPx
6fMRIXE4RCsuw7Y6vD+XAu5ZK86Xi6S3GuiToQvV5T1PMYtPBIuDeSUonHCayb91KOhMuwmfdzbL
a+i1fWDBXE2n+VlVvBKEkS2MSTeDfw8B1vtqeXoz5kRrzZf0ZenojRP6uABbOVbYBNIwdYcf/zmp
j+omPw67EbyQKDBAImL/VYyht5Xz/E94Yf0Qq6stJd45m9JYwdcOS/IRTua0wmEePM4q5UpPZhNu
Wcb6us/ccJtkE/0L6W1KS40Flx2Y4JsM+IPGKdYxMbWStVO3+wQWnSmawtvod1gtm6H/OBUXlboA
oiKgtgtSDlj3pYj1epDNgnTGey2sSXqkrXUmUWbl/sVeX7gNtHZPDYZb5YgnReyRPZWrV++ZERTw
QLul/Qr+N0EMyuL9M20XL8wDzYk+A+anh1TeeIw1c/Qkxryj4UTjaJefpC9+kibqRObq/V3UkVcI
7yvZ8OlacPJIiGAuzYdnDSjCyEWe5YSJNhl6tGcNITFesql6Tk7K0LEuzQiiyecgLTaQpUkrsGz1
lOVr4IS6066x4fasQ/djXL8oud1C1fEMbMIKwJibpfmP3dv/AlPQv0SEZ6fsWqwVMmYUEXSAOgl5
FKl1upWujBcUpFklvH8wUaFsGliOro4SA0vEtPKjCijnIyyhHpX/arfGy6/abR10iIJ9dpDOUq9/
rVK6M1Xrv99jJb+W3Be43RMs64bQI4hRzG0qkPiY2GYkgeKF4mPHfdEkH3sqyD0K3CWyOM1P6Wnp
9VRBc8zwutJ/TlXZe9Ka0Wk7MMYNpQFgqEOAoppI6uhVjkN9++mmw48J8Skrj+i7/QzxYc53lDcy
5BNsrWJyasAjPIjP8q57qJCFYPtzP6unIGWRbLqNsohpaOr7CIbcZwxwI7Wj9s9awHf6XJ9LXEPg
jUR2R17j5/swQD8G5FIgPYjcnVPxBj1gzWMEdg8Omiy/+A68xzrUWQBX3fm8EJeaphbw2qg2AMcG
F1MewY/hbP/etTwgOygXTI1AlYJSo06lDba8+wTxyVsXKABKjGO6r5k1jbfyKF8zKykOivoIA7f9
oZPM7as8YDzd4yX4RAbNowE87B3wyH8knceSo9gShp+ICBBObCW8vDcbQuUAgbDC6ennoyduxF10
T1dJcEzm71LfYvw6j5kdBJVjHSHH333/SCTriX/KHPck7BDuk7vIaMhx+l7N35O0R3W3Vazqq/Sb
s878xh6B/RSMMmBsWNLzU3DAjkcRxwf6uMScPsA0QeHAU+fgU7IHoA/IF1IA+OV+ZNb89DAwQ5Tv
QkzTQaXnWtEE+dohH30/9fGJnff9LYVrpFhJdNUy5z0V5pWCZQAjRiFucTXAiYGcHfT3vFsQDOVg
WaYFssmPmjIQkdaQJhkPyHsJmNnNtTNPZ8FmZnhHZPOLpzcIIUu7vteyP0HyaWZn1YpP/OFf9pVQ
7wEYrmJ1zizPiiAct9wY5wDfEKpxytBzdTd+a0xHkngEEn5yQCSoB5kEc6b5UEdV1iw66ysZ3U9u
F5k3KnqHpdhacFWf5u897GP5MEh22n+Xr/1z4hqgoAmBGZKtplZYMUTJSnBTbzsMDKfeMBWGgaK8
nCJ5gxg6hQlRJEhuVImlc2+Snykj8bJjzwphrbSEFd+1EusIei5vCgnQQhn6kC7UDvBSIH3tdoTz
Gg531Fu4kxDvkic+Ot/AJDuQKTglBisR9Efd/jpVR/w65Zour3u54pmq8oVbhihGSgyEDpgSgUBh
8FG/otI4N3f1mm5In/Mi9u4LrJwoTqYafEHddmZ6oV11WbFILa/D24xiG56L2+LN4FO6rVsrmwKZ
jBY2Amq+94BYdljgklmRJzdHno9AorOSdbRS0TZP/PoS4fin6eNj9hdONNZ83c3jiT395VUjQuXk
ir6eDK7oF6pVLjHp/hLbuNC29HNgVHa+Rki8YMCMsMoZwdn69Ihvn1IFLhFYOJKxIyzVJQ5YVhZD
XRP/9UAvb0D84Gshe2nNg2VEJ5+KKcHMSqd0dITpusCciqiZ4LNAW1QtJJJ4r/qJlaAmjh3xwfi8
VngonMSU58BsowD5pmAAdhDR9YKfVkfIMsRo0dua6tc87oGuLmpVOwYAbSIfv5IeeUN3escBskcM
VvDDI3k+WJ+nMBZBsHxiuJoUz5mkADMvkzfQX26K0pFaNwZcHZDX4PlAfY5ZUREJWBHMlFn1ILnX
DpYLCf3uyegV9l2wLxFkPhdPbUsNC9b1nRfrt/o9kXwdoHuTXNtTgWgPBvUUXIwzinU2y/DD9S3t
+sLhmTJJdGLMWh+xHCsDqpeB3q0bZLPo8NZtZSMe2nRGe+W169AusNm2DFZVD4Or/2UOFToOhlt7
JuCZBHVjS++Snc4kYx27nUDDfGRtOPK3uGtc/fHcQyCg07bb+0AT4yJQyZb5ItwbGDbDB+62CzxD
wLHL6UN/tGncaln88MDqNVAjITU78JqD4schexIbonSljoardD9gG82FoAa0Dl76S1uLII+oJAIO
QjT4M0p21oA8C8/iunFBSKTvmpQuslL95q98xGt1W6FmZBmXXyWaLwDuwiwhr1TA4LV2R/0T2lVp
0oHxGhQH6RrqRbCGYMHD8MKzMVKG+aPbkY24hC1Wl1wbEKbjXEt1ibtkj6ftrF0pT2JM9RGiTfwy
OIE0U9hVAA8VSQqdEzBHpjgzLmeeeip3LsweYmEwNJPb10EBXm2rDVKL0U5UjfIfW78wQBPv2djh
90dSPzyInhX9ANrX+kFTcHj9ZoQlodaZlauIzK18xQDLpwm8vKAdvrGX1hQlqCH0vYFBs5ylxLrf
2rcrWgWAmmFx5+bRro9NWfBfmWN8B76M3V830VrB8BqjyA/CT08w4klQj5jJUB+p0llU6cCF2hcU
7ACgEnllg0426R9GnFryP3bFT8IYTutXNaOU9SsehfuZa0QQoghcvVK/TUlpJaxlPNOelw5bqpNe
Pz/9Lc62Km1RqThiSzB9Y7OyMsD1zgmHPVhI7qfRmSZOwtilg2fGUMmLHn6oBqBr84eQPQwmWyWY
H+3n00GymigILT2JZ3+qp7bOyar2ziB7CrZyCh3d19+Ud7mnN6avc8uiaGU2APcwURSMuJmgkv0B
LU9PWQfsgYzQe2W/eXlu0gOwb4vU9DPn+416A8r5f5xXFJljJhTCjgnSfuqDjzHW1TKL+F7S4hMl
hSyuPr5QW0YLkVOQvE75qqazqWq9O2zLN1X0ig8yiqU8Isff8vPyGi091hvgWr5/9Ho+pS19mm++
yA+FLvro6AFZWQfwSZ35dJkLHsxzPHaEQpXWc9dzMu/Ufi702OVDJIMQnkhAQNc+kY8ZQh+ciiOF
9d0SJUrlGM7FwqzxvAEAIsVp3F5a4oWbJKunugVhVKA0iNrJ0BCCXyA6WBDqzPzmdHA0LLYULofw
eiBX2X36xb4BZIFNXj1XkS9gLSN+n18n0PY8JhdFspo5GJlI++zyLMX1Lj3FwwwwFfks35u6hbyD
KQhBO07xCdbayL3OwsA00n0YLELGljEgLFsasdPkZh/DeUqW0mxFlIQJ0nBtKyRbGeY1cQa30p9o
lIlHUE3jl6hnlc5K4c4v8FK87MA4gYpGbsHsOjYfgXqiJ3+8rkEzfVJQ9WOlRSWMxEuxQCALHLci
Iw+PuoNWhswEGO2VuBHAvhi9CtxIDDRA7ZJ7/9wcBnPi5j/EUgPyvuYdon+zd4Qdp/t8ijDUTtdU
9M2c9VYvw2u+7RA4opBxpuZgt6d4Ux6kx1REKTaXRpce8+P6iSP7wXW66PeyPxSmjLQafUXgBGgJ
AYzELWs5El3kcUoIjrIKecPV7HOhnRkjDcB7za3DDOXf1y+6IWHfmAJ0eHYvJ9YTVDPa5aY+n3wL
TrEaPC6NaDH9DhbR7mWPtlbIKFK2YdASe+q2v8/TD56ifcBMn3PKvC8Wwld+M3xAZ8oSaQ0RNc5g
1pmrm3jdcuIGB8NBq7D63N9MjTZbSP6zjLb8N7hW+wzV13zsYK33WXwj+KHis/iVH/RBCDPm8fMB
xzGtveB7wLZJyTV1U6w7w6rgRgHOTC3BbHfJTcFS8ivEB72wJ0wNTU2dA8mON0ow65mXfZFOnTDP
fDU/NCJurxn/MPV5zkQ1h/I+jp0cCjIxP/cR9CMIpoeI4kTdadksQAPIsREAin0LEFxQbgD5uCCi
+fuHcdvFfPjjdD7D2AbJAXEMHogzRwkaPYyJGaZ+AGbWwC03gw3DCr4l+u8OCoUwnN6ZLDgv0sdz
RuQGjS5KtUfJD9qgzPicJt/YfHxEGMz7o745pQ9ahdaaXnQnvqknhRQ55c5E7Q0oSHYD7iVYtaDV
AO8iKeVDY/DcMIp5350pttbMFfIMeIT4HGGqM0kUOpb/w6X4MNurDK6bbqN57tCzjBj5DBWOnR45
nphmP8zjR/RDGcyv4ggJHwDCbL1/1Av4Ht0JAOHy8xqhlYnTkwkgWpgm4t4aWxlqHKfYMo/SQle4
jR7s07G5QO/QEk/eOBCvqbIvSi80E9GMgJSANUlAwawmb4JduiX03xuQE4E3Ox1cADnXX5Ovl2DW
HH3kLQmzKfkPoQe8HiMVIbbI/azep5TB98ybOSY/H9mpNwkl7CpkPAWnh+x+bnx97ekZlHOjZTMC
sp0b8kEA9QO430ckv+jbcRQ8vPWAvAFjC1ja4nk0rtJVWKCzRWULzA/HiEXyOwQc2Hfb53oKc0mk
O+vQF5fJtXKaC1TXWu2IOhEW6HapSnXBLLwK2c3ntyETBC249+nnOQGNd74GZzowFWc3jBdzY+DK
xoV9EWBYbpxrYr2EH1KvH+aYbUgxdysfQ/pYSJV/3JTaPb7U7FoS+6D9yjNhPDGK9Mmlo2IBfQNE
BefVUcRIq5g5Smh4jEMu8nGEW3Lt2aHgkAceZbtPOQYj3n1gT3BZkVjA9kQbF4IMQbDMq31Dx3eB
1wivgs9macsl6gqKUEwAc5HVMbFiKBsBofwiB9nPm3WgrCrlwsWlrOv4Ulb7VjIRFIS4dUYZ95QI
pbE4qaC4xTuq6WmxllRL80PZRxkqDZeA5ro4qGj1ycofI+LH3AAV+n4kw8Gy8Pg0+7hZYklAi6TX
mJLRg215MD1wbOpSEeER9RuOS9yx8BnV95PrEZvcThUguSgzRYLooNAiaFkHJV6DC+DP0L12sMfy
EAFg4xcQRIcsmQOH9EcSoP3o7UDUxTMUDwXIokI+nm7SxpXSqgsOOoK/T4fh7zUKHo3qiBJ8+OuA
iYZVpFjYF+LaLoTV84e6e2Z46okTLsB+iEN4l5J7Qj9DI4Y+ZTKKxxGWh3CzhqegX7Gw3GxlvDYc
PjwDgZjJ3pR0V8u2mrQDVplKjvD2R/AUdK1bvRq83KPvMz4znA6XboSboWUJd2iFL0OGlKyaZWSG
HZ+obnHl9+WqCVfXGjmgMh+mJvgmBhftHHMCc0EmS7gZoqxQ0X3crLOnD8X/YUiCiRWrQkuMq3dU
nI1mSeMbp06J+Bil0WcNCoxyd/pQK0fAhDbmVjhSQb2Gx6dGWt656tMc9zZRNgd5NOBmDPuSwEhN
wfjC6fe8EuKGs/KsCg+wQaxaQCdMtxjR7P6qdQSrhp1FH88LmTTL3hPwkuXXkNAJ/BaNLx2ngEL7
dgmPRLUDh6A4RGUcpw+d4I9wNjzydRis7zrpAC004AN8OPjRju/La8cXBoEZi32wX8TGU81SujGA
AfkCAQI1yYlMxjxAxRp/pZ0z/CkkXOwwErGH3Kt2QKrS6nWUnMoNPJHxjuFcK04iiT0iyM16BA5R
U5yy8Ui0SsaIlpQf1IHFnP5eIdAmPPdXnGsfmOEvIHlks5h7KPqRbx0YNZ/jCZEX3T5OFzwi3jp4
+iFxJsfu+lyrCP2upachMzxov4CLwRmoiYQEbJIIUhexP5yAi0hjIOad7AR+sXpHCPvoL6NfWCeD
l9kRvrph8w4EjT1pzlbtlReFsKbvHTzJ6iZABcgkp7enQv1yvdyytxu8LiQhTEMsLlb7Xqmq27Zz
ggO6MbHEexsMyaSdLf32gIuFdHM7eR+ep+IqTvwSWenzWPu4xw4EmeCVPaPAiPf1Ljtqv4oPdPiZ
QlLgaC8f743mC4t4Xe+zDQA+F09EUzb8wvUI+h84XrSNfj8262PNGFqfSV4Y6BlQ69M6jZBjvUP+
Czkjv2yYleGv/OOLqSa7azu5IzyHWtt8PLwtmf06BWeDAX4fWInzG4vT86T54BKoyT+FhfmGAJ/Z
ZxtGGIcrQg/4cxjQDAyO470H+4rnhTqSNW64oiXMfdBTdV5986Pqc6jZnGm67iHHzLkREAWD3NKr
wTPmCzjTI+ktB/WaBCYbHesOoCT1dT+q6DHK/9IVHZQHkLFsAt6hnKROHaEbif7i1j+PeEIx3QE6
6iuFBD0XYS/Ty//1uuAWNwwDPFZ1weIRkEzSRzFLZQUrq1h5Rhf+weHa9XMsijI84aYHQS78KbNT
J/lcTM4GkjN8IocXYh2cHFjIA3o4AFF5rFL2yEDra2uF8BbW9Lv9rbcTfEHCKmH1nKiGv2sqAKcE
2hiXX9LNPiHS+BUwEQ9WvIGH9La8Ts956SnbnPqAaVAbZAwMpX1uXzs+1fv4dID5akBlDSmlbKKc
/geY0ls40UPlbGC4K4ao9etO6vgWkEvYl7BrX4HdOwW2AnA9j8ejrsUr2ul5fRvshjIDGpedfYom
/udP2uFeMJvIZOozQTPgEd/wv2hjkPp4CgvqzpRRh4KK59IfXnMNFzC/8jKQ8ajNIQJG5Bv6jxsD
MLzweLan8kpmNFmNGmEomdl/qVbkwhoD2s1FO/jqh9l7XTljgZnSOeQmhu5FZsVeTuRvv3qzhFZQ
5GuG/B6NP2lVPSg+fO27oAoxy20DUOziNS7Wlc930f3Kqpe8lw8qWOTgR0BXhDEDrQCikc+dpoYY
sMsImuRoi2qGcXGXvObBIdPNYrCe0D6pGZXzBDOvKwKyUZ/xiUV38i2q1ijIOHe2wC6ZC788J1Ya
LazEHm7n3VI/S+f3WQOPIDE52wroOXs7QeZoxpMLz98Q8bNcM7iU8DZyaFjNn07LeAzj2NM9qjj5
uhnSug/+JlJT/ZR6JwdIlnK/KrE3oxAuTpNs30WjkmkmBQt9AOmbcQ2qqoPprUu/auM8ut9w59ES
yqWjscmmAAzDT4pp77kB+Ww6t+V0RcqbFA+tvUnsOHgiWhYXY0yjgmhTK4GjTbkLv9lsGYn1kM+K
BckyFWYq5Q9ADRipkJsyAT/VPT2kjQeA11/K0M/Q5b6uyV3CIa7H9tQ4178Rj8986qRv8H0iwWRv
Yi2i5NDE61Q1xzu3sDHPh9r6zVuBzp9YxXv+8ZoVgPRIr9wx5z/FfRm5E4UDBDuZO023urFrSEmb
B5jNDa5wrTqFRHVwsw9uqJkR0BuXpvH2RiP0UX3ZCSI3WtTcAvCm/hE28O2r9BotCdZHhDDGZO0I
NoQiT+dEABDyv1f8j4fn07BzRl3U+2qJG5HzTzbTw7MiN1ljZoZyZw4Kleoq+sJJciJ0RuKoRh9u
VfX8dc2dZp07yo+yGe8fjfLAgppQIsR4ZGjiDIdtInrNTEcrxNNmNko8fukApxKyBv5q+vFh0vkv
FSRPx7BwXrGLD6A33LxwuEUBgeWt2tmwvQIjQRAhghhM8PVR3mBS0TRkreZEdvgbjlSoyrFkoMzR
HslnRiFkRI7ajs9JFzZ8mA7P2Sszm9PzWhvTWRB5CdIvOCP8aLgKTziweDghJQP5BNlWrotRLR/r
NveR9hdITj8x27dlNM7TOMWfTWuQezFTPfC4LYNwMY7/ig78lrKnDNVoO/Q5hR++IY4K/K9OfMmO
kNMfm1kFlK/fIYZrBMeUVt4/cBjD8ZvEFPd1FCz5SztXXxgOQhThUGR4ylfakugMbflyutDUDrBT
9a3/y2EqbEKRpJ3hUJMfCXtzOYS+qbAIkOajIcFbpX/4vnhHFgsKXmZtMGN6Lzvw0qKZ7bRrab9w
hrUWNKCpb4MNp2gwo2a3E7N1OAVQfBIoMM8YmMxxyEfonefUhsqRlEXwgxb//RW8QTKmtsYoifGW
7FxjcsLsxfVUrwjR6QDq2Ljx4AT1HWq9l3qr1rfNncTNz85oEDw4XbeiBIfU7Om+kHyfEpEkKLo1
sLaDeNJ+jeKaaueQMyldYrzuslH1QeH47KEoNrkLQ7J+naP7dNVv9W4m/4x0R2TH9Nmy2Z353c70
Ed/fPwmF9uijNr6UHRoWjBFuckA/q/n8SL1ajduIkpLTArkNkV60CQ8MlicuZ3YNGwLB/zfRR6C1
oDjXHDYYA9p9ZP7W4R8dc7aaEouNJtEgjC49AGyda1/eyhtePgOw8/3wR9RR+/M5CJsIIzDBZy83
3JFD+8vIIuabi16wFanMYNn1NekvxASMW5XchGbPiBJ0MrXz3pa/KWaLz/IfNyrbqDdADa3o+IWF
oOHq5mhXz+pfP2+/9Pn/l0xulsFr1X6KvQCr9d37daDZ+mcPyS1rOHg/nP1n5BGtRFAr58Xqaey0
xEkP746Rj5hEDTsSzSK76slx0mzGGfYS2ygYfCVZq8Jc5WM69a+IpttVgcNg4SJxOSBCCj3eZWks
p2CSpjydCYU3wa/KEAR0XvSkJBOD4/EthpsoO+Wuuom/6eS7iY7VT6tvyFwgmQD8vf+pyIXmTlE9
yil6IPzacE8kfWp/UeegbAYaIDxH0Wah5PL/wcfB1cYvSrN7yhkYOZw3zf014g3whQgkaJ6ZI/Q+
qu080NbJgMwk+4axhrzh52SU+OALzc5YBMDguOVeXESMMEiTB38jTjl8r7GIavuYwciNRS/xD7gl
BwwEH7vOaVrGJdpZuOXoxSQEa40faRABxF72xyJdklQEbVHNoWAIo6A+zS2lYPOZn4BhN7TEmeGi
35kiOZiakfBVANswHuwj0wB8oGqUXW94ouwzOlhBscNtOxnZ8HiimOC5WkpvSqg92lMCwOimlcl4
Kdnkc/DPtZ9nzRetsaD8TbpHIa7DfdfRtnFH6fGjCgqnoTBsZHSDRLEYc1lYCWxpFZq/Eay6gqNS
bTo4jCBv7RKmbgEaF2R/yQBfTseEupZeI0pOz45WT3Q5ELGOCeUxSC6KTF1IEAEldpAe6I0xF0vy
n3pFj2S8u5k2OUYIlw0QqMiSCSvE0iU+PTwSRrSPIuucFz9ZfpOTeyM5pTE612mZazaXXjIRe9Z+
tl2+JlgLyJi6o/4KSiYg0tkKwzbWFg1p2soerfyYf4Mb0UCIilp0EWc/wa8h2ukTAUHBKOEAr8kK
WH5JIqJqErq4z7GxegSYRH66Oj3X4gWlbuanv7mVOtCNgIjLMdZtpm8r+3lilukV7QhtOdmxMXm8
7d+wLO5hNiuQugKZY9td6k5lqQCKpS3s0PCX9OjC7j03KFZ6ZlM0C9GJzeoMwpkwW1NzgSvfI9L/
2gi38Cq+aWyJs7NTp/rGeoz0aofxYgtMjM+PyII17PtNP/5zJfOL+22wjnb1IbrrMDbb9Bdb0oGq
rpqNWjnJE32C2T3tF48lc1O3qsPogrFWJ++mcBFK4Yfjay6qA1x8D3b4uXyc6Za7tISpnTMDjcnS
lA5AmxqOpDGaYdT07RCS8SYabEl/iMZ56Gh+yEJ9jqQt2gAyAubqpveY38bsOskNuOShB13Ro1FA
DYJF/OMygssFO3v/kE2WUlgE2/cPhnhqApTyi9R7LQTGCz3H/4Djl939yB19hXl+nR6qF+O1BZGh
pdENleyV6APSCb9wS2k7rIzJvXZh2cksbQH455j0iH6G+P57gaoDxSR/qPC1UfEqHVtUvWT7EyYR
799Hikuho3FqnOnfBz2AvMfNtTU2Ad3yKAa50cLzWUA0LIEYNNV9Mf1kfDixTwPIP41X8EmVNUFt
IdHuNifQiuqrv0guzhWXq4gwuQ/VHBVhhv4XVQjSFgjcI/oFGxYsMxFS+MpaI2MBXBFIchilLwvk
N6xi8BOI2JBmwxvWhQcUBh75pTFydguYBhv8bOaUJcjqiCbhQhmN1QkhnAHoMr15u0S1SCD9N1PK
eaCgI2a4QyJ85YT8wA2MqcJjl0SuKqEzcMspaOfw13911usMQ0m0VDKb7EcQu/bLr2yV6ZZ+y76B
0TiMXcZIjq+bGV6IKnbhnm6cfvLYL1JMe9PWzRaY/ijTsw0KC0ofJGRviYREOyppZFCNyWN6b+zJ
jc174GgGSTrQu1VbWl0YUBdFMJH+JNaQ5LtBLYn3EzJ6AHTFfNKN8bBIZH1sadIysgWg0NWoram2
AcGY7xsrtfx64r3IXWVXLQn2ZnnAmOK9xa4ETAMvswV9onCoGSzYrMs9gmJSm6sfBB79kXYfVGxK
qgcDZYYbPUH1pSjbdmrjT8JKia10oHr45N6r3XBtRszAYJ4H8y1zJ5ad8G1HtyxdDsoxIneVuAvq
0EGDLwydmg2bM1WIHi71BXWvpGj0QXhur2aPcIX3EA12bZDVsXyFq+4vPwNxo5UEh3gaHosZC/wU
Vbjx0OpRUm4wDEC1S5oxcm3gsIiceru9h4qbw35smLBhE0ARrbjZq2ITUG7TvfRjJhCoRYth/7Oc
aFuFUYc0h4Swn5/HIt4DeKL7JhddxAzB/EwIDhML6dMPqWALTufJLvlYfCjQDTG0J5D0sY86brSu
kzoI+KggwMPRM7ZlhRkntDTSEkFZVnkph4/yLebb93Off3zZOCbKpVBXfeE3HcH/VkHwTYJtdEEE
ikQOn/4QymuMzTva47eqpRVdR/pEJ3dWn8cqvRok/CS7d+m0i4IDiSRryMHP3OwoW/DTVnh1Vmnl
qTVtKsZrrJcMJTw+W19BcaOawpg8tNLU+YsAidQpBqILWM+AtTB8A3K78ISYO4DgJMg7tARjhZy3
okWQ/LLek/YxPU1PEomck+w86HOyQLBvk1qYoYcM7bjAVMmYA/m5Sp5WSa5UAsyFGA1dTXfiThcQ
y5A/Ypc9ep33j+aT4ZBOzIA8PBqZs4w7QZhjekNAR2tuEPI2rEM0DY1NoB2IS6pQU5jZxKphUXn+
Er4sRoeMALNRuZHhUDkXP8R/oIJ8nQCMSHZkL05nFGeTB9CtZHig6DScqDfSlBDHjjAEjvol9gPd
fHN+olQlJnJOe04jRkkDOlr/jhMbeLUEbOGSqOZKZFO3FAqqXxAwiwcxvaNE+XxD72vQAnjga+yt
qAtQ5TH7rR9s7MWkLrA2mI9DNp8Id2yydEaFB/a/Ufpvwn6+cejhE3556bBHOaIduqk3qS2QjylO
okl0DDmqXoEbVT4gCqf6DiDWAAmezmuSnnmdiTLaKj5oWl4rMv7I1msoNkfjh5U8YA0Kw6GyJB4q
1ky77aiL5hNO/YkVIQxFFRG6OuGcrT3wh18xthiByDW/oHit1gY2mMCbpG5L4Q5vGmGZBMxBB4Je
ZIVxlEtI1OdR7+Bq0kOTbFBeCTNzBUenDy4ObbyORivgiK9TnU4cSuCecjFCknbG4U10H1AH9kli
uyCr/Lh5YH4bLGhHghjT8QkhccRXzUyjg4gEvbE63S4ZdEJWAGNCf7jHEGWPcCGmG2E23AKcre5k
qylrxUTD1kydhvmA00d2lv+CK+Yt9Mww0BARv7LqI4gVu12PfY4o8WSrY8qgwEtWBpqnyNUImQl5
6/MuWLOmWZzaaGNEc2LrmlPlO4CORrr3yZ6zojK8vry9kNRyuj5rT4j2ZFRB1cR4plN7zEMiEAiv
6mCNES9QOKrFTpDzDWVmDYlP9GcBEbYe0E2wbST3i/go2pDWRbtHyzoUp6QaZQmzmmGuE8De07Ml
sUuZifkcrpB0Im37To+qiNqaAnFy/ZTGjHC+4rUM4TSLhYaRgwkhxFJ+xsy9UNjKFIXkOXyYL1zK
cKN+BedSzQlfyauFqO1K+Fpji9v5keknQt3oPus791k4xXcAiFQlJ92gnZpLX8qv2LkeNQ7QKhX5
SNBtQ540+PsUQOmNIJUK1wA+CFKiXpGA2CW84Slh9GdhZh27SUU9KWEMdiYBlTqLOsOfvKNcFs+5
7OQrNhOSJ+ofCgY4WAndplnqRwk9C0kDuECbyg5ei4AE/dL86K789lGyVPdhH6qIVtQDp0b3QDr+
5MChi+DOIm4h2AuZKQZu/qaViu3x2yFYe/3LuH0/18kfkz5KYVs3e+yZ7Xf0NovarwSWsoljD8ct
jn/SHK8RZTJNDH09ZSIhAtgM4nnbozau79N2A/L31O4KXDiK5Nctn7i6TBgD+ku/gMtS1pkKFfvd
P9d67JSiYwhuGp8liuonrAMerk2Hivozbm2+SHxpPm6MVQlJQGv1gZvw+qd2OGDqvUY1x9ALU+4s
++lW7cUwzK7eoPjMYa1feGL5zLiPfIW0neGPjKjXQi9mDKDmmHsxluMKqanqLsKe/BJgSiJJ0Zti
WMGKyHUtOawjmJPuxO2+rEtventNLXzMECY1rfYqI6wPbqocbdDUQ13opofoVsF7JLZBkrXo4gGG
us0n4BvLnF0r/FTPXYhPsbGlwtF3whsoXNqGMqHlXxyH9XfNBM2P+dZW7wOhCVj3pogeNXBMwGEd
pHWuYwPUzBSrNzFIJ+MyClDbW6kva+ycJA+/TEnYRgi+a2uK4gkuZroJwADeDh9gghofXgdJYHeu
FVOmf9fnoNWTo0TvmWVj1KAW/hrCQuacVdyWkXTSfECRmNuU9mFBUKmtUVhD2OflLEFWTazOCC1W
CH4H2SFLhGG9qCuZUk8YmHwUmQhFeT7csbzL5Ypy44N9BOis8MXQj5j/ADf5rUyWIOnnUaMDRIX9
29iSadrNyNe1M+SLqUNZzr/CBaAB65MZdOH3GnyVM/X487NlgouGkEonLIQg65EWlU1sNhyWZb58
5XTeoMmllXTuvtWwq9AYQEX0x5wQpO9OEpGGpyKgr+SKA3zpjeo6O9JgROTNerBNtXzLPkzlUt5L
LPr0rti7pqnV1gSMLEgO4Li2xtz/YDMmihMpdTa+QG0I3B+qe54vyQ9KRWfCBG6ZGwUCd0lbXr0c
jB2F6uWJNckw/aHS3qQI3gn5ILfojT3mOc9UcuQfSrFoFUymFKKT/tG/4RdOBtYpaHQCD/IMNz7+
gHgOmCKuuCWmdOFMyCq2EULdaA94SWId+dm/FA1chmEEEgeRxLgkHKeQO7LuH8vwQPE2YapswJMb
VYhL3vlU3YrZvtfIVWspmWfihm8R47qXCLziQrMDgcgr1BlphP/C+xCvIr88Cqgfmv6QyDbJzJDr
Q4OqGNbQ0T46w4/+Cd8rbXZbS0RYfOaWREIHh5ZJOrIp2g+O5uXeaefg506ORt/uFVuqf1sFwGc3
CryTOe4iRsBpnn76JjQFfcplwgi0TbfVOMxfJFgcYfgcYVWb0wMZEczkaMzXsp8jdZtTpNmCI50K
Hxv34Wm9TIou/gdqP1NccYEjcjaO9JGsCcN7JkyqhNYAt0XJOx//VGj2heSRWTuPXMGf2spSWik2
nmisTj9vFLV4ao+t89yVMEeo1giEwq84vbxXSgAfxO2wiUNTRuVlAhTwYyZ2hn9oYnfm+9xbjRkf
JV/yE+95lp3CCj3kj6SieC8MunAppI3Yz8f467nLrG75sZLtc/+xinW+Hbx8+9p2S0AVc5TDanaF
7hAPrnjp8UmQg1OuOt2NlxgwnNaHzID2n4+z6UGwPVx0DQE/rYfKPJHgH7Tl5CCCar4YLyA54ZHQ
0Ed6TkT6V1srzQ6hr1u4EhXUDA4Pzj9vMUkYwPnNDVq8KU46fuK2nXU58WIOpw9wc4cB2vyymQ7j
/c5+Z8vLjWbWGWelvLxZcw0dzDsQUpxwXPqv33Z2kYkZ/M6P9dLws3Wfus2xOUrn5Eda9evPKK/0
Jl/QsHa7Ln+iBZyn269hZj39r32ofrOcjOzkxBZWOukWkh/izlXBuVBN2bp+LN8mHhycWhVNLjbt
yG7jTaauOgQK1CMb41794aMKvg2a+Z9qD2IV/xR7+REs6q1+RrrHtmT2ya7wowX68Z9ym3wn31I/
xwsW1UvhVN8aDADywLwtK5HXWkYAN/LgfaFsup4yWR2j1uuEo+5UJ+c0uE3fCuGDjMVC12L3lKGc
f6P3UfnVVUchYFrA2WCJg0Ww8DB4XNMdwzDAWkjfOqbwDQqaNBREK5FTjwaKvEFkwWTivbYJkayT
nxg5PYYbenvi5TSsqFfqNIo0qXbDRXDOokdR0TMQHUYq+jJklEcIz1SMlAspLPiDpwWGRbxPo8U6
fTqfLaVbdsQ42zBGOPPK36T36ImK4kLUaxWxWicPVQSf3UMchy7K7U1FTew/1wjIORjw9YozyoCI
BQcc9BVvW+UiBuYL8xNaZhKa2VDNUkQXny/UGiwYilVYvoZt0S3F2NFf8Ib+FF4kRqVJeFC3Uohi
UHm3ECxMhQ4cMXOUUXOwC8mZ0/K1wbyASb38XBV2AN+rWQ3FYRiQi5raXRBsCtZOg/REo67Mn/ie
a4aWFN8AVRAUuvZToqTqcdTC2j01TFSpmBFQ9wagKK8MmlCnJwMFL3Qo0aZoeNDWFfU8ly8Q/9xM
xMRp/W4ac3G21LboLnpXw2mQqo9UXJJGEhDa+h9N57mlKNdE4StyLXP4S44SGpHxj8uIigkjevXf
U/i9w3RPT4sC59SpU2HXruYJyERJf69qvQPlBx/efNJ2AEgZuLpQEsKV1eosHg9w8G5JP58CCkcT
OxlTFcPkA2vGUWfjw4vH7r5DvPLCJmklOcX3SVO8G0CRVr/vQu152kWvu/+koShIJBookZ2B2WVA
W/a3ijE43AsdTXnS34cpSGoZnCZZjAcRcZMEwYGka1a8/z2KoAUT9BCm9hecacJYIChjtfyYFPI9
gGvh5x4f7g1aPmIRxDCG/ndPGsIkH9Mj0/nVz42gf3G/BG5xF/bwhry3IF8oI4YCv5e9Fzt7lwBB
a6wgUqOJHrIEGQCVGjh5akVKilhZm87TGAYkPV71ViHNGqVRI/EvdW9Cv6Wdp2RGd0D1neaYYnUT
s8LKjZ2JeIHEZKIFH7E9YEjA/tAw+vDvvPFyCXKZh7d7gqQA8MJ251Gs0nrpWPgXIsw05GLTJ/+K
N0X2FhqYrwaWXIAp1ig5b3aTBoVyDXvk3YzuCaMMjp4PhWzuY4xBt3g13fv0qc/hCKNwetzwoGzo
/evQ2rU7lt6hpdWPaZdkwloBpk+5LEdeK+ysv2EnJHwcfaKdR47Ia0cw2R1smFb8jyNo59wF9eS3
PFBcJCTui/u4vcFuZI7ofkn1LYVTVP6xfYH0FjJl8WVwcW+0epbiWOPagq1cq25wroZ8P/ZUHv6Q
fCaNTvyAvQqfgiVI+RvZCNor33QMJsU2Etuwk2tgJNKOKjHuitGiEjigwdRXYW7oCZzwVej2XrFt
m447c0iyVZBG+ezwN7T3/sO6UARZ6CjCHI+I0ibLoM5yc/1HaaS/j3rjQXyxoVleD8LKb3uX4OCM
BaucB20LJgB0/s1i/yE5SvUiZemsusvmNsWabXY1LFsCChe/NKXrA1elld9b2F0p6MpxtGntseyH
bGxV7uHIw6FGgo0ACsnuzvT91sEcNGh0ciIiu6P1zRCY0jnA6SeNSnnrK6HDzTVsptfks3gkzxQn
iThvj3T2HQZYAB1KjzZMvYwQQDPap/NKP3iPrKJzHiWkLSrRBkPaCYNvfQM8P1BwsAej29p02Z+o
fGsbFeI+7oR0FzKpiqPzaTemjgqpQuwG6x7dFyjL+veOXhnODMUqXQqIGsKdK4E/ml6dzR6sdRhk
yciaU38EMGE4ycd4lxA/XakFwY+5UYdPI0dQ6PqDbiBDE1RBBSFiKYQE1HjByvV0COzCyQJnFD18
Kuq8PurIGthDf+4PJ2/nmFH7VWXzGX1noUc48Di5RsESwcIZlOi7WQugAXTjI+1DAP2K52WyCUDs
OgqKKQlmAJZwWG+g+H05o73WgAwMhPvOvH+0HlW2T6tDlEvInYlHaCPQ6BcDECtQaZpp3L90LNIb
NmBRdHgXgDmsoODsJi1hhPn864f7pO1V/snornoE8GlVg2/996avEe9co0gpBO3A2V5lsF7MN9fV
fFEZXxgAsXa1EQkUKGmInrYMqHYoX2Pke/9AYY/fUxrx2F8sKbAFaoclTEKI9jwYKh41HPTPicXM
pIhgfI6G1jWax2QmPeksfPWGY/TFZ06rLI3inRd1Pwedp7rQ93Wgn0jZX/V21xxAKPsIWyZGGVbi
0x151T/YHkz3lAJ2Bqc0OacQlY/J53WSi4vvDtnqP4pLIL+kA0WlNdwnqRtyVXQ3b+En4A2oH3hy
ic1XSOT5kgh7hdEJqTnK8WNG7PvoEirRzavV1x5T1gT9EqbUEtpNHTC4MVT/xGAGpO8edPKUaKwG
fEAk35FNmHLWjNLII4VP6xMI4+EKoTcRyRQSh8QxhhEs+8QawdXjQ8C/ddl2KNgDeW2cSbWchbNv
kIFBn5zsPLhMK/JsRNjISQMZEE66+4CinRGUtcOw9TWbQIMqayds+q/ZVeO/u6P2JjTpDlC/R7Nr
7Vcw7lzh4QQ9YlxIoBD0+6oHBpTaVaNjroDbKv/UEMsPQBjszAeCd3/vXO/xsOSqPiwF2OUUSM/u
an8NnQt66gPrzmH5HdMMDTRFcKb/Gc43yQpsdsrWiJid4NigdAIEMiF45Wt2/7p4AR8N376EuhAm
9o+G3z9SwTcdlpeHSTR0COBIIYe2IWgzgn0T36eeCmkTDaeeKo2PsT/tRk4RVrndhQUEk4BXNIz7
MstZyXDOHRVlGDxIdkI+VBICImvUNzpH69uy21RoW1SJFP9a4IqJEUNOlJMAha6FKKFGrQ8hq8Ex
fAISAWWLn9XUAObnpIvWc7cimNZDCwwfYENBBIKQHLT849HuUDbxmbz/ATC0YX7Ya8+w6V3CnXuN
n8k5bmqvGEgXBjW+1oQ2qsrCadBRi32/b1Pz09ZOz4wKl913gu13Boi7o/YWltrHhCrob2FXJ615
1+cUM+JJnycHej60/rUBD8MKLtzY01zv/nXoSmUSVO/lUQuWbWplKqGpMB60y/lCMECTReMhgTbw
awPvRp+bO7vrh2AZRZz7rtWiwp588x4Y8FAkxLlF8D40H7baTKrJqybVejy1ijrxh3JzJgi91/AO
cH6Mr5t+C241jaXbxjseaWDzEP1TuofPHCTlt6+/8vDWpBltxxxhxRRDF6DCDXjndbd8UKteEEB6
YW4TkH6Ajjneo1PjqXeHxMYJIBS4v2102uuW9O7Wq/jo11GbboF4WHAUmfNHTG6tucBGAh2xmEdo
b+K0h/WTrEVLGBNJQu48ghwSwZRcRQ9WAfCH2H+8BQ1JCBI87OK5GIDxJ7O+gHk2whbD+gLs0N9y
JrkuOI5YscBu+iwddYAELkarZtodEiURTnb2kGfalfbDRBj7eFkk019ksNRONmz5cDjDir8bCZkz
exRAhQHUXsB5CjJjkuqh4ADO/EvTut3tJl04iGjQNTt9nlgyBkRicPOU+M1HOHblvk8LrMj73YCm
6WexnekST06OxUtEenHYARnXSCbeIYwkjHk0SAJ94CqAWmkLAyHcfiid82q0PVhzvZzS+9drx0Od
zL85sgCWa4+ADm00kCZiFr9Pyq0y2WzzpoKD9e1Ij4/2R6NsBvjxnCjm9pUB7qB4BxKDZI5UsNd/
AzaWeUwBQ77N02F0jwunC9EG3SXHeFmcyg5Q9dRe0ku4AiWCp2l7fA2vf23/Vve4Rt+v4ODenrNj
XKV0bKFCH4AzWB6I98JeQqzoBfKeUkiUh39ftMWCbmS38BUeVij0YklAlXnZmW3zGN5CSGuo/N8I
WJS8FrTUQAVmRFaNpo/IwSIz9PBfz2SGb3RSY+YoDqr/wsTXTYC57f4um+ID6ZQGxpPMug4Dy1cD
tQQCAabKtk4FA/wVnw2wftzX09G8w3PZISmqvDxa2B/ULEXFKRkJifrwR4ovXX7FfhUlB9sE1FbY
R+SpVCCEZg9RBIKTUcWMDGvPtCEp6csBspXrknAs9TnQ3vld6pbCJ5Y4LcGAZLOOmoqdQ8VKeYFV
jsmQLnvxadKZFvEh7HgXADwuxCcAF25uUVcZ97J2tI9f1i4YUq9FKhx+5U3hgAa6WcgifXgPxs3d
Gc8NmCawlt1Nb5nPnsdxubdIL7U0euQ8Xmbvbo+QUdozsAkksCX+ndyT+6HMDMS4tp+dor0w3ocV
DV+vwcilcXpAzrpjXXhhHu6dmz2weGE8ismrp2Rkp7fpfsLjgPzu/8O0e6tAHb4J1Ba9r7GnuQZ1
MS8aPZDjBNmsX25es/nUc+KQT7Yfudtz8HCKhHLAb2m8L/RN+7Df7v9uH/8LKAoOkL7+ACbaN9oP
/ZsSc5MImF0E7+QW9xxK7lTCU+PCHkTDFZDDsGWQwWWgelZlQU8xgP3u4Daccn0bQ1evNMz+CsjE
orT3IfEewRQgKHrH7XnLclVFZkXIxqN0RI0hi6AUsOWPK1Wi13fn/KEyUYUIuKHAkAzzCRUXl5cO
7WjOwxnD8CrAmA9luhRsz9XbsphgxPf/DTpW/zabY+5n0HnML1rU/9gtqGt9FhZ1CF048qBloIEa
RGTSDPj2t9Ne6qkq1fhcEXvqUsmpnKsiaFTYlfehC9U7fsCEajnsInP3dpt0Nuut4cowq3c6GgPs
UBdHstHh9m/75zjOQlcLeH+IgWnPhtMx2adWlZIggVSUQCa0x5Oe3Jqox9lwc6V6rFTI8ANafmhl
NDfIi8FS2dKH7PyF9/1cSR+IR/7SwXl9AkFJDaPn5NNr0UkLThblQIOKSaMPXrVJD3vhThUjBBbK
B9VGM3gQJgCGHuBeEFdnZDQXpdPfYl1B/oufQOYCelsUwHM8opXvZ3K9W+8GBFlM/Rv3Kxg6T6Ax
czMt9VZIQ5YQZdYw4JTzyaEcNw1I1QHo0vLNIDoP6RvBYOyZ17TlkUvHEidy3o73g0WfeKq/I8s9
Z7PcD0FaE6L2muPeirj8jM6zdoXvfNgBJtPbQFVQ9VSbIauQ4+QxZHl5E3Jqnawq5WltF4r3DXHa
9LK9jSSp9p6WtIMjZNWiwht3Ky07UAJo7SuWJATQBSmM0wmyMjpXUnROr5Uv3Il3MkjRFVbz89zq
XPwDVtvbg9p7f6MFgN4EXEEpe3z/WAdYqS/O/KPtqKu3YL68vi2Q9TsQ1P5+DNd+968FCy7kMHCG
Ek6yxYB7WfnLHl3074heMNR/Pe1Ox4cuoJzAAzL8mL2vB67jCEc43Od0YKfS/KY/j+aTkPBFJ5LT
mVI+AuMxVPDfpsYv8grgYQiIvU2TvC4msAqYk6jWbgX/McGAVsD+AbXrnRh9gP3mz5Pnv0vWDDA9
O3FjkvtgoRGGGnhLUwKQDNWQwACE3Cq/p98b2MkBEd2FtNi8ilyyhwEeLSCNoH4JOFPpfihtoMMp
+O1/g69xqbSHcIQhMmdh+9pBnkO0DIMTwrs73QWBV/JJ/S3/6VHquqak/KYOz/pwQYCQkpm/y0A9
k4uu6HplANh4kvpOj+vCJZBUkgPb+yU6iXocCpKxpCmHTInSFWeNnLuEGfHJrBYosea4+hrlK37S
lJFtqkcijnKttlZRhE4jPBojkonCkDmpkkLpKwPsrOzRCKB7J9bUgwmdBq/YkfToSKF5DqkASPGm
WnDMeaQRm2M8kSl0CKeYogCq4gBgndKBDcRv1lqdoHS/+Hh8JoVI8eHv5Z6NPiV0gJVp90t74Hw2
ikegKZU2xFsTyWaBS58SK476QR7u9WPQG+/9kQkPmfmwDlDG96yBW+i583BHIJSVhw4cKexq3YN5
I5ncVXYoDCq6JvRfNU/NLSgBwBgk/a5QkEMLeVVJ/xNsfL7tYY7WbUm0VblLszbYfaSlzXfZmZZR
P6US8Zk+jDy9LGBKtvJpPt2P6Yc5qeK2/R23g8P2lBETdpoONhGVVj3vjMo/00O53JwDyL8Meu+5
HetOhqxLSYGGnNB1i/qvJtyDKvME7qo/I2AMz3PuvtNu+gJT3aA9X8sdkvCmpmnZ5wK3oDu5/YOb
Sm/9CY8zzU7vcZcKIQIrExgP6RujAkZ+bgALvPYaU3+JLxF4f0BUYOTKmGjXuLL3LksCQO9jfY8a
K659vGucdEvamLbfrL3LqnvyzV2EA8ju4e63+vG9b0CPCTivgimPymIG7uoSBiYGDJKGgg9yGvzd
0bjPFH6e9GrLFxwELTAHGrCRUSdlGYzQ8AuIvmg2gQSen07zOv7QxoJOKMJkTcskwLsFvszdKo8W
DScqUAP0LdqrX+q8sK8pCULEyUwRXLMJFh2RxRWg3R7kupC6D6B0UEtAv+AO3wTg25MSm3KgBMuE
mcD9M2GEo7ADg1IJw1W4AS/PgcvBlwQ65TuuhH434QxVEmlF37Z5NrbCk7pB7y+oxgNqT/cOmj3l
8JUSEudi0tKzjPEEWPC4G1BIwmXKqgJ5MSdCfabtn95+E7BRsfdbEMtdx4KAG6qPp0ptebHoSucb
FbgEkWioeu8gxvgtPxZ0NqFzh0dPs3bfxSa/AJIjFD4lx3KH/YhABssc97+lsXJRD8/oumyD2f8u
7xEzdpkQBv9K+XThUvfpkBz9qjO8oAaUnXNTvsBihmBI6y9ImpKW8aZ28+bhP7Sdsz00YQTtrQar
PuzichCOdYC1vNmSMTWpNH1Kyhdad+Vqi3X6BB9B2XX9ElVEWK3FuGUQOMvobAJMkXSkUyqzYHlX
l8GOL6gnIUyFSUkjYRJDNE3MFyQR/QmI6+ptCp7fWLliDM9KZZnsJV3EzKCrtKHNzPg5MeyDVqrJ
kteXxMBg16onVCU4x7HBw9JeSrzTYtMct1Tv35Q/ihLuVcy2rvI7sMYU9L1CCASrS7KAbEQaWXnj
BIPPDlOI7BPInEop/LnW0FH8JE8rlYlUxn9/0TZK0RRElRQSwHQG2H6Uv538pa1afUhyUy6Av16/
8cV36vKzkzfyqQJS8EIUMplDfpQX4Jzha7US+cO0M8WuLcxuSEG3duLa7LBaVQvwWRMBllAyuFE1
3hRqvOJPLOJNTZQFbJZ2TBXHhsZHymYTrrBFHAA7znTKeC5HxpI/8iElXUlpSguhXq4njGgch9NV
SBGzCsVRhCrmUmyhfHBXXwZ+lqWu8FYzUYw8+RovW9YxbYwcbn6vrjYz+EY0wplKKetQ3g0TTf0A
myZrS1aW/BdDk9GWMSU0qaAYmQX+5XV4zTiHUbBeyiYcch4BoT0nwnHJSQdD7njH95dFNo8vICjM
GrN1MPBH/i7+F2UPX6DLT/AxQY7nt8gCFE7HfTS15+Q5Of9d5QgIr2PPHvDb5EnJMkPqdCVSf3LY
Ep7+ObgGPfcS0dybDDDYZqzTk97cAKV2KKvW0PrGkYoc+p7SxgG8iAYBrgrtlFaOu5CDIpXa3qXJ
Jlr7EZy1t0+wDP4Vioiol6YyxBhYPY6Ts3uSusPcsd9s+3Oi7WAeAD2GwBza4tlLXUYHygChkoNi
Wx1uKw+0haBygUG3NRoFgNLehXIQPmZ26nWorHcmMW32bkJkN4GVSxdBltdJcdNC0aK34iwmb8Xl
T5rhgWbyttlImW3PahS5Luf5TdxTN7Iit+C8SP5gdZtbMJYqZ2Ru14QeQcl8DFklsJdulmWzYLbk
ee/KkoQS/7CHabU4bFiaoRd65ym7/2XTJ6oGMFKhoXE9UXsHbDrH07yrckCZxXCBHGG4IBCx4bgm
ciQ7HaweVsujcJSvpg5zrMdeVXnUwZTjkgx77sLyrrWMrEld4VtvwbnXJRdEcilt6qe4YmO6AxRC
B+UU2g4MauYsIv5216Fy3M6HmtCVLUZZY3VfgE8nfnO16Xqh5DHF80R88SXHAK0NkqB8fZw0dckk
EGIz1/8fmJQd3mA4U3HZ03TdsQfaOqUjiw6lEaHk4Ld6ZXn+1vxJlYXCUtSSoFR8ogEnpk4OUkDK
zkhkeSN0xh1ld9Ra9Rql3Q9KTw5ZZ5swnHoOhBaGHDcT6gBF96aMebz5KizUXNnsTfSE7ItfJa6U
eLMxQzOcPqYUoxIagGmPWAKsAhANYwrNupMvpSTjJhJcWAMYLUsH+HwEZzbsZiLfrVrKmQLtEmOB
YuX1DFq/WBhSubX7t/uXW9gSyDEY+5Av2PXG5NqKcUHZD9sQxnIXGuAypeyKQQby3nSKtGI/gfaN
AVtHUUOLorm+lo4V6zQlBoMwA34jLfRUWzbhDRNILN0gZKjWSOaaxCuBEpH0AScO2HsSBu/ufxWD
pJdqM5pavDPYKnwxDtB9DIhsMsNwiO6D/sAWDfhyX9R/oJJFQx1RPX1UOYWUSriJN6KVGVf+dgmz
o33ZbzYNNRZ9Jnq8q0wfulebHA6VtdoJAwODD8Ybdq9AjgPFbCgydCBV7nw/qV1bvm8eU5mXepaS
ZBmwHPFDRJ3Kc/AgchlmMZ7zcTsaIR1Ex3MjKyb/39R7KKYZ11djfgFYutgECFVp0nwE2jo5jprI
kKyvt7nsqsulmER3UtnyL2xKBl0VoYkki6QsmzrAnnoHKB0iYgrFrAolY0z+NYQshJPYge+YG/Lr
rsqy82grxRIsWKQiF029y4X2rqgC0Ye/xQxvs07tJhSoQwdncVsqN5v38Rn4u9be2rulQmM+pIoC
w39QkhM9xngQPfI75iS5GRP5Q6FOPUTynbViUfpp+HgkHLKI5EtCaZU2a6s++5OPDGmovJMSkEJX
zE2c8Ax7TnKfynakoQWDhMWItPDZ2BiBGCNN7iyb/ZQkFbNMAoKUtJQZVkpuzb7abKfOZjOcY26H
t43l3zfgOMqfKZST381myxlKkh1YHrRjlAtuqGNgV1OGSLVod0uZj3FNCsJch1BspDYXnTvy/UWK
rEMDXzkPFim+OtmLNjFN6nvk9Y7B07EleMAQYfQGDwEdI9WAqdwC5lttcslHgt5laX7Sr1Z5EN5S
RyPvoFV6fUhKRdIpp/FgxVDR8IoCOLqi0oAe8iGsPFUMQTmHzib2Rclm8kRikRR6spRlSdyM1UuE
mEdmJ1nKK2J2Y1BgEQi6QK73UWWC7rpMT9+UqQJ6rY40sFcK12VMZ8FdSfhRzhWLY81uFblsMyID
bCxLXsue+m+0kUKZSlQcrzDAdov3pu5AWbsdJc2aus/2JnugqAomPssQEMSHSIgSc18yOyI4s1rt
8q+8yuRkDy1rGQRk+yrrsGXMZkYDfCUORr0UkZK5tmGZ6SxGFhlK1rCRmSX3D8OnFACbXYcafUas
8fefMMruu07ZdtFsa8K/byzItcsNjRREjxtFOt8qAsoDF/J/Hpp1j4WGB4OFhsoOMYRjrhZ0VS43
43ZFRMGEaEu585/9xei3jI4hy+J3nNiIGEWutpYhWPJ0Be16ZGRq4Qyw1xIUTxzPEBvKvDDn90JE
oXP5GJUz5Cn5SaaypWDMFxYTCupUW7Lh99VgOeuqs9z9QnABWkUXcZR1J25C3wSkGkgIi1aOiqh5
UfFd/45n0QsgrVbSNVgTvbRK0g0y12sxP3jyvVimca7bfprO9SiNZDmj1Xk8+Tclb62mruu7H+ZL
LBYkkho1ZtLlY/gQzvmobvZByIkKKEEcmjFpSWx6eZpAxvuuuwy9L9KaxGj/F9FFHEDZkzG7OEuk
666ycvsq5zzRlfy8Q+GhOfgr8iPuDgMOBIz/NLjHEVeur56yJWEPcCHW2y99yT1l3LZMw7B+IFEj
d9Qc4yo/0mECxfE1xLxoreABZhXIvgakjU19G615K4/G+8Udo4W9U1Bl99HRQLWkW03FAVAm/ojT
UReLiYPFBm2ngt2XImrEZyKXfLey5f9puliMo6ztiBCRfKiFUIayqfz9/fHGFKMuY4qpdNFRgWlk
bSO3Xg8frk2BOF/kJ3gf8Ue0uIib7Lzks+tPbBlkMbzL+JaMiKGyLtS/m+rw9++PYj+EXwbCnWUs
tIZiIFdoDFlGSCUuxxrXarvX/mqJoFUEJqkkReRWZ8uErdI8K2P93zQEg8S0fHkrUBvZKPVNMZFZ
rLdr/ieb+9eVbZGsKfso0JcmCJLCfLPEfoZzvQa/3K/k9GTOSh3JGOHm9k0GRlYXeokdOl7FJrKC
AMltyu2UWKA9I5ihGjiBU9AtccyN4JABB0JnyFY643QeDTlKCn05a4jyaWksHPGW+DQZXzHGZ+xX
YpZn7M4J7hrvAXPMUMuF5IsQ/7awvhomNBN/DMEvXWgRKPqcsITepFJUDjqa8L2pEkzmtUNypsCm
8SeO/O9M2TUaqz7pF1EUIp3y7OLXy9zJz3LAWMIhhhfxC75Ej7IHGKK3qRdGlkvdlZe0Czqdn0iW
ckKHg9wKmSsxhH9qPsrF8WDZ/vR/elDdtbgkiMBPicmjCVSqoWK14tCJW3oya63zNGWG6cjN92C5
DAjsmLgTyPEQb9pjgsUeFu2EjWzU52LrBIGsUHm0JipC9MRPgmZNFVeFP+BykEHkNbqBHUW2Xhqi
KHYEs3AC/A5Jby3YMhCyuPGGpZK4A5O8GFJyOTKv9UttVMzvYrIH9s0jUZKP+g1SFBBwBdaY7KWk
n6mUMiV0ItvSmxJFynYYbpK6tgyzDCyajfIMUdiyduFbBVEzpOcJNeHoDZEEVgCdC1hxSVev5VDG
Ttx1+SJZzb4sCwIZlEMsGmzFhh43dDiKYS+zusqqp4vxirhKvIPkLHQx8jzU1SlL/i5JYLLpyVM/
Egwz9gPxv36PCE0xY9p12lTywtzVxtU7/qNDdUxAi5Ql90jKQmEJvxXLQRVdlTH+ZrrGcUQlY6/L
I4oC/qj0slPYkGSQxDionaf6CUtuJcZRebgbFEwqnqu4tX2dECjvFR37n+SKkTRn1XJdmcNaRb5V
UXkfFWsp0/IFjVA9kURZS3Lvsz7mFauvsMSQZEeZ+WKf1EMrPmRtBkh4CsWA9LBx8RqCIzq0pyBI
tQTJh1cajm+QXNgGWdLcBLYRxshPG8pe7sqHiiTyu4ERBMaM87ii/JpficHb4HVeOGtB0NKC5V5U
h4YXIPc12xkxmiVAYmsdLYszy3i2o7oFH6Kgp9nu1iI6MioB9hNvEwuGzTJDRJbo0jRiyGUBp+4a
1S/e+lMW7FF1hyq2krxX0sz1GkHVZhk2MRtN+nHebEIybvUdZxlt3NDZZBIdRlusXo1zU5+HFt17
N0uTyj64kjDl6ScBlRidLNwHwSlWLg+JaImfOxODFNX2sqn5456X2POINBx3MiTECjll7sxe3sCC
j59a51HWJQVORlg8Bvx5TvwtbglAyxYsS1u8ftFfYlmKoMo5cjT1WyjmDGw7RCg/Oo1AM9F/tQ4k
biMxGzkINSTi9uOdQaEiulT2dbGhJbIpAUzxa1oGgVWITjGTiaiz0oi5PxcdtDjUDgn36LUp67p5
8JqT6CawCotc33wSMqiM/UK0wJs9/ardjDSVuWMC12uE1Z39lisbB8P9cyh4LgwyRoZxs3daAp+g
zn5x1pZybiyGoQQUSpw5CbiKbJD4YFbuejaP6AoE6Mz+QEVw9Rq1dOIt8Kps0yINv7kFWVAHh1KR
hQxxR3yYeoSjjv68lb3GTkwsCNHmBR8TFflhCbD7p+nPLEPYRORwdeKjYnqrlbmprDhc/fZJzCub
e49xfUmV7GsDjC2ZR0gwHmezAeXytEICFYA1eSQSUlvgsh3LjucHGOz4t1PWwZ3plGVJ+49QnkNW
PGKLqyJxGdGj4jZImT2YP7UEBZgO8V9EYwx9eeSf7hDhEw1C02V+J+pHdrxkycAif7IyoekxsWXR
YlRzsAAymQRe+yEzZLWl66G+lmgE0E4++opvaUWRlbJU2qgN+Xg5bc0fVN5PY7FI6gAQW6WWupns
Ay9DIhgdWxQiC3yGmcGwJCyAWpvIN9Ft4mn+DAFMkDCRX/skTHGACMngsGOVMsoJ5nqIATLUNmyK
J+zYC3YsYQCM+rvKB7BoU3cb/UW1FcljyWyLmpf9A5Q/ASY21+mUcMce7IHEoNmI+eQlt0PsH8Ne
VtZvdcluI3sG/rksEZnDPkuUtoK1+GKlGTxuvQshqWJNc67sogylXFNWaGCHG9mtAjwcmwsFwYAN
nIYzvFaPQK0mUWqoDm35UxG/+UHkauthqGIt1U+GImKPAQlKIH5XO1HNWhEzPjMCb6a5seMgCTj3
pmEOuExB5EZIcNNMPxFbDG6ZuUa4GSh0OiqJWhh1hlTzFrka+xmrlavwKiEaDAhji+2LYqvNCSxq
Zp97wX8CcqMA8+b3bA7yXHyGyI7ccq1ORe1hDT5NWboynfIa+5ybRnN1zVpjRcEsgbfU+XsqkbVw
FpJo+IOjWc4WSWYOkU7ulaFCHDDuAamrEb4OC6aONH6XsrfbhMB+O8jsZ+SLA67x6U8cBR2rjL0Z
lb8skZWLigNd4IbJb9FMGKWzyhN9y6SJtRrHEgQriMwPwZq/FIAd2Gv1FAaiNrgnv35mNu+YwJgp
NgYBKVnsMhDJO70Bn5WIzEymLWXrwu/9MIv8I08tZiY+/EBZM9jbiDubFcqWDUy8IJczZKzEpMvQ
RNGW/YxfR0RwyM1gYsiI8MFJgyDff+Y99yVizpTK1rJc1p7GT1sydoHZV6b414loGzGcNpU6NbnX
5dVAIREgSt1ZLcbx1MPPCAIeCE8crIlItwz2ciY3LHfPCCO30HfbCWLh18/I7QRcM8Ba62K1YYyy
vVKsDd3OAebm/hg8GKFrHw9GsQtzQ3oH2SEoi34MNmSvcMIl5XOzWEf/hX3DFeLM5EpUUGIRnHCp
U0C2CANPSVAiQQrjQmK/ErWqBRrbwcwjId9uKUjep07wiRaQkWEF1T5mLVii4tYSTZHYzc9IFXXL
89WLg3GRZ+a/TOqMdSJpkiXxQB2KFVqVSwzvkRAkENFhStzsrWrMzlVL32CnJVx0culw8//8orgp
eFFyKrFvXa4njvsIDcec+NwMNo8YXGKbqOhP4VkZ0lJAojt3Go681XkdVgAbr3Ou3J0oTrlD2XzF
IpWfxVCQeaYUTrINysxdS0JDTDTUqPhiDCQyvQpX06lkC6eoVMnDwVM2JqKr9gnCSABZFDkisqf2
Q6KrEgYSgUDhYYejjNF3utg6JX6ehO6Bi2n76GCIKSSH+HY/TUquBXg7U8EPyA6uIE9LxAPjMdob
0VaevMeWLuud4RZ1I/aTuKk+r7HqfhoEg86lcILSiXCkwRJdB9B+ylKiSqSw1doM7M9AxEVD/+CR
WWfcfJGSOOHSMt7J5qWSXJT1fUIhyDKQh/htizJ2P49KBozhKk34OtxuSm77Fcz/Nb7xvjf9vsbU
PEHn2766hIFpNtfTry0qTneAqmgMoh3w5VbU2oEupa885ZSwOudmNbCoqIC4u0O14sN5PuiVSJEx
MdnG4kurqt5uAWSlj/cL6ZPYC89UzDnx1STUKcaahEDPJLfl93PzFHeIhBGaWOAap2IodozKg3Lm
W+8vRPR4uJaV7JCDL7z5EOV24HWU5FPHe7S1Rw9et36WP6HnQswK/M1rem04AxCPwgOiCSPBlzDg
ySzTt9OPKCCY+8Ad7x/JV8CHb/X120uv3iZYO+qWKG04Q+4koAboDRVJh4HUQs3/A4/9zJXXqggK
YIIrUFp9xmtTAmPK6IEWPiePhDIV8l3PCCDmftxGnFEiSXcM8Ex4QOjMMLSKgQvrA0bnw3t+A0jC
aQ1/yQ0S98ASHquLfsu+LZYXjjyk268JYOU5oNK0HQ/sT6686YeOp9pTX6iHgG7a3Oko6IM+zmk9
i21N2VUnyReUgQCN4CNhQqOPVNShrw6sn6MVGCZgKV8KI5ETTJpKu9Lr1P16+04EYVzBqFjNSZvJ
euhdipYWQwfayu2HRgxQtlMwRDqmMX100nt6KcU0eRHveC2Gl3GDZuWw/HU8anqO0FlATEXB1k4H
gNE7GvmDQPJOfX3cZx7RvDWPGg0fonCoxdgpx4zclzCYQKfVPcWusCbS5AFyZeh83n0XjukYnsDL
5jtf7GN4rCjRGJdHhxbtpQDm7lC747pXvTU80MNvACMjzatu/XhPFfRbO3S3w9zvjJRi9AdhWL7g
mrv3dPRQbyMfopY31ikl0hT33uTv/iMg5adDqRCJrza5RzmOVN8XHOX4HN7H93HHEw+q6VM4+7o5
YBEfHnx1uQ44ngjKybzTMu9kngoIZPzbQ2/3wYEDqnShuulALRK+gibkUkPnCp9GuUAA7im48qoB
yP1EeF+ho/wo2FNfmFMcBdGIRgFOP4dzBd4M9UPhKYVJSp9AXztitd4yCuBgXcCyDiT1e6BFIP4Y
jHmQLfWhc2FfgJ+RqFDDoytEO35T6Pd9Kzufb0N6iw3Hc46dX7qU70IgJmEQSPwNUBw6ZHIcsF7M
cgcCbL7m/3bGXHtNc0KPhFhpIPMeU2g7LMF1ep++8YAsCnQpUREMb6KnHaV0L+7IejKkldEn/k77
V1vC4B+sjRFOeoMMJe0ioYQla08DWxhcnhBQUdecCy9Sw2o0otNAoTZLuhJAO0qXNa2h5dpII/JC
peUO8miY0NlsJEWJz0GCqwN6QLASl9pwqjD8z2CAVw0KMiI65UrhbTf6OHQ4oJ2VHL0/cQlqTxWf
s8L7HZF1AxFgiA8q+TMJtEjohYgKPCuAKyKwku7AHbZN4s64lXSNNW/7yf6VQ1YocL1WxkpprbgU
dWROsTiTVR9YFCfsgHC1SaWXPuwld/zi3ZN40w95RJ3ZIv8G+z623p2WXQ0Yxz4D/NJOQnUR9Y79
GEIY6zMtjLNJmViHPNDQ6FF9CWmLgLQmlCpAQLOnV0JOXYEO9wwg/I+eb8uPQs1rQ+vS8TdBKOgo
M1BJ0oO+O4IaM+gahZM9sPtX9UDtqU/Nk/2BIghe0nxKF23qNOj6pPViPujlUp3RjZ7LayZVpYw2
LnfQ/agdm3XVkxTqHCQV5bGdf6cUnOMTXhgwVo8EIbyBN8HdNptQWfUMQIKrwbS7U5+TEywnTaDj
egdCKKBmYbGA1Z3yeB16HAjjyfrqKK/3mIeCmR4lM2R/oHcUJtObkmb1y+YHzYjasYobnEV6j7zC
Asofatdb2lzKLdjQ4OHpUZi40z6FdVvNtw162WlzR8rJMXFQA865o+b0e4k6BNJpb6We/7ggfZvO
ZmGiW8Gww66YULOR0yda2EsZo/HbAcV5nu6pi6X9BP1AnT7AvYx+RWyQjM5VOYdg1IY+/b1Gq9Pi
TlcgKOyzuV+t3so37Q6omjBoOX9ZNlP6MRfBDc/u35fQir+j1FBr9jGrDrbTmbBTfNwH7tqkkQ0I
ETr3tKKPH9yAGiW5H1KUKMUT3hZukn+hkRj1sBRa7HEPLmoB+xaFLg7hOkGN0bHqQW4s3lPEQg9R
njPdE4uGUfhGNg6HicRkx+v+Y45PKTI6j653svzloj+7AlCAaHIP9E+ngcfZO26qiTj4N0PEZp8W
HBQBEnPtm70VjTKTMoWdmsKGMZsXhg46K+oFZy8nDpKP4d/3Hh4APQpiQOf1snJxBc8qKBpQCh5t
J8w7UNYT1bgYgZL6H8ze0BeozXV3TadFSieq/xF1Xs2pK0sU/kVUkcOrsgSIDMYvFGByzuHX32/N
nF23dOxjbwOSRjM93atXrx6VkYT29rP8GH4yI0L56D1Hx/I1Ph0bzcfPLq9UlI6qyDKehpeKs+JR
xrVeLchd/fPigEx5t4jZDaAzfpa3nH9+OatZZV57ty9wKztsJjQ75nPnbHqHMMMjimlKtm8xGQ9U
7/gIYS2Y7L/X0Rtk/Aiv/UTBA70lDuvgAyOwiXF8s9PjsF0D2N3IMd5pGTKjXulUVIUrJaJviIuH
EGHB/QLv69hiRb5ryLzCEw/FH25eKiiJOzxMqpSfs2r7hBqPfwuKZ0pJj/UvK/JFP+LSCO0B9Maz
9FxAgz2CD0lIdvAoaX29fdjS+BbVbvaRVtP8Lw8w94PY1JWNGIHOhDkGp5wxY8M5dVjUd0owK3Gm
6FFAukUK/0tVEHVgFb86oJ5sU2o+F1dI5rNzzaE6FCepWHGvgwO5Mv3C86TtEWps63EFahZU+6NP
95IsVB+ikgfxQH39lxmhF1D7+QwQvBioKeoxhCu7vzvnPoJcnXe/+ss76QswpkATmvX96uVTVLTL
feQEKFgYfdJ9ewMtBoGr6TsT5Nq6IZpYEaL+TiKJTyIgT0eboo+PCE/1tHwy9ylEQ/gbJ2txpv7x
h5VaJhfJrOUV1ebDR2j2jceTcwq9TAGddjQc3VO0hb9Nt3BnM4KqvmkgroCcD4YHkB+UeKMVgT4V
ZeuCHYSozGxosutcXFKaBIxAQ4Jef68xu0w1ETyj/ZFrpLKxK8RcoKQysiwpUv3qwQa5Dl7TY0S5
anPv/hF4ENp2aN1KDAHp8Y+oUHE2fMDcP3gpVHL0xgXc45mlByrmf8OkVE5BMZFyJ8D6isAFBRWi
nNMiTUMQobgVVstiNB7RZilAQJBVJ0YiYpAmc7EQGTAbHyNRbrgnBV+PpkCtEjzzA7Xy+PBQRXTQ
fBQHngpd4mfFKuVE0YtCJEUvFoAZRoDnZDOJnQQeGUDexJbLj7Pz2DCAyYaKt+xbeNkfOBNxK+6u
4MA8EPO/eBLQUzAXYM/MADFCIa8BqYczHjMoi+Iusp07BbGCWHQotUd2TlmhLQCtBS15mxl++Qg1
Aw8J6m3NdH0M/4FwkEsm4PMIpdexsE7FjbpE4mZy8MIdf3+gZxvcCYSJVGNrOASkNBcrvBAGBRcr
NK6PAfDW7Td9OAQzHwjXoRfzkGwSSEirsFahrbpQ4cjYaYXS4v5i+Zl2sOVJgVGLmw8vIoCQyX91
lM/XF5KI7e+4oxzIMtp5AzhpDZJ243GaJFi7YAn41OvBnnNLsbCmJa1SQyiIgCEdja74wPoSvsON
8zF/INQ2BSlA9W7w3orD0mFshkqd8Sj1rEmiABjC33kT9CvfSOIDjO8He+gOVwC1eoQgf3wqz/vh
4FIBXgNukLsCBRQ2wxYY8geN7Tf4aYKLUNvEZSF5zgVyC0ve2SN9SDqfVwkWMU8h6/82lcQiwaB/
Ed6m1KPSpXoM+nA9ZF3stsF8ANISTiwkWBw3PVM+zuKBBOR85s8fYBGA5cvpLSmtaoi73CCx31PS
R9fHKZqdDmj9H3PMJJHtvwak7i1hBUQY/uWoMYJCAiz3VvK5CeJGOZ5OzwcA6WAlBCsqidvkm4da
llf/Y9hoduGQhFS2XpON9Nc7aDJaWksPfq0AyvGEwO+0lKB866RdGFbtUbsrjOTGpBfiUa/hTQOH
/2A9QHIA8Bibu5cP7RJkeTBAemAfEi98lNYm6Iwyx8JEK3ElhhG4h2tkXgfGpXOJsiWcm/yCOZnD
6MMpIFfKXchMaTRYmELEdF1gNCeAcdZghnyc1gQ5/0RwRo4/8GeMyWwGxoIVA9kiEWfNDbB0Sw8W
sKj1O4GoUwLeM+aWF4ga2Kb2wd80FyLxdVlkNEgmS8wKFhMuhwT7CjYcvGB46yK4cgotWjpbJZza
E68VH+i/JD7t4LgcHSLY/fsLUqOxJodQSgOmXzqyqlwv/3HFGe60xh3zVF+M5TasxMq0mgQDILew
Hk0wa7rs0zTIHxGM4bEoPabBAEBkDEH5MND0lSZFN5PR0qBpiFsvYhExdVn7nF7UD1keWQnRtgQp
Co5jc2AABcKKX6XFCCdgDjgCF9ZOcZv7nGlfoLFSXCVhI4YLfgUpKbumf360oLkaPUkZRj1LRgWP
gzd5PNXmkClB6a/gcD1qJo7AZcjI4maLj2ysslmUgoc2UPTeWu36NH1peE4MmayNrt7OF42y1h/F
UHxvzfbBrPVJ6UvAeYl6INwX6meSVXpGGPOZ3WOUoKReM5bl1PvBmzxBwPUfgDoWKDg75kQ7jZDI
X7BuHhPWgV+FP7JiQfGtQTBZDT0ewL7fX+xT85cHjE3QVWm0ZXM0eXkvuTfxCRgyC3jyqv/yFzZn
BCBNJbFngHn4/oIgRbIThYdMuD7wTh7+l2yQ8lxmsQSYUJ7MhhOZ0RI+qSCSRcmbRPYmlQIx1WdG
JHwcCUqYKFyOHvVBQ9LdQrbFBdHmCGfQrudfJlRGiYUP30QQ6PSOdP8EguWJk3DTY2riEvCJLTKf
siXarNhc2d1+gxlItpJjLZuR+P/52JuHnQLjfPP5EVoZIqQ2ezfUTsm/soUPO1WXfQRChV//44TP
QBuBhsyk9+REcF5ZCU7BqPLvpIggEvIUlFjmIejl5FOUTlFK55dnKQTbziLNIV7xQRyGXVETWUkl
7Q96G7kd2PXGumupQKLXJkTO9d9K5LaYZx6VF5CWWdIUXjGJ7BVxQrY0RjihXJYnyPwuwF7Xw5rx
0pkILYyc5nImqA+NHSdovBNqloLC+IZYNLL97XL3Ps8ToKNfu3Iz0ypVxQiQQCYZA08hx4NnTwNK
9aup/PCXEqYPyb88xWywjpZs+sefKpqxUjMA/0Fjolf5AX8svoA9KNna4CRDL2tmaDu9JJTogoFc
mERTnM3JcP3zbfBDZf6mWvA2WNVx/+PSD++jV3Jv35+o6pzSqb9LN5s+64RnlDtm5tf+Z0H09qTR
tAOmnEGW8yYFefSbiHnhoGSIxIjmLi4+Oj0Atj+fRYEinAXC3tUh/vGZjslFb9uagIHTHMbZLL5M
6+a7cWzTVJwyDxqgoTV8655Qor/8Eu6SM/3bjM59Cq4Ko8yw2pa6fTFBCizcNGe5+JJM+oWwOv7W
WfDddW8zyI3ocNa8LC6DS6dG2Fc5OvvWGVX9Q+fZqnXp/oxkf0ugPIIdZA/eEYazSWPraAJTdBNV
3cOUMoj6LvoMqqoaSQseMh/uvUF1ADgZhYsU2u5bCEHiasGWTzbNSv07KkRURkWnZNUkQj/FSAZ1
j6MSAnoksaJc/Yh8Q6G9oZn4ugU+3nwsboBgx+C0pLZnvEHge9sD2B3swk0dbIKvU5odFurVdr53
pcSl5qO+5J7o4vsKVjFiAO19MsHlT2iq1NgmCKY2EWkMzu4xLaNQTcOzT0A740qz0qRItNRFsrBZ
9GqIz+zT7PzQ3jTWfrmVpX1ahY4ExY2DOt/41Cj3nkua1SeHoJQU/jKNS7v2m0kJBMbn9Na/D/KN
4uyaXvrlep6QZOVtFxNfzgSiZO66qTyaCIUfirBsIVYyKPg5FHlAx/yv//E+3tt8RyM91e+IvITZ
4BNkAxo6h8V5cf7hNzRg/AnyKXk6LlFwul+u4i9ilEWvTFXw4vN3jG7jzPQc5eNjPUtpcKPi70ds
+WHNn/TLFHaNjvy6BxvYhfBMuxnqmUZKJarAKSNCIsKPjUaXXZSoSPl5HcQzG7fd7bOD3LAr/IP5
Iy5bOGpQ1odTcsJf6S6AVah80oceyM7QDHtWbFc90BqPFlCIWT7dNmAVyqB7spkXr110CNWBLUYv
AiqyhXxie4ScTkjBRjiGl3V2e8nev9LBTjwieb044YOpdEHP6Mm8/fGEDseeitVqYc7ljp00Lbjp
+Ojk55VOmcqyHPVlSOxBwyRRRhYV4kDRm4/GPpKm+ozx2Rlng7HyaKqg4xX2RUR3cNCosqCALKIK
0i2QKtZt0YBhF1KQ16hyX4xaqpELuRdgM596PsorRu323WlDPfP1YQ9vFze+LqdIx2P0VRsLdiKT
71x025w+GSy3vjgBS1XHgOm7OrLOtIE0Km9sNNKzMxiIMXD3XwEfSbcPvlSYRoeeNo1EgvmxXm3w
W5n1UPFrHBm32AZ79LQcqzBzeNwkB+mZiRJtTJ1uPIlXySpBZ+20eJZIuALVJlugsjVMVHRvQWy2
AU3QqF1bJVQexu8I/BswGTjZJBPfM7T8qG1TqRrODoTs2Uy7ojww1dEpQbdz56NH0L5hHFQ+qH2S
nemN483j50ZegcArkH8zDWjCBN5G8zlubS5yR82dNBbX+kI1fNT7Imc/iT6tf2UvemBiV9Jzdrrl
2E+LP6e4FhaWtOgcZlk6qB0mh/hEjDqkhR4arg/v1ng0pOt6i1fuuo54uIuErlcIH4HkaEn5tBCl
DXTkWFhH+q0cWU06zvVVU1/58XmUH7+4+RuwZ6W7GZTH91F1rOOweM/eM7I0M2Q/cjPkuG6Lx6Iw
K79giSkxnpvRETBAXSPKLw6YyPMRgHRH1V4pekEiW89LEb0VKnU643HcmryWup2A8mcqBW/NAoQ1
XoGhprkGX3rXKzxEbCvv+JRQ8kfp346iqLKr2rasD6i0pOgJTxgRJTYYljXpC9UnZpi1WqntcQIJ
G10nVHXZEz2EL8zXpf+eSqr2EVeDbXQJniECdcGB6q397y5YJ+fwFSHXn65o5bjz9M68h1aWh7CT
twnW/ITsl4vgvzPYR/Sg5i3rJFu/hgV/G9WSV2MdgdojehwV/GpwMcc5XPt0vOuhKxTeQ87kozHl
0wUeGdnB1t/y/n1yCvKOvcgVH48qYvNOq3I6rkevuDDNehIDBn3k8ct+VsLRJ5AFwFKUlgW34GIx
vH1UMj/hc7iS76WTe3JhqakwNofgCV3xnOmgZ8g0f6jFIWdTdYUYCHXauijfiutKgl/cKn2dSJ3c
VXFnClZEzAPEShUrfQNVJ9/5vyXqfcj+vobKBNsy5U5vkAywV4fYVt5msWa6qGywauvCTlyMLlPC
wlVn1ab7MbKZmqrYG0p5w1sgA1DRJuBp6cssyezqyLdXzRqrMEOqnLqsbjhK0+Xfylsul1BeG2lD
Bu8tczwn2cphh+DRuMQFqsWm+24e/eMsu04p1P5TSTLI6X7iV/yJzytnH2Ub+UBDre/IQfvXLgLD
sT0qSSm5NS4Nunk02IyBKZJsoCdwTVbuE4jHLQ1pZ83coskD++/V1ZzZeWuCZ5n6lUfxvLGEWRp9
o1SATUQPkkMfgh/ISE35qEHqq/5ZRhH1e3YSPe58cMbWP51NmOvO24wvhhYBZqw6Jn0VYtW1v13Y
vC5sXooc7cFex2aYoyWpauXm6How1jpoObC8+7tYJ8G4r0Lsu9Ss9f3bISPOKL7dTYxGMF9vthPq
OINdnMMR4fISjbT2J6laX9l3UJr92ZPNZLC2aAoboeitk6LP8+ETD5TL7Zfvzrei/bfWzh3bFGt3
dt3cD27tDp+VPH51dKZ3z+TsVjtkjcrUkeJOBS9EA1Qpd6CSN0/h8LtPq1daLKka2N6ttuvFouyp
DiEDlqAIXVDav8CtmLz8HZN31dU0tQQGcVCVUESlh6mtCMpWPw3rV+BZO+0BhCutJ6sAzK8nwovi
aLXWeFODoXIQ1Sp8kUz4wsRDjnio7Ie+VqlSom+Yhsibkr9E6oMc5snPROT34yLCsUUVZ4SrKA/S
oOoW1dBW+azS/EJaReUoWmOKju05dAZLibVMDLB0KhGqia1b+96iTTm4meLkXUqPlsq8gPYD4QTY
BIJqNdAylbYQb5Nj3XB0CCkFQWn/UqyHK2TpJoYHKlhUbE4T1v3A6SbwRdtNIbDQG0S3uGRFSxTJ
EozXggvxKExO2EhQVBTH68yKt8Xm11Uq5BWqqTCs1quo8I3f5X8p4KWERJzEvgKq3xZgsw72XiLd
nDYZvgtT0BeBFynBJv40mgs6uYBuMYHeo1Xnzd3As4po+ucU6sBgBiFXXA5sxfsEpQgxn5kbht1I
6F2ks2JLl82/AdVmm6/wZuqObsjcUykbkJsy96k3qmkG9GpOqoDx2JN3oAswt4COEysJ26P1+gm+
tAyWC3eJyQ065R/ZYho88LMM3nmor/PQemlyq0iexeB3i25MBI9xW3sA8e1zfYeaMH5HO6TBK2ZB
6/VAbIDfh8dJeMgZq61SuItLoXxD2TxZPToTmZWJ3q4LPcDDycQ/fPvpVI4XWw9q2MgGssvVhlsc
h6v+rKsDM5ZXhoXxcy4vTy8B7x7404ILkDzG9HzdUSkEV7aWSRdw88xN0xUvHI9fXkO+6d5ZERxh
c2TI9s54xLun8nvXzgAfVcOhjwBavfp8mE6tgWtjinYu/C9cdBkLQ/2yQ86i1zMno8eg25ILVWpL
aUYgIgNGlbbqUoQRCTVqweEV6Vzcrbspe6VvKLK3ZfeV6nHigphpbEnrwsZkHAqGGiByrj6DdoB4
Gjp2ia0AF7WsNiL2BRjQDBReKIMDXAKOI4xRn6d5zaIIZlACqFixfqQNLGwMwjOVSUZn89e6avSD
cC5mWOftI5LS57r1DDWZ0KvEZlfoNEB5dEv2WH/Lx/u6NsqihzwbnySLrYdCW5OQdl7+e4nxrfL2
p0+s5dEDgAhkn9CoE74ujaedrZ91Bh8HhAa++SBJcenlfw56n4jcQK+Xpken8fAa4Nhg2Cwxvwvf
uRGOB1kT+wlS+rCpwZPlqQ7S9gJIVr1DgXXpP3wKLwNg4tYpxF9vq3iTyjGUG7pbMmx6mWoD7c5O
utMpEu7i8LO348opDaVSbtZ2ndoG8OYmGRRwXoyFfG/kYeEXj5xGo+GPUz/hwpnCeS9BH7PAzH6m
g5OnKMNM/THSJDCs24rkePuGEJHf7RRGO5Q1QbcyckYEuk3l23RTZxfJLfZo6YxoVMjzczx99DLl
V7AD0kuCNWajt3wg350PHWVjCn6Cz59+tqbgE6xTAA5I4TIWLeYI6UEQaiaJCq34f0h+MRGup6E7
uO02XEi918YD2mHpGO+QdXSOhI/T6TRPAwvOXA70HRTARItyEXlOGjscaEOO1HLQJ+fqOr0we437
u35oKoRaG68KnXx+RgfFuNAKUxTpHIkS0SXigjV3ZZFVl8oI4nCI685/1kzLIKpSTL9lXJw294J3
Ie8PcVcQErR8mJESX5HtsnHeRBEU/X/5sAmxEiM1wrDgsU5wDq1boVs2R8QNn9pk5nGTc+4+tR7j
y9OTeBMzY9nwwYwrldcwMcs1WOSp8Zkeff2Efxbq30rG2RI6IZdUH0ALCPNanY2qKt59dTmrj+OO
+4azzwxKx11L7V/MJU2gu7liImlN8V+QJe9VRh0JYz5OlreUYG7t1dCkjEsfV8J/I4KNC9sa4zI6
LfYxE7B/vJTweAOqoLCc7arVX8yFLuCOYdB1KEWL1Xg6I3l/dkIyUWrEkfbIuGcY7mh3AANS4r45
ELQjKI9TfY4KHetUIiNrbMSq/6GRlpujYxqB5HMpMOYVyMrARmCn4TRzDJSuQO1NCh1iTeJN1LWI
RfJYFCEMyB/F+vc3TqW0ZSRNMwkmwTlaz87Rxj3WlUXejja6MXTxUeznkG+ry1BUomfzb+S3/vEX
KlQH0ICvU0/SGshcaevS/Gb+074a6IS2uSzOj3nK9JZxFDURTfm74BW/UNvWk9az18LQRrhFm+hG
Pp9Y481zOvTzwYdOHVkPczEY5PxLO0eoaJ++vtMKqYtWMT/x7DiPjMExRBkyJgM5xdCgLudch2Nt
ddq2cu54tMBYvQW8U8Ynb2Dl0I253sVkkebrz0i24I9Quq+1hEmTsCN4xEarlBrZOzqgkhBCjpvN
RL6VPsHQ+EUz176z9x4Y1YS+DrRlK/YO0Eij7fA+8fNQLWpe7gCgIZWeKnR2RN2YEbJv1j5NiXNC
xYkWi9M1H1iWOXeFF/51TehF+JXv3YIbT6/Ek6IJNvFX2RPUhv/Bd/o/xPpCriOaxParMONOohzf
LyGbL+CmtJT2WQS8eUMkY24+hI8rerRp8wVECDC7E+Jo3mlryrI11UJ63RFx0buJaXFrlJJaqIGt
OttUHs0lto/z463cT0PRko70Cth0dc/J1hlMNRtlXBS0YE3G+WBcxfroZvnEOB80UqDAEd4GPXn/
dmxT2DbwH2KmaN8C/uhpmI1DClIsq0zLu4HQIVElFF/V+G7vW2MgaQq7e4E99h90rzADlo8fYwlc
fRAP4+Y1/xlFFhRrKWHfeSaj+QoBUlw34DX0BX9HN+MwyYifuXWifA/FXQZC9kkYj7SwtGa0yrQ4
b3yeQFJUcflecV/tIgp+29E1Kvn4TDS7Buz5hjSCD2V7D4yBPAItWOsValloVOV9lckZWhZHBv9H
kYh8IHFUoC+quHQfb2MFMiJhXvzJIBtC+IuuQYnApuTl/gQbKMR5uQp6iuGOeKHQUuqKHlomTLKO
v2oL6HcBfeIdqCBXBQIKX5S4yxLo2BDlRWqOXLMi5olbiWEpuVT/mCSQ4gq91IZqKiNT9ge2m6pb
/8hTP0y9qvQtDAPDVaHvDo6hPlHhTIlX1BDOVmkv2e19SA4lvowqMU2DAGIn/gqAexUgjtEUB9Xw
cXiDruUSbSEhbMFMtm62a7JOpA3JLOkylNI8cFdcJVENWSgYBeQOWeuaRWT/KFbRxSPRAxsIdiw/
64tA5AifVRNN/qNCMBs5KaurDBYs5iRHh4O1i2Lf6tb9UESwJ/E6O7+TqlsZrzZis+Ur2KfTbDeC
DoLpQY7bp16S7E21QwT42sZbbMVidXeytHQKaT5X9T9ZJM33IosVm5l6JQe7hotN13/vCbTLrP/u
3Tp0UFzPty1IsfdzcqIWGIoqvgQBCakqmrSSv8dMDXM9ivlC2laeoBy6FfC/5Q4Joc6Q5/+zpbvs
UolI4jqlzYgRdY9wZlRs/C+/TYKSXBr0iF9yiTAUnlTV525JDZ2kQiaAtFZu5uZn1c8idtRFaQVt
KbIxuOH8bqvdjLFsL0aLUDHghkFn6OtCJlFR5mWIk7G45cHLe5+ZKJJLUaL9wvDjGzX1liMWWZYZ
jMJ84RUZ5EnbazGWj1oDaaBQb8NyzoXwuZCVejuxEBfjx/FpSnPrUMJdT/mS5ib8L/NfPGyoyMTy
BQ5RkAV00B/QhAgKNDVpdP1y1USykLMqX19xkK5eEcuaRYOJigSI/GMMPai20Cm1cs+NJzn/apM2
teb2NMMIrX+o/zFAh5abLs5cnjNTRc+LL9ZLT6AFX2AlICUAhddAC0xrV+AfcIUY3oRIygaXgpkK
epVCFhZIM2D+BJIBKxcZK/G0/VNIXCbIHfKNIlo2KO0SytbQATk5DfI7n34mLxCidfRYJfsZub/+
c3YjNqAZUjNf9idEdzdSWLk1hv1OhDtp7JqSgNNXziNyV7glSyKwoQbTQMCDhlk3qL8ICdIty8YI
dNByyzEw1pgI09Dj2QDGaGqi3mj2YH04uJRWk/ekqkr0IuFEdnFKasiewb7bLGIm2MFMMXUFUkiq
0FQIATsJUMTOBIwznXjWwnEDvAO624DPyeXTkRkU4xxahGvc00lUSauvsOzBhN2VXLrTPcAIfdp8
f2jBnct5NC3Jza+11pVFngvhtMzX41f31SzM1NJs8BmvZ5Osl4UWEj7IN7uVGVSYpEKZULNEfaEA
9QO5DgXQyoog1GX2b+1sD8Y+LPLkaes5Ox47ZTe7cndliMSEKOVVjJZwGYOJ/UxhSrNzwbmDVjZF
gDpTpStUe48fOH808mTxwV7P4JiNV+MDRl4A/s72j/6rR7uRYPfzDi8BtiO4/56AzKscr3gLiP6I
a8mDJGgtofdz/9C/D+/D/TRfc16UXX/b2+kNDIRfs7RgGmZVsUHDOkR92e/wjYnnlHOSm5iNzuHH
2QQbejBAAg3PYZGcpb/Gw/wH6FM14m6Tc/PYPDe3iQX5kU4jwwlzIaJBW6CAsDeYXnGh5HdMlc18
47g86SmXSzLNQ+PQODUqIV0JwwcZ9I71NBVyr/4+3qkvp5nOaAb6OcSFEPdtFx+HcoAeAOD/jk9w
iD9BKSS7k6zxItrP6DV49/MEHEVafPlf6pBWLikvmm7UUIlnnYIRZpwKK79GEZCHyXzha3ZysI7Y
7KDsZUl9nt5u/11qbUreZLtz7kTdl/Anex6salc1o3sfnHwVFmDF/9JLpL8elZqlCo0wvWOt/mXT
bjDm1yVC6Jv43cmFZKzIQ8vXX6HpO3gcgzxzOxPUmvt6ATHx28p7UqLifejlEpfjip+pwIpor9My
rUFuijN4bjT4ixU+Xf1cR4nGC1LiZ35T8ChnEf+zIc9pB8ML/Zjmpnme3dW1+14/ohX9H26gxCDp
2H6hCzEZ92sPfqDgRb4SCoZJucVAl1uVjkIXxT8Gzvg32hs6GipLjUtJ2PbhKVjwTC6o3NGvn+G7
QkzG6Y5JJhl3iUvLS3yJT3E2OPG0KwAtBSXlOC44mZlQGfASM+pO/EjTR74reXRtZuuKWzbBa7QK
VsEm+IyIKcJNAOWX3yduabxe1DxKunBBKL0w//Mnfqk9cW8oAygJr8yUzaUKb8HpVWxrAQhNOHmM
m/6W2jFv0pLrqDuuNd/uKyjhKIWK1HgCfL8x2uXeKt40VvEDpBJNZ4fYZkA6d0NgQF+xjlqZaW8j
0Bd8Z4N4zdWnP2lNWpVQjruOl1cmTanQt5Iwjj+7tn5WfA2oef96lTP1grMvUI7St7SNQzMiTw+i
fHJj/zxR4U4hRuXUumT87/ywrOSGK5poDLfUaR1jHRZ2tjQnyyCTB/h/8ysT/48TJ0M+o5k18yPj
1pBfWQ3IHm3NhLmOZNrYeghedgtiJVcytzYRrDCGtGRIxpFyJaUadHz7KhR6ooepLe+O998w35A/
Wa7/thyZnwnsG0oa2LILSY7Y8emcqVi7sUFOjnRrcqsfFHvW8W65bdDfLclELwpmalEmOEWFuBCX
4ktUim/1Ej+tQyvKpe9lX5TeE9W2mfrF/7YQwu9d/DfCISOVxvQ+Z4pvM9HulFLZkS8G2WQbI19N
sYe8cDkBk47yGkX2KVGjRBXO8v3ir4ZXsgIfp0BOCu3BGyTFDPL6+ctsHV7pbuO9IEQxZLtl/jGo
VlyKHLYRL5vcg1x8gA98ivJdudOi5U5cUm+oZLFFqWavAw3sFKkm/sNnMdu9NVK6PeVQ/9V24U0T
KMBPIr94D16dk58Nzz/lX1VIKsR4EHtIj08aLfBmSPJogxKwIMxFMaOm3otAqGsQKGpnZUUFXQBZ
yEVDMduAXDZuVmzDZs/mKsaGeBul1EKM4Fjy69iyXOlDrnvvug225YDN2KYrkIU1bvfg/KPETZ7n
94JqKfWKp7ebVsPCjyIa+UxPXqVX6/WvzmqZieiTVcbVVsm0qM3ltNTWMenycyG6VzEKbENOiVCZ
2h0MhQAHgSEgRxbwW7mXoOCDSTnsPKANY5DKVOgU0a6QKbDbnsyBNjqaT0oWdbAiySgbQlkpYCaa
nvQraG1a7IEzqgiOgxV7UNY5hgpzeBXmpRY/6FdFTTxxkijS9zkPgacuarkOAg2vZtLFGY3FGDop
knJKFVNzxr+rKvxsklyK6d5BppebK2pUGkuHnEIJ/CAgwjLVw5T2Mz6HlwNZDS4DQ8kAvWfRAghv
QkTHwavyBLdzHteO1rFFbz8Syi3TLrDpuCxg0Wkf8EuLhRuI0pOdQrliCu8PuOKCOnUUIhvGzySa
ZxVU5Z4iDl+iPOXeV+Ef5YMwTIlA5JYVlzA/JQSDjBfCMmJ8ym38UAIlBq0kpiyD9erdWZwl/Omh
Jq7qbx6utE9qDY0i1EdY6n+k2jtiiJ+iA3NBjjTNzpx8WoN8Rm80EzbL+b5Bl8eiJfouZZUPS1a0
zBplI5dpjmoB8U7lnCoFZqHjWn1mM09gTsgv/1cJv8LJlBy7gHLy44SgcIqNlB50URV9bLHA2GJM
Br8Cd5iIQrkQHXKMaeIonckWFls4lqI0YVFrGN99HhhQb88CvwtkE9CXOcCUWjXNRoG7gWtiJFW7
UDoDIl9hXhunK2UI6t11atQVuwBb/FfCRO+ainF0Cry2kYMrTESFH4zy6qKWEjJ241HoTxtwlcgK
EUzBu+z3oYMq4CMTQD6hg3wZDHAYSJgaX3lDTQAGAOMe0uDZwc9utxmT1mwVpkneIcVOLmuaTnHO
3MPfsXsfmqRWY6yezbD9AYqqJuEOneChzBZJGX9cDFiA7XnMpetmkPoNSSpA7rk7iP/q17YzTpa0
SY4u7St5AhAr+h+X0seTa9sBy1Nb7dS6dGdmomvgFHFa/pGktiVxKU1uUc+UyNJrJoBKipUWCIzb
O35tTZN1ZTxtquBg00gCcgR0yRuALeKRzKOvRGhdFGHPJO2EH9P0BfyLyMNAyTbqkBUU0kurUM56
CNeBdk82smihMFhHfktWge0z1TjzVGczrSx9XQhsIEr6lTp1hEai+xh8igSy0uve0YjLPSXFxRGE
5QGxMXaXKj8huYRl8j6zDTw/XBqZP3s8m/KY9kk++jg7vKRXtA8nfsWTJaLHERIWtLAHWSJLDxFF
+JLABUkTSSFR0ZldsFpKfLGkaM7L4i1hy4dVAy6VPCE6dPkyGJOlM66bYsLwc5iH1oTENHWq0SPa
QSXAOO7d9UBIlN7Hch5CIhcWNoRhzs6Hgg02Fz1kfQBVoyz9bEop+mkIfkYdoULlr4fPbsGPf7wE
AnLy/NqoKQ0DH1IpuhTRYIRDDsey6HYEmckSwAGnLmPZoX6t9FPAEGwHlZezHlxmlHkzPPS8BL9i
bBWt1NorvEzIPop75CmSnrvi4/E/aHl+Z+NF/IjzSJ7PIb7pVP1ouQmWEUSaTgedwGchndxSOl1W
3kmW3YKmWxn3CLRxTvIT17ttXfpAgMtkXZ4Ad0gdT9679r8IcF37x41fQxWsHFThmtHeQr3YKPZn
SLihbfcaU5Qx/kzZDMzOrLqCysjkxWaId2CiZHJkfA5Yjg2znFD6F1SHJWG80bdzHd0j9DLmORiw
EL7mol6SbAPP+o9+N89Ca2Hha2vvdruyFlprhuJNGYgsYQ6BNHSvNIOp2ZlpEjHsKnUAp3NAUReY
Fb015zDjV6xNFbEw93mbJMLjE4r+cH5PYcVD9Co0lUB6akNGnXH3lmCSmi07p54PkSlCugosa8SU
4VnysnpEU/glM0cvqvqEtHQmOrFN4P1RD4GDCMwaZH+/vSvb7qejYnbVLGmC5xPtSweAVtyQtAJT
XjgoDiXfcTWpqpAmidElAYjiNzgnUjtUIYqwS3nRlsqhahjVlWgwUKH9b4NYJSdky/UMLCTGtgFA
jovLAOlp/+qx8CIM9wMehNlVmkjcYGT1JvtWXZLuTfSyfbgn1tnjdQCy4nnQKZMMm+h1ytocgvLo
ENyADoMzaZaNUQHIeK/6vgki256kZcaGqIg538YcyJOUw7MiWDJOjysxN2GvxLGK7UVwIdTng65k
hq5E9Dyn4B4aCl9TIdTHuYb5+o5XrQF9I7SBt0ic1/CdQIXpRUXgv22ugiWd9lZaNGecswJRjeIa
xYM21YebplST+AysLh2KxwSxb8kc6SzyzXR2Zbj0NyUwRXwDn1DCUckv/aM4iUd/728dpSn3SsrT
2zQmj40ZFy3iBQFAfLWv64+ng8FgDMWX/r6EeGxOEHGRzXkbz0iB739pkGQVv+FU38yaUCcf6GIP
8Tqq5I+zDZ0fD1LXacdLNy0YHLuBLaBMhCIf9OAnqRzFQxao/EEYqhKy+pKECy4pqTgTNn74FH3d
ITlmnbJ6zjIW3HsYbTzuRaMBloJFZ6gOXi8Le/LDl2hwLzI8eMEYex4FXdV5zNog7OyVydchvTxg
bNIQcjBl9AW9rbol6kSEQAr4s4dhX2zo6KAsmkI3SCAzwaVoFyA3o0OeqFBCLSRVgr4DLQuZ2he2
lQ/E7bNYIksjzWG4jU1AQz0vJB8s3ziL/8DAPEKD6iuIkIPJEij00TqkI2GgiIbgj6ayRf9nReb+
m1Ih8obptUsvQ91DAdtuT0AyQMLOtw4G6U1N0+zLtc/ObSJbfFRTr8alcPnIvqPoxu0JO+Zy+I92
WTQD+FBJJh24rAvt5SJ5Xx2KoqzXeKdGSrjxP1+P9YxRpEZCErk236j1a3Z3VcCZ+h92KSwjt7hK
La48Qe1MjBqj2YkKENlmjSjXoM+eyWeEie30Z33uh3+gqIK/zGa4qV0qo1UCq0eFCyHC149CyAcL
V6exNzmbGcfN+T1TwiTC3r8nC2tipueLgBkVjSentf3U1yNF5uLGVUNdJfuovUnhufRFEfavLno6
8BIRa8FZ7HIhXd0ml/cv04qjEz6N96WXamBy2DgFJeJLyNbJ2rUOPpVS5hVhn1YRb/xiFI5JByik
rP4XdoqWrFcLrhdYz1aHPwRXLtQhWPxGHco3st41vwHLyvyyq0BaZ6fjIfzqTiXwqa4xMU4zP+Ey
cuU7Uhycl6si7UCREp52vEZ4THfEfzwtSqA6lNF77O4s5gpWDY0qqjqX9I3Fdoowiy+hFRqxQFly
LYpIojXBosJF4zRgQ3tsZMtX/diUSajFnYNSCCpvJRBAH/xPVhz3bZkZb3rUECvcFFyqmKfi/QEN
86sIrw96nMpJkpPyRygpUWJM61/9j6DpBKyhCl2KaYUjLCXo9zOU86ZIS3qUCrfFhLTKmZiePIWv
CsLsbq1VrIrFJnNM2ziFxZpMdE4yNkIQfyFQjWCBxIVQcLWGgQnIrNReJodR+0YJr27Zm+AflljJ
qoR+0CxbDqZFnLRnymPMsMdSVgjZWNwWJWxFOyq4JXdbJ73uPGJjV4GfO3dMOWZSr9DBD3C5h4c/
Sirg1o1NWcem/WiQxv54U/Hq+G+apvBNlJ+9EIg8GuMpWwUGdMoZ08YIp6Td9qfpgFfJ3m7hKpTc
wWDv6zUDGA2iSigG0GVUg3zDMLgMuQa+obkQPXf53JwnbVBWfbecL20zVJskIAvJkVIVAIa9X0u+
vj5twB46SLLYdQrqel90zoWXiq58dxN9DOdJp8lg5/lwW8g0v+DcF9ysw1YKRDRA9jwdQ29Tqpv7
5F7EaK86ZiMV9aXEp3DSM/cyENsQ/lbnmjxDTuxMNbBsxC67jjZydpSjz95zNB470klOL5kmICH4
vjgF8jnwB2QkNAGNG8xMRolNvhbSCmp0T0XbSE9ST1dzQDNBs27NhlAylff6G65LXw6MHBkq4f7/
aWycSjHwmAD9XNIBkx8NFJs1/+fx5YPrVDVPKbvklCev8EvRl/gyDADE8/DS4AFP/mOEwg4iXmPU
lJcHveWD38Px14fUYKp85sRuInOwdaeMQ9oIR2EDNAivgueI6lmg8REWTIYF/4NKQ9To7c+WTyUi
xMugt+C24LVlqBHXoQgSJYiCEIB8SAbi2DD8SnQUgxoFhM70FhP42okzHlsmgaUinU1Zk7wJyyJ4
u4SU8/ke0mLJz8b8Yq5ZdfuMPrU/jbCLEet3RZpj5sgdyvNYxUbV/t9jTHUzuhGFfuLeXSEr3sO1
IxWMQZVQxnh3LfB0uEHyHeW/aErohVlmz76DzaP7suwPvpymghQ2ZDuy+BB6pha+0/cvNIR8sluu
Rlr/ev6okyWYkH0skTBpG8s4oE+gSNEeTB88xI6qvG9RZ41Rw9ZhEJAWNnNLDtQyWvtEVTKa2+Yf
F/FXiwiqFEbCbJB1sd5qBcqATlBtHpHQQqe7RFoEYSXNSEV9ktVBkbIlnUbR1rXrGtI6YjOmOBZn
RQGj9kelOhU66i4Uc+gM8gbU+kU7tQ0sFRq/CImtdcygwSaky/pQbyIKrYQH60qxubBJOWyMvKaj
OFSIJ5kaI1xeWFfyafXIFL3L1/3U5UliVxK9le/8VQ8YWBNncze+w9axj1gzlUUhWjS+q9xVOa0H
iKaW5yYfWeckeemhRcOR9e5pnp813+XTCy8wDiN7kFQ9K6x6GOv0V38+vAJwaqt3U+guWRXcWDMb
eDBMjrOLa4t/W2uL1WW81ua9ybwCT+WqWLtaZ+Oxat6uM9MHz+hP7sBDEOahgle7vY4vFBsEbICm
pZCyAmgS26fd1t1UW0q9WM6OOEn/4+nMthTlliD8RKzlCHqLIIOoOGvduNQqFecZ9enPF/D3adqa
VBDYO3dmZGTkSl64Kr30i9IvVF80DkyUFXGrLO8/pueF8kydtlYU6o9k+v+VkWCBZeMxfKquG2FT
w8EaIcMmQhGQZCTdqvtFZM+E42SJuHJebsXfudhyspysFjuf0IL9zDKrBCGq09mCHIQuZXzyAUGK
dpB+xcuqejNsFSZ7omqa1YozOxBtTF4YctMu98QvY8nS1VrMyo0Kua85lu+DXxlQOcM8FqIt4IHP
FWpOH3rHwevKD3uMOLgCFlt3AL36EisPNmCNQkl2I0ZYiJrMRJk8Gp/aDhUs5hGC3BTCQR5zbq/s
s0gKKYpyBe8ZjmXcy/Y31uSXZ6lNzvr0H99Brn4OD/2bK9LbyEhHuYnX3FVTFOnl68U1L6fjbDp3
Nax/OJvOA9wGVBiResveDbdDMSD2i+M4GRcaMHTOMNCvBN2FS6OEC8rwTwK04ErkRKj7m4JB4HoS
R+Tqyoj8KlCRly9WB9E1vrGEFCiLh20CvyS4NvCpFV9nNRJE4ADM6peRFTZIY/gH5ybz/9irAn1N
ZYUWdbncurGJXCS8SgIi3Ev69sC6kTg+EGRzyGtw7ugBItXSeUcOWs//Xe8a6MgM5Ar+f+1ba7oz
ymhOp3BRlKsdmB7oF0Sw8XrNGN3ZA2QXpBGBy+ljlxmnKLlkXe5aQqJY/vEVsnGKN3poi1upwSuD
r2gZ+iAzfBc+RpRJtZ+tVwqrigTp4BDgCRa9AmXvUN0BRU6rS2pfT/7h1TPdU7VReyPzeSHp5n2n
xi5Ceut9kzZmqZ0Cn+I+7Bq1zhe2lI98FcypdhWVsekVRRp48jCzDPpkKVwhDiMCGJ6aoOby4HVr
FDkSTAHGix+iQoITRBeBJ1K9EJhlEpIlyK++hqor0jsA/ZqSxE0JzX5wnOXEczPEt8CH7+/bosL8
bUZ/us8elctQi+DQG3WHwmFMQx+wmcBFqDiJ8MZfrIpiAhhupxsUW1J3BlVUbPXNbvKGWljdbJD2
HXGDWNkgOVlrX9Zeop6MUiqUnNEEnLaluaMSoWDRnDZovGiOf0P5xvKJfhgd6MgjK4Mcch77/uT9
Q8fjpc5O40vaVhYP5Rz1u1zrpQb2sk7RxQbtlS9tAnU1So0qV0/LlUqCjGkeumsJymElJAt5v9Iv
DMetmnwJ2hJMKvdM8SFdkPnpaLeYsHLvZMOztYeMlmzJAHiBwfkC5Hm1L72Kf/l5eC88i9xoFv9K
yCIdwhs+BTWfvF2LlqzmuTlSTb08UEFQqZ2NbmHCpGidzbImWA4zK/6fDEyKNIBWWQnjaK0dw61K
Ud57kuA9RCk24k51mColxaOUnYB4tJB+yC3KzYn0Qri6pCWu0KvqrPLiXR77+iqqlTb9lKfOCLDv
9LrU6OJ6RvOwsEiQotBV5TLrsutGFBq7uZ3SHB5rdMyqNYl/oPmgqcCDm6IgiTD4ZfeV+tF4JRXM
CeQOg55XEujLcEsamyhWP5efrNQWYPZLGa/gUIWngg7y6PaOYgi7lpLvkn+aKhoWikK104u8o+wn
qS3J3srrzg+nhli5N4RA9cdTzpEwTL6QsB7EkiSaniMDOkVdLvI6ylEJ1QAmyZP1mEw+DdG2JDyw
YvmmdxArkxfsi7QHEUATLo/iNVsEbR4BVijQYV5yvh7BNYmWbPYADnvPCtE0CDRABt3kdKGZD6wi
+kjjsYN1k01ci1wE2p6FBsqEFgdnimr/baKQykzmkBaXQkRUAhD9LtxjjNjT77gKZJt3WtFCpIsk
h1Shifhq04HWRKJjgmfLIazJ1nbxXZkD09b17KlLgm6/LqdwzBxTQb6wo6PfgfVJFdgDqkaoUY5w
wxYzlZMqSCTYuzUI4o7OiIBvRLVXh8pmTPjo2hQtipX35ZnUO+tvQuz0XRvOEmFrVmOzYKU+w88W
Yztz7fHdWP5zl0Z/6qSEOkR4evKWfUXogLVd4Rz7Ycg6B9xLOZj18NLBM5EXVoQuNRPZX2t94rBe
yA+QQ6TDo0TSymMfRbwKwSm/bRQi6qApv4Z/Q+GutoLzdcuoUnzdrZ8zZVSRx8EXVaLYGX6nNgJv
rgVhpkK6nB092+IGqQCug1PDofFkeFa+mk5Jy5dcMKK83FsVd0gpP+EuimT4jOySc4eGruN/Iqhj
nQr1wiERnHama6oaLCX9U6r3q5lvnR2IJfZEldatd8LtyQvZHw2zWXTvgbwsHfPUeUKS14dln+T7
VMhX5pyqFK6fnWKbwnc8vlP2DP3dG+d4gx+lqgZ50WmQ+9IX7v4NR3Mxkn+NzCiIgpy2R6Pm83fb
5PX4200+BT7bBRqHtg0wbZ1Sed0Y5AobaWszSJcAt2Tq6s51IrKSBW1J7hnra6xJL6OpCElVFALt
70te1bw/bCtWYCSut6aF/DlZCNWqjiuEbJoNeZG6jG7eshpHn6WbLBjqw8q2qby2+FvoW8N3/I4l
gyfShbLyctPEJn7QRUNwq6axVnSlm2QDWCnVdVlWSx5YmfrCJWxgsROaKB9DtqyFxw6K2ZmtFXwk
b0CFf9Yyt6DoxnhWa/lElP3fhgwFu67jhJk9IdVaSbXsXTmSzKvMFXAduWn8OSxnbr31miUrJ1ZO
n0vrPiuuSKdaHrX8ZXzzrLlVnuLMUQstmLv4Rw0txbQQM1cmeMl5LG8DZd9RGoTVhGI3NpAstVDH
jBTD0nKF7aoDCx+X7sKST6CuR7TXVFYHVgwSG7j+BDg55CimQWZsOVuuHP3cBGzqWDLDRZ7T8gF8
Cr0jr8p8Z47GC7Az8z3UOjeOVWMmX0bpZXlFG6R7imCmervICEjlcBbsMzsVLSg/j6HUl1DmUqCb
sqwmANK3BBM57+XX+F8UTLxM7KyVV+6E3mDA95D91tKAGJjekOeLcZbzJU/3JI+TlZHN8cac5pPH
x0uuWcZfG+q+oo+MlLcGlrK3uuRCF/VOiZ1pxTfoZuNe++bwi4CzyRJBCcv44Ny4+PRaYXiTQp7D
z9Yx6OSQojf2ddTIhQVMK4zwqw0wpyCIqc6fdzlcZXJ0HrA0Ml8bbhCXyz8NlDHNMqOqQRLuXOYm
8d3XGFJir9zKhiZDlFumrCf369mTpNzTg+umc9egY7Cliin43/5p0hdryUDQpeVakSGRWKI+mFIb
SqFTTxGU4y2OubYNjCA9J5BUxeNpqJy7is7laGf6a71fwrtNrZHUUJ2Tj6cblJ+ujvFTcqXb9sj+
CPWKTyQH6Y4XqhrtPJjBZw/1YpOQjJuXD7olwyO/uYwM6DQ6pvaccFnM2Twj+RnuY3LkounvUxZx
BGEa8z7N3iZao4ldwHX+W6oFEyIbx1UACeTE6mhlyr0kHJIdq1P7IgcmK6fH0VMSNmchKGHSJYhS
txHgdhDzLNX780MaIsvSqOEkp6ebqkkmN6nAHjTgBD7ps+vaXVjna26lXw302bi67gE1d9lapT4T
B48Vie/M+R2gFoGE62RiE5sfXNNHCsq8c/YoxWtwKUd3uiKG724GqPV/LKcXep2BYi3BpjwbhrR0
7Mz0I2L1nrVvXdeC0gYDGX6BOCA5Wnu19su7FqJ8omhQRZCvxmQCFElwoAFEakxzSI464jD9SQyY
wEqLLzDHOZjbbqeohKa2Z7Tri67CYgzGUA7BiyHRzrvbDvoSDVKb7G8ouFGAqLbo5eaKIhSOSzKj
xIpvUg6ofYtv2qlzMK3OE2HMD+SRZnga6J6utX7sGj0gBJdPbsLkAVjF/aghPvLI6u8FYT5hq85w
SxaCnUj1Rhvgkp2/4bdKE+EY/ufQOgip8pfUKUrERct1GmjB1PJa87/t0YWSNJZ0FaXeg4/zpFpN
uOoirFGrq3pd9vAPGhGCBtTuc32z3GnJfwB76tBahfOsKpR1JMrJjw9Q7duzFAs+uZ6AOXcudZLO
uct31ucDX+XTFICPBR6pCDrbeObM+yV1cyMHPsjvqnBVceMvfxePvfaKRLT4GjkT59GoIGNSwkfR
9ZV/dR3qp2rjg+cg5F/+jophH3C2xd5OgLPIawAGcXlK/qVxylJQuJ1cjQWDK8cQcF5rnV85pHKL
BQDl2wWevgblKAOmgKTElRY2BOue/IJ3w4PKrhVuVUdl6vL3dBVz36lkryFRs9enf11WY7Awv9fa
eoL+8JI1D5lxsuRTA43aEhQ7POuQKrS1LIXwXqwCLSiZ8zJIskF6iYyFwlG1VVWghCFTCY0zHd+c
cd4tR19zvEW+StrIaIEYkBwyvvviYpI3h/mgXJggKxJgLXlGvdRf/45p92Oc0Gb0hBMrxyAf6Nqy
nHJQ6gNekjPTrrRzmINewVOAIH1FGR7MZe4a5H6SvuZQtklrAiFAisv1Vfau4J2hIMp3Ukwl8/bf
6of1pLUh1yozyjL1FPdx/npou+EDvuxTd7+gven4tXrMzJ/kaM8pM17MyTOXo1pgDFiBaAZwdg7D
a7veufePI6SiWLmWafs+Ko2rNNmY/zzH9daTMrM7Ik5VxwhIhdOxoRZCNy7toB5Wz/ZuBuf4DXb2
WaBFeKGIoXsJLsFjWurVW/UvvTFPyGbFm3Pjgz94axQflJ7Y3439Ghp/VLl3H0Orgwxe6zH5jEqz
W9folz0E8If0R5Fg/ncyE1UI8YAMPEFw9d92h+vw8cpLq/tcFPCcSjdqePGOuuf2jlbhBQQ36Nuw
G246+9Z7iSLBpjP3HlRkDE8g8qMr/Wiu4+PiMTVW1eVpcnTPa+rLWtuo1DkN557RuQ3e0T08jyss
dbXZNqZeA7HBWKonwku6tXWtx1GsVnGFnkyUdrJodEMIytKc5zABIPEmCPGNwaW9Hd7QWRp/Rsle
t+dNw5Ht4DvZOfUHlNBt0wyMzmFwIvnUMuOseJUe3KTnUCv74/xjNXvNnDBRD4P+y+/37ZUQKPSA
+vWGZzpxEWBKIBTmnK/9zMpnpf99+R/apLUh/tDw0LxCn797cjol2iUyYNmxmon/COj7+Ya3wI3G
0xZ/QZkLueZPasc4J41RKvsoCbOX6teldXH7e8Efkoslh6pCZanmMXKfoJ7y3qV1unVeviQiNu6V
Xk/6mHrIw839SGC8oYj8RQcfDSSkaU2B4zpX1OSvnV38oCvBI9p3HhEX9djJtv65f4nPcPH0VA2j
l1ILp2cuYFlz7xaUm4oH6C4xLYwh+SPjc2J8ngK1lEFlKJPFrITqhaL2R/jX03MnYW/Hzr7DVNrz
S9I/MaCSvjU9DfV4ji9B6lrT6pQmPItbpO6R+rrpM9r62g5DWvUchofhDs1ObUbX5Bh6XIL7uDxF
4n+6HZ7H2oyByMvqinmLToHOo4woKYffs8cSmFmJdpu3SDpF4E6YXVgg60NQnH6nyeJcaxRpQMGI
zv4zUxflonNfF1c79D8WyeI93SxoJUEHiGT8mlqD6kA/12m6UJzS9qQ4fa7TNZ7rtLi6r/dja1AB
BO9d5uEusWlMccHAQs7jEOf4uv6urIE2VE0HpV65W+yWembbbD/DbfQM7yElDebPkS4k02qpcZmW
ftq1dql9JyqkNeLDq1+d8sYBYi9u9L9G/6u3y1f+P+gkQmXEpcHhy6b/qNspJpRhgRwV7c4w5oUm
X+cL4+4UfuaLzVIbwqYPkurYIow6NIDsa4HiXlp93LuPlCrcBl+Ls2ps0WoEk8zKULY/SXePauuo
nNrFnXfZ0JbjxyoPkmRWA3i+nJY1iJgM8qRxxNrs3Appo4pDC4tNIaD5KSA1+q70PjLbBYb6T+kP
Q3hfmAuG5YO0MqlbeDPDI3wJg84c7gNc6+gUCFlSdVGp0R+F1RKnbLqt2LWCTe78pzwqjwuTwvK8
b5Qia/iavqdph9qM6ZFbf21Vog3XYvCkkK/32NqbCXdn26AWZ7od1eNL7+6b7VNsxKg0azHL4SrQ
c9IbEvTNMk24jiNWp+kYOayjfUJcXYq/CHX/4rfTspv276LawFExcll2vYDIpkyFduaT0X9e/1j5
2VWHjHZEYoBavuaYbGpqGyAFPUQX+AcR2N5010Z8Am8rZNlVjqwoaTBikzOsfNepoUSTHHgwx5J7
XFzbxsCIvt3biPPbLKxoTkxJHiyxDe793b7B3N/YdYz4gu4XHCMDOJT9VJ6DvNnRSQbnVorhf3cN
9LLBFVasJO+pFVOcGKctE9J7s4KDFKOb24HlP/hO+YDBIUwGZv8zqfS+vumV3FNE7zR4qFtmRtWf
/9DxYvWdfZZQDD/cjW37RbgSbVCCrWQrzx4S+HZYa9OXqtutrGlpMrogenUdlwNYN9VZjQ5JeBYp
v99BT62YubVN7IIatLDwdCHiOmav3qUpFGL6Vgw4w0VXvpCKCgKMOTDlGFvK4vMjBITODqxCek5U
HQIX3ILsf47Ny4f48HZgGXySltwI+QbykWgXRYxdz2x67mwIkskhnzKojtkB6iQwEyIuxjMq5erb
IEhEbyrwhJjdT3YGbiGEJEdEFHqWKbG/RWnWaU41xuSqw8yPywFy5RKURXgjn6Y1Q0+rtHkbP8fF
5mEoafVaaIbWlIC83qQpnF+XCGhkdY9ITfJk70Ir+d2QgMl7BdXmNqiBnFtnu7Kgvx6F91RXFeGI
tW4AoSv6fzAj7/3bb5Ep8/MmZOKmvWxeSn0mvUZeMVaH+IcGYB1mFUJ16/IEJWdYoeWGQX1JpVlV
ZkkYh6J6nbu0FV6Q7QBxu6hsvoIixvrboB3Rs08rLv5UELqO/b+vn4uks/cPQdW/f9CmO0Wftjlm
4DzRJJoWY1VScXj+8BjuVsmPMd2szdHRf0/SMbjDBsWisdV8tOAtV9LGBa09er9AhaEwsGJvOUO0
vIAzn40diybHJwIaovlZXpk0lZrpRP9ucZ31fl1ZnwhqLs72F3ZjYf3pPce138rv/t3Y/zxiq/Wi
0ZyZUoVsTK8dqGnD4ZKlfTk9xZwmdxkWH7py1IiNGVCE4wLmqeXA1clgnyeaa7o6wuy0ZSOUcQGA
gSdCDg1RFLJUmQi7ckOUvZM7uiHxdexrVP0caSuETrvFgJZ/LsgA/W+JTyB8rdSpUjObzqZzeLc+
i2Qji1BtlViY0KmkHwOCQQW7DPss2Kvk+dKttxJ6hFGH6tc7x756mj09g7gPR/XqvdC22jYvOHCH
wdHXh4MA6IGAwaPm1FEup+fhvrWL7h1raIYMh72bjo1p0nqObqvtwJQY7UR6fOBMnOCuRgsgHf6K
2R+8HnYZWJ+z3DXwldDh1j0p2MbkvfzeKTC0L78sH3jB7ykce75XFjQ5vOEkLW/LFABu07gYjRtt
6vrnv/NflSLaweH32k5at61tLemJeIuptr+PrmFxRe1GUlEHolcXRYmoNtsjWF31LpMzbj2q138l
1PZV/f1qbQflPoqy8LD8PWov1/bGE6jZD6g8IsUEZgjqV5zMo6pb5fqUW5xnKxlVO5UYcfBmnatu
v2FkniBGwK9nph49+jORMXygr30Nj0gMtM8ByjaQipQDpcVXBsJBuhxJSmDbjCHICU+YTdgVYKLo
mi/b6lPX6RzbSmyuRLkQc0E4/x7eE7wMBCz1/Q5/2rQXgxNJ4bzAds4KMlDyQS8GSJDait79bhwR
Z0LLd2120+Z8oEJE0ThE5tC+tB/QhoFWnmrwC9dfEqjaqE6goqlP/RLpXJUk54d9Uog776ogl+Ik
wauwS2CfvthT3bsHJwhxqZMMXy5ki4WqjAvNQ2d3J4tyje6US6tU+g6dK4WSfiJDkSuR3VgGxYrf
OKQxCY5zEEF07oF46SpLl8jOxVblutRkgVl2nWu07ZyjfbAPksD4iertfXT5oEtDRyWviIbMPsiV
esROW4jLTvolE89q8glQBE2ydyYB5cQoeJdYv+kxhiGIVK5X9Io/d+Ro8juQBDOBOTlSk+vPQEqn
fC8r4gsTdHGSrEqzEJuRSRG41Gz0rImMsSSmrg616W0VievvujkvqDhV9+YjHkfd4CZ6hJKsUjm5
rtITzSFt7IlHsX/x3/TD9SU/VrE3CbLp2otkdBDRGZrDjWe5hbhO2rBGCbEKFcmKN2Ko8xNYPCL8
lNsCOyRjVe7p2JmIdntD0Zpy9KguTaABUYpY5zW8SwKrt/8+RuVfZbvDQSx3W7DTi53gFcP7wpxT
5sgpU8ee693W2aE2DWKGNrg9eVuNodk+EAUHtCUnGG0C6QLqU2X1rdkOctlclY8hUtThwcbcRBbp
48A4JX/EAIfmM9VwFBlJmkIvdqCae338HWQnT3r1EjdSEZrR0AClngYKqgd8xpyD06d5IgKX+EGm
s5IYYZVTVyWZCAs5KxpmgbZ9m5LsjsWnqTkFlWTrw5mIeu8bG6bqVtU4rBIoDE4gPwALhiCP9N8R
qqSpxDHohYdKgEpBxbiWnPZqwz3JMrzMeD5nA+G8XFNNb5lMUJOkCq9vouu++jIL+aZUr6oM+fb3
3yfLwasSNRVo6wdCN7VpyEl6RefDQRhWmnTSLM/Vg6k6drZ9qi8UdKq/c55LUpJJ0DOJ9ngl6yBW
m2ayRCAgxZKpIxMHelfwtyH0agrM5qqzdU2g+4CkFjJ6zY/3EBD8jgW2S2JJZbgWALBqYujlB9RU
Agv6l00XO1HgUs5g1oJ3CC4sicAiyCoClpNvEIKEB0+NGwYKhhOsHbFz644kBuoOrUjVNlR+YTUw
mlf/RUmRS6EXNefUqioJp0oQeZHy8kSMUvsgQf+gRxkoH4rpkmHeYlCr5Tagljx8Op627tAnekZ0
4DzOpP2cu3+m4lzF0fQuZU9HcuA0sJpxHVyLumIVxtI12buuS16R+ndpTCnDrssgGnn2YehGoEuj
LKAKapMbVeh6mQIMfNz/HvnLrSBtofEdoPXdEOWPMjh/INFvqTB8JmLC5/VA5Ce5yMIfWVq9R1tU
kWMzHKFE9mmKRqtCIOn9faTCOgGlydIvq9U7BMpoPMIDyNF0JRODWiezNLfTsLyxnPwXx0mcVZLu
WZZYFhnSlA7HgO8gwqAhT5QCAI+yHcnmDwzKXOXu3M0F9T9EHcq4ylnPr0F+HYr0Cy7G+VAhXwAo
mhPlKG1sK6ugK0j2Jrti26g4OBWdOugz2gAFT9gmExBHkZF8xBSoAVzFefc+3Wq7jKUsdCXOkWgu
85Bh0jqrUgRmLo4dSQ0RUJV/0abkJ2kaAksqF/JXkcLC9xOrX6kOjamkCYXCV9WPBqNGTM7YVSIE
0LJD/MlA2EW7SO9QZZteyZ2EXmvFnBwPvU8BZV4Bl8ceFIqq5lNC5upWLn9P2w2vCHkj8fVqWcpU
9TIvsCnVeguPUk6OFyteCTW/rr4akCWTQseAaalhqfBVxxP16MIgUTo7ZwWJFJx9OrEw0UGHtJ86
QNWi4nOnITmSgRD2+KVm5GGf/G+n6opVuscgrQ6kJmDga3Uma6LUhkgCx1mVgYI0IsfTyn5o79pK
rp9py7GGVT+b1T31h4CtKf9Dhx+Q6RB1M+ecaxBKPqEUmE6Bnf/qDlqZMUuRTUgRYUlR5ZMkei6J
qfH9hTghUgFECvwIDVhFw0o3KCmgwSmbrBpi+jMgs2HQI1PifzLqNafamUdZy46ggPyLhfdHW8ts
Q4SkWfbkPqXNz7SKYyOxm5S/PbMWBV8PBrlkjplcOQmWw4V+qBI1DWVNUFEisrIHfQg93ui05Fot
6jEiBR3tUOuERbdHcJb/ZAfT5hmVnh2+VTWUUP/OL5DFmFD87LN4afHUIrpBgSkJvmHCSvCAo4v/
c4O4ISF+kUmQhUHYWaV3sfKrMvpnpkG9cfH78IMKxJ835LcKgJxLJpO4RhYKnD+1k72JLlhmDlPX
g3Vaq7Q0D7TVnL/EW4EC8WHLXBNMTcq55L5f2uSmBbyU4PXuVRYnoMszqN91gfQ+CuaAGvC5ruxq
7xVmtGpGLVefKu6D5sboSvNNUIw4D8vlUj9IZdpjBZ9lDBdyUtlgw9rMOvw18sB941gNOx4uwMwJ
nV2c2QMr6smeie0jBhF/hiZTRpOLv8pdPOEPa21UXSJPvlzcPf2e5/B4WexBX6Rqn1R/O9N94OJp
9dSFxDbcgQYkx813pMnZnXY7yZ8u+zpDztNWbIipAbmQtdGm1Uc4BX8UugxwcRmicNXoqtslsFbz
R7V1Q+WTcx5kdr3/4igqNjiv6KPafs6H1gVY4AjYKqL3zQzXg7Mw0MLRIv7GS9jLQ0W4iOZAq6rp
zH0yoDGMaByNP+4gbkVGl2AZaEs2X67RqjSQ3iPnkS0XOn9dR50bPCLl/0ZU9tArkA+wEOdbLjYg
Fymt7lr5V9GENOJF3aF0NE+gyoUmoOPSl1jvVtobOs0LylwGIQIHzFk7XLP6qn5mBv2qZtMOCLUe
vU+no4iFqIZ4KFeH/mSynFajFpF96WuylukwkvKOGkbdm1OqGH6ISRE7qoZqOXKPyiHdALwNalbl
LECRINbXtUIJd9Uk7sXCeqIDBoQo1aVgepxrXIYLVUI5iTy1JuuN2hkFI5KTVRkKs+Td333s0mD/
bFyn3065Xys7QJ57b//yPyn5/BsDwfCPf5Udnajt96GXoEbLgl1zt0YDWXY/CQm2Q3FTLP8aXje0
lUY6zt8D/dSbRO4Qq2/06aTTV6ifDzxoKVydHHtSALqy3dEk0abuItBj/2iEgnVTgWCNNjOP1oNo
49IqBfOmRBOM0fsbbPCzGPcl+0wW7Nj4fFr1Eu2jrX6Vxl/xfFBvq14ACQvnizdVto3xkSrObacU
b5dVKNH79n3nnnG22p/uJy7E5b4ZbK625LNoz03XhRTc/D9rUPes8NaRmho4AdRG5LXpWoN0oP+O
3hEaRZHRpRtzBzgrYyarv42Utg2FJVzJ03K/8+rAa50q7vhx59AMxpdeqBxbGZxkeBsfh+ehEcIC
pDzi4RUJOJSX15CmHdoVBOHWvXRvqJR34QCRYlH7rNssVfuW8NQ9dCkHPzd2g/NI23G06dUvLgr9
LRhEivo3PTr08KJd90pbmCv9YGgOM6CX14hG5z36Erc/7XqrHO3FxKLUXsK2F59+NUiJlyDe17u1
3r5DIuwSQH1CaOLcJs6hh1ltRl7Q6H9b9eamdYh3cSlEmcc3IrMD6t2v9OvDSmcbVTx6O2fyUtKT
rE9vw3M/8TVKlK96ksfbL2hfDlwEgDwgn9qrdlH/gd57ARjjG4RVvibrAmKoz3BH4hIkVJ3YdlGt
TdKjZw1ovDA4Re1CWIAQ0Kl439X8pz5QS4hXMyXBMaefdBqCsqXhrSm5CfpV03Gz0i/GpX6Jr3Vn
iyMq1rEctG3AIzJaBilF4Ghknop0ni2v9gvTOx1nF2dnuddJPW3Ui619k+zq7m1XHvYTqkD4wce7
RhRbl+ANvEbo3LXTSfnqkEDZVKcHsLPozIy+OpfX4Ajk6pRN900zcrfQgRqfQkwm+4k6FHnvo3JM
e3/+wYGi3/g2RrjrUnKAparTtF8ZpRj28tl/IAryCs5W9D35iSJbxvsGjHZ1OLn7GcmQklOBveUe
p2mZ1LF9w4tFYbMAHYYYbOdtEIZsHQa1vZO3cT4Q7IfmegdJ4dt4KnuI1BY/nqIyXN/FOwFOtqa7
uOKSCJUM+Zz84GruwOOFIIUDHxpAWGn7u3y/mjeEyPZuDXoDjs3o4VtFdx4XD+3Cyy8X3XpRvfrg
DY3ONReUqnryy+XA6JsxvZFio1/vv30Dpx/bUIvJrHYQCY3pRhUbls2XPnu8MwTJMBz/EBtDuxMp
6H1bW9J+tOqM0lfrzUP2ZO89fPW0kioZxwJ7e02MPir5b3+O2Xn5KN+1ZGwurUogkOPi33EQ9kGZ
ZjTVUCp1FTCdonvwL6G2t5diftOsaQ1sW7ZTJ4np8pZtRRqIqVXEEZNyDK4YcQzLNUpefNFv5bBA
6okf9FATIbqOdek40K32rHa9XeKnfVSs2nV+Mdq4RqyJ4D9CXCTufaOjzJl3glKx6Hwboqii18V6
iHKe4Wkz4avSA80r+QW2Iy2JJeUgB1ruvQpv5Zzr8aJZMpQ6nO0NOjAfpB/uGXOCJAVV5JJPlYpl
xUVklrrqvSvTfWjSlQN7Jz9BLj3SGN1dsGUTqZyJEtRQ7DLRH2YUUJ5/IcxQWKwtU2NrieivCIkw
vBig1RTV/YonLr549KdY5Qyqp2OcZju4uycskBLDG//jnuIPWQoT40IlaVgifJ3/KHV9ib7imdw5
nhIsdTGz5hCRxTb6QtvRik3hgUfJICHxk7SANgUs1AWAIJEMVuFABcdJwJQBEL6Uu6MAS8fTCUFI
Q2gjxYqk/rxPmaKEjS1njDdE+TOrnMiCoE0ZCKA+fkiDwQraN+t8JoksvFBCkErXMdxSGSAYQ9uN
NxN6VNGbO68p7ioixn3nXt7/U0IEr3SyXneAKbnmqcJDBb/AYxQq4sbStwxisnpqwZM6wdDe+WrC
ZYQ73wLmxzE4rjZP1zDtOr5J3avS5qt5LDnJrW3tJ/fL7LKoM27fc8qGDbyLhNLrEIEZRtLWh9Pe
ZEVkOwYCMo8gmMcI3BHXRDLY6nhG90B6kcirL4ZPBHrxr6ueIFDDq9ATTNobMJaIrlTACDSD/Gga
3TlNC1/nzmb0kqHVmw8q3Xf4Cuf+3D/xKATXnX1qPcICgQ7StK1v5wNl4hN/Oxwze0kSvXhD5Wkn
URJZ7QcY5yO8N4mq+xXcx693XQF431w9UW3rRfRCBFStIt1UyJpQPYdijSskU0m1zvoEw10aqjVm
vYETRbCQQ1IZnw7f/Oue+rwBRVQtmQ+oIEgicks1dqWWYE2L6EU8glegJa80vverzT1L34F8NjOq
hG+EBCJtdIqtTdhXUKEoTgDlhXkuGOzZ9IqXxt1o7qNt3ugF6c2ogONyJ3c+U9xlOroah9ah9bYo
Jsm3U+vmmwHK8Pg1CksBYYNCV4FXBn3+98xqBYr3yBAzOYcSizepqBRorsDri98qvc0S578hQL01
Kq0H9qTU2oW78DhA6JWGbSZ1N6hoUU+Mcwychq7sj/Fyd1XnRSK1Zj9gQ9DP7tW8fLwLBBo0qlI/
9Z8tCeI9W9cHEjC1zq695ev34ZgdACyWzS0P2mWqKM2IYMAG1xb2giBUvxtRpQP+Akk0Ou0c5PH4
Ay7H4dwsx6Tozb4x3I7uk/vEgKdPUe3oOXlO0slp9Lk3LjXXiJPu5uIIE5QrIIcAVO7pG6RcreC9
DY816dGcGRxz57YFQ9j4B+CU4EmCZj6uGrZVbRif6ZdsqBl+sTMUfrztzwS6ICKDCZ5L4tY2LYvy
zYU5vXyh9NUQyaY/BF5qVkowro6ewy/STtPN3E7K4xdwDmJZ7vzcu9Fkt30mt4i1eNnmymJ2FYJz
1T1W3U3VndPR80Lxd9ElOUTi8rV8psOKwRKZ0CMC/l7A7TgWYKLTmXTzDM1p+vTq3+49qmydK7pn
oLK1RkVpR7IURvvkX/Bav7fG1YyYZrfWA6vZvRycFI1mWK3jXV8qpSkD4gmEreGhRM2bsaQ8wdU5
IYcvpKPe+HYsIm3k4Qgd2zQ5Lo1VS62ksRYaGEiAROdMdBNUlVmyzUqjVGilObOnHYCy0goW4NPj
kIpwJAnDWrzFMTUAbwjnqFYRsC7eJ5CFMkFF6nry2h9RHVMAR/BEICMYkkTbSlzNAdHhYQHt57H5
v75tAqjjmRYF8W7FaKDoR7WVwEJEpMR61BPrvHX2aAUALQsuyUTKhAP+ElSOkGQgBOcCCPBRT443
VBS/eMM3Ir3ifGLLVeeAi2uMdJGQ58O3PtMXRnAdQoxg8nVc6q0j5rRA+wozOu8LUe4D+7i7iTm0
XFk8+ScKiW6t2q+mt/TrhHwIG3nh3uR+i1AoZRn0ELa+jwR0CP6xGhHsMiyN0EQR7fOPILXWvJNE
gkz2zU88MjwAOiXyNPvGzaf0WhdD7ZGUxlHaRlmTLCXzHzSpXDFnhQy5OnvS72FA+n+wA13YDbZd
krzb7raLuhWVkkUC7y5UOrURpUEO8Z6RoVp6xRYSIIgFeX18DLqAYUY3/tdZqig8PyWFVrlY35aQ
5oO8YvtLl51369xOwh18OBpIwYir0MJSRlfr8aFZnYgxJ8HZp3d0LxjhCv7MHY10uYOSpt2HeXfM
0t85TL0z+uLHEGaBGmyenA+R18mp0krz1CV8At6gmtd58jLBQXdbI1dEOCpBu9DzkLgnJKNaQPNA
9RBa3vXKfQ/n6adKF0+hMHon78t4fYkd6A14G1QJ8BzftDt9zcUj9fKXI5JGKRQ1Xxn7PGsvPc3s
ADqIXW9pp5IgulP0SM1BNwOLpeMLUZ+cvHqui5g/Jn9A5adIkXrK9CDbwO3QtlTBCn8X2iMOqxhH
+vlJ0YUx+MJBsiCllFWjJ1aKPiZNusGEDNGP9Dr9QmeG7lClAIoY8msACRRkSKl3Afkv5W7iv5XH
pGayRfFnlefLWLDCh4Cc7P8fiaS/DfqO5f4NB50GAbHSdQQf7h+SlUw/JAGUukMvR9jTxm5ygH4/
q4CxGkx79DOhYG5cDkcDQ0Y/sB04+Rv4DmyOVBtzYtfsG4QbUgFiYFMvvEUoctucBwQvZo/T4oMH
+txB3/uXb+MDaA+qEdGm84LvRG9nw//7QyA8sxhPspOSJFmthM1LqF7FNypjrmADRapJXeyShxtP
li/yXJ2K59lxRMLNAx5EhLNut0UAggHV4ZrTwIHq9vekP0kdtxzOIrDGYR+FgcVg/Vv1tmEyjPR5
7rA81ehKUqSZ8CVnBxMV7dbhEgoEAN222YfqgQ0ROHhE70inolHIHvHe2NQmpAd/mqrycWtKn74D
s1uvIIfIjdQpo9THhdnw3r58TzzPhiBO4WEerurfFoDnwCa7QClNO+mBoTDBqV0qUjCjHSZZK+C7
HSw1X5ZvUttdL8bqrP4s1+tv7IAS8btnTe5eldIcVNCZ4XXayzHRsikoYESta3P12dPva5j4VSzH
DT6wZB+VRhN6mc8b1XClFLroFBEs6d2c1rjk5fkUjXON3p9zp3Rl2GZqtdwqfbCvQ2d6SE94d3mR
uqhVamNQaqjrnTRA/tOQ7apMRppj0N2zevw8k6evVJDpzzWvLeYXMKrCnSuzFeh0yUXVpeS+KLbO
pklL+DLIf3/Kp4K6JFVX6Wv/9TWGKdT9T/1VpLWMH6xeHVSIPPA5KwCzXSYdL9E6ofusFUf2OyFy
gH6sFfwVrmKrATAKL5DWgYuIFDyjUanvWW1QRX9CJfIgp3RLy3Pv0nvUT/FkJWJF3hyx6ik5Ivjq
Mq7hINTb4mpI7UOaS5Mq31m8u4jsORSN0IIPw8KeK92jUNmVlivLBbGVxCSfJQdMn84ZuZIzwLFQ
XJI8pG1Y1v/Js9dI6jiHHuhIJnGo8kllLcxWrXULd61ty2zSebYefuhvQF8EKjZUzynWRx5ulEPR
Mt5wzSBoLCQXxIebXYNZOaRGhQShsDgaIJh8qlhXHMoN6mRUQAcibOfDXh4KYrNIDTAZ4EuBtizn
M+A4btAAo9LCiLDKAD5wirrqyrvIjZJTJQ38XE02nzSqRtH5KW2KhsoH2da15Oh1gspkSu9eALXE
S9TInKYHeOhH4highXNkABbIjVdS/RjBE8HzX01EfEHIU3VrzSajTiSu3LyLbvii6mI/nrfN3g1K
3eCIvftkqWdlGRX8Kq5laDNKSy4zVBJqYqTLgzAYgzKH9czZkNHWZpKegGDTe9LBXBHTF9ojVQxY
D3DE9YtSuIBfbmshGvPBMShMRbyhyncxgviik0S0oj3tKU876LhrnLKespZy9mCsQkeFdsoClqXA
C2EZHWytSKZXHwAh8LMUsnfBjQISXlcD2EBOi2tZwBnEG9R4FKYizogSHwzDXORxM1SxDVVeqroS
c0O3n7baFFzvs6foxv5uQO6Ag0QSgYygsnP5A7dUwlTE0//j6by2E1eXIPxErEUOt4qAyBluWCYJ
kRFBEk9/vpJmn61tj2dsg8IfuqurqgdZSRGttF2ypzBbKUSrsvdNC9Liu6oCrZI3j5gKiiRm+MOd
kX8NaXa9ooGB85iGH+u4UqUcV6ezkzAc6KzBkFDVQrVBHRIb8WTZJ+b0/WUJZ4JPVAAG920XvKCt
DYeIjIcFI5Z1QW54aQjmTViKp1oU6NjjYrvXpaU7LcdUWSTCYoFQBCg+WeFfJVGpstJC1RAiSyDT
sSl44jjKDRtk7f7g0osRgku/1au1Mc36K9kh+IG00kUjmdQdaiShcR+c+Z5ss5RsZ/UtBehpIVaN
57K6i2ZF1gsBu1KqJxd0FBTX2Jj4/4UfY3+joRlCy5fG4dF6/kFKTQ/ZJKrHlrqRFlEjkK1hUFlL
fRopaVFDZ7Kzz2vL0qKo+6ZEQMd2m41hZTiwoYzetM1sUnmNkVOwddOzeeqDEKAxz1uS0SPzj+2O
3XH5j0UBPwPFd2mMlwZlcE07Svefo7gVf03fg5T5BhR74smfDAXGYXmPJ5qE1BFCRfnhoQy4oNuR
v3vVDXqQQP4kLHh3YqsKNbfebtCaWBCZNiMZNRD3EWJqcqa91FJttYhVCuyVRagQWp1ULYX3+gj+
AaLvtJ2dwnAFPYQ82ZihQZJulS5CVALm/eRqYNaD5BJ70oNK5LKOJanmq4wlciUro5OGqCYiP1Ss
36DWySzrQ4zrM17B25JvR6WfXaWAQ0Sd8H3ZpSNAOAGAMuNIZSRp86F/18NZaffSg7qmdXytpAI2
MsZhxv7J1lKpGTPmnbANAWMpNY0kVZwvHWkC5FAVSReyLCDL5Ona5/8L2jXAYuIuWYR9UqBQOtvs
yJgdQjOltofywmf5tmbHmn8XqUH0BrE0MhK3iNYapKpZa4hm76VGWUp2lTsRgwFRixCWJWR6cilg
o6p5CgwJ/lXp+kUZv+SKUqC8TjizSkqlthZSJb0YftFiXdV61QTVKaX3RvWHLRXLB8VPlI/4z2kR
S4NvxbrMB9yIswRZc6QAmImtKEUfT4M386EhNpIsRxH9cVdtS0KkGQgDanRDWwPe1WGoqCKvFyKa
6euZAcZzHRD+bNr1VWlWU2/VGZqNkYabmqSqTaoWK3WvjWmhqqiVgUegzGngypSJjkYSzY13cKqK
PZLv3YUd4WYyBPeZXQJKvyjFsAGY2C6KPsaabBn0/LDukKSyFnO/pZ6a3ED05Kr2jl4BrV26q8gn
8w6xCjKzo0eWb19n8oi7IVvMp65wmm7YSHGFkonr5HQogk2PYYAnAWuqvemjaKuxm2bet9UhYjfV
doDDmd2ZY40GE+ozc716W0c8d1OdBdtbpTXbDQ8IMtlSsrSb/ehiwBEQ/1CPXEl9ZajVWDQAbVFZ
CCGaBgwD6E8KEsZT7Z/izaCp1k1LL1LtJ+58wAfPLpGyGYemoyYmEiF96yORIg+APPEQcpdnGsey
5cym8wfVfW3yg6Fj49ne3VVaYkJhUtUVq0z38j/ddsZQki2eZnUWTTR4sCnGc9bmlC458D/ZeWqj
d7NBG8zbPL/cV63iYN3hr2lwcYG/PEhFdAMNKLI34wZh4S7xeJKefTYvRb6rwbdi7ilY0FpUm5R2
5R5lB9g8v+UPP5Bu5hfDPRECqQXsZiYMGQlHdSGCdrI2HbpPEmQo5RWCVeD4EQgpYO9PJDHQDiI4
SaYKGbsiQ39/Fjkei22emICoUfQTilej9WA9OI7pgTL/zS8h1Tf42D9PGMbPK7H3jM9DpIR8vq4+
08e4Mg/HFY8Ku1fznu1PCmEIwChZD6dol6zPSDtcEbBD3gh4Gs2uIyHPCVYcb7RtUGQc2XmI46Wl
qoJJCPFQWgR6AyeIQCNZx397p0a0IJSTBWkDK2vRLmiIrjqD2FPq5okIlVp4ZaR1NGv0o52DABh/
O6r2Kkr4MFD9qVAlWiQDUh1RkoKx4FcMQqNeoFrzXmZIFjiNP8T8cLLeNkEYaxFbrf4kcAWJ9lNu
x5KVTAP8OYk68pZRzyMisB6yKPG/YJIQ1xtHaIMKJFjTHtQ7JZjWx/rDS0tBz6X8uBS/I/KRaLMi
g+XSsaSCilYcaCwQVwJ70leyraF7xxVhI3u4RxM5J3mu2HcT2sXTrLgzYnnDFxgbMy2XrHYwfhF7
EmftufbumaIigF5Po5W0Cx4QG5er0avkTgOCeEPXSqMVrjdMW1xkNuI0ZHTFntcEF/yoXlDBJL9I
4JInkLrW48sMckxicHWXWWWoJUHlAtG2G2e4TcJlBUhWoZmggUOdR7Pd9BBIqY1TjRar1ru5njzm
NUCBE6VUmAscGc2ME9RxtNR8BKhwyWnzBPc6++2eB/aClPGyTmpKX6FLjFjjF4+GFAYbDRSmwE1Z
TORzZCDbig3jqjlQeldOd22lDGfV2PicpRGa0mJ6sQ+2s+4phKhMKh34wHgFPCrcEn9oZ9IKrP+h
HGWNGo9k6IJUQGrSPFnecZscSi/hzGWTPFuHBrsSH+mx9MwCu/thbqeZhP5de1yNDAkFCujCZpMt
77xdKVVtiRAlqM1vPgZEc6REREbay9kVBShslL2D5ggYuTloV7ItQmd4x+kl0+r+c7NLo7U0wkp9
vl4sKDXnZVyBErkWrkadDKGAABQJIVBBSVkY/GLrLCCAq9ffj5P0cvUjStC4LnlkyLbDH4F/tIr2
j/Y7bK8k0MBa03CzbpZWuSm6F+pM/dqq2k/6x02B8l3oGyVCkr/65DT/ehAWWs9FeQzpj2pBJ56O
TzK5IHxgyk3lJX+1oE2xwbKM4nHBt6CRH+idQaKFhxEmCvT6A4VX0oLLQDejFuqz/iVD6OVSKNcL
ySlEPMQOIzV2Ctm+XuO4O616vCtwPP8pYiFmkdYiNVNKQ/EsGM+4XD+4xjdCdPY+7Klk58nbd6Uw
zBLq0GxDA1MILzsDHzOoD/6ZFPYyutWJquhQ2Y0mmHKd0Ja24U2lXYmIgI06lWTxksWiSlUayvE4
MS06NSrwOuSwJWYnRDADeFDpheQE+iV186bj3dAfaMv+S29l5vMxd9fND+oN0URL7XtLXRzXi3JK
hizYumRdNJwSLm5a24c4iRXhjL5TXqyiIDiq2aV9JpklRpJSp2MuJ1OgXEA3gsljdp6IHx+Twik6
5IP+c7yNauM6/mvxrZK1kBRBDsL0PoOT9+3FPdmBZNcrw5CYy2GqAxzqGIF3OKPRPEvb5piVoDAA
0lSLEDV1Pc0bkGMp4ILkS36h4kbdgiRlYhdPoDuXAkCoV5+RHlufmfTebExkOwLahME1mCGiGTLT
hURotwqMaKqJxiTVhKTRdkcw1X7EuqzJqUBUZ6fEQeue1inBLz8spUXNUzVLVOGBAGUtzNrfaFmH
xEFrVIPFEipiKoCRDEYLXXWs5n16CYFTtCg/UK3TKwnz+PFnhsBI7rHtCBmRPEOLHRumrOcVMLyQ
rT3ND3lmemjF0FHQYkDCrrRde1KKU8Pr1kKs08pSH8QVQvAkj9E5xaY4kC/8YxUnpruotkJRAW+p
35tG7n9kxExMte742L6UG0aFhg2QXERBPLGlXGZsKpGTW2VZhVgsUmrkQcbEaiymH9VF+PdsfZ9m
/miJ4+sPNM4iAmMd8rz6uBADuy/34aiFQghHVPaIsly8QNeI6KH34xmna7jQ0yKlDcUgVcCbasXw
n/RuoBgBAWqN//yMf/zHI5Hk4JM6+WDY1ZOPkuwXs1KiIPWfpQiTUJ1MC+ElgdwD+44U0y04MVZW
inUEaAm1zYaVchdRYJSJ6qNBoK5OQPm0YqK6hbYW5OB0ZyCI+qSbhdq66FXvhqNaid5UlglyDcny
d5HPRHn5ZzYCksVaqXUuO7RiZhxyJB1i4itgVhGTAiSMe6nAMyU4Pf5EgdcLpdYhERGcvhRDXrdC
vc3oCQt6oEhVVklF4OVFbNXZAZSBKPfMAkBUIQe1HarQ4oOwXglQLu25/Z8XHGhavt0A/xNnJ96+
LbxB2Byz+6er5a6w0WUzEZhe8097sTbSCYwgstjXVIP4X12TADCXtps79rNCo/5d4iQNZNU5kSml
hyaIOsvBCVfZcee7pR41VI0JPVziq/7FoiOIwm7iLTBvTQz1itAUee5/GwVv1MnSZjoZsKNJb3ca
bgdAVx7TA2znMoX1qqtQXlB83W2kuT2WDtr8dYmqaFFtoZLFlWamNCFprQaD2mT+HA2XjAENFu+z
vBP2gbFTLeM1Zt5YUKWEthKZorFSIYqggB+iNoU8H0Re6UO2NPHuKdoRgS4I+IGO1M40+zSQ5RF/
GCP6SIcFS7wSFLXtSehwmnXVYfeFTYGAX1mehlceuyR5sIrNzKbMtqBuvFJQaOCxZyOxkRNlKoLB
gLwV9DUShyp8p022ZmOAuB6/muktZCP4yZNTN6zmkL2ZLX7oKW+UkxYjN0Nk+ZsmrCaRJg4cQQEn
Gip6fuoauplQt2G9wxuNhfrb2gRicPvgZFktVOseeAPU8wI3Z6MJpfuv0auMTjY8jbEa0ygdixCg
aKIhO350cuO0tkLEnsEreqhqUaZfzk4TaQzOolpn+InFtyOA6Z0qUbC6mOgM9YA11h70QBVjQXmU
Zj5nqfQu20DYU4iX0z1EnxPqU8ohGv8allfZ4coDcQy1Vivmh2/fprg2Vc1PXZ0y7FJdYHB51YjN
QA65GityxU96lHXEjqnePkcqMfW7zx4xHlPgO1BtS1UueSAz14wctoNJ9yPXH2p4MFGgANinca73
pmW69SUUD/bI/9bjeiuYFpSJDh74bJV3OcDAECJBw4apyhk/QG1LlPZufJcABT6H2EJFdlJVXYvL
So0LqbFZIymWGw01VCjh3IqAOfzmwXEnuBdu3QpQ/0EJRXLorjtXCAREnU2/C+8zFY5ST2OWv3mL
LZUBti9kDABZHBSROkrOoGuxElC6gMnCm7t3WF0VeG9aGyr8OKEZp9neohA2pOlpqCPTF9LFG1oz
th5WzaZptq1g6uJRvglaXymKQcVOz97PN6e/l0EgU7cOv1Xqff3P7BwoHi6TaPR07ATwP9mlL2JB
2WxeIBH6zCEdiiOJR4mACMWaTBQFfgr6sB+jkpMVPyhbZpllGYAeNvV5KlTvSo5MQvgPu1Q+nR1b
FZeurWx3VrD2tssEHJm+tTjQDcNcm00emp+xF9Cgj6wMp7dRPS8rBF4YG2I7wOT+Fz5k+VMyxcyQ
0qB4EarEqtgqJkQGI+ToLFaEMHDEZ6HQO9bNF7VJFhzn8vc7ULkhyJH+DnkCIWvm2Ko6nKKcZ6e8
rR3T+pUCXt0FfQNLhW72K+IL/g6RgoQbIcj23oKgKoJsKnCgIMj/4saKTRizOvUEY6otdxZs6EVp
waKlTEdo3p06Oo1xAX5x/z+4JcO7NSduFsFhFUaRkiV9aB5rzucRCtHj6E/LtzRpjf7PkdeFKu9a
oZQjZnkiOxpVaflpQl6Bq5LGYMxfYZEO+52iTC3mGFU5kxE5sGIvxZqxcfwOru7vxXawql/chL2L
xbECM84Ii1by9xm9Yix5INLS+hvjrlEOwePaLNfNxra0OI+ebYwBcvbNK7iVdn5Rn+RG9Q7VstIR
7y1j3X8fig3Dn3ypn8DTgOYeWoWKerSHeLSjdQUWfloJsMrRvD9b/qOb7wdfuzrJzS6HwvB2SLDX
cGPzVDffJzpR19z4KJGTgT6iKGqlj6CiU1w0hgqNjz2VDwUwJo4/UTgbObAPMyhCUS58Yybnl/GR
QRNqz04t7C/vlBcKExPn2UGFo3JkoS35vUaF0qIsRRLDkh43fmqPG458iKpqrIIvxrDelBtydihv
w7LPHl/7V3qRPGgpHzj5ebmprpUXGIj6l9NKtnp39bTLN8n22sd23uMr7MVJQDlkzUeuNL00415l
/3VxTrOnaryTNjxhO9TbBM4YjDTXuuzp54hI0u/ff1IAslMjZqWd0+A4POORX/ayXMwnJTrBrYbX
i+dvD2kTdcElCO38ab0WZeY2xVhwC2lehHZd04JQNnezgF+1DM3j3D9c3O8qHlJlQpB4WlLuvIB9
yOaBsp3jAbZhmq9IB66MCiDmPVeP3yxVkIxGc/u5esPLrs1xYiv8LOiBwT6eh+CptbLbwDyIaTGo
h3al+654Qc5Yl2zVjZ3rZL0g82VZqxmfoxFD4+Z5JOM7JNirQ95/aSf08tO9UnsM8l4WQXk7Zkda
QX0jZdK5Sa34hUeIi0QHzwXNEhA+7ZUkigHxX4aGpnVK7tIFwR57I9wpSusBfAlUzELxD55HDEYY
pV5Y2oLT+pwgNyrsTEbG/iSzkhWHQo3UBLwqHK+TMaow2CCwP07Y/hUSKneS3bp4tUwgKryMS045
hdGzsqY+K+/Jsygf/wQBME+osF8g+ZaP+FMqZZYM4Gd/Utr/qXlpKmtuzMJRkfulQXHvXy01pQqx
dqzigh9T9SWPHkpkzI2dUsZfMXRwbdToZgipqpuCI0eGcnEulW4OrW2OEFAdR1VHUyJTBqlKcVtH
+QL/DulRhQx1sEQ0wb8qPQGLORz0rBTwHYmA5zAQsYdyGfBUFNaGSWcTnaoOHqvitwwZlqZdBzse
5awXUDQTgj1PsSM7n6fPReaVzluxZH6T7YnHNNb84nIpv8ykecP/aEaSQYqRd8X4VwaTVcU4NyHt
msZSueoDhmaGWwiUqTsYa7SmQiHEYJf2NMLzU1bbF/sz9hf/TT45h6p6HCErVGYrx4J0eKgluYrg
iqyEMBNeQrbTPPwBNcs6gAblzMUXuVZaKL0Qegn1TUkyJ+tFZKPlnkocNXSNUM1iHWLnSYOq3RcU
sz6W5FClx4dBOTuFchQdCHM6sjCEiBiHZbpt/ut1YIZdYWHicNyIv1/jcvMDmZImvEJZhLFkOEvI
BFN7DiEvdY8m812xWb5dRoz56st69O7crU9fa1rJLneKooFgDkv8BHmHBjE9Cutr2qPlECfmO/I7
TyYUrqfqYg6kwy5KTy9ApKlM5slKhySCQ8XxJAGHaQ8lda8D+QEKv1lgvVEplXKSYDUxTk4Md7mc
59matYZr19dyL9CMxYqb8WrJJCW2Qaupif936DvngVzUhSBEbCF1Zl/yMe+t55efP0/kcxrAseCV
gjS+eHaEWojn+wJzk7+rAow1X5XMqAP+IK7Aa6JXPo5UE9CQECl4zTvFM7EIEuvEzC3xrjB8+VWu
ANFg67rLHSSJyEEN+rQgTKdQWAwY1mAXayCjhQZEFKLyquAeFQ+Ep0t3I4GVyshKXKss2HLZyII5
RWgKibPvC+nJoCTi4RbSok3OBGFvkBF/qfCWQTvqVvM6L2Q1qZuJGqYpCczVqzCT4HniTCFzPgny
sdEafx1y8rQOrVo0gEWn3v51vq0YhLdsf5FjFSxVaf0rwX+FalCFGlCqpqFeJQFPmZJ6GY4ahqAi
xrXizs+601dSFS3Vi6gaFYFF9A+Zx7kQli9sg9PgCtKivympy/A4hVVKlWhMrLxLEIFyrdA64h6A
lxrpbEJbLypSs4JTxbCRlLDcvkz0RgXaBPrN4/INFQIkPZyk8NAMC8+RQKLfRJKYb0pgvVlXglXZ
XGpr0xYHbVizk6oELhrWnvlKlx3m9r95+kq9twVJABqsYnrDSJEj3OBHsFdI71/YuVaN88tIeh/f
/EC/OLt8EYbtR9i+NuuxmafbLoYP/dMTgeudOU047o+p1F3bH0Art7T5VfBqwvopAzvIu/6PLsJv
YrBpnqqdAJ2YVqF7W137zGkWgDzT76TByBoaILX6oIO4ufpXNQB4p6a/aFQJa1AXLfkmSqwNuTdC
Cdz88RQuQUEX20tDVHMuv8gvzpBr0pgLAfmcuIBOM9waYSoDOF/aa1W/OZEd+M07/pprVEcKk9WX
BK5z9wFOcXNqnijOqjbwHWgzYKncVUheRBOXcWl+G99Ri97Q9RanV7s4ffAV4l6Yv5OXEbmv4aY/
KRhowDeqnvjNEqNIqJ8eqtw79Xd91h6tByw0t8ZrUN1I6x1ZtSMgHhhxDerupemkFJtAR6GSDj1o
LcDZXq4oAy+cARizSIXEINuU4Zv9pJAZSOR81nAAdAAxZpL8w6xuLPg6BCdrkCgPEAaQuVOobiqu
tDqxijmdDnumAP5w+ab4ZBwS0elDYz2r6Ivcod/J5kJiPg+p5ZzzTLtGl0AHq1NZWv4is87uqJd5
AhMKO6m7ktfKyzQiaUnLt9A3b0uaJfTkknofYTM4KDmXgaOJ/0V8XOWzvqq2Vectth+dRyffrvUr
HBd0q5V+qX/q6OO9La/C7W1xW7w/zVpgF/o45CVH8wxN0u9iKEe00Hr9yeEU9fmizAsqOcrmqhYG
LPFKsRcXYfCZXwZXO8aN/zPT1eLvtlj0VxCyVBsLvLxNvXRzb5+2KmGlID03vykn/MkExId9+gLB
DiG/KgcKHu+IrfV1ygETgUHTg0nQVifpYvNKAHoDoCigQEN9yRYgmhlyMrj1rWdLwHOOqs15EqMy
y4oaitGeE31WgUNZJHp55atmpXkfPodhv+YV9zjvsbpc2eyPYBHCcSqjKqIK0aKkFT27j40quFRs
3QBsITaILRSgynwoYLnDMUcy5KILrUMyREmVG3ygXjYvnVtHTSnqQ3SVdrktUEqHlJa6twKZFLuq
lFhxak7RjlvXEW6AZ69Ou4Dc9jVfw6F6Nmm10X+wAfiYzYJ0jfNt/w8bWTxj64np/2HbGmOpmBgl
NkWzgRq9trgM7gi3sIotOUEPFpnca3ntk1GjpjYqWV+IjWZ5+lhE+K58UzZEwYYH8TbKvWFStRb5
Xp5IBdbBxZo9ye+7atbJNYGTD8/FZhy4xTtK5Pm6Yb/oCEcLPUyB1AKx/jTDl+VfWmeqj8DMxOLM
1dg4t4M2ZtI4OZcraNmM8vJtRCdc8hpvp2yEIL3tQtB64H2IVyie9WV0JOjVp/mIzrsVEB9wItxK
inbyNMIcgRnK3mZwcQpX63ZpX5HPtNcLHwIxFZ7Za5ID0SSRAdT4+z3N8/KBlH4Wz/ylXTkEE1iL
F6detms0kaVnWc2qlu1cQtb7+Zhn9NiJWfXtqm+dL07ZtxPfKiTm+mn98GtK7Bo9w1k2RpcNRtj+
vpE3GRpUHefxqDQ6fmbh0WxcrPWW4IFwr5nf5eDnmm+V1mmD1ASERMnNftwC5USZjcPLnAu7NSMC
gBNrXbGEkK82LYLUcXe6JPcuOT6ox9c3PltgkxAWSAHqBUrvGmYEBaeEoUFkjvYnAu3I4B7yO7Wa
ea+1frlOCVncBzHZu/1rhw/zW7W47ZG/K9SM473J2TPIm9XJNgJCto/YceGYg4IU1yi+MHDoJmbq
1qigIXEh7yRrgjk5eTOOZvknjcUCzwcQXF59wEhKWU/3B4G0OCjuKnJieW1fi8a0PH5uixMMPPjJ
TXF325w2j/kbCAcOzGZyHtY2n+5zWJwmGLHCICkbP1b12Xp2YcA2b4PnqH4IWQEZXe11G0eCSQmK
GVAtYYI8ov0mgC7+SSyb3w5lwwDX+XrZSYaF1nNt4wHuXtAj/1hqZ9HBH5UWQS+ARHn/4yoeoVWL
ncejW6ILC3WehlGoHyJi16tdQ3RGLYW1/7zCRyEEvLhS2ICPo1Xj1Yt61VldduTd8r3T+Drvfjx5
9xtztrQjdpDnPbcYvX3+YZwOldU3dC4164Yzxuev+HZzXwsruiMukyXDzxlXUH0cml7W8dQ8olPJ
OcA5PEMGE6DOcX58oZFurm88v/aaecgwYevBUPgEm87+3MTtiHJkrCXOmI4/LLiJUYHHVHEi2kE0
pg0EhDf3Gg6fpU44q7+4tFE9ceK7V89p+uBO+CQGmKHsYoIbn2m0ihqEqxZOq7RcjI52OYKscu6s
r2XzUt1WeeCFwj7OUXs6t2vUvurmZYnhKh6eqPnNh/ewK6iAQ8hc4MTezavYZ9hEJTdpMMft3D4e
3cEeIveWZ5z5WAizZh4J2prR8Dc4dqt2cZUMQyDzUdgCii8ahc5jxybYCWblLstuQNWSuAHRNMkq
jR1WPwJHXpvuLdsPFuNUZme/xfnmVvAA/uBVIsM8fxJ0eHYvo4RL+uQ5igADCq1w8tit3ZMUuQnd
ifCVWMPiexEJOXGzGA2j2AwRZkZuxfms+Oo9vmNTKkgnt3jvkt6z3dgczeRPTvKnqPki1vbwgo4q
rfc+3NeTzuc1rsEBdRu4Q7/mz/4RYlvzXTYe0H7Mr5CkS/uHA9fRra+NLzsMm2CvXm8GV+dZNL5Y
QlxNwD/WK57snQ6CjpzJnnOa3idGY7yG24OzxRV3bhyPo1YNoA52QN6K6KgB6ZxaZ2DUvePqO2wk
BnQdtOLUp4HNZ43hy1l3Xk48y0+C7X3cIOhj4u7flCL6uQE40BvMk7oa8RauAbwSFHz6QI/iJcZx
qwjDb4iAvy67UYmtDRffUv+LN1e7ZhW7v4LBVCq/DP/gh06NUCux/V8zf1hTugHGTIzgZofomBh8
xMo42d88irVUjyf10bFdo7Mf8fFtC4jq/xXbjI5iN2kX+hVYhqHFJVMxO5rvxSUwHpR8GQHGmq0Z
ARcR+IwIp8B2C7nnaUaHF20etuXQwYa2dcdrqt6tu8khbzeo5G0D7zHOwwaBc4VdL4juEdNe6xNZ
75J55Mpvdo4l2MXXurx63Mw8/YoZeoSAoCBgWzdWHjwzbqDiNAbADhZaN+lGk/X9TshNigGJCyXj
eum/Vzj5Fj49Uflug++k0qnNP1NyGChgc6xvt/KrD/sAFsStuV5hVB4X2qXhw1sPgnbx7IVkmp0y
D3FH+hJS3F8m04KHW3mRXRRsiZJf7472dMn3vrvHx0j+nj8zqCpcYPF+AMi1b7sGdRIacf7l7do4
al8PJScaVTw/LQndt58lNZ4qUQHWt2cz6flAaYipXqRiwwA824k7BdLOV4+pZuWnP+hKvp2fPnvo
oOkQBZ4yqNK8tcqoMzHfHT27pYZTmJeaNIzYPN1Sh0HxvpnF7vmwuhB5Yxvkh4PnffyiB1vUu3x7
vtFAxNa6liIH/G3Nll526B/zt2ZwF5kBP+ddNSp0xendr04Nn3IAhLdZAtF5GTFi5Y8VvuAysFne
4CRErScd2WL3HKgJGoCXh0a73Cz4zvk8yl0MXlHlCC647j0KfSCTXX3zxb2IB4fnE7uldd09hkBm
3RcT1/uO8p36Ij+PpziM80PVeUzOz7YYWxAi6iXzA5K+i8bxdP02YnjJvz0ipdf4Q+4KRDe+LsE3
gkmyoNELYnjzsq92zzMiOMYXcoCr8dt/V4/YKJD+xGaB3JL+iotkfIvs2sm4v8zr23i+jXueIpVx
XrOBubfIZJrFy+O+1r70Ln81UvGCu/7gXc++YAaMmnBVK7P/GM+PUYaNVLcuwARkusaVomtsPZch
S9/TpEqzpjd32LrjivF2farisc0FJfAroTwcjWBboi4MZehjrnGYqiOCt1lVoq+Rp1EgUzS07sKQ
rceRPctKFsm2EBrfQ61iGLecTTXjRDCGUfvHjKkGs1VUFas1Isxn7BqfcSAmJQuNS2wmmxqgGyyE
xAqBDUEqcYqmSs3j8+qby6qCdQv4HM0Dy4KskU3VjSuwZmgm4+klNIPIOJH8sTXxlszmxIClc5q9
FqUVhZJkR1EEel3Hd/Pj/O5O9PwyCLtU4o0GR7jH+eVxfiGnG+Ogx11aVWCDwghwP2hBBxSyCjPQ
Jhs02F8WGQpDLPPcF/5HuU6C9tI3zizYhLYPVkiZbtLlIIyMGgYG1GR/TDGzBjkJNhkw8CYa3wef
ThWbB/ow8GbdXw+7qp8RkXFSdMOLkUYnfHWc/9rFRcGOxuV5fv7e00IYdwPMooglNvDgu7zapfuA
2zI/+uYZOG0fw9WLAc+HCXy69Wa9wdvgcmaPMO6b90kNGqJTu0CNenY+sJ9HOJSwqZaW57zxXv7G
RYjTvxK26sYXTQ3U+FITgCogWeg+IbyEJsvtZeHP7lCQ3A88YPP2Mb+L6ywmnO4VZ09oF3e3alK5
37Ig01niOC3frWgewHndN+sF+4Gy/u4UIgPjBgZxp+JPy713hIWB8XrYDdxL4yXc7mEyvNtf3AYu
pre+WLUPZ2NHRH24GEAJaz1nYvc0SiYW3QF2aMDAmLgnhzJQ+QKr9/eE7hpGZYPR9h6D7/KghuOZ
gTE7FtxBZF+4K8794pG0fCDazwlnf5v3xlf2Mmlsqn8vKuR3pL8hFWZgpnZjXpx+j0Zuodj0VjIu
W4qq7cr8Ob2McR9qksg8NncK+q1f89F/ohWHqurKQIcibf/T/UwnKGFpWoCRGjRBORcNzyvijsfZ
fO2vvry1Fm+6SXy34j0E86R53gaL9+p6NivLAmlrmYXSzJEsERCytCG6oWwCMWFUWoIv3PaMLzU9
OCmyesFAnIVlwuf1kB3kODj3LkAwVQF/MCUO74vDdneCgUI40U1GAYVaqE4V541nxF8dHlWrBrTO
VlLlPZwnTRxCWmWhvyrmzbL7GtVnWOGTJb5hJtlYnH7MPPsjWVbrDWnLzWH9cNXTwcGqyEyARfDy
Ps3CsmGVdjmKXF5lUpuw4sZVk/rdq5kMEja4JmlWrWGyChE5VtzBbRa05v65EyZGDvJhaBdWuRkT
9zKvN+8FI2wX/liRjnXrOij8xT+7Tn6MZeXdyh0ah68inWCA4SbmZqQMi2to3X6tCuQSQgLsF0Zx
bIXoTglEcavpVIa/3pcVi+WuH9WaRcA3xnHdOj3MDxz3p3Ulk75b65P5UMjE2sSQBdz5Rsycemzw
f4Dl7PZCz3bCGhY7eJCH0y6JrcuyTJWs6nwnT8wDyHHYiGKj0qH7UcjWa3Hvq8Mrz4m1F6BmRJD0
OdDRBQtZphzTsHEzP5t1j8Xwhnn7ku0gQqKwa0yYmTGxLPRbAOgtesjee/uGDXO4QXodrbun1Xua
Z/28tRvDB7tlxQwGRbjZI+x98LanewKLb9161Zv+wyjBeyT3HBKeXuxc2WCdywVmLXFPgDQn80OO
w1L3MNd7lpMQZHP+G/ibNSxKDF/odEnYhRvA6Ds5oyggEW2Gg8A7e7lNcRq2gtnVy01Kg/umsSv7
yHXyfOoVlgVirNDM4fj3dvPks6QznH9gPgbr9rlJwhl4hUnSC/txQCpWY5nql/c1D6v9Jc1/5ucx
S0mBcyGYY7maX6aNHcvvZRGsTZ/NCzkX4Tw7m24x55mbBNbToSDsUV5v58elVdyu9htT5MnsWvmG
kSN9oyxx6lEdvS+jfpnysj8gzqAsQREGK+m383XLnW+P8jWr6ljFjQQ/L36dQuPrY5YBzglgtDNT
ao3pDWJ+V7W/NZV8Bh5e2EerFLLRVJe5Valu8j6VA3AxFdErPWesdZ5dzMZiJkdbHOdIPy9YX/T8
smv7YMswvBNyI8upmvz7xztNK7viiMCcG0cnwsek6j448apxhK4CGHa1KrgbEQCSCTCXBRWdWvTx
CRh4zJZFtes7UM7a/vJ6tOuL3OEVKJXwqdIW7UKuRaiR678wdXWLhINX8E9SaGyrAYCI+9zvAkyK
fa+Bg+7HrDRQFtN37e7VOpUJS1El77zawZxV4jkrD32yueJKtn/+5pOY578HhL6aMrnF+g9oqtTK
90qT9XQ43jUxIBCpC5Nswxu3xxGSXjrTNAwH+HoyOVqBAddUXxNeUTJQ0/YRsSWHvGQgDYJW475h
TiaQ8Wgfwe/+LLwcDYICfplfRLaBfNY3RNhTH9UWf6L4IKHlf9m6YyKhGnKLciqfGeUmP7xH1DZy
BwMkDqjpacowwtHC3Xc6GMG6CYZdLr+qDvPpa3F2KlxwZryyWIG8L4DpzZoIVNR7b4SOr9ShswvD
cMPR79KPFYKhshDRD/kWnVyMRbdLMQaEgm/poNmGmHAR0H13we9OREpkiAFALgTVJjyq9JcBDCmS
L1YM/gDUti1gcgGQ2990V+LGYkWAFQNOk2gpvo4oeB7dieTUJpDwNl2bXt30DqogHwVj180ZlECk
oaLAetiClCQXQ1Z1OCA1g6J3xIWBy0lPUYVhiCsmFMka51kdVrgYMOTIhuZbHtJ8rNeF80vjC7KJ
B1Zs307BAjfjyW5WYmhi+0sZh6IClxQ7RbfcLVNeqNHlNTdWI3NeODsEx9ddyJ6p3EO6D25VV9RA
wf3i2+nC1aUQdqD+CtnDYEvjnSj40k8E8BFUGzxbo0MUBd+mQ5zqD2LB8fg8OO9V+rmlBKAR1iCq
UNBqeMR/eDbo50bpE+ZZ40ZLXQIamN8eHWkCx9y7kF1QNNPZLjzpBNF2cAMlWeePp81N33n0AFJj
w5cXzLN25Xx3gZbRo7tryOOUgF/4rCdJvJd3vaF1GMt5HbmGKut/vkm5NzR6VZpV7yQOpK/jXxtV
+tscp/wagyow/wcOZQCzeRDVasxko5t5s97DU348Hg8P3o54FXttuybScPvUKTizoytewt2efUze
WwpmnOGxC/G8IcVkOYYAG7cL46JLXBFvif3asrsHQ2g2+YnA4S1ockWTqeGQf+WgeSqZHBXcTFT/
tW3ofdjtFszlEnUY9BqpVXE7lh0ElJ+J3LdxlralG8OogUJdy0UJ7w7wTSNWY94NBnIpYr6qNkvU
ivkC33dHA7SEsjiS5qBBp4UtJswZUwX5wGDvdzGa9tIiWtXa8xoDudTQhLVsUG6i6DDnj47IxfMO
38gvOAOdNMYRL84Jecji9MeZdlRC5vx7+FnM0Wt25nPDnuMfQCd0zATqdE6lvbuYdTQXiW08zHk+
KNj+phLpHr0eUpNZ3ct3zhNelnyW11j2enNuxXbgLnE0XrodGp3j2lE2XJqpLlmARtAt7V8bENFd
qi6m96bqAj3p1+506L26pBUtzJAlfxsMYmM+DTVS+Mz4IJ3OTx5UMk50RgdhhE8iusd4jAcFf8qH
goYGYwyQ0YCn3xqqpSgiSmfMjx1SJsFuOEaqk5Bfkk0ZQ3oTgE27iVH0gNHT/mUlg+E9ZCBH5i4x
2uPhzFs5K6b+gsmO6SrT3OrOHla6rCyIJnsVvCt5IUZ3Ok7N5vjsYGqpUev3uRKd4dXhhcZTjed2
EzVS8zBsMriGQ+bD4bL/wUDxmsQZ11Pz0QKpMxesoSwRdPsuumnLb9YpncFkspGYiu8sWLe6JWj+
9Izu5lheET8jwMQB5DzUmr3ZsCjww/rgF7VQL7Saan0rsy4l5ox4FztXrUwLLjDkWx7LJlfmva3Z
4tVOvz8rMdt3TInDgwKYKDoJng9weyDPvLyhhLZ1+9lEfb9jfWWBlZyeMqLeSZQAbRg6+cXCW3ha
xhFVdFSH1bqnK9HiqU0kAbBq8FW6mnKBWkEWRVekbmpZPA+9fM2a7XaSwO7oiUGnCv5+XL3PtAnh
IesR6wgsnsWYkTqNWnz++0NkztjCOmYpdwjmsQ+Fh6547YQn8xiesWOD29Iej7E04XVAYwxWsmF1
VKIHB/T5WcYUavLwDjvdHy15J3O2O7o16FDDWmv3P6LOaztVdo3CV+QYImI5lQ72Gj1xqDEodrFf
/X4m/mvsZZKVGIMKX3nLLIDDepwNG6o9/O8W7LPN2upe4M6iAjhmFdQ74ErihJ25m198o7Q/XkMI
gB9ndibe1jJPtO4t1c/Vui+xLK6cYBIzMN9onPCV8wdcgrtvof6EfcfNt1Md+ksT0PnUueMaaD3m
+mHQ98Mvx9oAoU/rbxgMXBpRUhDdkg0cH18GiukVfuikNoV5ePEclbwxrnFESBAOCSP60pII6aoP
0dMWikE0FL36bUCCzzavp9DraXHQIjAmjb3cuTNmiyA4iiEh/DC6OZG/IJREOAsGf4iuGuHvOPXl
CgH8p+IKPHZmqHHJwY/N3d+/1N/bheGcgafrzJzWxOdiM8Oc0SYX9WG1KDWBITWiDLkm2CsDtB4r
k7axlcLgRaCEK7puGHGGLyDhT0+L32qy7qKW7+IAXWuwFrKUNaduc7r4uKx7LsI7+Oa8XJBEbTi9
bRY2pAxGf8FAa+Jgb2vMaBUSYE4Qud+/36qTDIpwVuDptwreb8ybseE5M2rHl4Ccw5EOLLlK4w+3
Y7Y12UX8gxT/DVDXGQxwHMHYGnRTg6fbu7feq6WnEY+C7Mdn0Aq7tWc9LE8wZghKwT+ol0iG8urm
ENMJx6dvCrSN8ywnCmrKQ6YEkgv5mi7/BARSbHTkH+hCXuzbwrrYj9ZikS/SAkXRhXnjeiXVilzD
YgOg+sC6j0SkiGUiHep2HZsgQMfH6IHR9NXftyTsmzhcOz7GZOE9UviqvYWH+SegggAKD+cYIiIG
TQMTSdFYvtSpGrIbdVxwqV42hXOo0S4rRmqZfbELUmyU1TINX4fNHr9k+ePgTgMyPvEKjgLCHDWP
FG67rl8AINROLq+UlM8aywnVG+KceYuKPdyvT0dkJf1OB6lzFRUG6CaTm+9fmQRCX+q9wkON4Cor
rxAJavQhC9x8jynfMxugcIBaKBIGK95746z55rmOzT3/C5yhl/8FSuroYlLpEydRO2b1z/WBxLyC
+STlIEGYvoAOrZc6Zp2sufx3iYrrT3hw6bpJnUuR3Xo9d9ZiDIJEossNUoCEAHBXv+Aq+qMy6b9Q
qaalSksMU+KS8N16qBAEy1wvj3XhQejLvkC5ldAV+1Muzzd6vTlxpUXN1R+fXKLrA3uJvuo+BXzm
oOjX7M+odnLJ60iVKHPa496YFVDr5nehYTtgZas2emb4+xv/FFDWZHFRWsCmJFpZuS3U6N7mKkA3
62v0sCRkeHrficl6cJBowexHATO/jXFONAgGbOSJd/Eozg5P8R+kUwl8tZFEmi4gpUZMYh8WvB0h
zVliEhPXnEIo4URG0ykCXE0Djd7Wk5YWJaDtcZCdnDpx++/1FN2QwHyE9MuZhynTEIAoljWiL2lw
Mz5Y7ClMpo1yf47mhC6mrtzXdvwBpIIVHo9JkSBqC/wagTIZTZOoinWd5sS2Uf2pRChHDze/ZrPq
1caik9YBJIGGyG91BpNu56FSBCV/Q9Z/tvQSI00yjjnfuvsVz6LgyOoLKk4nmDVee8HXyFzRvGhk
aGkxgvIV/6PiJysq3YExfe5LdIrwNKRllLPUSy5ZWKMzp4FSRlBiWNm5DxApEYTxiHp/JOIUCS4v
iF+K+ZNLpHp11+DwKEIcoSbYS96FS7oierrITmKZlezWvJcebLrfCHs0GeVsFt+XppcnGRphdgp0
cvRn4o9zBP2nTarV4oTSGQnrTsmnEAVyJKYrVFpjizLdI2iLfePZrj2c5N14wEucVgx7CyS0AC4U
B3SSDq7ZtkHR65RR2xV3l+pGo/xif0CFvjGH//Fj7L0P3TySPYBnSHDiwpkBESXHKwTJnzGogbBY
Ui/gqrdZz+gdgmUiO4wopA0veHTSacIMWvccmzuwNJWDU+1Q8Kr1QDGNdwvWnMkYMBN0/howGXJQ
ZJQq7CPdWg+d8lnNv7BW7REQL0el3jEsdE7jutEALcAyUp59VrxSAD7UNm4/Vuc7N/VVKpiakOz+
+vKj9s244oMIawwINiVEQ6OScjhLoKqbbEJwQb/rHF0fWr947No8KBCrj6DWJfOSAZY2kS9oWLjA
DaZUIxO4LrvuH8fU721m1ujhA/CNFtG5XYgWZA2Ij9EnabQNd4HmXZvdjD1N4uEiXSg5ok8CEFby
1tVoMb2j9CfwLrpbcsU6t4GGL9rsVpZNxki8FjGDmYPMRJKLaLR3I+b54gu85rmeSHKQ1YgBlcvf
8h1AYQTReBIme9rXoQu+9IXOyNwfeZyo82IMpLlOh3ZD/XTiXuNP37FE6PUdhrdxHWxO7oVD1tLt
TtqSVmtzQN44bw1K86J9bUwXbJJ6Z7LBeUObh4hsoyEepv1Nv4SwecEv+GkAeCwq9O6h6T4WtAy7
5Z+kW+9RO+fptR0nXQm8AfroTnnhoKilby6zJ44uZx0SOzNCDvHCmyj0pmR9AK3J+7Qds7BN+V7c
ftGhIL2QISYAxgQju4632wUKz899x3gF2wenZoo1TPvJVFq8WicnB1Vzgrerx5pzC0qba2C4QsBZ
bhFhuGOY7sJiBVTMOaiZFODjWrFHF+xIX/nqb4jR/hg0KUswpwOm1EhyKAySXhFU9M75pO5zsUnj
m7K4DRW+Dm00KJ8ETnizHVvcwPRLmKGIiNebgg0Dc6Sv6UyPvBP88T25iBJDCFhjetoEdlusYKgc
suBVp/MV2/1VT6q/I8lj7OpGkbpxBdRAIZHoiHwsX8H9mit9oLOjMJ2Z8w2ktXQqMfneSFuIx7Wh
P8AQ6/Ygonv3LujuX3+kkvbpVOjSvQDZvdaI/NGup7qMCKq7MTiGtuxHHvAo7BFCk3qvogDdtLuX
0Pu8YB9N1dZLxrXZwxPCWpXg4Oq8NYNzRRACj78j/sUgmTc2Nc0dUCIeSlz08Eo9fX14c/54O76w
eUvLjbdFvSvAzKBVAMrw724wZQ2yaRaCfTMDqUHxpNQzOpWW0Sm3jj9Uy9/+cfWm5a2QS1HIxxPW
6RMScSAWX3br6BVXQQlWPWEF06nF5zb4NJN4G+8B1vOgGlB9JNCGnU0VWWMzeKOJUFxbeC+f2RGh
PADtlUKIIOJSCvqeawU4Old5iKgaXBJ0buE13P+qYdYsR1dQqYCOQKYKxF2GVyNILIU6TkWJlVMk
9ws2ChbvkThbix2EdJ1tnR4R6kGqQ6p/2lpPvQpx5MbfLhWKyWxC2/vG7ZGC6vpre1XJjm0ViWNd
eSW5WLcQsCEakIdtdCJJfwseSWHV+c1HkSI13Yr2ppuB9yVVtyDA66llbqEXIJEA/S8/ui9WV2ND
HP0vZl2eDvpZ996pZ9+ciq+c+muO8QEfD+iMfayd4nPzxcW+HKoHyu5VQPwKJ3dmyyFUpT2lwS+V
aShu8xmqpa6APjN7uEReCJbWKPUwj4l0M3E8hrs1gJ+J5vTdB7Dki5uZ2cWWXJT4M5Rvj8i7AvAo
r89efSIZ6zogknr8CU1w/B8+YZaDb94A674QNXwHDxi6bUyYwWPCzK4GViwaqAhpQj3X2eQrYHmT
vsE5UxwEBJynJQTgxosg8jh7YLsRlX7PPuElojdHXEWmGuYiNcQMhD9KHiR72+ncgEVJg7DuYYUN
M+H2e5xqcGb9ylijFwsEJKsMyAimx8ZLSv5V27EejU9zv3U3YD8rNGpPfQs0POPwSmhfb6RAZvW1
ElFMHlaiWcvwqG/PiHIwMVOERvS0C5AH+P4kXYJlNRh6+oYAmCinzSOqnp5Nyb6c3CTgc+tanuEU
GuKRfSeIQkHLq285UsnFqFsT5twtuvd2kf+TuDxO4hvIwxyxOywvkthoAigDoHbuZu2sfewCgvnL
ao615ai6AQ06P3xY3KCM4R5jbjo8D9/jR3N/UKzCB4hqfgMUiQYrbwXYTNY4lhF4FL67/OGb97h0
ISo9D3FBr/zp5/y4CZLkRLUEHgYztl5y9r+3YeVj34ZFHnDsZltbWEpQKdFx47/vzVrmHfr7h29h
kcILYfMGsNspjzjbPNZsGuxMJSd7OUewtBUvhSLEy6v7u5dTvTrbe/O+j55YFsBEAFkNCm3XTIib
+LE8PKDtsrhk3ucW3Y/+GQH7UrNcH3wK0RNus+XNKeCgL3mLru/2+Rm/kcpAdTco98FFgIgo9a2Q
PuoG7Nh5ZFyzVbVMdOnUgMSc6a57VVDTCQ4FjG2TIHnfKRfsYzY6AJlHKwFQ+cOp1b0PitBnZz8r
br105xYeATYNF1ytUn9z8spnvwC1t+xVr24dTg+1aBK6uw3Uky7YFsjg0QfMTHf8iu4p5jvedd80
ARdhznoHQuXWiNZhFRAuEOKuCWUl0oY/0ad//au+G5/xpp+hS3YJ1wk6BhgsXaBNCMFDEBi+JsYS
pj59UzZmi5b2u+ZmrwDedWmtkVM0o2259yg3a0jiYlgLquL3OCxH9U4psgYGe7bZnwN8v7obZnnz
3XtNrV/qmZtL4758ctsSYVPy51TgQg6HF20dtqSPf9xGBxBlVDfcC83psnUDOGE1ajgvPVpJGbMh
xdVMBn8fXLzst17xSs2je46uPQMO6btXrPjPc+rdsXAepb3yUuDGYuNu2AAQStSQCCmJElie0cIe
XVxClMsfEXORXifMPMLScWlRWzyIboG9vu5u2XKuBcfI7BdVlChN0BJAz45Tckkho2bVKdexWViB
z90PydpMkheIKDQaaVXSNOnWIvKxmArszn6hmolqKkfD6mhkMbPJc5BiAuasJvmD1T11HikpJuUr
pA+CcpvOML1zPgBRndFHsOmrWkRFKKwEd3AC0xQMa/t8Ht0xtQWey1KKWVzayCZml2SkTLhTtM2j
bVg27cxqdxOl6+QYvqib0fTkRKwfo0OnEtOR54P7QGG8qw1iMQOmX2aXECJnXaEgAyCVTfTkGFg5
g+oFLxAfF2n/2azF70mpte3XA2tKd5+rihYwZ/1VBq7SmC+rl8YRdgQuLK1nQNsmMKeFYYKOB9Kr
vaoHXK9fAwS+2rU/zXPXYH0vUDumXAfqcvxY7cbp8EHTc668DIoUVGcWWc4WK+G44p1zH9UIdvZ9
+AL0rXbAfcAZBGN0m15pKvd2iyu5co8zvCUqXG+CJ+0JdBdkzINkg1SzasNK59MHWHwdV1vYgzT3
4+IAEG7n07vwYpqPybZVGlRnDJ6Ds82FoU/NJ7zbydx7oUZ2X+GGC1BqemmdaZDPkl4tTEBFXWlc
A+wjqiZAaZiTGoZeBRDU8DjSZ6MEqHj3aR4zIpIj0650v6FncPk7PuPbuz4sHY1gUwLzunxbqDED
ST/j4UYasKJvf/8BM1FvooCQ3Mvu+fkOXtXC8H0lb7zbR0Znd7sqHbw7aJPUPVdKzg1QfPICMJPZ
N/ZtVCiw8vUfy0oqxlgFS28LrtYLKljBKe7qEQYy7xi4GpOHMVc7aFRVf2mVF3uvFRPmBsD03aj9
JSDvN7nN28Ypww0FEfxpsGR/Ni73k8SyP3xKbARnlAYrjeLfld1n41AkA/vizVlVEZRog/e8PnSR
UVCCnwGAxIAm+PaoBVTA6bLs4X+BSTE7HFjVxH1A4yh4RyzzTBtoREIktwdI6RqGA1S3SEsWOhqh
HHBlkzIVDnm8sXmbniBudUOFSpvRE5V1CxZR6a9EsguQHOxWsV3C/WaULAHFHSEtWPbdDG6pX3j5
hap7YRV54nnj4KaXolqOmz0hBGzzXj3cQnC9N7fkmoQHcnYCJ04qhbxKJkpPUFqemQgjDCBDRhSC
K8BHSg3gK1eqyR+MNRERgQCLXADSAYmHQJbHpQj3EYtbq1JtZPHex3cI6XgKGe2MCN3sQnwOaCQE
ZkjlGI8hK6xOuW4Jq/TkMKjEaHRva9B2AdCVUaar/FSjEsWpElXUSoRKyOC8LsVgLudLk3WZBxuN
x8ykXEisBVCWcOxhk//tiCVJJ+8eJHn4/wnhHPKnoQX2laoYnsUARGHZlmjg1ek4Zs5oi3jDNaja
uLiXSXiltnVG5BE+FsRgiyxudUfSfI6IZN024FNtApx+nboPE5ErVoXBKlY1WEFyXglrb2D1g+SW
DxPG3Oz7ZGxQhVEe34R5xcKtjdImWFDf7LzoQbH986mS7WdQ7SJVFGRxjWPQIvSLQZX2Dk1A6Io7
ah6XQHrlMpJ7B2d/D5uRQkJ09AtOrX3sg8mcIyYyvTumXUKS7u1Rt+BVy0gY6ncXvcrYIOnBX6gJ
6gb3aaoRqOLxAkuQoqlIuOWl5hSMBootcJp9yyn2Fb5foKcTSgQmL6LoVDyLcjeMLPwT59HTPYdP
5hHZEIy5ELEAYuVlldbZsZkTBIM9/FoLmik7qMcgRI1ZigzFo7vBBJMlla34GqIji0w1cAbStFqv
EIjmBeidvLAGQYDAkFTz0D6H1gqbyxieXI/QeLAdF2JzYPxmAGDYOsgHgTqiLrOj5aLmacKboMg5
OFDspFLkqgjOGUYUnvK4d+VKiX0P/ZNJxX1oMzD7mIeUuYh/2fYwvKNTSDMCyRnq8pV2IUSbGxRk
pIurLsUzABTQurb27gCtjTjDc62IPSzSbfYTIvXLnVSp1lwZGg/qD6rXiDed0Zq+QcPGhLmMXfYr
L04ACXZo6DiSdYfq+mS/3UJ2hafXWEiRsBhDWXW2NPwePiwCoA3Krijhhwen5m0ivAxeI3oowX52
bN2DayvplPmJ6IJKnOkesG8rdxBlNMa78BhVgtOgjBZh0YkwsqXMYOFs+7ClV+jTrq76Mutl3aNa
xRD3zVzu8UFimQZ1/8KwBKhybtXDHoU5nEzq9IxAHNCpxl1hTOlWzQk6qFQcx/HvL1R4nMVRSRtL
xOvRPEO5rDd3VCqUxgqksA8trvGL9zNHpe7soL0Q1NFgg+9GTks3ygOrReKhegBVAe59srxsqAYW
SZM5F7SvBns3i6wudq9da3oAK34iOgJtzttDB7Zd7ZZWoMtr7dMEsGwE1rpdXV0W1r1xGBN/Z/F7
fPRKrbfMeILXDyrKbWtVekPN0lpcCPZDBg2XkduLvqIInQkJWdk2vceqANHcQv+qSFKya8/BejJ2
4qd9WcK3sHedURrVPIkK7Jz7ZB/JsC9x6lNjkA5pl5KUHJtvX2Cx0d4+/FVGaavevQPfSHuHKVvz
dlqdgoWbnbrPJTUnOKcL8JSszbDyjI+dDbmwx95ncZ+kuKbZh0mJDhLZ/y+hhIVUMkHUD7Z5hNHt
w/jRNVYX4LUWfPghWxgaOecYWWQkFzuElYzqPvyF1bN1hYCXLcz4/ERo9ba8JHYdmFX3Ie12khd4
DjVyanRQ+8Zg1yeoL7q1FlQJ1FGbEFk56b+VcWl0bz/Ci1sGSXT/o6ZseGdiqXpQo4x+ifa/Fz2z
6RCUZh+IA/Z5i0glUSyix7GJGHoaWj/zP5CdjwH17s00/SVvY3eu/yQx1CTo7tu+d6RSCtCyTeyx
ezXOVD/J4Wg49Evr06z0hNvVMAFT1hov6M8gjz7kVbzSWxeOypFwZl04u3tKkfNGUaA9G1YoAIEx
D7VQET8tgJRGKlOUF5foEVLKns+OJISVv1f49KFmWKv74tSD2M+CDuf0/AvHDvhk+kOVofMYPJbv
QgPBrjaqMYNL6xRZw+vqTVDxalyWBvFVb989ep8JymKF1nt075XH5wlrXXSamZOkB/Gv2jt20kGy
fiyr9n6Czuz57wwUgitTbjwvjefawEerNLp1YVhTH7lh0UXjBIUivV1qdSc4lJ1kCeg8mRRCzDCD
Mp0RIpBin0rcG3jydZX9VTuQWkAp3//m/m1lDu5Xymi49FJ6qA8AZHtmUMeR8fNb/aWT0H5fGYqM
Wqptp/gDyvy2qg4+nX2X1ANV4wP06XecuUn/9bOHZLZtm9vGgwzkd/P7Gty6NOhHRlN8m2uAd3L7
5F8HCVyf+IXt3mEG7tvbdGTiRukD47KUMycD+f2QJ2jS5Wje2Rg7VvMVZvSrZicoUCNYPxmeuYPL
ejfjWn/mcA5uhIfrB9Lg6BycJ8XW3vF2sNdMNPKrJBHBa2mx7kyhzZlggPubwSPYc1gG+/ypMWPG
b4HSE3cXiGbE6WaAIQxnLMG361FpAzbjppO/+tN63kSGfMmjTsiYyvCh5rzREySAuHpPq7Gd3KNk
UEZjJrNrG6863Q2SziYsVxuvjjk0h4XmM3p4By5u+4O1KggriqhT+CbH1iUm70mxdS0I21vvluEw
ItCJ6dugGBBF1R3UcWoeh8qW59G+l00IsJhJIA5AFRea+9ElZmVi3JNYrdkuK63tokLvtVX9/UxP
ywcF03qXv6B2UINfQaCxm8i+OYs/HTgEg0s8X2wn80Wtj5IGGSlhPeB1hKUNGPT3MQGyfR2Q0VPk
2a8u0a59ae9X1JIfsREXR7uY6JjeImLp0MKWz1mZoteEafcavBe30Ir5y9vApLxNu6abzVBWG2Bo
MEg5971C+7osov9tti9wYkfVyRzQ/yc2JoyYXe+CJFyF7T++Dszm/G+PQHvNPzbnrKxpd3d0ifS3
C3npvmug506TZEGxiX25d4UNUO7V6xDfKDwdKJCBKE/JQrncR9I8q5nRzUNa7AMRc4TDlsH5bN7i
CiERmw5sodF2Vu9v/cqT7ISspZBC17YN/DcxYxo9lmeUIoDq7hz4CO9pGSA7jsqpfzMDs4pQVONd
dh4ETMjGs7Pcne0muLFK0Z34RdPsvnOtq/9CtYgghF6A6ZSNwOLd1YM9Gn5UUk8ESKWSf+xW33Hh
2rrvwvPGFTlgZA6vZOBetYmWUVfR57Zdpjqe/IGcNzxOyLtHc6/96VKhB5dKoTxMu3NsvpN2EkvJ
FRtwX0LY8ANXu37n3coAJ17G8EIO/Uq0W1AsD1kE/7Q5Wiwn76iKZfhhfP8rBLA9A+sH9NHpr/rD
c5WI81CFlCn1ukDDHVUn3JySGbNuWeOU683vgKcyjXHcHHGubkFlupNPZY+zj4Z2/PT3E3jwfo22
1jQZbVu17hEqKfxubNzj+fQVnQOrfZ5sltv1YVSjo45Je71/GDHA2GG8D6NvR82Omc7i5JO/G40W
rVRkKQCI9J9R0t83f9QIsVblHpIrIcuds3yyz5sO2I0BjoXu8YCAbtWD8du8I3pA1UwjnyJzj7ZC
P12dWIeN4Dp4dJ+zCxpNI8bubj3HUhZzxh7ElUQLeus0YlkjlEUwYSKFVSuA/GuBtq/DNEEFBEUD
O53SeXl0kQhplxcIDZjNW3jKaxA/VIFa1mo+Ir81V+8/5AgyWrLsfujQvMJrB64MQsF6kg3sGCkt
8BPue5lOC+PvukzwW0xQh74FRns/SXxN0K37BHDqPv1rE6sE36IcRbo1UyX9iIumwaH309fEmsyn
BvHCfUZNfbbrPYJSSHeu9cJxd3+0d4jkfLxt3WZjpuxKuZMq5/5gH8G9S72Aue8V6FmU2+VD4zwy
p6cJgAl61+E2vnbg4S8/EuV4wIbf9gkE0LUpMEPv0Z5O9JtGW8ruVWnVO/MefxLgSKW2NgekcYR2
zwEi+p7GwpwWPtcpYDVRYwAnpt6hJZM9aKQo3Qw+MZsB9nmD0whvCA93lA7eYpwn5m4AvdI5dnf9
0yJZvADXXj3KhY1no8gMou/s9ixS9oe3wdAeJA6dAFII1mP8U4yQ76vd07KnItiQLnh/49anGayS
lMWXlJf6Xj0oHRp8EAOxjtabuKhEBgChyxjWVeuIDMndZUwmwaF9asMsihB4iS4Uy+kJonaPzylt
BHvbey0P6/pcpPXatALVrn9dotnBtWT/9CVLU45osdXcZ1zr19o1LIC3aE0dPM7hutI/TczwM+Wd
TC5k5umIVR5ocqVf61/iq7cj5wrehGkVAEI37xlVWm//Hb1Wmy6lD2bCOUwppO6bytIpcjeppXtl
kkIT5AQVYErk0aP7Wr4mzAA2SDZcbD937WefWsplUUSwrtKl1hMkMagQqrgvFCqYmsIN1wqNrJV2
THbbfefF9q4eyt6j1s+56zOJsjanR92pDx0SwUpoWqAAixwNvZIQWWMuIskCKH+sC7irM6ONUQHL
BwodMoIX8iPf6jcgTvkIh/VY3RUZDs5mkrlEUpJP2X4Q/PQFahSk8N5efugNU89EgALAeegNPW/G
Hs/RdOuAMQSm3u3f4kfc72MP5puTw2g3yy2RcvMoht5EEmjcw8+IO9PaEVLm4yApVQYog8BUM/19
AbqhY0OitO/emmrAVny9Ywqd+Sc7lUcqRW/z9aPPO/x8fkFRFzmZ62+uwqOTYJ87egYy8/w5ckUq
77S4jE81hMHlJ/+ip2iRSNUAmpNXHSak0+D8zuTMakWqm5flXb5/ytGcO3Z4GlrLCp2VKO890SD8
tvrUtJV8tpCPZ4oK1FGcUvsQv86MmpPLGPKL+eeNVqc+S7kIORAtbhW85o9Yc4mRIZUtUFxOHLec
ljcTW8Eb8tSdDohh8sRWqzXz+DcMvVlVItoMhdasxVePH3k0j10OgXmGIVyR86TuyuF06xODI0GH
se1IvAKuAfmcrsfBfsSyDH7lP0naCQZjg7Ek45brAPqoQ4WwEcIz6HtceK/Dc4JtFebnZwYmVKgj
XiNoHyBDrY/TUVFE+NEf7mstC42h1wGBGjIqlEH2tw0GDMPHW9Y9rhHVEYXXw84S9SZGlCw79Opo
rvA9HMdWgdIsImRJUIl0ezVPLA9SEzstzJ/DogSq8UDTt5SOy9HwgSArVIj3E46+sbo5VPUoLEOW
8LK/ZJGi0cLdFCYN/nv86Hb7gTv2d/i7rV4772Y4VdN9F92UUmb/g0YsRbT10UasEj3FTe+8rpcb
FjqMrQNlBqD0jaIcFsVdAdKGnaI/GkQUEgaAdihj5PDFLP4lGWYY4CAEjPbhYXoGUh1Sg9MTNBFY
+ljC6MJSVSmeC+aly/hBgWT2dgkwKAT90AbPsQQ8VA3u/EJjZTxDqpo3r6vRogXa0rqgTyEiOKAL
a4LfjgUmUw9b7ea3+88wTLv4t0Mu/JbGHs+oy4SQAl+pFXNDDZe2s9aVW4fOIn1Qlqn8BZoertyq
GHGRl7mMUesQGbmq1rYnuS+6w/zhhuPWUHi6hR8CU012yXVJPUtD559aLl0adNpY4zge4wN8Glff
xmAkEkmrin1dmV6+3pxExSQvBog54ZVhTQ4FVo3or/a1pr1kVUxACiUa5QIqgHP43SX2gQa+RqTs
XC1PbwMmJauFMHEaeQljb+PIPJvOHD8/W5oEp96zVV/u3BN6BHuPkKrKxnN37ptgO9OTodQbEN+N
SL74uo0I6N9tQBGsrHQQWYiOneMgXT37ryF4zegEkOI2IHO0wb8R5RGcnaLamPyqZQZbCg003Fke
W+XRrl/1jKC4vo+OndOM2PgFVBX4oX2foYvw98Jg6/VDNaZvofm7GR5RH6mvVDA/jTddLhvrydlL
6OqTHcc4ojOPw6K77WdtQIgH4G67WDml5R3DHTEtNDc69dhpcl6WiHdw3fX2ClxaXX2DE4KyjfMJ
RGgivcvF0PYe8uMyg5SwuT711/AYdPo03fU+E8KP72ga7vAyU78fbE28zZ9ruZzxZAIJCrEhISuN
A+EH1UTXtZYMNc3pgKGYjyaWwpINCQ0sOphXtju9EpnN6SJKEZ79cMkxcxy+DqmBXbS1bWt65Q43
esbZcik2FpefZWdH1fw5QluKwaBRz6vu6Yjfd6pjsvNyPXk5Te24BGysSsuXTIYlkUif6FfQAA1u
ZsPB7fALwex5IdtAKEiNxCUfrJx6t0uEaI8eilKcHHlBQ+nSCezrxPHn/53feD/g14A8IOAdnVnH
8lCwBRfC/i3qoZDBOsMarvoLykL8uaDDmr9s1Ngfcfd3Imu+kd0w5/TOJbA3BMK71OQVfOPDbqtf
U6nM1MRgTxL74QYaSlvcbgxHTEKMEDuI2OQJJBQ1Q5KbvNjklgE6IiOULlAZJ9wMvgjYBwfWqqav
Oj27gKknAoUgCXqILpXQFZzheO8tGT16oRoOuhnsa2SMXG3dtEXS+gLzoV1IuNQMOIYetx8iyy1G
xJfBgpTcFwr2Pd2sCMEFSnw6qMagNfYcijrKKBFHvjB59pFSykMICp/11bF761zQ6mlUFiWYnVvq
ZRYvzhMOGKbw4Dy4r1kHKmuLDI4Bv6iji8Z1FTsDqHVGF4CzqMGmT61Zwp7IOvpM4FHxperHq/uu
1KzkfNA+AMzzXUbzcdLhTj1ETYU32HL2+Bnrr1Zn3dagxddap77S5Rr2OoXSLNfU1RXI8bicVI0w
RkCk6Us1DEyOtlxGA/+bEw13Le9PvxpoNSyDmPu/ZuYuYI4wa8kleKYtFQ8G3e6/w2nu6HLrSbX2
Sp36e0P7Ftt69dcUajAi0SWoPVz5MpJrEfq2SRPpUVOBZXMnpgtu8amX9cgRZ/sBGvODWsoSvrx1
wdhe2rCLrVVh8Crbz3V9eRtWf07t46DE9qEKIFF2FUQ7pZtp2nm2bgPKVeRlxW6li0a1Fb8GWZ/y
i6opiV1jzZxQqCAL0qTOlw6mEFFQvunhGsnJHRLo6bIQ3TMMTcYycS47UtLohwS5vj9ZrTXBOjno
aNtv8eClYiRReeH2dSf+OuwPDcSitJLrnOjJvqqUma/vlywFX5YQ4e+prQBck0KLLguGQvShFXeW
BFKUKFJo7+QMJPJm8ztROFjLirl2XFsWD2l847rG6wN+oleqJUwborxtTYdXz0JDJVXLjS74d2Wm
MNuvIS274kU/MPDCYIgWfcOMpIFs+RLCFCEya6ZtM0IOJZw2QfWatPaozwnHCxizKArMYpT71opp
KIyvoiHdCJhyixAoPrqT313z36IZnMCN+VpLSWjXsHfdSyjYrm4iPOp1AH+FaLhKfDwQJhAj6XGC
6X25CzAFEAh0LI5r0sDZIcMAFjJM8ZyAec+Lk/7pV/dYHDGK4/S7YMH/EcfBcZHyNHkD+Nakc9iQ
t1aHKXe/A0Tj16WtY4xvYzqbPxALNu07cfPRlxA5IjpUXbovTvdaPrjyTfjaQGH4dJGeb2MLPUmm
STp3JswidIbew/o4G6S9pFPrH5bSr5aXKwgR+x4J8UhfsStKzAks6wmZRpIQISBBr3ETjUUK2r9z
26KL/EV8o+QKxhwibwMercwzx6BriDV/7pj0gRGkfzT+gvOJN0GJi4eVIBCL8jy6r/KmQDLbK8Zp
JO37z/rmA9cBspP8pCCA/XKc8BaiffAO4fZ7FU+A3TSg85ff6JvSONRpFbEQqDDeFUS8YphGo4gq
tzty2/hvXEGehNdWsflyky7SSx0L8X5Jor+9HUYaVW2TNHLsW1B2SFLgzjIFgwvEpSd83Ojsg47e
NwBQf3I5aP3V06OP6xj+uyNrL3FkTnIIQeCRbYARz5pBUSzXSkaF8+KY/hZxW6wDAE5IcBpxtFwn
XPh3Cp2MHL3cG+OlTtDeXgjD/nGnBsBvYCI5wlxjGo0PQPD2KBrYOVN1IIppjqRfLDQggZBrYiT2
6IpjN+eCfxFzA2oij/fhhP2V4hPK7PuoFj/8fVSkMolRd3xEjxsecMZb+0Tow0PAuBCDKGJ8TXaj
8nSLxOPktaSCRmnvMJKn7Tec0rplBBlhWJZzNmQHqHVeUSwiMHw9+dobKPnkmZ4yKnKvdeJn3p2G
P3p97nxV5LtT0/LrLbw5ompv3skwOdp2kUeN1YJ9dg5eGp0GSGdwwU8eklGcw/cQRTiUUJAAYRYD
g1/Uo4+boX0tY70SE1/IcW6unBOkQC6tet3a2FxOm+a1Qe/1Z9Lc2lI66OdLKdgrHCG/CSn+9izI
ldw5jZSVOCaJpNKcUrpDfZiveRmBxU8phvTYLcCogscqFNW9kmFlaAAGnMgx57OUIfJ2hjjODDU0
8svc3ABbMQCzgYCyEiOWkYlkjGWgo9TBdL55QhEg83tcoHAM2Fk1EgUxeoiiR4awlCHWfr/pi7QA
Vj6/sZCtajkf4RBuh4L3f1hLqj4mJxiS7FBdlgW6EVH5Hsop4IltzRO/PvxsWDy0DALfZygdGaLf
hawcPHytelo2NVDlgIHgE/PlY9MqTV7x5xhLYVy3B6P/69B5YWJ9b4gffzc5Ak2yeQZEAC103a8z
Y1g4mIKrFexzCFeg2+BaGRAMSx6UQzkLcA1NWuIf99AFywm2D+pivBugKxueW2mU3BtHzBFLzv1X
i69uyLwcQB8cHKENpPgP5ZvZV1kKxn9GOH47OLauvhTo973SEq+CEWg9GiijfWvuHkm6ZaUrpL/R
zXIsRhVn0pIDTXG06R0GTCiE6888tg7UftOs4mR180/TfbADU9ijtJpSYaxOr37aQ0Qxs1kFYaMC
9BYLVUfH+woAxNkeDCSIX2zA+BhoMViUAF5qR4FyAotD+9J3Ra80IPbXnK7OGEwS6QfklA7sFyXU
rU3uakdgASDGQtBy/rA8YNpvnUCjXx6I2hARbWlJLf91AZmUdK69SlBuIp3ZPQ0Pww2AsD6Xt3Xt
7wNzdOlcR8gu1XViEtakwdbRdCzHu865hdg3Wz8YgC0nZY8/xNHFUiQu1nsVwrET4NNm9WKXLPeO
RCUwB9AYlcYC/cXLMAs3BHL36PNXoU1vuRWTtlyIClv5breRZKtAe/g7AAUbo1lUONsfmh9gWDKA
Q5/GptJKx+nFpXMB/3YeGjTUgzo19BKkgeiIHsWaPRthBAQTWEgBHTfa1MNsAOdgQL4utFISmELc
bU8X6CclGiqcoovHjk7brPXgDKXuPpKtCou16EJQdaZNdAlMf4f2wMOW+AKSTv7hp+wU1lAp/bmH
NGzmGO37ueEb7UrTaBe7pfCVNDK6XJSr304GewXAZKIOlkExmjbMOb+lcHdGtXAOaIAeTcyX+S/m
W+4tnjtbyJlf49084CbMyvMthOSVipFHsRwNPgS6WmXNGG0+4mVF2/cWQpTkbrqpjLLssJbEHxoa
FGhV/MjNIogEFapD4SbcRxdg1kE5RBnZoS/XLiUQYqXyP5r594UKhIgn86miTsV/2+ILKlGAiIt3
NX5moCpL0QO4EBzddMja0P8fUWfWnCrXbeFfRJWigtyqgIAN9sYbSt2JDbZg/+vPM/B76xQxu0uy
VWCtOcccjb5gsdDStaLAl8cAz0bZYSsq1wX6URK/+An0MEVnMqeB+QoRZFhAwx2sFvPpP4wQBgMg
yLnl6/ksSP0JFzTjskKR9wH/cYHRzAH+vuEpvBS6mmJXagTlKEjpQrRiFqY1m6I1wc+b9Wjfwg8H
BNnvxEUKphKY396PFrhrAJnFI4zC8hCGLdF4cx3M7jRkODKNccXovL16n3vxwqXGyBFv2HvLlcQb
KXYPyZdPZcZVcYqy9qWN31nvElVjCwaoYC7V8TwjQU60VxTmKiUK8EDRfs/moi94QP6UanfG0mLo
G/SNqHV/MexprpX4ueuUfYiplCw61qdIUclke3R4OT9yKa8W/6DCFtVXyeNKVjUJP6wx498PDSXp
aslW8vJ3J1BWJsX435uzBx/2HHw3F94DhLCYeoTcLEj3zuTBhL2lgmTecBnL2CaobFcJCjOu3uj0
iiyNZYjdghJFCOlrU5ngY/FBwg+LaULxc26x6u3byqPJ9EZSZfPTi78fSZMunTzUMoRcX301JoKF
ZFahj98itEJdu/WnOBdKxa4Ikkf3bUDlygbKJPkmkqh1+FbosnOgvMQdjUV2D+qXSVK4vBHrhh0v
VmOHJgL2m7u5+zhnb+5ywBnydrOoUCN6sf+hlLk1ai7vPl61rDF1roaEz1K/YegKQ1Ebpyp/veoM
ZVp1lnUltw/zlrFwFhdITpw62EfT8qDWNSa4WrbP63KvWEGssX6znd0NyBNp02vtd1T83Jfsjiox
z/8spDKsI3idsUK72cwoHppTvYDUWSc9JZQrlF4LQsrI49QCumuaExxbac5AHmjI07aMIy5oKpb1
P/Pk1v9u7yhl9PIAlWNhYBjyXDLsxkCCfq5ALPsANnSIClbfUx8Nh1kbSieheVsII0CYI/ywQYhY
pdqqqopHt7jI+31AerxavQIBImsSFQrIgzrCD3Hxqqv0UM2l6xvDWg0IqMzXtDgdrBV+iAByujNd
+NQKynR3O75ltdc1rue/nEXp1jReDd8mW2a+evernVutcfg75i7v9hlr90PriSn9/s+2eseKe4Nn
NzHISiahl/p44z3I8bO8reWlSeMGwwviGQsW9naOTzoc1npX7h2bwolYuJAovq4zWV+onJXy+Tk2
2IrqhF4SonSkxvFenJNjc21QMD5/uXWjQ/8C/3Dy/mXuJoRFi+v8U/ezLGBdzWR6IsEfi6UWuE0b
i/jgDe9OC3TfYbYnNKncAh/QbyTkXvRfJD3qa7QXCHzjbeNkCITTrIxTQoL9sTkcJq2hjMC4iPss
N6wlH9p13vghZzAN6dG34HcrThPybC0yBKRTxlKs/ca/TjNWQi+ZkWvqM2XmyfRHdYki1lTv7Zqc
InWk+BMNQYaMXlL2jo+zrkI1AS7lb+OQuVYd3EHIA7DcHBkamJWBty+MJmIfNIKCp0ZyxBtaqkYF
ytuQrkkBB+9XOz/bTbO8+JwWNWAXA1Ts6H54z/7xH6Xtc9cA5rLm57bJ0E5w4ooXGWyIfHi068Et
urWz4qi5akSKO1d3726y4RnZjXeNhhAwPUW3sLvQBNTa9fbNqTevlbxR2oGOaocdrrFohTOKdOZY
6t0yyIVXI6gkzc0/SLAJYt8SpAb72Tk5QVqL9/c8AmLaD/fdR6loGb/9A0kkdA96z7Xer64azoAq
8y7pjoJTYd2ayfhEbTV7MbN8/51IiGxtds37QGgmODuIpkakAv80PXGgTAqgdNaIv/mTHsJAdcEA
JmFuyV/oC6V7lBx141VKGe0auqgq1SviwjISwzJxO+ozNLs4XHlfTMUfCDMS2kbTrOtuwbyPFp+L
VzevMD48HQlfEWSt7u8LA1O2EAKntGgynrXX8M7JtUoYhdqGh6t+z0HZTHC3xNxi6dLunmMTT/l2
/vAfxuhK5Y8Pv/cAErksuQ35hmNAiCC7LO7If8+1vagtSqP7j/nvWVRVsMpuq/T3zIEH6eQ4OBYp
GSkC03sha7sFJagZvTIj7n6K8pD2rX0EeqeHDXPoTWUoFQDvoRJPiQrB5yybIYPGa1Xhl0nwijYh
vJZdCIekkCAW+Br9H9C5cIBy6/meONRSDMX0dgsoVl4ROrgCE9M37dyALtHbeoYLW76l+fsOUELG
XqostVsLf9BubVIRvirQnCpFdIjl2YfGMYZ8zpH0N2PMGQf1/r53BSjLWZ56V/jQ8ixC/IQBBZpx
9NmhzKzIu3qEDm7T6u2+eBfN29s7HDtX5Faf6Ewuaa1zo4ysYy3dTHbdBytzPZrcoaE3z9eIP6a1
Tu2D5Kpr/rN33RjDONaIwgKQEma8ejtz5+Ezd65S9ULB2iA2bNe96z3wbQOeGGwE975w7k0nI2BH
ybfC9KF5FL/K9eR7MTsskIwJqIioz8aXO3fKZIM1OAyv9/qN2+o1aVyz9h2L5CT1TANZ9Sg7tkwc
13423LMJfnrXcosqhcq995MG94PHmYVoWY64n0wbh1jWdXcBPQbN0JvSjV3i1mzeuaGa8wwHU9YS
7ESOBId4sBFJy6Bj8qCPHkDpNywPgwzCBr+v/eF8CVWnciKq9WEtn1e2lRuUweVrWHJYBssf/xV/
uhecGRq198/u3C3vwtv+7/yh7/DvTSxSO6dZCWv81fUOnxBc+tQyMfvOZUPUurMWYhpVH+FkTdNj
735KYaXWv/ydzot62UMYW2a3+uflVSZ/+5Wdt27IMshhggeZonVqPiVgIZmhhvKt3rrkJTez8Xl7
NKJypWHUH2g+2weIh2Rkb1YHnsHhH9d9Z39M0BGObHIaTrOM6SzLyd7dvFhk+/lueN0NSeI0qVpY
zLenTfdVmtyeiIvxT8bE0yP4Iiy/R/lmzuZS7DefBmALves6hhq+uSF7QFu2Heoif3tACdfwA4v4
0Z8BUSGG953FCPJ8w+zrltDKAU25vemqes6iKpfkpde45J71bLwuvWp9hU4yxZ1WGFzHn4EiLl8N
c354Y7z+3iKR6+VBxYY3i/WajOBUVlZPApH3AzdIRvvoHmdwXGJsBUabkcOvz5mDxcAddU3iHpB/
wCBEBpev7lHSS3ogBTwOProa/k2Zu19sk7TFp3vfN8vChKuP+AOoSF2h9NNdM3m45U23nMnAvJ9x
Cb6mNuuO6cFchCfmcE0RL4MwqIxJacuks4Rm/mmcGE0Us998sXFf0YOl3vDNn1KyhRuuFQkAJtqT
JwtXd3IaaQ0jgZrVjE6L0wHyLnRKE5H/BqXcVhor0l7pFtOhpVzDwOHwOr+uD5eexcwRGf/6MLpX
mrcqzc1heqMtedJ2q8hkxDceVz4tNk5aKpb464hmKaZmWMdggtzkGzOkKqv49VYVv7kW5Eu4v2lX
CaEOF6jN8EbCn6agn9nMxD5s9YCimP4+4BPufu1Ngxk89Dafb8c2RgOg7060+m8zEy/KaT3L4+sO
tufH8MsOVTXMv73/2Bpupb40nO6r4m538Xt5KcO9O1Q6L26LDMb3Y5z1Kj2zdov2KMM+q3q53KnN
HttS/w4R79baWBX/iInrJy41y6efLKkGb9/EMmjgeJhSXX6tbZ8JYKVXRwTJpY15KthDfHLiAxTA
A+wAFjByBkboFVoOFBMV2282Wc3hUNpbGK2cOkLj5TcgMEU9jo6vKEZdDW5fgolkM/nPGFxSzANL
PbvzHFxacrPCMxR+abmP8hUVcgVDqisqn0NnGzzDElwfg6+xsKqoQkWrD+243qv97H9ZdtpXEvvE
DpLfQ+EVQJ0gG6D3dNMW9giRj7ILY/K08e5moxJRFWXot90sbQZPXNWM5oGMvhAtAnr8vPnIR8iM
uBd1l1M0xmvtZa9imMLeH58JM60w8xiUndFJoGPNp8WqUqWA1oVgNwVKiRjHu9CD6qHw5GNgrSvY
oTh+DhivvDj+BIKpsvNbeqrTRYxHzfIAB7RrfqnK8EcMZgtYfwbpgle1xVOFGPHw2L1Oa2RheA5c
ukYn+Zm/IgsXsvoqCbbP5Y2R7t6i9r0juwBdS5C60jW0TBaqJgRz2x/SBJyan7R9aPzikTqUm67i
0o3mLxl+O99Gc1V6gsbgqi2S2xd+4AbjThsHh/E2m9UOXX4ISTj5BB0XHmTOcvqvziiFZx9IluMU
1B1dBeie6Hh36J/s+MApS9gxRdT5Aio0c2qfqO7oF/DkizDC+3eNzsUBAlkO5OAhK5CvExhjdJQF
jJwqdhs4D8WU9zbicvSh0e6irWSp0ChcsI+AHz0oB+ONsdaciept/aDcTzs1ZDTBI/z4ZlAFx8gi
ecQ/IhjF3SSooSQf7yYUOTTUwYksy5D2g1X/t9r6LZO8jpi7pUKKEYGOrooEVi9NGOBQwuyGPdy8
8TM3v/a7ddgFBsjYg/zfTQGuf0e82JiAJslnsAZVUO2Cilc5wUnbRFZhpSlLDDH1ns1IPiiw2qgt
wvkci3RuCV30U3mSYWLpPSGzigv1ZRyAFBPS06YpwUV/STNGnSs6062FBz+0AxPQi5k4f80/8Bs8
YgcRJh5VX+UMcgJ+Utaa1hqDe/PfnP+EL8PIssbUjeei74J0ssBnKUXP9PKvc2PIlVq70jixcdFd
MGd6YRWLjoEls07KuAyJZEJUUf5DQrRnroxxA/8BV+jofUkps888ywTXNkG57kKCH+G2bwalTasS
vgz30nvu5AZ/Qtp2CO3wr5zKyw/cCjvaVxNToDowV515Epa0JdKBk7nJlKasC1V2R9I+ER6s0Dr+
ls8yWaKQvIGsrJC04hF48JF+k9XBsB8BJJFP1K4QI7ihpcvT69Etrp1egapkFPT0Z+VuJ8ETYhW4
Ec1UQDnQV2ApilKQqLfXy/Yemujxq0nt2rriWe64ainUa1JOzBxtaBrMaD7F9jAji0DDpy0rslEU
A9gv0HA8OcqMjATxymoQ/blNlRc6rSy8DZnfe3dc97FiwrxJcw35ID1bcrHF5EnLU9pRH2NeG9jN
xjH7lUNNx9vW29vNyoSBwxNpbT5L+2Z06x7CKsO2c2vy8nln2hVX48vlrrkBqqccGlDUjEr9IwBG
OKmgrnYmm84m4C5bWy2B+9RQZW2dGjve3P3U6YLbFS2r+gIgyB8i4JruD5B458PIvBwy8g1/6idE
/225ve+wVaGnuLbi2YOGS8cXk9sPz+P98DDc/ZOlVtUrdd5BnWnrNsqQtB5xgz+Ozbm5vv05i3y+
62w6paDeqdDXDcscyRgNQJB2xbVVY58Q8623Wa2L/os6nQXa3UJ0eY41s8mZresK1mVbCcthGjCY
8PTIEGISG31kOPph3ONgXWVCFghs0MYDU/8cG6orE0KNq56MKSt+mQsj93JP9aAgCWYhZCUyJ3AR
0VNflWlswOOYU3ELU8GTisKedW/Ed+8WPkKSEoLqGLcCvwoomyOkxma5wPNfXMKaDxAn1dRDg1sN
Ktmm2H24DWqhMhcY8N2wCDj1nPDZ0cD/O20yoQAz//upLfN/+02DCkTBvDWEAvQbBwaOGffud2ym
aldHEfPZMwi+O3sPVhpSNVgU5b1ooCBW38wWxtzw04bCwlBJAh7y2MgPhDzCRDJ80ZyCa/wwNDBo
XhdmsB1eOD1mXBle8cEbOrZnwNcgQQATZWtcHX+Gn+Ezfikpi/IfTuiiSgYYYCWSHHxP8bAb6GDa
UvH5VI3VmpLVApWlHiexlB2HEXRCaC6lrkM3LaAA5eVwNzyMUXYgDnD6d2oJuy9nKFlrKzxSI4JL
Z9MD4qEesRZac59NVPcBnOQQGRCe+btr0xo80PMPZOH/DlPlUOqbHWgHJIC+yi3kf0oCTbqbnlb6
zfDpZoBGu16RFToyB5/+p1/qvf1KUPlXvjTE8D9yyBM2Q9yK0J/SS224hgNijYn0ItBd7QloGB7p
w49c+6hpKFjVkzvNd4yBCtWILjntfsUOyFj/yPyUhS3cBEk7aZ9gEejgfW5Z8AlAaZHK2L2Ux65r
BUC0VmAF1MnaKB//2/s0CEZLFV27lOvRcXEZoaRD2U7tnvspAMyXt0agHLvapifHJwJh+BB8cwhw
MuRBfb6Qo+mr/xwYUfnf7efxs1ltZqf5Z1RdEPM1Nwf2yMKIGdVVRrpNRg5LZW2vcd6fmn/Oms91
RJe1OS1xPj1CUj8EL+/+t1segvyv6pfCbXD9Qw9KGKvdr3OKP7hhabt9uzd0mOfQgR1Nw4PZlB4l
tKMiwW3JkhAnvdayW/WmRfkJ0yWWsyrd0iRx8yhvb7vXIita52nbyZE7VIh6rfWrgxdJMSWUrl9+
n9JFYVURcfoYSfBgUga58m/6/iUSIyJ/VQ2ZXGskGOLpcHaNtg5x35U1rwfiEFadrxXn1+p107+O
dxB9sV1Q5ZUUdTgy5+b3y2UrjCi4hdOKTJu3mL7VWhYPbOIjwoVQsSsiVVawuEq49CIcb/GgNccp
3Jeh0+HxWlxx+nws+ILCQJNQwggq4HDPGQXF7IMtbHovZMxRJQOqLW2bJRRTeRtTWvBzM/wzw3Hp
2eLsNsHNP3Hv3O6zFjSnWxWPFCbDKkE4QHDspjumUyl4nL8ZJCA/OCIYIT7pMxzlBdOygrN9qoP7
+vxrRgbcwizudvfPEyhvdjbaYTTjvmZVall9peieipcQcw9wX0AlY9gEz5uH+7qFn9UrBPd+2K0y
RvQHvthiVmmTCpTzPd2PMoEApbvOAOHiGxgGmRAPsSD2xeonZoRIFACN/HSNF/T/8eM5nF7Sqgfs
8gXnUNu7vi7QM36Q01VFx+ZX7j2o9ge2FtQ61FZlquUJ7SPfvPll02pdCMFNi0UWOkYB9aXuGNaz
K1bGDosfRPJC7bINKqEKrOrajTEfKE59CT5mLLezvKJ120MRl7mzDv0eeRiYa81sJAxMkX1gk4g+
RzQ4PfcPdzLpSF0Rau22DjS17QeaP1XYMv+lO3EtesHjFK3eKC0FXAP1cluwKhzbbzz4sfkrl/0f
GEk62Kf6Zf8Kq5O9Dt+MhDmUII9vDw9wzwkW0Ppo5l7Zp3Qf/r5/KQOOZodhxpsweD1ubsqmekSI
91daV9hVVSQwQnxgufHRNrvIQLqmlcENgCthgFSt+ymbHUo50ZSKQ6sh1A3IG6c2Sbw8re6jqFu1
hVqNyz/a+8Psjp3SxbV+yOTkuR393zNl277Pg2ZeHCrwQ+Y5a1Uo1cYvHMKhD+PuB8KeeD/i0onx
U2vWvVtzSSMfETkOPQIXDR7QQ3DyTlsgeHdsmIgORhRtdHKSJjYedickGtUe7s6j1WGC+CfDdxy0
WBPevuFVuw98IcI8rLU+iDURnXe2HQud27Zjdi/c6NgetK9RLWCtirb4H3SLT1J1HbCc1KxRxBIp
MDY8GxU9hq9RqQqdO+yu3ql36NmU23bohNv2rWd2snAfmXi5UHZBu3h3nD/7j6KnVFTn6Tgd78bO
YDfOyGPdqZahBnyvt8v73Fg858/5Yfqen6Y6DssrYQi3tM1HlrZP8KKLckmfK6Hm1+L4PL2Kb3d3
nVr3EBHHW6DM7FCcM9AX9inHtYrJSErrhvSgf0YCRt5MDpr/7NqRE70CxOKxdnmsRwrpkuUrd1b7
+aGDpyG+hiARbK8SNtXmJ0xzZLWYoabAvdDT5y/RGq0ApHS8jtD6ylknLHGw0UsKhdaJh/y8MVgs
Bj9l1vMy2OL3+I5LWH0YZzJW7Kpj3ISHEbkF3XSARF/yQhhPlEtX/47wQLsEhNVicnRCTYSg5zuH
4tbM/fEe6J3ZGFY1olLaeDxVhtq6rVYNMOHi3uGpgQNwNetSV1V7agARq7hlRsHNKLjq5jIO9mmd
6IV07vVlFiRMAZVEIdMkb5nAn54tp4v5SOrNrL7RtQfbXhkI4xgoLVwTY1008rjt0Ytx3esviHQo
7jNueYEcuu2XoVxvSi35uwNdqCFUS/iEJan7UUM4zUTke6JnIzaCjhcYDIDr+vdyjEo15my0Fequ
dFD/ciXUW5pB3DSrZIL7YNShtwYZFLfneFxgAuIGa6CRsTx+s9pviEDlAon8RRIYjitYo/Q2grxg
emsRz5u6hM5NIEX4Kfw4fB3QXehrU5hw+i5gSVZ9g0xpPRERibUX5BOowoxXzgB/tmvA0RFY+P2K
fUuUOyT4IJv4Q4JWFM6rFC02v6swLLx4d1iJwgk0+Nb/e0aNS8nMaqNsdFGN7eZnqCWSq4+3SGeY
JHa4EmqYKOMwrVWHoa5m45OAZLWKEGueBON/AU5qTtUsvGnOSp5WZz6AnOFe/N7ZERoYjxQMhoku
GNE5Pwy3dGrVC0HWimqcPGJfamv7sn5mbWNhLDrJaLs012+vNLdZpKHn4dvBXW0MbtMj7Kx0XAnP
3N1HwuKXmBvTketn0gwSrvWowKOtzw4Lc4U5bt+JHVVbwxzble3EGlZ75Gf3nM4RO/RvOfQEyhCc
oeMBIgImguzUQI9aC/CKCva+HTgBlkrwdnGGEyYf0qt538cFaxyIdRDKsGUilA7TJOYmZnQYwHjD
TEnEVrNVhvj6ce95d3t2kzkhYSWoGSYzFWaOs/eKSQcfMMz42F1dLBewU8C0DksqXGT4sFY3yFiP
bhUCa46yHyIcZ+13BHp+gdchdkfeP494chEcP5iAl4U1+0yu/CfI0wf1aJRE9XaGq7S2jc6td43P
jM4OtLi3aTZN+j+bsbkurR34GM6EDujFVH8T3IEgARVHzAzcNbE9IiJDs80hWdtNLQ+5d52f5zsc
uLmF8CWkATCDxLNalZ6a7pQGatd5VzFT1FHFhozSLg/s2/B0JUyQMYy/JQyZCe78/cP1aANuP/et
DJcDGq3jr/oClT7EmP5vJWOe8qv6t9bWxS9lkHpApuAYfnRpBKMkqOLvQf2hQcAu/G8AIMtWrYI1
JGcVRPM3nHDN0C5qbEx7B+QOmwP1YO8wuTTf4W76hheOMhXb6uZmuu9gU65GTruiqnOre0XJ3tr/
K1OoV/gBmDlAu5ALZ4NRPNZ8ztr82/7rPqf3ZYJcUmgimo7iSVwKlmu5vQtpZov5KWoEkRV+HZcK
TSWmpuNi1V6bv0AsWk9n8a/RbPhiOH+3W7HuxcLQHfIBlYWmPBwimhg88g5DMSKMqSMKtJIqaOdX
hipfwYswq0god5lvCHhUr/1qixiAvQufH5GNyR69uEwmkiAJUgGSMyi8LB6f9gZUcAQGEt2p3ZuV
VYW+7Qh1t9aWq22Febnp7tp1XIbreAvfaEyzjhpTxU/gHeLv6YZMRLhqTKTTNYHxBdReI6u37eou
lfMhYXfBtX1uJ0sjMqI8fNyxJymP6GDoMPZYlBzYc6v0yMepMaJUxBEIh2XJ1swmOy0rYmOl5VfV
o4pkSV7+k+ioYJYER59VZksJIqUMj8ZqJUKJoMnEf6Vj0SSYtPmXdikoBbdQx8ffBDrK/os49COg
0yZgigdkRUHKbWG7O3ZSxxUWxJvMrFwEIFXvIBsA7kgPWWVFRmJl9qQeqeEsqo36u1nnODzi6Irb
z336ldamS0gKIK4P5HNq2LUDnYIThcOlky7laSyrPimbpHQ6YsHtyseeL0Zppx62SgCIygohwTJE
1g96YaDsNE43lPSY7QSMNKfaM4Rk3PolfKiyOIsvMfnsONvep0DfFGZ/OSjmHw4dPbu/6WWdrYIT
ei/0pJisYWddhdJkw1QKNhGz1bHCcOrhLocuKRKLDryge0yCm0a0iqYoJPDYQsjne4nXbIQxCIPI
O2oaVL0TuOolcEvh5HVV4evIW2Yf/yHR8y7uplPpWp1DBEVsWB/Xx8n4MhMepwN7Vq5q4Uiqa2y+
WruVtnvVHCUc6iShkfk9TIvxhwVauPK+Tfk6rHZevUcvBx7U6uheqDI/4bGjRVF8N10S6GHaYCNU
DEkhBxDdQxt7lea+OnFmdTydad/scHNalTDXSmkEB/jXXj2Sonfjy3QzPk230OzYQJCXMGxHFJY2
jN8MbATpL1Kqf/tVFQY0tzlV3S/w7k6fjt1UcoQkNobpxHB3PLDZoC39ig+2LamfYHGqkwMs4PkW
7AyN3Aqk/ntxq/EW9VV6BV2HuhH00ItQA6X2g4XX0wOq1C9LRbltr8rtY0Hdp76cqTqClUthUoUJ
mLHaKN+GYQdvo97aQv7DGW7t4IKxFULdCcsQaX6N1M8W2SKZbXGVD+90Sy940y//GeT/6rDa70yL
352C30H8N+DhdteFjcbv3yXlg+/+3UkqoFEo/4Hll/9eJN3CkwbsfHq1wXttjaojY/IavAbP+Bnv
Z9b4MDvNzJ8LXi8UeKvXCn3wAI8l8tltoktTEDxUiDwusSp8uTKfxneu+sq8tr5lrXR5XN5YlJdM
yEAEuBMw2npC3mFbIo77a3qgYr4a/lfzSxoJ+MD00MT2u4qslXqQLpjBM/X6sev0nJ7N4bi+Fv06
CwcbZ/uiVjbOoGJwmZ3aXAiwqQMuCW23VueN1Wp5YI2cbr2f9OscNEZm1WV+SIl0mpbRh5Xml+ll
Wq43+ajOU/b3bzNVXet4zrfThNXsFCUdHdqnrX96NlCroSteWQalMlTVWH4i9qAA5koqrhLKWHKO
Zbetxb2Oy7iSV4R4kqzxh9cHHzja8JmdEEoVn78f+d9nLcH/Z02ONB/plHRDFvI3u8KuR8ArLgK7
wkdcOvKcWRj7NkY2gCJ4v3w5mvIcf+CQUcfFY9cT+nbrHHDvrnR2ehxxB/demLjIJP0a2pEdATdg
Q6Nj38duBtB229eyUA9MGDkimu8mEJoK6IctkN13x12N2zUTlw99owR3+561BrWx1p+/ExqE8/j8
8xg+hs8x5Mi2aFr69Rk8/70DI0yRDmyHGUX0/IZ07bLMpnW+0Vq//vD+I3WFK5mdAqCS8AKZL25Y
uuqdeqfW08KFkg0UGwMnXnqUd8vRmYKcGua7RVPe+NqNXxG1zmuGLRU+gXsvwH85rNXZAc3VLZM7
yXVx5AaOsOwp44ui9JxKcWzwWXpg7nLjUcXAIe3lU7npn4IDR9XHLcnC50Y9vyqchE2CCouzSDgA
W8cf5XH//vf8q8xPY5N1/rtfCbeS6b2ucZVW8gA6jXPsiPMpVs8Aftee2ZR33T7GHGe4jXF93sYq
h2Q/sOVhA3+lgwovWZB6Sn42UF0sWZkztIdWnEWwezNOnPAvzbbA6riPrhQjr3Y6SVj1tfaXfrjL
sXJcVcV/Q23Ad5XJ2g2gxTBFZZmqMZKeYbQHDUNCEmE/Rjd9Nm9vSEaniNstPM9tGh+1NA/mfxr8
MWr8uMYJyS8FoAkg9kRQdVhU/hyK1V0JjCsjrDnLG8cKPKz+5rBEilONzQuzuxuDP3jJ95hy99Sy
vJLZuGLwyZyC637n33obNAOtTboE2xRI+d751+Or8UxZ7KDQWm+KanIrY6ZhDWB5ROfd7guoDKJr
c3F3u61WhJlZM5p3ZQQS8AY1vAbeIHx0Pa+lvNmPB/lOViUB/xLAy/ilVd813QbbLWPPJqGRpJ7M
zvAJjIEkpz9554d/bri+H6/X1QCq6/rT4ykgueQ3u2bsY0ACWabwiRhiOdLnwFiEnx7EftwACEAk
uoFdCfAGN7VrvNef2edDunszv4KlGcsKFJ+nYUSbzfzDO2rBRt4n2fBD5caUGT6wHpB7V1B5iWyF
PzAcDgOpu2KkCUiVS9BadjNzxPiGtZEPYMk3b+sXZoOX09iXGhYMZGDKUgOnyVOtzN2Fs9dkM6kN
a0MzNmNeHH0N/YrdtKgjKt1Sv9bVQLI+qjD9SUbJaDM+0p5UjrcfMZ3PnXPH6NZHOiyOO7CijhyG
XcscaZ6UezU38Y5zbTzV8TN+x3Yz6Xyb7C+jMZ7Rprpur+bWO9autWWcxnWE6drHDHKrXbd9aoF8
jS8wrR2+gB14Xn0GetZIU7sMhHE7q3z0UtklNlzVlSFfVooPTEI04zqQADY+Oa0XIUuMoSOv9O8U
Xe6us3PFljEIbTa7n9FpfpqXr21cViwuIdpMzLPx+7J9Pu+gZzEMYxKGP/Mbo+dsfmFikkxsGlGc
1H/zTQNWBXZTcYZDRGxlTYx2+DjvmzfYGiTG4EaXN07rffN1b2Tr498WWjUk5b9KytxLBxEtayxC
D+xaqGjYudFsQq+FrksfJuUB4hkczh3mLMQJ9+Ha8am6wxKRW7pOiXFFmVul7zTiM1vyoYkXVpfh
RucD/KaH4DMVxlS7jEHeA/Lt3XJfBq7bzqVINZGqrVBSjMRWQyXtIkAb/RFd59WHMKnwUT79Qn2L
vl/4/xF4dwgMEg+L5QDPYa2EkQPuDPIrehBHg/lQMW1x2ref289uZXj1T2N6bediopQDfCoL4yH1
Q85oO35BrMFksHWcYgs4evA89bi6+Jk/4UrgDkBvCHNx8fY5Sxk+LFT1dJMxtkYVZSTyceM8/BxX
51Xl5zqrQLnEwPXQFdpbMPFauOE0gWEsb1lqjIB/nR9epC058kxjqLq7BQWWjVnBluE9hi3VJkyB
RPADSDLRV2hJQyQbvZCTf8579GDsDMf/eVS8PBqM1udn1zsuGagtif/a0sIOtVWzwWet+uH3nykU
Gr0KgDS8nu1gPzgMpPg7DaqRFWHiAxPHq7ZRInoW1r+bGA9pqsd32ylAmDMBNICk+E5FZSybjY6F
W9h2Uh8eJua+eV3Z2PYbwT26R3agyBrNphBwA2tjR4j/4BbSIo7MKCYljMEjqIDN9X8Q0w4k/ga2
efKZW4hfITZCOEoYg1UCwystyKdu/DtDoDHaJT/jjdnCQhIqtMf7IHpGgoZu3UtYb+8BWh6Dk/sY
7p+8EQtevTCoBCZ+fF/tf+FNGvgDW1ESPXrvTi2EuDDrnH/YPwSIwz4ILyjCs+4JF8KCPlFtn8Jq
O6dOTqK8f+3vAaH2vNaDb7kl/9BJupBEC6S58LWg7TY5SiHpzSE+00uuG84l02DetuqwEltDQhDy
Nr7ovFkYT8NkD7b8rG2gsmzLgLPKLVcD1WiJVIfbe9fuVMY1jnR2nFm9SlwDU6v3jJ/twsTk05zt
FzrM2WOCjn1RmThTe9qruKwunEsc93zDvwamd0WdTBpY/HFhQnsPv9ouojbRo27dvDoBYYLA0exB
0cYQrBDhywXsSpXywVJPEyJNzEUgShs3xIGEKNZocmD2gnSXW7L2sHwzVL9bxdpLk1dNL7b+BeZX
GROeNLrhJKm+/xg+wVHAbZXig1EQxiSyYHuSkCNcRrg6HC56pwllWGV1/S2vjovnRLMrxeC8aHGv
vYRIp1fAckUGD64dMaxq6JN8UCvs/k7rz78nrdxeJsg2UDUuwE9EkI36/DXd/FyGeXzvj7hssFzn
wMd7IX2XtToMqutNMuas4EiCZU0RK3Cd7eCQ/eiKt+P9RNeUEe9Gu37WrbZxcrjDFrGhaBjQ4Gkq
k1EaaMMqh4SQxCmE3hLX1p6rK+/DLr6PdLwmhJ8iYRVQikVgd9s9MzMqB8ky+RXexf1HzVqM2qs8
MWF3jRRs4otP3DqngC6IDKk3wVI6qpD45s8pDVRMTGMnI8cqKgE2k6gDsMAprGCzsS1ga71hSYhh
UqxI+GvhuWC5divHvL5Yev3L9+KPyMXoC/ss8E/U11okWKnTkRE/Z4cJBGXWB/IC8JR4cydrCDUx
4SXUGTKcO/bgTi4Cg6QavdFxfB6L2iMFwQXzK88IS/g2M4U6UMVfPSTAgLuX7t+7feqSTcn9oYmX
8OCvN8TZ3bOAQSbUkN5gWH+OAKqibXffvbMGvKNtqAcA7hO8WO4QCa/Jhphbhw1T4LsQDm2iRwq4
yw52wMVmMTYDEd+w+LA6F7J95LZEqQAy8xUzHPxdzQD1+BDzTk+NVX7i3tt1GK3YonJ/Z2wqrATU
3enwRRgSL4+OHvXrpnnB4cBdrVRui/QhvuAKjRNNYwEO6O+x/StmsErF0tCeC48TxOXPT9G/fLdT
dKXLRyv6m1xH5z6EN8aYPEOSbcLv694OtoPdaDtI+2n/yEG6iRm9iE/AgoBp/hNb8O42bMq1Xhsr
VAL3H/QbqBFfMw7d3Zp8aQtXnu3XdE3URe2qJTZx7QJf5z5xPqoFe1hfK4IETNaxXseN6UyJV4TQ
NnuMdQq+J0GRsSksRwnV9RO/fmZ2o4S1mxYSShv4AwokHmGgMZog0yThmj/qceZE3UeasuoA70dU
Dzd5sEVAD5WCCYBO5Mk9e/fYRGxyj7UJEKwxuUFGPLEUnpgPyK8jZfNBto87PkYOqOf1Zx3Hlq5q
+C16XoqMewDcnf8kJRZjQ89M09wDe5jDBeVwWYmLAaWkuDjFccYNk/Q67Oau0T9RO2+UPvopXwDw
AbeTPXFM8gNLEpNe4a/CA/WW567WTNIzGV7qrTyQevXVQaOSO3eFYQKkghdrhiU+hYBVWjS38I0A
m2K0z3B/dojLOYBr7RKePFgQ0L7RLB8bEbCkzq4OojhYwd+wJBWnl07lcyUOVGWtTlSQwKaYq75D
rf0q2eQIqd374Bssow/X4IWQlJMzkbbcjEtfePJmmiw2y/wPv8FK8wO5pzwHHwWlzPisQauQTnFk
hXF+8DWjM24lKB7J59NbhTVzg52HT0Wp9+XB9L41ohYWhC9cASofdn1cS2fGuDpMZ7XxZ1Qe2QDP
i/TvAcjh9I3+ll730ZGnHpBrQNA3z+UzZ7ZQvH593k11Xl7eDr9+undMfhG9vVpYi8f3Hl7Hvdvo
EF1odQ2gPIiFTKcv7W2p8dk05EjyaOPVhNpUQ5Zb+BomDF4ST92asCShkuJjixcq6qePPzRD7sMM
cniPliEFa+L7wJYEM20CeHDeeQ3WSr+pDqYKqkfeCUNIURoRmQCC6wAsKnhdQvwg6gpULf6+igwF
m+T/gUgaSmNzVcBcx+4jEkWyGlwiICcYYo8w7TjdY6feZ94nSBVRAn9lbVr5/DOgXwI+12t7cMDs
w7FKWONukE9kFoJ3EnULJXmfyoUdULUkhR8h4boKsrUDae1rIU8PQ15VrQFbjuaB3qKCbrSoDyxf
ucxRVGlcjMAxe3mj21+8oUnrWnt4UJ5gMkkH8PFszv7ySQEp/pY+G23ps1DoIxZZCD2p8sNgNyv7
VVvQHy4zNBG7lsEhwrrqSlj4mC78H0/ntZy4ukThJ6IKRL5VDgiR0w1lcs756c+3pNlnZM+MbQxI
+kN3r9BaOmROcbNS8gUjTR1CdGw8rYAa5eWU8H5Ixd2QxegZkkWx+okOGp+IxRXS74H3miO/qNP+
qtzDVd0XiazaK7ZKQJy0xGoJ5DSaU7wiG2gICetSIQQ1N8HECqEqsWbNzQUIVWxYZh+7R9DRZpL3
QEhLIwFR5+WZmmdpEMQins7bWbMVgeZ3uUoDUhOUVzlSBb9wN7dIYSHKvBqEuVBOXkiYgyLpkPnw
0p3NK305C1ZgGnRqzRdbDJ+kmjVgeRixSkSDwYKeHeWgfbBSR9gRbTdpgb0waJNkf4AWkrK54hL2
uwZy+X4qi5flB9Y9e9rR6NC+u3afjBR9tldtsjl+Z0XAwPReVO3229xM9nb3ZnX7rM90oMVVqIbK
lQX+4HygK6cmIjBueIVapHSBAvbDYmemry/PxRMs2vSQGwksvqZA8d2vA/JMrWsZIw3rOyTO2zho
UUCAhQLvycTSQeFOWcq0aWvZvrFY54lUDY81knJN/MXG7VNkrJ1IL8r+x7BueVt6QsohUpxK3yqM
Rz6l2rFYCDnolVRl24bseW9OHeJFXKlIg3T292jnaXAwPEQI5XbquLExpDPGLXDbcw2FMDTr89JL
poF88ogIO1OUMjJlBjZnVBnNARWBumg+3qPMpvRgQxHFX0mv0CXtJEwH/t1B+vDLGztPZk9jlbX9
u6NvecKD/BW6Z/Dv7aAS3q7J8Xukn8S7f17VcYvx8ovH4jJ+Nin/iNAwS2Yzobwp3QUsVFBFpt8/
2dgBvuG/KtVXsq8cXG9AO0q+zVuaS+zxcY/sLjuWhycJj1y8JC+qkdUxZx/uQFmGogMuFLNLbU7F
H9VozzPLflxuKtTajHLJnoV6C9VWeyOXWmoTbokErYK1Tr0pwosa64tUxSL66gY9eAu4XGPcvJrG
UiIhQSHLVgqJdiItf58QeU897UiVNCxe40aQYkp4R7L6HYEPqfkitgXGgnWxxWH9Ft24veNadw0P
vAKhX3QbsSouCBdEiBEJHnk9NixbmAdkJ2CBuJe11cBZqFce4hq8HXm/yKRImBrmGOD6fHMPYorF
Mz2WRe0TBwQHI2CvHG1fbtS78mwcUrmvA+jiQGLHRq6f6//+0DK0PrRGyyhf+Zv/e9uf1b7mV0og
dSXwDMjDbBa5quy41/0n7UmpYTxMpVnUaOmtXAlUzhIfK9td3kSGlLuMQMclymMScyIPMyDCUGma
QwwrNrWDXedrqGEQuMOheCcfzl5socx3SQyXlDMDIgvBh2J/dhyd/b65niCAxaCqGNSpIIDOSvss
QwgiZ1tcH6GtcuOVw8DUo8YaK5aRkIURygiQAUzxX5VVMau+liWMRPtnEiPNVzoookMXy1GUa/YN
qRABOTsBYqAO1UycjG4RxUjZQ6Oe6jx8j1rrckip9ea0qHiC27/MSq/qIIuZQ8NutQp8aws3R/Lo
YcbF0u0X/iYKD5Ly9NCpU4dUPMCJpz6q8Alwe056QOIpGYDoIC6NxQAQR1Nqb4hjS8V2ayxyZV8h
vPraF11Av6FjC3lUb7VuLZdCvKU/8JYPFIwlm3cr4/Gg0ITzCBAJZ/NjVlrwUGEPCAoHUkJv6opt
y2lKFI9oihjhFeWaItcL16T9CoQ0RT26aWnwQlVeAzJTItQxo8M0zs27cIKIJehA6BkoHD5N9Cjz
IfXnu42YYeyMnWbzL5wWAX53m+SA8wfSFPSevMMlF7OEMkbjDnehAOoryc4bLkBG4sK/w+3w3pec
qsbjxcknTIWUX3bD1HVnqTK/VJgka5GpjQoElR2eF3mQOmjSSEFR2MDegfELsT3FdLBHS488Qwpu
8MO8EkFDrSJa+qWMFdgW8Z5WCfA+GFyy8qlCC/yvllGCwA4aybKv48gaeSXAvmMc+ugatMKEFlMk
rn0sst7EiEhtUZvuzuCdLnvpYkfjqVOsBC0fHRNlIrIDo1O9st50x1qt7UW7redHY827uALmbHpX
PD+ovhE8oOkAdKTb9Q+1pdHOXNq17KORI7Y2wIEOY/q5RrXBr3egsfW5o+8+Ws/2q5sHGv/23/0y
i351+F3WZ3k+n5MfrU1Q8C6FXTG/YFnuWpiLw5cRdnoHg0S12Co28zAvbn4Jvd3NrwRFCuQQ/WC3
XE1QcT6OXDcwGVI9RFSz7WQ/2XLI6Z5WxNBq5pmkLLNnS0eUZST5BG0Pn5/OZljqfTqfTnnynJ9W
Ourx7Qsb6sUhfhMrkV9qlYHe930UnPglYAh9JNc5T6ozYHSm0J2jTJloT6FoHdXoAZPhm0co0Md2
Cqkn05awrXKn1DoAT++Gv85pWEudroh2yaOuyBnpT2F/OxfCJYruz7Duq/ApMcc5qpN6FFu5niht
5fF9+BzKyZDmobKSjF6k59fuo49nGQUi7eKVJvuOT+8/mMIU93QYbXGZ9LS4sxEx4WZJQUEKBW2E
NVq3ZPGBJLSVdq5bJ6nRTvejNcWX5is0xuPGZOAff0NTl6EtRJbk3v/hH1tnHRNpkdu0uESX6AVg
ENwJglnK6YnYr3IJmefYddMEA6nHHnvvakTTHhDce+fVMwbG4N55tL7Nb5OBQx/qB8ymW3Lp0h2E
bABr8342a5RvTFuoJ+H3k56mVEfsv1jvIM/jegsoDVkfzJ5DqKLUJtg1MlE+rW8n36n2qnQ9usJA
UhRE1KTIibootOn+mmitQiBdhQ99gMd06O0gCNBIxhGUvw0hQdHtBMjykODHiyyJj/fytsEFpD7M
DZ/tI6V0w3xNzRfuAuaNXpaIfEq0F6T7BkVpXXGc82x4ioT+pLq0bqUnW4II9WSozadB5ExZoVcf
HWHi3HqbsTF49T69R0u9wq/hO0aHLCfkPlxRLvxn+BqeMYIj1UKYv07eQ5Vob/0T/MBbWGro2GKk
3zFswy46kLAJor8B94XelE3Z7lF4epCuZOUnmtfdrOuoGqPdghqYmyCxS5Vr5waEA2i0fND8jQ88
Vue3v8/g3pOO7kING+9SFYK6++4xMXy5m1IM97Z0B/OKTlb9NRC9KUN641ojEyY1FJe1PWp4FsDZ
2aR35cXbhcfkYr1oJUjPSYcVvBJdwjIC0IcDrLqJ3sERT5Cay6cfVvxLWIlesSbAv8o0OQjNjzgV
1I908GXVRfFImf9qXlgw4OsDA1L7mX27bBRBwcEeoRp+nKpnjG4D4cAfitaGXfGxDI3eaotH+ChQ
QdNRI2dHt8N9smuf0WQebdwMUK0jLA8fBxqbbUi/jhE5T0OVwmv0Y5RSO7gONW3XCex5CrD89qQ0
qwwrw3u30Kd21CkPSgwaWEh0ZLQfzQJuzyzHtEPHkm3a2APOfcwpRQlglCO2tqKbylH36B7dK+XS
j7CISGekI4+wkJqIk/MwSCXKI84L5OZWwCqyiNeYaDsysszhPVpL6tioyE5l3Su3S4mYVr92NVbE
p8hPERX/BmK/qcT8tFG1EkA+aWwqJvcefB89ogd5ZNORaCGkcaNtzNhmqBVWZtQLQXVEkt0y9Mtp
L0wlQlk2KGqagmz9ixcJqFKmj2P9otpqpDltjitZAQASZbDSzNOTpLXpnwtWmdz3v8RKeQAm4EoO
Kh59+lI8BGOl6ryWggPaUnWo7lSaCBysdgsJIbs7oBlQg+4WnRs1bIECbEq0Ln31tL2qEQzWWVeV
u1LjIqEH8sZPOeD4jIhiz1IYHycintCoqIJdt/6DxSmfCKlpXyCtmz634SER66FIUCCei55K/vTa
Qte+aBtygaKTGJTuj6u9WM0jlGFkbu2aLvJAFbVURllZcnhqEBmQBKHZIMOkbNqsCXNL80+1iBVL
WbP/3fv8vf72i8LgQuATvIMPd0YHqIx7TA7tCjfJEzJxocRL+1df7V7RhmEk0KZ3OceGEmj2lE/6
nFLSjPJUv0WUVumcEkDdvg+njmBG4ZB5E8WAeN9/Zaqdmsxnm3gpVb3mkVP/nCNEvEuTqjxryAG7
U5VLVPR+LW8khMBCoPlAKBQqygFs0ShzHtFSR54LfFEmw0X4SFqMsLL5aX3GZ7oLgcCoImLUbZjI
cOKATP3zrMa1oSVM+zb/tPACYJCwh5RCUEwKXUdn+rVEmDHQ8obPgXykJtMwjbi4L/FERXKqQKly
DeYrgiZBQ2VfUgAFLDrEWxahSlIN7TryuRLF8kuSoCKvUvhyCmIp+6T9rWpG6rxJBCZfP51FVvpV
ik+iz6ozgNXAj6pA2FqIVKpUvQiLBEoT8AnShVsw0qpNoYI6xZONXVs7NR26e4rSLrRAg4Om7tDc
K85nfAI+TisDX6+OVPBJtagW1+JKW7nvsVkD5pqmlCFxecXmlRpyR1vNHTtFAZCvHiL1vTSvvdvW
eqKPA2fB/CDlOZ5go0mIIzlOIXy76iQue12J0Ms4Fh9bWnkkOjZ6NHVxICwPSwnkOpcyY0+cHR0I
q6wyqir56GbMcqmsRXDOzKGkI87cB6Ut+AyEOGo9uuIAhdcJjtM7jstEVttagSjMMHpvyyz81ZWn
kp5qGrdDijLUvM7+5WRpYVLopLRdmK/0ACBUKW6awb4Cfr8AIIJkcQ8KUdOf2tfkE6cbaIrUpHeV
51dwVaXCcJqvV9llFpap+j7UBdaeL4XGO6247gRl2jMo1DDMVcKpBzSFp5oIVBBTgMbBVn9DWeCl
OZixktkr9svO7WsuVjJRQfO1wOUnrXph3IPfT9QexKPJYwc5gy6Pgz29e86wG+tzjEYroDv0s52r
wpRZnaoGKrWt3iN6TtDXErUWLakfV5hJhpuAN1DO76Bs6D9Gn/n6rzAXRZgGy3D7fmmpXWYvMig9
NukA0lI6rOYGMgBTdYdVkQSUKkcOMx+TXqg52IhQ4dAkBUhiSDTlcsC/5IN4aPAX5o4qT+N1wK9K
KyMd03Qs0c6DTx1ih2nSCccS2axknVonehbcBwXONRvAlHewFF07lfbDLs7XYqdRudenmHK34Ax3
bTOGt89XYs5RMoD5jPhXnftU9RJTQ0ALklcm8D1FLnWzMshJq66OzA3pxu3KR9wuYggd2cTM9fTY
t7+mL1oOskPOTgFZfke/ly6vIE0HpxaJsgDmBlJkzL5Diqs5CAkURO9ENtg0ayQQxpsrPHPSZVwl
TOzRw40wRRbsk4UpKMOoTQlzxZgQKhm1o2gAbkTFLIM/fMrSdjtaUI2dxv/1+lK1mNohqxEsIXag
XJIpZursSKxo5klNvkzwRTY7YjcSOepzKMVgFbMbsuyJQXrmRoMikdoIb8Rbl1jGGg2UZ/JiGks7
AChhIgdAKLmX6IXejrF6obe6NaRv19KDANv8vaBpq9YhukAeH5A60/0HVw9HGxoPiMitQwIjHaiC
VMnFXkGVeIebYH75pB0dvtj4RO/acsKgHTWoXl7dDCibOYWBfOP68slQOfgEdieET7vRg57be2DO
XEvm8W92IVVZFXqolK8Soor5/+7qGHsvmqcKJVQwu2Ufxf+wYolwlMZE3NBLmIGCen/a9LID0peL
2CMjT8B9qiArMdeL64u1rjbHO2QkDvm0+x6Jj7Yb1LrIWCuIVZFKZprJOpW/EQI72h5SwuIqU14G
9U0/cPPkg8i9uLpDzdj4IUJTSU3TN8GOr5F6WVLLpuW43mmiVZK1rIstGBZf7P6MJ/YrTlRDic0m
W6IETquTOw+lyfku3cf2JtSZ0WIBiYa1QuAKvC5MiqsQFIGcR6qcir2hDHMymeCrSispdtckYUFK
YUOb33syDgWEPlXFfxNcsMfhI8sNy7PtiTSS4xWlYKczA2p15h6eOgl1jQydxU+ORVEHPcAGgA1f
TGsGPDYFXOhTPlYMUWBqFGlKe41qnFgGw+iZ5UBVc6iMvBcatGqAp+50OpkMLZI7ARVpKofKZchi
8OZRlKhxfwWK+/mvAyny3qnW3T2Q+jd8GQ5ddIBiUc3QlZzYUfUbqiUp5o4J5ehlaxIOzj5h6RGg
pZ98V/hH3d0dpoegmUUCRVVXivaLFoQI7Qt4OMVZczY1n8UPUHTcTU/o7meuCaZppimma37/k39B
sUDJ+tY41t0RyiLvPFtTREQgSRRfo0P8DgntzzoHdWizwDu0hP+iCVXZcW2Nf47moaSDFGLMvycy
TMmRp4rypAI4MavIKzE3Jjp5R9w2lh+WJK1RNCPZgOOAt3OLGD8nkkF+hCoAuIWIjAm3MRUD0k8b
y1pO295FHwMTkfBr1tv1Nh0snHXvbctZBVoF+/2uw0Jg5WI59/wZ7tcW+Ugq6Quw+YoG8uGeRVXj
WIAdhnbc/B1wESWQFBcgS2OI7VKknSiMQrt59vVl6otApk6XSmA5nMDY0SgRE/6rnqtY72xduorf
81ISWUdfe1zWoQDTHvU3xV4RD+tMzyteBbg6I2Xv5/8+eAy/cK8tgAena14ILxtIQZGmHevF8PoW
P1tsxrcFTUuMJtCUKu+PORZzTYss3Fu7SyUPcJ+0/ssq1lcg8GXF2pnNLxf+ZHW3o7rdXuCORTdn
uwxTTqS2svq6EeIhQSERwbcTTSlWIIHeK60EZzESJWqjs4qFCtrGtElnNmOi+gcy60YZMBi2NCQJ
kD+ncvVoAHrOmwvWAxdLqDYdpln47JVg0GYfOtKhiZMNwtKv2TzbZPPt492rf9uXJWsO9vNlH3Yc
4oXX33bxGmxb69a9Vw/n5KH4SxMtNqQQroY5T3iqhh19aPLmffEoYElTcL4Y0rCkkT3nWeENUozu
lJ9/TeePzXDRhZThIAC2FjfvwUAjC3FVPNjbf4/mO9jg0smA6YBpBMdWDiTka5cH7x4NCQiv+6zz
rEiAfQyZN2NhSifWIlZYtuEdZSlShHCYh8/Qg5M3Oq4ApHNQMGh/7d9JMek6z9gZGJN3OOW+/sbC
qATIQVVjB77DePgQm1/s46qQPADT8qAGSB+cWuvnT8cqG96f9mO2SXIdqsZocPDzpaa2jnFXsfFg
QTTyLpqH2a9Tbu5oT3k/W4cajgRXq5zAopaQGzNvxMZ1Wk4BlT+Y0q6aumFBbSd+UuUV4czAXaAJ
GUyaSnikbTr8rE0Ag657BuyWEK1GKFjsXSEfvX3p976QTwg2oYM+yU9FJ5K37oOBtW0izTMY66im
6WiFwBMMxKAmrbE/idqqYO8QhAnnIq3mm3kr6KwjEmocQiCQkBXfSbDVcK/AjMJoh6/fHuBbgQeD
rmghg6+IcCGQWQFRqh0txswHQh3WFo37bNFfRRvnYmElShcK0ifRPCUgOlbDPCHe/J6cop05v6G1
uXETcZtNmaFVmnDYb1g6ZDqwovwzyxiFkmdj32JHQuhGd20LRtebpMW64VVGIkOvy4JTXLwLNAx+
v9wvUG+CF9amsWvjJ3G2RuurY93695uHw/I3cv62yALWNq1dnC54Ke6KT8QOIAgw231tNriizMtu
FbFg0S71c9xRelDhhVLxHo1aAFskkNJSLB4ow7tG9GnB4J46m51doDkRbnc3V/tIjIiDOgGZKwyw
M1VraqnhpPjgzZuq2RfpfkPLXuvRu6n/bcdERXKnBP1YQBkhCo8mpRr7yW3tUaJ/U6X4xu0tMnBU
O6h+eOUg30d7EMX3cE+74trHhC2cFa0rTQqpMoxo7vrPIUywL7JprcVkYazzisVwavXPBGDvrrqR
HCFR7eefyT0RAP+LDfP5UG5pUP6DfoZE2jaGXx82yQXq90OFiq4ueNVZHZanmDB4bXe15Nlt37ZZ
7rdJbvwmptnsW6e4fYR4bh369udHs41l6YNiXhKi0jVyWdjqsiAnPMWWW3LJhz2Ntf9uAqiYnOfg
HkY+WwK8vz43+zisnhqfqmPcuuNTPzd+LQtPm1ZTtnH17Fp/Sy62sybaNxZFovY6m5X1RPi+g1gd
wZYnJv27WYP2wl8R/8MetbA57Nphzh1Qil3aBORlM7YHC9vv+gObwCWO6BvAOXBDVVLIutRNiMHd
Xnvz8irnZs5xZ5ENhYsTAa7kjPhATQEBc/IKzk4dD4yEGFwdX9fm4FPx5hOUHDTAc3kedzLhZ4Cc
TDONFz1D2/qzfC5MgtRjkmfe0V4iBhP9AZB+bJeOuLwU8ls75lVRqsQjmwa69soexWpTzDuJfnaH
B5vukxbOREkOrUzdGq+jH/JHT0hphX/RfPCMkrJAWymb7tzd0rwWJ1hWCOZE35UoRCIX/jU7dY82
byhE0i8MWhSgbv7awbH5wUPtiAIUXd7whZPmrAIEYRts/RTTeJUdFaDlpgy69EAleokAdrZx/mSJ
0LSeIL1Chl313tf+iTy2xqoGormOh0e6hCKu1V1dHIcbaCckyKZ8Kcv2iUyss8/3t5Bftub3g5rH
7J3TNub3/n7yAT/ljZrNn8ll5ySE9aQqF74JJrwGed3ZvKGPSQlm1y1ZB7f+ONq1XueWB8AIpi2h
lz1+0ePhAU+C+2bA/2DiYSCTQq1tqo9cy2tsBUSMazi9RHU5oi8orRBTIcS0234EH8KHEOFRamqT
jrahFbZ8LFYfcTc8vfwyg75q7pbrruX7ls2nf7IsGlV09RXsnPaO6JkgmHqCzXiYGFYawiOZ93KJ
pH3f8OG+m0oeSSgZi4vFp1kgm5oVAUbhGC1Y5A7LKTWGVTvSOyEG25HBMrThY7RRN/mDOn1H7Dqd
nKd2qe1vCL+JHLvd0Gl2rW44dZjhN3bu9dzwuvxEWCbmCD423wQ9hJ6U4tn6CT79bhhaXQv89rE3
SzCpDfcwbfB/3HLqLZyuENEQGRFP7bKTjYFA21EcsXfT38e3fXtUbHHiURzb0SiiFeRI/2UMJp1z
U6lMLCHU2ud65MyYJsB0jzGsJGYK3U0mFo+UDItPUgMamTzZJy/d6uw8KeF6cLJzQ8aBuoZ1IBfH
5NLrhsaPS6ZBPImr3RyoMXXTLUZqN5YHf7u4EzjrNDe/0zg8bSZaJWa8IPbyXCZx4gZeYKP+wg7S
Z6g8PTW70Ptxl3wZJz0+eYkZE3ZG3+oNsZ4WEbW4fKMfprkWi4FhzZijBZu9OjBZI5KYpuMsIpyf
S88aRppra77zh691mjyINpn8JGAV0QXgV9wkgB/BD3kKLsNMGrWJO9PDWZUIjN1EG1PsjuIk0dwP
JkEyUf9MrjK9lVkFHlB2iSYJ4vCAgTDrbrEdUi3MZ1Cq8ql9flG2F2z7a9bRtP7JMtyW0zX5vttd
+YwHgtCQVCX8azZvpuM4FntK3vSbfzkxwhgmIaALqUszdPy0iRTylxUDzSeAXfFiIYVpxlLIi3bb
1FL4CWNyRbSBTIaIl7+ZM1Rfu+292w1XvCRlF/0iAzBkHN5MXiK0fPHJiDMsn4WdPFaGNWtef6eM
lpNs0sQ67J6As7QfHvj+HqA2rfoNd21VMPpb0KBJbvz1yWy8ZwRry651yjmS3jXz+E3hENfkJidH
Nkz9Hr528qIEsSVfhy8V7pST+QKhFMapQshWRYpG2VilZb5Uif5kHWC1wwrD4jsrfVLStzfLAmkv
ycPb5AndjbA+c7WmLHKP4CQG0+Z1hpKgOe28wCfY6gbVpOItqY8n1RkKpe5G3AiIp9Tycp3PzHtE
OcwTxrkmmtLJOoQ7EqOq7MtLF9WsmfTmG3uP2Q4Iu5XH6E4iVLYr1fdUfsemqc4A3jrF2Rf9cNG+
43+EKU/3GmNlCDLqX+OLe6df5xO3Ux8v2hbhiXflRUi7h9fw3r62pQ4p4ylXJyuutL/kytvmoSfT
H9F6RObR/oM5IlPjhK3ZXkweNRWmV/Adz3AZ8cxmqoYx6CW9ZJYy4jsxDRBcxjUT0jUmh6dZ7W+1
9u/s3taBYM1HcAwxEWc5lwCfH/GFe+Xl0q9d04R8TcIItZpv0r5JmDbbE596fA8coqfWe/Ixz56v
V7SDFJ1wuUpxj10bEyMvuPL4AnON7UabqRvw+j2+Sw+tWcIjtTgE/JfnS1+ed0E8VG2J1aZy75v8
hbgXJMIAV/otfovTPD9ZryQozGwWT96ThN3ftEpKqi+Lo1cqJAQfikMURBE+Pc32HRfBdwN6JXgz
RYC0Hm92jzbjPgN9VB5gJlCUoo5QtJo5T7KZr33CiVbIwTXtxXQMZH+dsb1kN7WF1lzCByDPUfe+
eDrIBErt+mqoO+jNRo2coQpiKlia9nXdR7wGHkhr91Twoz2lLYQk/sWjtTwxeykqXmnDiUSNpPTs
lvs4o9A7suRj8YNI68KDmZF0pdevSJOh6sEz5Xm/4CbKp6POuVNhB7cjnaqEOH9tWlSSUcetO9JE
q+K8a9XC3OiK94eOdaSDhrPr6DCuui9MpvKD/ECxWIEVVRINLeOqpqtk/6VwIOEDnLqVqjoGggYV
pt6IHG7/UEBJ4TLqo7jKWjgzsI/XIN0h7aVuqkBc1jIqjaZLKWsYOS8LrPrC4ffVVNNX+vORG7GC
9XE0ovDyJ84hK6kUDPeu2gpm225f9+7nUEHlLp9JoQrxwX905N5V5shqRJkXlDxh9Z0rJrx5uwKx
t5WhghdZLnMLZc+Rh6FwsQg81LpV2kvxPWXBSZ1MRUT32IRTSrSoQvWA072BbeXcz1jUbZFappy4
6PtIDsGkM7xEmLTuIE38SCZYP11WOPi8d1i9/xF0HxRa1NqQap/7IysXS/zl/iimXVeSHuQg0Zb+
ieKEtdXHotNIHKhj552HOw/NHWuuPiVv2i1ZTeknu+Yyn1KIVeVn/JtAqlS+luHyE3ys2f8L+6rH
IvfBfT0rv1LVZJeRbTBWT1wRFJ398Aige4YLYTQqLzPfKP4dx5Ai/qoDwf8VVwoUDdtsnGtco915
xIh4ktvaEm+BUc4346wfqnYEJIvaSaYdIRgnSmSCEAUXijsMANKoJnWO8+A6KAKqHHq5uayO6qPc
6HW0jrS3LzaKqQdZEVIU6zkkP1H9JFsQNQjUBo+JvZPhM7KipdcWG3xGbiPhmGk1E14Ab0sganrg
SsHQZ4ODL5L1pU/5mk4dKFwTRU5LOFO8aBhV2JqPQBoPQbJixlXxJ+A7lCIa1+a5WTDM76A++v5o
2UtuDZ8pc58Qhwv5H/bDojmKfVhnUdHSgoI7paI+BC3xRs5har/mFf0PfW5ZF6GDsfazM2z4u4ol
Tj5tGabyrJyR8lQLRRBIQRGXX7iRxYYQvy+gg1eA8i2+V4IJIXFncKHkPVXqK6J+HfFBUnXpGUrO
+eVegE3a0/4vkTZN7rJgR8xW6ZKEMpwYhDtPz3Bh8IttpGq2+EapXA7BmrBMicck/o1u7iBSTftB
pUDGtVroVfIujL+URX6OSJcbmNK5BZrGQveXTCdljHVfo+K8MDq1PnhvrP1CUm8gnm4d+kUKWgix
EL/IHugeF9m0tVFKfDYdfIJio/Bi5666s0QNgDCS6cuU9DQkm3JIdfTPCWrkkrHEpifWbupIo4p6
WinnErNVEUmIKV4kTFT1SP7F2t/WwEs450n/pkOPxL2dTy2c4uKyYEIV5hdcMXxVb8+aQeVp2Ph0
pm1Jx7WIYkKbKtI+BJ9ab6Rf0vpSY43XRVWTgnbWRQWy/4VJCmgCkdheUYhVnkWKqOs4EFn/H8y1
IZX5AbuinaSJRffBoj4XbLr9e9Dhi1HPO0MOE6LQT1DH01P6jmaykW/jxjm5zL9IgHCNmFW7F2R+
ZTf/BxG+WYY/37mN380jzMnczICpMDlO1pP3sky1sDh8bUz6pkBSu0/A5w5kqa/G+cNQLFO8ubXy
fxXav6Xg3PEbX6jJjbfQyFoX+FhbatM3DhFMxHAWJqzr80JvdnYKXQUDmTwmU6mo0CEZJxGpX+vs
KHnCFulp4GmQ6jGCx6Tky9R8Eg/oMxMPSIz2dFCWOmqCNvWk2sL9FzqM2KV5Z3MxXz11Q/s6EnPt
OxL9FYnXdCsFVmdwjKCZbO/T7BDdITPozG5brmF09rMKDUE0k1jRnuYXPcd6JbXZf3KG/5SI2l1y
c/luKRCUWbaGXDr+mObyyiEkwy3pkEBknO0/lroNrnH3FfgjBxt1ndliqqMHifUjrGDdrzuF2Rvp
clyGjja7JMdwR0cKPKN4BLZwu66Y12c1XISFDOFbZIf/+mGVgWJoMHAYbAO6+am99nskj1NZMcq9
5D6SfZ88ueEu90TiVwcSVX+xSWTLpjpJ0kNQ5AtP/sTSH57IkmUvq40462F5wVJxOOfd/d+InWYe
eOSUnZTO7xRQjz3xvLjTHBgfDHmh4Yb2UtN6GiLNcYUcvd1i6pGxRmTmiDxWgWUrO8l9OqXVrGBq
H5nrOZje2aH1ln4NvHd4/VNMWcS9RTaGGjGsVi2QzRNcw+2i/IfBIcV8g8gg81dUGCFX3rf9omfK
I+3f+aab8y21qcyeBusjv9bI4w1vUO25DNdLqkLj7TIH5YBmffDPxUTI+AjQiNX7bB2mjszDg/u4
2D86EvUxKYpvdCR9L/d+GRcf1+gXzOva/NIfz9nfzRpNwlg9uAjIPOTzkA9FZ6OSwKcYXOJCiAWh
6jZQsDvbUpuTL6do6fM5dsWSTPw87PrFchH9IWsqqHWQ9dKGcSoHOXwEPzVYrmnb7JR+lu4wgDgC
AzM2WcHeRlkfO31HzLJXgxhUsZKcnDTDpO/VnNYap7moGU3P+poj3pEKNewDWvVEAKAkyo617bCP
bqxdwdxU6DFvPvf2E827v0PXFPIj0rTmp1s7U7k/ULbtF2fl4XVy6v5wPIajfblbqaPZlO6eGOqh
CCy35cujEXV35cZaty6RRA6nCDIhR7kpHkgVteOVn6qjhejcjJ7Cl7mGS2t35xaGsqvKmPTyf8QO
F6P+bRuGnf+Eky2XgEegLaMj/A2HktSTq+grPlB0oM9tJKdf9Qe+wbq9/93/qqPS6kcosjUN/btr
nTCmbW07p54+D/yt8FsaHi61fAeVI8q/bku5cGqjEcjeqiwIxVURdxApY3rrBW7csVbDF4xPPJ/2
pE5MfKwsN8knOsYy5ZIbsTyx2NCwW5LVO87vvGHDwXxgZ76C2iC7wRoGUnD8CtaO38EqDs99JB7W
XMitWvNeTGJFF7sApUSwJXwafeGy+w5q7seTKYMOxYqSwst2QnxaUUmljnu1ZX717X1799a9devc
OteWgWsvLDeYWSXrXLKeL5OPO63M6cH0Nc8v89rYNLFZalTjKRNv2iuNK+NjX/bEGP1vzOrDvFOp
/M3WE7W8esz2qZB0S6yYHXQ4YylAIZrUeZYyPj3fBL+epmq0OiR6lUBD5oDDsjd8hEZLnlD5VgEn
4yttP5620GDDFTJNSmKQAFzaYnVA8nDEG/k4eXffy3gkdc+gg69BNiPU1JClsa6aen2qFcqPxUUP
KLmXTsUtDmDQwp6tcZY1ultIlGK4og6XOdS6JXXRRS57YbEsQc4AV7cQr84Oy0P/GdVQ6kGVVL+0
L+nH2oUXNCN1aAmyUiS3BxYhlkDAKNYOaIbXBeMl8hedtisKichgp/aRv8/JGdKmIkDFf8oVSN/q
ZByYDxCn6HhCPTohvRenrAhVMtcoUyASBg4UBvUkHRM6YXYJ3Jzfgfmh8yH7A8ZEGPTt/Jz3gg/9
YIe50Ts0kMC4Q5ciStCUtRnzwblzif6oRy+pSEszpKrDDOdjKtRetWkGHj8wO60cjyayg8q15EmQ
Pn3Mecf7NUsYMtXZ9Mws4vboa44V8Xzr1Zjs/EIOd/mEJRIjrwdGXhin0NycRmMUJme4T9F09WD6
ALh1C1P6ZUf273WL647Q52V5Kg3kQD87a3P4MpmcyKPRrLO74bCF6Nkaghuw4Hqm97E0XxpvxHU6
4w97znZk2KjiKJYPx/5qTRoLRcGjOJZevu4fAJfJXD+mVDU8nJ/jTv0325F60daPpMPB6gUied1b
Yyluvw/WnroGoTTapNUHM4x58WB+CegGh4L/OdrT+du+Ny5/b3vXvP3lMbQYNw30kxwm/tYOZikv
LgEUn1+YIePlcN2aJjw/SjykUakfiIbzhg6Yt05xcG892jd0AKc0QT9QjdyYXcIKDM/IyWhkOS7T
16bIDMvRUr7MMm1YkfoA5NXIgQqOtgyxGrSLxdT748lpYbDs5Sh+V822ZcfcZrmNzVLEaEThCCxn
MgJKpvbzAvqJoQ1o36NKhs6VcE2h2yXAzGzAGmrF2obyPP/GMCn53vmhqIg76Ff2ncAeG4LUtIvz
vruEJq3hsmp1GqZjei3TCzAtE28F5zLlalnXozr/0/0lXeQ06eDwB2ugM5+zJvKTqjUfzoc3h33F
wStXu6wcXrcWA5i5nnef9rDhND8WBtfm2LQceq81+GNaQ7PR8RoWEjMzaLim02QBKOF9xpczssWg
X7yZDW56BUM0gJ1ernlwexu7yVsNmBU4rFHTS5gjdGkGxnE7Ju0CQeipe3e8DsO4anlmjzPrHPh1
k+HM6W49LNlk8mYxZj2eBPSLhzTmPJ5TN6HV8nJI8LRDzrkZvV6iQmLQM0cU2tH1rUOFGtT5e6gA
2bxprI6SPQUqJhO63qcfLzt+OyO4R4+s8J7W3R82KjJV/tCLU7uLSVOpafA3WRBklPT4gPVjIuis
m4olHjYoUIOogXIUqnrie+UOiqoV6cvVA6zIrDgDER4Und+oMWokiRmt1JO4YwOtjgTqbcni4xLI
rvDnIqORFj1zCdn/KU/4pqm1dGLEGVZQJFgr4ktMTMJf8Tmk6isjyDR2UvidGROgeiTpUWlTw04U
gyKp+wRKGORMVPHn6LcoBrIoFu0947t/GNtdVl2cP1hn5T+QpjLT/ibYESGQcL9BE1SWURlNPKM1
v71DGLzYNEpQ4iHAs7lgXvQmv1Q4eEObqVIh5EaZMRJdjfT3D9qE3HIMR9VnkXDx07QBpSCqMZ2u
hGEKJT8pPxetA4FZqs7nWmNnAWFi4rMBV2U7bE7uPEEBCtsICrg5qkHt5KWLJncoZfGiwth4PDXW
c+J0e5jINVGGOUVuz87qvs1cYzBo22SzEDajaCTqnI3wdfR2Jsx3Unjq4FuWyUx2RQGFobk2pXDF
DthXIFIDoUTDx1q/4/L4JQa3KtetZW8++0EAwX6TtZpwKe5BlTOHW2ZJcO+v06T9gQICFAkOL/tA
gdOR+haUCAgpgYwkKilsEtWYs/EzAYQbxYziY1MQ9eQLz473KShboDcIl7AnACqXtz+hUJ+wSPGf
nx0nM3BmACxq47MeO1cHgIqq+pa3R9d5np83JpRuNuvxZPFkbbKi1c3eTAoMg/Gb3ijVGSBt8Emf
BzvmFbSM1vnlBKxUb5Ou76qKA64BEYJ5MS0hwOTMjt5v4HZYaSFY3RgIisw1Fx828+RDzYcln6mk
9hDS42U8M2EWF5QHudkJA2fVmC5d1Zl2rtTjsITw1FAETfeXCBAb7a22P/LQkJTCPfantjodSK3A
5GC7lYsIfZvYzLR67tlEtXuywlWtlv5V/yd1k5N2vJZIc6yD3dKaS8T9MHk8D3M6njf3GluLVQlv
yKbDTQ3ERAp6HRY/Wk1p0dNAYWAEHuJhnIaXBAikgwyeveVxeq2v3QmCJYOEB/G9lt7+nF1/jgGK
x+8qxF1mKz1UANqmeMQI7PCd1pyXxofe0VLZYXFsmOOmNWx43pAWQMNGE/jPkRS+2Qz/RXrsq2TI
X6I4gqAmHfBoLsLjxsMGPpmNo1Wa1+3x+Os2LG9sDhutJduAcxGOFwID0kzStyyr2zgRYvBtFMg8
f2M4Jp9jI9jZxTgc1icwIBtolVtbWDNtOsE1Lk4nWPIeuTogLj2KkaCiGhKs8ML3l6+q+WdwxV5W
x2vptpz8Dzp32qpxKqjAuSkEMcS63ICW12K7GA55D/yIHZI7oI2sxQdbG5kxO5jjaecIiILYn/QG
HC9h2iKepWCmmsWWXWtnz44ARmwgSl7UpubftMbWjMiPbc2iHxo9R6SDVmeitYnGu7XtKyAUXV8F
VAoG3KP/EXVey6mkzRJ9IkUgPLc03glvdKMAIeG9Ezz9Wat79n8GSVuDME2b+qqyMrO+G1/Vff8J
hImIhR6QVSZLyRmgvnILxgJqQ8w/KDuHUJaGde7ApOhUgW8DwobjVhmXkPmQGU50lWggQZLBDQnD
kiHLhPQB2Ai3INGDrEVsfASHIVkG/qr5oUH1RhjDIkBHCAU3qm8YrwBGiQ0DAbPuwgOZxhUIvuR4
bXwV5X/W9gxfk3luY+VYlXFLSw+JENC2Az+0oT0Q4nTh/qss+f9ooEd4f6hquFd00fGEfiNQ2b0J
A5WDwWJAT9liAkIiKxyc43DSG8Z9NVm50dUt0zIefts7SmLbmwKKIvKyVEs1fpEYMeqZcpKwGC2b
LJyS+ee/NqitIMjzbOfQeQg5ovJEaesQcOnbKuSSxG1tEU1uBu/nHu+z9g81wQB3p6JyOdnDh99k
5z52SI0LuZHIYCdhUIzjHK7lFhz2mWTNwqDF4kXONq/akzbORHVRUZlUYOD/5Q4XkoEayyRrjM9+
a3iUUeJyvIUJ35h6wSZ4TLIdXc72/QP+eytk1slpoqFsGEpTnZXeaVqYCasJOeBX5b/bXoSWGMRn
kRzk1Nq3Y+SXzyLczA8tGzAsAQCAkd0Vr3dOtKKSt67eG3i98/OrKi4EwsARBeEDzQP8AzpADUzp
L6i87gtZuhLkOM4i/uCzxVV33T/BwV5jla2TyJJmn0xGZYPbwg71/4n6fv3BZFdWFqf68OJ/dKwx
AIG9FLUhHNX4+N5B/m+tQVEoTS3iMe3YtDNInWIELBzS/4rL7rq16qvjPGn/R/cN4dXqzgCVQ+OB
+/dlrFWtJk+L8nqkQBuvWbzxBQetcG+FDDg1QyUYcR1iiUf+yFsTdHL0jPLl7DzFUQsXgzuxlbkI
RyZsOSpEF/gdpq5Ajda6VlB3oh/92MKrlurkJLrMNusCV8uN4WSp4uMBPrJqogjvOv7jiqYFC6Fg
SzVEI4zpGr/fh/I7uvV1dcE0y3YKaUUcNSCDKWhmJCacQZx5TXo3CDkfdEbeKpgv6l351VSng2i9
rwwJ7Qj0QRRqjH+H78dldKxazJyZe3BlCtkd/nUOpDsH7VQhZsrUscnkHY4Ex/yAnOgN/+BrJTbZ
0LxK4G00f2HS1v7DzoTFNRoYlOPuNYyFL/CN+0xlkijHH/CcQUGPCF7EkeAMxzkXV7AarDInxcm5
dWztsA7PdWBPs9NG7e9HiUmeHI17MddMdFYNrcIxiMexPcMgxRUjOf5Gfp/hpbETMQb/KnT/gCqd
eBK2lQxA7zPIEpIgFB/Sb4ugZ437vQlPi0IlGk8aCAnlGlGzLzj+0Jmkg0nuSoiIxrnnBBRoGxg1
UHcc6bZzMePCGAaQSEKBtvoC7C9H+l9pQEgnLnOheXkZPY99Za32xb29lyAWkfFQHALTM3SnFm8i
JkOZ6JVu1mQItyAQdoyX7e4O650MQT7X5oMX39s0FiDhIHj8hcEm2NG1U6mqSh8oNuxj24x6pys4
QfSmURnYUbWn6s1YF8oAWIHssMHXtncMwaEZEeyjAt8HnWbsF/nE7Bv/P3oivY4QQ4leLiTGzTsw
XlyTkl06aO0hVNxmuvUFmhuwWm2DIWcv7XjXQttC9toeoeuYC5BBNVoA6LgUZ4zmIMnPUS6TBlI4
WQfMpA1SO2Jn8IJFQxpHxHAKrfYHm6I2E8DJh4AfZBEf/Ux+7kpqrPUlmFiGhThq6FBWbGYZdbZ2
PELuwrnAOqzJqsCvq+xaLy6qMfiDw3mqwEpMS2voLOcxopggXIwpCiB23PA9onnRmHfQ2NRNdbl7
2KEj78dFgMjdLMFmAHN+YbAvRxeiTP3KR/xkWdE4icT8PTz4jpV2nRvDn5ktC59hGv7xyQrOqq1d
Y0B7nC8Fr5hQwl6gtKLJz09a2dqacvR5pCZraVYxKfWUqNAyYs/8moBsYI7DVcTbBLcF5hgUjQ4u
tdnaq+Bab2g3PsgxQt6LjFvRdqJ+6BAp0HsfCfNJbs70uYSuiOLzJksXlu1X472QC0XaJlWm5TSC
MKkw6cbqhogRriu43dU11jF1XoRkVP1y/L7OXHX+uYK4gFH7AJ6QG1I+oSlhmaKP7vetLMCt+Dia
l2iv4DK+lZKYR3+cxncm+14K9kLsiBBdAZ0epef3ChupG/zazKfou42a3OD58fz4N1ol3Xh/YRV4
Ka0oBMwyyTPtA92p4oBKWPx//rr34PmR5MXvRP5c02ZT/Janj2H3YvTGzOYRHSsgilEybGZgal79
MUfkE9QX6DkdZuLsJru9GgaeZ2g4A/ScFCOk8iE7l2noFdP6n/Y3SW6Y9ZriEkKj4TA6FWx0pAod
BcWDnUnF5n/uKzeWCpLRMy+0K6cnrEBBum3SanP5j70vYt/9gQIc4ozCMmF1xDW0qnlR2b17Z1aB
HWZqGsD9yAehkT+M9SaiSQMW6R78Kt0h0mBm5VT4Y+U5wbZLEgEJoN82tv2Uf5A+1x9ONPDbGaL4
muw6x96uk5q9M/j2Us7UMxW6ShnaOdfeuXeDaKDRimkHbUSKCa5u6RPUgPjrkssMozBLxCDv0OzV
v+LJwklxK2dvhdMnpDhwEE0HnBe46jgzEHrcib3gzSaTXZf7Qmf8+WXyNr1MLhOnH8WrB5KO/nK0
HMX7/lp19bcUdBSnBWA40ZoJf7KxwOLbP5tgHG4rYF+uAebDqUubjCuD84ltl39ms372CXF8PFQL
apAx8sAqJAzZkjfumeUKzlj+Rwu0F9KVNjZMACch2nD9w29vmf+bhV6loT+p2LRmVNTquZLHTXDC
uVoeayuZn392lmlOA5FbCIbNLDOemYXC717FC8QpPnEPxEFpHGZjCSbMwmKqYz3E1wvTezKDXJEc
sb8K002Itr+pXH4zlRzzjvcnqQdfL7jyogDHYIdZyLrztm5H2berk1pf5RDRcutQXo1eaZlPvooJ
ih5iWPOrFTsWHR6caWOCmpncRuvBepDMkNm76Bp6iZcwBiq53mn2CDlgQgdRe8pcV8gVt/BbLdPI
NZbNSKIq+wkVBjwkWeI6CugtkCMDQLCMHzKiZJoUWuLg6cDiKhWIHn9oYZim15/px7qumFZYUlBU
1frzoGgGxQ0EP/R6+yAGgZyoy8f075H2Y8la8blBS0jxcRwcy5UebQhAdSlqD5z35dWtP2PwW58j
5bPuJJ9LCyQcyKfXxKJ0ieXlKKk3U3WqsaarP3uVN1JSq3Y6DkXqhceE7RmHpjE0aGN76tL44z47
3g7l06WXnguZBIYMEBSsPTTRtfSgAEEo7QqC2RUjOuNlLDQfJJ2kncwoZvC2uzXR1h89hT/6F9NR
w+8ualQmPmehxWq/oAED6B+Cqg/FY57qnvBHWBEuUidgt23DrOAMKhcOXeX4bsuXGe6cSM52WFdc
KrBq+cWER25Z5F1ohRTrmDm5sdIfhFaVpsurJ4/hLHHDVOIwbo3/E1+F54bfgcnzrRb/jEBYIS15
Vv/GtGij5EUjZAceMOvPZNFoTaJWW3TKMjp6x8hCKoPZBuBjZW765M2KktITpyPVL9aGC8hwN0aY
RMyYcE0P8X/LQrXCw38952eImN3wCTYpcU/Fm1q7Rx4umharvH0Ul21PdbmA2g2sKuJpNtktogXI
IOXamTANtfEgnQTni3AWzQsujbcl/fhXFRAtGheYKPz13wuXsCRMQvE1gpFRsYzz7c1ywSj719/U
rSw/Y0CN6JdhJmsVGW3P4sbK+ZZjmgbQW9NlR1tdVwEjTJSkGWWI67y+1ugGb2/AMRU/iyq3iBGz
w5DjgCVH9tcPoPp3ideaIIFFp+Ywmbxo8DgyZhNZ/+8k4JLuOceB/uG/zuGhJD/wVqWViQ9LZA6p
lVLUA07ioyQpUKqkZv1xzdG5UN8mPD9yvKhfy5AIe+fBcbDHk36NIZm2ZAaIKEggJuNA3TjavV4L
RA1gjIyAr2iibDafqNk/zZWzNB3jpVtjgjZzOp3CwG/BNL0Gf61k41g7wG6UORrdnJsZ/y/ZW+GJ
4SVeg1LfaikNdVyi6mRQPMggipAjgXg49vh3LjLSgepPpNHKG38lqulFkBvCVKXzjWu3NNRz6y8N
DfXRV/t57147mkrZYjVyr3pQMDG2Og9s0hrvDC7YBBSfsDvtruJQne6eRhtM0SZnUL9JahI59i9A
7oi3DyKacVBaq/4kh9IVn6s1PuqYOtFiuKKoJl3L5l/IHgGf3gPuSesQNcsy2BOV7Ob7MX/Mb/Pc
MDFNTJ/4eM53k9N8CXw33UwSw81kMXFS2oUbXccazN1jvoXLpxPaTlUH7pI64R6AlltFN2lUhoPg
bjtS3hdRKYTUbPQNyIuxhwsvYGO/1ER/WhFG+5DgytFwTyD+L1lSqaxm1WBvyIOV+Sr7yxLA61ew
y/+TDeZ9rh6KaH9pQ/eeHAzphnbmI45yRAU/51/TZ0MueLx0H9JOpcXyX7ebUsxlS8zJDYt6sh0x
r86j8muTxt9DWiW4AQsqck3eyXqBt6NutKqNbA6EVb4UGUPBXUNcSH+kP5whHaMgl1Tu7a94o9t3
Hx768dIW8XuWGVHBK11f9devgC+cFmjL8oXxQoqSk6mAMGJWDBYsFpHFt/CiQNdeYfpgHqN5kpZw
tsGht8XKy5MKLgC33OStXVF0tcx3Ohnwz00+TU03281gAMLBfM1jsAHP31+D8ZUROzSfNsPNMNf7
G++GfyXmypQMxywXI5x/wd488aWm08AxU0igQmT0LWu3IzZjNMHK70ynuYVz2W7FjrUZlMpFPlXa
dM93prGX008Gw1sZ6YaS5vBBYkyMM4AtQi6Zj9Cg40nBp0i9PsyGMYlY5AGv+2oYA1ctCIlQ8x0K
9Mi/yB4Zihdp+gKVFsb/ytBsk1MFyvWdGOJiFmvRapT3yi07QJjK/b7Zumoz0XvZMc6u8aZvtRWv
rKZbMc4w0sjHRV+EOxZfuLMz8w9yFIx74MtkeTPyIk4U41ySt2quhk9xrpYueTNMXoPN91UdQemG
SnxdSQXJRpyopF3cqYrinKNq14/OIZW/Z7Xva7LAyvVxwQNYPqlpWbTe30uuZ7HyqVhnEYT6/ORP
dP+syvlnOL6WkHom6LfhRGFyxRF0Ib1VlgNObnRGGkxXOI1r/DdlPh3WbicCrOzACf95vdPYeEfD
g9AdwovbZ6m8KSVnZw25kTf97su/nP5kav5vj7EHtZoWKNwIqmeck65lIySkgXvTxG2JdKplI4Eq
zBu0igbNFLocE0gjE0T3EwN9cY9qt5VrgkBmv5fpErZeZfckgx9nJ2YnM7bjnOxlki1SwA3cReyz
80ieI1ccaCohSiNew0XCehDFpWz+OtQCIMu5wkYqHTGz3OJttZkhSEddoni9hZC+ohl6qpoENUI8
Rj52miW7S2Y5f5FC4vRC+F1zxjsjholVnDYqrVNVLodSrnJE7vD9+ni1/z70mePEIF/akmAu8Y8g
L1bt0Vz0vlorIuC69t7MVrTmuaJgDmeIsCKwUqBo3hT2eLtoiRJBToLtAuympt6DkQwbch/g21RJ
QpFmhdVHylsSz0TX3XhhzaSIRzXWf/E2MLJGN0Rh20q8cW/d+m/lSz+JtAWbxGaqfaiDhnItYi9V
B63vJMtYxT+JrCr5Fy2au/3UOAtJPda8tTaVVf3ZZGYrtmWHmmR2Oa2hNw9cLma3rfILkptLIYeN
JpzQ98K2+n4tX3DuShbPeNy+HvU46h7MN8ECGozhVRDwKK5adzjVsqq9mYGZVv1VkZb/NRLQBvsQ
rxNMg7xOsGWbfL3ySRKrTCnTx62ys1dRzZiHFId3XV8PLsx7Q4aADK25Gn11hAS97agLFQzYc5BX
LXUdCwZCSwbpADcTPb99qA+w6YNG8nO2b7tRfkzTOQeiRH2AZ/ELQMwOb2TkIoVh/CBSUp2aN4Kj
ZdFLk/rSl70DwlG0+uL7Kg/gleka37qIwpgHBOZDQ4Q5TGHDxyTT/ZqpuH8fLVJOnEAUiZm12cQx
00PrBkHR/PJfjWxBHtWh9jfpeIocj8LrGipQaTL5tjG7ajrWWSAjQhIilrwkRCprDiIbEnWKwI18
7Qg59LVfZql9jHbQoIlIQX4NOfaWyL6e7yogQJsyaEO+ivJ/9cmPARaIausEG2U1R60WQWWpFZuf
zcDf2ZSeLwxkc8/Tim2P/gK6omA2398CObz44G/2YqzGj3V6l0RYbOBETszO3hZmyFCFzc7sW9z1
QENydeSoWGKAA96aqyKdHgjY5QtWAPvZ9qbHSl2+LrgoWBLQWv2MPQOGxcNOZVz6PTM/rrNhfWb9
ZIZkbFtKsnvAsrENwEdhvGzikZ5H9pEDY8+0YqQM1ThaJzQrsYngXMQzREjOzX4JSVqwbL2CE27T
cvvse0BI+6azy/5Cjv1CSydi5+FPchrg80PNcYW/vsMUWbxGAm5oYUEplaWIDDyBtXx2SAXnnuf3
eHhmXcCxn8WMLil+a+IkFuk41qLfYB0FZFWYZJVKfYqYIAJ19YsRUAWt1TNQHey814PqR19wqUUg
0Dm2O/NfX1CXfLqEfAs2kPPlaVNHt9PHAJceFbV+k6b5qGWZNqzVm/09R/j4IqLb6a5m+xR+JmJh
Ld8jCdOKY1079BTOqRHzdsXOLkLifdMtbzkHXp5nKBXf16C2b30reeCNH9eFTCHdMn2jL9nkm89P
x3hM90CP9idtSNEVq1F/yoy5TGm94ebGlAqCBZOqiUqyKQTRpVG4Tqf6SmOSSG4SdBhpPULrWZJ4
OrSINiTCN9dN6PHgNiy17CmyJvoVmKCwJNe31Xjt9X35PQwPv3ZGCX6kGauW+RdgNo5iC3KUKxgM
ClIEakm8RTBImt8OFL8JavEHO/BGdNLmAzjdUrc+jPZjqmpWa4nP3qF5O5+TuZESZPD9sDES3ewN
eGahB6zFYkQcDMHx8kgOztU69mEu2bgb8slSIXRhY1kgzWv+q0CHXkl8EbOEkAhE6kYnzXZEkC7i
QOjqh8vcmibGZvaavE9izPzDlRAWk8BErvrEcvZIfrSnrlhtB3u422dO7yRVfjKfKVy+4N3F7pwr
jHqcnfGr49c0Pl/icY8ar7b/wfltydLx/p36r6mCSwceaYJPCivjjCg7N2P1eP3cDJlXlBmK+0NM
h8TkHH6fGaqaT47PZOFw+LYMQz5Oj1jFFA6MW78Ru1LbfHnXz5WP6fwJFseCgXTmK0XoovmfYi+L
adJ1iOXVOc9XikFqm3aw7e67r6JiRKnCcVLDS3WOgzH1HhuzdkgfY0SY5lmpdAq1Cv/1JrUASkmv
8k/eGGVlJGaTK63VHYHCgQ1yZSxSzWU0RD3yGf4lZ4jMxclMfZb2NvyEC6qeWzVZmr6K0yn1MX/w
wvxFYjQfdrAuIHAYOjYtw0ekshVagtJVaOJV0KkENawL6thJmZdGBIgMNKL/v1Y+D8yDd2yBK6D+
fj4IB5SQGvEJAVTpTybsy4DIwkGwUeItGq20hQf+nRmzhPItuMJQDEZIeVX61DHdobruQRr+ioDt
RoxcMHrVE+0oqc12iUewnLnIBtNYweSV0bSUV8WJZesX1XyLPPf2gU0OLHadYrgkQRaJS7XaFtyO
v57zNSaifmUrQIJZ/CWpOZakLWdoJt+vcbp8GmbL/8hTRgMxlX8xF+Ub4zfXVaxsTNu9fqOIq/hz
P5arssYezBh8BFbzghrS2yNezedGS83LamAWMbAAeObygzdspADoMRgwiWAClShSEt4DOy6x701V
iQxCmZIVZqzECTy0vtS5TJlzosgUdV4O+T9J/A6QwJu/Q+bl0lb/GcXPVQG7bwopdl7PRDReSJZe
wyQi6DfcEVO1HOZou2qipi4m6uvLemX0bcHWBPMlQjhKyPvQRGoHpYoF+YcRB12bPkk6G/zEltUe
hz+FcYRaBFvki5ufk6TDSAC/8Vr5K9/LuJBhTLcvJHLB9ZXfTeINqAtLOJdPS+Nk/46pswZJXqDd
w3iDEu7zCsXJnRTlHvSA6BLt6KLbLzAvQB4Rwm+2v2gjLD9MTGgaBWxquz0qj4pASFPGrWFA/g5P
H2p8OdvKVAHUSfxXdGCzxViXK7jC5EDwyVzjBuNxgDURfkutLSCW02+WxfdmKqBEAOFZleKFt9q1
pS/Ypp0srUnV+kSbW+gIhXXwgpKLJfMQPKCbgyWVkl1AnOa9/JjlWN4erM/bsv7Iybp49gNX87dq
llmcudB4PtZKfmab+A974p2diXv8/prux7qBJYih67Kzd95wOTojVkuxffNkeImlEbtSXgK3PDAM
wvu4/VY9AQ4zG20ATjDKVPGlShC475PF7MxMisYOQ8hWrr/FvvI4uA7wKOqtB7Sq08nynUSdyJDI
7zAUW+T3ueFulqT6n/Mj2QUx+YMhfwme0LIzVOjx5l/bWruROdKJz7b+UKHuWfdAAZzus/ldsgvH
i+7XOX8bZoCHKlKolBKiki2mQ+v6/SQ2uPfOH1/DzGzdy7avuGJfBjSve+90sF7VK1Pb10itsHXD
xPP71MUNhBOilxwCxbKWMojy9fFW3zbAu7/TjJHc9k9Txy3AKxi/9VYod/Bs7Z6rp9amfoHjsG9v
unt0PUzRXkEWwjEilk809m3qmtKGrDFWJEUkfr0aDHTAXmsJifjMSHIGyPceTXzY6rfWCmU+XAlz
ecg7MihW2N2loP484bDD0UQaXlpVjtVzQ/B3G05NSBXWQQyxZIYsaMBlq1VQNVeJN5MdtofbMzhW
43gw5j6YpAt+sWDVXuDPR/uhcK0ySLZxWAULkhlZQ7vioXZHvPVqrCpp1J9orOY78nBlTMv5sYqH
Gpwk2oW0ppE8410ER//72E8Gd5Vo8MueRe7l2W/fRH3y9DQzhvbIp+9VB7tvioi0kOFc64nuq5v7
TDd2YxqAbaakVzBgri3oF6sAvIKIXQqZ4DEmJYamlCzEqwtKJdxenaND9fHZt5hx9IYx5aerJCOi
GRE+vtt/pPe3LhhpCKFTiCxqeODQ2oaTLoGKK6GKs5DVF44aBqRv0uso+BjG4FUy32XaYqR2o13m
74aIPlYWHzNheFzvRNWxzIBcZZkSlSsRcH+hwer8V1Xk2aFSuUcrA62PIsniyEgIWQz2BUsIe44c
ngP+T+ypgAtSGY1TWDaL2uJTitCyRMseIq2Fj4wM8XxYANh2RMTJL7q8xjO72Lb2//hJD5geJrby
dBcZOHOAVRP2ZJlaUlvU3lq3wYqBSKfCV+lcp28ceh1TjcNBeEE25NXqWbrc6GOqi2ZiByPpbbgl
XVAjeWISw/VzBwMiJ/YHH4OWytzffhdKg/C0callMDST4JkFL1wuKuzt6+MJR4C+/2nX/Sqt7qPT
sblD5WlNdB3dK5lD4YxpG5nrz+6TUSt/sxMmYLB/GMLyyfEDOaCtASNF2iPVY7vMVB7osC2HTlnF
Rq7d8p+e31HdJLOgLT/Zb6ikkqXoy/9xEVqWLnsSqv4R+hy58cZVT19313wBnkAYwcL/3ko82pdl
9ciYsi/Win6O/sKjRA89hT0oKV49wyAE7CTPQSYZLIA4Od1ZvX4e1uXpIZNrrpUlY84XlTUt/S/y
KkeJ+tMb86uJu5b2MvJTf+Vcn3KgU6ebx56gzCI3F8ETcqwPua/euRDBuX9O+UWtsm9EKbsTDqCk
t2LkSNAmycfxcLu2Y034BZDlv9rr3r6EDU4RRgCDb97re65K/Wbe61uWXKPSW7AnvdgUYHVDje88
m8RYfN3C6sMWkSSWLIvJjiEK2bJ5WrymiXK8tmSaz7LvHBJzHLMcakRQXxl0j1r6E6kG4GUkbg+1
AGEVBk21vS4n2vKqvqCF2aBlrMPojNE55Tf2RWYiFntUcXWZWAtqF9vEr7Y/3/r8hNnpa0sxssKI
YBnFF5EAQ02se/f0H2T0jq++/bhlSMpDdMsFq1jSy0p2puTO/50R0AC8Km8/BGUemRpxceP++9c5
MjvboS/xIvBNHIVHbPqq9kF7hq97cG4nCrl6dlO4cDUWYwvQhHiwHh8WHJX/NJXEJsnQCGaY3MCH
rX+hJnmvL3v30ernWGRoZn7ViK71CF8R2YngJb18z/0kylZWAvGlczX+a72fG0uCey8d76GG4zbE
jWCBQwF2vMy83eYfpFm3cvLaWHUhDuS+s1+9r9dHHCQD7+gMPivxfhxlCL34j6F5ujAVFGf4zBIf
n8FqGklwbMpG7Rb67EFnTiS4OOUR75HLKPIj8UCFnTELitogFUyvQS+sLsRWQ2g4Oq521nkwnATP
gAh9oL0blv0cVJu4MrkEyoA9jJ8/XSkYto4VBM8+YPrdujgUbydcei5Gb5yyQnGpxoU2w3vh2kdO
BmPKA66NhuvrphhHPzYyXHvsITkhvX4y0Fj2rHKdf63SeJAFcFOcH+J6xQd0qHd81rCYsJtro/ZQ
o7vKmuMmiTR5AwdDzeHN7qt8FLvezqNhReB/C49WHHFRBI0eYdV4cKMDDd2OOGdwj0Kz//eBy5KL
FVzsTGFu231IVADTByPEmolebX4G55f+sScVp5VbEOF8qmdoFc64sCVwCdABZRH/rqMkKEEzyoHd
UrczApVclnwZlMOf+w/Go0YdZPxBl+wcUDS3bwl5BTU0R8SnsjyHvesjCJvWBe91nyRc6Hp34sCc
8uhO+BEBkxGLSKTQyXFPBg49mremz740EfDKLFVmIvfQHfAFw+knXOLIyZNQoFT7XwHHRnpGp8rb
1qmBrcDo++f7h//e+Jxh1cFO8LrmiBH39oUTw8I0n/D7vZ+cJqfH+amr8Ys3Da7FbYVWLTLNspb4
iQCoQn0/BZ/8hifE0GvttSz8nQvxR2E3ff6+oL0VjI8bwCBxXvkxwkWfJmv2670z4jOEf2hYHXZi
tSXDA2LG0g5iJQpni+fDMPcB+gQVv/QOFIynB1dAsuaxlrXKER+LgFtUK/Bak9kdCxAgtfMU7PFc
TUGLSpU+ZljtuWh66/4ggGmjgvmrIC75KbfLfwHpTbf8FvyATUJjS7W6Z1Q88NB+UOQoUGmUR0fI
d9DrRqNNNQ3RLyrPsrhiZ/M7Sj+1In7L1RqBRzxLLMbKWi7h8I22Bwnl5AiItnEqNHyY8Kb1HY2k
6EaLrtW6VUkVEsF0wgrbZkmfJoLJ9FlgHF/hFTxpFV1gN8dKi3583Vh3czWb8K/hIzmMf//Vsv1M
hgFGhc2J8WxvHPPkqfBY53PLUoZBx9nCaYAoESnDlgobDPqH+Vm3zy+agsSbtiw1YniSi+fZvDJg
4AO+HCclwSK86ukqcMqTQYbMOPyNpVYgSSEMua/K3+0zvD+0P3vvghvGri2PJqMJJ+Q71TY4wzS0
XOqBGhemOcTGDDPjkp4h1ULq9YkuT+BfMENEFo3ZJ0o6QTlgWXoDnOscOYVV7XajTU4aHVAy33a6
gCyHt+z2lST/pMvoHODDVvCI4dXGYxjB9fnvL72+XR4n2N95B2v6+pC7MOijv42VzHBOixC7IJMM
6bcRKMyzHyDEY9CdDlTdzpA7eIk5WC8wYipcZjM84176Yjb4nQplBTj8xFDGQUEpAD/BHq0phJrV
Z26Z9GtasGV6Nc66dCvFS70qvAknc/6OhxCx3XJhIX1fP4GKxjQrfUdGX5X8G40RGxxeCkzxNUcS
5URYOh4DRM+hDXcg/Q3t7LLJ/Aackhbdng9/58mWKCh3ioQPIRAPfUV8N4c4l3fSYM489MQ/Ph6V
qI/9d0uFyxEMIjPeOUi0ZBSMLMDDaEXzzxeTcOjTtt/bWZayRFXRSRb6t/YwbyVXM+2s/TfdPBXZ
NIluCezSgaUj3gL5Xj3Nhmu9xPERsDsGYtoyCEBt8j33vjfITGwGGbe7WLhJKZE7+9hwhzoo1HMK
jBhLMZ9Av5LHGkr8K3GG/ce/4Lw8TsWMR5gdHzWh/FsujEhYiYf5p3/55O98mY5maFH5knfwXxjb
WXRONvdfJcBme9D+T3SjL+/h/St9NZPldMctees59CWKVx48drf/KPR58D18/9AZPPERtdmRnX7v
KWaF198/HlDZWflMPJFxk3ya5mkK/gx09dUaxVG5bIifuh6eF88Ac9VzoY47+hwGKLFW22UFqzbK
6YSUhkmOCJfOV5G0mpMQ8/QyV0adAepyn5yYwKQEUiE776qMlXhFZ3gEbkZGhm6H52qMD8f0E/ry
fIQS46BKZjKa7EeUguO3CSsm2nlOIw6kjRd0Ko00/Md4K6RMAGmbBbFjUnm5TruQ3McFcC/kwlEp
yc4zSNJc9KBGOlBLWtMI6z7XTZQ1dcYhMlFVsxN6fS8kjnu8ENRfvlER+e3SCkUaEiqS2iAGbNPO
tEJVCToha0OnuCZmyEA6X4S9NdNbDyhPyBtqijtt06FDoSVHYsF4YYJT+BshkxSCX00fyEsgsZsL
hHdTcacLCMoJpWh8CZp8sb4nkaLT0zPS8X+M1UTfp0CpjT6dNWbFaqMYiE5fhBEif/wLIgMjhvap
TRx9n8DBz0WxRD50kVfrUtxHdeE37+c+6Zo7yDFwOQM1r6XzMRaXRPnMaGLvz0BBVt9/rKv+TDdE
NKVZe0uyczJdCdcR6ZpSFGovu6vF4nOf6cViPX4APjQHi5BFups98sG6uIE5IiM7a6cAW7cyPpyJ
UWjWucExUyqxKZMzbvoo+/3dzDLpBA5vTq/W3EV2IDlhvxvmbexz6/y+giDxSysYXoh9L6yppydg
h1cunT/+wTuS8+SUr0KlppvIk0tMjuNtZh4gh1uidr2ytjVG5R8UteyxftWZZH15hTO2CpEx2xot
Q2aZdm9NuMgtJjRs2i2KchY+GiEt0BS6E23B3jKd5e5biKs6vTdkS4PhnECGD+UriyMiT/AN/K5I
U390JMJ+B3SFZHZTk5C9+7NAK1wGTmCyTcxfQ0MsSjJ2F9zzGmle7bqkZ8XOJaLUliTeFJEfDlI9
fPJzxGzVPZbFCvp4VMeyF7CNIp7pqnUY7c3MKDdL1RPQFx7lxCZ40omsZfjrHTw2ZDTYMoZCX8vh
Q31v7yrv/Uc5OUhPs9PzJP2z/r50noNr79Qp4fvaOrfjq+DaTjTOt3yqkYAcpBXnhSkEKQzSzu1H
68rP98Iaat9wEwuSWUqDROPRWpKc18/t7eQ5zcULz+mldb4U3hun7q116h7bh+56vpwnf5O/j+l6
sp+8+unhqSuxU7b+GUlpnL8t57fpev71u6DynPKDr+zvdk7tmP2FghEZK76Ns7+YK212NapK+th4
LWJf+CBL61+mW3p+J4ZcHagNWqfWsX8b3rBlPDAok0lCwAGS6BneWly3t7gW6Vu04bZte8uNvT2G
vBYjYzByHILidnPfC7qL3/s+sGl/zwtehodp5pu8t0f2gYTH3qM4Wxgu9pyPVlGcoGg6FlxbuSLW
Ld9iPxMgunb7j8uTSx+7pwanWqqcg16XazqSwl76hYBgo4FG3ZTTkgDhFLhyqzVolDm1FwQHggAp
K04Ybc7TE9DjsQg/QRqEJIg3RmJvEWuDsE5rxVoo2r4URt+JphAUCTIZ7gk4yqd9I1OHl+DLOg27
67NzZG/ZQnnvoBCSYz1/jvn2iNTNwGTnA4ezUXuUCZ4fXwykIzahqeGkIXXmikGsjiqFiNdqkLVD
iCLSOVVdxxCEfI3GuUimniZhf3XKDZJqsnCJWmbTremghYQ8HjX8YnmafKTWz8J0KsNMapw3WuJ0
ounl4VY9CIIaWUZQi16IV5PlagoCV2sKLjqgkJcyS6eMhib8rx6e037xww9m3/GLgRavoghqcVeF
mwiriq04B/iJDgaDt9p0X/Q9feUwtWEMZK8X8nMHIANgiPTx7VsiL58gZITcyPbavZONRr+uNSAP
gpULQvhrx9Ng81Z2WE/46WkZ8Y5+1Ek6ZK35l1Rtsm2RjzeK02LRvVgsDuip8ovPvxW8v5HHf2VU
njS4j4ewF93XWHnny+1G2ZOA/Uydg5Y//MWHhHUMm0WGD9pZg3nJvqlxnrgjarTXg2AK22/aWjNc
zF3RYoc4pfDIOUeFUM63+SVgVwU4ahe5uzXhk9bowdan0z1HI2gxJAZvrVYN+gOG+UGtGHA2uv8C
KHE6bcla42AjtufGowPP9Cl7kX3OCxQxneGTYCfAmcDMJJ4ARovGErtx7vJteV/288RTqdXr1Wj4
VX4LvNV0QOd5wvHlybwuW8G7RGXbkbes8TFb9I1rIZnBE+VeHrAxA7aKRuvoURqJzU4mfi6O26FE
e9Utr7mX+GA2odFZFgCLeSsOG1vY4sNmS5qH0fSk89mqoMFDdk4bt9cLipjhtLiUOEb7fI1znPeZ
5MpeEjUezqEo8tI97m/wJ/4+4dNTgoWd3oknjWcU1g04QxBBGrFSqxX2vHu1yb04oRducz1Wmlx4
aKvFQwkyypA4mTjhggaPojBGR0YManOZcAaw17iAy/QKf36wssApiBraWrv7VWDZa38Yz8bGM1QO
GOeEf8Oih8u7nQmq5e7PG1J+yjiXVCvMaBUPMWqQGqH/Zc/Uhem8hZ+fFaDNTwRn54qg22Q5FPHh
01mDsT3nVbgBnRzKvKSjHQhJ3XK34ZKuecpODefCzkaOFVgknDq5218WrGtx0EK6bm4P1oD2wDEf
Hy8G7Wi5P2P17zt7r9onbcCwlhfii6q3i0EESME75f6VAEZnl39XYAzquSxPyyAQXV6dbaSAXhbY
E2q0TJ+bMOjYLUD4Hp9Gix1MXWu2wMuO7BczigNGIFkGz2UDNSPiM4k9ua8knaBL3ZZ4WPgQ8ogS
nHX0bO42Pys7YEc876ZJetl5XZ69LNk7IgXq0mxxFwkdldmh5WuN8E8R32j0QFaYZsi8KeKS1gdY
7SMJMLdp0BNutcIMin0gvwxHDbYY4M68KnxbFizfJ9zZLAimxqEPJB0IUyZSHHalFp98ik84a2Q4
zF34dwuT5Qs+DGCU4Z0klSR7LzI2TyWkdvwUNbzxd25g2PLCmD4EOE3TafYGN1I8aLaq9MttzmfM
tiER+EWYocP1wqIqVSaiQbRtsJLya21UxmKK31hVV8GoPcGvjIXGYBdx+ovYlwhsFLnIX2F452Kv
cRHB4Z2G/wj5GiQIiHGnKuDqDZGjzP9Cu7WmJfpwkSe4UH9/cZrOllgfXKfYruk01gi4mov04AaD
fbiMTIys7HPxJRaEHHBfqkwgBmVqs9yCwrDNrljALiAlbPStxFIe4k6s9oUH9msj+YagJ/shqBaL
KjuDsMKGQEeb+mauV+EKouLDAB+diUXHOiAdkBLC7mNJctZ1Q019uFeKLMS8daZWZK+mS1lW9IjF
0GA32fU6ujpzrsQKqEg4bdSFGbvMXrBMbQ2I+4MaxyWO+mRA/KR9RlyD7dGD3tHiGfTCWd0mbC73
OG1sNHFlfPJt3GlMIGQRt4xw+NmzGPpBHoUyx4z1gU/DgZoaIIMBMjReXdkGsZtfCMfn/GSKqzrw
G4F7yodx7WAt4NwQ2VuRYJimEKu8mRMZbowhu/Dq82S1cHjLg4lbfaIVpkRZj5WIPpvP5r40U9mk
yfa2MOLF34tILpiTAQNlnKIhbtBpI/blWJo+NewdFhvtb8SgRGlvvl8knbRA2sDzIgYRSy1zIxtv
00NKgxOXxh5fjnB2KzUp3V9aLCEcjukqV4/XUQhtk9VfeyF0HySY/5DD0psrhmD3aZtr1/pM1zbd
VRcf0Io9OloQU4NiUzhENT3NuHqHc4ehMKBOdWAkvgiYn0ZJoxqwB5PrQneBdbVOGR+W+cMhbCXu
dhKqIIrPoRktnynOXBTLLHfoz0/yLZ+CsszvVMMB3c1tPtXUVK6pt97om4xw1xglQtoMy8idSE49
Rx84f0YyqpA6WwANH50KC+yE+Psfd/DNAFwCnWHJGlUJ+AHfzFVo8eBQ8Q1V6a6zqVHm3ZrsZVwe
Cqh7Q1ZC1BW4QJ4lzHQylWMp9T+BG9I0GCxFfljanGhxzCwydbeKB+maHzAdsrqy5UVX06ocbur+
LeqGOgZX3ErsPEevKY0rjEuQ/mXaCgjBqPuPBdGzfF2BD0Ejv8EEgcg1H/Cxm3zzVouV4aiNc+rW
8AHQBZ4CGCD0WMhV+EfQk2bq8K2S6A1FAkVAnZwMNVawyI4l+GKsfCwAmYIqDiMssP6+LuSuhR4o
oTiXuBXvs9PoB8QpdBja8B5DnguPtYDdDDO2oHXl67h+e1q4W1YVu1LY5tavDFqzN2QX0Vawu2RL
UyCBbZjUuXX7C41ejCZBtNO879Bi3eTjPNl5/m3VghzSSjNF2R3CtgjB8suYRwjbJWt/Baahao0R
B/3jXlzz+JT8ekc8Mwwp6XzwcI/oh9Rh3/mx0uWm+2w+vFQAw3hFT2x/4dchp3L426cbeg5bGgcA
BgDbIe/Mr9FDM+HMX54A/jbE9YH1dA7gJtktXWT3gOXt8hAOwQCHcHSH86F0Al6dQTFLGLp0FzvD
+tz1l18iZ40HyiPAVjh+iHzIvAfeHSrIcI0ozh1PiYylBx+5J4dOmuui1CPCVUIFqJhZ01MAdfOb
wC2XJl/av8CHxVuEewDLAc87QMDzDsNngMHdIWCT/K3ecWsgZ8HV7QDkCTaz8QihwA81RvUT8EpO
TkYqxjOxkzKDWGA6hWeGxB0e20FdzflzqSFqGsJjHPLCvBn4taqzB/KZyi8YvWexoH24C7BLCd0u
Cv9H1HltpbJ1a/SJaI2M3JKKnBHlhiYGQEQyCE9/ep+19n92Ld2KUGGGEb/xDehBPPaV9cJg81OV
SD4f9rqFygfBy+9owAQRdUBQPedKH8aafT9Ee4TTl8/p6IXyKdbCqcpMMQu8iSXcYceEkDCXhTuD
WyeXoJ1GwsoOWjy2DzXAS1B5kmqYV2nfBb7U1D3Fc7UVbgC/iwUPCvZuMdHkHNkIBBewOYJsdoRa
wj9KV5pzNZT+4QRgHRofvfCmCgyWONZg0H9BI3U1zPUJMeypFZpOq+i04AUG1rhXELO07JwkQaAj
kZk4xkG8BMwudiczQxZgp88mCBx4QMckATYAtP05/k0MAVuVRco6JobsgmdJM3HWhjBKZi3sM6nw
9o8xGckPsfCYKdFiD4rlSROegWqJEZ+t+m7a2cLcoi0pxHmYvvNr5lnCoKN5FkH+93oJKQDlEFSX
iPFHr9pEp0c/BKN0kBMuoC30RYstcnTYrJM5JZWKGNl1c/bFS1uzT/TauLgPR1DbRcz0DVicmmDW
ZtkAhCofIL8MOS9W6SmFQRambMTQGcVW10nHhUYwAMgdkHA2H26LJCR+0AZcOJZhZKkX557JM8KO
1FSo0Q5lPksgE7XB3eMNUQHTcpkVoWlAY/Aab8CNwCkAr6SGjrnHF6aO+ccnXKMoYfLn1BSR9aaJ
F5AJhKR9a3hTaEbIiHUWwdr4L+35Puy9fLCUmSiwW+pnFnMRDeULBMlIJIHhZxYZMuRzhxHjLUFt
ZNBiXMVsMITshGS1G6h3cVKyZRsa8nAkChe0K9NNSlXCnRRZJzPugg8TdtVdGnt7i+GwFn7nDweX
g7uL2fOkxnulWguPa6acMUWfkiF0WMZWu4Rx95PISqbQraxsQOSEdFH9B5nFi9RFiyh2PTvtJtlY
vT4Xj10wX9bqSHvjSLql/X+83xHQccqmSK4e4c5vfEYXQq7LDjKd7AgiJiCQlBTMx7XGW8LYIxsR
0R/20UM+IWJeEHq8Y/aMGOQFzsZZUKNKhC8kLqKHC2SjGy0saRx9b9r1gXQlPYTZmyzWjEmpuAor
JP+UcXyxkT2f6u35WRYCk3NBev+UK1/WibDIFXomx35RD9ZcgCeoBrGA0LXwodCHsxox9i/1wtU2
pYniK0FTzJAwCkKy8owCvFRhpPM1WnrVFnfSq9AJSZPK1f8lbBkeRoGFPtRmtGOEEMPlUIslRs4L
iUeaMIokkYDt3uiA8xMp6vEpwz6kW9DXGtEZ4/Ut+BxRUb9CB4xI5iKxBmt6wA0G1FwgewHZ0cm0
aXaRzcykcF5lGYmnrtAw58fvJh5zFQtf0FeG1u6MlRR4HnFGytEbfHGR55fFeLyDZIlSNxcaBAVs
TGCUWO0EYDEU2WPsI9a6wMUVX6Jf5B8yOI95HiB1B7IBuqF+1Ao0D1MWVgLSAWw8joDp/ZbetT91
fzXhzR6twXae3OLESXqiMgkPsM1Ik48/If0k5QIcEYdgOI3eiQewp8YLthh2lkqPPPZTFbNDkbow
VYFHzt6xTupRH8/Ieiv+g+764CeGjfXxEdYoMuifSwBKs6IQwxpnjlmeLH9O8lMhCdI+RahRM8Ws
rx1InJfZjEjO0FCJEQwlvFvJkfNIVzf12SL+WViemdF9g8crli5vEl5jMo0xYUFyJYFw3chXutaC
XwEpclz+lKibLdSgNR9OMRlVBtQZWARl9v65gKixKuIGuiTuJOPOflR4BGPo3pmp0MBFib6eYAzV
68qGYHOxZp4Hz7SZofs8KyeQKpd3dX0TP8l+RQzQY1THLTbki3yUwYZoINA+MoYx4A5TmT7rIVuN
mjUHq94waXmseO8ITQSke+eCen3pIdFcIBYpascvEG4EeoamD3cAbiEP7RNPEqNPNCeEhaZTIjvD
xhBPR6AnsIusWakI94dQO6Gnz+G4M+bP79GQW+8Np6yUXo9I27E+7H+2JZcnQ2hMhnaa4yExJWJ1
fyicBmue+WTFEQL6/AQiE3ELLB8YmcZzA2LwSZGPJFLEMuAjw3FvZszJJYZIY6WoVRDmbhm1HXdD
bgID5Z3P9M0BzqB1EUqnoNC/wyvF0nqBhTXiabKlNqlH4nbgbEE6fSTITcNx2KcR55kWg9lJEbd7
duvTx2C6G2wmy/aVuN1kOf4jsPbJxiAmyIOBiw0AYv21KFt9jAV3ujvVLCFrCKdTI1O5DKUWs42W
QELVn4uIzOK6dJ/Es52pWFKof7Ku2/9qWccSwmpks720EG6dFz1VPmCKc1lCSlreY8VcWDg9UsQU
V7KBUfxxF+EXjRkUv4tSZEcRrWe+LzjWzFesmvmQqhTFilmEe4wkYP/hJQHOytX+Glvybtv6HCLT
VO0ELl747KPy1/7pn0Dhm1pLPqcg9BqLrb50U/wRIkYq5+gZhSzOR8JQhAYcoV5LjcGts3lytSKd
prakrPYkr8S0Htt+l5Lg6euJeoBd15TWqp9uJskqtIXCK9WECJ66ZsX8cI7mJ/dS9l76gYuapUv7
vRWH7fi+x/PBiq8fKGOz+LW0eAPi8egd0CPLN+p/gkAmfAQOFKOZWHi3OfhQaRtkkBqP+IICXZ8I
j0TnQXekN6sVSuhStQ+GeqHyov2n3Md5VQHr7OjOyHKoEEBL48Cgi9naYdXb4dHmrOhgJYdaTHvE
eC5II7ckPxHPDQTNRVJc7/1bjS3C66LJCNkQv+Z3RHp7Q67LSI0pcKpnIYgsLDJ1s8/yhO0D5i5L
SzUKHup/1ATMGd8/5oaGygT+6HxCWccgMdpCN6HUk233647HpAGBOc7To9dVgZBXqPM0M3iRfCEi
BXuSv+os4saVBwWkox4RIg6DTsMDpHTw3fyMQ+nbcRHQ80o7XX7lniJRYzl4TEJWtC6ekYQzKMlZ
9wp+bG6Ge6bc5RXhIfkIgxHwEmOqwJcZiIEMamgBA8DkMQVRXP4jx06MOiMwMoCNESLAFNkjB5Ob
//bSN4Iojhf3Fp6Mq0KuhXHJtKwJ2igd89Q+kzAgfONhgMiQUQwc2DQhpSX3vyb2H0NQbQNzoqzZ
uJkqccldcIXBbkIxAOfzvBY3sIJ8gsWYO0C2NVJ1dKzRhRlNGRAPs4XW7yVCnFASQzJ9MAc+AWHk
vFTEgH6+5Gvb40d+3//ND1eJHsji3Ort8EuTwpuz16JEWM4RJgVeco3GO4Aet8Cheqd85LcNnwDG
q8aKWCgL4uJSuQz1c8ZaxI95qANzWFP4W2wEAW8YOvA0CX6+VkSRBQtGHvT4oLIIxWlE6a92heEO
sW0EAOMsLA7eHRvEyh6KgaRe92BhVlYfR6RfqrIXOB+iY/LluZwvkSiABzLpQWefVJzYbxQADewA
H9hUpyElI9F6isfhT13Y9OnaWlECD7LlDHHgO4Ac0sNVwKxE6+i+RLSS/k8YW05lMESYD0YO0+bf
qjWcA15GBlmnDn7Gkaqov22Qjoi6UZvZRXEB/2CxDbcT5pi23TfgCKfBeZSYJqbpyerlb5QG70WA
nmwqZb2kP49l/j2o/YNHbl1JwUPIikz770T2nMgj/uR/3/d0kgSIky/d8qVMupTBQOpnakcIWMWj
K5KpJ+JnjRqnqEVDAMIiGPXB7ihgCP3CP89m0w2g7cOeaNRJLhPeDqIJXNW2VHMnZgiwxJYOto4M
rV8aK88D4IJMNs2RytTAxRtaMxuLkLEhKhw35MOu0PNkQOxsBBEEdUwW6Uja7H50H9geAB8OMSo0
j1hUkQ2+K8NKTBY+7C49r125OEJfE0TUC8XuO+ELs8N+yOvsIvYKuwUgbXsYUjNoW+Pf4M9RM2dU
D5zA7FmwvmihQBZjPYUCD6jEunx5/kZXPRde6OX69XQDGJFvJsFn0G9VyhtjE0mAYN4fkSfDFd8g
LK81AmRfHyA7CeCw5BN1R/RE/E8sZqKWu0Wbv/YdFXAGdNYB7BkCVgXcB8SjERjS3SZIRyNjoQIw
2TVq9laLxHDd6EfHkGSPYMIMV5fYBM/Oy0jRICQxgqmJQpcAKOVnhkBlrwGt26smIWgRO/8N+RTF
pHmQwmSRusYlkTBKQOgazbJGeSDxgh31gy+xql3rQKsYftnN6OLI36Hqn2mWAvREI2KBsz9gJFFw
efNcVBGlvRUilKjDMZLGPxmuQGethWTs/iUu6AEaDqxbyj4erVnQlkZONEGQlGQZeaweVkmqdOs4
rQ96MdNkrAQmRYcI5tZ6qk3qALJ2RXEIj4RFRkwE2f492kHlrUBeUnRDTqJyINng9VhWOPU7YgdP
EV6G8pugf5zsGC7UzQyE//XGYkjMfrDZORVmFbHAAmqOu9WHXSM5ROsBpMK/Ygg6xLecZbA2nBlT
zBM8ybxBbkVrFhP2z9lS8BM9YpYY92WdkIqDqyV3bH+PxVdmaTAnWsz4sWF3FZIbL1WLoz3/xXyo
0rri/yhtESCEwrL0HCkANHvAE4EXTMxZT3g5fNQ23XMbnpMj3Pf/4dnhPKDXyo4l/x/0FJ1jq404
hiEynlUGyLZl9foeNyP2Xi1DH+hHWw3BNkAF2/gFoXJDs2wC3xERhxAUvTNcYT8Rpg0BZVCfRjM4
7X8VQ3EgISj8S3PJRXEZsTPYZDhI2A9wj1kKreMlmahpHPUYuyEYFoaMnQ88t7DiuOUWmcMMySwu
jqizYoOVioZN2YlbJd9DB+p2sWvZgFyRZKhRUi6rNRJSEa5eD5NQM6dTgV8sdU70w/GEpKafKzOL
LQ7lGYaS99dCpcFKQgvEecUtekbAKTQJQHItg8y8w2Z9OaSirPQ4aGR9oKGXFvgUNByEhSYKgqBW
zL4s3BPsIXGTWTblmOQQ2moNiS1FGzhzd/uiDMnkARJkHRpFw5fH5PAftgRnWyCgMRzBBAJiN7CQ
Ys+QpsV/cweNF4SJFKeYnbFJxEU5VTwCTFRgdsv5EnccvPzYVlIS8xnAAnQd1NQvMkwiEneYVgoV
k0whGBc+FJ6DR8mWly2uR4iBM5o5AtbLtD53ZuyRE5d1lHoqXIZPvwF5yGU9hrEU8y6VNzF+lxXh
AN+M8yNmHWVmYoacHOMUgtGapciXLSJs69hh0inqBXwGg8YwoY0YuNmNwDqTpKeObI/h3GFcyPAh
ZgBLGMIMK/ceMmluTO5JGQmmU/Phu4aFWN3y+Ow2b2OBj7iwLJBnYPjKC1wsToG2DTgPRX/nOYFc
QZ7PaBGAeubqBL4MnbAgYd32nt0fLjuk8J19cKgq9z6DmRJCagikGtUFRnEWxG6wslnxtMv4eGYk
FgtPYeyOrWwcEMXBuiD9wWPKtcRTVGdkhdDd5CPwcBY03AFv3gidbMa5cPEXQTREx5HNXnehzA8R
5sWCRkT4Ny9ssDEJfhwYl4WrbxGHrrBzx7qg3NMYmwtAiha1NgCTxPlwdrYRLjJcPcfp6XXbGa43
Ed0TH/VCiqY2370z0j9d469JLKPydkCxLqRL0Q+RkAhPPD4bE8lImw3tGcHqLTARDHqrp+KZ4gU2
Sp+ZWihxYdVEWOP2GkAYf6IHCjCoQJQA/X4DmSwVB6qcEJ3vlmkiyUJ1qeEX9Mbo0/hAuW2DmkSR
BDT3Fhf7n3cg17S3ZQBrsKyM/oVKnwfGJL2Ewhelg8rQF+EOfZgESeWIlSOq2Y2SrvJ3oDpqlc+8
XSiHn7zVJkPuFmjV1TpG3Rh0gD6sDU5RANvU6zHrlJ8QQsM2IKgd7pl99vm5r3/yoAwJlTFlY2pD
iJ2EceBbQgh3qr0DF38vAsqMdaHLvF/Qfp5/FMOSj7EJ77w1C7zTLw3see37CLn0qbaM9vVdAYzQ
vJaEX68CyzIlvqWnPuzdpPfZLGGdMETispGl0w3tdL+RTgyvWljpANEftq2CRNNcYehTIkVsyvlp
4bUj7avIplRpTwmW9XJ6g4ZZ2Nd+M3AaQ7/ZpbiBmgSEQSYaD57IDXx2cB3zcGow8QkkmVMrBEJY
l9/3IxdekS4Ml2S1iAcNH2PldCrN1+XHupJdl+d01n61A8XCikYamhCuSLCV5s15M1ATdtNlDHzl
tiy37lIWKMYFio7kgnYWMwa7SmlHzNBdrxgJtRe8j0AgBZ/oG2OAeSonKNcorVDp5Xwn07u+p4lx
pOGNuoTCN72CeMyCJYkYcBfmkC4uZYsr7E12x7ths7fpSrZmxeumx4FspYYfIftD56F6tgoo+wWn
zQArJaDI7/EpGi/8LxTVIm41xcY8OXuRpeg86Se7iNWgljk6uSqJOYvZ7si6CvgywOjZKH4Rehyu
sKxkiA8bCzJ9t9dZNIwzBUEa/CYJEDHUAvCdRmPt31a+Mm9Dzk5hQkzfZT0CHUyA9NIreZqDoGZy
noafC1tuZ+i9IZ6wVXkMb47IZaEKYCPTDVfRaKPIH9wXKD32k7dAhFSueJhU0AY9FkJptuksZ5dN
dflXpuGLnAJAcFhbD9q9PH1TqyEYcM3zEya0rHINhsZDLjf3vUoi2STRTIjJ48MMjKYRlTZYAkbw
RfyLkJuPLYQolA8Q1NsW+hoG1HcoFYqQvxwwEC70fVkNb5U7NXu/zweA3dGmYTPnXTvTlJQX3OSZ
ggvZz+wao8MF7xxClV6n09W5daDmA8z/4Lwqpf/KJ1gd6OKZKBf2jafP6+ixas1T9ftszaQxp+3M
vHQvlg+4sx80r11hidFE4WNLI5Y/Vvyytf/4BhE9j/5owntuJNed1Z69sGzlTuP9R/5R/umv6zi9
1/b+NDiO19jvVLj2aeYyTj3V78/nazn3kql8X6NVf06Mr/+bIrRHyBCqxeGmu31UL890L35Z9Zc/
zey8Co3q0HzLqvnLYLJNRDQEJwUhiYWRZ1stp4W2PZFX7UvziVzXYA8B9b4icWoe+mxJu/P4zyYB
SNUQFDEsIhutPGhuOzJQnAhTlKkSVOC7Psh6aw+LaDlAbU0c9cA072smh+1+4GJzphQ4KxRWvLq1
FcUtwgcBS1/YKBQJB0ZplFD2VjpOeQvVkvohZoIwY9whbDNbveGBwFBR2dBBRpsz5quwiP4xJaAP
5wTLt/nXyqZqSxzwVSmPh9V5ILVbp+vr97pHC7/+/dxJQ7ADXevzHF6Fzrx2eaeTWb8A+hyGb5oF
PKJM5zFIMpg8cXT8rme+69t16bwvZ6LV26mdoGXSACqit8PHGhy9JEeXxu8sRWYCECUtnsB3QFVe
kTNApiUTFHIvWaYlherNdiJYO4YQwzgj4WDKx3/W9KfRFQxiX7ATk6vbw2ufnUr4uaf36aUHcjNK
l/bNvy5BFJGMdjyHS7iSbqfezt05QdCGx729LyXhTb7BnpwqH8Z3eJQ3/XX/G8FNBGgNZ9NruwiL
WCLK1qA23bSPj2oG8NcwEV3fEtAu3St/1SxJnlVnRTSundlW+O0AbcqjXLhLDEx35L8fOsbJNlYI
x8+6/PSSrvlCmvfyFz5yaUvflIH97uVRlqVMnqhkrRA9kcqqZZq7xgUhXAN+8QuxmOjPIsizuPcS
8MJXwRgiPKG+KG9fQWyQXBqVweLAZbovZwN1g7X+98W99dtZzfSc3At+Qay8bIIyWpYTzXT7F9Ll
e+NQu0aSTwGFbIIsaVJjcBjPSycocItfGQCYx+6juu3vuznuYvgE1pFq4T2MleXy+sPB9PjuXvGt
h/fKL9CQW8WjiJOfL6V5tM14M74CvkzW1n3YkwWxbrcA0/Pvj/KOAFoBSqv92083//IHUfR3l8cT
pv87zFKEzNO+yRItEVUaGD9Qzd/qU8tG9zCHQR63quqZSmpwJ0BN6hleg36xgSlsnlmkzy5JiD4f
Wh38RE/Aoqq3UqHvX20WdLNps++FkR8Ce4644VBiDIfiOLss5aBaKlT5nvhYzitQJz0tefOtflkU
+VyL7DGMC6O7pRyAcUAq3+vh959As/0L7RS586/RgDsSOQAbFU2LQEjROKK2qyCniLYLCNl3WOP8
JpmszF9fe+bLatevgTNnT4gv6oAFKBlkv6H9qQoO+WWvOwHqe2uASAXfC9gUWMkkSwvDZCkPme0P
PcDPUezkihfq2Q1KEkYraTP9QuM7qre+BDeQhySBeGpuptlObkT/g9fKy/qNONwo15Ml5Kn0oPfF
snydlH+xTirbSr4mg9nuCqB185GqWoJyoKtDenGOCGgNDnTrbRwhzPrpQJVFGwpaVvclzkouoPCC
a+QaZSg7gJSv8109Q9UFay7/t7HE8XP7W8rM9nT6eT8yIkdY6/eDHxZ6unRg7K7RT10qeX6unXHf
rfOet5blAxRfZ8o/YJmt3hq3xqE/b127P/U7nHu3RqaMAOOK7vNEBKFVI5DG10/85Y+R+y4fkVgE
OSydWXEh2cWOEXSFlUl+X2UaE064q+4bNuBjRJiC6XVCrdaJvyyk2UPnJpAgXp2/5Qzog8mWJZwr
fWeoIF1//bYPRCq4Iq7Bh8vwh8YQl4XLUlLhQFIJNpjE1JHpZHcGgBd/glqRRTPdoLh7q8E34dSw
aLgDpnzP3nCqhYIlWzFb8arp3cSvx8tA3r1kKZYXkP8EVmO51d0Rc3qa7IlapefDM6Hg0mNw3FYP
P9C6raPEc3acw8SunGq3S+NY/4Fg7FZK7qDYKtzff3rXXb1AM9ot7FLJ1xKN4KgYyOfKT+vWjb35
Tfs5aKdeLrXf+v5eXkbLRqZjNrk4ORRLexzjfvZD225oZD4Y9gNNxNNEy5AgHFhhrUQMLLRg4rsM
Q9Wx9bQvHSF7rJpZHoaqijnNNZe8w/eRiMFSspPSloLCS7QAr2zopHyB+eI48mQGSbVBoT+q8Bcu
ZnjBYHIwbv18OBNGn2E7k2s483F4BHyZhi7eLu+N3bEYo2YkSP1u0t0kEIQGddNBlJ6SXzZZAHb6
0PnXXhd1Tt4AM8FCzOHm8w+r119jDwlri0/6RFvclfN0iTnqB7SMpefwVcuIKW6hJR31Ju1XIH8j
JCaU39/si+9SDktuQ5WUOyVLTQFiAZKh6BduPAipP/6iY3Pe+kEnzFu5IEYgpVbklvfwhtuj4Urr
CNGErpsmUvj//4o05mpbegbIlwh9xOvbX/UEq74I+jnfrU0DC28F1NFtynaNG3ttae517ZxGV4TT
fwccVmjyClxW3uERgWZNmQe2Jno8WzuhoOKDfWEFwx5AfXxgGLDplKjKVFQCUcq49w6Ndl6V29+f
B+qJOtlFerpGxDfvWMQUL/13xvhK3clIpfA1ehPRf0HsURmArbEMigiY/huKyTYX1iGppi1Qyw2O
X1RHBMQDmhoV/mdREyVYPPuEPDMlGfeGM3BH5ljPdxtrLO2QfffRuXwdyDawgyHS4zY+DhWn+UBQ
v0I+bT/ytcdbgtKsDIOSrCz32DSJZrKt0G9mkMJpJN5T3StsEBBfiYY0BsolZ43hjwfSGYnvXGeB
klO+55qXNoZNoakWlrzyTmMxj3N119g11n32V2T3iVP7u7vqZqLfr03jyqh5Ug0vaPaRkLCG0HoH
9hAOeoHgdKSamWay9j30rHRBrN1f7rVclHzJoekfVHVZvdQ/UTT6S4dKykgHJ9ybvzLlTAQ7y8vG
EvPzEc2RF3atSjL9jUuOEvFfisTTjTgAoWeYirgnuJmi+/uF/pWXWipKRScanRHGuJZTM8MSiBuO
74UOo5X5lpmv8afW7CLdOwMcxDf601fr42Lqh3vDKdtVCp8OripFtWVvDHsXQeCUBXp7/aSbSnUL
PeV54HcJ+EW1JSrIc9r9JD7oFNR6fJcOrVM99XqC5OCpfKcomIxBaPiDZSxi7GyLbs3jNKmnVA+X
HsdeAN68fMZfnO6mh+llKndT3GOK2hmrYkJ15JNdi1H7EJOCuKG0COpc55ecIXOsRScfHH9isKyY
zSHgU913xy7mksFNbnKEzqGJzhWT2I6V6Re7iNpL9Ibld6d+Ncfy+2MLxCPkDlWvJFlpK75Q3dwF
LUdeAz0c1RINt5BmYapcaGrZFSiz+R3awSSBdFAgOF4uUy0/9xO+Oxs8Wds2jrBkNe78sG0kaw+k
0w7mTemE7/SwooNVl05Wr0WaZ9liy43+3cHigFG6s6w5Sj8TVFqv2CcsmaeUBxjD16QrYbmlvW8j
gX/dKmHxNgX03Tb+fQMQEUy17N8/KhAtc8006azCrVmCRuVOpTsJxiV4rCBpoEUFe4mrGeI3QWpM
Ygv2TU8U9wXg1rKC2UXzFaTVLldl7SIkn8K8/ZRIaO0R4fP2siNDxJy7KJbfP4u1HyArvxWcst2l
au0UoYcQfjiXrFf2Kz2KiAe8/w2s8xeWZOU1myhyl+GiJSjHdtq2/VM/U80857GMdBxYynwAMunQ
p+ybJQ2BdY/SYqZyPsXGCmt5U/nBrMlE2TX9FM+NVOpl3aOLxhGHFVaZw1Mpidor/17qv+974XH4
d5ik2M/OAwNdB/uGUrChBehyKlkpGJhM9M4mk5/621OtOzqWmxPWJgXOb1QOZ6rUrbl8/K6q8EhS
8DxpMlPaKLg7A8ADRN+xaeHF/d/iU9Dd7CPNdWHcqvp2958tGs5UJwHWO0eXW2l9KRd/kVe43Bsq
v+u/u+FyQx+CR+W6ogL0qZo6jI+5KIUzXiNxRO3Ey2KRLu/3NbhQGzcpjABIEZg0YUDHEfAS21Kx
TvvMgXsaepovoryYUN0E3/mRztYUWVzKzyBsycVveHOuwpn5Z5YnpJLwAEZW7Dn8rkgfJm5+OYLX
0WHcVCajNCiO0RdDORp8UGBB0QKf675N6VQYIUmjd6rwQedTmMYmJ4oLSgjE5nRKaSBxYEJYiS58
E83spioBa+UOzQ0kKdg1WwCty2xkId+N2BEd1FDfVNuGkjZKAKlaW6JSrFg+Ugr8QdLgY4ApirOl
kTpgsr8nX2CI+UcdzjO3iVOKjc98DIuNn+iLhAzphFwJEMGAy3ChCVV2TCb/eAhY63EtOGObiv4s
q1+xnkVawV3Jmx9wg2Qrn6dyflUqpCffp9r29vmEtFoRDvur3Uvw35bTLSkL7zgboo9Nc+z5zu+I
YH2nwzRBXUiigqXARvY9A9JrcyQZ/kfE3toTmlyWjhS0lvKF9nVLK96PwkdxPPu+VrtXIDOlQYLF
37okSuVlZ7Wu5LrjwzBfpa4kOTTEoV0O5IYwO+F8Ui9ENEBL4fsB0AZI4UKwVRWVJAqJkGVyBTx/
8DuVbESc+rfWa5VaChvnkLwUUL1qkDk17UwZAcFf1g3XKwAttkuc/DnIM1Q7NgazjhqPbrWnkSFQ
EJtE7wvVVPfMJsVyR7ScS/tWDLGA4QU45+sfxn2hs0aN+pPM1Yp55t9zclJJ3hSTeKksTs0MVb2D
p6OA6GRfd9m4LlrzSrij//CoQbAaqwhKSVx1urUuj+qJSb6S6/wWq+sjXtwZv3BDcxWtFcERGEGD
D3DWeDGDW6k+IJrBYmfY7KkjYpolx5qxUIVBI0NWBv3+xXJzDfHC4FAF6UTi2MQvuy1XakHEFeqB
oLcnmGAJOa4FDgcAULQAXVmHqsL392I57ooh6yv5qTOJomHju4IfAWlKZdNYQp/2g2Ccs532FJK+
JpqPqFC9tQncQaFT6Qd6sMZ4Qa6o9Uzwj0wL6X4Sx6IZxEybKTb+h3Guc4LDMBQrTeqFLC1kiEBa
Qm53LCVNDILAnXkH5qcPYJgcSDX5ej/IOXh1DXParUPgnDScfo5+xgIgCJAGk7pG24ltg3UbnwL+
QaeGWDJUfUt8E8CCMLqsKvzifZA8CmFw8yHen18N87jWIpLYrKRhgxkkUs0r3LUSuJICBg21ixii
If/6BHb5iCDEMcjY92zQ5pbH8gcMv1Ol2Nm0IbPNRDlU3rG6aUhnnqydeAyovGEUIRTaoHQS3asZ
0B0xlJ2PFtEuqm/LbFzCUxTsUoDbZY1QxASfQj1ben9vsx4QNoOBqzWC8HvkSlKy0G+yuq0cevlW
vkWUkOsFfgk0zjSiiJz2KwhNeghUptNdG4tzDekIaEtmPyLNBgtSgeyXcX82DLup/E6KAOVcwHaC
iAg+AWUue4A7o/sA1CDcLLVQLN8vjAWXpaECxB0LFi58qiEs3wpUmnFmBO4ghnjNS+CftcPiqJ8l
zNfn7fiJeCG8IdaPE1nj8d6EnGk5MEr5izq/N4Xdj/aIW6owzZWjl6ysifNKJhfHJNP0TEWNhEol
3oF8kuKNdI7/+ZtwZGqXyE4z6pfqavzyG9K8ZqdEMaSbpIRnM/FlnRkRdYQReaMqUFmlEp/R9VUv
LqTxBIMkKyZpX9Yb2wccg9lO08ngWvtDlluvRRAdNBXJKHEnUIQDp+DOUBQhdW+Kn/UrqIybiikY
Q5pTCjpuoANGx5KtmDOygG5x08XAbwlbacwT8Gp/3OBz5WNGnjkiY2ufHq4Dxd0DhNWdOgDrP0/c
Pmljc3Y8QgHZi1bnNX6B/o/b5c7I3QucWENrZAjCWaMI4dmKBRAMpPL+Kuw2t804xteLbvxQs7E2
kxBHAuOnK8OtuhzySKS8QxacLfTpzJOIwa7DW1m2z6zHfuDEwnNhsPyLlfY5aCT6el20i6Xl6fRc
nQIV7qum0f8INE3r9rAB0mMYsUbzjSPNbtzq88r6U4gJ/OuIkU+Aj0NGmU1LPcXO3SsA30eSHMGo
gx87QLn6AFmZgYdsB0YFyq0KVBGHyjs6BD3yLi0L/6Y6EDCJE3oYml+Hb8J0x2l43TJEhZ/2uVjJ
pRj6Tfm2rO3rS1BKlE/VVmCzW8lR7lE7EUCqkidGO5F7Ku3AeV9LHxk4wH4m/SSXwFWrEhM6MemA
OBBYzHsKsIGSCpmxKZNLVH7xbIBcoj6JYXhR79XFf5EXIbzZEiJzkazCi4Z8dcG6XJn58NxM8/tj
BejYkjDRZiQ1WBaGa8TzzlhczrqDw2RNXY8vPQNDPHIE463YNW5Jfo0AzOEM/hUMKqlsTEbGG+Hb
XPU2WZKBpgJN7PT31U8SN8NoirkWI7nHPdeNYp4FC/OQVCgRDz9UcrWnn1lyn6AMkEif7/wHmVw1
Uc2xRcG4giUjxf+ZT79eFz8PgllinV7GDYr70C1WtJluKpFepTbnhfdSmN6Q2oSzBlAGQ/vJXKs/
RDtLTkpCFPIOHWVtBCbjXmvjc/4DefD0sh1U+/SNi7BCEKg64XBesDqp9njnjEvuVeZY4XBPlSyR
9PLyc7Upp7K9R6q8i2758hWvr+EmXJjk91DQxM2U5tHu7SkCRdVegcx6s6zJXD7EovfuPj/crrkz
uv+Cjjpi6/2mOv38BzzllC09hXbsaqq/Bd/JlIVe0DDrrXrL6t/ir8Vq76jH7J9DlBG9FAJ/0baK
1EwFSCLIPlHJT9A85jn8/xzcnPcHzhSef8FcaQiMs1UB93KhUdXPGVGeTjMXgH8fHvBb6elWAo0O
LjkgkynxAMbInP1PiIgDZ00mkJvkw1mkBPVc30OThsgbATFr4Mw/6FhBiQdhJoQzhWHJvAA+mSXH
nCZYYo77o8VihGOQhG90ReEXBiQnyoNS2XhLGX4JmXUgjAnAWzTpFCoSFAsE2J9Po+/Ba1UiECgj
S1U2eR8jx7hChoRy0dyfRy66VHYUB6tFi53cAKdz09g0yCHzqTn8HyjKAhoUD7KOyXmq7at0Eupk
BuvD8NzcVldE0UvFPMZ/6++z+Fdlh8xHxdczEeFb6XzALklkqodEhRfau04PBh5mrNq4Vcql5WhT
IpXwTLKvlifPRlbt60CsqhBtG9gUhYiuJPdamiYsx+cbSVPMjXSNrFbzu74jkpYjFmHn1E3/jQTW
cA6nyoMOI3YHMn1w6cmy9UOzPrNjdFzEjqBfNV//ulYT7zT9saSD4G90mdO1g8xG497aAgBr/Ha+
8bxbtEPChsd+13q17k/MvIBi8fMY91oKb6AVpQ0jzD/hV49jZ9szEYL5YD6LpJC+77Fchqbp8xMU
ioKF6WWfyipB8GpCCpgQViAzgjQLQqRVBUvoyrqRsgfelaFfSjMlmElj31vkr1JRBxFg2EHaNO6f
Ez01eENxaCraxlLomfarWGGo197hCMFMM4JyaNO1IVBcMVak6EjH1FgyOAtYRBCNdH+quAddAp9w
cYV+R3BREQ9oShnX7sII9ai+QujUbY4+PhiI4E+YtXJg6AfBWeoQqSRrELlYZY4rOsLOa75G6zLG
1ys21lfra9SdKvGph5nUu9Noqt8R7LzJG+s20pOFAwbaqgmhHJb3KzwzUwvaJ56M6qrWYCQ7C516
IM8aDllrvK37Bk0VP8pmRSyXCIXeOBXwkiS12xqcTaheqtzkF/aZ0WAK5Im6TwgaQ2YGm8qexd1k
GTFS64abBH3OX16xETEMmzcY4YiHjAgOe13s7bU1dMPhooc9CNmVPnmzybM41qtu+iXThL4GWmMK
8e+VU4PHh88nRVgubo1sEHvaH77Dq/PGG8gy1aDe6/c+q28jnpEQAh987beb2K+N6VvzMcxBgpEv
z8afpb5GzksOrP2MqjXIREAmisACR+egIRrB0mGpKZzBDyKpxK+oRrFmBFTOXhYYZD0MPWsCQn5E
fDjQTFFOMWY5/kiR37D4kJxaqny4k6l1tJkwXl/w36xN5x1oWL0eBXEojhlShuqaBoCzqpVYkMwC
Fgi6asgf3ulhktcKKUyMsPEDhtMwUV13IJeKcO805qlJHPp+5Kb9KX5bhHvtBPiO8kdOsaimjDiL
RVoxoqTpVSiRTkerhtUAx3cCOLmwlyljYg/n6SSaaNMaIYRvxZXolwN34Hc5knm7+T2PTEnqDY9j
ODK9wigdreGDsLjAk9K5gXhAlm5wDiG6wENTVWQ8JjzDO2ZYBMWG2k5L4VD4idKlO+th0OKlmSOD
fFwTJ0yAE+ToUwjJ+TrAIhltQc2Wws4KjPcBUM1fW2jakl44fw1LFSlTrFDFCL7e6hs5auQD/TE1
hpWTDVU6+guHt7/KHghisKBRyRZ4mFjTgILap3WFj2BbPfZ+Kf040B1Fm0eUyhl23ER319nBuaUs
Q9n9VjDeEDI6y40eRS1wOODMWMhyJh5+pLJOVFTMFONfTs+P2nxw4Lv0Kk/RviEKKMWKsiAmSb+H
3RDKT0oRRc7fqFq0TYOHNY1LWhIVgG9RScggYugREPP+BQaiT6HYD3g/6qMBc1H1o8yV1VdzU3Tz
Xx3UKGD550TN+XymyhTYj9Mo+M46kT++W//nXLEltpSKrMDaET68VKlmtjOfLNEgfalk9fDNGgAd
6rEIHRZSqJbk15xmRhLJSATBZHalTBCi51eRavev7RseB1zMvKG3pOM5hDv8AKePKHbh7c42F/xo
WXZdCOh8kFA3Ku+AmEWW/xAFDCvSoY6LnkEEw87sYzjodoQE3U8A62Whl+dpBBPrFAqHZelZCskC
LdZYpBrNNu2w/kJr5EHLAiyuEWilBsje89SC9c0EfKqVEbAeD691Z74IIp1cUByYITaDdqNsAmPU
L0+jTcPJKuxfSH8L9MmEJZkDF+2vPiS+mewfCUEUGyyloBzfMUym7amkdyGOozmF8vNXCPHwgcrD
RqlUqjZPdB5B9jYaLlU4abcUxds5qdfrpCqWptV6Nf4NkjR4xKmvjwz3E1jaMBKwPjxfayZs4tqB
ZIB2O8KhXIH9b3fLU2tA/QPoPiu0bwgDYo9Q1tje/FzupzrJWYYYRhm2oM7zr5FsmnEwAfoNW+q4
1jXKKYCIusZarRndVN3GrWcC2hWCXZ4U2oYPe/K9gECzjBP8WvMOuYN3YUs7AmZc3rkWG7qrWuxO
gMxJvoeJdyoFjEIbhfHGrFosn+ZFa8WFlfNVREgfG7rcYmtjauQV1UTuIne+u8hpYoo0TjD4MR8o
Ud2UC8RV5jWk8u0VxtY6EON2KnrHGqyYqMP2lCqWmKT5C/2aPp0Ppjdop3lFqmhDkfGRBji1bZiZ
IUz0umu0X1GU1KHHbRhvtD0i5oSBIfHcOye91QwsxSEtVMEV6LTVC+gM4BN80sUiEnk34Sf8gDGB
tKoMBsDCF+Dtxgu9SCuPxjjCKKR//+MHRRaPFGUb/bzE2lyEE7jAWPC04F31glsfnDW/DYu4U/hy
WmP7FvqINf/+aY27aFaUU6lENCd8BicW359aLDAWZi1jQO+lmqAns6EGab2sx6YEUNLhKjhQ7xEf
Rnn9aP1xuNFCjVINf/5TaLrYQG9Sfyf2eQRD6/PHVRtADXUvuVWM9aNQbzHQdIdOYAnO8QgT4Y/8
H1Eu/zZxhd8yGI/quS46dQXhJFzdOTD5p6ptbw//ui6K+7sPM40d3SIPre3U7yRA/d+p7lFopL5D
M9JV50B69FBP1NbTYrvYThJjX0UkVwixP3UFQEk/cqSEFbm7opk0G2lJ8Sp2Mmmn3yjxSrfx6ZrO
NmyvKhHpjw+4EYigB4QhO4seDHG/I/M0YY8JqqaN1gARKSXJpclWYv+5SWV3OdRpDFC38GjP1hVf
beSMgP1AyoU/Klxjx/BRo45AFjZ92DQC2r2rckeZ2+PVX9icqn+zukao6WaItWB8XxIsEJYIC7e/
B7dO+jDcwxY8+D1iwyqYKbSwN5AFTMTurFMmB0JKzIqSkJ0KlgPxZlIWS9r9hWrAwGgT4sPgt9GF
bOcFwlz7QJR30FC0qNdDif0TZZTS6lpTsPlqBnBYit4KF8hOYm8GP6bhT4gWs2/ePOPi83o3sZrS
ZlR4bOBSB4P/H/6b4DViQpzNhQioSvcBj+APjd0UI4vFaTgjhsjOs3KOEHYqvBeluxCBo0HISbGE
GgyK8+L6Cj/C+l/+badG8zebxz9GmXHhowD5c+u02E0pzNwmS08Q1nFacChz+yMmTzWGuk6WhhkX
hy+G91zprGsvnU4Le/hldkaJq1kfrSTG1LxZw3CSzgi9WihVZrVZDWs2mGa1GuXPju//0XReXaoq
URD+RawlCIivogIi5lHHF9c4QcGM2V9/v4JzTx8nOkro3r1DVe1Eku98WnC9BbWnMUTg6WciyGUR
Wz9vIaj3ixklzTtJcN9oEqnz0cW/gDAuNwvRS3kf6eRpc6kVnDR5NpJIssBFKYBL6SWzJU/kEvst
gTywhMmFBSSYyCeyrzrYWAlkEoMjtm83rP7dJ0c/o/QDmIv4CVtJQknLXRGljIUcHTJHMmkkjEpX
rQw9FX4WJhGnTyAr0m9pC3tDJgLdeLF8hW7io9wo3kBoeH1PCkYZEUL4I1FlaWreHPyGZwPD5WZL
tqNPBpHclyeXkPmrqGiFgQTlJosrx0CGuvQENs2BHIMj5rO08fylbHQ0aXRHWoeqSBA3YNhIt5XH
oJj2HeLhy68l9NWZfeuky5Pr6wqwewmTLX8h5QWfXDeR71CYVS7j6X/9EqYxM/WPicp6bxWpN0w5
P2Fy0tpkQQZoTber7S64v7svehztwawfp+7ihT2zOVBYE+NLpWGcsHyl1dsEFxpJO4PqgZ4mZ3oz
u61zCNh8Ug+PYT28dUy6SD4H6lPifuTtY6uCv3lt3+kxroeo9jzm5ndplErDpOxZ6RWrTfmSVpIS
4FDDpdMArZHcL2VH9MOyQ56EbcTcV5NdRDU2E5jjXwc6ycjGaMC2nNb6ta77bl761db9d221tmfK
1NdEWBhwmye78ZjlgUen8oFBS9Fz2r6EdDaF+770rZ7TtHqZ//zM/HSl8Amm+h/EUGgsOC4lA0Lc
9OfcHt5xlu2hRhahVvW34eMVh+vKMpI7I+0e7Y4iymmtPZsOEAEt13sz7UmBEn3Gfvoll7h0taUl
p/VE2R9O16PoEyXSvNYk2hMI4pfW70YHGREA9LBGRc21VYtuoZNJ8kI37RK/Sev1zrFL8xC3dW1X
Andxxbcnbix44WN6lizH2bKR/UAWquJMVpvG7HJrrjt7qp7sS8PTrXEd11cGuk23Zr399EgSmjP7
2KUVo1I1cjj4Ao4JboqsphmfDrRm0HpQkllGtBrqs6a3ktX0k0RvQg0chDuUGg2m0sWPU1gkx60M
/IgAZU1X/X1Y2K4ypiBNTQHkzgWqwQ7Sz1QIUo8sXTKFNYQnfnGGHXmaaoZSbj+6xHZQ6ahnnZ6t
CIVdr6ee0nVeQTcoodBEOPt9h4mp8BZhiWaxX2E2F5UWYUQhYMoNXKyoihZnRI0REzE2z4EbVTO/
3sODIoWsKJ6qgmqXCnyVFXbR7FOiQekDiD38hmuwbY2wRiGrElrjCrdZqlA6I411L/0675g32q8q
kKgrqICKES1Z03JGybKrg9q/fR19Htt/kTYRKY/omSiZiJfYm/1ttSrfWxsrnM3eA++zlcPntjq3
lvlN6MfmBENb01NO3JWr4ELyLhnceju9mV6jqlDb3yDmqx1TFV7tkRrpP6I7chfiD+umsqoZu4lm
8nYknriy0+vQmMs3zCN149PLSBKGKF7MeEQUti30ZonY1fN0GS2VLY+p6yQu5tJrrpNTvOye4lOc
Bsufa5jSEAYOViftOkktWUfPDsg88GL1xO67xSjRfueuPd7lwQMPxyGaTMe1II22VsO90IE0vCPV
g0szrX+YJzB+6+i+b1357RN/ss8vn3nbeDagnpiv8MnkN7AjwTP1Dxn56tmd/ZAe88QCJWJNdMPv
ZRsjTVZIB20oJNQ14lTZNFbewNyThYaHmLO8aZ/JApQQyTo89l5To7ilZN+1CSuo3UyMvtGvznXH
Kv61q/rD5mdJbuGdEmvDsCeFoIsr9SIlEfiOe7W64IcwFYqbVWZHNLnLBQO1S8ZED3XKvBSCKlua
h0p65cRHlRW8wKizzCR/xFz5szuy0TIVdzpapuQrrlEd5BY3eYkp53CYucWawx0omxGpQvoopsCj
tRzKmK1DHbiG9Vd+tjs3djHEgHUCGpo5726xftix6PY60gSUFu4yMKq9I2TCrKeUirMhg5JITfjZ
NOBvaQ3z1bc0NZVOORMQaopR+612eSnNZ13K2rfsCGEt1CupI2oYbfnzbsvG/t8a5kB8K0Gj6vQU
LZ9x41kkx4PpJoCnVbrou+5U9hQXiTSJLHfJTCzZiYsVRuPEUSiho6yYuLRYBUKbVaEJsvXPyfEV
PGfG6PixNMItjetpXrhpHJ8NZ5V2ajktfODVTw5tB3Vl5dCsVv6TxuKNS49LD90Fp737WYcvEAOw
OPnBpMIvSlUUBWP7Qku5UCXT7qNdCQEjbB+uuIYckjKhh3RDsQWVyUQVBIRk+YP0EAj7JfAyBBIc
6pLpKVdQplZ5HtkpLqk0qiTEY7TlsN8/a93/84uK/DfRrvvifpUmjKdnRR+4N4nA9VeZWStfr5z5
bqDOXqUZf4E+VZOuO/urHjLvimVKv7bcYyUprVmi+aKhS88yqBZmRhewFkqeVNsPrE+g9/SWlMOo
kqjMdX/16ilPJKES5TYXZImRASU+4j+oJth50fKD0+tWaTym/b+KbJeku+7tcgnZOCfqbXeIcFPY
xdcIQG57/5tQUW41aC3Ox42/VYdvjlG5ZO2WtZnIwPuOSdX/Tmyibjdk+j7KHbSkpALD0WpHcbCI
3wqPXXJ9WaRRod8Z2yMKSpIXq9eJKpo3sAasBkrYhzaSW6u9YpjyjWkKzOmyZ0HxB+avcl7pQuvz
Zqx351hgOsjEHxO+ozZZne3G26H2dY2sr6bJbHhlZ0SQFHC4R3jEE3K0XOhiyjdqsW6DzvL/TWPd
MWfvUE65HHBjtBmLJ7AnUtBn8gR8rcaUp9YAiTskYVCaAHggFLaQuIIXkBMX9rUoohSVCBU0KFFH
+a1drzXSQiRBTkrpnsiPNskcF8EB11RSWGZjOcidxHg1bbYsdELgRG6Dnd330OEYvc3WOrmy/VwL
p1vZEJIzxSA1JMCyIAbVQMBue3yCRQKbHOtPuoEnyr2HBUHAIg6E4Z9mihbKQEZnJy6xggaJfIlV
Ifdez9PbqN6l77fkRfQ6hE3y8ElEjnQaejLlcb0Hew2RlI5juSnCAQHt0HkfUBOlnRllGOWnarRm
uVGkofCUt3g2RVNqSLSuCWa8MCdJRsclx8JWxUvrGJcR71QqMPJehUiVdjP9GswGT6zj7XhNiDZp
YGL2Wkq3eM26n7MpA2efefCezV7q5+A2Gqp86MKppZoiPfUPFapI0KgdGKLr1Px7AQpWe/Al6Awo
FUvIDWIElP3CBT3i9qqdSOPbASs9+Hf9FTsq9IEN0Ye5BwEUvL5LGEnlnTcmZaSMGtgLJYO4uYmF
axzV1o16z/5UGkoa+DpuXXSez0NBVUqxmNfhoY+6lGegjAJdU9uhpIcSwYBX1msLdbIvuLJporun
kA4WDHdUM1trSFwhra1yfZkSiZALOGGV6E4qduS1qGT/0sFl0FJjIkHbhZi9AJ50G9nXeiKIlcgL
dM9K3pxuCQKnykYtpSlaiwlkGbVsYZpZEi9whSeI1V9iV4inmDf2A4qe79R/3Rv5tf0MrsRsi+Xq
6HWuSW0d3SrN/ef+s46WLO84yunL1NsO8tr889TbeuF27+8cgDKPbJG/GhdUJZECorXW1ezwVUa1
2ehsAI2PTAr4NASj9eU7Srv3R7f+leO0HUhxPPw1wMqPN7T3auNJo7Cqf0cSq+o71H466fy68MLb
pmHDCI8ttkciizUFxUdkUJV8wuHQQzNErBvqshng7DOITSGuLUq9++ZpqAJ4id60wmtQPnadknAi
mi4ECcYJTl8GWahAxp18WKm+auja5T7A333OmPJK4pMPyFgP+4DVCiyTpD9JA1IENEjUvdZaNVjl
9qf96Q2wIfVejTlfL2yElnARxiulpDAAo+tjFtl7imKUmk9TnKJlopIZKkOtW0ZvSYlbL5+vBBW5
hrz4QAgVUelVG0TjorRB3fqHgAsmOIocJKPQjJo1V4BY+ixyqz6mk+xScCaO0elLOAQxXXjy/Nry
xleeriene9+al79ywE/kf/tuQbvo7Gmk5vavrXINFLOuLzSuCZMR3G1IMZlCsAxeysqRddbwxo+5
sXi0N9MHZB2Y/lG1s4/Mjlj/wmdQdm6f53D3UsEDiqso0woSOKRUUrBhrMEhzkNVQddB9YJ+h4sw
ABYFqGP5FYndArlToHfoAX0Kb8CAo1Osx4m/zWPcbNLUSSaE8TqxI4dZcsLaneKHQ5J9Nytf6zWo
+bdPp6U3Fqaoxv3zikVc5IaESigOEhA2y7ikuGuBC7qDsdxQSdon1H5Edi8tiYydsOIl4IS2Kb8u
x67OkefmCQydNgxdGQGjnaAWPLlXT4AeTG9u1QuaU6Wta/ykZgCxGeDBB+vYY6HLHlYAfhyLhzjI
mM3uu+XOX5Cc1pRttBo8KHNiS4j9ozm/RK+hY8XwLttPzqm155hbLLF417kcGiKSkh2Br5qBDBCa
WrCJwukLxIlNAZOIsyYCxbp9m4m98iDDrfqx27JGzkT6BO+fSu/UfPaPrSP5ddi6ZMIfvjW0hqSC
5iRG6ChRNmVVu9sNnSdx2oJKcOsYpJD0yJtuoiQ0KU8q1bwE/nBskE06tt7j5e+J5PqV76pjJTSu
6+YZOePOYb78oKwE6IM/UKtcyl9kqUuMKygP2QoPHO4BpUr01lq73nuag5iu/17GeXC/NXe3ZuUC
SgbydUzq6xZu0/ZRwBkiRWPwJFl48SvH5hvMbTV8ccYh5PfAsNuvS8t4Ye+4xJ8W+441hCy/bj0G
G69xZjaoT+QMDGwHGd0+6poFAur38aDOtIF0BFx7sBlTL2TfTfLYgsKtuPAGY2XgtKpsvmuIqnm8
tpvLtOVa/pbca96+G4NL1d/dPipjy2xs4SyxpZ99F3jsZLn3zQ9OKqiEDkSaStOG4BTDq4bsw1UZ
n+HVn3pXKIxtq+nNdqRAH5OdMXrFGdJ0v1fXdwyS/+nqSdoc3lPiHiLjPbfYFjdkyQ6bsHZuePQz
mFHVMXxiFyKXBL7r+xzkce083id3s/WGQXZov7LGfenDXTiwiE+h/eOyQq/hCeznKXRZr5woATLs
wM/TrN5af6w/nJE1qPac1q0NCueCmgg9DWnwxF4InPPW7vIFqeNvFeOV/5THTuodXSmJDfLDiOrp
Pc7j08rmNSuDSj+b7qabr9f82N1bjWP30kb7gCWqMtH+w5zdPh4fUG2H175DItTpZnNzks3tj813
3j+N8zGPvv2bfeef15/8x5oa8+zn9vX42o6QvTwMzj06MMR0PaD9J9mzRX31+uWyPD6cWXWGd7s6
/u5/t4x8la9OK+vT+rSjO7ljimfbxOjdUYxI7vGSDMedS+O0nNYFwyAkmxPIUp+jdwscWTHyzjO5
Jy8cpuF5fF+DZNp1jlgC8uTxVRzY5NA5dIQm1xCdSrvloynOpMyMtocz1zRvyYSUFCVR8N8fu9ah
ZXfvvfPgMIJm9AUqDVxbvmtkZ//6txzb/VriFHZYjl3OkaotMEbW6y67nBDiooAUePCREh8pRAQa
qbdhr/WG4m/UA0HhjCD9sdq37s3CF6110L2IsjALax28l37NacDKzKfSZbiCMd/1NA69WmcT7j9N
zkTuXEqBUseg4UYyy7S/gwaJWvb6I2WDVkpI+8OZIUurJ7vROnDYJ4/dM2PTSyenaTpJJ/kUqY1R
OtiM1gP8qs6R9FtnG13/LEoQGmKnyCOmt/HHOwZDyQPxVk4RtRIQk/GJlD2LW+OYUJyAuihHklnP
UeBQg3XWjN+zL0GjoxKpNsGKlwoZXgJQ0mbDlFxo0f0ndP/cjhRCr9082o+kJp3G584rOY33Q3OG
Lv7Q6HmDes8daDg9p2dBaL93tt1tsU3Xhl5/PTGGy37WWw+y3rK/gRV77BqJkeActNPowezS9iLH
oNI+W42t7e9RYbASh/vtzet/7jV8VSH/wtzt4EvK2WKDB7z3C5WkwDs0aAz1oYDwDU8cGaHhblyd
Hca3j9NY2rIWm9D47TVyDvrGItsu3qv14j6rj3SXnFEF+RjmkAfwW8LQJ2LSGjkfJZGU+3HJWgql
ceRm6sYt22zM5PSM5Nw9RmuCFVSFzOBA/HkIqkijwtcZaQrXqIQgd/CUxWtjz7btHbIsuT1eHiHs
iDO4YQvcdG4UuRdppXlYVG9Nczs4LOD7wPVJvcYG1uymYWTImtYf/tVr1c3Yy6kHAJoCOeVFNi3C
QTFkUS1vvXGrkbsAK/FsHDoWfe9Juz5De0krhtN0i3fwrPkmZU2aPFTDK7g3yhQL9vV59nWO1ieU
ioAlXrcNy2uwCVfiB/tXAgvcDvd9A84iwl/tff/9RPbguqg+WofOjhXu4IFA0UaX96ty9euY+X75
izfJm1dwcP3a53rM+dvXnkNZ9+hf7HDXwdZzgkv4RpMsuV+bdRJ/UOgJQNiPZjalSNC5R7YfM7YG
m+vgAin80aiP1jTp/LH7mIK81jz17Za7bR76l2C/4BZBG7zSF+ySOLPLh/UKalSOKOBnAL0YpDjO
PYm1l+Cm7PM+sae30XVwgjwXbeNj5zS+MEHMWbpgfc32NHP5yLZ+1k+Hl0Tpmeu4GtK6OanG1fi4
9m8fhVlFREgAm+cMNAOfBSsuMsX3UKidGpuIAHTE5nmj9nGcX9qa/vXhppf1hLYtwbg3yMN7NpTl
+IYoFS5AuzSWT5aF+12DAFRpizDuzRGHMQoJntrfJRLxHbZv4Xw5PnRjNn4hdF8QWHOsagX3ST6H
6b//RLdV9O1it3DdW4TK2yCf2Z8bWh1gJYAWySdM/WoivxCpkhY8JMwQW9sA/Z8cU5If4rtZD2lY
wHxS1C2PFQ+1ZS7eSn0r2va9LvbuexnKr5TmHdBpG4+HAPkbg0h2PCckzlt3H4e8x5Ogsku559Nq
Q+tpcaO7VTrmHkZEh5zRJtSpaN2DSgabfEYh6EaqYDNS28eNWhAWCjnjnKCA9yD7QFaBqFw13MEE
qTModTX/jZO/RuKLNDuOP/NnH0U7iHduYz0R5lRxh8IJBSsPPutaKYL15jfUY5v7gZCkdnsT6pJX
uo8x89tdbZsPlkozG4mQBMOI9xULg/QVKShB+YpaFB+1qSqlUQ4bQ6KtVT73C1Uj3W2L+yt0rE5H
sTSTsmCFiWWteF+/Ucxst+GfvtrZ9NG+/zmguGs47JW2oqlnaztRzkJ3vyrpA//gMa1qT0hG1fiS
nJMnB1HrKSZBJSBad3eIMiWVfqXvJNVEm4WOXi4JhIdI4Jg7oeRh5k1eg1d/HdUT70ZjP1U1yscb
D3qaMXRh30RnJhvW/welyZaD+F1+1xEvwuD4EpZS6qe8tLq8a9iSlD1C1GWAlLvozVht/V2VvMKt
687zL10VG1J7hZOy25oZSiR4ZEKUuNG4zAXPJ84raPmKX0oUu3SqjEB3TEIFDyQKHCQ4crr7vsb3
YWVyID73Yi0eB8EKi+P7FIWgMBlMbiJrIqn7DB4fXIj9x5OF/pytF3vFXNJLR7n+d7vQHT7DGVJb
R0E7RRYscD8sqnoRYaUcKdP9XyxVQSpAt+wYFUJYR4JRBaJmJ42exbIrw2kEYyJ3gnd2Cg8EoWKy
V/oCgckhK+fNq5g/ZbqvTPZBy2shPsO6FA6JGg/lqxzrmNO7Ac13KvnsYzJSCgy12C/AzJTMRNjs
0tarK3LXnFRMrYn0YhJJMyNfSNbh2KxynQ6tvMN1Q87YaMq588JncPs5cah42qFcvlPh+rmhmWi8
eXjxGyXG+Jk8k8PwnhzHh6EskaY6Qu2c1O7PDJ54DvVkj38gPQw96NAta2nwwzOgzm9RKczOuasA
voqfRqvVzoUs4OQ+PU52o93oMrlNTqMLTH70i8jFeESRx/b7VzvyJcLW3htO5zjRkzEwYO8rnJT6
jZ9B5B/4gyvySTaRKEzppEIYtu6v+1lSa24CD+K+15LQGgzmf6pQ8JkrjTt/HVcjo1uNLvEDfSsx
IcrhxVJ8OUG2JGoFcRXmvKiF3JAaP2mdKddHHxflXUdLhN4eDTFh7rNNGzk8HI48totcgjkyR6/B
u/fqs2zJKXeZDmO7WYFhmiJJiL0h2ofIU449oGHiu32yGS8H+4/lYD18hzc4SwZJijLrqRuthZq9
fS7nnXSirriu7Jmu00d0JLTwLAye3XbbVWQEdi1snflr/rJ7d/wtjSA7blzFCsY4GMNz/9x/J1mc
hTfII4+uFNx2vTM6KGjI4QNuJ+ng0KtDK1Hv7F24jJfxO7n0SZD1n05z3886FRICGq94s0WbcNPh
R6G9yjr7MT4N8jsR2IBppYsaTTfvHUbv6WH0nL6nzt+ObePPnO6YiG4o90LKF+KXPOJyoAXVzqDU
sDeLgT5Y99NiVGaVmVUMcm2k4LakKAqhLozRm8hEpkgzlK6t4/cMvcCP++q+Somg7M8ivdxid1/l
sQyQ/GmFjrWRO6AAXxvlqzqR4S+ZOHah8qrLXMlw1ZPX/DA97ZuVeeU7/8v/rn/3vw0O8rJ/4dJV
mJAWGcgy9yE2uTKHVvg+Sk+M1AkneQ3uC7S9iMz9Z8/wWJVWUxpfethFBiUrLsMjrEc1Rj2yKSWi
3JYlWXK8ylkE3JUlXo/pPagN6oNlT9dnDFsoORGyo+YF8Rw1Axa0hHiyWMKBtenlh9QAq0WqSLjq
vsscJ8VDsqbMbsg4iwuhDZHaN6lh7a0Psnoye8r5GUP5+1zX58xNu/bP8TZM6wGSHx4SGcj9pU/K
aNnP5evO1lAdOpdw/2Ui1Xn27yDASOYvJat5ohR0b1br7fTpH4/+69m5hgq45MurTkFulACh2IQJ
DVRpefxegjNMECw3RaN/9DD1XFDnhbIPzIMAQNB+DeF97jRCLb8/tfetakjnPwypuGkFUQ47K9dJ
mdCaX4nQtUVv5DF4Do/QWdTWSRlIajPf+FNQTCBLCx1FYMiDH/CdRGZm9hhGGUhWlCgEcoVeSL0K
aAowMdW/qGW9knpMqlEuQ7YN33mD/+zF+PAe+pl/JF2oQ/0dN5BJyTCd/RuecbZwIBg7IwKw8Rng
WNR1KSVv/MdpkNxAVAKiXAfb6RLM0NH6dMFGUCR4qsGGRdUTj5meXifKqBQYQeq4SSV494/TTbc+
PnVvr5alqJw4242dvgV2w6LGl0EEAXLZ0bi27UUlyMmNvYLdPG/fgKRKUVQgPoFjhDl6AKY6jkoW
o9gJXnCZXqZwMb5uVIw9372Onmxjk/VoN1HDY3EwljTm8aj9K0IzC3DKMvGSrKtarFBQILWpOqry
aCH0b1GDPUUuz7935fzX2nWq1woSaDtTYICl/elR5ctJ1ZAKIVcrTIfEcg8oMR/CI+CJy7npdnfx
ZmZPjK9lu/71Du7NQ/fQVcn1BvKz7yVOf5nsuk5f1c5Dil6tYFSPHGyoNRTI98YokVS7yYltaL4b
KMxUbbwcVmsdb8neqJVUtfnqvRYUZkjSCzZnMA2U01DGF79bFSI8bwwOaZplez8HD5Jhvr+PwQIP
JqlB6ZGYrkCDKioZPgm8NFGsG6dk95R91pmqhYcqxWcQcrpTOaAswS8kOWozN4SSu7drtwKLU6NX
7q1Tp+TEee66y6QGheJZMFBoxUvBHfriHwuT/2Djj+RG9n4NbBi3nAP/coDtqy6ejsQ20cMEf1Oy
UsQWpU4+1x1VjfoJgEIAH42SMaOzUdVDqRwwnCw6qngEGzX/2nmO5CKVRQ4hHKkVA8t/o20tSL7Q
DwVuJFAXnyzi3jy/VZzmC2HlboBO6sjYlnVziULrLpV36jIVPqGAJFNyB1UFWJqHb3TFa/Loz2v2
TShK7rBSrIAruariP518+H/+uny9pvnEYzH1joemmnG9po/pfgTGkamoblMo+9I07Bp59PRSdy/6
eDGe/5oJqXR/iF5/bqCmFELCnLpCj+n4d9Ey4Y7QaqGEvZeYmwqYlj1LSrCVkgW8KdAe96jU2IbE
BP7Aau2xeKIdXQpKgpgcG7+SlD1ExO8oC+pl0VDGtKhN4rEgSkLaTYUQWTtVFWq+W1TERVyVB6mW
7IgXftcB6RJcrLvrrjKJmqrk7Ui72j92JF0y5aZkB+GayYJyY0mH2p/px3W1hJv9XO1/36vzb7o4
F0vVjM1YYbjGDcU6bsWpwU5mQwfbCxU/gGg2cnt2z4mcqMrjCChU8E9NbaXrNaRE8GznTUEkmNj6
tExeHV3K93eGHGEiepJAHlqwMlEg0bgjolVBrwLNVxnKeKmaIIgkxF+eLbyf8EslSOoFn0iYQPWu
02M/8ighAyl8tYQ82w20DsAK3mEh3SGHlQZQE+/ZNphMsirVvjV0xoJyVIb5jsXVrGKEFpQwgue3
BYZVmBPNXkoUIDBP4NI17u0Uog3sqhenxvLlFYWcEuhN4EFZGlkcqyUrk32DxOg63QfJ5go7TD2u
xXn/kZQtcRQIpS0k5o9Cvpd4I6Dun+vVNWuY0T1rHGMzusATkNgMlUuyDP6yL2Vtwj0ySBWa95bF
TWSeEHi78EAHCzdYHvGLFP66v0tucZY4gHltbly9+2K3SP8qgbNpXATjjeV0S5rIa1m996DSe/ft
JJ8vF8tF+lWd34sNYR3foxrLunuNnt3b1+3L/rP/6t8HMAr3xsFqbIqud5uJUwe95g29obXxvaE7
BNN4hYzI1e3YwXLhLfI5wNT5+e/9faw1L39ZdOJGsuSEnrE7tIKxOutere9g7h8dYbK2M49a054p
MtpmfmVUGemYja4eTUgaQF49RpYse3KwLnFtUp3Yi9P8NDcA++zobkXpghsl5JLRNro1roTbe3++
P5+f29nz02hvAoIPlZ3EjdOeY3XeN/8O8qFZB3K5H9VJ7RWX4d29R2Ruu0jqsy+qnaCwzoK5Car8
+hM0ddfddKlihU+AYMIj6aPso/BS6h9NcYzdgElX7J3a1dX/SkNTCVs4vfG1HdTHQAUxQdpjy+ml
ttECuBV9VwmH5WDJVUJQg0TIhqKyLLgXpeLYxKozKMFw5PpRYjq276stxYcr25Me2ozXfHR6VYZS
y1CjitgWTfmVDhllknvbXWg1nP+sIK8COoJ/Onz3raTSq/SEntsEupASErzQZIpqIQyYeiEK5VDM
8/x9nGsmH0GQn+MKtBFuz35WoYKoumG5oCjyFSySK9VAqZ9vunZSYWWm09pY7sYTsJgd7HA/5IQ4
fXZ83aRDdwfmaofxBtsaCf6XsqnL91AHNifE7eRKaXt3mVL1sZa88NraoVjXbATPlFZHae/Ufb0a
aQ9P5oEtkj0SPla2qGw9Z2HZwLc19+3l7BooesJ9Z6jOeqJeSvL1A1mviY38liaTC5pxYMR2olYI
DqPW16az7dlFrj9nI8rxl+SLlR6ZDiLtbXs5VQCNdSiIp9lW27orUOac0qqIdEb4CioLm4t081/B
8itvvwKXi2IPnb5Le0mXs9JcyQa7wZuedGrPfWg/Pi7BSk4uvEhgwCKzvttVXAUhBTXDS+jc/7A0
nql6TlLvbRPBcZlCTDF58Jp2qOmwlz67W9rj0MYMoCGeYj45DG69avcMFJhmQv80IdYkbnZtIRiv
xd2RCdmGcsDeE5NhzJyVSbbnvrqu3M98VhstJ87I7IGTjUy0NqkVNraJkFDKpFg/AhepUG8P6iNo
m+R9Fd67xUMUj4ImoqRMe/txuviCEbuR6CjAlci8HgDtqFsIhAlVE/H4J5rk2lhkGR60hxIIckov
FnYzK3n2b428wDSKiyUmY0k/OobwBQaP4Y7oDo6RZPfh6zgNWU11k9JzBWnkUQAZ78KVCyhLu4uU
ngIl9VzNI/XmQrbPF2WnLKa5BwiXNkOPppa9ixfy/pbhNPqaHleyzX8mbYSXQenfmfhfLkPgEtB6
JChUDFMV5RrijXo/HjVYANPkN8ocxyEk/38IreKyyMs7rPRcF9iJypOqTVJviuBFc/FU/BH0TFdL
UjLC8omjvCpcRhL6544Tywi9QwRA6DYpmX9BZQxmjjvARe4tJ9VRZUBmpXcgx1aJluEyPOGoXOZm
cGopKXXCxwZ48ysKLdIn0HoRSSzItHu0Soye0QNmzwOMTcIr9d69Kg6PEllMERJ6eii5J8F6ElWo
xZstO0+MS5uqtdHJentzYJMQMSg+qu8EbQvnj/ZuqvKokSgxfUNUbdcYUUxmUuwvwNgB2M9J2AO+
/R+186bF7Hb0mG5H+aSCt1mZXpnyZ5rOqu3skx4T7tczOv24tHupdrdxBTk0ynyEPcpKY22DlKqk
gC3vIQgZkDLGwh0TWlaH2fQ2v82zqT1+Dw+xTDEls54ibCEJWYDwLoAKgWgkUD0QWtmtE+UyvW6a
yIpTejS+jK/Niip8bZR+4NtReSN+AeWmxpKC0VOmHFr9S1PJP0HljeT6d4O1Ufy3yOOT9UvSbo1f
UIUuLmOVNDPp6G0DZexA+VDdrUPsjMq6/ePTmO7nzsJZPL4r39c/ShiVb53Hbb6ZvofHuTEN3qPH
Z7ZSGORG1MTsweUOJ5OK/8ibaBGrO5F4VnN4ReT2SPKlpGEfDT6uyZ4MrNF7YPVs/AB8cHAXN594
4vL3/PYW2oTuJj0z7IW9uH5fv49/BrOTZIbTWDqNtQvpQWPPyAYZLXx33K4ba/PaeEA46Lxn1Qp+
C615dgP4ej+wPxE+BwmY3EJcCHwuJ7JH5sDEHzKjobYlK7nRWrmTsb1nDNw/bUeif55wVQGixNVB
BXrioD6xRhq0ABk9hho1MOWla5YFdfJESnAa0Q3aziXeJE60nTk4LY+hOd7+7YD4H//93+RNfOYd
DqmAMO/BcQZhcPP7zpp1x7+w5RyIWoH2oqx6YWvGt5Y+xK0jgiQe5AOWGoA5qE6wqxGQAcdt4+mc
w/fnJjjG5Tg98Kw0ZNReo2f/MdxufCt5E3bZBF1yztiYaD5+pfUxBAQV9+ROy6bt5bcORbkEfgPK
qPlMyLghjJv/VkLqsdRgQd6xVx6StH9IrGXz9Hv4TSm5cv4kDnFQbzMJtRZBX2vZcgbHpX/jJNet
G+wL6p3V1p7OYhUAp9nAM5F/T65iYzSXl8YOVx3JEYDVx+710wZiDXw/PLbkxFkQGqRXAfYaxPUN
PwmJ88QkH4fk0vLzOruuaKdND1y5UCpKH2hyYxHRiZdEioadUX5A2VYdGg7gcoG56wVrUmG8i8+M
kGd00B0lu+eNPEQ4qswYq2f1zAG9Hnrq1yIwU95efogmJrJYBS48bigstAwVcDnqSgLuSZIL4wUU
s1C1RIkYAR5kWT6EbkTFuS21ZTn47099lMcliprWxhoPZttzO8eeUjci2UB/YDwCGlRiox9ByUmC
GeEj/042jgabEuBASkG6z8R4Xo8PWzBK5NfPsfnpNHUCIjRLKDTth2VjC+4XaXm0pFkhigCdSH5z
uqL3FO6daIJK06crutFEtabxs/Q3gQNCyyXCWBLar9sK788gv15BnTlqtKvREzXqkNVPXp4ZyTTs
a1THy4987hGDvOdGX5206Z0aoYVGkhFARkhFmvTSLXFihxZXe6L8OyJYR5Y7iasOQHvqpxL/0AQo
/ZtzQRPADS8yjwXkoHCapbQv0hQh+xuWhbIaIh+WvAm5gRqizYghfSYY0QlpcENhBSgrVUW8QlGu
vHd5+UL/F/2Dln+UvUevxLSal6mBj2YN5dmTcuhKFENcQdGv1DDXJFgVWYuP0N6e8HQJCulejsuk
ntnuVNlSCaKom5c8MbNh/V4nl+lKPrAcZOKKZixHUUO+sg5NLmi1v301MkDDnW1BWizDWpJO48rQ
7FeGdsK9+NE9qQQPGBv4Lfgcekk5IyIh0cIWF46NX8QKiYUp4SEECx43vC6zSKEULAjIHqLkHV8N
VGWG9bE3lBE+0ppdXZjOIORq8X3DRqYbYIoNAL72TmE/xQWAA4anAf9l9cIN30Xpl9Ki5aPW94b1
/nJILpWIyWZcu2eorBq6MMKUiGpU5rv+vyKKs+Q1E4HAW93H3gUDcSFxqjBA0buMmC6+WlwJiLLD
DpyHYB/6pegMhyi0LsUdkXvlo6Cm0C5U1FRJooRJaIiDalPqc3FGBXHB1OANSQ5PuRz8Tx/5pm/1
6tJWLi7uET90NEAWSKAR45/vCu/DJ2MqD3pLe6Taig5WMFhErbz4hDPqdAyb98xc5YXwB0S2wIsF
Uy7nF3ox7AzpskHuADbPP/WhKP03nhaJCLNaLcT7eTdRtxR3CTFkHFF+1r8F9I2YTCRRMRplTRLj
8vtGkkEZlFnz4nt1jKfZMYB4lCAHgwH6rhBAfqV5BWhIApKDC6gzmkUnM2WpxDno8NUMxIDgCeTj
Swy9KgeFzCynwvErBSkKiVwdkUzIR8HYITuC0zk5s5xPY/FK1B9bVMQqSoci9xS0KrmlalCO6qDZ
5hwm9HBmLZ0bdKk687sFDMktksqDwhUnR8MZo1gAF2zqNAlFWc9GjPAJ5CdR4+TMl4RSrUYNj1Q0
L/lqLUpq+Gjvc4nxlVEn081fJwL013oIjZQttChB9PZ87TVrkEQ3TfdT6OEaf6eysCrHy+Z1tv0o
08ebtrGnilIOblnJIMxxzUsKifrLrQmEhGuzBihm8ebcWKQxN826vHRRCjTuM8I1MWliPsK/VW2m
ZCYwSeNidXF71aVNB6eP9xjAD1aypzfXa+ql2KRnOmq+wsukvAMjTwEhh6+/FuUdlx/zSwOT5PZR
6usQBqBMAveBzxpKputjwcAhEhT9ar8olwbfoY0PUUJ/oHckX6HzEP1en/foB2qw8DobyMck3HWS
YqHohzjCfAPfvvi2ry7LshsH2EsaWbuIW3hF5hOzU5/1E96GBrEFdQa+DP9BfPTFtRDDQ3gIIUI8
8B/gQgCmnCFY1IMSpV0FR/xspjt/X21QCMyIrTDOu47Zqk1pMjSodR7zE32JaxH1HzgTUCGM4WWy
3XbBC5t0kzJby9gFFn9AePqBu/z8O31lJ3+9bpofnvmddZ4oTTpNirA5LZUQ6F1CLqo8gkMWHl4S
2L3gYU7rdJ57t8Dz4tkPdr30B6xAlwo7wvTq3pGpJ9W5zQcBkx5R3rEIeEBJO821E+2G6MOhAoxs
kBSMP4HuSJz1d2bnLbvPu5gvvxbYVfprcObLAhuDfhwC7p8zCWpK/E02LJqQ0O73a0T2ZncF01KY
XLG8liij4G8cEZ4E6NV/bv3btiUq24YbQlCeOHBg0fj8j6bz7E5UjaLwL3ItC1K+AmLBXqNfXJoC
WFHE9uvvs/HOIjEzmUxiBN73nH120WRBNpy0fRJf/eLm+ss54sbXWVL63J3rt3A4oFv/jnq/haSH
52rhp7YvGvmC7d+qQIZ0fEQANco2zh0JlIMUKjZUlcXvM23EcACO3dfPFa0651kTPCV8vOj9xL7Q
WVYiBak9/LawjoCmiwmrBEg42C/onrhf2jLegeAmbbUOw3sC9OcjCTwr7D5lvHvL8w/pTV6cUSv+
SWy/lntvMDFg67biNj+SahWR0oVY+HZp+qI1TffI5zY4jtgXJyB11QcTpgMNyrGdIutBE7l0FudO
AmPdu7a1SCmrWFiD2PNS9OqIu1e/Mtj/qRlhhvT5ZA2QoVjhWfc+GKSksB9NqGy2BK/rWyFpDijA
YJZTzP/smphFOj4sci+lHp3gFz350Tyg3qZmZCzDUumWgD9+6h/XGC+e1Yd8RRQQFiYgu8gM/UPF
0McnEMPDyazF1ffHsBthKUFhcpfR+w/fIedHfhIqsjACaiNPTMCKze+ELyIBDiOpT/VdNRHCpOF/
vLq/a9aWDiCwnhPfh9QDnmPfsEj7bhW/hTLWXgSj4GKv7fPo4rWP9z+Gl9wzMusmGgPcUgJXpSpi
voMxzwFXeYleMZtPvc6E9sZuzPXz0QHzaFL7OV09G50AvXLCjubsJ0J/9a699SPuV8q5gw9LBdMB
Ey33Z1IW4XOAuxWyWClWNXykOGVAxRXRL5MZu+KC09DoNdP2xyCde6ze0rWnRROslyRitTG0zz0t
3KVFPMFAQdfpvvMprfZAoLWwYGmDzRQbRMthLFOkM7ExgS5cYS9LzYYqvaVZUbWtCZ+UbcXtqM2D
XWqr+buYTgyJoWwxZqOu1tOiTUXUloJIZJvdkIRNBGTEZV76NQB9SG+hqlnVGHpd9Dqh43BfTb1m
inqWR5DcL+Qkk+OwoUEPE5cqn/4AcbdgLiBNLnZ8nNy/bTLP5Wf3DDQ60qhOjy9GRMJHpc9V8aoR
EW2RJw+hT7SFHBVke6QBje4A+DSd0vdpCsDt/G+m8LkZ9fvgt9zRozqmJDSYCnOTdiFtFB62nEsC
PDyuJEi8zRCXprDK8ty7fRujbH6GbdXdq2+sBDI/eHFabxg2fDqQqKWP6ke2nzt/mzctyYGL11Sv
LIoMRC184KAq5gCNE+3otnXOHWxg+qWIMaFtIGUoJLiqkEZcEIVNoPZrgaXaotn1ptj50n/9cCeQ
+iAh+0fUXuejXle5QsqUTa/uLdCZqbkngqjlH6jxnL5GQzp91FniiFks1r1T9zgnMa2vKZo9ApFR
dwRqysMcJIWRTfGTZET3UUoj/WHirftE51gjv1wDv6JLkoJchwwCbbTfumZUn8F9+CscOgTr39rp
cN3RbFW+Gg4bD/p6UDDKui2dm1z+EvTT3DPcSwPdVCu5QepuY+XDCjSgaP2ssp/1lv+0peHDIEAh
3fpfEsSrYtSz+rT8eBwVz1DPVDiHJUOph2u1H+7c9uZP/ALwEGA6N5/jsT/5Y72Z/9j/FgR+JWHA
QFFsqqy2V8Kj9XyeILafYbGqWBoNbtczF1zhh0EjKpz1xNQKA0jZXOpQ/6HxjsLegDH4RRjzcGdS
A/Swr8TmTsD3597EOBPQ33w3dtPjpk6CJllINNp2rSejHmmlKu1LsTL/uxj+PUG97PhH4Vcge3Z+
nJoU1YeqH9cYrMlmjXKzrz+VYNDc8VnbA2tGM6uvAtXx6pBbxeeQYPoQMpMGm/KkV3Rmz9FrQH5Q
tszw7hVbOPGGUXvBYNn/xrcOS+CPharJrLswOOrQWrDtayrOk6CUI3NWOdWCZdbwUhJagIAZBG6h
PGjVIZWXv98IzoohAcT1P4eVN7DsVrmRTu9t5fveGa+k08dcS++9G/8cgAU1PX7iIGF27JeLDb+m
ymVvzzBIi5fcZqAC4pXEHLlYrHX/FihQgQiRcUExtOKG1kpCw8H1d+HaNJj8EyEe/BKePlaVqupY
qmCdJkkMVcrqLv/8jUKIdZzXe6ZX20aVDYd4jNI7FJeJ6ueX1+kUyo7w1jHc8oBGyvQXQ2oynHfN
1qQzU4f5PaYynuKPSHkWsbRjOZwFQwTFCxyGcUX2qHCb6Mm1enNHTLGepV1Tl7ZA4tzv9slIIcRk
0118NzERBBGnZP7G7v/2Zw7OuXc4NuzK3IwaBlw5DGNyae/3r0AUU5HNzthhS68o9rAiAJ5zqugi
7asCw5rPz8U5FiVVhHQDjem1mAHEc/N733193c3wTUm1slIP7lX+CN8wKIzGnnPCWHFzhzL3Y7E4
f5sqV629m6L2DBNWlsb10bUPyxJDqVr/evDP37VeVIG8XNCC4fyK3qurjo8oQ3+56L4l3Jf2GwVI
8WmTkjSBdSFfXx21VdRVJJs0nDpM/zkq/xzq4Qt1FN+tK7WQyGjPkXzMDL4ZdWcH/mHn3hFtg8RQ
GRdqk9WP/Y7a/I3SV3pUEZdJLtDmi07Oh4Qspk3iRV0i6tsisw2/aVV+h6+Kn77c8tej++zvH8GJ
yzS4XrzSq4FVOOvkxGDDHpzOnjO8ZF7Vcp/nwKq5cGaP4fvngNG+4wP9JC/3zetR8deUjEkzTZoA
rNHf6+plR4qqM47ZUmrWro1KBMZtjCy8R54NZrdR7DnEHU0uFRzRO9Hf6Tv6uzA0eynt/fQeHsB2
oSrtoaYwtf4IP42m/KvsEaC9KlVtEJ8ik59um/6hOn+BpL/bx7qbLIy7b/fW6+6pMnGSRhXH7op/
xM/2OOdJV9rvZ8AzvwbOxGmt4cd9VdcNrMt2jNc1Kt/PxdPhG6wUgJV+Xf256l4JQ9mMrhS3R5kf
y5rkc+za2p/CEUYn83B+9UNAsxDxKL7mBVVesvkaDdTnKHftoHprHFqlv9v87O+HGZV//lXCiwtq
HpNkh792iOChPSCLeDfWHYCulytcQixNl0TMhK75iU2h05TZPRFwD3+54PaDr8iqyXBM0WvykeBz
9KZDEz8CrYSCUr4ZWcorlvx31kQuG8tDKwAqAxZQwzlbfdQHVhliIy1HT9tPUY3rT+ZUrZYs5HQN
GvCHLI91l6//ZWVdT2ElgkiU+FqMOMAb0IKJwabUU/XNn/mfCosPYmAOqSC5LB1v6HCn/GKdO6ZI
DNG4YTX66F1bTJDgId871igLXoM9Lkz3Djx46OX/pNGKb9gzuLuirch8G2KmZA1OT2OmWtNZVXjP
vhZ5xX8y3DvXvKQdk/36wqdJU7+kLRo/7gxU2UVojtzMJU7gnrTaNWuCbgL9xK4eskBZvQrsIaQB
TDSmD8oXCNyMoNo4/LOsHCyeWK3uspq8O29Y2MwlGAD+JD3EUGjPu2dWuUnSNifXNR35sFmcnm9a
KwIFDn/DjJPDPoVHLKb0qEaIRVkML74sZhNvQRT2jHSKcXswxsJ7+J0HC871cFyYq0cqvHFE/JC0
+L6GSwIlvfGwOeb7feN8wRtS++VsErsTRYDygTkBkaVEo5IbhG88/vFL/GXvXrHOd2nb8SFnKf8W
2CY1ZB7Qvg853/AGg9Jce68otKSxDSHD6l+R5QguRPHUP/6mxPysYr8epEQ2MpeC+3NnN80Cba79
/RiXa/+dIXfdh0q9NylwGC/soUcvEGvVQsNu3DCOrIZM2eKbV5mm14a9OS3pCaqucetaTCOfftTK
SfuCJzSsDYxxjXIde0zT22PU1zsMUwJ8eR51moxdw9mQQnh0H0QwkANs9Lg2kfbnTN45O1zsrKW1
ozssobm7ejfTL//ErKPoLpvGkrN9yrxbxTuAdGN4y3/U/PHZgQxzZ6m8A3IsHRrKqOMQp5kEJo5S
SRAZboVvqQW9mzYWQxzbOeHuAh0y6RQEFXCXgOmmf1bPWHdKswrCqjY1h4F529yuNt+ZX93EtIyo
5ibHhoHF4mAHPwxPiap/f2uASyU2eTw9VKW7393gvc1mKdzvK1PJcycCMEZfgzUhg6s2iMbx3GVw
isMh82g44kfXwVyZb3bo2ZhGLtNLo5IiUL0vHs28xiAEYTjrH+p4g7r+4p8XlQmcyFaVLReYjIH2
3stA2ztOcBqcO2vupDR4XqGG+3rcu2UK4QvKNe80qKNtQ35l4FNUQuP47qbMd3BVZYbGjFhgzY7N
YmU04gg+920dPGP3iSFXzIjgVm8lJCPGbDuiju+pUPkW4b1jT6VfLfVORwyXze9yUPFi2z/eZQjy
4G8bk0256UDmm1Qar0kC+QK3aJyN5tfr8JABibTem/PPfpllPlzsz9seCIciuu1Ay27f+tUuTPru
rX8eZtM6K/O4MscEJZtm01N/P0yGe/xWp/F4Pz0iPZbvQpkSI6gjmxKJAPUK2pd657Q5bczvA+9I
TxFxxCTUsrcQiuq41CllB+noGIb4FR7gVdWQs3JW64sPuYFhuzmpDlKmhBNzsptr3l/+ZtC+kVxD
P+RCyncdZZZELGU2HxmRxGgQ9kwBJW4hOx2ZB4gUV7j2mqydt8vdaveeuXFY6qwTl5dICgojkLDq
grkLqhp0GdXw2tsPICcNDESIb/+8J4z7ILVH6u1G+8EONQjy0tl9JoWQsUDtcKdNLd7K3LZ7BsoI
Yt3o5Fo7dz3ezeyxgwnosrrm4U7o7m+2zbcHHPt+a8vnMBWf7/sxkiUE8lmGlVXfRM8CHNlJe1Cl
mlUKvozFSMcBOoGGAns0dfVCfSSDkDrUgpRFE3YPIxMU1lxa6umY14ZoQzuX3mlypXYaXZCI3Rei
C6Vl94ZuTCbPtb7dLfNopi6Cyyq4TfEIfr60IZFunX6F7gYJ9Z3/u16yVs1QF2wvRYsthhNUOehy
BgNyeC82LISZyXxYTRDvIxnGxwGmToF+nCpEsTkkWRNZGhI4RCWRb7OCtiRGSn3k9JQ7pCRhkMai
GDR98V+uWAEwJLIagvLlLQM6/n9nKjOYEr+NOE0SCZIcRMlpd8l6c1ijmZ0sSYJN3Ut7CXRbfIcf
EdRhiqAwLwCaCdgpMiUJlGgO2bE/blHQiKFwvDu804Kjf62P6ugVMmiZfFhPoqnU49KOn7sya9nT
LKND/BwJFgrrIN5Slg7QL450adfBXYDhBqKPMNuoeRbaNsRIl7bUbHIoqXm6CY2uVGy4Z6BVuyMb
kvqw0qg0sOTgQIONjqaQAuFNUS6UcKVRocLFOUABvxJEEXAcpDNrCe/B+TlvjxAlXpAHzy2iQrci
yiYc+8V++15WlufteqzjNCsNpW7SUdAMQnFgmWxvM9Q5hybeqQywRcQgp6n5WDBYZz4NOn10bR4b
8SzCtpvZN5qmhKMaVlFg3QFMgnvzQUi43VIc86u9C4/Ly4+NWlV6IoXL1PjtJHMzsWc4c6MdB9eZ
JFAvjsf28Lvj7ol/S9N4Fs+yxW4WTQ482QdxaPzhxF+TSTzino1HyaS0LClSmLsNo9da8YY3eTVy
rel+UZvqlcipefkHABUG/tP78g6nFcLTWIc5viwui53Rh5vQfxt+EUY8UBixQptLvsPt3V+P0Syt
x9EgHsWsDjHwrIGVzM0rcrzP6Jyqocn9FKK018tQ3e5W5W15e/297xvF/+ggoNcLrYVH9jJGeC2U
VNLgKZBZ71XK6WoRnmyRtIzPCGF06a8ycXkqPJkkOE6SgFepoC4/WnmIjIpTZI+rbNCsQY/t6bf8
9k+/pSE6/VMvdhfDNxQy2eqo4JK/gMit63YEoUPZVOTEcRcJkygslfgXBc9VWscV9ixigWDfAC+p
jr4jgja3FsoSZLNsxq49SgtvgyruKAvNrKRiAZqLAxuVecXbP1qUJwjFnBHbaspdVsPwZ7QeJiN2
7XGK0t/J3N1f1EYEbUHPYf1jrkz3y6mjmj1/U2UaP7fqAP4thKFK49h7VMJrvXexutV7q8amwvwY
w0rwbS5JoKidC7ur0j/CaaP9aWuD0uOhnyPQzLsyzWAGheVZJ+0fh9h+9a/9cpc9EQpcC00gqWTx
yZf/xoUS8oi74xV2uDOMZ1RgS3u87keciBNbD/Q5JMLvhgNh7nOw++Tw6tiNSH2vbKrsTrp/8dIK
uWBGae/auzVv6ORuhVxNI6gL90mGqxcXDpGrZWVo5QSGXxYZ76WpAsRL07VcaFAg8oX3nhma4b2H
pQnoLCNX8EgcmdkYF/tFwj3/Xhp9Y1zqlqa1odWuHguH/joy5+INhhOcMSzUkSrUHu6l7Gb8TPR2
XC1i5hCNY/ZjpIqKr9IVqRj6z3F1nSsaxDgBvbCaGE5wqB2h9ejKZuONYFPFgMSWaKsLZeSJHbzG
56XEloVseVKelGZPQuaPfD3Zooz5kMtwshu0X6AQ8tuSjxmeg90LLwu/F6HVTOFQ4YmT5VrUtYaL
ecOZaolLC932uXPDgLrk8sbaZ0RaAPLta7Hjhdf9SXndILVUVgViPWYosS9tdZ5WU45gVzZbA1YC
vMPQ+FmDOeBxcfbN6U29Zh6s797u79jmV2rnwHeLM8YwWB5RUFTQgZ9RHZ+4k28EgKVEnBSvaYnx
GmHIxRqpZfKoMmFPPFuGg8Po2jxFZC0fVsbCWJi8V8McoykWhQTDP6YcxdmBZcTJeoMP7dxnce5E
GzKRk1yg80udYPSvJfe4cKbONOOSOc3i1XV2ncmbSu9yfFN2N1RYbDKTFcZEeER8OE1Sh8sNKOqt
u7JJuXXQ8a5b+TJe6L06vXxjt8BbbVWag1TiKhxBUoVgSgf0i4nlLxU+gB1T/AaDzl8+xZSEXpi/
0AA3tcAoinbaBl9nJFhyBx+jUZKsZ9biwRPZr5JRxAFiOryhYk230e/6h5uYnoL65M1EgjKjkE9C
sW1RxXx4t1K9V3DFqCwONmuT7GVOg8sTGsiOzJrCe66hM5d0a2zAfGTJ0jfABGG0H50Gx9ERB41a
+Ex9GWhgww1n2y68ECQKuvgNOcFUOlZTils56r0L3a0aadv9XJvytLAg0lbQhH/UyVIoG4EMyeps
6bKHuGAQUe+8EiTeGeYs1M1SievY9SmPGanu+ixNd+oB7hqQFP6l4mUUvdTTLiClAM2CGVFIE2SW
IPiAaxR3QOTB2ySe1yj/MIHBR4eFYFZLPTp9e/BglISxYbn1bpyJEcRaqDbPulghVn8gO/OVFRIO
S33+VBtrFyByMIGKbsELOxV0eHHjPnwqwP/plpMIwAnOYg8wkPkiZnAunwVZH9VGVq86oM7hsTyA
ApsRCpMFtd5rYHYrfcjMhXqxDiVZPykiSSFcD0tje2gPLXlM/pSX5pRqCaxC9kJnTJ0Mapx8eJWe
GxMLnLPclNrIbnFXdqrdPPF3zL1S9wStrN+5DEudHMqy3iNcJj6NQtpB1U/9nkwOPWRYUA3Zvvul
oXTWL8bQxXrCYzLYD16tHaMd2jFoBbWAJuq8fFLZD/hnh3Aiv4oNVCpNV7wqEyOEW06DPRE0WSDY
RjacGotXA9uNhjTjnMOPUrs0kknGbS79MX4imAXNGA1z4jRIZcZKNtDVV7oPlsDvSa5J7c8c6+Sc
ce680Bmh4EHR47EKaM67xl1YM9qHW4ezidIZP5MsLNWH+auL0KLeXPcPv/QhnyXwvDUKSvB7SDD6
sjY1Z+bMniEY+/+QylDzP+le16O8kaIRQWXD4zNrmKN1zyHfBGUlc0JIvMfwGBp9RtlNjboBeAo9
Kue2Ff/t/oCc6OoONCvzE0f563rk7nAw2Tix0WnfotdqsZpLK37HqEs7GHtYU/rwS5B8ma20U/81
W5SNZstsydpBJA3h8AdyCTlgYZguzRAGu+Fj9pidR9fBq/cqVGKP5rHgNa7n+vggAldWVKjzekx4
/X3DCk02jIIMKbGGFj3d6Cn3uewrjnhe6C4GtN28vl/f1or7aA/BWwx8uGpFH1MnD3cHENIDW0hr
rQuIeK1V7z+RMK2FNFwdv2L6+N45IzBoZ91IS40dGFL/3lkyTmuZj/YeaJWZ4W+GCQoX3IyHnTh9
/J1/Ou4bay6G8PjgFrJG77/40neayKcvbewnEaInAFCl/gW+BfMTzCmnudVdT9fTFFj+p74ixJN7
v2o3L/57dMwaL7RmdRYZjKswvkCOAyeqSUEzeK/OJGXS6eLFRt8KWagcvEnFHCQYbgXv/nV752Tg
QWr4LBCUcNRtd2C8JijGA4gDDw/ANtsFpjhUQEttoB/j+3j0TmaAL491+eEPYBSHS98McljW/det
KbRw7wJB0bRVArgmABuI+KjQB5QTJt6xm7j1hBeTuKeyF6Mmh8S9squN1KDNDnMkKn1rCVF2+eT1
31EQeFb3evKuWCTAsPxNU4rB4MyzuoUnrCKWN2iZdpBvuY2hZ7E9r98+vXs9bt1nr9i95G5qBedB
Rh9Mx7VrlZrngcMQ7usJ2u/Wfs/BcZl6qn9Uj4Mt6i4GOZEXKvZBWEVqhz0DNIJHuEtZ/ETAXwKS
1Y1Kenqz3MOLAf4Op3XmkGoxGXx0ZOMZNdnaWLRbNYRkKFDbgkGVLAWCyKwTkjYjboDp1iFkaybR
Lwnz/h4ezPjiM4snzPuFEqbtkMImzYMIX/C3Es41zHYmyJhGSp6X/DEfuH7HTH0ZO+jePnXP/ACG
Yj/ATj/56jARtnUkKmXw3Ga9d7lg14hsRs7fFgfqwXoZdVB78EMWDNwCdv+xqG1ss4RuakcCGR+q
//9I6kq4s6rTL7icTd09lhcv4r/ayM4aMM9bMkZWv81ZwTdWFsqigcrlTTRkSJr0I9LAK5lG81NG
L3A3RHqUz3ah2mOgf78V1D01G/JPePzKDpyrFGfFmdiyIpUmq3erttU/Z81TIEOFR1Ok4A//VZTv
z+f0+WPrs4iIPqzDCqRefHah4gKn8+GJPlXfmLhhqgXtxdIFSim0pufPUe4y3zqSFs6Mn4lra3fQ
Bb/HPopR+RkkdmwwJSKAEjf1d9u5BqfN7on5eGjgHwJAtfYBE2HlXj1wzyi88eOASlt88mx6Vy7/
4X2b0h+U3HU36jHHA95NRs74FO52Xhx7uxcuLDRF/gXw5IQLIMD9KXz3H8MH84/X4DmqUne/R6XZ
HYL9ZA1JZlUHYgItwXVB07UPuYBp1fwKwoeQ4TLHXZ5+Zn7tQtTZ7DcJR7SpT65flQlKihfRek/k
jUYvlDZRHOEqykO2DPaC7iP2rEkNXcSr0FiIVgwRaOchh+axms/Z0BogI5AoRKOQSPgJKRuNM7OK
uSRd1c6tEK9LDyg3B2miJXXdoZuXROBDSpaXgdEUcVs/zOwxgONtp4nd7bt28Y3Ve6JgsktLByT8
HnV1vX1cHBeIaN5L68dGg/nzxIufLQ65IIJUbh3RY+J2qeK/0Ld2bzAREj9i2j+tX/0o8exO2fYe
f9m+dfnDlcJASVM4Lrw6DPdEwkaZomHbjvjIhwcXGXIOJG1JWkWZgJnGzv8J6IJMxmdE9JCAUY+V
oEqalibPU131SaeYfEMMZF7+8swR/nQDZ5B242laGNvzs/TbQ1+H596sHpjnnayWc/DuiQvlBtuS
9RWs2nsy++2iSq5S10NKqVd8x2yh+z11s4PvtODZNy10ZfNaDtHmSSmLglEaAnO4b34boJEKuf8o
Cwt4TuI4wQnC+CCkgwocipsYJB+6u4VziXQFImTBy0aKa6AgqvhW+EDxlQ4unQo8cikwKv6tnbRu
aBLsTtRiOGD/PTZR67E5wlcgcAtyULaRnYB0SZd+hZtRlBa2ee5soZ4YUZNN+inhhRbWIjenG4zc
x44xgh+FpcGaBhSeSFWKhVvDfjdu4FJ/yLMPLpYqeRMyRATcQ7FOC9qz58acsqjJXsz5A4TkSj7O
q3UW9P4Ol428c5ybvWiTvdzoj+2IEfKeRnpxilonwOVHN8NBQJNgs5dhuZE19vOoH22ic3g7D+pw
5jY5+jU0DuUjd8eRV9wleij5e919g2AiBEvG2sM8MTa9nek9FmBepxkftkDOp1/AgVYV+4hroWRB
Ydp2wlcPP12sd0Nebk6ZiGfiwKnnEkWLQVQzX4lDKaVvjqReOQr/JpYaTzAt/Y16UM4tBkJ+mXON
zW6v4JywRmg/ezPSk8uo3E4LFiq7zvgz+KTCIXnR3YqSJFIfLxrOBGJYUhnhbSC5xb/jguPBpVGF
iiYrFoffRLLktI0rh4XQ9v2/TlxeAkIgJX6i6y8Nd2nwWqSzvROUhastXltnWQfGrCBMr09vsA1h
WtngSx7BDjvEhlL1oqANy7C82mvSWKVRkhB9jeD98FVFDVeHgYwuBS0cbwe8oV8u4zzYLVwOd1T6
NEOfQ1JCqaXrrdcvdVsNg1PwfxKdfpPfiM71sFgHshzsvpsnNnW7Wx1S6QzPyKiy3ouVfWEtbpPb
5D6hyWLvvTC+Sgd5DxbroLLQbrXTTA0aa4K4haIBkkHdy5OJjdEZYFQQ1V0UeeWovR07wa6GxJ6r
mnXa9ivwZPHC8m9H9g1WqfTH2GwzAEzOeObanfOBvSRpnZa57eeb3bRCPBfTSLOZm+6N74I5ShSe
lq9VLSTwY720LCi2ZWJ8GlUz4POZSxEDXS/qX6fVt5f+MLDjqcTfoHhLxlU1O3DG8cAZH66L5/aZ
ARTaS+rHMjp65AF9po304MyFNSbUXPtZEFzOZByIDBPTC98aFh5MOZbe6p3yrmAag661BKVcFAH5
9MqjSXbt6ZyaUuZNQr/1j58vUTOtb0d7njCfevh5zTskXtGcUU22ajOjVbp0sSAFoYU9/sQH2oJC
RVV88V5B6Yqr5HHt3ud6Dg9AQnmGqY/fnH1ouXhhykLq07brSarps2FC09WVmp8wbxyF5/d57U/2
gvVCBCr5btq4dcyuzIDVAT+pbYiwebcgrgl3RVEws6fvsYmDWoJP7RG3uRdOZ/hPAbG98ERDrouJ
CbFLDE7waG+8EPZ+rNdunXqvcExUJlMFFMBiICRtMPUXLtp7cLl7h82dtVmqdCmPP3zXC0CIXZjk
GvSS9LUQrpQRLFHW/N/mxM070fFCmHn4MmeaXd2/5W5Q+U6LfZndGVMABQo9WVWVL/siqU4WEPUv
CI9QjmAli1yS+mohTST+NvwXyJFX9kYtB/gTwVmVpcg9ECe12P4LpZdUZRFbgkxpVHbp6RM1oLJQ
Myhulf3MGd8WCYw62eZafSUSC+VheGwP6U0EMdy4FsGTKJUMgQ38ygyuFG4BHAd7HlRzssNK7TDY
j5gXW160a6aLdLGenniXz8O6WwPAOIRmt5a5UffU0u0tuEUlrtTz+N1Rgl5j4lJqwN9AWqs1UQfS
YNcxtqzg13333iODyabmmjJPjjfx5mR7h/nrK948vl4cO1zIgFbPmIHuaUkFoOj/fRhVCbcPpv04
JXP6uVws3uvjFDsoVXiojHFcqmNlQxZ6T10rJA6smhPMRXc2bJE3GNVpY3zZX7eNrs8nxwEn61gj
08JAlIEw2RThoSXnS2U+wFDj0IhRzYxUOMzBgyff6sl+hzE01tBTnJRRQJuDJyM7dTBXpNvrtmBF
SSY/OhcZ97Cxd6Pxbpr0HfY7E11a0r+y1Zc3CcZAhfXQOJ0WlEKpMlVpJ4SaR+FjU/rKN6XvM2uW
PSpNkovHdQeHlrcz6TJs1QT44JwSe2s0jJBcNtaXDvzYbt1bF6sLIJMoeKGwlfHLlTWrYS1fiJsI
rWXf+rvEXlrzImSktCKsbFzPFKOnZmzomzo8U8qv+WGab8w/JWaL7Ri1Bmg56M9EgNbjVhzHgpgO
ZTXFoeBZXMAmekDthDdfYc06cpQC3gjg5+/vbz9Igrjh1NzSCf482t4sPJRaR7qutTDt/MFODQ8M
JnC4Ztzrm45PnGx4QAXLhgqS/Pd8TLDhAd6qquvdsbVt+V7OEL/6FE0EO/vygvnyd3X0hIfNr4X+
8N249G/gZz2RPN9d1nSM2mPalU0ldy9ItOEoq7K8xj5lkSzK1h1pKmmHwo9GVMLBEv7k/byfEWbC
FqsQ+nVHPmFntrRjJwdzqeB8jS9GR3XgR2oohvejgTQsgVkuPUXOUpM1nEnU/0imP7JJ3e9H6hOk
XkuRtj+HrqmkUQvVHe7p3xAddi7IVgkMm+pPkBzaZKmEjznhfO3VCv+XzYEUrPrEmsjrA4McEBPU
BIMX7ECu4LEkssn43H+iigRcxI+DlozdPUcELEcUi/0Z2TvX8w2sCJSC9OtGaQYgsjp+vZvvvtl9
DU8WuT2s6ju/BkjQjhfvsYYIrPeoQOKATq2y88yl+tzzrLIgBarDonOnqa5sa1tabnLMnLJ7Wb0i
Agvc24AduFVarNFyPPTC/T4nacV1Sv4Vv7N197XKV48LPd99C1mY3rIOFwuQ4BWU48ZtzswJEisy
776NVxHhNONTIxlibYk3k90+MLkdYGTcoQl9drKsEfeTbkJtAkX2BROv+oVGi29w9tP+o20dfZNP
8imSaiwzVCCSNdo7A+Zpss2vftG6GlDC6CKmJRpBu5mgRZjiTk2/WtHFhQnq+AmHrsMVtoesiWaH
7DSbyyQGRAEcgmKccCLLq2RsoiwhvQuwDFfAiwdAcUOABxD/bhz2M7M0vEoUtCkDly2TcQkrQRgk
0B3pG0wvBQeGjJ+62bhKOFm4+3rHalyIHNy5l4jSl/a+J0wQJS0v92nCqZgdZ3KaIELHP7YFuDPM
7yZdBSVCt1m9O6e5OSjhOEFN3uWlxiubkSImiqzKjCj7gN7nH6unYuTeyOhXSRpmEo7JCzyijkON
6r777/Gr6L1x4BhBbklYCnlr5yQxkZYuo/sK+t7bUG5XPMdVoQ7BkW0/PqFUrsZeHX1yAn7gnSHU
4v4N/PZor5eXapAxBTtM+YT19vdPDwZZ3uQXK3nZDF3ugGX33eFM2POc+3BX9XKa+VEO+pV2cHUl
SOJIW/9YMnTjFbh1sNtdgxmUl1hHTqu8mtvrIoZHDzkpW9VBn4A9cCB/QwjBLWZxWryWlTHWgzyz
pPmgzXi75eEOg7t7I/otQ0IyXMJOnyeXK/c+AD3Bo16g7atDy4YEa+AgfJgY/Ia5hwodKiT8smf7
0sfx8XiBweNBfK328GvAFwJPiyOzEfrbMnjGF84VZyqZdaNU9dJ4iOMBaMP62j0isnp8X9nFb55h
eVdnAEV28EyZit5xgACfh4FFX+P4T6gHrOTj9OuNOjNqmCTOErQAQwnpjeXuSkg9LCywKevWreey
9mPAr1jGDOyebpmNvsGwZpR9WZZXRWME95rOI3f58xOPX9gsDwAfVHOWf9jcLpSSHIx4SMSYZ0HC
T+lG9OMV94TzJftIwc3mEpMdSBL7dKl057CCvuNTA0fmO3Yj5/ABQFRpHjFnOOJVK3tjVJV6a4Fj
2lsSbKAJUKRP7oZ7Prn1V7OKZpTsCx5Xdt4/TvZ+tXUaMeHgK88DvuyNMMSGi3Chdm2VF5d7EDkB
wb+1SrhmtLVjKWACChkj39aW2GNwDs6xd/6rgcZBpvqGrvwGt9mcpoehxFjpMAlr/hu6rsfO0k9v
jTrkyNh3vg5w1ND8pcPLOBvvgLi59S1A1fZhWvt6f+1i/453wfWLE2peAgOKFQWf4x92nGKsIfYL
AxkSYJEV3LkfM54vzvyzW7OO/hN637C+oY6vb0xurrXSwXkkpOtMKEb0jUbUtAN7XBsywak8mvUc
gxH0ZWFGQwzhHjrCvlGC9fFoH+4DA0uLPAR5rs12SavkdK+gfoMX3XPFqy1zfCT3LjslcAvNfJ+d
pDQwSByg2rhS1cbtCLpytzThEs7mXMpUw2x7MlH8IFgqfWUXcOquV9mfLOOwbEAXg9aDdapwHXGm
oqHAHtvN4Hru4L1gv8az17DXaamGtguby9LgMI2xannMz+PzOB2ex6chr+lp+KAMwr5lxwYnRySB
Y6RIyhKlip2GMoMkFUR86suUIg9lqkFMa6M+Fw2H6BsN/UM5TZ96FBOz+rK2JPv5DBlIrnd48gJ2
+N7HlJdoHxEkfKN1p5u6BBrc3EcUJs1br+QLPT8Gf9JMGXRXJq9WNKY1zzC7V7GWb67TbEysDFE4
A2OWg+ZUAFZvROCIsDk80jnXWCG1GV86+7DWzfnNBAOtqVOOc3kuPDFX1aFARwkHa4EQphiLp5SI
GogorGBNRGoj6W5PQS2MGgkjyhn9u1BhSwg3KcWEVMFdwxNXGV3cp76zeo9MqGK47jQTtuWPl9CD
wJFK157fM58N7nQMrO94yImu7LtnSCqbRy04FTs2Mj9WaJCSMOnAFV7VfK77ZxyyJp87LNO507iY
fspfK5mf9ddp+MxIoaQTrwOMG16EwAsk7N3N+ImgO0BdEj4h2enK3wNvTkqhXUC7EwLTE/9ATIgH
I5dmlrRTY56zpQBlfWS2CWMDAT/lDVD2dZpOMQHFuGVrYS2WAm/sZU02vhdV973w9Pwn6mIoiED3
9HPFZi1ty9Hmip0W23pNpGdd1hizTRmZhnidrc49hrWD51+hEQEPQ9K2ir+e7Z3hMb8Y1c6+kwfW
Fa74awm1Giv8RUZL1n6C5ueBWe0/xxHcxjLd3OnsZxHbt5Leb62K0bQuk+rycsZTaV9qXil8btxq
m9xuVwN4erBH3uNjJbguDs6y8h4/601Iy5dHax21KpDoKrPKrX/aPTBeDNac/9RZlu8NMxtQ2a2R
GT4bsPREV/UjWEGz9MXid28eh9+Rx8oMk0jXSxJPciiW9fDGsullTbvuxsxa8StXeGj3nk4RWwAx
Vukf7s09KxOyK6IugnUPgPAILFKdsaPZDAUoX3q0IdB37IVdYocP0r0iVRKs826D461PBXestuo1
1tDwlfWPp3Y8c6bw1+LzwLpM98/ZmnQ2zoN/AIf4u7+ofXlIjJGDD+i42tgxB0kQz72ddpk2owuy
DMEJpSd7K7XJ19Vu55snAmaCf/LOhfafiv62ZvFW4PndKx+aXJkXnNKWu3f4mr82qUG28qvhGN4O
6K1Ey5gObm3D9sCHzrXmrZ1JUgY4bh8bD/aG77jLqnagT9/KzfbcOOVeRAmoBqux778ARv6j6cy2
E9W2MPxEjIGAArf0YN83Nw6NUUEUBJTm6c+3UvvspGpXVYxRmrXm/OffhA/AK9igveANqbA3MZpT
RkT3MSoXKsuoTP52b/xR5zEesvQMH0fDRKhz7tA2zjk3An6a8kn+bYkp+br5sNwzttWZX9BY5Tad
KvblAEUvg1m/8HQqvRfUAnSBj1FPDmWwRZp6r8h8dSCirD+j93HarxZFumz7C0M/97OZ2Vv1urCp
ndudRPjoafh33OYGQyRWGnQ8SAIg72NIMmlzgO9gtdOsNzIxzoPx49VSSNHYyXBRPn2iL7wOW4PE
7WE6KKEshq9GruoncfoYGYEMJeopzwL+8vBvYLSAUKixX3ay1PBYuq+ek/LXQAjwrTd9ngGyEiRI
L7sHPQaPXKT4/mtBy26AMcJz3PUIIM1uUa+axbayLCnHZ73GataZbEnPU6Mh4Hli3g09gXEV4eCk
VUgb44NlBhCk5Bo1zoEg6i87A5Q82sWWXHvAoof/2fdaq+hslYb7uSqu7U+ypohPgmIQFLALY59e
VUe0C/q9oYB5r75clIIbQNG41UJ5l6GwBdOFq1XhUh/Jqf1zv8L3GSgi/hJoRgubxZcqWgI0xLbs
R2PCAJcAIzgAEVI1nX7qtpBr1qAoSRcglpmKPNLjEtIO0hW0dxOWB+Vpd8grsP5FIscj5d1xRyqJ
TQ8Exn09am6BfZlcePrImByHZKkg5Xg6T7hCH5vCjfw6ZTkDuKFtAFSk16YwW7VV1OmOtovplUIN
uLs/1FKvAjrQ7k61UaRTj9nncSm9fEbgpv9qQBa8FigZaE6zadC+Ayv7whAyoxdb0oKO6+W0dyf/
Yz8WPf9NR3N8eJSHr2Ya627FsKy2qKo72c5Qh33CtIVVSf3oEeTbg2lXM/DyMHEs87X6GENOEIPT
5OvVmlMnVovjAXxkrvgXNPwNlMnMrknLqAmYo530X7gu65aUOXRJiw5ip2Iz369yh3L98Ria6VxP
x3nsfbkuEL/BnuZS4OHf/tjY3xHm4FBfMoe3X9IKVQTf0t/KN1sjb2mJAdPmxk3JoHzdvN32wSiI
zqyiNGlC1A+sXtmEyCTl10A4AWnd/ZDuN+KY/qae+mksTOdeU2a9ANMNmCZ/k5xsLndRriIqN0dH
8pvW/eD9HhXQ5LrfGMgdmvvN7ir7wRgi4r64UaJPvliKDyY9bY1qI0EzjDSENBJtODDt5CdlFMcc
/0b58JYJ/HLOjFEuOiBY7BxJrUEFHAeIUNIsqF7hk2hY02HbGSB4KhwNy+NHwE3xfeFYD3p2Q2on
I6Z13oUboyT32lE8696015O4su+pi9DgQ5XTRmYbvU2vefjJsF4aD7vGgYTk98/wmHjt6mEGg8e6
kKdF4+TWMz1ISXgsaYm3jw8BIFj+l6MqDvuoxZIrCprBbXVHx0S9Bc0e3qIg9wlC4+yB9eFjDPIJ
brpHBw2oUQ1NbBMJEONLAhoV7ohMmJloSyxdYV7HEaxLELN8/n67rxwYYXh8+28SbWdvutuqmrKG
gF8lv9TEVeV3wCupQNCkj89n/XJrNaJSwG7sF7oaTWW8JmKboLbgtn6TtQ0JTD33uXxUr6pnRmbL
p3T13ZFpBcON6UgTKI2t/HLSamN2JFcThx5OPZXai7FJvn8Q7EnbuRFD6nhyRsm6vdvFSg1pQylV
anuAqzgGWM+JzvLMjjawSsVHln02wBPYOkAlFNYPqjcS33SnSL3nI/jUzkDzHkyBoOtj4PF2ZJQg
9GvzWHcexI5zG1aOwYp9txTsD3q21nM/WfDB8zAb9bSl2szprFpmXKDiD0e9R9+Pozar6jH8tlFK
uhBFsR7RnrH40aHdao8USpV6DtnTlhQTU/Gqxj7im43MyXTb2iPsrFA95W71f8vSH6CnpeNHw0c7
1cxUE4iC1SK3PzKjTj+CudYjGWCwfOBUIxHoiloGxWv7mOr34Jg7neobFL+QePrOAHqh6hpYiL5H
zXd6p5LrSqLO9pp2KuvZR4+q2r2Lkl1HIjjpJcNbf9xXJ5Ky/GSRKEdeC5rj7/5oP4rhW51+5SGh
CkfGPB0uFO2cyThg76idfLiLvONVBTPV2JjH5gXzR21yXOMBZ9jwVrhExr0pBIBdklLfV8xsYSI6
02wBHWAwvgs3wM5L0tHg6fQV5x67BsKZKB4qp2RvMip3iktm2nGBHL3/0y3h/vcwXHsG4D874Om9
9it9LfRm/J44elAxkqCr1RbKHMNWi5ad+cddrJfs3Q+/HDcjvE25nJFqfmEX0Fyz60Pcu8L6B1/u
OFSWBiK96uhCqAKwzOimedjbpaZfwCvZHB8hr3KQDWPYVwTJUmFQfmNyD60BhFxxjEdQd67eDOVu
WvUXTvUe34/jbxl9wbUOr0GgorNBAyxHHI3Wem7qbCNxg5e77w9Dzju71O6L2dHA6a+Mtfry3lBB
nDehSEhKezBkoOnArcKUJpm8t4IUjUlkls7NyskgsLFfcB1kJ9jJ8mcGo/oDtZ7kBriGv1DKq8pR
QXJg4CSrNJlhYG+p+4fAb7G7fKe4T7+H6U4uoG6ghgY8fpjMyAXsqv6g/i9wpeDMPib1pmRoJrlf
ArX6rtw4Dbjy0ao3NY41mwf4gbIxPQGoM0S5zSu2kuFRuPjA3IBDDf0Bp0koUVgXNM5rZp49BV41
IwGG8zZPXaZbpZseafi1eRP2KO+EuwFjZOdzvV+IbxRLBhvKZveiCkbN6DFVDwEZsM4BOep2kKPe
IH2hnPva5AtNxJy9/E0RWxA5HldlkvwyfIeWnU25b6pDteCeR/zqEFI4NS+9C0QY5euw/iVYMHB4
Jrph6bmjgO9afcqXNT0ssopmmAfdUHHrK5dKNSuWgHb0nPY37J1B8cqH2+jRhyqh+U7y5WvbWbPu
rLAs/kL/gTqNN9JXs1+QMmKq9HKSDZwy9Yu9ceXqr6muNu9oBiBow0h8Hp7zeoGLW7fKoMOTnwkg
t0R8OYDEATsElsia7wI4wB7JnLVDw77P+sD/95l0/hW+uOy+TCyO2GQrOGfilcStcsjBDCofjGCb
+BSmmEbh41xHlDcum/65P+wwjAdm05j+H20dA6o1fplhh+YGCQL+qirmqr5hkx+JLjBz8x16+QrJ
E6Iow//kk4JotWtVhlwosDOeiwFF1MCSwSQmRiv8YBDGuo8XHhTKRk6hJMnE8+R7A33Z1z8Y1x58
WFrk5+I8iOjOZbwBww6PiNp59KF3vHnLJqESH5gAiFLJETNtCZdhUuhbL+v5chv0YyczPB1DBnVp
uPLhOIcARWGg5EP9Ad+mbAkZDkwVruMilahM3Pa5pZjoV27yWDzpcvAP3RQgsAbWUAy6ndvBkBYJ
8/vDu7HfjaUM4AF83px8FcyumFR2Pr9N2UtqxS0aq1qbMzX8uNx6sFVmn+uX6c1egsO/gOGQbY3J
k5rd1oblFK4seN4rqtjZBLc7WXyW+v5RWW3A/qO8vS6BXzHAqhZ5SIlciOv3TqXH7YjgZASvscQG
zCsMh/ZA+zEUeE2udvShgWbq+iion8M0s9naloBQbwEpfhQXcmW21Ib5ghCoCc1QiQQlQNYRAiLn
fYQ8+hhyOIQdr075Xm/QeDIhfYBz5PhgeosH6meU4b2iRgX36c9bHcWp129D6fc2um/l0EQE2bcb
2DTcQf5zbVLGINLgeNk3bZN3bknCaXcAFdXIfismzWvZhwOeRvqV/pGQ3r79bZz3125JXvvckWEd
v1HvCTc8LqmRfGn+Zar38U28FpiPEnNVjuj9zWSbtu5ND9QI9Nhg9uYcWcfwRYn6vkYCGWvWLB61
CLPkEZX7cSeUefmEpoTJyQ+94IBmU0bws2FsAQcMtC1bZjoqmgLmenHpEvZGKNdT4UMrBcnoE6nT
wkv5P+wiiEKQt3pTkgOYW7HuYDRaRp9InrdzYYkr4dQrOJ2Pazd93WgKrG5J7+0/hwLRY9EiASbe
qljMEv+wNUeC6yZsme/rvIZfB6SbCWHcw1w15qYNgM+ha92uhTEqWBNMT/2GG3V2gzSEAsgAr0Hw
zfsWDROIcZwH7VDfx1NH2d6m5ba7ZHhFgFQiP3qfTxAycMPeMCrZ5AxmJ40fOylzjruHhXK60z9z
mU1y31YztXJ6QOkRu0z626K5BaZh7detenmsLKzIJetzljEFA83HVALWEBLqkTzp5/YAqu3QDGNP
hHVUGwjJjm4zA3uIQ56NPtAYtX1KuvDReROyKDmo1lh33wzZy9FR6CE0KuPkXEFubp37Y97GE90c
st1XTIl/4/njoJuUUOxU/stwkFBwFgfmuKod7Sdj96qdmAvulJ+Kk7E7/nQkYU5A5SEt0/JVpScz
mcYi6dIy8WKwy9AMfKLz3prdf4SkCAM9aH0XaBofjBoDCRxzyKiG7bdhCMs4+unRLkvMwhSHfhEm
dfrH9q5XfJG1cZMw3INYLJpX9artcvbE/QMh9QbOtEFUMZK0XmDqf8wWJGlzKC3lSjwlBfoGLYhK
BQKDd2FeVTl8XAYQ7O9+W45f4NoYVKMdqreQqxUQEGZNh0SF9pH/QEsDNSaoi7v56ffeDp4gqBAz
eGqbe+L3kCMEKj7UDorDEvEGO41fHRo/MWYtO9k6wQaZ2cI7Mvtb3XApXE3YvG/vO8/nTceRcgCc
bAOpSxrI2FZBp6FWnGhEmg4C+azBvUTZo9giupBvjnfJsHU4dhwiEMLP5bGrl/lc+Dw0bBp2sWkY
fZ4Upi7qdbDjgemCTkGBpHO6Ix8Rjo25FaVBz85PxvQbtR+LWHCkwqOUYSqkHhi7IbifL8Ibaz4I
r8P8bo3y3Hkt2tFz3+9sCV1NOAA4Af4/9YDPO6ycfyugPbQbDXme/FExrFqxM9QkjnQVzpelieac
iQypyS14ymDWwfhHmT2u71YtO58l8yUSMqDBkwUeMpdhcpHB+EX60VnVPv954CUDyc0aPF2zdHFl
Qx2KvgJlMDkP2PVcvqsW6Lf2ab/vP59FsjMlW/s9bnoOTDExLv1gwg/rS960mK0KtkPExgk3VP9J
VwnyAhBaKJr5Ba5osaI5h3mJ4mIC2M20vz3INuE1MtZiLbKL+gSydTGJ/84IdgI4LoPsRFF3JxvX
b0C1+B4aIbtjNuqI+KoBsm/FlwpHuerTBntQiHuMIV06r7sR3k5Ayi1NLVYjxoTe4tW3s2doKGFF
KAPuOjQ5qY1hyfR5HrDhsoAIr2IQ1QEr8iJlWJIFMpwV6z5iz7zDYxkxpKbtMIgEUTmlKR7rH9iG
Q+FLeEO/CS3Efvk3w8LOYltvrwwz0PoXpA1KIVbj9v0/QXW8xMhbaG/4yJVh1v20KRiEo/V5ILrk
MQ71CEKf07uLCjnEJODYQ7MrOcdJ/rbYrxMuCQBxculDJHoNcoSntxQPwB78QJ/NNp77DVeDFuA6
oJwzfVwXPrphP1Pc51ShxF4ioZnTj0uo9nvYYXynhicHCpCJldUTJA63HchCvawOtzejvsZHXRxw
YYk/or2hZiCc4Ed7u/GORlFIHojLDJJ2z04/mH4BJfKQJjKFpOwKxeuDZ/+nfL552FQy+kl9YSQp
9hd19SbWQ3eEx7fwCkJK4TQznOR98Wd8ZDCERCPE0WIVx6/8HXzQLwnfSmEWKZSzsQMR47+Pf9JS
xUkgIZ0gHP5pwjNmSdVBz2xxT3Ejbe9fl0bFMP5ezIsdIPaEHyX3y9+RFsdfqFWFLkvkU75RFRle
G66bb8IQRxDg8IFkpC1cxEpSM5wmWAkzc3zGsIQTtnB//rn8aYGu8RUAXDoaio+ePSGi95/HEc27
FbEWCH/Pl32lj7AiyL3+WgiUThOXL+GUdPPqrXg5GHf64gW+7DkjQ4g84oISOvd8jJqFLNBgiRuU
3Voci7ur4EZR+MmczM8pbywwnYtQgkGh/ZeIl/7VhIJKKxzycOo79Cw8L8eClvPPa3UlRA8QSYew
MDLchtFUWLhYuwt1+08+wVsVOhR+hXJTeKriPQZjDm51QM7u4qGPqwYZPbwicXp4UVbE9YOAGf2v
8BcQZEgVcuS/D8iY7HA7tbWorlfCyUkQG4RTrHA1EPp+kaXM+eK7gAigbj4g1k6rRUOc/GtN4MEU
FubzwSjxVYfKsMPZ/M0+aKuJ87qhP/LzX7S/3D3UoNoEKteaEJl40vdMM2xWUuX+8Var2xmUKets
E/MnsByI3q3VmD61N1GcQIrQJ+DENorz/YvhoSkTJoOYWl3muJcKqfWfu2ptDXG5hj8kji2GcAs+
j853+Atobv2uzsBbrHz4Gopx5mUjRHhXHccD5tTcAcLF1OSXmJCwrTuHw9vCShFXyc1T+Nwhojwc
fTy3RcCC8HaPA+WPGxXjCSpihxh9IpJFGsKVKcykcAJmFEpgruDULwFcO/4iNDO/JkYXwmdN+Iwm
S1SbdvWyjhvowVCAm5Hpkez3xPKb/i6OBevrdpJGKMnxnDSsoTZ/nr47rMSYO+vLx2kQvSfaGnMb
jLdQKWH4GwpbxDx2n63TwVnYm9oIFFSgJiyZnkBwkQZw831dMSig+mdUNcq5nXdsstWLrdYmQiZ2
+ihkl2yRxPfukL1USL2NysZnzjxVrcNIAeamnW+bHo2TDTprimDIHadVs3VmTD+wvMc9cGK0cbUb
z7XaLRD6M0+D5QR5Keit4oBGdnC61dP7D/p/uMammKdYGkPaAv/wfj9CZIprBlZ1gL4O9C6AHkIT
iVaATYMlwTSe867BmHVIEXYqCSJN7zZSmGN5wE6MsZ4b50nkRn92x/YSRUFipWudH4G/ADE5I2YY
VEzEbq5VQDysDxLJUTELBTF1cHqqEbfULrAnA7YeuyYXb8nMiOtlLnWOB+DRTpi3gTKxMOKaDVeN
Hd6c8hukAJkEtqWkh4RgMvvXp9BtubaTnydGOHgEljb4iIR8TrZgwybTinCVvXaCF06HHnwObNoV
Stk371sDIu+tpNyRf8v102VgRoIHekrxvsH6H0zLwphI0zw0LWH1CgoJp1FQeh+BYDcKDh8jbau6
SIYgg1dL0P16Da2dTwDceP7B2fg7kde8vS5HgJAu5TVzUh52R/8hCxmH6uRVgKDjuZBvO4qPL7Wo
AGzxGJwZAICxo/JSIgJx7yirHn74PX9+9WFxuffwcXBMkgs059PzMLRqCQdym20/eIVHtzyjDlC4
A5FhskC0C2XxYQcHM3q6FYyuyftFzgG5cYrzoN/Pp4YcqtqvmSIE6ME/6vl1N8Z4l/W0AFlgKBov
dNXuiA5nEV/VlEIwTYlegTg4gUAIvtdRUNwBJb6f6KvMcuSTDhStZ+o3YOZTNJ0VGyheOM22oh9Z
wcm4pcHHjRd9xFBfBmo+aT1LuSWqhvLaHDWiax8ApVHqNVZrbqGkJgWBEMDUBiLjRS2TI1Zuiid7
l22SNJOGeJQujzaRyekvV6E8B06+c4/Y4M5f8KEK5NJ6FY6cRrkR3DpX5V0Vjv4TA/DWa5PFPhaK
gT5eUshhwOJQeODqTNsMAeuHALhJNSFAHbyHCJbyCpjICUOJwOJy3w/82/TTs46GpcDz2uDowcBM
GeGc9DwTKxMvmINELUKagUv1nsu2NLArbBcZ+aFdGkmjV22hqgaPLIkEPs7qNtD6wxqi8s03HpFe
ut8dkBOWDx2TpCdq1XWJ7hLrXTSkiptN8X15/d5/b4SwrLpZs69uTlZgewjgPCgX7wQ2dZjuPqgK
iABD5QUPzaTDcsweTZx4fuXagh1iQzQpvgh8rIz+AoNgJnIjdfU52j2EmUj46G0srBb+nBhLSPuw
HnADWBVLEDWAJOKBayFTYxiLQxssHxuSARCCWGvWhUQkD9MK+Ij1AIQUDl3Vs6rSUdbV8s1sgLS9
F7wYOMjB9yzEwQZ6/4aIB9VGHfoGTZjdDesLXUTAgOZQ3NF8kjwswibLdAmXrm+ub8H4ueiQ4pl+
iswX6jjQtc7coPY+hw+CnY7RHqZp36W8eU4A1jQEF8j/zIAlnekc07hBY8Ou7OM9kwwzJN6Q5LCS
8StscLizPtwdSxwS9tn8tmAwQk9Ab4BX3ZK1p4KfYvhYDLEVTAD1TaixSpANP7qtzVtf0xgoCiHA
XC9CaaogphT0EcgJXBHk2kFwxM4S93cRu2IuATJZeEl0jn/K3jqdmI8AsJXZnu5j3LJgNtIXXTIT
2psywGOVmYxdSuNmcyqYrM57v11jN2sT4E23UflS11IDEzx9s58z5Pg7hMaxDFjrvo8eL2v+XZgA
VSjBgAahgjL/9miHj1SQj8vtEgt/RsyWwmrOHAWjoSKz+5i33lJbg12+BT6izJEh/jlK5lDiv35q
jtta3d9/lQlTaKaBfZcJOuPah8pN6StcALrTBxunOJt8FyVTdegJNyHNnuIN9DrIZ8aD0v4+f3pk
2INyXHJmxMBZPXmaUG/AKJSdxzR9QHq4GosSz12UYgswV7AYrEMSjFZ1LF+EJBURERZUAXMLEO4K
sTS8A4pwfNNwo9IP32tBcDQNBVpst0a43kWVEjzYTLbaXjAVIDgf7Rp7GQziwQTAuShx+l7hgpeV
RZB2gHZx+Oc6eGPi7+FYe6WzR+/kYn4ywChw/MHndgh6TqoqjKgQPRs1PAz3dsvLiehut7FTLyEg
v8hgAKfxsPribrvAtc0hL9KQS9ZTZThD/Zi4zQITXcW0jsJlTqJUneKB1vg3NudJ8xGqz70k402Q
MDfA5TrktL5nnL7OhydZXAVMSceDMqOevXd/ppFoHeQf4+eurV78Keyz4gUo8DUVfQdOiTjmRpn/
nX5ncRzwwrhhNX2EnoRDrJrOD+6h4ayj0WF8DK8Mv0/mbOwGypDX1CAXeYb3nmvEfl/1vwkjzWV3
28mDiwqhvg+Rw5UdN5sl+NhDQEqnsXl4IWdC7l9abiRdU0zNaP6YyKezF4PS+WcpO705OSNCiUw7
DtkH2H2bTzuML4aZzwAdueAs/thMfQcStKuOL2N6+Gzszz3odw4Gjzn9c4OjGwq0/O8kMykumBrQ
sXMbsBwyOEKbdcq53K5MkBh3ccfHNtdsOQL2GgAXj+I9jtncLtyAMCo+doyYOJ/M1B6OOu9RzpFy
da70q7FLXzS27vWhbnokOo2eZWhi/zz7LsDU0Kdhc/lTXLXpkVG5gnuGng1L2MQkE0BvqQKNfLdv
Qb1F6p5JaYiYxysTyjOIB1j1OU9J3JVv5lStUzQ+K5C8ZbSp4XkAND7OnE/YjkxwnwqQSNgHsmTh
/kevdlLxYIlXwm1IYEaKF88USjFEZ/oVEGYjvulfz8PtCcx2gksRij51vYa9SlP0f8MucHz73wfA
mHOPRFMn0hpM4ZRBF0y1KLLN/jXMhm2OMjK95EMvzJ12MSD+1OBBkDL5/d8HBSqPf41FG12eb6Kd
pq19s9XfphiSheLpgS7+fqgCUKEEfy9FJKPxIQyPKMV5s+JfqfDwAfpngkSMw4lmGuMZIbVDVEen
Jn4drc9KdGmPGTuPIzo28lDwNgFx58/iKAgW83GHxmCkRxD/Ac94GiGDSyb/ZHG9CIvV0T63JhPc
yzBKSqzJzZ5geMKRpkekAwYaCwXx1ABjhkhCuITIQeN3wsKETqyM8udCE67rfUbfo+5BeWYd8dRY
Aj/mPyyOYxV08QZxCfcKYDlOI0ZKtM6862mOszN4vGChGljPwV7mrvl7xINxF/f0RDyOHqjyv79c
MZwUgTMTZchgyiCY6IuvJhR1ESZY/MiTNWZ6syP9rvDPKGCFePxWLlmKMSzzQawb6Mf8NBmcgh8G
bvH0kgASR7nsrf/9YPHygP2WKpNSN+3DHG+XX0BcXKOIxnlFXJurt9dzG1JpmknLIU+GzJ/9zPk7
Ztfr5QoIAADCh0gWEAkkOd74LUN1kQPxId8PitiEi8lXL92y5NoHngEqQXci2/3Y5x0mY0Kcw6q2
9dmbux3KLw6yyJqDuByKydylwa8yrKCn7pn6CpsZAe7gBk3MAYol2lx+DXHxHyLYH252wtxfABCQ
kYDjwX8+Cx2V11lYLCA8dt/CEB/7iIS45UfE5DQwGdx+/2LiBBlasHSpsp2x+GcBDcIAiL4e82QR
eS9iEJ7XAqLyMKP0ukgeZZEtcoKFF//AxZR/wJugJfJv24J4QBEu6Mjkk/Wmr504UExUdkLsX3Jm
y6FIGybs2p0fybwuh1cArLHk9QnuE89LJqDH+1wJHbJ4Yjz0Jrcp99iM8pasRWECqM8+QX+GPIs/
l0N89mbgfTht3ZbmTA5a0tZzloOEkwlILOCn1/wfsiVAKM4kRjYMN4xA5AxlsO7wefyzzpYdYUYq
vI6i9WTNTUMUDzMmISvF6yaAIuqxwvCRXWrAyzo0PNUVC9F9KEzH2tFJPPQkwJhyhM3eTPEmrTPZ
82uEeRSGf7GN6fVWI4kIWwxrL0zlxf2peCfxU6FL8QPFc7wW4sd2LIJ84XQ6sUqoLm4s6xPuYae1
7ExOuOEvl4OtMex+BbqG3AlNXUu28215XMxvXhlIKzIzzVG8FcMqEeacm5aBXrQgkppUOvg4YFe7
785cCtVXQ+9FXja+Q+LCMNECIBIBe+g5WKuuEl5VJPpOERckRKVQWLlYilDEJyPZwoaKuy1QqNoj
4hueBLtCDaEijd5Y35IHEMUEGTwXxUp8M+nOf0+Tz+SNwuUIy7U9/Xt+YyMxr1fcAVIyinFkfYyj
RC8cqEe/uuTotPkhYCAeoiXl9OTVjKANgmDuASpegt0mJNKX1z4OROd93MC1JmaPgIUoW6QXEbeH
zIkeWj7lM/GOYMzC04bgPYQ1QOZ9CUGqP0Jr6Im/x+R39HFNALr59+HG1ko9sw/a6F//wLuXs4I8
gl5XxHVLZ5O4GyH0P2PUIIJMoDoBapL3SNc9JeXmvEKV/7ZXKzR04J9/ysy/oAyeh2/gkxw4gKrV
ShhN/EusIbIKNozIPEgdYu6mfPY9HkOKokNmAgwFkXXwFgw/nI8HbBMo5kxmyzusZJZ0669ZO3kM
OTMV8wU+YaW3HsLPfP5KvRypJQRS5p5AHDEcjPbcX/IQSDucfZbf1mvuCxW0LWLkVPZ8qChHunhS
6dXUxl7bhA+EGdLLgfNhHtd6i+XmT3M8PyuvfEYaMga4IAP8H9z3U8jJUrQ4yojxQXNzcNJXdLRB
cPNtNM1EJ4DasYbmtklDtMtpXDkO/ANE/B18ArAZmCNKJ8Rp0KB4QYVKuWH1cW9lFS5YNHFRJOKa
hFeRSUlI4riex2f4EeC+mRuDo8IqYXVhiRYJMEd1ZxZRDfLF0ltCJQ0k3m+PjPavD/shxQG3dHGM
KK/sebT5MessoT4nQ9pKcCbg06A1kK+V4sDPcBin9HcD8WgaU9gwXN+g+DNUb5h3vDEcHvwAH7TI
N9l7OS90jrz4wSHD4RmQp3EeC+WKdQn3qgnmQ1oqsmTsuvYKeDXYwR3Dnth+am6rYZV15747S5fT
bT9QHVxwsRo0rzJtDUVjqP8iV+o7yQFsG0mqSbTU8I49vB5MkgIDgAELzde98yfIIUuwgIr27VcD
o98OzpCrp+Z8sLxVjtyzau9+rSgZvKYLv7ojgS0zmjpQC+Pd9LbvJ+mQ7b5gVuYS9gFuG5WLF/bA
48xsjGVMyc+2woW0MTmssAYn+SEjdPjhalsZWh3A2vl+YIzj9a/JRPJf89jcm0gH8RRY6In9/P0I
mqoxwj7EqK2GsbRsfTRHQqaArzq+qoBRjD+OcExFDwDHu0WTtqPZqimUCgeaAQTfJ2FGWMBsOqAQ
ajCcU0gTPufXctXijqm6bQAZwjspkDNgYOMYDMe3tpLSlpc4mjLXpklk5Gz8NNc3x3gn31zj7dxh
vey6RXp9juSwnkn4NlGaG+jwLC4is3YkSgTJHfQpXugZ9cZJglsdqWuao29jxwPgnFiMrvM0MlPr
bkJ3tInNcw3o/YIYCNiOzQigLPYrulWeaU0bxCVD5lEmMcITJlbMcMoh84/akhywcz4LaxIR2WC5
wtT/B92MAKofuAqJoAUREtJC3A47P2kJzyt3pfdgsHEtnu5NhBVgofwc9d2aBGSOJvTvVZHYybnt
A4+EiW59RK5A6Um8TAOIz0EPvemi5PQwfZX3zWmD4Ev44OlTjXvudw5ZErhsS61Y4LT6rzrEGkMi
XJmaDl5wHgCWKZ9ZnAVCGhiiiKLt69hD2+WHl/wIitJ79116zHgG8Rz6bp+fT8fpD3AvZsivcnh7
pJ784VNFYyfRc/laP6dSMjT30kzNPA4hffmNzFQ0LBg0kbjw+0UE60jRe6rPHnS+zu0njYAn0iCb
3ezkwdblFNJWS+1mLm36E5kRZyF6+HaXCYVvvNIKpy3mvMRjGXIr3TDO92qmlIveSXjVasM3ogNb
EDqW9EFUQRizTdTQlJ3KS1k8ObwX/q9+XGnEhBWufrXPwMyB9PD/7wlPJykW3JIMEuEMH9jFk2oR
aonu8Zie6vAldGpvvABJHxnIPE2HwFIN1dm/b8ooYdGoaWxBoxx14GZQE0+ShtqY4ef6+1tWQ1Ev
Qx+ye7+Pd1QPme/osFqmElfTTJYtI/aSPhnK0uxbh+pHICCpq+MoDc8CC3nr83Y1RgXbwq8lNDr1
9EZj7ycMJ+l8GLZDf62nUJwqbaUA+DIVxHTos4PsQNUE4kx7QWkz8HLDSZGt4qnHmOqOLh3j+/g2
VExfAQ3qvNdir0dFLE45mJ/hwDVCd8OscGj6cj7tR7h5Yn5H/YVXyQqcAR6+N3LtyWPVuZJfx9a+
2zxXtwsFMk8QbPeiujN9y3WvboQ5uei0DCpBcigKi1qus/eRyxRRwdVEeI1EsoMdCYuVJyPGhuIB
ihiizZ5Ep749oRI7tMvnpcYMfAcpnAxN9W6rrYszA9UclKacVPdV8XLNF+ylJEB0TUC24hCzAUzC
k4kiVUz5/m5g7mFugc+25r5+rbERYDZNihAfwu0RraBwfBQtE30qZpoyNyVXgZiIgwwBKIlJ8d1l
/O2whLFCiKVBOAo+6IdlykTxdUk8J+TLfz3xYIH5l6stKNKFsNC+iOpeJH0XoiIPwVgWzy0DNr5F
vMrYuTKQpAi9rpfMXFk/b/aaVeqvI4dK+1crP0EKfaw86y1wANljW3oAYOggHcNmMnCo+MXRP3py
TAfjIxXqQTvX5bI93zzkiUuYGc+pitWhf59z1VXjFBPzGf+qDT+5c7uN8FpAsN+sbssKaeRzKuw4
RacuqAR/Ht105OIDaQYAwDWdixG1shVNArzbpRisPpb88vj+6s8DOnEFdCC+LM5DzEsRk+06uLC2
4hMBOx3/sJYAZu45PmR3qtlYgI13sk37dGCuSJWGCtghxZf/xGPEnFK3DjrK+4o4RdGr6fxO2wbm
7Tub3eZgMpqEXfr7G4Yi8TVkKNm3dsOz8Hj1wtg6nMfTgyi8D2eecnrGvBfgxzqLdk08F0gRH9A3
IZ6J0adoTjVfGLkIXycaY28znAebXUGrKgbVonDlBYnwNHY1/knMRkWpetgIvsCmb/FvY97SgcTg
hkDlleBiiw/xZm70jwVzqYyfxLsQ7ecBgM0aD+fXi7PbMVRdEfdDlteB/m+3K6mYqZUZhdu8OV48
X/lXOkO2P+DQElXTeqJttGtCxPbL7RnndjDMTh0kVG6iIjB0u+IyhCsHbC1C/yA0QKeDEejcfRxa
Bwsxzk850fAsrXmzBp2MaxwjwYfEjXXlHF85gXzOL5ch55HBkfey0/EVzseSVz3fXIb0n8NoveSv
MD2p3bppO5cCEVaKRs9qdkKCuRNH80BAn/AdEdF64niI+L3zarVYLCi74DmLSR1XxcGIxLzOZNR8
+xteU7lzpsWRrN3DgW/AH5J/6zkU86IH6WEMJi6Y0j4Ll5bzGS0qBb74J3EViVMt21xiXGS0Rw9X
PIAK2BM/T3wnnQsPOnBSdpvLZUMYKqeVBdW69B1OqTjXIi2V3z1lfAfhR5hoM8TkkrlchIvt5sLH
/6GNvnXdzDcM19nrI3EFK5F4u/8iIFFbMkYUH6JJYREKmbbA3IB4d2YAPk6Xj3myFOQH4RdCVZYw
S8aah3AMycbtR1/85USQ/0AsGeUng2Jb+R9TZ7acqraF4SeyCkREbmkVW2ywubHsBVtERHj68w2z
V9U5nmSvmMQgMOfo/gZeHHQBG6On38eQAohX9UTOLBHTZMYwPMSKWSyceeJ3M8lCyFgTrBkKp+nY
H+N5K9/j1HJuhQIvRV31K+xEe03qMpViSQpL5s38LPcmhRbtS1HHvj+WYtrQnoR3ex/ub1atTd7t
Jz20Mq13ndMhV2AISQgeJ4LMMOuhfIsQF1WulMScIVALd7NTRHnUxHu+GdSpE/gvmE+mWk5SeS0V
rvzk2ilaFNaMfx/7tHQ/O+aPzAj/lA6fKo4INUQc8UnwX+xgjE0fjoqwTfc6A96X2bXCPq8I0RzK
iiBloB0zSNrgMF2BEpEm1lCfAgIExI9VU/oCVk0wuL9ENx7iPkaRBHddRJ7QQFzoQ7k5gG/ywYAx
gDeCoqvuVCNZZw5TlZQpElb0XZZizSslVWlnYEvAd+WBSQeVpRLIcnl7D5dpqs94O3wCl2nZty6D
MWe9EaI7XVV6jmvMVmo94hamwKoLKpW+17pdgv3krkSRAv9fdlufKMeb0EfShpV2LJyHDrko/4bz
NxBJZnPacrO2ylH4AGsZd02lWdZ0aZWx4CfSLvtr2P1BnrL2GsemJg05OEIUiqg1uOj/CLhmMlML
SyVcnL30EeAsMDIcCYJM2z46r/wAlU9zlOawvAlqzKHauWzluHRHHZ1pDksAEvSJnELaZwgQpO5X
zg9ltDas9oxZ6TzoQdLswdCkyTAB9aEN1xuFDYXkfp4yPqVM8LCsYS690BaIPFRLqlWm3HRsam0Q
/z22eXZd8TWVx4KN+tl50I4xrYXBMq/7QPUwli25rn+RQbqItZ50dzX8j1su1hocNoMkdlL5ICX6
O+a/ruafcyoaPUQoDOmkvFj06UlMGeg58up0GgeohAxoKPl39JVYD3C1cH9ucKM/jq1+iQDAafPx
oP5yhPJZAg9wHjzrQkb5XzrctoL0lLJqjoWGMKTfS/EPPLBwTjDfmdDC0Ee6m2kPsrEhLG/F2ibo
IFlrJneH/HBb3VFpsO7Abb3a/K7gTtkAx7fQvWZ0adHrgPrmkBoAjjwSsWAmFUB1Ww5YJQAe9/1D
bSd7JsSdB6WWn0JYOIvOJi0D2Wb/It3fWmcrQQTl94A004a4SxUlldTFHjWc0W4+ol46R4w5aeL/
CdIlNTfjhg8bThWMdtBnsKY4MHJG/EDrmpmdoWqU+TXwErDrkPQsxnfviRwGHnDtjBSXhbcDIPps
2BekJFrHDBp26+aAC71kHnSMNILWHd+RvoEs7ufrwW2DhBKg5bV1nRqld50it8U0taPAwEB8yUVa
kOa02Bq+HYjak3XDUyjooRzD2me0OsiaHoCC+k9QS4KbdLZFD07chyF3sH1VTkLfTnTl5CFO4AhN
sZ/KI2YHlZ1UdlExa5aNvuVIrbm72POdeHRi/sl2BC0YNn9bmay9a2YzQkSdhrjuK6gOUL2RyjQs
1BiUyhqiuwQ9A8oXOo+6h3QQCKBRDb1UxBca9Lrc22dcVLYgMGhBSRMQfOmn4V579I80uEXIAcCf
6XyyRePUN9cB6um1dVBS/2xga56QVeIMBLUhcif8KBJmbItga49PxB7NtPM4ngbZZVJrt1bwDter
G42vKZLNJvjf4JzBHHTzoP4hehZBqgP+/+aWTs+GsV/dBpUtPziur1gKtMSRf/HLsk+LSqWdgv4I
LMdmaammjxZDVg0BQjBlf3VE2geZKwlfhLgTpHQTL0MbfTMkNAANE3+lUfrGULhWdgHuuE36r/CX
UG6hx9LLyKIQcoseY/lRmNkE7Trr8y8/oCspIfQvtyCS/FI5hjIdVDJG8Gg8iV7yCyLMmUwLmrzo
+bAgGoEsCHkZSTrkge4AHwXinVl0GkvnuMLQson8h0gW0gErwJxOAXAUMEYQGrnaQporsSuG3Axq
WHPXpv3SbQVBesOtCGUgybctxdZUT09ctsDG063TjqeZkLg8WYeRYKUCND7Dc6uULuIrfjUxoJIx
v9JRNIScQeCQxjaOoSjGTOJjfFSHCbbyVzS4xXK+4as7XLoRA5acjljCxijxRCYbor0vL4D4vyik
/q2V/CeNVvxcdmmA8qYlf5P9QfYJSamMiTH5EzwWG2hsvYH+h5wBPsyJrCCdAPthaCJpOfDRKDI4
lSZ0u99CQscaE+DuibHQUpyVEYuijSyt5J99Mjprog5rIOchpsqitk2egv62pFPA81x8fXJ9kH3t
ZIiTT8nI1Pr2LqIsVcyuk7ivdERketScpLtmz8qA5dCuqm0a+2Suj1GK3yv0BZfP+Wt7m9VugBpP
AlCpz24Q+gcPVjT6neiZ0d8UxWKalCJXcjpZ/edI84arx1gKBxrg5LKwt2loS55Gt5McDRv2A7oF
jukiv4BpJkMPRGacB5qNtFMOrSmqpsXyiVoxRJF1T3yXRdZQzE8MW2OaT8n+zZman3LndYeuh3ok
VSSZaMP5zpNJa8kBawiZorDUb2IQNWzV2ld0hzXYirDTuwQIdBjSPoOvgxyWZKMM39mlKrZhyfsu
lELoYoGO47gF7ynHfhj7I/+wu1vu2mJwM892GOG+A7awn2+mvI8es5seGhU2u5Uv3573cETlGfgp
lthVos04Vk9ECNNtjGgholuD6FxribXZAD+2ofjRi02yhBU5WxwUFqR8Bb4UcTpAeiTLJkfzu9xy
2UWC/XZAS3QiiSpUIQcu2ETMtgMNAxmSZUlrZfKQGP0K8co5xnEo9eTjTw+C4aTuGu1b+Jk0Y5gB
xVjrvofZGMr/9L7UeukY+N8P8mcp0alN3OGLZF9GRVQ/ZhEIxnKWgaxyk31RbMBnvWEyZW2MMbMO
cLx1aCa9L5ymkKzATmeNGQtfQduwKSzcnFx7w4yg2NSPGoZOrTacUHMBWLiGvHpeMbagyWV9UaRq
HT+d111S9F4N+boAXcS2Obiwore3hbKgqZNEoIN2rSEIo0DjlOB5N4pnp84nMkITwxNzc9dptFuv
Jzx2G+vUnDWOX6cubLWERJMGXEcd32DxW3cVRRr79XRxkkiRoNIRGuhoY0RhsZohyDrKqL68HR79
GEsWdHac6wBxBrRMa4LRAD2JuFK9k5y9xl7JQfUneJx/AjQlUuC5mZe8wWU+B8A33ghyvqLzmCb+
Kfe/Z1vvv0r3XnOLb1cvsKbEltHHFoZuUclVQiD20mum/cqup/3nc/C+zHPa/Zp9YWxctnlrZ/jj
KTzJ6LR8NOwHKqFsKYVT0nAvoBLb/KHHydegekD4cPJGj4lAY8iR0Yyuo93Br6JcUHQ1lCBAhQGB
AqrHFkWDsDevo0yvED5EEsBwy2F936CMHedevdfaIedRUQ2PYR3lYhoRz7STZfDPOwhpY64zGlt3
sPVjl7EaWD2haoMf5PQRsGIRfug1h40JyMoOVZl3QTOBrIF9FUhBu5WS9TKcoYSgF7eHRjdhWIO8
1tVtIHjsN+rD99fLf0MoY4EkOfeynR+qjHPq3IppiszmJYz7yGxAWU4pnruZVUO+mojczKxua3Y5
NkIiPTzVjwORPJmeoYMNuD/8nDExKi3n9iSnrtpDfR9Lgq9jkfEIr4uy6RSIGdKLZXWhiJh51PYs
mABNoQ9Ya8Uhp0PmRZ9/JuAO10gw3aeEPFjl/Pkh6ZxWx1rU+cj+DhqU/AlYHaOk7/BLXkMCREoI
/poN8YVuDvjlXUZsyQIMrT932sb1QRPhH+7nUJOkzkXxF7YO+gdAlEHrQJM6oreYGgx6hLTN8k+c
qjE8F4e0aWvz6uHgtvrCNfayTd7Mam1kbOpLkNnFqBjpKJynDhMTetsXWPhz4GdYjOC8UbTvNe4z
u6Cf4hJScE9Nw2KlwgQF1wtSF4J+RPL72L3pE9CdKS10fponzKPnKn2GK1IcsgDvTJJbbIbMnLRL
R2HS/YpQ340ug1skAE5SHES3zv0WvvYXEcj+Ti/dEup0G9ETEJuMd2gSAN/JZCwL842uNGFLGBVV
90XgCNFBSQ9xgGzhA1Ob9uUc1JJpnQ6ej7MvsNiOCU/LUae69558O4J15sZbmMPrggIMkMO2QTd9
r6wUkisAkusx7UTuCTIkbkmYrsP34T6jIYttScvLOCTokycVocPeKXpB7Pc1choTQTFmURY7GyNt
A3N5etijzwggp+DVjPZ1aRAcQN80IIQDUKsNPm+KmQ+AAZi1VXBt4v13rgt/4DzBmXhFWgBQ/buH
z6wgJz4tWKN0x082oUEBtzsmzl0nr2GMt3ErhIsP6O1qkejmxzqghk0cvRf3xV3wJMhwDF/kGtDJ
uo8laLZySpI2gQLbjzFBY4gSnMPT6H14C6oJECBNaWQ2haPUnF8cRArgw+OEi/YOMjVAI7Y6ww5m
Q4MXJeSJ9Cnx0YzCTSgfNrpfMFsNip1D7Yx/5geezha3IeQnD8r8Mqx3G1sZ/SwVWAmFyxgMrzX4
i92TaSXIdHUyZhgO8u/B4919Fu3TEJj/3YywUTJH8a1vLNdjlgwpofZ2BDIzAuoAgPk7dG5kZaRv
4NK36oh5awH+uc61HeHMsykDnVN1nl4I0hOpHLteNuZmgmTAquEkYyqBbJzaw0ECgc/Vg8aF9dZs
lIhZzeKjUQa5i+EFvQcE6aEwGu0TGlNBbVrOW2N84Jzodaa+hB+IGQCaKAW1EX1Y9D7HKkBu09ao
nLheYI0Zq5jejZX1sCkPr9h0Js4ldzgWY37DU4DyHL0MbCfXUeKp6hY0Y+uJWrpHcZQNroQY9pTY
qWh7MFChaISm6iumnYX8OYRb0MWEqOQrdP2Ziw4s0Ms1wOg0Ws4eam46UFJulJjRCwq5wDJolCOP
Z4q6G4IzvS8JLrniwST7R6+BbEHz6zMdeV50Da3WEcT96acBwU5K2Ca+MBmDc7+vOiwB7vxTZZ33
JY739+lr9ATpjHp/PD4x//CQMO01NnfUmEyRvK84kS+Hhc9PnGgBVlbzWCd2mT5PsIyaItAAaREd
s3UBqtBGnuC6OPvxFpB+rNoM9IAqX9mMSk9j8+EWXyPX5XzI1sHrmGTI8Lj5kTf+G2xc2zugFx3J
nNjCgGulTzEcDs5UaSwfgG4QqYlJb5MfNCnVoGoFgNkYNLCF7nL0IVjndBC4nBgBkLiNG2AbxijP
PcHNBRw4MtnWa/9t2GhvpnH7ZAC9tOuxrTP1uw7l8tnfPcQP0tDnsr4ZwoyCzcOd0NY5E3BKmmBg
dI+uMplRiWOeDasiuKDY2uIvbTAeN/1UaVM83iBtgfKWU4a84BNoyw33ECcf30FT7O7Uc+aiBT/B
u2NEQDmg2IBy0rHGbJo/4ydzFJPfR8J+420bnH8IdDVuEZa9LaDfz5Yc9gvSc2V+rRioMlpdq2p8
jp5MtmcFCJwJGNF1m2l5W80w1BM3kkK1TEjchEEPnYADyleGi4JpJ7MT9KIyaf9WAy2xSaHgHG1J
+Jfc+dyWUu0+G20ltw+UJttnR1+cl3lhq+Oq6WDiS20QY/sG5xjJXaSCSZKHWR+eFB6CBTompJNa
D5gF8V29QusJjCHdkiZdgCvT1oZfhloN1C+9ze/SdF7eiagEBTF3knoXAaD1DYKwZ8DFbwzTeVFv
Y1KTLOKIE5z1iT9psrvQbRzn+ghdMVbN4HZuQxp4sEW29e65zt5MF+0zVA5olF6cz5s2DyEefw9E
ySFxatGnD0SRzfA9azTagNcbte5tQvQHwXoFksyytFuqu44BvBVdsH+GbmsLcfPVlty39ARPsLIc
pn0P+o/vRb3/dl5Yn4CDgdhLIIXHxt5Ho1BtP7XRfVmh6AdJhhSi8bJfuxJtDzzBMnYAUjbiXQto
FAE/Hj0f9jOAreS0+h+6JJhr0mPgzykW1CpiwH3Gqbs8Ahq/GjdQYr+XBfMruosPx5hqyzpqqWwe
DNpRYfrQJ4CGYoZZ6qbDZnd237R2QADSso0ASn1FGDWZWivWGhXT1K11zvRbWm5wJXXo5qMaINhn
E+Vi2/jALZFmM9g/LGH1oAbjotfKp8Q/w1E3cWOl9lTAnw8kHi00A4M1XMIp7SxC69JAVWOoTU6T
Kg4mjbyr6Y6yxmYHLC5w6qKn2+nyhiqCYgMMcILqFrzhU7GbOy+xnRWeS87kWL7Z9D6rKrogjSZQ
VtY+BF7GkB+I9KZnsHCdNXJhTbp1nBzvDPCfEQYc7N563kDhgjIUglq76iMo8kFuBUDn/LOI3r2I
vVN9IINio5WKNy4doH0OG6iB86f77SVvdmznPKrfXQAO4NA++zhe3GPXzINSyJbvEdSvguPEA6sR
oUuu9T4TpNNSlvIohjvq6r3HGEmWxjGuw5GCOuKs6UyHmRtHjAOmSU/z2FihtALYIPsD88iA5Nia
fRfMB2jF14a8jXY81EEXA5tJ2BNxRf/2jOVte+vSLqd5a379zyobvVZP+IqE8v16DokIbWLGvrMT
xrQqO0k/nXBlereREahRgRMt2PM+bdruZ/Y6GKBftzVcZu44XDWOjwHSTDfeNNIjpcdGjTeK1mzn
De8PFqYtnicX9NTLeYHENq3qxV5o3RfpEVAYDaudSR2UdbAmih7XNhk/T2dsy6DQiCHOtfLq9g3w
PFyVlx2XTon4+Nn+ghI8xG6D0S8kV6Csl6gBS3nI8KNTLS4tu5miTF2SXjKEKBhhxD36TLUu4m/3
jl7bn5Od8Xb2r29wp+7BcB3vytPwqfmAny4Ek9xuDtO6peISTGYZoOCWQtIG3LMW6TKDET85jMj4
hpC+ibxTyP4BViw3J39NPwhVgaYJWrmUehmT/aZH+K/cF+oXRh92TZsgghxPB/YncvK7aqAyY8NR
Wu18g8awWKCn2mr5uCFSSp46zV4BZ2OICyYxfN9c3CAQ0OBpQysgg0dDp+UjvJqj/grN1GoCCuw+
/RaLD7jS1Vcc8OS9z6Dl4X0ISie2dlAVHr0P7U2aKr7wYS84UJ3cz7Z1EpYGTnVfC2/EapB5GGDY
itdaiIUrULvjrdVGqO85QODb3QC2gL5w5N0PwNEI5waL5hX5IJAFKDgZpBRCt8t4t5i+BvexAvk0
rFx7FsCOGJyW8rIB3Rma6eI0E2AE7QaV624GT94IsGC3jQAxv2QhvZ923FnubJYAMTRbTujdWg6A
z/95ySBiboECBnDuAnxC8QOjWaA/DsqhYzNA3h5f1AE/0kMHvENewq81hygfLFBvYgfsUB2hNx7V
1ZGdAoVLmDdrS1P1oN3U18Jdqn399r2fHFRRH4AT00epAKdgcO0WrW1yLlTbuu+P8w5ZToAkWlhN
OuTl5/BH4FGeQY3UjfwE5DQSv5VDhKhpFoULEEgBWIAdB92xN5YnL6yHVNQd0IAgdiYok39Xl12+
zxFLtvJhZdro5mBxo4DoWw/rHrwhErBjinQgLc5+8+vRZDANO+6p1M4UAiNuw9auteBqYUrwjkok
++tednYo8ZilDWph0UNGJNJazn3wdS+Vdx7fB/FUCwETYkD95ZzmPW67rNfYvYlmR3H5rNMdqE8U
6KX2yyXxOKHHS3JHm5kq3yUVfRLIMiDjqDnMsJVZYyvjaVABvn7KiDRhKPN8OPFtfD7byl5nG3wh
ZELihUwXeZtTB9XDqyaOsgd0igZT4jRj54XBhYVMrfJq81ZP0HnW3oPOW2y9aUD0ip3Jph6db84X
mXu6eAyvhsjPlOAeDVJnVFWzCaJRvuYqsAXOQQHVGGFmv5wXWzymFTrlXFRg/k7+8bhYrxxYmsOW
yoTqtW5Xicsu+uRQkH15TU5DDOq73wPu9F4NRaYAOJnuvJ8e2oQ3VMy2TzIe8OP9fAvkar4eUACV
5FRMTemNA83YkbmnTt/YSZtNJnjQ/Rr3Lo1pY0gK8M3dDDYuAKCn+354IeE4BiiSdTMglCwSW58g
ViTaQkBu/AlwnTnSfRpRhW4PJlujaqm/nXSOBn5I074GiCdnwI/9V32rbOtz3mBdpDWIBsRhbtsX
iD8E7v1bL+YeP4copy/jmk18BadBkZip8vmNTiBQ+XfEShlcL0hjBY8pVA+dS8PmB/PnGnxnZOPa
b0ZrOqV/OTLAMhbKJg2fo88ioX2LlRVMWdojMo0px4JmBq8fiWFNtQBDfKbJirlWKtMIDXsCx3gt
YFIuTuDmGPUsivBbgH16OrgPppfwirbihAE0RHKw4UU/cRmrg2LSh48JJxWrh/uC00QZjLBXu8Go
DFm+dA7p7zl7YhSHsgV+BeCAMXe7ufGx3v8AngZTO2gMVGyMny7XPJ2rqMnXx58lRZCwF6RwQdQ/
NQdrBCV0GmGnxyClT7jun6cMjhjiURsDnkePbUPnek4DLD4oD6/CWZkX3n4uXEk6xK1RMr9QRzl3
eG/3Nk2977zJzgk2Zmw8AtoyYoHSSUE9IFuiI3m3uz46tyc51rDIh/jgHjTkzGHSV9nk/J58IL72
r/BKsPLyzCYy7gzmPBKOasqYBwVQcBa/0uL1buMoonvY9sDERoLmyT4++pTeIh5L3rKvnNf0dm2j
YUNWA0wwZoQNiZbMC2Vz0KnH0+brwHtWjjKaA2S5nmdHyvcdLoo64mWl+70gHZiAkL0eGIWi801E
VnsvOjFvSDZut/WT8Y9IbLgpTj9FSwWPSm4SOanhZ1cE+jLJbXWX9CgdT1HF+I72CXJsXrWs9uqy
PMvQiT2VsJ4c6EDEYibP1jsJgQoHiRC8b9zX+kw/6qVVZm0869ovWF63LLxGjynuyihmzNk82s1d
jBYh+0wJkLirrANi+Zcx5bGSXwRK+hy/7bJXzb59NJCBeGod7hS9A06CAZlLyBysh9CZfPqAd2bp
Tpxb4LYRKkZhA05V3qUf0po/Z/qohvYOQmBdrbLyZUtjuHEBYlXvzDOHgcp9DH3Q9KmSzs6HuTHx
GxQZenP+GSxdvEZkCTxuOgRqAlxxpHBu4H/3Ls0xXer06t2P97b6snXDa0yfpWOYrkZUoFFHftWB
CdmPmx2VUTi017AsDjq42wa4P9NBX+yxrZ89rAtIJ1qIikjXE5Dq++7VmTn2z/RZIi4eRiOIq6Hp
6dTP8zuLpA/4gpRwQObKFqSAdPbZWDTWFkPougvx67Qo1Dn5/210vtPmZNfzCE/nyi0Wyqjw0mmL
yJ72ChzrCq/01kMDn3gxphOuoTzSXtozfMOv4O6otsvghx66l0PGucJChKNDRkD+bLUoLEJ1mdhO
yK4LUhZU7sGIQDhfO5QO0JY5u2jqIZ1dC9Q6BcuEycM7KFUcoIkntOHpgXIm7TogiMDcMNpQiANt
AtPXrpCcwdhRLItETyT+DcRE7QRLXruJnRcNW0pq3LLp/dGfufjv9qd98XEc7tz8Jo1shF+gQtR6
N1rF0rnsJcFP1AVsUPrB+89+KCNTXyDlHdL3b4o5PP3gE9ZsEGYnNFszUnhrenGVw5VzNjTzgQYg
EqUSej/b9/QzxbbmqJnWDVx7uxEmPfXkNgx7ffgUwanlvRsOLRn04u4jJZ7T3Oc6mgzWU0+dPq6j
glyFHATfb7Q+aT6b9MkQNnMUm8bQGHgZzQKUGbCHQyLCuSMh3Jo+EicntBvWixZzBnIMbhF5zd2y
BGq/djWGLlwszX3mnulWlwVF7hZAALE0Gdx0hw3N3DIazWi5zYn98GSgBn685hK5bfM9AGSCLg8V
JLreFs5ShfVQJzngK58r0HkH9SahyP8AjHqxIEN8DICQ7koEdZgkLIAQL1peKVlA8+ybRz14jW8O
MmKMTyc3aAedj6v7rR3Y5OeAe8NocctaDwZ9HZL4z4aoV//4RlTNah0Qq0OA6UZH6GxQ/hO5zfGO
oQ5PkN52kqBijHEUNCMpup1Ys19CC2JZgMTysRFKW2JtzGAjnDVRRwJfjMI132t6ZkBvgZx2Teb6
tBRnw433e5zHIhb098iFiH6aMt6E6cB3z2Ng0L/RZtNy49oBsXLQjOOT1ZkCRWX12UDvmADzP2aU
NNrR6Pk5l8b9A1rT7mFM1tL/uUZzI4uu06PPcNiaduKAxEPmllORQVK7f45iVwdU6x9CVgCZ3f0e
DNdxMlG6VAOB+KAks3x+7YftkzO525MwZKoufoZR9AeJKm1B2MqEHpwmrRv7PdwK7BQClnx193Q6
Af59+KzRfECxDB1mN6G58pM/ub/c8/ZLtfnuoSlXp+H0tlVgOxH0iJigXsFaopv2ntJ+SyBsXjpX
ioaX0wzRQ92oF5vVQpfrdJAiij0upaRbD75HM9QHOGi/rXqUIoz0qTmN431aoiMbY5GxVr0bjV9w
cvoA2Zzx5ew0zhvNMNwHQJp+BQOmf/Pjr/Xcs1Zcmo90UQvkFJgtgQkDdua/8CUxvaf3ISUcIPs7
pXvMtALllKgZkt5037qbj2PI6GjAYgqHMwcIbQV9oW4DDWnr+2ifUTtlNIo+FJIK8FZ1+/qzseaW
pWY4XWRPf+wrpB6wF8frG+rPxb9jjQDd+DJ6zU6o1UDwOCjd9+ELKxhg27F80d/1E0YXYJWi94DQ
PF+P1ydLv9uwXNfQoVFL6LaS8PZEo79dI/FFjMXOtt/+O0qNNlk5qXxB+6TuYbjFkm01ey8DuYE1
HsE0PqnkkRNyWvMv5DJb2dXc1y2ELtR80vlDT9Nhnb8dSoScDkaPeYOmdZHvxlpI6c5mM9wFgMXT
sfpQeL38p392T/C0IR8j14LRTjynE/YdoZcGMoTbbCHIEXrJluLLM3+PG+1Di25IB9YPEEHScCAp
gC4bAwac/R+eHr2s1ou+QYthHifGAqRLX9tXAOn9blWBJ3SATAsUlU2Kh/xrinkzvsFUYuxR8hSO
Z/8hrOh2Uu8zO+tqY/mvBdBKHado7zGSJgbRihVjUhnmgZenZJPnDXu0O4wPU3TYwQStMELxSXCA
s1TeoqDfw7sA08L8lMfDFQwoXRCOVhyyhSIqYBYEc+zF+4FieNNngomy3hj+OwJioQoilN4mIAGz
VyJVJzJ191kJkB+cFeISJ6gIgiXMke7TlwKUZE7VFgymgHCu9h4gJlx0tyK+ksXK2QSSwy7QYN7w
3bELqYRsKewLZ/B+0r10lcytXaV+S36xmQh7meq+7sf9W7/eUfaNfbmHv1Tn/tnj5+qlu4xSpq8M
cyrcFh255+rbLyfaDEHw5WV5X6Uj2gqrz0qdNbfNbrJ6HupbiDCGynnAl+JMl4mmT8acEzLgiq/r
XBSmgczAn9a7kEKMzwx1yd4amcWtQG3wmvEOKngMoQrXhcwKeUppK57bmnsGQ3Bu84XqQhdiduip
/ZevuuZBfqoJX1kBVOlo7ntMcogcXfaNjJEJaVz+1PJO2+VY92PwxM7lOqmzI3BkRUDbGqxxyZik
kjQy7aJ10423b8MFcPVGtgsjBCgW2xf7xx7pnudlEOOe0dVnN5SZPqBg3QwiC6GgFqCoysB2Yx4/
Ib3Oq/tqQq6vK04CuR+tQxq+wMVu/TxeGiVVEFf/tHuFiBTRwGbLkI4N+WrLOn/9rG3cPYaFjYer
FYDiUMllHMZps5QuoRMSWQOxhE9Y1q0qAr6Am9qFzK3uoAQqAflVWkgAxyNyYZJ+fFkNmxLdpN/U
wXEVVQCAsUx/OrWmg77x0zUAUV0tdoU+U4WMeOSvJ8ZLkkGnOfpsUYCGmbXK+qeV/gwqJKGR9xf5
ty3DA3B44p75AGbSOJQV/xCLJwWftjkoHURDN4wlznM9jHtNbmJMcXEoNMMrimK5bzwOiMY+I/rM
GRA5ci+44mdKmTD1SgYDNHIhBlpil5J55AVaMQOaASJE2RWe8vbLIdkNY3XLgFNKn8PL8R8fmQON
PEi1z0MQGcgUkaMBAaKLhoncw45Rviv8ZstFdIRBfb1blAFGPofMP606aJ8Z4C9MN1+ZZvuENh3U
VnwUmJ3DTQZSVGLbzvAnGa6nvLly/w14VwjQUOGR834QFBFjJi6AAXK7uaiQAQIAgFnRpU1ZwFnO
lsjaqisFVmHraqubV/8ECG+kMLPfswgIE5QAJIjGqPRpYZj3cS0ZpSgIKl0c39Lhq69gjtDVmwyo
iS8KMq+sGabRBtv81S67aHcifgHCKbWa3NJoxDEBIgt0IJc1GLxH1FfIdOLPekLrroOb1SmkKINU
maCKQJ3twfJhor+rHU8MDUBk092nGNJCaLUJ+rHTDzLAcwMoYAxc/tZNuw3FpTZJt7VOcrI/fWVK
JEwT75ZgUsT+JVwjkRvM6KxRcDFjP/uQojvCmqKBP5JdNHWpMYepCwevL4QLtKYBWwu4vVqaPdr3
1hHFMJdrg7CEg97TTz2EfiCLQhbGFdpyQetI5Ewg/TOpmAQyG4c2JjK9tDrlwd7oUk8iF3JzWlkn
29eAOzvaLBtywkpSHzQZ2VBfoPb/ySweTxDAYqd9DI9svO0JNLagPbn7PE++1WbTnsAmnUw2us2e
RaScXV16jxbiSOSfR6FSyZccCV0ej4FJEAQTCmgPSk3AU87bpvs/43XCdmnRKCVNnc04fn5D1DrR
ZQmPZxdqDvtrhyxvtuFl94kfNl3h6HDN/DCEB/Vx4N6ICiQhc1W61D0DfSFUF2oVRwFGCbsUhPCK
QYBjAkoVcCpob7Cawo35R1z5Uae2DPctIYAwT3H4AisKRnRUEBBIDO+PmE82e5bI+8c+SYXeRYoL
8Z7yDXAm5HsYO1tIOqvF4mZ5YIwAxW5VD1rOFtZ+hx9edQt7seg/e7krqiDg6YOf6CQ/glgChzA+
O+PUPpikvxa8MQhFq8VK2FkraFSntoBtofqc2qSwyejroAUN8PrrrDgDRN/FgtDIj3BkyAU8LA8S
AANykAXCgZmKdABvm9elvWYPV4IElnPCWG7D+VM9PP/4PnZ/uPPiWWqRLd9ItXO71o1+dAhYW2+H
NxeiBRNGfzyyCBkQEPyrAqswYYIJCPiCOoK8Z4DKU34jhyHDxRJ+0x9XTIDjKyGpSYkHUJnPH5J7
EB9cT/kQjLkk7BVvgUxk+HHMYe6KBoVgicVMsIFpc4m6yodRVAWunT4ewsU0hEEbVx54MGDtNAZU
7pJ/D0HlykcBlBddTbPXGOx/uin7Y/s40TucP95uFHHXR8KX29MRY5kJb0MQwSJDEobtMMx5/6Xd
5y1wfr8cIedYTjXnKOQVfleAm2K65aJxWkQFRq63MB1UJFXkVpTTIDQ5+cC1WhXoNRoQQp4abuUM
CosMcoRHLYlUr9A65ETIZ6bJTKp1K/p48m00vvm2kHP+HvLvNzoe+CnzrysbSRQKly3sduUtSC0k
rybn4d45DR5RDiwbTkjwl3B+YSL+/8Fl7u8dsYZWw/JAPCnRpeR2JcywVmB+2NNLwHtlJyEdHV5c
7r3VvSMIcIFDn6dCmrgCp7MvG6m+DFSk4Rsw80LLoPRyssCbUwbrPmN4oZfgOI80CIoSSefakc9K
QCqnYlLX4LI3/Ji3nXQqiNcknVIOCidBKC1yWZno92MCjttiAC6PnDMoxMxq9/U+C57k1xcM8viU
0KUALnKK4FblWa/JdC/IAD4FdP16rT5DT30oNEl+5r14L/g5AIjxUUhfcfRytEkKq/LtkdXbp+0f
5enloeiDqk/TNaaS5ouCUkJqk/jpPEfHP+Oz0QFQZnTMDvcVsCgSYV90lpmddo+ysz/tIJgFg81g
07JIaQH9MSNghg98eOf7IJChZfCQCpzB1WYjjGMp1oEj/4DUPDej5P8r50Uuik16xtWPfqXFlzcU
cevkcLiiCBU0smxuEDB0LHR5Ilr83WoCY5ddlDs4+i19ITBx2CyJnKUg71r4XIiT/W7/0+bvBsdb
lUshE2J5yGtfwbXLvcNd9Ps1K1zSXpjNCAQiNpX/bki5egsWqvwSiSM39x/f6O+OlnJgL39VVi+t
Xm4OudSyiv+A+iy7sLSCkx3QkoLs+a+iIAD/EbkQg+vxLjDgwWZBlIFooozUyX0nb1q2NuEF1/iA
m0dXRT5IwQhEfKAU/qSlMqDXt2QeKG2UOspZDP94EGTpowPVA8W+7A2Wgwn0bAnOWA/BBSHWQTIN
Ofho//eeZE8T5qQsMRaKrHQ+CauGdI49wuCEVnTGeVq2BuHbgRUmOxCSgnz77yET+EJoEzwnG6iC
AqRsQ3/BD9KtBIV4/CXsvTsmT8sWaLCLyhL8I6iCEIGAJ6wGSBKcfXlxEs3OZSPHxkGttivZxPg/
gYsvZTOTY/qrBYVH/GGbleORay5HJDiRF5tcl/2h7rJFPMZ1LF6hwNbc8d9rbYUTKwcE78S+0aC8
oT7FtzIbJRume7Kx/DbNd0+iFFRPgeZDGN7K3392zjQmYR48CPTMvif0Nc6oW2rtK+7gA41QwxCn
wc7S8vUdMrmj5xLfMuwxIZ0osFKRM01mFGFyL3BVcut4co6kEnL0eITKKIjTI9s0SQX3hVShLdie
IWvzuN/vmy6EWHuPtlbuRnLXRt3u2mbd/DGD+fq/dOQvrErsl8tCfHw5CzlRQo+u7b5EOhACQwnm
RSTsWbkqcm0kSpQiW/O3f3XZaQD7iqPzd1iE953QWYThSAtJRkNMi6rlGaV36ienNhX6ZMu9zVs/
bqQwJDPQh2sXcUDHWAKX9PhwaqN4KA9J8s4w3xFe8KS/ccEiGLGon1aemCBQfawtuLfCu+2NenNa
f7cOg/AlS+GvsSi5HbvQUnap//ajgeoyMh8MNr3c6S1pRAK3Zx3ebZ7r9eY+ww7rMOrRVn9HAjPg
12hPzgZ3l3bkZjNYjr42nAnDT0GNsaBYRMHk6Mj+9T+ezmtZUW0Lw09klSAg3kpURBSzN5ZpoZgl
6tPvb9inTnXv3t1ruQww55gj/IFEQ84v8WRRWXtyhuE2K6JAP6ayULkP3BRZ5B82FHsb3vnkb0x4
k6X9sTah7CiEeLpL6UzKQStXnnvJvfmXafyym38J5f83qHQJU1vIFZz3ATRvEihZJI3f5mBZCqOe
XgLntIQvOXAzPzjwfxZGZfHOSSVksQkZXf4jr5UUnt6ifRjz0nJQSvog4Y+uhgROfvLwCvhTJn9z
fhqc7sgYavFrIbe4DZ9fqKZCc8UfZnoS5TR6+EwbWytR+meltu3fGv+dKlxEflMgTPpj1rs9lzXC
wj7QInSAV/PE+kgaLxxWQILlrcpBxmcQZv2JJAJZEM5G3tVk0vfvBHXem3Q+5BMGJAnz+ZiNISlS
w5Wga1psq5czH0/uov/gkzYFgVwmrS8BRM6XJZTPqxUUBB/pMf0E2Hme3xED04rLwFeZSfNLrrBE
GgAzQ+GVChVNhWSO5BMZbN7bUVsTLn7p03QnreMokoARImkWkneiPEAQIfvl1kI1lZsoOXnSjaek
ldLqWq/lK6wK6aXJf2gekGRLiv904dTLYiFHXv8i1E7p7pLuxSFpk4pBXliC5r+tLntXzllZgVwb
etXMmjmhyDHHVC9ygMqVP3AJkc4T3ldAEgk0zJNAQZswmAf/Ij756C/m/vrU/0LvPGjS0HmnXTjK
jMbkdBAybkZSTNKLmL3qqOTzfHR+v8nl/i3rf6c0S30NXZcUk09GhN9JCsf/pjcv4oIvCd2UKPzg
HdawRCg+fU/UCGIuCD18gdXTjO/eXdrFXlSFu4wLgBLBmjpL3p/8N+cT/xaeMLmZfBxOYep1bKrZ
qydrXlKOf2fkSQpEf/zH55f1HzR81otBVsVql7VLM9ai6pPF+PsrUgRjlgcdDJjarFzRM6ETwUaY
0x6U5b5xfhonHOMkK8hySqTs2Fx1dpy0GIXgjQ6K7EZJ6g/ElMMhYRMeiNxSxvxbc7LSuB5yQor9
HA9EN298mB/YoXK9JZZwgRHBYFUlsH6pcmRpkdgTd+THwE5CJZQDwiBC8eSFNebeylKThfK7UZR2
DI0dSM1SGVG98U+5Hb+6SJZ4hjEum0XO9EZ3iXzDx2LhyjLjkdOpCCAAe+UNcNOo9c5d+r3ovRGm
5PBaBnxKPhhHBReG/yQb44XkF0Lb3GHZgWzJwlqiCMG6brvUIdx/CtQHJy/bSPaPvDkTxTT5eLTX
oQwDZmC5/sKj8SMm8p7lBgq1/N+IRd69SE8Ik3S9DLSQbq0c/BLo1uycmyeF4ZTzT/RSeLtfG646
WIleu3veNvnQOZn9bw1LpQqtRZaiFEkCnJW6PFoTy6nieEvwyEicpKrhOkusJUPgMWxlEYlg9T6s
+Hgc5V1vP4JwJm9JzlmpvnlhLl9vJ1GBbj5/j6e735HAV35CmgHXhWeCE8IveQCzKzkJsKu3W4Hw
Lhs8O7RAA5UWCEC8dgghz/mJ+E2lJ/+baUHA55py21pkdv/Six1v7xb24rjHRf/lOrwQVXt8HKBT
IekSIay2ybx2O2lMtPx/oUbSJwl/cnaJ4Irwbb90uxawSKBzwA3Jwn8l25on5BMh0sKTkT/9FvWa
v/4+tMcF4b3HvA2+tJM1wwpl2e8o24/H3I9l2MDEV34atZl/mcwXw2lMSc5kb4jUYRRAR4SoCUXI
/lX7cqXl3cuQQsjK8q2zfGoZ5smt+LddmLXKReQXwQjNEq6PrA2yIUdkRyX2yGb8MWNZtSyfA20f
oqfol6R0q34xZnygcWjGhf9Hx220GbLRWfPzHBUT/ifHmWx7qQcQ7RhjAnNAuKRGpQE+sUP45QPz
u9mX6Pi/At6SOChrKuRC8cHZEUKzZQaIfs1x/7KP++PxaNrHeBfxuCBYsiWXAU8jeggD2RjybITB
lnyZi8qF3XEXvJg0Vq5FtGPNODfxZralYaRZa26/RFCaNnZ08yWohr/dLlu0zWaVxPHek3aHSpV+
7cmqlxNRVv2/WMTaEkMI3rb8hJyVKnGnIsZx/MwZhQLKItgJj5nwScvx33ahU0CqhKgP5Ye7WWtj
ZF/YhP9207+zRW6CvCJOur+a+hcPlo3JeduYEIiwX2Efr7kU1O+WTidGIoP8oj3Cnp1imB3+emPr
KCRi4tvCI6QvIXIRqAAdcpcAJF+Sq/4LbQrnEItV2iXSAXuBBPpyyFCF7MSmRfb77wV+8eHXvftX
G8hHZyDEB+ftyIn+u4MER6GzA0uSGPIT0GRNC3NeaNYfR4V5A2FGnD+s5yTXe9/gifnfUENPcfZs
wCK9wW8CVQKboAmYa2WOClfTbIVMB19mc3QNahGjcSAKM4vw0TuAj312xLFImiLSGryxd7WfKo5i
6+6LqighcdHmYGWQMBWvLzlF0UwY5r2L0ru20LzAp66H6qppnUCTXM/bClm1dGaWW5opnSjJGd+d
xAEDXFSzj1dtvdTp1ytTsBVNFuzNUddw5z3loKNdDXlwg6/kJULUnawNaiE8RwbH2KkjjfJqj5+K
+3lbRpgsOLaY82DRIELYHerthEOI6jt6/anct14TudvUx8KnGiNcsmTuOqbmQrIkBWCSOS1WGJjR
76SY41+G4kcSg2UXV5PT5DN7zRrxuV/2OtiBseP8ykPMw76FbxQ8SCGQwNvE6DwjFFQu0oj+pvUK
Th5AH5eLOPsGQJbIj2d1kGCcXkN4IBUQI6/RdaasGtPrsdPTGHlT/w46y2zYsqF7jN+0uVp76G/J
HFmPUWUGd/BTFO0X+6LipAFiNKrSgMkCDdGV3uoVedSKcWTf9Ip6Cq/kzSB7x8AIpvT+86fyq7Ev
GYUx4YfzfotFvjafPnnuLK6Gp6V2pCoVSiTJMcZUZveMUYoJJwy8SxeXGyix3y9uo6DK18oC9k3b
aoDW2nRTji8aGLlV1DA6urrpboABOfm+E30XwAygW30DfSmE6rWu4FbfTfefmcz/0Y4ADUQ5dRuf
a5Azlgb8FSws2O+UJ+wmXuJlbnu2cb/eDVVHxqIgioC8PiCpV247BPANH6TPP0Y6YRe0Rz3mU7QW
TwMJFyZKNuELQjxQIk7rk/WIeX3ybWBaPCe0xLQLrynxS8wTxbVOneN/AQM83SBokATPHpYkuD8h
igqVK2jsH8gzPo9J/DBYjvFGCWli5AMe/YC5aJC4Zc5pdELtz24ISr90r/heVThUakPm8NqwjvBd
nm7m4Rl/z2O+1Cj6l2pfnZ9o3zHprDFQwfpBFxvnXDviHnPnDYDvP8cfumwonWje5jHSLn6CNU3i
KyeH2v1z8xoJ1JknehkdcMymjUeHaiLe9KUGPCAH0xorbwFy4heCkcS8QFMBEg93ueqW0wv8byon
dH1e/fTpv+pus7byHndWWQLPROT2aXabx8YiG2Zr49a/YFbXCLTVq7Jyv43gJPnCbQmlCE/f+EOT
62U9QFt5me4x5VriOKyiDMCwaK/AXOq/lsYALHSbmSlUrIcYgVTuZoJ5wxgEL5hoOFUI6uGKcF5X
Fw88y3dXYcWJRioInSp807CBXsnCoamA5ipoxJN/Og0g6iEsYWxz9uQdwHPX4C2XI0B123wKyyQB
i+Rn+aFTelfUnZ5RZ7kR1xlgxd/BXRST042HN5UNZbKzhI2G3QlWwEU70HCCbTgtlfZ/mXjAQEc1
oH5bx2sTPVZaNx/ItyXD2DGmacQ2RHyhAH/dd2tQEAmp/Ljn42Ku9WsNxoxLCBSoDUopwxbodLCi
MDA7bf+8fXE0ImwltqTMs/XVpdltvVlLFXaHUTYHR3Zk+bL6oPZdB8/oyeQOVg0+WQtWqo7/OMCe
hoOUTl146ckxzowgqCCepI4dJGcZddMi3H+j8xCDqrG2hY7YWmpwKfrXg7HdzOF2c8vvPeCm0bd3
mb/3VXifVsjLZ5Eao6szB4CMPWeO2OfGqTm8P8IeTA+b9XvSJmQ+sBER0t/8VdvwTZBcPs+/Owa+
NEK/whSuYt6TTp2OuWBjoeJ96iXNHkeC1udtn+NiruDaHF57lyECwyiLXUAxEoyNt0sEOWHV41y2
7wMWNF+rvLrVp9tQcOn1Kz24Ysmjdj908QEXf9z3awwg9vb1H8ieXt3yap0Kq0SLDhIErVPg6Cyj
b+/JyfQe51OEnaF5QqjRydBRKBnt4Cqju4Q4MxTFQWuPeRmEr8/8LPgP49PNxvgUbbU/VHsyfkp6
7rA0W1NcnujaofPMe2M53LZAhFkwlWPejyamGF1QDhw76FD01D/+yeHDemmiGrGvKL04qbC0ulnn
rTLR8L5OyPWBQ/89xvmoWsPJq8UbCKcs/zXP4nKnrdqQDtEJtzLwR04O+YaB9/y0bC9AgWF/A/vz
hrIdGdYJ9qNd0ExaIxXAWYDbmc7dLr1ke3pi9YVwjXuDCBc/Mxtmpckc/mKfUjcLCdKkFIZFcH2D
gRQfHzj42OTYrzUNTaSraMs/rDfI+UJevwDiD95eDpEuILLvw7+Dx2J2+3A30/buBqv4BnXSUwCU
Z1jBOffCUzgOup1eGhT2KUCWLNTdm2/2xb0uCy/+R3BswDu+YbL/riqSxcV39ml3L4h982mWnOev
l3VRvdPG488Xzvc3vKbk+ElK/1zYn2194GRSV5tJPhcsbpfC5zThhNqs7pPzmnjyunrGw0OK6GLC
IbP0e1cvPdERqgdahrKzzfLIS+uVu02Ej0enA56mGl8asI86y9twrXNridjYAXYJKSfc6ZCPJyOo
7FJg3RMhMCCdjKYdjzrZbwSvWG0Ayk92u0JKy8EoXIhdEIh4GC9pyILIyRxReUgHL2bevMLJfqYD
AMYPwKEkiGxpFLaQqT2Lo5y+5wjRlx+ETgqYBuBGBuYYpQX7EW/+qiHGbJNLv5y8YoNkHBCCx5i/
VyAcdYnR3fnMVGTYT3aDJPYtxGGWpDqmesEJYT0W4iZsZCtZbKiTR7dRyZk6LSY4/sCV3T2QexvU
e1oA7MPW8mMiHWIRFep9c02TemhQF4Opg0NBpgFBC/MiwPzQL8HBnLsP6NsK0D3rC/SZfLnVRQa8
sYXlbeZ23H46cWPIEjyTBTIZ35B7dnY52lTVEvAtyNvNpwtxuLZB6cuxtQVPTmiHQ505MCQuTV9E
t0honrZ2carjrX+PQPwHBfbkdFfJAO9I+TNBywuoFo+nk2WWwfynx1GJdmeL1s3f88BLJToSBi0+
AS23XrVml3Roq9XgC7vX1XvFWyJ/asqqUhgWzS4X52KVG1szLN43gEuVT6haumahFQMpfIMhNM7M
EHHaNmTWC7LNht1etIARdnELOu3K/n3+3F63G1AWy9dAnbzI+HQrQydoDf5zkGjdFNt0KA8QE7Gk
XLAd8R3Ve4hVYi+2sRl+1uTx2PMUz7g5u/nVzAAcj1Q9mBMnSyzQhTGpMPSJ2r+FcRq9wkt4ijjS
zdVlhqJZussQ+mt0i8rCvcug4MILL7Oe3G8eQyMbOC+gWMBQdwugfvsJaOkM2w4+XNq7wbraOM+0
pzLfAPAAuANzYCCVP7xjBu2a0zK4Dx9T4Pv1vJrq88/EDN7eu3+PHzBlb6smqCw+XPwe1+Eruh9v
0Iry1ZKUwFa8ZqT0lbCY5sMXKzKbXkZgk/1y/p13braBnROtF2TcuYbZ9HzY7PP5NX5NT6SheA1Q
wMPPUIWXUyE9wm7h9P+r56cgDZBuH37n5ZYnNPChEfTamVdIUZMmFe9d7Nx50w8YwP7zm4NGP7dq
oG7ZtElom9fbAvU6nmxeRe/t+XCNIYr2+CZVW3zhSaBM90rojvrfY8rbQIxaSJErrsLIiB5T4Dvg
gMia4FgyK+D3PJ+Xc3PZQm6RcxZwTL41GbLmznlUwEV68z5ho/4lhzvaPM/5c36dv2nGLTPQjVEN
Vjrdpluj08VQ6Uz0eVncCZ4KQZ8O3hBLjKfolZ1wghIXLn5/8QC/TJ802nlt5Q998MM9fs+5Gltt
+f3bdHBnNfYFZ0zJq+hwCVsWFqwVreQ/vtrGA7sOtV3ax7sWSwy3cvubae3XPvWUc/Zyp90/+Zna
xZgghltMABhxF95D7NMcWkeM1kQLQMFx9Ozf6bdc/PP6u1OCsgeSf/j0jUlzjxt8BZzTec4ba0Ox
r/NGmM7PdNz2bVjYdbd4QvKyqxWkDSEbtMI2SiH0oSkAdTgI7WH9gDLdbTHB5EDpbUZnwhJ6OcAd
wfNyBCL4XbgGfxm0hpdjVcku0BhcY57NGDcR8RlNF8ULHmyM9iW1NBA0NDjoQ80MdjDgfszlaH6Q
8gqIv1suKFXuOwSb+He54MiEBODxVFAXeCgFjlpZLaRB4W1lVgxLkDfEq/Lnk0mxYsk7oJ9GDwjl
Eh7c1SqL79Q7AgaRSOgTyZigkPMKHPoI8UDsAd1y5EfKnQGppJvvGnHKntohjtB4kHvKO6Qio9NF
Xg31prI2Dfj64Qah7bbIjvEXxF20tIuWhjJseYtT0LQbc4DTaJTRVgs49Alaiw7nwLGg1s1ecrxS
fYrXZrfEFAuZHQMRV1EIQe0MIbTvYgO/EIwV1xxkBqUn7db4S41LaJuhfzbiJSk2eQWDz/97LE/7
OBJ4KQN3fAJlcXLPaxEPy4480znkKb6LCwWq4mdhY3he87TJmPNG4cBYnMfkT8VRCW7rfETxgqQY
inP8DPdMkId8CHkBJqM7pMiqmbJr7aojqmMhufZk+oxuY8XPI7FFIc9qznhktn5GCD4jFpWN9cU7
grMemRqbDN2V71QOBH3wXJ2DJHiPEM2g4qSW/A4eiauz9DXrhhQeiJOWTapJaZx5ryGnGEnGlzwD
EzBWImwX4H7rJmw7XDYdUjYS7KiAUGMiMyGG5xx9ZIwFceEPIh2YqHpQktslXq7axsW/qR5Zh/5x
STCMm3MBbwWYZ7O41sG18N5QKqlITKtsIdUp9lTfCPFBWLt7ciqDhhDQWoKCwG8/YAkY0exhjVMz
UlLAlsHzJM2cAjrv1Qb/2kY5GCpLBci5+3p6GoxsiNU4WKHKuvvkoyayfBVGs7akEkm3oJ0FmVUT
ti+2mMaJutw6tZ2z6aJd+9jYzH7PzENO4T94ogwF/kg0wNKsymZgAn2bFIxfFA34l/mFrGldaSGi
pdMiKeg2DtDWPgttUYDtK7v6vJichcsJ1Til5QAC+vidGKTdJDI3mwSS1J0PpzMNJOmaPw8F4mrn
Y4M3OsuGSHD4r9AcbVbs3ZwPwmQQLZRKtnKLpuOsHaPT1+yatpbalMYJ6E92/Mll/bKxabr9Hqfw
gSGv3OVPBXWaA1UzRF+4O2YvNVkYolnTsHgwoaYJEWqnCr1HxeAHLNEMP+NEdXnVOkbQbHTdaQd1
moMyJzCQg+xy0hGqDGI/rDFu3B4/jwWdmXRiVN3L+LFuB9QubsdSo2LQcr4gtNuhHt+O9QJjzqLE
1VbiFvwOrRJDwmz2npwi4s93nBzZmwQZtvHlyFMSGdCg8oHY0rEhyBA+dL5FZ4HmiimpP/PGvqos
289+dvJTA/eDgdvaYWFIx6QKSQGwlDjmcBXuYWNBYfFaV3EVl6PbmNdXdreny8uQMjaPlPy39WNd
kMZ29hvAbN5m+6Y2dpCcneE1iGI325zowXZe57scnEVjV0b3A32bLWU6uTm7kpJp9FpnzG6P+W6z
4gMQAOmZOjfsP1HmCpDWPiZrE34a9JX5q6f5xiI/vpkkjE6zFra4dAOG2e42ae7Ok9x79muvmtbe
w9UWKVpPt6mxby6V/mn+WGIB2iOgMRgKoLUt6LoulGEiYcnjGhorVtasM0wnRP6XR+F13ZOXfafP
Qz5FkUjF7dscV3ETDQn4OGTjsiJb0w/TVDjQxJAhCS5ThZ0a6hMScGUE8/M8PI1u8WvYWQKKG776
ZKXlVOuXyzvHZulfUeimZGceRFSB3A7FgFOWAuTXzMAeyKRUOUkNnDR9wsUVXwsEeBPv8WJvSsWt
XvogG2XwQR1P67qFLW/hUW9naa9Ru1c0pJDAz73rM1SUgfZyM+QfqDgJLn79WtrNNR2NwFQjwgIh
QBk1xw8/GWrhk8EoBxHnDqczS0y3CAwk4fSpAF+DmGGzMU4cX3CZ4/xroE+DF9754pq754yHnjPU
riwVYQImVrP8+Ng1JkmA7OcYCvFX9TSCNbODt5jsnkamd/M7tGufnFt4D8Eo3kFDPOvY4yjD175t
tYfvXVuxECgDl57T5FpT475X78MFJiri5BsofBYizFQVyvSDOtQnQO1ZAfeHfc3bbXS4KfSEkTHs
n7hapAok80eljWRst31AnqdTdfXDGZxKC8WV5xiKuWbfdjwQXZLNTMOIbcpNMv6Su/3t1bv7guyA
+HSkjkBtueCgoBsPjOo8rMnBROAy71GrMwXIg82oON7RCa28Te1ztvptN2dMSddCmRbr+kDTcqqO
6VUwFyfBpEsxDKU1TTPrL+0lHCe9zMHoySqGbbqbx5fHFkTHmnZ/OWjs0SRSUfOzmeygJVtZoXQt
+hxsVUz7kCP0OtGcS/CefHcEhXwnjuL0JRpWPsIMbZvg0lT2sfX2OcTARKldTKpY3QpNq9Ire6xQ
EEnb9BEhuS7t0O8kp6uuQweK+RB9eNnYHyf+zhhvwg9lhs0pg5kI2dnisll1DnWkGfgpdcXzD3su
mix8RKmCO0ASGaYGBqOf4DRDcHfS2hd/NNz25piODIQoqFDBO4TwyDTKHPMd/Hmew4/fGhmzZLsh
p6Hw3p56reg2/0ZmbA6z/n1Ana0iqNwaJWRiJHynbr6slxWRqtjShb1OL9vEZ9s1UNEYcfmaKHR9
Fm+wEK199UcPEuI/ysPMSIJ3hFL082U3eDSLrGXfRyeQciU8OYTbIHzPTyvNyQctOsfgsiJz3YD/
0baKvojZp6GCOFx70phgLb69jtoyUYCjiS2yRQdkg7BGt1rfJ6+wiosh2mYtvmU/D/oOTOADEOLx
5ieBan1gCDCCwOH1izRlK3j6X7qpFLttdM8oixFSOWz++Gj05i5BRiSHPblCnCtggAAZsgR2Uc2K
GXGZzL0JeQhNt316qCe3+PNH/7ua0xlATfO1NVmVNPj+pHtC1GtwyTSGUrzVmJbfdfAevEKW/JYV
UkkzDeEDGuxX64lQ6MlK2CNXW2fkeaLXyiCPy8MCAkVNPiNwFry+mbzKsG6+DANO9nCebGmxC+YB
QMWbUd68OZzLQ/6NRANGtwbTf8GKClIIoWXE7zMnWCqTEhQZ4s/ravw8o6Zz3rUHxgz+XFyPGFb2
SlcAjyC8oYW1etoQNZ1Fe5D1jfA+qPoPXx5Vj5pD/I0Q5GpNXlAtriH0MnpprLQTyChsDG0ZsWFC
hNpc1gcvs1BjdZj5KE0M9BHr3EZJED7C1+GEtSB7eLlbDgQeoQMgB8sI0oRWaU/tP4E0v3vpCGoZ
cHVpeD9H356+QGHpeI1SwDAPOiCPPq3eoJwyIhiWg3KggVS9994D03sO2lEnOm/Z7FErUiJ9UmAC
kA4wBEVHVFBeDR/Y9uBEI9hpelp4C+iefKPmUDDFkFV6d+80E2zxxjm7l+izQwhs1YKAiE8omNiC
SVmKQkSrh8Gj25CDTbrlzP6MGGcD54Z4VgoQUKQIZXhOSocJEHZAXHQ8O3vgo7ng5K9My9FAx9eB
yblnXzHhVHobh2sL76Xjb0IzbCJ1yMiRp0mtMy5BcvvFXfTT3SZ8oclwBPoWoMKzW/E6pfsAxTiv
6OV1qEMxxgOOYvCxAH9dwwLjApmYUzMCMkH6yNr0RL9YgeD49dPo6+v+0wX6AMVKl/lf/9J/hJgK
OEhLO7pvzvGYX399N+lTWOXBfYHgEQCMDwIV2foeXSkjXuNHmE6u4NdLJm9I8ABnQ15pRi1DLC7C
z0w76js2W+ZdXb6IvCaIh3QipUx2zEKKJiufFOGmdxkzJmETvleNBazZQCAxCtNpRkBgorL1BbIy
Qhg0/DdMOd+TW5/MliHz16b8Bq3z8k6IZ1zplrUDeKhHzdFg0IuuO/O1QAJ+SLUkTJQ7m77wCtmt
62L96FdeJ2gzXBYpcIVng4bSj3aNxWdYxOIRAyJIm9MjfHjuVCPeEEuaMHyZjKCWzD/Mv3R1S0Sq
O5SZMu0h+dpnvqZC8V4YKyj+uT9VV2VEVHrFBPmmdNQ5DDlm5s0tUuNLdVseijWFLrogJKYNh8RT
z7tvPF0wMQjvEXXfi5KSj/CYXWYcssn6HdTx3YdiOaAKL3ek2iZIrOjBZb30GUOVizziOWi4NZjD
Uq9Tlqd3mc1+f1VuDQfKpsPJLKRGEYbTDzwv3wnRRe4/yGcuTMkcQqzGuAm6KjPiuLm6hGiAx09R
AYTC9wjLXR3U/pmrSqlKo2lsjDY9Qp3TcdrDu4vsNtqbUsvSK1wpu2ukOVSh4W386r/GJtOiZkjR
whhbZenMNe6n+OMy5HOB3ryYI5FkyfX89ujNj7S/W3zxleAFS5Awf4+oArJQ2VVDSScvzmb0DZr0
4c2xwSOuk06AxDWnfxZfAt1PETesPCZQJRqemvWhhWva6KCISxTBnA69RtWJhbyd053R3TDJB038
dftl1j+9eyYh8E3oEmwHaNgcbsc/agQoEsCxmiPpZz4w+s+sB8tHQzyKqXvdVSaXv86Edi1OiYfn
xf2eBxcsN7Y0rjmRaZrjcxmBAwF19KGkxJlOpAJPTKwovpetyQME8gmvosOZIQUY+SHGyrsEYUcK
HxBvGIgiVUEMyV82pzq5GS/9oeWJU4fGIL8DghgbCGrZ0rlBWYt0NOhgVaPbhF9Oa5nEGzR4OcOg
Yms+EjsTc3KH0gbyx0Nl5Y8Z8jIfapylNKs7VucPwm6PDjMpFbjqeVtl7bhczraKspLYYZAqcaq9
M+e5tLWrvZllQbUQdjImZM49pulIN9O+0a9aXn1KlIUR5PFzfV2rCP0tJvdxe0uj7SuiHV3ouc+z
BZOQ/uIXJHOJ1tkeYitpFgUyCm7oJFFo//n2+AOQJ7X+tLtPuV4BDqmcDZBryKOEH8Rt99mkgwzY
HXKjqJFdDsmK13gcUoOrhf5Z+w+ja4Pp2w0zcFMsgnn9D4Gsptjumhu7aJCneS/de+Cy8nTOLFXN
vtPDelidY2t2XXNP0F7KTqRtG9LMQ72+TbB7nSEhdv0pE21Q3md3pzYFgIIwygJR3/LY4inG19pK
4dRThiHMiagDl/ZjYQOgAa+HwQ7DlixU7ZpolMIBZYBwUF8U22hxuFRdJGvpQZtXf8lcVtuTnP5q
N9vU7gJZEUbkVcal19RRUseEiY1ZG6X53co5rd5WsVCH34k+oZVy2daTpsah0Fj8igmJ3WO2nA0Y
o7apxhgni3sJohp0Ul72kkkjGPobzMQpEAKEFKxcsWs089YN1OXEDjnV7DLFUJGRb+/fddPbnJeX
klVjdxD6MdDhczJifSEukVQd3EeYJMDRaWCsUBts1s6NDl+TOZOVazZP0kAWqqBxLjc6w5hBt9sp
QxWR/kx0r8Xk4enU+Fg0ujmNPVpdCAkYeDe94FLtAFON6hWYm3/JGaKEGi3qEREoA/9HLy7YPdg/
gJqYqgAM6TGH7jMnea0Zk3AKIWeAbSCdmfU7ouCX4AeKkGNDxoDIUNt2EIZu6OIXDGcx+jiRu+Mf
4A1PlsDRxG2YSSiANXCggCYbABLdyMUSRFRjpQ0KRRqhilw6qXQxmALS2DAO98B8bDkkaJd2cCDh
ioRZ0n8vmrRXU2RDLVohzDw5Ceii1rsGzR7eZPimI2iMtFEZ0H2kj5j0Qc3gH9DVHIU5Cs1FORl3
NCFr/wTPDOEZKY6K8DEjCxtX3htOFGlYMSPeRpFkYZJ/PWLWqCfQ4wLDJqowL+umdubl0xuaMUAT
WSVUnEsGvMb2ParZcnEHXfcupyTf0P7wO2iKFvlljlMBI1nUusafoTovBxvUMgFYuQUQi2tGeYUo
LaSWOcfriGyeoo7JtUrOPtfCJCgPtG0NGY/S3S3WaN7UEonIwK9Tc25+LanXAEbcPQXVGl1m8ewd
8BaTbEiGNWAVgI4oI85chv1bhtz31kAXF1vQETJTYwrNSXRbc6hy+bJxMX5OmK4RXC6o4WtygLT3
D0gyYs0NHqYS6w7qhAQwQjVHXWuQxczpv9NNX5Erg/0Y83R04RoBHUxljw+O6Z19sTzBOBxwHok1
FYFQTekSgOsDim8RQ9xWINOvTQ8HTiulpbXv34HOYiPs08Hx6x0Nm7di/VrW9NkfvN1ZgrjDjmM/
86qQ4sdFI5I1/A0QFAE1yhVzf07ZHi4xs5qTld7Uef04blaN4YW+D0c7IJcXSR6SZ2NeIS5lmD88
RbcZVkIGffbCzR2EY/Ha6DjNETOFy/E3veB5Wjv623QIrwfoRBHd6+i7UxFIq8c8gvk3JwXpkD5Q
R6/By8uG30FzxoJ2XlNEGNGA/AKGv0ftIJ9Se6WjYkibOM5MDH3sDNkPOhmawyCdrJ4QFzw+yOMS
+DiNqVQvw6bTijgKqQqY7tr6BGjB7Y9uFL49oE4pN+Asj9Oe0pOwZ3RZTwS2xsUtEyfForsjTY+L
gr6Me1+qTwv1sxqmeQszUTlkM+QIAMfT5bkzW0FTCOIMYVbH3CLMDNss1/eaR3dvaAfAWYKN//fe
50ukI0Dv0lBZdQoH17OSzTpN6X6gP7HxgQwigYZAcPPu31G+3TBgtR7IjhhM63JrkPrlWsussu6+
Diri/okMBLFaviM/wl0ASMbRv2guzhcrXW92n+l32zoaaKteLIPRi1Xs7nWfCmJDPSYCsGbcSp2y
9N9A8t5WZbo3073i2133dZ0etkoXCzGl0knNgV5NOf0MdHwSrMJ83GvHWuoWoydKRudpsqHR7plv
/4ZKE2klypVo2yLYSI3HBvxi8AZJniwExAtQGRehsBOtiyXzRBSCX+SzEALpuC8Ru8mmr5ES6v3M
LhEt7TCuVNBeAjQzQCpxCEwzbtPPBRlZ0urrvjnNB9dhie0N5pUA5NBkZk196QQ6hmrj1dHO3Edp
Pb4uv43L4InAt3s1umfKWUbwtC7OVpY7xeG86piSaqgDHHM3uvOiHkA5CEAX5MVSzEJIglozk8xR
dxr9ZEUKczeRwrK/dw+jj/bFR7rBfIY6Y+RHVLzDVtpDX+J756Ds1k3/BjkUGfsraovNTldByPLu
YSmyoVIheby6eWWbhEFyQnV+5pi9D/V7/wXJS/PUwunA3gTc0YMVBqsf+1fn3XWgg1nObDbUcfCd
ZZjrFr2T37RnWyhfUn6DpvGYXVoGqVdKqSrcUKRy+2K++vbU4GLPmugkPy0EnV/uy3245df70wJk
9br0ciwtIBPEvoKoMPmyjBfpDDnG6/pLUzyHxHZd4+mCzNfFQaX53V7MmpT8qExuL8vWtjp0jlWP
zupm2QHzwRmLfw9IpaSLyklzibwpyndbc3+P8zENaubaAIGuENc648bYWDbtzUSn7TJXl+ceV4Wb
3RnLnPfqNwMNP+psgK+K07Cogiba/rNkFoBh+gAlIrfhodPb1b3a2wKqcfV+G56fo7ranpHwZdpC
L1cZn+btNvOFBx4r6HFvVSbFCfP1fevvGrdmMgwAlNStsW1+RKZr+CoyeIL5hWTj53xffIlB8DAl
7oSl0yEG7mOT+Wyy5qC9zRh1vHfmiibW7D75hDe/7VObBK1BPQXiMmosXkBcqFZHry22br0iRA67
x8nYDBWWnAV6J7n1BClK4WLOESUYnNED/FrXA214hK8YExrU/tyaY1LYvY1mm+wjkkmyprfo3lV7
FE0+I04F4A8viAf4wHDozJh+q8DQUPcGBnlrgaYV2cwPs581Ue00A7oM5wcGN80AHros6PL/taQI
cTSgKrDgqJZpjpVdk2VsrW69ZPRxH+T/CPyBhAPKlrkFTXkQLZTJeNydRfujQWoIyoxjGSs5sEgA
ZanAOFsH5ynjeW3PDd7sL0wNrPovGaXxEzhCHgOKGL6mq473oQOsIhqLP4db2FfWCm/DRy8VJXCV
qttqUdobzmPUdGflc3hFBvds5dumlpPOt9eANHjTN+TlgAC0gB8o3EBzz7MCBOBPba+P297guW0u
wbIwVKRJ1G+PWRFs1n8G8/z5/GtGCOrabU9U5i6oOm98HQAwiwg7xNovAwDBg1aYDNrheVDsjWlz
lPdb4W2ZDBhlhC/766HWQo319RrbJ8c/KIFW+Fg2o8YcBf/7jvPyHXxGKP6Sgw4a2zo4TZLQODwX
eAPdRZom/R3D5zGJHAgV2gDXxWZ6X7SG6rSOm6guqaPmyuBNmAMM33D+A46zVPcoM6JR3YyewXmQ
tboYOOGR9B2qPWVYjZS4NWwPcQl67hRPxKwUrxHyoSKuGascFWI+hfdxjegyYBQeIWZkYSiIqPOt
p3sIhAXPQOuVSDgyZLE/NrM/CKqVX0CN/SBgkkWn/n8sndeWqtoWRb+I1hBR4JUMKorZeqEZMSKC
kr7+9rXPPWeH2lWWpYS15hxzhGv4jV6uHt02veC6yj1ip/0b99VjishstqK9IxB0IfsLCH0OjZe1
WCz81qe5E/n0JuN1D4Il4H5+Uln4QRLLvXwxtjDFSc2CI8neXxfmVp8AbSd7oLIxG7VC87gjYxvU
GY+/yXtEdOrIwDBGxxkBz4jjFddtNisA2y0UfyWmiTZORqDNetN8fKXWlahvSQKJfgdAuwAS9KI/
lTHpwHpG2HWMTghg2LuQHtK523bcN+2TjzBRfDYWQtLSP53YdeNYs4Hm4hNuFyjugPls8EMhpyM7
g8fS9E9GPI7AZEBSzA0SC0mfL1C96xnX2qq2OmhNkKmR2y1F8wt0LGiOlqrx8loCef79C6CBN9A3
pT7dGnOcD6M7PsV4wikPv3LETU7/TDnAwOo2HW5wdAQa/fgUSwlMehhLcEPuLPY1q4HKjNTh3aXk
wEAv2xg1aUOmrImv3D/mDwCG9uRu8bGG+ra0rgCAbApcmSqbBt7ZErQsPt2YuCnj6ZPhJQTOylRb
fMaSZZFeoANCUa6C7jMQAfjClkcSjvaKXxC+gz3c5F2En8xt5UWfebBVkWmE0yL1mhz8dJ97ff9s
bKm2P0wHfx5Oq2wxTAeiFtyC2g4SLkaIpU9EVw9/N+CFC7Pn6zOs5Rk1yiADkhspeGdssRCt1mW7
SDGQ0qE/YV11nWR71i+KmjZ11OmG9UDZxs89ME8LFSGqHIVRNgz1AmskcspIJG1KN/ucKEoaxpbY
yUOjpGzV7DnLXwPYAARSOTK+1uO34aXQInJWUZZPVlYkBNxUYOa0pcq6ljGVRCzORlhAacLKVPL6
eH9ZvLEvxvr0Xamn9MelYt6WLGTp1VE5PGs8U/nJ+5o1pvsrZGoCHX8FuF6PAdaziYf72TUe7CWv
lhcPeWGICXHwZfyRR92+ApjGtZlknhb+UsMbukDIYiGniBnyg4BbK9iUKeQfEm9AmoI3k6LK+zG/
wwG2gpNIe+a00vSpj7rXpuvHXX5JsNYmBQgKScAmdcHye8r28mFXnCaEp+GXR8hH56RDRy8mre7/
OJUIl0Itc7D1hBjxAQyaw1SLkm17tauL1jpsCI9AmmA6hvU7doOs4bhGDBh0On3GV5eHld+3X8C6
3Hs2c0N2vjhC0DjSeMCQpqbYV419O2kXSrqWCD46hcYmR6Jipygc6WHnlX2TvJbsTPZmUI1RVnAp
O1fN6v7YbzJE+ITdkGnBuAkOLWDYUoPkywT78AEvCr/eB57gql4Uk2oyHGF40fi1PlE2JYA53d3Q
0hWHDexETT+ALcPac+G00TyevjFlV7Jh8+zWTwCzHVtRJy6DmoQPaQmJBHgHNVGBz5oupuHUDvTU
NNq/J3lzLjm8BNEAYwBpSBDQTj/D+kAQNLBtCIYU3k9/+PTVYg3PhoEufTaluWInH4sJXI5fKnAm
O+zVAxh9YaeCnWVj8wAmyOk/3JRJfDoHfaKZlXC/xUulsiAVJzFzL7jO63zJcIxXQ2Js6kGc13WL
J+ERGg7aFBb9JaMxwSQeCtiQLpsujNwn4WkDRJBuP9x41OsDB2UDdc/t6d9ntNUl7stKyPcRBqRw
VzGuULxEs8XoHylLB5REtW8hkakJk8Jw7OneFbtGHgYC0EVCHqEHMkTW8eB4/4U/5pHGCnZRyWBw
qnsKmwhMxs+SO+8lOQl2OYY35HoCjOt8Um/hQTdEDeBNj1rIgyT9c6BAkwvHC6eDzPSAAXstAzQq
lxcV/l6Fr8ulXUC4CYzC7zRfxziHlj/z9Jf34C7meFBuYaTJ/UBQuGaYCCOaHvI3uhmCEb9zHbSK
Y4wRzt3Ha1vBIf3lMJnUCxcz1A60AAkPjmzQIp6WmO6/HJ5SB5d+urDXy+Gor3tvFMsAdXTqHyKC
UM04AM351SHfCdhCUsbDl/fVDhoMwB498js7/3rkaQmi4Q06DdQCyBvXwdEADOtXm6EWqeWsUW1s
7YvwEbynqEZJVefBoIIQ4Xl0HUPLgr4BzlOuyz0RwucOyi9rnW3cY+qX8lwznNE4V7ZOUBWvX7G5
Wq+P1bddJMZCaf865fI19ggmdDzHjega6CtlDoK6z+LyoPypV6uFXg6o7P+m5aXUyLWzuCwphfm5
pQ+hBrog2a0PAovtErDu66B8ec6y4LfnnrmXAk4CshkCKPxLHuNAckZbdB9ACrivxgQP6ytUcLEW
SGPd10f5qjdTKLK5VoiBVuNmljKw7W0HBMHejzIx9J8/kDsVpt82m6l7ihOueC4EJX4fnn/GDoL6
a5NOrzjfK/GdTGxpWm0NH7h+hpnjmpi8WTPqRjf/vizGiYduCEX6IT9UG2CxUUkfpu2Q5hFM2G2E
AoPqZHObKtFtn81usTwpL+oFwoOx0Xe3M4ggnqwsj4BCZ9oBgQOumgOAF79udCXPaX5AAQOIOKcG
hcbex/u8mfQm9Go1MRNyAGFMOT1HVOpLI9THr7EyHcTGJCMP5M2uE5S7ejf8x0WFD8kv+BV9nNeK
ZcvUHUAZdgUoI4wteGXFoZkTSesYHk3KcEtrpwJuATrVJhfEFckU198G+uoHF0kV7uOicgj0hoQ9
y322qEm9rRKnhv+iCMrso/HQkHbIOqa8MQAs6R30D9AeM7dZfpmIhDpB1ELpgkaBzFFI5K/G/G6S
YEnEBQDa1RZYmPjo5szT1QvMFIP9GjNFgaHBtxQ9FmaPKDGO39Pz+GCmw9QUkSOQ+qJnoiJnnXSv
LspS/9//o2GgB+nk6oLXjSqfLC27AIEGhWG3ZJT7D+ETw8W+jeEuAdSMKC1EgM8jrd19d8PfYo+c
g/d66I+YRfH4gSuGomxyoKMpC2E76UGQhak/ZRse6ct8Ux3EEBfWKGTCiYwutEMZWlp9tGEgFjbM
FhVeHJ4Kra+r5q9hDAYgmAQtXIhkrAG2ZHbN5lB5BuM7eiJ+PIAHHGgY3uwFjIHtdxoD3zIzKwis
wk7cq+faoW+4QxVzIJun1QED8iAFUIBIMy2m3AxwZqG2E890IyyJCUJ5s2B4DffE4vZeIh3tWVmg
vNyGaMdoKwEJlj/u3J2y6uB9A0V0Iii9MqDrE2Fu94o4gwCaQXNh02LdeALnFr8wAdvTi2P7Q53Y
kEeMmqKiWIEXk41qFLBKrAh9Lt/TtJtc2n86ILpRIs0yCrcWXr/SY91EQshfOI9b7+L4QOCRQUT/
kfU4HD1wPZ7cqB1YVG7vC6t8CUfpCg1TPatD/He4SV4K/pQ5FDkVOFIGoCtTgmfdlNc2ZEt4D9zh
e/YdHH/pBJARWW/zQltIx9xf092zqajsxmBGTN/InC5dFqF+EVTNiFEhSzmbgfFw4T71AbsQokxv
dC7oa6FijoqjFijI0d/rekQ1jnx/asAU6u+eXrn5rCHZhLQB0qjZAGRzMbfn64oyvIQKmqLjSyHP
vHzEa/yk+ynfoVY/51uW8M+FLYX1kF0JEupj72rHem8cuCkUAhpiGaUbw292XwDWagfYSfvwZsHl
Vp79Rs+YpqqgGVRg0/zWt1CiShaB17816cSa/ZnLE0qSx7pcI93a9Oa3VeUOJ8z1mHU29GAssw+c
XllA0SUdB6fXBsVLFhZhGZJzRMCxcazIxMG7hIxK9JMAqiiAGLXyFBVfSsnsqPctGcvyRVkhAMOT
fgKvtZ+F8kynoLAZj/BNhaVWDpRQaLA1zgYYfAJ/7QfUQfB1UMFsqyOiuAoRpUBztZ0+xwwhVPfU
SO+nx+Rcnd7n9eyHuHKlBu3kzUaAH/Yrtx4jlRfJAG1tnOjNJNQB1wVsXW2jnlnlmriLqcDhIDdi
5iPoqpzRM3Lg79Q4VCfuAG61+5LyjAt9AJCaeSQ9az+knw4bfs8QFdgNKOfS3/02dG5sLt9dsvqX
uKhPekcEw/gC6uxZ352IPYKyMkLZfa7Qi9xj9DcLYyqdJFjCQEU4Fj3Hd1A0hL1j1u4Q0aOvhBiD
TX+XOkS8C0Nk9A1TDEtU7AXvs8dIh43aHOAfqDStu1ucu7eY1CVYOJhr+T82OviPk/uEHL8gwZDE
cJ/jw30x8MlRd5MZ42eUoIKPy6SiWrR0grTXA0xY18O5xHtCfn56BqTRTFCx+4IT8h1jz+GiLva/
kLfIu2RAQS6KC6XeM+baHC4C2eXTDO4BAu9Rf3vzCV4Zob1aPJjU/HAIQN4MwZ8b0oMognd1F96B
6yAXnAf4ZDzH7/A3ScVItj+Fbhhqgo3yb0JnRB3s2BdWA6QORnj32b/RbXSdieS3R9wdnotyhY3V
CFoPg1QRj05BlTJHYQfkwn8QxfneJ3+CDhkIvpISDqa2AXmp4Hjn0B/qS/JnjNioCa41BPWQk0tN
3f28+uG/lfDOhB2ewp+OZXdveqdJQtqC7s+hjrmuihWn9HMoNwXRJP3cLA/poQcxGrrAuRtY2JZx
5aoESejRc/IZYex4USeS2wvqjWT3ZpiAEgbcBCzqHj+NoWaz0LEwS8Q73Q1E8KDkC8NywpapYd74
UcJfBSWCZ4k+OErCYgaXBWNi6hcVMfXNy/3B/PGnzoC2OC/fzXvb+/tRbPwVWGnMBlF+aKf1DjGh
V2zSVbLszZPZe1VsuCbQgOBMQcfmQGpx8oDMvVHnY/+2fq+zJTyN917C36hz4R9nDu7GUQUrFIsf
T4gcGr8/VxdkbqI23bW7fqTCezagwh3ro7yTA9jppJ33A67crmflUxkT88eES0S4zdz+4GCvrjCk
CMDSrObmFLSBqcuO8yMM1uF0vDMPqkOfZa71ExI2zQFGdxAydZbJOyao9wlH7PRYK39UwWjni21/
K4uKuDu+9r0ptE7sMibatIw/f9/FLYTnNKdYcT+wmLBlHdWjdoQ3G3yoOsoWRjTcpatyxfIN0are
w0PzhOzz4yN2Zq6ME8SUOA0336inQQw2UV2tZEF5VW9JuQxZwrnkHmuynm3sIfwrdKZbjEdx0Pfk
xXv7xYHx8tkms4QYzyHgXYFlEDQUepqKUE5MiGguGZ9Bj6S44k4dyMh70CmZdAYfFNwpZBqki5bx
106hc3fCGYImql1/5pwoNf5diErFjCSEkjN+zbXjjxOGG3AshEiow15BcnxG6rZ/uc6rMB2zTVDv
rFET3czvvmVYSRKqQVgkt6m+Y6l8rXII9I/wuqD2YlaJKQL72SSNbwRHQE+rMdjWd8iWhhCSvhvO
MjFNQ7IWqMX6DpJkDNHpLqwXRdS/fjljllNZNxhbqatBbApU+a8FanqGJCdVZfAlu7w//mlb6sk7
Vclw/sH5/DNpIPxdRXhSdnVKY5H8KX/ZUXeksZKQ8yS2WHWeAsFhio+UgoBisG+mzmERtCJot71I
RCvOMDNxqyX6JDdfcHgffuKxTf8Y4F8XD69nIj/G2IbL/4k69u5yhULYY/f5UZYJale26Ads/ATU
Ei/0Ev6nC2APrz0gK8VilBhXXKHorG0yIcAU8ZVxoHQ4/QWYSKDAIlQ8DNbwAYZ5gjpH9XTvGeTQ
EhToIwxJ36MW2g++MhrMaizWHbQc+CUVQY49j3B9Uj2MIqfvCPMOF0N2d4hil1E6ZiSQDh1ECxG0
neC+JBQtNPwnbiL9YxqxicKzVjxIrI6O9zBTOpyKEOUz7P2X3i6m3UdMjhDkcaE45DxSTxPODuui
3D/xciHGA0cyYr547a+IkPnlx+G18qZxH0o5jOI36wI2QB3rGoFFU803DsQ8TKoRSJyPGNKB2RZc
7etUct5wATt7WrP8aeI44DOzfMN3e+Oo+Vl1lOv0+lOaXAcgbCLc3O8u1faIuSd2Spl1IbvYk+yC
fItn+HAzuLOvaTu62bDv2QZl0GdhkiZshHL7fah9aPUT0q24aEGBsY40xfjtJJyE7t6JhoC0BsE3
g4nKIFtYaPf4SaCnOIeIFgLuo/Xx4F7wikg5tIRnFEnH/pP96ixFYPojDYf6CbJCwZdknRZcexxl
aVuE2RlvmD6FJ1yK537CgSSE0+zmHXmSV1dwPokcmWBU7/b9aQ8TD8ZP2KtTGdLB4F4AEROcCY8N
4V+m4LQh+AnAAIGw9C1svOZAoU3aGOtlLYnAEPZlrSP+JHhc+Cz9Y/3p4nJz7zB+NffByplOtVkz
hSfBFl2uIWN3tG7F8h1zT6SN4KxUM1ijZ0LUBnM6Rg3tY+Ymu7YGFLbSv+zUro3tk9wGKiOgHcY5
C2WizBkJvA7ZOGOH6d7hY4WBgjiec9Hosxp72CeN5Oh9yI90Cy0kblpkkKDLkDMGRv/FrBFn0T0r
cDnpluXqfc4XN1gPHi+KT963JeKf5+wdG6PrjrDq5w4wYP+aQztw06FJ9N3uscG8zsdfBnYnSsRz
fab0oZ5mWSUrALoD+wt8XWz8IYzCOJrDUv2DVQMLQlBleGPZ7IvKJ4mYaoxTn0uAmxp67cjYSlPI
pYTaY3bPisHsA6fmI94KJW/7wqcga+EpwWezI4UDVkO5yM7AKyWiOFspkzLspkOY4kose72dgQIj
ieGhTgAHpMj4S8epSIFM/2kWmUwQyTVh/hjeF+/zDROcXpwun+TPP+PPrFgnRHYc1SNbUMrVglkp
ZDHqx9R5YcGSEM3kksn+hdmpCz+fEkkedgOAZZzaLqiCr/sZibWFAzd6CSbK6r0Cz2hMZWWMwOmY
ksBJQkuFFvRDYSWUWgzEbtyTxYyd1KPlfMyVSzf+LjXhILD+0bhg+gBpMpux4oSgFIID0+5vUbdl
1V0kM3XFcrOTFa85/eulexDpiEsYP9W1qLcN75t6rxIw0bnCoJcE2qhjO5a6+uWKgwuX3pvLH0RV
g6635pSx16GpTMz036eK5f2kYfJCs0f2MYTJio5bPBaZAxgpuiYgOtx6EO5wtfRh2z98QEMARODW
4r7CfoFuDA8pON5LWK5EXzWuegs+Dx+QkgR4IDRaXJr3Fj1DJ/hGhBrjuVJf1PgtqPxnZhRh7Q+W
cviKgETQ16RrJRKGtbXfXbA6BRhFjXbRQ2lLZ8fc2YctNbtDsXpPvjOo4d4jAu9AXWrJccNSnW9A
RmlrgMKcPpbxFWsLIYrjAVivi5iY+oyqdUyPHg3nrw2IzIQeCr0AdVo3orub5m4X4LO3/Owf83x5
n7Er4lpCXN8UfUzMvBDX4ip4zd8s+ESgTeFIgnxSVVCXC9qV4b5C2EvwnL5TqFSX3rFlVncfU7n7
gtGOb/7oK3Qz1JBQsvGl4QY1b7zeB7YTsMUpQ+VZ5Qt57GD8i9r1Y9p4Ou+mZmiGC/n4MQIsoxxe
fwNu/A1ax/6IjQZa/wywRNrKzHaTBXLG4vLAWYIyiHWK1rc122lxgHJXTr4jWCVPgkWOTb7+fjFn
IsWMVtN5EedOO/eyhgtG5Aw58JtimgB060A76TG+kUIexmCoZUDQzG+fP42aHbfFxiu/U1R6zNDT
Xbq8b2ACQoX52kRKgZg9PJWxH64VdyjRaThox80LDhq08NF3/GaG2ou6+EaFCGaCWTdkInTyWqD3
nbvif7NwoAR64re32ZX+MxuXkCwPyWGwZlQGf4a6ptx0x/vuCsrWspqT/C2ZgxktKAIyeU6uh7po
Ub1wGYDPo+n/WpnuaG83rwSFU0IcjrUQESA/z/wySgH8mbXVpEQtDM0PcBXc3i7WDYQBV7pZsmLK
X4dfg/Wb7EZowJhYHLrFMy4DcgXXit2d4epW6Hx6lpo7g9pkInpH3tkjc4Qgobfgf3HnUJWCxYKh
QCUE+MUEDCJDn0mdhZLouct2+UlCdbaj75a2vz1DjP4YvQvWIOsUqAV+UWayHpeR4kiiymVRLVvz
sZHBRy6vgXnbZMdqpy2HMfw2rtKUvQW2RmUL5GbxonI9XCeyny457gWUjL+iZHrFGG1pxPc9pSYP
JuPa/G3qniVmsocH/0uzjkESlBREZLdNM03XNZNYJtyaCdZhnEA9YJ4xLA6k4PkHpYmn3BXcwHHd
M68HeWB1b3gdAt74oEih3I8AY0jGw7UD6s2rshhLqlsxFpvDbWqDdqn7/LgUqTWceJQrxkKO7hSS
aiws8bD4Ex52IAJpY+PQ9UJDla8hTOpPGwztNeKVM/PNwhe8AQbcBEBd97dk35CI2zown96BPuWa
/jJFpTEhIZps8p7XRy81mN/3fVhAYP4U7+kEJmJco3jR3Ly1e2+nm/dkpyoszSpv6DqtunHlajR4
+dmoFwHl3OAmonCbK7jGYlOgk1X/3AKQDiYDElj/AELls3wuFi3obw8uL2YJAm3ZJGud8Syg7JVt
vIx+8DcRqJ2AJcvIzU9CstpGmf2OOhens+lrTxUV9reD4+AoX3rbPJhU5LsPQZxZiVN/SGlb4yAs
AZ1o04TidhhDU6ebRXiGuBMpvk0J7Qgb0gQlkxBgfZwtDD8Cc0357gzV2S0NOW36CXKvEQHNf9GP
fu1OQ6FgD5CTYhubBkAm6hm9yoqufc/bUc/N4nMNvvQ2LBKGEKqVVv33eNq5EiG3zXfyPtv1GY7v
RDYG/nvuJ8pmTENq78P4oI2YmmQ7FjYULtmJG0CM5zrWP5JAhN0csK2+/k6BtAGSSZdEv0AyGpUH
ZoAUhNCm+PW13tzU5IQBpww9AxT9jw7175sQk1ue2Uu4i/7otWuq2X+KIT6A3/xY4T6hBs8DCnOY
dqvb0rgHDM6HLNgvi1Wy2EMb6tf2cFsuv4y6yRG3h3BQ4Rg9/C+2ZZhMYZomCR+XV0CcajLqN0R6
kfv1dtqXy9ja4FrErnBIN+/TXl4bm7F5RlqTSFJiyipvCYcaIIy9mXkaf04MQpIRFLb3rvJuW1U3
Pz84WFjloCQxvyirryET3d8i2Ri6wxqUUnyR2c4StVJscDZe777HeJNI1lOz/zpNqCyqUD8ybI/0
wxOuCItXyzRksM7DelHjsEI81uo7IWE2zCMj7K+KPxgFUSdS8yKVl+z/Zt2EqEwoeoyVHd3EhjB8
I84oQpxhfFxepgKzgdfplji/dJOStkR1xcjm6iOHmPZX7fKxk7xi/Yww7Bsjg+AyGT/3Ck7jdMxN
KK0JazxpQKMDmFQ6MI/FImOIjJeqb/ZW37W6ha6ULN5LXFl6AHO0lNg/RRUL7EKeDYP79DcBbBhz
ySB41DmwYAIX5OL734oxUaO7OTlMqYXgN+A642JDH/X33FKWQjPJzum04MqsVwiSAEafC2YKAZ/Z
SGiFXxgCqAF8rIk801btVFupy8GE3ey3bY8QDDikHzIHfyMtoMr0BL9xOCKJfa6PWGMQZtvdPqVx
GJqCTwHBAYwZmIYhHbIaCIsTdcp2CKniuWZQlQ4ciBjD1pVa56eYxRz+KSQMPHr4M2WxadG+urqB
b6gwq+FM6lay5bJlsjDAVp46gDoP06zSLDpyLc1vJF34iDwsKJJXRj5Uvuf7KvvL4wK60SZBoPV3
Q9y27RuMXOxcdiIICrxK0mxl5sUnKoivEDhwncQPIGL2Ll4NhWNl8SJYzF/YxLAfNiaPexx5oxrF
KnN8IzBI9GUN603YWxXm495r4HBzCZ4bvBZ9OySvT+FNn9plRemSmN+heUcEJ8Y4gr332JH9mHNB
E7nG9EJngiN+oMgubTj3W3n8pn+jAPCx1eiJJYMiR9CQhHb+brecHOQNcT3t1jWC0etE2imb/rk+
fU5F9MKroN2gpWED1zDgCoy7DVuI3kvdfFdKiVSGXd38TvoItwkOzACGW2xtSGHLRdkA3UbHYXy0
55zclhJWgoaX7XvdtMEaY6yq4p2qXCE36AJwQZswwSQE8Rz2BFHis8xwUnVkNsACrfNYcg5hJZg7
Dh9cT6TalvgfhjGfFv831jWqXVhwJpwOq90O20jz2OE2483zX3iMs6khzol8mS7cbH7ujN+NdRya
Y1g/m7E3Y22DFsRojFS98bgUX+Q7Ido9zRkfZeZxJz7BSmPSiJgkqFFsonbhW0R+jcitES8HZ65A
5+Md7ZQd8feYGBVe+M8Wj4CpqZudsxsTbRPuVysCbULScEil5Wo2F3cfaoBJ1sOCK/W/TLEYAh45
D63pQ8x72AvmxZbIIiMHdxFxXXkrhcAZvBUEc28XhtFKMJOtiJTPVbTa76JdYoZ38WshMmT4oWRa
ONYu3BGlE0b8t98Vpkh8cfYOng7Ojo/DXOTviBfMfWk7nFCLJ7CI7uGLUee0Nl/ed06054ERAbtR
mJg4R+Xm2PAMb8fxGe/3Ia8kh/688C8X3kAcx4t4kVnQ7/Csrkf8I45h54k/Lpx5kRxx4fciJrcE
IxeyZfhXnFmLmHg2/rpcbmh3wXZ4ksvqclnkPBEHzJFJpHEW5EARdHV1/FAcPH7sggeECw6lT0Ml
QuZCLKZwELH2Cz5Y0Ta7HE5xMAkletkcUdlc8HYIf+NT3Mt8g7NbofvdD93oF+A4BVkrMTMn3IsD
O9u39h7ImrcN14hz63Bo9jvS6Xa7Fv7lmBvM3TUOQR+Nw1UgHlbbO+ffP8Zj/uLo8TL24WrBKbuK
o7VYCC44r2LPENfilMLFu44/uV/fXYm82RTYSlH9j+Igp1Jh6XkayyVvl0WnsFn6OzBcyHTI30pP
yr1Bz8nxF765PdW7QwlE24UdthoUbzgwZv9PsIFpf3DHYRKMH2Hq/ircKtCJ4XNnlgfBORyQN+uk
oBWcTERDtMNwd9Dm0FZ7cGtGyrxBq/0eTG+SpePzTPSKgmgrLCiO0iCljzGcBo5HZUNZh+Wsop2C
ucsBnrBxS9g8gUNhM0b3gsbuw7jiNWNOC5nQKFwNvjd4KT+0Gf0e4xccLuZu1PImgoNL4VxfTk3A
IsZH9iCWzgNGeH8P70rVSQh0cuqzwnHH+eByQo061VHPbet9trxF+rqMse/u4+WSQOnDYBOJIR3b
D2S+9Jij3zSzYkeHlQ8ahy0Ogpd/43uwP6arjfV740Abd8B8zfp29Y1m/fw42A5+mcz0rCEYGGoP
VghdbK515fwk3xAR9tj3WbDFm8pNH3ZDxUyV94vkPX0P3Q/md24Sf8fX2RBgQyhT6ZdgUTFfHBzz
JTs45eCd8nFWBfJEwWT37l6Zliu2VgaMoErZ/0gRkUHInbIlxpM8XNnfcBmmDVqWkYYbyOrmF4sy
1g4DWCIreCLIiCn7sDaIGTVRHGub90RyhjMt8yVUU1drLE9v7Dh3Gx+Uq2QZdDgLNDqLAhYSHluQ
SaFzLJDsDRjPYZCrh6Af2hX1X9gUNtS0nua/89ltzxC0+ln8SY/SIilOLvJquL6eYBAxYeP992G6
nwxqTLBXzIHQov8TU/XowO4YMdi8GK0XovgZ9X9uhyYA4Q5OoG+faS6HN9XH76Fg5HNe+AAsEu9R
1OiPUaM4KlQ/jC1LVE9USqbOgg3fE2dcIJPt/edVml8Vfh8JOogotS0QD0JK7rjKhu2AmS0WnLDj
8lNmD4Bv8yALVOYoNS4bSiuUy1DjUKDgWPQHJQEJH0awPcpOt2b7YkOsbT7IlpoLSAXjA2JL308k
kZ3dySYDGkxcUe63k/44BzUrrCeoIg1WgiDF6qgMTn8YizanHCxQcrJNK0Ke7/QidJKJDcGqevs3
glzJQq39UncYZpP0Da4JISf/OEodqAxEULHlPlnROkG88FEaK6fP5LZgaL4VCCCmavQCiDS5DBLr
oSOKEgbfbxgsusOIo+MJaBrgmYBw6BAD4WJYKmT2VbLj1hip5w51kvAiK0tBhsxO4F/ymuqzg5hI
oQxLY4vgcKo41UgOEj/xIY5m0BcYwBBbAe8SrOKvw9gGozJR+0PiMAdnNMTUWYxyeudqkv9svWf1
Vv3zC2kWJQrij39mP1LlfJjbUP0XXvObvgn4GdilDkHWkgJ0rT2qaurYbUnXpBObayJ0WvcfEBlp
LlAb1zi3dyJjNY+VzWcBWtJ7eKxqkuLKD6stvD4VADoj+JrjWjlUD9gvIaXdLUF9YbWyXX6tGkix
teXKKiIthD8Lb7a9OfyJ1WOl2x+Ii8CFpqL7FKnPCMlT5cDw7XfBE1g6tdWlpI5ArxBDaBbNeeJe
oUpS5gAofv0yCQb9sNBG1/KoSTOlDAy8aqFEqHhwvbNpgUE/cc+6nWKSi2hxkaUT6qtrbSs02OZs
hheteTwmGHvNKnNzPBrW8Ty08QW1zlTHzsCZ8Te9gq3bVyYKL8t7ELp9nH9Huh0IihbDGVjUJr+C
+XLumsYcbJpBB/A2uRgNM4meP+c5Hv8mElyZfO61wjsBbwCYXg08LzHnEX+LsQdP6VN9Q4NapjGj
t/lwlqHHuAUbZapMNVQ9aVyNlFk/lMf64T2F7H5dpTK2/ILfH18s/xKKggizE1Bxq2AvxvOEoiYx
I/4Uv9lVwzinWLiIcgqUnvICiJfNnz2XXXZBzVBY4gGrFZUGBQal1t0hmRXqCK0d33RzYaR4Qnck
ygv/XxTe5YRvCf9iI9Y3JZYv/xQ5t5nhUbfShuCZCc9dPo6vkaX693khB2xmcGedfHRdKwhGGLte
kf48xB32TIC5mfPwrcF39LLOknPmKHL0OZT/zsELmak4nPP5eT6bzcSp++8xFZ/S7dnDKvg+1k7v
bAgZ/YOXkGfccS5LZACrLy8trHR/TH0YKFOs0uHJi/y6TEBsvC9W27i4lAFywDS3ubGKqBL3maMc
PtybH/eeW0jtUJAYxww8pgcaq/IcL95n3uLn95mkz3GG2qtx5JeHo32qutcqkOxhFlSP2Q+5G8Mx
RKWS90Exdp9kpDurtnSzVaalpFn2oGY5aea/2vmzv3imoQEgZr0/XldNUOXfBpMXOEIyZzRFRlQe
wt2GevXFWyHzDRxnaQDevp5YMiEJ1BqpoCJ9ayIwEe6P4GJwxg/I1oBDh176IyQ54OnyUfr6U1JP
T6ZVEt0Gzh1Y8DYf3sevK1ERsQFurngKVINAdFu0HzS1A5RsNDgZauFn8HuOn4T9VJ40AC5GfIUE
gnv8ExDGNwa26GB977KzsYRAK+wVf57y8OGeVUZYZFZBJaSNdd1taBJ71sNFgJEP7HQr5Hr7z6le
CHaLeNO631jYGjxke8BtY/hZ6n6unqyYaDvRMI5Lw2fhSV6ujKUgNzK2t/FM4lSPuGVc3Sa7YgMm
UAvWGMDOa0I9CAYJRP6RsLhOJzmzSS4OyA1YH1L+bFBUTa4YOZQCyW5ghsiwWGSrKyzDcB7MEL/2
ky+jkd8kAHrc/ad3+Bx435AFHWIok8DPmcsE0fZvJfN6fIVsEgKIFZfaA9xPQvKGweGp2BmERbBX
/UP48wXDGyCtuILENi0QdBlkjgxpQdnMhOMxu+abdLjG44nZmdiisG3pcZ2HlCM1q0rzLx581uvs
dj0YCU4rM8QQjoI0ekp2JdsVOeAgfv/omPLbaxu7veSCIGdAdaGsyaEzfTbyd8qEMu22vWr9SX0l
mb+0cYvWqsAnxryv1SXEC0Zqw55do/nA1uEVUEfV73nwfS4HSdy8/yr18CTfY3jWJPurL6/tEa5s
q9oPeQt+SBVJIAaMCKys7E8MMFgLI64P/hJfP4XiMxNQZvZyKVWGwtyQl9w+hLF1nwiM1nveXAPK
ncrVmZK00LKhPl+BgpUS/tmYciNxxoGKkRgh3DMwavAAFlBlMGk3XeXEJF4Ts82fDL3FwkaNz7JH
4OjiQiO0uAMdszaGUbiKwtBH8kpXJ0JcZRvh67/uj6+JlZYukT9pn8aiqdTN//+iWjLpfeiCaIci
EDIUxLSJu3HlVP+eYeeMUeX9bPGlf78i0Tt3Fk3+uLHEp/gnj6fa177jJ56UWNdxcMgLso1zG/T3
1cRYp9te331gpsEi9fIHjwAN0VOJtY5EiUn7RRRuGkg7tu9dgScf0MLV+f3wjdbWYrMUnav09oZl
AAoFDARyCWL0YxTDTo6aZjw4fz1w+GX/D0kizizAPI9duxgG7wnkb4wiAPYx53z93bnUz8DDrLcJ
Il9Kzrel7DW8sRgJw+BVL+X+usSF7c6A7rpg/Z4gRDyyS3Rz7HBJi7+5OhMeLtZVGmcz2SJ3QbOx
/WZK+HW/TLmmmS3NEXof6d06AK9/cCzg/f9oOrMlRbklCj+RESICcsuMCE443hiiloADKCrg0//f
ts8Jq6qrqy1bBfbOXLmG+oDicy27eERxGWjJc9yFaIlDfuF1aXqxr8ELznlHvelzDaMQn4zbFNcG
QBdlBjVnmPnnxRe3AEbB1pNp72vE/9pTmcV00KJRUKPDDx41+i30TmZPFHTINW4ok5AA30hsRfZR
C+YzawcRQm1/peaB1Fvc2uHg7EH8uXGdno2s9hXYEhRS8GiqdEgVfIVX0jhYNexxAMGJf43qiY70
Gd4eUa/eI10oZgoza2RCmcn7mB+F/Ulmqgv4Kz7pQPNPXB5vuqmAAsJCRTcA+WHaZ9LNpKhnYdBC
Nd92PWrxPsA8axHeSrwcJHucMgA6b4zsLWzkM+ggrXXVLUW15NwDs8Ml1ip0g74ShjKgFh7gFKQD
ZNdsVDiKYl32tb9LGQhvLfRMpL7hSCThSW98WGHvJmLRT856NATa6iyrl1UmrIvXoIRQ8rIEqOs9
JTsHhyVmK2H15YB84NKDRhPbyjOEgpt8EuiLT9hLOJH8CIwPqrBttmhgOwumJrj+F9om1Pugsgpf
GSKbDVOcvimlpdLNQqJTnP7ksaDHRVmEBAkRUduxeVvqJ2YAyETMD40Unioa0wLnzrsNAAXHBptO
CqV6KDOz6hrVGwtGLgmc860enBTyBOjdF/3N+dRzXmG60OL+DG+D/XX9ne9OjLUZ8yFH0RuHYI7z
3ZVfXJbCPxdZz7XyHsLjESo7Bl5ooHFwaAyZLQCnlX2LlRgySzgnrnyD4wwRbEn3RDBuF2KZFOdr
uWdluim0Usf+2Wy3PdVRH5Gi+zwgfW961NbkhNiSMRgGYM1hPoYbkpKmkm60NZyDvlvTTL9cUn1e
ZxxtCMaA4qs7NcimJHjtj8rhnIa48maYlrnY59QJes38GhD7ScoiVwEpweAFrFdcFOMneBSaSSmU
ClchMEZUoVF58UFYGsoNlJmr60L5IKwx2vcE5xxMTaMdnFIU2bh7Qe/iintEUizsTpmmDRMYgiZZ
LsQzWXKFO0cFfzANGyTE7RZNVc1ksAUp1z6r+hZgLpVebBmhbT+EanN7Ehr0upsNZ2IN1rIzlvxn
JKnuUMh2jOV1YQ5NdL3W1BJJ3lpuo15FPcQHOkzcuxiqYpVVni1pLhyMziEMhv496KJzYcSp08Qb
8CT6W/jPCJhg3nHoBIACLLJSRtiJkW2AKQHdOGXiohwYbMaDHE2V3UkdVUHsBGYi/IeLuMvoCQAi
oaqHI9uljQdzB4iyMMiNemPc2kG5ttL0GgxG3c3TOy8+CV4sHnSfU5eGo8Lts2cmzlbYADFLO+FX
6FGN3BlRbzERQtxv0fI7wkqO4gYiVN+G+GAkMvcfi8hPuGQIM70EozuzEYISmGRsyZLXoqKlN9pi
64ZdGuFZIxbIo/BdRB9h1QuMdjAepy4BMxmmY3klJcRUTb8i/Nn6eDquI1MYavj9vTw6rcpl8f06
yjqdICCx1WGxFzCC4HFruBVzQRZL/Duh5GFD2J+qU41g778BWzL2psLS6b4eLGSjdetpO1NiHYgW
gAaPkxV+2P0Z4uDJ4IaI+Qmbr7S+m8JrZ+TjRDT+cYFkKT+l047/DMtwwKg/6Qb3BZrqxX1xmWOF
O79vu2h/fhONC+Mz4C+Gv6seVHXJV8PvWPc6o5SQVjDb1kBEfeRaMcngQyHukb8rOiqQZnNOJK5m
iTEVYKAD+AsUC/poE5Vgl24NqVb23zYqlqDy0lBowXcz1NbQ099In71qJZLMieo1a8wwO8GxdcUp
Kc2r4TkRKnI0DaEaEYgDwb3ratBvK2/AUIezncyun25BiTuxBJ1bWkOJNFgGAq5s9zGEnTL/zKW4
mZMqCY7HZOWEb9EUEicCItGJoYAORWfKbAwQj1WXjyzEmQ++pmICgLEevVYdSIHgU6kgiHN28M8r
whSdOuzbn7iYtcsiIgAsuk5AGimsbGnN5n1Z5j6LjjzuTZE+jrETmSiTwUyB083hwIn42In1mFfC
ywT2iKAvcLIyzLna3/mTUK5IXez20vGS0DRosRIrx8cq394XN8YNv7VpC9Ofnp1FdNFL9E3/LEY2
l/FjnAaqM3B6vNU67y1m5qB9y2qox/JRIXRpg6KDOxcJEZLb3kxixTjVWLFX5ovWAGiFV8kUmfnf
erBV1rAsWGLO6CluZNh14kuiLvg53Db4MayqIreIfbuGbDe6DSFqG7DTFtTmCrWEUL1Vp8zwKX37
RlzA5BRVcJh5Z/zvm1FnfZlxAfzh8Ih9qqFhp9YLs9V3c05w/LOha4pTD3nOSB99J0+n8LCIn2b7
XchJ0i9R870wNOV3R+HAPS/bace5LnDBMPMx1cYASb7IFGOHphPioKKSWtFQY8t0GvhQ4jr2hSQ/
cozcs+3vLAKECU6D1XlzU0t7uOiaUkI53MtZ4MBwoDqmoA+yt6Aee8MvCdi0afFT+LfdpQzvTfGe
R+AaKI7JdXKdwIiEWteBS5XkG7xxmWgusfRHgXPf9Pe1219whk4yguqQBMcvP6NR/9G+7356VIeP
iJg/6OhtVI4VD5dn5xK8Z+1WC6QAJh72ohc6MJ+w1NL8xu/ZddPuB8vHNIPkVbsExgVob5xqI2OQ
0ZRkUhhAQ+3D0lQrxxULF6m/HAI73d8PAhKgzs7CDhOMw+ek7+AFxGWzIApWkAbe0PfYkAcGRAIK
K54yQCUOsuzU+MANySsw4RRSrujMmFkFOxSR10NSo99DanLoYyMMkh2nm8vs7guPvMsevg7dDxPC
IeVNf4IPB1ScOfAzY+UWChp8GURA6EvxaAH1R4I4FxUakoJ5tXlvdOwDKdbMNz6NG3VCqzuIBxOq
q65/QzQpu6SMbZBYMjPQ97BS1FT87tnlt/hoERBoArmvcX/D/6AxObAUtfSpfMViVVQHh5IFZLB/
soCz8kIIFvm+wZJlak1JR4hpCZdbh5AMLT14rd7hA0dPDYALnMy/LfDgnOcwxs7TL47Ilasgoalc
wkAh/eLXAtRTMfonhNLBdhk8YIfL4xMt0I5zHtsoBm1QsTF+svoeS7UC0KHb78pNr1YNmQDDJOVP
ULYG43PcO7C/3pf3oDGpX+WhPk2jfNaQXNOZ5rOHj+06QTgfBsCNjdcR3IXOHyQkafndS0vl77p/
LfUhQm5rNy55QD2ESzrOlzpnEKqRrTouPZAXNw9qH6jTyTaPI/ZNzL/L2YfZOlr6Ii6jyySLWxyA
qPx8xsDM0t6j57Ia6cOu8x7dCLF57q9RvieRhvdA/BXjGZyeihKBpHk7ZsevKiylmj3GVPFrr64x
kvEqAceUkZhDkXizG59BCDvTz/IWg7SRRNOZPnld6exFxo08/FL0QOz6sZ308Db6DHvjHcol7Fr8
7rzrf2iRVp2TtK1J5B6dxcADEyrjM+wDQqbLy6iltyrt7vxFpORnKLk1aZPoZei386UWaiEkPlOe
KiHXFbOkLcFQzgMs4ebCvuvOuczOCHZLuwfnRHIl9zbSQ7QVaQQtazAezOv1808L1XHtwAJ8W64Y
XN8N8VU1VrbM/b9DdfwdnuM0yvxmqM7z5W0kIQDG80gOr8HHLD00/ljbKLYU9WGcD+JnQBtJO+aj
qHA/HrlMiHgxsMIy3JwBy3ozTjYAXrpe5zwtXI48LHGwHyQSou9gStEI67oCo5E58A+Ru1v2O8iX
Qbal0LlYrAUa3vtkxVxMLbiB0lzAgDUPkyVLoTuT4ufkSXTod/TxGY3sDOEdfJ0Q/rwNZWctLhPh
yMTITbDT+RxTR2JnO/DZcgXnjO/06EKi8Hlx0qLZmZe7c+5e3zpwSk8xmnQbU7GftuQyObRvPnZh
Lnwapuetlw8zp+tl45d7H37ckqQhBrk4jDodIoXqESgkMMTNf4ywwUCBg5XQGCM3zu63o0xlt7LS
SHElTlKAAYStP/uqy6TjSiCjFyKeWusRpx5qGBxBWMWd1qo4syXOOm3Yh/GTTTgf4fBw7KbAMsEu
7m4ESR8kLrqhkUFF5d221akc4yNkCvbCC+dNrOdwsP8JuQHWaPnoUBm3UEkKn8ifQO+ybU/UskJk
ZeSri5kh9G3Z7B6RJjKQNiTwupIP8Q6OvepecT38YIqL6ABCNiJiF8+I6QBlSO5jIhldoizqMnbs
QSbEyAD7aXZut0Hz3rUx8h1WM7yXy7jYX6LeX3dY/fXADPeifCnszIC3YQ94fI1I22/8oUCGVCd0
Jmt+H67a2St90iYwCALgxUAQ3MEtMNpC8u7cQnnarrOREkJaB4U8KJG2kGb9iRaVQZloZGZrNp06
PTFZHWyvjZCEImdu2RIegjTI90zJeiRuDwDUvBQuTGpdEJ4cvgBN7O/0rWcjX/SdT9S4+RAmgKNh
cCw5QomDTwPe3gQxDvFXFRU7r71dKAEV/DXAevmNwmAKndahaWScM/qUyFtyR6M7cdgz0HCmMAeY
khlPxHtFoM4GszN2updxPynmDYkkTA/OIue0Kq0eE3suPnQ/eIpEu30KkpEJk+FrfJ10CBbAq2WC
yILICKa8DKT7SwALDTYwbib7bNaZD7YwTldvJDW1gQ771Ad6vVhQ3S6kHmRWXgd3Mv2e9gtmChGF
VzeXRvLT/o6J1+i1vtI4nYeYbYJzhhiFAKgQGtEdwHIWgzr05PxnMlj+BIyA+S1+t1qKGgs+FtIG
C2+GTA2qnX3v26T8ZKCehCPsvG4/yDmEt3EKfbd1HrxbVPqoJ74iKbO4ehdYO7CC0s2a82qoOGXQ
RWiFhuLqtZUDTKPjk07VXg2ZywfqKT8wnP0cVbQjg2lXcpH+El+KjQjfQEqn7+99CZ8RAvlPz3ri
VvayOQMee2KMSjLyICzixILC7ia+QvNXNeHgy+RWweWDJ4Znb+toGP7lPrCE0nE+u+GjGr0ugNI4
Opl4OKyeGC4xe4X69LI62EveYKE513T46HvPgka/EyslNYyZIuSmZ6GZIu9vnf1xtkkHpsXaoXOg
4q/3cJfFcxaETCwLqmJ0Uc3zxQYNYz6bz/twrXsYvKOxZGKL6BHy3vwdvkOgRPk23WGHy1SdaxlQ
zHyuyhUrgwgAK7aghZyfxbCHqCjMDwI53lJopQcuFPoR4OFm1ZI2T12BXmdH7aNNr0uNUW4Ccbq/
pEWBPgXyCEbkYDDA21KeXd5vUIgnc1eKLE7P1FYG7lty9Y7TFhO1GkltRILq4zIs+7bEO/YQjOoK
NqIk+tCmFmJ4fST7vBEvukQNab6l6hZvldoV8aIYEcv0aY3baDbuWQMYobBAtNELFBWIDB8shg20
WiiaKBYxvqK+fthwz7S+BUjBQcE0Wea/WT26Rg0fDR7Lj9ym5HZX9lUysmujwamM14jpAU9JNjqj
7uyS0BgTUYvpf53kU6IU+GXa24y3EcBWDAVfIYNjHo850YVe+TFPpyglttkKbTt38Bg0Q6buMpNo
zDueDwRZS8I6ixg/9zKufyNlcJ5C7IbG+/hdvpZFLPDlAOPu+ihRSU4LJmkQbs2CRujY3d5Htz+y
pPj4x1Hf7b8bZU6+FnQN8LeOLlztu3/qn3LAN5cGq0udIpsV119qoinqavh1mQ9Rxwvrcd6aM5ol
ZnKEq2LpZYIKAKOxIBLpetUFvMdvN/Ctyb9ioCasUEG+CAZtmbdz9UMf/mti1ntNZ0gmGjnkM6Bg
QvwPagLJHj4v6hy6L84yGBHQ7Z9GkCImOva7WFrDvcAqDoKsSw4D0S3EVOSj3qzjFHiw6aABJZ37
wFYhPBXOa/NaX/6yPafbYyAykrlivuvbnmJ92gkyFtbVbp/TKm2yVZEACKw6I3L6iIMYRCpBC7mg
IdL9BgBhg5U+zLdqwgH4gvEwc8AFjXcBckJOJENO/iZUhROHm0v2RtnC5YuYbHVLYLlysp4TXBII
NAtwbUjuLszJjRohFMNLJbe6ke4VK6Hb5ix8FWY3eZE6j2Esdt7NcPCKlI/3LRxFckijl6DJYBHN
yf+c3xWrt3q+x28dNasJpiKhL4dHYtC1T6/b2/jjDlbqqpj3g2rMq4B1lQ57Thm9IBwzh93cJohf
1+26Mz0fH5Mmqsb1mMCbRRqmI4zrzzNI37qAM0mnnnTGAmTYD6bZUqB3qEvWWIE/lvyURUgAjIcs
KiLt8PjjR9J6h7LsZVVDxHYeuSG3VT+SkZs148cSmIK7gEdxOOe0++/hI9BGOOhcojJ+xqh0MafQ
kmJKW3QdiCYQFDiURYE2wzhodTuBnzww6q5mqIBnt4heyWkQGBEbukCi7xGah9nxNygWzeqZICi2
VP9KK5mcF+kKiJyIcQaW560MrnYOarvE9E84IZBT6z6W3SF75jidlFDeMQylIJmlbKLVHl3A6EXK
ySNq/DqqonySx2isfNl6ozQ9hxTISICaYe2c3clX2C5GXRK2YA9JCdwXEMuKwOt69ox5XAodcrG5
DtKjsLP6e4TtRI6yhTq5BpVDXBeeBTjweAR2zegK7NJrZt9ZxYKzv/6hKkF1l14ByIt1DT26mUqU
N/pemb2G32n6Vx2K0RNsaE3g7/YhGzLMBwH3B2jls1N2YnwT8a5sCCA7fpLniunJJ/kk6OMXt3Bg
PSmNixDBfpC5dLk36v787+4NRuq8JyZK5T4FF12TuTmt1nS5Gm4LI2XGg+NExPhNEnGzGSfl2YQa
wMiGSW7vyB37sTr5BIL41mM3t0BtqO/fJ8ZJAvT6ooJDNSe6bHmb/nUnF4ozTotRMzsvXgmiJ95G
NhwNXgeV1+qx/ggKcBbD6FFp2WMc566MWBkFjSRXdPQ36gZ468BciKSg1sbFZLfCXsRs5x06Ovgx
+JZCcT4/LYmEWFy22nH/TLSP9SW5A5SjJG7W0JnqobbKg5x4gF7QZI78Zf9Hd2E9wgIDkAtTFpOE
FDBqjHKuXIq0G3frhlRQHjEXYDYg/IBUEz949m9uF2MpVM0XA5gzaM3C2MY9lPTgEwbCXePlD0Cd
Yc95uBEiFIU/yWr3sTBpQbW9C1mw+1OiJFDpgIlhJ/bWLJUA8L7NIm71gG8xnmGPokwF5uPjy6yI
avPItbvjEsbYA/HaWjpo6wEKl3p/OxtywPWWrjk/J13yU3p2HSGT0hgYk9gBmW4PkvRB9Qh1bd1X
jMH2FnX/0DiSi8fuk7STe4DhAI6AoCI9VkBNyNk4JQBEqtr44FqCZzFhJqhpT5xvqs8xpOLgkHfh
bDKy4DphdZ7cBQAqcZ4OpZVoEMHVTzXIRvf0mjyPVJPItMDfKWUFv8AcTNfMClhGrus3cy4wmd/L
PrO7ioLp+DzIY8Yv0qE/pdql7qj2skf/d/eh8n0Ghp7Iq3bL9JuUz02XY0ArpHlvsHP0CuVElHYY
FMT8T70/ZELy6Ds6Y5KxopREyfuZN/N2UW/7e6rqJu5D9+QN+7HTuFc104IcZ4di2uRmJfBWh1jK
3b47S8NycRv3vZf5nKKTBeH7bSyP8RtOTmMMEpVrKYEUhtn380QtSJkFqmRpPvLzUGQF/YBuU2In
qQJ5w0ZTJSjHNM7WXCQjYACKuUmJXBvCweJ+sXsvJPPo0Lcvl1iOoOd92MRgV5TAsYMI/ZkwFdU2
GHi2SXmihuEX1ARS3H3LCIrq5Xv6CNnv0NzRhEAkuS4oBvDD3hSBNmHXY8tkGnRboYawKGEnD7gY
9ETU2+FzUSfKpHB6xjvJT9IEODgP2ynkXvBhWAMBP+CJaBvqru7su6Guqoa76Rtzn2omBQpmYciC
cRU6XZ3+6ToHXSdSgAvuouGkDK0BGTZwKWxdEDdhWCpml5xlKwrZYsvpxKilLR2+KqP7ZvBHKyQS
xt8mGRtnTpfJOTdTSWCJxZTFCasySmSRUMZ3t9P5RKfM6JwrHmsxAAtJwgxRMCpRkh2uyAnJ44nb
xW36WRULsnvESjUA24ZbiDXJSQuc/NBbvI6l8Kbv7ZlASzEsTrDYuEURLgJzXitOuwqktXu6HvDw
GH3iygX/iUDch7jEsQmD6IBGNEEP/UiTzh7FZPANC5EKFwGnY1gU6cc+UPtMjvOR6jbIHYOaJ8VY
t1g83MswAxfggmKTCp6kDGQhdDEfSAbYhbcrE7tqBveSswTTKOupCfxS2nYWvbig4JDFGgi/S4ly
bABYWvEFjmp4fBiRCUs5mtX5d/p9O8y7SwAR3WmS9+Idfnv212sbr3x74LLKqIMzAC2VeiOeVPA4
n8ecRpocD8AfjFJ4x3iOdCtieM5oDGuC8MXcbVRsLtww4ITMjRRFZYoPFmvkWGR6WHPxtGldCD3t
zF5JuZr1j52lvs1IavkZS3dJrkSCiFNA+BT8FaIxZUuOnt4Om/F28wX0h1h9N7FiNEk1LqQAvERn
Ao2YbA+ICwysgQ0c27E0uwdvfPWZ5HftHY7UxIOR6gImhbEob/+xf8R8RmFcBPiPmwWjIVIo2Ics
Zbw7fd4M8tEg3HCVg5sCIoURE30xw6rRmQuuwb64513fVhUIh6YlojuqZIIiE45Sv8DdAvsS1aGR
Z7D7Oiig03SC4X3JPqYITg5PF66yzkSCbgEiA9QCKvS3+T1wjWmgdMSdwM1l42UzkRPWWXZgJXO0
VW8B74KWGUPJN1379vynLhBia5wEqAtgq4NG6NZn9ka99pjg1Dr9TOk7qskXD/fB+I0hfT/Kll+w
hPJQoXQ8U0PigsRVxuIskkPpQ6QDAwd9flliVkMR+Fm///gO35whVs0x5sGYjBBCyJ1vrMDPEVwb
IB5MR8d4c6JC/ljpDR8Wi3aBD/a+8meNRLnaa21IAR9mSE/h9KyGTCcnOBRQeqq25LPdyv530486
o5wRJR7zs0eSh1dcq9QopeZtvZSgCZH7BvN4yyhsosQMN89G6+HkyVvKWGzTl4ST+n1xP5WnbMzw
0tc5q01stVasgfNusouui3Sqb/TJY8W6TG2LyeXwue54mDKQ9TTuwPsYwedh4tXQfEibbtJNzrDw
cH4Ge6G7VNlAKYbY9ih8NaOim4PwH4uBJovzFaIBkziak3LR2cC34t/5AeS1E+tCibQsqeay3Q+K
+YvZa7nQN7c5SsGNtsnmNAscutbvxm+6gisWMnwdcvlbXGL6sGV6y4B0w0bwTi6ii8RnO5AwOeKZ
saGg4uLFb59T6XQ+6EtgeFdC2ovk8TqjffPL2QNdI6PeaRkyGyQbaf6aolNcwZtmf3udvj3BQGRr
kwDvDmAbv583MOrmPa5JeE8SkR5M7Zi4AEBtM0SWq3uIJoUdZCVN6GzZBVtMpVXz75Uf3gH+YQWO
Z/Aum0jsWdSZ3nOLebGGOScX7Eij1tx8CPMcf97Wd/uRDWmvj14A4SALrkC7mC9Wq26EiT52N3cR
afZzh/vMCTPrGWwSDYFyA1N70zl2zTdx01MAidfd6f3VFHhfC+Pq6GsBgDKdxKGDjhjsgf2aBRUe
RrbC14rZgzBHkoIWArzuCDeoq5NaqHbzCMEsdfB93L9Y+dNWuMSVUU6iiiMTX9qJPoFqlTb6NyB0
WCPA8E9RxX+8F/M4DCpXNxBbbfWav+YN1gfnAKbf5gkiDuLoDkY1U66WfCDthjsoyyqDNT6+jNRO
UqwHXUrDuMH/4RbV9oULLY+lkYYLEYxGjG8I+mba2Lea4cMinH6kYSM/mADQww7aXkjKeS/ahewx
yBrwwo73zXNyJWpcHknW51jPCCmHi6854BjBZYge2rsIGtdn8iIZVNj2Yfm7fuwBgH9F5w0bBMHn
zCB1Q9aaU7wwYWCtlWxW+L5mq2zHzNJTdnjrhp3Fx0l72PS0hVmigecpLlqsjMGonxPhDSfQVpxy
A5l4uIbcujM70ccT4ccZ0zMhXpWIE2Q0z7vInLFHRW9JMSnn89v0TeQgPqMoD7rQiAtseHLsa24h
RSNPkikek/wp1GoomfKqWtRuOfeZ4ZWcP5ftbXoJusvdH3Vq/w+wDp5sz0CH0gOQHPdo0iNpVLkX
gHKoN6dLyCR2WC3wuJt/he+VEp1Pz4RBMkaGbLoMDnkf2A9Rc/DfsUPqCeA03W/AVsn2jsj6ciIn
cAC7CWJTH5NOke2NVPQN3ObAdP3KHgTcG39lwABXBpv3jz2AkV/a8P+6vAQsUBvx1lyCS+tiZ3qd
k/DT96Hm5ZRZnDeLOrxsmU4GbEQcAQ4FdZVKBvKJjuxLoUeR2IhaQmaCfRWEKE7jTWddDaz8eJ2k
R4JAifbUjS2+N6INCvmmscLCWGM0YoatPXD5yfZhcLoIqs02GffNbbLlrw7m3f0NgKPBrxFOamjG
Ogy70G7C32PwIKFGDrcVrvkp7nziDiIeumeKf+LfROsUrrfhGoW7feNbrH/GWaS6eQwAwB3Er4jn
EmLew9ePxffim39/8pXuS9z/6otujfuurdpeW1txpy4GTpCdgnVI0NfYsZwt+WBj33H8MCYazBHq
AyKbTyS/+c+LqQ+cdP7S46z26vA6Pw/PQ5XznFop7ZnXOYRdKRbpYz2cvRNwWLqxQKi4RK/F5imQ
sxKJ6x9z7ckVacCx3T+PCVazAawiA3UT53K2SA+kuzVoHs6ippJnvVhlSMywmk5Zey+kQQQzUN8z
826gerLzg8+JrqOD/ttuzy4ZRUxTz4cabAq3lMXAa/1H3Njl8u0//Pvswj6SB+84nXWmr78XYzHO
1HnuUSas3vPU+0TK3/nYgWF68RWyaZhhcUIyA4ek8ke1Aozwtno6TGfIVzgHTzG3CymuKbGzLXZb
L7OLxT/wj6gDY05CTu2v6PqJ44jv0TVSxz1IJ4zZipHiZhNOa+FypmEqsmQ8yOBc2ArpAbmTe21N
LwfHDEMQwKpiqQ5fGDOc8G9iFtH0REyjXA37rkpqCIZn/VmX5NeBWeKDgjPerjS18ZdEa9WvGqdH
y+YBCih6MJFm6qgLvXDdHjO/b/UNLcQ400lBcxt0XjRpjNVfpr6oSX9IePZ9Evn8nY/ILgY8oG+u
T5cAo3kMcLHdQJY4xnFtIwhDBAYFz+Ab5X+ILgejfi7aCW2lk4HGefGmMhWmDSwrpEt3cU/sTM4z
nNUUgPYA9Zmuo8iydvBmXw48VeYZ5DhKOvnZcL819jQK0h9YAEqrUQnLRj68R6QkBtlagjEDwxvG
s0G1SOiDQi4FkXx9Q9UIuvpg1Yyd1HulLbEqAEhkvILC60JsQn+NsQF8E/gZa0oRNmpcEyW8WWpD
xhMR3aC6ZOtgLxLE/W2tb9Lp89QlqOh5ahOqGtoC+BCWBueZvIsSGih1iaiv0JnvCltHDEF0uz7C
MoWyZ4GlVWEJolPtwS0nNhsxg4ioUHyisMcZtN96P07G/zAVvHt8sVpw8EdXYTcG1XsigBUdmIW7
sG6IC/nfjb4UAzcFCsYupH3kO4n0YZyJwg7OnwK6IdWE2484YeIEaSEccn55H9DhROJHFRAFRcwW
ZFz3PRSfy+4WsNOs7KVmNE4LsWPJ5hHLP9DCzFY8KnEimMJRlDhXBLAg2tCrL9bNUj2h4h0uIF4i
OhJcOHF7IhHiuKBMIpSJT3wCjT0nijHHlS0gaGS5VIxlixcgylzOrbfN8YtaE8oauXOcytihiXQ1
Pj3BdZJ9+fjwxE3xtd8NIYuPdyK3+6Ljt16PqTe6ZMpKwl1giBLgUrowOYmbKhBI53YxhqPK/JJQ
Hdgr+zOkT2r0Jc6cspljvsesD34kgMofrVkxglyeYafEy1piTePDORkkJGXqG8o8efMM0+15jMiO
Ljr4y+YCwd72gjOCuhlFKM4A2dvYfS3IhBSNzEZa6s1v+A3L6TuhLubkuwoT5PuiSp4LemNq+Btm
6umoEZMQGqrZ69DOtFEjCZhe3V724GN0EY+/y3K32C3oYeYFc/7zXBn3XEa9obqlk7nCEY/60wql
IXgS5GFi2F80sz/zNZmp9ZSxwYrHZ9X5jITRzBtN8Cd+zPI19qPgOAixljUByu8TxaaSsA3QgOGi
/qhtsA32Xvpfoi6ABNhb/ZtXb5v5N0a5wjBu0xzZLirNfLKQM4yjbzYJdsSUcfsav11UqNDD3qQj
y/iKGV1YVBRAFf/DY5FBI2QlAJyEoAp5FX9Benlx+10YS8FxxZ3Uu3GDYGGJwT3OynYrbGCxk0SC
bSSlk+Cahqtf16YBxqMU5xssHjGqcxThU+pIQGQSQ8VHRMaaxfP6PReCWUQJxe3himd0GwomLcMp
K8WRUbJ6UAN4WUCld0sLUIjyHBpf3DIvE9/FKiDqF8NGAabC/fp9IibluyvP+2YLp7+ezSeeg2hu
+BT1gtj7iZRCBqCNmXyJsx+CJCV6ZeNGUtn6nH6XfxXlgsYqIFYEfjNqrJIkcJzdCMJkUbiSUfRv
idB/d/owrscjlK/iT1FVkDbECiPejvd+58pOB+dEiO+8ff9/ytiYef0T5pRBe7X7i8/4MyakAcUs
o1agJAxLsTjC+/K9rdny+RkbGJpqkGOxt+l4JIITUyAlWzAVC+WC88J2sAtH4gleLMQ8RQSqkMME
pHvkl8Q/dpcfLEqcJIEDCXvizNe++Z6xEFviMALGCIBTuDQWzG/yyWeUzcQ7UAsU4MM3kiOWSfEK
s1ltbwUsLTvkjvDExHEQR+M5EQ8lTD2RgvgCtsamjRNAnGbAa87v00zucFjrBbvbFNo5zOirFc9m
M3filkIG1Fr4JNysOd4OHwAfHKrQc5jFRDEVcy5WNdwONhu0CDYDOFMlGkaZ0n3iMkUVUTtQbODR
wG0x4Irz+TWxChJ/DlfEGkJ10qbC5+NquLOXMcvM2cejATdGE2Gp0LUiDBii/YIMBZ6GDJO9tcoI
e66f/YKwYBCPjF5I5SacOw6H08c44arpx3HMDiNucXw2/MaYXTycSgFYuu5yiVLjd4NjGBW/IyiO
IgCHgME4sii2PWFeCvTBmwnUg10UF4wte29cfKnvhSWskrxK2lNxGUN5/IlvsOtcXYUlNrXyc/yY
wn1Bd0PvSDnBFPl3WMShgQc13oo48xofUTxoIZE2PlbZNIpURtwBg7LfehAzqYZzekbvyTFxkfOu
xK0xVxt5Wx3kbbEu1l/oZRXstMqpHAWfR6PBFL3alF7PF7fv7Ez2Hr6iMJFS6wMhrAPDM+UGq5CM
C1R2c9YhnECvTo8yF25ixVKViHJffNIPhySWWqTN0oD1FmLtgCuOaZWC/+qVRxCPgSvB70a6CuxZ
rIFRIRLIAOKLB58+gwZlD6zTOTyp/klQ0RAong1xaPgq/ir8T3ccJzoeXrC48agOAkNe/Pl39xPK
J8i7mXkOEcJCBLBeHPADfi2Sy/zhdxJU1mgVmQvUbPPjcfrn/U5RBrDD4Rz/E7RnetgMhYsLAy5r
JZxaSKoao4K3Gh7xEM++hg99Av6yZIDusYKRSmQnSYdLnO5oKxabf30Lg3pX9EzJuFrslmXq9nEZ
ktdZ9KRmhVht98gigbswYQNSDjg+NDQTGNLve5wGI7a9zqYZfw/vGd3EQh2Y6CmUeeozgEVBMGMH
k9bfA3uaDCAIqEi8TWunnVBMPIDYkFgJlUeLo+MMDgrpS0hzEOswVjh0gnZarHrs1bWYMKH26cSV
98rdr2YjtdCtAaylKqFypDTzRDFxdfUJDBfcVpjcOWgD8xz6qexD9oZ4/YaOIlLW+hHuSjwWOkyy
pIWri3BnEZYsQjItbpnTsWrvzOPglPm7HQWkM6DkAk2ePp0jcV8LGB8eXs7mZyP+sf7f7XdPeiuH
OcWo1gShAVrGYMbwfsd/iIzFrPvud5O7qVuJoDZ+KFIWeO7+FHV2GwhJ42V+cUTFcyNWk+Rzu3Cq
MSWZOUfTTcljcsebQ0HkoD0yMPLy0uAT1QRreDlcwdwT5VobS6dd8mYH/32I++eYsV+c7HdrVy10
gbtbe9mADFX03GRUkjpO+ZXN29V5zvtIaUaxdzXVmX6EqjVRZ8qEHDnwWu9B9hvP2foTb3c6xKyN
P8Wr2/GWgBaYujdA50DsrX+Hhj8amHA1qFPfw3oIgkrOKfVh7lMSATMLSNhl9sfQjY8bamXc6Ht4
1NlEDxEYro9RxnUJVYbtg2spw3gUWhFEpgrD6U6wa60BUKuMZ26iKFhQf2wZh+MJfolLdZqG1xnk
4nKB32GW5GjmcvuBTScz+2KWpx6w3rXxX9uFzrWzvTa2lHmge/yNN04FFIQ2Dii0avG7BtDJvJ7i
nek59kjUU8nD36rnPqBCfly6z95r/YX+0hq3jQhKSIcS2wK0VojRkptG378KrR8rJrN/CKKULZAJ
8QVr0CFZ0G5plRFGZqwQUMKYYzCSJRCLoRfphVgkXnEQIwNNnyqpeSX9ijWfPOXzEEeR4YP41mvE
QOIVndfFcUAZWRoE/KIFlRjWd4b5jRg84z+azms7VXYLw1fkGCIgeiodxN7iCSMaRUFREQW5+v1M
179XslKMBeErs7zlAjpDuSLLYCs9s+yxgGj9Ad+FGYfGdeH0AepwUSBhn5FuaQlUd6lMhciEqSPv
xqvoIRh3J91qTm93XVQoa1IzmCEpcZ2LH+N13Weewrbxu3aLASDhfxtSz4P6N9jB9jQmMaGE3owx
Sf5OK8MCK3aKnmHS0M9nWrwQ4GSwyXAzJswsT2YXor8Ws0vmFvVPpjPhOYkQ4w1y2Bmga6L59CYx
larWwN5YG9b6RJmwfkGlx9cCk4oHRQnK48TbZyeGfkFYyB5CxZjeHdTKaTn99LBfo6yLtN4advqg
fzBE6A2FDYZQBwNuRjEO3RRjP+Lqpxag1Etqbwhy0EJbnVbVhh8MGn3cVVJXqK561FrqUxooXFr8
aWEA7LWNckyI/pB4Q5PtN0b6jbWPzX+Pn11fR8LXQuqA2smb1QCBX14lw7RwzxUvuYUWhWJdeuYD
4SEW8If12ufHkj36iOjqPIOym0gfqmZgYKlM3eH3/Jf8NL9gusB8RQi+QSy+U2svSKzD3t1K9h38
gCiejnpeGhZBx3vO2wt1WbuvSTl6ODR/s/l5XO3Ill6kO+kU9CatAPRGgs+iQIwtDzrhPUJiDbcn
smeWn+/XN7NofHNqtxxB/7+wPzr5VIkK6JqEugvBxWeTtlOhP3AFocy6Nb+t9b+C68i2kJrMcdb+
3ii+WSRol21v/aHj+KP+1r9AoRfl9j39IFMSDyjJF9OL/RpT8O9j5gshaksiuSsPl4jMLINoRG2A
lQitDYfhoa/OIhUG4mzx8tsWFQ7HRPI+UG2AulbHE8/Rp0dfkmy7+TmTJAItoPKJsU28TI600/Q/
wAAZMEAwKdBjERVIJNEDvweaDRoUyFl+A9bA4CVdnSAEkRvD592uKCtAeqMGgWULh7AF5cpgXiU0
uVo+bZiEjKJD/vNm7jwIjSsXfxtC5WKYrcj9ITpTtTE3xvhucYCmZVpHy4MPaTEpjqbledwypWjo
8aM3DStMRfmj/FtZFhUHx4qsKIosJ4pCfpYfQofbv7+Fji71R+5oWSH/5JHeiudgx6XqwM9TK+TV
mHj85Q8m5pRn9+Qmfvbg1PH6HM9xyiOnvCAvupLvf6Y8jj2C1cedbsiHdnD7HbxErTD3wamMK/Rn
RSKeV5ZDsSiQUgu1IKdcB5tww0GFURhaFqiW0OJDHcix0MvkNi8MN/wsx82Xf3+3HO7K50Zutng4
FdyNtXH4KsVYOYSNFF85AxverjGwNh9TXpxfN7w4L8tR8CxRGPHS8gdulwIxD+oE3OljyrkMoU5Z
BONyUB33+y7lTIdTSjBTXltCBy8Uc9aLyY3Wkqt+XZ+WFdiGlKbYa43E/zxfNja0akoyPVAXL8/w
YRQGhFJBsykdxg/rCdESRVjk3m258AaXJEFy3eAR8QhlS9+o3VPH6U+SMeiIas2TmkcBipL2w2In
zyHAp9S/vY2z8dk6o3BF0IMFJSUooiVmgxbWWZg4sLaljUvFFkNvr3DbVGK41RZGAlKY3h1egmo3
ZDD3wAD3d/Ofw5fVdwFe+TV6fG0H+VJ4ATXuv2vFRHgU6aA15kEeOg2iedoLS7dPXdqrI2o5aSj5
GPKjEBIkI4tJsN7209rDv3MwQKuG7Ig47cBK8jKTPAB0/aD6cgOvzpIYNVpNEdaxMFPyS3VwB7r6
i1cSuZAUFXBlIiLBCZZTmxD7QOdmO6GrP7iNH2iO3KzcFpPT2r14qt0eKlHl08gcNivkXdtWjU83
4EhE8T4OfWibO9ql3Xa41cQuDiaHNn86+313HM97Cs/zst5IO6Jga6kwR6ENQ+AQL/UOdsW3uZzG
u3sKLst49NmdtlX4GF+mqLACAiPxLAjJIgBQNooQ3uerS/gC17GBr+GXUTFrAnBkM0pfb2pm03ZY
jdvDaqGuitkp7BBVdJBpG7BRFb+EPKExghXWtYTEhLs2JGv954Ofe8vVNuxNcKyKFbsYck5d+FHK
3Xzs81CzmuDu3XeIwdGgiWHDQjVYY0s3EX/yeo2PPNpX+vS8OKEPA63pNfywMY51uCP1KIE9TlMN
ykLuoiWNFwOI/hFE16ATge+vWc//CABKbGEI4i6bz/RupXgJgdCpQoLOSc55ugSs8hL3ivX8hWtN
P3+wBk7PWW25RtCA0x9cJ8KloovwUw2rYYINuzjACCUGXbXfeH5Zoac55m0K1G4Ee84hnGJgjrGg
hitTbfLfdNQbcxeVKAiCEe9O9dhaea0zSehppW5rgh8wD2Z/dl3WobJW1tgXHN47dabOLrveIt+1
fzqT066N6fVn3JAz4vBENp/4hVdgrY1d9uZCj/XllEE8jC0Yi7Q7EwyjnhvM5rocJNy0cTNVXOoM
V8MjaGiCHjdDcpwVJIzg6PHNNqZSw2wPs3FDr0SxaaXvDFAAbLKXwwexDGZ1Hgn6oAv/+rx678FF
E1u3KLkdH0d+UdH8vkJfPvn6+ASw4IbFNQBakpn29DOFipwisT5guwV3ZfgZIPzUMsDXT0hcyI4O
FUJkNPbo2G0Rm12iTuL9InIEeJTOsuBPQE/f5sYvk8yhZY7nUzZPt9c52ODbWCqtkDyiT3ida+s3
QcVrfgnuiA2/R6+J5vRdMFeDVkDd2VMi8D1EiLQFEOFBIOIbCmS7hlhOYro0Ok3v6Lgkvor2x9lv
3Cs2vokIsoH/BPvXhDJapQmrh+0lYokHIS/2FmeuPgbsnXk8hyAHJ819bp4O0TRZdw/kS9lCs+A0
bo8fREzG9H0k7s5X50Vnky00Bx9VL5s8MGQQXUHi7/exQctlfPmlzAyp7RcJY+xWwTROu2NtXh/1
AD3m0WVW+XjoLKG7OM1BY7VhlcK+sk9Toreuxm8oONvu+iU/vIEzZJML9epLSKB8c35bwCHdDnAd
Y5EfPgs0xGB00sJm5FBC6JrmkwoNTP7DZSqL2PmnWaWznsP6QBUO6oawEg23RyeLoGEYb7VtM092
2by7KyNwDkvJa1AGO0XncbG8kE6CSGVcaOwlnPl/4JCqsWBmc+35tdqxgYjhjIR4TGIU7VIPWMbo
uUB1v58NNGoST5NuMJ+A1IBqFW+Ha0JThs/uBPxU2EfhqR90ncy6BPoEpQP//Vuv7jPemKEhKWWq
TYCwQk3/6o+zohxUbdABtQUun8IgQSCB9L4af5DL+zmt3Ni/UdOHiEMQB5ePHYkkn5UURN4B8Yvf
E3XX2LnmTptaJwU2ysaNjaJdjxYhXhnQhd6D3nvwxH8WWSeqZJuqY566FsdSJ3inDbSL0/s4dxRl
RBQYWdDlIyQ4JfjD4gUSQ6FYz8IpERChwkApBdgvTkM8Io5ucATLWUVKS/p7xOUVCQgsvcHSKtbt
ggoLqByXmLEzAlDbNgHEAE7NRUysYzi3InycnKvmnh9kT/SInDexTEFmT5zOueV3EFdvTyEwBNSv
BzlQiq+MAFtgC0okbAnDfOhgwwcF1WPFUunLEM32xVfgP3wsKkxdROK9c2UXdHyaIfQbpCf1jp1X
k7yRZkBrR9O4aVuodaKRcVOdU2FzvlM8u2gTtJ126fS6UJHcjGL0OXphZ5Lbr571xhYaCrgWtO/h
pxONs16I/AQ6QGe7NGbKglqTUUTqJ+wqESJR9BWL0s4XlxPnADbU1TFijCzQ+PjTHR1puo57JtH+
mmnpJ/r5FYLJ2Dgfi2EaQ61mGlDPy1DMuhAsUHEqiztO8yspNKurvPWrqiuIVl239ONuqF6ZYAgR
5W276kwzFiOeEtIu9sqXbNhtR+dLAC4HwZ6EzSjzlDLQ1VUL6Evb7+BjcJ7lSISWAXwxLIe1zuKJ
QfNpdlUXfUrw6TCO1+0L7Fn6Q49FAkSqnhvpUEWWhuN5ovB9msW3ybvn5/1lt/GpiPVuk3Zn0X7s
cS6OITrdm9FFXV3UYfmI2h/gaba6vwOhzO7gPLqV2e/guWzf9dkzW18eKOJ9WsR2sxcWgvdVN12r
veUtP96IhRoQ7K2YLnTy27ovOu/l5+pWVDwXlOtaPbegBLqic/0B5f0x464ohyJ2g7hoo9n4QRuJ
TU4OdKiAdscl82D8tRztarO53CR6B01G0kLSzXY1eVDypYmt0OgnvjA7VECR/WiTfcv55kqhWArQ
BhA+3eW/50w7Cmbnr4Ljgb4qVjUFCt8gv7DTwAfUPE0qG9kdBiwuoUmoUlCjtAuucFxv2m5vdvFR
UkDk27zPMQPd0sbGOjJibTodzmvAf/omHTcoM9AXwNi2O8WW4ZeefLlA3mBYLXNaG2Aet7HfnWTU
Kc427DoR6sBG7IW3MbJd0xLqjzo29j3XAGMUs7s2Y4lY8KFYMtyqA7CZEv+8LocD2WwNqpnuZbGh
H6SDtr0GxcLYQS3xKTmPkxpcpAoOh4VtDRsZr8zDS5BK3n2u7j7RZaJbCOFg8XALysXdp6iA6AK0
QA/wy237OvAOcb20tSMaItt0+EZ0tx2kdIZSB0OqUN0ZO5xhYQckXg55JPOeI1gouM4AQr+OwEd+
ju2j9hHEb+9DAw8NI+D5j9mJjBQaQNd+sABr3vXutKD2vVisLO3u9IG6zs43pN4dKHqv1Kowm6R4
jQcFRYu+UFt7vzcMJdmySYpBBtgYHL4+2H6bN5re2OuxfIOaQD+PRXrNSt1FB522UGYDqz3BTQWo
hvMuov4TkEZIkz1BlesWUGkFbNXHzGDe0DlZqei8INBMXEB4D7ZPtzIsQemksMLqFuQqLELpoUkL
SaHY/+1bOGCupH9BGZ4PD3z/GOTy+D7O4I5/rdncs/1tE1hjehkjaZagkUXXM3foL7nsatAdgWTL
vdFWBEGR8vVBf+HbY0iAUaseZnURukE8thmmEzSLV3iLXlGGNpXuTAORXFDmsh6/rFgdvqmwnPAF
YBehkUTVJRYnez7Vjaqaj1VrDOT/LMS2NgVEeqo5dUkAX50jt/LnOWo7NyFIUWLvoMZz/W0KCz5B
uoAevRCCFNf6PqRz3AmwvGdhlTbbeZQPkxEVdtEoQXRkqo7vVQjhCpke9I27ZJIYihADU75n8iCc
tEz3MTPZvwWYoU6T2u6HwCYeovWnHRRKo5QraC9NzrgWQRO42Kf9DdNLNoQLqnIuGhNu7Ugvs3aE
w136p4kBCBfS01jZPFbVsTqSXQsiiiYoOGjRDKEzQHN00aNShlPseaZv2OuGr5X0kaXr2sPoj1V/
0TjnkYFGTu1cfHqswQfL2TdJO3vZ8OJzbk4LSdVhE1IRkzqKfeEs0CyjREPvEW6WT4Q7eK6M/XPV
NoFvNRyqGE7dwQazKDqs/xfmoAAq2kEXmxW4hsY4KikDCDecJSv7ZauJp8ZA3bepzA9hO09PC3Uv
VQKNFaPgMkOJ5qE1dYyXzWZB2ftDXk/6QwV8yFWjpgllBwt32DQk9h/yU7q2dumsdMjyTxtfl43+
rTpsNnLYcg62/QF4Nvq1dNpPJi2vhm7hjAZbbM0Ghxnytg4YMZr34MW220ihi4woH41o3g0+fF9M
22YTR8kvkATt6hYqSI4TK6NF2mCMBZzypM8IjITPD0gOnLzNMFxV5qqQWkgEOm1bY6VLTUSaAHRM
qFu1rKOHyiyVIDBwcgoIakB9asVAKi6pL83xbEWpaQMcjoI/OagvLcsocpzteCwNX75vt3jl2B0z
Zvgo+PV+gXzSbN+wojfOCfuxqHE2XZcnAlj6Ky8liBdephPIgNicFv9sJsHeSaNLSmfdQM7Xtk1r
WhA5vYBX3I3HVJxN7HkhWfi3WblohnEgjukdO2oN+ONWxQ3G4jRTK8PrEoIeMi89V+GYZTx9h6Gc
Uyrg0CKEwgg/m3EMm/88qh0Gc7NhgFDPCygWbXIf1VU7GXHs+TAU+CDqLZbGFJHjfzskPZxyuS2i
ziSfqKxTEQNRw0w2xmQcAS/B871sgQ7kPqR6pz/OfbptaG+dR51gy505I3RVbGjo9GjR7RJ6V48p
TvjD4U85mJcdbTiHcgsbleCSNhtm6SZS99A7vuPkzhRjYjIz5GXl6Tf8k5GBYKfU06ghbi0wHpG0
FOUccI0xdRrre+SERm9G6gdXRDk+HY0wuUoyO5lwdhx9TOozMvaNQUhZTmbptuKY+MdRnCCO62Oq
nWxw8rHiPPC2BCzFuoRQvYXxiUIpXUO+4PvC8lWmBCaSgy3PTkGLKRt/K31yeIJYoMt5MndbqQht
I8HzMR640k+5uLRE+xyeLDib+7CJl/BTMwgVemv7r6+VUGtFmYIPefellQ9F2eZftwtIO7ch2Pv9
HTIADQ5EwFBoaKHxJJeKvwZyj16EByTF25i/PbldoCRyJJWtjkHXsgtVkUDFYYkOwFDA87u4KCRw
b4FEwPbD6TSxMiun4yaJN2kZrkrYe7JMSJLQ8JgTx4KYIXyKgmPGat7Wxzr4LPz/eL2GjxclZBYi
no29l+Y5cAwaoOfvoxJSeXlWncEG9MYa12vpsUvPHS0pE791UDH/CIM16DY5dMH4yC3x90nkcOUE
yZhrDYBC8jeBmEDjpNMNTv7re5LxdnjEVixjZWn5d1LlpP07xfIdLTke++8Z7kMULDhxvFlOZMkb
o7M7+PdIOQVVUO8ly6XNVPC+UX6welM58428OyKiE8Cd6vsdoI9V+wIyksNrLxEP/gIVHnB9BXjU
MZOZwHw6bOVsz5wntJGAB7A68xMgx++VePuIwWB8yx7Fwxw5D7xPJ97GhMSyHjJsaPcSP38PhlQm
EJTBP6RCAvCdFicXs+IQ/8F8PtRzY/QU4f9zZvTLd9zInwQD9A9mJBNcfpd39O4PaFHjDMJ1k9NW
gbYR2JKMEbnGUPB5LrvPsGK+cSpqQsV/ryVD4WXjyrZg2WGFDOQ8yQ1dWNUvW5GunZzd/tCgYMpA
onvbp0gsvxmT/gQULw16xp80zEV/HAcA/oRmHm/A4GgMHNxejEoaFbyQvBxLIc8vXr/l9+rI34jG
v+9EToFcJUE5yWCCdsqplGtBIv498xJvActgAMrHCax96gioQfBMMooVrqTCdSET5xxA7gClIrOl
Y6d/mhhRfNz80KCfb6k+w3LDY6gmJ6z0bVOH9kiVy03d/h+K9owbjbPJPdAaOlmKL7Ne+84TNDmY
W9Q8qSbDO+LjBAAF6wfWQ1ns2txL5jibFqAPgC9jLPqsD/eSteMNxkYGsAznlPsg/cLZKpgs8v0M
BKHPz8g+8P5kXZFHMhJh0sn0Yzsxyf2+xyHUDjkXomcvYo+0xvmvoNQ2bpk7EB8xByojE2cFOV2E
qxTvGFUKZiApY1bEjpDw5QlhPJuiqw/lg6dOrQcv9n9UzTVqjWQxwRTFQgydpQVxCgQpS1/eglyc
GiS0LEsCNZJ99N+keQPEl7/L7zJD/n0U2E38WzU4pinYxu/6IEB5DAChh0jMJgPhOxgcdS8DRf7L
1wT+jMoOIj//G6gyqPpjY9z7b0Qno+oIAFVAqNz6b+2Rnz/MJ3kleeT/J883yJEnlonx70X+vZD8
DCx3HEcUOonxZAmq94Lp+3fv916+y8oiHzJm5aTKmGAE8lVBERjpWa7+v6//fhMIoeCoxFhZ5KLk
hMrKL2NGXuPfG5Lv8sGsYUHEmYMR8+9V/n3tcTzft/G9nxxnxVuT22Qll2XwReQom+a/kyTHyebJ
3+/gkuU3ZhT3kaUZB1WOIKHmJK/CvuHDUB2mPUSRvVY8eT1to4ku/XnV/421WQ5MoBB14BZiYnTZ
NVJxgnXaCYRvbCIXswbocbWU1L+d7Lplg/C/A2//VYPkj0AeeEo+Uo69/ZVYmnUEHbqjfrENXLhv
FrQb6Eb9LYXOG04wBNBnqcfxGrc/9Ir1xCyONk12bX/aqaQh04+LI0aVSLl2cV3eycF51jcdDtxv
VaglKIzQqQLFDBDWxAMGpAn02hDRkTGtWGAdiXutAiSTu5Yy7DKcuBtaPAMdE5t0mqR2q0Rmr2cp
wIty541SFl1/tyNNe9Rw6KwgIDFD6H9afrxHUH8yR00r56nieN1AJCpYryh0QGm56OhF0GABzQF5
ieYUrDHR2zEL3UedleYE0Ps6G6d5RHntBLJK7MJJ8R5BFV1R17ttub1H47dl4e3T1/30Poha++sI
Tj1XAZDcxTuz0HFMv4+OLxwOHdRzM9A7g/vbpN6DlUnn9wVO9jEizSS1RJ7ps3r7QgpWKeBilBDL
FfgYNjRPknso3cRvcaAO80WzKTZadEMG+Vizk8zLFmd+UP+kbxDdxrxHowG4tmPH+3ifz/KZ+lsE
2U/RwLeX8YHhWwm5/TPoslJuPiRBv8Vv6/hA33dPcffiKfz+eMM+hLyB5ANUvxzyZxPVB4rS9wMF
pQeemyb9dd3vLz6z8qcZx78aUsCIsfjSuTqWuAISL6Eenh+VLayJ274HbHwPcoKne/wBmADQuaWG
3N29l9SEgB+o4OvWzbKO+ofCTIPTFvhY669at3dImizvBwRpBl0w7x2ACh+k1+/VvGCXWyaw9wLY
u4OW32fbw569plHZztkImsljjoZKH9hSl1QZbtf7ZMNuzcqRpupmrmbRZUP7y73T7GpEsPR+aO4g
jkSJB/aT2QWhgBw3q68xuOCYDJ2Nim3HvtXTR7Z63yhwh29je7lDEoeZu8hR+cvsso/Y1yTvBUZ/
WjI6qgn4nm3Cw7Gpp50JAT8xKYonXeuFfzWO7F0L4YXHsElBysJn02oIE9A0ImVB2k7lBorQHCwF
JEmYZw/q145SjZqY+SNS178t/Es1xPoY0fYjwKEUE2wy5T/t0J20xzUynah8+52AIHT4nvMcYIQ6
sz4Ksxw4mSc6RXMhBsCCZw1gE6ycThZy3MV1qlV+3sURJocfbsWomKbuPbYglqU3T0OBL923NUuh
38aG8/Yyt/320ZhTy9GtvypoMqJJnEJUH730ifb2nol3YmJXddBWwpqanTHUgEsmf1rifVreu+f0
WbDulyjDqQOkEFv2kwMhH//psTzq6NAC2HjMHywHhpO8p73LL3KR+vTRAUaZ2J2/fjxM/B7LZg1A
J0PDaIVwWQdJz+hUup1q+0QzxMCeeBAvkWV4IIM97nf9Ps2OdgDE0j3rYQ+RuQEidmCaoa6Tezjq
htwGdRyvBZO4P0yKsPzpzFLdTNbX2MQafKkS4tFwx80atWfa9YCiUEl+gAIAw4QyA5H8w03ezufh
ggaYVMDoOph5NlYqUsigXviDOlHG2DGv+vN801q8durbU2u3fbfRr8JZ4YtXtFX0QWnJ1SJthUjE
k1wtG7XCG6CFHhkqqRSBT2zpNc4oJqgtHp6BhtTGyPqC4AZS+f172fJ6qq8YcgigIY/XlQHyYVe6
pWv46Ar0gxydwSHBTsnTUDpWG9FhKjTstHQ3OVvKK2qdLKNqu60rPmbWkxDCsHnrb1IsRI0rPA/g
++KKNe1Q7Zcl56/fmA9E4mhjrmCnLhRmfbIjXSzI8FaZiilmfwXUKYVxxgrfTD+xk1xMmj/sDk/a
rwxO+u+hCjZtjqEqnJO3Sw86uARwnQ0AZLhBob+ULi9RtabpGdYTZa7BCC8Z3NSkTTStf0ABlT/3
fXZUxm1qj9ib4/euJi4K7ti081T3Q78VfHTnkfn39uijLpr+7voa9rPhO51pr90NLhHGXKyewMph
lkDvklYGBRASU+hZ/hXHFEplCL1T/NLMMpm0talS+qXO2Kv9mMIIkqaPix0nZk7/HSU0QkrSYNi1
+JxUjE32LnbxtdGbcvvtEr6AZNjwTKmuIljQtE0NsUZY4eRaqC4v29UAtmeBITLhYzmtaCMjNaiG
ygLr3s/xjFod0jYPD0rb64htiPT8Rnl7WpdLRG1fgH1wPIc92ARZ2AKP11s0qv9Ei7fj3cVVjQNt
XcaEmo1zIYitFykX8dLGoY0gXHtN0AVXrd7xxpbRcmpcWSnT6DiXmKg7GA3F07bVrk2Wixg7BB6B
zDkKrpe9fmVi2R0Yzy2oftvsRGCh+Vp3cgLmcI1u6UpHDb73k2vbd7XPmxJvQdTdmbUIeawb6oif
y2/7AbOW/mE7vtt1FxdmGp7s7PHLu1WD7o8aNXqQubDw2m2Ud6Lqp/tXgjwE5NUaGAVqDOfJuxz1
rjRAu/EMrUf8UjFL6NvJge1XCdOHe03t881JPwIK54n6Iwqrn3GN6yEnLXO7La/4DJ8lMfvyvYt/
av5fD5jL9H7KXfcHxdTDfdedoPcwQLaCfvryal2B+0o//uaods9BQNRVUabvIoiLduu4PwWOiHar
NM9hZIKzT9zEBbkAkVlQ8M/lzaVxQNG79mrvHb75T2edoOpbSB9QDIcGLjj5xH/i1NBBvPUeniMD
4dMeTERIEF4dykcTJsED9dVH9IyQhMgCSIUuDSYrppQWu5LD5TDCAfv4mP6ASMQ5Cj1rnrtntUYt
VEflozWTj2SKYDR1efYbRwgOJ3pfAUZNKLXhauSUVJXeZJuSNeOt4vUdjeSC+iykuwK1y0d4inoj
Y4IowuQCIqFwAbACywD0B98tAx0EBs+9oNXOnoCyexrBGUwj0Tgwfk5LhM4R5WuF0LwcOEHhYwnz
afo4KLvHodndDrCX0eTi85NOMpAi5U6ZNT2n4UQoKCq/J2hEU8GnxLQB2HxB7tVAswEdKxf1kw0d
1TqPwNjDs8fgOx8j5/ydsDDDP2kI77pco8Fn9kcdOsC767KAeKJjQqsP0t09DvEavD62mGYytNQP
uWmrO729p53Uhlf+ivR1setpk651RYLEE9TOC+yzlXSs0yovWBrME7LxoqSk0K7AdemGhaQHJFsj
hz2CwZ+Q1zMPQpCNiAK9nWb+PKYLtFboUXnPnycWuO1QJgEa6fXsRtn+ArUf1/V83bk5yQFJJtS4
GT150PXJAjq1Qk0I4HMz6mKk4tdX96lY/dIpwcnc3fzq52HzsbTr76FlQoiR5J+YCY6FWL256wms
iZfjTtr+njkDr6Ttk0AwDNkNakqiEd/T72zKd0gbxIs7vVK39KC/8wnGySt29x3yLnhvOr3h28xX
wHdSEy2HM35PQEoLMqhZ3TfrETjh6u5nm3jd8/JAGxYGQGu6MvXgRr2emit9v4JAl4Izgrj0lW9I
pvQ4dQJleE+rea89P5OGLoqgAwNoSOu5nF4dJXrqS5DGoHBPww5ud9P2tgC8gGrKD3tNl+0WWEyO
76mtyH5vWF582XTjEFOkCqXBHU4X+UQf3gK6MWVY5b833g0OmLwhTOgY+MLYOSMmkYT9Pf0Lmj4+
RUhSSLQjDs8lXbbH9D7pw/0e4zIFwphMhy5ItT4FBvYo19ybazo8294wrbzyBs7xzuIVN7vwdEqB
564Qy0jdjxdyuBe+x9jG/3x2WitsUAiF8o6V5Su8BMTjd6tAmQoRD5MtrZoAIeiOsR65wMFz47UG
9g6xHr2k0CBu8OW8f4LNGVEaqRds42UnvCTzfn+l1agFo/LvXLpmHgG0g+OLE5zmtKbZJiV4BumI
vCAl8CPkFJQ7cJpK96ePS11OQ81WwLcIenj89H7/1HCda3Xd69FapWXziq7rAo6krk2a59WhupN7
EEnIjqpAmaD5mu7q2EOgsrvMwDjUsz4VO3aDtm/gDKIHNf0Gpkf586jdmhnBtqlTGnqsKxoe6Bcx
ie875OjK9wFrrjqbqqD5VHpyHZVG2jsqPcT8O/DTSwIySqrV6qIBvqOqC8Pb1CMEHLbJlmd57xTW
+9deF2mgjjoYSL5LLWeH/yV/Xtw6zplGJtQrSTMG93m+i/0K/QMCOlBsrdV91wY1DQ8VkHZmf7Ad
/bjsiW8SQ8Yt7cs4qA63qBgXf6+ZtuzD5OnqAz4LTEwKL6V8L+IuAhJQ1pfPoBN3MTfJaBF2wPKs
ceIsgYHCbjMCBdDe+q15ccepSQeyAfoBnwNyFigYQzNQqPtQpisW7SMX4zajgnS1QEuIAystzp0G
qu+U29rTPs3S0cdCCDvU6GSAIBwp05fTWRBjLm9IPiOM1ockepnQeXKly4LVmF+Zl4UWKAxvCKco
J7K1FSZTZvtmbdjlf/o6Q1TjgfyjAdBP95BcGaBq+MMGO4VAu+Ru2s/5PiQwot1pQ58cIbJ/m50/
FN6l9A7DnVbWsN0HsOU8o/NBMQbxXwcLYrARzL+eEOyfB6S7NM3iNvHZKi1kMeKf21KjIbDI9YgV
snhCc9kWOKSBPvL62ljLZ/U9YDihRPACfqCEwj+j0fo4/6j34Jq5fH0iu0S//ubxgwHiFXMFpBZg
aO5U5Ds9jv8p2d8THZSChHmmtK2c2vnbJLB8X80bK9bJuv/dkeAa0U4Gr1Tue9F5df6tfXWt7CqI
ZdqA5aXZEa7dttdt+QiAKaGx2LZSiJcztKxjA3LgBScI4DcM9GLB2nD/4aHtiAg/AvDpGTBoWqYB
z7EW8QWa+RB18/k1oB6BHA1p46Y/v3P9l9d6QXki1qwHiDB06gJ8K9j2un73Z1eHKA7jK0W7OZnq
LPLbjhj2mb0/9kTyt/dORbi2/9My61BFTyxlyH/ESfh5C5V9TAX348jo+jjl5hTd1kVwS8UfKxk/
d5rorX485Ijyd/Qo0L+FEUWET6x2BKHaztadzvLciq437+KjZIS2NDJRgFeSURdt2IFKu8zYSzuF
7bH6CgpVmP/1zXaYLkFSEsLu1YkKq6Xt9cR/+iePVAoX48f8ZgGeDjUAmQ/q39R1Xex1PaMZYZiU
LrqYX4wyNEjfzuX3eibOpqQ7RRXlB0QslP013eYo3uKsw1oyeXyJBSgqUdFZUkoB5k154UlpXHer
F1SHgoUntYqbQ9aYgUb5VfY6D/xpYXFDa8n9hDcMa3h/hVmB2jg8aaRC6W8GrbB7DVv9oKjCWAkA
ZRiQTxABQIEEJhyUb3Q66Gev63FNXyRIzq7GcMD6zk/RVgek1RqDBGJ8kNCAI3jjJvM6YptZGLYK
ar1LFA+bB1mwU18Qdu+fDGWmouI91UApEUJ4UrHPTeWxRbThaQy6o+TTmOf2gBBNmSh/3YoaIpBl
Dz1J5A7MN02bWeFgs1MNL2dQCnbz0yFzIqX9uOd62KYniY1Y7QJ+Ja38x9gQRSrjq5LNV6QL/24g
YycIFHO2eCkZCOBMblbrjz14ynWhSVQBtIfmYvjw406HlmGnB4S6fhhO6eH2djD35PKjchDC5sHD
sLMm0kywOnVJdBGJTkqT1V9bt3RreenONc17ZuN+GmYFtkM3ZkAyzLVBH4EK3WzYHr+0EgBXhk/+
j3dcyHhbnZL5HX0x4jfgYRh0shp16iEZOoUBDfhlTio+fNDuKsHScoPqs4thqgNcHvFHhqhgESnw
YTmhkq+D2nqR7w6fcfjQ3H7svVJGp7H4fAgQB2rXvkIBzYeZ5ur92auLHRjAwMzRbnarO8zg7gD/
ynNbJYu79Sh2gZtVYhWKXIPsxuCRBgl7xiOdg8JhIAPIMcCcshLonnRwcFYPG9+gP2tA/U8AXsVw
0NEuRN9fRAFy7Kdou/Eh0b40icldHWX8Mu8b6f9JbV/q4x8q5v+49QTetCsEF0QLGDQkbT9Sc3A+
Vxtdc15fJK+wwJJshd4qhhDAmJmcEtODQ3ocxEsinV+wr5GCPsOBr4L3EV0A6Yv0EP+Qj54L1IWP
f1/lew8kgwgJS3vx7Z9DFmWsBEidEYpq+F+v6/VNAXqjUjgWiXrd8NNs2Ehp6v6D+/T1tW+vXiXA
3yehoRjOpXdwjFTl20Z0B42pjzssuLfEv9FfeTqJso37bIHdlpspafBRa/+ump3nZZH12WqNZf4m
vdjo79TLmqfdBt1Sz0p4d2neG+s1xY9rFml4AdWGV7yBMbb+/hjDJQiY4kO9hFiQ+Lm5H1RS/1vL
fjW4zFFT+Gg4pxHu9sAL9vGV+Gn/NXcpBV9mwLY3t6M6P7m0CX5vwzrIJmlorNodKPEvtF/VVaM7
rcpKZwaYhWkXNuHtp1KH+vHUHrf3N3C6NVar0Eu6vV2hLl6UA/KMmXKa9Ru/B8sG7NuzdivN7gPT
bvXmKo1E0K1ECQiHJNOkv8+S8MVJfSD1Df8lQx8dafMntgOAKc38TgUz+ys4QYRDzHncf1FIUiCE
EaLlVFIGxkQ5+c0Ll+xJm4WMCPRuGp+gAP5OZ43gKzF1sJBscet5qztq3XanhwPAPcHM180RxXt4
d4AQiIFh4EUD8+4aNPagZNL2Q3KqMa9PHM7t63V7XVxGeXdw/qM38l698PpobbMhdTb3taQGg7rD
rHPMJ8g6LM+HJ92gBP8XNerO4ZAWoGZRowQsQU77WyOfBwQJPxhlmq/04DlRG7dWna7F0cB1/B9J
Z7adKLdF4SdyDEAUuKUHUbFvbhi2CHagKODT17dTx0r+OimTKM3ea801m05jVZNqC4RGVB+ocBcS
5Tob3OaCaKNMuMsbnB8V60vsBB5y0IppFVNHo0fExY7he8+tmXIB0EHhhVWNbi4do97dcaOT/Z2w
tRYmBXK1K6ba8h2/pkjv+n/61Cvr6zlHYkSyLLEj6FYUwPvSaiNic6Bnl4mJVJYgwpduP3T7TZjA
1wIXNMLuNchuUQ9q6BuY2m7YMI0gQ3X6cC4E2mA8tdzwa2GJa8TSoUTV7GflfOAHvP0OHECnYDkg
5gFS+B0fM4uJAcOqqAZca82qbxrcg2dJsSkxLwyVScSeN8POEbH36umyHuAHcbF5vddIObJI4Cs8
Mc68XCRDBtc+uT8HYYSu8TNgu1qMQViN73PSAXuiZnb5Aj/UmACC2xCB4e2jFGUApiGhbyH3ucDR
3TNxrgpsvNRDYlsR6Ajy4iBRshXIQAxzFJtAJMRJjVd4XYd7rL/unmGqowaOJH5whuAqJ+BFcrOo
XMuT2v4iIyEKhkYkpORRXYStxdu8kbBsWK0qUFP2a6Qj63b+nvV6mGK9zcXlNiBQvi78Fv/gxbVj
F3D3G24Vrw8OTWcxQRJLInwZvSM8/gOwdS+3ljALHMH364xJfEHeXg/ykAQym1smXRvkVF2dx3XU
5COlt1WIP1BtQ42TOsogJeKi93I7cpSAqZPcIRhU2Y84EaW1KtVBHQFnMdVtnZn6sbfmmpTgH+Lq
BStBJ5lSOJ/+mINd8KdJG7/fZ36hcBXdrdsXR4KssSkxyO/WN8QHbeUVwPmpbb1KC9/NvE1nMoyZ
PqkKs+IzuMORojFr593OvKHe/Q7qy+qrTx/9ZdEFcAft+bl55nxY4plly8GXmTNOiZ3RA/IwVwTn
gFHsJ9SSxVWHuDTodnYpoyldW3+Txe8PD27UcweFQ7/nJrL3keDzft++hEvTZSgbi55I6luopBk+
x7180SvnynXVq8K2mv6qsPp4cLc5kgKoNOvz601GeSDBJkkc+N2CkE6aFByh5RdCEjcx8Qdo1Mlv
gqv9x/WGZDni/+B+CgDxtdlaxbGzYa89lzn3ADXzK+DIlfS3h46+uFZRDvFcIWN8eUt2HxFiimxi
/kCgV4USkQxzJvuc7+f4icFvFbWY87culOA8pR1r8qjzGEtXtp4xRPk7PsVskEnYSXcl0T6/APXE
m0EkV5PO3G576Z6T7wKy5ZuNSE1WMkymJMSYTOZVNYMXuph0eNEQ5g+MdtSpZ5Ixw8S4geDM706v
fi+PdHkCnYut1eknjn4NG0VwY4kJuZbL6jnmd93KoUJM6DM2HmNdDtvvonqveUl3XuQ7Urz7NYRZ
j4SjvTscWfZe5eerNFXpjt96bbcd5fTgDaMgUKKfcrpq9rsdX/KFjhIKHclP2xfvet6rWParMK2m
Wjp9GWPeKK/t1szISSonF21/0/a9evWrZxyX5Dr7oDy6e98qvH4XklBTFcsqGfJiUyV8PwYPfZF8
FqSccFAINSboVPkF/OtV9t6kohWTn3r4GuMbI3WF79aJM8dC7xp+advVQ6Ht0/46K5Z3kp1kQj42
ShJfOG4ptZC+KL+LVzFPfsO8nPCVh+b33qFWBnqz7d/INfcrEprWj1wcu8YY9/HTrlf9MrO/jFVV
+CvvqDDG3WKSK5GMOrwY3rBK/cUcWClfpQRkPUcXY5wX8+KxybNF9t43P4r0ZXo/X7ERLbKFqs9U
XnevKpkVzwy2noRZjnI/qbkvo3Tv8XGhuSbehcuVkrOvur3GZdNKmRPAT1DdrOfCW+c6BsWUwBNl
G5HDC5Z4AtndxqmE96KwjSNbgOtuqVAHCWIS1qwmrNgrdjmpTV374brRLH42V+qlHBaaL6c2ASgV
Mc3w02uhAuK7KvLU+3sSZh4w7+5OBuUBP5LEWd/pgOCUw9bgYu+4SRYkcKPbkcZTuxYJRy+yNVQH
5zyyL/Kb2/uY2RJohefyTbnmX26udPfk1PlQKKbiD38hpZg/bxoQRJyTJ5d37r8wrda9qr9Pf37x
8qXcv3SPH3leJ87/PxLKuN6A24U/dp5HPwPqQQdK0K+yis7Vbj+F3aa4GnWFyQT0oQuWtwG6EP7C
u+RgXFoXmKArL9vPrldMsu9Cz2ecrrJgURRk/c/tfFGQbqEkvnxs7fbF27hvd/klJST9rKIQFz/4
C2SF8Ov5QJZ/O3+uCZasvlJkdr9O3CvfkdcPEqUpcKuLfe9gXS3DD0hvb/BS68EArNP303wlihKJ
w22mF9d4ThKCYFooe7vPO0rhi8rR+fOIW2N1IQIqD28d9g4XQO/H0A8uOge9XqHkKrLo0T10flRd
d+9W4FIQIJ+SGT9PyhYjDefNbBuH71OBg4gwucYkBi89Yc0nqH6681+SLZiUBITbNaGl4oN5AgK7
bCwNXkOVgDvB/2TASsYx0uzr8Utc6nWXIUKU2H/t7hJrRzwkJBznZKz5cVn5jBlZMYZUhc5G0LWX
vadLj8oCpi+wP8zxjALCw3ROJHd0d6pwqbdo8Fiy2x1P7G2EJJSDBERRTyXSmFvzPboOYf7ed9lI
xlCPSx/vUXZ+6DWVKIAUhImPIWmGeDBhy7WHrs4Go/HbuS7WQP71jnwfkKiO/QIApU1vNbpkOue/
F5QTM7or2ORLS2KmBgAuUF3NqgmJJYGTWxV94l+aAWHaPwp087XBgk7bkFHwOuXxG55Lh6MQPrbA
4zM4KCmKG+LhYhTDET4BJ2ExNHpmbjvDi+Ljwyop5wyU8dEr4s9OmVwWQpC0kFbF8juhhnvtcBml
v43L6SNCi8lwFC2GsoUvRJAcrGr0q7/T9dBsP/Ns3UFNhTDfiO970ogJrlGGIgvmEhVzxEj/aWO6
81z1iYVwrxgd2/mmiHkX6IiMfTmVdt0ZYXKamY+xVG2XJbxtwVLrxsjw80aIK0EVOEegDmAPlxNx
xqf/iFHPXnbm7aqJb8F9kCwEfZFxxROzLlg7fQuFwZCT3oN2ch1LsOuBOn5A9kJ/oC7z9XXEaUSe
pOO6yRHAwWX2uUD9ysgW3SWn+xi7AdY3ui4Rd9oQUjHoHFQvIQRh+sZ1oFlw9j9R8xb+HOPf7gdK
ic0TDiDY4SQ29h8n4c2xvMFO5Bg+hUr8vtVWesgUF/wnP5EqJtJ9VnArHvsKXRxmiZATuNfEFd8N
ctiawXWaeLzsFg3yr2thJHcsGTjDksE3D8XPUh3pI+HGMsB+G1N56rUifs2fPYiazYFcYDqeNas2
MnpK45+TMkPiouW5uKfugIgq+KszvE9FPKsWUKkXo4sDdILJFKsDvfJn+Vr8ttmYS/y9z2PoLefa
R7LuMW/RaKzDxwSWQ+XUMd4J1am/avHJPlVYSpe6WcKfmpRzwtOn31WMa5xQs6YH2aqWnXOBA6zZ
m6dLZveEF+KswLYQMNGoguJ4H12nUIV4AdqAK6O7BxIR07oL2gWSf7GOhJOHiQDEC17HXB8if2t3
ouIivs3rxO35EieTYsv8Q4ZZ5hWjz5wb/oJM+kCH1l88QYBnPWxZtGOuOu3ZYCU6w5dAs5tIWKXw
lLoPxkrXAi9NI9821Dc1aRv7d4sRaQYagvNdY1eoNWndtl8FMRSnsh+04KyHOoLlYT8K+ysTTEwQ
QTMtQPwYhcP6YISw6UPA2XQgOMZPbM+ZkerQBuzk/O05VcfF8Is7TxlCdARvwul6gPMuKg+BmfID
cFlYnIW9T+3fvBIEUlDYMb4YXKC9Q9W1dRQFQINe6mcOOk+CQR/uElY9w0gWcHv7YmDzI5dOt+Hv
8wzQx0CJSWGDL44xFRbRkLqHwieSftxlKLvv+gRKI85FL0AQIob8EQt2iKaL47hPprdhJwBJ9T8D
CUgHC0NXs5uh6n584ZuBzIi5c+WqwxxNDSKCHB0HSpE+O4K6YqrsdsOvg5cMLaKJGf4EEY0GLjUU
/NhLMHg6tc+l43FDWh170brt+Gt+3EjEmWhBx714FW+oO7sFJTOJ1CeCHcYmfmswSL8wPOEyDgkf
RrImTPfwgYeCpZnYxX3Gd5zDWrzRsMTAjKzv6KNiKLgAiOuvbjWEcTw0jtSxIwiJgcpcUdg0QOpy
6D1IJ/n6hfsL3oyjBAP5C5Suc/BIw4yE2WYv5l4nhVNzpRMDfkayF/vPJg8N36pjQUHy4DDNs9Ue
LjQwGYN/iHaQH6YMlNDjW0pAMhuudDK4GCKt1RJao50N0ilO2ANM3u3PCB86lzulJAWLpHmG8xWj
+drKptSjXEK+siIOwWuBmTFJgd5PaYihX0UqJa3i4/j1dP9JLsLs4b1O6ZjSNiygG2t4JfaHgivA
oD2kYZvCAkced50izvWbCIoJXy3QIj2HOhP0wv+NCidltozVYyWCc+0k2miI68z4hokp5qBh7vac
xkoOJwXNIHXh6huw4m65IN0eGB8efKgIn0MYflB33hiYw9LEG/2HkX7mNHvDgQMLDaHGCD7zn0Oy
VK7mScTIZkMGHdnpQ94LaCMJWz6u6aPulPhUr3tQMLl8uFiQ2cb05o65hYSOrLBJQISOj5iOC5S2
czZIMDdmGo0VL0SuErSytphCcIEBiuAwpEGLV9kFq0DIHRp3XfpLIXtbK849TOK50EEydMIyEvkq
zoWMIK9eulCCNub2jolWt7L9C25/GV5sgwjUjpW7cPY5NgzqBydl9h0AdOPlqGLb8ML374g1CQ6I
mqMEJQEEbIQYPDYTjZTcdPh1fl5nKnvXqLEwAtv+CKLteVH9F7zT2wM1oY5JIzTo34TMzvDZ9XJA
/UX356JKxIeJZwjVJOz850BpdIY7KQjfTD4Ua7aNx5q6CRXZRipGxJgTmXG3EsCG1KGVRW8NrkXR
Xl/DJ5Lp5xjdcZFHaXFE9EydnpYHVZ4k7DI3UX0STQqpj8Vu8sOojQOPyhGuHDFKzCE8UfVh6Pf0
dUbzzKgbljVGBtLovWrnRWPhDMj8hCEqcxYdXRTp9HAycIhZU3z36NZ+5sWroSUk/tepx7hyGFEf
0ixSXtmialPO2rpdIllcM65DzYsrRZxSDG64F0giRHghmTJdzJrmsCRJ6QOz0f7S23M3MTmHgg32
g2MvRh4onyNSQmp8f7wHbrhdwyPCEJM2unnYjJ891SmAZxdAmhLk6mQdG7+BF70UBV5tf3DUYg2G
egSyv33vKnv5+dMpAtTP1Bn8L4Zz8t1UcfbX4P9oPhock7MdVrMCnQSTnQjp4egbY9TgVBDvcSLZ
ZK5uSSFeOHtlgEkWpiUYKfTsBPUfyQObPvbU5FXbuxSTxuO58oRhdoZhD7W51ZpnpjpocAqPzhPo
H1VN0IMxROFLZdRFqczkuXHVkEgY/KgvaEGRyUb3ESh2eI/7uNAQXU0gZHPKZs3mvnsF950+lMeG
37HbeR9rxuzQ3SAAjaXJJbrEygIy1OI6hFgWX0ckLOG/F3Ghi62TcXf1pQj4MV5dsQdiTq4IqzCu
FuI6PhPyyGw8NT11y7lhg2wL4mrNHMXqCQURRleYJcD6+/q3ExxEvlD6Q1I4xsxHMNqD8kDY5w7m
T4Q0eJ3Pc7zupiRhYD32trSexelRhzfnF25onnV7njldCx7G/k2Bi/m3r2EDCddkkI4B0OCK3W2x
nRUbis7NQHUwVT0iyXNzr7QvmD/hjTDAKGRGoWkI1WUvZrZozGG/qDv8fnHs3bPaQebSBgo2LaV7
mb1iPczwW1+jbR89aIvshPrBqSzyV26wBSLuQLfwajE/I1g4oMjuYQT1Vy3QFMlUq9+ILEzkFwco
KHAjmtUjag7MdIOnD+VjbfjdseyCrtk1QZ23YX+PIyOp2upYx9wKRf+6WasO9W4eoy9NvGyACJ+d
Qlowi84mKLm3OVIvcESIsyZ6PXYJKrYkfB25xjlVOxwwUhw1VJGB0ChW/XHzBffcBx66YHaI/E5j
nhB6+vm73REcJSzNXPcLSrlkyFuikCZdoUlMJg+whysmR5JNXqqy7cbU2Xcs8sDi8DuHmUhNY+U9
u13hrDDVSbo0/DzKI4qzVqQJsFH3MfKX/ZI6hpqGjmr1nYlAX5hDDEwhO2Pfz4AEt7XL9vXBEU5i
AIyxT5DtwG1V1khu3bf52UJWMEavfX5UWDY06nmMW0zKNoPVgw51x/1PWwhnhqbOCGD3MhZM6TEp
86E3IFZRzQn9MBMTPBaZA6u4AdCEAWlt739RaSwODF73MCulYYd5MuP/xL4RW0BDyVSK+Sm6tdot
MaDRXSY4Lf01Nmh98wG3hSdotqx5tOAN8qie1TBmnnOZkXBwGXIrgC/kKBYBd7DkFCldJXUqE4aO
SKKFYFZAMDkwwGNRpBGSlsWc31uOrzOmqPVe+LZYiHqfu+L4PEF/kP5IrwxVhX8Speaek3ehKAPn
MMt9Zwwl+n1WFhf8hwl2s/VY0+DclDrzLyrOzHSZGTUmfyDtkO1S4IczT9lwab+ovJZUNPBxspOE
VQuzZKi2jHuInQSzNoR5wsMwC3Yx2e6jrVNs+UJQEO7ZVRG0utNekWJp/p7a/cfk+uI2kCDAgTiO
YHZWssZJiXKXEyoIbVdIJJkr2CFcRkAnXCVoO6H9E8S2U3DmYgT6iR6Vww5YLjPod4q5RSSiS/4X
mBxOSNBdP6QYhIsc9B46XhVtu/gwZuK/4KlM+X81o3QD8IGMWJ82TXs5oi41Zi9XBZCC0X6L9Mah
QeEspXdPlXaQhGVp8OgRWziScnbTxiyqcQID9WXhRPKAswnD7El7WeB/eF0WrKH6Z/zAlrptIF3K
HWr4j8fEeEAgDBYb+tWupy+aP8YFWNztLseuGArQQ1Jhbpj2h9kOVrlIPIEVk9hwRPYUIFEGmTW6
uY/7HL2CCvNHJjQPtwnM1DXr82J+ihUnGn+6L7iUYyBokAl6VIiCX8/Ab8bOqETZyGEPrOD0c2WS
xUgpz+tTTwrkA4ZPA9ar6y24berl504hgjmPoD9w+d59TsEPwYwH689LAdfO/bAcyfNmxYZRLpKY
09YdlCO6xbx/wgvM2nM1vOY8R7GlHzuLbslr4OQ7Gv07Gzzh8Nx96uiKC5SIrFRRTBngPltj1uI7
wOXdRLyce/jBRgVN2gufzLE2zc9J9PWziXLSvlDiYKKmPlsYrx9jlQvzd84KEwS82qOSAEmuFTRa
NmUaFxPRlcheCyRzv9nzfB8Vx17mFKwhbrO/nlTm3dJSxPogdRKpPhe8xFlCXySAjWCZv1b6XJ3f
9v0oibIFETbCNW34do1h4jaIaRqfmnHemWjsMtAYcTtmboGJ0ZJ89nHqAq07zA55xZmVS/6brinH
DgzaSSxPtbBORDLrFVuZkYZUwZRqjAjLMT64FRNe3KmY2G5lw6IIYpiGbkkmTJwRWXRhLmbeVeuh
2fXF7hJhDdXroOP4x+1Z28zqyi7plw5AQUHVxu7+XBZQDTTL2LUA/BCgkNszgH+Y0uxNO8aCOpWO
BrKAXkjka42AfHXbww//5pZExw+ckVsCCiCmhGQv7Lzelk53Tz8l44LqPOAiQKddYXWDZwp04j2k
NPp3nIDu8L2edoMcQ6e99tPCTdIwaywkZ0UHbp3g/xVX64rXTN+q6+CO2BwmtqSKS7A+wQwmCwLH
dKzfof5xKX/o5/gWKjliowS3HKLgTJr1JghqjvJUn0vjL8MjM+GWT5wPLbVhXihYzyrG+pSCTJWY
2WKVVR4Z/vawtWSj4fAyfEWEpvk6yYigdYQqusWgfyS/t4cHJMaxxy/lJ8ogQHVGU5r1/lhfsuzG
5N90yVRH72EvhPktvmw/7yIJDq+06WNRXJyNyXNexlg3zv7MAT/pQJzCDAdj59txWil2ZCXEC7ni
JgjVGvczutNk2HCP1B+/7ft9DVuIt61sPhvwDNbVFto31GCz4u6lNkK0Js4zpsi8YQ1FD3OG3NeI
NoFrcrElXiDyjLnTC/tjGAfvNZzsO7IGsJKBMkdfSA5Rg5UCwC9GHENl3tyD9I/5drOBb0bG8H1I
/6JuYNIw/EWC8B01cFo3n0N3CMPzQeswyfLRhSaRRCLEkwzPNbfw+yAkTHklF0FlljvTjB2wslPI
XYbdwUwRqDu3k/tOy+a6Mur2wk7XkzCm5H1ZHcl5Pl0Pu7Yu3AfevTHB3Qcy6W+iw2qGHDDKFvDj
FGrZr8NVXLAUkk3TM5uwnzpIH9dobZ4mPocamoJ7pKc2HR3w8hp9Y5JFP+qvNIDoU5wxR3Z1xK80
noWnyrSUworjNc83XOpcmZTnlHvxy79UZ68wRxfzrADupb8pJuaPEAFmtuH/l/OicOocE34B8GDU
KMgU4lLQj7DXk7k2qgTZ3uvbtNCPVW9KFoLziC+bO13z17ocGQxgQdDxuOmZ9ef0WLCNYgvk8swJ
4MrjzEnry1TBWJPnKIotxEdMJqhscaq7DAQcTBVQnToB4+EBo0EM+nobCIRvq91/EUDB5Z/T6HVj
6rHOvHOk7svG+h6i13fyOaZrTOYEPPuaYJ88gxrxPEI8QDyZbbTwMQWs1sJm2Ts/5xhbHvm93Dey
mPdzjz1Gj1ExcqAk8i0IK9HNPucUAI/dBX85U59hIcnbEPHgmqW69Ux2INcU6CuXXFhd4PcX8/CF
FEgxpx97mzct92+UUi/0g7ddR88IJcc4i+7B4e1Ks9QRWVEpaX/FXg2QHq7zpTLD+QyWT8igepD4
7fqKED4dvgbfv1h04ro9RoqRMpPGeP3t5FEBGx2uxKgdgm4sYJIh1m3Cl1/a1xi/8nlXszTODktA
rM/7x7YGONYptyBrUyTU/HQuTxJUwUPQccBqHKDxu5LBUK3SekLIHm8CyFWoLmxRjpHUcOt5L3of
9KOsiiCN3UUB+aAEIqFOigEyANMx89wG9/AbqDt4hexZWu3CP9MJyUlIzZNXT5E/l4FlbR6I1AZS
0BX0Qzs/1wdGNPfoMco2srBpbM4yDqtphNigIE0wH3Sw8K0DpQ1b3D73FzBUFeEh5FnZ/4LAKOw+
KAttzM/IopkocIYEQ5sFudxSdkP5pL/AUgBU6RLWjWXs+XeePK5PTBc49LP3ROJqAqYi42WCK5mj
mqXN1HBg3i0OTNfnKZCXyPabUWS2jTluMbDiRomu01fcUA4zSyLhZw9byu3sy9HV79q38XXBzDW4
DRqaxYcPGdynqbUaKFBQcVzYK0BhxHPgZc8gjG47eGJ92tsW7BKPQW8q4Coo0tgXWdSoadjds9dz
pNGxdGCs4lzMpAClNCcMUgy+nOX2WzDitNiNGChcL8HDNvbGoNziXMb7O5KAPdRPr3HFgwLvM3lO
jEFz1HHzQQIU9mj3KAVL4n3JJ7raCG++e1F38EIoGtlc4eIjxJKO/cpqgDI+0Icgy1uUBZxBdMRM
Bl6T/hToAaeL/siIWwoLaYWbeVhuYBDl0+z4TOCZtykEJ68wVjeGHF9IbkRQh8WppNab4Xt7SNnS
cELggJdwHQFjRMzqh01aZKf+dvLpMmAOpp0f02pUxk+WWJCXNdOHProDWKFhNbpu0iPen1O8/W8j
OD6XH5uy+SDsTpuUqBlKdqT7mhu8xqjJgaTkEZY3quH64DnsoPlyhIeLqIjuxEcIXp3hgYbgmstn
1NueNJD82/BG6gSj6wGxDQsivrZIQ0ftQCDXGnm1jMQHfHVyg8wKysh4i3FlIJBEpm4uELFDN+EZ
vpA7PrCm00nR+MUY4dCANPzqHGziPhBqFnY/YO1yJpxpQaFCqgz7jaUOqy/adUQbIqL8HeQjTHvZ
KPrRZfSOfucXkA5zWxaGR4i3LfMc+xMSvZuLbHrQXiXMY1CbEU5/Ud9h9w1781/8HqDcFwYxbyuZ
flbpLJvlk06Q2vgPIPDCl3ZcLRp845uHrev4qTEDpn9sB9j7VzsA5d+pnM04m6he0YsIIIzdms6V
9Lb5a1rOM1QO6EupGDEJhZFw0ni/C22T1fizWe/jdf2OyeL8mU/MIEJlZYTZHOGfvEQ9dEnN+7GD
jhisBX9mfjkVyC0NJdSrJNyhg5ty4a20zW3BCvVqTPmoviyooO8L44ayJdtwkj+jsrvrfsdaz6aO
belisrBQQ3aLH4wr3bmnEQwoIWKxHs5Op1R+zRU5lsDzse3rzNoLMXtzmQZxTSGkKOY7ypfsebnz
rkMqCDV+4j81FaXPsXlmdueUnyl7rvJZAXk/UYKw2Ef8cxK9iVsRRg45mADLKFmqyFWOb5T8kToh
HdmjrAIh0PFPoPGfdZH9M5BNzO6XPxaLzw1BkGJhGifPEZEiCamvdh+1EEp12joWYzSmUHJdInMP
JJR5tFK0ZTIBhtCMGWjt7lP6KuKo5jKMM8rNu1XDYGMQfcprsyAstjpmzLXUgJf97dt8FvXM8M6V
S3ZETiJHRkrhEqKdtKasJb3ys737xZGp148ddQdM09lnYRfBaxs1q0JxkuUtTqfQovBoFHsE7n5B
n7ddBTRzcjmuUmJZ6afrB/win4RW0F5im7KwRo4FwsSrMUbgVtVA2QAfS1eX2rYDqYT+c8Qn8iBw
QzBaoCUP0l/Ofpi6d0ZvYXeXVUFH8bQl16C27EHwexOCUEOrD7mfANKoJ4Luz4G7l6Ok6kFvozwI
+hQOQLsBl2fKXH6JQg2xc7VlDqv6vT7NO8ak2D1eZWAoIfkF+rhRGdOR4I0Cuqu7H9l9a5h1+JCJ
H6wQhqCSknSeRp2CAEqXhaiPSyD1/8/6AP8B1sC2FewyMpPTdfPtCKtLNE7sqfSbsKa3gCyrxC3J
1kTRhisbEmFTj9Pce1BnkJg+KHxt2hvpAR8xV5cxlRov/7rIZMgoL+vgw72DdObBJE52wFh0l2YH
W1BjBF8PzxsKHhDPwuxt+xmyX1ObqjEnn44TTndnhBCipBvVwVmPdQzIem7HdGi3FfgNE07EJH9m
IFaN8B7eH44wf3IqCg+h18FdHuhx+jxwKNBb8VW+RFvLib0pDq/xhoLSf1K41HSbItk+oXED5GH3
sd56UNzChqHRL3hShuFJqsxeTVRUsdLxMtl9tP6TZMnXROtEaCR/TygndEnU2jjiSxg5ELeUn+6I
6OFjWvAF/9LFL0N8mVirWyzwnzTFDygpta/4+FuEqDhRvV2chzVDf2eSf9Y4MKhLnOU/Qirc8Tqe
gYc/NYwwLudSiu+Y+Td/BvfPQASd9TymmBTwu573jr7MeoI7j2vwdfqHyvk64uNjy94X2AMnlk0C
27RweFaESQl25xC9A3UmZFo1czJtSDeVX9zOKSPXLe4Jbeht8ELm2BON369xOPwpkNwLfg8CAveO
qxPYqmZ9Q7pGUqrxLiK2lfqBEEN8i0qbLoSmI475wFSUhwgeiE+GdVrB6nVQ5yBw/oasWM+1tmAD
5WUg+veUADaO/xJi0cqP1TgdqnHG1I3ycWSQjV3BZjQpIq8nyoq7kAEIJTOOlwLcJvdriw/VOPsT
NsPN2H9ODJWJQaQ/c2T/iiVoe+LedtsFmnphVSVwWthkxECTHesy3rSJsAOVgjyShP8tlRi/MaoQ
ZmLCjPK/61dn9mYo1wiVw1qkJgkk/mWTADfKoBQPxH6M+Ih0T8p7sqjKgcgFJZFbmN41kfAoAoJm
CjsH7BIJZ8LnCbcn7kUeQsNA32GWHtNYzKR6RMOJr9GAAmGCCFBOimMtjjhH+24eDE6y4SixYQkl
sU4zBVUB0S0iMZemSDSVljbqWFCi+Rei3rgwRKqZiNUTJwdQktGf+J7/D9z1eej8pH4sPivx3ZoK
oa94WZm5Z+X/ex3Cea7DRzpkvmzevVNjnr7mAfaGC3fOWWG/ws8XvwculP22AbLEK/77LQaf//8e
8VN0PK60ETcqPxA1nTHNhjojaRKEiW6jYeMp/x/pkFqaKtRvCKyLCnOzWn15R0J7jOsAX/VGozDc
sXw6fejWovwSBViHDzSr1B4iW4xB+6kV0h9qIay+nLOIHBO3KtCouStMGq3/L1skR9S2bKXxZVrz
N3TPSAdkh+3IRgLMo/grsmBWkcjatVqaJ+jg5GX0qPAqi6ENcQmUbqjY7zxuDMxvzs2RmfyIf6so
9sTEhS7SqkZ97AD67sVX3Xt8j29ELt+mZSAqyv8PYCrvyX1euy/n5Xw4xvVB22rb+lCcr9z9uDjg
vn+NrlHiA6RGVc9EI+iBJIL1nQGsXiYaFOATNtfE7exYBnkUNxuAJ43SCCErj673OH9c2WOHioQV
mThtDaZP3MdhY2E/TF0LrBBImMrRc1xGKVr1jiOcC/JRGqfxTVTBDM9dw0PQx1okfoI42XdPPAhk
cFS7jTVH2BqAufex7+Zur3wdpwHxgdjSEHc3bYOfbNIQLmkafgfMhPFOE5dC39Yc3HJYYcRl1p+J
Je1tswRHv1AOe16PX6zxmSyQsBtqHgXskmJ8WSxbl2ggcGx6JLokqyY+iz2WJ/cPGmtqsXsGkpvO
xSMRsg1MoXgLxiQZa8yuxyy3DMGIN+Bd8l7ri9M9N47iKvD54fxznMQl/iVFQpwhOldPrNXi3DA5
D788Ep++mkcbs9AN8LyA3h8YeAYONIdABI+dHShK4y327covVhlDetC9WIr7EeDB31sms4Oz8v/j
//n4Ok4+4gU4VxK7ewSPfSJxyZDedGQv8WoGsJ0JnUDQPYtTI5EOI7niLXdFPsI9aMCsOVJPjt+P
z1xEgbEVOSriSN4DmKU8xCX3cpjuEgj5f71+u0CqLNwYVfz/EO8wY+TO2ywP+G/9Pa9HukCPU64t
VPvvv/SrmVdvYA+oQcNc5G+lwVtikbDWHFQ7hifEevJaVaAX8BRgp/z3m7j8GewJ60EE9SF5cn/u
eYgQLMAWe8zgxZxOT95qtdlswMXMHf8D9uVv4rFp3Y0u4kbMDTskWJ7zjmrCYWpb/GsCwU5x31GP
7Bxoyv5IIiOU57c8X1w7nQm1+fRnvVHDnCs0O+LKEd/8BZ4Whz6NG3Zd7HpYi8imEU/QWf16nsgp
hacC+6FP3TvIpQApyFo3xbUpPuOqTkKJyLERR5mbLKxAL8KuV5wzOvm/RTPkPuSe/P8QGRviX8QH
nHIXvfm2tPkLjh9/riECJVCDA5RqrjBi4LnrMKnwxEaqQWC5srYCpjzxhEdqwwLLJ2EJ8vTIpsfH
8emhgcZi5LkQvo7/NyhyK0LhbPh/o0od4XSIoRDLv1i+xWIu3BDF8t5Y10gs9m/eUE4vVm1WUbTh
RovIEgCxNb0DO8T/B0pn1ni0lmyC5el5Ej9dbHXCu+//LvmDjIQ+0C0CYTGNObz3CPoIFgDJoJ5m
S3oY1OiuCsVDePbeAimUwjc2HsK6uu99zsCuo5vg0uxUXJ7wwjr83CKCUQYmN4JPoo0b15ihTvgT
Lv6XLgr9uPgQlqviszzDJAmUmXhNnc+CUyySJzuYcVKIwpTgERu2SL4TXxH/Kh7CURNmMVQHGb2N
qA+YJ/w9Q7hKAvRbPZPila9jn84DUh0hfeI7u0dcahih4/lE0QC7gP8uJ0vS9vTRkadAlerRZAuT
auFNTF2xxauZvD1ROEzgf/o/P538VUQO8174HYwmDATwsTijgHM8BIxGoZTPcBHnBzGvLx0+Z1uI
hPJe3t8bE8MTkpt7VEaiOrr7dHpEeYhBkmzqqtkuXrN60S7qhQItSLGKCsN68Remqobi8LkhiBe5
eWPWP49veI3/PrX4F/A1YpGHtJuaD/Mk+P8ACRvUo270Gb3ifNPueord7pg5irHj8f9/H8fk3O6S
c0LgmwtDdGnQ9gkTdgjMsKHLpbz+cADXxnj4XpbLZPJcPomcvOOuxfxT8/sThv4EfpMk86erZwTN
nxfIzveP7llEL5zG1ZAfJ640VDvw/SQqPC6widC1Kl4Ju7AuhBjhx8A8Uofv8DdWhtKoGROBOf9u
fjN9UazrEBVG9EG6v/6ucY0jX0mZVAaETo188e7NEl7vOZE/l8jwL1F3li57s1sX31xByg7729e6
WDdydEVrAmYCnbFaJ1vSSrBcCJqD+HeJcSHhd6pm8WnY4qA4Rmq77m/1bbHOzjdcWH3wjJnkvUPD
h74kB6BkmAhyAUFKc7Jzdr6eO766hRHM+7kZZumoQ5ELKerXZvOCp1gc0pW4YAWVRxjKCh9dUS7B
ZDFFFiuAA5c11mH2EdszV3w8FrcFDrRQglpfIqhM2SsrERyPrgI49QI52oKPASFrQirOKMEkgqkz
EwHiqx2Gr+gG+L/vkUgkf5E1DXbvQgFgUfjH1Hktq8otUfiJrEIR1FuyYM6uG8sIBlBQRHz68zXu
v+psw3YZCXP27DB6DMjePDIK0KfQMBAIKfhrFnoval+YV+jGwBh8TRDx8Buc2qcPjYo9oOyAwanx
Av29D8gk8JpbbFVIjjbuo1vbt/kfEvHqUthUlb+OTsUdQ5N0y5MMAtj6+f+6lfZm4QsXeAjgcdB9
xARt96fvvNvthn/B4uJWc1cOGNUxup6bAGvrQ+l//q8rmuZeF/Z2RpU+fzmYlje9EqAm6fCY6Iwt
2pgYdzSM0z/7ALj5tOkVqMyTWAJRkoZpiGBFIIjvbk7MMHgdqEeDYNFIi9JzrJhnOrX5+9ttojzO
zRYV6BA7370GGtx7wD6oA4/os6D4+5pCvms/3XJO+YZnhMVJLmHQIdTwrt539qCWBcKhS28dKB2v
ge57hjwzWtbvLtzGPc4btSNUhkZh8O4SIYCEIfcN+sKmlhg8zXul/k5HG83eIXrvQJkdZMnp1RaC
ZInC4Ogj3mnyfuIfPNZ9Yl35Ay4KnkgseZuIxyMAYooEfHUZyj2lU1YmQlSbGwEVsb1VW5b9iouY
PDRvp4E2pPo7VPoxRyJml2T/rl6TbnNhyZCvb9gy1mRLdLNEN0KiQ7mXI5SPVf5X+pd9ItsiDFZC
d3U2Ju7N6K3XdZvGVsIDwgTYTwfiFYjjWHATl1McMARl4ZMApYx0FSAgKFPIzFgNKx+KUNQG0VHC
im+f6ghPv3E/7nIhZICGgkw/yJjOjDR32+7MLsw6dH7H08jwcXHECxE/UDzzxkp+TSIVYEW4IeIG
x/ighXNbiC+eAveEFAw34YtnQZs1Ec4HT2ZjFD3QPOQYxBt+UWoQXy7BQ5dAELfbZrUX/8A/+1/v
BlhbRL3l/Aiz891Pqub9SuP9YokjJr66xI4SNkpQzrJj3VkLTDCSUBH/UWFj6Ye9HE/fhZrKu0xl
9Zr9YkKdH9QmxJ+QWMEIVW2GOBmojeM8P3CuH+xKbd6cCtpQGUpK4RegAAXjIr4XOGVCoX+XM9XO
7PQ40Y3TgR278p/YmiFQgXJIoEQ7O0XRN0Jwbx/WKhxYYiSPTk54cswXB6J2/M+npbjitkjiI9nn
wG9HHluEBXHh0WQsvceR7M6atko7I/yTQFDhRMvpOOMg/jx0GQpysN8SIpMQweGN8afEpyIVIDjd
ilRLDs/bGJGpqPZpC3Li30WGRWTEFr2Xntz76E/LP/FEor4X9cHyYZOx0+7pxMvz7WA9WIJalQCb
mqDRVSfqoGUfbwaOMtU3nGRzkA3Aa3Po6F8mCMZz9hE3HyfmGOAm85FLZk7ngzVb3DRGOHEE+w++
bLRcDwB8budzclkDPpl2t+t1j5ICDiFOIb85mRDF1yVzsNulRt1q2MPhjGB9dDxOurNZl0TI7Gbx
cuXEuy47vSZtXvnlbMgWzgp7TraQi0TdmYkcrEHPG9tEOxtVlSfRnMo4hiTRFC8zMfbiOp9N152g
vcGvz/7A+K+EAJtFDlA1qRjBfu+qbUosnILKuZXTQPRBDks+LSfmBb/qEe/ZJQWClEfs1mArSt3x
Yhwc0IhdLcQq664CRzTdBnUHyCHfjLIB+8TP0vHEBVZBJgV/zmYrfL3uM7i5soiyL+4vk5CRSZiT
uJgPNsbgYSLbGoBBAzcuZBngQwDhqk4dvHrDlrVQ5HREXUEmlLjFv8SUYloAkoZPc6ebO3mTeI8L
0u9zEp8e4uJUYsa01PzU1aXgAwaatXjOb5NcNf0tx3V8NVB9ABawfXQ/LL5yAWpm3EYd8P8ye7/W
2aM/EWuMlJPCWgBqEgJ/mlE9LDfKSY4krXJsRH0pNkLFf29QJRJdpKjyqC5dUa8Q+BQQMVfCvE2X
JBC5H7I/oNAlmKm7Msnl0iSQou5nvF051yqClmLdJGSiPO6I6KEYBLnAdG2D7bDLAxgPLF1XEkpi
Sc6gD6B1JMAOQfOTDStJbrUGUsQeiXFrQv7UfxFs1kgzhrZcMGQQcRn4xwRFOMx2Mj2D7785rCgM
ZjR35EZ6EX1DmIECLGMQVjdyVv6moluMXWrj5KWCe/9LqbXPvi5//ncdK6otAdBVR4oWBH5CcpV0
yNe9uqfysqQqH/xm62Vw7QAD6qu8IEdWlnUknmJWdthSKMfEuNEaTF/J9CrcKeQ0ZXWP7TYVz/F7
Ki6APJVPGjZuQIM1rsETGg0kf6sVyjL+ashQ7bpHdzKZ8AgQnS1rtZxkWYDBz7jkPlg5r14YXNZw
AmJTD7WGpWKluspW2d4nyeE5kFEHpxeDdeOqTtaFS/KU0T3f5r5YZN0Gmi3/5VNFh4AcKrlTtAf6
ci9dNJBfGcKRLvow9Dni7g257gBZMqWkdYVJRKTPlcUFSBrpQOPIKhEcefpsDHcz3le95cMOTXob
Y03t3Fx7vj8gM9AjHg27IcGzpFNu9PbAWSiG8czEl/SS2OLq5sYIFDA2wGGM6DsDysII7UxklFZZ
SpvFytYt6N5exp4kqi+JVGH1kOg330ve63GiJPQnkfGoZe5HpGiP6znr9vQ0LozDKffECEznCA2j
nq0tVNMXzV2xaQ1s23w6PXmn0/hmstjPyWuyA4Neb3k2l9QrLZKfN2M/wgwzSpHRYq/lAM2wsmdv
J76WnDvQriA9JKcs9Pcqo9AEokzKJOeE0gZaGWjwCKOQdM3XlXwOuXkoYvxbBhZTQc9TEjm/C/PL
C10AWR5Vx+quSj6bVIaqpXmvfGcwCzXo+qp5EayGovpCsb+6/fRgZDCg+o0EUN2p7dGxql5tEX0h
twIB/stCkQhq0IVGgHE6cHiq1Wc+37ICtlkSBtGkjs5vNIkmUAq7JGnWg/HhAODHotkGN6/yoCUv
D7Js1URTSwGerfjkDE5igW7dRyVsAKMH/juMdF1Iws+kdlg2emhWZUBwct4JAQbxu94HKYz/jgaO
BNhc8GR+QwTnmMsDAWSGhicHUl7HiWEQIgL118H8libfyaogjxmWksAnhe91Jte5PKZdE19WAhu6
Basag7AkVSEV/WodK//XsZwjPw1jl/v0ZCc5MgINYHGxP6BBSJDWBjJQX9gWUaYQD0LSY3LC6/zC
jqV3txM7LosGzE3MzOR4BmUySky4uciLX/AZ8BpEH8Whv3tZZcbNC9Rf2jqnqTpxqZ55IJ6qBZhW
WYfCHAP1YpzGAAiqM0b8wUbRc0w3LrUwQiAJgiTlQVBYxYwM9gfLjSw6rOGs44kNJotGF0rXptZF
8wPXlswM7ktIoFmIoMoZSRNuiBAjh2nLikXVvMrrlzBqSzza4Y0FnjEyo/Qj/tIvNZoAJcRS3O+w
iWlBF0w4uWxJqkjeRCRCuPhigMQMwXpm62PJFoli2a+ZjyYiO5yISkZpU1usWg/ugzPULLMSZRS5
wX5OKHP1JCAtXDmLv6VBjnV9lvpiiF/DxCoJPPCUq7iNd9D6otjlNh3UpAFcFM4evQecfJAj+u3+
BmJ8BmLSfXAJPc0BPsA3SHCk4jppoH/B6jFuQfkSvErUjHgijFwSJgOPQ6perCYWYChm8HjcN3G0
4ARmdO7+VhJDInel7VuMTug1q3NGwwH/pwZ5JD7EGP4Yk3gsyb8N2iSwLGLMYCUiQJAMcgs0mQQ4
T4tktt2xry78xAjyXMArQaoo1ghDtBNXSKZ+bASHw/ggo+NH/CW89D/hM7TFZsOu2HPM2GjZwbbK
vJBIbrfDRxMVKRl14rEkDA7JN8gQkXMol9w43BjC8gYshRRw5vM5mVv8WpxrilDiX98M130ZmLYR
1sOfY34vfIUMT7mg5QhVBNNOLNUDnTrRrZMR/ctsyFD8XZJ5ApmqJDKkbEPzTp8CaQDCljwI/cK8
X/pe5HPcpAkIVM90LUepaekzcU4w1zdjuSZB3cbtlhlE4bz6dpkhRSA7QtJE/O2tvx3Mp+PTeHxo
m+MFFKVcxFXcbusmHwfugJ8rJbal7KWEcNjd6huZXn2RAQKDQrUZHIEvn5PZGgW6k46kfAU7EHsg
at5XR/xAmsfI7rS6WleFQD0N3mBo1s+gPbj0NSBFMkjE1aw8wMqX0Bj7MjFkLX90s16TXukbWTKk
wGhoRKKTvKYkkgLY97rVcCavJl4qxBj/JyeEB4Wxoi9CLBgNf8T8EoBDBofPKN8qTO3hRNIyudu4
glQWqgLa1Jk3kCk0sEccfio1b8DPtGdIgwjXK50q4LhAX5L+B+ICOQJdJuUChtBA9DxEazIel2Qv
6VKUhRPAdTGHWfSYH4ujtsv7eR+0G9cmgXX/MXyz8lSfSSFv5wF9nlV64ooTS3Mx7n8usqiSGTgH
+kJosCW3pSIhIvkRKsq9b/UYSB0dPmY+EeY5KTTLS5rz9IHUdPGqwPw1Z8JnJx/st0RvLlj8srxy
Csj1Djsys8qBbv3VHJjr7D96KmAHW8LUHsP9jpAp0FiyO4zDIAlSV+kj5SuyBm/6e+gtvU7qpPOu
HqYLZQ2ailOaJqA0sWCDfELdURMmkWdJ3OjbeCZzJsyY2HI8PVsetpcZxvCcb+c+4Ca4qDDj/mAw
2Poeg3XM4J3i4GCph/wXW9NqCE5Nf25Op2KnL67M4t9FZnQNlskCP4jWTAciRpnEtGb77z4REea+
NLI+sR6LgNyL0AclXdStMAKBrBEwMqFzJQALOsMBVpzpWQNpt5TCrywcv+hK1pnUkRhLvlXtagft
cA/uyK/XelE/Ek7xbuQDNIxY5SJf8ZRAqCGLAGxen3np0VolDfD0fU1aozb36TJdquuMyiNJexX6
xu+oMWj1ysln+GIKyKXhykp4XeDRIGGUXeywbl6SifYcbiIIP/0v6gdTZXmdQgk6P0+TebHMgc0O
aTwNhyGdqtK1euUevirZJJZfMYIYCsyeWC6xYjdTQvTpw+XscJ7QezwFwQppwz+GCvacnue/hk2B
AOgBfciVXGUOFonFizQhsp+XEZoXk3hyG8WTZCbk723yoqxJCC29nfNC6iriJL3PJEVDqlkUYq4D
hBfvwIcLFkbFvA7g/YCDhD7NaqEk+MXlmM0mx5FLNGce90fBBmwEIS4qWeKlgpH7F1vK2imeCXx2
wLwKZKdEZE4k6qT20zTbsEyiU4otOA8erIuX7j/EhYMrFFoSgxfmpbsiIh/79mDNiKR18rBgzVmA
y0Xw5QLbKZLtGDfxMVJP5NQyRycPm3GaLkiV/mpLdJPSxidqi1IAEgsG2zNj6MooEn9FIW1zn0lJ
9bGlG0Dzc+qFLV9AAZAarZXek2RULxvcQQFINkSxwJPBOdd2Ll5IIkgzcWElTSH3UpkczKu5Q0Fy
LRHtdaRYzy7JviqnEZJYgvSA375agF9RdxOvCaPOo8jmntbQB6wBMidkScojA/V3W18qOFlChVBU
OXsBN4j3JTfI7RlCJxlFMhVlFsnSxVLFspp6wiCAM4egTgsmcEnqp54st/LeKnlgtgc/V+6/2SXb
IpemJ/NM5td2Kwk4uVzIBUkKR3fIzHtbsksS10gGZ8ocZ7uHCfBXOb5iBmRM557K8pMDiWYzxJ/7
eZZldcrF6ZWC2e/ye/1X/6I5GJ42A+1UcTUKxDFlzRH/LvcVyjWMAtUATQswj6Mgx+NUSvbIzlwO
BbvG7enl7L54FnIoas7FPBwYWQexvE0XnRbkguQbhf1C7il88zziQjz39EXK4NIVx/znk4hfEuGs
g3Lvy69uzHgn3yyHmFfm8pzs6ocO+qUUVkBAom/h6jknCPcEy3k6Ue8Tj/pusP1SOzxcXPF7+D2K
iRsT2DBgWchaynG4bF6NGs2oSmxBOKdCXoVdzY06XXYwxQ2vJ3WfDrRelhif6eNwO8TbcAFNzba2
YvWkkzqIZn1ojF501cwRFp3AkTIBSk37JAn4HYrlIdBRvNe9iJdDSh1kc239WNVWFFW0aUz/JQUP
uqFhMEZXj+ogpVLaxP1PtxgQZtJrMbgAziQW6bdIl1xYqejOsrwzzdwRXsiDDOovNAhpz4+uBvWi
rbpVgvu0ETSWzyG8u07Np2/J3wyBePgXu0E/LgqBuE10vjjPxXVRjDXUEGreB9/4uc1Y8vUghWIC
5oya0xgnrByRo+bdd+K8yHHKJqvWk0I93BBht5NbtMsi1UOFLGdFn1MSywiS0UHjPFBpX9Hg2tAN
1G9oEWyczfTl5IIje+RGQtqUCiK8kqdmi/aSZL8pQSrbKmwvOK8saE8vvnZD3bm9XShhpA2Q2Gdf
fHs5c5ypAnoUltX74QLImao4pPzfwohwG3G6Ztqotn7MX33g6gPayiAr/jStRoveGRu64AydcIp6
N1udUqEc00zk3wZ5Ty+d7FTQDD4ljAdPu3r28m42aUJ5RX66H05BUjcGHBT92YMYDcRpAygMzOh3
kzY8CHZSqJPA2hkljn1kFSuQ+TRn6lP+x/blVgsHbFuD7Sbe1+dwwHYLjhaQrLYBGfX2OTPTUTZI
cJLvw5IAMg0aKJQ1+5/h/dTux8Qa3j0IlxTIcfEy93WF48G4MkD7iXtd10+RNAAidCXaZXc0nk8K
hUEYuDgrtDjSW0QjwcN40oXFoKWxrDD4zgQGVPJnJDuGTTxLzML8SSarvzlm+5C2Q5yJvdRpC9ah
ASl6RlI0eC3UxeMvmUf9N8Zp0qSLaVfgAOAL0E39IAYRlgXIYzQc6ONmglgYBhHGAKE9g++rs3px
yojqCMOx1eNkzUiBAq4BMoXMGlgQYhNMNZJATwjwQD6jrS7Vuvf0tmdEFUfoPHpUh7FwwAdh1DRo
/0V+/NVTIFCi1YR2Z4Qmge6R3vZqkV1jdaV/8Ox3dvSe/FGTeo4Ltw5DS7mF5n0Wblms820JEous
xOGySv9waef0stxgxDQB2m6YrMDyNbM22VAxIhZZ6ezrIcvBa6tWhDXyZZWuLcEJJ86wZgAv+C3c
VRqfJnK017XgIT0sESV/uhNfsHuY12YQQt6HmXLVmvUlhkfobv/K7QjP70Kj6g3zsY1o151pK6UF
EVJRSCmeRlk4FMkSQyyD/qFiwgKT2LjKUGAidlbCq/GFoHabL9DD0PtQHMCBqYH5Gty3tIW/VvH2
MfvO3tNhnZoA3vOcovJEA1lHarElAi/Z+jPjK4geUr8xJ4U9gOrxVA0JzjvEHq3ee43eF7Rqatvt
h2cz4UgjxwY7LO1aTPGmGXYsRyP5M4oH1Iz8JgRiDTPTeUc/+aNbgIHycpPQ7ahm8/yytUuNOaR4
BZ4qyw/tkaOIvLJqtjd2xrF/Dmtvu4PzQv6OPG0NLtdm0BJW8vcf/HF3uBjQ3TncD2W30fu4AgiE
yQpl7GO4asdm82VnX+N1Nlun2wTJv6eDNGSNsh9uZyltuRoJPHrJCRKdOLdbC4iGIOZ6TQSSHq+1
bfhxyh2D+QIxe+WkHiHAgEwdZxcVvJg6CO7FCwUPbZudzZpP08XGAEjepNllS3cnhwUEDQshJu0s
gHO63+iogOa4iX9DuP+H2VgUK0BmWIsXADQYhDerYhgPIYmZ6ku1q4TGhXUsN9Eyu5GG7ngw+g86
6+SY76DRT3cqdnDemNTXrVka4IGfh++HUyBW3KuTaN4XbeOL2hyszGpbkO707ShPq4xcjfpTw635
rdja7JsY7Q/qXE69bb5RxgQy3bDSm9P+jqL39tw4fT7DEkrls9eAr8i/n3vAvXMFDTvknfzbDb62
SWP1OXWozZO2GuSHgsm/uk+VXTYHAD7fDCCRo6cQm0FiDTO1qxHLg1X+e8CdtaQDMTsqZM2oYc0p
5Ya7K8n1IUMNjAhUurTIRt5zlh+aD4vzC+ceTHcQKaTLC1TC2ry+uK6//fcc+9gZES0Avgk4Oo9j
BP3PCLv0OHLauNK70hwoA+QNB1f49k8d580S/DrSoLEkh7i89QF1qPAOfffxQofbLNvHFy9ZRbjv
uFQIM/7FTK3EqinWZ/QZ1pwOtC+j2qgJARiqs2SyaQJEfmj7hV+9br4BWN8dBZgJ/i1jp8GyIPQ5
bzg3GX+i7zEk9pLcW/MPqTQiciYylD9I/XoqBa7jd351kKlRJu81pruclGP4XMQYxMOmk86a2CB6
V3tNOkbJPxHEQJVApzobMn4eUmkEq+M5QBcN3peeyCJoXTwdtzXxiryvPZZNDeC626b5bNC42PQx
stYWdJKv6AGgb/ZD7ZwuCdQ2aYiBIjrbvgabXQpQmsIVdZdDrlsQ4NVJfQjG3whZ8D8mU1WpwUhk
ZnzyZegsNIPXus5m0+D39yCXCwBgE+BNnJH/oz0Bp7GJ9JJ5zSDEhL7IQl4hp3Z9t75Af3FUyR1t
TFwrjENTtwD8tBomxBPP0oTGofNGOhJCFTghzwtyHPg2MMtu+s8T9Bl12u+vBia0cSLZgcSOQt21
99xCr6rSDnj123/JCg+BL3/B1kH6E9Hjr1DdNMkQi9MGlTwKDA96m659HtzR2iB/7NJwhZLRmQMU
mWkBG6WdUKBu7Vp1656aX+wqC3jNTjnbne7m0m1/h3ni6kxDNgOOWPfWduPYTYVHwbmixEP17D1G
E6LbmslQnZYgu1F2MKFOkt8sUAmytIeBZ8MUeaNON0uhUrmARfpUOhYqsYKckgarN8vvA2oUGY7n
Ey4bSBn8wFGrt9neTzCgw7wI2y3hBrMLsv6aAHvAA73pjoPwApQLiqhkfrFKdB4CuIBQAzSjaobo
R0EdRicSPJsMrD3koMzQMw008DUzgPscyrb5nUIzc8Ezgj6C7D0MEkTiBLXQH7Zs63uIS+O9f+21
Qwm6A9OKRhkTWgOIwtVhu9mHcHlefqedtQLV1Ad+FJhRjG8H7lwhGmliaUrIedKJRgV5tzkVqYmb
QdGNveiskocBaUStbbCsAvrh6Wdi5XPYmCnwkMQCvJcbjabROOZzFWTLxiqOjWPZVwEZ0XP0h4eS
HR6JkBs8pch1HmcHGoOehoqy9h7iMRY51MWsVlv0BrX9ddEsRa0WGs3+Y3ZfAKSkbkP//Sp8Gln3
MdNBmZvKiaRbbZ9RlZ3gENENBl+KODKUCFk4MkthJ8hNuYsmiYcHErmw/bAgJ11SdvzAPbbIoeVw
E8QWGTyyfGQqeKaeWRE5cAARX7ND++UBFhoWZJboO2UbsKnQGMGNwpiaZYc2SXvgEbB4+dGQvKKb
+XBM9JXjZqGR+ptQEb2ttR6czJGbNHttHXbLI1yb78WZRA6kLHE/YtEGAgfTA0ClL3y8wkCJUglK
mDB+FRWTK1yh92oxfk4vYMxfgy8hUbpM7uYGlSg6FttYw2Cz6/Tbq4gGaKSDW0Y2J0jXyHY9SJ+Y
JX08u0iHcwWqCQt9kHfTak9U6txNC1YdVD1QGa1TmL6YGTV8ULA0gRFMKvYNIQ/FfCFMQUR70iJh
ptRhL3rBA2AyofFLGeDqLNyxiDTB5pXko4AHAiHf6yySq/CwQZ0NCROvRVIatQcPJr6eoPWgXvCy
fsOKR/QTzDap1cYXFBLt3js+5iqVxAntQjEw2Bsin9KZf4EtDUulmq/SvnMaCP6ugmFuD3WW1Jul
rGrjlNnUsCD8hMh0pp1AUs+z8ztg6V5hylnEVaiH63Q2CjywuUvmd4c1swk7JjRW1rVNMlq303Hs
lX2NU1Hxu+hAwvY0Jn6fEBTmk4gEXkadhFZGP4EQC9kJoIokkPCb6YTBmWfVoeHLeMJvFR5jZQfc
8bVGd4KujdpYXwHRLmF7JAuLOe9CWaTPMpoU0SuQxnpeLWb1rb7sAOTD/dSGnSkJB9op1leF5U1d
azP979KFqQ6Gow4E2jnpM8KApNGLgAJT8MRQg+fjabLooQUh9oMNANo5R7ylXsjyzc4zAsuvlWiW
LDZ0MuP7Hzc25oJF5r4EAVYLUjviG4A0JB499ijEAyFc6mud6IUmSvLY2aFjvFnNWtZtQ/5ggz2m
8Xh/nuBdqAZh062PIeL3+Fr55gHEpHOqXmNIRWkOvA0xOIXRmjzJjbQMdaAOvihw3dbw6wG0zDpd
amCt3GVya4i7aDY2Hx8bN12tDZM18/TWEKc7alhFbDUgZ6HySwH0LmmT62dyIyok7CHca5h3nBEy
4R2+yS7H7TPNEDTikzI4vJWgHXt5FnzfM6ZcTl3xgLVv/8HMg+k7MJ3wqLlvk50h8bPDqvKQBfqO
EzbWl4/QDKfPHQ28qE8VY1jaaiNxIJj/8/b81SsW5aK211aXdjd8DB6bPg5oDbUcknkX/9p0EM+B
SL3ByHtvIdVO1INSnz3g5URyIx5uFL91H7/fQYMiiu4pbyt6WXe6bC42y3sDGhnNjN5jJQtY1eK6
nQZMxTrr133ZKozvu494C8aCQDt8j7TR592voXVFKiu1axf3VXhtZIiuLmRekd8mK3H33oWddkS+
r17YPK4/nA5oQIAcbZxSC7qd58aI4dgFGlQTD4UdZeAXU+jtWPFZh+7wdsGnA3MwojVmZ33X/cLr
bCZhLdggdkoqRkOBSriFWVuR1ezeEDiiAfVjaPOIJ4/PkTZPHUxY6oRn95kzp/GTIOxBFl4JRBu+
v0G7yomnLxeSBIpUKYLPZp1uxCXr3Ia0Yko3VWpr6oCM0j0g5E8dhJ9AQgPbZyS2IOPLNpMUoWX8
nvNC/4OGu+OlQbFreB+B9JGH7et9lN9KMtTtsTqFXXlSC96ApVl09QlusW7XQe5uoCKIDmQEcJ1y
Lxpf/rCad9JdBO+L+xgag3EDErjtbYZzBxHe9UQCoXZ2WRoLwiiHWbHtzKj/EoPSoLTX5lAH1DYo
KWChGVvlEi+KI5TSJIIL2Ani5e1v0fjrWI0JijpmA5cBxEDAEsXkf+9Z3ZkZ0DCDkOUIAldcdur0
5AGkyIK4DzUyceEDMmkMB4AEuntJeACkReGWzAuEbyir4IhuQ4Q0hdbuvW6fYNnkJENcMmvBnoaZ
zBkLf+FE16wEZ3RLq+3oeSr+zlum5bIY6Szd8URFZwRA1SvAxm1gABvTR6nCBQE1Gii6r5FB0AAw
YYzTTLdvXbFhycmJZHFQb6BFG/vPGNXEmDaXv09pYvthHoFWHrRMfWPVgZIkZpsEBaIT9NdM0Vqr
S9d6iqu5vONrE2E90FGE48yuTfJtJ4hO+lDFnSJQpq00pj+Ir9cBgTUtlD+xwenLysgxYo1wE+F3
Ks0HWll/ENicPvwJuXZhfKDa6WO/mk3rRmszgzlz4VW6PawWFWxSs5QrGfRfK6czlkYuGpTZFTin
yDPTtcCMIYudW1nhnLFDD4cHtxdZGIccxotqOSyrBsfH0GmGW1P7A8ketkebs8/13hheUV8gir//
qfn0E/fO+kxL/p7F5A0WiNZTrxk64cOFUf3BfCXhYRW6U3yNhoCJQ44U5pg1F13fpvmBRzk0lLZV
PIL2QnNytyXyWpBLKksoIEec/41xBrLsb65dspDAsQHfsEkeBO0Q9xnxBGbrTxfse7DxGW2xU4NO
A5Pt8K5HbX6hKfmDxgLEMyZuFIBC1I8ntwM8lQdlwZOMd57XIqt982/10W0URa7+OCGack4HOFup
bqhAMCYks8KQFAx8fQKzT2HCDEjZ1K9k3cZUGSMbje3vagMEJ5pdbz48ZmHd461op/BpVClo8zqT
SIHPLr75ab1fe3Z5roZnvlDgtH/5+H2kV/AhWWm+5ZR5WoLBKqG/Y5LG8J48vWa2J1+GG6gpo/OE
QjCuY1xsW6rJXr7ZNRXZzFetL44iSwPiSFEL8ki8a9hX4ZG8B81iTs4c5zJdfG5Oa/jUHFa1O1bw
8hjijrJ6QjSn3Rx5qn1dPp+w4mEnVKD9q+sXobjxZky2mbTOBTJgxvIZTgefYONJfAAaHPA/WCKy
XchAKSPuNRAn1XUDhK+0LxwpXopsPZbHRCPw33IvV3k6xM1tm6keQMwO/e05CQ38CIISjAIPeJnQ
LMssHGiuPCAoaeEjVvc8bpdmC7m2Ej1ReX9U8/kgj2GQI1LXmcSlvKeZiS6HXt2/0GTM5PpqLLhH
xgQJFt6DgtvqZRGk3Dn+RFZ46uCcb/JVIaV8INNwgKBzhUtQ5cC10FZJUBSXZdJYfM5zUpzk61q5
5rWmRWRyxS/CWQV21YQa9o5mqc0qjD5Hht8VNXqtkGGIOTO5EtP9HrxWGgWqP7jfS5gZDaIl7nlM
QHfB8aWViuw0EQoxIbY387jftAe/98BMjfIHkRa/vaFVRi600fT1MfJVQ3h7F8o45KZO49MbsqV9
tifVy3Vz/B5YTNKg1ksrLepOFz0J4LT0uJhS/xJZ+rsjwP1LoFJxFjz1syuFPql7kdnmOZgwKc8J
2KMGqOkNXDyBJRfSCVMuhRksVqsVij+wvfY/Fo9XuRn86kpSixoOgcX0cX3slSIl3hXokIWUpFaC
rhEMD/pC/L9xBeoshVQprgosiNjOEmSkoIAEq/Y2nKOgdOCrBq2TugIJBLOzA702wykBqnasMDnH
/X70EVChoJukN4/Yn9ude4i6HAEeyl+pyQcBbyBDyrc07Z1AeO5Vs7YxGu3diQB6qEdTbKFdpwRJ
jDsD9KlptvZYfSRbpNyVL0ht8DtkMq4DjUC06QLWA5cDjtAnfyIAndawNdTHmz5n84km2BApJ4d1
vQncL/0B/HptuqXIUhV+zfvdtCmjrQ6krzXFoeBKTuN33rPVUzOIv7l+kWKVin1rKCjEW7e+goyY
zsIfoOXldDxi/wjGV2k2lC5EEgDyDiil/OgMZosLzgPYCVYkzj3prci400hVTsIlUscVHA1G4epy
o7EIpxjkSAWLlrL2025VxAKCPpPmIhIYNJ9JsxY6cBAO6FTepeBeM84eGPBBivxFaUsXk1TtAczM
VNA1v86lCydYWMcbflb1s+GCE2hLEf3VAw2j+1/KfT0s4G0kX5MOUGOx40mJT4xXvAKv6/9uAhD4
WALafHGj2QrFhBePNy4wzr3c/9QfN25nL12avxvYHZ4XdJygxaU3SED/DWDiLIXbK31D8h2/X7iQ
TZeMejRKZsL6TpLg2wBtLsAExX7MBEuco2xPIpK6Ct5eNmMDBcwD5ybv4+6py/sBglPRpKa5gH3L
O1c9Po9Z+4SlVmzM3yk5FB8rof65Od0Ol0N0oBLBrbaCenyhsNslIKHOSgIDhC0mX0hY691sJhfk
cuS/jZ88+7okP7KubCcQBUHmC/ROBfJDZLnW+Fta2eTMyLmRQ1IBoDmgQC+Z5ZVqpqhnblDPDL2c
ZjR56ezdDsJ3X4CkZhXPzyZbK31s7dNtVCD+zBo9Qt6JlqszPuMoGxX0Sb7YprbPogxRvkPrW7X4
E0DyVSSNtp3ILsBCsYbLAWAd7LbTak/k8LGs0xgn2yNnu+SFbskBjyfipYoWLKW3QbFgwhaL1gp/
AIiHlGE44unHYh1HtyOePNiwYvHcPre1feOUbhUWaDiDwApSKSQxRUceazeZeKJgfJxrV635+aIt
AmmCIRFESbxt7ePtfdvZU6ihgs2HuSdujb5OVsG38i/5ZwIquScT12Z5qa4qC9G1W7s5XDcuXKe0
jBLGGYx6Qd3yw2Ai265gNelQBX1Oy59BLk050WDs41fw+w3c/SFv1/edPdsMry8L2agJAQjhK+47
tscGV2C3QNCUWNQQkmP+pKqdcMfqPSMn+4EF09eERR3DDZQldMvEbZUOu1gKLrMNk5CxGUvOSpBq
PP2GaIvfp4J0yfq4Eu8ObrRPdYf0r6vXK2DmI9qC02S75Aff+p6AeYtQhf8HdVP1PYnai152sBp2
huGEnwbUwx/VXcsIcFwCcHPkzxyiCf5LFcYjuxTwzjbgPZI2VntcnvC4PqFb0JtOMu4ryTdaSfjS
jhH0h2/LWjktkqo0xl66+C2t6mf+8E3+vToEb5D0XhkEzD2+nU+qm36b7gMgeWcM0ZAH7JHu14Dy
cwhU+mhfE3yqDYIWN3AKNpy5+H10LAhcT4NCg2CIddoYtjoGdTgOYdC5r9G/LIAWl1j6Rb10zvcj
fkwLnjpp3+V5UoiY9tqoA63XZpgusHpsIV+hkhbPHA4irH/E171r4n5fUBD/OTFiFD1+uE4eOLIV
Fg35GrzIJ13ks4CtgWCqQxsaNay2ey3mcowL+L6s25cVCiP7XfGpWyS6ZSSI+Wm+BwppLHAK8g6i
aEiZYCxWfF7CeXsjmYr2g6PtOTQMn0s3wV9zUQyo/LHnbdqgJRMH4GWJw8ZjLDUJFHL5W36C59ia
ymUGj8Lf+AYkWWJOSmb9FWCokB47bzkhbCgf+gKOYiP5GLsVXz2gMfQaclJa3iN323z6yzsJKIdk
yEm3siOaVF/wMBAUklfxTOOtumIuIFFU8GbEPYDEX7rZigJDtXfsd2HKQs3GTemzetp0vfPD1fO0
z/J8a/gFY/uiAZ/dVvycXcTFlFdwFalOEIMvPvz9JgVh4LJSWWDOnS5UOxi2lXPMY1iNSernHH8C
7AeYywVJeg4BSVLKeiuOZHHCMRUZgfcqhI2QdR/1h0VJIwJZbQrbbmso+yA+BU4sC6qJO8uVqZDU
/POrx8+J3zyUwYKHTXw8aA354mhGqUA+iuRYh7uXFeR2IL4CdEAUSViwOy9XUEHQOzeBHX341k0f
iJAd4Kc8OJ/ySwVwUfaCk6BldKPLr8jWVEdKHrCyMBrk60lI8fenguC1puqQXGJznINgr3BHpVHf
c344Mp9V3ACBxP50BcP+dvDG22M2hBtSVfIV1FKm8sNsx8fJcZPRncMZYkP5Ef6knxlLuae4ZDHU
GPk41PV9++8e2xxuvu92c4guTnLsgLnINzOEhAaJg41a3Z6KHs0k7By8W6z01bTnzBBNEFsAhEGV
ogXxMRYzkJJV3cJRAuUDhYF8lpMJhIc9kuMqtA5XhgQ9z9WxIzEkc/5DQ30nZBvYaEY4WboNOZNY
jglZcUDFJuOGk7WFm7T/XtGXT5JhT8aEbaRuQQqUfv1VveUxNdFWr7pEctQlmqQcp8TyDI7WkFlS
XwEoaICB1F1avAVRXG4GGO/7tvTr+/ui7UYj1YlGX5JtAN0ZFrkePHAJO8iCLxiiCdNAcFuX3I0X
iNcBak5nRJSMfV5tujxBrMND4szTigPN4eWJN2otgj6IxIj8wjF56rM6aw57RgaE3UMlE3LQKdOD
dwB5k5lK+AR+h2CHa7jld9PxefvCWjPCOSnyJt7Gju0bjJ7F2+JXGKpT3GYOKynsaW5f6D1oyagF
+8S0EzdZxr18Baelj50ntmMhGn5WDCSfA8zR5xSS1WJs8RrDCHMp+d1q8AMCszqMDnnz/2g6syZF
tSUK/yIjUFDglRkV5/nFcCpAcUBFkF9/vrTvjXO6u7rLUtjsIXPlyrV+i4WlxgLcJQS9/+ZizSOQ
94xddi/WnkIHY7zLaA80NE8m8tvjsafcD/F0uuAHt668A1C8w/Lh+3TVYnUpz97iKWtINFSr4q+0
W+iCu1wFqaA2JnlkfqxkXNhzyDoAsH/Lq/JYiyy+L50fDDgDhWgwhVOHoJ1JDroP/Um2OuYyG5TK
IH08GgPoBRdvR5PX4DGLoKfQvhgJ5rb+m9HlOZDUNHpCNtCDxpR3Rg5DWGqMUCUfyZbHKUUOUjEG
z4LbuP+Rv07R0kTN80Uho5KNrD7wgNlgqdWvWBjsr+RuO/l5fYiQNZVI5jXYmMunU07gL5evpVds
drJwGAtDCCy/VJ0Ne9zMg+dBLAGGqFFQmupzlpjT5hDQVD1AJYa6D6aGnwAL9dbn6vnoDt4aCVrO
Dr08oAndeEEKljMCFJx5q3/7wRYSIjfDC9rUOFagKCt9SG4FDf3YhJBXiA6G3JJJTRLRC6g6v0zP
XTDewjohpJCfFtYmMxazpsNv2v47DviGoBscqg0LH+vE5j2+X3YHtFHY52XJMJV/9gycZWWXTHGa
9MFayb5a4+pQCm9z68oP9tn6+AlUG7lLajC8DXWyz4pb5Ow0mfnNYTt33ismK+fFlI/m/QFtoGQy
kMQkjD/TosXupyK+lTnGBidi6RWBO8EalDPxw05HxxhTmUrt6nPAGYQjS2eT/DhMdnbXgjMYfYkN
4h3fsfnyyy7X8vZYxvxJ15os10JMvSvGneXM6DAeoDns92wdmQMSYZy77wMvz9GqZDpjW6r5zPfS
GLwppFI9Hsc6//4Ctxlz9/fmTGn3FvJmOVmlESkgqASg6ImkdcgtfQ6dqAU1r1o3w0Kuh8/ss2et
klCLYsipXUaKJ/45MFxuA9sf9Gd60DYwMzlb2fg6xVrYp5RjU5JWGWgmFB4gwBoqVmaNab3qRFFv
SoINAUJDP26pHttOY6au1RBeafoFX+fkRcptJnIRelCKd/J9wd7xFvpF+7bGFBOMRrLn/Md05Cuq
BppvsBdlnK0YCuOsAKMGGRRUgYRP58vp25iy5scSEKjDdFF2r3/K+PqHlTTEzLFa8BuDrG1ub//6
hxtVijwKu4r321LkPeWnubGuNIip8FhlawMjQpz4pUtAZIw73Lic/qrVGUOKGCvsnowb5u1yhRXd
MP/2S9kzoR9wLbc+U2RLiLSNRFimNcavHhueNrowSUiZ72+LBsubByg/KrdRdiu6CQqXBbhqDvF1
GFajdP9eV2uKJoAM0HfwhRpIZ7lh66PLElYA2KN8q9HTR7jEwD2CF+dulx1UkYYfv1Bdo5fhifrw
vwqE3hQVJ4rPhVVAxXlwhwyBPAHi32sS3QeVM6R9YFKFebfwaYd2NCRL5w9sBVG3tZ7TfIOg9RPA
HLnD2ldO9Mvk6EKXA2qGMWjFdSAmbjii8TbbLhCd0+zFm5ryAo3F9D2j25G6YEvSLg5S9BjhykIW
8pX8gbgYpfmdOcSrYkaESLI3Lf8I+UjAOX7AkBgadmeAFyQa5S84GLK/Q1KQ4J1YSqIg+U4GK1wm
xe9oY6w58BCOQcUYy7Uh4kc8XdjSPE0qt/wLJOmQNlZ+usuuwJORPbIRyPyoDm/Wljwb+XFkXIY8
dp4MGlNMUZV+D/k3dSjNzQbTguOyL8+zM24EIgT07ZbddNEILoukT4l12AgobDJhQHxW8k5vj27E
3yf8LFvQ6OFNO2M201DeXOaSzC2FC4gXWb8TcZU/zKvmZGKxfseAUIl47SIsBIlC8+6E+pT/QuBr
5gwzBYnfAIfcAX2lSCMyayiPhEoHdy/8zvgSfvToji1U4l/+wMjZT8G0oEMPdCRmd3rdK7VekeL5
bOcbdVmdPRikGs171C5Qk5q+Kvd82Ghp0O5l03t0x3kWgeR7AMtxH495dArSLDrFfFDCJgp/w7NX
ILtyxZraVk7I+UZt5g0CwpTQeKUK/grKUyARX6JHMNCRAzTdQiWBskQv4EI00kVLb44eILxES5qD
6z8d20hyIWiPSAhUtui75X1wQKsR/Zh+2KUUB2Wob1CcdShrnSh8abQh4Nu4M9037IiLr9HJjw6u
Q8Q+2fY7qVPc6BE/kJ9EqJC2djOczObU4TBwATcgJPUzApB2hLsKhsoo258+QXxKsBfB5QDe7AVp
+ZFoah4qBiPuzhBHaQc5ZHla6wF2Zu8ZysnK/OzNqMLfkOY3580NIoSWklrzlvea3Y9XMFTLdyFi
vxdkogAxlEYP7XHB8ivCHGxjpLuQA87FAD8Zz6CHvcGfuAIgs2BOYgPzp9eJK0wN9wM8t4dkg2ns
xT2baFtgxzks5rAsyqima3nM44Fh/MqBfUXGAwgcHnJuh7jCjvfXzRNO9vTaEf8olv8N4lrD0TRk
7qtpc0bXWT9u+XVfDyp+LsPPJCg3CFeJAiupgn1HAAr07EO2TQ+r9Zq8p8apHbx8doZTOs41a/ZZ
4lkIUXTa7NXLpIHJVhzbqYuofRW+BoBh5aQ5+6BiCW8Hv6Z1ilUOAlFBMRC5HrTW+cgo7cbUqS0c
RDB/iUS+h/Is1TxAyT6bTEaDwRSJCnejoRUr+xGVTJ5l3RuiNzh+TpndGbIHOB1a6aRkhaELJant
LVSnKna9AhCwYQJbBzw58+FSjGS81zJWohGR8PDZOlfG4hJbG6SUbIXF0m2iZssAJ541YWQp6+/r
vaqAyn+5RpScirvb/MBstRU2xNiT0aocYN7zSwhP18x5qBac6nyiS3HZxvHYkbZkUBW1w6HU8Br9
HlsgQmi71oLd2uwhyXaeIjYBiqzpzorK1yOdALXa0pX/QLh3AmBaUPW282h2+qALe9LoAn4kHi26
2xHEdWrLRkXpB4aX81jjDZ4jzCXuwSwREqDUrbAl+NDX+JkR9KG/i5LtgKbENoRbO1mDi/6ZILi3
EVowoHsApufjFwHxpvO+euh9Q4JbA2UvpPer7oNOA7I9X5Gy4E0ZBorX2UjEvcFeaSIDajnKq6W6
yI5BBQmJCY4ZoM0caznKzn3MVBIXu8E+S8/dC3w5uKGGo6FMAr0f+2xqhXDV/lEoQSb/vYtpQWmp
HLCRldqmyRrMmV8qJQsDyRM7wnpp1/rr/Emb88vgdfg+4wRldf7aqzzrwiyZ5QtCX4/KGhbZV8Ij
5s2/kZYrvyAo/3KwVJ1w6cDUgPuM/L/PfmLI+qcf2gcqlPRIkDX9O9Hq1W+esRULOvJ2Oj5xAqoo
oGS0n1BPkRdK4ohpJA1JOsqD2hiqUfO4dQllKc7vs5bXpiT0CbeDV7cIpB3ug/S5JDtE0MS8sID9
HoUkml489t+qL+IiJVCbdZkjiCKmIinLCzHpt3VeAqMh33QfN737DvNWBEDuLD6Yi6Cl9KnfjiFm
LvPLvDW7z5s0O/ckImDJ8jyAq2+jGM+ooKitCXjVpFM5qdlDX+30In+APy21qstc5HOKSJlHgNJQ
+qcJUXNrUIpWQzoAq5MSQz6g7tWjVwI3Mqs4IbfSGGxn2voAL4p1b9rPoIHntf3ADSQ0bZVOmsBn
L1kK0yuM/UuUimhZO8B6PKq8KT5CcBGJBAAR0wDZBLY+5g/CdBhbPcD/636zf4NpJdM8gWYHzI6Y
UsBNKcSWAFnSipSF6oFIxN+Oqz7cqZpC9QD9FM4nyO24ymB+qWDIVfefQMEoC4zQTlmYmMQz+eCk
3KTAzn6RrXlbTA8paaYsD/RXvIrd88mWqSzYlxl1Jp9pQbN8hmofZOJ5vF37JSTMJ6RjgP2WK1dq
CoGL2QbMzbwbAIR3qEE0Pf1D30cNeQStxgi5bJRVf8pte0KyiKh9fJ+LvAGmKd6QTevi6rg0D2U2
c6wmnIg+q0b1AFqZxJ0/KAI7qgd4LdC0DaHBuj4GYMjtfAYKDP5OU6NcgEECizw0UDkHgBHmVAqA
2LjLwWVAUrbq0FnK/HMoowivFOR9Qj3QudA3QO7Xi6ewIg/Ez9ErMPsrAmsSDFIwafXB0SVsTylF
U/Yk6CP4AQYk5R4ag+0JBb6vRTntPSzntfWY1hxq6I8BRu3fxQBZj2jSuu9S964x93QXHeTn3nfR
9bVaQ1pcONTDsvKN0WfJBHY+0+TilZvn6C4Ui47hvGetnUrbCnJW9IBX4P7sGDCCFDYgiAc+Cx0Y
SWQrndhwCmSWtL9iQbTL3TusAqmDoI1ilbstg3Ue7TUaTPoaLTBkSMDkAk4viISvToxb7OiGtTEF
BzYeTQix1rZbDAjCqJcxyNgxIIasMpjg/ghiggtnr4AfbrKlSPExw3zysuO4OM8UO5m1D+ISogBg
zV77rZtc3L+LNZ/+OUVgTIKuMO7cnGVvo18Jfbu3coIXmATCO19rIQoBQspE97PJLCGKo1+BDQ0l
Tta7Vy9ZcRP0zcoJ6kBjlClHykSZIJMAYFtQUUc+YaDxXQhx6BxhUccjwQyNA9hcFvP28j7etp18
jO9E4ecnHCtFIk0UnljOg06IRx/SPWoDDy3q2YQPNjRoCk40kvUKjoLhDYEnghAIn5szqnmt3iuK
x9eLcJbizRXf75Nxdg00o9rAmMsrDkupb7oNxIsfKP4+7fYpR+tt+LUQs/W7Zd8ANHDMcevwxMzX
SnY1KIOV6Kj/MMsjuHcr1U8WiCoTNqGlBw8PwwsEdqB/ELNe2H1E7P4RGKhVbWdYcrUOLRWSFSrF
u+2Kfkd2mliU2Jq4lJRNpOpiAhPEpFGk63Wc9oTrREHamH3o5Rt1wkMLZiHqeD19orFBn97LuNVr
wEGyG03XmnjwvKjZRUR6L7a6KZwvoquUNA08sWvwMZ6Gp262rt428XdxkoC27ql7iYQugPesBj7x
4hOLXaM2uljQAZYixphT3OgR8D+Ht2lF8GTEXT5Ldn0WSzM4Ozqd7yJG0+OJ8j5c3RvNLTQucfj5
uJDHHnwEj1JnTk0yhAAg7b6FmqDIFV8cTD8QE3C1k/pyrgFvI9o2JAhMMM5kjlY6TPC4MVzSc9Na
fd1OF4Ey701IzU4mHFnUAyCBsYGjQAGhIqTnCFYs/Dj0YiYvlGES/0icROmuQsuw0JAli5MAPyaa
W4jknntjTUMNyVtsV/v04nZKfDAIp1x2JldVA5FAMXG8tN/7w8VHN3FAn8EI6a+AW86ZZ41BZ41S
SnTeP/FwglssdllrII9AHbyXmlMv4f4M4fJ27l7nvLiM2TU3GE3R4YVeo1NNKfCjnB1wGtSzYpx3
CbHVAKulqLHMu3QUVrThUTt8hKXp0otIPp4cUhoQOUY4/j5Wqnv04bHTXwKiLmrpRGQkGmeQNPfz
dJV6/saT7Um9vYHJWI8zJC3lJCHUy1oDYmv9Af06blsv1ddhfpEOH7eYZ5lU86n0pxTzbM7v1oIj
C3LZ7agZ/KUclIPP0Nx/pttkXBqOAiuF4jYdRpTtB5/we3Oeo1xSge2LM41KgCNUBAwuHRqOQ41Q
j6v9zAqAS+jo7DAfKHKhsTivHnQ4O881vLtLkEvJ/BdsclazSAI2QqXGEMtqXqlNuCYxH40/0MdS
0UN4hEQSTotAg1lCTY46vkjyQLa1v4t3mAaY/gbZiKr/F1M8SO2h1mVvAmqe7U3oArwj10Kwmx03
N5Y70TS3vIXYjGExTQpEnpfJp//u82o4BGyMKzgD/7+h+6R0aZuYyVVUzr5yRNDnZSkLDmdtAXub
nJjDWm0RiF4mEpynE4mKeWeRifqEkOwkvKIRR+JYKIEzwvXRB7mg/dclUsBUnGmw4B4JLGlA4pP5
SqyVF3HAuXQ+0tQh1/NBi43Oig/No2zd1L5HpfAHVcSEkJel0EEzRSDnE/TM0TMUqgZ0kJbU9SEB
SvysUsh4o1rnEwPLBmLLupOr/HKLXFP/rHGeQ2fZtfB+Y9DB0+EUCD9JNCjkLSRCl6FIyAeInDkq
kBtcNeT4QgKYsSC6+Q2TjJ8coemEXGykUcuX8ZMj9dO/zWRM4QqKdNzjCUlDvmgcGA/eqlzkQFj4
APJhj5Cw/jyicZPxug/iCbQm/plSB7QYEoLdZcA1t+yNEFJgEBQv2M52DmPQJZHVV6oX1QjiQNRw
kyMnsjwbbgFTVZSMd01QehlXiIsJTaxyUXKZV2Ji1FsG0CR+f39D/LjNUpg1rEeOba6O0RF5rjPE
F7DuHRHd4DaDPfEjMnCP8oF3lDZUjxi4RlyAWBLZfLoubwy+eeD8F88SEgskOgDAGqCz/TfINemP
gUqU4TeghUFlIKa6DipUNmTi43UD6UPYEcLFIir/k3dhYKzWH0LJKHDIOMqfSFtiu2sK04HnQcHE
hmnxdT/9DDDFTpsRbAYOEfKX12+U/12LSFdyjz82BQcbS6xFMCQPX/XgA3BfoiFE/Ed3EN9sHOjt
IUxBtDxAgvLmE5nAoIyVgJmSQUb8BUAPsawCO7gxsnjycWsiFyRv+pLWZ+oQMpZwPz0NA01EXN9S
GHhyI9ReIKrIRSAnMpGfqbl1uSAWN8IHuvNVIiirGbqbUoskZuzMKWxIofKzYqtERkQvrc/6Xdq0
bdAFdMUyF6O6HIkkR++f7e+E6g7bx2TIrjMBfREZ/hIooAVAHB4EATJKNB7vtsoaIfLnMumReMFO
HRAK64ToY0oZEM9Ibfk8aOEUNEYCXdIsggCDBl9xRbYnTJAmpKO2nFKEqjfCb8wQ2WcpX70RO7DB
+9TjF2c4qQgZEckknUeytTg07b0Gw3zemOR+xTXg7TdW929wAztGqCzuoZJcuXmEMye10S5nsRKV
g/tAck3yIZrbXby2wGcj4j2YSHSjdMFQhokUEnBGV4gu0bd261GTkaKsUXs5CtAcRPr+svmIIaN1
OeUtEKkEl0tz0GGns82Jj2rwwzrAPC4BBe8+xoolWaynEJd8/0hP2YdmyQjE5n8JzQvyWtu74BYo
S4DE177uHTKv2ru65IJyKzBoUZLiyGD+54sHsSVOuMF5yDbo3buyk66AexfGgs2BgJIItInAzYLa
64gORSD7VheABW41yCpNHyhpxBuTPBJOKOgBxTDgXSP6/pkWZEjk9s3B5TT7RgQfKxgCwLxLfaYf
CxB5wuQ8yJex0yOy9pkxQPbW5p4DNr3xjcxmWb85TJfNkTm791ZBe8pCWFUzUBZSMCzKYztuO1vw
3UoCtwtuR4RU6HuRogYv+vHB4/A6kn/Npjw3aJwtkJs12ZwHdiaQFthdtZQz1vRMdAwVApTbtB1E
ohiHtqsL5ieTc4sQJp+HVQTab8t0PmrYJ9j1rkog4aLjo41Mtz1QSqtAuwsgdkRMuHUOzyUs+Shb
NlGewhOoMbhs9q0dLNGhydtpaLXqPmIULr2AY1FtpW3CufjtAcJA//5AHUjCKQynidr6Oq7TbVR8
ETrD+emz5MoyySwISYEHL/AwmPtp6dJI4akmWAdVIJo4eSQyP6qjoIXYXHTWBFwWsKdiP/YFddQl
rjNVIR68j2UHKU9QgjAmXqbVBe8OBnaWTLAFcM4DfHQLsSkx1u2eYs/2cS8bfWaSlJJMO9ou7V6j
p/SMoy3h36NsyvLZnA4fJqpHst81nziFEc8/EN7cKKPtjAyA6w/afWMhEn7Dl/8m9URNDFvUmMb/
gd9wGYS31aRFFGCvd+/7a6De5tMCcJ7cvH8P937C4U8FoMcQnbZkjlX3enzSmkWAQv1wUC3BQdMA
ciLBb4V1zm8MaJsNmuNbcO9/PR/1XOAt+f8S+oSKgO8Cs2Wwd8H63HT2JqUw+k/QvqU8FYMHjbYk
C7aSVmpC98EneMKEpZ7vtjg+ByHIftAgI0ujEhgEPJH+jq1qNWwWuxYydw4gMqOKXYvUQKdFG1fX
1rwc0KtOvumB9Xm0SB1aPjnua+yrS8qWNgLDfy8f2BHZ3sscIXeJ9mM4K5AutuMWMU7N9L76JmLN
hhPPO2v6Z49bZ22MHgG2JLNLeKp6CXo4e5Q7WRgz0cvksz9N+1JwU+ArYoOSTPnWa6x75U4BviEf
xsBwgEBMdNFI1mq/iceQmKqJf3ga6hv9w18/9rLD3Tj15KRPtlQQbj1MjmjEpHMALUR51i+/DsiT
ehkVrxuinPqyGdCjWs6Tl0+iTHozvnTzcTN4K045L/xyrszJBByFYsjL13vKqTWP0Vn6hqxjqZbd
cy85ALQnK74FhDzWTLc1f1LKBH4c0VGSKnamWnErFPiVABqmNwU3QD2IKb0v0kjwfwk/yYOoW9ec
GpTzXjYZceMWsn+lp2SI9EMgZktp4dQ9JaLzgcmtBjM1uEc6dcUtD7lCxRzhjJJYgI0PhZJ4sxck
RUz5EHGUHzdxHetgOnLg4T8DrIBJevzWumzbxqx1bK1zxB2c51LSqPagOaFuEc8vvsqscViHhXNI
/j52HKKsO6VSE9a4ELbWbD/hTczqSUdozJJOoFvvuy7Zo0USsXCu2JaKkdUhWySDFGud+6HE5JtN
gMI+LbZsoeie352M//dNVsJ3eOvVmOqm+JjjOvQiLKWXeNK403A3+Y7yNv3pLl1wAxytOyNOJ7mv
K+QV0vl/G6U5iU+PPSsYPVgq2Eg6OSdZK5/lDeV3TMtYG+xhP8+jjnOl0B+qg74VRx00iH9XWkPN
ste4AtCCwl2IKxsM2qE+rye3nrKm/4m9IybL3LPIQHckn3VwTuYEaFOQ5Rh4IIVhXbDwAfQDKM2G
N68O5Bf6zcy8x5R0ulcgffhCSjRDz+UVfeciWAinmuhUo/YhcZGEixK7Z95kFLsFoUvrGM8oMGFO
ZDfHcXQimkMzYMCiqd5AZipAQNqVD6GoQl5q7mPdFu9fDBduHtXh7JBvCh+mQxR3Mwf7ACej/iB1
EXFxYqMas4iDG2UwuWpRvgYyvom3g1fOuVxeyAXz9d2eVbTEbu7+1W1iTHNF9aaIwOA8fVluHlNU
VseYONOGIP9WW+3ed37t6j0WSzWVtcU1NRsOm0hDRMrRKjeQNr44N2FzuG04Y/Tho/o4zjOxr0lW
rE9ezLEIgMnZy/3ajYaUIvWeCYDkJ8mGBpy3Xb/tTux9M9f8scJety7/X97zXI2MDlsb3XcP6lJK
Oo5176M65+fwJY2FDZIEqKr2o4kLa5ekY/FYU8fRdtqi2ae8QwM+JZeOgMVNojgO8C1vQ+bMz1Il
BDqm0kK2yF9F2VJxC96TfHcb3tbg0cVEckGoQobUinhph8D6QxSse/jqYI4a9747/o5mCl/KLyYm
OHGzLyn8DpT6Jj2/ce92bPaTNcX/wfMYP+2c45yAihfJtwQcl/Qx7hH71F4CaYY4B7PCGdCD2qdm
8xxxjXHvNYCh1nvOwCEQln9TN5UIWHQu8SYhMvR4lbb4unU/+8efZ0QegJuGb5DMEa6NgDIAhjUg
a4XSEN0t/CnpoPzqSIY6e4xAu28yiI+bZ+zSgPga7XFgk0Drai0SJQBZTSCKH07BZXKDpJ0kvG/4
/eDwYQsgX1L6FsvhRcZEEdrdXCeCCVAz+aOARA1wFQM5RJt/qrsUfSaC2eMIQiJ6hKwrOYjcKDey
ALNfCAr6dfdCPoeqTwEM7r/cmmSvcsPyagonv3TR8Hlqksu/eVKSH5N3BtXV/rpvcBaQUwqAoJlH
KUTlO0mn/wEY/3Lhf3m/DBc6SrynvApUiKy5XLCw6XHjGzCEA+kMQg606e0l/ZJf8jky4hI4kHbL
nd8Hz5DCAhjJGpnh2s142vwQ0T9V6pxqx7+fG/IuD7A2gaLBtxkAKckgusNjCDWkA789ufW0w8UI
pkOhUFoRYZtT6uNf5GJlJgjywCcLfCCZegLd3wW4AOIjUaMiMlBpD4rH2exhYMvK6ElviuTOJpAf
xsHyJn9k+DSHcKcgOoTyckXySwdjYSUzV0BQwAHvAjW7vEz+SjPBC3Qf+Tx66gyHv4JwbL/Wh7Jh
29PrQafVTdXxC4FI5OzbLmn1FadHrzLp8aDDg5yEKwcaSEbmil4FSh+fVwBJv/OTrCUFJa2tddTz
QF0yUIZsRiJ+CXXE6RKH92/T6vhLnwslTIoupRDY9ikdsfkib7hKp2dC+FjF6iwBWMbaAlI/qg00
h7732YwSbjKDda4PrwvIjKLpnPX5Asb3Zcdvd3gJlGbR8qdUA6X0xSsp88EFFcrdj2QFsRGKKZ6O
VACFnS2lQzhkBAjP7wCOiSHEuwpdTLoWhY6OXrpBeRB9AeoMVL++gxocjuIJT1CQjmdYAIYRX+4w
4brS6t2LF9KhBVsmsTdACYx/yyaDhPkwf05RAiEZB0oAxenwBDdSZGdesEttx1wT4QuZJz2YYDv9
RpCh3sSkNOmBE0xD/AZokZE9RdvlgHlzxFHo4OAqKMBM5BgibzyiXiOHiI95DeEf/MXoOicod0xX
OypQsJG14O2B8YYHsR5UTnf//O8spqFP8+hgBJXudaAQ4XpMlezuS1z3g2hvjoKdzAmxNIDz5D5O
ia3YbinpvMbNj//dfXcPwcEIbJ45JZ/Gqtwla5qQUue8Bq2TF5T8d6YtqdjR+cp/GtrpsPj+GMXW
HwEp1Tb+B3hhEYAVgdY14L3SS7kC3hGjDyHzdNwAHnM9QrwenjOU4QWDSctPPnkRIY/qcA9s3Awk
960uYMtS6YMbs3XqPXZwJ2OtPDBRHCYeNgcX+0vpeUSEh7K3Rzoe48akMfAN0ArESFg+ezLXY+14
HJk+57REf+N6aYzMQftqGSHxDV2QSzIVCVw6Z3+WDdupJxoTjng15EjIXTeM4pIUaogejUrxgFDZ
sO5fnx9FFGQOIuu2dthacey2AwQX2wTXkgXnp4JrIU7h7vy92B/oPJ8pAUcrtotxBStlyIFewXSL
vWs6bryDKum1oKP0OBNvuHWz+3CgSi8aAPQdyKQnDDcOpjBR2R05HDaEw8FjxEHGlg4L++UYXRw0
eNwupeCa32jTykZs2HIKthHosQRblwPkDayG5B9b9kaknsFmFgDXHHj/pr44qYCASRlUvhAejPwS
pDMHH5UYTF5ewQ6T5rnrpO4LgKF60qNN6bSbHT99dDh+y+gPaS7CNrbKf9it7GyyxwlbQU4uE2a2
VLGZNvICkDucOGQrJt1x2f+/rrAOhKXHpnsEH1uA8VKd/S74jaAcMJjFRY8aILvs2hIvsv/+dmg2
TUBKtkI24ZJO2JD1ewC4tK5gtoLyMZMJLQXPBQV/hGwZOgQew2Fe32a0bRmAT2zWVzna6ICVLZlP
ZfNtHKgFC5ml2HE5iA3zN1Ld9HcJZ+wl324z9jttHq6IA6UgyCjit7oV6riXfmayMaOldmiwqAGp
wYeGtJk26ROD2UJby+LddlF8UgybNp4MUSbKHKiyRHwMOG9G7qnDXCb+UqICwqVjKBEEjj/6pylC
U+Snq5dsmeoghTPIwaiyYjPQWZV/NLrwTXpz6OihBQG3SUicH3SGYZN30XkqScRtocuK4UIewMDr
n32UQS7LJLrsG54q2x3yq84VsRmVDe+BxcHdpd4CA72GPkpcYJzyMQuhucTrUbLZawuNow9WFJQv
STeqJnCQMrL8T1fWUU2G38ZFG4kHEoUEBm2n+z3DaduGAIdARbfp9uERhd4KgpF/Z7rEBEwNHuGD
Q5azY31eq33oBI8ZY3gzgGdZmDASZJLLES4o/MsCh5XqG6smJMJi4mDoAk4Olp/BLP7ps9NNQUV6
K78veKAvhft5cjaCY3OiAQSj2ZiAATy+ULlRE0JCDLZVAyUP0syGkxeOiqIyguzTGIkkbawpG+M6
ZSdM1W6r4VLmAL/P2m5BpUPvTDh5O4YZNBpdY4t0E60l2Nuqf3HW4YzYbrE01w0EvoAUaNg7z9Xz
1tYao0z9Y0YwN6MXuh8wpPImbGugG1LnL31SnTqgvUM7XlpjU6Ul/97j5SVQCBeMmlmbHkd09AmJ
TP97oWdByvuSwdWxq1wRFJtkaE813O91+hF2Ch35WbcDR5eWwQZ4BU2O/ge5i4uxKj8IJZhh3vLV
7/Kir87oOaBdTHZQXYOcu7hD1NlG9XleZF3jSsdp8pSxU5JIex1esHQ+4H5osnx7xDW3+x1lG/oQ
b167PSkUqvMIoWPFx2rv0CO4Hb4YNo1/T9pHrbNCc58Vcmvs0tpVRMtD/bvfXJZbg1CoHr5NFO/w
yL4PE6IVwxwYgig1I60urEVL+QbvGEZxItswUWoNtlOU1vsC3WVY3k9w4QsIG+bXUt77La1yyig3
7JjrOD/p7yidN5ERjXmmfz7Pmx+Kt7zUqSUBQ4Py/mZzfINiUu1kSlbVctGhJeN8X9/bZkAvAX2H
302eApheavez3TWGihg3vp70Ktwx1oWA92x0v611+84p+DX6tEWklFEhQeREV+bgq1cwYtHGQ9Lx
CY20A5oNlHGjAYd3em2nOg2fysjMoM4Cc2eNXV70X42pslU2V+U9yWY1FcTaNT5UB/D769IVwNxB
GAM5C+29b1/6Wr5IqLDqrUVt+O8OLE32DhpiLo9RTTPlIn6MOmw5ej3S9T0tD7EStugIIoamFEKP
42uvw2ag+/Ezb4EjsR1wrdvtiI/jabPVXTsg4Prh9hiipEYvVpMQ1zTm2u0va0/OwOrUEJnT7Vb/
jZZtjSJhilxbNa0MYNqhAhTw2VUlwRxNINQZL90vfQSof6DsZZZLkPbW4pnPboxOTOyja5Aq9YdF
oAZ9+TvskFSgsfEdXpo+rZeK3/4OqgbN/iTMIp14XyZwLOGLrQ03Qaaruy28erRFo/cKV22sj54e
e+Bwe2rQj0DzmoIDqtuBzZxNc/qy+Ke1OUJbJQHBhyrcds6HGu48+uNThX3gMiF7zq9d0l/wv2ag
zdNuB3WaHvSwdB6fntfoDZTkPvYgmiDjZBZ8LHDl2UGDhsinc7zTHWchwAxG+rTyI7Mx9t67po6O
r/t4+DoZpNPpG6MOkrYUl/m8y0lbad/emRwdjBr5K9QHy53+WNyJ9mlEAwDvf75BE177H8wTThia
SjruzfCUc6/4IG3nPK9PN6Uu+DHXydPXtfB1ejRREo2DJidQ9Zddx7mJSKkdU2yCePz+DLaiiZQA
XlxpKwHev0XFlSwIxMS5oo8Zf6NKSSwG4vnpZu+owtfui+oW4mmKC89Ue54y4iCLMNF8PdDO9qqZ
mktsWs8gN6pORb93wwzr1xhS6mcPc7FO3G2pgys+62l595GMabRditbPxK94i28zrKgMs+m9KJnc
3S92NweiI94HKRX2BLw7Y0LOD2VBDFnRHNY9vYFslMN7Q7Kr0bWTkl+26RC8PJ/j87enXEINKpM6
rhrR7Tlma2/pPZrBCe/RoGyNCSdu23kB/aluRDEbd7KdNynTX4v+ZVBrp6xeomLzfSGdFdK9nSgD
6JRtzpoOew691PdsSaYdq92YXPdt2M3v9IoM8USlzXw7+CQ78sAb1EGOsCae7hy8BvMO2aY469KQ
sMVgFg7eUNJTfaUUsj25ZWP5bh/feMBlnP6Dm7GP7k84ieiwUOnBgpk04YKANoE5sVUrdkz21OQ7
pcSrstnUBa1jGIRcHQO2o+F8kHkipX4zOmU9bDpn2qJE6k0OzDA9s9mxHWqflOwDGB0jPWk0/1xh
bF1f9httMkIc9h1uUx5Ns+oZT/m4tqNSVaXzvJRutHyXHW/kz5BPqfk+XwEMaSlNc4BTC78sMITo
wxiV/nhq++LbRuzE3XpXpI7FdONrZTD1XohfBKQKRDsN7xUgjBVdEZ817KP6k/4YYveRiGcPaveo
3B8Le3wMpt1gip8XuxapNakyy9r6WAdM3mb4EoV+v29Z4XA/nIWhH/pLHgFoqSC/fdOrQxApKnwS
jvZQEY7Y6SnONYfyKViT/MHaccZ8wYkTiNB+dz3KrGUf/xFR/+fVv9antrXgGq/ilkHYaK16uBf1
yAXkP1rKe8dejwxV94bj0gqIbMUKR2rEovt/XIkVd0rnOlGcSjrdowQD8hxbsxW0Ms8Jr7YfwjAV
HyaAXKByfjbHMsx3VqY19MbTv+kYHiDtv6CLbOh4I17s/s1ar0VFZYZNX389WLshIzDzl31xjFSc
h2XpdlgFExMO2tPVQZwpulR8woxrFrbJdSAuGiXV9g0Kyr9wEsMh1J6seBo74xIqILoyNuCAFWn2
ik5I1XLwbelOpyvUSLs9ezqY2j3pbUVagB+T/MG6WviPpA5ezitpI992xfxjRlGpYx1OVCeQhpHM
SeRS6JCzpr8n/tcjOlitQkzmf9+t6HbZTPzRJPQi04omozdP/ARFPpy4OPb1ZxTJnL7XoXcAmgyW
O9IseDzbOtLLyclBH0exz+shxU1rNMFJVJqMSJYouhZgB+SvXJ8YyOzWhrWei6XedNe0xSV2/sfb
XKzF7+Ey4HTH2Zjj2H9dXKS6WHC+HXmKYz0cq7QX0W7qiufKz0KDCUIJF5BJ/z14+bCLxSjUlFvE
I6IR9Gby3MkJ8Y2GvGFNRv7E32DZZe8nI/yuYsvbY7g1OR1GE2YMAzfpj5aT2c87SyabzD7sfmby
HIXsyLMPh7mkpfsQFt4pnO03Ytx4IPOl9lBRARBhntNSpstoIl/H1uQ3d/oT8nz+qyxKWDdrufx9
t7Ks/m4n1pqjvu73w9iFKR1Kh0czKKL9pgVeiNAgj/lqHXVHd5zn4d8cQYqMx6/5mw3YLk8YOSJZ
p7EfeptVtGENsHdZEx8ky5HeG7yv5KlW1l7SYZgGfEkpgbuQG9oPJ7zgMJnt5bZTqw+fgf/WA4iD
FikLS5eiJGQBxMMoVpUbQGwuSabslixP9ogrCDClxXJyxaGyzWSZURiHBEq2Z6VE1Ht99R9JZ7ak
KBZF0S8yQpl9ZQbFAWdfiDRNARVBQUS+vtetjuqorqp0ZLj3nH32kMZiXE+1RHrRzb1gb8Iv5v9L
kbMFSsWx3u/F/TfhMheQyn7LHb7kbLNesH4sidaZEIS0Wi0hyItfk+WGPJNwT7ZstF0SOvPvQuJL
iGeLVz/GIqFSnLl1Zq3jP+bnIB8OZ8Xzpp75L/6WM1CZjse/paZpzazQIbQNzyX3GB2jNX+K1wCn
81hcAa2JrYMZca2LU9ubc3qPyYl3JeKH2Nbt29oS/yNOFxAU7z9343gdREe+y2QiUmX//xHLy7rl
dVlkYOYGpheYLm/mcqUxquI8iaMvfjmBWGf/X2J3XBjeYjf15mvV++F7cNiByBmSozRRTVcsWgX4
BjNk2jBz/v8xOP2PMQkVUjURh0K3GnNKO+R5DPstVkDBV4COIV6nQ3PqwZWg1/0S6gP+BKC1XGZs
Jv++Dd97YN029tENCCp1udPEiToGAYeZo/f/oc2XIkG5sBaKufNAoV2ySzniU8OcegF5w2vP0Uxa
YnH8xCXKCuOs5+TQidTh3ZRHzOP4VxHXY2ab3vTgeAtxtEsr3okEUQ4DK6/Juiv+WJIxevPd6xz3
PjO3dg2jS652CkMlgDogHsEiN8QUIN+K65UbpTaDGKzGilBzivXW1bln5PXNPO7JTYobk5/FYo/Y
R/NAZEJzi8fe153G3LTc7exZvyweImrbMw/ObPpvpeUITGczZ7r4w7iIFY9tDqPcF+F3BhiOwyKK
4yJvj60V3CbEU2Kdcvbkyuj23j6O7CPXDf8tWR+X4toVmLtvhSsLftcxmhCdI7YO2MQmt98xIml1
vuZSCeZzgpQ5M/HfHxdFLrao9W/H4JXkO5OPJn554QzmrCN9vNFJZViZIYYigNYvHF6LsCfUmVtt
tpx8TFs+2D77KGWPOYf7/feil9O5NVnp1m5s1rYnVkjeg6qAKSmfIE7DwOHGcRxvzT95wdrdw9XC
AMecr0sPZPDf3Vj/y8paCj0UP95ut+K23wofgMlE/HHCl59MqBEuF3se7bdk7nxMpLM+az8WLubS
WoWWNeEn+4lun/fHI9/b5Ubm5pnPA7ECk3Utkq3h/Zpx7sQx+zPXHJdcwCIMZGFOxQGijuHMTTtr
ulv8/nEmY/6LyVA7OOJ7rbnTc24SShp238z0E9P71Z3Ziy8oFpMNEcWcS7ElNGLDE85sBD4Hheft
dgfO/nwdB7ykWHB+zcWbs/Dwd1OHPY/oKubKqgfTxSR7m2UBHZEVad5R4yJlZO0R887PYOZg5Rce
xl7KBbC8WlxPG7Qa1o7vxs6VW9PD0J5xRwXVJIa37NIF8T5Pe2dCtrM+aKb5bzGmDkFX00yKDXB7
1J2Y3YLObmoYoRsB+KIC/RMQLrgUl8Vj9eQecm4hUO5oIuzknkuIE/wZezqhEEZ2qFkQwR38Fhgk
y1w/KqxkM+O++TBhvsOU0q0uca+/I5FE+wzl6cdrh646TUFS0R0z5JxwsNoFeSnxB9FMQafD9POH
gSYT7YBgw6kK9Mr07p8eEwb5YUB2RczQSqCwBGuifcOgnmnoENieh06H246Z5XOG/EZIgxYyqQTQ
msVD7meQQwSOTAJ/ypl2gU57boLHgmr6LITQgm+d+scH0wqiu8GQXaEyAhKdYeIlnEaYECxKKMRO
5D4WTQDMxf5JeW5cxAAEWuuaOSGrHevnjHodl7J/YzUDs692nfqv4BZnh3r2Wo9wGWuCwd64ZIfB
/rGoZ4N9/cPzXvjHScz26dzDkQte60binaEjX0C7QU4CUU5XGLoZlycotcHMS7yw7D7WCPF4NpJ4
r4zbaTst4nQi/h37NyzFBMtXRLsVM5o+zMIYYaJrs+i/hPpIAIYUGNA41yQo3UTNVkN7BVguZoIu
DAoumfMajzbqaxylQ7ofoaERAxErYeRR/4iZaDED0Sg4XChkKDQvOR9EmKEhQGLHWQsc/L6w4SmL
aSqsq1B8Kji2+LwBHDM3BP4mZ3WigVK/gdZT/7MVBwI6Fjj2W0DgSsg30/h7BQVaC7UvXEPwS2DL
qRYi5AkZRDBeFGU84wUxYcRlj8OtXbSwgLILM/apCV5wMdN5jYZn/SPQprG6fyG/AmW+zUTonlh1
afvBQPVfaI5QCihv4DLCblQgiOD8xXtDWzfw3RPM2TxmN2FlfKxxPxNkWkHW/TLUPYqZ9UzwmsWH
uq8hkWOumC2O41+QyD5lEC6ON/0c/DncBiVrjj8byO9ePEswaXl7yAP//sL1TpfH9OoFHXLKJ1cu
CLIA4kFFOWEcP3hahC5ar2kei8v9seZkxQK/QL155xQkCBfYJCK+IEgwLmAcls6OmHGQtYqlqD3+
xT8vHkEJFgIM9igRaMaAksmywrlQ95iFFcLPSwY4CwGltoxtOQEfMYo1PD4Tn0j72Ig44WVtaZVh
d3PDIinj1GjC4kMKr+sH+6/wGuSEdDZAP+cWTkNw5DgAJpJC8y/4Aca3uN6L2VDM3RhZcO8w0wEG
P2rM/4G9L48A5PqBKqDiNmimV9XRf5nOkW8CvleLJ8EoxRZszSdT9+pehBtmzI1TrxYJHoaXx1zG
kMpR6S94zGfL0XpI9q12GdxhgvWyvxc+PYE62IrRht9FHgSNeLYYzIV3JG+TrXNyGKF2s03DgC7F
bJDjF/Ijhsr8DCwUCQHjD644rOD4xDxCHF2JjLcqEG9LnQLtOVnC/Poxlvpvzze/rhvc84hhvHT9
7LkVxx/SLWObPb/VW74o53ssVI5w5OotEtjwiMscCEWqITRWf+Xf11T/5S+d+76ACuCSmeE8/b68
nQgLkq9J9tsSFdXLJIvvww5E/xdt/QuZtFi3W8tJtMUgA98NRGuouBnZQzm2ojObtkjnw4nKxxAB
04ZJvyKVw8Hcwi3cLy8kql728ItwY62sy78iXfzripp+dRR0BdE3iCZfhPWd8U6lHhbl8n5LGSTA
AtHDFSaVrB2JJF8RzAdHV9TXkT1Z2hObKhkQw+BzXHkrejb8WKm77aWAE/y9eKQoSs/bM00QXRAV
tsA20DUceSgfDpxDPGp+jHwBQSz3DMUwcq0dWsd/BRlWbf9wiNYVBQlVhvAUPEJ0EGWXWFCpOk5i
dEubGBmeKIvW1Np7nh+JKGWqn3lENS+ezD+xxD4WPP24P/ZuRLvJO0/2ESU00xrRSovkY1hUojSH
ZIe3oThi+xP8K0SgKWUG65YPIMwaCSVfyNnNDwsSVdMbcIMjz0nzBIJgVlEWpi7O/wy37sEJSgTm
7UvfWvrn83I7scF2+EX/RFAsIArvIqr3f0fjX/0IS3DCUihIsKI6DwL3RL0exO6aVjQXfcXYMk9C
7ghiPq8CvvWEKMTzubL3p7k754t8PagLnEP/5Ubb82TLGkJ7H2Fp5oMBYLZ7x2L3/x6OeF3X5TOt
/BTbRnGQKTttV1BgT/8Ko/2Ro/mvdeOvov2IAFTgF88oyjl4tHyAVFDtBL1AnAFx3Hp+wGn699Uu
FMwseHREGqYg5EawNIGwkAQfwA4U/ZFY+qI5l4hq+rhsaXz4i3/Zcj6OONjR8nyc6MFADW4u7pYm
1iBgGjLWHardz/ciqBovJPPcuyLfnCwG6yLmhAq7GkcWgZu9bO3l5WYvxz7PPaZsVPgJC1Wz5DGe
guZx3rLUitsrZ1Q7tFCsgiOL4ls3OeJicYEZxXEVBBJGkcUPcAR1/z+EYAJlwMtWRZQ6cXKlkXPT
EN0rfwVKd8EClqlTQAb966iL/xpOHrU5IL8t+I2LafiArFlPh/vd1x1CLvwJL2/T3Bjmy+QPhHZX
1vby01B0MhOgAw9bJ9415uGnDDKfHI9p6+zePPNtx2v6GjhN8MoCWh3eaLpDFAqhkg8qe+iQrUE0
RZPGk6F+0KBVznTHHLGynLdLzYoZAJ/F4AEfm7g0U4XuuxPluSyI0iR4i1/NZSe6VhKgQCJ2/Yw+
TbNTL1YdL755aDtGs8RvoAkPg8TFNWQtyOVGMMBHJBbdL30KYwpBPxa1shzrMxgJXOhU+4gNkVhn
QoPM8A9EDnI+WBEFM9ffYIYAEcop1+Jf8Vf+oW3dcWjDgZUAzQqq/Sw2WEafZpAuc1Jvyj+o/6PJ
Ggc657rPId7prko9M4fEgNDFYvVB54SCSYjKhABC/C5Mf1HD2B9KIHF/vXHBxawZgmnq/C3K5waR
wZsigF6ad8aCci7Nr5cxPNtUcVRcCWEYYv2ySPg/uPsQYHpS996HD6STtumVyJnQaPpQUIw/vE6E
1QeKKyC9h31UfYUyhEpYaD6w6gDBteED0hfXGAc1wiQi910VSKoSCdu+UA4x9+f9uGojALUL0Qg2
i+IVlfEtLBjyjNDJaRaiv8c505yCCUeGQgry7zDo1omyHu95Ic3VGMZKTCDIKoLjiXxNc/HMVYDj
D1Txj+SUp+Z3OB9A8ZDh7uAA8mq9zEBO2MYUszLEC9nwlXFFXzKWkA4rWz0F40uX2Et8Kkb9hgXR
YHjzmVpJMI+/X794uT0FHUPE4h/n61nh5VwO/ftKJWBhBzHn+g7GjDlCZiqvxRGqEkW/QAIhpfAL
hBNQVyxJJ5ptkBP+G7AVCfxTLP9sB/wL4LHASLi+QInEThTwB+BGyJLmv/45/lvQrtNvnljmYm7N
eE3rKhhPvzEnnltnAUooHgHIzgAUsu8Q6rdtGE7z8gY5E+hJ7xNoaEORL+ju2Cu44zMudHGBtGgC
8kifdYL9I4TUDeTvq5sjW8k3PEOtV0rmwycaExTJ7Rz13A0AXPzOtEUYjO9yAOQNli/0h/zVz8Pe
f0PuDfMQkhA8Zhk+M7wFd1i6iDjYwFfPMYFkxAEiYHrfg6TYNY3PZTSA+LtOCzQH4gSX2LeXZD1h
MPAkhkEh4eVfGoEEzsfoenvLGrDt7D4tihCppXZpFoPBj4YZ64qT/EIkoBFSKlSV/eCHk8v0tPZv
o+CKLce3lem7lWHA1AlnMKY06mihDZwyXVLBczHARRwGBUsVbAViLm/P6bPbZAlGx/Aj6BOYqMkM
969k/WWY2EFbQD7PzEX4E/pwXO5XbpuXwuCHUI2mOjCy4pP1c/2D7QWztJ4ulgcP5ic8l0+k/H5+
TmWJjNewmNCfxv0sY0uDCSHmwORalcxioc/VUP8Xg697IthtyOTIgA8B8YOC87s6pbzuKdFVYcv7
LewT5e4Jld+j5cw8HO2+gniTWRhA05NL8uRWXiDsMEKD10nnWwfM7wblnBHRif9d3/Bbqs4fN7jM
MZca5Fz0WLtm3CdnqZWdxAD+wLq6CU9wQ04QKcf7EU/6PLwMMijavLo/nni1itFY1ul2Wl4GKD+L
pLZOzUek/P1A2lHHm/HYTDWXSVv9o1Tn7xsIny/ekwmHGMiQliS0/xpD9pdh8OLKe3vfhoJY5o6/
Bsl4JqGsJk1JshXdJkVudBVGwXV1hijyGC1IQKoU7m/mdsp9RcFeijA8zk2G0CtSR5oVZQis9sOR
R/PH1yN2ASYDE8TPjYwpbDHsjmqB66V9rvH0/fJBmLlIW2bmmpfDGh8BixFNpMMFStDMJxarSDnY
MfAnYxTb0Kt+0tDBIxpQLZ2lobQTJeL6wUtk9Cb+pf+IMOZPOLzgGnL9MLojaWNZq3QiRJ/QvKRb
EghbAr5w8MRRJn4QZD1Bj3YljfzEnDxj87//fvCVg1yGa4C6YBF4QwaLm6vV4RMiubLPi71uFtTH
RFs0zAT6X0g6zJZZ/54/yLCZOWG+coAnSgIcPRcIRsR5TC7qhDG7ioLSb8Gbz2OIROT/nmuU8tZL
mYpr6ou0a8hyc4fZr20L7A3nxWVQA4ngQSTDZ/OBNtFK3XAe6aPR8ataKOkf/jg9GKV7X3EC45Ki
XyDAfxrBtqti+bhi2gWP8C1NPjf72Tmy/4mzxL1/3OFGuU0gDzyX3/usITe0F2v39wKF4QXkBM32
LMMq7d1KJlpv3EzUKbPhfbEdy9BqX2BAyRZ/ivuseNvaIvWul2T1BUfN7IFqvht7jOqsJeHjMCzj
+JmRsO0+bAPwAA5wTTIphcH3LL2jEcleH1/K/PIPJteAVB7foDwxpvfauzNgpUBBWoTlxAFpw+0G
feF7fuzENPqn7nGfT7ajUYyXA9o5yrInPoVWsv0Aw0EUc5ItpADElidWqDHjD67YxXVklsQqf/yy
W/I2V8N8guWhnEH3qvjq2L0O7VGNASByc4VTKHJGhIvDdSez9TC3v0VjCVIleXKjTaI70nVx/1xg
Vzw7i4+VLJLFiFoZ22/u7sf2CQiKqRCVEq34PaYIIFTodki2L8SZgb573j2j84fqsmjOVbHRhytl
+xZeYCFv264HmQeB/yYzOnfyCRje46xC3MfJoC9c2dZ656puu3RGOA4rKh4IkDT///2NxQ5hY7Kt
FLuMofWi8F+Nz4qJrm+wAS/LlrfGvcnY/NtctdnYv1WwoYTGoqZiLnYD1jWypOBu3YRQYCzZZTXh
916BYbGp5VCBFo5XljcWmTTM0avWg5OmkkQPzbKHyXq7+4KQcH3hzih084BaNObCSR+GsPqKvuAz
3Tt884DBK2KtAjCB+NVPWSMZ9JeX8ikU+MBPneoY8hp6l8etwsuUKIfA8a7XGKRp+HBYwp+z91ap
XaXkUg/66tAifYgLuJd4gYAVofM1mKgO2G+go6nydERcyW0zgsNBue/CQUtSulNcuWCQdvxsEN0L
t3dH0N6hBayv+U8ph2xqd40hzzhgVcwBeIFWQOa+WUSiz+u7q7OItxkVwi2VdcKXaMLk6WtMkBmA
rMZ2ptc+x6lhy5O7SdtNVNiA93EwkLd5NZFgxAvPfyh1ElJ8HWeKPcwzBip3DMwmsBuMEDpH0bDH
q+dWkDn60rvJy/FtSsLLHVG+MnBqDms79lhpOkKXlevd1/o52Y7VvNN+VdhLUB/kZF7IS0COh/J3
Gl83+etXb1kNx95bGgrLcdxdP9S23Egwg6JbLG3I0F0/aApDY88KXGNnSFOATAVki2QF73HuYBJX
trwzyHob2kDc+V8NIXPS4LdolpJ3IxR+LJQCWBXjILDE7VSBb3c1H/Oxy3YPr5SzqbJAGmeUHFyK
wjxTSGfgOd4PvMtz+4ahFqiki15xf2bvsthThsfHylCtOws3iaAXZUjaPUnKaGkauOr48+HVT60F
VoRP2BCTT/G12M7+MVNEcM5ww9LT7t6XVBFx4ZidBM0IuSkCse8fhaACOskACrz2twgxhaQa5KB4
mZshpGMCwvhiSNKCkLECw4KWgO6LfGQC5l8XmCc0jMbBCFDPQ+vz4KCiCWXam2c43FypmrjBFzB0
JuzI6aHfFplTgh0bQZLag82Q9oAh8sOHkp/j5khy28PvlHlanPjUbwmlW4bKty75ilJxGiJjZIDY
YGB5n40mrLh9t6g7YXelE1fH4YMkfg9eGt1E+px09JRRdxZmQ8l+lE0hYBo0D3m+L6WgaxmqQw2H
TfaSABKDEVSvYn7lpIy91wc5JJgq/GDgAIN7Zoms7HVmASKmC718j5HdmoOOb+8VGBBSAvh/tuJp
0BQ7DlgMh7rZX9nHuHalkBbjnlAusqzkOPSyGlQLpCBYtGf4iYMwExFAj4YzJt/W+85e80Hupje7
qSeDoYWgsotfJKOplraqvseu8D4LFdY0Uhxr+IkyV/sEjUL5iXJvANGs2bHPUC/v2GVqEk1b7xO/
hrsWlP87G41mEu1U7lRvJ6kmfXD7wv4KhbEVCgOA6BHLypkMMHy7HisWVZXOmQnrODDecUIJz0ZM
rBYgMwuNRFp9O0Ws9Tp8uX9GtMC9HsqtKytcOek07QIoyTdOFYXL25joCZFNPgU5dh6CYkG8dXtF
nDPBofn95Lnw6Wy2bg2UVA7a10RDS4wtTRd2J2k0aRLrxQT/6nAoCgVO4nKQB0Zj5fk0pziNy/d8
IPn316rVji8Jd5+Iy+PbgYp8/1oVkiTtXQ6yOkO1y2dCuDDNHa2zCkCTjZSHFARpBb0KOe44g5JH
5dtsH4uP7DEQovms6rdwzBnXdrVgD8uu5lPCaelbOs2amx1pn1GdGEUlWx6PJ45BTnsbvg532U7S
NU2wUON9HggvQAH8NvMoRF85UH/TBFeMJly5Yd/BBh+D1yLkYNfZEurlnU3kHbJWSJrNjkD3UrOY
6obfFMfszGqcm819ypLC5WsMfaRP47E3JD7xyTjik7YCiaaM0xTy9Sg3mDuU+Jeg0x7ObiWTrxLv
YKSh1ANDmhgrK448orPb5+HOPAsRdeO/NQK7AzYHIex6c5n006L76UaLJv9h939FA+ZPoOsvqNXO
GInyrunc0UEdunQ/30zET1B7C34/3T30rSosj9iKMn/Ifsa4jFMM6d1qvCIzW+3cjxjNXClSfm74
QCP+hQfHfc7Umj4xOSBTYic3RydcP45EtfbT5umwNIjiGEcO2IksvoNuBX0V/1wpg2/KgoyIafad
Ea6cM9/hii3QX7lcSNXllUZtH4yWSW1jFNCUuw/qHibP9L5i3WR1vFcPq1y+q97U3vaACMwsFRPM
Y54TB/BbjCc9RErZRh86SDleSXBfVBJxPX0d3Rfp0NHTk0aPOgooflCLKHKIwDPBJ3w4v7deDSuX
FlYIAF9Nyu9w4V/QzweUfhI7X3VRlcrh4eOEoDbwhOeBCk6rLvn9Q3kCV5xr9ZsgOdFvU8SPdSro
ypioaGccM/mjTpI8JjqsPoNViZG3y37FfgQEW9ic7V6i5wgHuO7SfumT1+BrUms8h7ib49zZvqLr
udXipJrx4Qu7p0oga0gK0WzI9yPoS8cGAQTDR1sOEWoh3mtyLy8/Xv48Ny0+b/K65vTQNYinM+WM
eeT755buae3E/OaBLc6NfhHnFAiamrZvoBl+bMkQ4rhPT0Dl7tngs8n7qFQ52htnqC919tfJqnmd
zIasxaKqaRwJyuSYrdt48xGzzOoFs11ed19cD7QYsvr9eSUEnYtQ/eNDJN/KVprpQGX7JEETCvGX
UeQV39YnPng3BjNiSlIqaSi4l/LbG2K8/Nk8yZV8Q/OvVHl+z2n0eKcH9aCsB2TS7j9U9jgFM4l7
O/nIecH9AJ6Czo8RMMzOU6kDrhHIzrwWQ28rI7/rT2JU/vdkTeFEgFtwkKAkb1vWeAKlipm0VI7S
Mp9gw7x7XErqNDCCWY9DKasR6YzZCrcCELuWQU2gr6RIPWjx4Py53IRtjc4wc8i6IXyy4S3cre4X
x3i0+oMfdpH+1O91QDl0dEwlsFIEhdtRG8jsCxi88ImPNcjDJr3Umt1Pk0CO6YixWD4D380HEyXq
z9JRJkoZWxXqUAZ2nfnBb+HKNcqj3p4SZuj9hP1NjlPJc6MtjHW3HBNi0P0yZqNMZeWtJMe4ehVc
7t4uVLvurC/nbiyszcDw2Jtalp7HvDlcmRlDGBBRzIzFFMysf75b2q3dfUHWLGhiYyYxD0I/wqIs
CgQ0VOfRacyP/rQL42ImzLhSgGFTxYCSDl1sM/FwM3zcUkERRoMwY3GlhvvaMNmNL2keIrJnZARZ
49OdkBPajGJ5+sBNA0DEuv7SFxeoHzNRymUH1JKR3pBNJy2BATA7I5he6FiHIxxmCAFgCNgQV89a
On7aV+ANw/0sbz/Mz+uZWgu/HMy3VUTy0CggbULczgmPZjkc4hSKP5vCNSJENBKCmtJGx48vN35i
W1kSwS6jF35qCruEGP7/9O0MXUg4xnQiHJzTm/WC83oYsQ+F8p6uH+4GWMFtwn7QdTijXPfAfyZ1
XkFuMeRMjQTTdRE0FVvyYNHfdjpBRZL12r731G+L+jOpGBVtB9uKXuhrdSgEruHgBpRidsywCbks
ES1Avr9hHESWlilNs2W9u5W8ik3fKX+D+9i+sgIRha0L8+nFCyd6roT3wsixpCqnr9y963jgFSdD
sVFuluNtghshk0/9HiUL9Tutuay75G221Asl28R73nETGtqivtl9Svokc/Pu8LlP+u8fAPFAcqjh
v+S3S44u6UGvoRd4v+nnuKcxnv94D9UvFYCoskaA+ObOnb3pZnuHi/spcJBc36FMKNpYvU9vY/uN
x4uX6IsuE/D48BMPuIlSOWrh5yuTmi6n8NXcefebVF0mcig01PgfS7MuQ3uwe6fuExMY9iV8ClIr
e4W3AoQYP1362O+PQblQUWnTdleTSrY/tCZCbQqeJAaJIODCIkZ41nIViztwT6dLs0GxwetQxWTU
NbxgPPzhp9czPYuyRTu+BhXnvoJUwfNIjqUn+ff1eBDmo6T6viAZsaoVlsFnEPsqrwiLhjuyob06
s+0Qcwd+2qJ8EBL80b9ygVcVMbTtmttsTAo9xpmp21L2sywKQBHrU0tVHbpJ0X4/nAb7ZF5attHY
QpQBfGP1pODA1Y35KDX6PeDr8gGKwazjgYcOuWdi0lQL/fr9rGxbwdSfFLHuvlbNQruo4KD4FmHT
QlVD54GkFWoASD5pfPgwIGyBssMr4egqRNVCNd7AXavdQnPF+xDp+9OD6NpCI/pEl4HGUTKgTxYW
hwRxxJXsBWWN8uvdOwWzhyG1lTaK6HPRNsCBQbKJ8vzCu4q4P1ac9w9vBoTAf71kw/0AKgDr4J57
RU3jsBqw/6BT490yRSQ68r2RAyQ0/1zHyBWosAiOAzuFXkJIOCTaA11wJbSqKLuolznYvA8gBNR+
1hfWmztfqSCyyYb0kvPNbz4sC3gJQ3Z52CkwH8C2ah+NEYeDK4YCkm+KFzA5chKsTacljsg4IQ9o
xh6vVz6tirYcSuIlT1aVZBPii/YCCUX9EEMYLivgc4VpicYjE9okCw0ZHTslJLs8CAinjG9KriAq
fMB33hZhNObC/bwaexyAb3/kMCEJysAUENZDtKCR4p9AsJHXd/IUHQevkPcOYK5BVAQd1BjlUQi5
AksBtFJ8OWzR4GBQd+kTRVqCN1cAExmbNK5YNo5zUB6el3cI18DOiDa5ok1UyYAVg1FuIsZmlQfq
6FwtySOthNIEZ3Pr60NrQCPRwT2BQQ13o5nCCOXWyzgFiAYt4FJ7k/KHkzArRdMOE/QkT/DmYuSC
IfNoJyjYBI1BkiQzb0aeO8ZzykyJ6gt7DcFPfPCXPE05YKL+VVGP1/HrgA3WAu4KJDE6qTBbPf/K
Y7XIFmApE9xS/tiEGDn5RmBAl0V3DBunpoEHvoFeX3nZ8s6nIgXnNAjav3tY/Y0Xt5W+GE/rsNy+
1tzns89PesRnKaxcLBKnGTpRSG0MU19+4z9xABKBn1gbQVXFj80dYYuaR/mGqPDiT4NEqC9752sD
h7mJ8/C+Ey6YsHaxqbJS4CCc8bP5E4fTPNQ3FF8MLb2EaqBySqhjEjE803ai5Db6qcfkdULVEw9O
w9TSb2x0Jr0qu//7CA4qBnm4poLlr1K4WRiGs6vMDXKpEc/4wFFkhnywT0MF6N4w5sUwi7G1YSvQ
zGi0GPEPoR5qTG0x/WSSa6BcODVocoHQwUUqkOaSKSwf1UNDJXLzkiWFZeumTJs374k87/CLjkgr
ky6kjUL8k/0xI6o2KIWjOuZsoOBY3TG1yQJ1Xq2HEQ00E+FuJ3yv7rvkzAjYODw4hCBIR7ytmHwP
InXZx3i0hR+vWOLyi3CM6asWGGZq7fJltxvEjZ8Hw+DjDpbXrYJJ3/OPvgNCcTkzLuPf8f6BJ8Yj
MCIAx+37h61mN8LYBqt96cLigJmOI81pkb10WgYt82YGafpRjfSonma+Dh+feYDbQAS4rhhmn/Lj
Z3ML367OWVRWIG7A8cY/YmwGr2K000/AzMnNAVq5vhwaf6IgDpwebngglercnr//ykB8faXNEPBo
850pG/6NTYgdpF4afwpqKVY41maOSG+x5uczdU3W1PwTPn6fF2BxtpgaM5uCmXyCBwFEytwstrqZ
zqiswfKfs+sBo5mfsQsbGWOu27L3pQNchOB+Gi7MERPuZsFg8j2j0URV8XQyOIzhDXOAYonZIoK7
1gBrv55hw83rU/L3+m0CGrY5fDloqEagz9rVWua01YcHoCxk6OFvsc//TFkcgA5AUNwSTfjdyxFe
E06xUH6VVTJlPowy8VNawIU4VCgYIED47lh+rBGzAQHIezpO5qmA2LgUAMvdYqMcxj83CtMjRXNX
2pgqf/GGGjsY9pZ3gi4tgAZYafGD23zgtMRR0A1B+/1aJ9oIuCqALHBNMMTF4u2Eo4bNrQP1hFUD
/s8DIuN7+whAw3b3gCKSHYGNEBPiY7v6buSpQjQyk3q8WhnT94JASzrNe0ZPzVCoWhEQ8z5mv+Lu
vzkqQgbuqlDoP4SLAjU0PniCg0DvCvuAfdWjVabiJTSBVUhDcgP9EDUBdgNcj3ATnRt4ETPOm0fv
DqhswiUGbWz0EN/BdNMOOYEJFsqmtu4xB6PZw0wk+s6NgzKXlxLiTjC6IWM67KDH1nf6XOSeCoCI
A19n8diE4RjY5Oq2xsAvTqdtBI8fPtMOOJXRYOtou9SqJsm5GSKENY1FukExyk+M8yjsPD3saI5o
/oFYKyW4KgF+YnnrpPQgYbORmKcboPNmx3VwWzyVYIybBXAqE3A1SGHljZ0xB/jp6lTmX6zxvWdi
v7kp8cdgvB3093CgTYYkNQ6c+zB4NKcXyMRHRt92Pd6MTakjWlL3aQkWVa6fms/fbwOvTH9L2Ikt
l9eo+SvBatUcWTgWo1fDLQDIRuTFzIx2XSgk30k/RTntaeSmA2JU1Ul97E7yDBuwoHLSxfWYxMYk
xdjJuW4LLBl0q8YVBWuX8FXZHJbKZ/aKxxjpJH41a3+Ge9JoAom6QUNKz8VtyssX6qmvfcfafHVz
QFh+ZKzmGl9atJN+goO2M/B0YTuCg7o2HzltVM5/Wt9YCFdCXBvscVSTSlKE3P9eF9bTJ6k8V4dg
GMwBEkKSOWlw9jVLr0JxtnEQH6/56UMP34aTp0HTba/F8qvudBHl+E2ochyYN+O4rwGhQx6XhvjF
lPRpzaneyEzs0xnrs0VBaedWN5hmNLUDtXFhT8CWZ63DSDAGyOYmpp9mc70OrF715CrsTyzy7ksP
v5+AO1i6zUrwi+9twix2nLtj1VNVr4CJm7tPTdzyVzLtHD6IzKKO0xu6rt7GdeadhR9s8D/obgPR
g2jRM/N5DaZzH8kNpJtHa/fB4h7dh47bgqMgrn46pTwBTh1+fIxVsLuXB5YBoAcxH6Y2BxIMD9gH
W34gzrHz+LgsUUT4lN9lNjK1yn08IsTF94ENglUs31ENLveX3h3xOqCabPvG8fqldAcBGCmb6/ei
vDYjHVBll4z2rXF8Fes7CPMzHmkIypdGO69uh6+0R5r8koiFeSwHI3oUHRCuYojhDvHVTKafz9yo
NwA2EPqVLvp2PuD9IwEi5ZTrZk6+1NNmq5dbBuHekD3ii2+Lo7O5/TNiox0acA4Ifsvt8c1Sbnb2
K9zGcYYL0mv46Zegr5gpFqgVjlWrYfnUWePJS4oNBqQttw+7kFaz8pQYio6kRTI6tsWG1KA6Bij9
XJLjaF5uG6DCyx21wOiEhZ2PfQcuLWASYGqPeSucjZZPbJ8FmTp8zXsubiMc/eJdNqFYWOg+pK8N
cmgmo4UnezR4Xj9jAusa2B6OQlrjJrxPapRsI2htcKe94VRxf+GTIbxwRg5NCRZ/0Mmw98jmHw+P
xZOBz+Kvaj2czsHCr4hYxTaCyKZHg2Pl6E4mrHbYXdnEXsPfsvdwmB/8m/EqYC+GOLoPoaNwpXT3
+swMbffmdBxl4qLAyB+utm2M+Muc9EGujpm87WQr4/uSr6onKe+Ff/P1Pf0HKT8uxXjEN43knf5x
qci01JKaczPaXUc76R48XzOJhbiihzCUJWdHx6gDn2WC6+5D91n4b86y5txKh5mvDucfpgrmrWfK
XNJZt/SdzNEmNDCg6jEfa01K+uy+qEl1EqXZdU0SfEyu04VGpkLYIcy1BeI3BYP0ipjnv5mQ0n7Q
qY4xUdj0bLobzBFDim/IgIrZ7+4Iu1KvQKoKakzuCjsYZwcfwwLKWuLJFPrYDG8M3hWrGgcEut9j
A4dt8BvfMqZlWxVhRP7zDu9T6Wu1e+lSLWhbtZ/mXLCPsUFdmGX5RNwTzchULboKW+QZ2REMszOh
Zj5lKzUupvqSXvHQn1imig13IWKX5/LjVQcu/uHPyMWFBWU2u/B/TJ3ZkqLatoafiAgaAb2VXlAU
e28MmxRQVEQQ8en3N2tFnDhRbnetrExTaeYc4x9/A/VTWNqjIYmeCV20esmmhsceB/ZdBRKken4A
jr9iC3WGHmGcOGKK7mYuhTUipXK4RUb1tyCjDLUmOd72n+AbM9GmPyng2fnYpHmSJdiLA+c0Ra87
sBAOOQRZ2TnGm+zWNckL2D9iY93DRlzk1fwI1cuiBv488C9GotCLZ8D6KOb46RxuaGs30fZwQMO2
RsR2CpCWQVAL2DHRiFoxuun1eh1t+ePBDuU3C6YwFd5I3FWCE4ZkaHSjttZwCL5DIqQXaFGZ8RE5
JqCwVD1AadCHIctwKPCaYmiGhRRlPd08ZfGXvIbMXgg+bhYwkEOEKIjO4rgxNcD28e68cbKEhUEr
chVkTheIA0X3ncrpE6L2pWAqEK19hms6Rm7AxhbSdGxjLzAK3Jr//joy/WNnI1HgDyPbYX3QLi0w
1EU9STtzN1hy9Ea9Bc6f68f6zftiIvZvnCpDsZYFtCrQVcQD/6aozFt5QNnAH5riVASKMZeC1PTE
lIhPpdeMq+guIOlQzILwf/iBGhciq122Y0rM2vBU2iUMV9mlcLJkUv3vmaNHhQ7DpMGD8AvKasmD
iGfGXiwSPGoFDyxsE5hKgAYN6/l7Vsfv2SfuGJekFJRTRoubLLWzTbfDZLPbVVuTZrcLMG8utSFL
8R7HyxJfoWpKLznRonr6ieVxN5GJz7M+0zb5Gs4bXihMaGS9lPDoOAYWD9hTH+4r81JrNg/o6XOR
AvdbHFkggL9MOKN0fyybHwuE7PYY8RdGJ7ka8Cj1qEYUPrB4ZrrLX/hKtQ+kj8cDlIof5Bn0i+eK
Xv3pyL0Zf6HpYCjDenSDybr3DLQ0kGyykGdsd+lNIIjUSHFUMViGf8Lzfw/+iTqDB1Qsnmlm7rgl
1K6Atlzl7kJAxYdTgVH6m2MjggtGBlzXtwG3+AtklpsSX43LrU9+GzQOi9aH5/8eHYPl//cAXOMh
YJl/j7SCmErZZetgUBQpAlFz+9gCIXz7uTqoCnY0GOoxpQdOu4t3hysab5O38WO23YsgRSrVGIbI
XvZ5lLVfsObxKUFEHGAx/p/xEs8/3fm/Rwu+lZggAtW4f4eE4MCe5B+BvWBDwiKR3y7PJUYhRpP0
cL5KQKcEvoiXNnZr6KAwWkI8jhsYrmDwv2G2MNSCqVaMeOZxBaOTIFhWUgweBAuFZwAj0CL+wgMg
Dd8a48IXpJOIansdpBPNP6wKXvu/X/VManCMZ1Li4JhT3uUTBDan5iCv2gMiuY/HkA0QUAjWv6wj
jDaxHL2TT/WFcgHuwvIpGhrGRfxruxJWbiLaDY8ClGm6m/vgxS7zOfEtMCSRLpa5FORmE2SVjeqI
bLN/SxLLNR0P2dL8UQgelRE8Fxbaz2y4XPaP0kL1P3Bi/jmyksBCAyzirZvVE6ke9qG+sUtncPMU
Emuh/H3RwcHv3lNeQ6AV28QfFn7/1Bx36w/55mktjJJ/BGJ+WI0G3hfhzXyUDUe6NTo46+kJY3bK
2Spkjj5ljaXSFn8y8AC85F2madpaWxcuh1sRgjDpiG7TiNan0+lvmLAq8n1zJdRCVmH+p2HULv/h
v/vPfVjnoAg1C85gpC8UASEUqC+Oip+Ovj5ceLaVAlJvzzEFtRcbbIzXgGBEw/gGmCGRmiqD6Eiq
slrIDDGcWnUXIdWD9zkqpwTvbL+r6uJE0dqbMlP695JC6i2Ut3y3cyPjgFoDUwATRnoeilN4FDZ7
2JxZPybkiOp94hEpIyAnuSL17Sh8LY4oQwQVGl1WIM368TcxHhat3gs8y2L4MStiiBTvcRlXcTfu
xi3YlUbKFLNo/RcOFKt/tVleuSOpW0tMO5CdvD3oBnwkeVzH2ICTpjp7zXTWalbThtBVTLKEWSXP
+1W363bXzfXEjAdfgw3nWFhf8aCEqhye+Yd2dz1dT+3uy8/sCOJFnOPqYZ1RyVzn+a6YE9m0RID7
tR7zIh4AjsT6+r6jrQC7Kedl/Jw9Z9Afdqz6GrUP7ahgF6x7xBFkAdtM72t9EHajwivC1z6CtdrQ
gD+GrzSm5ScHFDZMoTlEChWfUCzT7Bg9Frfpt7Z6BP1gP/SyqXoM7uEpaxIlpMGCJ81Zi7Eg6rLZ
h0EKJsm/NVAt8ZG9n9dvgzsBqeh2mxUTPE55vT/+MIFkzgyo/sZ8mXxkaLWNBwpNihHSdYUlY0RD
86LEx7qHTbBaDxIol7zjh+lh9suo41jhIw+vFPTmNYZjTuEiAHk1VOTola5v+fynnBTSofCx3FId
d0sdv6Fpl8Y68RC/WaFNP/J83y2hmt8Gm1TfDvSV9NruwWRqEB6qvWxzVafxK+GKShmxEs920Mlo
BLnQV7m+qPWVIc1hWWR1QILcDSHB5ZYAa3UNlo6A4b/BsQXWaz4JPEPG9HUG0ZLDdluWd9hKEyYN
eT5mbTRoqomiST1ca039D5M4Ea0Hvs8Uao9ZkAUEbly+WLVJsZqNAbmZCuwROSdFGTMpqLWVDG/t
OU2bqOtjMwijlXqVlentrBCuoYuf+6Pr8KAOURcibBqh3UKqudsJAcEXkcFziH8P2i50V8JZFqET
WgRsSqjfYCKxQsY7PHyS7WQyGU0mos70koA7C21cjNxA/EnEK6GPR6HAT06na5a8ITL56M/jn5IF
axlVH0P3bGS+Q9DgtnQhyl7fa70Oa3NMHZIadvbEV3eCyzeEG67XR+XJP68HTJ3tNATANzt/nOqX
/9Qg83DXwPQ0nGcRNNWkMWgT2secjVbQll/x/uFQAglz1o6Zk4lywGlwfn37T25J2MHMdTtDbN8M
3CrZ5Tm9BzFXtNnhMuYPPl4vddkBcQRPleABzyZ1U9jTevQmY9vAVdnLHyO58FRMIg2HTfd995km
vZ4ewz2N7acfPgY+LCq971N4NNDAMq+DF1mGN59d0Xi7YgLWAdvz4fUiVp+hoI3lgGns4goU08qi
numjYmH/PVCycff1L2wiGrPGL2ox8vMogg4EUIKrCvY4iHxvVhQk9xK43B1MnZwhmF+CHZQ9mIIS
l6kE78+Rd2VWi1dLDvE14Ub89WH1pmQJT038t3pbKT/8mg2MYZoQBnfdw3lDF+q4nPvlpGmQKMR9
7KgyODhbrAc/ZZyWYSvv+D2MhTo5gDjBqOuljbRurjA2zw+vYt2T/R/UWCgfEAQh+CbtanBCXYFw
FedszDg+Qf6aaD2c+gg6RLlCoQ9fKEKuisTgu2kYnjrGa1WK4kF3WhkGfDZmKMTawTMwGSAyc3yz
QsQ0QkbL7LBsRlBZYTXxnWnht5BIvj0SklSuDLgu2C1SeTDVyg95uuHWgkvaNImqjiQZItF+/kXS
jbC3Hhkgt/uZARODXDLImxQkeyEzRn2soZGoZtIJN7AXgUcMx2un6NY1GjIivyVMyYbQeTuhc8YY
TTuV4LLapljQ9en0tD9UElYjAHD9dGM4u4H2kE3TQzZVNtBI0THAJEGi0btQGaGhsnAPy6ZQhy8S
Ej/xBbRl7I+QN8kqwK9s/F0/x7+Q4mFGm3CVbNCiO8OOvttTwnvfkZs4Q5OV+dl9pgxmz/cSl7mq
iov7smXwTDJcT0Z7IUMVL/wbqXEQTD6eCfE3h5s1rtKjbjL9rX4kEJMGiXFKMeIhU2VSc2DRWvgw
KxoYV+mkA6aqFRLZPAhTnN1O27Y/0GteRp7IqoeRpnSLGPilnM2eOhJspP1SY9ObUjByMvk2hpFw
MnvtgdPFefuix7j30QGMtGr2MU98ByacpFlRDdeBQWAAfdiUeSY5Wq9nCGeI4ZEEnf0KB/o3wZQt
lRws6HjNYr+EafTNEx1mxkdb3R+emB5GkNO4NyBMAVFU8EJfVjfiGmXWKq6wQHCVMyzWdArhBXQP
kqCYh/ZteHKQwRl2o6DVnNS6ueUY6mweD2ClEJT5WpezwjMmkluDQNT27LU2UFkdX0fprC065lp1
dLtkY/OsTLVpf9KG+g2LrSsDb3X1GrUUjXhfHKg/vxtwEK+/kOfmTj5rE1ECIOfBMVsP1aW6xDYj
3ENkfLBPOW82JaejNn7gbPCaKBF9MKA50bgWokaUGNX6/kfXGCPO2H8t40A1Yx5Bp4F4/mNH9lnd
Ev1jtbWrmwkjH1SHC5qVx5aO8BZylxIuT+HFTJbejGaFkcW/zMI689gSKb4pOOEDAD+ILVL0AXd8
H6jlaaLs7IODPCcA0Qk9TbtKhY0xXhTVGHE9jgHcbsBAOOnfgga6/ESocu9hvb3bObNVGDH2hzzv
JVu9hRICF/wv+x/+pNMBKAMVQM/BjoEiWA+z4Ia9BX6WDq4CwXvUY5b7BRq6OXyzex1X1P6f2FyT
mukKHsIY+I+PPH8wK0QRw0olUYsw2ogebu5UR0zOj0aD9rO2lQj+NBPU1tWSgdsQJQkh1N27kmWu
B7t7lAaDNTgB8tbax57yUQ37EcJL0uWXPXopUl8hv1jvi9D9L6SYnYQDxdQGWgMEBQoBRu6sZ1y0
+++BrpTyoTgTuSdRK1l8dSDFbBbtV1BQZW0Gdb7XHO/aiJOPSIIK5I31RyP7shzA66RsY7TKyk+7
B/UfXJQf+GC9jCZgQZoauNvgxBpLpcGqCXkQggYnpc1AkaFSC+IBtwZrmmByBVAx3k306IlhPYYF
DaYv9HFM/THbr1AqsFgQ0MZLMQzC3/TC+We/GJyQsuF0+HpztwhfYS5V3p38DJn2y/t5RdP+gxZI
SYOUSx6/UOSi5uSg0jI2HjouFvrsLhiD+olBPwDho3a4VFBy4ToM1DxhOWX2DwMAfoXwKmGyyXJt
+nxCgHyYEThadkZYLLgE+XFtczuUwlpDyhLOA/NghGPP1f2gn2RxYnTTx+jB7Dn1PuY95gxLPwex
ZCs2OcpYVe93BZIgLAX7uF7AZ4Sph1cu9tVl4xm/QB1ChkrgVeO/ge/l+G4bk8GJFcEDlHU5Qbbh
7IlHzWx+bYJEvI6KYICLOBQz5u0FrIUUfLCO9hYFBTBae5FHrd9z0zkIGdcyFLDhfsJIKJZn2Vj2
YWZvPxczIAM3gL2BLQKcJvgH+7ESfBjgFa4BjqYTgKdMsz9l1E+0oI2uM32Y2i+/Ca+wJQoHkfD4
Gt3XpJ85T/cdojsAWqGxu7qGIxFylx5urj79xfq8ZZImzSV3sKitZ6wHz/WDxhqKZNRg1JLb2ejq
4ZbuIyEMtFDka1cRFIJoU2xpPkWMDNgHYvOFyVKmtrDjbklqDDdXEXHwixh5OzU75/NgxlidBMrm
eVA2UD6cx4IrAAKHw15ZIQlxGWzxt8WTfIn2oHpcy+zYqDWpIByJisevj9dVxf6NDtqqcJuF8sPV
2oGKWDfqrcAcqac0ksa/y36jjxVn4BWc1UVu6U4OwtrCL/aMWMhuNQ9OnztAmWjdgi5iklleoKYV
Z0LHvZ6N5IvkWLx3Rjo0ykxmmzaQ5uOPt1UX0pKxAZ3Umagic6ljPoZcmRy30quOOC/hH4CJZLp4
EF03fMfSpZxkdLGn/lY7SnOIJCvKZKZuWdyPyE7CTVZkuxXrdpujedmyoaOyOAqcmab2K3ooOBTW
S8YCl3Wb4Okewm0WaCAmKcZpum42mLpDOYLsI8qQPZKJ2GpKO1uW9neb9od4XEAJuw7zC6qZ6vTx
BsHXrdxnKC2+y5YCVSEnDp/vIEV4CIuGQHu4tLWtn3/Mc+Pf1SkiSMy44NqpW45YuHfUU/XsfvmO
+0AHaTKwVa4TLD1WD/wP+v6m5+Uc0qU5z8aPWeW24YvXnWXBLzZ27Yj/+SV+41+XrmjWjfAqdsHQ
4aVwRNkGBYyNjYvbdwzYvb0duwvq9BXuMk61+W7on+DWeg/OeG+G+fmso7EvRJYLaCIcC5yWnW5l
Cvq+FmbI9jw8zGYADQ7kj8JlQCkB1j5hxwAoKExsBBdhAEOgulqDcW9TkhZC+TbWk+eCVRr0/Rk8
1o37dgUvQ+d02h17yQBdhKVPYEnZplOGIrranMHNWUBHcTK/TK6JhBJnPmDKGZWfSe4x+at9iBxs
O2znz2U/qNZqcI33kQZ157YE+BGkBK43YGZ9wmy8GP61LjF6ZGdo6+ygJ71pDcdH8VjTHDW4La/A
S2/7RVBXFZL5lDApBsdGDy5PT8QjWEVIpyHcAJPPESnZP+MF3RH8m5v386QK/4M94YQKEhKmxAzm
UwvW5WsnUIYdb1/B6wyblpH8RMZIkUF0GtM+xqlF0DsAQbPQoIP664C4kfpgzp0YQT19J59CLLG/
AaFIZHA72Fmxxb5n778MVsGMfItaAjz3aRkQoz5NZG2BLrMf0MLFkCHBbUA+wHnBRzu2cYR+EALJ
a2II9w+jJbO3F/VkmmmPXh+x4WfxRuRA5UdFB+z4TMBJobjRrF9RgsBOQ8+8+nwEWqlehAvUoWXg
x44xqndSILkZIP8Shmrnlzis5CtcETPhO7OqADzHADQRhCSuyvckc3Nv7x+xE4N81nduRw0TrLv/
Zjr0ZTAE4uabyVWsoZDpOB8IJU/75bNxP8EL9tYN21xuXtgkOHsk2SJNYFcP4iqBtWTaBHD775E2
J68yxvnIBaIFTkTy/wdE794ZNEyo9xFiNWOEwY81V4k0fI67U1fbtz/Sc84kn7FnX77LaoRbgvuK
4AhZ8lnAi3smWleYHEtS5agVAaB2JRcaw+96yJkE5GoTlVoPuYIGyDQsHhZcWoK0dFbaM8cZMsqT
sKtVf1af0Ln8YmIbzuTKREzlQzEdFUy7HhHnj4itcqVslBOFNzUEq9IjUnffuETLMR6c2xBSYFS5
r7UewBCPsiW8Pexs9pN04FZe5T1wTnoEzx2/9OsSxTnCsIA4mWMeoqX/x4V077N90A+IypwMHEjf
sHO+x+/xbWP2sWYVvi/VKTifh7A2iwkEp4s8MsZhFBZeuUGsXnDDo2OuTyqS4WmCInETQWyzYHqy
XfTmaVRc5Hm77Ud0IGOJKbylupQ8JBRiM54MdiRiBOi+uHdSkdg5IeiOeeH7r1lqxw61Xiq44YN1
FSOdjDUbEbtbxUxR/TwxYxrHuLR1CGHMr6kMcoacpbsTY0yWPKgPwhSIfMpgEII6cU0Z8C/uY2OK
GYenLnJWJUBcGBkkcnPIU19MzeDB20RTgAq3XDE4Rsw+xx6F7tUK+lOofVx64PTShsuSduAjxLbc
NwkS38cZ2GEMaZfKj9augsAhRig8YwySiLPAGTzLqx0IAoS1S3MhBwngH04mOn/CBiKgSKe03uTX
Otq6o0a5gvFiA+fXU/asy8v6a6cwvKw8qEeDnUGfAtmwGwPtiIxGT1p/zs1EXjVUnpfm8I24c3Fu
AMGhqAfNo2hccV8bF8bd0gbYhK6erlFMMvgGpDJIBSf4UFhQJrjLSER0BsPBBlpLAt9wyyHfUNHS
1MBKBpkphk9fm2r0LDCdfM1n0hTiNDTGvoGb80e1sBAhnepF3yg2ynbhwQYvmKND18MC1RuZJ9i5
1OcHE4u3BhGLh3U5CAb9B8ErGJtlPcQp9LE0AuSnCCEORa5mEckC+RinBGTLkGWNvgVY0vSFBUCv
/S+ECFSR+pl+i/AUkA4IwvK/WvVJB4ZjOA0PzhHQWfGFQOdAVAcKDpY6EpgO7QrgRLSzFK5gZRQe
MMu394RxigsM7BEwRRKumH4UjFdEZshHg/xFRJdX2ZtvpK7gilnQ8djPfr6EuykOLwG0IcukeO1N
n8vnknhQqw+qL2avA/aSKbYF1IBkg1ITO3syfa5DJQ2vv5ApCq6GP+wGav8jxWjUOGZKGQPuAVXT
uBC6xhtF8y/FwMqcGlA29cIn+YrxnIsxOn0O6mtEjFjV0w+MaZRo3vkHQfJm0eD5OXynM7jaDbjn
qnfhxWm3WXwZiQFXwBDnrAHjUlxiJ6GcAJ1oHJoRjgY4cq61oJsZOyO5X8w5Wp2DYFCfBd2e5HtS
+57WaywlPxZaRt3cNnPULeFnlEa9uLfd+9nqfSLbdiooP3O14x69nph2kCUMQghEU5IkYJHrBXjI
SY+aCTpMNjf65vLcJ0RiCAaBip4j9+YmgsQJh9HSaweTjEcRtTSNA+EBwEfmXIqZpWizkb/Ssz2V
sRjZYYVHF0X5x6CPqTkvBxmeqSK8CZwc2YIYmf8gYeO/YINacVWC4JFukQCRCC08Amf6DHzvYKj/
I7NjkUBPyToPTVvgFkjUmeswpAQKQOkD1PmzqMk5d1dyCArs694r3gi/iq2XtR4uOu0kIJugkYuk
N0BuvFB4Ee5RKnp+il/EzcAvwsvQMEJ2B0JkACCVykZjeyv/uG0AI1vJoV+kzSTQps7sdpQtaB65
dThH3D3iZuPcH7ipBqf2gn8ehBAmkXSQF/5K9gnvhgaSF+B3YmeIrcSzbw2oCGl3qSSQKHCzLnhV
tmkEAowt+RqNNF/mlYWFIKcjs0D2qQKwQDHPfVcOcVtaP49KwC49+81fIaibUXGW8H9ANDmUqFQW
0rk/0QJwoemV/mskz+Tkvk4P79EXzRdyS+JhoWmn9m8ziEFLONHltF7sqamN5SAuol9MoV7gEIYi
87uhDMc4wWWGcnyEzel6kVY1vInV9SCffhOIl/L0Fn1GEMHkIVympDKHaLLvYziW7O5oV9B8j6ij
2M1pLN6z4vSaNWTe3wSGox4g50ib3oXmG8yHoJlhGtebN8NPAoO19XN5W9EwHnNi7lYt81vYRrEJ
86AZ7xd7bahN2HeDnGZGra3XqR/VawkYgLRs/LvIIPxTsbaotq/JYDPY8PuowLCcQYXvfXQRb4NC
gU1F2nCJsY62yhj4L/93iRHvxJkaFBbUe1bIFnMCZdglouVl7tpLWFG22qaM8SFdg1LtlCOaOBLa
Z/LSOFDwcZmDJWAWw/UCosD1xleQR/BLAZ9BKUj5o5UAV+DKoCbUUYF1bga3hFpPs5gVcSvIYy5J
LGC4YFiiARhaNiBgbFxc1ip8xEm2vB9v68fmEZE58y0sepxJBULHyLAcKpvrcuBfI66wz6aFn1RO
uwP7GL8WWeBrlcavsDqprMrXv3bWHLOoRQEG+jotpyR5SBvdNyHwpEt5Wxx/k0/Yj7KD5mMCMn5u
tJk0LtcQlDZqUB2/RKCMqP7qUBvLsfBpIUUlYqN92X9EQDqiTeFSMf/RdFFeQ23+rRlOcsTyXQ0p
tu9QsrTQzkM40VT57J20uTB1jaHxJ3wSsLmjWB/lofFX/SOkgFTBSWEiQ5YJuloDZfn+H62AEQZ8
Lcj5bF1wJGb73S2mDRwZDhhvwFJLfajE2GI7mVdvvxsx9/1Nf2gD9zPu+wkcX/KdKSvhVUeya85u
dFZgylGxztbof9UtAddMtbBs2VvayxskdEza3r5Cu7nZ9C2svvAm2z8IlleGoYKDhFIRxn3/a9Xn
HrzmHhPp3qo8twfjAkV98j1zj+1XdBjsqL1bQC5LOWV1hdYFO2NxY3z9D9OdsESzEbB0I3doBAsF
12L4tmf1i43wa0athFkwfSDXCxffQVQJWGFomHwOhOoUiOy7kDYAalwG1BoM9lk6WUDZpf45mYJX
s/4ISAq09HAXPYwIImRHbJYKlmsNY2/iHDhVf9CI6Mn2TAy4L1A7//VEHmPHWTmz5pcLNn+Cu5qk
m2iwVVHS13MT/JuzAsCyuiGoQA1Wn9l30XfxzPgKAssT+JCUvgldE7JGii9eizcuthmaLAA7ln5F
dDyMr394fbGVsecwBYNhQ5nIy3I8WYTZtiBedqHWhfuXKNa4IK5TiJsnhooHqkfJ7X/ZiHP3jcAH
iQ9d/fBpn41ZU9EuSC5lul1GqgeUYF2Hg9r6TV9uE5ZC55mN9pax60AjrqO903dKGz70phwVIGbY
P7oqm0VzQYD6TyOkXrh+X14nKGmOSEimng5SkjIw97LzsRE90NDoySN+jhSCyCVsin8uGwXcb/A2
qrylCa1O23SW4R1vzos06dpWPZPGDWWpeweeJo2Vbz+C3bLrwZ0iAxyKIiS1nFLr7cgrMCScrXzJ
gbQnnNJ/wxMxSXTve/8PPoTob+hAiOpz92c5eIoru1gjTgKz9sG8w9JXectq/PV7AWTgqRxVk/vm
vRF8QORx9i04dS5UMZGgvqtwW+T+LSjfbiPDpiog/XhSzmkcZy/77bLqHXrDYwkqjgmdyToGSREH
BAh2tBTO11rfPawZQ5YHMAKMncHiPTN5+CSiOrLdBV/nSbIA7DBakDd4yAfrxjziw2ChQAQl/sk5
hnU9yC3wMwPoWTSybw7bN+EuXeFpsdaRxxB86Uqegp0483M3w+UcnS8mDVDfO3cwUlbvmLA2sZaW
h69HvMUI96iw2eoIzY/GWUaqBPUczgN6hJtHTjcQxH2nYQ4AQcNhYE1/iwv6AOnoDXRhwvxaARmr
nPRj/4Sz6JcsVCybcKciovXpwIeAWaECviGO6UMBdA1uY1Sg05/QExJ6xK0O0ESBBaWKuxKPUmpJ
ASwQ9NiM+qsKxJRY5BzuPQK/M+1MMxlAZnyUJMgx28WLwHoi52h2bIufOaRJ1O1/dawigoEqItZb
QcFDgEnzzXLF7BJ7DThv+nBPNYPJps0SxerDO1QP+zeca4YCQzhl/zJOqwW/kSKL1GiX0gkEsw9q
q2zoMiLMTmAL/TaPoOCKxSEVbcjDfQpGJbGC1RwyDiapSpS5FY1ijvQrcyGiV1OqWCr5q0ioZkVh
TfzCuMutMYWjWPnedv8BUcThuLSY/VxYHtTLT1hBw/FSh4faYtLrwBoZ5VTb7xAwj9t1KYcgf9yr
OagivmvRb2vGvHNUgtTN894I/H0KT/fv5jTJnXbXRIRB6rri79FHQXmJGUlAMUJYV4cgHFuOOMxj
akoSanhV57mj7NH7w0/Maca6XhB2AFH+4RyskiiM/PdBGHPbMvN92aLXpExE3EkZLnw6ziQ3roAy
qI5Hz3PhkIeIvKz0DEcEL+EMDUABvo5vNHRFZFAUe+xoIqPpzNG0b/ReHOT2UEdvlrMz9jMAToRj
4VngZ9sGmRs6JnDP0n2OOXvwY3BSBBOEUOvBj3QQJHCvQ70lN3ImrFAxoaLusWss4xzVLbFYRBbC
wMvTOyJaP359+WFQszGm0DZmH665+xI2lIcsqloj2wH8fC+fu25Zn2FvQoL+hNd59aAcfCaA1l+f
y56tw+Ts1S4tHNSFx5ZNQemJPoQrHsIE3cvjzMjtxIWI2lEAV/kkPTC7Y06S2r3Je9RH7zT6bQV9
W9niGpYwrzjr8UuAA0zwuCtwQ9rgWX6AWMVpgtcozE5G99lg/sXRni0N6ODmsHxByHSbCTQFTM1u
AXlwwy39O8ThxxFnwvGLDjXF77J0Gsh1H67e1KlDlIV+voMBwYL1He44uqwveNOMXlF/biY42h30
EU2VjVft6hfeGQBwbUOQaRvKJclr54c2qg89zuvQ2JSrdNGefp1VXNqU9Lls3cO6srV+CtaaffKY
AJpuTmAqDpDTF1EJUcavv98RZYkGRx36m5vFN0hkAIWQWCRWdRoxRhex2joQ1JCHCPVEaauo+X6l
j38cWgiKlOcIZ9K7Ntb8a7YTMvYO9bGoT8A8MGy6jhvmSbSPMqxH9mcAkbSG4yns0fBNohaBU/PB
oY1+jNrsHyWVL0J7kvMx8AogxgF1OwVcqwi7JEpgvBpRgZchvBzaU9AhKC0MzPPhjlrYPInl7ONR
sDBlzZUgw1u4C0XT+p4BzrAAcu9io0RSNBNQWL60hyQyomUF++gwU5rgXwkUYqxAK6iw1CbCyoMS
CCILLy3aHFafSqiCgQyLiHuIm7DDNYLpRkpRdnhEemrLjAtYcc0T9VNDiqUt6NaAbjsDHV6KsgXy
AAZePm0tk2h6DFAG3Ey0Cj8fS2vRYf3zQANV2OOXed57UEVAFmpMsOh1KVl4F/STdINEJ0hMV0mn
wz0AljMblOzTDAt9K0q4CW4+79c02wuFNGF3vEvYtnsBaIs8XpZGPpgAqJCIgIc/thxkXoZDJUoj
7GWw7uelaHqgtTC/SUOFWSq8xrsgCpP8zhuFosIxoECk5eUZKe2efAsONZ+RMSj/LT7NLeLXMN2l
eeIEclwY81KrQTrCsCWR8QvZ7yevjsr/hUe+bhFBKvLoaNYHLxjVupPegkqL7hipwjT7JEa1omA1
Prn1kQ440Uj7uKretm4kGK7Q+GcZSQDJFTS0FJ0xv5nFAnieBbYA1dsNaP6opH1TPvUzH7JGTY1a
vQPMKwDs2ybJdXicgiD3VMfGBejiXhHSdyU6hbdFznBXndJEYwvnjLzqI50+/nJgAZrC2NQMBWbA
p3mwZJvMGLBtzT9H7YPMDqQCnpEMLgISxNwc4xwqSw290cAjATfrQpAxBuwtd5DaMl8eePprrBRX
i2xUU8LZDztg63n11Tz4ghKsFaD3/vAVFxh3k1Iwz+Ns9Mb17OP+5kLthBZEZT/6BmDgL1gcXIFC
+4KRRO6T3yF6UNAmDjEFKxVvjvqh7TvvWQ6izczIv2FSDGpbkWcIC8rGsHKyvHMZzqVDn3aKo8Es
BhIoRczAubLYd0L7g3ljI6Lg7RoC/d2FAwAZsyPg1SHYtbv6coHpCESfIav6+Hv6gUeAJAQlnmvK
iSE/KKxk73+eCMVjZSmQ1nOP4ntw6f8CwEgYBOoBn2hRQ8F0c44o5OpjifDziFKHClYPbqzTdwi3
9FYGJsJMfQGnBwLg4dLGgaru5gKZw/JB9bj7S+7DVhglMMalWAFGYnoPdwBqENwyGa4quc9q3qIc
XO5RkEjCXapmMfgIXwVIWh33/IpuPX9ecuTz9DaasPnoDoBPGI2ho7NBuJQFIwzp6X8JJXAUw+sg
Tv3JmssnQapXmDuUF+z8MPK5UbgZkULstMq7hZ0DCgpkFKQJNXrDLQurj0v+jpceBi00hqjVJIZf
Q2Xy8dfMTCBGYBxswZiGd92F1Rlr5TanvWDD5My0hHnKdl1b753ceeW82rbOG/QAGtkrQUZHWDl1
Idw4FqI7prsFxSdLkSBzCHAPwkQ3ZN0pz9BMObTIl0zAOj+l7zl9z5Rbuo86jrEYvSlLFJ+II8vi
xHrL7SJU8TtXnfWXmNZeIDR0VDrIhE8PZEHGuF6rWFKh70WSNN0H1OjjtwRaJIshyWP9ZMiJm9k7
dT54N6G/9O5zNeTeGZN3e3eftuB5DNXcazhfa6apVz3u2oVUOlTat2JSkcVr7rCuRsBSVTCu81kO
rRh65LBp44Fl0vbCylzfdinZtC1HAkXc7eV+cS4HTtb9woTW/bm6SNeldCr1Eynd/bD/zh2J4TLV
/DAplPl7v6FGRyCBnIQhn8agYuAO1hivSsdbiL6FurI3UlMsqe2M0En8ot6Ui0+nZc99Ph1q+1yf
wUaVb3Q49YlDz3W1V/wW7tPXrhevDOurQC78K0AWlwVmGEc99SqImIVsPX5rxB1q4cvSpP2a6JO9
W29Bl2f3HthRwVV9FEsKS5AR2m3WZphy+wt+YFz5Bm5YSjP8QS/eN4UF6wewIB1g+kz8MkbEt0Cv
CIJBt8Huy1rGPQUoiaHBKe3N8Ac93prI3NwojL4H3nZbCfyV4OV2P8dIubpFNzN8IV6Gl8SImWIN
FJOJnRThMeE08yiV8ZobFksNgd80BY0fqjuwL3ZZotyfEzoP+OwvgfeQCcLIffCwwMpW5pQkEFoA
kOEVeAE9Sr6D7V3UY9wL+YSsfreZHgEt/EPIEDzntBTLx18vvHME06F+fvbcHNE/CfTDdIVFCXD5
HsGMCGeRCXptPDBrzMPBMmhLuhHyKS652/TzXTH6AbGll5ZdlIPsMkc6OJqh5vAyafnoYAtY98c6
yBZnyTcjXhHNIMjUcr9F0lXfA1ZU/HkafKbiH1U7VOP718K4kDKaRmEgjGbtwRpVMXadBWJ1WuU+
1qrogJEURL3S3bfjnx7AakrSRPUu5vCyXz4iyltA6B1MP4x7dUIaHsfXUrLuy4z+W7Kg9uFShjbl
dAR6Z761Aitpk5R2zrA6lRGHICm4OvAH4fMYBLBWASPjfERnDb5Qz2CQkhYKMQVyM9da7Sr9MznW
Bo2jBj2SxYcGLndaHJv69Lg++lDZB71uRi9sXmrKs3RClcOFUpzzhAqJAqRe4JcpZi1A/ApHqhr3
ygtfx/C1UsHQlDFskgaWDhMnyFzyBFwcqF8tiNWQvdnLyY+9BKddpDEjqLxcfvKK1lssyQ7QJikA
mMHBQdI2vLn3BDtqYCTpSLvDaH605ryDb0EiMZUVYgeySwJGcc73ZsNFMQMgXqDeEz/Sgj5OpVX6
l+5w0GV5G8ozom6XZvwENtsZBeSrwUlhDsWUAxAD/y301mfI3gN4MKn7HPFXdDuQZVjL38KwjVvr
X2EpL1nO1Xl/+Jv1zhWDHIgy2+bUTQsqKMSI0G5G+4U00RJcDFgBuBtwNrwvc2pg4Zl6X05ffxnG
8+GxfK+bUlg5V+WorxCFJioO9w67Qn1CUgsL+Uyzf63Hj1ow6yhlgLjhu+13SG2xfYamI3v/jiV+
Mjhl5KN0d/9D6nfN3U/4Ut1KHuoTusLo7rH0PtaZizUFQhNFgkxMVnAAls0dyRiUzRZectwvrUcL
4YffgP8UxxwTtfBGVuPkf0Td13IiTbMF0CciAm9u8R6EAEncECCD956n/1cxX5wTIyFGgqa7ukxW
5janYjyXT7/vPl1drLge7moKWbX2LP8VKZAC6brYIDVmV6GVaIyXqZzOP88/ORwk1xV0ThJvhA6u
JYhFc4YDpyrLY0W/xXCJYa1zrwn1YqL6B6UtUYbq6boYO/d5vVlRE9pyfO3FztUy0l0UvniDObzu
WsPAmuhef6GKWiJMoEsNbTe6oGJxJz28qY59Z8rJyaK6V0+wcyEEpsxIkRNOJMtEw/EJzFUXsSqm
AQQJJbw6PBFvqjK+0s8y+jGndulXy2t9XD9fSvsfKqs4doQ6sxLKR2LoNk2AxLPOJlZTFlWIgNvm
Rid0NEs/0dOL8PU7wzBseSpaKcZkzI9d+yp+pTjZngPHXslLbs9voKsic55Vj/dD284pHdQaDYen
92CTwZas6ybUdXfVPjxLnLMRmOVUnCXBzICksNcwRQqykQUCtaAelFhenzD+iyf7r/fmjCvpZEv1
0+RYmXdZfDT9hZKXUGGd48uQo5WXmx7TiyC0BUrANbhuSGyXvXvTT8uL03MXeKiJfrLVdV/NLbfr
+GBO2kI1WNZ1NyBD2w584LTmMmaV7M6opEfX1SrLLgQsxClxSwCz8BAarYJvsO7e0711/3yq2S+G
4vhE6LzEpnOocai41+bd8PGvX5xSwFWKvk0jJXKOl+hGg+DbAdmwpHimJZ+j+GGomhfJha1fMVG+
stQG8jxbLOE2wfhhWpMZmMPzsRUNYJQ+csB20VvycKOaOS5FgP/S1aWkTX9fYGOmChOzJfk4lhft
WM38Vcs0d6VldzW55vRImj0l61WV1FbvQltpTsuc4EA3Wl99XEpDxMbmrKdK455P7fTKl99ceTZa
1Hfg32C27d3oeS1bVAmxK1XNqpveBrciyJ7O2vsmQGzfoC3QlppXdC+pEf4MtVuLrsbywzS0KF3V
hUGlS+cAXVwNnvI+XzQyUGHDXGL+pWB80rtK7u3x5zQSok/Tw2SpLBN3bKLsVWKSFhXar1bmQ8l8
EMQE51/jN5qEqQa7G4m+vyBqaz+X+Ey957gPQX2WLOqJYqod5qN79dFNTbWqnXFlV411bx/3Dky8
3M0ZZuX4Y37tzAaAyTCiAtm3SAP/vH3/uIaAb9m5DeECOgQhztaFzvpjU9sAvsK4RNBV8hTCvg6J
9/nGjjX1PVvlt91VXWoxV1s1BEKlXQuO1xTaYXNSUm2vHXzSs71sp3pZYO55IVZa9fftwXaks7Y2
3WwV3nGDTERSVEiMunaE0yltJGyt75MNDU2lp4/TV2QyjlTWl27sQEtoTf4lUiVpMhu9dIqnluRU
snYF2N+Dop/ktZ1tg6QDtNQJ6nfb2eSaiSKmnx0usuVvFjaIuNS1H+sHUch7PsXOK8YEJ08hiGjF
oTy9z2E+upGPxb6SHd7fcS7QK/umq0WVgiSCkBevbfXWxe1XCP0ZLYFllOar3mPZQlvyBik6MkBE
ewzlyfpr+5UjplU9JUi2SVgU3PhMefsVudqJwECGjUIfoKcBPsC3vbmGkjTJWNDlWdCgyMj37rXH
uuqtsyqYwvH6SULbdgpAJfxeqXBbDMoJWMbmjwZIB2CwXynuSWpsiyqdMC7mXVPirCptdFLQbByu
U2WfMA9ayCVXi95skk+CLloFNmXEqvBHincvqXWT7qqaIHQbClFUHKiA1W0Uw6SUWoU50RIv0Lel
/jd3Yi2F6pzAeUfm7XQP9kBFMJhjF2vaQABAMNh60lridKtNKtJJ12Ww7ayeTQGIPLkZK/J+lamO
qvYAWpwm6/6Bot3zw2HF4vfX9M7i5bwembZeIoF8BkEVylI8p0uw6eEZUpD7We7EIOc6eEImay00
RRucgFL1w6MwsyVuEsMuLkurcqS4rDwq82aiE0JHLAXWnbOqHF4p4L9ibDRPwxX0euzTPOQr+Qgc
TAVn+QkhgnQCtMUQbKm/Qai2qcOa7waPUlNq9m/9oxwH3vbflyzBV+TTlV0ms/nbjqaLBURpT6pU
mqugEKXCwGujF1OD3zU21tHgrFJId3I7EPZpWhb3wxI/H9sLE8tq3imLyksUH9dSKl0HR/TH2L6U
u/7h2AIuU8zIKm6dI431rrZXU0arHQjiFnWwmb30TC0y3T3rQRN1XNzK8NKKfyKeCArT5Hju9Aaa
WRDxdSXWn+MZywtHN2ayzj6WX8AxE7jCGKEYsP9MUTRQA/kXCkTHzeSQ6KeXjYdhfZ9xJmcvGqvO
b3WDJj5ZnmtYgBQI2HNATEXLYQId1wUXmP2GcDd0b7j9nowp0bi5op9AxlHShy4IZ9rYaOio1wCD
nB0DCkw3PfYxZcOC/njX1TeidjrxQY6ZwvPZdKLLKJfq90h5+DJlC+GJwkAD30ZII/vXO5A5LwKt
3ItWUOS/17sFFk0Lr0gmDDinaHYwK/jY24iNBhkN5rrVMC8oYvSiw6gQ98C969+ybLHmFduUWVx/
xfpKxIffnP0pgpCyuMK+2KoWxrF5BKPp1QobTISloUtAwU5ix1l2XDdIwx+N55IrRRMLpxa+ZXYj
p5ospP8SE6guyPEhkSBaNeVmjPBo6cU0mjUgeiAMrcJKZxSqAXOoP6/JIm59G5iiAnnSawhApPrE
JIaykYeSKJJlRmGozr/oLbgJuMemsjBH0ODuSiH7vEsbvifSyXxa1TIJLLzDMI0JBqoTVU4aoxhc
i6q2gtQqH8d+cLbqNgnfwmJsFdEKdmeneQ0WwI7/Dna+7sZ9vpK5q6doITr91wBh5yEqlBSPPSPM
cd1bBlIgQ7NpWpv/a3enmf4z6W3fiWbzDg2hlOuSylmg6aR7YjG5NqtYfRzEdBwlQIMLktTP24N7
axAVdRNFS4nPWPLv2px3H8NVWxZt1lN2TKbKaXRGW81kHTFCkmdM4jpSgugyN1Bkv3c3p8K6lVCi
yJZuu/ojVX/eKodNiTlM05awLt5jSnyuWdAb2/fnx2x0/di0st1ce0Z2TRa4ppAZzLtoPYV+ryGO
NWrlJl7IfJat+RsCVOvpp9Zd9HKf5z56B6XGFSzcClZDEqtCvql5JU/GVqqYHiXAajA75NNZ79pp
q+ec8efynDHgNwwGuztouvy4/HtW1hM+I2AW6AjayvUzpQPUigTS+6W8L518O8lKkIZcVBK9bDEZ
DPBosFysl3Dg5dlayUttJZlrXkbZe8uI0dfd3uO5dUj112jxoQHkil5jXR+ygIXlxZS/jLQy2dot
VnnUx28UzQv74qVwLKbeT6V7ENkzTu41UTSWWMJ+/Z+AAp5H5VwVj+CJMhBYMLipydBFAvj32eCE
kXoJMV1GOhrMQSuR1boZtsgBXyuvFCx71W1TZfPKvWanoe//6xUSIW5sikOL9HPoGUe11gCDdVMs
cY+2qTUqFU1jNEwFj8Jlxc3u/EF1zHQaofJzJklgqqSBHkmPlrNmkFyTpaumpoff6C8sVJ6ENu0e
yWpx6ryTDNTrc366/cjWGFORZZBzo1aU7Uo+d5fFePcwSDeBCH85ucGX6JYs7p6Ma+rzrpFh7JDs
WFRvE5PcrGE5PvfZdYT93kVn5O5US5xg413fwXrqNuRlnFeH7mUY+STwMasa7LHyuZ8N7MN9rJtF
M8wNxLaP7UtoEpYxUzz9ydWNS9HG4pIfKvjoUrUT/MlgWdo1cP7AFJLFDPOTXrTCJkXeC+iyER3q
vGyCA4qzCZqmBHwppX+fkOKnX1HlWv4lS4ImiFRyXbkiTSxGxwYBd+qmJowwbzz/bOPa43JMFbN2
pRCRV2+WSP/IlK7PIuDBiShCnrDV6u9Ofxa/p/OAdXLLwH0Rejp26yAoSBosFVKNx5B66QD9HYT8
8RvpPOE90mL+xZtmnO6/zlROxz8Zt/RUeVbHX+Cm5A+f7avSVyCPNKQNw/M2SYhP0IsfYrv5+Ue2
v6v8RpPt1WCbbnnnVPFAb1i96bpy132nGOLNSUjNtfUjYS4npuH0zorbR06e7JcNzc9Uc95PlM8/
nBqqV66lyy7PwOZ4NL3IC9AGA5QhwV/ff23poKUDl2DR0n0/MQsKgIfxz3H5nC3fujscmi0Vmzxg
je4zbpLYM60EvQx52iOrMP6Pl1ZOcM3ZsrHDrulMk28SbORR7QbrNNnLDD+1VgrVfNmZdwAJ3yzX
fRgvphCdc56oRa4RbZG/SJbgkvoECRc2haPDtSk+tNAbWP+t5MyiFfXNAIJFc9fVnO/AVtua9XnW
mHfBsa0S7RAGhJUPmC08CfGEBdO+1iQgzQYf8BLyDje3S9vHEik9ybxZHq6rwprbf1mdeDbMv1aL
FqiyNHSBxuu9k8gOljJdxGQQA+L5LmX87r1K3R24ehAbIf4sKqAqoHc3tfftvMK93LmVUvsOX2kI
WNCzpiqds7H0+pBQsaPwAsQvajnAc5MG8jpVA0MOpn3/t+ntrwG9y4bxGWkZdtdEEwQiTFkCzbby
S+bzbDqfVWGkxDnECvDPOzbSl+GxCaUrOAHizBag3xVpo9AGFGcMjWAlXcoVoWDyA/jMsWvfTD2/
5WGp3x/ViAFUljL+2H4nK+uu/XQtOiRV0w/afRIrZOPO/YSlKBAbooX1JY9NUdlHMZJM22AdVEO/
oyyTg1yg3CF94sEll1/Ujx/jBJJGdJ9fJCzWA9XbofRIgyvm4GGgD6O1RWU5iffvhXubuKfUZj7V
kwOWC29I3C13GOp5zj2C07vVrZz7ThcI7HQFi+/bzZsxQ2e5hGOz6I/LiemqsmfN6IxITZp3Te7p
RCNXTme6nJ6gqroQkIVIQ24y977vx/+QggJB7/C2b54mN/aaNOGNkWYwfYfty3zcerwXIvySyJEi
bCzq2f68s7Qryq+6dwy8fKokJ43RxSPqg/PR+kkcMii7I18//iTq1Q4yTTR0G3pCoq1IIwBTctVx
Lz6S2M62L1wN0i1b8w1EHzifO5JtLQfPzvWCenVjVrytHMuRZkS3LChjZ/LZ2baQ0COZE5iqvuUA
Opk2sP+2agq0KmOclhR1t0p5U23ytmplRhrEXwlHvL1QxxSMPrbVZGBLpjvjH+t0H2uGj9pXtLb/
sKVPvse7s7c7NWWmxe7D+UPCqn7AerPodPFu0CzxLV26HtJ6dA8gcAUN1Cf9em5siWfL3fOfehWP
aDAvPy6DMwG49BcQE3komZmW8NqmumnUR9cW++u4YidLbFkSTgVerAWgVleJX96kWpLyATQUQ0D/
ehHoVq4Mf9HcMQ39CfKK8UnuYKbDzFDICQJUHHDCDljsIINNkYQaba6mt/aWIFJdI9VuGPXBArgJ
W4sQR4Xc5VG4LOIP043t84Q8PwkSKmvCnAkJnWRThL3uApYuu+KtzHggYN6f3iwseIXzlm2GpZUM
zVF132cVsqXNNNIgZ97MIBGt/rJtmMjBup8ePKphoCW6mcC9I+7F+kPG5uRMUpzmCXIqfBQfbRtL
H7Sv0bDsXIasFCfxUDXc06h4fnO2h1Si+rRq89KtU0i//AXQq8X/VJn1dr3F276PhTeFLUQFlEUU
HnCilv8IRXrtlv6a6hm8sfJgMCSCx9UsbWvg41lXLbzzqAUzaXkgWD5WY0BvdBhwieeLMmiN2166
VtOZ5mYgi7aSOebIUs4dGMsVX3WpzbymOpURh4Vwmi1IjZpTX9H7HnTyBNevrcsFTczmYtlTl7ZJ
rMEn30MKgiobWgcm37Hvf/OvWZVWikrsom1SjP9lvjcoApzMz29Kisilie6yZHTP8gPtDjbWQv7+
GAAgQG4VYR1VdK7dMKufHvnOg2EA3aTWhtt65fS9LqN0lpOdRW3VGlc/Fk2hLUgb3oh83rj2e5TA
wAXeST7S88M6rjEOrAmAzNOQVdPbu1JU3WcFoXMeNo+6zCIxA/ICoRDHHGhXJz4Unr+tu/hiCjby
2tf+HXapG+CciephYGf6q6WQ5yqrEO8cPzKFZfvZm5djqtC0uG/FXTNZPDYekfyHKgY4ovYuh7Dy
WFgAeSiFVMlVJCCe05Mo6MyQleOmapJ7TCSN8IqCjBezGUp5NeIiR+DpkKk+ItDYSSs+xUu2djas
ZpiA84eIAI8zk6UHO2635Jnzy9JZs68HpyopnvySpW+PMHYwgoGpU1Udv5HZomltIm5EseWiExU+
gQD4hBIS6pNkoylYXgfwT+RaAnauZSvRYOUEKbFgWo0I+DlE0LQBUEIcv8mI9Zfdx1/6N2w0JcGr
u0mqHEHV2/eTb1MKP81rH099DxGvMofrxNBnU+OQ133+3g1WRKr+L7m9S6GbCfFXORU6fHxgV946
tLDCTVx+caRjVdp3NyVL2r0xPblpnmUnOqaEBk7F7+nXdl4QNTr0/OXYeFaOU958ag/AJ91DbVWW
33zfEi+HRDl0DjUq/h827P3jkCDF4xvhsZB8TyEtD9Nfjx/3mK2bWlzRYnLdEF3kc1JY6nnjWpzK
U66o5ATAl9MunTR80Jb0crY77+Ta+339yhJgZPJ10MFqAIW8Gajehz8vZEHFKruXwDHxjc79Yy9B
n+XqRj450UBb35fPnZDMkqqig9cNKPSaYp4JM/HJWXS44DAD/WFeXxa77Eqg14swfG/rD5zGeqqt
IEB3OtBckyXrLT00y2chN13SB9XDDpPjOyka4uMMNHDxg151QcoX0LN+6xzZCH0YM7/84fx2i9p7
V6yuHt4XYr58xOdpjD5dpFn3Olqe8m93O8nD+62Wwp35iMfy8U4Gr4bFR21Ru7LIGT4VwMhCmMMS
c+ntcTnTy3D5Qhtd2bJuBvsYcQoyQQVWCadb//6x5Dh/05wEpsdnKjIEpiO9kw1VJ/axpFj+8aQQ
XdgNDi0uEa1otnlqvVr7uLMfe02wo1NrXNuj3qXs6eCX09kS+yINr/nF0ZRgzw2Ko6FKvKvJuR0G
yUd9m8VyZTowuOLO3soM/sQpGrSx7NgAydjf+zaHq9GpsjzUxd73ffGxL8sIrak2nAa8sTPVVLy0
eDtf2zbOYVPIk8cx4r8EawFr30MqT728cY0WM9XjjZ4yjuChGSZhzLgiIMC2g8m5M6VTIfTSRDVj
gxmZUoBL2/+mqjPTvHg9/O2altmDQZ+GU9Tz0yqLH/GJbiJ/GVZMyNMauO6cEsyqKqs3l5JOVCXF
fYSFE/mGm7CpdbAvS+eBUHIc/07+rurEUplLugQyOMnBpUKeb1GUK58fwnqBJGLiSjRujEJYGV2q
6vDU5u55Px0kU71VgJ2FDzzMU/lNPOQMTXoWjkg4yLWWTTMgapGjCYvKZkx+OBPEmWlhMCNgCBys
7M04ViDneK89bUeyw6CjOrExkPEbE4mpypbzI5J9EwDcJmiLkMg0ayCvONrYNWcnt5E4Ad8KjQTK
W/U1NfQOMj92JNXTtnj+cU6S9WlpzKDNKNYI4cUrn4k2lL00/Z1go26/CRl3CXmnv6puv3xkfIbx
IzewYc+QHcpk4phac5Kqsco3ZnWsrwDplniIqlSDEaJsPpe9rE+Y8/5ptzArx4k3KxVo6XogDWm5
OrZy44G9lY+Xu7cJgYiJ2nUuORcSd7NMbU+h8j4nqUbQJv6mitkFZlGpY8JrZeDNI2N6z9UOWYzN
UH52Ks5L4l6+cbytXCZAOW0fdK1FslWInNl98CosykYgN4LXuaTLcNNOXFKhMKACSQAmHCizGd1r
AgNh4CPWsXomUEXOJR+qwrW4AHIWSItF5E4ktXsJkK/Qcq/8amhWOc3jFbvKTvHYz2VhA5kPdxYH
ST7UM6TQufc58Xu0rUK61YUtWzn0kq4iAhfix+zNnnC1q2wToQVCarevzRVsbeiU7VqiMgA3DLRl
fy0DIhk6rnCK6D/mrQVOdGI1/s/VR5Db2fUU/WQHZWS3FZNpWkFlASCktBPKK4x1CGVxN1t9eF0k
0lK1VkGGePMOLc4cpHyH+SD04wbfNu/J4zfmtGS0ylG68fw0SafBEmkeuOAdd8x7jn5sYX3PBVYz
j/lFss++3q+SLEjWVa9KsXaxpL/+ej9VA/2zc9x/bdpWfW/+cnIQCgAkuwk9IzeaNPanzjOrqmrL
+URH9uJVOpFN2fDkfeCqokPVF8jZ7bsuJ5D713lmjYD1MqCllbWWHr8pjpRf7U386t9WnTmfXKsU
nGy1P7MoClioSEuPcLZ+c8x8v0o5ugp0b39zacLvSgKuVwOPTj6RC5qKL3Esd1dSO1S4l4+GlJfb
p/YFUk4WBDkooAGioFjHoUJWoh6j+RPIjEEyLVKSp51dE3ltxUSdQesSHmTf3vjVKfGlbDTvenBW
iSDgcnqOaOwdhqeJYnXcxEw9a94Fm13cJ7Oewg1UXTxAKO0LqEEphrOb0j8u21XRS/XgU8b4NyrA
XIRY41VdzTx7G4zlPOIQFnuQ+GdH79VFhYgqdVmuce0cA+g9p2glMOmBZnTuwaddjbjVR3SMzLTR
OZ22Hs1D2GzBiXrcdnnx3S/5dUX4J9oRt2ou0fUF22ht2jVyNZamTO/b0Wdn3dcDcxkCP7n3570R
BKdYQ6lFD2FNIZmX2en6cguEWxSQ5mG4G877C2eRe+k2HYY5xqWfs95sXY99RjgB7McshZ5q5unv
5KYUgcTftYkN2jcIhhN9uIXL8JFWofjMPkrOwnWGQZfuRSPdR7x+i9a4bElxjJ8UZDaT7BuuymH3
q7imxL9qux1zgAXz8fF7eeyPLz0jHv4ZUvZiAgLPxrZCKrnUl10qW1ApibqlS5tu7pJ65izm4QeS
esfWrBeKgc8S6Lzyx/ZUo48Xj1WSbzND9S37tqzN5TREzyZ70Klybp6PVG06ynBo2a6NNdnhPixW
gl7b562+aC9egqUKdyFPamSVtp17QzapLZn5lT4X7hz+3q67bpJJq7hrRYPbfrwiUwK2tLPfE/yL
WOytWoFWCndGyfyxIikmTp2KEcZdsQQiEqibDdV6WX46iYGYxv58DiPEcKjyDPq6sKslb+TkNzgk
GtE1s+eeePY2Ogsxw17BIrhh6tVI2yHIDPey3DWCDxLqi+3WTH5Rgk43sfAZzAHbEfkMADntaPNm
Fx+kx4+sV1dFSL0LxsaquO5UZI5+8Y17i/amF59wy7HONaNbDuCbQQoXOT6QJc9WAPnxfKkxqGTf
BjAOEFQtxa36+sv2djY8vYgB659Ekej/vvjMiN/v2TI0U/pLtDz+ifQIty/eGBJBT52nkiEyjSbZ
+PAp7yFOT38l3pZ/Nk2xAMiaXjmqXMq5VraTtewEHXrU1Vqu9Wzz5JZEmXcyPZSqSz6klEjQbeaT
1CgxCqr2MgnrVkQWnStm7TuOakt+uXtbVuJEjwf2xJlseUY6BknoY0+KSvh8TAn2Nzd86Xxm4G3l
TDsZyS/fgQ6Ls0ZQ3U+UM+QMUkFvKwhe4iX8U+I/0N6Fucmft9XFrvxLo7qLcSKjnatP4k3dh8XL
sr3S4Y7k8O6FZvej0pV0IYmPeqTgsu2QUxJ+ntUCb+VjpLh+/hyelXngkAnPDllGCoC/Sd49ZZL0
zwSMfkE4lcvI9CYHyHYnLkUJ1MT5pwovKRYinKGqm0tViSsr3XgO6wQVEdDRujghqqngdF9JToRt
wjULKY7d3uKSYmQjwRMR5gwBRwGXZ8Bh8jzg7snJCXYkO8m4WDm0ee7bGf8c2I+PK9AEUO8WDQX0
7VfAiYkgjeH+9icjuWjjdPxRUldupc3KvJ3ckcqwqo3kgfgE+gGodmKpP0rpSIZX18+D9BG8V7xi
RYxP+CZK+swTzHJ6LqEfenlm/g/NFoBcqp3ma9tjCU4Yo1CqSFJSjMld20AJxxB/vx7ktYSTXGFn
FLBINmNw2zE+i6/Xp8ohL0QnQm6QnHDpAa3ozac22gx/HpLtkAovVAeaWx9qzcgyT52ln4LD4aIq
qDrRV7eo8bkWm5xDjCYq4oIdJvJA9QMeYO9rO19RpZIzEk/RkTJb2YOHb+/1KnJLoB59qebzeADm
hmlEgJAG0v9/+9uhR8XVKQW1r/Bu55L7nH8FUsbxR0ksaMxWQDPCdcmZRiFPHP7VGuE4rDW9nfT7
6ydJpiIMh2MNo1ZdrjBlHLV0HW9eVNqPXaiZkIq/DxxQ+VcIj+RQkLTpuj04Sl4VXqAMPVZtvbGD
keFzcrQZCeVebon8I9lP14Uecl+MJIVy3iiupbcbCoexUN9/Nh3GT0EtZJ94R6+91MeSi6+q9mW4
ZAto0Q/VYI19DZwmeEIvD+uHyPFFgTo9S0R32XHB6/0F8/Bgt1vI6JyBlVHgffwJhCIXCDgOrgKO
oN8tqfE4jzRpVijeXChFWH+oANHrVVyrCwPmXU7jLKKBAwUrEQsYRR8cJGdYdwoyNbNGWKzAtU81
yX9PDu1jzdsJz2yAJtVBo22viF/FqQJRIMU2AEwciJZnNoXAyTWwE8WxW8lCTXkOTtTShqQij0VS
zE5CKd88LNrWEOhVRexytih2A/vONp0ObxYwCeFEx5EOlKFYEkAg5Iebrwa2cEeVOUzoReGO4iKu
pNacq3uZgy7G9iIkx5zx7QLnfWwdTbFrE+gxGSueV4qBfn2AMQc/nI3p4G8uxdvylMg/tzKg2Tj2
2by39tqdwzyP0V4G6DBOiQvxGOAiVQ4kFBBpDHxJJPWWv5aM07FoRhXDOzNfbqBHvxkrkYOycy6E
N4Nfk+10DGwvCiLx8EWr0nOCww4W/Yv/CfU1pxsvQKD5oCfx1pxchkANgP3qLcpG86LnM0NCrzNJ
gGRTBgKTCFwbQZRD+DobteSpzyWf5thoM+6erxCLY3qxg2cJzDriOwR3sBTp8A6PPj0c48UpMwL8
11Fdyb+LIeint6u5vi6HdJEcKdnePQSFgHrip2v16MuHyr8pf/wp12Q+BaiZz23/MMl8+uTgB6FH
RL5JLrcVcnn1hF+mLFDbfsaW42bdj/4tGezs28x1JjOyRc+Q/EFrIGtKDelPe9p//DuT6F/0j0hC
+JEN5ZZJgiISpblPjZX5nFNPlUqfKy7bb3ZDuDnMfIu8ct+gob6E5KmoTlZCDdxNdhOVMETql77z
v/Y6DfXLRU8+MBzR11jdi+izh5TDr/tetui5hvCKcB3hWhXJ5JE1gqb49+VeOMt/dwQQ2zFXAjLC
9y/B6ei+m/uOE51B+QlLNXXV0Ch6ciDB2Q+ew8G8m8DiCQwkxc/IRUa+w26sDy2isDl3zWLd0PCa
3Ze7Z8fjMwS5/z4sfKqLeT3eNOCzE/lm6Tqn1qhnnIY5SqnRPzEmOc4gwHMrurfORNDs0ZeIPtIZ
Y2ctTANBbGdd1r4id73qEKSNyTx41DX0Jz3BTZMlsduyBceUDJvnvN2HtnGSZfG/A67aQDsGg1jY
E0xQlThXapRFcuGNWuvfo4vkc+9EdVe1h9tkZaSFz7GzfvXh8ClU+M/1RJYFccmmJ1zO2r5MLj/3
7UboPR5Do8GovrZKnojGHdTjHPcAWwL58tXvHdpexcd7os1oxvjvSqqCKpuBC62IJzvUgRY905qG
dYKu2RGBkf7vCwDGdcgpe/SRruzfhEA4VzMJVj06kN/rH8gAnnjl+VR1Na7MJ/mrw3qM/7mTkgTe
6k4F4ZpsRSE2ti4TtvG4TJV00oX6szNx0mG03op87xTktZ2xPe44qolkNSfVL1EXvhyBotK/J6aZ
J0T6sejJkpS7aUoGwGnvorVjM7PrICStF71jdurXM0bl63dn7b2JT7ArnxDO6RhO12PojmE7O3wN
0EcYpY+/wzD82xEEXExSseLlb4W4l6wn66/zNrDhZyCfVxOSJ88AfLz9Pf4yMow6mDeuJonv1WQx
WU2SxzxJpo0KIm7w3+2PYG8MWe5NisjGMQnkFAywlt0bOY7wzYiZwRQtprR/qa+f3fRQTfagEPuH
j8RXsv1UwMPBXBaS7bjscuNUTYnXcOVJUCsLFjPUa1V5HPNZpHZdSQFLnRvJrzRNhkQttq1CO1iq
EvOyuujP8UAiY9Eit6fUtRQr4xp6oYzbz/GiPHKX3px/byKVcaKUjTUXWbyNAZdLm4MF67ZDfz9u
M/AbMgfquTnPALq8jtFNS4lkazu1G0wo3X5AL0dX5cxetypERot+GC3tmXTWxM6elzivkEJUgTcR
lKXQVmXRqqIe0cSuOzdJvB+mYEVL9L7Kc1fYF0DdeDsXWFg+c/n9tpQFz57Ta/1Ol8mNl+KL8qac
Gd5qx7e1NgJHlyi0YOHP11P1TTdx/EkNH8Vd8XGuJZs7pdH+pp/8zBSetimLptBU2bEdh2wIFus9
u00siUt/1lLkCzKGS5KBt7zKX95mNLqdPFMtuh4aNmLCqaVTheRPYhV+lS3ib6UOFVoG/HfvO4hG
W9qCbHWwvh33971xvrDrpuqpP47HJU6j2GPKX8Q9fuMBMD5L5lepIj/kiFveTl+r0vPPPXQen4bf
5BF+jatef4YXUGQqWn5YTJuJnhvp3Gj0PrGJRPiw/Ce8sfz+UVzGBvNttYdonmssxyXgoCTb7sHc
Qt0nWPDoXJ/V07K5swCni5vPDJMyzaOu1c2gGl5K18twNlMzzyqXw5HB7RbHZyA5O7lxbnj+SGyr
mJk+a0x0wlL2d39bJApo0OlmpnUq38oPLmg0vkZZkvz5RH1MxCZauRfmVtj85ta4nppH1ICvR7J4
4+i5VMezBycWFP9dSxto0/Wh9EDvj+/1dTsnNQWx+wOkZNMe4T5AlzQWVKgvJcYinZHmfm0jp8Hi
J+wjffPkUGxUekKj3p4rElejZOPt7bhsnjCybqyOd93tsUpQtLTKvxVJzBUuJCCIBRcOpUMp3QJg
pqsTTOBSUCXg+WWqSo3w7MbHLylXsm4+6ks7NUonHSzaWCf+hlY8Gg82q/eVFFIbnmlGQXHEdPiw
x/H7o6zmYBZP+JEzUZNPV1IYnXA3bo17pp5N7/N/TFbc1vxwOFzdy+c4jMmzcZv3n7NplMlbKSoK
BAdEZqBeE30L+kIBFLgsLD5AzlJ0v38O1QY1ez6KHGErN/XiS/4HV6wSDvtzQefAHPQP17S4rUWa
6TaodWX1Ya9QOlTXzCtr4Px6aSXWjbcpkxXpo/qQ8HcsnsCiIGyULaUUon9O1YN/6qSF0DIq6UPu
756HDx0XDlX+PRTDMdm9gnpflUrS23BZaRSHqXzj7W81r1xj5YB1743lyD7kCVO1Q7KwAbmxXt8x
QR+fsUU3WxqXlpVx6VIdk1T+Gbe5GhcTIF1F8NJMLaGzfaW+Ml+nj3EvjavXzQnzQfIkAWi25oqR
Yq4414v8dz24fNyqt6n2qDpcgRRea9xetuatW/4nNGXoAG/v1cH7+09p8VOsVotDhhLtt1TtJ0vF
qYhrODxUf4I01NtQx/nxv2G28FMdevtbQ4K88KOfvIVGcfcdL10avrwH+d+c6vvicPu9/rT9qYSu
5w4VIuVVvvEz3BZ+/J8pVpsKtj64wmk8l4+f+MzFxHsq//mpx9xVHI1Qj+42OafjJ6RNdV6b1zZ/
89q6uQAu8+M+I2oO0fh5/868Xz9NDqi+FbBRfbpxzE8G73/vf9tC9W9d+PtZF35+foY/DQX9z8/g
2oM8Vs74zlZkAXs5gytnswom3hyNnqB4d1I552JxlmI/VIjWQX3JBmY6IAqzdrQevkMuq534xiz/
i7zP+7gC45S9GgRXOfP9dGBrdlgdc51Laf47/NnkG0YCrIH0gEVm1xLb0owFv/2hLP2xGswkGwam
IgiFDHzK60lIDlKxVpbFdKPkBIxID3z58nCOWBazS1ng/OFmVSn2+r1+v9/pbOhsoYYUju+Jqjqi
uls9zBhqlB77i3x40eiQ72AB2fmE5FRn1JlzSsnL1BQ6p/w0BYwTK3ZGEZ5Flq1Q9nXWM+/0x5P5
qNOBxarfiyPHCf86037HYVEF8hsMeQJQLM3O78BL1f40lp/iu0sBhG0+oJwJIQuXF4yww7+gxE9o
V6olfHfCLzrRktPodPq1PrvO14cvYZidu8twlv8+px8K1FgrXMtG5anrcnWyAF4RbC+9fzQduUiz
qbP09/De8C8giafhicx9oT+dLosAMEAwlHkKNhfhCkMWD0nQI/unTf6z8ekgchmd0ApqlqEtOqeC
xqFqDOHuAj+1hoboTDXNSF1QBS+0zmhkBvwcfU4Vhb3wGcyfwr/wwtGI3lRp9zo9LzXcy6PHMOdJ
ONLrgvB3Xud94ST67/w701tlqnXIldG7smcNF+hBuZIE9CGfLPjIeKGVy19dQJT8hASMn/H6A+aM
J28x/BYIpwZmUc4oE1/fU+OKAuZEvhAsIPNB+0Kjl8hLIKv88/6EWch3ePyFBnlC50csWVDojsXn
XArP5Q7DJYdT4TM3WuQ7tX6fwkBornv+9/d7my+1IxWS+7VoMXhbzxsKUO19b141VqPFpR+xUr3N
dL1ACn385ZYlC+WpTLq7RHnPCYRv8kNu0Zp8UbC4Cyo/ZHNbFD0/AL0rMbfQZ9bp8klYLw2CdedB
3sQ9cVdDU4a25w94hypU6qqxtM4zAvz+PviOFID7sXPoTVRBfT8WlVQv0YtAG5/z3xxZ201kK/9m
0CEw7HnAgcKjuOk+OJ3m4+VDDT4jaB8BMsvN+D4C0TMsowgXgPTrv8gg/R7tRDvpZrqp4lLKlI4+
aNwPHq/ohNxWl+Xt+2mweVuVElXA5sppBCRQCRQlZoD0F8IdjGJj7ibZih3Cd4YnUri7waiRR1ks
9Jxwj3IWqvBvxaT5c2jG04nD/d/WaLfkH/QwMAna/CTeZj1qv7VtLZMPLoXUgP8URO/Fm1sp8aGj
hBGr6wd/2GlMp5M+djrx0pRIlDJDsCr0l5EQ5fPn752d47q09D2gB+NfvLovkGh9PdISrC/rx4pt
Zx4tUpRvva7e8o11YW2pkZ93mubnMDuHcRF0oMeVmJ1ECIgybDBCNoq0cy+GihL5lvZGr4iVN+24
9OK1ufsXOYWXhs1H6/OTWLQfOcdpGYUNS0sGTOlBcY/8svhk1j4TXQ4mjVeDJKC9EsPT+n3WzvpY
O2b/LiTCL7gIXCi4VyYrqTyLhcm9zCqhPgc+s6Q0LFyj16ya+R9R57WkOrIF0S8iAifMq7yE9+aF
gMYIbwQI8fV3pZgTd9QwfYAWpVKZbXJn8rVlxIp0yAKCewuz4tspmacptkuh+13vqnaa2EbnBS1L
r/KhAAH1APOSb3Unk0lTgpW7Lm913g6YLueDlIm4zz8QAwIYo+LjN7re4c1JuirS4K8mE6pzENRB
ANzsTmIbpTITekOXxBv/p0iDfzPMQSCbf38TBiL/Ji7BQak2L5KJmMxm4uIKI/iuZo+HlQ6O2DfB
yY8XARrlBdBoNjQkdmUB1QxtlOQv2tFu6pKxdi8Upb/sGenW0WFDXT2dps27PngRmTB3y5dzR9K1
VQpq7Wr30oI4wYPOxCVSwIW9Hax9F84a6MRUbYJL0YQdZWj0q33k7hpH/D6emYuaJBuNbg2IKvsk
jVAnOUCkwLZSS2DrcnSoXvdjoXNjUw3DRKXazsTYhoVDx8HR4CQMwiDc2zcL5BfVyIQ5LEQYrJKF
a2VVsHmtV7BcLhnJMFtZFw9xMA8sSBvpDYyiKgYmpqWD+YMpe3XGXKnpbfZWF0jtrVHsVoI/LTP9
Das+q49GM+Q4riaoZpR2GUFbJT6o0ULpLZWKF1RjDs7NA5AJHu+EQZgZohhtTz5ktPZ3Z/E0jZtb
27u3WhN3cu9S4MxFiKlztNTKtKxl+p3URXGjf8ek3V6GIwiA3Ofo6J7/6wddtxa05WxWsKRY2A4H
Jytu7Gwul0OnBa5C3yAegA1dwskDvGAbrN9kRp2Lk3Q+3sd780CB0n5yAeq/Gn0POtGcpSYzvJGY
OeQV4K9y9uIchHVwh94Aijmt39dAjsICcKIfdUSYtNFcfQ2QC6P4Z5BXh5jjds3ZUcf5QK1EdDjP
7HYZNA8Gbj/v54LEP9oLKEifUKq09JELUiGAzUmnQnDTKzeMwjSqNzGaTqO1vlxLEYBQs8BYgeSS
Vr8YMy+7EOoREx8xqb3kggBxcMnX7KCmznt6L5CMKxA29A/siFzgEV2iK2iwEKhg3j+ENyt7lXfg
7gsr/snJI3QLEolvK+D7PxhxREsZiQAJ6OscXbNNGWusoRGfbI/aqd1ugxKwBsVJam7DwYgoTAD1
hxv5OY8b1nw4Tc3cNqP0ajNWlzfuPy+8nVmdzbZm8sJyabBhXbuDwSAMwxHi48ReWKMlzX0P1A4d
EHg0RxoMjCLNDxhBWSg0txlFUIxOZs3EdkR8mI2lSK3c7u2kQXvbBaudN9HE3Fa7L//g4YJV2r35
/IqZI5ZLrKUd29M8ZsDfMfKnrMZfd96iYMfmQ2+bwCITWhvUb61HxoY969Ek1sQ6Uuldmhc8UQDz
gkfjKph6sECxa6yh9cJlojiOo7cNE5uBrm1IPQmTp73NBbuOfM462826B6M2rki2Hf52mem00Zg2
cG/G40ZqtfCguSz/Ym0rk/eo6FcAQVPaxooKZI9xhM+DF4hAHt7gxUxXuVm6SnjeDXLd3aDeXfRP
rVPLSNCWikaHEfoaHMkX8G+1mS6OTg09Xb9+nx9jK/bL7Am4eFVzgbdN5KpVDU7e+4oAVITsCxIP
iQ/4xU4bg7293fa4QB6Zk4vDdjYzw66abXct1EUxuihUo7xBJhfxCXPTR/hh44EGAIR5pRYYNKQd
daj/Q8YdlTeMu3pf73182WnsA5fVH7YROQWTSJ+5Hz0neXFNsfKaz+6HqmfMVHJxBIsxA2UdfOTh
t6gF5S5+2Ed/WtEI0NioUbi5qVY7DMYhVK9UnaRLrFslB9mv/xkzSM1Q2aQHOVaSjdKVlhb1jWLB
L3aIjBLYfPtIuA7JBLi/T1b57RaUpjVPBi5IAWwA/e21r3JiQPd0Tya+TKsASXc1rhRj0QDEmtFI
lCchzY9juxwe22/0XhP4owo04UsZ0pkKYeKA1BhR24YR9PtzkOA0XLvPFHtq2sAFvvpjln7srtUK
kx2mSPkpP3cGYBR+2d75+mwBckn+4QAgUEVc5tC5tmSjknHhCyjiz3qNen/SzCUytb8DWUIsG/W0
rCFAvZ6eq1C6F1wp79yXVNgtCeUSTI/Hir5eKKqvkJyRbwtdUQieUTcGSlQ687isQH3zc4HJCYIW
B94yfjZ18yT5rQ6upf/Fon52oGam/qTBj2JFjL3x0USoB4PpqHhLDZ0wWPvMQqCuyLwNbNU3osNv
ah8wIRkGj0AD4r9ukpu2wmNhwsvA7NBzV/Co1YaM+8yFwgWcqz+x2JHAICLO49eH/1mj8kH0ATq7
z5jPdn197Bcgk2OmbpWFWht/gwtwBjmYK8p58ALwDuyfu0u91rKAJ0pRCu4Ljm82BnUJv8dcIbk6
DpWO38atkSBb/IGTl/uTP/UA7qiuVn9SYEVWGxYCbqbIi/X36lt5Xv8cXjm/6mnSZbyTOA2CKQ3N
7mMWAaGfWZMadGwvZ68bLFa6XYkznbdiee9XsyEjObv6l8f/7tZw2P+YwabZxC3EMaU4GK+6wDMs
4wFl42BS5JxJqV34FOXtkzFen1chdWaXt2SyME0KkOjiLf6REfky/qgpZwkdMq4qKbECzQyGHhTq
MBv4pUzOs8DHCF2jlwR+U5JhzCTOodbqRX0DwP7/rB2iAHSbbjr1WIiif3ioxHfh5cfI6CwpRc3G
NzhMLiMgJaXRrM7TMEqZ16wqY8PFzaGCgN6E65FT66QsPgo0apTKwkf3qvWzwn9RSHW/vlekNHlS
JKQ8+bfOSmTcnD5tNJ4V/6nze2YJPjLSCAwx9vDMEhrs3e12m3ks5j9LpWTWm9y59Xa9RapU0c4b
YpopYi8ps0Qexc/llifDwJ+v+I8hKJ8eDlHiDZoGwzkhD6IYc0LhDF7Y8/0cLjQRFeaEtaA8lRc9
gB2M8LIJOBYLZQYpsew87ds8zWaTv8nkByWSofuym5PJty3Lr8zjaAVsATkt89mB2e8Uu1UHgmNP
D6neazNARoqI0pXPsXOQHpA7DBQS0gqFYNRa/T3xf9qlKaS40N37F6FYKYYj//ruafKdtK5xyGuX
307xhSjR4XLhpar/JIIB8Xq4KvlaLE/2Ck9fIRJmM6Ek3j07Q30U95cP6hxV1An0f71KrIpUt8tI
R7+N10D3ZON87/+s6oiIgeJNCpD8giRElDRWQNIwHKtMc3zWFy3Nma056t4K1XRW2iTkaq64VcPL
7DFDb9X6qgqNufTbW/Tbbxr/djFNZbWqzA7JKsJ01ytVIDJFcEGsJmgYadbpPUJVbe1PYF90sOIU
bMp2CGBlOxf3vuASZ1ppl1jxrCjUr0E/+0jN0z5BjoKAizYhBUipLDbH61eD+KaBs6l1mGVEi5Tm
nT6F29rTqERGhVfEA6crUou0B2sJ50ch2N+UkROrJaeFQSGzoK9QyZHhoFv/Gw5E2lbDOgUI9/BM
T6rBunmyPq7WZgMvfdMr8F15h2HPqv8M6FKCbYSmmG5Xk+5w89Z6PJ7S74qIakzh3Z/N2NEMZv2x
V3pHA0IrukZe/2l6/aGWPU461Q5UN4MCw5J6bnjTzvD10a6+VzYnXrYFr/pdTx7wh0lTMU0GgPYz
gCgscySeIWfQmoH5Mlfwso/QGSVhnWnsKERMK+cdjWfOyT+12f07eGeOucW7bPedlW6FzBy19cKL
2qb0h57X9bzZ5GY2m39eH05XixDi0FXsVWdQTIpmChDI9zLrNKMUWFWssWJln1IoQ22hSYxSpoIi
lV+umq/g7uh/+qZN92MO7yj06u526OjO8O4RYSSK3JUtJxMvIj6si/m1D3uN02oh5jop3KI92CfW
6rezaSGdEtTATCeEWjV7B6th2A0+WrRWpINcav5kwvQJ+hDsjx2lpzjHSht552QPp726zfbFBtYg
tk8epIH4HTkh5Z0UlBrXHMYcr2YN22wAORGrUCrub9PfcEEaSWopHbTiP/2qlzYEEu82LvbEm80+
zuyNQzLzNv0sIFu3+n2v/7c5ejUbhgNiamfUJiJU294Qu6u08bfiUTEGkUW28gVnePo/PhXaPsvW
HFbzUL9d3IKZ9O+hAtMAdGGc0j0tMMi4wwQgFZK82GmL+jwY86nzQWGhl+LAs+HC9UqIjEgqC8B7
CMOUDes7+9WO8ADlqWfYY6DS46ByZ/AcsHKwO2sI4QjpmE7HiYUV9e/QjdIwIPgva0sWQhZXFle7
bMs70xj9k6HWLUV0NeXrbL9ZwBreP1bET6CVEHoKvkd2pMyU32nrCv2vCJJrkyWVqD2r1ssiYb3e
ztbs7BDf6mGCDLm1TN9pC8tfN2aYt6YdfAbMjo5Op4nEYioDRVENmXUarrLbNPzYYCjJJMyO3Qu+
0jYmVFJmu4MarNpATaF8Zotp1VUHa8vAIARoDVMg9tq/3eQ3SLV20a6HDd2Z4ugyxEBhZCjma/9I
PycepVU+0WM0P7NocVjw99mjCkjtRucdXGQKGSQaAtDHc8C1yDPMDwE+UbgLh5DDM+Cv3mKmjxQm
7G98mmVOSxb+U7vWXZTMfWsHLJc4VSXQKBZXSp1olQYetdoesGP+rUODUoPxzABE4NpBwowkIxjy
ervep+ivHw3Ooy/FYxDkg6iYvKA1/MAhYN1Hh8GVVLq0IcCd00Ad9TaCRPrbNtgHfiiSo0IAcgM0
J3mbD3Is0AvWH0rovtCgBxrnEGHRjeEnrYicT8EsGza6o1DCQzKtHopJkRBbp0ZZO6xi69Rzte4h
XAEQ3PYqZcZ9StS9BEksOHShiW9seTEEEWx4IeB+69W6hvUV3CY3w6+Q+w8NH0qpkf5OqhxvZKwY
k+gLkwboiEei3jAoDK+7cDhQA2tAnQidW6Bd9ooxDdsSJBPUn2L4KWNUd3OU5fuvPvjjGwXG0Lug
OcJhUK0We+Rx2H6hItXZSsTj2YijhArWR1dkuQ8qsjQP76G2MMRB+RTcIT760yQzoKFr3KCkeLWT
NhoixC9gNZZrsAcXy3ODumeW0mDfODb0+AqE/Felvg3DYklZGq5GnirUn/2deRfs/akDR7h8YsY5
S38JxRquIsoelCFwpjJMfVojvk0018dC60KpwStvWqbeSEBdl1lQfpaEfOWfv6ymQRS+rrvq0xhu
bGWl4AdjKWN5yJYu6AZxZR+BznpaG9m5YUrlvGq1Dsg7Meqx+H+0aNCbzqCXidsw3WAHyVpBnLAJ
6jNuqycOs6LzCeCQ3NNimHQCnVV9d4Qv5A3jBMVej+GT+wJlB6R4IE4ltIZvTzwJhgA15h8zkv6M
SvF1GeO+SjNBVeuXItjiPQxt8hDuCIbIJ5b1tAiJKTRlYf0OoqoIQMlCK9jZ/TVc99JV3/xiCrWQ
r9sJLQ2TCQmmJvBn6mQSyqHXvDID7b2EIRqoWKjE5M+b06k1mrWCa+Cp03VKZBYc8Y4UaWuJWh4f
jHwzhpRTR9xOlicJeoKsfuAoYe2NwWfjtECo3xZX2KXLr+d+snySvJCxiCvEofCIQic7v7aFGWVP
6R/xEurgQGurwhAkOBXSChEUKbdW23TTdRvVk+pLqD3BwOsmH2Ygu2GQ0QG5JK8swqP/4FJ1Azjd
tQ/+EbWpfgyqGL5HLKh2mnGL9i/iQqDuixLCb2WTPNo5ZA+7X9BcJwDnBwutwweW8W0GlwIRB+qi
tlKdoDOJ9wLKhBYMsCmWECJdoM7Z9O590NZgriuCkZa3hALa+WXM+kz12TYTFU1AOU5LwITBCa65
CyjefCmbA54MghCyRIgTZgwctICYx7BxLwHBg0ytBxB6AwLns+DqoTuj7AwVPXqXxB6R6ZOPrgNs
gXB48Q1gYMVwDZLp4j0J5KI9Br4ZyN5rfGoCSwsKuKKphc+5aKFq7QE/AButcBDQcXKML68cvu0o
oBCG3MYteIUvfw886xCC+vLvOM9vQpJ356HNmJukCUIYwKHoT+aAB6KQG1W3lDmjhoWg6gG/4Q3C
7cnnI9RvC6Qe6t5fjVoGWCOQaIKAPuPpLJFvTfgYJjzey8WleoPFYNe4rGMQ6qfgANb3DvyQHO6n
GQVrarBJiVWoATljECY4zosQ+xxJrG/ziDRUrafc1ceNkPwqOWt8CE1RshMpK37VfxEeegCyOVjb
k2/gzgqLJNo7I8PHXCfrXLB3a+1tntQdwEx/0cjhysPLgpzp0V1gytDGHhTHoDMqCjGEKC3aMMcS
foBCGhIubSc4/FaVquZHgH4zyxrq21xx/8HaScEnDgI8xps3a9kVV7RuwZXpQNLgQjPLIn/vGSsK
HNlnjyHZEJGZDU4oIRcogT4jlnqgC6MBgdDG2TuOyl0gb41awMIPKOE2+PoQsblxq0+yt31kO6as
hT8osX/t4SJ6tc/hc7Bv1KhoKDvMkf4B5Z1FL+oKLEmoc1AkFF3xcqQiDmHq31oPLxfUcOagL+qd
yOAir7sFnNRIGkp31gkMKBzKtsX45NZIKwl1wUnV1/56b33YsG5s6n8XzCM8frZpxHPMlawR9mPU
u4jWMgTe9gXlZvBEgF32bRgssVU+PoUM3DdIRoB9AAHGeuFmOfjemfx6RfxfxAkf0N2C1DbDIxJK
UOXzdkJEkD2S2JmCubjLAP3HABgzDxeyMWsOm4FLqoSRVPOCE7nTLXUJ8NjB0ePdnE+YBwgHVhCD
4UwaDrYRDI4XwjmICpP5dZ60cM+e+oDMWvVbD6j1btRMIzIUlgg6UTqoAhoKXKDmVAbYILpPLrt7
DmPM1SsVEXsf2kyMQ7h7mTiUlfb27frgAjCMBJETNYFg9fJYIDjFf/CJMO32Tk4RcArgUdRiSlKx
o02esXYmVffAwWZDxDk9sq4ruUDZFKYmSW2c1sOy5F0a5S4DJjxvdmEeenLEoTCJKC/DWKTwV+Hz
AOQiAEVlb3KtuG6WhzHhfmrvVhiBtdl7BdVZ1EGReke+oHMCXQYDbbVxRD4wHt0Gxzn0FJBxdWSd
3jqPQYxsJnbZHHKjCdAZait2FgX40bQ8YhZ3VeOEsUFRfwGRE2SsG0mfgiWv1PwMixQrLg8XK/HS
tmQGF9jQlHD14M1AibrsyLy5hjJJ3uA9QJ3xinyEKnzApWYJzsBCE7NrDPGZdmDwIBggBBh23DaD
vr9hRNOLTW3yL4IXr3YJlkG2pcazq/1f7kzcZpnHeqGWiPVJu32OPeM9LI8VZjj67Gq8iVljU0Gt
uIPGRA6PRB/8xUW0Bf4iK7/oSn75xWXSriqQybX/yY2Q2YgZ5i4LPWaY6vFhpQDR3GZH164Y/xdm
wZFoK/BBjRV8WrzX5KnMFgpbNGFaySDW2ejvZDLyWegCb4KhoBYoLoOGM0BRDB0CR2go8478mKT9
DQjTZR9rYmyw5VNSFRLegLJMeQId8rsURpR5RzSA647bulyZeLrcX6som4J5iE2tSD9AtdcEq1kg
2aG7orGa1U4x+mUwUkMpo+MxPCHB3CUFo4izzt7nDnFHZC/8AkLqUPCq9oGCOooRZzLm9ArsDuZK
3hj7q6YbCZXlnDnHns5vWpWufQWf9JEsns0lgzTErlB7ZEGw6WJq0FYBUHTgE6JeTVVeDvs7+4di
ljUk7SD/U9HU8BfepmAJG4wlj2wRxV1AaTFoOliYGDq6SYvw1KW8Tdcs15SrR+xQLVLU3HDzSxRP
zd6cMO0QMoTsM3r33i/wLvp5fEo3sI4JrT4RqZICZHKlf3dBNhUmF6/kuOFaQ3Sgn9PElsBCAMFE
DkGN0YBghwL+p8FRIkSu9sjK0hDVIawcZQJZ/8vR/AWS6yznCtFl9ttWV4LRxxnl0uuRw4yTufoc
ig0Yi4+uIazOazLvCM0P/9+67xkjk1I8oty1kJBZQjhc4elDV+2T2f4Lcf7aexuqvhYcnZr0GN5L
4asUogwoZQtwGUspxjNTqhQ5NTE4oY3AVsUAxjyiJo0fipFickMUm4yhlb1CKHRxXhQlNe9tSscY
b0eqvVASY+CVVUPGJzCZ9YwTwx1FaXUJvQy05RQMPbGDT1IYp5qJRmBYUa946WK8LVKJ2n8Zx9Tn
QKGFOBgJhkhy7jCvUm1XhIDKOqwpgKLagz9Mx7QSa4YqmQS1DNDukASLZ/aBZdZ7u0Y337i1LqMD
WI3OfgC4YHICVFTvlrpG9+4/EDQEJhRWV4wjEKPKOsF5g+uAoCmgE8jWGDtFHKkvpcNvH5E45lrV
BpjQQZGDOYcEJ9uxBDQj7XOkn1DrI/gACsiiNs3NBSAwCCwoqLAL+7BHcnsMhDeoq7cIgkNwy11j
tDmQYXuQYpJ1IjbjCMkKgpqtGW1tdqOPuSLEwz7Nuklk4+T29py7xA7YE5YDnW5zfgGMdmR/jvn2
KpG2EjN8R/SPgX/mONiwhniQOXiMupR5K6SSnDBGH1cBw7tWCaZmDKSCYltMhBPR/BizAt493k3A
72ruUPfFWK2CICahj/H1QSx5LTgCBeNsCdfeefQBKCLgzM5qY2SEJSwU+dikk5y8Jy56LFL24RPm
LxBZuw0ZDmsGW7BLZl6dTgpO8XBllSjKJULO/QT/i9HtHzAIMSFw2H8+XUKlOVWlmAIYBmTw4VAm
QUGMjUCMTANCFqBC39ZfbHfZ7CC0AXJKkyiQ8DcXs4RRpBW35L5arF98FYxyWKp7ty4TiCV9TdWe
R344gCoVqtVjA0lO84ChBiCbuJwWiTPDBuOC9SxlXz51CnDXADgGd3gGV1EfI8ZEaoXySufcjIOC
IwAJevMgEdolL/3Ln6xkClMfaNO/4qDQg5CCjxteQsOZDOFuWJnGJNJ7UX8BNCNtvpc10rekeFgs
UxWAv7d3Bs78SpFXr/z0roRdt9/etwdACoXmi/8gZCXc09fPB7C6IEJ7xIKJCT69w4VZgsbvsCq0
K0OYPZ1oBXHxpO4QU2ph3xAY2mE2w14KLkoj8Qhu8Rs+GJeVIZ+BHhFJ8x76S+2Xe0YFGnGA4B4c
HGQHQXfcvAg89tVPhkXSrkxVNEgvzvduFSO7SLEmrA9MHbBWOL7o0lOS/Vf+e6dmnSwyCTGidOhF
oqz8MA+4aW8TSj7zsyw40Q7EWT01vyBBkUAnKGlQC+VQWH5E6x6vhmR61dxDhoLU+5J/HRNRK+S7
14MZ57za+ookMZjDxCwe0BwwqxiUB+u9yuPjxxZ19NS7fAlUdmt77wvYAjzHZIExygCyLmBccKGa
nxIkvN/ghVNwb8ZNWK56RTCrjP0J3ePFzcf45TqVYTpLMXLO7hEexbJ9SxYiDsgT+EsgeHJUMoMl
S5j56JQ/XulqPwqsuCJvL8IvCmqUwqIrvDlg1rtPowWv++5lnw6dA/JmL7v2CXPOoRwYhN6A+JWD
I6oRVNBAPog5T3ynTGWKze8H2N2cBbYzhdnkbiDaJLF9Y1k6QIMGeyf7jOG9b2GcervI3xFHRL74
Y90JEOWsK9t2L0KXLGdBJ0+Bz3WDViZlKTD/xXgDZEti+OvinR3lzdem/jQTYnTwSCnApNAsoVIC
uXcgDHyWmLCPvgz0WPAz7BH6wy04kpoCFgtRVgvKMginsOobhdV+p3gm5Bf7noGPlIbPZyNf6RbB
YJxb0bmXI/iJa220c+WAkpFDlbi8AairCA28H12mu3enfGxXDe9+9BD+RFotpbmGHWPKfxTXvRUd
lR6Bvy37RvwBeTOPjCAF3XANXkmraEzqC7B0kNs4QfpCY8rmjy5HqQfdYP9q0c56bKFtIiEpUNVw
8okQEmmRBzT4JIQP7ilxk5d9NVCPs24Q99UQyrONO9pC+gDMzRcIO46WRJAhYwRQDCQvb+ehL0bs
GVecBBR/+7IPTxhnXQgbeRFi/pKfw6eHmh+2rof3rZaoVYJ8w9vvkYQJai/7TgYAgzBnfwBqrwoQ
g4EFtEtH8bnBLPZkt3ia3AFuk1FTZPeAPvnHyoNr5BKfFoRinGVxa9JEyMhOOZt3K4lT3PBmhTID
MKRlMftyYtr2fXiQc5WxIolwoBzlpkfbyEm4vmAEFYi5Ud+gMuKD0oh1rAK25lIrhNrf9iNvf2lP
zq6RlMzZ+7ddIxGHzhFYt1twKiGe4iEzx5mKlJMs3EvscQL3nbP5ftTIDm6NmHfJjUrMIISZrQ9B
eFYwQHf0+NOqcvKidX7bYiajWO5iIQBKnDkHtPQT3KMACvA3OiGPsJq4MYL0Jffw6ZZeDVr9InDw
QRTai+5+8dR4xt7X8PcfB8HCJAqgL6sn7sdAydT5Ltzk5BUhW3DRKpzHb7tYcsu4gjnvuxe/xunl
5IEzwnp1sOpccpd7a5HqNMnbU32aOAkBI2BWl0a+m1BD108Lbp6VI7aQsL0hC2BAKn0HwX7tUZUP
N+GBgjgIcGHgOzBk6N6a7mUMQ9qquHnDD9MrrfAN4x73ln9ecc/ZukhXQaZPTRIDD7Us0gqAqWvm
4Y+kFNfzgeERIhD20el70bswbHiZankyG5QfrRGSPPzVNgTzK/gtrJBfDw2Vas3cUfNk6JPcZCMH
hIb+WECB/bBqrA5rXAr84ZP1BEqDs0st5wfGR/Qtiemniybx9uLmejb1vRRnlaQAWR4ztpJ50o+m
pebpQIMes2jKOQoVx0DiMqIlKC7ixnJTGYPJHDIT3jh83Ad5YloFp/JN0pefCu6RncJd4taWMEUe
yUHihsIqx4CE8xZGQnzjncUP13n6Q2YcJaDPeoGMIVt34vEGXwNlDn3FN3DipM/1pEAPqB4df9ZV
sO0E3fsLGM4SQQnGiyjgbx84iA+Lk5Hc2KdWXfatzeuV5Xt9u7iHYpuGkCA4AdwDFAG4j0AjACj+
jDzcxXrMFpTxwNSWs3G7kb5iO4NS649YOufl1xqsdTW7zIT5sjZQjRG9es9jf19vVHad+6J5MZrf
vbMgoE5okF8ug+qxH1U7NK/Ex1KKlkdFKGJrjUo6qu2Gp+fwuRsfF83KnrgL3XJ/IJICK9MY8rti
sfWFSa7QXuTahV0Xft64au3KjdK9k5R713h8Il50nyXp6JIfFIrQ3nfTfS9HVebtuDRyIyMPynuU
FPxX1Csc+sXz5FXoGIhb3ht8zQ4E+Ac0N84gl41EA/1yW+8eyDDO6zDtEX97dKMKEs+dU61fek0L
xvhsDPPRNI8e1Lm5f7TP9+3z2XtX+we+rPYHXwo7JnpukhKzXjU7zc9vFO7lfVgs0MYhmYnozjN4
wQO86wFvgo8byo0FeskVKL38qBIc9giUNr6L4H72j4dWaddGL6yVf6zP5XDBYnN10JSNibydAthf
8GBf+mP0ekRdWE8b51OwyHeOJa9K6DgWoz61+gzBGAbgilM5Bh/EMes+rTK+Lmc4ID7HqWqQAy3y
fv0NbRErvtHAQSNgXsk58BdCEljD/cJY+kLy7Ty7B3BbENkggABhfbF1TJco0r+eLldeyMQH4bHJ
UaDAuc9hSv6WRAK8fxUXfqcVwjsQ5tQAIuHYgXaCxZKyZnHEHHDgjuVe5UtBLNADiTIZTgk01qEf
U5gSu7VtvdL/QsRDdb3hwLK2qOmPUbzYLQ+G9Qqj5rG/6OGyoTh56N4b1a4RfNfUMr7GBBnwBt+D
6zaClDWA0+rjv7sLQtksBcvy3YLMtVCw7r1vs7pi6zbyRFagfN1gbxyZp8BTj6gAYynXl29MQBYn
5q/9IGqHYwWRE4WOOetBYubYOVfauXovJidU7SbQYwJ7Qme8OL1ic5+rg9cNw/kGfKsBMyRF74/Y
SqgwmOWvg3KhQxoB+ukrbEPsdavHsY+wwvrRre5gK2vhiaNrV07N25S6DYiej+3noEQVh8pK016l
/+nE7ccqHlVa1SZen4cgHn74vfXaUIVC3aDC2eQW53ciCiC18ugGLjofKrVv2zfDf1Ilztm+9b7Q
j78xe6++USB/4d46uR6pEDLAlbdTK1PAxEI5IrnWZDtySiATsiQs4aLGxzm13+N3n7IiCr2f7euw
vN6lHpJZ5c/wSm4VwlIXbfNj3WEbNWIPfcbXhyhKOkKhlX2/HhrPYfzoVnYEWogfkp07vGA7baeZ
QBUrM9SZOVk28focR+ZnEeSN4edxsHaXkNnxjO17yUPLr77wjg/Qk6UdzvylLJrN8udhfaoF611d
P8jTXBYMO+/J+280fO8QwBMlKhDUIMlKpKEGsCI3yrMuPPZOvb7a4Qftkz5D+1DdMDYh+96f/fcX
rG5lc7h3rvVphclH4VFe7Is3kvjHPnoOefIY8bBQD24sYvlBjWn2JAKXreaXdQkJAeYGYnzl8+RI
mVjBZz4yweNS+IE1Gvk2ckiHZUqf5trVuPchnfKB5sgtoo9XaxA3Oayl5wVYB26HxL6xYr+twvBW
MsmGsz/EdYuUldgrIXE4m7kVk3zw3aZgJE4Qtb1GKYgW9Isnj9mrBe5lpXzxPqw6+bx7t0shd2T8
HncXzVr3enXPt9Gt7NUPreehh4/xqjq7+jj3XRUKkB5Tj250PiCky0Eh/SuUlskd4p3FsE7Squi+
d01MZYjuZZWTiAKWS85f+tGN0uQ8Lzw8DNoLaZBX69VCgw6YYAQSr0S8l7zMnJC0W+I3VZ+RSUdq
GkBpK25hleofxgQa/REmaXVyn6cjnnv3HjZiBglIWmBhbp1X6wjbPWxlMWeBjHYi3B/2FG466IEQ
Oy+RzjB8sR0A8fkN9kxuVQX9y8gUvEDHlcc5rIB+AEWQ3+QmuVVuIqDAs5PHYVfnfQKyCkefRPGJ
eKdi3YQq9E0cL77AWEFKy6ME3EFXZ/Dd2I/VhjAIqITwHPfeHT3eHUwWbgcpNsArdQdl28X4jS7I
/LMA3XC52/yc/mLkhUk2jb9P7jxPn8HvSPoozY2hUuOJhPgh5Pk7TPrAGwrDZ979lJiJDRYbZhpb
/HeI2PF7XYHTG2xQbCOVbJDnhH0ZvAzaESCkKHpYEhhGLbm8ZKJBob8kug5AYHia5Xbtx7q4LC5v
2fNpVkbBmnWKvYN4EG7xFWJGTYwyTLXabp8ZPdjwTng2IV5NAhKRbAJ9pbjH+whsMVGeQ0LSRI6u
BDlTktPKGil1rBy6EEPntiC+tTB1RmFkDgbbQU+42F4PzLJQiEqlaO0TdqhCbKVItlSH0PdZeJzs
uIKikYVxjNwaFN/8InxnliM1AUMAWgOOxH/TlzMV+FA4MwIuwt8IAbjxutS3bTY1e4OkqvUnWKKK
2NjWwMVepxD9+3d7QTwEzCtUDGSy8TNxQvEHWYeZCPI5YRbcBTyjdnCtaXawnq7OfIhiKEzTDRNl
P0cFFk95zgYGJWOa+CJmzBZzzsMJ+cyLLA02cNFBkxDn52AED/g1cFmY4WRwUj5NEvID/beexSrK
JKMS6dlIdkG8Oc+vvEq73+3P3cGKTzY85QH4Yu/n9XyvN3H2HvBoUGLAH2afooVXpgYpTJo1wm16
DlgxQb0yFZ+gyR4DFvhQB83CLARFNXiNNNFfrYTJrkQS3MgB04dAZ5VsU6mhyZ3NbKZIwvTX3JOq
4uA3Ee89ElUTY4JnC2ZrzmTEtZ6nm/u8urrP+WKm0TObTNdeEZ+29eQPY2YvLgqhv9YL+GHICqMy
9D1YqteoBOxPYC6B0hR3XIHwIQh5oQjHYCQJLyg8IWhD4UpVAWD232b/70aOuGzmO/XRhTIot4jT
A7qImkEdLxbR3AgRnM4N9aqX+3JLHoFAy6u3BP982VA6Ua2oI9dTPaUeXye1u91NlxrfevtsASPs
75zhARymUM1AD8FhuBrdZ/PpCrnamM+Jv/YZiSfzT9W9RIUIlbVqBSwVlVp+rD/eyd682w/nMH5N
k2m0TKeHZfnvtCxOL8vbsjLdrZ/LxXQ3i/xXcGBLsqJGEkSNk//xKn6e7da73KzXICYm/aSeLqXA
+NJegC2gwTpUivek+g1KXSvKyhhVaafCILDAJ9ggUsAJRJe8X0mdYIPqWsN8sfeHe2gs8+azdczb
584XX4RxeNcP1WtvrgEHmzjKx0obEUVshzkyclDantBmyB8alX2hSYndLTn6qbAiHxIv2Mw3/8qE
yn4uDNjIvP/7eW8GiTnOYL/c0l/NleCCQiD+EMyCOhrUUIJCXq+3VGrxn+q3qHdrh21n1vwSn2si
Lz9vzvIuv3jdrFzJ63ab/LTD+yCmEhQXC/EIYk4g4SfxoDb5jr4jlXvWGreeRfWbP8jZFIO5F6/d
vphCzAOeT+jlMvV9LUq0CjCtQzW6MZ7udj1W86itn4M2/kEwtcZlJS9j2kkcz9puVWQWmSPItimg
e5iRD38p5X01k5NTl/tHxS3V5huQBn3WAtNrNtvt+rt5xAt8WMW3dXtYb0oUSY6B04XqcoFKLgQZ
KNdbEaUJpKXZOlDAgz517+QpVkGx82uFtzpJFvuL1hclrzW7WGHxan+Q9fzY/JSgJyuFVWYZHUfy
Ev8k+8lFLYwrfk6g6bdPCKbxO842Pwwtfk64EJBJwh5EtenXqkFeuiA2D+sue0sZFZ3tOXLQOkip
3iPfX6HGVtWBFxNKZu+8znlF7FQ98i5q9lTDX4MqYVQdEYqxL/JRvFz3jPDVrIbwHE9/I7lEz6n+
v2iOUnpVw5jqF4HSG9teVrTYdtqzZhNkdxeVpu6TfpyFqiBOBleezxyVydFVIaV4cAajcE9Jaa4J
psATKcwiqy+/g2F+GxlhiUhLGmMKU4EpcBD7dKl9nM0YWwKMnxDdUfUEwCWyL7UMthohiPVe/RgR
pPoQRC5wY4/RxzR0b54KUBnzDP4PA7HFnHq0npvn5r05hEyHy/zUU+Et4a8Q9KG9DXuQkxS68NVU
yblstz5D3mo3J15/w2rHYpSzvOXowofZ9/0k4tqYs1ydmqzRpvEG45gJqRVx8xT+2LRZwIz3Mcbc
0riCckVhrEfaLFlJ1uFVOv4enNpx04A7zKxMP2RnuR21P4KLf8dhrrcfFqGHsd/OLnKSJ7yzyNlY
eSQsTgMyEC/0CDHztyUQOmG53P8g+4cxSjnxrnXb7oOSd8b5yn5O48WgBkKmlS87lc4BOjv0BIIy
d4VAfkompOTl5oUwWub/8n85dlrLSK3aQEcptQ7j2sDoLQaVTqUTlc8NFh4W5QSpwWgYwciHS75w
3n/JwoH65WR9pMlmVe9B+dKFq+j9hwZibf7+e0z1eEwr83wv3ztHVr6XQFZTYrXJqVIEmNXeYx/5
tmsRthG68G7l6VV7BUBPcRiN9w8/feIKAZSB3I6IW+rlvUvz1qxXKVWCoBIAzh7STZBIL4gfvvRc
DDr9kq7AjCqBRP4/mh3W5D+paHruzTyDPLKm0wOD/A6v6eLmLNp3v+5HiA52oN4Gkkf2oQXUF+Ji
wIFPUrgjYaYBVzlXOomVfGefa0S0KCvNDYt9YqjrtJ/24M95Tvf/4+nMllRVlyD8RESIKMMtMzjP
tjeGtraoKIKCytOfr3SvEyzX1N3K8A9VWZlZc7CM7qF/3hi/2QY7yw0erfN8rHUHtFQZENUTT1/9
AQxN7B9wd4LE1J4WvlxVE1c4YymUGzrDBYQchAzSKqnTe9COHb+FQUqBfd2jKXdshVkHsrHbHiY4
Cx0G50Gj81pZzB2yOUw3tJ9G4Z7G1IEYYU9gDsR76z5VItMK1Hl9lHWvTdgJcG4XbHkm2bm9nu06
D1/vyYHtU+rwwJqUpFa35ZWnAQ2QChkC4OVjiedUtcRFlF8poS5bEPADW+Dbxkr0WgZ64Te51VTR
4Bx+nOtefAOsO9yyBqepSEmxNNyIDISg/aNsk3AXmkIIywPqrEknsybu0GziTDfZSxGlo3zf1B7r
s6s6aR/CHn6Rzh1Z9Kl/xBwYz4kg3chGLxv+e3lM3HT+Xp4T900QYJY2oUhcxZToCFklbN0PqZMR
CN0+VE5IpdRFIfVDM4Ih7rQiYNhuxU+YiV0HdVDF+gTfayZWOk/6Of0q7KR//fxT/kuHfdbFG5QK
XPyKa8QnwCiUj88yFGHNHYn4hFVNk1CMLTtS6X8hLKXZ+piaBEn3GNtNnjOG+8P7vP3x5LyLwSUW
iPwuAtPlI3HlS5IUaH4lLWU/XA/eives6eXamL/nEAaauYOj6nl8GQvjWRo7MHIC9tItpj507kFF
jmezM2RvpJMiRDU9QquDG7aI2H5Eki7r25p/iCEGJCvmFSAIzeeebjIWWweqWC70z+6R4P/7WodD
orG3bwRGgA3LZ6kz4gSEhy0uppEKxxMLguFx2JA/ZO95E1GxfWHX8Cv2GeIZAeY4fZCJ55TdIwqp
nEXTTkPspxEGyr8AtRyQOp6fzHXcgjmTY1cMJ+T03zhZiP6OWqVbIhvBJvJTIhM1nGhZwBQ8uvJB
mBRCJ+vBjeWEVvF9zG7P/WMfDyl1CePtr/V32pm8VKFwQImBN0c9nZfhF8NGrw1tS9jpws++Dm9D
YTF/ib83OlRj6ooT5CbZlRsVmbT128LAnl4EvDSa9dL34PMS1W97CdUi32BvCot0Y5Qwrdt8+TA+
TU/T+1x+mBZeUTNuxKLBb8QVSd7AGBw2Ck4OG45+UnEV126FTEkMT4RHQH8XH68yalGBERnRPbyH
gp7pHz8U4bwKVUHkZrIe0y1Bjo/9mfZzCpK9lJmzjhpl4T1WwidGKzTa6dLHME4jOa7RV98s/l0y
FEshP9NqXdqtF1MzzvowUTIaBMNUgXt8mwIC89v8Ms44btwv4e1bvPL42adQUTR8ocNpNKYUqpsc
ardg2JEvw5KDNUBPO6ylRS0uIrI264Zodz9ML5FiTaXeI5MN2InjV1IVSTwIxeQFPwCraTgCEhjp
v/Xfd5RaAXuW3/JfmyTEW5AtW/ex1ug+WB0BGjrQb6Mms0H2eTHUEHtEWTu+ahLlQxbNeyo5nChc
aEXGaEsHMta2IhWUlU3173P6jsBsQXF85L++LHpRUySOOYd9AuOWIDH4Kie/5DUhOFHrcnLZak18
wXly1LY6ShdUv6NF1pTqKQd76UR834gS8dTDu6MnLnhi5MMNYq8UzaF8H7JETPYy2izclg+c3xqB
vJqB2OjowQO6MX+YiH+F6p/sYA/JuiF6bJFcfBWUAlwIgQYaLeoK0apgpoUgbAgDgVucYpYhh8rN
ln/LjX8xo8XsRqI5DT2sGOTIg5GbKF/9z0uHGyoLpWhgD5BpcU5gw5W/iUxcNF+SC6OPYfskP6ZQ
CeEV/JA6CmTb80qkNfTsDakKg2tMJbOGXIr2AsksJI1DLEqc837tQtfgbSX59XNoLFf/NhH7KhoX
clHCLRRuV3t5wqwApX0HrX2GFLG3XYmQFrkUD1kEUeKtJsiaHFcYNxkMT+i6yP+IR3hzCZVIuhmJ
EkfK1cghEqrvz6eQj8m/Ob5aMROAR8jF8hJz2DePXoTMeAWg6BZ6V7e9RIuEGZKOr6seXLEc5tHp
mO01eYh0PZrdY5nEvDxhiZ84ytD4+FcAnmDkkmBpk3hn/2vdcnElr5Uh3nZUTwmqTcuXlPbFn5uY
qiBBrnjzCMJE5ZAB9VW1SgYLk+e/1FEkX0Jap9kZnLQXvYxFxWZAqhdrJ/hissIKmiDJL6asODXQ
9QWKmIxQOUxPRqtYGGqgDk9H1iV+7CvbFhEqhb+h9IpuOsuVfPIS54Mdr9QRxb7IaUUnW8MpJkkE
vJqyDrAQYHs2nSYOClGhZAqRUNTLsrogg2DWUTDkgfPI0T2LCk4GGzyOz+9wo3lUjT2PciQle7e5
F0z23RMtYoogKxNvMCZ87gjYRFYpB84d++HewgSVXBPW2ug8gn4B6imvGz/zBP4B8twLHkpl8HOA
ioKUCmIKXw7s9CtLtIBH6e2XxyJmFA2eWAnWQDa0lOEQEiwxqpvuXh97A4Lnz2CjvMRgk66lFwfI
Bp0k0TGs+oBORYggRFYnhhci/pNRSDMQLpRWt4h8OUlRndWhJFff4wQRHt471WjvPqOUAH6+R5iJ
n84ITKswbSA2TbRxT9PDVzXv0aGdX1nvcu5k9HLmgybCv0bb+eJtK+xOhHdFnZozkxnCxyBHhCnO
miD2brIysGDHLfhQtw8/LyfkkOPhKT1xUtLZ+MVHCtk96T6J6t+IDBVcg1qvEPw4OqSUKLE/I4tO
v958lNib5scRqWYDaNJ6U8ITkqvhkbZCfUm3rnM5zElr0By0oFj09En75lzYFJffQ5lRQhg9h/X4
OTx0Cyav91v3r1THNNusnOY0WbSm9bgev/kWdUzNDLZShRnx5y8UbALimu1pm27bYzkOs8Os6Bwx
1TrsTeiG6CJo/T5WxpdZMkkmtBbaqtv7/rw6M4jOo8sIQn/n/xA6uUFrhihiRHdK8olROa6nNUxv
fX4b5mP4rON8LGIycy6c8690jZ5yjGONsbsVfvtt8NGnsbiKB82j87EeYGgcRiKzFAs8WV2/x2eQ
QMMkj2B0Wd4YDzAeGy9Jx1FSziBIXVBEytK6Hip98S2U1furja2RUOR76DA14yuHY4gwkCVThqSo
G9GM83s1kNOTXUUWWdF1itXCXkZFdyihno6AG2cs1qVZ4eQD4J7Exkip3/cWlYM51He3UckF3hia
SeAKljBjhIip08HFh5VF7Hv8Hf3/EKPZpr/5WTy8xXXeJly1Pi8jluMeGfEl7Wp4SD38pFNOJQWB
JwTQhNfSHyDWM8TkNRA/WDHI+reMyTYsXquFKzoK+KYESyKpl5eoOORIZvI7gRuuFoobi8kUBASb
KLnpNzmLlycByhnFLl02wWzkkFxDGZ2n/K8ygmXcBQICDz+SfST99eBIPTu+RGqsxmd+F9j1GN39
tX/36+Du58s7f2sxbOnkwT6Mv3XaqWkrylffeCHWowYku0Ok8lPXP8b/oDWweq3BuXvs3gr72FVm
rYkyq0evUdpJO81ob9LOXB3rLhUZYAjZ4ylV0rWHynA4bIJPbOUhyowX+TFJfm8oWOwrxovdr5iI
UIp+dczryC043dKXuOrCg+zqE35r2SRdx27QtVZyHlbvjOUzQVdXEg7C/V5rkoLtdfubUnX3h0B5
+AeIgoJRYtKHuNEu4Mx0K8RNK3UFb1EjAA2hK0o+ecK8y007cjPeQyjGdKf12x4m/OPm9IIPt8cN
+3xMgeXWxz4yeCOyEVcPI2gtBVlcc0h+JBjQ5edRMzjgP9lXL87cWezNfjYo45+4maFR4ffG57k2
CTLv0T2qN/iH9e/ksF2VdPbRbwtY5Gne184twwDUbrOggqplvqCnNauqr86K0RUgVezP8EdxX32c
1XB/Y5hLvCowurxk+Nw2jzkFr49xYe2xrXuqvDs2xkVMt+URiJ2b+Sk/DP8RsEo2exnZkFzk8CYs
rH+7MvyjvDQSvzMx2gT97S6GyLRE01qzfIu/Jw85fAHY28M+1AG3GIv9GbWpD4B8cK1IogeJIuSt
GzZNOJhEeJp3aWnhtjcHB3UbqzMIGTei/tQCaq/oZ8MGBXWFFBlBo5Pv8t0pVL1iLBeShJtsCCNl
aFBamlKr/6MTLvP9nzFcysQjS5SPkkPeuMXtb/qyNMjDeLqXqC1c3nNEgyeaBdT9Nunqm51BDiu4
XOg+474L1+LK+2tbvPakNdRjfHA2PCmCJLHXE+jhTq8oMYksXQHTZCS3AxPbyJJPkc9jnJOtql7b
4fzkDGkwglud2WmFRFfxbZRioveEWsWf7jXGdpCvyz1CIoDHnDj7ratg1nb6WQK4QxrCVyQJTjoH
5xkpsbz9B7rl/vLYJn+7HQ59zhwHtUncdGcsk3rIaimPd/KtTUitEPs3MTBIsCYgFCINEcUEOLvY
1OI0FAgkQ1sxAjkJMq3JC1nmcfOmGzEd6Uc4YUjM1bnYIyB4KxrBvvN32LqJ85Ssdfk3FisicaNI
fQnfsV8cLJeuG04SrwgmIuGUa5nEjLX1J/ZTwratTT72CtSg5I1qX3znWsHl7/L3ji9/rVENCdk9
zkXiKS/Mf8LCRQZK4AjvOBJnUImbgQoRiEpqK+dJuQD/BBcom8jxMzLxoNvVP68fCTzbNyzIla7p
1B/7b5i23gWjITaJUMJm0E137bURNiQ9y72Hl20S4Ea+EKNw8fmWbeAqdGxPLAbNBWrUz0CX4BoL
P49J4Op9C993eYnvoiz6GQRZNia6yAGb5wN+iJktjpB6KHdFpqosB2LOKYNN/EdlOqP1Yy2pUL5V
UklbpuxbsNN+34hTGH9a0BoYPaN31hxlVoDnQ2LvtXuHbrun9cTvtqG5z6G2XtZ9qdBewzZl1LCA
vg17nYpt/IjXodH7lu1kQFs3p5mCCOfJ+FD3L3Aaules1k+L+7Kp/jVz14DcnZ9ZPZ+IvMgKhmeS
3YP9ZCAPMAMlQiCWINwUS2dJd8SYmcEhCiFR8Ig52kraZ3/LkBKTCEYmpWbZPiSqTVwzkjVHioFn
r+zJ+wheh+hoQY+7kvogwr7yiIyTRmrL9I+dpqKJNGvSdIudBw5xFcAXvrzii3L1+VksQqSwSMRv
j8fZqYPViac/ftYnHDExI8EQnMXuh3IU65HqVX15Ct/j7ZbdEkq6Fp/6IKoaW648gJKjoP65DuHQ
8lqH+L5yooEaaL20o3fV/s2w1X6D5s7rKa0aFsVW/3ksXttsT9Nj4jxYp9Sm+fXeU4SGhlp8DsrJ
MC2kmItYdpC/gIPbnSYOI/A0yEA+qgoNxFRafUj2XvlcKwk+IUsELPuMGzTCKPwc3CdHOmzQJQiJ
hem1xpDMyQ4/kQszR+bKBwrimxX/LT+ESkMbFC7qzni9T7qN4PErzQCU8PjXomddTx3oveboPLcm
l/ll/lqeoofboqHjtZvhdAdE1YzN4IrYDy3pB1Ggfy7KrwdaoK9uXtqYyyE2Tf8eOylHLGYZlx6G
GcM1gr3JJ0kYSmysjHW0BuFja0aPUALmGrovQtPIIvr8YP0kb2xKDCDJs4UfLy4xki5Jjt10nnNU
0PxN1jpR2EkqpTuoNDukV3goiTgGbP4zCK+Tb34v2RM3/OoDPUiI+s/Q7etFIKSMb97+BdHgIfWU
jtw7oWFgg8/vcifudCiKX8sDnTE24vQszsZm8MbPQF7pToSXTIJPMipuMsRM2GIdgCqpzIuYUVZi
yW/QpNX2fgzx4hAAb32thSXgucBPe1P+sPA+/sUDeMPywFF4YoF97XzQKkcjYLOc0+ILkQ2JsAUv
JaqJxaxUjhJUV9YRCRdv3uFjj03LQZcePISCRu/IUlKwa/TUEWrcVemnbzt3JVmTdzZdk7zg2QP3
u2wa8TvQsYADTqVccf67Tq/+mRtOsBOROV7C6/DlnwCUaLUwrQBYo9sOqu56DgtzHdMVrYSgBWtL
t1v0NaLwQDtLnh0J5c1TGc2U4ZCM9bUm9iJwjS8zXfq4W7R9vM+TEl3jm9jXL8FTBObMDfdFPscz
aQXrXv0re4MctG7trntiE21N3nG1pJJBtw0wTmtiTRSOyzyNGm90bHrAFthXJtQwINjgUoqiCvgh
82QTEhvU54hGJ+Fr+BreL7a2U/znwb50Mg6lK4asyb4Mk94d7O7eAaPrGFHZkcP4kT3k4Mtu8+Yl
vsOym4hXL2XHTsFGATmLYuqkRmjnVxk1MK2zZm7oEYTvj3Y10TE6ekK3Vfpr9Jl+2oovh/m14Sl0
Rl41yefwT81hELjle4558eE398tpSh8q31Td4u+9bJV2e0QAKdGHHJl7eNqmT08bV8I17GvH3zDN
k2hQdYwYAuRYgs6a/9nMcLWNJ9TiR2yu30CD1Nzqys5qsPJIiiQIs0QngkTKweLCXWzS4eSEMr7E
fRnPWmwsW1jg0MzjsBF3dDnoAThIhhgLJUNKIE/SC6BsM7zPxUVQALIH3Y6xW6ADkhiaCENKQEwx
u2wxxWURYNDCivvm09dbiEBEWzSwOViUs0bLhvc/uA2aLbgygtEUH46b1cnhsvREoC0qaNpd0z0Q
itr4Nk2HDOfpDbBlimpSAF45xSalr+ky+3iZpb7WAVPBDeFM1psOChCAySP3VNGxdRDskGsj/Rmg
s/kYXn3cjlje9hfECIIa/v6rZeRQLyTjQCtA+NewN/rgGJldy7n7GdPR6DHRI3WGLwg7VtHfSNk5
H1rKpOEL7gojCglsWPYQYVvhSe23aX1ZMZloUgmcSS+YdFA3sK+EKVTC1o9vWKIQA54X0l7ly1lZ
GjCB5svODl9e8u4QLslSdgmBl5Wwwb6QRNVv2pWegkR/f+uVTKEreyw1AwnV1MF7dFtm3nXZCG6/
ha/nPmTSgo3q8Cdvo4TaBJybri7fqkSJf2pP3OPny7MNzKczy0isSUT6s41QDJgShFaCSn6hQ2jh
fKKURv4BpO8/yo0FhZ0vTPpia3zg9IH5BaXNpGuFLfJxriILFewcBC8VE2P6t8wI1EBQ8Vrjlgpq
Hj9jDRZVfKbziWyo1Y0bI9g5myIbrTRAOczFreTUfcYnNsxnXPltrkdkmVkofBrmhcTtErkLeeDG
Y7wAYrztcEJXFEGroAcVtH/vtbAf/rCCwGQpnIhPWlv/abkI3CjX3Txl9o02xK1dPNuxfJhIRU7y
DRkjnwMLEKjMeKXLYbnW8NuFRiBh1p9Qiw5baAG+4LCFbyR9bXqvOMO+0W3077G8JK6WSySZ4vEw
MVnsTKJlCWHhD4BcvG2UlgING9wjuQ85yO0R3zRZF6mkE3b3gH/9jCBjBiNK4F1GRGvUGsnaqo/w
ko5kmDTjG3VvmerfaS6tC0WyTAk062f0dC2mQoKUQsT3YL3aSS1IookKTrFMfxgQU8sGFNeIKv9y
0FJ5+CwWsnzQN7pvDahwFNAn/kwaTysTY6CP9JEKT4uTOfBleVGp/mDr2NDcIo4LVqV4WsAZHdak
lNRpj1St5fXAxp0zlpJe6dHStJK6N7/Kz687gosfZkK7DLHst4LDuHlemIywOmxddxYc66ith9fl
zYgQbzNO6X1XUgxwru2ohRL1GV2S0FC6TeB1a/AaGlVUsI1T3U4NZCm2Ep/1fa07RW6DbO2VXb5V
h2cY+iVrrEDjLMKHSVYEJj1turTJ0oLf4TGCFXKCWDQgrKd17MtrRXokfaHrBfEnkdDiDtaLDM98
2i3W/quDn4bhPZCMI7vuvxbXAfxFCnGEL/D+IPQsm38wYqVlNx97cy+4uG/LFk1X7QtfPXhPBNEo
48r+YaXvpLirnWjJaSP9ok0Q5uG0asYhBVlsOq+42heQStOtHt260VPj4w7t29nNFKf9c84f3tG0
81akDV+v4F7tcoYVZHpWZIKua/8J1AYa+uwUa1sqo9bApN4A3+M3Z+U/dVN4AHygSI8ps2O4hUOw
1CvEDow/WdybzqA1/3hS9MX1QrzAsBjDl+yJL4yCT6myEEq2UCjvPVijB7zt2iL2E6MQFHSZ/OLv
xSQbnT6aPxB8fhm3sEmuTkdukU6hpLJMOknbaLqQRN1tCMk3rJxuPy3IxAVjw/7+QvEifgXPjbJM
dlIwlL6gWIuDsQf6J+KiI7jbGIrLXROzFB0gnQ4NAKbQIuFcDgkPf6UOqhCWKYTJ33Ts0hPYFgcm
1xibJDoBVkd8w9d+VmBbQXUkX/uC9GRsUqH6+GOR0HzKmJD4L+5KxwuB9PLDORZf03dMQ/fLsH3p
tlnNvodQvr5Q5znFyVCYkJIOG1GbcnSbgzAuopiJjlmjzCxEmHdQajhIY/sJR+FIQWXccse+j6Om
EJdXEm4Le1HKZNQnSVzk2BkRXbsc/QDJjBWOOrfpfTsW5KHuNcYm/bDaruwyj19pYpVSPsE/aik7
z4tz+ku6Oc4CmGbRYkx2PAFIhB6JKWlvOyVNhAoWBIHhDFvQ3ha6jcp7eIAb8istPoSrJvXmu//h
q0FFKLzGIHffvIwzZc6Abx3lLOG/v9cOfYy53VKElJf42qgkKgiFP6aAQO4EDAg30RJC/6mRMs4y
BqG+NzpoAqpAyt834gNYA+8Ntni5Df8YJfG68owcYPMk8kXmGJoj9HvnPhk/zh1nb8ywADLFl+KT
ywq2cAqfNBcRvmsV3CclssW5tva03lPcPUkqhNyigMaT2guVzgwbtJu0rXu3Objg9uy8mEsQCoMM
K5LUBWGtYns9WE8UPKz6b5b6ZRPGFgM6B/B6QqZZ8BnZ7vVX2BcaAdskzzQdxPjQvf9WF+/9CHgP
mN4xyw5pQv36rTK3AS9A9U6Xq9MgY9s1MgyOHlA9B3XpXCMWeNUfjAOuDNy7sOs7SVHHnNY3obKV
/mFq3MfHQ3AiIV/bOeA5sDkNHinM1CXbZSprooqwtaCJs38MNBw0cRFDe6h76dppe1kZGZ6CVbdm
NzCsezoqEbISNV83UrTDJ757AX1jN+Afo9fifO43DnH7Yr9MP2kHauZaXtEpf9JtTfbe+mHlc61W
8DJGryv6/3NQwDPvsN5m+pArRVyGH4LqZGdmovljjau10zx5a8Nb36BZY2KE3UHvfIiqhbpGwN47
YeVauooWnibox5uZXyDvXl/ttr66twDUmSdZCMu+6twptBA0YlZFrJfsX62In00fner5R6un+2OA
Fh6V+pFqHVT9DHYFySSLHROL81q9nn9Piu3WNXMRiT2T+AE/DCrgiPqgVvnn+G12k0P3EN9n1ACv
k8MIGTVJMKVAmAcTJOfUf6yMMuMoOwdw95OJpjqWSsp2GWUU0eHK3wPaRMHPP6FZeeLoqEDK0rr6
X/4M9d0h4PknOHKmPgM7MdDW50LeZ/kEd4eVMOETmFfOOYazx8psHHEXK6DJLfEKovZ5wl2KehuM
suYggwXiaz2CbB4V2nsyTdXJ9zcTNb6BidClV4gK5ow9TKIHt0nFrbov6iy6+iQOhO9Uwg6YcrId
LtTcawEQDPTT07lYHhLpXP1jpJ1MlMU4JJ0YYQ9s4u5PV2HJfeA/92GOsCCDXvRlYbY8GqcGsq4b
njmVLJpiiiffi4Euq7PYo1VhFUqxVPHG/BdeE1Jxe/CfFfZqlOGkqcSnoiqVN9r2+qeJrDCRgT4J
g28k9/n+DMcshZ+SVMMcUcYqGahwMsK6834H+SxtQaeguNs4D0+TE8EpenpAJlpvcIN6jXxmSdEX
NUc6uCkO9ci1SwjfQksJ4yKhztwwIT+onS36J5y3KJiQ92N6jU/brdugRZTsIqQZXJxoRqSqe4nO
AGjpXKhkRCTCwqs7RFsuz7QMni2CEvT5COB5rAeE/AMd3y0MAibbxJ+Sd7Hhxe+EJRMOLN4DjNNz
nPUQXlAi9gVIO2K6d3r61KuN7WX1oN0q34VHgfZxSWB1RQWcs6ZNaslesESDLhIXf9e5MTJGoCqj
NmYngkphL9zJVu0t6hIyOWOLv5x3nTAQkRkCyxGnfQIB4qgMZxduAr8QjZBR4mLj8EGsjjcMd7mD
NzK+9/4YEzQgVwzSSVPA8COGMXLtN3hMYhCDmeuVZulBpWBoMyj3GWwbNIeKY4hDAcLqZ4/a/kQL
G6VrsSyTumGWUPB1sIMxrL8+ve5PQyyGrmSreDy9umaMHxe2LhjwhedI6N/HYctXAutDBTdiOolS
d2xRpWrHRpDSjPfZpVtc/zxUAh012zGxIcKdLTwlL2G7mEJgpaLcZilnN2afGKe5W+vBBPOBbCV3
fg2jjrHDiEFSjmnAD8DnQhtrAKFq/xHj4IZaPT6U+Lm9DHEUCfSpsqnQFx2CW6h3XyNA6k6LMiVS
MBdcGRRVAxo+Bdhw0LgD5fjiMBo8k/D66MBTzbo088B+A6uNRxYlPE4F8lpvyprCyejDbMSCIydW
d4pBcmMxYu2m4Ay8bG19tMI2T9ES5zcWIuw+RqcG74E78Yg8Ho7Ezd+fSQH3vN+WKOkFCJ0HW42w
mYoRi0IPemeMk4JbBm0Zs3xfA8M3r5zd/LHBqio/AL2oovBS9jD9CXimWITdVyo1/faCsBFXCZhj
DAsZAYgF3XLWVpy04bLhMhtULOXwsBAmh7JIkaWwGMFvCREQHolHe9XwBPhNPtv+KaB1bWumJmgI
doBpO7IOdgnluvLYKkokSnKmzX0xqcCWfBwfMKlmdNKjC1o2jjZejbLPWyXIW/EDwU+ELr8PikWo
DPFW9FiLI2uBrmrL4s0GUE3QzrKccMdA9AF13/s3nom4Ao34N74FQsa+jKoJbhotCkKgqjhivIiB
cnYdy88daDHV8BxbN+Tx0LAO3rZI7Gq45wMt6ocOKlrmExyGhzPQuT1E0dwxqsuLnBtxcq1Oq82A
xGvh5ltbnBi4HC7r6mFVsWKBpG5JS82wAXfiNsHnyETH9aQE6b974iDFvIxSl0/nHbkz585lxMBG
08ITNGno4rAe8XmNGWUHHxeNlifCfgeHAGDjXuPFOSCuBpfntsXfaF8NWV+OAN5oyajuE5WJRho3
wBEnw8fLTO/RXnDA7P08AETC+xI3jAl2sERvrBo153zAr7fPCTNU4PT6surIQCIA3pO1YawEmF1M
IA3NLOolfPRpmfOgzmmwujP0ZBghGNsr1A3wmlzcDivGVWAIpt3kXbkCkOUFDyXmzVdcDT+EWWOn
scc6MMbJIhG3j76+b86YFdAG5qSEfFWFEiVvrlJIEusPuWEDcUxg7zTYcHkMn8nQANCWhRbUXb2F
YL+cHG1mWDchJ0BNxxmXsfyWgo88x5YX5ha7GGJzts/fasgWFWW8N9J0Nl157zH6VcPnSqn58GbJ
71uHsw/pjpfRea6sRfPMSRy97ymQPmNwBwXl8/2csEFRBTORnlz+FuQ9wOONlVzcGrHyMPdyfdmR
jyWBg7xMryjcq9i5OpKynXCd10K2kHtQDSg3hMbNVbYQzFhby6DJBkNTrcYe0SGKRm5kDv+L81xx
AtC+OCk8pO0x34RSKw1MVF/0ErCgOO9BMZg4qH19Om+ICpeMEaMPjL5+jh6mHTLOra14fxYDteEy
hPjpYxhhy4qtNj5HPB/WMoy+II8xuAzfYHmgATm7eb8MZD7j1vLCiZCh+l7VV3vVmLWp5svgqqCa
OjxhLo5JecSASi6IceBDDod7hv2ljW0JpVxMXFv75Jf7w/RE/CJsCNTXEIuw55K3lm/HTBUTInpa
YeLPFK2G7x5+YpCzX5xLygViDobPF//k+xikodbgA4VUam25bJQmY56lX67InplCM5ysS2QFwAWk
Gw/nPk4ZKBiiIPPlypCnCrlJnj8rpI7ZKZS+pUVxkE68o2RJhPnSGCc8ndeuWeMock5druYZFD9y
D9s2NjpH3UVdjFd97pN+YUZSjq8+RunAJUQfA7a3UwEZ1+X0pkDDWYNFSPk8g9MvNEXXqDssdc8A
SfGjh7sNyDxjmC3aa13myDl5F0BWlq0rY41phbUK6fyN7FSlc0ST8d9wsUapX8NTMjw+Zua8jVMM
TwvghE3/OSZJggDSYJThW1JPVejv7FVi+MLagskJRmq1nUAmQrtcmWNsTG4/+vPuWQ96McBaM3ZV
DkmuOVDM8atl9Zso1KuKbPUCj/RAJqabP69Kd3C5MDMkbcdRapxwGsUW0IRtAVGdRgLhu49hitYF
nYQvXzYqOo89AwYb5rNGhXkvagWKV0eYfMZqfS379XnSOM7K+/LQ2p/ILB/AtscSwR19DqoYvkaK
CUYDygHaRV+5zx7oUhIMrd0Xtn6A2jvQ1+PR0WA//CDtrZx3j2t995gZV1+35J9vHNYv8O1k9tF4
+cAiwJ1ozvhngdOOthbjWRNmKjfmBStXHITZUTWn+j2xAYWXTgVo2WLuFLODusjxPl/37w2ofr95
wz+tu/UremRb7QAhg5NsKC+3qL0jhDLyQA20sgAe9bK16lZsKBAIDgMjOjzsnKGDRckGhwcE4cjx
RcQRVQ+WBprKw+G6XYJUfWLTVlKeycP1a5+AVhy6196t6beBF9H0qOMso5B+WODF1k7nTf3utIFp
CFbfgHlac3T82RxvJyezSE9Rt1khfg5PQEXaQN8QbmTk2Xb2U/VP8CodtsNVEfCQj+iF1v1bj+e+
7sBByQGPgsb22itV58BaibWWj6T0vdVPg/ddylVQ2Ih9idzbwRGUg1HZw9GtpiT76ug/dMTWf+rW
4LE97x9borpj5sjfSdlbWDAaYqoER5s8k46+fbwrXJ1bDyy+q2qviYKI4YWd9Row1L6XdhOWhIYx
A4pIT3l6OrRnrVPh2gf569DNUYizmZ926XF/fP0lCWvNwKDZDWPqbmfUStgqfi+b1xHTpPjpGVQh
NtfofQ3y4tekVN7WHDXvXSPtl0I1qreeNmit1Mlha0xLULafxqoNJrp6cZYdL480D/UfQ7UZFkcn
U/x7y/shX8kfcQoLrN83nhc8Ak0jPNI+vHTSZrBennfKHzKrmHrdEzeZ8eX3kLvZwzkW3np7Wz0p
LRBsEBbuivHt7F5ASGigzl9QwwxVsrBOYi2UPUEo0vd2A8ea1MeXjbzsvBJrCTy6ZveSQjfZOkEo
kc4kQ8w8I+bmu4+r1G/oQ5y5CPiCguyezPPQbZR2UF0CoNYbLQgLUFPqRxcslt8Q8JCIY2qhus8/
808vtoq5AZsGoV5ResP1LsKShDCPW33WbLGOgR50he+ckH4U7jvxTk+mJMU79sY2LvR/Wj5fcxtr
3S8f2H1ARaqCNpqi13xNnaS9b5P7H2PMxJ4WzSiwawFMfvAuNrbBrRhBDA3MDMEdb0Msu6jpfXVM
uG5AI3h7Yqzw8RZlcbpFOOazJIlTENRo5AlELWePOLEHQ59qPkU4t6ahhvypLQgkRavBWt9jQT93
lC0r9XVozpsb/kKbtjtm1j6V+4QxcjZxm8QY14QXlbK/4dFQ45bx7LNkK4v3HoXwiMo2sRjTg/2d
auPvdXC49DWMLcnGAVOvGv+bjQ7w+QGWYL++e1HdMRMI35cRVdptgSOA8NGhYYEFusXu0l+fw2yv
JVx2409aDZosM92PMTS+VizEun1eNxxlUNwG2rINMauka1QWKQN8Xp9eGeK7hKsamD82sxsl8XRo
eHPKDG6rQW+vLC736eSE8kNEFexydCiouxUeGkQLeL01kaiKYR0xPU9cW+SkCxMQhHGJKwMoERop
+1cwfdJY2JKGZ/R1WGamuDUYC2trbUFGioFCUFAMyQ2Ha8QlmNw5Whf/g4m5T5ZsWoiz2NnUxXWC
M6NOpKtCEz/HxB/x2gUATfxyBtRye/rY5B1jLBwLfG+cnDzAAn162STUGEDcUf6THSDPZRZwQpgH
046lCex67pqDpo+FDESqHzuZG8F1Q+tzEGrgGhjBN+HngXaesV8c6k+HC1CgX/Sug+WJOP48ai8I
46ztfRSJdao556FgDiydv0UaQokwgPblm1A1U/QVeO1hz5TND0cHFgQyHypm4dEVZwD8OJwBWJvg
63jOBszR+yFqPsMHNSIqaie/mLQAQOpuMwlJS48jwCh+6EmdxMa3TmXVxDQ0KLH53p3OPg8NWSHM
C9LKnL2Cy+dBnpsoTNkZG2h7AQxA0LhtVxxPMcobPFPPZ18sUdoQkc/FgYm8jKpGXuN1ch2+V5gS
i9aWuElCmvSH8s6TXEQiRBwJhjWeJCS3xBWgpSEfuLpduhiE1B0Mpk4DA5ulE3FgHqw1+6Z6Ruaa
mf9+9oADVUc3Pes6Uq1RA6zm8tt8OYRdJCZrq3tPaT5DivBofi7HPsfJa0h6QjGFMdyCw9Oywccl
ofP4iXJ0cp/jqU7oTK+vagcSciLWfOB/G0qkmHC3UVlirIcdMpUdHR/n5/gY4gGjLE28yPBM0pzm
vBwRXBIggPDd3CcQM9nywdXRD85P1Ou7xY4rN2EN/5E7G0sihwz8iR1maJoTCxxSL+UmUKZryJKH
gxddcQcAiQDY+C8PUA+y30+xlDkd3aKKy4N/SUavVlefn57L9DC/GP6tDC+XjvYaYupHgLguV3Vj
dzv/tM6E+qxNDAmBebL3FHAno/IdX/CiZIaAP8huSpw/UYm7z0wYcvoeWSqw0pNWbGwct0kKe3B2
TPsPyD7GoPGeVtgNvebmhjEiqRM3WZwuK8i7eoBDpLYFaYH5Tz7b7oCCnhC9xxmbuXe6AXkQap5X
lBPIYdnw6JFBsvh9MVnXoBWJn3PCgfRNAqhqRXS5NbGfDl9vpHwT/hv/UKsVNXiUXBZTQCw98WHB
QZSE8D66ZCzLJSD0a9h69TAMfOGqwxqGMdsjqg+4iCve3azwe6EZgxAyIrzUCPrmWLi9y+76Mnko
g1KZ0GikfnjGaXziWTjpz0mz+fWhCp2wsSIfx2R67eoQKR9uAjGX6Dd1KFgQobYOgQ7haJzc4nVJ
2QPjIggmEDF1zPz84/T2tjU1Ni1bN7bp3DgtmKbmwyk1rK68I/Sy6FH4l8afGig08/ofS2e23CjS
beEnIoIZccuM5lmWbwhLLjNIQggQg57+/7LPiep2V7tctgRJ5t5rr4HBtQqb/0fFAr90GSGUM1OK
28+26EmohVdKKeMn7EZA3lhSKjPYk2+JGsZwX6nHd/hwOVt/km8nxvEuRhGejlDuor9gLUIjyIlL
krdKs5Ka8DnOGzxiMM1fVp6Ol/LlYzOIIgbRWKlV9Pku4CSt29KjQhwwFGpgFt3WN2TBGA8ubjhs
M7d5myubZxObpN/Gjh7n53lgMAEsOfFypO3bIVu89mO94UrJ7TTF8ogh3xObYi7gg7Lz/VOYs+oT
S0WkFnN7I9k7ug5jBCdfwLem0qDuoOT42MueXItH+KkDwD8do7dZSt47z6y0TgLsYlzB8casWw7H
1MuT6VW6+0njKSqWgWHB0PIsbfV+n6Bge06LS9k6zy/5bKAqRhg/ciBiEDFW3583H51JzA9h/wWW
laiQGgEy83VQK+AgGRTd3qAHI2U5nQh5El/l9jMe1GpFM/Ai6MCOKVPvSjw8wyrdyzSH0qbSp2Wz
TilTwazKr34G5m9hpJl8RB9gjBtu1NDBnSrUuDvku7Je65mnZr5q+FzoGrq1GioMUrwB5HcpiOAY
oOhLvXU+h6L4yt8+tyjPvQZ923OWJcvyhnmiU7IDt+gjWsgvHNZYBBJAmh1tOOP0YWzWmpNTD6x1
PAvEYorMPLSI352EeTvtUP6xx+NLjCezub7BzoEHdbB4EOG5s9BIQGsvfFUHCR6uB/06I/Y8kvMp
rlWs7Sas149vruGbY/b0Bj2q5uz8qT2X1Rn7UYYxINaDDP5x7IVtNO2MsI3MYvYMhy54PwyKecdU
sD7HKKCzIp26Zl+fQd7aXw1FC3j5XJlEH8NPxlfUYGXNFIKYG/gnHQCbATV8xNXRS/qIYwFAg40j
Hdxihw6pM78xSWabkRQfE+im29StI5+pTHjCmJfDmNpq8BXvC1yZ8bIYD/gBV/Ht57XsflMkgruU
qIi5+a2sH9Ctgor8XOYeha/fFxLVAa5SyC6egYEs9b3iIqqzXnYijTIcm/iBwoz6facqrlQ4dwIA
czpux6ym3aG4hXfYdy9ydcMKiNicZv9SnOe/TVzgAesmnnG13+4LZI8zHRd32MgwaUv/dZ8yxurk
5avnPki7Slk+kPfY3uuByV7QoSP5QApxrRZ6gbpPb7G4iDtrxKzcUCPzFcmTkK7yc/eU6fPaYb8w
+DfM8pC6vOF5UlrIOxWtI4bZmtPho0WIArsUI/FvEqqyfff1vNwR5hWY89GIB40xTWy/0YMUVVzq
dWCwdIG3wDLmDw4qMHrqQHbXfxXu2KargpyZkcLekuM4pkNj1UMt5bRouNwC0Gnd/tQqszek4hjO
5ISiOqKRGEd3JmPuxxbBvnK6XZQzREoQ5rOGBWX0Vu3o9rgvYNxgjlDdcRm/o5Lpy7DEe6D9nUxo
XXBmTAD0IUq2d9g2j/DJDp9nHX6FckRFdOtIuKJcruVlrqwSqfFkNWzMSQivMrnxlPTCDLqf+DKa
dZyuP17OSDXx1CJ8db5eYNW44DPMa+1JkBDOrODBHo6FJ58LiF6lcDxPmlXRzGQpri4JaQcPJtsM
XOiZunrwJ0QdqaeONhU7wbzfMDE2NSbSV+mmejZs16H2IaqpI+wJOzLkmVEeHpCyDPdNyc4k+b59
m5uJuSG8HkMSE7SeAGnQgi5qyqjsIhNgj5uJKc/E/9zCpp2p0uzWLRtocN36k8bsVazeTAvuppfC
NcZmjwwMx2wwRolaEgw+0xJubhZX4Bq1jyeWhH+O6X2E16IvJ2HfkPtMdJCOhqr0B3IdHp5CkEVO
n+G1d/8NCQ39DXQ47LWRyTN5vl8GhvmpY/yyVNStdsbg5VO6N8pyy2lmyb90JW87BiO3xbDivZqH
5+Xl23gw+eo2gVM2y/8mGLMhnXx5Lw4Tx2Pcwfg0/37+gRZBKtvA5H2TLFYhbcp+QHreJX2vi+cl
A7QX44x7kJyN+fMfhQWYm4l//iPQYE5L0+dzVk1ivLWKT9DlHiUwt6RK/AHPtiLKk0VKwtIws8hd
mETSw7dvODtiaxumUqBZrrNImnlXx/fXogYe0N3a8GV+uLFVn+uSThuSUj/r6sjUgw9LVQktQmP7
mQTCkmDJLTyJ79CdbidpciASru3c18CjGUyY++O9gil7sev7OKH9TdSAHqIqON+CWj8o9j5pXcnC
CyigUriZsYwgm/DLIfi8gkPZBhOV44QSGl+7eTKJ79WyVMLP0nz4LYQQdBxlOCCM+7g1kR+0jPhT
5biOA/gJP2UEe4zSuFqcmKSckCgBSa72FaAa8jizGLfutHafqTBblCkDoQTmwVsJ7FeQaL5hej2s
QiwaaLXBKzFPw/SU6pvPpMJ3D9v8NzYAtWdBN8RJhWen82xkkjC1OaYTj9qmBv1YTtQZHWGlwHRR
vy0AXyvk+nQMomgWhsiC/KvgvPvd47VnUij7vDxhBYjBAyQjlC2Mm/CZGXwwb96fjTrZ8MlKBGit
DWq/QC9CXnnqv4GwKn8kdoBTnKgMziuwDgAT1AdMZghPH4F0AxvhDmR2Bm8o4VkQfGMLK2ERCGDq
AoApMYtPnG7fLAH3G5eDUUyg6QUp6ZFfPJ30K+2E4lhB/gOBcsMlariTunOYSPDeXaCn1naNgYhQ
L4V33gTaxB0kn3qg4W+NPljazYD7qOwtk7gCf5L4j1v8RB9n+JhRApQzw8K2/k5zx72rSfGwXFv1
mV0MnNQAT8w6uaGJg9U40563Gtstjbc+7+ujZMKyh9w7qYM7EJcyNXARIPeJug2uD8tkwmVyaEg6
QtHQ9Q5+hiSUhIR0qlVO8asfmNlpvFfEWajpGMMTmEPSenhLnIppUe4W7Pdf7WTaSudizJxW3uZF
KL2B4J7zjzSDsY0dtmhzoZ20q4m1MrLVq2DJiuTDtpmnuRQ+OEOfMNwlfFo+AVOJpvR5WcnHNyFP
MXY5pnjcBdxy7GyX5V6iBv5tNvTRYlKjvGcSVsjf8PrsgI7uETWHMpsz0MYWII1ZC8AATwZJjK8Y
7H7omWi/nUqM9smlhTndb3As4r/4gQfceamMDRq/1hkuoC2IdiDoEXfBVcAUpGMK/y5CjpLnxmSj
OyOmAlNM13h74Y6zL4Cp0WZC7Z4jTWbqjmL0lfmay7GQWPEHbyYFiOERQ8J6Q5ujFCuUkIdJt6cS
cDccoKZa5PVX8o6Klcl9yAN+uvoP183hl2gvSJBYNB5zqCpeD0WSilcOP/1u8Gx7YeFeQ6IT2hBE
eK8gPyXLYZVYbo2D0IaoSsi07y/BsAUPo1ofgkw91S9PyyFbPzN3ZAV95fD8vx44T42u/aaSolvr
PdEhu5PNjYqvjpSVsmI/ozKQzX0jW356e4eEqNe9mwb6bSFvdeRKeLowvdqNc/WL7ur+ce1CdSaM
fv5srILgOEz7mb797FBb41INgbeYc16iJWiQEmbrhtmtR9VpIIxCio2EsXTbdPqObimW72vNoVC7
BQWmYeaidauFRfgbJXVAVVLhvtg6hzva7girNmioOf5ufzoTPTbS7AvDYoovAi41HjGkuWn4ZEBD
nh8TM+CwIWyRdMAM6f2aE5Mt6xlYQIV6ICf+yK7f+Mok1qh/LUbaPmAGVqfEOKSj8LVnSNcwYjI9
g2Gf6fd40VsQG3yJZCsY3RyFT+9jgTtEI2uIhBGu4oOG2O3erjr67Jpa6ht3wOZgROIJjhBSKUGA
tZCeP7wPsAC7OfyH9fsyqSCLYM02bdTgxgMqFZ+EYyx+Pot528nY07K88+GNxIghitXiPqM4UvPQ
vcLGbETHNP7ONNl8/Cs0GxdEnnxLG+eyZE1TxSZuhXvI4KNgtNp3A+G/rInmNULKZXu/M1tq1J9s
LKa1pE9NC4Oy7LYvaHn7ybFoTS5y6reWNU/Lav6sxqAWu+lOb+X4zsGm2PdDqcmXQWHOWetAQu8s
NjusqWHEXNXP4DBxH40ovcPHkvDrkCfuTcy07XZtt4nftOcys50027af+KOlCJKYEcrfzHLK8s+Q
Of1LaFkKWLQGjJXcw/wzJbKFYJc3PivM8xAuwMjlYSGiA5IGDOsjhxkWs/IA9EAlCYaSjFMxNCOs
sBMnHfkAoIz8nuw6Vlv+x00HDyvx8KbOgTOTOiPHLLOtA3EP+CW8MKFkELnNvyXLAfyHlPIfYQM7
QkafFpH0jC9D6eFcRZ9TCgN3RiIJv2Gm5ROa8uGdQqVKIUEyw2JGIk2Hyl3fcESBlsFq4Fnl3IEf
TvObo8dhQU9EdhBNPZ2DyRMlzqXyR/awoEyEoRz2gEhEAEt7tifK7OfXZNXYzk2CZzchAgqpB06y
2LlkgYUbFWd9hdK0vbQatK8cr0D3tgElaOGvdKeB0Gz9HbWK/+rwPjnIsLx71OW84p7p0WOZ6Qte
xHD/+4yrQloroXon/oUq/RuY6z5tb/Hjs+uOt/NISCGm4w+32Ws/xZQfNM6xZHQwdkeini2tvwnm
8mDt7NszyPZk6yEGOpolIw1YGbPXbVubXrltl3Q41raPewaRQUIeyn1qyRHWsZigmUHD5Op8v8Vs
0sPM+NOfK+zRngjUXADzl3vVeu/6nreOSU2tufhwWtF99LtxJdknvAYwxLMXDbxMbfvmuZBwU7Yd
Wwcf9MwXXmv3JV6Q1/bIUAZCUPOVg50kuEkHEodgKMdU5Y/Qzk7vN7k8nnEnfCF4AJUwO+sih4ST
JJ7cLvoQ8lIAzGma6VCutz7mXdP7scL58N/vAPegrT3CCy0D7v58GoRNnG+4mWfDn2AmkzjzYKbb
ZDvQRcatnPDnodm14y+vQY/BzgWEiJ08/RHXMtkzI5AYtKDTcssTEUbwDhblncmaK/cL6QKprfgc
YdGZ8cOeKfjr0fN3rvQFcDop/Ruxr5nmpBVA9tpuvOQWvlJXWgLYdJiXkLuUh3fjT1Y2Gd9Qj3Jp
f3tNZapN1MXBHXYSFiBiFgNx6IOIOSg2yuC+2SGjbqPdZsBVcE+iUnwY4EAvyjTmmPRzFTcF/Er5
91WH2rDROL8UZPbniRHeqApkVob4Y7Gzv08Qc5eFXxz4L4bfdIZUK0uAgQK6oBR/cjr9Zf+gcHKr
fP1u1uwr+YBITEhz8VRMynU7CSfFdChXssJAg7adjbGa3+BAWbEKjypMYUXilZgskuT0WHKeUSqj
Q8H6t4FVYOBZwK6E4R8ZR13cWA46pD9pR9iqvXpDd315ika/gOWeK83uZCBq8HDC+9eHYsNCCpGM
fvYJagq4DRvRF96HoKYPCnhB5zChJWJOTBOBAXzqPqeC0vmGMUYqC6xCEw6iFsqEIpJFVHmgLlr5
dRsWEzBw+iPDg/QH54HC54G7CwvMbYpf1oBC7gRjAjOUP4wRJOj30G5AkrsIxhX0+xlbapIGmj5H
CEA6yvdzIyxf4QHu0QvhfodWaFvjoA3JhL1nq5IC/mgchmN46HG+VTz+8Fj+Ptdx87mKc+5PeYNL
zmrt2NA7DF8ZlSEZ5qiz/AyfF24GwjKdC0hUZc1p5eObD5tOvwkF8v8/ElyULIJu6n+ekJPmL2Ct
KjDygMTafzxKvD8YFv5HY/rY+3p3houDqeO0Pj3/WYnb/Eu/qY5fAugm+4qJWAJVE/5EQh4OL11E
aCHCYB8VuJWGHhckMAkggMHqmWZ0yBfm50hmY6YYKYacBI6hooEvVyHzdOVxM+J+uuCmvUSAuqjF
sdnlCeZhCEgCwHl8uBgnRNUMHInAYNOlGi7BP4AdueWeqYQJKc3bdEkALeQHlESufZurH3ES6Qjj
YAySuaU4GnYT49Hiif4HnEH66FQ9lGvqleYbUS8/stzx06GJUH6/FxDFUK+SQd0wCFPvIqIFLS3L
trRjDckU6cHEg7dzJqX/lWw4r3EsWBGLs/nBZ8Ip7FA90m1CBIEddFEvydK8TGbFVju2h/paC8Vh
lomM1nTGz8VgqF/xXwSbEKKg3JJZb80IkyV/PPmQgYzfIC4FzK5GjPedl84ojrNTNKkLkDaoQCTA
pV7P4Oj1naIFRHB+39c7xjQSpvGU8YOXSYtcZKpDyJcp6lvYTAiUG6zbEKf8SnokIaS477lQHZ4u
ht+UjH2Y1PQimG5ase0ySIPecGRkBW/dmtV7HigMa84pc5c9I3gunXFJzvSJ2a7cdfs+d/mHy2fk
2yTDzoAKhoadj8jYEBghumTSStLqmXv0ZAoJTIjFr5dhzpORWF9D2qt+J/LXaFxZF0gA+r8sqCNj
jNOcPhNo77dKFux17b+KAFriINi+2U2EhjUpfCoNLhK5GrjE9s5VlaLr418mRsjCwomQFGKUfB6C
B6JJem+PZorlKeF0ceJqP1BsiP9zKG6KK4qV8kwUlnaiTuG7cviw1vfw6wCuaZXMWMtCtnwxBvo4
C7j4PCXYxsOc1b40rBobDlTXuFDcZF0AzGyAdU8YPV47fHk8BijMqJQ96IUx540hsdJxwPmBKTdi
cMpzDYC/e8LFPHCSsWwBOBvA6FCsILpF0iAnUC4HTkH3VoUyWQ7ZqWy8GjBYh8BP2bvj0hdrthQk
Wdo8fc/zZ4h8/anv1T+j9i65GLW17IDobRLgO+9WhlTPEBqQjKcLQwosjBHm+oajAKaqFD3Ij5wc
pZl2rb5oeFI4/jMzYzbKhBfUiUtu9Et6VbADKh5wXFskxFJj1RYFkFfADSF2/BtWAbsg51XiZCxf
PC4mwPdOSQaH5pKXUuWs5f80WyvtasCZRNFe4jpq72ScLb9RMErVotXhKbsSIyx0HgSFctnRbySb
xR3KER0uJCWHqrbdEanG9IxpCoc7padZhAAdNLIqhyE3BCk+WWLbSevXp5YnDv3g9HkG4ijhcY3U
rEO1hif2fK666QPf86uOcnNzxxw4R9uG3kaPrfbvZh9ZJUx3aJoRSUlLVi9pOi8rKM9Mz2+CAMOF
Mf+xnbL7kBURAEB0L5AAD6h2z+D5NcIwBeGppv0/khrHNB7/MX4myuwGdYLpoB1z/x4/71uMTlNa
mfi+tXPZCMBYICn+ABMX7Recs3oHN5zLy/yWKS6YsBh7BBL8KHSpCgwS8DI8JIXxJMoA9CZkZqDt
EvaTGIoQPjmzl9bWwMUJ1jeTeelLKdwhC6RTBhg0ch+mZnqo3oESPns3l/BjebI9vbFlhiUBU/Oz
BFwuo/GrwcHrLzvWHNIJhDIEXR2wjI0sKaQY1KtvHc0XVSmsoy90VjdKK3wZLcmxjCNiGMwD58xQ
AXoIycpoEFCKuWka1ESMvTGGG25ncCBbIIo80+k/pqU8oRlHHfvWfy2FDmDvkbjAoOTuG9gk/2ha
nP09M6+akX5SkgNietyIicexxrCIuA72o2fE+Ua61OSHT2S79+CqKXn0BIhnxJo/Z/IPuTggfsAz
sps/QVIDC74eUbi4O3KuMHqYeDRLBmmcUfrNd0KQCWBMPeTqTBsuPTNTqlMSrylEA5osmiZ2nnGR
hJ+rEpAo9gXdgAPcoYdUftMcSp0/PojXIsZjIJ6F50h4VeP/7Rtf8g/baA6tR+xTy9fiOUVZyot4
h9kOydvBhh1y4PCuWzFZurLX8Bi8vguxDNJpdVHYXBkkrhiwQaFXEEggo5xdUScYJ0IJ+fJdl69y
Rt7f3GCGZRnmdRasLdLCbpwympjqmBCekgU7CUbOSk0MuIC0pdXrHsnYYkxHDL+wFAER/IgapiAg
m6ZyZu8W0IWIk2HIxNg1gJ4IvdMp9hRb0HncDAgG6aPhDIrzONmGW16tVSat2C04O7N62uBwIN9D
ym4IQohYXxErAB2fPGczopTHL7Jbc+EHCt7jBEXdRu28B15N6DuYWELU9T/FitVkkzPLgiCtS6RH
k7MzY5donLvq1XGnebTKvCXK3nvMO+j/xiOy3YnIb+rbYGgWQM7QudpqRYAxbEum1tnCek+5k5wK
JIdJ+IybFNpeSrjXBuSNr3Eqz/zrX0Fxlq6PSJy8/idOYEVawKzhuKxe4LHbKq6TMN8q1jYJAUx4
rnNOASQGyEnJr9B+mgOghRCwhcib6pP6O5IcgmhmXW1GM7RzqFQ0I8vJqoTe+XE1ujGUSJ59zKIM
581fG+kkRuTN3M5tx7r3bvcnvze27FIwqARHvJitsl9MdhnTEYzZl/pz8RS0TcN9sFZDHuCJhZaf
LR1effILSqp8WLgXfsNnXtIVMJ9ReFerTmKHEBh0bsCQQq9hqHUeKOqIgfC7exEXemCjNLuH0g3d
41GvSVuC08Y7oMoSVQT4LC8er95fNoUnBjzjy8suT6q35NxOpZFZvTds7a10vF+kpXHqdqC5uRqJ
rRfWIHcPEv+E1HAS11K439heaxKurQVLDwb5YwNTNba/uNV1DN0teiyBHvUpDxw/tPrN1nDtF9hU
dgxFEGSjFrTg2oOcbCEt/D2X/ZbHRVrS/ZOHLHwC7S2GqQ/3FWZfr4/PydXQdM91n6MQph5SvgEd
MHE4LE2SI2N9zUbGfpGchYyHTrLZZL8PgEfhOEJBxXl9szyeMtoIgQmjnetc7fq0ceP9xFUegHEI
UUuHg7dCCrsaMvOoaJrKkKvfjegIzLOE3mBzbwIwd9xP6CGQZfk81mXAaBr9FynVVPoeOxTSVjEv
3N7/sJn0Ojx8UGQ/Ivmv/1H25WRqWNP3DxcL6jJGVL+inL6w/9Mb9d80Gyw7KoSLcrHdz+nNMBGj
lmETpwDAqysT8CdG+BQ+jMZklwbiceN6c4m6NEwsDiJ2wOcRCXymeqXt9IwrXAaunysRckcCIsGv
SCpnAMh5fK1JIeexhwqz5wlpji/E5hza254oJ7HHt9ql3uX5P05GePNwf+jAYXueTCJjiyD5j1lR
rR4L3rkYx0+CO6MHIHm/OMHTYLda9W1MOAq+LtEYEHDxcTnSwEFKqqXdaw7fDc3WsIcn+Dw8bbpf
77Enrhrdsv1jb9GignTdfBXdR0KKr9P8Kydw9qwyxumR564hbx0WiCmm3Vheat9AUhMOByTe30iP
jcVkVf8om5YtnHOCf+ib+HhG/8tW/MZaA+/v0gWCsg9IRlv23oNmepy841kufBNOKqNVWrVVvqBy
9EUO/AP31A9MB2SgeAW88Tk3jzVO5zqWu8LJV2TG16ueSSzuwcJ0mGZEhL91+/eRQq2F7cp+yFXf
y0QDMBe7X7Nru66g+iMBQgILORSRzHlUovtZZsJInpmTHuTz2JOPTXtRwWllNC05xEZTrHGAYdgo
KLucNFwryBRVnC+NrzaWTpRyxVezlY/qtFt1a+R6bN7Q43lF7MushSOlpKDM78dluRZ+BIBYHIO/
aDlsNFb0Mfff8Sim1wScyQu4GNIDCn+8B8NEgwsJ3H7EaLcfadhhQ7B5z3uMHTlFY2Njrm77dtnH
IkNJuJZAyPYfe/WrEnlNV/k82WsLYsh5QIaj8dOs9RlBLMuMATJ1h8P4mfE5bGr+GrCeJvyIQuZl
dKkoiDlWT9o5C+txSnoOA4ScHGi8xg8ts4GocgVZs4ju28fvY18fk6+EwIajGMPxmCJdIXqAZUmh
hSUstnNEAcFfmmZbYaY5LAi9ga0/r8xgjB8raY5GgVm2dR6dMtTcE/wlTILWQ1gfEI8zUHCe8zu1
u/MgXhTjuTUT0B4ap+r0D+63i1a4oXRir6Knh1cMPWnxiOFb5fsO4450zzfUaqTsTLnWYyAcvlgn
7D3HlmYfNw4yeanNIeH+tQQaEi4RCXAUacBA+X+UfpgSYGXiSP+UqRTiKsp03rMgXSEEIY/DbfvA
oMxnEI+rUDlL+NtpnINiEhbJRzA0F0lXKD7zf7/EZ5HWz0eKd4bHBn23eNWmIzEmAPI1mIswHnDg
Pkyehw+rqYoIXfeKT8i4lCcSiEWLkpiVynZoXESqcvVL4Y4hDTFkLtttcVH31hib8OWrfZLPa5bH
3VNTqqig0lHnBNhEY0u4VkuDheY+71i8ATUwkYD9k051yyfYndT2cQjZHnKQb8a4nU8iPJxUKQHf
cQ08rC6k7glnIOHhc3uQzQn41AHnrBCH/XsdtBNubFNm3th2C9tT4RcPFxWNkwiBwPbJI38Gp31P
he3JkztHKjSSy6ZIbomPs7SF5/3NX7cvoDh4hPT/nU+QYn/vBFNC1GquMODeb6qD7ogEgsUmmHIb
A3UbcH4VoQmfc2fV62teEFD1uNGYH8COK8vDxOVZewU5JRlT83kOAKdChVw+lnVc7iFb47fXAJTx
OXxy7msTHhWmzb1nf1FNZrl/aekA06iev376h8dpTAYJEu09kI096w+55ZZrwsV4X83yv3ch+HKy
AI4fBzp3yP8U9J8ZLudCub94ITO9iEBI5qcz+4QqCXhENk+K8UN3/9oUyYfhjk0odb5LCWDsSbIb
4o7dEmIlQGEyhSxuxA2OxGTIgq+B5CbiHwXutwe6hhtO+OqnFmQy4j1hMX9xCdLMY0DRcHakC0mo
N93RJtikYoYklmJVLrXOU0K93MqFU19g9ba78r3DdQXyM5G7zPC4DH/1JAIV7EGo7F2JXaERCIb2
YOCMtZUYtDHFuNOXkl1YAOHZySylieHINYxvJr3pd1rNU+P9RbC8Yfy8Q734p7+/WUu3IcYn/h9F
Hj2Vbq2L2/6OL3pyjhtWbbXm2ITeTeF62HBgxyy+4LcgzCqL5MvodYtjNwe19sszUZ0cIR9M/3FW
wr7QvRizJLwUZMfjg3oPNfT8rFzvvhvoeIqAbp3iPnzxtXDM1oDmPFwj7+kmvArAuVePqdC5qoLE
l3EQdc6e2GwvoGVeQFLyt8ymXNxhiJnm5MKH030sLDjgWgASma2kJU/pFR/5k0hEGE4Fd2iPCjoi
5QbzAYvvSPuHP8wQlHvUxys6opmQ379CSyQA+AjckKWQDBRCy44GQO0nzptFgKud64m/VjFyL2Wg
SIoyoThnibGgXYoabOvR4B0BCfgujZMutZW0sq9SQMNBLwsuziUV77X2WubB6AuEzuCbMS5nr7nB
Ugr3PgjhWEgVAOh4A0Sd182LAJ4L3kYADXxdN0cc2rGctRkRBj4GFkHPod7G2Rp9f7DHeAGFOdgC
V4dn1e/wjCrnbAkILunxgslG4UqARXkEHQXVjEaCaBZrT/YMb1aMwhjQxIwjnfcUJOJCfCjb7Bso
AmJjEZYIg7X5gM/l7RtcFXkkKvoz1jscbpTG0KKd63CBbYe5kPOiX2XOHX68l4pzFya9VOYbeyXq
uyrG9+yr/7MyuI3qUv3Oj3XwPEGbwZvrdeIhDsfN80jQN8EIA5eDWkG6Une8j+ls8qJkb4Rac4lX
3BKZN1z4AyoroVA51yuM5P4TdCJ4wXm+WvU2IiFCVweo4HjBcjuERwD+vAJu38BDCuFvM5GCbIyd
ZUOciejIEUTSTLZ7GOn3cxkI0N21rmmkzD9cJNJm50SbgqtoHiA/JqIcTMQDsRY/3Aj9iF4G1Skg
E95uuPU6BSaCZ20OeIYPcLK+o4UtZ5yxrjwVmtgJRRhPVFCuHmEOdmNhv5eQsyvSpp58jVgQ/+3s
M9iuQiKLgp1wBvNondodbPU7cb4oJOPPSWH4yimJgwv07zObewZtl/UGxVq08pRgCvgHQibW+45n
nycXpa+gtLifC5AWEImqew/WHEL2G/REp6X9rJj8ejdc4sGMTnLlVIzuC6bJxDsKXUsP7BjnM2iV
rK2JY/eoXX35cG+iVMWiVOZsyNjGBGP5sxg1iwza6wh2nCMLlYwrrfqiMojle1anVPEZTxlx/sGS
KQtfOBpnuLmAIRRgeQtzq28h+bxglmruff38qW3HfIRs4bAsgBIfEO7p+n6ya8OQ5DfZoBnBs57q
/Qs6n/QrTwLt/FnrC1htePCxIV0vlJ8u0klPuwKZCoV9/i2zW7Wn5kBZDHDOLP0bqOhlrSXUBLwa
ZWucVATQK+vC/ufoWQoadn0asGpzwqCZZFW6Qol+0yBr9WE/5uxAtbaxyoY78cr/9ZMxDx+2ck24
tHejozRM03Bi9YE9PM9lKc8hNiw/xT1qcil3x5fZk5NHd/zuOIOi2rmlWLRnkTSFwjhhbTA2ZfQL
INMEErlY5GDToU2IFHztNDZUksmHL7z8VAMjxExBhIZl77DCo4xLUJHhlB+19IDYcnh/a0OcX3dY
qM4eRpQjpbZzeK1brcVZz1qVxWRaP1FXUF3K1S7X4wbjIzlusJdlW6w9g+a+Qs3CvK7E3dRisqCM
iJoATHr8YjnUX2tUlSnJlHKbzGzo1grBYC/TZGVyHegx4zMcVGd57j2flE85kAPiKMPKmVNUB6N3
Pp/f83Mzp3LCe5HlFtJiQzXf0svyCfFRZC6g5XA4tPlIBzWvj6WzJMURJN2lznTPZxHKJb6a4FAR
JPrhLySrc74/d/65/3qjJ+098afJSlgZZkthqN5jRSssaSH8wDrgr+DuL6zVxV8Xlphvalhq4TF4
Ydn6VeIhAy0tFKaI1ka/pnvIaD7cEf5f5GSKf5OdcMgdv+BZUKyKXJFb/Kr2phS8ysurhd6sI1WZ
vtlRJ4TLMdQpVRrZjy9fkzd8LGxbsSsrOgC1OVdf48ntFPiU5gcQXjpASIIeRJrc+ra3MZm3QwUK
KdkNcJYMDD8orOVFaS4G9fy+f7csJQmqQkcH8GxxuzWRWw3fNTxbdNQdkQoiwkG+wgdTpvokVJF/
4K012cHyWmXLPDbJaNBXCRMJEu3w/CZ2zlzxe1TQqJDvThLxjaLbXOQ/KCGbSxriWM3Ai4onsuDA
OUheakQLGoIuWEf90uS71wLZVUIb49MVyMTO+H5f++snhON4mHCHB/Kd34H6pnKlHRZGYdA3qP9F
dotwI8YmzNNCehHnilXa9frCKSGAf1ikZ8CuD/JdaM3kquh8CWJPKgTjaMLmKvKvBMAEh+K4vgjH
I3JGDEyRAK6wR7J9htCeidOz+FcYJNGFR9VJPQsRfQFkp0zObLktffyTXbjWDOpd8JdHpE28Legx
L4cDw8ISrPrTNsYynWar7tSd7K2+bmf00sSekO+6mHgvbJee4evw/kdRX0JzeUKJTAmwSf7LSREO
e9Iy4yVcafZxMqJjprB5YFAjvPbIaAWScG8LSu1AaCMzFCFLfT35rQHrT6TDuvPiskJyHb+E2VOy
v59KfinbNDSW97+8i6xHkKCnf/ofnMMAeR7xFYAcGOK/PJnHf+A+QgM9riLxS4XjC+Dk+OrvCoVP
yB8lIB44LFm+kGeKQCKOZQAgvByFwxTViltFlj+ukW/CRopZGbqn4nNWnGAmuf/g5bh3h7Yvd7OT
9ANPc9tGWjggp1zKMUInhijXO16eUFvOOMrV+DjhSOuQHcKF/rg8kjyfyQqPdIIDlb8Orp4U2uEP
zyP7hQ9THjqOaPmBrlyRd8Am64lA1UlUOTsSzJzpx91F9QIFRvgINplz+KuRrqvRfdot/v52lZv5
Uwp8t5jyJQugb0cETPztakI44KoE5mxXLsD1/4uA4Q9E+MRtpc4Yf3v1hgfb6f7lRoSpEWGw/FHQ
hoUPdjLtQr73lB+EH3/tbArHAlcjKCO9FgyeVt0Q8cBnTk9GCjNyGJrqHE10WH8X1t428F45tovd
Qfi78iYysjVa987rB0XxihmYA58W76TwK/dvdCDy0VpD08OcwAFvhCzHBJdfrwCfAc+MxNdDvfAA
SHj7/FXerksIzhPd1kFZ8PvDrnWn/CRZ/Dg+7B5XzedLkTfOk9nucOg2059JNDWDPla9t4DbDv+F
QkzJtVX5rrzOn+QkYm0xcpo/A/gt3JLZ9CAj136v+IkQXnCZI1FDpIXcvC4UCbi8H7/e8NJqfu5y
txG3pNqkV1SFK5IQyEOI+A4coxGfd0fehxzp0a7C6JpMEFCYGZkJ/PmudNG3hBAkub3iS28B98Hl
Wxxq7sVuJ4u7N/Lr5u12/6PpvJZT17Io+kVUoYDCq3IkB8ML5QCSkAgKgMTX99jnVrf7+tiYjLT3
WnPNcC6cEmNbecfwBjYMD/0N8cYr8APmPY/FA6Gd6lPMqJGFiOAf64xvtviM+YozT7xecBq6LvxK
QpM4BuiQXm4FeBs42PE6thOscneAAvR3Fk8HMIBDge/cNVHR6SMdx24QCXNujlBHHHCtExXeinE5
B+PF5U0VHxSyA/4l5/u3s/GzsJXtnQcXn724yX9/NzgaKSW4bCMS16rgewpbmq88rveqx0VYFPIf
17BErJHkfg+OAMoULkCCx8/cANdDKrfJ+UlK8ldvufvqv0vHHrs3xw3nJOl87siRGNuJrVek8tUJ
SzkbLOAaO+4karagOMwhzsPs6W3mL8vzXdh63v4aNi7bNOvB3qUy2O85hamJ/e8be7vI0rqSMH2c
JeLHsacRz6X9Cls3sXW/nQcbwj0RmzIiETz34LWxYyPWJq9CbL8ASngY6/iVThhH2Z0LN99v3Cfw
DknGC4mfP5FIje953jKaZz00ViQes9CcuX1yZBEIJj4vCQdIxCnWL6XK9wbkyn2dTV/7YiVq2Jig
dZDTgvnl3XJ3+ZSH8yeLIkxa557M92Dy3MOOZpd35r9kQtw9mR4G7S/b2G4cZglkeZZTFf21MlWm
UsaiKe911tkm0Kdo0uMeM7OL+0QAXHimFgELyCt2EBAbMmUMD0ibrm9vsEeYJGQhdbj7jJjwGHMM
C5n7/71XZeRJVOiIDaH4gcOyVayd7YtuGcqUFPyOmWvO7kN6JcZR+VEHFEPgf41jrO5Q7TXoHX0A
YZBcRLAqSRjWxjT27w2WYXSp4iLy7tAPVyh6sXdxWsrvD4Jttr/oOP8QvcA+zLzDZwS7VNdQL+1b
ANWUGoJ421nDR2lSzDh1eFkOCcej7Jlnzft+WJSIhIeLY1ZKGUPs7+4LOQg2Lu/ZBiUndDGq93/r
Xz+Vg2+7Tym3V/Y0QurI4oIA2f4XAD+KOm70/Nso9vrhqgyL/QPS49ySvo3Y2MlAKe6jdx9kWC9Y
lqAO2OXvBF8Bzbs87B60rUdcYMmG1c6ht9z3Bu+109J3BUOyAZZldWT9+tK3nxTOjy0eDU4nJFH2
pSSJIpjLBOnYUwwsiv0zxJMnNqPv27Ja1uv6D38eDmxKZc7IJLNvESlGIiFIcW/LhBwFjJX4TfWa
5VEs+PSlScmMbkbwrfMtMoFk72FtblMScH9lwtfZL6l0aWGwEblNDU4P4YwoDlkqEeqq5PffwVmd
NfbmX1hFNoow1hwGAo6wBC8SBN8OJwKGG2CG/wxa9hrmLKV9mlOlUbiylf9XB5SpMu2CX47eEWLI
khtMXERe1G2cPrQ2D9vcYZJu15cYfiJZKLe/cXNAHGI+p4JIPNhCgKTHzPbRVAs3qwh2GQl1BV+X
FRqgFEoPLjG8PZ30I3XARuDoNhUi1Zfwo4QYxnOR6PdwLNmUB7wiC+zfBE0Cri+EiXEEl/ETQeQZ
qSHcE17Tor+m+Dp9tSc+ZFZiU3IJc/4XxImTAlGKwlSSqd8rJr7wZpEO8kIPz1gk95QA9RLnQ8Pd
4e+QHejSS388h9Sz1ZdY8ULQpaBeZXRGV9LJEJvwuiTaCMVHvhLtd4z4Naq1WXO+J8Q6H1dPDMcv
oQRH8+iO+0lw1R++FDU30YxQEB0B1Mtg/FWN3AYcKdSJlmKQ2ybcnJVSLJK19tvf424cmNgtgvo+
oKuMuuQFvbjeGk8gESb2hQ6AvpXG4VNbTkhuH6WNwYxdaIVoMy7G14BCdhwOUAJC48kpo0GuocR7
OqsCd3axPxUevMaNMIDHfmhXNKu3MtOf7oSYGhBtrJYdKTRseSnGoCLKQngfm0nuw9zB0N3A3ltZ
vxfvxeCDTXo9aTCaKwIbSivGRd41k+3bhlKJyvkQI5BzWhiLRdDcvMbbYoIPoklGgFPSAYvd1LDR
6N0DfBbAQdCIglo1PMjxmxxzV4TW5Ou37Sii/sM93sl2Iq12q7lthArXQUHiDIz4n2hCp6r/LyWK
CAmLK3zpSeeJ527Y24cTa6lOWs14Gv/lIUrKOWQ4dzvwmOJZxH9/AGX2drvovCc29gYvhydpiXSc
CUiiML0XKRRnSofSc64WObsKmaUDZAqySSORCCCerWFLIWiArbl/0rz84R75K/73+god/zkP32ci
QEjjFe7XxpRZjF0H+h8HDP7n8dE2Ezx1PebLVIBvDPQB9ewFn/N8lOQp2Xz2nzptSefhk3MWo5B4
LUckhSy4ZH60//6MKQVRADFsTvWEI/9ZmPK/gwGnkctp2Jlhu1u9LRFb9QzOmXd+7s66szjaz+DP
5CP/Fwwdcp/oXLLZgiNkjg8+1VC7e5MZLZ4VHOlzuxs5fBq3FBcC5wYFbBSOwr/CWZlzTGmmPCSV
cDE7upknYgGImOXpInIn8u0ZjBxR6nG2UZxRUBW8TvFd1GqjsMQhQt2VnvgjFd0MAQ6Fr/ieU2px
OVU5MKQoI4Uyzs5Nt1qIZJQrpdozvmyIf1isYI8KYdDqhf8mIzrSE3PgGkYBoryi1I5GBDm08Wff
nXJWNrRzWITcXahmjRRkeGRCsIFxMYo+o7mMmEnef8gNqZAkOhKdPKLj96p8x+hDyXMSIzH/GLxI
yEJCz3dG/XRVov/tbcmX6LKPROaI3slw6KMq6+Tv2S2tIhW/ICwmX+vj379u3PJInyZSqk/VJSgZ
4eO2wxSKkJ9x1AzB5SyvP9N74ef9bISNC0wcfHwwqungJC7MjcQKUdkS6HL0NPyS2R+DhnUx71ts
lr6M4zdNq3IkzTQv7Cfj/S/Go2z+fwStb0fjsFGiS32SypApqjaaHbnyViMoPnPGiOfhKO9Q/Jjr
6x3HBbRYFnKsuptXHTM9T8ZsXo0HNJ7xi71ur7n9TApbMt9izc05D7u3JXMwKGGf/d02ylyhm7g7
R/oVjO+zUDHcGuyHHYYermErFhGH8C7JAezs2sMkCS6LGrE8mi30arTjdjf9wA8An8ZcU/vSPvML
w19fJ3tIJFy+TetBaAi7IpPEtIue3u+/us2bpAL4UA4vEQ3f9T+3S6Sk3WM14HHwp66N9XVkjSBJ
UndhfIkeOGSEOZ7XXxLSZlRvQCoQbl7QlimM6QCP5NPzcO8oI5ADaprbDGFJ2SXsAxgvCOMLYdLc
/XziC1DByWR4gNAY+yem8ORRze5MNtFBgTGL0OzsAPw/v6YGm+wrGE2LtMQjwQiZOJB/dbdhUqt3
r7de6uy6edPrmHyox/mEh9PNvQTFJYaxCnwq8mMYE/wZf6YdzngdfPGaKP9Oy7XI1RKbI4azMA0y
kYu1wgd7c7eXdQrsTWArX4TwCmusHutIylqGecIKCV9LJg24uYhYbfJjlgz7RCw3HHIGM3ifs68y
RM1x0DQWbL6fwuuDNeNAkFm4l58Yc+k4xHAS+3yRWgDHxOJH8SDcAReJdyH8dwkBki8ugHnDH5fi
SYj3SHwX16Is+Pfzuucf7iXmxgtxY/5MUSFuw3+pGKqIy4CDKDJy50QiGGNo8ZwoaC840mb1xtAT
LMK9ebYwer+HUCgcirog1DGOiJlpYpbOfIkxPFowR7gWFzLOSWV6Py25IlZGI+zDiAuFFi7ye3BU
g/MBw3/JxktNNTVd3zoVtjV3fUAnaxn6FHC9NTccC5CJBwnEK+JQ6K31kuFPj9u9cNd4/+okmjL6
5dSugCTWTOZFnyZQU9clutLAm7818WT+RMBRN0rBPUtUG5ZzBpyAA+7R+q4B37c0dHAMzEiF6DNx
/e/ib1tp3nXOWX6df0vuHZESiNUS2vff/S8HOHbbBHYDbC5A4fRTBNGFsekd0Dms5/0BBa6AMrQr
K6o8xQ7gcWhX2S1tsG3i/KVDvx360nkDC1NJIb/R/GpRCxK8A9Uiw1QVrQoMCNTOQIQhs03G4HFr
IMxHMG7p7xDBJRXLYLWMWwBK3Gc83iGZrHqa7Y/h9uiPELnTdEaj0h1G1MTDKvudnMZdSEMRd6er
s9lPCeyjvXOrKmyWsvFLiVTuNQ+DFeBVvHzGbImqHfXwdKb6qYFKNXsccn33odKhW1gg/mrSkpXp
at1O+mCXjLUCAIfKD1abKU+L1h4oYREsAlKHI0qqYAH4QH2FA5nfpwoxngJUIEOLBBlk1A4jJKib
ce5urmzPdPybbiFSeUhkv+EEx6gDy9+Pc2NzID+EJYIN9FCY3kbAKQIDoCkConE37Fa8z+BjkHH3
Az4W/ggDfgh4sICIH9t3C7qud5jjivDyEeax4hcEmDimT4FanaE3nW9nvQilwb6cO5VV8/WgxtXt
3xMjf3hLwJDJy3Tkv27XxEBRcA6AiYh2+8EUZPx3ebiTqXmLqEczFrObPTdKXx/DSZ1J0JHfIi7g
jZeesGkbXS2o2BjDt+insR5j5q49Z525mCBynQuFeVTNZgxMSR3FAMIW372fktzzn9kMrhSzbixl
OEeMxVCjfHTqzVpwpER7wJLDwsZlxTtYZgy74+7nxjgLhtLrdc5YGZoVrTcIsM6a9fDIRfjEaG8a
mpDVg+5mIEIJDzHRq7M6c7HMXbMNP3YqI3wOXdITMMKUEH8zvLFbtr23fdmNpiCqRSoJAoEx8pUH
NhKip+ob+0lqp/5P/ig5/YJdvMWWgzHbZoTWGD77h1ZzxQHifqbVLhvBNBfMeMg2xmocss9kVCnn
N2NHzkYvP2ewu85IAi9UzM/1/RdOd2amd3OpjRZZemGc17jDMH8yBbHzLUtFKQRPlg6tjyEQs1K4
EEOs4MqE1r116AawqnngoRRiIECRpE629/34iOkDMpsQoWM+NVoHMWQPH6iZqgmOUNL2dvdlPC9f
i9H50mz7cUCHIqojvAbQBTLCGqcUSIaZmmP/iekAY+eKBhbj+ZrIFHzjWxLo8G4F5kJ33HujDUSA
jLwb+9bPIO5kknO52J057xH8DsHkQGv62RNR+Np9NIwInIqkXTBsZK9UYIqtMbVpMcuAH3KuK/xe
LZnkuA8TX1HVvKpA82j9DMc8wcjVSJp+WmAFHX7egEz3ZQ5MyE5xQ6Zr3WdspPIP1kwtOc83MiLK
7dWTiCizObsqGHJkH6mYnlh2O3tPvgXqC8UE1o43vnpmxDtxK8OexViOYIq9eemD1Q84R4QPdMGf
FkfSDgbT6KB0R4zLVlQwo+uP/MC2AhKXPm+xrAI7QrFJcgfUaBjj8efu4ZCjQesl0ExCSLVT5jlM
ZpClzefh1ftrty7GBHtAAMbk0Ooo6IR0Nf++3FAsOveXtSvasIdfDSeMiddnZjThBauvenu9sJ0p
23I8HYj1k/0eAP5rQ6hTxMrIgoiz6nkCvIAwHqGBth0R5U09w4G7ed5SiWmA835NJYo2bCKFmT22
EsxbrRbHZ/S/nEKTsH94Q8zi3tLP4T46XvL3G0SybHVtV8/r1winLmx4iFqgSvw499ofvaN6hH2K
PfKu0g9upx2ZGuU8PyiDX4zgqNqjN4M5h/X4gTnlFUwEsYvdYCnHqP/JjA19Tcjau+hPn8eS5oCa
A6cwSseYEXBD6PfpAygyK345B17IeO/YGaCl8IcmzL85caBP3YaZicpXWrfInlPO2vcxqOLGLbFi
ki095dwfU5lPCQuhBHblmbJQfNyVNi2tCj0+BssXe7yvmC1RquG/DlxO45RZMBFwm5osdRDlE064
mACfGLbCB9Yhp/YL8iuwzacSfAd1Ft5Wt9XDEH50Y4ZncME7CyIXesoRiDzjNjC12w9k2jucFRGv
8SF+qsGv4xHgYgWDrRnZmG5xR/AJhNqCd1L5Vm4Yey2r9qBc6O15Is92JU8++JIQkYUrb+now9vN
c6o5ngy5Exec+pyrRIKCo13ski2W3BleIZlLxLeiX53YJjzq2nt0vv6Ea97DQMBB59nv8xo+HSIQ
eTB8FTdFFV+StmdyJZEieCMsT+Epjejojas/uXha8/3hE29lYJUnL7QN3rfxSuP8lQ3dvQ46jknf
kyHJj3tTPVR4ynSdhjcJ6s7bV10nAJvIRtvRvFf/JJXTYAQJaxDmqzA7rp9Uue1rQJRscRstpNH+
1a2GHtCknnjaFfhBWz1b0fJNJzB66+2NT+rBvfQDg0g6SyRezQ0aafdwiwdNJL5KBkZqPbyTrl7f
m62Euali5LaOvYoOqXXceYME2QkZ4h0/lgdtHsQ2S3kslN5rsqVwxcJLhUSp8xWhEAA2G3AFW5K4
XpUEaGgtb6duE32E1NwRhbTDn7VLgPMTZs5MAk4kWCAcW+AGWIq9hqQ73fnIuydz/glRfYs/njjw
heR9IADbtWQ/wL5Z3SqbNm6A9Uxhh/JY1xDy7ZqL9ZmbiY6FeVrX/huHtMLTbmEb3wjuo0HsffzN
NB6ITCpsdm9Lk7kELCKY1VjMcL5zVEAGgCCNMGupS7ytvIMAIRBNjlup3uA0leP8g4tGjDsa/5Y4
TnGSvENIuddHaOZBtDn+UMDkLqLsC3aWqLHSq6P+YKJ3qebXauIoY3bRF8LDcMKmO61voXC1eqBB
xdywDnoJMLhn8fdKMrPhXZKNhJU3tstr50G+NUpkSwFqZsYM5uVxKtWp/vN4TYvF7biuS6x8kFwl
+svr35B1fOJyRGSOUBfV5GJAlX6sOuh1demTeXQ9EPYCTcoEqcwwu9SD2wqlbYvq0MGKEWrTcGjh
qWUxilEYsKj565NgRD395xRupP38Vn2ZyAnS7mYvB33TTDsXrmo/t7cQ9WzSr5t1bvewMas5/l3J
469cdoVzRBWM0q+4WvI10mDX0trxbInO8G7ObLgG2sfHcMmMidEYNlRjdXQ5rj9jSMQOawVPvt08
/4vOqNYIBaGQcfL8vN/7Fjof+ZFqIL/D8QWPUx9Z3+fimdTzqzsjdRnvfHULu/s67E3TI8eD4PJg
/M2OEQpJ9K9xzmJckzJooIySZetKgVEubwXam+pvkuDLOfSbURvoaOqatOCh7z6G8unBgXdGlu7V
YYcfKKnHdo69u32ZI8BG4Tw9DO71m2i3FBYdj/YlRxyLVpccmXJ5z+0Tr+sNCNgiPm/PcXBerM5v
a8FvE+dLsb7e9iLdxqB2DgH36ddXHLduzPe7xe/xV8lVV4ubHa8o37exuIj/bUWib+fEX9yuBs/Q
IKlhaJcj0YKZogB2BgPLeud89m8b4gMBtT1eN3tQTEyuHHNNgqB/pyPfy1PWxsV2wVP6+3NGSUHZ
YNHwvOM3uwD0HUx9cxGNyMrXcrfGkvI/W902BavKK+WUfv7opHTM9X8oChO2f/8ql7jeNfjK2w/D
XaiGVyuB/grGD5QQo47lA9NAW613BN/FuM48Y32uh+9d+2POLyeFMdyuAGMl2CeP6VJcxe0ZdlMO
veN8McQZrVVazHJM4Utyh3FgD6r0aFcnkUYMMO2MY/qWFXYJmxxLWrimY8oC0Me4YsgLsZWr3DZ8
ITr54eWJn3Ee8ipf3O0t5U0EwZyxzUAsoxTT90fGleUPRKXRWp/LOkhoG2tTgU5O9hN43CFPSRwb
byv+aq8xzRP3xWNlsyrFzo46gtBLrg0cyY4bimxTMegtZmKt8sFIL64e/tX0o+J3M8ROjdhThZI+
gKrf8rwRPtGHiRjmCYGSguh237XRZ36PP3ONCDgd/1R1Kk9H8bDUk1HcUonvarz80eYB1eaJMgNC
V9PO0whsHcWY8nSlxyLtPaGe29gaRcrquMlZmma4KPFvj+J78frtvsYLeWGkIqz26Ta/40X/ixJL
WU3IrJzwJROhjuLvjDIXr4cqJOUOEepU8gSp+70d/VbrDx1hePgkNTmV5DCRwaKddE94mZfROyWy
6ufeMxZ5pjDOjX12UvfYUKFuGe8pw2lj5vQsb8jBJurEcfieM/TEZok5M2pipudQZAQ1Sp5nfpYa
Cf73gJEfbgatX5rKc4Ss9vXrEUD2dbWcRDhCKOXwmMhzdX5MxnOmKsgAGdzNkU32PtMWupssMq+W
jhKD2DY7g220qGUPTMwX4jCSHPx2occTT3LUDWbeNl7WhFjBYJ+a8EJ1UuBaxZdaR0q6cOKp3z2y
D+ftK8ht6YLnXYh7OkQdTA1JZ85feIkIPwAuVc/VHC8wLBHWOMUT7ykz8EaefYWRJdTRiqdFXYIc
iqEO9yy72IkVRYPpRoXvmaW2CbJLDbyVjFrSA2AXRNnykeCWlU2HaDJDM48B1m2g/IVZ/Egq3Ncf
yQUb+kV9n98bC0+8M0I9u95xsDsP5+UNpBTzhW9cSM4HGwt1tX8hhFz18clSwOS3ZqChVvS3zJKZ
NnQeYQJMaNDMpZ8/lhrSKhj+OkpIA2ZdEg4wcOJATd/Rf2nmIuLyElYJx15wSWS/I+YSV0tXITc8
+swAaVE8MK7BAQNtI+nMnacw3MEIzjtuOBoH3zhcz+KWqXF4R51pKTMCe0lNJ9c5EZHOz8biuWoL
dXHdcqResADGloPOOUJCJD4MZ4QzN3Rh4mPqw/v0WL1PUJtJURtON28SkzDFb+TBM7xD+0SVO+GS
Nq28yQ9u/TiSMFsUIurK4Ub8SQyzxbTxP/t+cbcNqmKugrYDovdkx+QPCJPmXww1SbQFZpNQFVYz
jrfLrN7kqz6G80WFsRqhP1tVs54+G0VuFgmokhxu704OLpL2SMPVgu17RTYfXxnkgLCL30jf502Q
+fqUHzXGZRDHWpDeRFlyhBBTBmhMJ20Z89I/IfoF3dcSOPSkfooZwWgLwQou1jHIfyYpggTr+dsx
xwW1PojvS9ta+u4UiBPAz7Z/XcuyDsu57vrzzvIT8C3wRFUY7mMD4dJxMB/Gc5YZcAb63XoqPYrI
5FBBwpEGM5fAMIV/Jd91N9Hw9bs7CTi0CXZ0Z9Ze3Al8wOTF6OI30QmwPMA9JiWYZ52zEoD+wFQD
ML/gWOG/f5UJVvQgQ2hsNIeUt6kJP1AO2/3RK9JHsBHj5d8H8bO+Lp5cCKoSiPFIAw7Ci/8+iUl2
CQOCSjCwjkmWXvlVXKDNtb/fJTiC/4/ZJxh0JeCywMmBesDGi/QkZtqQIeCdffxbgNADAjmLI1zG
ymlWkx+MbYMlsBEYb5QdiOsDF77DdhD4Dndnd4FKYCJuMzEA1xL7vtMF9oX4+wWIXYQZcAzPSqjf
P8Kan4POnR1Cj0MIt5YxfvJoXOftVkqorI70G4H63axZYyCznxEwzsXhDhU+VO0ZtGQo/bV1IKqW
1YyfxQRcXAJ9metHHy7EYYF6cZiifGSpY/wALdCD/+K9HGLPsyXOdVNo8lJItbZtvyWo0ksN+rEt
Qu0b4tkVb3Cf37KLh7PTJbLtjdFF8AwoLnOuhFQ1yf8kIQIRUhERmfvB65sFkkbmrhMrwhk6uL1z
nXZJsbzCH/54uAwtemd8RvPpwPVWkuzj8v+ODk3E+8HXL6afrw8+fiW3Usbzu4asHAMj7IXOzHOx
loBvaWswnxnCgROBLDKrBqvhtp9pUXNJ7dRbPFZrGXAHXogrfV3WCK9VIWrHA3koAyjmIFq/2Ni8
XVKcrfgp7vRDHVhMoS8TyAGV/RvphlN+sw5bL2fLYqzP2jeIa0cNKM2Y6NoKuhI8Tz1ygTBx6AYv
VlkAid1xYQzbDbPcW/JEL2DOQEWZ5Iq1EKck0FsxCX4yBu/nABDMcJ+s7GS/cutbwqpcmSmb/T3o
9i+Axj8VjO2HvqjyCTf+ee8otUp7zIyBmSUe1HjAogts4zvgQJXWkNZYTXgUEBgWERM+Eoqy4xY/
9vsD1cds/KSfyakqScyl5b2rwWvwr2pg0NYBZD0hU/2o0wIN8IBwwcmgyDNQvloq86HcMg75hVdC
RgpakGOKvNmR5h8jRMCwfJ7H54dJwkiJUSz+R1MjUpzmiHXXtoU3VLQ4ivkvLAFZESbfV4QfXReO
RfmaPsplO2Wos1M+UwT4736DZrpFKFso6wrDx+cnxK1Uyjc6uTVjR0d3Qyd6T0ZzgG5sD9/6wVBx
sON1Yw5CgQmlb8X4b3WGj+mKETAIAUITBgfX2TmCi5kO1UwmT3N1+cdQrNzvsRUgDnEbX4VTA2+Y
QwpXRSwknPu6/Cp/QdLkoPEzjn/u8T4TU4vbgXi4WA5eGzUQ5EItVoN6FWm7f2RMKH79Rv33sxzf
FlVE30rGH1OO4JWy/TiCSygYiXdoo5cFtEzYFLmLVfXIyQ9QK4KbT+mOsYXzDigPqTGpX0OdkbPu
XHe8BdcdtqtQJt4LuAXsrqR8MLF3pFWe4IZpj33AEXbmPKTXB1hLcTZl2uir/gNXOyrE+9spoEVF
dKk0hcRwMdmG7eGaAFa/qo/24hY+0TTJEBMdncMaj3iIFWpUQr4Fev1Xshj42FpQG4rp2GbuBHga
QTj4BcLAatFXI1J2ttyB2LiPC3GivxA2IfJl8r7WKJP1mIwvrkDwzNL4d5rOrhRZUwn+O7oa6ixE
zf9SCt1h2sBEi3MKd0GlXkgkyNGNVjPAeoxi8Gbyld3nh4FlDIoCElZEk/6PMGOdhqKcc7q8OGMB
tI4ohwprlkMEQR3F3k8G5u4xKxes6xsZNWOGXzfzrLrzJ3hfcDtaUnmLWzqOVp81ah2dVRyx9G68
4VQhVA7SKlAruwX6N3f9xA5LifuHQ5lRLK6HZQ2HqfLKA968M6KVIHXNbs4Ep6YTT6A9IE6SVWGC
AqPpGCkY9+ttwrVqWiigjm5VDAtlp1QAtqjPWLEuh1tSY9QwJobqHbzmDDWgGOVhscXX/cmkYjlp
nSGb4b6C0/ILPTFyNOLjGKJFVKuTr4bUKusCIICQ5krHiQ4GIybwxDF7Seu10BQWR6xMfzX/5YHI
gDoN9v17LO+rEDxERdAl+xU0mCufHHIbxLmQUJRwAuHFcMUCma8B69GC4zCC/4ZxUIX8Rzyq7MPb
o0LERgOyD/ARK+AleXz1M3xF06ctaECCmYO5SKSl3JWoTUUJyZ85ou+ulsppC7VHHPAsuBDV0a1C
5sFlg9PhM68DTg9tet8dgamgBrVB7tMLykvx5EYJBMZABXob4cMAg0VBfg5mNB3BtaXAovlC7cRT
xGmb0lcG2g0A6lSs/EAqlcdBzpHN4H9MpkVsmqe2o5eO9IcGQwIdstzE/f3z9Weis1UK/NVhFlBX
381YlhHwFyzTqH/a/BHegeo5AdFa3x6or7DZ0SUW21DCTvI6HoJB41iH3QuFhN3u4l4/0NYVVFVT
FtgReUzFUmyT+bxJtOgFzzp8hGp0mTfQF6d124KYaxAVIZGZawkSQ4PTNc61+eRBvlybvlr3rjvS
K8cjhXyGR4EXMlNZqxyn2cR7PiHYsTrcTwVY9c38zLBYMTKVdlNiEQKXlIfMfdH2vZ8IdnMycNRv
XNA0w3neXelJ3OBzqv1zlXm1VC2YO/AqwGOYpfVXIfI7gOxwA73FUct5SqHSrNXnMm/WhuT3+fcT
TRjRQY6OSxz8IylFyV3GGvakHOlZoE/SCstJuuhbfai6L23y9UamiuIWP0PMbWSyJb5IKzmmMsLF
+jf7zstDAQ2celmJyjLEZ6vV4gm2h5hpI9wwVxfzA5iSM0j2W8b/XaSVwQTn5sxPb1h+4OEJKgeK
VSz0ab/AnH13WTVBkbBNkeujMH+KXjH/3E8IufOZOb0FHbiJD3OhI+6OMG+oyDS19fK1ugbNn5wv
jO+s4eS0SxQU3wWD+TwucYdChQcoLVkF0keN4NosKav4/vE1proaAe0Q8RIZ8ZHp1Sr5hoGsuy+F
OallYCYBeDYKpMv6MjmM/snVRwOTCDGicpj2SRCeNd7Psk2A6GBTMj7NXHiFxiXGigIfCkzVZEIe
YV5xls+6wX3AAujGwOCe9osQmqOYtL/mOHueJgMq74YJN6NKWVhA8Ap4VDQ3v63Cx9Q5prHXckDT
GiFGVZLegplyB+pcBuVteRy+htFf/zzXMrtWtn8diYpP+k/6xjTJe9/rlQmbzTJyJCUdhdkTZccF
5RgPR3hEPl6aiHhxPtwzSn3pXvuOsAvGFCAfhFtBReDOXAae2TEjHfQkf+oogeKnMSdqXQH+ObHo
wjFVWWV77JkQXeNl+1YtmETmH40ouNmF7dC+oEpTneZigy9oKGPBinAdZemm9QHCBk2iRjyYyJOR
Hkt4gDIcDzolyFUgSTubcJIHVwOPaDivfk7793RIb0DjKbXxCNUn4kyk3xKjrX9uVHcPW3JMVxgN
VUgxJOEEbkATukN39UrJVR/g59GYoNMiLm/hK4vKUXwZ0J+HR5ZfgDcKBmBj6lNYTEeAaHhUrgrb
XfY+bPQTH6MtDME68sQg3RtepfqTwZHwsyF0Alfoh82wun9BqxDm8kYIqcTq745SIQmEL4alNxD/
XZ2Wo+X9MS+2rOkv6VxsRwFGo3o/zZPJC/VzbvicuMW0SSjThaJUdBQF3jz45nnsNsCzN5oaEUhX
+xL/FkivSRLD05ET+wckGj0upCFoRqL5wrGEn4XnGV8R277lrcM10VxwfnA58aRdY3CVaqb8tJuK
nZwQbsjspcufOug8/6g86ecHqlEMY4k8+1dc+EYymSII2183V0FWCj9ESCMQZ6xPRUHnRu+OywpM
KMGB4n7AGnxT5IHBf71vCcMg2nlCg7FHPBByFMMIQk1WwLPiLEl7Htg6naBYWfMdpQOKhKf3ov2c
C21gZf3C3LGL0EzVmVDiQfBDwYCQjtByIfTSQqEFEII0gowErjbsqx0yrCYY2eXmVNH5QxpM6t9b
MJ5nm2LDaLDYIJ8VL8iHFDgvNw2J3zZ/mT5+NNAycev4uFaWWIE6ULZpg7OI6/5DKLCHwndX9Kko
5Fc4zrDE7O6bbAFVS6TK5bCe7pticU/rE7ww0OIZQXh9XPM7bL+4AuGAMybui7fQYN6BbRk6boGC
UMvwEw3H7E56Qb3Bb5oeQqW9PPpapH+9t9V82N6XFHqq281rIJk3FRRpY0gKpZj7WOXQ1Ew8oswp
MRdzBRBQxsFO44HEQ9Fu2yzpKdlv/L+CaIKAA9sRdVN+2KvWo8n3uw8lg/SRpMjDtpq+02PGUCX+
GNa1WEGzvvy+iwAnMp1CDvJ/E6lgbSj1LumH4+MW9evnxyoHjNPmFFeMS/CoHYqvBs3vM8if8Kyj
zzW51cGH4Ya0kvsww1vtDV35S6qy9K1B/3sZPS1ho3xJ0FtyVmlj3Rhrs/9Vqq+L8i1XP1l+UkwY
Zft6Mx6X6WASLmhiDnosEGQcGnxrdQWLogxOHSaWSCEHE681zl5JDwbIFke6oEb97oi/aPa05wXs
PFRChfWAgXntRwzR4DIyYFc5nNmr2/H+c1No2liZWOrNbDrWmLZHsmzO6w/Y/7GYvigSpe1jOTZw
ttGZWgToiKPPllCcJeXIfHDuoR4Z5DZvkRDZCnpdBIPJ6FzOJfcxrVprLwlfRuwDk5zDjhs8pkKo
kC+Pv59zNR17DKLta4KLNlCje3smk2hyZkK3YBK44mP04ZKmkxSNyEIlPRtFEolXNGtyDPmpgqVL
fBJ9G4b4yKkQjiFoEv9h+zPVI9l7y4zuVa8OoakJcZPLk3QRc1yhRqGgwwj4W07y+BJjb4H1k8IE
wwhK+afxIWJKY+hv/evnNUqwclbpELV0iAvGi5pjYkBCSRc0WwzzEC3RjmIH/XZbXBuBHDHryIMJ
Qp+xMyr9Vx/KJjE10SUP9QnmWG6fhQ3l7dHRyAQhAy6LmHcynexRWxVxx2AATjP6PcwzmBmPiAWz
4akZF2ISbAbrUmbreIywQdCLAgxSDuk0/Q6T3NErUIATnRqB9BM8XEDRJBzLZyI/qRCFKYgOtftp
Hdb9rnDBQWYcAO6N85FBWLakIRM2hmBbU2728VQ6OIMtAm/ZmIkBuRgSUmfibyct3vRUHhblY//1
zO33zxVcQ/C8mZ9Q5he60+2BJK54doDOMNH654uG9yWwS4Y25RZzgOqwbAEPX3gKCItRnVp5RcBu
h7HowFAy7X+LbTa4cuWMJ9YNJTqG5sHT+uOjvlir/7F0Xs2pa0sQ/kWqUkLhVZGcg+GFAsOWBAiU
A7/+fsvn1vbxccBCYYWZnp7u4Sp1ZujV0uL/9gJqe8EWRQo3e4apij2JO2C5juljppnn3fhUei0b
Gs7sY4x7BZG1Idsm1glnxcdUKoIZoQRxH2LbAMhC0YljpOQfwJqdg4013J/zVZa2DT3L6HrN2eH/
cf2fHkIPOhrFK9ABQWi5J9lQPBwq9mgBAibGPtzmPjRx0KApz8L6MtZQ9SxxkIEOtQczkX4Kc41+
LKqL7Zf3dGE12IrzLNwnCRiLVYquBKXw9l+UuAkFUQxdOkInBz+tBMfLzsW8O6v9pCAeRWnNbTvv
z2pboxrBYvH1v2mAmXzlR1rYX+qEn86e7Erp0CT4vXzom7a8hzJHzRCxYnsAGyvUMNTlz+X5R53p
9TSS5rq0qZt1azivxyVVFokWvo66ETRYiPUTM1u809ML2CpC0U7GH1G4DcdbeddotFp51JjJQjMA
xMEIEoqC1gXyLHbQxuNHt0cnmXr4QNuZzwUve/YwWILbrVtSfZ2NoCCyl6IXnb5C5Ry+zyONmi7a
ueipBUY2iePwi2veGwLqgaXvBJJIIQqNkJ8T/6BPU6QVvQ/gBxQY3+5tMmP4D2MLql+x+Mz7ZExk
2KEzhAIP/dZsLHSYcNnp+HXTsNBDU9oOH4nfodoFx16eDcAnNCSv5mkzA6snEn/po1rfQMepW8y0
1qk9xTZWkrad5pXyWMePD64oNCvyPjSi5hIxZu5nKoZ1KMuGecfW2OijczdW9BECFcT5b6hLEOiE
gkmfzhGtpGW7JYleqyqeREd8hV4ZsZcnU4vBtb5D7hKbAL99jd6ELciZnj0c3hWK7/k4LnxoC23j
FQlBNZ7VyEB6Z82x5+kDa8cx0kZYu/T4ziL03TjnYmi/QxlRZETOYdiatMjbXai3oaX/fsGHaZmJ
T1G+0of6dwML13wQbOvXHEZQEoVGNVYRwkCCB03m1zCJQ3qW3jxjW9kOUCdQiXChwdI/qVPuiiAC
mYCsdN0hj7CJdXtZaa2ngmmhp63qy55aVIyZnGebxwzaMDmEmk0lRMkO64dO18GF+DXDGA+CwgVy
JdJ5ZTT8TmBbvE2nyVyNpbEmUWt8vDZ4XM2Z7Ct8gZKhmtlDMnKgDr5oakH4ioCCeB5c9piSylD2
eHhkWA+4BeybDCCgqT8HyLLBZYcgAn9YYa1U6kT34ZlGYCr7iMz8KRB8BBPPfdGeD5bycUkhhJgZ
LQmKLydhWc/ecTBgqoDmIU871UfK+kmFGQEq7CQfvnQl0eVsaohp8BlMn5TOBjEi8aT1CNZj6b5o
B327KjUxc1XYuKGNas6eU5ZGoEy2sMxwMOjj3EmbPyYp74zzbTl85EIYRYKQ63+9h7iyZKrQNOWU
P4Tvd4hoJPoJKAGwL+BL6cO6elErB+u3hogjSg1biyu/AlMHNcBshYgEGUWfMi8sU+R2a2JBGiaE
CddI0HvZ0R5uQ71Qc3Fij6Y8zwzSXh9mxiyhB0aQAB3QE5xYELVeYaKKCsxzTjxHCx70hjFJr1kc
mgQ9nOMjHxsPaFo8E9I+oLq/qt5gkp+KRUV5UAR4IpYdmKfnqgzNA0JRtCIgdaL+oA32oOtlMFJx
ushBwJ1Xt1SYKYDMZ8cMLMSDjZGSop09tL7Dl0XlNV+hbpVtcT4FkmJ7WpLikdMxpJmoKHXIzHsS
FiIhTeAWbGPsokgm0eECmopkNqhHui6oVAePW7PQGiIzj5XUbAMFlG3x/a0oZ7DMDwLWYKTry69b
n84dazeKrjhRODFVZQtya5h9iQSnCVHMT8XWUXiszA2KIAoMGZwAEBtj0wFVlHKfEFgm1cEFG0vH
4l6Riz5oJ5R0hLdGNqhmAhL2svaFejNRGZFRvLEei6qtx7Jq7iOyjHc4YBGqmlDO9xn6i+fLM2at
qXBRamApw0b64i5pAu+lp9ai/C2VOLKEuOSmjFEKQ025OkPP6gCGgeIG/eFs/jTSYvDcWfVa5wkj
/YaEPgtrqo2/dqhRV+sPLa0IzdRiNS1xukU7b5lt7Ul5YjAwSHLgVOTT03Gm78vBUZm2aO1LgE6o
Mec4D6ceCBSF+M/bJ0qxTA+VoVgX3/LCbBqfzD3dWTU6Rsd2o65VSHei6Qn0BaYXxCT8RhxziEE0
pKYtuw7pAodtwIKBMW46FRRCkzX7uv4cG58lkFFuTACZXugigogSmNYuoB3oHmQfg8FMXxzieJFP
NeoD5owbHJSCdUx9LCILBnVDSTUl+vBSOfJA50Dg2CfiLRLS58/+0xhMo/FAx8lJ+8yyFCHdSgJA
R4h3k/enDKrhB8KBhHPMpw06g1h9xOVI0klSUapQVpa0BNs9fyZm+VMLcT/K7hGs1sjjHSTSSSA6
2MjcRU7hOSSMeb8CCT4akmU0vG/phJ31i4LQENWC2/MOK+05lj7pkLfoTOiyXE+FJ7bsaDrQan6F
nFi80C/dnUFp27MLgbAUZnP+Tb/GMyiegh3QDzFX/Hjzyhm/QwWZKEqNoPO5O0PK25/Kwz5cmCMI
Upb7o9zyA+tc2F5Z2yf6Sg610TUKLF9yIGWpc3xqQASKn5ja22Cjn6J/gy0e2Hv4MRaREgObHrST
PXwhrGP6uonZnB+jtIhwAd1v8KlorO1B4H5RsFZ+ReSL3AqPCs9AzQWKjZCo+LNGwMuCULZD5tsK
C1qsgNVKFqyxIgnsPDImLwyO7EX0mavldFAMwSRxX1QEm91TWSZNcCYcf7wKBL4NwegZ/LKEqKrf
xMiyeEmHZY5fl0EuD8vOY/unbIEIOWi/oOUCSJs+TdCPaCo9Z094Tx+0pxRlp2pz+iHi8xavW1QB
g696KdAjRp3QhCwvIh1oHahRUsmypuTn3wlnw7Kat5jZsqr5ZTv8WDhru+0SInzJQfON3oxKQmKK
J5hQ4scA58ac4vuBwCC6ly9UbtFfdZ80mhA764uBiKlZgNwKvR5W+cKTOdJRv3GKUJpTrB0pvMCH
btndlqXpq1u0FJ90y95RJ2WnOsdMZe99JmAGew8IDqQ01ChdRWBlLr+CEFukfkY+QKEG1gAvoMoO
QxYsas6+aV9MtpFaNDEmhVfy6GKvar2WvIExDfsXJxcXTNyASIk05t/X9Biw47VgV3jZwzFAMk/D
HcF9Hdh0pXR0lkIlDnRplLPjssWmwyd6NqQMZy+V1g+YU8jOPuYw56DH5phM1VgXegn9vIrXRB6V
6ZYmgI9fMM8opbSeUQS2FMzaNFQ6tg/MR32rHzbPgFlTIg9o7p7pXYUsSlKWXptuqlLHjY6gujR/
NKajkD/rIedcU7aj1k6WoHvnG1s4fSgCHa+DNhr2KFJj/ULcQMbHHq8IyDIiUaZYISDTZlY0y4b7
XhMcyHQ1vZp90Vhuunndy2t/qGbF3T5qPCqPnoECpUCsHdkqkV3YVHf5mhEdgayiMCm7jRSKGgkx
M2E39Eu4bHSnMrcixzgZp9c925lCABlOLtQeE5FeYhN60x4AtMQ1jlVQ+aDoO4RJd8Y6yDNwLUCq
xhQ+rB1aUrZI/ViiVPjKIIa4hwF3RV5W4kgiUi4LbizMKCruqlcAGUP1ZPOyPDYBNtDPxwcssRH7
IA2BuUa/KE1S1tiAIqP6FSoVqv/Cdp5MRB8SxwPfE85J99x2QOLLO3BvToGTufb7mscHtuN/1q6E
pwp9tb+zJwF0vRfaQb2D1OvIaML1hEFB6oiRde3pqFU/RHgNS43uIewSmXdUB5Du6Jej6gDkiBQA
tLrVA38iVJVhzFJfxhOYgmXNguwQUBIe4QaH5zXNRylSIjl2Sw6Ak4K3wvJMARCqOG5l8D9g62OO
W7lclwwOQbfImbK/U6LIcT4myDmTN4JQgmqiOZqRiR2SVUtvFCG5yBloEMKD2COveNnHTHY+EuM6
OLPqEPHQA4MvB+p3J5oCzPl5+CBtuuazWsIvA5z8sSkRLC8O0Sm5A9cTC6cz7coFchHcjCfleALd
DKYOob5iOg8IeZX3kdBLJWB7o/2Zz1DaZYEgMo12xpLBK9keLusaC+f2cehv7ZIuHtYRyhQVfI7v
LM7dKdpi6LPmighJ6bFDQs0SU5pVDwFCdhDUX/X6t9kOBnsZWIJQiu2WHVLxPikOZ9RbRZj2hE5F
6EQLJGI6CBNQpaJewJlZ8Co8HmwOQoPVJqKhHbqaNn0UlBTQFIJQ0IdwDxGwRQ5CZ57NRFUGHpkG
gZamDhTL11/6pGTMk4FEef4RdNWHS0BGIgh3LP2sMfWk7MtNpLbBuvqlpIAtBgQSOvCAKiEtDdzo
jugXiQBNHi+ET4YR1B6JQN0dEMzY4tRLSkpcwIDYf4hdPBdgfURuyKHZSwiZG+Hxl22oOddwtSXR
UgeK8LiCm6+KZbMF1qQTuGANxdeBSujRSoRrl8bgqp3Pioo6yspc5YcCBOcE7+KDYJIbQRsDLISd
fXscaByv/iUiOHXaH0HalC6oiEBjo1DF9aYQN8Mt6qOMYFoPGe6YbayzY3MDq2Fomuta2KpTa/mg
v/zD86YtlgtQgBeBn/U3WF6y+wwmKcBPfz3DSrBbkhKD7ONN1p4Zw04bStrIJunTP9N1cX3Rt0JJ
pZkZ1cJsactweAXc0b4LabIhNxFAO1rAQFqJiSfFRMJoVx6zR7FwJpSE4nEPZNNvH9HJ7qApIK+I
lQkz4TlRH/PInKqYTiATNPjJkEL6sBjb9vj9cQdUvXRqo14Kxgp3gW0BYIRyjh4quE9nAnZi3/iy
zTIH8W3CEY0iOaW8aPiKxmB/uHG+mQ+wsOjJQemp8rKH37CmvId5JkAsaNtNN2YlfWCVMy+aEW3x
phRyyIr9AL4hURJn0UAG82PE2cgadSf/ejCEQCA1A42byGYJdfHrVijKm+z+bhGw7hqk5BqjlTEI
J4PlFlo/4noeFVJ9EDCTsEc/WxQngwFKwQNfBXMmgD1p0O8Q2kKwizIOAc0fkkQFmKGo4t4GGlg6
xLGuDPmS+moamPAbEw9v4CQLC36CsiJacPTCM7AMj+In7AYqjTgMp4Zw2S5x62FhZXPI/MIKYkqt
rNENMB4hrC/QAHqN4NozjWS3W9Gmj7UHNWenGne9ZwI4pKJcSDJPaGJTE4Lcwms/PE7/Tac2oAof
LLKaFSR9OEriMQs2PaB6NERElqbvDr4Jq3EPC+/3RY6rurlA+Qk+PNWgi49VLqDLCv0VA5E8TDEi
F3PBrpo07AnP8A0pizhQczgX9mAwCWqDmMETpXFtXGFhEF5SqnbfklsgVQd5ARO4JqDt1IQpz874
wRt9XLF6IIJD1yOL0ZdnMKI1pAP/E/eau0fyxhl1iEuD+QLxpXC6hI9dhcit7eLB3VO4t4V/CeaI
qhHMsi2cQPUtAlKe3Isk2A6lPqiisKUZlAYVc/gkVn4OAcAM1PEgdani0ZMNEbfmbwzrsRIfNchy
gUGScSFmV/mBiblNhWdIgPe5XgTlY0TTFjEzvDej8+U8MFBHyfyqHpb0vsUOqbSL3Bz0MVImOlgW
CTsWRHdUN/59AXgxuzt8STDJ/REr1VxwUU6lobqGNgoq/t8A+60ZYKrMB+E1izv6i29fRioO/5SF
CVEPfoxOOzbbAfLmjgBRgWuYfqEE2JMJByoNuyyxRnnZUaCwoBaId8CzI6lHuoViJCV2gBM4HRCO
qA9rLmFKj/1DBc0qEDKGtCHbot2E22nltJIJ79V2rbFY4Tozqed0FCmo62B2sCARJsRoj2g20mCE
IDpoP7QiSros+XTWIdtJIwOlRsIraQNfS6EHwz6SWsH2g6lXEOdR5utgpyktctMkdQ8VIycnE6aK
YOt8pGt1L5L1gKwWpkpignR71Ua60lnU3J4cRJSwgPAQnRBu4frxfNPpbqCJCR8skTJR9nQ5Mxlb
JLpPSK2QHcNLBMrKgC4MlxtEpx77BdAxDwTCPOk3zu8PmiR7X288/HArgvPUm5FD0cwLfoGjmqQC
Dom/gXGREe9B4EV2Rxd91Fw0+18iEvg6VR3QbqDASMLvYJOsQVXiX/1O9T6/05AkNNhZHEQTPHVu
ekWdLXcOozvSkxJ/d0grHsuICnVDff9mzeQDIGOvJAS2kNJ4PfdZ5FT0UNP9rzoSY4sFw+3mBavY
ERXRQ/pLXxkt/gw/HfoZI4bNl/2/w21gqCvuY8CooudMvACBgZT4KkJbxaH88O1cg2YxTorqKkUc
dCgoeAztuyYwDkdteJ960WYIIarysDql5PSU8rkRpCroG2DvQQ2TqU7x6dtn/vuFElgLJVL4NEFX
SdWQrLX81/MAiOVpoQCJYKAgAoi9Ho5c/wbE/QZgnGsBOFDbjqlF/IU8McbNQYw9038P60t/podD
HlwdgqCiGonAAkwKTTBUpXIX8ic7Ak8QcKgCx4J5TbO4yKZYqB1qRIApmegXJwxzPgqdY2B6bs8s
Bx5gI4NmkTl026ksWow6eIPYeLOCCn445E8Riz3gnhoPEgxYMr/pg5akybnzU9ODkJtZ1NB+qR89
9GbfpCCSXUSr5eD2nEvlZ2GTKPYSvnj2Y/dW5gMKI+QEJPEvjHvB20BmYpoMPfUf5w4kz8867DKE
jq4P9whQHfCHa+33gFfsT1CX8BY9O/x5bbBOuHiUQ7AAYCpSLAQESMBtzm7WpZ8/z4wFUveUtYQa
haLvLIhpEw0ttIOJJll60q4SBdHFe1HwXzmjPRf6CV6IwwLf6TfhVTsrNiwR5ara1DMiTvtKMEbP
YfyDLfWuXsFaaTb1Kv5t18r2fTzvv9tmWSyFt9A2x+yY76w95SWDxZL9hnlJb4tVzLEXq5bM7+xY
roy9Nm1G2VLYm1bLfn7eD6bvI9gWdjzcEesfC0WzfQHkPr/+q58M4jBOp6YSBfWb6hVoLB361ARG
32U8PQN8IgnzcHNSNlYsAAHR3IJjOHuzk19TiMX6DJirPPsK6+OW5Yet5r2EXqO/RAWMqDu1PD1a
cR+54TkxLHVFWA7QPhiRqKpSfMRtDCQLr2XEvdJxTMvkR8BygmD4L1via8OJA3sy1qj/POdUMYkX
8xXZ1vRxfBxZJ/T9ACneJDzf4r38m82lWTOuj/KmfhMRoVkGR5aF+5ehZbAKCjoZg40RwehhYvCB
J1M5bzbGheAFdEh41QsSfALs1IgFDDj1/I/16zzOloydbBmR2/71Vr6gWvrp8EM0tWjX+am+Wxcb
OWNC5hONoV3jqsgpreXL+1hs38uMZ9LuaEcGmRbJJa0C1Hspb1yrTfvy27l+OTOSKZmiOAVAFYiO
aXpzwXTKwHChTKWrkooEqhpAY3xGL4G6V0ec6cRHBOyvGIwMsLEQSo+v38f516C0Wb1PVj7nkjh3
siD6KJkUXBzz4kGRDXzRGrKERLbLE6znXzRmoCxC6/Jtg3ahz0Q/Kb/PPZseH23v1P/SS/OT+7v9
Hkm1Cf+lzn4yWU1aSPJ7iMmT/Z6WnwHSgKg9JSjnr3WYUEfpll4/dCXax2Qj5yHoQnl25bm0tRhm
/VShh3DFUghVmu4jeyONjEN16mZonqDxQpse+QCbAin1HXiiAo0k8zxWP/Q+C8QzFp/5mh4jiMoA
7jxqEHOJkUnmB76Ob80+Ae9lu4TajGG05FPg7v+ZzphudO+z7zzbSYTDAyxWe5R6N+6xr0NYFU2Z
q8HiXQuor8IvssYGzgaeXxNydWgwfxbyvx6Wu0U7tPPkDXbs2gPKHCBEkaOKMpWT4YdGxI2NHoKI
9l973xIjPWTZpCMXByegAkqlqWKT/IPKyKlxtwfsH8C3h/TwvEal+13S7IU86lHDwZUIt8cf1LEp
2dsLfRxv6WEXlkybzzpbNovkhFvg1ULp5KAc7IMyVfdIiS8eC2sJB/RUz+Q7FY5+JwucQ7t2VzbK
LxkT6eSErAyLqnpHcs/3YAjZAn9jEU7d6xP/VqxdFsZkPLi1LrZ2BuwAes6xWTLspSvgSn3Sd+26
ErRZaiJfjFJovKcdxhSGzcWkuaYwHf88XgErklVzsOgENLbxvvzVF+rtdaUYhixCdo1mKF0jrsWt
EZSp79yYypvXhA5Dpv5NJay4wnOTG18UXmHF7/p4GK1QlUnNJb0hrM/tLufC67spzku64vZ4rLbN
1vj3Pur7lLVDJL13gzIWivTEi3dRsgJJJbJHeIF1XO/DWPYMWB8Is0AO38ULuGw4nAueLEVcrH9b
Wjvv/CNO2DHFV+A8/32IBb04tid1V23yEwHgkwhCkNeZy+Z3OoAKg49jF0Sdn7zCAkqF6hcbKlbS
QWWsGxBBYc+I1nTeDjNai0ZI+prZUpDo1N1HS6js9R/sxFmiA2vP2iSRXsg+a9PrHQByWBdODk0M
6+np6oxFoGPDr31AvyMvjt2sDUvgx8TDsbSvAhYe/ogl7YMOyOWNoaUpoJInegRDHi4f/QljRNBo
Qkv9TlxJXGhD4DnWc+6FfpfvrGYn+5BlIvo2IMRBYVBdmcgePdcO7qywBxPH4U688Qap11wuFxU/
AwYRl8mFl93oO+q2hCrwo1Tb/26lA9dFdCvfaTV/y8w+xXK+ADQ8H+A+ErQdqdCX7r2Xr+ApPCmO
RJA7jsgjCIk9uXk4UpzAOfQLBlLY4rAKL9TOUbZ/VkXgIzYCabHLz/vLOzAn/BGn1Z70PWZTNPgE
xuVarvvTG81ufoy3tqdCTWrFWszvudG2Gwv6WErjCe7UO8j6YJLW3biT9dYNBvNBs6mg3rHtYzC8
hTwg9u3znmm7ZDuD+vKj7tgdeHjl26vXzQ2ih7rnspVte/qOzEnLrs68e6RTfIq5SVtrbxEr8IiV
Le39+7ewMVmzVjU3ynDIejjFktv75ZfiVxXxDKDzkt2TvHFdr7sN8fnr19rzSi6JN/Jev/la7EOo
I144EVN08DcswX9eplyacYGbu06H7ZrHwwusfUJMgMHI6xdL2913a1zaebOUZ+28XNXzwbS4Kfys
PlW3bmPRLnTLjvou5sWPX87lhq8yGz54LOgys/w8YgicxTGtvbJVL8aFs2LEMAihvJCToH9AEaMR
yQiIGJRz8bc8Fv6i2UaTdi3uo8bX6kU6VFjMFYRT+kXsmfv2xF8NkE+w9lyXMuWvubn9vFnw1v28
urVrrogQpllUN75i+cqO7Zr9e9Msqw1DZa5eCKnzlXw5j8t5tsxuBRu7PeEC18WtONKtuuUEiBtY
JM97Lgoh5slgwhX8/0ENeC1r6es3RcmAIme1bDaU4qDPHrOlCDawqwB3PhoMC66jnKv7AQXYWwNH
DxbqWr1UW14mGpTbUL7wNvqeyfbEl5QY63OhWbkW/nra8j19ztt9uyYQjtYfMIFZK/wi+W7+pQng
JrMy0n+9ef1DIJF+BY1aGxOfFrzTd95MlPl3FR9ek/YYX9VbTBNqNNIxfFAXg5W0e/2rfw2SWnVZ
HQB91UU1ziZ1S2arLm12Hu0FqdAIsomQL25RtBYayLBBUBBSg97TxkiH+EJJHBx/VE5NkpsLj9Mx
nNojdkduW3zWQqGuW9KkSjurX/gd7avGpg6MTRkUvhJC5oLVRlcswZ0v6LaCcEvW6DXur2hsFW2t
JFYhAKaJFbLoq01cSoCeiUZ1efzF4RsPCXAo2LOoa9GLCtJEW2xDpykQhkfywu+EBDHHGdHd/mco
gSmRry6TUPSIDuagNODnO32JYRUZNAkenA9oBfCH2YcMBits6zXMeV5dHKAnoZ5Iv9/fUcn6URcU
ThHJ3Tq+Ec5DcEroCYJNAlew/UKVFu5VwRYlRrqjcZcLcZOiKIppFuxqvLT5P9wQWNXi+y2hG9RZ
tLp5CWpoYXUVLxAEaaqaLoTocXM9e3Q8h+msow0Z1YANm/F/26ewoiqxRRKEjevoN1z+3qkO0DId
+TQ7wNXCu0F4dtyXKNzRCuW1gboF2BDKaKSUAs8FaSGOAOVmOwVPo70jEz8XP3yumEZEpBRB4KsC
aGzysLzDTKGMAm4OQkxwkJxoy01nYv+fRzuQdwA68HlSqgYmKP171DAyGJTAiw73i6IHJGhKD6DK
FMI60xnAmqx9q/HxCEPe+cOziuExn0dCnfoTlqG4UenssYH5TMswWs8zhQioRAch4uay2CC9qU3q
nVQR+Awm1YY9OxpqE3AGmCbcgI12Va5EgTwQOhtoQU/oM+eqeAaYN/FfWK/ePBENZrrYSER/cL3L
V3Spb+odaaB54Db0M7REYacvDLcOeXTj58S+5iuCFA3rLwWhBnGiIOePzAsQJYItxp2C7MEnEsYO
tpEAJsVOCj6TDNkJYYewK+r3LQUnvoD7hg41UovAOegILFhpT91GJT6Jf8SCLM/UOy1z7GZ8tu4F
x9uIrW3d36slAQg0HbEfL4y7dY9/Hj/WXdk+fh+/Bv9n2enn+o7ApNt2N/YM9oJfAgDWVzYwdnv1
wjLKzojPO7QkkxoSO+8W3Yj8NwOHI5l8iA97nvTb3kY7ATE10ir5QhoSHz/z+kICiYDFP0J36nIA
dC+Hnzwv5IDlJb9oP9Iv4f3gVx9bofRDhkluySZR3eoT2TaOxe06uz2KxaA4fvpm3L5/SYerD3RV
Svg3+fEvfh3V103/40hG+aSqfbMJjfYaH59D4iGIPMQ1gI7YnQ+qlRlNtMQ35VuPzCThhu6MUBsg
icMgXqJNlEjgvEL8tN9SRKK8BwCnI2n48r/RFEISgWNMV+2LctJMec9abcIcHtar1p5W0go9nQ6J
kHZpZiNiQiWeIM3zjfbME5vkJOEPvYqgx1426rokmWvKsIQOEAEI0MtL0A4b0cahB2ftpxepQzsO
A1qPshqSHlFIh9AHO3Z8QCRIMfZqdZOV4WAaSzht+68k5GkSzn0Nv0Dsc13LxIM+Fw98D2eUCNA+
UJI06VrOVSQcT3lMOsuTbpXhmfbTKlBQsIQE81RHL82rjYDtXwvZyDSA28TTquETlndd3NV0yfMx
AqlBahJcEBvRkD2YADSG9zj9VAGdbNQcbVGnIzrZEhoU5SxSRxokOxE/DfYl0t1aWMXIBNFbhsO5
C0gFkMCuW9/BFgfXbkihQjtgzLoguzCvNDEAcAkJhmis3rLrC3iGWoTIc34hDvF7GBUM9AEVXJkG
rFl1hW2YPn3jOZepa4DUESYai3c0hTsz10fJPWldViEKBVDRhjwlYhBITVTNlAP+k1x8fiJV1yb9
XAPDQ5r/8pw0ONyZvtlN3wedSSHszZLAvKKu9qVQ6GIMSIysTVKYG+wnFMeIWGlCtCc8vpjuRr5h
1hYgpEDTDlGIVRAfI4hCK2clIg2pOJqkwUzFxPaeVfDRgMs87gXBHr0djqqJHMecfyfFgca22KTv
BrB4JSoAyNERyqWOTDV3eRbt5+YmOjyRGQB1T4NSHVnYnakjKWLNzReCUHcgqs2twyCav+NJP1gp
paDSJozOyv6l4NOLsuu0TMc8xFZfcRSK2nwWkXbl1/kkQe1b9mkHVkH9kBnblvNyToRH7EsawriQ
EXAgtDAEZiRfCKEYyxosaOxX6HMDTfqDS0Q9CkoFN5n3YTZjpl4Iph5honhna8IBQDgIojhCimIS
fT6GeGX+8QVG8xbFBeI/jkk1AJ9qfOYFr5cwAZJPitoCwRkjNjP8LPG5+0RlAHOUDTgtbvtZSDa6
xOP8ZEBOxqlx9oxfkq/OI4KHmMtnpkkiu/r+dWy/fxdydpiNFcawzEld/AHvC9VXgegHTonAhuzJ
mMRhwBUFGYRZeikQMde893fCbAfNIb6CNo4zYQIdgNtnnkOlCatzWJU0ggL1+4hsidveMJB8vgVv
YiSfV8YYtQV0bZg12Y1SBRgh9+VJKbKgWIgws9fpLu/E/OfAfE26xDx+ITjLjsVvyRZBSeVAcigF
4dXV0WXwFjeTM2Rs8kewuNkqFIGDijlJT7EUKEt5/AVEunD3zv++wqqa+0J1gNWKvxUPGTdZajc8
ROYz6Bs6fJ3Hc+FWRoxyZIRY7RJXJAxst39PmReAFjLWOAKPlRMQv4XqjGwPt4HQbeDLtstFwABn
0kh/yQHrEhUAp7mSA2xtp9znF/uHhV7e8878nxc+jmwfJGKME9hZFCrQDdLgb4vHwalm5Ao8WL7q
mLvU1BM6egEQXZ4f44UxwhmLBRS/d0Q9GAs0sv6NPBbFmo5WmjcYOATjsqioct7cea6T4l4NCxO2
CA8QOTjEOIJq+t6CIt54g/eNEj70NXZJMTX23BwYh5wqyD6nk749IFjm+d9Y5hUMkqwUtPdKZzdA
GoldkqviTMiZLugXXeAosmBwBjeyOrIj/L04U8IqMee6LcdgIy+WEFyPTDC+JRFpL/yA9o6bvgeB
Vl26SqEYfLevm7jDRKVrphofwM9ref+dmkHLSOVsxGjjXnAjs1vz98hFuYq0/tLzj2cGWAJAwxes
avxcPAeOqDpkd4xSklJ+wl1lFchtuMr00Do5ORnHBL4FrgBq4hUctNjy1PEgISJgTDJ4NY+zQ+2D
uXXhUFwnr+K5ki+JAhW2AqQAQOeqO6PNa0ytlEWDU1AQkXtvn/Mb3OjhZzIY4TU5hIPg9Y6o2z2E
swRoiOs9XJTlUAJBldGnNL8VBhOUT1BYUQAPvh4kEPoHqcKJ4D0AC2If4lk68QwJMneC3su1O0jz
x8aek0QwE7wFEik+9cPXMl8/lv0F3U20L7Bfdem6p8FS9+0gO9Z3YUonXVv/Rm2IuSbvoEEPSxeN
y7GyofN8XbJoO8bMCikfSGhLfdGdHpuexhUQSNOdDzXFF4YcQqwFhDKIhmzvZ3xREqC+Pyiuu57D
Rxh5raORQYucgrZKJGFoKcXJgWt2ba8eQiwJ+R6ZihzRAJQmMEaF5OQTFcxT59/+1LuV4QOsIDsx
oJhJZkM60TlXBpNjkbrcofR6hzkZuLvDTiCsepSUvxN5YRHnkmPgC/wekhm9r/2SDX6kTTFzmfVB
iw95vsKGGTkgmL30jVWzSzUUsb9FXpdNyEZQDDLX7VISOSRvxv49Aw0lxZqg6bCqwyvyUhwEpt2w
BsH6br8jppJ+b7bJpFgCauBeSy/J3KKwEk2elHnz9evXAERUpg0owHn/OOZAKswEFBmF1BqLejn/
rBt2NvwQAAJAHNfK9rP+rLupqM5USJWx4A1fwAjU8al2GP8YkNGedqWbsc68weL03Pf77gdxDi/d
Q9WZGKf8EE/RJ37R+E1HuQswBJT12ZGWVED40gTxAC/eVWgugC3jv4LKCHXteewW069njT94fst4
ledj9OrpHp1XnyGUruKQILRPrwhBQrQzMezDM9YYJavnzEDIAHWnjqzoPDKW+hFi2HmhB9qcznvE
n+EskcXzOdTJHyYdffDE2SgvOiX9gNXMHKfQusZEtmPUXPf17XlDkb6nvojy6RzS7fj7T8HNsJxa
m8yvj4LYOIGhg4JFSrIGDDuDecNjZ/sivyNkakN2FmMpjyjlbZGxpZDxXKVTocslb56iuzibQBNd
NuPB2tpUMzosZtLojZfRe4JZ3TS6RTfz61YnFbgkdZuL+lNjEf7vsW8K6rquoKLpm6wXPSCEnvSb
nG+k8sk9/7XgUN1gZzLJVvKG3xCCZxTlD9papo4/LUfl6Pwb3R4Xk2n6G19UmnDId36r3P1Qy4J1
rHpfuOOEKImrMMApVOp+tm9hjy8bspif502e4hGrCRu38w+dEVi8j+tpjoI0JbEw2WZI/cCEg1YF
SjE1FtVFuXwvWYLSc7NPKt/i2uvx2XY+NmoGAXwr+ufrCgtMWtbStSWNyMRI2MHYi0P/YAN3uaks
O9IaekBjBRmFXOwuEPkIz+MBdwbxQCpvLoW5oxbSGkpxthjT/9+tU5YlsDhaTigB0/ut+BBu4BnI
CASrAcC6za6SCcIVBwVnOB8hmAE52PTwXO01bwM72V4jzkVz9jPUwtc6uzSwKqi/f2m2wrUEA3nU
uYiHietBATB7WT02IAow6bQrvLUahsdJK2mjCF4bUPv6zovVfgye8IWDtgPCp4dcgO4g/NqBJZUU
js9r7UpCDvUIFu0uk6Aio9pJp3o5064kVVvKe2N6BDkeEPiJnyM5w2Us8jsSr5QL7kwVjhRhkoEz
2sbE4xpU2kYYBtYC1ARSQYq9qMxjTIPTJoSPLICbZ9K3LzB50ndgEJgn/d0sXdgMZOodMHfHFh2Q
FBhPv0bGH64RbK/3qjzxanp5HrBBKTNyhwcepR1mOXeC3AHPQrCF6+dEigpWYF/fC/tansyrDQ8W
tIaK82EA34bu2t8/1B1Sav7dkrWnJ+kQ/xAeAgTwwcGgrT4pQgie7ClfcV7wQARK8Afpd6LAA36w
U+/gBeahWnAxgA/vhT5ondfWGsvue0kQQNN3PQOcBo/gbgssoTzB0a1PnxXYP9xWFteFelfv4CGU
OcCLOZFq02yyxUKexT/2Vd19ThQUdoPrY9Mc8pD6JvKLZyzgv1N6wUZQGxcI9pIrCQlalkd8atka
ET1AdW2AcwLUO9i3QIK8WRYQeuvQOLAPX9EnTuWV96UU62HsOgFoMH86L5lY+9J0UxMeJsm0YdNt
KuofrPTxKLJh6fqPHCEYj/f8wN22qGoIug0hKH9Gi9JfMYxIpf8fTWe2pKgSRdEvIgIVFV5lRkXE
uV4MLQdEUZwQ+Pq7jtU3eqpWSJIkyTzDPnv/0CVsadIsJFO4rIKI6ZVkCVJl1vU1xEukRYzL+uNg
e2PfNw3z1OXVoxRNYr0EZMCqktsQmxiZ9UE9INuAsYilSCwcAw32IrJAWDV0sUuieKrvsTepFt8V
O9xAuXn2LfwpXAtsHjx5eox9fO462FfGy2c8yJJjnOEsEe/GHMJ6K3Y8nNcO04oA+w8hfwxvTCsx
cmHUwIYlOY2BRe6NBRHb8Sg/sz1yUYnYk+XDQMNRWDIIuHP4DNcVZhceF9YfJycntwbOfFmxu2Lp
1QAeyPVQLweGReh1xP+/rjClMUfJfuCTcakVzhNGPz92Nkb/seuUWJmtQWOAFkSfc+jtO27BQPGO
XzvkmAa3mIGnz1jzZPs2GpkEAXMk0quq4VE5y1kErgIM2bOH0ch91ANKhVSnVTt4ZHytNK0MLQQ8
suixw8JX4TO6flM+pcT36fCz5UqIiGcyJ/gk7ieRP0riIc3RTIm24BAyFCSPCQcAVYH/lRC/Tg2t
larO7SIVr+JUSZDGAkCh1TZ3jzmOIcsP3BXuJXY/duwjKpFcJ15JkT/otsLEc6AZjvrzgHnyJGIZ
UE5KVi+/MaV/uNB8ixv0mNIoniAODDVxmLtpB1fOxpVgHlV3wdXhd+Et5usebqd4JQbU71amBVd8
OVxTUi/zjytuUBtz57pjLNf+LTQcA8Jc8B43G0+jMz8dp3hpynOc1/3S4hHeoYYqTPItzXkKnzAX
cXA/hj34WIViiLwjTxa5YKLTsN+9UcfuaQdK68nFklc6Z14W4xEVEMdtiDZhJZH75LZqH5eTGl9C
L3ct4Lb0Qxq9gQNwAcJL5Aw6jn6AgYR8XSHxpJaKo0BxDo6wRqUt0lc8g3PMA+hAIcROxqr/HHPv
OIptqKPxf7AhimVdT3AG6sJVCIAZVT/3eU61T0hH5r6TnCye/JFCdtgNg0c9oa5aUELACKC6MHyA
K/hyDWANa2BToypsIGDKO4fvPaXXxYB3v0hcapLvYWfOk6J/3KwK0B/4IHwVXOJtE+ZKDY/5pV7I
5FHMqWNeJkWQxR3IsdFnxcute3iU94vHG4G4GdVyVDQwebC1KQaXScR60KaQYvd42U1W1M78A0qU
U0J5KZVZipZnc/jYKY2IvOVj+gAHQWDlSmkyBu9FXFb97B9VRl0mIGBeOltZGQsfSAi/tfgMSUWW
MhN4nQBRkaiiEIqVRj9koEZr1oEPBX5APyhD52XAt1eJTrhXEtYGBZPMDC3vf+6J+Jidw3tOkYf+
wCpqDoeAsxSkCUhqQPQIlu/A2qcVsfi3uPy0BEyU4kLYTfvXKU0B1pAgBqBjjBdihLA6wtLJds7Q
VCgeUe7gEF8AJtR1zjFRn5KW4Hkh89O/PMe0xZJYkP+BdH19eMZtleAHodjhZ96yABrv4NlkIVVt
xpAHXYs3fImYErSrzT9z4m+cXTsJZAvYrwQteOm9DnQUrEcDLoZ3TwOc99yAmyDSEfLU86k2B0xJ
EtpUfvE/z1CmtKyXz93zXvIceQZAq4lTqXPmEU4sz4+Fa33gyi+MyxMzkxUTCtBars9gMREAw/LA
HoV7ojxUXj5I7whIHVgoAGEl6kK9R/fmkOV8ffFgd+cabCxLOYf6gz4RPaBQrAhaoLYChgUUAenQ
aYNa+UaUIB2Op38M2SyOjZGCWzhlxXjxApKlJCpENwcY8R64IdwiaGMKtxjU/mfDHYERfU2bAmRs
zukSAQYyvpwGSSpRk3x32dFbBkeb8ylb07GvboiJkKCSyIhq535NdOThkyN1VLvJL4r/vGoD9Tys
liz9zI8H9KeU3waELoSvue20CWU8BJry8tdBOVjDsHrybvHLf4Ynb81rKJ9hZvgF399DzvTkyJpP
X34Nxo4BlhNpkDAM5rFTD9AJ5MIESQDofM+TY+XP0VNuAIuAYDFJvodJ4liuwzsirdQDPaAZaZnJ
IFAsmirF3A7pv1wWS4cnHKwP5QDfUG6KltcBw9+G/UEuUsBEffSoS4OT+h6+fC65DqRLhc9lj325
axkYObHtoBCA9fR3bg0/NsSekIXr9EXuQVqCyHNDvgNZKqHEbvO3kNWevKMn15PvuQJFnV6+O8nW
+e2/dISPH77yK8zYvFYcrXJlTR5LpEAR5+V+A/5s3soOrbS+PVkHcuTZkz5iP/sotjoy+C/2lrWr
8yCqjfxPhlL6/73W0dMpVCUJzpBJF9mr/u7t/8GXzvz9krHnKOl8C7rwJsSJQnFLFMVuOCXRlNrC
trIItcyR2WFyyNyRfy+7FyRXKp/KhfUA1g8o+WQIZBpRMPC9RLqSY5lfB42ITInoAbJDdJNu21n4
4ByZTWvpLS81g0fwVgZxfUD9wZMhh2OXluThQCnOXOa2gwaP5/jlI/+7jhwnhgPNEjgQkQe50cKX
tiA9p0clZ34nJe18H1JfHplcWfop4/X3gJlVYRbXA+YSE0+uLlOmGMB6zgxcB7zbl0hIh3mYMun4
xYjL0X/zvxzQj5fPZwV3Ju3wMjcBO/IwdN6We0iEUWatvDjSJC9L4aerb/RKZjjbJEeSpgh5w79f
/81b9qd7LHdbD560Um1k4suku+5kLh+5n4ff4Rp/4yUjoP+7t+8d9mW6ydT5d1TcsCg04RcvGEEm
5nObL1X7++LJ2HALMmCEb79je/1bEeQqR/7oXFOOkruUJ8j12CBwbQpuWL6WN+f7tvJK4RUHLMTS
IxY91su1+yMv8fcLeSGlh3/3oNrfwSNI78s0kzdFAkTyk/ySN07aZkVkJLkX+k4toy/2qfdTzekq
QyCTSh6fvB+3UKYRu9w9FFCKPPtn+Dd28sSO/XUgr5f89PdLHsw66EDkypNjrOXY7/OQA+WuZDpQ
pe+ScZWeSyuysMhamD6tx7Qc3MJL9PCzOIv/Fks0WPhJGpPpLQ9C+ikvEqcdZPA4fvqY5tNLxEBC
nsM/D/5z5Zd8UcEXlsUfIl0aUOFQwLKyndDjG3P1Mb19P2oMQBnBKwY1f6TOr1GTIpA54/7ZSCs5
f27xndia/HkRhJNm0BbDSCL2Fp/pLpZL2BiUoKRJYMbswhKKe5HNzGLIeqZQOUxpj51olB0dkODU
yjxru6TwxTq1AiMRE535j013CwVDNn9EkNSwxvLaAFLmt2yo3wwIfN9gZiPcrhtU3LCvgnCJ7iF7
JUYZziJgKfPDbRvOK2L4ia76KSBOCLIPgPnPDfY0KPQIAw+6cFyzrxioOa54Z9j0edp54VLRw2+Y
h+grKTRMROxI8VrILHKAZgKspobrsmIafq+OxUCD6vwT4sdDiY/GFC8El1h+Dh0iceTS0x0H8/sM
Hpa1PMJCfW9u2kqyLhtqD7gIbyTZBYzAbANDKbwMgKGX6oGJT9ahhMC0BVIe/zFTQgwceRtzDIIx
oGL9wJwm4WAsm2e/2uBRYP9TUgRFkrwzQJPl8WM4Eop/wcrbGtzjZrdPmop1A2KhPpw9GG/dp5/v
hjynYoprpiyvmYPRn+5O/ZSAtXhxHebc0UtZxwqMstx/zulExGKDO5UMAe8WeEY6ZW5cieoNKhix
RfTGkCdHsRQ2MtbUNcIjhb08iT42xWbOKVZ+IVH64GHgK+AzksZYwaAhT1nqcAI2Zs5vfUceg5RQ
LxmJmkC/ew67vxjAmEads3/KAnXzPJmt84wNobSYS4rhMpmymBIF7rz9DgQRzwrB9DQEfsAAvOCO
X3YpLGHm1Yir9YgFCfkIj/QCSRzA47hzeHacbttOqNU91G0bqDeX+w4p5ifXOHccjFN0dXjLDowY
zRYYp3SCt7u91Hn4tTK6kRslE/W1M5nM3DKVYPSmrXvSoZi7+vGVp88jKZsWT4S39uIpS1rnbRFK
EZT2XoAwOQ8/tAHfN9zikCzoFE/0kh01JwokQgfm51UjbWozASDIugjXk1yNyoC7LmUp/M1gglPn
mGr+3jAESHBIDRvLOfbxkvpD/KubEsJgwqNcKzZ3zSzieIxORoquYmXDj5wWoiV0PDoMRNaR2fJi
dwVQ9/S5LdwnPFc4a+ZHSPTJi0r5QWYxYdnYGEKIR7gVg/oSRQa7qdhvHkFpOdwVZS62JngpNth/
e+Ap5jQWrCnjywBeovcG64/Hm8WyzLH0ZSYmNm++zKScRcdYZnE+hXKdx76ThRHncB28Q/YebNfr
gMhUJzCWsoCxmBH1omqfTcoCb55ESXRlXVWWl0hZloNqnk9/ZGXNWVNBuPpUXxh8997I9Rg2evQj
CTtZgSXFuryHfJTuWNWw/KnboXEIcaYpklJNOilNV+RtSFzIHxiJSKmyVMpi+e9T/NjvgdBgXQom
V1K4H56XsUxog5aidFeRVuMyxpKhlZ7BDUk4metzDnhbGn4jkEB/aVVugdqc6D3XAkD7tHCRmhbE
nGmwu+xClPzckBBFuwumFeCDm/e8vTyHx/gUyiNMYbGuXLSSbAS7I+++QEd0ePq9+7UdgEVGZEiH
fPphQZCFDFNCVis7PJyEsxo+3C7Q+fv3fgNlH2OqDChZ8KwquLA2a+6HwvTRKczCnM384iC9nAD2
KiwNWnRCTh5B1qlYkujYkQi0qRMxb73S2gpBqZBfNuAfzWY6LKAgYsKmi0SB1/KyYeERaf5AwQ8d
rQ/f6BBKqGHmf5yPMyDLCdf6KTRG14Ex0eHpNka3Oboy4lrmkT4slifyOZpkdTCSDKdLWvDtlh5C
rbCfYtlDJ90Gh1Z6hecri7aXocPMV/CpOiIsgTRYw3sOE8dA3+MMqg1bBO/vy+6K8zt8utTuB7HC
tyry2WAp3Zr+x4YNJdBQsRtA674cp2faze2W66b4DWAaCxOEk5CPHgMNytNYs8qghJ3UoZwbC6Zp
TxmN4YuMBLicc0BUfZgNDRslEJB11tl9/+J8i6cihgeODGA7kSA5+tSt2R1sClw8awqBK1LY6Jk8
vC7cr3lf809wv3YA+6E7Qvq1hD+QrJeVe2+nDlQnCSl6GtbBenIbXOawUI710XHaHV/m8m82aI5q
0oUn90FLaBTxB3BW0OWm107atW6DbIDU9/jsmyyLgdbX+vfJNXiOdOftJ94HpsvboBEsWkHDlq9h
jvGucdJ/Rs/RdfwYJuPTiF+W5l2Dl4l0qEuQ1r4GKccJZ2VzcAU06qWQV2oDxHvDpH+PXiEld5E6
eMR5jKsebaAm4QB+oYeICHNjqKsWGToO3iR9NC059h5Vg/s0i57TW7QxAnVwja9xPc/DFqOyuUUs
7YNH+Aih0Fzepjj10SV+Ygtv1m/zGnaWn0EWnaMsSuNseor4ppifo5I/x91tepuWbNTxJb5NaW4j
x512eXgszLCYp3E5v/uGTojFPBfuOdrcp4CKlqcIHdK4dUjiE4VIv8aY5Mm8O1aX13m1XE+SzXqy
uPBj8/cyX6wnl/lneZmr/IeAAP+rSKXlh88SDfWB8vP5/Sw7k2SezheAga2HrcwaY21Sjy+9xrg5
UmYfRnbemSiz1nihTVrj7vD3+UuCTgV4N9YavfZQmSHk/tsd8kl3+Hb2NYnh9nDtdSYnUNHaBHmy
ETNlfBpAolyPB294PTitNbyQj26OehWYZ2MGWU1rGNVha1iOG6Hm78n5CPL4BMZYILPXfnMKAtYT
wZscBPK137FOZnTpw5Pju9RxRy9Axie+VXcUVnBOIyRXYV09fdA13ysBJpOLsBthxxJlIGUjwGTY
FIAkd+06JtxpGrYcIU3K/1HZmkIJB6yZnyx9Kv9qKP9wFffF5OIjOVyQzZ0pF7Phv/uexQdd3jD5
WMDQJ+DQnemFvObJbcUChlajNS2r9KnF+y/tKYTipmTWzQYXLii7tVshwCl4fA16ID0jPMbfkNpy
dIde0FeRBeJs+fzvbzlGvpW/v+dxBNlwzvl3jA1T5IkO/X1p8PWZAySjL83+HfbwsP5cMpxkFabr
KRxNHC6n6Cwmf3+/PMO+bttxvmAskV3Sd83Vi3e9HQMEJ9W/Eny3YsMABC5bWs8XCrdBkTcLiDTy
93NzJf+Tb/nbfHAM/Ewc/YKHCi0ixm72Pfh7r7olTRxnf6cYNJ6/etIi+PCCPlKXLhfwoWudKTQi
4PJv41vAC5wLqYDK8XLoa6GzPSDBwh3LYRTAr2IjJHE/A2ArXNFrauf5InMfWySMVmghfduEd2BB
MHAH/wi0taAipL3CW1vysxGfOVP+yK/zXnDSKFw6+kq6xe2sXhzZWSWONAzvjJexvUB44mIJcB+g
yWlP2uKyZGoBWf/1QRrhoFnhlV/QewY9tZz890sg7zA08H8Bo8vna79c0CG2GjleOpBxy38d1dls
pdPSATmfC/NtAZRdriafyWZcbM97zuV/iQOcPHHkS/nv/7/kDlC4o2yAI/5a4kjOlNtH8Qtg6JFR
Byn2BekrsdxB6dEzaR14vtwQtwFynAbkxv5+SSPrFQfcuAuEFP7/oi9nQ/cBs7181CC7xGZ3/Lm5
5aL0Us6SdqR5OOnlOuuVfHADvyN/5CRpi4IB7l/aQrWMk2gigAuM/V2kqNC+YiRpwpemhPc8AeHK
wYkjX0tz3yYk7y5P4P+P5CakDYTM2LPhbeFv+YPQFbUrkRx6/OGS8H8jlEbj33vw6GO5ALskEus1
1Qkp+HfprtzNMZBGSV7zzV0a/+smx8idHn/++vKVZv92/Agh+N/t/h3/f4vSMZL9ELaX3+tQhQBF
vGCObu4dwBCNyVjI/YM42NbwBh7J9YP4lzv+S3bD9Q5mGPpyabSxxciBGF00ZYTSHHwUuFt6D+Kf
/8KWwz90+cgR8kdahDU+EHb677jsUX7wnns6RWNc/s59yh1yksjGczHBAUhxxvlHhhIWdRo4MR5y
UakRoKOcKWMl1z0iUV9+L0I9Jkf8PYwniWrpHz2Rv/9+kqcip4JJ+P5Lw9vU4Y4W0hywBvkYU4tR
l67KSQ1S5fKZfCqfyc/f4go69v1Cuv/tvEudo/yI9o4jx/L1Qv4FYC54D3j5AQlTdiI1ICeMPbZ9
WPlRlOVyICWAwH8vKGiIofwIEzxQA2748ze+8A/tPwyenDflI+Bv0yoJnpRK3oQJCbbcVjcoyz0Y
DkF45AjiWrdxayvVqNCkkKVfW12WVdL2lE8Cqdu/FkBHYFqBXQsKL5AklMwA3uDRJIbTBmj3AYrq
VJQZVYGi+ZU+AOIB8MHQ/KIbdPRBcYPc39M/XtqGyXl8bcNG6HeASb36RjY83QcUkWqJ97oHAEd0
NOSOA+AbOgUaD7fOvWsOP1YArXDy7tdEp7rDDqtqx6WyCwb+C5SRfSAfDDrcY3c0g8PzfWC0/f36
7KYvZAkBOzRRLM4tUpzt1LkClOpM1pco/YRAAcAqOLcfiH2p2SgxpRUTrhKKLPkvuI4uZrBhgyfJ
iLHpwfliH7umggg9OPU1tHBwk1kfKPFhBAaxz7nUINRuG5uaKnXF6rwtwY1Q2jpsZFOh9GDfMmxK
BKmPrFMHwAPwiTU0PIVFRxqKBUiD1J8BZdnHLugdlQ136wGHQG6eOmDjJy0oKy/EFoBpWW1QEZBm
QG59CvihlcKXb6cUanEfqZM/bKpR3gbkbjYoitNjAMiihazwmqUVsj6by3HfoCtKxYKyHx5KRLpa
yF8LVRAjdXnIqc+7w3Ual9EboxPUEAxpXTfXhy90IFEkjQE+SHUsDFlUkV0F7wEChPyvwCkoPqWi
GnJz+Hi4sZSyJJMEMjfPXUFgVMDwIvEPyodNqI64827qfDBZUueB0jtkuKrF313GBcpAgNGq9SzA
aMPv1nNe34IXUvlCkgRtCvClFyG5AViHO34IWYczGk4mBCuPSUuXAlQeKHwA8IwB7GmwMwCWFrYo
kwltxF1wFXymWU0I0jrTMoZraz1SxutRa8iPBsU2vxAGwR2ZLqh7gnaN31RFYQrAJgTRFkRkkAgD
rmqhFYNICOzTLwuh8mbpCjcgWgBomID2grDDsFLIQ9H8nhmG3ao8Gk8OeQKPCDyCJggv7MYnAFjy
jqu68gG9QcB0VJx0bXL90zrQjlbjB/4VShLOHxjnKP+X35dD3u61JYXX03ecXbXB2wtvswHLbNde
76CgecKITHo6FU0WuMae4FAr4ZHTGDwy7KCJl10oAkfXg4rNrwyP0Rsh3vsBVt4badFBNj/NP4GG
PpQeP71kmA4VdA1By1g5kqYMJrJsrfk1vPvHVTd4xTcrc1K3+wsgcvcYaIRmO+Mb0sBSoLhefnzF
F38ellazCj4E/kToqg+PqX/C73/4KC8RDQadbEFgEnSB5alOaYOaD2oAjtqIku4xnb4t37+UUiK9
tUw2aQh8z9cQk0CjytIZZynI7qnheq+G0KZkkHxRvNboXT49mHQewobRO4FFYUaB1EbWYHn9rSf8
0Io0QDFhM24hi6VMjQjWpAqU4m+b+h2qnNkEIy02IpFiVtG3+30j+ok1AMIIpHmvTXSYdB1Rjm0T
NjGohVbJ7DLsRkoEz/8EDhyS7yoQO5ZWavm2nRDRwstyvadjZwLYyxLC8V1JnBeE0g5ylm1jVVP/
TtA12nVCjV4DKvRh80F2fdee6DNjCjkMVGUNhXIhKlt6NVyQMMIyVdus/1AoAlVATdAsP2YX7hvI
84A+KD0N5QOosJp9AxJMKBoQzKLWcdiddlAL3Z6dkmI41EL3+T6/966IrVVB+nMaqfjjX0fgt7N9
dc3Kr4dMNqvhl2H50928qJbdQvvfgVYLBgKqFE9eY18l+NDV9BFeDJi1KOLonSiLAy6n9dZcg+Lq
/TVQDu2DwRvR7OlHC3Toc3VJzOaEwia8w4xJjX2yqHAEk83bURC3SLdKWKPuiMDrcdaM1Khapdu7
UHp/6Qy4P4x11ljocxbvLx0CjgFOATDTBMUEXh5SSTauCQhl2FZm5ZYaUjBaK8jJT6AKUaMBudjt
6SByT0POgluxeFCab7ZT/wiAArgEQFNg3lDUVdRB9MCDnsEkJJTKmRmxW+gjqOtHPRId956+bBzq
wzGCTFUZl5DFEAOGD8fs/jT9BzjN9SqZIKVKhETQ1rrDPHn1PluUw6PL/jJutl1lxZO87CHpeKCJ
1Kv03nrR3Zdhd9495Bt1qcyaU22ZrT7Aw4hoA5phnp+sZmG+oxtcF5SGjsufYq/BMwy42XqrMOr1
MiRAAG/vDZD+jAzpk+l9d401ngO8Nof2HMmPNsU/eKfkIEmkk4lh5YxRKXk2rTuQWQAgZLL4bVO6
HEDqbWW7S9gIGsHHJw6yrA8lKDSiIvPzQMSGAIvP0ZyxXy4FEwQKb5Pb7rR6++/oPa1nRyuddbZp
vz1/ETtpzd8jbfsYXgHxw3QMMeqkMzgNX1h2D0+FN7pXAw0OCXtUvcbheWJsjXF3XDnl4UHY5EKI
4TKvA1YKOngFsFM5JyLeLfOJEhHCGlVPJaFAHRSQQdAAt15ClgHilysVsRZ3WxNIpv4JVBxsRB0Q
coHOfKKYFnTaXgXnGmSKpekUH/aY/xxMCdQq29UYW0vkUrpzY8/J3X0x7izuxGcYOp2gO/koRgs+
xnk1fUa6oyJG3Vq9F6dJZ6G6SFBOdRe9wfF9JzEnYlbxfVpQV9jjLoOj3wR0Pkg9fXH+fQSP8OR3
x40gs5LxZ3thuam8Ikzj9+A5uPuIvdh9Ng8m+b6EzGGLqib0iL2P9+yvY/Dt6f4yW5OOARSbO+kw
23anagj1/ewVVr/fgN7PdaYv0o1GRKnTZwrCQCVS7BkKri8fARCbBRK1TS78SPtvzf8QjokpN20T
gYZQE+sKrsafy7iAnQJk1dlEWhXscQ7CkNq5r4jqE1bVIRwv/SNI4TVEkE73ZakNmNjR4LMgZlRv
AUvX+eTUxyAvEQwQeht+15SkkBSavtgaKWjIRmlQeSfJQBxjZQLJiz6Gjwia+F9kaINb1cuXSv+z
YPHa8wgbcHyRKaSOiRTYnJlwn6a2EZ1GMFAeJ6dJs1+CvgdwTinERh89HXZxNcKSoeCeouYxMlRE
VIDG+01HHfDsWd30bRM865E6fXO9qH8+qKFmI3Xx7nd5G7cVFIippeVA1My7Yt50VJfsa+5UEBOa
kAQ/zvYZpfUm/JCwyEvFoDJtIDgAgpviR15t6mH5SIc1BFKzI6ppvRvhDqquxgimLrvkTkk0eNW0
tp+oAxmuwrvQDs4RyizuyXlAhLO/BNx6OUMRYr24Y8DVVjYhXGoz48+7Byg7oBSJ9URonbgg5LCw
PlNPjBo10kLLI/bCqgm0ZtoZaJMbpaFg593z4ApPStTcQU4Q1/18hPK80NHqV0fddU621rIxXjR8
XPDaUtK99vMFDKc2bu68pdjtAGWkTYG5ESoHFpzsN5tAaYlmEovQe3p3npMa7PYQSrJDgtHy6cEo
xwIIxVu9LzG3MfGS3qMTnlTkXnPCtYDazLQTshHBHKct1EWzr/eNearaGVWBYTibPXqPsBqUgO5I
iMLXTJHiKjhG6xFrO7hzpbKta2at+9ffS/geNFnlJBLoEKiFBeEUtc1DIyojFZuhGLOM9AKayoBw
98thx7ugauy3NkSDg2Rz9KGWtN6aeVwxDiNeY94Dnq7aL+CdmqV20kfF6cTWEWgWlaOYpbeb047T
BaRL/tnP5xcC1BebDeE1JL3n3sigshh3/dY4J77PUuLUQ92B+ta5ipB4N6SM1tIpRrrNT2Y7/l3c
/cZmjdxugYzwfr0w9oziObqjDsPyt+kGFVHstsnCN1ZWEELpLLnsztriDSXpqIkiCssGDHxN0pu+
TjnI4jJOfnKXqmxXyPrDAi5WtPT2RqP/7jcXyurlXs1ODP2mXfWKoco7tybX3KvZnzXEcrzy5lyH
bGVYDLo6gFiuCpWTQy1UcScsWgSV0w2efimw0d7LzSbNbWerLar+dZ+7gQ1fRFOc6Z/7UCF6yjya
oEI2bA/Io6fAAzJKpC+j15Z4HVTITNcEd7f5Mh9dSpwGEJ5S7LPHbM9mYDKJe2ZD6rWhmiOodRkh
q+BRyeBm9tPNVzDQSdAgc11YENuBTgASCk61t26bH5jZo8JcgfleMGY9SlteQSN+oS4jxcYJ28MC
OQWT7I9JXhs5DPAbaA/8JEuIdFz8pyMZrz6+9TN3snGHqj8hTKq3J0JgqPuhmXn/SZc4OpS3Q3Dt
Pucw8iXkPKdgR5IdIuD2lXoiiNmHNyjX/MokR8P6gIfm3me3Ma6aKkJJJLKBCdGJ0AfYDiwRPLF+
IAGb7Mh9IulJZrybUENGTf83OQUuB8lfhFYmLQu8CxmjlBGDwHhLVB0fDprN3Hwvc6ps3ubr7CWA
jrpeQ7G7iDg/HbSA9aURSHqE9zrOr1ZgBBorx0Bd3kEiwOzP4CJaK7uyqkapYg9abuqx/76nSpDE
b/8VNzGC1EHTeVu334Z7H+gQ3o+Vyrwi+Yfu8RBj8fp0dIPi1J55JsdK/SI6K85nPYTXvjUu0ZNC
e320ntDX5uhxaK/t14PUAYvZJzJQzuu92J6onjhgaZJqG6osfLKzHs2O1/kyRwKI3yDIUs7z+NOy
H2O0w0reo8b+EaxBEK0yh3cSXsrbZE1+yXAptUIkEZjrq7eqokcfun/4k4+uZuGEnn6ILo5acRfy
lVbQPJHyNpONNlF30Fc2V+dZAr06jEJc9Lclisy3fbYnxpZ03HxCycB73ARSlwM2ccFIktAjggSd
OCQuWUGNAesTVWBYOuhXjK8hY3lBg6r3OFwPzUmXNE0SUvkTVlY+BBLMxlKbjSFWCfPWrVhDYET2
Oxihd7SdXxMNpJRwq+YTMsoQeVOPB2nEHD0SnhyTD1wgEDXgMSZA5VNpGb+IwedvM9uQnYXsZ278
tpBlYM3ExGUHNogSmCfAJUnvdjiSTAaiAvQCDSfrGN4OrdHFF2RL3jtOdXJD6u44fGwpbtLkSV3b
ve5Pivyy4rxBzehmTiUrM4eXgbQ1HnBmr0epd4mLQ2d0h7yU+mUhNL+iIYNurxYX7d4HTQxnQFFj
12XZO+4eQEgGB8VPgOpY7xF6objMfjZ9zLPBKxDx9S7heQnUURaBtDlV9CKhRn0MxR3mZwVJQeVK
EPxb+XPfP/eq1vvMGnglyNyaGcVw2Q6V2H4LVstLH5uxotgUWfjcKSHGpkoJp+1N1YbzvIohDzGH
WU0MuCuhMx7iMt2de8ctZxWqO723zyPDQjNsdrrW2S47ps4CAcYIA+5s4aYN9a3ifxZpAGLmJw0u
P+kefoogdz+LJ44CRivhEHgPiGxR2UjJ+Ap7BA8Qj7WgkjRoT869eeoq/mV8H7XhF6FgFLIG77Zr
zBt2d/MYnh1YAUfZQJkxw6EcDJNRe/txWWNahLw7/pNaSNJ/LaszaYyJBsbZnoLQEOfJBMp+eA6o
qjFvowpu1pFxc46TZK+Hjeiy9jDeujscUgUeBcS/8GdL1gj4BmCudrAm26sbZVhSj4mt191hDGVt
l9JLuo/9g/HaxXtF25W95UO4yawyKgFQN8a9gePZem4xHV8FinSw2Fp4xjD9BYSNnGxRQBJ5gQTG
Sg0ks+sRFIfoTY6q4GYfHZz0xx4p+d0Dc5n8PZYeib7wTG1Y2N3tqFZoYo7ltjF94Mvj/1PXe/Uf
KfawVblD3j+/Ct72c446RROpO8Jazv2Am48KApR70XFRj6hJ63f9m938aX1JXdHp09BvHWX942VY
IOkNdOqIp2YaA8zAZoz1R6SBezy+hD20JuG0HQPUnUHWSJxgjJfu62MIEyU1v6s8Pdzlw5tzF71J
h/ikbXjrISyNhdOxb4t0hjl/nuCq5z/QVJpJfPbf+EYog/92liu81i4FP161wDi9TVT4boa1nYa8
or8k+uNVxDZJQognNDxPDfftIAtLBRsl6yl5yrUH6ZWKOJc+1QhndPG2CWzx6UHdGbXwCqUqYhaU
mZYq3yl71W+hHQmVDfcGs6ndGRU2PtqQWC1pUBFkeHmkbC1tSZQArRKW+Uv/CUnC9DRg75Wd5SiC
Bo3gEpZzvDe2kH45u0GauBJa2z5aysRPuj6S3g6VtK25OGK/7BKtA3zb8w8HHgE8ifgkxJg4ZRER
Fy1sSETmTpbQT6HMTHtmh/qtsIFU5LyIs1Wxqb4uXTXteG2KJZtmQiEY3Ci9zMHpLnBeU41FpvzJ
nMpD+BKw3WDdf5USDGJk1UXlHSe4OodLYBCydpncY24GUPWdsN5l21kRiWD3ZV+vF1eq9YQrCHoi
gp1EnpuQrWxLRK9/2CtINioepGP+EwowUF8eXaEad/WEZ2b3CIu4NdMgoMakyn+IgGB/ffxqcYJo
cdHeHcQLYCtymkuUClkBgBoYgRJUPiuB3QwVwsLRDRauXuWeN4/EglF8QDnZNgnuo/Py6q6BBBGv
ARFSDI4wgYSd4GkThbPV/gtHSnNe8/P0Ps3jyqeW3hidQ2NZsfgYg485Ce5WHZLr0c0kBDiFzUFd
wwp81fsC3OsVQdgAqRjBbvPiFXG94d12Sab7GFtoAEILLMnI3xRoBaJP42rU9Bk+iMEoToH7RaR7
beqEensW9AHgwsLPSDMi++uf25j0lfP0Fz4izowzCnbVzXlsSen3xESefnxUofc4Sk3viYeJYIPb
9DWrg6qqWPxeCseKk4ZYI9Z5Vi9ahEYRDMKyXRFloG6g5RQkSff3o92cHofooeMmw4RJgoVHVi6M
0IB5jX0MyCUZtXxSzSgiJYwulaEQSVJlAqi4Sz7DBN1NfQoYOrbe+uK857eYnIxHTgiTlPzO3Rz5
FNcTJFxQ3E2Empg32coH1i/RsQfNU5pFoTqR04+l/7yDe/9JeGDyo7o5WDigPfvTvrm6/TZH+qQg
rEQ8RJaBLozjrP7YEzVYSMp2UP4KMr/F52y/lYR3GvjBMLQc7sidyzkqgS+qGCiohr3gN4uOJ9he
LJ7bpjEniARTdwFqgVcYHCLop93nYeX4Ab8t7P5KhA1Y3UAZ9teJJS4fh495WdjiXMN7/TaHakwY
87TYzU8LjIp6VLmwMTnF8DNpOvmmPJynTcJw2LhhabfMm1PsWTQAkwJDebt3Au+Q1x46k/zAEhUa
YYkEJj5AjggM+z0Bst/HqLuVWiQqjRSBmpml1HNjjhibJ+R6iaeSAiILM2NfxXU/8V4VTqNysQeL
GQvBi4r4ZJaR8UOoJbWuwxe/rkP8dZZyFhZUVDE++C+al6wVh/aIgBvkzf+4weuHT0E+GxK8fsHx
wE5w1J1Xau2IKFPkYyMGxBbUiDLUh40JXLVtlON9xWtPEaNxLsRB7ouTI6kJ/E74CAnadOJ1mI3Q
coWCgkJiE3PKOztNi7p9mz1ggfyDGKerlqn1YYfIezfUxtJ9O0LYokf97IR1+L1q/3yO9nqC8Y/x
fZk33AIW3JO7aLivAyG2pLTS+DnVBmeKcYkKbogO6iOSNSQNxp8lU0gf1UEr6AAZbCFF/PayvkFZ
2JYh6awhxB680Q4hOX22m/08aEE0szn/R9KZLamKRFH0i4iQSeCVWRERFUVfDKdCccABBfz6Xnk7
ouP27eqqUoHMPGefPcBkdWcNdxkXfHOt2gtjcPaRCYJyNC77qMsLi26A+CyKeIhDEhYk46dLOWyk
4Aq8hxsCkhWzFa9M6Ts/y5uW1II64N3ZzSjBuCGTgv6PgE+Yyas/7nwzbBNKGgLvCNbCwmODoAx3
SuYoUQNhZgY8Y+DugdPFwIg1qDyXyldW+Gj0D7WBfy57D63SbfT6e+ZVDpT9r8dgrdDAn8bQ3DCE
4Ow7zcCYV4wdPWnNLqDk7QIgZxNJg82YAJwV04gVdHmnSfSF6hh/BjdjLwUQ37xeKE0YN5xn2s5A
BgeWC1WI6inqwg9eKi00S+EdIlZGf9muqxmnfSBjLA5Ed0nqmFOwDMfWoFC8E5AsxWb0Gn6ZBTOp
SMwQTzSuPGuIwoAyLqoyGXCnL/TkMrQFzdVTMFcW+3dBv6G4hau7MvcJ+N/hIcB9B3ueIf4gu4eo
CKtgIR5ZZJI8Wp6Fuwu8aGZEzts+gmJlE8Lu8PzWvNMBEwWAAxxitt+87725Ftryl6nHV3zNmDhB
Tv0soIaTbwhF9B0bSzEGFaSJPgXfGbfKBgPJW1xlDAchFVZFwI4wgLXNeQqvKCuEnwEN1Nv0DDUk
TSruJgCSiLNJRE4ShPlXF5Il6EHB+6FtR9SViPk6dmlDpoC0Jmj3uWlQVoZVQdqkcPrKGKTSLrxm
Fw5w0g1IFEL7Tk1keG3a42icmghWSX4k0oisKNwY2bmr4X2FgjDud0O8BCIsyDRQmgleq0G1ZoqP
hxmVE+zIHFyDDj3B9uB9fGM8iHlBg4WBsEe7u+weqo8d94s+DJIxbpwWczD327nUWAwqT9dUw3YZ
SgDyf8KvFpdwCoiW3+an0EKmPL8cvvhu+vX4CWl9yFiGxoRmQRo8Mn1uDOgc3Mo3fbAmxgF4gVpc
Dc5QjmoOBC3X/PbrmlE57O2uXuUD+ZBWGHf2leJgg9cjfQJnd+ObPPM3gBI8NjZYmtARcQ5T1eAx
UYk8GmkKAuQQpKrNydaBEegwrigwifsH9z36zpUP1xfbQ3tsDsbTKSy46UA7jgmaeiXigYwNW85q
xvLMkO16TWdO+9G4Ugy6fFARvjAiZWJv6wuAPyXqdvQjzFR6USraDsZ4KwPXvN09mz2TV2t/2Ym+
vkZKAYYhl+AJPRazxRovCU8Gr8XaN7IIcYtuvpq9ghIHieFrqI0ok0KdI4rnAQ4FB0RCQJz9mQH6
0gH2dqeL6MUA4pf0Mi8HqNlnUMIw4jEtVr8FW0SPoDoH3C+y4LIdO/Db490TG2LQj4AQFQA/HDkw
j3BWrLElaAHROacQ6EARVqbou8PbUQJpYoR1Mb1L9tpRQ1Kfl7N9vcP3hVy1MwwCqDU6gWkuhct3
Z0w5EFMmKzTZ4Dr9nMEIAHg/ByrcXJ1ywXDuLLsaoUIXH2rjHVMlGEGfAKsGGtLMmp4S6pmUIRu3
2Hy6JwKPNK/ceK9yWLWMXUbFK7zJ0BqgR9hHHiJOECbyaW0Sv2GXrdvPxSGy7eHaQkwSdfDPf4wV
phmPRedmlmtgFoWuxGf3G5TBxW7+SLMBirwfyUAcE6wAxdYDd5jT7wzusT6RB/cBZZj7icmg9h8c
rDh4avafShjDUKppNmxrjoACXLnnE08U3mgFuEyMe1HpjWfaSDQWIuPJWHGUF75YF2xjE3KEBOo5
MVa0oTwETyxY3Kf/SdiELeYdhiPQ4EfKo9mjeibNKJNwkMzrNR0+tSPNRp0iWkbq68zM8WZsNHa1
uyTN8hPy1LC1WwOGuvzazcnvaYE0L49duNmdXUD5EWHD0XupD3C2pzwoA+azO/E+7s5z2Sxp68r4
Hb6HNFoM5zYhtOuYLUCbGPgfMBTOiqDDzgenoBEskSEd1lIUvaCl4oWxhvWql4tRjduH2c1EJbsc
X08PJw/Ou/0TxiWVzBBtjn8+dAOg4OE37bnjEcJ+sUKD617JbsMLMar4lMMFbVgjK0vMCe4h1Shh
bozroUV9I3POc9QlYHGXgYzSOAdO/LJkfEjUsAG2KkXldUq5zUQ1OKFtkobnyX1qcibeZtJkM+U8
xgEn60KQA2XXAGlRUO1vB6pXfmb19QiuZVU5fQROCHYte8uRRUngcrPQIVydV0DaOgAlFhk+UJCz
iX7bevv1Jl2ie1pyGjej58a+9Ml2dSVsEblmGJ3NftmX8RakzFm5JpJ1KjOh64IGH/8yJ9gkxPax
j8G898PAj/5lCtp6HdT+byIjN5B9fQR6conuE5RvCCkFbgz8O3hDkRnjm4g6lvJvjFNCPfjA9QY1
e8zrOY5Y3uUfH25IaR9Q23930s0OwEYWNQgfHW3w9WiaAj7Oe/DkAyluh9GgR23EGQlR7Rsmj5Hi
aN6GUeNzgcCD68PJ13GQntwJM53vonWY4cjhfcbifl3mt/jF5C67wA7ESPh4BjedYQbGKdjn11P8
P7Y6RP57tJmTfDeqRqSdbNmI3HfSBlLAsJvlfAE9wqXK2Z6mEyjzzJABb2tkP/YUm0iKwJDqy+2P
KoAVr6P+ovrGA5wLUoToVbBcI0B3jIQRzQZDPQBG+iGwbHoZIaRF+3wdmCTT3iOEOwfkTUa+SUFM
X4g5+Yj9BUya4Y9LfEt7GZOtoZRcFm9k7ipaDQhYuZF8kLi0zAt/+1fe0mChfELw1/WRIOVzlYLS
U7btgDivISmEQPX2aHLsfz3W1Su6BD/QJUyqyVCLRfbYcXeDh0i05BQuPTsrxO5AjyGkk0khcpKJ
Y4VVjU/aSB7L024CQjXQVvUSpiFWzVyWYsJ50EBLr6OHuMk/TIw/KRGuwwIPBW5P6TLqmZc7SMzF
8Qs0RKuUWRyzBnnujIspBigWzxNukXe329ScDfX/y3LaMhqikJvL6ALYmiPonJRM5W/ucMi0wntF
lNU+YYr8u1oH497oTQrioLevO69EQZXQX90XSAwEM+sLdec+OKnOS4xb5ZzqDZvbhAhkikkEK/Su
5YTwXj/vvJ+f9ykhphTYjjoh+guZnvAgu1OWgCQnUnhgxBzgqexX2xOnTvrxMCVCjYXVvISV9Btd
WGHDqUWuSklug4E7t7kBHMBIZQLSx/9jcPHHY4Q962vVYlsRgnSBPjkPxqCwS4DlzHQzHlIINExv
G18dPpyZ8MyTEt4cykqcieCk3QuXI0PQTErFq3SXfyzo3sA6PZcDD6cI9KIku8UdAR/2dQZkXvON
ItXzGRs7KrnK2T9HExY4wAXYJ6hPK2It7m5O9qqSvnLaNg75k8c7vM6JLzwA3l0nmlelKPvRlX3E
8362j7dRMZeCevxDdsqkG8yJJ0PJNSSLAxhRUvbMWaHkJMm7M2YT3iWGCO3Q5XRYrT1VjDTtOpxC
ZcY9fIPWgZTDBTh58XLVoMkB1uGvsBwDI6gGlL/cYc6X/BeUwA95+HSLwZK6LMBCMfmG152GxsJE
NMDxzeP8jW7HIq2O77gBXxEqWkfbKt5728P7sx7Jub434/5ao7DwSLGpgU24+5BTRU7dpfuH7BqL
32qDnjdUcExQvHaAZv2CQvMaFqarQ9tYCN8MHNjpHtgukTByl4ZA+x7GfsVz/N6SmkYAtAkw9JmS
UlPibNG4Ro7er8HCpA4RE/cx4kW7iB5OeLr2tmS70Y9hdWQySsfa8F/mfDtoRIxUdyQDntMu5f+d
EVOxne5bZwilClzyM+pbXPmsGZ5JzC6md+dNxwTSCvpxElmqoB+cP4pf+HJO3B70A6+xM8Ar+GpX
Zhh2NSKSmB4/uXr6Vl8YC84mmi0im6k+2OKirMcSLb1HQFk6g2wzYFx2G1lZ9wRk15LvcBN2q97g
s2cM4arLS8rcaTNB0ULDxjiMAAB0KJYDdgrhIIcmM2avhSkj5r0WzDr9JOZ3Z05siIce6NDmn/qf
JBtqlaggvHfjAGN9Miy7xjVxB7szIjvDT04HkpLXxJ8haekSfsEQtREkvM6nODwt/ulsdlWWdFPJ
T68HnnN0odiaggfivze85/psc9TGFExU29Q50oD4lfjrm4FFfyntYHJyMgqxO8/q+9hCJ6UqOz7X
8m7/2KKDjOoI3rxjDtHScvMJJ3sxEiOSi3OMGAseSj4+ERRv9z3FiGVohDjLK8eng3yIIluB7u7s
qT/2Lw/RNjgEBQNnvkfCODO1Kn7H+PrccYrhpdtwchdlxI0WGD0LIGyP7b2OMLWBOJVqV0eUEvNi
TjO8h9GpqJjyAEwUE4As/06Oazv9N6NjpdLXf1B4Eck9DHZYP/3zVsEfTMqxvkv6wfOv9gHlwiaU
CEsyAS7ceG0BdtsmT67dBx0Y6gknmr4/j6kmhALy7Rl2wp2/eS1qPBIyWVafIfNaPgBWQY7QWhoj
HcUkeZrjE1azZ+GuCYMJP43nQig173FPkM1UyTYmXQT7L2ZWMG0bKlz1wJI8BS//PjKS7/6etxOI
jtoU/uLzy6t9nNNEPrns9yTqPdBnNgy5b1BO6ZSBz2q3caArCsdrONn2i8lwh3UgLeomqBa37XtB
vee8O9v98pQImDE8TTQUyIvN4kn2MtM5EX8nzbkmww8xNm/v9S/pyQB7AsRjx4Z1R14kfbRHrtWs
1zlWImPcIqjH2HzUI023GQ7Bl6BEaLGvF8dRgQ0HVk04b3wc642Swb01bvUnz77P8LbxLGHsb58X
PeoJBohQapAco58HknAfJ/eFk4jmNXwQtGJY0Cdygr5Vtx/soSl67FTN38zjocxRVBg5zgMAGdxL
y65zdc8SuCyM2ZlyzkzLCRpulv2WLDxeTFK4WrgZBsASEERSI6H5gst0Z33L7sdwu8YlWg1IHFrT
CwD4j+uwedFUuT38N2QEY171owABMCCHy2U9KFuFXQi/QkAZNuQAjMO9/PUezn2k73/Q77aED/Iz
93eIz5f3xXJmE7QYgpFHDzaPneyMVEzMB4GrRV2C+FsQoKFOetrMSLU902dTYEAsEQi7YiloKr6e
dl926SKtWDXH9Z+213iM4WwySilsSkqEKTMgaraXDbI7mNngDcWsaLzf7vT0CBWXZM8aK0S9jo3p
FSpA6b2gWmMAxXTvRav5iG/MH0Bi7J7789BVMpOBZeNC+cPa3GaTjuML0nB4xukFx0rWv8wUC0ko
g3bX+nq9neB3gefBuOxyKT2FbcB4FZwJoXQGOhbouIkKzqP5RRXDWOLp6iFxxgg+UPe7N4ZqBQOP
0ZLZbvYJLim7wtJgMATPu/egIF+efu5m/l6pcWGEN8oMMAfYVa9tVyU/KKD+Jn/PuWLAm7DtZo+0
EqaVHrxZKGNR7dwm+PFPeGncWVtChCn0X6QP6wgdESNMRFYH6laIqnE9PI+MVDcgqymjB1ZSI9kB
DYk2yXV8tY+MOQNr+QVByQAArOl9+Yp+04omb9ZNCPTbl39nhBkIUsgVwlOS3MQBrwo3W4peowfm
CMmPEu2ZcZcaks1Iq7oeygM1yvFMoBbaEg7H7K3Zpxr9DtO+PqWsFfdm5YIOcU+aZ7TsDYyp9PG5
gzqe5jZkcxdYnv5S/6c5hmVBiavBLPP7CbynoMggsRO7h1pTD8ox/I011PcuYXwibJML6m/6mNa2
cUlz6La/Q0GRUYbFViNBTqXoP2h/as6ueZ3DQqLKjauwDLoehxHIoxORsncdSYXX69gf8vuoJD4O
/nLM0z6s3d2H2AEXg+Ucto1HhUfZ2hv2s2JRbPtph/T9jZMxo6CV/hkwAIYe8AyZlUbgCpe8FxY+
0HDPkWefIfNjhT6Pu7qUIh2mwx1/mR8Oiufp1xw0EFPxiN+eNKYVDoew+WKE9qEABtSw0cUP7wMG
wbgNsy/B+904J7CNz7KsHKa7+EtDa6f82TIqMDh5kkZs+SHNBZKUOxJoelBCXJe3GCWSAd0aqMzy
KUPPF6R7rOGBOcD7k2uRUNviwGoqvgzNLcWudIBFXi8rcOy1op+9BL07u6/pz0O2V85uqbWrZ6SJ
Dy+q/15jWiLZi2sAcgAFvlp+S6+JsF2MypsN8X/mvHs2hoUf6FyEV9F9IXkrYmkLKRABEgQlYfba
Lz2wVRoZwg8QA/Zlf7O6SiImnuRcdUc5gp+0OXiE2qwdqlPyEjIAV8cKehh3uUgGKO6vQz2j33VR
hQrwFGr3EHz0kxLnBY3l/hoiWqkn9OdI7ynPXzNpd8rf6TdRl8+YKuFGTCgDNLakll6YjpmL+68H
xPrkFr4XrzkOnOEzhWyGJ+b4bJNlTZLqhJsIwcO/YQakL+Fs9Y6E+/1hqoc7BjYM1p78WI9q3+Ps
oZfRqUEXlS0sYfDSGfxEXAbuui23J4Fr88+SklSxGYpFp0q749mw7wd6DeqSZtxysL89lUClT2Aw
Se1NhLOTysk0VxFXEuoqXC/wsGP7hyezPR3IVLTxpSLp6JoIy0fGiRwVLfqyT9B/j04vl8P1HzHB
9ApXie7DuxPhLwQn55ffFpyU3RCRRnDNrFUZXHN59oZc0NYuM5Gqc7X1bcdRPLquACQTZhqg3Hyg
bz/mYbPOvrF8O3z0iMM8MZisYO0XXTxhlaDvfhw69t7U9gVjCMY11eg8V/atBx8hbfitZhyd1lfv
PVFoK5xR0wRtA0VnMwPnR9rOvqGwk95sDw4Ue8lE/tNyhsAdvHCA6fIUM+/rcqpxyrtBNeBrlyKg
RB9vPT0FNkomTzNQ2AdkV7RR6zMOEnRy9K30xeErsXt++ffrcMTHANTWEn7BdXvGyAiSGSyEduOV
1NGUI539opWlKpiZPMojysFcWhjcwMh0OsNnfP7Iezc8vIFyJLBSnvFdXDEp1XypcL+uNFOGMcMW
96K5PwgnwogUb9GQIEb6x+QJMvFmNxs1+Kmh2Qo28+Q8JUmlc+hpbkuGiQwchxvPBDBaqTMlPpVQ
le3befCiRoVYj1sG5IcmajmKN95dWagK83tCfj0wRQb1FFHXQcPu7OAYkRWZOi131x0VrCdcHc4B
JxA4A8piErjg88IE5JOrhnNixwGKMzzkRleszQio2onZSlzFG9fnYuJ3gc8QgQ1Y0AnnNsjdtPdO
DSwve9QlGc47i+fsCQhBM0DFKCrP3+qCbfbD6+NylJP2yds/UfT4LQWjKlpwWjOeNCrfb2RM5TFD
P9GNcPJSKIgziOpijX912v1z+ru5TM7PETaebwaYTsPAE/93YBMmEOOeANDntyUl7yc6pUqkhEVi
TS7JGxpe6c9qrgqjMooV2AxVqMVPeK66zRmJx48LB2yzwvq6tfzmaO0KXPxB7C/VgMPmjFO/7PR2
MN4Ba6lAWBuMNFbQ59Ny1DD0ZzwHrT/XQUZ6uLSozHE+CBXsLzUfQBwq8ATOJyYuY4ABaf9cwEkZ
Vli0VCCiuPTws58/aYb7HqZlpwP/h2MAbH3LH5sTrpKb2JApFvGztmHEv8uBqJ3xMaaZoHAW4j2U
eKJAlevgX/l8mrd77TL7YJS5Jpj6BEkdAGIzMHkMvVvO7IbNtQ25fi8FkxBCZsYQnwbP7esAFFQN
5SX76BmWrrBZAJSx0QViWfYYwT2iWoYJSLHv3lgvtASPfUf+6+ev13kFKNspVky8M6/z1wgaktNE
G2y9a4dBzXcKHRjKPtOPsI7PCYTkXnT3RF9MJ25BMPnFj6AAlAk/UOc59KByJMQpJehfJo/Wvc11
mJjmCFHeJeOxwcEOC1lXcmAzMYmm/dskzxF1pGPi+D3TM5Qgcnz2rYnptYkx0xM9waJrQI4flFui
/E4k7MogGBHCFBNKA6UmJz4KVCmQVVeW6XUGJziZECgu+KMywsKzWEw1+VOpR/rVJ1gbe60zDSBA
pEzm1hvQhOEc/L6KKEjhI3fZSrNqcYGKQmIfMD4WTkaEDxWWZIAjRUTciAxszecBtCICiJRRkone
FpbJElS17SlHJPqDn3wk5ONf3CO2al9aexu3ZKglffgK73rPEQVMgnMnBTFFL1b0lvC0xZBJZrIV
Kkf8q/luohqST1YbhFk6mM+QKEpWwC/8RmwMzBm/dMeUOpRDCdkD+Lm8NyG01nPQTosYyB9XYPcy
AOgNWlBF3dNjsqd4nifahEsicoRx3xvtQLyySzZXFgYnIMnPZLud1+iy/3m6o6DP1OVd0F5cBtHl
rIqhZiNVPrfoQl1GrnBhGMlK00uMWJPdSBp/snN8TUrmOzzMRMBBVuh8nP1BTwnlWwp79hdjLYJ0
KA2ZX7c21675BQA/HVPWylE0m+2aD6kcHh3YIPoA1EBC/VAczgekZFoO8NNXER3YtD8nsg8Q5EB5
hMVDbQL2PILSBdXshpYE4yoQbYBKELev6aj/hhGcZvylZkptjMvFed4ubjgiLrS9GApuwYXQp8BN
RnjGiyMvUMXr17TdH/EXvsirMaLTh2Dx0q+HB5b3+9kaFcPXqUlboRWGwkEmy8vtUzL89cPnrEoe
D+eZMDCxukBjMZXR0z/Bfbztrv9KqTpWYOWj+WYsfCEaChLnPdzjrktEES8DuAa4qLjMJPn03630
V08132hcqOBmzufkbVcjLemPZMFpA0/eMt5DvgTO+JhiiQPxBAXlviMrXtC0LgPwZZYHAoBHB+UN
1Iq2kWvYpxl7OP2kvYTBT3W79Y85hkc5Q3v+RWdCrC3sIFtBZZv3hRUt5nTw3f+0tPaBK3q4CTqE
PXeGo6TXQUEdCvZAmLQB/5O37mrDYno6XOdy/n25ZnpZ0PPf8aDGwtF/jGru8rQVVqjCzlFQD0AQ
8QDH515k8lIgv8e3kFKzidn/cC6vwaZ/AVkCb7SQrXNLL2KQXxFhXngTPJsDLrucqYxe1wAvveWd
/vVyeIgNrjoYQyXva15bDpjAimtXQzPB3vzjk8ZYkvB5H1Akb0bofoUNE81X4e1vgnX1/ZNw3bHW
WP0kxvBrOD+OqKuj7JsOazby/TIKnHqIS42nXPyqDqRFmyKop5l94ydFMiiDLqRcnaPjWJ6pa43G
cQLiBW/TBOPfOPxFnrYplLne5Ia8lVELEU68SwqsvBqZCbAxaRr9ZKz/9iZ1we+NtbGMJe0lub+U
f8/W1VEH6gEZ5epJiM60iiC1fjmus3IAEkGwk9sLD6bXC/oBsIs2fC5kpjOkqcC7ZqQ5fm2hNg6P
bwIEnkMrEo74/BsaDW5bcL73oAe0IvTGeL5YCMBAkyl8GCPo/vMaviiVqT/xvP256qjZErDjMeXB
irSen1YtiBBrFeUU47g2YuwNZH0amOtie1k0fwBATzZlauz3Vhvi6YfoM5NGWnBjFVMebsF5ec9m
ds3fw8vfN5c5XfNHDlJFLqyowslYtF6DfsCR3wepujpWAV8Yez6E9vSLcUc/8yBvUBCN5APlHpjS
h/KRdR6/CYVoaMDpTObFWJ+rc3lWMAyEQ9JMmpUyKBAMfGIN4uQtPIflCEyL1pCz1so/IG3NUl89
XHUwq2Bn1Y6yOwMI7Prpb9QE17jaQeZ01UiNgKl8NblPCEulIr2LCK+9lJM8fLTYK+mNQIIYBoIX
CLQfVhAy7qm8llMdl69H43Z7QAX0E5DoTvaFqbEIAWJLRj8C0ZfBM1wI2iw+B7kW1GFiE59s/nBo
Z27ssj2LYULfeRMDxTA1rcgya0ik6BY4GkyFPc9mhZqb6RDO9wNczfHwgV1EuYFZGXODhgbmGnDN
hqgWPGGAQiDSP69U1D9MPU8jOaH83H/+aF0yPF0mklfFVXqf6AJDHJX4r+oY/hbTl6/EnKbUCLiT
AEkIddsFTpEQC78zmlMacowuYAWIIX0515ekmAxJ0fD56I6Wnql8n7Ea6ZwcCR7G5EB9osKvMUP8
jE+IG4LFlY/ZS+uRBOn85cNHWJ23Pe8zvnj3pErZp4GBgQ9gczBHpFnHdmgmQ9Ltkc/LpU1lQlQZ
Eh3eW31fLJ6RNjbHoK3Q1Z6zMn3QrxkrAy07gYopFwvvPxRwjE0CnQn0x5MGUHRCTPuIyMKuz8HA
wIfRkDUg0Ba2lQWwbwIKD72jyzpMF8s5g0H/Q86886BUL11BTeAAZyKF+w4+5MgSG1j3eFJ4CvAn
zHsACJoMFJFYk55DSxFmm5+/el9F1KSfDqqPDSQK6gHX9zWiL8a38I7yAO5JB2Qpli5rkqZ3Dlzu
Y3I+ua5gF9PbyiOUht71JnI76I8VEUfjSopnANozmwbIZ+9tQHMdEigNds5lHSkrbdWxqUoLNbaA
kUYkMLsoZSB3Qjs/VtkZlowJM5oASQDqMRpwgZVbOy3j/T0G/T+chRfXvTSGqZsU04bn7RN32KUD
MTC3oUM0hSk+Fqcdzxd/krkCnWyD7+PqtOfc8gm2GlsR1iD8B8PA+hUopNv3iKHc8xuMndEja842
luqITMrzLxBsO8nhmx+wVhBsZgBw5rEoRUTtVSGvUdDA+1Q+1+g7glezBu1tqYChMQM10BVCo8gw
9+iakJ+QdiTnUB6pXBWeLbjKTA1xFUGmwqCa9g59aslp6/WFZdJ3pyNZ5dbOHzyjnCGtsIbBVeb+
Cqxn0J+DJ/IuyxndFkeEMewtHyRafemrILFhAEBLCUcdERdmKBnhUBM6syvckuk7f+akYwH38G75
RqCmGDXjCOOwIz0ZZRtcA8gNVmHzI2cyqEkyguXyjzeiTPSxOf8J2wtetUOg0YiUYv7U4RSwsviJ
IXvOR/GZpJOaIbj0RSqoDCYI5sV7r3FpocbjwrKV4YRTmrYJWQt4aVL/26XM0sVXik/ffc1Rixb6
hiL17LdnHypVYXpaKfw+dKLd6NbpiQnz4i94JcGiIq72o1GwO+3bEf4CP7e04EoN3vwDw+5JIIlg
mTNIgoQFS5tkU0v2uPLljIqVT08SM7+DJCa4XDVWPOy2hQPh4AG/CPKS6fH1d+F8UT3ieIKbBJP/
sIhlCoTdib6KRnsMpQroLSOUbE/DJ/sNWqbXTk7LRf3HtNeCC1BuX1s4vksomUzjDl10XSN8uGfy
gOVYjKWZNTsNdDbx5W1Zpr25yY7GImWEkLYZHFGwzm9mXRAsPWfaso7NqEkE3UnleqI9mKprAOoW
vhyjRKojQqbYGEFVCnGzuKUkWHOTgX1X3MovDFzMVqDQqOSaAcggBbAMt6EGQGRIhinpL6OSVmlN
LfP6M1JqT8BzeDnd4DpE/3uZXVBa18cqURdMSt+rEreLWbuVs0cGYevJrgCJztZT6mxqUyHIzXtw
hWD1tU7ZOvCOK0wwjmUMrovtRQs6yDQG8jfCW3iTrBCCoiCBSrYGs+Bg8ZJ4zjPjgHb8J1NoYSMJ
mr+lXlTi/vQXi6thgic0O0IgkNv0dvW/C8wUA6IbV2Sir6EoX+m9KFH+FMm/wLCHXDTg5aUJ2x9b
tY+GbCXN4ajdIsqDG15BERM4hXguURpL643kIx7mk3FBmDhv8vbvScHxZ5wgGgsPipZf1NnNHtY+
jL7qABcTNwDgSWgM42pSM9dEL7KgcAM1Y3LzD+ZiWBwXiV56ZXaF5YgGEFbL0rwJ6XgCW3QipXJa
5dL2lm9GJ/GKZgKPBebGypyAztwV5702J23UHjhA5mq0mWB9dzyvWYYUzm8hSVURJNAxcwdhPeoM
2oLvrp2KypNEwgPjIXYB1r+YOCH3CFkbPE9ieawFcisTgMlzep3//h0Sm+AyxfhZz2mqrfx1EzKJ
3gJjaOYXMleLT7klIUkTSbe8g1oQm6qsPyiXj5ATYU7v2lvJhl0vtQk2lMFtYgX6X8vo6sx2jt0x
QwviJzMduk4DJ4/rFzwmnAc0BpxoPwah/JtfTv/MtJvnogCs4IdMBx0k3uU9TjRGJwzUMWI4Xvf3
FY0KlsnwTTg26Bz06Bu+QllOO0Fbr/IuOW2rr2BWIVbHe7I79Pb8VcHN85e2KQ0TRkO8lSLrqzZa
Zy7+YzeFbL3j2WKvLOL+bXSRfMNwgMbujStd3Q7E8mVrMhG4Npl5f8gkT8TLMN4e9WeYEeE0VFDA
c5It+OOZqzH8D4G0ErjON/GQrdX19c/aSjxp75UemLI8UqmB4IbvqkwTwyl1fYGg80G2LJxb6Bka
1b7zEYBG59BCv9IzuVuuRA11iS+x8qGHBlTVU6HWgCG7R7DdO7wQBB6vf8/9C/VnVjH6YTYEGXnJ
1sFnY7ZVMoY/pxSjnNz8h8UPTNlUELBwHqjilikJ7/xW4/dw3l/ytzZq2wEbxUYLz7OOCQPimDXi
yezB6Z9VkxMeM4UgDK+BjphiwE9gZ5RX6urCrsRzuPpNfqSB8QaYlEsC5Cug9MwaSAzwpNgMm8HJ
gyhcH/syFl7AbtYS8yuTfoJ1zUQWOd9HFPAXsq585mW/CJ64ODCQ7kAiH35V2LhDpmhV3E7hHq4L
rvy2XrCy60W7Jd97y7koRnX17nz8/8TTuLhcAGSTPM+x9keG+/Y3uB9KBA/slpYoo36V/VzQ4B7Q
3D40B3gH527oBQihwJH4iwqM1hdFy49HGPd0WqjOf9DKoKtTVz3WTr9HTtXdiZXn4vsK9ZKBtN+A
xp6pT0Kk9YCy1yEcP0jdfei5FB9Qwr/T+uLqxVBuh8ojULpQ6wZFx+g81gxfMf1HiSeYey8jgw5A
cthduCcF0Zo4NzPO21CcYCPkse/qKviSg/7FhBMIQtMjUul/PNhI+kOgKxzDKRPpq1qqSorZ/lie
/WDYgoDCD5Ntein0xzeWiEwqCd28BqkFJoIEJ/AkpMkq17EBKmEb53VsZvZSjYER9gHOA8BUwLKC
FQCsh1zlmlsvtClbxCA8KCWyPwgPO5XhFz9fCX+mFvCTgShyRV4Sk78TIVlUaTbIbv0OrxgDoJli
p6K5AClS3G8bwd7XWIsQnkHyoIqSOEBWFiwPcN+Pw24CNMpXYC7JLJczTvxsOHidQ3vSAsr5jg50
AzRE273X94CMGkMQvi0xRqC73/0NoGLxnVBPot2dsoiwTQLVO5xmht+hB3jHFJR0FP43obDOGuE1
KCYB7a5MquNnzEbaAM/hzJf3j4qIjkOXuG6Xl2E9uyd3jMTPUT0xMOfpZc26PvyLe1bzs8joefii
jbH2zeK50IAqRFD1c6rxqmQ8rBAtMJT4MRy+SOMmO0fwjcgQAG+EebCxofjwKONAktJQn+kDX6ML
DQ/vpyOuCgqJYItCvXA6SkYqzlmDRJ42h0da+3usejDtMbrkBGLzVaOECMQJEzb2XTbpNn/+GXvi
mGgwgHVQUTHuY0DX++v9nVYXnrbZfWZuXysNF7v9Z20uoBe1cw4wTOhAJPtHpqQddQ2cTiR34KN3
H0c8imIQIjw90FHO2ec3pAE0PguM8DDmkQzSKfdQkYAqPgDR/w0cQUp/YKQIBR22AKmm8YBF5nSi
izXeTgOyeRHR6/wWQiq7p33F0ePtMJah3u1DDPvAUMAeijKE0X4DFQpbQWBRSh1B/6AE622VYUOn
tdXpk5kq4xdmiAlGLzOADke3FIiXhulj3/fW6Mz3T3vre96lLIN6b83AP+BjspI6rD0YaCu4bJ38
h8S3n6e3Iaf15nBFtg02Q+MDbWcLPsQRYNCd00BTJrH7yXZ5Gzw4FPg6kyrwALpIGvopZV0PbDPT
19b0c5SXnM/UxndwGipkwlU3sF/YZ2zGwGaNoJLmgE6lqxO+S1uxB16hNdauOub7VYP5Bpuc376i
rxZ0ss8HPTGIWTEcaukVoZ5R5JUOsnWM8RjY3TunbNwW30XJVyuvFkla5JHY8tXtFwg68Vf0leST
f3zsfx4376HbF9X5sGkwDUdoCcsdz67DiXYJHIH61aVaOPFg1gEwnLE2YuwI3qDOXFxc9a+jSh1Z
VxeBxJshwAIYFzRYsewWVHn/hPdCecQRqwoDMg4h3GBgvnC1uFT9h9jx0Zn9plJGtC9uCNNX+sCJ
nsgH4gJQSEoHc2pO2ZoMjPfZzRjTKlPEEKm5fB/eB/2vS25xu6uX+piP3EYlY9T+oPUe6SPrT80x
E43Prj99F/a/W4+mgq9splXSx+H9Hj7CArDvgY+XtZVTdQ0FkMXAPzhusBrgFUFDViNhbY/72pGH
/JZxaFHL9Vc6Dw2ndencjibTyfRCvk6Hf4I1JSOXr2DXGlK66bkSfEgDrBNWNKT49DqWOgFgXw4V
k36UyeUD4xQXbiTjQnmi7ITyJn5ipXXPevAAjv3SecXysZp9sap5R9/4PHv5sOVGt50IGmcc6/T9
+/jOMFeQF/FOm1NtvQnXiKWVWXDBfrOOC86x09gvCpnRJtUWSqZkveNjdj8A7824Ot+8+mtunjF7
crqjyfgwiZl1d0qLT6jTU2ES4n7jcv0fSWe2pKiyheEnIkJmuGUeRJynG8KhxBEVRMWn31/2jnOi
o3eXVaWQZK71r394/DGCNASxlubkgfcrDxNhxbgNGU6z1NcadutU0aDhhIAP2h31JnXgY17NKfTf
hwbVLRQtlbhQx76G6qVfzNuMZ4SeygDSQBacl1Buuj1lATkim+7A7vaeksGLqJxHhZKGQw9+1r/s
+A+rBOyMQReZwAtoyx0ANbaU/8JvATwgjZGRqlC5pNrsu4cNjVGsqJj/EB1wWtiTYq0c2oG2oaTQ
DpxJDWxdWjjOVtK22Uc4Higs2Pqoh/nNSBo2HGRs/OzK5xV7ZQlu5DdjvnZ8gPMiFw8Zf835Cj/H
mmtztjptw/nGXo0Igp/EwIsVXohQGGyzPHA2wp+WJekWFNwSE5EC5TmshZP/nbDtb6wEP1c6lrgZ
k3jaZwrWZTdioaiMfFm81JVIJWdYeQwW2Cr1pTbtijnPILxFAu1hwTRf5kh6Q/AstqRjhmwtztWw
nvsAMsgGgYhnl1AeC/UM+QkYEhex4Un+9s2Q2gyW+8I1PcQMyISOfWoNjCHqACeSCDzfhZyzvf5R
M1TQ/ZpUn6KA9mSIVyrU1ingNWP2aengq+xfXCvmtIIbAFCM6J1Jige3G6vgwhOp0ZqH9cz6jyHi
WnKGjA6RVVH7uYKphUs5fG9BGHikkj9Ep7LD3ovTdMpwwvsEOVfD+Q0eEVcE83xsM0LhJkwV0r8k
PKY7cBUPyxKQXmyJHMT0/iuFYj2kKxvrGJe677QAm0fEDQ+NqSHoj3t0cX/DZDy38FGyYQp+XdoI
9K5GTO75sE5F8DQYnYvMK7f5mpVDmqNujD9DORmoo0sfG9agXQlmGzkmAbz1Ryq2bJ9HB7cxrMVU
LiIzHbZBHDUB+FhpkmOpXlNiH8vIlZrNszcKwBfY0rAcqRkfl/Em3QFuIoyKMrZTLFNNvwMxhgnf
vy3rFI/KRFqDrrrcbEjTqx+0x6kIAgMq69NkiBmmnbxcwYbEVgBmjD99k3tO68jBh/MSneo7Uscw
PYbs4zgZMIwQVvwk7s4A17gu27tLS00X6AWMEZh4kN9Cuenz78zrQnyAEG6cPAxPx1zwkDxmZjya
45duB/niFu2YTvmbP9bI0V1ux293gJkrLBrV2+K5witfYsUwR7h7ruPwvQ5PUnzJmAd7uxVo9IL+
qKXB2bwSddCsuB0UEPFdSCdsqIac4pSzn3HPSlGZ4c1KYOpACl6r0+KxxARVj+2oPLD3XebEUzof
kR3D/cdvIcJAaYwO+JzZMVmuHsqOUM2/nsnSRmc3hkxAJUxztqFdJ+qlGL378LS39+ziU4xAkaJq
C3VGNFLEHG5jLmWkHJeUzBm3jrExdSBcsqs4THNlRj5fT7BhZIRkRPXCfIMEDTtLGLF3Wem/IjnU
R5QXDISwfrg6Q6Hx1RIraVxUaFRn9M/cwzf+3duP2ySWP5++MLnqghc5Cjc3/7hzggwhGjbu9orP
9yP4u9/HvU92veS1HlH0IYUMbW9JveFDlEZ38wfAz3A4+i54WymXnAqDEJcfr/zw6c4BMwva1N+i
3iIlHN0ya/VNx/EYK4sYPCS+u9Oeu2SzY1ouDZTJfalnwCNpCTsjV9fUHT2EzCRbqH6/7DOYoOR4
J0pMVYDqnNm7xX7xofILZSO0H9Gjn+rAHd55Wk0Fok4EJA1CXOKDLfzq8TVxx6C45+0jkua2mzcH
UUnz6H6961AOaj6MtNPCnqvv7lHnLl9M1ZhcTi8DCA7E17UEUCl45OLmyQNyA0HKi8wKocWRWVCw
STPkxk8WYfhpfp9DXYZM9g5YCEQOjwrjH68nZnj7r7FuomKgV0FX+MTuyBnSn44Cy+/+0UPoVPF1
2vEjgFW0USW4k1LezGmj9KWIJPtgMIF3OhMvdQd95reUd/wy2o3egX7qOCRpjnBMzipLYDIgk+Ll
BFVpTfBCG36g8jduWPCF52H3E/jRccjB8uXRpCtg4+MQIsF8DNGOV6pQftlZa6E+uLH9QwAB76GR
O/rnPalbZJ4xRtqLpeKCYClwtP4oUxcmdwclDmUQgi7ArGPQWQi65LRHu7gzI8KBjQ2sjvPyM1Zm
2GELL/CRmTJu5lqm+HSnoAIWQ63pcS67bIlcjyM7Q/QdvgNGjZz6c9BIgtJjTPjSGibwC0sUOHXJ
i7mz4T0gG8Jcqog4Iv/KY1jtyuvjAbiG7gHjrfQX2rjsPigUPu510duLUn1mTV6kMA9tHy/pHrZz
8CqEdTU4kIgoAbRl/VA3L164SAwoq3GisYbiWX73YYa+luXGCmGKCof2YW8GdYpDiMc+OXqcMDWn
ViaTRlHs3+kT1RDTF2eGJBNXLmhCgISce9QxjvfCUAqVRdPHYF2oON4pbm7jLdg9Twx9eEClggWX
0cdLxsciItMC4KWpHj0zVPm48zONhKscQo99juSFSp6TjHQa34AiNv2hjiKVtpf+d2z5+hBoh/H8
DMsp5zaYo+V+/ZlAUYuSOgnDVtQPMYp0jF8QXkFta6gKDM5fahPYpLR3p4TdjXYb83zRg0Kc54Rh
lofLP3Lb0+gyO08KwEQ2rhOyCVB+kRRw+hOt9ddZbCwHzhXXzLOGZ2Zd4nBzjbm9EEcM53SGyMx0
djJeP4DqTSmGo0EdNYStYPhBdZ1dt+TNIAKk9ImgBaDM3Nl0S0UfJZdLkR8e+TguMgD2LzjVMWhS
jd7Kl6roNiti8IETxcXqLgdWX4tbMiJgxPlX3Lo5aihH3DUjZTZupD18RM1r6Q9Qa5WwvJvAcMZo
9cAEIGPB7gaXKxP86aHrnb0taWgLjBg5w/7JFqk70OirLuHiY3P7/BM4AJUrjTKO7eVFUN35u+Ez
KFhgGMDJIvZ0QlyCm/+E0MUWhuNDqIp4Cp4qe/zmUWnCDy0IwqYY9Dh95eeAgkqc2aWzva3NrR5B
4ANId5kJZcRMjDDkaQSRXQxohOiLUmoKj43f8E6F2JWaTCRo8cl7UDVrGAJ4R1Kt9uvI4qLis0B6
AZxjai19DALEn2RnkONVeJAmTjOetBBPkOey7EMThXNBxVJRWxG/4hKMRewKBG5GVbTzyu6PBU/d
eZqB7KEpfS9Qi6bWvvSlgTQYKsGOA4wq9a9f+YMxqwjqvDcF73Mxe0+VmO8q4Ha5S92hyqUC8NB5
12QVlT5hYn0WIGsflJ53i1z1zxr2hlWKbo8PCa10exrZY4orefBZ9WCg8oCLiDH2RLwz8bwQUkAi
lgST67uFXzWq8Ar9N5L6RY8JFkcM3glbYwT+jnyFgrdfRX9bPCtZ7FC/xhf8mNingRCUO0fHLXhA
mQNTOwn/QAUpTDl4nbwvEv6bK0PqS3RkCKC5gjVc/Isrs53WJ5oBNkdkDu++BLv/mPVGVgZ+YU6W
poenFuSMrETqWYstW0jcaIBoWGgqTmPaih9H8ThjGh0w5Sru0PzqJXRmIlzQeGixAF9mzHr5FPvS
EPGG9Yk5Jy6b1EQ6dmrltheWhzvEv6Q90K+6+vCaPdFeLpR1Oe9CVXWMsUZX5P0m2qAOUOp4V4iN
vOMY9iR6LcQKGyk3YUC8Ccm7Y61foQ/g6EEsi/ivjwo5n+lIFFeKN/jk9LVUT1h3+ela0AyswRwy
kyPC9ojZCOlpvdPg6ZveNy8jZHPsog0T6jowAAjB38Ov14PSoY3uPjZBNDrbkvImLdxDFe4ZYu06
/zuVoy+bAHAG/To0fxR/7766E++bjRFrzyRVMqaQItIQTiepDU+vWFujNpK85IH3xR6FuTfqUml1
zZbwHJkonlF7Xl0G0PQdoBJECST2Sl8JK527z3iLcjTtnBUcVHfSOkq4vPuwE8Se7nTOLzvRRFkh
pjTOOxfcipL/Jt834vJ/88/oO5QnsHIxtTz7wFImarHy8A6K2S01Bir0TVvGek1Z9NI6vCZKhEe0
Jw2J8oiQK5w8c2gwUOBx3hFQiC0ScoEESkb0RbnZHHqhOnywtEDskPNQ/6PfZoUKwwWt8z6jByOP
D5YTN7QsQkGIT0R+m5yge1yCh2vGnBkurgy9rR2LtAQmBlQ6FKQoNAJzZcePBEXyAsPd1XUGrG4O
6QgL/5qRZMcg1Adg9vgx3i1lKs+3MXnAq/AbCDPK0ckjocRLZQjWmEUy4oXHoAH5ZYwDmC2Igrzw
tha6rvvMWskpD+NQBA5BIdo+w60gVuHtim8OxWnnC6NXdKcHe3l30iqkcWYBiYNauPI8hkvba8gW
BEHxyHD04TuJDZjTw+J+dM5eoaq0wjk3MsIAnAYQ8l+4RdEdLNEUZujtXWadLoCoy0ySBcKF2Ytf
Ak72z4uhjQD5uTo25k7KeISndUhp63WHY7jXA4Dtccs+AkXBv6X7IlS9swcZt6EoRaHQv6QieFxD
O/2lpbASORixe/nwUh2o1ctjUgZLIM6wca2NOHwFgwPyEpY4bJyn7AI7DyjlsgaC5aBhnl+uYQJw
3AG/kh+EXfBpBjxVc0UhAoH1LH6h4eyw10pw8MUQZ/xN6bgRZb/dnbL8MkvBmp2jOent5fUrAoEj
prrHGOa4x9c8tlMEWWIavgXJFb+RBcaEH4Y05IlEGteQaylZvgs15a7S7fAyc/ulgdIFukxUDNvt
lTqXf23cdq2m10k3aMZUuEi1QpMP/nTaP3Wr8jfCgL48O68Jdk0puApgCvHMpKwIT2KWjUu1BtGP
GZsYvqlwtPYdRxPFZSGMf7H/5R2KwxuDu6jKxYVit4Fj0D9zlSEBiiEt5z7UJMF2R7fGnk4DRcRT
0oYAw0RXueKQOwanERi3K1N8au7aICvUxK9ErBU0QeQmcTj8nG2TsS6DC5AKuUmccRfOeYyGZrvH
hAhSYu5p+5Yd9OiXd0QP4rxRbDKp7vDCafttDNsPLPC4gRWOjbBCoMXZ2YtOBgePGJNR7L8g6d+j
I1Gmn2gCKRnPIdrDAfUZytc2wfqL5Ur6KKSgGWlLY2o8PLnFXS9iNaX0wL0Do6oA0fvsHpIXwUq8
ukvVw0HXzRV6dnBcIsuvHhoe1hyhZi7PAh6GQMpUqoT70LAiU+XvNU+dYF6pseX23O2RgoBkvSZI
Lh66ixJv5FXnoJ+qstkNjJaxXbaAG5wowe2N+vEZFLKr+p33S0ix6f9SZj1Q9G+xndzBd/CrHzDa
P00bQjp/gnAH8vD5q7BMfCaXyAyuO40mEtCxEitJbB3kqZKY5pDG851UQxUEE2Lq4IRtzMuVSf4m
4hnRMkPC41BJjvE9+uUMoIiiRgX27aNrmuuNX5IjS/AMFmkWfx6HXLPoFmXCMU3OR8l78xq3+dHn
Nvhf8mXrPqYM/Febv/FuArj3uyX+Bpx1e1REyGOOewPMJr8fThr+dXbUoLETSw8yIvsH9IguFHf3
iPkUHRCPIQoVVv7C2MLiKHseM92SiwzJwRmPUd9wLcYXvDTajDHLLelwv74RTncWaIO/hNzKGUPx
HoHHOR+anQmshT8iwZgQx0sqEzgvD/xh75E5NcGAhBUFhxObKBWx2NVgL/+92T3jS8SYjN0h7LM5
UxHhl0cRRmWsp7AIFxCHUCaTDR8hvySuKEehxSDuwyvxWvC2RrhWo8saGVtKCzqWqKgA7jhJrst/
4fZ7qKzx+QGflU4GGOSLmwkFibultnE4EikBGPCwSWOB4GI+Th/PwbrWF2ak+CV5tWwOH4STPapC
9JxMOPl3USZAJGV7LFjC4nVCmf/MelA08wpRN5xPr0zFiaGxrnExEVaXdtqgxNRj5H19nl84pKIE
YTxIpE+gjdayA8Iv7AZow57JzZlvwQjp6I7uHz0yYb3an437Or6QoJrbjqr7mF8pV5W4CtiDuVnX
QOPguQtpO9tJA6k/f/Mr2GRGYpPYFsCNbK6gLE1oIsZjL+c13xSYNCOJN70n96T7u63lKU5raxhA
fH4MH+nMfHq4GWlUYTdQ+/L0M3gPgYboHRr0GdAxToVTrsZEdk5e/lDl7cuL++gcGCQKoomOmYEB
7/SSJyAUrhEL2urV9J3yfrlQVihB7uCeDXvAnlf4n1Z4GkSfSR1yODGBLxgNFMyvxLyd6WbMI0bm
nUXXoqbnCQmUVOWXTB/Ym/vHGa/1/IUKDGozN+5DiluOTYHCj5+AZ+k0NcrsPnoPO1Hv9kD7sg9Z
am6GVwlPAOuH66K4EDmpKinUAH+jre4scVJLqkBiJ+I8DvVY7dfDx0RAc+JCk4SHuhG600pY3a3h
omHNLcgyZBjS2tWLkm2wCF7cUX0sqD6/iM6U1+INCTJJrYgoeCr2O9wy8Y8bHievheTnosqj2xnS
zvydJ8xBxbAZihBdHUIPrFdwKXD4V7roxuUsyH/oQWfPNQ8JoEnl0eFy+9ILcmhmTnzE6E4mAMRq
qmdq/WrVjN/8Ws47Zd5tbIADjqrpjQ1p2Y5KHu5K3Or9FXp7LuYD8BvR/7C4OH3/OGB/C4oA6mBs
fd58Shy0Vnc8Xhlm8e/Giq4TPEH690mL4QXkFQR1AE5t80HF9JNpDQ6cWJkKXcNA6MmX/E1bQte6
TC8EAlPpQ14+jehp/E/QC9q+iDlug5MPhAiNaoIUxiW9dvJO9MyAo+K98L3GkZeZCY037bAJb8na
MzXiTX2wEMIIWnIattszESFOy+QUF1DxILwX0k1wsAUmII/JHBq+tsZQ3AaELZxt2oqfQOsuNNrg
j1CsOLfXeACNWqIA7iFX2mCjAEyETEeTQWM2fUzOu45U3zaIG+ZO3nt02TX7r2+Hl5Qk9eSZvHIb
lKXOe38ms2766z82kgdyGLcemvnrhVjEgVX3qNzfFWRHuLZgMn98QeyFXcDv/AzMBXYhh2bMk0o9
9ou5sYSQxZQk7DRDJaz3BjM04TDysV2IVAzIgePg3GDGqGDBA1jH9AzkBIrL3Di5HFNADLSBVEET
nZIoshj4g2sz8b67zw0hqctu88bpklPwXLKx3qLz8rs/7977d/6ekODXOO1a2hKv9+bjtdkHaIJ6
AbI308p2Zi9eOTfvvPuMm5G+Jchh9Jp8MqHermCBg24GWvTLXiRoVCF6QUzArzhifAaPHBJo0IY0
XhgHi72jB5JNFcT45pVeMimgHcmlvA2vOfmX4Z+FiEnErppuHakh92sEJSrXUyrEDzftMWkzOeXU
Ggk6Pn5M8DvOozqskco9ZlXWbcv8k7ZR4UopzSYbm74ADoEK/JyBgZRM7WFV4zRO+sKqmlV/J1Aj
wCwElAz5obtMuzFz0v2XiYrqFg8XvokwoRRUCuuAvu7kPyIIwDNY2/vHUNk0plvBUmDAQWf39/wD
a4OGy2NnUQTjJQzucoOw+5rs9OS2b1FaTOUNrKwSTeX8uYfwaUC/4DnfvOlNGCYyPRw/3mS1U8Eo
J/c5roZkPS5FouspfQxvPP7Fz62FdpplwZ+C6QBthrjoxgNntF3WCSukZ3kf/sS8AWsZ8VgD/+DG
T2eOTTMn32XEcoNtIQ3AxHQDJ8FHbiJYZdwNAvrDnajbdBt2IM6PCAwJ/HtyWnMtGYL7D24Y0Sij
W4I9E8ggz+X5cDz69C7bHvvLUKPTSI3onispQlOilGbHNZzV45ovDdTc3l3GuJUtoQT1NsbmTvO5
ZL3WK343ULG0vIA+byi8GIPuqqG0xLIKmbxCG8RJgWHFc/bbUrE/oSe9Lwp7JOO+EAu7gEmR6JII
V+cnoBwxQFppJ+m2IfNzWNEXJmx9OL1QoXJsaf6WjmRBOezZWEWRlmkPywAnYUaulwRDyeIesG1C
xOFywT5GbA/pOmeiTBQjvQrUGB5KBry8c4bErBDjBwptLhn9Xp3rUF9ibX0aPxcmDjfWiMiTiZkj
ngFtQIn/6ibKgddBDlKZAVc+n5tUX8GDEg418IzA4ykTEQdABaXDOZ884bzH02qIPaBadcDDoOew
cXICORZgd+ctwkWGYfQ+dEBaLiUYMtL94ZwEE1Lba5AoxjVo52352DQ39zlt+rywd1AObB2PveGi
A2hhTQpqtqZ5kBvYS6sGlFUeMFezOFXY2Jg/nAg0CBt8p4Xd6mtxXqhre41X/aBCYkVlDieM/Vnc
027N8pOmt7k0ee3UvZb9dqcNhmUjMUEq/fEl/iWgby6uQOEvKJDwkPmX9BI81TeFUMIhqkDNrWQa
S3ps73+rxr+MIEn+Fvjj/j1H95HxB7CmbIxDNTWXR8WH734nruTpn+B/kQl1hz0DMQSQ2j0f5Cnm
STCiOSYw3vy6SH8hoRerYvU6BXDkq4Xxj4ZP58j/O5qxF5ZerqW4l9Y1YMzRPKIg5pT4QGCQoOH5
xwNxES8OnV5gwm2VNqjpxfkDdQa1Olag2J0+PCZE2QXax0igaUZWIMeq+i8wLkY/nA9UTPRU91CR
cCWKvgRMXP++Ztjh8A8nCNYH0jIYYx2YHSkc7o3yCN//6X1hc3piTvXi3Q3UFfsvwM9M5dhcXGfa
lpCKB/pmHjAG6Gg3SuH2SWwZf3d5PJ8MVDQMX19sWQH5UucRpFKGVJGhZ9f1aWLH5hCU6EhqbXR9
TN91LMnehVO2DBscymg9LbGhyg1mtUFDDCGoGOU5cGDtkcbDvAo9GC+AtWnveByYJD2m7YZHAEn3
jToNASlTAVgklPZ879F98+JW+CpBJ1SOyPI9aIYPEC3M5aDWmeTtErVpCnckjA37kizmdKwRWI13
Wksqp//HcthL8/MQmx2aw/1wnKrL7yNjuMd1Kp/i5/NuKo09AxgMvOhQ0Gjg7oHsrvZ+cH6f7gPu
pQVz00e1RhNYM4yVwx+4EdX8zUNdWVY+TEaE6b2ol6IKzLCSOKg7wQCEK905ZuvoKxlLTBHbhiZ2
ae5u8+/weThPuwNv7T4vRkzkegftwLxNVHmHmoARVlfynsp4SY9f8X1+F4wQWCoCueVY+eqY1HmQ
wmo1GlsqAk2X0J0bJkCY6DF9AlJjF22h5IrUVpsx7iWjxiLykWFXcYJtQPQcCAyMI+AurCGQMz1c
gkN6BFKAzrHLiW7TVdhAaLUwOalc5tw3XTCFtUFv3Rvzjyoop+yzGj+iVeSOeJe5lj5QUW5vEzDF
bqxdfVimN/wkSqemxeJX/q8pgDyBDcsBPWdW0f30udh2zoKgwkcxZeJ/NhSyom98SpVZNVWF3Jxr
sqauPUPWpPgYA9auaIoEWZ1zCsV6wubJANs4AIhziHzhMoK+LOt9+0MM88fJphPQh1kicAHyh3/m
hfiwSdgOz9pZESkxE0tODIACye2QEGFBwNAafnt4lgXfqMST2RAiFVRG0Ivekgtt8Q67BfEhXs9I
LygzUPFzzCJGungNYhibSwlKX1IyNLbPsYGDI++M/0vb8077M2CRMfs2Bk8Dh3rudkkgaRk+kZXL
2AbiLdHHLeGGdRyTp6Bd15RdvZm0qPM6/6x7GWUH5GgPFqa5oErKv9tjXsTiR0juK4Ji4LPA1hYG
aEDteAHBih0150PVA9gRJIPiUE+hfk1fw8+64IxfSttPhsaoDNUB0rzQds9TKysyY4TT10GhRkE3
Z82pUOd3jBIQ0m60TXmK4J0NlFztc5PAUX7TFqwW3RfN0Q6G6UJeyGNp/oNYZOxa2s9xKdz6vuhP
aR5ap4XfgvKeR151a2QyFE6jn/9IXuELgPsZoOImw6yanMgwsn28w+cNB23eYWgDKrCv1i2JHAZ5
fqhnpIOWvkAogstMHhc72XCou5BMCH5oI1jrHNPUzN1fM6MfG1M4VDKP33GPxAKLVSuE4spK4q80
WbwWkta7EKzdcvNdGodC/A82GMwozFYC68DL6XLxgekDoCN2G0LpMq2Yh1mFA4m3LXLMDbzeAnW5
MCjjr2g6kIHDSd+J2ZblHReQhhDiwhkuwpaimxsKAm9KDoyTACZCOVf3LX6uCL6/z8yu8qc9OFUh
O+vl5+LHC8wjXOfhU4vKYYoVDvuPlUBOw+8JWhyb8/KERIi9dsBu9Tp6t38sg/zJSJ9L7r26oO4f
p2wzbHkKfS77KtRreYdpBlVwaYmMDbYvvlPPb5uPzwcDWRQsc1fP2cDZEvGlunnn+HYTOVmkefx6
sJJ9ToUXheHT5cV4uj14WiWfbc7sAt4JfnXEkCSce72NgCAuZBzrQ536gu3OwuB49WtDPEEayRdv
/kf2Odp1yiXa3gp3tYcdl6lVhTzynCodH3EO/EDccsW0zOGO4nTlKgcI1/zARx82NL+dNQo9AoXL
GVbMzmx8K4NmYIRv2WMzOs05fR6eTWPBzhRDteACpr1nr18xkuQAPUc6m8gt5KhiUtQcOO6k2ufE
OcdXriTD2Aj/uTdudi7HlIob846R3UyNmbQrmbiqAQtG3rEBM6T5BVvMssANOXpGhn8qvJaoZbw3
OZKIze33EuVArGL/NL8sdBnZw1ugIkSqMC075UJh0GLwJSPNdu8cRbDePhvIIcboTFOwQYYFFvhG
Jkrvyyx5yK3qwiumuNcM99c5/PmdTs9GIKINL9nhjxgNtsHbK9b4CODEkHDiGsJ84ALuueFGcvtP
mDLdSgeXqOAWygOJt8LuVA4473gpRKrf6jMq8Do9cGxSJjymKHTR5z+mEE4go9dvsOYhzQk0PsHR
xF3ghVzicXNkxoj3WGFoPDsSIbXFCsNEK5W2aFrDVw7nQE8Zn8okwK/pbflv9uuvhZUkKkVRzbU4
WDPyXXRANefgQbxQC75x+VNOITyVcyAHJTSRsQVqd/fu2x50khAFBft3v03PaxnVywWb9TfzaS7H
vjcm3UTf10tqE057znRyWPEDVBwBBaMz5ITMFFoZ/eYWBwyVQ1j7/vyD7TM7r81g7kgvWPAbz3/G
oOVhZSK5xxvmHzDwpAAXVtn9d8zh0pspf9L2KtIaQNUZenBnAj4SiAxUYpWwFm6ORmntGXtI8vrg
M3z2aUdHn49gTxsn7/THfsNsHw8RzQei4PRQSWzQXC0j8WD1nPQWhDSR1cnpfE+Z+T218Lc/Ypiz
+LWMQNwPBewYtMz0pdTOPzz8/hWp6oynodjoU2uMBkSe3DYoMa5TRQBylw2qIqYdMDyIDHU4rgRn
27ZxDneeVWgkHM2PKUohYhVXfKas2jOvQfJb/BI8+l8Xt/2zJAe1vtT/BhbucMfQnlIwgdIlxIUz
XB00MGt81jOiM/pwBMkCrbju7ACd6P+LgGmQoKNEdGTdnDpTx81ZMHgZ9TKL+/K8wNtm7eAMsv1O
TiPp4SMYxsZi3cyuK1Iy9pxaRdIDUKFuyRhj3ZMHj1JGh6wGkNY5Cs7sKs6NCf22S1tu/oTHRPUA
jHXsmVilPt3ieVJafSwOYHL76mfKKAgkBFntg8kndXqkWQGSdvauXTk2OOiEnBdxLD8G3ZzhIP1j
gnUDIwYF+RfeCVQ9g9BvrIqpQK+UQFu1ksMwDnZ0qGuhCDeCgi/BqYpRR9KufRj/1djS5pBHPMNk
7HPMEVnFJ9caGp5z6YN29a1ICYRNFgOHTdk3hkX0oyfUPiE0KGUPYGZy0u/pJpFgGLA1gDg4kx94
P3OA7eD5m70QaZ2JXwhPqfNsXRRRjU+Tzu4/7LCIaTwyDO/xcwRdugmhMX28XxNcVj0YoXsVK2A9
eUXd3zu6xFrL2Ibk9lhefIVf3FF3n3efq0uE0IYzTFrcZ8B8j9TIFXJiqO4xMOkXk3qOBvTk0+6q
A9NeXIhhEPZs9AR0FpL/5mYODY7xJVrfypl94b58GPR4XV+7Q53EZZ30ndzkYcSr0Io4IDi32N9Q
wrongBWLMHAPQAZme1cTcIi/BTIyp2H58g07InmJzEAZ981kkEpCt5zbrkMrxW8EAyAwOb1z36Xk
fvQxzJvz83EVW/EF0kCZ+Wx6v0Ce15anBVpQKKgZHcBAfPpJi6BpB7mlUCUWQh/RcpOGybM2rKlo
HuNyf8MqUDn6VfKYvb5Yj8h7XG79G83OXg93LVxRfWBm1zncfUVIjmdPyGXzn+m96bLQZ4HRQjOi
Kgr5+BbFNyZuMV0qyFJyZOfMTkPNY8E90vsSbTL7QP42PcBdFQUIZ2TMpaNK4xqidEQlUc1ZHwgv
cfJhgMwbmzeetbRyxDK2ANcNQoPK+Lz57D47EwbXBJcVY9ntSnjAE6v2jb769r5jeXzhvczUry+P
Tror/Zn866jEhmjwbmd1+tydYcSOj3LyHdFrI3EVkhdo1fLdZzotB7D3dgVuagChtofAxGL+cRbg
MS/lLzw3NEbXxfEWv7VAXzek8tFPUx0AwsHr6BiHyFqgTK6d/wbdDEzoiuw4E7lzETafcOepne8t
LBn6A+hTSJIH8nS1SX14oVZjFoYIgjqlxk2V+pZvQQFzHLRYP3qolZ8ED0ckmMpEHkNH78BhsY9w
ehrWyK5584coI64YG12dnQaVCV5qHXOVkedBxkClw5dEpoh4AQ/b20Xe/P1FKpTNOuB1vGkxPizf
4r6YvQxPp3J6rkLxgl9U7MQNS07xmQeLzNiA1CZt2UAOnWvcjN2TIbMVsjL4Nay1BkrT0YeLyXfz
g0SdjhbEii389eTs00RoP47XqAssKNIMKW+th2Cy3rx/IC4UNsKXWiZwugx7ff7tfIvqAdX57+cr
IqX6Na6psduxojidwhbj8WApnolcENsnyPcJcpOgmH4PKmzQJrhD7NDmfK3ix79xpQrq76yHhzrI
AEjUWIeRRu126w3A/VpjXEIawIK1HBlleHv5R9oYhmgVGN9pxc9S4JaT20YYgSKkcVIiW+5lej1m
Lz34eDqNKJ/3dvRtrM7kUL4suB06kzXcqnkUlDlBIj16oprMtP4J6IIqtvOHrPsjGiIoGer+I3u6
FqhSH41yjXDZCk15xOvORlpBRWGnfiUfvlPt65fooYwMGyErKM7vrc6UBrt75XwcXczRu0JqHaGT
78CMUWY1pKw6xzo+6cHx6F2tWGeh/CIZtuMvP5OAWfiAKnUZtjfPNiMTSM/8TurvRKpWmhZUvyHe
jIY1eAVfKaDgfVPBQsORsLx8r37km49PDFTe/h1vFyLpF5C/EKmWiNZebntLhQ0QlW739amirNuw
KJY9cyDZWXdJfq/k+8Xq00ej/sNdna4JoS3opFH5Go5ddgwgbbX9F+QSTiUQWdV7MmWUY9hyPbe4
RmcmLoDPyFWm9TFUCR4uHO05aGEjp3TCuLyxB6ohnnFvIkQwKca3+JTdADaVDMz4Hr7p+sacoadH
+rNDnPbtHTU+xnRE+p7Iy3Kse/o8Zm0VdsyanYeUmbhv/wZNhfvHSA3qvJwxYAJCwf2SB9/EiBFq
ivlPMXsS2jFOpSvkMUAPfWmn9dCgnP+HavDp4Wk/uuDMnbQzOVetXK+Z6cQGPBlwqY2wP2Uqj2PB
nPpf2t43YPTIV/fPASOGUlRI4OE0cOQ7fDa/abfBTAE+Mzojiit0Etf4n7lAXQMv/wBKKobrIPuX
NdAHlTt1/c399Quuq1Ny0mD9/wquq/PeQG/L4ztDUSTDSzyJwcBdWDdZHFOcBODIL/TabGZ4VQSG
EMK2lYeDHl8sbcwUAggSp7ZPMQEBRMpU6mAP0a+C65weqHZOv6bozpmj1sKERVg/2U8P3/feqFCD
zyM0nnJcNClg/Z2uhlkQvJY57DRU3GgvC+Fm3LuJP81cRoOInUXjKwmdxP2f/pevckixSkv/yMcW
VuXw2mHUA5sS1yfcJf0eekKe0aurlz4ce3qVHoc4Y2ikRewRjKE5wW1UpALdE88MeyIYMhR87H84
2ScgePwkmmq6drzULdwFNJ/Ok0cJlr5NbUOKT+df/vWl9K9FB7TlguGf409CkJ8UlBt2IHmHHhW2
+mnDuzjG/LInRcOEb35YZAovjGrfNOPPL1OkftUNSqJdaIpuXtv5LDMl1JeQGyzQPKf4Aw5gxXFZ
gEa1UJrQldMEs7wZ8pzwz0V2UiObdQ0qogHahinFZAupBfbI5j0B4Koeye/hiyHoGA/iKqK4uy3x
fSVdtfF1HK4arBF2wyJn2MoGBB92W/QBhzDzOMh8DGHmwYlW899CW+wf5yqCqsmPAxxj91DNTn93
ZCarR+e2CsBCqlWBMT1C+wWmgyrPlkWAI8MA2deG32NwPYBSXkKbjoj3SOjTCgK/3rk9imM6Tfy3
aZ6HlhRYpd/bVabIO9QuAbXAnTG0HrEvc98eCpObX67uCD22hdUEXQjEUDhrVC9wD/IPmjb6S/LL
gBno+DdIIuhWJWhMIAU+4aWb4w/GFaE7XGbIJtAKfhF9E+1usaaHtYB7BQzSknCOgfXIAvoXy89j
TMYi/QbGOcE6Ce0yBqlLvfAqGnEGu5fkGl4WZf7NCh/Ps4fultuf6nxzNu8LTDJmCm/v3Ldm1jOw
1kYXvXaNFrCf6rX/3j2IoaSeZms96KpPhuaHiyMik5WrDyMTGYm6B9hhLr49LT5toDLImfZwbmEd
bO+MMpAlmDjAz2Acmj7gkcG9twB5Exq+7g4L3rnZAbShu4KXFVZUAVHClwCXnBFv+eP8R9J5bSmq
bWH4iRxDksCtRBPmeOMoSwsElSTx6fe3eo9Tp7p3taWIsNac//wDNyjmp0yyKndwL5mhwYBDIYPU
MvWZCjyJy1MZr+YzQIcGGzricjz8HS6vBzYzg3NGfe1ncEaG477xmSW81tmDo6jgFaR+Qp8HtwjE
uYXPqfqD2hmceSh2NBIDJrRSMFdv5j2EUoc9Jd1yyvX70CmgiQlCeo3HLrY1nBR6mZu04kwhOZ4q
wiQBjhD2QQz16+N7eNKVHwUnmG+ylJOVVoJ4FudihehEoAQAwi4TYBhSKfMtPjg3R2ORiS77ioMF
ac/WazkkdQua/s2FQcayiAOXkWO3ZzMUb9Ei4el2huSJ+IPtyTy9f1j4PieO/4ODnM/xZYAa9RaF
ey07TJ6/9HC0p8I1ivFpf0MOr9NlNThSsbySNk+NAUxmYVbO4x5ab9MR4rGEzTDczswF7vg0LuRH
RO6Azxiaw4WUCg8IusW4KmFk4fDEQNDvC9CHfqTfBXF/ZEQchng1uLxxGbOfLUcF4yGB4cT7aRt3
QReuDGzeaxXgNNZsElJTuHM528vX6R0wveNUYOl1yrb5mua7CxjFY4otfUn3SJnITITdDUsUpSAD
Kyub1PN41bvhTKLrwLvGLQa2OcbcSeEqGlkKjZw0pzNPZoMUz3HuXjSUkMltjgQDmZV0YuCjh4Q4
5OyzCh8PZxEkkc+ct/9PJx9eEE+YmgfKzn4/sE/RELGjAJFOxcAyyZpiVksbySuC7OMnhp07nqfK
DOrDC7ofs+MxTpYslTHEj6EN0K/cBHwPj/HfBVKh6GBHh4BPkfZgdGCOgfaB/xFTLXUokullMLCg
nOniM2Qr1VBcwN9hKCDcG1MYonwmyV5Hf1Iemg0aNhLWfgeqxRM+sYeQceoSvhTNAjpRdcakRgte
bgH3WWG4AYEPRs8cJEKfibnKJLqbqPB0T41sk0YUEojDvTMdcnS/tOASjKLPvUEnyG7+VKaY3FZs
+6SEElgVoWXLN9mEIatQuhJpwtam/DIidWN0SZBcJ1rvPkv8ZXbxb9I7JJJlYrxMnslfdN3HdyLM
7mq3Z6SKi3HZW5RMxmtb9AHzSRh2zCMpyWCiEQgVz3E1j2wAfiry0C1X9YF7wvqe5Nk3GELzIbK3
dYFgQXtl9kP0mpGzE+NscDHsRRg24dRHMAUfjaVvVTS5+IbsuFfwivhhgs0n9QUSvNpMod/BB71E
h/E2u7pkM6UhfS5QAS4xuQQjJYVD8J+dtPVHP1XuItn0E9gewvWTmW2NHIh4DNogRzu2O+K4yI/Z
mUMUf9WPeWRmrGeCPcgNgujCgbjnSpuynrxg2CKkxFxrM6Sb+JUPKnKHfgXt6xRDhAbDebkmSQV+
iEM/jCL18B1Cqmv9BOBPf7ndT7EitSV0mwWOeKxoR9TP8JgF1/qTUSe7FH4vh8tDeq81uGGQV7hU
sg1rQdlPwQWx9Gsdsf3b+BQP7B4qc8RnBT/GcF7llrVEJCFiWJ/d2ltJqwoDMb08tQD6Rz+DCdBE
U4ZQnDVMrTOvG7m8E62BpFMyFYPcAFmCa0AM6DLVwU+bSSzCdzbQxVe2inMFQXDGslgQy9oKAmX3
6LK5RPbVzahsFtLSg/MGqfw80KZh7AzPcCg30KmJeA0zqwmuqccUBmLGrD6C3RAPx94F+2ZWHcoN
C4E+M4jvfDQNDnsCIY5+Y7uBOZe5DGFoa97UnMgjGad1Yq4CuxElM2mtGOytI7Cgr9/eWe/MW7HM
VmwPLCXJP2toGoVkVpPQ4VJk6wxod1A7xm6OvZDMRgsS97LjJa0gZLbRb/Kvxy9fxMegfidmz0R4
T7CtB+mMD4OHy84VpJm1yf/q1BYFZPQu4H2xUjy+s3a8myzribsZe6Oxt4HBAXfVHN8m47ETrGBE
QbYmncwCkvCAupUjKxNia6LwpqEjVMy59/YB1SGloplyoN1Q7mfb203BDnVJmp6t+DR4M8w0x5PJ
2HvAHEJx5L1Kb6S4uJbP8NtjUcrX8Clvpg4TEfLdWrJ78EylIb3jBb/gxt6qrwat1x1rtuxLsS+P
MeuF0UKRZEZGMw17Qdg8QTLLN9qc2xYvnGXSRUCisrxXMoAvnXQlZo7NPhtsqlk+UxBUN5DOQ0r0
Yl7jQIp/TQ1QlUTL7tvQPMzq5g48eGVo3zPHNqoFOXRMMkvvu3sHrJTV0GFVfsK2JkEG2s1zXeF/
Dn0NyRnIaDjHZ5K0Y+R2NRM+JgfmZwLnY0SGyo2ruL7hjhKlAxdnkVSa9fX9Wu1SlMwKUvnZ0Ri6
1xzaQ7uJs22Fi3YJwlvggT6ATM/JwUSkeV4w9q7BUFs3a6n9ENWrlFCTN5lOpMNhaJpPriMn/01P
/RoRHBYXJk5/MS3NvcYp9XcINKrB8YHFYQFvERmbPj0iBoaMliJCvwaHDzN1qJ0xZs5jAd5RBjLh
24BR6bR8NhQe2JBoT8G6+AGa/jy0Mzq93B48cAHA1DISejsgUVmCQ0H8GUWn+Arn/LUditxhSJtU
6/y6DjefaguXAdq/hiUf2Mh6xk7F9ABlDqgy60pDi0FKti2iGjo7hcxK9iaeil/7dbV6WPE6B8gx
gc4jVQCUPZaSi20bVf5oMtKIaOE0Mg9nTGEIHuu+HPj0qDkWMxBJkwecnXKRgYnXdgOWm3tPz7i3
EPIEv2WsD63R1b9+iB0H9JYgM0E7gbeAE7sg5SSYAkDeulo4KyT1xKQGRnKMxKcRVuYZNQasf0hL
mvDX+WJ/SG2n0nBaDWGYmS2M0TsWI2T3QpLCLt3eWIKRDzBh4aKC4ZVccnBNT7h7MshPvBRWXw5A
J6qg6sHiFjcu9cVSsAL+2bN+7x3mp9xWyGoakSf0vMTb8gHzMmfkUC4YMl/aLQkxEA2gGoWsGzZP
8NqykkMerfavJb+UP2ImDg9oSLDpmgkecNKNB1DIUfDxVWyHj/LCigajlgV3oTPFf/sZ/Mdiy2AD
4UOzgd99ia5uudapMSh4Z/0OliCdj+DBT/HC8hnsr/UbZLftcF9v+R0Gat+t0JH++/1tedHmsCso
jtZfArVbMeKDVr6vVyz3eDlfREUEBxnFRPdTBSaLjGJDgjw8N91h6AiiYh4U2GZVP9zw8+88/3nB
U8X/ptgVO2gsMDrKH9K/5gXxgYUtRFCueRKW2NEOW+vTYFsedCqg1xbWpoeF8bLEAjnZmK66kldc
v7jrB9cdzhQywtTIVYJuNdom834zROwZH9W7tumHFrasKJRet+x2vYeP6x36MhMyHUHtwkwRQ47O
ODLvBwEePshyMZlZdSLlfii+fW5Dyl+HWpNqYc9OuuCFAy7tyQcfRV6b/oglxHD1Dbu6ELgmj+8N
7nRNCjtyYo1uRXjsjEu6MCqus7p6Q3PWOMI+iH4AU+l0/+Ho4xThBAMHAIVtve4fo1kbPM+FsPpk
64EaMVrSnuuXRLJZUiRMGD/WgHIcJXzpdL/mBeadM1pqOEKYi2SuLzB5xC9nOCnPA/QqwPxi2biW
NhaPqguEa6A8R+5KTQn0Kf1g6TOaJdsvoo5xuGQP2GWLvxHWIzBW2AngItMTcdPyVvghDRa34oO/
qldLqx3mYDGmzkj8ubu405FuqWJK9nkkW+M4jMbaQz+MQJZ8+Q6DsLjJq3Y6cpEEnq+b7kidgvrr
R23c78WYqfMrxCbcCGCxQbG9iwNM790uXzEu2VU7QZFdvBbdGtNnEHJ2Z/KQj+mxWebi32JIk7+w
0Ee/+Nj0LEkZDrAWrzpcaR4CThhwrzVhGkEEQas8Rjgkvtayb4KFD1dS0J2eq+G8PejT5+450RbD
yXPy2ZSrfqH9fDbDeXi+Ut3+lZPPT/9nQrmgfAXYpypKx83kuzB3cpATSSgvpFE3NhGe0WwhyP3n
hBSPxEeJMpgCTcj8TyzHdWd/9bGyMe6wDLmYIRyO4BBWglTEUgOzmbrzipCo8yI6UBXmm6vv+zUj
luLvTWwCQLdM9gAY9fCXgQSzlAYRCQcELwHHJXEKweDDM05a38P3J919A2kBQBFpNsatPUsKCBkm
tGBgGf0R2LgPwFMDc7Ft0e7wc0bBv/wV6IfpCF+M+cBD8XACGGXcT8Yd1yYL1y/vByO0r0qoUHfn
mmNLYy9kc6KvSZl6QC/85YFQT/lxTM+oCXKqcuER/Bs7V8EWqbFsWwOC/HgnyJKYZx7SXx6cnpT3
jCueB1z9esrGGYGm4TdJU8k+SnSO4vDM7LtsqCkkImjr4NQg5JAGdWq8yfP9Uwx3chX7I+isMVLR
Dbtqv1HkJXnvGkLRgsbcGRzEXsuM6K6CbMG1/5E/LvdvzhCK2UHlps30dRSE2uH9jT0XRm+Qr+mp
4FHyxZgOOX8zXumU0jDR/23XIaYltbCg4C3zIB6R4dl2E49E9vozrlhHiK17ktPEpwdcwygTj0LG
UGRx+k10GF3dENKSjkBfPnbKKoJ6LKHre98bOcgiAlMVPTDmBiy4/fN7Lpk2v/B/r9ZwUDWC9p6z
HDLR5muCPOHVyqkCOv1tbHqv3OOg+MBB/QaAXIRyB8w3qsqjN2JMFP+8QVUpClQbFOZW/vZi1sST
lHNMuwDZ3owuGF6M2YgH6ZSEJbHbQyy3R48bnRoEvJ3APZE+H6QdkWoXNPZE2qfIK0MJlrRVXr0g
Qte2GNxhG0ISrED7Pp5Nrxz2+Ew7TDqqchPNY/beQvhgCpTuAM1J3X+WUHozv2yRsMQIQa6bt0bT
8gTzt01o85lTxU4H+sYHChWyIKaCbBLbqHYV/ft19lEIptTHPHpUYAUlNWMKEJXL85Uf36pN4RiX
cF4GE6mdZwZ5X7tRtWjr+yA5dbCQ+3SKP+HrJp8rfS5RErEwUh70H1+YVISQkiWnNlxhWybNOtU2
7h1d/PCGlkWrH3W1eu47fZ5FeMxQwOFUh84QLdDTxc1dkNSHMUqkdVomvkkkPAWuOlF4YO30vJ++
2GqGiyOgwTUX+vwFkU5GYAWBD/kxhZ/EJsSXDi6qZ0cl874dXpy3GM/BIemtbwiiuZ23LiAuiYbS
GPe/F8nuSJ3TJUIH44qN1SeUfYLFCSj/G/58l02LUHIszb6kqFbkoPk4ZukXczDL0fpxhUCFll+3
QuJGUfbQqimslO+M0F20TRQ3WByACkIIHxiuhDJdBw0MmUdNmgy9kwpHV+LT2se1K6/eHivjW9pq
2C/G54TQ7q8TV3OlG6uyHf6CCUZPXycKiprWZuT+XGl0Qi6GT/P8xFLYnbJroC4frFvp5LvuSPAc
ibCl0clcDA7fG8TPGgwB3zkxORamZ6AnRNhM8g06G2CxZPp+vG6DgIrWk1koN7UjodQ+4TKxKycd
u6nHLLicv23sucfVMbWVaVuI1QialLZ8BqwJAF12ywAsmzfQUj1QNWgMJ3BbzCg7KCn0NQ3oYe++
5v1Wg6wPLG+M862Jx9hM+TgNXn5qgKNQeqtwYOGUO+oFApVbnL9b9DiUquwRNDkJkRAlnlOY+Q3X
MMiRDMEjeQaA1MDHBblZ28EyPqPNvkFHFU0/BSwrEbJ+8PyM5iwqbIkpw9chG4G0HgJVL9WG7k4o
X6MdMSVrOvOMZjYHj0TKbazZlMpHme8HVysSUDn60mxoS8pPRimNB6jyPlUQqCiDuKZfu9p0MeRH
vm2sWTJAZDwFsSu1duSXA7YuVg4FI3SqY82r64DPR5IsRFhkZOx3g+avi3zy9gBhmsezg1CaLBuI
taCcqg+4KWduAx/WmEdM9tUKnVDLx77kFYstGG5gIBHZg/F6wIP5HpyUJlPG6ON5/pDrRwrTNAYk
Bev9QH2WZ4rmXe2lWQWghR03jBqElEHU46qvjlbQez76FKFYGG45FyzGJh4XjEgx/4GepWGiIu8E
/xUmmpNzMN28PxrmAVCXToM5dhwhFib7WwJhH6ZzJcgRepcr2q4aRN2cqqzJhRFQGKCofc+l4TT+
I4rJZObCnvuXsgEX6a+2zl2CMB6mr1djkxTykaDIp0iFv8IpCtewBQ/4KYIn9+wdxI9mkLPzmU3w
3PIkxv3fjqaU8pISYNhscfaEywA7IT7oi+43mQCz0XNM3xM2buYeyThtg9onoVCClRv96RbLHDuZ
2qLT5nNwKTzwaxL/ClEU7dHkCwUQq1sMxNZQO6gsNIYu3Akkjpx7HV+l4siAiMJneB7iootiDgN3
TEUYdWLAwLCDokNjfi9GRMM7PxZ7M7Yo+EhgNssN9kuP2vq97qr37uPy8+BLK0h7UDgmZHZk8Tal
rzxy6HFpTxsh0PAo24eKTSMQ3fiGYapJcjS+T6lN/02LSwcL0KfaHBfmAa3PEUU39C+UDQoSt4a+
0+aiLySMiKBWA0izahvUBx8f/xwksBPGXBH3K6QUAK2gYWXHZgwG2HvCEeiyT5NP+8qp4+Oge+Fd
XXGHgUM4dKkpolv812IgxuY1LnWHl9cJpUs168UWZhJ5zkViQO0u0JcKxgodfOvSE3yfk5IuHzIW
nbnFYM/sFkM0eC9LmuIUjRkSEiLQAVaBjojCGAue3Fp1OTguioyA79V1cZXsAjI5w/B4MoSGDekH
X0IeyF6Kq41H9drxjyM0IgzYDJzdiH36zlvQuMGCYC/ZnGiw4UbuXw6SQTS3EGY6UKHS+9AVFI/x
kC94oejIgSxmFUyn/UewLcsBtCKvTbcKyJ+G3tI81KyAxqmcQ3lJJ62n0ZxnbkW76eqj1eg7plfq
GUZlXmQ6KUWqdvgU2E8vOYL8jApxnQ92r9b5fLjSN6/08AFjCC2wR6bbRu81F0BGMAqWg7D3EjxR
2rEEeZ5Vg6HyOn8dchJ40NWwzHq04GE4wedqNPCj5eqLhItNwpOKo4ZSHt+Hbq7QYiCOBDDQCbRJ
MLb2KYXYS2ohE3u3Tg++DCwd6169Ak3D6QMOHAQMu0D+5oyU9XcXrfo5MHyhWo20YKT7DvTSF/48
BdQRZK8ejTQaGU2ey40t4dxHRPlP+ldw6+Fh2zCd3zSQv/Mdw1FFOYh/7pdDC/JDFrG2Y+kmw8X5
bqDvmv3q8IW/kh1Q8cjmlqn6CI9G6CIYMSWuqL7ATPGR2lVe7pWvfD4AK/1UEJ0oNLCnCCWrQ4WO
44vst8DOkAGlcY0ZeL+AkmJoM8o++L0h19O06FydEQQBeDhbFWus7wbRxlSdYRo0KPW5Mr2SuhMu
2mcmyAPlHGVTfJ12hElJIk6ypYXYS4w58ORZmH6VWVd4buD2PCAX40RGqe8ZKgvGARH3OdDXaB1+
fIlZSoqOr2A9ZlAJSx0e6DGffcGGftj5Ued+RJzP67us8Ouq/DK2OmwOyDyBJewZG33HSJUH5L65
M1cd1RlVfQIozi5UXe1y1j89KlfIMxk2kyxXnymkBcZh3LrKGDyXO9q7PjJ180GaoEMIMLFQRoMl
x9MRi2Y8MSkgDN1FTPOchB3XuJDhVLDPMOxs8WAG6QJ8H0zgg9PvRqoDHz1/Tp5bOnBTiHwcqDoH
mkvmqj3DcFSW2MmO48VQ9erG0tFAPlcxkITGMjXt0DLTY5AVsehV+wvahxKosNSCk26Z4Gag/o58
RA8r93YBVZYSt2G/2d2xjc+7iZxt9ad3VRZqvCgoqIhXgsahXV0NDMYI3oZltu7H/GFmkGe/IcDO
dWqsB1CkRqd3FiThuitd5JHJy8ffvHQFDLroRenVyZ78mr4p+FYSOZCviBls+fkpZMOJZGZ4kYZd
AMolLzJ2+cAPSWapVuzjrRexq2Do8sT6VySwjKh+ZR5Q2QXCNbyn0CzWThlSrgfaNyhD/4NLjthv
WPMhbDrXchk+UU+pDDoRbW8rgWouB/XdUI5ipcYEDnkGU/zF67UIF+FgEz7qePf6THJtpaheGQfD
moHwhhybGhy2+i5BICsVf6Gc0VTrDVnaqjioqOt1qnM1qAYbsO+2uRsDZETMJZvQfz44MrX2I4CE
eFWY51INuvo8eKHNB/BW8Dxiqk8GVkpQuOMasfflPzTo7D5DKgYrVF3PznvKbn177ws+TUOUFyxb
KT9SJ3r9FzaTFEkMKGjqj9J5Is94ljBhfjprb0zC08SJyWGB6IUgk/q+wQGSQF2HYu+ducT8UJRd
zwzOhXiYEQP1k8nm6bxMF0ddBYo6QFBiQZtGZInmkgChhKF6b7c49ZrYX8KahCOQimQhUleX2A/B
MpMdhcfxLO9FbkDqmUZ960TGGM5/isIkZIhvumXkq9cDPYMCC4FVFvjUcKgqW9lhfi9qKzBVw0Fe
qTNGloWnKWJsjAvwWCP7PXP7wpM+JyKVG5hYboW8kYk4h1h4iuxITNgWpnAsYsTA0I1RB9NycE1j
rOfO/1mZSAs0Ho+B2ZDPlMbLKQlDRDw1tNXMZXL0ZF7HPcLUHWcsg1wq5xWLBpVxWIqvPB6IbFec
e9oDFKk4mjGg/grxKZ8JkC/9AspQ9A/sGoMb0jEKW4BiptHGQ8xd2Lslwc0yb2JAR/k5QoAm0BRI
pCMKvtLOI69ANEr9GdlPjI6RWDqMHWhu4S0rJHDCL4Ijs0PvKWkWYQ6FZheJN8IRDrh+0yxHv4BU
LTJMuKv/PBySuywaXatZw2liJi92hXMODnjq5vU6nr5neO6LtAdGa9x3QlMnbhLYxmPpL59j1ofG
bdvvwlnOPItUIIJ7iN6YZ3/xERcm3nsF1+KANgDrOlg4Ma0n86v7Z6f9Gn+Y+CV2DcmBUwQHmuoX
WQKjiIe2IQURBSIVEuJKWPYIn942qGa4qpAxJVNmNVSCjMZipAD4KjvgJcjKOClXUKRcJIeGsOtq
VkTRzBFgWmFpwhvpBGU1FfxUMprJBGMSxOLhIpKNURkxuUIbR095HvxFMOfG8JKpSIu3AHb0jGQq
h3fO11UR3FID8RUCzrH5B9GcYeIrxELdPJt3UML3IWeKjhUEo+plOVWJLseqwZJ+lAMfJtTX7x99
bHQssMSIYfGPobgWTG7OdIfyHKhTW8O5uupOCYooAh6rDaJHpGron7BdiSZIUqE+AD7Qwm7Z/hiR
jv4qJnpiKDHavUm3EW8UlDA6REcBUn9vyk3d8xQSLSxMXFRjfByTCsyIqkBh7mwlOI/Sv037banj
AWIjhfqcBMJz6qA4SDcmFhH5dOCX+950SbeHVsFwlIEq4XJ3EkkRblJToGCHgsNNAewxYvL0++lw
wLDAIJS1QBJ7Nn+CRUybQh+YD2CTRHJ8ru+je7KHLcGkOMOltRELBwMdbkXYHQYNXcOcT+RQhE/h
CCFEn4hoRJSOJMLQuJRYnSIR6ibGLviPSiQMOzR3XIXVpaNXXhl/w8OQSL9sOZoMJ/kp+0PkDVZH
3A888uud6RJLXcqyiEKp8Lhv37L7ZbxKni4qbyt94LLCgAQeJyOa5zpd0KBXrjaFN0k9dY96UQWn
X6c9QHWGMQ30htgglhcoIjBIebK2ekQqDHQYcf6z9YxqnTGF4LKHXcy1TFGIgSLcbbo36imGB3hU
7yl/K1NM/1ChYyzKo1+EuI1jqGb8Amr5ltxZIWLXh07W2XHnNCSRMYk8c+vnR+5eiEvg9tkj5sBZ
O87l0rghCu922l8cEBm8A0L7UIIwnQsQhtCjcgTDXey3jLHWEu7j7EAw/Zbt/r0q58kOeJr+RECm
QFlOwdpnYHEpVkD2Bz4CKYBgSHfHAPHKnEYHbeYGrq32j0UovL88fQ6/2NwxfPguhqDp4/qCYwZ3
B2HDxeGqOipIL5cJyQNrXhyoA+rIdYb/jG8GrxmtH/g5OMl3Fa/gRkK+hTmJLg95IksNVfXw8F1h
4cFqyIcaCPT2FLN1fpZ078lPRlQNmbjZjhWJ3xottPvz9oUG/EOdS9WonOHThW62gNGScW4lqwFW
odKXLMoqIJ/Mrk8o+3hpTE9wsTPpLDdcPyD5+Vrecx+87oNt+NNtamzcnrfkBtUavuBwTcbmrMQG
N72o2G/E52YzuCHfUv7Nu9A6PSQWF4zYwEpJaBjgKsiN+ARDhzzHnPtqSY2VXYww4GpD+aI/souM
+5u05fDLwoXEyBdcaJTvGctt6bO0J+hwgab/6b1jHBQ7DAhslO81wRFvF7bp4LfjLuXak5lcuIhE
4bisChQgPIf1IpagI6GJtRzF0D+UtvoDrcWgiXLV2FewfW/GhqJau/eYK3JF4+3EVIOKHZuyf8Hm
11u6pdmf0x+w1GN3QxILairDpUqPYcxRqF5p32zYiy/qhJmWujGe9f+uPK5ihAA8H7I2kLSVCLzC
iYfxM4kKCTMqu2e3ZWwGdWVoqQObpT2BkokaAB5wa/HzEbG9TOA7G8TNIFGsE8xgehQ6p0qePlFM
Jz5lM6pYyZMLN/x4mbmkqbguhA1CYP6yoGvmXiJ1hP0DCvYE1hl7P1pxtYVoDb6Y5hadg76jjk/+
ekYpwCPM/bDW33W4rIO9KIAdVvkhFQa+iotbt+TC9Y0059POoHXDmRtwkYe3gtx7uod+0qhufnWg
HbdfdMBzSt/PiZ7FlyGEQo+FliuxPbsh4YytVVIM6dMc+ei2h/WFDVQI40oYP8jUYSHgjaU8tIM6
N1uLhCtiSPilz8U8h5i/VwItHOJtwgjnMLipD7paCCsdlD2WnUdPSXjq9vFJu8EE4jAieCr4BiHS
7FmK7DShUhVlXduzZk8hRL4yW4uX3KOQtAbR+TogI47FDZL+LkngQAq7HsrFxHBi1cd/heKQclE5
8mRQWnD1ICCH0omilRKV8hJQkf9UIEhVKCKA3y3qYoBJeTCOcf6AlblgD5gU5wzUieLwUTOevNGv
F9AnM1vHTA1bG8EAcvjOwb4Tr5MZ/xAhLyhnzeN6pg5hazsy5vimk0E2Ra3Gb7f6FHz0SXnwdHHB
mfHrOqsAUAXApCwK4Dp3Mk7+CAeECXUtFEUSM8tkVkU0eYxi0wlniX/4jhZAl/h3H9mheP9Qi6F+
QUXABBvzXl6FA+EtfrVlsobvSI2IejKjgmWHMxx2xf9DNSkRvxkXuZ1DYYOeTGX8z6wAGg9Hw65V
4egKINs4nD4z9Yedx4MBMqlaOc+cgjTy+V4+qIl5PV6nvbFLmr3NK1F988sUZLx3XpJ3xhFQjxMB
Sp/Am8tMtwEgThyB2AK+erzosPFp5fjweGDMw3kJze4qm5PFZwDVIuLj4CxzazMChUYRIQTx+QA4
DflD8kXOK3L7JKCkIqtAnoHI8gyvLYfCe33z65xNgGIItNHAFsfF9gU7m+PVbH5IORI1rhpOYEPR
M+D5QHnJwQpaxz9CBu0EnYP4SWXzkeM+x1GxsQ/qlXhkJhgbXA18B/ERjlpcK5rd0kF8Z8pN8EgK
j1/l39lTYJxwsfDifGwywXh4j6c+XQynQUcP6XHSEMFSnSyhnPKlA9NCjuMqfSg3Dpv+I9q+lorP
Y+jZ4Dk3K56/L49AnQ/IIKSdR7jMv7EPfK5pWHipYjlQ9kqORn6sZnNmLtoRynC3UG7aa/dashhJ
N+jH734aw6nVymPCNgnpRSFwiyLpxjd+FaIM9hLsaAmAg4P/1/+0YxjIskMH9PluJ8koyLrDR180
GR18uSdVppoNF7Hxj1LoUglh29hi4zDjneGcGEkMJbYUZio1kWCs4WoLYWBT4G3LWujgyMHcpXpi
twi6tEwX5QLS2xGyM+eE8RLAGzZP4ZruSMdIvrm8p6wbNJmQGZ8L3TlSwStr5qfJnCr+cxjs3yec
qI4JBEjovfI4D8S+9EExA/HxQdPdX73uwBPLY6jB8FbinagMYLWsetEjC0m59V4bP0hDYip8OO6D
ebgs9h8+i4E1CiFOM9ezrs9ltMCSeZ1syOUB+mR6iFXle6rjG4kyh16O3lLPfIjDWFa+nGJLN9kt
GH0wh4lCOy/3jEaWGUsojWPhIMieIuXAD6K6hOOLSlv53LbAY+v8oj6al8N5w6ADgUULAYiByowc
5Cetx+2Lp6Tp4qa5BrRk+IF9EloESpF3hnVjwc5/kUFYYY7CKIsXuKCS1azMyYGDLOnLsOfZfD82
rabOuBGDx9IThnI1G4OdvBnfEbHdTcLMi3+pb6MP+nbDmLG0ra7SJNXdbMUdnTpYDURetaH+ffsI
VEQK6HO8fPsK9gmvuSwvTAa4PzX11aoLCvxO63l9/0qCDlrg18lIDF2MsoDBSHPMPQXJ/b1vhk8Q
EBO+uctGxkv8IslpfvD2CkCsz3T1Z/qe4aGYZHMcKq4XgKfuj0wlu8TeHNP+aMuKHydI7IslhEpI
J755XZAc8ic7ORVyQFYGYilaKELHN5BI9d84xPs1zwj+K3mh0uspDRG7eYqPg3KE80fzI8zguW9h
nWIn7CSig/hsIWKyh12yLWimZoNvwduMxSyqnwgQBQqx4mPecXxhlRPZ+YWFIP5lDQInfYgdipKN
QRmOqmANfKO2+CcCh+obsW+58OMxcXchhtnGAw/TvX5styxPHSv0FmNNRCjUghvjr4QiULG8GA9h
2tvO+b/g+LPyEfDisnewuGkkvwBY8PaI6baibEIWw791U7+Rvw2rawuFGuU4Hv8QnoIkdZKNemB9
xU6NyTL5IQTYB0zVeh+OtlAciMWD6ARf+s5uBZqER75gxf1WZEjhksMlxvdd92BSxaEchwviKtcR
4QLUBewo4nNBqLFE4gAJlE9krLjycy1b9dI4hDMjmpC/K7jFNAMrBcYpp8sQ2h/t9IL8blJqTrPV
6KDVVrqGoMzJRv7my38Nbbb7uT9lj/dI1YVHkWEXO3ZDqnxk99i5QkpH7TX6k3Bube1u6HPpJr64
oZfDPQNp0W49J1/k6kxpYKCtETUSZQXm2Ary9pZFHgYdixp83IHNEeo+E/Mn+jWfI4b1J8RJuXAU
qmm0NWQBV4ChFj4u+AZdLItm7HbsJyzC/yjuVc/G+S/ogRvTUWamC8kbmQMmFf2EdTWkhkeKae0I
OgCSgzPIQBTcqEzYeYHEFmwA3EMEXW7gzmjXZbbjNPCuhgvwNIjujfucRSfVdF4tKmA0+hWms4W1
pAp9rRKRVvdCnIWjIEA+myJhAB7wUgLlmOEpHwSjFFZS9Ltz/G4ZYRRcPuhMoNHCv2ZlxauuAeQw
J6kIJaDf6ZEdnl8jlKoOtk40awBfZzCJbk8FQC2JKCe1IIlIJ1nlLfMT48HpYLNjF6aweV9KcTV1
D1Jl9FWzIVmZdZVtCR4lRfsE9GnqSjP4VR4jJw8C/xRKk02sEsxpYer7csmZEU61/msbstaSiOA+
F+mCjCIGE/aOLsVyN5A4+F/tU2iPNxTyMyhp2NPRbT/EU+feZ8v1i1ViRbxT5NIt8+QRLrIR0WDI
jX3azPEDljn3N3+Y+P6idB5zCU7z+Wh8PF/H+/3Pfv6LDaXFvushmRoj9k4srx4/VitmPCRwPMB9
Ihcti4PMj4fRC1jFWJtSo1uhFXzGv8cpJtHOEbvCJEA9Z5nLhcofrQ0QEcA+5PJlMjtWWamp3BAD
Ke6FEA4/H99ya7JcnF4kNuDL48peh9XNARzE0ud8Hw/IY2Ckg2wjdCOn8feyLftvm9d/ObWXeQNi
InIfTd2U+coEFgmGiuFMUDsh1U/UA1kXyGNuXe9Ed0B+LrvhiL0fIkn/RePnEMtqgmbY369jajA7
HHYz8WGSS2Jx53BXcH0qc7x7uoD1qZ+9H1EVlNJMbqcgNilFIHQI5qi3CPdYXEoYjA7HqDSg6bC6
ck0MN82eyqla9N/ZENcoB0cuaA88/U/zo9OPs0KzGGHSwGJGdUXHzxyQP6dg2IkKmO7wTKQA3/JH
fQMrwkUL+CgaU8m/H/CZOQpUj6KolLkx9sDKb3yTJ+kFmSkZ9y8MWFCTeNosbB1UEaI6PHKnsT3L
+37SN65+fCm4dBu0ZWvWRdwpiTFhajqVdijC0FZAGC4/0wIzmV7wbclv0mDYEBQn7kk0xrXIzm1P
/Tbyyqm2jHYfDfW7hzm3yYjQLQNd4IH9XJnrtAJMnUJrCbzNasP7/Nx4hzU7LB1VAHRkUB+Y45VI
PTeD9wKsBsoShFXEVvgYoWY4phe44/7TH/0JL2qILRtUwPfrlGnu+MEZt0xPOFiUk4HHANy/jqdS
IJ/Zt9/40HO5sGuwvmH1guUAXQvlS/C9i4RdlinCZKbxMsKA3+PRZefJDX0VptaRNYNBjNe4Arm6
oJ9M97VPQydP4DAgjiDiAP+tcJ450hRht0Oazx3Li80g4L3leHuxto8nIp8PX50Jg+FJvCmCdvGl
TBbpasv3JYdCPZq+AzaZ+TsYcfcZZ/xbQO6ezsBpZ/ScyZQFhfRC/sR2G84INtzSDNdZhBQUoGyn
qI1QDMY4kxVY3VLdY0MvPNqaRfT7cZtAdWr8y8l+9mSHfpVqAVYNrnFT0EH07cTakH02UTwFZgak
CXB7kDMuX7s5lcTfwMokvkZdwTdgMUk8/BdEwpBLENvsydNRK5DfQIKUhZCEIMU3AeTEF66AyScR
yUkEknu4mTOxDvdfrmo9eMJGJh2Cn/M4m80qwI7LZ3DtJ3vT+cyYs5JwAznMIsCNMVnoiWQl8ey1
j0cqy5n5H0nntdwoEoXhJ6IKRL6VQATlZFm+oRxJApHT0+/HbM2sZ50UoPv0CX+YRdj4XD+bRHAA
tAE4AHwk5u/Wa9C3G31v2uIxWAfuwM2RnXp7ls8Z3vSdfppNFoqJgbUV78LUNrASpe6lC0FiY3Jo
0xxgV/K/FFQLY1uy3ZnhtZbK9w+UqhReojrHBqqf7sDZCWgWi2aceoxllR74qg+3L7SJI8qwo6pJ
sh04NE6tUl5HGCfAi+Aad/aYMI3CPdsu6g00Avqpc8ynh7ufPRvmll1o8yPLKyXo/C/NE1I0xsku
m2DJgZ/6qKLT5kVifz4wDvxdU6L+hS7yuQgrs7XvvJsAgMfca96APadtLX+BI+q+OuT4GPp0WOJx
jzcoevXo8ywSjJP/tQ5o2s48qrB3c3BxCrfEbP+e8XqQQAK6SmKH1JDuUK1QsHu+Pye2rDY4MB+A
n2SYU1C8GfN253GY+dV4PcCpe5GPEggQyckv+KTSp6YwzyhsyKqYdnFufJAPUprPVf2t3+MIx4kC
GIKWN6exYJE5EPFnIw/4kY0XL5ur8cvl5pTGeurag3WFeQf0wwKZBYuVcrj8LbUjlbzM4OhSzNrb
7BxuAjC+NYmSw060JeQHwaVR0tTLtYqQfUa0gdGKt9KIboYN/lkWuMdAHG1yp1Be5+IMLuxvmY/d
gYMeL5kuTQusRRO2JKJCv/P6RwPI7bipJHGI8OsctgTv60j5w8pl/qD1VxFuWWOVRnkLt2Cs6qlw
enq8hQNY0i5+G0Ia6jmJvfgKr2Dp25NKB+hQU4fCqnKFveJRP2hfArrG0U2kzjirsiN8Mj3Gewou
KIRTgEtwXIwLqB/tSrh9/ai/2t18Q/t5dvYYnNcDsQE4ewba0W/M9YTARptqDdQ0PNDpouJA3wDh
DUlCPy4FUy/YFdRrv0VtTl0zsFuMTN6x4vGKt+is+wv1XG6RtoMPQGChShb2tKCh3aw7lPghWOzL
5WEWrU/2wTfS7QyYnj5jKjA9OkDL2kVeRUDHm6rNcBFs0elToqx3rYD1hqi0KO1Vqv76mK5Ag74k
wN5FQvpqsO0O+YlO+HMmkalzhxbk4p6+jmvUq/KiowPkTm+QSFwmaoL3ll8BCLucrvMf2wdQ9whs
YyO96W8KLYN1fDWWJLRrjKku2SH32wNd6iVWgvwpKK+4NcnSnz80q/lr0ebzNv97q7hl/PtZ8QHb
QtKXW27z1YrP+OIn//sp2QGEaNwZeZTsBwbVmp7z6vNTtvdMBnFSJok9LAqLVqm0y0+iVV9oVcEL
O/RX/xIxjrcF2rowy5dZ4JRwOveDnS6Oarky1otxU3rDJ3U40iaMEZj18x6z2ELlO6pWtTdfS6ya
YmbW6INjl9vfIeTH9CRu5NVfOb4Lh4jOELCvpe6YTs6YDjHbpeEyWaRxyHDYzVc4Fa219YBroC1n
fu0pW+Gv9F5ebS3eDVd0sVJ5p9murBtnca8cJrc2vmAbhZJ5O3EQL2tSPkcGlOoDOkWZQ8tvw/b1
qS4sk0lubFUHBBQ5tF1iBSPovKKB1Is2ZxsTJeCxPwb5OTK4NgqnDWBioPXkS48MPFbOZiEl0T7p
JEjXzpOu4qoHy0emmNHqUhjHAuFEPxS5s4kqm6hCjgmU9Bo/HRpS0btKF5BWFMJoK/pR4QdlJch8
5AXwm7fj2Kf8vMJ2pGiijccLlPCYUNHsmed9JAA6CpXxWd1SqNO3pLJsP0y6w+gf043c0jXjjQHY
kGitaoFdMSAeoq0KM0h8kGKhYXKECrNwDcqP70rFCQchnKBAb1s7Jww+6pNAImuWCXS8vfKGnKEv
/sF74nifqwKOzpZR+WwrTG2j/Jh7gITYM3ghSNkVcCl6ToCiDCTdP1HXsV6/ABC/kQ/8DEFKk7Pi
W3SOcLwRrM2wVvznUd4ySUAKBK0fmlMyGDykt7J1/yb+CS3eXTO4uJstpBHKu866x+T9S3A5qom4
MbNgdI+7f19NIlv/fhouiHpUJTEIZZBuI8DCsBhfWqZWfxV6byUmK6/MOYHNBz5VtDyYxDz240U/
4RiiSPIkX0NekikG8q8P6Ncf5N2crbrsdpL97H9a8w389heRd08MRnxbC30EDubc4Xd2TqKcXR4+
NkwTHIvShdiPleXy/e1EiwlTrWrltl/qg7EagCfhJ8BXDZ2I5AZMRgdzsJKOBSUNaG7md/9GkGNg
VUhl3ow7+OkN6IUpcv9xkaq9fCtOmiu/daeYUGFjJWxLzuxtxsJYmtYfiNOr4OufOS5lwerlPrc5
/gUCofUtw2cPRxohXvc3VozAzMSurvVbdEWTuLCUEwP24iji9MK5Qg0j3M3KUejLMBimzgOi+EHH
3pJIIFhtWA3ObtSM+HYvmkjdF22EjnVLOohP8ey4AcyUuUiKQNKLeLAGNE9Gy19aoQM1BYLZSzH8
He7YWYKl4bLidzJBQeC0OAVHBSMJLkaP+AHiYmtyDWA6XlJfhjsBhQbrhAELiQwcSGnFOB00BYAe
0m86WbwGfhGxdIA+2KAU/nCfQDeHs6kugraIyoE8xZHkOrvc8LoNqJ0QxHqKE+z+AGcnOEIj9sYL
4EWS90zAEwTNZ2JDQuWHo8NIh9cVJLNhK/kVafGRDMfcN3fIEZzasEHHIxN3QLnwcKDyPE1LuYLy
CoCUkBxoP0CmgdE2iDXLZxEQv6v8wP17mKuIguWaw6cJ3OSv8zuw05iObMWDalNo0qXwcnfaA+P3
vnkAhuw7LCkxNw+2AIeVa2lBnvPaB6Bc/EzP1H+8M1pbxGowAG5VIGFHcovQzXpy5NPkK3iP0jXm
gS/4IyLtRg9/PVJWekyyQZ4gtZZuJZQcvdc7TCbzNmJ2PGEpUz9y0Un+6odyAb0rHnT6BNFdRfTh
NO1zdzzEq7turuQPSsYHcWg1HpUrbwF84k+AKzrvBxCIDQz7OpwYo0t70UNa7w2WO3Ffdmglb0P8
OudUPnQaXFaSt8UBvcS1alfAHKEeYQG0ml8JfBD9Npwqe+B6AfDmpODNIDbB2wFGc9LRYANJhWW5
jhV6bfG+AJMcjja/sYr+/t2Z2Qkcsw473qL3AQ8x3qISxItAe2alHERISpMvO9oBGPh80Rbf6POA
ddgLOwQcQYgDGuog4vXr1EM7a28sayq1cVvtmz26cG7uo9lhj+zUwe63vVV75VVwPl9Wtfq7yEuX
3NNurG4NoNUH/45vg3BpbfNQbOu/xnoXVwRdJ102j2A169XAkFrNvzIgVju8A1QN90RNaBKQ1d46
i9m69M60U3ME+vLMYPMrQRZGqfderUPLtOqNsZK9N9VihLwG7+ihmkSGBhR+B8HhmuPkxld8cPxr
Y/eyxfMmtnzfdIwl5wBNupWC8J62/Py80FZZoxNxQyDloXucNlvpUViAw94ikKHTt3QobcnrV4tT
9V7a/Yr8fIXmpoM7YOLx+g7p/nlVeYP8iNPaOs5DES6GsKZWowNb24v376doToV0/5PUaHnbwthC
IgnJqyWmBd5sUnw5/WB14c82nglRXbcCzj19W9o6xoWlvXDqP82p8GZqSUA/kHVbI0WPlOn8THhd
0igi+/Jjq1+my01nSRhMzj/EBOJdR8jlMCuPc1TMjy9sdQsRed4zfDnrQn8RmC05omV6zx3qhx4N
p1O/4T64hm1aoFIiR1ib2x+YDTmv5ok6bHCCU8yECUGBT3ocK9G6Xf5+fp7bt7+/dP3z069y3Dkh
bsz3eje6f29vrIECsnGzVg86+Um8zLfh58R5ykE68IKRI3YY2/e2tF6sPoRDta3fnlzf2i5tDcCx
5M1gXv1onMt7fa83gZ2vIg6nE6rvkAbfYXYKu9pq/kw+ph5otHFNyXqJ9t1fC9Numb/NCHsa1TOL
iG3iNXbJnejf4WBmdBUhFAGvYv2joao6/VrYaQdh175n28qGUbZE6nw9+MJuNrrFjPgPXVms9IiR
AS1CgUbFaweKaB0dgLy4DJdI+dlqld2+AxWmulj9e5IAbfR+DX0TkPoOTrEnvsMNRaZz/J6DmcaG
bLfgWMkGS++5n1fJazuAzPElvjkQ9aBZVqTTPD8qJZZ2JT4CtBH5DXQtwBnlKxQ3c8Z1MCjAYODn
TNtsbhmoZ+U687YBxt9A6tJiSBG8SZ3Kjb5mXjWtoh2MbdyGp3PduiiGxASg+WkIHazVgNWKxI8r
7ZlzMYuEX0OUXZ5DJ7jEHhP/z1m2cg+FaaSkyTyQVAIcyre5bfq4yfb0WX4zmHO/yJuXvwv6QfV3
+Y2WgsAnqF/eOUZEfMzBNo30/lAg4EVhfMxUjvO12QjniClTdKFxgWgbnRT8chpX3nM6gOr29A90
ajxl+fgk+fGNQ8TFe23HNfJo/kPy56vM9Go38FPZioNwz1iqtdCE+Zb9Gp/q7eI7vD4/izcydoox
JGhHa7FGN3318vJ9sQfGA89peWPyvvpDr3YGpL/hcUXLhySU5jBjEOdTXbXHbi/ZNGJQJEKhik7E
a0WqReoQrDC6ZkI5s0+WtfvGXaMxTL28GTyEWPKf6DFs0Uc8swWQ+7myh6E3o1kIm004FKjd6hZ6
aXPP0ao/53byPBUjhuNeNkCUCZfX3WG3Of39te4ThbXYsqrdxSQobFTyuWHerssAsxfj9C/aTooN
4WC27UUZY3mY+yrA5/Bf5vhfPTeQbrziSpdnL11oSy9fy9mYoPkdN8Vu3ITrYB/YGkXlYg8u1yNO
ZMAdrwZXZnb9vpJS4s86hxBAaU+HzNFqZzuUdgMsBuHzwOrvkFUoTaED3/QjD0DI45F0BBSNlRWu
XPJJ9yR5aLWJxAH9QF688AfS4f7NcEr+q9FVny0JmWDjxcoxgbQPP/IurZE4WF7P4fI+b1IguBo5
gnriiMNwvvN/ARWS8fJA9kfhOkdvyRkC+JWA27xXFlp5pYsQEXW3szglIDlrWz5Ae1jSvcfOhgRs
1oGZ7nQoeZc7fGL58pyMkU6SS3+sd6feBTbXLjez3/zXcy0wRyuX76d+yVmzA5tOVE+Xp3F5Y8q3
etwr2/ZB81EJYkl8SE5/MJ0YBUgHuGUKDrxzIDR2KOKcE7Toss1b+DkfRpoDu5RLIC8386nYUqr0
K5UvFdv3zvpYL88ituKade/Z1vM8xcGUgrZ9i6PBV+wo9A9jcr2UMZphzS1QeWdsCw4dGWDYanzA
FPsh9SI1AcvHEMTANTRwUUchLgREAr4XrBc0fKtNMQsMFhv8yfdzZEHxn4kdqAK3+vcHxCDNTOQ1
nYEcFo2gFZijlU5VbVhoSeIap1znl0LystdxHb/ST/sKb7CveLnGo/oC94h/Sn6PCVgtwNurcX3e
jWuaOIJ2gtIWab6mben3GK1LEOQv/STx8byrFVK9czsuIcwtVB6/09mBNOy0a5uj9kY5hT4PTDG0
T/L7/KdwSXUVb3HUqw1/CJAkcG7+BUHtRScrWdERaDBPQhk3dtCgiF/rV2er53rWE7OBCSpHfttT
vNiBuS3TSC4QdLN5fC4o4t+EOAEQHMIvyYoyGY4uSckxETk5Yqe5R6TpzpEz65um8764o/PixTtM
Y/hZfcTkzKW/+ITbhgvnKvjR98XXnLOrZ/3cbLRjuJs/4urGV5DdoL/buOGOrvA5prPMc+P68Uvr
CpYzUO78iwnE/Mp2wQ8+cLYI2QQ7wuAKpd3rsWOUl2jog7ZEUoDxzZH7gFkhjW3DmpvYuAXQdVrK
Z+Wo2/Sdrcqmtl89TAccOE0iaxB3XPoLckpULfRv3XnKx/+aZ6SQENI9ENW9uQUu7Cm8aHpT3B/n
KwB038UmdHahYxrE02UOL0CfbdKCH54y3hnH1w4ZGaKvtrQ/gWUunz4WYdaDzT43yhf/mJYNNzC4
Bj+I4/z7fS4cCwkqYbPBatJmK8BBNGat9UXP5QbTHt6CH+4b3fUzv2Ge/z1ZszHP3QZwdbcBO4sv
6Z2bJp9ZoMjpOMVX6vCb3SamdL5RDjr8CC0K1j+UxNkOUVhV7IddAAHFMc+8QfofVuPOfnK0/R+Y
E1rUXv+ev7ibZ80DMsdlD3/1lgSj2+ATTfv0bhx5x3b4G/4WX829+oJ4Hv5qx3Sn08I5xr+40914
xlS+0FfnIaq7jrlwAwcDjVRG215I9nuez1MY+yGjAIlj6cFK4i+vnUcJaT/fDKwflk3RrBrkZxcM
65JvqfsdKbUCyww203TWJCymvrLuUSr7ANBrB5XFFobtPEtgS5F6MLKj29jtekM4Po0TbHyh/2mq
S7YTut8J9g0s8poSdPDF5C00bJ5jGLeMGVspXGnFrackSWDFKcjVbZ7P09D9Bd5MFTdoKSNw7IA+
2oH8TvrfacPXgPt+Ab1OeAI+P04ulfXMqfk9U+4GR6A6EoOEaA2ZMP6pHRAPkIKhyXN6AhK7cLkY
BX3xoVI8PoYf0xeY9UQ843FOC+BkvLZojV+mzdwWGIGjTIUPnBIgh6pBScPglsVKZZ7O2EOmav+g
ZmDfmQE8D+DpgOJl2OWF4Yq6PvaBKoIslNT5heTMi0JwA/ta3QP2M9EuAx2+oS/QppvwA2WkLLWZ
jya42874F5sXxiaiI4oEF2hcchCXf0GSvdINjyez1nX/uWbwEC9oNNBdQAcvewchsgtVi4li3Hu8
ddoYNIrSX6aNpkQGC6P2Xydg2HCtIDkxAWfyKsLcUlh92W8eWIXiIV5jqbLbbNTCVmdS7IMYDZSf
ZI2BCI/B2kGrZ2DWFfqT+pHdlIcyOA2TGLoV5G4MnRRsNrm4WAvxdvd05pgtCCmm10w9B4yL8fwg
P3ptEZBSiBob9jPtc9oZtDjmYQzFB6BIh346P6obKKWDdgfLKPwxZmHCk/3yOpI1LKyG98yFQRtD
V3cKKTxBfMc94bHSk4mgA40SepD/5LEYziwg0sNCukcXfR/AWUZh5fZqDtEcR6eXxQwhrzcMnyGc
lY4hsPt5AQ1yPEga3sXBp/mCwy5oXdxlaImwlzkJOzoLZ6JEtCaz7otl9Cf+MIao+EtJPXJCymhr
ID68ViM0SCALP+ktP5XmlFZwbcbou8VCRHtjEjPjhoCT1bf6l52KDAXP1dzVYUtU/9fsYScc2Ie8
cxjRr9c63MVoLAlnFVGxK2w8jZ932fWaxxXiIrCdudNsZ4S6BpTvEkKgwxyfo/LlcKaPiRNdeGhY
1s0dv9ccgYANK4jf5rvEQqIMCwF73D1dKCU/K/2S3RqoLIMV02d+iF+d7xLiuzcu14MXAT2QuEdw
DVYZTMajXNgERBYVn8GODF3mQZkz1BtVxTgc2ewDd5rRCvstQ7oNsusXW41BWndnF7DwWKk07OZv
M69S9iA72z1PTscMBUZsCMlG2ORIedHwE/YFjEiER6AmFjPcgGYdgGdeIo8y3ZHfWbEoaJI+5Rtx
Ketd4LLZjZ0COW8ASBVdUFDAohuY4ugQYpgmugITLylGhXzDI7e/BAiJKeEIeTqCGucBnx6RiMFz
PnikH/MLKtbyF+0/Zu4nPi1vMP2YuwOdiNjkxszUGIQN5oowCbojgIvs4wXawyWKxJFfYJf60f7W
o5+FlFtgdC+gn4FMRsyPCGdoHuSV087QcqB3TIbK0S/7BwNGgNlAwoksoHfl54mme7zmARmyQzNG
yRZmD5NfhCSxGLQ6+tgzs5HgxTshCAEBLcn2LrjRA7KlM8L4dC2Bv3zwuoZmjlgG959LyfdxZLuo
iLhQIwH0nFFWXwwiOULBqAn1htDXgkPLX17q0/znWvT93Mhsb0xdEEmcEeYYzszYKumLC11GPkGS
283b5Je4aKCKsBEGHOQHx5pB7YqmJqEPEuUa3PpcGcG8BHs8MyTXXAFhT2ccBhJw9YAFLL5zB2Ff
Pi+8xeeBq8AbbH9zzsaMwSqPG/nhYsNCZ7uQxtYbco/nPdjCRv3V9+MjgkM37+EH8EwdPwFQodIX
koS/WKjMIQiTZ97XHeZo9cXalr5YxCxe48HU2Rh8WsV8hgU7+mdpuhf2RHPCKx3gzNjC4rqhSrBD
3eyrXmywGEcT9jQrY6CYBzqv8P+tjQyAg/5RollqtSR9Lw/L8tFHgoMbxgSbWxQcBQXg4zb75Zak
PqcIxxM96Pn0YZrbq3fwgvAzo+A63ccU0r2V1PfgCNwMMHZ4Es4yMZ5j9sC6wXgZTeR5kIPvp5Fu
5vhBCCWk24hUbas1I1YH+CSnLlp/U8/et3okgyWWK4jy8tZlO0DlAPeBkOMoDMKi9wCazyuUlshm
RqWod0FiFsG1VgT6n/82GY8x3YHWSdouSg8dCleggADFfLW/6JAwFwfo30IYGGaqKtJ+rDUJzQJh
pWLkbZ7i5x4ZHL4FAgby6aDAyUt0q6LZ/08aZ8jfo6aZR/W8XErg8RSEF8BQ6Skstzxu78Q+qiPc
rwYpzCNPiSoVqsZMyb6a0ocXYK6hmbwmf/GLLXnhcogPX0zvCx6xcDXW5o7fZplVisttn5chTUb6
/Akv3gensecM+h+6D5LhTaM3CfRjH6d7dv78Cxihv7LLQuseFeo1mM+9JPlQhLu6RAAwvrdV5Wl/
8rv0nr4Ft3bkiT0UCUq8WPVhoyRejiUnwgISPPDRlgom6Cjn1GvoJEhE13swTeWuqi3S2XzGIy/2
0TZAdosJSbXMv8UTvT/45x1SNsx0jLU2rhDerxpbAewGEEGGFV9DwHWhzhSLWYDwM5eOC5r9C0uC
r3QNYfBDKrQofnaUXNQta7QD4ZzCuhSoe6gCmN/e0t5LGPbJl4qV2V/hSLeLzTziQIeHAooR1Gtb
iMiurdH/CO2sPYAXidcEdvjnjXkliJCIEQqBHwI0N2zgSjMpmrKh+tCeXwNUWyDwxHMiCDI7OU4F
sB1ev3XPObOMT71yYf9IaHTlmBjL7aMw+llx/AWQL6ZHrGZOMTL36uI2c1vIGq2IAyNsrmfV0IB7
+S0rM0yifWRcphxH5KrGDO5ZX3NpgJuaXiUx8BrzNI7jhEGD6OQDmKcMJaykxKFTiUDQMq2QM8bh
iwUol7ZZhaZ0awIq1L7fCGrJIFs6p8MjGkFLSxOCYILKsDtXvUE7lNmUbl4vzq4CQFDdeo1OW7j8
6xUYfKHBaHXhyGHmBljavJ4MRAvCXD46fT8hVbrYveqYHk2Ht08Nbk9UX6vn+PK1pN43pe5ovNGh
Y48On7PXCddOY6kh0SY/k/eCeZtE536hMLYvOksuLjFdyFBG2xlOqwQQPd2JcbSr0vsIn2UUu/X8
6qoaUG5AvgXGLhcQSbxN/exrMrrmIF0G1S1jwV+EfiXpbgalbf6dJ8aeAjFDoBBHPVVpmAO2iafD
O0TK2Ej2eXptY4BDyaNLNb9FciVLmJmF2wShRI16t0D//mUyS0lLr3wi0dZBPBPam2CyEEUp/8lg
+4bN4Gkj5WdQuK2KQpYBXCCXUOKo0GkpIWxmviAyz602KQdrI4TeQsEJEsmgVIAO2fhPRqcADOEH
ASUzFgykmmPRbme7Gz1tMNqBIz4C5E8AD3aO+DTtRSG4iYqiaAXdUIedVh00nBtfBVPyARhB9dBB
NmYs6lT8amFbDHmz7gtY3elJT7NV3u6QnKjhXLTqbRF8Lq5l9nSS4VwX4rpoYqrC26Skn6aAeHgQ
wnlro49QzK9SC/+aYZjS0IJCOyYV18/X3/DaBOXg98o9rg2gLryXGOhjBI+RAbJI4ags3Ho8KXVv
FcMbNzCUUOQuGVrv1RKQxhPsqS79CbXghXrxaZBRoa4iCm81BUmg4SYYfMoyuxBekKr5MtKhsCYr
4lXEsRGPZ+iUYXsWOj/itOkmhDY6zpdS3Iyh29JsrqCApMHuOZleJSM7rIiXEmuaCuFyQcu8IQYF
lqMf1bGF8QmppuIuqrGjSYQhQ9ynLXDq9h/qQhbA9sHRKftNqpu0LmwRZK7sxyz7F9oiasUkFFwQ
xjKulpRQ3RCBqZSNTtFgZGutW47Nqf7pSKKq+FvXPBMwQzL6BTrelCB/afE9VJhfpHQqxBD9SCAm
uj/hjUGqjEhRmEAPaXANYrwXfgjtzFfCOmRA7zwAWm8qNGCDCQZA/HyvMHeYIqZ3IQKI4RO7d+Pb
KOGlt5F8T5ECbZONlhNOYsGtksIxwUdVyjZr91H3UbZ+3m4Fo/CT6o2AO1cbwhCBR73KpOk99p+U
uQmifOJ+Wqj2K9TXaSs6piFuX7oNExoFRxHdx6T8bh2IM3KBNMVeRHj+DOcBCiWcFTIyWM/qBl/d
PlyLdMxjjChVxDVwX1qha1KOW53zjw4eHWHi9k6GpcTYoGxQVXTZn7XfQpHm06bxaD0Lsq2dFp0V
0M42eAX2EFlWT884Prf1kifABYcvhdoaPxaerOucOr/wsczt4J8kWCOveA4T+kzKsfYULJlUalGQ
pSA/ppNZgmfJ48scGGOpvPQMjON21hCaLkqMNEE9jV7bzIrOhN4xBr2vTPSn3FznEHvWAOdUkvcu
XMfdh6D0/plyfFLQ42NPCdXCa8EYQe4RDpG4F2Vfd5+Q5MGOvrqVxIKvxCMbjACYSgeRcFXUAJZK
X6RZ+DSdUPFf2TdzfLCStBPExkrwi4AmO+d+PYZZzqQ64XB9dh2OsMcS97cCRVaQYd5UfenJe5Bs
ReJzBaRlRCviRYXa7LRXa9cJQtOCq5E0yxGTJKjHcCna40SSQI310oPbkBgw7i4RfEPpRhiNm8k2
9Q9ezeQK5pWf6kVg8Yx/I6tTTrLOSmU+CRUOYFK7Z6kt+wB041rFkHfR0eTr2L2FvjbYU4sIUL/E
lD8imTa6bYRdSAEotEyatcn6boXPVg+8+rV7inNdwgXFKkHTENNZonq3ERa5lRgqqd0IAUz2tORd
LPaDiM8JzI8CwnFFtfhEXUeVaNngho45OJ5Tg4hs3eCkMoOFF3W/9sX7aWCRtYl4Koy9UuZ3ia6E
0hF74xifQhy0kuxuRn8CbiR5BWb7deKR+Fm5e31noOifL44giibRjbWfKC5XSBLFUIqGfVshSiEP
kCeXsjqnr2BUOmZRzU5p/Cw/yAU6evPaskeQUbX8JjMmQWKcGJVJYIeEncrYoazIlBAxjx1DJ7Vg
7Sod+iDSYpXk3TFLGaYClwrqNzEEC60zwGL9RzQTEvpOyUhEYcEg1CogI8VBzCuXZLQd6P3lcOUN
SPrR871dtJSvZC/SLpL3eowC2rgv+sTlCDaN27PEKxViqIRUSUYikQ3GVpobiESWnpHAor6RIUT9
ZlyAvlpQ0hqMofRLme7ycDo1/SwNQMmh5E6AK6cZiSBfqhX3zMwOhqYvm2f2vdCgqpmnNMCGl4fR
A8mp43Q3EAhDMz+22nAPgsqXIhC7i0zAnAm/EqE/L6IMy896GdN2VEwqiMWLYVz39MZM2kjYa1ZO
H8Kh1iD7B/DhJ0M6Trq5M+jLKIHqNVhfiJLoTNJtROIEiRYJ96yUXx6f2rbUCRj4rjxHIB86yzAz
4fLQ0CsUQPdPqHZzQR7Xn6VwfpYyPwd1hCmxmbP5RiQV4UrJJaIJ+YCB7CForjowjC73n+gCx8U1
g7IQ4iBiYA++QDNBMjZNRwaXPpG9QQ0FkYU6wEmGnEMiP4lhhcV2cM/WRB5bJQFf1Lsk+4ommXyd
oBp4Mkt/akC8A3kVGdHW5sISXz9TwWpEwquON+pPyaR+AI0T9acGjQtDVVnvaMyxGtuMWQp3AQe1
yOqznzhxmxFILvsx6WOnLMiqDK9iiRfoD6P0tApZiy24yqDHRpg8okTpqaRUGEynoecYG8aqVS7P
6p6QQCrFRWB0gE5/p+DZWq0KYkiS/vSxnYGvMQMaSMPzjWOyEVeGjKs0rHE/nCJ/KH8asdskrepr
+FNVyU92MdHoMlkLUvmuIfnSx5cpAFqvb+PnZ7MQIDb7kXmvjcpXtdPU45gowko1KOuUUympGMg8
ITSSv4rT74uByzRITGt1HQI8V4dDtZJEW1DUexxPML6CcR+LmVN1C/SIN3pVyohNILye1Q+dJkWv
gpASMLfCkQchHP79p5tADzWi8Qh4KH3TxPMgTu89RoNmWlmgbWn2YamBb95kOMPCHyGUhBRR4QtZ
Mu5gLyP1h2Hh2EqkAhvilZHqrtxC1MNPROBSt3Hnq0rmGdpXYra8ZcB18z/hIYhLa3wyUR/e247S
YrFTW6bwaPxON1mRUWITliVaA8XshNsc4uQTFWv9lXmaDFfwFVrZgJb3y1dvGuVcPOXo3NN/fTZ2
MJ2FiG7DTDsiTKVIEzBcjgCeh++x6RXlp47Yqd5/qgbAG/Lt+ldqgAvp1jDavy+RdPxF0YNDtYhp
RTW4T6ysooGZSj+8qQWOZ/2vEY/rUcdCD+2BNAv8rgHHliOtxPqHbS7ZORNAcnU0GwJZ+ZeWV82p
YuGNKZlhr3gRcM7YZBY/AB8gXa9ZjdGTRh2i7Bo2iO0+LXv0FXlPGLSke4VW1QJnSQHJBjm9Ypz0
/G5ziooUv5IGI3XqyprpDvWIztmyoNmU5iCdBNEusxJf31L/Up2yPtDgFLoABu64WmiMR0Ba0wCQ
ED5rv4pZOpKjm26GqFWoP5droYqPeelX+rkgja56lLhNLhsnzph+jzJ+K7QkTIrQp3TThO9Fh9oB
zIM5jheDaHUpFkcg917aaz011PjkB1IgbkVVdbQF0wNudTAzvt4rjfEFJ4YI+TYxB6/MB6cewJ6m
nKXZuJ7S9w6crk7nuwBAUP5NcKl6k55Bo6311508dBlH3K1RtqvhYD5tjVqm5OROBcNN2/hRpqn/
6r1weFpzAtUJqIGgujintBSyI0lwpWHOU0MQ8bsALlM52sPMjx4hOUBHN5+ckBmG6mVYIn758hGL
Bwkx/1iUmccXXQAZfL4kY2yBdGzRr9J68TGwkDX9NCXxrxnWft4rftgzN6JxkCs3XUNchC1RpOEv
zjkJl07NwkOTLNy+oxkVfARsXqH7VlBoznWkFgm8Rf06NkgbKAqK3XJqTxz8oU7hYX6brHqd4Ji3
1dVQR1spIZAgncgEhvStKK+TOq6D7BA3rS0P1UlvBINhUM30lgCJzn35riAWpX+X7AGVeUksTafp
CSlD5m7TMdRjViNc4aFYXfowt8dR8kQ9cE0kWVu9X8lh477wTZwSpE+U3NPQtJrLAkEW3gWOethQ
ABuSFDUjK07UY4QhHcf3e15D5409RXyb5PjFWbN4dAVaxk/mnHStGyTQW2bPLU4UTz1yclrLcl1z
dhUpYuew3qkpQ0QosRsRIrx6vagOv6kUigjOlraeO1wIrpSwUMxEWYvacSgqhnLIDVFcKahdizTq
oQtJYNNpLaoMvUTBTtv8TXzVrozc4CigLl6ckFgMClacHHldXIExlEtPTT4pN5PqLpT99YV+qux1
9N45w+vdNJxkSK4ZdSZbPRvphuT43iJKgoIAxWMugodQItTuZYjY1D8vuLAK9WzHmFSMfEnLNqKK
hcLUfugT/ecuEe+mYMJdVYOdIkFVXYX5d5KK96p0yBKXTGcX6lGpPsZk/0KccNwaKEAr6JkzIInI
8hllMex6dbtW+G0Fl5aqxvSZYwNECJ5LI+2EZYLOLgqgcISwiNRP2Y6x7eDo8eFbYjAiuPz4t/Ew
kGCUNrNUISDKCajXhglvDeROWs3TTxojpHIHAytm6/llHM/yaJnxAfgygzd9NckzTgMzKvmMbolc
b3CCNGajE4YrIr7NkBI8Jd6QpVLwWf+RdF5bqqpZFH4ixpCgyC05iGAuvXGoZQGiKEFAn/587DO6
+3T3DlUl/GGtuWa48KXHFtAk9WN0DzQHsl7w9BPaI6ZM8mCfoTJfgDM7xDYhfEOxGuC3Fm/gtH3N
7xm1DctP+f3C2+CcgLsDedh8zBwEVu0O1gO99JZtkBlAwy5GG2fIKSZhnBFPPTloVo9iVLSjMoQs
LPrxICdn3gJlvYNqA4qLUbRsJosi5mKAmYunf/hlMJ6ee3h+7CoH05f1DZoLV+DIZnaWmQhKPtNz
25ljYQb574is425ihaWy3DVSbPXyktRD7DSXDMEEfE1+yuPs/vckNS0cSJsqHBRehjqvSMUiOwsz
e5Kipvwg8jxlzoyBLFSJWX635x8zZpzIXb8iKoqsYJOMucxWvOf16EqoRZbtGbIN/b6jxAlHNBrp
Q0LmrzWI1R/MfqCGz/hefPwjQ1zEafrmdSWdEXsbFLMuMQIqIod8IUI8wTPHA5+gzd7A2WbldcOM
cJg3rsbBd8dwFoIfK2X7CrBFwkDAZD0dfWH5JdkTbkriP1zYg3jdQzE4DH9kmfig+aEWcHJYR5vr
4oFM+gBfw+0ZrzQevxq/9w/n6EI8P4KKEEmBpJCPUUj6mTkyNsXMvpAIM0GGDwP5PElgmkseK6A5
C/TOQWNJezRdeHNZ0g+hEbdt+zeKORes7GGIJKPrzd8HOoJqts35zqAFJQP0vHVHXsLRfv+OB3Gh
XvWWTKJIGQEMG8/Kl6iHgaVgA35P76PXreh6Qa0IioqaxNiDypEP0vbWqXfEzaBtanELfFjaSqYF
0twRpKrCkDiQrYLjNsIyDedk+3l0XlgGOxJEBNyLHUVcVpueMTqJmJnV4A+KsxP8PaMkMkxCXPXd
Cx7NcINAEmMH/ulAFqPrO1HOGhQNWDoG8lXwHlvtwpKH/2SmQTEnDh5B0xhjUhd5olnZv5/dlLug
gIv9RfLc2kk7V+D1q4mr7ovcesBlvEIEaHYQP43boqOAelOP6qgsNm8SNvFLG/JiVjBnOPC2b0PB
Sh4Q0QTsQGuS6jJhTjdbYcjh33miugD/LuDPDjoMyGza780trhOcFPZScA8fSF29tNfrcxqANDyX
spcecAQTcVmhTu6MhPe77+32PmAy6J8hT2bIkDQ9s3FEgxyWmvWlIwrZOOVRIqEqyaPp6Cwt+Zii
h67OeIUFvIuoDaGiOTgW+/wnFnoHfYm2egQK51gkQXVs7N/XVb6BB+pd4UkjI6O2233j6eI4JyYm
YjRsbTq3lfX0AKbqq7Pp1B63Xo8bLAh675QuVKQ4g841x6c95Otg7I6sC73b35lMgm3KAWAwHwon
7u1QBoTuCDOUkURCDFHHt7eR8AkBAz9IZmhXDy9mNMg1CD+ZC3+VMX/a6TtCc+FJPMLXDz+fiG6f
mRaxHR6KHvQzbj0itEddJ38yj54pR7+uXfqykrkQv7MZxGr3662wQDavzycjNB3ztbGHVZty7hh9
bzjneneq8tJGTsPep/XG2Ai6DzsvSjERmSEEFNzjQZof5+qstl5eMeuOcxCf9reSTGzuwAgDigdq
h3bFvI1jGLIb1QCmBhI8NWZKNI1zat3ikiy/l5yUvf48RpP+NgRl0PqcitNohUP5C7fGRXoa+/0p
+YHfYN8W/byewejBo824bTYyFnU8D+iiRzaaesE0iAUy/ZlEEM6EQVKSk/NDXiXIt0mE7PyO2MDr
fqD4WcQRwRQH2dy34R8whhhre8E+LkvFE4rZi0+8LoyW8Tb521FxuI9Nli/GdJtRMOLKCdIFg5z4
xZxj97SyFViu016OWDvYoxPRfKcO/T2e9EvQVjlgggd1pL7WmCCMNsNwFBbLkua/OmNuhkjkaZw/
xLACnvAQYKm32Jp8CuL/TKjtgHqqphMR4GW7KZ7ZL0OM8G5oMLyZAOAYx8Xbz+bPD8GwOqR+SO1c
+H/H3c1N7AGtwpcE/+zB0O+5HW3rAyNceCa4tfExslVj4Fi/Eq8cR0z9DcmD05zVluJ9clu9W+LH
fWMTE05Qd4J6nvCYJD8yMxuHBUiWnIlpwJYjS08uLXNyK4Nigl7OIHsQy2JT9QG0HxgLm6Belfle
c+h2rdGZWDZxAhZYqekEjusjghFDPttcCv9tXfhm6xpkZ0nTGBHVuK5++we2LK8Vto5hTY+g5+7x
o/devzuX25snUN8Y8i+P60YDyoz0R0GjEEp0uXz0X2j0wuK9FsypkUf8CHvqEmhdfhqNVvcvnPRP
8LUYfJCvwujll4PpNphUfjn62PxJ3P08U4uBJ9XAIHghtZYuAfM4bcsO1GSkoSznDh9zsgXnTKNV
DwkMByvUBKs77rW4sqUHb1jaogox3/FgU4vBCCshYUeKeBkHH2P7cSd2w8gRUqBIsCMfg5DkzEar
KM2VEM/GgoX/J+dZUKThMWg2tM58s3PDIjkoDCnpFYDbh8RxdV/ZKAtfpkvo18RhuI1CGEvj+XM2
sn2WNjsEGdsvQorWBGv5m/7hnuBonnJoHbbH5elxbq4VTVfDhzfefoIUI4jvkuSazR6SwrlfojCG
ybIkDBq9FMcpUiQEzbL1crCaPLWLkTveag6jDnPYmFjWa/rERkp8Q/wjDWHR8p7+ZVitBb8v2DjE
j9eqfsaypjVVT7SawwZQO3vpmyySqXHZbMzbNX3LTTsdlK48EJj5p+bAltTWD7MzCxe2xIeqg2N5
jsaqMdK56uDhiy44wlSSLv+24YhN15w3VmULHp5w2wJVj+yozoYmfM/g+mdTOF9Sd4PbRjpo0Wh+
XBKYrH/WPFj49FiFbMceRsBwj+LHmi79yo31CI7L1uEouVP4gmGYQtzHi8R+xuwYpQ3hOLxEY/L7
wcBIr2fZD7N//huFakrR2UCcGUyHsxictX86VBsD5HwQYtEao7rTHyOTfzcHPBYOBSzuDJn1pgsK
PyF6pkHYIsKaKJcj4422yNf0+6XHQBgaFSlC5G8Y4q98OZ5othsY6VT9QIp+z26BLI7aji/acc1h
7nK0jqf7mnVuT3/8V7gp0Swg+bkbAoIWukeMRiAqo3xqgFitI+qU+5lmHVI1KZtkxNONgi6Gx6iM
Nx+aZZuTvkJJ8NgVtIATY5H8abMMQT6+tCRbwOf6S9CwuWSy0n+j54OJz42KjyEcfm31cW4bKhAn
X2ICwm1Tuvmq5GCjD0fZPxD7DM39FHHw6tb/TqSBIDWweKCRvVELUr/XM5jOixJPeRe714hTCmEb
P+sYgT2T6wdKu2OEHBvbfloIW9iLoYzv328DNERqOqImBGKC+xJ0MCbeLDM/vEwRElJGo4a3xnDL
AnUFboCQVfbUVaGFH+vMCuXP0WmbPm85Mye81x/mvyi6jAfkdfyDJsuC/4Mzm55gZ3BpKzP9RcDo
f5bYLHI3ZjcDn4Cvpn/+Rov3TnNvKYgM3QwGpv3siz8Wm438pDri4rtbxCbc3Bc9PNmfayQ1F4mo
BMTgxx0lrc3m8AUWRDpj4z+324/1tPo9YM1FZuMhD5rDFAdEE0wYn/CROz2Z0q9DcNUZu483Gn8y
DW5zUJx8ff/DfQFtqZFaEGKxxFq9cVjBZB6N3OZjDy/BggPWnHOMgA79+bYj+wnE9++O1qL2AdBG
druY7sZ/1fWG4zckAmpPNikEl5BxhV6wg4BS1xNALv11rWlJx6EYJ0mQ3ALmTNgEitL6JTlcKK3s
l5NtD6mFAe8zA/QOcQZ8353xxMG7gvsWPmSC0AUhL4PUVUVZ+0dJdGnn92WWmgrtIJSDiqumoVnA
ZUlE4IQH06xzYOjAK0vpRc6KFNB45lvIbnK2h02CdwwLBO43tWUxE9W1IurTWbqCdUTtwfJrkMZQ
o/3xuvGA1kceNeSDAfRr9KNMDqx/tJbwh+EN4qFasSnODXZW98UHCujbpot6/CSkMN0M5M3vfWcD
d/EhW8wUXenScWQgM4PzOfvjqsGoiBKSH1hykvewkhsoJ4s8Yq7nEqPHh3yEGbXkqT28PUyPS28D
LKWyyYoNewNT93HYrYEVmwM3sVluRQ9336KciVY9w4VuCVCuK6otM8Jm4GF9588NSCcnbHvndM0j
Mc6jHk+A2h2tFTi5RmdDDQYfx2Jtng1e9Nij2PXTwuBTXFPPEytSH6ZrCHJkuA8xBq2bkOBBRAMM
rIDRq3Vzn9609l+5y493X95H1nArm4B+zDWtYp4qwfvo403KW/r8jkd6BgFaMW9xphArXf0eO5Kd
rA8uVZdqBhcPv2NXcb72NzjjrVWixxzjJz3yqrVK5Am4xBpHECALUuq9+vRw4aeQY8hcgGqDRKjB
l4shGl7C6AwvEISK/X3dTcF98eB7XMn+m0+29UnYsdYe7sMhFjE94QKAXdVz27TEAVrfWYkxQkA+
Gmbu1jce8WHN++UWQ1ncahQM7Cj4o+QwQlhUIXCf+RMfDkriRZznMkcRic7VLzfJhAQuXGyx6CQe
ZAyY8N3d2WTjwukQZNJnDC08JF9QKey7HiZTngprJrhyEJYiPCYx4L02qo9758B2csaOgJ3RdrwD
Tj0PJ20eVOfvbhLDHHv4T2btBrLgtbJm3YF1Y72Ci7Gj+toi+SWUMQARAdR9GfvB/flxs8FgVtBk
8LH5aYCU9S547vr4Q7XXgD+MF/hr0Du8mCs6H0/kfEoYdE2wpNVnZU7PzOiFHjA72nTYEsazErlO
S+pD0BsHCeYFowxMxL5zpoebfMnGvA0Z2c0LYruyB9YgZgcTZpzqf/HNw8q/xTffOl42eWXRf4rD
mQ0bpij1TYurgpnNyng4B7olxq44dFbMathdWoRn/hRTuJ86HFjlaF7RQnlJPG6XqhxBFD6SqwUo
rRjnAeOjDMoXnz0l8gYrxj080ZbFgU2gZj/AyOHqwx9E63lmpE18T2vzejIQNfisgP4SGRt6+nYz
5FK/jHgsDnCKh1i5fOkpXeWCKmGOrJRnWv3l8X2bxdCCn8z+ifMWdzQJAZplV2SXbCpcZSFk8KbL
6+OageQMCdBYODvyz4PNXbsY0uhFmHLBkgNkT+0PUn/zRGoQfagi+biWU0EPNjnDUlmoGmg9dq4U
3d0cc6D6CqtKDXBwJSbzZ7JlQXLy6tDuxyaGIkzkUxAeOsbExKmpnVhQk7ol5oPIWerelh2iKV9w
KqoDOXSI+s0pUp+PJQnxa6au6m1PiYi1HRQ2hlXuDSmKdVOxCSERIZjMRxjswHEJ4B4KmodLk5/7
OKfqyh+uimjBbIitT+d+KWUnr2NbpsCHidiag4kRljCcwKiI+NcZ56/H4POfYYSF+RE7j4HYvLvi
f4hLBDsDki8uypCCK/f+N7ooioWlI8al7PEIKx92O6Vf72H+zIGAF/TH7xAF/PNIBnIj1fgHxBeG
BmiODyv3FZThcQ+jzepCKK+NvgRV5ZeoFdzbnNxcFX5d4aQH5VLfDXiqaWqNV5QH2HNZ3fJzrRf3
iZPwjNqrOO9oxdc4cBUusXgDE9S6cLSgiNshpMImCD+TWGld5GqYw66RZwB1qhwL2I6iwt5Bnucr
AfLyyynjcQCazZiymtpooqsFoqkhm6D+vc/j/k/FVxPJeUbr9DQQvB4rs0V/ZcpbssBGsxXgli2U
wBTV1PweRtyR/6IporGfdcAtg9HN9wTH8A3DqYwAedpZibfUjUgaQgTN5I/yADq48bWg7+lv7JVX
Gz4+jmdYiDltCPrF4VA5Ey6ndl5xIx6x2rPpyR94kr5NtGKH7xBwY9fnO2gmViCElaHIdIuT4j7j
Ovq8zA1ZyPl3RsULwgOMRUG+vzzWR6qjJ4YMSLSpLcHh8JZf5Jf93a9w6LA3o3OJkRvaRWpIkXge
ipKr6JVkxmnm06qo5mjTxttkhYhJcN9uVcyE35GxlcY+SMzTEn+eVmJTmQ+FYzmjTihONO7mPUjW
YAxXFo9DPhfmK9lrVrjtubY1ZiQBZN8bSSWb3Ac+lgTg7y4G8VWtL9/nDJV1imJuStVBGyhemy3V
q/n2j0sIfcjRsRa1v8dZc8K7pQ/xR7tKYecSntV2+mMrAMCJeyglmUPLH+dXvhNXef81MIYSnk5N
Z7jFWL/DDt0t6RSMP8lst0OliFjUh8Ur+3ccLcwp00P9U5spjkSCT4bSTHVevcmTRMuzK5ZT2P2n
/muBrx5/esBtsIyhbOQSHwC8r3Ob178ccxoVx+9zn+2Jg9tM3NERJoknbhUszAez/xqitPXR1e1x
l0e8xgGR03pjmtm0m0bMfEYHhbjR0qVsH6xhQKqgUdEzQo9hQVuVaJJZ9qGmFgbPAP0WM5GYCXRA
Zw7LVKOFsiS4v+th6OIU7rjbZJ4AAda5F45GeLxZ+dxoD1hbLx+I8/kISWghdGRXXPCliJ7rMlKd
sdVg9eQU85a5VCCgglSW9TV9hJjQQt8mALaRvRs5hPPbBPuobVrH4MENfWI9AMI3yl887/FDeP4A
Czz4GNAdsOuB8PAw+B/NNc2h6BCEalMsH5WQqywTQmpORCokDFYU2D8aniiUs3/ttmyR3s3bRywg
/Q8/2XmKzkChxxz1yM2cKb43Et62Ofm5qFeQMmDYN5JBJ7EAcLkHs95CvXdnloA/Ad5CRu9+9iPg
PZIVmcdiFwZdiYZmkzu3FUc4kzsQJRTfeN5AFvIZYsAfp2hB2IFrsAwhGNEL4K9GTKv0z84z81Vk
G/9UGbnPvTEePOz/dwwt24i/l+QxShnR7R8hpj2UItb9b4yzH+HIYG2EMFGyMQzTJn6JTQMFM9qC
qzJkDcxuyUx7we2AlTcU9d8zDoM9uyWPE7oC3A7hqaVkOGDeSlFLVgYqFZvCD2ZY/J4j9+F3uORr
BEFIJmhLo/JKa0mO9KeOsM4d/065/iL50ktmvcxwnAANhxGAORSS43rDZf4+pBECMEi5BugUpF++
LoplXFUvQsTwYlC5vK3tLzRGmgYfj5KkMOXZ/Qt+oz9P7/lzW6JCzwL029jmY4JeWODOv2dYe8z7
8awUBh1/GiNa2IK6YlLKJJEA6nbML2vKdDYGnC3s/lLePOlo5e0pq20MUhCnh7B+Ub769D5wRPIT
KHSGVtMRLuRYMegg0hRSKzEOxF8ao/Beh5M0rDPjxfyvekWfCogYkJu5R2Mo8NgJA+LHQX9b+sJn
9qp30AW6p5Ggachj4q6Q3xCyiHrrsTgisKAafh/e9eY+2gmw+eGvEqc2p4xTOYEnuI2SCzXVtR5r
zi8XFAWMBVGamkYnFWgmuNN5ZzSEy6Ksoivevg+iDPSBU+ZxLlxwshfjjzRYqZZEUJjZx/s+1g9O
A9npmq1226fSkitfwpUUt19HO5chA8i82rwmIWoQUhJwCB+2Q48zOnFAVs22gWYhm30Xv1W+tl1F
Hdcu5LR7xIR6mm+1XZn+yfRNqX4fk3ZgER8yGKUijWGzftApEvKcx9I+RZ6iFV61AxkaKJOYnMOb
ukU1GPKDQp9Wbj+u2E/IQMeD8jML45uttsCOeDdHfbWTAzonkixLxsv4CTBkb7CzIiLwy1HJSdjt
v/JJrYMMptF0hjgUzqehcEwyx4c0JRJgKwzmuGweRvuoUwkm6xZ3GtFzy8WCsSwV/8eZ3Oa3AssP
NL8P1YKgd+F7MCrmizEhZa3/kySihubYm8yU/e2MVksb+yPSF7EVoar455+WmpfUJOnvQlkCz6Y9
o7a326gh9BFx5B0WPxgIunom0wybP9xxT2SiEX99uob4CqDLsJfkeSTZaKjEM6SNF3p1Xk9+RRo4
hAFSvjoapgGYNc9fyMmQxoMqVzssqZBlc5syLLqKsMPngxE4glSqtO55YrMMQlVCIkg1QwpM20WF
TvGCp79KWVVayjie0pW1FDEJJMUXEi+Lzr+4gZuAI91fEC11gZfVl29nRKFikZBMsQVB55/Nqdj/
wsw5D9F7AXc2n2yoDNlBKvU4qiV0W6Rs8EdUIlUqh4WXHd6D3OefWmqj5ET9eVAdx6jNu0GRXHIH
GPmVE3yTkiEyhAUiPEE7jnsrXxbP1iY47mlBmMNRqqR6iWb4u2PqQLKVB11AW140CxeEYOTdg/In
xw4Lg61WX2+AQ0iKHVFJ4ya4ER1gAwfCpEtsNOZmxKbyRpnILml05tl18HuBLSAB4WxQhO//CcMR
m85wgHCl+BVAeRvPxeV3Pop6P8HbShom/n88xWyXbt+crh3Cy7Q0bxA39HrBNXAzEUXc7Ih2/rWq
N2+cMtiHzx6zMv6hoPM6vKL3laeEtlgKqtKKYK8HdF/pRQw0eldukysu690Q0MCh/7m+w0/IcVb6
HKh43W/uJn7uaLsZ8Y3NqGNl++iokLCJLbYBEdJoGJhGdohQvdWvGXEd/Np7M+rXyMYyHevOHDWl
/lyQ5WapEPULnQTgEyGIkBm+eFhDo4AEzKId6bEwr1xE94h40TIM7IYqIGu+L3c5f+2ozpAeCUo0
xAq+ZqmN6IsvU29UvNUHMpxHv4kQrQJl7xC9cAF/XT79JPuF3E9l9poxrx239rn7+BG/P3B8dgSQ
YK1YY9tqcRBFfE32SSQP7vWJRSA4Xv3cByjLoFZveHrdYHFPohs3x44zq9zAM3hYxYqHVzpc5u0k
GmHokvmiy1ZbaWeZwe0ugur7IrGNl393iBLOLV5Og5OMjTs0ZxFf7nEo2E8+xvjHbk+dUYYIgIm3
+ddcnRG7QlCIeNf8mweutfEEV52X988uFgR/ly9w/rcEsN4VRoRYjY7M4RnQEKQ8eVRm9n31dlSm
lPSV5YHuCS3i6nGYEpWzg7q8QrC9g6tjZ1aEqwo/tUuYwULdQSF8g/JuZHdCcg0CA4jMUFDgv975
9sSWBVhK3zp9GR0Aanr9oJ01jFJSjzY35I7FR1ElzuN5nOWP+fJAP5xBSfHDGz5tOv6ZpQ8vas3j
1jvnHR4SPVzznDEu/og4xkzGTj8iUR7xlfnpp/ZzUmzvarupRu9AEytdk8rdi3L820+W91sTIAp4
361eYREcXt9mOdlJn5FZBu96MfHe9gevhAUB0VSnA7eiRXoMaPF27r1ZjNwU85o/AJBMIzvTeZry
JKjT5UOLauCnH2UEF/f5WyUzyF1YmIBZpt7ju+oG800YRwP8Ww53BDZP1ASPUKMAqycx9xLSh0Yy
BskmozgP2JmRFY0xkembCTa2etScabQ9YDbjtlZYWud0DTc9v2Os1rdG3ti03unlFd/getxOVBUl
hlaYJqF0N8dhBV7iksjsf6KXDpkAoDxW5wpzw81713nZaqBSJDMkeAs57ExqsxC5Eq0Aha+Hv+qY
7gKs9fIFcGo3L+u6V2bS7u4+1491Aob6NsQD8DZ2gjRAhmJ11hk051cFdxy5tftx764WIngPa/v6
JPOZrdPNiWGG0ARRNgSIhbUSUiiPUczpvG6Ra+Y2v7Qu15yQrSfJ76vdwoIFXLiZnHC1UYHGj40H
xp3Edfemiv3J15EYJ4OZ4fHk4S8JX6ucUcv7UkzuILibtEowQp26zTz3oLwDCnxsR16Smj6GJT8K
CszeBi+eis+L8h3n8dML54qcBY5jxV6Ja4YQYweIUMUaRcHODAIUUIQO1MwFnZPqN2ypkv6SfDUa
lIYIktYDYN1PrgJIkDFRmCAPGlo4ONryCBX4Zn1IcT5wL3OcIVXvklWOq3vvoTl4hiJZSYw6GTk/
Xf5Rb28/5LWQ1hU+v84Lq8Iev4SlDBio+KQJ8afj+6V7DEIy/UVgo4z7BMSsLKwmGuuowXFkOUWR
B2O+aqfbW2KLBL7e5df8o3yMBjIlFLb4LiTmjeT3GSjG8e29lbh7Y2TYs7zVlbYZXY71zxN0/7VT
oT6KQrm+JYWXN7xY8TyYcYN2vT+kCCXMv5lNc+ZqoxnlwjHbVtm6fC3u0rp5JDvtrZxJVq/7YPKM
nry67pvsG76NMhhiQJAbCcvj0cX7mTtcG1lqfxkU7ojaYVVx1ZBBgVvEGRpWDTRABNwP9LkWRc8W
zGYOcx27RMYw+UBWf50mFQE0S+VXUd1vZZNNWtpP+cpkJl8XiHL6Lz6X2QGJq0dTjJJnAM/pjfDz
Z3wqbJ4bUuesVNEr/zkbygEwcu94ARW6CJa0HS+BJwENPCH4IHykZcM4w2RQ/8BuFw8KhFRtZdcJ
BjoZHpbwJaBWNV+PQwFBF5rc17xxxviSzri/qQUxuqRkK4h3nlcv+H3l0U/6oEwWaMgobMmfBZdg
Hm+BxbPFM+STUIhokRA8Mk6YcBT5FIZznJZ6V7arn4JzBeoYagPmtLN0c4e9M76kQ2zodN1QRhZe
H+XBdC/PwMHTC2eU4iPqjzjLYX34HEf+QDmI8RaWTnemAgp+4cP3YqbOlBzgiNlEtYXch6TTu53G
SA34bJkl/eEc99yPfagmRKCaR+BPqIAwuTbvNXgNT0f2CzwNoFw6asibRckOlyXx03m5odkX5vWl
PSuFjZvKwyux6m/TwXlvxPjF5xOvsk2GF+h0r1p5yFWJ6uPQY8kMpDhXLgnhQVSoa8hYoBIrTTNl
P7eRvUk2FnzQvdGpO5iVjK2JJxcuzx6rTwdplMUxBFbfYFTQ6rh3QKkjcwbzDJQODq4B8eRXbvED
FebEvRzj2x8e+WOeMT5B4/Mw0MF3BReYDa/+Brg656kbeDqMsM0Vz4IlHlBZ++io22HfTLySS+H8
sKbxkGHMswfwXdFSFvaHZrYzKHFqjI+d8RztbUQr9rz2EGwHW0Es6xgZLvnqEwNQfKWepRN2nQmd
mVWvujOGcTI/h7heY16AsQEtJp9yij0N18vQ7eL4t6BtVP4UFNrDG+H12jf+VEgMcsxpRvwS1OEw
D8hnfPjNWXU6Hnh+/f+v11cK9zv1Mvi74rNFnoAyF8maOlhcqu4b/uHI49Ex7QGpHPiim3zd0z4e
hLl0Unz224yffF4e0K3HOCnjps3QgL0Mzb21qSuQ3DH1YuoHj4MuEZf2A6UYols+5tsYnZmDgkxj
OIx589HqIaHy7thjx+G0YEA2oQO555FifeLepfBQfqUtFNodS8yQf3jwOE5MnH7s8NVrHvAAPnGC
w92VTqxHzW7O7yU/Tbr6EKDAuR1kV6AWjJuBMrhjoaM4LFmmBQZTTNVl7ltFHGDfEXkb6MuPqtWo
zRF6oLzo6b2+IdQNkIb+SaM0U7GFSIGXqp6g7zb+CMe1LC1w/lbxDLoPcZvpJOSqbB8YmowhcTPb
eglw1hA+2k/I1Hopj/Z5hYts1y7SRtqgwOOuIWf1/PUw7CmetBtTZ2Bb1L78A9uZ0wJrioRRF3wG
JhuIBjl3pggPcfmYvxS3gmfI6rit68oQKypAiOysT0ooZPw67grEKDKBEdcCQUwsTMWiziY0mFEj
196DQTujWJfZ0Dp3wV5HLHma0gtvoGcedovTi1QaClfVnC2CJvmLmbM1vjR0OZDAGVGl5hGMAiwL
AvJK8YXgfZ4uWIcMTTBHMbQLcON0MRgcQG7m+N9wHBEa8wMi8/7q0+MqH1nd35QjycOCfwruaN85
x/CaTY3x/fDgnIJ5PJ8uZBskBF92G42qGDEMKf+a1UCSFDEMFwKRF7iqfogvjRrvDanQEdfYl5zg
j5Gc0/ifufKL7wlFE0N2433+rO6b8bXDnZxfky8d0KQx3YPEsZKAVsJ/pFN2CVYnOF/LlVcGypdI
rfJ0a3z1ItaIxYdbPzjOG03HIYwbrMb/y0SOQSrq8RkTy5X/4bjqAYhXN4unl2wLQqXykwyPEjc8
lrSI/xCYQWplAdqi95JOmv2OxQKtFNz7IzALqjliNvh4zw3xFsOxZyd+B+/SxNvGL3a8Z5xrh0RG
TN7jJ9Ex6GbwiMNjj7+Heyd//2uL4FucOBJ22xlZdjYWZkH/K0VoNiYmHb8Eg04LJvjx4WbHzTD6
ac/o6mjVNw+L22zo5PBREkrnSQyN6is98RGpwVjLplmgYJsT2qC352qlMUjVjKL1oUqGZEEwU6wx
JGYWTh4omc5l+Pod3l7QWUkAP7LeAq+1vzdmPD45xqBP3Ba81PY83fbKiaab9UZeEfc+50hPPk2r
HWRCon/al4ufVNGACqT+mJ0BQVG0pkBBDeC48qsONnhtvyU+k3REhd7pddY6jE/RGWDDNKS3TICS
jWpqX+CeYpEaqDzEJ14ntzNntBKP7yFgyXsyoz7qYBx9R+5TpWXFdOnp8XcRN+FFQpmDY5dXdi4+
jfC5sRBTVhxsJYxIjmyfcLt1zxAfGH0+KYYU5+mJTKhTGfI4Krvc0t4N5xukAOwUgxrTvpN4HmUc
AWViJ1+D/o1uJmjPSFV3U4h1QKnA0tg7x1SoY1rUiWKSIvDovBHOOxPr/nDKzyqVEP5AgJFcIPQ5
9nphDmMH3NL+zNBzQHR8eAD8RH+uuOIh/g9MTB+iyGmgQPndtlmxIKQTO+ApbW84WrOX7xy7X0Yo
urSuBIshiGIf6bN441zuUlzXLt8W2FC28kjAmYwRUiQu8/Ah0nW+wzR6uV9HdHroKJUvQ9OQcagd
fG1hyc+zPcMVCFZVIDNYpS/ot+UMg3ES/RSuKWGlXiqv8Vro30ZjprOJJcfbCe3jCiKX+SNHHCGq
hCva7PlAnPDSa3RrQ23DBc79w30JS4Qfbwq2eklkTL/5bBJ3vWx3V2aWFXZZy4fzJcuviLixAfBy
cJ18ho6bIm0EcbliKqJu21C2mLBbo4sIG4/AlRZWa7lu8f1FE1EwNi1Op5E9OOiOoknU/4GaCY4x
r9eq41yBW6DKFus76R62cGHkDuPHo3f2Rd2mftbxkMINVrhEnJMuNm625HOM4+QcKb5otyYrzz9P
4LzJUeZSQBIVWFufxQhdhjM6TaZBta+dB6VVbXgeozdqEqBCeKTVCt8+XPHBhkgng9qmxAP2g8Gz
ObW2kMsAooCRcjSzxhU6tnm8QDK1UosgENfAeFUIYbcazHFvq9TYYkS+xBMOKx8p1w/RP+tdEl5f
XvrzijvLJM2ZYRF1QWJxnZGF9bWhr0H+zk84bZvqj8CVUZG/V5iU6jhIeqJLjPGmd7MNg+TflrBB
MNbGHVs9F+2wHto5KR0borePwcdMFKbtegoCcIIV2hh7CIbgfdRQfGDO0fgbgIixpXDWNb+QzRDT
z0ZbTIn2L1t0caLl84JFL1UjYby3xSR1YAw4SwftiHd0lQhF6E+5rmO4q8rsGYOC/ULUYs1HGwbF
PZorHQJI8LHvgbBhaPF2NN3O+OZLcKCdFt1msCm3rz07vR9qqwBr0ems/bsHnJo8eZWZ+jxxmWx0
pG8hMF+FBUFc6rkww8Gb4UQR6vauylfm6nKBSCA2RUMQEAvpTn3uCSEm1z/I47G+5tUk1nqwZKNw
z2GGK5ZwGDuQ4gyyYKk0THLwjhZzLh/8Bs6MYnOw2bctuh9Y2a3RZgw6IZBujlHtieGJgeNC86lc
jlE+w9j59LHboOSNJ5TwU7ICXK/0U8aKWMDodw86f/DefTB6l3yuP2giwg/CEMWAhoPjWL8eEtqh
TwCHpfbL/URLmD3O4EcqeemfEhUP2NVvoFjZ4FurC36sJ8ROREdWLujLo4yKF6vgCfTu3dFl/DnF
OzVztGWyeBy+uzy8DbFsHIjXJwJ97H3JzCLPp3TTUg86fcqgh7KitZ8oB46Wak6XCEupOg4l6nNW
8wL1s/9QaMOybSCsqouAfcFmGjKtOqJCdcTfty+q3uP0mrWzt9X/NPb3Z0rmksHi4oqmeVuXKqyo
Q7msF9kCx6WhOV+PvO7SgeU4wLlxs9N76Efsorg545GGVKoNzqqujKz7lXlSeHdwynJ+y6CyP4t8
qziT8Alsd3ii0Ic1nM8rDx5IWG5qKj9mRO5zJ+swGfTz+xpx1Xsf472c+Odi/fVkl9VAg8ltBBBy
+8sN7x+pi26zCj6xhIkrnRp+PA8d6O4iH8h6WRJ2dtPj4Ycky5ODa6H6PhF0TJsFUDdl1ZlQY/9j
6syaFOWaLfyLjACR6ZYZZ3EqvSHK0lJRFJnh13/Prj5vxInurrYUEWGzd+bKtVY6tIbxtQs9J08F
yqt+nYXVnOYBNBijp6OHixtFSYIHHKVYw3H+lF3TpccJA1+NzLmPRyWLZfYWPLJJAVYD52gBc8NF
UOLlk6vrQTUb875zs09W3alGBYSDoqWf4aXmJLOUG3weKhsyxXC4ajpLXjxDnBwc6YL5JaUf+z6X
l69ZQflz/7Qnwgr6d7BMLu8TRFBaWSEwyC4PTx1ZGknC4gk16LGHYwwYljudDZ/Vk0iraYtGzXhr
QgtuobX+FmMMcVSvPjdu7WES5FZrIg/oYQElLljKZjgYcM0+v6NZe6hO0DhgBKsHqty3I/Qrg2rq
gWO2JHvyiIR+wQwT8K7Oebrm0vlVNs2JO24U1KsYOjF5NY0KOstGEjMEU3nO4qiY3Pz0TUtVbuWh
H68koszOf4YJVKLhShp3v5A4fjUflSvEjs8axrRt0tcRH/H0JEWZo/mzRTywTrScsDSOZ/rEk3Oh
fo1+m9/4l4J549/IM+vzPUJrxr7jboLAfxDGLE9Yj8A5Wr4KYUaK0PFk3HaECyABvlaH0pmUj2m0
Der17U37wNEcUouPbdUbYuWuToS/6gBOGVAIhiaK8whejaVgEoFSm3UQesHy9fD1Td0EvBUHYFgN
OVjndd8A609es2z7x2TL34gT0Xl47Rda8gRqHEwMrMSgMKyfg7ERu/DrC93JmFVLX9uSg8qbSgZH
m5odLVtWRNxXlJoG+jHhSiHs6Po3IfwKu2q466oLmHqDxCNVji6djI2R7BIoqQRA0gP+vyARbmUp
GqnzwZXWS5+UItxcDkYwCJHA12HV+p++V+i/0WH+eoZumcKlhqhHbo6zxNVeQJyqbqx4ymkh1mqY
QUwNqduKvrvdpZu9DslBhuyxGbJGfzxlemVCfE70vUIfZvwZ673m1BOmkiu0qJA6oU1Nrbifb/Gh
rOaG7CV3D09ZrFat+4U5AHoUsrVAGPCTSvtxaF0e4hFsZBLu5RXiHRayV6sEx8wcKmmiXnIBx9cn
aBynnmkt0jnUkRhim3ShDnRfQYfjDkeYmSwjY3DRSfpp+EcvoC1NzhN8ein2RH5xHS+pj4Kf1nCv
WouvKUfSoSPgNEVttZykI8cfMMPBTlAWqu6NlgZtO6iNRhedoqWVLqUNlcIdIgR0HxkOLVRzc2v0
03wtCfj/1sX1B6Hagoa1vjwGyrnNFSizaSjY73RoCO+UKKGX2yAC8aGesHxHhx4Jztocv+nT4PZH
jZgCO046Y9KoYc8VOA4hkXD/z7CotrvfAe2LaaMxWWGuDOPPIX0ZTJF0DIGiFrDDYCG9rR39TLDD
s270HugQd5ALWTlyfZd22qRIGFwTZsZT/LSasU6jKCj2VcDXBwnEpRWESHi8+/4A6RiR4AOzQmqI
xlqC7vVbQga43EFcsWDHaGMYAkW8bp65LUyLLhk1vki2uQLvyUKTdlc7so2A3QGGLAjD/dFPRWnE
7AKi8mm8VPD8tZLapg/iDjSByPqzYmEXMC05jaTQH7P4Kl0I9Zkg6hkWwVZLoz5YceKLvCb3qTmD
J6T6j2lM2X86IFgYTR9eiQmkV8+bqYo1/SCiDkyBfTh+YsoBU8T6Qibq0Ifw7S6Yyqfd+I4Wwb6F
dLRBtzH0AQ/wOGG2mAAgrJ+UUnAN9J/ombkjSYDpWFON6eDVLnoUD+cWtgdKmROSTMjcFyhsK/oP
wvSG8Zc7BrxhOP1HbaVY6s/A+3XQj87xdvzSXBM/xd4aYgIOVz7o6JzQ4sp3VsMH1qVOfSA6o54W
LcH10m0C1JI49LRj1ouV9WN2N1zjimHDAh4kjIQTJW56bQKKkP4/3MEJkAov0hW1SUq9RzPi7liJ
2I2heeB0FT9AjIyEDfeTx2CcQNVkaiQkpV6dUrImsEMcA/2186pp6hD32nRVQga6QqmDlx38dfAa
WKj0zMPU2qa7L50CbaETpYfK3NxpEPiEq/OKCH09vLz9pWGlh3JVzvLtMAAFAzOxM1alD1T9Se1r
XgHRV98Np6TUq2SR7LsFA4bA4IiP2rpHZHxH8klly6kEEeHtxwc9KCLJbUN8cFu78jO6AdJTe6YS
mwcJC6vbLnENGo9Q7u6eFBOt+EKVYvdGwSbZqiequybDHF6m8CGFXhJd5zm1ScS4o32zL2rvvJPX
HQM63XWy3/kVQHVngxxY/cKccjPquBrQQ+PKoHQ+1L/5XsCQCHRoBGH4R3VKkXRP9a5HKWKdmHax
WxKYMR/H5MULVH4oXVDkfK8+PmGqQbs+QnOKv1ihE/EPMeplUlzWxQTXZsaCj7+cmCnhhdQW3u4/
by6HD5kqDrFYLPdos6LhWVpj+PDTu1xDLtz8hZIzpVNO3wdLqhUvanm31om/tgfV1n9VaIU4dMUQ
K5fQKtyhwyxu5dxz9E/xuPnk7/K7CmOaEnzCgU7xry88xgKRsuoXkJiAWWYJTRAILwl9lL0eaDtz
IvI9g5YM3UKnM08aljsD4icQLgnK8Ff+goWcdqSbynJwkGIHo4U15pW3I40s3XbRoDSwwBuY1NQK
8SX06tehObKyrVI8CSBb0xwSSxDkRL19O9NR+LDI7vQlknYNtNapThtniLc+EZm9aFF4ZmE7Hfzo
P9zlzo1WWXiaOB+CRok2Q1am0JgFOkp85mTjs+2MNs8/jsyrm7KkYAfTBiapHnPA4zFhwzIgdE4S
m9IkOTeVUPlma+vKWb7gIMRuEunDkALkZ6b20ftCZpmeYJ7pyQLjdromoPaDnzJaYNW9ZL/awSfL
qk+INT5wU7YwTFhNXlxsD0MK+MIZbQRqNisx4aaVROywiPnREm9zCB2Dua6EgHNNOzYYBkv8xamz
3U5M9cPMogVFg0cGR0tJ9KTMsdvznxz4nEJ2xqK9xewPkYeGITpmndZHxlPL6qY9PchoCeeQsjjK
4joH55tCmXXlvX7CRj3k64tkFzpf4dM1+cAHsMjHZ9yQgVMER9Uhbv/Q/pfqPH74MGiIWFKLxYZN
swmFkXlVBYbonCaquwvlFwloA9DGbPIAAoh3cNn0Pd3omcpoSgtn9j67YcQju6Sj15BGTU6DbJI4
tZ6XRwWeNf4AFhUi0J8U7nDsEPy9Vsak2aRLiNYmpVvVM2HP12tlAumDfnr4eWJVSK6gTEDY4TmQ
GYPl00hoIHIS7FUSTprRWDftqHQ/ikw44EmY8UPVala39AvSYtqN1WpJiwHaMWsIBtdkPWhxzPqX
LP9+Rhz5g++Aks2SGuvdyoGs8qQDr3C/vrt0W4db0YugC+tFoKuAUkp3ARe6gSM8nFqGxJcckgKQ
Tk0m1ZD44f4w0J1mdgaxzFAxWaaxy5Xb+qmq5DtVDs3cToZxcDPGb4Mi0mA4eUsNeoX2p1LeeJ+x
GD2YLnOFTavSezwRnmpPbVcGVVXq9se4rWHMnQoA2gSz9BzD4dT08/h1vud4I2NeXkCYvr2zWQtw
Z+Cykvcai0peA/UgUsQjaYDeWitZcps75Yyn/pu/QJ7pIoYF6FOjR077UCcP9RM+lJ0JgGA0L1uX
jT3g3iumy9Lgjxj/6V8rNUFWQhnpZTh18gL/fW0GNVSW+L6QYIR8arPwJTKqJlfwcS4WNW0ckqxy
aFbet4EaSCnX1xy4RQ1e3r0vnzcg5vOnAxOvjKGTv3UO6pFGJi526IFeIyyYAGnhOOrYAWiXd32U
8RHGmRfz4nymfTKbTlupAO/COM1DaWB8YYQh12G8ydM+eKuEPbXqlFocldcagTs1br3RN9J923SE
GZhXndDxdDUeFHyJkYFJz8vwHtcqth5pti5z+h9BB1F7KbzfcGcanT+tRCP3Fj7aw1AXlfEAyGyE
jfDegMMzeOMDe80VHWxDdAy5s1YOC9lJP49N0bSb5IVXYaYVBiqAmGs1LC1hzVXn2jdfmsSunOZV
s88Jros88ZNaCuRz92Ai+LS/Zp3PH1eobrctSssnIXRjKsFTfc2r1wDmrjl5lC+RRxb0ZrzLE3VA
Wt/CalNrAGWcsG66Ms57D+z0OiGdpagW+wbtXmWmCBJmmgTStYyrrrnZst4wmd8n/Ioopz7L9H7/
/jB/zfEa1L6RlmU4/ZYkzXa5HN2xuXNGVDbIV781Gj/ZSLrAvg6YtCI/w7RKmfJDBncLP3PTSs6v
m08wTME0D5voHfG4ngLXX/HvcjC5ZJgPvm7njHh5XGBYC+Zuv3DBg3nlU2AjkSKu1YdT9KBcxpQ6
GQZrCCvrGQqmC35CBEvDNYqIUPluziiRAYrnXcj1RUOH2j1EhbxTsPdKbTxlhe7jV5pWG6AvMGvI
+KGxQEEBwR8Q6isjDLlSSdKOcohu8ATpy82muI3UQ7q7QzqGaYiRERmXrUEh3FE5pHA/xJ+bFsU8
d0VhRKmHnN26Bvm09jjXXkEL4eukiMTP55nG7qK2UxK0/aB3A1iq3Of0z4JhKyxMOheIZzHYK6du
qyLycpGXwq2FxddcbumKeZkaDTMd3EF82GmWQNIGUfADLtjTb+5JOWZcbPG0Z8ua6oormrYbQpGV
sNTMIAPUiD3XdFplVoSPTLcEgqLQpD3TseWVoYs6E9ousW5KIZtStuy20DVB7BCosErQYuFj1aov
ulCwMDchRE3hnSh43saBTuYiGe7JarYcGaV2yH9klyA/dGqNWTopwwLkEOas2hMsQui7KPxwd79i
1kbP2HdANMO6etPHxNp97bEwm5t2D3rAa6jT/kiemFomAA50KCFWok0BaS5dLEio6dFFizVqgURy
3fi9jQ9wdfmFndb4XsR4V5FYs1RYb+ppt4DKF5EhHlwcBBwAeAM8T0sHPoiTw3yTbiPoP8CraBS2
NBSiRSl8eZgf5PQsHu8jkAYuRpOKZezYUtDAAe9nfw2bOSx7yEy1AwG7Ek0JwECJPWV8ClZYD485
is+leLNoEEDTpQbGH6b/D9s0N80VpsHj5zUKdHNTtkhbdsQxKY0dGvfdbkqVRK0Ju+LICCiu60Kz
WR0+mEZTCSvwvjOmQ/bA8o+4ircr4qo5Wnp60zQMai9G/bDbak8Y4rIgIhdIZ/Ar5f6npm+ACcAH
BtI1gRh2HDi2YjpthWi3mpsQ8YIPXRiEQT+vwWvnSFsbqvCAFlX9VKUydWUwaDP+NteQ2j9ceb5+
wfrQePAbb8MTmEv3gDJjK5PH+O4KWRvNLNbPdc7A+TAKnBbBw+oxFqXqU3PJMZOC2PlwIAiD7qO7
oLp4rRfssLshRLK4T0bXEI6Q3w6QqrpE9ygNJqz2sCSBXNgkowcpykAM6xAYEgiIEyneB4k2blfd
VjJcqoncVFC8+AAOIKV6CigzsiT+XqifUFWH+v/SfMX0RDll6I4Mt8TUbA9nE0LJEI4Btk2YoCqU
5OwO3xrg8W03yxaPFhM3Sx8FHF+1hYKfJR4UU9F6WYGWyB08ChCnYPKJtcOF8A7iIdxSMsuanzD9
zBXKEoITGWZ7g68pbSwJ09CSUABzR29BYINUymfXDbALBESXjgwENezkjuJK8eB8QjyGHkrBGy5r
DtEeKi/iNHhTEuclGGGZMnTzBRtizkxFaFw3olnDleITBfFqMqI/BRbCbiN87a2iDYsjW7wKHyaE
Dpuc6RadDJXfDLWvmTnAbKmx5F2YIeYo7msWSSt94hQz5gAo5d6qCS3R4d1hJUerE2rg1G+h+vZc
fzAk0WJMnee6Rc9fmnoWQAuYXB1jKtnwYNRt96JOvXvsKASqP8zMBZkmZmQE4wYKDxJXJ2aKpth7
QKVDtYpO7pDVITZT1IZwTDGEJr1IuPGfbPEgwmDCxag4kyFveMZlBBQEwwkB0PW1u2EZjgk6FgkO
O0DumQLC5GN+TX7QAoHRKXe31dxX44/ePrL6pzxnCYBf05eYnvmFBrHdraGZpB5rbOsUu9e0pvXg
dQ7x4/s9r+ZtyM02Q65pFbORiy2GUx5A+mGWak5AFbbZQx1UDh1gGLwietFQVcLUlkB4/Vql3nBy
N6x4fiYx1oCX8Ku1zWW3FwZVq34mTbJLt7+yXJzeo+DXXJpLaTKaaAFWqDiX6EAydEMMgbWgv9rZ
NAmbseETVl6gDgEaIo2VLO4mLr1+qo4vIbIufIxpQrQEFDGNsC0tQCKY5ZlXIo6a5UuET3AUiB8o
Dib036Xf70a08TR8gQV9ZiI/kyc5MOgd3hjuLnOaDIgGinR/6g6UvaRFT3ft4TLeVIgmf2N4XzVZ
H3IOSRjTUIniQ+nWYst7ZrGG9YxOyXSnNoM3y/AsZrgaY3gqI+S7WNrDG6exBjURqoQId4eR4DFj
aX8fI956HcpP0D3dfkOOm1HlclpPXmMX0q2OtJWLUZitYU3QE40qq6sgcBViedp02K9lHZabz9yA
OHJ3WQflQLqAh39myqSf4EDmliHQL1xzMU8FxVzwwV8nqGPlWF7pLgy5WdPQMJDvQidbOsmhFS/x
13m5+u/oCxYzBpLLeP0DG276nKdLGJGi0bRCv1XV3y/RxELqCz2AD1GVa4UDw9ikZbvuIbOi1kBN
97cloaQZp59BhvXRDC9oVeiUlP20n6HVeXhbTjuH1r4PSq+4r+vuMBSM6u4MiryBSRUgvffTKZgr
hXHdGlyAAMEfmy9yGUEM+BF9tqnxUjmvWR6eTs93fnpQeiy2gFsAnPvSoDUjvkzD6RQdQWTA6IHQ
Z9KpW8hjEPUApYFi04YMDu9hdCCLhhE7iEoagzeePmNwsMUL1Dz1UWNQx54NsaEVZFRQrxdKzpd1
QcGGk91JhnivQ/TQlpB+GV0Q9kUyX+6vqxuXUcgo6c2NwWLm0nNqTRDIcfWuho5qs6fAeZ1AvlhS
CANqSKfpdGSdrtF9jjeO/LShH3BLW5SQ72TMMpw25t8DEUKIOzGWEQwCunrxk6ZvIMuGkMwbh/vl
OhLiHtg5GAC+fmPZ6hYt4Kbspbt4pnCLYNXF99WWg4jIicZWDPL69DxBnWSdgQjHMgHCwDREkchP
Tn2kHJufxBm1G213aub5st/oATMZlY18yPKAB+T4fWQFKUEb0AceBS0AOQq0IguxXgqhxBlddMNK
frgrGonmGXZ2ANwB9mlpfYAjOmA4I+R3RPGPbGEDl4kZgcjWXFNFNdc5SRbOR8tuDpSNNwCy/54k
Dz9RG/U/7aUIA0GLCWP5WGiNzMI8LTnqnuIRwkV4sdvq8qZjH1MtCxkXSxWtNFXJ7uc6GkFaS7xn
3H4f/G32xQHnl5thz3/H3EThlpGzfqbOB2H9yKX7c8UUjz1ypk2UqiUg8xoKXeDFL0+9O+j4Pgne
r1ar2nIzvslI7PHX73Tq7Pb9VOjWkMItJFiwXDB6D61ZuLp7Jn2Mn5AhEMrfvVE0iuqBNTirsOEA
6yjyhdfFG68FRM+zxqJg9/ZYg6yRLyqB7JBZt/ZM1Vb5pBPUHkwrIFU0+4boHYz+9CZ8+nOfS7Jp
Rqy1IPa+5KsrDYuhWAArJg5dH2ThwOdXKKVh1ND8imu5lvb0hZQfLrVOlMIYnKBNw1IfRFuCrY6t
090Zov1u4dIL5YCQmVvNKUFYMComKITVsFlBJ56WpZ9rgQruMda21M+MbQmkcwCRr3+uu6Z1aUm8
iaMuoHJzKBvaIbidErIO0cLKFdM6DPefEstQFAy7DoebW/QJEbbhh/RGQGHTFu+oHga6+6KoFnIq
+sTtG55uDwmOS7mr5G735FsS+oHbCyuQEttDMnZ8QncP6DTgvvD6H+O0t/kLowMOYLzCa0w2qVvB
3nZaWiljEdSxrxARL51MINgh6syGUEXshhZOJIV3VPEuJtwFxtc6nR8En/GKRHpkVzATEe2zklx9
ntEG7ocuox8bQgMSeniCfKSTMd+PsGNy7xGrJcaLeli4z7C+uTw3+Gqnt3Oz03RCF8ukUclHrKR8
GrcPr6ussOYP4Un1Hf82u3cBCai8Yd1slxzQy6WlOw+awiMNZiuyTTiP+l+pJjnXKuRTsSGO8Ghr
2S9QVMuH/jEQWieNJEpVL/e5BEuhOwROYJw16G0VrT1wN8aBm3r2+nGb9V+0f1S/Uppef1O6yp5e
TjOK3QtD+rGBdWB3UgZikLTWza3o07PqGJvb11ZzR8fhcbCW/CtuuWjZLKURNJ/aBQ3Br4rUDHLP
NWjBFXZX6FuFow6FjZNKlwtqlSYuIz5X7ZnasCeOpBreSFCZHdVjhiGZfg8BuggOg4fm0dLJwAqk
R0BjjZ5jqkxzvs+Vr8wJ3ehfJc5cO75ejm1Db3PGOYtD1et+JfuBnwOYk+p5lA8RFjN0ZJwzkfdQ
CgCt6VyKPyqVe07AojjFERZ3uMQu9CUO29ytzSnbFtzXrIP7EST/WbFHU+/AEbRwO5gwRdjxr7FT
T/2EENmnOgV6uB3gZfewJW4vn/jjpm2JOLA6kZHHeEXU3XlPPYSyKuGoeZsqi2SzA9my6bc3R5qO
Wsj7ZTm1SLuC1B3tgGuyDRgMsOSkmWVY0qJXxfKFVZWaRX54TGKQSDuBXMgYGTrGmPLYooAT2k/7
Dc7cLnUai3Do+2ajqZ2MyJtWd4DukQ3xajyjeI473GPX40jGTGHjleuLb6n5ZKtwSrg38SejnO/E
s9rpvcEagjLPUXSjGirNKcVsf0n1fRhLwrBMmeDAA9HvPn6uB5EBc4dBB9ijBKRwKA4O+BXQnhA6
FcFQNacjTH6uz2D/TWR8Q4ulnvCkENDjt+rUrGSSW27omxE+KRjemX6J0qnb1X5+VmPLEPJvsKeS
3gPfwx28K0aFgn/IV/F9jdL5/bv0Cpfu3USosgi/KOazyNm9qD0F2BdNVKh+hBHeRrOQWmzNEx9Q
h+95S60bdluAEprLLJO4AbihH0BRGcoOjkJTqGwwCitXdrTxPQIxBxv4A8oRGlm19QMohr2kJQll
hDTjUm4hQFE+zSJzB8bPk0FmSw7xyapF7wRTFcy+c2BMrPCl8g7Cpe2SeIwC+rdYo0MDQyOqA+6f
C+AH09qM8hsdn4UjTygoVO/LjUAaegV8XWoE5A5g3/ZTqD1hohEnHbn9SDhn1exzlAPwPTI4uN+w
ToNmVkKPfaAfLNcyPqtEBpC4qemNu6PpjbajbUoaXwMAEjpO7pJNtnRHirRkRKNATsVpVSXOLBzk
AzVzndq3BhC1fh6gKtEfCu7KLjt/6HUtfB+s7huOibZDBNN9x5oFXjbidGzg1QgS2Xo0x6nXI89E
sn+HU8b68kGuljsgiD8i40jWGOa6nctJnwE8QUAsbNU63bwTZoUMrQH3NZd4moWkkYHgmIiLBumX
HdJ+HrE5i3IO1lahZFCniJYdXKEs1XrsyvC2bOgjj+lS8GYu07i1e5iMVZDBCULdBxM+WxMUjgnP
RNU46JjvqhUnm64+UJ1wo+h96YC7zU7q4Ny7shAj4nAuansDH87trt+9l/UcQ7gdUhcEfGjl9lds
Ks0VjaW+r6G0VKAG9lZ2Aq2KKBJ1dYA2AVwLBygaewNt3VVHOb04FLCRI+AF+EmZ++8jeYU8eTpQ
inmSXLyFj/RxB/tFTTGAOGzFcGzm2aGn5EncdwRoAp1jVwMHgIDejDfF5fKTtjem2/Nrg8U9zZ8c
2lTdM1+u7aL/dj6fyYd7afeeo6okP8VX/XuISeX3azmE7/yxvp5gt6AeMzL+O6IkpHzirI/TFRhE
vMNVjbkCY2s/CxCkDC58e0SEtMwe15MsoMYeqrPnRD0iK/s4kJe/JHH2sOVLovv5FfVu+wutdpy7
RBhBEiAClZzr8hYNpyI7zIgG/Koi94EpiePfAC7x0hxLtC4BCGaKgLxLz8QJ9qGJ8PEqv2802kid
Ytm6BfDvosd2Bc3VzUEi3qZuHNynOPn9Vl/XkILP9ellvyQ5WJXjzSthzvCxm68H44pVlGIdVMF1
DfNfpDdY/1oQmQj/HaIX6IMQrdExuI2FkaVD5Y5EGIdXIhfYy6vXtCJdB4zwbxNwa4esS7HhP7b9
rPpC6/ahgjRT/D5qDnKHeNXSM5pgiIKeoU3fRJWEo8Ogk73rVoluMUwOF9wkP2mHx1ZkEpB3t8jo
AboAYHHUiaDkBeqsTK0c4zO4AugoUVoNfBlmdr3jjobyUavhu1tBJ0FJQFmcuZEYSxSFYfBHT6YA
Eg2hRm8o9IpCJUEgDFHyE1BKJO5YDKER37cBaCZab1RFgKsMZVBrHtYCmWYYHq8rNgNjBPgBvAWF
BZgE9YZeTAXMuQ0E5gxQSnC7fhyrC5anEijnwy8uH8FFUJFO8w/MibyIhJu7HSyL6Q6TjksFz4qW
OHuk5VLjjvhqcFno+dFPUY3jmYfWTkhYFJqgwhWzRPRngV1SEEwSjwSmFyw0h7wJSCpdYW+hAT3u
ewMylv+RmDW5dWTozdURvzoFezXWPFTztU06Squcq22Q8EQUBveAXhtA0s9c33Ml+DJkvcjXaJQ4
r8aCoKKtaERLQfw+4Uz5V+bsu7upsEJrtyyc1J+lYP32wN5tOGrWaA5Ty09mA6o/Qx9H7jA5oimM
qo2JiMXLbNMZeBhHuBoBeeoMnNtFwX3gcl88jwP05BzAWHEHvy+SQ+5HCtSkWqyQGNjQivDcMfq/
a7RkZVBCq7IRXvjvMAnwdtw/MWVNLqQ6gkyDM/qOpZeBTPiVRlSUiDvlm6uTX9+FLGWH0zN6mbm+
3MHdBi1GOgRQ+LGwmq/OWTTCaelbTZ33Es9UuMoFSV/4ru3rGR8yPETIR1rvydfHXI51izgndQj9
7oFBLH7GN4agVyGkPD8PA6IrFnFUED8xiMP0rvjGLibzOdYY8V3uOhdVhD/0h0Y5t+iwU229zi2i
K3eUNcQYHamlEG04LUA/JWUHfJlVEniTCZSLDtBXLxqqW1w7cKSnkD+9KIWj4gAO/GHefNNqDGER
VdLYincaIBCqfp0mO1uCtc91geYpURy4MoBNYlXVrLJGNk1LbpdCUvfN8eOEzVckliF9KId0SILQ
SRNaImPvdhnq8ElFGog7P0sjntTH+64bl8wOKFevTok2QbGRA9y/DV/9yShBIZKgrsZ/eMzRs/AR
ESwRkpeOBFub93mJY9qQ1ltnyK9oqghv4rFJ5Ak/mrIAizEtZi+M3zdwcM/NzVJdEpmSMy0q8GEg
t8dqgL8fhgY3C6O1wfx6MYn+zG/FL5z8F1lH8NrTFG383FEZLb5uuxpmd2czccrjB8nCl4L7Bh3U
C3r8gHZeWJuoJlH9/qN88ASAPMUtaibctiooP24ztCYe0Y3MKo4sLODMxXHIYrgyTyxiXP6uBfHD
fRBYAxCMvldsmBe+uHQTGgniwHhFNdnNMORQJBrcWO0aR8859jfAxISj15zAFO2Y256z5WPSzIFz
CbQlkJCSdQ8BIJUUh3F/jR4Us8lMwJ/XZGbh1fqiXXw0oAWFq2wGOLDRWQ3+7kmyhsF1YMM9j0qv
nj6XCHIDkA0XajCRRhtiezenpaRDxlN9CznEwIXkNf4H8FcQcykmrt9bbCJOnAf5BOczXgKbhk8s
ieHvkYw7LTFAHwAOoKXp/dLF0NsTM0C6SFbb5zz5QOO7AlpK23RFfas//U2sKeqEjIBT3r/o2Y5l
o6vsk9ynLTv8PaplkG6g9WLQc0cGoER3FgnTzxolBCvkVhujSwoey/jH+Er0iYknoXlKybinUFuQ
veP6eGyPxVoa2kNSh4IOEhkzFDUvqztBghrPobkt6YYMhv6V16zGo2kW3aJqavrmiuPPwalQXKvI
KzCcPStkVbr12kugbfkEUQAI2xAmNTBhTANxum/f0ll6ASLTDY9Co7bMT/kJ0zv6boAot+N4fXu5
Jmx5Z//JAwPhufCnC9WVFKLRwVwp6LVjP6FyKPaZWk8pYr3CZOuTYqsVVTQARoaJIQkEc+FRlJHR
ALHfCKfePhgXOjtWo/zPWYlsCNCcuwUVmgg/qwsLHZUpsGNWTrw8BOWu2rKSganPlL2MFPQH+pML
k3A/QDZrepAK9ROLEIsXBSlTFAqrlmDEpQpGHYciUwoFC74phgPWi9CX2fUhSjoyQRaQJ+wQmxKO
uadcRYmGHplAYYCoi4USDE4dRYcTAe3KnCQHcIrRGHJoGmBvdq62mJu8Z0QSWM1Q0XHj8LrKTwSi
A2zzb44S4IUAnudXvkIRtkGG0WFiMyCuhcA0lscwVeK19gMRd8OOQt2vvGbZ+7H3wu4ooiTNjEFQ
QG8dYTFFgLrlzFBeIIQl6yVCDUWLwPkDKgmvFjOKuixSO9lCaSeWf18Kb52lzO+z8sSMwbxRzHCl
aL4amHHhEDSLIbaUFsnuttfOBY6NJ+MMpi06p9zcxpNCxChU+yc31UfYnVi6joLTw/OLoU9BGRz/
1I8CqlGvBUk9k+Bj/JfLWfFJm8QTlhs7oytJsyasip50fqATA3ES9m+4EtoPUYi3QuZJqg3cCNSV
wDFWNcvxz5DcqttScWv6Md8UK4laEsGIAlAMvrCjOkTaCI90zJzVHVU0pyrpf764fcVj/P3WTUTr
T6jj1J9nlLHqMywECB4Z+JaVnbtdvaGM7yAikhztksNr/ld3Mh1ienCJz4pxI13MyelPM4VL4Iis
6gRwhK/JDTbUYzKiTtNTkBI5rvYNU5Y17U57iwGbip/QojgC8XwzF88xivpQ91Aro8Dq2CEJmU7k
OGIbBhj/oy3gsfiH6hhByn+/t+GAZ4qoYJ9H6rr8Jz7g36b/3qyThP/7Xbz9325zSh1iWz6cfzLZ
3scSO0HgIN4s/pRL8Yhfsd1B9hAqnFZU49A82Ug8XFSR7HgncSxmzX6H7oOx/wiGwBRsFtFqBb+7
0U5kttBd7wEj8kVyKzvkw4E8rcM6HH3n59fhzleiyBrQOYzYmYdwbuB6XCePQGzUIt4BMz/3vAVd
yXVSh8Pv7MzuhuTJbHJTCGuk738frwuVNN4hVNKGCfEfBBJwTY/mayhvkafQJl3xaCgUlKHqqX+P
VOwKxO8oB6fXIB6XIY7R5DjQu9tpGT7P8RjR7neJiaz4J5g6XLlvOGG8AtzCjiDX/b1W83oM0irA
GOAhDtGeiW3i8Rv+CgMMqCSiN+ftAGonPjf+zf8+pJ8aY/FhbIiskX2103bK+/8dxGfOK7/tFEVE
T1Vqyh7a6WfeTjGvu7IUCo3nZ86rqL/LkFhsSMD8XKbRZy7+vJbt9LV881tceC0LKGDhZ55v3nOO
iF38266ftr0njuKjsZHYvzE2xnzek7cytYlnkOoun2fa4YLys+XfvsLnEk9XNhb/IKdSy/r92xyq
Dt8fwSY/wWKsY2EdYYbBakKZxOL9wTPJei35DGCKz5yl0pG4VJxrfg4hRfdOB5zFTzeNMNLlkcKZ
Fq/SvNZ9LfNNvhHb8w686mG7/L0ufqeALf4ToKp4y7+NJMq6PC22Urx8I06cePTvZU4pUlDO5DX4
/+8ZfDFuoE595SMRRYQx5zsPk7N4W4Uu/U0AwdXCnhPhDtdU+2XXPERS/w1lbBz7Yo/Vt/F7OzM0
/n7LQ/Fcwu/iEMTPa/CZUzvmKop/yfnJa2Ib8Y+r6SVnA9Wn8Ste/7/nhgwN8aLKJRObE+RTrnWd
f8ciXhG7fSOVFOP03zZiaIid/Pc+sTuD4S4O928P6tCKf7udGHQK+20Y82J0ix1j0xJ0jPl/o51x
cJZoNCZuFlII/vy7icSdIi632CP7BAKb4uDIGr7knhBDUPxjIEYU84s5P0pqYsSG4FmUjdEAEseJ
lwWrrph/GLHF/AY8ErEXXoTNy2CWpyarLQgFz3LvsyVVf94iT3P+ZcvnoSpwKLZRT05Hu2yZLz9R
vtRIJCIm12resJ9mzjQhT8FwH8Hp38RJBzhmZWU6hEH2AAID2JQpA1OBXt6DEbMbhBWmZQXUlnV1
Kh5DHGKeQ3vDNrqgK5HPL8tlzS8CrYX1H4k/zNCkVSS2xu4RaHa/EfsyhVQO7wa8l1g+mfz/Ho9o
8604aQCEtgGrYj4FS3QfJCx8OMAi4NyI/cK0UJwmGhaW+KwmapmfDY351djhdMl3egRos9iD2DHH
VS/F+0cuphftmh9iX4RITvKVcmxgFCDZPmZmWsv/4g/vBE1HYuv9+500fbSFzdGHoJY417P7lCPp
w+6IF2r43zMGlvji+X+vI8wVi/lETMZsz+e3a1ZFXm18sZ04OHGe4p3JF30ExjfrI6pTfgXBBsUW
j/77g1+EOOp2gx+6WH/E4im+doOjjrgSeJuuxFchLuunYsEzWfjIITUgVg1eJi39uDqS167FFVQ4
oeJ9yGqW5JwcE3pQTiRLlTg/4r1I9aa8VK34wVXiQMX1kjcguf8uxd/l4Av0G3FJGi6zGBOAGP+G
hBgyOl9EXB+xAorBJBZIDnYnHuH5ERi7moWfdDY/PzghYnkViyxHx3Im9sZmPGIkHOhjScM/xiSj
R3y+GKKcMnal7cSVxpZmJ3Yuzp3Y+t9aLP7Hevx/NJ1pd6rY1oV/EWMASvc1NkgrYhfzhWFiAtKp
gID++vfZp+47zq26pxJjkGY3a835TCZR8FEX+BHMuEgb+IqYaHunvvz3N4Ju+W/xEBNJxdehzDcX
HjPsiWeDyVjMz+I74l3LU3lqLv/N9+LomNj+93VxVOJ4xIdilha79euqJvtP/KjMaCK+KP7hQBb3
k3pW/zdr88xR7RbLEYWrdOVE/PeP+DkQJip3tTgCsZgbd+IoxCpbfBNX6b/PIZ5jcRy8guP979eJ
UyxuK3GeJr746v+vUf47S+IoxR0m1j8TGnDg4tfD/glTrTkZiShI8djAnLuAJ5mezYOyU8/JYXrO
GXMu00P5w3KFFzG8sYOkgkWVpLkM9Vyi8abzE0MIiuyHf1BbHFjYhf36fhrA9THwMPqYv6yseE/2
7GTAnW/Ih9IlBlIQ4CcWaOEzFsKEmv7NjutL75R4Gt6GxRZwjo2w05oHvsa/TlxaXtBdBiqLz2bG
4XCv6hwsR4gu4X56fYnjHbeIjcddf2G/Tn+Pkv5Z4b17Mqc6hi0eAY4oQ/9JbtE5/xH7CJR/SG0u
9wujGlYjkxf2keVxR3NC2pgECK4iXwWrwDMin83f8UKnQhzyk6L5g5PJ4o61HOtrLjG/hYHw0F04
RIBA1EgifoZzqp+nB26Uv2fMHYWb5YyF8zA9cDDMDs1lyoKvjSnDR+re8MYtg0H2Od3nP/J+3EpH
yhfCfBhwWrxhX2zeR9zUR3p+clgrcrslIKA9WlESF1uKafd9EmvDx5uCEOZo+nLa7pbMlAjsjHUx
opHLFU+2mJbXD1x+lic8pJv+ePes+E3op4KZtNp0W5LLfeVH27632a5i3gK97NJIChLQpkhTNrfP
6lPd1p4WJ5d6/dobx+Gr4//fO67aEGOt3XAtyx8+I0UTxI+/wIIYCjh9rJm57sxiSMEpnnBvpc1M
TFhUx+BVMd0x0rHN2RXxdPOKCb35VnAeG2sq5pJ3/TZ8yox8fa18viPJ12PM1B7mpM10k7hNdN9S
oOJ5WBvrlGcdWRX0U8oqNm0aakEYGwlcOLReD7QOESZmb0zjVMz+gFPMOqz+6WGM3ttJZOxux+qY
+XnEspB59kZ3gmmUCuDoQSdk2caqFFfVfY2rD7sKmNLiCxGPEupbNYI9sDd9JJUxDZh1Q1mC/aN6
kc4jgBPsNkctBsy0HY/XjejBselz0RHSb/NbvHamsOnLEQG2O8PVNlJgfckOYPng8Qnr/FPac+bD
G33Eq5f/PDbKjg0hZaDnnsaPkNxJMdAMt3Lf3nVjeKaLuJ1FeuUyi2xMoFdZlJ3MP1azL24CTZg/
Q1NgFAqIec263Tz4RFSkg+uveUFhwOt+5B8pYMP+Cf1tp+MvXV93/aHakUVibHTkeJMARMrErr36
W4nrI3t5If/9JX1jzxaaaj7bXeoZA2Ii/scGhlnuX3ljb3yzB6ZAx79zFJa0rOgQIKml2X4aoZmq
+/yT55lv92tlx4Cjn3Ukl5jaeF5pUWaf+u8zlhHOPkV9lT4ktxyP3xCWP5Rh4a5tx6151qknfGko
FyJlV5+YaPkFjAosUCz2yLDwf/otv4YRjC8xcDGK8Apex4sy2DtQxf77BrM4VUUalfwQ/2aAI/CD
kYS3YZOOO4JbXd4XnngAgDDvlB1jDu/cXczzf+/OZCfBYmQLH/JA/HtmrigMEFUiM2KOZOVzYcHC
bMvoXNwWPTM5kyPHS1Garg3CUyrATKdgvq4i2kY98/F5q/LED3xXtasTR8bAvpd/QcjTUpe+pW/W
VXyNKQRj0gTiJjU8cRg8j6wcmRN4T1SwvItWLRn3ORyOlrNg/naXftecmBp4LZ+eXrsY4i4lV+TC
s8xXuSoYeMVm9d84y/szPfI6Dod37sWwyZuNjHXmQRftXoYJXtRf+Fl+xVVe8DV+lvfhYFgx82v4
Ox+QM0zllc/z36//b07CTcJJ5iA4s3STcaCMPcvVia93P9V1Q2vSpOdk/ViiNlTEA2QObuK79P3o
fQaZe+JI+bnofRS5JnxIefkqnVc9H3q/fsgfJYWt5ldB9Ei9hqDy6eNPK31FdNyMdG51Cy5mjbNx
pypOp/8aSP84+h4KA0CeSphhCsuzvmkw6Cx8oNlMiLYL5HL1MD2jW7EbM7MNH0r0JhBlITsh7a6f
5ZSpElvXTvXba+QjG4gJmsPXmSNUpv70Ed3lZS6RcCU+zxOKw1p1SGdihUbAnjnD0tNbdp16bzSj
nWO0jkk9Oi11MroW7FkfYm+fBWmcwKyZCOXPrFBPkrkvHovs942DnTli8IhdoxmM8k2ZJSzqJ/bk
hIasQu2YQ9SdFeOl3isIt2E2hNdvvNpFRgew859hC2UpumsLLmlyMG+zF6AIDIOQnZG7UlYrwaYu
NcSXUzQGWR+OwlOJpRbvR/2doov5KnB2x1TxokfAAEAYNX2L/iLK2kKyiIcFQ6049wg265O0po6B
uKbasAok60/EdlnQAp+/ivhRDMhgHxnyefsJJYItN8yN2kkKuGmHaIiOpR5INLNLPEcs0vEcuwD/
FiqNoEfMnoE7DYbm9O6htSrOU/r6eCyh3UDp+zPpEFlCFYbobIAsPwFFUTrTN071CYPQYrpRuDwy
hAu6OmRO01eRz6DQyA5BjKQAv3Msf3p82aDPWRDE44+QvX0RdYzTe4UczQyMS443pPwQibtG1Pwm
cBfmE4y98GyypXxJRInnRxOM7H/pPPjILW6hWbZ8gGIjBkyfp7ur846b9/oO9wJ576/g+Vi/T5/s
avCKW7WZqw+iGT4QOVNNlz6Se/Acl9TOMds04FhWPfIiwmPq70Q4gVYWvmCUZNWuA7IoJ/5E+p7w
fOaZ17+9Zx48GKrYIRDm16HWhuFBTaj+ypAs1Fdsp9S8U7rNBBCMefUhKIB9O9cfGY8Os75Kl8Wc
P+mq3TiHFf3Bg/7aW+bPaBI7tDHMH0YJWcUQy/UC/lXuO2sFWa7AKE1AXwI512143nvwM9K8GWyk
1UELCYuBOoWWof/l+Mg0Mk+0y+Bdkdh6dD+7pXldp2TDlXjtZ8qnlS2ydpXL4dOcoUF8Ynk2YHJ/
qDSCUsDFi1ZesNDUkHoAPDOxfM4STJuUmsCeGlCSgUTMXnt1SoeGOvYjEOMUj6DbRWMiZOgvGJRz
zYMDkFYOcQws6HAOMDZSbGyxCRNdM7eOQhR2uU8nwj/20pcZuwtKjc2FFqDoBb5nRTXXbuv+Oddv
DlGSf61Xfk6bD3JzmZTsyVa9zXmCpctNyAsbdFfZnEPNWCBGKCJp+xUxZ02st/uPx2ECEnrZSB/1
Z+vVokDiqDjpwRBjIP7t/Zud06SXYtX0qcNjtmGe4CpXLgaTjmQSBiC2vIwSUETF9/mvG0Uj1hD/
JjN+BquMaNqnDgYePPPm7vbTeCyWsF6pTwSLTtr7qCP1dDamNqeSn6OrwIDHjsEsseA6dD5rH2Ht
fSAdFlTkDFkQjiYAm5BaRZlbNtmN49VGuzzLJZA/MQ3Y27gY9pYeED0lg20o7GbLyMKM0369Cls2
hGJSjPLWTMnPTFmMQLRd0zygWIAIqfHvXOsEyhICafzUWdhU/EeNfv2T+Shj7XoowhJTAB0JZB+H
dBAf44Es9cTae/xBR2pqTLvEG3KXz5kprhgE2EryjLJAi/EvNgxE+9cwTznzEKlYsKCHxUP+/HjT
3mNV9vkCIULnIcoB22GYzhzNGX+mLmUBZj9UijxSxBNHSDiaNXYqhjKGAJwWsD9xlDsE7V6XT3PR
Dgsot+8QRYzHCSIIQ4XUjgIwvjuT3dO7ecJ9McEJyHJln/29vyffuBv/QObB4UIho9v4lkSzdFXc
jkUKqO67o8VmvLdUVYfup74u0F4muMb19PMljFa3nCDJNbdH9l7KOjfbp0abhiJa4/WS3d5n3Iiy
zY3H9PpDh9qA+/BnLl5e81X+AuZ0C6qyLG10InCQdOdx9dOEKXlVWsgdqe6Ex9/P6H7Q1kvaeX3H
aSGkKDbeURdvARyV73RjMmBSzIFoS5saPy6NNCxBvyRiUCSvzo+/ZAPQhnyzDqDca6n7ivCSkPee
faQBMvUxlsYFivNrtpgEb3rA+JPRQsxIV4JIp5ZLKMSoGg9gF3/VSF3L8JXOTGh3FN1IAlCeMMbf
A/4N9IVtxr454i1YQHisgtRvsK8032+86+SYMfcgoueyoN65DDD+yvmrWUn4xrDiBGCp78TmfVUE
GHPsUJGm6/RL01k73pfktNQnvTyKHZQulg4jVVeiiR4YNyaKm2BNNwh10u33e9GiAyaK9WdQ2JPU
38SDVFj6vpB9Cc0LHThpBhSW+gKPIC1IHuew2ADJbWgHAzGGJJP4WGs2729uQbEG+8rwUCoCaoC7
nmyPoV/olxuD8XGwXwecB99Ud1r0K/djxeP286YoMfpscrfdaoyR+NCtfeezG7ZKhwgjkaiBY6ew
+8di8hD+x+mJht6mQXyUAux7rHJ6lc1CyoQ+yCsTupxmNKCsk8DZIRuOSbZkdNaUOTpvZfS4BSnY
DgiASaSFXNstFXaIcHGOT/tl+axGaWowiMAiNffZjqoJuslXgEwaxgk7jHxtvOat/WDGJyhaPw9B
uuEpjvUzIREYCbG3UUVUtTn5EVMiblEkLG5+fp1VznXRX3B7dSiU2fCDVowYjRdTJOPWzDi8KFp0
GCoXRemhLUIUK998I5Qd5vdvi9SS5lh9Wnb6CYfuIP/095m6w4TKTYhpByrN66PhlmeKMj+KwOhC
xF/cGsTM3po5TGqYPT/wznfpSaYxQ7A8jCEIUDWIXHCM+fporsi/oZOJYu62LleE0F5Q58FfF9yJ
vJlN/tTXMqvtFrSIO4U7i5mtvajdQv+cKHaa7yvUjJVdy3bV0bJd0jjtikC+2oDpm/ticnNf2eWZ
eyYAZ4gMo+4CiOpWGGlzPZgKdw6pVrTJMdkon9XUcMuCPvFrB98H1DELUMsfiNi4v/BEt1zNZtFO
PeD5Op20/uuF+z+uMEJgKnnQaid0qOtmSrKU879+W1FJNFZXWm3t5u3QB3QpUVB6em76LQWrreb3
ayrB4rvUK5jT2F/6/Tb/RL+5q1avoN9aR/58m2eqS9/qvqO/aordy4vf/BJkbazbXTTEDzc5tBuD
SlwLN5YlMiQcKpMRW0J+Xcia3EHfipKDBt+6i9TDg0rFE1cOeyAhm22QnY47GRjuk7+3lNX7XX25
n74QMp/Fnqk83ZDZXpQd+mZ2UAdKsT71YkeUlAbKOHQV7pTh2fp6tBmclhuTFiabNpoNW3TTwdUT
PwB4hz+vsLuMl46yV8uWST3QHNuVJ5kq1ZL3E93iZ0zZfcuqmFFk9+BrPOPcvd2FLVp5enNyEKWg
gOEMRsimaV5O2ACIo2b9fuJQRDVL83k39qFxfWrj5MCIVJDZQR86mlLUfYVywE4p9XjzlUqNjF/7
3omqYM/5eYWi3C+KZQfWiewx1YM4ee8dq3L1TJntjAPE45EWRTsozfSxLY89ch8huGuow4njoVLs
cXVCilC8OQ0SSh1UAmkpJ+49opAes9+guCVO8DMUteT7CQvm9MBJRj9O/sBJfI5x13IyRFuEvQfU
Nc4kLduIptJSVOm5kHG/Fu9+9cS91Vyu/AZOFDZmuj2iMlxGI57vKcUiLi0NmueGD8yvZFe94zNO
/BdXxeQqiZeLX8cHZg/yr1J5YglQnuoLP/En+po55W8SHClpw0vYCcjA8k4PaBQbsFA9KFxPmstx
Qzm6InsQcTVu126XnUaxT+SMEfxF3nEI2N36vO+e53/eE7TWCOgeZ/UPjULiItmMpc8hBFF8eAWY
wjaoLPdUlk5Xl7iDL6zZKPofe6jEcwi6jrJWg2mgbbWtusFDsL0eDAqH2jqBKTBDdhboC6zRNDIo
7896h4eQ9TVH9Tq3MVeUu1voh6XP1+Fx1taSB/TtU/PeR5Tsq95Dnr4ybTNAfk0gT+9ZC4iO1LUF
sxVawVe1747Tk0EAU+EC3SQR1gSFmATaujrkCLirM7Qx5xqXO91NaVVbHrVUDKaPgEIK3oTRI71P
onB2DZjvv0WhHQI7gweV0ZXpgPzxMjJ6MISi8ZeWhn/zNKf6fkdP1yQDkRDFlRwbLCtXhq+ttTUc
RVem5gbFw2nhc8LsXCCR9mT7hlWA9SB5875sZ/Z12wRXcMuZm7kIdcnezG3FsVa8kJe3iKTXSZgF
CvkUsnsNa5JjHjwFNMcZzKPOKeKKxqHQeuAlXCse/NTAWgArtG/+ZFOjsn3YDxu/tsfNwd9acN74
bRYI0X2hPX8uTfKtDKBRIypfzX0iKhXGVdHzfx0KutGg/jYlMVQQHFiX7KcRBDqbcr0ju3carNUK
W3qoO0DQiShAZua0rgxmU93kjpA0FB4ENbLJSLOgr/O0MaK6udvYglva0/oWr6CqHRtHIYNFune8
7fujySaYJ/903ZO31uC1+a7RI/ceVW9/As3v/WcE7B5sLN/2LcrjOr6e0tMt4r+oT4UvvFHhVJgh
/ukdeFrho9bImug5+1CTaFUhqws0LipYAO4gZmvm+DXyMNsI/509zkw1Q0O6EsO46EtiiUWFbm0K
X8I4Q0OFN70z9FlL3HiUWU2n4xDTPcvGpRU0RFY7ghz9DAyPYYBGAXFb+CoeNiyVFfvgmoen2E/B
MYFUA+pMAhc5HtWCTEeRg53y5kVMAxxkcOa/7NYVlN67X4RFKEws73XlMefbGmX/DB4QgZ4IdVhT
LcelIGyxliFBnMCYBUmwxHWrPDGVSB6ec3IG3PJYcTg5N1bXgKPXoimXrbk/7HqZoH4yNhAT/Kmj
eAoGHoSOQSVOuFusclxCPW1vLLAA+J6BggEJIVRzzHAecBdaR040BW/tSDX6a/Rv8Lwe5xv+G2st
bfVNvjNfOI+huvnXUN9Q6VA+EQNT2kfzLm1fq+uydG9r/b6o1mxr+19Y5F7rCrH83w2bYbEc7YzR
pMSHXoXjdghBOKOJ49IuTYow0k67qLFxuSIl2xVHYcp8rHpU05gNbD6src2fnryqAzO8eS/OaO3Q
EBCyABwFManoaAreKyNMnB6Hj0jDYOmNwk34g6esySY8Ey97EvF8rlDQQZN+ewl3yNSFfDZP52XQ
riaOGVuMCf3y5TL8OOYinScLNTRj6fI4tt/0LAJxIz4XJNrwKoo8YF+A6BEPFrw55YlTBVJM3ZwM
OzZigAAXD860aFkTfQiqV3V0RwvvHNHoMTzGOaB68ZsGt/ZfwuSheOz3+uN4bPePvTDuvJckD0AH
ndjIbtGIjHOLZ7/F3p3hVVaoF2ZLiZEDb4OjuCawdtwTOMwlW3Kb+H24xxOO0i/8EiAm/ABu+3pN
eoA74qShfre8ujA+1iAh0IHQDkU0qnyLp+vqXjf19r5+M0920X09OT5/Ccrep19oWGPVobwWFlil
wCMDZ16X2/cxicqtjGUNo4pvRJbDQtauHWC/akgFYAkhDBm7tTbd5wzRsUid37AZ5g8iTM7fxGNp
DsqcsCxsI0OkBYUPdn2bH6RA2txDA407CDKfWiYtFWVT2OCoeFYFboSeakzPmNuWhCHaUKys0D4x
kKEMYcJ4M5ypeLwUsJ1IwUPCaJatU8Z5qEPEHmB2+cOn5sqfadQdkjUCUtz96CFXt021uW/vkDB+
iVDYtAFNcIT9ypxJNGBTXwSdd2cAISwIl4TbMGTegh7Ajg7IjfvOh5Ziv/8GP19p+FWwgDrYHXCc
w+x+LLGurkh5XXWb26XyFfvqyGtb93W/pVt0D2XS9mYCGyrt755mZ6vkU2WIjC2hyJwr4SvKvmta
WuYOtsL3JCyP6Geda/A2PkiHoE/CCiVmnGQk0eiAicUsYxqTyZTbcrKiF/LkxhVWPzHkIwi3n3sN
G5aQjShIv7KIfBiWWhUh5dzYoRU2RysG74yd34zq1dtNLzhphDuEjjo6CsdCVVFuDQ8o/JpaSu9X
Mb28HVUzjHfF6t8M6Ey8+7b3ALGEjSeGbqB7oRzJDMJXbFyJHdSYcMXTC/JzKbz8KIfdmb7MvWzV
ktFM9c0ffrSALRQ7LvfpyL7sl6vBacIblFjQ1st8lfHHIlqOfKnoBYp6EqonfTeJnyc5wpEUPPwm
rLbXLSDp/TSUYznM/CS0HKIhGBWDLjCXMPdAoaqf9UFfl2djYzBrlWEWZ2crSEC5ZofC19fPT2Xz
oKWa/2VH6fcdKzGqZpBtjUXujXnpaI3QMuRSqOAPppF+Sn+N0HSuhAvpjhXSXJwKCGUjojW472Ni
19STFqf78kge10U/NcfuW0yuV+adij/J6coDh4NUWdVrw+t93b6GMusWfSMMEMqc1qSN9QrCgeJK
QXnQt2lwQ8zbsvVlLvbuDDwTnq3JJo3QkMclfxS3c6k0jxtpD5RhQbJEiDllf9s+tuZK9TOvJkAo
GkFYZJ443eYKWfeK4JrgdTTjJHwczTBdg/gOst9sL53y33wvH4dVHzzWhCvG7/M9vMc3dn8g9XBx
9WflXEXgMU9VNHGLHTYtKdA2r7X0S3jRbLqTI/NyBYw64QPcSa24RjgpeWKraLrUVxi1Izm0LtZO
iawd8nzvjmVq9/dcpVsrIua82CZxrS4xVzy/pRNQlcc341D5i8u5/sWHAkkJqgpfH46Q9cr9cLRO
9T5d3wM89Rtx/XXvNm/XAJn83n46tICWwzrzmrABR6zjVatjwdPNV+o880a7dHNvcCRutylZRod2
12B2K+OXX8YD9+j1YrklCvg0KuBJEGDvNcB7tVkfqCt5VW5eXs0hXLfpWoqkyIju+2Kbbaptxacp
1uLv3f4ewOOttrpXusX2un558nfDF/PN3X55L96k2N5d+K9B5orj5ztubcue5ZhhvjdOz2MWGFE9
S8IkNuN0/TxKESdi8Mzw+W2dtIjEn1ADB6CH0m5Cl2PAkkIXPfPNjfTDP9vpZrKWN/TYozFSmZ+N
iHclOMeMzRBn3DS2Lpzj9pvDD2QA7FZU7q9rSZthKj89vh/ft2/lNI21SA/N0HDUFGJp6ZBpHj6o
WQNDDx6r2rdWaiiM62TXhtdt64nvT2OqspEawnfx6QKsx09zo2/ufsuu4+4QUg9Rx1U31opse5Zb
2rr207AENWtiw8p98dU8mKD2dJI4nd9WT/e2+BceMIM4/iFyCd6bZNUsJjZxMk5yIrTLYx5aCD5K
71ZMrIor9O5Z/HaJDiEbelmvwFOTF0LZxwMU5eah+VMkLNGe/nRpcR88ltgTF4k3WYz2SM5Itay5
Luox42Ln++xLAOC1aMIOAdR7nO/1GG/UJyQSAIAsDqc2lrqAS7ui16F7dxfXPq0P2aOnN/6K8U3k
zT/409kEv81UtPJXlw49IjfW5RTUPcsT2pOnDR1yw5jAEG6yROxnJPOA/GTaW95YFxh4cx1oxqG0
GebDEoEi66hHMDJnZli/O68nQ7eEEc5Mp0d0KDkxcRI1zDXEZSxo2M/fM+bVZeEmDgS3qPot4BTD
nWOoEa4Vin3BzQeEgFAfL6ViW0FB3MXblcUkHA27DpR2POxU/xF14ZvIOpgSgbFIbWx31JHZrJAu
0a9aHB9Xe0BpI5blLQOamIXSQItJhfXe8ZTLSLzIqvJVLKVCe/HwzXV9wNziSswJDy6gTorLi2mX
OQGKBKOetbnuknW6KyL9k2RChpkiqiIIgtEjapiAxRPdOuPhTkFrpaMMDR9OHZahZVPWc5l01ubK
cNtdFptL6mkuTQbefmKry1vUxBnAxV0fP6J29z5YdKlYjlluF9+4dH3wDhpX9ac+mDngqs1mykjT
Ypwh0GdZrgjsI2fmESnnEXhQTvM07sPJoTi1UXoadtdTFypnfSkzj00YTEe+d4tU/+Xo/GpayAxY
OUN1w5A92rQCl9PViwEKSPpOcsXHSzx+ZkFl07+yFXsyqFvu43KjmqgzlzK0MXLlq6n/XCceKCGG
QPjfNlZbd/Da1cAfeVXNdebgh/9aTlgLPJkcqh8loENsd+Et4hSErTP49/C2UzGG+WDcI5Uuyy75
HNEFeJI7zKmoslm1PERd0MmIo4IuKDY0QwB5we7YLZIP5Si2PlejdvlaGrBw4U6ArJ24pJ6QKaQd
J2iFgE/ZxQajDvV13I1i3H3Nxdj7XtyWgzPAX3ozqDOmrlVP9hhRmZpyHs9/mSsvjg2S8UpnFCeb
JpTcIpL50Pmqt2tXDNGNLZ5d2esC8gCWudve501QbcuvMTCP+moMeoQrlBKYfAgdwsbKcvlLYebG
eJLjlmU9Rp+HRiPo4e+eUGW2y1Hj1V7+XXqmLwVPH2c0CIGefcLbbQ7MeLsyZGvsdyggOKJ8NeTS
VlKCzpQXUxyaCoKJ921lpdcladQfjRm9NbcteAyUl6OUxvxW4L8lmby+Yj2kDK+gZH3zlEtsqxir
0PY81Gon8f5WxlxwS7emFtPNuJnzTPQp4cWkD2rMdeX2aboYb/aV5bV1uFaUlt+/+r1YDlcvMR6g
wrB8UAM36NBJmkHJgZrVlB2QUZMqXqiLh8V2gxbxFBFiZ9Je7iY4K+l3N0GOWZGlaEezXUUsoD/h
4MLdT+iDJ+drlZ5M5Wcc0904bhQq9jfaBPeeJS6c24IdF7DZfBLKjTmXrRFU0e3YSoExAu1Np8v7
80agBBu+K6fagEeMImnYmUjudfoJgP3GZmakXyP6i0RZVD0+MmwSWEj1fnCmyHUhbeFOl/1Bnr8R
JmBkKw8VZbxyc8WnT2J3AvEfpp/XQYeFiGXgjyN3U7stnx5woTL33kk8qX3DgPYYEMMyMNPpb6z4
NE1R1lkoVvgVyzIJatTz5sqUvx4f4LcxJlrQPNJlkZhC2ESRnLx4RAe0hhfPA9C519RFToPWCB6D
ClkMfdFmApXqMOLVpiSzlcF0VQtpskiz2cu+PUWjeIRMpdnWbSnfFzJ6RcV7sThqlrdhThu9BOxT
280wz97r588AIlZysKGPDxvaqNaFBInRtJzSKoA6v6CsDyThT5IWFTi58vzQfBVs2nXeosBpl2XK
7ESeHkgXjM/vhZXNG173T4pqLEmXmb/p8Ty3tCzSdRZYk8UApw5meUqL4YNtK5b+4gJmY9vSBiVo
p5sDjdIRiaRBjQvg3GM0BhLEvcgNvAcxjChC/pl+TrGhVfOcC0mPHxYFLQqK1yA3qDqfqWqh1Zp8
MJO95OUbTuUC8BOdcTv1y+O7nzdbkkGe0F5PdAyTZWELKyzx36oIJdKLA7DNQvVeJlEHOC5pweA0
d9oIL+Rrzrlh0mrmkEKYMNDtQw6mzmuiXO/NTWonClulKqRuvMfjjgtRtOSp6D+gsaJsJeian1op
RpBbX2+aOReEcPsBYIs3cQ3sbYi7NOKe9ItEpVN2nvd1SvAN70H7HO3yc61QakWti4NvGnClsgmt
ZYpk7Xb6KZUwQWZNu4Sc0LjZAswgE+2MqAnlYP2222GZbTUG4zIayNXxYPI5UheP9DaoPX6p5p6+
YzNvU/v6dHMcC5gjcE+wUX5+NIGFgIARiKxJ1ZuWwWMCUa3YZH1gEqVmLqT5FPM1QnLNkYjsgjr+
oGGlCsr4nW28bAMFnbBJw2P23j+/yGPnxu48tcABwJ1bcKva9JG7KLl6dUIANekzwmeY1cFTQAPf
1UqnTo91OFv1lKuPKSA91ZNGxpdPunTUhrzuW/fBJ8x021qxTqUMZE/dF90JFE/5ul5lBwSi8wd9
8CvF6qmj7uhOhfCYkBTdUQ7TxPw3hBMbRe0exQe2FGVNhpbLXfkk1qPzwZXVA2j2P3ULTqI53Dcy
pHgSgF3z4zEBJYibYj1l74cI/EE5Ml8qoWXMqiRIIyXguSFacdttXrunX57fFGNKcVHGePjE4VpP
3Gc/x4pfYRycQrN5rWp6EPc/5a9GMciGBpnthkb/Ez8L/SYR2T2ukFOiBnWGbP5kUbCeVN5oHl8d
e60b7gE6FCY30qy05toGe+eLIj+1ejooCM73EKrbbt6y9CI4m6bimR5hhaHgvgZZMaUnKPrjNJfZ
w4quNu+BxIpIcIUQE3qMDOIdL0bRhtYNZVQ2M4btaAVEU+ceXIYnRVEusODS4pzFCA4K+AmJ/tdC
UEA6rIoaOg1hgDWpjbfJt4wgAXVg/j5LMrtX2jek01L7uhYXo+EWm6Dd6ESxm1nJGMf5s3wta0ko
WRQV4RukLYiu2XXRYDjpQq2lSQ7mcApA/kF5NEEHAqRf0MkXQ/LTJoz9uTNhHrLIMYIJHZfIfA3e
gte0NO4ly7VYu4Dokb9GnoSW4EGVlEVkPJO8/5oAYV43RcgucyCGzxQItE35K39NkUsegJBlzjRk
6spSvslcAaPWb3/kT1YtWGOxza5qUB1wcTdaZ78RQyWLnmTlmpgo/Y+BTP99kCc3Rr2+fApMxayx
UzCua55qbU/0I+ifRYtYLih2zSLxmT06IaSbHMlYLj2LfUV7xEVOYZmpd0/BfvH6ZE3Q1YsH8LPy
g0G40+ev6YLNt/GpiAc8Cd+8FdkxvwgNYYVx8buVDIUDNSNeFk+xIefnhKGZsxe/yx+kuTYsKgO1
aMdVmgGzy9kuKegL/Wcyf6NTIKZ08pHQ9n6e4PiN+eLKJCzbjB5FHVlPkthGB0nRECg7Tf2YaPO+
8F7xpPfUBz9nECT7myIK0IgoOMqkBakfIMlRqRygkjBkcO1vGyg7aJvhDkcyzpQXGLzEEhIrFiVd
MBw10BdxD84F8d/bGf7k8zVmqzh9rWuCsF5MIOHz9gs4NW73+IlvIGTpJfkyfREqNUQPEsVtP29/
Nx33JemsICrln1v3qVoft08EFcw2SHpG1s0XLMEwprl4iTlj+WEeTfVjRLw6Ru023xhR+vf+oZqe
a5e7duGJod3XZAvq7qK3CWYO2qH+B+Jhi/oDtE1HRQ3enAU9zk/2mbmSMJhpu5KV1+NN3DlTkyQj
GR//VBxGRWrMBtpbmuKwPpq2SWh01TxjlkxJT+p4YCSdZeeElshIkZwZZZrfA8O0yzJuRyPMX4w7
oJCrYmRSy2yrkGeVyq1dY4arXsCKN1PaxqgTeqxuJoS2yT5Bg9NBHtRSbO8qQTrtLZ0PL7jvrKhu
JSrP50oF39yTNmtNAfogb8ka8IJXJLGP60rvQbgZ5rFgCjc0hgbjS3vvOfwcNLBapzPEDRXahmnm
TR6HHnKcVBzk3ka/QhjuQ9letYUlA/3WqA0mrWP1aPpGLNGlfbVYXMAMmJzzVJ1VFlXhl1tOERS3
mymgXZ01oPSOTfWruncsJfd3+bvMP6X7gfUnjGh4j0lcFYcG7Z4ppilATsSG3bS5NQDXvC+Tg1yt
OilAzziUxzui13p7rbZjQndi6l6NYnkvr07VPj9S3WsVhHgy83J9Z6R9klfD6gBu463DEzIukxq8
Yf45+SwLP22gtdoK3T3G+/d1aT2j4fpTMpRdb7HKBvutZfat1pZP7VvNQQpkpz5D9o9YePrUZsO9
IU5MmpvnO1afKU5PnuQWNRvZAx8pBhSFNju1LQr017n8hl/HPdy/jtCdq4m8ukotUg5buT8igxNp
YuBIwv7RMfttJkxxWFa0S9/li/KNGzYtV1qO1A6z4e12yEkMHQrEXBI3QkvpgoGruSlzE3DlDWdC
CwEx/z+Wzmu5UWULw09EFakJt1ZGlmzJluzxDeVIkzM0PP352HVuzqnaM2NL0GGtf/3BN3aURUYv
ATWqlzn1g6qHZjBDzvk3mSSq8sLGIpi4ZPhzifn2sDW1aTU4+HsSx7T88AGedGqdU+NXTuyIba+X
Oz9mCWk7zxoOrWAix7UiIzxUJhZ2EObHatjU3bmHGQPXzFz0j+zTqLg1ruDzw+qj9pqnnZ5Cg1vI
/JyD1O6jdxl7tVli96xnQbRU12BjZ3zYFt4FOaZDTrNODWJ8sXis5nOXu4tP94TXZ8JFXctsH9Nn
FSabO1yqVvtuVi9FyWYvGa5Z7clo/GDiLeYJyX1cGfW1hT+UcvQafJLWFI/LU1y2/GgGY99vlQn/
siXwkWOznJhSJlv9oYFQNETlRVZ/knSGsKK2TZ1DDsss4Vjgk/F0uRfDjaPwXx0YLqS0sdGjHGcc
Sif6j6NZ8QO5qr3kvU7fKn7i0srNnoc+ZN6GOHT2ZvQ4ikCMw0NX0wnA5TV3hlnuZM7LzPNNNnoP
Vu9BIAYrKpl4tcV2QA5m3T2+AL2cYP/b3MRVda/mL9c6tfNjrn/VhQxSsXMcwt2E3PaTfh6EzxPm
yu27kzWZMMDEphlgHnW7ZrpYhr7XzSnoR240A7sgmjptJpsxQ58UJSVCi28vNQ6j09MYd/2T5jV7
lfe0cu7XaKFfiG1mNJBoPMfDvZxJttOvU/IM5+apc6Hjp7+D9edRnrl8XKOIiEeK9P3CrhZY8GU1
Fl7Pwt0bFrp6zCBFtLZCxC9HfBHrKNlpBcD8kjkTO7cOUCaT24L0crQ+sb1267cZWmI4+TgkbjmB
WiNfK3xjXe6Exp63mf2XDh9dh6tcceEfNe34kJE2NmKj48JP5uBgj4bUKlH7F2rzJcM/p4EaXnnG
Lu8NPP/wvkrBS6w3NZkY+wZ54h+0DEvF9rfhOli+clMERRPvE/ZDFKEPWZoHjUInM1m1+tEjERdl
kALYpV8sdErCiG+fE8XaDLceN3Yv4XqUTB56+jT2i1SKBYVra2liAtjXz6Pu7UIo4yoXq9zwLvnU
aithJ5vI9naFhAVgJ0GK/U9il2vL+zBcOLIDJiQ2e5mSz8kwmG7cwwCO4JWfwhjIitQPmZ9xKpCK
gkYgf1KwNRzEopwLkuo3KbJDKP8aSi/VHCvTexHjd86j8uJTS9ZuRFKJFyLCQonQk8XMq536eCMp
65oJTA6bIs6rTSwIGOTut8N5WzO7qUcqPIF7FCvA55+HpUnG+B5qaMlOsbTnkS7N6YLleIrUacbX
y8Y7lYW5XU6rii/pmkAMCWxMElRh1Qx5iPxhP8ZgrX5462L/UOWxs20qaxeP4C64P9nzPW9nejLS
Gnl0NfZYOZYwJob/sNKt7mfSy7WRh7QGgFtcbnP1mUOQZgyRfXjmsxrIHCo+mhLjtMnnXf75ClJC
zV9yH/T0ozZREEPlASepsnUM0TrdDFp7VskpGoNI/bFGosrdjfWpYlBnDquxcHG5w6y+w6U1xaW4
hHfbb0riS8lPxmZPWmfh36E3S5uvdzKzFdIQUQa2jXQo27N5BddBhywevl7/EsfmnhrbgTFuzaRU
hNW+VtnBc75CjU1Bc6ruZl1sPZaRZU+HGhplxik1W5++CwkvIoSVs8WQT6Z1NTp6DKwuKWKan5ou
rmirXRbeEgn9f8pWVfOk1z+J0b1EI5W5WxynxaSHRkuLniZ/ukRNsIBleXKsrEDSPfnxm03LkYzk
OJxb/9DnJ5dDTuPkCvdWf/WgjnuQZKPlanxK0p8YVLvCAOIBw1C4pTzx5cYLuZyUmkHirXpV6ngD
9d9dQUBrSc3yrbv+l0TA8F9W0+IA6ujbiCCAZO/iON0qefXJhNXJa265kRuxikwO5+RM81RYau2z
eXUK3NCM1rXzbs/mOo1PVR1UjN7VmZrATwjoREsAV1Ah7yxHCmsrIPWBG1ank5D+G9vLkk/CCKyQ
2si+1ajOkpvnQJTuvwZMesvrxFWQ+cze0WbxYSIufn6oN6x4XDrwTPmdcQwP81fNsMilTh+tuwsS
OCVLlZl4ePRTjWO9rIfvKSlUXDTczuF8swChvOzFMrmtzcfWBxf0APLWow7gogU5qCyL3yvw15ET
T3bYtMkc4IvUxPm2JWPegLqXXUYKSJtMWDP+UxLdPEezUe8rBgfsKp0Pb+g/MnWeuTdUTefrmWeL
ujVObLg3n5ZiwEhDZfMBPR0JunexRYu5OlIpXEWBylSbbgzBixSXTp5KG8qvccmdcJ9iiqVAmgl8
KPN8PXKd97AFhhYVaI68i4rLkeuWvWYDzi41l4IB3S0iJ5QKzH1ScV1uX9M7GOAAlX7qIwC6byk2
1oKwRh92iGdeiHL4yeKvixobp2Kt1/Avon/tgIeAHQYaI4fFa3dXOFdDfiUWU5f5msEfdPpsV1A/
gv3yrdoi6MonH4PypcbRzUttcG54p4xsNmxLe+/iRR+pScUXB0uN5AFKpGWzr1RgRT+x+Rl/9gLb
ZTf8VgZqlh+1HZ1/Ao/YeAamY6U6NkqFdkGos6AFJGStaaiBYBpU9Ytsd2WdH0TyqRnau5+R/Zt9
Sf58rPd5efUEoIYLa5WAOAOBa4MnztGysRDkSlPWpzXg95af1hVBEKUmn2by0TrbJWZ1m1Lfc+wO
U3LMoW3Xdfvs0ctwL1eUUHPUYRP+AqyOT95OuDsO824edp5nPWjoayxx6pcy18JokBvdqay/quVt
eXiSwZVF71Yay6Zqnde0OuoYY44GfmbEDZlzvqkdplPK26eEj6XuFi2BEz0Z8khv5iFlFhbMupZk
x24EjGyeckmBp6IFGKVcW5AN1r8PljEF0/A2tNkqjq7d+OnvhlhbFfOHQHPYgwGzUoSXHLwuX5lZ
9agTk9ny5SL15jt45mnBUqdZzrA3unvk+iB4zc4K883SK/oYGk7kse6X+na5ol0t2gyEoucZNloy
50yYVnFm7TTOoAW6TzHFTbTkxUl4EeO3z5AhfIzVrpLmvmceb2Z8C53auZivna//NJ1/EDAeKDw0
hiWJFQUiwb8at9C4eU+yt/RdqquvyQ1FncdCIdBOB2UrCx09XbsN50+BRCWG5DuzSRJ88lMpVh7h
0PxNbhqNdPfB+WeQrjKaDRfsm5OER0kBM+Z8HIQMqb/Pum3jTUej4gkryBmk0xHH6Y/M7KwahTfi
4QL8Hpi5yZ658nr3l0M51O9ZuyBUm5qyPl/7KOa4Fp3w4MhjhH65NF708JQkgcWBqQFYiNcyvrI4
vQSToj8NzxuaZBNaB2vOd9tN3F8ywGQw5i7bjgxTa2Kzhiepf4aC++tz1s6aeAnbFKkkJxoca590
nQzKULudUTZNcLBFh9VYdzfa5NAqgD9gqSEnhocTpvXJKHNOPICHUOeQgAmn9bgygn0LwnFIvBPq
LLk/ovFbTXzBCtTOD5wI0EXsCo9gShq5ApGR9WlacJe45vqyXYqAOi6f6LNjjoywSQ4LdFbIy/Kp
k/LINmohuxT8TiB7i0Uo8y+H+S6aG0C0SAQTwogUO1Pjbodo3Lhp/YmL6FrG3ZEml+6pY3Ex+nHw
DK41qkEOueWWncFZa6tdc2x4xYlKedPWl6X9mbqP5RU46iSrF8e/+yB0KbRY+HAGLBwRboAMln0w
5jpqr0BTIJ47x+sftOp9KZ6WGj1m5szYgSveghXWXBNWvTKD3oMcPIL00OeX6l5Wd23pbO1fqh/R
ZlhYmswprmqBaDTIB6O/TzVwpuTdRFGk4AKUnzkIeOL/RWgdKJuAXehUmXxx93kg4fxUS0c5Q/ix
xaFDF0oRTajjmVsMgTRexKx/hw0eQ93TzQWnmBh0DZQmo0KYCu6ecsFVv038Yj406LSsGM9k2uVG
Huri3hR4plMDufKPfDwu/aTdKY4yq3ppFT4x/IPawZqrBf6Aremi6fB/ClpDg0BgOOIiWo3uL5fP
HLMaMhzkeTJJeJiYCBrDbyX/hdBgK+BGrdiUoDmg846h7RMmlIN89SnU+/C7biYUWZt4kuuJJsIi
WS0sL6n5Y/MQedmjDuxXqnVqRg8N6zhl8ma2N458m9pP5pDX6IAUY+SmyteDzQV/XnZ2qXxQ5nMs
VWCSzslSfenIegg7qGjcpm4DKohGPJnafYR+m5JzhukO1cnWf/KpeDJzAc6GGAwvcr9ea9g6CUh5
w0af850jt8o9aN7TyFcKjwZioYiJk214W59oR2XHnMfAeaCWS2vsd6+ZBvbCyKOEaPTfCLR6Yflu
84ipTVF9TXlgjd3BdJ6WOmqKjiPTsSjq34UzoIJ6qzL8gJCGh5IEmp8wMYiuOo0IYrJ8L5N+Z1bZ
obCqx7I5Wf4MtDwTYotzqSkZXCvOlDM9ps+gzeHOyphI0t1bPnkL0KRYduxlFpH2XOIs2WDUi20m
Az3q14IbgECNKTDNU4FJJ+UMGlg0uZJTqqhXDkp4H0VGv+l4N1Lvb7xLlzWZDunJ4TvPwCjA+Bw8
/MHoDo+m/JYDUWasI7MmDCA5hFB7RVbtRouo40JHBYePt+ixkA0/aCpWHYNDd/y0wYgLg3x4Aa9U
ANH00aNjdw8dhhUZUfHcXo/hiCu9INqmO46kXZbRP9O4xaAoy1nUgDGS2YpHPQA0tadhXlJSl1Jz
V7G2pWm/T+Z8tKOaGW+IkchyImKWw3MJk0sI0pjZ4mRwf/VfJfBAMl8EY9YF8GDLe9NXamw8M3mM
IPwmbz5V5wB1YS65E8pzV/k/kX6NcPkPncDj5xrw4xvr0tSotoA+eqGYtdtkpUZrA43V7Gtvbe88
aPWX05bXokMgbN0b54Q+2jAIjhze5nzay8k+TguYAe6Q7TS73YTazctPnXbXIcMjXFtKMWDNNoeF
TTBG4slT3CUlo476X87c16Svpe+1Cma2FY6r4DtsL8snqFZjNiS+qqUj1jeDES24Z4nsNcoOmXqe
7HNr3vuJF1Sc06I5YGJeFEfNKsm7AhrM7zFbVuVyZ0z5IZp/Z47Ceiw+dK/ZLXQAJ01pWH8ckAEW
swYadkjacdWRAo5asI7rddGPWyVeI3nO/Uspqs0Ik6DP7btysidNGVc3PRjW3kJJbPEau0SsK81/
iSkkmpIx/oAjGClIZd5vZd0dvcnm/iGUyTMDvdaJQ7zaKaS0eed6NPU4ksWMj3TmUTHzjWZB5z8r
EQWSdxl23rlps6OTQ7vmzhH/P0bjT74ZLcZZtgufYW1x81ZAFkAggYrR5XX2KjbwUcWVXJ/AAbFg
4Bpbv6YUnwviY5N2KlnxTi12IRYHqfkxQBVh1LoAedR2RU/jjoNd+tthC2sWF6Bmv5iAp7BM0b+4
z3rErBzfNDZeedbDdl8Ss2pzQNNAs2lacLpMWKCUj53zp+Ob7qo3Cg299/dNc7KzCo5CH4Qe4rg6
DqoKc8JS7ojkZJFlDhEKBug46991sT43ggwnj7jotwsSkpEM2jo4aJ+MHIeJ8Fai1R7AOlipbxjb
R7hDDEuANzJ1G+QdQrM+rDKKHhe1OR3xkF61oV6rqX3yK2ZOnOVTb771Sfkc1hUpQdQnLCPP/mP4
1heCdfEpsaKpEnAFEFP1mXBlatyENIkht2A59Fu7+8nN3RASiI5fFtuOF2a7xCCkPuFAQFi1FXQc
ZSZPOKc6Vfb5v6qJ7cyVvZzcEWCTrf5choElqiFv3A3ZxD5wsqA2bjqAoy3pk1IeSnSmWBhTDK0W
Gkb/kWvfDEh4UccC7LqzqfXUgzPBx4CtziLX9OGtYcHRMb4OqbEW7LHWrj6Wr2sJEEKTh+UMEMZm
DSpC+eh3zhZG+cROayzmG17fHEoNY8LW+pbuqWLclHYVgXecIE28rgv+kwtglTvHhO+6nIsN5BcZ
VYHrRWe7aTY+npmyROWfbOqpCToF20kn9qVw1nbtnwud3piOebmQeaH3hHbXnjgcOpSeA74C7SvP
3koATjYmvlvtdEmy1wh41KKONFDqlhG0H20LQ6Dv3suM2VV7NY1HBhte8WnibiQCppY1fXPYPhoc
I1DBSjKBdLGSjX5aVlFdBFzyYy44ApCcfgLVANC4lP8l68ZMh7M/QbUi9yLK7tLXtuYi7J6/hH2z
ErTI+H3TQFdev/JdCipd3EQMThoZxcmCi8pJI/LuOUNEriE0l2DdVedzSV/BAaR+FuXIIiORZvxL
5LZlmDTY6D2NFj3is/C9V5Fp37lp7fVwwoDhKHPCjztqlGF8GJZ62NFuIbOBELWjj88/EGOcnH3k
rppebJcd36h7yvqKJIkTEh2u86xTVywgSJ99sdorelvuzQYUcQE1l97NG98HBiCtRRFGkprx0hFL
jQ0CZ2ataHCpR0P/EiJVBLDexSykYa8YgHAIef3n0PK20BpAJqGNXgo6fqQdoR/HHj0anxJr4+IZ
ImNyLV98EixXo7wCGiTQ11wQelstSb6ate9VwG+sFPEuLg4ejFxafvtgQIhESZ/YxCq7Nc73VPZ+
9OgDLJYmSRQaGtDmhRx1kojtrT2DRufuqQOc9Nh5bnGKQfhYS4xyOtgDFqb7jGtL6awTbXrKE8Zf
ffdkpO9mAn0ZeKGJ4ksWvy1Q1DyPhO5QyOlZuS3i15TYBJj5mTwsLSwLYRz1LSSvmlB3L3tuHbhT
GANJ8TiF99xDtqrjrxq5a7tCM8biMJiWVQOuwiYDnIV6SMJMylRH0cCoBDqt+IuBLQETNfMGFAp8
iAVEf5EAGpwCRntqGau3RJKGODROOFFozYUztR0Kvi5+dmR6tgWUzty65cDZEwwGPp9Xs3tMoRG0
/dZ0z4UwdjKCuh81e5+ENUGo/FRcZX9OW47U/CgavD8Gsgc6/yGONy7ql8YK4irZFK67coEi494h
WJnOC7SgaXZNRPxgXTwtVdZUi7Ny2POvA9UbfT7DH6z98Z/APMa+6JRAU+kGmpdCRcvKQ+8VO49K
KjN3DnA7/Vbin6fv+NCT2DcuWSnz+ziD35KjPXTBoMicHDnQAP8ssJkBHZxs/w3+fHR96CTW24Ik
0AffGrPBPKxG6c56YTPlWOMndLVVF4SOfHEORvpBdLrhgAGFq5qurPOg7049G5M4KNyfYuul+lo6
gZIiyuH5Zhq+rgxaoYvhMejbf9H8mTRvlg47a7NULf70NTArUuq+WDp009Z0nVNYyZ3XtlBRQ0Lz
bI1arFvJSNxm8IbU9E8qmz8irhIGOB5QuugC3rnGxKYV4kFP7pOcftw6fhYDLjgLQGLCHQ8Ps3NN
xK6GeAfQvxq1vzyqCcbDylMjSqwBAvXALNMXzau2DOd0heYRwQjziJQ+l4LXwbpmmRjXf93wN7ri
l4JcmfM/jpZOtTu8EnzPfcy6FkLct+qPy2Sk6yHOgmE0VXfsi+FdaQ6bFW4nLLaZ0WRfHrvutBzy
PZMJGaNdYGhQMmYVdXfKDZqo+Kpl5I4Byj461Yl6hRIpfmypW6qyXM61ZWVJA9sX4a1d5zVT475j
2pos5xwYXQRkkrAjyo6AjpQ8+ytbkUbL5yfa0dWlT4VpAyGPlp4P8QAkBGiIXTNV6/LfErxXpHaz
qIEsF0mjwgmibDc9w1c2y7K1l94UrLb3MEUFyLbTgXYSGobRbTu3J1nL0neuY8PrYbBfWPHHCNVD
uPFVb51Dipohi9cCEmOIic4c6TCEjIcy+UvxFWqYqDrhz+xbt4pDuLPQK2o0MhE6Jn9PxVXYH8YM
K6H5p+vZaWg2Q/7utNkuG51DTVWTdT4MNKb+tNLpyibrEdQsqvH6MvpjNoYHEyMvuwANxGa8/Uop
rPJFtuzfPQJXjdaDF48HBS4sNn1QneBJq78PhtrpVQQJlwEWNYNtAEAU1ZPX6/jtHx2ZffgJYYdc
KUN0n+GTcRvaFt0sRS7NaRZyJgz+gy2cr14Q+xKy7NMPRxFvO5CKTLGXm7D2gT/G6Z6hlsXJim7E
dr6zAvcs7QkkJbSawHARCtODO/RiXd9shSeOWf+c1Oi7ygY7oQ3WU2W3szl/EvD0Q4dngnswpk2X
MFnVkaaMzhpWMhjzvoCrOlKB05NWEOPg1rb4ApX2HxvxwTDyjalhYNHFO7gDjPzIwy7aY2kgflXj
tNe78aeNrYuGyTWAvZtgFVvSfNRLTrAHYpcCq8SkWpsqKIFk9U4cTIPURrqZ/rWANKm3l4mH4VPT
aoqlbF+cqflS8p3GW0WXfJZbG/O+PIczkj+HaIpDYjuAtzUrWyfdfIrJpo9nCETE1HTYpkLUiEdt
74JepreKUXJGTppjFBvR0o4WmzlTD1rab/2KY3oKQCn5oQPhNEDw1V+p3fwECQVUjohHbHAujz5U
LeszrPx1k3N2yPdhXAKv6BUGzIkR4ZooOw1+mts+1i9jxICFpMW0xSgHDvdkFyuGU1aPysDp0WPL
P7gtI/WFjeDNvyRDuYqwsnQmkpzgBetx89xIl/cWYedKmooPQ/KS2KSp0+gqXeySMD224tEZEysQ
LnWYC1mlSOLXjH5JWxInidJsMJyaSX3SakChOgnqItkmYNeD8hgsTOXeYf/K9NenUrXdU8+BZPNU
s4WCjA9gRO8ONKOb9j/6ZiYLgwpXXt4/lgLX38Lf66MMFH1VBDkTLBmm9rkSBOQcs/rRTsLnHp5E
gf05HlE2h9uMAUmbQL1S5KCVif4qsJTzuO58DpwJyAfagTZMa4uZQIQIIosJObl0yZIXFuGGCA+f
/9xanxGnyYINj4nHxuaIBIGY3mS6jit5y0F6RPmYkfvUULVk2tWu9RMFOMWAtnZp5+30XM1GQAGw
GqDm1A0sRP8iZPdtqr9e3NqC9DqMT1o+vqUwo2rPNB0PBVPMohr2UqCLrzUNM7nwDhHIA07Hr+ns
J3cqUp/ok/bYQF+pgqpm4lbcCuqvnpAjZyb5EOOj3IUXbi/cWvNt5lnb/lYIjdMnObV+cTQ4FEMc
f5KL06YHKh7+71FxUZiDfRDsLIPMn/wjK6+dIjyo1zbl9Fv1UAHjDidMvncMk9YerWfcFmGch5Q/
+rFhYsc8O1oCuqdAl8TGMALVJSRf7d/Ielg+guWDN49ytV8ECSIlSwbSX2W++f4n999SzMKQGtA8
QiixiMBdJXTXKWr7yAs0W19XjnfUS+2xjxS09hIKz8XLWX8tsav6LpUto0FzM6v3hfBiwKoz+xdc
EEv1m6lm10l3lwBP1bSoFVO2EY49JRyfhfZuP/Ovew93+ap7Y0R0yEaeRn0U9Xfs/xHP99/UrTg5
Wfc0y1fPuufuRzcwZYYhJ6MHH/07GGusH8bBWw8RCtIoWXdkkNFm6cTx4cRNm+Bi9JsCwPfNYpZj
8jk6YnlqKEseCiOytWl2cwq7zm92NU46BuyOOGO87excuKGzWz+2CIzEYrKUTuQ/FYLRPQb0EbMm
qCp9g2wx2S7crolVW/RHy3xOp/g4YnilkZJdg3UOxKxFPb+YvVFXPo5nOiojm8TGEjc4a4TG3liZ
YHDQfZodNvgYuPqxwEbrX+7Szyu45w6fwtVjvrjEJkrd54wgqgpcERkcEYwk8RVCrBL/zcInKfHo
IX1mQ2KbgTjNDSE+6CDCMd/mxrjuy2ZXzNCwx03MFc9o7RAP+g5yiSri57heeIVifKmtFxEmjwn+
WhW6AaNondU4nABhH+Pm02HvFrrz6dq4SBY6sRJzuDJzdZ3VPR73DhXsDA42mNW/vsIHBiAddEY1
9d10n8eTri7eFNQOVMa5I3wC6pUmSLLr2MW4wmW4e0CH5MvXUCb6F9/Hi908RunznI40qd2OunQD
1jY2ecAfTuBhPgWwBpgIUD4eMAqDELlGLT7R28yQpnDfscztlETvkpYkE9hyqvjsgfmYy+o1okdt
6s42BZMyBnjv+NVYZMu0L3oOKqOTde3ox7ZVW2ss8kOhM181nQHZz/soSwhFZYNgHVBmaqzfycHA
tDVzmlJwrJFJh0rTR7+YQV8ZdDmEvrUNrjc3hbFpoz2H2dvkUIqRoq1hsWkR/9SQosy1mM+MZH3I
TIO2Nwpms3kICLQZOyzvCjCdWD71lYOJrEFPZWZHtyC2rcQ2S15TLr08Jh3OmLnhIaJ7zHTSEe4B
M2fVKOjlAPcWZXe9oLkFnqRoHymWQkU6yYg5XWczN1PvJYf4vHC7FSlvgAOzMR0t7k0tg+iFX1au
1ReLuWekOCbmDNep9EMr582MUZo92x8T9s+YIHsffT8xWWk/+ihcx015M4uecSEKFNQBWUaaHZ8y
NXogRIixjNsV6Wbu5O815z33oxeaxfFWl/OlnPTAc7QTQKsPsY4g5VG7x6RgWVT3EDG3DgWbL42z
niL6jRgzxpCPkgxXpLpcKvHoYrnm01JYi6wHoULkkNf3/uZCK2246HP2cgPxLQViJukxgdIqEm/e
a+k8B4Sy/kbluA8FKGWOzB6hnn4YAJ1dviVUwJiZjFUdNGB5cq8EqGkENWSs8o+QAkV33rR4uI9A
FTLqjlOR3EMCnSyH0hU5fmN9gTYdJlFwGYyvI5R29L7YEnDVcZDk8Z8t1sWIsVzzqRpUoxGzUgOX
Cx83FhFfZ9sA6ZLiKRbADjNiCMzZxcX2710fgoOSANL2hzkENuIoQzEy8ItsSDui0G+Z49/EUnyR
8WlpQYy9ZsnnGv+s5k3MmPPB2BfFt6QrcQgXkWorE/0fLfwhtS1weG0d5e2l4eQsVXmL0z+Pm77i
ABGqPcyEr0FCGqEqNR7m+io6djY/BXtQ2Qeai3IVedFyMOgxxAP8YREX+MN4jFquIgzkEimp1aCd
atMnL7r2sscY2KW+aF5/k722zbpVDOgK7uIbZ8VRHRPCXq6IupMO9ELeRwPTKzGhbWWveu9ASlJb
KLpuo29k5xOUqVZdgmUUSK+YJz4IoYZhdDC76hj5GZ09UawppJ6yP4GNrqRHi5eSWJPE29mdA6lc
EFgZuFRHlXiU8M/tudvmOpxeGNPLswyZvHOAPA0QLxOJ4f+8bggXtQ5tBHsk4H9lhbVbkFRBVgV+
jurKG/6po4JtBwQ1lW0wQANbjm+vvLZYgrYo4AD30uGlcAKXoU3OzV9PCKNj/BDXHTSbijJOKLpA
fo8eV9tcygAWSu3THyAPh67vEVfe7PQ/lDmNuPK5FdWylcNYFoz35muBeQXlZBRjosQ5v/xOL4eC
FIVXB8umRo3Hjv1i4DVWBgZLDv6dPXyw5h8S9QY3efQpXbyPzMQ/Zp6vOrWjrOFxW9mGZaFlJ0+d
TWVxjL4tCHMu/7r81cFGZ4BVCWu3ys4DKU0mihZsIdeARmn+g0GOi3MzE1xA1wlm+uS1j6FQRN1f
9KREreNPBxmTHMGvHCbnaA0A/a0lPgudejvHndCP+OGd6/5ojGcV/qI5QLPIRDDP9auF1MQ5GxbR
zsk9t3AJ2jUuY+oGNyVM/oism7HiSPojBOzHBhg6bH4N2OLYsrpNvm50F83LKvcQp03lNvTjwPAt
sha5rWP+gHt2rokkxGKYW0hHxA5nQk+iXR9+Ddl+qJ/1paeEK578FRHuSBHcT/DIbH4Z62eNuYqJ
yex4iSC8luk95UaUHhOX9AgTYaBnbnFC7JP0X1YWh6HBHIt1nA/zyjIw7K/9Z73ClC+x9jDBP0v3
xQJc0AtGgPxKnbFTUZWnXsAh1zGexwp1aqZHlDpZhfcMrB2BVqfntzA/3M/qVvsfXZ1uWwLSwhDR
aL0VerQGJYvhl84MNNVbZ+IrjIkA8LcksjaGlhDBJeXTNhKiHe6LxlwzHsJ7dzkVRnQpKjzr2XNd
kvBhbjWbkBpFsLEPCM2gPEEyLzRnG45PHWYn9M5L69FzxSlfrKMO//gfBn+wE+BDzwls3eo30+Bt
+ySLmRgS2OmTyYSqvqfcHkN30tFwZHn8XJCabmNxPtfUxHwsL4/WkX+1OCad5l9HaRyTCVCS3MGY
mNIv3fJTG/Va4s0OPaUlNmHqd1pewoaGCWgz3WQjOAXswS948tK+gUtUHGVVdzEhyChIvsO6+Dbr
bQh62JBeCH2iBpKJiuMQ3mbnYOfnBN6Ibb2n8Dl1gecmj3iC0M2iRWu1+JNrnfcwaxgmA+rhPk/J
oqDW6iNiEgzmbGtVqN3ISVxUUzALc2tO0WPF3W+W00ZjeDoQ36i7UGug0xQIl+3mM+eBSnoyGGvL
xipi+8k0nqLYWLXwCACb5CVhfE0FlmxCL6GZBTcNEoI5IK4LBeQ9PPWuG7glp4zQbw7lbxfdeozX
baYdsbKPMMo881tH7eEk2iaZnHL1YFwGRwN/uWX0rBxkbgYDHMWUyDnFkgD+1kYSb42MxbSPy9fV
3TPoFAMaOE8AMjrk3t489UAPKzm8hC6Mw4vF9FyhNrOpZxw3vXaQhbhX9hr2uHQkId6wHdsbi3X4
s8W3DTUdNnFvItkl5b78VuBzk3kcvQ2TjoXts1yb7QBkZN0WHh8Kh966GOJveaUopaag5XhN+ZB6
jAcUq71n8U5oYtrfFA7wSCscNujrvG4f0aCXhQcufma00XlvrTpqqCN516KWB0Q+q4iD1pHkGgCK
LcVSzLFCp79IHoZjW+z95Eum5hr2fENXY/4nStJ9/akXPhwcQhjeQvPFWNjfbJ/S9zhJ73aDp9kU
5M1vUcAhrLeyz7Zh/jZoTy4AjCmityF6TgzAVt4k6kVmc7BMFpzS+B9H57XUuBJF0S9SlXJ4tZKz
jTEmvKgwA8o56+vv0n24gRnAttTqPmefHbiYgn5Iw3anoAUr/kI4vMgDTgp+1LoQ2g3LNYSNWk2E
Ny4i8XYPeTqtHxTx0znSikMLlFQZETb+TFJ67iDaMonI6Km6c2s3ZdmQvISsof6QAJhSAARFbu+l
abDTKpi549rbI5GsSvkqDNqmKDEgNxoPi/+DahqegW5fm64K77Rn+LM2RxXhjgVAA8McHuKmeSrz
tJt03HqMs5K9lgNsBuC4Jmw2VflPVEAqORIVNPrdfOp6CTtnDJOII+0WHNzb7YDiHt1Qe2we8uA3
2DVgvDwGXjg/s4Ej6TzyuxPMDDoM/bRTMNHBceBQPBeMGmsJxGDuoEeCFYIeMfIyeqwHmWBXp7Bx
+o86vjGJKPGNT/JnbxBaoxoAw+c5jvCBfUJTAoACdAEfb15aMqONDi948OHo1sxvTZe7M3QsVXqs
kN/U5K+mrPqGeoKpYdf1d5tZW3RcPLGMISiU7V5oPeyDhABIZBZ+lHA3VPKpZG+J21O8SrYYp4C7
qKvWVXsaFUJjKEaKxbDJ2rXCS1+UTpGdaXIEZGsEKaxo76C9xSB1mmYAH4azGy+VU3fgxM3vut4Q
0jnE5fL2YdF3/XPFkSaslrU09KqAO4Z+b2A4Fy7g0oDGYzv5gzAgLdt3rPQ5VrfxyjLkworTGyeO
iVbXhG/UK4NXDZ5s9l9QJvP/j10I0yVKDEa/xWqJ7fY6XkjCuG1afP5BTMMc8oYSQYC4LsqrgDgx
VqFEGMLRhEfZZq4c7+t6fFnLCQ1BX02RWvdfYsbwEBWkqVAFaQ3Z11+QYKntfFLs88Iv8Y+D3wD/
ijpVxlPC7SH/pPmzxqENKrm+K7rzusGoS3+o0KRykAMA9Ozly6FdzH8Zd9VgumIAUS9Y3JsTN1YY
sffrfYmhbL0k70HBlLv4Kwl5sjDSgYxRZ7cwWKBFoSVJyn1YMhdPfV0ydovxkeiczGPusFjnmTcw
U7XGMmomTsts8gFWkyw45uwpIYqrKfpap3Bh8RPjmA/2IPFuReWnlPGu1hlOYV9DBoHR3vl33N8C
6OWKtA6J2aPyC+d+CJ2zPU0FdGxWnmqL7a/AGWhi+4Y8Ogxjt4shY9X4kxIMWj5M+XdVOoDUM9nn
CGeMlyfPksMLoGiQ/FT/TdJfg0xmvk7L73XQ0UFT0eFRM6+igNFfIHIUeMezgGsOuJJ5x1SDxRFY
r+9n44EAku1j7QA3LeY9TFIoCDeC+S3USH2Kc6UmW6FYrmZV4mIYJkybLYzoY8AL1KoD4exoIvoh
dk262FCf3cZA7iVcluW6xG/memrBdktCknSEN34s5AAo1D8eiEVTHG0AI30TYB17NXlPQdY/o3E/
DH+m3Lgmql3Grgr8qVBOtsGiP6XlpAyYoCKYFa2HTneatE9FypEzu7Nm7dczs5crX9UMx0rVo4ki
IjFoEURmO4AYPQ8Pj2kJUrguNYNzoIEfmL3THh1mSEkllOE0/Yuos/oOVR2u1TCAbQ2lnZxhXppX
DkElXON2RpyNYzQYugG75zPoqksWiOfSpiVwsrVk0j614JtvzTm6DBmKC224hW/I+C6mTw1mGDdN
gDlrNi8149TBwpFjYXkOX1BleRyxJca05P+dRX5IounNUM1qGGLwo/YDjqF2nZlkJLXxNo9QIkff
KWoIiu19Syu6PuzZ+C1lLgTgMAVE4lkK8q1Zqf4UpAzVaKYaZp5I4Fb+FMg5sM4p0a9wVNm65uFU
DcFFxVkFUxdNCp5N/W4sMzIFC9Y/tRFLu6oeUSx5ZfL060FkO0eFJL8E0CoKOkdkWMyJVl40Wi+L
qTdkkYIcnaz8IXmKCfXqNs6Zbmor+aj3MjF1Qnx3TWa/KpV+wVi94MZ2X1L5pWUi+8t2hXu5a3XQ
H7i0wUpYYuSJGz13QlOB+qB8ZhWtSUy9sRtSvHhM5oKZ+k112wOfokHeC9D4NciGxhTvhGOdCN7c
YyBk6QexDd0AWwM+VB6ONsWmyOcBMrSK3u8W7CD8eF11pJ3TcLCKI7xBodhmIJsjGVe4ePQ9c2Oq
jZ6hb9PjEBi3x6QVL2AQ4pgdkM+9GugHGqn2CjH+K5fviKQkBTrzuNxqFFEveHEVII1EBZKJQW7f
e/CW/7WBjTiEUpdiRpR8GZIGlJzex2mGMnSL/B+hitDdJ3QgWCzWfpQeyugzVk/tdGkl3GgIeweo
hJ1g4UGGPRZ5uFCOVqTHoMgi7Ym9VK6qq5bDTqaB5QXJI4zsxnwU5bc1fFZ976KIkdLDQhAB5CBy
uU7Tb0AKyOglCDQEu8RAUjrANoDUmfh17CWIKsMjE4RCfQ0sr5O9DqeycM/cwcLnOv0osN9eyu8U
U7hpl8MIRUQJcoqDHuw8TPDgeYEyQTOfwa7swHDo/1hTTNBDaa+D+ldwXFSItyumuBL1QzSGwEWs
bXetEiNV3ZUzgigocoL0or4aIsSHTd+6nblGHuBMAoW873ZiduyTm6beqw4arj/GHKSsgFz8M3S4
KAa1HC9q0nEN5Q9TCa+j+1bM5bwkJwCMsrOhbAflZ1JjjyREO1XMwampVmkKWkofcBI/ZYYvZikE
sTOyXVsKeS+MaOgFajUHfQwdHcbdWgX2MDiUavG67FRgGsCvhh0Bs3ENGrfF7EI1AktkbdcYxanI
VRSDMvHQIB9Q2qfV3CzxaRGNEYID18pHQWSxheerepuY/H2kI9MXw2l7/A2a34YFvG7NRBJi8qVX
cKQotCipIraNgdCM5CbgY6CTsjUUpLBB7cMk51bO276WmLti90cGJTRi7JHe1tkVW9i6k1VMqqEM
2C2k894qURFYN96BTjBTTakViCTqWduIOaEKx1AD/OigSPcCWAcn7iVQ8TNiQwOIKfTrW/Bcfntz
U3Hkbbqv+dUkKJCz8zBumUR71cqKWH1eMYDyxH3nwZqk/0CgEZyy3VLes6rwI/YQIPNuVJk7+v3o
Dvrk0uU2M0y8GYa+QiRBlziDLq20Gndk/816DC841xbtlODkRsr0sKDU0fFLFqGNKq5Z3kEZSZc7
FM06FdVeY1juac5lMJLzl0i9HMCZrKCLQrNr9nF2is9ReozL8wynF5R/1gd/lYCm40q1YEiLM5bC
vROgl+cc7iseJHenbLBsqX1P1dBWk+WYUiTiZlND+i6izsNBomC5k7Ai9uBXSN1GvyE6oSHLJcHA
htG4pIIQE9qgVZjyQAgb6vZjledEP/FzqT+gqOWXgS1BA5dakaAMzVTPsa6Y3c6aV8F679V8muZc
AV/SFSo4nzYMhnmcAO7zvuDUUhxK832qBkcRok+bszsXhifA+AxQ85tMTIs9lBU1/KF35GbNqt8a
5bEcsZksnyMjxYkxi6VQ7RiJE+F+iBQXrlm3lVtHiE74+HXiLlnEE0YUrfBXmRhckpmkWO9Voh2q
jquq0BmtxAeFiJUowBM0Qy+cYID2uXIm4V2uExad+awBpY5eWB5GV25SeqirSFFq6BNqKXUkRABP
CweGwsxDoyTvMAhiuEUIzq2BDR5SgmjMmAvl2iFuZbdJLV9JX8ePqCZcm0yhZUzdgpKK54FDPmT1
jvAQxDxxWk5KmY0zBCihAwDieSu4jDr7FKzLcrcgEpFoNScIerTgIQSw3jfh0evVdsVcxVs+vdbL
QUAOnmA0YFa2wKNfwTAV9ll5KC0EMixipBgrJXVBxBe8MsKm08QCPPrW9VsUiMzMa8CAD/Ycg5Cc
Yj9k+whCXwZ+1UOpjHSMFnpKN063BixmWKB340rPjmvov0VOOBJhmyWCZpPuV70bES5NVWJ/pR3o
dIKuhTNQzPsn95yidMX4FhAd+MfQbUzFq6cPfRxshUScBAbsIoR+k/9F8iWS4HIk6J0Ww5EJbm8g
JwzTW6/jCzH/E0auOaOaoquYhCneoGIvW8q7IPMlbk/KwW2CvAUC6yCGGJ3YIzukHrjxNxUZdbjE
8jBf/q/PaeOK/MvgxsEhTnjWreRbBeifwJgjrrqOKqZ813nylQebvQdqyACjdSWyi8aKEc88bmTx
K7pWO5g8DYPtWQWpmz0FZzXacV3Rz/JFjf80rKbn3zVSyTq2wyXMDp3uTzgmJPT0TwYbQfFkdlK9
Ys0VzZQFeyXEk+8S5+c8w4AdEuorYt2a9FXGLmzO41s3eu1XJjrtF7kxuMeTowVnHXMv2ctAeOcH
MwKVTCvEBrTHEyw2FEv/Z236FcE4oU0NxmyGv0/xo6dKJoULQwbuv4kKgZ7GFsqtHP0OmAPjrcev
pz+GAQBGLHtp6sqIPd/1z7l8Y2HNKzVCcukV3hOwp1jGDFzXnpIyrqNg5KNGRWwOtXg0A0u/h/Tf
sVxtoWJkRKkJh04BRgEv7hDQxelurYcYeEhQCIf3CLo7NmOlHVNeJIeM2IXxKPQoJLbsOwaFHPWo
gG9UC/JpIXWcLHpE/ouuq7XupBN2qa+VYF1kR83vTf0L2Vcbb23ziadXDdgc3qP2muTnWviclV34
OvMsYS2MHlZ9l5/8h93pjfdQ/NJIWdWm+iE5rSVls+IRYNqEmQwEpzUjbmbfV+xw+G7dNEFWgeUS
gJcy6LY8lVdh4lmpI/byypdNyq4wl/HDgn0J5JsmuzEnis2d8cXkNsS67osGDKgK2hKDervCusvU
sfEb0ASKKyRZYBlZbuEBMAyHhwNfhEoAVttfOO/a/LwEuZMH/bdG6hwaZXeF4SpMBSruMIpolJ4C
piQrW1D1KZErhcs2PtC3mUzbF/hxAdVZ2HOU6wBGI8NA4y3P2VRC3RXi7WjsYH7TxxikH0JYImUa
6q5CXdSamL+gN9MblU3ppQYcLNtrsYzriIC9mVUaRj89Dkwky3V5sF19VdUodCoTX9ARU4ZNnItb
OSfRvMI1HwueRvUEuneEq3M6fwqWetLxRIxyfFkBjzvjx9I7N4yxsiQ9MfwZzcGn2MiwxuI+LTFW
iblfMhKBTGJngBSyWL+XTXOJl8AdoRBI0HOVbU+6pqr4OoHS8MktpO60PIL+rFc1AFheUyQOhP+E
2z+N1MXvMdhFbT7kdXPvaUIZPwG/LmoIA2MnJ0CenKB1Csd3efYIvo3XjiY0Yrcp9DfdAJwhQCC8
m4NTdX6BOCzjxO8Gc2OW72pxKMlNDbj4a3kVGtCg1ulEerWqzumYEDas8NIUPlYHOA0MmwlZuFqf
xIVtmaldciZkTCFofj+bJPqp6+G3LUH6IyoDS1RstXta/Qobo9SZl+zeqYiUiOEhHUb+tUbxvaQ3
lK1bE7SnrIFoNjI4kXcJ7J+p5fxKJ8omtD03tVQ2dfu9lhWSbPyi1uqW0BmwLGjg0DX9sZPJh8Fm
tfU42uLOTaY3ERU+eT2RG//LBx+AU5YdhjMgz8V8kWOwpI2p/wDjIY6dN8O0Uctd0PmY3g0TvnDS
ZP+g4sHwl+3KljeVuDVCmeOVU4GlJyVHU+fx5P7Qp7WJeNVnyBZtjIvhgoW9tnwUfX42kS2VtexI
9V7XYbLVvS8iBwSVZly7z7TgkocSI+PldQWZwvrDhDXTCh6GkN2fyCZX/AlgkUKtHhvhELHTVtsr
HrJQkjfw7Lz8GOJIKb0s0OUoJlSCZUERQ2wxBPZn0J7lC2eDFTFD5YCAnNMe8ahZvwu0YOqbFZ+6
6kqIHONBrX4NxJO0eHl2EMLIlYKXGPU3tw4kIoNX30jxuZiw2Y7zF+l9koq9pHabOAuYSsMxqOb3
WMdhiRl8K1LlL7GfkQkeUtYxqoTAYJeYtQ1vpvHWe+GudYgQWBByhi5IWKu/TQqSlgnJfjIexP4z
ZF0Fn4hyXsZHP35Ww2GIOQxQ+Gh2JVROS7mCMtLNBDiqjBHUP6E55gv+yBqpw1TiiWvh2a8ch9XK
wfCRsiRAZUUjMLFI9yCsJXsH+cH9K5PsBII3bGNkIVUO7YcZ9Yi3j7oaJh3MCJ75ZFgYv9duX2kn
eFuKP0kxg52NyUwli80a5SgzZA3QGeljUlW7Kg5OTclWhySfxAKpxknoM70P7FGyETmRFjhYcEZx
eKDFmukT1+nOu84RGSfHmBZO0ER7JBCpz/BbY/elwDs2WCNMEdAanpu1mXooe17FwhWCZiv3x0I8
DhZqv6pFpI3kh7E02dGYgqjEg0O3dIqA0OXyc7F8Lb1FPB0Ltt/ZhVBhvXjNflIAPk15K1adSvyS
zvQMPLvX5GQd1RdEngqYj4yGez2Xhs/6yZwAUub4pGBDKgYDCq5H8UO0ya2vAMY3lOMWg+8fqL2f
fA+GCibjn1/rc8W7qQOoSN+rr+bENoLXKx727HfP5E37lM/qF65pGU3Bs30XX3hV8U/+wxb8thzK
r+aqEwy3CXm6gPrthd4WOiyqyU8qnvqLD2vguxd3HN6NcJLTn3ZA7lRihwL7iZFyVGiOyBFkRWQD
qGvJjNWDcU9W/2H+qd8GxJVQ1nD7o6BBIFNLtFfTGaqpUFyoLEeBQSkjj4IGMOn3npKtSdbauavv
7aiftBEimjU6U/QT5MZtkUVXh+KDODe8mPG4eemF+wK3aaAbyKEWTrPIXHHLpj8gXATYgBdJ2sva
XtUO6gOZcCRGuiw2TEZHtnCgegdLqAn2fbIFNo8t/vYSJHsYQmmO+A47s48mvIXdsYfya2x70Ike
TSvnG0xvt7F2tfFBR9yaEJdDBhJhd+pw61I/LIJ6Q3CehfBE2J46T3Od/mZduaVMf4kh2RjlC2Zw
Cdsv2XKC7BUR2cqre9iIQ9lKGy1g+spMwer3EZKRomhXiU5hlNJLUY2e3IUItios9Ipro7f4ian/
fw2+axovbUIwQpASy8iMrhQqXDoO6wtMPekrzxnfOe2so1XENxUP2xI0QIBXx/yGceg6X+R14JTg
TAn0y2jvboLp2B0pywqtOTKfTf8LAM2nRp1pUYX9a0i2xaiELAg2ocLNTYdw7eAB7NeeCI1dKCdR
HTsCXLvQgIVXgSQlZBzVgtcpV+BGVT6sj3yrYfu1oAoEaWlMFV0MSiKMNQlBGHfIFudOsQfkDhme
tA1iAwOVHdbJmXnztQVID7Jg0TKz0sd2OwMscsjwwAX3Yp0u00Qq8EwH1TqIiicRjmjyUQzljZqA
XYWNb8LADYcEgb23fkMWFFaQMlXoL7bIk1cnXyZVpFA+4ioDKFsckiCGjfYW4Ot1L3E5s0CUluM6
4W9v5gInmlHRMqSOFdyzEC8+/YciD0YXdS1gqPTNS6YxRMOCIAdkLm0OFIi7gapuFIyAs+YHW8Ei
qvxEUe+tQXw18CW42Yb2rR7F7WAShbAyraw0PMi0eHaQB9gyFzaheDh194uxSYFgSjnfZYzHwwHP
7nlryb9R+K/iEi3SsZx3mqmcVA2hD1mXKToZPZuAk1S37L5Ny8LmAjiF2q7IqNWxrZso1WpEijUd
OqzWJElgF+zm5qRlRIV3nWcwAq8MKgNsrSDLeUqSbbvls4MNOH2pSX/VleIqGn9pRAYB/aBoEQhL
w6VW2xCwBQ7BPCBybt5g/4jGccL4YJrx6keJKi/kz1nIKhPC5ob3Ic0x1uyugwR23XBgjitM4GnF
16y9DAwQilQBRfktYvO7BrNiaU4FZ4C53jJzm6MwQj5IPA8KIkrGPNvQkG8j+H65dp8A/hq5Pqs5
i1dkvC7/ZCHHYafudM2Gm2aM3sArx1QkMNgs4pqS4iPCPFxOsTobvTn6K1Gl4dg9n2cMk7uJ4QGs
G70YzsgpMOhVKVWzm0FmWK+fxY4BLf4QekJyAWboap7e5sbiNMbowsJ6oXfJRQzcabqUXNkewEnM
n6KS7GMskuHDWcYIIA07S5PBZuaXei4wrEDsLiUnBdRqOkv3BddnLCwlGRd6BoVp5+OztKkE3slg
OWWve63WXcX2vMCZDuU3rARkizHWpp838/QVPLLAw1ltqy8vEmWoWp9NaTlHYkRAMdWp8SliGzjO
SKHJEo/l5sxc+xXj5hq7XaKEkXJOnFJMed/76cVaqSNjy3T9Jaljtx4HP54NL0NtYAGMBF4PZzTD
RIpfiIASGYhVukblh6h3zeiVEGpMM92xtLbqqOLnhi2aL7eu8EhUBoQc+nwjN9Ik9zWneeZ75Xy1
gLZzYEUxsd5KkAel2HFaR3DDprT2YGw74lAd131DbCwoeHbc/QzLu2T8yzPo6RcZd0wjxGbIsOd4
ry93LfwaIFhRh4GR0ahjLAQyngByhNMO89HwDRAMtJHeSXEKZbd0iCJxh3bUBsASggluEghxry31
IylkvS0kWyCVhnPgAfnNYu6HaXWAkmeTPc1/aAP5qeFveoQ9TDqng3uHcd9aS9tYF7IeY6wkYYJS
u20YOFswZlDMT8cZoFzysBzDNjuM9piyFoSXDOc6PWQEK7yhwAUUHEdYHgeGPIPliZRKMNQZgxvs
Hc6oeABpYBCz6ggz1+Kkx9ecrLNxn2h7qKHaKQ9v83RWo6tKWAa+wBQwvHd9jx4NI9Qi8HBFjXFv
RTEouZKxqX8WDC+BaZ9dhaU7b99tJQ8eFm7TIrl4fyYdFYEhwUUXvJhwrsIrtJMZbplvTskFupf8
RnmtP8Ba6l/xUztN6JA+U24eVRYtPcQc2Bt/nAT1gg5wU3zWWJTtGUbi8mzuUEySHRVfZZDMcYO9
8gPj/sCTCFmBycw4EGIoraW2b4ZfKfrUOeTNYUvjpJQuMhfGHWT2iT7VN0N6S+MoZIMs1sAcEjPJ
aC7dfHLV7B/ZAzLWWtZXwx6tbrJmDyhdG14s7yL5rAx70fpAJFn0W23Yl8YZMsqATTI5Ej7WbIg5
NsBo8bLnXiiqLcjOJTtS2r3UW5G8G8S+db4d2nsqn6oQkdRWUR9Yn7T1uQOBi52o32HkPQV4u0Tv
U35HabmqzjBsruA/e2l5p0gB8psQlzGWZG5Z/9BIibj+X63c1V/Ne2PdY+Cr9NqER9hS+u8CVXOq
cRHGe4/hlm8ZJ9WihDmojALb17K86eUxKbeN6VH4W6KvMUvhyD6C8YtE5VFN4H9NXw04iUB28vLE
JfGqij0IhJD3YpjK9BDqTsUwrT1gYynEntCyF1Hj+yyXonK4FwbSFKTEEdbpjybTD3NskYK9lHQV
FJM2HAQJPSS2TuwI8GMB7ZHnpMeE4j1ywcCWicW+LZRjLDBs2hXJUUO/6tPMmMACOW7X0D+5NnaP
E5GOsRKTXUpSBwL4VF3mwp9hr/A81igFneALo95DqomM6U7wQoZuKyReX9q83ajE8RUfcWZaFt2V
p7aeUl3K4YbpBqUa9WfYeZC/49Kvz/AOcmWvy3shPRaUJMnwgQeH1WKv7cXDs5oPqQKfxUe1w8KY
37hYySU+6AWeNRgUeeGD3zUynFq7B4FmCNozAzRYjGjwy7OBTA+fUQ1tvxuFO2SCGs0KLccDUbNy
p3yjCtTR58HoJjcLfgfShNnvetpbf9SuSfaCNJLdeyYDGlqI4pQGNqJOxEb0phC5iGdw60DQhbbC
GQt7Uc19tGFM7OsvK/YaHPlaP/oB1EhfkE/C2BD+jw8FSCfM5H/PcR0UaCSVwoYDwKKBKwCPj5mi
esmFm46NgbDRPzcYzjN2Q0pgvNCZTT3F+hZvI6vjNj6SBfhzUw/MMr38Au3pRvtlKZjAQrS015Db
hGT1CgWRA3/IIKV1uVjyC+aTRk7Gh4PCdRaZo4PeoAtaR6cqtB3GXutWbq/cDpllA+zjNtg/ZTyy
e7lbZyFj6OBVHWEEqrAFkUVU0eBJnJbs1kyKNpBResNlKJK+TcZmeGKfwamyJgFjitwhH6UQWez+
m61CesIB6Z5cphMR99i4H+Z/EbaYBnyLjTWtL86wNB9trodm2LLBsiSDnXAlE3n8A1tPQugizLeR
g3Ib/gEFxoSW4aV5jd6jVypEaOJ+qjpl6bXDLkoxKD/0um0EpJh7E+MHusyUvtfGdwUniDnxG0ht
9J0X2kEAUDZ1oljCacv5kZLAUDrrsPMh/wKX6/q1MfZiSm6Do4Y7j6JQ38Ehg0ayYPGLhtjvmKNY
HscMjzw1k04xS3cdgGfZ6/wTcBzSKYg/r8/w5sJCZwmidjD/aThSf3DisqtXWAV+sTFwfIyGy5SV
o49IDqCEp2AAru0sY0M/y9El6oxCGBxgC+ixWpMfkUu8XZHOL8ttDiREkguLz/vN2ALDrwif6UZI
LPDc5FLAd9gSU3+C/Mmmp04nFq4JTiYpR0wNsEkqUOwhz5yJCON027RTjhcFUyj8eOLwowY7K/PX
tPjX6d8V9AF5tBUZXXS/7LiDutw+NStAmyv4iUjNgGa40+85Gthpjfh4Azhs1tY8+RnfqrUoJSR0
2Srd+n98GHa88IWil5gPAhPYRZuFJJdNcOUWLoEDLavtnfo3+ORrEfzkWryLr+WH8XbdsHhSrP+7
A9DLGGJyuv4SFl4hu5S1cEnR1SZs8ww2wBqJwcBW5tH9sw7S+/DebZP37HU+r5+koScDg7Xh8Rgy
RTlvw06wW8s28Y0TGKsD80/UITNsGDCHjU1PoanH2gTc5vvskFnfXolc9scp9K3WJR6h4Br2tlfd
5b8MeSkGFrhcIY2j5JT5rdN9JVThfJ3b4zfB5VBIL+0svUTaP+M1/S5vxoE7rjz7t+E1+Uzuwuv0
EyPARIR6j2/FNYQ7R+BpRdyceaO3klgeD6qwZY8ngXVaMBS+QC3w5y1b/AGNNN7lpWnXJlM3tk2a
f4eTnokTou3ik8Mho19l7M3EerCja/ZvwASbJf1BzA9HMTsxX/FzQXRaCKHAQHrby7hjORwLBRoz
lK4Qy3MbMBCMQYTpKLhcMVhY6jdDiqx1SgxMSvwQtgwOeBnWf/cvYGnDigrB8CsbV/qT9WplNnKr
ko0AHidMyW8caBdk4lh1Nw7p02Ag6suMivgDrpv2Ku369+TFIpmZilL6626MGX3ldYA/QbJAC54A
aWErffBxRPAATBUNR7DWOzvIG+OjpkEa1puS3kDAY0JK7uWZP4G5l4IJcOt7yDCbCS8JjNt27UP9
Y5cjyRiG7zdw+YeSeUJvJ1fdtKPOzdNd/y01jhISebEV/1r0aLDrlX3dHwHeWCL9Q6hPnJA4VKQp
1oMUeC7b+/hQeSd3otEr6coFCieHvyPsFmyrtwPq5f+hirg/9hF+Cg5vEvffAGDdBnvgeZUil1VI
85BQ2a9vmRBZRrPQlZh1LFw2Fg7DK27cGdCK+d0Z17UpYpBIF8gACzQCAsoG5JBXT3KP30eZwZ/U
6IcZHSvsa+uCxuK+5ENyN9hvUvKnyavezT8BqUMsJrA06Fd286gpjrl+hLgRRuCEhRNS7fz/QchM
KXg0bZ4F/s2T15Ke/I2FJ2e8SCGEzx/PB8/zqrN3hI9G5UqLj0DzuDJ0wuM3jfY3BLHk35wRNsV4
mQaLOAQbLF02DlgC4Z7DzY+Gdb01uUe+hIEwiMWtuwFTtNiGCEGxoOV2izyqdgwGaQTtmPhRb+Jf
5Z0xI4eA6bbTVg9PwwfviedX+Ig+jY/8e6bJkZ32OwM9yDmVmHRvTLhDN94TAzYwJYgS8eLyI9yO
9CY+2m8FDBPN4R+vWt2h8uyHHcxRdgDxm5IF6vxwVbbQaaRmT/IvAyqwVFT8nKdntMRb7bYGgZyn
Fr/YXaYhzR8QAjuF+uizXaNtNeEzurbRDrqeuvjBgistttCepLtpjB0LSuidAaF9jYHyJctbVDKN
98BxoNiK5nZo7GSUxChG8dembTil0T4z9g0x3NmpUbcWIfAM+U4yqXod3rM+kQ39qm11SlyRt9l8
TCuqwn0d7bEFUfi96pYz0pqOWnCYUV2tX55U9axiq9FfZ+EmmPdQfZXHO2YtNHIVP5scjHK/KnNN
ut/0INPE6RCbrogx0AWgBenLW5Sf+PN+PKkoyYMJxucJ+UM6fSopJenFGq5hdu7Js2Mq9SNHu1w5
Gd1uoAbJ97Cxh/YFV7pWOOfDLeiPuXwa49NUX2hkhgYdzR7d3UA2pmZDd2o7PyH4VvXW1oqiThth
TNwbEPwW7S6Hhpw8xpED0nQ14yUfIDqz1UAgHpBtveWjU3HNqNpNnq3UshEZb6CQodWMJ8yBf7J6
9SXbGPgpKkTxYUhFn4cCnM6PgMFIfo2V3Rx5raKwh+IXxdnWRuRQChCE5n08/lXVsaD6arKfkRa5
17btIjCg9VJzHdKSFHIyEnYW0BBqpcBeSg87xXg4i/U+ZUAR2gLSZqRYo6+iAZmKY0nlZRB1oh8t
RDrJVeaH0Lyo2M8YRyvY9jFoLyKEU0VEVQpUzYaCwxawAk3vgLntJv+pVm4hOPmtFHHUsHm5Nc9K
J5YCPJ/qUvrICbMVbFSlPCO0beFrVZzICWj3guQZqRtlziI8GHSM7alhB/sKFgeFbkPBn0DbsNXa
g5wuMiuoyUnwiW1rr23rrzJ99VKa93Q6YkUb9+Ck0DmuFTLF2p/UM+TAmped7mhMGUb98TtJuFMS
VxMPgV0kvtF8DelDE35xL8cP55TTmuFqCH+28OUZW2rAZ3FH1kUAGITzX3lW+FBiWHgStm9lR1/M
ATRN7w3D6suc7Kropghfc/UTdMyFhn//BIg+fb6aEjEHrV7Hcou0JhL3Q/yPuapRMc+hzDCA8e+N
+IEYrxpPsBnb6HNFnoYMA3fXYpTfBL4RfUfKsQq+JfVfwGCmUB6S8pi749wzMq3Oc/3gAMGevblP
L7he4WG/Ij/4fu7jDgsaOyCYHh0ZzyhFGs4ozAbEa5ntIS71FLu37LgEHieYUXwOGCaykmekKFpD
9buLMCJd3A5HtQxzWcJ2iFYgZGbheGc3t8JzSrwfOGdkuhJS1uqQWWiW/Cg69oUMUvuSWtRHu8I4
lcY1Icd18cXRxaOoTHEhSjF6OoWKJyqHBnJ3drSqS22+q/NeZamZ5FEJ9zr+bevvKb1gOFmV22Da
S+l9JhtRvKXSx8jGwngGJYIKbSNhGKRC2VDRzNcc/0aAMgZB6mHITxmvRB5AzUBsk6OmQLwHluS2
6j9zfFetS2D4mKboLSjOP6TNWUBGF9uBh6iyjmiRmSF5iDuZdZNvMaKfMLblJp/vaJ7iwuknGmc7
HS96UqKvOYiZzya8ZGtXhau2dpiq7SgwCLO7C7o0UbQVEtzCbQ6EuDgCGkoUv7iBzIyKkH8BkNnq
H8YONbwsohebzWS4Bki16zBYE676T3B5x6FoLYnYNObXcLp2GWTlXxFiOeVXdEZmM8yYATFKsllS
bXAN4OJQxacq2jbiCkhsK/ZclApb7JtUHoMG82YVqpSjkXNUeyL5spgvxdcqZAqD0xrpGurK/Nan
Szefsfw5WiQGTj/1QL0Y/UfSee2mjkVh+IksuZdb3OidBHJjhYS4YdwbTz+fz0hRNEeTBLC9917r
X38RfF2+VIBm4bJTThF8j7JwTcJkmGb8MFp+jnhBQMVtV32/TSLks9jb0I0t3kSmEzU1qXqZiqEa
XFXQC5nzKBD07OJz/JUVm/zGsLgM9Yopxdt+gf69j3q0y6xzYJ3z4ZcEPRZV3pzU8bcLMTM4Bc1e
H9ZxfTLFY9vL+IeeRG2XTcWd5qQQoNCwZ1849crGUSttftuI5+2TydWawOrcwUdXJ7Ah9DXrbsl7
7NImeCfxKKQ5jbNia5lQc2GQM5ROZwHPKearlCUADj8jqGng4I7UqYiE4Py/qp1J/nzy6JBMQ5Iq
dF+LTeI/Gfp5QbKNEso1oDkZ8CCkfqMkUCbTaOa2kAyhFAwBRc8qj7EvBzKGqBpcNAhOUfCVNR+g
RDjgwwlcif2uLGECmoANRGiHe4b8NfgqCUdEMAsOEznkrxL8b/bBwhMlW413vcguiUp9p4eHKrmk
km9Q3bDFEwDXbqvw9OaCIa4jiJ6HW8HcI5AoRttVleNEda4lO48XGfiSvOayfIUJkm6HcSw+fgrE
f0jITzSwsXwjf8mquZ7fg4lf92wF9CPD3JdcBopw72HI1aeROX+DCapH9sBYw/N2JuEQYILkvVrQ
DsAMct7mCWcffqyF6KLbTGJOjHER5xst5nSTr2hM8nIXS594WqhwkWJGdAJDpuR9CZ7rV3QmZ2gU
VoNI3OmfgIhhTE4MEVXxoirzvP8bTAxz13ifMunmC1UJhLy3vKfGeqaXZlz1JRFMKBkXowH/ds1c
R6ExDwAl9sN7LRVz4f2ACY0dCca3TyScBwvtQjZ+h9HhKa4noPq5pHKV0W0BwgcGPAwoPZ7K/HP6
LPYLFrUHXeepE4WDyaGL+TijE2J8sYyFHM975mTDrQ+dEh8MO+SKDe3y5tw0ga54gqgy0M2NHKiu
0bMHYxHlxs38/Qappu4AXhBR3Sm3rvjTSTEHa+YgyibB9ftq6aTV+NAvZNmFF6lx4I4rZHl6i3+p
CxE5rV0lXTKPg1sdauQofQjFyqInKUz0h1sqFln7yl/zcUL+K09T902zy7LrkO5V3Q8BK222LaYv
ycy81RhGVY5Msg5v4d8O21obK/MxXUE3D0aBiYXVbdPe1bq/TAqhVF/S8aoX59L4jbjKOM1pi5e2
Tbs9dPqKOEhInaK+QCrIT7O5wJzCGlJavjmyQM3ERT7pHZ2ymydvoGEXNg5ubdjGogohp2ETSP7Q
LtVHhH2fYZ1wXimGi4IYs12G8o8u/qCW0gW7YmDUMowRepOAWU+Jf0vQBOHW9g8hVThCmJk8ic9g
tZTPQ4YtAOxMqGq0V2TlQd4Z4EGhA1pjkIc5UMEmJdqw6cCDVVcwfd2AyG5TiqU9kDDkSxcqAJJv
Y4Bk51DqAQ2WJO7OjEeKAB/f/YiZzTwjh5ER0r/9SMZLNiNHd1gbEXbDNq/3Zh6GN0+A7sAJCzyb
me1uNBI+yPLGzg9cmNRKNENv8u4Q+zhS5ZmKa9lPOLwNtJF4p4DPQcIibLOdmt8eVJGID24hgjje
ROiG4n4ccdo9quzq+MTJR7ICuueHkN2fwDgd1jDPCEXXHg0lardK9uBgqeTGiMtUcApjC71QiNFJ
41Q2D59rrTkiwNLpijFzwOympDWik4VH7OroJogooBOhTIFKiRVVtpFyUqORAhG3sWZ8n6XrRjmM
VDMjXSKsx0VgOYbw15o3CqDXUoFUN1VntvWIMMsI/HrHvwFUoS2X+GcTuxPO084rUZaiMEKfrfqQ
LBR0BmSyMXc0yJuyEQ1BNYPWR2WjHoXaR0GtnXSSwI+d5KgqZn7uu9iYhh18Q/3iziIMI2wK7AjC
Qgm351/LDBLFFt9d6095i0O/rS8Z0s2NlfLZ/bLj19VnewcM/0sANJMdG3K+wtsLv2vDZdiJKxOs
JtnwmLzoX/W8BIOt7Vz1YxhukJXt2piRd8fRnE9Q6Xw0vVBGQoufFFg4rn4TtsT1CEGCJ3TNTokd
iG3tg9QynFUNjHCEzQtW2jgzVIZv/lvzGvAvst3588yUcISU6bMf8Llh20oJrYPLDk8D0QH2fZOI
AVpQLd/ALG8XSlT9O0Lg7femRPvq0XdZA5kvXHaiFfHmd16HaHTUz5SJCsQYi8GsywpgnbwA4bH0
5e+cGTeJF6mbgmDLlBABV8LYC6FdaCeNHZjrdLJ5nGaqIADAEKiRMN2KJKdY05gYZxxGiUYf8Cqg
/nAL+COcFueMYPl8xwdQt92mw7jceWHlAuLd4ubiYkNPAFIySW9QATmwrcgu0mipv0ggh+YLzUCd
h7hHQ8Un27oebfVLO7fTnNO2fljpVKfdOQV9smWdBYDs3tH/tKs+nziat+yn+eJ8dYx1D+vi31zn
zsUVKPXE2etLeqS3BH+G2MmQw1+p2oiwL6f71l34JizfGxHsFYk8EIU+k9f6vNnqVyBALK8mA7Ml
iRpc//QMQK/+QGrRlVn1CWkuIYXzCBQ/VTPs3sw5/Cc67UV/lqGZwHtABzKreenRFrcQXujd2HPw
wGcn4H/ccW0TbmDO62ZChUjIwjyPdCccmOzwJ72+N1P1AOSBpyTZtLWtruDewjmQHvRA7HQcEwY9
Str8SZhIEOj0j3BmMCMiSY+iiPaDfZOupUaUiL/UDCNn3KtX5dMZM3KB/AQYjA0ROxsIfxgMIyln
2E2dv2XaA+hSUDRB55seX8Rr054KrgP0Z1EXMkrkYoGUMX6DQYpU4Pq+xsxkQYLx0zlAcUtz0Er7
CQPizWzcx96m/SQsNsgdkXCSa36ipuVRjpkQmpxeTlyBj7ii5gFKMS0FMcclg6kljxIR4URDgLyV
doFTKybJm+bnTR0I7E3N0fvJJVpWh7ydR/hoT4ICt/yUdjz00S9IK5QNZq+Unu9mQgWTM8G+TNOE
uX58CRP9Lus8diAyMyqCd9I1LJ0rCXQ6WnYn/MNmZ1cN2BN5RCeVnccAgK1Evlv9VGZo+FZ6Ccks
oE6Qkmfhz5NkxRN7BNqZFhM2dGJU+o2jQZE9UWkRBvlFjY8yDEvVDOdlRnWy3X1FdMO3clefpc2I
rQje5LP2xF4AyaLe6yuTYTRUrqP19zoWzAXZdGouyYKCk1eRHhBYBWE+Sjbdv6lv0F+i1OKnhsHW
kavXNhedQBHtAmlaLtmW5zQWhO+BxWiErWNMOrEP2xIGvQd5v0RmhO6bm4e0/pGXU54E3Th/B/Sk
Mly0j9x0wNeO/EuStHssnmFUoVuf6wjpH3DSGQZCGyRkDAixtqdnkQdjhKU34ZAYzn3FuM7O0H0T
bd/inNI5AhM5VI54lP+jdVQ3MNaMrU/BSJwxFZpxJDKOidkf9irvaaAEgAr+zFCCdTZAt/aFdYol
OQU2L7HISX2gppqBNnN+dD9o7nh24Dt1/3Df/g+kHPlAnsGIcBIaXQHG4Uz6RU+QfedTQjgYOyFE
EQh4hkOiXfywZ/Mj8mbMne7Gxq1u+WZCRVQWWnvQYjAHlniOcUBW2prJKHQujl8sHfHlMxEYSRkG
Y+W9wytgHCL6GK0qN9yw2fS5HPKqGuyEHoICKPbKCjCG+YzW+1EbQBy/wK9CsioAR0PvrH+y/BSk
e0ZUKIjzCaitMCWGckWeNWlyqIDZqvi0k4uf/Tq1W6Bzms1sglcnGxXqWxydvhv8teGZMO9D5Xcq
bvwvy7xY7y0LXWFjBVDneT2G69ef/PLa24suxnSxbB5YodwtVdsyjYNkEYXrCiCt8CARImmkqYP4
0FqgCtwfppjT6A27z6o5tTBbQQqUObN/PHUkHg6cNw+0de24ZBAJksBJVOHcHy5K2WPeKMvgE4AJ
s3IT7J9OkOwV08PJC0+AGHR6wDiKEYg9vNHEOdInc8I3VlbJuSNzs/tQ1X2ozjTMAtl5b5C/4c0w
TivwN0p8RXQxHNIwrTtA6Qlat0aO2DDHxSGNz5rpe94U80zzFoSnavwoxwPjOYxaQNiL2J1oRuIx
6faytpdfxy7Zda9FgmvHlNTm0JAjA8RNXWPjnLgr74OyxRAZ/+PCRqzyifYL4hhTP32fX9rexkEf
KWhxLwFF0Vp2tNt2M9LzzcQfEmChYIYYs8LHVVaeSewgJuCz7Nh54gfzxC6YeEOANyLu0C/0CUh0
7OZPP7XXYA2KXxCnFy0zdSVDwX8zjo3V01h9NUj+ASZGnnGvezpmv+RSyqiPtXn2PkTILJOdz0gT
Cg3T4L5fiNyxvCJ6UNuicGKAZOiYiW0E7NukeZwtq/ep0P42ZfXxZhnisoouMQe3JJNRHmS8Q9ZJ
sQuVM4EmqDAmEEWeozamXEnE1UtC0bWP5eXYUq2hFT9rtWh3xVdpwOvGsQsiVLOr2nnX49ZOBCRK
nYg5Yb1rXhewUOIckvJgxA5LH5mKMFDSLsrgMeRL5qTGsC5R7iNyMhbNTSbnUtibH8yqGd1DHjfL
DQ+7iAkPJt6coHsz3sDYQLCVqPNB/3rDhRasW6l09rl/ksrzXXA6/OnpzzgcIGGJyT/21lv/StN9
E9M7z0fDjUnbJk88B3j11OxmdM4wKWB8odnK6h5GVU99SVcNU1GHQ2c377n1njfhRjMLJBi8HNrF
4TPltWqvJOUgcqO3O1p+uci7aaJUhv6I7MbEV3UNLef5IqFlX5t3kKFnMtfaB0+RbgLK8DgRVOir
4mroHhrlo6bBfppjRWqmH09m8vyc4vCcSOfInDOPZ6KQ5Isq3aXFMa2/0KMljeRYKh62iHUsL2Pr
jphxrQn0hCCPiFTH0paRhYpy595OUKN4r4a1HMwNZZ502177DJJVEM4LCk+DvkLGiVOheSVqMxA4
YjiliPx4Q//OF1CS+C7n3DMgkrfThydMAHKOQh2f8GQn9guE57xvffL5wx0QHnV863CJ4OG2YKOF
uMHBSJDGNfsI7tsxxVNN3G+9suJzCVrYtB9dMgdulSEAm2zSzj8OiI/N4YssQh5yOTr1Kl6K2q3R
YWh0zrv5HF6bl7kRwq0KlBadoN2qEXQ5rIzmorwxW2DkD9JSR+FvTPZYZq/Nbqc0n3K5UtUzdZOm
rF8YdDDYNqVzrV9f9CtleE2jawL9kYEhiBPVngHUj7i03iTZutMWYz8nvk9iVGyscA6w6hV5nIY2
F1NGIyFDr8gmEEEfSNXcJsI5ko8QuIggfApn0UQ9duMghOigbUVIzTJpaMlWwpYqgpiGOEtYNMlB
xZxX8uN6AZLJxlXeAE5kjlDmraaPzhKJDEr0Goo0k8w/UjdTeMeZH7SwyCHyUN28FiENpYtdozDO
1dp9ivMUvVGIxG7GVvt8LSpaU0ItGY9FEOS8CWgmbRNbZgHuia8Gm5ZBbrnLAl+Aa6UdXo3XfT91
j3B6KBfFVkcm++ZIR8rrMMuNqjMCXjpVZUkAa/0rUjjXLakdZkhvR9iF3yZrkiQrBY4+FO8NPCWZ
bUoimeZQWH7Lkoo2Ze9IFLzRMloSM0gPyAcX0fk9npDk4Nv/yPjDJERT4L/pveoFU/fnVduLgdON
54yQqe4gyD89U4ee4SQxZDAI8brOtI2ursL2g8SMoCKxfFETz6yxiQC2pTD2eRhGfPwNEhAWGB6A
ZktUkRpSPu81urx/xZpwwioggglOqv0OV+bzl2WGd0zfMhBHDG5HtY1JAoo3cxqdIRGbYXjKuak5
bwnKCrpuOPSozqfSwEJzpENwdRZKjL0qUdOzTrBRyoXExk0bJuTTQLM5f+Ca8sfaB2UzZHUPsgRD
HnFL397DBOW5iD3MWZJhRqu3pLNvqLOpYul3/ulaJJwOCB6CQzDOcCqCaKG0NmN9OA+sd2KruA81
L/fodoCqdJguBdp4eO+plim1ZXjDCa0SrFrbeuGwYZN0r08YsD3srVN5hAw5EELGoHlgr8aecVe/
ERA7OAWF6QLNMS/xP78CFLrCa+ODFpLhCT0w3Lw3xEuYG/BUboY58fUiWFysD4QjlY1fGHTxgmky
H6CwoWMgd6+hzU5W/Q5yIvQupoamgkAWd6IO43+MvwvdDcJYUpUIpGixXp5RyCKlAS0TApS/xF/P
XlhZcbJTQun4itsYCsC7QxcMcE3oOBRj2C1gYuMaPQKqRPOGYFRNmBC6VQClFoDAg9GDAQ6j+IAu
LEdHhqmhq6MNxr4bcRD+uZQHA5R2yBEekvgnWbcm/AleFSaODWG3Hg7UVgbTlMJ9vtHL8DFoPRFb
4CZCLKg9PB3Cn1AJw5dpKe8ZtNDosaFPjJVZ940yK5OZzc5ojt8wPIAWeDhOIhkbHEfkRcIlz+z4
puD0wYUDb0DpZWAFiPW2UyneG6JoYisUfwwfe5vxKJOGgQEMF3E1sOmh/AK8v5aL8c7z1TyKr+5I
EojGmsfGOMbqnYHsDJ67Qaz1MBseGPgLdpZObVMaMpvitWbdQbpwSGnfAYDbDwx/mmv0tJCjHpwK
jBxbwAVsi/18Fx1oVnpMQ2cFfsPAObdJmvCa+flpEnyoUJVnfEpAViiMLDWZhm7J+6gQZN2pm4fP
7EEJGzQOqTukXCFwlb5QBuMPDoUL9TjivAhfA92O3eyLMxW3r0zcgQRiJ0TjqTBh0z34nzxwPHk8
ZDQ4hE4xg2mgsEMSWU3PiY9Qj7MZghhrx+SxgGF7Z7Ctn7l7eByYzKlpGKDEAxDfeA5aFJwDFRF2
rOR+zxoc2PAE4de508wMExiGbnMnTJOCr8oZLbmEuBQjwoSJ+sdnEV+Tx8rAnQ5clYga2mcIOR8v
YdqCdZBG6lu6Ch2bKwjUNmUkdG8DfvQtexyfXoYbJA0MwogZRkd4pd0oj3dQaViESuaxbxNBBeUD
0hFznfIDuhCJ5h3AEYAIW/Nk+8C02ZF1z4pcDlgjmwhoBQ8Hsmu2S5b49bWR5xMNAbgbWIb7TqHb
OninTZsGKFB0gQmBhjyZMEn6YP4bYC9nz0ywzJ2UUJVCo8nDTuE0S+7vQ+azdonPJHEEPi4PGo0i
9EVYpnCY+NBooi3wY8xb4BLOgEhgCVErgaXkx5ZZI3mm9JqslLV8JKkdaBE0pAVJZeaSeu3omqNb
RG7vwsFRBffVYBwP43Y+PL1/kisn45oz5sU4ApktezQNOENAOps7nd2k0TJniKMEgFbuLnloG+nT
kJCBg+TCcrApFCTg+tqmTi8CxzBmuOk6BE1xm5kBswQiiCI0svvWp/1TSKhLJ+J3wdyrwIfc4beL
lhxOj0YCBS+Pec2uRbznV/kDBX/kcR29UQKHcODxsxpakHPs8LjkTP9ofvIlvwzbmB2QyXCKZIRR
3r8/zbbIEMiMMbHFQIOPMeN795f+sNAwPzfebgCuiJtz7ZKk0ysId53e9HusDKo5JNxWoqkC0CWL
08lyrwDPDSaKbMp7wqGI1Nidgv0I7nbhhUoX5isv1LOwgcIoV5KpK+OP6aGLZQRAbd4uUb9sx8fE
MwJjxIqNVfUn/VE9GptgjZR1heLwqP4ypCVQRpmgXfQIVNQwP08s/gRGKbwRpNkruFzNnrXZ3Gkn
6DelO2Uc+BPUp+psfarf2YUpuAiEz00F5ALSiR3YbQEZfL88KSmichWXfzt4TCJprlCwhOKXsJmi
6GM4Etvit/rgFTg5IPKyuaARoaxHNfnGLAXNHFwJnOGmThcRIKeP+Zvgn4S98bW8smnjx8V3xjt4
yE72BRhQsOmyPAewOtjXLBMbZi09u8LZLk/HE+N5TCnhDMu/kPxLZQa7YpJIoke3q5oAB/R0DkLl
6I9AY3ajKGCvIzhp2iupSdgBpMIhWYtJ0mDDpudt6uzDdDbMdmC04eYAavma3gXX16F4PuO/skjX
2RV6DyWNvof1XNxHjlLuNn8A4gBCaPodtkA6/SMjjO415yj492yDSYAD8OhjJM1zzi+YAtUCFj5u
tsH1fUdq9pZi/JY/+LDpQ+xZ9Hoxw5PulB3g5MLZe5SX7BCdsCCnrmmmN5FeABWAqxj7kF8IK3kk
uoF1cXuukrt1tI6sp3oDbXiy2/wot/iTnBPv6SGOOEKw2suchd80n8fsKFyzo/5h3btddjA+s/lw
su7Vp3BEHDTdx3tzwkYErTaYRgeywg72b7VybyEegJ3A/aVO4xJod+ReAPZsB2z2LP/2wsMI1Zn9
lp/IOQWgdINvf74XOA6ChcI63bYH+D4RUO9s+I1u4nd0g70bUQF8gLPx7p+/5TE/tNvyuxxn6d9A
8TVpYIilJdkCXDvRMSfmUBbvwlq/yIfwG3rNcy/+QSI+w0EMHCqhp2c0MwfiVL5TYC1M4P7I1xFg
P/uo/140pgDK4ry4adce8CGzo9vEGIQD8Y9gnH2Dzr33wlleoXanqjiOXr3Pbu1ZW1I66zw0P/11
+JDX/SnfYSp50rfJ5XUh2Z2zZCUs61296y6yY+27Cx4UgPIavjHZ9D3BkPver5Cxvr6KgwXVnqNB
QCE2U9bSGgc3iMSNk7urevXcPC/WDUk0HoCn4vC+gGh2h+HSn4EbLtbvcGtuDKEYUQEUMn94rini
AakrBO8w+rn50PSpfFqbj8NBETNiB6O6W+d2hZ8ISRktFXoOBj5zQmc6sjDumvTjwiL6UlfROB96
v3QlT3blD/Gj1PDUgIoMQMkrxFvxT/nBL3HBDZrXu/43WJXFTPgbtgV4ODNUgbTin+yn3I9sR17M
y4a75PA6yAfBefqRD3qMKHn3XnWjl6yhzVyEXX0hXGSmeKACnrlGL7uX1qXf3fUbE9rhE790773W
/9qP8BvUExR+hxpoUd+ZXYDeIxqAnkylbX4DReJXAOse9IKdjpES/NgC3iomJ+M/kjeuJWwon9Z5
vOen15f6GZ/aT54zomnvTGnkz3TH9cCo6QHIzR0sgRQpfXOP8Q6DvIzxrTGDGCQJCH9n/JMWhNgD
8zlNC5Ma0voEeO54tscvaO7MrPHzmUyOKBl5Hjga2O+wGb0DLEbYrF1fN7xmKcEpoSZ0cvKpgDkx
nQjaNrilXyzP4sQSyw/IVT+HuTF/7c0vOqPmKh/SbwZqUIPlB8SReY/T/yy4xRdto33BbdiXTPJR
JdrRD+qGPY7+u/r4PnMyZN/GVSIFkAUYz8Xlay0eYJaiuoXmfTQYmkxLnZ25OLFkNagv0LK4llS2
Z/nI3Gxgc0K+Br9xRQ1d4y30ozzw1+oezaN7xD82s6capeM0p013KqcBHjsUDZWv3imHmGawrrmR
+oXHmDKm+AVmZrtoH9hB1l90ClfGrihtQrhsTP4cqi6iNiASo2QL/5jm0g/WOb33NDOFQTWin2Fz
CZ1nCiJi0/yhllLCaQZcMNEv4eRMQxnrLk2EA3dSQVG7se82a0BIDnjAg8lzgAnolUMFGb0r7tvb
pBj8HW/TAfCgAW7KZSvMqVeRyMySP8oP+he2TAZ03DUOE5rLYmrTUItahW+IflnscBqkXk2+IRcQ
Rq+GGNFR1EEv4u1O2znOesmkLrG10enhj0oe3ReHZHaRb9z8cEkUEPoqy0NF8W63goGjK9N0X3se
BAk/reehEVYWS0vzEDkL4sYklg6Fw49gIimwGTGSuo0NIv6D1DgI3WgiKCmsv+CHof9lvOJBbXxF
d05PZJUq46keT5IZdRuFRk9fTzYCZmS0SqhAZqhwf5Ieu6yphaQFZIjLAwZ/Rh1Q6FNY2UTTU2dg
4kOdkYf4LOPLC3CIwRy2Qx5YQMkZQXswHZMO4ZwUArk7fgEqK/Ak7vqja13NJPpoGr1wuyBpYp1J
6AX6eB4RuhRCyZE1kKdDl13mbrwasKlEP0GXH/mIQOCVK4wxmVkx7eFNczI1HghEGc/laH7mo1AJ
cNu4Z1SuvGuMk7KKjCUGX6S28LhMFcRAL8PtVJ8PIut25G8t06/mhWWlxPKQcEFmJ8ArJD5rzBPU
cdU9V+2I9AoLarN8oV7FHqC4Vgmv25xF0rcIRtCti9Ee4eNikUXnx3YZMktnFI50tuIOOrCBTeob
rrrJiG0iUmAwgwPBt/GRSjP6zikQ6pHfg8nBoz3lt3ZN4RlDvriGv8qF3rQWbHYuIM3gs+fekF2j
zOiPCaVr9NnzqI0z3AgqGCSUuxieuhXbJLA6gzBQ6D8yp5J/ba/dbIbN88DRxUsRmhOQCMQyJmtR
n6YEsIU4lEjB6yB0cjASD4kSGZ4GR0WBcmxRt4cusROVddC4sXAkrfltelT4RrwT6m0KCZT+QKtX
pf/yxq3OUxptWfLmcaDlfpEuXHgyOC3CesPNJ+XxLEJW0js9hKSnPbXFcJB/uzvlnOKP12YJrQgY
kBlEFHlYylOX3YyLQGbSLNw3kS0dh2NN7g1DF7pqHLhBfhbDt7lDIOIPS33GYb/WbNwq2G7yGX6S
tVt59Yq9RpmAdCe2b1s2DNVp5+mpPrW/BRPPjejH22b9PD9/Y7i6wElgVext+lxb0l2jPuOCwtlF
8cYQEbTmTmpY6+R3YNmj6MOOqRsXTyNc9pIGvacJ73ENBqnEkPy4k8y8qptEUxdeisFxoxea+7Na
bzD4yIqdggMklHIax3kt26/sR6N3gqIGTvSGBDh+5NDQho+KI5EuH0uUPEE3JLEPPdR6pfWbqHMU
gVtiq6hZ1kD3Vr0FzDdkwl9W8pmjK0g/DM1HW4DZ8HwUF3h4MgXFeMG6SEhUm6XarajI0xXM+mrE
umgR0tGjclbs4W590zOIho8QyvCh7lPWpk9fXTYpFCdXDPblnJ062bcXUCe2R+mAjY9fg51vXjuU
ZxOJcKWfgzkGBtv3R31jsFTPwUae3+MvXVLmp681AFgjTkgF+4oxroV60+mVE26M7mLBcJN8wq+B
qY0j44SwulTG04tz9ByvR53gW6KOJIozACDooBHPVTYVQ7BuIVMF0K6QXLBPRJThH5jqV9JcvM/h
2wB3TWPmWbCVZxmOZ5jfuESqB8wmAHz8HPUCjIkNKsjXHPmIECF7ZEMBy16IcJ4/jdGFmqaeq5Og
wpp2q50Fb49NlyaSmbUPJtud62CN6wJzDxZekOL1SVcivJzo2yBKCyWo6lXjAkuLbtPIyHgBQYCi
GpI0Sgjoh5gxtcViGfWPF8wtO7V/fF+frSXb/SbemQdn+k7faJ/k2emSrGQnmX0r2Gbtn3BWdNRU
fz150uCrBcWv9h3SC7jV4Ly/w6t6R14B1XowV6Q4DSMSYfgbEKZXSNt1dmPVjeu5YmJebQ/HFm6K
siVwJAjmBTlT8mWgXHk7DQBtom/QkFuQer7gmdaA0k/v+R0QZb4V8q2e7/oa7cs8xJSYN6A8kcB8
jOI6Dh2IZs0Xa3mChFRgDU/DmrG0sUYo5nXjqNPgbVfCHeDwjldmeGk0gugZXh4s9kDZ7+IrfEOB
afAalIUHxB5fayZhVYYt8ETfydcEYgHiApUESLtPr/dX9feKF2G1ILqsTlzkKTXXDaJ8sJLbBX1o
bBBGNad1pMEjJAniST8HCpPjjebVIIzDN4YXpK6I2Vwujha+fp8IO0iXJolPdUmz77olQnNCR15M
Qj4AndhSXWEBuQUNtECFjry0WnTlwUxPlOMDNzlCwiyqZ4UDtJUWOWAYJhwD+yhIdeGhLQLXfZlf
ORonBvR6j5Ife4wGFTmOUd7QbxnUFEBmFmVJdmXwDe8hRX6QYzglLNUp04OXfnKpf60Ro+3RD2jS
xsLA8WM7suxf1cLqUakwBCZ3bj7AT4lXtQ7pCEpfKmL0RZNRYKNJmhyapmIZy8oq5JgckIkRa1YD
zsltRIRXhCv0Qy4XuNjiy8VMtGo/yIdcJtJniWiFxDMDFkofbPJyFRBcMRImR+tpNMtaZmqGl5PO
eZ+9ezcXormVlndMYAIp9NsGxwUs+2u4I6GfDjTGT4nPFbDLYPYdGnMLFUbcEsGYPP9GkGStBWKR
l8+OIUY8PiRqtUiJv6e3gTVFbKS+ytMTiWcO92E0PjujdYwE+DVI11WjXRthD5+LuIo3+g+reozI
YMrBmr0laSf0up9FqzI/CG8ixtuawqFkSls7vVcG/aduLnRRIeeWcegz9YEaaoZd5uss9qw6QOmh
ObwhSeQqdpJTpNmanA7MhJVDYBWf7YvzTUwuea7tnjrDHgHfka4st7jhUGKmb8E1Yvlg0W581WBX
tbx4R81W6rF6jOAMJsNh+iBNTulvkN8STwRILytpIxWIRmXtmRgEjbW4iQdrmQfnsS5QPGKjG3gG
CseUzhCypw4pNDJuCiTyBNNMk2kZxId2NejGGsKEOjBXpdZ6d3eFAWc52YFHn+HA2hgPTSVuUL0w
5WvpUwH9Zez+sNv2hpbj2wrZHbDtV3O3f0l+KIqeAll/8lnuJrVtp6xHjAxGMfHfEmh0UC+LdllK
BcO2PHoklei2uFIPoAEhLo5qD7BKeETIYxIKpycarCwC8SgSLivAjh759f7JrNyMLbcgqFCpfzrC
CfOIfkEo6bWFBYkU27pSMDvwXxmZFLCmNQYwhBgaCCu5IAiayMgmtM5OdbhAxEaTeZRenuBjsE4G
+SRDphlXBaUy6Fr73j5bdLdcFAG78FwkYg+s/d2RrmlS2U1nw0ebiouC7rkB0oIBZ0zTBUUjidfa
kx8MEzKsD6W1gKuNN9VTGnaVdTNJmEJxw9tsX/2GhDYGtYXfDckezdTW4r6aMPrfI2uU9NNkMV13
6CFZti3yBWBsq2zxK3dU8Mjph0sO0PG7qc/lk5pJwHzxrSwECGIxsFjOFL3+TiGdEBq5HafP+SJd
Uq7nifQTddUcgkv3Un+kEXOFEbrZ1aTmjwKGRb3hdcLKjDlgaFFxuuW6eJBxpif59f6Jh2A9Pnvf
pPQ1+3STF5d4ZPFk4xrTvl58iPVXksj7Kj/oBsbR3FiCu1oOBCzMyuKuFZBjKNJez53QWcvQEpHy
W45KRLb5NNwBgkFgnJRhq4O2F0xzDS6GkiG9Bxc18W2j3s7YiUTlqqsG1ofjjHI0k90pm4UXbSBT
FDm26O11+guG/jdijzL5+VmwTyOx2BgwdyP2kNy8GlAlu6q1ZYHdD4Z0Fv2K0moy/5p2jsyE/dDe
BM1iBW0N3gBRVShHTYfbMn3oSO39Z2vAc232hvZ0ahRi+NPLLAgBvxeNRsPA8iBcJK8KfAyveBMJ
t3XUmIABVsYMI/IPiw3JhITwHp62XgGkCKo9ZlCVWtF/JruWniplfhUx1A2C39T0C0XZdmgDdXik
1b17XpuXfOCJd6xB914IosOeZo028N1fIkpTCGGdeU5g5RpBgfUA+TKUYJGJqzl/M25aODX+GGxZ
GlxrgzYVqIle77s/yhfwWxOoEESln2WP4RMcpaDT/O73k20H/sEf4550zzf9wqz8ZYqn/cG/JXsE
xu3UwM2yVWlgwQSVFT+OfQs+MMBDV0JoVFMgsixhjSOFx6hsfUUvMSMTj5g7VpQ9lQaDDk2aChVU
q59IA/COIKyrFybyR0UG+VI1tYVAUIuiL8QBVzz1t8x65MOeKXiq4InVnP0HFJ/EJsNwMJh9y7yK
B6NSo+wOaK+YWmJqm1hwcHBW9muZp9CzaHBTKB4O9nE0gHUAJZgJOQ7mDuQbhpEG+kgHAz8+4gB/
kXt8wW5KhqV3ouMjY4tJqFXOuAgyjfdXj7gNyhod7m/E3nji11LZlpjlhHZZY/fu6PAaVhjQRfjy
3ge6FRJ9vOcSjibJvIR4F4UdS4hifCSeCUpB0SEbtxQZLzlp8NW93JjQZN2Dl6yblNROD4dnIIZi
G4ZbPC5DFCoQalA5pPMi9Eo6xod+H2dttI1P9bo9x1daJOi6gupATMRKWXtkwARQ/jROHsQ2XpWS
9bHgrZpYr/10wAgTME2yjc0XSBMCKsryElkM4tcYmzH/SUlC9ZO6MXa7ul0MdvOFyIsvLve3RNPJ
bP1BD05CqI7WAQAb3PYz+5nGwRoyD1v6jusD9YnHVZ+UaN+14XOoDLw4LTzPL/US4Wvh4oV/Wrfh
NZtxOXZeUpAgTlIzo2PPhF4aOvGurU8FafbaX8WYXGIzTOvYCU3qzmxn4h9gaspGNriJ1hkix0lD
/zACRJCYsigriN56tlA5hhv5Om0EPfFzNNczvCrwAYm4D5M7LsjVC41zdNXDVd80Gxvy438kndeW
qtgWhp+IMUDyLRJMmEPpjUMtSxRQooSn72/tHnVO9e7dVomEteb85x9QFCkMns13mQ0HFcTic7Qz
Pu1WHvzhOPN6szE+qh85g4xRKtIioizKCEa30BtplTr8DAZkCpYjI9pHpeEP5PPujByShWis4haA
q+nka6JVjhlKRDi7N/REeBLhnfaUEkgELVlq+lwlTvjF/LQuGtZKWDbEFdONQ0prEZ9a+bauy12c
wyRT5bGesM1KumdU9NSgL+L3mZY0p6CIM0yiJIaAWDiqyAtfXGLOvgWX1TIXgxQfWwx+OfTCFuvO
ppdUT4Ye8mZIpecPv4KfetaAJA327U+ZgMEJ+gkZG1JSzyQ0NSzSy+Td3MWifa6MGfEVcneE+VO/
0olERnf3OPtaQ5JRcWIhdN4yWEN1tAej9DMbGM2uAm85E2ndtI1bCMJbU7kGlXpR36PBzoI1LXew
mYmlsPoHSmL2v/Q1KY7JGyI+i/5bZWjGIvuRRhYNVNRoIQngKQuixMEbGOjFDFOqdBtDqD/DOZSi
nqkkLuC7J+Bz8r334G1aLY/UiOBs2WQhJJj5kdvhl3nwGWT2Ddb43WrMMS0M85oHPCFAT9WE+E0v
9uTwEtyJO4mSPDfowEXDo4b4cAPHfj09w4ShKoP6qUGMAM0tMfTua+GSCqBPFu2LqWJTSXfihJcP
64EFow3C+gk1+BhKcxDFK1TlD4mAyiMKZQBKVT9o0TGj53rP1A6CIvZq+bz8ED+rxJh1Y2Ar206n
rl4tDymb3xl0NeISK7UE0xyIDJcBI/sEn9w3IRD+IJt+YVbx8DGQfJq+MstUBGcm5mAk+kH61ukL
X5+Vbf4+MohjDRwHUH1IsbPHr/mX7Ys/nidYbhYIfuG8DvBVAGVh6b6LAJBao4S9a/tkKV1pvGDu
itZzqc+0XXk6i0kZ40HgZEH/6I7xjlkfuEoJDYA2A3pGfbBv5z9E0xv90O3yuXzq/vIVeD0PMDOP
R7NlysggUHAnZmLqysSNOV3QzdQdXb65L7cDysg/evTFF1sX573Ol+1JeWzRwjyOzZZ9uGcTrZjC
PGAv7ItLPWYf6cN885rgtUxX70T4ZAITCmCePARqRumkQNiW0gKo1PRkRYFWA6oBZ9GAUP9t1/+b
LijcKMnFtvttAjMohRBQA+PIeCCUwgWTMyaIvuo0Bn9FEjslMHXzhCX8ooky383lXf9qlGD1AxFd
4VhVi+j+hTYPFr1CHWCc19Rw2F69LkgnKV1SAyE28H4B5F2dqfqrRd7/ZAqz5xeMLzMZJxIOIhl2
DWc8HUp5/2LapDNysI4davBBTDM0joiu2BXNKS9BdnNb2Qz0W2T6NC4VzWMKP77Dt+GJPM0CdLWR
vlBqdsVCMqHvDICKI6JUedCeUTeRnvIh0xg3c9XNZBuzHGYGziv2nBhjrGh7pIYR4tR3f/121p9o
E6i5IDUhW+/PKKO09tf4mv6bMCrgzhYZebvucMD9gg2nYoQlkqiUIqhJQ0fk8dn2j8dmkDC0ilFW
5saseHEr9hkz7o71tnnhINAMIOc15CVxUvoIdgWAnzC9lO2wBJxk7cs6BvEVHcWDBTTWz9szVKr4
rUyUVF0bxi76Nn91lbvKk1mkdF4lbcpepmMDbGSUbMxoFEsELp3hJHBT6CxFEo5RYAoW4OwX+kxn
+znNSMpgMwEW/57pVmXZ8CLWMQUigM1lJIRjZBRjC4aA+T0ZGq45TINTceOeR98cG1YUeF/rYDF2
aRAqcMHNIHuEdrX+YDKVM6w1Dg0SRfwBW3NVNpMmXTysRW9guP0MipEMYvwZpprTmDPdxtEVy7qd
jJWGgWpxyJb5YcCCmI0BM/O7Q/QnxBOYMkmomFzT43E/409jjJUVm3FjXvSPp9jLXg5ISmreuxrt
n4h+DqoIjKAN4nTdG6tCx/pS0EsaNHVk0j55MoJHyLslyOPIPmDb4/gaHCjGLAJvy4cLJTLqoSww
FmwUcn8DyXb7N0HItGLzNvmp28lbDx53CHdKUnhK5mmvOSAKv9EgQx4ZG0jTkdFYEF2hyavEU4Jf
QYVcEDoBnvO0RnxXJ/FvPSPBnpGT9fT61wrKnTFTAzhz9uqRr84gLu8pDJsom78FFsOTBlltrqYC
zH18YC4GOAZTD7ME4yza/Ui7lloE3sTu4ZPEp9DkjN/h+YANtvdwYfiykcDJ0FXMCNY2YtiI0Hc9
XkHbUYoIefFIx1SlDezOheQPL0Tv2CWxkc4nKVMuAYsGsIieMekOiJ8wZWih7XsMRZlQ0S8xiTiY
c3nxGNONea/iYN6Y6FMrqfpi+znvGWHZ5BRpCPsZVkpQl3/OzQozG6teSBaU4z18JWl9ff3jJMIR
ISgbottXXzTaRlEvlRG+Bh4K2jYNz822jsHIfTjfgFcdbkRMV6QBmvf+lmOJ397L7JLHQcktGXPP
Q5GT0p83ywJ8bH6Tej5qzagJOopIcqJXfIBiZG0eM4A7PQmbwRTiCFwXLqn8nqVPnGrEbVFOq4Nt
u4CMmN+ExparSw14szZQ5rq0vBELhZts0s8G3QSeJVuQMeGWArxO2lkBCwjfSNIEBaH2vLRJOUAM
CPEmfmyMHBQZQ1VtA8VLqohZ80pY3eAV0ihp9wzNUsUxUoQ/uD9kl0e8HzwosGOvHRXI2DG7zUaC
f/qdw9+pY1CduVpuzO/y3ITieGIPCo+ObdEmayGA3XsNb79j1d4hlamIodCyPEBxKfLB3a9ntLLP
UbbQmrHQBHSCOw4Zpf/OQS1lYumFAqfbnTPWPJjvbPK+agiw/6Xj4hrGGEfS5jCD7CeEVyAmZeLH
kLeemoRiRjM5W1M8GPZMf/kxBrywQR+nd0YtmmIMEprStoqAfTEk1Rl0W2zdiUclyrxR7f6QLnz1
SxYfo3b5gZ9wYoeASsV4EhdY7jhKzU+JwMT5ZoBIouOfwjwgyVgVJl6Q5+iEdIaO43wFJZFoX8w/
BFVe0UlUm7/MRV8Gj/MsKQNV2gLAWc8/yL9mdTgzIcrXTF/jloErN7bOIJQsn2ljbL5n3/788NEq
zAo+TC/TW9OOwDVy4QDv5cgFMrcfvY0Fu1aXTyEHoOwjLA+PVVGV4K/JuUfA9Bw2bpfMEJN/jhC9
3O5YeAYvGcbbhLC/pErZGp1sq8+QJg4R9oaQzRh179nExjBC9EW9x6NTHbgSGe81elT/vUXgidoO
V9TX8o2d2e0FtDHJpLAcBLp/DpLfkpYeXsGGrsP4Q83BNn15rPKTMrMmOAqgf1vLIYN0KD+dR+1G
HCOk22lhhTAjP456o3dCE3s6U5Xh3Cj8Fai84pFxhwf58u011KVymO8eXMd/JGlYUnkXZBucdMHA
MQtLGVbAuIZkOVM0l67z1QWvCYX6Qxvzb2ePEN5L+nG7ITty6eVkovbjMkzDfo1dTDF6rDK/2pae
PQZOWWtefM//pzfCm+G4QaCB4tfwLRGC/jtCwT1x1Q3sWuVHqRmnAkp6/Q+VO0S8AdbCK6JiYYml
o5SVf4xxM1PykKsPh0XjKp3ozFQoiS4OVvJemJoE5NZgE4ob0TJfAxONFGn4XkQLCOOEezmvaAaO
xun5QEkXFnu6b6Bb2uZr63Ie+LUwdTz7ZTWBQBtd7MDcmxM4kMSDf9RNjzYV74KQD3oi/ACHuru2
g2hKs1HUjpjUbopFvs5XMSsqKkxsbZm5Dh9TLEH8bJmNAWlhKfJQUn+OiXpNFuxcoK24HgIw4b09
tX8Nr1/oN8jG5kZZom1Ux5SQcS8C58o1JAMooq75813AabnVa2IMn9N0jTSx++M+2Cpb6XqNFpBU
ZHCycTVr/rQh+C/GzHeeT2UGl6VwYXKtgJWmdAyiCbfCbMz8Z19sQOR9RqbO54LVDa5lbrPmXL3H
eNvymn6B+pEyZcRHaKBiT80bkEggh2kgngK8rubp6LmqV8jPx5+hcenIGBhaQToioRO4wjcxGEaT
4WgTDJpBCUZwHPoR8hyYsry/Osp3UeGBmTnNidUGfuju4RVT20fdqnn9gb73CE942e1ePw1+o3ck
UOrou2xdIewUlzEAhx0JggLvHDbL87gJ+3GzpwcOIh/AY/YeV1gfaBtkw8uzC0X6R/tTr4pz5iEk
+nyZHIQV6rCdUtPiYD18sMK2v8rstVTdPFR9bVVe+AT6D65MUxPlroMpuFctKJisZXvljwjHIP3R
qjhioOKYBzQ1U04YTrQL/YeRQYh20CPsgcXAZQH6bj4ho8KruVa2bKbnY2E5qUdro09hm+Dfqk+1
ZRmkFzYjwvRcVqhhOfCxcCYADwrC1TwZRwaz6zbIAqwEg+8QMZxf7ZJiCLihe/g6hpQTY2PEnQxL
yIeUN09WH6ZlTllRf0PWoayf4WkfwC6vTB+aFcZTlFGC0TMyqRTZrUC78VEZRigo2HB1+MvglhSy
blEviXSC/1wTOoeLa71X3EQUccK4C/9a4R+FOIo/wIxRk5WMwZMPK57PTs4QcQyy17NvBKVTZj7P
KAYjCRA6bokMe2fZ8oW6z8WWbUL0Gsyw/somvSgh6Dmm4N2+rkhT3Gr2mUjzatKOAFmj4Xm5NIbS
TdniP+qXc+0O1xQBiOC3fE7m9DHCfPnGETHyCdX5P8ddiGi2n2w1Jvv8/jHXc9wtH6fEb6+6kGZE
eHu5nztTdZxh3WJWrqKFvKymcMOhQGBdBVEC1GEsKP1uiQRBCExs/zFZ9gfBkgAsdfthNs327eg5
BOJweSA8WLXJHipvd7Nckr55JuybPutHUJ3EHRVtuK/tA3lm/RRyLy+EhzTYYCY1ImCRmAbYRoKB
9tqmHRosJ1qSAzJJpuxcKANXzzGDiMGR+wiBWiEAYsoxHhz+z/V2IRJy6ZI1NjuwziiHZmlwy2dk
pGyt49iY4R4xwpRiTKXErmhiIjdwDH4qwyyRch0nSv3QXjVizkXlaS1tUjsv4rp4cBQeLBozRv6/
j98v7taO4cuzkmAttDST6qAXw4A7Vf1jgxxmB6a7q/e8A4HEYG4BIk+EdyyErx7zcTa8GfsLn+Kp
ufzoXNixOXToI2tbuips1NvzlFfuc1ZMMXycPU6IP7jSfG8PyqGEjeenW3Uy2IhYKvgAYjC8hFzI
/TCjoh9sW67odwRj5gshIN9x1x/SGY3bAaoOziGe7D8IoMSigjtyasQ+bPXOVa5LhGFe5WH6c3ns
+G14omx4gjpfvDAO7UvmyXgTu2r4WHIdfrj9A2gT1SienbeDh/d5YczInuRg0bI3w2xkLPRTO5GX
PMKX8vjeg66NP7MhDNt2ZdyUVbzVFkLeA6n1ok6gG8HF80H6oZDkTC+C7yhnkAz7u5288HWNfb31
OBLSkLdcI7yGdoOxbg4xLNe48ZU15mX8dDyDl9KmwZqzLU6B0swEK4OQ9Av4dDX8wP/G1Aylk/YL
u98MNdkfEIUCwXGIoeMkvt9S+Bb6Or81Pw/umu+wng1uCvpV9zsBw2qvPLeAXLjMwJUgUZZ8zDmL
Wev6mgeJur2qa1IRXpsMxHaMjE8wnMUtzihpbM7B9ui+oDOcZ+89JEFjy2cc/KLhBniuceQZQob9
y/5ki2ATkitcufPPG/F4G2NtwyiXhE2CACAfzWos6AaLs+y+DtqGbXuUsVNN4PSrPlHPwJWzyOcR
XBA4vOAo1Vm8wotIKLxSj3gDJ6MGya7pTF0DQwH9PUVROHyebIBNV59FC2MI4vjzHvOQnZrTd9pO
pJDVIXK07Rs3/FHHzHqWLxQygN3af4+4/pxrnMb6zGthVL1HEYKC87A6xCtYMj/0rJeajDR+PeZJ
P0h74i3+9nPISd5zPFjytL0XcYBJ+5yHJQ7QIL48i+EkMt5TeQOvoJvPgzpINiyykcTNgKPWnZmW
CukFAhF2WQsFD/l5wc48JPncpdeXf7FPAJqTlwr80fUDHhj0Y7hk1rg/0CoRP3MR86R9cmHJE8v/
/GaN9SAnjs5QveeuX2u3F09154u7gFk+gYErIF3Q15dz+171ubXBCUGaS/tq+pzYu2+BF73aDZkh
Mdau9nCZlIm4+DxWzU7ef6hG0GJChH1toFXBYrOWUNqOYCOzaN8T0ex0P7TvMDnhqnLnl7P0Fs0H
vxCfodoyLAh7Uk2+/oNT+R7hQ9Rjpsv4+OXDDaxpIhBX7KGCYjwP4cpERg/NE8ncsDxIiJsO4HxY
gMhAv0OblnbTn6AEot6fQY9m4rhht7Wsybw4lVCSN9oMHC8HfEEP4CFSJcHmRMChR9cwMX7IrTnU
ix4rKBKWnR3c96Hl/aFrdl5DBgGONfwFFOSPFhZIvrQkw3jydFGVup3zWmVDLJgD8Z153/Dv728f
OfOLCncRVUDiNVtmqAyYYslVmbWgIBfsJcg/DvCNc7lkw/0fEesBHaHDwI737vg14v+oaHjP6X7z
dg7HS+YcDkvYf47q/O5r5/c3cjbiNbgf8JdoHZxoggoEYmA9Mt2GF/zyjXrILTg48TpmOK40/v81
8LuH/78XtAcOlOOYVEExlDmH4M0OKJqzg5gD+YpZDN87hzKFf8q8XcpnR8XiIN+ieHnwSfWh+C8M
3twnb41uyRVvwKBK/CyvpVhxOSO8Urz6TcfhDuyxuhckLJLqvGJi7+szxlvDHAoyWUutq/4xpyMS
XUo2NH6vKKQa6tDTAlI5BKvM1KE+pGbl68y5ZOV3jlhIOZ1rOUDB/HPA+/KxRwg1fN4Ziy5xjPhF
DBOPYdwk/ncFxd+JT/Kail83cBR+1p4gMjV8aZX8VcwBYY0Rqdq6POmu/MMSjOw5nTCb+64E7QQt
EIM9AiSm2QmlJVgGxhzkKS+Q/kUMSUhO+0tSDKWH5SzuprgS6JMKmw0h5krYWfdfQNcjfkawMNFM
1wTWg3yqjkUuN7PKULs2Cyhn/NwGo1C4bhBpAqIfProHMBZh24Kwd65GIVNOHX6ZQ5p8ra9xw8OK
2F59ufCRazGTqIP33CpHn3H6+55X9tDey0L5MZQP5oX5iNZDY3O0mU4O9s6gk9+Dw5NSUe2FpwJM
pFnCEzL/Bgld5Undg0uUv5wKuoQSUwKPtnSCTcAL0esc8VtU+8UIqiAdEmVVkJz63WfDkmat0W6p
jL6OT7fe5PSdgO8MUXC8TyZVvW73n+VAcrUZ5lMapjuEgLvxAp5+vIDoO4qfHglc2RoLwnr7XX0a
H5JjgkE2I+fIs+yd/ifDqWaXOGofpx7bd4NoFtRODCMapzxUICE6TtbD+lCs7B0TD2by5wVBBJqw
5NJwsOWGOS+gm9MT8MdlMsoXyclGLgYHHpYs8I6TXoUM+zzMMMi2sQ8AgnfKTQxLyzMOuGRyuN/a
NbLJ2T7abHT8GLKYZm+1s4+2qF5ziV7f514uJvIUEg+i9veoFoPosGNbmDDgfTCl+C4f6sXAchke
KhOGpZb6pHjolMufWWNtlXr8afZdfrCIm2PwsGrg9UbcRs9+31GZ0P9Zp4r2Ta6mJa25gTzDaGAL
AcUcBwzMK5yfLNzwkemkJbXrQuLdNcCpcnDGzpyb+7E30w3x5vnTTfVxbqyYTmPaaAy86jEZyJOo
meboRl5jyx4nxOAUGHXPbHv2aoPmLHyReHEKD80Oz/nqa/3UBsoPlv/HA/OJnoU8WffJPNdB2Zem
tG6k6cCYvHY581BjGWP4m26fzfxhjDNQM5Uy56fDvFXfPLDjzXevd//2TAMEtfkl4goy5DLi1mZK
IZXLDFVDNZHwL9JG0P2zap7A55YJlDmUz/kAX/ciI92CUTxdkAfzg3QeNJBstwZR6pg5RLg9D7Ep
LE0SjATaTm1KkjdjI/3svS3QcO/Z+7BLsQFOdc+6KX9sIG9SSbDhhG/A2gTu7kK/1pHdQml9wYDH
MAk/7jOCTJ+WGRUhuUISLQprFUMdfoTL9MV9jAbFS9E7Ehhz12UPThOyjzf2N7QF1HMqSHTYz784
5WAqbAuWJ6UgYkFeqH+ZbXpIleG5nzleVn3TF/NZaB2MeyArcU6e8L3Iq3FfoDpPZEhDLGLRbfK8
s9/KEKUFqRtPVh9DGdSXaMB6G1UkcUYOPlVUaDLjXLQOhJPj48VGD2avBTER3XgdMg/M8IT0Wc4G
QMaa0NQY0+rCaJGiiuqrwq8Ek0FC5gTvf9hzzgBcKEohzf8D2SlpytJDetQJZTl6FI6/YOgAr4pt
MhEXDRonI4mmDVQbOg9DSDYJUZpzHmg+CvAFsHkQCPwMiWqhhzCdG/6VFSYJNqFpoIoK67VDO5LT
3BE2SqtcE1o+lI8WjmVPmfFhQVAmZjsrQ57iAGLYv2qHR+VUzxtqzSAzGcz8STZya59WvIb8cx71
LWUnkzEm0p/B1DCWOBq8KoxPw6TlUKg0AzrtEmOjK+Jik+r6IB+NY3stV58dixgjJfK0kKI9nn59
QOS/gqylUj/Q6O6qUEeEAf86kP/AyFg4fGgSfgfNnQ3a1abNQXjt49wAtBJijY47Xr97h/kIufgN
FLAaNgdaU6Bs6mlRQeEin+wGDLDwRGBnvX0piI6oGQpuyAOjdmye8LinWKcahwIFboh3rcPgmgVc
82/GMX/8JdqovDcAC2C20++mLP6ZlYXEMsO0Ejnv9/4wGMNHgRhNKgCepyTCHKi6hJ85lPgahAVM
2lMoo2n7m2zNyet24DYsQTwliSL6XSYPppeOyYYgQf0hPCUxiMt0wojcMvcGlnAQVHbMgQS0kQdk
S8oDX/K+nnbQ6Zly97ztr8l3XmMEi0AOUCn36MCNMdV8hkQPs2PiKhh+AzWO8ZL4O1+07taCsX4X
r8Eex3c8z2JDHkuW3roRCoW3LHJ1m5zgDzCx18gGRSA8nQkUXaTJqJaPIiQngI5iNB8xucPXBjN4
3BAQ5Iv0JORc3W9lIMTyqm7IT7fmkBKde6+T/UyfyNYfkzwk4ZVMhc+4yvmWS7W98tSflQNTRBEl
jp0V5JVCHWvVsYPCIQV3uLgP9jgMJNAsE8GJv4PKO2ucPNAfxvtQWIf4fL2vSMC5m5lCEWDHyqNG
R8Jb0aODTmsNSuJ5knvmFydF52nN1PSH/pCBbJqvEXu9nh6QsXL7XN5bk0qPErgUzgWgyYB+TeM1
oXUHLZ9iYMajymwGxC4avTcMlzTXwkmHtXbAIgn57zzGfS3aChuICgE3jNsktFhXQCUx58AzHLsk
extrB5vF83Ef4PCpB3RpWbHRzJlMmgI/Tjpps7KqRQm/lf/6XDz5fZh4akLhD5+BP9OhMXf9ApFj
DlEtWh1ycYhB2QP51OhLVaIreC/5crUgRFBNwoEytefxvbKPgMPZF5sbP5vyTSk2bxx6CFXUw17x
Ks5bv+Y06urI0JcZLbDGSB4qxRR87vPa86tjZnlex5T3iwFF5gw+lyoJJVwa4CxYK9ooSbbxA9mp
n5q86GF6T6xVZ8PC0Q4dtkRpejWb/et8BPoiHUNcLGl6rhbnr0WJN7HxTcHT5sPQD4sVrPGHVfrT
M0wricFwP6SCaZvCIpN3NmCDEunFFdVmjDdw7crkJcUB0wcJpDvHcKTdy8wtqjSsygOPStlBM+Rm
nb4Y4qtpCGmeTBqsSvLd01xqye3dLLX22GNUAy0WtDvGF9M3r2js5JbubsJEDRcGg07tea+zNZmb
5FKJ0A9qt9+StKV80oXmFAx7Gv3IOxhj03bTbuKpsY+nz6kcNvOKZ2neoYZih5sh6ZmCsuMWhOyO
uZb4mzeLCb+jPH1O5a7cITs6KNfvtb0SQnz44DlCt0q82O69GKB0unOYiB43SOY2n1W6Iid6k5/M
a7HASmwB1aN7EGEwLDbNjv+wylestl2Iwq9YNCFDCwZ0TdiE5lU/1Lv3BvvoVbpD8LSIV8wdNvaB
r6t0kA7VhhADgaVzIDtpjZrb7w/GUhvLy8cO1Hv2YGKjHrJFHTw9NIrvjXrAknAH1ME/k81r0x8o
sXf5TjnEJ8DxAwVMQBJCFxaLz0ocf73Tr/HpyVd7hc7dH54n5apcQbLAM4vrgP3F4ss4VgdzDWlp
Li+TaTI9K9AcM736wW8xKC+E/b22CLX1hb6xt1HAKrhQF/Ikv0S/xbaeZ0vzp9x/LvZt8Pdcg8A/
mblEv8YfstX3ljHy+r3FRf7125C+Ew723221/C70mT5ryBkrlvW8WpbEWCHnrZYV/1osv9svsx7x
pfFyxB45rysYFeVroelGQynvebC20XGw7y4D8WeN9KusGnUXoc7X9hp/r8MovzT8a7H9rO0ftGf2
D+5zW4U6UIxu8ov2Z2CPQayOTSTP+S/5ZRbI/16/9UWE9Bj5MF1bf3wg0qt+OthS7SwdvVsqiTVi
/3XGMRVLxCLrBg2NU22LrfE38OS9laPNf/+Wc3F2yvl3mxwrXqnt6/n7WDMfbHY1l06/FhvTt/03
Jgr9lEe7vX4P8Y6KG14AG9PMXlvL7yFZcCEPBXdPsZB3mF0v4mkXyrvPCm5zH9/7D7aIqBw+eHpG
s9cYM6iNfisAfm6UAxfkLb491YHo07X586EovVTuKHIsP/Z/W7/Zp+uMM9lwqjKOH4sOZMrL9xLJ
cbY09jocXxyj9k3Ae3N9Si4FDB05lENs10c/DzddoPbf1Atj+uf2bsn16+blqhEfD8yE5wYCJE+S
+PqsCp4qRLcfbByaXb5iD7enEM7Ecy7DPbOvSHNxFuEP3U7e8aTxulD8WLXpdvbVvj6h6q/sf89j
E3Y8WCxz8r0J67C7i7fq7jVPnwy5ChX4qrmnzPnePAw85xyLeNiB/HRXvIcoI0KOsbu/OcKaPBp+
Aue/a/rvJ/69nHLsoLNU6FeKD6RIKk9UzFLCwIhjTPDX4wjFF887v4ZF6Po55XzxkqsJc+D03vCT
YtbIW7OORM4Lj8+7fhUv0q/Nnf/6ZdG4N3fe/98hVGIY2tw5TbyaZRchMy8So7Mria/8FpatZpee
WK+anVjNFFYbttHnST3UIZ9kx1heENhW13zIJ9pBDfycxGfgOx/tc/qsStYWlZsKWJLxLP+ZFYsv
9fpcpff8nnJw8g7y+rS+K3zk+l5zdsXKVZ7EUihOWSzOLPt5zHCU9FmWlcepdZaYl3jf+cWhVL+L
hUm/UgDGqxdr1lN8Z+cRrwWsffCvMJ2YwXw1EMuURUsoJ/OdvX4fstHhOBmMjrcYJwCi+Q7fq43B
0vW5MyAkgvyzrbGIxzDqv1MMVdfV5D3FOSB0jIVGzM7Q2khhMk/W+di4yT8MLvbWRg2e2/OCxKYl
SsHKvHztdq/0UxQ384Yv8ZiYo3783Sjo6ffvo3bJjsXxvG83zSm6aXfYklxDLpK4DZ4nXwfjRCUg
HAe4NqzF7028ynfMM8XmYLHj8ZCILxZkluPyLq6W+Nk3+0fDXgR9Bf8EXr7g3j/gIbITDwxnAoIy
i3V+F6eWxSJecRKfnHDzym1R81q2I/EaVo6DNDx0AEYArCtqEM7Qc1ccCk4YUYdHTBeY/vRXbiIu
K7S6g7WU1uJKvDb/DltsCyKqjO+K8Moq2VDaA8UETmhcp/6qgY2EdGcf+Hl3ey2tM2Mi0yGLUF9q
/tHDtzxlcQ6VsbmtJ0izNtYqveg3FCFG+LyYm+znsX/OrZXwDd5HSxz/0MzuX9vXFoWgelNv/S0a
a+FrLC0Yoct/HftIuq622fKz/qyVlEy9ev/ekjQ3eU7PgRG0P53X7XXHnbxGKUhMMpHGyP1mL8hE
w8deuTEvnpCNtv0u40nCiZcQJbGGmvAPhcFLc0/wzFCZ05Qnds+WjN3fuB1Bf2l6kaFh4D2pooqB
DZhMUf5QHNfpSHu7aboH3WaPL4lQ0ol6WCofDOiCFj8o7LoDrV7Q3aWNpx+Uej6QYNYJp9LBdyzV
PjxkIiAKmqm/6NttUmyiWkYj/uAEo4JMEyVjz0iOH6wU0EEN1gPENsUEnjIawYLkJXEQpPUh9oGj
ko0G9elszCMaLPMdPvBz0aY4EGQmqTvQsZw3cemQMU3EImFlLKCHRRBnYkhoWxpM6EioBlgkE6pF
16ai0JmdKo6kY1ACNoCiVBhntHgjDyMY6B0ZzzjUyBA9UPkvejMkDhPi5FsioWLZJgu0mnmAB1Le
T9C9FxuScbm3qQ5Fu8cb6656XvGXGnoPTHITz84mrRHYZ5c0ZcSkuD7Zh5ffPmbYk+J+RDMANKcM
ocG8gPJYZ1g2qR+fxvw78DBcNikeEaaMP9SXeGgbjJhgO2sYMb18qF28+RM4MPfoMGx9UTYeEy3Y
QxCLZBdlDyVojTOouiNr7t3PYMGyQEORw8kJzVJnEz2CVfRU+y7+b1b5JLwSxhpBhYXQ9CArjyWa
iYEXx795mIcMPukwOaewx6rD63pe0s130QR+tT3wFMRAbEhiPiKtVdz20Cj4/Bo+gXrlseSoCywD
8wDzQabA1lKQ77QgHX8iKFnvCBDaWD7eLVlud5lk7yJhyoIOeVB4Eg7kVnHXwABS+Hw6AmAszasO
nRuTOToEm8c0ok5/gJGk0lSySoL8Ykhei+rMcjvA76y/nV/neYtbwOsLbP7MfwT7P6sMzAWrUHph
FPhoGqiR10o9Fs92V0VA59+YyZN+IpmO6w5i9J0/4Uh/AYMGiTWqipmCxwsiio7m6Xw0SLOD1cL9
5r+UXwixCkFXHv1ZqwdYR+EAEA/RnWv0JYt0d2MES0/Ovc8CyYlCqYUhHp7a3Ey4AXAxGPF0Myyn
4dHynW2IHHsVh81ugskDcLzl3d4CP5t+iPDdsaA9YiHblo0l4Tq4trF+8tvtfIKFBvcXvr5svGU7
JrEaCwi3i0YfC/jMg7RLc7sGQ+qOTF7PyxdsJJEsK8avGJ5CNF5QUJO/fk9IGEBtbDmopqHtUd2g
FM/cn44oQeUHF0JWYb4XUJcRNTtNAMHlzsth2LTOLZuDyOPmMA0yPBjTLewUL80xhIGfc2vcHTEb
AcS+jzlkr2cogXGRp44iQaXEIUZM1GAbgN3TN+KfyDUvPOsOm0mgHQBBNxRxOtLxIev6nL56wnIB
QQqK6FgqgvZaOZ+AVBQLgtR72jqYUkNsR2rkP3aKs018ld2RgB0KyNLnXkBWbbvpFP1D+hPhQAIr
gvkrJIV5wbN873fSkbwNAPYaZ5tTBWiHxwziC5yZPiOlC4yDhcjve8TImqRcXmZOLEJH4oBwwB5G
eqW7VZDhxv88mmTtAftz4uIgWfH74tvjlznKkGmcrg5zwyl+QZKJxiSS3XuRSshaGVoNwZuOcD3h
PLIDlDo02KNUz3UZqOvBqI6eGJqLyFJH7jU8w7LDFiEbfT9jbSASLFkM3i6docsaAPcVOOepu003
EWeYeXLivY0AMhrONmBd3KxjjWHwFLfXgFqKazGFVsLMsnJIIHXaEGjtTalFwRBycVxWG8wuWR7h
vjdjBvki0R1XqiA+Fd0vTF4Jh3jCy5PBVQbMMua9BtGqMeY8KSy07OdtiF8ay3SIBWdGqCLXjPVl
wCyWe3fFryYSmaPEfMeMh8YnYFGHztCOMdZk9zKtCct/3/21Gew1sRXgbvFhG0TMy5PCRdlwh5S4
2ND4L4tNeWJnofSvT7Q8grWqQakdn+EX4Crjfn/ZbmKoZRw//Xy6NxpPZl8aAulDgA2To8isSo5l
gKhxUbBkQkrErIb1kD4N2g1qTpCDGQ8SFnZcjb04j5g293zGGwP1C3yuA6AJsOsl+klP1YgJDUas
wMgQ5KaDXbFg/+lFfh+unU/WIVFdgeLJ96xA+AQ4srMm5almkb78R9J5LamqbWH4iawiiMItORgw
hxuqtW2SiKKA8PT7Y+2qU/vs4GppmMw5xj/+cF+uP7/ZFldbeEEQTcAafvGwnfxxvKOTBkzo2RGI
21K5Y+j9n3hjTEwsfJTURn3Du0vvDzwDY5M9agfwwd2XDyw9HPzvkgFlao5VISU77xCjG9lqz/wX
fqXeZyWxNFmrLLxXOx/MC1Bt5Sc+mnfe1H1SQ76rH7I4yNEEXr2A4k0g8jWLqrtxOGH0X35hk2Kl
4Lw0i4t6buRLOSc7dWA14Y9CEKmNX618IeoIuL31OOqgb0+IN9rBndUO3PLPYK8lMkdsIS/zSZPD
OV2R8ZpiklRtMG5uwxY/ae+5gY7qaG3IPCKzhRseRN1ZnQA2RIqJUStgJ7dUAMHd8XZQ2pqQxAbH
fbZVyAxTQV/yjnCrqBxQzA/4CSg3owSYcRC44aSDsD/tdpdaipv7L4fjUL/E1uUOM4ox7gk9DoR5
YG88Mb8cA0zA7ui4B0v1dHjDcXW6B7R0uC5etk1PMFo0nCbULJQQNEy8qvDYLmhR50sOKpqpeEa5
wZ8cCpEF1w/mdCAMgr0ejn1KpsTlesgs5lFSe6uGNF/3b3xhzxiCOhjBU+LoH33N+aEEww9iO253
qMthbl76QLwkG+fkqxe8O+Z48NuwH2jhuVeXJ4MvHg9D1MjkEWHK1ZtS58xrOmFiguFJAmtzd2Bm
mxwd7DW7lImyThf3dSlduYOcdHxseol16q3lEEu+YUlesuFvOfwkcDb8OEVj+TKWsX6htetd+I7k
Jls8gny1hKr5dCnz64lx+ero0um3+erSYJlMOTZ6k6oL2bMtBmyc1HeP5aV0LlhmcxIM6Bw+bS17
3ryF1nx433DIQVIgBZxscsmZ77CmWKEXaHWVsAa3512RD6OxJ7tsXhTJBPIwbvTYqB7mAFpxbmNx
4rCN1Q5k3919Ix7sXl++5rRW3KtaCl6wMyQ7X/UXe8l1oznrnEtG8qnxfFlLrv1DUYCMAIegOe9h
f1FDzOsBKFk4xbzIcQE0xxz7h9ECw0Gq99wB9ZSrw1SZy9kyim8MEuh7GtQg+OXwJ8yoXLOkqTeQ
uGH7Y/EX3jh2k/TsTA0KaFAWJOX49P1T4kyYXK+pvgVdlF1UU7wqvPURxl+V8wY/JTyU+3WBI81L
N3ZZlcs7eCKSURLsL4nNqhQP9IX39wE4NbaGD26eeOeoK1z0dlD7mgPMLizo+dYGNmAOYYNoHShI
VEz4/4VjkxkCJmiROfFGa2JCeIvo3UJKF8qJciaviuO7CZ4f/MrA78n71Aswd+gnh1gfGEno2b5+
4dDyff9R63/ombw/dRG8D4k+8nBGOL3xVgo7DmnFvM/lkb6/GyOIAXq8eLvP3ZsffXgyl7EkG4Yv
3KodMIT6qy0ey/E28l43jM/CqWaJiQ2FjBunLEpOP59r+ueoqsAxwlTgusbeCDbgSG+AxGj91DOy
q+YU7VZ0joRdFfuRyxU4zBW2eBwfJIfR7lIyMKkhICddwQDHA3k9nWur2r7R8xv5LrtgMEFkGwE8
vjeDuta2uvXC0oNApdxiHfT/vFMhFU9GLnNWsPv8No31kCi6L7NUGE4mGAOCUxmPa+MKwTMs5tWh
2NEeS4rB4AIeM2MxCmU9zOchDR8ILj8LbuY1QbtJEaf+MsaNXCZA8qKeWup29MPQMTLDxHSaAJaY
dWUdtoMM621PdP3G0EpPnfsFV70miOdC4zqYFEC++eiO6qGzYKzj8SEn9abW8zDMOjaTE6vvA3l1
hpcO+djJhchlbjx/cODOMatAsQE9CHMqF2kr7D9MpxjfhTcn38XqjGgczGnP3Yl1Eb6vFE8lNuKQ
TUcL/G/mpxkW5lLtkMVL5Y6LHJmZ+jhxnqt8SWYjJIIVXf0e+FGs3H1jTnGcOVf2cVWZLBQCXa5x
YXVriQC553FFLlqtH7/Q44z99LR/XaoWhpBq4TuG86apPh3+bo+zGOQhAsqSU6evWozeb0JkNExp
cXSgFygwCiWBBgFekINIsBXzx6kTFp9Tf8oxKQ0ZfFNwW/togaDr9+68gj6c6uRfzFNT2XW6P4Hj
a0HhqGH3Idna7Wv2IyZHOl6WYUHFbCSz5ggtgKs9lRcJygA2kiTQmc/GZdCtmTsJ64iBHre6H9gH
mtLsu8Hk93lgYAZtl7F9TmjCwHLNEOSZ8aCwS42Jp4ZhseN15DChQ7RGC96M6iDPT70vGn7n9mEw
0JOmKxnay3vJNWVnRNhkdk0KHfx1ri5GM25TxIBVCyZPJ5m/YS+ta4Qg1NxPM160DMp1kGF7hRmt
U5ZQwZ7Xz0mobbLPRuaeHzTygtpVkBEYxeHRrnocazALJT/VKzax/T7sH2TgwT6qD6hhr4Pu/K1D
ark7WPpNRVsJ4cF0eh0M/rXxhsvJLzXMM0wcDSIaZ60esFm49230066I/dhPd2Odqgl+2qK2c4dX
QCIph5H7haMCd8xbskx3nPrDbjzYJ9aUwAZgZDToadj6SI9XcOSDA8+w9uR8DmEjsj86jAVjK/zq
uI4Axq4/h/fEgF5fOFDWdYqQUA2owDG1m0z15uvvGzEgoiNo2FKmM66G0BO+nc2gIY81QKwMy6k2
7+8zDBUIfVASu0NDM7MzZA++PYso4XVu/SPLDoeD4pA5E5HVls3e/lO0UZLzRX3slzTevxixqhDs
RoTc68n8w2x7TFgkLnI4pega+apEm1ljQPQR+XbdLN6+rxjxuWWYmhMLo87OJHDZAiAyJSjPJk+X
6gSH53LGs+FvOtxZZ3AY1pLztSUDljz8dK5r/9nevTp8rHmUlZmw6BuHnDQt26cSTkAs8Xqj4eo7
MBcNLO4WiFbZ6ydWq5uEBrGc3iR0ep851v8z2gvzO/fz0+eMGh9V9/oUnhCbmxwUDrQm8udW6hKS
jrex8Jg6j69NoSOD9urt2KXzcCAUtLazpnaxv+i2TiwrGMTSch2HI8dQHCjaA33+y+tHYqC41qgU
IcmQhbui9XUaHW8h3UBGYZ5oOZaJ+7UmHFnJxiNDHqm4H4fp7BQ+fk6dh2tWyO377WGIXzvbF9xR
mN2exiI1Oc06f+X3fz8QhG8wLNjYok0GxdZluZnX0Qpae2cbiW6l9tv9E2xxnllsDW2Q+NB/jQNs
X3jC8D3dEkVHaTcYGOiKV8G+DhGViqc/X7Lv7rBczpI+iz112zGBd7heu56NEQiwcQs2j8jXYOW2
LlawifXy3nAgX9542ZrYtc/vVnSE16gGSJeMH/qZQwRySBlr0X7ogjttecdK+huezotkSdUGLeJX
QHm5htcAHfRF0KZZLsmMsY5tEF2w3FAyhxhxCHd0knaBvoQtjMLRJA4ToEjnOt4WgYvp5uVmO232
YM58KQCrzchKmKIbj/j30Vi1G8jhfQhQVtf89/HyPcYRlc1QEAzUElxmmC7pMY0GKQVF87w7yJlD
wzBsjFhk+YovmRuoyGE6EFwNKE7kPruLEWxzRzbq8ETgplFv4xM2c0Fux3a/W9SBasTL1Ma4utE3
IxNi20R3ky8/3n97MdmM+wyQliAr/qeYIAd03S2j5XO+2XVsZEg+SX5Ys+AJNYLUyq10MkdaDFwZ
yhhwYKh+uK+aq+yW7PhdfdxgDcHOvevUyW2WSTnco90fFNn5Zx5hJbcLHjdszg1ODdoGDONaLjsI
Mqdz2Z0hnSKVcVFXepo5OST+buPTJhrfXTXnazR5g9MLiAd+7Lux+6DKp6vYQCHMvvOnYU1vgruD
ImM1uyfvuw0/Z2APDkbwVsDGyjnJl+2T3WdXc1yZPGCvYG7AJTT2PjV/u4N6SU2Okh0v/RMx72Xf
HkaNS4qzZu7/OC+ocLaxvZdKMxjODtXOdgF704fkFPjTeByZv9juE2t8kbcNv/bNLC+al15x4DL2
UAb53j37Jt8HDWNT3XDpzJ6DFgQDVF1zVPd741+ynsx6maJsExZfvD5D0Tu+OSTAkHXWGazQr05M
TnvQzFEYtKkNpxSOLhiVCYlznZyFQL3wATbLwb2USrMiIw8iRyApXo7KoweRxgh+ZMBHZTllq+jw
p7on4us/vdM05gkq2zFjYoHzdnCHCgSG5iTmNbGdh754+K13J7wGJvF2l/klDrjJTDIX7QbIaYy5
l6KrMByd10maVavHmUemBhRjq2QFZ9z9zqFQNnt4WdGy3H4dLhFs2YqhZwu2DMnJyK/t4WVDjbmx
XW6hr6tHV2IdsyT09KQGrxEvgfY1rOeupLgPY8wuRh5nLv1058v88/T24Y6LSwwi56k9CfKNEro0
0bcOWTicupXmMQmAQGkqy5dLcX/D/5eFEnwXrw2mClHAWogMbt5NXb80m9hEUjB0li2UsHyJc1p2
rvV4yRuDnoYCgAvb5EceASmbB+7IZ/7ccStGRDC+oN74dAHKV9+Rh+KMvJHDb23wcgwPcjwbzoLh
106X49l3RwLEjo2Lryb3UN9hmcayshHNC9v3rDQ17+3fPRyTjHiLA1TKMoeYY1ersY0/SHxkz7r7
0H9QEHgYHBZh/8fZKOl/D+6xQEloVQz7pvtxMDLxDfCxH17BpYJyrT930F36v6nT3wQzD4VZxeDD
xD8YrOC5wGQU4wdPshOKSX2jlc5nxYSlMnBt6nd3zDgtvKimf+r1ueIBYyo1h8xtyqvPXrRaNLLW
yJy4sK1FeNBnS3Mqq/TkgbaIYfGiQGU2Q2WhczM5PNZwI2+V/1xjvEmmppmsEtFFZb0APv8u6i2A
+hwSpsQxQvyn1VsvW25R6nRmedJu+Gm97GrC3SBsA+fiN6x0ak6mKoFswECHVmPHxmc+xLQb6iA/
yk+yf//THNamMfWT/Yn4HuBV1Rg5rd2soyOPokZTiCvQVj2WqYm7/zAZM5WfOxu999x//EFLJvLx
509pFr8jR8JTCfeKzh6di61WWO1rlfXGNHcZS3Q2c7P4N8aSi/sOsZGcA/C/MViAgRsnW/H+i9JC
eYV4k7/NL97l+udH3qMIwm9vhp0SZ9kO5qx0VEDiIl2AaBfpxQz6Ji5qDyRzL/sO0HK3pkgmo6V8
bu04ZClWeEPOu1D2v6tnZ73+BXkKHZQWrD1gF0tHbY2Z4XVCjNe71K8Yz+KagneHT2WBUGzN/URn
1S+Y0dHwFLNsoZr459TcQOSZDn7BMH33H5fUj8XnT5ngtAFrFDN8CwNKl52R2x98AFJ0DAptYpA7
048COHZ65NWnMR4s+vs4qTEGJ0fCUM74uWHyhCzQ6EJp4ramtFTJ0oksFaakmXrJX8+Ex8QoF5Fr
9VePHGplxe/Ct/3cp/PxddDWqLPOboyYLey7Ii9x0Iw93PsPYUpYxb4iv6sshGrH6Rl57g8EwvKo
EksGmIqRBWZ7cFw1Kq9oCy0xlnE4Me9j+4PIFY7Fd/FwtejYQnwl0Ygg0JqkW/N1rC4yWVcHzC5D
qITpmclHUodQGO+qDe9wFjvTxT2YrhO4TuW8GYMEFA/O/8ZCB4o7Id8HKIjaKu4cWvZgwCOHRtJQ
T+lcDAqqd3AUxKr14suAiBmoOHw9/iAlIvTEzggtpzqs9Sa4pgOQqE8pcMNMtASsozFPk5A6TX4Z
AUFz5AOfw9jL6pA+H88OmnnEiLCkMbDHP5gtBZOzsaNRO9Io74keaEw0WTWN3UCzhtkqIVD8paUm
ToxIuHAQISKH4unFN74XPqU22aK4+JG8HBTauO+rIiD/KSeVfUtKTmllfx9Invupoa0/HKVLaUO3
zXOnBf/cTRYf7G3R6WwEWbzK0i93d/q1pucpMkKhWspzlItHDdYe99mE95xc+L0G0Sc/Q+DimFig
dBv/ovfzRl/0Yv06/zhFccrGNlYvzAcnTaB9ICYaVeYSfcYf/mASXqHoZCXEOxIDFpE9CNcw1f38
KLDf+ZZ99yudSLbaf1c59TrKzwWv6/4wmYE2lTeJhwiIAiSA+dqKhduxa2Rk7emfi/Q7XSnWJyAT
ewZsjsBbDWnCPpd+0R557ROcT4QrDnBMvTH9mvFK4rLJFlJ79+IXlAu1MmtvNdyu0cAMhzc7ZjT9
QznxDEgOsPqX0y9yH0NVPx253wenNryGmHIPje0B+hLU0BMLk4SDBl/3CerPDybXf2hK2sYovEfA
tZY7+KhE+ia/uFlwZm8T+0rnLYTabvIrNRYyNV75x993xdpDerpIZxI2UUdewylQ7Mhmx0jWcOB3
8GafzkieZ5cZN6CrPfzsf7mUjy6vJY+q5kK6S8DbU8aom2kBnHxKtJ2Z0WjCQc4sKOLdafKwwWTA
Ztgkcow0DdQFE5QqxAcakxBefF94MMqfKMo5Rdkn/0WE4pASn0fr+BbvUnmhknLyHGi9LPCnBvai
XyfLxw/nJcfaOwVwGKORKijYpCuejkY5w1ZUmcdbBspPQ0UUP0ezy2gT7LRx21OxY4gE7WURo1LY
FlaxWzdBtG0OAKuYXM9ac0rR7KW33oUnRrfrlj74PLApGCW2P2NvckoOXE8840LzW9y46gyl0/y7
Vk/CqXAm/H5pMJkTDfaYkZPhQsG+sY05vPiD1lz5FzfCIJRnuwZ25s0CCZQcZsRhvk+2ig2BDOtw
4ldW7LCyr5wbt0Qxv4OeheAHha+w5CRkVY+hHhlf/XlhP0OW+jPeZLhvk88iENLBRg4X+mGrZrzq
HZKxkNTFJkcHTOycpE6CEXDqyL20ceIxRox4ZRGFwgGLbnTGKS9ykhDua7KQ+HZ1sCzhNKAAFyE+
2+kulmyIl8zyUJrHzsgCTuCTDkIo3uZYgTMOJJj9gc/VJ/aL8ppuY8Yh6QrycWda+azRTHyGMvb4
M9ItJtrFTNKGE+vh4hL/dD8cQXjI8kKH7P9AXutB04o5JdpX2lr989dj+YwOtr4mf6nX+wLI2yCh
NGt+7CHjPxdYdWkciIPsKZcwakft+UFTb/BRFj0Rh+9slm8xFCeo4450bTe5djNCbrchgDVTohjS
YrLGabZiJ8Uu9usCVA9+9xF5XZX5sN5eZ9PUABgN1cpUcuQekQ3cdfSCRKgh8kvFWR4RGHLpkUTP
Jhrub4P2r3EARTJe0znQZGKTkLDp7DIcnTDombJ0aClbb0RKXDXsqJoIAkCQjS9adPbV1FTYG7/u
0448dMnEpH3RWF4RnTULbDGpMOrORka4H5dPltHXlWCMjfAJ1YHcFpmA7bKZzptmUOYwsGmWLLkD
4w4p5GATalzdzc8fKyRuaxf1xw9m+g26NZyLcUyTsw1mhS+iYhU9ruAcIJjX8QRDVcSOL3bAfuPB
ZZWaAFN8gnXjJ4ZWZtQtysqr4jne7V0bVFRi0kmp9OmfgqdLZQqbyS+jdhLfUt42GgrFmDrYqiHz
j7ckxiw/82J71RurnTUL8SbOnzpZKwdmOkuSki3ZSVwZ3R5hJL40UwDUuD3Ytq1k7gkpIM3Cb8Y9
VQCiiEV/qZGeCcNKTbBltdkeNGbugJZkej0OINiD6WdM/t4yOpXHcjbi8YbMKfDHQCHKSMmutl9J
v2f/JprU9OiblUMK6JUHkKNvr2ivFUdGnZBs/o3h5vJFIoUGToAysDQyfKCsCdP5Fz4VVJK4kKP6
sWFrFDu8oLsbeg2iOOB2MGuCP5pj54pzENOA+Pw5TLZd7XJYavdBun0PEoTiCeNrszWz9UNYiUCi
5SBlkQQbuXcMcyTVH2MbiwAsHJDocQCphvbzBucPPxd5LWdzpGWVzev0fx1FeYkb2QJhYWuOly/V
uzbWtcPFY3PHEXN1Jd2t3t9xB+OFtSFyXAW0Tf5VrvTigz5sWGVvs7NZM1DTeEeta/IzmKEP9SnX
MgGSR1GOkL47tteDKDqa6PDS82p/9vKq9wdoRfPAXf6Bsbv0g7CShCMZWgTyd5IZvNZ+n9hq2Y/7
1dsc8kAJnruLdJLbzOxkKPkq9C5OKYgxYw8BCCPxHL8vqJCWdu5Rw9ZesmfXYc9BFtKFBLEeOAdw
Uii9q+wMJ2QQT41k2fIKrcGUKbCsGi2X8yb8WGaI/tjAwEEJL3KGT556K/MPKWNOtLggZUDXnvaT
z7hreEMgoZpr9A82Q0Iet/Sbz7+cDD3N3J5TAZHkbrA9hPjPfvtxFYEvRn1oZnscgOajC+OtkSUs
mbLimEH2HC4n6DumgxcAhzzknXFIaUfe4khyRyTwzD8H9fQ4TKc2zpz4tFcBPkJoS95Lyt8I0KH2
yH6IMyCR+btxu4cxxnJCAoPBla7w3tS2+XzM/EE+8MSTizBxc3Rz8hzgE+dXNISR+xg7UvHzhRJA
6fW6vmrUh1j+6nJjJk+rergxQHQ2l4SAjAmOfqwcxlMnZsfMZ0nu1ndbgtAOjaft7RdQ6qjjCesl
zZ7bPPIUl/ohKYixe1dar35Vy7YirlMerTvhQNMs6LhmvwftG5mcL4N3Gftwo8en8VHD7h7cs3x7
4bakOC0MaS/adUoyI0oeM7qS8/K13mH7dnF0R16xphR6W+iHP4/FZKtRPj7KYFJZ8VwN20w/0Yy6
46ePQ4Er498XYwB9gq87pvmlC4aMjFU92kjztZpicuEU83tiN/lfzSuzvYsWuX4C5xx8JjbNUepV
e7Yk3DTUpTY1v3+4dzyN9hjjPF0u+wVpJePf8UmBHYXOkRuK4DO32ymbq4lSjWMrphEQZz3n4Dgk
Whip1tOQsa/h3AQCRs00Y0/OiaMgI2CMroudIBhMCmqLN7Y3KNaou2gdhGiwfYD5mn4ccdUdpw6u
Fe+wuAKIpJKhtd4Hh2akcJNlYaZ2G2NbYoLbCWhqerAL8HIJfbarAKmoN+bPizeQ/EoqDCAA3tZ6
m0EYtb+WhtSPvnAmvF1h1kpEWugpN0qxGtEpo6Wi2PXAGLU4O6tnNKMxfgbkCcn4bc4spDtbbhA2
EzhiCc7jT50MibnfM2avbMIcWeAUkQ7bZaT6Oc219sJx2hkDDvV+hSwPc1ligX9jVEqxh1KqbSz2
PvZMBKIl7rhqBEkBa+zWHv+Q9hzNWvLTE3f6j1T3GGGYlvjkUhAlhUJMf/LCwz0cuVAhMTRj/bNG
YX1PkxNMYsWRMsb7xPf4EuweMlGeLtyZgqiCp1tzSL0O8OjELYlKaRGg9ljAhEnuRvTe9xOc7Ic0
tJTmxsaC81nY77/KmdiU9W+QihcSyIBovY/mcFHk2CiFoQpnGZvV/ixgjUN1cq4JmTqPA81PArDj
sSHu5bCsbDQi0h2eUIJne4PJdfg91n6SsKZs+EwPwpmXsBUVHkDa+T3clNyq4Ia+4HZBoGAUlBJC
Tev/WJMEgG6M9rP7gDe2K5KqMvp1LV2+qZQxikQQJnydSQMbijTc0V8MmplxvfVCzJayOPhbkcxr
DtpfcPwKXTX16JhXBXE57vY5uZvRXhYx1sGXK9YQjjaKM8yxS/LTCcXKaQhw4bQShrXYUUW06sy6
I8p8/6ltv6n9eG804dLzvuKJhUMemfCJ+0nhT6wKCKdCcSnbU4+1aomilyxTvrCdK2RS8VwnEPVq
dZZoK8gEIyg1sFqhxOAczD6RP3+iZh4he1PmDxI/szevGtJe6qvZdIVDTo9UByoJbwZzx8bI4H9D
23o7EiBhgus94R2zOvWRUUDZKcDGVYtVklR0pOosy17w0m4jSBYK/AiRbfYt5Av84RgrSZec8/PR
V6jq4TcX81GziLFWzHsIABipFu/GL9O/FFoNtNlP/0ul8dIooO8LyMgjtCpQu6VBrQbbmOwLKG1I
YDGllFV7ItqflxOTCIJrB8UDjXxl074C4Sk3Igo63rcRkql4Aw+n7FayWyR+1K0gc99rS03mDRP7
3hI/fgNjIwpUwE/in+KFNg1QimdgkRhSsZJC8gTIrHrT1eBtBYacmtJ98cQ9snXRQMKfhf+WrsfP
xRt8gHR6HIMXfcOLgI83z8kYU1gzvQ0iUg0ag0A7wnliwaJkFPDnSeejwo6ba/QlGkIXpHnHo9mN
kE+QK8wMEqMwb7r7uBC62NPIPKQXA90f9o05qtGWEA0U1x10FP+9R+zVE3MVNqor7J8CzkvBE7kn
uwvmET6M4NEmGWJqZgK9CdFksVO+bZJfRsCuLkmgk9WLPK2AjM/CU2FJMJAOtdhlOjIZVJcojIc5
ZXJm+JTNE9ijCwXVrF4eisMgUxsbEP7nhOAIhfcqTQ7XDbNI2KYjvWA6AU3nokFYPEwBLwCIGbEw
1BivCl4Xs/LgdcFkhSkHMJfob7eHZuMxYRXW1dR71sbEn+K3RI+YY3ZvRqsLvMoKcJkx7F/mfRlM
fwMYlNGphXAdxiuEUf73gH5zQKjGgFRTHyc+1N+oHqvK71Ifdqn7IEhawIeCXv8JUoZzH3tldj8p
3EfI+43hoX/j2deYIFr1XwZUd57CKARxsScWmvqp+YCzQKGx/B7Rs1Uzza53X2ZJyBNhwCYQfimg
RpiVQ0t6GxeKJQoWEdIN9rEQ4NnBBpPjACOONXOrOXaoBL3j6w/n2saqbQ1p4L1gJbtU8ov3OeWA
OwDPuKwH+nvmmID1FuKl6onl0nsPJfQetmsRqPgXGixMZeheVre6b19nSGtg57veeV7YycSFcByH
dACN4GMSjFMlVmBAEyXy4V8EpDBfVYbvS3iBhS8G7CuZDScGv1xei1m7azzJ4VWHOUi/8PLvJxUp
AEadkkUZGigBUkkPf8T5BJwgN25ioNgYAw7yYayKbhT1MMqGXpuyEryEMvS7Fq49PpMGZI9tg0Uf
7hpIbhwE2vIC1g/y3AZRruzSdyTZKet/H9O7ASe3e64lxqN1UKY+7mnJpiTVBQlJdlTJYNhRxH1m
cCnivXLE6mvwh3ztv1e1MFVHcsBbsZVszryB+ceWBdPmhNOMCXrUDguu8eC6PJyZmg2PDhojWClq
p0Fi1EEShs07/nmEMYfNWmpNeRmb0grhsT1aTqAR/TRLTnxNnw7MQeEFZu+mmOrBkc1w0WJuRp80
EFDK2x0+NvU+T4Np/GBPBbAM1Lsb/Nyl4EKWyBKS5POU2aPDE1XkeuBZb/oZdM1bTNABxptcwtRW
goi7jp4ShReWmwf0GTIECB0mGLXJhUy/0hfdadBanyuGm8wGFWziXrsKNq0PZzfn0AQUhtWHxZBq
1m/7tRahT1HaYzFY8x7NqtlAtS/cD5RBkCksapkYQWbsBsc25VDWmDlZNS+9M/4VCaI+oPG+QjYD
So5bCIiPUdBcesxR6/4Yz5uA35vV8ImCNAum7VXEXVHCm9AEa0aizbnZK05VObxAWPju38yLoBgg
jLRRxupiUIXKFaSKx/S8wFnodlDrXHnFxOYCafrCQg1ATkErkqGbhWPrY/Mc1DZEW3gNxD4eHsi0
4IRCCITtK3117QJ/cykYH0BAKwZkAJOCeLLTzlhh4MWFx2MFO42eZmAGJ4Z4VYKvyRlJtWYO+D8F
9vqLfxgMQCoAIDN5cEg2kI2OdyhQMINflHMlEI/IKo0v7y/SHCxLyUrFmd+Az+VXuKcNZsCmNuNq
sQnkF4DRG3l3U/L5/xZXaAfQyIFJMuSGQzthORE+Y+PoHRZuhmpbprHHhJ18E6N1oOosEZbsaos6
dkVDB+Y3kDF4/kCofy8vsj8BKDawfhiRnU0rE2OX3GOdSG36gPMyjApySzy0Z9kctsFJYsDP5Alc
IIxbtDoqDrXpoLOA8WRqF5iqNlABBtDZUtqOB2vEawF17voyIgdgM6TUx0ewNM4QT9dJNDiVKY7f
ukwEoAQYw+vgMdPxRHwnmd/ZY8gZiZNv4TDsKHkSpx1GozKvISb3h3T5whEFST+IK+W1K/7QsIyv
+O0N0BZ5Iua4dGPBbGBuY7cw1PNkj8LPgHdnKx+OKwnp3VmEkYP/1PQkQiCZDZHOFS7Wo6kVQXJk
BqyYE+KuoXiqdh+7OEy1pMSPtjG+Mg/sI/SEWOmJ/ifiOwQktGPKWWyEgxSQE00CAcgqvtJ3i8/C
M7qv+pc9oalQGdRW+TXNt/iA2CLeK14+HL+1y6eYWjP8DkWOuMZRRhbtEcmrheq+jzVWVElQE4y5
+VjJGnaPBnuGoSaZk3iW2oKbtKcV1Sz5f6Pn7HMj1rNE0MBWMOhCCnk3Hem4Rgf/vi1Xbfhjqmp3
F+6TzJyXOVvvl0tl9/ow2TYrgHEolATp0L2k801EVxTbysNKRhgAqG7xK2OLC1uEMNJqK5PI0Z8/
P3VifSQ/whJW8r8EXEcbWdqCMcSQExomGspazP2vtC2InCLQA+p7Z3/agiESpklQCQ5Xhp13cHEm
AYAm6rUmCwDwEG4zHlvM/olYnDDO+iGyc6oAi5XeJKjWIMY9wgqmPUwypxCH7rlb7e/QullzJ7rF
7/6NynvLdHz32aeeOBk8O7+5Twv1WYuOcFT1cmKlvziGJT/U+skPKOUYRBhG0Pa56ygEoYphtEGT
ykLjrn8XEqy2YOqPZyWtifndNbVJjZCdBbQATs2WxqAfO0uUL3o+PUNUmqBus78A6+Qjuc/bi9n/
amJnwNDNC6mhwWj4iz22yhRtr0AYRNT+c++tbAEyKq8Eu1owPwefVbEPpN99Q6Ssvm4SZL0uTux3
OIUDAGX6nJ+KsbF44ofjIEZ7+lVsvBnf7fEOhFMfQVdwmHx1S0xrIn28ux+Im3oLVAep8wCilpB4
M1zN74yFl5/PLIaqyeiqWr3YLidIvqEZadEmnv4qdJa5Rijjok0tOAToBuH2gyYJyze7qxoRRDL6
IYJq+M123Syl2Cso2UquiFtYRQv5D8dOfIzITUjXHb6KrSkA0R2/1T1kwI2dEw8aBHYCKfBhUvDn
Tx27t0V8opu573nk4o+yAwIYk8zAwb1g3J4Cdm1KZZYmrOXclolViJYRfstEVfP9RyF2modDN19x
fn6cRFrdR6QKbbitZGu3WOlmBPOdJ/E6Vndt/NNkh/a5VVUvUtaFED6Lzft+FmonVvAuMRTJ519G
QMba4t6cU3FTvTjg6kvXHdrxXvz+dFOylL47SVwU+VpQZh8yYxXlFN/X0WPVYn/dzyCbJLB81GyP
UVGC5bQC0NAjQVd26fOijS4SzMMpqsrst6c2g6hXQeR7QNjuL12xztLt6AF9xo7T8KtgGA435hOO
JwDDdjwF6woa+LHMMxkCU7zjWfcxwQPflSszs0T0U7nKy+5TDyD8TXcgzYSXh2FONgmmIJJPgzix
RnL6nn096LM5Xa1mPUof5OeumSKaBOyqZHX21QAjJ6bC3J94DI0WEWWtfifViN2fmjNZyCUycOd9
qiIDRi6XkZDnzE+pbebK3RXUuBcM6OpgPhWnHxZfnEapw18xm3qKFj8RZx5+IhHsGlKcwsojH3Sp
TvbxmSIIM0mMu7GuclJJ76FNis5r5MvxXHwgMTQw42PoknVWX0K2MFQMQbgs2Zh2EFR1UnZBgZQ/
BstAnqCGsfo3vTvM9TpOXwJjG3N0NxOUeCIokwnQ+2TykLmjccD1vr9k3+G/FdCfDq5XU/s5tsGz
4oydCd6t2al75uog2MPv9O/+JNijbuN8CEvvJTcb6A0YRuM4RLLsF8MrKD8xXnx2QeubBkAXWAiJ
uJaOXAi7LYY4tT3+ErZsNjKxwTYH+FgMOuz/EpefI2Qmxdhr9CdLu0LbY8qToUiozuN2q7ZokgM1
C8tJ+PzuB3+ZNpS+K9J1wfVVj6+KO/+rrrLxTzWZ459DmbBWqOIgNkPlgxsgz/4j67yWEwe2NfxE
qlIOt4AEIhmwcbpROSrnrKc/X4/3rn1xamocQEap1b3CHzqwaCai7ZtKdfsTHD64+Y5XNRAhnuvR
nV4IhDg5QTkhplbozaE2rbr1D/y7StpMj/IPVchDeO1pPbLBAeZShg4MgZv1eQqJ3nhwRL9x+IQt
kt/pzL00B0TEmoOseIHkUxYuDriCT9lT2Xnpod+W77heCi/l+qd/H0+aeSKJDK8/4R5V8QPCBlh8
LhtqR0p2NemudIeeNlbhw6OiwDCtfibkoOlPpNtQRP7EeBdVWlFDJftvDgQ19ncEAaClasPrzvlr
wM94TXZGTErNuzkwg9bElPK6wMv3zZg3DUC/D5tWEYRcgC4+GlTDftiH3Vb3IZ+y0IGmzm/EP+Bp
BS9Bu9lUAxoVGgIFFh1lrtrHvY++dug7J1oQ1jvR7SfPO8121e/N8zReWlwIp7D3MhQcIzN5n7oJ
dK1uPgjuLTLg5TY+FSFDBV9MpTg4V4wECyqNNfBE2gYnaHL3f5S00bdHyrxCCYp0BVNVgKMuMFnI
nBp9fKV77+WbY8B2b1dv9DaR7mYt5d3siAw3sq1WuTqnHWCFgJunuJHb+xfots+OH+QziDHjZkmP
6bSfjt92tvLD3fvTbaKLRDsoVJAhoquOJDk9G0V/AzrAsxcQjxkSTy38WQth9OlYNf0pDH4trB9T
9EJpfkj7yXDb/tMGW7MtnmrWCWJVGP4x1o/4vb1qXJixcHNgcsOwyighQLN/oKuGCLwKT3AIX234
f9qelVPlvrA5lX+ggoXbQ57sj1Z1/rB1+oQmCgE28eqriRMxBozNWgPmg3kz/hAZygisnBILbCWi
kQCm4BMVzXISaYRAzlzTHpzZe4zyE8eGAo8DhhCJKSxefjMqHPgQsD1pJykUmoO0OQ1aV3TbejqL
MGixjvetxxERSmEAv8YxWr2QUOvY3tKjfINZ44DEIBmCuvtCWhYrHmAO9mycaPwYW/rZyCXqNjBo
QFkXICCesk9+aajRcy1Qa3sqX7NnoiAZTy+fAjjRyFSvEVh8IVsvMFWPL+DzCnquAPsYBCFgPdRk
L+WRUOq5Afr1GKCYQCn3u9mJZ8U+NgB4TB8y54FeDfPrmUcYANAmRq4cXb+d6Xe4zxx/sOyZtvrw
9kNd6kSpghQpegy3HDmN4419Qunxkm0zrg02HWtaUIJZ1kgHSj6Q5TYOEo3rr3LNM3QBmTR81kjd
A5GiI/BC05LUTpRbplW2QaAr2/DE/iCwoel4AQoFASj8uLeP8OrgIJOA0jUFPYBcFpBVaJ9b0Abl
TTssYpaCf0v5Er5jf8q86kHZKYeUqknMfwQH9pCq+IfNWbqHnfift8SL4uf/fld2lCmBtWw1+uRI
5+8UuJj//WvlID5TfBWviK//+ynda4Ly++/1fis+BqY4f60cxOvaDiMK8QvcVP5MvJBStfn7aMI1
RiZBGh8n/lR8FOI7QJQhH4pPEv/EW39/An9RvCA+478vz9YlC+K1pn4uaObA2/87/hY7AYJK/vOB
3nzvUdamkkSO6rxoG/Eb72zEx8h3OlGsVv/Z3HkRb1FVev/vK///I8U7f9uIQ/v7ueCUdbfdYoIu
droR31mLKYbl/KTjAyN2q7u6i+Ekr1M45tXcLSBh8Zb4ZXjUXWqIBZmrOHwamlt8wI48eDiJsA20
jzt+6P/OQuzi7///flfvxb+P1JEEEJ8o3heHKnYuvvbb4ZFWGzv9O2SxnXhPHODfe/89/Pb691fi
JCpvPoujE/sXn/ufzXNe6Ld/uxTXQhyG2MXfYYrzHC799e9s/76K9/+2Eics38ebOEjOf3jki9gm
p84grpk4rH9XRnzc32USfxrThv93GcSFYIXnlP6uswn4wCW68WDO8M/4d7TLk+qiYH8TG4mzGC7i
vzh33R1LNvu3079t/85PbCW2Fgcq9gdfQBye2IQzo7r1dxssflfdmGPkHJ/Ebwyw8993DSMW8ec4
S3IHxehgLIsB/zfw/4au2ACnbRqOvDzs4Iq5lUteAf4On7oNVD7+oRrPVxjuO9sX/zAYOlFfPCV4
5OQn26efcU4ebL/ZqW/padgRVPPffOIztN2ApJd50YwtRh39CL1xo4Y7anxEhOiUEgiO3RZ8YqN7
eEy+WABpx0vvEfJuARs0Iur2E0aFOxYenWn0bmnfEOHkYLek72K5Jeo9G8l1UpCuaCb+dAdxmH8H
G2+Db3Hglmv7MbzElNMI+d3hAO2n/52cOEGMCgCScuAIeDY7Bf16cSzidfEv5CfjjB2IA4HDaS/y
uFfjTxWUpHOoex/1YL15SDhq4gY7uiTtWUH/rFEfRqAKwA5o0YGlFXngOigALW0XvAaFHWb9atd+
/SUpuGv7FTV0t7+0T2R6R+L7EdymssHCQWDJdJiTwH+4VzbCy8C63hSma1B7mv1C1Z5EAcQNunpC
yHFFYflq76dD+4UILUK7ROcJQfSHfBxQuK5OND0fQN8jP5V8kDRTIsDfAABm+0phQUebFeu9p+Ek
QUqB6xKszU9yyApzGIUqDKH/ThOQrdCBsbqVyMm1DQkECrgaRhKAuMINWLBcWC6QUQTZW26sDTDS
YCKwaHgGsgMUxCEUpKEOaA+IFmrr5ZaEESw4iHLjN/4yXyOZHOQWNVv41Wbi4p5BatECjroukkuO
L6Owzvq1cGnXoCrRKzZkQoud1R7r4MEqzyDS4d1o9UahvF1uxnYjE9g0uKmtLRRMlT1+jj2wB3Qy
UQJehLwIAmHYDA27eCTpRXhCOE2UXHFanVfLWC/v1JUaEHoQCTuvsRC8dZVBRxvHxjwAVhmrGvxe
PzhQuRLPzg94XIoy39nBRsY03gqtyOo730U09J+NF2331XvIkhz4YDJ/f49szQ89quAZUQi4jztA
ekhusjbnP3BpAcf30Az6JxkxNm07nI37hDz9LPgMB/sFEZ7ibJ2hosOsAKwOigem33tNaVXbAlp/
nT1KnOZjfNQfelyYR388pj7SRJTYuSeEzLKv+ySSBPTBsT61V8fT9/o1vLWgu80ncMGpz+RwVD3x
6eOmExPDfqb7AKSiRawfiYj3kZaT+ZQ9w2QAoZoCxBSYOcEHwLyjBkcAoV/R1kB0q2r6LYlq4vOS
voYWALt6jbNphxIyBU1/5BEfrimTC6Brp9yrT3wHyDrY3picx7dMQZaWLGTiEQgEBR4pNgJJawVv
M8tOyJwChemhNM4b3AARm3/Lf5rH6WBrpDCcL1V7HhYF/iL5KTtkQCq4hM7GGmzQ8BLTVfv8x7ru
PtmUDAYwKqPLEvkMDHteGwDq+NYN+6XP6DE+pff8B6ucEVGe7sB2pKyfIH3YEOQwGVVC2MQ+d6RK
DAzIpQcY2sEbW9KcI6fSL6A1HT6OHFukU8AcwLBxLUi2QDMvG4QE7iRiQMtIFVHIyNMt6l7ISZQn
gcsnkRKDKWIkTX5BVb4fBeaHSx+rG+e9TTboFmCbm1L7lHbIRdOK6VEUQgmjWPPwUfVbKAlkoL/p
VuNG3eqXoX6kGaF0FzV+BnKE8edsN2iRfFaEVnQyq8jjfX6R43M8+Hn3EDs707IuNvXdTn9AdeSt
MRHX2huFDz/WlFaBtooKXzXCM5glnUDWLj0iWjJyOdyhDIqBp1NDoY3nLehA1nmePnQMIqRDSAkq
F8F/EFW2V5cf9ADL9h2hbj3cUcUBtpDjkaH7qC1VCySIbz660KkNM5Ux4Jg1Uej9uyXWeboV6Wtq
HbtdAM+Q/P5BBtIw4UTxyH0A9MRFlyg39+fw6pyBJkuyi863cp6TL3i9iESKuzVRvTM3c3izp4tD
maocntqFZlD6mXaYlCNLgTElZ3TTfTxqQY6D6KEIomKJqDHjbezubcw/AAXhRfDVAXcv6V778kMP
8cmXyUXAVzQbmKCsz1j6MpkAIN/rvd8mn+B/4JicYmBN9ILmDeDHIAY562XaAxUk4NwRRASVAqCG
cfy+KnwORpRi0tNYHOE/2E9Wc5j0E6A3gacE1IEc2I0v0CHk6k6TahAjGGNitfQU9W6gfEnDxNyX
95JUeHKeyDJ05sgpSlyk0iguVPlpkG+Ib1jlP8iMvKr7TVW8IiqUsuShy4v0WdNNqzC3KDnu8+wZ
5Rmkr/gq8BBKd0CP9Ad1GIHS13dqdSTURgXEyq7KJ1+4t6V9FCqO09OMOzBwCNQ4xHNHY3T0GQbp
XUdpmXRKf8FYlIVtGo/jmPmxDlcxr+VNpGO+i+xSk/HYpxBeg7egRPFsHaiPVXYKHZcJMRY4QBB7
SKAxBDKOm84N0gKK7WWUCxG/SMHQCPwvK6NCZ3WDWS3kehgJlIBkEIXAEAMB4DPElOSSQ3Z7JLQx
kaWWVrJU2Lhrm5VfD24e3PpASHOzRIKuHcGR8TjCScLlo94sxqEozo0Ku3uc3d4qrsZs7TC3biHk
Il4evTkDwdFmah6VDlxTZe6GHLWtihs8lmi0xY/gxST9gVbWoFdoksugfBIMTG7DsgvBYIwlcnla
9j7bFI4o5rXlcnTilLrJCts4VS+blZpiLxzF7pTU1zFJ9kZM0/tdtSCS0OhvU1pDc7BSwxA+wtph
+nJSAWej+cgz09j1zUQV0EtiBGaHM9J5lYr+G7X+9LlD1xKNqwTcbo+uf2hDqG1A1gbUeQv2kpWg
OarzQjvDuEflpVU4vuPI0h7vOxpQRZF4BjJIZYWJgIGIBBnv/C9CrMAzzTsJuyfwi73agw2DS13z
NLYftPmD4EsQdWDUxM/tXEI3JjgYmu3oAHaFXpxpiPQS3CYMSxtPjwksR4wkW9NHZMHqLjUe+4qO
WXLIyxucnC7Hb1HO/AKLh6naxtZzhyOHgm0kUI1chlk1vY6ttc+j0s2kg1y0rjUHu7qs3SVubowq
Sp7WBcGgmiclWGae7H5jh49R0O36mB40UnNFf2mM50Q+lriwDvqTPbfPBqA4hwZ8xAHArZK1U22U
t16x4Wk39aMh6+dG1nAJKj71HmZFql8DTtWcgVSMKW1J7bMZaKsD/JGXj4CpZ0ESiNtpoaWUwFIr
3QJhuoKUHU540k8g1Zn8wqnZlNTzjRCMmEBBDed8Dp8UNDhaA8ZXi2ujrL5FCZ67A+EOnQ/M45uq
P1R6AvaRp8iss11eDpveyo/1reutiwOUVC2JWNv2hcHUgA3SShlRi2NC8DJSG4rkxzIsd2NI5l79
FgPk5ghb0RiekK1uY0p21sFoKBXHpwA1uFxL3bmuDgtuqFJVhBsnnD51xbk6mvGUyeg4mqscgFPW
0fcMPrpakg9SkD7I0YhDr4zhSvCpx4g0OaimjemhHpr3zsq5Bf056PoOrznD7aKtHAk5ufSQ6uVW
A7E96xelOmsDs9w8rwfF3DhK7nYj8dYyAcICcBbIlChxg5Gdh2YBLwHceqSNpAKPgh2ijvRXh+dY
IeYWVM8WFJICvtYJLlElu6ccVGQNHwgNghJWfdp7Y97tkvw9a3iK45A1XQS1zn2RiqcE7SKdKh6R
hdr5sjzv7RKY2jsPnawjgcLyFjnNXZPoSkWWL1mU257rhlypVD/7RETb9oVAPC/JjWdQSw6SuyNc
ubEDj81dj0q6xT1Zm0oXAHT3/BtGjwg+9YAxFxtPHLhrZhxvzFH7jMJNQ/Ef5Brsl9GmpdysUkzD
gWrUH7bRv+cmC9OAHTCzi41vQviVTdE2zua96RhbGz2tkuoS/VPjxVQaNy9Uv7ZiSr7Dacn+lTHj
i4SCRqqVN119sVOMP0LDTfPIK5VjAIY2XOoac27nGGNGpMxt4MpZQ9yYvDqx9N2Azh3n4Sib+ds0
DWDQx51jSKg+mOIe2dzPntE4h+VhghU+5cahU51dsiiXtKOwl/Jk6/sujfyy0FgmCamn8hCCW8lI
nzrA/BnI0QZ+UwvzMgTw3gAckE2wVdgtoDQbvhoWwloo/cXTKTD732zA8fQ0VWhWhABZaUkHeLqM
yFY5mivZ9D8HZE4RgunRlDCX1aShF28sXmGMblXvubqrErRIGT6isrnSPKltH3o0dUMb0g+gt3ki
q5lh4n0TYWlohgSRs+sRHuwHf3bgPSa3B72A66fo+xB+ZF5H7ojYCaSSRNk33dUEVwyOzrIiv5NO
6XJ1rPesGw9y+yNXxU7JHrjreXaYgD0pMxxVjWKAXK2lMCMkk57HnBUTVy2pCQ8AcusQ660AUMGi
bNiBhWltGDMK+bRC3UgxCg3qAP6z74svbcD2fNwFDIuhJR8QLS+iW7PX9mKam+zkmBFS67npJyiz
a6fMei/k/nmItJuMbGVpfmQawjFNgByGKm8XuXqbdmMUb+baeDeXuwGBreB0CjHRaBVXg354o4BC
msC6L8NvavWXsBu9pMo2GijBuhdZV2atxSkwQ5bMZAUwqG6csNUA61fOOz7Qjo13unpGcZKrj3QY
ttr4PGrZcRryzVBL3mTRZF8+C2skwAk8lYprPnZeDZ6hQk9lOimANBbCC0O/q6axqkrJKwC/hvNL
yJOBuwIrpHwTezXk75F0O22WdYA6K+TU7BpknP3UQm0AgJYMP7Ml+RkiC3G8nFswKDFLbDra25rB
I747rOQ9V98WgwlZwaWaXi3CqM7aF5OMQFriVrGGAy3SWW3hZeii00KVqS93YGinBFkh8Mrfmo0s
UYdqwkKGQH0ei3I7j9eqnqGEAXZZFFWujgozu5ifxLRu1sl+GikuIMYAp6ysjlKEB1J/W6wfA/He
aPpVYAtT8k+H8qzo9afFExYjyJab2aV2jk3yMVbpxp4+JMGBwsBokd+jWjnH5Yz6iwL8YGyrz159
l0xjp8gAOEA66k17MBJ53FkxwLkK5drmWlrm2QKeDilUTp3tWJyB6KNowD1W1FDzegW432D4izHh
Mko+sFZsBM5bNAXVduNkLH/w0yE3dTJYyHSry1sbVy2rli5LQdfCTm5g2LzSAE7c5rDWun5vZvtg
4A60CPn0+1Dbj2AMAnXP0BuRPVUz7HsjN1RPDZF6dzTn9wGPyk09+9CcWPS8/BnobZdg2PqMHC33
muoGUmt696w7m94Wrkn12pnoBrxmle07dvbVVlTCG6vVwajXNDh2tmajYOLXPCbo7OYty4ODLgIP
Rjadg2yfzsTCjIVJukfdtaIUUcJeqTCUM8HFMda1/qOBgBwpOsyzXVahTm7R8kySs4xIEAilSmdn
87CTcSofjOdW6p5tDWXb5tIBKjQdxCd0BGH7/ZLddaXe2TGqzx5f5QWXJB6uiSUum/Vn4kXPCGkP
ZzS3h8Z1mCWt4bVPeaie7DjdW10FSPsWx4rPkyE+PdPcHnkjerbyoxYhhzmRZ4/v9kgSbykwylBG
bACF5taxnoA8LfVukdGPQ3aAmA20sdM2e8IUN8FfrLQRO64o1iYktbqMnBvFrvzX6UJvTmjd66xT
qnpMnBDqKXNzkDQISsLnsoptbsvuYCaHVjUOEW7PXNWh5eZZiisUlTUSjQa8AMKG4teok1gbr42m
vFQV0tQydHqgXGqe7Wzy+UGAbJRinxoZErlQgVL9ZLN2OVx4PXtrkN5LHbCfbzGezYEyAK0BLgOH
J6DM6DgPllbOq7i/wVowBrp1A0CpBVUnx5ccBib9twIecBd5YX+MW2+kZMPB0x4rf5tFukoTxFRt
Oi5ls4ub6aEVwSMBF4T6tgQoqdFFdBjM1n0YpUcnG98aAF8Vrb/GPg1JgETuCNAuG080Q2Pi65Qy
3WQkJ1NyawUVC0N+npQak9WS+KFXQz+UIqS8Wxb5IiB3qOWDAvB/CO62jrcDM8QS3zJASR16U6x1
WUtFFaZ6lqOsymfB4SmTX2LvQwvjmGqPPMprJ7ZBdlK6MuhBwxdXQMlMA0QtGb1dZvSMJA48ls7c
LEa9ltbbqhwAMDJxWZHktdaHuP7yslzn7lFP640M0Kovmi+1gdlFSBMThVTIzfTUJop+Ims+lQZm
4TNTvP70LjOU7PYSVLgbppCmmWpiAxEq1ogAho8sJvAUNEeYFl/znNPvPQRg4brsNWuzZzsB1t8U
4aHIr5P24ZA4dgRGmaxD+yhSAIwgS8OpY60JdnMK+vZqTZEvhk24tAzstETGdqDoBPWVZyfR720R
vuZVS4VF8XtoHxqJKQ/4pLcYHlmIJNxG9ZVgnYmRJu1ERfVqZ+22bmHNAyQJ0w8Fc1zXJoMYdGCR
9BRTudvH+r0vmJjqFp2GN9yJu2LZQdIIIxn2HJURM3aRIFiK76r6ymYTaMywmieL6i6qxQ7id/kl
RjQzkdqDREu8AZ8FKTd4HJtTREw4Y2RsdStVGYkIZpS+104BnczYtTzJlm2vVIkWPTgqg+gUBgQA
S5RKFQVplBqFB7ePt+rSeSa06g6pyu7EkuEPdrKLFsou0alCVmRAvrfbjdR3InjTQ37FS1Xzhphc
/FefAQyDVc5AiITvtu06hIA049v2y7Ikpj51nSjsSae2oKsMIvAdze+SbiTqJxmY995GXYgcECxB
fAnohGcNyElq9jr4/K+SSztA25ra+mB2M/4AX/pYHZzwprfYzKrvTdZg+QikIb8asCmy8GBlsysC
KwVbIQCQwDl7+BBJoxGKvuf3AjoPK59sltS4MTYkra+euunF7BSfUUNbYZegcGeCWgc0CuD5aUwU
3O8+sERwIMZLe6uYDlIaHfK420UJhVOQT0Hl2hkcUKBFWLHykMToRk0DjHQOSumKOzlLuEyXQroP
Se82JT39yNnYJXP9uKVKsKrbYpMwCeoy/VTBVI5NkFIwDLr+WAYz9B3Ud3Hl6WyKRBYLjPpRluFR
SZyjE3VeGGJ0XwNONRryXLQIRtBTi4z2ozaqnhZRY6JF0UBdzp7b0XpJwpTODheXSBUbWPqiCN8t
DcU5i64cvKwW7rbZRwQmaNFVdE6q1PkdA/jzUjiuzGnbs9aXjOSJ3pEpoYg1vNV3CmdaC4dSyH7H
CtCdlyAur4Q4MyHO3MGLUh2MgmTwfUEl+0pJtZhOTSWnCqngeI1t7GaMxYUjN4+k6SXVUMUfKIRG
CA/hGYg8s5RVbthq27nPDnGu+cFcv5vTachQg4ydDT5OtSPvyuiX1qIl956VQ0CfKexqZIFcyUkd
wFJQNKqbpzkfL7TeBkQyNBQ22gXbbZj9gfkccQ2Iy/y+l69ZVh94mD1bi91xNvZtH6ATCiohQOEO
sEU7qFSPNf1oRcRAmGlK1ntIRQ6iVs0OsdfSqSZj5G5WzIIqK7E8oj+W32umVCYZ1uqxPxoGdd8A
9k8rhADGTUWRIJJyRJRWekHjZtONkPl/JpD2hF6ZE3YrDX3mhs8Nol9xhkXXegHMDhXQ40i+wDDb
iAi6TQm+mnsNbUKjT2CF7+JaqBpoOmCrcrZpuKSOAofPZDpm8otgB5TV3WCApGm4Seti0wlJttKk
YoOReX4dJd3tdHhKMoVV1SvV2WVkTUJpAHZ4bgR7k3gaq4tWz/woyLdpkaOlCUsCv0J+nCdfm4E8
zzgHh9AsMHCVJi8r+q3MQphnPQ515QnMmE4mC4MSLZ35YmBlEYzXKKJI0/3z6HiaKTzK3bshhKGa
YKeUy6aaf0TmMF1Vo3wpK7CDkfQQET7x8KUOWI7YbryeGQyAu0JTcHwF17WSLURE3lTZuYrIBdZR
E21ZcF0W2SW3vIhqTZREj1yRADBfytMi59T16SReVKC1hXmSw3LrczLihsR0MyUDcBMcYJb+iD4R
aKQbPmFEJ1ujhPKLXZIMIo78PpB3RQxFKs5eHGwzyhgTrYHwF2In8likE99dsGJOzXMmNeLMf5LI
ALvRdkYHhwduTYMAtiTpyAJb09nNz47HWhG95dStws+k24X1eQRrBYUrW2HywpCy7F0qPZYfwfuA
ssRTu4IeQSWk35qZYJVZKgZm2wIPVuacEsYcjOizkkFwDZBPI3ZS0mNeX9LsheSTQF0tf/FW0VD0
tKj1DGykSZKn6wa9YvIqCHmt37W7onkKkairsz3PKH0IgFLMjDYQubxi1kCDrjmpc+42mNMvD211
ycEBfo7BY8zmfbElaUI66ldf3g/KFxBxxELTbXQHPtjsqCRR3jTv8LfqfMOwb8xdVa7Uxltad3kI
z5bN5HvUdY+ntaIBYNPljVx2OiAAgBwWyynfoEcWysuc7yZiA9poqAKg8uXDW1/ID93mu1Ueki8S
D2T8l10poTCVvIUowo4eJnuJN4qMGhbw8AiVsf2ZlmP9g51E961Oa+bWNnosEIHrH6giTeCWkQQH
CcnR5FT9Iasx5zGHlLuUJgKrZLDNNgaLNkgHJolyK8X9ChJu1W6K9qrqT8T0PcoTcAaQL6hDCTym
/0Ce1zgjS8bbuKzb8tecTSjHh4KuZQ6haiUGl7RvgLUu7a7XnrruVVnOOe2KtjrX6J+07mge+pi2
anmoCxdrZaGDKyVu8DNvKazV+BChO7dzHlB/7y/ImdXA/1j8tsZT4jvfIjoLmcRXxSn3umFjfvZo
e4+ryA8/kguw/kvC4MZIdsMuO8SH+Z78EDo/UqSe4QFUnM9KcSh9bSwE6HWvBdMBZXizeOOyY/Yk
lFBQUCAUh8YDHHONylBob0gJzQrY7Np4IW3p1ua4M6OfevQNLB6p7+AzBP942MIvgrTWPJIiSQ8V
3uy9S6ATwToAj0purZJXp5vliAmOx9zwo//aW7NBwuNAS8B5Wka6DaCxUfQdr91biwA6s2zrEdJD
XYNzu2qcq5xcVP2Fvao/OcWSdX1FwYeiuCw6dtaCeqYHz4ryVfBc3pJhy0YG2irWlrZQiLs1DXxg
qdeRE9ksvuiWo/JCJxRBA4R9vwbqIKgs2WjNTb/AC5RTBChwZwF3g2MKDItyHm0CxK0ir09cVkc4
V/SA6bNacBKaF6c/Y1xBg6oz/Hm6dvkVkpSJwjLcTWJ+lNkTrwYRc7dRjrwWb7RYIKHB1RVCYtHO
/kiGtXoH7nYM35kDPgFayG/pPbhQPoVZgqXzFYQy9Gn7GwQ0iFpgvyd6D9AkoMQ5sHqJnRApgxzZ
RlRU3fiHij/nnG+bHU1qLlKzRfOG7hWi8VwE1PErnko0v7lumDjSS9zXoW990korUUERTHmuGJKG
Lj6v2/ZsoWWEvsLVodNPH2Hztbzo4l4QQYXmBiggu4XAc6IJ+eJ47JBGw0v8zyf0TpsUUhoyF1+C
WuesdQOz1Pv0otC3nqTDV/IIlvaEUD5NMpeRU9lcsYy81zgvO5By4nV6v7AdnXWR7PSHj8Ztm9dq
9Qa6wHeuC21PUl7ID4oYDMVLgXJUEr4BNKCo59NV/0ISihSQBjdKWi/0Wmjuv7A2Iqdne9EncPSK
OBMhCai5k7ecHZYkbYU7EUQqQDRnuT119MQ3qrFNHyh6fRjq64jFHzcc0yQ0GnDwWI7Byz/pVFib
mGwg/otlROoWIpL27WDTvAOilzf9ALDkRDpD76UpD8kHRbcpOAMand/6L/1VeR6uhIHNbZL9lIIH
Kf5G26IZGF4W/akLzmNysxBcEO7eK3pdFBmizXyM5o09bPfWthP9ZAk5nY55AOt4/cG5LWfzNXyL
k5X5SuxY+9NZCk9EMBXGmdBHwDizMGGdcwOPUyCCQeH4NlF3hps5r2ugP/T9oaKR2zKNceSvvNA8
Q52mBQbB+GAgwEixodqSjlfFPlcA74LCgJwJoQRBxWinvtqGiw4VVJgJQZXXcGBEruYjqO4WKDyo
L1Sxtuq3hRKMRMt+DaDJJWHpX1P9IjRuMk+5WlskOexHytNgFBhU9I3RzUP+7iBCgdF1ULb9JHwL
9mgcqeOWjjWNac3cz/qZWI2ImYY3xARSR55oVKHSJxSYZLpYmZ9e7mh40hKBQSu9TOOH/dWjtGke
yLLq6VG5RcJNXMhXJi/xiQlveYnWreByoL7H/BEFLsQsugLlawPH/NcBeg/k9jd8y0qXCLGnnrHv
PgC8FGflQ1K2jbNGQWeBfCRwv6za8VNk0z0kefSQ6orO0Qe4NBR4ZdG7d2SGALw+cgPoMD/1hZZ/
cVveaz/11fCWwousThNYarmagS+dDURuosPQXuYL+ANIJ3T+sdjK6eED/H0BIgCgheuDWFtM9TX3
VbTnowdV8mPlYGpnNAv1xAWWoN3ow5gbvLTzEM08zYcs0dGtoF3crBVwVdIqYU3rXXKb4CKo+OlD
Tr0OvBSFimt2Iaap60sIxzlDAImu7YMRuyryF+2GWJ3q4wKWNjiZ+OEZF2iHu+Rp+KqOMgIFsA7w
SwDwxqDxjdLHpwMPcmaHFBo4OBzCmy3zTwfVsAIAxpQzNiCRV8BH8rXEapavSd+UdpOKliYzlPMa
w+dt7zndZYdqJ2o2XjD4gJtH0m56/RxfUe2Yb4jyAx10a+RlMHBZWFCfQRkN7i78U7Td83fA4gaE
e31X0nMikkrPiKbZigcyRYF6DYEUeDXuTsCjdR/MNLkGUBzrkO/pbzDpzskGfjOaG/aG3iCN9xSM
90U5UpJtV/0JPImxtjflPb+CXIy4WcoDE7OOy6gxgHGV0Bs5cfLgV1BVAJTBEteAmUjxS/NqYSP6
z/CL2i1RH2jK6lD9ImnLYwwOPqdzYwhmGo9pA4izRmbBO6dAF2CkYN6MUNJDrpKKeo507NCRn3cG
iQViCjvQBkjcoDSFDhEyTjltAiJlH/2gaLjb0zmG2aVuUEJ1AOopvol4JxBC7Q3VmDY6W2z8q9Ec
RyAsB2/nAquvqHaSBT+l/uRK+2UL2d6rHyGRZR6MAArPsAhmX9gIuNZPeRkpZjEjPaZHC0nFCNMM
Mgbi0j2Y+xTFJaBAbI1YFsqt43IJLwkphrNrY5fEm0MLBGyGVYKGP1UYxAtRU1uyDXBLxK+2gkbL
cx8BMZz/ERKctfVs7mbf2cLCsyjGPCBVrQIp/FlO1jP5XXHOdgkuR950Xj5SCJ/EOTbj1JuZHX6W
DwMDBTSflNOgnHoVrZ8jwlulftQ7l4Ih2mf8lnlM43BvmZLb1+mXzA+E50c7rCUSJleD9l8KAT77
2L5CjFDJgN6LH+hEF4RkQZBQQcDTbETdhDISooiZ12S/jXJt2301P7RMH+BnEQyi2PfVAWekF4oa
BGjaA8xBA8Fr+gSDUK9F9ba+IMbWU4+WmE8xadDE48VYwsabysMbJTb1cfziFrIUiCsnwv/1/MC8
WD2rBJlfS76V3juS8PW0H7/0R7QyEeZr0FdYRQ8a3D5qey9AkdTHVtnc1K+WKBUcC+W43PXBlhbh
Cfop1E3Y+aAixlt9BZ9kvbRnFnDZjV4lIUzofJiv2geVDuunOyOC4s/3JNwYwru1emnJoVcmoGnU
gFtiJ5bQCyA5wpS1Iqaz/tWXv0rdnb9G0M/lyibhgU7SeAyspmU0rJbWM36j0AteZ9RS0S2zJDf9
XhY3/7YXr7sN79pP927uajglH7BdhmUNG61cvOUZFWGYv/MTctk4FQ7jSnsqgf0+Od8wf2OELlap
tCHzaHc6ce6OvXbb5o6k/XJX7hkQrTN/TogBQ3ZV/x9L57XcOJZs0S9CBLx5JQkS9EZ00guCLFHw
3uPrZ6HvjZnqrlapKBI4OCdz5zb5VJ6VTvIJF3j4XTrcrkgskqamJtn7R+hsUbWejELnFa66mEci
4kJTL68SdzXdUw5x3jkqYa2CovCSfTsatvIC3glI3kxfWrcMFuWM4z/d1BexnZeH9oUsefoQNZrY
nLdy765NsAApeRk9dQHnePSduUy4UI3a4x3zp+ELhS+FSm0upHufrcaXQPdy19lP7pmyoO5o0Qr9
VvW6Y+/5zkWc+0S6O/QUx7zYof/D4KvjTJlFtOCfKlxigkL1xLUCDwH+GoDOf76oitSkWJUq0u7M
Fm2MNziHYbETnh0y6I1tSPf4veRsXysTCTKZRRYRqtiTbBmT4GS55wG5J+miOWeY6Ab4NATRurhL
qp29pB04A2RfNXZKCtOrjiU1VeyrYNsDeyB0ECNNWL5f+AnZ/XGwUcIw532GuNtbM9VCMqTbMlZD
ZbsRQtSf7/oU/6NC9q0/kY1QEFali3pO+o1SvE93MB2kP8C1QrNReVadg3H20H2l7IuQ7Sa4ElZ8
TcWPu8CHehV2Z1fcMmLnaAiqL4h0HC0omCpC9ZDQ8Qe5Ar20wfQxnuoTjqWp7t5CG5W8GV60Mcxd
Qm0jFKw2nk6TuMf7E8jGnQwCmgMviGcb/CIQ23e3Z/QD/I6FIe3KF5GxmrWElodH8n/EX/cMNnQy
IchVjkt4wXPKE//t9pzNXBxuHrEPN+HNoZts1GGDIkuTbfEj4IKYA6UTdC8Qh/nGq6r5wUlDuiq4
vV31F7JIy+mISOfw7b9KNpuX793HK55Z3as5gJ9QmGEn8zdyrrBBP7VjgDJjii1WieQg7Mx0uG9/
+W/zI+7L3/aXe9jt46O411+IvgyEaRTaGKnesYr7BTNpt8FB0G1UYWQSzvMd3NXoYm3ZIlfqH2BH
3EKAcvx29hwNR1jW35Q85Ntas+zvt+D8WFmACNnsi16WysOwqOTsfgEWpgCFVVi0fKVPpPE0acc7
70/HGu9CPAw4BqnGH3Rpls0l/YU9OW2yfOqMLYEOcx68kSIHwhzG/zp/hhuAAeap2jfMwQt5QcOm
5dQAKARVT1gaBtg+5dki1QFn5zXkQEZiPPrCKUVfPdjp1CfMq3v4S23U/NFdI1+9pBDOdSo70DHb
g3GAooBcFHWmbUnUhrw6I65tGwvfyEEvLYkKTvdkqz01BhxbuLltgX4C2y2+7z0cMZ27XmAzdd/w
tnLQbMzn/js78odJOY5sgvDsPdcc7h8ll/agfbZoT6ZeHcfif1RRwZ46ndBEXO7gTLJDYZnuPusv
1iXjZv4A82R4mx65xbyWv2FhehyMLQ4kFXylBZN7A5MLKsRyJZwq8wxWkj0U6wJ+UmFcQiYHhIjO
ybYlcmZjgdMj2y/tVP4EYi3uonCCBTeWdksMlEK7Ni/eVuukzKFxkFsXjrqpDuowlz4WD8dPfqYm
TlHs4+V1HB7hXlwpz3Rc5t9+yRPAVh+ciad3QT9JaEMtsGL8BM0SLMMCUYRcIZrYUOBpme0YPIUH
q/mbbIY5K60Jc5lxbfCcUznlL+qX6ULJrsAdMA7leUvabx/Gd2hDaKU6pfkxrynPzFIaQMA63HO4
yIoFDZZhbnjSFD6Evi/Ie/bWKiFQ0jv5ID+miSJ/mCkzEbUSf87Np2FbJh/0y1SqlPU+QyR9j9wZ
47sUlMFGUaF0n0lKj2WliP1SnJxF8ZncdPWgEm98bJFGMVLH7gNM6+Z/McDDdoeYSDYVZjiqgxeq
h0Xmx7KuLgUQkXwedmn6afhwmynKG4wkP8Uem70eN5fmCJSSockN4pMc4RawjsddMlyBwNmj9GFl
PPjaNDkTF9j6Ge51VG8+Iw8oKAzOCIIcnbJbAsTzrpJ+7aFPn4iruL41cGhwNMHArykuSGaIE/3N
JRY+2jYm2qAm+EWBqIPoiITngF7Ee/4pYjaqooqaZ3uJFEECFDJnoJAVYT4gdcxfRDUSd30y3gx7
AcdQ6A7MvGDl7CbKBn4cJlv+pCCxgm86ppZzj/nHJTy557pfljvtUC3he0+g7i07S1cOH4zmTRu1
ZXYj4G18CyZnEX72B29KyFMIJdLnOOIgvpRPeDBTI+lXcEwIV6SjHFHtTplEFLWysktoyah0bAow
mK80VfC9JjiAEIO78pEw8vF2MPej57ATzubJ/a43SPXlE8ZSfnXQxcnUGzuayYIf8Gi8utauyxuM
2+kvGLtFmKbE/b2J7nJ/lVX8Hg7KA32XQPAHMrdhxZpqAAfppfIl59EUMElzRxDKtwLNHpIBCQyk
TpHfRoHJuC5hpomFB5UbPQjRB4wd+EtPOXmDdEGZ44RTblwBujeybS04DduYCZ7dfJrPiGQeoiQW
QoQMd2jkvuTO0d5cfy6lyTjP0WCQLxGBog5j+y2QmaJ8m1eriBOeofQqxDFI4ifiWzVbx8srpmcL
/htvbOK97es44ysBvSepl/wNBRkdIpVtTEivRB83fQ2jaV5lko2iFKdMDOZMwFdeR3+9oDDx/V21
rz7MHSLtUH6Pj+uVbE7OAjQE+Zv2XTrPUATPHnhMs7Xf5Z2+fSnzDYTMGQ0/fdH0S8XehUnTAj9J
gkVaG/darheq82B94BYfMHqeF2tlbmOWyDdCR5sTjENuiLpDK7TpD/jHY8QL9oweJzjhN4AOR1z8
978Z3zFv95PxSrdF4DThRq/q1yBg5ojl2ChuYm0joGeDJqIUXz4akgUsdyhbwAjGTrtYyrrpzpq+
qR8JjTKEZey2KxAjYpk/uftNN17d8GeMur0anUZ8rMhLdRe9+41WRSf7cjpNLliKpYXdq445rK7s
VWF0hPvM84U/lAMbc8Y9Z6fggcCu1SYQG9Ili4ydOr7WUx9+K780Y8MuAb2c7UJ5ANPDoISO5UY4
dXLLMXDqNMjwP2wWefYkYTTSvwaGGdqXl8/55O6SnYzY9q47jqB93kMOnGk+dZODL0NzetpMDmpK
RVolR07/GQA6MbrOKgM+RbNl/FntM1cWI5veYsAWzz7qlA774pZ/Z5hobJtPT0gvQbKTNGnW5xt0
S8j7MdTXr/i/xm/OhKYhAn2KxPSi1fio0QhBPVK+2nRdboWDuxMOuAjzZXnNmG4dv5JxaQ7L/q7c
a+py5D7YMcfi3grWuPlz7KIajG6sPQJ00guPn6p8KZxeFCWYX5RoHwRmK+cJX/DLB8cPR3BP/bXp
2u8S0yDOiwMmMCj9wj/hE144QsjTWmk//oGOwuE8gcHbchIPq8r/dWmaa3eBHYbZxqsh+E3mLvjc
elReaHtQ2rCLFTcwbYnyDjM3jhm13cNErUh0mXto6LD3RkLb9ItGJPf9ysCHXa9D7IdiF1vY8K7p
VCGkdfobpb+j11FgqG3lF70Uvhdg1MPkVtHTbtxc8hVa2/w2JzdjHD3xAX2aEQev+90D7jJiAKFB
GFMySXgXBTYPnOPdh7I573d69xSx7XGxI7M9bRF+tdoqQUmrYJyzxRmQgS7x79wH3GLyx7Q1lsha
vY38zUcmpQRMHSdCuiz2cxgyTgmOje06DamCVC2D9XwiPJMGfwi3RIXo3+Y1R+1k4as1g3yJDhA8
9ZKD89viCWBePKXQ9JeuNmenxjhF8Jaqd2uEda6A7x3F7CXkdrQ3AzLb6YWETwfB+pF4jgY4yCgE
n3/EBkDG+NklR6k/RtjGeZcAmt4DVQ8gOjEWgD78pGnit8zfrJUQkR0fqf0Os3XIp92av94KlYsX
/AoHbLvH5sTyqdSvxLQT7wPoPje1k0C4G4pbyjmVxJb23FbEKg5I51mbOT4KhvmA90qKTEddHtre
BO9hzR3seEWKF+xVmPSpPVWot54oz6wsDo6f7MyuXn5J6bPG/oPpuUpFT/PyltmHq4dWb5GB0I1A
FdX3A1TyjvhqSAR0Jar/Z0K1gpI8h3KQ9I5kLScJiszzPGAApTOTw/DXb7bVR++/fdxB8FxlPo2a
xai/2nyNXs/flfgxUHWQG8gMU1lSUaO2vNObUot48UIgZwI7C5IL+zWJ4zzhw0f0N2RtDBuPSL2I
/GLe30jJdcxrDAJ/8E+NNcICPvyGXG5p3LUYzA9nNihNmPdffbLzWmiE9NhLWkMyaDlY4I7IpI8A
KggLzpJWetfdX+B9GY9uhMIAjQZpItW7ok6NXtBN+ilC4XHLVXHJmmBahFf9A0UebWct2561Y6Ba
IrlnSkMlxzx1CztiKfsOhTjMO+zzph7z3yTrocJhJ5LpyBFVunN+Fm89UYhamrRlk+0Ei7/EYZiQ
OcziA7KO8U2hWINVSV7xpB/NPn36RPgPBBsuxy1R9/TXZnygC8U9AtcJi6nulEGMBhVWIMTybxBX
wfwWcIKj42uP6RffCK0ePxkaGVplWlx+o7e2fBWfDERwv+GAeWNdSSlifZvYhEJMpcqa0CZ2VEwZ
yc2iBLHuvFElgfy9AMbNvHWhUXWvpNz+F+1LhvrMpdwtVW/K3/knReciZNffavxXOuyop9lI5H4N
uYFqmEAQY+4yUKIEighhQWY27DJyBT5skQJuTuY0FUTmcItVhwKUzBdoBoZDDa7mt3a8ACOXDc6F
HbeNwx3T26vQ70T10DDp4Po2WPGM7PDxAM4fgJEzT+MOQJzgjhEk55LdvBiP6RVxR2I+otgWVMfg
IovxssCtCUsHQqnLjQw/H/ZcMK930cM/YbK8kW/1m8eRuQAaTcmYGTKBvAQ7Cfg+VN/CvPsGFrRe
qNrKN9ZJPWq4H2PaQNHzY0mjpavCelPBcDbhfsUayAGykid9BvxwlQKeyiQkJmGBDTwrPYUawCMG
0D1Jgp5IRnyiJtVtkK+qZOOpm4EpED09Ppc/LBT8SjhihhadGGXE2jBmHGhoT1Eh8VDhvwkGMbGd
Hj7LYWccO0DWWXo1xiVRMBmBOA+JS6ekTP4nHnkBKENJyf2AbzDPvrIvoTm6EcuUP7b/sc4S/9P2
dyaMpARgPwoEE53+Xx8mDb/Q3CHPkO7drahWCrpxnn68H2gPeD/mVVkVa6KwNmn1YEAuYvCL48O4
4y8I6dNPrgHwIc4i8F4QvwkwK4NlaCK2wW91YhaJzLBMYiEzHRzMQqCiQfK9vVudpzTH5u2vTG7w
+AoyzrLuHMFsBHLVnImYT9FlJTrgs/U3UX2yT0U545N/OrUVW3mIrgJ7p5ScIf1hOJyN1z4tTgxe
JkduJSK9yOU0tAhdLYEMI2SqY3vyzXqumoBsln+pEaZYhWCrHz+FPQG42AmXwf9Vp6Ie0M8DK4nY
xDLkNIJle4kyt2qyN5OSCwRrL/AWRSUAKN5jNd+nPSBuE+wmElnlUtvjRefj5VV4q7EA7BOPLfE7
DKo/2r696wQihrBkmFxnYQNrj3PVQg7uwsAsB+I6wKujGnnpq0tfffV/fCg8I4z6pGCDDruhgElp
cFQHKA56aK0tbLHGZZTXYfD8oyXY6Ve/7XA3Sn3uM1tAvLZoCn/fJAd4sXMj1+0GWK//Vbx7N91O
CVH1KuvoAfgri8hOEtsdHEllCnJ13a8hbu16lNeVzLR8qLaiggAaXgg8Qwu+qSLPrkMKU8Em5VJO
NhC0ID26preujHLpi+6fUq37ftiNcoltfrHMU3HVopzmgPM6WEwhjm5YYTYGy169oc6iWNIpAPfE
z3l/LUyLiRKWGTywY3rKfzNV2UlXyOvA2YBC/njtxlsz3qy0OIQjI39/bdCuXEyJhrRmpOzpxzyF
sgZm7Dd4pffNowiVfaTwvuVNgpFinGvrOBz/UoKDZWY6RYvFDqeKroWbNhJOAeQkD8N+00w2g4dY
r1XOia5fulK/xJa1RNPHCe8M6tMQVPryDvmS6+Jh4JGm7cmFLTA+SY0b1LdZqDFPGFOE1d66FSCY
VP2PbKrHwWNNB9eG50aG8FYi9YjL8mhEl1xcwiH8syJWkouMgJzQFNo2y7aknGAdN5PKl8MG0lD1
ncq8TjtxwKfaXHd/fAMs+64Ln8r6UyXfEaj3QEDLOnSSlPwrt3NEygHPJYmwulnITysDZa25qdQJ
dCDot9j4LjW6hQ9LB6sXB30AvdHlnGjtUIYeNBSbnuFV4/azsmdcOJIdqlZr3c0WCjTFfvi0Qw2y
E+I0qB9URvFtmNxTRVhIBVxQyIu9RjICuT2oz2NGlF268gLyjBEjdm2ARhVTKys5Ruz4CWrBuEH6
FUEXQqOJ9KgU5FcQ88PjulqZFICZlKKlAG53QZKK4Nj9JBYDnn6JQEkjRTssyZ2WdhoU3kAgtsJH
VZ0LdPktslksZ2vksQqKRKmjgSTYb6LJV3gTJnV3UFxK2GeqYfwP6o2sCQ9RfSR5DxMQVfyZFAJl
oi5bwCmyVwDqB+topffM20yb2XS5quE8LfyJt4+kIVG0vSD1ds0MvsI60hoxL+2GoyWEMBx/vLzE
srvTvXmvYBUC9Wi6+ZnWUyXabvWDqVWpF0tXOkKWVJOXgSucD/jWKF9diEOu/uMp7WoIFVtEbVOX
0XrIcQ0kbsqFYJaHS68mzDjA8qw6S4R4FDS4VbkXUgQ/HZ4RwXDim9m+94i1DJKIDJmUYWiw4r0D
phTgiJ4G4R6TXIm8EcM65SwFEdIwakS6cKawHiO4mkQygNNBa7ZQUFfxwF6UNA76XgDWfqakwpJn
XUMZLEqdrdTc1q7YVIyGLN4A51TfffwOTYbJfspBFn7SnNkH0rggofCh00p9eaUwY2Cp5xLjzChF
/8eOQmDYxPjrNlbhLmTajqSAL8kGUzUMSvmTVFznrneveF50Cc9tbRcKq9pSbhLC7ZA9feg48+E5
SBpYth4cPDV3rACLGG5eHnBSjz3tOtVOMhCoDsah3CK2UItIn2G8sDwtN/gbR5fs82SpNDE7Dm1e
La2MoDxYwNBsrkT0Bcmynxpm1VDxYx2earuzDCcgnmdYeDmu0rPghZf9QzzTVBjJHIZiVCGd+1j5
sTcZcmzLZAn708xgK6ytqbZPcCg3odwu+vhY4tpmkvywsmIE17DQFzT+FG26tB4ZpwS/EWOsJtoa
uJSYuyI46cZ9QM1BLI9yaYgmy67GcMTlM7A+6RS6QyaVN7EOlhUJZ/jjmkt8DABvwUaydq8zTVT3
oLINViWYiVLetemZxDyMKF3PiWDcp2elJsulQBEDKl7WPIoHtmdIjnKHocQhz12yqfDykbf8l8gG
Z9biophQmRDjHsInfGxSWsYOPY5zCgyvCnwiw4g2xvbRQVYmOWmBqbCJGHYl1et+GvO2Tx+GmSIp
WDUEiO3xZWHTTzPiuHDHScXY7nB8Iiy32VqotFT6R0hKzBTF8As5pU9dSt83dDc5QqwKMde8DJTN
KcZfkGBwnZfhzUysYKPV0XCZuLlAFfMOvXuj5e7jR0/uyfjJPrWKC7UVwtHXlxGzWFaOoP5NG0NW
/wD/+FglslGK46oj6MsVeSyYDDTKHgFn74kbgecJ3rOG3XqT1TOB9W9EAkiP+urbkyAGl+mJk9mH
yjJ+ewlbsklSr6k6TWIA7zJX8BVKka0XRedaj52cg2M6hNKWaVM4MWoHag14SwguJTZDgNBe1b4g
ooQFI3OOrunNBtAUPDwUu44UtKoEa2Gb8X0kgks1/AuhJOYWEqt14f8Z47aQj5aern2dBaywYQJv
T4e8xELQ4dT2ii0rKt812LrBYBpkJWKQxq47ojga/UsnGNeCaQPzJcLUe8g6eB+zbqu5eomvyjF7
B8ds28bY22dneY7y8ELwcwjmYswYF8NmJvWIuuZpnIRl9mJnwOJhhEe4D35qzG13ILIHmVWU2QTg
ZBfx090oR7U39qco6Jhi4HANFARR4DH8qcDNK3+nnJSr9xevmNgQuo1SYKX/yJcabpkx8xYj3i1M
dKCZ45jMkYK746oUlhw94mUAYHG8r/E7/5QvnBlwnP6US53QAeNX6WYW45/2KSyLt/CdPhnRXvwz
vkzbfBP/FI8YxvA6v4XzP0ZBj2a2RXt3xMvzUS8MSNgz1G8gAZBAe8y1qPJsWPQEinjb/Bheu82z
XFcrbHxmzzfu+NjReT/6/EfbnjQwsSlSkepxzlN47Yg9u8Yn2BlX+Txcsml6+C+7R2CG5XfAjTDn
xjNey0SBqWv3BFjOuYOzFeuNJ3OKrmEMwoj2w92kf3YB3Rdwq6Am/3D9B+Q6u+QYHJNturOe9XGy
Al1HF2ys7eo1Ps2z9q//F738X5xxpqjDKcDAW9M0z9OT8fTh8XwJfFjm2fgeY/yYLnqIw1j4O9ZS
nZO1soLS5DA2h7oJG8Hh02pbOt8FAUGzCkgG1usmO1NsLI0t63R+ZXejLGYv3yfn4Fz8aO/J0TaZ
VfrFwtTiWb9gb3T/AI9PgXspsgsEpgBiLjaWW4LbQLcyAjCYzHX/uao0M/ZRHkVagHEbP5K9sY22
/lcIHgH58xuECj4kCTQUJQCFtIPsKsnNIAUAHyxozfJNvavY/shLaMHdzcCW9UwPv082XOr8C2N+
AyBjAQdAfQWXcVeeqh+e7ghhkucS7AUpy+jNedIQTkMMudsg7eJ0nPRUKupag/g5ZQuDXthhvDLL
XlTRc6CIP+U4MCyM14wphtnAQTbv3t0W7Rge6pAnF+Ih3rXf2cDtgmBj5yd/LSwZ7m8x8n2DbXA9
iCY++vduN55DRO005NAGH6UNnAjkWs8AhuDu/rrfTDNw04QzR74PBymhBOlJKms0pO7GCylQxixa
Z/6jVd9RpS0TFKAZzzztua7wg5q7G2C6BaVfSHtbldSlh0o1DFXHxwffH8RFCPQvcwp0zLlHDWae
ftLox8mttZZhH1yHUZvTBGnQA6cjf9ohBwHu7aCucprbpPqZ9iP2sEkK7HqkmvKCFia7ws3Cy4Me
k9Ou5ggyD/FNaOcis/56p5nr0F8p+r2tv3gmMg+6Wo1Rrkzx3/wWB12AQRtM555R7qd/QtQZMg+v
J3iise9Q8PdrWT5HrbIsesI2ajTS5EJKbxp/P8TNtqVH56IaqHpcwvQm5jsXsMRxfGJuPxjcNZxh
M/peyOhM+k6MNZg2di9YrbTCjHnqIwBQtZJJ+VBnkAUBAZhiNO0ihylbf2XxtsJ4lUgSc0P6Eohg
ZRyi4TtJnCZDUDin0ga9AW1gpSoEjZG+l+6D5C4bj0C8av1pdNfKuB04xtqji+l0vbWqrVRtzRYI
mHqsyc+SuArd08juiFUycwRiJuR+ilGDnd7d4B9G8bq5y8G+r/bZhYKvJ9tnnW1gBvjfw5/+V8Ur
0ERMcduAoCcAoIkWZv6K+YVhqpkQhCkDnFmL0cQsR3BcBLwKhEat+5fV4nJsXKx9coca6zehdvWC
VTyiJMoHfMIZm5aYpSNSkA1SwYdhVgigDCwxAZsT7KmAPiZSkAdCBUx9bRsiRh000EWzdLE1R0PK
lMpfUr/1GL8o81zjJjrW9LAfamHL8GeoESEN/s8ITcdjt+29tdReNRnaAca9htpzKMIS7IVl0ze2
5JJgogaO3nnLRt4rom8HacsmM5jGbEBwLi/6Yj/QkejqJkkodJNhncnklzE/KCP0klgUlJ1vj1a1
LHv+3RUI6bG+Q/0SGv9KOVxajb9UkGWmFhoVed5h1CSIDA0R+xl5tvFM/OB0eCc+lb36MRjP9glQ
FHomD2KNz7f2/CrrJ35GjbQRRwf5ruzu/Owma0+p54MQJrmJYHJjYYkzPD2+v/cudfX0lKtoPEfh
JXp7v7IF0gII2/JX5njk9UptNy2jcSMXlxFTNTHYD/6eP6NNRqJDbBpPcIFJWXaRJ/+LT5e8gWS1
YhO4TyPEarNkngaPkISgkfgCDKWzAcDBX/HilXgco5vYXHhfprzhDRo1pl+v6f24L6nFAbN5hjB0
FOGYBM+2wlraYd42aYOKIx9AE5Z84BYkhCl9A0Cy0tyrCgtadhgJ6OSEq0vcavj9WKAtxIUEax55
3id7AuQYQxrahvKb0UG8oNzzxg2lnsfEBI8zY4kcCcxfoSDWtNdUT+fFBls6XrIUz9iJ6Uyac5jc
1INWvgaWLYKnYDphcUzKjw4Smeb4sIFSy2RAKBl3L0Djkvw0L5UEJ+FV1e9KX3IBKhlwIGUEFYMg
tyURCIE7jzJ35vl7ZZJ7MsKK+JVzcvQBE4OjJOa23+GhxceK3Rf4ui2iGGYVwdDECkHvF9MPC1AL
jIUyT4RHU5aLOvC3OiQ9if5Q1rD/KRCxMuirKVlKJk2y+qyZ7fS7gsEYDg+pHY1LzJPa5tgyB8Hz
Vdy4aPLljYJfTQpcsUzKS04nieVBZSO8naIONuiGCgj28VOHfYIfI4KJwtb0XUrUm+Lw7XyvSewA
lBr5U1gloRlnnylBARAz3TuIq8MHpm/9wEYFZfgQ7rmmxOnxG7418Z8sAe5VZWIcOn7c9thAPWi6
I34uGFxNt7k5dvVRoy7XnLwkJHA5mufB2OEFgoNlc+TOT//kFmocGdNy4i/5bMV0cPkSSl204v6y
t+QC2wsH94YzMMD5zJyWKT+dlcDf5jc8GLwx3l7UXnR9qXhk/i25qyzV3Pzw0/zS5nEIcItntMUw
GPAgPCJs5IzjI/DifIUfy/r12mPXb1iRZXBkXpP1V/yx4RjEzw7fHBG/0d8oOzIegZtak26mTv/3
/JdZOQAZIxY+ClvYOZQctwKscyJcLyRHxE27/AgCaoddoe1Khb2BlX2M3Z2UX6zwA4atkn5K79sd
qwITh55hCbEiAMQeu2Npp6ROYdKm2iGZKnRtWN7FwwzuUXAJiEODndOy1EQ5t8NJuhC76HtBB1hf
cf2RK4I0j66ATfsmajemdxlrNMf+TFd+eYFQdNzCCdIbL7wcRmXedMSRtEgG3MweQEFEM5pHLFFV
Z8yD2EKipm9r7I/9cq0nu6DflNw/AiHgnmc3fmCJqBzkOxm7u4HqffSMhYoNgarjyEAYh0Yauioj
iQYp8U0qzI/IfWTxNdRj3AcXM7leaGbJyGNrYIcB/EP5gHqRZpHfTystlWFaTeKxXCdnNcRx/emm
7+pW5SymkSP95VK7ZuglCHdshhxLLYaSgK09P1DrntNWokUXn3l2O4XoZBeWU897KCcVq/dhd5r2
0eKmZq8cJNW9KvE5RuVA/JjKwFt6Kugg5PI1fQAeFVQtgdNnT2If++Dd4McA5N8oMhifMmfVsnPS
ZOrCQQ6eQfnHFL/0blXNmwBx9B0UecaOjZH2i2NjWqPmeYwxhuEnz2kfNeGauLt2/KjWrqlubvCZ
ljIURnXjB2/Ogyai1WqfxXibNrlps5NNGhHo4xPRdkT5g04I03fzY/loD2RnZEfXoumJ7pj0So7v
nt3qJuKV/OUZB8ZmHZB0BlSkjk8eYkI2Utyv+3vWIEtfSSNuIXujIkVc30fA8j7uWVqybIaXAZxT
DDfLAy9HJED930sEURBSIoNjWg3rC1a3rAs/aV+tBrwzTLS6+SQpAQPtXY5nFTchRaM0g/qNJ4vP
1yZTjdAj44ZA7pTkCSXaeQh6AiTgAoREy7gk7Hqm4S7Z1FMYYMmAMVdZUbtwgPGCvprb06HXkO7h
078GzbZTze30ugisodsRDYBxXKtM3X0hnQmqIcbzkTQ7kbcgRzpVLzxynrBgCOwIQknm93ZLgETH
o+vx9A3kJZFOYbchBxknhYGBQii84sngj705IbuEqqJCqNop7tKgFjF0icxTd9bp3BnOFa/gcuPm
21FOmDDDKTY0vqw0UHn5t0i4j49C0b/wGTmtPbRfDK9cXCDp3ap1ZmB3KG2mSzYVIqrWMptHfZFt
4xb4AtRYpipWOmwd+ZVN7Is+4qMgb8ILrg8GLBU7ZtDs6Ow9BSV5q1KaCw82Xl/Z6fEXXFsfumhz
0sdLgh/iNqAAYO5YMbcnXoqpuLkSxH89QHKMV9TQ2x7T0HTFc5DWqx6Pk/YgWA6uFEZ70uN/Q7Hz
Q9JCNEch3WeIT1UEjWQdU1C2p6w6ac0BGD4VL7G/w1VWZM6LRvxQa/NYW9RInJDYeciyOEl2SX4o
xYMvPvz+lMWHBB8tPrRi15hCuYASC14JiVOWbCKYGgDCzJGYaZLqQ6XtLacfmyyZBAIteyEekNPX
mWbm7rvpbxEhy8RGlg+R8gRebWMxqLP51l646uWNqWZ05jAqJ1Gp+mACmxo49zGA3EH2YKpq9KQq
AebvddeJE7oriBM7VyNKfpG4+7y5hOVJk8mH2HTGO64vhbDXxh/X3WviXtcuabKJeX/FDj9gkXLC
W3aaraTYl70jtcLYCX74CI04frkV9Hf8t03kwuisugoMJMBgDIjZP8X1wZIdabh4wSmQH0p2ykgF
V69IgQYculV7lK5avOj+aZOt0JyuUuBpFPE9pgs6Nu2GyDNyMXxmtIMK+qBAk1A+uJEK2cN4UNMz
LM+kDgcXLDY5PNnODkO0dM2jyRuFNDiZ9cFAmfn5P6V/J4Sw9sCMLbmizYl5NZdI6HZwaQRry/tr
fc6h8QKQt8RwDsztpywfmffHh0m0BRdfRd5AcBhkX8y+CNvwGJYxOU/Cac4eILHeNR08Pq0GOXsY
4r+k+Ql0ALaaSgxvrx+LHzB9o/Bmru2ntyT51+Ndagz/QqyhGfBXE+VIdpphJRSPhMEAP1QYdhhY
m92mCv81/HmF4azY/LAQWBFe+yNkG8Kcm+AAOUmMIdWteVthsZo4RdCfkksTTYsTw9d5Q/KalK/I
eoFpS568x5HVMI0tsp1q0P4gMQj/ZRJvsnoIHR9IfZjJJR8ufFaGXTna+mk84F716CRWP1J34kni
AvGCrexww0XUj+NBw3uyWQmGM63o5GRIaFh3Ne59Tfjnk+4eHUTloeWPrPgJ1AMc77z9q6KTlaxE
BVeE6Q1zGyaG17BoT6x1Op/BX3OzuYzSiAvOvhk2OHAnTCZanv2w+4PEMkRggwer2DHmZMG3SBqw
t4TeSDhDFDpaDtEiDJ2KixAwjcrINtcfqbnnQeeKNQSYMnbpNrK0gi3Usk0MBmc/N7QZMNqmSGST
V3LOYGkp1/948PvoFTbEpPnPrjzFDFgEr0bqHTqWXu5Gb8sodN0xT0s8da2IZK7iA4df6qCbWx35
KZsbm1SmOBxFqJzpFzld+Y0Y/RMB+xV7NK5AFJCU65QiCpVi+eC+JtqH+TE6fB/qLbPCeNcMj0I4
dlUO5+aiRj8heoNeYggfwJANDghL6ruFg2sq05rg1mDtI/9m1SeTOg1pBuFjjXL3XFYaNvInHc8g
BTudU9j9A9uJjUUbboL8p6wuOY9rympbAUbiHsVz4aU7tz2j2xOTHS8qW8csvbAceGkrfITVH1+J
FM77BU++8N8+gwPT9OixpHm6q1UGQx9VZPGPvSiVvxUYMVmw48ltMV6SpQWflZvJX+J+Y0SNTS8f
qQ4kthj4Z8E/dqgW8TuCXrhMMOJb8Ipg0/j/GpmpovWJy0MvOlrFaIMd/of1R5Tx9GijTvZ4nHKY
uInACE1CClGfps9hvC2uYGQe2VFYixoVWsaz0bYI6Azb55uCXZ7A9UXiXv0V7qfpNryNhpTq6AR0
nvf/Bu3tVRu/YRyZEsCYXMX6fxyd127j2BZEv4gAycP4alE5W8GWXgjZLTPnzK+fxQEuLgYNd9sW
w9mhahXrVHS6QIr65qa76wZaJ8N2jdk0WCDJ8+F0YHZmDDNE9KNQITJWmyh5sI5V3cUrPztg//4h
LC5i2EsGOPJgwpdAHuFM5WG34Aay1l7wIxb2Bi9ghpkmYrSMuibCOWAHTkyPIzflWo/3PZAnNfiX
luOCLRsTO9UZlAYDgliOwTXDECf1zYffM4ldoAM/DHQZzbixVXvWUFgOPpN+3F4jU30LF1vD/iDl
WYhNDICg9wUpENPspxMKAyMYOYQbmPZXbX+VOf3wFMxl3kfy2fPtENyijnRFvNgrVeKlY//zh0m1
HLPcP5ai+x7MbVx8mTEjgeRdC8Eo7NZRo7jus+4kriLrvF2Y4nkn7HX4ZdcX49aS64do8aYwtBEj
WUd8pRSNTmCTcwH5peckkJuVyA5BQuQes8FtbFMuwRgqzRRUis5/4+CGsiWXf7b7U/SPDrxMxxul
wAjcshnt4+9qmor3P9lwrTAwaMygR5KE+TWG8CfVn6zGMb7+JRJjXdNGmw+ityW7galxyje30E6/
KhxAMbiV/p2HfAveJBiU++KYiUcXn7RiWxSfjX7RqdCreaEtY3sfmN82bb356JuHlt2HYK+VJ5mE
4/onaz8tH6zkse3I4QQW6L01Ba2ScRwnJkLGck4AzGUGl+Ernd4Uf5rOiN49avwCAmWT2pBcC1J4
Ollb82q2N48rnBHKhmaaE8yw7jQD6EpB9dn2NgPyzKJoQutxAojwi7s1wMzOpLRdkK0g9HOF8YZg
lvZamo9SUKofJbpfeethBtc3cXSVvT9vOJvdPUIexHkNv27WqFsQ8UGPZ5uZqU7NL/kPN30Bx4/E
IabISCbHzT7GAS2+eClAx4+jsyG++NYkEEo+tsy5qWxo9nN2yRz63cEndqlnbWg1TgPR00ekEXr4
boj7jP66zlpEhGqUytdYX5mN9shBOyZ4C76cWfUkfUQHNjqK9GClr4I47Nk6OZKxjML98D9vVcrW
4yq2NvT/BIqLZhv3p0g9tuYxa39FXK1qlfgzHnxezT0N6CxFRo4B5Svb1KSwi281QyO5bOt1HkyA
KjmYmZfwl80EOD9rJF12S0qfN1Vc2/wUBg5fw/wpQGUAsAY/xLgItV2u7ezoNpR33b0p3jbwjoaP
DMZBVwcvR59UrqtuXJY63Jdj3Vwkcy8Xu6jYSSFTzw/E9sXZ4EOf0/Qz6R75lIwlXJAhOintofDX
ur7O/V2NsJQ8iWjGZwXuDgwAWWSTly2DKYUEap7/Db/pFvovBkLc8rQZLGF0lgREX1C2SXw9vKyN
SuA6AjDiiV5kZCNpbvm1ECrKt+omHZAch0eiG5Ibs2qJFKMYBudsZAG2wMkeQmb5/n+iD77hoz40
O/VIloz6L1j/v0GS3gVIfWIdpS37OdZCZ+u35yWFDSJblxaX/wOmqMem33PCP7gMjM+SaVw2CbBJ
5LTduS2WZGwSipDaSBAWNU6OhgsxV15iM3DRJMTbW+2qyRi3J7qCrFz05F+soe/ngkX2h1mMC82E
/0TZhwTYbEo2/pMlAkNGmix8aJZW2CH/YRTQgVAg8KDjYSyJP9S4sqoKDh96rZSvo/wmNXelgoIa
4olAdjWcGwbQJbRyi2xP1lMBRWfOP44myw+WI1UlkGy8JZlxkelR2vl6+OejnGrln9hkl5rRRexr
Uc7s5j1gKgigq/TeOWX3zqbKv4vsXeKlzPcGLKCYlDqhzsf+bY97We+gWp8Zw1QwngsHntu8sm4R
2v90acMdkcNnV+17/5zGmz7eAFuca525kAL/ZILZjYHeqywoFX8T8wx5wTljRK8F7z7iuvxyrtUS
RoX6ExLXBrAilMCPsf/sSyrmENTtTLXf7YiljgYEWrZUUtR150pj8YmTOOmX/ALIaTrCOvEEonra
m1R4mgtXkf0ATAu+dyrrJ8GRNBksshdWwqp/RJO4VzaZDTgRS+Wi3Ed4JgPkiq1nkDej6096Wwnz
hJG8gkie68PDtizQycnVD4uDhsAF/cGEZaPOpPgKDGQ+1XTGWdLbJBZIlrGeUt0id86lra1t7AzC
dvCXEYNgjijOKozXvPE0vqeMG5+1V4odnXkw9nRUexIkzOAuUTzkA9egLOeBTjCpF//KLRJjUT18
kA6JbcJyV88enbU5/ON+LqqNamJS2/gK60mPgJH+NGCgdc0v9C1mgwhizmuN/2CLgWCc3AV2XSSi
EkSVMfnmc1adtFwnjLA5ou9gW0R1yLQ3Ra/VL/j/3uCsnh6axlgR88QHLrO/rGl3lxEHd7JRYR80
SNo+lL8U7Vw5EVOYr2mE1CJJr474DhgIeNzgdxKpFLDA8cLmD8jTfBjfwGo1m1NqJUpMdDzlaLJ7
66HpEgukeNlTqrUxNIAUfyluy2dEw9ug5ItiZ6AtDlOLUvbcG0DOeOXFJQPg6hzxDaPk1YrxUOT7
JpUflojn3EotQJvaL/7Mzp5Z1IiqeUvSpwD5WEzvpwpXa3OGz6H10jyOsJ0iRvEJH9NHtrZCmXuw
bUz+PE/+Qn5gg17Wsv/Map8IInczG8HHUw+7rU8pW1Ob6DWsnBL7ibJMJZQfjf83qtoDjUqq9mBt
kq0BomJC/k1SFi2lIlIiOC+Ym24os1YaFaXJmRL6T0S/HtNNHc0PADzQp8CyaEVHXuhu+nSnOQtG
rwQu6tI2z1m3tjGYVfIGOSb+K3Fm4IM/AeUxcgpQPHef6jrCIYBl3AE9RZZugWm/nhHW5uWfhr2r
KFWiZdtQD8yy9ljg2GV/n+wqxkz9ZPX1pXnIueBikyTWbQ05htqx1RYSKkxmAO3aRFGZz8lTky+s
3KnqJgX/DTqL/Zn+qA8UDsC0+GtIp1kBo56uv9hNFUDNho8EVgfTuatHK/EhCUCIHNg7MtaGcGoE
Q2Xe0FL5GyvfxcEDsiCWgGlfhD+tJyF4IdCWi6NKrA+2wLSGfb+AXoMYAE/BpIilDkBARus2wyZD
UgvpU0QxqeYOWy67SfLe2CGqGP1MSJ9z1vJJiBOLkncGt4d5q6Y5uPDX5s01SM3du5ORacodJVNj
oETEqh9PKhliUxa+NMHXqo2ZryliK97wy06g27uoPg6tjnRtiCdgYtCDILzx10O36kChGwz2XQXq
7FWOt2WKTMh4V7AwBZVEXZ5asE4ygzidjS9RFr3RwWTBDFVgiXYif9XwWLXolplgMn2gVPCtH8k9
dmhUDe1sMCdu0RF4WGLBaNbhjg81VRF1AVjpeEH1GtXytg1SzATgs4DGZKA1i3gte8Um1Gv2/MOW
9IUPdegObWJujRQiiLSqx/BUd/qdKt2b5eITwZgckgg7Q1wE0N84I3LWbMRHRD9vDXnFFrNA08k2
vHImJRH+mnI/rdKC/M82fltvaRlbtEakLeZf0GYr/Kop0RQ7jlSbu3Ua6CMdIfGwemZv7CAuwlte
aTilUYThEyLLFDroKQb0hcgvWiEejxN6y+kvqTjBc/wuKys/NWQ7Yw2kjhFr8N2EONkwCRS4Bzcw
P1iA2LD9m3YQyFEM5hIf2nvoiAKA/s6DOx9xdqnLSmwpEvFiWDVDK0f21nF7UrtrwFxG1okHpjeV
JXkZNKx+AQIUU241Xl/AgRTCPEp4G0kaJ464HxuIMwkBcI4+7iNr5bEjkxyOrjyptjaBrR6mDHXy
WUXV0nCDs1bAizVIwwIzXIM7NW692HOemejVvYoSk8EHBs2qWYJgLpjxK8qrC3cFyD5i6xuLF8hg
OrUhllQK0zSjz+a5tx94Y1uY/H3rEECpss1wp1cIlnDG+Ruj4yhLibbkAUvODR+5xXTD4xSMOIT8
dmunT+5oGR1yBJuyuqvtrvKuFrPA8tDV9yJeZeNRJLOUYW98zMaH2tUwA9FCY57MkoPikrJzDngl
yl8TDx7RiLxv8nuVrMTAnjBFGQ2rTN/LrHzK+kzxbsDp55cJlEnQH/I+PWKPUcpV6atfhQssyImV
ixlc++YVg5ILDqV97Y1jhsRDkHo73gsaFxgIDfr3oU/WpSs2hkHJW1u/EKt3RWK8vSTmFbtqus94
2h3gNKYb6RFBVml/qvjwDC4C3xwkQKr+dJqT+HhhfnO2coG86cTGZO8PLDfXX9JMMPtQq2fRb3Ed
1O0vhcAwYboqRHAMEzN2MF51RJ9oIWkFYq73O6Z0eXS29Y3tw7bCWyeYg4XZ7yjtOm+u9YcyWrH1
NVsA9/RVLVkdAe6ciHjGXvoZ3INpr2OP/KglkRAWCn2JDGINhRIbGA9oiTHrCnWeuU/F9x2pkvgk
la3sTdKriV3BmawkSzs4u2j+lPa3koh0bx+TN0jfNT0rgv8ViOcxxbo/7rM3RdvAJqwCJDV8dMrS
rZ5edVM9gjDVv6rbqymlYblEb5sFl8RV1/7QoC+xt1azR+A5Ih9B7hh7z4q+elKJ6mM7LdPhykB4
I3pympubVM8ylnXr3QZgdcAE2OGAXfItGMH1OLipDjtzALLSO15/nk5PVM9a8eQHGKCPFjoONH/a
DoIP+JuknKRQa+iXDI2cY/QBgglBFCAfzwYnJ9Rr+gsNK6oiAmKIrfIWZe1DDsRFLwj7QK7X2vlZ
64iGUjgkwi8Z5UQrek7pTYd/sIF3RxiNYxb9Se3Hta8KoIQwEMDEtOzfdHyRPXTdaKzXNkKTZOwX
SsyEGHaAoS0a/c9LMcUwJrMilt2ca+DQwp4RZsSRgDzYTKj3WG+xWjJIpW+qynGx0VBZK2Mzs6bU
CUN1KncEifYneVeVAaTOKs1FmmAFSKIK2KjMjWRUnf6rgOxN2AHOv9gxA7KJ+SezSVrHlwziThLN
TDGjRciKTGbMFQisUSnP78g+iulEKfaVta+JZFSDHdPBTK+hlHlHLww2ar1Ejeat6fq6LppVb0oD
YqV6bw9hi+kBhcp4iKc8he8+UZaCLILUQwCpRIvKlfeaBmy/nBupY1DABOj9PRkpCnII6imJkVGd
sNHnA5JHJLpN9KoSCYV4eppiKTwrZw4ykAIKB5Kt1aD9C3PUPGc/XnnVSskPzbi17YOmvt18r9TT
0FOvdlPjYLu7zL+5pU3IGzCBkN7VBss/NX0mq6adZd3d5mqAfaDJ6rc9y0J3IUM6pDUQH6F0Sswf
yT4Y9ipoVj19Lu5nowVDqi5r09Gbl5T9Q+aVhc9GqWcKH0pnoTlQr4SEfCgF/jsev5KpXp8dPCQr
6Hmhks64+Twad9UZ1Uen3ltlOfSXWF6DyaZtw5TE21u/ROMGAVqGNQtMHx9DjZ/OpLrIf+vhmJc/
PUMl5PlcF1bxU5iZfbLRZtXmw7cW+OPKaay/KLQT3NRkPIG7CnEZMrEfGIX8TB2oC3KPPI9trSzl
ehU8imolF2ujfljUSUoHAtOyHc/w0UlU1LQZWEoPoV/IQx87ETpPvfvXlhdRfGETL2oCi5ZhtYt0
wIbbCg5Ed7Oo85X6M0sWZRHuIlx0FfFGB4VX2MDuqrXQ/nkAIRE7mtOd0SUzXvaNtJK6O3EgbLer
j3VLs9hJFDLSEmmdO8G1hLkasRQyD32WNkRjU55bMCk49P3QdNT8VSKCVDQQ7NTYIvTnGXW6gmep
TfZqezRQZpPS0mhfnSc/Az84gna5C/dbU1mHqNbGi7HidiyC6ULjzD0b4S/TE0PXjlN/OI3kUFKs
k/hQWk/NMLe5p7F/DDYtg9fYPugKttoTdogJmmqH7DuCpSYi3lV8yjzkI7hnH3lqX+CUfpLHo4DC
DPQDzEwZYLZebjnMXZhotrLhdI8k/mGo6Q+msFxwm0F41X1ZxbmSjqm2RTwygLoRd208gMEENTYx
jpWXZ0F7/iyKrxzxoblocWqXm7FElVafVfVkDIRRLOuBhC/EmnPVPCr+2qVShpYgb7Jq22oM5Ryp
24Q19+WhZk6H3FbzlyaSfZzhQDsbbFLrLlmQPCWKrcF/8LgGTHpj6gyGnWMwr2Wmat5P4B0gZNi4
IzZxcywDoNtXnegloX3p2a1Ut/K4a7uj6qLPEHtFB8+s8bxPbkkyLn7CZAM41BSbXF2rNr3+uqcl
jF6FfOnRLeGYIrECO2zldOamQGjjHeN43ZLa+JdKB9tCoLjRxm2AFawgus3+RlPjVpjMtkUzlw0q
3h/X/NXwXDTarjkBSjNoL2huaUM4wKv9mC0zxnrqiW+aNr92/8pHLgaN7UFNroq8jhkuRn2B+quf
j2z5vfgm6p9GOQXSPleenfFp2beDiXR9uPS8gg1r5Yuz0DX+lkLe3CF+1VODsbPjTaa/dTLuxVUd
LznqXz/uZiqc3mEbl79hBolwKPbSaDj0rPjqg43bjOBKi5UO0Uj3LkJcJjtmrO17ZR9K5gOuXoFj
gBppYHyrXIOQFBJqmWEtCZstVAR741115b1AwqxxMAtbcCwNaGyVnUGfp7ObzKiP5VBfhHW4MayR
u0m/5pnN5WWTocIyq7Ww5t2I2iCjX0jozWkvST1CRddrMY1CMSH/ZMQSKoVasBFB+Ry4ZNPRmHGf
2ywhYlfdJ2q0ViLjqU1HnIQ5NR0Y/8cQYSMK0alkREalcSlrAnLvrn7rkc+7dIqu9dLiihym2VBv
WmKR0jRAxdAviMO7+sTxVMFtiiGzWtiEinIY9a3WbUHuO3igMBn64TVIWPC1WcfaTlyUrHibTbBv
WTS5jbUahMaBx3AaiUqUpHtv1P+klrcM3Yo8ipWiKGtR4JRNo2Wap7tKEk4hMchKUHTie5dVGDSo
QXL/2KaEJg+03CzWXdxwPdT0qsNIgViZraic+fOad3+RNsTbVjteC7tMt3mfd813DFSyk0XLCv7g
h0iOEOx6jtwi9IAs/R6kdes/InZRBjuFlK0hTQ1rkjbj3qj+9IoVlnZgIyXkzyT+4Qek+iZuDaOL
GdsQfjVnVG4Ber+RNisjH7npnF6dDCa/hCOhkoDUmkEu0DnBmUGRcOqyIfdr4/83YxqWK+SYR72y
Doab4vEvv8gEYjvFdtexElRDsV+1IBbRleEb0SjcslH/HO0cCmjaH8egv+glexu1VTbkv17t8RcB
ILNap2O2oB/L8FEWq7plpOt+DbiPlOrWD+UxCLz1mGgC8bz1m1rlsjHxXvpj9SE17W87/DW2ckto
O8iIm+xv9qsml0TrbPSuBLMzgATZ5R274hX0KyxICtEQMeKuZkQ3/Q5rwM+aR6EJrS+uDgXDdzcK
WCyvQ1wakntNZCYTAbK9d0XzW3TJBfULmNiMsHeC8YgmAWelaljD2E9KS/4A5WLrs9W9ZAO61Sq8
Ww0lfQj8+V+S+PsRp3MpWVcV2Hsstz+5PxFMgz9dcF7YJE5+FFr4SkiO0f0a/r5nfqo+FnAL6VYv
YFBWS3Yalms8AxRmsPcl74DOJQuAZhK5buvjDP4WL+ngs+CH7T7htqNvEIyuGEXG4A1XCHKQx7eN
zUvJYC6OSaPNF64qX1oOei/ssam/SjJNSHpa+KTu6AxpYxIedH2f0K+n1r9pkeSPQGcH5LaSNG8T
zHbB3zVOTQZbTCS5hNrgfSv2IWn3OqqJXN4ZJTMCfIjp3kVKOxYPm2F+2qFl45zJGQbHXFYZjjMR
gT8VzY/BVGn8rvoz2IUw3U9CP6+Q1/4o790OitWYIu3Jwk1FmEWSNwgK2FJOLq0OfJBprq0STtc4
vfN5zRtfDOdWA4DmEAVGxf1fWTL0PhtFVzauauSpDTr1j7F7J30oTzRI18Rr25g9a0UFWlDFGKNh
Bxla+i82fafrKK2B7Jk4cOpEAg5B1mIIRCTgYMpZK/ZYbwbgPWW7ci0kmoTnlbK8t7JyoSE/YiST
lBFL89465Gr6bXN1tLDdl+M/bJLpZHjppl08hdDQn0ziwhL6X5aLJMrBqc321bgMQouCCFN9jwbM
PedhOO+TYk3g1My0kiVJTItAi/bKl1+Pt7YF6xILGhOoqFFDbmMA+ls0i5YBZ03bm8ByrvG4J6UO
YV8c8qFlKPDqJYnoGRGsleE3aqxl3PW7PKTiHw442IlugcEMNvpLgWkAEyjtFj59i4lWmNy3Curo
9AHj7mOrGy/SvDn3HHdmPu3X0QFiLCIQQw4uGG0FuhTjGEGtMsgskhe1Ym9DfqACu4E6DI7iwX0l
vMUcocUN9dEldDnjTjGhrXiB6ySF6iSIQWf10TOw0AzKOSzBtQGug8kBnQPrgMeoMJflmwtkqR3X
bWt8uTr+eNvY92W+kpHshnnjBCoa17yf50mykHGWk0TQIRxt2LiRUV34IF5seaO1+TZmL5KYSLvc
Ym8Ki3YGlKAe9huN4Cvs2BvcLbYMpj5XnZBS0WfXZ5TpIhDffnz1Qb7iw84aY15QZ+m4nfpFozX0
M9vSS0AI4X68tiTm2JogIQE9HwI71KhtzMKLBPm4Yyk0LjpP/5FZ4vD7I46SWwx77ktOuospsX7p
h/AkGmpFNB7satnx1e626HnH6lebMrZCYFmYcPQa86Bi3xEdwg6xESpHczimW6WxwLNMlHj2wHq/
sXqLgKhq3pfaYrSZ/Ei59aGyOjVjCblS4Ch5gtDn22DbaBBlz2jQltZR/9CNVxn1sCv08t8Qd5tc
EEqSdHfhVyvLGwmboCb1s/Sc5lawwL3gZ9Kp1t+eFL3GqIG3SHjmiCgl7zaSVw0zOThHmBErHonY
gm4BiWrwmZIZoMsMBIE51czQN86yCvKNziNot2DRfflDABnMdxXpcrXxTKoSRTjHndKD7WDH1Hbf
bW0uE9YvbUWcCkRXcAPzITjQ4GgaBlckjAhDGm/gHdk7RRZdDQ/s1FhdKludp7Q5nRKCaTj3jbGw
EmWr6yor9WEThdppMrcnbMtzHhlwt6sh/TEy+1+ab8r2n5b3rLPV68jqrZ4yU4bEGb2RPPRumyqC
YknVdoq/wymBv6j+KgZsUSUbmR4EH18n+/gpI/O7GOjHdOgdRTNeaq9iR2ntuuCcD5xePsg92T1g
IUMgOt5CcrqbVP8xQg0RasVcCKxdHmwt0ofzEmUrYzwLCrAyiLOBQctiyRgQc9CadN6Mg2WACZNS
OzfGe1qN6HCIQwmic8vI1cKMLLXWnFnapmaQhHKXX1+RNwayucx4eCwjmNkyAs2VWzTZBhAlkKxs
Ixth0zgPy/7CXb3UiWosiuye9vW8S0EieQs5XbrBvlZhBhmgh/tlmDFZtzHmaY/pMuYaE19ut666
e5ySvD0UXWeVeCXkNe2+bdFvCv2BHcFAN0k+3rIH+WyTqY1iJoJcYw60y4JYlh+p7o4Dfmm9vzRE
41qYTFLBKhWDDkM/jdk2unjiZbjfUc/q17A+Jytm43CzrOziFq8a8SywLcXBU0PQSQuOQewHQB8y
ewFjkyn7FF4QtxleRG/xvxZhrv6RTIpZG1CK38wJhfEYvbEA5XPGkcG/1mFYc/R8Dl4JaJpKbUHY
5hfMUnOCD3/E1p6YXrVfiv43CP/6KcCWm9yWkm0nskdYuduJK2JjMSorW/swcNLZKUhpBOAVOkig
Hlo0Z2ymn0r9KXCb68umX3f+pSCrGG0IsWvdpMKN5A0FO903OkENwnr36fkWGglzOw35epB4/mfg
roR7QoYXoxqz+50txrlO7dQorACRLZQHfSRIEYevZC5TZONWp29VRX5L+fgMZBTWbOM1FByF/4VC
LSl2cNgCvdlLYmmUlJ0AuhkC9T4cHk1HcV0syorQoFpaRGO78mUcEAKzsmBQXLV03CDHRsBXlRRv
TdEvjKH8rjp9U7TyRe7zdxKihA4hqNVW988YCeFiSkk1jxa3W5cs66UdcjCOFuQi0IE1ZR2ASkKV
MKLKvbDEmtRRsTmdTJNt7N/AEDYvS6ir+d2VyDhKx7NM9GTHVjImRHMZu0fC1FvpCLc5NI5xeAvj
RcKbPF/g8SPNIgo+W3ce16eO30+xr6QFwUEFSp1VuM8WOSQQiauNkJznZqLn9Sibh4NlrukpBpI8
0hW8aiTk7OZRSsIfY2kFglTWoYeiDnmI/OTZqxZeg81dV7tfnN+fvN45BbKGYTWnKAi9ufc2BeWY
g83BgvkKOKBnQPtZtftM4XHhZUBKV3af4FbRAsWpiN9tYbJUfitgDfkX4Vq7CXGoGxPZp4HiChZj
cUiE0yvbVCLjEcfXUs3wyG4JFnrZuMvNmah3dnGXFBTwop7xQYuahRojhGCWvryO3RkfYT9pWSzK
WAUpdIF+DZEKEUPqLwVSnN/5EMI/+QTX9g+eq58QH8cADXMau681U09YtJSounL1NBIEUmUVVTYR
b7A32ObzVi6X5Z+bLeg5gQz8T/WmcRvAtSo7RFiW+9Q8xztJ2cz8A6lSf3WfiBRANl+Ul703P7ub
jOhgrz/zvx5A0nX4Nk45MQdH6c6wEo6JQiKPMauhY2AOYKrx18ULdxcvENIqy2Yhbeq7dK9HJgDz
6JtcAlz7uNOsw4i78bNhcXbFoMLv8OOx8N8EBLk9G64FpAhpFWsLC6U/tnaP1AAol/5dJg6MgUE+
h9lSPDNx6NB85Wq3TNOadeT4EYLIajVljia4QIbBAMj95o0+IKUCEzm2FPBoY4LhPPC16KNQJJ19
kPP9nHG0hm0Sf3goWDf+2skeGNi0dAXbFz+6vf2pPNOD+BuObNAxYFt8nd6/R9CkuKz7Odw8oL2Z
tAke8avgbb8buCHeWbgkoKVP5ko1Ceu559kJcy0hLSEX4jHMrs2kehT/FKa0EeIy2ZjGo3t50WDg
zGBfzHvSfvCgcPnFmdAbWB7xDB0FP2/Xknd/qynS62Wn/TOuZDFwNVHDoj9a2BZZXF+dnM4ZB/YI
QlpiO4Ye4kn4mWTHjIK0+w4mP3Dm7rTUWtlT/EBubTNFJ9UDoweexAZD7sBQ0huajdL9ZOYRNsRg
wUATJusNtpOnyPQ/fKZwg+80NT3QpHbiZrN/IRExU19n+KwKKDYRjt0O12xLA8Afdd42rLRVjt97
gDBgqoHjRsQOjZ//T2HZ6MVFzhhRzJMiP9QdXHNW8Jk8TS9twJG6Y/gNgx4L++TS8tRdJMG/kEcQ
c6Y5N5OIMSE/P5PjdqVIltNFOA4azqX25NKOFZj7C8IeUuPckq0WEF8KoN3E+8frqCYaqfwcIPFH
OdqURVAdVWQBrs5Ypj4KEn3goNgNjNGvZHhliOhonGLSupz0JZlIX9cKrFH/nxFgFi5vHk5vD5cd
ZV7RsnEu7VOsgIsGPgy5xpBdRwOp4oJ8qMobi3i0IYIMXQTPOLUVtE3jrkrnk0BZJi8t/kWZoBYn
lYW6BYCxRGCQ4c0xI/uZhWLRpF9yfK+AcIYAOhDqhiomIY5SBFW/EpMlSms+o2JjeMN1gp2UuMor
z2b9oJEhYSy1wcJV7Z+UYcBufDDZrKinUTlMZXZCYFAy+Vp4uAymrCMrc4IYTbiWKg0SQKE0fS4C
dtO+EeLV2udsoFKvNz/YcexjmgIBgqrXsG6zR6oZMVfjM8R9pXv+ETQRHJkB+2HkLGxe2WVgzxM+
sdaDYmCxF0NlmUA9VBcGrGrbRKxN7EKDrl8AiFnEhbQmi7AaSCtR222sG/OyxIlDP6heYwaSlfaQ
ErR8eXghvvIyEquHfl9DPTV3C//aTCmHfnoIEFC1SDLEtdVhefEDpAp7QtvpMYVUuQUxqpxMKzSa
NiqrQZQrie6p8SIoT5/MOArT/GoNc93p4drMx9Mic6GOF+Vv00pvHnj2ijiourQjL0Hzad/d4hBX
SHaDgYeWQi3jGwyQIbW9x/Eg1H9/jbT1wLpAnQJY1RyG9qfjb2cwn9VmJY/6pkJSFeHg6d6cTyLZ
coB/dGrmoPs6Sqm19cORx6c2VlxCdIYLmQqLbTP062TVxSNbMdx0CRMogKOKAJmou+xGwB2zxGko
4SAEP+zXpFALHJj/CIuQSf+L7y75Py/EAhHZP6eOBfGZYmA1/IQbCx/SB4B8ZE06E2NGIOdyko7a
eCkdbFWP7JsnlHFZZX8MPD1/8nf46hzuiYD/kZIiZsin7Ce4AL6J6jukE5HUhgClAMyizuDWhmgy
gpMOW7Odoyoz7bkVsBBXFmakEHBGI1xQYefW3DzUproxOAiNgFk5DpPSRedRNDuThA1ePM9SBPs8
gplMzdfE2JyD33FQkDHoC+Zyyww/glXiOSDrgaDdDy7oRCLCTHcdc+84IS+zjebdWyIUBZIrpX+y
Aa/9HuvduyjAlrLcg2fguj50hnidA8uwZaRNOTxo3yMZElhrVsxC6oqMDjQVpMTMJG56gVAwtDVH
jlsqpm+bF2aDs7busDqhiZErRhVcloB1VRX/Eokm23Qo2beiszo9oFNqhMfNC9EZehls5KSAPc+I
vaHD73pCuWus2eOOze28mjay5MuFxwHUg9dtQRnMxGHs5xSIavYUOXt/NOIKfqeKYWfVKHgRX7Jd
OTosS5/XbFrjZZG3srtKmmqWgi7sYK3rTFBz6S6N+jok5AVtnuF5GP3UJQaOIXkU8aeBYjdCYhGz
Yw7ilBHnPALnKBn/TFEs2ibYmBKZD2kLB2DfjMOcYR/AViVHv8gfoqtT0a8o6s00rn2mLl2b3Gjr
GcAvtIxLohqOoRiA7RCIxTBWwmFds4+UUPUFWc8RDadFT3dk3rY14rWOtHMyqpEfGMhMoQO6EZQV
pgZDw0n3slCALUqjnMNlVIPzhDeZUHeFibJBw6fJ3qZKNygYRnnAXJkzEbyquAlVCtNaMR3GELzD
g/OUIJyE5cIm+6Xo20VQq2yV7mZIowdxCjqebHsbfjdEtwlLygqzYy8IsEhvtihhkzhlr6x9FpTI
Es3m1ritkzRrM51W1tmsBnLlShWhXJTWiCEmccQENBxajNrnPtqYwBXdyWKrGIhvQANcPF8lpwJ1
agpRBIQZZR7S35SNow/AEAZl5X+xwYwRPxQWdEp0HDWiwWmpCSpZxTepUx3QJGkRA0iQdCkSC41C
UuGJjdi5WhZHWXMOpWTOuwrHpAlkHxnI2LdO2NQYxcwtGwQ+DIDgDW0e7D+u+KS2oJegokE0liHJ
H5z0P5LOY7lxJIuiX5QR8GYrEfSkSEmU4QahqqLgvU18/ZzsWUxET3eVRAMknrn3XN9ZDYvHh0EK
L+0oP07pOezwG2f0arUWMeFe1N5Y1HLJiBovYY8XOO1+dRNP/sGvIJqglXDbCzQz/PvDbmDBPYSP
IuEnhw8q5ITWlEMtbnGcgE7ws9+5IHAZR0KfXqPQCpiOYY2Kq/i5t+6xgxk0xbeWm1uj4jkx3lLW
cnVGaFN3L4YTFRgb0tpBM8hUcaQejNwb3wYvfbI0bpmTk9xccaErRFTxhP0dbh4VA7hFzXkD2q0x
aLXRBxbhvbGyXcco319+9PKhL90ZdTAxDbjV3RlVU7eWVMzVhLV/vufiYteXhpulB5LXIXaBw21C
NQvz9Nk0KVzGf7NzFylK+2RfyXzjjwuPivm5MwfuFswbjjwpQuICiakP/5pEWfYljSsuAAuhzMxo
/OTHWGjkbbIJOIbWFO6bHLeflmyzWs1mHZa3BdAOUt0m7a3rPkynOSQShfbAMwBxas/CetACM+PG
zKC8qj/JrXRKiLlqEA+xmdskEzQWBGGe8Z4O8NUIReUH1yQy4fWyUR/73SWqfvxIf6rQIXEgVCNA
bNS0RXehqvTItoynr6n8HDlXkoZBANKsU+ckpNKyA4zn52X5dKx+o0CVsZieT2aEYkXteDm3VH3S
ezdPs1ZI15AU8yJIaa1LUpiQGCnJW33lEcLvnWAvTexG4iXZ95wOq7XnAHP22IcT7lkFDEx3NUoE
pEbqrxbLt6aocOF0dCrtXE7ulVLh0E2kKHXITnOfRbH1dCpTwFa4ybIPvF1pdl0P1Q1zjcTklX1m
6GgQcvvLVhj30mrR8wCapquaP7l3wWiYvJCc0x83/bOdXV1MlLdGfvXVCvfaAjObq4AbHmY1Fh/g
w4AEFbwa7U1c/3ja34F9xFjdJoPsRMb25LrhU+aBM8mTqiL80FnrBf3exEgCTWirrB/pCFJ2nu5D
pO8su/pXhCRGIlD0KRtsOshEsX6iaSt5253enYcQmyLq0dbBpdT/SFZ/2shThsZva/J/UIrN9k1d
LWwhjz3CwcjM3wsqJdl1hynNt0kbrcXfHiqAjmrHKHUebY8IgIGnqsnJxeJMghc6nPFF765MbBtX
bEDM3pJa3gplauJZI7XhsxDdfoq+2rH87/PQLQrrZ5jRJDVg5e2dD2Y2HLrb3rVO09T8epU4i0Lb
Ugs+e2DP2mRvpSB1rJxktRZIMX5/wXCQZslRUxUmIvMA7MY0mbQWhziD2GRUaPQi9NcUH7uMrl7f
JvnOax4Jo0uYSgcdZIvbT4jbIoAfNuBwPeMJGNYMy6rrRNh6J/9aDBISutwmhWg0bQc8n5WVPY+Z
dkUq8OEO17aWgR0xIS2DnnNvRMOccHrYzR2PFdOjjkeQspfEEUIkohrpO5lligx4qfxa0jtj4UPp
vKa4siNiM8YPXf4TZhkAS47olBikPvfy0frfIvEJ94tXJok6KdZDyjCebQdZ1XuchOuJcgguzk4L
8ZDoZLRI9OQGMQXZT1tZxImwhmOAa73FjRk0/fdkycBZ2t0U/s3cjE1DyUbjJxu95wp8u2do740T
vhm1fc6dAVzUs526ZzGiMZjlPZ0kkLKRhDnz3Uao5N5KUn1S2QEbC3yNrSOA8oxGrakODqytMG22
bieOA7yc2dEDc7hUoAgbNZmomMz0VOBt+Szbe2O8YYOkNgyq7BHzeCU8K//nIacOk49yengT4yWW
eNnUfCF5LREjRnjLk6x4NyOS6eZvOWSnXHyxNedtEs+aGSenc4Oppc+eHxVbQFWWcXgHooDEhZgE
aZ/PBC8NkZ5zls/DgV+0MMUzjZunHrIXU7tbMbreZkLY/5vyuHatYkOtWiUfs/7dpKSAj5vRRVlt
3nVC0kGoZt6ldP2DwTqYfIgiRrpe8RwlDz7uf3GTFLTxWZdxbEO9k93LFKZfkSPv+kDaChQEA1uO
X/vERPjeRSK5cugkPQiRYUw+T7Vv+TWcYuTxccJEy9VU3Q6svBKuqtYnn1kUH7QmXg/oCQZrZIaY
Ba2tmKnsNb0Ocii56H3EbDOcglEgQ1msS207RDEn57liX2zr4GRnhEbTSsOa1qCEmnPGAEqsUyGy
zAVT9vBhcAqQGerNHHtp8l52hzkir4EdvFExw5knlpnfiD+95p7jQy1OGh6bpL5qHCK4UVvK2SqN
3lPumirG3+FEG19NWXH3hqu6wcEy0y4UETML8xTy/Tn1r0t8pq6wuITax0iVLO04p8UpIpzQ9g+D
+Juiam0xR3lCNWn3uH64xj21Yd8RHud/hxpQajobgYXOTh6Lju/RuWRQRFB/j/rPHFtrp5p3iSpu
H2oAXZAyY3WbVh2nMnbQmuztEfQ26Bve/8jaNJneY6KsoSkUEns5cl0XReN0imV06N3wZW6I+smv
rJyRbYMnZXSP2m9iKetEH8Ktj7PyZugMMovXRAd53FIjhe0eg0M4nIzU5c4c1Z1lEfZMLRm4ghxb
5nES71xPpL1WiU0F/JBzhI7Dg8sKrTYz7j5SRc+RytnVdzGWAvK/VhkY5RJZ/pBXZ24tdaswKh6Q
k+cv/VspI1T8iIJM1GAL4DB717rhtcHfYYynUMboBTdTFfCkwvUodhGlnd9eHeZ6bUcJ1gEUgorg
YomHGNnfM15MoqOqKE9L7MLriDbsPbAPdIz1BhM1U/KESnbjJF+Q5N7CtNryH5My0BH9V3V0jBoc
zzSqHmUGjYQHm5A/0M4MV6hvdI0bpnRZoiJpn/qDkRQvRo7Vul5F40R+fWC6PAWqvVPQHPq3DCSL
Z3mUBFCSquwlRg0iS2uVQyvi2o1q8pWbMmjFu2BG5CbNqUmTg03rnKMwohsK61sx3YDLWNOLn3yQ
W/nUqd27xAbh8wFLgYKja6OjgWZEng2foUwx64FwJD75CZlgskv5cWkTr7xkz0c3s4Rzys3CINxJ
kYrrcbdCefvEyc+HVgn0OuW60U/qLaPA51xs0/DGR4vuSxVtE/eZj2xdnYiTw4wfkl/X0cc1R64a
BJJexsgw8vYZN0GFianC5NKy3Anb3zZmDtXd2DsU7b+Sl2ghGY9kw2iEUzr2mtcQrQXV4TMiy1IW
G5Plu2ccgIo/DWx+e1p5J2frQ2Om+1g9mG0VbryFYP2MyGVr5GD76xvHKZfMpBWBQ7bmT8kdPfP+
tXaBBqkFNb/Ya/jnub3yEdssGaquoj6enmIL1oJ+tybtuBA8G/vuydWOqM05g4ytSMajCUYiaqt5
RdPpmWe3p3bm0jRu6nIbksbD/De8csn89zlZ/DumwakB1qX7kGYExk9+aJQ240INKR0Yy1zfI/e4
Z+7FuJ+jSy3+mFN48Kr6FEGAYViUM5Vz52KbDDYEFfdosbPd+fA9YVl8LbsF+pwFqt+1Hm2sqKoG
BXhREoUiTe/QmD06o5elxwvTugTl8NrwvXnQxqeX2E/XJrEaurYpkkOrkUWheOI9lwgcnXQYL3oT
nT2WY9zrkUU1qs4CNT2Y426T8bRUF1fd4RnlL07po5/nIM1SWgbKXla0PKkWiyM7+TM5yc5jAZvq
yDN9lMp4kXK6paKz9kKCRhHEPCaYTglvkUm5HUvn4qEtb+BNeS2MDZZUoqFxMwKwlLtaxycdghcl
4JsWWSe2rjXXLgJzOjG/eNTiKP08CDHMFsVP5Bs7E0tQZudHeg8vltupd4OWeaoLJpwHrK7gdxlc
KtiSZdJtUv1h5/euWRts8RPql3peLnIqdllx0UE4+704TTBjxq2G+13qR8PbIS4CksDMhHENvTvD
ehflWKGRJxfdmF9AJuRekQT4affebmnwiXflYly4ghKDBBkaPdaGWNXOGOWT8Nha1degYV92m0MN
r83WS2K9EDHWiNPVz7Wr4ZDgVewGtX7DPDrBOoKhafU+8bLG39h7aJN+GU2+MO6AMi0+E5ho83yx
pfMywkDJQwx+WqAOtSYhmL355QkaRycoCZy8HKwT4BX6JDM68Q45cRoYHYQ103IkLt6JfK9+11i7
tL6MxSDv5T8x10e0eGv19QqbiYyZAkA/Mbt7bqm+XOpjP/t2WLPlBVkOuKPoC0dc9obTvvEHff5e
RWqGOj3U55Fq/1pI862PsYVyIF0+sPZpqAq7u8ba3ORQ5AaUgkhSrkJ14/73CORTFfR/PFKaiJ7y
qcclI7ULlVYZ2nvTZwyXL8nFlYxOycny0BJ213aanulx0q8ZnVEPZxSvir0w4XPp/jniR/dNsMKh
HucVSQ3RtU1pfVjkXaNUKLiowRUthK9UW7vZ9HhdGR9wfBGjRggiQdmIOsl2ouox623M5YE32AJw
Q60EX1yJzJ7xFs/EPSMnaU8Ge6TwKVdpMYq8ndWvubMDiVcZ68h6g6FoFic0Q2Q1DQpJ/MzvIDNY
mzf4/5aDhgjCwYcRb9mogVQC4EzA1kDpTICavbXGVwbnCkrQ7awciuSKitx31XafEfc4fvXhE7Bw
XrEk9B21480/EzMiIaK+lfqZG1c3lWWSLSPo1/G5jAPrQ8m1iPwDaCKpz/7EHpawJ5YNrOHGP9Zj
ETfZXBriHyKm96uiP0Imc/UVB1NskkO6ousgcTJJtmjq7atREyBKLA/eXJCvnJ7b8RMAwXDjLkZq
LUwACWpaA8oiYcfEnyNXXWIs31KNavDr4jdj2WDVLNrnAngplSD/Aj52s8ADxgDbl2x5M3G0ZHcc
KJGSwVzFMfuDvNyWNEAgCT1KC88CK06TIQgBi5z+nZvtOC8U1DN1HSYjMw4/Y/RmOXr61PlwWpK5
GF/rHYrgm25+O7a9iiHvqjgoAiQ9709dvDUjLmbCQ2wx3wpcvIUNtYzTiMaqwOPDGA6yTrgcLYKi
m2YzTgTGAH2orzw/gJ9OBRIRqjEGjI7xZKEc7uuWluesJR/MNNh8r3rb4y0ErmcfGM/iXY53PQ4K
RwfD+8wWB98OzoQqpjw+jXyeLcOZ/5u5hDPcfEtiR6zO+vQYDRxvOYsfB+2qawaeR+Utm8+I4ZXn
IFhc2/pV0MAMaBL8bVWDzxiJPRo2yQyYFtKGv40FM0307lqKTdNCuoYGQhJ9bLJ+Bdtq6jiw23cx
LFBIKaZ3cKY1kgFIu8J+u4xFoAQBmga9cMt4oqRFUB+Tgea0GAnTYNkCWpezl0QQN86DJbVA4g9E
wdLPcIIxOqibeRvmCFSG8s1i1Of7t7nnqP8qXhqXSVuLVcshwjkhwtyXPD2aCy5TJs2oWm9qXJwi
wYHhZDMW9KS2zYcbI1FlDvbEOe2XrboElgoOKPG50Zyc9LI9MGsBkIb2XG6hLbYtQzm2rpVOCESN
0ZWha4slvEmwf8YEr2+VD05dcotTHucye6vd+jzrwITMbvzPo6bWAXGyvDjV0agBuDcsO5EvOUOM
9JU9Q4sDt2wfJQ/L3PjCflEjnBZhHsxsLzpz6xrUQPGj7R8VfXFHV0Gm0a4EwZUkNzHhwKYYkwfD
NjkG9pZJZ0iFz2MZO9STwDlAxATy8VED+1bB7IjI/HNZfSwc1SPbBz6rhH+lp+MP1IzA8nZJJdm5
c6kSujfBFK+Ckeoy9f+2PHqqfK+m7w7fPhoqn1M0D5nJhoHOIkvHY2Z5SEufiwRkrXbj6zFhLZdg
xsVRFf1c9wCth+fau+r+t0XMh8sqZ9Z4jBi3fkHVap9y/m51T/LzEs3kkOiw4m/I4u+pvuMKFczx
NObZhYPiMb24BRYhTNHgQgZm5Q3PJY9aV/EyxGAi2DxJBuAMlFXzjgWkwuxRZI+ORY2a2rNG8BDN
MfUy0nu7cJGSdMDtWPSsPiq4KEztuBrlvJfsgBLG1PVZA45nPffc4D4PMH6CGDBPXkFCPRntWQ0x
1V3afEzONvF+KkaKWn5DNpmn/ouH68FYBbKqjsjDgiy/a9wRcZa+Mc8OY23jlMNq5twR7U0BPQRh
eFDCQ36Iz9hLFuvRWzXI06yY/0UM2wSErzrdGcyksV8ELmW9nB84+fY9B+TyO6K0agvYzN0xAkFs
UH+p2bi6h90SX3eznsk4D7xItivPRCGa+PUm4LGoxZyvAN2XOIYSkW2Af2FoUeBAapwwuxVMc3FE
DhjUWYl29T13FrZ7rDGTLVPxRLZ46kyO688umiDNfCOtwhJJdCFdTHHwxcVgykhb36Afc0aSAsTF
YQps2u8TxG8exusSG8xCnT0Gndgrc6RfbjpYOCFXJ6+gCgf1l9cVe30gayaDhyj6kf2y87bdyNAa
J7bNKE9M07HGsBZiJ9Z3Q5NuXEb9TdJ+MXEl+6UBYl+sfDGuTKrAoiIZY1rARrO3gSnTMRQZxXfM
ozPfLzUuMIfHXM2sfVyF3JIjGn72EVBdcHShQn824KwB+s0G7HhVoNPcONySus2G7ZyFROdoF0ux
e/w/Nl9g7DACNvIDQrALKWP8sx34lrVWizfT2xHBEto8nvjsokpJvvYqIWXwjow2V4VK+7tNqNXk
eeFpYuCe8HnTpffASrfyao4e0m+i0Vm1YqCWBh6RbHWvPPgMFsv2yhFX0wMMQC09+BECDacpkz1J
CyzQUNrnSOfgZcT2SU3e7WBpTwsFTD9f4uzNGP6/8EoDWjhOczzErj4G3A1RRg5S8qVDMsHoFQtt
z9jbjmeo0owfiYnhGawemItJ+02+rMq4k/rJy0LYQps0ZzDDrFYrD5SXIbMYtVvzObvKHEdbvtcX
cjRgdDchQ9T4avTlAbLCU1TeOudacRW4pLS0Gtrg5TqXL1F1EQ1JZh/CP/a+C791gq38ykSHjaRB
ebeIMEgE6hZDx0Fq0dcxgk6q+qA2ox0xai3dm9ttbOYzjOb4qZ64hNlwm92taoyyMt9ODQHz4Y64
ZmAL5Yc6EbPlFg06GLVsM2TcQ2rPZdbA+ZTA797QHddd/dwDQCoE30p3jZKHymQy5pv62Fj2WCjT
4SXk0mdmYW9cImyMkdQdH7mFnu5Zj6hPp0DcTLo74aFtcYvRFYJpobiInhPDxTcSQ9qCn4uxJcoB
tLGv1l64DBXLp1Rr9PQKToB9H5vEO9AgF0UZQ4wFfiCf+JxBrS1uGiI1KzqZSbnJYnb9RHQshglT
nMeMlm8z6MdZz2MOzWncXLRB2zazH0wuwlFKPznVQF2GlaUzRyXcXPgsH3dG3q8Z+3k8vlo+C7U9
MAiTQ73UjERAs8IbOaZPPrPGWMkOS/zwlCMxaCuCHasF2NcWphAFkPT1U8NjgXZ2m1m0DuYt5Qrz
eTmgT/gxQ33vhz9DDb+fzRlnqdkw9iJbmBlnvSBmfB1BJDLVM2HeSvQSOnHnmB2eSiaOtJ+EpG4j
rH/o6QvIZRmS44rjUp9fJ1gg6Y/dnsIP99X6K9/D4atlFGozZCVRgraa76IkcsHMeApxDuvR8hK6
6Wc8FWe3ot+I3mftjeVN7DuXhuGLFj3s/zaeZPKMD8S2XQLD0ng3Um5iNAJ0ew09IgrrhWGSwUfR
eOxTIgXu7BCPYBkvHhMDEu6ZqWVrb93bfGBX59PGMKE6mVxBeAkZ4BAfRRX5/8dMoKvhDgVRhEuT
OVxLql2ole+60K6whJ/1EfkwCvJZ2Hhf1F6sgSaT76Ok+iGXOm35q2ZW0LyxoNIa9tFRYGe/VqSL
J5t9dK2PPwN84QG3n0NxKzh2FpQuZkQWQMjU3Icczvpc1VOgMzrDPHjOjEEoQrNJQ0yNl5pfE3G/
gvRjpCvZ21xQA1b12oMFr1sXqO1+fg5xIMrlL61pLz4y6CiEahX8h91QXof+szfXWbMNYyaiB3fG
0fTmDZtuCFDFZCEkD1B6+749+znOgKuuvUBe90kP3831wZxuhXhJjdOSnCoXsNqxH14H5683HzKs
6wW9Li5Ql2wRL+bzBure9TtByeNuRfGWWcfeOLGKcpZ145NRdTNs7Hp/9frQKbVkdE7081y+aeMX
VtDMuFD9SZ99c4RM+JVRCifdV12/4qbNwmup7QfzKN1HzfyEiM+n0r4KezzEiWBkt23zQEO83YV/
bO2lpU7rYtjbRGU4Hsk3LZtbhIusHhfrvUGndA4l9Nj3udioV51a37l1La1vPQRQDypFOyHBA2TB
aCEhcQXIz3JxK4jKPP9NYk/ZzNFIht4TlHwXGjP3XG4YzyFXv+Zte5bMinjA8BVGAicvM9qoIsMI
Zyzz5GBkteiTyTLj95rlwDl/ycQmAdAP5cuHPY1qgwBFnoxlSrNPwRkjk0d6+ZwRbqHFP4AKavgb
2snB4kJ4LgWmvR61LRwta/7MmhNuHA1t00CBauGNAKDAthdi8A+jxGnYG5htYmAX7m9HPCdfWLVA
gKKYmzcuiJ1oIqW0+h2aK5h9DXQ5GTRUNRR5xXNjHTO+PE37pLGKml1Ue0+zvq1btreJtXGxRy+k
VJalvobYw3j6JWZpsCANDr2JDQNOA+SyIyJUzdv5twKdSY7B4RpXmyXbw/EnW92G4wRQS5zAIGCv
1GixMEnhtc3h9b3E2gnUbAXuABHJH8IoKu8P1tungkJm0PDWhydyzAPPx+W7qrNds1z8T3SqhrZW
oPeR5OsncwQ8uqW0npKfikwN+ZnJ4cwHmk4/RYouZQVfoPhnAfMT+5Lpdpb8LHa5HUYdVRxvgZiB
Z+8YXfV3NUt7kOhzMn+nd3AJAk2q/7p0D32+dtVVdNlHUMKqk8h2Fvs74xJRDDJcztNKdSGy2pR0
cgSnreOCo5vMClF86J9VTMYPMa+oDVBWPuWD3OlEGIz+mZm4KYn+7pAMr+wKVSq5enIkmHY5a/U1
sl81RhZReQSZGZqXmNFlsgmjVUK01sEDiqGRHOhjzwIX1BQ+2erkhUsyYeqaYc8fJ381vTUHnNkw
x/Bfw2pQAiZRf9YakXkpcDQEaS5+D2PceeJfl20IsGBZIFjNxmuABWN01ebzWCPdt3G12l8FPMW0
/BenO3bOkCRg1+VophHz1mtwhiFqVf9IenoYfsTmrQFRWCBCxIBu/OuiH9PalFhNQvsyNhtu9oqv
Yg+spiiBD3yZOBBnH3otutIEHF+ym/03M39rjQ1v7AlI2tlyF3CszSHFb9YGi7aBARw7h6H8zhfW
OFzeo80wJxsCZa6enJtIdrXps4MJYrpKs9I9GmtyiQ0whzdkB2BwUOI1Wq4abp7hPYkNOgG+3UFa
ESjx5dxDA8aMOuorttW4NxDtjzrFJC8EqVZjoMkdPFwR3RHyYRbdy4z+yeZR6EzvbcIAqTIukkul
lNdGJ6tJOOeqNM4WbEbMybuMzO/UMo599MaLWHcoZ4bx4bQdOrf2dSYgwS/kgVXab5U4b52EtRo3
8446+nlkaFQ2MH1Ze7yVRvl3cOEpLejUgUgC7WdsRZSv6eOc10r9SDf4UtZYyeIHhXij1kJe6D4x
95lhjzBu9ZgAttpOK9DqFFMAIwzUAYUJqnr10jB5sbJyDnMFz7PcOBXmjXjvowTKMF6W+5Zndg5Q
Z3EvFHXclYBnGvNhxaT5QsvFv8rPstA2Dyh7zUUnKaBFBBqVTPmGXmztJdnKgk6sF+e6/2uPvppx
pRub0lPnADAXFvXOQMJkv1LNkZkQO9BtJe45rDhbxUhUM5E28Psfke+Vsou+jeSEXWjtmibIQiZX
PLRnuKkKZmNENw0gc27G2DSYknjARnQvkB3ruLgp2BMyYBpTlDk49fYe0SgxSLDI63cl1Z5lWMuK
/fRu7M0PGwSfzGw0eXDBhXhhtfxiJS6k5vlTL91j20SsdexvN4z5jPKQMKqJS5en7YJXu8LcW2EW
Y/FzifKjX2k/jYAREGUOw/pUomj05drT+36dkj+GlsUGHu7+HZeCHLChvpWQYcHqVG8exFmCBxhp
VZWNDx2wD0Ee0SaSN2I3Inlv9ccSInczqK1CDWq/s/XMYMyW/+ZbSnG8mMkBqsNJMCXIG2Of1XAL
Wmxe9eQvz2wGNuXcomTorqE1vTOMelQjK8TGstdTEX+rztXyEjV+LOB3ddtak/qmCXlZIplxBhhM
8LrR7J+wuNWEsiK86myUnVoBGi/isVRYRfwERQsAcflnGe8RvalL4qSVTzdpYb+GyqJ11KM8gKpp
vAr4gyMjJ5Z7rLnQytBxwL2yQvPQAaEclwQ1kMTQBlFllbFmrjBDoXMWVM7YIkbG1W6SPfrceE2B
FUwJI4wsfk+ITTJcAT2mAfao0KHFGhkFca1h8+tDaM1GRhpVKgEp+FCHQxRKow2erq7vpgDu0fiX
RCPd2BM+U4cBn4qEtNi5zMNN01oZMRp5z7+amhsHNnEIapENcmk0p3s6hn+c+A9GUa6Wxf6XMYUr
eu29xrdkgTtL4I2jRS3eIv89dNdL9S08bj56glK3Tt6YPEu4mjOmfoTKzz5Uv5Q1bKLEVnW+ts3x
mCEGR6s1OWtGIsibKNdtXOPWzOwvd2CVkJTJiI07b8CxDs65l/sKfonLDIEcwbl41vv7lF+nEJU9
xftUNpeFGr9AUtkzKUMfyMvJzk4LLlhDNMTWJaMBtMton9sUArbcdf46HIqV/K9rQWpg36WXMMb1
tjOtEoYN55301pWaYiq8D7MCZlm5sFguH1wAtI27Q1np+FCA+GNKCIBgQclS275YJWzKME4qpVJB
BI4CtnrMX2JF7GHrxgjR6zkfx3qbjO+pe4g87IDiTfN3GXAq+vKhNq9dSgFaPQYGOna+fC5QUNwY
OhGh2mX137Nak9N79M9D3WgW9c7iyK2ZxJvfupp/JBTDkHcomAZpMBKqsHP9g93624zFtWZP0Xj8
bg7zwt3ETc80CCfbzHYxJRWFrY+N7aZPo52eXMFgbIp1wfPDcjNGXcNFz1Hkx5QVSZqRXuIHGQMS
qwexswntNpCD9QoyJQFKRX5Z3LGvjJgWtfATnKCuE6z+2cfSkw8ruGMqWKiV69yqYjM01JF1k76P
ynKQUELpdrfucQ7x9Ul01yqrhXbfkd8DvSW/58mZnjns/ttNoDl7NqYpsO1rxj3VbqD4rr2/Am6a
lmq70LmobjnUZJDxJi3/yByln36dlqVOnL1ozY3xZgUJWoLKWYZPh+slBW+RWjebODZreedDOia4
p0rkH/lOkVwUUKJAf6BTy1Blg60bKJJvFovXFPl1gcfGLG3kJSFccEsAum1TYFFO4GjDnzk+ewUN
XKKtZ/y2vecwv/IPKlZtYVpdm5gOifUIo3Sv6X6gprs++S8F3lWTSfMSH2mFeZ8A849Ly1w93dTD
ucA4Wb2K/Jr2WPYZ4c4037qjr3uv2/mezvuBpsuF7zAuJ+ahbPaYpNkeJvNOkKFpb3VnQ9iY1X+E
2Nmg17VCPWGMkwo1ZzFAn2nEQL1S5YDYV7FDQh6raW0IqDpz4GOx/WExM7ddJu0Re+JasJcLD2Jh
iJdTTlC5tH+b1HkKkb8VdsZKa92T3rbsyAr0ByDiWzPZJPp75p8rvv8RNu+aiVUeXVJWps0sycnT
P/T8IbgYxswhvwEVE/mbCbQXKjaGqJqJyrhs0frKc03xnOJE9Zm0s4AA2kDPj2ulCyLf2bPt3DE/
ozJskn2aLO8imZDfDxzBxT3stmb9GyGA9LOhIV+9/5h8jIrIfTP6En8G02akNdLWE2I7LULqQhsE
jNtupk3UjjRATIxjbDiDf25zY1+F07+wQqjGU4hRaogQVGtQJE2FeItVyrVTVf0rxK+wZP2Z93+r
mK7QrjRY6oAOEN4IdoBjCGQmjZMT5IMc8wohKVsBcy/u64uBchNcx6c/T+dMp6Y3uFZqX2zaCcOu
D33EpYTIGAg6oFkyC2/eJKyOqQ14JxMdsijZKwwUU3JlqdpxLL5SlJwc3cyTJCFa+d3pNj2cTbQW
oJElzCloDw5KnoqiwftKWy5qLuyQWZzN+DWDYlz3alrvF/uq9b6mpbzA4cNyYhI3T8FeoGgoXrR2
n5r1wy982rqhoPKDDNebzASobRhwLMR39022YgP9jxiZ92RkEFob+9BgPWizgRD1vuwAo0gbP6Zk
IBYVac8+vLC2KPoAQwzZsSbkoVyiIDHYWRkMRJ8SLqZgzi0v0NuPvGY25HmeuRJk55guDsNpIJIj
t5A0IBsW9UMO+B9DfdlFkq5nqNYaGiMM9ceSL2R2NNSexfTqx3LXspopmvaC6QQLSXt2VVIFkirZ
IOOmVepPfRbtR2IR6pRDTjM5n6xhXeQDUXhV8m67tCHoRYT5SNr+kqK5GrL8VKgniP+8FMtX3bD4
J9ouywIhbjwHtjHxK14VfS5p8mFa/nuT2Yeli49LKo8S0a6j46rnnp1CZ+NiNaxssBgCi8XCfC4M
23WC8IiWRX0/Ld6Ugfmw4krCTZd4vYylffM54+PhyxenEZ101RovyFNUuHnIy1CD73bAzGLw5uvo
D9yjvFr73Ytwbv+NgdNrE+fbPv/JRLFjnCuZhoqHmHgZw8llmeyhI2wq1mPxv+mpwVfck8ntJDDa
kQpAFPSqklHNryr3G+R3OhrFBX8q7JJYfEyI/BJkXhXS9zmkTqEyr5XZcQY6wgUal8FcShZ7m4+J
TPKNpqbCmJMNj9glyLH+aUEQMSwt6CoOtXS4SPrM/74Mdt2TTTc5Qn4J/1AvL6Ap9qDVV0V2SwHB
w7cuBUvt4cTMAq5HQPbwk2PfQ+VcZZBLFPncXmofO0G7gmalf9LxuPJbr2f2hYGqT0TGpI01Xbq8
aON8LP1qX9bVq5fXG53Fd8Fr0vtVAt6U/dMlwkiZIgtFVmsxElbKxw6st7tycX90ZbHr0HG20XQp
N9Gi73xf/swbx4y2OrusioPQIE9IDfZJPkaXoe/GrMSSCjEDu7+aQmpBxBCkZjFX5tqrTS8dz4y7
4SdUdNsT3w1rZmg1gCJrd2dR4HjNZmDHOJc/HfaeWvLp87fb2sNCEFgtll6eGi4HZkS4Wbcvo0AQ
wcXGoYIrn0+gW7Jfr7c2Zrsvh00ttdtAGyuYwvCj7J41u7OyvXbPgkbvaWFQcbL8/+f0w3ok24pN
OBCoMf5Y2pVlW8/txHcbooUYolPVdI8OXZwMSfucnjMsOXBgqI/57GbbRZq03tUZsxu8BxRfDd2E
K/FC5uBmaracXJmwR4uC5d4crzu+0VymO6EpNwzsv1PGQvW/reOLW65YinYEJNlPlr+3+VwKd3mt
sOwY4TpfzP+xdF67jSvbFv0iAsxFvioHS5ZkS3b7hXBkzrH49WfUvhc42Ac7uLsVWLXCnGNuQtPe
xF74nJNRVDKWCuwW093JZIHezNwjFxMMWPFWxsXN591SyQSusxejBwXhpXDkKe2ZcKIarIC6jnm6
t+JfYp4g1GOjGwhKYwIHEZxxr2lkx27brHwiYwxK2M0A4QWNwQmmQ4Bl+dzi0MSkGGMxcyCBImwu
kI8Uz429zqZzDjU+ufSAx9V8dEnJE5L6Zy5Z8WWEui3jedWwD2XhV/E2kduzOjLc4hcGkjgRK+hB
WTk08W+35ef4eMoNkpWf5WK9PC+Xy91ytwuH39XxdGL1nODNwaFMe0WO6vOkplq07whz8oUF2mRh
/Zsv8EyoZZv0klLZRESH+OsSi/68ZSNqrYMzkbjJYn5J35i/8nsdIkacIOxYmPHNWHKm4f6iBlwW
01a7cNLxlc61FcyD7OT8RMHOZhH8wn1cWoea9Ddv3/s5hEX1pvZeTz2/KZSmuWZ328bpCfnhNjAQ
JLTDsaZmI6IA8S9mrobJjgNXi67KZ4k4STQObLSKg8YJZCMJwwnTQAaQULH0YNAWMudPyT1WG7t2
OkEwnOUTdh4dhpcrkZaBZkvPCl5l75LqIEuAKSdHMC53rqOpCTblCVsOEM4sZTUiq+hc+V8V/UUF
TE3ao3KCFI5xGWyuv62HY0A2ZP8N68tJ7HOah+iaUJ8Gztkt+HAhbJn04wcklE/9jB4qpSgKomw7
1/JW0lKgBvDErSrolU3bo7OSfEMMVn+pN8INiHdVVx0JHCG6t3oJWJqOPDh1qW+5IGgMcBO3Jw2T
A1SiRTqWT0J7CTV0Zo6AoDYJw0Xbna4A+Bp/+NheU+IsmQZfjEjsaJkALkFoi09h4txt6kvTgkiD
5NkfEYiR/sB7nSSIGEVNnNQjaYztWDUXuz4Z2gWHYctV0AUXju8qZ9BaTXzuSA47GS7GlQMzoWfV
OIwfLc5F3VJ51tnOCbFQ8mkVQXvpMVy4M6QrwgRSwBWeR6MTNM195rOeOTEmgF7Z9EFnx+/Rynmf
FS8uSZxi1n8NjU8DNi34guSUT2QdTHDz3HmnBk2aqT8NUDdmJjoW+WQO9aSTpfsmqTeY4zSDnCES
aqeEbTwrfTOkDwvYH04Le2wenonoOmmsVwBR1KBld6mqX6djdIidjAFAgO5MzrjnbOyUJ9f4TVx9
W6QkeVucq8wQEcs3ybJLTNIxah0cQww3slgPA+/M3It7MhYvNSCsFqxdtLeiQ99s03o89mnwknrJ
0YZAXkvtKalg3tCHdsyNGHesGXhUAC9rUuQbpB5+mdw1YN/mxBfBVrU6+D8gmRxSSc7uC2EfaO2E
oVwKT9UkMZv5xAL+lcmGugY+IR9pk3/LEqBa2m9aD5pReSoCMO24XYYCkycgGRpX7vhmoOY0f6sE
nAbzMfhgXOTdjNmZ/dRoTGvyk9PwCxoTqiHfOqYNchxkvb4UZC90pDefGm7WHMJOyDBj1DfwlTaJ
B22zDog5zFASJzrF0XCXM3leZQVdFle4u1GjE0zdxy7ND24ZXJwWiV/wTx4Z62xdvKJqzMGn2Xlk
jzPFm0if4qqw7fikkWNZcvBPnKQmKs6ApZ/v6LtJbqOBqI3Zj3a+xAk46tcBM10NPyuF5ppO01lz
37hWYPDMG8/hOJu3oQey0WVbo8a6pU+GUG28FwUDPsmDYHfQvMeSQ8+Jx0Nt4wWXonitHDTFA86x
kbhcWuve43su4SKZ0fhwAZGQLkt/M658l2AkzDKKypHo7DvpD9PXjCHKh8n8tUiLTVc9HHKNNG4/
cyBm1W/Pbaki5PtXdRPinbhI90cGpknoFFCrxPg3jxUS8QpbR8HernmSzYQznDRfuIgZzYVJE5Di
h3OBPPSzA8g0upRsymo5fruGLXBCjIx5YEsK+hax1SramITTyp8xXVNJO4NhLSuiEvJl6DEKYj+m
0aIaNpKwej/DBbdBjMf/KVCZM2JDpgLQdPtlLpv3oIOExIpQS9mfGDP9KSSHszlAZvEDbFrtr+N1
DzYFr6U7faoDN5+Z2rQGqLhyG8Jt5LskZ/ZyKU3FiExB8xOuG+ERqDGdapUCiE8g344uATcpwxfl
9dzWJRM3EG8BuZneHBx7z751iZVswwh9iQl7IbH6Z1ObTklBOB6I76ZFptEP8zUIOgNF7vxnGxjk
ZroknXU7AqQI58GErJAfzu3grwkNfe2aM0xZs1qlJmOcwWaPWAn3ZM/i624VAU+nAVoocaPLjH45
L1nxlMF0omQ+Jjw1Q/mXWlRnE5oMXdPvVps8z0B4hYumooqqTZMmeyu/jKSo0Cr8U6cFsxnskDjA
cSYzOIu9a0rGY0DYtC0jTCTPNaohLkl0xnLPC4IDOFGMAeQh0bHtAB/6D+Elb9L4UgQjcq0e9XDx
u5a0jdb6c7LY3zSSECGTiTEprSHbZYa/W8+qTjli/3lqd8VMstydo3cdjuKUky8GxnDPlOKgJUcJ
arcNKrbgRJtNzVH0OBoouWaWriVDzHbMHi5mjblvvwsCQYuQoEN32Lhz/6+P46se19fejZDsvWeg
omJZPI3mfDTS74mIysComcHo6IBI/tAt/ij6BpDcejasXSbRY5MBHhG/kbfVNqs0pureegajRPHT
QgkoCVXKBVNleDYBixcdmscoYX2EDzteOyOOvOyCVSuGX1hDZWTbRmTzOUZZFKGn15LuHAwHaLxr
QXSNBX/UN3BaMN2a2JJKGOyd5qLMxo8SMDYxfHzuzMEwjjW8x4ziPCxLhzl7dIDIdSvGVglYgIAt
qp9u0YzTLQnz59ku90Ojw2jDil+wv6wdYe26xOAbXUe4/FE1t13drWvdXwmzZibXM7V3XlPTfUsr
7QXa2qnv8uacwTWrdHGW5asLShRcO3XuWunkmmR8GRh3L23nN2d8UGa7PhnpauD4ctaC0124Q7w1
Go18LLrCEWmjpK5pSl1n6zHilCDYwGHFigw/lgkyvQEcljn4wJGDbS0SSGIwvya/eXH07GL5BhE0
zN5ZEE/gkdn05zRqde2urMaRINX4RDAta014GD0E3M8IShGCOcmdIDVE2JI6d2JbIivxHogPh6PW
YLSKLZVAHG4JHBnda9LgKiPmzrfIiBhcmzslOjdhjcYQOJeBKqSEqeG47tZXvMgWiITh188zAyou
Mv0atzjRxloB5QUKqPQQc7CxKtxNuvsXOfZRJPMApYvM3bRL2BQ2ZPORY9fHPIvjMEDVejj1p6a9
qVLOS++Vlqz62j0kzMt4oENmirUxEuLwQcwmqeKKwOWiye5u/q9uOW8l2V1H3yP1UbBS6oJzL5Qw
QrCaqLgd04EMAJP1e+w3/GT8Xde0XoHLsL8a4H9ZmUZHC3cv5jXM4m0CnjkCQTeKrxzkHYsof5Fm
BLe5ch+VKXm/AmREghxtnfjVbsA8GvCvct3eJswN+uSlCB5xec3az9rrNziO8o0VJvvJ8p+ierwY
sM4aRwN9FnQsFMJj1TugPRv3Z4g1pB/2to2s53xyN8wuPDCxIcq/eqJ0qLp043Ji2b227EnEaQPz
w8NIHzDJdct9jTmzYATMJJkPO8PZoZ9wbhsd0miAXpx+eT/szHsd/xUzRvNwfFKD1jl4VdFblQPH
hcd95HNqT+3E/JuMch+ohqVLRofmSUAEdOe7ywJSyltGRSRj+6Srqob9Hvas+r9dqTnkb2grd0G5
jxj7UitFh9L5/7/yZ2SZF+BkZdjsK7cJO7f64I9inRjEBFLjoJsDXSqUmh/dEh0W6RXEhXHdfE5N
f1OwrxI3V+hy8jhgFnpGa0WxytrpourW+gnUIpLyhAkeo4oiAxaLAyNRzP8XJtoE44GydPnVmb8N
aE4ewrEXfaVxMzFTnO9ZfIrAPkw5gRTjXcvYLuF/JMskh6Q0IvOfipUPMCvquu9Ybvr4Ftt/PZIv
F+Ovl+m7iEWv62IcLilOc4T93TpAQGxl21I+Bf05QjCBshweI3wmfxlAgoH8C2kHtUyCsaENtj1H
Smwlu4KuLC/ngoylTzlPPEGAxCIhDqAW3qehXbe6+O6YPUlY+l37mpmnXqvPo+4w2G2/AvSYJVNz
kLvRJB4l9p/FYFLTMahhdMVssYzUdBuKapYzoi2Ly1S3sGzSvWloz33/LurLOg5KxhEYsYjUOlo+
5wkZS14RP0V6u2Yd2lpYSeL3Kn2ESDx92PYR53DF0tFiqGw22FJjfgBHRXChFHz1mTG0MqE+LUhd
NuQ5fQcpy7zHxnztxd62SQCVmA7lQRUQF9vtweTwdDfmX4WBIE7Q/ULZ7IelnX30rw21hNU69NQV
NzDf1yFPPVoXiDpWBW52JgiyKdBQuWGPuN9beYrAUCZXU9JXQ5xhKPFroNkPKpDwFiGRTrPRuOiV
8YNSXoPJZKGF1YWJrGUMgVqUz4q9NvacvbFCyXo9m6eoWLWEtgUD9dXs60SYxCNQykk5Ojm2dS4R
R5DoyELhVk6YqXMa+Oj4nyKLrBu3nC+l5rIaA2JQuzab1v55HPQj47Gzw052bKCzWfc2EpfZevUi
1PMzWeh6zBcTyb7j2C8MVSXyHjJNDSJ8AwdCeBnUOJuj9xLuV8nIfTKxDA2JR67VXF0mTDG8TqX9
qFx33dZ0Hk4xQhnbmI1wFmvDdQAAWifb2ZJkh67VQ42MOy5Cxcoj4TJ+D82znI89IwYMOk5s7Jsc
fwYrXpsnsOT66yxrY/guq3HqRrp0DYZzGyQ3GAd/Wm5C1CDTWMefXK+rZnxvM36Ez9n1CMXIs61D
aLJTbhmGwvv9sOJqU0bpzo0JiHR1nwkBaz65Thhc5yGqUxwX80h3qTGMa74i0k6LDtNywDPHyIaE
l2U8XNSu02i/NTRhRQd2ygMesQ74iLB7I/+ZInOV8VNRXt/6HIZerpNHZomEzVHOdr+M2j0iRDHa
SI1sutrGYNRbYNQIveUcgARHRJqvhiHehLHYhGjiAuGv2lquAPwAjxP/pEHLw7LZQCs1tWjIBEsj
hMSIs4YJez2j1aesme4jlNvkqS3TZd6/DSXOsgiYa3aZmEdn5F2xZ3wIKgv1AlX5q5rBiMHW6H7Y
NMDMjpPpH0wWzWyfLOE/ldpqZJWBpaAcz6qI+oRMA5YGRBJDmMG8dszqc3BCof5ThCxzGojsu7rd
ZulvJjaR5b8TrujkMEJLOASMv8f0paPeC+XfUORrdWOjc1t3xUz+C0R6QAQuIEK9OIyIlAKaHb1A
Y8HRH+6sptmoNpkXmclDFvMFSB85GkP1vFmQ+TsrZzoYLOz21JBBFnrQ9Oh32QiDtEfQ8jXVdy36
u8dsnGMc3gCke/0XEDu3mk4yCLMP9NC4nANOvioylhFBWJTN5EIXRIY4MYzBsBdfuiagkcZUupDG
kLLRhkElIKt8dvlaI2guB8aysYe2jqgzaCToAXOW03VL1o+hIZ+FtIyCriAOmiMEznC3aw0+ab2w
bpS6m8rNn5vK304ivY+V/+GhColAdHW8AzbgiI5DmT95Auaimg8CoCx7sF7+QO1DXIDEUn2WJVGL
UGSk7K/wuYN62EjYRMGM69ca1+pZDCaWjVai3STkk8p5NX37ZPrJTr2fzcBm3rqnELgQsLAnPbnu
r1rtg1GwUtja7V11SJIN42DTDzvJpuQlGCJ7nXXzNliQ8nBctSZzfRpNhiL6cIgEuZLwBX20Ilyh
HSyfaLb+OSmrrjxLro3CQXXt/F12VGE6GKNmMLbq09P87mH6W6f+4ffviIQuKtZ6+P5JIUwl5D4K
uhK9X4fsgwwgztarP15jfctXpONrP3KDWyz2C/PqTVsc5zig0uRs4uAW7dnA3xf5l5A4QQKcGR1Y
wakZTqhUtqNnMONYJkS9I2j/4KuF2sZhJoceDPvJG+JmEKisSXNDVKyaQsI2TLx4JLpVfDfGgn29
jk9SZSmsU5WtyWBKz6gUSqpx/Kp8/DgUKJOxni14xxsIyEot1Q34efOMgnnL14ff/7tKwKVTwmjG
lRAPdIhAVfkkBD4pQds6M9Qqtuql5DgYOoSpbMkQYoCLuvJg64WNVkW+pIhGM7JofOuKkyl2fwuu
z1gUm6YNScah3wKja2vtZuLHMUcmoH/KeuWPd5MBKcUQA2WYkQlS781YJ5vMRlbdEQFB7DSaYHTU
BAh8F/Cwda4NNeTTke8hO1tHgrUEeI7OOfSS/Jr8j6BkX1oQgeQ/rcQkqg0vfLwVLNc+ZyQWr/sA
IV5yVXtbAXLCJMdMfsiOY1PdzGiHLWi+5Sn2ea6vkn2ZZWof04jcS4pF0W2MloxtDA+Uww16zCJA
MEd6G0sMHEQaLOber4/UBVak3ZriheZklWdPgolBIfcS1zzEZdP7awEADDP1jzO9p7p/zowEwWmz
NI3iUmW1gaoBgmLlX1rMtuqeNweTiF325qZrfraF/zHivxGu3DUc8tJjpKJ/8EpnvX+bxH+jZsY2
jOwkhJ0g64j2KsV3nJL1ynSnNVnyFwRuJ+BdQWCP516SaGdVb7lPbEe3RQCAadbNvkfnp59MksU5
i0oaUTw2vXfovZHBMbm0WWyWm56zblEjqGINKf8B6MHLHelPdhttRHVkS84WJm72EUTeCtZYOa9H
EPnG2q6foypACXWNUrjJbNTVHRsF6EsYmpC6BkV76g85AI6yYuWSfVdZfoO/Qe7QfMr0/N2S+TuI
wyNV6BXlwTAQ+NUG9qnrHeJBtFX+Xdj+s85XNCz/jOxgefkhpVIWtIXcsmwWwlBJuweQbCPu5AoO
GYGdfPVISsBgQL2W6Oco48CVAKSm0d3OE1lbDgqVKt+bDnbuiPfT9dK91gD1fY+G6CLZKnlRczWh
6kQdYhuLJeHDh6ppQcmSgi7dB20Qt6SplBujYC7VLa35I5cRxrCYVx9hmgQyCRm4OBWk2JoqHFWC
eSbigeWY1pwZvWc64rx/WZq9CUvh2SIS58MtCS9Q9cro2Y3TD4y2jDn0ZHobowgpZ4KtTOvHd9xs
LMrQhxjA0I3PfEi3Js2pkkSguTVqREce24Dm1+WwRt8GRo7qoam2uYu9gxuUkRyOibQ8lVjbbf4D
zjoFKWoVjh1JtnFruTXbhhEHycEyM5Zp/s7lV78IADR1yQUM0Wjaxg5QZbJUMAGxQLl6DCr5RRGo
hnqDFm/PKA9a84z4JENW2tF+T/zLJEHs3Ivm3gpm8AaJiYlPPm0CV1NpeFPo4CkLaR5ExltFH30U
wGtT7a5xDqUE9VaDcdW77NCY82ksKMz4I48OcgbU9dSgWxhdawu9puaUMO6ZcejpMrFeU5rHpoHl
wT04jP41hCRTMjJQTaI3dsu8glqQjk/qHfCTeR10p0Hu4apO+nPVfyB+g04KfYc+1+e6VUYgt/oX
SZiSjby5/K2IXzLSbDT52WF6ZpP76lPYobTcKVfkvfKjW//C8WiS1hDSFQXy1+oe7bg1OWYQ7yyj
GrRxcEqdJ90hrwQd1a2YVBHiYeDBfgG2y83UOcE/sibyoMiVL9FP04WDE8HFh6BnG0MoJMliypnE
7Eztnrp3PnfqgQnyQNfd/eiPpnaMkb4JuAZo/U+U4pEillza2ecuOOiU9Yx0kUhEMJSIsOO2Vz5j
nfWbVfxZ1laPbiEdCbeJ77AOGj5k+MWebLBBgrv3lC+Z7ZIflzlQmPaR9muBpZqSRyE+oT7gjFFR
X6jSQdJancl6Ab3quJvVvS2P/KJc0qpVdkkx5h60udc4ShN0P199dcDBB0pL3RWmdrCcDQhbjIX1
rtAQB6PSniiUSpdbWmCTHrgXecHlp5W0T34P/XmHjiXogHasNeu9w1eCVX5TUcpmurCXEVNjVbtI
HI7sO8bvhP2szr5SPT+dexnajyFiZSTeTMtcSwNdL8+xW7soJniMO8vnQ5DaNRk96E02FiLX2nQ1
hKKATIzZp113B9SncwJmiRfkfmd1aELd4pGw0SDW5Ch1KIfYQfoJLEBoSfE036yquuEMjYT7x1By
ZXPFxG3IPnnufsSHGnMm7afbvOsJ3Wmkx8/EhlC68uV3m0+Tk9jAzMg3E6xy6FrPujF+sWm8jiE2
jkJ/sW1BmkhR3VODFv7HgX4+g9wJwqPwzj5UGZ2ELSovZl8nMw5XbvAHRtNxQ1A+imJElb3rxTYD
EFHpt+oNGm+VrXrr4oU3dXIOZOzkA4NoeEgAEC10uOUIYI/IB3p+l5iLhGAhKVTCrnn352ZjZR3O
XWSIiJaoiCMkmjO6W28EU2EnT7n37DRPrvjUvYlZNha+pdAqonLJjHFOmopANfnz1wfKiFNqWryf
O13rjmVEk8Za/Kll52dokv0zMJZ+l/Lb0Fxj4wHFCCO0i0mxUO+JFl5p7Pmq5bT6Rqm1vOW7WNjw
gOTMq/HYzRmTdvAQgeig/pLIxmENYYvOx078NUzT/Ckx/G2Mz9Iq03YB41eh59CMVMpb2SJUq+fi
FjeIGRJtxzh926YJibn1s5HYu3lS7rpn9TpHm/eHGNJhck9dlUCLCp4GAyRAZXIKGuVJYqL1ksRa
O4kPdA2GjhWdxOh/a9VXgSckBRKHgAffXHpr3SeWu6bsCLw1lzreIhCX7xmqiszBbQJmdAHbyWgp
INGyjY+o/0whFMvkYUFUTr1tp7KQ3aPuNW8CJ4wj5KGnMepcZ1noKhOoH/fVnIN/xzGVFi8OrKp1
BLzTFPHVbCnrXB1I3sgqMGMMhtiP/Da8szbFsh199kNEeCkjopYpdDu9OXG3LhPQJry0KKKgc68z
KRQ8CKJpMfcRGpe8GDmmicA/Mnf4SKNpV8/9Fdxjvsr4wFhg1pLEXvGZFORPJGvfBC86omxCiMFA
YBc1KiSeVwt/MQ1ufFALlemXaW+tF+x0Y15VWLvypEchAPBVb1Zthw6B57+B4GdEHcRrWnX3Efn6
Rv3jgZwN5YXrwJsVc7RNemtvFRbJIvBqKxUbXkl2ELF/pRp7i3FOl7wvJj9pBD3xJGodSHpEVWWv
xhDuHemDqVNQ/3o5GB8cyoiy1oGXPUet/SQqrMq4NjUCpxrI96BcyifE+hTtHLeRuOq++fJ/L37K
kz0l8Ar992F85yBtZrlxjb+q/1Qv2uo/+bXVcz4JE7exhLk1XtIeujoRJGjUEnOnXqLgN/EL1jji
6o4qD1E/+AgWzejTIsZuzpC8ltjynAbdX3jrQmOhtQlTzBTqbriYxgTD47JjENMSvMSXQP05Nd4Q
Zn1+a6MXCRbsTa7qjQ6daO+w29vaQXrIPTT5EDZZXG7G1PmnfnP1u40uLiCbDTUSU/vEypAgJGbk
4U3m6Yl1AS5x+jTiV+n4wjbDMf1nWwC2iMNwZ/ISqCOpzVi5ryIOD245/ruBS6jboN51jBEv6V8f
n62gWrX+n+GcRic86cH4DJZ9qreeSwgyMRSsFgPEUZXGERGfhaefYx1D8iB79lPuRRT1vdSKcVeN
Ml8kA26LgpC4qYYLG0LomLFrKWO8rKxTOJ0m7zr0jxxFGqcMlfEiohUbLX8/DtC+iw8YuEh7s2OF
DsIArKMzVJb0Rvh5MAcIYs95p+z4bDNIRexOH7BqjE9eZzXcY0wtxpeMvyqjv7sujyRlo40llcWa
RO7fncJ4fmJrcTCiItoX9VbXQCJLi3wZcI8sWvIJ9puHyzi/d1xnrdfs3HdVUXHZZxpboVGpLA5j
fU308p6N/sUmZpzvN/jxuFk2JKLp1PDSKtcqGUcBzC1zC8KAcewBYE4IaxBR28FPaIGYGpWG+SSo
ZumkXNN9dIQM1J64pG2+UY9S5AUcZ/aLRinEgqcp2BRUM0OIigul5bT+QoVTvnLC17hFFK55QL5E
JVsY1z7S0VHcpPVn0jB0/BTwa4qULuWHdZqN7mNIXwe/B2uwYXYHm++/6TqLK23Z+USTFhnLT7CH
I9aGOtiaNXCEptu7aX8e/VPT2iByEdMVw6dh57u++5la5InadKw5GY1aW2bY2UzmWtZ24O/8tKRd
xkRmUzJNkbZqU2sfo3Hny5FTgwjzs8cFTo47P0CLEgaMF0Chjqcc6ZB6lzsCMRtg0enAGu5co2Ga
h795rmjQ481QsEzkDRcuw0zm1lU/38LeA101kWiH4hjUeXPVyXQpojcmDrw3I3F3xVlHjTV1R33+
nAZ3kdDRqKPCFI+EuUjumHt/eHAINjo6c+izis8kroIySIaHWJ0TCaxWWnMNPz+PU8MfUhIgANB8
n0WMyHj+Eg1tdtd++T0Dbc6NMvzkGlrwItX/TSmZNvNdjQ8ypcBzrcUrbIsw/tNmpm8I3yt7P6fY
mca/CX5uMwPyi39G0tzykiTfsCJMntMEvj9nnw46q8zTjZ3fQIeshF+BY6JwagSGjpfZFbv+jkaJ
S985NRZ1DG9snH/uJ/gJbRDseu2BAc6f45vuEZbEwCfREf7M5T6dWdUh7CtgGOZXVAGLgTG3hfSx
ZwkvPvoWhWT0h6qVr7HPIkBDh6YyLbUyZG/ziWBuxYPaevfA01bG+OjNaZel6Tbd2q2Lm7ffFMNj
Rtk5+t5e18HjxegM4ZcYFrwD7kjrHihGFRU2Xr+cWEV83TGdL1OidL4SwkGKaeEA05XyxHief6pP
ry3W7kVrmGcvRh0Z1kDLlDVDjWqBJ1zrEXo4A5vLrEdbzYaZBMuA0Od22aPdZeK5hc036ESnoDoc
Ox1n2drmbOnlyZ3TW6eZ+IL96a3pSG8btPcy89/d2RsWDMKlp71U3EB1P21KdPGYpk0GdXHtPCam
Zsp62EPi04rq7HQdi3jy69TUS//oqeeU/ZJSsrUAPTA7DTh55NriuhEUTlng8uUFOdYYpMqwIIKC
7HHqsJXzw/xHL5r3Sunyw2Edh88MJHP8Rci19a69G2YOZ9E00dXm2iYOmCUIgliTibEWsU4FDhAp
6MJy5iSx+RbV/a9l0Jz1bfYv1+tvZq0ol6psL2rnuR3efA5YvHOz4qAxal1Fk/HbVOm/qKrIBIhb
po7mUtXMLIRj8eU59qobiSEkUwN3I9Ek/iEzqS+leOmSBpxX+P7fI0g9O0VMd1EOcHoI9iktWGKc
kCWAqixKjHUe4Y+SQbslXK4v5CF2LyHCrXpN9XcMCdtgtcj1bOevKqXASpy3oGm/c1dfx1XxDcPI
Y86qUNXkNej0zSiU1cOGv2gQ3cFFC1BVza4ygt0Q0kl/qebI0l2kqcxTf+RnII6QTev+KS3fvODB
+jY1/9TQIsLXpHKaUZ/d0SPBi4mtjTPw5WfSbURvmgP+juY6NZtjXacMPOEmerr/lEKmGsRB1wdu
CAJDpje2aMX8VLh3dVaycFmX3CVO5i3d9LfB7RrBR5z+QjTRMJbq6QVDXAqZYd65DIZwd9WUv/y0
esdTnz5cugijf2xGbfVMvys+1H/HzYyE0vN27vzG8VvQ8YbzP1xPnkBQDtubXz7iHuyBdtfMfZVM
a8QxWOHMbz1Oki7ESeH0qwn1I14MtiHCZVjRzeYVrshGhe4y8WwDGo7GOHtuv8piDw4WEgaLOUpB
KsR4GuWWEwxxju8fwQw2Oq1Lfg3Q9pAslBd/nvFqI47qXxpA2qajble41mxvZ+duYXWWAeo5rgUX
FbO8WTLCM3G3y4Ieebr1/UyLUJAmJD5tdkIpiZJsSs7JexaegyS/ZTz/5aJjTDSxcE7tK9fu2saH
GqympPjFZ3pQCxBrnjbsspiE5Ly/TEN0Fuo69ByYISiMoUQcmFUx7uA5XCiqjsnIGgJZhqyPzAAf
K3nIlSOHU1VqGyc4AimFSQJsmLQoJMsJgPT15CAX9Kwrw2hikOuOCBVQHZMHNNktPgctext8ersS
zTR7s3U0pSu7ues8b632N/D9rQRMC5hH68kgUIlBirKf8VetYlv+3FAmAGW0OdL6CTqK9I/q45g7
nj46Y1qklD0ftf0VDz0xoJaNVlXae30g2YP1WEFuJE88cF7WigsrNhTGmW9z/2yXOS6i6j7MN3Xe
N0V4lGZ5EwatrG14z2aKSWb8HD1WnCEQUv+amqi7VenSnahJkEg+ZvNr6Btmrrimp+wUdwErbXPN
Tq/211ToNWLE+qF4QAXSB3VF1aQlT4FFHdujiW/H9eQ7B78fXkcy2V3oWMIwjwKHShsYSzkA9EJI
GOF0kaFY1tmNpuBgBKj7NP88oXbp8OsivzxTJzTlo6frtwkk/Otk/ZobybXqjE2sa+ss4CvdnPuN
XUdrF214RHJgXAbbWT9J5E6MGIZmSZnRs/+b8WCjuFAAz/LLoSJvfCDPVnwgvYziZyfaBoiIgEYL
nbP0x2fR5UdiwOP6MWjXOIpfu/Zg8x1Tb3lVRtSTIT1XTdQI+i7leKje/DRBzKPRJcbgAEp9k1fN
niNIcrlrmrFy/DtLJTxyZCY01Ld0+HngrdvpqFbYE7Ig9epd2CssQlRtEvJh9xWxpqTNE+UuQ4ob
Gzcxe3euMftYO9ydFuZSmWE+io3jWJJsWcbaI2Oa0jCo95AbNhOr6TSItwQ/OVu3BVEc6ARN5kVS
7OLEZt4zFriTU/LMqpwZXeczQQETYR4tLIoos/8L13CxTTAjruRIGJ3NlgK8Hfh7tuxMkFIGO+kq
QBWiXgL6WtpRVvMiO41B9JK78KJC9zpKZgvb2ucjqhGdhIlxG7qEnGMDpURGRqTdAv2PygukZr7P
5NmEzJE4XwTf8mQ318zGXe0njR9p1b2qd0GCNSEeuulLFiopsz9gKHp6YsPGFxrI80fljZveQbgZ
EG8qsFzhIti5VAZq+hIE/SFi3BvtbL56HuG1Yj6Rv7Ie2ALnVr8NaNU5CyCfqZAg3eBq8cHKm4hu
+NWKdYohUOAyq7FzovZC9ZW9B4QgLAytXtfRpWihaGc7otufev/PlM3aMIGve6BdPfMntkVJfKP9
JfObYW/xr8/NbcjrXf7KCMDJ1zMGtdklf1H0M1/36KOCNMEsXN+JMn+1a/J7w2+1VYvtu6vda/ce
oY+aiTl0xwP5iuDTDvFMuW7MzO4exlIc4K48cfpu4k1mODDkOtyWHTjo9/g1DfZsSgtsev3ERot7
BvffMuyxw3J0kOHAJADNIs9G65gbMzD36l2bvAa63BV+smqwmJ6SGErs/dQxajRWCgEz6Uxp4N/4
zlV4Y7SuTYg4dosDGsf0fAr/x9F5LTduZGH4iVAFNPKtmLNIKt+gJI2IHBv56f21L3bL67VnRiTQ
fc4fkSaZpbcm3DbuP8eZ/JIYrDMICe7h2/RIFYW+MsBZThZrl8qgSKhTZh3Z9KWxaMZu7Vv4Frro
vcYHdVYlF1NmuWuPVg7yhHMTDSbCRNFeYaMZ2plXuE+zGQqxJUjpgaPjGY6vHh7ZeIsy/ykg7pOO
ZSrBjlLFRFETT1ZSyPbQbtxndyLaWS/WKuES27vdP2x3wa+/HwkrQrl8CcKI1WitIdOoMe2N2cNz
ip2QtMrQYudqy3h89M5njfej00iP5gVTLGsfbUumoMo4Kf4y0IZDFFQLvX8QON+Kr7KlBkAnxuym
Hmm1N2Ssrn2AhHJ6o7SDgEkLA6HaNrBf9//kIP9HRvpkXkcVeyD9YBrLZeKlK10YnwSdVUH9kjj+
c1B+ex3mMDKV9DHcTFgxZzdcp4a7r9RV0yLHSlzqBg+l4i6Z/ljT7OFXTt0hYm6n+wS9OREuhFKj
dY03Y96usu5RF369tWbzu8OfIIdtmOPnqQPWzEKqVJCSOhdARZ3g5QmWxWOcgvgQIXFGAKW99wSM
X2GSgySL5u+mw+BeeteYzNwoJTrIBPDPNCx9XTKfC/o1Wnro+I8b9ZfB8G8ef1KLb9oRi1l/wWGU
2RurZ9ImcMk9ETgYu9GvCNj/E7DjEQgEf+rFTdJ7rn/UgYd+Cut4V7Yv4yGHkjdWfqW6Rlvb2g5V
9iFyyilxcc3FOuhLvp0RZyUVmsS+0JPMZIzCiUyXrDdvdVbt/fGtQnSSR6fExdgYq7oX0fPn+8Oy
wMzHbFQSnU4gdoKiCpi7MJ5A1BFMIvRw132X/nJWdemLE4wHx8iOmmWeZtd+1m5p7byVfgjKZkLc
GEtCpCu8FPuqIm8SWKheheWNQaIk4yNB++0igiSiilwQ6uDwGbj7rqPt3UVCse9i5yETbZMC51N4
QwBE/V5SV26DCOrS28yutbXIGeh6DZcZLwIBzRCLJWNiMOkP2VYPveTz7Hn8+WeuuMMi/0UfwtWg
wBO9XBo94WoP28xeqX94rrGojNTlWIF9zML0aJCZVbfhM/ZBHqqU/q+qpGRijPN3IVPc5LjrEhLJ
cw6H0EbWZUeJoKwSddm4HSyEyR2axqwxO2AOhH16Qfaal9GrA6kVf5aks2/SarzVbkjWbYZEK/9R
A4JGzfRErlfwkZXhxfAaxhaTHXpO0mOpZ7spiizi4NCR+lBNgJcTpDXtpoVkC05Rno0QRp0k2yeV
n5LXsxcrzanLrTuBslaJvcXmcRpiLATk7MfhWs3XKswOW9KLDhgTNMGXCdRg6D8gTVGpKrozQohl
R9968mqZ7yLHU5aOGGpaMpNs8B4li7VUZqGDhdqo8lOexAu7nj8N98Xw5AFeJTD/pvHP75JHajfL
0eIWn68Rg0zHY2EV31kco4guqt9klKjWMR2Q8wwZ1BA41VubVsu/GgWI64xaWjAu/ryWY6YxnY/m
f/9WayyGQDJ1Rkl24PzE7AwOTGekHfLdTZJH0umunGpoemTvnuqyfy8G2nQAbUr/5KctgZ9yVTJ6
dToHDurmSPUynVmgjzjoMWryPgPfIrKagDpy9tM+CdcRga6G9gJgJZgD6N0iYJpDNI52VZbuI6M6
60ayFMzi4Kad6+3QrW3bNr+5jf3LoTLH1kvAjW9AAKLcyhlRZ7osW/+hVeParvCe9uIinROZOD50
ASC2q/3Z1CVxTIAEhyNKxJz5OsJffuo1MmPH4dTonym2qBqnTSsQdGFHf9aLW4jfewwpuemKdR6f
I2V31ha5153SRm4dMyM63UVWKem7WiUTEZd8VU51Sxiu3HhtWpeeMscmQCHo7mqg5RiaD0WYe6wF
62N2EJgnI2z1qVnQreDzVxGu2EWC+LzqnnXu6ybTfw2dtrpHAkbXNBjSeKeekNBefNS/Iuy3dY7P
DhX7a5mKb5d91la+YBg3rsYc+lQXl67Fp/lH1p2KhWv/xXm3qlwap9N32m83rkZNZprIfThwMwuB
dr5x3uaKRUuzSRZhihDSWMJzgYSYxCJRLZHVP6O5sZNnm2EiSBtEwvVVo8c7rmJcf3geVXky3n/X
W3NeLGYkFA7aOhccsx78XTWc+Go6E30LA3SPwF1op6ec1XRGzRfYOBfxnCnheTzj411peOkLfFN2
+9akO5ooadBJkoxj4xq63LXiCTFS9EbWoR5jAsN8RlyKgYQgBwavyaUgUyV0acqm5rEune0IqhiG
fHEOC7Vazlje0X71/iEq+FVffRc7LZn5M69rxe9twStoeO3nzDtHzNGOVfw1ItpEIJd9iDiplvEx
jOS1MRWxA9nT22wxpgunwimET6HPWBBI9VHPPbNV6BBQAJiub6nQ22AAWdTsQT58vMmLmg2UzI3u
qa++k6/cQQ4A+b6EQaDNj9IHkl0dvJE1R2bIgK/iinOI80q4KHRyscSl+p4OFv5Rji7g96nh+DUz
zMcGESWhEDBm9Sadpxtw1ZOhUJyxRKjhzU9oZrjjPfCdduMQ2tbSGm+k+m8cZHdXX9QRB3JYGq8M
YhP/Sqom16QgsB6NaeXPu4ZBAqHV3a0LIL5X5dnrmlPrAi0MdEzYA00X+cFq453wdpkfLtVk6BZU
z2r5KvaTVa7119w4GKG/T3lYHN/b2gGstmat1OleFNxhu6rY2ebOKvXH/8L6hKxfl8Cx1NaWpSn5
NXtrWQTughqsf1glt85YvI286LkOYWHE/T8ByM6CIAhhsu3nSCvuSQ803FyRtjqmgy/xpwjyHejM
yYl+qzE8FvwyccGwzJr5GYZ7BJA90AdZuWstsd7soLpGNXHlrWifmPfpEgd0DweciBW2TtNrryr/
u0x6wvdUfBAud64bNbH542/bjcem2BGq3munfO4KKGwUYZNeakR9qP2s3pAN87Ar/T0C+g5QWFjE
3MTtDLNcfcY9RWQnaSqJ5z6cync9qJdwGnhh/DS+53eb8sSEyTBBhp2CRLoQCx5q2bELrtq4sr8y
lzBYdsb6WE1UzfLBZCwt3bCRNBIT3Mg2iUMWsAv+f6lhGMh5RzvjQfUqvupFPppbhdkkqoStflNB
xw4vMJvPwuyRAHjwSgYKHj7vyluXQFlwFAX70ggu51MoN5LsYu+A8AlNWCZqGa9BaCweEcKQWqjS
+lINKKsFesawz/YopnjF6BNVWCi6P95rx++Wc9jvLPGs1qBSpuwLvHHACXwOim9E4KkOEvXH4I5N
j0GEFCY4eUj5kgZ6R6KRIhchSg5d7cLFBWD630XL1hXpd360nSruEibwVItHKVtmKXAZvLUHzeBf
KtV15Pwhc9Jc6gwpko0YFHqPgEp0em12UCJpFKjI21wufP5RHjaf7uahgv8njK1ssrU3a9+mGZ5t
gqlrzQJMT0hxphCpe2szZ+tUdDf7cFPiHXMjlnKlbWmQzPwp0zmK2mhkESHWCK8FmbyUuTKJInd1
vDUdcwt0i33Hp8UNSjBoSFNnp/9hwMhS8ST4VBTiqz4hr5P0c78YsDkwpEOUcIE3r7mLP6yEjJMq
SVJfqnWm1wEz4QwnqtdSNOFKszMg+u1YHYkaIolnAiSIDkX1yYns8XOrt3qqww0blvDEsyW4A7q3
gqVVxMalTn4KrMU2wX1Ojw2YuHN/x5cyB+9C3XPICP3pTlcasioYRK0B+Xjl1tuqbVk9rsAg3pwR
pFrka1lSwBojNImTPfpMdfqj2r1yJG9Q3WZMQha0lYIBDAY1JCl/ISxLZf0pgiYSzbYZqaGOdQTo
2C/kX4a6efwJGM7VJ+Nb3A8JIZeGu+nNGRrlO6NyjzCv4gLUgM2r2+Q9QQYoStQ+h5e2iZptP9b7
siOpZEiW3vRBbu9KED/kBJjTvqnzOfqavgwL5lDR/sxavrbR0JEH8i5C/MujCnNB5+a5zbKtES6O
1sJGWA1QEQi2Gf5MOa+y+lpyKM4wG9SjjkIWzbDsi83E9xNneKhAaID645DKGVwpvm9uzJp9Vu31
BiPQlBLDnT1S2q/HwDhjAt4ZeLA0VzwPQBfpRECPL74N11ojXH/m911lfAuuaawKO0DGPB3plj9b
5IARs8c7rhgfsU0wQQ5RcR0TjvSsB0+0wudGg14PLtbo/gOv0WjRMhPVBQqRN3LFynPKZRmPBMDW
nvpBR9XegNLX4Whyx78GPQ91C9hhIH2I3yk00mya80AShU1a6Ez+hjkB7XM4q4eEEUI9qARoHmqd
bxLRHUSQiB/slg7PpirQyxwFxBATn6Fn9BtWfAq/GX0t/Us99IHD+gkICmxOuqM/nwPtnWqRDXFI
TzoqZKMr9x6NDmE58FJkH0UlN6WBdgAFChCbOn/asEFuTSmgSUzIUC7LlnGYDySPF5J5eaSyPQW8
9Qm2g8Ls35uQgK/CPFgVuBVIODGwk32FgxU0oXcAji6KIhYNzWXm4V80cPSpAablIVdv/jDgbWJ3
4ZroHf4S+qmX8TrIkAQRDKseeJ3vtUAsiA9GYF0j+a6OveXMLKNx9wHy4d+xxaZuv2X54DWqwDaC
KL5QlQEWQdIg4fgFv5WXM1816e9AUq4Uh5785QV6Di5YtKlEoIho3VrG2eAc7VEZhiB/vSnvAx7R
fMoXUgTU7V1TKDa36Fr4QwmT1YJ0oqTJVwHUcVDITRzEz5zZhmQWjLLLXLG1CLoagvfZdFFAbgpg
TlVPbHGxU/a6douTIqrbAc6EAy0zzV3G29JvM1mQjtWTYf7MkGNVFrbwswqcD55zbdyWdETx0Omp
fe0WMdWZod1u4W6Q33GJdjJHUZadrZQkGbi60cNsPN88P99N44CMwdsm4hGhjqWKKcHC0HvOwqd8
q7fTZTXqt4ZLW5ABJl3swQ5fLhHMw7RI+XKEuOZoy5KJvIuIABjk2HYkjh6Z9aJ1lM76iR6JWBmm
Oo/MeCRq2bxPbxTH/ugZieI3oC6qaRCvSvFP9UwUvb+WPteCzbaS1ioeJb7ypPc9hVCQbiuDqgSf
cb4JintWPCeE5HUcqB3k+UNNapywkSoKzh9+mq3ndlyqWduj/cyoiJ+2cdRNLzb3NoaExKXZL0Oh
Xi/aKMfi+kpwB2b0i9qNPSrUUQtxTFsfaniI4EDHangL4PyYCaTcty1vufum9gDCQ8L+K+hwFKPC
CJtiWZFNWntL+/QiIbCd/Ltg0uiMcUMzq0NbRYlGPA9eszrZmIRESYv1gWlD/TCdl2/biZiJ2NnX
aJNNovxtzoywLJYpZ45KxOTOX7iIxVL2W4ufIYIFJupWnRv//1L4+ypCe71cX3H5LTtI5cj2Dmbv
X+N/hTZ6y6GGCRdWs1XZJcp9QBrlOmRQ8sjHKFcZbFdMmoaNpBwmvgtHOpEDwmP9p3Dv8rTD+OcE
L7gaxaiS84BfJTciIku+bb3fIk4kbXEfE0GagvNKBLGcNkm1rTtS8RsgBIC73LchCdFFKpFQsMXA
T+Q4ujaj93f9SCDE71i94VXV5o7Whhf3f+iYL0Z/NwNTQ9HbnxCpq0CSKPiwKN7MbEa/+duUNDz9
RDSgJ8LZCd2/DCAult4e+eJKK1rlFlwxLiu5If102YVos/m2+8l+suk9CMa1+ip4pSJLsFDMZzcA
nNVznUJI8pSYIukH0fIrbmva+W4W154luU5A7JuIOC5vY6rl1Titxvq5CXGEkWxxG82LbV5ixMA+
PKvTTEvHAOCkWP0iqBzjgV/nI+GkukGYttmYNzJm2vJRzzgBm1fdpzGV4UTd5wpVVUdm41OA5VUf
wGuJu6+xl/3/38X/UNwEKCf//1v8t+R/qLzefIB9M5mLh/5cWvdBPSuNpx8dQ6KKRyWq3NG2fQon
Tus2IIF8gAGs0eB3h448ODJx4GEJiu5Jf1JGPZTOLnuEnoK4tehN8wR7VWog423KbU/rbQa+WJt3
l/Ta2atOMixwDyaXSXQHcpyuVc8DIMJ6pU9IRpyb0fxWxrXm+mq582ZMysgje+VrR/hv7dV4Nnsv
eu9dfBRuWkTw5zTrq9q1j6FMb17Jl0tQQ9midujqtV+rZMe3jBaEQFagTUbHF8J3aaylKxgMCG6I
nR1t30d7nOBZ2N+oWwh2MIDEcBHsD7E2/C9vipA+SYC8gdTBgvRPCAmUQgBL/mIIN604RTaiYWeN
WmyckAWgVR87Z1PJZqlXculjB+kxS41AqB3dJD5W+fKeILOdY9gQhlFtuNBWtq+vMjuE5U8oYewB
yyDJUaAx5XI1A/QPyDV9MuFKsiao4gOsxoBKqa2O2IyQgpkhMk4n88mwEAOBWuqMqijL/HPlDpvC
J1vYyq7ZaN8JRVkPVvlikXstDmpkFOBmGvF8JaWJkVdRobKrnXyl+9oWZqQg84iSWJIlZPxloN2w
gwtNPi3OALfhdjm3DuEIg8BaX03vTp99sNi/G213HLX4Jj3zTrKS+/8Y0ITFbpypRNNZn0SH0V0j
oMSSb5bDgh8N5yothrNM46Uo/F2h5n1N1mcD83lHLYcq/3JxjZSdyTmDpBbtThW+CZQlTuMT9l6+
10Zx8ieFc+gI4JNDgjKwRS3g5NsIF083lAfpV8eJ8E3VNwfw2jtfLbE41l9gIKX/CCEnTJkvEcSv
0KAsW+lu3cr/0Z3XHg7OB7YS7rybtC/1nGpUklAFxbjBKCvpaJiLvYWCweN798n4b5CgBR6AycLX
Ph3tL9LtZ5h6SfyeDpZcmN/EbRFQH+T/5pDa9q5oL549fdfiIDz3Xg7OWQzeRbJf1UN66maw1Px7
6pC3jkfsGOE/kU9LusBJNWMiINAqW1GRox417a+HLUlgKC02bA72GXYEvJIRke3MqnapM3wWqBLt
E1fRMAcNZa0tF4xT7Yak5JfRLwYIb9IWl3JoqM3xRoAo1115FqQ3t1nHGFvFxUHNLlJ/CzgJTSaw
jL16RMOGpRk1ZvLWUFgZEGIQkM1EWPvOxeynK+vFJag1rHidscty8+HUWJETZ6vWrTqMF4XZbPxh
JJMDnGHa6W25oyyMhxzmiC/lVBr2RtJClIHQzBCUrfHWCCrdHQz9JLo0+NpKG+Kn5e13Cm7OUqs+
oKGzmt68SiQrmfM3UViXxgjYDPRV8aj4gmxjZ837nXMxFMZrniApcpToTHe6e0dsoNs+1fW3gyW3
KzWYgJ+xfZQc6hD554I41drKLurnTeiuHoqfOiyvIu9PJbfDVMc/OGZvVZ5sO7AWl3mtHF7y6pug
/Jipo6XD7qNOf+cY1CHpfwf65nz7OaNrj8DRo+EP4qDz9wzArTaJyCaoLlmDztYePvOako6shaMf
mSFGLzl2Ed0xASSiATCbgQ3OenVKSOHKCr7oNnKXgCyUA0XrgkzRkLxNLfE9PPMvmpjow27nj2hE
UqyRhK/TghGkE6qkghsUwif0/zEVHUYQYap0VpBl7+QenP3pAhu+aHO5rnIfzwJkQ8Tgmeh04r62
RX8xhCJiJtwNyosVDceUwUNCdQVAjBLzZhkfcZ7hUsCrM28m3qWeG42KvLOu7yRbA2x8lY732f8f
sBotYyWpsORLLLZlPN/b1toRpvBeZyNqeTSbucfk9WfG1Hla9dEKvF0VWocSK1XMHZtX5iYBeNI4
Nphg6A+1di4nzzSYW7VMtyxvTQcpDJDTBeVeFO47voKrR+DXMIEg0SpKWmXooZmvaUsbXm2uaaCe
iptQBxjymuElzKYjSHXoktrPOT5QjAXbWEac4MWAiGCmQ9nZSZf1V5K36BYhQLmDSoDIBsjoVv8r
AeZVA5waWhOK0wV6OxOr+eiGD1hVBdUjDhr4zhIAlIzi+E7vDqgzbolBNX3N/znWf1aqVP9kOfXF
w4jcP0PJg6UFqRyB/5o7340Xwnmuw+Go3h6dq5/GW907VdO/RiAtQfqdsmwYYICJzJ/DvN837URL
EkGxenGRllj5RPDCXImnQWuuLo9b2Nu3hORl+JhDkDpnvUZh1q5DnXL3vD0JTR6gWb3B2qlsW8FE
mzBH1NZCaVQTyH1io4p63sw83A0fqouhALM9SW+o2ezuY57as6hNirLjTz36k4jOe+RNmp2/DPBY
Js2NT1y4Fk9DsnIs47UEec7M/p+XhVfZmJvJnj/ka4+4UONnUteO9KM1szuioaCG6A1QtVegjsT/
vGGJ7wCh+SP6OjFbjAdpGLCMrhU+mHv6RidKIg2JgGcSJ5uSY1lhquSxErj3Wo4CTwnG+9DmDV6P
xHloTIV03vmjfkrjhzp7G3KABnxTFiK5bFiz23t+94LoeaUbwyqvyrOdJ2RYJrT4ejev+81LcuQI
ZA+mgVTDsvWR+cT3SKNFDGTPvoW59gQyFhMUQGsU4U5L24LW1e4Kd1LSq7q0VzWFG2Y3HlCYdm26
9NRbh2jccKz1xGk+NtOVDH14hH7plmOr2jM4hUbPXnqluWtN9vYeA5RN9VEU1L+5yLZwtliLMBbw
FpjbgTHKrKCty+jUhWCNhTIz0rQHohoK59gPxSMn6qxOAXjmayjqR5dVOxFg6XPMs3RwmITOekAN
Gwf5fgTCnq3ka5ZXtdch8fRV9BI5DZpqvUBekherCJhCkKuRQbEkDSXI7Bym/nBZt3oCRUyQo67J
uLNKGB6TsPsiJK3GNo5a6vf7gPdPcJH7cU+XKchbS5aYl2FKNyHaZUk2CJ0AHtADa8nAx1sT7KLQ
ii7Bk0+A46i8qIhRRri2WhEB/bXgqa2Naz4ZW2MS69ksDkizrY40KKhDoHDkL+05SVegZgj3wIHo
U0nOQIdPvUUMQfRm6M3WMKm8sZw7YzaB4USeI/hr+F4V9GEKrk+uUct7qAx6ok5dzT+po6gmWUsB
hR6tYlUk/sY+2imJj94Q7aovKcDUvl22oRrVZkzfThO/ll1IJxV+w7QabFhtIv19Hush+6d3A/Li
btl3ltzw53+Ogk1mJadRMw//A0ogba7W69zfyTPj0Fct5aEwY6D1wd7awz7C5jC4/7ajnQBtDrQg
50iHHwoaScJsp2FqUyuuehhLlBMD+SFTn1Lwc42190jBcv8PPRl3CVdCDfTfemKLKi8oCQzRmpvm
5q8j+fhZ669DpX9DfdOVCInkjr6t30wb7x2qTMAnS0hYWGzenXGKVUJSFTwb+rwV0ZsTnzV2ITEK
okkJEPgGBgl2lLru/YN2sa7iFGcYXkFCxzMiZWCcXe8/KDInJ/47z4Z76ZZPzW5sg0PdikNJxH/G
bEHS4J62mCeZk03CQ6l+yqQgh8H0tj8xitaCR8eMVU2VTsDtazXzVfU8KHi6kaNarBmgzBOrejok
ZAHIw5ag79mod/X37MA5EC1JMg2+m2bvEI6m2aTy6SuVbQxX89TaGbl14XfPCQ9uVidMquRwqGB3
GyauIzCinaJjp7NCjk+O85VoxOJmza5DUaLpwXs/l19BTw502ZAkYYVrXNQLNMU15USNB/v6lwUl
fhKMqUWzLoYrDaAQ0sN5JPnbY/2pLaKHuTQtsjFM/kXHukszvTWk6IjUo/OLjbvtz0CQ6142HbN7
dvaCs+6JtySPLtrQ/LqA39gdiQUqPzIZv06IrAZLvFo9Tm1nOPYVUSIhWbqdhauH7i23fknPjue+
tGN1FzFf2lDPCz+htlVCfbjrxPTOWkPpD+AMD3rSU4TpuJJJ29glxMSPrCCWzMEriuusOxeHfod4
pNqc4FpNYgKssdcwKnWgjxJEM3bwDmhxexjJXa41gr7TU41Mv7G8hVpA3DHa6eV8C3SSCxJyo30a
C2L/e6COTT+Ec4QKTC5tt4TdIrmD7dbD2eiRk96rCGY74QT8Fehu5Ir4wy8rwNEUdsu3oonW3ZR8
IjrWXVOu4vbHsP4xsO611roZHnDV2QehTjJ9sVTR7YV6ZYboWAfm2Rb2tiPqw+WemkJCPQj1LEkf
M8pNDJSnF6j/svaTvBL2wFE/VP3CDV4T+SK096YwMav/G+ZVVZxAyJ7GIwmppPwcwrvjmqTIvrb1
syERUJp0UjkH0mGfhh1hVUdKpJZOPoPZBYuM81lD9UrDwkb3sMe2Dhq1eakjCazrbWtTTtN7BV0A
ANqG8axn2RZJw7FpP/w8avjUSoWpWb+J7TCzvjYVq1PnaPjuyUUr/tlktOeStTwWL21LCpdf/kVQ
mlEyHycggCaltDDAsKNCa9VEAuEc01he6MXOkSiYeTHrMb/3s7ub/YFiaGaMkTKRZESUY1D0Zh2s
sV/XrJGopuJ+WAr48Jk4lQnJTJC95dHOvY9M+m9KaY7zd6UOr8kzN0xNFm4WQcx24SCQlcgPD4jY
8DFmrEVw/WETIGVQpUua4YIwkFTUkb5O0aGC1OyYbBXvM4ShCqt7ZtwVgqm8V40KGsLKu2jiD2Yw
xcLhH0B781ohBXU8mtxHAGVuVgbDFrSe10moIb5Bmll4a6eYf3kPeg3hXOEjOePNzciYVa+owTVW
vXRt8k/9LzUGqQMNCU2/8EMW5ZCyI61FNldXP0lNR6/qXZLjpyxG9gljyyaOpPo1R86WI5vJK+K9
6BabN32wJny+Cd8q/DJuDX3JiZ1QHgDooSg8T2G1MRBnOSSfIkdvra+sPYlhGIwARRPS2cOJf8Tl
+ImT8LVUJA7nKNA8MkAsbgm8nfHHkBss2/BBcvPYX8vUIIxkY81Yrj7Uv6mDvg0lWYGVPJSwqbn4
6mEk1VGpeYjkSrK1PbmWU/aiUUZUOGKr138BwW0pvTgP+m1YeQwMPvTAZtir2T2zxQk45kX30yva
03hVya2cXh3A2Wm8gjMCLVtpd+N3citwntE4iIxpEY3Qzg5rIvH0Z9DmObsrHRxlTW+yo913LnRY
XXM30O7s1yDZ+Qz2vpp4NPG2oNCoUXxAkdTzl6VvZMNG121cdPaG6R357LCMvIYx2uQWFxM/XcEl
nMfACeWa0LZj7SFb8uZPfnjExZu6KE9jjeFBR+MBwZsBcLc8khEHdM3+IMKUfP3ktxt3PqYQJKrL
3CJJk7wK9SqIFHQ+fBsd4pFNWoKhzvfNEFEOB9pdCmBthPTUxqk/puKc+OoZlNVErdn8TLOxVfy/
k6n7T22IRY8Gq+5J+dc2U5yvmso9MKT9Nr62thx3pYGfKUagjcXP3HdnehA9JNrFquMazflgBAOW
A4qcELhMGE8bRgnr8NZPuG/Kcp9ahBA5TnrliyASnXQzlvgixIDmEKKS3T0a7zDFP6ECDO1qWQMm
C26pbB3Nf6TNcMAQz5Fg/P6SmAX7jeGbTOs0h5L6bV+borhX1bAYxU6ryi2lv4TNht9irOAlonWP
/op001Mh41vZXcL0VxKJmFyo1qpC6rLBu2RB+fNzCElj258qiCrmSu95xUsTArF77jX6BIrwGTiO
xh4VgczhwfFb6tCyNCVh+SOZeS0ZGtsYBb/wSXvjoU2GVdwT/wJcTgUN4nCPuAv40fUy5S86XoSm
AEOCa+BORI8ZLyaOXcfztSf6tivKuVL/mrHPDlqKXoZaee1L1C8uafMzkZ3EqOUBmNC06yfjoHIv
5c5M/edFQ2p9bRa31gEbmpN1N7T3VvTbjuMPIRFiD7jPeNGxrMXVdYwYSxvQz63S1hHfjb9NBf+A
CNnwFnMdruciOE39vJPZ1zBMH01SvwhBq5Rckak4IG9raXhejYQ0R+Rue9CD5oC+vZYbFRdfxBga
ZH5p2QraAkljhDtO3uauWcsBnpz5VFoji5Ozb3WXbp2VlUqKUl8rjhOI7qR5K2FOJON+qSArfI2z
SfGvV10D0/nE0Uvja5WgWmZ8YfANe/Me4XhviIzn/vM0wIeOz9jX/mEMeJ3IR4mJvB0lk6HoSIem
v9Vfk91NU9bBdxBb1vQGwOh9pc60QdJ0D6uMDuZ4WERmehlgZrQyOLCib0vu9KLTWAtXRiJ2duCs
ibZ9KlNg88nd5wRp9GP/qq6qhE7dqOQEd+QaQJyiqxjcqkN2GyiCYPQXTpSvJg2lyIwSFI7bs995
vEPGIjfY/Q/iBjtV0+2W+0ylinNECyoCw54ELjjqqAdFZ3oVRONkoOiGMR3AnskDpTXUMJROfe+S
OlUSOG3qN6L2R5qhTPtkl/l7XdlrQq9WWmIeit5BnucsJLYtRCiKQo7sY2rtnRwIlK2Be45yOtiN
0F/nhOvqTnOIqJtM3FM3frpk0RfUTlR0qGOEJ10CERrntSRdoT2n/r+8Dvggq8OEgVHHMSLyYG1y
jaYcMTYRI9P02WIOkNWROXkR2/2aPpujF/A+eIgvBBnd1LpMtAvb6gRUp0Elfhxm3SoH5SrzpbTI
tsN6pPNVYxVZxiI6Bfkj1r8McvYcfZtMwOOmt/CrE2IlNMWbySG6cNQ3cGkrCx4CjpmAQtDJCskN
SUjGaU6ZKHWBeZOdqntzUhNjQ8edxSbgE3yKPhMa1GaRbAFSub1iRUFQDKRN4alG3dLXXJuQq2ER
ryzS9yJiHLi6lPi4D0cuwXJX2Q7a+feOkG+D99rk92hTA2EASDl8S3ztyAww+fMIVZSDMmC2sAQS
BMPuycVuxPCQBQLZH3PGPESN3UzmuepLU9dHaaGY4t5Q2ctZ+gkhsVJfuenVx8JCXUKoV0jTQ+GO
y9IBQVJeDFtVcKLwo56siDbsGa3JAJm99USPq16RnFb3qj8poYK62KPiFctgAgGk0Jm6ec0ExL6/
1LWOFnFmruLrf601D1KGb6blY61y+80Ji3UWmn/U8Gij/llD1mYZKc+cqSqr/DoW3iKwOuVUWkkV
9sLaMAyoABOIREBztYjwKcZ6DKv3Bw+8sDkHClPflJimSQezjGFvymhp8/CoJqcC/Rp5UE8CYXiZ
X8nhZSBeFPKL+gVqFzUNsIwg26w+9aOPJkSj9isHOaCBPA0OauBkMLA6grbGYs2f2kbzVKDqc1qc
0ml0kYLcK6alcMDWz2esSOKGhBOMUpCKKBEa3XjqbgS8cu9DBbjmRbdM7i9Y0YFWgolMEWI2Yg5o
jbF9JsyUny/jfjZ642AxmGbNDfBdEt4IVeEIpLt0JOTDt4g9SrXRfozIvInWqL4b3Ibq1VKSAj03
c6pj7U3chkvM0B4BVLVmrxsuk//fblrZk5BVxCUvYxb3Xhcb2/qWyGq08KsxyWEiRdig7HJkCf1J
6b3tYWkGHILmp15+4dRUMdpPNg1uXJ4quS9J3lW3UdihcQuMW9H/x9GZLaeuZVn0ixShvnkFgejB
GGPsF4XNwer7Zkv6+jt0I7Iyq6LynmODtPdq5hyTCA+WRaR/0OOO6gtjgqIMnEoRN49xUM9OgsNj
aFjT06PHTMYk6eBDO/IDSjz+euy+u1JS9xiW/z/HsbbzQwP90pi4qdTEBgfjpK84OGghCbAcP0b8
xFkqX0TqSfn8eL7LAczYlil1+hUj2In0U+93Wy1VVq0A4MyEzkn/hCVdVFxSRnQTyZ156FKSxDoI
jfOgfaA9x1Qd40jBq5cgNTDbnl3cyzfEsq0PwjqIyMGCZax5F6ERmitZCuGoAGXJRk/V5HVd6WtZ
Hq9ETcYcNNEe5cHFEJc2O2T9T6PGW3tIT2MpHpHDGC9XdxaFbzyHvwDeAPB5onxz1FWMY7KJ3PIQ
Yb/ISraBPwq/P0OqVViW+C/fFTNe57nE0qQFU6AQFXioYkQEupdRVdQ5TIrA3gzk/jaaDNMVsiDk
aqp1fMgMTtIhHtZ2MK1iNfuYpS0T+JSR3Bl9FyH+9OHVJhiJ+kx3m2DAP4xjvBmuiWTT0eAdK50t
U9plIzEZTWx0qIKpRLBX+CBRK9qc7zh30VcssS3D/LVWaRIQEfWP9BOa0VMjD6sJiqbEmC9cTWvt
ktAbMwbR6x9R/ZNI0tVIavADnE9cV4MB/FF21pL0G1TruCSXZJw+KQy8GmZokm7SXl+hFvEhWgxb
Hy9LBt1FdNNv46zQIGGHUydpoYpyHaNmUtBOY6Zay3Oi2B8uIzBQN6KWGbYzmq+ulvhTYmagIVNV
pm+MlHnBaWDGvVxoR8ZPeOWmGeLvlT1BHr8E5fXEpjuxDQWwPXQQzEgdVTNj70QT5wNS/1lepUT7
GlIXmCNkWzWW0RbscfgxhypmGVCi4Y/EB3KgxLsWnUxmrHbYHbR02MZJ8kYq2TbuGmTly7ie/d5u
a0AvovmXlLOFtiGiNQqH+sjY82i3+qEmGb7toaf5mNaqH6nfKr60zfibOdBElWNXC9ymUTdacknO
BcsrLjfWDl+R862glddxLsx+hDN5U0BaaAFoRK0Y5JfORxIQa4MRsS2xAEWT4NLiQaHJHHqQl2a+
kSDYhglMjvZtMp6BfUIb28uPPFY2SW18IugmnLo4Wt12MklpA92aToM3M3XCXN7UVKINBD+VRAWJ
FWrAgiqfR/XS2bbbj7rH+Q8iveBh4rsCk7XK+pJXPXwPNZJImlsb/0hIOeVC3ZlS/2iZRGKTqCAX
d/N0os9OIncefQOFA+AGIvApuSHxzAha0VDJdEvewRlNSz05Ye3vq/AsYFNy+Edcg6hlB+UTicyo
7eIwWY+I8+cBCurBnq0ybX1yQt9FQNqwVlIsVK1zsBlp6dz7xOuQ5/wuVPWqRhuDQmcY7wqEiuDS
YABIYRTJsfbJsInNCY7msWdVh22WtM0kClaZUCC1s/xTkILKe3vgEijEWamKneZ/lFBM5HQ8jxY4
UhSKjpR+Dfh9CyQpsrEudeNrGk8N1huekPfARp6PTkPj+2snfyXw8QozP/m5xSmzqybiLEiRD8yT
VWyH8Ce3ALhJ+As6wRMi4TrLTIKtWzdQ+seUXtMehqaVb+ryZkS/6J2q+k11UPMGPUCiDBZwg5kN
y8FAgnTUxL/2KG+hRS4oc/LEJydbXfvlXc8sNoxcNtkBTCBkhskDxMHT+VaMTyt4xuAlFGa1BGai
vpkf18KXaIM/rTAjq7yHKgv9e45ha1AzUKIbFGdqjLqjLoDwoqhc5GGKy3Y42InJuFl6Q2Yxx3rE
bYaWIlPeDAQNWeeZJeJIopmLCHdvvAc86cM5djRSi7mWRoTZ+CDtjgonFCwuFeqrU0zyOMNrV9fY
/7ALr9AI5Zn9y1GN3mvlCGcVBMF7xTcltWQh20xTahmZtwfXEN7O98SHkxcRh3Pszp+oXEP5K1Hc
FYKQkxEy1tFqEETrTGsLk0ec6xAzMuFKLCezq5H4riLLXp2ztGCjRJjRwOEjnK+qByoHbJfQR1yu
OnqGARR5lL05XF6cC7J09MUToSWmoI0f/jQlJmjNVatgG4wSQzZzNRI9qXMckGYOEwqnFlA7y9I3
5fAcBybpDMXIfzRk4g6whKkRXUmVkcBr4M1pCOby35uRAMKUFoxjWE4ujOe3ankgy3FhcN2bdflm
T+Gln4xT2zDLk1vPUJRfBcmd0fioGy45ViOBgDiwznF8V/1DwlA+xTyrT6+G2joryMYA5qqLeNGS
zzSU7GltXCLhV8JBK/J21VES5JW+MmuxdopyA8SZ7wghlpbd0yDa6ma6reLwSHOf4l4dst+4ZxgC
YyobIrfvQ/7mylNU68wUJifGVOm/kobpoYpgjEkiOQarYgAXQidTA1Jyircp+DGYG7fDo+p5VH57
RG8QArPp1aEjbydQnKgnJKIkxwsxL6hBSABgBV27uVrteshJjm8+Claepl2tkkZ1lZrwaayHvaW4
FYetWSiXaYg+GuY3gZHuMUbzkb4b6rtc0nJ3mzoIXBJqU232W+LznDjg1FUNiS+iOwiLAhY5IL0I
PSJ831AhbhzoflpyybPwU79K7ONK9/dqRnllde1OJWm7Dhxgecln6l8iaQOlvPXf2vrWchGMer/p
04SMHc2VZYkFD/tDPiAqBtpH1dWj1gtRKsXZwTBhYox0lzn7qZJlNnBDI/fXMUq9lp4qGjc1BTyC
Ex0nF1vhueF2u+yfL1P7aAqcbRZS/llCARiE03Js6cNZTCMkSP3kXNkykCLHG4xuI1nWsRyIuQse
/vTTI/eDe7XHOfc+HxR+8ZBRAVT2t6DgSMkdsuZ1F/rc0T+Ubbdsd6wN7AalIvJ0Nsj0EXmpLUTv
NQffPyc0SGQqw8uMPPpcL+QsKMLYnUYZRs9fF9AtYT6PlG4LSnerpxpCI4phTV3LDvTIzPQMsS+t
TdFgZOSzs34SNqg1aqkSgEtqvTtckr6D3NRQeY05OoLxTVDgT6goUGeHxYk7rGLuW/cdGaX60mnR
SKYoLwlbKdIRKqDNGoxdtGYwfHPW3M9jdkNtdNHYy7Ki5BR00IET0qkCx0n2+iSzXSU5lM4+Y5Un
5TiGeVAjxHy12EvJIaQ9tggArOBwalL1lgYXGU26P0ormMhnW+rXEqk5gvJB4YGOU55bYDB4rDEz
WsTcEKmeOSoTn2wbm7h8pJ5X6JH0DlhcZrnk5E3KUjGnFTCEXGl3RqyAz5937PoWo0CZS8zcv6eJ
mJGO88ox16pmbJkJrfMGG8e8nf4/XGtRyTti7i5+9KlJoEx7NKrNYmhxLysmPLpqyWIOScK6DWHu
M/E3h4Pp03QwPqgF+kauFEPbTVm21tuDBmNsTjL3m/gQWzAI/WW2CdqI78n4KOAas2OkXS6eWYrt
AtlinVDk6EwzSFzWWnnfDoyM+BCqAsHgxOkcJhhWOwkcdb/ldnGxqLfJKeQ0Eg6yFWb/iZHsIIJs
U0gSuph2VXsq0TOkCCXMCUsm9bbIgf/c9Pa9Ni5BtGZ5pDcHTew7sgaYhSt4+C/tI9efxJqzuemr
DaBH7nm0SwhCy22Fvd5MH+WA9fDXUp822/Mc7qO6nY9Og4MLDTZiV2YgGIATsg0C01MnmaOieHeE
dArVczYKxS24zQtTP05EvlQxj7Q3B1jwEwbMgrnj5K5dabPSgPuMNgbztiIgfZSH2gwYsnccP8bK
GINtWfPzRadmO6ke4dhM39B7cOH2BuzN4tYwB7RG13nVtoOm4y7bSM6T8q/bW0wWI9+C5pZtf0h1
YHuDeqs70T2hwkhJ5EVlnPZU/8g8yambhz7fEfp1hv7S6LVU+uzRi8hNmHoOAcjmNnSbIQaIYS0E
WZxtRZNBrkasPeekNT/CosuIdaAsbdEk17K8JNdBTw8IDT2bl0fvamBjb4YCHHb6MMLyOs2yp4kl
aqKtZStaKHcR+cu+VUiW704daX2RY2wCcSkU81xKIxI01MPdHA5tLCtznl7jwGFI26EVGdBztADl
tn0bucb4mKJlcZmSP1YIozbttbS8FRScCsszlUMD4CNbCL3bkb63QosGdmVZCP9cQ22ssxn3QjFr
sDdzTDgC6l60Krvk4tGaj4ygDMoIeZEaDWSl9p0l4acvAfmL7V3R38Y8eGDS9jLl0RtADUwvAvJB
hIGXxckxcLKjI1VYWM2DXG8D3lijM2CCItjtdiP63bEgI5kSQeKraKyzjMqrtslY5QRVQATW+njU
Iv/a0Q7ZHoO3ddPMhu/oRyWUIee6kRKUMWQOAgjXyK8bFDKMS5yXTkuzMSA4jlCmggmvs/fC9ikF
enBJpOAps/hcudQDG7YQuT5ggeG7NjUcYR8KuSxK/ysnBD7VL7vqoPQcZhsbtXuststUSBc7Y0J5
bJHpi/TBMa7i7/f5jHpZkxfTKG5D8q0wXQ5Mwq1jQqTzInyXx/BiBRnxISx/OB3SJKbfK1Y01jHu
68zYcOnrjIeTTY5NzyBPg8d6VNQrJLelRehJrN15SLeaSaMkE3kydAItonMbu3bjE0rLLC3c9Kb9
GtFcNLDzyj4mRsq+mtawhVV7mB6OZfgu08EzMr6vsYq3nM0qql1J61doIL3KRpEqeFpbicqaeMjk
ADbY1YV/AE+/bo1pXVgVLl7ymv+i6aXobyYPmc7IWA3KFbjHZT2OkKKaVVwWHkmAK2RTf1rWbM2B
c+so1YDv+dh2Ct5ZnlKOTYGSvBojb8wtVyLeUg0JqM5/SD4RPRh5ltEDFz1MR67ZL13+0PN/zQRJ
RrDEax5WBKNb7Em3BHpNmhe59vMetyrvtnjq+cVXJPyF0sXQX8j1DyTQMsIf6YnHvZnoXjmgqVN4
DgblHXv8mkXvVtGkNwCxl5BPrlV345R9a0Z8lYr+MA8VdIJHQv4zKpHecknGDMt4e/DMr1FvKbP4
ideKwW9JDLknW+UmNZnQ8kDalN0lHOpo+KVIM8Qhn5L3COHrsht+Ml3pUDwRFIYEGW3CbMBOLNdg
H2gx83GybOMnqDaCqzClxVwrOcleY5ol0xhlRgaomn+Myqgh+4ygS93U0Q2wjs4PMMxQEj2rSHON
Ckc5swoFTaSR7E1Ar+YmoZ/nzx2Y0kgFmfEiW8cm0Q6R/u3r0V7uD1kzrWQ9xCNFKk/KmzfWu74N
NxKxq2KGLTiTW+EUzQiNqXvrjZo1988G950T/Dj2vc9l5IO+N7A8LhihU326HXYszWYun5d76DBu
QM5RFzIMGNWbySgVID7HVMkTFZwmXzmQr/cZxfHZ5GCd0nONRkQ5YM90Zetuc54GxkBTRCKORMbR
g9kfqRyr2I4w//G/stbvp5VuwHyNnqPfLlT/NeV7g2QTgb/JtDOiLdniU3BTGDDuY5c+BAvAivu2
Ux8RqTwUK+B7CukS6h3qi2ppEj2dksGFiAX0EDRCUAvUjQ7+6oDR5HD0kfWqVbxCjLmYgRuEbL8g
ni6VDJyGeLPbm0bBadL/cJaD+0R28S+IkPUSRJjzOpQ63wZNYZ3t2n7Ytybssvzp46tlEp1/5/mj
mMJ3SiVXdoqDyrJI1L5XyCDF+GCr6MsZTiUBUwKe8TFDjkLSB7MWsZSmhllviUl92xnhytEpGBt4
04EL1UpXFHBN/k4jPMNi5CGlI/PZU4UbEB2T7BvexOR2JOlT1H+VDBiiOSgorLtoP+KFSggE5qTE
bICfWCBl41EZhmWjEyEit6wrbIYDI4dT4NaWTYKFSoE8HFGQSOzIE5SFDpSrmPGP7DAZGpgII/PJ
y/puAeUOwJSZpfSECLNS8lsfQxWtdxnMMB+okaVjTQ7pOqoo4dlA4F4chqo963GzbosfhaDIoDvp
0S3WrxBXiVpZRP3EhCrmpSzXlnROWnHKIcIxmUuC49wo281lJBozJ61ihIStUYC4aAbVxt6bKqVu
8dOm92oovZL7Jhx+IyB5cXoXGZkUGI3bc1Y8amtb+x9V9mcqN8d+9RRe6aM2BNYIxgUDmt0cJcol
Mh9t98hnzHJF5o//ERKdGaKfAQ1ZIhzy1WCX+RNBtiFbqNVIpa2KXx2euuST/0STMsRssrbUD+TE
JGs1PsnhJnIOATpNnZGKo/+hr3MTDJbNZVJhDlEVAHRgEobMAQ7rPugvAki8bgOLOiAKWBh6yxa4
WVqyfTB4jbPBWJmY/ywthP16jaQ3BS2nT3NfaJCchoYQhjXg/DVR10ufNybjnXe4ZtXppY0dGnLW
OdRUeXMVynvpvMHFqvCFTfF0NGq4j6xrEyoDYLfEVxwVSH++8W1igQz+ZQWVN+sTVWFsyGxklJdO
82WnoBMYQzgO4Z8cgk1JvYg9hwa1tZYJBt1cOg8MyXpcjqyc5E9hblsuAmAcdBEhwLLPwdwlSGjz
9C8Lfyx8XRPzZY5saDlaupUHQcwgJxO/ysBRYqCd0DSA64xyR3s3EMqoDgREIRybBsGVL60TTTmD
zQeb0bmsW5X8E7lP6b9CdgZR9KUo5wlmlDxOVA2Mm6JnxtIH8tzEH6mwi5+AeDYIuzlPdM4IYe6K
/Day+ev/yvJRjk/hEBAM5Y/xj00NnHXoXMRdGbco0aeE/2mmTSKOQcY3KcewiK5q+FeX4ky9io1V
Nykk6DAa/VHycHCpJ92hGTmeOxIIcKyL4lTUpzHZTCTr9KwYep7rvOdnDZiV0SJ+xf3OMY+R9GSr
okbxPqA2rRIu9Lo7VyWbG9CXFtMBeSQvAnOClEtbS2EmrT6ZBMBZqpBkB26hKp5kWhdFNJtAZ8Wb
ej2uPPKEXNziGOxeRDfPpTO6hDX/V+KfM44OsbGSZheSkBSoTzOwvaC8IR9TNFAsLUUAZYlaRN8h
+cp1ODs5OfgK4qQwNBW3SjoS8g1lgXUAydlNs7XUncC5Cpp2D9Nt60eY7YJTPp4qhgVSnm2ArOHK
Kld84K6UXbXuIEF9kbHqCCDXDjD+GoZKcpEnN5xFphZdr/4QMsOTedlv4q1C9ZkED9NA4FzDRnHS
9axATpEV/It5bolKDkug5rxz+eCZjXAbiQXC+AoUzDIkHqhMRwRGAKcEl8MmiNUNT9h8bWcJwy3a
O9/eG81fwDuTjtE6AJ9nMqvSI9eC+IfJDlwpecADpP5VpJoAqdK7w/HQVfQqsNZkyocqC3ZJf9Dw
s9NWA3cqlIVBLtfIuzcyLWnIgm4PMaMHK3vIyjxPaLwpACvyWeR7rkIQeCkTFSmEiZDcc0aT2pdS
HqwJKi1yRvVu9dxwQb+z6LZM4x9b1YlIALIsDKDXNrrbzuHq42BCsegauK1wIHi62aNKs2eWBq0Q
eX8aUTD2K2b2z4upjQCpJSo69agy3uVRjtKT77zUWR+oMxRODNYvEIh5pWmDl7KMTC6XSD99JWia
pgk1JqzSDw2Ja/CvLbcZnf5g7FteCKN8hnyCUtrhwmA1mbyNCOt78gI6XDx9eFPKew1KhX9CiQjU
I/KhrDFNRwQXStDX7mbzVrcHETyTHLGGiA5iBNbPgVXyldLYtgqzQOCXer/k+mDkhxKV6XBzbDLf
63vlVaeMHgigkJrmzx+z95ZukTkn5kyWM1q4EpV8MrQ/C4F/IKGgZnk96iAJGLqTmZmFDiUCNZeO
rdC5zEOosTxZPfM43mjDPOKV9jE6EkeMzIdwygntXPatYBpRP1sm5rmvHn1dQpZcLHXGK1Z3t2XB
vkFluwXLLEBAagRgmZjRmERxiZaB9sB4VJnWetbB3D+JqHrMd1PLP1qhBxh2bGvx32oR0lsVI4Ee
aQiC8TLYb1D2t1V0Slp0dWxg1fTq035N6ZfqrFkXldKsff4efELG2wsexAzbrnFUCv5YTezygUu/
fJMGJsP0gm3xVGHdGukxt9qNDuWjJHcN0yX5DYmJUuCus1xO2GXK4J4Wyk0TILoi85wEE/UWzA3a
DGEay87qyChyWRgzEFJwTq111Mh18Z313FnMTwZqIi0gRTb8m0hNasZyLTOHqyJ7VQJwRNywUhtt
Z/vxJQKamCTDh6OdO50FKluTGJ2UVlLlE5aZAx1jG5Suo1bz8PUljroObW490HUiUFx1U07kAptH
UFeLZAUPCM+FvkR4uDDfOtJDMrx47O/h+5bBSg6TQx+MIE8R+QGKrYedjVc9AqUJ2VMlwUSY4D34
ssNboVncONxz4McIUps4XFlrkayEhXEjcOUZAswNwwk/pLNXRLdNDHM9NFR3mvPpQ7omQKMN8eRn
V9vvdybb5aykXUivDvsBB7qKoz59e7g02BOSGbSqfjjm+7wSJbjWlFid5TFmSkau+qvkncbkkDG7
gwe7qMdf4nkwbv4VziufYW1MRdhhL/glVjIrJzkZ3hJM6zqyCw33Wdx8Yl+Yp4DZBL1YeYaC6VUa
7M28383fTYkQsIbXB3j4bU6+yLpnSrvZhTfe7Nmv52qkhnco5ebCx2cNJ2CLmFIBkORhmP02DnhG
lJMVrBRn8vBL0wR+6xgRdFb94cc0oB8bVBbJCoNzcdI7r7BQibNbgh/X/Avam8Hg1GGtqvDB+dhP
R+mRUIgZFG9++Nm1l9CsYCopCJkGXrDP+TorrXfZ+KbFIwhOlwWj7ADlHRnx4b2swQUkoPQa1+zy
HcnOHBBAoxlQCDhXA6OAdYqVJ/wwuDFiDeUxeBIHez6ud9duV3O14gZqdjTRXjMKCVQfSY1PJhe5
PQ6jNvWuKTci14rpUySSqwNmDNgTZ9TM6fQd9xiJkLQpfLAsBUsQxBVqzr0R3xGVYiUGHDdopA6j
uzKY8rOZ04lqNvHI+lQ1AJVVyHGCxs3m8ZaOlMZOzzJJPU8J6YjoJBiXB5zGNqdYio+F8RHF7ipG
bp1Oj2qO3cnNTQZbiyFkY3kOXkBuHh/SYFlcbaLNg+FFVqwXS17g5EuNnFgdLx2OjqU1tkRHeaxE
17LUeFKW/YjmJ+A+UYmQbmgdI8JKe19Zj5N2M3radFkZvxIHWk/a5T+RQhZNTPXKIKfxy8+ptY/p
WG1xyqKTazcq3/EQXLiRF2PdbdEHRBR5Wv4+7327kG6kgUwwRQ8p2lq9D/KWCKg5jHqT9TJ0K5LL
Z0O5RtRRjOaopshMtJV9ry3OJahzIsaCz0+mR6C4Sgbq9M3TsKsCkkl7Gmr/X1nRniVMAzqDk5VY
R0A6dXhpeLv8mJBBuHIhaDdbyNuh+H3vHMovCjd1lFBH8VVVeKO1M8cRgzK2+npI7KC4B5xNUYvK
KjVWtf0xb93q+DTyBxYyKCgWITaHuBJ2R4M6iw25mAgWIa7ZUP51/Z0OmkIeVhtanABaktwQRNQc
1IFZZYfYorliQ10lTFZ9HcFTR1joIR4eI6resvjqur+8+NLig0oJAGwTFy4JxYSlyljDy3vOJ4eJ
fTl2z5aWPkEdliaPbB7elgsL/xwIzwyBKoV/2CHGyM6Gc3Fs3iLHXlcOetKakocaG/I42+k/zfxG
RYtSy+FVICAhtD+b7lnawK/Kv2ycW/L4/6QBHX/MyeI1H9GqoDAL5l0NZav5HWjjV1eVHwoTzc7q
9wOkeOg9nC8WwyXcbx0iLk1A8BuKXUkNChzMVOBaQCKqwIrDkfJ/5wJSZamidJSvisUqO+jagz9E
ESNiFrnY00oLW1Hvn8uWmViNBqJOeqZDjM5kjcWlbSs7+C9uTsEVlejPy/cESdgYoQh0Dmr/8pEX
lYxjelKfQFbxkINB1oOvsH0g9ehbdu6w1PsYMEv4BlMfczmXV22vpukusWCwiOqun4r5zZIWnrYz
HpjAz+Wb5lDxsu7WkPICZZhfI4nOzYdEMLHYwHM7b+SqHgSDTloRl4w4hN2J9kXucVVOmAPt7iIN
dNYO/V2D5HTaZkb92xFuwIi51hHLBOAUq8Lz63ofIDgrzeAwJuOmnM2uLIKsLPPCSaxnsAkNgxSc
e3rFWa8ZFSiQUNH1zTvpsVDKPmQz3ZWoF0WGiSk4xhmpMuUrqsSXVag3MO0CByCKsj3ZWEMSfETO
uLDPpr7ilW5Ykmg2zut+pffsS5I18jo0c9uRTiqOx02QIHYUbzmjaekkWBSHHVII4fAishHhUQqR
PEc4E5gGuwJOVY3ZTGFQZf/D9ywpH23B09rHzZ8BLgtdLew1NgUKii2geajZZzWhOZ1N/Hx5cK1B
BfjTMkSknuTIuoFS2GPOkscOz5ZibH0MSUPn2X7qKs1bn1ss8xkZhszuuAI4CMdroY+uSrdqSIzd
Df/GQMuTo+xoFW9GvQpR41t5tO0CZDgYOhE2+4mBs5TPBMINZmSrg8+5U+0I+34tCEJ3eAYHhu6k
GOTjWRjI/ta9jz4OQ7KW7WZvJci3PLe31b2R0xvey30ay2u1QDBSJGxupt1skVOD6Ua54k4Up6pz
4sXjhSvDHrm9sujrZzSil5uyRdsepBx//WBvRgBZeovTx4HlPsMg4ID1XtR998Zxjl551O2pQsEF
xMlN0TDnH1mNOxOlCoayVEahwJtAbT02V737G9kLNVjv6sRj5caRvKAvMtAcsHlJDlH3x42l8Ku2
XEZMtNHFBTEG/f4nHR+J9UjiG/OPuQ/TKbqAaNf8FrH2m9XdyshrbtWbxWlrBky5EzifIdQ6yFok
eWokOgDvGOnm8AfA1VlJ4hR19dZAjESSxZwy45qWs5XQFrIg200FrJPsQ8DJSMkQiiKxCqwYuQIA
MoaMYh6x0jnU6ak07iUBQFnbUgSx4lAOoymj5fzp1RfD+IQWokZHgrQAnc5fr78ArtyYKCnBHmgH
kQLWwYKsOEjqq2zFLxVeHg97h6q6QJLG7yIB2JP1mVVi7zICksxW2slTL8BjvcsdmTSxvYZpTllT
7IkNOZaUoCYgAJu+1M/7qyQ5iw+bgdHYWr8GKqPUNE/RFF2Qb98aJu+mwbs7ZiEg/MjThm5Zo4Qs
SXPU/MPEJeLY2drW8pNK7K+Sb/AVzh2ZaLctUzbaFCSQPDIQdBlxycGpYp8RSRaCVJ35BY7hpKl3
elRu5Ih73Xg5lNSz4GfCT24wBlPpCSEP9R1EoWZaZ/ykgrrNyVZh158CPIuzSQ5fejHdVZCufA2q
eVbtZ0hNYzFwZQbpltJrKu+MPRgloTFh+Ee/8a3ZK1k7jyVdAAcmClIOyvkrVKAr+Q6CVcxVtYNb
qpVwcuXYyxTo9My+cH3VJhQ4VW0/3DyK34KSbOt8NN8DEZBzDsgLvKF+TRT0lCVqwrw7ymjzVVYe
JhDEkt1kZkxHMDsd8vIElv9vW5rYHwxBU4hObUzZD9Sw9wBSBBBiE6uOvCnssRrRhFtMKqT5XI9W
HOdftaz+JFpJymcbIiNQUIUwrnKymdHDUmTCQGbV0tmgvk47ABd5ufVttKpzahwxHFt+UiApbeW2
FWzX8Z1c+mOMHxOrEzWEnxwkYlZ1yIGVCozKuWnSJ/mkUvZVDM8B069+ctoNkJIlrh5b+mJrpOJy
AKnse7Gu7Xu1xNiO281kKnGg7okrdE4WD0cb4a3aKzgRzDen4+VG+1Ll+4ql7uBsYt4k1QmwER9G
CnH0ZkgWm9s0kQqLaVXmHkn06NwVgzupaF1qL4oBzLbPWf+vv5TsJw03gf+t2m+1FK8NDrFW9WB/
Lea6WsDRUOPPNHtQUw7wMFuF/0ckMSGK343OF3wy1L7sDVOIL5pseDFirpDFi8l4M2WiY9GlMPbA
A87EEvIwFrlpE+JCsUY0VGO3SKOTFl5K+eL0YtHWXF/5p1Z5Qfbl17smgz42MAMlRD4aBwzogPbk
tcIAAnUAU96ZzL6w2Yl0geOmZYfXf5v2V3zQ73ZYrAPiyiAjsNgdyAA5Sjm5SWSHdx+FE1NylTdV
pyNE969p2J+ysnmOFIhwCNNFxi/EreNm7GRqxlul6gbsIOxuG+lEhOBZcJRzM75CLVjK01NqDkly
p8bmlVG1ad1h4J2GYNX0uwn546SFDwn9u1lhGGjwcAeAdubyJNro/ocd2QuV7MmYFQZ7mCVsmnuZ
QVwxp/esPJY5MqN/jo5gMm+xTDf7mBDqlrWq5nQte714JTDENVJ0rofmlhbSe1oCV9B4TUjpiPoP
ZIpuuK3S9GbgaI6CY13MG1XpMNnPuLCPtDOJjXIOBy8MHdony8UXvUanyboVgB52GUPaxd2Oe2Qw
/tHGP5qKEAU2+PexA7UKzENFtZP47Fl8GJRO4lqMnIXK3IKrwW4v85EKl7OdAhyeJchBWMHBCsVp
kKGZlD5sCbWCHdIEagtOt7pE+Y2Nvyg4Mxpgg+UfYu0ggymIoTP+7BHcEK+dcJhH1kk0ldcVfPtl
dzBfPkOOQf9W59Duhiw0LOrAsW/6LGclp7qXLyCU5j2bHiC3jjwHMqKgzlWx90BE3QuSnYxw4GrC
ZM94SftEYBzK4E0ATse7mjVMYr3X4VXTP6YRKT/BaegJcgrxqL9V/jFTXo3NKjbo6C56V8T/QqJ0
dFJc0dcY6hdgkEz5NJJtJn9C12Lg5aZ/k9xeE36PhNZ5NIqrExqbhpQwp9v58sYAS5d8sR02sgZP
XbLRSdWrAwhYiHhQiTk/ebkxaNBnDAD0NmgZUBZeAsVqwTcrWfc88LruoNcfRK/Jjr7sVDR9RF7D
TcZb9hyWF827PC/DwqtXRDgsns9PaXmJvMjzbLdf2O71xSuyxD+2uDpLa+kxol9my2uwWG+VBV62
xfbqPa2lvlh8v/CVuod84Q3LxWGHLOo+rA5PakT3U/P0i3QFwLh4Ni72RRb17rRMtsS5LD4H/nDa
pcXnbonSZLG4vfjjreWzX17yxVe7GBav10FfnH5+dif+G6fFbbG9bS/XZPnpVcvbYvW+2j4Xq5W5
2N1uV89bhYvtwVz87Ha7025c8K/N22b3txxdVm78iM4REBI/MYlH3Jz81S8OplW5qTftBr/bCum5
OyyuW49/ex4WJ3Xx4///t7Nz0Vf5p/hiHzanasUrgLWiX1XxvQy/eHYt4xgV18r+j6Tz2o0duaLo
FxFgLvK1c45qdUsvhKQrMefMr/eqMWBg7IHvjNRNVp2w99qHiU2tyvAxRGlYagjAuLLpTLZ9Yz/K
AQOSjymOQKi+PvRcxnYSLi3anZF4RZPvJWEPP06vIvvX2y5FnYxswh6T0H5FU8nIEiWSLQQxYku7
xCFjwvNApQNk80uqZ+3x3g+nMGaOLesljk/dJ3kjePVNPwvoZqOSXR65H8OpqzxWhOYbCc3M9CwV
1Wm5ZkcNmgtZWekA6edibqKHUdr7HHwre90G1Uii6juOoHmAySGfOC3HfD/lxqfms602KwzAGVqG
qPsJm13EXpBtO6OBH8PnPNMFZP7I69CmoUsQH2HcbgfpYtDoFtS13Hk5fXtyEvVWNwPpN9x9rt0v
qyR8mea04DtEGOHh4pDjUlTIfce3CCFh0s5Vc2s4JgclWXRFQ3OX4pV+H4NH8tcNn4n2UUefAc1W
CFLZfUIGerbZR+l+xdmHG0tfz7V0OV9mP0Lc9e7e59e+3PB3R+3u4P8XbwwudOVHDd6d7GEH7yFD
kuLpNR/0m7G5iJyPsvxE9DC2Rz6/hK9Z+6qcj6g5VdE9ba8ekufa/40jyD//WB0TtKeFxx5Ohfmv
1i4+zVDwG47/NHGxG6zeurzcoZfgLSM73vYewrx66SozcVsh35Z/nbDOGc6a56BGdZP/Qep3xKJF
7YZUJCwvDsv22H+LaPZNZAXGuKr5nkdjmb0CCxvSY3gM05HJEk/g1i2X4tN9kq+0gmu89d/OQTq3
7mSET+GBlm6aUHtukuzNsd+C9gOXel2te1LWhrmstO809yxwIUPsiTJdfmjO/J7os5r2apxPZ2Xl
w6lb9JjLO0ndI1zM3bbKDbK0Zf1zuRsT819Y/jj5T/4G6oldfol14D2K1qAilOHDHP6Nw7+OeGku
B3tnTz+gUZJ+1hvXZrijrnEDxu7/NOWv1r7xmGXiQh5XKzXdHwXFSUkCrjq3ziyNfsINr9aP0s4n
utlZehv4e+mXlcz9m8amdFUcWA5o23xZ7/VvfdN/s1N6WGdCGtJ7uhf/bGxINF2zfP+ONIBWjd+t
3lOqq0/+zUwwme0A9REfHVWGQnjUwfpjmk+WOoMeNKvQYmbhWeRzdQ/Ujq6N7R+I2GpZ47hoZxBK
bLIoEeciUzrZGz1F3HFPgCps2ReQq7fu25Xyb4h/9OTahf+Sz1G2ORf+rbaVskz7p9qfor92bAJl
xXbph3NUHKkAc3EV3q1A50OR2X50+Rd6SizNzqc/HdzoEgD2Z3/E9SlOyVKDD43iGcCLemgB8inH
YVgMKaXYR5bvtb8oxakxjxHyBi89uoXWOw3xaP8M1Y8aPQS2tfJa+l9xAD5twwbZIarpibcpcr9Y
iyPM8jeKcVN3GkcF9K5fX/9CuA0uRnXm0i5TLAb9G6BJRbgXKazGe+Y+bPs1ic0EXxxeZ/1Gvxkh
Hu/wIVKIMNtY0iW549pEYuXgAqHtebYByChK26+x/sYr1panIlga/VOdjvQ0GrzKv37f/XnGJmmP
PT5tvtrzKOMg76P7tFnGPhEUrfJ6nq3re7Kul0oC5Rfaw7z7KZgAzPL3Y5POcVnz/Tj8z2RWvFg9
DP1u5L2huGDt0c+kg/o8vLQfSwcLsBgB3g77gvFqsoX9O1loyPylA0vaSpgZrmCtRafUmxW76rfe
D78FwtKBo+ugUj8xndZg+M+Ron81yG7+8L0l+Rojr4f/YVaA0K8XAKkaTAUL7YskUPdP5Pv2AqAx
zGgoGtTqYleL3TTK/4Tpi+KACuw1MKuaKpdaHfiV+4yJjVIk3Axeslwm7pHkL3INbdIpFH/j+JNm
w4kgPnTVjylA58yJD/97PyI/tD1G+jCpbeYoVY8zMUmjM+gGRUIY0tk2bd/U0ULIf0I/U0ByHTid
LIsBMmnoEJM/I7NfeRDAKBvC4s1g5Z+GCsh+vmiQnVmPddnOzk3u7pIC47P6Hwun1yE4+XAsFgny
xdpeNwzauRE23cRKxGBfqEFepHXqH53k3QFtgq5pMgVDGEU0r23KwBFWMq72r4rRFwr/aKhSxZ1j
rPIWIUGBCs1swHUUv6ve74ghCtwOCJuV7O6fVfGD6GImYnTyxqLqyOaQcU4Q4zXn7tj1W0m8jAOy
99L1X0Vtbob+LPptqNCE5Ger3heDuRb5yca/aNpntfz0xrUx8i0H5dEtGYq18c5D/ZVKUe9TRKiT
tF1q3DtMDqIYTlbegz2qgcudEsboHs0WO0ktHEGd7HPLpVPz9Nmg5fcg1L4NolewOA68OHpLOnEt
A1vQSUO7m3ZtMS4kQbUOSO0atg65hxLxR1zbOGDfR9armxQWLCJwso1BQ3wovj5f0ZdySmR5B/ax
IvqIyOZzeZ8NV98xNV4lUXuJuWcJUfIjc8Gk+t7yRhlYHhp2RrpLbat8j+ZO/igmmTVuZu+jeFjZ
5WXUX0hnsPvRO/o4jCYWayGI1foVfnYmFMOCqG94QXXNU9n3FAEy8YQ7S/SbpEq/CnZr/K4V2zcQ
VQ7jaQXhpZdsMk/mk2N9RTs9VdGiczBw/obNLalfnvFp6IeBTSpJI/OOtaxHXlYf2ms76TCXL4eC
/B3L9BhvzsqeODSKv1eywjvnvlWiomdfoAtrhqfulpRptrvBhYe5iviMl7BxuBjRQ5+cWY2gqnaW
WZSCzidw+71D/mszE88cZGb4j7viX1u+qQ1iMXAHwZr3K4C3gaCg0ijjEQZWBiBmhSEt1FvFH9lo
n0bJkaFWdRlautLwO6iraPyXlEz2sooeilFdq7wzJr55PdkobXoaFbESnbLKc2NWgV4YzE3cxHJX
cmEMgExjaLa2Pb3iFImMGn2FnHpmLujz/5TOgLGt2eA9NaLO+1mCZ4AKOq4WVa5vMpttP+WkxVBp
su4tM1JdY85Bg1YU986IEeSw1BpvxQC6FosGk9JPI0f+Ur80/SwcODnphrgYdr8cyxjRM7IBytZg
u2rvs3AeaCauvFM1rr1WUvG597Ij2FimICTtrsYIiyurBJhw9tn3uuVosFGJP030QzZtquOv8QSO
eInaAmka0AZX+QlV3A31D6WzDihf9+vFiGYcEkhUcSHyED097+gaO4Z5GXIo+zOg3ENHIc0RhZJB
UCEnNnvLSKyQQB6grMF3yXVmPNRybQBfacn5DsCQajrMaSrrntdKIyrw4Cse2eYroS59qEAi6xH1
nS2WQww6FrbP5+rn87ImCpj4HlGt8SQdRizJ6rjH0mNx9MdyEvxdOQwrok3g4/zXDCQPHe/ox8hq
XOMxhA+xHtmfhSqxJ0glJ/5dYUCWW9adEEcBhndintmAzDJ0xzCPDa3b1iRgBSw7bSpTRC26bOXj
dZv2JCFBKIKuGrLtrxOOJQ6N2NwNOnLU+H3K2Zr1w3qYqGWZPun/PLGr8EJjH/SOKmqnhDE8aIpd
248oHF6O/1NKA/QiJk5yZGxJB16uAwH0GyBGTWi8tQvQh8fhG/6erW+/KRECHjQktrealH5poKSb
kjc9hT8K6x686oxjvkleI7ZKIciSYhUOrYgUvFmHFoZ/YnB0zXth8TqvJoyGFakb7rs6eJyD/H7K
h4NYYrTnqhzxo/IYk++yPHhEZYtsh2pma4mGEqFchUD+9area8K+ECzOomyaq8xJRq6vHmKET2J8
m5Jb162cALN/SiBDd2abdgjQU0es6it4RrDbq+A92Vo6iYyXARFoP10bcB/1I3HrbZ642xGZeZeW
vKIKF9gxs35crM5ZfPN4ncpkEyZYRQHKDceu989VxPWSqYQOtISjuSeFLpKr4RLG2kY4rC4qCvtK
+w0J+KBIWqRyIgy9S41sYg4Y2MgsKBTGBf7baLjrZTIXiXkrvUuXB0jrxkNdYo/GctNL/BnToAyl
RsaQDoY+kVAb1aRNhLJa+zXYnXhvZT7ZAEp+ci0ckJmLINiDqf3p6r8ZY+cRkIL6cAa8WqwzY7tc
ZuizcUsuA4PNPu1NzaLDw5kpDQVhahIdHqyji1SWB8q6IDAosSwoLW+SBiuDPKecJqzldM3F0o7G
9RCW26p/uTHSAqAtCXxNA/UvbUKQJx3kQQhG0Ha0azWETH1B1XEAw0ymYc0cBlZbLje1uoK+8nB3
WMzU74T+LQsPF9Xx7vF1M+at8y0HSjKcGBZ36c4cXlA3nKT6Epay0Gu8ICShs2WZtWjUPPULhAt8
EOwc/LV3k42KLsU1jMOI68NkmKk53cbBHQMbdI+N6FqxHeJz71p0fNZLUZtH4eSPBuqSVTCO7HDW
0C73ybDo9EfbFMsQ0r/QLZheN642LDATyAITYSh65cFdVLy88iyN1FNv1IzHPqvCONYYENuqXWSP
KL54MLNr5zrgNcc4STVGbl7zUEV61UKWdMFJYX2lwzhtHCwRjK+zH5uutnJXoUGsNxosWzpyW2qS
WrUoLDgysJ3WbDwLPdt0UOv7MZ4XnMDdMPH+sh3yi23FSMRQjz35AHnFD5rZ5657x++4yGp0mXCO
YxSPJn2ojv7eDeN1hWsrhsdo5Pu4onPU/tUOKxqCVMuePq4GADza6ZyiTYG9CF7gh2KYuLIH0Tc1
0EJlVPZd3MPzw6CmPv3uVyLtxorPkgYwlMt4mBvo5+0HFWrIWtm1l8rOVgkeK88mhVHjaPvWYKcH
7sbrIG3f0uigpoeRZT60SxTsFMOt/gggJVTd9zg+ldDcEF+1tUPgP+VWQa5aGJRZQ40DxJyXdB9h
wnM/XJI8npsW23s0Mp1/jEFFpTzd2cS4eV83n3Ls3bIo9Kljpk9bVffkmeazIfUfaZbgxnvlUtAH
4CfUbwo1REFwU5l+CJwMJIgOE0AzjIPmZ06jNQBYwgVzlVaHSYCT4LBrQ16cPriYmvkn620cVvjr
iL2GZdLuUAuB9eRbSVuGgQELXUkc898nYs614eylt0QlMrJYipiOaAEwiHV/kL8VylEu4IxKX4BM
L+ZSUaJgQLkMknxRfYzxYRq2ff9eu5ugw21b/fmY68P8Tc6DTcxjPtDIUvoeWwJ3vhjSWDy98sVv
nBDrsjLz+7eeraLXm0tSE+c0QW5wcdnOmkjbsgKrryt4NJkVnHR3XehwXJ++dx3Qfra6O+frdqJ0
Zei7OsFS6RDmR8CjTiqxjomGLwrRRj2+tQwhcJUROheudOscorKVW0CFWaFLBgzc3saipg+mWesO
iz4GI0lOQHduw/cGqDHxXWdde5eefjSLQr+PUE6TEaJAsEC2cmxAIoGpWMk1YcwX6QQwHCfUIAqz
ryOFle+jwz8hstFCEwY0E/9kP5rDqmhvnnlTjSU2HNfL96pS7riFJ+2TuxNlIxRx/7v1bwk1m0Xd
xF1cVU/ffnrVrzniPWuZAbThIk3eI8EUbtZ5S4+2TspiDf8KkWBmOjcNzWdpL/MMTxaWEvqpRMf3
qKAX5bEcolWEGiUdWbdhuY0ch3aBwKRr40w42b7dsd+1wR9uN52sJ59cH/xK8Gb1eZwgekZGmY3K
zkSeo3HKhRWwturX6iLSw7hwzX8VPB/Cx0rdfQtH5xaFr9I3V1ahIM4nZ5FFlath940ndYcr6Ayn
GJ7dNRswqrQEv7FVxBKix+rGmPRFyI6FraOcvy4mqmXGOhp6uokQ8USstIbznk9hLLP3MK6gs31m
HItpN54yxnEVhLoWY5cQqlz8pWwDqmFb8ShFGNf1dJuKDIfL2TbubXio2VLSF8JTnDZpln0Txrb0
s34LeWbmUiKhvOfLDZVH1X9TICJaq7njzBaZKSPgPCqW0gQMmmTm8NkweCKFBAZ2SadQsb/1neMI
fsawCvzgIeAc9gX9ei3VyXraohvcUtUNbOOb9ssXt1a5Yivm1qpl70QNQIRcuMPZTNO+K70dNtrJ
fksGwejmL4Fg6NkGDizyMIk+U50vitSdRS5IaEs6I0YKbxlZDFXRTk+iX+VYpTqSpuG+ghIES9sh
TyitvcF3GI0PF2x4adAjx8WHhGFUQiANhSwLbga1dpMjD+fZqfgHk9sg6Yg/kMIIxEnDr7jblWfV
gNnNj2hxqt28Fo1/uVAobtr4zfE9mgku4vyFuIRdOgvm8knrTpewj/UfoR6zBsWmenXc73D8q4mn
RFhsUx260+v/JnCMtZtS/yKzRRNfRviOoXQZMYLxXeKDuXeR2o2VvWqiZcBoHmUINtlsy2E5s9mN
lyNUA12sNXRn2KwMtsGNP/1N8pxNtyZA8+jPDXg0mKa8Mm2R1Bsx3SNcu33IJC0G22KB+eYOSLN4
u0QYqgfeM7eDdWGeeGcEFCV4X7eSVAzJIRhQANUB6X+C936boTPvMcSqOUItvEfa3ZyOvXcpY9ou
6Uf0+FdaASa7OPUODJHndY8uXBt/FIUNnQ/Uo0f6HdWI7MCvFf0W2hfaTtDQ3xqWlBploCwDKUbl
sr0YLzZPVRlfDU4qm0CVeECKrDBba/GLMvBFxnvQtk7Hdt7TUnSyLkPcrSN2I4mIyQSnChtC3bGM
4eEAjLuQCOvxS/Ij0poAeeBVfNHkT+bDQe0xOVm0+DpYBoTXRTAvIJhLqEceFuuOVsWu7qW4+9P0
EYhh7/MekDLXBP88axkZ43GoRzL9WkZheTUhI+Y+ohAZ2uLQttazwiCLgcIHm9bSG6rFU3gyQAWf
SdwXT5i7+1QJ3ntVDVY2F3ScpBtRNpwB6XSssKGp9bKqKxSGCoslfen3wyJmvW0l+T4vY4x+/6EX
b0HGtOlBpxx7nyK/BIU4eNNvQ5xFzPtuqYyj6re27OBFZfsUvhzplw7KvtrAFwmxWAiYZBpeWEaU
XmrMNRYXOSYpKaew7HLdsUVUiFHglAJbhLVh3o5P8jX98EEDDmVpHgsAW0zGNA8NYLqRunXX3bV4
4mVDDuYxcrDwv2POR9OzpSaYk/FAbRKykGeGg16t1KrvpHbXvQ0bJKw+/gPktAaZ0L99OOz1Fu97
TJ6VWOiIPgEP8d1VlFwyJS2dnqmkHnSMPf0Uv9dX1B4S1Vt5kIKnslrY/atVGeXxf9B6KRs8WVQw
FfZ969qzD5jyAzIMyTdB88djm6BGmD6ZCnhRA1MDNeQQM9Dv2e0VpzoU+663b43ANGjHDH+RautK
eK276FIiSLMb7Zmi7aKKugVSpJGY3s1vqKL681BjyucDRHK9SBlKqOhATAYmns76s922yUSIGYoB
6JiVQWFvpAvNJL+eTsvT4WkZeGybLPhsFASlrBztytsBJQO4w57J3frgkf0cxgCYPuZo2bEiGSBT
S9IPUCXx2ZS6hyioozDgvGbykKMlm3zvqDXutk+UTasSVw0a37cWsVaeVIFfZnR+C0rZps7XUPe3
TfQm0S5NcVGZsGj02Hm09jHHOdNLqb+ILGT9xH3G7KDp82WhAuqjxvZda+1QU+X6Cos5IxNp2TgY
BDQnxPKiOZezA1FHK19uNcxsbzhkVmOBrE0KpVB9m+zwOLTTh2AdM6VHWqnKfbbqybZvNRPSymyX
FL30xtY8wC4TMIotnYjKqtjH2q+tDvxIXHcDAyzY3ZwSJp6PhhiIVi9PPoLjqnyfIK9FbyrObP1f
U/8FUz4nfSS+MlpwjGDjKDqLkw4XaX9R+RMBOFLaBglkSScXVmgExq48+HCH1Aalakg6mfAwqfs7
g4Q6eOZLOclWPSarZKbpqX+JwjeS7tj95ACnBG+X3UDj6QAWg8Pquhc0aS8VdOnsarD3wkIKlKdr
MJ1T39EarB3kKxQYEseVsg0MsovK/NGkNDRf0mPYWR+C70a3HjofRldoS0w6scykLfiYJjk6U9J7
Zqw4I+Ymz1lqRKfkFrjmvxLBeJ8jZ/OjZD0SSyFHh8LaRFlLUfqVqosQrtaoJXePYkV1Yd3tdrDi
5ludsWSUNxslnX664IgPcK39Z8QnHyC/K4Ru8gKls2w8xIRSFRNpFKiN3YcChixqEya5/HEZLA65
p3Y2gcLDZbUnlWsvda+mm98GTTloE0hNT6yJ3poK/QT6Zzswc3C65JrxbaR0P3qfQi3DhO7319EO
Fhx/Pd9RFa1HccA+jJ2txPQ+LTJunRx5DoprBK3rhun45On7gDlKg5U6HbudPoAo+Ef3ynS2Qg3F
2zh5q4Gaz7deNSgn13OW7jiQlBnNR26knK2MbbCepwjxGaTLPwVzWSHdjMut1bkrgenZ6UCAJneU
LtAJpRzwG2u89REJpGwcSXPK8X9Z1MCOBy3dlRkFtHP4glMkujaCkUjl6R++bamPoRSxx+xKV08n
b+ARZAON77wox3NW9ndbgZoyBis3G65JlB6dDODlBrJOFzjnwLl2vkrxTyWSoQwExhMzfDNTDrD4
EVY8OTBtcW9gFHRP7lRtUrAQCCb3Y8AypKXp9rRlVXBN6v7St8qlFn6FvfLrMNQLDJK4WnGiJd0g
AeD+K29x/4Ai4zNHyDyCXDwCXhU0F768XthvuqgemWOQ2oYg+Bkwe8cnsfC68b3QqKjLoeOOX0VI
viaUMFLzpnkNKiXuWnTMQ7nQ3O6RmH8GNSbk7GXtnOrq4N6N+iE7cj9+RgXiAhnm6hjYKF4J56Ey
vWsVSWTEwVgMJ7Hb57INIx9JN5IzliV/LrVgFgofDZfmuRNsb82T49965jBUkVtpbuvQ4lWDy2Zw
wqtJt8OGMua5W9k90qTQvzgeVwb2Cl0IgnvQ2PfOLG4oa1YFTvjqrbKGDWu+krYM/WXtHwWGwXQZ
styw+FHxEm90q8fuO5dzVDt6x0HtyqsIQbKkTiYtuxavwzZfzIzig6HGKgTLKHDK/iEGUppTxuaX
ksNPq7UJ2D9ibmhHfxY/eIYZNQ18DKdQ4DXeQBc1RXayh/dJRSTjQJZCNJyroPHR0jXtrsTIgSCY
P1+RE8rqKea8WTvVd+/d+Vx85482+c3hcfblWiNu2dsCLX0pZUOLg5QoqTABgf2hO+8dsa2dcDd1
NWPeQ5zTQygW3fhII4jSkON6dI8SV54hZuod+L/utCoLf66XjI2tgtaasinjN4DaIhSapGaBv+qi
RxfVfGLbAKiYrBPpjk7lXQTKwkR6LvB8kMxrFxstby4DMnLzB8Qx3nBc3G1/q7riInJxqMxyObAM
awUQS8IVqEAbzPNG2K5ablFcu9AWGlV5eAWH5cDAvXuDFIM+Ptv44UBQDZnw5rgu3BFi/U/uBqRs
rjKc5+ZrjJVN5qbzphyWIza0kC6jeY7Nh9r6F9WCzo+aQk8Ohuc+J7dgRlItitXUaYCmdoFxsCse
sJg5Pwq5HjpjHC+DUj1aJUnKhNUsxiIx6TQwM/owU2ihM/JzY5aETt6utN54TZhgy+gQDt7Bb2qY
y+pG9OWCxPmblSqXsOXBDxZkWMwTbMNJzm6C0yLP1KMykBoA1TLpmJ76FxdgYGmzCq9XahjjOwez
HA97aceu43RhUAup48YL/RXmwEUOLjfWjVka7dzh4uAWoUkqCSP3baw+ET8UjCm4o9dexKsyRKvd
MQc7oKIdMbLArqVLCrVzbE/gCT/G38hm5BSTQY75Oh6WRuoTY1zeeuzXk6nuCGKRZ0H4NZXmLcsj
6DbjJvmv82kXpFGzjrtYPtsSbv6GWF3rd2BH1QWPlrYzRjVaMIccrWxRbXUupniQWoJXgzrBjv8w
bwKSHVcYNOa1AxYgEqDGGMQEHUwaAlsS7c2oLY7WbCaJ30JH8VexYcZJ2DnfUnqe5thf8ObVyskU
ZPI+cHZB90LEbK0YkqgYrKRBR3r1CWTBze0hneqNaclMrP+CG88lHtsvMEH7RCPXkyNMx/cJ4C/s
i4sEKgQ+g95gQBWtHUUaLHRd2WX2z8hLrwGFVlCuw0ANgqvC9SOlgX1wC1uS6Ukvll6m8pZxy0v0
UsYGQi6XcwUXVbX2TUSNE6MMhvdxs2Ka6BHvwZ8u2mne8EFlxrjQbOgM5KO2bs77pq8GExoFGwz8
mQJStc28gcJsXBFcsWGayWqaQTOSUss0+cLztY6MNHceRXq3h71FnFUtyLpxT4KPN0J7w1OGcB1C
zJgdDDbE1aCxY2dx+i7GV9vtau9aUkLi0+O/FXJhRPqAFz60FqubxK+Gr0RfmWDdrQRGkiFBb6xe
7bMV2WRP8kOr9xDDlMsfrbC+QCifBMLq8W4bv0rMO6gZu6zoV9pO71CW5cocKuDca9ZZ/T0UySYl
AciXxKeQzaXiPQ2yWBKQ+wOlKJ8DhkzFvuYljUArhxkrOn7N6AgL+dAHzIXdL+wWwiURQsO9M5Q7
6TvrANK7NUL4ehTlb640VAlbHha0n2Hw3k67dB55WDn5UMAVc2XRh2ZQD0mhmg0BgbZTscqgg6pd
sYqDt2x8r01jLmOKMu3mjcz/8OaLDPGgCz9yEsDBZOQ96ydYIVxckXp28ZPJObo70n+n6NDZZpnJ
xaZYFNVbxiep0Orz5dYG1sZYGmbGHNArEGzzpJnU/mT+hkxZSyRWDlFfuvrDDU71pC9ybkcMPCZD
DIWzZMQCKmnAWDantESuX/x4YYwG6eAVhxLQqUIieN0c+L8MFc8e1N5oqfMRkmnEjM2i3tgOfKDs
uXrwMT0KYnVsF1ZtriuOfvxtXMqbmBwcOnMUMawGUS86yZsrUyRYwBeYklzCFSTZR/MR1Lc0/T7q
B4IUnPyMmhJtv1Kyxur9VcMhYUJHzbEMM4AnL8oyCROcnh5OSmfI1nbsY1zRZMsJeCiclGvOi5m0
kv8uK3oH6+x3iZfFDgXGuXbuwUZhSOw0DDP8PzXl8zRuQ/vnIuAoeZcZqTIi/RP84E6p7RSPyUBE
ONOynJAoaES+8KhH7ie+gyTPV73F4KvYE2jdUXdJT3KIpFhL+T5TnLO4gUGgG4xwZJgLEDexklAf
Cni08CWhEp9e1N8+yCtlP91uFSg7MR6GrITYicNNQboZTnKPfggo9RQd4ZmzsyjDHUfBw/CZjs+c
E9VITpbG5cdgERPnBpLIlnOvQpIgU6GsQ8ZvXCIp0cxH4uyEAxHC/VYt5lHEHwLO4WKgioAawZNI
l6k+5XPukTrHSE66esn50NNPpnb1wBRAckrIojDhKtWVhjWNF3nCOdUVP84IsvMghUCq/oJsYCFm
7JeFlNfW/cyhwEdBNPUUV0iroOu62a/MLFM1BYmDu6klBsP45b31i0NQoiqywOrilguIS3HHfzZH
UX2To01W77Ysu4CFG5QVPacH+/0abEXSa+ztKMBVhnZwNNply6FOg8RKcFB4nP97PTSC5BxKNH5Z
6l4m422KooyhIgNxaNem9Mdp6mwAAuwz4SojCrdubYbdRbOuIEvpqUCIT8Ghx21aatGqN386FKG9
vqoGSrEcCHi40Q38IwNQNnCc+AaDcFg6DTK5wn/CAkPKxsJaVOciD+8Rt0CefBjUJR4cN4tvBrUR
4x3r0jkjgfMQWoRMRzXewfyoTWljI9EXBnA9w7pqhjz4OBGYrQFsPohOh04/a6AiGu3dw2sIkIjh
hwJAudoPpbMYtQDZus7j0azjvI5mJinPmZ2eFU9/aHXZLzIxbhx3nVBERT79T0ZBjpblWACCTJLn
NPL6h4q9TwISD9ym3BjMSHovOylpd8B6uCqzRWl9aA45kF46l3R8C6C7xcbOs8YF61G8A0if2TMi
f87mpXl1McW0Cnrq5AYS8KrSVNZoVTGQkpLX69emp/m2oRo0Sbwmz3ydWjkot6Wa1YfWC4BEw/gc
Kafa30FzAdvWSz9mzS0pTC30Cr58mndShMUEfiLb2ZrYITfaguDeqPhaBEt/Alb/JTUvn5skyzpF
KEiaFN4Vj8iKiJhbN2+vXWAuJ2yhQRHf8dJu3JCsBWHPVxnbi1QkZ0V9hrq+UKKvFEmhxW5JDQUe
N3/R3RkFco9zFTg7h0rOGR+tY53TImH3c2IVj9v6kcf+SrAsyHNslvh/WhCDZPchhAiU37T5HTg8
O++TGku2RTOjZ3pils1BwzMlN/+G/qVr7dNOETsXiFGAECI8lX7GL8d69ZFywu6+qpRpNRbNYpzI
ibTj8wh5QHjJSrjex+TjVih/FdwvdY58EyqcH8ICGd8iHUJXNm+p1TE0KkgIlLVSv3RWBa5VHbT8
FdHh+cT/qOWiDM015mzwe81RWqm88h4RJUtRQOW4VVlyTlnxqs1roTzkAELgdvLSfasckrrddVy1
adifjJTD2RMIHPfY3Sb1QHTSChwOgMRzR7fq2Wjx+bw1zVyKzmTfC4kA9LldQRKBiOgr6X+ZcR43
8TFjSaHiZZs6nT3ek/0MEjmiVXkx8XXWpcbF8p2a1yAhpLXcjM3Byj8kl6JEdChdbp349rg5Gd6b
hFO0gnebNj9axgp0LzJCpFiQG9dj3V0Xfywb+/qHld/CUpSV7j5zVCOVFgI+m5Z+6C01gESK+2iZ
dphMOo6+jtSOB9ZTmbYav6P9AucC7/tQGgKPfnLzS30X96wSqKfJh6Z5ZVYy0D2B7f9PDjKJM5QE
9HngRpaFzlkYrcTw1/UHzfoUGuDm4rFtLPKPTTHvpJYpeEnzXRVaj0ZMKwV2es4r11oYz00E3SEv
c7IwOEcnWEEJAS2GxxrfuaqDwukB1B+8BWsUCoNcK3Yq6H2ToJQcvo9DsBvYcpN860F7eerTNFl6
SImLY1Fyrcya+rBU5toIDoTRy0Rxl6jRp68460o1VwOCPYlYVg3zjnxF9QXK7XrvJPQuqZqCZUFr
0iYnlzeiZhQ0KJ/a2DI3ZyrCb+XwUBJ4G0vLSIT6214E9EgVcpsp/UudTURwG8ketY99BaWapDj0
KWkfWNrtAltw0HcopLSNq7a/Eb3l5PC2D9/mVM4dAkAMXDmMCdjsKiNw6eqFqW4J0ozYlIzbnd3j
R6bQeaIZzBkMmfySEYMvTWneDDVkbRZj4pP0nboZ0ZL0xHwyifXS7yZ1z44XLyxkAwizSqKI2LAg
0tn0aYQ0w5m3TnNsw+zE9P7sDTj0yXjT+dEDcu61vF9N+UVrvYNU04V2ewCcQy+iRq9xEOsw+AE2
sm4aCt8epO9QvLVC2dpUamQ9rWLlMxfFmpNgwE8msbqqkuJrw8BNMdjlBnnDxHJpTvHWq9X/SDqv
3daRLIp+EQGSVUyvVo6WJcvy9QvhyJwzv35W9QADdKPv2NeWqKoT9l77GsPk5cOIfVANEm/qRUm7
4Q9oqYm7DA1ZT8A1q0fTSNdZbO3mHny9GHeOrgP9DD9nfudcKTJI5NCdhESXYl1q8d5unC8O4lWH
/dniKjSsFQlAFa/4xedRT2S2LLVk20X9ejQR6lD1W9lwNkYT3Ft5qCt7g5t7+hf75WubX5zW2GZz
uhK5eFW/EwXRogNRQNuIYzAx7zbL6eJtwnnH+NpP1gJjiGRIEbj2Jc2Kf60DtgRtQeac44pX1k92
flHv4wHhEmKYnnjLSQ+/jXakhJ3vWKORmp6VtybnvIOvhOkzp8a9855wnTiXTERrSvlB38o/vwJw
VpB/Y70ojI6XvdMFA16YazIeyZ0s7EchWFtSWg3stY0ZCA7QoRZhdumyT9YYT8FWHj+CboLXOi6z
Pt11jbXVx30hWUbgI0zejIahONRGhlceY2aUGCmlYVuCPsBkzGPsalhSerZCx7m+1A7yEFrlPNPx
4ObrKRzIkOW14t5gJwPTZGHrVL3TPZs0pLl8WtGz+GBzMe7H7M5mBvjacLe9u9rCRArAo0sU0Qqr
P/nXFkKkWribs4/KAsi5MM6eZCDBDRMb5aegkrI9JnZ4XSABK+mLVvmokNiNm+11ksmm4E1MsHhh
jAexiHglbHpKiPyScetFwjgZGUJy/7cOEjyA5MvsHOUADWbqbS5WnyKptkeGbMyKxavj1qsiG190
1mVq6+PTpvaMZQDZxoydlcnapzEiTEHr0ey/QGkm0sxBzF0uo0/JCd6xRW0Y6HQksF01fI99Op9s
ps3IPrdK+FTw1lQJhVs7bUmcQvy+GRBo2BSWace7T44MliFGBAX+CuWvr/4VWnbRI3bRBFTXef8a
JBdr/rWZmcIf2eiuR2QBbRIhJziQ9Bq81KuTPAYUIAREk5JwlPI6suorMZ1YECNNTuBptCDQ4L6T
DPiZvZPuEWOS4S0lMF7potGNZ0yI+/Q8dHQjklRWBIRZ/aXnxiNBTDA1DmM7XCQpaVLAxD6LaDrb
kfEaDWTvpME69+BvDxoziIkExmdgRotSvjTEgU/Eq6l6Ath5XawrZGlVyLyGuzpPNtqu81KlWTqE
fvySm+9mBNOrfjT1c9DKq+Qlb4gBjPiLgWA7PmP1v4Iy1KeVy+uMENzio2MJWRnwt0xEjN1OD8SO
FBxM9MPT2FzqnEyGAGNXLdZZE/zkHdf9WxF99SWaT3WyMENx1LCqDXYxigxpM1Kfw9NYusshK3bS
A1OYtugbu1UfACyj5hVQ8pKW+WZM2wZIq4n7S+429Cv2mTXavuNzZhPYbs8pIQz2ymfqrPx2pcTb
x9o64rPv1j7438EnI9VdG539mgT5h5XjXfL65wBTi/qCAaE4GfQyM7YAqMm2dySmqKrfinj8V+R0
Io+219cNGh8neUtyYDz2cJo1qCH9v4xJ9jxqf0lT/nPYeye6/hPUyB3qxyxuVRhvpUNpL/n+wCNT
MjIKlDN59m/M9EPlQ15CrgiHcaF9S0SiFZ+Rjphagfhoyv7yvniOs+zLqShk1Rkz6led/CANIEHj
Y1KfdjPIUWBSjAHs4sXVEdA57akh8SKFcWBv+4pjanyXDQ56IIOUO/Je8nHHC4VOz9BYBAHSoE3B
4spMcl2N0EpEq72rd9yv7VcAGMV0CfGFtfOvQv0axDhA5o1+nYJaQAfyGtHXtUgyDOGgjkMwkyNu
wgOAamuY39thREgcEthxBz+k9FP8PE786pBsbbbvbQnPlpQVYicFnG4ifBaD+M6J6KDYsl+VhCiG
l6BX7wEXLzCAZYXGGfUqy2GKQ+cJGwomHJhl1DVD8AOlSw77ue4P3XvDV9hddYhIItB1fGGS1nl0
V4H2O7mIyF1guPGNTbEfstLm+zjWrrf+xvGP1DrG4JEx/CeYUt865xkfEK2xBKZQfbHhH+bugS44
G/j8CP/N4cGwXfArrGK7fuXWyAq14Wme8RBoAeO2EZUTq4aBzDt2o1P+3hgexw+GBY59mGIsoyRH
guRM9OiBISU+2djHgFhzrADE1eGKxoAbBwrktuhZHDZvoDrUs4ByTZV6bOVXEKBNOnTWhAlg+mqv
lR918Oe7tAB5hICQcawH34zJn2f3T7NDGPd0D5yPIQfG6aCPYwjHKnhYBPNV0AF6v+o7cxCDEN+I
7t2ptq64a4gwYuss9P8+D1Z2Jgrlqcu741CbL0WTrgXFocWQC0rURgtr4ksEgx7ErvVDadR7zd0Z
c3yP2vrhwyp98vthZbAwjH2P9APqauNldo2XjmKWQsdyfjDPDXq2KNC/kaTK6E+7iTq6WiNX2qiX
7AeUa4yQFSN/B6umMxoWPsdRWR+8tIdE8BVlUIFxWzQ24d6A//wp+pqZuvWZvs6Ax7HSXnocQpYS
sW5FkapNiMX4Xoy/kcf0bjr65ocLYIsTkAdQfbSYTdoOhOw9bepktIuQAXO3C5/z2CKQ6qVkE9NY
K1Uyympb598KheK37a4m77GENNhV+KizfeW9efZJd+988MRw9PJ5y3gHkyDPUPLXJ+3SKM86qdM+
9W7hziy+4AfS2YEjbRvqCKth+s3i1YuOFg+b7wJgD61dypsaodoA7Bu09sMoI0J8MLCly28P90nu
QAgDO+8xfi+heaRm+QIJYZ1lKGiQBsSfEwwQyL9LmWJCUYqFdGRA84afq8k/hEfsAfIWHtKC9pHX
9KdzS37kdCJWG6Fe2j+XVklbpe3m+Dkbktdg6GHrDPFfXAACUvGTYwGt3McyngTxXuuMzzKUpw5v
din5vdC7J9WFyAs0b5wwdax8QyU2mky5ZvLvpuPhh3iKk0srmPOjuGd+rP0q9XUarRvJQDg9GPyR
corxFdR1+HSZrdHasKlPEfiEYfRaOONj1PcifBjBR1nsYCcolUnu/xMmrmtKl+MAt6iX5VndUSZG
8L7k1cjtzeQB8QuufbrHpRBQm2KPbznl5i7+oiwiBYFZnRdsw3krtXFl+OlZQZkkqX26c4i4lJzA
xOicgal7d2t9WTHmMcSAgmhY6gjxLedfqV3U05IQEcUoj+H+pKYaUbiTI6gsW9vYxBhN+T/N+Wfr
7yn9QkySQKPJHfk6e8f7yMFvqVCqciOMTzV0cUeGN718HrDIOko6WdUrUetbIxz3XXSL0Da3SI2k
L9+DLFsWU0TKD8syy7hlEYIp8uB1R+zgHq8sfiTpW9dirN7ZJnJrfLbtLRvkuzfMhyEMrk7+ljGk
0g2yXLn9Wr96xmXIoJMA0G1odQlRMBZmU8rt0N03CCyl/4zO12q8nXBZ+5gk9ubQbgo9uARZuXx1
uPGo7fQHlQC2/Pc8BdzFTGk276Dsl0FYvsbgQ0ud7Yx3TOzFuJ3kqsCGNAeYCONX1XtJ2ny1N5mG
6kldd2lNqYcMsKrwCW/QMYU2gmZ+6NZh3pnwIqP9tSu2gPge2HRP2FcRJmAW6oZnD4tU+DaGydYy
VCAdvnho36qejdDhNXzJSExz6ggCbpCAJqD3xELoROnZKzGjB7dXKEHwspm7yKjXMjT3Lk54GhZm
1wuRg3Io84Vhatd29Pgn1zXubkeUNMrf3tgvlZfCOrUWMT0RawOhscdgsK5PS2rgnIEliQurfsLe
+kFHSpe6akCsmQx2PJ01cjGfYm7kkILJExsjSk8WB28BYg6oPa1RfGy0u9Ujz9SSW61ibv2OHHNU
0Egs3U4llADQMobbHOfHoj8ZrrnoLLFwo19mk22CgASISEcGgatmlmNKKs4K+HLARYO8quxUz03z
X8z7Wd8m6BQG55sQTNfUnnUWVZCdBMh3W1Hpg/DXjgEY6o25itQqIKo3gqqpDNsXx+Ac7Iv0kk+M
3F3DWIiaQYbiKQ8D9b7k+RzXfHQqvK9uupmba4ENth/qcuPYNPzXCbd45dPkDWyjNa93MBB1W3tm
KexI+xgWP03LJyYMu9e4Yftuazy3VojzicEhgt27XlfrkMVTHZKX1ZsciB0TwIXz4VJLhSS8HV3k
4IH14C/LmVl4gVxAA+eSfZArs6ARBBL8rDUXFC29ITBpwsHU9rX53HOll/exLln9biye3pY5FmNm
TgnKm16JWftsQ2o2L4128Od968utus96a59pBR/dkmVcboGb5QX1Ls3QXB3AUAROLxJdu3S+v2JS
egnBLbhcfEN1DLPxiIjvnTL7qIew0Ypi68Qvna+yscUpkoh2CVCdbECSOP08YAA+MtSJdVBcietk
zBfkpuGqJauR2txYog8rm6PmC/ULOK1yedRddjHi+d9UY9TUtsYwbCOL2b/ZVjenI6G7dR6WfJsw
VIW4iJlpQyDFB2bC66DS7x9mCU4syMdlLXdhZRDIgv50rMZ3UuZ3vPOB/+jGpf42As+H3hOBCelQ
BtiVSi6lh02/SZ4lNtNdoVUj2XKVCrnp/HyBVSdhilWGzYmd+jeybt1ij4D+wzKj7yEedp2bHLxu
LZ1xG4ji6kDtbTEnmjQd6DkrMg4EPtn6vS7vXlG8RB0ahWgp0GcoKmxffTuUfbChRj14B5q9yvcD
elVICTkDRw19QnbTgbPrmaZ0UX9mgHzD2pWELODxo3Lp5G8UUhtV25QvxvSod1s1bSFZUXa41+K1
yaQg7LJnZOCbgB1NAttjbK0b1bjWdDyRKBqLv3bcDsPa4giMSEdhp0QfG9TmrqPKkObVBYM1J5KG
ksCm3wZmN1xPnYSzJEPxQFoCh9i2j1hz2t9WvEv8L7eK2Eq3y9FuzjocfT/IX0ZdnNmy30Z3WiYi
ek3kvDOxNcg2+xGDc4fXB/4LAmUDhku2ySGy/rIdtwS0LvYyo05MKsuNqY5f5jja6va0q1nmTpDb
WuzfHoWNlZsLsxP7GjxB2nPCayFcBmM6zc3DjM9hvtPTN7PYDAE/ivZbhbtsWNr49s1JHmK3PNnj
i4M+eiRHIi23jhadvIkAYJGv5sG8Ve0MAsho/8mSgMHS3IcWGeLzYFBHMHBvQBHPDaKXcmkiRE3Y
bRXT9Ma78RMMZMZ5t0p/Bqwc6JSnXIk5yCUl6vtq1K+FiIhpuDsxlvMQcjpsSqtzVB06zNsaw6DO
WQ7UyirfsC09dL/Jj0Y6Zo+5I28f2vCWVYyIhmzpWG8m1sLY34XFruh7mkWTFZPHlII5MbZwY2ie
WxooBJuElrw7ybOlgfREszUf7ejQdJg5mmZTIAQOMzycoAvPM+kPJmpCWaNJJfIivMwWh2juW5cW
U7QcTirMFQwb8yREZDAsXO0Df8kSAR3Z8hDGrZcEh7dc9Lq9TvEDpJ72GQbgOGfnPvGos1HaozhY
hMg3ETTztuRcEcm/JgsJ96XrHbeJZACWIR2AluBC8RYE6zBWjb2aDs89mP5DH77xwHdNdayROvU9
pKmRAeRACJaNWmxEPaqxhieP79KV0T/i+U7wCo9zkV0s7PmAdZmlefY7UA8/iTcGay/DbbdmiS11
aD4q/9f2mM/XbAuZU7XpNuBPEKYv0u4wAPJyEOEFM2GLaQrSbTjMrdwJiu5w/B48Fp8as/4ZvS8W
d79ZjLyXmn0j9IsFLyQp4ixG48NjCRQRfJn6GB4spGp4HvDY+D3wfcohWbS71OQ4zdZg1XEBMYyd
gh+HDA7H2Lik22HZ8dARREy03GAbEb2tDxZmH++tNuOdxpShYeDO7PDJiXeC4IoS5p1g2o8OHTGi
+AkqmshW/buzjtkIqBbY678GZu4eyPvw2T+edWiQgXMoEFDizOvxcTjlu45Hm2d7tJ8sBDI2AyuG
+irjjsmmTZLAs1XYB0M7Vcn33Bdrg/gBrozYNZYcHqU1njJHfwrj8DC1FF82GoX4qAVia8Oa0TjJ
evGVMtmJcFrxwsweBi46C5fN7LwQQA9q8y/CYYsYsR+vuf1eyJ8kUOy46poJYN95aJxLKtlUD/fJ
PiUkt8FUZsAIpj9+6iDTTy0KrXbFDnphN/157Iho838hvXMGPYUVQgPVbZS3+GGhz5qtU5G0nxO5
DV0gLzHphUYlj4pEURdEUpjbkSu8pWFqOvaWzco146vJc9qPmP5CmcNqX1NB19ojt5tLz16QG8Hq
P5A+05b+fwKMR4F3KFuBjzzapNihN5b+KWfhGKOuZ1jAGAGTZXgwrGAJzJcHBZr8Q/SKWcBTZRzm
MH3RsuBp1W+q8Fh/Nj2leL+3cPlFsbZLwvw0utGPh8+SNy/YGeSeFhsXTlCXjoRpoXPhzE+cbDlO
UOdQNQ0kfbIuZdLDCM38iXhPh74+suPZdLbzidurqk55vx40f6WefbLRGBubBk12SG7b1uPlDsNs
MxeHDLiiilRQgk8HsSBFEUDXQxS9g7BgkP4+o8GeCnPRAk1PkJo60wchoJx8t8q3+EnWlfXDCDQI
9ho4dSQDJearcqn718Lfk+m+apRx1sI3ubZcNNiK4v9VLGeBPTuV216yzXSZtg37cvxurWc0cgGN
ClN1M43U0qDDgp85G4dtN96McvCWYcnBytzLem5VBC6ZCjByw3/99OV2pAuj4LS/+3mvWTeLShhJ
Vs3Avesp9sblBOvTgyca1Fyq/XcrM4TuAg0U6lmxmnPvyZoRUi1djXE2uu2CAlyj+ueMZHz44eRX
WLS53+zwnj2X9Qw8E/qK6V3TWJASYO41WW9KgoKJsaRN0dchu0ScCA7j8Q5sE2/nggTZLWIXw+LU
Zb6Th9B//yT5J7gHUAdL52uTY9Luc5ycRq19lXbOt0ueWPMM0z6YUISGN7slVyzr/3Px+gLlNhgJ
J4JnJEjrpOVb5cZPcW/Ka5Ne6NqTlWfNK9QnVXGD6cgOmpJ8aeLE88w3FbMr/6xs3YcXZbjPAhuV
CL5KPnXzeJg5A2CvBFmyLPErI9lm9/ShTTfCs6r5XktCv9qDzEDd3gkQTDBypmim4sB/Q86Ls2fA
sstu0rAXIuwoY6GOztu6Jg2JK3Qqr4EYLgacN/rJ4QeHkAakUWfmZUUNEupjmKA1rR4QHCSXnS1O
MWZ7XKAPIppFDKaMs9bUbgYVhz3SB+jxxoSgmzLaxfWrafsSQXfJ8wMd3803kzh4xuevQ1aD7L5a
+8dH1tS3TAmQO+JuaHRz6bADyhJEFb6309WMtHC+mYdS7sQbAtrRkY3KpbXR2exUjMHAryblOTfO
gp8FFbrtnmFoVvFSALIf2NL03vxSIJSI/svIEtzkoLejf2N9RmNo1d2+AzeWgSimQ0qQRzUDWD2Y
wH5OF4j0uzNgMBgq9hb2bJTt8//sbMEuQ1aCmuev6vqPSC9JKWV8ibNTunTxSHiK51Cwv++gH4eJ
h0QdgUlhkgF7i/y7X2sgUt0lZV/rJdssQVYPA7rF9DOYaK58BSpo1yWz4/ws2JKqHmkaEJC74OwI
PisQRpkkOECbCg3U/Xr/UkIuaAvuBxnGLAr0dQt+WKAT02ZnV5XRTc8rHFgBiDnzXjLxrIqjx7YP
L7Tl7QPRQqo3t61vvrousCi3WEmIIWb6GQzwsUu5Cyq5N2v7rQgmPIt/WMX6ZOUTSOG7nwYIpZHC
qOXAbmz/lomjld5CvWf/0u3mqv03EktaSURwlU6ssriHesfCh3klWfIe2fQT+2CtKr4rD0yFy1xZ
lnmwEvFjIuIu1r0vxyveILT/xamAHoaDH8VobuP28rFWz5AjbBO5I5dh1e7bPCZ0DbtNFBDTpcMv
jb5dgXZtUCA29F9kcjRAdUXMpzpfKXhPBBK0wdCOzMTgFm6B/QxBsvHaZhtGDsJFXBl0ipXxCQ2E
ZRrTgWtLt2QaNLJutzh0qNcteOtx465BhPAj4Tq0LBTkgrmJOdVHSyYvPOZGoB+l+UXJopMvVRFt
W88pumc2yDpqS/7PmdkzGGHMNjhgM3YkzTuc1rozLFg3rJycKPYmXA58iKe2Yz/1G3s3pzlHdrGv
IXHVxQNYs5Lnd92m9lj9lI4415ncSJpSC3dX1WF+jVQ7jO5E/KQZlTczoni4N6m/qUjwbRAqcnpq
sURJ86FbKz30MWATdLNjDNezQkoiHD1dv2GgWuC04/I6t8k9DAnJipikw6MOe3erJR04qIYbVFsA
cJKhwhWh+1HxqQqgqyHdjF612P4MxYeFe9XIW178I2avp2PVEpUbIBTTu6tepyutz9eqN3eK+OCW
6WZsOkS5OfI7KinjNxtpA6M/nwxJux3QiMX7gkU1UilqzAgXrb8oWbOH59bGGwSUKE4GWGJMSkKc
Vx07fXvtMNkZKc7q7myhtO1pAShV6J97yBv6IBYWW1WVZ8dTt8gUoSj6rLT7nLvLkif87tV/GHPw
EJXvzvyhi/6fNTmLoKf9DDKYOIhZiuHKXPUUIvjs6r2jFW9B0e2DDL0CCt5GYxjGECZWvKAQuX7m
Q8RrF1H2bdCG59Has9lLid+2YkBTZrvQ8tDbJJg3VOKwAnWLXcooqZsIdkNXX2oomJ5qFtB+/Zb6
X9I8BPti2pdAHJh2OeWewVAxrqR76IEppkTKrvi7wSAZ9QmAgN2LNeGTSXqOIwKiHTAf9V1duhaw
i8jczSyXvFFbx+GXS8BeCWHGWmFkQNAapY+p/MmLZ2M4EN/O3AEW3TEwN+El5ucxdUivKJAV2SO2
/kAUeIwBciUIMPdw5xpaP1QKgqGmZ98dluI5NGuHNX95tEiiHgFaNNmT0V7a/j5aJ4XJMsPHaJJR
hFB5zqYbn1oNj7Qi5Gg6O0+dK2bO3zP9g+V3EJIKx71m9WAwyoPWPgIiHVXMhvpXTHya5hy11gc9
oxGR0C8Fy+jwT8NbmYyAt/kvascuwhqwkmQcofB8AgVOfvOTiG5745orthXChg+on4riOcdTMSoF
SZQiBEf6x9EOrs9uF9Jlx4Z0Y90TyTVznowzw3FXwa+PLcM8tfkzcUtldvSwcnunBpsmNpunnCli
r/NgsCC3o4z3k0O1AXOPF8Za/cv3eXNnKMv/0vFDtMTIsUbsjf3I9+gPQ3LoG/YBgvWV60Rk0LxJ
Cnzdvg26gyGKJGLeaZ9L14pYuZO05E3ZJkaUVpAjwvGXJeaC/riUp5Stfy0/qo517HQTJtPS/Dmq
zI3pDwfpZKTaDE/e3aAkdNBFzfu0/VPLwoh2oUyQUhQhLKqA4fmEpmRGX+URHR2y6SUVL67tS8fI
IA037Gx8G/2UfYemjPxX7pFkLGqNo3RgmwlAusb8CCTdRCCR2P26+nUdki/z9mvWnWWDwo/P3DbH
g8rTK0muYeTYkXXg56+JGp0jdaqeyiZYlZxyfTbffV5mNMp7bGZ+CHDgRfjnQr5VubluaqS6NWyt
Z0G56Q7dPk9bssSzlTDKS8JT0dJtoEFiSEA8osj+PIj5VtmwDzkk/bTqx2RVkzeGsSvr/oxWMmMA
UhqKVdNieZt42I1wLxkfZ7G+ZaFIw8TAur3ix2Zg1jnzrmWvhhZuzRYQLeG4GBnaIkI194UhD3Vh
/Se4N0gNY86BzIJzEe4iSyE0P9YJhVIhfgyFkDQ2WMVNNLoIkQPxSHB5VNquKKJ7PBFenz2PHjGi
Pqffd1PtTJw/DDeGuV5VFmrCV5cShewajArFyYJ40uHdaNIvAryPkvstIrlXDNmlHvK93p2EYJYJ
TSFnjhfH8Qnd08fE1TfX+S6ys1XWoSr6CYlUCjvWbN43sBbL/K2zchtBK4BaqCY9oE7ShlqPdZ9F
RQ5JTFR4i9hEFeVbQK1U08TS/Wi4NCsGlgyoEwdlPbNQDNaroGImQ32vUAe91f4ZNgV17K8ob102
XTPnJgy7lcIRtMEW7wItAps8YvFYFXVpedUNY88T2vbcs4yt5tE5GVZNTzecEvCM4IOCPtjUbnqO
MgJ+MPLo+PGcGfwkz5TZVyof4kkNIP1G/umoPPMy4T4J74CmffvOkai6GXavRQrlUHsqvRt770lt
RAXSm2+XJ7rSvH0hCIm1ziEM9lDEmxwAu8nR5ucxaepEjhnBi0/1P2HRc6d1kX5q83MpyyN4tIM3
FlCJw1PngMDI23Nm+E9i+rCAIk6WcixDANYBGgmNOFdX1bqNhLLkdESbtdzP1S2xafIGe96pFWQN
GNsvG1TfeDM5yl6cIfjMEm16CtWwZ8JjEmMKyCQ9u9Sse8A5Cdr6nABkn80ZJr2jfZZqYCn6zYQG
JFDDa4J7glOFPMLxgGTUp7qWr3ScGyM4Z5gy7LZ9nsbkNYQrFwF+EVxudhLjSSjXzCqTdsZyki76
7i/Kmv2km0gZzbNGJLLDTRFLYy2r5DK3/Zf6hODpqJBNt9GXkdCw1XIi0orLEEWAkuY6slrLXDs0
2XcaX+MeE2ZHln21ibJ2M9pvTYWCIfhISQIZ+W5TU+8ATR0d30PQiugkU5DG6mUm9K9zMH9jXTDf
2aVlqB9xSUbTsCR9lAn9hIOhsaFFWqjQeSfinpQMV+NKQ30STbz4QtySwlnkvY8/kZh7eLQ2A62J
ewGNbVdc5t7ZlIonyEUYITqCdwwNLCZaKw+qjcqk0VOcsLZFlqi5TohI85BLpOOkgFirqnhlM4mv
nbjmS1WxnR/g1hTfHsSAtruI5lGl30PpvsjZuI/YfHqPGjt64+mdWVKmOnG306+ly80spt04XEZq
Ys/MDqSKwDNMd+RJFhkRTnq3dgEr6PXEeBAvCt3VpiL20I0+WpxJVs4Ki50zk4dieslRM5YK+U1Z
ZvYviYsBidbQ5FMdVN6pLJCOTORZ9duAJbrDqARNWzMqr/krCmiImpjOFjpRYVaA77h0oFzxkWQq
ycZKc7C/JPYmSc5uRorpL0DOJyNp1qFfsgD5aodfbsdGjTL7t6sdo5COkxUjfKSf0YFwuKdeP41v
pg1kt39U0XePybb/KlBfS09b2nB9LHOt0eRDQebxCRx0sP5ATB9WaI1zaOuBrex8xn3NqxLcWVCZ
7Y5p4fwq3e7WpJYKpR42iIRqFYCLM5o+dRs2+SLq5ZM1HJk8Tw8d/WeGQCX0M+pIqlNG/rnzypyL
0vLFtvVtgNgv6/Klet5SkqNCO1n6sLTU5pe7mddMD2kxpxcgdsQfoNAwtjqP/5TnFLNqDkxmKiKs
Qn9naXyeACdjuCw3FclO0zRhjYeRGE5LSulCnAEeMV0/GtO4Sui8ovA1bm+d96dICCW8uJblrDmw
TFM22ROeeYws0UYDr+VVuFP1bjO07rVrXGgD6Brlo1QfXJ1QERINA+J+IWJEzJYCmo2k8RiCv9kx
Es+CAOjiWOKLa7gz1Oo7799abACOesZZohiIXpqs2vg0gTlJTx2AYwnCjxMRisVOfk+I2VUzBeiR
RcNXPdXbAR07RohZdocqrVeUMIvY5O9l+koaZhfPz67NH3cEeFbuyoBXVqKIiAoVmocXgkXIeJKe
s50QPTrvLMsme1W25Ws92NuZ7+BGzbrHoTIZwXr2qcHd4Gig7iFGF7dUs7bmZuFlsAQdAIa32llp
/g2sABLk5eTea07Wwj81WIRHCo85+cX65WQCmJnH7AMeTmkBWG7veXZgiR4Nv5N19927ulLKEjAG
pB7GzXlREBWJIV73CS8hzIV8L48L3k+QB4zDcTKJlQCpBYNQlPNPZRwHtshWWYOvr5/Vy5uHzjIm
WbKrqU+5pdkEROZrOKD0IcVJlVUTVv6Yezqa3quuwaL5qjZ3U3wV2bZMX9Xx6U3BZ+1wFuHNN/HQ
Toa270kEGr1V6CEQxSZSwE0U5AM49OLKpabxMkUm4xV3NRr3WP8egusovK1LfZwhEUpqi703YgpT
PGzi0fK+/e59hvZjtYrcjVT80eAdPnWafxrWI2FUnbJEmvncmlzy7wJrZhr9paSm5BGTcjQFGkNo
baRqMy5jWMEVRkNvUl9P2a8RTJBd8D1ZmCMNc+L7Q0wGuqe3/t6w23gp9d8AvHoQnSUGnWQABXdS
jnOND2TxD1LM0wD6SmKmoYx7s2bMl80b+aRbuO+esHfRQIi8vvK9b9e+AtlAfKR6flky57wp2m00
sfQ7p0m/C4r6UtoNSU3jKWG1jqu5CaxdTkYjjeQuz1yC3HN4Rc84lYJ6Q/bwIqTqzmmgDWAZgjbf
xWld1OMWAvSqBPRUzoAN/AVq3XBl5F/0X1i2MMD0TFtTCCH0SE3g7nhXlroe0BAz8rOj7ejLpWvY
5ZMu4TqO5j2wb63LqOZqOaCzjkbjbBu75pzie/GWNOwOB86BYnZo+Ny3VH6YU7/uohhNUnYuJZqs
TOZA3EYsNLlKVUCRRpLaqmm8U0Skx7psSBhTmBvCoVfoCd+E3j/7NVi+nCvKi6++fWPO5xrpas5e
G8yvYb+Pi3LbduEz+sKfJEPvo+HXEWwvyp1+74jcaUE1Z4z+jOlKAUMT7h6zjW+D2EodfrtOzeFF
/eKLes9OGmfGsONA5AB5+S/WFkBVOl89dVBoxjvkqbU3mx86auyhM/ZS74DXDS8u9mGXEHj13w35
OdoRQg2ZHTRUfVy3XRgsZaYYh5DUR8LSzV2PR8UG4a374O4ajKVJtU71H828Z8PORVGUiPdS4kXj
wgcMMk9/teE/67X9FyUzFNPi4Wvmphyyg5jEORCAuYGlN2CYQ15Fh7mlTYf7xQSq8iggQbDrkM+8
QyYvyJENPsdI3DnDkWJw5ji8SBryMjwJZI9VU72rNKzQBIAac7ustfx7RBhla0BlVzo7nCBGcdXr
lyYelz4Exhp+mGPfW91/1VgEmBylzk7jkos55ioq/8rcJsBWTcQ6ZA3Hb0m4Ldlfmehf8tY5Cavj
+CSEAEHTwM2URQZxgPTLWAYKQjInwmY7/STDk4xuQGVPYe2cxuxUIip3/WtFacYEA8pyWf4WDLnQ
DQ+2QdX3Vuv/gNcQ0ncrLMhpzbtljozGvYue+4eCqb5MG2bxApvKT8RvgQXllVb+TMnYukjD3VWI
49QnqUP4v4XFcwWIIt78j6PzWo4VyaLoFxGBS8yrylC+JJX8CyFTF+8hE/j6XvTLdMd0j0a3CjKP
2XttDMkrYg93uMSh/9IC98FbGj1bHqkLIZOGaOMwcIXcTAYyzXO7SdG4DJnayRyV9oBri17skujh
wanYkM8nhY42FPNORXKnEXdvY5lTOoDfeDNRSU1zHQxZhjbNCAqamtpkzEj8EnGi7LIc1DW4Q0mA
I184TCqwx9eZkaVChQKrhPgsQmhRMpi4ozskPnlBTYh2ef6Zcy71hBecis1L3lIF9oxXEcnC7AQD
wl8ecMGye5H35TXZZGhZSvfsYNwOS+KgGS6aBmcWGSH1v1E7QiB7jGZn5TTG0WS2Q8Q9l51m464X
4KBLLPXNzgQsMnLXu6g8GWxyNwxhdLMiAiMfDS25CSOB3E0A0ogi8c7zDcHbDCrstWH6bRFIOU4e
m0gYMxSVgveKrQ8fub9vYlyYZbsbzFVk/+RGf7IJ2+HPt42YdLKSZJqVPuddsa+BKJe+eqR5G/lB
ymdFzN+bmPBJvFkOc7P9KPIT0iT8MeBEyVWw7qZLRW5lawinMkA+wslB9Dp09sxDEspaIkWloI+B
jpfZsjArut5TqtJ9jnO7ZnzZbbE+66n1mOD8Eb4A+IBrId/Ru6w6lyx0wSany0i8+/HYQ7EhZ+5F
8JpNx4AkFCElxedcbxSwU7vprgLho+rWcfSR+s5JZ4Uaomxlj0utxHj5tyk4lrASFo7cjdO7Yx2c
+J9a8oV/NToarvkI2QtDddm/NOo3MapATAhG2FxKQpqqYpdipXaI7Mrhv+ZHVss1AOi0PWC+Mtyb
3XhB4Zwavzu05Gb0Kc2idJmspDd9Q1DaenBCbEUEb2hNfgMw7jbGZ2TWq9Lwj8vQozAROUavCUAy
P6dgVflB0UYOcIRq+9t2BfrE6BQTiTLO6pBUSx/ZnbLutc7UepwdljAcxGF0MbBf5dSLqf7cV/1x
MPDWNNOmVv3ZjshMROFiFNPK6/7CiHj6ays/HL+9dFV1zlgTsp0VBbHW32NdvDu5+aIPXkD64xOQ
kXBAyi3ep6bZ4DNoc/0QNcexouGrcauCcOEtiW17UwDh8LDwcOTO0xd7dYJXLV4OT9SQ0Z5D8uHz
gT0eMWcvFW/338AxUFj0TcNX1z+2zSt2074g7CC5zPqHESMH7D9z+WQwzOkTejq7Ygh0U+LV6q9O
9xjO8A71+CfvGHk6bCdw09wdmCyJNu88ZZ89V2MKMK3nkOK0ffEGehGWB5xnhRczHz/ClX5gQWkp
wkTIxwH804I+1H5orl8XFi5ThnOUYeatGEcxBUR7sVnohzY76DIp9xa1LGHALnSjIXKhtpydKNxm
/VfSnhwfvEJ0Jyp85yFFo2SzkcRorEjo2Q5p5DN6jDEN56gX5h0RC0Z1TjoSxF3uSXHGPo354VAW
jEASHJ4UxzPWb2qlsQ23HbkJzdVHyhPjSuKS7aNqJ+D9x3cMBSsfgl7BxVmi0Tdh59Vd9bTUgpXp
ncKuxsRcnVGZOs6+8sgOJtkMyiu3HHQvqmvIVhZ4cmeGZJef48rf/i9ZyIaVmk8D+mnBzBO9N83p
smW8dsNtxCBDBd9AA6IjhzX20PIRdTSXJlFLCWd/ix9t4JjKGVDNxgcQNGYx7GlyDgIQ8DWwIAXz
m7VtOJKIpFAxfeDj6BG+5dbZ0jAT21+Dax46SNbSlAUq/ZOm1S9Nqj9k/j/CWUyxy2Kg+zoRuQ9U
lAYp0QmzyUUBWJf1xgZWil9nuwwNktzfRRXTk0RQHfePhQFE3EzXGsPtilp+BiyFe3XnRs2+8SHR
dlMwDpD2jZ2y2NiRFmEq3ErZ23IE+rBIBDkxS/f4mmj+rl1CemAlJg0tPoxb6y+GL2xrey29LoOB
vIiuOTlO+BC9CKHSIkzmN0ym7zk68T/oAOUarhW4OVeJPnwIcq+cVJ0WCVPIDLgm7cfxPyzp0tYl
rC6LTRjfFzu3Qn8WOz6Aqhe74pkhw9lmjeq8LM1wmb6MI/IIOCFds0acc8h9a1MpEBIMcXK5k5N/
NBXX6kxQGJX2wJxdy17lzIDh6uQBgy0IGytM8MDQIdzRL8KeteBSpHhXFulyDd1IH9AwJEgFQfZS
mNlOErSAu7Hg1whhIwBbGsIKY+D1I9Ze8LE17b9+/jO18jzVjN9IHDj6IfwA9xyRXwLAw+daZjvF
EoWpgsseWaIIqZ2J/UoEXqh66XnOHAaeSHdpSj/7Fv7cPQnLc144SDCRbvTD0UYXakp7G1bGu9bZ
q6x89WbsCQ2WlMY/znML+kv7tkFM1yx5kVgvtpoZ3rD7ZHvs3kZ87XN9zo1vFQcxff3cMkqYIvym
i0roXjALmRNn7YtkC6Fg2xwz9BVwEp687NnTZ452gVIMriKesQi6SKHe3PCaaltFfwlXWO8uaOXw
bVKe3iy3C3SnvgxqYclgwJfWrtHZdfsa8Qx8q8sNLIJE/8X4FYyWcWgUCrvBJ+CmBAIzot9qtnRZ
s8vl+N3iISWKGDAT0wu2dGiUpcEhhSPR7zHQIAQiBWifjHc9FojKIFIyNkh1fYuIZMjvZvzZRNmV
HxbqL5DSGlzAdjvtxvkDmDwamZIj2+C9nwxnS/rDOyz9g68vidbZLU1ZsQ7fS5s0RY/E7vW4YmsN
gm3T72ZKlFWsObu+fONpcIk5cl7jlvQs5rlLTbwUc0Du53HX8hLrDdnZKfxWjjh32Et75B9SHzNC
dd11jafAR8rfVic5fgIQS8g8hIkUKEi3OISE1q29BX7OEGREHylksY0QGcFDS+f2qMN/4cvfilI8
pgjkhqw8x95m2ZdFjD5N8BHbCDmqRtYGkjytczc533bYeXsXDkNcIYqjwuCppfHtYTq6yxHv0PMa
U//q2tZlLmqQstZnOia7Lny1KzSyaiD75VvjKcpqRJ3l8oP4ZqP+EIGDQz1ujkuEEG44vd/r1fDS
4bFPGzYdM/p4ZiI1S/MOFdGEKdbCnZv2ajMhBsut5wJhYl7UJ8abUIrSTaKPGyAViCEd/ibZAYpy
jhpBC1Cb10DKbO5hd2HL1CnOS0RXIWY7+1g5ey+9Jt1RePFmAEPlw8aw22MGL85g5rTcHYBGcnUd
Mu7TKlkN4CcMaLPzJI+S4VUKfc5g311SlrW98QjP86HSXlZVYz46+OeKsTEpyq2LnmCKcAeiVsZn
3+l3dkvAetjirIUMg40Zw/WijWIibfT/QpjMTFG8cfEy4RpnvZ882jDwQ5v9C30o4DCUBHDtH5om
Cag2iAXjkjEkTSfsqs6pAxisDFaLZ1O/NNU5j9/dweLpjzYto7nWCrziIwMiISbyjkiTSnCT67Z/
vFVs4QtUvDpos7DcC+viAbpES6h5dxi1Pav/NiFImPz5QgQkym8zA4dED+S2L59InX/phkcN07dX
venwEht2uTWtRgIqcxr+ie43jnu6/ZjJWPpuxDcyJyQ7FwwN6NA29c+sfYjiXs3NPrXIC6VOScdo
3brYZBnpZOLBSADn42FCvY8GBSVPwQgpri6ZdZNlvxmKatMqZPqpuTP1+spGcZ2rU4uTOXcQln9J
L7q4KIuY3w3Rl8Or5jbwrIfySUqPoHdcQstKuu2OKBl4YQ7FtKWqZym3dmITgN9HH392uQmQlxs1
ZgFChZfydsTAOCzn0BS33nn2qNWrGoUur/GiZtUg4nwDQsN+BMqx2mu8/9JFmkhSJfcTEjGTYEB7
8fhUUAvLegwatLISePXiHI3/eq6iSC1nof2gEXiVsaHo7UAPlwRNx0p3fl6Rie09SrNdpXydhvwQ
WoMDDv+G6I8lcIiYcTmhPAQOEO058A0kuGcxPOZ2AGGSeMlq6xF10HrnFpiZCU/HVQBcSjhxcOLZ
RqOG5UZ2B9jq5rmm0ll+P5qHIRQrc6YLINN76senUC82enMUMAJifm9jurk8bCDceR6wtGHX1kKi
KpmAL3uCrgZcxUwax9JYfKgBwSqBauihMFhgtLChihcfYQoGhGWBreNHVznqtWTLuqCGK9ixMphM
TNeomVlogXwBjc8yiknFMoBO6mq7bP59uDEQDXv4sx5PeIfrwFkAJKzKpqh7xx47a+gA+bTFfE20
76im3WCw3kX0LgAnmrZaexCgOkH9qdfIkPQ3L8aDg+VvGeCl3YGWZ92wZuXVXAlOyXbuH8uI8AK5
MwqeR/M4YN0rkorZJ7KsM6abIU4DOwmpwwiNFfvOkIHue/9nDTiVtbeEC8L5nHf/OmaVrIvhV+1a
TKiRBIX4HGbkDJFP1zzZ8ZcHrrPkThGvgv2My/IivcDEM9F/kU3ZBqhq1BtLs4fRzDfLLEwMt3S2
V3b3S6KdosNMwu8Or49LFgHmuoP1Y45QM9ONgBhnGmelGIuyOHB8tfZT3gU6IGYaq5gSuigPYxHS
9HYbPdtF/bfJLmEmh2GxE0TqdyZdZ5BseC7KJHOLp8KZB0wwJr3Bvxy1ftz62FoYwhc7L4o26H+u
KbEkMyUrbLOOJ4juBAfUiMTbdDdkfj1kj20Kk9Rg4jpzsrfDytA+QjbBGUPKwjvFWCam5GbMn1o3
Iidxz2ZbbkP5HC+zTb9niLBiS1dHQIQ+RmB1gL6ICP6m74i6N4uf6w1YDKpLG38pA1IIb7Tq+Bog
1U8LDRunHcGz7BTCEQ6juKMuBI7MjJ7Pf8Q5FiJrCCey1dGyhu57Cl0PGfrKBqWDhIkn09pPDapP
LLsWp/Cyvikwfs/B3Lh7P/+QtA3czD3PeouBqLnbbOe4ZaFvn/L+t6dPtGvtya68FfCZlTDPFqWY
ybhA4z0m+3xnOelKzxgjQFEcLhnSco6jTUxKybT1pTyG5p+aNHDuFlYseLAYzYpRDyqcKjNTXtkf
kdDfrHJixOs9WDbQH77sFmccK/+EJW6UV09F2IICZi/KKnt07y3BhZYl13ZM9ID3W/vXpH6rp/Jo
Gwc1nrTmnJR9AISBg4lDmApzqXnxGi/2NLc5ImsgxYCl43ha/JAo1ZjUMDKG32k9ZF17HCTTFzW/
Miw0rFPLExs2xNG/qfZxGL8c7o0cZXtLglkS9ysLeG4+ni14ORPTHnFLOC/a/sI3sREJjQByVShe
lP2J3kEoIIek/ol4L+rqJ+wuwmm3C8/Szr7m7NZEHXA5+IVH0pya36lBPRJhrX2P46c2eayzYGJ+
ToT8NbLmrY6Yp91NXA6zuIXuree5XGJu8uivFe8R6ScNda5mfCndO8G9Xk34bKBNLoMhHKUhLEms
28xJreEylnc9Z6mof3Qo1mcJ5tfDIMdm0DCoUoUDi6EPDLBj7A8UO794pho+G93FQQk04U2OmKP6
7tGfsOzkwNnVoSUR0cEgJMchML1q2505fEECYZY8FH1GABkHbnJrqBnsfpuN9rHMEBOlyZWVNFze
eps35KstmFbR7Do6o5JdWE8TaMphT84SK1zq0xreeRwUZCBCz3uoCvKJHHVYBAMhdqpGXFpwhwhb
GWanZ3d6l+yJR1zxCPDciGsDSTiG1xSpxyL7hYr5uIhuWpXvDGIrzKhjQ/U7LhpverV6OH2iKBTe
4wzeh2o4xfCUIaAfB7aN/fyBrNtrzlHVPXcWYNIR0Y1DJs5lQrnQjqRzFRMhd5QBwnyXtvdTia8l
4m1EkiSN5KfOw106/AoddYamfjtDsbrLtqwMNUTgNYnJ1h/yJthc+Hz0AIYkozckE+6BCXqLDxT0
Skadn0DPcMAhQVFf2QR5t+UxZ3AZ058p459kr6csxGgKoy5B9Rlefcv5huPArA+ckPrMxh8M1iuL
fiBlvy44s5clnY82yrvVZGRiX8D/SDlBPCT2mpwduE5THxI8aSMuB6ulq4XgsuoMrBPc93rQ1mcx
fWhpuZsIR/S6bBWjMNBlho3E3yxBTdYIYJ4PJDaODq1045pXFO6voufxoujAbUFOiH0omwgDIgKB
+Zak276vV7YNocH4oPQMQ0rJ1npKi/5JwfA2U/IOZf5sTHvK4ZpdcUtrOADMhGqC8kEJmmJGNzOm
sopXtyCvIe5uuUqIR5IMnOqVk7+IXt+q8S1dwhSyPmBitrYc/zSF3dYmvw9vXdbvfPpO1y1p8Zk2
dZsZ20TDp+lSC3osejzID9Jj2idAHyJOs9kJjwMUDyZFtby7Xw40vBRZjsiKzaxL0NwveEgTH7EH
rg2sQfNGz92nOGYpyGxY2PVqMGm9C8niQaKYDDopgy5KiPOpKGqxbC1jbNQzFsv2kUnixdXII2Y5
MbHdhNq5X75bxauZ2BRn3LVdgXXW39bOXh9wJulPvvo1uUXBJ2jiSzEFmvormELdJ6YrIwvjZCoS
4gfYdJwJBMLByYCG4KBpjxZFnstTr4NDg7uOFgX1S/ntoO9i7Hfo6+wQ21Td+OiqAuJvruGXrbew
/oAHYJ/bu+CMdXJeRf6aOR8dt6dNcqZt7N1BIqpRD81QrLis2ejCNjWbxY5Ohod96dS+Iyq+y8L1
YB2l/u7mJyoSfA3RFuAZGnU+FpbiFnYSU+ue1eRuRedtkFhs8d+sDZKPewfVlfXXDVhJsAPnM4vJ
kYyMbdVeZmfRyVDdMoWiA0NnEh4APcGB4iLkPVSkCRlQ8uhiWdVzLoCB7kaUpnxsBCbTn4/IhKb8
UKeY+6BUVSwCUECwDCZpUa57nhZe3gcGVCx3PETv762HI6oJz26DB4BNF1rrLqzXIO2LqNpDk0zQ
8oIwepg4jjOLSSkI7AYUWZiuvU4dR+cmyHhq+SVGgymC64HiaILKF8gzCFUGV2mX6UGO8fvA5KCq
CcFAsB7jMsimWzsTewmbyaTzJ8KQBF5OWlW8GaxjZubxdA7KIlmdagOg4tYcPCqNjwUkNiVfzsLv
Q/viw4AGnHa0xoEZdrROrYhB+ptQX2KisPVfgdBgFCQXPbKehEFfRNxrxRZNom2q3lu+/46tlwSS
vSxpGf/Ap0komb7tgXTvYteRQejzaWo08LPVH5IaO8QEORydVh2P5Ne8Aj9C/jZDTmDXrLsBLAYm
isfGyA4G6JvOc6l2GR/AvwHX15GGCRQPUMBzm0muSY5tFIYt89zRfPfwqXoxpnu0R1KRP1GYePHC
l6IZbyWxFwXRJnb20YzRP9FGj175sVBCBOCJwcJFnltbTqzafjfchFaXLPKUWzrzD4po0rh+TngA
IiKdo/JgUY0W2pcengs/3c2U/oYeoUYZD7DH/j+iiva8LMwGDLzjw4edvU1DwwLQYgDOHP0OHTBA
yTUbtKBtemYsRTEuQMXzrRPOZrevmOWIGyehKnupI4bNKSvmhmEkQuytVrWEUx2z/G1KCFwzPpBV
lIyjbCSVE8PhKH5rVHO0WzNQdvwWI1U2AIs5nHuS2S3zIjClD7NatpjMeclJyGa18914m3R8hEmz
zJQWYsfWGPxHyxfXEHnr/NAZxVvFUDvhreRQGBRD1GLdttFON8i1HLY+DydCN2Uzw7G/RmzvRXQr
l2b14JHZG24hf49HPU0oqjALYRexSNWySIyXRDi7vLode0leaJm/hdAa5ZTsG/erdG9TO11EKM8N
5LoBMaDVGWQ0gM9LPrQxDKhOK2yJJaVSo4DHM26uNKB+AxnbLyWmB+TZObSH0tEvS+ayPVZLfgZG
hOlPGc1BVN+NdSX9yB1Q8rMCa/xDn9ibyGaFgJ/EJbXhK4fXUi64U8aXHD/cFc4rFXJHTRbq1ttQ
/NVoPioRMr3sFrUcTLYFQDHRfXLNs1gHf4QnD71ShP4VEXus+f9qYomKkD7u0dfGgwMhaHD7rTTK
vTHVwQw2MvuXOfnaTQUA+u3s21hWsvcB2nCJJYtxDqOI8hxxu9dw7lqcFyOpBuksLriCAD5p6Lxi
joGzP5xJHWEECKOPy4HwFfYAjyM0ghgrloY6ccL9JxMLYN1TYbNJcc4IIh9kQo3CK2wRdeZJTmKU
XzpS0JGHDwnZpxVX5yHO9jnUY5G6DzO4DqyeuvPUayN2goNsu830oEP8ijRnLWxzg8XlChtu1cM6
cKW/0aK3KJ43rtOsa/ZvE0eKxXQsXH5VttH+ZDGVxEnNt+8rzIUQDqXWH2T+6sbPzPWl335GTfGC
q5JMm10paKtrdjYoag6KfRkaN+yBWsWFKyHUd7QK7ZPCHKrbWSAdgIeJGNfpCEITTG13LmtgJ20L
d/5LcluaMXg18+xQDbvzk8lvUZFxFJLDGzE1MZdTnn6/YF1kxX8SgFnJIJSdEoX2car6DUlGD0bx
iTzS4FtiI2oiMa2rD+Wf7OqmqJxsDSMC6WHk2uUyDIgOW+UNklGDEgVoH7x1w3mP06NbSbrFLwbb
6HiuZvquNOvdxc1dEWiHm10xcMlS/exQ18RJwojicwzTjSKWLGeWPhKyawjm5O6ICdU/qWRaWzPT
HEs/kG+5cHsmQfCyj0KPLsBtfulfEHKOiAiWJ1iuVM+SllFNXf4uw8f8sqhl57vibMlANg/oUZRn
HsPaI0rb3CaOz4yO9UD1ViBVsPz8GT0LO7mVnhrnTl/EfwCr5uEoUezMNgaE4tJKtvgAYczx3Y49
0DmISjptHTM2HmxaVFY1RmJsFVX+DMlq2XRO9TXR76KCrd0X655qUvYYoeXZETzp8qnlTUYq9I2e
EagZ412bgqdBu1DDEWFFQnpX2VProphRHLEhUAFRHTsTdg8WRmy9nzhLHmTvv6IhGZIWChvlSohI
psSNZQS5eK/UP4I9YkTdBtP7pqfSjBmFtsVvH6pHhl7jYD10PrY5jfco5U6nYx3JDxEdqDC3XbUZ
sYSsUNgtsXKi9VuCsWt8WO3z7J1DHbRk9ujHv4BTKMqtlzclcTpY6bKRelD4JLK22DcoNS083EiY
HoS96TFu6k26Hy1FTSFgVBMC6L5FTCrMsWYe8DkRqIDHURoFxm/K/2TYVZ8y/ldaw7EckcSwta08
ej6+5kEyjOTqM0BrX5lItOy0KnyYWc+OlcdWY2Lzv8QwP9FOquwpS/xDG3lr3d+lEkhJ2tKnULbK
x4I/fOh8l/WR88qrX0qkblUEe9N77o1v07unqJfz4l9v7iaXvLE0AJmyVYZ58Ye3Po6hkT0vrhAk
txikaDZs59J1vISmvQKJIa8F+728y48OHCozRSKlNmVIxVKztC3YL0dGfzD1b/JzRIUkr5g/9TH7
jHLgibwkrFCleW7PLnWAqI1jjdsjbLNTNSN2qdGwsk0rIx6BTTvQ+qYv3FSdv/Xb6WC0MxS35qZM
l6sQaeEsjBdMEIe5wc8Ht3liS4B2ABYDt1T2xKgnxyOsqWBEzyXsPz/5IaRMYKu2NHXVM14bfMqE
GhZZ+Bgj2lcuXwlukrjaFdE2kzioK3FwmMUtKo15a9YclTYeVDYEkL9nAYzJOVR8wYlPaVN8LFNt
xpwNv2ltlViJ1vFSM40XhZTI8lnQya2hqsVohz8a+TXSU8fUgnaoV3NMehZfd8iRRnsWT8MG/V1Q
6E+O/DMx4wK5hK/6PThfSBVjGySdm69nzyOVdz/QGouIaampXsL6kqN1FIB11d7EIGoT5/w/xnmX
TMO+5TtTZQBI2mTl0uf3OTxGDv8GmB/M/iiYYLznh2JZH1/ihH267e+H+ljivsm5EHXel1J/dOlC
CNHAx8mJC/9MtT/5gpD8X7k54EOM7iW2Gz8fDgUVf1LcAZu3BfnQPdYnhA4UKVXOOKL8JtdH4ArF
GWOoe4Nz3rXVj2nD7o6wSFV4oXCaTFcjPPh1fgMBBFeLZoSonUvCUII5v4jIX+VerS+19QiffGRC
79N6pbjvjDp9NECF2/m9KPBwMopMs0s07x2CdMlE8/jS6+ozdn70lJ+0SEa+iu55FL+x3e6MngX6
rz+++xOmSO/k0jyltxRHqqt3pFojrgPZYYwE2bGmiVJ/1VJRJ/ZTbqnPojtNLsmu405WHSIZ+91L
rXXF/2GoovXcNFsCVdiSs3pDb5xCErUxmywbO0uLiS1YcJHIntlbMJsrl8+O4Z5Pd21D+9TPyHLA
sIzpr7esPhUSd//TpkDqoFsxvPLzFy/zPhfNB8J59md8KBXm8745h0vytE09MoRbqX+NS+A0ETHD
y6KZ1dh/T+02+p4FVzTRsk2s32jsLJdBEsZOgS34rwNr5tb1tTclbqC7dP/V/IsJq0ek6T8sE426
eOiRd8LcPjUi2souAvmXYgSiJ433MnqexueTWe0ZWj8MG9vYoP8EsfZiiPCtrSEheN8ZI6uYu2Ca
CJTFuFcl5Ho66xyr12hBsao9slrMq08Jy3QGEelKR8KDoAKRh7JZ3DnewTERYRsAv/XhazblI9np
Olk3Vuu8WMimypjzpipusiZ3LpTsxlcpeBkaConkxzLhWGv9LmtAVtiESvvI2mc73rSGGzSYBc2o
fxRYvXnboSuzkaunk5WLgGDC1VS/DRyiJmWAS/3qwti0C6pi5gVkFoE8RveLDZFzX7I1HDsmK90F
zTiHSbfPGbkpXy4PH2S3q5ZXv8lUvjgZeyYbaZTDQqXZW3W9HRwdJ2Cm7ZE/rhjtrzM5MwFaLtga
wOu0ExQF3U215s7FoJejjV/wfm4Ukx89PCjGtyb1geLGjsM3Q+hXZobzsrK6VV60UU62GTXjz2ve
DEKvHHqgjleygtcX8Vc9+tKde7r7/waiUSjUrp7IpQMdP18HsA4dJ0iD9jjLx8Cmm5VokFMWNfYA
k0+3L7HBFwWIrqyaoFRwMtuz5FuceGB9tXcoi3UjYdTfUuqUG8GUbxDZvmAsmBAIwFKnPC6hQhZv
CdeC7T4Jyz30FiuCImk2VO+U1CRVTxcFstbog4hFHhpjJlnQs8AKFK0b2Kitc+Yok/gu4hg1wVlH
xWS09pNJXtpye5IFWLsXoPajgcEsMWxSfvV969EPRMlnHPsfa00tt4PBf5RDi/lFEjQLxZlrrTQX
tvlSI/ChpYvuzM7PWpHQ+Fn6S06H65j2K4F3D3HkbFLOV+Z/Z8Qs65C5vYuT2jqH2hvMed4idRyQ
4CHJLOl+YmbKLD2FC7G0+1fBztIkUz3UgQyOQj4DUpmppvBuJjGzXKDJxGQdJooPs3vsazvoCvzk
/UT6pYWHBaIH3mrDS+BG/FYdm1Lf2QqulgZ6wLzMHtgqdahI4DaWXxFyJgWTEQuPr6ygM+ZALpCg
RSomITo7+nEIA0HqTQwGL/fkMTEe2fFxVjrwiKpm6wHsEfKlmZHChO6rwBanITmv4KXZeR2gTEOC
d66XtI/C5TRZ7LZWID19x/zia7Ltz1SjsVFQjNqvFNn5cry6sTzX6ZHjf0t4wpGk6EBXfuBMPgJG
9yt610LUAt5wdXSguUkZQ28Mz1Nc/NNi9YPx6IydAKH03qIChMSwjgaH1AFnXdTWqUdbLtxop7nZ
LQez3odL3Ny4zxxoPPZcubuBEwBF7taNp2fQU7pmffWAeFYx8lze5LtKu2cn1K51/0eWU2amW7vq
rg7b34J1fws/Ab08ZVLDlZkfJny6+fPi4nYneLj+bq55auivvBqcFrxTBskkZfCodScmAxpWJXQw
NpJmfTho+SEx0WtXWK/k64IMMBub+RybsMOIfThhRhSxCRuct9DjJm58oL1oy/+HAafkEFR8oOLd
wgeTWPHGcxnUifdUdGvdY7ZDvDZSuDrIuMO44gM1Tiza0YXBICk7YEt9cVC4e/322sOYzTpnC349
EHwxudoN7XtFhpxHnIyWTAGzUWGBpBn2ORuwqkteapUHlGom4/CwjNdaRCEPh88Jf2TMmCi0kseU
LfyDeC24xSVHWyo+Kz/cAJ3cuDn5FUZ2hs1xTKN9G0GcpV5JBqYTWsBBD/0sx2ODRJmfObmSvEQ0
5jjgYPS405MuzQfZhJfGoZ3mCJXO2a1oX8P3tjZ2CXiUyFc/YZS+13wJzB4ZscKOCiwytHucnJk9
XJoQCDWSjp2enzq7x/ZbbntTPAl8BlJHwVwCUKrnb8cnOlpL3sk89R4qm5l3Fx8rqrLJLH5sq2TZ
DRvPnXZV2BzN4pXROAwGkjcqnpfE3mON7R0/2bixwaZsOLj11tEr0IJTMA9iW8Rsjjsde4FkTMyZ
0OawopK05ISWWOi/zFJ9ciMBEYFuIaAAADcdcIG2c3FDXXY336G7o6SRQWExiJhH51pGLfsDIZ5R
pFcPGlcIB/JX6rI2nj58ZDSJRIg5etkh0X16MuZR3Mp8LoYrjmX9m3N9eUiGsN/fU/RVhQIfDzKu
oUxjCBABKM2aK6OgKbwnJ7PBYb0gOIxP0kP+0myKV2gsGbWufcgIGWQzrvKTKc1vOQPHn4vZYz0k
P3NMYYidGmbQvKuZVRebiXwFbRZblaQvMOofaVvgeBrybTarJ+kJxn5s2JUqj6mYdgwnpw56JsFg
KNcNFpYhZe9yrbn0KBh6dTXCwXkVvIF9PO0Ni2QD8RlrlB/OKs+de+Gku6KMd/14Lgl8mrMF5RlY
Zbbm+GLkNh0NDkiry9ZjaWwlo9meOWUjaXRj58Ka8EfX5AujN8sHP1gPuXXR0BSpXq1jJqBpF9A0
xWgXtOJJOM0914wAQpqmss/eqQU5RtUxbw6Vl/5rmAsl6fQez3gv02nnJva2bvzPBZqjZfNfzjAs
bOO1u/CpK2yf6IPQiyoWb1p1dGhbgJ4cnT78rGMy4tE2G262G8dqE1HtYPCtnX5r4gzPgBQMhvop
TH9dWC3/BYZWSVmelmfXuVck0Hv/Hsr8mRy7gT9HzVyUCxHJCXNWQ5N7dirAsQjbcJCMeDOq14Nf
NH9aCEpORk+eBSGo3dkenIJxIhCrfCO54rUqrMtIJmZaHdA1I3b1DhaoOZG/NJm7cpKNo20LzdnO
2o3kOU6eECQDSsvaBq7GJfU7lMgpwVSHtPlGUd40yFTczFyGX32IJWoyedFQseoXzFKbdmTyx5En
6rttTOwet769+F/iM6ewmc1o/XLrqfXm78oZ15rfTIRu1zdHQZpYlvESqBXpPeskea011JWpthmd
+d0EslFT+VecIEzmU5K54O/IVyNlw8h02eMwcAiwcgr2ZtOlihnSdfXd5OkCPf5oMqqUfbr3Mypx
0xtISufRElu3IuSvNnk7okH9ehmp4x520BH5E2E+FIMvuTXca0KdimjaDJRM/5F0XsuNI0kU/SJE
wJtXGIJeJCVKLb4gZCh47/H1ezAbPTsxO9MtkWKhKivz3nOzMPDWTlRJt5vSk/AWBixl9ap05qGf
V+amAvsjlx6ytbwQJNdhfIRMNAkVQG/TwMgC8iJLbz1fn/6JGNOaRXToB9IrJY6jaNMFytIbP4IV
iker+9JTAhqB/hwb7ZTXoL1VQjDC7gC9iywunVwqcdiBsu6HHezZGKff2uF98vdI2Q7SnYg9UZ0+
ijB+M3WN6pLemSgQYg9WBz2qwvyWDHMCRcVi3+j9T75uLKoEwzoUQbdMXJxqpoqYirU88yZcum8K
deBAUxR0skPGjZk0G0shd4/chKqNyAfiU64sN0uTrTQjXUYnlaNjMzCLk4VwF9Dcc26gpwFR3yRb
maHKCqjPWeDRd88lDx++l5swJLvyAj0MGR7GmxQiLT8amjIbcMDYGV7DcqajiRhiYNKjr8SwuMIh
jDOUvFB5eDWRGDi5GHyG/YCwptm2dDl3MTjPQTEvckITKMv6D3NtfZpAqpM3wQtGCgHzPMcTSqHK
CdK73vphg+0AnkysZp/GSOmvIikWXwwaFikDZPTfu2qoQFiD6SkLwH+8udE8lAUhg33tJNqjL8U9
dXkGg5+e2ChwyASCutFC+TYkOnnv8xHdYkhHV/IEWThQPx5SST0lFSJTqtSRmjOQ+4uhAkTKu38Q
F1ya5AOd/nl6DtGpU15a5ZxJ1ETplcouY0IjFU/ubNwGi12jdBc9kQnFnr0Cpb8QbhpVAexTAOk9
pT2n4frODRKt9OpK6Ar+EdrTa3ZOW9u6xlQC0Tr9kvTPaClFMFmTMkSsi/UyYXDWuaNYq62SCKyR
ab1KlE/1icjpRemtj4Kk6nA0Dk1k4PgWXjgyCAaS90XDjln9DZzNyDULEKsVUnlj8oY+t4el9eZZ
+rbUhcMbO4B8zkbyhHvC4bUmYcVK4g4DVjq3sFg0qOgFqVOS8RnzmBpgxGMaYBDAVYHLd9a+JoaB
d4ItD5ozrS56yibX7Dpyeomc+Hn6tfVfQoTx/Hc6MwqtOs8AygdGyjFNsLmpnBrunZTBUuLtQAkk
LGoqbzQHTW8YmEjT7qmYsDU8nokDIMczlPWi/tnS4MOP+rrUpcizAdDXMXsc5QuzOz6uINI52u+T
CqWrINaMMUfH5FQT+pvcgiUVv40SBLpSkb9j7RPlTpgnyVBLd7bS/ENh9EaXSTe4X2HOSJuEhT4k
X/D3+Gb9KihkJ2hn5nlDOD8yoGqqklPB5gcs7TRHwLQzzpJBfDVBcwwzel7Wres3OnOSWpsZJCfb
uMNHtLCv6eK+xSvfTS1iFwMNlXmi3QgLttm0Y4kDL96CcUSxi/m/4L2lCo6fuIGusRXo+QvY42aq
XLD2m6nX3nDtHKPing4oGXJUZpUTqYyQRXFLs9pN0YTEn6Ey0geCHwnhEacXIyamu/qLoAn/ilTd
DEmypewDl/BACOPmvfJj8qCqguivwUxZZVyltvDN+JTgtRei4d5w3VyzDhP13licpEgV82pEz0HN
BiXWq8Z7stAlQarVlvzowhH8MZ7QhpIB0tlMoBEMh6dUSVdT1c4kYtAQqf4CfOpF82W00y7INFwQ
0w59gV1Vuovi0Bmah5nAK0ZRGjdo3Mpnq077BkghSK4By+v6JLfL5Hdm+Z1LZLUoiZcQPoCle/TE
cLzVNMwY/1RKcJMRiUqdxO2cZSeNO4VhMkUd+w8sM8pnaVTtjM1UZg5TaTXnKqNQIlRJCnJENiuv
EXqSBrkfcSut+TD0mJ5+AIxoHNA2LtNe+9MxZzdvUcOBP/UOnp4iZZIzkgWcNkze63uTERXImze5
pATIhJEjTUz36J1+JdYtLIOdqXHugZrcNlZNo/FUzs/1laXJp9JFFzx+p0wh/JitWXxRygaLWX4R
utyLaHBZYNliWd2AxXbJdnD18ZDSMEjNXa48nZ5cBWwxqGlN8qy0kniUxfc06YqkdjujMCHnjPag
C4dhg60wPJiIFhYUA7VVOtr8ySTIj/n8QbJKJZ7okj5J3Yh3pX2vYUXnfGAmjKHAqv1hnl4NI/Dz
FGJ7zMVOYDdWqSe75FlFtT1OHHYzmztdwWg64YPAbobYNVqDwde9Nenva5ne8rPPqVI6MnzkEHOM
vPjtfG8S0c/lx1Ttp/GxAsnLLDxRPFGtEPnBwcCZMPdnFXhUByTCUuHO0ENcU2UzijxO2k46LwP4
Qbi+gY7SbdpwK+LKfIp5znu52Uz5oxvpfWAL5o7FJs5Lv1JBrVvaFLi6aNKyJp15vApfPcpIi/lM
3+6NNoFypNocB5lwRDODP9Xpy3u3sszAZmeT16Dcgo+jhO+11iChYXdUN0ghUHi+9dWN0kAhM5TQ
S9CgZHzH6NnRtvDjMA4aFD3SUP4t5GQrZrfr8tNEP4fZGiGuRbjmKr72neqZu0XvbyFRFgYH5p/c
ggk7ScrL0D3F4WSm3508Og0jY1G86/hwzHLPEp1wRxIM0hCQnXE+V+GXoDxDgJ/FQ4bS8yOrrHVi
QUtmQRjeNLvKy33Kywvz1xLommH8yNJuIuaDIiTiMpkZYPp5Skc6KvhB1pNQDORzb1WEj0/3roKM
kP7oivSOPsAT16lF27fvEKjvUFKOPMj7kA8dzsdRoC9VvGb58CPrFPNxvFUkqjG2OZqgjtX/0iK5
Ib7dZ61Ezk5/VKGWVhwSFejYrn7GCKEHXDXler9BVcEdfUZX0hdbpQZabWjszeIig5dCbjLV8Ik9
rR8gr7ihuFPqa0ybLzKXzxEwr9HiIo6Kd33h1s/JT+HdJYsrpiQoa1Z3mQC0DUDeCsvkSyfVQTQQ
teBkLWMepqkrfYBQuza6pf1VElrc90OFPQtdMmrOpkbuEZGgEphYK6kUqRaH7qRwQSsb9N9Dup8F
KBWeVDavVaJdE4EDDE7Gmg69bs0liQAa5XRtLi8ZH472AG+kIvgFYrVuBhH/TTbuygCjgqjHSccj
ABFclkiqZCF13V3BgRIIbnrRsmyrZ4je2mvSv850eIHbtEH4QrPEaaLBq+duZ0qIYJrxhznAC+iG
tzSQmCjniF04x8ElWM3T0OaTJCJFKtpfnal/KxyliqBV0nbn7wk0z4zkxbDyk2YkmOMmFOWqPaXq
FVsxeGfaOc3kaJx3ekgnbwFzAMo8D7mQaBidmo1IWz0I3Kk0HARjFdk76UcuUj/TerdqaRNlH7UY
+0WPuWrI84PaLRc5lgaUIvK9E84i2bdGIDqLwBkvxfdeC4gTKKbfpgKzQuPO8OScaCdFPEjYIWjT
IoT5zRjErvuY3nzGlPYh976EG/K1hgedeArRfmimuSgFu6AFWfxUw1OGGqHOQEKlwmsenENN8PuE
EBfhxKYsYwTTlRjYWsNTw66r4Y1kcYMkRqv8mCPJF9HfJdrbujN26qfJ7YFmPt/5KSGFX3jercvC
boWXoER+JCNnJUzHTZlpL/FfUj0jkonFqt1woXPqColizW9TK5JMlPey6Nx84vNFfShcVDnUySTg
lBfiY2VM/hLdcYHSD4FiZpj7MZV3tflUVpq9TIiwzrKvcCGX0h0PjSeANZwMzdH2nVUjGY5yehTc
ddIIRp20w7k0K9rGCvd69gjya71oJNcVrlifNGk39AFoYt64xTw+Kz1SbHmahp+4PXaxtutpGC30
OKE18bZ8Og7xoO9gqvu8zJX4kYWHDgt0otsL5YGJ9yQCJ/UsSAqJqGDN8ZAL9C87pwYZJ9LdpR00
3MudUj65uIzlKTR+10MqRrEzXFSdz8OYntn4zPh5GKWKgHgGZ9RucAQ0Fc1BrNGEJFlMb9YYPNDj
z7widm6nTIuT0pUIqdG0KiZI8IpCyI5gDUJmrb6ECl4Lp5saY67LZqT42ZWlI+ByMOLlISHYgl7h
CdFf0w/0tzrG03/K8tNbjmbWO+B9bhiCkcmuQfxYf4YJBSpXJ1KsaCVPo9tmFxWJRVQtd+ygk0kx
zMRNpOch/o4q1nxqwFqksMqY3k/7dG1fFPqL3GU7S/KaYRPLJ7XgjJxOOo9f2VZMMsrXQET9VRT7
Gvis/MZlGuWquUrq1qyt3SIpMBcg3sQza/lrCd7m4RoU2V5SGAuHtLLzayYp9JNPen+NElg4yFhA
NIDoBKVjBkwzWYLp3qxDZ+3/SMEZ/HQUX4XmbqTPUIKKle1lVj35RlrxwyejtUDPuLG0VwMtPd+A
LbMdvqflVULtvtbroXyakeqF1lO2VPidqDLGh6i+jpBilnsNrcBqnQTvLUthsJB6oR/pgovEzbKA
yFVmez2RvCDbhxEaffllJto90iiDJTVGHJF7jflAreXwtAer/zP32KheenprfSC+lCDW+2tQnWSO
gSVb9nC3X8ZU3E4mj4GU77X1WlZS7kJ+qkPpraSKtwVc6UUhniNuCOElMYKbQLd5xIM+mtu+7k9W
dB1SYNHgnLeZiCLkzbjlJ8qb/JSe1N/jR++mu2Wfcgc/xkda/bGPeoH6wxWAQXixr775piu/grE9
AoxytFvqR5vgM9mU/vSdbMAaHYoX6MbFS+IC8D0wd+GIOHC20w7ZQdixn/5P/S/mz8an1PlR/J+f
286ubO9cnHsXt5zte19nL3cutmzv95198ccj/C1mlnZ/rHeG6ej/1H8ELgNlPQLXYFPfF+/jpvHC
3fqSxAsef1fcQOewVTezf9QX7GkbSnWbt+YQAfFu2uZL77au4VnejbgVN+B1YTUo7M9gC8IFvpbN
v3K8z0+f9xy5/No8n6TF2kzItz+f8Ofs12wf2efUef5MzvGzPnJXcJpz6IBvP5GW4Kbu6356L3f0
CHRb/SduFIciaA+JHDn80dpjWeMdk4Fla/v+2KDaPpIYywum3ep8fZVH/o1L4rttOerOcth/XsCl
lbZ0BUbBq0AP7Zifpb9sYy+0abDbt1u4J/fSUX9hPza5VwIcnjH0OG+hHduP0+A+ToK9e5vso2/a
hr94+1e0HrZz/vL2X5G9b2zv6F98r/NG93zWN1+a85VfGNLZjX3/wgfDS1+Yu2yqr8HD7/cC18ZG
Lu/evzJv8FXSv22ILQd+MIhr7b/Eoyh0oj2EYkfcbiOve+abzjc/On/kc/BjGH0e/+YOYdqbP8IN
OKw7wWQfgRN4CR5k1/jM+I8AV1/TTeIV18zLXekk8+WbPSzyL5TcLtxuj1e4p/mb2PvXylm/6X7P
cYDK50u2O2d9k+CZN9nj7+/vCkzjpl3gg4BzcDJ/3DIP+m4PWB3BdG7xeP7S+7mjYnDaLS/DT+7X
19C9Xg//6NTYaBjteltvjV+w+WfK5fEwHyJAHDaVhr8deReF3/MO8Nice/v3MZ+4x9md+4t/4iBv
o/38UZ3mA1qLaC/SPn/I3wyXnGpvbrNtiuZhP5OmZe9pAvrJtv6NDoifhD3JEedoy1sCdC0f5SO9
AXNTb87DTd9InvKubqJtfenO0pfkDQhDHDLVNhVFgN3uGPp6be6kF3SBTnUGkPtW3Jozy8OZd7DD
HXMr2/oWUZY77iTvK9lq/ADNQ+FNZ83hK5UXkbFreQGe441vTAEDgjaMGyUuJy6SXkhnebfDtkFK
wBfQVPzVhLVwAHSma5jKdm646VF8hCaFkL5Nil2Ahz4XCn89UJaGViRtI4WLBeDBLHmhOoY7iFOB
SqElBpbZNgQsNSlczcpcOYUcXZ6mVCYFpvzvdizOP3+kXxKWq9cxwWPszLTKZGs8ycZeNYddNV+X
kkkfx31xz+5MjXeBF24y53U723fFuZ+LK6GRjni8y+vDXZ1Cl4aoh+2IX9vt1nE+vOPxzO9nifBn
XtveZoLzgt0nJ13dnnfVPvE48pA1HgA8nAKH1e28X/+2fLrO33Vrer+jHXncLpAj/nLyJ494Qw+G
5Nr9fBjRL5xYEThFXgJQOXZ/GW697tH7xF5b2P4xY2fku5vOFWYKPR9ScmipsAq+Po9+Z9seL9L0
ront7KOSIaRtQaN9095JDlw775VdGkQseojBVlb6tidE3VY3IqvhUl/SboeGn7+W9+W9xv8h0/ti
nZj/cGJe1sW1175EN2cJzQQy8UEv7zFwoa/ui6Fh98X/Ix/g13pPUNM+kfChUqNLoaQ4x20EQG3l
qh+MSdw7zFqoOLz26ADs3xHAcfwG/ySZnj7R09VhCc7IbYzmJytRMxgHxj9s/eWbTBaUE92iW2Dv
z43tkJqx2rDJs6BrhVmSv86scQchAB1PpszFofhAPeNX3sDmiH7bvgHbd1M/d+xbt+UkMm6CJ3jd
QeCP6RwB1PeHeN1pdz/m+KYPJ2OPL4im1Z4Tw568T3aT/Acos9fujD33VEall8VbPP0fGjRXYwO9
ky7B+uk4sCjj3mrOqAhs4cbyq6/1hND26++U9riv+ZY+5234djxygnwYJxo9tnH74WTb0PR/Rw3t
DHsIMe5ylt+mm+YFmxvyafftjeyDE0e0HXvHT3VDQWmnm1f2OOfOUj7z5Xo3330OnF+TJznc8tmj
K/ur3wl7hVd2P69rfLYzv7dnR95zdbBl79GeVafbLS459j7aY5sS2jVsEs79bCf777kNycxWT82G
ztam2QiHbgN9h2208ZkH2OVG5simM2v3uz07M6dA6t7Lzbodp+752LvnOw8YmzQMRH6emv9p+BBd
bOQb62F85e/MEXj1wqPjDDJfyUBwjNMPjsc7il47O4Q+obVH7YzMVLyYuEapSQQwoPb6w/zvjORT
/DG8H3QF/AwpMzlFyYY5Lw42rTNdTY69Lw6rL1AZPockeyGmIa5sAX9v7C/ZpZ7zOyd3X/+YrPAI
R77O3mkPQFKcXyZgDj8HrDEumfFbnEEeUGgXaKTd28YudENXXJ9jzhUnu0NW3Yzbwi+e60nDPzmC
K37PH4T8IEJVt4k3PGAR2cmBaycT/NLaglU5co23g9eeGTWDrXO7s/bj7osnB6yRLR7+/6U4schq
P/CChA3zbVv0f2POnP0Z1xn5C3zgFCJ8FjJ/ZvA7HwktpyhUQWJC2Z/WL9JvQze6W+sudw6x6diW
W4NIdZN75hPa8UHQ16e2Uz4z5+8v5Zs3jrytnPU4n/87Ma2LeeZdOtpO9yIfBaUjHJHyOAyfWCYg
dfAarL9KD6SsLWzXlylsgi/OxMr9h2hq842WevO8DM7PhfBMnjtSGWzx1bhz8XHMo7grDuZRocTi
9nLWzuoFrMcJ04MbvYRe4sbX1qmdco+41Z3P/Q1a12XkWfN+2bp3p/CAOYjlWnv6qdvUnmH/M30c
iBva8U60G531pSUc/9WTnpBXHPEqOv0Hkinb9BBEOvx582r6/zAqObn9bjrb63W2/9Yfo+AWJ/7n
FKfR/rVcbrhs7CyM+Aypn++qn6PjkPEd+FC3RGrvG5d8m/3o/IN0/to7jRsdUdRACtklDob7LU7x
3Wgn1791zezvHL9n9nH0WzxYbvAvsO+iS1Oa/fqLZ2j719u8LOaRm3hb3kRP2czv0NZ9wPX/LQgQ
FZv12a2Ondu56jXnc8A2xBvH+R5+URQeVX/aGK+0IG3r+AsYj0U97jE3uNZLcI3e0P962gs/M4IQ
nfZd98E7v8s+3vnrzK8ic8pteYCd3m2inf54z5wrq2PmIVB+WcYumzw99Q8t/KNBQG7s7NPS3Rku
z0/tJQ7kV35VvrhN9lxscXtxSHIRdjkfX8ONQImWsJbavfQq7eqD9Tl+99/1d7q4ycm6RFfMyyxc
nYU7bztfxzmI1Kw8RvtoP1K49VvtolOtJbZobvBwHcBD2HAhGW+BsIJz8j09IQbqBzLm2Pq2YE6f
f3+Bk/imx9SnPBQ/vFnZF/3xqnu6N9/Eq/baHhQp5YsYa4cXgyu1khAekkD/VrR5V8JT0P3hEgMY
LXEqcBAG95ghG3Hi+c+YbvTpJE2IW/ZCQDBnRfQRTi0bvo7BCAE+LembXqFeCsyjpgUW9dIC0OqJ
ANkIW+sFhgp3ewboyALGlzI55fO9IlAFE+A83HKoYaL3Z7L40PeeLTdm2726s/PggeHgw8sGThgp
jp0e1qfGcC4ciRukhKUPFmLxBPsb7ac98Ys8t511Tk/BZ3yK/dLhv3vLNtqkz/IevTYf+q/8qV4I
69hEG858+zv27MGxd6hfnWe3/e8wdYvD7Zk7fDFH2pJT7SrH72rD5Nh5GX1yTzsMWTTmGcvR1se5
5aEquemO+kWy0xa6e32b3HFdgu7yCeTES44kpuyMi2HLjrZ5uwnO5djZH+SkeeuZYNyBPHNHg6WH
4PMmHTFUIo5r2Q30DWFw/DVwoBBJRSDH92rW6ot/Yc2FDRoq6am2aZ41Tdgq3HJ7zv/2a6qvlUif
tNcOcf1RjScDQb5eFx9rOavpptsO5IzX6kekJ1cRr0hb6RsL4FDQEH1e7TN4WyKVuCF9Mhv+Vqrm
ICCNjLD44yhFV7mbSnUTZ56sclYrot9zZyuRiqgsi4yeT9L+NYZq59zZ+X9m37yuLb6s24vyXSel
J8229DBqUhPqdzm+poXHYJ4mbJufykByxxgM7T2LT6AqYbeYGy3Gqj6l+6DyS8QDJGRUCa08BE8Q
s/gdfho+1rGNOJoeyamktNJXon1TFu/xe4CoO4C+Q5/QQAXeYGOUtW5j5PVpNrtNSVtKI21hhIwc
72XavmlIcOb0UPV/1UBquI44OaStT8vVOHdgKegQzPIzRoBowgT4FJcM1gyqRwkHU+W06UMtNeZZ
ocP775nJ0ySrhJQWPgll+aN5n6zqLUZmIRYv5muid5OvDFzaCfcVD4bB/afW8LwaxrWIbialtjBE
XpLs09pX6RpJvsHO0u6/eW19R/ihUn0IkXoYoJYuteX2Cgb8+NnSrCGJrQIDKK/zF5FiU6LrjbX8
bjXg48LkqgMvGXBlYLEMFgJtx6cqXwe8LXTmYu1B31IT/0owJes4eB5/+rRnZPuQzdCmd2nFJy2e
8CvdsQTiCYC9GwkXBX5e9ogBhuFBhVjrDqS31RK36ehhmOt+1YrmWRFXd7Dk6H1EKiI/P5z+CpeS
DHtei05+TujF/zVCfQ478TgPqHNSnyZwKbgh4Fa9prpK13YqP3DGVOskLDfgNSBgR99HYzgJkdtY
F2Cm2eAb9Or4w2sLm6YaDeRp+pQPLHQDiZr1FeEuCnfGnLnC4ic05BkNleRWlA0WtcA4obK9tVpK
0DRHsXQJ5Mkrl3Rf9cNWPfAFTZKY4sg6dkX/0rR0snQDluviq6PET40VEWkPWpbzkPpaNeyG0q94
HiPCdsAi0KNTfYELorE+rVK8LVokXy2jkL7ySuLVrMVyu3ZwJosizIDgrmTb0Rjf205F+CruKuku
jHc1oWYimydFfqkIhld+WnPjKhW99v5ZyOQ/W8//oJpAZsr4UeTX3BJx8KMvqIUPvNbO+gwXE+Ge
9XlkGIwce9NlmVcr048EUHYxPjs4x4L8GCbjrY/FrUwyE+bspu2Oa7fbQu3ZgNYS+UimYXrJEw7s
hMgwE/kfXUn9s8rfiae95MZWHvw+indr27kmIYL+Zgsvv82xideQQh7ME2k8CoypW0BOSyW9mZwz
KbPyVNDfh4WZ0TR+xcxJaDKHNBmL5mkJDY0v/bbKwFRkvxoqrTh7FPGJ5WBloce09r+OcD0BlIsg
12SWrzSL8J9MaVQF3CYUGiZHvymnuxY1MqLVNMAHPM7ydr2/g8rZKlA6UCKgWYACv46rECe0zJwY
j3ULtMr40KDV0ZEqzVNGuDB1AJutHvXQUW5h/pjDjHzn5zoDRpRjxSWmWZoryLxh+5Q8tP1UuCVN
9sCgXAUtkKe6MxniSy58xrGCuIOJ1mjMuCbRRsYxCp90N7b01jrxvQDoNt/F+r0JX4Xous5gUSYx
eDD6a56TG8/FDjsFLfDFYjPU6Pk+w4QGRfjFE7vOhElH2CfioZ3bF7atIWZ604ZHUaLWeTHRh6v4
3bsQGkk7Ae1Rn2X/Id3ZJvcgAxuvICnDmI75GssXrWT7Z6XfdczDgRIQaYJQhOMMnpBoMEDRLdrJ
oddVTEPSkfcBVwlBgaXtTRSSKZmcNWRga1BfgoqbxgDhIhoZzGEjMJiXxHIAiy8FthZNd5z+mxzC
dDX7yWl11oDohLRDaTC+rSdG2ZKDiZCh7MClRdgsENamAz7SjtEb82yD3SspBfAOAd1lAh4fRh3B
mgkcg/GXYCXO2LdvdPU1QGMImWw2P0kB80KqMFMCnfEJw7sqV5nmn1PG6InYMm5h/cJWTar7IKO7
1l8YWgGM4d5P08QAxVp+FzJ4dOpWBF+qRHKfPB07Wgeixdix/UN7xy50ZfRUz70bBH+r7opZW9G+
G0pL4tnEU5EeTINOA2MGMnDg+xTiD8DuU8yZqSAQnXLNleeKOLx5uw5E8gaejkmbC0tJgjC97RHR
TvbwETTVS9OzZEgU9yRSNlaZbNfnb1JooqHZ5lJ8pRTggIflHEf/sgRLYww9FJ0SPYtoKbaUhKE0
beWEw5PgxVX2pj7C1Z+w+/9w804uBtRvkIAs4t+aA3eJseUqOP/Yt9cx2CQjcqUx1kF702Mu5PN1
HdrWJKjPZbpbP8y1YinotTL3078q+Lz9e6i9/PFB8AGFqD84dksqUmBS2zGB0uBTJxfpbxdBU9Hg
60R/vybRKwuGIpTSHddzDof2AYNZGo61Eq9Ova01E6GrTKcVklgmW5WJVpKx9BKvT+5dC76iP9Vo
CVdRTs+uOmrJBnHfKikZAkqp9L4eO0pHOvzCFAFBbi98EptJ8bKqYxC6iFUGib1yDBG/ccPKOEmk
vPHABjoYqAgbLgKIkfM+PVZDi9vtN6tRQZmJG7Lg2v7BQgOsWW/mooZr1v1BpJJyYhWgVq/CkoFA
NsN4KwTDyfgo0fGayBhklSty+5jZImNmsG3OZ4/H2FzRvhriQgwomYJWgmQeS1wO/z3wxX7dxNb3
E3WcKt13w8wqZaoVNHRBM8bvHPCr0Ac9yTme+USH6jw0XCzja4HECqH3VOwl42ctAytYS8zORNFp
RnzfaApaYXepxYCHPVw4vUasypK/1hz4xEyhehN1HI1IstYlPYXDrRS7Z6ypJEG3L1P60mqv4qvF
eG7F0CiicM9V7ZMABL+Q7kwLWWQrs1CS72VNj7Y+mdJzXbRC8x3AokMiYrCiTUpDKZ4JTWbvQb1h
vKD/kWodtsK5kTbMy4EhUGqvgke8X3AgQ8aYkciOSnbODOMx0DcD62CKvkNjNam+Nt2/uVBwmRAv
EYPBKhd2OBTlKySJOWhNCSuy8ic59/U+/Mfp1icVQrEfeba8gTIuJ2AmR+m2UNF2KjtTG21VGAm5
cZms8JjBDROIo+mS4a7V0TaTo13HnpOxcwvgsqaJczfU5StLXdGf7cykjsOjGahwNOuYTeG/kO71
KiJbVJc6FB5H4rUmI0VtOHZ9BtDFL0zqxGa5U2G3feLK7CgD2ZlyctEnrjMMS1g4zB/XNVSO10Rb
cyHm/3QqPFgaDdQ8+7+GktIhEy61HGHc1UEMSc6snxMDjQau43EhpYnNuQcBORbr3mF55Z7qHlEo
+iK2aSIHrelRhZrNt2Et9z3iRfwrVU+2y5NbhGpQ3rF3k23ZztcK2FI/IFTDPRCeBlnc6yPZHjUt
TpHKcWZYhzhe1SDR9zwfHw0f1KKNLvBr30yN65IweUYBRDrijJDCzGgQgLKRinErt/SHg4nauaIX
1cE9iq4SoBRys1pU6gLKxJRgzcda9At18bpq1cKMLXL9IpzyZvOW8G/ZGSzuToTK+utladU2xMC2
Jz2CtYGiK/IZ39a9sYp1TbQxY4haHzJKkCBMPJdE/Ki7drr2I/Utww2MnATg7GTlDIiEf1PIFREt
jZtcy4ZiJCWqh6kCzo2ngkAkpHUzBvDGV62WoHIhly9pCGYDOCN7fIkyhZsbUZH3UkkBum5Sofog
IBi1+nX94fFak1VjxvaKoGAVFfbxyDAc4RpTkDF8FJk38ngXsGIH4U0cuZxpTBD+BeGHCt8tWp4K
tmZugexjZnVfFc94ONwQQ7zSCC9iC76HCkhcco/f1Bg/+TSeSzlwUTGdrDZFj6uHLuxXBLuaa3QS
DGsapwwm9GeXEOuCKIcyyVmPJmVRdgF7ghDIJ8uyWGVZiXBPOjdrkTEzvWhT6sERzVhileTI9xDw
QHfHxBcyzFn1hRGWCW0pfhLWJjXbhZAf9NbyXmnvS4vuIX6G3H2hVWLu8hYkbvr8ucrpaLpAIAUa
ywRKZnVx/UDgEvWil6dPSMM2aZTuJMAhw6JNoV8iA0Xkq1ymokLOEw2bcdZdNe9v/UKjrGfd4EvX
BomaHRIiIc4VvQLOjYMmLjc5UrciYwhjzQqqnqLRu+terovqocvBoYSPZBHvKp1beMJT0W5MjBsT
8KUOm2KONsfAS7HezsWM25yl/pM03aEi2/B4WRmRnOgz/dVhqdNGNCzfMskly5nIjMtCWl++bxsu
6su1tWi2Ur2rhCsKEeYC4PdKlG/M7pg0TDr7a83ujKrBIuC1kUCF3md0q100Qb+/4y0jbYHXslOV
v1B9ys36zK+JgGQEwB1GW0Bo96rKQiDwyiXSMPwp7K7TrGzkSNxqMWFL9VhyIcOIoSkHHXmJ3vMx
j3XhJzibSmiA26q9rNeNttvq8+w0sAPLl1YkPYipXtvRkohEn5uVFe1UkBVdhpmD+bHJFTf6ilPd
XrWAqDoWyliLiRswrfUfdWrXKBqOA2QyQ6o8hT24zcWvvoreLPkyzvEWJXCYzbv1Wr70FHstIQ6p
LN/jriMzeqLK9RXKHVFc3+CVlSMN5abUEVdy5a+bH1bOTB+DyFRJ2+qYv+DIMJtcLySrTLAvCfQh
BA73qfWvtP5lNXmtVevq6E7WkxS1L1cPpD0SZyJmSfgs/6PpvLYTV5tufUUaQzmcGkTGGGMcONHo
5baVc9bV/0/1t/fR6tUBg5DqrZo1QzO+kMkg4B1qrBxxE99dNuICyia0iVjFBpDq9ggbSSsZxQQr
jSCzOdFFwZo3Iq5EJiMh6RoB8ow8e1FNX0NGE2IGKgcrT9KeoOdnG3c+bbAvtVP+uglEab50UXRo
ODdzjIREznhutnJyfDUgl4UH6TfdDFQt24SwmMwiTJ7MAIQ+r3feEvwn57i+QL1I3utJg7mUOFtr
/CvO/DwK+Jdvi8okvnvCQsm8KEa+b3UV90F6iZJQuvAjB+oSVlFnENJuHiKoxSHc4E6l7A+4/+T7
JcPZlf8KpUlB0KoSMFRDmGagXqD4uI1KYWCJYSJFkSg39sKajnJo5Ck2f+JsKxdAro00igU5VLDg
N26VkeNjPvURfZ/yoaLUqGztAtdxouyGBJrTGNNqI1mQzsvox5PrpLg3mi/cgkF/6qEc4+XmG94H
r/1Gvac+4uGx7AoV+zXXOKccNtG87uBzSV+dlvWVcyDiDGibrbTTJnOQCY2vzu8Lgx0fD7Rn0n8c
DaAVIlYAsMCkbS7knI8H3WXXrTwa5vQiPMhwH9Oo8ooZ2JhnYKtPV260Qv8iewPtoiqS8G7v0GV4
iH+W+LsyQdMYvGL88/4uQDakdigG5Tjj8pYdXpPi7gTFPe/XTf0d8tTVZYN+7lCGNEE19SR8l6dS
DkW676bFycHlpOyKD6FfTS470OEVTikKktlPaNs8uJg8WYn2g+zKU81Lb8MZK8m1brqNhqbIpN01
5+98cV4XW9/PfNn9KLBPvutWFkIJrQGU5Y6jLsU8YJSVzQJCltQq+6iquQd4RosC4lbFy7tFook+
cgDgL0LPCax+jcKznBkKycp6fmoWRLaPyZSjNdkkwzstzWjYK22q1ot9hLMu5NAUKlijwddvCVqg
+DFsytyDbNxcngXn1Ka7/qkbv1OGEyA+69KhyNDNv4dfiJtcGN4FE1Mp3wJPihrNBNcv6wtAokd+
JUAD35+L4MJsSdjdCCaUHYBgZbiNiNgpM8qZ9QkYo8wUTJ34SScez9xs69i+jD0mUeW/bwtm2kyZ
4P+yihUIvY5Kucq5+2TM7YrsiKWiqn4IGKEWDHOrYKBMW9jRO0fMJX3ARuFvWqn5OrZkZS9ne7LX
1XBwuW2HuF5BfBdq3+g3Dd/3OfT01RSzwuTGM/YC32YY3QbPCd74A9+F4tTPzjztiE3CkADGBbwb
zfrJgoeek3KUmB/5BEwaIkWK1Vfuo2HJiceuGHdQbIG8yDu1rC+9Z2mlPMMkGFrmLB55AFEB//SO
PJiCUA1zMDEZWc55+hvhE5YD/dHDHquGVAMuCR3qmccO0t64yjhow6R+Tu3Dgq0ZsMhIRstYshA2
8rulnyody3jhk0RArZNOJ+OtjZkcasDhh6eOvh0I//ASyiRHjvEiZcgINwYxCp6z1pWvYmJoEkDK
tVaedvW8ac/9wDjJeMgjhguzsf731rtHheWjTRa44HZMSDG7JfyBsCBlqrNSX1lOegvUVdmr5Yj0
VOiF870zJhqS6IJBuMm3bJJ+wx/M4W8H/a9JgJaTdO+h9GDBhH3lz8jI27Co4i85FZCB+je/juhu
BFYIsG2XYx09iavjRx38oQ2VAinjgWAHGdoORLRgHtOWsr1Vu4f1MUpgSYndSN9vyeGk1v6M0A8F
kJBJfJkhKJSY47l4J4rq2dTPtA8NE67HX8F7eme5JWsdOOMNzsYmTCX59dRkuD5LdkYCfzu+xQWm
dqbKZm7A2SQ+yvzOTVrQgkwkiXeImN3lSs3sOEew/sMguFw1wI3SNXjLuT3p9ZuKrVZP9K5Cazw1
H6gr/ima4v/4EqKDgK2iPYKuK2HAI5DfcHLNa4LdsNUAAOxZjnSx36k3K72kDkZfTJ7kLK1q51lv
70H9q6fYRbM1KA4xvWtAYJ2zMahQHa41Pb8zUMadALPKgvsJHv6yrsOQ1CfYCxxIVvs7Fuo7sduf
MYJDy5z/s0K4UIwJUmhdGeHU9ttpV4KKRnSxIhr28H1nxhgnNE/lVQnhL5XELnIZhPhfjNmLrrlI
BNq1YOguBGLP7TcEnXthyGKBexTAOgpnTCDDd1W/Dw6WvxbAJmxjWoMu/Kix6bdZic5ZfxS8vpyX
7RgQN9Al3SvZsTta3tjcdWNztibYh7ThUUYEXYnvYnOyy4OpPpaJ+WEVc3/OcEE7wx9rfP4c4r00
l/FcXUkXlIB76WjSBHnzOPnzKl+H48Ka8o5xDvk/6t8S0vMwF3u91zDBoHFatD33NUjv1G1TxAEl
6grKSufeZVQhZX4jo1as4+fH+RhSJliLW6xpIuzu562uormpWQJpk8/ywQA7SAYOCCBIAFU3Akik
53ca+lQeGeWFZUcKWLrQWSAm2tU2Qg1+nbAYUFDLydPKiSxHuB2sSPK+BHX9Qo0aq+w8J5BoeQNY
7a0FXpMjR4ougC8LuAoTGKdYcaYfcZ8GYkL7FiBoNkSVCHGciC/2yD2iTSzfkzjb1eYpoh0dhwwL
UM7hyvh0oz/kuBdoMdnqqCYSiKR9EWPGvNOfcO88FK71rvXF2ziX2z6FJRfUyBEVJNPDtRRJmc/6
pVVLX1OoM8pDmO4B1VxliGtjvnbQY274mS/foWe3ORQHI74w71oos4capmwX+R/pXk6/4H81W5om
h+cK8txKmv3BsEj+JRWP30tx2tCi6tAI6GKO0Iqm1+FL5ai2vFJ96iruhCLJAVDhBWbxs7JEYLCJ
77XGOmyRm8xMKC5iUux6h6r3F5u8C6+AblHE3+nyXeli6LrSG9ThcNaBauU/SeyRhzuz6fr/2VXV
vzNd/izU1zmu770zs3h3t+Qks2XcBoO7t2zV10YCKzEkpN0uWP6yYWxa2CDJFWFg3x8SeyPNC57N
8oEV1TjBjfaEcLf4nvOJ/e7KQJBiVQZCwWhcqyFObjCk6S/HqNoO2m9U6jcI1S7uz/AZqf+YcjJI
75SyPXYD9EGyMglswxCRPkSB8htLiq0gWRNeLy4ZDFULDo8NPmJGJa/vposUC7nyUxh3H4CXT7NC
puFM3qW2aZ3sMo/tadLdtymrvjQOjLl1Ni3kTRKYHcvEI/HuJRcBPQed1UDAaKqrK7QMIEfSAWYq
R6OVn72g9Psu3VHKw5l0VIuxrD1PgHdNOK8mQ56dBNZIfkJkwhKU2BAL+UPKnuIUu2fduHs0KHOB
+7B7BVlqcmNbZipijGqXmvsg6o6ROX0XE890+jPUOsGExMMT2VFq5kkuoFVdZ9SQLWU2AQ3Ws3o9
e+5OG5xVbfum4W00oFUkLayqvduIinKmi28x6qiH5m9mfc24Kbhkw2Q7Phsq6FI5y+hUExonSiLV
QCAGvX6sb225zorsOyp77lA0chyeo06TY1At6FUc8mhfRKFMk8STURu/KpuyvITjRp8IFqI1hzoN
/EWhq3JWU08KXftth90K0MzjO2exSUrEg4VMmMAWeDSyN9YfJgNLnd5ic/g3M4Z9clNEkWv+5xG+
kgDxWpH61afwFQqGeRTBquJr18oYIInHf/KSWb3B142nQNb0rPfWKlpiaa30+VmzPmueJqBymcBN
/UVn3dB3SFWITA+Y1jyODkSRIryVsVaUi9JrsG7RFgYYlYyYGUuKbD1hfwL+rJUPPoTRD+uq52Sc
1x6DnEdmqbx+UTmYPEspxoE7QabUVLdhHm5SUcriISc1yba9+7eeKY5cIIrthJcOfbIaODIudfoZ
FzBo6txjY/Se6fpaT2DcUBlHYiF6jWX+cPaIkwGrSxyL7Sn12vRw7kx2bDJLCwP45adGqutGH+yD
xvncVO6Kw4p9m0YkNRu4yIhWghwIhpIMqI5zNoV8Q7UX7hkjpSwqrApFMa4DNgB1Nh1meZyxyHpr
KuWgfE32Q+SH5aEdVX8e/glwFrBqDLAUw9zqHJec/BEHgd5eJK6W/aQImgXP1wlNHH7lmxKVDlvy
EN5gBMzu9oeFm1IuZQNZH57vcCFGRaKHkKBMzaXAH4EMGpMF20K1zr1jSASGV2JPYQOgpz/49ATR
TaeFjox7jIFU/Zi1W9t8itl45JCeM7PU4lS2apSndP+qgSJiUNYs9LCNr9eK6T4BKrI0SbOLy0XR
4gtgmxK88bqcyUV1wAtKe8bgvkmJYcJw5wnyQEl9ku4tLVX2mM8d3+SI26QCQHznlkFSD6KpoQdJ
vk3jIzMvvGwbfysi67p2/U8LqKt3l5gdYNu7SDM9zH5/iuWbi+Bl1x5nbv1eZFcl+yTTk81nrWy6
Jnvu9GuxgN5khD0CxWSNfqyUmISb+q9d4DDlfWk2N/p4Shd2ZERNBQ3GdKQZ40OtDPRZgD2ibvKi
7kVegAGQrQqRzeWHgtOLUASygNDYJXnWb3kI0Srf1ONIpsvwneHAkTeI35hK7XZTJdGlwoLHjH8s
eB7A0EhhQQiRYKfKefCxxCt03DDxAFPd/Ii/i5/3y74rmbrN9y7d91CkK7J1loGj5Tmp0Z0o0Ybb
w3A+CydeS4sfUEU796qlFCZr36nSI/WoGuf6Hkxn06gAiYar3hI8wWmBdGnOUWKwB5lwS4pZKTvg
DbJFz/FPz9t5Pc3pIcwhFGCbnaoRQHaECt89WuQGFBD5i/IgT39Pc20o7B/mZT8m01NvusepwSPB
Ns8qZyEZOZlRH0scgw1F/Uprj7sdjjXxI08FeYbkEHTkgQTt3xzlr9F4x8CaOUVnPM+JIZk2gEfQ
VxIbAq3Dzc3quZ2OpNloxDGHseUDReoLPjKkMtXaTh6vBrWU3fYs+LKQj4ElT6f+ApdhFoAdp8Vq
Ts3Dq4BeqguKwYYnW4CYERqKfDXBN2OaAT5tQDia7uSWYeHab0yoXpnNWKYzqYVvKlOj+a9JN7Lm
FU7RXO4mD5H6Tjr1tLp2REVX9bszEjwWY+yljXSC4TW4mFB/phxXnTa/aNHkywSYAVklHR4x6Mhl
wTCFV2tpV7+W8jzTlBqVhmEaltkrG3Q44WU4X0EgZqGDwe9eTpw9LGRkFxjwUkNm4AXlL+LeUlw9
5JYQW9tsXpex4hvtq5viAVQBFnuWiYMkFR4eh8m9KdOANNAZGBDDQUZfKW2B63ILOdATkIg3cfa5
RCYWCgSGYQBq720EXmF4ZPmbdLiOsUVmzTrS0pREhqsusAvnYeXUPhvWjL5RNQxSM96bWN8hZMc8
OPDzBbcXAZ7CWLuUrJymDqMTxFn4LofcqHb4o3n5XrZyKqmp0wBZsHBXbHc6mgCH8uVm2TqMfrIJ
HZzzI4A5Pa87bUVyrNr5rtG/8pEWEx/w0sX5HtVEvNFC5awmiBe8z6SegBzhUOO1zFwvlbbH7tSC
2ppjd59BYECoTShxAMgXlelPyvlg2yjXWa/EFlqbov4z9A+zKZCzwP9lzKZ16Q3jsxaX7myr45nb
c1WcEaItm0ZZX7XFVeMhdbj1Iza/spVu0medJX5Vl+/y7Tjp8lbT8sb1Xok+KX8FaOvPzIHiGdmz
pUJc4a0urJ9nSKRRtk5snByKye90/cTBKHdUkv4q+YA1Ruqb07LXaYYiJwSXuNblFQpMxN4Euorq
4cVpmKShJwfHi3ZDYWzDQNumcsABaTZQowbXvNU6/g4ezm3lkFfbTkGcb/TVSz/pN7WmyttVzUiZ
n7z8X9msu2NjfXiBvlfhueQ6vCuTuA79ezAVMaCCwiIixc7G2IxpfaZHEd8XSHzywLuLudEgcjSs
2q/4l2UtWBsOCzVGcSIQQg4cmo1fxc696fBWS9LupSrne6vZ7O8evLiMKcKSq8FsB/VceJSyTW7Q
pnIsGeHZoM8SiC8YdbTgzaYALyX3pvgw0/Kg0glNu3KeMIioyHJ7mMW5WdwWOot6xL+P5Mh/4mji
HwBkBAs/KZhKh8TiKS8uQ0ctc54sttvT0sKopg7WCg237eujCz3ipwDQbpfinNIXj2m5Z/bx/gKS
+MwYE92/Pe5MWIQK3iln4Q9MW2m+Qaed5LDM2Mh4PzMIjDg3yWZmQhJGxa7Sz45bRfDpovkowJ1S
AGHMMp+MzNkCf/yvTeHc5hfar2waF+WNNKUGMtjkkoMIr2jLGdsTCdIKQkXfASBi4fwSFZ/DVGFV
gZN7j1vcOO1NjceuPoibnUi+iwBdiq4/4ULnOLAC2nEgo6D/Eb/9IPT8YnrMLGrcJj6YzRl5Tm7k
P0s2v+bcy45LkjHeAeitoBKqX6P5HRjFtcJJdcEsOMJyWmCqfEbkYUA0yxwuRUcCj8XkZXfvSR4A
MSbeLXcYIAIk8YSM4ttATt/7VLrrGDNshRyOLgbf4gIWHOdjbh8zln/gJPik5g4r4ZOHhWJZBy/q
VJztXdtua2ZlAPeRRJA8htjDtVygydAZKG75d+54fPkobVNuhNDZbFuCiYFOs4NMIfw/nzZZ7tg4
19xUCgfcpABqVxxMNkd+0CGLdz1uxmkiU4vr69WXYD562vg7O8nRtOyP/m/Jya335c4YPb9Hnhbb
W7K7aX1/a5qAGUVT7GkgKOmXjS2CWanIbqPg26qRi8yNsta07K1TU98AENWG6aV2rTcZuDWuZB1T
UaHVteqPyQQoTuZq5P38MRoGw6LZWERrQP/FPho8N0vwN2UVRCft2L4Tv8M0S5Qf2AgJpDYvoaOb
4pdyobcq4b/y2eLit8abVzFz5hAOA9yl7HoTYWMWRBVxZBPhYrCVbDokzOGNScXzjkmAMWRsnXPJ
gJtzOBneSi6nUIEbwha+4NLQnhewd242QC91Vq48m9YFmwfenPRzmCUI006BHj1W3pOWfvMxZCMD
EUgoJe1BiCR5fQiDLxMTMHgUgvq45p92Oan4NcnfVTLLd+NNZuCEjHgyAZ7jw4rVK6tWbBpGTCkY
DO0HBZX6j2JBXpo6CsyDyjXzBRlj39MgrvNCEF7ll8QvWR/HzR/mfQKCyRJXVtUd3m9o3MktCmJv
rTNtRrp1Xhyk4Qf5NNDxYPZOeMdQMO2HCWGhsoitLs5sHey0f+GnC466JO8sqP9NUxgtEkcPqFkf
ZqYwKegZUysdpEuiYLAxIg4rMRBka6Z6QL0V4TvFHg6qg3etpTLZwflCIsWPT0ma4++v2GLIZcFc
9skola0TJcUmc0AcNKcsdsaUnbs2tG+6bpObXOc6DFr+V4vdbhuFFJD+CbYS2KlLmGFNzLa7G7jr
8BOjfySx66DNTPIZ8F7R4/43KdCzO7AdI8y4k5VHq7hk4cK3wH3IrhF1m0BH7bgxp+PYuPiJ2asC
UCLooHL4MNox5hm6+0xSBH3T4BJUWCLQJQAhQuLBwLbQOCeW8/AWOjuIhNhtc4cRYIOroFMqz61l
XHq13rv/5qXyt2exXMAmqsIZKCuSdLS+/ud/Ys6oDpbmtgRMA5a6N3sahhYTwSj9fC5DAi+l4QLK
bSMsX+78lXXMVwp0IGzayv3hUNCNaJMY87E2kXdZ1UfCBq2sSCU7NEtDLLNgcsS78hP12T0lbvef
QpU2UbXnI90LSD6XCOM+xHdYQBJzROv4/84pDK3IMT5MZH2Zwq1PaXsBSrLNOMQfBuoEHZvVNvqr
9C9z/Yzmoav24KEd1vMmMtjXWv+BhfEU26/aOBJPtQk1ZNzJQwJDq48A3ahxTfN2XfwGRPQo9jbP
n72l5RscnlUn300VKpfKeQckAonovC/hd1gAjwadifeHxmuVLNqLan2wLLfNG/yYmEEIyHOJ39zm
orJPqjL82bBMqTxzTXhlxcekXACdhBaqO6qIqlpbd8wuHJg29yqngOY+eg2kqyRPxUPe2qqkEEPv
BmFKGuccB8a60Z/TaFcMLxA5Xat5Lib06FNo4X8a7kodNhRk6TSAb9id/9H3ol0VvsRU0sjducvZ
AcwgkwFtT4lYqdyZ86FlbdD03Ip9R14NGD13VldQybBlCpgwB+ZkZjUhEp4VlPYcsnn7kCGuYMvF
CMeWb2ViPpPorIH1K6cxvPElLnwGaUwyZM+jGtqTOsNc1lRO/45xkp0C7vs5No/EkQFrqMYjsXzj
M6VbZOxmhweZRAiphc0qJjyY2UNuDjxEzAWANd8G6Ni+MvMM8VVLf0zPe6sdZ5vD4mog4oRkjFW4
T5NyBbu7XApMLcFgWRU4tE9ipVPCLWVldJrG7DxClknc6BzDEYrrDNZtiO48gokzeA5jETUbA1oh
z+c58namu2yTR/rOBUl3Q4uY09d2XlbGTLeEa9aMu4rX/aqgXlIWqgNrDLfpcrjD9laxMMSK1Rsm
k3/SIkB0aEMyzQrD14vitSZzmVgevyFguR+AFK2zzOI2ba5BzlCiVdi0w/GtD7Kji9OrzZ9GtHQ1
OdJ9PN1ca9gLx94r0g9nNF/Ii6GJiXSOv3inuOZnzCTCkpmlXv8lLSc3rvCTS41l52iMmwZIyjWD
/Tyqr2GKAUGZfajg5JMTDKsguOsoNnvnrkMhoTjELSS1nFEgXw6TxTaTBTgd1EXIwaGBukzHFQyb
+eyB58ozODk7RpZZid3KkLI3+X7qzaA0m7Q2N72ZvLQp8UMR4TKZZ59LG8lzauh/Ia6/OgtQ9UgL
GTGYyKGdQ4rPkCPNzURaJazGhFuzKFgLzorhMu1Xd0Ui9VwkPjMY+OLVPry9gzemuyqfXmtkZKA6
k/KKedGqjEDQFbyKY1TODVeVRSiBHa+tjsMHD9kCVbIx53q3DJIdVPpme4YaJag09M2OAc9gi4TH
75G04VidCSPCOgdbEiDAd68Ge40dZGYRRkjmTLlOTgPTX1LNlxKAmx3vOUpcvNB3Qd3CUM6PEbGk
6gK4Baop7URqmnicinkvqSMUKyVB6Voqrz34aE5b5DC9RJ2ylii0Qbmmsp5lXWOcOk/fwz5d9ibt
/rBxS/ZVJZ6rKTHzpnmvtPkAQ6EplpNtovHjyiZC3Rvbda7QGric8KXn4UcOc/Ux7q2EREbGRq99
DJkjJYLNA15vNEQtZcNAyVTzeCY6hg/PWtWtkya5qW7ytiws8zdZE8NpFVQcdgO74ipB9qYudNgR
2hcgpY5nBn/LrRAegLI9PfdRzQd9c4iVClJH8SKWN8zhNHR9d07zjWq/jmyM8qT9WAxMJiLk6CEe
ctmwYCK5sppTCGg6BcbW68mdQD88qu4rIX7JwHYkfDc5m62KlFu2LReOZ/gt8yNILXZLpv+Rs9qP
tRJ/i6VZhW3/rCv9JgNWsDOd2Iy7m86+bfpRF32G3iWZL1ZXpJtOOyiR7efDW91Pf+2QqATSenI6
sglhWFcHO9N7t9zNgIOy7bRrIR9plCfMc7EQ3TaztjeITU3pCcNJgWKeARIsMd7ElnuEzRJ7INas
D4XrPecJHvtc+uJ3tPFwnKnz4WUZIRNSXAtOBKHVe+x/Iviuod34Q3dKLe1Eq78ARiku0gZWciOT
LGQJzBw9cpm6X4+HTeyQ4zw/VyFlL2VRDJPcRAWaPpMlKN5aeKONS3ULPCwCJpIioSwlGf1Gp8Nn
wQuXIYTfJUsyd9jQ0AmzxXKgZ/BjXIiNvXfSzLujUuPYazmM45YOUryp0Y+rLoRUFhNTI3tuHNLI
kdF3Mgfa7DnsYHztiGbrgnUZOsSa9s8je4tiwDfkPRmW/8akP8897j4AlQlFxw2Eyh0+FzUs55Gk
kKDD3vkkMMKC6LVnp9x77R9Na7+6xvt26koI9zGALjwpHVf9Dm1ueLJthBhy2rYGtOcAQG49MSgW
L5i1CcFY0PcRUkPUX0GOReu4tJCX2KNCJMpnbddX+VF4gJgadsX4PsTWnRNvDm5KP0GQ5mpp5xSf
e3SxgpN7Qf/u4A+mJu9lFF/yZvkfX6JSd4NjHOrGOsA4xLzIxc1q/aY5xivK3a5H/KBvmeT0xaMT
AlDE5NC1/IYj4d7zsOuIFM0IcLJtV4AGBmkAyH0C81zNFfftT39sh1WFmbrWzu9Cv0jG2JentjHz
g8mUnLFZNnCasytqsPAYQPoGcYm0L7YZH8GG1/Z05dTA/RodFB5fkXfwSvP5rZphddkoNFU08ire
hA1b9VTZ6oqCQeL8XwEQKVQ7+w7GnsCvICkIbztUEXQdOK7vG4DQ2aWP0nf1Qt3unUvHvL2w/MhB
vbkt7bEge4bOg9VM0h3Cme9fO4hfC0rR7Tyap7KbX9qb3Tsvozqu7Cn/28FS4HZuudu9swNrcsBX
JkZFprILQa6fgOFgEoqV8D5Mz+xehRvfQr9xp+68NLrKjUBMDGYxpvWpBcCDxg9awWa+O/iIqs9c
AseFXuUhpXKIVBNY0PxBLT2zdldJT3YICVIr0h05U9liOxLUdrSgPDiW7rem9b1GoYX6ift8leiQ
RrZrheh6uvcVadMra6m3YbvHaq3Edfw7ca58/TTZeUPmtwhnDbo55b2j+xlTonhUYKm1l5Zce31d
Q3SloW1wcsOhbWQgjtN7E2VX1a6PqmscvZHCHBbmw0mGvdoMcFmIf9WDbGXn0ZddxHt7hulOku7U
BhzdQLEAScI1H+ELpBZftzaBZkjoJPTTAj8C9bNjs9MTjrtWrRyFG0ePJTkTjDrW06ZWAPieDCJq
QGL2znbE1LickhejdiJEj5isQt4gCIZX+E0JUFYmAzNo+7UNoBePE5iGcVBHkouzMf2ji2x6PLuy
De3QFvt2PsO+O5vxI2N/qDjXSb0z06xqNm5SfehN9YSwuxC7W0bvrPkpO4LQ0VMJMQBBwqwB8Xaw
0UFt/J5ddDTZp+4x5vrWkNHJzohU59Gb4K8Pf4Yke2Vh7Rsou1i+PGEa6CftfFqykzVIju+TcMeW
kZ8PGAB1jgJhTDTrvsgIARYDarkg9C7U6GLx2f0TP4HDE0gAI7YWqegfnovxLaexbYJb5YLJl4cA
jYzS/7qwkswyPvVdtyFThcx7/b/W6n6hwMLAILGyCx2hOq2npGPibRcho9pnlZ1jindHZm0SDuGa
ju7LC6qTNjA6/8mQSxOaA/en2MXevWIDmSFFDf4VwMfC85nPwxrb6FOSJQfN+ERF/GZjaatAoQuK
B5/xJWdO7KrqH4sncK92yF4R/DezbNCZVHY3q4w0BEAiXH3qTWmhixqymz0Zq0b1p1HUXPNugb+S
TgYgKqfjOMaHDhGSZ9iPpf0pERKr1nmEumdR6mzGPdlva1mzt9mlDAhahrI8qavUnr7a7g8unOuE
zGpVx2i7w18fp+oGPlcPeSiK7jZm5vGzqtI/lcTqeMHKrnGBCW+pUFQBHtoa/yA8IRTo6eAB0I+W
3xA9TMlZlUBTCw8AKirkVn25lfa7ttA/aabvjQ5gTbwaMh3C0mTc4NbnGF9LP2ZB0gIqEWniCGFY
WDpN9jpmn3G8cWeoXRl6lRZHQNYtolAl2I60nBQ3xC5FUAGIg/dm8V3kx5zI+iQmXnQpBOwJjXDX
84+VJmXf7d4tdzghYXxCPXpJeeFxgsNqgVw4rDj54UkDixDSj3kmk5Hb11yPNVugO82BwD3w1NGb
muuc8KJhWvMDhGNvWe8qLBzzIQCURkwDXz3A7VBLEitGuXRfA0AKL4MHQVC8hxCg5Lao8u4VCXBS
Eg6Z36FC1QuSS0yjG8BIZW1FhMv0xq7E11EF+MGvGOATwudcvILAoLTq9lqSYLNUHmbawh5PAqLs
CNdae3S+ngr3s1X3jP7zo3GQy1f+hDI8Kc55wE7DwVaET8s2Ge6pq5/i+pREM9pJTjzL+FPrm2J4
D9SfqHgkDIU81tDqV/3oSq5qdRgNawtDjsFCrSa/IIJFYxUGPJzYv0u7I5iUVmGufzFPdBp1qyc0
qMuMTGmlJH8NmgZ1ar7rjvqNmneyyjcTB4sKJl1Ds19sErQIcXALIw2PTICGZICN3wNeYEOlf8V4
SsmTuMxthwKAq/ZRs8HVIxxlavPdxVKa2/7SzvXfDM6K2996r2GDOh67ItwLj5k8BF/jXSusixVo
c1z3TMu23nhV7Du5O5CSvrIQBoSDpfSIRINeoENOMkXVwww4AgqOBDAB10s36ruNWXX6lbbWpo7K
bTpgjJZOn2MQ40qr+SrRJh7DGIh/Bjw6Tm/4AmOAD8GHm4zsaAjHKlai87NagSVga+E22qoYgmcl
TlbLVPhlVYOJcIoP1n948cO0n7cFIkoLghrjP+VrPwEewNSwAV4GB70Pj2Udti+hQ7sV+QA9qVVt
XRCcPJt9ODfkT5/i5E/FgwE9lsCIYcaRe1vGyNQrnPZhNbk2gcYdqXIHOdgqszpogE6Em1zHbkf0
uTHlBP9Wr9gfhrBTZEDScKIjJwFQFhd3QSqDGevD2MfwAVm7O/544Ss6Vbe9uaNHGT7TydQJzycN
bsvzwkPQ/IODi/E6LsMHdW3hhoPaCRXtx7Wpco+wualj8O95BOa1gTRy/a4OvEv6T8f60hoIpIDm
T0OiHFv8HnT3dRyCi4DRQivnXaQjGDgmo33BiiOOuFFehYY5oIKN3jvLQCtmP03Wf2Q6vS0NVibu
m2I8SwUwQPad/hwsf2JqfI3XX+kadInLk840Iwe/lMIBhWzs4O5BO1ZWw5sWG3+joT9GmfmpMraM
w71Q7rW6U1Jkcxji8q1R8HLzTHsKtzvgx5tReGTUrzNOto5k5uRcYuvlZM95i+I7zpZdn9ug0Fw5
/kW/NFt5p//eSYW/U/LG2qE39maHA1sq24JC8Tbc5mTxsetHnT5s0nLHb7hZ58clGA+MQtPdNeo7
bdpTFr+LNFUhQW84qxpaVwb61tf0E569K/WgRQ75DQHPHLbEPUZK0N2eFcLiY1iDubtvyq/ODL/m
9IY1ea0be4V8n4wlvvPXsZRNmOwH/X2Ek1Y+h/jwTvNx1lq/Wl4W7bdq/TjuvoC01zCHVvzJW03H
12pfNno44umpiGZrb+uSYdbYmtsKGw9RYPpuBjtpYzBTJR851cTyTFKfdFI42WmNlR/n7Xk+jLxK
Wr6U2tXQGuQxrT9F0zHqzNcFx5QQ9IQHN8QequgPxF08AvaYOuOHRlfuLtOmCDhBOYAduVGUvVdq
W+1Ql1+O5u2r4BY3+g2Kf0pdJmRsZB060CggQc+OS31qSBIeAuuo8+VONK+4PhCutLMtjQymaltx
HLrLAFGQ/LW5PciECSytqAUwO26u1a7Xfm3nP7XGnrmA0MtBF8/VbcJhsFSCJ+I0SIyBkA8s5lEi
VKhUMx8j3A5peGcpBvSyrQrfYcDnj+cgPRUwWCz2zo3x5tAw5JgkY4bEgmgnP7wmSY6Q9g6GSNHn
2yj+0L0AlPgvaZGtg7qM3GkMUXiP6STLfhsU1+4GiNK/tXdGtVJrt9EqT9jzYXNdDls7VqnI+rcS
az6fJYDyWWOl4rW/iXnWfnvvt4vxgSNZVJz3uy2vnHf/R9J5LTWObWH4iVSlHG5tWbblhA02mBsV
0KCcs57+fHtO1amZPt3TgKUd1lp/yjYvvQksx8C62WVNugntP/GFRNsVMDlgeQDHKuUjFH4h/dbo
HjNqIqhCXEz4NBMgCCqrUvoQgYAeZUyntdwGvsnBVSThwWhIduyTzQIeYvG+zNRiDTSsxj2eLFWE
l/GnmK6Kwlcrws0QvYOMuxp+4niVb7Qc5xQbOLvuvPGg85jpRgQPOQSr1XPtMDJKlrKfAdutJX5W
lT1wj/vtFK6mun0K1CyO6xfTfsqoBzqJVCmju1pBjmudclwQO9eK8WrUpCajjFOgYASp9C02e2GK
q7N9bfBt6VCAYuwpiPsm1MSig0EUMXiQKq9amLEsAZ82mzB8hKgUgjKvqr7ABIuomKIi1K79djAI
KYo/BZ4vjzojoArhcIZwfI+Y3K0QF9CBAunnPTW6DuEL72NjX9WNx4RNTNVaDZrSEGt7Tm5ugVCy
ma9f84hYneVzfqvNh6DJq2b4wLxfZ5RkeUCXmCY8io7mruv8oKWLmxxIeZLuDgmqPN1ea7xtyiKG
iJWKwTTYGdHq7ixVV9ak10iIVFeLHP1MhPwh2KIM5Qxoa4yeC6hfg68P0RZg/6d15JeqwyXLWnA4
KBlYL3uiCElqfoZQ33IeQ2O/ZFxcStgSycAAJ2fn9XjIUlpzcDbBXelNigQKqWXZD2lxbXoSn/vs
JuvavjbwxSg4Xxv1Fk/9e5jQH2iBR9TrS9Tq6wYZWgEir1fdpqeCzPUvc3EpnSKrx2OYVx+hK8CW
F9aJbdPdQ98kICF0ojVdOyxNyMEl0FqXLZDFtnkPfZ5ACHp3elmp8wpKgAH7whiiFC+wg2gRCjAH
5x35Uf7UGU2sdJoLVB0sOcRWbG4HrpMOBKAbGQbMOZT6tq0hWHy2afrhoOotbBsnrk8z4hCdlOxW
6vXTSWwvmTAF1QuNM6UdDsRhX8zJeBsY2zxiREiClp2i/YVzc0cq7k8Onik52v/hedUgu3HV0Xok
zr0BBXVir+Gil/8CyThUpZdqxAkr90xGFUORM43xvsDwjg3e5sgzmXhnwwYqfp3nH3Xbv8MfoLzn
PyeSG1gWZymsVKzldZxaXjD+mUAIZFOeuhA/B2KlGS0Igq2ty3DcmFCGrZdNH8OYXhZSgCVZOep0
QA062JT3bpNHoZB+trjW+Fr8FuEXA+goOGH5VZz5ZYv5fS9IlaKt10EQ4Yy0D53Gpu5PSfsWUzE6
DNJlpkfybKPlgw5GYckOoWXbysyPOrBT/FbkkQ0jYXosW5c5d6cQ0yg4pIa0DjRnR0hhBZST6tJd
cy6IvzuHnpoJ80qd4HWq9mcRoPayT9RhCMjmfPT69C9tMNKcSxctD9d91Mnr1slIa2T0XW1H1YJm
ew36ccdwKonNU931J5CL8KEZgDcpYc4MAY3gnbgOblZll9gHrSJihrLEzC+yViVuBNfXishJVdAN
OiUyBGOvoE9Ty6MGQFX159z6RooOzIdyNv9UmTdEzNrDgHaTcgHyiY51O+Q550wQtVf28xssCU/D
KCcNKBEHb7CZINQK4gR4MEZ8sTEU6f5MvgP1qdU9Ckimtbp4TZfd+qH71F0SjCtcblkyaXkZwupl
CkGlqPoANiTA+m65yrLbEdiQthPy72Kny+AgiW6/xjaJ2mz4Nv4MEq6yUt0E3KuDWuxmpid26zsO
rvM1nwIxcbipKRYiHJ6KWf5g48BrU6OTRrVQouMyeOY5rmI40hQuvmDzsjDQHbyJWy4M2KN+LVEz
aSCHlR/U4KiVDa4U4oQ7cUxkMobnuK3EPghqU224DrEbcPCUHU7ghsh9sWT+G6N6w41rV+2xXj4Y
iwGs1czycrrZJPtVKJiVYA1NV4CtgUVH2pGL64cMmBjT8kgZPSnGtRliVsy8ae17+WOWJ8Y2FCsv
2lxvjgm+XyovmJ76CTZnOfi2DthChld7PpJf7/bGS2uoHmM5MeQSf6ZzPkMAGEgsEh9+IOpUjg9i
ZsuhpO+ZtfE9q77c1I2JL1v/r82+CEkoxruk7lECkLQ9u4qEEWUzwFiwz502XeMFl2w5cXVKcdFf
T4afaXvuRs9+SrrxQtmVMPP7T2+sSDeJ54eG3Gub5lDIIcSCxFN5nqG0NS2O2iLNvCr/Gxuof+1z
nhi629PDyeDTjiUyrSLZNfqwTyB4L6p5ScCVRQtdE1wR+nFYXhnEWe0BcNAHnuvb8BaZxreGwbXX
kg/cM3oMbTatbdQWktLkaBm4XE2EXmK0xNb8RBp34MrTF+2GKFbMECQGA89uIEkjRQSVAoYQyFXL
0ndX5Xw2Zz/lMwGkGDJZB+EGNBO9PeHJLE5bsZnEv3s5dYHysACC2WqctemtAXXHr2K0TvQ65vJt
9c4Gu5+S50Os46Yui48YQwMneQy59uMw/jUDgII10E6X/1ADXwu/B1bT2XMjPXkP8LhpSWjvYVgJ
IMYo6a6med6yjjkA64Kg3XqvGuNqat/jRRc8tjCOL5pke7qe7a0s+uO3WqY+/Iu/lFTDTWAJUJzP
bXNn7Hqamumc0Q2nJrbC1XQz4T9RjY40VnN2yA0m+FW6h9OgbWz93LB/DYyLxsnylvkmIonkRfEb
pnRj8dU7nbp2NNLoCFu4DBbJDgkTfkCqyOkpH9Bb6WAUf0X/B2jctIiYZix1qV3EeTbIhSdzx9IC
poJgc5WkGjZ9jNsRTCksBPsK7Kspzyp8VeKO/WA2v3opOdY1LubfGeeMmG1JReGaPTl2cApNBSLV
UPtakmxTo9kq0AGiuNx2MHIF0ajStkQyrhK7Rzz8N1oY5HBrM10TnaiIShvhFOpk39gAZbnAFCSC
X8A4ddhWS9H6uAntjBEbnqIavkziGwiV3sZUi1IFCkfSt51/UKuGOE+KZp1DeITwp5P0PexD/Q+s
m94c2pKA18QoUlGSu1nhgdwwriLyvJyQ28J+RdgXqxtiwpzfAFBGGZGiTFeaeUjIBJd5IZsI/tGJ
HA5O/qpHtGRX+FaDdtR1f1QKee+YERqbsD7YlEWSSbU6Bm92oaDyTqIW4bC1StFB6K7Mapjr+iFK
qFxR/qO1MbZxmK3zDQE2MoUzwfqdVOwLsxdwVTgRdaVwQkBzg03t9SGOwuicebylCSBMmp3RlBtV
aADLzHUy3Q2rnYY9C2NyufwUqjnmb3RRYEhCS0w5FFxLpsCC9tt2Vw51o7CgnuMw1JytuPYdTdt0
MR7mhMpmW736CCHRI15BvUpjwBy5hXm8okDqcrRhzPzRqC5IzeQBiySwI7R6hhXv9bknjcWCWrJu
JzLPODS0wsWG4Y4hn6+ZyYcq3PmBfxhDVipiP+Rk5Ui4PEmgi0J3LWEloXzMfXBIcxlD+U3dMssn
IdGhnKbVYi/9fyhk3M0BN4S6ExXqeG+ZzHXj7Jth71NEzssrt6ZYv8b8zMNPoUZctOgtjfVLqJKa
S7PEUBEbGKHwjlQZFsepDWFkWyG+Jmx2NSgp+Uhdd4bhbPJjC3x/3bIclv/M68geMQG2iIFejRrT
E/HJrauTm7ueAfasgCH8N2AiCBz0dQurumATVDnDJj5MT8NS4CgD8ZIgmL8JuxweJ0sErmuptN4e
WMbHJc+thcgyMCZvoJ+lIdVdw5BfsMCLwv4twc3ZKjJs+n4n7Zp10WekmiO2qNSioG7SZGJRFFHQ
hQhyMWLh7CM96tPMb2l/UvfpLJ1SfTNBTLX74cjAjGiFHNoUYe7dox0YuDn3eLJcMQ2DOctScpA9
hb2nOcixJmVlDu0XV+g2NKM7pk58ngStn2qRZxqS5/yXMbS1OgL5UGA4i4V3zWe7xFi6bmk6Nioe
zzVSuiE4NPzhaNK4jF/KQFtqOT7BzhyZJbZvuHwzU0wQXMCswpFBU4KnKRsfVq56Rl68yybjq77H
q2S0vvOAcTDCxxpSiqZrK1O00SbJg6RaNTSEI2eVTMbOkg23JMNtDYezsXBOhXQYDWrm8Ngyjm8Z
i+YyXgE1x4XKIE7iVK1V6S/kfcat9t1nKJWIH+pQ2y3Y8WlTQUCfdTKDAtF9cyC4asvRfQT7Y8fM
4Pc9QQcdYnpQePEFwxQfmaaSvF5KP8u2VVdSF1yXJbs7AWFmGTm17P56gNBKbVBhEQrbVhTTcfWX
zIhBk9/C/lU5YBYj0tdjQU9VTLeZRdmisS8UzkWcnqTKl2eff+oK6TNcSg2aYUhgBB7B2OZGc532
nYpq4Qqucjy8A+W3w6iagilpuk3BZDrgo0B2TMkKppCD/Q0Ll6jvYs8NOCK9kDhsdRQn0P0Y6cJs
zpt7jvPBpJpfE9oFzelQxPITp5BQaFQ7aCtwjh0dAm+96efBU4IP0t8d3U+BVUfL2KvReVR/bTg2
BnIKecf7RMDV0ljbSEjm6EWMqouoAQTStyK92yLfSI/OKtNjcePC5do44EKVtlNgyLFvuOZRG25a
J6LQwtPxLkZFuEe4thIddFXelBKaUyBJTVe2CANhXXyorf1PlJ/UfAuTS1k+pkq0x+UBDvldhhpr
0jklzJFyhB7jtdTVb6pYR5yHFTMojfu6ZeBZS2vxOB1+zIQZawcq1moqynG4J2MvC0RRq6kW4YZa
4WZW6J+FSZBhPoRzqvAMnIz7jAaRYG9NeKBA5ksst7FDj18K5ZCWIAJq1vbktn9Z+8HrRMjtOiVt
oKIM79H0z+4uvQ7PXpRzQXOifhQ4YUL8F7U4TkOoZ/2xQvydPJlEiR8X+sx6lH6zypcgDgWZc6SW
px5nCXA4yMZLN1mnkGObiRm/PUw3W8Xo3FGxJbnRjFFlzonsinJatu75xESodDwTAw0GVyBM4ufu
o8eStLwxWskhIukoDModypfViM5WT2Cg5rgHE4YpodLq6seiU/QnI44KNQK7hpELjOEeOCfd2VTV
TiG/qx2a+qghxBubJMUAnjFercRZL0A9rCqhINhAbCdSKNtl3AAtp5hiTp5RwQW1ob3ZfIbgIpwH
U2FbuBpj3bXK9xwvSo3oYr3eQ5p1DDoV6UbNfOBRzv2m/OVDztbk2XTiKUemgNXNNvNlAdwS+CMd
MgVh9DL7izUA86dkl2NkRd2jzeW+LT46BmHc3eKuF/QHtQRIFWuv+SOPeDc0sF0w7BpkLCoxgmJs
Qinc1//VXfjYMXmeBakl/YWRHvdXc4GBZ3BjtFsjwxWt0FyLJVHjKZmn9VVrhh3yAY2NPJXLUa+U
EzK2nXgZosqXe+NeOvotzO2j0RBAxzQ+qIt7V+GTKeaqzS8h2sLOhtxEvqeRYs/Vr0E3sBsUly7z
x5mGV9T18xztmefjbAO7nSfBKIzaZMLVtIbjKn7ocRi/IJELl5lxIM8BP3H+36DhVI2XzqKupuFT
6N1gTYhhoiU86RZOgXHaCZcO6Q/5ul6WfokKIEFdGHAlT+U2LO5mcepQSKnLv1rXn8JXoez/EA9s
ZpJ/wG/BQ0nGowrrdBc/CwEu8FumuFVBE8rNgsI8sMV2vQ89fVLU+lp0zrnQMs5ESIpuhDygnzDO
TB6BirevdYfbohZ/c6Mdw+qcf6Wh4pmpwfyWEXHrTxnkB5hhOo7/OTRNta1fCjogG8XCPN+E4mAa
saI1LoJ5z7FXGnt0GuXw4BUITq8mQRasLpMoogpVOSriyIIytoB4UUiMJZ0yJTEVHv663J3RWmIR
QevJCZ82se4xK2iFwMJDEG8idVn3tPsLXrMVNf7Ak6Br4qAqaghUq9IIXxsIMkph+ArPI2IGX1Xa
07YhtqnqtiyDN8ke4HaoG2xwt4moxaJrmwm+tIzhri+kldxUZc7oxyhIYMePYdwWFsRhrFTUwfZ6
7dQUwDLlLwhToVuXJL1ZxDor4aOR3gKejQL5N6a+nnHMjR8ofmBdwJzTy61RBxuTrYT4b0ULjQ8H
lw80hgAiCoJLeoB0x/9iRbpW+csEFptRdU+zeVIM51uqHrF2zCDbrSDPrjOsh7tS2E64StvzBKZ7
k8pcy0CsXKSx187j2gBsBtIzLaotKF6wtdhh1nbuCdaoSDK8sUjjWNi+I0ov0NePzdaojC9zlFy1
LM7ES3Gd1wuuUBFIn1iSiYgkR2DCk2raBSfqbF9gpR4mTMpKp3H/IAW74ufFNuZXwqeHe7J2Jtdo
kh/Eqsa61ysYwA4zXk1Qm0SZOsT9fqZPTvOPqlKZAsfk9aTbVPlWxFBTTgQyAYahJuG/SunOUxUe
1OYzK1CMLVzk2NnUzZ36UCys6pmnFW12ejQ4SHE/w9heQDxzO53S5sN2unUQPxgz2HH91uOINcKj
DQx8YRD26dT/S3sNEX1b5X7A/AdDBJhhBhJfnSUbwck7Ic+iHch0pISh5aP58HrbukQhIQhas5/V
Ca2NxIr3hkRZD0yPpVFHKg/tCkvo/EVlEAspANIdXSkPLaZHD3Caz66UXngD89mtdiPFzYc0qzfd
Ul7TFJ63qmMMqmvKbpDI3FRBFAdlpxuEPAPToYr6GRvquyx4awzHj0tnXS021svZY0yw94BfW2+d
FNFHZuBJODDr3RHPQX8MVgcPx9lZvOCEKkPNq70D+Sz+gvWAYrbBPkbajF+JdRvhSpVGdTMUtD5B
ueDiokAccVbN5MX1I1RPFo5LSyj7lnRQ4391+qJPV2FMyS6yYx122V8EftuF2FhBd5nkV/WUNdcE
Mth/L2idwkTEh/u9TlhMhD5vnWkh8IvJtZJjrqOBvTW7djzpkErwAPGMafSTVsRNzsecgyDDS7uj
OZA780ihd4yU4RuH9JFTryF2WHCiiEiRcApItJoY3PEDuvSpH1NKkHVhFW+WpO7oWmkHtPYw4Csg
j8lx7kLG7e0B03pzwUaAgKt62agzU7jG/hAHgfUp6IVGj/ApwNeHWwoCQrezCRTgcLdGmO+8MCd3
raF6RMJCdv4asn0pk98jnez/iv2X1saMhwTMmGIUvfFYiqn3WCVbGZIViEgfZt7Sf2C1xPJJEJmW
uAUwFNNaE2Y0Ep+sfWFKQz4CAy/rFGC5MbQ7JcqQzOj9q2H6gW7Qvx6aluVXcZkyUdEWROetF6H5
EIzcrqHnzuOcS5MFG/WHvtWuzFzFGLKMLhKu9tXZICsSoBcHffO3AXwN7/eGM8ixN7NJSo7VbHu4
/Won4IfuHHJiVbX5bTvH/uaMGiwLIKII3C8v8ACVCS9ZDWxdQXxN4LLUtBxdJntZeJbnDPPA/pLw
//jus2D0TtqWFyq2yyj9rLBV07AbIA8j9xvMyZfp2KLw7xKceK3kr7PQdrXtB2AXmjCWHMWg3kaY
/+IVKOrNYTuN5J/gRKz2bbmVzjFtrzBaELmz2WB9Ssypulk9hCowpz67uDo+W1QwFoyVqP2bgCh0
b6CdaQof9SMuMWRHMIRJNa9XId7aZDfcwkx7NatyX9E3layXRmLIziBmSt+CUnYT5o94dB0Eu04U
0UsfXGPl19CY+EYoRKVfxfgcnb8IkUgBd8FW34GAEYM58qtupYTp+L8A+eV0luD6AsBaCBVc+VXz
Q3BQ/DXXxqa4sPqng9z6UKeOBcFNmI0ga1tNb7lPRzhDN+a6st5k9d1CO7RqMFonY50kH4KcWSRQ
M/FUxTB1Q4ULJtshGOmJD114wrWnQVIC/N3U9iUNN8hMOXF1bFOjt+xddxWohjcrE6MOvDixLcY6
Dd6jRhOEWHaLKYKKPe0JthM/ULAXemgIuu2OWWyLPmd0N84WprGPRKL8smZ2AU3PfgDsfqRb+1Lv
x3yt+damxSRiXOkv0Ie5phQmi6Efvca9S50vMSSPPX5bku/FX3RGG0CoskazBOJ2A7iLNznJb9um
BPmgkcaHg5HIKk9c1lNwGdgbAArWNsTihc4Myw7XfIMXRh4EF0RdHxLhgPqszL3aYuAMzI0Im6wF
CObbRnvR7JVMHqXhtieOEOfKdDAGsJQx2PIX9SmTiuWX0RZTKF1Ht7BJX18Jg1I9hRQm0uDU+kJ4
p4ROG57Y1pQoZkgP+cAbTVtc5oEECMEQ/NTYM1/sLoxu+G4tGtaLiQvR9KbtGG27KEeq1/GTYU/0
UhynJ2EJUuF1P4VGF74acOJGLbAqqyM3agQ6hSwUo2I/3HIZM6QL1zaEUVzH9zJN6Z7fwhVyLK85
sZA6RjnIRPGvEk5YaCGLM5mbbC2bC4FaD6YEvwXfyfqjx7L8Xn+wOGmAW3f8YGXV2vt002sXyZDu
Rt+1OxIYp63U7NZgAF0cg+5Z1Ft8QchDw5seowL8yRZGEtsa2X4LbWbND8U7G4edOTDZWvGQHNCo
YIfFKhBesB8NclrWAQcVQuAP7ZA9c5+Z3ChBIl+N26YlLy2962g/DyY63uNIm+q1CjEOLnOL9C/Y
Jk8qeu7JTFkTrM6d/Oxw+b4Yn+hYuLE+km8UdKfsnRkQP6DagzMyD8amiZ53XWHlA1vsg3Yrt3dt
c3Ik5JUrTfWQfOffXHL5O3lLIRwwfrfZaMRRIFdA+fDNDzGIUJvxlRHSpj2hkFYYkhW4a2+j4dEc
WAfxsDN6j2hlNISDDlYI/8izrDdpJgF9VbXrUUicd/aIzSUJkP1PTtCatcaVjcUR7qbGFV28t7yh
aeLL8c/inzB7iVeOpx1owGTkw1CyEPutNAzyVtxNC4fDmlS1ByZZBIgwPmAa8P+V0pHE9oVCtYm9
+tTpX+zLINniVDIUOwKCKOdzWg2SwuFbYJjmBdam+m60S1B4UEiMjVq+9T8STItmZyg+JzeOTJyA
B8lwcSnogUx9usPqmyhl+Mo95CGC3uJddsneOZaSdzU+UABn2VUBDjzx2ZcIS9W3JHyytlkOknTg
Vv1HH28EfjZ7iKYpJSkfKsUlin0bXklIrZMD+3+K9zwrfXpNzpbiR3XPgTVPXDmuabyE6VnvIPNh
iIyd4zYZzgSylp/OmSfeHbT4zeyetfq+9I/eueXaDUeiOnQ7nH6Rh59r2JDTCwg8BaDx2aqEExKq
xep9oaLkny0pHudRuxXQNYkzYP30P1hB1IpbEsi2AepzcEB/YVnzu6a1pYEq5GsjX41NVZz5orEO
T5eT66WYLnzhmbOJZSNrt3B8X5pbW77Jw6tkvYbki+Gy09+H4mXwuXRAOkvrPsXvvfJIlDdGlml1
Am/+w5eml/APuFuQy1AJuf2Cgcumw+1SfYP8JNMxWIjh4vTBPBMLnQbVLiF/3NHoYUjHxMUMbtdm
1PHxe2P6Yma3Dro0eId5xbOkZcQ7r/pjgON+sq9UH+AP5zZ6Vl/9aY8Dl5k/c1pu8lN+G0gk5cje
NxLEyHezf4unj3r6KKtPOBhEVeluEb/N/4A+CyZvkTeV7M0rrBgeW1idBn56jh96O6M90DAOq8oD
ciatp/7VDmXk26XHhNqkvebTooycv+Otpe77zkWFO3ECETaKuemBLYkhw79wl7T4VhKftdcO8Ylo
B19hBg46+tjfOBGKYvu0f5ABONJLEFyqL9JRGKd4zTc7mgWTQa4iIxR6jel3MApql5yy+ZKvoQuX
4b5TCcNx1WJt6QgTtnGyDbBQ2nMv4rzQbCPZpWAdUzd7HcjBtDbNDsZbLCh330W+uIsQnYD0v5cS
92h+MbTPrP8lw4Q/0CFmKl8MRMhIcvHXG36xJrLTLQ5bcknvtJK+c67avfiekC9w+Nvi2K0nm3Gk
tYAD649Phh7yK/UdYXOMvrnnQZOeYb+GOM0lZTAH87j483KVvXcgyvg/hzuz8MITz3F2f0JGT68D
t+81/+ib/fBXoOrhpsLkp1mXwY5BaOhLgEm7cTu9deizf+03ruxOOjICL0a3xa+VPDxP8UcLbZPb
ewOWDJgXCoXXGi3Jk8utPQWPyuN0466LkWTuqTjinXFATswxGRPydahwDlZQ4RLh4ZWTHxdf6nPq
Xop3xIDcHiDDaS60iTf5KdMMB4w497QNMRoCe9s/awl247PZjfVnPuyqDtfe68hkX6Kugb7PNHD1
pl3rkYHZL8foQNZ56eH9JX1B+IV4n+h7qhTCA58ccHjL54qbHluXDY7hf6xgUb4HZ8jep3mHDhKn
newL2Qk8aLBTHBRP2GneyDV34My+tYW3yAxUiC9a629bbiR8E5mkpwnV2aZHz7Mj3/es0SJr/e+i
fPHEAHAvHJcIGuazYeL4TCYE9P+zDebmG7KfEpwtHZs/86e34FUyI1BcxnDWahJc4CPbEo9f7mS4
qumW4zEzthNJmOjxvvvkhfl2Vu7kacuHNvE+p9PAk/536l8gbQcGxjY7THkZMJMxii81grwLFWb2
p0DVjj2uF14UOWKQWz/rE7TqwO1PQ+wmH3Dei6d1GfnvXnXfotCme0W6SIqSDJluxwWkljmX8qUm
OQs+NcL/nYxf6uwn7EFQh+/iX7O3Lg32M2gpuNL7c3EiLOkc7jDibK+I2Z3pYeDdCDMhPWT6ni0h
BWsjWJNGAeoeYpY2XhHodDVkAciTa6U94NjGzYlNf7ljYAVLCa8W2LD6pdslgZsLx2QXlwCqEGYN
1OnfgU1Rm/GwpN1MyYZ1CvU4InNn3cKTILZ7Pk7v/A1gW80vvYm0vA1OvtKNR1v9V+Gqz1ThsmNS
7Fu9x7LOy2Nc3dNtTuBG4C4H3n0e7vLTPF55rsJoLeUV4uSGvs7lBUY7I123p/CX26+4qEie2LSq
G/zJz9ajvGtUHyqY/Q+iR2ZcUqpun+hyeSsj/0fqcoz6NWb3O2JAByqekIPIanBcQ4e2qve0S0yI
GM1FV5DIrj6Tu05JuI7Owb+9crBa/uM3vAU9No+HtBT+yvw5YEQUkDW0Lt6VTdPgMoU6bj3xhVCb
LDBuXbndW49XeVdu4q9+I3lPGiUAJDKL5gvhTIjlNFInhCDgqM4et1hXcr0qcIZPEmcS7V1j73A5
6FXfQM62wpvE/oBZw2S+5DrlAiQxgo+DaGXY8fihGSXVzmL24wJGHjX1dXrWjIdx25GwOz+G32V8
6RQv/8ueYLtUbFs7OZvlfTkYu2W34ECwKt7Vjb1VPqJok/0rnrHP9qel69f5kfWQH3tKtA3WGP9o
4QMaUqb0nFUQkj0LLyIkMFsQ7XBnEX1qHJrvDmYgLifaRe0Ib1pT/1jajk5wZa3B5rvgwHmUfxTv
oV/tp8DHEYVhqsmdteF0WQHWGYfcZsy6iZmm/YbdJS+JFaN4fubzRzU8+AW4IuPPPn5k1pVCCseQ
VHs3FJoyV+/3QGorivI8Pqj7mO4EeSC2ZCzEwlef1rX7qjE2dXVGqqSzkyRrbiBNYiexW+SDFuzC
vSFvChJVFNFlxKXHuQ5Sg26LG8A+9sW9wFOzeGCA2tDucvHCyMcGZrC8ka/5DqcosL6G8ah9VvIb
OBgSiyDGdfAhF/dgJ0X4OB5UipL3meEGouj6FRUSrn3pycA4ihoFgRuKxpM6XKvvNn6M8cOhLFpK
nztZT7/n4msJn1GFzPMsp9+VBW/5izKAjcaLSFqcjL5G7b0Ln9WO0XQ2PFhmIeLdff80Ae6KNeBx
wTdk0ZLs+xJupfZlRtinXWgZDA6d1658t7TtYEJlo1uCwUaDuFatr/rHShAubArIfEcasz5ba82x
Ilu+OknwQ6jzAqgXbtYi/N3YwcXa0mjgCxulPtWrWP6P6uQUR3o+c1ktHZJJf+BowIXS61QO0eYT
u6EGKlca51is9h+BZNFJ9lCulUO3/OCvIjidJgRH6qupOwOb9ciNiRCy4DRLL8yECkB0MaC295DT
BbjLX4IujnASI0xmtBHaLEm5grq2jFQl+U2gJLgt5tO22Ryb1C9n1CoVZIVP+Gh4tIuGFBuNBjc9
5OBoa5wx9vIa6D7bgkTOlBn8CnQB5UtPHy5kc0RMI5wtHinNCfIdYYAw2ImP6vU/QTkQIlIhAUhI
jADEv+46sEvIBSJU8LHjrAF6cTqP0IGqoi+myuHKLDbCxRb705n+X4c6KaywgGb7aNNo/IUh3TV9
fAO2E3I0yMR8NgZ1fC9MTjTZgvUCfjGwPTKfK7jo9b2EGkGhcCNvVHx3LsVuK6NkZRZhdKSzAX1h
qkddCOVJ/X+oIfgVTivwgt8qVDsY1tvq55I8L51J/fcATOYTNWif44fUn5X4mTNfL7gZHJyb+GEt
6eWnHd4HkBBBTmWwdAUXn4I7RRJ6yVVooR4CidBODNgWLFkBzmy+as/5N4BbOFa5ZjpuVa99xt0g
YykhZGjdaLlKCC6iXnkDjXlNUq5DocwL6m3VYdmQs/DRb9S4/cjDhJs10IYARlrjN7ZOiHSGEn61
rUCcRXIf2duOMllDOMPz1MDHJkQldIMRLihCy/4pHj6PyRnvcBZGTD6DPj4K/RchdK4yHcFxVFfY
31RBvYsday/AdnhnKntHbp17lojkFs1vTTFBwuwVPFAoocpLjxeE8A2WwapE8iCjZiTvYrJt2kfl
UMSsyRbT2QnDTPtPCJMp63W0zAa1Nc2Cc5dCApKoTnjcSBhHZCq/TEoBDIEc0YHp0qXKmeKFnxZB
kGbwOZjyy9JAuM/wWQG0kDPgQSIM6At1nFsLh5EnH79sxJeuDkZ5/u+P7H3By7WKba9BZYYzUUKv
Nfy8c23GSKIHI0otg4ikGfsMxrKueSIsCuEgyyaWmG5dRl6r2V/t6hTnX6hOQ0ZJlnWNWHy8ZUEd
hCJQgagL/JunMANbsaZ58It8gp4CgJqn9zIxtnNiPAKiFBYrZ/DG5pk4e7Xf/9A5XjXPQjAJkDzg
nSiWV1+3O6QPCMp4G67QFBNbaYGxwMEUYjsVDs3wh/GLYLb2cPKrejwL5l5L/il/C4H+VuRsCkxK
UNuhiZNuZbfxrpkOIbuhhE+NDRLyQyS2ckPt4/j1qO9hT206528obnFH/ai9WqX9E6v1LYQTVakD
9Rg3fmz6SRB5CotGQjmhZPKVi0Y3J3D1xfIXuzhpau/GUugBKicMbSf4YEAP58HqXyssYgQTVJ1p
IWvpJwKHK0KVIQZUmsjsXzUEsjo7mkyHMwRnHgQwnPh0ItA0acxdhOkQHwd3+loFaauroyAJ1nQE
Je7dOHXIcS+Uyls9uEta9GGR21UN8C/gvdk9KcayCa+tl1CZ64gnD/IwEMJMZkxK6VslMTOssP5Y
muRrZAq/GnXcVmBrjrOYCMM36ruc2WV2N7v6pY2b99Aa3m19OYRwkEYpP+i59RFGR14gkRax8LVi
gbQ+sC+4OR+Hm5lop/9MOeTEWGOZJawoBZGgabStMEjiHiqCvyEZCT0BdCuaS8xO0wTGm0MOsuWt
1i2e0x2CTqIWmHBQtin3sU8r+DHfEKZg4I6lEcM3iEsifFgwIGw8yQ2MlvCL9/Af4ZIz3Qy5blT0
L0s3YZCDGBWymjxcx3A5q0uFfq+Bpd1HflMpX/9j6by2Gse2NfxEGkNayrfgHMAGDIVvNKhqUM5Z
T3++ydk3J3TTYEtrzfgHRwmwG0sEqmr37oCctH7zz4TMb4qUWpYbbMOtZ7cnF1TjsJ5Z31VDcPUL
zFdDgjj4uyTBkDKBZ+/JRrY0DSxkLcIylThgF78MnxVoiow0iyqWifrdDK8mAjg9OB67CO9RtF50
XHkX/ZpEzXOAkiYHkXAtqHn+CdDCPdnW4TaLmoABjQcZnLxzka+rVtqnCj5ThxDWYq0s+bhCt7uc
UdYpOW7FNcYiRl5HhYZqq+pNikhLQCwOEPvmyoe0a6ldAnkF7zzRKdxisg1CjPG6mfJX4SH9Sq7q
1SMMeCAc/cnSzPNSPioSewYASnASoTvvAX3bEaZS/ERQI+0cudk+WoyFqoIxs05VyO3t4mIXYbUm
+BGIQ4f4uSi/IIpWQJTbrRx5oROk1Au6bbBoQBaEMP/La3eS79x2vxr+/3xCwMCiFkzfTE5X5yBi
SARfu8b0E8bTZ89/x5pvwhVDMGWDAWKVx9A4DH/07Jjl9aqow+8RxEqjqWc5WjnslcxBystvtxj4
VDGaKBlp98OeCRhHuGC7nn7eA5KiAXkFjArUUocGQoSMeBJyckA4PseDuTMRLDVAKgs6TVRIlvk7
7u+581Ewy5MSRyTWh46IgWIFzZLKFRx581DkbC7ya1K57Bis1wKfBJ2duCh+QF7zkmL3i13zrjay
TYI2YzYedM8D2Db5GXPyt2BQp5wNAgK0QGCgYMkL5ABVsMtMZW6AS2p1tQpZYUQTzoXJl4CLUVia
kWnc6KRJfw9gp8NcQxQVhvp7jCjNuGReifKYxq462/lOcLJQn1B1zAYcAPd01X2TeSqYX2sDN5//
TGITeAsJcwL0WW4iKaTYB2N+S8FH7UO1pplsMRQDE3sV2sVRhTimXYOJbcJ06yk3MmcjMCQR6xwB
H4n+kE1j5xHd4cxyA9HwSjVRagbMcfFqJrLJLVUdvGRjn/qDYh2xAIrRpsdeBx8O4m9WzJyn9IkA
Q0fkZjesI1nDgMHorb+GiQimfalH5P3Mj5FNRRV7q9K6hdgnGTWQRYbHeLvtjfkeOd4bNC5QuTXK
wKgstd1irvMcHlJcvgzLSh+tb0MLWCewwh7yTev6D1Y/nxdEygAYU+WGHNINShJIpEPlieNH9mhU
P3qMLyBPvGc/GmK9owXBl1aRPwIHcy9ctXEwv/izflUcoyqpXlIDGOusropmbqxvEWvJWEJ5tNaT
z8hsjjl44QmHiix7tznAef9j5QaONBWrIOPVQleePXPe2/caSXkK2BYOhRBbcEMC4YLSkjqJcbuX
OR4MzGaTE2ZiGPpROoER9VnZVCt7Odk8JYgwqII8NlSmNWcOJbeVUzAVBQ4W5rjQgW2P/qnuDjQB
Lakc+XVovBjzME6ipvb09jS2xIt8RFcyjDZOl792LZjuCFVyWfRaiDu6gF+b5WciNQ0gutwxhK5U
XaReMeN055Cg+/kaCZCNSSEME0k0qMinHu7ulNdhxviXSJwzx6269D+NicTSIPUBBxjplV1ljycX
7ZfM1S8TendLy5azZT+FxEtho7NiBlhK/B2m5JXrEoJ/b40LZi/0DN9GextMiHlLv8cBgrW5OXY0
Ku0aAB1hFYlScbIzanuDK/udo+BvBoAhdjZeKrdBlhPb9SBYDip4swwSEcpV27T0wTEBMjXrgzUy
6ShHkmcL1TqHWP5fxRQb9Nk9R+QZQm1/ER0pey5hi/PZ8zMQyF4/4rKmKPjQkBAyJA7qiHS47Y06
r2Cz0DAhlecGIueOZMN/ZeQd5/hnLhT9UbqPRlwjo46NdPvKeDrWCyRl0XcXlWZkl2gkBLRYJTwz
2DhGgio/RbbvYkwDZi+hvu3S/pnOTpquLIWzTuM1gTuTBiips3Py1Q7JS2Vc9Xo+IZEjVpyQFR4l
dlTfNDJOQhYjM0wwrbVjWX5W5gyHId4IDc4wKBup5H2NEJBauyan5y6fEt1eh2+BkZxDh+gKtDIA
7OCjcho74z+RL+71r2nsTtZgY7TjQYYUUbNuMnbwFADtQ4o0y+qouX/Q3/s0reZV7BPd5r9k/sqT
IqS+ibbIiMM2ZyEMa/IyjtrHzOdMdPBh1yT+Lw6dyy+akDxlufqpdsOfRoQ/Qv86a5C4PFf7z5vd
s5cPL3nrHK2uxxC62No+rFr/aJs9+hKoUIwtYJWEcayn7/QhZDtHeeRPOwOaocjjuugFxdBmrHD6
m1ftCyJDx6rzLqmM0tnY91iwqAncpYn4S261r6lKkRNBG20Ij4nz0cTxvxLJ64k1RQig1YC6ge0z
+270zlNNg8A3fk0JyKxFZc8gtEQtZXhyYWzB3xpBdHm4VkVohRfpXlJ+TpXWVmwfUmqgSkrR1Hae
I0oEajM2AvYGOcB5HdjPtf7P7yB6KuBlzF2jtnrqsYRJ8/Hm9fpzRGIRs3Nv0j7C4aDgiYo4hLBU
jDH/kyGVV8MxYUUXx84TXLoTQP6DOUyA7q0HTJqjow0nHaTF9CiPU7CbOfFXg1AYYJMGbGfBOW9G
poy6Y6kvkqayZN7l2Z8iBcURzhZLGiwmYPPUbF1Er1YDkEWfh7hmtVQX3O8oCLtrrGxEq+/LaH/B
zpJq8yntB2BwLIt4CGb/IKL1ib/OfXeXm8UfPemOOni9B717sgcpV/3j0AdPERQvke6p0NHIU4O7
QLERgxZPNguCsYMl8ImUeX0N2c3/6UnSuro1fYC4F2sGZ1rVefLfcEqb5V2rvts6OBq5/+gBjwAZ
edRRp9ba9CB9c8amo0tsHL+0XQhjaomtX1WbRH8NA+jW1ExSleuUqkPmH1yYHy393EAdhpnrgU6v
R4Zp2pQ1YkQ5WPAUbj5Vj9Hq53miDqSLUHAvjDy+mjzZ0IDe6FtHbyE3sjm2Hf29y3XQkEz2qgW3
Ina8PquiMoeL46z6CIg8YcfMnl1lQPNAxRcLmalj/YXsWTqSIZD4SUCPAW7X3+r5M0zKvykWBwuy
rgMCREqvNk34Xiu8pKXpzRkyjjq6gv5azOoNWh969BENqNxK9uaAiFE1kDyWZzuw/7UY98TzYTp6
IKqCqP20G+e/jFlpx9XQiM25Zb/IBMthcw0CskPhUoq133gq8/gPqquhdf9WgCRJeyXnXP7TXIru
fwy2XLfgnTE0DwcR3T1Wy3I0iPsNUABqpZ7V8dIDAgO9kfvYzu4NVqCIs79oxbLqk+lFDfqmjKTu
D9lchPOHC0tvgmW2nmd9g3jZZqw7/qFY5cG/rEfim6KMo0f3DaCvKFdshjbctVlABsLl04bCTIY8
eQUiIGpRTz3YJ7YrmpDO5bu5IDNTrnIHRUWg2dCcojK/A4+Cnka41lvG7CLUUZbjTbDgmprXjLNc
aJNOhEZIvooI8TJMYCYCdnbSr6nYy+Ibyc/spZ6UVGtTvgrMSpwk5Ndlg30VrWkX9IELzf7epykq
QN8lVDmRVAd/x52++6H/2qKkYpMcSlddAsUAjCG+zBYWJsJvDCnAryIFtk3fcgBSvXmiHtZfAtPY
jgB/ItdEn7z9VfcdyoI9n3qWkKWWZStKvogGjXWz7vmTBrvaenqfDA5TZa+68KfgQ89Ghi8VxXHe
O5eyQxDZgxU+pd+Zfe0WhF2qKnpKF4xwzHDF+ltKbMwpVmn2YlrBaaj7Fwd94jKnW1iMo8mSIbWx
za2Wt1xzKcvYZZfxHrvW9VQPq1+hXMob0SDqfFBKNcPvon3pMgsS3Z9+KK6qYF0RDIzSjLk926Z5
yrPkiswc+/qccU2FDcWYVTug+OjjpW10xPXUnKuLCAnnVbyPPXBPDLFiM9m4KPZMAVrbltm9GkiV
rhwS9xjOr21CzzZMh9b7OxbQ5DCvRBb4QRXNYVIiZ/wxFQYZrFyNXYuG1V+bdW/mFP9y238oXWvd
Txz3dtO2VEZ99aLzUGR+ODnNvnSrrauxaSEmJUhBxJ1+i1EXrEK2b8VP34I7R+UDkHnTtsD03QfF
thS28NEC6aYB7RadKbsAUmRsiy5ZJ6jCJ12Fcsjgr8T7irxF5RrRblWsSPK2O4WzgpsYb1x4jNDq
xWBLxoOG9c0EvYfs2+uH3KhOC1+2C1h4qp8oRw3ZeWh0huM/Wts+h9SVU8JA3tuVIyPObPqaen/T
1CVY7MkC8H6b4YgldrIhdTHa9HI23kwr2rnvd05anwoK5Krx7x2oMbNYjz5FuIWSX3k3h+yAzhiG
MYzK+GAifjAY7JgyZGr65jIu3Qkmydb2sIlzgPesDNwXHMd5qqp+ZrudXr0+/OMEjPXg7acEDLtD
QYbaM1zSN9/QopWGXEATruoIzy8kPkYzvQTMXqLSX0ezca7Qgzbc/2wcZIRy7PUsAJLjXJivOeIo
btXBUuiP0PyOlfI/IxkfwLIOQTOohKYzf8ki+8cdEUEy1JNMCITGEOsA1qNbFEXnuaIYAPMqcgsx
XisIBe/1uf8Cz7zxoxktFwPN1XHnVBZC/dFaXsUylM9YHl008B1uc2h8zn528Hm/Wd/maDE89ywo
QeHmrDsXTi6lz3Kjr4/ZgA7I2jVN+yeS5SUo29AC6EnUsYPgwZ0/ugzfpSF7WRjy1QfMyER7vOmR
aUM/XXo5WighRMCoOKQjHA2Xi8k8QFq8gmSu6F0DyHi+Gk7ZEn3gQLiZbKgqtwUJocy2zpOdnJ05
+bsE6Dkz6XNsrrvubMVWV8RQl56uiEHdpL3LLy8Y1AtouBj9lQNTKBq8c201wncFoMfmoMUWhdE1
P5LV2tpFhBWSXUqO4wE0iIOa3Urz9dM8uQdwk0pT/2w/+4pq55gm3d+R4Byz6VbLLasRQ1H1Siyy
ZvRr/AoNfYgCI/tGpniSr9MUnKSoDW/aAjUC59WwgUqRGaYq+LDNcAeO+xkNuVczfwyUc24m+Hce
B6hAyRHNEB/92amwAWeUz6pHCAzDEWyfI/NCxOyILl5Yv8WVdshi1DcYm2vA44YIyYf+IFeuAl7T
RsGmPGMdxaMRTzarBeRkZ2t6wQb5sgDOgcqCTUS92PHnmdYy+DE/IF4+TH9i4NHEAjqjSd0mknkA
7TqmOUro9EoDQ8f0Pe7G1zgy8I5jIs0xyNprALW1BQFZ5LB1lgptbWFRg+JTsEEghAkEmZCBEgtT
I06sXFp2ZS1FieYEO3ZQWesel7wB1I1K780ESg+Nso2MfTwymGrhgyM/U5wR95V153IYazaZnrXh
1DLOt5k+CYI4BnFu0/tyW4QovrWh5Yz6faiGC0QIHV/29ibhST6XX0afUDIBf7YVLTC7EOsws012
MHDVFlnzvA+hhoK6dxCbu06JmRJDvK8uZEXEIUVOiSERwIRA7VAIuWuu/k5olBIqmeYT/CHOA3hQ
70/ja49CJ2cDV8d4AVhXoP3sSwy9Es37MOqF7+cNxslr7d00AYBO0PesQowctEOT3lHdfbY0/6wX
0YspXTLyjnB9HW+A3NCz215Wqv5P5TjDdIcQD2Y7+1QREWE2HqO2XqExtavGBMG9H5jt4qa9JH+p
C1ywFejnIEOHa8m2GNmyVWi3kidF9mW+M4gE4Ds9sUdAiKnyTxCqYGORJjBNYIr3+ywLNmDqzOuK
J7ox6kU6heLQ4rsotXMzy2Sf4RCC9OD3g1HSLnQ1SF9g7K3gHR0rpoqycZU5oNtAGiGMkHBX/hIw
NXLXzzGlOaorB0XZTZDtp/LisKVkhNuU+pscJo6GosWRmYeb2+xd5lNnfzP3GJB/lvsPtzZR7soK
HbA1GAwjfwpbooMhNSswtC5gbI5yD2mxwSO5TVBxyLVTNNN5P8GelsXIA3wKwF7o2KfjU+F+Yf67
xH/VNJ0SqqOcAWrBmMxQmwlYrky1HAyFgMks6eo6WNazUUNOE89YvmKPfDDqeONwY5OYVj8iZy28
Dp4sh02w8cQt0i3/Fj0iWabK+RlZu03sh2ViFSL18zUgqB5bT7JHihyEZyJg/cV16rEb+2OjjczK
+PfBhxDlKAD4tcj7ri11FmXXqL92bPNLKB7mwuFEv7M8x+XBgyaTYaEcE8Z7SBGgkCR68ruydiu3
LIACIjEB4kI8iFOoLIlDjy2SugkzbEJhomzvvFVkCViFrUwPfw+CPypgLK1rZj4DjoPWpao+1Phm
MUxg+udOYgtGOcwKLQ+yzxK+YIc9gth+UdU4xjdjvIc++Oegdc5PojoQ2d7GRWf30Vi0F294UwDR
KR12fv9TqfxNB6EpB0226w2sRgu2s81uoht/0vmTR81Rhnko39Nor3w/yV8NdHsdUUKmtOia2nG8
lV657r7kFSXJVyMAbCbTyQLjI/fPrG09s93QXW8R/OA206P/DmPc5j0Gwij7Bn5XOPIZ/p/CYkXI
KaqzP02HrjeB/fwE7gB7XSpU0MIP08WNLuUXUlSjkNKxaqe/mktzC8db6hfhGSV5+MzTlt1J0pY7
0Snncdv9f2EQ0YgCVWfTWQPg5OKG5bb1bhme1OY3HRc/t9T5U/KMRImb/rB7B3noNPVGOMEgdwjG
urnVihlC8aEBs8qImY19To3SR2oliZwxMEUnfa4sXX9vNQ+OWRhvkb9R0aAsw1mm76blPEkB66Qe
3taoLcY3wrfT2Q/QNKtjmTd4oQrNOlGQRyFdjVd+R+wG6PfibSdYhBkcHC60xI1mBj9h/oErROSR
Hb08RJwSJIkOyGS39XeNPp8UgeQalE5IWXwFy0cnelWn7zC8WPRPySagv1hukitEalXTbkkJmYLD
EbKMENADoAIXpf0I1TkRPm0del8czR/iuyi5DLDTq5vPXo4KQnYfciQ0C4oPK6qJfSJZfOP76ll4
OH5CpQU6Po2rQx78YOHZAabK3hL2TrJQYYxArWQwMWJU4v+wGGDsB6yEW4Wa3NEbm+PYJtIKi4sB
c4GNhVrfMF6M4ee3ooMIhPRTyAUGoMuJnTBPZEfOWeN3Iew0mmcQECK+l4O+b1epvrrBnYTFM5sn
gLMLHCQELXkY5Xzg4U/Dzc/SxyksoNST3Jm88PuBH0AA5ipyf/ksGoO1AJnM6QA4UChrecrwBC4/
H4CXU+Y/vBuJ83ySBPlKQBo0qSOjPFPDnoHxw/IdqWscEtaRfGfZDDVTZCZ/Fb0opMAMsJT1v9Fv
ba3TkyjUi9wxn5qRKCrHMSsYzqXMwQacSgvoZJ1zbYxzjPuHBJNC1kHxorEQpVEDoGFld5RUZMVQ
nwVHUKJnIb4awnqELL7gXETGcZ84wEF853lZ4BcHDRKMG7D+Z2GC1SWsKthbGP+2644kmcblWr4l
sZpnxCVhg9XmBrDWrZTBAP2A/0Ev5hTKykuhRQAZ6d0AscnT00Rth3A3XpHk4Cnx7LThUG+99Cmu
rhWwPt6IvIMceP8fomJM7jF1Fhvv4BIcKIz8GDcmr7+scoIegKPRtEUoBulfxeSbhAsaVvA18q8k
KVClMe/m75SEBHUgTq8Wj3cB4jJfg24x4nFljExpgG4xtrdofgeisKbJaPB5DDxQpUBcUrQBWuSN
tnH1qvInSQezC/H/oDO1o+LM6a0Y+zDtI9ZQnVENcJHtUf5nal35P7zp7rPLZVYn/R9fX0AwNJ4g
hvp8PRVflFncYYuCQfa+KfM2/gnpfEHBIWeIzb8UcVzW8D2gZzjSgmGi9xQ7ceSveea6zmav4PZ/
i4QZi1UD90yDwRkfi8fX/SpQtN7JBJtZICGq0wBmuAMy6uunzzF09q6ONw8DR8WoLOZMyvdUPcSI
znwZmCfUkFrwHdTRbwf/Fz4DLhmF22/KyVxkYkRHFa/lfAr5XhA8vDN0yahDpbgkUsh2NvT2/Ly4
gModAAKT5l8jvk7RyLUO2efhaVQMyIMnBwsHYpnY8L8fZp4fLbA/0QQArrXctQbk0ZeoWbEqGUIE
n3j1wJ0ATvESBM72C25BDWf81thUS0mfezM3Qz4wIyB0UiWgFwG9e4QQLZ4h8RNnl1rLDe8dM1cK
Mq9+ouaGS88fT3ihVcHYF8CFP2wSC5eg7oe7wzZAdp4zXJZQXQDGcSXr9C46R6DiDCxByTxlyVoG
7JHT4aSnWvzUvpitatmrB9daVLFm/aIXn3pwKDi4CHBAGwA0wpfiCyjvXNVoweZfWSjQME6vW5y5
S4XFgB7UB1iJEPCBl3TMl+YjunfyfWMAcKMX78WXFrYpX9MjTdX43lOYyYR2AK2aXsllcgWRGo1A
37H9atfzBl4Nrl7zt2LFJMXi0nmPwBxiqgvUN7TlSyZs8rblI7pY5kw5oYIvSE3jo6Nqw6kCNBby
8wRE2h+RJJF6FgnzI/a/WDR8zxpX3DwRPaVYk1oPzy/Im7M7vMp/7zKyDJHNEejHnOUrA9uOMP5p
8ZqhbQsVnEj4mlJLDOH0z9WSHV9RXjvJvqM294P6IyEylNB0KVfAJw3DzcFqmLTc4aOpDpK9rQRm
MT4bHE3iGHEL3VSsIvlU0fLdmTdJDiIlBLxqtq8tkrG+i04Z2F1uPr2AfMIk77F+uUftbwFAcP5f
SKVWXGUsGCV0c2PgJfIvqD35E8hQIGQkXqnZj5S0XFMAiiRZ/iQC82JoQ4CVIEPRABWH5lrwVvi+
AqsjuOOhscB8UO1NTVcSIGGdPkuj9+2NO8VT0l/FW4aXS2AAsYagOUR3oFcM6lx/JY8I7d/2iuql
D0XUO4vSvDgoEW3cSiQk0JczwuFmIhAvb0LeyLg1WY1kvF9f9Lea7iN1P6Txodn7FePEL4ZUQdVC
Id9BXaGJocSXaZsOLcc0whMCODwDcALk/TIWSP3VybWr63cbDbFLH2WVDAENYeKOLSwSzd7YaAtH
wCyFam/kjM+a7lewzBznxyF3MSQ/yDa6gnAKzdd5bxDhYEaQIq2COigNaDDe2KLPzb++3XDumlgq
XkYzOeLuVzsFBq2eXf5oc+3tnV6+szJIucx0mGVC+xIf+ELIaqQxlSbbfE6iBiiZ16/q6dn+JZQQ
XQBUNrZQ5wFUBtWR9xixGUPAaav/SGXUILo3hQot55LJms+hC7EggkxHSefCUmqnNU0l9aFkMY/Q
LEWQQ7chs84Z8DLQUM2CtIsEUa9XOwygde3FUGhPJFJsEvcEiTvUYAOL6FbazRNvnzNpB5/6D++Z
5pfUx2stsJBA7U0hZLlv9BNJomdRyf0AjkHkQvOIsoeuga8glT6b5PDOyhs8r8xKIgAFrCBMm0Vw
/+PUK7yZsnxPAHEY7BMdCJnkdsR3KMqoE8iIZHGCYoMWp3sm7bkKbOmWH6NQwCiOxTD74/ZmZMuz
pCR5caTJwo62Q/KLelkw05Pag6PMi6W95b/lF1Lpg+R+zAFG9iIt4rFNNbfcDJtpzWxgIO1s/bDe
SKfcOeJCLHVS4GwobQQX++vOwYIkoefgeoqbOg+hC4UacQAqyX0LIwSyq0f+HomGAKjru1x7HQg/
xxk9JsIFai2/SEH0rwtksTkvbEFsc3os0Ugazi33oWdsTnFHf0GAs/1bj32ZfG8PNYkGNViCC5CG
QuQgnW8iu2ii8Lc6SBv0ItQ4vEEJ4jaDV9K25sRnigpiBS6LUjwzjrDnb6NyLnxu/xbFH3VzNonc
vLoFXD1gIElD4SVPT2Q/1Fj4mhI9jHqbjocxHFdipQvdq585DYjr8FFqAy0S2ouo2JjhxemTT0mN
xRmsCBGJfPQ7fzcnMBDkUKnJqQH74NtDiFtypBxMDRG+EItlFfaIzGKviWqyOtd5tuNQZBDkqat6
ZJlLkEkeyEvWe/yYnEv5UQH+Lki1gvlhmAu2jCeR4oYieTxRXzUKMk39Qa0nbSylLFkp6M9l6tz4
eimAZ1PdULLlGQb8Fy5+s3KCGewxf5JWOU9+Yc/SW8uy4GIaJntZOISwQ5MNd96p2qPrQlqHShzM
e6d7lzosCOl8CrwM6IG3lHhiGMPbkp2BAMtZZlcWihiwhZ0NgziXEV1O/nD97Cmmnalonprsp6yu
LkBmuevSKvDxCd/8mimm5e5QY5ORAgewUZPkBkmdRXhHvGZFbWRrF45/lV/Jlg11PQI2sIMn9vyQ
F1o5GTRtpCGqQcnJhYAdWvRxIJnjoNptRQK0ZngLLH/4Q3c9As7MnHxLeUETUyf/Ovyq3Pa3juos
KGI2c3H6ilAG2vVvU4P6UyC23eFVAs4Isq/1Vt2Iek9+5h3jQ4A61BZTUJJeZedIbnyINM3v4aHt
AtJJd5o/lCwIZabFCef7ovLwkIFOYmBIVmdmswA3MEPqX1bY0bvF2IVHRHam5nVsoTZIgB64cCMq
C9Ima3X3SL4qDxwG5d60lLDXnwmNJVmKIWHSvlKhOcFeLgQSGCmFOFhdAqU0s2gnw6v8V7OdllTI
RJrExsfoI2aX6sx7/V9dI62eQYPBcWMaAAGFMYdpn832TAiX58p3j4JPs2oeQMzj02lfmQeRgFnP
Bsy+W4G6zMi9GTRpaY9oqoOdKFAxWmZ0y92wBGopsCxOMrGYS8+fL9DS+G03wBi2dwUpn6e/YAnk
2+Bjl18teYW23OQDbUEug4vVpndXCoeYpWxDiUv/V/L+OD8aD85GQ5tRU/RkIB4Qkk11cPSC2ubj
mg7UTlFgKK61z9CJTklGnuQgEghDPNueViYleuUC5oXjyKSElDIsSBm/BHSoDQN8yzGR11N7B7nA
HjQgwYSqhIgKZlfqBI5KTOtcX9vYf6TKlmUDP8EokANNWUMWIX9II1EZN+lIKuuMHCSoQ8ogLgD9
oMQGKWTQ4h2Qk76J/xwRE+MneDJ0w2QoOA//i92ADRkQMAmis/U40YvaCqxxZD7Y1rh8UIZpxLW5
fW5sdL2Q92Jd0QKkvwmMr+sRWa221IlwQHjyUvSXLGTA8GA9y3fp2fDxDEQMR4KfvCo4GOSs2LxO
zTVCnGVm0BTcRZ3dYGGZk83B0mhsIPvkW44vj4mNAVrpZfHuEBpo7/5XWs35DlEUkoeEFEbS1tnF
073/IQPBXpGqF208KkbiJz0vjwQdaU4+F8ds2CvhREyeQLmJZ0bPJQ+TcC2pPb1VC64gTCVSzG6p
QqtvBIx585j01cVLBKEFQBGXn5yCyat0IYj6PW6rlPaeSIibkDCunY8ZlF1h7RH6klkR6ZNSgC6L
t8VfNwJKuBWY5xJgV7FnmDJgNOOdKuTl8zMMU6qhezV/tyzrphoGCZQh0/0DdeOQ4umeBMjozbCA
/fCQttUWCxy7K9l5fUIw+IUoaZfH3DFXXc/6KlrnPNXh4ujpE4zfUKffdr3HoKGeJ+lhM8IXAKEZ
1ji6CrnO2nVNv6pi42+HcBbSYYiRYXZROegPIAJOZdNuQ7YdXGcX2I34awf6Hz18TdBMUUB4yIiT
QmZl+GiR/Cr8EhPxzRCi6o7QezsD9IosnGG9teseNDLTaHCl2qulrlTetXFtmDyYy7cGpDVNI5DB
pRQbwiSyqGWBmoqc/liHmzxGqZh72DPab4APEzR9ZRxnkQc1h5Xr33QH8RKN7OTFDSpnPcMVoiFu
LP5s7wJ2PnFvgD79/yJOA70XRqTB6oR0r1HuHbdYIS6Zg1ikKnW+e2C4E5dedDXH0t5UGB/AlLVw
DEESSkrHrnOvtgZhXFlvhKWIsGhWWIKyVCAhlRysioFW30qRy0Ib4BQDpmda4hpok0rueY9xoI/g
+r1CJaMFyMFzQl9VrIRlVMZdus0+gqkmq6b+FkNghN8JpDAcrO9K5qyg+7FnzSprj5jmI+gXKnt0
x+x5HRFQ4BI+jOHwzT3UEU7tNXdlQk5ZcFZXoFv1O2N98qQ8YK9K0Zll3GAZkE7ucWGjhM6iBdxL
b3/riKGKPXs4IJ4LrD1IUQRHuLn4j16zJf80LsbnzkuPrgN73F1baMgL4GcfXhnIqnZggAJQDFEN
sNL3CbhYCqbZL0CPwg0k+1SZd6tSrBBDMHS5/Wra7kvXQG/o8l3E9CEzrJ07dk+ZF24zu3rjHLAH
ZVq+paEzSlZ3qDgN5jrUe8Be+7HxDoOCY4brIpXm+GIA8Kx9QoB4aihUexnCM1FzcS5kNLxQzw9x
fnaxOS48pmCVBaRXb3Dhu/X4VGtEVY9llJe91+Fr+RjN4cnTENyDR4mdhZdBuXfat7BUe8+4JFm/
mXHtkW2JP931yvvjEcf99AcLkMcSwwwFUS/SwQCg3l8qC9TNT8qs3MjWhqmjeoLRAPOiALMUsDet
0b6J3TYIhp0iM/lAqzw4qIPMpOq14tAhzPn26zbFANzo3cPMoMx3o53u3cGSPxAxBPW92AmvmIxt
szEO9/3JdAcMOPHNpTPI7oK1TDOIyeTJhhzorRp2mGacnASoGjVQvD9VbhzsoD128abzesZGpJwJ
u4ix9Z4Th3wilG18OWfulZMXOxgIz1non8KaUV52Ba3tRt46q/D7ygKo0kBb06usAnvg7yrU3hzb
XysGJyLFjgjwOgqAWNmPHpL0odMdE3QFE96dJgMi6PN2CI5f/+4zRqqoEnMD9UNlN39z/GtN0nYt
YhdAucbG3GUUn0n7w5WiOOLl+6K4Tz8ZUYuP59528G1bXpOVAUevzyl7UcR7nYhjNY6XcMrkY9Y2
SH1KrpI5o8wWfDr9AA28q9K6cw8+F9MCYmEZu0eLi8ZUKfXf9PG9nL/NAifk5dq05ptRUzwqWL0I
a9JVJ675qTUM/kB1Iu2Z+vAIvI2mPtW87AzzM0b6odURhAadidpU7267bHziwY1IrEtQimH1IGO8
H6h6DKSsS4qwzgJZ2IWPzlSeUBex3fxxVPG2tcoQ6zBoJGRBk4YiCfVHN/nrsqQ3g88FXQL2Ntnd
nM6KIWAGMMidnpucahnaGgl0aa2XSFZoNJ7UqllYHG3mpzlOvGUzcPFmIDaInHebaUQoqNM2LYmV
37gMNgAD8CW8YafBlqlgQVg82niUNstw6AkMJfI8IRGaHsBCGc0AH6vBiPPoIAKFgtS8RICdxrUA
nCagU2G+rNGOvgiKIEHCw+UOmciS+tiIEhlSBH6zNNuWjCHGJjlIAYeuoBSa1YhDPIxjN+rZKzC5
of6gt4iG5NNnZhUT4oNGFj7RthzqVQaPvE7ONGWMKA9FO139OkJ6x0NNaNgsMTgBasA4Af6C+k1c
/GE4CKaKIoS1M2qhw632h0uPl0xiYw9q298hRW/R/FVAwyXopAkuOMp9KkHdcirq3NpUJQqk+GAa
3IYIlHjLR8yDfZ3QeyGt5BgX+aQcaB1JGsg5qcLMoGNxnMXaWxWgI+Ppe/hWFcLGEjlZFBYAuwuG
6lrlrOTXlZDyBNgyG8yRnQ3Ex6l91Jg0RtH8KK1W9S2YRC070Dx6tF8V4Yg145qeYjCRSgBeqEZQ
stCrkn9zTEBgXL6AAp+WZY30+YFrRn0oaOGYBSIyVXq7XKVXC45teJgdH1PS4JeFXdYzXJhnOjhJ
dpysFAm6hYlbASLSrvkIiEoVjoW24Bm8C6e/QQ4tR4qlzz58fkbSARYqv9l61jAiL9feEBy47lYD
JgoIPo0c4wHxeLE1YxsyIa7d/OAwFw55oHWd42L8/7tYvQ//TFhzjy2FkE58jYs95a+uJ2cFPkQH
VQczAZqhFSNBsi/ZDRrUT/NC988nYbgWGVC1eySFoVtA/QqItw5iexlTopbCQbbrBA9Mp8RrvKRe
iCEEAiMdeoaqZ4GWp3xkJ/ujGa9KIPpd/GYRLqov42/oqX2+2GcMsbYCBCJGPqrA3vzivwYQg/o9
ta2VxU2yR20nuGTQmDxEd9srdJdMB/wLkMsfmwCXL/o6vPiGWlVliDrosi84ViVLaQQNv+LA/liE
HVJOq2p2IFg/JD6aa5Dzxgk2Regec1UfGV59hqxBuFTUaaHDU2OKUvhw8pkYZoxupKWsUHehs+jY
hWgzNwBVFJtREQ1Tb+ncymDl2NTl7D30fkI0Hple5jgaMI2qDd5jZGNjbAtc5soCImEDbxG/KE31
CsQfwy/bT3YlmAMayCICRsqmjfKaWCsDNzYLDbD2qb72HvpkCdZ46XuQYFqm+GhzzFiXzSXo5dIA
mYra/gT4f8HFu12yfdjU+5y/2S50oe3dX6r9shRIt/91klNH84/jz37A4qpm2Ui55AuO7stKgR1Q
mA50nibsDUerb42D/1YNZqSZV/EoaNrwzTQBC4fvMcOiykF2xw82KLhFDxXPL//q+xrBMHYh4cFb
4t0AMX3hhgQmUhHWtyX7XI3Vgo+WpenuGd7M9fxsauVe4Bcxwfb/SDqv7VS1KAw/EWNQRW5p9h5b
bhhqFKQogtSnP9/aZ7CzkxhByipzzfmXxMimAp8ehq1L2GQYv0/5MagQISCrmKGMr4yY70O6Trro
67NAI6c1/EtJG4FGRsvWckTwT8JAGKGKoagHmFt0GGY9MQToJiVaGwBsKSxZueGnBJLBgHpEuP9o
9yY7v0n8gGdaiAGETM07lTzWr2JAlD/lTHsBgGKZzp2vDpmBrynZtE+0kSnIWVi2Pgmvma/bFh4N
JdJ/93LoDY0VeIbck8E9vQmZRUxO0RpRqH/nq0NQFFN18IELinvkW8OyJR6Lv2Lr2/gCs5SR9DZM
QtoSFumqR/SCdUMxhG2M3BKzB7dKcI5q4dpBVM2CVzwgAb4TIwfL0IR5rlGLkQJXvwju8GaJtW0d
rQcKFwE5/WG2HIoLfh1iHZkJ4kzuPadNCyKXLCYsLUTUKXh8h74SWSC9Yaf/FvHuHXvIV4nwMSZ3
Lii1CXLytCaBrE9hpBAp6r6IGM3krimtQ0HxjfMgziut3iIp3qDQSxWZAYzWAv4skCUEF0FsySLB
LVF/r0qke5OHlPKAG8Di2F6HCoO7uMUYX6sxGQKTPpb65Em1UUhDIH5rSN7WFLtwEiWpfBgy/2TZ
tYHn1S0KkK7J15YlyndESmL41qyI5mbh9kv5l7Cy0/ZhJhQgRFDa6Xi/fnkWb5IegdcYeyHy/3lv
alyUDKiNYjI3jGvWmT4BNgr5AlSGN1O7F4/X6PHo0aFsZIzzSTbL16xlylgRuMfZE+J0Rq0wsMDN
8zS7hWYqXkmmL+aJs/LUNVipae2oOkF4v5BBeSbqaZhvUyKvJN8r5m7wRbP9Q1ZEBBtWbmPBIKMl
kw8Q5eSnhdybvghYuizciKhC+EeJYT1TWCsQ5JI9Z2VWi5Tm04BuO2kxSOKaIuNnwFOt5PuHRZJq
3Mxi+y6+vo7+zTs6NPVGCtSpoI4HmHZVKqENystvmdHwOfuiVynC4hZMuDS4aSTyEstywIvPidvC
QYcnVTGB5FKjJRybMxZegozzgqSbN0R095b5KcdSyMIVtRt/5QO5ebT/GbRI2sCabtINTq4DehUi
gAEBU8D8XDZ/aoCr3SIiWGQfWDgGZVSE0evBWPngmlmNMQMku9N3OLeQj8nfEfWWBK5sMpE/8GOy
yBXNPtmQcxPdepBvXpTn0ouC5qL5ROabeQ+XRmL7l0ZkHPVemFKgjDyhk8JYP4hJAuoL0f/FuTJG
JPjclQO/yPZqQwaAyKkdBMhN0GykzEuQbA1gYRhwQPp6V7ypm2UnBbCA6BMklwEvu4r1nHNaYsEh
ODIirhTf65bFBzZrzaI3XjZqsS2I07DdU36Pkh9gIuI6uO0kh8SKOwG7kzJbizUM8R8Kq71dYvvW
VxQ182yM5IDbW7tvcYgHvpzuJcwnlDrxkXnKUvACI0s6NpioDnMcX6ik1Xk1/1aV/9FBOvMxwaub
f+JoZXRn4UHUKc0EBmZFLUqwYK3BZ9UD2swY+Z+fScxq59MLXyvWp1jHeQawgpQ+FA3ruRXusMyg
dMsjEp7B7YeA4+sKS+IC3FHyb6oiyUerUVJESEubqFEbnpIASOBv9HqUZAsilRJGBFJY8UJyeqIP
GL2yzgfPVaDssnKFmEMVzl4whZta3gu+SNcmM63ABz3XfaFxYeov2IS7hMG1U7AqTjavN2wIppQU
zk2NgNjzi379sxLhG/iDDzGCwMECpPJYnruATvJVB30WA9s83abWWL3UP9KJkK26FD/dIdvmP8bJ
XJmrhtzNFF2HeTSJ5tmMVPXk7VVeMHqOh9NgFI6/E91RbMX+OJMtKh2e7r2n9aRaQlFaM0ooc9EE
pq9Vuko22cY4pjuNLxNb5ysn9vtdRSn4Ir/eVb/y3jxWv/WuZQMheQhQgl8PD8ODFdj9DxJ/63Lb
LKXaRoduXm6BU1XLZJyMmy1So4h+2GQWfJS0Zs9pP/ssnpvPQmztuJ5Fq3hX7t+bbkFbzVfPTbAO
eVM/02bNwpxRher49p4ibDQO/MBn5PAZtif1NPBfY+mCZcLsNZYnykhs4eg73kpL0ONraRluKOqE
LU3bIQPiMQ9OGvZNJuSX5jaqQB7HCkcFR67HySJjIndAQ3ilg8vPlGDMvWcTGI1LKiw24+EpvoBy
dICOLgIXg3X7dKgcZcLiwP26QK89KIhImxp+c/nY/gqeCledjBAAGz8nQs1v2o9eM3NpxQ5aBGvo
Z0sA/FeyoCQ8vtfg3F7bY7Rrj4invfef/fMXyMDus4934oYVXMUmmX4WLOBB54/MMeyFseWL+4wb
wQR5AB4+NJZJO6/n2RJSbD0fTheaH45lr54QYU2eM2XeTsS7dc/y2XtWrLJpMkVUUVAr7PeUwvu4
WDWLfPVaGcif6fdsLLZ+QtxmzfJVtagWJRt4IGrioMVIqmwIltGhsLOxzLMSh+CAowYCIRKQ5Ujh
K5savPicvhf1DIzASDzhz6Ifx6tskcv2cMJT+LfV4+8MWSG2cIRMsD7Jx+EIIiPK1KDAefy46PAQ
s3k/VabxEjlhbLzmzbybW1Px9Vo+1xqlxaU21XgHYKdLP23Z4LWyaSOoUE/7iZSnuRckwxH9kazJ
uPR5zW0YxpxwQg7p/4YCFIghnpeTCfkhmg57s4XiGCRcp/VU4YD0cE4My9g5mo5zKpjmCErfBCVs
zgGXkzlSP5P3xJh+JtpDF/rR5QSSdY4w9fOseek4OQ/8coJFoI/VIZvqym7nEsh6xkhsLAFGJVzc
SfFAhC26DHcQdm0u2K0P4rji6J/552kjuD0VlxhO2im6xKP88ZyAti+85vb/cdid8FG+Yc3VT7/e
Wvl3X4B1i2g5mSfzcJLxpUCVtBG+87XflmgUj80f9PhIangkNtdGbw9+gDat9YnOkJqP29CeNOeh
azm1DblxNIK2s9TX9+9slDmSc89GWKrgUcHycTVZlfa1df2Te1IdWDcOVoS2xDhFkwAomDj0sckt
cVBcZPgSf2hnDB90Oo7sEExOgvnXhuTkGEvUtWw4N/YNXULSuAwzEt0zmEdH60Lpyqlc7ONtaF/0
drF9PXLA9sA+QnXHhkSbArOyh/Rt4LpCBttJ1mDfbKoDDqqFNtqLk4FdzmEQjHL7PLQ9x3Mv53TZ
uR4tjrmaTj2i8uvEHAXpdCdcV7yOsCrba4lbGq8fb60DBsF7T76HFnn01mOB4Q9PvSe7PGqbOd95
+pL7dDMXujKvGGiEMrB6AAy2HQ1BnrN6cMRPgY2KqqNgS4vcoYPut9MvSG66IQRmt5rhZWLHbHsE
OjhecywWTxdJaw/lG6cbi/eT/eOchna0hCnFjbm1W+7G8pzblz3qm87LEYfB9mDyckIXkQubeht7
R3ZkXy7FSLYff0Qq/IZwLddfOHvoOHzDVohdQbguoilix+wYuuJ8Ot4W85X4tGqbsIdXKANPoemw
h3gHWljcbKETjcDq064PmqPQvD+T3H5PWnEnHIdngGws/RwOvad5F3EJ9J9/n8yxXZKNPDRMFhAu
JFFuH4/oiLOJmwMWhE/7/zy4O2O0Q8i9+SSkPHEAzSHJwSLAFj1OccSHW1MUK3lMLOD/9cJ4iVSc
V7nIj9niFWnT80hROHURTvrXssIJqrT8xHRkS4fBPJ3Jk/Wx8pHm5bjSSHOi8dAH4vzvAbOeZrPu
Hz+2KbbR8N8UuNH6s5Xxj/+xF0RizmZDgDqe/f5aNlEcxXQ7GSuuekH2D7qHD8nt3P8MD6W9+pls
J+vR8c2VIwLsSxtpo00Bnjo0WXGbIKH4F3le2BfVvSCLYp9HI2ZjGzmBMVg2Fxc+B6F1p1pQKON3
jJU9bWbMkNXmNZQJkHJPV08vRKQeuI3//3vyFT/5rx2vuOznv/gbqp/uy81X2ix1kWqZ4dbB3hxx
FPv/vy/lu9hijhL7/GUR+6EXuSGfDFeRASRxgIzyE/MjgwDUFvGLxcQLOdjNRsE58pk/xhgxeYwn
fnuUYoaH0EPd10ME4t8gwc+8WeyWsCODBVcgzoCVyEh8+ssVZ9psxXW/uOJ2DDX/+PSY2whYYLau
IPrzMa0Qo23HkZ9xAaQgox3n6A3W1lacirkVw42xBFk7l9fNmbye7EkHdCRj016vqUi49uR+Z0W2
RYZ49v3XUpTNgDWBaFsIA9D0xKAh/heb4lRzMbKLNpYuDcYq0hP0nYge7UzHo9fyotr0t9eU31Nv
KcYyEZzQMnmqy+XA372cP+T4/22oIrDnv8MEq5doDvvIfiASbO+mNAPRNj5zyB+2aDjtVDTgwU5M
b+vQBnxvryx7oU7Jtdg/d8NbD+zzS/ybH4/r+319P/Kb7CN1zsiRTyM6tRg3+PxHwHfx0WLE+LcL
aWSxjTPn7eCwxMheH8VP99t6PrIn/mS95gPwl7ZvYkjnPDg3bcolMdSLSxTjNIgHXwzkKPoZI5Dt
nHB8UFdzTwxj//fD2+1Wi0PcqNlPgdggwMlP/FnMzOQPmFtYetmDVfHgij0xyucMG+QgNuTFnML7
9+nzcA5y2zYXyZwsHnfo/08Xxy5m83PnXi7Nn7Y37y8PZeTxXgzBjJ1i4A1m8cxwsr/LRYz9BvPL
/2HHcNdO80d0EaPuey6uT1qIU8bgftdPSQxlcyIap3TlGzMxSsDMTqIzz2/zG7p///YR90P2rZF4
1DXHh9ZBFKF4FzgaI/q2GO5ePNeXnU2olDJz/b8pI3VFkZJ7a3j90vCkO8V9ZlrS5COk0H3SIFd6
/CZ1VyvXnW02ofvYSe7DCTxSnozjeL3axuRgzhP7FCxOmf3HmzaHfkfXXOB7fQqXX9e0yW46+gNn
tRFCzja+ksvO+9hXynMuqeMJjUmyF0j8M5oR1HsrxWVkgzVuI5LlIP+9fM3NVe1WXvNo/dfcWim3
2rVstGrAmxJhf11y4Pxfssr5utizP8A0TwtekafBgqCGg6g41NBgZyqfbPmKfb2+/M+0/DewipUQ
A+2GSINxT7GBwI2N49MuF+C3eK8YfkNPhBqisT5Ha91dr3kE57O4s/t/d1YM5zhgMDMFdvkD0c8N
Zuf/Ywt5cvu4NBGQO1ukF9l6+zNCXtEdTmjzeCv83/bbMfJt65a0Pm9VawrADooiEhGN0jmRyrgd
WCwUqnombFrixR0KFqpZExy0Fqih8T7dpU0Q1NKeWenSopEcp73DGGJn+DFCgpzHjWbKqN2I8Mfw
UJvgutorSytbTDSxv7pO3MrW1rETOCkTN1LBs8YW8857DBvpxjp6/3V7H1ApG9mROQCkyRU5eifj
UJIzmFCaYYQDA7J7j1BU/xW3F5GHST4fbmoe1v+PC46iyyqcL3JZ7uuUzaK54Qa4BPBpQ6+cleOh
J82HTu5qE3kJHoBXA0dbGy6Oo1NrXE7fY+RqXMtNF/FChAwPEVvgtmGL8NGyr6SO2MTzFs+1W6Cx
zrMW29WYra6/UJRZKzdO6SHlPi9oO+X0w8/6IprDwnELl59HrT/cVLSt2pVWjZcsRRvm0CvRLuAH
OfdbeVJX+u6IRjORLjFu4myZWSA8z5hb4L0ImXPxGzc7c0Zf257TSQPG5f35bBAYIA7KoEU9zWm3
7fY1VrGWYD0559ihfRWX0vvSqqaHHCovXIq+IE+tVTxBQMiB1OKJwGu4DLbNGFbPKLo3NsQoIq+n
2427Me3kzN94zwHbG64QfMC/rgV0YYSvGJ1Q9A4RTKBC7V9LW9woMtZOxRfsZJflOaM9fyYwF7cB
P1RP8VtsNnhlrjodv5EYWfZu53UenY2fNF91SHp6Mh1QdEzxFV5Q97dFV6WLcgr5vPQ+D4g6h8Q+
NPZms5tOl8vLfh86j7+Y4SV24JXY2o787hijGp67+G6Nu424gmQZ/YmP6l0dBoWtuO2kn1DuHTjZ
GOcIJ5yxoGXRjhz7THGVn2T2nNXr54zl3WR4af80l2wNl4q3JXP99YcRgd/KUbUg+0EMQr6ceEXE
PSKSUWYiUhE/iWgodrXZx1HG4iZdNbdbrlY/0Pjt7XqNbRDdzFyYC9iGv8FuPu98cwR7Bi0HwxfB
OqKKhPPdpJmUlWcd0vFUJZAn7D+IgF4Ws/xWdqXpey0WDIbzXuu+WBSILwql/K1T7eFJ9cWKId5S
rvKif/8DRlhao4aDwPth5ZJuxWxGTowZDc7ea8mvJAQ5hWQdrqOtCFnFcpLK76H2CPaZWkme/rGI
LK+siYybCHBVmRX9RENYVC1PWfIbl1dJHqWHf6PJlBWhWOj2G2JdfduS0GStDAb8FB+ATsWH/CH9
Wgu0jCoEz0IITuS8YQa6PQlexQbXYGKSQDyD+QEdCoBW6mIXWCPli2UL7wdepDjl3rxm927dnNRb
fNA2+u17eB2qp/09JGuDlcMbGyPSe9T87QjJoKdD0rh6uizDgCumjkHEd/ooKPnYn12MZoDhpmSU
nXgoeTUQpRj6I9ptiHRQRCHpDjxpnBvGpAXu1ndvONR+i4t0Sg552PswBof9poLKnsyt17qrBMUp
Q811qbb6IWye2DaEHJBceG6ZM6Nq3LytEKJaJpaB7vjH78znwiRxbskYcza4jeggcmF8qfUjLohG
SURrgByClnUPQtzwhOZlLeq49wQ8vyjXdMisl98LBBOBO0ok+mWSjoMkmYR1fzBz3SO1TZm8+Pai
OOMWg2UUUTHhxn4sZjMyqQLuIq5KUquZ3MXYWUEAybYvfF/lDFyd+RvF1ARjZMMGyL8IYjYzTlb9
Di0V6qsQZaWyy6lSUcj7IyW5ZfI5POs3ZlIR1HkY4gQzgASAe6JdY1PlRz5zxHGHJVQIagdgjVyI
2bhJusOGge9zfdc6VXdWEhRnWlEQIgNP1dgkR1+g5IvDJfWVCsv0b74eFOeuZrIkuSsgCabQxRXg
56koPwlsBNo0tlWnE+15KMkvS1Qdkohm122Lgepp8gm8SjAYl89DpTzKtHNxNADVPCjyc2Dmm5QC
HtjL8LkBvGjoql2qeIBFzGQ5ItW/PFr0joI9HrOgapRMG5m1sk9Rn0XwFJlEiLpUYuznEISuseXR
RZRvX5wD1SDIc90xhmIOj1Ffl30xatJT/fYt4FxfBU/KF8/Jgocn9ik1lsPJx62/Q5f6lRKmY/BH
4OAo2GB3aVHme6tkoszG+2qGgzuhS5kV3TtwawMkc56LCJ9SZafpB3PAIvc7DpWVxEeLysq/0jIF
vvQJFT/PnG7QjREN0MCPCeSkqISCzLDbWHFiPh/8hZGgP/uHT1LeRo6ox6fa/wXzWFVneX0PdMaL
71Pfoanko8c8NnNyCmAmYnOTxys0AwEXDQymj+D3i0iHgHW0OYvOjjOIQWNrhS+KIKYiE+M9MS4r
xnWieFx6L+CtJaxBtJi+IKfBt+DcDPqHhp5RZ6XEAiOE7ok6ny+YGiH4PQRAXGSrK0vlisBXkL9P
kBgPc1w9OgVgslC3L+pTKh8/OC8KbnoORDN8H7SBgV8OTH2kYIC+DeHzURQUOB8N6FoALhBQOFBZ
3DSXlIsjcXYfVuegvqR1CEgnk9z00isj6j4vikACr/T5lOsKEoDQA8ZC7NWlo6G5lQdoNAGp4c6X
MbdD1Neo9aimip/WQeVJAtfX+3QFlicd3AVlP5IfbWOMQQZb721WRZid/kbguo2MyRnbbiFL/Aza
sWq1s08ebuV3Nx98ESNKfhHm7UG1oCZoq+afCvMRCXZR5UUAyIb777QG6HrQDZy3QF+KyqqiETg+
t/0Qjl1ugASzHMERae55hBgBLJv3GGYhppN++2wcExpXULfjgSX5dY8FC2Bz5aP/mVUMAN1yOfle
QhYBkod+tj79Jl0PItK4MIzx1YaGQdXNoOl/uVMS5buG2izpRUrLSDFRKSluIHslYCSKFiyqV4zW
28XqN0J+rO1QAmzQSlJDrGvBJUjNGrt2FNsfqGD4sPCEZnEsgVSeG8ZJFBzhkgqFBEPfl4jKiYpa
a+xl0OaArXxRDIuMVY1eEfW4DiOkoeJq77VkYHFkcIoSAtWArQUUSOuGoAY3VQ5jkOJpnTTrwTPy
tddNbqzZEI4XoAFTYjHGWE2pqRzSu3LQWDBNFBZeBnkmsIKiLWmgdPrCy784aNPIQJnh45BE9+if
9wN6BrbckEB4HY3M7rf6zvptTtIvUM/gll/ii3rTdwBiB4qt7vIHKWAxHyPZSW47Osg3FBHCv/RC
dkt7pBeWjZf+IJ+LY3VSTyykc5HglgjlbvOCNQUhA3te+gfTLBRm8W144x3qLb2Qf1ZP3ak8FY/u
Nvx53tOjeh7+YH86POfHfisy5Zc32enD8Od9B+w6+AnvmAY15/TIb9FVujSKLZ/JoqSRSNai+I7n
r3Jtd377IypMxvFDgPvb7AscoqmUUYD8VWT7/asfovPgYR4/d/asB6OSEVYQlz+/0rHdgQDSL9oV
qdv2CiryezWu9Z+6Hx7qlXQVH7WvebiUVNBcBFdL2QKlB4dyimmMTKA5zVghw16MPrkvq7P3EGLm
mD8pVxxxsWFsDcT7/RQpVcLUIWb2/kD1w3asCyfaaaj5LVpX0RSiT9fBJ2cgpI4+YnjXTBiROLNT
jPX1xnunN1xLyxlWTgXWJq6ZevyPckGXeApifYaD4yLxA7J+TK1j45dBCD9NIDBDkofE40x8hG8A
sSkbA2+FiXGjLQ91T05RvmCishl+tfu3wrXNU9YEC/LXNpSTMXRlsj97mYw+QHGSa89x23AAgP32
ELFC0DOZLyFUUboD3WlqVE7QqwRT4cIZCFQoeGOEmE2qDwizXpgWwycwDteip79nIeaaLHGrUbYu
Dgx1mbRA7bgpXJZ3N6CP7f2zpvOU8+5JJJv8vf/6Q87VXLK/9mI+nufkLzyjU/jdhufwjFOz+Uj+
mLya3ev+vrb36mf4o54HP9lvt2pO8km/KcKWktZKnaXBsuxGQaU/aA+hsYzwyblZgzU4GY/Xb3X9
XPUxYts32m5Mcv02uNGiMfAMbrTz4hKcAIyI3UUn4fy4y8+/4uVxuEvGiQG53ySRqz2qn37/+gV3
sSncblRdc65rxQ3vdkQ7g+v7qB3w2Prpru062KvX7Fg+nheEVEy7LB08BA546l7bBwHWodr1+8Hx
u9Gv5OxRkG3v318g8jHFz0vxGN60Q37Xzh1/Ly7tpfn5kHL4lR+v2iYtgrOM3ayCG/36kt6hED3t
bptdm2v5teN7tTIgNNrmGSy19AdCfsBcepc0pJIwTbKju/Gn3KoNugaAdWz1rsLNOw9+vycAB821
uGcquihuve/vyFTLV5z5kI+/6sf+npzzS/jHRH/qfrI7FeGtcVXPAB43yhZtu/qn2gq7NHx6Fq8j
Yqovk3jG7nhsDQ8M7rkOiNJuL9zo1xE7H9iI1i/rAlw5rwwg7ba5NYwr+VW59stiy90K7WrHM0r+
uEWDfXIZ/KIgfdEeyuFJA3r9Gj+8Jb2nLUwHuz7Lm/bWrGTV/W4QMN9X1/6skY+7K2d5mZ+Gv+Qy
TuEhun9P72v3017KH100CloR//PM7/E9uSb/78WNS+/JUTkbZ4MfscX5Ux71Q1noR24/t3kXX/ol
mseU0DZCenbVcZHBDanfXb2tdt/t65eTUnkkTLvXfp9xCUdYs4jnrCHMv486nnY7WHf6lRutXvM7
f5K37Uq7SdgocaNW1h8fXV3FI9OvQCu/2ye9o7h8L/qt36bHzymlbVS77tr0Ls0nult/n6PQXmuI
4Ox+Fx7hQvU7enuPV97xeUyp0XDBp4D5zgaW/YfabLuWt9pfAd/tyscFpK3JegNRz4jX7ReObFda
RnRXdv2q2Uh/2hnUYH6nZdxxpeASqysv8Oklyc97c5X++pt+kPfqpXk0mwgLhlNNaQ/w7rkUrZ22
md8z0vu/1Zp7ws18X4OSPBN49i/9kqotebdjc41kR6z+WMEOrhalqD8AM+xv/YWHz0N+xH8fOuxD
3tKo+dfnNqK+dnbEgBWZpfYWHs0fdiMeB7al7YK98WP+KED87eTYn9vV96b99byXfvo+crG0FO6Z
HsIwAaBnh6d+3/0oh/CsPXp6ZHBSDuah/s1Bwvnm2fyTt88LPc9EV/yk7eDxwJKgfxolyv2T7qHd
uIzKdCELPHBALsgmklNhTGQOftvWbUj48LTDi5bb2bXbvpiyH+aNt7EG5B+hUoeiMNPy6fVXDoHK
wiHwxJr8IZ2qx3BA6G0L/JV4D5GZ9bRht0DTUg8msTUJOgCFED04HmP0rbmo9+7Sv+34DAkcO3Ao
cdzrg8Uq2sAsXpzVmfaXHDmiBCqbdfU5Bx1e2tAyxaFRQubAJbRGUrWIZiAzDlbWNm/sIE5LnOkA
5RVO8PlCTEI8yJjC6Bps3zdy1QMq+B3r/ret3KAeI2P04Jp5RfzvhJf6NAy8PPXrU3uDEEt7iej4
CmJDXilApwi/AA1zMuDWqfu9lSx29souJPsr7aybcVMfNOy4IOnU356X6hHV9hDcF3MENfqdTlrg
O+ejesxbuME3uLGPCIM7CignZcezvMqF8/HkpRLdjIAjLVT9NwhmHZpGQyLeaIrYafNQ5S0+Imky
++AHHVDhkJj6nI/iE+IUxsjCncBKN1F/+xhHhM2hFbXapLO2TYNyzrr+0l6cFpnS2etIpPK6Flfi
uRejqHqOr/oPNNFoh9n14WsCNCkeAitKSuDBCIXe0PdBBoThkNkrsMgTo2PplTjOFYAMkavgGTiE
Xz3rHZV9NBYc7ZHpOaGiojnEBuqTyoSCCQ7tgh1oN4jCdA69pSKHTRB+eqKEeDIUMPa0TBYHb3Km
G5iMQ7R36BjkQM8MEn8KY/f1kyLrjMSYwyOtb9jy/ET38qpelf3wKA2c78Y4VGtjDxRqOJZwQlh3
u+dNa4lNsCFA5b6/Z9IZM/kIRQRMHg4yMSdJ0T/U/KFNqyAId6oqxLHWwjMC/fCa25zFWCgOAGjp
gafFB+M5mKNZq3wBzzBgv5lBGbyQf/vq3Tj8eBJLC6FP932VazC/X3kWiVGmQtdGPOB7Kd9zeD6J
3P6EMIoBteJpnUNTUjvX+lgbweBoTGJ4wopv6mXvwVhGgvhN8P4KB/DQKL+abhksZHWedXXDMCs7
nXrXWZjlglBSbAATAtt3cwLCf2dyGyr5PLLgNDSN+2xL/zOYWHJAyJT2G5V5z2S6NbvJ5ycojQmY
9oJIBWLN97ULQtgcCBnKCJ3p6fn7Onxrsq4kfy2ERWBsF2DMWx6kBt+NXivnr7VRvPzMUG5CGwDb
PWjVKGa00kRHAIksCwL6sCCAe0Jiyc18rPY46VyQ/tWxiuyOoJP9SKZqHpuuJpSwJjwHC75lb66/
3eINL6HriWDbNfjergB/zpMGoVlLuO64uDgqce8W2SOui5FgWbVPbfHRvpNKd2IL2KS1bsMFXCib
NIQdSor7rH4kGrvgk5UM9wB/h2SHsmLcvELviyU81GEYIkJGJER2XNqRW0Dm1I3lHuY9d47qGZoe
+QiVoqZ03yUURzEb5NOeFIOBJG9Xz18G5kwtuY2RQrpDAPWN57nAeukZjlEl874vBFrAW+bDu8ms
y+JQz0FfJQP7+0VZp1tCxLXaga/QUrKvoTuCLqXpmNi8poWCamvr6aHypyu19+EwrQpBC1I5qa2U
9B02nYL098lHvV5MOLM3XMg2J9Hz2qQIvULxLXRchvA4IrUmlpoSFI0Ce1jL0GyQsZGQ5CkqQdAE
ZlojO1KRFo1+Pp8COYx4jKJaLU/TqLC/ytAPsLaStNDXaginUrRSd9WT1AVrkY6lD+jvzqQuSFmh
dCucFSJDX3Xg2gCew65ra9kJ/c9EsljDFvcXKxHU1B3RIZsmdiuJAOC7S6EOmED4ByydS5Fk6KIr
cFxZ+xVZMLDKGPKV/a8OOQ0fP7z2rFGIPvMCredOBQUPkpqJEX+khJs6LFoU78lA5VhwVdZIQqih
Rj7RhMtYV2+ngo/xUhGhK924V8bD9wZraFhLA7BrZU23Q79EYPRzgnqg2Hie2CohR6+RF2wXfYzJ
UXBXCRJ4lMOVwtRV6wDNpTs95Jv/RflSkRdCQtAgvUNqKWYd/nxjh3zGM8FNuZvte+BK2GK8GH5F
4uMpE+HJgwtdqIz2QwbKslPRpbhDOnyr8iKVhzOYTS9Sw6HK2J1JxUXXIkcf3kJ8UHs8S0UuKMZx
qO8rX5DsBDZeeoKw78irgqvO263EcCwY8GW0xZRZkGPbBnB+YEz/obNJfyrcHWhTsJFe3aZCyy/r
vsvgqHctwpqK16bSNCCPgA3GKMrNeYPUC5WfIP8RwuNVM5ipbxgHwFdhyoKX/MI9euXou9PJEUOU
s53A0qZvZGbI7me6eekQa/qA1VCSM3YqXq1BQGyT65AE3ruA2Wcgk2FNRaZjqC2rAr3/KtiEZKIB
Hw8NABQ1mjJJP/8KqC8MDoxj8Qvz5WSslpeAUoFkITsbga+oRtEwmsJotuPgeRSEBZXSaoc8Kfmi
HM1nPfmRlN4RfjHD7jJo3Xce/SpkWNMva3UEMn+VDP4UmSAaXZncmmqVdcuBenon2A/EU/RB04Ew
n8jcjhk3Lrpl1aGPSMVF5mnrA2T7dFti8axCLFc6INZJa+cNSDlWJCVibq32B8K0kplSdeiDdIkh
E09CaloOhHQ6KWZSI2ioTtB9kBmMEujSHwJEqAzYDFaowkISj+gIb/1A9lFKcQF4CJMiaFBFXCLQ
yaDM4GeOAmaOt/GdNYPIr/oQ9drK+5eM7PEBoE5ccmQxgg6Ddqky1gzLqZKN9PCWFBlZLxlxeNBg
IUlsdU86Cg4vBk7fYJ0hxvzU5gGEE676H+UwelIv+i5gGZBoNTWoGAjUIksR9djMIq2i1t+xTn5b
bw1Ow/5G/eqTII5uui+eHYwuJUX54yJA1EqLR5MEl/Z1EVSZQU6RUTfx0ZtKsFvlW4P4Pljo6AVc
uAOdQeMwoK4+DbCUJE4qShUGMUtaFTeRIDVVAC8f0zYB29AToXb0zCLfQ/F9jUIQ2m/Na82PcNTQ
ImrszHsklOPnQCgFCkB9V5KdV8i606hCcbzXIkaUptDRkYl9vaDEyoiTUMsZmOZMKshp077LBnHa
GOUhioo5zswhwoVgZr+UwFJSczfknzfQVLDywbYRSBULMWVAdVCrbD3ZRuUtgr1VKjgmkwCOvbe0
UPJ1USQMVbCSpUnNnI00HSsfSBXwvw44Cn+ixpV1eYpCC7oD6rik2vImSfp6k8fUM1eQhWWWYBIj
H4N0QGK8V5G7eS1MgEzlYKSqMKjpTEQ37xE0jk7THRD1dI230TrWkKaxgMzT6Vi3rK3k/mEK7eVN
5A9fW7nCSTsFfvMTFCwl/yPpvJYiR5Mo/ESKkDe3lMobKKBoqBsF3QPy3uvp98vaiI2YnWkaCuk3
mSePwQsKFLbQ4CRqrB168Mp5FSHqxOgDvUCTvldUzEggB8QrnYp1IufFcqmjgCMSNkLPMyXjIFXI
uVojbS4NMt4gDWPvWZBm15jIOuyVftOzI+JKL/sZeiThjAxsMU26hsFbtkBBiLGgIRGDB6AgX9ga
0ffIHYHFRmvOIk3xQm6CVqoFVm883ZR3xLt1jBphvGJrjMxbsHO55WQ/P4ZHQDYsbCw6OOEWhkpo
n20de7dxL8IoC+smAVgb4zS5f1U+uQQqFlTo52ShOOLdFCRcFjP3oCy4fr7H+mEIh02ZVluDrJZh
LBmC/qumN+j9YM+AlJN9sOo/jZI8gxW6OR4dobd3zdYfkIAQICDif5v7c8rvgWP+J3MuEQvLcEUE
5HLawcFfSMrpOftFRaAtzPXb7Nxp+S1hUJpxG6WBezBmWHGe4zMkLFnKifZh0VsMXAAim+P7i88n
rmCkE4wgs/1BxbPVPmbpSSdaiQQF58hcIY6GtRpC91h2pIvbOIak3szQ5kWNqQBT3GVBbQ3qEVwQ
bav7CE10FEVBa+5Z9qHLoueO7HlxB65RqQasIpvCMOOoMlzcV6bsfempUWfuj+yAShoH9VjFCtA8
awRw4AXA/s+/KMmTZ7X97lIoD/13pDqYS52d5Na08XuDw4cIVZhMMj2IOswiOZ7s8YdEkYwJrFwG
kJz4kcm0bfMzHYAMFKfye8Qld0R/xGXTk4Y0jxCebBKLshriEKm64lebz4SIW4wCqerw5n/0ASYT
S9uf0c5GnX1eiu5FBHKh/uJQgVHe5c0P5yyloRrtsuRLHc4ywRN/Mgv5VyT2y16x9eJ3Yj0eN5RF
tE1b//bRtSTVDU8YvF7UYEF/re5QnSAnB0SCTxXj44xlSC33s0YtiHC0jpUXbCI2C9SRaJ1cVM1+
sxR8IDH+CaPkaiXGe7fATzARm+gt1HoIN3TV02hvxHq4ZlGKuk2GIG737qABQsUUMTVkxGix5/lF
uWCQ5Y323UY9Vrdv1blWX0X+hhUZZobqXG8wQ5KHyuiO5qIejmm6WUBldWvPxNUZulMM8oh5jIxN
ZVynjgMJdVl1MdJ8K8K4oeeAZqwostdW4/KdrnmH+bEd7fAJodom1mIVk5QOHK47tzzcM2GmTmfn
P6bz8dmucOgIgdkPfYg+s9V8ttTDJze3DhUZY7HHXe4a/pYsb3UJL1ZDtR7k/6L+W9MgU2ntapmR
GbkcKRcSZN1lXGcqbjUzrAJEdtQgEjIQpojmaGWH4CIan4A7EQkYgUoorEhNYwmwwihP8bPr2jcn
eWZUyIMKyGWZdCJ9D3GDxs3+sXB+6Ee0rwMW8uD7d/xH/1+ALtjvpKtEXbvRNofHVmwIJpvgDYfc
ApsaiQG6She74Bx/Mxy6Pe+y5AGwx4q1TlIBZTiHXlB99jitesXkiz0VA0ezvuMO/4OKedO3zBWr
jfnJ0EwvrxnX6mBUe3S0MoiVr6iH6s1pXioIFVo/46GWoC9kRmUBE2K3Ef16lKaVeNpQMIj8kbZ9
tMyHnBxziIwZr6TjePWv9YHJZQzYwp5UuH5oiZSFEagJu8kmCeXeoMeXCCDqInuheoq/tezPQHTn
5CC+5SvJR8ctrmxuHhbGcvfQ7lFjPEwlQKlkgjk3EjW27aQZoZIx0Yahd8XBLubU42u1JPgP0y7J
2u70adXb4HRZtUVK6jLgwBIRrwBm52eE9gvaSdWYuHzI8FMhgnwyg1yLBg43/3Ue3I0IM4WNt3xr
QCxYtOL2G53kEmYXBP1E+4u5ZoZFFuOO4WrjVdwiMcVTl8RxHsWg/YaUYpxXQwr5h1rRiA69eUrS
Sz6MDKCPfdrvlCuvdfZDhTkGajbxqotJjNRRF7cxiEZ3czGkpOGWsintpKkvSHqJueSa5RxNd5AI
FNZh/rMsNNNkoNCKReAS4rZSMG6N881oIpynjhgiOP9cLSxCkUE2LFPUnHNg+AOFR3qjpEqwa0E9
J0JPLWOH4sNB9Rd7vxmvpBp7vGcZPXtq+NEqDkpt64k+Xa/wNvrWY2RApFrJk9K4cMXuhI8fEM4U
tsnK0zBto0yfR6jpFJedg39LydoaIOHajwM1AS4qR6pwHQNwm9Kk9W6h1KnVvEvIAJvzVQvuGWBB
56btno/bzdh82/itz6xSBR8A2GNOuun4zDZ4sLgWWHTnABBbQ4OhsIiKnGOPinwwCBKtjIz7wH5q
hh6dce+zn/TWuIRgKKVHBh6tQHuNQqbKhJvyyPUY0IxGIAb+Zofczdy5UCuknBd96eNks6mPOgiX
9StJBdm7zbDdsr4g5My4U/BTRehdNP84w1wNXyVmCJgkFdeHfUa4akCjevuuS6+A3tgwESvzX2Gl
pPRDKI3rZUJCvlwCNiQoF+eAlCTytMU2Iph/vP7s1YpfGuXZo6MtARjoqfEqsHEyponwXuxWX7FE
lo8UUID9zbk04O8xLoWs2P5YG+VqbKG/O3fMq1usuAXp0LhdiQ6U7TthW4VmfNcVCi5RV75XTvPJ
y9DwBFlQUUuDl7SHgVEqXY5mYVOMxoRaiRDU5SdTXjhgRgXt8VaIH5PtbqM03dKzvomnhnIOrOXZ
cfG9x9qtxMKmy3Feq+V7/oqKlgJWtm5vEGTKQYwNEA6ocmEnMJSIOnN19vR800lulk63NW4x52sY
HlTGlxG4ULFg+RAN2FVhh0k/7OEHx10j53XQALtQkv7XyqjTqrbyA6uxo6xHCJY6fyVlUFWOXf5X
jxWGFvWWUjIIy+c5Mp4EOxibaGd52nOSypY5KVHgD433XFQc46nuwwom3QOeSh99UMOq5MZgPaDW
Z9mXeMJjOcbP4p4O7wr0NWssPj3hfzAmjlPtWdqtlFQM2DYawj68uR7kswXVP3YDeZe8OwQSKdo+
QrTvqTvTWicjNpEUrEWzdSO/dCgKIwUqYbYJuQmrtt9giuKhoF4sgEKbybBzcct833oArbRPrpf4
svSXsN0yGUyBA7hww4LLvbunpBTxy0S5s6eNlIvgEThNnaNBtVEbPGcIrHBfdAx9amfPkk2hn8U4
cMl/EcJK7/4npY+u63CDiC+j051CYDOSXg3M4orix+5gdkb7zPhb/MlxruUpdeDJBU6xCeDQ1eBx
adlVrK7EZqDp8cfDzxprKATEDcWN3OwUWyLwrwKDyQiUTgXHtDbeYBslF2znVAevOzmddq1SYyPW
DUH0n1qkm9pRd3BquoGhy8TZ1qu3jAuYXyShSDI6fY+DgKAPhmDLt7nj/swb5GD1tTZuOMfWunuU
7Jb02s/wTmN3lRFrJpZ2ONuFVYg94u7hOzL/UJ9moSvO8VBqDHfyI6tc0eWoKlqY2mYdZYcB3SUt
vfohAZ42l22C5Vs7gN0C7hswf5xhbdYRUC5Y61yvBwhG4pA2azB4qQlL0h36rdU45JywQ4FmCJMu
EJ5Sm/EsuwS/1QduKZ208HfwenSO4nSbNsF3Y5sbadH5UP931kClS59aujTg2ohZVrThDl7AlIXs
xPaCE+j00QkfE0FpZJWZgXIcvPnFLpBFpj9heulImuRwABaVQkAxk4MSJaciuDj2sd9XkGys7lfv
OaI6v8DZz80rvANuAntCgeJ4AXhl1630YduiSDWtpnrKXNcX+o/anGcOJ9ehHO8xMqMUs4gPYqcP
YrbJBas0ztXj+rHHcO1lG7qlBz4BpP3Is6+PcIo6sG+NrCNnyJ+xkQRtdMOt21yh2WEHPK+wIUNe
3prVIdyVAE0Z+xIkjNwU8YKRsttyLDGpX3ig+TQAKxzZ4MAEAImSr1Gr+ZqGQnTrZXRtvIzhkCsb
vREOGT43pBQ1GC5xGAXJB7bw4hkkjSJmp6nZr2ls2/YkZC9ukAM/usXNhtMbL8AYD266QJOl4Va/
U4lYIXiGeYZ3CwcgAGvYvovfj7xvaUMN6qiuu+JhyW0gfLmuprCab6ACAYwYDhwwDJdlyoIvwS+y
xFuJAQcHqDNDUIYZLb8w+AkkKylIw99+3Ir5irhES5XGMhsaY9MahFBhl9oTU9D6RX1w3H1qFX5j
DH6Y8x0Fd+dpaHFzw0GTySkbht7dUjH/YDBWbTPnowSJhhdaVg33CMD/uws1ik/bEg0gEIg4jbq1
8yEeSWnQ7iSrXtx8xEfAUDA0iY8VlnY5ByjPispTPnsMX60fmx2WTqLZb7wohzEGtYZniHv+xXDj
VbWc5oD557jFhmFWcjhG1xz7Us24L6VNkQN7kPg68FcxGStxFdXK/oS1RwBvVPNaDl3urRL3bX3l
Bn9KMGAPdE7TGK/ExcotfrLlwi+SUB+XuH8mMIIkJbvpwFYsXwiDsgnZNPYCUrVPQ/cp+q11Grdw
OC1xtXfM9lpOzpYODHYWlBMX1fsGP7MmhlefbuRGm0CTTGYvgjGqubIWEqYUuOaM1wejAzE2kS6H
2sKm+8MCIsVyI7VOjavicIbswyXDz/ZdiK2N5EgzP+qnVcAyJ8hik5jAIVDOgdtqBpAepDCrhYQI
gbIOxd+XX0EM11jFTa6v5ZxLhk9jPk4LKpr8PkifkR9apnpi4BWSYg3FIM03wjdclnozlMTjaWjy
qjN371bKsJF9nTev9UjliDsjnoUkoB26BqU+5xjsVMuoJPuE1yYLMTFXAy15YwUPtxNOr1pXdxU2
n1jXHPGcZpnbOOY2I8LC8eAM07pm/ZButJkb3Kw40eIqPNO7ShFUERdHpQYieYkIWQsddU2p6JjJ
eaCF5SxQsRY1A8fHCyyb1Y8Yd/U+q/aN7mvgJHGsE7cMEbj8xidjGIAZQ1wRGOa6iGZhGS/uhghv
zJDKbaHpWzNFxsf+zqJhMynQvCpt6zCVHyRJj0JeN3d240DW4tmbgFK4yqT0/33BZTanPwFFYklC
KzW/mrmbIudBqgrl6VVVjU1JmtiwU4p71OMXCXQn5iISuaGyKCz+G7+ZeN8FSnkQz6PImrZCteyj
d81eVx7W9/1mAYvtW6zOurVNkzJvMfhYyUBzYjZixzfB/4RVLDMQi8Us9Q2GsrL1TfzyMiozmSFQ
JoGQF6qgL1eXUh/LHFVJrtirTBSK0XCn2MTc/p17mRkVwvIxZLaIjy0npocJuzA2Zc5kcQ41nrtp
g59uQdMMNdaCsO8w3HgscqshrjPB6UzZi2deKwao1ryrwuTf4FZMm9OV5jx1yc5CN5oFJCgya92o
PRYID9uVBD8bvLBtUrXGK+e0E3wv6otU42L5J0ZqGnPEHAqxjmObnFLSG6ZM9oEnG6tbJwDXWMtm
OWcVeKz4Z43KegQABMGHjBRVFdQr61YwJZhxTJzJWy84kctyvPTo5EAquHMHBBSGBwTavWY9eIb3
PM7UD93ZFN8TkjZ1d9XZnt9y4Yg1WQE7sM6VA02AP2JECZ7ojqQATauaTBUh95ve+Ckk95TxNrvb
wimcwe2mmX+sVMbwtuVbJEz05ptehr5C5EpixJI84IKzs6taiz207FNyG3Dm28rlXY5c0GVGALPa
+jn1e5UTeQn0VxQexVK9p2Db002LhStEZ95uGw+nGm+ZnnPB6m8d3m52g7+PdaWA9oDUMh4sh9QD
ciHqJNGKHRNNeneJYgBnDrn0ZGqVMO8wPJH6UbUykuGv9+q4UryLneQUqnCpcBg1pmTbrb0Eh2i7
+QoD3CGy+PaYUDs3q3a/Sr3+KrWPJdd2Yxg9w+GgIp1MiPSmtQ1DZ10G3JMafW4brBocTFMmgTOP
T1UkHRdc99XIPkd0gM5ccOkBpTAeFIo1v6w2l2uI2FS78vyn8Cr9QE+Bo2LsYP2Ik5Wg26w7G8dx
xKrOnTsaqD0zMKwC+gmfxVtPo6tlR8ejJxtbyoBBOdfC0KTpkyvMzZgg5gxCeC4gcn6o7g1Xgexq
7wNAOM3bW97e8HBEwhPU9QdV347W7I8Md4NOIYbxke/i2ngS981Rygotaw4ENpYySaUyVDR913F2
iKOgMQTbCS5Vnf863JZSpY5e9V5D7w5pesGJUH3Ip5J7Y2Rrxy1VHr8ipXzK7EhcqSJcpWjzWBkw
9vNA348GedVudQ3XtgIDp1peY83dCx9c3m5y0OleWnC12MOLhFXOeF3uWpq3VbpTmQJKTmiNDUjF
lHky0FjScBrDuHc7+vMw2+fsXxQFmy5gDvA5jPYaggXHH0WSAjtcDNnYWxG1TeTo3xZR9UlCJVs3
LxyfFUMEMp0sYyePLuC2rBG/YIr+aHnG+zws8IjoZx32KWi23TO+Dbnrs7U4sykBbHoMI0XJIH9m
DunZVB7hjOsWK9+nugowCf2csTCyWpNR+LKCkM6jMVhPHlwWasyknbc147OIMjWot2ATNZaCwECK
bvqPWmg6K3Gwlq+zE48YVApBiB8ZOXGSE9SNzIAkxLshPYNK3Og9BqLVLg1zmcDGOsNVlr1B6Iah
ls/ONB0iRvNK6hJIo19mbzgxG3UcY+t63Vv9voyvudbixti99Om8ltOAT+nBQyDFjaxCsSTj7o11
NH+5uvVYSeLASsUQ4jYZ9kgxaXNrazzRYcmMo/uQPkinKW1C7+7w/wcwr5KiYxPkTO8JpGkDDHsh
92Rvfdke5XrWPYTHA7OfBdf8NgM0+XG5xDlZ5Iq263zHW4L744tlrEgnQt5wTa/A57Di9ZgehM5g
Q7hzfmLr3rvc7QyUciCeCfy0GfW/GeRMihKhqKRx8F/r4WgoHS6AugGFa1AZYQ1Y/KFGpC/G4fOF
2cfRQp8jmq4hokwurwYCDWjGc3I2AowObIhISswVkXPG3ESkZDvjXyLqsKS1fdXJz49E7lKcr8rZ
W4m/MgaMaCDAAklmH8jcZbI5FG8Dpb0HBkyjASzqUsu4MRMvdFDF75y5mJEzZn8alG4759AZdAzz
0+7oVtMzASQFDaiDLszgRbNuZbBgoYEbYt5MB4nLXJo3SmDHq3Gd/9TgNhYc0vRlajquLZgTLZaF
xGQDF0lkRh8gUR3gyjAYaJJlJbIm4hOM4WXPwe3MEIEBWEOn2ufc5fBqW+xqopC7K8nXHkQbkqvx
xMbonWknBWUb/UxFhlTvLpmk0gIvxq9s0RSiU0/jJ5wtEy8+phWkTMP0S9YCVODzF0ZflgM3ETEx
aV20B/I2pUfK6d7lEiR77SmE/8QfywyKoQkgGtNnCRVh+KTzeJse1vet9/bioe4GkCvpHyUqD85X
6O6mmOFp/+GxznWKOL5RUJl7XM2AjoGUDdafEEs45Uxf8s4V5Z5AbmRwMk98HvZalKIXovfmJNIg
BVDrAAYOSKNizeM17iNGC7CAtlJFjDwIEUTWUEdq76vFGHwA2R0jRkOnOfsVeR+Omdjk53sppBq+
gOraY26ZZhbCPlz/MmT3ALp2/aGCNprF74C+o0XvMuqEO9M3GMFzhQBEA9exR6Ko1kvt+f/Pl2rp
sg8TQ8u8/wVQBDvH4SIMvpzROXCzE7WoohRhkLJUDOxscG7uhpLGwE62XO7TcJvbYlvBeK5wQ9Ua
dkf5Q1dJyyzHDEfLArPHCn2HaNCUZPXud6kTQtN+sh6adYVAjqBofgwCRNkN+JSDWjKNGDC9C1Lc
tKtDlijHCQlT8y+wUZPXV3WmMNN/BZ5WnWRH8LdvyiSBcsk2uBJww6EyBeAWHVqT/FJ6SmQceGVL
5HIxfYMtQ4LRJTm2K388fGgNPESB9G3nOObBWwwpYeiDm2e/CIArC4uJDl13wRHDy/QkdPDW8crh
MIszdjH9dQxjDbHcYznLiC2Qw4tu32CmZ8LoBhQgPWLexcW0zcvvBjdmpye1hgE4xZFrnAOz4Llw
wkoVY1AMFzgq66iuzUMf/S2b98D7lu3GZrYj/Ljpk3AGtRmoU/eZ2Y6BmCF2njYrPBgf55pHxUoj
W+XJbvbUraUsjymOYAIyzUlgmPKD3iSInQ9hp+MuZs+0k+uXyzaJ0K6rHtl8H+ImDUMutksC6u9l
tNfqA/+zyE9RCTla+CL6x9yLdjYnqthrqyFRAnhnzNy7wZfU6uIuasMO3SoMFmza+IQmtwrGF0UC
uRmNTTA9PF09ybC9sjSikbYJH3Kyrpw9MtpyS+eTpy58rEIjAMReYSMaunsajq4gmRIFc3rvGWcw
Pu0ZqDe1tlMbFavDfMd2rUiMlr0o8xO7x8KgW2cLWNGEyVHX7kIk0oEbwtzq+azlpnK+NcVBohdz
L6jZXmXIL/23XEMBMLasCQ2BX9dF/1AFVvm8fQvqQwRTr1IwfJ9GXBR7X3d3LhYhULOlYR8/Zz18
0hPphQHEe4n8lZZLEOeEoEXq8R7vWeicFc9SSSHi0bVRLQk3ThA1TjoNX1bNV+Z/5Mbk4JYRKg55
7DazDMZtYI2udrQweKuCX9cyOR5AjSwsvAYIYOpRi9/pwg6JtEYlWlCaL/Y8G8FdyOVLbyWy49ox
nvSguozWbQjmrcihc/5Uht0ljH2jMv4C/L/qI+msOgyUeZelPxTqYm0qYVJa+y2vXMTSSTUeEu7M
UEEAaf9ndzvCPp7E0liIIU5Jm4l9Cd8U7mKRopLH5gpoNTLCNcJK3gRqFO/Rh9oeDCiGduDET0Qe
PwKsYGHbUMJVioT5YffItHFhmgP8nYEOCESU4O/eLy6FAetuTj/qrTS1EALqLL9TrCczVohQMma6
3jw8N/oH2KAE58A2ITHtIJMI0EBIx7GD4JPuV7Jh+A2JYpEglLYj6keBeLcnJMmcDgXa5qp/mpZw
l83LLRu8L7ewST7O1wGVcsTq06vZN8HZDYeOmmWk4HgYNheJZcS/G8we9KMmIG0zIkgjNAbK/97r
Dq7ypwvOWuvjkT3tWt718GwbR687DpAKGNZ7RwgzmQujc5cF8P2Qpu3gVXJGK/O9rhnPX2flbtq7
sDm3NsPAjcWpmr/FBJ4Sl9VD6YjOHbS67rMxyFo6jqcLI66npErX0bwNuJldrmOHm9GFBjUH2VWy
2dw5PbpOfmxyda96Bh3rJXFUP9CMT1nKGXqQSE9fWqT8yKf93sBogTSSZDFQNbO04frIPeqpIw0i
rDfltZ4H3wD76vhJS/BLZK+0jXZxniB5aGineHJ4A04v7mfC2R9M2JgdBjRUVhW/zUt46o351aBL
jfdKvRuwJ2j6kmSQhKjjAU6C9ix9W7RM79hMY1M5oaMJjYPcIdoMoVDv+k1G517MlxxPzFJbw4l4
Djr7daJPGGz3VYU5aqPB6KxdoUBoqT4Cw3puOO4mM31uqcmtxNorYE4Gun7h6qoJK0hBNsnUAo/6
beq0+4gF4aXGFkqVywyXuy8flUNrjdSyLrTHAgKPVu+1Z2/sj1FBywU6nbQprL9inUOtq4jCyhCa
d5BvGjzFe1Lj08jGun/6KPR5PQXx3mI43VjwBqYf03yOynZtAN/8f8bT7Zc4fs6T/GzThI5QwuSY
Y/IotzG06LJjRNSNvlNhIIXaohzrbxlKQjwRpniNPSx0jWbmT8eC0lTdTx4l54D1dmjs4bnL5Z6V
7Utukm1DuQNG1DuurxeYJbS7BVp/lW5pdopD5760DaGZe6snzjsqyIPkqCOxCa4XY0zjNtCI5h02
jukZxD6wPxhH816to7AuQRaUyjpO839CGkx4zmW8tU8t41mThWSHj06dCo5df64oWNvxW+5tqTIW
ZT7LPEAmqjDTa1vIasJQW/TyfaLPaysaEvNHdAnSDYL/5fxI1NDsJqZUhKMLhiUTRi9mf44gAr9q
c1B7ZSdzSv6qPDDbsbDuRvkBbEe7LLQYKbdTIIGJaAfimmSeXrMLNUw1TAMueIt4ZKk5rQgeVeeS
0aboJ4q52kDvcKyvNFWf48igXGIuTNLREB2gaCE9dJ2HKh+XjnY+KqIionzkkhG+dlcuB9F4JKjA
scSOWfR5znlzljaRAkNydtvy0cfLsG2ITQ434IKOqHBO7qU5pDbmE3el9A3C4aQBo3UVRhtC9QWv
CByqhWpUoFm3wANkGrWoOHDPHzNlJ2lxXGSC72pfUR9vMjrPSWZ86rRyNAip+D3T6AQYEY36jnZO
DkNp/jmf+2VeN/a1BtCaPmaIpoAIdrPtuZ842yy6YSz5n0T4+4fmU7jFMyUzBWNDpUgOl1L+CxHm
WN1f2+nWLFkgYEgGFB+QheSWg3LR6+pBRuoJG6KZ24M94rGZXWHVwguMVDK/rhZBGDEdDw0GayM7
SDP30Br5C2ArU1PY5Ztx/pFEAzTwDrAwK8qSiUoWXwXggiZKDb0tFTTHIq+yaNnHlQc9G43NVg4p
ynEa0tz9L+Q2pOIk1kzDfRJ/x5Hw+fMj0xzlFDQj4gnz92b8oxHJQH8Ymj/SSgqFw6ZUNMA24R5A
DF3D16QRMoFyJ1rGCd4b+kF+4zjtX6L8EoYWBgseIS8Pxw8ps2RMKHQMWJ494J/jPSbcfAK5BsiB
1+uKYojllQJGKIgPWM80EQVGCMVVNDV8aT5uGyp9Wds9oqUA9idD27r2NmS1Eppwlzs9Nv2i+hMg
k8o8YPI7IHmB9B8+woTTaAjAhT0LTTfAVp5D0waNrNKPsKkPj0mmNR2UMd4VvbWZ0cHlhA/2mCKO
OGB8khURUIcIMqrb1CH8+uzNnH+VsAmxjylCmDiqhB9WVv3UjX8pUpQqwGPhmfZFvkqUDvF65vJh
zkB/A6lBVgqNe2ZfYI6pbCfZK4XxXmA803HomaQ16DGqc4IPUXZQARmgEULmptfJaQ5FoMC7YwzH
9yw6bcc/WO2Cuku6ZR9f6nTLbpB1KJ2LyDBGCKW426AMvBv1xrX3hZPRhZ1VGBiSLwZB7zQCrgoJ
Xknn1zTTQlDC7l9EeFpPewJ614Iu8fswuOJHi4m+MBydan6WPSufgVPAbOlhEDtIpSNWHdTZFBE2
rXJgGAw4ix2zqqgCc4C11IFbjla0wT15JKvP55m5CL0E3rKX18UgPXK5OhoGfiQEVR5f3RcGxM4v
ITVLGApwPYDr1G8Ck+u2YVzJLWqc45o6HetpxgTMoDmrJUTCRfZt8GqbHz69JOdRltCIgoQ76NqI
pnN/oS3SEUFYs/Hrke8lNRv/ESo/yNCcoQlC5wHTvwS+C73kKLSIlA6nBXKRhcY5njGX8Gg+sNBQ
LCrkKjyw3tKZD4xRGZ2HQ0nXlBgX4MTXRjsDnmym4VfVHFxeIH8NqhMsOBWBPu4TyCNJHA+/YerK
bEFeF//mEAZSDohx+53WuSL1kQaYZVjbw5scDzWQdOWdraT3S+VlGDHiNY0/RXgo6v6Z0TutBlen
ONfLZjVn7MmYoYove5BfH6ybdKSXqqrTEAFkyGwhf+dZ2t5NwPDQWMeo2dN1jQ+y8WkyDJW2M8Bt
Rhr9Bu4IbZpo0mLNOCTLrWfAKkofNEXRdJar0GjJMoHZN9+BfOWqtLlBE+uLP+b3oOFS05lIaZdr
bCxftAVqyNywXW6Jjs0iudsz4qAPOPGiB2P4UYU7qBPt1rDZdBDY+BICNGBxcTkLQpJNEmzMjqYd
Smn1SbYUGcIA014+OiXOiHBejqwR14f2bUIY3OSggpPxOL08/n5pwqmdmI/mBzhoF3mvnJM695c0
9ziacOynEu71GhBuT0ZYWryrT8qCt2R6k7EFacP/BIXkJlsSYyNaPLpTbuQSMUxCBi55ic10k2mr
BCKh7XaLqWJkcY6Bn8uc0aFzh36MQMc58bAUflEpEMLgbzBP0C3bY5JeO6SmLGhyhoiclBLC9Tla
E3t5WWgmeYtVj00j57+Nu6mObvQm4XFdx8BO35ntc6pxzMQwDnGIEHwJ7YLtcbJi5z55RzP6qUhU
jAnUkI1eTahB+KfQ9GqycjTL3pusYIUZYWJSnVLveHp7MnMqxfaYLjoH148gPXBYJM6JxlHIWSYb
uQwPZu2uwNcSvrvQCPk64XCzAME6Yc+cqHXqoXgZskPQ8RIOkhyvH/ru0HYHbBgXyKbdwSiOf5qE
yY/5TJccVMUrrI9RILCU3BmOjfAnQqsn7JnBHfZQ3gg6ZHMhqK7xapMmutSeG+ucIpc1vY98fpsB
dYvmt6ETpiIZocSMZunnw8qeL6byr6kobVYgcuBS01qI/vC7/Drp/0mOb3AjwnAYGVp3Z24wHKuM
xVsRf26AKdZM65IWa8/2Xvc77LXMdx0ebLIc4JtGVwsvwuTUZpWP0wlcCa0uKX6hF4aiFqDS5JU2
Fowhcqwh1WR8N0dFyuHyKkCsF5hHbC43wzEXFEE6p35YLWS/gPd4PoN7GSzBw5bYzMAP553Xo9nb
V9xuZhtwxAMxR7uo2jlwOqz66EAIsNu9UMwr2WbGxgPD6v6OoIS2/SNQRdgf4sXyuxDCW7FVbap5
XC0IMon3+bxLtdUywBUlAPyJ6ai43njJgbyQTeDtse96GiZjrSb2iaZYbKiEI9DhF1UybVs85OMN
jgfJH8XwiBBq4GqY6AKILBsxXOZSNAjpwzjFDV9k6Cg8tPHWBepmaKlPw4/ewYIpQfZJYgyYvGAN
MlqExIIOD4w26cLtJaovOZns1WdNW9MEJ+aoBSGfBVpgyV7r3doHkyeZeGL472m70jyNKP8iJrsU
Jtz3YnQkhDIq5JUS/Q7VQ/XCyWka9TFBxUk1iJhW4Lpp8f5RQZec6EFwVr5ZA4GOUd4iMwIBIfvu
DD2FgdC6Ul+64DtwlgtVXRo5/wJr77XGDpqL5BersSnWGChpAZM67cifMI7BLo1xQDZuEojsUJkE
8Ib4MTYUjSOjsvFHKjL5QeRRc2LazWuvfQmDc1gLXx2D+9pP7jZ0U3s6VRnDltJ9mUoHTiBcZsSW
6N2ivPxJp1/Fa3Eoc/R7iPlclnOx5BhSJ/lrEtmfBJlfp6Q+AOav3Aut4NyRdoQLV5WpyZOHkqEE
VMRPKRi7VZHCbcSOK2SsIqMjD522RjnDZJ3L25ugbGy78CMxT0r4PZdEUs0bhj0rJpBEu5tExvX7
kQxBxjz28mmn+sqc8k3cqxvKA2DlTKHzxa2IjqqLjTNVGflQnDucRJgRctKz6JjWLvN9gPGQPOt1
+QzHeOp+OVhbtd9bCUkiF+vTOCX6xc0gA75jFUbk2q7NQG/pZZZRPc8w7Fpqlwh8Rl3Uzah8eJGK
ooVwxXehNZpUFiO91RlxWo9RgQJlam3RHmECBA4uSBWo72Ozy/ehm4AE2XLZ9D3W85yVHUen9Dhd
jyAcNL/p0VJCrTL3erhLkndM6DAF6c5ncZfzspVOZCgU8MJ4qag8e6ZLWNAt+UkFeKqL0FeTlwZ0
Tfy2Ksb9oJ1+lIybzIxX8g5kXraQUlMr8FPSbtegpCsBxk2mz/NbqjHtwQ+JRs6mAj9CEiQ37sq8
qYk3TQDIyNG7Y+tgXwgZYZGYSAiwvrcJPkZArWFrc5yo1HTIlH3wWWoyDin+1WhXrnUx6kNVng2X
z428H9mavm6wNx3uFlmhrA5l4Kjgvhf5T5pdKGsIBLsNLaptNFpU4xnIiDpBrSZT083Gv3k/rs0b
KHDdnwZ72XT1sAqmr76e/ai7KFSeONORT6KQ3Bzv8FBSpm+bPc0RVHVPIxgtNIxx3s7JtmiPKHae
JvcKTbZjCtp+JSUDmuilDz7pLAJab8EGrbl6ywDXZabIlgALWKcjOI/+FJqbeNE2TNvMjkFY8GKz
GbKB6tfUnoKJDDYoswRn+kPKLNdOL0CVDkxil3mL7jYHYdroLixx9I7Bl66A8VTxK+Wr4JCVfrPg
sza2xGGGwWl2TxLpTfFHZds2QMWwiXl0hfct7BQpXbXwxxr2bvysI3IOjhVUeK3jDGbcVQjf2DWe
laHG8oCWccovUpNrxvAt8UN1Pr26eMFmHjUe9z9BkzWcQ5VyE/8Mmn0h3ZniZaUOvmb2MtqA0DSR
GnyvjHHjhDZGAoXvkh40Q0UY2uygIU5wuclSBKg4GUZQBzPnNeFADWiEpd3hR0CUSFLzLpDCDDFh
NmfqHnjRrvCjcErByqz9RhyvesqTmIdGrGcQOGWcNlW7m92VGnRU9hc9/ErhWPVCkC8PiAjHztkZ
MlmGXyGKPL5NFJytkQELtBIL+5X2PIBo6mB2SKa3peOuFGg7jxoDaM3hYpMMMtRlFtVBa9H/M54Y
KdGZmbnrykaiOabfLgRoVr3xP57Oa7ltbUnDT4Qq5HDLBGaJsijbvEFJ2xJyznj6+ZozNVfnlLYs
BqzQ/admkpYUPdLt8e3NjqBkCNCoJgsS0VAnPcV9AkEAeZSaudOU+XcNiCglC5pVP5h+x+8Z310j
GY7Tw4qC7eyh3mt/0LfGwUuIK33CPfJ07lKJqx5xku3F48gR7B8vn+aic8wQmSKYZqwei8QrHjYW
Ext7EI8DoUS63F0p/Li6SROm5Oua+ezA83V0Sp77lbOuDQJlcwwwdt5u5UUQUHGIdoHt28H8C7IA
4lzbRp4tIRAF/lKBHVXCcND4Q8IKhWkjiVFshJnACVIhZnx91vRudugXbg4VJxoBSaewUmPVkrwg
AaYmX84ChFAGUMDWwsYztgn48eSJAUl3sbl0GOceS0JgPEiZzGanFIhpQGUoadwS50/V5LBSPa0X
2TXiqpuVhS9FRlQQRM5mRJwa6fF6arKLdN9TU+Kc3RIIqFXtjvPL5FFXKHCR9sJv9IwO/LMUBLM4
5b6n2Q4dlMEGzS7hHxUidYNBlOem3gfafulOqUdtL29/NTv/pQpItIuuJ3jYwVsjpFVNLBCrTVn+
Ge5jmb4hCaf+I9WqfV3cx/jRqYpPgdS04VYxyDXGnNW7fhupG9Pcds4f00z2Uv9g1FPNayfqAQsp
X7If0YlgLxf4AuiNcKWtjUMdKQemSBalWj7c4L1snZ1XMVj6HXnP0n7XGhPvaBkZlcjFkrMjxt4n
TZLJadA7i4jaTJyg9iOGHOwJowCAa/AbB8UjN2lyIdvct5nPNVQ7/IfhTPbVA7F9xMkg+GiT9jsN
Px1TIsXnA4FcAiANYg0RoKriFArhME3ORy4p2g5KTgrsxqSzvg8UiBrqUpYTLeKkxnuB2yi7uJ34
LbVBOOCpBwlWaJHjC+8Qx9KP+BVebwZnviBSW43U4iJcKblaFfk5WXEoJk1QEHgGaVlk0UwhVaa7
r9HzGjEpqg2DeWmNsaCgWOD3QtCepf3UeJ9E/rgTQ2USZkDZwiORAk6mXzRtbWq5WcEv5L65dbvO
9eLEAoRNxjLeyYVE2HZ+xw+rge/qEgRln0sP8RE+dvVfgvJJfrVC/AMVxgzLdTRkeNaUV/mxRHoU
aEHFkUHVC5+7WVqkPy5uXWBjrpUBDrylIkOQDgct+4KHkN+C5mdiS2RBdzJ0k5uKT+xJMGvE5w4A
Pvinwko54ZWBlIvb7ys2oqYhpmoI7oFKRusr2q8GcziqIqAdxuohNKbLlHMHDw2jy6oI2WnAWkYG
V32YVfh76P5wzu/Qi4qAbLZuqbav6hdB3qjx5+o6UYIkwN4linvSFf5TDb/nqJgykhhRWKG5kzxm
BD0D51QPaNggpNdvCLfpAZyF1LV9Ot9h/1dM2l1ydd+RLqLhBcPjURXz1mpui3LBbSIMG4QpJ18W
Xmtn1+BjbICPcb2Azthqdx7tvwqZ52Tv6tN9QJ09WLpP+ga/cMrkbCSulPvYIJnLDD50RgBYBzsk
oZr7GTFZsQsJZCaUG7XrcORvi3GVE7MtGCxU+piL+umvTQll16+d8wanzjrjCs9O4ClsWt29zPEJ
flc0GtzngMiwsBy6xIvQVYCImXz2PNdXnfI5BT5qeNTupe7XfF3VJoXtUTCMe9CNXGgMKeSxGP0p
X/4GwZXrYTG/DJXLFIxYI6kNv2V57UEozENckkZT3BF3JcNOzc/EhZPeSHXczlvklwbsNM21jNLt
KmYgnoKZslLFBnapka6PgEMRMHqCXCl3WZch+hWwpoU0g89aYck0v8TtQ5BAgE1hmajPjW+R3JcA
M4WLYZB94WXdYSjdc61B5LLDcw7pqGbeQIi1tpzxnRsfWgJjRaTocKM9IbKtnF6sCnaajxxzILrs
MKIwYv6AxyCrAMkal0+i31CNSU9PPy8LA5jLT2JfG7nm/5uJGhJe2X2P6t+oHfCEoMoUEQsPsOuO
SQR+ShQG8l/4Ok4gGGuSq4347iTqSrZKM289Tl3Aa1FXDMpf3LD2eNRMJtiY3II/Ovs8ZOLeJWfw
QLHm+tIpEDYQFAJthIckPJeYlIKZFMBPgcQqlrnY5k2U5FG8RdLL04zpySgI8cbq0acx//fccmX6
qo9vvNOCgcym0ONQ0xI+ezPj76L53RCuGhNzYZL2N0U7j9GSKrInCZ4bjuWwMWuuJvRqEb2cgq5D
B04r49vMuZPwr4Z4R4KrQlp58Bfosk4xKBgWOqlyH6mwIcyxMxmSp4++8q5SVdv0zxW5lCVLbHK/
i/A0Vj32SDjVkV6Mu+w7CjGuoPHqLlL6ORiFspyBjAntCoJuSvz2G/MTMlsJlP7/55F0x8a75Jlg
uWoslFC4YSODrZPSjnwMjExnVzb62Wlc2fk6QozeuAAuQqnwlLSeDMiAWoa/U+xU9dID+6bVTwp6
IJM8cdIYXD+OxJJwcJIFnXQwtxGjkMe7wzEql0mTDDC2MlE8GZ5BFgNAK8o2dvLUH5Gf4hfjg6Fm
nWt3NTTvETmFNQBApNM0tD8GGljjAqeDjC5sEQR7zZE6RTYMsHOE/6WC0QJb1bZsf85Rl26/bIl1
wZGFhaJAC6E0TBwwIwifXeD+gufOGx9rJF4rBKENXFWEIpMQ4ZIG7N1U+H9Yn3Qqvgp6t2Nq4kIl
wyE2qzcJqSYuCp27ohav/VBwnn3LV5MwMTteG8t8nMmk5Bhq1A/BhUk+EDe0cPQ8z5YRxj0XVfv8
IU8DbEx6g157BOplBBiAwlEgdxLlp0nerBw2L9ioTGtIQ5YI87fytavBQo4nU8lRCFIJIE5udVgq
mFjeY4jhA9myBmInygNeorMvIRnXnHycMDTZbfbGvpNhq3zvPDT8lsIzcYY+XVOcNGLmCoxvVARC
fDD1lQ/dLzVghIW6mqQE3sVifPAysu15UQoliRIQ6GopvVvb4b1J0JSQb4NaMjtKLv5TE0+1C7mI
xbAlxdZmd2p9T2hcOu56LAHJiCW6T/cZ1nGY8o3Kt9rmWGj7H96d5tzzqtybCTFGJSGOHB8m7NVR
kYikPNt21U5hBVeSBlMehY+H84vAkcXJa5vHBYM4Byvy8md8A+k26OAIzaDkL5tqU+Y/aTHz5d91
I1q7Ck50tL9USm7+0aNWdZdPHa8GAorAZNALgLenb6zgWJEhptwrplzbV4uRKmhRlk8z4KKjWoa2
6hmZRJQ8cqx4Pqtl8YuFEVjcCiGqm4Al9vDoLqUrjag9kcB2uxx9h3S3qkUAMqcx/zEas/uoMkw3
fCQ05K5BG80OU1xGfBORlLu+bNjyMYNH2hInoBP8j0cLHSNkpuH+qMnoG95LNxanhxBVNQgYR+lc
36b50ev1YXFcfgh5eKb/4MnIPU9nnMTspocSa9sKtkMsqTQL0gywnuRjqMmHOB4aYgoMhdytjUNR
qfDHxcYZw8jSYyxG9yE/XrrlqyoR/CJln7BFK0WGAwL/NqMCVCI/B7iUBZsPb4MTAg2hR+smNzaJ
jL1xK7urCVoiIqzOuHMVGDVtHxFxNq5yxGzgQWusBxsOQlHIDczxbXCOJyVCzeaUq+kLBLn496AE
ImjGSMoKQuzNtPVdOEEoEoZ9wzzZ+dXkqJulN0uZy/enW37Eh/VEsRvVJ0Tn/KxExpWqMeUAX6j5
LarcYlTO7Ch63ADwFz3wtK8CZz3m+iGhh9QZicdBrVO/hyFT94qHyI4FHbHOYNCTk/uj2Vzl14QY
lQUY4l1EdCiOIm6nkOIIESCVIQIhuDW9unchk7M8jKTwQEzx8EbzKGjsXNERYlnKig+N7GgyrUqJ
F7ehuWtfc5tzYhcHF/XA8o3s2UITW4Kq8d/KzPuttxVtWcf813JlBAvhobu4SncZBZDl+BY7L44O
ep8BmdSbOPnJR2sjbSvaG3RFVytCQKt9xkEn4Y9huuUyXeZ/BgJcVIBOs1HKv+0AmntpS+VYRRDp
YYsoGuML7Mt4GRiOoVnZvosYEayzumfGkE4m42EA7S1CPZvyt6LfRpKtSEYhJRTlPLA2rbb0CqDO
tG41gSQ0Ozm1kw4In+fMfQjWMWF1IaiGHqbogqELmC1mXQOLiSwaY87r6r+ckmcCxexVvEQ2ojza
f63XT0l460haCGGJRWynALgZ3Ubh7IXd6XIgG2hY54NeTynPZsSccbwKVEZfRfRLWA0KaEfbCpxo
JC+hEp1A5F8SnA4YtGB4G65XZ932iF2oh0rUkEodv0uKh/CVXaf4Me2sMBsiG5M+PbWTvepCNmLj
lJ48n5HUvRcVN7kBfMvprxWvjAxZ1R7tCGGoy0dGNFJ7iHctSduj1dNdDaep8nbYwqmSd6b916BV
61UmRmCS0EZydNAPFgMsH1mKUX6zzW6fE1ZWGn43aQSdBnsLX5mR68eRKUjRV+Jyz/6ngkS4EXNo
w8dAcGARG7sglgiLFElGvG9ySmzGWAyldTTjJ/pBvZDmnwmiCTUluCR7TGRZquTilI9C97Z2hElS
yPVi2HB9yJNjqWe2+SckVTXFXMrVOqc4PQgHU/R1Rp+Os2+I17AI6XQNNW0lDTNaEubecJIsJp4t
a9xzLro88BYE3J7/Ns1F085wPIhLpEcVg4FIHbCcNGhK4EJpAEXDDUeJ/Q+0XmqCafH7InyB9kEZ
6gTVCdCcJn2yUGigGcAXIL2PHHcw5viuA+dLGz6V8srFitgKdehhzpL9QFSAyAbK0rlJ08pHly0N
eI2UMz06hLzVeD9NZq4qEiHLNFYTl8k3RG45eKd2YXykQfIHNbIlKgpydVXWX1QdQLxJqXsQ4GGw
3mU9CQ2ppRQbFZ1IDYI+2abEfvBm/QxLXhUVTLHoNlztIopHpuitmTY/pcs2RZQpVkQKcvjRAJcu
43k0d0Myj0lsuf0Gu52qK0v/JRUP5LbH5VtVjCsQ+8JFttOcTj4PvFPe7BKjS4weq9x3ybdCbasr
y0luBwl05T2bubtCmRX3t6xkjM4dWMPNj2hMo+lzwopZYdD4JUc3BLMFGyh3Dv6XBccYkJtE53Gi
ociPSdGQ2niCE00RNkecAyAB3M456cEO2kmJe7GDB/yroB9ynkzZj2C5inkBuaECgdXnF9xMfXMg
vtF5+aTjzEl/aSMRMk0sPwVRjHBcApbIn5h1QBmh+U0setznCRpxsBzZxnIdhhK4YL0DMUkJpnM2
wl8LM94hYMEUQ+0EPkzaS8DfKPMLcpiYCBi+VP5JOhiwlLxxMOK0eRghHuNyE7gQfyLg+mebWyge
edrynQt3jsZna5e/ZdzPAlZccHnLm4NU49uT/yc5pHzpAEQi0yoeHhyrifPkd4HCrD0bzd4t9pPJ
x7s703BMuYfn/liPN3pEoSCkxldeK3J9MgUcmhoiNROCWzxYC6oDvoDCAtVIPsICc+ePVwwnySAr
EsSJ8ZGaLevqq1E+EvBQ5FkqQSzoCGSLaxA/SbETrBfdKtLIFG2C8RLpvOC3w/1ppzcJcpUvua1j
9Eh0T4eIUYXcoU8EvyaCoBy+KqPfU1cI1pJx0I70ImBuMaMf5vQGWCVyINTKCp+BcA2/QhgazcGx
5cgS9rfp1yMJmk20FQXMXKYkCd+QpumlfrDp+kIbUpiJbID0rLoZV6fsGUOsfmwDUeVMqbznmsqI
XQcehbuF+MX4ItrXCW0GkHDOC6N3V5NHVTCAENPwyHOhwM0oKhsVkzwW9eYXpw2GrBsOXY0rYSgZ
fzUSatUm9xT5nRPoF5kylKr70cEogQmGWC+mWm2LPAIC+YomDgxKuXksuWyxWTvFzly+NG2nguVG
UQGb5l1sS5QvjU+8DVzYTUpPIu3wFNM/TrOvI1jUsRAZiJKJs6PH77ny/8TOzWXJuyle0eAgcb3J
lSVlBuSwvveW82rJ/VnBdBE1SeefE5hApqNp6DRwvAJaGoH7tVjfWwP5OmnzYnqcVEl6iWDWijT4
J18bG0FO9TEEouNkHilu6HXoCjfCPOBYfWYt4/eguxd8XtpG2pTtDJ+I6o0YBuS6GRrIfDjJ6xKO
tqm6eefGZwdJCWUdQigXRpCoQJQwXfoQYxYPP+pvYVcQN4X3E5w7S/+EGgpystwpkQ1ahnZ8IKXJ
CNUQ/kpZHOndBSkUjEO/l2ws0p2ziKAY2I9VDyRPFubCNA+SQZ5CILk3lWSnNd5ObbqjABBu4O2r
RUBynOsLukfIEl0hLppmNQma85RTKioxhxeD26gI7PI/x/hvGMo3VEGBJbqmURQQQPeqxEfS5Dex
eSq4ANUI0N7obgnJanAGuLxX3qQdSqSHTQ9nQ3nYjMlhsUk+kYMyI9RsopMpvwUwkjBZRWN2YvUu
nJSJFh+L6dBFUPpABKN5nsx9bDmn3i7P6mIcJfgId7R0k4LzUOtL1qJsyppxQvT6k2XuBvQyWfgW
RAX6mj/eKt3muinfXqQ72IW+Fdy/5eRL8a/bAIwcpn2k8ur16q5pL4F2R7LL2fCryWNigd/E9E8s
OPqgmsQ+bujaQyaIMivCVIVQ3tZ/FkJCqd2zJTn0zH0oyONI2p3TvaWk65jcIRMgHx00LYKjaGu+
VpEesVfjCCkTzjB9qfYJJmiaSAd+ZCDdqCB+QzK8gHwlkFDH0CLyoQl8VmqdiuNeDkGV6RRDPb9Q
I/TLRidvEKhgVLeTStXOUfiiEbGhoKZt409FifbMuJuScoumJm4RxTC0EpSSQ1Ojt5Cb3AWIIxrA
My1g75/RzLZgcOKjTMiOlDsZZVnsYEwFhXPBaHPIbr0mqNpDOXvInCt11mIyjlNtdsin83HxY8Cd
cag26B08dh9K6KS68VelHJM6D6yAM0ltgRr4o1JaoIZpyOFFbecA9T8jQSPmZ/NOswIl7PB3gPas
/z1wB4xE7LN+NetnXiRZZh29TNM/Cz2iXn5Q3dmFvxCeDuA6mD7Xn5g+wTZc/SEPHsCYy0dIe7pg
oX9paxTzB7xGDMcqUR308wVf+zAgBucUzheIrmqDvLqNr21A/4pZOk7YTFLa8ei4BxGrT4l6ECF4
MKv3xSGjMoQ2FzvWTqWta4ojNdisHxmu0RYkU4Q/wOjCqxk0i9ySJrc1uMkqajqCiaUzqfVxn3qM
stlG+rATBx8GF1vY3xQruZ9kIAuTz8h1D8N447NFNdVC6j+sXRRYVDBWpaxLfVyl5XIWs2nP8Akr
XnbCRvNpeoq6BHAQKpOVXJ0WY1hrTFCLGGnGQ9eAKilPxYM4fWVYLGlRwQstkje0P9HEwFvuPzRv
cmM1EZ8beJNqPA1sUq+Z/gdmNEYfssYI3UEzVKKpMY9WGt6q7jHzfJgwJzbnhYAQVkYR10y9pK2k
5UoBk9KfKDlGSH3FMLtMzjG1UOG/5njBvGTddWekvJ2HCjCwmqsNsUew4bMjsEKHYlrZ8RQbLzlT
VruT6wfEkIUDUc4UEB4mfhSeiRcf1KlC0aAzKwCWkQs8zLEH+Gi7GqpQmvhwM5CEY6OpU7fcSnFQ
7AgbqekxZdoddlALuNi51xCR2pwdBoI1cXepICmiKSf8EWcrsroSgAtIQc4byeehGhbNtaho/cW4
8CyYLyhJDgY9O3U6mkZZgBnQ+UyGtYovnrPHnRm5XFwQc+08JEPqpxpBdev/Wfb3kD1CRqzkxm/s
JDIxsKa6FMtilbyFFa2oq28CAoFkOJ/IZAXUt+At4ZCksITGF1SwXhgjPN970h+kJ2CjaN1EA64S
VQWAhuU7BOkBaYVlHlG+P9U72rIdDCa2047wjauVuRECSV6gMThbG7wDBRhqdNaiF9tkYaMUGkqf
szlzuk1MtCAL3ObWDokKKYvqRP6txXGeR3Rt6dsc3fII6RmRJZLn2GEiTuKXlKqPjISlIEkUmwh1
nfmnLKcjzCdLFNtzTWGnA2108RuAWNH+Ir0NIUi0q+pjQLRIC0FM7oJa149maRH3EgWYM+Po6DIj
LMYtxgMNSfxw0Z2KQIKb0GRhchErieUXOQ55Ds5KxwOjwbdeGox+bg3i9gafIEY0qgGuzcgkdN+7
O2R/TzmrS0IWEQrjTzLp1yREAJOasHAi0A7JTc6Yk9cjOXRQmfy3TL9wnhlTt+9zxvuucxCsI/W3
uZuQ6EmJIBT009K+cKb/E2++ZJdi6pZukojPrWYS18d9nwfDocEihWGBeoBC3gRPuXkMZiZ/uNZk
dOhYBCfSQqlFpaVEyK4oxE3cQ6/jevkb2K8arGSYdyt4f+++0IZq6mdcxQS1qcSl4vLP10N06ams
Bp0EaepRuVzkwhJf+OhbAHwWUyHFkCdcCH/cQV0q9DcBQ74YObiUMbaeykJCEsG73wr7gRiTPLCm
Y6YWbH2C85jLuWP8j2oaFIto5KDvojtvWFqhSTW/EDvkEDEiRWkTfZ9nZJU5K94t/ZmYAIAPbI5H
tSWmDfcTFV/CXAk3epc4YE78rPke8K/h+gmY2UFNJ1aC7Ah5zJfPjnZFgBt+at63wKoLGxoaRNbE
3FifUakSlfMQZiHHChklxhqeQ6t2HSiRBHoITStGXRfwNsX+X6B9ptXnvYFeQmOBUqsOapAlQOHH
AyWfQGSa9i1nnAX/MYs/ykU7pPSOHOzYeZwtOr+27PlSPtiSuFJzXyv4dYCiud8GSJzZFHxKgV9t
Mj/qIwcQCxRwQ66CybpLRqQs6ARB2qj5tFcSbCiXeIizDO+Qe2kq/WC2dwBwyV/gxBCmLyWVsKSe
6diwQaqcAo1YRkM4zc+SdBG7mZ66s9aZCF6Bj4kA65jvSaUn6h12qyOyXL5yl7MqQWUA3yCq+LFr
SRFDWqPDxXLMmkSdaMwCkyZ57nne3CbcNQJ+uuSa1IyWyXHMuWF9RYUvJajGhSZJPh1tf2MQIsJo
UcEj8k56Aii/u1RZhvpjUKoh6tiCobTWt4KRzOQ1a56Plx4i7CZUWUtCyoR9EG4m5AYQetI9GAOn
IIthuRBI4GJhTmjTrWnYt+R7cH3L3yd3NZsekaodJq0hIg0wXuxOdXoo0+KvkTLhBZLeQgwchFuu
PDExmdSGiOEkLJQXIsRyp4bbZ8CcirrSOqhksRSyDOf6UvElP+fZuIcZzIsysAzrUx9zo9ZcGMir
w5u3MDsNrc2gPcA56C3Uwn0VZFvanBwRWUCEGoAFRZzQMxWZ56qt7lmPDipdix8JOywy3FnCnxN+
yH970g2I7UMyfoRvDMhACpCRCuoM4E581BXTcMCNTw0GosDB7XoYQepbQHuECOPG9xoAI2vTbex+
QoPTlExTZJUC+Tl8dxouYI6rbUwVVUHbWAAiQnS0rXnL4w8xsIjUCUdKyIoTaDSjNuVLlD2tkmY2
5lsl1aSrWuvBp7wc0bTNveycCycEW7nB/ZIq/5nvBfHIcmgLMYCFZWOq1S/BZIIi2QpWzcdmYbKy
PBHsQYpaqFYG5HmCE7FrU9q5fC/4MbomKj3D3bptd+lDMraLw1h9haZ9nYZvfcSawvmdMIab2FQM
PkTmjkQ+OSMzbV5jokU5dUb9uw+izbTynBt99dolst3ZR1wYPCLpGOR6gKOWY1oZQCozwetYagtr
LFRol+SHXEPOXRb2oBAITfdqthexRIy2j6uy9ggNX2Fxh6PWyLpXd9i/8/GgBh8QsNZDtGLKmqFA
PHz0Q2dVsv8ZYfAWJy+VsifI3qjCVzEUC/C5r3GtgrcX/GVGxx2Z60XV48goBTFgUPXYNPC11v+k
3EsknNeXMYixMr7OyWvXhNuZmVdEb4P5m4w0ZeVsbu4kwRgsA5DXuiVoxVtFZbhFaCxL27CzKzka
Fjfp1MyfsjPL7A1rtFw5nD6ILsH9LqIs0Gu/oPSJYa3ik4zzzhk+0DORjrxEJs3hPAqm7eL6IBja
8hmlvk2tC+i3N5KrQZKyuNdC0C52ucDGEjJG3BMDRAA3KSoTr94o9JLwpSGMoshsOcSV5G46p4z7
BKpcw7FC5igyA0o1YcBzOhrkQCgGKRhQnd8dqg41JEItIsEs+yiYqchJ3+wM5rEJ5Dr3B7nRJ6oE
8fen/A3dZXpwecgCypE59FVKUq7G+VfEGLhJ3xT6hiqXWfEtkrnw2jY6mTuvKlCp9BohqYWDeIlq
4rqEgAMT66IPKSCUmF7TIIQCHhTaQLBoCn9WF8wE+4Dj7NmK6jiwgYeYQDq+MvQ7IMJJ35nKfq64
aqkhanNVIibm/hHofgqLg1TeUvGOFXgaEIyYM9rfiyhqigdHHFUc4vOKLB2uux7cQrp1bt4+nNai
Y8kkeQdvCycYBwRLbFJ5/r6rQEW7z0tEqDTQEoHQR/3HjfCoolKrB0ph/qrYLcuZHY+nw1YDmbMk
JR3/I7dJMwMMEdjhHiSJiaM1597NgFppqRwCg+R96ahmmPjCfcijJOxnpQ0IjgFrNNjPw5B8y+LD
osltTj+GxSzKfAgnuT1ygjxo+UIoqKDCpDhvJS1Y1lDIdHTG2ITBjoSfZj5W00xUe3WKzUMZAM5w
/pruj4m6dSJ9kkyuw1hbRBAx9JZm36YQnnViy8kHzTTiydaUmoxMywgBBU5dzEOi40PKf5BAjIC9
ASSPxP/ZqODIloC/ocpDZiRVXwJUXiJF5eYflr+CBrdddZabh4rvd1FEm+c9DsYvZD3YCGiclw1n
Dx1bRBdhsQBLEl94uxrGk5owbgkmCENKN1ZRI5MfBU9HRQV6D7qVa7rvKepBaBXScx35q+5h0DWu
0nn1Gk1EAIFdhWV+EoBOWHyuFhGHKkbLQAmQCCwKXbohi7LgT3YN9D8ey4VrgXAoLhQuZFRSEotg
86GfdAZNhwmWIRgqMFpOoyt2C/QefNEF5HSNLiEhbn90NjzBZ0lto6FNz/TbgjuHC+iGBzYCyBDZ
a4WVSWkAO0A7z1oCWkAAL5cTCDE/JWup570rKNAqBHgQ8Osw6bdHJN24ClQDO5X7WqFAY9LZMn3P
bBiGNMtHfcqGwqdMxnKBDKloEbnxnSwUQQJPxrH2or0bMbIZ8rWcXxF5C/YEF6ISaIXJltaZ84fH
JyA1bzPh/i3FbI98jMtN+EVRg1LqCkLITmviZSs4ARfKgizOsR5STuoiXWJbNeZffWT0Dhgp5aOK
tC6SAc3mhWcC1IIdxOPrk/jJSSC7dGvSvtYonPgWGjRnEZJ2QYIBuR22vx3NFynQkvEoCQYa99bQ
weBzxHD5j8xp5suWve852qqXjE6OctgeK5n3+KsElhJ0oG1cGi2OLWgU6jccmgBAMWdT5Fh+VTUX
+eRIq9yk2hoSYeopv9mfgpsm3Nrl2G3H4OZ0HzRNNscqjiJRiCNfnRfvT/RLBUA32Fm2EW+NmkkT
SnEzcsCGTUgXjCrg4LCyJJ9NGnumFWiTsxVPkssel0UonXgRxGcaKM8d9+w1ET6JYlqQUc7ktin3
Utc+lVLWTQpCr3vN6t+iFe7m+CyT6ezweUQOOH3fxYOiA2Uo4Nk8vIS2ilEZPXC7QZy4EVe7vr5J
szXi52qZc+BiGqCLKWbmbm3ibss/YkSf3r0bxDExkQeBIG6RwHkBrnSpssQ+Z5Hc1Pu6feAipT6v
houh/bHHfywIDj0VXTDcC7+r8bvwcbVac66ofqK253SGk+MDdQi3Cp9twIMU1AhGNUQtA2sBNiIG
gxrMgRJXLgaWkVQuDu12lEYXQpBdjS5ADLEUPWIlpo22Gu0qfbPIN8WVpo5cXvgIoJS6mCcMJBy9
WCp0Hn01bLtsbjSFADJCdUqUWRjHT3rCJuMLGUaulDtBkmUmQPs9IqkQ80ZNSpI8OdkkGJPuRpOd
jtV8UM1vLeX7xsJTk+WUUgjr+q32/nTa1XGZl4I6FYNVRHyiSU9XHczC3PMDiTTq4qPwWlKnsC+N
6DrUsd9HBNjDKUZDDrtcnziIVJUO3zGOWXOO2qvCc3Xaf0V3UtJLavwjDY1/EOGDeq+yQ85sBZRM
bYS+7dPyXhk6s3GNL6d48aLTzDjiIn3JCgJQUe5SNUX6Fr2ITXKE9q8mNczxXvrmbKj/HG6tEVtg
wCWcWwMJ4vlhrq2jxjAiGr+SdHlZlCk6a/AZHwkyOdEEPhtri4mDeRm+oE+gk5gRQlFrOYgwuJSH
5M3QTCHQPQtq8BzNDAcmNOhJq1I2y/HdY9ACh1aQXzHkg/WBx05OXJ66dAngWHL7TH37HKJTmr/H
5Y9T5YfQ+ZANwDcptYuYtSE2kY4J2cwZLAYtPov4lW2xE5IWPt4ahOmzfR/5g7wk+DMnjMIVhbGN
s4oXLtAW4oYgW8zzcfbBqQbk/fVd6k9hg3obqwN+dUBAiYFT8vZkDmhGmhsMc4+mg5dwkk8Htzd3
qTC2XHAd+hPYa5Hpc6aKPEdIMdnoRA+Q4pW/igd0QHMLQVjfNeJPvXuBoEPgKVD7BCBUkAw5plta
bd51XSbol6qV4p2fKZYeUv35O0XRLztRA+EKgd8E+oBxRk4F58lCr7vPCQRRR4dt9p/ivJPwXZ7a
gpKkAb9qM5Wj1EfXBqTMJcxp2LaEAjHJnbC+RWjYO1upmI8ezaBo/+RLYXUIOLYA91KA4JBm3ACZ
KSJqFLpQHB6ykfiTAiMof5EeP3PIpW3S4YbGlohiDmLwFAWqg63MdyectBRSdDARlRxuUGVIfqlx
cZBPhT1Ltn8BXgCkr0k9WT5J0kpUT/IhYHZR/QWQE9y9RkyqONPheD3zq/eI0lc3hQLNv4hplIHB
sftHJK8Tko238abzY8vPwMjGU0VLamovbnQzSewfMdJu2aCkhdTLUSHwHDmqwDgEaw/B33E+Ti2B
z6xd+D7aowyjpl4SnBwzH9PnJaqk3iG0a91xoyFNrRY/sOi2OcOx8vAZGC6DMvajAczn+yorOguN
lhIa8YjMag2TOGlvnf3CWx2Tb9UFSgBiMnWUUEFJqQKhRJZ2izvP8u6SigS7AUTatyHOaP1NSjdW
GolGCEAvI1ZwDh7M1+hlwTKejFCbs2sHaLPAoKr+luZcauHA4PZDrkEvLDpdIf/ZJJESXWyuWRQB
MRUme7cGWpKnjZ9qRnkyECXsMMaHf6JBBcrJy+0YQq/ILwJN5BA/0MycjFIGM0mHsl92SgXxpDfv
g+euxezUMYiHmG52A4D1RRoxSbUyAfnrkkEtgI2Bt6td8sN4GMz1W4laDqqLz17NA9wDtQgnP5Kd
TP+RG2NmydswrmnSr73k3SRUppi01cx/CtGDA+kgHqU1GtMR9GvrBbssNTe191Cz9+ewihqRMlfm
zB0qh5XYYUuOeEIqUFHPqb7ij+qXinkF0YLW5q/sPKh/HktfGBeLL427TAIfRjhNCUmQDODkmwOE
1W8QfpPq2iEoEyaOqCvupQDaj1u0J/RAUDm0GUB0tB0N1dNEvo0Lp2YG854Hzsugvcn7+darx2jQ
EIrrm0ROW0TOqflUE8aU/iahCW7DTERK8Tek0Kl3W2JI04ibAu8OmH5JH4vTEF/CEZxctpxgMgbW
k+H2rFbgqwV9WiCbPYS6qNJkwJIIJQonwtCKc4M1wbwypv7oyxuboKnfHcBG2li+EPH8DcTJi2wU
CE32Mow+x07CLPeKmxnVu7NhILUz3B0EvaXywkwKYonaHb2qBk5MOyXbH94upQuL8/VIdnPTIXK4
L2OzNamyqC0d/QdScAFL6nQMpVR4kL1he5UcT3nt0BzJJDS3kNleHGI1fRFto1Oc2nozvroBAJ5K
C8meRKf90aWiDtZWevNSmNSV8bKfGVaZI635F/Z+lh60+6x+VQAU5Q+1nUaiDcwRW8KpfucaMgc8
XESoEPPCSmf10zRw7Fr5JwOtuJAy9eHOsZBTWv3jIiDQ6au4rqjY6A9077IMnEKIWJu97UDwYZEZ
0vcU9Uxd32v1j4bSGDyKxW5Wr3r/hdgfJRSCJOB32YksI1m2WnyTQRZSOgzSqir2BwSAiKL4xhj+
sHPGtU2Em7BiqO64ImWhAwHyVrjxoHAUJuy6X1OdPmPMuQKFGYHHYFli0JDusp5RdiGK7AnXeRo0
uHuY5gDRJSOQCIraaMTlDhxPqknhxnYQYdP/dePi/JIKryXkh5uOO+CZgBcRZ+tAfxLm96+2SHeK
NabmiXvyirISgIKBy8h3rxmpaogqbrQbEtg0ghybaPa5PkMAHWkgJX/BSC6gnxo0vSnBOmBCo/Ym
UXhActgQijWWcRaR3dzqiVgF5DrkQsJMr7gYNLBfan39QOUIV6H8zhx3RbJbVG/D4YVsDdhJkMkK
qkLoNFvvdlEP4ljte9w4vZ8H/6FvMA180UfwkEq91chrpKdh4BfTu+jUEx+YVbMo3uJTZqFXI/5c
FMslN6bl4CCNGAqzvCbDV5+Au+hXxBnMheJAnLBsLFfvHmMSoRgTjhUNVziueQ1vsrCHIeIjqwAl
lqTNldvUYsCCLDIaAAavjOzA6CY9+/8e+ET74Yxhoa5VqdI4okc0k8RkDTcmGq8aidQXhnpZDony
WVBLRUlzZcA2FA9M+cDMPgg6BJYQrByLEPjIMKhUsIcIv9aQQPNcA2zD+SnBWiv1H3IMJq6AEE5m
4XR1ICHJ59DH/9rmxU2+Mt5tmzcHRF8Qz35TwPLpBx3F93sXMZNkPXIEEgcEzraaXnHaPp/EBoV/
Hw8wdGjaxtvCLSqm2oaxcFXDIcOmAFWkZiowSwxc9BWKQxInai8/idKzRWlNnam6xWWZ28My9jsa
ftFUJdS6lYJKl7dJALWAR5G3w6lPwqXK/YUYHome0MWd+dCpn0ReHvrRjK/NPRNKUcJ/V9pF1qtI
V5Wkfx3Fu8gtHgHmKN/uKBzNIfB+YmWjMT0Mn83SPSgd/oel81pqXF2i8BOpSjnc4mxsYwM2g29U
DAPKOevpz9fe52rXnhnASH/oXr1Cqpxk3Ju9ugkZwShZ22MY42sD0CWAdQVNJHoK/2r+exzypTRu
5jbvT+F4IyOEc77rQV/5kdpx+sdoZlZRolMwDds45DZGwb3Ouq1KcmYI7nZLjZ3R/XLKsNfN7M1A
n4ssJ8J700YMvFKHN7xmmKN3UMkgY87c+CFJ4Thl6O/KKOXxmWWGUiUbN5GJSgFhcxbzfpSFE393
PbVkjrWdfqJ94j/vdbLNGMlTjPYfKSlbBed6vDdI5YU84VA6mvGLVnUQR7/i6bPUjCdVfeZJwu2i
6sY4HNsz/hE0JRpa+TScaGxNLij+n4f6rAGKEnlIdZTRweV9I/jlYz4fXC3m0xBdubBZLiDogURH
DML+o1KHM87PEYQO4wyKZg5ZWc+xdWwDRfisExwhjkxwyYR8RSj8/OJpbTzZSkfjTLyzDaF/YRps
26WDchWu3oxWFF0D3ksQEXgMzNPl7I1smMwI8mzCQY9SgnNQ0qEwPGnJ9SARlZtT2KD8ND5FBEGd
kRlZR2DvtNHM/DhfA29X7YqjozA0iah/PvOcti27iGkBxz+J6YjnB7mVdORt5E3o9hM3E1czQNiM
vMa07r5xd+KNOb62OQyHL36lzFaYr2NDpLVLnGiq+C1PmoXt3TPlUukz45uOkW6OAcCF/C2hMDX+
R1nnT455lekjCPhg77scLTy/NtNxawaNZtN2e7H9ArZpkr2h83kpBonGySBIUYcLLdnS86dSOdUT
QvAP9gFm4iVz+7r4o/SnEQaCCsMf/jPUBH4/6oKaZWI7f7iRtG88BRx314YgfRJolDYbE0kHKSX4
HFmwrPdF0KK0R+pokurcK1DnzmEYiHpDep7/K9HoNAelQj+O8SgpJfvyu28o756a4GDxysMGUYQK
drfhdzEA3KjOpGgBABBDMxOpEMUmkDGLhY8oT0Cq8LVDySbXKa0B5vVJ768HCDNUE3KMBk7wDCgC
Y17sCoUfx/4IgxbDMepJJCcYt8NEgnFl7bkT2zJf8iPNHCeS5pjTWQkZV+aYueMuTOS5GhIO3IZX
QsqRugj/hkgE4QOuzgUOXN/xsJMiEe0jmjmKhTBxWfKHjvFQlJ6xsaPHEnKY3r5oUDLa7qPuN+H8
5g9SK3DgCDTMaZ9CtZ3M50R9l6kp16VZPfc8HtZoIUiBWjZHlSFW1ATcxRuf6R34ibQ/7DmLCp4S
FBaV9AuNfSHToMp3qvolVXnCUYzdMR18Snvhc1eh0YVZgqzJeMVihEqIl8sMR+2/bSBjm8A1YF4z
3zrlwYBoRRjTSftnhTSR9wjRlomBgjk/T28QahCxa2CjDp+SbQ9VGheKIWDYE6IkAB0Nf+uS+3T4
K12v3LWUSkw6tQjEM9aXka7B2tkzfu+HuwxTIygAKuQ+ZvKCY9piSwHCAmIOxZ+GLrqJ0brqEKSI
zbzgIvNbiMEPTAmgTyBgUAgfnEUo7DJdG5tsI9a7vF+pmtrybwODCvdHU/kYzdvcrtRbjGkS71Ye
raQhyeiKl9kUv/QMENjoKtRYwbHhj8ZA3GdjhvOwFMoTeXbtPimcQ0lbX7cfNFa0MtJpyYecpl8b
P73cKl5ji0r3nZT40WVKy9Y3mdi0kfpU0wnQfIl0WDPGjSBuhZ2tq/m7xv6mHQz6vRCvKNBjcQmh
UKTJpdXgkwEBcsw8oi8oJZASAihTvPkku4F2cFL2EMdOSo+MUVLe2uAbNlph/Up5bYV/tOr5gSZb
10ZVoVUAeHSYi5zzABtYVAYl8w75XXsqGbU8YFl7LgP3qfCzHfkJO/H9a3QZoU4wX34gyfpKsxix
fQqDZ8Yl3lvsuKuExZYU00swW8+xu29Y4AZQOQQTxzq6UJX715qKa3SxZbRJtzkkDfrkbuOpBBsx
ujLmjauFK0fFyHJwmfoyH/Xu+t+4yZc5YZJ9NVKEXHEXIOlVkrZd0ginv0Wsb6y2OXN62DiTDnhl
hFBlNroRHMrM2JTqTPYZJhreh0+vb+EQijzYx9XMtlTm+g6O3ZVERDD4a6ziWELJYcMgo4VUq7vl
R6MZ60xLtiHCUhFHV9290Po1QneJpWJ7Ufqk8GJn6xB7DJ6KS0nZ4PG8XAyamyw7QL7eFkq4aUrs
Eloa3QZWLNYhJnCuy7Ktrt34ag/5ulAeEb303l1RL3tjeLKSYmM3+MVzcaH+cD7BmO3LYPLpJ3Wp
6eq70JiyxiUemDEYGzYZIlJwlV1fbQ12aOcA4lDA+7u4xdq0sSBXIUm0VpYWnXEoXEGRGasPZzyE
NREQb440+XG6Ghl1pNX4oo8IAKAuRdHJ4AEgjMxLfVXgotxio3skQyJkgOM0SH+KmzcVTFzjdd/9
mVQUZnivuC9SKzTzrqK75eMJOCacv4T3icyMsT66xvJJl4RbcyWgsIiWghRTaYei8lbDorfNuzjt
OJZ2cqtzMIwLC+Ai6MZ1x3Eh8/+E00nTYS70F4jnMVYtjuMybRR7MegPrN+RGqRjtAt5gX7Antad
sp/TX7PkoWDgKsSbuTyLhqA6Wigmm3ar6tdM24NC+Rhlkw9safNaAoG4KkY3+WCqxsnZJA2EAYoq
M2PqlL/yMwAzY45ielrYHnK36+7vZCJzmY/FoxlLOfwx4N5SkwGLKoxcmSsPDBSzFsEh0JRNyUHz
a8Ey0wOLSvQSQke3b+K1XPc6s3gxnSGBx7ziOxgbGfUL4836m+Yevi82eqgphDLN96VCoptYh+58
ct1dqh1VPFYSSI8O6kq13qPlqFivMvBSWRrSlWKytib8L47/BcTPuOD/he5sZtPHvfBLobdMORSs
qmTYAjtzPiZu+0wvPzmMsfDHmOl2obkVe6IJqft/+3D61KA91e1XSvsxEksrBVsIf4sJLXilxSYQ
+yF4DUlDP0SB4IB+NYVwg/iwPQGx5Qliq2igoOmiazfx3x2gKPRQq1PacrgJgFSEH1bDr06eVEny
a0N1BxhD/7hyzH/V1Mi9R0uNdz1qOpfQyHEDT1uQvGFUT7bvblLSm8B5xG137I9KFOPVuo+MeBOf
Z4WZ6CrfeakFaxOfdu13anGiiQ8ZQcDsYfQ442SsGep4A+nqyrFB6wyMZZcXwRzQhIbmHk/kYWY0
CRHXWAmDT6Ijbft1crc88XDe+9lRTuIZZVPRjZh1RR+aOm16/0MducZR3Xngne6EK6j622sbC+Rb
yW/m5LxUIDa9AoUEQzwdIdCM34AIPLIKi4UxI016bWCdR4Ei34KliATL4Waj9nbyDkR8DbSt4s8Z
nUs2DjoG9cZTkHRVrB7iXRPlxL+12JoBYdCL6lGw0oo/NpFntYnw5lZjuDLqw0HLhvVs3MFL5ObI
8QYd5KjA/7AznZUVpc8PvAdLVIg4MV/uc3MQTpU1TxJsKCoG2VLsvBRzrtYNLtzB9XS5UOeAAweg
ERa1z4yhGdQ3oIk5+QvSAfmgs34Yd7jalQy6lQ3KNbrKjsonENDak9gelTGuR5JczagERMzBh1/t
jAMFk1i8zuMFgnnm+ouYcsPKuSxHBlPWWe1vLh9p4BSJZuW91PR1k/crKxawCAMl7j+b7q0m30qF
0DHgBjCA/kIp5QOzN/h4Vaz8VWr/qmRfkV4eYvq+vALMpJBwqUaL5tsNtAOSKLrccu0aXxrkjaE4
uHmwmTOfsvZqJXWG05MkNBPpDmdqP5akOHrvaBbO5Uw5N1LTW+46Q66jyhCkpwrXtlWo3ipMEIfw
qxuGp9nkag3BeBG3FiGVRbnidakRFDzm1IGhrB9u+CF7X/9FjqyCKjoTTliM+qb+WLojAXufKrGh
7mQsy45GEpflrNGeIoPBJm6vTqVTyt2tNscVKd/iqj5SVBtUhzEkB0uxNz4cPCaVNjxADZxVH/WD
kFglmUsD7GvRN5pVsXPa4JDadIsQfccXsfmWoDxiBBZ4wupDfpkyiD/zUdiQ/Ik48A7hXzW2VuLX
FTERH8CCDRl5NsBJ1B6Yk6M9XeYZBJILAXpoBZPzqL7A7vHxloXpWA+/kjaEh3OAkxzTOR/8CGcv
xrSc7jn8dJoRJJN8sR6e5MQSk/GJ6Q/HU4Pvg+RNSpMd6WjmWZ5ccSRIBn9g8nvmKY3+Eci+E6sr
lNPAVNbrhAh4Lu1DCEl4yryT0o6HXWeeirl8Gh0mF2r+t08MmgYqfirJ/z42Osi5TN/bgcvCvIPq
iRtXx+nVF7uEXeX5h1rvn5IkQBeqLitmLCXukUYSvOH9QCTTUezhFXKAHoMh5+ozLIaP5fLxXf6B
i0eZdek9eINmvYXoAtbU1XfBucJaOagoiET1hHgvxlQr4RRgvObibVd3jCY7DHjO3oT5G98u7SPc
44tfd+w+Utug3PrrFX9ImKajvPQ5g/JAVGDx0gPrt3SogExZ6VWmSV6uhkMzt3J709GgVoBTule8
q7TrYvo18pUSMqwxJMM5cB+RvigJCDENOu9DDkGuwDT/Tvr9gL9UB/c/sx28xW7ZIooZTRXak6Ki
ltajzQwVsFdesONvYeH1dHtWcqwfV2nBMQa+UdFvtA48A5NGIuZ7Dxm44IVrTu5bX2w3GRLoOHvL
Xc2BiFlrUu1imkbWG4gN9QVVCvpY1A0hNaycxwPLS0LoWRerCeiyHjdQcYg5c3jWHSxyDzdlvZX8
XU59/E9wRMDlzU9WDoUPEzgAFQIH1QC2t8bbhpenuGeXq4W/MCb2pML+xNkcj2FQGGjQIbFbU/cp
RvWKgYEiJExxNuMNS9EkcbpAEKx2HFuWrKw5zzhXAnkAkGxsHCJJZOmTfCtVNy02pXI+VOdmZDIF
b9354rekRWvhrVaKRm/JKpFHji/NGQU9ZVabYXMAOket+XAjYBCm/3JjmJPyj/dl0S8zvJPFL9mW
OOQHBCgjBOc6SwTvsfpLKycBjo3jH1ddDRNCbgQNwJdOd/SiozBwaIucJNtGqsn1C0HD/CzGHEDp
ZdVVqO3CD7+2t47QrsJfSTq0bO3MuSqbluVuM3KGNC4Lq+Ci0mhoPbgyPA4ZRTk67y5j8X5FNoNT
LjKD2gu0hTVLDJmKzzOfnHoz0M/cXXIyCdyG6N6D1wMh045R3cvIp94mfn/rk6345bObLJPR5opp
8oo6i/yIO4kM8EjL1t4MkfGUTOWWcrBQONuMfqWCuMDuZygjU3awDt6hmjAkJ0CIBFDgEZekJ95T
LJW2zjOdNuSmu1yHNYxML4mWbqPvegyhWRryUy2vuXjQfwPnnwRE5YFf4kUxMAHQ91wXAY/dlYmk
e1GgW9qcsUpqoCt0N0E4HPgmGeriur2OvblTxnlrOOm2YtpKLQfqjEle67zM+muoNh84U8CHPSqQ
1isQI8PHEHWPzLHyjEVpehtAhKUxQHhH02dg3oM8/eDG3ygCl/xDWR0alH2YV1DCJNgDEMvi1hdt
QYYoAIHsCDDBYuJTGYq3agb4skTZp2p1HjDjMIM/vY19tSx4s4bSPlrP4i0CGgdSumIiyZYT5GiC
G8u4LmIbs2aQ/jD0p/4vuzNMLco5hDF96LJfIeE3Z5N9nZT5p5rYN4+1UpvpV45asK0xhESeQwCQ
DjaZMpBNQfZsCrYJ9DmlDpaHrmIaF+3lHGEdCytM0A4iUWV96Ga/5CCZ4psYzui9zmink2aBnA2Y
wRsPUyehdrJlZMGKWIiKyJtiqA7/BD0jpRoc/94ZPprcX+LFD4+DC2w+nbSzWpFlxRVp0ao1oRSa
5RZKm+oedfCQglarNWD04Ilbje2m7fj/1tyFybDDYfF3wOZDWFNNibjQuhCkQVr18G3QZFEGRcB8
dX1kivnY1hxpXLhWd6WkECkVrrfUURkeYd6ijLE9LI/SkEhYgM2EMlNCHj+2LH55iaDSVf4uDJFD
d+2i6b5rm3Fg2a1b7cNCkDDhzQFcw/jahuKgou4VU0JJzLbNZp+cVFwPvTjGYyRnsOm8IPeSu5Uv
KeQ0bNhSXDNRXpJZxsSTZz5pEN966IgO4vl8VUCx8eFsCgEh6e2NWGJlkFFpDzOQc1lDInIRHzpE
y+69Kq+4e8gIQ/DbWSmwEuOUi/fiV1vDPoZ6JxxF4HCu3RipF7KBotdgXzNCEg1ytAJn4AtkJINC
FLKXzB+zCxboBsY8ePrP40PyIQRD0h4MneNqvDMEGZOtFe+yFFuj0QMJTrcc460KmshphsxOFIuJ
8gWfG9kYGPqAXUcIbpO3f5WU0EDlXeLmbBBVh8Ni0EVdcER44RDTN/56kLQZ5/r0UzVRwIM5QiL+
AUpm3Mp0hNxAkVOAlnAV9SD9IuHjiOIOkvDU8Wg6f5idLEYIdc47TosUgYrPaepcKKF4Kn3ywYqd
8vfebE58Wmi1AttrTDBqeH4W1AccFHQQISEhEY8WbHLSXbjums/6M+Ak9Mz9gyZlHmcSXNTzzFzG
uaE3nrlhGPQ4ysLvoYzAS2s+R7Q0HNLSDrdojbhvDMdaGyrOazdR6Bgtg+74JmQCIEFREAPHR9VS
KHvSSWq+hpMIdzyZQ/WPMNSH6q0plpGgRxQ3vle/9g1HQg23/TS1CcJPdTGrW5Oe04UpIjWZ6RNb
vW9VoHuaXjIkxANQigS28uAxZIHyVuvPgnxogKET3hBWo79mZ7N88eFhCBheQvavGejZifKXNsSZ
w8NQ/UgZLkqozi5OLd7JBGX1UBzxwEgM+wlph4Rd1BqE4KPjkFsWwrWeOA+5DhpASQeBm0Nr1cHM
LjtjmwybzjqEKdFT55QhQOIO5BaUK+DVvcwaWmUrvw+NZl1PNzgAmxAVBTGgVNIUJ3mxa5mmlXqJ
fAT1TXSTEOa8xLUIeCTLbQJPn0wHFSDs9GqfReuhkukffWj5o8Pr8DHtLrSPXjdOFfJQ8fCRxTHg
HSup3Y84wYhpMqu5cqKn7GyrhIhHnzbU59Sxd/QryKMkAs6v+leF2BXsRyHfKqtWxBbjiGlOvoiM
D+YKOyYyg98z0JjOGdsfwReAJbyzsOSoZR9y74D0TvozjP81CAiVBPEmT8RGrGMs7STSbELg71NB
SdFnVlhdkMks96lvnau0WkFBW5hkR4kcTNFQsnfASDw/kWFmbXCSIiLiAyoMJLjWAhfbmYsC6cdx
ndewpnN9DGIuuWHsOqzAaFUkbIEBGK1Hx/3EdEhrtYtXHLx5WCcQ03yBnXH+Kb1wU1YwtNNDHWkH
uYYtWI0W1KqzjFcZAi01CJeufhhz55TiS4ThIaWTBxZpqnj1FsZGb6d95zCDzYW/sTYiFcyYWQvY
3AyOxPRzHNcuc7EW4LG3jGXKyMHDC4CwM8rymRFD+iFiM1mFMpWeXAwIbOvioIF3EdUZs/2UNN8F
eErDz23cPwxNaGQESZGqTdYpw8EMiL2ACyh9QAkLjrp6Lc7TXvA7F7+J0q+Y4SEWkmonoc31oA75
UBGbiUJy3OvNtac8ZQ1nob/WiVwrBIwc/zYKVCI1W5Mp/tZVncT0WuwGC16GivEKgRZFGa6jaD/z
JP2my9FK4A8JSmZwJwwHL6guFP+EaDEyibil+65dqihiU6M5OcSxx3HwrGXAFjrUAgwmpAJHqddN
H7m6xcsBEyOcfjnnZg1r9+kg0WxKG+8UXB0H4GIo7p4GVB4ea6t9MUnMo5KkOAgB69BBFbG9bb96
Rsd66IhHAVUugDiZ7ZPUGD6eRXOJ5zzLLCRUktMo4YoduUxjaD0l1DzuHO4gR4Ztxples2G6l8RX
7AKe5tZ7qVTMvYxx0SUQ+rPi1+7cy1TYS66u1vg0GYiAZUp+dWFkOQQv/KG0axt4KNZpMPpfOxgF
SRRNbrA3NJAy2/uo+cU67gc4IYQgTT5mMXm6NojIEGBTvG4wKxXQQLQo41iuIwDvqFbfpQWQxB4F
izNfRBbcd1LP9ckpwKd+4T1FJJwmEaYBnrX2+vwUMHQRVdIAeIDX8daDhDr1wKtfJs63NiB0HJdb
I+3PRhwvCPdc4ze2GCfcVu27P0OAAo5/Q7K3zCiolCJb2VuUM5GYGZdHSrOxRcHj/i2hYFJzICzS
U1LJoTrR/OjFE9kQ7DoJqFb5fcAeRdoK57Fk7zgq1j+N4PsMOH6tKV5HKAuEKCC1jcxrOHEF0oLx
4lw0w9kMVoylS7p25GTWi0WGMqZ+hYM62P7SKt6S9q3sXwfzNfWiJS9zdqali9TK+Ea+tNGpjdSJ
Ealpo9j2Hn1tPsE+/xczYgA24UXx4KlEjfloBOjPS3P9AJ07f0GrN4YfM5nDgUrHhXgaVFpRPexh
Tirzq7HtIP7fReRYFPwc/TqhonQC4wPohdUJquZiuUSqY4tq+KtNYtHalsXniL63eQk7ouhb/MAZ
r7Ut8CbC6b431jQ2E3U5vU8rFwV4hqAVlKp/pLuddOBi7NIz3ORotFTyj39M3ChCglYAGuqf+ZqX
FKF+dqja8inCmbm1qZogPxQY5zUYlxDH9SjTAeOo+jMHc5GZWxnQoxjWjentpHYcsT6xYhVOVn2F
GywXojQnOYcA4ljIMQmjE76vjsGE9a9uA9RmAzsOfKnENyvqd/LjGJ6CqT5ysNpiQVFlEKCkQEv/
nB1jxfPPMWoBbSZSdDmzrBqvXeasY3aYfBHjWdO5hIy7MJpdSBY97ZdFs6ZP9xL5ArVuaf+0+Dq0
oU/BDQ8w8sGPL7hyraB8E47wj7kn22TiRvXU5XCRDqiwGTHBa8PFlGkhf4uvaEMkTA7FREacZ8P5
G9b6KlfRTbIG/fpf4p48dh87aK3nPpXQl1C/K2LKrdFeWra/aPNo2QO9xLTFldKuhxS0xEufA1Vf
dCgdRh5HiVW8qa7A7IN42jlMiAruUts+uLDTg2IJlzd0Xyt77QmHm7qBSwjSXy4zhvgr94dt2ofi
oit1itFY63Z+j6kLugLzHh/FfPAr5b/9qVfDs9hAeGA5OAtuayV4VtnRI+rGamh2hWtBAv0LlzzK
zK2QuBhlWAVkiSjYUtDWkKNiLJJqxosztuJmdmhw0ApfjXz4nvGEpkkFgm91CAY/4Yi7Bi+G7Lw3
LUPtqiD+v1Ec+6wpL1P3LjeP477M1VWs6QaUL9q0Z5q+UdNiyahCh1oZocmHFNd90a+6zB3jyVt1
JurNocI2xF2XSkkuBGCrhthMIle6Z8+slrYL/NJ+yUkjRy1wuxhz4EEiwHpXuOuQoxVPnn1oH10K
HpN9kAXUzEHl8CSOnUMmOslVS7fwHsgCoTIO2F2GF1AIi6bGeEHwdeFy99WLxwmVuG/kU8kUteS9
iG18BjqYEb4ovdmowx9RYcDT8sYwPFJ/B4uOoJ0A58yfAcbQWCibZByXpl5sOlWGcmMxLGAmScOV
AfsT1MuhP9KEuJQVEfRr0Fr9yC4XAwYt+lWJYeDz1A3mXLinKkd5Cb54ouFhXLYx7h8FQ1vWW+Qu
QUxqf0SptIeYLN13ZY5MEx2mNugP00sZ4GRK+yDTCooGBQMhZ0OLm+E6puKeH6RAlpe+pZz+BU/A
cDJaJ8ohre7tmB1aEIaQRyHfGO5EaBF0jnsDefEcdcI6UocIo72JimBfp/qSbSWa0BmUDwX1Oiba
dMrulVMsE5uZK7+3DHra56yfDjmFgc/18kjGoFacwvrDb7LXNkyeBcRgnxcdFtAOza80y7NCtDTK
kYEjI0fsW3GwwTSQ20WS8MQZuEynE4itySdOjfyPJ5FQzr2338cCb24xuT2C37DilzyBskcIAF8r
vJUsGFxOGo3owy+FWxEzNB5XKcQLeqI6etVCY9eUN0BXUy60MMf16cbJIg1PwD+xyYIpmJEArZF6
QI+lqkfucJBKTy4FsrIYH3Jtal37mKcLcwC8iw2d0VinHRwU8lBqa2mTxIutkKNiUEX/JgiPDlkW
I0c+heyGiAjaDtMN28IjZgD8hRAb6u6hH2neeApZuuZIlClEXP+Y6dWgtzDIkdEwhEC1WXuI9kBr
WL5dWt8TLE2jqd0JLB8ncCnHFce12kdnL/yZUduw1YxKWGVh9lWSIftguOFcVR0Vg/oPmwqcaFPz
0MJpaQ0IH+WN34t7oQNXLYa3oTzOHsNwwWrwzpmvJfiCXB26aW7pNlSuVNZ2hql9B4/1jailHpaS
af1rB8y3zC/P+LQKHyM82j9u2MzxcEO19oMPTTZTGIhnR/oYsMe2CtYla0CQ2Rn3Pia4De76rLco
RCFumAJTKoW5iCLC0jOU9uq9dOL90EMtOlZQuHTnp0PbLoYjFe4hWKa7f0OOd3abAdfe8rNNaN0F
sHD/GU2304sOW+p5VXXVeiCVXCFYPCzCs8pn4zk8zDKIIhzKHrgAi3gIfAnzFhocq4N4pCgQJJRF
aq4r6G2x1oIuWOe2habMZWxmzxa2BXPZcjua9yq5aQow+j6wJf202OFjyYeXctGgbBmgZI7ztI1C
akWaVFBmYwJg5fZk2CPtoFndtWl69qkWVdRN0jww8hqqi0IxLhhCjea1zttPAG6pJviPg9w/hrde
DuZ3GZc7QbujLLpGbcVy4hp0PTwGISatupAkvxYeIeATGS2N8YGZgsoB0MXDUvw0smBaHXqwECX7
FTaPi7jKSX46+84u72Z/HYK/cUeZWnx//L1NTAFoZABk0/sTtHcUfMyLxYZTyiSNxmuwrpxvivM1
8yvPg7b0I+KwrPkQmQzXm9Wssw2nuwxwZydfxnO3SNMf3TYfic4Fg3N7IKulgyDjnVME46rHPUQ8
mVQokHlnvMCks83Iv8JQg11lCxCa5auIPppjnHVhYpBmYaFLRwYqXumEc6Mk7NUdIfL0F6p9Tnt9
NbrbmowynC/X1c9AZQ98xkQbUJG7N+RlFbW7lusrdo4xs5UO3jg01xL3IzyLYn4a6w4cXhabWQZg
jncXBVagkCQaQsugGooyY3+FjUNqPB7I+C4DpOAaRiGKVRnO98zKxHuxMn8F4KtHdVnH8QE6Bmuc
6T+0fRY1d08J00Plhh+TZCc8UUAM1vES9g4DAeA4wHZBbhJgYZPQmNK3T9LQ1lREXXYlFIhyuzFP
2vCvhDXpewyoMVHW01MfA0PRUVJW4R2AzYg8+AJCVUUtYs3JNjKg7UU3Ar+eao9MSkCjJNLWfZlv
mmF6mohIM9iZKsN0F/I4PABBYSFaVoAsWYNGEzBawtcH2Mwy6fQk/cP49DX68FUQvjJpE2cY3lgC
rls73ZuGG4nMt+Z6Phjpl4EiosAtwRebcuHCZ8FLBMGZP7AnGD/uF9xPF9YcHHCG8WEWM5wNj0l1
wwhTVi0b3DGdr5ZfdbSz/YjlE0rPZ0lKtu8wFTz9V0iXQ04IAG5bqrXV1XCZGfWqw87E9I8cRNLn
jrUKYssZjzus2wxIiznDxWEga9cpN4qBBZYbHGTj89aaNF+59kuSWlvP6t6MvN5FWnuSGrKNUwYT
nDlCpCms+MXq1MWgWeeiQFZzdfClo4DpIOp1Pa4pebotYlT8QDOOx/LZB6TTafE5ISTDU5814+wH
3hN28679nE3pySAlRec+cqlbWtjzXfkdq/GlhaHrN9WLPxPOQ8UCVJWbZ9fSSX5Hq10JsoH+Tx9c
wPSA9msON84UPnPiL6VndHtJLTlZtLDiVj+0z87A/BOKfdEY2EUGa+E4cHDY6vRc2vq2rn0yjJtn
aYs1VcfMjhggpSFzDaI+fy9FnFzi3KuUSypCain24/DvrGTHyWj2IeT2zo0XQuuoCbpJnX9zt7c0
QlflYHxTkNCrKMXV0mToiMENKvcOfleteY99K9sLbyZxFKngXI3hoUue9eCNPrj2ICAjSgLpyaP1
HLlo26GtNfcu6W8sC8lG9+PhDgMO9V+26h0DlwXlhb4PUFUKfGLFK4/vD89XRYkpkyuxE0UwKhE4
9jWvr8jrVyWqUzSDaPh9IjjNZ8u5RYV4118mzWVLSeQzzqHIqDP2yTwdnUxnGNSfzCiDfoDQnOI3
HpnBJEC6d4rC2q8WxO8KOzJaC7Cg6nCo2X++12/SjvaoWoVuuWHg5gCTUCowUaO+HxEQyJ/rjLwx
TcvpR2EMQ6u2aI5CmhFjTR9yaEfjwnRFrsmpXukkBBaGIU2bN57nN0v5ofjVOP8F8JBog7y/MU0u
J7y/dcbi46vFUQk2Li0AcyT05d+Vs+uZDuAuEGnaslB9LsivGD5wxkBTAZhTZkIp62rjyr0JEaT1
GVpHFxfBSFHpAIQzPhmUmsxHSecJEKiSTSv+z5mO5KvdC0GBMIEasHPCEMKTdwHru1QhdcnkQ3ok
BoAL2A8yORPhEH7YjIYgSaIOcJ4oG4Px2ANh2J9YMXBvEB2NFClmHKjTRgYwFgSMk7k5K0PrNzHV
pCJYHXc0MiOXuM/OvMBi3SgV/avLGQNl375LwhI+fgkSU5kTRTxTWpFFH3x1TbnEd4zSb8Y5iX4i
ztBywEuLJGBMRPo9+20dIyu0O52UOogTSNjgSmLQiUNAiW7es3ADoWuByZD70yJh7iyOuQq/C3uG
e0tM/rHndDjFY1BD0R7Z6j2BzooqIXYpgykUfcwUi6eewoopMzbTUGlnlE2/1Gzcp8Kzo8bDC4W6
G1ba1KVvQpsTW9K0Y4Qz+y8AjVCiadse7RSfUTr8EGbBDRyb6GDtZXbBpGE2vqfx4YFSYVHUoUuf
uCYM+xl7dlcKYDYWP3U2UiqvW8n0CpGxTCJlnCwEGZkE9n29LyQZJL/LWFEQ3BkdnZAKIhZdxBH9
ICkDujRgOQzaPuQtMMqwud/QOAo+Cvt2yk9yLNB7WhgVavVeNd+GYcsRwxnLbJn4wZDE3d66cuQI
HRt8bByZS9QgtlQ7RiZSrUVYXL34ltfCFWQEQexs+5yqwgZBoBkwBwAucb68Kj/nbYSfnvnU2Qk+
/VDbqWbwH6BClo6fCVWjQI87pXqPdb9ImkNAFywGH/c7nYKaDPSQG5FBwMogkahi11HU+4GKdnla
JhkBER7qjxxmIKUcC0Uc7S2wkXn+Y2QmybcawjH4i9an1AeG4sDDy+EK8kfOWq87VDSsvoxhAt4h
vNLYNvYIRIcqf7PMEDH2Kc+27fwEB+ldBgSOhwsF225OPG4wmDf6lRtV1ZI1ip9mugBQoC0U26wZ
GlVm+OsRCYnn7TFghJCKtyKrEqG/IMQCBUv1D4wwvxjAtiChmwHHJpm7y1ku4ThYk8kf6eJhxWE8
qulZShZn9g+6frabI1+uqOXWj+sXQTkBOngMFAMcdJIqkqiQJQ5tuC1cupz/HOPFVKM2vVU/2Lh4
/cTMYliEjSp83BF1DgdXIPkq+A2OXDcRDTbmfw7s1iD6VTjNpaZuLWOXuUmxapkr6nH2Hfl3jQ+l
UjiC0znRJsUeLOFuDCSvSXkJGMKin6I4Z3nJjSLkb853m9FI035R3kANUPC4NilM2kebWBJ+xpmt
QKMUWiQuHTBWUPeESv/C7Q33oOSuy7DP59zCpcYJ7sxIWMfwjCSJm0UvQewhoJVUFzliJ+mKE20f
MTxtHagqM2445kTIbUNELwPK4uaGzCBhYtedC1YNTwyjAnkcsotqUA15HXwoiWtClWaTNcYQoDLv
jN1q7gF5H8GXlAWiiOFz8X8p85pCHPEbrBfxGvfCXwWzRRi4SuzjX0L9F355xZcvzrVwEWwLx3+0
VAxlBrSnc96ehTxXBCVJvy2TU97bEdhG2Pp1dqXz2z6KQWyuolsdWwfC/LgOZ73bgJ07PIkZkhJP
h7PsqcxQnrBANbaVgXDQn34oSaTE6J0N8I8FPw05PIO6h61Lc2RCzSNNEU1m2XcWfOiUyg0G3kRu
cdRG06ZMZd2zD2iEkj8emQ2QOAVFmrtxIcdT1/6ytMT5GGYS2Ds/yAPiFfv8FJ2abr6rMWobYCRt
L94afAnHocgkqAuZ1279DEiXx8QcsH93qhKmfkooioX8E4UGFyQFqA0zq9pFTDYM6CUzxBnAWgq/
kBFXMl4BOYvuMBCHXhr9Ena+WfsQocSizDcRAClL9jIYAIwpR3WfBRxQqw2ICfdcxMmDyZ1FggNb
pfsV0oWa49PpPRJUhLsMV8jGZnhWMQWC3MCzpW6i0GeZzjUtc0XfMRwlzMimT3dJl4NuyXe0pT31
OlwJZ2xYmcpUV+58oWTywXIYZppCrSiBY3gYJJeaNcs7NolvnW11V1gG8Z8krV2x1pLkzigK1xrO
Y7VOU5JfIEQ/picGPBVM6mixIJsb+HDiMud0vxP3fkEZ/SdAB0LFxKyDYkYmE9LhSgFAOymUR3pE
mM1FALkZDh7UKPhCrHU5xtu5/How88BubDRx1h3YiuuQEqOgiWCPNg/v2ZVMiJr6yLhK6sLHxUaE
gcucBvZdQXFDazmi6jMT5zFJ74GqmdI9OhrnjlKp6Nf/Y+m8dlvHrjD8RATYy60lUV22Zcv28Q3h
yt47nz7f8gQIMMhkMsemxL3X+mtnvso9CTPEDxWhgEbZKZhJQpbGkofrLntQ+Eva/Mu0Q0fYoOZc
OGINN1yHartTs4tFqvhAfeFvOqLzJv8PAy6V2F72hiBz5bKtNPOyouQJggTB9Vmt7o3wrVZeDBBl
Ya55CIvA/Iq+SbPnXAgM6x1GXW4d4jFy8ynCl6qcandbv8cFvwvC8onzzXqWT0MfFKZVg5xDyJcl
9DNeCo+Px/7KnmSmMuQTwu7QqkSS2KnANMLZocUm7kFA8solnPOrIopfDBOk1pRNyFd+kHsEWUBA
rDyvISw2kr6WTL4lyXH2MM7NUoNnkZk8d0JFSameeCE08hhE0A3yKK+sxAELdoupk/e+h9ThRF1a
A7URbPOMG8aa/QChqxJ+CSTr9OpeeHqSiQZ9QCqGtDn/oG56W6bDH8CSLdmzwY4MaxS1BfgtLziD
4KucxBG93W1+K3t7lXJU1iXGFi3ZgyEvIXmm78JRAuTFQ0Lo4G3ungPnRyWU0+IT4CGhwpA3Sv7n
fqJc1O45H25ytHJIb8ZQ+SdSDLGMEJLERB+T6PlT5u9JifAQVYlDrEMDN0xabs5vQ6ezwT/bpfsc
KRo40BJEuCdow6oslAX9nwKf+bUMl3UImxnp3fskYquS29OenkoR0zjkNvncMHzPAbz+TtppcPx+
AmPdV461pamIcufLaMTnLDQ2GeJz/At/L/8IEAyBjgoDAd6fSPFdZWoemhjrFQqr+mB7DopjPj97
I1NlwjTpmA99wm+LiKS5gs5zq7DSW9Mu40WaFvoQlwLHg81IwU5s3yqGrKa3VsnoggugMMCUKb/v
Yn+WUJ/N8GzgccB+h6a35Qs/BxeowbU5IPTu000oqc/kHEGZlXBx46CtEsMRM0etPqnBVtaUunwM
QG66McbhcAr4P7TlziPAtkEgmBgROiQ2iaLDeDDelY2GpgnDMAIAp7Rf8uk75w8igOHQd1fFUmgO
+WpzFb4S0L79zYAdNeyUmAbapkALH69VXiygf6d7V0ntTXrSUdR3xoJuPpOuvG7D5pnky4HdjtJg
+xEIPTfPZd1t0CM9LCXSb/kEhPJjuvSa22iGgIPzOSBJOE1YhzDxucNH1e4dzneozJp7czYeG7KV
LOW+nPdeQAJ8eg077TBaA6PEVSl1+qX1lap9hcNbQn5WH9INje+DRKERrbXhHGfS6LPqQto3SSr6
Y5F6u3h4CDomjrqOborxwBBChrH3LzTit1E51lV/7wbGoUq3rQ7LhZ8pjLONRnKBQ8MwRKHs4Caf
WpEZhCz/cC+HtKx4CCWF15qH+GrJYyj2WZgdszH3eRJNq3DJkenfjXctLhkB8WXOCM1kW0yXpvoE
IZiy+WOw+A2WxR8I/3J6ze8t8shswra43aRCS4EJ4g6IZheoZzj1VoEVgqVW5zHSpKmVp2Qwj/J1
iUNr7TJXtxAVQ2vsx9C4pw9z6VCC8OFy9hOPrm3HaHobjV0OtWZTtieqTBZHB3VhGL45BdHxLED1
gpqxGS5NptGAB5A2xIFfVfFJ5bcvB+ccA5g2hLkoQAsSvmOQ4gEF5sGHTdMpZv6c+Txal3ifjg+2
ssd/kurBgUAXu7lLwu+0FdNarZym8pox83ooulTcI3XW3KtQCG7U0sJhZPdAZXrBwkx9NIcanXzI
FFgAcpu3t3fOaaZ8ebNzYKI9jqW2MlY03hEal63CE0mfOmqjhLZsF1mgjv8lMWiuqU7a4kEpcvu5
KkO//soL40bs+snylHfDJXTDc1jWMZ+ujWY3PJkjXS1cZhGKVjKOVHJy1HB6yQcYEbj2hARjS9/U
jOELb/vEkZL1v4Kpim2Wm72t1V/TGHwz3EXdb6ARMCH4QTY+WB3uYr4/yxJsJuxtM5m+o0n3ZVMr
fgzQkaTjTzX8lskXWDGum6G71um77W7RNzjOr+z5oud1+/QqyEUbqPclgJQ1/aJ3puHIvOfV2tHE
uXd47zwoWcYbFQX2YhEDBN6WM2zH4250aPrul7ehf9E57KCtAogae9KBI0j/xl2S/Ao5OiGYlDmh
dUuyNe7Jyl+VpUYmtdS/vDf2eWGmzuz3UfuFpG0mvsvYFLkLJ6h++gzgJQ0ipBMwE10pD1HVcQA6
m9C8S8dns9u4+Xs5XUoaYkNsZ/teCY62pE3xLVTt8TZ4A+vMvG0580Yikf9AKEhtgmK8/G4iiahg
E9en7ZjFfsLf5e5UaQFUJiRJpyJXPseouyJtJJIKIHqcN1oC6YI6iCdkEclCYq6n16fM/OjGESrq
08JQpn0N5lnRCA4ikEp961i9iZPpdWUzLt7JIlp3Lj+YzTlOU+JdOXwPIcQDc4wwMLWRnWrvm2/8
OtR/aVZYIYvqPZ33DLcMMl0ZCOC7EN/HvEj/17nX4H4Gp3w6B6syDYFa5/tIPi8JCvQk0hv8bUBK
i3tIBksdAglV8qEcDQ5ebDmJz0xOo7heXZfaWMMZBR4z+dSesmq6eAA5I2YkXANhwCGJEkKL31jE
HRqFLHCGpUXBhFYIiyfVlBsnoj9vPISDtvfcnyl5oUusRORiFeZJZs0xd2gfezFI1a6/I+C4BOdW
kOp3IRCdsK3SJsC7M6Ad8HipRZuuNcF90U1ADfz4uLBkP84zh+GCA3V4xMAAGuqicNXMZ4O7KmGN
YdaCmwogwgc+H30MtwMMm6H+188TYZXPL1p3zVBzs/dJ/xb6wG+SF0sIhVNZHieSlSLr1yrOKsk5
ARWKRr415mnfBhzy9MooEyhshydQoadL5QHAWVtMvdqRfqUoO+LO84Ae2PgNhoIvERZn5d4r93Wt
rNPeW8/xpzhwBI4aOVitlvoG1l3F+eVnq7Avx1wLEhSQ4Jz+gQTsgdpckkCz8DGfH0IFUdaiPyZe
xZ+i3xe4LcTrtwAkYJoVf+8IKiTueGFcwBqsLrxP6v4E5LHuHTYckqtm3w4xhfCvatvsSfUkxTMl
QfoXh6KwKQkNodX07BSrkHTPDEB0i9cU/XYA4pUlj2rhM8WBUQPYlqO5F4zY5GcvYR2wDzERs4Ni
0VyY/FLI1kfwTi8WoQw7W73s6BOChxQtVslHxXRUMmXCs/CJCiMklBfgJsIL7yLa3LZPIG4lLhqX
zxb4OAdGwm3EwdET3A3fR8of46Avu3cGStnxbtvq9Cwido5FUy/2LBgZh1lkZXvqUKJlOk32P2HM
7b4/NGNFIjZWCnbb4j2s6eFuDHVjo7tlserhgR1mdyZkQDlQfBIeRFpSKN1ZwFXQNJ3AMwfdA/YI
o/gVbxdvcT0hXddvdv4BRCvfJxRu5CPmEusxnR0UjFns+RP0QoMsSPWgsgdNFhISOdwYaaVpY0vs
1wLigOV43ZOFqYDM0XqKNhx5oiZhSUhL8rPRKNXfgwNRAziLOEKiklrj5mJXBobB4KMYUJQCL3GF
W1ZEnoM8jZ/a5FQLHyFvq1cBqMDb+Vjk2h6RFWXgxSJfFXgMoNE1BTQSp6QYgCRYh9Uv0qjr24oZ
KQpJ0wK2wgHGYCfQWztFvhUPd4yrHt0qUKgcoaR+4kKhKhjGnnAN5YhWgjE/QWiTUmiFEM9YriGz
UjmhtiLWWnhDwCjmbQAE9ks+gYhvA39G7GlrJJ2kHJJZHkkJ9q+euEzw0lWtZ+iihn8g/eporVwQ
Hq7nDRd+RGg5X5vWeqrrb7EJgdbMosyJX+zB2vGFEfnpIuGhQPrYYGWFz9ONOLE0si0Qm8jnHdDS
CiKEzkyQhP+Ed+CwqMZbX4Xmmgo4GY0Hib0OQrb8BSzUmctm5w3lTWGjTK2WXW8puO9vwrCAILha
fzTJQDM5DMU8WL3Oo/z9grRWdMNQaaqFDUxBcfITwi4Us8R1UZANQqLfyuZq8QR7r/JrvgMCwkFq
IuvCQkSMRcdU3Z1sZGKtWcNnk5YmFA4/DGLcuiRwAO5Z1/tdpX1K36bo6+qFzXK50yR0D5GnaG/A
GAAcxKEi6jOlSXaghY9W928uIa3gSmJ9N9ek17zHhnaXksfQBeafiylmQ0PWlM7pDtqRdYjoQfcX
EkUEfEknViASMKHTBu26dMZVrI0MJHICatlZpgJyWf3RAPNvbg3RTthbBTnSauTtRnM2FQxPKfsr
HCslzszmMGUcg9JWJs5fllJY/xAyCqNsDr0CTNYXaH4s33W3Xoisn1/ZSccd2z0ovVicWK6Ahpbx
O7a+rGJc0cU82Rq1Jq8moRiijnGgExayXPLvOXkSlZQKboAcENykQCwHZ02azpw0qNApSmMU4rvZ
hzzLFB2eRYRv7s82amYEKspzrN2xWkKCichIWHL+G/8ilmogJ24IcSIChU1QvCSWfgV2i/r9UbRu
FLJiBbK6K2NpV35A7o8miC/jFDY9DlYWe8F+oVwcygeyYt2hkGq7tW4NPIQvQW5rVAJTXpPNdNBn
LEwyJRUblDlWt/hhmyCRxKveTPwDBLBAASxE4OROdQD2pAhWIhp49Tif2aNWrLTcDjidBCeXfCAQ
G+m2ghzkKGEPMjKXyq8vITL+AGXuHavTzv2jB9HQRgsda0TA8qIBxQhhjfQcgVUFC7QUOtZ/ikwm
b6f1MY+v2op+o2eHFrUX8A3YED+3CGwb8LDUJn0cxhxMAGxCJ5eclzKoaGbGx9g/1U26x06gqCae
ltWCGjc8uvhBplPvJQxrZ4Nknio1d0IIcaIbKVYzaDkn3fOoMOnH/YZjG9SS3kSilzgUqGmNzY1g
sMAgI+z3/D3VPwwnixZQefEnAS7JLRiYpcUOUTDxjMOHG76Z6q6doT26D4GNhWwUsJI8GlDhP2h+
pFeLR6b8CIE1MajzWwsP3FOKbXChyXYl0QGs3sKxLHjVwuohVV6thWBihKCDSnQXitlBW/NPW0Sh
FTdhMrsXm/xCmeMrC8UtaSicp/Jc+SVJEoNVFejWgweW6YU3SYBZCVyQT5inZOYB2hB0T7SHzh7j
zV1loHq9pMFdVCcsc5wdUIO8Tg7iSkQcPA5PdTejo5Jrld9V3Hde2l5HlbmI0wgSn59W8E8b2KhJ
nCMBlWGDoRYiV6ZGhd9A8AnhgHoMP/2x5P6cjB0Su4zTiu+ZFyFfA8JhHqGD88jXIsF3JCScnZGi
9SHMiDw4OcUnaJZs8PUkOEXcgSMrA8aoHIwSNi78BQwB3Vs1xKQSr86pwk/h5qDv5rluy39adEUR
EgXDLZ3vM8KzwpkSvPK3TLdWHxyNoL6g67dLJgtxhm6saq946oH5IqUdhm8zYNmUEtqzAvtcZ0yK
pfoYU70aNJ0fjO3L0DSbZTS3fBoqgA0ckRfll6A0D1MxHidrm9c3E00NTiGuFt59ETpigs7JxRFJ
E7aKVonfU3iXP0WPMRz0nN4ueUTV/JOovY9CjhRt049dIhRk6sBSqo/KJuuZ91RGgcXXCnRqxAJU
S/HqpBnTWHvRKFDKGYonrCzid0BFVxN0zCSkd+ih6jNjrDGbWw+4W1r8Iqs9dWQPQX/YMEMxktok
YfHpGj93iWcB1czaE0qku6rYV1hysB7WhvosvkBCJ9cyGy4c6UwYnHyJKaP8S6jUz9MEqhkyrZE+
bufdqkQgfaaQbt15w6sFhGa2WxEaMoskhsa4dzTqfzr/rcDWz/vFRUwkHF1jod8GP31JJDvUAltF
0amncRlWYuKdgMIsJznZNUWewJ1rb1h7lsEai9p45DlzxNcT0HXyohifaJvXLZSXRWiwvCtmSATp
SGcQ3wtl8HbiB5C87ZzgkIYwpQkG2ebm0itSwleJ0vqFjVkJTdY6p7p5WJHdI8hxkz0Z5yze285J
6y9UjqRYT3JvS0PPBNLrYiwHRS1592VvmjIyq4iA5ZRJCbJM4vlB2jQreFEpbiimHsk69nXSMXRO
YaBYwsWo6fDi6da5m5APD8INTLlQZz/GN1DY7b5nkMWPhX9Hbug29qSHm/sqHHCJ4aYlnBMFleEt
R4NvYmIxCmiIN1jYJxM3xwwOOIoYEQyr934BmONQeSqDn9b7bEmjb8gqAaDnZIIMyTjB9TaluBD+
ebnEbXlE3KhwhxdOfi50gl97584kqCZM9yqmGc5NGSWK8VczkUSXW2mQrl1jlRmosblg0M12tssz
I9jG89byqWXI/DB/gjoosFsyAhUpAcONex4agl4b6pbvFiIU+WWLw1wRQD+I3wQj/WKpJ/RsH5Xu
HmOiD9ql+NUyZVUTFltpj2Gqb8OsO/KbMo54ZbwJNZw4oJJM4+y+LdkZotbC7xeypnnKNaTQlCMx
4yWUQRpZPIz8S51Mbw7hqZmL4Aqtrdo9jzhOwqnGvNL/Oc0cvtf1l+18TLmEfTaboXOumNESTBR5
zCve3f78Bs2PLCVwdwW4Rj3uRdfe2tj4ScaVUCQ4i2hgx7D+nAopxJwe9wcbuwaSoYjPd0sMIdxO
wUcgv4nkJai1sf17lqXDPescEtAMifQhdWKoXzC5kl/03Qxk14O2E/dnlgG9m/bWaZ6d0DvJZ+YB
icR8FJIREWrNt4x3nszz6/jLDh4lrQHPpV7cjAv3SJL+ZuHB5kefGuw00Y1pgf+IKFAE5vJXO9w0
w811X9Kt9ojKpwXdYaCSkZ39tbHGkxyGnFg6ARHwpTYCHCggxNfnwhhPTt68U864Xg7ysRpZf3Ui
/mrxxwlVppcxofQ/Ep5WNRpGLqSCW82pNl1wj3q3BRZFjIzjFirZynZS8P5nB8xGX6zlzbLPyz/p
j1wYvDK9GP2oTGkRkwbpic1ontxXm6x2QB2/CaNPcEB8UyP3UtCuik5OoCI/ahYAZPbUYh+3rXmX
T9PjSGS/5EGxGvMKcXlrYbNlNeNjt8RlKutZH53iZaF0EcRJ3cUO4zrBL9j++OzpsREJ9y6EA+XL
AK2I9uXf0B4JVSm8S+Y9uSm3RMZIPFC/UjDlEnocXrnyWM2dXlTBN6n/9obgUdX7IxAlZ4zakXnT
lB/c7DBe8n6IN5SDt4T9aZMXFwSjV82DvI8BSeUG4VvSxiK7APRopePYIpEV+7aO+roAHXeRlN/S
lOJL43MaHmzF90rJWQONA+aJfDV8VvTen4raF4NHMCS3vamChvI2MlHL4SsxBUSKBmp8spr8nNFT
LRLqjnx+TrZRqS8BXycUrVttzI6ig23N4bWPLl4bU6WQnhnLRS2jdvnuLyMNc1fiAFhzoAcMKLUC
/99t5CbGTCjlPfJLO8QWTYz5DF220UqB1l7sWEzSWTQ9OKw70pSB7aZJu6NIQuyfhK5piqUIlqt+
5XCXpyUgB+krTlTtFxW9Xk3W58iYMssAf0/FRs3WUWyhMl+JJCBVzXwv2h/SmDmqRYgxye2DXoqV
JXW/uqbay4mjo0lTlfCzyPYegR+4O2J4YoZUpeLo+cflAB/Ur0XpO8be+8IlqtDl5Oo/GeFfjJIB
aFT9Ih6SEaujqkZ7lqrWxhZM3HfbXvSwuadlzrcgp8yekG/Rh85fYrQ2KWhA8CF+kD8Hi3XIP4O4
ka1vIoAj9tD6kukmdCUgQIKrpNw1ZrAhuaorcM5iTyIBRdyFdcl4fCk1+74ijFoC5ZfUeNKSC24x
DwAE8XPRYU8LXE4dyP2aHiiJGpCgtZqKFLSnJI3m/Dbv4lCfLYtZj/Vc/S1EK4g2XoDBhUCRuUSq
CnYh0T8NYXNM3mGSXtlSzcI9t9Xki6Rba2uoZf5gjrQ5mj71xd1Dqzag4In1HpGeT7VZqpFmC9v0
wes/gafoiORWoYnlrdzPnCJW5X0U1IOqwCbsU8Fn3X/JBq0S/lyQ3MAFl39Y+nEmU73VlZWSA55U
BXJGhy46hpThVmfjRpum+1hPD8uE/0n90sfgvvHOPVJ2UjTP9Q6DzIp807uy5gOd8x/MIGGiPYW8
kB6xYqqiP1v3BpJPza6PnUWa9vhJXGUMotNpGk3c00qj60F2igxlRSeQS6w8DBPnJAZUOMB19GMk
NdpYxGXkXubzvGucHeIvJMLdUTixaO92Hyame8GNuL5QGxMD55y7oFjBKP7JXWLqvfr3YP4qqm4f
ka83dNDaD9K7npAzw1JXp8ufDlMyffEkRBjueQwKsbkIV5GiRKiAc6+5n+ziH4lhzLkdiY0ddztc
LbQ8kg80XMNoHUcEXhwb0ERYom7yPudcFNwnKu3mMZoPEXsVSuyjrhC3b06xDbgoUsb4VYIRe+U2
Ot8CAHi/WleJwBaaL1jLRFcX86YzSeAt4aC731iNXz1UCkiuuo7WFZEv3rQZ8q13XvpeRT3BLjXe
+LZvrSm9FRQy/91R1rMNwjGEj7r464f3RinOnZdiJo+5wLaW7I8sC8jpgRN91dK2SqWuzZp1Obvq
xN6ifNTyYkdsXacox9a9WWSOMrlJRwkRFCKmBEuy85BmGPJIty73b1icq7pZEw3BjvPFGc8Lj7+Z
7aIPfcV904Z41yoo+lmum3p6CY3ySfBvsTF0ukY6BjfK7BfNsO8gAlMoxhs28VemZY8jxARtklNJ
1gXwLvFUMpyAp058fIUm6m9aRWTEweFmFaccjQ8giqkDGEM/FN5OiWbUHzFZK28OY0fcwiJIMO5w
TYAieY6e/mYSn0Mbmk2HZ1vsG48iVOxbzIyDO26KLrrTNK45QjcTxiA0IHwFmoXSIJs+V4JsnCE9
F0vIo3yvkV3YCAKa+mvkehQfhML337URIuXvWmSvVHp2U+ZNQlkaYnzK+OAGKC10pihXOrXEgRxK
oZnnIG6s13W8rNX6CtWO6KeEaHrvGlK2l03B6jFa2YN4A2vF8llz0CqgU2F2KFam/vp3wbXjRaXS
cxppgSQowLD2Y/stdyy3DV9H8jM5u0Tmw0A/p9UpmKErmElAjkePyPqIs4vjRCcfc1LujIoSy9Le
aJRtOnboq8MuVH6s6VT0n/kzc1oefLq9/hCBw6sD4Ag6KVHkcQHnKFK5So2KuNIR+OMrmr6jiLud
inqwQUfEaFGykR+tym4ez6SVCr2QHMiSDhUYlB7si3MGCL1nBO5RMM7ZVs0gLBfrYuGc0LgfqPtk
6gHskRgFupsEYQIINXhx5/EDwECvp78JW+WYiMUfz4QLg4+hKYAx1kAkFCqEbQJuz2H0kSYXbl7G
nHANEafauq9cqepOKC+O96uwfczRJPFyxWCydbPV+GlmlBsTNx8/RgTOkNFMryh+0gwbhs0cZe8w
36riSaseIufIAEJloLD5sCZhSXoVt38E89UxhC1jhQFb2aUIB8E1BXcXsHQWq9KIZvXIvjwAgUq/
dkIJQwhczZ8h9qlFL3eu/eTFRBkPF3aPCS8uEhqbYg5+frw5NhdMTtPdZNa7FIEF7xNzQakraAa/
Qe8ojxHPjySWiNiU/5nYJXKi1E6cno+ue+ujL5nWmX35dOGqybUVtwQJhogOIUXv5/G7wJBjBa8c
kFqH+7Q7moGx6cgEZYjXII8KkGdEhSjQCT5Q8pesoYWToJiyQZKq/mGiYdqt29zjRhPZD8G7NGxy
bQ7TAQcOD65zQJ4IZwd1gFxajy6+LpI5UAqK1xxxIUCcYXMNOtBlfMU3U16+RT9J0G7T2duJikO6
tEAqnd5Za4RvqRgp+TuqFFqX5Fum6l0afroxuckslqT2CA9OnfgIq8aSJ/Y0gseJpnQNNAm8egl3
7KOAyGjBKboJqq1JIlKTlXelWx3V7tFEPsm/SNAZiYtQGBdFkA3xgC6fsIorIRh7me94uNLH2pGq
3twAKmbUUw2SMkhk3luTxAFeYjHgcnbrOa8AA95k+yH2aQxrPXihxwnaNicJYci2MzoltHSow14Q
UmNrUlJ3n067HGo3ACoAkc9+wZlge4a5v9BBygZQe2fxGJgoJInrU6qtfHWsxDirDcJZOB3UcbCC
lLq0snjzwVqPMcMdh95GffBIg+ws9SIxSdp8lMvRINzAw9aZVb8HK3zWRjpYAYFbm1ojotY1OOuW
F2gm+ZmllFekRNsX8MiEQK3YBG17QBPyX8jwwmWCxYOmgOBZgT9s64jz8tw4zzosBKuIRONY6qeW
QaXiQUVXo5nJxkRqi4kh7Sx/oBiQt8BngfH4WwFTGowQEgGkiwZhLbikfFneLEc9NTlp3XxH+8E4
FIQVdbgZhZtwscwpy8fIuh4isG2s2xIg50eHwU9ga9m2M3hPuRqje8MgacqoOFco0IpeFbJPHMpB
25l6SptRl4xc/beqULz0TGPQKixyE3EpeXTgZ6LIOoIw80BnzZzFpj3renJG8i8rg2cXd52X+K2V
ErM6I13BZ5BrPH/rKVprVCLRM5l/TAqpjcvaJKA7BxRiaJcxRKSIRHLFFqKz4syyHfLEmUA6Kl5w
X2adBQ5UPwRKeGch04mjjC/qvM0C4PkOFYd7RrrHrLPKUHaHjIcdgkndg+jsi/see7Sdq0fFWS6y
nXtzv+qTaxJNG2t+n2Bwp4DNGB8Yyklxay5qcC0bXERD8m80Fl+pQJSKX8lyCfBsOzAysn7IX+X7
0lXTD98SJCnJZzzAdGPxqKlPMXjnYxVOxsZnhzNgrTXTXtLaG9PZinXJjauHhNkcaHNPvJJvD+kt
TQpfB1FSB/2adfMbS3nc4QqnSZ1kNRE0tyHy5filoC7dDR8SkvdhuByjf0sxoWdzTU4YQXC0H5sD
OSuSuMpYG7vHpcchF59qEHGEfncqURMz01NmJdt4yHd8BIM5bhpRsfHZQ5BwQKcWHnRv3yS/rEH6
/BVG9aNIBwNvZPNVN4at//HXpHvx/9fLFqonRAeyhbBAwLnJqfjOWhpA+pyvO7H2Zn/DzIsCYevR
F0Gr56jnG8+vMCZAoY8T5Rts5GIvby0KVf1Wo7aXzKi/WFxY1ooB3gHRjbUXMoxex049TiajLM/F
KS+N/dZq1UZ+lXl8aEsAYPLDB+IPsfgImmnYAZaXbDfPhzLZUrepT6+zfvLKS24ld+T4Nt7TbIb0
k9312klvd67zzc5Fg9YfQYtbpIG/dN9kFmOTRo51Ka0YOF5fduLOr1qTxew8OxnhTcoKIzeSWedY
QLe39Dn3T6WTbvUnj0Zz8ntyf0j6OzAbZSvvOI3zZAwz/6nvC6CZVRJvaf/kfBIdowzDhTghOEgx
oqHryY7WaD7NYYgt5SCxpovLOartOJpV975azqKJYqT32DpUarTjezplKU4aKyRBfm2c+FEZgYQH
0gaCqK1/fXeIWCTzsLkoJco/kmhbFE2MOP8s1h7SOY59+B134J4LvqTxUGd+p3CMT3eBDoO5I6Ou
SHYarQvFNlW4geZjo+366r4yDiKFQL4g7yWmS7tYtQWRWyuX52WvRlAaDoha0/aW9+Lmlzoh9lAh
ShGEu7x2/EUllQfDlRg5zGrxq3HXN3vdwAIG4shi0vTiCF5biAtbwgjiCPWnwHjIFZUZhXGVbVwD
nyn0mRld87FgbGo/lKF4mgxSauI62vV5vC+m5FQyAScj+SwGU5r76ZbEP3jNpnGxQVjE7vGvlawD
UtVl4KjZHzM/WvzS+EdtYBkceTei8qqAT04wLCFXoqpvdBtxkh/TiOfyWnIK0afe0OtMV8XwYjXc
CKrHa2ofRu1dZ/bychbh3vST4GBoJy3wDjL3mviTFGLeohrftZFdK+0hKy0KoPPHdgIbQH2gjN7d
8uV91zTSucZRpBe9DcjH9YjgIyI9hDUF+SZFM/cteQw6AcThm+57zPksawHofIrZSkDg0MOuNwDx
wsag9QGE5jQIZoTR56J7xucamQws3ck0n52jm353+YlffChPuaWhSd3mGU5lMlhpog9e2/DRrS5i
MgsiFIITKaUxGo01dbFgkC2w9/SjuIxXr600LrM3sUltXWfNeUG3GWWMLnuVt01zRBr2ixYe3OEn
yFj0TH3dB88Vt/4w4sSlu4Cvm6XTPw8tHsKOxieMGAKqGVO8k2EVPSMp3UzlKCnx2ASpdVwmbwOp
FikuvCZrSI2C2bvh+VfV+D03a2qNPsaYgDIxde2GCqsdGoB+H9XjGsey3j4QfkvhmxQiIahlS5SQ
QZewzWxhEow4ANzXnmafU7Csa7Ihwi0QsN6Zm0RR/TwnoZoGrkY7LykmU4JZocXLBaAe1HWhSTov
R2zRyiZVVqHKm4sr013KnWrudXNvuhS3bmBlqhhVLINLfFe0ZIIELwNbhghVxqTcWEPv5+WHbDpj
BfMZ/KvTY9a+6mRGzVh0rc88BBorD7lYvqCISlAnddSETChj2M80XZElmCnxzvJi35QPSciL6F9i
POu9Rjceyx4NcT3xGRkGsaDCG4TNWmypKYrgVAuxeB71UiUzlyuY4KeTxePTtq1k7DGdZeF6pv7X
3bu065TvVanvSEIRs9xivCjIa6ZbybcHj5rGA8NX9RRw/U/RcxieGuJnDD/Ft6Dd2SxWufakRK9d
pK1kRmUkV4k4ptkqIaOT1ZvpAhwP89p7rT2oenGK43/uot9HhX0FULmzXOrKvjHRi+BDhksNIljj
5yppLNEyckOj9tBbJMHJIA2kVrXGNqOVBe+1goLjy3MILCofvHL2qxTn9/iPCB679cil+81rqIlR
v5hh8mRXX6nyWKUe++TNUOaLZkIrtCj+gWocUOfwsVm4An56J78z5gNz1jxuG2VCYsQ1AiPL0Yj2
52RimurRdSfdd1slO1M17jIuIAKFRB4Y5yc8jdSXUzUUrdNobUHmJWC2aOKg/vg+NdMvR7l3ta7e
GUIQRUFrPJi4r5F6kk9noQS7BHiQ5jWUMbFnXJHHZK4PEfjBQBigtTGAVAGtgR5ATwLfdX493qNh
wI1B5yfqi8FFVGARePYCdFhhwrPW7nSY44c4mwERsPGBRDkkbmHXG3D5qRuLCoY6fOtrfqBx2Xky
6/al7wH1m5i8S0Se5C1HrruJtZ1IVzOwN8zVhgZ8X9nrFldAc18bPqaFY153MNs/gn/PCl0wKBUn
ljLDYzi2x55NKV1NBbYbsikUIgorCuTl4zUmkj/NYBvhtnSo+6yY7Pr9Yngbd/yZhhZid1oh9HrN
wuQYhTD6kgKrZT2E57HtD3mAddrcpom3MckaNEt686AW8mr5mUja0crdSA71slWXx9p47C2dY6Zf
I2bq627PFqTyJ0FbdouNhOsxmP+Fqo1u1tm4bLHFiF6Wp2KeZU+3yt0wrBVwj678TYb+rmVjE40N
civCuuWjnnn6ITpbgLQ/GSxPAJJD1mkR+AtXZROSVGmYYRY20Oid2/8wVf3zLBBb6q1L/p9NTdPg
cBa8VEm6Z91R/dmw9xHL3184AuiEqa4Ng/wijveaFHgY2PSSd08dqvxHj5boWti2u355qeG5LcIy
EnYiGc4iAjHyLVCgeFbQuJEY3qBJGGo/jd5nZvWRdP8HSALezi7b5BYx59guu5gwQsQAQK1uQNhP
dWqGHQRDVFR39a9YOrGS8w5Ygkgm5IRmHOct0CKT6Nysa+AeVYEv/mz3Nibm3k0xwBH3Q3h3/zkp
SLuxVofTPcBuT6OiQTeZva/MTYAp0EjfczFAQSToKncDC8hRpPYaflzqnrvSemnV9yjaZtmpSJDy
FiQNvSX6iykdIpLkr6vECPyQxoiv/q5EMtdd83Tf6l8jZWHWBswD4k5lD/DMM0tubl8XyghKB/XQ
1pVQAgXAakdUXZv8G8KnIXhpmhvRhnO5g5WZvUsevxJfQ5Rf6lGXjZ+yDlHynOz2SEjbJkevMvRr
fhqIoj+tQnAIq+iuBk41qxePGgzOMcQ/amqcRXsjzR68N6v87lszcX7SPipEkOMv0YuLaI5uF2pK
n8LnBo6k3YzGw1giAgx4WVE0ZqiAvQ9F/9eUOc+EuB4aH6tLpTzgeiCNe5mp5MqZnul5cxXtUqn/
I+mslltHtjD8RKoSw60ZYjt24tCNKtlJxMx6+vlWpqZq4OwTsKC7148Hz6nPU56d6LjZconml+Yn
S5KrEb+Z1m2EXY+mc0O5Y0ANA4kTu5H2N8Ul6mYwEbsfANRlT5POFnnEReYmr3amn4lKbDhspUfy
iXy+3lyxysWDvqCZLVSnZ4YG8lpxRuMxtmnp9R5JZvIDLIYx4LDTvEwUdooII2m1G4hg9ia6NOAr
Ngq/CnA/0D/M8Do4P0V2pd3rOoPFtna6lyhezw0OIRwFZMAhzUC+nUUP4lEkp0T/KCnf5HJx4+nT
MB5Uj1nGOEEXc/l3LHaht0Ufir5Jh1LjsKnQMpv9K4mMliMO3ihO3kG4LZq9FZNbdsC+AfQOCcRr
paNUI3YGY50bkqBXc+oC5OTdRH1IdiNb4jHGrcdRLYMEpXrOcBYuMKoJqjlHEIq8sazC1mhtWGcV
iEHsSvN4tVMEhXBj4ykP66Ur3W8ALIBfPEeEFq2M3yxaQIozsD6H2PGb6ThO65x0X70tjqHmsD00
7216Do1hPcXuRU+dVRZ36zYDIsq1i+lqGHXBdN3QW/jjDz9WI4TPdln/UY0W3L9qrTAYNXQEjJBG
JqtBpkz7ZiBNTt26JRlIZIoJ/c0hQzwAUcB7k2PuRn+tZh+h/cJG73OcSUgE6xJzHa4VZQvcWRPz
qdmbVgv39eyswpiKO/M3aX8adecZ2S7gsFAGymdsuJccRDKbsP4Ub7yKQT4AYW+kLSEn2a+6NPa+
KpK9Qh3GJTMvOjB/JhB3dZlclIzBuYKBrcCOB5wEOo9uzpkJbJg0Orvvd0arb0r3hxQmNPlU9JQk
ngRESOg2gIYJxr7LEehaafeQZMT4Y49CH5nH2r+WRZFBpQmJepwe5ng7E12IGk7yUjDnfvnqfDIN
Y+P4C28KD8nVPDTSGfKZTDYh968+WcwTvdSN8Ifs6wFcbzZ8uqFL2AxQEUJpAayI9qk8iHNp0PnL
o+0/KnTwA6PB2JKVxfvNZ6JTjKiHM6GxmIWuZsnbnuCj6euVn0AhM9YibkVegcABXtjQ8kvNUSzi
3hAOA+aCskRsJhKaiKOI2jV/LUUaSVcfVdCQ5okeA/dkPfqkwmUL/AsTQIHxFECp9j9O+C+xr274
ACbDbUmI3/LN5hI4Gm221ITSWv7UpfrOatWVZZN5BpJSoGRLYRIHt75Y49UPmXx7nBoMeu9ahffs
Giq/0vJEsk2ZXZLqX6o/JFgQhgmp3rGYHnSexpE9SjJes6/st/Qu6fiUfDZoiaKznC5wMO5hAYlm
V8t3BDAlCVwIjc11zw2lm4V0/X5nahubE/gU/6NtrzlO/XMKuyZpaVrzKWYAPbU2Oh4qWz+77cHo
rU1oQwmlA/lJmgOznlgnF0ugTuq3fnb4wJ33oXVXYGIkQmL8umSFdJXcasNYmxnvXrzUe2sdsNGl
yTr33EVFvkNMLlPVn7TotSRaGPp47rwNZAfu2BpgnW2eIeDIlqskLyOhQN4BNQtRh+fQmkmIRXvC
UoVTbetYN766sk8JOXZteeTfyExN6fBhs5zYuQtc/vQ3Y1kxF/l04F+MWDnnwZUIwgPtx70whH75
LHhYSbqx99wMKHXsQxVsx/Zm+ojKWg8lG2YZpuWCYFFOJSD5kjgtV4/xC2qRY03Rci9sfIHxQY52
4F8FMjpepvWY0L7l3DjkjhcG/Xpo1qp+72hayZOXUPtoKIGK/G3gZQjeCIRNSPBM2F6J1GgrUmj6
HflIfeUTLYZkhX1RyXaOdnARQAacY3rF39XVsHb4AXVCyUSNkVqEdgCjFckTGHSRiNr5xagfCIRD
WhVtXVK93OEYms3OgqpVq52lvIa1skFKUnr2DiYP3GVado166MsdXXH7ruREYX1NoCW1ixyPs74D
yFUqEJ7oE2B9gLmMa9LuXffbB9sPYiK/h6XiPigknLRRR9w0EFXq4bXJyVHlyGKwX6DzBvbQKdc2
6YjES9AxBFWGIYcopSais5kvstsXdb7nDClKcABLb+5X6AOM8iujoZDZJ7j45qmZPwQll5wb0PGm
fMkZR6tk2ke+8eB1GEMYtrBzOS5h3Cc7L6+6O+206pSNkP744vyMvPwYzQ3bfYQ8EFH8ZCOB7zeJ
AxPfz2dSpFuEKHNHCPCWEwvAdKzwC9SbSUNlhAKT6uP2y2lJOkJEm1fvXnd03IOjPSbBm/FNCFCM
Uoo/7jWkyswHqLqA4WlnwYT8ZkQFiWrpGkjHYJEUKY27rSm75NPFBN6rUypeidrSFnMLzukjvhlf
IyicxGfNXNaOcemtbBX2YCRY2jFI9cWjyxlQaY2F7anvBlC2RJSpYh+FHkiZvilLMqEL9bs7P7U4
PBBdrTSO49FLT8yjw2NOvzwEjXB/ECZIOy39U/Hfp0DIE+4Jyz54d/0FC7JTY248SKxybZx/moMo
a0WTd1mxx1r1Q1Zcu1cFdZBePol/Xnv0zV8jgmmAnmg0D1lRwZxBuAojogSDycmGimolnw9dc22J
gEOR3Wv050BUc7DqUCAika32HrJsTlQWpZ/1OUjpeA2kJ0/c8zrC9v6Mtss3CSG4lmxBpPV2KSP+
U+ojJH0bCEP/wrfl6Si6XoJm9xgEznLm3fAtMtP7o66doeUZc8io45n3bDZB4plU64jFZbLoo4te
4ija2RiVPLYWQRE1wg0dHKDRxSB4PfQPgxptCjS9tBf4Nj+9m94iIIlh8i6WQ/73XY+SjVBUxDLA
gA35OazH5aj8OiQpxT5tm4RQ8HCXtY44VyM7jtw9Xpm5zq7K8Kgza8rzP48/TXMQkysCINysvs75
Db1Hqi6g63r6zBCea/BjZfiTB/hK6ztyAp8FTEmCYmHqzpI3qVBJUOuIXujwSOvtm8VA0MFoJdxE
/RDRpNgByfAkrhT6Lv3eeFA844JGT1ScODKlOdSAijXna4R4srW/HWenJtMtn/AU5eBr5Mmg2yy4
2TDqzWBtoCbXFq9sY1wters5zCd5twkRm012fzKEqzMIaTnPHO1Ukh9rDAgBR5YkG5aO1+8NM6av
nfw1cHv4ef3RQB+lBCipm/vQc6Q+WtNF5ObMl+KJ4uzYncrg07LqdUh2cSixtp73r1K5dA6pPAXx
SCrJ+WkKZkbV2SSewQa/UsgZCjfhWm9uEVmaDFRSdY0wYx24hIjp9c6tCGwfUSo200WHN8Jy2Brt
slL1Ve/ZhxyRkM6rOFbDLaYRVYc/wNp6DCks96h7ldtrgWY2YbqJjXW+Uf3HyPdBA8GZMEWyW6CI
6++Tdgo5VUZ+/6Z08CDENTcUrzt3rSuhZbqXfLR2klSX27OklZItRSMoAooICG9I1ihTtd9mTrch
efgtkbk9cxreJ4B3nOAesF6cHj1+uSoBaHaveBXGtLh1qC0tfm3y+YgFZm+tryJVdRjQE5WyISQd
othglB2ruxgAXcRugFV/cewY/WLwhFsE8DX1yrbhOJviOx2oRMoG4+wN+TIPaFP07pKfJwHbCuts
gxtBBy4aSUfiTE6akXyBgNhi+TIyfBzkpWThzgaLjD593sIOY1P/AAjBnqy+yDfzUDTUKJgixgpI
zIVffOIKQkAg6YtI1Qp9YqBAX2MhcG1Xov6qnUQKjkSQKt6g7NBkxboyXVSnd0LDvcD7Js1Jvkt5
kHQivPIKQnWuVCAUDeh1L5w6/w2ZW0N4jSBZyTwumy5Af0wwNRkqAoIOlblWXWa3Ttt5mINVwApR
ATTO1xCTmRHcw84AyRs3XZ9vU492CnJgQHhEzkFgk43aQvSvlcru7WLPhUuPcOkBWsKDtJbkRlHP
Tk0g56Q8uIUkkFWEWWiAEgF1zCBXgOZQqT2RdD7nOXz0M3YiSZzSYZHEDkOXSYx3r/U9GkGQ/PAr
olmQ6D3GQIOhWDIQS95h1/WXNnU3EgOD7UHV1JVEUEp0nOk/MfsoA1D/SIgbgaXOM2CNaE3F5EfZ
xIzhfDdx9aSaoXelo+83Ma81TvGqoxiZqCLaDMq9ZX0GBFNVZvrng5FcUsKiZP/n6SDyBJlBY/DG
MwBKmdSfEBEZQYcRihUv5AGnhAb4XWqoYEXkq8hAAmDbIMnKEMzyrK+4cfY4iZQpiOtXCXqYObj8
eZxIaZfZweYjUtqAC8BmeZ/mZ7FJTQEen23r0i1XEz5rS9Y29hxDu7DN0TDPymh9xMRkSnNh0DfM
MHgSkvgfnIKUVLAuYZKVEB4E4DHoNBfYz18YmC66AU5LjkODfToegFAGuu4t8jbhXtJtJrRGcnCd
P4LcZ3F2jApDzDWQKgBi7GCbxdMo9fElYImIR+aqOQpJzwMlGkIM0Sx0hBOBjVfmj8PGNqfMSrxA
Ntd4wO9eWMhtAyJdxodSCZ9kuWzYfjG9unhz+ZaiwefSEZZn9OpGKQlm4VqUQ8Su26E9BQJFUaZy
q8142A7DPWB3yyy0djIQESvMycjkEEDijhRxqARPp119qoBcSrFQZeOZ1U4WKtRF4uVIY4PIp4L9
+RAvzK7coQuQvRMtTWq8YjPpsVwNKAgQtWbKZ6WQtNP/qdoJdupL5tWlbmzlKRQ3n1leM6yDTfSJ
zKWtt8lwy71/OHwSjWpS9WRAj6f7evymHICz9CJxuiffZbucq8Mc20vtJtByRRuHXF95ZPtspnHA
pwGMExZ2A7azCI0mKZ/SXSWIB1yDoiArTlYZzIYNVPIXH42eFiWR7wGfmxanHQqZSOrgcl1SdOxI
Q+sr7IRdWX8NNOLKAwDGmK8F5V/joyy6fQkSpWLLprAdBYVQvJP7aXNG8baSDo2RJLdG4NF3fq0K
SKIL0c9M6ovI8jwVdYFCLgsJ3vynVoEN1++eOS1rxQM5RrrIYUNky9ZA0YOWvnZ1yZnwOdDttdIT
sUgxUq7JhZfiqRmDIYVr9XKOHivwaFutHuuKVjGGHvPkW3t5W2yCRMp2WkmuNRbBmjx4B68wed1D
2eLIwfWVB5vKJRBL/8fH51JmBBWR9ZE5kHnVtAUynQ7IlrTk1SzexSMWXmoFATkXqu5ePW/YxMA7
qfODHKfvnvqn5maZI6jlj7HjpZovg3FSkmevRo/O5qbgNv+LvkLXD/61wluSPpjjx1/+K7FC6rCj
g5CtlX0A3b9mwbCx5OLIkci8wDEeIcALsTMFCB4p5RnSmo71V6lX509C+imV0txF8Q2Q9JGPhHQQ
jmwr3kk2U1qPuhEalL08S8ZXM8XCzfScJ/W2D7CuEnllcaYJmWblre5yfyuWEYMs5CbcKuOnom3I
cE9g8ivgYKzmDY0VuEVE3VVyUI8r5mXvYhAw2/m3ymMwMSQaa8rztddDuvGEtjDSfDzmkomMV2La
23Kl26BA6lWohOQTO8jmDKS6K7x3lGyK/eYSIY2AT284nstY6NYcYqwtCRQtJLyrALzxknDYiJDp
0WwgcZ+TRWwV8SYOVs4Tr3SqJpuMgqmhuoqKLsTMJvK/Lv+oyDgYtzxYot8OaYaZAKMLBs2CcHja
uWWE8KaDCvquktuGhg/zdsnTI3WTeO6D5p9VKkeV8NCM+8CHqN3HNCJChFSyWiE+ykJwR/KFEJ05
MWqyIJPoLzmyZP5x3xQgYTEtC8apMkluCQ7dsnSWACWdI5KdcKeOx8lLYY4ImiELCOFjo/6I/Eu+
Sq4y8RgqBlgYvbmjA328I2GSHoQZ5Qz6ADQH6bDyG3K9/HDl3/h5EwvPF/CAxCLiF67HL8tCkqd/
cGMkWUGO/7jWRejNP1p0/i5glUWMNicFDnJikrARIELtWjkFJhukwIYvDcKEbLXp06zXTyXEKXJp
DMsR9T53Oc7YHYR+9yKFQtIZ4jIbMjc6VBVj5siwK4gsnlNRh9BZb52l9PXV3UeKqJGjG0xxmf1K
TYqlbv+e+ylZYr3OPllaZNfXdWJ+8DMTDixpm8KOW1QxzzmN0Oot6yi5qdX6KNYrtlP9FtfIZlDf
dOO91p9M+xrZqGTyDaqhbWeXlJkxqmQsKxgMrVakksSlwd8DIjIDCUwsWXBScCWqBxwCWBLNReuA
Pofb2n89p0Th9JF+mEcdthl9v03vlQMUZ/mbStFPA/Yl8i5bg3QMWAOxk8m7lNjKiWgAjHmvDAAc
WiidZrBN/N8WyUnu8NbU5UVm6fhnZEpz6/kiO2rscpCinhi+fzGM2Sag7cCvC0CgcF+o2kG643GG
/kGKnOeQuXcVLIz9IZkInInIs+R/q4EoQYMUjl4s6KpxcwSMR9cQNYcaz4/Dpskr48Fu/TFOHLBF
6+DB5RZE5PlcBnaRdVDdOL2xntLeMXQkqB353ryCQ3MawysVCTJbU2u8zMFyuf1irNdM7JIAft/u
W/ccIY5ajp/Gy/yZvAfvwXf/OX56v8V3GCy0F4e/pufu0X3Fr6h/ERr6NjzN9/bDfZ3vw5P+z33m
dvvP3tI7LfuXz+5Cnj6s6xcjv/qVuuuQV/Cj/KBd78lVQcgWLcYjvpPaAsHgeV50X0yayWv05d5g
lF6H6/hv+HVR+izs1+Bfp678V/lpNn+1VwJK5ZdU0JRdOIz9/SRy7e0vqNWjuiu35Esdw1O3i0/d
kb9vnb2zn46wO4TOLOoP67PYZCv3awbbDhcwK+6jMvL2OyBpbzMHzKFCw79wdtaRiWXdbOlh29Lv
vK2u5SVekSb8M/In1sm8KB8dLGwM5bEgO+EBbd0SIG/DDr6gpnURbO39jbSAu3uIzuPmFO9xrW/M
A6n+x3KHlWXRrgHJLwSWn4sH/ck5p5toXWzJVz24F7zbW2jKA3Fru+SWnHEInwlQ2PYbdKUrHHcb
gmtOwcG5zYd6h2voFZXQ0l2My8fb40O3woa7sBcItRffqDBX6PfO/To8Nw/DytqSP3VQtsOG2oh+
4W2dQ7vGLXEe9tp62mere3mrt+YOXuShX1sH0DgEyNT2HdUHrADP6Rkz5oLU5N1IKdqy438kkXBd
bMhUDw40ac0Ya93NHDQgEqy6BmV65xS7h97SiYJepeNldsK3cP4cMeqECP8qdaXqLhQYNpLwyN1Y
ITy0XLpwLKprU3TFD0RlHn3OXRW/8uRvTQ4/+G04iczMYlW55uwl4QS+PuzMgE3B8ikeR0EeoVQO
0H8DCBM5lQ8/HXm0LbGBkwaSGGQSJ+N07070D5iKfzf0k2a8dyoVpOCTHk68H5hqNrgApbwc9mqo
6BnoIpIqN4fVmEud0MiQIqY4KF4M2T//jmGwg08i490EFnFikmWDaFUE6bckpWc8d22GhmHUnmM7
+jLyfw2xjWQOGQxFsW2fc21CYB3ssFUtGqy7hd9eSmfYo5o/Buhqkagx3B200bsnwYBRZAMyc1RZ
LkhsX/etymLqLA31m3hLenYXtol5qZQMjSSHgO+24LYiiuCgLTtDg2ISrs6P3z0bNiu1RQJgS6Fw
d+grmjZhhNhHBmZJXTk7MzmpJ9nC/RafL5tWRsC3xfYA5iIbvpgPcvp+bg1hCGKiAghA8dirNDf7
OUYGHDkUi0sQFH8IP5en/nYyLAaeQ8pILcsch1JxwLGyNS6pW1a76ZEpmZP/pHXKQQNVjFgHkcfN
v9FbEICR0Z6qkLyFKiK9yWGa+1mlwAUZI/xSBTRhVcbhn5FDhY+gN93XWnef2iJ9VMenOC33UzY9
gOgsVIPBQL+apI0nTXqpbWNDE9M6wNjdV98NpFwFm19+tuBmqofUpCN4udxaIycz4wd3n1gXmnF8
ZjGPSJhQCEusbTZ7sk2if0kHjGMdiolczmYvglO9M6h5Q7hBbEaBRjVzSa94LgUN2ohyI+pBcO4c
Yuz2kIMng5f+dZgRaMzUQ7wXUhAJDH8S1yD2EOTcBlOaRutBoersk8vOMiGV6kOjEBDCgcZV7sAF
q0o5iAgYPdebxoFJ8IESKSBne4/5CqA6KFBdp0R3MVhy/FBIS0D+xSCmUrYTEGvdqOFDjrWCHCk+
HaXlnBCiwFknyacqGaQjEiuQtxhZWmSfpqi/dWRB0pfJEBUxImXkqOh0hUAu4JXQKVANE5fo4PiB
z8FOSY/L0uwxYYfTLpTJojk4GMTK4jWEO66vMutq7cecHcJk3xc/cfNYRgrPcnckilLTyH6gdtes
nyXpAee4yYTnWsEZ0YAOOCjS3iiuziKCdu6ZTmKC8VkBznA8c8CgGvcxcFSJgWmGk6mVdJRiLeHp
VDRjIwGoxFv5gPikRKDURKq67H1MgfUHCIkdnz0qBxxSwpZWBB1DsS4IjYI4eqXCb3dgtETjigKJ
4TLw7QOqOoVj9GTemoj83RocJqemDS388FSWXykA8TehhhMXa97h8Bxzg0QjaKby3LbJyg22nIol
bUvCm42Q5C+0+eQ1eNt6Iu2BaHkEmxbKLJjWKqw2XD+Cfjdxt8vJ07Q4bifkOrqmvSKP3QMGoqci
hktXegPgTrxgbklY1aEKa9aPnAAol9Puy4xDKguwZtCdYppYD1p/3yvvPK9awHk+HY/otgltWKZK
tZ2JLK5ZMSpQhinD7tIeQEG8Cds1hm16xl669K3Dn1hzJfuSXjyUcoIC0wExxMDMLBgQwCLEgO3j
jmKmgvYg3oUVtVjIOs0gL4Muq0tCkpIkVOjKLvLOjYGkGtuZIZnepnLHkExmk7J3yCH3udEAEwoa
OAaVsNf3GoaGgFhbCJV6ANYSbTPhr9a1ZbaJQolikhxOBBnCWJKrxPEsSY4GET7FrqDDoEQkW3eY
x7s0ufpN9eHj/dMK5HSq+i+v64sdd/sJSiOozLcZ5VrmG8t5fqmBiyRHKlTKF5oHy7nbV/iiCFMp
Y4ZFp4ZDEcLlR2+/8H+PqUKmM7o0hbqEEEYfIgWNKgEgagdSRwLr3NRwtgj0EPmktfHjjPGqfdfi
codwejnH5IBnwK3IyXxLZddKDpgj12k8rcQGM2rjWnWwPSePOWqkwc0fNIKa9LC5evmLC0mS2bjh
kG+3cbbqqYVIgIWYlmY4YptxJQeSt4byCGnnkxyWqBC1TGhdmH5IbMDYNa8tLvnhLq8BPAjY9jqb
DngF3RRZXUMwtVI/5Ao6ryH6Qgu5LUP7FiJPTqL4w+VbTAMZSSowDZ5pVpcME96IZydGjxjUy0L8
6+peM4A12DktFlyL/6fHjcXSOjsvOhzbQNhMS5gTawIrky73UjuE0Q+Tpgio5FWv3XxVotPxUnMb
uuxFSVzQ74ztLNBvLucB3hSj+9SQ9KVOSV/AVk/SdY8DOGEag0FVzR+CE3QWZ6gbGfoHh2gIfEAN
71KlPTr6h3DSPYJ29btvgo2LSCfJTcj+/BmqftG7G4cELvgcBRjBZPSvhuIcO+nORccpK/eQYR6O
UaDOO2SBRPEBMssuSjj0ZnTfBVosaP6rfH3DilAgMlplakBtJyDIp8SVtczkLVlNfDVrH9A+tZv5
SLZ58M31kvMxUE1FMvpEC4uuooAgX4BPm1NuE/NCtkhpAu07otq4J6wEC5o8HXIBKsKkk8+AFT6m
+zC1rtzxeQBLmgLsFMVigMDSgcGhMyeUJTYIFjubuKAj+0f28Xq6C9ohOValghmORFgWHAuqXY5g
zIlFkW6a3d8JKs0OUjuD331jcL/Fj0WzsY6gU9Gu5KIgoVQb3DzZPRVgBi4vhGWITBSJ96Qe9hBQ
5dhy/genWVrxNwcCBIWR566bplmn2IokpeTG4w3Ss2fPI8HaA4rPa5fjGr5wx9/pyG7S8eYYWBjZ
cp3hLv7wJjrOuNSHQiEOrDx76o9tHnHKPXJw1MfxV2lXZkTxkKUuPRMxiw0KNrcPKckIMnlzplLV
ZyumaG+6Z3ZOghX3NPB2BS9P07qnjKd9YuCDLAgN7O1/VE7vI94DKIwmWfNDtVvLw6Im3bouyy2e
6fpY0uwSc0jMuUYpyt1q2CGBWHZUyXBZineahzYJ75pcq5kvlH8mJH84M14oDyHlC9+5zpnX6yWI
PfiqnAQjyCe146q1Cl11XJ/i0xkJ8xqQ7U4QfGO0wcpYV5gFPiyOWE71L3B3mhEda8aCYQhonwPJ
BJMA8panyEsOzoQJiNMnTa/BtuJo7wefIFfg0VCiaPnyjcdm1IzTEqM19i7eDt6jGfVURtSG2iOp
Z/4MjPg5VfonxyafizNaHnyCBtwrndnOu9fActwtzX4oJihzHrc44/fQyGlMLxlMHq9zgN3CKB4q
9T6py4i8FjjO1axqO5NzUYidYG3a32IoxNgtxxS0ayWr4/8hAVwy9moHoXNHnVT0mPj1vsAmlIe/
VXtNpITUvGdW8TiSHKA5LyVcMm1OmxAeY05drIWYIo1xp5m/E5pNrb6ClSRAUd18K+lE6OgWVvQH
HzdFF9jroaovGfayfFKutUXjDMDyyVVz1H3quuxjLJKE7gD+s1ewMn4W00F2dAc/HTwTZacZ9YKm
xLJYz46/paJt0yvXOU027HAg7OMlX1IKy3M1G0dfv6AZ6MILYq8oGLFdjAy5UclvxeAHES/TIVpg
myUIiAvaqfbbU0fqbRryOQbmTnTWDkCG1VO49DZ2V/2siLOo+2a9Yzku8idvRCHFIsdHoeRol807
fd4Lu/vXkQs6RO5SxXSZw5aYsJPB2ZQqkC5a8CMLokORFkBMRNWLDYtjAK6O3XpyppVmUD0mlpLu
mpB8rBKRD29ZoQOalGAL6XmrvXFVuvMlGN4G79VPmxOiqJRJMh3P/bCF2sqInAdki8gCcBQEHN0n
lhNTB4NCOMJAGuKEEiGEU94HQAxatLFI0ewFruold//nhdXMI45OrHytey+9A01ZOQbGkMEiLT6N
iJ9hnlooCpEMwPZpgmiOHyLHSKptN1evBuo5WYrUjKDhyJkYjauv1EfKnKub0fj1hGLxW/nlUtYy
G7WNUeHl99wdL26lfcogRyjIuPXhGeUmRUQ7tZ9UozjQK16wIgdL4F0+fIeCVGE6km8Uq+kDgVdb
E8+5SwBlgcLakd6TmK5sNdWonBp2laa9Icq26AVRvw00HG5yigLEQiGB8xwO5OKU3imijQmzQgnr
qRGDVb6QGhLlyCRenepNMSKC+ICoTALZXgSdlqElYZu32ZYNdU1qM6i52FrHbRRMV7wEe7wKTfgu
nQt2jT8G3fhEicn8LV86q2SxWEDiDnk3yFqC4SFSIP7aJydAI6hYx0q71/HRy42nbFK2rfebgSMk
FrK69qQRwunE+dEd14bWb3y4yKHW9r4eYegCcSChHPIROFRh8cw2kB7B+KDVjP133dhxYVGOgKS3
ITklEbNg1O01K8To6T0YWfPCNBNCx5MIGzfVNrJx9Qwq0nnjqa7vM6uBZ9TnVjW+oyk59EWAO6lH
U1gcEYs8u7h5rOlddtGgl9TOM/LWp6BUHqTMIatvHK5zZKf+oTTFNUYKBXXgWvPWTTTNgrJNdA5H
L5blw/W1iw6ij4nenL9qbKIqGfpGb+xYvpXgdxj/YXEJ2QfdPD66p8JEfVe/qYQ3Bq1OX/Xd8yCG
kl95PpoyWDNZL8uxJ1HpszRekxFZZ7Fy6Qxw/VP9T8E4awL/0xZDSi3hiR4JMSEq3HmFc3TjYr7F
v1WSeBp4BMwp4o8KHsvwe2AxVUdz2zb91qZFofIo/PS0Y49fT0uapeYrm1xv91qC8EvNz7hH5Hvr
BQW1IBAYWpb62Er2uhN/FqR0leav20f4jkEPMN2o/sby9Ud3RLRUdWw5fJo8OLbe9/C3NaxMYPis
MLeahk4XJNWutHWIljeV9G1zZJD3kdsdyHewyaZnB+qqaN9Y+XOCn8Upf3NQfTWpNiJ0ywesJ6DB
un+ZB5fnCYQRjaLV+osMw4Wkrbn+76zeYEC1179TO6GGSEUbHjmp8HNrkG20G2rtcby7ZJAdaO2y
Stl5KmZvbIHmrC+oEBcGRhjnFJO3bQHuDe7atb2tC+3etafeeu89JDA00vpAe3QhrjlQDVm4SfNz
16LDGQhUJcgI1mqjISc13XlrkilduPvOPw3sJBMgnRIzRjkNnef1AeUYeY3zqshh+2mf7chA7IZD
p/e3YrJA90FEySvAgmAjn2y7AVGjipaEpPQqIlFRx1GsLWK0rSGIc884xTpZ0wVWs4mgqXDlHFho
koem6XerHNeFsk3Ve5omh8i42QMiemJy/F9YW5reUVOZ1qNXPVkx55RUXVU8xf3zhN7WY/xJwvTN
1XvEfuDTvAk+zmF+pQSZeaGj+794xIxxIbPt4OFDUMyVZr9HVnOboOaUAo/6uk+Do8OCqYb4FWfz
Yvo0w4HkJM1aEqs9kiaZz+fEWI1zu5hsZY+hrsfiN4TfI/9oWeMbXM8UMJVg6CmnInRkUN6h5m5I
KOvGt0D/drisrspBkuDtJKX1wSTEsW5oZsX8q0PmdAZbnbO2iadwHBvBIOLhDDtdEK7cIVnqtg/a
ie3DpePgmWSBeP6KwnsJXzeExWbqqn1A3m2G42kuGfSMeRe+9hXF8Tahofll6hADTDaEjndKnOqx
7zHo9MQUctT2g7epDHkt4vOQ333uFzjMarDvpkbcWs3SmxSAA3TXd/VNhM/6WO9su9qQY2orkvZO
svRkHAMOyxxc1vPQ3pu8uTRNDBP8G2KwNEPsi6I0RPSkW0gEy31ZmOeSi9tRlEuKel++qv6/2TTW
EfHF4Fc+r7CdmW+qsczw2CKx6z9jeoyTcmMF4zlmHlAtTs/jv5nCdZL3SwgnClokQ11SDRiz0rLa
ubqySSdrHVvRbiKJEV4nB+0rO3SdP8b0JZABSRCSAVGF+tKLy3+IGEJOLoAZNQl8aoPae7r4+WVu
4ILHD+BMyeSYAho/GedGiO4gpI8T9UrDnmwwrM4zCjoqdgla6aKt2VE3zQqcowDwtlDdKsAA8gOj
my45e/ibuOqz6BtBTC6xXINO6C1UHUdcH9nh7Bd3mGLyWCYL2wTcKShvl6hH6rN6FChypg3ZRmwC
9SAtanbYFCSZ+U1+/UyOKTrMSIi2gj8L7Bzr+oEPV/bGWQFDg5sy8BxFVruGsbDvHMv3DmIuLY7J
bPc5qrdLzc3xqbOlR+YlBxCQlEmBUiN4rIHKtqICa2ruolz0OCU7sGw5LGRpbN1wK7Mjk/EqSvJT
ziBVtWyFvBxj5e/d90o3L7x2NZkbsLzNBMkzpyfDp0kmsT5nGrKQOrbBwAOzSv2jVUNIzo8C6f4F
ljC7c88A5xnGGMQtLnXxKevrXLky4puo6aL+wD2tcMWG+Ovlhk6QFBZaU5xjqk4gr7rPqxcQMpMb
aYXJKskv+rPS+IucL1c5jDewDFPtPugh8q3mqbkLsJNZ+SoM02+gCOpKpp1pNA9AQICZWs7fsx0p
kRMSmjZg6UP6OcCQDpa2yAjcYzXTnY0gLsSfeEywvAMZiJBnHiRJ1k4eKlK6ERqUI60CmCFqFSyB
EbAA0YuBXjOn+EhIUWbUldAgN4RfDV0tXRKhTDOflsAOgQ84SXwRyRQH5+Os7AlwKeN93UK2tmQi
Ne1WAbY2lGalFzSiBFx1Lk3j6bsq7HcWrT8UKghoMkzDHhdRpZ9Bpz0CAsdia0OX2gAiFrqc0BVP
PtwiD6cMZ3IUFN1higWGXzGC3meW/UNEAEy4RH637f+CT88xeCkpzKk7cfBf2nyOxr1qnKHYj3Xe
5HbnRj0b5A+xTgSi8BQOdzgR3LHdPhZRpnkPbGYlcpNrmBydnlfFfgH9N8v4iGmSdBU7eoqw19r6
dNNZzOQgT2F2DLQrk72F4KZRcXJGKhB5ByYF/T84hFJwvIvXc/IfTeex3Li2LNEvQgS8mYqeFCWS
LcpwglC3RHjv8fV3Fc97k3vuMS2RwN5lMrOyFLb9chlLBRWkd8ySelU41UcekmWCcMWPQYPAIOU8
rCs92HbOq8dIko8VooAOFeSoEyHIkIl2+I/AW7pcUKnfpUDHRUgJz3VZdE+CDmXDyYcArH8Nf3hu
UmuDMH0t5bCFVi0lIaFeanUaapNpTxMvgDlbY2K7cVRnb7jWRt5HSUwzc4a36JSkyvUhPCLqHfcI
TPTuTC85BulwQxNyAxuT67bZJUp/LP15YweIqtz3HBeyDE2ijhgy7//FzMq0a+iMtUJz6jIH1zFR
mvvHAgmAczbSfttbDEQzANozHl7GS5bRAfrT9X3jeUiPwujU2qIo1Lalgj0V5ldegtV1fx9QPlCM
t1HDMJy/jMDJGd9mgqlE9LKLYmTLNcP4EJ66fijQj7b23tP0g15Tn2CJxKqnhKnimi2QaQWvE25z
XtPonmPz6oF1hSVKBYrPhuFMyqOs2+ByxYlpC/va5nguPLrgmQ0rmZEdwuJFDpjI2UDVFyJewsGX
soUxAijNkX1Z/SIWtXiNFjM/WgGjg7+VyNb7u+1RKqT7UWfVl2UgzN1rvruJGlS3rKuvB/RCx5ps
yM1BTMYPhRWpGShsaiwH+I0x/t5yOvgZQk+Jv2KREfSSX7AcWYWEaeWCAQg55A+N5jXPvyj/Hm1e
vBeYSWCzFJwK/TJCBnTzRDYWM3wwrZyw7UKjH2BZBybEw7UByqL5pxNE3GF1f6s3gfPsmJFSucZ1
9Cc1jbXvTidLLRmZ1cUk/y+7IMv5pukFgskNXwGPJAQ6ZEFNx/cFCwBsNC+Rb9L6HmMd3jhln93o
La1opTLFjMRKZ7hLQzyX6HdQKsHyJc8V3+ii1NBlmtlZOFoubieHSpkYBGkWQw9ZnA/sD5SJLG2b
AaZUb3V7Bi4AP96wd4WSKxBVVvUWDwFyQghsD5UxwEE5AP/AUgg/K/BKW1DUGjhQ032JnxK2JDsp
9Jriar3YuGgWQ/EaAGG6QEGlDO2Qvh2qCBZhQCrxKxuEQnyftqT+ZNQTrRAgbIK3sREhsTUxjsgB
wT5lNADeyQQQLIEKkbxAyYl1JMC0WykrcoScNR5n1+L9PTwpGatsjd1InRfMxrOrH9vkO2WuZfaD
P6URPjflsG6Ku8v392P1uWrnhTJlpzErtwp75+z5daItZ6WJ4X1JGTfp7isuVMeeyVJC+0ZC+0jq
sKhvu/g3tGmu+psYktc9S38oYNKa3aw1UR1zV63e6ni1DqB27oBaGe9scBrOeRtjeF3aW6X4sLtV
EHS7dLyxXIk4RLnEDhWPdjgwkE/4313EypA4PgnM72X3xLkalkicMX2yvlw4bFaORdW2QaOstszT
VxbLSlT6vWfP/5qZy0Rwb/oypjYvp6bZtvS6YZvhWPPWxP+o8ebcXTcm1UjVg+WxA3C8jEw3xlKV
N1IAiOrHwoSoY8tJURXHjiEhSrQagrg6FO50rghIDtHSBf0jCdscPj9Bd01edPpKBKcMYU5ldrLi
f8B5jvsesD/uFqgKBH3+w2/Jh+agB1eyoOjpIM2DtyJc5jjlcMgrPBYG5cbCUN5M6OU7BIrA+ayc
xdNyyRZHcDimZTwwKn5rxVhQaIVLh2LeT7oP2zVPHkRa/JbRMclP4LMX9iKbkXbtWg2L7OyJm9AQ
E+TVkHWH6MVl1KNvpm0FmgX7VM4Mas3qc8ZcYe5joFSi1vY3ds02w/rs5EdBz+nrqxFqGrG83j73
zq8GjWMW82rg64teIaS4Yx4kz+46N22IIRpmaiHo6goG20eNJf7cXLSUxeTY2/NxEv5Yhfjx/+nI
ZrryHCh4QhOKI2hP1LVS4kohQUjkbcXz1eYm1e1hipyvoIM2RxFK69iTcKSe7y253t3TqHwIpZAy
lcQop4YAlQEHa9in9a+LeHuIrxp1fgO6HSVX0pCpN4BLyZIiT3w4Des9ZNXMgJDMPXuheoxJPrpP
aoZBk/KeXCFEaIqQf1w56psCi9XLFnkqXu+idOhpPBrnrWXISCasDlXlMGIzDwkysz044cM1oO6J
n28Z09j6KrvLjV0XGn8D513qvhY0ULr25suZmTKjSJZaXf4sHYymtxDs7kZIIJCkirQj1bwBX5NR
KXirHJO7VykYpLfq2pAW8OGrSbqNgn8BFYyGgmdEizXE7HDDzk6CzchCFap/OhKQeIllCPeHiJoX
9CeLGPtgRUpnHMXUQ+n3Keu6PD5pU10NKrLwm6kDF8mKdXL9i8S1zsIiya2XwobKGXIQRiyN8le1
h21jPM/YybCYfYRMJe55iO206Ewuo5V5sP3uru2YPeN18I2FWYgT/PQQjhugTCVyZfxmTXtnUPZN
ic4j0l7l6koazHjvDJUIQlxo52T6ck08y5hT/ROPuMYA1Xxp7PpF/d2Hh3nAOUzZxDnadXol5uJI
q1LJ63wl8xi30ZqE2Lsxu2R+EYlkHnUU74PwwkdpGJnLKPFStt5yQ+2hvPj5ywhWO+UsZ/fZ2Ysa
G4QIVC+n//BCD2vZG657N1BgfsUI+RCoxT7lyw6Nt9VQsiZTtMayFGJfddj8cpjVf8IPF2otuiBm
0eQ8KlhOQdcu8S3l7Vq8NASK8MbXDDIv4ZTHkFmSrfF0tBgeiwYeDK+B5JRDUJBTGL9DyZGdNcYQ
yIEFVWxbAb4MGxCypVIjGM0uLhdOG94bPGObDm9kajPlqvnHkp1uzWoEzGAbFOKVJARqSulXsLAl
p5n3LPmN2z0VBAdpho/D/8ZPv01P2VHmLPh6KYpT4iPGsqStKab8KqBhx3PPaHWZ4Ycj2+O1AynQ
YWdb2Ik1IoZWTCIxmugwmRUH2rPSYBlJiEkmazF1HJToe8oxD2/YrOAy2wiSC4wgfLIZvtikFILw
E7pzCGuPHi35ZUTQ0WZUuNl3CT5Y8vI7zCYjuBvij5xjAW0wbQ5hVNgpkYxnueWi3ulb+HSoZ1ky
hbZeYppC8Wm51knvDwTmhTh7y23CEEQ8EfPYfDLUZE/UBYjnVHDbhjhYokgZkzemYZiHi58nYRZ4
NrbzroSMAloKzcNrVYewwueWosVFwKKwfLGGzD5SNkxBzHRV/m4pp87752FNW5SvQpuDlS4VyENP
R7/is/IQTR1mBcgv8jch0VkAx2wtPYOgpFrw7uH9ovTvTQi6ZS28wsJzjdJpaBdK268CWnjrKChl
o6fPghmZPvaLm2bYQGqQCY0Yty+eN/MmaGiCCjxpPPMQ+VclHXjgvrbjz0jz/c9tLgoTVfDVwlNF
Nab/lwAx7xRM65gP7iLn0Z13aTI0dkBbqrkbDe47Dbj4sWN64joPO8mVFyTsPd51jMi3e603hUzb
i70DCmns4147hvB8v1yjS2O5/ZnALa8TFlITRRzeriHtsWF8BVg11wzALkyomHJ2LpaxSWp3wdtF
GsRzmQz9pWRvF18JE0D+V+YX2gF/JYXeaTi4ibVSR/vUeoBuCNpGq3tkLl0M+Tno7Er2tGfCCy+R
G5Zb+bYppxUBjTcoAh2HhoWdazoTfPxXqseWG8bdNK68eTb4kEmkniDwpZyxbboG1mVjDAib2BJG
sH+CtTf2ZvSrFt+yOBMoyCix+Ag+qRzD5kWqTMYp8vyTOayOiWR+rBT7MgZRiraZnQu3HL1B/gK8
wHlv2G+mjiRBtr0zhI6Y0pGok93t7s+Mspf/xCMh1HP8kP+xShRtO51UszaaaxeYRyBodBUcoDot
Vwr2WPYcL0odWGoj384kn6rOSSLKOD1TtRgmUwo09qXCo4+Y2cMSScZjGMqvhhbR5neOq1SfHfnI
EPkm5kI1i4lrjCz5cCXpaKTJB+JORow0201J0asXq6ROt22/99QYK59f7mhjRZsyqzco1nAYWqKU
YvjApxDs5vElxKBCt0b5pxaqVWJ0gPbApK1GEecuXYPbdpdP6gLv4LJZAs866FiiGN0j6afvr2px
6wUyNn+l7uK30FaqaLV6sjV/R8Bl/x6qxHckYfh2jkuaG84ArwWmjyKO38QIuBQ6QdA+2XhtscXw
0Yj6LPOU5ox2OUM1IRoOQV/4wzEOJxbTkOD1jsCLNjOkUKXmmGzNYU/a50OJ0zLletuz2wLFD0+X
bbGCBPJkJZTN1n5CKMAL6xESpCY1BsCJpBrKZsPYdh1W6Anmuf29PNSlv52h9QUj7B40WP3W4Yje
YNpVGtwMEAggD7Qp84sCnyeCAjrc1j5nQcb2RH0p4A1+FJ4XsbwCW0rODnFXriM18GwRw/WblMct
E/X0prGdLljpIG307Bspy4xAWRGGC/ohGh232KljwEJHbP+AxxEv1KiYA1NfNMPd1vSNIEgIE8aR
SXXfXKUo8+W4M7m+gN1njgbZBT4q6o1ljfjUIWTRPYNExkQuHEvGVWGEhkyVEJ7pj4jhmmxjBMHj
/8baWjtBBKcMGyicjIJtAeW8wexgSO/499lM0rbN1mefO1yQHlK/aGe53BmQimp9Ft46YaipAXkh
l1DwElQZHgIEovkURo+d3aRSq2MhERVZlaXrgdVxGEA0M2X7PZ3ZVkGppIhpOzMf6IpdUkiQX2c0
H238j2dP5OwBEMAQddmUXWLJfnk0R/lREDLBDoAwCbM1ahXnlkLrxgQa+e1J5+5hPXt6hBpCBkz5
MZsdjfw00guvQKhQw/yDC3duoXiV3RNEOLbES1Wy8CgOqEzUQHmqX+hvBK9AGOwW0Jy46hVcdiKC
whMSHWxjXAXEkszqpx+8Dvm9Dpe6Q2qKdMRn217Tnsv6mpZojBDZxkq6lD/ZKV9ZgU2KdSv6vQjI
+FF1xlACuKMoUhS2XECQz+hlWAiQqOqyttFUgFmEe5wjG4a+GAkVHVFBCmFOaenAAI6adzFzhsbx
S3KSkvaL3VNg8VIc2M5BX6AR1jFIWOJosR1Ai6c9L54lLURE2rLMXJs838EuFo1XHmS6FgO4DePT
QAP/UQIa9nHUziyfSRJrrVQUu9zeiBGXDK4oRVfVJdmeRtpEmM3TwlSZNWxAsQBGJGG2ps5T/GSV
P5PxTt4clIujrbIB3Xwxrit1/GD8SUtYfuFsJmXvGz8DFEfIyefE8e2lg8dPnDJcGmbTuzYUo0oW
HgHbhDBJ3jskMBjUcRzg5UY2KOMlj6PjkwZWCdb8UGQlHFeCnoDvGXeNmnrAZgD0o0SPoWhVJqYT
IidFKgZtveaMoVoWsYrF8BqHDn2CnGOU1VKO8nc9momi3MtmZsZX7JuZU8oF6hqDEFGiYjtXrKQM
gn3V+p1ce7cNdx0Ukep8I8yiG00o+ZhLzmi3AVJn5L8Dk38XmYgU4J4uiylHXc22Wgy/lh/N9KbH
9t7Bq5c5SLlSDfh8SiGFH9Raxg/KuwYyDQjdgtGKyJ4hCGWgvsUktT0rzDL3eHGIup6Ta5Fg8JzI
RzbuZkjQ2AlNdc7vkegHdse2efw3AYdov/rPxP+o8Lqbkb8zY8df6Fc7RH4Q8it+ddAcC6qmgpVw
PONChx0l2iGI9TCYFkMPfvcwA0oiQ5qhvIZjgdsUxMouTDeN9ZvSNnG8R0oFvBMXooFD3f9EpUPt
ZNKVCXLvHrLxVCHHBNTgdPO0zinbrnntpDY0Y2r/Es49DgI2+RKCM9qTkSgaaYdIoyb+DaIaHCBp
ECm63b+Uq0+RI6IqdFQ0dzQCJCzaZ+otoYTosUBABF9y3DeArI1S+zs6msF3t7Q6adI9owGc6MyD
+tvRmx2xdWnoV2iIlcKgyNw5OwsxWQmOS1tKeSUlS9bjTgIjHHvs7mQnKv9BW0enSrY/lbKWAivR
+UKHnynutvaSvzO0M0gAFfs8Omx9m5DlYZ6vYHOMcITpb6GKbBEhD/RM9DwUO3qSsYA4o4Fu1q2H
PYZ5nYZ+H0xsUvH5wkZQLRVMr1psk9BQtU23a+jXH/xY9w9AmqcqTb5sF0wXDyUcwSJBUzENn0Vc
rXVfxQh5Pw4IzeccCjzYBmj7DKZysmNnZ3cv9X/l7Eh6CtThyLrw53IwTVhRfNjHuP+rquHWSzAo
/IiwHrdRq1j4BDUt5zKTxtFm+dYUqtJm1bgOx/o3YYBBhyVAhJ4lJ/h8Cww24E2JZE8t2CvANnrf
OorC0AMWExjEQBadIuA3cc5bNKyOAbKTC+QM/aZ0vuYh3RbKvwnrJhGdErKkLeZDbFUG1qlQJFZL
UpDiXC35/JPK/G26T4JbN3qHnDHzCEAJufurNbTfQwBvzTjAoLyRppbQa085pT0SUaUbvzL67Lwd
RcC1kfw5kqO7JtiysQVaXcUra8NB5jRaiUDeY3rXivalRxTIO0P48kmoIdeLfUWM40rF6eioj1Ck
rOVRuFSbTM4uKwgeihBzYimeC5nQBe26De1zwC48PB5kzfI6m1uGhmi68+6E78iOmjifaO9ynj0F
vIGhjh29+PRSLVusJNBLY8m7kJoDfNBkexDVNxaHVa2zuZvRnUjrf2IrWHaujUUCxpZuusP8fpUs
LcthYTX/KUkPV+qU2dUe18WsOHDtGFz0/OalHdhhF8bLQXEO8rAfRLXh73O25dlls9IK1isNxwT5
vEzCwG/02F3508/kgYUSlSPm94YtBWSeMZHGd9HcjdpfZZ5gYBeegOdBnX4quBnmSDilRnRRkStF
d+oJ+OMMuHATSKj3sCxwjKXOitERAWLgq+hUmi12I0tgu5FVc/hnraM9Anat3xS+sQs65WnW1b9j
Fa8Yy2INKL90sDfyr5lL79+zIn7OHcbY+qPJhiaPg6Qq98I7gic8QAoG6/qroBoqfvIAeQQM8BCP
hW02Tb3BYgYhHDIOTdbhZELVXrU3Tz2FJ74xWqg8Sl4VZ6vVt0El4aaMO2DANrt4fIwpXmHxUzdQ
YNJpUoD62Z25XnIDfyvViUG9kEGTRea2gk4KOudm6tkuI4iZcfcl7JmvMDGOnk9TWdhl3otyg5Bm
nQT5Xm8fXYULr85Cchh6IUwx4YXvAMMCbnzEP9LaqC0oZQQnoL0W8BKUSvo9OlBWCXdzupDPIVoy
P/ZZsCn6exZOSwoB+sWBezlHLdufyZhzdpb4KXyTXrJ+h7dm+s1moKgQvMkG4RSxfacwv4uHbFy/
0WnUFXPvbLS3YTIwz61UlP0pJmbMKVOxmKijAuR7Ez567fERBYzzWCGYpVkARFMgsNH0Aju3hBDe
VMkycR4BCFLYwdfAfqt4hLkC/5jxbmKMBrDMt09m2L5YUBsAHHH8nTTxIYLpQliRofkMHdlRf0Vt
LxKDhKSMToMsBJKi0fMXw9m0/jksedFBhvu7DK+5vdg5hntuAIVzA7cOgCTQWpNehBCQvpu8hTjd
slxESxu5LgWIcirm1LILiFVl4wHVTgqMbmkwXcPryLoi5dcW+4ZcWY/1X7I1DmCshOWKibfku8OY
DjILaXpaS7lQPeUAOKTKaQj4OwzxsgvtkhrrbyZpKYhfElM5Mb5x6UE6CuJkWfR/5a/ceWlqBX8y
E64q5UJC9mzIglxWOLM6vOIdbdGoDSSlbLQuwot0SbIVuorga8fpssW7FO58P9ZYvbb2u4dAvMWA
kYLHu6rYGnDn7dncTzrLe4EgJtxVkQTSAo3sMxiZA1HwtMi7ryL6Eq2zjiap15l8Q45Rn/USYBZQ
hVdhq3T+4Tpn9J8OVGpJ7mzYemuOAuc2T/5q+SKML1LyBqveixiDVhi9MNHkZVgtHvNyM5NMAgLn
A4DwlrR1AUoRaRCQsUh64TM7cQHTXq7QVj6ZYDouYn05mJabrCZ2MgiM71A0UnoIMdhLPUVPZFio
fOjNeCEaGd0rTxLZPDYA5L7PJOHHkOVLa0ItYmNCSLsRChif/A55jYAXIj9mCSRhhWE4baJEhIWa
Ka7G1COlMi2iQqc3KKUYDOTr1Ib7VH2W1T4Kj47B6rVF3rhXEwS3M7qDreRXxcX8Ch9GFszLx9RY
ccvW6B3xjBFQK1d3Te9gsKWjiOL9rupmW0YXCYEonm2ADSlDJ6o1O+02zRxudJGUOe8CBBqpyigB
WDDHN6LtURFqSLcbvE+8TrgfA0nmoB4RZdN5Bjm7RVGoTOD4kfj8wcX1MTuI6KEAn4H/LOAyb42D
vVui0RxuyoDQ41OABykqMLOxUkRlGPmXwMMIJ/MJyIRHJUdLbdjlxIEamtcOSRdNIlySEK1kM7hf
Ar8kF6CTHpyhwLfKRxowKuHa76az0UbPAn8KAkyFG7eF9LUizaZDw6OFT2AhpSLbouQvGSSUYqEu
kB9pz6LK8ZvbjAmO6fHJmX6keiYyBSw2C5q1QMZDG32p45U+9UGyU6uk4wZ0XPKqNvRsSHRuYpGu
JvkW8FTn2QbNPRUkjZU8RXgvkGfI9ac513mBFNLSUsZavqko5dWGBdQWj69f2kgdI8o8+TaSSfSk
2yb01QpqBj3wdsb4Y5O3GAAGP6d+y2zWnpQ/SdxLCS0Qm3ymFimq4O49ZtQIQtie86r5yxKzK33D
AojRT6i7seAf88/JGWLIER2Om4lA9QyeP1XC2m3abPwsuFFBS4nevUYcYotoD5qYKpu+5ITj7iFV
AOilTIl2zHvcpVvkNsoIhWOe6eyYOjFYy9dtXebKFq2CpAv2GfxkeO1UniwAqgdXIYCYcRXZx9gg
uiWLObW6ikcxCZGSkTFJJ3iRBzsgBOHtxBztXLmKxj8GeATXgfOURkfOd9ydfe1skUGtAIswEn5A
wp/I1+LJyIcQqEOOFMyA7b+0sO5FNSJh5XnpIZqX2vgj7CYPWGNkl+MhQCAVZFbDlxo/NuPFJWdQ
QggrmwTDap326GLTI+URel/hwFnHxPIidLx3KCrwQHNgo2RwcxjYzK0dHQEXjRz0wHnDA5WMRJIQ
F7ykzdhMk+4eVAPZ0ppaVqniF5pGZ/kDRFeEbIRSNSmQTDPYQcgfwZ4d0sboBCiXnuR8kTBfcqb2
peOBNRCYjEsV8W9SW8cl7saEE2PSe2nODMr9DKM4gSn5hAllk9wFPr+QuUGqa09sZK7wymXOgpnJ
JxGjzczWaPaIGsE9JdSWlcuizeZFZ9SmoDSX2XyABagtxDY02jKaXNLs1J67llfc+1cCZ4ONGIMY
rVoAOOafqUiqeuMS8qH5Ko/qjNOUUwVyBK8yC2pE+W622MAsNEEGxFVEP3kIawQzEf0KxiBzRvIL
u296eYMlAaAaMvND21tLbsLynIIfL1MG2OK/Aj7RdQtOgKVI2NdYdBhr/GF4J6IPEWTX+JXGtezf
C/Ne66RPPVrTiZeBxa5RZDDcaOaIe09nA1dxsThyiUP1y9s/t+FRtC4IV8i02GpNNxmW9hV4C8oL
VomViALnCDEt2ZgpcqMrvgVD5EJI841w2waXw/ZSuQqyHLFMh3ffeWBUXALfG9EKzM52rucLJ4rx
Rp1VCzab6LFzKJZyvFTVQcjLLFe8DrpT0IvFBjMsEDyCQIjyb3b2mTdsONOIS0t6HmGVaIWpRqgs
WHby82CmtR5vinWElhAwRlKHi+hSkLVC0U4oWUTXRN0t7CNw0mD4T8Jco9UJnF+n05EMPzndYajf
2VkFPBmAv8/IYcEIzB9UsiKclalZenMVyVzQYuYGgaKwOOFSY+vLb/DtqzLf9CjZKiQeIYiKnGE8
ZJgGN7VxoyPBVQbRI8BxTezq9lLsoDeIyDgwcQX9oq4fJVwLls4CLQhc7i90hnQGFv+MNo4N5gvY
H8dmrKn4tkivjgPmzY8XnEn3N4q9jv8zkelZtmh2zynQQEXB3uHqRY3k+vqSy05ngINonnblAu8k
ZjqaKHk2ivrgy3ga7Rc4lZLtHH2XAr56zXaivnF/JYpkZr9m38PSZyRISEqP4Z4Kb12ORYjPPoUQ
yztZ16OAkcFsMVylNNlOAEgNQ/oARC0DcfAoVgEcawIeh4bsLsBbm7lbSSMMHjzYRb4pFbOMJEAg
shSCbxib+0HxN/jrCBHGN9HH4A+l7kCJY4/z3uE/EvjSo6cJ/8NfK7IvY1xTXstq5rRS102n31QD
noVAMI0M4jI0L9WZrmovSnenZCh1WEGIuB4Ta1295UVwIMWuBOyWogiVM6ezHe51ci41nPUjZ02W
EZpEzoPLp53bZaiw7pI4o7076lfE+tDWb1nyHYkPg5ECdcT7Fi6Kq0XBSbWsImfsjWMKIcGCpJ3w
5fbE7K2sV6xRpiFkuoCiCSDKRxPUTKTLU7110NuM3luIkMBFhzl0iEabYes/sh1j3RnGLKCr4Iw6
t755lVwHCjYhEpDRTrGUAw0RXXbMbhAeClwtPJs5Nss2tD46Om/50d2BWkkecI0bJjbBznvCfHVC
sOASC7rs4ERe5/mPPWtrrAJMkhs4ZzOi9xQJTRYcsp6uj2anAaeiPiNOhuSGB+fSXKMuOFGmVLhy
ZVzEbOKMk+TebX4lYBC9OqO2naxAaxWKIxV/7EgDiTpPMnXOhHk4b02wDxIiq3ae5BXVloprPuAX
uhN29xpIozxjJU+1VLczco4O+Lh7cp9idtBnl6znuSZ3qelTYqFRm1+iSQGTLSzk967xK4yNoImo
gIOV+Ulh0xJb4GrgvqWJMjjSV4gBEco8MBl0YkybsAa2RyReSDEojwNeTapueksbBId2wcKokTq1
QAJIDqUPq8K75D5QTQBF4qeUaZLAAoypSOCDf3XT9qhQg8KsCX1CrSHgeR4bO7V4t1MW2dEAx/gT
cFjQ6lh8PRATVtVAPCOXE5VNMjPXGWw9OvgKfAYlNIdLoa+3Ge7zpInwTpZ9ik1nrQT2sw8/gJPc
PF6ZfPqX+YBXMKacTVg1iPe5+U05AeQS+RrcBwHh4vnq8lQbqGw+qD9bdOxM+3J/XYB3zC+tXiD1
hdx74aMCIrhImDNg2w50vB7D7SMraHcnfpmI1EnDK71Kvnx0eiZGcFfRkgcOmuGY9ZzAGGGMvxMK
sQpNoEzKBqyLdH5svV3e7WPHIkf5kRh0LQ37VI35ggKYTyfJheOUUKCdsu4sj7O3dA6ItcVQ78wK
Q9ZmHil1JlBrKejGGCsEnwk1Dl3/rBFS2rJEE81R4QAzCLZgBWCYGs8isQM5F71CiKMJOhXhdwaq
vgTILVdQ60y3jCjj2gzG4Tte4+7HjnhKbaWsd7SNclkJAZYQN2b6SrZdN/XGUG8F2A62WxwjXrsO
RSzoAtUTInOd9Et4r5W30FK+6fpqCAElDCHKSCMANCiccyaJTGOjNKuShMXLYM5Vx15DAuqIFtq8
CO/gDfUWWbIQvqkWLTWm+HT/ksbqH6oouQ8BPrYkSB6g/LUZTjWhCWVUPLcyuw8VqZghIiKgRxZv
UZqDb3qUOQoACeW4gLKSluUfsbabo4Q2RmcfYsqk27QX+Y6FgRZ3r3+Xpi2jUKxmmRlGnY1bPkPA
39J9ifhbBv2p33odvogUK6yMQbltg/zbqEojSddCO8hl7x2Mt1A5eGBNE26U4MGg+SXJS+IcpiA2
YQAlRxmYpzpWDtg1byQXCdMu5A5WVe2hjPDzrYqPvvTFD8RGqojEPU7UI9vl1vUQH8p+L++Pui1D
gQ2PBNcjQNasjs/oBRCbCsjCXa9dDCw1BsyJijIJYvQsoO28Jw/gRgsQ1HTal8t3D0dnI9G2x5JE
CLiRaUJmyQDe4Ib7bwkL0hLWSOizsH9isoMm0ftsTRsA4RD7z2y74YlK2SfX17+MxTVl5w4731Ae
YSbOMBmdAE3VAJdUJ/NGSjzh5/BKKSm10T1mUfkqLxvzLRmpqHloQsTyM10E4dEDbVDKdD0P4UVB
GOPUFHRknQkRePJLfcv5DVrz4oIEStVI2E45R9rUssnoJjiUdJcqID7BX1wTnBPqNwsKTsRJmgJA
wGqIsd95yZenihod8Mi7i2pC4hJMoILPN8ZJYEUZoIuiTviZlivYt8Ql6HKMAFMcuomBfpvoLz8g
DfD+pB9j3K87y7MREQk/UfR/kiBTKAFoh5zUSmkuCTiFu+T/0koIpSZRNPjoexBCU9u5KUwsTSzo
nBpPJ8oPp78YeOCgPrGr51zc54HE2HdwCPX2W3DRoEGu8C1stsL4j8jQy/mZZyq+BdX8zObZDwse
RQpvimT4S2rHJgDF9nhc9W6sMRHPeBpe2f6alQSEf0xuuebeyON3Qz/K7YHHEzlEwCHWSvPQ/jrJ
O+GPXWcnNBxABFrAHgaKBNosgVwKP0d+VKyloKAQ9FttDaGkKAi8K2h/61veu1CCgl9oGFYUxQdX
XIcKKKgW6XKkH+bf2X70GdIHCTPTFWAvylGBvIVMFaUsB2VbkuZc8l7XsjSID42nDgPtBsVTHlSb
Go6rhqC0idA2cIQQbUwWIUuNV0J66cXzmGnIYqqlVbFUpw9fRQxoqc6FiNhTFwnawyeL0xvrl9Hq
FZP/Ki1Yq/l7jOalDIKP61PcegxWJxyjdl7NDPnJTIggpOJ85bbViWMhtFf0GJDWDp41PkC9CqR6
2LJDB2ZWNNuwE+E34VW+nhFj5ldn6wg166C2Z8PE7rmakACkDFlsvOY5YOhJ7g4J0gkTMMM/8tAE
J8j5YE06Uwr5Sx/M3YaiLPj/UsGGGCRIZmcKjeFvJPtAN3YTPDtIbw3yoEQzCjSZ6sG1QEp4g9Cj
FqSX/A5eKoFiQC8kw94MlC3pAtdt2zLDHCw6c4N6MghMualIIIizgp5E0Zv1xvHDjVm6U8yw6Wor
7Nuk+pWgY+SQF2QWOPvMHLe6XSCwyg7gwRvirBTn0gSkSfNV0XhoGntMWQ4XjSYLo/tXyeDKF2ma
bQbTmsJGYCfxYyEQRNAqBFkwFpZJ870p+6VWUbOVaDFwo1AkYlcf/8ff8YetqINNSNdQlpTC2qoi
8qAfBBAQ7ZJr9q+Nx6wpemAmhHkyj+G9gJ1uQPgCA87AYE7/o2CImhoWWMvZV6KVMsPSUV+BEwfw
9XWWrHkMLU4aFhsivaDAXAVMB4s99YH8KoWyb9SchUOslUWFr5EIHSwD3F3WMrMOYCogQ/Bc4vlk
l5e53Hp/qwZjInj8CKN1kOiloeF4V581EnLecBhVX//Tlepa0CqBQ1QmX8Po1QvMN5XB9oiiux3/
SpDSAlr4+G89HHULDxdWpTcbiwwX6KinZKiHhCEZHwJTN0gIjJpjR++gOS5kF9WVwsHRXhijZQr/
3ZqydXzOxOWZaBFv2nzLSSINCJdHjRKhsqDhqhg+KwemsHHjeKoxXi9k9IlwEgzmC78cjCpM/qg4
Y4utQlzh2qtLx1Zlb07Yv8Q0ByXWeTalm10DVP1ajA/Z1BS5MfNPEzFPL9N+rarfTr1V2Sc86eFZ
Ck0Sdt3Wf6LyOFasDjbMJ4gAQxQekh9NipTZxgqAQfS62lE2jJxzjKr0Myz9wtY9rDbYJViWv4Fe
Hfj9S5/azaovYQKkLieiWPE1H8nOvJY54l+abIn+9OQmo3+aBXE5o4bLg60a/aU14IG6k/mCkQ/j
EZj4krzqgMgyIjfN89fEwXz9JwDyBQjz2p2psOBICkQ2iWrsK8nHf2ELncMcovSockIFPGvmnmqb
jctQtvwS3yt3kqZbplDoLEwelwjoMgiGgvihpfM6187cCLdmeyMl+sQ0DAmtcH+HLj/MZCK7+9Jm
spL6oybmQTVOVcJKjtxeqZ67E00660+R3DH3oMroHKPJUgq3DWraLyl/H0HYeaezp9DJ+VgIjpZk
NgrcKKWIgDAQfVRjTUt6UWEMSQFIRVC92agX2EhK8SrRPWn7TYfAwogc6D6gVwueYirWI7ZNdQma
1G1pgeg7hNvA/oeW47sfo/+sE0s8GFXmZmhUgqTeUn/S/BkVUHX4wosTgMgHl1N7Nj9Rx5Ubkdmo
Vrk2WSVmH3HlZlDdASmpLFzf7DG/4jzyUAQAobKqR8xJ5iLdlGoHmAS9pYrsW/gYtpw4CnNmzVln
MZ7qKX8kOrllCU9bOn8q0+2fIgv7Uw6UbCuQFh90zQEpobnHveHTw3+m02t5PPCmtmfeimArIkfQ
T2nZLIq9H8WEqmzWvctmj0h3fyQMNo33LFiMAFXENuE+At17qA5t5isEZ2N6pcTapz5zKAsDM4IA
ewgeqI7sgNpO5CpG7C00S9siq+ZPQJuNw5Pdsyhw2g6YECDls/oTHTiM2MD0Rh6e5UrNDGOnqAN5
eRFYvEt8F3uaLvupk3WUmG8xqMvYqhv8mwrm8BwbNSBCl+mmmukeQlNmv0yeSyUkCFZf8TveCe+x
jimjvu6z5K10YGjfJnMABTe8P8CXPgYLtCQS+yySx5PHuYqybpWCdgPioL4a2LAj1LFcD1QkFGE2
hSN+VLssK1eT/2XZ0UbtTrNyIf9KvTjQ8w2rDtF+7IScUuXiAUuFRCJN7Y5QaU8mg6oNEEKt51tO
3eCWrO8LtjyrzGYh0WfKKEYO8JCzm73s2eZE0gk6b5VFBq5U8QeE44HSFUsVDRmPqzxNhnHqhj6X
Od1N4iS3jmKLxUqN5x8c2i2RxpH2pFkBFciZ3pBOQqI9ecwMSsyMjIUIhqnISYomx9PtHxFBeuWg
cNYAmjLpALopE6dCKzYvQktqFEx4oDJ80WHyxPF7kDu4g4Whfa0dj2NID6dWzKrLBAYe94gJOep5
Xm4BDv7H0nksN44la/iJEAFvthI9KTpJlNkgZErw3uPp50v2LG7EzNxuVYkEzsn8bTAdauVaAJQx
UEsSvICsFRnigj82jsY8XhAe414EDcvD7Nng+zUVcpJRNRa++VDjApJhq1KwWMlcgwJENq7yjxO9
Is4QBeKAZ5jJDZxVaL3E9s5ycSnnwqEME2sjb6smTy2/CouggqO/Nc/FWB2UyN7IaC0Dl2zSQjci
QpOPUQCuzgRnBg1K5p5mXYKRxvaLSS3D/VcSIlS75F0wx+osqaYlBJtl/xO+TwIEJT9HnnAH5Smx
QzJXRZwfzYBzmyM2m6qdCN1sOEnxYorPgPFX/v7sPBK2CeAn32zItO9U2uvdsMmJzjMke5Sg2wrI
e7CIiRGBcj2lRBE5bf1UKn9qjC9G1Vd1p93Q3qzE9O2OySpgypX7CArMG/U3tXLJ6gA9HnGX9x4x
E9ULJKfgVEI1M4phMiVwNaLf48827XckffIt81cASyDdzKPkb+gJlJje1W5E5vMptLbwmqX1rNYJ
e/trBCQNLCYKf8eD/GQgGQf1mHC5yA0BJko3Z7BkIwoFkSjWOlsvcgVOGgFbc31DOc5ptAvU5k/w
xo0D7Vu5KxhC7pUEAAVduGB6SGsUTjMXOTbDE+szFj3V0A4myzjIKbgPOpQre7RaYCwU4b7KzkYd
fN6sxbigmH8YFGZr10G4iniK7U7oSLY/G5sSOlFKitHu20sh3nQftxINafOT2NmEY+nWLhV4sLS8
SR2fqAe5QBlE3p87/ybCPk4sNiuZo+BCRkbpYahlPaR3dg+5wmppNP5W+DENy2rUV9sOixFfRqcN
T6B02HouaD9g+OAQJALR59edkP1LDqRefsib0TnmAt+r7py5WUN+u2YCqJ/2pZX+WPZ0wcUu8LOp
/tKHSkIJSnS+BJ4HKMw6IDibj9yxtNu0b6Z+K7CLPOxVGm6rOVmpunMgDHCtcMyKa8UKUJVw4ujq
hriBZZJ1G4U33WhewdoJRFszjdKpjnaKl6+HqsXTuVU6JOT1+GOV46drTkfbLbBfzwMRsGCsymw8
iU2SUZEXwEXxpBjjpqlc7yFnEaJNzSSVN7PnNciqoRW8JgqWjPjktTp7/bguY+ttssOFwNvy1VPw
t7Gq9DUmzzoFhpGjnj5t4RO4hiVVYFL1HaeHTFItvzRZr1dropZ99B8Vw79jfRhEROMYqp+yMFQj
MjuVK0BuFVTCQgH7JkelTtcY8BYnlql+6kCUPrFC8rXQQrg0gS0BfSSVVUyR5YQrr6eFxko+NVyf
TklgCQJqmyHAt28yoeG/kUlJvI11PG9kTmC/RxYoo49jYuqDRFC8IwRthJU5ZtgV1qPhWJJ/TxAT
DzIlBKUhLk1HpsNT7RoNwNypbi+QJs7ovnS2UIUAss5wk19IT/TnnoPP0ZojMb93FxPUao1JJKA4
BeRhVJ5quhZ4T+VlFIUpyzKHl2GWmyqPUX1dHVCoAXkzSzjmOrQPNveWwb3rZuyMfnEk7MhD08Fp
2qAhmpi/5jspP2H0Jgkszj+psNw6sOOF7lzL4DmIYGpZ7IXilcmZnKgMjuyV964jAlAM6XJ2ZR7D
TszbXeLv8sCOg5ZgYh3jdRifC0J7FTpE22Dtm2jRGpPbczBw6DAycX125dV6c7l4SOTL+12do7li
KmgjoqOdEnwR/tLDrgN6o792iQO+jgm9qlEbPwm7D10ncje4gS768X2CqMilqxXrl9MIxwzSlsiY
i0fU4Pm/lrpHVGJKdncFK7xVLk9lDkEsyLqToF/iLhA+2t1WRDjcQV7tklnNykuo8oQYhX9pNf1Q
wjmg6rrTK4xpthuTWs1cYbAiRvVSPFuGtfU9i/DBFoXHk1yHRv2v6NuFpyafYeM/kuwAv9WsO3OT
o5ETLZIXA+VZyt5rrn7xFGUjuWJPIuCVG45NheNRsMeEOdFlFfBgxAva50O0NcUl0V/bnk8Zqt2p
QdgVtnyffOIIpM+C4CwNZRNULT7rZm1DgxpcpyWMDn+7mCWXXcMwGnSSwYmrh6ZE1jC+ocx6IFVx
P2L/0djz1S7bW9FitqAXalKCtLVZvdXxuY9biH5SSBBvLmRf19F29dKH8zjrXPj445Vf0oAebFh/
yeyV4Zpg24jak0hSQT3QChnP8AuGubYdAhNTFdGtbBtTZL0pAQ0TNW+YlhhbS97FxcjXKZt8hTig
saHPXFj08DFA+e+ovxUxmi72NBzmzkqYnblVr6rrIur/iQaf1CoG9IHgS1+4N8EscwWWAnWKT2vR
pgzjr1ZnjwHus1z6dItuU2rMtv1NRgG50YUPSQX6Ut1jqr0V7a8Njgq+DfiJLlBs8ANregp0zYMo
2LfRAD24p6hp3+xovNnxngfdbWhz5b3hzIdMXBrNOZ6oVSJkCXqJhxiMzuPCFiaGsycggZV2XTkV
fLgYuS1Kk6wDu8ddmxAN0qAdEf+j9mcb4yvxVJuoo//YW2jGcOLVL5pxq7e3jPZp7mDQO4nH662D
DW1Em4sRgAdF0C4x8A1/QIusoOTdrfapYroPxBeT6s9abbo3wYPATU6EgYj6YXL+cKg8JBDQnNMk
alhb9lD5oJSQrPnsBQJVADOBWGXanyYkKOAPBgxW9zdnKAd5YJvK+BQ0t1a/M6TNSqQcDA5xFhG3
1bADnfuxJiGPIMniyr5cg8EU8z4OTvcRuMwPMc+GiR5cmKqZFaaupkWs2zziG8jkh5I0Q7+VlHkc
RqayUoP3klQefeVYxspE7iDcmoknmqVDsAYZZROtpW2dncyG+EcYDOQlKJrg3xFPs0z8omcWa3lh
n9V+Oej6Ue7FO93OoSFGVx5t4rSQCaRsbP86C4sZugIeJwCOuw8kuRv+hKvXblB5MmjInyDXQ4yc
FXNTQSgOog+xxQlqCWA6B4wnM8C5R9wj2BPOTruaKAJFfMrrhf+XECA9UC+TS95idLERtuMtYipq
ODsMjxcUG6CDnnVqaHatxdqmYSdnDJC9qb6KtopwBJnTZRMvckrHTcQ+SBqyMXrwzogVew7zuMXG
/of76kmz1UefF0ZAF5B3uEY3fnGKZBHgLaFwHg5Ywg5gRZnAwSpE3JQiyOH0BFJngai8DcK7+nW0
0SfUR3jvMj8yh2LmgAumlaX/bhWh2sjQlD+IqcWHx0+xlpC6EdfKLrK0g08uvdf1e63MDlqXryzs
no766o9wmqBJPIfSr55k75aASlB0DjeB+NrUMJH9ugnqQ42Ogr32cbbCo1u93H8cC/g08r1DNEVC
/skmxocml5lvS+/fX8l01vrTYXA/zC6kHwB3IG+k7AeyjPvy9DAk6kzZAnvDE1gkh7AjOf5fmU4c
lYRksjRUQ7UBqEXP9CdSAJnSq7WC+Qf0lay7f2ikudyENPAltJvjNLXcq6pjMoFLkBkGt3fu6YuA
xVgiZmk3cWBXAlQBMUxOT+JspbwYiJciHVU5vcCUKjKE2PxD4joWTAPo4jFcG+wuPHQ0dRD8R4rn
UQCGEYiqJsBI4ouF4O2YrlUC6WIX23WpkxL45EHLynMswBrPJF+qC3fsWermP78ktsWm/vbthVpF
Z7AmhDv3pAVpOnFIXIjvobug2PJbg9/Ke80czvxehR7KPMYjGTtoQUY679FX678rt9B574t9NPpM
VTYFFsjQ2BZ8i8eeXSLrhs3dSYYMy1aYedV/WgOGCaiQ2EAl1dfkrQA55LEQZkFKLhtFPcisIxC8
4I2ILHTk98IoxHZJO3h9IdP06Bbac5n+THG1sJkqfXicstEX2eRfBmUgg7HPFrHZ7U3C0SLc7qHx
E1q6vUihfHUZoVASXV0PUDVGdsNxgcdPRKh+b0EwR/Y+UtNXj/JUSLYdgZwQiX3EnILsiYfAI4JB
kvPlRa5bdw27bxE8UDrNxg0+hb9ywEeHydpaFOKJi87HAQbdp2b+cy/VBswN1TjTiFcdwRZ2ykec
9TsmA5JZZ5R4TxJv75PaPOfjKc6/3aR+GUb/1NowyseioiGvaO1fJ58GOnnGZUtzWIEre5B0DZ7I
Z4jxnYOeQTZj0Y/q2GnksJFvFDZdlGuhVz81vo73DDe33r4obSZEuvBtg4pjuLb3E+WqLmtun/70
QBCDAhRnQB3VUNTDBWIKEkT+psh5Hd4JMnIB13rmq2gCVov31Tf/jEBgfJDKXXneITe4yHvczT+m
2d8FUUNACjZMQD8lOMQDevwAnjoHp6u7VKZ3gvvWMhnUo/0jLHYsBSWlRek1eJTNHQDnUYVizlj1
arXNupbgpZRqVzRLOCmqsNwnEcFvqbmTcAxjeIur7J9w8GlFNwTzr4Qyl8ROjpT0BvlzNZfX8j2x
9gqtNV1fUq2Sn3EOnJKQNCvKXyenBaQkDIn2kMI75qjNfL28MjyYytKhFqQffUKRsHByGgDh/D+/
J5mPVUSgnUfTJU+5LJkwUUX9J2pQCSbo+LfRD+Gz2Ddj9EK04oMGJT/5ybl8j3p6ooqXe7h2NrOf
keuQWwkHJ9IB9dI7iHPzlxjrS5QwFeKZQ9YgyvO6PVVvJAvBjHVPPRNjb97innp2tCdjuC6RNwg2
xZdHPvEcZyBXxk4mts6wF7LrTUQoiH5eYseouVNtRgXgEyALRHjaXo4tpJso5YkUFRioag8Mne9T
Mm/6FoGvWazb2b6KuMEiqojeGQUILX+izWIZYecrnQdSMlkDYCYUBnPN1ZehE/60aPXI+a2zj4RX
xCQ6CF5GHknDmJbiH8jCPYYS1cm3pY1nVf9MUFKyM68dLT2mZEa7BToFDqXy286cZT6VcIseTAmX
Z7ksIE1ktGCBEwzQ0wFV6NercWYBd2BMsYicKTx+UfViIF7SgUBJj1I18KbkM1e1TQhAUkGy9gbV
Fe3Og91v1BsEA/H/jPu8ahVVI/zx1bdT09CDE6QhGLRdR8n3yNiueUcHT66Wpptqzvc5+Skm4f8g
+nXyRkryU4P/0yrMjZ8j02KUZCXJfMGJBO2cdQMA096r8XzJZ/SMDhp5Mrv6yH8SKZypao8yr/SO
8upG5WYkCnC01ffIpfh5sK9DNJAImRv0h4aY4nyCxpsX60/l8HVo+JAfhQooC/BVEUrsQ3MTkyPK
hNn8UYwBBWzMc8u13DL6g8PjtSRU4U9uZ+R+8pH6QJ+CGrc6jh2SLnj77t7FAVgr3AYwlLnxlhrK
s9mGH26KW6AkVOLZbnY0WGqxtuTvsrW67OD67rEJ8jPR2iiFAKeqeNP5BE55vU8uJ3xRj3Oiv6IK
m0inbLj+Lc3cW3r8Olf5Bzl8raR6MvaKcdDww1/fyN/JuAuz6JlQsAwjqdaByJeR/Uj+RhEigC2o
u6//9eRv1HaEIbGrfi1khVqWU2G9NkN3E8zKQa4Emy9NPBeJVjx7OX7dFL6+xQQDcGUN2lqM7CFH
gesq94ZMPsSEKJMYZqoNo40MSH3SXCwAAvxNI9izjt1LHf60NN/IX0CqnvTM471B8wISzpl7SgZd
CLqtY+SctVPFjLGTPMmk0Yl3P0v2imYD9MGGARNgVScki18+oZJ5GrNzNWHDZ3qKUSaoECSDT/4N
KA5mFt6mx4x7Q6+fA8rjuHuWzJL8YPveDjHm3Y/ia3AbgIfT9FPkOfp1zP+vGX8maae40L7cAO1j
fLcayaDXoAWzlbeC+jFAbC9ZepzpjLNdrXP6on8HkoqdlUpk8rhW22VKN/ggqWVsaBLRxwgD1Or7
Wf6gO7epHVem1hBtVW9bD2murcbvfV2+BeTZhfm8Zzp8dHlFCttXVy7rvOhsU+5H16sWCbixTaRO
qSMPeSuJ3TOCEEu5s2PlrObgKlK+QvR27PJuAIsgKnIwppJSMBA1flzvq8epvEah+0yC9SLD2CrH
hpyKpRBPlav/yL8hwIHeJpseBAhSOOTzLSLllqopjlbAnMFT8wetwQHlklPB38emvCj0P5QZJbID
tL6bOB8niuZ671OKPwCFy0j7LWyS3hT3JcJrgotEwjSFnh9Ghlbm04bScM0ODuawa3plkeAXFO9e
ZzxFtoP0c0YKz8DUpOcxJXBmjIxdQXde7TAy/NPs8M2KCNxCEuHSbZiZX6pKcnYChGyDuMGQZEyj
gf+U6j9DtNEUg5M8WHojpaZl/tgre6yPQUZTgrlN6eeDRvBpRQrI6AjWieY8JyjbnNamRh44OvMF
BAj4qMJ9g0EkHv6pfbMBpkb1imbh0rbcRPmHLmDfbG4jPl5h/gGOVM29Vtn0nNs+WQ2/Nu46qRmx
ETc1lJNJY4auKc8s/Hu7t1ZJMW2KiLwDG/RQOZYtjgwYQRXsNoupIuLddpCcWHxJuqVsec5iJpe7
fDZtHx1Ohp5h4LGPs42Ib/pAzNrZxnAI0A+pWw0GdRU6xuvEzk3r7TlA4YNPlQx3Qs0nNhfjiign
oBZ21EVW7txms9m1ZXsbLWB/ki9LZz5yb7vWNbSTlVf96A0x7XY5/pONltsx5my1U4KVm7VcjhI+
6qrHwv1xouFd5VwfYVD16EtM2EZ209VFySFJs8VTxIejsQ6rGfWhICesq3Iijerk8V2hhK0xwfjQ
V23lnr22Q2bvgth39yAQwR+rKjjZiXsVG3JK5qgTB8uq1haTicK3jEku5fyOq5Gmtf+akKWIZmA0
Tbxp2/IEymXg5EzgwsH31megVdhiJTfjRRHVCNtNlMXtYqomNOu5/jL6+b80tLeq/UR+/s0P0av2
s7Ehim6bqu8DyJ1DmfewqlPk990pVJNjZX4pCVr65CzFP1Nc8zg0Hh8JB8esD+sK6FgukYhnZOr8
vZGyfFj7mBAjJ0q/hPFwSf3kgO5HbS1SPcEhxVGe8o8Nv30Zr+MU/WU7wQMJG6yR7WR/zMY6tl/q
CgGC2BBAPpFzmidgzWHMpax6qw/+vhj11egNhyXUyW/Y3HrNRvRxwQcz+RrHTSC8EEjiQ+lOCzoW
NzINdLlzLjfGZ3rzLtlL/WVxFfTgEe9x/GSQzSdG+HDVWuaP9NnVunfpnN+GCVuafHQyAtFo5Qp1
q+qt9JMjnZlaaF/9qqLred9N+yRGK6pbB982V2X7Gs3zCg/eYqwHYuXPPmESVndQHfUmmzeRshoG
lqnZDlm0LY8aAX/qytb/AuUUApBWB4Gk+uFlmCm3JOXY7Z8Sfd/GJ9K5DDhxMQ+Laahk+Rl1j/YP
MqmKt7qz17D9Y0Gxi4SQMgWiZoDQNBAo/cXqS2H96eXJt693yUDunb05IzLY+Ej4uhDtgfwSFHDQ
k4+6L45IsO+GGJMb4FdEaWOM+ImUQkkbIkpmbcZ8Ec4xNNZli8GuY8O2JgkiBdolOeykZdPGA4eZ
NLqjzOG577eWbdFHxFM1kEpKGVd3olIFwrALwRVm5ahahzmmBo7xiUgAwpFIQ8k14sBDaZieX5hJ
Cdc+qJGz6zgoOsw7nMHVFJ0D4EXkfwVl1QkxN/5YkeZo6WtJcGPvFi1cTknxPDFi1+PR7f/USdsi
f8MgjqKIgHISA2t9PzT5IRvtVSpxatyyw0X4bfgbdcp38bBU9fEQ59ReQPG1cfRghM9ktCzxS8qf
JA87MzhJ4ggPHzwoKj8krexzTOMTetFVGfnffNBlnu04XF10F6GL0gOPwIjPbaT8SO7r7CLJB+3Y
PTZwoj75wC6BQSVpN0AGBW3CZUOUNGd4yfhO+vc8ICrDa0NanINmQMO8lGAt9Ed056QMiEJobouf
WP2orOp3RtHP5xsZyT5J47XmsoGAk0REk/BUZoQ+BYykrL0SDdxMJSkvTAr6k2Q/26lH1kz4QaSm
SqeXCz6hsqm6mgdLjioDxg8kMqCJToJQxxQYUoOlpy7PEdORs0ePlM27mAuHdpMZN4XH1Nh59dFA
QA+TAgS0GsOYXtUXxMhA6QMxJZWPQc22322wC7n+yXW6t6sxNgsJlpGnZtJQNeWcGeO3mdS7qW6R
43fknb0WTF0xf7gEYlbESPTOvLQJfWlM42W0aEuL+ABYHCc2yYFnwXOHjTC9nP4xEBwXRhToy941
SAp0j/zXWSnges9OTj6fEHkVe4urLFFUtBwYBlJAiGdV744q1hDJ3DDQPWU0uzvbmUiel7ZFAsR2
QMYAAdB4YdD1XOz6Vo5nyc0wMaHSGbzx6ugLaJ7V+5/v/Wbv5a3+MoJLNlakUK0mkrRAsnqo6FtA
ZSOuY5PSpzm8mnyXd4CIAs6RBlQWHckJEPNxR5wfRAseWL4jxlpuZ87KGoUIb0fBYaakvEzjxUne
4/yt5UaTMgDErWPAQ7SOxuCfO0y3ONiPLrmDjvkQtqQ7KyqKOv/cancA10Lrx0OY5Z8ePdfhAErE
IzFar+ipVbI6mTBjG/6KvlGmzVVNqGWK4kIbkRGQnEYpmbh/ALLl2GVexQe/6qzbaCe7EupdDN3i
b+vBoxWTryc8+BUogvhFRJEy446SVJRlY5qYyzdBd0qYnW3bJDzonCfaovM9cuOwjrYXCa8xmoiw
s+Q5YIZLB9JPIrbt6YpriEaRnOeTPAl4ypJrSDQvdUXiVYO23zlL4qKKji3K673LSOaXCJRoX3f0
b0KqSSTja3KX3UALgIOKOtnFPhi4A+GLhr+Z+ZjcpcoZyeBH9c+wnKaPjrfPjDCg29VipgVeGdpF
oiT7uSCrlfhgA2eXwcvpLPXkOPcj4d658t2wLZm4qvuOKajFYzkguB8PNSoSySBs2IfApfGN6LzR
lVVvWv3DjKmUC5vXnl6pkCdH4ill4tc9ntt4TXij5EOY2VUSw1EbKIG5Gv3qiwnOAemRUEDiEQ+8
YD2XKamU2PrcNSY618exhxi20AgO79+jzHjSEn/ns5eXVORN/oG/6hugNVGl1as+mJce7NhuxxNG
IlTs+kMh+2jSv3r5u5fbRNIF5UuW2gdv/NVBNVxkn0acbxtHWXY2FEvXL1H3fzdt++ZxBUxpdIpG
VAJWQj8W/9fFtDAlNzI58TGhxG8oLOzGbWM2t1KnMhWBfeviTOz2WVyvFEg123rLu+ysKwXUkJke
dLgYslQu9DAdDJKb1M4lIQexI7gSnyofJU4+5PESSV6XGwLcx9TejzEIY0PD+Ii2kC8E5ggSDMbD
Io66JP566irkdXi6R3VXqmcBjZEYaMWnqzRrEyyX6u6VIOsRlhGQyX/mhMavNRH5iUxKgRktOcmG
Jy+wqHhgT03WMRpb2BPCQRwcu8mqixhD8zZ5bpB0S8K5RCk69BIistCaT5+o1uBVEKUMNFXi+GC2
l6HSrKSus4ZvbmIimyeCFjoSZEE7kxbRqtUi76Y0xOr9Z38KaJL39b0RVvs2CG9TcraKZMu77vo3
TlZo8Iny8Q4qUyJqvqP0mDGSdnXz4xD9Rdm1zqKT0HMsGUfE4w6MpEqvuQ8WPaVmQvi4sSWOZlUx
JuU+xeR2DeUCidpz4GoWAUs8Ehb9QbOGmnrs0VqvS3XijE+xhpOE+WM0sMqZtcraKnqYkn5XQLop
Jo1JdZQgDUCoQPpD9a5E0dYCy4cQ1Z38NWz6JYFvJz9Q1sgJXpBLnaao2LPxEZfR7hiEW0zerB2P
pvCp1rHrx6s4CoPmZ5zQwZbTcwP+IE8K2qCZUb5UssUsoHbUfNfwSFqkEpOgz+iZ+/xMhjtcD7Rd
j/+eLIurSMjEoTRqE1N5gx/cuwQqHlz7fQJsK0fGwNk8Gnr+WGceorllUE6bgFnVsoLVCOPLu7Dh
z3aYd7iom33Gjkb0o1F6S7fBvk/ojdhT2QNWPpJJMQcWBHK2YMjBycHbhqIJwMb7V0d4OJPs0o/9
T9lpXO/5EtOxEbBTRNQGCEHexN+VqR/FOmka3lX0NcTmP7qIoRo8AHPqrJM1JTxb0xv3lgpTk7Sv
M1V1d3hMGESY2KmyUCaoT3KS18WbGKRcUBfMciNKaHYbSFEyU5HmeKeh+uNHrHD6h3AKXNqIkCc/
Y952dzOrnaNTweqcXI251WfEM0C0h4x4al4xzGzE66jtZ+OjimuIJ84wkavWrld/SkTz2nisy/hR
poHRZP+Mrr5kaIsOqIiyQ0sEhUQ3A7jcAzcwJPml+xFo2WEYjEPLikR+ExJkMi67IwPRZSKanmHv
scIeR6ZSDApnpf2hsyf6NVEI6D5jinajngLpHcGuFf+DYwUkHHrbigjD2un4ZUCAM/9t0p1VPoZb
BDp9bRw0HPgzHAEyCX6y7b7l3oO47Qr0BkhA6rzcUjqcsJujv0lTUmcCfCI7JooY/eQ4uGQ8MgDB
3VaahP8pJzdW9UeNQYPAoYWv92exS40IHMvGJ+43xX3hvvQsHITIjhOMEDoISCBj9h6bLFj0CYBE
w4HFtd4COyNuW2Sed2nY/cGa3IWG0WZEI6HGxMUZJSLprUkGnavW75JnDDZhkyIcMV6JGE3X/L1g
+XAjo0bpgveTWy5xzWS8wp0grr5gcV3aFNP6RbcTRdM99JVnIkOngRTeAHaOSK+3zh5hnhU1Yiay
hNTGGB9F/EDEwfIEcaGReiJTBnOPvCoOkKGtYTdRwKUlh+roozcKB0ofOMC9g/jzstY/Sqi55s+3
AEBSuLuMODFs7pON1I171RloCgTOldQMu/q8kuwvGLqoBaeyONp5sIs0jDkZeBqMnQXuXCGnlXfM
Vwq6IEl6JaNSAsE0aM+KrC35kQMsUlKb98dZrDCDhfTGS5885A4WXpIcgCYhtYE+Ghnrn7FxIbEV
vzAi9yhT75+YBcombcWj7u7r9K0maSB3eiFAfdSdsSAdCX6C0iELlqbfWNOvehWAx5SLlJ6Ttv+t
vwf/L9P+5Z69Kaxqb+REQWrw0yDakcpPhjsOOAdL9IRBJm2KxWOHAjSm5jJzgu1UI7RmTBsy/xCQ
N+pl1mPG5Vdnry70kzPtJXWCt7NgD+0CEFLwg5C+Aqnq6px1BIrVRgbZfAzFQ3Q1oDCV6VlJM/S0
4ANojYjaob8GPeBIAGszgclfQ0jPEEzPJ0YMjXcQfiHqN7p5r2K7ychy6SxWCGKT1Tg51wKhjS+D
vrIDvPjaUzc9oc55hNXGF9tb90WDB3yRiNJB+ZhH49Ey30YPhNVmtZ4fKqVdvacCsKGs0ZXpsaX3
ERpwnZHY0++AzpeKchpUf9GRKhzpJxfwbcTmYNWcIvwA0zZxa9Esj1yd1l2VxylBguiP/E8FjVUO
uPeAeCP7TAJnM5Hs0cTrGiy/74jZxJHEKexUEfI744b7dFVHCw8mn6bihYtyTUuGZcNg9mB1Jp1G
xckyUATrDDcDdUDOqfR/7fBjoABzzFatexNdH9l87CmqORFjUS96n8mbPK8b+GbZOVA9FDiQoVhg
an335nTv0uggDsBSRtPWWBDfeJ5whMs30bYMA8Q0tfNT857lJ4S7s5asDN6KSlnXFAk72ZHsHgi2
KiqpxmCUL/6qilBDELAaD4qDonoAd9Z6ku8AvBIVTHztNxms4CNmI60m0SzYds0zP6OOrh6VhcuC
9zfBLT97pzSmkdZa08iZuyaiVZ6rCF8/hVAx+1XpIsRhPIc6mDx/qZXB1oJ9MRlqVZQiirpmbcO1
8j7hJHQRrXihmJOtBpx2FxtXyms4Pgmcr4+zB7K9ikOq+ebX1P7nMvDEHM08yc4UobT/sYUAolrK
EZMp/xl1B7mLJ37hVv03p59EAmSW+hAYLf8Y3Jv758Kp3v8tfWugSiRDbdYeU5/wxbWdXobxL6Xk
ZROPmLOaPW7EhJYVy185w/sT5LdE5eA0KYbqNCGJmMFkXCRPMWw+10naCw1sEko9rzUkjIV9M0mp
L0GXkMuIV3RSnwrUhbQFc0uWKCmRDrHVVLdhftHGtzAm8wUp6Mw5rBSHjHxzfKg95IWANgQBy5ks
ws1gcNYpa77IxEYd2Hvk9GWdrCq4Xjb4hvtqEC8o99wclhsX7YnqV+2iweMb4ucLq+mItSqYP5WI
/TPouxclbulrnQCbNV4lOD3EnpZSrXWy7hpA6869SUp1wX8U54ICeMMy1GVUYduM3IBJwoJA3QXw
yOKmDksCS1mqIvrGXiIscWNMZXJcctoqX8Nw6Ycb5aI9OUUIG9GB+uNrESTod7Sz4RkciiSXEV5R
Z9bPkF5b49VHIYbi16X3wcJnr09rBjeeypbCVH/Vw050s/etlvEvXRg7IE6nZnMk1481uSrvclt5
H4PxWQaU+KsanKVGnJOkqY0q7cZkoPdUdkUE1aHuQQoCxLVmupdoOo4lzGHw4CRTkafR2kgWWWXu
nQsoqOA7sg9xVxlcylnwRf7hBH6QEfuOOC/iOecAiFqQOM5zvnB9pNmup6CTa9d24oVLRcSOZgaf
wHMRb0ookcduAEK31LW1Ul2U3OFdoIqKm3MmZ6oniZB0Toc/vKuNL9viK4jbg+HYB7VL+sUALxxy
7zjdrAJEFgBUyTLUrGWdpUcLNVdLEY+F/6qePwfOw9qg7G4211VBSnnKH4xADvVblx7sgKeiwb5f
uJiv6o1LPn3tcJ8X1aoYlAv/BmpuJyJYK/omhboOS4bxCxrElPey9mNCzJpHA6CEQWbBTUBPxkKx
n5r6NQZ1rpFGyCvp0zDgfo3+azxRXlp3mDCzZUyHfajaK1esFh3doYjAg13N3Q9ig/5vq1TlbZ6p
Pen8dVplW7WZDpOTHNx5osyE2F46O5qjUzZH1/KOXkT2HeI6Da1Ox/dT0G1tNidax9gna4xoIXbk
isUeIkUxvujkW6C8WuF08ALv0eL/o/r2MrJVjiq8qFOXPqtBeoj0+Bp4nMxB1h/SjurAxuK/QT66
8Dqz2yJ7EtMCMXR05chvn9y8YIcOIrNcdE6R36wmhsqIJm3cCzbeEDpP4FMwTHg9vhPGmfzCR6ND
nXB8j3L2LIfqkjtIPk1cXLr1kg3Cs+Vbx4ENKZtr9tEScBt18SYPiR4mIdYnYRK9b+3RtEZujgek
G9jbSs93g+t9pNm+V4uH0EpuseXuzXrOGCCcfdg0e1ul1dE0tj4iV5xPjdkTjDpG5COS/RqPDFbF
woPfMRGeNF62m3tOMBhg662Cz1Y13DRErn5Oc7r0Ksg21AjWh98nNV8uyoD+E8CYdb3Y+gO6Dky+
oMkjmHUIukXfDopifxUCsWAe8BHVlgOGlmPKGEH4H+bkAe8/pkQaRxTsHX7+miYqPuOtz05UhhuT
2gfAGxREQaQ8iPvaBjVKnJ5qTV7MnBwk7vOQWjGhrGG8QjLg5nrlXcchQocCE2lRNc+FBt5c/nnV
SFkTMCKnK098TCI3WhWXH9snAxpBgjJgVNvZfPTc7pEcIIXxsrexFX7Rl+XydmvFzY+ZgVLI/IRN
WMF4o730QwlShR6iRmfkpCEtKh7tOPvK4Iqi0Nrl1q279pUrDYRy9LZdEO2CQxWrt8BO9hppfWgB
50jEzxpqe38hH108IbqZL/rT3CLs83Y9ezcaqTG+xcBoDXBkTKJcTyQecRCMPzIaNCL4N5/uHzU/
psyIG34mKOUB3caiMHB3ZlK6zdMMgcJLMZHmGlMky0mQzslrjQSx6IZtqW6Nsj1bU7O0LWXFh9QO
61DBgtx++q74TR5knOs5xpJ+auiKM54KurryNUGQQDNEWJMt5xAQ0cQH771R7M3cO0A5/aXm5ZAH
M0B10pCFFTP/5tfeDK+Fxlo8x8Dnifo8IzZNY0CC0Yro1tVMxKnNpFxqSM606l4a5KRDZ1zaPuC2
46+t5rAK3qpycb7D2LA7hP4TVlPGAB7N2SazaKlHOdnea2S1VfQWVEsbZFZedQ1egvxaCn8cdFxL
XuaCVxImjoLaEgTc3neYPdb9jhjuNglZN3yZ7+mYLxILGwGPcIbzc6G57c0hiZ+G1wVbO2+aNhsP
sVGsJwtKQ5+Z06b4fySd11LryBaGn0hVklrxFltO2AbbhIEbldmAslo5Pf35mnO1a/bMYCN1WOtf
fxAMHQc0mIAsFgWWTgOWxlzbFA2j/Uo4gE+VhZ1h8VrIBHiTcF34G2+2VaZgnYyrTA+XWAioMBQz
7AZG56OV2qNDh6O7HPjeq+4hYtJwF5Mh4R7nYrzz+ppmC3wXVZBZIRKIfItutagPciLxywe+cj4Z
M0IAlRLyPJNPiVnMSW+vUbJ3XpP6vSjQ4w5K6oMEoiJaxn8tkx3ydrZPSt0DgtGgQ77wXF3UpOqv
QQzi6bVy4Am3vxRUJBtEqbde4nfMhgf90EBs8pxlPVYfKlRdIexO8hanE+GtmL9Tq1/bsXm2XUlc
FYGGXHiMnvjefNORqsHnXpsg/ypxsajIXVwkVEuS3pfqHz35Br3Ep8F0IsLCU4eiKQ8Jz40vmCcn
zhQLuzlrLB9s6xUPHPqfqLiOgB6YoMBx6LB5pcx5aHSKwedaQ8AUbz113qPs1V9ZRykOPGgDH9SV
KuBkk7IF4M4fHtY0PCefmk3RWGT3QgFLoQQSzCuiPSvISaJZ8ePf2rmoK5Ttq0o91QmZRhuM+He5
gv8o1m45yswqDvhBg1Ed3r/NDoNpjXGNwziN7q4kYHBemiPvAx6s7rGqFvsVUgxUWsSo21Ktewb7
YGApHqsQtLP+lyepE2ke1v91kBJdmi+uL4OezYdTr1Zi7X9y8fS8IwA6HyNCC4sJVD/qNM7145iC
EHZo2v7j5GCkDVv/o2eLOk17wnF2Gal6o/gxyVd55QZD/LJ09Y6TtAdiMI2rS2BiT02G5YBeHKMc
dQ/FRgoiP+A7awt3o57EMK48z8PmajwtE6mLCGYRp+cQWajjsu7QMxteXAQIhzaysHVe4eQFgTbo
569qfAR6WKlXLc/orDkU/3Pj6cE29mrPaUl7sDsCUnr73E0YqvPsYyorOf/oCCxba9Pn2mZojIes
B6xYXtSsPKq0TdYTFLMwdUKcW0E3VpcD07uBVVAqbnlLRlF6KPPdlO1D6xx78HOQPvjtlu7b6IGl
492ADQDr39GQ9wD/YlKCFJAull9KWYrpyOkgCFhrVSP7Hlok69QNdzFw/ysoFa4WGyiUd855TyN6
J4GqmwfkGUSqdaM55ROpiCjXMP/A1I1dZ1fX1IpUHi0zFJyBfMCbOv2eIHrWyhZ+4edSMtIIYywM
fp6euul3giM7ENv6K2AqZGznSGP8p7JhqvgyRz0ZSkezsPemcy4qVAjQD9t261AemOEBViuF7sku
T2lhc7fxQnJF7+NkmEHoeoiSdl2sy+bHYs94eAR7NiOXcVrX4++Mk0Gt+vqye2kWQKUl2S3wOccn
mQ6Mq/CYIVWIQsqvUH04UMPsT1YGSyJK7FViqfBe9WkFTC4dIlNobBtaBZtBhkJhZNtsbBoVXkKb
nGEhbFRd28P+4/ShBVVRe4nA4to5oFd8VIDHhLE9hzkDIxYPb0jofQAnm460gGRVQ48RB0/RqKPf
ZCADlGGj+jVjOwwcqh/1ZRoQMchWkLfU9S0n66wYe4Ukk9Zx9gZOujJ7C6mM1Bagv20dEZAgKAmQ
IhYgSCHS8TuOAFRmZh/7CMKCS1KiCDiJ2KpZDOBinSNk/vjOJBTI+2l6G9pbiBB4qEWgdZjeu4+t
1u9iGNIF4Czy83WRz4FsA2WLUFExQCdThR3+k5uqhfpVcEJist0d0EPM7OFJgUkxbC8CRpcevQcc
PEHfnU+PoVfukuVi2dVdl9+N5wUxRP5CMXv1H6SOJoY7TM722GLjzspk0mnP6QAZKYpcjIj6+W2e
H00PEy2y6nvdutrF8q5QFBVrSKQCdb/xVVZ4ooUOpLuQ9W0NV4eX6mYdCBfXpj8xS3KODgez7XTn
XiZf3oAVJX6xKXToHOET5RWglzhOcLbNsN9BGdrlLW5C6aJtM1qfCp9NK5XHhVpPusUpTFoLOkT2
mXkk5NQ3rTE/00RNa0hwqMydqnhJwUroKSn1h/ylr7Q3BQCZ7WsDo3+MflUerEV2h9rRTIqh2Dxw
FSuAEL+8jQJO1LqalNN5oq8ZGw0mEUPdiX0OifLCwBJ17z6mYZzr7jYT0J3/iWfBG2mUEQEOIOEQ
bzHr3PTHcbGxgoe31UJOxStxrv5Ui2q1AYORi0qnrzF4wiSD21ABb6oWxzaXuBTcZENIS7ydGlaZ
iMW6aGEMi3qfWeVetPGn8y8tyP6SBbAYEELvfXfKBEy5/KXXHoCMfs+RcJoqQmOIWkDtVbp3TtV0
Gs494M50MQsqIP+9SYaD0YhbBmi6TB2uMD8iPRuY5My4pSBa+jsP1Tq1zD+qFiVeeZ+BNwWWmtiA
06ej+/qt82vdJ0e2aeCOP9ow0mUHbfpLriQmEXQk1arEC+MX9RSX6MzTTvNwF9OjKqS1hK1Deln8
Rwa5KLQML5wIh220WnLru3u3fGLtY5/BzcLdPmCTaNMCTOXZ+6fOH8FriWYDCj2QzaXVJD3Vt1/f
FoFVOf11s1IXBbAackyQYYhag/NmJ2914tOaICzARY/zqmFuQnGe1FCGE/ajdDgkvSedIbyGh/1y
l/BT6oKLf4IawKlsjtSfkTPFD6OZItFUdA6O8jxAti9hs4UxLjDLLucHlQ7u2cVjnpkrvXH/U05V
YBEG0zcm34Jbg/yrFdWRp5eHULU8+LdHVfGv4MR30QiIKbCzcTcxqE64foSdk22tBR3clWKMHytJ
YxLdPG/hJo0gKBwX4tPqN5oVvcY3FctHB0Iq1zzuY1PgcTgu/bTSNH2v4ONFT/dKqBw2Hw6M60oQ
d8NGiaxhHWIROac9POs7iuxtzhzLora1MViggveMebPMBORILmQP9JGjHtNXzkMjg49CyJx/KT8V
06nqs50W7YTiseA9W14YQSp/aOekjZkiQakG0YfcFRlbRS7GXMvgtOr7t8K8kDan3nOuagS40w5k
aM5xOdiILogrZBfHkvk5XJQY4XaEy75BmMZ9Nk1iv719bF/dWay4XzY2jofx9F8d4Z+XbXKFMFRb
IlV8DPXzJvzPZpzpgBJ4wFEp59rMdD/zGe6Ba0/tp13hkEsvmHEe6FyHEYMajKAhJh4qHtRf/5ec
W1V06LizIGfBPs2fj1qD9R2j3PgphbW9UMhZgFR23B11nHfi/j6heBwKEke78lGKaqvZ8rFE+Vz4
F4T2oDcTTO0owQc5eYRWEuVvZgdtCdmDhnbDNPvfDqCj5Ft7LqpjsWzsEGFo/3cMVoT4AtPgAnPg
VLpl8JAYQ2C4tZ9kCMDZrtsE7QGDJZNwABx6UYdIbumOfOjIEwfmHisNJTxAFW2Jwy4n6py6K8NQ
KTtTOJsTW4SBsCjuJdvXBZgbwwfw17CFbZi53Pn2Gg6WBxn9WhC063mC1wunhj1QXhQDI/VPdLZa
gcqUBhebeqB4HVveKc+BJ5fHITKfJR0ccDbeB9uYaTRMi5GxvGvOVx923WCtauQRsio2+IltBQpm
IFnlf0j5hbVblUw37CtWoQHAYP/IPkZrABVbb8uPRE7oz8QL0FXLTa9Q//GkRxrUDX+jeuSbKff+
dKZvNWoX4qP1HiqDFrMDo6xQhqP4jzHVYzoZKTsBPrhwh3erqDe13Z1tew60AYb/tIYR6i+Yf+n6
8JAnVvLQz8telSOk0FjzLvSJoEfhwhEZ41HEoECX1GzZD9R7+sPCDRlLONcSgiSHddzaKpjJoY7m
D7Ui9GGC17GJnJ8Sbj48vzYfgxSj1BFmZ5V6FON3NGwYSJ9BMUYYZqroziGq52oYBpzjAPi7lkRY
/uovJw+tcz67p868F4gX2YTq29PlcB4U8E1qfatCIvCMB9YDNh5oCORsqCLYYrYzzDws+hnBNSfs
l9mwtpy7VnRqlrPrBeM0wHsD9C1w2Wu2iqmitlAGY9F4H2ukz+RFgy7q1b2g7qVww9uFD0vlQZWE
3PnuPK8stLrqfw25WoBi4HuWSb8P+a4xQ1azT28dzGj1PygkxcFYA7REuYkwJaZd4ZpRtd7Ahgfu
QfhuJpfJuzTgP7kqdboyfGinaRMRMJTnZLah1wfL4tARf5LZIHT5DnBYQC8W/V56it4QPqXoAJSg
kvI00TiOaEg9d/x/CZH8ZBFa4wUTo1Wfmnuk+BJXwuS4NBQWZUlQQUoQS7zmHcWoOWM6D75VXDOV
M7eqyl0iVQDk63y8mDhRSDPcGBClFe6nOiF1ubTJYYo1ZEhUGMWZkEf40Qy732isFY7mG6+ji+pA
5y3hKZFnj7SaBiWSajX//lE4+xIprolzrL7zhnRvU2dFafU6aihpwZJi/6tGhjhLMsU6seVFCZRd
3Tgf1W0WkmrDbW1bWL60Sg0Fkal3opvVpXAx81XSapc+q3bSZ8Nb4jHy/Ld4hGm6LN7CaHrZ6CBu
bH0ix9Fb4iLda5eMqA4X5ZEmZI9wxg1QJJ5yD0cPn8GwaeIEqslXvaW/WtkT4/dCCVCcECk07cvj
wsQ4QxWJeLhinknPirdCVEJqQlgNab1DGWjylP1uPGPWMynH7KrddxENjikbjPA5rSRliG+CgFfI
Qsahhk/Gp0CBus5+jWKn+UArWNovqgLUkTeLAb52lr6ARJ1HvDE5sllWmsnECnSkV0M0zSQ0BjMG
WSW/bv3cJgVMLv5uQXLgsF2LWHLw2sbZWfzXIsyeSGhcaQbAWXZMl/jZHNsfeLDBXDYveTjtsD81
OYdSa7xGTXlUJ29WvyUAHlFLvIwBCJUeXRgAi2ZsEuYxsftlupAEmP3WPBx1K0Vuv1c+Mpz8E+7E
OfFVcYmFZn2JzlojSMVleiLJZKUGDGVAWKg0nhz0/AOTioT7FAMgwKyeW9k1tAOSA7/YJhWBJNy6
9FvL0FOTRc8e8L6CochNAv3LnoH3Vm72E88FpHoMftttwbXW++825gc6gHKTnIcWCmD5o8dMft8p
L7escB/nUE56CJ09mdH6waYhGkq25hytK3oXW3BsBqpoyCdE8NNlVP5XDMoHP9ot6f9V4OpEHCBc
iS7dYj0HfKSDgxvJb1cqcR042SGOzY1I+hNziJQ15DIVDROmEz4U2A3wgZMGOb7DY+3x6/AKG4QK
+VtivPHzTCoqktYfFpf8OA6+VidkG/UZsd5diueCG+1AUy8uRtrpvgj3BseK1mAMQ3MSAjqi95+o
KgUxp2WuAwRc+GrcC06Fp99ZPiooAaeFx2Q015z0ZV/vOghSC/ehix9qmb3Ro5Q44gIgGjgyhC2R
R9NwU7e2GmTxb3NHR1lwUY58iQUNguk84/8zr2HRT5A8Zyt+nFCh0RvIiqtAvApreUHyiFL9AbND
heXXmUCg+Uv5QYroFBONTGumZFfuLhs+yZK1hVjDHrAxEmzQtbtCSSoog2Zoei3xfoIwEey70RW3
wQz9uwINJXbt7yTI8dciWYrbmzvIta4z3RR6gN5ilsURAJNHeQMYSGqBkNi/ABrRTMQL8cOAv1kP
cQsv5PCTG9Pg6Eyo8qgVrAKTZf/dK2F1LmSbMnN1II4jDWQ+h6A1cRXoOtjuym5vOC2tBrrXwtsZ
4S0uf8aIogGOBJl4W7C2E6huOTASsZ4sWqu+SmCH7P+AQcpW6OLEo5nipqoXnHg20Ber5L1DXAG8
AG7U9tZNrdoO3waQgJbZjDdHezM61aOtOiCarHlMNwa5VzLuYU70d4+Rs2aRGqtaQqbKc8r8US8/
PevEmU/VBBCPi4YqtONPfS52GPdnaOTIADCEc3KJBM4qzGOAclyqEbf9NOEJNBV+HDZMaUicurPp
52yr2qjcOJgT/h0K86J/o3eNMI5UN2xMxaNWAFwstPsPlem+TDAJBgqq4rWpnV1tTfi2EI/DIQBl
VmJ0xxyMC14VMerqyhAfDSO6cfTvShQcjZBzfDzj0mMUt/v0JeEMH7QDblMdxAMwp6bdWgxsRcxI
aTHeRbvgZtN1G/zGLK/4ccLwQ5iZwHRWHG3OzBAKl0l2R0tGxVKaYB0EVLWv3LVDOe4Vt9Kn3B9i
SlvuXU0S+/SkoQdbjroz7xhJz+XZ5XcN6SSbfjk14a13wqCZoDw9oynkjG0OEwlmktFtZ6WY2/Oe
orsLeSN07C3Ywp5t0wHWDlmxjaY0WNpnoLCqBk3a5UQ0iWxTQ4yfRycwMcZghu5i0qdRbeZUzvng
bCWTGM33YJvoHvpacSx0mlE/OSmclJdu5PaxYIYBJ5IsvxNjExhSHMTkhkSYIuJZhvSIb031o8IJ
QwOnQp0fPyASKWriMK3zsFTPXEh7WxbbMcuPjVk/jUaV8Ipc8jsNmoUwPdV28RzNyaHqZ+oO99vm
pp2nC/ZCeOri7NAUCtRzN9aEwSL8KWYyEJe2VlQ066zGf6XRX2bo06G4+mn0m+H0J6W9HZY6QNfb
Ri7P/sVLp4MHPNqgFA3ifoZYSRyJXf1OTczwKXrK9ITlZO+yMH73xwTKsHbsk3obLpu4EudeCKZA
nQrCOBZkEoUyfkKm+jDfUBzfhnpAsFhv5g4QQGNs2ZegsuY/zx6+RVrdY8iRWu9+RAKahDMdRp6b
tSRvXStRDWC82unBAgWhhdpYvOqlWLuI3CJP+9Y4IWMGwg6aajUf9XHVbijIqb8kQS+q5AgBu5Zw
pMVcUAqIbd1Q4VhfOgwPEB2G0oRLMBPnre4S7L8xjH+sfoaRZEVkJgOkGoGaziTVCppis1P9cFho
5C+7w4tVT7duWlhxUUiY9acIT+pCdN7ygcDI5G63gLOc7xaXak2Yw2WSwzZtaNbxiBJU1NBGV9kp
5cuzfFUN39rVGd5/zH0AGAoB/4o+EMjDhEOJ1zWrsgvSDl235+mHqZs3cnD+FZWTIb1Ig9AfdUIu
aM6xn9z4y6ElWhXT+dzbRmA6RWURVG/GLNEKqYQonniaqnsUhMP55rFt4hsNaIs9Mmkbgn5aUMSm
mdy2dcwHBHlkP+Hp+R/+nsUKZvu2mxCLl7Dvox4X0BB6XQbPZsIxw8R+mRgmmFtc9SRDwkR4yLSv
JnZIz56+xoa8jnImZLD6bASRG4OXbifIRLb9oZNwxx8l1KRs2C4Q3nureJ7HhOTH+YqX+WkZ7Xu+
kGxm8D5dl+bF91/GeA3k8Ogly76uEYZ2V1AzqV05U1a0DejmGSm+auVWi38zDGubrL2kEIYG235N
OW1K28XmAPAwP2WMyZsOgv6UIVofIHh8mN3DOH97mVgr21utdl6M1DnS3v/4MTr1yf7jeU1mGTT9
+xAPD4ORIDmBwtv65H+3bxM+8gmgWzn5iB2nTdeZt0WK/0KCOCLHeIoMgNsSiO/Hd7/mS14Cq8p/
qsYvyaeEiFw/6rivMMB9QHKwgiSvP7QMSh8bCO8+C6D2wiukDSo7Et0VbahVWpGZmYBZohP4w/1o
6KwYemkN3WWERzx7r9BqztWwL2T72dE6FpaDjF2FRTv2umqRh/tmsGBvJrDLG5yMw7eqPiJK+Bb9
iIGtnVnfGnU764iswWLIVC47bMPGeQ9388GEK5NiApf0Yi8tDDnRhNn9ymTQJLlrF3vZL1jtAUMN
GAXIogkiSHEFHZNRJtsWTAuz2AfDu0flEChzsBjfHlTDZsKRmlxrx9/qI5nTmA044XYG6B7vSOxc
EDGVBsxwV8ER3JiQ6D8Hw3wgtS2QBu6wxS+mTC0TaJjc1vzWIuXRerZ1BguI1KQyDyY5rkL+Gg5E
oKSBlCgk4BCnDrWShBfG5/NblFo4mYM8JVxrnErPkJHWjnUMW6J7pi4g7YoJdonyGkZOUmPEB0WA
QW1tnOsx3hhOswEBc7jUKo2WtCCkjeWPonPl2b9hc0F5ODRvqkVRuAAB7B6Tm7HHp9T99NQoliCd
ETI7pGJVWiuxYEp3rypLe7kwpsfJgCK+c5+tdoCg2bGZNJDvnQ8EgX8mvG2cndqTBZcpM8PHMOdK
LULl2lG43nXy7RVRwqc2uZt/dzaO12l59kftwPY9m6wxVgo2Zx2DHagHMqKmp9ibph8XvuMYMQvM
li/dbjB1jjhdJgaSCUgiWXJEU2iUGkZk7OkSVlOQsn6iFqK4ZqI3H4JcZz6W+RBtknXeYd2+UMVk
G1PSrFvYh1MgNl53xbbg0814tQxsBRYkVFpemj47RXol3vjBoNCzeWFeU6+TUWcmgRtufPf5eNYU
pBym9UYdVNjemumusXDbt7j/bBu1wLuaanU4mbcuq3/452GbJMRW9tuC5o/mRMkwZ5xQVBCEAm/U
eNGZtr1n3PpQYzf7QQ0DWbb2XtnGcSrX8qjK58YlS3psvvpRYDIBHkD6iQ25gGI6gZ+Y01AaJeL3
8VTXB2oM6nrAJ5YvH0R3u/3DLnnhoPk7H8tdtP8ZKpGRRlLZbLQTsFrKSNy8DByUGGAebKMmOUQp
mFAqJ18TD5X+fYcLqoYwrkMyoCqznMEwkbtaqtEbRdck73ZZt7zH5WsxH/jVQ8vdSv6DQtpHZdMd
m3eFT+rd62C+NcSrxDMwZc9D818AIyBdjRfbvRhlw9IvTMj7y8Zz6nPV5KeFuhgG8sHsJYG98dGt
lU1bUeBOmbwn+bWMIGZRzMts3IYcFkR/UDZ3cBSauTjGnn6jHdVDD0mzVM2Tg5GiUENGeGQD2mPD
+xyhn/nAJqqchAfGeGhqvtR3N5XwyIeK6feFQIUEb08mtKYNRHoJQWIUZbnRiCOB+IFOQvf3abt8
dy3z+ymHXzNYgUQ7NCf/Bj+9SZ8EE5RAfhie1Z9TF+5kZwWeX/5mYfmSkw0iQDXCaoE8EnLSND7X
ezrtjBTPERRjdvo14MtMZQB0YbZkraVNenQ0nzz4EOtQgq6sf0NmBGXjphR42sFsk9+lx4Ggcrbo
AwLBN+/NLqgeF5jwuhU9jQL/niJ5M9SRxBjG7KubJfE4wkFS6boxhHUH68tRc0d7ebL5N8Dxa96y
nc1Qf0Gj/JDyQGKNZJZPBATjJWb8zjVmSFFlMjYaP0XefTjVC29dhU16ePSO6Q/j96Ish1VYZlcr
9y626X4C2VcY2ULnzc4G74zUAtxPSHd/rbCFVshbzQWc9dqWEc2Xy9GmwPZMY1TWAyjQf1SMDA3E
XqzR+D9Oj03PetUVFYN2Z4xs6AA5p6b8r1gUkxJ+5Ep3mgCNIa+FdKpKJe5Mecu5/LuE2VuDPUhe
6etk+PGYVaKmWbVGebDnbQlciyzmUa0aH68Z+EIGjEH4OM9dlK7q/krmYBNUWx/ZJqRodgFCof5Q
I98JGSqotF4Ju9a3l7UFfCGnKCCZ16V0N1BgSbv9Kh2sqzojAA6lL7KKMfgjtIoRv8pc4dXr+Ifj
jq7WQkCezPprAb4bQdXy5ddC/SrS6RJxgBjDSD1pnBjW6R5LJ3mYMMrxzCPexe5ArV2gFLQUsDi3
KeAG2VPVuM+pKzz0wDmOYyxEbkoP9KPh8FekXzUPl8mCY+Wrwn9rOW8d3omV4yprHIj63A0zAQwD
DMmY6QvC2+8+nNEUYpe3FeK7xcoG+A1nwgtjZobZxIL4NfOqOKRIsCDe6zePrpCivsRoD/bqIsLN
goGRGua2i3spTfQvRFaib+Hwreaz1JznpZ0/Fs16RpeDXx0D/hZhPb/bvbzXE+luZr0Bt3ro4+Q1
svJbb+JzWd3cCsOw8uqCb+dISjt0uUUtBrrq4ZymmHASdRyRPpPSoSbmix+TqlGYz2nDUFGmr/kU
39Jxj9k5PBLyAfUmwi4D9a55IQ0Z3Qj0tBbbk3R5VQZ3E9wnle0JUY15sMfJIdcEJUH44SyVu78e
mPOheOcZrwbG1yAvtOngPpkinsgz1K9bRzsRLyMSBDAiQJIFtJAdSv6j+6UsiCw4FyWSaSmKnStR
/EuF7mJ0Q1XVdmcH1ytR8DAr8d5VIRUAKhsNAFAmm9E+WP24hRAZuJDxI/MegyRm9UClNmwUS3Uw
7f/UtTcAx85jAU8V3/P2RB/rufeUHiVm7cSZ9d5Lb1/SFYDd/5hhcrFioscdNDcRk+nB5lHr2tZ0
jC83NTYTs1QNO30rs1eRjL8qB79LnpJqP/z+fcKELDf7ted8H1Rz0iFMkX1P8MdByZoIeQBGewbg
qyuynUrc8GNACgY5mfnZmxUOUBLh1A3MGTgV6zWt3HhzczSn5D3jrkdQBJWcrR6agawoU4bmqHXj
MaRSRTXu8ow1QJY6NBAERedqZyJ8ZESDzRWcMpNyGENEJG8UBDO4ON+DinKdEx2eWf7B1Mcvxu5q
hJ6q9M93/sEQ/g5Jvmobhf+TNTewNCh9enxvisCus4OfQYvjOh7ZjRaHs4VSchnfyHYEoGL46lJN
KBVknyExYRjBLTv1FF6wJWFYw3yybap7fnWbRlEokmU7Bk7or/2hPFqz++g72hvuUIyQcJg1cFCP
WLUKAEpZPY3M10wMcLdXJh1Vo+9Zen+DDaokF8MneILYADR99OLJZocyGZ0qhvzQauW57H5xByIp
BUXgSUWgTVuKA9u6iy+3RWuRJ2vqIMqr9lfEI/y39ie2mcZyEi4gTK6E0Iz9G/v6Y7Jgx7sjJO3p
eXBIMpO29TJWjP9B+DRYIJ3xaLTy6lUm+FP/wKjIBymye307pOeeSqlKpMYkVDKi8VHv4SqEUsGB
Qxq50UZO+AhB4FIK85M/eQ+dL/EFuac6CTTzF2BdExsIk/2tWmXmEM74PL7IhmiPxOrPFv6Wiixg
LrbcZKRG+x7plOleOR9EGnQoBukEO5DHq/fAeG9LmIK6olwtJwIP6NaQqnCD9ZnEO3hE3dVsunq+
EQh9amc3AOah/HY5VKHB3pUqJ2s92ui9jStEJn59rpLRagA0fp15PBsj8TrzzZ3hbFrEAxongXWR
+uLkaOBBXL84svhQviOFsvSiLdWZpmMMtuFrMvl3ZYUBMZxjIHmES8dRZNe0T56FIjwWrPlwhMXq
1UEnxs8icg8mFktjcmf8hy9pOm7pMvnOcF+xabBB3kOmma1h70rkarqzjzYjqSe5p2PPzUVV1dPz
HGW7rM6PtqDIHqanEA6Cxy2BoR2DzmnEPSx5SzTELJiNM68Lv60qrDeFHJ5FXr9goxSLaxFi0D9g
e4Y4DkOKY4STzhSD+cP+8F68bDrHDSl3ZrodW8wooE42E806/g83DaT+WRCRPmJsRc/RqFGjxVjD
3EQeIUyTE4wt7J/QG5gOdrsOb4SoQUxbxas+Y72IPsQBi5EKtblwrPfEv5p4qeSorqVOE83ymprs
GV7TtOpc6KfzeLFwCq3M9p818MOMHks++7dru2dLRN+N4V/yyNk44GYhyOEEm7md5/+4QTZJBWiU
QhhsR54keAqqnLJlvmVjB5TnmKCG8C8JfwMHLPkCqO+fWpq5dLpShZvjn8sw4LPNQFPXFZ9sOmbs
kF7cdYbTEG4hd8B+rJC6VWoI2cERpsd6iIDlWtGfwZRXVUvT5aY1YIm/BW/BxlE/55gsMJD1ngez
DrQ6Paauv1eUDUs/D762laN3ChftKQHNZLv1eEuBtlTDeK6rJ8vuBuwHQqILrV01yX911b60eHDU
1lGiSdRazEIy3pWw/zN8A55tD3MW74R15pv8Jkw/KErGfeuknxGPasimi19aaLPKhP63+yr6ZJvV
poa6AYfHeVZOcZJzoNWIBWR0uUlI0ntgr/TYEmtK4iu2uj6quBtATVWLVHy0qzG9LVrn3fitDXqD
OZXIK53iKe9jPHfh8BIB80IJTBWIJADZI5Jk3CzLeiQYqfpxEvEskor4BsBpzwbbbDeqhE+y5O5m
eryvyxZQNxqOc2Uf/55YiXbXHAgGjClyBte7JU02g3kcYSDERAHJeDtHjr9xZt8/Nnq3LX1RE9tt
4PYlx+fQNb5882Xsk2gz1Pm5rY13Da8zXBLoWlxlEZAC19DsxAIAtp43WVPskCSv22mGdgwERkuq
L+lnlabfWB8w77fPUOrOnX/r0j3XfWPhcZGJLjBnFmbDJE1CIyyGeVUh1ir5sCgksSvbWYn4cVsN
xV4VKwuxXaaTuIRekQkKSc8PLb5Cqlw3jbfSq449zHiusgDDS4xiqxen2WfYbzLwro4DucN04hv1
05uhPbde+CB9ZKidOb/Aqa2jBbePzroVsFcGvl9PlLfMKb17mT0Oi4Z58IJip5u9eN02eyv9BA39
Tz2ZCd65YU97TEKe61Z/1Er/4gJK1RJnQXHnHsO+NEdOQQuE0wlOnWMQGv4mhUWvIdznZkbb73mJ
tunBKXw7+Rew7kMEqjX3Q/089aN+wufaFCY5UkgOQrdHkQlTxPG2jtXsnIW5l1baj8nSBAN29RFz
J1V+k63a+Igt6IB1CzdwjAW4+2Y+Ul+NAIAydb+mMdqHsaQ0CI8N9pOImQXplvGnwTTSTpH0zP4/
fN8oPEoPIQOJ874862P5Ykj/EltFuVYAsByREiwkmpdwyjIWd8PcvC3xOo5k9G+u0itUmrVVee4j
1fZdEorWTw66yaT7wJEN5y+sI/WseZPhAsG2kt9zvDAkWIZbN66JJYVMy4Qi8IcZPp1x0WD/Xwsa
uF7aGEmL5OYnUGIHlBDVS5PedEhFjhW/ycr+wKMH3yaFpjIHTH1/P9rTLVvEE1aVFNJeJ1dlm6Bg
+bX6bk8sJmhoA/91Sva4CMLbbfkcLaaTj/ot99IhdAmisORlcbBmwbmHKYaOIseUqBAYTDalsxmR
vHLoZ3QEIc5mKLz63L1YRo7gST3pOR8fhHJ2oeex0YMkZBJiyL9rZP3bxw3GhpQGbnvPE2CzSmyK
ZujXphvvc5bXoLMh7fofGZMgcx1E4f51mghg40MnpzriVfM9yAQTWd4hp95HFT57qYD9RoKAzzCM
bLdwfvda+am5YxBl2k7d132KaJzvn5OQUvj3GbZwzuPOQ3Ta+fAKivto1RxRRDcw7OVL6xAILRu1
wXiohVditc/ItEXvEmJGFpnflecVcGchHbvTuUi0QIm/zaJDxo1M0YbmvO7c7gXD0DUTp1Vtzc91
7Oxixz85+Xyfc+VIsIrBmVPpbISFVEYkoJSEnWFy6GGikfcqGGhwDotOcnJnfyTiu2sECLNudlga
469RJu+2WzP6pshvQIlng2kCEB66mrp314mEs0psbWWvlHyl3sDvdVJwS6dZe2XH/DemjAU9ptZx
b/6rlXIG+rBRM2+jW9dKMCbMGu8HPsJLA+qTyQIx/rQxx4oS2nuH9wHHCpCK6MBb6Sy3tAgcCg4I
4Wduu0umVTq1ePbiG5DGqwX3677EJLPTN7o3PgKIHmf4Ra5DJgDRQYBpNl4K44LZI0V/KF/sumfT
svMVp8zpL2Z7sJbnLO3XnYF5o8m4qNCzp9BS7DPUhco0d4Y4kSFn4/zijjBX+OwmgI4xlgyJsTxy
YKWUkLHhEmFHXGCI+ccJ3/L1/2g6r93GsW2LfhEB5vAqkZRERcu2HF4I22Uz58yvv2P3wQX6oKtO
VdsyucNac80ACkk0nMs4CpGmxV1NXYXt2cJ86c9MsQa8t9UsXyLYMew1y15ITHUYSNtMZuS+uVhW
dSiKxXW6AkcJlw3jIaexGdteU31XKdK54zyvys+YVi0vXPuPlbRr5uiAFovuMp7/eol1vqh7jlha
DAoVrvPEYcYEyDNhKdMkBqTAEV3Gh/gjaJcd+hUqF7obZIVq82pQvlhaS/jKycAHAIdl3djVvw5w
WwxDNDEwFrPWowGnOvmDeso8y8auTCCoCkZoBeMEQdQWl5Et5UzCYWNAgZ/OWG3NRqDpT07SBAt0
qFG/9sNNMTgzcfzFKyIEsqGkWtGKsF0WMdiBVll9xYt5LOnbKocsoDiQlbf/jmnN8iKMxBqq+hTl
20QEbnKas1jkUm1D5zxJ8I5Qy1HLrkN9hyi3batvaf6oKak6jbaV+4meZ1SVzapwdxpBnXPMWpdC
A24cQihHmKRPfyEhM7zNXGwNY4KXg2hhesxJtRn1O0OmQnpeVPxyP/SOKZynwS+gK2f3rm7KEKl3
4+ZHTl5jqmebraVm35gbYw/WbwrtYeYypLsXBIIYLXLbJYbjQe5PuBXjF639SxWxEqAhMxkpdyo0
21FOXBUAuC4PlNkNXk5u1xGyAogGgYSOV4hcOhXFsgKok2+FYMuM7nXBIEFy+Wud1h1CKJEx7Rwm
Qp0tdFpe22HyKu1ICN6isNOL9+VNdkAVl/uQvYdtjCYUsk45QUa8s92Fj8aUHFV+VC4IcCoC2Ub7
qeAhKdEpNvY6IB0cFRuGwooSyKk9Febf8i26bFCIGjq9xKC7tlN8mzQM2zC0UfCNDASawDtmHGJC
F4zHCO45RAfzgAly9m72JW3Ufhh/aSVFM4CLHmqlxEW5F6HDSL/p6rwWHn2Maxsi0vhLh9g9wvoy
o09Bs5Gb3XGCVGlnv9rQci1AERl26H6isvLI8XKZ2zqL4tvdJ1qdEErbakNplJgv7ohmgC8bdWfR
0TVU3KKbMFfg5vGriX5M5A1Ob22ypcGT6Ul4SDK+qqdzptGgoxsa+rPIlSkgFiesAWoX/OafpBU9
BaUT/ONegDhQ8ueHBXKmEMuQ53CNJ4aIG9ZEYz8WPu/Mx1cs1K4Osu1OEJYmQ3bR9MsXSTthaFl/
NByVnyQJ4CzBa5lt2EuO71R7OJe5STsIKHHQqHIs2IkN8iDuRPndVPfC9j9logjYxplQOKrfSBDC
7XqXNgAQjoQTnZtNXwU1W45bIvNNvBPK8GM9TqQIm2ug/w62p2EnOFLuY6dQvmbnGvyEgzV/rfps
a8GuD6kVUDyF0Rvs1W2LRnOgc+8ePVA7+XowYfDKgWMqls66njD6ghEDAxSWdsvyNnVmONUdeMue
9k3/iXlIN11LYnvEkzeeZ4SVDn+o8nCgFSZgd+SSEuAQYLchTd4wcR/DFgLEH3p1Jy0eFk34qJvM
gJX5qtiT23uyeqIgR1u6sX9U2JRz+6PLZtB6mXSt2fv48kMMiRJXwwGTiA3YN3sBws2leKwWTg9M
7PbNfpnwoieYtX4ujM+OqqcApIbtsY31l7G+aLQEM7DCxGiwbBiDz14sTCOOK5JVGaIZFsEmUuIC
ZRhIRWMHnfQCRaMYtxnNDi5Y6m7E3hwvJcSq0psxuZDtxplM9emVewvxszdOceQOinZdodvp1isX
mNe0zqtjZU8T/ABtkTaZKce+LlQPC7VtURwaCb3jeov1+Lxk8z5PC/zcjXdRfrZy5gMW/9VTf8+L
2jfq1g0dyHD136T9yRBdBXsYWt1UXavmBUAdH43ZXailYhhr4maobJy1pq9cIpfB/iraFgdUgBDE
3yF4ONgbq7pPwbyt0ResMrGtSbZgxn5RoTir406cJJxEKc61mNfIM0OPrxnqqgbqpUzSZgKc2diH
Wkr2loFDk3nOCpxZEIrwX3EpMb+ipt/k3wtrnpSGePSrKJg6Zro6JqsTmBmHLB8Fu5J5P05QVOJN
9hpL4Vl4WtR58+po1X/Cifi5thLPJDIEl6HQOtnGDY4QNxDWKbuu6q8i0CF7LHBcxuI9CiRa5j6K
cCox8aCJiJHaKt25roddOJMPCNqjqV8lTQowQw3QXgv9jPBMso/xhL0BLKLmS2iECsRp0vTTOsY/
aEj/qQ8hxkFk5OoEcdikUuJOOLfh3QTUCf+XjSfo1yKvJwEt6WxAIFY7Y4iM9rTMnguwimzQPkcH
7jD3Slm9MT1higguT87OfeFu69EK/yU8RAtLNmkEqPy01Yt8S99s0io+LP2Mpgj6P7QfDQYrlQUb
Oh0v+ImP3DY1FRuGCbwxChDkpPRAdfaSxNphApvu9AWAOxUk+amGvtDAmh5wFsyAe4IKB5mSj4Bo
bNso7whDeJF0BhoJMvoujjlEmUfEzSMuPF1jzgozb5PNAY1CpSmuwVpWcLkBl5IPir6eOvsR4rQK
L992zqU6PZlW6ZU2RZ9UeYu2ocoek7dFexCNgcjHaB1sX9pbbuyJRzUhy9mD1zECNFp/Sk8UOEho
ORL/96x1iM1Rs4sxStL/cBOcpwn+dcoUWsNZ5oxF3IYdoIQYoyf7VI33Trldx7ei/oeItdOexEhO
bIRDLErs9pYdm3vSHJHFGr225SicMggMSOyxzY08BdvL5SREouIG7ezYwzhxqEs8lI5ihTuVc9Sp
aLKyZd1/z9YLxy7aYSBGeL4VLGk5dVNk0Unb+JbQjS/f+BNEWUWJMR9sow3E99OQR+BvqHMsVvFt
bK46JV6tcdA3noZPVkfQTNNgilVH93xuqo1BdG+MOQYCK+U22+gdp5HwU3XnFP1B+kZs2EN/lkP5
qBvJzjBJgLegD8rTrjabr0LBgD3SvicVUpLcuYKO2yIUJtqAK51EQSw9MRuET5vchchCY+6mpm81
kRX8tIGUyje17K+QDQMD8Rhw8X9grBLYFAjx7FDsREehza2w4mrtn9n4SpmGxCKAIF52QyM1jEkH
bsLiX5nVH1ZEBGgGzCCTmWrBtyc9Vuc8itTKV4qDgk5MpZyZcFRX5nsUti+Tivi9eZHUj7G3mT6I
hOz3MPkHrG9ba4JAF/hOsWla4YQ2K2l7bYJBSuR35iFFyZZl1yp/UakenQIrS4maeHGVRHopOe+L
+JN/ckvezb+KiGN9K9RnmEBupHBtrS/oqyxyYkpWhJjCUFcJTKifqqPymxYUGmDnBFJbt3Ihlojr
RQxgrejfgAkiGs5H0gOLJcom1t4gX9V6QglauE/98p450wWRmHvJt4J9NHJEp2cDp5OqIOEWHjz0
j/uAPy5/ZJxSaTlVe4KnSDHYTOVlWlDoEseLw3AJiX2lVmh2GZ9Uw25SR5pA9GleY7jFxCwHhRYd
8MD+N8ennIfYzo8wr44GAinOJwGXiVuotjMvN9XAaa29sGhRArZ3qu8JCGQSh26aGaYS5PNyEOVc
PzJJ1ofN1CFH5gaPCsFEfyEG/FBkPyg3VLQFbfgyOt1BR2QvI/9jE3O2UMUhIvKtfhGpygQAHxT6
LjQsx864LBOGxM5Jx7hcKhie4TL8MJnWOowBNKq9a5b+ydX63EjSgasrWPtYYA6+NKz7nlmRzCA6
nNU3e4roZOrtgaM7YeqDomxij7YZLloofWyYTFHzWKL0AcvjmJTZfi7QvTBHEdvfItxxJv5QGdjB
luSviG5DgMS2gwlWYgkpty5E9oVZKYoiiuUZld2n4kUWbyz6IreGmU1n60LNiOMo5trHssLkDvYe
TQTtT1PszHMVwnVmQjv2GKibZFhxMAiTE7pDXX9lLAfFngIcwkvbHZXsKdMuEHngBKht4YbhMXIO
RhCdayYRlOB9/8rDnexeOFELPWdXa9upPTdDwFeDZZbSzg1MIBn2lVj0D3fDlkVShx8BoE3NHnzg
EbGJGExQ7aLoZPwyNnA3LC53somGBXSE7zVPeCz19XPUecanAKFX+rQ6Pw/9dYLivjqAuZx/LCHg
kYjNDenDgxMGO4B5L6ZzbysZgNq+xekWnRl3NdUujBnRbjYOwz3lbA7jNl1Ln36krTVvAmS0k9e2
eDYapNTfGB1HPRmufBPYM5yFWFEg64I21N+LQtTXnPs9DVv3vjTY4ijKlnv/VE/YbnRz0Fq+ZUZP
aaR8yqG+C82D6GdhudLnqcqbAHHs5GisGjUrcz4dC9PRbzpGZct0MB3TM6Njn++nvPiI5Lec8J9I
2/OpK4zsMLytcXyfVqFhuy7Kmznu+GHCke43uyM/2FHjvrUWlIdEx+jxpGv43DkkYZVvuQWiZt1x
3TPJVMQhcenx7N0ubXzUE7vfxnDvnGDIKYgjho1hFwBYbGNneSl5fTJBd5uhU/2wHFyqwkb7GGmv
xLIdixmr0vKZuXCJZ2q4k+3cFwg1fsrkD5eYh7lNsR6qjDPR0ce9FRvB0qB6T4XPbj5uWs9WWy+H
uZE5ZyC1SeLh9Cqihew6elD35OxLwcFJBlITkhQl9E08QMZyZi72xuyVtsFV8ckjRpqKYtDeUyxr
NYraMSQhoY18TXuJRyxKLSJ8B6bY5iFRbkUIrsMcoQV+jbUgHe5dt18Ww7WL9Wmt5JP1140Dwh4I
llhQ0VvMeA21BoOg+lV7iDk4q46NzggHxBq21fAOpuIzMKHuCKGGEuaKZm8Kdb+qVPwr2X0c4ahn
wac07W5g4UmlvXYgZv0Fd2ETocNZzT3IEkyuUKBrdXJSrQAcCRYKxF3mqDQrKI24oKhg5g45xJi4
EjuZnuoZL9nJ1NCz77WZopFz1YrImnrRGJREC3tpZGIPVerSpupWhXIxlPcWT3gBRUAOB6+CcrfN
h0vEeqUQWHIaf+fDVCxGC1shvhi0M8F7tcyypV63ZMc3ePzwyhIMJ8rOo2iMi3YvOAlWTfmLJ6A3
OglcbDgUdursDz32fcJGtuYuA5hKRvVUGnjuSn8CDMGZx4cnMswnffD5egZc6dELY8PLYX9QxuA9
z1MYsN9zNhbNHOEUotzReKLtGrkmhXJj/GbkDaRsgfw+xIya5QnUK4LC+ek02t7GyBH2GRYr5kA1
YJVbGeJuxiBpFSiZXTwiiIpC0DqdZPsTWLXvYZPr+VNfyRRI2AatvwKZkXVIg6BTcNK2prr4FgRh
aJhbRxfxndh2Oosr3LrUlFIQz+HMeQCZ4S0yOccCbjrtkgwpGT4WiGN9koEkxKLi3mCWjWvL10R8
NBY8DQbTXsFhFg+k+lW9F03FfbCs09KMnsbtKxTvjb63l5ONO7K4+1KWo/ikLSV4WiIwwmGhxsEm
IU7B2peLjjNefCbdzu84owDRIj5WQ4oukE9EQ1vBxhWrSRW14yOCIFDMsjci+dT6vYwRKOP3boYh
yGMg1mhjwFj7D7WkTWo7lGSMvE2kB5x4mfbA3V0AHdAQqFB80rdE89iBufQOQq3+Bt9nLQIjc/a4
UjJQwQb2pa2PUxZdZFDulnAKaSfaUDZIpB0i7RriHWiIK4eeI/LyESpoE7TztDkrTO6WPHM1KniN
AJsWLWqEnSF49U7DKl4ziBXi4ClxjAIsUmJ4a71fr/nmNM6f5V+vPpXoE8Bh+EjcsMnCfO0DT6y0
M7amIrnii/BMGgWZH6PxgGZDMf4cC2UprrD0ctj9wQiCgDvfwUFaEiCaecQTN8Q6EnPOkX6hczYZ
groctllPnkb7TU25ocx3JIXkzg12MHl46o0jDpLYKiErHXQ/GTAMVIg1+99jrRWyUpg4rXzygVk2
nz/uvuvqlkf1w1m8erNYP6PEtNMmGp7uuIwdwL2HwcfXq2vJhx26xpXa8GQlBdbPKLPKI1alWzsz
DlZ4I4lgkHxLXVx53EFWB5Xyl38O1CN10w2UnYb2pjqb0hz3kjN5PLHjEieBNZgH1Vhu4iZg01/K
Ytm8JWu6h5J1RUJDk9v+SdDVFD25dk7yFN2UQdmLG6CvLxH4/owEHeiaLFjbelJgn8bRQI7himvC
Zwg99JtjrHZiANytU94TCyX3qBzG8pIS91I6FQxby6P7GMgLLELFr+G40yJigAZZwcUvo2rxriPa
D/um6Um0R7j4L8tO0TpQj6BVrxl56H4/2IhU2n3IdHbxDZ58PIW7tUBTwkGTYB6M2QNkGPY3dp6Q
QFcUkjMuL017FKbDtMlDo+7wytjq86WOrddqemtRYamQNuuE/VHzJmpO77WnLYC2GP30i+aCtYue
0+iDTtlDfVFcoIZrrr0m09mKm5sAbydiHCI0s6xsiYa7h5nfv2Sk41i171CpRzMOUuA8x3tIK1U1
A71J46fd6EqpIqJw1PoVRAaIUxzqvHBPTv7luJUo+r7IKQ+88QA37NIeQO22GDy6sqe5TUD95Ose
bKIj728D5uWtB2mzHmgg9+hj9tJG9YQeAw3WFkoHTtFP43MeoWLffo4vrLwIrOGf82Nz0g/b6OJg
z7dTL/lZ+TdsZ1+6Yuywzw/hmfeyiz3iAH3FR97x2ZxBC59rPztWgXIsdvnV+UaoqlK444mynw/G
SfqWX1GIv4a0D5vu0FzTDcjUzn7p34z7cjWf1ef4IahMbAN99z8xn5MS7MRUCBAQ7o7LGpR+UbvQ
Spmg+GQf4lONbqpgsLSL0tNqHKvVxEEm5ELHbn+5LvpdmDnCIZswdS0NEiGoTi16LIK2SM+40u9w
TX5YgFlL9WKlzwAsqU4czYU4rYxFHNIe/TbKXyg91Sk+o8xXmNZuwfgZjr2bt2xnceM5W9hP6pWx
zCZ0IQi7yXbcRrfBlV47V/rlgD/gNnR0vJ/FpWrbwLTahW52tm/6xyTth+mpQc6sjh9coaTdVTFe
Mz6xHgaZ45+8p/Ul5TxgekoWxrgdX676o7s09/lZj3xxNSxHZwhqAE9KlchHcgYqZqhQJyCa7XAG
nnZYOYaPKDwpkw/SMLZBlrso2zfXZhu7hSdteOwH6iTvOyKaEJ37BkkmvzDRNZWucspJ5RBsFKB7
mnVaBw6sXXVfD9a+v5W3+iV/SW/OD26QjoM+dZP+Y+pY7Y0b8+9P0JBzfx53UPfrT5wUEA/ZsLcw
OSMzmQxK+RuyDXTDjfnW/9LeHPlbz+aFTadgaQX9A/EnI6OQkwCTVIxq2BOuU6FFPIDLW9iAkkAV
HexxbwBv3rBqCwa/O4XvqMZXmC1aoLZPcFVXySsKHGXhUR1SE8a8143E3LIY3KGDWh1I+HFFl7HG
v/VakvKsn+SOeKIDf63WAmU42c4O96lV5b7Ylcqh6/fL6meJwMDDd+jMJv84O74t5ZannBlECDdA
bH76Laa8DDxBJBu4TysQ+SaBiMzvNvq7hEWd2z/J3wmM4Dfz4uzXYbNe5U/5bp2sfyD7qI1/E+SL
62EiSLud4PzfGU9upKU+WMlLD6O9Q8yAqdzA8z8Mr8vvysYiKrd9QBwaTrnkactG+iRT6abegD/d
5UhthXKCqcK289F7+LC9DxE0kEOFvq6DHccAd4NJeXWsDgN/snqBtXv7SrfT9h0EgjYNnfMjDizc
85XttI+22p9gCLnaFofUk4Jf58P8a19hBd5N6YvJTFDe2VJLvkXt4anX9solzUjaTU/G0Xiezv17
89FcyQfEGokUgmeuCs7b4UBb8gczkXnBpn0rfTOQrY3pMZALhm0cccsCklOtTsTAXuJz6Hj9T77L
GI66pMYM4x+Jn1vbS1ryVYybxJHXM7fA+bSA1iZi9YR9Qck5TJqqDwqTM94xmMMOskFbAVcPOTcC
Bd6ewf+8LooPeow57C9mAZKAy0Wv6BnOA3YwHocCcRK3UDP+5Al1TbUETROxOB+WoYg5Yxo9Izlz
jHsoQmkZtRnP5frcpddxRn7RbTv8zMKcIgzSYbdvGQ7W/tjfCv1i53c6VQTKAqXujji4h+stXwMT
7JZBH1qQ6ahZH7RARUbvNP1lnR6Es3PKyPmmIkuW/jDFd4HcgB0LIKf8Ag0UyIQwIn5ZZM+2mnss
YYsCT5V7Gk8M1Yh3ywiv8ztM3lr1TVW/IKmFrDdyi/EjEV47iy9jGyBM+/6LrWL2qyEUnbLzPP+T
BbF1LHwKTdkJElwRYjzAItwP7B0Tc2gu4MCiDJeGzFWGL4oQvmvXyGdRJAubZwpMi5J8xMqit1Ov
Y5hMQ9Y1b/y9NRXs3IB+jORR3B4WzgpxcdfOV2uTeHeD62x9qPlZHm6LgVSPIT4pFrgGUKJRmg5s
yJaeoE6fmgkA5q3jzav1S1n8E22C1d4L8xamP2KS8F+pmP2T9AP8xo0E2g2rvQ6f+wI7ATQ6QddG
5+I2I9YVrMYYzxEl/qdIe4YuoJne2BHEKP3lqJeBsRUQc92c8S7yZC3aLiazmcJnGioN6nZQPmMO
zNnCWYkujfH1THW5iBD7fGfTy4jmRFGfKNqa5eGQODzm2Ac+Mz2NIHwwxOJXVnpUqhkHbuZbOSIu
/RUPg5a6ViaRLGkkzCwrhkhby8GpE1Bnjil0kjvy+xO9JIPpGDfhXAoBcl3VQHspmA7yjaA4CZY7
Q14x0GBKf5TNFd4dBSnOMOROWP2jk8iJetcFtVo91+vFRLORzQQNS6+KTBQi2xaLXFKCTdcyU1/F
ZTGsLiph9vp2UA9T7a/jyrMFrH2zkCCPprN3eqGXHDDwkQgH4UeZOtgFmMUS54BpBgsZ8FOtv6aK
GSJODum1OYtHtebvmPKqF+bAGqNQZvFeiVeNKSkn6S9kRkNPSIvZeqJrt1HyBn02Mgo3sZbnvqdd
bsxT0aNBCxxnxRK2pwG+9wxIjJCpGQZPKdx1dgb7AwQqRbRvYmdX3sX8Z17uIRMKgNfR+uNWnZDn
Kuwvtf5BrgUsR0SIvOnbl3pMdtWlAq4wUhSM76g8Nyaw4ZrgzGPdBqY7pv7UrURc0qmQGbIganEc
7BFp76ifyXvfq1b3nNsnR7/kxXcEbFuk79zIslVQJ1oJGx9a57PGSV97EyGA/L7Oh1OXX0pjZ+c/
Hc0+6mNPx5obESvsDDFGAV1KJraN9tVJuJWRar6Qb/UvxPFrB49Js/1oOGdk6mpckKmEy/e1M5/N
/JLCVx57L06xAaVqBYygi5IxoGo31d38QgUGtVdhajDCfJHTaZ/Yx3Si81RBfo+icS5TdjP96Egl
vEAzKOYD/hA59b7Yj6Ka1rACheSDIiWDilWmQdRyuqwYOQ3tczY2xwW5r7Uy1IAUYfACrD7xxO+d
ddkZT3PrL+wAZzSuNmz9tvrD1iVPS6qnHz5tkbyhDAPU+87xDhL2xA1VKvPCNeXHOhIC6RqM91Xj
XWrfU+MnjK6VDjbTfE8KOt663yqSdKv0YiMOsLhfT4sBSLbsyJJHqApxQ+CgIr4zxt9CR/NBCN6I
TGI+sr0EPoqsn94mQUaKXBOGdxsg/T82MvwVbGuWOx+XY6ClpS+Nz5LFlZMMkR2W9DQ6lx4Qd9D+
Eia9kRj1zN8ZGAS5ZTvpJVZGv6fV0vCAxqLIrbrOjVLLb/G7Be3XRy/BKYXS5yTpPXQWmBNYYFQV
DSsvQ2ALWE+RB6rHl570NpsJ2YqfUlo/dxkfGxYBhnBNOjF9BOQpjzO3KllWwEtrgwQNY3mxNVmB
If9WTSy9ojstHwNPE0eoIp9PUDE4PGSdASAHk4FjnoiU+y9GUf0asMvvK4yoKOlHFrCNJ8wsA6Ni
UyWemybJvioDoQAD83Gd6Enu5Yd+NU0wAz1hcGd9tjMJ8LyuhPlrso8TshL015qsVxIQd/BVxGRe
nLMxwPnYI+MeIDGBAGL7YX8xzFDBzJXkKSHWK/4SL5AZlQ1UZUDMXDt8WSZcdPCr7O4r73uU2FdV
UHarW3LI4sNXEMj6k61cPOc0gQE8fA6aJQJISTuWgi5drnSPBxpgGGpEfWawZIzOPhoDRjAj7e7y
OejslpikFuLvJjRJGcNV7eJ0wNQC/Em/J9I9Egju2EvH2A44ks4L5vThBBJIeThdpFrb2J2+mdry
KKRDxlruJ5vZhLIzmAvmjFsix+LVpKg1IS6cJeMHjzzsVSUejONacbmx8wT4gstjUBhXUxx76I4s
jckLQeiFMjNs/Jj6f8oqnPogKTtQRSEEIBfEJmuTY0lewJOTyIRp1WbfKNG1na9pg28cx3QfAKf8
Rw8a5kDJXxnyiOmuXPlreVil92TgraoEarHbyB6JNqgutnW57ttmBuVsL4y5k6zy26Vk9vmlc9bk
DJIxn5551YmJWXFPGgrR4OHWKDwlCA81c5oKCxMB3WmBAeOPt+uGlYGkQf/Pwa6mtk6xgK+zN/G9
B+bvKdClPL6pK+dF7C5DsYdIJjfZfohJeR7gu1FDhhA+JhU7lyqG2418zkCwHujUjiBAs1E8E49K
ntlKyWnB9MpsVBBjusvTyde6zGuZYjpl/JLc+gYKMTocrMFr+2HxRKv5MQ2xB8CvUuQk7A8AD2Ho
Ity08gyVhaxvlfYTSfZKQwfjY2sgMtEXQIY1ZTkQetXg4dohjLCwGyFXp9DVfRVL+2Z55TsTMD+g
O/nCiRAMY4jMV4k3V1YE8y3Rro5In4gZIHR+3s7EGrd7Mt0D0ge9Cn/EKbpP2aWXf3PrEzbWZHwT
WsJ53btYpdeku0pmfIH05RB/6vBeBoaneFRJS+/jZBMyh+ll4CcNt7rxe0FYWoC+Fc+qcMNqf5c5
2Rb8iAknaQmKEunlLmI2SWYBbvdUTUt9y/UveiYe6Q4tdkR70hDZ1C9n6b8NQtRXmv0qCxPZVQel
ryFx8FDgWduKm2UVpp7bTvuKkeoONT4TYEQKWP1MBYmNW7zqVHeABF/j8kcAPTODklubpqnLfbHG
BesBrztNdrU63xrkNg7WwZR+WkV6TTnea8yIOjMMJgM36poJ/o8xEEuXq57EuQktQreRjFLeMqUl
OUTDkH9qVAwzVL+tnooy3hjWWS3tpzHWPQNRaOsIosjZjillzVdVBPIKwQ6iqgz/ShO6rjAFRBA2
SQ61p+H4ciPxhUAsrG7fxIyNJ4pBocCwrhNiWLP9tSasumdcVsPyh0C5mA5a1MxTuYeKfxGjvya5
D0YGxZxru2r2ipl7iT2x11CvkBFSjvseycCctP1G+NaEzDx7Cni044U1H/RGw2LxbtYKRnmfwp+J
GY7jqF5PBnZOPvJQBxlVN/RPRH+auF33o/OUh7gyAKuAhzcAe4KzQbmlkFsukZAOWyZy7smqBTJy
rrxHop2E+5UIqDT8LEtMH5EVjsJVDMJUhshaVoZnJCwIzT46hTtuehC+xtEzj2AUkXnFIqPgQqfX
wJ3Vs5aAtAH2nsVbZGzLrW5i4ziCAqqauc0dUrlbbIIjaBnwDzALL6Gdwc2RKGAqLNFISqDyDZUR
iWTQDdOtK6RjmjSX1TgXvGpK0aL5NMEQElhD6Tqd+qr241CGCeU4DGHolakCIWmI+ZVC+ZBdEiwy
+D/EiVRfjHK5ih9d7q4Ks7jmn6bgx1GehgXOmcHMHCYTW8WsGLWqe34sOb5D0OiWzucjZBFH5Ty7
Nmch9wnR3tQu2BRZmFGjpITVQScpDiKdgLwVuYDVRYFgL1vjI008+i1KAxP8lsMRz1oTso4GyWv0
sj5H6p+9d3R0bfvdcWtguNsRMkIhzxbCVe0rlOtd53wxYaVkmqLyOecTQKNVtV1CDI7xL5FikC9q
VM72DlhoLldP9y0J/71l2iRt5w6D49Z9/cvm4tj/MqwUvPxvxJa+g7ulUqE20bFGCSjNgn867DXy
Aqxm2ZfqDKsfHIGmwqrjX8xvRuvJsj+T4e7gIctWNrTmLO4JdiDvTm5we+XHVBqkmLA8hT1t/WXI
OCAaQEKQuZqxw+W62oqbqqKyLYl7npf8KAEy8BQdwY0lUp4mh0kaRoEIJXHFwW/5zehOJZGSFcWF
OLlYk4o+3RYIMEX6nXDfwf9tFQymoAJ23UfUcwQ63XVkdmClwYLmBxZdlDwJYqnYJ3LE9JxfR0zB
OJosFgova9D5mcqzBoBBxZEZ1U4KX4kGx2RBJoLkJkt4MaEGkVe6vrxF/kwMWlnC+a48i2bXRIiE
9woaufXEaeAqOnh2txM6LsZY4hAoB/OZVEhdea+frRYJh4yLYAsOMPhaG1/UUEJdtWtpdwXrXqS2
Tw+7sdyl+Qvj0u8T49C1yiGEAmgxrLcABMaJbAYMASDRFlxFSvat1hd9vovQRqv6QpS348hF6/cu
j9CzsHda3XrsfK2uIDzhympgD0EjQdgkIWjd1nbT/B2fhotKxSxLv2XFF6d1molWV7dwv3nVEV9Q
bIxBhxJbj4Ee/k20g72gFMk4lDI0hCA/F7E/crpxf9kMlGRLh8TIrAdnsQSjlN1ssQs0kSiEq0B3
d6AMlaCeMBiJvcIMV7nGnGGA4TUjMwtkkAszRE2JrT/NQVjbB+rNCs+tjgxN2KanhV4hGzKirzkB
GZIZiK5aVYHq9o00q8XOjaOxhP/KIaso79VzynGHP802wsRDzkjLnDBxSCesNcfvnClOpxoIJiKa
rP9+ZH1CT29iCVinDpgEXSfSfKMMYgajufbQwj+eDT7p5KygKx3jYMk61xyPPWIQWaUYrrQti3lt
EncB1W1l+6hm+eiVpXRx+sQ1W8RZIxaIQ2U9LfOAjyC+t2M38VfB0Ffj6qQStlHpDxZbb17Vp/ek
hBY7zfKHTBc9WFxXLYIk1HVmIQeVGdRss/9umShiZgC04UaUvkhfORcoWTWhKsAseBjuwu0qZS75
/1skBi2hgpWWbSiYIzpbGOxcFCyCX4ovkvhXn8cUGHZ+nNp3xAk0K/+WHo6qyLSqY/kUWuYxVdBU
d6Yr0dpEk4ReAQTY8Ih2xoKg8uOsO8OonVVi7jSMiHRm/5uuO/CfM82Qq11sEGYXTsIEp0ewZhTl
s4Usz+yQ29elKu3KfHiJrO9JYq6ct+Br3bACGxyoUT70tjlHEZnuqBt1tGYm0E6Fk5FKEht7nkOd
G0MLJYTXb7FlH8LmybT/ClrhgbwQhtXTMrs4/mfWZ0FdxcY79tS6TVPvZkqVXn9poCuYVXXjku3W
9s7qVZx+jz79IAi48/rRZIJDTnwP41nrnDF+cmjde+tEZT+YuwJrcAm4Dhiu/eakH0nvrhqZxhk9
EJ55FF3h3AuEwx7UHa6kFV92tRAicd01FqJhXGWLSUeNieKgYYFLncdg76kwXyOmQxroHJWagl4z
xAkhgXEjTslaTnwRzhetDPG79mYk+MOjxYnkQ1brB30C0C4q6KCXPOLmg1pdwOMit8KbJ1DuMnOz
O9kzh8xiZEzAsJg9pjUxbnhhq6Ikladsv5aoeUfQNyhpNMRTa20TyGiViA+0aSSo6TL4VuX/sXQe
y41rSxb9IkTAmykJgACtvJsgKKkE7z2+vte5rwfdt16VikUSx2Tu3EaXCDenHOfUAiZoylNJ0dc7
2YeBw7igHCdY3XFBB4IiP2fVQ6zuOiyolOJNzgJVweuoxzYVsgibtilvEvdE41iHEjcY+nImHBAq
MhpfIsqDSfkSVE5Ss3BssPYLBxuwHWZgjCL4sxhbJR1bSvHdZ0JhyAS1de4pvjEzvTWMOoNVg8QE
FP46GpbHf5L2o9cbpHLyz4ySYXZe9LoUZyWHgKuOqYf+dGf+F/xJUKJ52VIH4RHOrIif8bPpB9sf
komJ8c1CNqtxw4nji8ME85t9VUanWg6aPuxZx9PD1HQ4CP3Lm8ldqSNV2NgY3w1Yw5pDHBRjthM+
Uml0z/WHKHlwpsidx+rUASNxXgr2a8wwFZvYnKQwVn9Kj2AK7xjnK1OkXfogDuEMXJUQpJ7JQNRy
AmdiRHiQU6SuNSVmt2IZArEaCWdZ/+ZYt0ko5xBiVC81M6qVKza22NZswuZOKBNLXbQiG1z8JHt+
IgyjIZR4mnHOU08Z7w9aglnfdIBW4c/VlMqh6Sakgvjxq9eSI5j6QFjjrLXlGkwVSlzBI8JiEgyT
FIbORfM3bd9Qx0BncEidIRrBUV4mypH+WvBBEQmCR4FjWITf0DE0NoKywF5aJHPU0cgKsY/dozxg
UjZIRJvqzs6c3gaKBPkUaZMrw35GMc3IVcZKR4FWo6Z/C0mHDl+XKbojXfcb4iIkbPvEOmXR5Fzd
QrMEbKgyJ4A4KQ5NUcsyJ5FBNHhjEroirkQqc4uR8XOPY/c/sEnJPApNApwccbsZNtMv+Kc1XmrW
EIzV5DfLGyoAn9pZgIS8VQfXD+KfOF9xuEAal2RPKvC61cGI3Vhvqo6RYuJGGfmdUIu4mCsmAYlN
HDwmQCXGOSk90pk5RrRRcSRPTvmIZRdytx2eCh4Tld0K01tTydjqTumhvyfxSRkzqoBoJ/9oEXIb
jQhvGGspX54FFWMmXBnqNTtVHWCVIIYb4H9mERyeCvN69Cuo07ChYLqJ72CzHQQ4lZkDIXi0A2wO
J41c0SD1yGOcFXQaxrOFEGCQ/Hmq9hqeZwWIBI7JqArFt8no5lIL1hiAT0dlzUG1h9/e1CeL3koh
mxRciGODBUkNQX8EuUOlBNOP0zzuUmA4eehv4nIUh2TB0y+W14qqJQNzJUlOPE4VtH9Yvpv5T2jA
4PZYSASFiVRSYsDOkhW8i00l1hncrJD2mONs9pcKuOlQMEYjFp/pEuaXwX7nmMAQ+psid5BoKgwS
8uCuysKW/3GzER0izKsgp9fV3ph8QINBuwvLJ+5a1+IQhAHj15yVGZYQyx/biMcWa/a5A9XrG+bc
uM5UnFwDHyjqNR/B5wxUoKuXlEIueeL+fmXN9+xlME/xGcXXIOq3FG0k1gYCZskbWGbwVMSuZqUK
Anxh9N60tlhh6k81FceCXh1Lj4q1LPwcE3AGeUDwweNUUV2MtPTChZGALVVnA8HuRx8J5ijahjH2
M4V4XR75pv/iAYXOSSIxnYnxROYNoJPUG5RUAlMDX0InJHadioMTX2DbXYj9VEgxjxeyTk4TCFDu
vC8cowTq+cNiH6QJppsk/jWHKpT/2HSvG9GcRBnv7eU6UPXn+Llpi3PK0fa2anctqEVt7j2RCUrX
xFdk07uzGalGkwolHwtFkUfG0esJXEN8aXGyejTxrijX22R+yhKsY6JvRZeOOuIkBc6mQTq6QFeE
UU2kPKgWMWtirLblboITB3PUiLdmRHfB+4nTlzGVfXp9ITaagIM8Q3qYpcXNaM6s505HB4pjf9TC
3csOQnLeUvdK6Tsu3VaOkjmZOYiRh9N2a9yuYIk61oN8qrrgyOUuo1cXH9Bk+co5HqcVl9TIJErv
Jw0K1BJuEMBWaMDKMBMQg0UomSfFSP8pVCHvHHBoH5TFfErBFFXkKJy1Ao+mwYxpDTdyWkzoUeLL
gjM1w8BGJOTFZcUwlmDAunguHIpt/d4zhEYfYtPS8KJTc9Skz7j+Fq2euLYyQzswPc3B1TOCwcrm
H8HdcKAoAocloBS1hYtOeklW5oKl7TuFeV2FoJgDQUO0lNHWoNJdS+u1wSBM4ARyj4U/ubEMc7Ux
4EorhjY0WoxR7DYYBxZbH58L9ROsfh/js7pQs5cD9Ol2OllZTpkdka+IkISvU5wWYJy+WSsBxzHt
icoeMMBQxy/x9kU7F2GvuZQwUuiy5pSo01pjEAfOQB2Xzv66yIzZvdUgG0e5jorDNGB9Jp3blS2I
xVV9VrXZq4vrQOs816UnYxo2j2gBi4Voin54XQs8oGbXwQugW1B74TUUx28mx6wCoR1spqhtFKpT
0A5vJSZ3SfJQzCBrRAZyfVh1vR8iBsQ59WhGkJy2bxoGAPLKLUeBOJCt8iZuAAcALWkcrDr5v+oR
82jOgru2aaEmT8cKzxWpDmQpfVUL+2LMxWnFQBfbh2BU35JFdnGB5lip/nMZaRhCzmru1jWdhwCf
67d+c5Bf4UjMzB5/bXhP5w7inIDjstZ5FDpZjstB71xejwmvKalH1abFpgi3WODTzLloitG6xjSX
c7fu2fvrDrxWLZ8iHiBGD6KQ7aJPHQ8rcZFYrf7C988V9TZgq2pxxG3MW6jLOCNN0k6M6meDqaUF
arHcUrgTgoBp4+GO1kY4AMmT8dafNa5Pg/Fqhl3WTKu7bfDwMDIBtabbEJoJ3GITzm7RcGZWcV7R
ebPwwVjVT3FN9aaosyEAbX9KdMajaxIOo84bjYUoMbiuWhAOSMgxXbtkwJTlsBDiRApBtY6uKcWZ
+A4kDGabkuxnfPgkxx/goXQ/y6R6JOCKgsiAHZCvtBItIgudn6X/NaqTJn+pI67rmvRviIdjlMwg
5ik20NT2hAZa8k3sm7FqMZN/QnRG2Prmz0LzLA4GrndBFRYXP4tlgkAtXPcFDret9MpKDjh7i1QZ
ZhXsgDlbyH44bg6DCiBQ0EoTbE8x5F06gnba7z12Lm1rXwAU6V98QowFMVHo9eNjh3BrVBFMyxXC
5PfOHD0LmXQcyZeRfSeTR+6soo5jngegqiCwGvjxBObwWARqAmOQVUI+dcisf+NdNuyDFV4nM1CY
JomTXRq+Qhx88HipQ+SufoyNTrbp1B5TgDqQKixnRle3w7lCp1d1+UlbeUPAAcKWAB/wA7gNQoD5
Q+eiNlc4T6RcwK88NjDv9OqzzEeSe/jrVGDcL7PeMoj5Z6qEWlGxDtVznjEbAoDquZwYwdCMjxF6
knre6UC9iflTW9s1J1CtRXOhdZZb0E/NswqIHx2VZKPyp3B14GBaNvUPqKkESU+cxKbbwT3DUGJn
D195sRzj4TOhKXOamfEPw8T2nyCtg1uJq6LMSZxpaLLNjD3R2fELSU1gcD7+JTW4NYBY/ieUFqlW
4X9AysklZ4g+bFC1wQPJlO2HDByckxOBqrjeOuVsrxdRJUhdzvT4DayP+kdUuVoVSk8t+YidbgUy
pBFWd5P1iGHYqStD/+EuhsbdPwl7DMfIn6T81K0vYmpHmyEKCO4EV8wFRio2mw/EBCWSybDLYdlS
qyUSMWzw5UUJU059wDZk/sN5ByfqSXf+zAkatdw9GjhCI9PrYkyHFcJOKT6hSMzVErBL6ppq2Uaa
fhZ/Ta3ugnIu7gAwq7gITMwMa9o+8aZtsMM8hvPYU5lyBrNa9ov0lDSVa0zBfzQZmjiWoIBoHHyx
ElMX5wFcA6K7MXQ2S5uCtHovqy/6qZXdS9dgAqf+N2XfPqUIAIOzb9wcVx9gfc90BCLBirkk3tQa
9KshInyBWDra2BpqvaGlgnA8RtuNC6cEB9UW46VCLNGbWKasEZLeJFDH4mJujSs7cqhS78hJS6FM
cnR+BQS3mu2EpeTjUJbuZMwTDy75KDLlq4+cP8MaGrf9SDnkqQMol+0l8qTxk65eRtqPqX2AExW8
Eb5V4qWFQ7O4VLt6EtcMp3RyWw3MweEFOODcymC9SVSzBuCfg1oNJyXzmHSpryfz9wZRt7AX2jes
HjVt2o0ORQPxTVPrLrH8LMRc4nuHx5glf3FBF6PWVLq9q+BMbZdXgtupML4LqdoPBfZ/y0NFFwX8
g1NG/vzfhMmBcEXPEGfP5piFIPy7CuQohYLLmTeO0cGGC1QRvyQbaDBwTaJ0rHGpKrnRxK8HWujO
5tmn70WJojM7jaXzu7yrWuYmFnk2/TeC1ke+qC2WPfHaVsoMF1O1GFgR20c2hw3m2C2kP5sXIUQE
CZYBBrb2m0OOST+Xr5MjBOkgG1mgLG9zM5z/d2oQmLlfshHJjio0w6XRehgrbCwkCw6dqOm45ByN
gIWF8rYEq2WKn+jupodFCZeygvo3DK4hbf5ilehmkGTbBb0TPG+EeM30g8vpjsZOnMj4Jh8wdXPH
DYK0YeM6+DUPdoC6OQFsdiZkxaTQkD1xLGuJaF1EOjx5gQ1HVGBai6EUV6UY1dpq4mEyuus6Hfjx
0iFMtbj4U0aZyB5mgnK7AUQNIpDdotit/UxG1L4i+Btt5B/ZyZxfksRyVcaQhZ4cROkV80cjQmQx
FRIWHBKteEUM3FI6eC5ix8EAaDK+x560B3kEkbLVkIGbuNNjzTkBSdZEc2GpMbfDfiCUUgBxYspE
10TzlYFdzFJ6RGWk5VAd9pPR0piyILjbRQkpKm7hHClh1yuCRwyOrZ50XHXyeoWGWxuOwtJeTP+A
AecZPnvbhAxpFv1/l/oCdUbS/7haVMTQHUrSqCBmgypq/Et0GLWYQm52pO2Q4+DhdMry+FN0y6Px
zaFu9jwUyg+Hibgyv/L1MTzacRkONvlv74AZ6npILEri/hWLszp/X0Ys54DbednKYsWMxeqvUeKh
gXF7ixgTiV3x0zCIZsDeMc2o5g+VUBejvSXCXpJ9IQCu3AAE2YoAIKfl0yhgEhoc4XJZvoyqcZuv
siBOgfnzZpHECAha16/VBlIf6esX7SAmY48t0r8sz4li8hXG4JGOdw0H2oylXTqXR2QoxDj6af4o
tuqAPjnl0O/AaxsLvSgkihYqpJySGYbrkJDy0UZi2otkzvRzE4r1Fwah+4nA9p7jkb0Au66qBnLc
lquu7gcaf3nY9klknmgQvMX+WvLxpGjoRYfHXM6oIXiw5Z9hxl6ewCXT8AZqv/G/o1oHSsB1gw9p
QnxsJXYRXTuKSlEpSQA19TbteuoCIoh39VScHCzoW+jmS8FxEBGXV77Aeq0QosxIwivGfXNe7uEi
ErVoQMaGCuPYwAkTgbksoOE/PQ3vDnoJz9LiFo/WI5twYXYJunnkQdSycqa0xLayzgrQVmazb8iC
wI3Unc4lacIpbiXT1cAnNFmArc9ksLmatvx3TXAYbnTYMaLUhAUhm+gs1muerSH8VL+0cl+cVhxE
DdOX3pEfqg0rHR2CvLG3teHQLH9KkMYI+5A+c+eOeGkwsrPYSbiZAgExfpaAfTrwF0iJ0/rUCP2r
TX3FJW9Jqmtq03mGyOiUHZbIWjDCjbVJEYsjXm2y/IbJzYQabXHGWy/IBxYEIKYHA3MnS1FfJuVT
IAhjk/kmQ5HRUbDx+BL3Bauc0/KJtNyo1Ny0U17ZcGP+LjUfoBW9CfW3bX577ZF7DW85B9uOjmKE
exOWNbU6JCnR1KPCEhWHWKUtpz+PWtxo/CeTieyczgOnW0ziOfARMvRDElcYigXWJsgkBPM2BgtO
gXYmDEdkBdNrGrsUvpYpZAmMvmgoMtjRIqBqg9xQ64UXTe1BcTqMX/jnB9vLbKyVy/XVZhjLMi3B
25IIkSjUBuYdxgek6DHW4URcW7ryyk+tHwmHXkgoGJBDvBMcGHQjHJN2n3n/TUV5NuKEZQWNcHwi
sWGqB8lQArybIsp3UYN1+deMTRAJRfP7om+IEqE4j06Y0EHW1xlSOW7/Gw4hBjgd6QfeYunB6iyn
IflEahb0TU7bnsAwbjf1vQaakzr9qtsLTjN8IOczqohfvA7gjIK305GhJtqommE35lnYzmJskh+F
8I8Ht4CQc2uuETkh6Yal4Zs4lhh/+4kE9i+qcFqGhrMOhd6/fMRF0inIMZguJZI6Q8anvYZSMP8Y
C9Z3CtwVlPsJ6p5yfpPwWNML4I7BG7C0pSQwsQ/SCZlv/sAyh6YOcwCwlMiKGp9mc/oy4RzlhLdb
mCFKFO5C+0lg46VvQoOmvQA1FthKgR5zQ0zcN6s3MWNhLVb0+wlGAiJvM1LoUKJPRcGAqD3OGsmw
LWPc69JGJx2YAI80q5mwPYN8nD3/r+YmKE9Y6CmHRXuDZOEnTPozS6CA20g1IRGALqrcvD8pLccI
OH1JS6n2w61LthtJMDEMd4oQGfJxqYh5tFiak8GwnPGDVV0aSOnrZnHOlCBuR2oNpq5iFMR4ZMID
JVtJCtI84UQn0Ag4HFeZJ4Zl2EYrIpVM99T4KDxx2ThsfcjKCTevJCtHSznNzie/z91bx/WzomK/
ng142f7Riup8mlS7i1ENh7aTq26k3Ec6ITjusCZE3Er53zhohozeugo9pyi7VGeBfR75MOlSOoBS
WXEpjUmUfvs2akQ3Btag6WMmHmhyEg9DAdTFkxpsm8IL/yTqWzK2M7snEeFtEPZNLLXeoXl+yMSR
S2e3mD/ax/8btpASfqPfXGL8F6aDwu7BZEvRbQ9LpP1AaoaEdhvdqvm6lC8OAF1RvM6Y588EcxMe
FXE/2Gww+UQSwsKNgiDES2YGNI8QFr2ksHcDGSZ/Bm9LFC8zS0kEFwgoOsq295IgWo4aVflPY9kS
OJtWeKpzu2hTmHQt7ngIBTNuUsev50X0UwYgLv03RTylq6i0xZfR4mWqdXYgXjuGe6Y076IOlrXO
E/MOifrvAEHX5VNr9H9zVnupemKwFw9YtmLfJI6U2XjN2YW0Idz2HIm2oofCDHsBNuA76rLBh/8P
lJZp1xmG7DYZvgD3WWKJRXowCjNqEn4SB33MZbpbH3/nMvgdJtzl65qKtyJ4kA4VmYA5J2PFweCQ
bq9CDS+GRADgSw7giF1OdRTjIVGpawYbP26gtXzr6PO5H05iGC4u0Lw1TtiVjXiOicVpAnNgpt0f
OE+EQYfGeEYSk5DpzkVqdG8G+hfRPo/y7+hAZ8wiiiMGb/UL14PDi7LQk/qfqf3gfFXK392i78C8
xHYQ17CYO/TbRof4Bg2dezQaUC8640nAASyfimpDnPKLZgSKINZw22FeI4zOdHm6VhtsJ4fgYNg9
SXTvFHhboFKCvU5lV9InRKnil3JD38j1ZGQfdWucBQwc5+QKafhAbuE42+eVVonSxBtp++pHywgT
HAjSktPKeJq6+mwPEUBcFYwGZkolcCgsCIBWbtJ2wkOHA2PN0yMWN65m6xznWMLTcY+yFk7IU8Uk
ojfoCJqaxpqgbSg/MeQiCBofEQQovvBtgtMaT/tlgUeNss+cC5cciRno/yViVF3h3MLqXGymrfSS
BTZSGWNIg0+rWKNgHTrE68A7FTBTzn3JG0ThJNCHZVxdfqkb0Ft0JqpgzYpqPZibFSy1HzvvEvIL
ZhCV4pYU+iVfeQpNxsEUQQhKkqkAuIRvUkL9EmU1yDSh4XsC4Ytj+mH6Kyoo3ChMIg58PTDUF0xV
jvzOFeHStOMA6sPxW3/6kH7xZYINUEnPmte+2B855OAgCR5xEw+Fzv/E4fqqf0+v/XF5GD6t59a5
Yt4tEyd1J0+yvPf1dUPw6nGZKAz29jfUC63DmcAIkEZ1b+ACjgUgUoT9EJ8YerQSZk4HA4r1FtiR
NyaY3XEXwnbfDSHiR/rjlF1HJNZykt+wHccBSH9W8qPm4Py4W+7FlZJ8uCnrD1lbHD0oc7HqHQ9Q
Hcsv5nETjwMVDsaCCd4AIPxHnVLWZZiPu7b1DdD8mR7Hx/yI14X4e2r+oERuiuEebGhGchLStGey
4jf9vqlUuw8aW7TLCMeMn0sLHWV1UZszxmA6EWDAYfhCy3t9exySM/6URnaD0ghiRjqeO7a7Q3nR
DvGD9de0+wnlnrJHeZNfyCgFMPD5nXLejz4Gu022HxhgIQohlqvwF2IdzmyAqHHRmKW4ieDegsRc
BiPEiAR/I6/YPFIITKRDCjn1J+t1FUWD13ynqAszi6ELDDnbt+D2oMrAOlQCfXNxLnVpQhXMSs3P
ZQrrQP/iaLQSgnwRoLnFZzYEvQaEsCtu5UWuzrxDO70WIykNvjNcbwS6TTBa55ca+peZPWBoqGY/
SePWyb/6ddh+9PUYFwxsMwokHDeMm/6aPEuwu/Cda5AEuyvUfzJLFyTTy29jRc/WJ7mQtTfEroNa
8DB78xuVYl95TciLoGTG6RaNdqEw+HLzR1CjTyZsDHYYK21fbR7mmL2BWVOEhSaUYUZ6iM4xPAGM
gy3GgtF65uMqgJUWUl/xkBHoUPF3v5CCJDBDbpXPAWbgxQ6RPOfhDPB/VgLgcoiF5LJ41teIejXB
GEYYDXqaN3xp+KgcuM6hRz4rpZsF62d7YbkOgXKs4JLlhwIPpXOLu+vGlvSiLihHWM9fqWDCHWTn
0PEZqEOs0xJ/cCBlsJ4BH2KmMOtpnrg0cBG8E1DM8JKCkyzv+b3Gr9v6ggM35CHoSYYSFlkZyuiD
ZjHh2I9nXrS6ttIlWk52dBFGi4QOHmwGLXJYL6cVYZQy4B1m/BgFAwosyuDKVtfiqf9FREuAgYcs
D22uyIwr/PZMClwaljhmfSec4WFTBtPjwmTtgy4WCxbfCrfn8cRk7ood6bemu+qpaPZEvjcm1oyo
lS9ZfcokL8P/fd5V/vSQH+MczdoByUoS+xKRYm8dQzncewb1M40PdJj5A7elAvf+yNDHDvOQ4Sjf
6UZ7ciy0F8KX+5+aVozy3ldPVsh4KH7Ohz2gcEUpDKBCJY6DQMi4N83O2OURkZ0+DNfqbUA766eX
/QqPlCIF2wJ/fhlYa3goxvs29bv80DC+ac7KsvNIAjDtYN7eIU7RE7+mPN8cscd++7dAMYaGFc5P
upcc4AnWNT/IkUCBIGwbojo9zgtAXflpYzJlY7jSMEVp6/EiDFUalF+0RZKRnuTYxtjnW3qc3pOF
Qaig/uBAQ0dIIy+Ai9jR6b525Y8MpoJTQ4rTqMYqFphYCas4uq0VrDcTu3ywbYTeJhMI5Jsg6tnO
1J4Sjn+NIq8kKq1+H/nounDw2249rMLVlkJ4Ld8z9BOM5Rr5XUBH/ehcRMmNgLDJBdVp2QY86Bng
j+stF1ZWfLkFvmL43cpFIKVoAmLaNnFE9pLwoxG1tgCTRTHy7qy48W2uQKeFaWgzPC3Q4pb4MSL+
JtcPgG+ikF2t9hE7hlArEUUDixDEtlugvicGbEgN5+l46m8E8HrixUSRHnNhAsvpojusLi0lfoMf
CsVgBecHBQ7ucZMKnsIBsSS+aChFrWwieSm1d/Fj/A56Vw+80GFKUYobBTd1WTauwoWkdcJa8y2D
LwuiWU3fNLVqIOqwIq2+xKfhQenT96JXL5Rc+IKdG/wZnNdeDsEYM2CGWwyxklOCYri51sU7yiyO
WYjEy2mUA70EVXTlY0hjoZIfwO+HaE0qv/QylZXMyFnYHkxYO3DEUIg3j4giKFy07pxrT5HPqQcK
ykb8wBIdBJc7r/FTbjczpITPNnfp9rmz244xJ2rYfaGHfMuu0kGxvVLbFdduvBNVjQMUlqMmZm+d
b0/PSclkyS/V3w6dzTa8StPXaL6a8atO4723zfNMqike1UwuMVbn5r1g3HRo/hDZzi94v1Iq2nrQ
hzQQlXXivDNKpDhP2DKy83ECEwYt5XaNVaKbPvBVg8C7ndLCawE4d+Ulzw5kQR+jm4kRBEcOkeO6
TyKX/GyDnWJJEULV094Ue48jSW8GqQ4LPZDDRn7BZUbVXYZIMSdBttejAKOI1jd4aT7KdIoPG4ez
wOiU2YVrBOE+Gc5syzEW32pl+KpBX3dInjRsCxiY1XCHdvMNV7kz1pYOKcvc2ApEpTGIUnBY8lbc
4dR4/blPvOYPjpYdEmaGLwHfoMmQkVVgnvpz7gBt7jmcrb/opnTEbvD7O9RiavnVtjeQegvL5tXH
AieRH5N3ykgoXzmHEgZm+xEnKMALL0p3w7Uk9m2HpQyV+uhaj6YZWJFnUqypx1TE/uHPCaKHr4Hp
qi8wYlnw+RxMp+wdJilYLdafhMPLvqM94u+FITLJu+RQd9RAZOeAxKXYgME65jhVf+pWCcbVU7Hc
1Hn2Eu6ELZ58xjUfiIZNkaLk55IEgyLYmjfUN0ggKogGA4Hq0/gYIwNUtsAayFvYmPPzMeEoFIgi
4SkfhnjxbW5MhEoM0/AOlWCqYhnU49UhJAIOVaGz3FMmxYxse5THDu9wNj7WlYEejSrNHYa19nps
NCxQuSpkXP/XEh7jRclRDUPWocdbugornvSIRXHDMaQagaSOvzKtAX4B+6Wb3gSQbc9YR5ivCowi
7suF3o/0PyjeWFceM6pLkzUHyURfMs8yx1PL+Ce1McCA652jPa4OFs5+NVbkQslAeOWDmp7M9Dpr
CQWq7lloaKaoOZvlAiFBOzlaQSBPFuodn/O3TFhR4LE90lXYa0g+3hFbCC5AjmcDKbEpZ90KohPP
Spi1sGv3OnAM/AN4RkSczxeZ6q+CwkG1/UyrtB/tX5SRZbR4ppBBUOM50bkxuJa71I04PQXDBbBR
mii5sjPmWqSXkZS2kOzJxgeCe5vo1nr5n46xxsYwA7r5K5Gs7+QGPKblxzgAh/HmtkxC8K64oCZi
3GCUeihZxV0wBAr8IAR7qJ8Y8Y9hMaxhnoyhkGFptItcYry8USpPOk1E17FtlHq41E50ROtt2k9F
kz3nsCBi2SIOkculpPQAXchokeFt5/VTW1aHuYTzrDJ4VYdDodXuFq84/KqBHFtnQY/XrfREnLZb
cqxswutkAU2ZHJ+HXWxKmOc5tcmtLTDBI6RvLt+Ktr/Y7fwjVW0wbWxJuMWkkAbCmz1CRpoV8DlT
7aBJUBzjLtDw7xR8dR09BtdrXt9VyldLOcoErksJ5FgxkGQQOjtIdnobUhEchfKume6SlZTW4JEx
AXF2GYCVvFWp5io5ExZ/bqF0KpCS8OUpPqrUOWpwWMBxXFQCV03mdmHHiYky0AaWLb5AdHEwLc2/
uhleMqM5dUzLsmdyvT1Vgy8BSRzDgZy/YdwTy59t+J04l4JlmgS5JKgtK+MJK8y6zHwBT0qsKHi5
x/HLfKM7yFUuairR3fhY3OwHnZyAZ+EBvdO97UQ9sq7H9FEL8oQd5knvuQEB4TgsfwyFcG6Q8Umt
+md1utAH6dgMnGzLK0cMG08MgTI4Rh5HnjS5gBgHwzOw82FzsFQlYAZ8Z9CJNb4R9Lpw5u9g/fbP
XBiIB1WmSB7dFyEuk4+4HXNUvBXAwQlVdPVQqT0O+AH/XJg6oqfaKQFNWwxrOkgnVzAfUQ2CNnwh
9CbwPntetKAheZZWBcr8P/luH8mtAv2m/l/aY5ac9Xov6YFSoh341uAL+IS0DNWHTWw5Ylqilx5X
058PcYOZITwcRuG7QsXxmaHdobGO1pUKoinDhcflTmvYDcw6o3tCzx0jgLfx41JLNKB9vtdqSoLN
M6wTg6RbKp83Ybr40KCOXMeXUa72KVZXMvfOhD+BhcSpYQK+PVlYw7IiYEjJ46UmVmaIqHRIpS6F
JHU2QA2gh9EvM4lbK9y80W60sN2hEZJhG6JeqR8FTzzJpIslvQy4D8Y2oDNnAn6WStdgTfiTtI+x
ij2B+lvRhM/Oc2xTdrq56ROTipksKag0nNZBxwg6yNegk13GZ/YbPzOFkvxcKgF0Jc1tANcrDJ9e
R4rpfcd5E9oxBmV7o7ukgcRY07pVIwSaj6RiHAFP0aVbNv8tZ8wN5O3WIW7vw1K+COxs+IaktCzP
Zv2AP+I8v07a2ehYowlyDF9lGgvr89Ms3xN6+6f0ao17ML4j/GSqiwkKIpbh3sY9jgDQhMK6m5+a
T/r8FE++G7P78spamR8sz6aT4cM1bfAiVuh/y9LRwm36lzHryA7jJ5RDCTF9/K4WDxzOY/ZvvBjv
bJAjBd6Rd3azfCxPvDQgIPmMe9TkDh2u2BjrI+M/RO+aZx1aPzlCsgyaMDpgmRA9JAf7Iv1ktOyL
a/gtCm4GHr7zW+Ac63ahFBganptedk6Y/cWPxKObEa00PzXRhQJNi1AyD2F339GF7Kt/UpBv++JM
ILPBh6f5CKQQAtS7Aftp5/gJGF5onXhSXYZowuuplu6GThEfMNveqE7VHW6EiPQttzr37b6zvzGJ
Np1nEjMXpGJkutJGdT6/iOdX6Wfk+tfO2S96UHY4iTZw8S7F+FH2aBjA7XZyezewak4E+P+hIUhm
gn2xczGaJDsTClzxKwwuFpg2c8B77L4pdD6l8kBjCCjQBUjQ57N2yWBgo9N85wyLoLPuSUwyrYM2
+mj32YGI2IfAxIYtQ1WzKxf8r+GOn8m878fzQnFK8kIJOXG3fuGHxbvuyMwEvfaiS3yNhSzlVJzj
+CJA8gv6bclGGrebAMTs/YYS8GRknp4JuxtxCpOWawQNMzwt7AkV5f9jDYaO+B+OfmsQxQ+COIQ/
wFdGTBNt9DHFb5xdpyLa3WEnxsfW7wWqBLK1aHPCgtwrXPOKg+UPImjoHTAPq64cnvcBuyYTluaB
P1gINnjjw0TWhxUfVAJZKDV9uI8inoYDMLBlFhZuGsysh18Zb0yOz9Xjic0HfqQ8Yq4PcLdAQl1e
UYpp4PLYgH46nOEMzxE0GYfV9qYAvtF5uuOJSHpitXMOs8SIYAeshn/nDMh3nLnk2z3YRR0SrxNS
6ke/05GkSuJjmRf7eahLvnNQofbtsAujfaVIxuKjhn5D90TVG+0p2OAqoStxuEYxKiQa2tiTPn4c
+nAp9/aRV5U59NkB0DpOWK4H7c/yx0N/ZMap+DwlDOno0cy/6NCqh/kwBVqgH4tzwb8F5JEF8jGz
PHrR4RNq8SQFnV+F5hrUd5zw8Wtg67UBj0rGcvPAypzMEJoh1WXnZaSi4paKJR9TLn4NOWM8xRgM
miFfLtgUKOYtpQRmejvs1T/LB+DkNOL5VmRS4W7pS7ErBZKfUmHgqw2LA0iGVEWytPDK4tnQXJ7N
P/mPg7Y5YyFQ/MJYXT0N/4zhzJ9KyZ20vPja0O2xALRPnjxoPapRtp0NiHDYtD3/SPbigEwQMFMd
NH7D/s7GjyZ6ZfGwAvh3UZ+yVDLnwAvhQ2fgy4G17JW5NRuAL3DaGV3QafuBvJE93On1yD2y1LdU
uTBlaXpXv/MWKw32OFI3pgVM6lyRAjBSh97Mu1HiLeqzRrmFGZBmRJcwBzqACjeElrMkBtotgk7O
ZGdJ+Zm1L9/5FiR8GdBKmj72ONp+k4hE/+VDtjV+MF5ZQB7AlQznpV1918o9JzZPFttE4GDLhnW6
V+8cIUvpz/ehu8zHtPup5S/9L3Kep5Emayf5LdJwnhCt5bcm7YClxOYbiZa98injq3AWTjz1T1Pf
OC45Utc9WeFY7k1nntnIWP+u3rsIZBE/4OyX3p/lsH5xBAOX26JBZ51A7O5uIp9QoV33u7DCLQ/a
62Vkdlz+WfQ4EjZflno2H5v2cZ7u+ea1V9Ztn1zk+uS0F1U9Ji8SO2SVA6m7qN1v8dAnHzF0MGQp
OmYcnAMfch4uzrfifFsGFBrHq0fX5CRHoWi/4OagDKfowfqCS1NtZ6U7QIRXoNHu+k/mP/UPNQuw
eEbVd5kwzcSkujpGUdDgZ+xLhZu8V8kn3WXkp+hDcVvxcv1Mt/HB/+g/u+j/eDqv5daRZIt+ESLg
zStJALQiZUiZFwRlCO89vn5Wnb5xI2Z6eo6RKJiqrMy910YLse0O2UM0LpOn/A0mE9Xv0Uy9ahuf
yEhzpmMQbgnXOdPb1Q7JmT/9br4VVLgv8i550MwOPI5ZLNShubZEz7LbI1p7RF6wibz+j3IZs8vW
gqPCpIbizK8ihnVo9bYYuerxlYgBtA+kbic79Rwh4xk3rIDtXot3yLExo4YnGfQHguvPhgGGYEff
oVsGgRf+yanvoBDy2E7IYzEwpqCMAC+zGR7DmtC7MykmnH5MTmf1yeCBTY/GwrrgZtahk7ccEUL0
Y6+sfemRhj4B2xTdsPExj/U07nqPchlznrJGsUsq2E55hLs62YQlnRDWUnZNWrDW2l3I0vLCX1ZN
8wdeoOF2zSHHjrdKUbIxDdwE2470xQ1kRW0v3ehNE9sZMzhC4+PJn5R1pMbn9TEYQJ1R3dPiWsMb
Y2UetoEnxTuWa4CrwU/5E/6qntrDx74gZgBFwgfa0VvGgYvyeBXvAKBMtDLgnLQuClzWbMaZpbVd
HizPjAl4P+N98W24QbemPYKeA5ccWh3+k+JVAY7Iq5ShmlwrX6y6OLHIdEW/9L34IB4e2QTmZSUJ
zHB+tN/i1I3/GpyPnzHTq+DDuBk4vNg3QP7+RNsae73r+DY72Zrc7hFYCAnCj7bf09mqqO4/qz3C
NIXNC9AjwSL9y3txo+W8cIv9IXsHx98Um+HLuE3anrlZta9ORebH4yr/5YJw14iWoaH7BACjlp+s
G3s18EMyxOwT7z3C244VHTIIWSPZmoWisv3hk3Y7f8zw0APJD8aAFAPle/EjbCWrctuxDsEwZR2G
DvFXb6mZ2GOK3fQZM4k/KS7Cl/QbbAJ6QJZPhagnvs4+VnYc9G1drExsCBEDC1bVCBsufGOGMhu0
eLybmHxvubMzSaTH9MGUb01lIW9pUix742H8aVeh2fNoytHpit6zR/Bj3Uh/a1CFUGcaN/2QQ5Ha
jlv9wJ21mSSKjfxGNf8bvTd3xML5Tm62dJRW0o5V98yTR1iKm/u06P8GAgJ9e1hBguLp5ytpMiEU
azpMhZs8Uj/cF5/9H7nVPNg+eVlv8lu9o3k1fBXg5Nbx+4KpDGcIQ5oV8/GHdpGY1a7Ss7ProVbx
rOy4WJW+yVzrIfGdfJdbEgNjuk9fYbTCQErRmuzoFv8N93invuW75l7sO/bofe4L50W155FDQbMs
WNdOqcMYU/1jbaSGyH1Q7uz7/kIjyW3CN1u5MNbnkVN8OoTlG55CDljxHzsQzzlP9VuGu5Hcv2aD
8MW4VoieqcZ3dXqcPQJHmGOz7uRH5suH1B/2tMuyb0CpLm8Bmna6o/lO/cyZnlOc8g7XTDn4KAGA
9nX04NHlJqEQjNDErpI9YVxB6E/yDmt2JJrwq+Iblj09wb39Q/sP1OjcujP/ZP5FY94j/Y5OpcGL
Tr1/GMWb52FQG3HXpK8DFQEzIWD0rC6QXjl1M1eo3KjaKodw4qfkYoDZ3suf9Gy5lawG6XER62uB
wIIMOao9Iu7CPw7IZIBspQBNMjrSdWUd0t9M2XLhkYbAOqUwmQ+IAvhBtAdPAs4XwwFYs7Fm4lpR
yn8CKmBgzVvKg7sHzOoUvuwRnhqQ+/jrMJ9rPYZu8QVbc3eLiXkMXBYBznTusreRed/pNozu/Fp7
ZvdcUsemO0ZdyTs9Zj621nh892Xf8SM/hjutznrAeuwHHr/JxCPe8XVgtFE7suhRPiPQxpBLza9u
GMAScU33+DZwECy5yCCgRSEfgSnEKCrer5HQHTR/Id6yTXdMPvWCMcGWyiy+VcTGYDli6w0Av62Y
EyL2gA7yrX0mR3VP0SCR5Qv261wcqeEoOSn1KKOqnxPViOnqB8UdfIRFO3B56maJXHr+WDC60Gch
IJ7pRfngrWEfebScL2YvfvB1hyvfhoFmWrghGgB5R+0XinjKw0BzmG8imxsl2kz2t/qgGua4Ft/j
G8xTOX+IQs5NNJc6JFlBUXohpZ0qFcMQ6VPoxmgpetTJfIORF4dzIUU2CK0/0hQ8wFe8wPrNFF8V
mDUMkY+MGi0GMbjiSGU3HsDlLYqc2/RFH9zZ0zMWPA6maGueBB6A+Jd7Ikw/j4k7Eq+mB7RUErIH
njWPy46LPdr3y0tXeV16wHipMpdhX/aW5MjlH/cOhH261syRfPYf2grslgCi1sK6zDOAnPEtPWYc
FtOjA+IA6SNQpRVtFNxl6mHkuUbMB8QuZIvcmHh39ouv4uNBD/Hg0V08tly+XLAtd7Slfx22c1yj
/IxrBqL70V+2JHAu25oGxt5ylUPxG+9TX2NQBJoGAR0Ww9XwwOPQstrmn6O9Xe4mw2X63rCOESzE
97E6L3cuir5V7a2Bnfuxp8XM6+AOtJgBBv/MnxPvPGry1kCD6vIWF98a8aEAAjAW/Ez7bsuMk52O
LZInO/AYLIhfhOA2XYfQq5WL/FaccoqoPded9gI2Hlf1ENDtU7KbrgK3Qd9PpdSRQb875xYMYEDp
uI9ex0tDmG3C7GhNcQj0A6wxkeBkM2VvJ6vaqLuI7FladjPtFelVJXGTYTC1BGQSaAtoaxFvsXMh
0f2sP1iyQoBYB99PT9YL0xJ0vwxq8WWk1pZRRZbt9Z9I3oUDeYdwqyH0g1UG5vXFz1bzjr4hOHJr
7O3PGkOwdMtebWF4BdYMU1m+RHQYIM8gwob+w/q9pw3x5sgIbUFVrawn+ZejJqP5fDd79rlP0VC4
JWkKG+Yt3X1+U8RZlWdRmzdwmIDXywdWLsT1IVBY7ONIJMUK0QtWpFuFHzZLNK0jxi3ijqmZN4Qn
yaWkZrRYsbHgwgN5iu9uRIsOK2Hd3Doa2KyRYkVHfFTgcaDvEG4MlEQ+1i+WSwsOwg+5KilLgon3
ftUf8M3/Tdy1xLVBW4rrL6Qn9H+ZfcqaG5i3BfV7zj5YcmCzYpYdQpB4/ZX52vyZ0aeqk07HjOQv
qM5J8QetxK43dvDCRw4IokI7OdMxK8lugYlN65H2Fs6gJ/snP/YM0+JT6U/b0ucstW5WV1xyfDK2
IOe5Pzp7MFk3BlNrbrYbbAjUg3Dt+MwH3fhYPMoj5KRjckOyLH+wVJ/SI0Xsjl4hhj7lu7yG7m51
GfiCkJPObBvxOXKvitu54it+XpPVOw6ndbn2L58sUmtEBCsUb6t5jRlhRRmGwMlcHa88eSuiBrb9
QdoU7uKGl/JN9wjs8HKPaR67r+xhWt1L+/yCYGI3H8mMXbkE5PjzOfAuiE02+TZcXXDKUxRxMqK8
QZK7azeTCwUC+QXt//UPhMeVvQXm4x1/LnR1V9d4Ix+INvtrz4AN7hiD7Q/2X0Rx1a1bMXxe3a8w
Zm4/l8tTvFlnfriWPfCGa/Mg/o0AzVXld8/xR/nLU8Bjm/8qNWWA/ZMckoN25az+BSDXQrmxvEzY
c2m80cT0WTsQztCduCte7xJ9Ua9sdj8TyBmC7uOzTjyws9uvn4rVJ1FF63uyerpjRfdUj6imLbU0
TZtP3rPZQwu/Jj7lILmIykE+bZMzy83apFULkHb19/PzzoR13a0bLmfjV760m98ZtYRcjFO0h0+y
Kr31+lGsww3C0dUdewvFenzpj+TArT9XKx9rZEWkqIgp+c5+5ieoKG6+/kHtsWJ4daFS4z4VBG+h
NuR9Ef9kg2Yps7CRKoyYSQGDwLbrkousbfFSSQzA+JCo6A8obg4Ye2csqxgfYJAamUvzyXxloBu2
HJihnKMbXVM7rZo1P7C4ORntIyc6pgcCXRo6ow1xmIgrCNJiurCK78a5+mAwezQ27NPr8lXFGSfk
IyzBKM2jt/RL29ByST15Ox7ag+mqJ2k7P4Mp6aiw/szr/GJeWxcfDfqbdbw5ABXeD0dODx4HBy/a
0Rk5AvnbkPA8+g9MLMHqG6YbmxLFFzKNtbQtX1GchNC5V6GX/nBYYCpVPtSXkF4RhYHpPKHKWTlH
8i3Z0trv6VqeB1YfCAO6W7NH3JkoOL8p7iSfvuTduDq/xU9GuulpQnRGq2gWNQhOjA+8qnTfeBse
7eusrH8b9fWh/qDB4SdvD9m2vwRk7qzQ1xSPGVpX47Jho/bId3EE2HYLUqShmm136fCBYzdrvRou
QrtTF543Evyo4tibyc8Gdju8cxxlRY+veCFS+YNDIY2FfvKnb2ZQ8RWZOf2z5OxcRRF77KG4ugL/
t+1kclk9TsoayNvS0zfNg5YYt406GJ85Snu+UbqtG7yS5/bHOoX2lluNmqAbaTu7zgnp7shNIb6T
MUa4whzM9JWdWHpu0i0k30p6HxqPOWSifCKbiASUCh5pdIZV8BMf5R/WRayaC32iZs0B297FPr3k
6U21mHNI79k5WzbIc0vcK/SJDAIyVs5VjZ4K2Td0T3WAeNCpWy9a8lpOBHP63cF6B9mTP4WHkkVT
99r5EJ8ZbVMGxZ6IuqZiEgyhFRCOMaND7dLC5jMxdNCRKWorZoT6jgGVS1XjQgM7vEBENF6I0qm+
i4O5Y3Y/0uhcVYfqYP4qhKCqb/IvcrGL82TvtBeq1OUlZkXk3Dc9TSc2rPmVpuJrN8Q/LXvTV8Dd
WM60AZZ7+NGytRDVOIBlw8wGi8bVcYPeEvKoGC+hqUAvg+QqOPP+cvFpQ/G5UWkWLvkqWr5hulUf
lxdAMER7QK42PeurOzBOUbZspbSzOAujliRdJ75zsXr0nMxbSeXjSVdJl+DoSisNJyBdIF7jGZYJ
wJa1TUX70aEc0GiDkrGFmHrlvJib+cOYV+xVQjA1bbqMUT/ar0OT+TV5loQ6Eimr7QHko/1Bu4eQ
qTwqnTeR4GxtUwSj9jXlXfnXzxFGKhCdRNEsawZjI0n2sdcV64pYGNoXzrPtfGnNky1982yhSUsg
OAbXKtuiMFngjxgvabMd2m/juSHQo0Gez/a9qj9IqqeGJgyG4oAREm72dXhExsGAyvriWeMKUuMz
u4VwK/6SCIzgLMU3uFvP1n54Id3J3MPV/QJkj/2hHkjrQ+znusgMLcHpRtVy+VffzOTjUNYsCe3q
c1WhfufIDTG9faGwFG0+ZEdUoePmJTQ2OrUR1oLD3OxCurpz+VY5Gy2HVlfYvqQoj8TRGJcnLgcE
Z77EwXioIsVznBQC781Bxilco5lc7XsIP8LaI0hPs8PRiZPSZHPaJgw6Cq+SM5zwCftOEO6cCf2L
/TvSflDx35cmyROkxTQkqyojYb52wCCWDQddg8H8hPFMP6X/RPs6FLEIq5cTw0eY/AQxila224op
s14DfUAp343Huf9czJMyrKOEqQ9X2cxRnLLwAAOYeNPmxVyPkENtZq0qXXqzifZ2sU2R7atU2UJB
bjA4hp0SZCSXij7yTjDrYn5RCxfRl6mraFfoqid5No+5FjgeaLUYHa7DnWs5S064tROJqFCit9vK
aym3nQZi0Jhey+pH8GyyWnuNkO2ayGdwSkYz3O8FYCK+dy3ZCZIoCMadqmiHPqEb2HMA2AlHr8RR
MVlgDlOtIUOQsr2wNcTmjjREw5nx9x5TSd54OJXw6bXJo6YAFdjcOmmged9D56VB2m7P1asWI30y
mFF0x5a2AiSMjtF6k0lP9kS8ME3BDCTufCVLb66Q3d0WYtGx4kQAFmIjA1zOcJChj7kXP3qLoNFI
vsGmeSNTMRsZi5Teek4eY/nDxYSWI3Hv+Mv/AUWHaWtyCtPfQ303oWdwuItmxfwHj6U+CJBXcVgQ
uOKqQAYhSJtOR8Yqrp7ughXvXrUdFkdweMRWx0iPGN8xBZAonBECMYjOQ/0JYK0D8A7YDigmV81h
sUjkC6Xf5sCgT98IXTO0Fo6rJ6RHAjtjGQ6H/doPB+1X4idKHCZk+JBSTShavgdJ2hsw+7RXQXCZ
mH5IQOwdqz839LNnuTjHbXNWwvEZbGY0kvVl+Q4gOWp2ZizQvUdjhbwRsmbJUCONdJQuJsaxF1z5
SkTPO3nCfIFVOOTSsNKVsupO9O7kZETKxyiT1C7DoY5PICMYPZZ3gcKg6ZzveQKbjKTXDpqHU29G
nL7IgQShUK/mIytuxG0fm2xjWDRQtRfgR5DOBKOWYpgriLmKOHCXz81JsqKZbnPVQVlk7BBWwvmO
iYE83YWaRfB20daQobFtMYRUPKwC0Fww4XFsNC07gZwTtCWNbpN4AiL5Eqsm6T9CcvUXyw8c/ixv
CIAZIKajxo4X+fWyE++92l6hpODMlL2Mg6YAtinIkTLbvskko/57E3mOCI6mIekLIFiHyxJtoIP6
JFXtlyGR0Bmg4Q2r44TcsgnJUmr+BO5oiT+GpxbHElzYcP6uYRJJwZ+V/LBJABWYcSTJEn2RTofX
ty9H+8mMrE1vEDeJ9cu8YgkDW+5K9WmyXGA2S/aaG8dF9Fjws1COwL6FhL2YflNLnkTIIK8pIjNN
x2vUfg9ivEhfGnbCh+RETEnhsI5+CVUqzANXF7UPHdbaPucmAG6HIPH9pNxM2gf4Ckd6sTF9Fo6V
LV4J7NuWAz1Iex7TJ2GcKgrTM60aXRTlfvIn0bjUAPoJIJaqPkczg7AyIIHgoWKeADP5nCB2qBOC
d/RmzU/eyMeS/meXF+sCVV6Ci81ElmYQtkIGN5goiU0PNloMdX8JgQUwqUYEB90j1FW/V2/8rMSH
Egl5DcVckRJvrj+Az2EUMgHKhOg3SIZEEcCCgBGpA1JlIihg+RqVL6C6JmYRAaqrkeFiFQNP0Mb7
roqvUSdUh69BCFhyYsNa+m1RfIFEQg4ExBG1aWipW7XK9gNq/3ACHBMOFzi+LBxWZaFt6sddLvBR
ti+wUX3J+YZCd2SARxBD2stXmAkVt6scZELt7jnXuKp4EGDggU1gbah6tEYMq9ucgh2X/5R1jLVP
/NRgJoRCe6JfrNDBtYxPW6OwCL/QZw2IavOJImBKyOcg2ZglUi9fQl1naKBvqpkFf2h8oJICAGDR
rssRDZszzW6+lJDrcO1sXDCId5aaNAQ1OffBy9QgOx81AdazxHsHEIg79Y8chsZ9AWBZ6cLcvu8K
JlDCwEQqlsaDWdRoU5DT9+yOOmpfG9P8oFp0PJmK6T89nKhocgVUT6Dw0B7O9lehVx+CRy2Ra8Dw
DsYsEm/EnB1S+pBSQofh8H97i0y6hWDCwkkBI45YiGJAkmGNq7I3G7jPHJpTyTqIjsK7OSWSV6TS
86hjj0kIHMa2j42mzBDfB6CyhNaLDT/jXlgww0uG5yMdYmD4A6BCqI4tCZQO3BodNwBSvoQSRxvX
Ez6GaoD5j9FeYwbIxW1VZx0CJBLUOfHk/vvf6blDGoMPFBZcYvh5znGqFJgYi31e5zQO6Glm1CWB
4hK8JTm7AsIU7EiWuaz6qPBKIuvMwifsq0IgSMpDx8Ar0k9ijRJa8iYJPaGX7IYJZkfGnuqLmySk
rDUrpEq+QFDamK0iX3JQ80gPXGQZm3xTkrfJEzoMZ4WXtUutVZSiHcc3zDYKzvXCbiySIiTmQgJd
MVIXkr3OFr5wlq5nDkRq4Kk4MMnJVrP8rirsjLDSN0JBWTMUNbDnFdJ1DJiQdKgNZzrmBondJo8s
aIN+BneCg8aZ7WvLhEVhyMk2igVwEPxGF6l9WuODz19rLC+OrB0LVmJmggHEAWyu/4gYzR/QHqyZ
IjmhITKzcO5ZWroGRxWAxDOH7RlWOMcBBO0ZkZ4qdDODYk2QFwjR3UAUJalmo/dYBt8j/W/WzJ2T
fIOWFm6cnptS8ycFY7ZiyCKRo5vUZGPzX0mRj5EV+dgAy4Lm5YHtSu8Ie7N4QCgJc1TKpc7LkV44
EDTBU9nu2BME5Y2tVLguoPROVE2qczcYsgrYFeBBe7wDJ0BL5vC70j2kDTiQPS6kxKwRosYEBXSs
m3LH+NwAjRbSbKwdTZhfjSY74QYRTxg7AuEnuDTR5AhJM4E+9jOFmcOuGDjomGKHEeehG/PjEHbP
cPjENgcvSECwji3y6T4lvYnWjs1OTFCAlZNRY5K0q8B565bTaHyH6jFB3x2ipRkOFd0ZTcN7DqsV
2RpnXadAIQI9w7lJUBKhg6dKtqlfYLPghR0RO0Vrnpz2IP2SGEb1SaVF13hGOFv5RKOrkDqED1OC
ZFWllzznAJkewCH1xVYU0WnViUjfiEut9Pi4un05g6Wzbh3xPW26Tyi6ahJzBEhFlA8jx99Fq/5x
JcQW0DuZl+D9NYpxrTtMbwNGf6Ywc3BDkX60ccEPdMkXPDgWc9SAgRBa6FS+KRJWQUp5hSEDYK1l
eOfyEugg4izamWqgfOZZGAEILjUdX7LT1AUBKXKcyv4rFS8uRTMpK7ILR91BHSi1iJuFGCXsv9TP
4HlENElr/An+qKRbb9nU7Mas3SY8BRKnqH4gkAjuGNr4EVm0eJgz7Z0ObcmOgs85zMjdQ9gofNUd
GaZI1lVUYL2Grhp3HPIFsXbyPQTxxGCld1ZUg4uJ3s7XcXiLkov4NJxr9OwhN/zGwAd5pKY08uWc
z8vRukpU/n2fVB+QvkV+TVLsbEIv/1VUCO176z7LiFrZxSQK5BKiiIxnmFumqzjl23nfx2QJqBAE
DMJDB0Gszb5TVpzROLA6b7VR+WxZbljAfZ2QJJGTRd0xY4ilTVpPkCVQ54YK6R5PS+iWxkeAY6as
zI3a6CisOd60MXJDCq72KaembFPzYMSdL0IpVHP0Jx3Ol9hM4gk8pBLvKqpxzNgh/mhBeHEkGRc6
Q0+IsVZzsH/xWL+qKEUHZnsdiSCBjuYiC8+ztGWsoeHt1PP2u1CHLSFA7Cs8k7zjGWSWuph2AsWu
EfknSs3KVvdlZH0mzAgK0EOsiE2EmQVd8n87wMSdG1Vtk4WygG6gEQ+pKfGu8NKCaEeQpxRlvsks
glwldvfaJ470//eldZDQOlDV1kOZoUG8shvXxrLfzRzNZ+yiyVOoy29A3LLZ9vX2ZBrRWteT7WCS
pwWT0qZfHAcYEXMEnN2lyRj4FHP7FBm0iZGUAF1J1HkPiOsiR84pxWZstPELC0wNVwzWhUhGEOt0
xrKt1s+WCvaGTU8mbYFfl3b1aPBKQAR26kcb4bwpCdCWCeNRp4QuL0tnVcFxiZ6SVMA8wYgjFBjx
zOjmQSCYInKPdHoSOZtcfAGIKDgxBfs64AWH7U3wW1ltxfoq+CYDfpSWYYGpZXul3DqldhDlD4hK
3WHQVrbnHE4budcmnh/ODbDLR9rBNXMegwJvqv1gMJ9ALJBnVtAmwZg0z2vRmZjKhr7RiD0IsmWE
oWuiomGVHi3EPWvFFbsu2NYgqzZ9tB/w5cZ4sbMGmzrEAgKQ1njfN0Oe7OT+MITmxuaJcTgHBc8G
XeA4J0AF9W3TPbMh1GPugT7CQCbIe5Cdt5ATBWeN2hJFE/YzvhrN4BbdvsqD0/w1ySMMr1BMFvxa
FV3SsmRqJHl4jMSCH/Lm9w1ttNVnDLEbkLyywDSZr0vYH8r05NC+FJ7z+mWxGa5yOi6Tk5UzvaFw
zMt7YF6b4kkYNwrqWD4wUj2UinW+C6vWF1FGCzNXYWbAVUdtwhvB5xrpmc3MoPjUlL7dKOpAmCBr
8UUFUl2R4ue2Rz5TO2I9dKD4i1dT7FtzuGWxbYvgw0lpfUICXKiCYkXFkNtsY7lGJESaH50kjtLJ
lD2r1vxsYrlqaU9q29AgittOnpOaE68KvjOxcA7SIrJrZ6vqg6dKk6/SX9AWcoin7ExNSk2HNnG0
AUL4InrCII6P4lTwodm1OrpoAlRom+SZ8BwL32YDfthMpE95Sv2SP60Anpf6dcHSJNuSvRry8aOh
XxNCYIb55UcsVYTF4clM+SpJiRWJJpB4CtJ4g08JhzdLL6BqeiAzejKYnHCNIXVqTATDbNPz+g8I
LdQERetUsGU8smC+LGxTGCkhqMXdNZ1fIhAKXZdQQFA5PMfENf87PlIiFBHNGxoUeEYnVEqVUNC5
RW9vbTLAIZNQW9RVw9w6Ikgi3y7/neVNGgT8dBRsvU5zKNVOwA3mxPAcDp1Ok7pjFhwEvxMjA447
jvJOUZ8Fr6odYz9ACyiGjwIMnXYQUw3IOAF+xuZFXM+es7SAzjRMFawyfJO1xQ1waJcf4lfFdKtY
CBu0/3WrSk24bAt+A1K3ailHHSsE0PJ8RmsyPTecZQFRcn94S3D2qBB18/Sr0PwmaPei3SgwDAm8
9TzWz3GVP49ocY2q/qKhpkvfHKh8QSIMSBBSc/mlDUfwpPWbKMnhEU3k6KQcJzClHjUt8hVg6A2y
UJO46+HFYTAU9DuTF7Y0yCmeO2oaOlSWRNibhsOryS5TNr9IGvv69C4Zw168u0MXHHtJ8gSBRLAW
O2i9kZ+mXhuwPvros1K07FbJhR1h8jvkwTDCialHcJBWOBPn/b+OAhoZNvSpO4oUAXAe7L+i20Pl
1fQF4WYJqU3TU0ZawWJDip5Okk09xwJG0RqRECMFwUZ0tGx2GYVGw1WANxZKdVmjx6nSobL+Uomo
JPXk/GvJbKNzRP/4X9k1/Agit+CPsDOQFIO+BNI7ABv0dM50nvqrKHkax3EVNNEj4tYBFA4RAmAc
ERyzOU5ImVSTAQrhwqQ356ehAvwTFDdWEoFvjeqbGghxAIc1yiaMrhxuFYBbKeJ8tInBKQFajNde
Rylpgw5zkvmQoadicxCQjEXFLzXaUK2SL7FBpU2NhJzzB9igEYxQgV50RmStRp9aeQxBUWVj8Tkh
ojRJ52UDndKncZmPNt2bpIaeYWFsaAw/Qmy+aDpERD645ewAENwCQTRwghejC89xClbQugiYjy4T
Fqsp165Eh4VpPS4mkBHaJaBlISAvvM1K+RWb1r5zird5RplKWSwWrXbsmVKNhLHm5R4XfCJlaLUB
EjadxphfeepGOt9pMR+rmmgNmJQC7cg+QmoGwhYH7lUz2O8p7Bv+Sur+843PBeBWJYEhGp8DC3E1
MKw56HYB/SKDCHb6EfbyNEQ9fX8YUwUDF3sebiHpNaVjEvkAnzA8B1F6MFJY0ZHoM9uh5dEGDsnt
xVkND25FLcYGPVYEdn62Wn4Xz4lYjRzw38OsrRIQwpg3O0YkXW7vJQ2SLr13VXuZJOCeG/Fsj2Zx
XKT2qdfugFwLYjrII6Z7FBW3ki6WpL8lCo5u8KGU4kMPH1B5F1SgPOS0FBytA0c3M3li0fH5Q0RD
qhMmo+UTMCOtwNdKG98kjq8ZwgU2dlJ1BFtHZ+BhU/wPSYdICy2HsQOiM9DWdARyCwIqcvE0R1rS
DC9BW1Dq/YmUVPF3gvgdBI8zKG9mxYucIMPCdC+Z8bkOFnmdQaKL5JzbOeNNK4kkYxSbz7RJS4a9
yMiaaCQURBLz4UJ5zh0TIA3ACnD7rabv6OoSQrwZ5+vYff9LWRgXYY5l8U74PIOo3bHqmtCHJ5WN
w6y2YmGMeVXI/43g+jNHA+okKyqCQ/XUx3QGlQ3v91hhDZrOaIFkuuc5GXg0PmhxCxQR6KSSV6oz
cBcwBmjVyk2b4qLK80epyidVL76kIGOnnneg0lgxXpLix8ZzJkcUs5zNInS4nW2IEK0OaHAMfjgO
Mi/P6IwPckKQiv2RGRJtKoaMgpVRKxAe2CcsmfW9x1L0kUfFhhGnKMfoAUCJOzWBvTEZqiScjkb0
2ESn0Oy8dYhgM+wDoANwJBf5gTBQARUQ6pWcxZ185sjBnsD5C1o3QnDirF9MoIoEe4oIGnFGZMZR
x3fNeu4DmmYdoMI6w7yrHQr7o04z8OYM3lGAVqQsGnyEgCSLSKk8tTGOcOXr6Ub/26JFqBXRIZHj
fUDrog6e2gHKhIbLgWqOaXqq3aZepbEJyUHdLlN7ILWOv1zGoH9fIgJIlfc8bz85r9AkDIgT7px6
K1uDl/TPVUGFrDt7tmadKVk4lwQyQOWDVxdhuI/BCejUZOLMmY79XnAOekagUkSTZIQwN2Y70RG4
zcWILKli6TuIt7FlWNqr6UGRKIi4BRaIImH5VEONkRzJCTWlpNbW9CW2DGbUCCN+xbc2Kw+CMw6F
167kc5PVyDie/pkgndXkwIlbkmvH2IDWEyS0+9qCVKhqLUoSelLiVVuQ4vUt/DZIQTXR72TvBX6c
9KDLJBEu7XD0i2Ha6eOnOA9xeipfpyo7dKLJNKnHPjD9wG63Iyf7ZBq8ioC5iLZ1FvIK918thbUp
CDRYDXnWLF7YWcvXZBWARrH4pA5YeFd0BVahHmyWliIHr0r8bI13XMxiv9QK5CKYVmkqsaiIuQhY
n+qkmNT/OESoCbcC5Tuq3aqm4UI/V47NLQPiHlPzXBrI0uoPPWKoO+sCiDGu8yU6Sw1iBxYL0X2E
IbjR0JTWeQ5MBD+7GN8Z7CAiwEJlSlXRGxSNCZP/n1mcQYjWFisNqXZvgjDYS9qd2vuV7SQViYV/
YsusOBkPlf1Y9m3QvMX4Aa2pef23MlDcietnIjFTKdet6toMB4URFoOcJP92nEHU77FNnzTYDslv
kjgQfxH5cKZuo0+x0QtIWhSgAs9HcfRnv2Pow1VAQ9k4x56bEp4Jy+CFBPam1Tda/cyLeIv5FYfy
v0KzZkCZHNxBJwbyTPr8keJsHUnfjtFvqVA8CQp9PNF2WlbG/O2UTxG60YrDjejCiUc94NpZlkPs
bPKmTPa+r2Eu4/rubOQAPDcJcU2JDd42Gi426pQ4A2ZYYK7OcOPRjITnoxK1AAg3BUg8lxR+6Z+D
Z0CQSwReVkXhEaPozsh6FpzNEZJVYqLEBc8aBPYTS1uKR5cG6UV8LnFtZ3XY/IPEqVhhCH0wQg75
Sw9uB4iNQ0RFdanD0xgifRx/RH+nsS8sSKJnSn94octUoxhoj7OMQ4lNsTU9RnUTp96F0pWnr9Tg
ZfB+kX8lNvuKk4bFaDT/qfvlJgtaPMWgaky+OD4WbM0UjD2mz4jQHLFNoCOwZyJD6aAtagIl4T6T
CScz7JrYdjsHTU78HJlwTnvYx+SZC5oC5N8Gl77ZHUg/2gkWQV0w2OXTy3j6WEA7vDyL6E1zgCIx
zZ/bZ6KdFkY30FQkp4NvhQObRzWJqE0gf6mtccjL8Ul1ZtANnaui1i8l6cvkbovLLsuha8lIpxmb
sYUNsbq3gmHP8d9vmBxIlXTrHB2LdA/rwjeH5AIGSjQU4jbbcFHGMVzzqJHljbPxhTJC3BTLnDyW
YmLJVoOVXnVaolrGfLHdK6y7oiwtUQ3hjnEWn7tRxTjyh8KdAzQTM4ExZrLPlIv4EeaODABOVQJE
rADUh7zcO40XModldG5Iw7YqENzH9/Tfef4u7lonZ6CBmOsCcFUx8JwrwMKcT0a4I7GES/A2Wn/w
M6qUnJFSAOb55PESkkFFV05UW6xgLEHElXNRTdPChc2MobF3NOMJZGhV/awiY4d7KX6RZoITWccA
mVBnLpSMUPmzrYwp0kr/IixDOPboU/Z6uMXl3/HQZK9MCNiKeJ9npqnMBTp6CwyEdf2aNX/0wBhN
gF4hEyREytjn+ddQJRuTOZM4V5i7AJF3p+reIIFcZiI7uJFTgb6q1nP7t8zqrkTLC+qSYiTpAF8y
VhtA7aEV2KU0y3tUbBRsrUQzeUL0LcBNhDxwiUItRojPXDWhg2R05ktDLKNE97ZCJxWPTxbNhYr5
tJl9VBjnCQTYBPlzz8+akJIi6JB9gXwgdLXA9CoVIAEzQjvkEYqJIIl2IcnCYkWZLHVPFSk0gBF9
cV4lWkLRVnPyXUpzKm3SA7VI2hFXakjfpoYXFlq0XH4R+2PVzIc1EHQN5p6Em5Zxdvq0edOphphB
6u48I84KmE33SAxq4qb7fz2emOduaESU6H6xWzbIL936lqmNfGjz+Ar+hdmkk80caFoBuhm1dCdb
NgYza63T1pB4LP69qSeHAZWSzp7Z42dUEGoG6SFHLMB+y37GUW1iwD4UT2ZTnUdJPqSNshcEaJJd
XCNqE0anCAvpHEaU03RxmheTCEcz2aiD7FGdpDQY2vpuk1GSFiYlhoyHqV/PCPIdTkR7yijx6iyK
9WZ3tScCPObkKk/5X9wlb8FIqDDaMxJKspEZ3uwveOXx0S4DEZPEyVnazCpcIZBjTwyBDvHRYZS5
aF6OC2j2/5F0XjuRY1sYfiJLzuEWKieoIjY3FtC0c9rOfvr5FiONzhmNuqHK3mGtf/0hAQFXtnEf
eUQGYD+1xNh+mfh1JJ9MXnApkTIyZcBvxN9SWxgQqeex2cqnkzLbCoZdtJBJYKZyDekI8nK6bbJO
NPT+KTPYcVNoMV5AHULaZKUVCOZfYw6O2E2AZPHXi8+8D+vEqJNmyj34PAG9+AwMY43P7TW3u01k
V+8Ar052rNzql6VkGzmhO/rjAMetpZw2fKox3BssrT7hn5zhiM7HR9hP+z7OzQEH+L1jHFghNOaD
9TlIRt3jhJULEmzCfpN1pUM3JVTDTgZCUz+yxb0kerV3OAEhq5Vcj34DnqtBRsSsVWkamnB6kDFn
3G1bzFGUNWME8OA0P4n7G1iG3e5KSgLfU1s4WFs9tDY2li1xu2+YLmCSj+SYAsD95/JCZgNheTzd
caUGbwA0VXHmG0hWl+3+CNMoYvbQ6uUuSdWaseVPUzNv4PiAIXGQY0Q+FhgsV5NmMn00oA5ozcNk
HsY835q6uzFyIbuGOJS+GS7F6YjBD1VHk7aYg78X8Hxy80M/2rBHZ+sRb2O4jwjNpnOnnaem5i/4
kN1JiH4uMTMNccgcvJ+u3Onkk/SSklAcChdacRSuwLvhAzarjtG8A47VWDSfby5wn9aojd3xPoCV
KF+rDmeEjabfUiSXetaTR66Jq3OJ71vYMpq8cGRPzhveTyfa2HND5z1oEBxj+PIUnuTLcKnwQqXd
VEn75QMKMBjNUerbjrlZAp5ngkagxZ+TtMZatUdl0T1QkrCudUwHkqF7D+im7/xcW7uFs82CXWxg
9wnIHroIcqGDCF/IBwbu0+e8gGmK9wM9tRUl+APSjOgvhcG0hrvyVtTDoz2FO0XHjrmiXv9iMh3F
FxwgBhBu8Jay41MoHdnE5yFAWN68aVqXsdQeodCEafzHzqKzMc87Fr2NT9TiDSuJJpit6OjyUXBu
y+pxJ26zFoVBSF5eZaJrMD/YSZJQpKOaIEjrLiFiKuqB1uH1xFjoKLVsY5oRACoOL23p11FunGbO
hjwPdj4gUBvTYQUgXPJ2bM6wzLY2efTRxITvuluHgTEU8QbOEZtKbM7cVWAwdTBc/Dl7eLa42Cbc
kAk+cjgfqOYvb1NXDPwZiQGxEByEK2f72pM4UALBF5R8DswqG/m1T+AIqMu0l2CyKhpfew0ve+/c
YdZnM2AYM2phyk38aqP4KqFq3LoJL762vd/lzzqQbk4Wx0xMDVGaC5LrpUjpoA5M7FZ2NjNRG/6E
wQME23nCu35Ccm4buHZsa6YPDbVXgM+tpLNH37SmDxDrdKaSePdccs6zDvv2kl5Iw+W20/Q/cgc5
UK8DJo0NI18wBKWL/cT045uQnvK9B8DLFGedgIFXzIgarsrS9kHq8KaLCREOt3k7rlTPH+XKL0rt
PLNqG8pWYriMqNlz1qxa+dmNnHn0ApyBsEhizgYHE8QQdJsb3xphExAEg9YI01oIPdN8GUljp0+v
gs+0pgjblnTJhf1vCiCBEAg2O1ikMViYelhbtPsmWLIAnj17Q9XzQR+2reGuAy8gjQh7V987aUyS
G/91mUgjZxhL521E7pZmxCKfRFs+pKaSNrrFb4xRRDeEmEuQR0nroGwHyOZDY1q4RNEhac+JdRka
7SQTVGHNpamx83cmblTCSrLT3xDBhhyPsEAJdBH2aZtdC2tn0YTYpODwFXTyVa27+ZYlLcpbpito
2gCciJ438SB1ZXG4Mu6ygUkEApxzihsERZRLXSq1I+Rafr0kAgp3R9iOc+9tJFo1ofey/WUtpLWB
sYZFB0+A6iaFe9gbW8tC7IIAK0F76LpHNzt4GGTB4AcTf0yVg4fVuu5uEQWZlI2QrlOmdfNvigCU
Hxr/mWni1sfWH8Zcy0AU7ytD2wNcz7ehejF4etNhoB1JtpYBCNvvSTjol6+kfzRRVE0nDQEvEiXn
ACfAc0/80UxB7N6kCfyKW5XuvJmYMBJdXgIKpGin0sdm2AD100TaotIk73k124+5Olrd44z5rXaK
vN08Xyj2ibFq23P1B6dRWnDd2VGItNGLkhH32fGPgD4gF00ptKtGHezmAYA3Va+l3Avhk5md+CED
zuVICpr9I6r1eRuhRMa6Bbl+cnOaZ0c719qDFj509R8IoFVxcLuNzX0TnQxnx/+qcUtvyTgvsg+9
L9TTkFsZK4Zt4Dx4TF/7S0GlTQy6vkaloFqYt9ZbYT9O6kjLQFmosvOCAbB7whVxTI58QaSrE/60
DRa4YP9ghA55eqHWcRGP3ks341BoeUjthv289zhgFxDzyNeOExrLqnqN3fumLVY9hXSotkmwyaoj
MSj3kT8+ydmgbBZpB6TxkXDOhpC8PHXLoGiFkUPD9ksuTlr6vulccKmbUTjiOMahA+bjLNcZWL+z
rhpqzZ6RKMmHrvmaZZeELW1iZRAT56ZJKZf1JyOFMFBCXSrPgV+s44eSSBNL/66I0EHiwhRP+KLl
8ktmMrh/mqXYySJPfe9QaUi0pmd7+LBKaNux97m4yWW26ruO5tCWrAoky1WMoIJAIWrmkJJhVshv
yvJP7XFgMHtPnOCoxXSy6AbgrO5y/pXZ2qMNiw9PDEB+CPhcW4QHJdSifhlt85pJE+HUMm2ya2c/
2ymAA+UgmS68fncX+NgoQBAvMP6DwUnN7OD8MTb2e9aTqMgxmGnpTo6LjCkjB+avgz82RRGjY5rl
Ba8rm16i1QlrKLHpsJjBCiptrcU9UP6ieN1hH9eRyhcw7yZNN3Ew8gGCcgDbRnxEJEUpKiKuMwn+
IJ41fc2z8j7TIGkxXEXGqQ9EF5EMvhZQzEatACFxNqKVwjwstbTN4OB8EcQPtfk2018J63NmgGUa
BdIfKNnuvBYSk29+i4+rjUzZ5vAVynObf/GJ8iEAkqiRTOUnnYPFAnMDdpE1I0SZMDB93HOX4Rj2
1cbMpr9tFh+zxYB6Mr1YgU48CmNKkqIi+wVGuOZ+UQbvmu42BNjzp08ez0aY0BHvRauakxJaekqM
ifk3mw858hpSiIErsCde0FWOaPOA97pJfBQVVdpTZ4NwtBdJzLYTMAhUCj4/L/CYdmn73x+Hy2Bu
93wS/V6m2lHzXtDqTuathisLrxfHdmNp7sQWL8v+jX663ZQ96esQnTiSK/bOnOAXLgw5AgFIP6qY
Gtjo1ZfCeYAIP4JNMa62CYoeaZmM9ur3KPgjtsn8ChbjOcIQ85BHLSGFRw+RCtT13lxAE3CntqJ6
q7cKwbeOjdUr4OPzwsmYxg4ErfrQzPpB5jG5Y34nUFAYDci79yz3PXDSJ7OEcsy3EsM/Tf3IxzPK
Y+u/BPFyGNg8QZsS3jVDxrP/QgnWZuObiWHcd9t+wIm6nBUtm7UWWpVPVKtFhgjbgNRShVfbwKqq
gFQS7nmHItXmB7XAYWP2ZPtAoK2LNo1ZzXTVSHOfv3IL30Bs8kHSvgp9PjoOxkpVeQyHv1WF5QwS
Ka/+Z/OtHXYRkIQOWK5zQ5YNv2jSfhMahVTvAsAQT3TTtWZTQgdi0nxkbDvMNxibm5Sb3SIiOoyJ
iRaGQQrki/sXZwFYjgYjh+A/tih1q+UyPUtSAq1vwcIlzcyqGd+s+QtH0aisTwVAmxDsPDDYUa7r
At0aVLU8fZOp6QD0YeB9Tk+Zh0QJ8THL5aYYbXGnQ9VPPwkvcRgaCsrk5g6JrEyQScJocU9DSoDe
q40gB5MxBBxea8a/gim/3jYbKC6nHKqxS7fBXhH6NAdvno1Pv88/gEJgQ4zus+ecmxvyW51jukG2
LzyrQ165D4QSwQODYkHo1ITVg6P8F52mtWk++6Y5sRFx9TmrYP6W/KbZ0aFMDs25aIqdYSxCPcXt
LCN8uYxPSDB86C801o315lbZzo8wB8z1b72tnk3ObPFvrYBepHqf/1RAFVCxVfcy9v4FesOdV7xZ
KLWtljSyZd4bNWotrIRZVJ5UPH2yWb4Va7OBHCacVXo5IaTLI7I5cVONYyvP34kynSEztMtlKf+Z
g/vmaHiJMOUJi3zlaww/YZNLIZQQdRSY+YNTXoIEPw0zVwclOC0e1YxugdvvFfwl6rwKT7WwTrhl
4Ed6wZaekd47lHOnusg1ZEIklFO1prwkw6NfstcF4MQJ2r2LGUOCstYBTYxMZ53DLWBUM1D9J2xn
guiJcMGKz2XEOp/rkeUjz3QmR9XcOaF/GKpv4Tso72iC6DOI6h6XgEs1q1xcJ+OPwg+2QnMdsADt
Fn2XZvW/OWScnl16fEDtnjFyjOEF/I7OBoMx1jr2VYDKYxE9t2xQK4UPOBxMorGNjMZwOkhAl9Wi
/WDYrDOrM7BWlh3VmP27xT1iFDte3XKOE1zhOEtbfhr/ZCEUD0udPWvcmXSMiUkyEmHbVZBuiyR6
j8wfssLXJnKM2eKSc8zupUBphUwtHpHMewLAc+npOfyskW6UW43aTKg1EQV6LFg9pjgepgqLYCE3
hCnyInUelP3Ncswb/HkDkCkZFgVYDfOQuZlBcX9sbl9hvdtacVpYbAps3euzVQ+vpU+OFVM7WZ/l
Yp36JsGorHauE6zSRpuvU9ij1/30BmzxRzAH9A4WXEUgE046Y8ZBaKh3c/RaN/DVOHwJVei5nnOS
ZeTyZW0EFgHzE6HLEPdHzDi8iwwEKvIxQD5Ed1W0KImB9AnCiVzYJYkshujH1dho3iWZJzwe2o2L
eFX5EMbhggG3/BZf3BhJ4sL+TldTqIFsfOXds/HcFQQtz5tmBvgmKxKfOoMLNac0z3ihMS2QnqUH
LEwde1eiwXE58MaKJOCsXo/DPnwe/3Cy69Gtj5HHL48x18CMIrXwsBezaHLK6tAW0Tmh5nd8B796
/6iZzT+/NPKNrjcNFM9wkytFRAepLJM/fwNXroOpf+ahzZV2zpEA15l/3+nJowPs1vl/ZdzT5Y/y
zOtjMOqE7fDojcVn5ghBlCo8GNYp123Rsrx6HIE6n34WF9P+kkKBaa3owYSNT30/YA3tulhXUZ0o
fCE4+O0OwMr5MEXEQZwgcBJblVV/bsKS9gFtJOa2vXXRO8yUzJNHISXHAQRqmWj0P8RumcFD4+KA
S//b6z9KeytrYx21Z4ki6wiumdmHJSpOi/SVHY4nWhnvrelfZSN+65ItnSTd2KZK+hWN2ws7u4U7
D8/TXNSmo6AISBu33ZWXaNfa0Mi+eDPz12x4qljVLbQLqZeELjNa7p/eRE+c6Ly1BwMoz6hIZJrG
c9Khty8CA5TbgQrkrYzQ+eKC0tGHBXJRJezdGB3kTvJH6ShjD0UVCEiHei5CpU/lQyltcKFqYXaG
eFcznEDu5oH3+eoq05HcxtR9vnEG0DF5kbX2pFwKsw/AZQmYswqi2hjoy/FsFAyYgULN73lpjlZi
UpE8c13jN0odUOIAQogTkmqQ58o4K6xzhYTV2fAmHy1G+BPCjZDoiiHFaIAnBQrC4CsgqlGkNI35
RoEkX2F4rNPhnl6Yk1l1F6FYtfYPg2dggK0HkW5Efxz/xbF5syQ1h72L/xIUC2o+OtIBFDPC9w3P
7nOjLxDDirVR/g0IqP+tvBr1lZvzVepfI0FDU+KpV+mw/JCkAEOH4HEJZnojIKHt8uNLN/pDdMP3
kvyrgbiES5kZL4lH7vmY3czyqGO0BfaUaPPFTr+Mud134XAJm3EtLzNumodoQfLdduG26vQB+kfA
gNnS0OtoPyPYC4S7vV7hWWCZksuWPAWoF8fynhtJ6NsS+OSCSZgdoE+WwhtOQavkPrMQxFW9mECD
u6DZhVDBi29/rFhhgtGX/wZXO6o6fo6pvr0a4BcybMawA6+GlkQVSKAwFPN5XKGv1ihdAvofzlup
IE2DgiRjQjbqR9W0x5aefQwnbNy67CXJ/H2Q5Ze4TjaVZ6993h/qvBz+R3ZVaXqaIguMQ8f8t1W4
QTTnEGURIZ7Bq15414ADXpNpr+q7F5kNJWN6WyLv31iQGVdO3zMDoGmiVgubaZNOMz2E+9USccNJ
Q0mDgEdvCaZBLSi/GdbndE8YodqYPsb/mDFNjU3rxbC11riOB4ouB+kDL07uHyp3mWknRYfPAq1k
OXylHfTIDlK/lz6IC/ZYGVD3VjwsFg0nMS4W5XKNxvBo8foXF7un3sG2OfwUAg30Ejp34Z3FjXlO
+PTWr3q1M7bmsHV8JFXlTzxcgqJf2egqIdwEZLEPjAPG1NgXI4EMQCCNJJUnAdQqeeMSeJZwTQ4A
ipUZXaTc4gTpB6wyGCexIEawMIXeyw/JzDRgQALiAqLiS2EaxumXb4U4e1naix2hP827k55wAUBC
byqc05o2wUykwnNM78Nnw+UIN3H3qYYeT2OoyLqZ0wxa22Ru/ha++dTXGByWjMMTE5wGPUI17Bq7
31iYU7Z8SAmvMnKkY1N7yfx+H4MCFaFABhNB5uWzGxHyEmCo42OB1eWXdHmZYBezx71eCWc+rp9G
KLBFpvN+HludYwZxfsh5ROqv58JuGI7oURX5e2Wafue2vg8oauPualbOllRMWFGpt/NK0oUpjEfz
pRRFH8Rig7bBodcl24z58IAp5ow3EPMnSbNE3VLTFs8244jpoV51FhpCHCcpQJYRcAFfvuoGhUFz
rgNU4gbfNE5ciU0UtpQUfiOuCQZub5wYpt/sayNaC8N1QK/sefBwjAApUpfdWkwybBkBSpuN0D7L
b4oU6sTf2TCpJEQXtXj5YI75kQgCdF1MQuP4bJMI7dRPc2h/cOhz1w30pDKtr/3lPa29+8Gx6e3S
v05RX8cUxAYFAwCHjRSFq9ZoRZVDkdWiHkhnqGnjjtaiH2uYQp/grC7ReBWAcgq5jwxpTdin+NNM
Gxu5ueiHUgZBkkZIUKeUSLG6GMO/iH8TPa8dXjSuYAPcsakZSsZ89s1U85UODj9UlDCJehljJhbf
KcL6sd7Mrg7/5oqoVco4EwoOBDbBVPL0XchLUcqfDqnFKu83vCUe8WQNHmAZC6yu+aBseb8R3seE
+UJ8qWCt1pgGSoJoQ+kl0bcZrerSYUGkfsLmIHhAQt6kXTzmMW/HxlgY2BMSZfbaQqL17TctP/+E
LpMq+9PjHbXdi5UiuMYgB8ynBJAJ1LIRGlYTqieTZAvti6gIuO3z8CYc1YV08eo4ATr4itDEGoYy
XROscA0WXXB04upVR2CJbjQElF/UaQ4/hC3HQ3Vp9rKe7rI5Tdl14s60g1eFKd5cahSLOOYyH8fq
TBaLaKoqZmGFjT6NlywhDI5fcoqS+oYvaVBAdfIw7rTgg74MxoeCV0gQHs0fyL2OVS2zSdMdTjJ4
aOarNb42KYPdCc+pbvgkoALL6R+Fx04yfIRhuQto1B37RdRrkEIlYqixKRodtEkBTQQfIt0p4uHo
Kwh3P9HZygBIxEnsEvpkeSnLBMMM9E3hNNzPSFKtCZZK+7ro7jkIMGkH0p1eI0oNTcqb8gpKaCBD
kUcR+PWmobOawa67HR8h1su70X9R85U8dc8c7yprV0hkGpLZ9qz109rPvsAAV/LkiDs+mPG3DhfZ
Yf2Q17cRel6rsfej7mgGGKSE6/SzKaFKajIFRVItdEo3ebcSSD18zV9GP6peq5pRQT/ZYH3kCBLm
M4f8kJuNEBZpXDWCMHOOpA7Sg+AXcJ6n1/hggGE+mNNaLS4X+rTT2Ug1VskUQJKTZJBkiAHEShPm
h/oqlHettXQ1QOmfXU5yM90FCAiFcFSGNV0kftbxN/cX4UIcP36O83LybxGVHs2t062tJVvnsI82
PLOGAq/rOGG8HXkR8Pv3NcEf8kZGfdkLw7qdhr8qG0WNSHAW1jZuck5xwqsM94GCMOM1unS5U9vf
crw3g+Y1bp+SojjpsHaJf5Q62Jrcz2KkM6kxOWI56kyYJf5JBDymBdu0SYErGe2mFnccw44Rp716
xmHGOpluh/G+twIMi+tjCw7PaXcUmYPm+19dowgP47vF85l0+J3buKDm1PGc4A08aLH5oIFnigSD
zQem1XNUJAu0Wwe9OUhw5cuC7IfpFhbhRgX13sVsgC1XOcufePHWXY2nhz68jdwUcT2swjk+FMN4
pMdcczOV+peswZGTnJ1uqa8e8q/6mQEpgJStvQY+zgkaop+qbg3wYFtAquaQLULK9jlG1D+5eKUT
38YeFwpVBVR6I2x83erarqvnu0FH6+u5iLWmldE8jtM1gFyEqXCKqVb5oiKWW/7XTwg/oIfuq25j
pSP2L+SNVjxov1/XA6pbyqAcxKLS/xL5G4GCBiX+onlxZvXPkXcVloacq8D3SJQ2DmL9Fl3CoFmr
BTTVsuyHBkjKda8BF66bu8fGJayypMsNU7z/rJWBbA6aJluabyygmggSF2BeJ8HCwWQMgfdiYZJB
5GwmSFMmAHmLnVUGM3eALGj3N2Gcyp0fYUoXBE9zOUBxCY9TWZ5i6TN6aiOgF3mLIWe4jG2HboYi
xemtE5pdRrtwPJkmkkBj3yvrX4S70BziZu9kZHCQeUU1ljAWwF2ggMVZeWqllDr3/HqRdPuU80Hy
95dwyRSxssgB4VyblEV7ePT+xCgT2mZv4GlL8iIgJ3kzTnMUQDBF3Q7cCCuD8aeCBk08MyA/FFA8
GZFoe9ZzgSuRVWFWTNWmO+2qxPClWbB1KG4oZB49hv/68GRG+lovmyd4V5uJkXDOFSNliKzrGlf2
KiH3cT4bRrlxaEH59TL2ktqSct2GKEmt26j4pTbIB2GVpm1HVSzG0yis+aA9VfLcU2JBO4XNuNed
RyAroorQuUBZQ/ZglIoJI14zEIju64IppmDHqAXoLKqP1C0/JuI9YsA6uBX3KQo/EYso3zwNKroO
lM4DiVkFI9ccT+2c5aLDXPX9zlypxiGpKV+ldbfxC/g7pKaG42Y3BcTXkR7sYwxfmjiDEr9iggMh
/e+s5GzCWER7Sc61tx9nnen+eE8l9WhjKE2cyTIKkEQEo0mfk4wDK6Ai0npYC4O2zCpcntj7Shv/
VNa4UR0Bdx81nkJW96DC6Kx4Isug7oMetW80XQTJoe8s2/p7gE5xx53zOXTDXnZNBGVlHDnrs+mF
KnoDAQk22clq/YcZSiWKp1XsbNJyupgjhi3Ne7vxRmoSqg8VpzutRpnoZBnMuYyz7m2qul1VxkTJ
IngCkndguCWBvTHmdUU+sZx+HNvwBUwLTax57PAsyvwrlkPtkYMtq//M8SqPmntZIXn5xSiPsOTT
RF1cxOYu1FAYJclzGLS4i2qHYfFZB+CFiLE6y9xYqMosD14F/tsDto0EOQRUyYUDMUg0lVpir4bq
E36OVF9MWLuiOgeYJQnFeSY9F6GTPf0zo5cCUBUr4qI1V3FdMS3B85BnLb0Ul3fn5nsLirAjQQ3L
jyyRGGFtzWGvkTZaEReXW9BumAYHp7j64ghFIym/RHgOrO+0vxiJs8PeQwF32uAXnvkSh1cPwWfN
hpAaNqEA8PNpLzVj6DjoK/HKD8zkHCXLU553uNqWwJ24shqEWVPWPzb9tIWWYbONPOLtho9RPVWJ
9o1pYAa0kag30KUIFmnQOE8Mb8fN0OYvDZuwhBSgoY8B5yBpN+t/ycg0LG5hPi6qXytlvIQl0kDk
29DkUSL5sb3SmmU3j9dIiGWcDI71Xi0u1Dvv2roIi0n9YATY2cXJi649UfRIdGqsWQU0HCZrXdjL
2nf/+NNDI1QRZvG2dx4sZ5PQujSg5RZOhi0Sox4XcLMdnuVULsBFe/1L1mlNZxKE7buxX2obkg1j
LsptDCuo0hdzeOnt6sIXtuEH1XWzgyQxeNYbY/DOaWWiMdnEDyaMMjhFapfsWHiNlRM8AkwLbXTR
6XjAaLhzlwY3OG3FhCrui0fZmgK4ut3wJ4VaDxB/j8TVYhihW4xpk7Nahm3m6pd+GPaGoUM83BCG
Z6X1tnC/kAjf0frFNA8wIOCYpZMOI/zMXYOo5f8D161Z8CBQ+M3QdFMfh+1WxQ60bXz0AGQ9e5Rj
F513dROtpx/htmFjTmzzJOQ0q/NutXQGkip/LSIxFSVHFfZHRi6/FxyfVRjUdRNg2v/XMrZjHWwM
l5Bf/VUFj6Hv7LMKsGsetnTeRVltgvQdnDwAunbM+DFoHpHlnk1Hvbah/rZELmWssWqat9G3D2Hj
ryRi2xYFQmUf6+wSR/tpVOcQ4ToimaeeezwXxqQAM9yvcuXJvkhIbCn+ZsSCWK2J8SScoeX2fxeY
LrDscInUhj+Z/ckgRB5kmL6qpbvktPatnPRwcLtjxwjGClEN+6rZwrKh/MXmgwpzWvSrTJp0Mclg
gckAAF4x3jkaHES4JtYb9CP4BK8hXYDuVc/U30LHIYFs3XKBgt/TMx2I1uj7rV00GykE6gXuDg14
g/lSrg/QDUocLOaVDNsT0mld5PKYWY12sppbQ7xHaIqcoNmqCBt+H+wpbV1sb6yzVMBejTwclabN
T+a3iy6khBEqxamHIxo1G24PwoAP13Osdr3N1wD4FmJoAZxat7sgNPfGQsCKokAIl5tj27uG60Hu
wwxek/ToeX9KFb51XndJw+vABvMxuRvz6d408CDMv6gmWfEC9XfGx9K7uwiecdLnCIoisuMWYTjK
zccbDyg1obPQkdEq0UuzsIlAv3OgIqjkMJTtqa++sxlnRjkkvW6679uCQlGYuzHyRKmh5TMSIX5S
FFBylqjSYGy76nnoUu6J9IcCAvNFJrrOBFuTA7jALaSDZpQZ9AkwSOUYrpDkNhhEGPNZ5wzVS/gG
IKFWzwtHVEq3x5O4g1A78dl53VmJfmrQMAmDkG/Bn3Ah9aG5TGmCVRWtWs2hRsSxEfJS4NKdRcZH
ZNXvNSw42WceY3jgsDaEpomjiSsjnObTimGlV59okY5yGZd4p8vZJR+wnCE9FlsQmMfZnEVD0NGg
ckylKDyBnNZ4IoYgbT8B+EwLioloHaBELoWBkRgrooEnLKyUEJGlIOE+4+nDQF2f64y7Kgbb08GZ
mE5eINkHBLoGdMJSipdtuwp1guI+ZGLXqe6IMwOnYtOOrziy0OtY7ZPXGk82OWyqKx69jj4ejvHb
KKYqgA6pFYi0jyFsTdpcYLzIxdxk2d6Ed+CgLmFSzZ+6gLw30PgSjk4Z8Uf6kbtW9hFCvArhlfK8
Tes6q9ie7kF91poZXosQ79uYgJgYzwP+YgQl2lUaVtrRMStkbOWfABK5OTtxCxrdG98+5Upz638m
hEJ9IULC38pwKQXpMnIoBTrZERT77kyUC6GihafdCwAcl/iCmgruCsmp7niRJhjVXZeJ+7MJd7rj
h+TtC95l8Fi58uC3irubAmsJPHJ9tU8rufGPBzzMCoIxzCWC4OM2hq/kyq1S9omwNo1RO5cTQJGX
wKC8a0PGBhUz3hyLjIBp5lB7EMynTT4D9VT5u813Ls3gIsocixmyHP2tXt0IQ2S6ZO9lV+gdKTL/
8sXdx5N+GTE3MLlhVBXuC+LJlf+sqA9TSKBTsTWYKt2ZpUm0fLTpiwrfwvgifHAfZhrA+wp7riZr
n+XGl3ItqMfN5A7npp2YD+gvLY36iCsvTlYHB98nxCtM9RjegtUFnBQ6IRwwYaiWw2k6mMxm4Tpd
pc5BECTrmtt8O2fTltIwQ+Ft0yqx4Kywvo2J9pTClnWh4fowH6JZvYh3zuhDuONv6g7xcRCdkDt2
Wv0cmExFEVcNKTa/aP+BY7EoCOn/I8WsISr0NcTEqyrxcvvQg+5sWbN/18c6Ia7F3Yw9V6yvpTWE
hbood6MoUOW1LxnPcfiQsoTW/UBhg7RD5D+yfrPii72dwnNbpg32T0hhIumYQHXkcpajWZj2yZQf
YElDe2W30dQRnkTJllsczMPZ9nFaGu0Te1H0gb/irR77GnwrCucfOpMmdc45xuUxce/ujwAbotek
OljPmK9bdI/p+BlC7obBG7VfCGUtOPikTYoEDM5OKURADFIKKKfi9+gZSALufWQIPQMA7mq8/uFy
Ee+ziBtIhhJBZeHTAKCiq/hhqd9MDSEvylxpiBw9f2JTxdD+paxJhowBIf7DPJEc5R4J7cVorpsy
WFvRu+IVitCJqj6PyR4JDz30u+VNTUerOetJSH2AfxZEDbw/iMlCKLQY57h+iIgc1JBb+xWbedsX
5d9ejwzIN1TlZQluyv5p2+RPj0khxfuziQOF78+Udem80kI8YkKGqJOWPXizKPTwOpqwcKSUzp0H
3Ygeib7dqMrmDjYRY9no8vDJYKlWyApSziE7f/L8ATNnYWdNK5uRXOM95Qw3jaWGZYupuhY8a5n9
4DDZ49hpQS5bH44maolgwvjiNhv6H9tZ9iHeVgmHi6wsRknyB30YO5BX6OcZVlAMOAgaXSobg5yc
SSw7I+KoGB402JczfaWMF9CKWaqrJLaIt851J2jSYhu0jZpxl92sWaN0IfdvWuFVt5V3ZtGM+Mq4
RnTU4SSrAxwm6NfaSH6FlYFv91hRHe2eNGr4kAVHxtxikElabkhmCxZ0XTK+BrC5yuKB5gA6KIKn
FAL9CAihh6ieeG1WhPSdiQa0dpWlrH49+ZO3GLG7mGgWOZ0WB5nX6Dt8D+5Fdb74+Epozp+YAzvh
4DbLcGP44xpuPLK7fBeoE2LqjV6ZPLcQBzDtr5uOexPKU8koM7N/Fq1Hm+GsUhWfY9+6ADezdVvz
1Y3jhxmpnlPHHxwQhFDySjmNXILMnYPFOicT2rZ5QmDG0cawcUqhvGMDcXNdIy6MhjXCJBj385p+
soc+bo7VodPbd/EwSPW3hOvtfiCGYLLcdTw46PHepbKVMp4xhqmfh9a4jLQvpf+DEwrv3LpnZrVu
7/Fe+QVJApSduOAiLk7A9XiqJgyoGUL8hA7otUYBm0M3Qt1CoXafxbgEa2QyT3dj6WPHO76XxhvD
MijeWKhS7kIaa/IQdN8GwzUG2MzaxomYXy63FsvVQD2pMaXOiD7hVUmUanN14pEE6E1NXdQcWVcF
S9bwY5wEp21C35qiLOhR/mBO3m8HB5t6i3kS/z+3r3412HiSMIIYp4UCe0CKuJBWmesopIMOX4Ou
5YJ+U1TtIv+SVwxenvcdjtjvhZO+LEhbFwj5UrsMjEd6WAfNT2pcejc5JtIwESoz2XidEWeqeTVc
uvwGyjQ2N38661Hw1tPEN15+G83x5JkAZPpOProzqse5oW1qFIEl1mnEOGgsF/pCUrer+N0jD2OY
Hxot3MT+AiMBuam+q9v53V/clWGSnQPGSZgeyTCIH5p6YzjVg+zYskLcySGqYRBnzsXeIPJqDnQo
FkDG0KXjcNc2j/08gLp45G82JFSZp9nPNmFjgIXhCOKHuNSg4AV/TxaqzPzW4y5DaJExaE8RHOop
2A/BnmRP8Ixgr7V7k7M9A+itzga3SD2RBGh8cM2URASXOt7PNUcJo0JUBXJquBmKIGCdGU/GrHqr
hu+owyrAPIuAbG7ij7H5p7XjLQQn6xEloXO4Sx/H13BrYEdzN526vb2OjpCPd94G9Ge561+5JeDf
rNq1e/XPzbpZkxK74rfeh/cEEK4wc1R3Twn/hbCq+3Za9dMKTBaou972+j12zmozHnhMW52kvuY1
uWgP6WN1gTNx+I+k81qS3Eai6Bcxgh7ka3V5b9q/MKYd6L3/+j3QSqvRzqhNdZEEEpn3nhtsxiWy
6wXbOVR/rPSL5olIkcXv5tot/dMH/YB+QelFlkS5+Hhzl1+5/akg6NuQSA0gLSRrv5Fmj7B7we7G
968WX0iMFleVP7FKDzkx93Jj7+TJhLt1peGCbBrPnX6vaFCt2T/57p98EmFEC85Tr+Vb1wB1uvXk
/xTXfv2eLW6vtx9mnguO+eMHgTvDknbxSj4Xx83b0VOJDpzVF38/ZMYu8MiRONGtZn6194gd1sba
WvdH0v12covys8JGsZy25Sl5hDfGVRVPj4BrS7hJsimJvoifXgEdL8wnem4Y/kFiLAb/6MOwQcBM
c23RvCSfSt7wBRe+OBW/8jPac+47JS9gsNotbub6rRuevB8g3dYdQY3c1FvkK0+rqySxYmDOe4oW
9/vvcZMvzmfuSpjeRHE0a1oIfJi37A8E4u1GogOJ1ssvcLRPFmOGhf1bs7TDiZCL9krve8k8DHrC
3SCeoW1vpb5W2antLj9UmkIXAEPiVMIZ+qeyrW9n/vMALOhteZ5DtLa+YJkRf1FbooALUaxbArsx
HTkWWLM0D6LMfuj1kwe+7sPkrOxnsVPtTGZ+BF1o5smmbvB5FlG+PAVMRlPM0WVWbsvyQqOTPKkW
xggJ2B0RNUFR7obsMWfQnFE4Uuaz2uVUbN3sqc3vX2IbF5rRG7bxrk+eeze+oGTjRBOQ7ZTl7tEH
YaWzzpVctJTDX+V37x2RPYiubF8HO6wdldlZa1CEJZzwura40LB4p6FFZ5OOeP2jTxAWZ4eLOtjZ
P0Ii3J72UVVMpzD0KYuSOx7VOZgfmuoG12LZlNN7qwd3iLeg0qqZSa4cLiGzNVMVWPjI5yzclHN6
Gq1pjablnfKbIuwPWDuOfTxbgxG/2wOZH6TnxWyIHTNWXn64Z+YFj8r9jrE8FQZWmEB4d7+rLvGY
gG87hxExj2FlPzrH5OCArD81HwUjuibjAGewJvjN2vTHX2XjTCiTBL7rMqneGJYRmFdxRq1fgynf
KC0ZkiINKKyz7cHB1f4ZWPr31IZb1vpF5W1rOOaJEz+r7ktpTZuioViPsF/Fw115nxxzWofKqETn
Xe/Fck7K3SriXlC2+zqXNFM7Gtq0JWBxIQqgBZUitRQWymeO624WHCqoYHr+EZr/DNryofXhaG+j
696njPFmNVFU9fdyYjkp7Y+852higNMlmRo/GP1xDt1ESWJMZ1pMt/0eKxrgTAg2UDiES5dcuk9j
3xx0+8idfCotEIMQ/S2mmjpY+xgUZ5+lfxVvpSISzm676TWuZpsFX07GwRx6WdhAfHR9RhO4gjpn
7yfmxW00mjqGt83BDVZ0BSZHYaPQREnY7VK+5ml2MG2CeOkw9F1BFtVrOJW7tlKbW4XLMvkSdflC
8UFauBbrLS4W0q0Zfc4W0bfUmp9RSpNHOxeDf66YJgwAtxSaKyUCWtjohetPCmB8s3gOUv0S2e2f
rQ1PuFzXNRlx6uPUj6S77S5mWCegNOFkBMnRwUPkEkb3IjeZSBcrH8GE3bGM5CRrFq69HlJ6rpBu
Ghc3B+/C0CLWy8ub0c0nJXHSgMciITUksYI4WkZcduTvjcN9eq5y51VMRKY31bNS+1qa9uvh7A7D
2wC1yug/wwT/BILWWbfWNOUx5dFvp0pN5j/TBclosR67TFoAOixT/I7N5C9TTBw1m78MPkU67DXX
PVWmsfQ4qsTNlHKGRb6de8NR6uNackubEfAknkYm8y7Tl6jMX9SbkGntZ9R5J3aapr0WHEV0PKRp
aXBycNyjO/lrUAHvitFQi/SMmAxNRfpoGnErUF+GMnxyGbtEABKq+jSHCNTi6ayHilFhL3pSaiOc
FWWXXn2SX/SJ3oAEzgvIA9LgZ2iCklCZJiEnYoIwmj6gUVNjoEn9h7o+2l9flQCt0ELLiRQ8/DCr
amww0stdb2BT0eNnLSx/YIlcgsK6dcCffOtD4lwpss+MCtO048+gTx9l1R5b1z1m6iyEn58tWTLP
L55Q4Ip3b/htw+gyOxYkdTL26ubPnjGyed5bgVRdTsN3tQM/cBsGzmejuYkK963pJBJNpKX1XP0F
Zn0v6wKFzt6gSxwxwcERvBg094Bwq5qtgzXXaDp0ewEk6RCMzDSABKRt/R4X4y0X3gHSPupxwjQq
RgZ8dxdTsC7t9aSSdvPoWArragZYApkg9Pgq5RwfkrDbSssr0Th91ikAk5aDP6qT1p6txUDs+4B+
PCTfBSH2YBJMBamK5WDjayT3aAN5AzdzxgNyrRN5m2xlQWrcQ5SQ4lWJTR3Fm7bRr10SrunwERG7
mjV/h7FkF9RLDbWluk99LoCZEac4oWlKyvArVLiHBuTGIAVHbnIo4KWnlM0yHNetRhZabv210WFK
cTwP+keJldrJCAxJBLR5V2kYR3mOxHOstSUJmfaOmFn0Bp4EW8fUxk/1z2FwaVa3F99mWuvRTRxY
6FiQU5DAWaTMLGMC6jz6pMNDU4GDDV5wyH0M/Gnzcg3GHcNumFyADathHQXNI7atbZT1m95u3yRg
jEnoX7aGDrM7pkGmIjELczVl+Qo5dLWZB3frde0hFtDxa/0SWrRPeweMOekNw2zeivAYaNm984FK
aagWcB2BHqKusoaU4Qd6WuErYJHyDAzaekSyF7czvcZmE3Yd1Va0kVV91tw3a8Qch1sAwfrFKeXe
sP//qNm5S75mtctzsLAl0x1mZ0GBAZkBmzsdUcytND+6gKIR/KcyvKn1p8ZmgWXuotfmzUQFwnm3
3ThUFC4WVN7arSDg0djmABfj/NU2yc0MWbF9aioCALS6WMWtTq+3ZtJBApnU1jMolcDZ+h2Gi76s
lkgkaHJDf6OnVOPcqXgGSlR8lQj+bErHnlhM1wEe4dmC6A1Kw6jYzVhpn2TNWSB10ctU2knLapN4
m3vYSZ95Pu6L2aOdByVkFIiG7RRpb12+eYW5s81rn5x14S5zEK5SVjdCTA5ePK71Goc2Db+caVoW
rQya9VYbbjiBa+gsBs7LeURjuqaJi920nm+jUXxEKB/pcdEMQ/iQ4uZK/rPSef6tqGDMWASj1M2b
NpEz7dDO0kG6ItuXj1waGOINucnbZC15gk3NWJmHenSPTo+vC8MC0Voz8wTtL8G12At2dTpAykGo
dHpqfeYq4a3ssVI4pUDkzttI+ywZ2lWk/5QcL+o8Pahv204vE/o+McEAifCBpAGmA2AqDsBWHoke
KGrnvBjEhGUV8JOquarrxERSSbtUyg0uUHxpOdh3zxS70rUPXskxCS+3Mn0RWIv4Wacv5837OqbN
7qPbytqZyIHgyXHkVZ9o7DiPgE9yuFKo1eg2jtxoGoI8teX0fn0IM+1OSfzk6MMZfuk3HzVM9nM4
WxvZ57fRPMG/hNNTnrAlrFxeVlEbR1Bbv7Oct05X3mrDWhdslEQ6RIxkAdRAIWCvVn/ujdkWxAUi
GRO2Iw/OwB2l3ru4Mw6JER/GljnwPKxi9hIT1b3aXlXTxxxGNmi4FPUeX6ykj8ULm3A+zIJNn4ox
Ni7teWi7m2TpG81kpXajpNpXJF2HnIMl+YbJX0rGM4+WKgzVDy77dN+kMfzOglnvrav/G9AInJiq
tFK4YuXJHXRgWVjaMICqL5pCHmUzmrY+nWQeD9XiPMXFbqQbq/j63ggMeY4x9yOkoTYJp04BsJ7q
7NWgZaxjMZaKS6GN3trpabAFbnKMO641ISXHjkY1CnXUuaXSqSgAqfiaSGR3yC6cUaMqF6lQcZTt
i9kiyQ6hYmtwgJlHajnm+BnkP4fomvnRxO5txPElkekmSemFNU9NlXMzugSLi2+vQWIDHBpAFAS8
+hv090af0m89dgBhiy/azDsfCEunv3ZFsa9NkIXecOXNfcOQsWqmitIlvfeJ8emk3lpaxlLOtNrt
Hk66pe/Vy3zzRuLXaHjqLN2ohl97wgJKBNoQKtdZpG2Tmj4DfuGYNmXAduHSLzbfI0kbzTfOCRU5
k4aTXvbruW24mvJf4X8O7DIlAFVNcBs3zsEeKVOz7H0oi4s+MAFzeN764SW23Z1yGBdcOORGA72X
TjsYiosTWRBDGeQ1errOKcjlkF9nWBesGZVxbtJ8NYSfKilDD7JlCXRKvVGln7zNtr4koWeg6lLA
c8dqaKSawTHpok1XnOwm3Kn9ynN/q4bCKmG4+xrm+MVVDekyvl8ERfZBKCly+QFoaUZfw9NOBeVF
hZ5vTJp17fqPTtvHIV790t/MeXmt0uJY+JtMAxZ3UvxktzfXMT9Qm7zlwtrwULBlx9RemRUe/ZBd
EHLHoj0nFTWNkR/zFPtpMX+GdcngcthqjCAsK1mq+iNOorNBt7XpCAywMlIz3WyvpXq+6eJ7Xo7X
pJl3IQ1f0/S2bCQ8V1XGdOCBN8hL0TWG89X8rv2UzGqktjzvG5TjnR2vK960DDljSlQ0PJ66K644
mAIO0wEzBHLmcJCw7MpEhZ8ImNTkJhJfBsN/V4YQbT3ac866y4k/03n243VHayoqxbvmm8eqTb+m
ut6m87DWk39qUVQfGSfOV9jqN84fyoHgBtYBmV8+TR/MclMHAU5VrDQ1ynHQZMT/1AuwWo5lpbG2
awRyxvAdWhvElw45cvVHKNYeSinAATm2ENd/0RPxyDV+9CC5jKH0Nik9bzXOKKzvIbtMbfGG7o4d
tbyHvnGwsD1kMErJXbbBozo+UjElVvd9PLRwJsa0/1MCagVuoskL9iY6Kv7W2AiCpaqb64hvHT+l
yAmARwehKOFqHG1G+QmlSGxGR6MsoOMM4Cnyrwzv55MunIcWZfaTM/XnEsEGnmnBTL7FVWZczLD+
leOIjeIqWKQ41Txpgb6J7H9qOKlhuPJruY9TrCYsjnkgr0NBI8wwlM8w4Jr993Ii58epGb5oLkom
qJ8Lx2EWG02rtLcfbkd/Tt8nbbe1sfE2hTxpAJ9Guhpx5z/MijchGJ8KxP4stbeZpoTiuIVVs/d1
/WZJFyGOj8EOUYQRQR2qsTwOxl5UEPtoW5aZG6zb9hNnDyDQ7kUBOmIWP1pI5acHHWrigfJchhw1
R7vKI3nFAsSLfUf4/lYvuYsc1HIMMLKS6Gim8gBj1E+PoM7nCSVOSNgfMiAK2sqcq24Jov3IBEHA
h8aXZjyCSdvZEntAc8LysDj/DP2Vcph+obJ8QRgnHYJDahvMP+nU3timEPr9xDk02RpZb/JXVxGo
hnIPL2LaEjRWsVU7aZT89wV62R8qn5apsA9WaFBPNd3OIMYDcpwmjb+y688tkLJcCx92Jk6zoSHr
9f/YbHahONue4HIVuyLwnm1DO86U0gHz5jxqbkZFmdd8GVn+HYnOw2MeLO2W+Ed0Aw4URhFqr9Ks
aAq5JcR451MQll6PgkzSPnxTf2hW+qkbfzQMnyuTyXBe8rZMI4UJIzdIUgNFV5dWt8bIP9GiADab
6GykTQg+bqC9OOrpDk9L3GPT64PMQlqsoaeRS9+ZeIyHbcNPIkWBenpjqb0+EXRtypdwGg0Gndbf
MKQxZXDPbpn92RIQFANZyFSjTc9mKv41oTqN8w6J5ke686FL58tsC7w4YbvzG8d+arukWObNv8I1
UD6WNTzFvxB0DVL8lPIQJ1s3jYfO41xsD1D56+zT141tDPKpctn34n02bQsNoxO98OA6PdKJtSS+
2VJA2mdfAMJS3IbaXjvO87AT7MZlpQyJPWdaeuZymXH9Fp4OKpTh0I6LRH31GenEevXqAcNeiqrW
f+FTVDZkS+FNdnMVA11mBZ/QoCqJKkg/PztU1G+hfwYMKRt7XRbButGBbY4f6sN4nVrkM/0Htzo1
CKtUTC5oP8+Gb0DGfcABt+WpVQZA9CPORq1DEGYh7AsGKrg7KwejcrrhIu81jOe4qEh0ccChQeFr
6Ui2DgWvGLXL0BCWEsm3aIAXZYmVQ3NQGmSbQ143Llnybkn/3IEoKQBWk09QD0TA+HiIwNVubImd
kRYQ6w9ux492svat+epoN7pD4ban1QIEe6FGIpMBRUxeg7m6RYTepyVjCR+QHANORnwIXLYBFIJi
tp4SaiZ0aAN5W+7IFMfUCEMiN1M0dyma9RDCviqXIxeHKX/BCtCkiNUbua+HTwkAe+j2UifxU/s2
U29nAxpLkATXzZJHeTmgoYA2UHHbF0y2xU8nibThhXD6GKd930yIte/Rc6U9Pf7+++s2LG4/P7ef
V+/plb+yBf9Tfy9/bjfBL0wC+BByjf9ufzf++rnxkeoTfm7Nm7iGJ3Px2G8fT9vt3/K2vS0PP8v3
1+Xp/f10wkbJ0OT2+vrzWq34hb/5rG7Lrz/J4uf1tWOCwrSH7G6MivzKFzUGwqW9Fa+Hz3tN1Kth
PPD/lyT4N11OJjjqH/+/f3z+zbh6oTEaAPISv5jmCQnnYIBVe8rsXWrtZ+tZAgESpzohLQVPJwJ9
lv6MXu0InciMkdioKCDR1ztBUu+EQWsGw/MyPCffPjPeb0+DxI+vdcEshpv3TLFOFwSADYZmqNMK
CcPYj/5jSm+m3jOdssclMQtvxGPuNXGDqk9iO8Rdheg4coxY6clbadPLoH/hDAffFv8QIPlWS1wK
sIH+ZGDSVpJ5bXzAPl860XHiN8jw/YdHTgb86YSgDXRlSrE8EWKtBZsBI39LYKx6wAhxYJYsyG+F
AOuQah0yXGuhww+X3EcSzAgWcoXhHZHN6UJQev7FODHFgDcJWn6UhjsTCYD1GOUyKgTtsVuLjX30
Eu56FIfNzSZRhHgiSJZoDnnqepoAaqHJkXUK1Dz1xUhPbfhBH8M3n2VyrEbiSdjVUYMdjBTKXAxI
B9WZy9s6VBR+N0n2wkDLxJPkibDCtmynLjr+moYau+FMQovVfFV+y1eHPbev9HswvY3lr81TotT9
hYsQt2y33tDfAEBs3QRPnq/jxkbD1BYozafqpTUIS4abK6bh3QlUXDSdDq1+mRnZ5u7zyFXpyvA1
MQJUqu/5dBNZeALfDteUqJp5PDLATfF1lXbzko/RMevcW5iQVWJ1H9bgvsaSaRcg/tw8eJH3NOb+
tnLmA4rogu1f4qWw8FYSZbiqOnfNtIVIvcvMvBJBAvD4xHL/RQlvJoqCAu2JpkbwiQGiAACjB5Hz
MNSY1Qlj8dVNWnk3sNJPRUeRZnXexXL836CnSMuj9zr9GsLhn5mnKB/oqKQzw++jm9VsGfVp4LbJ
uOOUGzDVoAT7t9SlHeVaACUyMMTe84h2yuk+ihA7T0N3MH0Ps684e5CgRtm5paUDrgdlaZtsa6t4
1jlFUdjQ0A2DRTP+ohuXJAeh427QJ3V2B0MDP194dlH2ogdyGFfEzPE9zk2vhnOd3P3MALUFy4tS
2v8jpCIasqsJByQt2wsHaaS96bYxg5Xl6qv/TH6E0dYoGTmr0TGn6IKhQHYj+Ta2e5plsgqJl/JG
RGf5M0gqMsYVLNrlqzY/oUMZC4vzVIrHyE3dEBXTIt0oCxWO8DQiqIxxmxt6t9JFdI+kDbyoX9sG
Shn7i2ykVDh3JZhVphLcRLBc2SmK+ahAfXRjoKIxfoi0jTLdKVfvYJ/tiNtnqY43Bf2RkVjl/IRu
9KhDodZRvYiyfR5KBk2D/FfLjHXI+/HonYy98SJIR1P3Xyc7FBv6udLFduBULs8xq1chVNZeUwSf
cfntGhjmac64/tHJVfxet+G0ikvi0Y7fTYgWzguh5SBVTIvlUEfHpn6v1R/7Dkh1+q4dBme4kZSs
3C3zZNNcsLoDj89vgDyjr1DAmP7RHAAgzs1xjiJ6ZrTfOFHqowe+yDxZDFY0HIcj81ce3hF+vI5s
NanenfzezPSTu3o5gpf0KHbUMuWjRAoDiWj4Mz33wPdndlji0b1sTZqp+WbAdhg5IKJ+ait8yP7J
8t8UVrzDvYLkGQl4vXGcjz6f1pZJ3ov7W5r/AbsVlTGCsrCcIqAx9iaOuB8EgdQsP1V8aS1921Nv
O2eQBEuNAAN6pDDYtHZtiGEp47tjvOvymKX9pR28jd6vfYy55OOknMLdk+0aWErRCKVvCTBMWZ4y
qz9i2zfy6GNMgdgorbkwHighdlrBMGOK7mnmrFrf2/X96KHTCm5zbZ6Y8Ox7WWw4X3A8gqnif0xR
9SUifRd5goKHQer8IdQ+jgoNGS0Fspml3KO4dbUezIibnCDy7tURgCcSIdVIaFG81poZRjErD0NF
JoB3HO8gBSm+smGFePc19juyUN9av/ylbBAzmwJm1nhvYvsY7Z261qJj65Q4ve2ehk7+yhq7pAmH
jPe9B2Sh9y8Afs163LI35Y54JC3XsyGs4mnQKEai8WGjy2vL4uzr4ILK7FSV7kHHFKderDGl+Ot2
yXSssE/Q63w1huZjJC4PASLNtxLgAAKDmr1bqLwgRkV0A9PdmHGmkOWHOheOZMir6AC/wBQ9UMDy
AxZlcfK4zH39CqJ13/JEDtN54rPKVDy8+KBX7+VM/WHfVIe0jsl34BvacB08hy7h+M+u36Y+2VV9
9cVBbTjGD4nLEaI/COZ0Rhimb6A2XMO6fWYN0Cxtr+vjZ5nx5ikDbvCBxn8w0FUOh2p6OeG7WNYx
TCs2HYb9gF8mbgAkiCMN/DxH/YOWfu8wzQUfoXzLTVUs+RKG3LdybxcogdfOR+XuLTyR8bTG5HW2
mDYjMrNWUtYcByXOrb3mc3cYyM0ZtqSNGuO6RJfm/Pj9Rcthm2KliVXiBLoahCuUUcnBFHtqRCH3
g4UJh96P+Bqwaindr8ezNvnkD1sxgM947SfLPniLyLLK03KV8w5a5oCDS78MmDWBAytelRP52znS
DiVKpBWpNfdm/Naie++Vu1ieTSu+2P7ZYBLNaCfdmXTm8uxjtFAMNtqrC1OJQwus0fkgHQYeUUKI
2zQjy3IPbIz0fRj/cQBNNBzgCL0dPNtZl5QczLQ7vmCtvZdDTKwEI/kaJ0zCgJaMe81fmMhV44K9
12eQ4fgbShSXOTL7rNCgAQEG0xHrYkOBhFvRemFH8fkqFItLz0m3DOgOdMED3ON7LBZPAZ7fIWYg
ZVlvbJE4hkocoO4KMxI9DwrWLsWvQZlTOjTt2wIbKs9ONvTPWVs86mTahFxgFVyglu1EUepcstwW
QN2Umyt8dhOm4OhkFTspFuF29rWtJ813ZgDXnt27N/cSAqTDkQFsLlUQeV9wwSrX2Q4xPB6KEaun
f8xKVoWoQOtNMB+4fZnx7gvEO3W3VD4wG51cwBrnUZKMcKWF89RF8hCH5kljW+fAEXbBjqOdUPmf
o41tZ36yiMOgtFEnuVZGZMqQoekuHTovfnhMWWgnN30JOJCadf9VpnRrbbq3eDa4PL0PVIN1PKB8
i60LA7xTIQDQVvio6IOwrCY6ot0O7xuk5OzL9jYl7xJrQF+NrwhsaXKS3gr8ATD6mK9FWe98d4YJ
xRKoZdomYmVJayKOA0xRg8dH9dQ82pv60i6FQRyT2FcCpk3PrfYPaPXai/pvrQQdMuE24P0gVGMV
TfkeSLvDmmlU2ZJQCJSMYm0pb2b5rfMgZ0mN5augYzX0m5rZ2EJzDHW1uDIjQZ1tGK/DfKVuFHXU
NZzwUUwK1Q/FBNiAjFbspJ+kAQQz3bFd1DQPD4fK8A/9DPMYZs3F3UzblTY1YJ/3GrcR2epoSKtr
Kf/Ye056GK96nTzcmhWud59ZBvkKRalmww5vEAIaqgu7QXKtf2g9krOpW0vfRdDeEOsJgkfs25B7
2WWU8dYwwVV/KAexm5Wmlu20zumdY5Min8fkVsx5DWX36elfjrjEdN1dwfZDDxmtfxYAiMY01Zz0
4dvtTGjX41L98L3+q+4bC2pJ1q7qwrtkdrOzeDrxfSMW/GWBaCcUpxRPTlttEixpsYZ/gAXIwISI
BNu/qprVKQocgPi62lXH+uhSTkzoK422vDqhvQuwZcUqXsk3P4f0o9R3UtRbq1DR1Mi29eF5tusH
XZx/Tlsye0lpxofN+NGP2cpUaAWgGQSYmAo3Ff/IyAVTAlqb1UiWhA6U4KPp4dNSM4B18c5FfP8e
7k2V+phfm6ty+LmgHJqK8AWCTsaEEz6nw4IlJkPjqHp6jBoLnrnskEX+honvXd1yuvPnp/a2iKyr
Y03PAxHdXkT+fC8frimxoEBBMal4wBUtTDBEvnXC4UzfS39uaVXkPoNkUpAm4DOnVEs2GoLJrjNP
nh7elSRVgdJ6Fp9OH79RiS0SH7cTfR9Pr56SftjVycP3qq0zJGS1Y0PR5/AY6TqSdLrMs31MW9Te
xKfwnpM+vsOeRIGfJ4eSE43DZWTAc1RacAlegFweKgCLvZzBY4h6Fc42hpik746uZ5+6Vjtiil5P
ZQOxEBxebz2iENULkVIiAas32qx9iFD7Hmd099BY6sORnI2Z3C5OotOwBou/arvoGJMrF9A5i5lt
EdSU0eXr7bcKGfQ8ozmbqQDM20wdmhKE0fi7AU6tEa7j9hSySiJJJK0UhP4X4CpSx/ISc9/rZBAc
yNtPhrlyAo+U7xqOGfqBtcSDLqmHlrO/7fSVi6ITK7zz1N9oypUcwG0HbYXAeDPW2CKjnY2GNpwJ
TbE+qlpb/aPpvCi8bYmXOrQ5jWDezFmlcmvfwHWNjnZBw8XAxOhyupk0RrDtaaBBS83+bpdi50gi
+E6N+JzzkVbavI68hpMgzAxEzd8I/oz4ScxLOhOF3Ev32NEw5AcTjXiD/3zmsc1gIMTpWYuITcZB
bXv3Ai28byenaPa2Cb4RgeyEPvyh97P1bIcnP4wxpCJ+xBcsLIaE/pIJ7WfIlfMF2C5XW2PHf+qx
e9Mvf094AjSvviPq76V18DqQI2WzD/hQu/hNQ9zbQIRAUWagOySVbGKgeKPrSXJ0iTNwJMDJDCjA
tEdXQBdy2qfYNHcOQYpuedU95o3EgmuloqJvPQacitbiscWjP7epFDnmyAQ1FnOBDPqb0We8VHPp
Ty8uzAvavyjzVNdEO+gw8EwmeX1UIGP2t0Y64QHnu4ebJumPDcNdJuTweb33Op7uc4ntUBJewnJX
6tqmsc4FoA524PkPEZqVs6y60Cpj7BfqzdENsXM1A9TmvEKqWWjp1ksYturkBCCqyiscqdneM0CT
GgwyoPyZhc5gpIWQZF/qVMEtIaHOKeuNMhAVkOmL04QNQnb1pXe4CyPiAPM9B0msHYwLqCZtGzG1
WGm0ZQZx1zHKxlQ4nJFze6OZmMtLEnjdIUdackh6TuOUm3EqKWaBPs0m2368rEibF7F81khb9QVQ
eU7g6kHL0ex31UO3lBhlm11q0f5LaninqfbSikRJtlQj9agHfxT7ALUVSgWeHP1JXLkkX9ns3z7H
NsI5YvYmUf8ymKIeZZKpWys/6tYR0jQtaLHpWWsCDwbnpZ/6g1sWa61n/AOPqR/IwUQktGiaCele
uQMDHhLeW+qcy/ghLM5CnOw8wVpiIRqN4WZ0oyQshBOYEd6zoPro0k9H8P5mDucT32+/Kk+2T7Ki
Q0G+6DC5UD3PCSX1wsm7Z93yIfGAa9MhZ4XpWyZAeLmQ9Is42HTgG1CMkReXo5JQxMrWKk6pk2/5
PepS7PtGJWk549TuICoNigpC+0db9QY8NDrKHo3pnv57Q1VvkzJrCzKdWkKU/yroVrqeH4Yp6QBR
43dhjOMPOK0lzC4cTDnnPMMJzmlFyKrj7xCnZNp1KK+4MqS+TcKT3t4z6p4vevMB8z0UJd2Gw44F
UYWAPBzcyPmBQpB4t+QT3GbdGg8xlSuLQ3m/IrVLINqIKWCD+nmI7rJ9t/m2OVZlJW4BeFml+6m7
W9Uzc2ICZzmhix/xjxuuBZo0g1Dgt+ZnYrZkV5oHumhZcgroZlhUx/DniBpIqEK5zRt35VZXUNuH
inaTsYk4b5kBidtHo3IJDt2TgrKR6bYwVmMqd01+i3zgd0LBQ5Ea0kCg00Zmpm4UhxyJjzE+tyle
NHRmXFTlcO1Scs4wphOuVq91vPdO+EtCg8MD1Y/oGhhDubwTPqESv053FuWq1gjHxQ/OhMICVqkw
NJtBaic739Fm0qZjjprwZBTGI639g865ftJIFvL7f3Q7QSoAwWJB8kSMqqc99N4+NMGhcLjuJtIP
bKWexdI7IPtyobdeed7u5qj/MaaosqvG8T8AGkalmFrGuufk6FUcGCvCOIweGZpo520POB+7nuGa
FyO2Vz5VXsLyg17sM2w6nJ02bYd9WJKoSMy7+j9puUfn8Dq+4WladANyFijoqisS4Va3g31mcrT2
GG+mrek/1ZJI4txe5py6xCwPU/cJGfml6SBRhUT8yY74EUDNZ4fxpdf3f2MOlDee0g6PDSt0+GDQ
nz5lVvTLMIyOptyMMOjdhqJJXIlmc4s7OWJGcKBzzvT5KCsaama4mxCyC907YiDCWUc2ZAcjP6co
qCyxxql5HYudy8u27fAhnfQox0yux5w+eYX0Zkz+jWPFssNtmrbE3FCM2cVS4cqA1GKxPevNb5gN
rxL9hW6PFJgxlrUGFU1N/xyXungehbHMECung7jVzC/jrtgSJbuuPGZ/s8Yss3sfDNztZIQNMBf9
pOHAhAs0PMs82Ubm+CajYG325Kw70Xs/9s/lKAOoTuVFhMV7XRPExE6L4hVmkDZCjuLlugFJL0wj
EPnTliVAfexgb9Z8WYuApWjb0U4hHIORdUCGYvGWFvbJR6hUo2Bs2bmfZs2/9nBpi6hGJ/Js0QUw
dcQlYeT9m0v8U2QafvqF8dzMxUfJedUrNjxIGmwnDjDOz2gSXENwc9LAYQhQ5zYdSOHPpIw+6na6
FowQBEJEI41uLZTplISZkca9Zo+brIABSVPdITl1guDbTM+iLZ89GEFZSK4K542IsIom/K1IfU3n
Tcpb6k37kBQE2sj1u9vzAT8l9chXStzyhMeAGLFVE9P7iMqtj6NTyeiJqfqcIjIZMuM8ETVWy2rb
4nNqZoxYgmHJs8cm2g3OTtFuGCPTOfM5lcXVSEGW70f84W7hIu39H0nntdw4kkTRL0IEvHklCYJW
onxLLwhJI8F7j6/fk9qHndjpaYkggKrKvHnNuFOIgcyNc2+Fl8I6GH1Erp+hskUhWgaZdFK2Cg+0
LP0Jq/BZBeWdw/B5pHpyu6cq0v2MKqQevsxWktqa4sH5TzU/6gVQD+WMcaJZo8ZKdqDdu8iDfpdC
ME+s6SgEf48k4U6DF1Mt851HxYdg5Jxl4zEEW6BbA2UI5xCyYQiDL+VsmczmrCiDX+rGBfr0oSw1
v2Fy4NTOQ9xUewsJgOVc4QejL/CdEU8QPTl3YxI4y/KStcqh7Lm71BvbYo3+W4gH73r3GOLPmSfG
6whrH3HmbxMBpZCTqnn3rY7zj27u9Kz4zoDmjRYBjat1t9jJ8PfTtt1kIAV+wE/NKP4jZRvd9htk
4SvWcduKGqzJKDw4/azJOFkpwikMst38KacVgVWyQ3WI8tVkt6EehVuTxJBiJsw81PXFQcc0lFTQ
tqLck4n4aLbWa0lIUpHe6wv5NElJ2mhDsFBuIJibPqmlILWXT/4Ste/cIgfeULaG7642o3oo32aq
WiY9zV30bFQcHg3zuX3GxtDDAkPMQpEYM44mcGnJZ4w3IGOYv33oU2r4k0uvaKbYyNHVxrnpw2cK
MEiG1hFJzP2KzxVIORonwPlTC5aXwFWyITk724lzB3b5bsyjV5AY1/xVHIw7oG/thaCyptZJNZ1/
ONztvHw9RADUNkmzFjqWMH4YGxWCgMhb3VsGwEM8/MFSsTPCWTpei82bqf+u+HvyuedpxbBPbY5V
cU6b4zBre5zSYd+1FycMb6ltsPljDUZ4H35LCHToialywQvSOYVBhXeDAdU/Ls5dQbiD6GlRYpuc
KLOp7ZOqeLI4ivQivNOASm3X90xl3S58W1PLnnFxpBdcXsPJCIbwNZreGFfNOAaVnLItrlXL9McS
wNVl6q/Eb0+cZir2In0kzisMSpeBMEBOgLZ2EYc82zEH6MeoLlQ+xcUdrRuUGr9kbZpGe2xxoOjb
zyjnBTTTYzLUxEQt9zCXA5uBrDKvQQvflye6MN6I1AFWhoVfzhtUCmrdx4wQBodjTclfsTyCznOG
bSAshhSNDDW+11tBlcanLCW318JNWwb1wN3gAQ4bl8GlJIp9py3aNWdl6V131mvrQanevTW9mr/5
2L4kER2Mvt6nlJA66dZVbgFF+rVJ2CtFCl0GQQHvTpHyIi9vyQLdnQGbo+AuA3vFwaCAYx8JJNvd
KZ2SwMKdeCPCcWyYawULJAYWzUTTEZmYHCzfq/6V+YV4hxLhY+wtKVCPS3HyZAbszyO0Um+v8PMG
0kYk4x4zyQn/aXhCvducYvO1K548k+EGErzRwRs/mY5KETKS1A4Z0/jagJ81PehMcFrvowu1VweB
WBlz4JVVgD6WGe1rSZM/lpPfWcqffUUzl5JCwzxwgSYDOLWpQ0J2nPhkmgTlTdBdKXF2rm4HHBI/
beLhA/kiIL4cL1PoXVS4IBb00FlDTzIxySQWWy0O3r7APX6U21h94HB4jhfjpYiru4LoHbUmPytx
pvtGWz8q8+Y2LRKZryY2b2xVKjFKGh17WwYT+d2nGUXx3MRnjMMPWccicMkoE/QdxqQMDWK7fjcx
zVuaKTAnGGwtTkplryJa1L8cC6TOZIAYTSuxuoA+YioqZqE6BSA3WJ3zQPYIy/v2MCVqsGuDG5ac
4t3H/rq/fvB528Unbwdmw1XbN5v9/rg/Hn+Om01wDMbNYxDciJXfbh7HTbDZ3Pjjx83jJii2weP+
Md4+b4J+c/z2tsFt3AabwNxsul1wCVofw+rNuMUccPMd7qeb8hJsft6wjN0GibVdg/JwGze3Rz5i
8/O9efzBp+jL3o2oUn8y1JQ3z//mn8FPkATft2T7fTN3N3yI5711bTDZSo7BN5+8uWxINd+0vg9n
MGBQtLlwwbfL23pKjuO2++d9DN/55iZ/RS4Jyb9/4crukdvybcYtv/NNrtN44NLfvvnhTbbdbI58
10sgv/PCx/NP/ubt2PP9c27Dm/w0Px/4fsAVBD6/f/N2CW4X/vob/7uYGz94uzHo3nBnLt98af6Q
P7288Z348dvfv+BoKp/OXzu93Vqfzxu33/PDuLX8W+3fvmufCfo/BN7bDTeO/3jzWkK+Nsz0rY8c
SpXq8z6oNf3k1iz3JFZ5FCLxpsK3Af0aOWNmgtmUvSvGA8GEcwhHwhVLAgOOIv6FKMsZVoA6Qykh
hc7kGDmugFrhDgKwlewXDJuxC+B+wYbzU3vDWAkrPVRTWQBhTke2/eZAxXP3k+O7FbFANUmt1XNM
N9DNQPNVdluVae86Xr/rehw5mzTZx3l2KQf1zRimg6Oad6HoAFO1efxJVvi6oxeTZ6ckm3kc3ic+
nOpzG7IaduQ7vFFFvygJq2aNTzMzMKeKX+Udrzj1gSKX9LXnulk2nWX/ehNmUJ5qHtGY/1U2+Ju2
rfLtIQYXMzcF36px+Z1r7X10qp3RMoieoEMnxG2SOd1G7qVQ7KNniV4dzG4iLAdA1+reTHqYuB/u
GS8PYQJN547whQW4Dwr+Pst+1PoOuwMUL/n0brhIIsD7LGaRQqxwTCiGLvneCSNkLNyy9FBQ8QlO
qiFzsVBOJIkMkZhuMC/AczLz++5uGhBg3KFlUlWgHmZ2k/sQkzwqo5OlgeR+sGuGdRwHV3VPumQz
HBSg/dV+t/TskJKIbtJoFcrBUGHClVhC6QxMSuexdtMnO+yPHcf+mmCmmzVuEFqYDFAqmTYWN0RQ
oZzEmEqHlEJrTkicWUc3phH3uQrg2mskvOXzfrQn3h9gOAM/5QajR6VwAprasmmZMMKRgNKmwToY
wvXP5WEEh02ytN2FxvKKwNe3saaRw58oBxRz6lM3aqeZGQpxvcy4CVjOppNsbnKvMDr0QyDMZtx5
9rDvY29vDaPvqV9E4IJ8YIizXz3vWichDT4O4sA0hrkTsLpDqApJsPNi3BxV+zHEkEDPZ0KMs5mc
4fgd8CS0SuoKnZOAkVoDOL70hQjWKHm/m3zFF7maDmvDPdRVgBgKwqJjJbkFfKtWC3Iz/jeoVJ9t
/7AkamAyTYTRjX4CqxsyILqrHn66RXiao+kp8fTPeqx/akxBWnvclJPle3g5Ovn6H63OKImBsQRc
NkWQsXs6/HKrnJ7ivEaSC6BgewyOjRq9FoKAZFYf+7UgmaB8iMhjmehUkkF/WtBPkHtpR7d6IRYL
kGBc37XRYZXyrSYGEmFzEVOoSjNBvcjMrn9lwtsCcLVKvB96fD0h82jQQyMAw0RbUe06Z84wDkGN
XhkrWuZl7ULUHLxJHdISxoSCG1TbNLuDoH00nQcLk716su+Marxz0dALd8LFimNW54VDvNpG/dsC
cTkzlP9ay7klHhpgGW1RAjHnp6tKbP086mogBJrVwWRnfSDZA4UCf2N9xaZiU1fewdPdc21h2ZS2
R4KqrjMRULPJtgKXy4FXYxn0K7jTFAD3R3d6bmzj5pXZUet+ZEiId/BngTwJd5BxeVMH/Lam2rh0
lbsXSx8FUNXoyThnBJu+N0n0nC8+jDUhzVKAMwbNK9wRePfc4t5S+1er0A4hHA2ir6pIO1TGqXVd
v3i1OkRNGSayKmHuWkOA/JvjnkAhsR3+cx1MmYVYGelHyyfuHl0d3lVIE3n/QmsD0K8pUPUY4sOJ
vlegcI8q6xQCwmo9qhS1zoI1HtI2GXZNxrqZsGaZ4RDAdfOHKN6wZ5q87WOV76V9ngy0kzmjOqaV
eh5fJxqD2NdtIrMmQpPabyD/nTsi+VwruAMjRhlGgKXhVmaMQrYwNVjLOmcLjNCMq6unTU8LEXZ0
WzxEpcVX30IcPqdHWFE7A8/QECvFFYu4DvcVV3nkijqHwJfux7U9WJRv5WoFKyXUbFKkmFjwV6Ti
EWG3ZtXrahj7uGYCAqGfIZIg+5P2b9X9bkSKwGNk3IPU/X5ADONOuj9buF0A6su15A64Su8GpoJ9
AtmYMZhm10MkBNGH9m9wFsEGixl+yyjKQlRd3BdJCvFSDf2ZE5Jz6GIzVnY5H6SRI9VFRE77qXuH
6IlcezrCbIHv4Fk3Lb3NzPJzXYG93gReaGyf1n444vMJw265WbQ6AnPPevwR0/qs2fDfanJPw721
wCsqdh6ztAqsNqNdD216KYKx1sM0oJx8bRfdh1jCfDuxXj31g2TmalTUDX/Qmv/kbJyYxwh5xZyH
F0j2HK89APw0QA+N3OjXszGWt0CP2O2CPsJQKIGeo+TeccZMDenipqL5wQ+cPTZncp/cWdgOyheI
kQ6Z9VUoI2lDx0pYO4oCfAAeCk6fUTEJkDuVDNhAKWKY2yt+9LBQuEuIzEIn/9TUBYyLfCLKOsDw
RNruJjkZ81VYo/D8dt54HzeSq9m3r2J4JfzRipgIOLMhbj0Obz/AQ50dvImlgeMY5u64bkMVHXYl
YxLTpQNpfgdmam6lXu2ov7Zdd0GEhjusd8JyNejS56kUTGHYV4t9P4aPYY3PtQlfcSqPWfzeq+nv
AnukDFD2cATDgirRl8wz7DsNy28wkEaLwTw5uXTwUSueL+PPXOlXhjvPrlui+42wkwJAjjjniTbK
8s8ohB+G8Bt+OFyaAzeKSRGSzOLqcl3GOD+HQFdaWoDbonjnu2qdCv3r3QJeEir96ISwAb1AEryc
GPej4jTjpSoMEeIhjspo7AdWd0QDo7M/t+mvgvVn4uCGoMF+iV40t/NFXZk10bnM71Yb7UH/zYuy
w6mXk4NcPjz6sfkBK6RbYc6cR+mmW+7hEUljG4LQLw3lODQx07nO8+dk14GcGK72JCwj1gLboUtq
9jjh2svhZUeBhvO95j3J1cdwi4zI2NgFnGIzGPriTZIaZfEJ52xyoL/AGwawyRXE5At83iU/mGOG
qwD1Z2uhHs2N4aNiRI1AgZDpnWzB2PNscnu34IHShfeVcbHn9tB3cNyUE8dFJ9udJswCoKs0vGtm
VFDsYo4xPHFuYGln3kdq8WwyRavH4Z5iT7efhWoIkhTUU8gVbSI4OoL3JTrF4JqB1yErXjzlUWXp
1Er4asUFKF3tmzWuVbP5k5uI+T/jmpzUxI+HZNd532XDzGzadFxlYbGVZPbZy/kZki2QU+n7kLS4
xf3IsEUnzzjnQKo4IgfsCiP3GxVaya2eHLpeF09OSZ8AOx/d8ZJBfSBu8FRV2l1PY8Bymi0E2JV5
6Nz/ADBhBeOHlhCxVXuX3PN47lDkUvPdZDjHa43ZzzgOZ7mvbqX8Fzpu0MDmo5bEIRisUwe277FQ
V8Y/818NFZj2kJB+3v8ARlOzVjvdC797bdBgdSZXdSkCy1aeEtsmunWJqSUioSOi6lfn77SqbvVs
P8v/nxcU/tgG73vY4XYPJFDpeAaYMH9d2/rq5zGI2hlzLqLkleUI9xAH7EPEZXOBL1EJySafzH9J
8t6tBQ5lyZeBW3gbEgs7uzm+uv0phrrnZOYuVjFdaVSgQEvn5ali41D3eBbFxypuri4ulRHFuon4
MqFtNnP7y+HsTpkEeBN6J5bsjLhBx/migEMM0bE3UH4DXFsKIoUR696eDCPMJkPex8YpL2LJStEI
Myg6wJijAINByhZMzZuk6kG2NSwLXlUaKGGlN4vG5P3HCYcnO7G/M+g+pL4SIb881yimIo3MO3nD
+RWzQmiyl9zVFmYXzOZh9T4w4iO0eH6DJ0+ue/Wgt81dq1nnspOsL019cFx1R/jaxdDsIF/yWzxa
Z10fKfsJGqTYSqt+p8DENsQ7sYufSZoirGPq37k4nMbxtRicmdEe5u+mdJxFfSvVBv5T4mcJnMe9
O5jXkiaTOnG7Nt9dP+AP1imYyhWHXi93OkErc/YGfPuVRnvCUoLese7J7vHXzvBnBAi1bj30s/GF
qFhLIrgf2rbgOCaV0IOJRWFdR9cyI+lNY0qmwpZIUEThSplA7ewW+zlPnqcxvhBQIuSTZdZNyHoa
0k0CkkyaOR1y5IIqLKUbrqom6Mfy4qGfg3P8Pec9Ioz4OUwniD6oCPHkYLP+VJrPtvNgvi5BESYP
UOdxN/+palQHJ10HyHdA0S1I6l1H14hPWamaOzITePTKV9JgV25nPlBTol5jwpPzZrjMw02vXxr3
p4pqWAg9Hv60PTGyXkslKZfRORUfrJ3a/PCglOE4wvkYPkgHW8W3uflGHpGILATWIZ4Mcsgw4wvw
emJrMPaUKucZYm355VqY+HYgzAveKNWx15pHRbuGWvJosTGxdW3WqxPXexO5mLLG/+mRs5uYoOFS
e5DBhD7apKmgbQDZq9Rli0oWfR4radnPjXLSiqfKQg3AxCXeLPy20DN82Rw1E0+scSXjgwwXt0ju
IiYeVI4b+SCH5lDIWoX9YiTjLlNbGHnwnGJs3SP2qpEIL1Ol6s/xb/Sei+roNNXLqKVvSw6PjOk+
Z5lVWZ+9hcoXcn/RhnfmcK87VaCxKyf0ybV1ntUG4iDjgVq/eAqaZcByGaJx1AmuzbiBCQnDt1nf
V4X5URFtRJBvR3apSioUIFm/V5X5jD/URcWBBLaoQYnRkJAyNhqdJXMc7o5BVuOalD4DQIJaoOlU
AG/QdWyqn9KiT0SxP38LHgEsESteYCTGoa/hx2aveTlQfuHlMjykLGKt4EclOLJ7HFEDTY9uDwHF
txIsckoidNnr6wQaVgnXw7oKGOox3YOt8bxCZlkW+6jNZw9C1crnOuqXhgMrfizdPPk1dgviYSnf
IJ/Uk6Y+zvAGaqe/UP7tRnoFkTWYTPshwEVLdMic8sz1v0w65KBMaoZ0101kJliPGPEcmTVjez3n
uKClkFfvTf26ki6U3XLyQMzZuvL5NoMwHT7O1BnHTuc4FYRfK1c4ecZh+qhXZC4lAwd3fRfvwoSa
CeEE2mWhWhsOQZuY9iFYQ1qPiD5+pO80jeWK1cFJsOmycw85VZLBC4F/DWSw5rXESwOXR0Yh9X6E
UDOaRN4Wy4vLK9dF2paB29OMBeLOWsLfdeTDykjdV5BFHMp8lYLN5chXBBaCwbNo1ecK+3LWlYsA
skhPfYtPnhYYVt19j10l1wRRR/xyIBeo8ekPZCr/c8HVi6SELFefKorThWD6Ftx5OI69e7J4N0SM
m8P0aRZYrLhxSTVMRzmBD/dM95neCzQhPL6uewspl6Mou9ORlRQxJoOMcCsVqh4ofgHdm8EHgZ2Y
sVhEXnO6aNVjBmzkMYCADqVN+4w90qVpE/2PCSW/m5u97ByS92M5IfMh4yanGk+XrOUs/M0pdTgu
n6wSbKe1Tr2LWQvCq9nFXQ9AoZ+Wy+Cxu+JIbbKIk/XFat9sxQxkIrewGBLAK7fKGVazOY0eMd0Y
xXeHOvmMVvXvtnrIUHIrv2p4wngMop0Ih1Tr0aks3sDpSPWT1PkegaO/DiDX1u8MSUc6BkF1pDnq
je5BdtA6WR5s54Jr2wGiHwMj5J3wiMmQtTH4Ryy1eP5k5r5aWbgUvJgyWjOaQGRsBhWpHpb7ZmVX
V9ml6wvu0GhMELjCiUb5SVE0EATjQfNCBQ1vU+7TrNMXVeN28LJ70J24VJ5Ra5cKyrQZtmROlVQO
KQm7yCZGlUjupngqWMAKrtR2X2KheYbyo8FBacvuNGbeNQ/LV3hdwlpmOLRDOwGt+qctIEDoxf1E
a55gIQf0WyivxoLhodQW6WOEOhRQ05hee1RNOTZLk3BD8BhVNVyLYXzKsSbPRLbx2quC0jlpWe5r
Kk7vOs5MvGFgOquJRjFD0Aq9DjAn1PcmFvwGNu6w9zV29qXDWYeTRPQO5ZTAdoeeZp2jkME8tbWd
fito7TtAhsR6dGPM6dTyiIsCLQVLksEXoBJ+X5n9NMGBU43yW+Wxs7XsVAvhfOnzPqNZma8taEpn
0pkwnoraYdsvbzIHFSw1d1oqjd7/clYsQOiM51w5yPxs7K1XwyuPSODh+omtxnCwU+l6IauzEqrS
8mtw8Nl+12I2FW5JXqlfHitiBND1mHEX+kduDy9yjBaJvYMg69fFclML1tbXmnr0lnVGEjZ3JMsP
Q3i3pjTzMnATukfdxucZRKWcUKGgh5KRVL9kgQ37N1n4GBYnq8Sl6h5TbSf6iHFc/xxNDcC1ybX2
ct3ejMW3Nt4Xq/fZ2qhRbvIt6yE+NlVyNXC5ifOzzOvyOd0t6HhKDgCpa2o6e7wlc0bCwtINp0BL
lWundwd5vprbQtUzr2L42HKyheAyMrtsZmS76FJy6yXVY1ihoF5WjPgUsgvxEXK1DPDcqb+Xi41c
3Ld4ljX4gNIpPmnJhmW8yDvnMNFzoDpUaARN0NIYzpe2/hTq8jdGzcMOfN95kJ1XADn8k/6Jh7vk
xSVAN+KRm0Yq2cbsG1wobI323LFVCSVHnoRA2ywM8sdhVsQ7qhm904NNs3S7OFwe+65hlD3Yd32o
Heoovyo1nXx4z35qt+c8+q8C5Cor7SQ9Wl5Sx2H2vij9mZKSDvUjcu0T0kLp9iB4HzvlpXXGJwzJ
eedxsN+Y2XANmVa6Kc1H2byOTN4oDPue4SFM0nK6EwwLyEIkS3GdBOS9+w0PImeOqXD9EUfExA/B
hPDpiFDAUjDoX2uLVhRdfLP3Rg1nlK+aTa3oSGOFCuJg0I6QookRxGfk20R7Iuw+W70JBqW5y/UP
ncojQf8/qxWUJOph6E5I0lwkqdM966sAwxHLDY+nHYf1v8bSAuGxj3gtmaC5Ku9vCzIXl8wNckZN
IPe4zJbDYSxHZtbdaVjTfdKinM3esNp+E2GcqWuc5fBIsx8piOW4skhuWniqmEDdlzWCzeEZWhUt
ybecgoAVGVMStVZFa1InHP7fA0FIjIZqF5biItuPdt+Myr5HG4UA4ezq1ptLZhYcaI3lVxXK1wCj
dcaEFxr5lWTjfdombGiQy+bzOufM64GRACXWAjoz3O2Qy8jG/yhlYgwwKeVHK/0KwUyEKtGhbuTy
ZceX41nAnLLND8nobmu8kj2I2jxr2/tPmYd9mj/RGcVYfeWawnKfdtjYCDcjpUaK2A8tHW7oYv6D
beIdS4docuQf66z7gwnwT79Wu8lVCh8dD5avvpjPUWr4eKJ2FK9J4u5zHRsjEg17UL88ad8xqYJ3
0Z+MId5aCB0ZU6nqwrb9yWChN9+G8I1g9RMyJ0+hOSjyl6zEDNU07noPSrZIsvv1fi6Hiwn126WZ
hIsDCLgE1gp3Le6vtOGE5H03jFtSZIgmG0+xJP6+LoDJtT0erqiRXsqMKXWu3+VUpZbJSFzZVmjB
m0rZT3Z0kTjWYZnu0QBgY7i3eu/WDuhYmWm1BGDVsYUpPK9OUuwNinA4eGtdHknjICliJ5vR5GKd
LmQXWrKyGx4wqPiFiMyoDwdpk94tDwaDVG9Ywm7oHitk7wYyDTq8AdZjrzcUVpXfGIQHQSiuh6B2
1j1gLbncuR8WDpaoWIhmn5VxdsLnMsQquZ4eITmEUHftxX51JFNVVcZLamC0ZxxCnVRU+rDoVKgD
BzD8VRlO0aiPFD8jg6mV5StFj2c0l4JiaPDaPYkCfhYTt+WiMDhKmka+QNJfs5PUnPKTOIJdK8yI
NjDfN3DlGtgMK2tPKxToGcjAQavHHucYvpaAaMvQHWZBKnMnQE7s5fq/GgbY1BEsgQhHNTNfaDJp
6/43okbCkxl9a42NCoaoR9XEmhD0QsQaMW9REhdPQwkxpYSCIQPHfgbeLJ1/WtM+Sh0+UPpHZkSS
QEyz5R3lPEyAdht9gfG3tU2cKK7Naj4Z3dUGbNFiMN4n3lmvR0ZDHSqkFnlg+JhTPUZwiqVEi9im
y6Lex1qy8zQTwQc2Q6gK5OZntrHFd1xK5TmBlF17J8QENoZ0DQ7ydZFfyvBLJz2wwb5bRrMr9ggT
co+iINePbrseTxBruqhDP00DhIYI/THRt+uBAgdu+XKQC5PVmUe4HUQO7hWlj8mdTUCUlSHmnSXM
JI0xyklxAeTslzKHGjaG4VssBQrPjqRn3xvLPVPLDGMGI0E5YkW/xWwcNHV9nZv5rmiWg+Y2V6l6
dIaFMmVu9I8CKBnCSaHRQKYO7NgkJ/zQBKwoTsL0mckNajT9Yo1M42eA4slusGYCH8p2xIlQ98rw
GKe9Q4SHXRen6Dw2QwsHpyf8PI+NU2yxM9GwLDDzG51MbB6MFGcm6nEpAJo2lk/bFFWJhxbclkgP
RBkPKXO7LtU3B2PPNau00zPc0oq3dTqId6Xs56DX2bAe0dyRtcCRNJ5wKvMZD45acp6XyA+VL5sT
HYjk0GLmQ7OUKY8cz2IRVMDBQ9iUeQ9TF11GhiDWmt+bDSAFgCeQdAK9KJxf/3brxnq0dJIdCW5j
9gL4iSaHeTuOGQwThxVrBYQeInBkC5bZo4FZrWN+DjNyFkYA0NJVDN4ENceLgW4acDWabirxeIzj
FehhJQVPGLufDnIjGKAhw12ojDMqC5leCQS98NtzCjiCfQzz2YSaTlZOm/VYXjNcEP4otAocIuRq
BFQfrOHFA3LW9QV9wK9R3NCyIH5pQPKiLW/GGBiU0TK4sPskQP9pgGrkDqM+pQU3ASuWkJMPlUTJ
EGhMacydOpzG+VN0/u78quZmyaZv7gye/aiiti3x1DD2nKOqwxxCmGMjClqekqH+yxsijqEe5xBf
pZ1JjSvYVF6z4fYKZED7UEgLhtquoZgrkIavTuTHMeKP1vklaw3mObMMTPTTxfFjojQl6UoU/dJ5
eogGpEcVDfSiaPu2HQ+5ld0add7hZRDI1Fqzw62WGu86zv8rW1MeW/8Sajs3eYyJucE1Ut2n1pN4
naX+RJpAgVV4bUwgQm6gVWiseE/x0T3KTLoEJum7/9TKRe1rU+FkgYoFWd/wCvAaixjOgBKGCfZ2
gjUv/Rz44k5aGxggbDyYPKDSUSWfwH5srOo2aS2TIdLaVSRE9cFhrjdq5oOAvR4opZQ0uhXYUAkA
Of8SnQ1KogQrWiex7ztiyNvigfcV3SCH4VEqpLkC4hQjiGrMTlKExQS8DsA4zcDmUR4NpqnSZ0fw
cUOU4gJgQtuAQZ8Hk25BPAdmdeM/HnHbjf+2Ra/6FSw1eetnm/kK1YkAcJQvVvHVM1TzGO9g7ral
ljxGBqTj1kYo1typaYPuI75LIxl0OL6zElkF+3c2ntvon8gJx9x9QlG5b+b1Z7De9aihnnoywyfk
2vuVl78nD2pep7PwTOUMcNSelPivP45L9ISd6w5tIL4rw+bvKbDZpIt717Y0O21m+os64bMAKmf7
Ge6P/efo1L+wgnbDTL8do6ontOOfdBIzw0sNY6VYH08uCJ9dfI3hAuuv+10pWgo0+yqHpFFF2y4y
//Z5wBXh0UtPHzIWJvj0arBXuC7lNJiZpc6nXJuvVXGw25tgURLIIz3EuMA4tqAogsSOUPtlS4f4
+QW34jTEB2EbLsNy6jsY5cX0UzpXG4IoPrcbt3+WXn9JdnOCkmfBCIs3qpswYGjbhyYFgmaP0Mm7
5ziw37OXFi0uh/CGzjPFoNBSw72Zf+J0S+stbGW6u3W6MxFk8VqU61deu34eKo+Vo/uMiY4E8UyM
Eowl9aUgsB12+/VFdaM7+SJmXfhESYPKyhru0AQILXXOcW1eaJndDqoups7K8Esl0UIt5ryW7txk
peK5xnY/OeizOTZE81ZqeuCx6VTtrx0q0Ef6fe+1u4p5m40+Hg+9TUQEMYD0p/Aqe6a8YD3nEjBk
0BBFgoVgagi7BqPkv6pDCiKh5wtqFxMU2/b9VvhT0rOJGlRA0JB7bxA4qBXPWcWi8ZJzOrh/pZ/8
uIwWQRuWoT7qi6RVUl8pEXGi37qHDT587ThdAJK4DzW07t47LcDC6DXuMuYdHnqAlrCRsJsfYtDY
DOKWVG2jQbKa0efJ1gUFKsz4ZjPoxwvBJmIHyIgYxqp8zafhJj2pFFCmfVc700G109eldG9N1vxz
DB6EvtcXXE4Nhn6O8U+om+b6QgMrZ16E/KR+547uh7F5krKGbMyg+cBbZe/FeNNE70P/lUIHFraw
GDL8vaBgCPBMiC/YF6ncjAe5TdofUh3MuOOMeykDM56QzdS3j8CegU405NWVRsAHZAg9nN9EIpEO
4vhFDCJFhNUO1wIVpNQOq+sSXktgAPViiwlGRaEnz4hDeoVJRJTJVzV2n3HWEUK8qsSIxT4GSOTR
YpFAPHMGG2VgMm6l5aGBf+iF/zcALNLPmsM30s092ZSXdJxvTXhsOrweUmgMBuSFhfOlTao7BZAx
jRCWIVecf9jKCJHdkB2k1DV99L75b+xeE9jgIjWfoa6s3JVRq1nsBGgzlbPgYiTHqskoX7HnpEeZ
GLb3aKoU4mUdYUBpjEVZ8IXdPUGIIauALFQSqxp9/cX49Jjp+n8pZO5FI1srrg6KE/4bK1zddZp2
CwPM8DzBjak9pGlqYTy4xJ6Jh02I2eaEl6pIzxqjPBW80DlUNEIyT4tRwjp00SIy82J6nPxmYpAo
rA8oLX8ThUAsZ8qY8Xcc7ur6Z9LWg8CtLiWlHKpChl/1k6G8xZl6kRYbgeJoqwRfg2iqX7LqKl07
xVN0HzbVA+DGXaKXvj3UF6/GqdB+VfUQPuEIDTjDJxfxgY65qB9hiSDoCCZAf/z1ZHzFOHonMeFJ
rd9jxaBpW7PPj4KmlBMJlOZDxL7ONlYw5teZcdijw1w7P7oZ/EYiUVEAXXKoaLZZBqub4i+ubNTl
RA5GQBeLSzRGzDqrsVKYVE5QN4hEpw5WeujzfJup77YD+skMdScZZC4qp7T2VXCrCqZYlF7r1CAx
XqyMow26r31Xu9+yCwuls2HmpoCcaRSpZh7tZgviqTecypJeAdS2VgzYCNVl5lfir9H3a6AV//J1
/fu4TtW20z+5HfHSomaE1af3BECRjYBUSRnVbfnSLVhEefEZb9dAK/u3dum+pS6M3RGw4cPM9MPi
tlvbaR6FDzMVBLRo7V2c3cYOR0awniirg87TIBVpQdMCEOHBMHKQe0jUwb7kjzwang5dYdijMgQ3
ULK7jFN7BcRzZlr+LmkeMhPCLg9DhTZI5tOjZr4tmNSUHBGJVPm17ePsBv5qSQuYEFNi/4eV98GC
WcBt+BzpfrD7iTdifvRQzN0GEkFqhadKCw+LSo+pkNZEe8Suj19ff6xQTiaaCZGl2S7sEaTIHBNO
2blfTiVsPX3O4Hk1h4kztf3ICgKMagf0Ezan2XTR1rZKCG3Vni0CFFI0jecEaJgetG4Yui9zkUHS
wSUJU9uUceGcHAxUN/SHMoEbTEGik7NG3OJMUsqG4IS7OpLtLTyGA4ySHj8qEC2jxQo7Te7z2bsI
rSHpITRC2ptihkp2v0nX/DYo675ATu6SZSYd9P9IOrcmZZFmC/8iIxRR8ZaTCAIiIuqNod22IqIc
lNOvn6fe2d+OiZ4eG4GqysPKlSuRpREFWal42iJ2Fz1GCnSXhow5BV0V8eAnKVGdJhl7PviBsusX
A/tZpN929ZIf+nDQEWYrdvFyBS2qeA1Wz8dwXSe/2SSHN1PbPY3TdckME/lJSwuwm1SAsY+tRIFo
1l0+z3Y3mw+QKpNtYaSyx/RX0HqkO1pFM+RMvlWy/gzHv6WYS3Gik47JJFvlQUjV0IVZRLBKsnZm
nQAjGpjP7zGZjihajGANFoOU4e3wNCqEAhNe/1NMeKafAz0WsakqZcxI1ka+vt7UcdtJLHrLUgqN
CMyACMzs5jUG9eYgMDvSyKrUpmjkvvMPY2FhxSC0dKcVnPoJAFa2oJVH+3YIiD8h8SHhi2KwOYLB
V56opNT1VmYgGrcXIQHF+5MIBBA/JwglIj+8h1VYvBmDMLDEKtCja337l52+pva7pB5BAlrMKYBw
SQo76qxZPtnwtFckKIUquxls3/kHdftpNyP9etkjLIu4n/z1Xc6ocd0mxxGwJl34QTLL3ftoBmA5
y/UvdIpZE3RFulB6uufSdDUgbG/6wv4iXZGmRl0kh6ks+SLxlOj47HL7kb5ps0HvB1aeIJeIQvaU
l3Dv0CV9YW7uhF/k5/lQQjTGL6p32AlmR5fLOwHTSm/I50UCJTA/mQmCHfX6jQgX4p3WOMlXlAq3
0jDbzkeUTYYZ0ivQX9JmnaQlzHhwI3geZHgtaJQEeI4aLa1EqCvd+yEw+axeKgwLmA/ukE7Tf/c5
pztZ/aTr0/ze6iPRQFLCeKZiXz2+azrx1skNI3PL7YYBXcUpd9p3bQmQldl9m5yKVJc8SbWJEjuh
Alz7DwBC5btOxMw9KnUKrCRUe6bpw8zJGjNSnh5Ozbe8Lx/QLlsQshFSfhO+cX6r3dls5nxzKZiM
Ff81ya1sZs+Yk10ixoXMoZEAZfXFyDm9JSsdSAD/Py2gCbyqL0EAM0IqcqV0QoirDJpFSWXuAY4/
X2LGmO2BJidZwEl++NVnxN/WcZlmIFuIFH/R9JKsZIr7faOoL7kUSIz7rVuUxel466iyvW5BVY7C
urFa9MiZiIAdGw33X6VZ9EBWCKhcsteYxsPZIqnJrdsezcC3FIgaeHt7HqctijaM3pk9UuPWftyH
Mv49jan2ftJdA0R7p0dzWOEGhu+wYpyGSAir0QdVBdrKpqN29VCY0ciAVUzpK5P0P3mY/Y3wtcIp
IFLjwMAKypy9rBCk0zpVdgoCuReRzd/fE+P2LDEN+IiXZJ3yAtafgBhJaCcE+1BJGNWKxgXWjZKF
OU1L0pDZXOjJjXolGGZuV9R+Qb40y4fBCaBTeU2NGXyJJpvBvhFSxPTD9TVKeYJT0MOLos9r8USN
soRzU5Eyf2ZG/pgvJ5M7G+jOOJIZQUexKpPPAm5mruRWW/QM8SyZSYMuFZ1kPXpD0/f8X3JMGLH+
3JsVhAaiGARF+rDOzdfx9un1ciytbt+h+xkDXNLePhhNPSqCMED4ao71c9Zue5GEQmZChbJ7hxMO
uVSv2/t790quDwBnWn1Fh33dLWA1O7NvBR60hBn9URhvbH6xxOAChd2kIIhu+/TmT2eKTiFK5BjW
uC/0hK6d6Xo0WxP9i6ZTMNp2QWGWTHcyNeVuJd1W0NMAbPvCRBN0DCMGU9XaRXqoGvOzOADSKD8l
AmxO+qsQHZtNcIqbLZUafNTsd0QakyIy5VX9KkeMI4E6NXYQLwQSqc83dFIQ1UDrkTYf6itMuSmZ
N6nft33YnPQMHQjKSuYX5fCJl8g8Gl0w6I4dbnCj0boYkXDpcCsGE20UsZatYoxJyqY0OBqD9eeK
Nh+J8J3RiBnzBPQWkmyq98CA7faLKg26WLIqUwkb+feJOv5jRA8VGLQ8x78T2Md7MiNkCyVLct4T
Px1tqtLHJDDh/HOzSG1f1Fl6Unr1DgVgujgBBPR8gfEglpybM6rfjHKYgIrmtiA24HVeMIX65+KB
u2/KRYuKGu1JtAjyrMlt1dCkP/gTMqajaSyhV5LeVnK9HidE37ZUfoy0+eMwwWiByznMS6PGDimr
ZrrsiI/4//lViTv6fFATspicMux1wAmOKHE4XRUUw4Rgp1HCcEYLCY9ZqSK8UHkV810Xp6jcNWhs
MQdC7X8nBLvYG4ijBQPc1Vc0pQPhq0tO9vs+UFijMsfn5CHDeZhkpo+u3xgZC/7kC3GAmYEMbGCK
pZotBzfrdLnBIIDG+iK0EFrJZGP8Ta+wCzTKfWwfrl4eW4g8VGdSLfnBoSDpNCCj25VPlUmhVrdk
JmY8+oVTiZPk0ScdHcxUptXp8XWFM0eoTkYo5zpQ1ym3k6GO6hNkw8Qc1wTaJrhaA/+FfgZ6k9Ry
kfr8xN1OnTGQvM+E0XqTQXlHjEVGc0x7G99cZ377E7UaymIES5f2eorfBx6v8SExcSpIaXCrlaI+
WmOuGOxhriDRVOaVdHuiiPBLvZg3xNsSUWHLazdv4ctN/WEsWwyDVYsQ+Mm5G0xKcE+G7JyM4KQO
9b9v/Dryt5U/REbdgspqFWERvi2WowjZ9MdhLBpIxipfOEL9XM1+YQQup9bTGxvPaLLso9bjFaKs
lIQ4Kk6jdBmsH9FJ640qzHxywuW30roLDQEy7E4VNivVNFJ78WAJ4myNOJljWgY9HpBv4LywNoi+
8M8T5Qea5dDRpYURyI9k91JH/Ht7FaGNT/Z7oyZEpYS87t9dsPIy0mJLqofBZP2JuhUptv3y6Pq/
SOr5ZtKOU0c4oWfEooDjQnBnvlOYPcz6yrePcU/AHmoHfV1sccZ+xJX9CKqtcuHOTnG/fgbMf/RZ
Bpt9Oz5w9/JFisV6s9+upc2WRDNntM5Cbqy5dBDp+TvZeW5em/II/sLjc/f1tY8af3hh0aZDQDG1
jXpXjqEYWvXi7bNfjA9r9TZzl6FJWmnMNXTkFi/jZdy02ZIrIPt1zd2BXrFwD+Npp2bjwMldVsYO
5V+H1ieT+XlLMgb9FjKQZ1Ha6NSxi5hB4HOQm8vziDalP1yBajtg+ou5PdfvBlmmnWs3Hw6n8QVS
pstwBdxrTfTCQh1zDfi0/Trw5u3XsTbAITmvBTetGIgS+tl6aqLktkCo06WRbjFwWIcrses604cO
s5+WlTUw6wU8ykXiQzxY39lNQEZWYqIG4UgxejlOYZLXLTNf0nnVZhfTP6BRx1q0LgoZi2Y5dF72
zZStbFsuni6jy5za5eQu78bQGcaI7uhK/NZzrzBftuI/bZA8jgByN25m0q8V3Ex9opcuX/NvPTJ/
tm6Zbjpez1BN4uXfj7cwCfuodAeHT0T7BpIrFOOiwr+xeubD/kTDi+IoF1oEHdY2kB3m18ZlVEZT
DgDFn+AVQEH9YOCRYwYyi06o0lzqcxXmi4fG+8Cv8fSLZ1Dzrvg2k/dtVbQG3zfi7TM7xC4XzL6N
7y6IDP+VbWFm5neVe4i/uFPr5Jdq5sgBFdL45r+d+ephvyLFG7D1OisJoQdeymt+vQfsrtzFK6CE
zPpzXqVFFn+gAWuDQ+2yH5/XafxONTQPypZTwU6H+i5MWcoBVEcw2K4jg+Q1QqPKOvHun3a9GKyV
OPOLEJXU+H7kAn6JkPzNL8ybj0KWRv2IPXG6iPYOZmKxqOx6tjhDjfgLGDbG59otv5eXzQQGu8Ba
lFdeshyLzn1YTcfukplsoiPsAYNZDj5HbRjzX05O79YsLcfGHCzeq/kiMbFuqyZ4rbpAucgOZt89
bQaYciYg2IVxP+J1n0cWBSCKMoWf+Q+71F4GIyR480PrHSdxExQO30//CM6Pf75gr8JF26Z6FT9c
pitVW8hWeQSgQ3KEFQKxwNhgMibnGxVCTnd/LS7P4LNR9hiDOVKMsbQaQyTcjq6fCL0OaVNHJ4fx
PLQ7JHu8qIgONOXysGuXMxtPmEfijtfNZfD7CDCAvDGiOqa3EV1MUf+Hv/SE74G9RYVZfV/uq9l+
cijtLHytsQiEIRhRORZ2k8zUY5Baus/CdoE2HEvCpfLou6bLx3sEI1+EJYwsdGvICT/KT32sA6qw
89/ThSEqn4XisHsfx3oDi4b6Y22mcPlS/YqjwSH3h8cRLuAOK0qKoLz1utXm19MQ+/+GHTLShhYR
3oRXSM3UKcL6yiYA6+dfaRztWJdmpLHQMMexBRP9g4PfP9eMlv0ccAvsunbx9ceHDKExggBYIOfT
D5sSRe+3P981MQ6FKKjckOS91NH17TOn5Z+rfMeKBTFqAANHk1Cyq3XIycKsU29spyTZWnktowFU
3D1cwiCFxzdTf58ohb+1wW8epAfobNNLNtQRG7ew+H+z3Rw/67IAHCcXspyMQiSEdi1hxlZi8v5w
+FwAp4UfJY3FcdB5yAo1If0YbKVxlG+6cLgfLF5XgCHgc0aX4Sg4QGHx220TotDvhbWCwhBmrMCA
88AAWB/9lwYYVEXe7HXTHsevxARzBjrRcssdgY/QFDnyRwdcEY+bmJQK8SYDGt/pMPR5XxVmgKui
pfPQeeOvK+xviY7YI4fpExW/7DDiSW5+FI3cJmfouzpYPa5JKMVsu9OFhyCU48NKDFzUIgEfwsni
dBLeR4Re35XiELE97dka62OP7Lc+Mmb2wJZNSFka/P947iUL+g+0kk0u9lqY+LwZJ8EA0OfmICe7
UDQaLXAahYH0kjZdTDe3kC8ZXma/zCix2BX39RAj/uBMF74UAyGUVza2V16TH7YID/o4fq7yhRsk
vqMTYfX23yEbiVDvibenRYYX5aKQYj2sMrjtaT0MJecbYg8xjISHd4zFPUh1pBPDbomUGJeSLzV/
Moly92kR4pTHChOXmncXyxR+KYIVaseECkXlFnDs7G1spnJJAcXCMpJXnyOvabbm3CkxYR9kDAjh
Rz7fhFyOhWLzQFtC9Z/g5cp5Hzes/zSeXoZC6C0/YkVSXtMwPjkPm540f+AgCr8YXgSKZXUOWz/5
IfQoDnyydm8/tMXLKwaDdBeBsoTcThVi/fnqhk39EYEaoQ0M0oGW7EfnwbrXiDi41tR6ueWivGLZ
nnbig2DohfP6vYVdCJCEp3rgQVmuONVTs/LvdPGsZuuv1V2SH5zlHrcoW/m1juhT9InFIHqI6Z7q
Z/fEIt+Pckz4fK0uRKdjMdJerMdwO73kQX5sLo3Prkak8cLR+xD9lAFu/EIwLuI8bIGEscUUEpQf
lfhx7HfSiichFcDFklBeaFyGu7jJN5LFHxDmny799UNQ2QpriZEu/M+VZyYwlhMoSCta/hkf/drR
umwoPlqyLl/BoecpLgRgSAZhSzj0QRG+zpIzWJNPsdjxy2sw6d8h8Tw3xBD5q+zOwjFdw0BWw+1w
RYv4D/2knE64XNCb1CGnf8c6sF1mB7rssFutS9BHKQ2r0cPvJoINGlRccL78YkoYQWbNhsFaH5FB
Q4npvaQaxlThgZ2teZE/U9xIdSmx7vj1+S7x5RixJfKbt/rdjteIxK0+Hi9itLt7yCIH7JBRNBDj
gs63Byno5MD9co8cMcJqEdb/2xmsBhEBXotZZ3RdovEME513CRV5P/llwFxXGCcaxxOVAvhsWzME
B8jhh5zmSVv/lcxyuOWn7xpz8iAofyBaiegDvxVJCmx3EieS7wvu9s7rwvNEdG4Q0T0DSgVE2rA6
wtJDPoeUDszVZy/tv0vazrFNpDLmzH4YALLLu3u3GQ6jN/HTIk4iBsWvxW8HyQazXcjm05XtObFg
R+pDj7PFYBezsR5Ba38Wspf8NJwxaVMGhO2MHA6eYEd+bUvm5LfUEuzXa0E85T8CbIxfXRhesniS
+2kT+NEEfuQPSPpi/fEH+4GgBWlCnPXan/MN73qNc3P6iASUw0/AwFSDLORlV0zawWEIp099OSLL
YygqGQan/vr9xcjyL+TJ/NASe/2zXPn1cZyT7Ql7wsIxcNhH6vbN9Nh/L4htyg9YOO6A3VJT8MSC
CElHJEW/0C/oXv/nMXHZLBKDcMiy0SRXoPioCUqUH4SFDTh8StxGbOmYLTjfYSWP2KdWJNanmA3I
FpmLw9RQgnoJI3Las34YNYKY6aX1Cp9ULt1X/imeiuP3XQ8OJOMfhthotz2juMmkhLshGEAXi12C
tdhjdGe7cgFRguTeE/jALwbjE2CpyCOfR84s4Ef6M9xiZHmXTJs5MUcbrfrgfziAR0D3gVycsQ9z
KudAc5T76R7CWbL3YLnd6NxQk5JuKYSwVEIXRRhejht2g2fqeTX0n1JjAw3bYWQQAnigR6wTvNAa
iSofJJcZN4wIgsugKYAEcdXEejCr5GP2KapBuF/mXqjv0mAV0j331GwftQ5QPE+9EX0R8qZzpvsT
tbex+M4H+pWIOBC64axpWUJ/kP4O9U14hF2oo2fwJu3qtu35s1Os+pqGD5GVtlG2bRyRyktWEz4t
4oItwdFueqFA165py8caUjPnSrG8kvlM6t+PWFi2mBIzzfrISSfi4NlzyqNTdXxmBVGbjGZXQumN
vHoET6vhUOqtJ/v9eXAgRiJmfF0Vp3WbUCKmJgm2nu5nUThMBl4j98tYTaAdqshHHDPtr2qyem9L
twxKrN7qFeVBFuYBV0WH6fDPtI+vg+AZDIDxkeaP0QhZYQ+RZAV/ZPdN0ZUXxh56AqEWP3PTKG/s
s0t+fR5Pl5ELRFetIVeg4gLEfAVFyvlUpGyekRQ/gjqqPflCkmcPt+XxFeBVcff0Knx1gI8zToXd
CgC0mK/y67+eBbX0QM/49lEkiBEXGVCxFOlIMN3MzgIKYmcOY8kivkV3n4UoftmZXfg5DuzxGaWQ
74WJBrzL6BH8C7lrt3UVfGKFBA8RFnEJjCUaPvaExnwlvh+FEzzy7Dy6KhfcV8yZ4syPQGsY5nfA
7pF0KYWB8zsP3N4gHvFpGNgMlg/QjNuyjCjSLpFP1c/PzXzbWZSAzNIFOZqvFackt2oXuc2m4dug
LDmTHf7M65Zvc3SgbK1BbwVqvIU3/+O+DSWYPFR9cCCv4mhF+fW261Z2sQZvOsX5VfII67ExnBgg
mvRH5ppTDcPQ8+mWHTSntVarvfaI//5wRC8cTlS1MT5UcrB2k91od9oD2jrcwaEOau8bvsO3T7oT
Vz4Z7RoP+F33BFiFX0YUGJcP4AyRPyf+YPs0ZvrUJTrj3X6I/ZKlZOUBo+GPEia/8LEi2d9twySo
jmFKIw0Tkx7ymLdGrygHsj82W7on43cItMi+RTbXYeeDYiw6q0C53yQ4ZPlIiYHIOJy0OxMJDmPy
W3d44c+CjhBF2fB2CDki+cKerIiNU5/f5DgQ7Brvh+PHD0SMIkMhNdjgX5wyoIrltwSL8zUIibCm
QB0cNyzaZMegvzA/FmAMvEgulrGnhF9Eu5Mb5ltbTnQfETCLg0vuF5FSjKN0j5tI98yiJKfnr0S8
RCJRoLsuHAjrzgtl202IKI/Yo6mT/HwvZPqFz3H4F+EMOXy4ruM/wIvwhC8n2BRUjFTkL7yRWyOS
X37JauLrTo7Y8xf8XtTEXVhvCOSoxjI9+J836HWJoh88NOQZhOOCppg8fXYxnoXUpefxjqPrPwvF
V+GRpFWzZbVdQrQjbnXk4p8msGMDLP/Hozd9vmtRxHPYZ5hjLnErDfK+LNfJ6oSNcPsI6579fAIg
5btKgV3kO9ykCDiPFLcc2R0fyqjavsmlOKfu6ULoddvnVw4geSzOibHAeYBBFyAdvPvD7YeFG1/b
K9+XiQILCvawKZGiMnnVmPcOBYUDD4MUF59AtIGC612t1vwn3P9wxd2KXHkMnnch/GR8lIJZEadb
JCd4LvYw0RG6AtVInHF6s8qA5X0dUYLE5+Z2GXDIWjYYbpwfcpPbZI1LcAviapv9jfPtSSFATnVO
qEg8cXXXAQMMSHNg9MDvpMHzMol4apDZCao//xwdjr+9Cjkm2p91dgdwLoxcmivx32CAbBlui6BB
AOSoCA/1tl2yIcgHca1IHY+vbG/8c+Jjqr5bMhdCQ76hQsFcoErE2Q20ILiiRN/sAETk6YRF7Bfr
ibp0TleIVrZobhv3oV0O6bIlDjfYRHDeXhIDz3TcwAT5ibmRTCxy826so0zzYA4pkx7h+wGz/LMq
XJ8NySLOrryiG2IHSDTQdBlwHx2Qf6Ijit1kJo2DDTgPu++IRDZiXXlrcct89DNBJEdcjRVm5ghH
REAKjFfCt7faVBHRl1hX+tcyghxxlvi5J49DbuSK7+QypE5R+jNjS0rMIjMwgcAu38KgQbGHZ9UY
MreS6w9HbBvSBCKRf8eY9cS/cWxY/mmvzw4fb8Sr73VmC+H12isWk/ycggN0fLLq7MNy6FyST/Wg
5GTh5PnsDtYVZIptBFKtqBbvAWLrbMdv0jGz2+CcGRMw0LcJkUHnIupbv2nRObIPC8/zFitPM4zY
Wv3xs2cH2sKzVNs2jNCwNY34lA+jcsmFei1q1MheGJ1q31X7YCxy9a5GJZ+2o4dqix/4t8jwbM3y
1LPnnQ0udFcdw440zzJsLnlXrYOtrcKXqkW/3tlaeaXqHSzDsLy7GgYr2wvO1tn401aB9WcbkcVv
xf9pRmgFtsGF72pg2YoaapodeGPtpdriqvbZsrmHhRZ4lq3zzz9DCznlOiUxDVxNvWme9+VjD9VQ
bStXwwjmker9UvZV+UBw5iJ/HE416FRLs/+MkN9rnsaf4hQ7NWxUfpPzab4x5nkP6NWpHhcxgrt6
DgMt1/i3Py+0mMSpEWWov3+8i+DfExwie6BHYeQFoQ23Q7X/7MjybN55FFpc/KFaBN1D1bD/Qps3
+WeHK/ul2V/1bPMfHmqpcudDNWK/6WEY2eGfbWsH7nl1HqrauVPh12tPLezER+4qbz3wPNuyVY1V
5Hn43yIKLI9F/dW8yGYptTA1tU7lUw5PZnvMM9KoQaq74C8S753g2qGzKGC7ykBTpYiSTpcGaPZ0
wVNMLcxY5WMPsWVATsR2Ejxi7ALBPv8Zqgle8ZiGAnFyvq/9CEaMkMOZgroJ7IOTMfblbD2p9oq0
+Gbo+Y3QJofQJKF/Syek6FidcYzu1T5/T6C5gYJUklm1sIAnVjYHeHwfGbOF8mI7QVlRuWZV1BKg
8CWjj3GfuUylKunlOU1n5owZKjdFz/rKqmhkes17pyfMzrAS36Ixs2e2AFwbB3Q4MeSCJpgW8/O5
m6KprpzR+qD8iIk0Q5oSIGt/q687gbo/l/GL/df8ThL33lQWFNRHvh3kDYTszCAPeZ3o8alQtz4h
aXHbnj685aSx57R5jOuS1q67NugmhjT8LF9AqNVMhXSWz3OtHgdUvrybSycobRipNbEnbJywcx7M
nCJv+CvWLWqjNU16uoSPypGIUCnhkpiyOulQMvKUkbPM/pbbT5hRs+6ndkHnBKS5jvkHCDS1p/W6
Ri7zvCYJ0rzV+RytvMjj0MZnST3YM50RAWy9TKdhgYLJRHsnupTB8F+VCp0m2kkSs2pnGdC3MbvK
J1WBWHQufKITSoXsj9JO4GqfwCt0CJQVE4U26XqMiLjanhnNVZ/78+SvLzRu67FDW5vewZmdnynx
f7ezv5rJT0yI7sHMSY+oPOItuBijuGR6yuiTKwCulFR7WLBzBBEkI1ljAAHygcJOF2OdgjNK6yOX
D9OjKDgGiTaii/9tkKlNMw0DK4AIXnCrz3geyv5oROVqsYUevyIbq7bN73CbrYZm4dOZFtAJuAC0
3z0MefVdIve0ZtadMbC7uMI64MUrdUyLaYJAEgOzaMugD1ntlpM/WA0JjCUBwzBwCU2BRbYCZwPB
/0HCYgIZINcYxUXno4LCIohLmFOrVsvLyBtQ9XfHHJxfaVv+DQJGC6BEUNG7zNgoahiAWpw3HAeQ
BCcGZVBcD3VGgq4rkS/+/hng/XDQ031rzzpOdrMstu91tS3AI0Xe+T5ACWP431sGFhPECP6ODJKu
izsddaw+XWoydG/1FGZL5gdueqdws6jfTH+qFXUb3FvjS1TTZpv237YNsmhsf0BFdydzZoy9bwTP
2MmWyvq+Gf7QCMaEgS+eFddGDsOURm3JrBsbGT/q20Sq5IKmsu/gpqFJCw9n5CbheDHneARvM10N
wYnvu2b58lBG86QV7m592rN73oh3sOuJBke7x2ZkSKpkombm2KTN5BS1J5mKVZgUmMz5FfEU/odo
iJlH0qr2yh3S7pt5AB9L7Um6aLLVO0cx80WqPzcPTzYRx0OdN10A1eiJfls/jJwNe05NMBTtPFuc
ySVWjJJ2CPcbHlZejhaf3XerWFR7l4gH/VTbPGCKJJDpIVlOddhr0d2/+7CLNVp23M6Z281apiZF
cTo5nPbKPiclTzlaewYj7e6b+UKMoc5ICAiEyMgXDChc5ZvaAynd0STnv86MsAheHkfDzLaISIG2
JyL1JCP06sUoeoCh0Y10nDBD5Le5EEpyXuQ9kSQyQx/7RWPO+h1OLy9Pdu42fd1Gsph5cG+s2p4Z
qXb+qMmiiEaL2aLbfpcnir7v9eR6W3fWUGcigC2RZNZut5yadB3zkyjSwr9dtJQC6JN1YKejcAIz
gGL24h5NqCnLfqdD318Ol1nUxsrqybIMNh1Dubvl0/5aYHHuwAOLSCjWTYwva1JrSTBdVxFxIVK+
tfM1nw4ttl5/flO/vQfoRh/vZI+JyRwKkSv+DzB93GSV7yTz39Rae+qnh9lmFlSr2+pLqRG3Fyrb
1KUX2h64Ux2yiwmj5PheiXJBas5B3oH845NVxrlVuKLOUqzodgxKHn6iTUDHZ66k97vXjo3pvHZT
X2H4mcf510vv5I8XH2u6anRUkbWTCYvdnGNXyd+MgQs3mktdM2SZZ9rETkyaGJeJqTjYSwxhu5ha
nF4mGvKp0a70nhv5p1iPz6AzENkqtYJ7KGuYHSqQcm9yjKuPZbzFmCSN04xxxjYh3dJJ6LupQywp
aB7ZAL9E3w7sg0MPFi3sSjdm/KDO1kGv5Y7EZKYxDTc7gCifyau+2GdZgF3oSmVU+Eq979XhT3bA
3rZHbCzJMsUF8/F3wyH8fXEiIKqnlbSfZzr275No/D1GXKr07Lc9M1LmXwGl/Pv8lTsAZewYJJwC
m4SmaC++CWIO3uYJbRSxaaQdmINB61kPq1vndgv4jIyf/knFVU2elTPCjm8QkCV0pSOPfA9P1Gyp
XEUPt/DRuCFKSH9oxH9xPxvGOQjvQioAdg1WJmoIdY9+vZYcXseBQkepyKdJamGriMQDkID65gm2
KMkZAmFw0pK3mm2BGcHEux+Gmt7WcM9ghizz3WhzAiE4vWk8UhlQen5nGmjIlfRxixLqOt8JL5Go
nFPKdclPK0ovrAkgBck+DgZ27GEe0Qyx7im6wwbcAJgHzW8GJ5/hH7CTdnOj9MoNO4UtkjJP7cxq
DrdNSIrEWuDFVqMdgYi0UvZjrENpj3bY/JsGLmlK+++2QnkoVGIuAFzVg1y9AuQtPFx5ImCQ9ogD
SLbpGt88YcLiFgeyzQ6ND+e/9JIt5QZKlncqSiOazFfQ2A8Yn5/kl83BAnFpfxT0f0zE2LXR8zz+
SwVK0VyKNeTN9/Zz5sHnfxNAoca37oCiPsJX3CA+mLDDrJayM1tPrfsVWNSq4t59r8YakliLyeIG
5CWbMqV/0lW7jxlSYjUcMYzTSlp9Np+Ic0huLeqWsJUCCn0/4/XzKlnUUH4V8+FU64a/FtXKal2F
L1CDegH/JCRSGsL2ILAq1g9ntMs3X6eL8x1jVTBpkBHW9yMIEEoa27f51gdLipSLiT23n8Y/LxKi
+sjaVfopbFYfe74Yoq4u6zeDKpw220hLBiCZKMBvQSv0TqdLb1npQxNAQkeb8VjEAH02/scbLxTz
pg9jGnoCW9RSWw01QPNp0cALwaSCeUFswXi25VCHzrDpliV0CrYGbm3X2sxPgIkxBDW+O5BS66d6
Y9csn4v5UmQxE/uO4yrMEd4v23bxPHhZ7/XLQG3W7CnXyqtsPfLg8YH4PiyU/n+nEFaq5csAjjQK
AoDS/cYPj/ZbaGrX97pbocXisx/tkZttlT2B6uiMYTwXy/LMQOYLp2RwlH66FQHS1wfZEphID33j
G3YXQluq+FEHCAy9Ge+HEqPRHm9IKG7nVw73+E+caqaQHJAcnu3aK9pqEmW9ak3kQx4y3BLrYNhI
sUFaJ+BdxMdomSoGaMqNaVLUMxn5MNDhU3YoyiDIgVnl4NXqcK4Sl37O8s9gQvA3suX9zD2F8k/F
NIMNDH6iBQIAGkfcyRU4AOiJm03mJin+CUUupn+tZzuiJ54H1I6pZOFnw/lURInwFDP8nGoc+All
JrEf+XKaoxoQDOrxwEOidNjrgEUtXC/OJkxPoMtDTsQCwlRpxS+XGVIjg/ZI2WA61CBy5m5NrQGC
A3Wl8A5sfyQ/wLpBQQDbYQfjbaVLGUFI6QXgI8gXZAgE5lT6ICikqC3Sw8AkRuClGWrHKGRAI4Wc
Qm31QhYnWqTp6B4JHBc+7usoEFggCpzFBpQCsIOOegpQsBcnU9AHwTwcX6dOPxEgEnGFePkQPdGc
Iz3c40mIVoleAGmoImJh+PynFFgJxCHu7AcDW0jCJEPq42VhrY6A+/z2dOF7sQAHXl59vEGVpFl2
RfkUKk1cUzPi6780xgnMCKgE7i0rMhfCEDSkCtogS/9SDDToJldal7hA6VInojQCsQRI5TbUB7wO
elYp8DATSca8mlO6nxj6Roxd08eiQcKAXMrSQWyWYrYZwAvwIKNlRA0KOHyqfWuT6Bv0j4ICOAyQ
JsATRCJu6QPYREs6VfkRRDtiVUCg+tr4bGHI4VPBcQTXofMHEOyFLkYroENgHh4CJBIyMC6Il0Ya
xA/cn3i7R3YaNooqHi8ShE6cJQSs0ECi/vUWmD31W2pvv7wA1l84t69O2kCvO2831T8RUP46PwL9
3UYaPFOyKBIuQE1xPLfgXRj25Jd14/2yAfvaACFDiJrtJQ+0J8ApDwHe+NTTUNlk5surfikQ/OOp
lAw5+AXTAnqm+o3gKbL0/9CCdgFRfBxRj36wfQm8Eg0H/u8McIzBr3MYt+fpHqoByjnRnUDF7bZp
ONhSdmWMMx0IHluCZ2cfAwbzsO+vyH1ZYyoVMHi+WzZv+gPWzR4T3/sVh07O4ZrhJDGNVyaOUXic
OnQGhrU7X9/23DQrwn0C1PXHHlyaqs/pokDShiNz+6Gi97lSaxN3w9Wn8ZNkinciGIXHIaaK0r9T
QbF8RDJhuXAdIVk5Z0p8GujyOvjDGRJtkK2xYSNicq4FMfonRTQeIR/Aa+bWRKWo03FhQF++jJ3M
ksOiQlWHg8jZp2MOryEJ0JPJXUwP5uJPJFXuTJvVh5n4PekbER7XoCBTxJRnCMYeAl/Er3IkxVED
tYeV/z+XZ8S4PCFpAxB77m8W8zORnKAGIkrXEH8hTvMNtV4jy0CUqdC9ipYCkI6WEX+g9Oi3EYEW
vQaQzwDmWUDwTUE7Afb8rjklmA1sBkbkRQWvp+I4uoqb4RvYvwCvGE9FsIv5J/nrW2JbaakPpPTZ
jK6F4DU9HNAktmkDhWO2RPbRel3ZTSD2W9ikPmAxK03le0Sr2z9kG/Q2Dal/sKzJDy86ZfrXNcuX
fB0vWvBue/e2h9jBTlTi0fWf7enCk2B/EAfidRdjrJxivSnJyBRUm18lluOpj27cPzy3C8W+I96X
Y8F0oTTkFIf7fySdV3PiSBSFf5GqQEhCvCpHRDThRWVsRoEgEZT49fu1t2Zn1uMxILW6bzzn3DA9
UW/HGCKXwN3QKpt+YXaf9GKAg2EOOJ7gxUbiqGJ8wHBRBW6PRJg8RTDjZ65XB5LLaUXfNWyXbGuc
/N8/s8bN+rmafKtbHByPq0l0j5K3eJ8ztX8OAWHhZ8txo1VHlZuCSPEzOfMUKB0DtHVeAJDwDzcG
RVrkDwK73J/xLiw9JXIAByegxFuqFtw7ZmJY/2832EjNmscIRmMFFlAACNkfewpO2f4OYwbEc7aX
wK6f2PVgZEM6ZGG6Y6ODtwFqsJ99tXOufhQRHwAe8GgfndszMA2AVUCh1ryMLYJ5Ap5PB6Vbj0Ki
fgOM65w7GXzu5bF+u2wrNhXh/es32/dH7CBWTHoDiNbWlwW32cYllBAWs/Hfc36aA83HPjYkvzEA
Yi+3Sw/2BhnKugXegJS4uIV+izVBSps1mjMWDVNyeq+4fU4pXCBO9+sXd0RcL2Ly+WWtRJPvN2Ml
ubHPGV9V/FALvR6Bn/N/EBqfI9sX98Bz4RXcABd9O/CAyCDET+w5IZ9zu+Th0yY/8mPVgf2jon4y
Fo03IEpUSgewqnjWzilkWzgl8JVIM6cW+4VeQYuIe+exS2jOEeSwGWgCpbUlxsFSp5tgSiwR/MC0
51Fpro6wESyF3ub7E52HT9ZYXqGgidoV78pn0l4Uhue6yXvv8nLp0agInzP4mAIYszjLeFoETIT/
MMLk4uYsJuESU5Ey6zImw0S8zB13MfCLSjxx3pU9dtnj93lTIhraa8xop6lEv0ku0UNAEcK6/YhB
xC9mT5kl5dW/o48bo0NEs0alpyLbIDdx4FWCfyUUKWDZnOncgfQvCJJMghI896R2Osr5VwtULz52
hqhNCRvUAb2Jc84YggenjOGfI9GSxs3DXIKfwvxzliSf2YijsBTcDnEEBEzRe3EaWPbYMWIDEe44
aStKr58ZtFhheqcyClgW7g93wy0x5JGjxrWglsxaso8nhBAXm/NOlkOtjoHZIEAfFq0mEk1ujPWi
9syJY8QAiEodwCD45MF8iv4m7peWJO9IIJIxKOcSMo8YiQ9hOIB/gAqgeX0Jkb/SSXnvTlkh3xpe
CNYzq53Zn4nz0lxYIvde5Mwo5BAKYBexS/hsjCuIFka4IeKuYc0xy5gaQLECYSyMaJcAQ+OyZFwO
noQeFnRscmDYSOgfUvmmWdd7/CzdKeqn5PJEcHd67XxLVdlRrrjsCSV1IiPOAmVaxHMoOk+2dLf4
JMJvRAu4DtDYPF1NB/1hPRBY4Y1bq6bsTcHoyuMJNAkeiz29WNWL74S0D3n+AJ8A1cO7kVEx8vSZ
Q+CEOaRRRhmUrcL+Kl4uYTKoHfEYkBTnYA+bRwntXVz9rIsJjHjWIoiRbQ4+vrezc0YUv03k9Nk4
rH26w0jDO7vpQdeEj4l9m9jA90Fpkms20JOtYQ3IHBzhh2mbPk26CsQqMnczRrpwiuLLNZ6gCqEu
pu0GElfdAid10ZRhiN+rj6ZFqM14ALGmICFpgIluM2+4LLU0HFPZo85yq4NbavXKfFCS8qwCySot
CMhN4UiVw7DZayP4OtI7qamGbml28NPN+t4kOVxeo9ajZogkZPXraCKh2yEYLhTEKIyqbt0kTbsg
FHzdYmxTriK3lDR0VUC8yzYfct+OF1RKIeEkJDmvxdMlMiFjkDZPxAsx8QXIp3nRCngh4RKyBPji
DNl9jBtIt9e6PBZY4y3fuG/xffhU3ofCJqcYvA6S7PS8BJrgcaJegIcm8O1EoIqxB7FKeELbGajB
9Yza3ZY0iWifSBa718dAEwlHCsJNOMfiUx8CPEMwKXC+a5rCAgj03JYASnEE+klC8CXO/5Iy/DrZ
BJ6fthoue8stK6fafQiuAYDkNW6XdPa6xROMD3cBZSSW5G3fW6BFJ20HFhQW3Winbq+kBSRTKIoK
l8cP8jcSMO6JQLk+U/0EI85lcu9PNAXBwwKD0zxlx/fuW36YCinBORizgAibXctHsli4MxFr/3WD
eU54D/IFLAIvxjqD1yDaBeE9YhgX9D+yNfDrqDbsWGxBhHsI5t1jDdWK7Au3jjflfkm5cmrMh9eJ
t+c58l3eklkZFVru9OU5lAT3fysPE5mYjwysI1aAi8I8VKBKoMn/Bw/jqNjaaxxdjjgF7JPR6VUH
nyF4TLaj2/59+Xlo8T3ze+oH75C3p3amXiiogKRCYB7df1qFwgFel9ctha709FyyhjhXntRzy3UT
BbAe9BtZIr7AL3P1JEfcpVgJ0IxMoiDwoYGAZxUUSJEvEH/dOew8VagRkgjNBRLHAh4tQjCsMTB1
DgVPC9T49cg3iaQ5EvhOcrab5nYcWnIUguglCwE64kUVfHImOsWa8KYC1g9e7UL+z2oTAJHPEQ/x
szg57CqfTrGB4wPVsFrz6bg94BHsS7yysqtJhxk+WVuI4nQi1H//kHgrU6MVUpdGQWPmB9lOjDBN
wjfXbV6J1uk0McKFZ3oGtT8pma9qw3pVUCtrKYTaM2rOMLtU88Lm4HhjGpi79Yv6rk45k1nOfD7b
8W3VivUuRYcBWZ8DKS3Skx5m6fZG6KAPRs1iZqWISsHnD9USRcqMg7rIayoD1ceo629t8j20Ha0z
iQkzVAruxBEppDAVXCXTIKZH2IjT8ucjhzegHy0NuYxhlvTBPFQ5J0h2oe9tgo64y2iemK8R0uTi
UrOUW0R9WNwI47hJzj5Z0JaLBk3zaTTojMj+0stN1v7L8sNdXZRUc11ObvoMW4aWVqhKzKsdd/aG
I9Izd8aZ3aPXiQOKeuaFkd6tzxwqeeI/p9H4cezTf0/KIXwlNf64XV6mSxap5i2Lr9fnNFMWU8lP
b4gjrWa3lXpbdWQptP0gZSsWL3zGM8JKYufU1E00hIBQZpSLPxhNnjZqJ6aY2yRsqNHRtjtxUvpu
yeFCrWvEA4Z1vO9oTMDLmUth6X+SN/gt9j2TqvI25jnNxg7P7AZ+mgfFu9Rooon3VXKnm3it5FEj
YuIf4+9I0D5jWB7hM/NGqC2W5nTsYEDHpTttvSn6b8Bp8Raqi2TeQ4Xmj/z0pr+eWmbcgk0s52/E
mpgZ2NlkAN2J3YpVnoL3OnIW2WFYEswT32u3bPPZgTOmea19j/FvSb59rkY7kjeIAIkSZYlZLhF2
IInWTtCYoY1Y0PfAyRMU/x0DjC92VPH6+Sgk8x4bhM440nrJoZTJrHANOb5lQVGG6JdcG/YpuQPH
npPIGWR5KaQMutEWwewL3BejPV1KKDWQao4lsQZhjgJsgEhiLA77sOOoZnu8A9UFsgT8PkE2uQx5
HKYX3wMZFavKF7RxKAxtcUB6iXGxO6S4oIHgEWnvQKMgjOjMSy1ghdkP0TLGgKSCL8AFzc4ch8eB
jyXtIswp9uR6AjQgIjW++5xFXA+pF1aKeJLslWCSN8XocpFYIb4PSkJUMiBKIaa5vB65Jow5uDsM
BFaf/YNXxNSBenAgIst4f3Apy9cOxBqeFx+uESToNmYV0J104F9Zd4h4bD8C3ZVG2wNgp+Dy8i1S
ItIrbCsxOf5BcHnOT5jcOHBhZKnNkU3guAW9C5VdV9gwMMRFAgMdD4h7w5b/sWjyoIGMIihxr10H
cU6fI7oXQlHcTP3RSl49iDVgt1ECYEtjhEmBz7wcP87rMWPQg0Wrg01bb4s1fUKDacBUCgUGFQD0
7HB367gLKS5vu1OVSAcueroAcHkGn7rFr3xiyK1mSYwFWQ0tN4FVB/WHnxdb6L6dBv0cnmJ4dx9J
TUmZWQagXuEb8jXx6rL0b+SNHYBTPuMMRhPvz358LjkM7EKCee1UH9szrvMCCeuW1HF1uqzzo8fD
YbVxjLgafd6EHBP8GjaaheeLK7hh7rRYd54A5uAD5NMQXgPmEXvwrz34poRHMjky/0QTFl1MLEoX
EuWg2u+m84EkXNCiQJ8CaO52F+cGK4J3Zr2wCxp4gJW+vUeKq8TDcvxLCwqLUX0E/45zxE/RoLqe
OcUxX/ely4GmU8BmP40PBSEXdB5vZmUQRpvdbDGE6aqMmWg9J6LaXc9XUF+FpbhcWLPj/QiaBP9h
tmBkmNV4E0hbj92Llz6tifEPpRRfn+cUveiIu2V8hYh75dHQjwivLv1zUnkYRa5QNoD2CY4comcA
rRcCEXtZEI3D5sSGmBwmi8p7Q8hFt8xuTOgLfsNbgNoJvzJn6k/9iXF31QW1H1sHCJ0H2g2eKVM3
YYIsX+HNkcM6vsd3aOc8dJZyukhpct2ho/L97Yjs/wX/XTRyIA6bHHHvbdITXIMcNDNY0pn1hItF
4QH6R+ZI/lfHbcysmlu6x7gAzHdwd8XKZYnE6SjWjCHx9RWkMd63A06NCa1OPCnWDGQ7AS6FeUzN
X/BNZJ2RUnUijEvx1Og2y2QXoBZIu1F6SjAL1B7AmFCZoJIPk2kUAZ+fsl79nNkjR9kAvABa2hcc
XFEaFaec7Vokr4Sm/RIDaTK/wgcVLVDw8f1IdEtPqgCRAK8/QqYihpjJceB4IzVAaaQ7cV/EcyWs
R7SLz3yLw0MeRXGX0hxlbazT8UKfjZEbRL+H+5YQ8yqObg78V5xkDksJzJ4di5XzpgedN6QKBYOM
GjrB/F/BG3EIgmRwYPWZIJrlob+FHRmLeoguaqqwHUAwcDG8KdczrhzpwOoRdYPZRcaEQJrqLmGX
qPWLwOz/WlC301ezBawicSF8Hj1YIV5oNSeoFgTU2HIWHQeCwXtSPiAPeZmlgJlgOtBa+Tsr+FXO
tMg9KMF5vIqnwrHnwBPUo/iBwWWxIbPTAybz5rjhRELMNLAHOmtXkUOBTucSuP7pImPOk3gFtwHz
S5jyTvQbMOi0amDr8WWJlreJU+WDiGlBrcMSblJLzbxpa09w0qRmH4vew7DDcDcngnVCdnYKYT9R
Mmd5QAaAfmLLyAdRoOVfcWXYSCJRIl90a5TWwTCRICA0yf1Tx6VcQRwLI5zVB18E/TVdQd+Yp8iO
ULPG/XXmcJJPrKyIdPmPYokwyTwpqtDUOchNegpuB9JjAnU+FhuBEDh2h8/EmZFWC4z5GpeHt/5A
GMcWAz8j/IZ7VDujJ+p2qGnSbHNGevCSliUYGd0TdYRnxlgrCmDzCXoMRNX364I/tQLOsTu9Elom
E8AgmE1oDEL8/TRl6J++FJK3Wjwo/vBazy4LvPDttpTSf1ITa9dlXZyzazLCTU1CUn0EDDVq2/ry
08X456z27jRz7ycRadROmZ9pWVDG0pXtDGuVB8RNCBDBKyBWJVwaV9H0s88w/qR/ubpru9os6fS3
+NRL//VA/edGLp8/mUbHJF3NDmjfsbfVDIwmah+p8C0pY2Wml5CkjxMMbnLcW6pkzwowkJ6ZUnrQ
0GIRzToiBhpOdR+TquuwjUU8ROFNw5YCTngWv9QFKdMD2e7axej55MgR5lz3pdo6b0miePN2PxVd
4Z4Jf83NrFS3UShNlz+lMkEhGqWq6AmL9EVJiAtu2L8bJggSq7apV6CDWVhkCJns9TdzhmpJy7QZ
1GPsGcr6K3kg4ze1W3i5MZ/WVTqw4s6t9oCg9CtdcmrVmXypY2YCeR98vkpT6TmhpVRB7tNEYTr4
/ObgR/gY/DrMGrZVkjPMZFWE+Z9AD2eB4rm2b1c4xu41H01MjZLRbKU0lACiNP1pGLJ4n6cX1FaS
dyiPfz+Zob6/P8/oit60zJGFc4+m5iWocldC0WmIyVQyQeocpeGAKJAQpSmRqVB8Omw16gOIWUQD
7kNb9DVKSsj9f+izS4RSFiFhfeyBHT1dFHpQQupyillg1SMOXgZtdgikdDWabZpScf46ww1XY6X9
z2d9b3lI04+BgsptbF3eqFkBfUdDQQrTB7ptvqzGAxazfmw/CFIr88vkOx2ioUyK/uuan99IVjW5
Q2owyTwMkXYlMpc4xR7HWtMPyNpZabPIVP/2idCmU0ZUtIaAMsHlNK41r3muc4CG5eWrkmSm0iyu
uYdWzkjfUEfiPqZiFmOTyuaj68xr+pWWCfTLlF2dRR9dqCrJgAtlAAQQ2oDO43qpnEwZQCpc1xN9
VERsh6BH6XcIsGbdjSVGEo0igsj8QvQo6EXfYhFjFk6FiOHDxigyDaSpg5q2l+KXmc9rtSFCthex
LmHAcBm3mPz5Rf07D14zQdpt5b/XYiTr7UVlgBQdLWSvrXsX49AQjaBZjChkz7FeNunhTbz9IIEj
a7Z0xSe+Y48+KXJjTEl0CsY9GoWaFAyV63wcFMsJOfh2i7GVXAjPlKFP2OK/djNFAl6KmFQng/EH
PGz3dJxRREG/k6oZXA6MpOjkWW9kky4hn1Awq5Ayb7/RuO2ni+nGdZD64NJENYL6BHIncqhW0UPx
KyQotOCm+E9EEiltTmsHU4xBF92JP/fHy+ojBmXGtMTgOjWH5xQ1LtKWgnsh/qq/H7fnRlqMXk+j
hAJxUZh4F1B8e8q1sHb5hRlqFAXKWe3RGbw+gC9SK0J+TwiBQQPHDiIzNs6YVi7Yy5d2rt32SBzc
81+SD1E4/Sh+pjCQrSW3Yx7B7EsoCmixgu2b9IfMuXTzS+P3V58JmSMZxaUlMmLXD/GpzBka78vr
11gLh9vyfZ0X6wvmsqHGTzgM8+coQu/xHiPfNPPb8Et9h7FSyLa4rKkyEIBNbNgxn80w897SusmQ
tbLfpQ+AiJyrLDzqQFQfmUeUD2GfhZmnizHf1PL4B3oOUn9oVF8lThF2Nx5+EJ0FhIuzDx5aIGkR
la7S5fxX0J1ttXcJbXhMf45eRv4sS55ARIiIqPHfaEj8JbLsaTg6tZtZw8wh3kHPGY/ZxXA0w4y6
Nwo4RAC1Uz2C/IWKr5OHtExEPIVFkU9EJMOuA2/lvthBPGZ0xO5DkLsEKURgOnnerqfOVE2hBrZv
KmltfBshn7rttcHU57NfbLiShrLO3DPnhWiTZlZw2B7tghoP27uiKhwy2q+/EDlDkKZ79F6/pgnb
ZzZ8v+gGdMzWIH8BGEC4E+B76DTB8hayY7g6qfrOuPe+RZdF+fxemfIZMm/1ubyVB16AVBnl/vb6
MzrRYWnaOXIcWouWITqCvgSGsafJIcrz6DI/6eIVh2e1ekyPHNSOrtQHnO8bXWaT/jNNwyPlbESv
yaE+ryOdRsjlOrd0fmguug6hvkMn7+nOYIlOY/XtlII2h6YodZu4RHpSJJqMXtUW5EiEdrNDviQi
J83weSqw0cYfEY/+5WkOhw/7QznxA0FnN1KQ4qQYTJBCeY6xwjosT2KdB+xEpJaqZYUAosqsBFDX
93jEio5+H9ek0fzppIZug14kEypsKl9PkN2qmHS4odFUMIhbkpiZrTC6fqmBZQPc8VGZak4rjtEH
kQ7+6MWoVXpU9Iaej3D6j3J1E10nBwDelDWu/Wb6FKVzBqJs4PSSQFWzJZeLESoDQqw6rgsqdq8j
ViLD3DKe/k2Xv8mOHY049nvvctQb8iJGUHM0SO9vILLP6HrPjmRs5EmULisGnU0RLRQDLl9fD8Iu
HCaA0ceTWpLDBSElhzUXI55/AXWm6fYJedhNpe9UOadM1bvbTbF6Eax2JcoTQVF8g9RiOlhV7Quy
TEamUbXpfMCsWupyij4i2f7TddrVDNwyaEW9MliKiB+qJRZKnRP2EO7fpa9M9RQUrXJvAq2JYnOD
dUMK6PKjXkL80fQC04+Hh72a9kv5E4127bC8M9VBKM75RB8MGHgig8cOlVFhrfZ1rHsFnPECPgvC
ZH97vyNSSAea0iNripAjYrsT6auqkVAlx+rLcz1hlGC2LYdYFIhBQjA4EEQILciaWK9EuJ14MqCN
hGCRbmzvQOdkS7YofiBbtL2RQiB9Bnq3tefg4XIPtoL5DfNGMKwGpLbuq+AwstapsQWdhWjKGKif
pzvsV4QTBpTMKgd6kGmaNE1BG69p4Qmcugm+/GPw5IBwAZL1amObGofvO+SeztgKbKRqwhUqje/D
nAkJ1gNtg4lJKxz+ZvMLuxhFjzUda3LkitTyDvgaEo+/BmtmeFyNHs7NrWkPjrHTk7kxcyOatfYO
msN9BQsCsLz4YJrnsK3BE9XuG3EuCP1c5MOhFmKTAdzAMSNHu09D9ZvodsJn4PUDtHridLc2xJ2Y
KuDA3g5sxflGzZ5XCgA/NGXWB+KaGXzzMeoX4EcU7FlWc07pywQ+DTeKe3vzf2+OVA/XMzubzI0H
21jsze/MNFlHohSD/3SHBJqfvdpcq1iTtwlinU9CwQLxCPE56wBEI9WAoAKfe3PEQypRIUMlz0DG
m0sXP7itBORYFphvOHWPRfb/X+72e860COsGqcGc8zlggag3aaHs8X9uUtC4UHHh99rEiLNAaF7D
iG5XlUOAzzJ6XJgJsw5VteUInTo+AO6PIEM/jWgN7sFkdZ6s2NPIUbAR9JMtqjIw6A8Tc/7yqXnZ
vJZbo4Psgrvmnid250Pj8PiBA000a83fA1rmZked4Lu3+y+TpNjn2JFEwoTXHNnasnGtb+YX0qc2
IMvziXnYzlV4F2MbWMbq5ad7xamNQw3ElTkafFYeQi3xJXciQPkO4EhH5zGoLD77n2f5zbJVluZR
IL1ZQWmsgwwoEYuwDcwx63Nz2JgTngUm3ymYB2XyPD22HpfSbIhXAaUv24DZq0Zujg3ySUPjl6A2
0gKxxDPW4Yxn4GdfduYgDM7DYuopVIj35mkwihxoFIYRaGz9fRXIcmsE4YxCrd9nRnqo3HgTHyUj
OTGGwlRM4FvGyBa/k8JIjg9jQ7ZgrPDR1McGFBLgNvHJBN5sBYRxeC7UNr3UsA+7826BVKTfGkyS
NSQbqoshmefUol9gnV1bsx4WE8UMyhDGw6K/ahFEc8au/B0ZD3411u4TCLUkAPrL1p66HOqBB/th
9XXjMF8fvjlc5i88PHtkwhkyP9bM6K2ks2cGuHQL2hoCSiDWrDFDNoJporid2TsvGz1ACxVMSneN
oc21VWo23tVFZNrAUVoXjlCEdgt8gX/X1WuD8uqin/N4fATiYWR4DZPlKH2b1OuAj5h0Ot539jsk
306zO6QtdtOnUe+opnvaaEzxC4Tbh0yFZntE/x18v1W/jRWCMLube7OZSG5kRqKYsVhu8WtmsNQf
i5dZH4tpPPbEIXYzxd/+v8mJ01v0QfjRit99VPH1xJk41ZzsMBjsjzWwBo+5Huw/FsBLfot3rf3B
Tl0GXLjVvJd5hfg2QA4+6+kzwMEa2dQHzLEFHsUkJTYl8yeCP2Os6V6zBdmx7EhhtMcmJhoLC0/I
0jhozKPxv8GsrNi4bAykz/k9Ng80IwwiMuwJLp+fhW/kfHNOvMuCBDE1GF7pg2KeBWhk+peF2UW5
x09Lc+R/nWZTz5EQ54O7iAx8wSyKYdecRM2K0isAmDuITAe4OSfo4yiNq/1A9WD8WL6G1zf/bqw5
AmBWxtG5/ILLbxF0n5iwMJa5SISN6fHuyQcmqtm5tYgAcGJ00BDgo9AARIwwrhyEuuYMSzRIeWLF
gDSr78cYRAaRQVHRrNGDbqZfMz+A230Jp4UmI9PcxzzS0iJrM3LrJJtsDPdDpSx+LVt85RgsNhVs
89VaIFZC8WNiqRcLJ6kdaGqc7JM44BcbzgFb4xwdviG9U6cVtnRiBz8KRwmLY7+N889CNwLGeyEl
8HcUOYCC5SyssvB7eIVvYfOxhxzPbxBt1vfH7CxaMuZ8h03HPgp3AtyB54ZbcQTfoFkfdnPzX2mG
KvuLFMcZc1niQlNXCdDJR1CTcXj8ah2KdgGjXThSJNfmvwKq9WsNjQCPy3LOn3wi8HRXMMWQIOBM
sgm2QE9MpO3d6EcYT9X+WRHoGbdgohtu8jD4T5znqXFMMmNFy8aOvrf4Y82D1Ltdz7cQfINgHvDa
ufmyWvPwzS/7ysfYTrLxj74fJyt5UUnwqz4ETO+ttukSJH8XDQZkCF9vR4NrCOM3NxSHHEFR1kPQ
maePcU6cfQj4xxSGQ9wkKCVK8WC7LPEnmbFR2UC9DRULQgm9M8PBPDKyxNaOJMQB2gPGB1k3KDrW
xQjDt8NQdr739bSuvli6hz3BKDwNeXmFcGZ1vCmVJjWhmvTd2FDbnC/r92HEg5m6INaNi3/6O+k8
oQNgUWxfa/f229YMw4drg+27zNV97WtByjAWS3VUZ2wN31P+fCd3K0kSJz4WwnQ7p+PL2FArNVa9
sXLvELe3nGnhk0cQzemcGNvSkwlRA7yq5hBGsUMsnWP6LbZID18wNQww+TbmIaN1vxjmtSN2xjDX
z2NjXoepQ5HOpE4GqW+USNuPW0SjhBl01uKniMjnjKn52Lfki2YRfZatOdvK65czdkdrQfp8WUSS
V4ZbJFDQooMR2aq7s915ZN98274bdqQGujH/EPfw/8PhOj8cIsm18ezByxd+/4AnfWzmxABcq/39
nRMPyo4dGdOYKOcrH4mhaBAV8ZakzOYkKKKU2oJ524OhYKdNcaokAUpufrBlmrEDB+PywH5u1mc5
OXLaROQN98SFRKHZ12rn7iYiEGP4sFl7zUHxR4vzKrMzY/ET2T1HFfbq25vOJXuTGZsJttWvzDMQ
MZuhnPHKXRzmqhv1pwLq7M2rILLFD/cSOBvGeGF5siDLzE1uJqcb6bd3m7cR1lp4nx+mohn72HwQ
nJC1G58lhciBCeIY697YsPUq+x8g18S0xgm+Cq/WIbNcRm9ObYgqQ6QazBYyvvZIy5BJRvy4FcdO
7BzjJD4eZZP6mH1s/aTfZcIQUVg2/47jbvczZfkMrCYZx3a3iFzF+OFhmsbZMW721Jt67QI1MPM0
C0+dO8w3D4MvJ9aJURzGxHLS5dUfzP1eXt6M/b4yYtjz7MkfV9oK/WnNsId9ZFxMMF7GYtULm/c2
dven4f78TJa72i7M3dTe8SeGPTBczj4UlkiNd/IayJFdRG7EPzE6yng5iyJaLNzeXPA1NqcwI9VW
DHbjz2LsYjN4CzP1aJDg/l8eyMSQIHRir8cxHQZ3HaShRziIXjJB/frfWkTP5s1ZI3qAUkCJ8sPF
WZqBXRuEvwhBjNhb7RzLW3rbCaqC2SJNKAprV1NLuv31q9u3//p/d5St2i99n/3C7hsBpGuo2jBA
13h+yfv7l57colv0hOz5tJljk9BQZ3lpSOAq6EqJjfH3G/AFpjM5OnvVUFy09419EjuOY/iLKFr0
aDEgGWM2ewCCvsuOAxgbT02fgd/8E8Pa/YqPGfYPGD4svAprAvAnYEeHsd5DxtRa63FlZoZgPWab
DO5kkvktJNS7pxLEMQXRZEayKQK8Kcf+Q5TJEQ+mAcC7gPAcohANPdLBCcUOXRAwaIyM6H5wH39S
H6TvxQ9AY4AE3BCTHgumdTjVgrEWCyjGcz3JNrPlhVggD+sA2boSPSTwg++7eR+FYnYPLaeP0WB3
eRbkZBX4VQMTK8App/YwOkqwKkCpYxyvJkMZkeFn1Phr8LM+AZ/z7p0ZgFzgFAd5BcLmr2/7CseL
4kQRvgWPH8gwnxgsxAgIKhQlHcwdPbaytZl80T+O4/v3FAJCR734dN2KZiwNMhr88CnoowIdsBnt
g1CGHF4cukBAHFDjo58aIARjtoQbKFXZRP7mdSWz20h1shreibBmoPrx3QAoqXsVFqo0tbukgIVa
tLSY0T7W56ktGs8M71wPJ8CNYuie8TqlqxfNV8By3iQZ/WPI37tb3xkcpjJSFX6jNANeVj+N2ZND
lVHZB0k8EcC+YYrg0Vc1kMxR9ito2daBrEy4m0VH8bsEw0or6/Xq6Wt1f5wn+LLX8rfuff7rc3p4
VDkparxudFZnYIiHM92XsU6m9UChpjLXmuK1H1pGD9QfcH46sga3L/m9vtxowDJiqJJPOjihqgUm
Lp+a4az1Z+puynuXy7VJ8WOibJomyGTqgjkydA7ViAfW9Y0XE6MCJIaPvhzivLpGRt1Tyu2YOTil
r6FRcHOG1BVjAkEuUyK7uECEazAGsMzqfE15nOZfcY1VhvJi6VTvjaO/WxrJ+ecw+apl/537QJ7H
djP81sAk9AgIs5Qza4dWKNhlMMMtUwKpY7u1oosW6xJEF13UK4TDHOiZQjtBoW9Bvav23seJuuYM
DBuqXgxJpQ1EUT53OwBklISvN0EBa1JXbhkAafT/ngSelLOJFwZUM0x0CVrmp1IcoVAgMWLAbgiO
aeCOCGJjUB0+TNxswYGs/0FZxbTUKJxiXfB6/4Y9X2UHtGlRh6Vrvb3taO26yKSijE4HeQOCmSFF
jnKLa8a9UNuNn9uCGt0L0iKNDXrPEuwGMOp3mFFXtPR7iGR3lXlV8+zBgBvBCb4N0ZOq8n3fK8zd
9sslk2MujyB9hfWZAZ9FQjuxVNb0faQqauHl69GgMjcehjz3RPt32KnZlco+kfuWu6K/QXV/BtIX
grvgI1PQFEVxmrYT2oSIY5h5/DtowbNJ6Ozotc17IVQKupHiH7gUusynjg78oqa6Ni0Xd94WyAIT
kChmi8YvuFCAvUMwa70bo4ezhEsaw7pRk6k6YmQA9ba7umsY1ISiripmOdCXg1Q0UuOLDKEu3QDl
gml94XdFX5jyL9M8wH1NYe5igMG6kKNKqw/H9eGKIU704UAy5+wXA3n886f1VGmlXDYDYjAgT1nn
rmXeqCdb9LL1+YdF4WST9u+KF6WbB8ns9uVx1Efjk86wJ/Dl3eYFkPlh82lZ8lEEfwy5wiWtdyaV
UFMUeOgz/1jLDjAVPWJ9KXWjgw9AAvQtiTeTeei1T95MdlxztcwSz3MGerqIWdIMLk1ESnv2MNCP
7kBPFnVcXheziZyhoRe5oficXwQ2AAAAb633v9RtwdQ2eMc7cqvlhiaDwkFTodYbt9FJPTT6klYW
DeSOCjQB2PYCgEpnYSSODiPK+nIxK7FOnJ/Z4V1vnxzMSWfm7u2B1o3sdM1czg9qjbkuHLUMZ4pV
dL9ZmQDSzRIWJMO1lHUk9YgqawE3OjsU3T/QM0r7D7hkpfi0u3LYJCw/E0AnfkNPVtBdpM7Jm4Qu
2CCFl2kweSeP65KtdHGmizwolG/QHG/rIoX6qgvLM1sZmGsejLDYybU4X7e0NGZ9gEOgMfKAZMK+
ISUWXcvX3X+UwLp43gAUc2bErCXkTaTs3EvnLGH1mu6LdgZSXmKDgDd5Us8CXoG9hsyR8OFXbm+G
Fr5ULqTaYJuA3YPnSmO024GTuvZLicG99Ypbp6eYHh6gJsCtP49ss1HJ7IbRG8QLe+iyAWRUeY8Q
pRFffq7TOWuUTgHHyLMDD/EeA3qkJcP2C4Am7SgpA5AXvUEwQKBLKDdxZZjVQbRh2MdItdaSQGZy
lz0WLr3E+njLI6dPKgPEVr6V275q5n9gWb8V9uncUV0BmQ1mQ57T5aVL8Qec+1xC1qIbfpif0B70
VfNZvWE9g2Kp2yV7VAU7iM+dArjFM4oTAmhghNon3+Qu2PmMOO65vPa+0uYCdIRJIPylictA+SQf
MT2VQ/wGCL2g+VJ8rFRJKjDlsw3HoQdE+g5hwehiZwG9xcu2S3hmED1omWtU3emuLADn0GOgcUZt
4i5wL8BONcXXdnW1ksulvGrkLXiWhxTS3bxQ/GVwz0o0uECmrtnXSA1XXubgX+lxUQMAlQcEnV7G
wwa3o6hCeBezw82BdgEBCMt3BqMTKBHjIUCgK6+QwwSZAaDLndEsOG+q8RY7tZMQ8zdBTbbaAp91
wQmBwwJkM60isDSigS9QpnStCIOsuotpMN/rqKSn4L3jjsyXRfhTi2R4RwS4BSU2oDcYAuCiAggI
rpEG7Qgkoxxy92I8H1BRoBUgqhhVmT1d7MV4cGk7Sa2dMpKyBppr4BDZs6L7jhN7k5MbVw5SZT3p
/lCKY3Z2Z9azL9DRDFRk4HMbg6DiPAPQxubipUGQYZVonzec3pSiB59F2EAOJ3l8C2QvphdkQqtH
uFd4HeCUuNCZI2OXpbBgJg1j3Ohz3n1iJwHIBRFPFkzGhxzXxQasnVU+48WAiX46WtIe/eNmylm2
gG7C1RuYFOiWuQd+CbIB1p6NAsLqngcsIeeMNwDmpL1CUFPwC8Cv05oFG8Dyl40lYOutA+Bzdqhl
Y+bjvSkZMEmptbEQ2tgGGg54Sor4QfDhV5hOBhjny23P2XjjwtgIRJ21HF7riA3CmnOVPMLsYasl
UPqA0ENwv4kJ6C8H8FHA3VIMhEH7wLWYg0Lf3gXXQWux0WKgVrzXwNZksjYPjKcOZp/tXQr+Bx1v
OtIsLkel7DzQU2/EhcAkMFUMNg3xwiVsLyELjMsDNzCrItwDi4d1eOo2ju/5OnJrADrAZPBBcuXh
44FIsIAgH+RmjuEEafEmntXi1wM4fvRg88P/G5u/f3A660P9q3QxEe8mob8MDES/+8waoovZMa5K
pw/6H0v3teRGsiQB9ItgBi1eG6pQBdloQfIF1moKoqA1vn5P9l3buzMcsgmUyIyM8HD3iL2MbP5f
7TqgqMJJMJroOPubK3PDorHZobgAmtYD+9/5Gk6XFUkCBkmhibGA1qyT+z9GRWAyFJxOOGZBjIFO
cTTVpfSB7IWZsUdJ3PUJgE67PtVxTsZyug6QOMIELoiJdKQmbt+7jQvhTat8HpqJJU7RV9BvleZR
cPplJ+EVIoStupp38nvy/TtKyWA58Hzrvzn8rQuwn/3Kj3WoSdJXf1ieQ1k1USa6s5LPGyLzNdg2
CrOLtFUixvLrtvRZRWAt3gBnuZh2j7HM1TD0TELKoqxLRQg816T5JvdTn51zL4szRkYL/4Hybe82
xnaiFSqUiB/IHH5K86L20/h1YuQA9svpo0+p/JDCeV5bbJnB8fthDNLeeCVU+mou8f5l1NJj3/fb
DjOmJ9Koiat41pyGmOIE55Vvn44kLVPAxaWDhIuCBYXtfm1UHEobYaZ4MMWOyGilW6AEoW51s4hJ
RKnagssnUbAGwO65xHg2DKZqZdSAODcAq2tHkA4ClUdMHedpul6R6VZvB/8Ha/3ABV0y1/UVQrCk
EEeG1JDQTmubTE+2HQgtLCtziVXhjxDrEVJmp+Sx+Cl51Fz0KgCsh6EVd8x52iFZWsOQ4tjl3a8d
F7M+vXP2JP07VafrQ9ujVwyZf6qL3/iROJpAwplmFxwBGCQECzhNlyVzBkNxnCxGjSmmEbv0Pv9n
EGNcb2iznp6ZhOr+e8wHlGFQob1w6IpyBsl5gatyhOaB3Wd3SSYvAtquj+TIGKSg2Jt1do12OWpA
UZZs7Kyw+cRbPFf6+UvQ5LaKBOqaWUwweJR6eIxRSSnNmceiYPBgAUvcyhwUQnVIWhjhVSwhBL+M
fxKiLOuuZoSKT94SQWExVAJNVEipavZvW+ld9h+FEEpb2t/1Q1fH21bEG3ElYbjetROUkFl3s5Ba
GDgXPbD5dy1ScZrXxgqX4Ikq0hIpiEOkSvA1cZwtxY/rNSM2mGmTKZr+pBtLU/b4Em7sq8c/0Lou
lPSWHdz/jw1rYDRhUeVaZdsAg4e8NdeiXT1/bzed7Rn8pz20sz7588A1vOnTk1TO9FHzu4Wnh6/+
sTNrZK1EHvf48FriT3ufLIF+3VC00QdzPLMzJQPVQXbvSp2trVWlZ6V6JNXju+ewecRqVCV0Gbna
c5NSxvljM0jFDKnxoH9l9usvbdE6U6UfRtaj4FTC5IPo5v6C/ZDHxmr0g/AzkLDUIBNMFDmppOpW
GdbvYQmAZ2yj8DW/u094y+ZxIA3sY7Jp71TWYaWrBpWCzpLL+ty0xvme+GtMEfL9UrVzSTuPf+yZ
ck1sJiYd9W3Pdj/crCNM42KNFwjbYI/+8upQCVQB5iSbT4Ki8FvnahdOtIyuxafDR/ptGdKXAAwi
JOHcWDJGiLmv/nN02JzoCGUuRVodXXvQfvC+PA1LSkyYHboWqYb09oUvlM2ICDRyGTQHvlaYL+NN
Ny+VFqsWqu2cO0JE/VtqEFJjCj3tqtR+yHLBWtDiRVvgFaYSOJUmdieQygH5SsoQhHrhu8OrsYHm
7PDZBXnsFsQGPBSk3LfqcFWJZBa2o0fiGu2XEKX3YeGaVExaPAuxtQVeoWLGyXoswnVAaYAmt+tr
+6Xa271vPkvPl6jaqvdSjaVGO+2e/xyP7TuIn09WvXmbN0t3Qp2nTa1VQNHRymtAse9cP9tLnS0U
sUePr55uHnYEE+KmquKtlLbX4NH/Ln82ZiWysKqFlof/vHSOkvxTZzU89Kp865t74q1zcwXZA6T9
F370bf/f7ev0p/wvlzzGaqFH193LlhdTj3CPoA/i54Ho+x5tIBG7MgioBiqE8YIfuxajaMRap3rT
6ObCrvuU/5Oum4Vlr+7a/5gLAPv04tT+Fg5o+6kqGbv1rq/n11JUijb6HNe2M6Obth8aqrO3FbrW
pnV7OYwfL8swuLz4gTP8hra1SDateaesi7j9W+MbYUHg4TAUsUbWMlH6pW8C7CIa5NmFBkxFILo6
OXRZDqZr4WUFsVMqGPfgEKsRWSqFpwxKXqAoQFUL7CEzfJ82ovyvmJOix8ItsxzcF/gTq5kftjO6
dxAKZ7uO892O8iV8itKjsOQv27Zr00OFdxY8v8IBqdfsdwjfp1UlNIpn3HAW69Fdk08k6MKPqrsI
7U8MOuI566450ILVUM+hhB9VoaSo9Ojs7e68thVcThfRfRJabtsZz5pbp1CdNn6s1tr+2XM43AfB
Yi5nCuPLvvBUaLTvs85yFwKZIy0zfgvUm72dbpGQ72KRQdF4Cb+RYon96ZPP28DMmgevAodLRZq0
+FZl4KKjNUr4ZO81tmN4ccsEEqBEmxOuLxM0vcv2I3eLJeQYvKGyIdFTo1dgNb/DK7Fi/Wjqthig
gW2q8fLa+63jkhKQqYFyfVGTPrzbC4qQouX+LSNN/T2p6vWkrukIUKG+usf8w2UrLjIc37QXYrb/
zXUExWfsEIfID1qYMCFYhRv6Hdmh2nGSOYIcMtdK9ECtKTzzVnBGEc0zvQjxG/xd/vDJi3yYjoml
X7z9hyEZ0O8Kj6XkfvuvASPIfy1vPY4wWZbcHnHQ+HMvwYyqNcvCIZ7r+v4fYNWTnz9iqTpOnSVY
PyXeMI9wkGPG8g0pm3YuMRzq/sbGwYs+1/9ZLAvTXhvGrcuPosa1HQZ33ICvwaZhm4bTDN7IqPZe
+Lr9u5K4XFrZHouxfdh37rXRtvrqYN/hlNaaVZzbWpPvk+3CLCHmNssW4XH/uz95RsfvUy3YmjuE
F6RZPDcWLV4Rj0KUuymyw8ap8rPkt/lS4Vx0YonQm88nV4yck4iH//deeLR5Ei7BLQhHWS8D7mRR
ibEkwku+Vy+q7ROxsXyKUoDbmvQi314c/2Y1h/GTHI+yQK77SHvyCC4PuV0/W9O+LH7uNtvDedAm
uwBMbuX/q5CO2oT+qVrYKOCcMpZRgNtWXRBfCUUPSIurHHjHh2BoIPm1nbNK4FYHxqICBlf7OijV
+2mll0MnttZYWjhac1KH/Qem3qWUzBexd6+68k6kj1xCsafmvdOjG3m2mI3nXSMcHPN5z869BEZV
pSdz8bO3W9NeNVTl8Og6MzhCcBXJqkODARxKfmd97PJpKPv2s2nWEQsPjhSHgyiIT2rdyYJtPkb0
h8XP3mDbcuTsrqQ96xT4jBMZtuY8pgawacvvhTUqtQSd5qLSS+tx4x4subbVkdG6cyZ3ezoDqaFd
LozRmd+7ACypg1TlLqysEoe+FWpzAYJVXoSXiuXbKhyOdzV6S3Zsf/hwGaCMLNwQVvqtd9/H7sBL
8qpEkOopqUHhTlQ08LC0r0blw8G/hYeUgR5ZIEdyFTnvCRWikOrw9Njxn4tchWAka5RohTKK4qeU
rGQvmNquAuChUCslHos9ak9bE56xDF14rOTebERI/q6UuEj1VPU3ZsI6CtV3eYkrlLP7z/SciBYi
t81d3PakcdZdlZWKrCzmnuFNeite6XL1zXqGVkUYCSRY0pfHz/Y8dZCUcYRnndz5H2IpR7WlWZ4G
7gLrkTRY8h27jUKPi+j/zigTFq6HtrB8ddSxhyh119+758psmp+3JaDnbzv3uuy4Y3Yv9Li5NMyA
IAG1BMJrdKOmwHnYtEiNtl1blJtUW4ZU7HOT4DT2MAayy1w0DPp5dLRPdo1mhplVYQCuJkH053BD
/9Hmp3XLwS36+5flMGxeEmEN5Z5Vu6x17NGdZoweZe3Pw8/no2W9dbi13NdeD2MWnKjN59opNHp2
cunWEhP0NcoEiRzAV/1QnjrJ17QT3AuDMU5h3yxLOlD65s38nTlBr2xI+H5wzML3KI98Q6nu6UYI
JuxKLxsd2DwG6IKmpsPXkLXrTOhAKDOUSw9eKiAyaVfWvwobvjqt1PBxipSP/e9zYFfnHqUs16Ni
RBYb7t2fr34veu2vnpUs8KBnvjsMvdd4DjxK1bClRzNfaRfyUYaPVG8Wi63cprtlLJPFvohd9abe
Wh1bLgD9wPO6NExIpE5zPe1NIbqeIo9eyKwuoYoFbKmFoQ/zLr6en+cLVCt2G4/facfjpbELmeoU
Vvm0kQUxjOiKfvN9BxbgrS5Lg/yse9gEo7JZ2aU02fqcmNbsO478O9pko33bPzd+/B4pgbCuRjjO
OhXHjGqKd/H5OlTfb5tS5r3gqs3EMAmspiWGU0klGh5ymJx4uIUoVvsoG+x04bFq7tdg9WVx7pv5
4PtuYZnc3fGTx3Jzljhzro/+4oudyrcPyM+75MvFppxCFm6Y1Obwwc5KKUwZYIFG575F9nhA7cgC
/SI87/qxlz+1G/mIxy+kvJrTQ2qpV6XRFv611No9W8G8jx7rMXuf/Gxiv/mSbcmUj46r5Jl7P7aW
Zk1/c2dKv8J0iX92oOwn1NRN/lONH8oNX11Mkwu/9GroSDt4ah9XrGCCkSogyzP5VU59zW8+qcEf
VgqfRRqJZ/2NDkL76e3aCHM29qzT11//q6rv674loJQoauoqKIbqLhVo7cdA13R0tSv2wRx4gdGE
9ThvnR/wAlVX0zkJH9kVIgfjqhHZeUoS69q69Ywr2y5w4O4Zb5kbh+W/zCCVT1oklo/nHD65FKd/
PZN6yx/ADSTpWSl2EbZw+NF6yyq9z9u6Ka7AMT9zEDfMzmlaoufv2dqmaN3XTT1XY0JPhd6Z8/25
38BzpTMAIH15+CqZUNgUjYStRHIG60XzNO8N6eK5L1RT/EWAwb11ziM9GVj2ZAUZb/K/6LT9u/qS
Prgl5vUHxKmTrKobi4XXdT+rvuiJeZBuKz232fzZ0qg8HKxQaPPzxAteEirbYFrlMJFzLKQtS12f
JXMpLtpzBq3f6bVLKiO6NHJswHrXStvKOqzfvdMT5t68O0+sM7R+D+Z2Vyt0SsVuLR+VeRseydai
q5GalfapFB9rtHyNngCR/l0xw6y0hzeRB0PCE1+04Gui+flIZEVHEGA24R5HUMANwIGnyYRZZZjL
tVfjU6N5XLS4alZ+VFIhvVKE+kx931PHfr4bEQPsz1oScg9WAHdLMv3rt99QCzxsNvPX2IKXugy6
BFgrouAKSt376tlTEi3yastbK5+OmV4dmFr/+l7lFC6dudmDpU5hPnVQsarJSh1ukGdHuM+vZyNB
Qx4iBEgInGbzaktxW2Rltu8oYq3B+wWXo7v441062C6L6CI92Uud2pzCmFxvQVd5OylckWjA7mzW
oMNsbk6dyoc9IoHbobjCQ2odj92r0Lu/8PjnojWwrw+Vibhj2NeLos3VAzBP9XG9/nQkRSksYtKT
y/orPcRyotk+BrbxygK2aeEHx7hnGYf9fSr2fIp3kuoWcx7dNxWc5m3MVMrP1kZDpwi6qY6qu6lI
WFx/VRxKaxBr36kc4B8aF75wxoDe2rXFb4Dzys8GO3jUNuWCNGvL1o3Xr6Dk24raI+tSKyv548jF
e8nHalt9L9hX6q3bdlrYBLdW/wxymG27tB66L5m0MHM+BKvVCof0UqdcowP/NUDzSCFZpVvAIwFG
dGrOfulF6dXPy4bntfCI+I/ueuJqWTbDWqLWjP1twQ02HPzFpPqVQDdQNSo0L1r8ajAlHiW+kURr
0ldpYJgVPJP33Xo+tnoJgwdVhSrBx7znrVh+4QPZi0rHs/b1WxbDg114FW9E/82z8Fl9dFbVtvDh
yDufepYhco8nojIIAIimKJo0NG4cHl+f2NUmgRXSsVwdOVLPRltesyi1z6PwwztgfxhjtN31SLas
wYq6xpxHBXiPvHkB4rpGJbplmS+IHMlCT+v237I6Vcg5B2oAGEzGuly9RdxzQ3N/dOQNEhXIeqhb
tFLNrjDyz/nJEvRoLgMhhWf+Ay0Iex0e/gNoItuHHgsltlst+LlkWRv8BVdTi1W73qAjzRjIExS6
tbn/NQvKVpWIzMEzeXX41NuB/XoPbr166Yp62fzlXg05mhfs9mYN6VgwYIHoLh/x71tn2mQsGIKa
MGLNKnJAs5atPA8StiSY1HnZ9Sk8NTQILnWRB1ypAup2i1wXBzvpclBaPeI8Xa0+PlLWxLtcPPoA
b/4WxaRe/rAqboj8aBK/Ji03Cm+PUp9Eb0NfLXAWdHyukUrI7gKdOGeVwrg8j3/7TceHBoqAepsV
aRDFdpXE50YH7ihPd4oGWDwmICYsVV6li+65vxxKB93N8rnYeDqtWw4nmex6pIk1ewaq0NpK9lVB
pfvEhSES6fRoxmitoEWEUmHXUguvQMu/b0EFHIa46cQdIZHa5wxNmNBGqnuQAN9nV3gK48bkPXJk
5X8WK1908Wg581goEFGRVZem1rwWgyzdy8EiEMMXXwpfidSMDHwsolV+JE56DNycoA/XDrBGbSEt
t1ntGrqukEOe2zaGvBFhQYb0a1Dp/eVWvZ14QKO9bm/YscT53mpwxKqg3RvAAI+n6Ii93uYfnau9
23dWpSwC2ipRPpsyEeQ4GxPTOJYzxViPc91GfO5xON1/80aeVBNEGQumHl17NyzatGdXttiQtVP8
Pd/8BDwGWMKfttSxhyZn4nNwaYU0J5d/1WTbiGToVT06KlmJj7vnTOhsd3asa9xXla7KRhATsFxQ
2tdjroN5x7+trBQxvGInw1QpqJbqHbr9671TmjwMqwC93f5BN1DtkWbGFaNvT1xq9xRIIHegMPmL
i+uXs+YRnVCgzYZyQaelrep8DIN1WJbYV5BzgWQb6SCp3rwuYj49G10Wp1TW9l53A0ALQ1qvrRrU
pyLh/q+vveIpY1gVx/UwKs1pLD9bZj0Ht3ctb7T9oW5mptpuwpvzuHDqHPJtwVEkPf8mOrtDX7Z5
LDyltw7zyZugdez6I+j47P5WDFYKne3yr+3DJVNenX4d4hmR0EcjVlx6eMAgPSoYhVAMNNgFOzEF
r56UnxZA5EceRMNSiVWMXn/90r2G0k+xHSp7hwAzIqx6uk3oLoGm2UT9+/cmmk3ZqJ9K3cXXL8AS
Wh1+yHLcN/RLW5b0iokn5sYXoyCNfEflqbP4cqZAOpXv+nqRFe4j17dO6QOco/8Xxq8FJmgDZjhR
DPYFADHy+n3ENXVKOHO4gHcNdNgM9/0TC4Kv0j0yf/nBvlbMDoQl+YTX65MapY4cwUjTsaaiZotl
Y4u5JOAgS3qlXbHrHJbUO9rCG0g7FWWWDFl5U39WEVvtNoQxOSRP5/ihSJVBOICQe5DlFfP8WIvy
erlFjUaTlcMRz6KDa5d7hNddfHRQCGVuK81IFPcLlmS4n7rjxvmZdf2nIC0XBWKlxuxgYx1a9uY2
7WIXVllosi8aHYFfJXaZTzek1HLrEm/eyMd0m36bq9op2umevXNPoux/fuGOTNeQbitVvdXzrudr
JXPOlXUjcn5KLAu59q0wEBsltUVDQwwuYW8nf1xgurx4dGiKdbVGf8Wdv2Qb7eet4BJqHFQi5tE3
DqsN3Mqmh6SddDVy1mQLK9te0aDZTXIxKVjlHh6ZdZGqz+X2h2/lsCoB8/dYhhmHyUnKk8LDM49u
9DNUj0dWGOFnjK4qVTr7Y29uErvpL/PBRnKlxPujS+bOLsNQU4DvLqFbjafXNb5aTvpbkRV2b9Vj
28NcjJX3F+qK19VgFqn5t+vmLuu5QTE4bJObkqUDGz1zTELi1F2RyRxE3a6jWTUXMA1uuFqwiKdG
CxGQQldvkYzFKzhlifT2FKwzYdHCv3a73p2/Yd/aVHVBOh8seSUoewJPoqL1PzWmiuMw9OmOeC1c
Kn2L4hyHdCX0wesX7Qx9/VbNHbOQbnuLMkZZ0errArITQVocQqert/SZPKP01ZDiJEutyHrbCc08
lXtRNmSpCGPm86AXzSyBgwKegOUSbH/i7B/MC3wG7VqNMuzn4vuegg/wCHQ86PgdBiD5XTz7FAG2
16AYpmI1KSXjQEldSQo6cJiRiIskJ4l258Sn7DvMfiOMLupHdg7DeqOHzVLoNUwpKrwhhp6d137L
ujMSWmPMOBFzmK79O6jmbTEu/Ld+MdkhGy6PHUE568yH2+KTAfL7wXy46ucGtdWT6UG7t020eq33
nmvDktFDf3MUB7kRh4utQuswPA3r0bER5coTqV+4EGhfr6xPwqhb63Ifg9rz+LBQQydMheji4u+h
RJi/E0rc9XjJIgpMMzere2++mvdX+wDK6P6BqmN/ko7PHLfllqeocTcHuGzwWBVYrnh1q6ButlCl
H7rNDiRG3CpSpM2N1aqOxI7278bOTex7cUKdrxT1UGS32ibh2voZF/72YhyOXDj4IGCXpWQfBgMe
gko6vAYYTc8GEMl8hrlQ5gpuJsqeYp/r8/FFJvBh1Sgz7Sam1TsXVeaT5iH8A3MHoCg1hit7Pg2D
3tg92lHu9eMgRzr1V/1Ff0M6+ooJND2MlqPjYG9Y1OFt+dwInA+Jootzyj+vx/N6kEf/43DIbCK8
9c1wBU20dIa4VghkLAOQkkbpypwwTm2uNeBmQyDWZjh/3vazt/xo9pIbUqQckvRlH17DvsNNa7D5
Ief9KvblHRXBYpvshosxFNA0Y0tYgpbF65E5Ah9qUAyHRI4RWFCD0rg6SEV3OF39qZIUr71L/akW
raPs+0yg+jIf50blSaPWXbOxwIuP791tUurl+tdKnOtXnM+f5W3MbGrhtVwGuCr39xqLi+6mq5F0
RuUzyIMW77n+vE8am+bxszLOLYe7V4Qto7ANVrt+5oNnGtLJJFUzBIawpjy7ucQw8ltPCFWCHVBG
O7NDsCQRMy/d2ysXpii/s2xMiYwbegyNtsOZY5ZuB8P0Xcyb4RCHdZWByTqVt8vkAsZBsAhxff8y
G81rrdqkDtLsz5PGvv9YR/V5t1Iy0Kyao41rDGfjvD5PtGNgMSj27n9MUOv/ZmeX7uPf/HnxkuMD
N50B6UaLNFm9ZG8lUfNFmMUs5Pw53PQf/evwpH1NajnFPDRFiI9hkk7Z6JSHy8FihMKXT+q2lEOb
7Uf39mFuOzlFX31sEw8Xr9XLwCi38SZKe7oBowMrNeOfMf+CRbCDHCElaJXP7rTskwvjeT+P/P6y
6RfGp2VSfs5RIWzfcqPKqDCePWt8YsDdUPIwSAH5v8+79oTxM+RPlyDWDc41sly2HmMhXyRdjPbJ
bLL9uPVF0NnkfH+6xmcuqe1cPx2uQK//bV7Ww/Xw1odrds6Dx+fu9FR4340e/Wx8rOOKNMuT4jI+
zOKZ0ZLnZm1UG13+UEqVeXqAL8qD1TbO4xnleoV8smAlV+rNKjFh8Lxz4F19atUKCTdrjG7rK8WN
Pev04vMZ88aNmc+Osx15bsDk8N2kUIwhVAc3on17jv5rjBHjC+cRPtuDgxza2i0KPbnUaa8xF/H0
OIXJDoL5D9+aZMFvY/cb1nVLk/IpQUt0Vm+n4uGxHsOMnCwJ1t8iDud3vJv3bq+LLyiwk24z0Q/W
HipyP4epZomkXAU02o5EfhH2HRBs3IOzNLZ6y9Hjt71U/Tz8y6U9DBPUz7iYFF4t9ANIGNECrSHW
dcS5Ytgy0RzzRxyIal0heymUWvCPwWWg5rEs53H1nXW+a8xiSa3OtnT2zKWSZBkZsYuBU//c3390
SHRroCUjDij6S/g8JuNdaWFkoBo3h/sk3KQxq13FgWkE1fbGGNOC/mWApOV1/ml41aZ1ogua4bg8
ukKqm710s4mky7TD15WT0ZYWfBgAeTrMF+lp9PUnS5+e2ghlUyaKSeMeL5Fmz6M07dcwKB1CmF3G
ZnjLv6GypFU4CWdtaCe6ZuMwBAGaXFX0aqT/r22/Huk6Gk3N85mh3ahCf1GLlZFyc2eX9q6a+Dht
1p93g7RDlceVM158hSs6jtQSZcc0Eq+9lEVLsTmX9cID8JD0FI01DLQluYLihuA4PpBWyUoIOkIA
ke4izgRElwlZJ7xB5moCWKVXT8oJkAZBbj8yzuD0urRmBuHjJPju0ygl45RccLi9/CeWSvGdOT8E
TCs8v+0Va+7L2tubMUYgdmtthjCQvHGAjkDUhnE4wjfD3MB5mTURfmn1w5Xmxv4SmvDFjnb91vdh
cHn1fcGtJVzgasqbS/2+rcVZPM0MsA8rH6dgPb0MZol0b/23MCi8bV8W41Am1f9IibFvTGb68XYl
ebfB8t857etoSn9Mod+O9ONuA9KXgVVrB1gOEGyYdTbcF3V2lNO5wWwUWlTxfa5oWCJFGhPWKRS6
9dEqF28+TAh9812aIKrDE4kSd5CzlEiC9lL8cvxdZfU5ZnSiHcehiBcgeCE3dgi8OZLz/Z2/rBso
C4B0+EU4EQmxOzlYNI3QJt5QSv0SMq9O2MswhN3Fxi+VyFn0+Ng8z+qRK4MRP2dD+YrMfTHeDVWo
UhAjFQut+TAdrxqvjS6t/LA63iMx1dvZdDPCr+9nyeJFd51vgsmV2dDjctoMZENiTORSwrJhOxKS
kHuP9UhyNKNg1fFa2PzsesbOQR4j3qRfCuyQH8lbyhJ5uZLSQJYyNywoZFNKO0mBWPB8qrfOJqSt
XzjeqGnLp3j3tksH+EePSsJc8H3+aB23/cf75TPDpK73b7U4ndTHqYF+rtKMVUMv4qosxtxfBxmo
8G2bho6SA3fYiK7E0yOc3TqfV9bT23e+eby0IVpCUT6pvttraEemEUxssnqydKoZQgJm5hP+Oz/T
Ot1xxYDA8Wcwu+Rvft2Z1zFPAiQUdhwEKr8ecKKVT6tPN/8w8K3dAIFAw06vIeL+eHOX7r0eC3f1
JJ++ibrr9Ys2toATnzmqVJz7DvDj/DO3/8nVEt2Fg+1w6s/PfZXTKjfYHVW7j8g7PRW66qPFCQay
jHhh94/gmkZrcQrW2qVSMK+VGlHr5dhHJI4RwpF1HvDbun8el9x6PYHdIBwVYgIwTDF9w4v8AvxL
QWBc0X6qmi7q1cLdTh6DB6KiDO0uxNpZd1NA0QmeOVU41E5IB5aqs1rMi2SGgWcaQlkggPtNLCVT
AX4EBpw+8VnwAyIiFq7+QMRLP/dKb/EVCsqPTSnee3Hr5larrfGkIrX11qCCQuvc2X/NxvXxcrSJ
TvSQVYP3DoNcX1Ym1ZUZn/u5VYwVptY85rhGNrF0B8tRwazdvX+XnteqirlcReTPbF1leigHZkNu
lm+1UnM+lh4c32QZo/IgGGElIY94RmBGokfKEfi9ppre+qq3GO/7tQl87YpE0SwNy+NTnI438sGN
iYOLl0rlafWicuWEE4cGxcOZEXKT+WQ7VTHmwZsTQbI+rA7Tj9Ip5gZyPj6t0VGGx7d0WBtVvtLh
bd5ejjURe40kt8b2aObfjpKU7cf8pT6ojKrpYD0frIdHou11a7uK1xSq2mcT6sY3dzBvbgqU2g8w
cVIdrJMi76i41g9ukuyEyesSBvnbQrvxUhhXn3P9TSFhCx8WU33IZLY6PH/yw8+HZ3Dhan7psXqf
DR9X/5C97QaFv8dPu2lsXZXGtXHuBfMfLyLFeE3Onzmw3hOSw/K11Jv3C711Uh8i89+768SnGaks
aCwH834j2kaVsSXYGDf67mDTl4bFKRsDkqDn2aQ6kWfN+9XBftck6pFUR/v3bXIu9WiUCuPyanDj
zzKWwx/f2dUWxst+CTw4ykX8syuDCvHC0b/G6pLq0Ls8XU1DeMpm0frWX1LbwgvxxCyCe3/+m6At
EcXJcKcuKkzm4PtMDka5Ntz8zJ6ldiYG+sVuUD2PaVUwo6dkfoPcmPBm808Kl2ARraYeDzPEEgvr
0XKymubGq6mI7lA023Wi8t9MZDBy01L44cb1L3HviJZYxT6qI7azblUJDML/5cbSCCdSFpKuyqvU
zh6Quqz+LCU3FpdPycvmBDSkuFzNdGcjDVF9p0g16aO/G0CmoXuIyz++QZzu+Bt28UXSdTwG1ixL
tCk/s5AslaMV7ftXOdlV38Pxzj/baMvKjyNApldO4IW/3rtjzy1s4x9Jf2//l7tyt8Q+SB3CfDkU
4g4GgTFCotc0GNkZoBSoxcTFbEcywjPJ7mgvEwKObqfmPAoLpQQfGd6WxafjT62w1wCF8pSSfA2I
+6hKT7smzq4uiSaFJ4IAfd8MrlTX5RgKti9/rhcsfuHQ1+56PdI6mmN+7mn80i6eqLO3PfsTANra
7unr68HBJObVw2ODvoKokWllPcROcwms0Fz/nhtpFW+Kg+uR8YsJPZaN/l8+uHWtzu3FInRKjT0P
wNQfrVelN9oEhK1cBA63r/AzZBTaqnuS6vyO1e/1xfN18VGYKYi7c142FPu7YYXXzrp9Mw4uI8Oj
nUOQlw9Ub9P5XPdykA2La6Eqm6YS5sfxs3iSNmrmbmnVHQNZpzLJp+3dmp/m4H6MK1lra/ww/5F1
a3Pu11f9Ujo52yH8pnIfZUeyimfeKvx3yo8a6URmcBybkdYtv+cj5FVtkd0ER5FDs487DxvLhN7x
RBj5KA8X5yFV1pFfhCnAv2RoJuUt+55yZvfKcnErzsK8qGI/ZcSgstXUSUNciaxZrsaXNI7ObCia
hIHbzyuFHRPyGoPm07Zvr/G9F1MOr7fx9f34uZjSom9ecV9zL5vXyt/ViBhmvJjuk3Rk1sV8UCD/
HM5feWUv6B6b509V+J1aU6NB/YRaq+2zHJ0IuySp18GJ1/Ep4T4/yRMwMFLd9XlGouwvRnSudKzn
UTnh/3+U1xPXxwA1R1Q12o7UEcnlVS4cQVe3YRbs3AaET5NFDLLodwedR7vDB+iFIZsusnaOzUKa
BMzex2qdQ2woMDl4jL4Q9oUeF2QEsAIM/Tj3b+f+Yeg3riMFjg+WOoQB5ZkTrhwpnkALZiPNn5yU
t1d10el1O4Lo+U1tidB4ElmWk5AzL6LKY/J76NA3KPmk5+wz9Wcw20BiLM2lGwYzmlwqVgWUaO22
19OTsRSHV8y+3Gos1x7wfR4oPTLTcYOvfz0B87ttYA1WqFTl/RDbzIMD8OfwahLwtWuoXrEbuFpG
B6P81JWJCqyJKLH4ktU67Yyb7m0mW/yWW8+ogHlPhfGb1fOY9qgSl3gcYZ1yF4Drl4kHdzfpp1F3
WmqeqfDlbX3Z+tfAAgwAEwkT+ESeRcyhDvtbj+oYeE+kIxCRepTN37UHoGABgnlef2EaXPMd2FtV
HhsiW3CYWHpZLnDJbE0Hr3OT1gZgZhaYRJrG3r+6IyBqcCrVT/i30ljPLgBxFkotpuv3Hx6t2YhK
Sz+tfq016xHKnIUySL8YJCqub8RycgIraca+IAwplUmbKmwGYUeLDmfJoGQlZj9k++7OKsmH7AYp
Bac00kMuqZrAQLdu6M8Vh6CDpFbqhEnSASmqvwNShCJrcHw+t/FALkMjCrFkftkD+f4s0SlPCgNL
TeXSWz0wArEM+ug05hJCGvXXwmsD60KKwqVlZszzGuoHbkHqCQHfF7mun/cK1hK4tNJP/4oRl+5R
sVPs09J5gh4syW+t0wDRk2rdXl2bG1tm3eq7acUem+pI2zlL38ENs2qXMKfIVHKCN2ld+Dm9dxto
QnBlkRergxv8uhbrVVWutH2xIVDv6OCvknckbbbBFeMYjcwdngb2TWg1Dw7Wt4kTN2290N0Kv+Et
mOeQ9nyPpykeUFUoMeZqKn9kMyjrt9PDv5CsXT/LXDWhfEdl+LsyzbiWT6JgKcHnNpu3yp+718v8
vxPd62T5r5zov2VxSIIH955yLbSunF4eZhWXeyTB4Iu9En6q78e0757CFsO4JSQ73Xp6CZeunrZt
phk5CQsRgh0KbiIVqJgOkLf8FaDreoctIMAPGl6f0kg+X32domxYqwWypLWTddE+EGo2uEtKy4wF
prxddWvaFNlKWL+VULg4/qdMt/OGWr9t/j1+FP0m4kFZa7HYoHKfm2OAsHwYPAJ2QQ4mp7DiJmsq
ot0A+VddZB9eFM31ajd08PlGFBWxwo0nsZQO714JZQOMdQEcmnUG6JAfwRZga//uUgPA3OioZjdg
xKiOsJ1Ook/4J3g8bDjdXaOgDJE0YduCWUSmXwCsbkJRNXqUsVuOZMv5uwIqh0iwYA7fxrTCAi9m
ZkA9c+3Y7X8CJ87m/tYqr8PYVr08dxmd0PmgsSWaG+2OnfOdqnRyqXTWK4LN1atZgFzO2jp+x/66
0s7VdMXGjU1SOj0Xt2wEnuQU1XI7O3ZI6bDfgOPpqX0vtwun5xv0eo6PhYfLkpqRbJfFctkP15BH
u4Vqi/sG4plEzOylGp+MQoAWb65AXXLoPGbxtRronk7ncyHQI+qP5dMK/+E2Rnaa59rpN/LT8tF8
KPKbeJ7rL5/FZDqMuDJufjsNo3QWnTMi77I8nh96u+OfLP1QH+QOo3rlSmVim5SoyI5Kt/dqpty+
vlxW5+aUSTV9a600ncFostWwXqRNg+wF8+kIK+ooG7uF9mNFi7UQlXnY1/BidxuCg8KlU7yXhzVV
cLb+IMkIEutgURDY76/BdoaBrIw4N77MmbX1ra7icWruDGwPx563RnlIa7EBFEoK4I7E0hN9K6mI
GlJv2WWsRn4aQWU1JS+z2dcjiBTfQvmIZeKoDgdaXRNoool3T/tbE0WcE7C5KaCKAm6S/g5SBRWu
Eln7XZ5bcuI775UvpzCs6aSMC9vEyttPg4W1/XiabBQt1TDVs/GjdpQFGN1uWoL4plH2Inr+cMmQ
0nupThHgWzD5slN1iseXLnaVVgwSQiOCzfj/QwELVSf1UEvQNc1w0BdTIMHCnpe7ZDVePtp/LTQW
LE62STpevChrT29LjRT9B7y3tkTz3BOYEu6gelU9C0bz/X/fKmhfe3LUUjgsSDsQ7WQsDhQOg0Am
4yFBGJeP+h956vLZOluyqrwDeY4wGbM2L0O3RtkjRyn2xRX7aW/8uvaKBaF+dukQtfAbpW13/WWr
ha3vpN131nh3+Wj2xxEFDNPj084o6ppJz/D2PXPNTYdkiJrrwY4xhgE6Civyx6AWThn09wqh2MzK
re37Y1waH4tRWQzoP6Ya1xIDqM5h07+YtT4u9MpD5Wwu1zOOoGJKWI0/xUg7R0HI3Who3AQBoNrI
63eE6NeM7BJS6ruhRml1YA4H5/m6iMUiSTrjzDBfRyifzCGaWqTQeYEv5wLJO8XK+SSs38U0VFjg
Yb2uwpPzS/ET4jCsa/m8C8Abiu4ZncZ9jW4INfBVR3VhIE+SGP0fS/e1nFiWRAH0ixSBN694K4QQ
osQLUZQkEEZ4+/Wzkp6Z7moVgss156TZuXMnN0i42tQBD0WjIDDQ5QVbYft8fldbhzluRTOI9iyb
EuVPkScG2XeMiEGla1jYVFqDYAicg1zygVav5S9VXHXpsN8N8FOeWV1bKZMkV93ZrUN0ImZ024gY
SketJr15Xxg+H+umKmyDZzDXkUV0IzxlvzDNtWWCSN7WawB5QYvGX8irfKrzFsubFyznwLJipTdE
OtrG6j6+7E1e1Zi1P2z1gLU3x0fjlOl6vWjum0vzDUsBw90r6XNXYuBpWAIi+nxHveM5M3uUbtIv
RtK8RXUv+0LFe9NRN1llQmLqqakLywC0Huceye1x6OHOix0K9+OnANtUSQJW5fbjSfIhljwGlI2S
YSUjVryTrqZa9G83EKAvq2oOQmgKRJgWjqqQ97AwixYVvLZIfE3rQKEK5UCfcVLPl5YYTg8x0Ngd
3gmA8K4PzjeaWC2bvY797YTN/mDB46sjtgAAY0QxvwhxbJ8jYi+G8jvogQ4STXzdeua37utYi9IR
cjxtqhs/6eFcuT6WXEB1xQ8qGoS+o3PQxK9fQ7g2A2lTIMioVt67GSxVFiohtnRWmRRg6KfzSK+N
+1jz0Imr9hy48fWAzadDIILKtNnVVX+txUelyPrR6xHNsI/boRL7YmxnW/+MlXYnCw4s55PdRt6e
7RzNx4FzXro3wvMkMuh+8O++WATlmy3+bq4dNSKsJvi9Kgp4XWCfTNcFwCJCUSFMjgUVd127jKvO
2J0oYKWKZLfiWz22pB8J39cQs/yBM9W+d4WHCWJn8wcfWnCw9NZtN6AZgQwnGFD0vR4zx4QboPPs
30ddMruuBF8CGB77k7DBS2rZV2xDtXpmRoo/7Xk3JGK0QHJZlIK6KKFLlVw3aQnpbCmGoELkRiLL
1Cg3ZTa+orBl0Q/kqpkgWWCeyT51MSKgYsHRgtXqmW1yePEcU1OyDzHwpKd4PLIK9sNVP6qgTH1r
pjlm9TxpIw0+vYDhZvJVVShwVJbVF/VIP8WIKUCdvuj2zZ5/pDLnL2m78DJCV37UvkuRuX8ARAWA
vO3NKXrdFLSMa/YWz00LVu76nmpH9QbSRH1j1ZbumA/wCE1oGn+Z9TWNou+2KwWzfkkwMWacnqGI
Qn0S9Eb9uD+WUUtUGbkU8i/bdP5iXXhoob5m3F7u9Gyd/fSMiO1F/MjYcJSeV6TKyuSqdIOgvooT
+ucVwox9AFhwm5YDpcpGYmTDyxxpB+TtHpvpUQmypi194AXyqPBQZVJaFhGqm9sTcQwifHLPlfJ4
b2mh1jIdsXAn0fa+6zCJdqD71praH+Y3VFJpg4ppB9srVshGEPcl71wPEpcX4Ub4W0XBoxwHtQdj
R1of5ev4npQKPt2NH8vKETUq9D1dezDRZmHE4DJpbTrSTvlX3oJqBCOU0ppcDblS4i8zhb8vaPX7
ZfEr6vT3r4H71UWvhcqw3sRu8i/FFzfGeVjYi64wy7gbooYO8NTCA37IsgURhH7GElWBkbtMiy+e
tkhIeCOKSsHQYqcmiAraJy151q+7Fk/h4WFkEFGQ5+cVkP5hwa976jtieyhs7MtBMcrT8FDiSCbw
0BsBxBue7K+q3B6RcC7Kn0PDkr1QfDm0TwcSV6TZlF6fokxiTRmpNY8QbqvMJySwxrCdWyBCRYNZ
FKQ12PB8+owQttR/IxTrKEL21U1NA1739e1ZfXIFQKU/ZSUK34OfWYdnHkBgU9PwdNlm7ueD0V24
QpKPyNdtTFR4rIph95Btqqgmzc8Jsv8S0vHz2z3Xj90HwsB4KxEUa7EIfQAmsgHr2XNMC6M55z9D
2ID1krYm+Tfdg5ueGa6+xxwPq3ggjcw+s5iZZJVaWkQRP5FRUkigLRf1zd6enNRA+cjHVlEgN2Xn
sVdIwwiT918GNCwHmhAFpMJLPM/26S4UiPXLVBK6jtz1fCcr3gJA3P0wPg3EpL2fgsJ08ASux7HR
Yhy/cMbdB3tnwNah63HvRJqno3EL8JRqnocIq79YaipAhWxTqBKhY9gEP0Zet2tJ/DLt4xcNCd3o
5+HxS8tqFIUDRBLbcRy0IRR/1W+DeGWTuc0z0yDUySXpLKRzGey/7Am82gytmLbwKXmvS+qE2oX2
IQvFAb6sL8/nMTq7iokEAPp1eUGLFjoRF7oG7uXCF1VfifbbZUMYMntuC8Er0C6M7RA1ce2P+wdl
7S40xcFvFI5Cdt8TsvyZhjIfaOJj2xfDSAbx4O7DnJZPKkiiTk0kWKu7DzbMX6Br93H0kCTKgjWF
R4GZvY9DnOncqXSTn8TTvtQ3n+tDJQqm5/7qdYJa81s7C0UfKOAvsk/59KKfwCSbmOJVAg9O2m5w
Mh1t8iJErT+3syROsVFfDZYA0tu//StjPqkvL/WDWSguJfWMSGwGhSG0rlT3Etglz5hIPmxaCcep
umj8XGu20Zr9i4U36+VUu+adn/dzurz8uzECbdK7vF+JNeeUhFpF0u0/pTMyavf000z3Vpe2FDGB
mtwyZL27yGPSoVAdP+6XejYznavF1uHjKk6rXTNPWy+lIap1/u3sGhQCFtUDSXEVm3TzwgR0Vuem
ie2/k6/ksbemxKXP9kU55kCWD0GlaUTchTYg3tErls+FolJViWel9Htu3kYrPdf4jtS16IcNodP5
C7V9kdKiq/86B2E5veSvQeQiyLVZxYtFHQG3DhCYdE+PRumOKrIBz2THTOmkGvlb6JAvWXzlbp3o
LsgrUVfSs0FiqnPYIs1MU/Y1RgP4lQ6JzCHRNigruXyx7KlIyh+lM3xONB2XqD3Neiw0mrIOYQ27
PnWpsm1I/ffN66K7F6OT/MD6Di1KSe42na8tsuQsluzEgE2Q+wJLIE2xLweUwSz60AhbEoyQ1Ibd
5TVX+j9/mSX/hKGUVmA9jwqclbpuRNUie8qGi+7y9MyBguH1FERksNTdb1ebCKqPncUYqUoG1JM3
pZ6SjqndFrhpxJtBpnEYCLKEbXzBiQph4zRImITQzYx2g+j51lntbeDkGOgcndVCQ7oNTj3qVfGv
+IK62OQ5f+puRvNztYjMtaAymi8dn5rpZvZlF8QuHZq6FcubaM5QuiPjOPUDvbO0cMeFxKRPNtVw
xazbvxDwmk39cph67NkPTK8hFS0N5GayhVqYTFLAAKUjw4eBl9wNk8vn21L9n8D5ZWN6XGuD98re
Pb34VPaKTjzdTN4yam9oIKt+QISHm0p9yKvux8zMjRiTlnOI3WL1TJ0sKvn6/3kZOeCsI28yXg0N
ZVtmnhXR3RY4/aAwJdYBO/tai964De+L1bP9Wownq/4pRrOJvZn1yeU7fvxKTKUDRuugCUnR5qFT
ufA9X0p4uSmPzTKmxCnRAQG51/IK7EBrnaPUNPlAfFyIu2aRHImqoGlFRU9ZAi/kn2jMtKynyIMQ
iw0wbVH6OT4fJkZ2BFE5cksFLe0K70/4qKeOov4kW020OfHLSNJm+6AR3AjR9kPJq7cwPeC3rNYa
fj1dylw76Ws9ecbF/LHwTDYgrlHzCbHKjCIE7g8YE0xKEG8rAX0i84cTl2yTnnz6kHYVOuRwA4qB
SofaXiS0+25keQEOlY3P4zQUyyM3Ef8GhEumKCZnS1hwp7KnqN5AivwpvB7YD5Ij/ce5kIFFp8sF
NUOmtR/mZUWm8ozIERG6shd/BjYQ3UIzkXG6vEzTw3DP9iHXFZmABgShm2ZmKkjctXTqL0/tzK5V
uHdUirZN7RnHLpcz09k3QFLb9nfrt326rWATHKX98L9uf2WUa/ey/ChkG3kOhOiuCPOJZJRL5ox/
yInG7aRlyer9Lp8pyQKf0QUnDOQMXNU7TW0mda61jdrWgXGaChGUnYcWD5uulawX4hQCayFdfDUy
GSbdEbvFulSzFUFHi5vPy6xureTimVIuFudTO+bMh7YsfBffg9wtraWI7ShV0kgRjZ0vXcESOYfH
jSf9MRAFGL2NSF00aLBzmk6eL9qpznzxpfsrV1CUureuxY6qxkgry0rhmj9nN+yATYeW1PHBJkC3
qNzzVB5aUl1Y+q1FBo65On4ZYniIDFPxEQmsSnOWnU6S0hVhTw0ZjXRLrATPkZeG1RoK4cnhybjs
h6je2c5q1XJ3tJ5xYWqj2NHrHpaPxHseAQeGH8+L5U+QqBcBhmSKmDb6m66rS4RUx37+/bd/76LF
986vualyRXb1rgrpYkcW82k6H4fa43AxtKbh4S8LshHTxReKTZJ98hgnz0H6SI0YX0VEPT2qiDGS
tn1cPs+x/ajsGQHbo1Kou875pPkIVI1iX3kDwYMy4qOPETaO7zd13xFn2zvQ69Smlytvx2GqJUIb
UMZmX+dYZOR97VM0fydRphSaAO8gdVrkjjqizWJuaVPSnbT5hAmRVzIAAxPy1KLWEHhicNO1q/xC
Rp4lFpbJeQGCoenLx3owRxjYJNc1iY/3kyzdW9qklEWL73BCrimZhBDq0sAQRCTCtDxWwZ1JeqLq
HLosRHI5k/qGIJXsC6DNDSNgxDhumNq1ZkD4fsjPZeOg+9ybdGj2b52oFTal5LJ5xsUnpJ9vz18n
PQMf55X9O40HtXQs+sJR/113/x7EpO/7++blIGG56imtRlfGM7OH9WzsQEtPWs8wtLcnvBTsccQA
HezHyh1G1M2mn3fXDuCMkPc+32HQAjYj2t5zc8lP2ngFqJWMetthfHRXApVBSAICTaOT67uycuKM
uCzSdLFz/rpO+JNLpxfjokNz80iWu2Lj/daj/SpZdpAo+wanE7LHcIhEmiJ5QShfLXzniYp2Gn7i
vKUwc50pCAM5OCqlyBZoQQ6d13alTCTtatO+tBUwNFfFTnReylCUVvU/ivBl/apk0gogOMPhKlhA
AY/CzqqvGJbWY4SmVvLFUHH6cTaI5mXqIcp5Ik+PYv1CPcD9BIDDeQMfvj5HB2NqdGs/JUOXafIq
IV2jtS+eycqSib1wzMKRh+RZbHEAzSX6/ihKnW7vwNY0uEKPCUsBRJBGkGZT8GMXOJVdLur6m7Ww
Yt+VNkUOg3Lgtiq8tqJjcrBHiuaUpXY8prGziSj0T/JRoLLdYyOpaFwabJCwSfPrj4hIs5QdpTKo
Sw0441BM/XogWADP8Ed2omNz3f66HZK1dR5wOgnlXlgxktHZrv/JjOpIY0Jifcds7VDv06K6edIc
3JkkXq0Ox5/lu3autBBHsr0ohpYMY+Wh7+9KPgphQIObxKfwqOHrsrFsETFCSxNLR45gS861I5n4
WtdziHhinXsU6B0qzCn8vh4ZV/q8gQFDXSA++MYI9Qvr9+04adyNWdIu+ts54HOgCM+I9P9B3Djg
9RNhyzxnF8TMRZG8Jq3qSQ4qmyLlbYeEg0XeAvNFXGzmblgmRqwN52VqLRsFcZqMs0kUdQPo2Cr0
X6+RM4JgY0Vr7E8Xq4s2FrkO22PXvVPVLTwgx1SQnMkuWtpukTtp/S1aIWnZOl2/LBO9sz9/WglN
Tr0MMaRe+Jc03rPJgdmhwEZvuqxL2iRnyn5ZuiJ30JMNgzYP1toFvSlUt5wEX1S7DADuuxNeThCe
cTCjuS4dNHBhrkWyURB4XBmvEagSI3dpsF0EcWgHUUOCwdrw3LtNJbQZUMIUXcp5c4nXFDUwatPk
Kfd1jUG5+m5A20nWrkSaCX246J/Ma9Sghwr1v3zmQo7LQaNxs+9Bs8AnTUKJjhxVfsxbbR+h6VkC
ViafJUNMmUPQ1r6OSIiWqhHuqXX5BFGSf7oAhOdqP8gFDwSnJYyCKmt+8suNFigWtp5ElBZN0n9j
gMhdNiwqtwRslW06beCVccB9bWOiLxDBog/FA2GicygaW8tGaoXQVNv9QXZQa7u3DjkV/OC+i35s
uKgfn59lL1FtEBewVlFG4cJFVQEOdHWl48C5aHfbqdmnrAAKP/fAKiHxsKS/Q0OeIdoswU8vQkI+
56fBjAVfjjnZmk5ya9Fn5pluUyvf3jrZMAI0UztE3v7ObmvoD/xAM6bbHzXHEFyU4ejCtmkjtQOw
DXgmNVEWpulTLIewR3u5XPQlwqcc+o+lAXly9iz2XgpgE5iC7h+Gh4HWDwCM7boMy8JlxF1B7Af8
zk21bFrs64Fl7hpp2oXJYQmpKGsfZ8b0yc86blzA1QoQ/VBW2zT1MotxoiTuuJoF5HkY7iK1TfMn
FT2wEHGNQkCIWxAImlYDMC+uULgciDDGEDvI0IVOctM4lR+mw3xJAWzKNSieiOF+epEjykp7jBHt
C7+mCzYnlOVuai+FzprVayUjHSkEWPqSJeUcggjLts14GBRSuqI9FBdlhLQuh9AjjDgePFdc0kfA
4iWXQB9noF24BcJCcZSmbHrCyqgbQW618rdFcZHbkk4b+4IMhS9oX2bEa0XZjfKWG0IKMVWTEFyk
QcXQN4BdUTZLFWvnc28hnMCZoF5VOEaYyno4HWYTrOVnWa5hqoUW0cFrFETuhFULBmHXzPRwksyP
MyD0aw6xLaB6TOM710PP8LID2sB3unlcp1q8gBfFOmBJ4Do//Q+fwe6T/N2FaLAEdc5J34zm5Eqb
2bK3/cpzGOtuiMPBBk7XT0/zNjWkffullEMMtWnqLwILGcNlO7+ers8vi7EBzvq+90Pmxx3BR1lr
whQ3NciiCSw0hB8Sr3aLGQqQiGN29HP9kgeHjDjJim3lOmSNUqPEdPulVoZ7bBD5yEEhFz8DNaAf
Xd793aGu9m2/IHfK2+aFqjQgu/iXnDVyl/eTO7lIy0iNWS8FH09d36wIFQwbLCpYFW7f3AjJWxhS
GFomsmyDI+g8LGYQUy3rRr7vdW/bYO6RNtqm9qxbK3MPhTzItDnnUjXq8xSpR/sxoHNGQ4Un+qmJ
lzjdQqHvGUmfUw1iesCPL0nBNtWej2fkIHry8MxIVi/V28jqpcJBy9LAWcU6kektkAcoyNtZSls0
+7ATcy8EbElxHjevbISPFPysC0lGyEgzREZ+KHmpaTp37BlDlPXyzVCnMitN0G3hE7fLNcJvlVby
MxKNFL2DAGxROuRB79PPp3B/tu7HOHGwp/SV0J3f7S8NR/bciKXTgU1ME8mpF6400UV3oZH/nCNT
CrSGQkSR8XAVVKuYeMyWm/Y7Q5LIw9/qQObrsl6YWsfFA5p9BJmpmmP5Qa5yUE+HXyU2qsZvi7Gc
8aK/hBxczM7YHQYS4Zhkjzuj5DVvFDcx1Vnab4T9+mrsjFEjwCGdVZqcwnFBlEq+RLF08majyF3i
rh9Gv1+xCK3QTPOp0AmdgltdRLysEZoQ9MDMCIywiMddZwGiWFVJiQQRc+TGw/7dTLZoMb77pi/P
3YXZnm6XX9voi3E82MFKa4VVS2H7SwHysu5PULJcqhN3ndCilZ5x14HXS6h02zmtkqXd+g9kjR7o
QmyEz3Oubs61fL56t2Yrs3MtLTz1+DPNRe4lufmbV2OWgM81TwCIwDwCndlNUIZhzLUGJEFXkqnC
215Uzre65uFlDH+g1vdU8uBZPZXDK2Ra6daAhWjqbdpUykLL2q9wxciGyaKnKcJah535cDv0mO0W
ym5DeSjkylZkPhx4OeBsmeat4BjOma0zUbHn1SU83qltZqiSba4ssBu46ICHyKqa4SNUVQdm1PhP
pzMXx2jFiLsoaPVfsojyayee4vCJ6h/KiDa3qeW0l1y8qFBkK8IWrCPZp6tejQM5+9BMKGKgmaN5
Hl6ToFpUA+ND6xX3L90YgAbHsvB+65+yZKqlfrGkoDILpDKE0odCZ0v+t67RUQ1ZhO2G2ZzuzIKD
RYVYvgPXLIcAe5ZmA5R0NxYW0vdnALC17x74YsG28QXn7V8TTArJ2EWu/MgNR3toWL91Eg/jQNy4
caN5FX18FhrkU10KN1Z6Wb9QADOMvXqhT9UhkOOtPIPz1I7pDZbS8WthBm5umrTLvviW5eB3aMA5
PtTsj2E/8YSKNZ16V+Kl4jzDq5mCfXneIvYfIzPvVQXsTUPnsID7m5VSD2In6Yeyk4rc0wxowBbd
1Arpv5NsD5eRxuxi/P0zedM9Mx9X9l/Ceaqvi4o1YI9Z+Oyp7173iOtoCn+FfPPqVMkksjVoobY/
0ikloO52TNtFZ7K90mZDA7hWoHm+EnGFrtD8oSWxrwsk09dS4o2K6qqvGepXY0lonFuPhwHWT0O2
9BPaOMHqjl/4UTi1f/75x3MftCf8NpfKPx5XwtKKBWXLOs8gF4oUxjAadOz70CzkkZ9NtuZnbVD1
uqhC63oQixAsq/0KDDaDRcu08WCgyKH7SUXcWOrFt8ToAhL9GSzKgBauU9fsttz3NMUVXMN2fOBj
hT4S6kBMIdruj/8eu8s/UmNa6oeBy79/nQbzQHLzf3cvl15maarpzrzRRylQ/sxne9inHOnm2T9r
xlYTqmL3Klc5NRJxQ9egO+rBbT4/22HSeMGBy7mW+rTD1Wt+Bqxr2AVArC358y/aD5/vP/3bmzSf
6LGoRav5dFlENBL7WePpoVlXXYXYfX/1DI6tJqtmOoQSVgtQxO6vNwr3uJQzIkPVy6RC7uU2uu0H
iUV5yfw81VUdjctpuDW70a6B15OctfhVirdXYk30qUIp38pdjBVhrSQrkNkw71bgQxw2AgJzZwQj
HiqMIo7JeLRDOh8zFMxel4ff2p52Dq3P07r2SUTBNZ6aHi8bY+fJhCdv2/G+r12ptKZc8yUbCYxD
dV3Ih5gLtKyzsLpozDw6lC8Gj5jtob+nIjzKLj7Ff6ikP08fm4EbuPJU4bmi2T04v+7hli+DE306
KsLJRgjkLD8k20BHU+1BvewQt3H7chTJyjDUZoWzA/2RdFv2f3O6ihTm0tFgtn1fvpWj5XBVK5gG
UinczAXVaZV6zxucST+tdi3Xz6vSHB3i1lTNSw/vXaLTZl5km60fA0Ag3KKW4E8oPrApP8UaNUND
ljRHpM2iUY75WIrYJuXb7fWQbtAnV+TsaxAwA2D9kU92QzpGH+F7Yfrb1WKlvHa8lDNpdNGqWkkw
4AIewpfUSg5918yXJj1wQczcIihMjUHTh6SZ5FKdLE15RAowCEpfjoRAcOb58yXz+aqcTvw57qJc
Qnc8x7cVfrWMVq65F4YpO//cIWpPdvXr/Cvim1ShRWb6Opa/8vg/IQWq3KlBb3WqIDAUS5c3SUIr
2T2+qyfkq5n08Hb5NrAA89wyFajI2jY5api7oUB8v/17NgBQfGvsCdWCkpaI6wGntD4f3wkQsr6K
he3crh5UiZA61wPMNb6rx17rmCzqZqfLTMWjvp7ikSy2fzfiH92C5rispwdaDRSxwRPFACD3z5k/
iZfCC9kXZdKI9XJTtTRzhOaSqMyzap+NdAF+niH/1VtqOB8be/aboFlZiEkD4pWIrlzHOyAnJOq0
LGm1Xb5LE8S3pjAcdBemESl1u0nbQ1xNIE0oPd/I6G2ANZMYfxXEKAaZw2Tf3L0Z9A1M1GeEDWqk
k3hj8r4PtehykRQVJPl6+QDEU3CiNxSFj4rMG3D2s+zBH0/rLvnoi3t7vXSfrDadBYpZT0/vfBdh
mdVmOiM5eEU5z5c1Id2V9RL/SIvnt39lFYy06UW85P1snPzW4ITyJW+BjRkRvZipO92tBRQUOl/s
8/rimEzydSbYV0YqZp9v16+M1wTqyc3rfXXyW/TEq1mZBRzCeQS8AhrIohqqsuQa1b9dKJA8qu2E
0FpgLjWJYTE7UCuhMQ4VCXTo2mX72YJ1asifMTjbxL59vHwoPuyHEEmOiT+EwRqDKILCL2FV1XBz
qz8CLzZKhJ3APpGeycpyNI9n39nLx8mVyKqPlMMMlEmXZrkmccj1ps8FzBP1XaKWW/4VgUqxhSfY
Heudw5TzWQ1OuA6J6xcBeY+1ytpYQpwhipcqK6eo0Sjg1KeXe3TYnYcohxpOlBcGwrsrGTmerse7
ob9Y+SIoBGyjq4liavgLKMYQJXKYNYU8Gimh9E4XShPGl1FPizF/gGwhaJTDGolX/o0ol/O+TU/T
jShX7C/zNZkr6lnGvkT05mEiKWZ1rHG8UwVqvxfmFM+NCHmZAhOgzg2/XH1pxQJoEJqTYqTW3VPi
lbsERYMyItoRjoloIzSizbmt/X79fm0v1YtK/axsIVzMAbc5H/dD9GUnSLy4LsLWe0QLkbguq2j2
Xxg1fqukhxEAx/Q5U1LjeyevGWwrz9hDiJvi6kns3fb1/UUPJDImLIeeevBQmW56AwLlsXhDd6Qf
oTtC0KHMuUVZVrw4RDCbRMh9d3aX2qK6Gxjwxdq8IqzApb6VnxorEdgCpwsncxvq4DTxZApN4AEe
E3HDY7dlTYAbQX8YtF6HHZzDeUR87+LAmaAi8a1fsQZrCU8kIxheSqwpWDuqI8LWWKwlApTgMZwZ
Mg7zdM1oBcPqWhOx8Z/stWTmGSBztPlg7+iu0ROFi2ogylWy5eSVC6AJekS9LNJvARexXrRwQ7Tx
9nbXlrOu7D6yw/xfPLPie3q4+Tj1BLWFNnN61ek0hWPBHllMOTVkPpIAXFrzwawSlUWPMEZ6IYpV
fpZvMwtW33e6gV6q55AyaOX0U1OqRg75yj41iNTWDqMfEIujjDx1rntdgxxIJZRQhWm/1BNyjeDo
vDAQJsxC7YEtVPGHCeGiIg7K7ShW8DcSJK2QhoraFoW4RlcjJ8QupV11mVZSbT92P8Q/wTkk00cr
0BTWi+ApNLnO9UWI8KwK5PaJj5by6frTe++16X/1XvO1WWqaid1svsa/9Wr936hUqlc7pnj/nZRa
rfLgUioPvr8Zu1Kj0fj+vpmka3bub3nQH9xKg239O8bhDgbz0nOr0UiVBo3GvjScl7A+/Tkw3PxY
N9pcEwqf5v/l//4jzv3/C/vy9xqBLv7v/f63rLUaW99pJEDJ0x/oV63cSt+AjFJ5aDZqDEqfVweD
xqDVMgrah6Krwm9PguX7v6f0YEFHJBF7fjMyDrJiNormytasIgSiAZgSmG3DhN6HCroW6uX8DJI6
mCFhLiLlKIYvNY3MimpJNwaXGh2QL1/pnFqf86ZgzprOdA4DWU+hte+DghchukfjlfS7EmVMbcKd
vUgr1Q//IQHuXvGNKFWfxxIWtgH1souLqBseqBZwK8cQFapq6q77SNS6oGoCFWBHbFonwgx9h3Kd
+YQfN3YNSAJlYatYJHnq77ixu34hGwwZrqeP0+gy2gFShfRdY98SU+TaCGpcjHQxQXIlUVCtF1Qu
jMBwroHviGi3y3+3qeASoDnZVi/Gw8353hLjIeENKLCXGgGbdHKfKnRobfRM7HiYHmoNwjTZT1Uh
T1biIk0Q+fesbSjQRs/IAle5pD764tbQCo7ZyLnnp+ZedV74yfRa8qnR7A+hh74DZaYqcHi7Hngj
qhmR3oNLJyNiil3I6+0JCgr80jIWdbDil2pdEAwedcAS/FLVzQzV2jJRydV8UF+agHZsUe6fRddD
/JJdj9byJjjOvCyQYB792aTIrnWtXGaO7MjXhYUtBKh6TsOesQWO3dMAiG7Wl6a8Ymtf4iP6xixU
QmTFYmexiupO2zF7olSN9hYzzM1wmYArziE/6L5I7vAxg18NRTOWlT8nVwmS67rOr8Lo2Jcdzv7J
JNnmZepV3+Kf9JCN+uIBmAD3ncKZDBGp806XeS8FuXQO+0qyuntb3BTodo3bHDfNXBfJ6cfsyKMU
uoKwNMBC5+J1fP27ecv9Obxl3pKMR5agM35h5trC6bOMDQZO07s231QuHcrhF8nyQU/7cNtFh8Hq
gEZIhBhJJttIM/bNrng8CEGBIWtH4sjr/0j7cA81knv1HgQb4jJTj4PkKyWcBR1yCxZWtqo/rf6R
kRYpqOIv23MNQAZEmRyzjWICOiuEx+91zqpVXVGHCyQMQugzekyN3siXjaZeziohMvEYqUYeZJ5/
/rX7rlXFcJQEG5C+tToaPfnLpMlxaMDMHZsy/HwNFR4BkbgRnf/Nobs2E7bsdDWXrLekcIh/Pu1C
sjuADoWht8ubCJwqJnJATKdKNsiZk0c/k6wgaq3Bp1ABKBzOqgOVtACylNMCVNp8ajFCH7gTTMdN
1kherD/VJ38I2iAQLYplSkL0O+7g0XOZbqhGlpPJLYVyiP/IrS4VE+nS64oBD0/fp6Yv1EhFa9KG
MDwxYo65AnR0JhD9PRRrCg2iQHDLjRwfbFuTBfy+KTg2ONswG3+yMcDsvTgGeQosMm+BEZKz75/D
iCscOE4WegfhhCiB2AU/kEU/BM4IZe0Xtr/10+Qvncaq0WryPHBPd5VUGahu3gqN1m+5/1lZlP/8
aW9KY/BvbVfq6nEuT+rrV6P1mrxrqYvaWnryb6o8vlVv1UqmvuosmrdyfrBoHivkS0tw/cq69AcB
q44WMta9VMPYq8r16uvS0Qfi1/tKtpf1ju6l/GfV0dVYbR8rCjP1bAki2XpP9NHnasbzVS7lVP3S
8n6fSfdwJbtYcM343aLz/r6rti2mUqH8Oa+/Ny6lPveXHOSeM+O5xLLyRKhgiOTantUyz2KjGCuW
N3GZmsOxbxur8ZAOMOMrnFy4pp9Kgi/jT/fl52qydS2PhjilJdOtxE41co3N0rHaUUtpZ3XwmXay
bR1OXSNW679zqvS9hQb6UukjV/owSb6K/Vqp/5Y6nWv5peq/1VGJFmvpVPFj6WNUL/+WHr8uzKrp
e/MlF++AEZT++z/V2Oqh0um81Aj9lOb+PI4oLVSuJXXN0rqsdtK+ep1+jEjdC8dpvDivLIf+7W7q
54bwvTp5WQ8x4Eqvep6azVkVAlKuHcq9bm/jaXmk+sjK10qqtSnlS/favmM0QhmFsHorGy5f6u5K
09q1UfpXP1VG5+qlwtmWPvgB1/zz1knUtn8/RtV6qa7TqXwtAWwMFijZRS8/dWrvUzEhldLbpXx0
0sqajdyHS6mTZWjPWvPKT/UtO1pVCBtUd+XbqeJEZ6ViuV7/6FTLfzUiLSvf7KAA5oEGPh6TSGJe
ag1gv37Rn1X60eF2amij+1p0v/sT818PjWLls/iZbRae25Pyok4/sDn/+jw0VuXvE7e8qPdXZf8U
oTizys3KuZS+MarL/Qig/Ex4LN/0sv8WK41+o9L/7vtpVvmUXtSLFYxAv6zEeyev374SLDyrOHy/
H6/lP/q30qeA9LP/OanmX7z46dvS1IBKJtYnP7IVsaSh3P1KpdJ/n5Tbqeds5XPTuL/oDiu3syVD
hcbpUptg7TBd+kOsrbb/c7JAr7eopvAuHK4zMKjd2FktB5hxQlLKLKjoMqtDHR43AoGooUllWRiv
qptwBUarRTtOiZ7E61ysoGAKz4JC04hfxoDL3cdlkHtNENMMsipyl1Ibeg8ZMqrijEa6Jt8VjWff
96/asfmdQvX+lcPsCLUX7l/sLDjh88Xi56EISsald3AK57cB91waGGD3eX49fGZGGTV/LTaqtSCN
ggDhMU8lkjSpyUgAvW/pEbmPZ/8g+UT5BOXMJM+0MSNJypwbkB76IeZ4M3WmnEHqft58QppoOy7d
bGMJXi+D5FdrP7bheYD0X8Hesc9pOp7gg7sSg4ueJlPI42XU+B2fesV303Ygact/3izR8SaQw6nJ
/K8am09+90PseKz71TbYXoLO6zOO++EYnRLECf5wULmpImihhKKu2PT986FvVs2t+7v4Jtiyev35
RGs5vOi9zg1MLjkYTyFUMh1w1c4tPw4vl1k7JXsxqg7nUoKw/7v5ILph4opIiUr9qrRp3omLPYBl
rFhYldDv0LsQfv6lEQPgq5i1knIDjTOhjkDVVF9m4Q8lspDBw5GdfWz/Fvsb3d9qwqW9Bgzp3jSK
o7UjMof7JHPbmWyn0z+aH6UI/k2Dgb/ykWyVwvGKhnx34SFrrcI2K0eU/MSZyVYlmlIp/YLejTGj
PCtE1dKpvOQBo1w/ZkhAgsEXolMHwqPBM3Wj/HZVNUHDffde3/JL2AlgsAqqNkUDeaW+hhkarmFR
JbLFDkE12yH84C2iHJjeWpz2Ch7xo293SuCIWE60yXO1HZ6QqFmzoJ7WR3gs83AAb3BoH5WTRlyX
jHOmWiF5tbGgrk4ouDh6xEhZGY34OKYww5rL1a5//QeWLarSseJYvsYFO+5JrSKuI3SPfSz/NdB1
etVhkqjGldGRePzKn17xBh/MGhX6oCk6UW92D7QIud5VfuAV/3gC+qt8i8vzpOKHWc0R/OqQiM/6
q9CDpI+j+auzdG5OwC3wiiqBf1yA48SL5HrTMQqqoBdI57cUXD3WDapfBofHZWQ9Ir7dY1RngGAQ
SLFP3Q/OkDKJWyJ4K7bdLW/z4n/Pjtq2JUAmzFNz/3zccQFU92cX6DR8zvX65ZZxdT7eIp9QGrjG
AeIVMuymZc7qBWp7sfji83uFy8ejVia2TdXTH2vR8/eG84Mm7m1xTo/b6RswyPStCPIstvvjs1aK
EpKPmynqij13fxqtk6oQlfBpR3VdeKL/Xb5j5FDHe1iRj69zVU6WgfvvrS5sCZrkxK4xb89XO7Lr
c/qO7KvtHd97Tte8X8eKW/vfpbvxcb8eC5Id8Vl/uoT/vsVhnYRH6q/E5Z2Kv4qqnc1/D9ZT9XE9
dt7pnjgBaoZDf6EGE19JEI0sqDk99/gOH0t1Ugb/xadjiUDgqrN/vtHJ2FGO7yWpkBPwoVgXFjI7
Sf3WjZgEb8uLsax8b7KRfkiyY2p5xft93CrxJURydVKT9tYifiSEThvb1BXzYzbxzjIlFXE5IUDP
w4wyYTO9KXfzv0vVyeQK/ewE4x5VNEiJSjFNHsdwU2eJmhPZkN127OfH9RDHKxiEti6/bJppRto5
NBftfA590KwikT3r/+mj2b+eb4yrkby15u3j3+R7dmj1SPb8GUs71hhNbWPD8n+N3iEPWGwdmqdr
O6Qo9lE4z73u2lntyCHGGV6EC9GgqaFeFJQOTqT2VXt405c8PSlXiyCVjrJxY86v7nL+a0/SJ01F
2Bifw1v+m4DA+vMevpFWu1yO2aJKjqWNCXcfe9l9ulEU+anoPxtePkNU51h2P1eTDnWRp4LZechG
yR26ZXX/0EjeFRt06Iut2+L1PxfDKvrAYeAmekbyK/peJgVk0YYpxpqZ9ejvdGRTbObFilG/xM95
sOwQrZrqu3lSPvFLH0d467ZqAiORmKvNTF7KVk8Gdpw6szPZrSrd//m1kjUod1cm2LIhlUgoYF7J
Ur7zRE8GxJeLiWb+OuSmcTyNijrh9po6kFH8109UpSXGYkjCzNkzh8A4zATVkUriRBuzkfAwTDDQ
4brXqfh9m/RoiaX+Jevb0V6HzR7qtmonmlgaou/5vJwvTxqrUraaNfn29UR6YVks3ZKUHk0vq+pN
OuYrxRuaXpmLn2mnu9c2ieen9JsxX/PfezWpVnhomulVONXNG8tc3WOy97XNWz7RNLj3vhpdTq0n
cn1Fumb9+dkoqaobkaXFXSg/zcu7TemKF2P6cK6y1Qq1qswn5d9RfkySiA5P/nP7J2cM26qyn1X9
6eeLcJz9pZ8jMuie6vOs+WVmj5ZOfyc0B27DfQIC+/v8m99VrvmX/Gb/JzXBXBhuYddPA1BYJ6si
/NRJDzZ7hrU8m0tCJVJJrTVWuHgwZeK6YnRll+j//jPEeFKVQXppkS4fi6W8YXMKxjg5lF7wZe/N
RTA4CuUDWk/+bb6DeO0nal+bxOvlhOSd+jyOF8nKfWgVFTt/PYOqKLSdr8Rg+PL2z/bP75+fv0op
B71GhKosh/Kxcv53uBl0ArqoZNyVvbHyJicDOraShFN586pOtz9U1si/b5Mnta36jfBvupJ43x4b
twQdMTMYDOOp/OKzjE7j2/P42EwaNWM+tsBgjs5UzuXKF808iEql5vTQ3zIs072k71s8N72RhYD0
5Znx8u9C9y3Bl3JSJfPSLywQWEwWKy2wqxRYhStXIExjb0ZZ67fyNNr0i/+j6cyaU9WCKPyLrBJx
gNe9Nwg4xyEmL5YxR8AJRWXw19+vTd2bezI4AMKmh9WrVw9OF/1YVMYfWX6KooU5IDSHUozF3Dvv
wZhExpeQNl++Kv5sewTxD1M1/LhnbMt0nfFzf+YOoQN40Ky9167M1Q2CA24jYQ6csi1VXnU52yzz
tUvI34WPysZEkJtia0JPMjWEUkPGJF5GE+caM448OrSpe/kpdqrQMcUjmjeoVow2HoVani4zUx80
1XSURSril8974vOWnM6AhzmMahJ00BJdIr5XPbWbfNQdZJb9G0rxkyYfkMEejORKvGy1XpPuJ695
gxHcLqua8Vume+lf6baS+8OsyZM8LvgZhriuuEa/35fp6YtL2uSzrQ8MsubGYJ4IEyeRu98et819
c3ujFgTRJzMuFyXzO+ic0KQDHS3z24XXufULipCQXRsBF7GV+aSX53/8eoFuYweNs/Iv1Iog3B24
M9STiZ//GGtvYfr63VIXgzIOcvJ3C6w0usWRQ4oD8e/ToYj19fzugrGipIdr+2XWW0t18Nw411EB
LonIaqKL6R2Hikgii9Ax3ZWszodvM25ROVE2rhjxeEcdiN4f1bFMq2ZwNyu6jLojsIxadWr/VplX
ob6/n7PbqJi8Qg7Z+drQaGar/hXz1a/X9xRmmErwtCvvk9aGB1wHxjdedDpKGOVU0reg3LxfgdR1
go5DbKS62y7D8Jh5EFIW3Ow3ZAiEfcwe2cYM7NtbSAMzWvgj+7h/lCoNnIj6NtqMul6R/2sYEGEx
LLeIPOpEM+xDkUKohN+ZssJPC+HH4PAlf+CveCANmMXAZBltDRlWaBiaZ35GNO9r+8wbZSNFSOzK
K+tlk+VnTsYK7v2SOrMp+4xyM4SjC1T9FdC39+IQBG5KA3b7iQ/QrVNgGdlQETYwehZjzHMiN/8x
pLCOjqQP1LRu9ZH/9p8eKOr6tmfMkEffrs5Nbp4RQGppsrMX70ud+0+N7q5i9i0/m6jb+3ThngwV
hgAJ8yn9AgOMjQf9+jP3G35FO5F2tGnGpPnopPIXLcIhpRm0ZZFg5CcTxzViVUhRsd0D9vWHjluK
zmTzyIApQrjA0ZdNkIp+pNBMAQ0O0g60p9+N2m6x+UgalIYRJp1aUmiC7ErtbpR40DAEkcr5k2C2
Gp197hDSm9kZ9DrX74lgRMYUzMjawNAJ4x6QHDVXXW1rc/mgjqUYQMKESZ49gK63fuhVNaf+ETbW
Em1PHiZ37Poy9eT6DZmsH7c07E8qZT1hDtAoRSUAmJKWX3pZ/nEg69c3sAPqIXBVSPKJZyAPAQ8n
JxmR1yXRJf1wJDyDgQ9XCZgC2giNzaz+F944pSKpGr3JUfgnGlYIy/OMqLBhzkAjBmVWm+/E1vie
I444ByDW8d56MJ6Hya+mcVm4VBW3MIpt2+vZXFRYqBVcDr97ZkwMkPU4L+elHqDZiTdxu7QgDg81
E8a8C983I27FDDWV9RN/5Ojq2a+boe0uYztqYX9bxmK4LkSKtuZ27rDofl3wXXP4clU1pPZqNhGu
bfhiRZZMpRi/DG3A4fED9VBABZ9t5KGsZQbVsbrpQPw4j+01CNtLXxZN3dhdQiY2bZkIN2FS7RA7
0JjjGmqdZ7Q+a3eOU8RmrNeuuq0YOjkDMwWDa+oDt0itu7iNIaPPVM3DTd1ZVwYPzXdyakDoLcMI
DSOIedLduTvwhUVhRt/dveXH+Cl1md7uoLrjA6PAxlg/7ig67JmluUU/ElNfmWTa1Nm2MOmYTaXq
yI8WCx3qlk7C0xoffRpiyU6qMDW772HZ8yEdxyrfPfV5UH05XvODRlx9eN8ajs64Cxy+DrrBrdb1
bFjb3De4Pbi1igFk3EBPnmcwXyy/crt0PcfDmVWEz17ddzS1h/fmMtmSrRCk5kx01GsCX5PShK4s
iVYEHCaCkFgmSTmgkngLG/B3r7N37msSSyOP1GzyGbFHtgJordyPDjSMAT0On1e6s0FXM9JojVLd
D1brH3lF8BpYASawnwfoSfkUDt4YZwxcufkCc1U4jj4YxxuKPYC+HvyXouXXh2ivsL4YT5jTesOd
ydxnvqPlzTsQd1CMDMHTeE4Yk0TqN1Cqm1OyzwUEkA+xsGSoGjaGzY8Gu3JM68IvPMvXhWodB9PG
9TGhTg79BI2Uz5B66ayiP8EcIwFV4bF83tgIXw8K+qaBziOHZals1qLq/5msZc0WU1B9n1leWp5m
WvIw0QdylMErZGwXppwiFfk/ruEYiGsQ2y6v/3MNDOsLGqpYxAMoGOr626D08b5F4oDLw7qvWIJS
NmhTwtBk7r8n5mUZyyd36HgxNM9F48vdHRbtCAcwtvya1dzSpfcYPoalR4B6ZtG5E4Bp1I3fd4W1
Zk7q+rwlrMD5JEaWMJOG+Sl3Qs1yqX2CB/04+c3oSVwlJifmc/MLq4CV2+67mIsHygBU3KTQ0C34
dhgehr3cg+eT6GdkIZEu/uTBou0oGJ+s2DK6e91va/7wkyEqbawo6GJyi7a/aZtjap5KVwRSzOz1
O/P8xN7QL8T1MlP63H9xxx6mckrqVZflxbQZdfxAF5nT0SpNukWVoqdsiiwgWDdzGl440vP+YR6m
ceMcYDkFr3+WfNDLsDGvuUl7E9yfLvdNfaUSIyajJtxieCCLb1t7TfnBpPv4LslDQSsdeRuByAvm
JxcnG9PjB6/EnFfM5DIErPkQtSlsDAaAncnFk0hBXHzNQu4/wnOKzbic32c8YXi4qQkixBIxPOc4
fq5cZs+gubFqRhR1OKOljld37zTkRkUsY2dz2hElUI3gtM7Nde2MCIzXxZoTzaNc51iu5q4zl/N7
Xct96wZnCj2QzViV3OnPJjodGVeD9gY9ILvpzeFbbbNjUO+5TCsxoNb6OO7ZrBbooPSCcMSVEQv6
ZyZdW8eMIOadrJEmHzMfVm/Tt5mVnjy2mck6akzk5fVejCJKP5jclG5ELx4zmYsz/3iHGzBFdbYX
KyTL5P0xsUmlTrh0KIo8SaEwQCX2qpxJ8CEGsqPuEbNiTGujqQCsg0APTMMfmJGhgUy90pXW3lx7
WmkdaEobwWy28TzNf7A7KBrPzOBqBqMB5D3qX74h9xj5xreN/y23lvp+b2rkKrZuRjOt24E9xT9R
VranKA4my0IQDEKT82cHUZd88ELb/+k/s+hAobyKjoSodyKg4yjfdExWlZHFkePwnHN4fIL/jl66
NzpCtTXuiAnEpjvHbaJIY16Uk3QV3c0mNo0RuSi1IsJTQGaQgGpFnxzglEQtzCucwXtG4hmxWVP/
8O8TJB6xJdQUqKgkIwTKjz8OZ1AiLHwRi1ICxMJABcJGPDjJ1U4KgJzQ8M/35AaglLvlFMpv9oT7
ldhvsySy4I6utT2RMiWCMSkrrVqXJLOyIXErBCE1pgKn/L6fuL9afXn8vpflIXcEXF6b2JLbhYV6
GkoyLW+9U5GUzXA0/uab7I5j24yYhaRqPufYWpcEps09Mgo7iAXsJDfVRD6SHEoS1ifiJkYeNFh2
CImNWakEtPIRnX7lV4a0UHwxoEHGgfOtp9A5MhnLmniY3rje23k/hilKye9F+jD4aY5rdR431GHK
DFvd4GyHEouX/RdWmy9cAFdvGXuJeQ2YyecdvyHZMwAspJAUdBepvgbl9KGoZKrnjpoTX+QWXE96
ckfgp/ow7kRuzi8OxU7I+EyBe0W9PsVy/x5CR4PB8EQex+bOE8P+XL3WB1y43BsOd4TDtNoEIgGM
B6k+qGzqrO/DY0jQiD9EU8XQJaTtfjJmZ32iSXzcwaQc+Z1MhFGEuMRdF994DGXXVsSgVPTrSZgo
1yYanA5aLsfmzk6KQoThSXG7zd0xtCJnYrW2BfagG1XmSvrOeCrzlOkYct3isVj9v3XnLEtN0gGj
YHVpYZmgqJjrn/GT6Eks+SYirrqNES6+v53caQpt++ETokSXX3JFrqwHRo3nKxhVrq/Trn4NuQTU
iGBgA04NQFgUGhuT24x0jStkBXJF0IDli6jCz/oSSYgbJpYz5QdhOjQ9HpBg82RoFPkmw72PMtz8
K3ipYi5eHeygT+wyI3njXXLND6wFqgeGkV98P3onc47opFgCUGmasAyqhCiBa4vTS/FYn5c00QdW
cIyogbC/3o/EDvKPN0dyQMT83jsh1FyYGQ0hBBLWgIvDF6dG087+feO51EN6ZSY7hXiFOdA5R/Ck
uOJxEGj8mybIqZFXlv/asGYgUsgW2T537YjDp7jGpycwHRCDxDzaJlSpWd9QmD0ZgcmnpbGPw7wY
OUsStPxFJwUhTDog35dVzxuJUMhiGRn9/lt+yga4DEQ4DwlyMuSuJJ4J5ZqlQRrQsKQs6PJd1l0t
zu/8IZFNg4WN08XM54TG4iJlk1ffDuqRzemWcyFnQW5s4nfxzLcVA8UXkk4/+23vETZ1DD67E7ck
XucvfunsqG7yvr+Y5r3lCEP/IsPIeS/t7mFhaN5n5/ctwmfT7B1fkVeApjFo1yczUNa6YISlBk56
EapL9IP2+PDYIEMQI/Te8ZXwit2K9hJ27jTE5i4TGgvEP3WhYBBJEPxLuJz7Eok7uhOKKi3oVtO3
UTe6BbjjmU2MRDcrVnpDGC/pspMT/ovpFVNc+OvXZMWf4vrYxC/JnkauRLsh2hTMb4dkXA9O/9ww
Ns9g47kGPVvsf72hqM4kV/JgFAsGz8/OlEXwScrt8CxFkh9QDKruV93gnchR6fLzjq36vKAJJZwO
+LDQARHBkqJ+6tdBw+yhvOgUCisxCWzFWsGeFMqF2Cp6B/gA4kjol588B5lk9uKwHS2f844bhglO
5XRrwbOEu4cNS0m2ybnL8Cw9YnCYyXt5jQT6hXfCZLnagdPwGnBLqwupQTFgEDrpAF0eOvFayFmg
60ZOTx8w0x9AG/6iA9YKydffouLW4y6WpYUWGFGTxUzHDuzC85eND72yO5AAGFxSri0Qa0wGnCE4
fMiAkPwHNNbIFEUGclIywRw+w/MUVQsgPt1gdBfH4qg68Rp9mMwnhb41fNUVvTlsl2xcBtfmfBr4
SYztMhw4SQ+LnH5++UteRz8TnN/bPIXBSf9cAC44wduI1CcdhFAS+GJNHTDANGcBpAvlgpZa5Cmd
jwaX3DXoYX1uNNJKqKURonQTH7jlb7053vmn6dIYiHAaREcidG2Fkjkm6ByRWMqy4o/hs6MOw9fk
zmhbgkTi8X5J/cSz4AxlwFlX4tBW35pI4EmMjxeXa1tNCdsWAOxymdtdIgYJ2o4JmCcbkEwRiJFX
gozLKyRtdPFokq0yDaQvIQY99PhxCQUqxJH0a9713OBNY2Lv9IES/eZG4gUH9O+eIyonnt85cWPQ
2BK+Q4o7UWu8hfJEuxhcTQ85ADmMF/YgJ8og8SE+wHGIQdjUXgFHh7T9KcmUOKBNdCLlIpEIxOoA
IvkoAZsEjZQB2AwPuZ+dQYyHySlyq/tS0tLbKPZO1KP8xK9bA3DSH9iAE9zHP/itVCJhDiVksxkE
EZ1QJmMGOl8zHqPS5Scm/j7TGOhxUQ01RbwUlZ0zNTCd+K/P2BP/ncwzqFGA+Pij8yimPY1O3C95
R8KOZOt0lX4e0GcdlA31dvutqRMesdz4u8S/LWUrLw4sgepEPBCS8MqhqvO/xK8A80cd/FQ5OrEh
8VcWn+s1OE1wK5dJ/KYUpZHFrXeZi+OxB3BFR3SXBnBrl+IPUcAlubXw6GGTKVtnfArYTvIl2A65
TkmdMsIPkLrrBC6g6d1xC1wCRz+G3YjxHQssOvcMlpn0AaUD0oTGRMx5N5Jr1dTtSEytJBUCTUp2
Ri5ARCXLxe9NwMCaBHZkX6CYVCQ1uoQI/Dujd3jaxrJRR2aKp66AF7d3T7KoCoTotSZsfJtmUhB9
CDejjAyLaHRdTU55UFB7wEJCn8v2CQsQiJ5wuNWvJvRlD6ww4xkBRSQSa/WpILwRTJ2xtGWq2huc
uYGOYPW4LYhkO3NbtRA/FMcAZ5jofA2+QBzKvWGHVHA9h1xMUJZ0/w5s1+9XYUm5WWPKCyR8xN5S
04CSZ5iwwS6Zm6ydJQDi0H7wsBvgUVTrw2EsFfKgHB54zUzOFKdYQnZ80kjYUFjprRw/g7c6shle
eefIBPXlTpbblY5+9ZoLuEQQNpJN3wnvB3L81MHkxm/OhEgItPgwzZlsUg7rDyUqebP8la5osqZl
U7912q/wvohHvEYgmFjJWFWBww78k3NCdpGbeLVZMp97uVm2TqY3P0o+vWbYAff0E4KHTreOFcWA
gqB/ABGAH4cpgX/tZeP2jdv4RT0Xm6x6qZpQc+iw7BwWaQ0QvwTf1Ew05NlNdP6gb08Cf+uNRj4K
7Z5ZxvGgWAgGf3nbgiY4fpKCK4hhkK9ySylCgiZ1/wBZWhQLpEPY3lXeYxGrPrdPZjrr7gscmHsA
KQygF8tvR3VNVt+ihNgiuC1q/7iqdjevhUJL8I6Rw6tZSXp+HlBUNq65oRjHesgB/NEFE0+OVzUx
3TWjc+EndLbgoJd0TOjGb/bZm4LoHjyUD8Xdi//nGWKQO6LdffTTSSLZJq731sdj8CTtQQeYesny
9cXSxxKDuiO5+ZZcvFDPmspBJcMruR3L6WS4N06qWsfjd+BO4iR3pmAc3LtbQVS75CZtsgAxtZJi
NnYErhjZamgL3bXg7PxBItzY4DtiDSiRAmVJPVZ+d3HNcv5A0AFTpN4liVom2FTGg6Vnp9S42DaV
wcJkW4kHMTCAJqAnAMByLQW9oq2BHR8/CuN0/JdfX/q3lRiOdmkw9iAZkqJ4Np9uelrYNt6ButrL
F4hYIjVeCCKBcfD5HOIwGAoSHhY+zsg7LLrU7tgwe426klAiHSXWCB8mmIv4r3j8Z6GQXsD7SMrJ
Ydq88GG6/TOBKzHjuLeTTwiCnRibCFNC1tvK3RVDB0sJuTmkpkO8TbFIkpW2J0E7wT0+iDLkTFKQ
Ll9NSV0uhNzMTGBVw+IgmUA0EADjxd8vsCRZlhLiuz74w/0b+x5dbW409QKN5/TwQqk7gS8uqvfP
InyEr5aRhBe7i/Y5qWqh5TkBUx+Slwxd31psoATp7gpLNDwHlqQiWSSOUhBSiyrV0YMRg9qKpB+j
Gx7DCvChpCAp2dKV3IiOV/LllHlJ3HTe4/PxWW0M7i2OaEYMEmjtXgN9gSubuAlEW8HL7WUGDq+h
hhnLmxJz/bzA5hUO7waXgvM60llD/nSdyzmi5OGfTx7J0Ojn9p1PJDeS8K8CVpWb9PjRjWhdTbij
80SqYrJ25YpJJHIBq6CM++TySgjJvwhr7F2pJjVCou4AfL09rr5ukE4RcuMOkjsUWiqUlc/kHzeU
YiIB5FR5qo35lBifeyz4s7ECZVF3lmis98bnOwtqq78C07gg+FwjRh3+VcjE0kqoRr+DBDrwAF6M
KxSLz2gQ0xjgCTr4DDgO3KtzAA6KdJTyb8GVu3KEz4MTAFlbKuBo110k/OrFlPac7wMMZfyfIItP
/KcXQ+H3WrPjvtvjRc2rHgBvLSU2FKxBTLscEV4kcuFVEXvBLJD7obeD7kzNn6wqfNHL1/QdZB6w
w6AZjJRT0OlG0MOAPgT2aE0QioXUjHSMvpHvzU/q075qKPmWOYf48pMAYYzPdb+BIYQBHlmzihfM
uWj8IwSSro2QubOzZNUZ2d+FbpvbuhC0DIogF1M3lq+2zwwfvB3YGukMyFrB/trQojv0WJFRMDRD
3X3BZW7rHoNx4GEpZMtK1ZyWBH3gDaubSfWz8umcUK1fxoiCksAuYaAopQrlLB4D+A0JJBi21fyy
KR1PibGUO259nQ/GpfDIXBHeUwGddEZddYX//ooERulEktugoBqVw23lvba3cEsDH0yrEshHKov3
OS0czNENXkvacfjwAu7BwId6gNIYFVREl1kVlwOrDYuuaeInuEG1mcZgtI/J4NyvEy1fOjWIX3Kq
51cG/ni0sM3pLHugQnL0awXNmwZ+fMicwQT+VUM0UbM9wluGvnd/n8A8gUHIkhaEKfFsyJ/0tyVq
vg1QrwBrpKNKMTJzOdvP6UOlSTNg1i151JwhvrwumN1DtxolKgrYlbimeCLM7qciLEAQYIdEgd/1
4HH8bLaIOeNiB7/IW0/a6zayyUogrB1N1SSBwHvvK3j6oRM/2Am8dfftyEKhQsdfzE9Em4UsDN5T
tYK/HJOnpbbqQfmFqkfJBUYpnGYjaRbEzIB8mJE9nG9ptkLeEfFk+kRJIes5TVciOt6SGSU5suCS
w0k6+vezmMn5IrTBVpxAHsQPdnaddTvKMZ3ixrDb4AsuwYBAF2KIBEMiZSBuECBGavr/oyqY0/cX
FnJ50+5PnkhWIU8DYwlCdH4XimQzAqQQGM1yDIBk07BKpr2F8PWl34Lh8sjDwmswJNO6HlT/Ht8d
hl8AXHSVqF/ae5f2xJZ8XPmyIVuBHzPSG8IgN4mgf62JtFXkK8rPISMf7WgDmsgEZzLY81Tu4rtB
jAe4MgfmigSw7L5RaQZXUJxDiE7QQ30OG7V3Gh/Gj5VFXYc8/bHaSKr7wdssdhe39Wlc8RhY9kqe
j6fZouJmHGaw0fR5+OLOzCCcddUrehpEwIAWejMeXSXjim4Qjjm6NEeFd1md4abV1H/91jpLMBoX
FsN0s4PDTrI9TAt9+Cjh8qHEzjzP9Lc295B2cB86H3JIHOyNQbkUcxl5fd2WLVLx0oxrU7NMYETS
kfTyKjDZbFGsHluakl5n02Gm0vnhXdVpzGRMSjWL0sjHp+HZPFbCvpTzgtvABh62m8kxMQ8PM5c+
+VRFJCZwU2AyxGZhRs6q+rA/CmWPpSgKceqhur/SmM7av/y48PMN/R6q99HLsVmujpdFQIrIRgdo
go4b425HX39aX8cR5B4SfhAbvAXxAUthSVvLAJodPbyjq01CguaUanjsFeYEX61wVwKfK3sWL26c
b8F+L6uaj8kp6vqCS9yZ7mTxKd9QB38L5eHNhngvIkbD0jBNCDW+fKDq0vip6ZhmrhN32J2hs+Ak
BOArYn86m0FBkGTAujHJ6oWmjLxTZhDSgDJBmsGj714gmFiXk9v0Pn2ibcYfbd9ZxzL4pbGXNXQZ
21jOMlyKeTkFp5RzLSsYYBpSIcvRUaVf+w+vvXNnKI+GYOk8ScIe1bvWbeRQFdCtdWstr0wXjRHN
C+HTpCEKTKoxGn4yQMmcVn9+Kg6ffm/59OWvtmKWSJ+p4frGe1vzM8SWgNJXcDeNSj2iFmJm7H6X
e9asbRpLaPq6tdjQ2F75cFA5ye4SomTnu3vk77tpTthiIIj83Vw9brw5CsS85qSsb3n1g30W0W4T
qOkR/qG6BC7ei0I1/ov+RB7JaYPDV4WUFMxr/AQaeqly6mpha6Z696404L5SXU96LLZUo8zI2/gA
BovaCosI5gqOrRneTGtRT1h+lCpSqo6+PfrbhVQp5L13c+ckgM3DUpEP6XZN28jRdkYbnGLn+3ji
udPgQoxBEVx3h1nsNTiLBKvvN6ZDed/0wi3IYC9eIV/ixN/VEPKVdb7nLpQLh4fUiPPP8z13v8Yc
yOVt0QIcVe+o4KWTj1sqF51bSa6KuAg49gb6JgbjgQlysNRwcAZtVrCjGn2Ywv0auSIeBWUI3SVt
P0pKAfR5kLq1iMehmKzaEUkaMfkNg8wC5QgRGA5p9Z/IGsN779Oh+P0ev+9Q8OAlT9M5RpghKHsA
lWIhC4wnLJ3xnZ4u/t4yQphlDayJYY6NG0rlpgUSupWQ/wzQQdlKMqrHO/J8kh4UoAxSJaMSTkWU
JJk8T6DDI5FRe30PkfBTjxXNF3sxrLLzdBFPGfkeiR0CicQAZYvkA4iSguFhy/QMml5K8EiiwOkd
CjYIJdaK0i0UKNHe5nTJLxcP4UPYfww5borYxCcwLWJUQH4RwkHcb+L3BIOE3yo5Kd83CJud+s8f
cTslUHSJ7FPvS2pVUq2C40CfFGgtREQQKJIC6zMFRZIkQUCmlBPt+vlUyA1kgWRORAACZ/fFhbFf
9ngAE4VMzWXk9AEXk8gKVA1qdeWIagYEyRHh8IImMn/n+ZN6Yw9nSXml74K2d74YCkDme4d71mTI
jnyKpihdJR7MQt24gn8n/whNPNp/qbKyMcTVv+oBUb6he1xGhdJUD3d0IMA6HxllEQA//k5kGk4O
xGc4iP6lj1IzrWyD2NzAlh9E/wkxd83i2oy6VEClRspgVaAOqSIcoTBB2hL0SYp42Q+BnMR0shvQ
W8FO5M2SjLQiey1FVjy8L55UQmxWJdZQYshbKBEWV/QU0L2OTSSwwWuJWz2xHg9jsd2HgAnPWHEo
7JxN+VsQZ7HmmOrg4h2iBNn117IFkF7MxMJL3CNhQq6379CHkyaqBn9h0DNk31uMKkvrvICZtULI
ZNjk3Cs7oskCV438obL2VDS5H3pSuS65PcUQP4jktk2/1yfq1Y0ZR9jxi32W47sPWzZDsraWQ4fm
jYXhvO/cEbXwk5hgQoS1RSzQ6Wl7JBYFg7R624b7OnG0hS21+ztimLcZRuQFlQQ/s7EyknxY/bba
NbF98k52ELk8AX8ds6ppGGf7b2OHiRweh29vfVndTUmGIClLjmahd+Yj7sVq9XoYPJw6pX6fHGK/
u6/pplf2qOP1HxEuA/PIQpEXmen0Wr/NHZFKRzu/GaMOcL3HkrqGJCRi6jsj3A4BLk1dPNr8ckLJ
RggFeL/sn7LtcOM/MNk9bY0l93C9rolHD4xf19hjcmCQX2j4xBVgvMScM5u+1cR/fLYvZCfll2zv
9NlmHKh6fKZkzyobxTNgZLi4cJ28rP8UzlZMrkBBW4LWzhBNGoqnNLcAXINfT3jaiyNABwPmfRuB
Bk/aqB7AgToAC2eQHPlLU4e8zRCkeFEo7wCOSXVRglz//ldH/Ss3gm9QeSOqnVJUJCenrkPr0nvH
PZBuiZCZQjWWOJlK5UD4Ut2owzbOUS+Q8iBRNhVHwd4EixIAv+1JUVXe+462UePjU1z8dx2UZBTl
MgwPIiugIfC3wfZL+JdihyKp9h5nJzD4I3z0O5VjQculUk5nudoQUJlMysmAFxRUD9CC1CbMB138
K+2eAvH7Kd+P1NktAIx41uB8dXHNKc8256dBT/zwV0n79hdXp6FOGVvfdU05hTRHNvnOPU0X/8Iw
9LDn3YzFNZViPe1D6jIQl06KnA65FUruAVbJ8G9VNy1uLKEU9Gh3UE2EyrjzAN2JSAvvut3srls8
xG8+vhELE8pXgGwwXgm+vSdFO1KNgKxH7nT+dTQqGyablmecFxkQdWIGtfIUhag+3YyxxmjOyGsx
5pgP+pHwGvI9x8XdxCLTI3WgcHafit4dwgzlRLYbbcXXnAK9FJuDo0HwYtBSQdRmrpIkmNLrtbuy
aqjg8Y1Owg7SXjyB3Dmqw9DTaVkVn3CK7lD3JrgjVI0wy9f+u9F/LGkPtby5GO6URBZZSe4uGbRT
Yepm7U+EXK8+Xaai7IrJPoKHtgISat6HpE2YLykjDtgLb0oNH/RIMoi4H7K4tPber7gYhHxQrTle
ad5IIpHF59jAGpYEot9yaCTaSENTlPu54i5R9+Twuuhhsb1WsEkJdJuB/Lvy0AZDip/FPsmn52M+
FSP8VGbkpEJBph1EZ2A09Iw+7u9LA16K4UZ6QeUrYLEFEhU0whCbt/3e/hbmOAa40FIV/XKILQmd
DE1sZDjiA8jzFG6in9yxwDdaa8wJJOvNJpLr3IkO43N4GDuKLCwZp5h0KzqwbmriLt1d88Yx7Ymy
ESPIjATLsvkx+c284LPCt/bOCVb+HYnzU8ISCYfQ/pBsgqiMtJBEb4HWN5spPEkcT5DrjDuTJ24M
K+ANOUxvxXM2ukcgqlaEcW/urCiBuEjIBR1Fdt7FVJdrWfOQonwQjsPw4TG0C5AgHZJWATbJd2xv
7PEAJXlFcN75FhyoOe/ppFY9Dxfy7UrkfilIWXK9YbJeUyeZeSS+i2WDW5v2s/ZH9ogalPXdcafX
8xxwc5h/LWgMXoyTBN8GgK35RV3xp+5JHfbt4tPGPiW+M+waFC5+nkz4424vwP5I4bidN8bvfAhQ
1P2NRzYk9U0Qj1CM6nkXsdb1V9pvPcTyZOZNUaViRoBiGmPkzEAmA4fnHJiMXsNrTZEqYMwVL+yG
GcEisqGmh2AtSR5Dn5eNmt1AufhinOYGWwUrCR1pFAPcj3O/Z4doLbdBfFP/44jANKJgdwZQYMsq
NIdbPrbujexi07Hr9E5BdN1gQAc0uIOpwnLxxT3YxNOQZCEVecimUkXEWuJzstELaO1fBpsmG1Wo
kfEoKesZfGzztq2u3iF0sEBpX9HCxRmJ3xV+8A+EDZCb8qFqAjNGZ9o2IPu+ZjErhUBAEgOXVMPI
8gYnhMtN5CvBUM2itHX6i02jV1FiHBA0vw4dyvdcLlHmo/UaLWkGmLMZWoreEZ8b1sSVQm+ghx2x
H2wFc0/FwuVs0u1Luig7FaZDwsLX8P9RAXA+JX6iCSiU25LEBKysEQrvjryMeiwVWOBisLCUsRy0
/HOX9Lna2LQuUZrc6WTZLM4z4ZTN40SzGFGCbzQwPnnBTqyuDH6PcY4YmJq2RIF6BHOTyFjMAbdO
uMVxMka2QpMAZBMBbzAt7ArjaAlp3z/Q6SfiEz9B6CD3mdrSmsPJYUOz64kjczDHCLLzauwz3Gox
S5K3SAQocKRAZfH6OZfI0OHsitm/T4nNiTpFFogzzaNoGUjrquT/MpEV+QHOAJ0YMtmMVVJuvtwj
QY318wTFJl6ZtB7Q8WjWEFOOTUfYHBVEhzg8osEHGStyD/m0jMVSPIF+NcL5ItQ7uUL4yM5CjRCp
WSYecH5op2jJ+AXO0oNDjhFT5HpzqtCPRc6PXSCLyIeneZDPBFzJGPqfDAH1k1cDecEoY78HZQTi
xHQzTxMhn6DFJ2f2pzBNWiREgm4I06RFQwlWm0tDmQ9VJFRx6Ytmt86AblNOQIGf7LBr2oeRJ/jD
T1oP7+TZy+fv8/flioKPm8yumUcLLm0kdG92XkCsmi7eHr7s8zq2VuVZo9KPFg8D6SvS265/4hqv
n+S8sGC+u+RrfRcgBdMA1szZaMiHRlgQrTv0mJAXvl7RbfXoxT7bpgd5N0XtyAMZzZtsh4kSKFAi
LkHnCg3Bow0Uq4/jTzXpLFofmR0grBjjceCa0zVUqddb3Y4TWzYoi0Z3Zpf5fGNTCUsGljPl15NH
Hw0tsc9F138Cdbq6IsE4fzb2tOyiuNBkYnFL3Hv6FAm4a5dxjV4H8B8iIm0XLWb2eihOuWg6d8LD
v+NctOcRiDj2mavLuGAEnqtlA3oGHvfGaB+NuFMyR1SJfvtqC2RHS6nV8Q/NsNP2aVk9U7QtVZsm
fVRrvgvkHxL6+levZc7kSrhzSHP0C3DnhnxP/pXNtyYIgaN3n9CP/KhkAITbCJCwTTL/SV6IPi28
gwx6doIU6+5G5kIklQhZPLvQG0i/J4wQ+yrhcN3ybTTzSW57YHPe6RFcX/7VCSzfkQYeL3XooeF0
etQgjz1TNPyCRlquVErHd1DR6nEJblev/dEEi6LjSu7rW//RG7oVQkWpSup+u2CYiR83DJEQ6iV0
RhU46KUzeyUk243PEy7bgefST7t+g5bgLovNq8n6U4/6ol1oG6N5h0sU1pAyklHl9u0crSj/hrYB
/bEMWXKCUdJBsmTV2DBxBVZdtcuJtmmMfDAqwS926QHKjjV/7dx5e3YYQvkPewuawPb5OidfXzcP
UQ38i+a3PqtiXbK8j4F1oiJ8CJOwN6R6NYdhzql4grwGNE8GGNpsAO0i6s0pyWJ6iUJnPfz4JN2e
Fj0nqMAW0fDaA5NgQ7eHsLjO6hmy9Zcg/onJ52Kqa/a0Pcq8I/F5BhXhsXNG1qSa1B9UzdYlWUyB
nFY1dsHHqOQcxpAU2qiofJU/xzmBZoQ+HwKGhGzYoyCaR1c9P3jYAoT5ch1h75fJOy8msDuo5VL+
5VG01eNIewiAfWlvDKA8Hn95W73ltSgCzpfbsdb8Px/8DmYDw7eT/n2qYIC6DQT1gQlM8Mu/YKBn
Rgd7qOqaPxGWms3NfA9B71ceGvkjszKDo8LbGF4xoVEDljpdEnr11GZ0VLPBU80cbxWYp0K/BwGe
wcwffI8MRAP1K1RDnlj9Dn5XFCB/D3omNcueGcBfYR8z1xg5psDwrFk91S8SOwjtsG/qOmbAvoKl
CQrfmF9+Z1+2WqHxs58FgdG/mPO9GczYwwxNRR5O5Z0a8iA/Ar3HkypOKmdwzknlLF68JeoEowil
w4t8Qp7zOPuoIPWx3+bkEWjjCiRoTjyYg7yNZ3xGgyiM9hwjLI5zHqRmxvx6c3o36jU4OQ3x7OyX
40CSSCCsOXpVXME5f/yubPW7Wq840YgWNUIc7BwdSAmYbS4SEqZqzCupmvGhpkohp5Sr8ddVeV+O
GotyZOVp4g+vPxyObQ2mzcXf0nZAeELh86rG+Ipx29922CYht1bDr/vwa8hbUdnQ3he1T+8TNIKN
D/sfiu6Eq+KNPEsc/PC8IYhoVw0/+ZvXCk9bYM/h3aivypP/Ig5oydniDPv7jbM9f8c06/bbrp6g
mrjY7Mtxh95fb0Jf68p+BF0Gri0cfm9tSwS9yJntgHL96LDK62+qLVFnnDOjxXRQNwMRBpuOQ8Kw
JhzUAQTMz85G0+SdUfRzoIMuc05RueiV/6wfQtqf/0g6r+XUkSiKfpGqFJH0ijI5GuMXlTE2QjkA
Qvr6WX2n5pYLexxAtLrP2WcHCtaA6KxCqMCZRaR4gsPmpIR/eQyE2aKfUbkSVuXmLFM3j+/iwDSo
iYpDt5CW+nqyfhee9jX8AOI8kQnQFOyfn0x/ZwD4Prhv/aFN3BhQhETsn2EtMJM3Tgz1QVvKUXoa
ztY1Aegwt+3pEVIBbxmcePeoiqRgxMVrPfjvGW49QXboIC5ElGzAmNbro1Z9gwhOTi38I+KfIqro
JOJ1vprgmfqgtCs2/cJajzwLhmKHt9cs7GagqeoWdpCuShqvQH2vxhXD7VmyeqKgC8o/cxfvE+Zl
sorheDiac66BRrOVAoAmKPMdxtVA6ne0A/QRoFs9HO45oWq77tyyvmlLgNPwxTAcEAPaB/y3vTj1
cjjbfETAq7mNNG0rN9aomFNMLPCu+3tQiX0pBfG4AT0BZyC2CcUt0CznmQhHPTC45loD0F4lwLRf
YcxBn0/ZIRnTmLHiv1EqzgsCuNO9kS7VDgYEG607Umd/dFYg0+oMVLOeevNa4IjBV5he/mFnUrBD
P/GBFNbtCf0VhCto+m+nuVIlpLBG4Se8hVdW7RggMuCjvIQY/wtk6cIIMK0C45tCit9DkzyM7hNF
YeyS73pudTf51YKJq+zGQAnGGUDf5GA7X0TsHTInMAH2N5tdSyya0+Mi8KZZxwEEG/vp8JvAfOOd
u00txjew2ylzn9P+7QDlmHoIEWxQA/24G7HQxy3QWGn9bZqXnxp9D1I54rvkXUeIxZ6eBheDN0P/
IL6adDLAPNXM2HW6+6z8kR4cY2jV06QzPZRZcaY6t4n7vqal81r3sASdIifGb/9ovfrhwLzEE55Y
N5B6AGhocC6oFUS0jq4fVRucV1pqQxQLyQN76SDr/Oq7oPRbj4gnIMOQs3AAX+coA9nDUS9XvEF3
kebLiBRrQkucUvUApuDQ1IAFsEY57YEWQTSELaUvih/X+u0x9Ch8AxMI1bVwWzQ8U3ZHIA1ILm8C
ZCH798EEfIsxBrWxM7n5b7hb0ureOi9aAUQhuW/b64r5w/4+a0l0EgTSDg8zikS869SNen3v3rv8
NBYwk6fjdtiAh8Uh65drJ1iuzTG7QXfVoaNgpEVk7wS1sfPEFxPDgSR6a25FEdXgZeKalwewyTk+
QAWKX4fmWHKfXN4HeKfSZ/ct40eICxEgGGQ7lD5z0sT4htXk/MIOZNdVXDf8/4VdiQq3T/crHBex
9MAFZJqDRsW4xZPwONXP6cX8MtDnJo61twBpnkT4CFBseHHXBuUbC00MaRgSP6EjMFMAf1uAa7zA
1YDkWn8i+XcrMHJXp8IefB1N5OAVi+rnYfOynEJ3HzWENmq7UMPiEaNv6JLAGgDN/zBwgBnVNbiv
P5TgxhZ8m6okE8D1W+Wn5FT9pH82rKS/2yFep7uJ/wraI0k9TCWIJNJISYIYTi80UDg71Oc3cl6p
jpF25C6NP2bzl1L2eJDIXnetrv3htXoROSHhXTr6ynfSCvdPYsofTB0pGnlMuYhk6eZPVNIicRua
ynbUQbvA81CbGSZ24JtUWdbMUUEyn0E+eqkajGQqZKHREoNyfWMuUyYo3QM2kGpY9Z/F4LOp173b
Ip/MqTad5hlUquvhRdN1IZ/LsHJh+LX+e/eA1zZLsLV2zQnyUBfMu2U6Yjo3BHcw3ljmsqvQY7zc
W+5Zb2L0pgpz/NyPGdw1fqf7DW+L7hsIpjAm4sc3I98O5HOtz29CGoyVqfO/IDRmiOBqL69Jp8FG
A0M2QeS+94d03JWobPlZFq8EaPyKtDIyCUVk7YwYe0QdburZko9KGUqgf/ANTf8xuCbso8qTn16T
/LzKUH5tWYdQ8i4angcncp6B3fGJsl22sIF3GfsU9J0sD5M+UVhyxJGun2KoIC8Sw316G5WmCgh8
vsNhZQKLXAvbMqq1MEsDu4geenDH31f8YSZX+EG7T/gEHJDEr1W+BKtU9XjS2dI6y+fu09hiR3l9
rKoNWamHblPPiP5bav/e+P1zz5kL8ktvV7fOyIhgI8b7N0ejxXtPCY/FfBgU4o4whRr6r2ZGNC4b
dM4bFYsfxqmAfot0XgFvfnT00kAqhVuNPnQRG7OaxCur+e1wwzMICNvY2kcNIhAZ3Jt2pkJG4X4K
+kU7e6xwRKo/oKxwuzNs4kxT/jKMazfSX3OIP18fyW6cjVt1bS+ZKOcApsafUgYvIM/v7oFlcHfA
wZBzXmduvBlHL/4ZYP/Cy/rUCrADejFnAmcVWWvqeJ1PwMIiDmu6neNtY/14RGP8adsXY577wjCh
pJVhHJYf+Yf5ZS4V2r95A91hN0EXggQg9WRyfYjbhKaM+18/jax02oDQnqwz90E2Y7/cltr3PeAQ
6fElkTytYMCEtY3XA/IwS2UV6K6K+p+uT+xTVecl8vLd+jZzBR1pstti9KtNux/qIRQ9OK3gvMBW
OKt4E5ihpQxBQmLiiJrXqxBfXJzVdT7Q22Mu2V0aQBmKix2pLCrUzKV2ZLzad67FZAPeP7MH7sku
HGnybee7O/BrzbfwdNZQhHKeMMlTEI4+PPF3Db+Hp8BWcX0x8YGSZ4Xjx0PyuJ6sAKaEqUSuVzh5
+yMgbO7F/rDWmAl/Pk7p3kqO6nwCgrZkt53MDftkMXb7lEBLJAwCevBn9EBUZw+PlJn1E+zwfxoD
WCu7N1F9hWujbXmC/Be19ln333dpWXThkKeCYPDKZnzUioC5yQ3+6BiZy4d3VpHcWHgcaOs0eq9j
aG8wxHwEEAkMlyeemDAOwEvOE09elHPzo5qTUspIQ3PsoIBAwpTv1V+NmSVMGHbpmnuNk8k6VHAP
8PmDuELmDvAsHBcgRd4USP8Mu2MiKsIEcwVun0hbDjCt99Siu8cx3glkAjsSzAso6Wwu/BS7qacM
2u3IQGxM5TgI6sCynR4LSgX4WFC4H4hWkVSMa4vz5QrAgSUKHkapzV9lx0emk/JsCRczZ9RlLbbx
1rRovRuIJcXEDc+PlRSDew6kzH2T79xsHkdQEOu0/yNWMqD1+9/mVWWJbkho4E9TlCn9lBybLrx+
6MHSR5L4Pj0uZEexOuEbxRserohFm7/DKBqnawaJiSs5vzbFVngR4poLVVm3ei+eH4ov/fhfQraL
4A02RKR6HRWbw1dcomBXpBw/g8nMnAqGBDyJmZAKF6bLXt4C/SL4Byi8yQ1snTeTwDvoN+dEAGN4
id7Ve/pwttDMwEEODxN3I/64Msso62EdBwpDHOFfa/HGXg3GivlyBEaGBoGYDpU8MhRzkwZXEyJA
ChM3DSjMF3wjjGHsmTwr8AGjnU8Cc12EBdM8+gPjEy7A0AsE+10MOPMI0W4g8dTrg/ihC/X9vxf3
hu7+iaEh3PLK+1Jg/+ZR7hMpHH1JIXaEEZZ1/DQQIwgM3QGdSA0FFA48w1Ikbd5SAOXC7qHlacDM
iIb5Y4F9DpT/YfbXeQy26Ic5GHnyiTdfAixOUVkySSjX1nOr4RKruPWe8xSzL2EYgwaTU1aDK1Z4
8hE2U+EZIQBDZTvmYvIxtMz0bqd3VKdTWnt3i5P+k8spU7XRphM25XxKGxemaAsS7bXw16qFNZm1
t6AASbyUzyDdYzfQadzTH8pjikYCB2Ke7n0/EPxB0o6MkWzd1IsbzUIG+Cwzi3KymDbgd/r7w9HL
QPd3BdUTdd/ikvjsXsxC1pjUOAx1p5PCdIol145veM0vX7mr+oub90OpHPBTBbxWoIXlfGY5R6It
6gAAmaA5G9hCwMZ3fw+6Oyswmv/D9Uvoq7ntZQJxby4UNEgvUwio4o44t0gZ2c3db0GfFeCDtYLx
ilkBKqU8QOdjuvoqDUAGl5jVQ+6g+wAeCMqpA81yUbinJFxRkkyhSuUBPeIeGodTgX9A92GUqzjB
uXd/oFeyCe706RkIbQquQaKOTwmL7ELdvawOM27SGO5OwqQyOVdzfAmY3xoOrPMB8StL/4uclrcD
fxPTInCSyYWQ0+lJmXVMWHMChatDSoOOcT+pamuClEskb2v70FwGwiJIVy9xTsKDlwkgwshAP8QL
sAOu+3nw63k+z08ymAjEQypVIICrFdWXyaa9iGoavADJmfCiGkPcxHyLr6ONPkpslZAXuXxQEBh1
47u5L5lhMMljPa/Q+iOAgFANtiDEakQTzLplvk/X+TpNph3Qw3gq98apO9ZIv835ey9k0epRA66Q
VhnMayIRuYpq2AaIS1+/1qX9IhCGVoIhBNyiNNAfUxJ6ZNow8igkkb1op3MCpMwbGHjQQZfqwUkd
HLFh5v9KC9zisYLQV0mg75SNckbEO0c+xUs/yzv70G9reEknQfAXlPlTqk/zo8z4UY/UkL/VM5tl
mL7nA38Te058QRkUQFYm70XQRuQTiRDcRhBniNwzyP0WTpMQkgvkX9cOTRnHA3vmhrc6/GbgSGHA
f0z4uEwbDiEU/lZ80YxzPC/hYqIyKX5SrA10mf2DAJVMD8kgs7HbTKnpMmDuCaZQYv9UU2AqxuE3
H4dvh+kNMye4XaDvYMy45jMPJ+q2OAuOICUC61N1CxHaaBJIsMB1eFM9Vi/cdvbDieqCq5yon/f6
MMrkQet0YD1RFWQC1puczsMwVrLchzk1Q8PgYHydn6yUk04l/dvhOfvF6cNEwzpZ5ELBJYLXTa3f
kPDsyCh/mPOBKv88oR3et8TM6k5ZhEkzz8a56Gk03ANBiQOmLVYcVLLfgJNgLqxEYxXwoHh93u4I
i0Ao3BwKTBIYfyUIBC57OMmMPsED+FQClTBZBHlTXfLgLARyXHkmMIQfWGGG0Gzs/BeDVcPrlM2A
uwG2nIMvmW73mGUJKMCqfOwozJiTA2EBxgCy0HFKOR260/7R2gAWfWQaDjyOks1o5mwRf0DTyVR8
+HxvqT3UKGVz/Oz8DNILF5KJZXm2ZbyzWQdu0RKiOaWFmkCKwUvki+qpgtqEAIOXt+zP5WmyMJbp
n/GV/zE2oOr4aCTiE5wHCYWsqn6qNvQ4Xv30Y+YFP9kPBiopJg6MuGCT5C7qXyD0KifIwX3fAx2T
jYO1u2shI6Nn7b2gIyACtN0kDZoTN8sb7KkiVN0Db6I3fny/2GgZ1vIUAe2hoOxKPAGRtHCawwBD
frSOlwpalW+jIR54WnwUtAuWq0JBvU+H7+c3swJMOIV88KP6yGFo+QqYztOzUSGk7sDSXhEdsi4Z
8g3uwDPhjp2+0SLRo8FhHXBUnJUPlxLqUTqq6TNisUbKolNHG0QuHqTvV2SkHhIetCwKga/YH8Al
lAmtErILG1yCRhHr6SP17IpxWgc9im3AM6Jxc7GRzCs6VlRoKht8R25hB11KxyWs/733O+zNrK9i
bh4muzpIQjKDj8aVpyjvzOvI8zxjIqPuslMXSTMDgkpKeaOwswOyYHDQ5S46/i5Ud/1p1N24PFOI
D8W4ZsrVr+1YBLltdZTfMpzgXKEta/zq3OW74v6RZXY46vjn3+EdxdtGYl30pzceZe9Nia/fUDPi
fLdzxYRuopzkg/1BRIgHaUSMMcWMGLQGQTwo6JRJ7xFmiiso3QTKQ1cRJPGJ312BjcKemTkkFv+1
fW6OfKsYuSYeU5GBrIbNy9kELwflT7ATG9UOIkP0u9lsgpO38larWeMfj8rxFUCr9NsbJEW4Q2yE
405DrE/42m9dnTrzu8UqtF/EP5jcM9ckymYwvo33uT62vlqE5ZPQtk3+JnCbUeoc5EOeRHENNyK4
7x/2bNLMH6+5HUfjNV80kivD0tkyiQSTbGQgBcaqgZR5DWxvXhfJKoidrWmCetFwVclpUizqPBof
vqjABNMIWfQYt78Yvr9D0rLBLNlcGW9DYYI+xAxpoGtJpvcfPP7YtoQ6RszQOe4EmYAJN/byZDr5
DJ//oCw9GHYkXrItA8Yd1Z5rx/QBs24KEtD0L64nZQOEE+EUUFKY/B8klXsVvzdTnRyMA6sWAghv
eLDh8Q0fq6S3asIGvBH9V+4whSUAngcWrhzwXXOR+wL5PvtJQXugbZwNBCPjdHYE/UMmwky3oBC8
07y4jxIxgdPzFax/AANkT2FqCAcvw6feByHKgPRvZ8j932np0vK/pFWLlqNZk2YfPjcWnCDqdu5G
2N4HIk7VW8C4FsNjDBNoyJl2N6j8LEeF7NRFYMpsvSDC7KmYBjO6ZkCOH7+C6emf8TcitsBxhqmq
5T7UIBvmE3nDVlwqS7yHbxSFEDcBvAkBngLTPb6pWO7tEsdk2nyMlTH9HT39806H8Nl+P9mOPmRy
Z+CDNs5wC9osutlR/lwU7VJ/zM4pey+Ya+G2kjdmYXYLYkmkkynHMWhP3Rm1G5PugZa5IE0ddkm9
aQyvh2ujziBm8b9f3ySQo6gX69vnJLFn8acEbwjs279Hj9C+QUzKIr45Ja2JYOGMfmH9+pIPHB9w
TBjPrp8cB9mC3JB/1GTMMt7EPUxjeBS/47GI6Cin2r6ETsJOTUt2ue0pN7L140jRl2zjXcdn+3L7
Pj6WCj0ebBY4bEtx0qL//mf8jtyMKfPjHan4sTNMZn4D25MDFjjNEoWK/dvvhwVBbLtVTY0riNdS
NJwI1r5Ua/1UzsyPPoJJpooU6GJNP9bsx19ul/H3/lP8kAKg/eITjgoIP59rPnB+356hQmeEGAZQ
6Js+9I4nO2S1CgJxu6L6giK0k2YiUvV+fi5gM27MCQcoFuQt3SZl70cG++g2JVYo/uGoZu2RR/T/
8T1hssR0HhAQxBdQB8YlxEYYUhAlPFZ6dciuz0M7y3yOFfYMqA5LwW/hIGecdXeN95E3T+KH65XN
ob6RCs8OJrfAlDbgThaIBk+p+bjBsYDnQdUO/oHyXXWfi6fqdlYIBHrfFIcMaAlJHRBnB2IPxtq6
dr6/4WuclF7cLJM33g/1b5ss+U5W2c3w7ob3ruZ9F4J5laXHUnnegkl6fFKfPbwMDtng85U3TRNu
3q2rI2WrVyxV+TGbIHZhjxmdrqUkIYfUA2lr7rsS3hjDNJovQDEg12ot8ym6AGwsWPwgKob3wMyo
80e62c/ODJ9mGLcCv80gBniMrgDO74nHiE5Ttn3nVbj9sTUVbjxu+BYe2BhFGHOocTI2dJMwQ+Zp
kgbsDuvmHti4KkErwj7EBCMHvJ32Bi7mDjPDLnX5qEJWLxfWv38y/4smDKILZ/EzlPvA1gIKXj6V
ivAJMGcKseYDigXSVCosyiiwYvyO0BjkhMhH73s0NK7x1cFmHEIqOy9v5y3unCV7RFwd76SJxC4Q
mw7oCtEKnzLQGsZqgDQ8BlcBeoM2HaZkn4KoTILecGFM1HFQ58+5MVcj0iDdccwJuFVsF+DW2IF8
1CRUIvPGLExYqOh4Gxsz6eVOCtyRaiQ41u+r/4G9N1auRS9KsdXOHzHn8BTE8IWWOCYIdEunnO6T
NU1RYjjp+uZhGElhUYGsgGTcloBLCpfujPclYIyHPQf+Tdt+VYA7bW5bhNdiOFTPR4ddpTq323zG
eRSLz5HnuPeNPbtd629FDP/Q6v68MAURVmKoNYVDjLS5u+/A/niSNeyxlXLvEvZGqi0HfQic4FGA
hRXZdjRGBmwhhvfyXJ/bZGfWuFJTWIvEhXqWaEG5e6nEf6VMIP7aGeDBGwqqvsZG23hAfAt4LD/m
rbGzzPkTxl27e9O1QgrEPuG+Tizvxku/+8SU4qf7Zqo4+Yc746+G8gvKVtAQ7wWA/ozMfvbonRbH
MYBYrL5SGgTS6qnExU/T7pFX+Qe1V8fnAa8dgFGIBlA/IOn+ywZTLJFFKN2vlh5B9GuaGa9Exv0x
61f5PSTMuAAgwDP3X1AHAQuUGpyrNy7BxDfzkEFJCwMKzrwtjqjsETIlgWvNgcThNn5YbC1Y/H0R
D1oxTFTno+XtCSq7F1v+oqV/M7oxdUEuo+URHD4USdQz/7Ja2O+AXyfc+f9CNtiipHyW6cKkrayx
jHL5C3yaIRq4i4/sW68yoLUihU+uQxPfK94P+mCvZHowCufzN6ALvtXa9AVxvjx0s9FEzQJz2lMR
meFVkuKFMuUBjum4llBTa9UXmt2Tsol/wZoYAAdKE1WMmR6B2ZFZhMm2IxBl2eEXU2VDZKqqWYEt
4ssDOtRw9tQRZ29MA+INNR6NqnC6YB1MWJnx74j7rMubnsczTDr5lVK77owZdtIVXSYG0oAQwKm4
rPCLeW8Kxh63MDk+sQeuPU13KYX52Nz9xhAByvUxNRhKe38iIRzH7xTXXrEOWA3aS6yr2vJYA/Xb
iZl5qD7nYtGdYp3EZybWYpEo7wM2Gty2/FRe+y2nJsQM6N3rlNYZJSvH6/vMUxkYfW7TmVVFBMcN
tj+8VontPd5hrx+LScCtww/Cd2vfIY81Dtjl5CT4h9yneaBOAoU7BhDkRyBe0Gz7ldX7hT1jxWnj
rH/ObXxueYyDGKRTTv/UN7n7gBAQ4zxFtklFD5/MCWn5P8mE7yRNhniWAcfn8vTSZyzVJhfJsMTG
cOaS2QL9kEXFIumMBQ8Y7pSV9741gs1J18xS46ssb50BIzDMFSIHD/m4IpqElTfC6sacgGbADikD
JUSmtPbw4VDeGVjNi9xGZgOMCJthXkC71xd3HTaC13FIdhqXzrXHNZ9zbjJjLbOIgAumQxpQKBLU
0rPYFXTPGEP6Yh4kb+6C+zTB1xazgNxR2GuYTKEpChRzxZY9YJmIDQ/TPVpqDMDScFA/KEXfY3ij
ksTrUSUvy9WwvLsFDQcf+gWehiUOjtRyyJJj0MhvZbr6TmcTQiOhkPMnDA1wYDr0AR1zIwUcQpxG
T3WVy0HPeYM16ADMHvDGcdmZuOqNN3lB4sPTaSXJc+0+f3DCvRf0k/yTMatiihcLA1Nd8eA5KDji
4evKhooy/2KhmCckDmBS9Z/YQDKdswh5n6ZDYOouC5xY7knq3Nft000MV8IsTfVRqJHxDPLCR9iM
DV7buAyzC3LHTwh+dkAIb4gjlAvn03NY8J34iImRMc2r6hH+zAwmZc7t2Ofy16afRAeEFgDSNjsI
vw0e1QWVGyXnMHv89pdBJoSeDIlpzHEBh5IXDqLAnnz3Q24eclmB2azY5Ubppbksvp8vNFg19z6U
Vf1kXSCWGs1UE3sTe7EII4ZzWqFH+CXbirjaV/ZRtMHz0j9X8EEk3ZXhhnSOCbfzwhdS9ExslHQX
lscdjgM7k6x24pCnjV5D5WzgIMJDETSCm9YIrHrG6yXUjeuW90tevszTM8gnneoX6MdwUTlfFGxd
+NPIRkCxRJakY53sp0tOG83KRT1ZpxcEaJuSnn6Fu8XJv3gdBH7B8cWE5sI+y1yUr0+gtn4d4Vnf
0SgwmaBSZwOg67x/Ulpzu8J3Kd9e8cMktV2xwWtHVk93ZQjXISg+mr/akTL8jf0G40/kLNTq7OOv
rxtIPoOA3GuIdybqJ8VNCLitJjeWHcXmiOSK8hT43iMXly9wVN6ZjyNVI1oOmgrGOLxdxF7niNtI
UOEHaHnbLb+jtakXt3wkc4wf7veVj33d91BHMlG/D8a69DKF+/6ChgvSyHpDUfbD2+i8V9mnTuIa
8s5fus9kPhwelEBX6g9ONNE9iqwnzrWMWxR6yMPRe78els25IhWnYOYwra60okbz+xIYnaMwihJ5
N+MHcW8ceDMrJP8afA+SEBMA0I+VeZ8BaVgY5nDTJdCdXO0t2loQwpQ2tQqgPFdXA/qYmE3GJOUi
Q7GdibCC8Z7iUrctZQ+ZPTxP+g8OQxoSggMLEWg1wUBCZ3oR8FP8Oi43AiONQncqeg6a5ye1xJzt
lJyf4pzjfgTrgOeLyejEy0q/v1bn4qyQ8HNmzkZnY3zzF9lm7V9ADF5Gf4UYpYKhNuwyAXUFG698
9/q9ZU2L15xv5hexY5MlxaUkiUujFafjYawPz+IgfqO6hM19c57R6xv8kh2dKwjNgaaRShf80282
1Ls1vRIKbMsVDz4gaJt4TPBUaC9WfdQhFKMVbzF101yY5qKzouv+YOvHB5EfZKPXPmjOmqvBpBpl
NsQpjFR4MqqIFit39h+NLX1Xabk6Lf/D49/rOyndAf6S3y/+yY05T+4cNzDrmJazqaLGf3gx8OmG
P/H+5gnHlbBMVOjxODjkU3OlXcyyXWdeeQkrBvdPIWeDZwAIzvpi+n8Fi7p/9wXsJPvC67K6sNM5
zs9FvujrdfyeQwW4RdYCD4SGc56hoKhzrYtFPeeKeQatFg6gaIjbg4DCCEXSF2b1Rx/HjhpApgmq
QI64KiZ9kzlnXU668IXjlbRXGcjJa6AJWvkEyBimJ5WYbHjDZPfAm1lZql1UtYcuWwgKINrWqGXY
6IgRVD+H/fgCmlv1/AjTERcPDuKiaXpGIAwW9KchL03kv0x/kmRJ1wXlcZyJRquccyzpw2aMPboz
GAEPtIIAueYqudhN0LEZMEPuPcgu9ppapGfyeptwd1hRvilCeHUBSyPJGUrbJD2EBPNVz3lb74Tl
DFUN9Y6h7wvtm2NDk1A/6CsJuMytoixdczZjM29HBMTfodAhhtnpW8yiksVt+B4kD6a4JQfMj/pu
Q2c6e3/WiJFaoSmCL8ZzVYUaiK50r65IlFvbYNrUU7S7Yb4tNgjq9+VKnZvRQOK4FOAHxCyvDLF0
8JCzoBsydrgFeFWUHmnMmJI7DOmcbr2hKpp3a/gQAFvp96u2A1aC/QVn0EKqRPEs1Os9gkTvGx0m
vBkAKRiVYbZ+LR9Lfc4JyiFQwowwZ0AYrbVQ9cjYpAYjQ07iHqBG7DCLag3Kl+25aAncxi1FzhSp
4TBHTk2lxkk9M3+5PQEFgPJ5z8pi/5q/5nAK+1ukwskzfX1jc5VT34bH85AOcO3SUuimxHhA2pMT
JtdRgZJqDGIjvBWLRpm6Qx3ecN04JjPbXoBYPaO4X+k6Hod3D9BWB96a3SYfDXCySYeK5ATqJTiG
/ghJguzouNUK7/LGl55r6hPYIaTIS1ATmCu0H+0f2FcRH7lfwdJ6ZdVW3BEiy7pJFgxjGO4Ssp6t
663aBCpjPoqYBp1ezyT5kt6gA9KHKsWCtBGr+ihuy0LdYtCo1csndVjjMkt4Eid3X5gTbxgwM+og
9Jp7HcDAIjAsfGE4yHS+2VYwB0zKcF/aZwxMO+GgJ/X7J0zZNkrGDY11gTHCsDRaz7wqrRcvaTxx
u1uBfbnE9IwMTxiNgJVZSwOawqJ9zTPd17dQIWIbbiI1AvomlHSwNQ4mtyzHPxFCUART74pHnRv/
ho1yZMDAiN92U8Wv5qP0Aw9DGBWVfouVruLVOKiieYW+l0lzRV/FcuZiHzRQQGq/nKcNdUoaoHMZ
0Gec339iUhYx3n6eiI5KvQRXNWzQoLGDJclslh8UthS8J+oC5eYrR2Dn0nsgMlnpWBN8xZrHKInk
MxnbL6YD9hcrWn//StEzJgkhrD+Z491oY138BZQzg8qI6PoHc+geZzFyzDC3A0JGsEBBcKBsTVZU
H199SF+m7JPtsNPhEyyxjEqWGEgG0gF17KqDWoDfyQZRvYcRlofecwHk4rNzg9EFj3zewH2qEWIw
g8lcpMUDCMgkf4cZTS8H8ivbSCnntH66MYTeQqNgUQgRXrD4Bh5nRp75q4XjoBO4+faGqy1oFsLn
iEaTW2nJ9FVCJmYh3qj+dBxgP3iLq125uWO4PV2sYNTvDrkL5uVie72sYHqop/RLgUXx2V2SdN5h
m8kI66WtUnWvFd/atTfPmjzndfNeGqDdQRow/OnQG/2CJ4Dm69b0MSxxi5iEVADZOf4cfIhD9h/l
0a1cKv86sS6ZAzWyedFekFher+hPUiVQ74sKtuhPwbE2+rBBsc73M59yHRXychJyJGJAg8s0IObd
sX+5hGWO1MxaWvma8iGjcDiP9J/A9plyqqiVuAcH6cLJTJWxiumiZL+mVNrcN0B9EOXIG7Sihowe
DDk5mk0BCGLBZGkL8yNl1qdbM0KF0NWxi5gtCMYtQjCE5PA5fzNoWMpwH5YgjNieCkI6tXEIG4BD
H/+dzC+P1WXca2trjKr1g8To8Wwzz7BdDd9SuOJMvkSIQP+R/+RrDniHeTZEc2wWFaz7G3Q96+L0
+Gmg/9JUp26xMRhZTeVPYQaV5GHH3uD3KA7tKPOpkmG87gBhsM/zYcFemWxaXP7a+033k8i2nehL
+4EtM+vjTdO7X4x0dsYLA7n2W5mBlmWvZby196h5j2iJ24t81tH7XfUDLZ0+Pcq2n51wIENlf/6z
5trshRdFq/vp+r1LVh0q10Xq33+VRfwFteJP+qQeurR75hbgyP8QFt61Gv+htW5GjGlRSW9rE74U
Fb2QWssgnncCQp97uvC3iKPQ+nPOtl9G8AD2nA7JDKZuUc+e7+szNBgBpgGNDTN2lhohWWfzgNis
uVQnnVkgp5DQwoDSLZ+nGwZgljcCjG7yLX/vjuLC8ia1OyAgRU5xtT71z/y7+Yk3GRT8+ZNoCheA
Fo2EkHCjNvRIKaYLdF4f8qc0AxGB4wAs4xURFhc5uQsmVSTQQHMtrnq87j+ZJMPfE5ffANOZ33EE
A9sWbMN6LiW+srOYHQxCGdJ6sDIpLl84imHM9d7TWpfhOINi98lJCNmX61Z7pqeyvyGR7HyKn24z
LBCHbywGFyzlLxzBFvq+5FXPqcra6avekGiwMI+Y7PU0LK58zmlwPLrtF/Do/R1l2/SU/NmwfhpQ
DHbg336XcDMvbVQSuHEkO6YC9JsM4abDVXiAPQK6worsyYeX/lGOMuE8dnSYPiZ7rG9CUEsGAU0t
KjqkswfcBC2n8yfXrBfGJLLfr58HI6h+MCwzyTKIGmjsyJYxAbqdY5oWU7DIb9hEHTUs9Dx5A11X
OkpLwPpn5z6+zYCnX7OTkT2AMQMCj8mM+2Yx+aQxeCLxMY/6WpvZH4VPa86c0M9UOPnEDXpDhFh3
boVUkg1+3TwZ9WCCyou6QVSEV2sSPjmTgQ7BsVMqYwrFOZF/Uje3V/pmwFsgRKVz2z4oHRV8TdFs
TwRd744kwhQCkxvUEClfls+VbSlBcRxNFjsMEQPqRdgySrHIsa92BtCXEHPiOf7ZNl5dfN5QR9qP
1e1FypzyfXu6l0mAhiOoGY320G5dJDJwaYP3zlJXLyhXjDZPWRwKehkuxPD262X7nZd7mpqGOZ68
T9qpU6+6jcxO9fQS/LkoRmizN107o+PTRKEQmgE7RI4ta/aFUKUyQ4xfEiqGL7j0OErqEGl4plN2
ShZtmjj2UhDz8XGxQUZC7o7X4EE81SYunP0XLlKiG9uCBT1/kj9GFKRWLfEU073BjOwSySDRoyIH
VTpCf77AI8IMCA80TQCu/ecR9CkLup1GhMCu2Y6zdn6PZLTJZFqNIQzsem+umw9zn3YuvLbsvoB/
jXcopND95IFIRzCFX7zM5a33yrvf/WouHHNKCzjDxTFe5gEgQLt8wekD//hBZZF9vSBcEK+WbGA6
Ll6eQC8hhMKBcCD9gHdsm9+EhY4UAltVdCD9xMF+XJLRTy0aa5FtH2HxO/xWDGvBZQGE1GOD1kRV
5hjKsUhQxtyY+8vuYy/Dkodxca2WJpWy5PS/fIEdBB4qXMW5vJFQaCu8V0shccAZE5cX0j+C2zEv
o1fxJmXOHyXo92E8MzmlwjgqMWvd3t6kmUNCntbrZH9fTq4WnUvpWj/d4A8Ladt/CqIvNPqSQrpu
AnhjlIwnci6bQD5mc3j7iMaabiovEx/6tL2yL7iggwDh9oFOPgVqID7ERxHzZhZY0b4/aKO5t5GA
7uTBKw+sYyAGdheMPQhy3r5g5MOab/FPgLKmuSX797uaKfoSDZZqgUPQaCDajhAwxTwf5oGYXtRK
wBLReVuEhtdhftRv8tilMftDqjw1jkn+H0nntaQ61izhJyJCBrlbQBLC+wZuFHQDcgjkDU8/39oT
Z87+Z3rTQlpapiorM8ulSN/T6jqnsieIRQY+MThvHPtfWA1qsml/3tBSKA5ZtrHJHjEVWXSt41dK
lSc9GRCbtzD9et8x6fuAF12wYtslCOiIbanJkxhDaXlPXrtiRmpOZk2gGG0Uk+7XsAbhW4nG92QE
aMOp+RIUVq7l4XghWFdgY/kl25WLL+XfKQG/DwPqiKQ2Wb+W2oZKF/gjWvgpHWzZMYRMZ91imDnO
cO1R0HvDEzY2r6v5K/0AZRrAKfE8ZX2I7g6vB9S28MEXod22oXSl5Tik/NW5UQZa4YCAk48lNNAZ
m7tkDSBVAZm9tuAf+TpW533pInURKEO7hrjRzxuXUsH2/QBvgYqc/lkLpDXQzW1pVQV2d/YBz0B0
rVlNowzDppFr7U+KB32e99VDn1sXUCtph6/XcIr/+u8/wl/yOhQ0nR5/PE6k2gMBJYoH5a/AKbsR
Abt8LJBi4mkojfSfhBCVBrmIc/ttKGw4Tcoek7hdEl2atNr5RQeEB8pPlkMErJlQc6JhNDrAftTu
FRPDCBcDz48oDgAi0vf6dY18R5m/momKB7Jqk8yi2tEBYGgwLVPGnn2E2oLbkZcAYtL+hesIBIJJ
cmYOfAM43+NsZ52aG3ofUUBKJqC7LRk0v0SHpn/4YBSQ2rrmjpefGy61pP5gPYGeSDcE+eWDwPbl
FlsF0qkKpD+rUT2OtRnMN7AmzvkB+AAp56QQJgSIOSaSvNJeHp+XYP3T6oIUbCKnYnazDcPnIE2n
8fsCdQ/Qks8BlMIWCrfmTqL2ps/iLdnXZ83AJmteB1scWTnrww3OZEeANIBq8gk2ADr/ckH9n5CY
cwpKoPLb7hXMZzvEhxhscVOzdps/CfizhPazKxzw7wPKWoGdkQfJdJ3Tt/eYIu0y3wvE/QfAVZxv
2R6aLr4/W/whAMFdzWOJmpQ998LcDtoCe6BTnrRNaAsoPeA3IdJ/ptlW84DXAXz9XUy/ivhRuAUA
sjvU3JzJ8cjCqQmueI7232Vh2uqjOtIbwyZkhBiIs7Nvg1N/j6yU1wOrIgiQwyn3h1qTgioQaXTW
1zFNwoUxGximBeJFOjSkULOAMfmyCWhU1/onMQWwcl/5jtXINOx/JoPwjvKjQC9qXZrH56dYxt1U
xx2CChMPh5ek6gQa9JByT6YGhYkD14SjlbiMPYTTyg3BJUTT7ooNNdr63muuONqRKfleGizokGyg
ov5JllAUmJPino3GN5nHqLWH06jd8E0A1d0joOMoHjQw+1InINADdcNsBu4lnWtPxQxq6XsbnKES
mDbQfJTP9A9Yh6MM5iAu8fXz0xd7Srmsk/eVmEhf+biMYy37CDA2QbsnMAnSepZUHHj0w8nhBtn8
SYWCRYS97L84OjqHCAyxnMqmOk219SVodrMCWtiQwa18p/Zg+/8qHNLbZN2hIKfDqR0IkNbMbEoX
9b4eTqkrS78vl9e1mH7eWE6hu4C99j0JShrZPd0X3n/tL/AxHn+0esCYZRlfYePiaCPPXlNenb7r
p+U0c2kd92w9/9fcsargi2VLff5209/3+GZQjpqqR8Mj+kfbxACpF0jm+vqGY9/O39EhCOtWAmQi
t41vjEJ2EercLsAV3ohUgCF7SLDE3g9Sy0MKTT3Yo+eahND7iqV14YIm1fWRTuux5AiwSZsvjtBZ
6rsy6A+cJWPS5VQ3KaSMEnIKeikqroSjzd4y6XBDcRDk9+MVz2LH2bXtHaLUC9SyGPhP1IG+6M0u
JXGXC6f1F0GfDZNUrbAHGNJSFmrplFcdHcECkxPGl+m8wXqSXqDGpTBPij8f1Bf5vaNO3DRTP/9h
31bBLWAXT6zTa9tT4GVHcwMSI2oykI8nQxd0j4WG6nXoBXvKTO8Zx2SDQ+Pgjs00q4m8nRMLfOW9
pb7NC6BkRPyfjp89ouktfBIMVx05HddLaBb1cfALCSNjAv59pyY4mZPOtMVrI2237+5QHanWypSM
2yWpWOZycpFUZ73LkrMo7gH5BF6JCLPYxdqeqho1uf5XN2ZlcmmaNfUayh0VvXOB5sivTjFQPplK
M0JoCgnsBzqsfjQO2SU80Bon5IiGP5o7lkpdwqV48KYXAn0k5lQOqOvGoVeRd0Cf+4sQ20/qQ7OF
riCFLItNM9ySk7InB5dmp4c0WNCmUnqQFjCGVrCQQfb2HMpUlV4E2yi46plvue3r2Gsd9YXrextf
/7HtdN8dKG5N3g+4xGTqp/Ktk5ffEzho9q9IUuIkQSM5gDw32A+x5KdSTl8LWJYbFv17BXsI3h1i
//dU2w12sTEjyhp67BQgK3D1sWVHUD6Dxzkgq6XSSC0FrYpPXGr7FM+xhRhLtBiEDj2KsKuVZ92M
Eju+MSve+mAURCNyqvcTGywE4epv0C9rQlHcc9u/bkTMqlCM7EaPBt8hoVcz3HxSXiAmETKnrrrK
chvpSK0uhTCJgnxkZ3toNNW6hnkJcorX2GvFeQnskyxk+sTSlg0K/ixyw9tOjZxYp2Ag77qfyNac
rvRSKnub7vBafG7fhX6r3QIwYReeImwF0ymA1QTpsPoTn2EyjSCJNwTAyAAj27z5TyrPPzp0e4V2
3zSTKKClzyl/wLoesz/wPilXZLdudmO9DXE14OExYqR53rrrXKJV+E0Q2seMBXwrgtdReEsv1bZY
kXBcNNA5+rtPIOyRaAMDCUSBPbRbFsd+37OBISC16R7o6PPy1+wnwDPAedvPcKGYvz4sRhnokKGC
iz1RGofCaTiDXwFAF/WT6D0JdoPpoFz7O/CEFpdQtkiTggvK3HJPaATZy3sdoYxYHqUrO449Hl+d
UVgygexsdnl41UT5F0AjVAnNtjwUtoqI6QAQ+oOMEeDUizmqMYlfZSeslJGrEZLAwzDntxhbfUpa
EyzfIf8ydw74YxL95Ehmyc3UFen78kunOczMfvJzhLGj5BTTlhad114Yt4XRGlpYnM3I4X14JTDD
SdTjcYoc4kFmxH6QRhskmiTGReF+529oxL95gSJy/GUHzKfwQeAE48qWuwjqAcjbjy11eFdPZIjZ
0ipRZ6j9JUzq+pGCMcRfx8rDPhOJLg3RtMln1ur0WJKOFp5iQi4PNW3Y2LD2E5iAyHGRgQq0DRXt
OFzLVDhsigkSat+/oZdDxzdsC0Jnptxk1tgnWaWZo9ODHlGetk6xJ0jmde+SBda3rxeb1MjAg0eP
YI4D/4guLvS2xMbj06zfBLDEWg6N/eJzYIx7CNDkgpv+2N4wU9B+VJpXjXPSQvAAykfoWDCbZMNA
qMgMgqeGNz+YO62kaFZ3zr8HmZAW+bzH8mlNNBsjaw34jOxOnfRXsl/0KsiD91axjZgRsC/zbb7y
T/lqAEqFA2ZqD59l7CVPk05FE/1BJcOuL2/iKFLRJSAHynhUTbQyb+k8PRzi+pm6CAqebDwYczMf
zGpZl2sJ/aL/ZMj0TfL4EiOgh22WpUAXQTmS9hCWc+TW6kraaCCctE7Kr1W1wuBkYDofy45o7qgl
Wwo7obHG+lSpnIhx6K1zdohxBg3mb7xqzPn3gAwGzd8j36W8crISnBhm0ZIqiu/x5hIshGcNJ1fm
UBmLtsMPkbLzWqfBsyUpxxCZGYXbfoJda1iQ/E7EW0QYwF9+KeKieWUT4kjHxx3sCy+gyoswHTT+
pK9tSZs38txi2Squ6b7+otYuO3cAVF9STsIuJHEV+pwzIR7xZ/p5qL+d5ipYNBh2ykgICwnkh+SF
W/wmIjpm4MqAjBn0Gz0XIrVwgceGcpKoHeMYR9SkjNpdzLm6ayjlV1hO2UN8qHpnAJPyknaUiIXv
37bZZVe20dgO9hjvIUtwAS2ZQvjIlsVRpl6q3F50N8Y5Q5scFEBLy2HrziJH+4mCMYfzNToi0yeN
wurlM64VQHaAv8+2fmEfCRCTgXm8dl9rOoyWpjyNm1mxYfkl88/OxBd9Vu3rlcyhc2cG1q/p0i9G
dKTHTqzB8WyBmUT1YXUQ3QYO+EKiO512rDvABP5lzeIDYBn8KBR4Wq/6zZp7iNmhNtNw499AGf20
tm8uBvqyTFyqsSEA6UPhNh8ldVQoLGNOI04xdgcai2PCVo0HjZO91t96JnYCsDGbA9J3UkogYjCr
cTCXSQaJWfc0sgRxxE+0ncZ/EZgwVGmSPBUOPN13DlIN12ikw8WkS5dtqf0I9KjHXLVxcgIb+M+/
hU/5yx7Gqxdh8MMkQOfHvqfNQ93lGY2GAsXyW86NelMf/ZaWcOAiA1ITGggJrcPM+snRZOGbwItJ
8AWh6ylpFDxZ7MeUYyHOTJyBX7pH058uWGi8T6xFPkhW+ivLOLlJS3PDVfFBUbz6bRvWiPFHLvNN
FjW+2hQ1cK2TYZaNpeeXmsyz2CjpPkVLFI2iayzsRVgWhbjFVQ95ejSsrlwtPSbXdPZZ1tT1vDA5
YObQwU9Ed99Q9aeUTdkopJD5AHICVlM6hAzkQmugpOSR6xtzOOG47GJUNHeiQBA5KCMOz1qatpJh
ejTtWQa2TqyhnINt37K9efzXYDB2Pv6Cid8pFJa2cmUH+aZD3HCqKU2d+lmkj3xkJSv2yBKDQhp8
TT7H8EzjI2p9bDxYr4zyGYCUAvcBRLubGOoiwz8BtjLrBOIozIhw9ApQqIluq7k1rg0aINlgdTEZ
2KbEXzpwJLqv00AhmCXZbRi7abKSWZVJTsVu0QzXDYyneL1jAwMRN7UNP5WzWUuTK7ow4bLcgvRh
K9dMzHzB8FvBpgNUQh+y0/bCdw1dEj0qEB/DjRRVYaJzjAnEktc9NizYK+N2Rb8/WIa/kXBYJD5F
f8t8rEhKl0ECBT/e48DjE7fJU4s4XRUnxBt6c7MenBM2yFu9G1Lgwgtn897Ii3Sn3xiJdf9Ip51n
KRhCjj7fUXi3yCpOy3c160wXDVmAMhlJ2yRIpqLzX+GUnNqesf7FrJG+p3n4eFXzUpkz4qYto9HD
ctl0WysbPTOLoj0pB6fsa1nb9bK7U2StI4hv9MEaqfX4c1J6uMmj+imT0aAFRO6VwxizQypnp3jD
//S4csKaAfuASw/bAoYN1uXPEnNdqhWHIdUkTkMNBxWkUQ+ORP2m3GosDub9cng00vH7PjgXGwy4
2aE4A9kG+DzMivY7Bt1syvMgOzTWTQEkSJN9vMgJzoz9p+PExGUWXx9/U9Y3quZU3SAEU6rTp7Rv
S7rrOzoOsKag0pKKkfrEX1vOl2X0dizT628YRVDAxCPjr0V5joQ0GpEcoul2+7fzL3ai52OpOMZw
TdggIGrNTbHBucs/RrGP2Zi1n57tZs1y4ShiLfVwSCn0ZFPzFncbxdi8pUWez99gKV/HRGR5a0L3
Qx1I3shYjn3xMuSAnseEplTwodjQ0w8LDorkmBYjtoDDA2sLhRD/Mq9qu9yZ0tWvETXc6PSmVjOr
mr3UkzLrLFI2WJF/mZiznHzJiiGotF0/o4qJtWwo7GCMZm/kXvD8+LYfTSsgUTrl5ZMkYj+HGjgK
CmjOw2tCN2gcCcDWaSy4iJ4BZBPrDXHJrvGQAYGFPvdsqZtnyy9dI7PtABP5GM5a4PaIRZSKwAdL
y+u30ybfGgss7c9A4zSsdnJ01CXXxCWCG2KyGMyaJbZtG8xEhk5yQOTUnonvh/cCubN1/D7lk4y2
PnFeyZQYMABEOteWi6sK2T5yJ9K+7t+UkVHd68gts7/vEPTi0hKShYeUFo644inTtv/tM7c494Uz
72psJabDdmFpi5wyNm0xU6KLaRjt1Piov/ZQedRiW2h3RZn5pByI4fnJ+vVyYGhnhWfIi3CBl2ID
Pc6gVOTG301PGVYD1JsXCS09G4+TqjUXRNjVtLxItAqDI0nCvojPfjeJgPVNwgt40EvzoKMXomLa
2XoMRow0a2xa244clHhJmDayiOXvpK1OgxSlSLaxBkssNE2gDmpUuI2SGMPxg5uTTs1nmc7Ur+MQ
EA2/R127lJBYLDY/Fgt1TxJLYErN/gRzaGBx7tTxpYBFIaJnulAZbMjzinPzhmEG6CyVtjceW+IQ
0MPpMHFFIDT0aqz2JIfTSw5cDKdEHPF2DaGwGae6I0FjoelrurZQhapOjcye2thgVgwXbG/skXjk
YGI/wD6ZzWZ4is8WYZaw6J+Rbh4KKI4YL5MaHIhSUjvZhvSYOxa6qwJctcf60eJ2ELCYaQ5gUUYi
8CYgbLfdlNnhUwAEMP3C+WUXwceexnoxx2m2i/RVBZOTsy1YirIbZEyvgIg6wfKBhnYUIYsOgYn0
OcbI7fHx+8zzJ8khHJkwtnXc62eVIxqv9nYHySUZ6B7xC1UgawZwS9k3MaYR//QOrnQK8Fk22uB6
MkBaAq8DrGJfutoU8vnU3Ej4ZJBaliK5qWNaY4jClQ/T+INKZOJRduKA7TkA0aQR+4mDmRc/Itz6
VXfaiijOVuzMw/piIf/lN3mBG5ndzQKUchiN8/Tkcm5FXr2APL7WVroXLUkdHeFuVHoJhn66Y82s
WbLBmNArAdzZ9ZqV9VSf6sw8w41cJAcQdiRbPtDrYTCrbp9yqjH3PnOfllyVrddux07VCOBMC5cy
VUnTxbK820Xb1BaWBYlrruUZNXYvu6GFhrvBxMtotGS5PXEmCXCFSmChZXMjeyLmQDyGQDKrF6GE
yuCIYj5WL3hhBc2IrwllD83bGxpmNi+/e4iIFERU7iYGH1Fnw8EyI3392H0EsnKWhUcYb1iZRI3L
pyDXg/ahFaFYWheTFMnwP38emlyB7iOjo1b/PrWLaqedZM5gQYmkZmSuu+d7F0N0g5rJrgQZ4gYs
z9MMrs0pPeAiiZk5CuU9WXy4omh/QLMGZyK6lHeQH5QpFNZJ7jU6acHM+qd+TJEC4mpM6QxdOE24
MFE7oESDnA/uw2aXblB4fv6JRIFqSFgAwK0rNZDhmcWL0gZ3oRijVWRvMY294PRTXnjDbJogsoPW
ifiToQmADNHpo6uXpjHV5Rdwkd0UJ+okEkIEHWE5e++6oxnW8Kxjh83xR+X/hm50YRgTyfQQ0fVo
zDj+z3Uzsp7i6THkYC1Xizpf8tdMgLJxpXKahnY+WBo4b8aetInXnyv+duJtFjcIX4q6QEhYD8dZ
exTQn4l73kyGupBCjhT90Xh6rjYIRTk8h1kLifCu0mgEzaA65jX6izem/7zLO8aJPC3avuYJCwWa
Fqd2fqAQWLLN4vweTkoaZvYjTOlerAQQnp9+HRzo6rUsZvAUeEvz6kZQzjyA39DFnpW6Fs19Avdt
jmMCmAW0kU24z+RxfvQvKg5+wws7Z7ksVyan7ehNbBbMfY/iPiVomKm74CAH48jj+1q8eWgduUfU
tK7w5QJ2Pr1u3xu06xBeBiUdMsszTGss9Zp6gfbmiBITgJCUnXoCjpC4I4z4h8eE+N3QMYD5SbgV
IqqyO6TADCNJBIaJtMmgaIVt178dXT+vihudkPzXuMB4ACU6z9bbfkDWKZ5KuHdZV6YXQ2s8oReD
7hLOsiiJNJAvodkgaYWQStwlKl0TXfnnAFGPdf+m50sMPjE0QKOJHSZsBkrJ5SX7xWMKCBzi6ZIa
/sscY+xZ8T7LaU59UNt+3ffcXyDMXPtrWjI5jJX9tCZH2n7oaMKz1QARfO68aRlK56JJ44BQU4DK
6F4U8WFskNhBEQ3/aS6kUdhzoh2D4oRw69fJvnFzZPEfzOWlebZlaJYyiRObOAn5BgbfBmUVK/uO
epqRgvA0luGLL5Nl5Bq7ZFlN+bdl6kZuOUEOMn65QPOkDFQprPu3xd3pewE7OOASyCplqjkvhwDa
Fb1aadLo2vbFvmAPgDkvpEGKxdJvTd1LlI/PxSNywhnysDHiFSMeReXBIszTBVTT5W4BgwE6FiUO
xZHIdpFs9S4I7Cu3m1/RZqWZflx5ikDWMS8c1YtwynImBT6qG75ro2CdwCVQ6P90IBIPwRkXLNgJ
PnYXeNebz6QdbSU32pW7L0HZXXdjah/l7+uIRuV9bdAHU4pGDY87Inz0/GCcfNxtwDCwYn8M4f//
2w6YIXDq4aWzBSUhOKYKu01wtMecAFQ5LR8xr9NaU6hGkFKkBX6m0MLxnsu/zhASGl0qF+x9A+pX
aJxlmoYXWyP5KXg6akQU1xNHwh2AbXseosbE25MAic0XGhHY6JuerthROIW/aFbYNTZj/NkSyH3l
L60T2QfYtLEt/tq8dPTwmJkQYvI46NGlL+z3aSBvgOJSB2AGs6D3RL2x7HA5STYJvbcQX9/SDof9
ae9Zs9Ckm6GRr7obu4hsncPK6T4uTm/GCai3kAVpPh9izTpKLivxEQT4lsdyJDlQt6o54Y4/zSxv
3YBWOfgFwtnBRVKGn/tapPIqy+ZI91oKArodWsJJENpC87EbvAl8L/0K7/jovooHqxdw0IvTJPBd
afikMp0z9Or2FS5NYCy08im8HRtOHmciZvo+WABYOdR/ttEXZ7gEhEiDDOBHFtlgz7IV+/ZSN/+E
/M0Shp4dNkKFdtCiqdZfsEGIaaEMw+KEtwyFIdwNhB8grx6pg9r8NrcSojWwJC2MSHJB7vyFpGwk
PCRhKMjY67f3FvR9QHBI5RQbSyhFB+RDTeh9H/DGreKoJXaAIwM9TSB9KE4J81F3oQG0OPjgbJMJ
FRQap2pwUinia6vhbw1MbtGPBsrIMtkXeB11owHFbjwGInlnDU7v/IbqFmopsl7EV5R3iQr9w+tf
4KwCL6nzKpq+ZJqtpXDdwMZmPVW56ooQKZEQNcEREM2J4Bi8UPwlNISy9R+tzM8axl2yxx7GphOO
XKN4Tz/SoukvXHKooSCWmNPgbK25rIGeVRgd0NbrcJFLdzUxOTqvwP0MRqYfKqrz2Wz46pzB18XE
59td/N9S80LwmNf8+9q05myQ36LsjNY24GpQiHnuN1TSRES7rZO3myK5I1hSv66WICEg7cEyWKIF
BEAUYE42QTsrA6KVAZbg+J9BmKTWTD92E2iVS+aOibnt1xXNivrlh+y5McpFxC2RsGdUTV4Ur3Fz
wNLJWNeQZbO2mWGwkvO7RqLa5rvl5dxrOr/VP4o2pZ5YLMMWb1VviOs/OE3P/xvqvCmPg3zBPYeM
TjGc5/ptaKDYxq9npit2n/bjBEYI1X0TbFOjBWSGtsDjrccx4FY2/ejrJCbTg0m70Xr3+9CHQBrb
6nWCZAMZJdDoETBBqRCUBHWoFbEOGSZr8hwEGXT76IFaYBhRAeasRKom5TPpvcTghH0y0aYlCB8v
XOYd5PbHWOJ+pq+GFKAqnIfOuQnfnNKoAjc9i2YZfXyNcc7JplEL4K0gO6N/FQY7X2giyMiGFtNm
9bYWYfQsyLVRvvoQz3oSiQ+dBpjdSrPSELtmHtQWLZxp2gQiUPRZsg7iq/Xa9P2Jd69hCwVbRU7u
UoMazu1agDlAFzlxZwbXhQ+DQoXCZaJ7fbtRGMEcuBwtW6LXjkaNIn9v31eGuYhmtT+8KAqkJuJ+
uCQw51nhNMCmdocq4ttfFA5RpGBXPVVnBnLabBqGXgoJgOkuw+CGAIpbyet7YVNgb6m/p/xOKmzZ
DKzBJ4HdgfQrrmeiVTeCZo7QN4mlWYGQ7/sxN4MvvF3lzINkVEUDdGTRe2n2p/e2rvbDwVgh4JJh
TbSZRaTDyg3oppZMkGtr/JSCbpxGDuPx0bxIiIey3SCiORKGA6/Nu1knLVz8wQEqWtqc3mUwMeXP
tO4GThf8dJwq38+GGioyslqlIR6BywQODRsF9/KSZmjnmClA68JByG33gu6FrPjB5In+OiEw7KUJ
7boafa/yKdXmU/www8P64bNL6bS5Mn812JVggMht8qkYujVhHR9pVCEclOm3xZ1ykgEFgZPIMO6m
8EMUGiyqjgnNCO4484wtgm+F74Q88MVfSxM+wa115RF54EBfoa2hYgCpyxSCeD7L3ircbsDSX2uW
IWwo/4epi4UPTjuclW+ag0R77C17unEBkkNTlLBK/eEaMfyUr7jBSNmVgMqtE2F1EzvVVX4wSZjV
pTThH06AQTgrrkx2VEUDSJSymMjcKyoHC3VDKbS+3DH0Fr7CKI/cOl/EGHFrjBdjR/G/smxuTAmu
PCebXvRX13vu7tVjwsLFxD9FuuKqfInCdtEvu3bNeHINeFhcJqPZNKXqdsV/MiCmOeObkaYg8MLT
cDAR8ksqm9q0uvKMjNPHWPNjdkymKWoFLqHysOd8nUNW7AFrWL3vA5pRyHYYvWDjW6Qb3ooeOxgb
MPgDfc/V/VZ8gMsg8hQNyY2xSjUcqR1O/V8X8iB7PQSmCmPlwmZHVx88U3BmKFBj4qLEA7xAcnQC
KaGZYDQpi79QWIm3rPhb3i+jZbFfv2wiBB6Zl/oWnWXYa7BgqvdJIZSpfBNTk2ftrsaDwVVB8sXb
qPdcCmTobWGtsoj+EKX/FC8h7iqZ0S8hrfwUYIF2claPBC7VtnEHMMAV4WIk779XYSGX1FOYg91V
+SeoRLGqvuYMG857/DlGsQuhqaeC+nI5C1Tjp+DRWAmWmBLoqxoeUEGa+j58ZNIpNElEFFcNy4ER
98GeoU8RcqHobVbQ1aorez/179uXQxHBz5i3CDXvjAYh+x1gDfCgILaD+MC36zYf4V1YwjRARDZs
UPwQy5z+ADBxk5ftnSQKAaoITReohubMNF4btL8rqx6Zazz9LgNrFCH4mkPywVzwc8G+mW2rhupX
HwhUQFXORKrNCaSNmInAFNhHHX2vZOTcdXpJNyAJJEYEUK/Bqu/nwMLJBdElXBURGYM4YjaMZc5C
Axqk6GELsimiA7bWO73tQ9d4pncuQJ3ROnHJamfc6Pf3gpciTH+wC9w1WyYWz8yZDB+GEayWDH7v
JRfyF3g6s++1P0AnB3xByuUvaNNO4ZIEyUaN2t6TP+sUnLtr2As7q+RCsKbTz32mPcpNI2hVBOap
5FgPNn1+Qb5BWWB/zgwHeO5A9IkPOsNiYDgnGsgDcLQH7cbsy6fW6XsVWyZuhyojigyo2nXLfo+/
MU4ADQRckTT6EBLvPPa/F1duQNfumALtdH/U7LRbtuMrGM5v5fg/wbld88qic3vgVvgEL4Uv7j1a
9O6tE2OCMcEjnsu3akcjPCA11uEv6m/jwbpAhS1NXttqy84R2v68W7IfsWsiyuajzBekxEhsKBW+
nWpHAlHiiYWr1ZYswoJ4F02YQaS79T3iHdutRwry4FrfSHiD9HvBIX1gTaKKySYwGYqgEAugavKT
G1v7TUEEU8O+FRTOdENi/BVSEWVhRbPgj8z//4XO7G927FNcGjSwFtftD+i/xKBQtqEqB8CEyDkU
f36votshxCV8MeF58PGKGnA9r7ZVM2EBcHqwzbJxGDeEz9w4o2b+IGK54k0GiRjCYYHciuvwZPml
py3RsblyrndLiyV1TLpVBJj/piNXt2pWzBaBlYvEijcgHT7NnH2MqH2PleSGCcpuJDIVtlFiObjT
Nwq+92rLKkrOjIl29HHoI2Ei+TvjjcMhStGdYwGpPltYdOY3m511YtT6A7vRYbgoN7wSdiMoeLtm
xUN2V8FaFUfmpLmyhf4/FbgiOguGl2SUv4RyKxEvQBVmVVLSO0R/XEPcAd7KLySqAp2wTkjE+Ee7
JReS097jZpTFcCEW0ZYpBBn3wBd8NvE8tAirRogosH3jXbFvLZh8za316jtD2l2HEDo69PBM7f9v
CIAIJVoxY3zgjPFsf+2dbFmzbLYQepxJgkfHuxaZD7HDgfrohvXCEMJE2PEgTI3ynqQL9OMMJpRd
BG8s6fSOPfpKOzXspW+nxq9EOK2McN2i7gxHcstnaDbgg7Od2P4UcmGi4H/GtF9C9gnfl0QuwRma
J/5eByaBin1HylsBNEH/5TApXWY+NwvflJ9Hf2z89cZkiXD0Jn+saa7K1CHP59kZyPqewNRHSAYG
A5eOEy2gzGKACow5MPg9PhZUS+Y/W5Tiu70q5qwwyIMR0mBitSjv7Z0L8V6QzbNswBNYJDw3f7Lk
GbJ/qxPdEKJ6pPnkyazJHhsmWiKD1rQ7/hSJvu5oJh6CTn0nPmW+9yHH1rhilzjE2EjD9geEAdno
jR3QMZZ6I6yGAKtIfdHMCLm/OaUeZJaemnhDqFE0agDpAj9jOtELTejAWdETdPZRuY1eR4DMT+og
aAPQwHEPYBpYA28+8Z+k7dgKdKd3swNRAPSIcDkVenkltIGJcTyDxu2fo8t7FVwsujgpwJw00wKV
C0Cq8vwK/mEEZ38ws0KCLagWuAQyVbkTVP9f3QGHYMslt28VdEg77GCAOgGV6UAD4JmyV3PDOBqQ
mNIijNQMP3qKe6L9I0xC9NyYqtI9Amt3MNw30PYXZeMMPtr5hQ49GhUCHAXbBB+FNZhpjtzboX5W
CwewERs0Og5O2TuymfCCAoklJBjVa/pDrhrAYmq50PwosIH48XFAP4jovXBfGxQOZBJ2zFWSuBId
xTK7rDYBPZBQ73vfvZ9Oh1ttDVaAC/iJyhA0r4aZ8rZzwP+nv1Va2vRNKakZ0B7QTe3DxYd2V7Tr
CvbSXP9pXO2UbDidv0+eWQVmBKalQAffa0U4w9ZJDdja4FNqaXQqx/kkWHM+Ks5AnqsfRyctajzB
syd8IaQHSsS6r7pBpqfPgv5n/rOIQx+JwxugLyMHIs/10bF2T0HepyknOCu1g+7ZPI2jucFy2YRL
NhrQNWf4p9HAMP386mW5AGD9Yi2Pe+kW/iEJN6WaMLW/aBgD26fHPXUiompqzvBzkVpyRkWEoMJu
TTkgfUI/1C5opoFwSN9AOJOqz+gP/Sf/x5ueQEKb8Hk6kRbSKoTlDcUVpRWdOVL6MTeeLs17wIJf
A8kA8guCHcz07zppuKDmbYYU4MdDl1W8eAP6zD7wwWjmbM6pqDHb0f5QgBtnnumiYFw4V+fgPbqR
43nezsU8nib25ZLu0uPfteFYDjTmEfQH2GnYvCtjXIa8ZgFAhre5lK0+vRDohNNBom4/OMS83/tc
+D/5R3v0GuFm+B3DccCAEIP13EVchZM1/SHGm8SlT0TJ/BCXtUbKuL6JemGzCKbBFPDaVR0s8m+f
FUXidGfO0l1/UrF6V53CS3fpjh3JHuZj3x2O8eiVdp05Ug/VJNnhonULdsb6zYuBjAjTkyU06byY
TrJQSWdIYkXxMR8nu2jXeHRJag7doUC4isMts7ucDIZj/ZGiVYW3FO5NFJ3NGEjngFlI73G0RvKe
bTRnu2dQoA1SN7iwooM7i9hfI7rrntby/ZRpMCXKIDbdbcKbv2a1Wtp5sETynsmuqsFrgc9GR4ul
WLTm2NBGrGyMmkDtMW1ifjI56QihPkGxM8LUzeBhoNZdZIjsiUG8+tIAr8Nbbz06kG6lnzS3e4Rc
eCa9wL3Gss3xIw4hrDRYG6fkDtRPRQo0M7l/DpSTUDng5tEuqAWwn2LyMdhSFIRiDtzKsNMohOjs
yZ5ASULBVRGnECAJNgQInApYCOC6QzzIbquqW8pOeGHJ0DZO4L7gpTFGKKnDrt3c2Gv5HaBTLshW
/RXBN6U09m5+nQKW/g/Yl35AH0pl0x8INTkQac0Tf/afu07fAb4oOBCWFfQJ2BnY1R/YIN6yx3G5
INTGKRMU8g5PH8SeTZpdZABPGfgahgnmNDfMNgF0gTY5NSCG+3Rw5rwo/xrakJYOT5vwff+e3KcM
iRMrxE36YuBqQhSMXr5yDFBfH6HftKf6QC0C2jJkJHwMsM6mss1JqB3MrxNbZ8BjkSpYXr9A7wHE
Da8EjSjkY5sqWxg4/Dp5B9A9VjRA2wNpCu5eiOgFcx1OwgrFgrDQQVgMaMUp5lM3EHWjd+AgmxNH
G48lA3iIZIhvL9DUnBlYpCbUFTnxMCYj6icERW9MOHFL7/ycWSAdCOWA2fkdXjovLg3d5kXLbg5C
8c1o6LinMnWAztXizpeVzBaI3XRIg6uCoRFPlkMUx3+DnklTsiONYCRuFjw0VjxacX+lU6Xc0iQp
qsSB/C6Y3bpQTujfn7rcGnxcBAlvm6OOch7jgryfsUYdYyVe1ux6/Y625yOvmE4EAm2wkXQOcEiM
5bYxz0ZJCyXOpFuQr423jSqD55VPLfOM10Ct56SKYkVK+T2R6Ag64qpp6hC7A5fcmP9E8yq6DqcL
lwLjL+4i+vuPpLtaTjRbwwB8RVThcoq7kxBOqIQmuDtXP8/K1O6aPdMJ/LLsk1dW+QKxgcvpKxUZ
aEdHEr0o6OGbjBimY6Tja1LWy4xNkxlzytVO/xKZxkMXkfjP8vJhjT0/TDc0gveyt0BBoKvxWjQi
v7fUbxQ1L9rRRTniWN1+3i9nFNnK3M8xUY/mfmDSI9P2NtM4IULMVJAQ3nrc8tzh9+HQspI9Tu6s
ljt8XmaCF2JDZy/h2nxd61kGANfmgQcrvxiILUvR6OeqqmfRQ0d7+XbsrLKkjfgQeYsmky7JFcPx
27Cfo51ron4mUmlBp0q5Y3uBCbmtEuA5Pkf4veHg1PIiNLssMsLagLEeoE3Gu83Is+y6uWM3GQF2
KsZiLR0XPUItSYN6Mks2/Fcv1fWmthKSbWq+HJogDp7Dniqu4VRY1JYA0/3Et5KIPGoFeBHcgEVa
/div/UN6nboRyJ92kmeA4Mnj2HMS5jbVJBXaVDn9+Eyoqk/Se6+2aNv9up4+ltmxnFmoYKugirQg
B2bs6VJcHyPysZFsYTpDxontKs9UAw3k4LTFqdxXjpvPRzHSY8tEI/aZKseBDXN0IU6txE41YFON
bkbitOXj+3qxSiqUbU/EbuW9iR7H9EtuJHh4FC1xG8Yd8qRJAjQjLmmsSQb2FUGwAclhRYOwaC6f
jZR3texYwmmZAgfQyuUstjN86IOxXxSb71S040DB2PgLPy8CSe2gbDV3+zms+8lFZR2t7hLNzfHr
DQcBWU2O/4Z+V9sEkZZN1fmxzSrYGg9pwfHQSF9KN2tXF8zSJld4qT4Z8QAlGFqKgEJLJ+uqn9LH
X/Sir4Z2ugjnkL6I2TVwYEuS7Nl08E8f+kqEAm6XquAwO9PtW2FTQ0xqqHMLJqfbXmrE/ks277Jp
umD4WwibubDd2aG3CYDLyjva0tbyvbANWvon1pL7UirSLVErPH7fv5HmynbxXeXcoAxAWif7c4xW
NWNju9L9RmzjzlqgEjkGhyxIjyA0kJ4tKUpHPk+b5j7xRUs4c+w6eQ7DMCuhJaAXIH7oUh2P7bfH
3H6Knd/4LfAwfGEyjdxjtL39QLPAt3hxUx3VSy0pGt7hvl71qt/tVdcnrT71mkNeSbZmqkpI1IRA
MYzmOD0z2xIZ0sxOZi5bv87O7LttJZ45gFo91tp9NxCFkywdhpW2rfuVWLzuhPUN5+lA39+fiNeQ
+PUKQJkXw+X3a5ZlsPn8hVp5fvjc9WP7570Zpi04yjtMlPM+mPO9g/+ofOaR7p+xV9OgjX0iKQEt
oCFoPXPQi1vc9MH/kI+nS82rPWj3moUidq9vQ9HTm6a+kpeUyEXMWRsObo1H1X8ESkjF6+Z0pPca
Y6KMzc9ltCrn8J7j40xv/0GJehYfwyXsvzVkvB4KLavh/wye7TY87WYIwLFun7QoC7Hfd3iR2TF9
lP5WFzlSdzG8qaNUUPzzsRkCOQRwzi58yhaAxCNBIvO8lBj9ARhIT3sHnsDNmNjCqkdoRIcG6fnb
VhYVXMd5QIaTZzd8RkqpTdWr99JdyuRwS9s27I8/kDjJBBSFWG4zjPSy7JtJRP9uv416/NlwB74U
+923W1TuMRNtAf+4sH/fxIvuL/6XvYiZPLovt1rCxv5i0RbplVL1dT9wDT98ws0fvCxwCxoiApFE
8/17/dhkq+7ADuAlJ8emj1/YqQReSgYxjJJ+eK7iAMpmqj7o4l4hb20ziH5S9TLM/HpDLsy9tWe3
ChmmidT1N3/PsxmmDVrRLu2v3YqX70b98/0LdOIaRs6l998yQfgcE5IcKXVSMyL2niz+BazRR3Z8
jbVSUCaSWHk66yjwsPByQXv8/zlaNUQQS961d24auCWzJztzTe/QzF7GWlBBZoUbT+t6nHlzFteK
GD73sXCEjH3EWzYF5aCLrjQ89ytcE8NlwB0pjwQ0gr+YXgRmgWP9/1e7eys4y9V2278MadEL1L17
ZeOZp/6bEY9cxT0GEXvHTiY4dgiG3YYBNSr+eFWe2V/6py3Pq5Kah6hl0/Se/LsTxZzx6h15hsdY
0ydP+Sd8FSrHKyCijI3fPH54l4e4MfL+nua67dcUZQSY6+2/rRnJNtb4KkgQeStuffVsbL+99fTM
FGfUt+galoBUHvPZVTwIIIF8KlISW+Z+z992hc3Q0ZQj/DazSVhr517MD9ypSbUPILwMfCoQ3CFc
QUnBJW+vMkFYQK90VgWwkswB22k7oXmFYyE6A80TpX8Awy2GBg0s7t9iUQ3jsOma357THV6aU/pn
angzSbaZOLRDujfj9v9NRnowZqeWbdETLPtWc5qySLJ0DOa9D7WpJhzvn4/wZvg/Z3Pa2YORLqFj
8vB6BOWiM1nT9iPdyfVsLpbnr7P5xFBBFJNvHr/j23KYtL9ns+FcfuU624+N6IcQgYPGTrDV+8pv
17VgUUzjcO93rQVDTbwCou9j+e37BReGxO2tv5Mzd6+ZYdLJALQ8IbCHV1tNOzref/gIkd0MZrN0
Y3b2VgqPTE2y519p9C4Vcpqa4JK/QXS2pAigt5wbRFh3xipRIFFPiwU5e69rbiRDGKp4/F1/Zy7t
JNxwDFIQzujQiF/G047bso3xX7jGKqme/cgB6/MhdaSn8xufrYbOdX//yHXuD6Di7UDumO5Ex9mY
ra/6ipTfvaP6QzP+lf6KIe+U0kNZ4IeHp254p47JxLIiIfXGz7/xHNpV4RYkkHDsrr8LOM+z7FVy
L+biQ0zgHSrw0vRUm9rZZWfpa2WbKWYRmMbrD7PFGGnB0f3fN6jdsP0L6NUq0570RunL11KMWb5J
pdnDez52/13VuE8kmo/cX1nLiGyq92hIiu9W0tgQnb8NucVDBRKKLTKJPEsLqy1ace0MnQhQT2fi
q3Apdm/lxKsWxOwb0drRPCF1s6tsbsTiSq6slywfz56KydA6zl9mCddOli6zCl8hv0UfyMz3oT2/
va/150lTiMVDDtw4n236y2f/pJo58c3RRDHy/b+r9fVo+wgCyvT/s5ptp2Jm5DO78WnmvkQ4lPo3
lIvcesV/sYKNZBy+RZdSE0gawsUVh62wbfi+pejA6sRznTxftde/Qw61TqIMqhCGYlVDJvLW0rlO
dObVMC4wRYC2N+/2A6uWFcBYcdDkyA44ZkIiuzWQZOpLUJHRsakbboE1igDjVG7yv0u1cpM3seld
0UrZxvgrNJgrkSe6zVJrTJdialXLPsuqWdslG0cCUvFB/N/KnnIp5JRaa0t+FPlHko5kiOVoNFFI
vFP+c4k354xd6THbxVgvhLGnOuSPL91N6+vUmE1WVG90UzYgN507ryuBPY5rUk7QFdfRhbTBnoJM
1Oxq0q5Klra/lqbm6r7tm1KTIKl0Du6gXuohqRtaSWgPvMKLTBgVOCWuDGQAOrwnERo9MANO33+1
fl6kIpvsg06n2sa6ddotlb5LKR0aGh6OlOLxRtOEIyOEEychPdje341Abvsvdb1LpAb2cQRej7Cj
K6+jGsb5KGf2cwN1g+Bm8YgQnP+zL36VvINEJTdZ2z9G6QHRr1R+X/UAcRkHl+irn3pT++qx5DZj
E4JRuX39tfuO/iM5dvkysxKTsMcwvNlahSB7jNYLL9DuyWrVOGOnSDI6ue99snwBsCAU7gmpNEHm
0HYODuwxHfRnOfcsPdkpmjXTurEL1hGs0MlF8hrTgjaOmUJ0kLmTvSld6eP1TuNjyTgcxkR+aPvY
fVCaiOi8qnfCuRBvbWr7urG50hSOwEwxZQxeLm9FJYCyOsvPiDwA6ZSm1QEXiAI+HhEdmeKTpV6s
hOD9ptfAZKHrOkqkZ7XUZTcojz/L52yb0NerE+0mzNX4qQoya9HdKVN9K6/aaGrqoctytGWr7CFE
LloQte/+48s93k7FY67hZZlWqZ57S4Cr8GbnSc8zOPhJXLSUyezHaRno2nozICqFhx4qF6JbmZQW
MZFH9xmvnnZ9N8fROJKoeJeHceZQQsowGeiMKsYeFn2v5iCrYyoaJtsNYyOIJwdlMnM4OgB3ue9q
j6/4qkGe71EHGN7eyhnA1cBlqk6PdAQpIZGxzZ9GWJZLk1tnJ6M6IwjLX9JVg/Ps4e9LIVFxdHpI
u537yXjYokxJIl1OnnfUUBRcNCPX51Ov8gyJTzXTnTzA3pCNqzgGj2vnxIWXkVP5fYUKfbGJBSh6
5J/Kw4fihbYLOaN3Pksg4mWLL+UyZX+z4jegwYkt4uCD8y9SoMiDiqxLU5BMAnlLhlKkwFSuicKh
QDyTPA0amVcx/nV5FDLx6oYEgFFa1N1ExHQ3DPsa3t4eq1B9de5Xo/umH2Zu5dO9dLqHuz0mqkGU
SjN1pVjSu5o6tPb21eWlEL0Pc4kOMxE2Is9sOXpA1WGPXVYXj2ZQEvM8T2hhEfONr4uZ/ple5q7m
YY6RMYV7W2/iVeQX7anefCwjCsxE1tW1889EzZK+gYGl6hs21Ivq8TO8H/cRqaG+ctzM1uAy9w1Q
3jzZsp8rdXutKca1MAF77LRqyjHaMuCLNTTRvycivpf3tfK0sZIbXGfL3gUvmIO7Bj5D7SVfspot
s0OI4fgdSiWf8Y4uDLlAlAs3wvekaZCa9oUn6dBPWwQuyXsJeDcP4l8/Wd4F+2ZkTWCsfrVBgJcH
9ud201tFeMpgYQab5akBeFWyXSOyWbUf0+r1VjaEC3xByC4cSJYzGrZB5mx5KpmQRKVI1f/cHuEB
KSOaEkps8X/XfdWgpM7uj5YGjf7Au/Tty1U5kaxEp32PnFuWPVhqVzN9HhrRh1F2+F5LCPIXKzRT
On5Gv+L/luHdZpuBgD+w4O15i1XDpM5Gy4Dmmiem1W1FTC+RaDnj37ni/pOVDTzcNUkXOCjKbQrx
CBZJObMeJ4fbz6umcWOqBTydx839Q5g++wEu82eu7zWn13R/A7Uva7CulCFI4qS7eOD3BM2CcjRZ
TGXgefxePvmFmBzNmwcv/mP38vUndR6gzy/i5Tt9WVLzyJ6RRoow56myRO3CLD40EVyXnR2xwUdp
BfgywQS6PFpGfbcpZX7WeMAYSduWuek50l8oX6tlfUmndP5ElC5t5jvKQD0l+8UguH8+qvtDDZkz
Q5PsXVxm6oltK5B6C1xFyYVQSjhCmep8l6NGybVZD6R56+hOjZ/H6qkfHz3mBCMJGaZu7cPoMnen
i1c9c3JyNG/3L6Sp6foDhxnL+EFFo5qWrzWnFai/LT2AePP0u1FXGp7/BYkSeEaGwax5InRiLs/C
aXJ26oNq6Oj4wF2LJebv6amVTh9p2UsrOt9GCpfRobdpUAQ49e8einEQKGLxlSllPi1h7dzh+RNT
y3ch7pPd/36/28mPYxf49T54KN7SKE2V193X/FpN9EUhlClyzTTm5rT4ZCvBZMW2akO5l3COL1gX
5D/fjE2rMfzO73PtLec+Nqb1VePWix1rk+swxd/YmNHCGtgIl4V4KdVEoj6MKPZ9no3HAusd/xfQ
8zemM5Ll5VigCHAfnmvPUynXv2FQ2zTuzYzqQyHZPaCFa4vqpW3qSpWVC1ZYncEC79ZncznT+0vW
3sRxRs+qtfBFhGE3t2gFlql27Fhazc8/731tsf7IJWrHmLYJKFDV5pQ51A30zjNNJMA/mfJTdVA2
U7vAdLwryWXrCNrcuH7eP625ZdquFQKUGC0mED1oADqEjZuoDSwW0nETTppkV3cyjvUAv8r5Tdvl
x365W/5LYngv8tnu9RPL3WWv9zImtQHbDw6TzGemnJW3Dpds7AvveHMNgqGAIyXKFld9Khje/KmX
YoynAXCn6oHldjpBsnklq8apj2h8/jrTtw3S57eabvsJ5wjF+1pcrzqLSHWfCE+c6x+zvUiSJ1I+
Vt31ls+yUTAG9BUyIkZBQymJ1GCTdPIkCV2WrvXXTER8LsVrNho6D2FB6xzrfnC8fDbjtewQTb58
C6oXx0HsR1p0ptrJ/jZZ+TsWi/d1AZ3HlpG6WUqqhs1trERc5DX95xiI3cKWfadW+G+ZVZao+rv9
5/bZzDjbHyp4hT370Hv1OA174vna3t/n5CcQ/Wys03+ZYymC1OeKrUU9THTAZUzRSMG/Xzal2E/m
hyjk7fs6fKZKWQ+7EXkHUYqHCdaJFnJ69YrwFV3ZxvPfsZz9HjcWZZqpDXjRarxCHaRAiMBXzLeD
O9WNH2KWsc/lAHMgmnca2uo2BTuqPTcV1Bq3hFJjo8ujJ4y4V1Or8vPfqRBxvjqr/lyvUFtVz+u2
3+XPrrWZ3Oav0WtyqF/6S9AG8L2SFL2w0aJqb9pxx+G/9DfhjufPpeXtUZYaxWuJHg9YVRH5ZfJc
ckSEZ+o9Wutitnar3Noom3jLl/yudewsJpuqSSyumO+rsd6qZd685kCOsZJJSkEkd9abXVVe3XgX
IkHwfPsSuKaHt0qitf1dBKlM4R675vmtkirFKsePaHOrh9tBFSqpN8WAqORaJDB/p3xKdiXq0MpR
GZ22uvzonQp5wu3rfeRAjDJEonZfvucayRgEOILNl7OchxvfMkdsOg0bWRJer+AAVjwbqzfHRYT+
RT5h9phG8IghwqnuT5VU3zk4xShdVNOP6nGQ+7l2JP27VvLLD4OCk9NDjMlio5CpPjZFRIs9japZ
9sN62fQP/VjT3hpftuKjt1od2MJHts6mi19W9xLi3cgzz3CdtJOdlri2Ztv81rre6roYNoqLlrks
0vZTuo3ew90uf++kfLpxkhqFTEVOlJokh+naO13P/kMdZ4ys6AUEQaElEOSjZQxvjxoJj3wi8Qt1
EundyooIn1Y5QQ6WRnUx5mmE8fJoxV/1xTz55ZAVTwn5owJroq/WSOYvr/t5M/xFWJH//uyjoyDL
W48Pg7/cp/gpkS2nu8A3Q+mE3MPQL3+myncimKJzZFmkEx+SToKLvdNMtjdtmtCkJZ6plo1KNFPk
PfXzQN2CohW0Z7GJHzPyM61UazXXctAP1kPdthN1G/Y0AdacX73GopxoinV3hCUPhYoC4IQoUFBN
Vt87n8HniJ/q927M7YrMNfvvv9Hig0Dd10VYsik0r/R5m/YJeqq3L1G0WDjWXhfLCP9QZMV7Q9Gz
hMC5rNpauhr5k+X4Ntbf3OET1SO/13buI6ZEbB2TKS7ysaE92YM0L2dTeSe03lU+uitFK0fq5BT6
uBDhhGgdkn/+1i7m7UJ5Mfpz+Ymap0CQJv8frO04eTVYAiG4JWuZQ5MZZDf5htWMV/fzO7EoC5Fm
W37RWU9AHpUPm+lGRjutdP3i7PaRbPqNAENmi7wp7v7t69fRoeR/1WVDrwGsDBgPNAK2D+lqzX7v
Ob8myrH5bVrW9TWLlFYjPY+p+6WFa+cOguAUOijSV7bpYEZBo/U+8TWQyH8YReDXex9+K6dDTxsk
CKvSmKRBuYszXUHJtXMMWJXdgerB6YHJ4QlnmvPK+0r/X8fJcRLvH8fsJ4m6F9KNey/1oeEGy7Dr
JnSTW3wD3nhKklaw1NT38/vRfA3hsm8Dj7pgRuOtsHGA390Gm1cVnhaUz7m6LBPzqKKTQB9f++6b
CLrOVLBfDFVU0WusrlyryS821WQ7/iozrDP5jRVUWA7SRQmJMtcw8X3g1zLFR/cXPPsCWmFLBA27
pBFS9OKzL+cOK8Gy217KSndqpSS9B1ycEDSuzdbu4/XShlIDLMR5e+iqBpcaxflv1tuHWuLjOlpW
LvXVR7aidEt3PXsvI1CtewRe4/QgvLp8gpKkpwXYrOS+6NZJu/H8CpqU+kre1qFLvL5DDDMxj9B1
WeYxuoV6/c0XEKFJl6yeBmdHWitLLz8BB8ReTJ4pKhTF588uMI+1dOVxmGnopYN64boVVCaI/RVX
5V2ZAVv5VLv37qN4GxW0CBFXg+EpxMvgHpV1/Vv03XiSGfJt8wdq6ChntwXosDlRS+D4uOrs61GD
0qP3SeSlFmD3n2CTLAwXDMAC5NqsZC4F5TkHvb32juJPO0LAbQVi0uMYFhuA1+PaSNw6fLnkxkyh
wF7/oPxO8sbj86gKO05WNmhXJikqVKZ+nyOy7BirMAUmHf4TJZwrRpz7WMoBtilA7sdGMR54RsLW
Du9FSTZSoOrqEtlytnGe0LSjXPx1/z51CRReikG4DlciJZ04lU4dXCZ+8slzhTVz7lUxEHEEDKME
bP+3bPhemar3yRNdsMRwKvu5rd6Gl397m/XXCSZ3ti9R12yAmY82ncfP63Pbu2faAQc89+Uk6DKS
wByn6cor0uCVAVfFD9Lw/USbh+Kawk4t9k1l2QVhUxAzNo3Hz3ridN0MiOvbQLBv0Xk97QTe2TbD
3bAag03XCQyemqQVjq1nRSuzwNu6EW1kipSxR5vivcJBr8oX8PNFMT5VOA2uI3wn47ueA38Mni3I
GJKEJCKsbg1Ymamd6FC+tp6tU3f1D+S/EKCVhXT1qquU94QBpuNNI76CQqIhq4zrUAU3LzbfIi46
HZ9xwEL4qER7WVoH83ZF9h7pC6JkM8OC8PD68WWB+PCDZrivw7Ke+3aFd9gtw040p7Jx7t26kP+z
1YwB9OBRi8uEj/VepKv8X07ROG0vG8lm9tPymLvrG/uUUbwJ6BOsPXF5K8oWiyYmGnaKyQogP7da
VhFR3SFeQKg5dWIjp9V3dhYdZzhu5O9t2Ouf5OcKN+vr9Ykzmf28ugtY33393Hrlq5fGg9lBpPsG
ZUCezHP8mcTQInvnyXUCYnwZ4EYRlU5+xn+eIxGgyht+SzvQAkhQpy9hH37PcYayVehlMDDpa8cc
12j+zs2BA2rHjzPIf7SpXQL9skdcJmMz05u8fzN3aV5L0QEFQwc0ASNt0BXIo3obwfa1Y5auI+4B
NuypDb1ldwm7rm5sppLN6SPXrqkKkb+2HoDWxK2oHbBQRP44fl+Gh+J5Ms3VQKimjesIPgs5aJIq
ZFoZXQCcXf7hhIMHp9q2hCXKamP3z0dwtdeVd+c+jjQ4pBfgv8UL7/a59CxlOQFC933phXFga0Bq
lXYN7oyVU2f6g7hl+pa2n7weJzfJV8/5n1/2M2lHiY5XV2dXo/5euhf4E8tSYvxu1BIo1FRe4+yM
6ncxxXP38/w3j5aT89x62RFTr5v8xVVn3XsH0zpb0OMzUOI5tdevPQDX8rK1rB9Y1bzJrle2df3b
2rp/A7InWD0dg7ahGY7gzs/9yC/sXaYynenzZ34BxJ4YGrCznAWCDimEE1RAerz4t2zsZq/asW0O
AW2sq88A/s985OrQbvDP6OSOaT/M9C7jeCfS0rQaMw79FzlQ6dBlXH8vYKkA7Hqht1jcDGP13CSl
L1XQ/omWN9zGbGqrv54xmYrd8PyhebO6VJ1Z52hLaqZhFI9onWp1FN7r+rSpQ1wV0EOdF/nDtBgX
NkN+dhqRGVQUkbopigYlk+vPokTZUSgJfzM5Vaa19SdH5NvMRAy9p9hEGS3aeZQBuj8t7vKrYw/9
yPQgnUp80QvX0ba0rF409tQqgb/y2piJwmUQK50/boNIZdekGFbSs2VEtOruvxFlyGrTwV5WzrNU
0Y2b++dN/Vk6EiROdLf4oGDflmMJKpxRBmXu6CeddW5UstPibpTLMAvmweYhJMam5/v3UrtX0m17
7bVy6EYWzotXM95ZfpMcV2EYOsOKRD1/0Pf7lq2YxGBoigS5el3p4BZmdhXSg4Uz+de6QRyqXwbJ
8rW0/VG+mw79duo3LSR56RdHm4/h4utVXNtxn7/aRe++TEw9L17D6JmdEoXr75boC0DoahgJjbdp
NUs3qKUBNFE7enQP4/hQnhVK2F8q9SZ2hx4jCGUxXlv/qIaB+fhX5WVj1YKPxC7Dra4+OggDzwnJ
ei5v7JiGU1sHPIajkx0dnoowaWRxXWnmhghrP0HXCPu9BRBp5qr0vDrZVmxwLRoke9i+dZ5Hure6
YjmdZ8Tu1qITbVyIWZ/7l8Bl2ZqFY8EFcG1h3VYRguW3V7dzdcCQdZUCjl0vqMhVcj1t5fOvbtr+
17bk5ItXUc+HeAwt4M7a+V5WPrDKw2QIZ9W0451EWuv2sk+rt4Iw1XwUyfYVL02t9Vtt8W/1jzZ9
eVVkI13OBjROlmEQLcxbPtvOdEXr2XYcYLP5Hlxktg7FZVC9yfScg8V19VReOAcx+4vRBuZKTRGX
1v+0T5SyF2EUR/oV/zQxFNzBzER8SkzZoqTrPmqAiusC/naWA9HZQje1F12z5lGzNWBrFrNt5ZKu
78a3Ug7yWjbjhR5a+GHdLwZtBBcAQWtmJuGprIAWcOc7UQncIbTwwpYTJbqRp0YR+Ye+WXDtWynd
eON0rqrTTwF3N/NNEOmbMmPh+p0BUNuX93WSVq8a4F59FYh4ioYmy7FBwK4QZgEmzziM4GtIXecD
lBcSGXFDTnYbOh6AkLO5CpRidjYdP4qvZuoXoO/87cCRRsC9ER2BARBiQ68gZ3hueP/ujTEjjFi8
aDQ9xe8x1gJG8ImE+pR6lN2rdf2Vq5qL0IORVMNMyGQH63f1NM6NrqVUSzc3M5qWd+Nj9eK8Egc1
7Di9W+/+79l8SMarKjjCsmJ4GY+mtcYx9DaE9upE5qtWrq/qotRkIY0oLGWDbq5NzJTCks4/++vP
dFfo1gul2wjEPTkwPlH1xA8HdEpUquvTcrM7I5zAOzmvBD6tUVctMC10KLKgKRy52zCJaK3LPHVr
uWgtirvUe4IOP5oYLIdSwjl57Z/Kq06uuGzlhPw59ub2EQtD+G0OSJDw8IrqyMgG1dzHo0O3a1F7
j8T99Enn63kmrLtOqmPGOpO4vgYzsLx8srPUIsnU0+TQGWFMOAgQor+aFY9gwWZrW9ZhLUkRxmok
+Cc+OLcjtIOPVnzXuv6x4QXVMXqMVHxdTnI/x+mPV+169XPvoaMlWsVBJT7aek7sEphMOErvyXVb
41SKYyV/NEXvfalHxPd8IuUfWzLdbHsxEFkvS4tOTjYV6vwFvJDpFGtk/yxse5cBaQkhWvH9AQws
zpIGp7oylWUv/mOhpqX8kgklVVEm1wXuhtdecA8BCdGI7eJA2aUizWybSHj91uWWBsDykMTDyUt+
9q1VcTWYtt2LWI9eAaK4EG4z8wVUf1CQyRl/0qyfpz/Pk+O2LTeQem4iRQliK8kOIeRK2PLl57Es
2eGs50WJt8kPHKLF2Ejwtg82hcmGkbIzdI5zWZfGQKJBJoJfwDMkc0FUg21HNd5I/xzr99Zt8EdY
l777pWjWdkuJqEKNquNtxRuEbOoItIVNN/FhdnCgCXUOG0IvzBW2s6BJtsHEoRL3QsL32zZ8UjQf
L6c/lRXe/6LcmN/kWPJnAkZl3ND2bejkyUfqQpFpvJiQW986sfl9Tlibo4TXmMz2WH5FUF7o4kCq
zhlkUGT7CpvhpZGhSdzB0r72I4KfBUmt9tY2dMEYirs+iTTQjKBSzcjuPE9X8ZWzzr1bN4zxPURM
5SCIGTG+q7JhJFHiGdKd+2/OZv3onFv/38h5zkfLgUUUj29rIdfLzsAJuaMVpwy9wvF4qwFG35t4
kTAMbcwDB1B4LeY6u4cKdsi2Df50B+5SBrEeQxzGPRW7YAY3d/52voLBSlRP/5Qf5njkpy9FlFON
DtgLJkjk0/vaDLk/UcMv6zXt++rgaIiaKriTyzCYkh/Mp4ieP2lD78p0dpI0Hh0EKTpUyeA7EvvY
VhMfrgMhHA6pfRtcKmy+oTRT3SBdhaOmCDU8l8mEvT/ZOFsTieEKbybrtDh0zM6wzHPVVNdGMEGd
N6VzXYob1eSPKku84eH/iRk+fK8aVy1ViDeUqszUu5qTWT+g0uSdZk2C1Rc5pmddyD03ZiaqdcGh
O5xn64nreJ54A1M3Up+Oo+gGA7rqTy442JapUewjs0B7jfPWKD6I9WTLdmy3v+ydg6DAtbXp2IcM
Yhz3rLtg9h0pAJ9wpNnXj5NQI8v1rK2nq8nKVBQoeph3S/3TUOryT2zbxHxq/jLi0136wJV2+py+
1BPijcsGHZ3pjQTt08KN/0whdyVm4WdBwMbSiv8kG8lPC2EjyomzwzhW38y4yzRN3JYE0U3w5Xgb
PUzlrL1c6cIWc8kG/xEx/7p0G8RaSmYKKMJ1dEYvFUEkbv72BfI4LEJ3JnPralisT8o1g/QPns+m
mG6YxM7E2AeijzBSUrPMsx25T4QdxG5CJhjuv3ru+86X8/2Py0FhTTDsCiEqMnmojzjCHKyuI6in
5QZqCymcMXESH5R/3JYfBfTyh/IWanfm+5VlH+vRwryw/EwT2gefZ/W5iS39MjAbTgbu0UF+vvxT
ZPMHUyO6C6TMM42DkfvLPEqJkWwcuXUKAEoR0u6rcXirrtk92w+ReAgTjdUC7XnPlvhltpsJSVCP
N2PhHtciP1D0owSQ+Q5kVCcZAggqSDC0LsQYBqHl/8vVo7C5aaFBrsd/uXqCdPsVRYHjeyC1pbYl
SDDv3JaQkgR0sITMdjOm349j/J6c+xu9n/DS/MgTPIb4yw6CVQAyNFQ8q6i/X49huPvOSsAV/9nX
Y62T4VkIh9htN2iCocg5H+4sYHy4e1JNi31gEhKvC3Ejp1ARbQgNMTyi1oNNM/HhoaLDwNaV2QY/
aq9I31+4l6vyCKg8J7fue1fdfbkfulKS92sg1ebVwAjzIVb9aTTYwNy09IJhOSn3oqipiVvGQ2nR
SV4Edw9EZ1x494W03bfLofEaFRoZr4DaZUYeUMc3cxB1eJyshtV7tE7ZaSj9NP/irP/xnlKomz02
BLU3D/N3PCkCZbXpH67s4cohTGNQ0SJ204nmRN/ZDmAjEq2gXFE/RNuCUvjqKQ1GP/HF6sUsOnGq
/oCv8KQ3OeWzAbG4/M71cqRCSZqKbd6/IKMPoLtHMT3DyXXvy1gVXBVE8FcsuG1fsaEUp2OOttcM
rJYK15cAyBRfBcfylJXwaG7bm4he7LN/kQ4CRyhBgrQyAS48hiZSIdK1tm1ca833LhesSCUKdtaJ
kzHc5pOpPBveMD6T6I/Dr6gMqqzSSII2bMJxa7Worohmsp8hOg/HcKyF36UwzommKHcAZIbGJ9aI
fbcTkC+Lh2wtwwKwnmlFa5fZ/hfgkZPeQEnkjCrL8Aq4rgRL6pnc4G9XFrwpY6Was4Btv2mg4kLo
D7UhCSAlVq3o1w2qo7WYC0H/4lABqT5OD9yD8gVPPTgRnZFP4KblJ/10de7V3hWpOkksdmG/c8QP
+Dx0cjSk7QQAG2KbiAYXVmqeDuDfPpf+cWTMQyFxHkIP8dzoOcGb3xczH6Zu69QR2RA6si+qQIbQ
x3Fwnh/nKw4Awidf3Lm2nCxCIju7WKZlB3a9SDH6c1U9ayR/nCvJafEusK2bzTbZsPb4PJnE9nLU
cz4zGTIkBE8Ws33v0hHf2aAux2r0VHLhZU9Bdtpeglt09hTrNDYAy4ieR4ruiToYusuR4Nhi34uk
iqfOtrSYiU8ptKjVLVG5C+EsOpWTVTsURYZnYDTFWgorf8bZlzRnMXuZv1+NSWc9R4qq7vrHjIg3
PBrNiFN5GinQWqKQJSgJwXZdiZ2/A6GFxNzHFFacJaEif59Ill12M4vSoQXQG50LorDRZRoo/EEd
Q+js8LSeL517zzyTaatmUmhZl91DkGObbBONo3e3ncSy/os405N1cus+YmFHn8JxT6ttZf2iZY+E
BA0UQxchCWD272Z3tsZGxlBMnMwzz5b7sLHEG1ElyecoJMh/mQbFjI8VFRGj8P+5Slv4Q0gQqeAB
TKu59mkOilGVuXUx/CQkasL5VZe+nqy2lVIQVNV6VkIWkxTLpH6nnelMjlWmb5pSAmuELbgz5bY4
wARXOWtmoX9b4iOheYiCrdC/I+r1E6QjvWosSjpbo5soQGSRLQtRm1LL4WYcHnrbki+INCj8OMkk
KlKdwVll+ta90gQGdPv9S/dj4PRYK05JhbbKQ2GpJXbuIh8oqLXDrg+dP5p2QnZ++go6leFU0O74
C5PoUYjGry31ez2mxDz5sxqEPEWWPm1nlT/0SX9M8mOKdV8KzXLbsqYWUsRdIFCU9Hw+bx1XzQaB
pyCk1ch+Uu65DTLpdvpTidbk9ickGZbkOShM30fnXohYSWjGWllhLtHIZQOBeTWrKo7jmShrXPsJ
oX3VZD58MZ9THaRwEzI/rsjjkPbUaXTLdQ1NLsgOeWF1810ItYHU7Ry+1Bs249VMOicz0TxpP2qX
WuxDtS3ZDIl+DtwnxFuuIPvv2JA1lrKUQCNF0u0DCJdu6A6gK8noJR7hbWJbO/EVWzcdNXtZTfQn
7Jfiz6ESXp3cbpcgnVp8LywD6eeyJC6xHAbyKtIGAodR0FfqkPlZFFcblSdP/1d1edFO1OA8tsPu
/y+brTlpgJ4FTH+DZSsQcYUHuffPbbVt+V08cJ9xSUTt6Fn0IZA5cCVe5U0zHISn8aZpQz77EbPI
4q6Va58/0/47nCqXLrmN1rSPiZkEdeqqu1ek4U2Cv841J5oOIdPc3y1+QOc4/cxeK6D+AOIpcYoy
h8wEVQnn4nUuoqUlZ9ff7KJkv1fVO/+qOJJMd2a6H3WN5ff99zX+SndWBcXz+ilTiw60Dx3D+VWL
jrIu/M/r69kPLHKc8bYiR3WdHxEjsg+F3t7yWTvPk3psc7GmHs381c/2TWH33QjJFX0jaSKEouMn
1w6I+NateGuaW9Kqi7Jn5/brY20p2rSEklo/tCMdaCAAH8W9jKjRzPQPW7mt9TJ4hKES3Sy6+ehM
fPorGoj8R9J9NSeyLEEA/kVE4M0rDN47sdILIWTw3vPrz9c6EXtP7F0hGHp6qrOysrI+jLDd1Sjx
92CL9zcavgZwhjLSvX/4l3MgEIKrVm/6+UkujSw4DcLOlWpBrIcwJzT5j5iOJh3jhGFtTFUhZACA
raO5FwODCt1U97Qp5cebe4Mam8dncT7JDkLRm//3z2JssluK7OpcyvgValDeThIQBNEqOt60VpVW
EqNjRWr5le8etqEO5RHZNKAz9xfe2VXQaRPTJZvWFdSC0pf4N+WAYCGOqY+BNx1doBQJgszjd6G7
GAr4DhlmiLjIBOPD3BOLd3FSCRNuRKTuL97tfqYMHzvz7rSUKrKaL8W6Cx1RYahDYz55vYsr4SYc
5Eqndmre+D1kOmeJhCB47i2ofPBWXFcEtA3iMSRAxgOyaP2HSHUk/FxCtl6419PNxzg7ObN4oJJl
4PRo3z5OHx4O0QUR3lU5dW5jWBoSAdGrrwZ9+mA6y9Orv/5nAsDb5TMmp+C0Eu7EMwrPTzyFJ6NF
otuob1v3cy3ETmLb3rWl6dWWc+mluITTWYspZJjz49iM9TK9je7mspvhxBpKw8ORDRh0N41QHe4X
FFT+5T63X4zaGjE7TFr5elZXImO2JJBIYyVnoqyMNL2vgSvJWTZYSYK9YC149XX4yKfr6ZmXWQCB
FItEGZEkOXrHz3bSBTg/nBeh8mn6YnhRPtAa/vwlwfDJj2RoGSpoAlBLN92fqcqLjFKvYUavjfsb
krrd2FaD/72PQ78JzJxKJqx680CGO4Xv5XQzG0wd0zNIBPGabs67O2oZR8ihEp/tZZO2+aGWelYv
P/NK0ul+MAA1JJ1OvZBvyo2H86FfiD0b2DpXxY60m53lrpGx1k7FY/c6PLUNAejfBu7/dbgfJpNy
iPBoKiueexr3j9+vfPT4ZLeWvhXTz6aah2RrGYzJMm/7VLR/X+8q9lS8RUXBbjyc5iJrxSgfPCRu
jE/Z9NaAjKaT7Mz50U8h2Rkice/KtRFUMjuOSKW/VETPOEuNaTcQxSBRO9mkzwel4iNmTHcCaVuN
12CYcrgdLruwBxyIzJAPecKOw7D2EpDAcEA3tmFYiVl+9vKRDEYY1wUSA/CQqozW35orzV4QDhnd
8MIXr4Nn3MZZ4BhdFPE6YqHicv/ZamTDHb19yidtoPK0O88yPBbEn/vQ/ucvl89r/SyFg2ye2EZl
h/VwWfmLetMEUounXu6TSdVzBJi2l91AUhV60LRs4WUya5IGcfL8k064t47ZoRum0oyxoAZgX6n8
3hVKGDBjvxO/z5YQVKPDaRKSkznkS06VkLH/poebpjkviiK/++8pXo1kdwJZL/5YwqC14WYFDx8r
wVnL1sVzsKr09T74rV0JSp0g0va0tp7QJumBDafSNyTBJuJ5KUtaTuCAlrc8ES2X4VJCdwHG9WcD
CcprrAy3M8F5vH9niTDc/WQHsdGin20ehyagV4yD0/HT2/HOjtWlSPa1izuQea0MgHRKCNhzWgn9
7ImqNPGlH0yH7WhrntKBtm7AVkfj2CdxEcuRfe+uJfMbFZb/0mKY+dCl9vVseaLztey/57/Lm3lm
zcVHPld5DrYeml3Y6qko60iL116J9nYOF1UY8dO9FEiWNIyeo82lkshHbLEcUtNJeiIQPGL6H6PM
BW6Nnq/o5Bwgjl3U0mYtJfFGJWkJIQA0RymQyESmamB+eeYUuQBjj1hMAkpB2TVxuN1rqXXnWqgc
zZS+l0UnHr+nj+TjjdDDMyJJeh6Co+Zj00MCu8WJT62smVx0MD8DadEycaS8iVYVjhSdy9tqsPq8
h04+2tkBoFr4DcMLPgGc6RcCtxOrXkcsobFjo3sL4uorkdiKAEpH8t6yLOrutH6KX2UjXMWoPcHE
lLOBrcXQjCAx9KmqBWs5k2Gq/RZUYNcyRE9dOSHTVPygt2NlLs2qS+X1PWmM/xcomuM725lkg71D
Nxhg1x3Tpjosv71m2nUCPmW45y/jmxu731vZZ9ohnxZUyZI9eDWkntR+UvNisrX3XlB2hbRApaTj
QHgeq0ST8OytQ/Fz7aniBsy36LhKWl2zLl4yjnPE3CMwBp6fRXPazN3ru8buI9uUO3Gx44hjZRaq
JcuWHgf1zkzHxL3atDYfLUcUDdNz9e4EO3X+HG8eHYGmEms93q+NVIUNIcMhdk0lnEczI9SWVuNE
/UJPa7tIUy4E143H+2YcbwbUGkp0m6qmJohh10EgB0/FS/nWuDPcS5WDqg8jdGhQ4qzYYHDqyXC0
DJmGlAV04aIf3sLcGxxhDCV3Chhl3z20qa/UFGavnxf4011+hdLq651GbttcmIXYirVy3cTQL7Qf
RryomBQ5aWU7cU1HY7n8YXz5cWSm6VlMCpw5UE4/+wsJVjDfVpBeDpOTs8P05/WXwV8WtY0IwqJI
rN/zK3UajaVgYOSTTOhpkJ5gbp3e6RUv4/MhkuNsh+L2TXAVxhdBebVOlucHAzU98fA6oqQkKZKs
UZDGcYY0ShHtlxDhAXOyiRhQh0vwlJFkTIijkrN1ZdUoODPkA4V377BD/hJkPRuBKEBncAz3a4SU
KMj1G+2nEokIZa7dopHm4f9R6M27mXufkdhFYiijAGnkVGv18EWYxO3y1voGhM+fLfHNTCz+K3hL
gzewoUapIWeyfKIsiC2fLRDhyB35rnErfFFr8n+CJ/p4J+H4DyrkJ27vcPWR2w+ek3XXVwQqjofo
9uOCKSOvyXKKFs5JRjwHJMALJs6JlSFKhtrxAQutmj0v5RMl9aWa8G6FLKt/8lGWKqs36li+/Nza
yXUXDgCWkDM48vMwme0yqhb0Q9F6Jq90mLYDEyFeoULOq3fBajqJHSrHP6vksz0X4+LD2PUq4GEb
MuPMzyobHT5OVoq/oldPJ6+xtclPnAGysZ/XD0EoHVVgJxlyIj+yVaczCHIC4dEf1+GmbwoFTZKT
yMF07+KGr6OQKIXO+lBKjjX+skeY+erBF3SDYkGM7lzJwPNFbVCKnVdoeNG7lnm5e65CTVPU2LZC
Uh4I2fSleKsCj2pByiKlfI/Sd90uqPmHCmlCO/lxGdxdg/fstXtFRxA2IKYwI71TtOodB8/PQu1a
3ndurWn/9ZVtb7kSFy8S4WQt3189mvl+AlfNDqY4l/nwJNuVQg0l8Fo/DvtQ5R95TpXelVpaOWbF
xW338LFoJpvTwQs2SW/lqhdvVbT/PU1GhBvufbmXjyvzxw8fbu+HLYnM8Z9joMqUWbX34ZKNp/Ve
y59jl7AoOzt9yIWJLdTnNK1dQ1nTrV9sTAUlRmMLXrfQEDMTaEVXtwvIagZ9hY2ZnqnXgkwe+DyE
DIAExgGM8tHp2XEIPgBgCeFFRXKGTXPamQxjuW+qJiCrO8JuOUWntWug/grsyduPBwxzfL+i9uiM
Pae7BnK8GYcTC8668h/YhxdCcsEU/5IiRsR2pPAoW5rMwqF1+QnPpMcPWHiOaDexKduuDbok7PrB
2S0zNZDP/9sb7kfdKVx4loPsU6TbShOsmt+xjDPX78dTnvnQjr3ozZC0lVt1jkY7FuN3+Rs+7PAh
PchYU8uOs8x27F4mzlZk/pWf4dBcrEXxX/906cuTzDP3rI6Z1p4aqfGNly1ikE7i50DqxHX8Hqjo
zJvjD/vGrpWLZuJTYZvhWRw38aokshWp2TqFPy/d68QRmVADuPXvoyktzed9xLZql2+qZ2Et/gRc
23Pk0GN4mc+UOY2x7kL7A2EqlJzDYPFT9Fx+QqgKlIwzzq8Ky2Okx7/TJwYilqimOY38uaHwtwje
Fa8wdIa9UQI7dWFyW2N0IY/Jp8t7e0B707GdXwxe+w5393uSm0NwY/KL59bp7cbJ8VkGCx9N1otA
mzbt2AcrD83r00LwYKAc4+xg8vJhHBuZv92MEbFnSgVjsWy5pgng49Qo932dzc/NOPtcDqYYXXX9
e3ExfhzG8uDAqB+qO/MR8X6h9C5myvHQwVK+UM5k4S/CzL/A2v/vrtsqMAaSGUV9Zl9aljG245u2
mI3tSvxk5bddmxH6NZUgPwkVXhm0eU7rFm3c5VNyTpV0CbKkx1UtRM42k+45yJfhCUqA/TKL3uUT
c4GpCMIeMa3GJ/Y9yCxCSrUZPKftUFUQQ3PxOgElRrF0emOYxVAkcDbJenIY1C0gAqXTLCmdJGcM
FbuRu3wK+C8X3FA4kzJ16bKVyLUVBK5f+38HELnFJWNVU3EfSr/t2QBQQgaGSjsQhPjrONf7SzJA
VyqBiWIiy+2Gs+D0QUmMYqbS1tajHJkNznLzTGv5TknIXs7um3K8kt6ZF95hyxI/1wu/LuT99KyZ
0BE6YCvGVTH731XMrNYzHapv3GRibfIbTgVorOVaNA7qgtRnlvAj3Vz01VFpkseOxKRKq3IvmZiz
9Nw4/Tv8W07irA4b1kGfgrpZBZeJZotVOyGLziBzcr3f37QuaR2qtU0NjVcp1C7RfIIdUXQp/MnK
Cl3jGNsnZ4BBObHWvsb2ofnQ7KWuD89vMx83/Rkal/SYKimtqimmtND++zpVT2hE1bL0jJLaV1bm
IESoKGQCjqyRnqRJmyVr4lJ2ov4mmBzaTt+QblZfSkpy0X0Xij+yqx+mW+H6N+P5ozKl6Q4XnWxN
VZqXPc4VaLxCm2ISXpdyHWLBeMfpBx/f6KeWTa5XNc9mMxRuAXvbAXKvpnrbZqE2H7IedfpQ0LnR
YceIRSMp9D+yxnZqU8tgVrUBWVfEdn3ZeyCAzFBq4/PMxAx8/aPz+nwgBMPKB8CK1AuekuhdpBNJ
UPqXgcP3EaKvMZBGqaXb+fYd+vSQIKxOoV6zfKeR0CdE852j1wuEoX3sFrAQ6S7eb0H3TZsxTVQv
Ubad7af7x0VpOi6wzd37EO7AnjDDJ3t/LIgm5P7THDQ9/MXb1/ZZTNTzPNnHMR2GyBgNNvFyTtTV
+Y9sHuwnseYBe2JYhG7+aXN5LqVWZRhc/56XOHVT9dw7qEvvrmfP8xXyhkN5OkjdlULUhaqxd3zP
mmwkxBgi9zHfBcUl4iD5nbHR/o4RTEd3jZz+UBxArkgWTQChZkW7N4FYyeifui/LRC6guO0NuXr5
PT4Q35zsodhSu+/N7Q10lLrZIhMt7uVDvry71+MSpJcErxizHR/LIkIa5oxpHle0SftXajbU+Vqo
KsanESYIDxbKb0ieMM46sFJ6h4OWW3lZpQ7/oCN+QQsCb6oKUBctPgCSC2rlUFkaQp+kDoFRgJwd
A4EeQisPim67oED7ofrsaPEdu8ll5eBifI6ydaH3nLlJHlz7OYjpWTuMcRe+bRCa6EqlFVism7me
BQfKYc/QF3BRBDGjoKeYHWrayGCxG04Gdq7XTszQc3Poq2ewYx8FYq1cqPfVedrO3V6B4iRXvOJW
hwtH509gu6wIXrYa56SgjnCmtnMwr0uLjzkV6+SVaz1W1cy99HufHcbPW1Ab6YOKzwCdn/0w1ruT
tgYhlMXaEYK5IRYmvKdt9OMtAv9EvW/uzCYjoMR6m2uk8onX6mVtWBrpPxy/AdSzJV9jTgUdBFLu
/AaXc6enf4ysPQrdvzq0CDKXyPrwIHbumv8cIrvGqr+UjeXl2+dLE+AD171EwJM4MehsJ2c3rQvR
H21jCtgmlLmgGHmIvee/W+Kd3cdp7OXOwHOyfKZ779mdrsjH2pqSHo1DKjSGreWkihhTe2/Op6H4
INnBWcFQ0bkraw7iDl+b6ofW/+O5r+MnrEvQ92WisCR2G2EwrAd7DcVBb+Pn6yH4lT+XTkLqDMUh
xQAeT23EfZQfpHpu7OlW52FS13yx0Cf/d64nGE6MPXIx07JCGRVKFlwTMWe+QYCGc1Q34/3LdESC
6qL7WIAAfgqKjjmGSsWtnzhKNPquouf0L/26Trz8FbMbUOPee/HzWlXPbGtiEGPDLiP60xXMm13/
fy6wu55QiWe+E6auovqZuPe83uUl+Af7r2txm4erfelya4dUWX/iwG63+fPT0kJRVx/jzypPoR1+
K3ervebsUJsgS0H/4B+yCS+/F1PpKKdvXp7W8UjJNYmEtM34fDUrT+ujmktHx2crv+MSFYILxYGb
EX66rwkxkIv+xl1xk6z44V/evjRd5H0ZmHAF0AvCvmTn2eRiR3xfc49VO5hQEB4rpKvxwLzrsjt4
MIFOirQe7pNlaYOc2t30ZDg6IDCJkA8ywObR9152VsA2JTWzAWpvaA1snz7q3QvlnhhAmam0ft1F
MvWn9vzP8tWS7N9+AOicWqa0C7cVpFm2rVPSn0v/LkE8RPdu4e0JIDjiCFQ1C83pTR7qxAEYJdpK
EDr5+rKPS/vQWDWfrRtj5SvRXeOMrDq97TqrGunLvstsIcTzBK9qrKXTJdYtVF7RfHBXzXQWP4Io
o7OqLzfRsXQd5PsZmICsd/AsX8u5rkHGZ+0E/UXL0dXzRkvsXhtPT9NGJYihDq0kOB3fPVlJ1AlV
2guzs8uMBxqezPzEa2QQhK23Hzt/mTU4ukSTZhpJOP/JbClwFr0Ukd73HrNeXPUKylrcML8WamNm
UnY9ynYNGzzd9Lo7O+fysnKdCCiiBKWITp9CA633qOIjV8Rwc+F01Tz3gP3zaFMLgxGayRkuYNoJ
Kt7VaO0tQmsJFF+99OIX84ikx48oVIn+Z+bJqBDMkLJRHK5cLAktt4QK+Hx52/jQZ5/TzVJh8UPo
ZzTXeUb4r/fCYqT+sU8s8e9rJVp3XxNfMR/+D3pVb1flguM+0b1VzGWmvtZIrRtFtV6EVQ5cwAQm
/wXZbjroCNFcYkZ8JDnadDiyl+KQ8CS3Y+CiGsiYur1uzTmFpPqF9p3IMJSH8oVGSO7hYsZ2LW6p
Ty2cj86+6/22XTtwOlhyjBnuT0G/08+EMl0ozm27lFH5LlF96NTc1FaGggcFJkXOX76qJsGksB9m
sTASeoN1yOOb2rwHuZohZNGtzMJFaRgdynOTxPpvkkfoML3eSthagG33O1ccnupBSSq13srPKE8F
tXX4GW1kvaWf6yFr/t61tu7mwFDRLRfFmrfoVmHJUYpP8uVzQx/w22H0qC9K1zd9EjUFJ4qhrQx6
Y/BbvBnv5B9yosXPbnxHIGTLbxoojAGem5Fo8QtFxhdcy0dMMdvXWsGSn8vntw0iY7EqPlrP8qu1
+V6mqmtmpyJVM/u57fOVCCPvx3czlz9Yot9O1U1kBOwD3i+e3vfwzcfDCcaFE6tdjm9CU0EWQ/6D
iz2Xb/VnRy9/JT926vtK17Ie9k6ue7ePCt3ss2QXxEQolbt5Of6xEF+v5elPrrsnUPu3/XWv1nT9
w0wqWs9CRA4M100bjg7W8rbz+po3bz3m8WWfJv72t93TOgoEmR3T9BYM4ZNvMbBZk34UG+JiSaxV
eSrnwXzwUC1wd7RJlAvDXJeQJMoCmclnUfO/Jzq+arxS/Kps8NBhPEyquLHJnTmq0Zkcy6wfJtaU
Vn9Fn+pHt4X5IQDBtjIC2s7Tm9LeAyrlh6ExxfPAtLxtZ+rlB8/KtpbXnb+KCGDrZ8b82Xkl/Rb7
mrYty7Gs3OsyIJlFf/URys3Mc8rPjnuJLgF6rMEZSj4FQC65/D/FFNfACyx0dnxtiH47X/cRPVLR
hbyCx40hKMVpX7V7NzZRL5Bk4R3mKmTJe+ikXEdYHNwhtDvxOvvGCLQ2X6XIMqqgVJnCfJq/XFGI
Bhb+KtEl3llNXvqduNjzG/9Fut0jxNe0rxj9e84Wt4M5hN3cd+aDbS1Xmyar2Xt00AYUBl5E2f5q
xJvAL1/PlTgfOjrk1XhBE0F3aNz1YNtZjFLs+ay0HHRZCkD4EsZKeMFGX1e0Gx1ogn7DXPPinWUq
KeelHv+8ZispxXOqV8La71NvwVark/3NE+l4wE0B0eem4erTjfHlbr0lf6veUzdPvPz8uLZzNXv7
L39cD271raYdaYCUI1vMb4oXA7R6Gz2PZKs6Rovp35sd2cjvq0I5hqVzbgennVqilSy9KqnuMRwr
v48WJ+nxZbiKMqeqZ+oy9Knle3WdKe47TgPzCria2M6N1/Dxrj2wW/iKDXPDW/Sox9ONY2fbuRn1
3LI/EoLH3/Xsutvx8icvsciXC52k8kR7Xt5U9lrqzBz39B6DsFnDHIuN488rW90MV0PFJz5Iu+7x
w2DTfnyc1uzQsTc3vRRiyIYolAyy6z1YoI5c1PEz5yQqVLO/Z1avo+A7sasueuzjXtg5uvhioUJ1
WinEW3mUW4ZJbjE2ufaPjVuXQ7myMYrpPYbVYEMxOPLOGB4/Uuh4xUyktHOO6FoWVzp3zLU/D9Jv
2Wwl+yYuObSb/mmBzmJGP+hm3+6fWyRtyeob56oPZ1de0WBdqzZG7lmxizajxbdN97JGmJrRqbfN
sbYrFibXn+PPqsuEJT6c1owWVuy6fdIZ1AmaN53bPWLxyQV089a78DFk8Ruxp7rfyWpNWSkuZl+b
tHaMSHnq9BsbZ1ubZjoVXZEDrvxbXw+zmr18q5/jb8e0Z7AaPnWR02kLA+MHvfl3Qbfr6Dp4kfTX
Ms15eV9aVerrxh1hWF2WC/Gim3mvLYaFZWXlcSRl7+/M9wNdTiO3ZMlK8D3FYqhz7RcmhTP9Q+UA
aaAckbI/x/6ThYyeILabqQ6NRzvTTMxWLDD2H6uvjR1itHB8Xb3VbIUMHLYu3R/iukvcPoo75T3s
ZrgG17P4uoHpjfjnAgRixp5v2v1uVPrt3MlwdnR6Z5ur76fBPsH/umx8LpHu176TVIxu8SnRZx1e
2gqXkJo4I/YN7GN/MfRR67LXTi5Dl5R+C7tkR8RfzL6lkP3VbaHFFyoWK6XH81wpC9mbBvgRH6dq
C4rLfPFM0/DQYOFdsug9QBfdb0HX1Y1S0bz+0IjEv4iKc0jtyXiLkLP0mnCbp4hn0zRVxzMEYpQ/
1lLZiNELz5M4KZsCV8nQ6uj215kVrz8amzdNy/dHM9VP1hXEgSc81qAwsCtklb85cqRpvv780kvm
rFeyI8JHl/1NjYK/EDrSuRpI378zezmWEzpFM525p/SJVuYG3UCjtgzqvvxyjODi+vjl9CuTr+d7
8/LpUMuYNURO/MYNRlhbfZ/MArhWpxTCDHoYaIOzAQ5MaVZSFdaH6Sj/zvHLOuzHsWlz/nEYXnms
FxOjx6KVHhcmFnY3PPM9KU57u0IlMWNDxKst3zN2tpYKPZFLYKvQTo5Ye+ZHUNj3XOapStIbpWoh
xK9Gj8pqtHWq+9zevJ2svwaF8f3rHCnV1mjOHbrXxv73lasm6tkOrUyhhodxkKf781U9k6suNd12
NkiW7opAN/SmI8lmsoD9qrLoS1wcYNdESY4k2ZFy8I7YjQ+8ueZ1NSzZiaRps2YWyDSt7iUb2CIF
wNwZsCpmMavAKQdejeAyyaTJAZpPVUNZRks/6Crv9nKN8QDQxVm7jJVz6fKWJf5bIsGs3nwFfv5/
Iq9efCYPKjh4p1RIzct7+uNOxUsudvtndEdHfDp9p99O9Wm/oCFZ1ZaunD3PE+DKfjz7ueFaabn3
wIBxKBukO4vWZiQond8CDLp3kuPsnL8Xl1k6geIpUcz+xMdXJ7ug3d+Yo9u9oM77x2D3pn94OV5+
OD3j9ewnJ7SflwIskK0FSAlwXUop9CIKUB3tvH5lyQT1V/PZuY0yzsvRNl7Lk+SK1N1zOXCHnpP5
x7a/4lOMpjmRjLZXx2pehcHA7DrTLD2wt8mie0N17fn6QdF6/pjfVrc6/GRv+5KO7Y2i3jjTvA8u
RuUNXtFtdB9cH8G9Lb6Ozh+77ibadXcqhHnKOTGYVWH9mK24pDTT+uJpJISfSESVAxaludgBRJr/
kymmhWPe3PQWTxuuzWQsuW5wn8sU9OqKXg3x/h7MpMKcn8zFZA2TPdyXXHeKwP/yMilcTIvJUPLj
ZD3x/Ixy6ERNx8xqQU9O+MbRYKG52rMv8tNElCoY6FKf+3f6EuL5Ves8b6MdGbg5c89PBuvjXELh
DPvlPpd2kh5fZTlJdNObql2OmPTfpfJI+6WlFD+2LMO0JIUZVQyPw0IZLD/b/9UoxqcGRjXzdurQ
mxAjaEPI0ejoIlXCt8trOreX5Vyqnzhqy9t9cjsqtE8Ksk1tUrfiCjH8dq8sJsnv534cX/YK02YW
586D4e0OpwcvxvFT2LfdZ5lzkUeouRvaSVMfmXYuXdH2yvhIWTlkkT6AW072a9+aoqhq12gx2I7I
JM5Y3wGXcsFb55XuzFhwxJ52dU1nu6c33iuPTyZKm8G8txwZaMTtmvl/X7NVKLGgm/BBqBNEywqP
MUMQnBCpiJ4B/su4w48k8fN0IF9BEoUwoLqsOMgyo4GTgEw39/JKufrxkybhxs2tuwiT4yw/kCwK
BUrk98mODStr48/Dv1f3QsLbY7gq6hLbjaa3aP9mGz2Awq3UN79rpuHSNh80qPWcrD7q29q582pd
epv39Of0LVdD8KNmMtWAFEShn7W51YCDRAQlHWumvjcZCUJqVGgxuCl8Czv3HDngeRKoFxWaW19q
TnqK8F/1QzviprMahNY1TgMAbM9FN5VUVOX0xh1Z7zK2QRbgtdhTPhrTzysfFA1KWPyn2xVJgXIa
6emryHsypZOZkIoyWE59/L8PjrBfhUv1+ixnurzLhvz1S/lB5o5UyuvgizXj/fQmsjynf+l+/lF+
FYoxz8QUvzCOHeuMZOzFUGCRUqVlGLcWvqZz2hfzH9vfw1f2Yw/fikWnKLtAasGxu4JfzSbriVw5
37mhWb5jzVUrre+z5DlZGAxr1ohcQR7/kRolkH7ZTkiHBHX7LNlCSmCsdTaEctmqqo6S2JVy37Hv
79VPLFdG+Edyn3x7tSgLAbnifOCRkibuT5XkQcxWIQiEsZJ/uh8b5quFbry//t3+Llqe4Ngwy41j
EV3fMDo2JyH0d/73aIAPU//OabFnxlrRnenMAuSuup/dg0o+OGFsR8vvIAzqbYy6yAe7kmuU7nLf
aW//cVnWZd1ZVAqDeJ0ZAtE1w26beuLpAgAfg3gvji+EE3e1K+tgfiPsTZWLvObt+nUrZfphjtit
sU6VYqyhw/iD0l7mIRnjAP3ssjiLKSp/bPATmWJ2FK8Hrb22tN3AbCghvLMehYder1YQNqfezpea
bnde3q35pZolNzq3gZ1MJ17fJRqpj/m0xuUYfd3WyYtwcHDqcdUwqL7jZb19c46Tbl5h3Vc47VZU
hQ7fQ3lDiXbnqQO/xKAvxcz2/t2UzNznPqXnZBuGS94MeUuVb+r0nwpGypyukxOFkvL2YmhS0cAK
SnWX+9K0sWsen5WgEfs9LUrJI542eqYGUwNec/XcODQz8TM2Pe/0u3vbXqthSEGhu+eGU5yewsiX
1YCUWy9UrK9fACRbXhordWWjzf3ZVm8NTtNH4+zaDNS5cm1+Y20/YbgfI6U5htkKbF0eZpz/3t5u
u/LtU5tX9h8Nl1QnzGOb9/yNK+Hzmx3w8z0Lk3SWYA+itqOFv5WHGrfVZH0+NwHAd7rkOYxzCC+l
5WrR5o2LoKVqJ7LB0w2CMy9jNdC9psPClJTHmwotTsAhXSXAxfMGZY7jdNpBOs+7T0gW0KdXIPOU
EORbuN0shkAPZf/+fRkkpWgCg+DHmuWiV2L1aGseTRyYtgXGVDDpxMzWKIdxh6r7JuLoXTaoIv+l
EW5JwwgB5nl8h0lDOgymFnT+bobigJzgrHTsbHvREtw6SIAm9EVDR/jV3napqHD85ETIVaPHJ0ox
PO4HhSg2emmPy5QQ4v5P6BHuowvNiE+gMsnHaBUoD0LDeBjyOTgx4QMVPn5XHwRIm4ax1caQ63da
d+n61BCcDwMxgr7TkTVxWGbH0zEfrm6ynaBOI6spoJXGy8lzIAwKBR52J68juO2IBSIzu1Y+08i1
DpnS5R0Z5F+TnF5aya0mXDhhEuOjbVCATSh70zPHa5TZ+7x8ZE77CxxACg98lcT2qcm/uTv/W78t
dIY+K5lEJPztju3krhmHUczEuzfPd7a2FFhlv5QDqLylF12fxbsBViwYnoyv/91L88/CXCoSounj
S8Vi+KLpThRDFw/DebdqEQnHC717wqXQltZ1V0OWdRNf+9/bvZlbV+6q054qk39jlV12tgA2N5CK
RzN6mrYkbyh4aEvJTDGFZ03FKlZFkS1R3ISM3deRMhQvpkGcoSc4hGNXRTjdJaLkx/J37kJNitTC
49FJSKWMGx/5v7djdHnnJHf69ySrLL/M2CodfS+fOC9n+9n2ZW5iVXlpSkSscooOp3/ZPgQGQF/+
7TP/XMPuVFv/LkXsj5wH/Vna/HMenDdRnKnesySO+6874iw5kH8mWvGbflLiwfLy0T3No3Oy6/VX
EODRdWFp0y92ldS3Uu8R8f5JomI8A3BC8FuEvurU+LyIzCTFRI+mwDTvK/l7rligSScenGmbyOn+
Vpr/mOtlnZZPaebB5av+2PZh2sjsR4Dc+VRMgePryvRR3m9JjcuHr9O6ctR9M4+sSYLU+8eVrhA+
KNCs0lxpAU0GojZNE1RZQJr9c7z/cJNh2I+wrJXDP4dtfnz7Wr6lP6bxUfxp0Kp69XvSeW4Qyj+f
eWciMI/85ZKrp5+1XBTuFEh7La4liu4PUMmwf1s9fFlBoGDpMC6U0x8eDJ80n1GRyawSqejxPp9A
CbddZT1LjTYxe722nHkQzllzDHm8O+sRreFZ2mrS2Y0z38QP6+fgsiu9voGL/Ngq3Y1T2ET2w4WM
Y1W6oXBMsy6U/fF+j563nyIk/MRIYzr8GHTJDJqop3QMbmpBZdq7cLoOd+uW6sX35fksGy9vJ+m4
QRtM36OYa8U4XYxiZItQJou+arw5mKDmL/XsK+RMnUf3Hi8lvk3vLfvHRY70jSF/eb+PdpzByaYm
U5MFGCGnen77NZRrbsxCoK41I1ObSS6kmCfGTotKuBplRB+5wjX75+kP2cCJRx2QN1mS3R+kT4qW
ZKElr0ksDXrs+Ga+vPTRh6W4nZcs2klCCvb0OGaTgM+LWb3mu8iFnFnXEdcFYTxKpmQz7u5F7+B3
Dy4J+tfsz1d+5+gzNdYizWf/v+6kZK6SgBnjO+p2LBk9wpQXl6HXadv0KX7L9k98+1/wdMthyj9d
hu8QVvx7t/18HMLX2vy7vWe+RdKU8N7w/XzlxSryvfIaz0GVWD2sCcHL9x4TbbDgouIinvHx1hrg
D/eN+cwHuKQd81JF+M/osWxuJ25MiqTyNnKr4habv32ZgvELEiZIofyIicfbgq1r2CN5NGfhbsI+
wRH+m5Z9mYDyjkbTtuezu7ZySfu7jMhpCiIu2ulOrhW+oGS5BlXuZ6dVNdeafia+g1j6ooz1l+iT
cSjHKQZMy+ts43ZtZ9z5+kKNGET5Xs7uxdu0luPIRDfgOAfCcsXlzFsc9wTXV+tODX4xgaDkZ0dm
26laKYGJuAdtmVJzPIcvLukLKLzTeqR6N4ozVl/fMHdA3gwGdVFfy6E1dKLgskcOjraHsj8+7rqo
uOmygvfbWDUgSg/mE2UdqqKZJyytB1V9OxW5I64qMa0lC5Hn4boqudG3WD0zynxj/L+vSotgwbl0
npaklTMnY3zFK60o4ThRnIh8TE9MJb/VElIdf2/5Jjc/oajpHXj6Q3Kd9TSipNvSYaSi3HeQLuXK
J1Vh2qx58dsjZJXdRO92NEYgfPF5qJcXt7MlB4e0eXfFx7TmNl04gSeHfuJuJRQR7H33R2+KWrrd
SVojrfWeHkxPx2J8VoXPBHNP9Mwqa5hswJcKRP7sZ5IcuCfWymbV28iUy7H3UFmJ9UwwZPeuWD87
ikv3xhGLKdwnyjBHJ0Y7Sw9bLIxeuJVnREitwO4PsUvocU1u2pn3Ld6Ph+pAW5iFyH17sKefEnDP
h1KjUnuily5E85mtcTxMLIiVwxuFJUyUE+gtGYrHDx3y1/qH8Ou5/I3+CzDHCeMbauhTE7m9u1Sr
YhnORpuQFgVpkLtECPCnYQjvZEyz3jpSRniSn0I6fJT+h9BysqTVGWONBzbi4xbAVM6qhEEGkR+l
7kFm83x8rXP9tJFGmZJ/cZHEBXK6AaHwZW/gp4sh1ejdhBdfzbLaIvRaBL043H0JzITnJd3YLthq
FCRs0FGupVkOB0Ekli8j2bBjnULt8Wi4CJ90Ju0vvRKV3cowSdWYYtISzxs+Pcuscx8d3XWPxvee
lG2SdXHEqHAOCYIk4hKMGDepYXiLe8lm8cf2kydmtRNw6HCpuWI827BSXmOTnpxRcvds429ZvEp7
5d96kkmVD/sKJV7uO9Wj/S9xj7INY6zZKOqLS4uICziXFj/b03Azpq6RPPplrserYvxQTuv7+VMg
2RnhxmgvJNkz6WC8GXuuXzf19tjfbbbu3/3zbPGTUJb8E2c8cq3Lqkk8sjw0fFHiD187jjw9noY0
HdNdbcsgLGmo4CDvYbidPlILi3z3TNXysrMcS4Wn6tO9uc5+xFnmpS7de/LzFqvF7v34/S22/8zJ
9VYPDk1TdOihsXv0l/v6Y27Ceq0gwBFgcP5M13bqcWlTcXEuUe6ap5gscHVUIlG4Ktzaz/vbKv5v
s34LiqRNe3s1IqS5viuc9I6Ty4pptYnR0THT1k1WeFTJX1z4/Fglaty+Zpt5bXtu9nPf4mrvSML0
7XC5ChE0jkxe2s1nPzVydOV0xjlaCenchYF4CGP1dgn2dom6pz4zeg2VfC9f5/9Yuq/lxJYkCqBf
RATevAo4eA9C0gvRyOC95+tnFXdiJvp2S3BMVVbanTvrk1+tLq9Oth8ZLMPdmZEAs/mPzinTpc6Z
9aFjExz9aUyZulCVOQlmiENdmsdw5wRFRPCoKela16cBluR9iARPk47LpmUTnGWejeJEtpxsuUu6
X/gBsYkNZy9Ijpw2Y+VPaCMHxBEkZrnUmED6u2M2U8GN836KJy0HcMiRz9vkcAg0+J5LVBTtBvh3
Kc5H6fbyaoSsY/52qqY+gUQpnqB+QXTI2B6HUNAaKyhA5kUvTrZNOJ1TJzJ/fXdsfJ6CcPW8jj9z
AZyiZ0nc7SwF7buS3w1YJE6M1bq/1IF6b1mHAGG+/SS6jqF4y03S6YqnIukwZyebObg9S6BCvgyV
lN7WSDAdqGPZ7S9jt8jd66llI7HDjrCCpi9roL+N52kgJMOHStTFPF8O+far8asvqrSc7Mx9NPs+
fulsIfOF6DYGJsrouL1VJ8cGdUwlZ9vzXqhjI/CFOuhR7cEfsl25H/snOzcMnd8CynwAxt817K/L
19FxRC4+Ze6qEItYmAJwT+qvHxLz+D+CeT40NnRLIzZ08rYtCEnxok5B+P1yaMtPt1M/cfmMvhNt
C3KfdCsFkaouxsw0rd9kUCft3TRn+JDfsxtSakg8f2HT4MAYJV++jCmiees2tmivDuMAhk3kmtsR
NYVFDpJPNz8k56Gst1ai6VV2AL+e15cAgBhNQk8LMUYMP8ebGPp4Nc29m7BX10cNHa0WNPlYSh3U
UbT+ww2W6aP4EpDfJZhwDi1hjd/ARfAQzMgLEwiYhMBp39/F6vIRKPqMb5Q81dqWpt/9bdkijN2Q
v+dX4r54apI2iLAkPsIwg9wYgIEuh2VKqOtnumEx2L2+w96QIRUJdg5/hvm20y0eZj7Kt7M9SBzQ
h44ReRLm9TzDQE3IO82wKhz01B5/r5VbB5pVKlE6scRkr2AlA+YJLrguPtn9hb9kOhQHkIGk+85k
zCMtRSGWePZdukNqMWYQxKGVNg9B7vT6yXO6d+7QV7cy3TFv5luxQSK61kL2NVkUpO+k88RCmU6i
ELK4pbUxX3emV4Fm95frxDqTXt7/uM0lreO59rIp1kq35EIHk14iWdr0CxGHT8Y201k2YUaqkzqs
x/JH0bp/+LvWULJGAdqcbQNy1G9lkKRIFANfcVFo91D4cqylAE8Ng+KjOSRUg99fWzZDl/2mqhNf
lzZ0RNCEmY5awt5I9fa1lsLX0z71b5Wdiu0P6Mn3Zt5SpgaHfso8GJGhpxR4Kzq9K2DsDU591m6h
slxbTIGt+xQQHemcM9AnzPqSRf3Lrs6LCj/DttOJ5/UaUpogjO1NI/mVhlYdcxsRvI850RrUu0my
IPnaTNQO40AzRBOyVXAgKtovBUz7nXfNXSM1vPo4tHBGl7BOJF0aQ0fn/gmB9JmD7QrnHYDSrFkx
mVz3IThxHjCcL2GERjkoSdBlDT4jR20JUKgfbcdVDZDTANqJEUaAbbW4DSaZV9d8waLOWzuuXJeV
8Rs+D60cwOJXyPGM4CjWJNfFZZN7lfEY3O9bL9fBWZcPvGAvCqxTUJqBJjs+xjbXJtWhlrDoaP5I
VzX7UGCc0HBrfrpqQh7rbC/T5URsGpnhOdGgbIMN48Fu+1QJjLf+Nt4JUFJxMc32NdXtuPEejpIG
Q7UeI9aUOyfFLnk6i7ajy5gyRd4wyqDF5XkFA8Bz4alzYah+SmcC/8NruaIjzPeZghUHgjX7tOou
QrdmArnEIaGyJp8MsmqwrLLI4aq/wybT14vBacxV4YKENJyqf0jHHTgT4Ne+6upOvBsF3XAbuyj/
xVPfl2HDmREWic/ITqRtRSLKnUvcIN86jV+9qdcyaGvwM2GE8/rU0StUYkMX8Jq+4ZWz+c/CkLPI
loJJc1aXXXeJcSH937AlT0Onn8nZ2bvro+d1oy1zOggct4ZR3YT78zzR9fCUqdpFlAcHeTuMSbzP
+wlJ42aH30z6UtLkhzsrK+3GnOgEjyG8bPcynbfy/ST+B10HOUz0geITi+QcN0n+4h7wuIlZfVKm
6YXdKB6Ayj1ewg15et3Ydeg+LOVSL1kArKeuVQsmbLEkj3F8EemnHOxbPDE+hCgcDpMam8YSUYwV
b/8fqh6e5ayI2HT3m4gtkO0IGTz14tSwFbzcM3fl0wstV+XwACDoXEVuwjK0OcxH+g+yh0quGxuG
9x95Hb+/o99yjrSM2sZE0dstUZ8YQnBu7zgZO63kzYXevCCbXO4JVCv9FETTl4Oc9sNWfHIR7IAu
BYhnlnp6MsuDGisJwrr2vh4A3jm6PMBCk1M2vZ+oPZcN333kIx78JVV10xDT/CrEnx917+UHVjOB
ThT85FmqLltEIdn2x3+764ANAo/SKVv3RWtsuV5NFaHx4AWQpxVyn/wr5XAdSH7mQIkNcWrKNYRm
BpoEt4qYNveTBdtm01Q4gnpzhrcal3aNTcPRDJwnk/ZpHYDYwSUyR25EF4GDPjysxmdaJySrd9JB
xaXitntQfJ6UL7gc+RaEPpXmrV+xlWAPPsT6HRUJa6GrIZYO/4bos0C5JmkMW0dLDaBit18Aoa38
vsL5PEsc8My4QN5xwI3Se0BQhJqIWGTdQdcie1hINLJtHl8+sDV3gXkHYA2ZrrhEW2i+jGWHFOlv
zNkYAtxeTYWLiF/ekJ2mEOm49ZMZzXwVPj0ptTZLls+21bdH8UQ5hH/z4MdSlxuNT9STKXG7INA+
G3RxWByH4ZdL3mFiYx2dtwDSd/EDUxwdhZehj3zyhvPMn/IkFqB71AH/aNJws4iQBv9p11kMrOVn
4Ydz8ZLssHI/ImRF3cU38GOItvv8D6YhwJA1mU2x1OSCdtFiF/IHQKgqvj5egnUPVDph/WJDFBgD
/pahDbSeLvGT1ABgu6dPmDSpMwrtX4DiY1E0KmZkzU7jEPZTbmgf5F0sFxMEbYzwNV3N/YP4bDkw
vvLiifVS/hv6mimGkFJ5D3YhF5pjPBHBlbIVwsfwzg7mZQHY16RsbwsIZCcKuN07DwmrMcEiCySm
t9XTGSRxNQ00sOmqH3OuOqommZDP8F1jCRPUF6+WeRPwF35s/Cjz6ZW1F4Sn+JlXXgzdPNpPTwf2
nyEwTnCmK5VymS5XjXBMAOsfTWM2dPkQldmbRQ8WORE5TK4immUu/XjX39zfN+ueUhJfgWSRHnkW
IFbomnkvv/mAk/31hOt5/RZrUA4bzWKENW0kpSMoALLZgB27qiSCcJlVBnnKVBAp5xJR5l4XWZNn
r+pQh/uLcOXqlIRCjBRQN8pcaygvu0AAaQptUrSrqwTjc23ZDUbDPgleWOi7NhzoFXQhTiRBQzwt
D5coh2VhGA/bmnejxvRyuAPBpmr1QGhxCgWzXYjLiH3miq0ssDTRiCEyKp2mlli87t+JtIxR0cnM
t8MkBWv7yNZlebyR193pUVu+53YRYXYJPV/H+Y/P+5ZfeRYvK0TyEto2RPvidN9lGOlmL+SA+fsm
U6HlhVQXlFCOuG6Hbu7T13w5TXSCjjAmJticYHBTAjJJkUeFbWM9szIWmuymVpM2YnA8NPVtf2Pr
KQNBJ2tMs5j2xWkWjx0A2W5v/ECfOWQqNiC1lO/hq2nDCace461mFG/oKbntHk6S5IF3Mv9S4qI+
+UVJUgEorIMQ8vF9WkT8C+/jPb3PgREWJu1eaSvGywqFpiagFmdldm7YRpruv4Yn16Y1bw1a0s3i
qWDvfTMhol9+p5bfp2voTSN0ocyp7L6LbhrhFK2pQS+/bCX08uYjT2nT5r+4narBVQLEqt246ryS
QgTwdVlEj7GH8uCMcZNPkKPzQfui5Ugjwo8PZtFgrEdeyGf+SwHFQlIldC0FTNir14bcxWZIkUuh
cSnWYLpm+R4BdkbyKipezEFYs8bB08ofKjci2D3VuUTdPdWL6Cpo6H78AShQthbUoVo68XEmHJdD
oIfxL6Kqmh4OKUF0FIO+2v/u9ZGNAGFoGn7y6tK2uY6zJ3ZW+V0jpyfXXf+uD4xUJTwkgwjgScAe
dZcM544bb4quJkXvQ6zp01yi4VjE1X544W6Wm8k2ob1gCILnQzE4l8TFo7BrodXPBCf9GCEbpsGP
lTkHv0t2jjfKBxJgBG0fu1YXA5sbi1WDfnlMEWVtAgdbsFDmMHSIQzg2/CIZSLk2jmz3NCWjIRLA
7kDtYcoIlj+MPNonIwde9Ts99V9zk7sEHeLDWbqa0BR8C9sW/s+EfjrVnt43J+bi3ZkOjZK8g8t4
Nog31KOnubtEFpc9xVIUD9PcJ2Ny/PWu3nI/sk/EEfH7ydA4i82+FWZ1r6q3GBjCcyGm01fFY3Gk
Pm0D0V10fN3Jl2NiSl9HfpWrk4igA0u3qUf1W51fsiuOsnJUXgobydH4pMkuaw5nyRJpt2LeNoPz
CGLxMb2MXZmUCSHbUszyk/ZOj6mLhcC+pz2FKPhTnxD6hPg49ul00iG8xsOpQaQovpiwKDys3aRT
3NwDzgZBHfJMHf0AMoULKnvB+6XkYqT/MqVFnFAygiaE5dUwSlK4ySFoCb129KdLkLyCljSePEly
dKRg7PmPJfEz/EYuoXmMIFpH9C4sB2Yjval2xe1s0nEUNgjVnaVvhMx54Vq+hbazMlm0/tfrJ1UU
dKFMvdPsTLMAIXtPF760fU/A15gPd+/XKPGTaOXqm2EySpU1uIQBn8XzbUgmkoWh7tj/dJmj54Ek
amKOGfIlfFG7yBA5Kjzkbq293sjH23VXTDruIeR99ycCHNYN2JnKWJW3B89d3Bwr+1tNjE1bM7vX
GmMjtrAKQa1SFPx6IQS8KbR69svNCDd9sjZhA4YzqH8CF6wr9PuhfMtUCJ2V5Dh6ZrdxP/u8xXWT
LHvaYExeqiV0mFpZUX6Ys/xGf+3fdjjOxXHtw/zTKz2mL1G22hJ3Nnf5dceqhw7uWbIPvk/IXc5W
ByfLzdenr6dBhFcjB4L4BlXt1rSWTfJymU+KQ4qZwtGfzIUqfNqU2PODhGvaHcvIvmTS2zmlu0Jk
wx2JPgEzMnD84lgLwxzQdIptGRcGJVr+6qt2RVJilsJ29rcSaeyDgeFDsDf2ay7X6JGNGTiPtIY6
H+JbepwPqLpCtfSVdDRgWxcWtWvF7a2tu2U6WIC2v7wUT89ysvijkLVLlEmSd3L5VeeZjKTK9xpG
B4RLvX/gOi+2SiJGF5FNwSHLwnOSKGfwvI+ut5ejSEtZAlsbjiLQ2iu8thyWwGM8qnGGyklScdBG
AcRIyxL8WQAfu25yDpyjWzLZ0H5NWXseEp9NgG00t9ewhVZFimkc7IFn6xlduMNRw4V5GRpeheNB
dbPY3stt8qngd4UUCmsZ7NUrGznTuZUOHC84CoMbH2QjhPnL3+1Mu5AJdrsqZ/03UOL7oMbdfBMX
rynyq8ZmQCF4O1c6TTO5Jju2H3EVaO9zIzzUreZ2yy94ygJmEbWG4Mu9LRy2fPmwr7OAtMN/DcYo
EXWPakPnSswR1IIBiy6S0Yrcn3m0gl1ScC3nuuwNZ/8WTgS77zZOXyg87Uf+eRkTzsNUrjjEP4ix
xhPxW4iBDpXspX28VZ+3nqht13d2jiOceZ4wXANPqYMSSnaYsYvY0ji6LzI7L2dZZLyt4n3Z4L+w
SEEXKAkmyg61TmYaXMjheThSdg8nks7UVdv5DxWz4OsFh5Fyt84khxtuP6xHIGSmasmvTDCNfnSk
HV0raCk8gqZ1aZ5lcNBYfv+UCZKMJ23uIcmt77QbXK9jxQJEaSEbkmdR6i/DSJ5s46Sf7qucSqI4
HN4UAyYFzga8kgCyAclJ8Y8W11DsgJJH/f7WXs+urfDqFuj/pgxBAP+UU39/Z+JtjuUhav60/uxv
eK+XAnZXL2ur2fj784N37QOCoAHF6nczLgKbFDx5i+Y5/IsMuZ0H4Jh4M/Li9xQdOM84xKRWrQ/e
2gvFXZ5oPrz+GkKdmnq5CSEC4OzZZas02lfgsRi4SGR8mjpxVs06snbOI1Hg+HlRx99EUrnIW+3l
idg4+xya5sUaYamUVaE+dkUBmvqAbn4nmM+QTIf1DyepdZmGrvCp2svUF9RCAhVK8DZe/nS4GV/I
CWQQXypCHtDuQr0Z0xE4szwkObAErxsrboTHnPRf6SEXJI0+zMis0wPWxNrHdtFxtB35XvC5d1Vs
JCNnIkRpr1ilEKtKLPTXSMkwzSxCsJfflz2k7fImltL/H6HsYpWULV6jLdyJ0ScKdC6Hb/3LaGQY
5TC/hTDt0VPhTwhOK4/zMeblzTo4xGZBtRFVqnaLzW2fEe6qBM57hS7SAmck3f9/6g3JJuNKhy0E
zZeTyLBPOJeBP0EQlE5xKM3ZIwDb31ysKhh10hRc6fWw8UIVHhKAFeYNsXkyMAVQlP+dM8Un2Skf
s3CIvsePsSe6NIwkUZoZJc+Bn+xaMZayxd7osKeuyBE3saF/moexDUeDq9vlK9wwo1FB55fhDDox
3v9P5ewlAfCuRbjD0ee0bp1Y+m2JEw8dZAp0JcICaJKEaS4lE8GGqDAxVSdIPCUwi9a9u9XRZ6mh
O6/zkWti4oh0pP/iEhxxEoXEXV2dvVscEQMusW/M6/fAlrXImF/6ImE3wqgR0hpOWKg1VkPF5lm6
q4xgt25d6qtp4WeL9A9P31foFDfz8/qLGNL4Iuw3JnoY12NIAr+bztF8a6iVAS5FrNON/ah4rO/b
s59HDQOQxKCGlNQwkGE4mEjUNCx3LJYnCrkpPDJSGjld4TwAbraI9Cvk+yaIK9xADyrOrZ5EVjyP
qurai++rWLWV47J+hUkwMCfNR6AOzdBketI3PC+eJXnAWn3/v9Eel5oq16VrEpH5kQwjdjHEHnjb
JCm1bqebi2UfEnf1GC9XtfTmC2EritF4pmY4kHlKEkuphELCrDZfINhopR7D2KK++E5vzHFvHRO1
ZKp4ubydvnffa/D1XGmdrM+uiij8kklt92ysjuXztSMwND6gcPo6m0NEkMherEqK5Jqesb40wszB
XeU+r7Nvhy2IYFxxRzpO9EyTk9M9SG3wEQPvoP4Z5p5DxSlaNl6TTc+0+JfDt8ogdQl5JYYEKwuP
E6IRMQYLf2txt3eBzAP3wW3sPq8YoDLHh7gqQ5AwXvQggbZxwt+grTjJvBc9T9R4YGJwGdq1c+Gb
MESfPAIa4zKloygULv5MLsm36YTgaN5gTiUfAttfOtaIfVJ1Z4QKnHT1heCrOYnrkWSHm9WNlgqE
NF7Oi/BDvwoUO6VCnQm7WFWP56i6Lrur5BpobHyWeQwKnWIOVsQCQARfupMLPglxhPaFlNFuKGSk
47N1vmA42O5R6G73FQBfRdC68o5BtJ3jiKmgpta/VLyz4ZIh4xXi+4KqsqkLHkBSxv+vCG1OjdNY
2jdQhEsqBseUUWI0Zv931JY9Td7oa45f517azKvKU9qAp5Kp7fZV3qVLqdwy8jbCUttsZsrnvTsl
eK8iUDyGSIoHTZHwxvBamH3g156Ex8SsdS5kZRA835w8tKJQMzZUKJqL9T0rcNWAH46ZMfZpscw0
IwvkmboMFH53vU9582yqm2XkL/GpZGXWGNqRB0tLDwHiT0rGZp2BxouCFH9mEEmkBcTBXz8iYfSc
levIpX5dIFSgA3V4bh/5a3KKjnN3KKfPb9nxdd1eh5Dg+YvjziHE9xw/Vp4uhYA85DlNMJU8R2I/
uOvHgbjtwZHglp3Pa36a+g0QcqDjjl7EbGfWvf8hSdWdYDznzlgXNr14L4OIr4bHf9d/j9pWglDL
xLaNYaHwUOPGPv95GxyBYo3dCuldG0VszAXvTaDUwUd+sajNPu5fVKdYTYTc0R358B70Rvsw3Osh
/TPae94+vq+6+uOHuT/tBARs8mYSX6+J2H4xxFK1Nh0CzfHHbJjpLZrmrL/nzApdgmiWNYUrpF+a
cYModVb8ndRXh6D9i6YJlrH3nCFDrXi+EusFcpFH9GieoCfH96AqJRf6zpgcoiCTkPOuvUFySiWQ
Zab9uWuGQJpfHgp3L3SZ2kh+HjmPCz4d5wiBq3HZfAW0EfM6HgJh4sCyP1Bo4hyk5wPJyaV7gPv7
WYBozgKeH1EEjax9YXj4LOhmvxbX/p0qrbeVe3v1fQ/oC3GfQ6CuAKg3c/d4+ZKOnom39TrScnjL
lfKp6G7kewCYp7+SX4VUOd+K9566htFtXIq5weYYXernCH5HF/mhFAejGM1Dk7lK7Lq/QOP9OE61
1GwFQ6nmbBZddMs/o9uyOptH648Zbpl1/5qrPC7RMQZYqSvj3D1cujM8ing3tG0cq8tadl1KP1uF
Uz2Xn+ZEnPPK7e6MZ97m1mU/vJ4rj203k2/tyqdC45Sp55PVo+MMWpbRBijrcxBGgToFvzfbei6T
imq4wKtQHqCvT2iUmM7mK96+TSdFn/jX+VLbJgdeBU79cernhTfpaPXAUt3ZVZ/HTipbXuYPekka
MO23oLJOf6t7c5br5ctZfY06tkVXJiqWF/FeKlvLJ64gdK1CoQ/ld05E9+Tgnt8WM3GgdxxRAVL9
AvVJS8aLhZymwJN09+fksIG1EeopUz4KRQggZQXIgN39Lf4o5XKdfLYU73n7AkzBSqPj6hhtdG8v
So9CaQ3BBDyUT7Monh/eMWvaQV66AenNIPegGr4PkzGiCSKTpyCWj2ipk3mbqxag1LcImG+ySrPS
QVtbvLf3iBDat9RXLlXasMvMXuHejcVUa/XaHB5GGr7vFLHt/vIjvXbZ0vOCQTJWgZ33zQzip2Tn
Pkm9JQ+5t0x2lF7Wb5vKSi9UwiSOeTH/qIE3Byi1uBruPtlfgZPmotDQCxBFVLvC+UsVvBWqXAEk
9eMPKY3CTwa8bDYGoAXhVrxTioNLBZsFfb3AVGOND0LudWDETpcoljedsXhWXQXIxjYhMZ7Cdlss
DE2PPMHXRatV67Ktwv27lCucMNxd39dX0KLuc/EOeDhL13Zww1hVyO51cMaRsgNFBCYsNJe5svsA
kc9Ezrne8zPWTPbd3Is8+kQuaWa2ML4vI4se5vmSQm/d8KW8U3oY8OSairw+BHAEVuEhctea/M1+
8pd5fhRm6mHHSytvF2ZxumXo+bKpWv7yd00O2DQROyyXR5RbVgRevSBoC9EKaAI7nIgQDW7GqpW5
Rfuxqz9zAdiY728TjYLJk2ALcLuWVNopVfPX1OspU13fJX2uc4UGFhMqoz1vaCoQw3tTGFoBd0is
K9E9Apau/xStOHqp6kHa4TAA/HTthE4Ev1Arr3BT1KV+Foky4HS40WcW3h+aNTSWFm+5sLmQDgXT
fGKVmAka0kAfMO/xbd1uoeeLbZr6CsIAM20KpAVUZX0ZAqlsLRoPdoltEdZiVzqTeVB1b+7bl8gN
vL2NtStW0NmYewsZoHsFcjum3idPG8BfyXa+7PHI2WIKN0xM/DiZMfLEhIKShQF9/0n2C8n2zk+O
EmnFk6P3MUsEFLcbuPTCFs0CEiTbd0xzKLK3uyjAyReXCG59NV3FeSwZGMm1xN34umgspnH5AGX/
F1rRfa3xfTUN2EjA7jlaT2xPYt3ibrwzfqDkhW/uWgn3A0qbVFO1e6DpJuQQcGIFUMmRi104rJCJ
0No8fdVWmch5lO4DlRSGCtn3jTVhqK7lQ3W/G22U7MxCUPelkxxAYb8kTBCL4/Yf7Gf2Udrty5C2
yT45fi7a3kOhGAAUNB1UI7z33JhxbAKPZzm/GK6vtZM2d/Kdxr3ynG4xJhwqp3vTHVf4k2i6kLBC
3ymlW1adA5WxEAFGA+UuKoFfZkov0W5qccKyAGW8YJ0sphffXsOJXS4ru/F1F8n9bWAWBRbD26Gy
n1WfIGApTEqVJCRPWIjNLkD1AWeUKVTIJEmJr0raat1ihd18t6sTE+R9NKcuAbK+rCyF18sKQrkr
WTmM1xeDDT4hqw8z5iRVBRvO8qkv3mvMusoexNcfDeUMFQwn7VrN0P47hc7KKaMStP5IHyoZZ1sQ
+frWjW+S4UX9JRKNx7aWAPeNXWvSSsfVe/44DiR5T76OyfYhGnv+pvmC4/z0/rXU+yEu+rgW4xHK
3rfN2/uyfHyLR5kelT/SaRSlo0LlWcfQWedc4zC6vY1iuFyHG9EcNEsxWc9App2jXGf/ff941Omy
2gWfxqy+HWxLuHaR82qqzbxZqPK1lKzEi2paFS1n9+9D+foRhwMsNJOVwpscQSVd2fVRLGa4A+fo
Z14Ws25hGJy2tx038F3Pkck9s7e90vajRHEvVVH1AnFtZP94c7tI5kPJSQS/6Vwr1/YZYxe0rnAf
RWfdRPS3VA1lWFFCkS//6CEmLe+/57XU97q5+wfMKuBM3E2NNp9kp7EfERDOt09h/vPn+m89r2WW
7Qfyz8YZUfK2styi4Qq08mIkPT279xc1TTrXiB10A5rud6pe+Ay2lJrRuJ/82/QT+tli6uSm5fa5
vHYlOAPDkLb8vl0hM2uo4B/Xv0eqoiWoAaq13jeVspS5dklD72qnggxVxJnLtNJNHRHviUIR6v28
Lp5W432yuUqUVU5D0+ZJE18OBXIxi3Uu/zlDgpAdL5+UpiZWeOpDBk8ZVGlllqo9NLoty/lMY6mt
X/ZJmSOnOoV0+NzOXn6X1+qyF/86xRq6kDKJgfjwMtzt67RwSqAnE6TWlSkA6DJK2V4+OTpc26oY
UOMFUz6BhXNNETkDKkd0v/b2q3dA0tWAiomZCb8rXTAgYMK+hmMeFQCK/tGAhWNVn1FKI+QWqR53
/1rda1EzNQHziVLntrz+Ol+HF0RfKvHJ8QyRtGo10H/mXUlNN/vhWIHJOeZqu/VgsSmzp0ExZFv5
Q52veTSD4BgtCkXN4gtMGgh0/tx2sygeCuN16l2Pom6q57b/OLUfz2kysalkNR6CpcOsrZ8QD6h9
LPZEq2581UtnWrdcXU9RIfYzX78/P1MTEPryHjEm45Q+mU3OL5ufvgLsqpycqG8/nPbENH0L4IHp
5VxDvXybqGtHT7Qdr0LMQV5yX77Hmb30mz7am1X8F8pBw9N08U2R9IFf2geYaq8eGKDsejxZkzDT
VUknI3xMo5xBHxFGrOW6uz9sOPFHzQCN/Kx0/t3o77M9rfl6XAgTn6QOktfQ65z4srEh7Vj44RRI
Z6Ym1dNfAm3bo3N+DLKnSLvpQr2e+5DaNX/u11r88f24Yn9Sh2nsWc/HnjZsJViI43UoeaY9F6EY
3qnn9wpfFJmIZZuF1XSjijWr3/axiOV/zszVjCSxMoW/4+4flBnxyKSBYFtLcalGHAaWJlysekvD
La/azHPr6XzBwVsN4/NIumQhAZArcmVxbIuqU+Ejj0pu2c1qk0h30rsysCpM3vFaU8hLId6bFGXl
Y5t/say4/StjsmASdQD9n7mAmu6kJE95w3GvGEuWp/ruUM9mzGboLRJGk1wrZgtJyyw89Tgbr6dy
/9hJLrU2WN6Ykko2U3/IMK2itAl9wX3N4g/KddXUVrI/24y2GKxk6bm6H3DReNKQin2cG5vNUVtn
HWFwAW/+ruDTD2i8VnxTe85+VqnRBsnpat07x9blmFB4NTORaLKo5E862x/9hWnE+bqUyx34J1Pf
e/iMFtsDe7Fd/CxTgysG2LRil9EADJ3qgoarVIwJB5HAdKFahJcCfmCPaXqQoVBQmAlB9PrCIBic
TsFZpGShd717IMCbTjpfiyUQCZXSyWZWIzKcfV6TcvMwTXyj7ZTNmJxqWZyTmYroCZPgqp65fGpq
zoOfnpWYm8dkaZLoHfWoFq71hQFqHawYBWzkqndfx2f7eiBlAUgYNykeOWTqjuy0YmRA6lY98n6l
x7M6gsCvNf5LnRxRIFULk/oErl3e4OUg7gqD+Si5qMXj5cSjzXAjtNDzvBijiYPTxb8a17Feiscr
2X0l57u7cuzvkKjv593bqnrUMRf8rlv/+A1aftJNjM4HCRv20L/4pszfMUcHEQbk2nAlqL9Ezxqi
j+emSANkt+17lK+YANC9VS6jZ+PJegEtXXo7CS5MNdsbAH2hvdaPjXBv+6u5O46C4lR/3EqTHNwn
pQb5XfiXWsgxNk/pj0JiTP1dtrVL+kuzkDqn0Yf3UNOlXc8fk79U1XHZ0GOjB0aMn2zvOenn/uQT
suXMh05x7t2xmRofa/uPxAf3xVpMfrOVxZOmw8S2+Xe8si21yftl+3erzO7DuJZtkvpxAX2TeTPn
A3ijnG8G0oV/i984YTU0y2yMfC1fyaTLz82nEFCX+czZzA0LCCr/5eOjg6caz1uyGodE/3yvMnyx
M5w9TJQY65YtFb4L470izZ+G+ERt24pl39QB2xPIS7isYKje0vXEEGr9GdC/924g5diU4+1nrpaI
d7O9RXQ/FK+tVFLiYXDvbP4lexJd3Mz4o+jJJyo+xaXgPVoXahoZEu/zbVPnz/I21G3C5X/cvpPZ
C68cMOfU1pX0QN697KzGy1iUo8Uplse9GarUnLgLpgJEFCPGml+fbm2TzXUiUj8632rmfR/ODf5K
7tF+rRslOVExh0yifV7RRI1lWs4D13cyXlwmmu7G3RduZFLtiQb0NKfn22eugv0nph4qVfPsOdNd
yiJLTlwnWKNS1cQSoX3sl+E9L98TD0VHI7i+btvW6lZJn+sAfU65CU+dq3TWYDdFXrgMfQfZ6j3z
mtWyvVcmI+Xv51yOp8q5WBmFzD41GUwjlzOBIwE6Wzt/BoiIkyR0npULz+Klocd5dx3hTprU55ui
vz7qWhRY0efnjYM5SY3S+Xrm3bTK7bZkSI38OPU3Mw70kCnr0f6+h8Hdl58DWlY4wmlm9+Nlr315
9wcdMS/tY2UZw7EiEiI5fBun5nmLbKl0fp8IhCqJjZ7TUPKBiUv3861r8v0JGDviXvhuJkqbBoGB
orur5vhnEpD/Nn/+luvch/OaqAclLJJ7Du6hmBnsuxuxYbIkEeNonuocAxQFyH93b5lj+XD4XvWP
g+xfytQJmrG6irdiKEyJdP8Zb64B0G70BLTFvsm3SxvmNGLQlQQTb7ua/P1jkJNqjgV6YmFEjKO1
HySlaEQAAGml3aa8A56XHeytPHiGc8mLO6eASYqFWTn/d6pM6rN/8X+zQ2DiizVNJMGS05inS5eP
7b/guFWP3ydZbSUo0xzUEQy14Uvnyzc3Hd+Uj3SdXd5kFuf4BfblZLYkHSJbHwOxnaOuVEAM8d8q
AMOlaNejeaKxLm/zeuqLj6pvPCr5Osa/NPJJduDxKCcOpW3t8Y+R2eM44V049jDK97d0S6Y4+4UP
P35qrlPjQKEzFEOpkJiUe6rmBoiSEgMOgkzO4Tk9pDqFezs1uAWSSjoL8Q4+JVC8eUlKa/uBdCu5
reQxMc0zpsRGhWQJP8Y8X8kXGjIJu2OFwdtokmPXM1+TxCjDC5bg0PpIeZyTasTXz9DiN0O4Ov+8
nYMYv/L22W6SVtEzkMhVTvnh8Uo9QcOxLJdIJdp0qfSzH+bZGFuMeFsrGZJAoKqySguvW37aBt5C
dg4XUrqX1Bq5kJqljw+cCFAvgWdIWVSvXEa8oe7ajssvx6JbvsokVVPd3eD8Z48etXn/PJp15b73
dbO/B/O2FUs6kqFRuRQHKBYgrX7w6pyayWpc+6hooojoZPYTG+26ctrzdqGiR+xtr7X7LQ+ope7c
vayR/0rjz76X5sp9yTNnBwUWpaemCUGyBDAvZX7MKVuFth8yIIYzkePtrpi4ris3pMr7dx3tqE8i
ALxhvqFWv/66YBdM99ZfqYPyRtl2F/4datmpmBrm6/gbx1kQzaLciDYx2M4Q4mroK5hHs53++rLs
wnRffWB3KGMQ+oCkxMudq/Ehk4e7ulZ9cmve71FadIFw5GOG2gvr25nWAMGup5Ofm1Gi+WysjeOD
JN/1z9PLtrhXtuiwRIevK9urtakb7zPeosoayosZ8lCR16R9/UaWJ+pMNdcqWB8zBbAu3NcAv1v+
D0mbHN47e7/ooExwACXp//QGTo+3t/Mg1VlVUx9sG+uDRQMWKJrJjcqedh61TFd65Pwww8DUukrq
DQGx3wHUauOpLpuL+vUDL4zxGzW5m4Ji6E6ZY1OLCXEWzdu2wRD1aB1u5KLx+EMJ5ozoWvszx7ec
q67z1ZjIf166faFANWSkX0hpr3AKcF5ekIV0s49qvr5o7bKy05r93tDTLm6lfAVHyFD3GdZEg2cR
VBqog6EoJ7sDuBFdECbpgzSydnwYHqqG0lcypcW/k7zW8674hfjpezu6IjXWIfgGMvP8ubWO+uK6
9BtYg1EVzzt9OUEEIvEjFQM3U3y+g2zSSVryESRN+vHeyUCzYLc2xzeaSRBhjtH7DCD9wrluJGnZ
2vND9a25ixzPQnPdFUpr+ypIpQRBPXbyRsSJYh+B6TkdmQr2vngP084Cc+Lq9GYu5KMJBWBr0/VV
HXHNob68vsXK8X+SOMuaQlCsFvvetsxA0ZrEBApkCNw4/PdtUTVhJZ6DVSomXp7CtbsdzugtBGFS
6JnPWDURce9yfdPnfFw1UKKqmC6nHFKGsThvJt7y6ud2BBzCFGy6ly/OZcHCpktVwKC9bpVk1gPa
7hwtf8go3YATx5DJYf4emHLkKcU0EpanpsypwG6J4WaW/hLlYbK+TzPof5+nuu7qWqEZOhW/Tu+J
weE9qfKSLB5Gu9NbvmYxDo1lbftsJP9dP47jWSODL0oK48OLnz6Qb17aW1xMI6aHB/UvUSVRmU8V
SNnW2RiCxh7Jww5wI9cvagMb7pM53TayktG+zskoBEaY5TDXkGhc1VkqedSd1vfiubmpc/jk6TKD
278bF89g61j50tt72MGlDr7XuiISriqNZjq2S+NE+uuIS3xdyX3i0LtFPIzMODcoNPa1WyvWnlU5
jrGOP1JRrr36lxtm68tZ2cvvB+doG5339VM/0V3XUqK2Cm1+TwiN3k4DOeTJ1+4fWzXvxLUiybhH
2c90PFq1spXsb14/ZLKJoChdXk3xEnfvY5X038vfeepZr4185X8kndmyqtiWhp/ICKTVW6UX+94b
wmaJKCigtE+f39wZUVVRJ0/uvVwqc47xt2CIjM+zbNEswukAMScp0r2ZvGRqQEa2SSldyxY9QrVm
/NR8whITcngtP+RtQ8KR7gO+921XJJHAOT4simiI+1bBwABV+Y3LKWDfiouM6cVXvdeMoUazu7lk
Dbk6xC7BE0rGJQEFW1YRhy8zj+tU95k6RNDSmgewxifK2w02sINYctLla1/PCDUCQENSMJX5cpAO
NdPWfGLZVWRGT4G/qpHCvUkSJ48j4XRXgpgmsk+e7gtGbeAoAZLZgP02+zNMiRRyoX5Urox641QV
wXZk0TETJAJyZf2QZ0QGwlB92FRM6V6LBJx0g07hw+EumfXbrcka4pjCBjFJ6SM/fF1ILthOrywm
tf8CBOG94h1jRT+UF75C1meHPALg/5icUPRQQfjcMiTd07m00p1mQhxCpXCIoNND1r9iTEM/tuk5
hfWgo1AEQBBCxXEFvIcbxtL9DMvEYNst4if+WCvxYO6et/fL7tNf6QzYU0kPz8dAKM8b78iz59MM
lPcWqrIkI6ss7ejMr13KzsdHLQZCsNU1mz2WOS4nQ5Zl/NFbvfLLr1pWvSvEUD+6ZXBSUIyqsXxq
sxfq4vdK7h2AwGsXPfIbhAcR0VeF819QORDpDuHnEgbl4PU9JF8bI2E1wLViUkDYvzNv02XC6mTA
VYm6JukCdo1KjvdafXmkFX6YP3OzOaHjeuPollbGGmIjJnrHxP7Ah4kqDdBbcjTxnUdmlK9h4khn
5AwENHgihEJ/4+c+4efG7XeAEn3t+FAG196iuWYbmEP1GxSlB3MY90npIcCMKHN+cvFzSDrBF8Dv
S0lDsew9LC41VXE44EidLg2T4WhI+Vyb7X6Edv7yaXRu6WBqbUja9G3S6FSQNmzKrcv4J61Cbo3n
mBP85VYXoGaOjm5Kae8JCEA6xesO2Nok7YGRtkZD2ZGh4BQwuUuRNNCNksLjexE/iPmP80VISeLX
5ZrWI6oRU4vTeijPkffAzqNAfDjDNihXnNsEQbuEOEqMwZpNFLlKPNsqPfWvXVAgk6TbIzVb1Myk
cLp0zr+DBwijzde+t2r87/oVWVx18Smv3IL4OBMwvJ6qi9+iPpMWGQE4bIcilNQc6maLf8JwR+VB
/U3ffT98zPS3rZG2c+KYzjbFw+TCJn+y4XN9W41sZv3FixrYTFw8GqjJuNs8jtLb6j1Mks1/Xrap
CV8llJygKBLmZHHLl7vnggxgtsuNKmI0x6+zcviRqq6O+WPJreIPEjuGoV2k1a5f5wE+axDVw3Ce
gXZZ4piTzQgVVrIhfvPRTEirJUk+xcUPl5PN8JyTX0eTX2iRXdscCJ+LXm6cc9S6yhw4ZdutpWVs
0BjCAl4dGBGAEpKAADT+kgEnkVFYfSbFKd+lSmZlUO2IS53xhS9Dc30WbtkLuEdgmnn6Xz5KA07z
WnL42vbnRKCVrKeHGiiRctI5cDRLDeAOjMtrsAa1pjmKP8ogMJjlT/93ZB7jeRF9Dagimnn+DfSp
fIrwUozzJoDzFIowihOLucFAy0CtjLnA9a2MxdSjkirN1sPagSsWaVoBygbDe93Ds3KTS5EWk08+
E2NjHB9TLgPDlmfhGW1Dq06GP2Q15Jd6YO7QYcID/K42j9eFn2e8BeUI8aHUPvQyzGQ5hYAEOu+U
Gf8P6p8NylU2Kx4JunspKHJ/xF4BxqikGzARKR7f4dtQkHbuD9E99cEWiOQP9QgHMYBe38JLyeQG
T5Z8yOMn7Ro6Q/zY/rF7WsxihhjNPOSQUAEI7zYfCMLvJJkaC15uGB0VeNobUk2LpIN7cgC5jMgi
ESE2ImyEvYQEqG4BeApzPXwTiIZtVruBLQEdKkdeOEjQpASswFGV7hHxxbOIcjOu9gtJP4KzAzBn
tGR6VB24MmxoCDQQlePp8qlymfPbYd5D80KiD1S+EEXp9Iv8yx7Jiz1SN84MhIarhwBG/+lrw1UR
wadN+fdYOvhLmSf1FUrmcIWR94jCG7uGAomG312YXErpgiwO7BvBSyFKqoTpxmh8UJ784wG1TstF
KcJJcBFgJttSLVTx+Ym2qUt0SEnQYFOafbzeSfGLGa4w8toHAd3lDrPQtLZxuI+zE6CXvKcFyKLL
qTA1J7ol3Zjqwt+u7/cd2mVAUcdEl44V2LnaJYTCbGx5yZcYfJCcDH0Kl0sc0XHISkFLkPcOOjuc
CvySAXxGPYoFVz3qOdt7M//cC/PrYllwhp5ugbGNX3vB3oG28qfVZZbYzYE1g/qbMVpCnQhm/ElX
ejI5Yel0XCUrFiAcbczyn837LH8t9RAv8g1xbpOIBpvaJAcakH7RpmMAWp8i7nXmguiNzv8UzfSi
0Rz6osWE3D4cRKn5WvPBlq5GMBClMTkWbuAsaIq9sZFmO6l1h7mpO59Z6IPrQhNCfxyyIINmhO93
BVdsrCO6PJJAclzgU6d0aXq2XzNR8EGeUXuPV7IF0ms39o/ZmbEt9D2iLkeShZNxVJn8smY5kp0e
x73KAY4zFdAGNZOusSl2B0OktVvxOVy+N6W1u0dj4HxTxszDGy+KRUqJNQKtEsoiTxrnBOWIR0V0
ZHFDO9pg/HC7s14BZEXXzKkvQDD+a4d0eMTdH8hmPboZMC78crJjrJMNsIGvjgvmPnB1PjpeIxm5
+GRGZC84bATKWnek+2dHAUoHsYq5ckZnwExJxr8DR9/7yvNMKuczkFY8Ikyt0cVIg/6cEZ1tC/M4
CepCLEHtIDoBDju+tpwd8DTSTCWtpr9ondZB98hq7oi7dwLYiRNdiDyR7yHbO4EQ0XcmoaP0aPT7
50mR+W0yU9FBftAACO0fvW7E7SDvLAnjQHBBMviIbFqNHEXbAFaw/lDjjDm1TYpF64OEFI542Ngr
LMV/fc1yQ+IV7m7AJ5kCTQSMwLA24OGK/11iJqFXaxEJMCk8SX684gCcPSCbw2Vl9gOOt7lY82ey
w7gpr1i4E1YY6nx2O+ZK2taphoQ0W3927IJI8G8kqHuFp9ih3226QLuAJFs1n5VIqQQMvZP1M+Ou
3yD4ALEdBpC6xUGepRcIXYA0PnE2RyZjBIfP05vgewzGwkXJsgrO4nLMXpBuIJCBvOKQK6coC2oC
Av5Z5TmHUG3iMQJYYZyDBqGpuSIm+EmtWB1A/n3mFBjP3z4KUXVS/7OJ2g9fsQosDpGt09MCBuXi
ldvIOCGZv6o/yS0nePpnkpOZhsc/yv5wmsHptJPEAU0iu/Y2cBO/J1TbDQpVG2n8ipFnOwAF2DVe
/2d9VhkmPVwH4/T08cH2o4oosvHzSJdNtCqJjyFjDHD9tS8pV1SnuDipVkG/6cvWx1cu/b3mljOq
xeiy2X3vCkXkIx3kUKbqfBzysGFO/EMkFY4MViCGqvP3zGAA8pru3rDy2pVTCTxRX7JAve6caiX9
q62D/oa7GPQI8dGcPjCOYAfszUFSjZgX0shNvOra2NpV9ikP8ppNg3q8Y4BMzHpG9rrzDoAt4nuz
0PDTIsAGr5m0jjhMntz9TPDEZoqEGW4hEUUjpCTCvfwHJsbgjQ8xXSdLVPcODVcWWq5leOK5Owot
9vIzT0V0wPtEJu6iYJAVaTwUL9npJMeviss/qH19yYREt8Bn11w7RLHSmFdjf4jfN8xsAyrVkGXE
kQXGwTxGnHmf0l66tgGUFh2DNwx5AB9ECtHvaqy/pF3cf9cnEXb3/prpBAi8RPFqkOM75hrVUA5h
mxfLsjf0UC+oXO09L11DLnKBvf12lDg6uityhqyHLw1tBMMaA7YLeCxNqj9tWyEatMVFjMGKx1CH
pGLWRl4B1WjnezYHEcCb7l4zCZWn7AyWio3c1tLNgfmZgsG4CETt+D7YAsr8G7P4HXhbMb1gGKQ6
BZaOBiX/e0Pv1BKPF+4LEEzlqNwUjj4BjjNOiJRRdikYliurPZtbf05ecWPnZ0JBJt0C2Bdu4DCA
i1u/6NEYcS5Oazd3a65H6mK5dBCR2NWG4Vje6XfZxxZhI/7Zk3TEmPqdcGSyH/kMAlRvoazo2Zyj
zE+0J/uQhxvA5DF97BPVksaQZzYnAuHWuyd1een+s/8hgDebeSfEbih4Swy07J6IZsbZTrZbs73W
5jm1yTiIOI3laetT92FrwXcG1FRxKxOxCkLVc1s3n1dbtNa/02eRbhS6jOz0mKz4ZiyVpeFwQPBM
jxm3F0+fCu4pof7xCInbmNB/K7XpRPSUY3f8ujjmuDro34pWyGCnzD+7bs1UavGuA6ZaVOk59Prh
oGgJsmdxDC38AeGM+ZMXyUU3ZT4g+XpNHlPQ45v/FpGMxobcWL6B5DO67ZJZnmT/yuwdGAaHdHvQ
RX/v252dBK3zQekR4LFxOHVc2IRlwfcN0dco2vVp33yZQGvT870vArN7QKYwrxw1V8lFv7CiTs1P
LKrJmZUYDxJ0gBznu976c053DDk8TYqnHZFRJcv4SjQ5ysXBmK4tIOcff/aMxkYmUoTystER4M0h
BHI0wyV8qmlWry8S7zQXJaSEMqJMRd3R+uFUa83+v2QMmJgpA13HFR0TFzz3aO3LPoeDLyqOpRNp
qiru9y19EuS7g3thndlS7svndZW5sVJbumTTRNBqyVg2t1BoeKFXPclmBgU0Orz2pMs5JBnb+WiH
ep1l78DbyfHApVWSxAG3cCrJKkK1P3pM3jENAQI6TrixMVmZBkjQ+0ax2g1JLxEM1nBE1LRYWZ4e
qw2Ez8OaGU4doFtD8rcApOBJufavBJr11nywLFCAmmbpD+AtmXfMDqAYzKdAy0H2K9h15LbUo5Ei
b6tnipDq6evUTvOZSvj93Bhd8umXth39FM8GvjROZ/z4WUvWFbsZ8i5qvc71joXJV0wlKDYFYmc7
PT3n33qpIqTEzkFBGbZhpyJYDdyXrrGBn9y0gzyup7A+QtkwBg9L1qXTmd8dlr5x+ae4Eu0po3ZH
R9c4d+i20lx6lnwZwdblPe/c3Ok80mroJUqOsVsEhacx471vuk/49J0Mbp5cfQoBRZknKXY8780h
Yh7QDuzbw3UGpbbNSX2RXL6R4mNpnXgH5WasJT90YrcTiMFYAWdKx/RQAxKgPjaNCaDe/ee9RLoy
MFdlinfhteoOqt87iP/0tZgseQvqbeEBuF2iJa/99Uf28Tp2D/kkvwCecGBx69XWXEF5yVeWyDZy
3uAt621WwFaPnnNKEZfh7n0EBcDSb4EHoCvYPY7FBq2Adggd3Rfw3EG+19GS2iY4fQbngN+rN6ed
DC5gycr/2WXyqHcFXJxjOpp8KPkBz/DiACncjgqBuey9Lyo34jo+aXtV1Ic9rl+MXO7r9NHMbv/y
VQ6WX0iQ8ER+IXozjZ8jOyHZYdQ65+aTo3PPUW8EyCXSkc33Tdy/x4/fwie5/c1vLZ8HfwZ7TjiS
YTX1XYT+jWhR1Ncg+TSmiPEA/ZilD8bFz1JRNc/6h5RG7whFAmsqcuExlVR0Cg3kZcgET8PGrtzR
xVY0E9ERdy/vTHw573gz0WtTU8b8R6Nnh8s8H9Pf89h0EIlzUA/yApkLqSBJzW8qru43fy/VFzzH
Z74WEgxotlCdhr3kdWbRyMcK6M6U5g8fRKisze5aY0J4T3pUYThaMo5n/ceqT7/gy4Vr567C/MG1
CIO5bHgGGaB40EV+/+HJqwaeYG1Z0hUzOIUnCoX6AJb8GQwV8Z45DuQVvaWCXhAlf2GTgc8VBxb/
uZNm7fMCy3O1qRbVOsM0x4Y8iaGB6p3qUwkL0ik7mJFM+sYIzTCOzDYGkVtCog31xlwM04BmGhOD
NH5wEWlIL0nFGXcUg13BUJHgE4vP3vkkolED6QnaFa/Bznf8niEV9oajGmP0Eijb0/2Qlut/GuBA
AVwc1XzuUxSJqi3NyNoT2gCCr7lCNwQD0iIqkU/ncSKSX0hd2YFDKjfQWbvQ1kj4WVVixSOiPX27
YI6EmSPHBXupUWejNWP6xyXPY43m/GkhG0HIk2t+hai6wI4wRjWVxIv4AkHxncTkey4Qb5TCeMtF
xkXkdSydEDHK8eH8bMqiVwjkVSH6gH/gaeS/auoRQ/PX1TYSF5DIKiHRE2m2SvQIeQggK6F5+/Jv
iL//47IfgPy4YLIm8XqETPQ2XAAgH2AwD+eDKtZ9/OUuHAvSXVSsOcLeDRpppg8E9vyDhyMve2BI
wOr/q9urI0IXVPTE4AOtsWkwyf+zBig33iNGVeTvfV6TmjjgNGyK/Dw+WmTQ6ux1hyjhAyp83ICg
RhEXC1pHOG7es9eylrF7pSu1XTEwpvN80/OYeUg4QTxYM8x/RKSX6uSn0mUZw7eMfmFkbKq+HV2Q
RKCB3RMIo0AVMqEAu6D0LLxH8J0Iy9t+gG7U5BIOL4oPA3DT9xoM3tZg25Ip+0EAPqkJ8uerCDu7
IvvLHM5z+OSPmy+IrRvYvGXqFCE/AZTPpcgEIJKDMKbWU5ktqVlkk1k919/V6zR4Wc2+wVjFsNOt
0WqWbPMqUDaUYvQLqsii2Sve8be2K6hVHvXyrIFZAR4fP7v6lJHGcWqJ7wjHPxzvIAmDOyypuqud
bNOHwAfTmHKvTIYr/Rhvn+sPdCxawQBg9kc/nxw0chDxd6GHQPqECi7iG05DhY8OADl/0adm41wR
MbBEEVXQ/mKxKULeQY/2gnyH5tSLPqPVqbP5Kz7ahD0k/GF9BFroj4s/EmhBg8oDvPYe4a44XadD
dlSB5g3ohVFPA4Y9vqrqfaJLZ0wap+efvlKnUJ1UcDD+g/aI8tl4/Vy9rXqPiqhbw56krWUEfMga
oDLrezgRkgo6ZERoC1/JAeBdyo7Cd0p0CWjrCC4ZagT0Ifi6aDLhN4ciT1hgYK351c034D8dEldS
80Uw7hPOhshUHOR7oWq68RJZGLobu3RMuvqGrxt2BA4gGDSSuCzeJ7v2lTXniUTu2dfq0+L1FXqc
J3/Ma/80uwZrNsZNQeOBD0CKPhilPH9frmMM90E405T6j/HrijmdjGjeYh6aBkwD7b5iw6zIZrKS
KF7xZBFKTAtW4dCcEvxQwEVm19F5RqzFtZyDetET0B3ecGgMQsLNkT0ZZWW758HPomMBKq8pHubQ
XBKVlE44BsJRhemRrVuM+ZvWrT7MiIn3RP42lnU87+CkmZN7hM+hLOBJpV7ZerT24092vk6PG4P0
CLCb55+6ki/pggoWUE+2L6wf4rwY3rAKdg3OEDgH/ZQRC/e6d7QUcbGDjbUWvN0UJBoHnwnflbB3
n0iT4VSC8ZgPEm8ImINg+QJ03L/ysho2sBcJfDRXjqLESegRwe5ELy+vzQ2nvdDr7D4PCrXRybSe
agRh4ogiacOsfH1TOj8VlbOdf+34izGMAgpAEaT56IuTbWFHq95B8p/bhpcWKH49D8MjQk7SUspL
vWx9sm/3QxHyicGBo4sexH5AieCgRgFhvhB5zWFlLp2KQpy0OV/GSQwO+v6TebgHn12hXtXclr+L
QeJ0sZMpM63wO8ZrHLjaP+pWNeViQp0ITyDQHlg+/RMYPTj+eyTX2jIkywynMV9qFddwTZgJTlkJ
xOe4bDbM4VzFA82W9QlyJUCaO3eMKHojLI7Wrx01LavBY1MqHveTItlI45/bHyFNtMXr3J/u5/LL
TdVvXzSeg91Brscm5/y3gn7gqUFEE7lk9HQ53LG6RRMRRjS9iKZ2QjLwmfDjuEMZd7P5E/gpGcNV
svx2mshsyJijyzsJeMkJ0TNFStX2O5Gd6l8pcHHlwSIulngEljp1ku2+m8Gl+OP6K0WgNGZ9xiZX
mB42oHwjdQ274We1N7w13YIB6OXy5WEEU77IB0fVv+wzoA6QROKVUmGWRs4A0cYYg45h+ZuxMrvt
jgDT/mLJixZcAxArghbOIr7W3KighfyK7ym45uG74z1vwN0+0y7IDnlpg02khEVg8sa4px0BBbio
kGjlg3/Us4ZDyy+/iyxeDBh4mAD4mmf8yHLx1abf56Z43CQCONQ5TjZQNiN23pUHO2AoM9oFPtJl
IJ9/lYTXcc7ppoG9w/IA7DZm9DVjhNJTdHrl13q4RCpuiQOBk8Q+5WuG9UYsN6KDcIfA21WvSPKx
VSz7VPmaNyO1kCBim0lWNSGGuKiBrCnOWUO/U53kKbSt41EgextPwURs5yUvxmObABViOpTu6IUp
WWUzYCLlTyrMZqXfBDR3BZ9TtELPsxxe6TEOWmQ1qNYS8SNoL6qJfWSD6FwoUyYL2pgoW4IeK9i5
uLzKGecRb7ligE7zHSewifAnQshxwj+FtTdDpc4YuIa3YZLgDeEbzJldi4Q1kdiYixiB4vSkaI8o
ES7iX0zKRM+PsBpzpPMkFdue8y3H8eLtaybCj5ZPe4urGM76XvgEfC0ernpA2IXLDPHuqLPQl1A6
iJQvSIDJeLMX1OxNSTh5uMqddd9EovsMtKOMLfo9i01mXIgL8c1gKOEohBrOWjuDAGvFu/y5D+c/
r+Al3A2YkNaRdm8vBgoENwvqVYd6CjjHYDdtgt618342iiZb3kVnypSYQrzPqQqKn9/uwDQIioOy
pCVoFW47O5snaFWZXtdgFw5KHt2nrkmzn2t9g5yfYcSRSPgzI8ZHwhgyU6q8bjZErIs08JiQGXNu
XFr4snD85g8f+6XNsUbfsUxih+pLiHTelvE1Kcx8hw4V4ADr+l/ycKTokESXBDN2bGXloWy2iTSL
yWEFmWnWIFx1sh70/Yfhok9nWOfNCOlaBxHUuc3ZdEkBhzZgdVumN8kdBkNqRb3UrmlRdsE75+TN
zun+QpY7yRGl7pQDv9hzjmKebVFAllvZ/xdEpS2E4GbNjN2KpPMrxxfWerpNuCrmhNDP6JT6jH6b
fPlVRw21qqM3cwTq++mLhIINGomOU4x/NO1m8vyNEJwG8BMsezl98aUdDbDz7thw4xG0Uzbpf+k+
mqt/XPV9hDcgGLsh7DLNckESOeV9sJSsz1abhWvpoN/Q7CnTys8uCb2Z/MkFNxvG5G5GF95r22N2
PPbOb8l5TaUPp7HzotewmBea14ecAjKgtS5a9Do7bbdpTD5KNm+th7qDYc8e2DJX6dt6w5Av0EGp
qTOgfr2/b9xqwrg3YXT383M6682fKNAgI4yQ6dzuo4YAz356Feuneot6+wGKRS0E9N//EqI+HqsO
1DUGTR/0cMTgdDoOSC2gr+zL7gJ2e5J5WtN2XvTv7fv2rNcy5baNXcfeS3ziXsh99Ik9WjTD33ZX
c4lTj/Wir1xykp/D/UUbkIJKCMSJSijFkRuLG1FNFyo5gMbMLGH1estO31JXVcVOf3iLjA3MUVxM
3sOIJCieUWP3aA/t25VR2oElK+qCQGf5NaXCKX7Y2fCv95i1lP09xrTRaXHANM7shzuzH/7V6jx6
bRgjoJKIB6zu6gVCiGi2H2WAw51B+iRrRB8422dN4uYIcFNRJ6IE2lyvUBIndmI/NhxreGPZOCpw
3Y9FhRrmP1ZTrkPko+xYXc/GRBsRyviPw2BCRWeM/wfvLhPo44s3RtgVYJ5FDtoAEXva2skumRU0
1ox+nUCds6VOzEnlQYElAdr7U7+Dmda5SHw9dH5nclHQ+83LjjCoUeq2BgK3FT4xlig23Gz7mDyr
1ZP985T8MYdzG7FFY3FRYXEgxAWFjonw6/deNgSGYhZ4YAGbzdDZcFQrm04P8Ed3XHB4vXoiJ51H
q3hvwfIedFXIAak8aLFvIiwaPSR0Fckt+phMeUZuIdQX6lVOca+wlRpzJYoeOXXT1OII5Slme1ca
G2d+ZdAJYx5AZxPMVt1U3O0xngxkWkjW1PxitAvAcwnp03r4naC95WSYo5ZhNB2aLJjvrbYBBgMy
gY2hF7YI8lV9gnwAC+BoPWOmw46RQA8LQw1fFvb8VnLCpz+89s2YejRwO1FrizbDo97Lf32sD++j
QbRS8KJVpTZ7gGmrsLOe64zYzVF3RRPL5ZqekerHO2ARGGHE5ULXQ7ba3xeBH3DkvmTDYdpbZ87X
z+/hFiz7df4Q2d2AJRHBPfQKkxMa8oyetWu0x4SKKW7fMKaO0VoWCUlnU9oMtsVFcd8LYyjgiuGG
TDUmJLacdgkexB0zHMk+cbAVxCQ9eBywZnckM1NGRoBCBRncmRsIq7DqCX8EUX/HrBn/5MnwRlMD
2rhsibsMj7DPsJTP6AXBjIpU5PI4sQDF54LPtjIjzlo8qaFkCUMEhlCED5gwUGjoGMnk9Zu6HZZx
ynMin5udb377eDm4Q7Ba9hbkLcrccez48CoAj2y3IheByrA9I5nw7/dGaCGof0SOhIUfDrcRRnvc
XRw5TJtE0JFXz+xAlACXB2IUGBrxVJOASVyGPqDTBd6YzlleZ+N8+LlIlBWRPsSaWqpOFblY7PjB
6EuUvk1g0O9PdYlQ4/XR2kCZAQcNj2kvvDGhGT2HlR5TY4Xdl+gBkuJv+Hl4krtjTApjvACvYK0U
ZERm9QJ2hBrw402OhPVRHdb7O951cguqWrTEfSfI50UwNTGTR5IWSQYPRQpPCGNX2xL2s2Mqk1po
6sNR1lkydovSZ7dNnN9JGZiDw7U/Y4EFVNsSRWj1HGjt9x+JpXyP3n56GVB/OeL1M3ygEX/gsBeq
TLrP69NnMC7P0T5ZpK6xCulG/2wVSOtZKmRRnwklaDw+tNPGDmrvvb5ilCQyiE/1Qm6ZOmE1Zwoj
fWwATk8qA8GqqrPQ6Ep0ScKa4X1+bvFjpHd927r9bXtQhSpYnhi39w1btSjV4UG5R3uoTfu3pRNz
/1k9oGMKcxffO6YUHlNubjFfF45m6YsGmcYXHcwWvBRcm+UaRfUemvoc79qVIFXRcKMVR1Za3wGG
wSLaMRdPdP6EIEIukMKTr0LqfJHmI/2NxzDEzyOaFHWVTwbTCP/Qx3rcmDs41QkhAB2thFYeOzTq
tGmmzCHaGdmRUtBfnG/fx+7CLdJjnps162ipqJ66yPapTyungnQeioCLwkkuxpSflFxj0vBWNSRQ
OuEGZCREm9y87AbbHtxOT1SCwkxDt2g7BBTcIcZG1sEFRr/j0HziaPhOXuf+mj/LE5+FTgG2TZsN
F7FJx8kGwXy34Pd97drU42RDQLyrHmSQgDd1m5wkeFLR0lG4TiZgRiFnupus1eNlOGv8vMZywMFx
ZibBj+calxdzCsUKcxnBJb7BZGSxZsQINE2KWg7ChwkXgI7vVATm46bY2YQC4ffksYiXFZELlwoh
HjNI6mcEu1CwKeanZM0kAvzfc7ha4Y2sB3CeFZ8SsvMRcrPdSVgJLSWaJV8z+1lRPB0oRySEGs6E
xJP+hDwddvLP6Ft9dn2z0ekS8jm53ssh+PrdQFGCSDc1Cb2HDkZUCxB41GCkcKVjXTJsiTw3u7+X
P+PiiPUrNpn+BimtN/18w/cq2Qx2D7FOYSoaaV/3/XWzRdmMuxnYRAbQOa/2NTvVqY7MzyGiqGT3
m7ztqhqr8uS5jhvBdYQohFp2XDPnbQm9sDHlLVNeSVfnn/bD8k6ygNB0Sh5sEJzUAOnmokBHxecO
zTIgSQ+UclbMe+mJf5mRmtHyWTmocwnTLles9VkpsGsuw8GUbxI3HIpo7kfF+1x4EvUL/B0ssOEl
HnTtZ85NACwfnzu8NdOJ7vPd/y2AOHa/zesMzo+qkaFIiZzkmEnmAIqrG+MQIBwIYyEeOnk8rp3u
61ziJb8fFyL7qHr7TFtSl58UfD/nBvgMkgR2T9VXWFV4/w8/FFqkP8y+DnrwR46aes/gCjcy2M35
DD9WSMwLODXRsmTvKmYE14rScKTuVRQ0FZrf14LfBvQK7zXBdsEwcooravBmgYmVdb/rsQvUvnRO
t2CP/KrGUNgmmo3+NxwCKlVBhRlNM/zf4tnZDZmCECfcGCAT2DcZdcRURyKq9fB+U20DrJbz5nAL
+R3PjcU35r1OVxCd+6fHoXCpArTUNAUPR+ShraK54nHe6G8z+3v/o6AtpO29esLcJYaOlY46LnEy
FVRpFX3t9rMDCid0dCdDDCGCh7zp2TTRYoipHSJK2hVBADQOsSUyfu9ap77ze0a7/A7dQDoH0R4I
Fc3n8sFrRlDp41iiYg25DU3BrBB/oHK9ZsOYWHC2VeO6GrGjwMbTQgz898IIesqD9lge+vz3+96y
pjTohahpiEtxnk8gpkBNJ8qc7QhJKRqz1kc2i6JjgvrH5zKoruDr3IHU/05bOGv8XmA/H8vIoSFL
dE8tI5wzOCFNIted4PRJj9/TL/hKQhXdTfAFrmhLA0fnbKgOygemSKzOaFR20FL7Dnlhf5bO4l0O
FEgOGXYnuHcF9lb2c4F2jTLoqAbhRipyHwUmruZj/m+35uUu1PPzhn+beUm0zzJfJqzmAWsOXsRm
iAOfBhYUtC6aiNPzkLaeToFHPJZ5JO8kKySHz3AMZVhdcogUfD6TH+aG31Y6/7p9fmbih4vjSULW
EpMu9xbiKi4ZjXxcC1dSn/v6T8fN2B9jpiCW39QQOH5tidWZWXxwULMZEhBlDLKfCrT1vXycdDTS
o8GpZivLpyGZwvsIAcjqyUglU3MkOr169nABImIcibyrLxqfAXhj+SdZKug+hPSPrCFcI5Dgjcd7
04OfYbHN/fInLFKq9SmDigI1oolMBXS+HfEF1El54xGHLWFpmT5vCuDGCdMiFgTAp2cQLlEBW4p2
DbspyRD9GxUbWzzCED7ML6LEVczoUHvYb2v3s6dz/J7fX3tWrHyOriCfPIJoVWwQaQx51EjiWv2I
4SIKVnHlWe3fIIO2zz9YNUSuPIcv1SPtF9ESb2x8fQJLx/1RPcknCfpYK7xj42HX7E2hEasfmUFi
nH3QCRYuhEniOxKygd78fUCMhTe+wn5Ts4njrUeelpi41LjnUeLy4hsqLHueTA42AaShKZ3gLgpb
00evzW8pO7EEFwR0/WjHhjcQEauJA3n7MkyG7ObQP9KvJMDwiMA/+wtCUd/E4HFlgJVOItIDsu8x
br7A4XRX/UvE1Y7hdwJ+rO4fbnZWuMOR/mug8djwm0ONTD/aIYLSV88ARszEeiBdZALVYN0og2a0
WwKuPyKfo4bRkveLn0wMm57boFsc9FAGknoWnwtPKUeyQ7yoeuF3qFCZMLC3YgMF/IxbBBJMK8fn
6THNHEJfJ/XeQJ2tT5M/ghE75iFSKSsI6j1t4LpYnFkJi/cKj9QHSDEHLXMA6YhuDEEqLsQsUlQy
4q9AyIw8mHc0Wgw28CYcOFw5RB4CSnATLXsgwgHIt8d5d5MvoqVOOVI/jnBkpW85hGuc7qhrn3OQ
Pm1Lo0otsogR1vAn35L1gwvfDN2v5EGtsHKwKQJUgsQcBqqtn8ov8i8L0b1R76v+qNKpwOazfW/x
/sZzTB5THd8SY8fvOVP3kolJ3eYv/v31b5C0EM/zDE08YNUFhyzRwWjGF4hWigBh7B0T3AsqaVS/
DmB8h3Kp0clhAvRwjRh0npnRhLpDYfZKIIZH3b6ObNSuGt+AVcueiEIQ2wKnHKJhHrxTh4IPkSLy
BmXodYX3OyAGPbHYJQ+Ly2HaIkuQ3IcsYgh4d2tfqNaRJPS5BRgMfHD1ISl9boRw+jMR70frQfUN
4Fln7WnY84cPKp4BGXnb1hnJdGd00vxerxnThIKdjhCKUbgHZWAf78oxQwdZU0RL/iUe2U2ggoiD
VO/7J5Nfwk7VwECxXlnwJAMfPP+JZwNS4+0USDEKs//zuyvyHYSUYJWQcxM2fmMEaaMnDKhiPOF/
sA72wyknDhf0axchk1pI8RikE4u43pwkjqMvyvHrYztYRombFaDY40fPhp2tlJWg433a5udI6tIz
ubOXFinXujzz/vSB3RlfQcsYxJhM+ekc/JRN0UGxgTbl7RKiaF2IE+LO4hrgJImIFsjgd0REnoja
uERzAElSFHsbdhxAW1hyHkkEf49wR+apRtJuRs63Q5oztUgK3fAwcEGRsFtF0AVE9s7xLpDMVzy2
rPxENRq465qrrJ1Y6XhNkCvEI5Fm+kJyhUCH8aY7kP9aIgDTFwPNodSqppjq9NuSrQrcI0IWaitj
dGqEAZ6VkOVOxGTXFig4sddYurk4sSOitUE1LBMDbdUH9fA5DE9Ka3H913OSVocUqeHnlS1yWlq2
zTcHYe3KGTmKCJqgY6wCyFgYWxNmtC74vaxBhZEVfOk/ks5rWVFtC8NPZBWiCN6SM5jDjbWMiIFo
wKff3+xd51R37+61XAqTOcf40yCN6x40vQmYUTxAtPI1RiOnZbNtHBWr7juhyAY2IgL1iSbup4/C
h3c6Tb25LS3rzJIWjwWdxXfSaN5rfq/s20bZQhrIPV8+3DiXoHM7U9nCESc0k7I7IuLVRZq3YpdH
qzeasiO9AlCPIsipGkQwqQ0DPQp6Tvs8lipPiCkDE8fd29PCXSKHPWeIddF4G2U8mt88dGTe6623
sbbi/CJ/0GbeKGVRON4qwPYAgdFuzllJaopkf9KOEDF9sGAQqV0dyetGFDMkKJWgASAA+pU6QBMg
iP1n3xtTlyiUsMbg5meAWh9alynWrB9kBk0YTjQKg0iBHZTd/t18bXLiU471ascMidag5U55EBwV
x6Q1JFZkONvNtdkvm4/SDvsA3nBWEF7GPYkOg7Dw0TRdtn2TsDe672MePyF6DIX5xrrksrWzJjPS
xPTPYMmnogmCAuhDXUfyOluOkEnPcH+yH0+v0Zs3CBIBAg/Tc/ht32wV7A/YZ8m9hIC5C093EWR+
F7aQs5e/bNmlX5zd2AJInVm/eCwakmWlkJiTgLg4K0ODh8IPeQ37+OrGjgOMqZlvJhPEvajndKQJ
IQ/vYyGbFeYHw6717lvVul5Wwo5+YxEv2du2+CxhG0C+whw0iOMMwD68ry7e/e5isWLJIdlHkIg0
ob8hph2N7zumxJVcMCmrtX4i7EqoQGbdiqPo/UdylGwOEdAw8/CVSHvcO9grj4L+HBuDLkVQVnOY
3BsXAQGCbawG/i8hvomoaYJoLcknEfG2LBERixFUL6P467lAOgAszep3ZDdnC2QbJsMHcuHNSvw3
HREzBtm37jPueeocNhFgjzidBeW6rIqNpaMO2OH89njOCq7bCJic7D4sbYZ8N4b21WPu7Y9/51N6
xVPIbqQ4WwBRkls+2f0b+8fmQCBJoxeKdbvEnJNjjcLHUvs+Da1sXOY3jVQIJ3s43PaMZJfftNTm
1JefnjOQnILzOH6cxn/fzH6gYqCtHsTPXvBCBPUmrZDIVhVHHIN24PuDEfnn9Bia0wK4ynrf6RLI
RGXbpFevN8mXz7+nKx3aeAgN2OlXzoStxOP7JIcAv5tR+uQnDK0aOII3NgRb3hHB86B0P4xKAuFv
qTZrOd+o00iEwXCbsRObJCdDtISfA4v9zMupUObrKuS3n0KUGdVM+hvaBW8HTz11+NtQJndVlz56
fzL+6vn+1gPQ1++BiDKOFKtFe06cRaePjgQX1Qya+eLccx/r7Ma55FKwaTXNuf48Q4+pKIqvzgfT
8obgDXlOtzrCFYFE/hP+GJdL4g1RjAPAZFKznN7f8IUZ0hjfomfp38bLUvoZRc/13uir0P8XbnO6
a5MnHY38dt8ZUNrby1omzFHc5bHGFHfVkoQOCZHEoY+2stvXd/NZ+Hdt3tH82wUQ5TUdP0g9JQ6o
r5PMTEGz5yGROLGd4csqHkxTIBOycjCM32XrSiLW86++Cj5QdLJMiKMWuhiPdbkqC+/C5AYi3NUI
Xk8VYckbmegYLhs3EKu90p/WfV2/jq2B5lfo6K6lcyudGsYCFT1zuwLOA96HPDSIUro34WDgjHO3
j31RCn7SJAfCZZ/JJ6+n/cSiyKNRwwx6/Pp5WbylvjTvEHpkCN/In/H5w4PIns76kSwysMaIHrh1
D6/KQ40Ejp3fYDREYjtyu5HLkfo2RmPGq5hya8i1VdeAEsYouVJOLCRA+Y+/Q03V+P0fi1WJBsDU
NSW/3t5mLcKVvq8Qx0bCPiUa7hqKFeQOcD28s/MAH3kwiPPljfobQYzO/c9UszpwNPH6v05vDtU3
aLtEfcZMnwMMqM0fwsLpCKVFbRZA/0RQ4kzmQq5fa372iBQNKpmfR6BJ2ek/vz4XHE5sUe3PupBp
EaJS0UnqmUvkYlwRJ6Hp1NUJqFvX+g/cr9za5eCsdpYI9EdIClmOX5H4TUNhoYIZ3iko3bbTeQGN
rtx9VgbXsBo7FZlQmdkj3eBJarGRLX/sfXqLbDMdJgNHSvmmKrNKeuJDxwP7cjTMpdbumdB6Hx4h
DwQMuKx646h9mE8uRIP40v+eue0F3jSgz9rGHFwdruSPyzXjbazPoWg8dAcwhYR7AHPgP8Pm0Fm8
Bmb1u/1io+IOV8e6sVUpkigfjR1Z6m/GSQq0z+o/nWsXcHJLD+NJgIXsXOgH7tagc3o3C184ZanK
ivgawNKfhH6kWUEhUWqvS5oAPufFAWC9A23hx+vRViUvzUD3SbM46BFRHV6VNWHftEZy7tKIAZ62
11DFVc+avlvVzyOBl475jYNxZMK6o/2sGKz4wGKGjC+inG3Vhda57YsA4OSxB8oBu+Fkoox8Xpew
fqT7sGNLzEMIcYSEL7S39KZ+f/PxO1+Z0eWVjF1EG4VSAPPoJKADaIJuVu0RpAIAfzjV/d2YLV0H
LEEw/GZ+xEVH8/SGgXMeuUcI3fCZljj/axes/HmxyDJoP/6nIZPis2TiFkQMIUDjPMZXim0oI+L8
AiKALluFhDCJTXVzR4tuK5o+3mm2oI4YDdy3ZjEvCHADDmS4FzFFK6QptC+Q35A20BdYCax2juOQ
KLwB0b20b+iGYJlkvHrB7sD9oWOBVVE8nGrCqC9N5YiK+kcNo4BYiXGx0F1J/vUZlo3+dYVVAaOZ
JjnP9VBiWDmRxXW9/dePKbf0vRVDYJiYVaBj66fjzcu/7jmKe5MuoPMlIV3YhJEvOPAuHRVbI+bh
Yhjma76cgOzrz5CXyPEcrUT2XOnTJdQnLL2MbTzSQkMgEaFZXpAWkgOWcwPBfNfMWVac2kea1RGF
iYQJUYKaEJH7WlFbf2lOI3l6nzAVJgSZlCPoTFgu5gpPtcVlSYOqHh4/BtdRv1uEkDdL5C5OyfDi
iBYW2cCUXhB9C2Rv94rbE1q5HNxGR56HIGvkflxqqeql1/E9uqE5poKlOVWQ5yBmtz+IgfTdSUwc
hz/mno4IjKXwwRtw6DG5fEb39E1AwvoMlXQlHbKPhUX5Krgy63ImoUrko6GL3MDLQQ/LU2ogmhW6
XRUjB+sXcgrEBk3rexC3wCoIc3LzVYjh2GgCczV85gF0GB08r4xGjKFfzHNgMNWQEbkcZxf2DNGv
CFx3SrdMyDZp+3PwEyxnC4gxiVy93/ozGaTEZlwS8rDCR8JAwk3BcDmf8AceHxH6QCgzfnGMRUY9
+eZ0cub7AKZEKwdEvOjhJ2wQd0CQX+BK3s5r/7AZx3IAfTA/fuHSViNY49nrp33vg1mfEXk0WSiD
dytI8S/dId6Xi434LwGkoqN6mxwQQpFoA2OS4Gdiio+KAGaeVyKv4SM83HejsJtVbZNqs+owmvrK
kXFirKgUs06wO40ZiPzmRbV4ZMHcMY2YuprZHzQyv+XTQYslXDVZxBitepQSdiamoX0CYXpUqMip
D8EWAH2A36D1maNAtPmUFBAE4S0UEdpUhtWkSKqkCaTQbgG5yNrsVk/m6KrWay/U3zcxMYIvF/Ea
9FPw+cz0Rjm14S0TsgectKhm3GS6X+apAEyQc3GzM+ee1kNS6pAZdA4CviZ3kQn05o/Vc87Rsmeo
OQuOhBRXPefO6Kx4eN09RirXjgBeKbkFr0ob7cAPqiE7JzgRvjgwsZ4YhZxwvd6fOUjH4rP6eMpx
fGRibe4zOGXBEw3gPX5F3Gk56h15pf4opDsRbG2fmaVAeXQ+6I8cFgRrltASED1GOfIJ7wxuYxAL
wmC67j00Mg+kgE+ANT/zD2ZPYkW/DE9GkV4bSkuBZzNsacdj4d+Bush+ZG4jxmWLHeE+4QU/hV/n
DlMZeesMz/sOZoDu3DHSzLmsS1LugRl+x7E3pvETIYrEMAp1PDG0ypEUtSazc1xJpAYg6+vbSATr
yXDKGEGEtxceCaHf5N1c2Ddu+5cSVR2Q2QLMN3q9l1y8kuA7RuaQGIIzraY/Eerj3dDJwOcxvWOS
YHruTkAKn7l6D0DQaAvrxTfCAv11hocCOaTI2bvMbudK4qFFasDuOowumq3Mx0dQ11JgcOS2292a
kOPVI2DbJLhJs9QTV++xGm4JTNEW7JVNUkew6Pywx76hKZhDVpDfMsn/qO6vxJ8iKUSvj7cyLDkG
8UNNFYTgWLvweyWMGV2U0/cUBQIHN+a/MJs/vnig7/N2I4sJtZwo0CgtiNPd5R42iGjXPFD8OM2t
bDXDTgYOUv/R+5A/jALrDfXERAG3RS44V0+KV09QONM1c+MwYiO+S67rHKEfFMLDHRJAhUJFzOUK
dzFBfvGOhiuGmQEs/kyAAXGQcVyzsYKaNYgGnkZGIiVDlET0BgG/2J95ukraKMB6dFPpFe/49JeI
PB7U8UcU0jD7zKHi7opBo8OAS+agOOB8iZ4vcGwhV6cWIfzrf0ss5wbsG1Jf1QDrAC6Hy0M0+64n
CinKDMXjTMVVRirexZOZA8PIr7T7k894hW26NKAN0jzPinA9fpyGyg8iOUY4Azj2FGfEskoYIXqG
7rMJY2B7HydE7hB8QxqnT/879NlJONE53d/4k8QRcgk+IuqLz88Git4GE87bkqbg0L+jQok05Xuw
S5ZwqTf/FoOsue9ZJ9IoXMLTv0LR7bFmWcPOzX2GMv5oYjUYYMTfiTgSbZDsToNEEY4uXIUn0PHX
jBDcCgvIniJphSEkGc9pugGw+KFzafFxVM35om3zwMY3OFKj4eS6xG6tzDhC96AX9KpMtcWiGMPj
bxmiGvVCroGwPYKSE59glujmhCbgjT7/SjId1xRjFzHjQ5/NghyUcThyAKYQN2weX4OUvWaBnXwI
VNzGxQRNdTXtGT+3TgB672TJyvZ4TYczq9PPooWLl0aoPC3CpOQzcTX1kWDO0oZC7a+BqPthwSSv
I54zrZ0i0UFoIRUxtdz7QOAyrDlAyIkol92Cp2+0B9LklCZHhfcsnW8CxS3Jlxrbkj/EP40FNxjY
vwOJX6SUKQxv4RDcv4ZJfnNyBMl9dkJ3HGkJLcp3Ol6Okq9q0qF/f0zQaZinijEs8744H8xsRnkJ
P9qD4IRyhM/fk/gKjWmh5UlbuxDOMdlRjoM5SkwNra8csS7I0Usxt+5HWEwuPgEpCY4y+UOWNwba
6ow97w/nff9NWrBRVTEcFJIqpcXfhMzafuw/HP1fE08NV9EdShbwEUU9tSHpCcI8UP+TCT1tomcE
74RMMPiSUAyndqKCwS30vR4gWMyhaosNEXiPYRsPj0KX9HSoJiro7OKSVI0s8DqrbfKWuaaqOdg8
DwpTtm1idWA4QFqEZg3y0eM5QHOVEwyx+LhUObwdFoWQi2dg7yFyYgcxGdJ/xAycICI3AthapNSy
TY/nu5gWeAFcA5fYOIJvVo6Ii1HGjHAtq9DqwsX5xf6RWz2i2ZMSsojczQF67Z0YEiEMCB+iRTlE
aDzJPccbikro4XE8cAY+9j+m/tDtUPNkJ1aMOtcmiJKOZc9Ffd7skVOJQ5KYGIqAHW4qAtbdIUkH
BNGXZOZZjJQA94fUkfn1s2T6JWN62c442YRwSTyYpJGpos5r8Bswgo+59CTVNj479UQSz0j8vdLc
5+S3xnIbc6qS0HEp/eEuGOxOlDO4zfI5RzJQtXgmsXBQpV9TFP3VMMGxpSnRF4Z5d02KArU24PaD
h3/HWifHGuI1KbEdMDoTwYp/J0Z5VqXjCbahtPHyuMFYnEdYVYgH1iwqen9s/iKmnlt9DPuUJI70
90Pqij7z9qeKYXME1IyA4q6kVhHHICPO3OnLPq06bNtdSUkvXIjk07McXRLuXM+5pt1KOf5KLKcF
gWkiAVcFRS7cUaQc1ZQ7TnOXCScUvnkRCBBI8EGyrahh/YmwHI3i7MSnBTrElsFUrK8+8NHPjj3J
R0VBFQuLg+ZV/DBosnNx5pZBBAyRqTCWC/ttFo3n7497n7BkBhvI+3K7g7mOGLUYSXs+zd8woHy+
IlMnoJi5BTw0ZjW/zr4pepcpi1O2Na7JUHTHT+eWqH483FN/UEJkC54sHsAvpgvi6U4URgxoRRqv
nlRvuHoFHInO4DA4YsKgEp7v0EbJZ1obcdphR5SdfIFQAppR3XxPbLdchNkz7JbQyo/zbakgXH9g
iXv8ptkrkauVtAeF/ewHjONLhcKPXmYxQMwKd3/6MriEivQoaQxpskhcpJjWdDoeNoCbbDzI2QrG
BMWSaWYx5KOvjzekhPOQgSFTPJWL9yF32sXvj5F8brXTlcUjHcDoz9szDj4Wz3fLfVmU0W4Kku2X
juT6mv42/p68HIyP/0ozi/ti/wzNvJw+Nt5XEGMxg6PHsF98CMxGI0reYGy9OWJim4nJKG7jV0Iz
AsNZswrfk9ZonRDy649pcj6xFVjl/ui2zNx/GgwqxE3vQ7gCmy0ArEFsRFbsgByXUQR1xZk75UzU
ASfDQujuiJ8aJJeYjz7P0zpFQ+rdkjYiSwpiV0zLvNqAlkzDJZPR7ug4SmaBEPtuotVcaaTO67iN
zLGpiawqWhpEUH+My7A13i/DsJBtvGTQe9Ufn6rZ7O/t5ASzcDfyLSNAeCE1JLPjxChMe1YbJK5D
jrzmypk4MYciweOAiqRAw6oI+Q7zFV2WGGZnYiU7pE2hOo844792nmrObvJBOkczan4PJCPGKsjP
z8B7Tv4DMoyH2c6ptj5xvh7Rf+HCp6hY13ZjHXm4dvFj9kgA6whPJi6dknQUsy/KMdIZ5NVRf4bV
il56gAOfyD/vLcg/5/h7u2uCAlzWqquGPRHQBQDvIS1AegjsPC2NKn1RIzJa1uFLNpk/QkkisACb
wrrF50U+EaqFLMQAEhU2wpkHDB1L4RvhUo465x7elt+kZc7OLRmukEgu3zHsBJt32vWtUgRIM9rb
AQqDTNAsoLmJZF7ToV15JKF4aNW8ao/KFXvHG3ux4mGTBTaydpPe7ILc6EXYCfllJqNiY6YF4Eyr
iSqBToZPvU5fMWppnftEWgL0KcpuCg3oFZedLUSSePgi4xP1WOX3XcL2oKrfLvmurFdjYPPbC5K4
i/rBLiUVj0+cMGDCJMHSBFWcIfxHqd7ThdDvEjCthLgmzPLiLx5O62bmwydbj6h8XYygUvUsXeao
mHlvPpPahB3aLEPwIWZReJ2DdMplTyapSdmoR/h9yJDe7O6XxHqJZSEbFHN3wliz42Oa9AMEkvF1
WpOY9eCJ/5GGToaL8QyZTORwvFliDkGjJ6CE9oiu38HGuqgnLun5MQQx0HIA+m5PNDEfl9jcPM1P
1xmDwGnTuTdBs2/t0hSBBiSuFpQvay32m/kIxepoyqkbPAL6fLGHEo9KDG24I5b3+6csgS/EepJi
mhZOXTylY9LvPATaRwLXrBfuos/8vez5LCxAhpevzjSSxwiy5M6OLOyCOvCBudPLP4aoW+eBNVoU
AS2JRcWGxK0Wkm/SpHymiCLHMfs+GzWhj2wwnflJaeRt9qZ4U6206dXOt8AS5D9c4yaoT2DLDCnt
HZkUAnCQT/pRZsGZWl3AuD8BhizoS3ZIjgSN1JuTTgRrN4oGs3ZNOvShWQpPv4MBwYQFQCGEj9B6
+KTs2lWEaN1UDp+lWCM78uBk7+v24oy4jtf54iIQQn6CnVhD15yjIx641wlZlPPWUwJewnksEBsz
ZMEqgarJYfJY4evnRqERMKTNjlhBqoMZgnDrgpVS2HgQBZDI8w3bUBFpH9fO6hGFcZ+/4nL2chhQ
84MB/VidX64fS4Z9mE+YHO+5oWDLzOr8s5PcbuncUkSnVKAU2DwcxRTDxUzzlHiORoK+6A10BhXz
iZCjuiz2wWpEQ6fpmEbjOth5gCDJfUZZn5KScfUzWz5mIIqG6nyNoXlFr+gM/XJeTFBClo1RrIlu
jCQPUB3ZJAe1L1116YDf5VAu1e3buHq0x5BkFWeyqfKe/Pzc2ZxQm2pkNGQk60rMBMQjuq2QAywa
G5foRcFu7JwtfSDR9SK++ecVI2Ov+T3cCc/0M1WQRuGjIWtT7ygW3XGNctOo52wPE1xkztUfB822
iEobQ5ZNg+LM8baYNDaTLzTO6rXlO+l4LHKKLcQziVKYl+1zVvjPpJ7dXMVVVq8ImtrNQA7hmsG9
Tcl72R2T4azW/yLsYuMRfvQ+l/C7epwe6NH2eKjQ9nkDE6cXWmw2+4F5C6QlvRcRgnSkhYNZxuit
VXsOnmmN4wF3dxzcbaexxzAPxmuzC+E1SL5JGht1SXwPiAyPqwjpTXC1ekwF2JZo7NHf7RzoYEB+
R30Y+ZEgUZwX5aZi9JVBlMjPuBOl9cD0l1nd00IkU6DLQXNvkeXbX6MTxExHx/f6U92nKS7ehSgu
joHC7TS7sPC7rDOhcMqcjNC+HiMEhxEunYRLHWnnnY+8FRQKOA17HlOOF7/D+9Ay5JrW+aZvyZGz
LhPKR64U+n46UQyxKPaI9bFAhYx2jmo+urMvmz/KuYAMzJBu8dTFL4QB9Akon7jyL9rHfUkqBaO7
8YuLjA+s8XjL+ciai68SeY3s00yjCoGkQHNOogCUwXCCQIUEXmCMuP33dJAUggB3jST1Qtb31dTO
l9ZuG3McENnOMURZyC6QzThQ9MzM1lercvr7B5ppCH17DGrB5BNk3DugtKTYqkHhMFDa/0wrsUTp
TLnl2EhWanA/aMvnXAgm7Q9RN6hkWGLYD92+2UW3oB8iR1koYcfmgHqScGcZEIurM7aFJCi4cRRk
5s1CvE6LeQQoGhbBExUV4f7evoqlBTe/i5spIDp3gR2inF0w82x4rAHwyEqhTRspAOwfH/QCvAWV
PvgGf8YzNKSFY8GjFGaP4qXhs8lPUew754LsiGS1ftoELgK82x/zLL4hO6IFnXoOJOT+AcEgYpR8
fsoEv4JRAsRVBKaC7om5US5x5mCEHNHKHJUblPisD/7CgPjpL1Rt4oQ9piVHeGEd4mb14y6+2kdc
Nu6SFEjR2VWrav9LwHAA/PjfL8UfrHogUQcO9tMlgIa/OE/F4py8Gg/rFmjL0de4BlhY7GFpj/Vj
74j20boAXveJ1NuxjnfOPQHVjUc8cAXf1G17A4OYoQ2Tt2ymDsyeM4e9On1bDSsgT8f2jlwJtweC
ynReJManmokD6ePn9BC+Olr6MKjhrcH0hsuDTGl0OCfgjekbUsqgyV+jqkXlLh53tJpjRKjP2c57
hIXDjsoG9XU1YYUkzN9WPJSBFDbsw+ZzhmdOzBhBW8XWcpJgYUx5XhDd4YzSwRQghvePddUV6w1C
tQFeyUHivXYs0gqArBFkICCWortZTe/pz2OTlOCygmbxdXFeu1Ju8hCeLhO23TzZIb2JbhY76w8S
A8sGyB0hh2hQthW5BiPmY4C/M0rDxzmx+M6aRUGGN8mby7vZ7tX40JjzBnPw9mb1g8x2ihQ83/m6
oxPIls+99KXTcPFQDYTF7fE15ja9ZyhznZoYEItcJRBOq/mrj20KKC3sxlOG3UQ78xXxz+zv6Qex
M3knOvuoZBkmMVfgYUMB0mj+t5cIlKZwxK5QR5SIr108Ov90yH/SKkUmC6aNp0W7DYBTh0j0SP4e
gqEymsrSJtBTvQB99FhnrSM4rOTJ7e5/b9uvTQu4i5pzI+bI8OC3rD+UrXePQS5Mj9NbVHRIu9ll
Z9oW4hPmD/yUcz4buT3ZIGh+zb+r64Gd5XjHSH44IHMe3dzi765YGN7oKHeT5vzr7IpRUUuYsOi2
lKjyOvdiv+BJXkEvBIbGg+KoeM9h8APJWhNrCfwFADFwGar21NliKR1Icmx+Xv9idvDcfRP4tMdE
j86tkQZv8Xwz1IXtkEHKsPDeRROaalTn6oGKSYwXIsnuqmdzrtXdw6jM/7kcvcP4gA2C6/SllWzc
35oRNW+SLSe8e8BgpaagmiMy/g5Ilr7+kSae321cceyxOI3Av3ENCdBcMK6ostmZriQZUrUTQP+4
+/wtpQib0E91h/m6jFgKUgwARXfIr9crrm+Agk+HxlkoWymdq05/U6JdRKw9QaGw3ex1t85Clwv9
K0diWCWS4USaVDsLgwOyJDhulN8iMNlRdkzXoX8in4e+872Bu8Mo+Q81AzRg7Og/Fg8uD86I7GHo
POSHaJbGHgqqetp5r9ltBvxAiMQNXuQNH0l6yxAujCSdBEmIKtJDZBzZG1AgdcPUODqw277aX8za
gYBW/mEeBBwjITGVdJyWEY4Fklp7aRvB9osbzrwjEUWo/BNrC66LjgoGBdhl1QgsuLIQ8/Nhidbk
w5oQko0tAv0pqui3EBf8gXGN2U0w20zQSsG2+j8T25VBfF8ixYzUxCqpj+12pZnz7xzo2mE1EPZB
UuKNhiszwXyBgNl9HGX/XnF+EVmK9wpc+xuy4Q4XTyapCK+aglmk9Uxk+c4vedvQUinytATQ0WFw
02pkqVcLmkffRWTVWb+jNNVWVxORevgy8IX0bXn7Wp3JbZ5ASox1zR+E1E6T0pYYQIoR1Uma6Ioq
mOP5OWOAi/lmciFl4Dj43LAU3ef1vFoi4SVYFMvSGR6emz8TzVG3Vz3yhrmg9LvRLQHV4dldw2nI
cV+MDmbZM8h9bDZogV1BHU8wtXyQQYYKiFE0mlLgdAy3uK/p6tH52yoaE//WGRMVdwSvgJoeboDx
DYJY2wC04uhHm0ssOn5dfO/ooRXvs4I8g6kDhCU7wwXDRClfru881+/N+wMnwmil1UcMtiXSiYgn
8sYl5/rH5FAEBp994173fdCVw9BBV0zbzbqpwWIerAcOR5BZlideTjVV0u+G0GARFOm2b7jxhqG2
4mIgZMSG/VyXB6GuYOahaN4IrRPztC+ITigHs2DAtk/8RwuXzCAWlSQ8kVYi0C6wv0xM95GmNdE/
K/XIx+2F7w1fgXVUFREwBTG7hUjRkqd95H58QggWQGSqMfIjboSW2DzO9QeXuvHdAGXDUjDWEay3
Je6SgqFaicedZw5IBXXJlNqzE5mr5Ibh3GGnAy3iHaJsm743vDsQbmYASwHXCyUDCv+PSMfKHAX2
IML5KscXSNchD5adLRoXDUYOCE6f+u/rxhI4CNQUODQmTDmf8MLcc+4gbxtnOlec4I1SkPusINwZ
009w20/43DD3BHQSjiBw+N2JO0bdgwaZIHacuFNpClGIJj5mILhK8tiIyB2y8vWCTFAC28rChkpm
4+E7GL4McApE/FNw24SDa0DeCsntSGzRFvxrrh+Vw+iKRrgTBOnJhAHmIhhkwXEVe3P+yAV/0W82
eNd4j8MCK+13Q3AS7kg+nfg5kEL5HAKF/wR5YDQlf/kI+l75xpmPhAK5wwPqEIkK+82mEGlROmoU
BCfjOR9TJKAZ/Q2jL3gPFW37isWWn4jfNUXNomy4atq0c7FrAZ7zNfzKp8qIbxXJThh24A3RokCz
95mgajDDix+EbT5o2A3QARBPRkgrpTq3mIbjsVLS1/42u5hyYbL5ZqQ5gsp5lSWE0LcVzynS0MWH
xgJ+WgBkRsveXrlsj9r0A6knZppwnxQPiv9O2cjDvFHx1wUUq7cECyn7A58CNh8dDTBuQ+7alLte
rHZxb8OK9rFT72H0sZ6yCLgFDVZwLcZQ7HBvbnsY+Y2KDIIHjyg5/h2JOqfGaJotYGiJOrWqPYqh
f/mJ5EDlxpfIOwhTvBZHFjpXVmTcEC5ASAInB9Mm/92K3pxIFyln7Mrd4ZOgpuKOsdzhL37U1vqX
rxXjwYGVugBwkqfzxCXgdvSOT2AIpmCHFJFMFYu53lcTCo7UaNATnu5vinl1zvVFqPxZEU91ERFI
Jg7NgB/lEi/iwpPwQ7h7GssWp9q0NF8EsrH9+Rf36r7IxPtng+DnwU5yjWnuns4DjTHfgEKDv4HQ
/KY8hFzMag+/oj050iFDCb2Cb7/Z8cssgTlQOvBA5CFfCSnFm8Y3BMiX2eDxF5ujwRuJOeM8Prwy
UmbNetukDmr2/fSY9bz24uYnBRCIaImQXQRHIKMLGBDPxWEtGiQGu1WgetfZAL0gHSrHzBpiVaFn
kadjj+XXuI+AxEt4WEOOGPZDW4qqlc6KwXnPiJvMkVsyRrYl/otrnXAPXy5RtEPxpugqYlQZ9DWM
XmLMAtJXnmLBPgieJ2gCom2PHP0NYuzcKbnIuCTwm8W9OTNyBTrHHJTFLtamv5lYgaixir2yAZmf
9GyIL7Beq+dhTYDn72blFmYynVAAEvAMkMYeWO156sESMUGOtn2kJmiiFEcE9Cte48ra/JagzlAt
VgSzqVf3CKqDu3YFtYetGLoZugcM9JxY6TBu15xJ5oetkvKQvY0BD+yhG9KZmSd+mYkPzhRShr8h
Wx+b783LbZIdt9pBYMCCE8UoVpoLz+7L4qJDjVHT2bOf8QxWf1LA7F9icptVGV3sJd4XO8oWM4kp
AgQp4U5UbMkAv2WGBccK15ZzAmiLMtZ9YWQjD8rk9E7B8cAORA6CqWwYciZKJxnsJhoY5Z+WfC0s
31Tdy0bW8ykDe4fuF/VOqPqaPXLbxSsBIqWT91l8KFw0fPm8DMsdvqhiFzbuJ+oja2Ay+pe5pPKU
HWFs/l1ThrawepkMOC7ZbsTn72F7GxHmRjVlc065THG/4Px1sy2qlhMkkbX7y1l/BGmWgCwmfBbP
BUIVLh1w0UFjbpXGTWCx3BfAkVjhfIRkMyp4mHnrjx/lXvZnWUf9wR8bC4Oxr0HNUy5QuhjM7CbE
34MLu8yo58PMF0MVbwmR8FsUUIRSoPtnGWbb0oFuoTUvTCZAQnc9I+7cHrMS3e1O50wkK/segmoa
LHeBs7rkpTosdHaClaCekpzvo5htIAjQoaVDVacMqIlK3z637+3DRnyVbfOt9IQz+fHni676P7Lt
MZQRv8X5w/TqZvZc1BHqHBbuXIsLMumwQg0JUFfsNwDNHRSs28B6CPcxZkaag2U3adcwlJPnmjsh
ovzh0xlgEaqHnQNc/TFAn6HWP2BN6MJg/P9ls5IDy7GmzFt71Bk4xvCFy9GQqH+2eRcyQwa6oiip
XJJ1iDBTvN2UqC7ujKFsxK8w9avMeR645KCqsPpYIKgFfTWkKQgoA5CUZXDdlP0UEOQUcprRNuAA
6ZO6w27fUouxzftZ7pDShtKQoLrcYYPGckeUGeEf8Jso3kjyQKO3Jz4j8xkdZP3+3n9tZfwRtMYF
/JiME5yIAR2A/gkSGNKwr3amY200jadPKLUx4j/BdmaMuUt7Xmb1DbfmMbrqESdBSDYle39hnnMG
TdOrU+CRaU3yNeEj1sgqQITpvYiPCSaCI1lySO9igmBPVAC/dJAyxYn7fjmwY3HOmSwvljd6VvjV
q0lAMI/r8TkBzDz/0DQbowD7746KZ1/yb8wXtVCbHK8m9QZl15XFNxQhjTA2EZvGUjWgOeLdoT4/
dVYK3CCrbtqEWDjj559CcO9UgVTGZDhhJgBHTs4uQw6byT5CI5nOcldzP94nZCaIsfsKrWYvPFc2
RGbSwNr2mBiizhDaekpCvwrgY71Pu0AKyxjqWAYl1HnGePaptiE5aKN0+2oLXuxO/oYo/Uz2Pch1
2jHD/MNkgwBxTmZ3UBBTQ8V3hmvTz9BtXERmkKUcULMhZwFPOVIn+5UORjrOIWPZP9xD6lnzTMx8
LJ/H63yO/M9D8semcndm3Zwt1y9SwiSZnpw5ZHIIIyY3FvS/igH0S14cu8emZw5D+EvzuqKxZ2As
78NdQvDTypEDT9EirXbTkv0pQVxKvMGhH70dwfwwmxfcyGLCo0kTxhP2mZLFnKUTDiPdltzSH63I
VqFSmPLs/NWetBRzS17BMpu3Yb4BDJ7Vs9aDRQu6RXfq0wfm5h7M3ysYCsNoBp5r7CYYHQC+y0SF
U/YQzEwotdnPGbbHfM+W/DSz2gJYTwoe2RVcml5VRgn3aWqn2suHRkWmKUskJRQCgPoW3z0VHwJJ
yuOZdAbrBRzoeC4uQjX2YO6p5lw6vcQ+fjhCPBi0FA4OcNJaCDBgsIDKZvmmTxO7QA+ySo6Il0MF
aSl4fs/gj39CfXaoDzzInIAqlSGRvMxzO8jgD4CXsHacVJQSMToi9hsS/4IBvdgVnnIUadZlLyv+
dU8KFgl3vhTIQb29zWCQOQTYTMklZp/hdx1VPRijMoTAIG8Za2DwSwYzkhN/s75X4BJhmJZBx6nM
5SnMFbzb74jYnjJdwe5Jr+7ROqsjCy19DfKVco53YBBEvDCc5DPvQsE/DECkdMl+pN84cyuIuYA5
vMtiU3jY4Fbw4CXmY1G5BJJZxjwvhBEb4qEQD6ligEbtkR+/sEB/9vkWPQVGHQeOTOK38ZE6K2Aw
PQolLpRQp6SqocS9J2bDAyPnUI7jeg+yBTJPoUhBeQQkYY0b64vM7G0Chn3t1/IXEp5+AH67xt15
wNiHO/W8GiI/96+r+sBsTlT3DbMNsAI5LzDGW1zF1+BnL9FyJr9T9h9H57WsKBaF4SeiShABb8lB
xZxuLMMRFBVJCj59f7trpmamerqPijus9a8/hAC/TDNreB8dv63xpRGyRI5Yi0S4dd8FY2NKiZcP
tDV8W5YKZ+k8McegTQBMhXPn1jecPh7wr2Dgdk7Nt/w1GWt2gpyvTJjDsp3BRk5QESGys6Zm8iL1
GGJaSO6Bw5XwG1bOPp9Bd8M5n02qcGVN6W5gs/uCSVPbWG3gfwukBnhPyTUxLjWjAWbN3BIh82ya
MomR5MGDliqoWhJ54GafEXqPMTARC4l1VSeQqDljoYfjNfKFXSBFjxE7oFrXYlgrkOLHKA1wAHyM
SLK5gmXVrgp0Apt2qjiyyyT8NQKBlBc3MdPkrmX4AbDHtrNwgoPSjVs+hITWvg9gQ8XAqG3wwd0F
7sWYgWggXYBtUAxGqPMhWzjymnzvqeZiUwm5guyQKY6tW24AMYIxmwvx7BfSnGm4OFkhwcbv+d3H
mjxG++B2qa2grqiC1uNGok6E0Auog+Ck3ZYBpeNlEOSn/oXGG8WhA5xRei/AGG2yqJ1PuIHH7XBT
Ovcx/pI3m94UFIqQgo/bF40qPQrN6M3uUTxBm3flKXwhDye3Ie4KKmcZlVixoZFSGBLTLOIALDiQ
DTltHPYVgWaYKibWy3mDoAJTVPYgJEAHcQBWHDt5Rmk5ukdIXPlSYEyuB8AhgvGSL+Xra50EqJzq
sHIbypHc/BQW/yQzaattP47G2T3WzkMP0gQeIbZAjW0XK+w5IxhmZYmbOvDzl5ib4yUDWXZiuNm5
G6W+cDQeLmADs8Kh2pKJwX3FPxNUpyuMMwOqjwlOqKI6o64XR9TP3bKp579xdkadNP7t9ID8M6ST
T2b+n502TtlWny1RYcuUezA0Zl9uhIa7rFs0AUM3bkw5nnHTTygdUJyQJQFLECCu8sQdQq8ROFSl
46F95UYM6Jncm7gtIrgym76wfkgDiueY/BaUhWNmBDt0QsviyMAJ5U43T0fAsnR5TjniROCEi0H7
QID5fHD9+CKJkoWhMqpC0b9R8AblFArTuqSqhcMoGDhD9hFJtb4atDYXGQQahsz2ezrc1ngDwbAc
3SZEq1qqxe90iDy1ktnHR/R3j79/CihZwhYY02SC2lFFwoBIR4C1uIIWx/sucw67ggGDsR8ynyPp
6BGTg44+EHi97389OcLsgAeTbCqOj8K/pjxUfOKtYkKMmH2AAaTMBwtjfBjjMOC058IXcD08OIdl
rwljosO+cTS66Y6+GunxktOJWUUyvx2bkMIQb0m+LWq5PeeECdnZ69H+e0wkz9QyUL2g1PH/oeNQ
MCBW+uzY2QwxP6rVGNj8Ehbg498BsZS5ASiHoxCT0zg1YD+WClSDLPuFKKr40QC7PGMETdBBIS6U
cORoU8CkFl9zW48SH+kR0QPQBqr51xF1EksOFy7BxnhsRZQCHqD8CHgutuzWLEkqNRd4321ILWh5
rgju+C8YDNSmYjXXS37N+fA7Yej6PQp8yO33gJHj/UDmB5YtvGYXPkjRFUNbC34NBoSUqIxNgmaG
6pBD19IJv3Rd7pjUpWZZU0OEGfFThFlyPxbO586tJR45Bzwj8f/TlJ9bTcSgiLHp1iAgD1OQsFpX
R8Xh5j0r+D5UHtwMV/aZ01WTipPpDrn2BAHC6y1gCqAHmtacHSfMD8LyNIAcgaDf60fZ7AFbwMe7
i/eCVWkfuTZQB8j4bzME3DHM32mvx8TY0epgeBkRFb3tiApmKxBsOodR1GGqy1fBGH75mpaBETKc
F4PWjoYKPvV3XI05mQ2mYn33GbJwMNT5+bpDs8X4ELUoSLyHJRS7CYVinI0/kcpuikrDvOPewDw6
n/SuDLgY4BT1iDoLg0JF1GT57L3Do1ZjzZ+Zn1Fij40VN7IvM+KlAWZfUoazVBRyFiQQunL0Gm2Z
5DJ8h6rrHgTbhSr4G1GgEIBSu+hMF9KIyiaCfWbMgdtuWNYbNMwJoB71DHxQ7nzSFUZABy7Zamxp
Ak4jhlh7GOINoYEVH+K+5YtikrEsR0ScHBm3OpWgNzzhWpRR5hNx9phCEGCpL/uj7+Qn7sceDKPx
YNHAyIoJw6jPwPDcA+8tArBfXGcu0kasppI1fP+eLfq7Hh4kN/iGuDEtflOYvYK/ydlGT4f7hV2F
4mZW5s8IY8zkVIVv/CZJa2LCF1LLoeKrYqhSZK8OYlB/mNnDno3VH5TjF+3gwETpQ8+IYgsETvSm
hyO1HZ0sFujHL9r4LUKay8t7jGnZuZokWNdgVlmMvs1VRhqGE5hICqVSzyw2oNkbfqCEgAuIfzcM
3haMLSIYKFe8iHaepk3BRd18L1nokAitZbfmCVXromLM08yJR+72xjqfQ/DwbvDiMgQeNIU4p0EG
ghhXuMzo+ScZHoOlQUeThyDjqDXgmKOnVEEimBVcb1c8AxCFHo7lmWzYZ4DcBBogMYQdHkJ068ZL
kLv1EWEerB54hzn960w7QRoEGQXcHIuO5XuCvg0DAOomHiTA00S0gT0PmYkMbM7LhOitcp6GAlAd
g1ND/ZJWyFyDpzD2+ngo7xysxLEKt2Sn9hCges+YWdxC8V8eckrooMUJVKt3kqbl6uk+AdoAw5md
3D2RmWc4OOjbcOMBg4FzYK6ITKwE09Q5Y7w1AWGEzcnb2/wOT6sN0q2WW9/WRI8mEWXNN4YVSR+O
6MCjuJChcMFewB0U0oYHUDb4OhoCIy7sSD0BmUi7is9fMDiEU323wXADJhjUgj4yB+ZIMRai9gJO
Hj77+YVcNx8Mp08DABoIJw9PTUBQJjY6KimmJQwpFcHnZ7aCQ8H/mecXU5j8imJI1LfkOXGxkwtU
TFTrYRvT0s/GJaMIalIFqD3xEwet5b6lK1qhI6bxQ3RJ7UPDBo9r1jLR/5xgdRlTNcBcFVaWAGpe
J4T5ZYRsBJ8vGWLUYXeDMIDrFkw5CFabFBnMJ6p9eW6YrYV6K2baHkHO5DL7BDfHwJbLzGb5mFPy
ubqFvAInJ5ZgZDR/og8HKUJhy1jRUK8fATGOa7QesKjIzgw56Ahx3hEc5OAStVWwtB7AD2bW2a1L
AlRF2T9ABUoRlzkD2cn4hgnnxpAMcIIKTzZzDBatHHIBi8hTdtKc2sDqpy7OhYvDjoNynMyenWe7
xYlazm72p8LpBGUEWpKNQSH4bshdcNiJFCweUKROEV6BcJuJsAPMZ7wS9kEPt5c51V6HsoRxE6rC
UwPGJvkpIlJOxPANghTxLjjz+ox+sJeJvvBOES27Px/PFoMp0lIG7rX7sIRkvwRZmAzn9w0MVwcG
x7g/T6gUWFRgD9AQk78DZlg1BuZEP7sKVHL/dGJeypPAjbejfQUF3zRw1Rdy1Py1G2XX8s1Jqfsg
Z+uNhR6uvLYGLTAHI/+ZNfVVCcoUy5rdNKYaqzHOEW//vulPkhHEPQJRnO6MRsvVYtVmWfhMd8Jn
cAsO7sFtZ3nlGLFEMREWwbSO5Ins/SySX2JRyffAXYoF232Os7Odci5S3FOx0JaKctiIBtbtwgR3
eruo7s8hOJS07dkNz70fFhX6uNm+js0INvssnffOuhDVo7PPAi1+jnDNkFRXWzTbt/CWkb08gEhy
VRcaf3WYaif2lxLzO8rPvXO5Fg4D7LtAnv8gNALZzV+++HfNsI5dyW77mTTX0uQwSq+J159ol4Gj
xlhxuOqC/5essLL5RNk+RfbHa2vnQ4zRCzF+upcFeZDx6q+f2Yy60WP+/llyWIywKcG6wyuWfQNA
rwO84/ybwoU8cPcjogXUUN0nNpUpCkqb555wCKDApd6G8KIEEoXKy+d1WRVy9ICh9oVAZW+Ul/WO
esEX2QlhSsyips9xPhagDByc3fDYixE2+bcVhYP34F4SRGs8r019n66h63PBLYU86io/nT7mNnD7
OkujMvYOrhakBxT82yJ3cSxt0JjbrV+tZOCrRTE2pumiz+xsrBM/RmfsDaJmdbAZPux/XumLB1bt
eufK/VgA4ssGBlrYruXw7ShBHemkr8L9ej+hn4gMSiiA/su9b3NrqtIDYZMyvbk4/l1vS8MsAvyw
8LEwzCEw6XD8YJxEpiWOzj6PpQeyMSlW+fgZ3jhMNGyAX1E2GsxqTog4HylnqFPL1iqC3nYISxWh
A2wegq4jBcu5URJwVwbpEd0dEx8ByZE2bu2MRYIx2Ipzj11UfPyKvJpkV7DJwHo/kCnnhzo2UOU+
xgrIke68AX0x9uxHfVrSE5olal6w2aiZQZSKMMeByyRBU3FuswCq7WtBGt0EemMaG19II2Z//vRe
bPV8BFMQt/zWygLFvTvlqmNOIYZnD2fCErcZeViIEf4SopaMTb1ixwJyG+bzDC57HM4YiNSh+Qei
OaUp/YUZMWaNmYED6LhX+TpE213bQ9pn9W6RBL269XjvfNXDQ1T/hCHtEO44BzReKFB+D1QUOLqt
sOtZi1NMriwCv2DxJRPJjCl+OcY4Xa2KpLQ6MDx2pUOvyb0xnGd8w8BWUeVW26/dQmWDbkZ0i5Xw
xuZKTB5DOr9TyJqPjbr7bCpE/7ykZKXnMsaOBVYy7LueZmWt/02BzWwuLn3Dcxwyum3sFKhkbOSW
Im8fkBwJGCXFWcbFBbd8q0JHPlZyqwc9b8+/+bvs2fpJ0yz+qNHYCoG2f28JaMHVTyU+Ko+IH5+e
VUpAsAxqouMgKuNBZaeEav5VpcWvPR92/mBuaD2QKONhIbhhn1hr7RsQ7CWJauhvifl8Eo1H8TX7
LNtAZdJIPTp97+4U6O7TJ23hc+HPV7PmJwi5Q/cTYEpWLjuauRu5FzYkPji6uCLj5shFB0fz9p7C
J5P7lqQ6RU8Q08ADyIgKtwg+d+qajnjoPqmIB6PCgpNK+qDxh7Hd+tSSfPgSGtIPOwktLVNp5OE2
IYaNN/Dv7pC+DhoAUzCocitjV/s6SeZ0WYDsERrQHHb/hE1Qb34bHH6hIQ7nnDoYswYY7WzwWebK
x/cAmTmCQnRO9ocj6iQ5r5MW5GPJ0WAT+EqAFxgQuqviTGFy2xgvc7jqzvhEAUSea53xR+rfI/Z5
KHYpwnu37xk8zZU6rbjkptjQFNv+QMR2SrBUcFA18eLh/jOJaPhEd5slQGzt6ja+0VysnwEKRvwE
Y5wnhAGLPlPiHJx+x5R0fNvD7rdKn5PBpmuCDs79Kx2sJ/6iHmiCTzGE9dLdbiF7avZ3TLjRR1CA
e6ioPjBMD3CVmjFKkSllTsgHfiKT8eqNDmRF9QQMLKxMES8CQMHV+INW+cxd7vzXz35teNMSXcOc
yiyAqSgzOnXlJbsRVeCV1B4F8e/dlRWrPbg63kdQz3qOxEF+qasddsosL7Hcpgp5uDjsZ1f4RqAv
OERblclRAcrDkhF5voX38ZeoSTpzAA6lgF0IHCyG400M5Ms9BAAYZK+5GlmZ+z6UvdKl0ye/XV3/
2KmvCL6VydvCsYTOHEa9ywdZQQeNewvd+Zxu0EHpOKHxZ6tkdpiykijhI2ZfMGiCrs+8DuNMswfy
ddYW2KxRHmBAJK34+usr60QYb928xs0CZs0TDTrp0NLBxAA1uUOG43TNH3ocSeLReBdAdJRPY458
fmh/jyP3Y/25alty6uKyYrBU5xZWFoc5Q1h1jlqU72ABJYT0ieEUTwRGVuhLmMNf8HR5eFQhZcIA
z7q3Tn5wh8VcQzHW+5OSZdqzmBulQzxzzAFhqltlix99UB6sIVhQIj5cbb+j3/w37y2+U3nGyjTi
H3sV4IRQX4zdrNa5MzrTIqS3VjkBDSymuUvytcPRcaymZJpB3l7o3nA2mH1t1cUD6deZw2sOuAQE
yKdXCF01X1EX1yQSaa6BRXFvoySMZulf7/T91MpfHT4XU1eF3LcJyYW5n6MCRuM4eZNiCIJ2Z5CV
w/ZI4ofTgbrRpNHMBIp/Dwk8+HvMJHpsmicxIub8ox3D/HQ4yk9S8PgvJVLn/CL8BF4BMkT4Huu7
BgOEP7ozeGOFL8TGHmBs3NGUCjNkXH60MeQvDD9wOm7J6n5x8mG34wgRG6PmSvCamk2JhQTjeTZp
AkMjgU4EAwDeFGSeO1f8CYwTzJYJA1QpnZnNlz8jsFzFxTqMaPSGEDKYktIFsocDNLbHaZ8ZdETW
MSDWcAlzloAPdJJIaXkd+M803Kf+L5QGtuH3JJtP3izaSbPQj9/SeUEDIPOts7K+vSrJTD1mO6ez
n+zmHn6Iv59Z9OEo4CttPXvuELUOlQT3/AVAHInw79glUQIvEMvEyuwIxzBL+LP9kQwrrLFeR75c
XBJbPDKmYjI6eT/xbeMysoyh+VziXDRJ6NomP3j8OFqKZf+YsPxEm/u9JFu8K6tAHpO5OC+CH+ml
I1Yog+OtHH7WnzAfVe5hYSTU4LdpuTa24qDcZwEJVgPvdW3sCr0WtRHVThuqC47YC18UiacsWEQS
VzF+hRZnI+qKb+jZggEZKbSAvfi7ZaE+1vqDcjcf9We/t/XhHL6+nXf0jnCNmn3dV6SzXntDboWC
yfrD7o+15Rfe3wa5UO1jTqcuE2ZbPU9YyePB/7T51J/r72sXDPqO5VX2HhRvyvQRZd+oDnHTNHBZ
bhmGPH2Y+6vhi/Afs1kNN5Kovnl3m4rW48MFBJCDVQ3zYv/7oO7XlqiVNLs6l86AL5ObcVVlbknp
SwHs42K6JgVydZj+YJywPVKT/2g3Lzg8Kp0e9yGdHaIG4o5otuSBl3EFfRIQHNMYcXlJkBfhBdI9
Uf4MnY+v4U1ReO0mW908eogMxZJt7AbzbIyuMNLH+ai1eujEZv0Jnmr39W2EvaX8dhqsdzENIGvp
I4RdmTRHP5RYqVv6j1Md4VWnfRzUBQ/o+pLT7Qj63cmTZKxM+3ts/DooDV/evvtlH0Knmg/neIAG
1Qr8L33b9JjtZhAljj7hPvpsDKQNf0+VC7UEwYiKMZZg2f+CKkLehmsToMUq5aBWCXvqUL5FvxMR
g5RP8PuLPRoXi55zdYaNCU9JsHSoQMV5LkRKvK2RcsnG9enOk9PpOzMGNl5+vnlUxzwNA8mqatM7
8MSLVUftBvKEkavDD88p0gps0imR7+5vQybXK07JS5Y3BrpLyeLg8JBqFX/ZLNkTFB2iqNEBGi4o
2XXRsSszhdE0mTVzytKQwQVXQVCPQLJDPbpFsvkn7c+3P2odnS6eb/dzUnnwNC7psQ3lyfD4CUVx
Ar2ERYzNKYlnxejD0uxbNf3Qy604tE/Sik78dPM+FqlY14KKrXEL1W4xEIH9CNbBCfY1NZUa2gYR
/g86WDWetQgVGLTyzdrNJzjsGtXsskiUY9qEhkDVoK/5onplvaJZ4HuAbsNIvbZ+EQ6UTkXJDKPD
vMoIeDtuuaHXbSsqqd/1cc0b665R3VAeicGTdcBAle4Bwwlbi/WZEQ/BgWDWX77Td2nS19MsTm+w
o76jwq4x42N4Y/agYvlTyQLsppMBd8DYaPdhDd5Rsao2pc8fwjdcxHD47YEhm9pleNQ5I13RQQZl
jrn66sbXiA3twaevUlWbn5GTX7J5TSH+3C8KA9f5gXNt0ns5/M28RuDxZPtdZMME6uZD5zPljwcn
MRLGkYEKB6uRKGFTcietxL6cYtzawm8AoqfAGPS9By3gOmNmulSXNMCP0/2kaM7NS13asC6zWcy8
+WZV/m8PEFcFOZ3nc6Ki9tStBK8MtzmMqldIOEUOQ09kWeL37b4AsCGM1uPPsscg90qBzko+yojO
dkxd2tRr8aO7qD9nMLphjclR20UsR3B1LO+HTfga+lhDpzyyPlzVWcFUnJoeyQNDV8N/D5z0wn/+
qH0Z7lz1LQkfYNkH+qbGO3BSUW7NsJMXIzXhRf/pY4sDyrtirq4yCkYqptDtiJzVZt1n4lIICUC1
VifoI0jq5ZeG8YBrRYv0uKBljAfomFEj48ztJudvgOmoK+30J/y25uDio0Jbwf7WAgx23d6RdoIB
Fd/tWh2X8Bw5I3cZaCUUz9OHO3Xy25HAgA1//LYVvugf5FowyuYk7Wqkf3FzSv/62GjoI5Bz6k/8
r4Ue3FOKhX6bwGClCGlrZdNAp8c+qmTbVOJvJrf8CmIaMq9ywLq7/7xvVGNRiCnWgPUNEaaDcfTw
vublgx6fyoZGBiZwcpTPUU7pXyJlfTF+SE71k8kD26nYkbUTD/A9Y+z3Fb4TvFXeAIoEDJXCSiGz
UOnjSyEviOxwi/XwzNqUFhisf5n5epkBmmzhOAfH7XFAWEcRPfsek7qDslFNBlpq99i+COSn6muh
4BoJwKDHn7P6YOMKC/MD/mYIYe6Bsj+gf+YHD0UFh9cRIigWjxhJNijsSDO0SWpAFhVhOHHWZihb
KkSY7Fo8oI9bbSwYclL0XJdbHlV2opClWEY1AQlc8PXxHzpBdUXb8IfiRzBiiFc8jAdb5hQbnDJn
4KoMXyCQkq6DccVgCk3IGyw6LPeZh6FWiFsb1QyUAsH2IZnHYymAxObrO7MmY/wKFOuOz4AmVECM
MZko2dW4jHPv7xNOIa1E+qbxNNTBsv3fJIi0UBJzlOOPk3fAQMSmr0Rhu+tjOoVxAU+dZkhQthg2
TkoEiIPFk5nTx+ZmttkREBIt8TLPYz36MQxd16Pm+HUiaqcRxRA0TYyWCM9tALaRKnMSMD6L87Dn
oPtEE3PwhDCwjZZGmO4w3QkHSLGejDZ7zJu78OvUgTza8qLkbzDgwskJCe8bVy6+E7DZ4u/G99Iu
UDbNwEzTOFWcQfSJ8vFtJh3sNGa23OA8MMAc4Lf5+PSUQRlp09cJh1ZqvNT/gncoy48u8FYKIpVd
Qv9PJCpBedwuJnrnBlA1GQPacn1wGf64eZ+JVWdWieBnr2aeShHA/TAMdclWwOTfeAxbJTJzxWS8
0+QeuhxicjJ1h6P+7bVoUeqXYwns/iid0V5BtEKFyIGTNSP8sTQoU0d+TX64IHApf+QGy5pxIOGJ
VeU+npbMg4QwcuPUCctyRh7PrwQLtJCEvRx+qw4Thgr05dX90ZtoUSR2PGoUew/X5vgSc9yUJXUP
DDSouMHeGUTbN4mMbFcyPMaIYBfsreE3EuG4QyFHfeJmvsU/CTPS5LGoCczIQqxKE3ocXMHIewq/
3H64eqP+Fn6V4eu7qc/KHt4OmVbvbdKZ6ni4eLQLjczFFCMkr4F8wfAPo15lyQY8wL/rW/dugi0q
Z2J9PvwxoiO7/G6tJFgGgqJtcsaIcAWm070rMAxLX7zDLShMeiGExWlR8g5IBbB0JDM5IpNQAgFf
wTIo1RiwHcssarkPOR7kOJxAsNCL6i7KoaejfqFkEjKAnYS8qsGacu4EEL/VAAelSBNGQ+a0nTVA
MPm4HLpvlQRAczihWBxBHSNf6XvHOhzL6bHnoQ4OweyQq9JWKO6XeTpAc+1klEuZf6D9x21hil7q
5gNzXpkMXb/smSv3zeNCMnN9UVcf7DE0b1iI1AYA4whppFVYjDJ4Izq525IldJ0vV/uTcSrBjkLA
mBg0CvklAnIdRtOMhGehJb9hE2zla05plH+QIDgqCnTiQgWMCnCZk8IIJUnMo7najNlY3hpjXCbw
TumQM26kxofQnyloh3/uY3mYaWG5BFojroUD/E2mVGY3yLNuwr0D+yR0bk/nYVPcWlQrFFZMIILn
nzAa4ziqLzrZLRgNerc5a9JPZqBdYNdW0lnVDyCDTcOneOy0I4NkaD8QPNY3CgPDVskMnjRHBvQ5
j5w7FvI2O3b+Q8jIo9nxyQnDYQ59qSZc5ymtPEyL8ZzZjZ2vykUzBy3RMN5ZPMjCubXWgYZ0rKMJ
NSl+fkR+ER0rDGBeFw4it++3kjUY1cuE3B2cf1OnmoD+PEMwzI6C8XwgsWKEiNeVcFZhNLj5Agzv
qSU1RkEQVzgroDNRinAUFDP9YNaAPiCz82bH3PLPoHHHvYV0zhbDYw7f8OnUsQ5tDqmpK+hzS8HB
5qGZ4FY8VnqPxnZafwDKH/9OzQqQEFa5K82zsNdadawgtGxJbsNK0+bNydVSV1DxOjwonZvCsAaU
PQyimUsT/MQIcD5IbZ3Dw7BLynXMhX4mNgXVXFbsZ4WM0093CcycA0nGZvOyqbOyYaSQY8S5xbIq
5mQt0ydAE8BMo8WBRXLg8kKhxv2k25TeEdsJZgaYYIvbhT/AGrULnH6v3RXJLcbgMIJesOpA3JAG
CsI/WmOn3rRAeJs19ycmHJnTMY7HpjAhcdMVvnDdHFfZ5f0P2hpdLD/07+YKbimojwiGn8IzwjlJ
cCWEegaugxYCOoGLCH9VBQEHYAIlKrKBBFuuKsKBdY8SqYCgq7k9xCK5o+6Ho+RaQlZ1GSQ/vMRA
qlBtmEajMUR2JTRYyIvUeTuFnne5ERXIxRQMluW2HyD8gZGjzqUgzILF7UT7ATqJqGPBGfnDIubm
ygzKw4TpO1gpXkS1O/TfoxZacgVS3Kf04MiHUQ7bnlru0wq3M+QJwjwmO6Uymg78jK7iwodECNRs
DZdkG7m9zcsDxgqNE+q8hbphFO+ADyhMwReCxFRTtmDCgF5Ep7hgRg2tYohC00YEsf+c0cgEwl9x
3ZvgCiBcVS10cU2kQDGVTF6f6BueqY75Bc0aZ/EYgiFKtY2BUSEqt1MJ00e1G8ylN7As6IFxRqJ0
+3oELTIpJmxtn69us7vbLjsCyGgFDyCSL1w/3tjt9J3vBBNphZULxwztXTxcHDy8KHiWOyTrQxoU
bq8y4Jx47VTN/GlOxfHwCA4aRkgm6KzOomJaOoXxv3tfuCCSSCcQXQv72wpAFsuWuKCnmtZOw8RP
JZAR2HPL/qzIzJ3AAML/2oNSMqZLJJmTOY20h7Sd4DfGvQhDizBdmwnV/24ZCirZGhFgMv1Q8wfS
nP/RRf9Neia2KjpIAyevg5XG6ASknMzS+A/IepkviQqw/7DcdnHLENV96naItNgdkChMQ0CxdL57
5ls6gsKSmdDhQt92CBrvtfhFJbO3CdgtKEsNGEe4oxjw3VjTfrHq4+bPOJ3XwxWHSB0pSBasCUJz
/r4bmgrea+4WB7svaNaYIJ27cM95ZLys24hJofXxCwwTKaQy54QpJfpZVJpxZh+5q90XPJG7tZU5
rWUIr8rPJLBcnSdw7I/ZMhs5KLiEv9BjhE4UkRJlLNRCl2wTSMguVHiWr+FoXIyg4OW5hZp2yqxn
ACQ1XDVo5IJDgG7S576GonsyPEaPJxUepR73z5DrIdhTg+JXIQWwkjkW0S+9ws8ksxN2PhZMzptU
va+50kPmuOaFmh9ZkWS/MF76nvAg8/MY7QQqVowwEDooURM3y3qeJLiNGwTJSRXdpaWOmjp4DC2V
Qe7B1LbJzU45oJghD8Key7wTupD7XCou6o8HU0+y3zEGRnYBW7gBURFOM5AEovcuMUfZtD0a9P83
U4jUUQTgb3lplu0E/y4m+OFzV8Uf+qAYtLtcAd36v3U9509k08a+jXoXAmSmu++CApUTbrDA4mOC
6qI5vf/qcT0Bee+v7/N0wteHxezt8py+JsMs+N6c3xrvY18VPpCwUJvgOf0d30fNTbj1AmixjLjD
ZjkZYBTKqJSlTuwH0N/9KO2TgMvRHBzz6QAXBe8ZlA52NcSSoBHQ8AU1B1o0oAY9mDd5Wj5CvTdm
VCh5yUegqe168AOHd9/zatkyMeFqxJmcY3qFZ3hcxA0RQpnN51UZQIJopRj+oVsiZ9bnmJPAlWgb
JbKLGDIy2eUgxLzdISJgNPgbtOZtSxgD0K5dOkP2GAk5+IadPxyoZDQ6QnAF6+1K8kkOQZnpLNG1
hBbhy2twkgD14fZ7IDIEPaV327ZYqJrZO/hpDCeCBmQH7hJNBehbZst/v9bXW/NY2UdoI2wHDtFx
g7sqO2yaMGjc11AcW36Rd10zaHn7B16EEGMykXq8lJ1zrmn2W4nl44chw7K/Rg2guTKZYBafHd4o
r2F1i77zZgIQlB6fXdskZ+N0iAoeHF3fXz3/rX5MB//QmeF32rchJj8gyr1MFWc9aD3ZqIWuUc66
Zca9hIVRQuCR17PRJ4HgM3wifcY4d1i2S42NNKwL8ilDf/hjkQFetHkyq/EPqW3gjTrLCHjhOw7e
a/ydWe0HU0z1iwDlOskKAD5eZYelteni1npN9HF/PEDpaMmzn8cfs++TN94r6pag9IAEVOwlLFQl
VrPtwJ8h4aMmOpbHXJgXqmeDCQv5hFxP3Ab8z/nrSsWH5w60ATIbUpxiIG1DYzZ3tUPAhVjX0D+c
EoFh7wzOt1WDA9MKxmeByMEGZUsJerG0sz4DEu8y9xHJ89sq81i7s/64R0aXDTKAy4f9XoM+k4NR
XlsYrHhzPD0Sgr9TT7zO6MWkxn2depQNYiL/VG3Q4/upr7sdj40ULk+3jiuKa5Dx/2fX7eMrA+tD
Be6AVQKnQ00JYFyA9XUMIumVgWPv8Agoc6nOaktLIwKmHps+yem4uvi6Dr1HiT9g5rHuvQ3rjhfu
lQIKegzTNlLm5z8gHgsIv+ycJ7zvwuot+dY6BJa8ESBf3HNfBvajxx5EvGQKyeIl2Dr9teqzTvHM
uInpx3toNUFCmyp5z50IQMpGYF+I2pQTxHRfODTWVih5/NbU73Hs0Of4XH99cwYwA/2Qmgp1PbL0
coNrLUl4gByPWeG+Jw9S3ODW3P2UFKwSD8U1+tAFloxMBZyJEDezOXfN3eqjtzsJZ7knVlJ3fOAA
fqQduuXTY/U9IWKWbBh8Vj9cVD4262gYIm0uT9HNpav0r/ClqAtRwnDxCJFQ7mSQA/XP7MvwtRL+
8Qjl0r87mwdnbeQGb5uxVc83XPGsUFQaE4QG+u5F0CDWbyvkx6ivnMGHth89P+bXGKY6lHd1Gw53
NxghYzazU0BoFcJN9HQ5Wu8j/sWmkOjiAnheSCFiapIyKFhNIDImiYn9PH0AohG08n6N/Q8PCERr
fhEsLj+qPNQi0AY64eaxzo60DNCV432NyApsCpNe3Is3hhMFN/R+D1R8vVm1Jvl8rAcl1gnkL+u4
hmCcSw5TF+E6G3CL+VfN5yhFGBoJbWkPTBHD1mka4uGHmlSydQQB1G7ixAKm/f95l8IWACkV+uwr
BZP9nUERhSeM1e6SknGLg06uusqYFFt8ZhwuziX8d44KnNXijx0kzJ8/7mKFq25ABdWbtbhkUqcJ
G0zVw4OMLrMfg6Aq4WH/Ow8wKLtNDvvLom9R91JUUbi0NoY/Y8nHmfQCm3+CHmEkugN+HlxY9PFk
X64h7CaTKiyg1MEyz0A6YmLskVBizgQW1rnPdd6ZrNTX+XliXoGQIkVfyc/ho2nOFdfCyXeWRx9Q
CX8YtLEesA5rF3py7shnil3+BB3EiBSZkxQd9qAg96XIVllTAYwQdo/fIzQ89HTwxgtePmPfneVt
ehgTsUK5KgOcWKC5Ej5KTzFsJfbkbf/4ZRyfnpdvN+6X1M74THsDHjRfMyyW0keUAYz2JijABhZM
qjnIJOUR8RQJ7f9fpptqz7kffMm4krjFXDc/Yat891C4Mqv9yW4uW9TlKKRxhyad46ExkrUIAXhC
OAesQmfG+gW8yq0aMy7Q5llO9z9tCHdVnefyPZEhYYSqq5479zXpuc2yT12N9QwCU67n2jN8vG9f
DF/ygCQ798axiDNtyse3nhTSvwmlDJSv3ccT21YOxW8Etxh3uMFCIlw9VsLel34D0UyETH0nNPa3
GAHE9o3xLbFJVjrHYHAEV84vRjAPp7hQ4OLDOQkbmTUH15aZJ/jnvnQLZ7/ktrL2somRJz8OZRb+
3cQVQdQBZthkwIV0BURrYrqE6BjF2gVstrDfwg8pt8jW+c/IwEd11N8CLWKHhPsY4yoMcBgDwqsq
wiz8rjRK4veUJomV0VkGH4uZLwoFaHmUm8yMa68iEQjjOAixd7KyzSHLma6IvYHGZ6uIoCwzB5aW
zPJlEdmyx+aN5o7f2dOt9hPJVCTxS3WkqAD13nHCIp9Vx/WQRAqn1b07vSACJ8k99EI+zPceVp1F
b0ZQp0LOlNPwCjKxJbC/qcclHBtPGja9UArsR9j4pP6CINwcPhQLviNFAqtr+PAw6vLp190Z/uVt
Yx4pzr/rgaO+by5aSoa3R2mBlPsdXCg9YXbZYT+E+AyKzSEB6y3kOH946oTBAOiQFPGJW3KoSf/i
Dh7RTZ+KiEEnaiaOS05iCZ7QSfpi41zFzfQbPEheQJJnDY5D5kD7cq/8I+mulhvLkiiAfpEixPAq
umK2LPtFYRnEzPr6Xqc6emaiprpclu89kLlzQyBjN7k+vH4w3FXn21lmBAOkCki2TWM7vDu95VM5
LR9KqmGFtfOqnDP/o9g3d6t5pwulg+kMy61wsjaeA9OaejrijqjiP9di1XuY0EDHiWVpW8HFaORs
XSuIzs1E81Hbaz3FQw6fi9o+Mozctjczrv7VdU1naZ5J0HSfdpLuyZH8VKARs65zbWsJOvIE88yj
h3zpaSP2ACsWaRo4+440QzrYRXU/C6ynQ2M62w4fv+fugwrfbmUXgOShQSwbYWBwzLtLvswZ8AXr
llGSI2rih24i/6hw13oUgtDjxkztS4shxBwUHAwes9GpmiT+oNP5W3yAqbJkTotWMnJGCnMa2RqP
+uPHhKxV+HZkBsEEYkgFgALL2EVIKYvGIkQJHZuJHozhjTE19ybbYYhhx0tmh8FxbnIBC35L9DJR
zjl4fUt9q7STVv+/zGxXXa67oDnUFzYclu6tPL2tJrs0CjiHYKtyJjR+w2UlQWay4A28GfqnWjAN
X0dnGAe864HIZ8+JOUeQ0+fG2DMyT23muIEuSuwXh9neoXmcHGopT9Y0+zcwxrfRsp+qxYW9bUte
1+ZSO3/tJQ4avlED0tcZiVZ9f0aH6caDAUky2M3lvuMiQD6mgolLjw0T4s/dPIononu8zWXuAoY/
la9/R78hQiTItQK8zHhsrxGTkVVNqplO0XJIo/Px6J4mbfz3eDs5b2e+N6OlLnKcnZcYV5bRFCBg
0rfvgORBrvZ5HjxE9ha6V+h4/96IkZNPKwXSb/HHH7AvtzdtxabDUKOEEkNDmR6cRA6FTeDBqpGw
EasrGnnSrYherKwOVpFkKz/h1P2ZKBP1jEzaKrsyR9RS8fNWzfdn5zaZVtCydk3NTOBzMMVtKV9H
bWgWKuvfW3Pe3lI5clKDO9akEGiw+4z7msz+8irEXmI52BWi3Pc6VjHrlB+f5ky3a8YNSjKDHQyG
Q6tPKMcjOOuGgGj6tmnDIemoTDNrvnKrK+4ZW+bKnCEMAm6YNouSLNwj1eLxMshiQm8rRgWuyrwf
f1qZfwkcZxwnZxcJG7NWBO+/WYEDdp0rb57VfDyKTyt7ZnuXyJtabKrbe5k0KNnP0q0/nxV/Y5BU
bYIJXly5H1IxH/NKLFuzs17nBgn6/KU1ljTbLrCpVYOdKzd/ltrYkJcGKEdi0vCdj8/KHi3MYAL4
cRfipBq5pqsQNdte2Iq5oi37+ij0WGVXb8YqFcZMIAof89CSq1Hhcqg3AAeCRyeXbxqd7LGqDNiO
0axkiF5gM2FGme+ezE2/V/NBsv/qkgU9X202goRT0sDW2+gW6yeFoJcvLrfJcddJjRyYi1yFep4D
WuLfMJV1NEifLfFfYqhGkfBOEvkIJ+v6GGVZWSUquFlcCFr5NzIjDMde8KPCvPxAcL60Nxladofh
cO8uJiwnKtzOXMMmVUvKyM76PQCG9wb+jSEleepb8u0TB7mWGi0MCiVWLjhC4JkVapmuK2EXhNB5
hm7Co9GSp7/kimovFI1KsjxkQ+XumL9fyS1oOpuFmkn2vwvP0HpJUIzJHj5t/m3ad7aFIYlroEgQ
xpfuVHr0kjeP4sx0wf1cD95OxDCjfGn6GVOYUhH+NM/UBBVSnZ759jXeiH96ceJDluULZnHnOrOc
JozOLkbfnXvz3nQlL8KJzPPGSKN3rtHT/f2zSwxpUM/BkwJONtl49+16YuuxmwQq6iTlnZCsXSZh
C27cwkHsTZzOzu9RFtTWTdQVph01q30uY4k0j2+7rUlXXsYScBSEPc4WidFcoQHWoOB3ZML8c50V
ZTuUdHRnsEAhVdmp4r0y58bzvWOWMVMHF4co1FQIiWpC/ZPur5jOpwey8jiGoCDFosfHjZln0yWe
zHXUKAeSZuEVjMJ/ciPWKKl6qn6lxbpUXz8uWevK2zzdi80Lnwt22qvyHMFX6cdsW0fJD/Fgsscy
punm3tPM+8/s8fEgwCe/40UCR8u2UthaWHj8icSsM1aI3SOpTb50lx+zU1u/p7Hzg+EagLO8ZDi0
q6/z1eu6vfiXgsIWahHN34WA3eqZYDuM4PWIzkLC9ImcOtqOkADvXZsMqDAafYdrLThGCdqtMZWT
0OBephQOjOvwwI4ipnV9wmQebgavsHM3nOcCuuf9mW3nWnbDAoIJqviQ7lamWlMA195OFL+Pj6vp
fLkW7BskQyTfH1Dl4XXdVe2egBuJdqLUufKdbT5beZBLvrrrz4fDF8CGgJ4RamffjNUKXYkKLW5T
xbdza+5sTwqVfo72vXTVTd1VR9Td4iIoCMmjFwAP1lyzg8rWZw1Ez9Ahz9HeTLe9xCXgndIAVrWX
5W2ZiF7n3wj1FJX+J7eG1q6xqqmYPg7KPvaGxa1JHh+B0EOGAqA2Hwd73kM71mPKcsw2OFClBLIt
PjdvmArvuXrhY1uFCAepB4TklSve0QFzFSwfWDW3geq0+6qcf6bF3fjs/ZST9fgwaaLglzEKx1Kw
kj23bqjpHpaf7BI9UAyq6VnoG0yyGuQhaMPnIYjUOE7nYWcMiIhVilAxyVkcTCqPSq9Qae2rj9/T
bw6DjrpAZ/Z+otJN4fJufrXFM7x3DbqAGJaTRkVJjV+QkuRr6+/gI4WiyuNYZ2gozO6Wei3QkCM0
VhWRtQO47pI70nqI0wg6bt6iWWKxRSM9u8/8mQ1WIvevEL8J+ZuaLlcdOYkPO2n+d5lX3DYuucuE
B/fEkN7otXZvBKqJbBKXgwC6puS9SuLDFmLMN0gOnPeLYCYRNKrLP5nOhMcRXefHq/caHr61hloe
NT4gIzh5PxS1SZQylmL/RKJiANFP3LluWKdr//xVmAS/CayS4zjtEbLQfOeyU7t9Gzfzr5Ux0iyU
NyzGWrluktY7M4z3U93UJNsgwWww9KjkoyVmAq8UIaXo6ced+yxjYKecPWvjM0i7+BQxNVujsC2f
xoUologysDWmJ4fG3hJpJ6DZDK6b8FyI61IZs32XKOorzvVM6dXeD8/DaRNnK8I4a11RsRigf29H
+W9me8XH12qwq2iIJGnn4afUN184tn7CJqItFjDjIPSkfZVlSbJ57MJN881rXfhZ89Y+/whz7dxH
88l5mHVUvpsXK0jfucfvcRvf6MkK82CWP6dCgk2haDthgKcf0+p9QtBwGh86qa+9Tq29qZFbDZeG
82DkWswLrVm+7J5uA2C5pmnVTllSA3xsWNK6C1nROCbxd3bDc1FZVXzcgxXt0UnN6YDz1kiucH1d
i00OPcFoVeNkreGpeDWtLYIs4MEn3kBSK0SGcZ0rqmzOf7BImn28lUryi6NxRcf6eW1jDjDIZjxQ
crAQJTU4l9VdjWkeyE8mXtnPOagca0J3itdxDVjJfnz8UyPhdCjQVHK6i/14OTh/GSwuobfrurqM
c23HzP1G/Q+oQDAYrFONC3OAF6+DV/VqeIaoaHpUD77WROGs/bvPEj8QgNe9zFJiGoKFlvG6lEoJ
EISkc71ZsJg8jrvzymnmKczZGeqzP5cKzMupfHHaLoPhQL4Bi/i6F0oLBR8GHXuiERrMq8USncb0
hCc4NTq/o5kT8BxB8qWgnlmz2ivGZplqQSbBNvBSudEyanGXJwev7nRL6Jv7yEtc5UYUsXCuEUb/
5Cgeg4kUO4lq9k0LVUo0u0gz/cdk2leox9XqEgUnh0Vl21lSEw2OSnlzwfL1rqNBrNdllzCsJtP2
8mvRm3euwTvAUPLwQSyFPpl4n4YmR82CD2qst3CBNpZRKv4vweJcyl0ahe/FT/ov1Ur+Bo0I8hJp
0rqxZExO4bjnrqOO8N+MpILgVr6qLjRQl+GKmG0b7dsvo2yKI3I2AIlzVZ+26EIm/PTc2qovk9I2
180Kuu8W7PiW/SGDTQzOCCztafVVnBW6Qtr1C+j0xkHzW3F+dUCXFYroLwtEzR00vjON0rwMTCN6
cBG0pUdr88MOwlwfyZ6slctQ+dLyAlcuSwzl9duxdBbd4XHJCHA6neqvOiHYG2Ixb8q715dS4biE
g0D/VtZIa2tfHuemt+mxYIhjfZRz5PY5gM32M1PbHCvHt0us/ChPppXNHpKbHdA4+P5HisNC9UZD
nq0cz6Vde9eHgZafg1R3/ZX7zqWEEtht7KhQ+ZEwbogZ1F7LQWqSbyTExGw1I5XrV7axHhzqiFjx
Svor0zr3P12ufMay7WNTGRSa4OAmEpTg7KTHj2rARcXKFGqFYQY4uhVggTtkCMzivrnpaj38XPi1
nRQn5yDJLHhWyCulbkJTJg9GMqDDX4OSbWDWlI1CSZ4SrbVPlQFQ/RQmD/Tp4PUcWvBu8i8zsU3v
43Bwu+VaQhNrx86l+2jtfti1SClUkV5xZ4tjteDHuYGCkIEpDaSbR3gfiBlVs0nvU9Qcfg0oob2q
4yp00VlTyJ1X9tLsU1nMd56AOsFhAo7oW/J9gkQT4NZKt1/L96ySIvESKy8L8oXqxLsjUTMoK2FM
1/Fz6eKrhtPtGwUSxjlOCspSE7UFjd4ilAZc0+pfZtvfaW+ZEenjUJ5r/LeqUA0IatSG7H9V9WX+
ZG0lXWWYRrTmz4FWHtFN97YlEEJ0HuA9vm3buea1g3pQQm9+9jctThChOgd+wAurgQywq17fYu+o
O9nSvpOYFL5vLZyEpSFCpgiiYKWCEDC2d1GuAxXST5hh8mE8SO7HwCQ7r56GhAmE90ryfPnVeX6r
cCqr6rF/wqNwOc+yTHHbhU5WBSmXYtWlTaC7lE3RO727bBhXLfJUw0m9wQliekFjxDB8yw3yH+ke
xnT9YhJsqGU7ZsvrHrXM+47KrYN9dnqnh46VCDM0cm0PkqV36dp51fYkCZjvQtvLy999dBjq4zeY
A+voxEO2njSBxENHzi7No7x/9T5dlpmDlN9X+ZJ+z9St7MvIhIuIZqrHee8Qr8X6m8G896xm2hyW
6qmNW2/dmp7LeG+Hd3ymdvY3CYqSZ+ygfc3Mn8sZoOpimOuk689unJpl9DDievIA+se9uAdFGm4e
me5g+RmrnPelND0jC9FupjofYLWaJVWelXisEq+wGXcqkIEEjbM3drfBN91F9RuWJ+UoFb3j4FVT
gNvlG8OBYoWQMMhZa+go1bNIasO06IX7heMD9g+X36n6A40TawPoflSmQ8qb8oV2/9hGVcMQDMQa
xF+BPtzQJSjco8vo0kvJ16SIIIf1UPe4EhpcjyKlPB+vSSMFsnvOB4DKKwwPKiTp7BeHj9rzg2i+
k3rfR/55uzVjFCMXng+5Gu4gvgAHbuQD0FdGAUBTG6SJ2bK7VizX+8XZ4Uxrr0u7ceB3zPu9Qpui
vExfkqxDlmTRKEKO1WDGNh8ujalc85Hfo/+BGZTXdVqX7w/T2a/cor3vxc0PO7ElBXV5fTGOLzLI
yFYflUQjVOmsmibPiajcNFXmZPO3ICW7NxPR4X2qar8GP66/67eJ7eHvigzdz0QP8/nOrTE4OfiB
EkU4dM9+62+H+VqS3u45OTyL05qp8OTV2NWeV5PcXrqsWTAZPTPK4FQ5svqNXF1DsC9uBGyUn+XT
O1U3QUGChO5fKNNlGVKU7lKdgQAx0/3SFKvyKsOAGBMbt0pH86Bl8Tv72oLVQSY6/pJK5zweK3dd
TuYrh3s1va5k19GdXTDLE+lS7ymf45OMeXcpHT9T+/pVSkey0FqnqgQil3hrzghQpre1hrIrEfOd
+LhwayTMRrHw9sdmSvl1E7CcYuvz5brKx7uP7G8WlZcR7Ln8SLdWnkrB2L902376zXSu6f9uOMZj
Pce7OSONRRvIjN2P4/s6kdHjdKej5x8wbosS5aBfjaDXWj0od8RsgxuAm+LZjQFTEbTTgwzadqzK
9fo309u0dThdWFh31Wcem56FPodOvJr5yA92v5dk9RxYObHeqoHbEzE/+Ez1ANEuWDTBIFpMoJmd
rqXUtyzbVv7zn+ddorw2vRMg/5fqYa6TsWpmXlWiyPo9As12sSqdVfXE7Ny/1DXRhsOQ9pceUwvA
W+IT4ta51Yz7y9M+xBUSiwUvKXwRMRc8f10wFKvTz3XonnbfoKjeZgJcMEJtz/9wymbskl/lmxfp
IDF/YsmKfZFnTK5NBVCkQ7rxhWQPkFiBDKp2Y7XbBw7bD3Dh8gEjigW39AzLHsUaZQEnra6BQW54
m6i8nw3zmlW8qalaBwPxx61mfmGadp2ZImcFUclyT16KeQuu65j42ffmqyJy4HKoIQv8jWbyPdbb
GAUHTB4dsbMd5IQMxgBjO5Zb88GiF4YY0wpXwlX93AgG6qF7A7RHaJUwfHJ9nmQhTjDMMz4LS02k
0XeM58zd3uCUuh6embWvdBwn7Ca7eAbLYKE7KvADzLMfVE+KNTJ3hCex9f6XEHBXAScVSKamChI+
Vl/qnf6NJ+SOiCZgl7vv+CBl5XAvbrJ8RZMCHAbzdkCzmoz7qMwy7HK0LhFNzeG+kjQX4xfzb1Bz
u+sot+yS8BOrELhCygz371TMRVqoMdFjvHoeBbhcLmjDERXh/KwYp2G34HQHb6vpYPV5aKd68Q4k
SnRH2jTdRGQXkkERBayDfS2jSCJYsRHX/ftvSD8ykVA+dfbj3FDXUX9Wzqq2XFWzsi/CewA9IJ84
9fTgjvnIaR4wfrjKL9LNp9/v1smrPO73JTsUM7PPK3ols7JqQU2WIjBfxd3pGAxMbMrXdq6qzbiW
g/DvFS/W2c+Us2htPzFPlIp5UginFZ/t9KS3gfZR2t6xNratB5y7p5av5evx3qVBvN2Uh6RKP79d
6Fey0WLycLQ0tn0VBbnduX9urx/+0kyNFxkvII4jxT8YMTZEFoy57By/iOHtp9Cf3Vrqw/ddlXSe
nrpydGkrOuNjLpK7IHivkz8qCHLRtbXt5cayHsu5KBFdP5K93EDZlUe8S9S2b/d0eds+GbGXpw2x
V9UM/iQhUxoUcKnGRoHfB0F1NXbPf1mGc0GMn3VtiqcLYSDVV0uW2Y13kQZRQxj/2vUO9YVHxzt0
8bPoXUR7G/qrwk9eUGx2kYJ0/EyyO9qM7uN17aqSW334jkqv57pG0bA6y5YzHysnz1W/SN/fXvNo
4W6L99pHc47FIPmqpfBXIBTT90Bmt8afRXXvtJ8gcIr1zCHCLzLV9S4qrFq3Y3tJBG74kIgEayU0
aq8Si0Sq111zmW2aCa32HyJ0Hnldz/u8c0mVdrmaEB+uos9Xfe5r6Bx0qNIauRo7zrg9biv0EX5H
j+g/OZgxkfxL+cs0izg00XicJuYLdgs+AD+EYIQLxKeiSq9qyXiEDLDPNNd/x1WNU9qKjusUgMv1
7L4cxVoSZt5Xn3d6y1RzOzwjuFRFXFT4FHco9mpznOL4gDSLWbZwRkmk32KJo3M9DR5jpRxlB0LS
h7EazmffkIHXp0IeUjPI19DSBMfatw5IFA1YCOpkvMYe/92MSH7ZRaN9pzZTLT2ipRkTY35Wjhm2
gsENV1TjODE5CT8zLs7yoOWt0r9VY1Q79wYr0RhypllbyyJY9XBy/7J/q59jQYOpF26FeLQ05LIQ
MlrlgRpunZvBLTBuH5szclZhN29wEFr0dN9gEOSl6kXYDDjssfboJpFC5QxVZ7vuzr+efs7HRmkt
qFyh9wyepz1IQrnQY0UNBd5EBHLmd/r8JQMH57tpnjgWhSDj0a2/FZTu5+rJJvZNYhHLQH9yrsOb
z2Ii9vCEwOHzzhHBJyQJaCy6iKcfGZRVbhcx9TebFilylEC52hK513bU7m95E1KO7j9P3Uc9R7T9
o8vsZKrh0nxw20toDRnlEkudx9JmQTrr9ryIbnzjaE2CmMH7oqO9DEOzEsyxNbE24tqo98+hnCUH
w1YQ7zX/dCJ/Wl5r5j3G5j1uzvFxNmQcVggg4LFjBqlgVTnz9WMnD+HLRlvepcFisdAy9Yd6oBtH
tgVrzL/z2AQVfPltJmtvbTubn23n0Jp+cq5Y/k1/t6tGIl7dkkp3TAyOdG/Ld97MfCBmWuRMsJOb
F7PCDWCtuREz/r7JfIPKn2U/OlGUfJXY1/j+/yaF67+UwCoDGKa36Q5jgtXbdcZMoLd6QC7znZwe
N6zHPj85xp/sLblZuLJYyoZLITLRYRI4RLliZ8mInq9bSJljL4fCEdw/JSv0lDTdv2BtFTy5kW4E
0l0rgcxk5HR0zyaIEyXEDfdaic4qQLalHFaIeQEAKRfSWQ7T2nIW/PAWxR9O9J+XyW2CiFi0wHwq
65373a6/7h7o/4B2wRefBXo1UOJFS7iuh5crT1h5F+W4hAneTkMmFZ3EjyADsxS+Jy6OQjndXtSz
ohKN+IfrP0pRZZBhjfOfrYOEX5s7zYtpXv4r7YpfgSFs7gdJRmpyzUNoGhM2xq41jAiOo+6Mipt6
L8MpqRQI3hD6edDtpaRqNVBGe8uMJAg2DfPG8UpI5Iv5h27Frn9GwYdfFaMflmjs77v3E10ub9hZ
D7eqNlsFEmIcQ9qC/28i7QitwrwpKgDZ7guj2ygrpdh+n3tjTPflYzCdLieF+PSmv05VtAbaRmSO
D35FOlDYdg0dLm5eewj1knLReQXF09hYX+WfQzSvXotNNK0+v+9KvPiXqm/awftZBeYF5Swz19fI
5K0FiR2yiB7NYoqgUAEkIz8YxXNW/Fm89EmeFYVefOmVkXVWjjUFsebXG4/wGdtotqX/A3yX8o/d
FNUb2gh+gysybieZMIyflAYHuVShrgIDl8L8AMfwYMCHcSCyhNalbJgznA+ds8NVYzmEXHWyYY7k
gnd7YH1wluRK7QEaHOPps8OHiFUDlKycs2Y3FcCJD7VpBBqVAYkjirBmsKiHnycYeMGHrS3h0yEu
uUKYBPTrbq7lOyd4a3TeMaP0eY9tOItGtjh7/eTbTnZwxr/G1/eSRkC6LIerEaspTasZfKBTuR+r
x725wIfmHVsd/10MrPikGUQSkjHns77ljUgwOfC/sRTDgd5fbuuv7qY1/wqj/nVjPsj+6YpO9SDd
e7Uu3X+AY7E+un6SLfb2g0vvzKJpXxzbDKmPFKJXoPKxuAU83uqkY9JWjwwQomM7wRM/WNgfmOan
O5nR06IDcSl/82VwZTFTY2DoYBVK2RGsW/wWcmr2hENSCfq0pezmuQIv3r3uSszVbg31Bpeu2m22
bOfr5whOVVuXHgaVpTwrLLwC3hLZev5j2T4o5wJzIlteiqMNUaTDbZ86jCVXkBLLXUOH1phBr6Z4
Oz/H/rOd/FK5qvMAZb2ck/U1kRvRYARDoFTfTdISmeW7/K7ahjxSoguHYi0XvLgRmFrxjnv+PY3X
0ZRKF3YwoJ/3On4oK2yIR3jvZhwdQ8KjOTZDSjqk0bkR7s/XCCoVK25GkPTQCcj0zkdsFO1plfIb
T9x09LmRsgxkLW77Se6y5gSXXA3nR9fjXKgUhnZueLr4oag4tKcTpNYtWYU0gx83ox0fbItDB7Ko
o4T+JsGGhMAHywKNO1DS2ey0Bck7U6h4+4laYYbspqk1bdJx5n6oTmChx+ZYN1hxbTgQklEB49Xh
U77tqwiQ+c+L6dX5XZQGcVU5HiJAEt1CkDzrRJEvyre3AyZxHnzJAqCTrbw+kA5/gGL1dCNT/LlE
xoTWcF0O00J3tHpzrPeCBzpSKyGrPaT2qYYlr8FubyRnyJcnMo8zVXf0znbfQtb7qclhxG9KIWSW
5lS69Dc+o6vQ02YdYN3JYBLXbeC+KQ339TlTdg2kXR2Cj2jCgJeFbu3cC0ET58b0TeYERYeC4lE/
9rHmhiF3grQSeH+oS9CeDzE57HBGCCW3jlX2dL0UPmQJZOrcXXFF8QhNtyt51G0eDb+OCNbsKCUY
cZ9WJreOeU3IT7nQ8kwJpHAZv9d/PDpaz/aMgz5zUljiZrhYEyeuBDR/ag1fE6cn+eo3CK30/VDr
H9u8M8vnDmuCyij5F5ucWtPInRNy791cvJ3689lkv1BD7DuoIr9UlMXPO6LepkUEFIgYfPS7mohw
rAQ1LKC9FfPwQ9kXvMw3oxy6Fb/hoevXkci/PHhun6R8xSPpKfX8yywk63B0eepUPGydrjuJPUzF
4v3xaXKl9V8yVMbUrwgukZJUdk0ZuwD7R8V1HZw1VqBxwea94IS+qycCjtoLxwKHGc6Hh59gAZCz
jdlRw4P1qrC9s7kULn1P09IpfGvyFbQIDQD7TCv9NW/m/+aq93kx13w+Sp+HOmf9yXIcb8BrUKHv
0DnqNpJoDQ/Ajfyhc+j5QBPaqYoHoCbnWjbCO8EIW2AwusJ/EtYZolDuZz9TnlzPgUafrcRdp4vR
Mlh6Z1GpEzCdz+DG87vp5ikQ2F9HR95oQRaX/w3y0tCkBxLLU4d9e9sPd/1jdz65iu2IeNa0E91U
XTAD22/3Y/P1m+VZbwvP+m/aleqiGYJdEpVChP2rd3iV2HhW74r7TsaNMcy3wG8EGqnGmSVRsptr
P7unZrJ+d1jJH2lnOq8OdZvuHW0KjdHSTjKf3P6cUX+5OCEBXNqLGhIBZv0l6ILy7ym0IEPjC86k
qXr1bnAc4gio2tsHl3aIKzuVP1fVLops9Hey4CWADYH21KcRKlbqR++qxviXj/exKc3/tOTlU/Ev
acmEuL3lMIlnEGp8pPCyv4DtYhH34M6wX+RCE/wwSAosUi/tZ3gkcgz3KHch3iiQdLg54DvQQvcF
TuHEgqpQefbDlGIh9jEM5qIFPlAXvRpi68qZRvXZJ2bryQ42fDzX8DkYhMlmRCnckexjeuiazFwc
rfvucagy66ki7ZdpP+2FGkUMhFYRyAVmocmsUiNeUTRlJuRTRskHju1+8u6itBu9JnMBofeGrbke
zwfzTmZI4umQ/skJOrWZfJTa7e3ZxHcwwFyVsK2znUXjyr7j5RR3cEutksYhQ2xfzTO+xBRp/FNM
wOxoK+SD+HA11TInkj9TabcyI5YQEXtqbQerm14u+QVIMKnTQWQbywEv5iB9LO1JnW/IuImgCglx
lecG+gHJX+gREHAas1BDHWtujJ8CDE+xPMrJ2FDFrlpBO6DSoShNqIWM1M81E7SzwyOjNctxQ1I6
9EzbV29x0kNfN8j17pdAf7qsKj6uWfxxdkZTu6s+MXhYOhF3+V8l0vwHvnkoFn6yg4tCp5F/M/Zz
l22F9EBH8UlqQrXWQ/+TrH2IoofoF+iKvqEpgdeC41JcdpVnQ9QQrzdX3L3t+s9mWAHFBty3+HYR
BUbDYrYFG8J1vVWFkRbHBsKiZALb1n8tM6sVMhhKs88nSGbdYAlakgZsNbppnK+L0b30Z//+SWVo
CezORs3pzEJUpGU7qeLEC8i69DgcNi6DW/RvkCc94lCSbBLavRyz/U9UYbRwDwG3+Tk+l7Yludrv
UEK2isxkjOBG3Wv4S9y6pdN3KB330byxKSOVpkZhrh+yDbLWg6auD2xhPuDeTX0w/Vv1L4N00+FS
WqjLTBvZcWoHsJDjA/kA2lFl4ORa+8mHQQgrepebBxXKVAVK69hZf3kFNUlDofN1le4eokaZBa6r
ObIG4V5NNDnPkag9Hy0Qi6yHgmpQPdgWdr90CkpYrl44jQg5aDxarnfqgDMiAoAy29QHcmssvt5i
vX3vIjLImpfAIGOxuQiU5VvR2+m6hyUbOCecmBLAOIOnQgKAvomY8Vj90zAEBFf9sS3+pfXCqFhJ
lZd6pFq+fB4ZeXUT42HhZ++9ToPsiOj42PGHC+PUm/kIa5j+oR8rj0W3MwrADKmSMDAGHBcmJuzX
sWrSlU24+nLaRPdmzgfAFNqOhW+MpZyr3R61dV/vWlPFOU9K6y+oTEX4qlMRUFRODD3V6BGddFFY
jObmindVoVRQZjPELUmOGtlPQXchfaQaWm0jb41LCIHMEVvhtdKg+sHMatWLN91JiHD8l+4g1TFW
hif7iref0KvESxM4bvWu5cwovVJdPqDgJX3kXzbMdE3qi6lvvzQEMOpoZ0NSWT1TjzVThABaYCQ3
JzRcAS/KNgjHzOnth7SKefy2Sg/xr9U91A0eXV8YR1Yf2GzXjn1k6puIeAV/i9YdpFa512/RUPc0
OvmhGKtwqTmVcN/uNXZJn+THA+FzlWmF4wGiOCsQtVQFmbOFo4snUj6RG59r2I561ZxUz/Nsx/yq
mrFhWXJH26/xsqs1Ld94AXHSQCYuJ5lMruiaTEgmntTA8bJ4c45xosMZeUsrcLii08DFIH35QWCS
GcPPpi4YbQDTLKQGTTidWe1Surdef/eqmW7dSKtOe6kh9nB3lWudn2Hszw02TL5L90MA+nkW9+Vr
LyvK8K5tUEf4jKmuQKzH16EkKzc8W8epSuosRCnMWTPVkBASw/Z02KJ9f545Sz2KKajHo3TrY3EF
i8XeI9iadE6VuPMIbFIIft2STaN861ymJ6KnvFfRK0KyYzHbXWBgm6x87pEfrbM2jADX4lYiUW1k
ybEPb8Ktwo/9nhsFav3/Io0TinQ+wgFO9Arl/GDaEYa17W67wsbFuk3fVq1k4/xlR8S+4xWc0ffV
pNDMVHejNCcqFYU96cp40wNtfAH1F8T0fqhs37NCpfxaaqzboNAyPpHWd3YyEU3+nFRXqvtjnUjQ
gsEJn5beCE7Zbh/G/+Mjqd5HkncDJKmZ/cx00VAF8RnvwQg9cMy+6WdtndboP511yf5PB23NTI82
sK9cGCYdeI3xG9n2rXjiknGvGWZGqX8IY6x6KOBovSavb2h1Kl3BFqQi2RS9Shx2exB6LJ5Fk5T5
cF9JYS7F/3aj3MndH1CRYBzqaUn2jdWx/3U1jbSOhEIygFJjmhn9GKVKEDuGUx9yeO044Qau5CUK
2jtPUn+3b6DGZ4iG25apLgmsXR2hOVt49JDFCG1HfmuI2FkZyfvX5bj1g3H5EbgvARxGmtr5N6Ft
k1aj6XZUgFzdb+FEWI9BwQ/zhW1tT3Vy59GceX8E2/F54/q7bChaicZHBaqE+9seoJkVdMzM3NR/
G03rc9K54mZm5oKXgYvktdvO85nMHD2SMci9Texyr+CvjULzPq0bnEf7Uq66rOUm6wFVa3nZiL9d
ibvYxZF7VB/vT0wrcOuxOMIg40h1eldVBVDgPdghsCXnpR3IOMcGW4Vyvm7iwJHnhcBkkZitcMOp
pSshtGbO+SdX2bZ6oa/VPSE9ZbrMnHTsWOPkM2WEsPWXAJjKepDvTz/jQqkpwLxNMzp7oQwtvRZt
YsIZcRcu14BreITrgY97Gm0704YSy7UoNMQ8GBXQnbuq+300PqS9gflKOVnW4QbK61sQTU4jCRQB
HLTDhNv/pDubicGiXuQ6XvqBKQIBys9GmBmmUaPyUWHCMEZhaUMddW/NDPgKvAhCwZA5/Gx+7p1r
e+4qde6Nj5XHR1hc4X5BpGYi0ly1wrUFuRvjsVsLV5ycrDkVj6HuuVhgw6YsSNf+XOv/2o6Mcj03
ebRIrFoGDfGDUAIALdOAtt6su4UCosITBU49laDoCr4kBqH2RgADhXqqqgo/Vj/U2PncdOcvqnPu
oKMAcECGB6CJvqU+BkZ8HJVVbmteN4R8fvzr14xzvxE2nJC2ZiHaLiQXZaP2tsO30juGOXTO7xe0
NuOTEt8S/Kl2d4xsrt2//zM649z8lu7v/7L9MTyvcknDv/516IiRYYZhwvmsE9V40dnPh73ACg+1
64q6ZJGXw0AEsU/8/OGuhD5+ndDfnHH7jhOtg+TXrU7cW043dY39T4XhAq0c1VrTSg59FximG+Db
iwyfK5KKXPScip2qs6EU6iNlmRpj0QjG2xZIqXb/i1fuYJaUiRCucMMzc2kvO7I+milNBSZnXxlS
mr5dysHkTVMtXiDFtK1A9XD6d/1zt2vezW57+Q6PkZrLDOhSOasYY7I2L29B/hlGxX/jJQlfOEYC
nTrVWxRTOxgm6FYtC2wmtKxf/3DVHOG6Wu+4YRGp+BYfhFc+xsOpA6uQM/aoomE6+dA9uyG7L2hy
SVtRE3kUCeyY97Mfy7ftr1lIFNhY84p4jiBvQtAdrD8zs1wN9aKJtnHs29OlxSTFZ/Xo6QeEPxC9
ErUpd6Z3Zu3txZ9YngEub2XeWFSnZQQ13rHheAhqsxSyW2bwaC7fXu8stkHxUbruVNMdlfM/8W7S
YxT+xM88g5fYO1cRO4rzTDH9dqWoOkdhD+9SZZZxyfH1UTYLKZzKzPwso5frZf/vaQb2bAsp/2Xt
H1xEgMjapk4PCdDPA+XlCSGZfgelAguiLthIXcn0LRgGJoHS+0pQwYdDYjeKdcMU6UAut4QIzVmw
cphl0ZUur6pWz8eRUziDl99pfTfjO5oo9djNsvtmcNxnFjXYtpeNYzsW2gPnI/2m4wPXqjQ6kp3z
ZQ8PJlVjwhfNlEFPgyQmvgEt4sbbRBKDKZoglKbYUOngCVVBhathg/SxUaHQNS5+nKwuNW5anS3P
wAMVEh68Av5kOwWcU2AabDcl5BrrrhsbLMKSDMMIhFjUkRmRdevQRQraDLfRtu3bzyugQ12Gor9y
jV7v8nWi3WwvATRdOXUHWVSrUmIwrc6Bv3y4hKjcy5noZvgR9mV+tJglf1KDuBSUNpdatL5T80HW
zvkW9j9vP/EOd6hL73NmwolSNDepmt0/9irfGNdX1/jf2Yg8Li/MTi6BpLg8b602m7gyraJRPSfH
0WKQ9lfEh6lBupeQ3xJyXMjraq9Ihkv3e/sr5MfaybEzy7RzEdLaPQmm7mH9hsTuyqZLfKD+4v1m
yQO5M1HBfMvsnuCC/cy0m0XACk6Iz7dL7fr1j5rmMSz75K2f0x54e95yBM5OuWLGoefD8ri4VYB9
XP8awd0LPL4y4w9I/cewM60Nzr8Pf3miwSM+4irh9cWs9BSqBrmpLzuXBrQcjBHal9ppdu9lKtnu
x+6t8Sil2nPgQC02CI0zowxPKV3dcad5MixCt8F1AWvSKhslmh/gssUX5Wfr9fUaZxpXRgwEAuva
4gunJPGXDGS1Z2WdEsVdjH1teRvpNxASqI/SitXs6DQtvVA+FLya0H+f5xhlHq3/WLqv5USXZAvA
T0QE3tzivRdCuiEkEN57ePr5qvfEObFjuluC31Zlrlxm8Re5lRPZcraW5FzlW2Kl9SBHHdR638si
i1Y43b+ogBei8kuB43KSO9SjK8vo3cyd6mkEyW03utUOSeOqrlMfmXRl8ejswsgl/pFWPO9bydfX
aVu6fadxObC0xinRZ+ty+i/7h2m2acQ1qmy9c4XTqRxFdG8tAB56zdjw3kl+rMdvVOyMqTH+eqyZ
/EgwnNtBb7myNNZQLONhU4fCe8gm+NS/4OOGfw7ll6Z05pe20+cwCakbJC40HnnOg89VcSFCs38w
FBmlPfnDFYMTHzTIoK/NwlEbVxjf2nKRel9ilsJv3geOw49z/ouM90MbQOnW3ngRtvm/YWx4XRX9
I49h34U3LrdPwYVJ+yo+6X0Q3zLhi1FzuzvrXv/RjzVP6byOmmLgC4e+nBwd0Qb/ee9h71Cs78pZ
rXNuvF3+Hi/FNRPYVeE5vOXGt1j1KOGYEeTP0mH2hU2igiV7yr4TSzHJy/MEpUK8mIDVoMzpmXeF
HCSLL0tKxKhk0EpydB4eZ/7Gx+gYjt1T34f4ku81FeClyHnQIE9qK2A38btn8voBDMfubyaa/GcQ
fYJH5mlXTNF0Dg/tBBszvsSWc46598DxIxVHyvFGMiiOWqKxpatBm626hnZ8iS/D14IUuBC+pH0I
NoaSVQr8HwMTkFnjJJhlHxmS1lSKKoN4XmB1CNbspkzqF20b4igh9K3O52vTR7m5qEw2+ZFhs9yR
E5YpxeOhMRJt67JL5FI+Ok9zqMlIpZUt+tBDrLa4OCBIdZxXHIlhP1HGhUcb4Il40t740dZ3oA3w
VNDJIcW2Nn2bZ5PK+lv3bulhduoSfjE6USvsa62WbQf5P5xx1o7nybCiPov7ZUU5aU+i6Ogm5FNS
rhR2fZZPTF4inYcgj2y2cGQq5Yh2hQeP1mv1yrnEFyWMYThxFsvPVOnxE0iyz2ZkTLFSTeUqwih9
odUdKX5DeqMF4fRmsTVrE619anfQaUotvIhDfuw0xjh19e+Q+Pu6NS83QetSJBAsb81ssOG8xCuP
d+nGbXJbffwAVSd4Q+P7u7xIl5OXcnLSdkQO0xVkG/eIlNAw3jw/n8VXoveMFyPjk1Hiu8RwMQlh
T/ez89i5dUcdT9TVc5GbtOwq8wB8KPPqSTBmlMa8qDxYikRaV4vkfHnQIiFgz9dLjUO0ig96ZRdq
6DD3GHhxMpG6L85GPqNIGeplx21QOz+e5ZyyBVQi3+Mqx1+qiiF5xvpaolh5wq8exczYp7GBfG+a
WCAYVlRdmUThsQlUz9No03fhaXxy0yyiRlLfGhsvu0c/aVRyaLvTkfHuXcpNTyEwvBhJgKquOV0h
ubbH8Bat8RxF1HJiB+Zh0/SjCEq5OF0vxLmVJQnhOKnxzI3Zp8ShmMJTPD4ysIbJ+b6bTJX98OVd
CAUMPf4DK7aQ7S0nHSSYXVv7sZwRbqyiVb9ldlKk2KfkZ8/tGG+7olPhOYDthUHmGlDys+o4GMm3
sr3YODXe/SyexYWlB/8qWs1MWlFNA8Nw1yXXWfRdkvS6hmxjeBBXZQIyIq0kXeKotfvhtesveOk6
dyqpd+HoxG17nqcXQmHlEVQY7/GK88Y8AXbNp6ZsaQzx2F2xDjgV9svSCZeQ+7FPWuWXXT/DZYBb
q54/XjcRQ+/NdJwP/ddZLSm+cB/Yvg90NiriWAWEcNogJZScVZR5OEMTRglqiUggoN1iFdcmaKtu
c0N2bFZF45uo5qVkLsVyFq3Sa1chXM9STOUGfjF76B5f5a0BiNof257w5YXpWD272vGvq4oLr80j
yzr00LmfmAMFu4etx5X+2IB5lU9rwo2J//2Mg3ysayh0fj5+6J4BuHveIEUFu6NNvkoTLjMV46/T
pu43stT0ZpmTViRWzJ2r6zgOaGO/DPYPb0Jl38OCYfXBg2JbgBI6Q+fpEHEI7h68sEK1bptBLP53
8K38HaYOKQ5qNN32y9naNlN9G2IdW/dzeLwf+wa1f+7VjRr/aRv0RkGmRGlT02DpQBbtJEJwsPnZ
FjN53L4gFCguW2HWJESrCLK+rauTb8NH5zDyPYYp2A+BcrP4+e/IYTZxNpt3Nl9/IZ4T5heMcMoS
Z8gpTjULHOOqV3NgpCIzBrEeW7OI7VrkjgMgYdiu+oJjK0DZO4gM+g5xwLxRi1w/xYsK1mzVX/ne
dfoKAA9P0zAKqi/mwcB8Aph+4MjqPaf8ZtrvCCxMiOzgMheBnFctQ8fPfCzF95lIQmUUK2tBRImO
Z0/yK/LLTy4wyr1/eDwmLs3EAGeHx6i7yahCX8gPtXAc08BbZKy1wSnywOkzikdYC1nS7larF1rd
VyEEPxie0jc0Vh34QO09kKFsyGyyE5TLgUuHpICZFExfLo1cd5RGWZoF/KyXQhcQYNBa1x+ftwav
K2AgZJ5I0wtp8yDNSBjS50x/s8A7MLgOR1zpsvmdtA/CcUmw3sUXnLa+LpNbKKJME3QwjLe5zAkf
Nc5FWhdO2MXlUKYnygQ/F/xEdOHCrkK230hL7Qo7yL/BeNII8m/JQF0wZSni86vZOddm2qxVWAVY
aFsfts/GCw/Q60raCz6ICCepR98CbDiL1TyrF8q6V9k/eVgOFiAckoR8gWAyccxWst8vz+cel3+d
mPmh1LF3HKONBkb8pXQizKrN54Z1oK844gVwG7i6/cffREx0Ur+rn8UPv6PUl3bbgCAjxv00X4y0
5lY6oRjmjLNo6WC3NkjseRviFTZg4XblOw5p7fkDKIqGDcCF6eq7HMWqgykEyDPHtN+tqyb7qFDM
C6JV5hBSnNZ/N/LqBTghXPrebK9MiU1PJZ5C0eaxvjY/NJqVTr5rGz6aV2XR2kz+GumPf8yLsLaV
POAO494kImquqGserUPdhes+kZ8ObOmzrRi6gHd1b4M3NR9uSE5Di77ok0R8pAbPcmzNwutSYgMA
S5P+e5JT27x8ZmZvDA+R5h1sBn4568qDC1zX2xdv78e54fuLNTsKChwuy/TrOJ38cFTjJIA1+KgH
f30+HqPFoaGFNWdoJ4rIuMjOuJPIyhw0G6qqdi6hyogssMhyn24F8ibOc4stx3TybcrQyWBOZ1u6
9W/K3NVn+v9exFhwHIvNtXKmLE/h1KIHXt+hZLS7WC8JEu+rZhy1/9214JiktU5gmCGrzNLmZ9EX
0c1j49CA8kANbfvdpylz8MiLNlZlAQTL0q3LHrO8NOjljeHdnBnpoJPviubUYY5g5BNukAFNY1GO
zKxb2TZf4e7JmMpeSgC7URymR1vhfRxwcb/RoNVkQf4WrD/eEN/gUBHWL92fZlWtpzEFlvxFCjY6
DaygMmBNgFoo9vBMvTPW30T596QWDKyi36CEMoPyM/4n9ICkCzUad0SngYwiGqj65NZESeIbqvZQ
yAk40t4quONagl/fX+XM/uu14CqJmrT+BOSfMzX2LPw4VrFeOl08JQWKVdeX+moX+AGnf5zt97Lv
Oj/c6lcvlyga+mYulfvGSxoyqkkZkq9qOtddvVsP5D2EoolIt2AtEkkVTr9SvHJ83QxLVQBlJCvg
6buZqIKuQcjFMb5uR8CDb1utq3zd3MNo239uGq+TrTVPobIvnr3xlVSExnQzSBO7jkQfIgxuBs+P
+G+UqZYBReXZ2X0GKkCSyfGz6EMPwH27fjlukBRE59e/9ffxY//HeKvy+H1/bEuR4uH3jfkQyECI
FGVsEvZoJJedZWvyE+/B/cGJPFFQieK/to9AA6CArhxrY34QSBGkVZUgOTBR5NpOJ1cyPiB2PsCV
bBQgiGfRbvCY3+lVN/VD5faNJzoIyRlEbdJ1+0i+GDKi20U1YA5NLPLXcioWJqaQp4vdNFrJBKiY
hPlGY9ZkK57I6gFCsmU12lKSaKRwJpDOOOEi0YMogORClsXIthNUc6alSEKc+BK1THFkoaWanzFL
GhL20PvyfTD7aa1YPNDwBsrdo74cBj7prvxqBBcQBt4mopjfL37mfwuBbcva5sdzmbdn6HXuxOZR
Uewf++5hhCtVmsDMsz2kCtFHTNk90SFSdFvWvP9Igu0g3FEiHwFuq+p+mGhKgsjO2T4n649rH9wp
pMF4r5CLjTJZ9mztiwC+Xec/+7Bcrh631S+KSbNzAV/n0mZdfxo/xjsbtMbZpZ6h9tlguUI7HGq0
nSkOJkgra0UAAt744FRWJlqp4uQDmNxnhYMoK+mlvawYqQrZa5HrdDiGw/ZhkhVa4Z6i1+t//zu3
VoPUF80TXROXXHsBYqXN+DDw0KoNKNutKcdKlpuz7QJoLOcrUwwu7CRztuVMh/daLzYNa+nWigTo
LD/acMF1t9NPMFXrIL5TEqUROwEQ2jpJPp4EHca+uCssSt9PTmVqZbNRO1UOnZMDQ5GBGcfsOHBz
0VeDTSphhcF9CZVxmjjlIcrFoax+dj/aa33O7gc9PjM10joj3/38a3/ipcjnE3J5r+n7zk2a8A5g
rzEZgXaYUb4yQWy9aat20K34MbgN5bfYmuwlcNxJrD6Sjd3aOP/6sWcVUrIINJAQf/ziqu+bVv1N
fz9bofVP6tn6trvpn/WIaC6BSMbwQLpITQ0UaW1+eGiR8SmEhWxMwraU/rDcZJr25FjXLm3Iq/h7
sDjlCXXg9YWnxVVSadW/1Y/MpTydc9XaZqR8w4B4lXl1qBkWI+n21vlr/xysTSbt0y8Ciwtl5OEZ
+r4ky6dnx8svrSRTis2imUKMErR7wZF85M2HWbLuUFG+nl+r3+vXcRrGaxTk3OyOhffXnbd+LURn
zCONZ8fMohhvbQlGgjS85a1G+G6eqpmmw6O67i8wKpAG3l2qOyzFT3zQxOyW4Zxq7vjIpx/N3CxW
y34opMPs4peV0Ir/XMOgMwa24W85WybCb2GBcm8BqDQ2n+g7WW+mmdYMbykaCB85M6cwjl90eP9W
I/guToTByWrwslsmi2wylxxbLpXbsrxOV9eT+nVSf7+7/N3IiG4eH6Zl5/LuURTmGufh/synBeZl
uKUoi67Ndffc1H941hLjx+g6BJlr3nN8FVa0Sw6mf60FVuvGxPE4iw3Pssfpyw/lGGNzhpwhwSNF
vroJwV2kT9aswwjNonvu7LvBOyv1ebJ5ShgfSHj6SXONxVFFngAmG8mELB19XHXiBUnXZPtWVLWN
awPHGc1NODkHnmm8ky2yzy5FO2QhRqN1i9A9WnzWdvvwWB+/cAGBTwnQcLxyU0Duim+URl5FiGjR
Ws6IabqePX4M1+f6ttg0/ig+xxFquNe2rj0HPxg2vkqMH+qyTB/zWKaawHyZn3543lH7YrfpGTWG
Zw0wFdfu2NXka2cf6cYVIFyDm+nU03vd0KaayHU47uli9cRbg7N1La3AheXe8jrI+ORzx8Qo+sy/
xUj5oXPtQEPXW6+bp8xDX+kJVBlv3rVIbBQCrcyImeFlxOAUGYNZT232QZvRsEF4NtGXY2K2fMl3
UtpqvH3kDpG0NH7cyJTnWdRBSKv9rKhL6eVqtpY+oaYoi5F9Kz8P/LRnZ/4TJo0T7PrRocPCqaq8
5n2lnbmXSU8adwXczpr0mw7OJCWXdETZqEhnIwB7SAYf+/yAH1egKQbBVKrz8upHBtCW7lEpZSDM
3sQetfhRvuxGAJnE2IVftdc1lbPo6/z4VA+zORQrpIKncuNQCToNlnK290QjyVDl3YxMaemrKlej
M05/1eTohEDI1qKdnJvQa3GsqEWWELWH3As4tSYtVzwby9Zj001+hiBDgZNrVpPjoLbAyFCAWwAQ
RDGo3ioEjLMRgMLiA/eRIqMFmqpd112BVrVreGuCBvVJEwIpLfxE7b2vhpFpYRyqv2xtiHCshYus
Pp6ST9gGyfVbqoDndIqVRH0gjYHsznXbDo+Bi9M5NgHFNz7EdNyt3tHYUiBu7dUybJe8QwUoYTH/
GqXGInBUyRwBP4mTki1diUHCsxQlmJFs4mzegyBaOeZ/aOF+ny7jd2aQbLkhlV/kb37l7ec4i/LG
/qMe6xyE9JTe47OX6lzODRA3e7fCfFFI4LWrhDxkInPGKvEhWv2xYMHPhGXBnMoErpoZaKgKFiWV
R+CMXl3YPbNNW/a5csR7CYoRLKbRTXBbGNplUDnuaBrc+D6VNmLQcEbvzcMPp1FbrkbCzV5IkAz+
MEoSvwL2qnKXtWHGGqFeYVHrbwIpX6XaJnBPVQ/1R+B8SK6Zwp/ivUzzYoOZ8ua7nPtp6DnDtc8s
Cx6bLnrlqXz31BjgnWoav6K85sahoy5AmKllS4lZsK7LivhVZYA4ToMt6tzIZs7iRTSaxze49t6U
fvHSHT1fhWA6HF6tw89r9AjqN4fIEby+9GY2MSqHRHWtNeH6sxKeFB5JSJeTPm8nDYEVOfi26EXK
4AdoQZpAhv1QIFo1ekhEpepPKE4yOrifLAPOlCuZrOgDUzXva9NOsvwTIt8I3U9AWjJWnK+AHu/y
Iybb9RcCw+yhlp6HR2QeqqhQWQejlSSu5T8iWSWKTSPyhOJGIbkrQ+Urz5F3m8qBzxIr/YoayyK3
6gs4dTSv/GWQGj2/H8N1qYfh5P5Kgy5hIixLsyPk5NXzcLq+oe9N8QrkJKglu80GfreqUkXJG81/
Nv/4boqC8hqIb0bnAcYTch0wmO1Mz3JgBO1+Nu1bCVXthdTkj+0t/Q8EyKsGEgO0eLTUYkid7ty1
QFMvj64edCibfI+BF30ThlAIB7xURy/1WWDhhhTqQ3s7RFRMl+9I4qFREOBYTBXC5bYQogMFedxd
mxNqtF9DVwipzySnC3LJUNc//y00j3zsj0K4tSyNxraXuhUmECKgGlij1rFOsA3G5hb5Kra+juzM
y6iB4Ry2y0M/Wz+10fIJILA0KlgkNArRpDd2/6V3vIxixXsHIGu4fR56XEqQH0H3GEuso8vnzo5W
6NG6c9Cxu1Dq94PDrcw+gEX4kbXRRDDWCiKaF0bEu/wbqsRUgyONHxFpr0AMnjTh1I7FzCA33fST
H8iBJY2kpgbXsh8gE+UyyWsKnSQxbrDaILNL8QmSz9kks8V0c86ehIiCjamCO54ZBHrLugZYJr1x
j35F+xRnOWmAvJXddP73lBWqx2AGjwaCfHouP0wGq5cw4adKWAmnydkKaCwigwiWzfepNOacKKNM
7WlFhf7+BBHZ2Z3afPOAwmaNjlAOYOeBjz0h9k25KaeR47C6Z3sJ/TyA9zTPDIBrJCO1oPq1+Azu
OvYAOzNS/gmKwIAPQQF1dWZ7levRzZsmel59a/GEunRXOg7eYQFyoZvB2Mg02doYROB3rkinv9/x
+ZFf3my/wUEGj6NzSRfgB2gW37+BPMVAB09c4I4ARrWVoX+yoDe1atPFplyaMN2J5X+RqQNC2UrN
1vXb57plOYp72Qjd8o0jLwx0cF4CkSbeOvoSoHMgchTL6efdDBrAHkSzeNPyXqwFAb+EEJ5cmmgh
Qcnny5iJBdRiayuWOtBMejzGBC4/kc6iCrWS6ciIaawccbBOe9MLErMdKwx9LSOI7MhMyvVl+MDv
snD4DUVdujKvDwCohXRvRTCXcpNHk28zREzaEG4AAv5AsErZSWZ72in7r/2P1rDiYbHsZR34762E
PIOJd8ad32H9XrIFiVP7JhoTcvZF9WhQU8zhooZV9dj87wFf6HDJvLyhLi9TzH/2+MyIq/FgWkr0
Y1NWZ1j+MmZxhotFro7BZjNBzgelVMp3PCIWZay+MN74uf3YRqRkaTA7n5EW98dwFZcy38B31jJj
PAjExhCPXLu1+3af0108io/Ix5O3TITjWraYMTquZD7SRYztBOGaeeimdJ8l+emk+fbBZRtDc48q
K61R1Dhxj061EBsA2xOohDitmvUwchDg8qSgHQAzSnzEFSxx4NMv8Df45tFox0vfNO8q7xgLzcBI
fpQmrc67ypPs4sBPIzth46Z8CplIp4og3jrhQHUyDNpDq5RXUG7Tmic9EhiFepntPOMcvgiIMh8i
KDcWMXVAW4+2bTLglRMSHPgePQzfUlhA1KUdTJJ+zu+4MKMUUlTQtKlglbfHZtCFO9dSh/GGS00p
6foggUx4MU1PhXLAF8ke80Yu4Ml43aAt0skE1F2YJ+D65IWCbFmzer/QGVSaVfWIi3232rkYlFbG
aFfzu3PX1uJkJt1ceKgKW3K0IMQKPXqylcp7xL4PlG2Cwi30OER62FApmg1bARrHToyYDKexkppK
7lypn3L5zu5728HnJBTosB4M2oAl1awji+VdPWZ9vC5OH8FeKfi+YKNZrKP1t/nuo3SZTzDWXK5c
h4eMdS7oWQ0uVGSbHwTDxaKVGSheZ+/OWgTNLNqjdxgCdF/cEQbiJ76h6pN0US02wfcLCQ6MNZEF
ORALWLV1WdZ7xtLf+3H4nyxW7cnW/tLZjHL0zxTF0qqvJgskX2H6VDu0MRWtGneJYk6tvDZsDi80
eRGHKSSz8Dnt80jkGiy5Zkf40LLrtD+S6JTyK4JC1bAC8qpfyKOTS5tdkRB9G7RNJqX7rWJ8xiRb
3GLHFGmaxYrXpIHLIlXvmFKOPOZ7x/nL3jpF2gOCbgp/iWrLlC8zNTa9jYz1QPVDr4CxY9/Lg2JY
i6vPf1ZIp8Ey/FSKDUI9eoFs9A4Ohn4H2u9cLyWLn6UyGOZQllZXv5fGuTxb5+eKt9Z7YJChJsk1
57GSGWPeaBXTsHyYs72WSG1Xu434+RIJ2JYYF54qoRIw1Qqxx/F6ZnpocxD1CA/1e/zrASwDAI2m
hKG4cai1jvLUTY6yWsu1Ay3J0m1SWm49x6ZxsOEYO81jrWMoQwWs2C3bJFWEBASuzL6WQ+e8D1de
1wtuZPBHhgN1hihxRgh3m7rlLVCgYx7ixD8207nENKiyGLkNwhQ8powxieoQrisW2ZDEMmfD135p
5aI2cb+drNxGqXIQIwZDg6i/5phcVGmaHetQvndO8T71vpdtzKEKPCvsNo13FXDeOAvqKD+r8e6k
msEqDP5h78quwNNX/sXnOprnDNaIYRGOxBvhME5msoHAindrfVGMkOCihB1vuta87PLx7vXzXE1+
PRvZWqp9Bc4cCzR3ZinW0uvvhGVoZdWcNB/dWP/YmNRyuJC5Ah6afLnScj7Fjcvlf1d1T9wwu2LD
lepn6KOw+hYfWJSVSCksNtHu4iM7W32sWmsyL54GRBbVYyPYq6VakHfc1kTeKiZf91n4PIdjRRsC
3EuqO/9Gv1L9zUf4TQbdveezlGWeZruupJubSqp9KWdK2wa25CBTWimlDkTa2WZ2KLmJo06mdPla
cl7qRvpYMPlcsNTA0UsWX51s0/MBUM4ZL2SL+ywbvnd/oq/11FT2vywnQ2QvHp8/pmv8xTRMnsVf
RNdi2uVZd3YVYq3atbEs++ur5JDk7FxNz9JdBHPMtWM1ajaYIONvRLt81tKDh29TiXXePbfhBJ1s
WV9+4/fSM1bYPAvReDnqKYHHKh+ZmnxEW8tNeZ9AXL31sWygLsvgb5OYZsa8BlW2+8GVN1+uLb7A
s8aJuwAzhWoarVTd88buY+UxNUUZZGfIRaRLFgAIUFSsVEQ43LmagdVXseIz7UzpaurxwjHMuZA5
vxUIerdprOfiOsss0uUBPDO9cFIYLWrHxgOnj5ozXk30D/fSYV1EKGouPrDlnv3HLb/+zfUfyeL9
82whSxZxHw+PViJZOx6LyXiZzHT3fXoWlmg2Gk+eBNMkrUio9Dip4fMozVNGIK24QJUnRo95fWCM
PtUDKHyFyaYE4U8+Q5BsDGQF2iRa+9tHill4ca70SJRf6TZPmWpcafD9RBx64hSUDoiJYbIQMIXn
yuzhaLO4lY41b3deQq9CLWyZMpb/0l9ZzWr/+KmiyNIUZfLb32e//2q5OW7JD49Zk2Qjs84RfdUl
TQ7T3amTwAhVaeSnbst3rp9pC/dtToqHyr6z2Iac1g1P3RbGHBaiEi4rYbm+EI+1kFdR2EeNKNF6
s3gyKF7Az2PjoPOADDYiZDo8JBbdjRChxgZp/F1IvRopomAksKXy4M3UF0lui+rFBmF8bHauv4nm
phq3qp3aF/R566nyHNQxRybaLis0IO94ETeoiJb0wguaE8K9gm78djRYkd29nFSyiCe7Aq7Y9l5h
SLDqR2Ot3PhFQ02Z7V0EINqyjw38Kcpu58/cGWU0M75FO5e38u1c274auEPrVwPhJ3MdR671zGl4
PPeQfu6JEepM9t3xl8l3J3ucobu8bxIZBslM8TECHV4vtc27FMlUEXlia1Hw2d/Utb6SmHe9VXCB
Tsf2AZ/ep0hXuDbpX9Br0mzpePf7m9Hx2bA/bq7NlyGoMw5xLJ1ofBi37OaynPibMNtILj95V/0x
yi0vlf24cf8A9nGA2RUXS+mhnHKTs/XD++9ePW8heqUkZ+I9hdnkMjUzexPeA5jpVrlnfqPIvPH1
Z/SKYpduiKGI77xiOJYXdcl4feotmFxhtYi/vn8srv2nsFGkZ3P9dGNjl1eAklXmfnLPUxjvi8iR
9fOcHrFkcQpTjTRVAc2ZZKQnqwLzQK6rMhI6nPVKcBdPFguFxUCIFOvjzi1o7mJshsuvM78Dr2ce
vQgbeAKImCUGC/QnMG3GWmZjaqRbutxYebgppPPTWoeEnxb/B7REt3wsMEzZN6/F30DnhVopmKev
evoDzB8+PIB1Yf+jkMyBms7gyBWcrB68oiaF55QtlhdvDER6Ih50TvMrS6uxGjfbu83fHqRqXD4x
7PuALJ7s5uDRx/k1r3dCrN40U6VjQ1h3r41XJv2UHOEVhGLT4Y530uXj8LH5Szt5Fn6bBrZl5vM6
yKYRw5f7QvJZDK/Mha1YJYaAZgwVbScmnStN5bLwmh/XHwFVNoyxm+MaUJuO0XConmC3NIEAk1LQ
5WUoABmVAKrUATQOSr8wHNW8f4iFa+F6ll7FQfFOsA9gQoAF8oRYpCxuizJc9RIsESADEIIL1eft
pzN8NtxmxiwcS9nud75f9da1u+8GHUXwBhHoyOR6X/O76ljwXmz6QFbCTgj2XC+T8KFo1nOB0GnT
Wn1IMCw8eiZCvQuQN0S3HUrFBBO2I75EtjAHgTSpufHi+WN0zD75MP5qNj/+ld7VeDvT/fgXsWmc
G/KQewEz9QpQ+QbrHQq4ovQtRqBbE+aNmmaFDLRFndX5fDvFqD2kYpL3u8Ddd6NDuPLQOiFmAI3C
GGR7Lhr1KIeA19ifv7kaM0lmNJiseNlkcAFSQzSAcYhPGt9KnnlDqSBYnQR6Ux3n2og8oA/Gy8aU
hdennrviGWR6CFSdXouoMZdXKZnkS3zQkmMCaXvDYPpdHv0nEKaNcBFoSIMtIf1nmDirIcIXNKxW
5dwnAmGdabg/bMunfWPysXoUZcI80eGq60h5a0Z1qq1ynzeD/STcGFIDN3wPlpPqAxRJFNs2YEp0
WYVtP3C2iLHCmOqQ0MfTO/17cpIOj/eSmSpL/SbaVk8mXLqUgzziXoGV4oWO2ZH6g1AB6pdlA/Ce
8vzxktPL2pQ1QErXYDw4CEU+oIEbc0MWA5NFVi23RUvszXXM3b1CO3gGM/a0KrqAAF4FLi0wCSA3
MzjCrzlVxgLkuMNIBfCpcVQpyzpmwhtxQ5nUyCg6IyhmseqLpAyFJTiVB/YE163v1auTeZrOj56L
/mRCCmHmki4u8aw5VWGD6Pyjq9qVd+X8Ztj6KsXTxZBWFp85F1Al7WYOvX1uDcvFC9n315VUO/p3
3lrr83FGF/RP6/o5XWULpINazBdz00BtW0LUyQlbksFnOcwZeCjjX3jUvGDKUpZb8/epGt8iehQ1
VGeYf7Jk0TRcjFau0ygd+xa4Ibfjm7z5k27dI4YDEJuKxzHnrp/mpDUDU9CH/Xe0x4nA//m+44vk
E0FNLQoc9ehUvCK8LfNUu9Jn1iGmJ/0Rq727vsdSHdkHoxPuXE0Hn0wX9+MI9t7fYn7n7YJ0z0WN
cp+4HnqT655eVUj6aRtiseFV/St7n+nxWvE3RoxoQIGy5svibcw1e3Y92EtkScSCP5sHobrVuOAr
oW8kP5fkCI3UTKjNWyRAgOt3mbyrCGZNN/cpXOZq9NK+3WYrntW32vtReTOsPP/jWOWqdpAUO3YS
gYFOTpG3LzT8iWva6oDmyccwv/o9W/u6WmoVlCHJl3jzxHfMv/Uet3K0r5Fl3ekBFiZn1m8di9SE
hg7ef8FDWE7Vo2qe2shY06L9S4PTQlifcDmYjx8NUI9dBNCgVgXLa94YMZD4wGH6jk6jm6K8A3vW
LCi5lXBT9VA+uNe8Coe5u9s+wyTdkul1mkNAWzaTPQdJEnUIBMa6XdW4ueUJRW2pJDCqhGVkLJ7N
8/RWN9J4gERoO0acYU5zCACJXf32Qyxw7K680cGfdlf5hS0E5129fCgzkbLaS/BFARva63Zo2fNl
PKdrGNrFFN8KaqlJF+2joV0pxIl++pqr7WfkHTxPNAxR/g3DNfVtNT7Yjo6v/B1k8JlqRf5esbz/
j3aPpZtr0U/XVgzjvs78NPVt8W6Uh0Rlx1N0QRykBfrKduWIcyDqPJgX/2U+c43gzhNsTwPILyCg
/e4r/QJZ1tJSPuIaaF6GcGhLTSy0ohCp7Fc+1b82Ti1OXwj+t59AH9MeI2+EVTSKfn8vvEA66Ew/
yVEOb+tpxOxfjKpXKA0YDtG5UfKS/bUEHejRMDoCK5XOn9na92nkenedLevI26Z2YYaULCSaIhmQ
K+NzVWagl0MI4KbZfWWlKu7bdYJalLI5DM4CFWzyHZtab47Kjz2qL3ojxaMXsROHAS0+ja4UST0W
sgX3/yhu4VxefMJOByqyVfvXdtVYUVi17CUPiP2qtWnh3kEWCHjjXc5I+c2HKoR/1xOY2X/2N61M
aQOS6N3ZH8LG+NUj+5pb9I/VTUUpkvoFa7qCh49TJf434d5NZrSztW/qXB8buzo1TjpY/2Sh/lto
chi53qvp4h/Eq8i0mtSt9qwilXUT1Uz1OQx1jil5ZW0G+uQ0RGAIKnso49N+YVJLdrOwUlM+PHnH
y9Td4h1gSnutP4N/2MHsRinDKYFJyhBYQkPXTM5iGALnYGwWdHKBdzUpJruKlmEYaBwY9m82+ZTG
+I3cuu0GWBWWUp2+GZst6mRP4UATn4vejWOQLr5+7qzqdwd3/aUd80B/HRuRv32sfpynvuPDF5GK
5dOossI4HJ7YhR8sP7PNGNWPco6p++47TiN2Kl0Hl1zpMmmuUYRoDL88bEHxoikCbljPh0ktglGV
V2y0XTTIKM7CctFpNjn0z1N78c4TVWj6+NqQjahal6XM+PQuiaR7lzU1kJthapw6F/1bIhhdFiMd
s9NTFCuoDMo/jeIUHW/I8XFZJMxOL1qLbf2wr4SibMgFNrMNJHwbMhe/ppcrOFLumcz9c3tFUyBN
CFgWcNHWEhmmg0uPEgHCKgwu1wkKg8MPqfHY35yC1t0qwg6CkAGsqeijOwiQogp/nmGBQO6YLMWm
QckJU6XuVLX66R6Wg+oVwRc0KI1OdX7blVKXurII4k6fwFma9tulMqG2JNolVaaVrOZfx+XlI/9v
Ybcrk+J1xHm/fT1XYzB15H81vPRRaaR43PiQ2GVHpQfGvLw7dT866Pw5zbKOZFP9Um+hdgdU8kna
ENJMrZtQ1Yyne+o/CDIukzf4JXDwx2XcbssZI1jLnIKaUTQnvk8WXFHf+m1/c1rbZMnHjGPJaViH
WaM+y2fRjhnZBIUkBt00wmddx3MqLnCQeak+8pOP1KG1v1aSvPpz0j6GbHLP05bqYreq+dTEAEHu
OoVOfosg5mdCHQqxNe8Xd45+r3PclaJgFBA1IJNQEA0QdiLVTwmeEEZfcS/iPXF+bhjb3su5vJk7
qjP4ZtV0/MbjoSWbYXkCmr9NxhPYOMK0QM9yavdFtaJHYksnOrepb7COsf3UJXJInv3Dq7i+Vrin
mKjceSPxVNQcretpNPg/n/4+9FZE5k9ytJCXZyJv14ukmvYsfLDoKXjrTlbVQ66bTlROOTHNl3qW
syPyIhKgmg8RyydmBYAIYxRTHWsuVGgrTD84081lV/vwWFD6DRDAztFGjHPQWvRwI3Vtvbyp2TNb
0D73UAzB77d6ZHErZyZl1c9L2UrH9pWrOsQLd/5Qb9v6U0XD9qacP93qrTA6MFJhEjgpIEbEajOE
rKzRpkEn01WZ3WV4u6I1yMJjXxmdV/hX06nS6FRdhqGUcf+7i9lfjfdvlpPaE6uMi2i0H28/u3oX
G0S8/+rHW6lhvL8MLcdS0+AqVUc42qpqRqH5xsi0kAsLsN+nBYNVHN1mgoBfOf4h606als/8Vm2g
0cO8efeVMrVR+PxzWVnjb1VFmaHyEa3nPbihqzFF5yuQwsTKkfvLh9vl0didclD/48fbfKsMXEQH
gT58XTiAR2EUvHPCcURoNHYNuxe5hen+rxQitDr9TmmWMnU7NWZeag6qa8QCfyvkh1dEqijwq6uA
1PMjh3xZkHgZvYPS4nrDAw+XI1wwRJyWGoQlLBFFFUXO0Obqw9LqLl0F6cqjF4bdV8O/pnuULull
MAN/M8PAHcJbpBkc+T1nrvtlAKOWUo9ivrOCCSfpLMPJutduqGG3czqxksbB8PehE7257TZvaYZo
0G59uJLZwiw4OYdbkmvGTF1axWWtMXEKKbfe3z4k4spQzRQb4brRyZf9V+sUviRV80D4qhTeMXdc
NBJdlORQxx3vO5xzmcE95TstJxrAxFdV+bwT8oVR+r9hwIizFIObCfPHcGxuL1NovKNYl2GBOwkd
QQ8KKgZjC33TutB7Qhsc1yxTmwWrqpHYON4FnhuRhK5fMI0PF2jzGX5vljPe9xjMJBdgRZ60tRkK
AmffDV/hdwUnMltAG3Fv3UIVzPhYVBq9v8LdkkvgTN3qRI2eXAsvecK2boaYyM+cuh84fKqEi4lb
Ld73Rdw3qnO58oVej4eNa5aqmSCGZ9uheocESLtI4RJiA3ueghA0eLL65/CONGbewEA+8Mpa/tDG
bkqqR37eQ6L0dbt/t24mTcP/9RABq1kf7kkJ1Jl0H08pNWvMlMdervD7Km4X4VHteVAaIx8eWChB
l5MYhLPx8Z6O8Hyk8ubavRPYve9JqMblGZvDfgFmyKZdmUfvVYnVMkNSVUtEwF9i/6PpvJYU1aIw
/ERUKSLKLTmKmPXGMrRgziA+/fmWU6dmzsycblsJm7VX+AN+lgbvJ0u/RvjTFkmUpRVl2yHymxCY
Vw/TH/cYsI2hGC1qk4OANEJZbU62S2u3BSptH1cL1bKjbAfkRlYFmlFIozshaFerF+bWygqHQ4AA
sFkAUO9tZib86dtRVNqi3/V7vNnmrGhohRAowdp8ndUwFJEpGdzT88Cuyc5ybv8EwCjpK+ockwlg
DTJbkycye0fZEGmgIx+8WzoZq9PhznJ7bavnzHu9cTjM6OHscpvv5URH1Ik4UtYk+hc8dlwiQCYJ
8azhRZGtmvQaMh861r/XYR7EKycosXMVH3QU+HzSd5cGwYS0y8VyEP6IQeqIAC155PrtPWzf326z
TFS/ogjdFhn5bVnCb5MwIQoxlQUYpm0DxT/yQM4ihFMQEAFGxrGwotq0AmfJ2QQMYmazJKEjRPvs
7TAeX7hMuDoAQWZtLl9t8X81yQdNLXcmM5e3Q/9xMbMT4d0CF0EIQkBMEa+bzeD08K68N7Qspq8C
EmAujyQ58K5F8lysH/Ai0MOSZtLWD30faULIeM6ktqIEIdK7mcDrRTWVkRyEGnOBIoS7kPvI7knN
x0E2vLPJVxpOkshHRhzJIhkJLKTt8qWziVgFRFEO7WoueD97trV7SKRwnm9HUFRyY3nlIk0LK7Ej
mf0lrm3zgyOXD0/kh8+8JlksGL1zTdpcMekoSOiRCy04NX+33UaskZaZvM1InktR/uE9OHe5bnKV
OZbFDCg1E2tuxttxZzPVi/gge+hn/MUAPoyyic1dY9kDXWPBJncTejNvMmMdcCkJw7ab/hRj5Arw
0i0fzD/sxVpMIlyk2iTY2aBRkmTCJWQJX/F1taPZloAp8YUfQviMKCkCWRJlIW9hZAb+iNi0ZsNA
ZH8kqxA8XJNAKhEK7xA8M9/8wHOag8dGVgG8mKjJnSCOVQRXu+R1ssDpe14220PpACQE3Mw2zi4p
Hyrfk5hJPsCyAQUILRL8+k7hQZJ/YODKn7m7lfCs8cwQgpHw1YlhEnIeOBLrHL38evoFbAfE6tBU
RrAtUuIt4o/tAHVINiHZGOSs5Cy1XjlHpAo8OTvNiCDoFGP2L5p5nYB9pwviTesJrQQtRFD52zu7
PaERfUMVfUm2OTlPbFw4QlhlXZrqAV3Xn2Ujm4JEPkkuDNIZkLXDImgOZSOcaBjKQb0LBPj/DFFn
D5ugJtHNJvrJL3mucRhaH9HB0LB0HrFziVsMPUDiNns+oPdkwqIQiiVaTNxrpgz9xmCylfDJpg3N
lncgxSKI4rhMeCGNIczIhZXcaPtGBfkdCdgJmUr5ClE8uDTpXWKUEr07RHVy0YG8oDPPh8Y8t39x
s4X5L5KqqB644OuBgGLTktRrKIGO3HvZVsWrhBYMB/vGYpSf6/H1ZNk7Qa25sKwEXg0nMQIbF8Iz
/VGJFJT7wUQCPJHc4oeJpOF8BhcrEAgA+kSSTiqTP/k3zkgTThx4cAf1V2H95URECEnQABHcB5AH
eJEqBEROxl1csDEIfFQs1CUz+v8XjynXiuRdUth7dCpplZPusxTQqUYsGFj4WnIFOQUoYMwNGlGx
qCODux115h0c75U5YR6Tgjo605+B7ChC12fs3UKUrHDibExff7cxuGDviGac6g/Fl0MuAO/624Oy
47odqEAaPZVdn7TwGgFY/fT5p09XFLI0/7VHsvkSp4nSo2uUIztzYAeSHJJN+5Bw93AJxQxWklSe
O44L8V7ZtKANI1RJMedTXFg7thzgpVwStunTTE3o5FJnahmX5wKGDfFGVP2RFwfO8HZyekM3rAWx
F3WOOzSWLQIPMwd0w7iEjIokGHJEVKavDRRpuqWgUEJclBlXsIV4INo2XYuygwxFVM7b2+OUFBKN
xnbQpFkIc5HrK6HjkCB8C4uUC+vvWE0oBu6RUVQ5hxdGgp5QqNmvYSvuiqwmEmBv7cm/atD5bMxA
RcT8F+cszpnvv/hx7hUeSWp05cwzfJXZuqspWo4RhNWIZMrnOrQhqdDaHTMLljRPigpMAj04rzyf
srE2skbGaoQe+KQA5iVoUKPsiIo4+VCTrK2yvikPrItDRPyhASIG2VIcdKoQxf+K+Q3Qw4qEQ445
k1vF/wxJ6TI00+R0OYOQE0vEX6DR4aUSczv21s/kLmKo8Fy/wR6TMrx9tN0DiYE8TzCztl1CJpDc
tcQ8SdilzpI4KAkhW6cF+C+ZJdnEIOJJNihpCBJyVBdboQ9v231wxvNuTyGRlkDekVjJKYl7Esqh
vFurTzovBy3lDVns1SEvkbauxGreAZcMIiL4JhwuQGzzEP0fqZDVPPCGHDUMg/acpx9Er/2cStuX
aEMivFVG9ykX5xk95S/OadwlohFo3oyUnmsDHhSkIczvLHwd4F/9nhpZ3kQsLL3HpOsEasL1mGY0
SS5ffpKQV5Lqa1wEKSmaqAfDcLDuazmSEykcsxqeTdbIuo5kTfBkQpbLMgBhXessVdBWdgbJ26QU
4MiIpL+4lg+5XygKV1NU7Ko1R1aRmyH0GSgsXIl9EkUlM5dqSKFSIOVfc7ao7nYHmJj0lzCicmLm
xdqnEk5E5E5BP4b5mIa9NEdX+/w/X1P6x655w4aaZjhTS2YrKYeJJTCTvaz0Xt7ZPdEGFWojDDeW
9/DkWDtxr5HnHa1RqN5cwkCOkJ2Xo8YB25d33ttDOe1DKLnsA0R2wz+6RYjkNk0Y35/P0bFx+vDJ
Rt+wBXQvPvQaLlqWdhdFcPzVvBee6Chlkil6D5OcGm18X3VLPJqfwEieLqR6n1mOi2CotYfNUTrL
FCEn9xyI3PaBWprrS4y4M3ATdgQnzUMMXNo6b+X7F1IG+sPuUcaU/i05py90osAkcO5Hd0dkcBHb
xziccxWjH/fuNv9OYQP+IoKsN3oLktRqTAs/LiGJJrwDok32/YpUT+zSpaqTEl4KFzRnTQ14yLhw
Ct7rYD7MVU61AFkadiiZQF8ZHTypxYHiIrSGrwDlndzCZ3SGM5vTT4JzEd39cySlZNQeMc4BPQqU
qmZqLVP+qs0e1BnyFx2zYtSlCUgSghI6ung0+2D6y8z/Rcaw3VKvS6kmz5c6oKVgTsgWSTQN8jTa
1DZJKpkqVIjE8GfUenKCHM/LpNTxmb1aVHZsr/+wcSRdTLHhByOYFH1RGOTlkhxtJZgo9k4eMGAq
7NdEEykBlVHh1Sgo3j1gquyN7IC/ZESulkQYm0Jeks9fgac7M2avTB2InSpR8ltGNAEoQ4FWQhSS
9oDuRKR4NuIfwkaZ/ZRNUcP/hRA411QJImkUUSyQpT6dSRahljF3pquWNa55pEgkkwxx4e0EwT+S
3InUKdzQKmPXy7YPGgGyzRxrvqb+S+ok1ub4/2gDmxyBmoS8ShKlwwgBQT46WSimG+R4jgxKcyD/
2JPgs2KSRpi4ixl5ODmxVGLC0pDASmVNc4HOwUSWAHsjhw9BxJm53AxAdJL4z2Yzos1kRh0p09lW
KtKKkCui3zXOqBpFqoGISaLKaRx/1avU1VQlpZ0kLvjeAQQooGpBCuYR9C3pvUvWTvUScfW50kiR
GKaL+aU5KuwgAH2LCdwap5MvQ6DcSRmNAiRr2jj7jka4l0SBMO6fVopo3W/1gIkIpMaF2EHlIVeS
k6WMQErDdF0A+evCSt0gOFuDIE1TWXAcFtcLuggXZ7FYr4OUoYoTFLbrMjHH/aFjJuumSbGSVAiC
JK5w9nP4+8Fina5Fk7BEa4MZNEuYfM6MWJ7SfpDuAXU0QTczSABlqz0EXDrayAGFkihM82Ldm5BR
SOLDjiYrkRKXDWiW2XigmdaQupamEztb6QKEhqTA6IkEccmxAKB2r17HT2ZSjs1wc5KoQJkFhJLa
lr9E87HBGoRLaHJppSKiYiWblOOcUbbK0btwXMR+jNNcUJle5ednco9BeK4D5k3oXs3kPsl3qaqA
0VizBGiJDjmP/qDg+gTebLcKwCKig8B/0XekACxv/+7l+jVquwsGQnyefCKDRyDsXC5oYWiiCy0l
sW2Fu2Tj8AynWa6AdPlYoxRPbDFR9yHFjcU4FUnrnlQvVD00V9nVzQfrhdaBZPjyp/yNPAggukQH
Omj//pD84l/aKLkYFqJsm/96eMJ3oWTgDgAb8XkEZoCruSPSqjlHVSYEdEmdW0FjUFKaS++NiR2q
xVKsjKVqY8+FQ7YcKP1/lSIZjJVJ3iS5BMGB6TEA/Rc3UCRvgeqjZiMfK8nVM3yGRcx816T9LNn6
p9/kRKVPKCQ/xGIG8oGGwGQkR6GzGWTtfk7eJVspGyrIHdmaWXBwvOij/dHmk7RJPlc6yh+Cbscm
c6DzH0mn+kq3kB41hR+RP+ZHJEcjb3tHFHaUmwMpwqihfp/HcymMZ8mrpHiTPqHCKcmRSmOLZN4x
GIjrnBCxYLIjpfslfTwC0uqTlECCQg5BGQKZGNeJHAfwa3MLC06CNfm5RAkJGpJ90dXlSWDlcrmk
dH5L75LoO/jlsi1GpRIG5eDYlC4WCUZlRp2+JHcZt569N0+NoEUlPaCK+9VmnCZXxuKqNOccLKe/
X8PxpsPPNKNGW+UnmgLDFojATXqVT5/dRg67WSHg/cY/jxIYFwaM9sjTpnz4gEueoi3ADV8fxt0B
YDz65CWpKhdIHmSUhcZfojdjXy6T9OhZPLJmybba1FUKQEjeNqLipPGAZP5h/JxKdfBLKJkjtObX
Keo68WdOui1lP+fP71a/SIoE/roknV3aECePLUQyM5x+aOZR2ZA17l3S7xNlsCSIHShB3fEn3Ta3
exJpiEjZkTOVm0dOyU0iIU+Kv6Wze0eSEXbYWmTNAS8llWr45665h8W1HIAd8Ki4SFhY7yka8ZJs
cqGdwx/dyQ5LhcvGEZPSSheFCmGkDSAAHiaYwIJ9yF0FHQ4gWwoL7pfsS5b7Fn+NA3ouoAobpuxw
/PKWA50N7a/LYpS2CDzMECi/+cb1RRrZLB8ZI7QCMvwOqC/yQN6J6lweBTbVv9NfNb2wskkIBSmB
KEl0o+Q6plRMnJVkPr+KQ2qpG/ktCCfSHfArvD8dEbZqCiiJGYexvOkOxQj/OSUZIqfjeA6JpMm7
M3veDiQSyy9PBUEFpdjORH2CrH1N+s+iJGWVXE+W4ntKuCDLlw1ccsLHuBxzJOZwyKA2HRZYLAmD
UzJpXtaXJ1PaO3JT5Kio+UgLcx6wBoBDBnEpJ+SS2nJyhbOTU+fC9Xb7oZSaBIb54ehUUOoBQ8AH
vLkl1CiUOfduSUXT9q54rGvB42odPriMOnrbW/J7aX8r/6WZpH2nRJ2+kqalUR/QE8vetBndezBm
t5GCy/86T/TeP7jr2UtQkpPvKp/fBkvk6oZVikia040fDlbzbjXLR4ankCIbyWrnPyb6RhuWO5TY
sJCBSJc2UXpq2ErW2Sk7w2u23XfcCd/20j+sDBRCQuy7WR65t2fq3MPJWzPMSnOWMHd3BtyWibHY
nKJP2M7uMIi+XgGnXfXjPNg8edMrwiE3a8XPGuFxdF+a31V71YXYT2fT8Gq3tqEDU2iUuOBpbtv6
OJ7RAZ+C3QZHrHj1DHNvFDnSBnCr2nxNqljJLgiRoBAsx/OFvt5/YWWP/7fbZkXFt14nNLKKKb1T
4uKO3KavgVB/OBV25jV7bWiEef/SUzzU8dymVdnvQOyI1OhBnb/IbSZHL3PH04fwLRKHtfkJtaCb
4lTuaMM9mIgParjKZB8onmYaY5Dj8ZnvH1YPR+UjDj1uVQVU9mr2To74nx96KFHsTo6PeawQX1lD
CKq0duSgLDi06GRPDkEkd7PL6ACuZna2kWKMq7gRU7JgttAlaxwSa2fYHW4yVhvrl4qFesniwH9+
TuLbAq4NlRRx9fuQDAizhPQPVo5opaghMldeB5mjuFtTMEizDIsBv70qoiooojK7ZBK3RPFfIpfs
vvL8o3WAlIAQtVHhGvKI4nf6jnZoqQMNFI186QWJuJNcOLCTpNyCAP5hHUnMm7DNIxoAvz2NxLrq
0D3UxzKm5CKwryF+G6OKEC4TzKtSYKw4foEmNOFdnPGxRzl2iQwdCkho1r02kixv8dsRHxtmtt+U
cZ0NLAHfVHFRhPVO54IwPiZGUkZhi8RQ+EHP5RQzgIfSFgIFb86+yDIuE+SuoSl24VYKzxSOkVVk
hxARlgnQXsoWr3BU5As+Xtdt2PWQKTyaR7lLl0u8xiRNuZPNIcw0lMNfZsC+KETIoOSVhAZH2kIY
4sicQ/I9oG+UeNCkJPr7zfQzAx0p54x/HMZFX+wvxUBXfJSNsG19Fzp8ZbzWr+4j1N0GK+lrNVyQ
/Jzri44fZ5t9Eg32/AP5A5DG4g1qMYjRmWHK+EZsdugSCVqTEgN4Bwf9RQ7iFIMFZf4gpmmSRrEv
sHNxWxvRY4GPSGcEPtgBMQKxMYT+hwwatlS9fY/li7MxqgzkoTKGmVTph00bhN0HQDHAYhIW3MkR
mdgjWYB3QEMEPbBjeqFx9AQR2uWXZNEvF647uNtDdshOC9X/JPf0lLEZcH2XvVafSRnBHoEEUThT
sxJoxwQ+Jb5oqFfCLFSG6IB2sSLl3wy0BoBmfnyNGmccsaun7qGUJGQXTAKKmEMGMIaGk6wjbIUI
JEBjsdHBCa76ycKL3QR4ETYnqflRdsPZogFFhl4kX0WXBhjQd6aRF60Q9gTYvsM82q5iinmPBoKj
za5dv+uWfycNffpDdJ23/hRuYhcOU3Qi66WbWlitoUq3WjrYBfL0TZuEFKhhYQ/BpAG/rXw1qqcG
kwe65LSsQfjwG0D0/QxqmyyQxJeSESrZhIY/039kBZz2Bk5AxSYrdEKoINOWnefmrEPGyKKDjMlE
LLXKFQ7oPGDnVYU40egTVH/Pv7P3cA4wGry4jI6wX/PgMPE+aGtcB0JJv61BBZ7Sx/AYiV9wNdFX
t+FhmJNTb/WXfVvDt7tDiMGjigZKk2AUwsfpo3YeIk9oS5cGzZCCts231/SM7I7GUg3VSkcBH1rO
RxyLm6UA99C/YLHIb9SgdFi/1n1wIxTAGOn47wT7IZjwiMxjiAfs7hWjlftFU9V6J9M9H70Grw+G
6zB/wRyHI3rpd3ftE6TZjlvDR9BZdPAFrS4y7McxeLOYz1tfrbd7jQOGg18LYaU+sP8Ltd3bATuI
Yk3e07lgCjDiwUM1vxjMTHSYFJTC6BfgpAgNEopiIP/ooGWrhx2f6goH8jdB5ndVrNYiDzygZeN7
T119R+31U6NgUzYdt4XCvx4s3f4HDbs4uWdfFwdpl3MQv8pKVCpIXSGQOxp9xE4ASLhlZp9+ERBY
PwiCveEQ8vnYQll3Dhs7FeZvRytAfX91CzBwzw6uRrf4B84WoH+bLKsItUEdXlB1ANQG4lIdH4l7
KJ1hBwxyZITwX8csupgOtTatGc5WgTKDJ9oxO+SGAaJ5LCjqiC0s2EB/u9/+h1Rwb8tgga583AVA
8Svn7jvKO8ILuC3iceW3R43sC/yMI5fRrw4l4AaMU0QlpJOshteJ1LNJgR5jW8AiJLPsakfqj1Ow
RfKzaype2TuzxdC16YMoy5yWh+snaBJo6ekXKU8SD+DT3HpHmx4oyyTnxY2bPSm3h+dUZDRuUvX3
6ITnQ43WmrIFwvv0jfj6MNFwuQyaqzL5LFC112YABE20+fwG1Q0WdoOHCFWJ2xKNanvbHn6Fdn3f
of1WBUYIoN0r4TgncsTSy6jC44rplUKHB/PFADgzE5/cRuCSVr40bqQ6Iqmzh7JDbKW4k6a6Tuap
0ozlu4TvF0Ha8OmtVU1KriKkCHp4HxIK1V99kP8XhsASGBHRYVVbdHHBIAyQUvcQJBtiO0jj5zhY
ZqTK96452GdHq2mdfHAOkuMHtLTYSX7v0Xsk2w5dB4DsoytTIy4es58GlhpfB6Er6hjde04Ar3FP
aVvm3ERZgok0JDGdplMsIfbeNpUW+4vVASw5UO1yfMPNDhFWSK1sk2itAluRZksH5Szei1GAXWEY
RimY1jseWhx9oMITCOgrLaEq3lxlKho/6ACpaGFIWGqv7+woF9TBQSklTHxoroLNGV3pmWU4gdjS
BuxEhqlnbwePQE0UtU9oK9yGuGyAJ4UHeIPXeqPFlB7/9olmL0kbnHf8hqRsnWGr9Rrjtn8jS9/L
81O47XVrff17tXyjdx/n5uXuPcd7MTPHb/7rXLN6rKyfA4OFh5VVyCanUyly4dXVFcXXlQhZHrO9
mTFh6NDjbWMZdvEAhC2GdIOtZYKcuw2FXvwzLq54jArvAo5hspRAArOYPM6qucK1jwjxQoz0ngSr
oo+JmnMG1AD/hZ8QMTtxe3ln7+SeYLCHVKiorBCcuHr65FU6Dex6+rW3Z7AHkJ3GsIrCHQJi/itd
hgnbJ1uMRtgh/gCxOkffvvqMv7/6lOfoPK0RqdrvUJIcoRAY+7gacCZ3WNw8wxCbWqBgFF6mdnio
YMsL4IaqG9Tjpl4dfUQO0AyB9gzlOEDJ0l2DLqfhIYSaRTEs4aTq86+Zql2U/kTVG6Y0NjQ4r6Ax
Vi2QXLlt62Qhvi5Ig1jPsc6ayNlKxFBz7hkDSoZwYwDZH9/8PUJp7QcjT0srwvtfBwGznpg2nbM2
Gjy/3fxq9S9piQbLPVziKBNVySFtDfAQwZiHPt8tRngjaEItEyPjc3amag/7oniDfMmkmii4Tos5
4XmHDi1bX0FT5bUhZkc/Ba9REzYYZZqj7o5sC/tJ3tsK+b2B+A1oCHSD4BZzDeCot9wLzb6zLKFW
XI1xn4qNDbsWiPKmf01K/zsoQ1Cy8hzAKz1gmjcwZtBTsCFpIQ+HIvDiABLni6gxeH1tB4sx93GV
xTWrRSXQDdv+aaiB+8BhhXb0DFQjzxlVBrr+zqmL7MRl+pce+jmyFoiEUlXgBln6AOFRf0QNGQo3
HRjYaKh04sGirm7urQmGWDGXYUXFNESWAdOc5lQ5I7FycB+g+l1cYhV2akCqoVAEjuO/VM/Sq5W2
WeRICXLAKLRjUUTjcSMY8CV5NH8hZ1f6+eJpfVD8JJ1BDkVd6PBWWVuqj6haTqR8fFwfFQncgDnh
PR9DjiRAnZe9XAgJHy6SQG4gDBYjZL8aSBQ4A8Viao8ZoIeIOxP+EXLYvhiBsSZ8iPV/sPJp7xHF
6nAHJ48gSXcKXFkzZeEDYf3Q6fVPvhjaSy8QW3JpOb/ip/l3xVeLjVjzDJNjoSWOSBp6FzhPEHpo
kdN1V3rHRO3/Qbg3ITbgbTcIAvdAnxafr7uNvYW1IW8a5DzGfzgs8gt6FOT9zc8pRdsNGn0WuI9l
UQ9JxezDtNjbB7dVPboMdPMYw83n3uQJXP/z7O2+503va40vfNAxQPXOg3jwcPRNOantc0A+NkDk
oocawAn+R1BC+T7RBei6BiwN+mWIp7WRtc69W8RY5RGgi1DYeUJ2svqa9Ih5BUZbYZp7L/6XiTQn
gr4gJjNrhkjyk6HRWwZCCDtil/6ARSAMCa2P8c75bWsH+h3WZ6CnGKBPT4z2O9RG3K5n9opRujeP
fzxpvE1j/vFFTu7aWwtF/0vw50kgxlODkz/GMNfXOc96DfkgKoDLe2ee1nqyxqnmM7rhiwQ9mVTr
ySiIMYI80Ne7SYSkxynVUGmjN+S8zH43eMFywcE9uESt3ilqMoNK9tl1oay/o+XdevPglWFTs9px
++xWzwnmIVBObkEx0jJmdx7tPyClE8D6dypUtJXAzRnxKabzzt6Ejgpu5GiASnP7Q7747OWm1keG
0i2QmDouiD74v8vzh1oLegcNOntymutv/830QZzwcHriQULPYqY69zBHdf3uHajyZQdo8yRUzDLO
zDbQJMFpXuYyqMSbI5myrFMYivwwueIvCxbtptxEnWa2YJBztxaLdL2008VMSp3r1zr00SSih4/M
Bv0pu0gVdBuWAcc7c0cfE3+e3Fy7zG4Yb10wCSQLBFEgo0JUogAvTGgG7/gibDJxerXQ39rdoK5U
O3J7MWgfiXJzx9pQKpl/gxFyTLzjl7ESmlLo+IoMyYejHQUijk1I7tqsA3ayNnJvCxll4fFkeQP+
senLCkQL+sg7bhD475EB0frqe6YA8yRjXQhaMU1GgYcJ4MPK43rOQ9Q72GB7Zpq1Hl2to/eIlvYt
MsZliP4lu/B6wKPw8AtwPZYW6FsMmcg1QKcB1x/ro/tmzyNfMArDKAUpJt1mFT9peImOxIJKcvN2
UqhTUzYknaDaIJNoEqy7KHGJshGgPmdBjxZxWeqomCJvj4ySTGfgd+BV6yM5Ep93IlqNhBbuDb7M
dhDk855sG9Xeml19GFgiREEvKo4p2kZrFK+sIlXppVrYv7gUfzh+QkNie+GpmXY5yudmGS9dNH+5
qGRabp6UkYH4UN1vL27OhQKQdqPOuLzfgTZ2TD5sKlizqRzXX2OsMPPe29o+eXZtnHQK6ouLc3ja
GNfhetdCDaOSYqqJpQPj7rPVAsYzuTB9/iJLww7J7flZYLxBJCMjvuQpac66hwDLDBw/2NmuFMmi
uuOwLz5+1iRI7Xa9cpmImAtFezfAYqJ4ZA8WCtySXavj35RQhxMDZuL8dJvHxQd020YZtqQi/DHW
aJXVbnUIMKR4IUYHjR58F9353Dlc08bZgTnS2iwz6DnQas4GuT0nlECvR0UG+VZ09ZmlN4F75cmj
tX1/gzPGmMfwM0NrX4d3gNsE7O/ceT/j607o4cibIf+sI6BUtaEwwYfgG9XZQ3fpcUkvl/TOOXSY
s9xt+CGtYnynJQQr7OHCbl0mt5i6ibYYMGnoBCyHRtbpeE3kZ3coLgtZpguEuWMdaXQR0z9OBY35
A/WFcvG+VuBWdNE+dU5GIvSS8QfGZJ2g9lyWqJVO84P/aOw+9wACCeQPuJ0Hijbai1ClmW8ggncI
T/D7XtalMs/70f3iL1dwYwy/jaCNFu2nF/I+ErubmFsfgOsxfAe3VNpGO+ZHZCjVFOLlnXYk+MLz
Gl1dUPlNtWfwKPU+ldm6uErDfZIn0kYiZSWIHJz8aZVLH5pHQbuNRDE3sS83yMzgPtrSpK2Cz+qy
ajqtcc3giPqF0Qdseuo9/1mYBS7pmM4nj8XVfYHpOGMOeHS19T+YCyAK7FAPi4r4WAPne5tj5Olp
abaxTqRB1jGPGLm6nDkANFi2NM3KP/JgelyfptChRKRTBKJNqFzF6BTYzR0NYQuCGXX7mcleTuSU
xwzFkBBmDYgBUWzXoZBotJF7+s0D/FdnOmzjmULOTFCEUKyP38xcDnaTCeOWkSe94Q+hYYUmk0cj
MgbNgu1nyt6S0bRh+mXMaZC9wLPgjdBXWT4Qx2yqoDeMZOunt+8Zc8T8PBVUFxv53Z4wmbCe8Xv0
CLuznDyV7pINy0kVUyUMEHAbRdEDJ2h6YTxSjTO+n9XVZj8DbirAN1rczYjhSQcQy6MrI43j8HI0
D21z9bab3mnSwNYtyJkwp/jERR9HnZUTldYerGxqCuQEzMJ/s1f2XsxMl7Qi4JP5j8GRiQxDvZfJ
nA8WBddCBuNbFn04JsHiOPF/tE4yAxYKUgsJBZUWMMLr3m18BUT/Gt6Ht9w6Nuzb4ogIeTl+Hb2P
ZjYZwL/t4rL+oulIbG/YrI8zgvBg1N7m52h/vEbcCnF3630o3C9ZXrmPj3mfXyY1wJOwiK6j8+g1
0fZmTTcf9MNoWXxN5ixP1BihqpGHY6sBLbc71+2Wl4/2/WMfbbqQo2RJoEPjv5weMS14T4/Ah459
JjWoefZ4QrlN3WHjjtvrsnT2XNsebNwa1uc+LkM91rbFWvkrdsp4H5/w48a8bxnrc3iiXoHt7/dr
Pb4WNk7f2tSQBcbwACDegKEGzzPtkdLi93dSDJphC14axdJAd9/Dk/8cYunjAaaiJ0o30/xOFO82
UTc4bcj8wPAqhBm4hnu73b94uyMN5W/SWr0yzX/9FRmoPSacN1Mb0PhBEWJLm5LhP0GqiBU08nZV
+N28QMODuY3m173Z69LIuDF5ZqrM5BKo9h2jSDWrC2v8cbYw607xY6a4YQciotnxdJc2OV1rpzvs
SZ10jYbUkxwDlSWemfuoq9HvvjEZPySXP2Rh18UfAEAKVTSdEJ5HRZJPvk6ZIC/hFLOIGOa9QHq1
5wbMORd9Cmlk4MzWv5QOTxAzfUqJnI+VAAAnxW0x1QIJIGM8IWIS8KnkxssFGEaLK4mSSB8oW9rL
keodMl0zr8yQzvSLu4MvcIbGFY3Zu/8FfCYYbH1AGx3I31hF/5KueU4igc74UJxULmknYpiMWPkN
VJaMSCRToWmP8LoxzGqZQzLDBLE8bPaPUxUSMrw5PSlnB2vXmGFHwWUC9iZCUSWiyANiGb2wg6O5
rd0zbuFn1H/H1OemynHHJ18HKwwsDsrctw8HE4FXuqgrevV2bVe2joeQoBecmiljvq3jNgNPwHrM
LxoQ73P6fExMk4592TAjrhElGyJnmk4KZw6Ar7GBjpjKyl5OCxB5QYN9GeQu+eZkLAL/IOAZOUcV
k3vx/aGPBgsWOuZDRP3r8EkfROk/4Ww18DHB3+ZUwN2nSffx8OkBRSZJJSuJZY3NgrdFnZKHGNIA
U553NGG/bSOEAT4FOcovSjs7yF8jdnSgtdfayVd79DyAIo5oDZYD8H7jdyq4DUCTFJ4K+PkzeTOz
ZNAAvGc7RSwOZnR7VpZACehthq8eozj6dPv0gCsOdcPuBbVmAaoyp4FTSLaBPDm2GVyumu+yKoOu
fxkso/fwTVsxEVwCujEhTGDrGC6Ifz21V2eMSciKqF4wYEULkKDcFtmpAvp4oE2wxQ3vqydUFSEj
i7PadVVeU3YHFIhIra4rg756fMZp8TVrqshBofT0iaEnv0bEc3W1Z4oD2fr+d/5rTp/UuSq7JZqU
FGtrvCWHDz//U4M2kiMQJ3tEmnPy9ZmyDDiYIzwU1GTZoEqgWydbGOAt9CnXJMDF9JNdGRyXlkKq
C/OVAuFGQRuhn2mNaCkgx3kOD8Njom8pHaAJ0UTx+Ey0IpkWJt0+Cj0J+WNvn93DFtU6niGtDfYC
F+YtKLK3Iyy8F3WPvgjqJqgLZC1kFFhOUxEBzjEaKGzRwDawmkqbL3NdDPOrdUKgV3W6YT7g+ty2
OEGkuqXhO1cgZy/abbqsG32hZ1fGWTpooM119YkpLReac5lXKzp2OJw2I+1jke1+gyaHgTMx08EG
LjITLqyC7uA7QZwgyFkytKbJH7oMsujLYIEtDYe9f9io0PQbqNOTgKDVDpGeLYWYC3LjBPiHdihD
oE1T5NNRYmOQhGLai15BZ4BpbSiSf68ZN7mxW3qnOdL62gS7j9EFxVr0ZgfnHqNiOpF52EJThdHw
HF0O3Xy3stP8M0QSCPZix87bHjWmC9lf9hVnLbpNkH+byBQB8QU2LnMEWtn4oBoMmUjBGLVhLdcI
ZerXdJHv3dFBml/SQ3pMjME3utOOowBxaAQdP1zQb3DrNyZdj+toUHW3SXZqMp5uoMIVAzxcC5kb
ZzfkZhNondMnNW5aesbkBv5I6DSM2BGaUl7WbdOJdcbW81YfyeEZb9h4SKbfnE1owPBMttIz9FLS
wS/yay2e3wfZw9UmA7kkypZUh2IUiGkL8kbNDREaxBGx+Q+w1ZimUBHwGqD0bhd1egqvr9umPUmQ
z9o/meulsAmQyS+ozZJP+oAxemSe2x624HpQVzAuAVZKqwc1GINS3F7fPdFCHklFjw6GNDXp0jI8
pgcOYkxHxRTrrfuOPtRycd9xWboZYOExiicmi+eIqgeDGjwrwPT7pVvEmGKgSbVAwvOBA8aDapCq
EmbpA3y7vdUHigsAi5KuzQkxtaUTB7tHTN7A4y17NZUlikgJEHi0MSj70Quk1ZOAw6rI4IPHODyB
PlCZOd7oEVOKCd/hghGLPm2AlQ/2X5sc8+dfk9vQb+Gn8CkREG/SNwjzTRRLxBJPFImXqDXgwZq1
QXcibRs90hbCgTdQLFKZ++W8Sdllfgyh9zNm54F7zYqA4b1MualbFF/HMKSN4OrLEKwyo1x+tDQw
I0E7juDHdT5PPt0xSxvFsvUzo+7kAtKxxfsQzWnxQHlscTRnGqgBrGXOhanw3ctD5PXero6tciup
07pfuc3wHl/MP/pw2YLJX2DQQ5y+wb85n6l+MLXgrAR3emHtsP8F8LhFRrK5oO2DXuH5EOX48uTm
/s9wCHlv5gBrZFeM3mOtX6zHWix/8WlpW5d16QtOIblN+VoJXQpNx6mKhwYaZedEmysMzNatAZK0
E04fOM5rp5mNCzKAKmkJIhw0rfOgWF8/ngqogxgKsGuIvDOceq4wU1MkMIoGGi2myriwtIzk5kC0
w50KmWO9r/UL+5l0aGQioTmtAKiji5y+HvREaLRzszrcXhOASe3g5KwjZLgWh+uzp/ePTCZRGvOY
JGa6ZlaD11ZieY60tHRw0SFApIuQ6xdD5ENW+iUq6HMkzeEyewDRqNhin9OI+y2CZfdFJ0JCkCE7
w7QWAiIt9xhpf2f/c7beve5KsyjgD/1ijt+tKzvFnlZXE/FbBBMPDE8bOB3dMwQbVXpwWXfeuLq0
CrU5XUnuDmHSPTsoV+MIrVNzUG54nZ6ueMv4uuGqHytLj9sD9JvTGkenBtkcsnco8GPFx6Wn7bxP
1ODbu4FSIndev3iIebe+uFV//Me6M5D+H1faYKf2aPHksUIS53CT6TutH5gdTZtrA9ZPafOGXVpY
g2fvSA6Hce99wH77KC2EFIHtb+ku60gIm69+nVTefUADPnuApM8+Gxn2fONj1JxxQ7oZ4oQa4+zS
RNr1ihg61psPOqkAU2hRK+ln09qo4HyReUOqkBiC6DbXyjz/MTuAeysu4gd3XTk8ZjyxCNjjnY6D
e8E7kKPMRJpwwFNrPjYoZrEAuFWqSDezSABJGCYzGUsZ7MdKj9SAUxgZMxX0ZPZMuC200PfhNXvM
QQvBfHWZpNGSCS74n9/Su4b+9JUJcyeqE/qtu2WojemjxxjaBmWKJkj/lr57M2g7YMH5JIeYAcCT
fRVX9r+nQzODagBJGuR7HFKX/2g6sy1VsWwNP5FjgIDALa0g2KJheOOw2QL2ggr69PXNyHOqskZW
5o6wAdZac/7zb8imTnKGLzyvAR+OwlCHnEOS+sTenRgLvhhU32R2cwnzf9J1vUAYfs1hCTOgCC4g
tXUqPjiFyp2mVetjUSOzk8F9kCdPn0bdkz7jAwgbvv3ezFiBmVPxXohEKDYvaHXvadG/RE75i2Vb
9oKwQ+90eILAggGgZ9tjOKtOMTIloSwllF7P3Vss9tLfh1/CUBoTy9Uv5+8+IJvTc/5JmA5+ZsE3
PLmd4R3a+mmerzpDwH4qEdWpgVPvW53CgJwdm8JDA9+E3z4qMuZ/zkln+a5AmQks3OIu28duh/HN
c/vlLfH7j7Sgw7+/b5WoCV6w7i48z4qbETUJOZ4NyMpuSzQ27vo3TxhBEOiDA/rw/dMdN+MWyabb
zM80wcQfVHGzumD50oQ5Xg898c1RLy7uoobhF1TRYuXP4wwGaR3wp282EDZakDuSr39ftvzRQyGU
iDkf5AWt6zAUJZmX/GSg3tfD1WiZ4dDRRzOIpXO5CcPjmpkFRaPPpo/J+rhT+E9leMQj1nJbA8KQ
ge0oYqlSOB42hqFXn2yRNVhSjQlzg/U0Jjq4ZF3DtppA8yAcUb8NIGd0GW1+3Sd40Xr0uQ0MwEaM
VKvU6DHWOCU4OppoThALc9Lg5reBsTUHYHujrcNidFDFsLTR0lqr7/7FriZs5PzQw6tPwooUn7KY
zM4mJIYNOlABU68cwsGAGqLhQ6Wx2xgDthO8lU3A+rH2pXt/Y5HdhKf41M9BBiljby42ydM8pDDV
F2yvW/XH+q2YCg3AmnsJKHPpmkPcueYGe92X6bbfZS+e6Dkx98Yx7mZgccPevrNogTDqrmMczG54
39it8/rt7RlyW2rQMR0sRm8v74ZpHWvCYcU+/uWrRnd6V8y4W7fDSJRKF40T/e+P/XPreXdIIrXX
I7eEwHFLTF97GmuxugTPp5i8vnqOVvj8hUWmWXlqJ+Um5DjdXn0JuW48bhIAMIE9FAvaM7Z5Jvgz
6vHqOzyvR6/7mIKqaTxjHa8Nx2TpgT4QVGZjuEfbHtUX71l5RCh3IQmRwt3Ds5W4qi7G6UQzg23X
fbIAXnA/qeveDsb1NvKuiP3JYHa/QGT6Oigx1CzsVHGqfxJjQjnFFWoGb0iXbDs25GK/g623MXgR
4XOougm1DTUITwH7JYU3JaLwBE0XxpmOMaLtaE8kSy6gMCgtgVUznWq3mHYnUASPCe8JgkzVyycl
T0kPbmoMntxgpUyp2wZ3ahuGkwVNIr9HyBN+61TineChxtguAQrrR+BLF7vBrunyDqaKVU9yXV7Q
ipBee1oAnFS5r1PaNCtcXh8AP2fPfLqdjtfCtgZS51zh4zM3oA4XcHhe/lD91nFvRXP8JRK05Mmj
BaeEnq3T+uPwHtrsiKkfPXTSjsArUBVwQpBToPjdYlQ0uM96F5E/GFhlojdOMeYweBCpSlS31voa
IC5/QoUCjtkQbDn7GKFCJO7aq/5pTN5Oi/MKsBAaM8E2/nsKppEpOyPU2YG5mHF7du6bW/ZeXC0P
cMzmhnd/L1lu+CAJ+fjL0DQzF+rik6wxMh/e49NIp3Zd3CjvkZCQE6hAkkc2AZ1PuCgXf7u0fP7U
QdII+Gtna1IEMYyO60Txrgzju1t8QAlMgB4IUPNx5scQKPoy2LuxBZrKUz2/QQRsg0EXHvzN56EA
bekCHeBZcp6XkXv/V0KOAQcfCbfwtwuaaiEny2e/5xDEScV854Nwi4MN40c8fbErkJSfCw1xdu+z
VOggu7AdhjbjCZpkLCTSB6Pla3qHgqmye4wV+qXHoMH9BIwUqfTzl3v6Z0Lnze0U5mBvWMLI4+1n
d6dPswLcxGZGOASbVEkamQsq7w+L/jc99wkpcJ6T60qBnw/2PBXqOxk71GdAYfBBkbQKZ0h4uMIj
hnQEgGYzQ2yx7IVaSc/BkJI8CyoQsbZq/iz+ywWmxiAqEIEn2ox/TcEHBgmnjNJipAXLvtUXkoZk
YUxYPfyRSkWDe/mkHYnoAk00vDpUJ5kkXOEcNN0Y8QbiEzfzu/+iX12YI77UPdE5/wU629QLchEW
EJSoUpwPt1PHcgBwOalYNvTT0FzoOWKcgkHfQk6pHpkW9CTQpZb6BMD/b+rJ2JRxptb/9qFB2FAS
8RTcHi1Sa2poBJCjJxq+vcyh2SUmBQa9UTftTtXxpdvnid3Q2IzLQ80ZAQfgNDN/WRPlz3eMixgy
TCoa1h7TPDq6E8aiLPplVyKoJ0RXrC6LD6Am1FLQSgaCsJdENiJinF/KEYdZqTUvSC8GzwFGr70W
+SlYEqpPMzn0+qRS/ZK97Z4y0QM/0Zlu0SK4sKFRYQFsTq5ivztXgJ916Ktwv/zP9Ltn3ecbdknc
bawlZgENz54eH+mtIL2Qcp3dpt+MGrV2DES+ERE6wmhgS5EEkbUaQp2AZEufphxO4FcPCvEfGvEj
BI2738XOGLAVNJDRSkobSk5sPjoykMQqWg0YF6xV/3WPz5ZfG6GFR5IunLxf2TreF/fU9a/zujMo
Gt9ae0hT1tfo3kQ9LD+qUH8HvXt8AyggDgReautURb9itEI6xcnNIT/P13ZAJ/uy4g4JLvP1tlw+
FO87v3EOtxSaHuRbHVur4Ex+EOccyDwVG/qxS/Dad9eBkuVg0osqfkV2+Ei00AjfjHiAM3NfBRyC
hoY5MSaQ3nr2ZEea06j590UdvBisLYA9NfpTHLrBKPCuBQtIOVm9YvgJrNnDSz47Myz6+RpsFnSV
0aivU3IsRGR8C9w6emXtEGrkvAORG7kI69DG2UEZXDzVh4JNTm93sFGC3uwWgdgzDDJmLyBZdd6G
Bb5rmRpe+z3aOHDWw3XRgrL5LTT1boBpNw8ifdosD8lTqAblnOLenO6QW6OGuPzragglTsklOTHr
TBjW8K5qevPK31t0R1txHQDn/q4TJfpOLsvuuAXRfcadjQ1/RWPHapzrtjvuRj2NRpeXSI2czrQ6
4Djr/3QDujdXC+0UjD1gdgdxsGEfan00VujNYjTRhHksZtqk9vLsFtVR431jgYsXnA0gw+hL0w/B
kmnlqr6ow+9TJhBgFdWcWSC4OFyPH4Q1BfIgSY6DbL03mGlc50BAaHXyQDyzPk4xeNE+hsyM0hsc
k7DFKMt/h0rWGxwnPWg89j+CnLZdROf4/AzIZMy+42aCRSCRovQIYFAjeRqCI+gSV3RTLZXhSUEg
pkUItEHkQS1gv7ImXrECbRNx1kRD4n39x7HDgynMVBalRCPr6A8pFrBoEm45nhG9KdgOieVsWOcU
kz8xW5IfP4cVwr206feAgf/h6sKwS+y3sFM542IHF3iiDDELxqMPPxcISujXirnl0+I6u7dfoJ8i
DxJ3CT09HXpp+aPNDp2VPbluLpmJ6MVcnAJ+BYUmMNg1sTssWFwmx/jZs52DuEOxTNVfCRs7gjOi
vl0JLwvAUaqLPzvQAbGT4s+xZlvDnY8+Eq0dG7cQY0WGCKUG/0UfvzqfvD3Pfs/u7KkkDe4oXHAR
NGfCC6b4ZtJ4wJF6st5x24uY+PMd0hWI1UVGqPLCRiFhZ2LEA3t1pvfvaFF6CDOfXHLGnIvnron3
zQ8oWaDSPwDzoXAknQstXfiZFqtWRl0y862Qc1jO2593B+grPQLmWHO4G+SjDw40EHDwkGMwMzsP
URYVnuHeeG5Fxcd0xtU+joK41Uq7YXnIP6TSaDM5NL9gOEyYmMFD6c/FcHA9ZfQz0lct+S/5BbhK
LKqTk4Xmol1SnVrpFd+GevCiksXuXdSf8ijlsz9y9/i8rHYe1udN4aq79Zz0PKCYTMrgHW0Gk4ul
OYMIN2HH7c2708vPeSmfnaqLKtjnB6wVwgYKAW6FmMTxRA8hRlPeiKv6NQOPk3nPi/Sg5MGqu3gP
GV/8qc8PNml19gxwh7Dfi1dv6O7uWQ2ZtvS595IfozvA/f8c+DZSEJRTDX4qOQpZ77BtB/k/dahH
b3AoEmoRdWNnRIITwXejaq/PgYZCOIPjC3LyLgMDEOTe+Do4owZvow+pPqRn7NvxRciGFHDwVdEp
wXRFDTlUGFdkKAlT+UKQ8whuew018C5mAMCkFzhiBMUCJGFxS6/7jKXCYmiAVwDBbYibcfGkd4a/
S9dNAaLwiB5Rf3yFb9kAgykIrrBcwHVw/e9J+4059PaKwAGU5f1zDEDdqesJHXhN61BD9Rne4tsP
gkkJsFqUrB0ZPN58rCQnYmwJFAvwDk7vN1sWlxZRLwIV78lX8BYYU9cCq6LSzAPFmagjcSRCVjW6
zo1xJ7r/4+uSIbQ84srjs6/oQ+praNhDAYVNqhNGhxDRGBiw7W6A0yA/IuSk66WcO8478Mq/5+A0
pG0CqEbUIh17Z2SDK0FWHUtoI81VwAQugm7t3SasanrQiYqm7JrUbLZM7DsYLJDgEKEVJ5KLgWNy
Z4TI0iV/6zFcYSa2FR08bgE3IuW68RMw+9hxL/NeZM51JAIv4cmehG6owci1GB3dg/Mv5VyP18PJ
2BVDefEzhC0+I7L8zF9jfGjhB1+DNrJB2K30jcmwEXyzMxOk6wnjUxvgJaMZX+DwQGSkHud9faN5
rzl53yjAhMyHOyBmaQ3owX2sJu2+aZ02e1MQR80m79cYKhuJkgpQb/fNrAa7i+wrzDwp+3upmWCH
CNsDrJSBY5Fy/eszBTGLnoWbnaZAVez0bbD9bvGSw86I5JzRM5JsamJqYLI++2tQHnmiCMIYWjEk
7ujl0+s4Bc+6QdLKDY2GELWLWQkXujNjjQsZmPqRusR/Gi6LOiaA4dhHZoJAFj3qjkJ9XOGuP2bY
fdpS0BEhslMmNJzY4bLu8w2BJsUY0jmzLGq1EbAXtspHxTOZVpPo8NOhtB1zGPZM58s3PHJMtqPn
7zPAj3VScxKM1v9ohOjr2t/e6pzAXKH6Zd5BKYv3PXW11Pf4T0Lk6188ySrA9FbmO1ZaJe+kA1JV
jMyh9sdQrYMO8LTu4ttr4cEddByT3HrAQyIZWa7cH3hCYMsSNV3wLJyGjWTrqh78f6AUbSmMefqN
2CQagrQPv0mFunj02i0xmmjIHgtp4Y64JCHKnsAjkP2YnRXJhQnX8BWjHaXVuO6OoS4rDQPMJF+8
xb1tiKScEuEaKn24R4e1A0H2xAi3B4FTHWsjdYT5FdF4O5qqDmPvFiYvoUgzm2RcKGMY7/9CqyLk
bT2niXQuI4CKlTrrBNAbuit7xnOLswIcPU7zFMIEjyR5Zj+Qnhg8/jGV5pcZakrUYB0Gq1bKGWFk
HF6o/H/it2/HjI1ps8Qls2V8ze1lWH5ZHKMW7RneZOQ1EtvJ17Z8fBW6QwJKEDHKLNFIWHRz2CAx
vRtnCEPbYwIOIUVChZeBDncAmaIjpMB8wawMr8+/9BdrxflM93/4TPIFyQG8J0O41CCKrpfihfpn
zCva/I/DUI+XYT5G2DlBsGSZhMpQ/PcMTGwxq5HWAM15CudoPVdWBOOS9/rM/XbJCYmfyQHuH60V
T8aLJ2Fzzor9OzJ/TE59XNZ8dXBjFAGdewrKx19vmOLH/YdIj9uZP2RnAfe+MYWngjkhRMcsKLpg
3EprOu0wrMIANcXIaLaeWjwNLdZT5CP8SD0EWnDgiBeJzZUjYUucDFdhcItRqfHwAukHaPu5rq6Q
yVcYdLjoIU1UAiLKuMTGD1xY+6ezt1HUCzWEuGx4U3XlniZAz3PTBy0SFRwe4TL9fs0hRkLnnTNv
A3E32P+IWB0p7sgiiOXCTAslJW8sNuzN/JHeiLP6aS12XIY/dSoBI7wYvGUFHxRG0l7J1KbDIGQA
RW70masD6PRsN0nrbLsHGXJQXRH4hSp5LkRdbUoogELO7p+wkaPqzavQwfgGB9SMYbb/BIIi7bI3
ViIjtTd1AHebawJVUbp4IXNf4hakfs2pWgJ4PwdrqNRI+gJj0htJl/OILgnIHzIMQnXCPGwHH0YV
ar8d2FMiBa7b47bj31JjePy5hCgTvqrP0I2re43ISkRld9lcpqx7km0ARVybddZX8vj5dGA+5yko
NtMYDfOLTcEsmEQLWHgHpOcFD6lrhIzt1MzwNaDwAflk+Fv+gx//IKULQ/bIir4Iy4GfpRlLysSa
tYdX4avQaJGgg9Gxi3FoMmwZvt37gEA2hkorKBEU8wHkJTOso0/SeNrkM1r3oYPTSkTtjYnjGln+
x2lpuVMRlwMADZR+0ot0j48JK2LSUNdGpeZy/jE+GuVEEvVm10E14LWbh1fCJERCpbk0iHN4ZGdA
XGW2nnVwaqI5HJVrWp4SxHJiToxJPlZDHUaqU0EhzxrthwZMG/a48FjjVxAkG+jOtGlJmdkTC57p
pjOvPu4N6SwuOoxrgGHJA2frgcESGZDyyj3VH8RfLig39ga9H7IHwUnq5MkkouOu+69dM7ZXvZH6
cR6CLduHNqziOlICC4srGHoZTlwHffdksucwTv0YwLIumoE3XBe7CI7Q1jtORV7ienA7LvTr9Nij
lsljHYbguZdat836nX7XZHAEGqGtlLENZAByJ8q9jQCYMQXaKz3S0PF3/RKiK44P/5hP1gx54SMP
Mm1rDMygYFiJPqr5rTHheYX1za3s4MS5dIuY0z2BDkCXgMRz16xBrl2Q70vrfHp87aiaFU0AyUNJ
7S3yTZHggHOIRFKY+2D6VIhfDP7lKS2nxS/Krnqo+8F9xpz5iF7iITNI1jyDfAIaXv/aLQPyydE7
0ZbrrGubglh3xmu2DwB/+DdSH1mJQZKeitrj3r/2y6gFnlOcza/12/HD1/gVPUg5Os1uAXM7dILU
i7dA8bQD8EOjufkneC2LxfPsKTN73k7FB00I6I84uI4ICfyaePH8XTD75in4HU2vuKSh58XlA3eH
388vKW0Q1d/sl5E9vKp+PteRiA+KER38JX1xfSYo20BJYFaQydE9MLW3YjN4hcqcDYO6mzV6QTNn
Tt8/JX+3YNn5Zfreoh0WZVEZd0T0Gz5nzfA6fkE56rja1Lo6evYZNVDnF3wSNZRoxmufz9HZ6OMv
Xhopz/EHeINUJId1c+0zyviMvxNljKSTJc/8KWpjLkN43NzQrti+MaTkJL+GcQyX4RL1Rnl022k1
cy02kOBO/08DsKRQ3zJAUYcQ0z2N31GiF4JsjPX/ZuomA2v/zfUBxqbLgZPRb4RIRIY1sTeU8a2r
VqH682DDbqGeOzxJShG/Tj45hRYmKop3g1rbukeepsa/w0ep3WrGI9ecmQfyxJFQ0b0HzFnqNioR
O8EUaOmUWB5pt3XzMv5C2GE//H77KtPJR6JwDeFeNsM7qo7zoK6v/dsjkJ8lQwqKN1bl7Dn/Oicm
G/6aPEEq2HllhjYuMa1vEj25ezah/VOa7u37W3ej8rqoXhzdsO2ckghgemtUnlOz9gyj/1QCBn7q
29Xq0IJEcg0+OH7dkNDxbpyIgFXobQy39wyeRvIhMgrxVe6+HoOW8MjO9ok0+O3equERQkPX5ec7
T/+iMNDpV3vtGRmXOSD3Qx8wLPzyg9MX8zuEahBlsSBlAI8AFAVi7ZU0lpVL/VplHYTdT9cg3Biq
K3GB3q0a3/k5W+IPq7EEC/L5kFGNr3tORqo0aEX8TqYxXxzfsy6jZsK5ghKfW6oFLKtLUDrnvI7O
ZLcykdsral+B4q0y7x/cEBsCfe4/z6CC5wHawXq1EEf0n5BuOmEzvgN8ZDYDMeBTNt1TComt+a1g
g8If6vat7rCH1d0xVfZ3+O6PqBm/IRgt2dBz5ghM3Jd3VAkHKLtnqHqMyWhxz0TK+W+Gdsi+ULe8
wvu5nyMALzz2/+Ic88vs4S/dF68VeqO3B6wGnJ2SDXplUUFaiOBPwAbmAmB96uq0Rxz5unccsWjY
i3/OI3bBux1YOpWzChC4vaGXnLRMo2tX54GePLft3X9+pzrHWHxX3dv82PWRezCTthDKggjiFnZO
m9QcsPpb2jaogum/2vsE902dGYcSlU7l2JP4vtDCkxm9YzO9k0blcjK108fONoEOWcrfaTXghFYZ
MP1yriu/vfHfJopaNTF6Hpfrtiu2jx0T928hPI4hQUUBp0WedMc6i3XYw7l7SgBn+P1p5lwkVxnx
HirtAnUVXHur/+k6OgDE/jrtQnVBSBl3gysiAsZJw/vwTUE57gDIWs5rWV/cXlBC1zYOn1fM7OnV
dTQl6tLxQA3BSKF09J0QWYXI3eyuhyMq+6nEex6ZXPrMDfoo3oIWlPCG9pSKoDvT4NL3S8okNHuR
PSmzyv/sSwJuISicByYWOc3YGFJBVMhpiMbBPQiKRO1eOaPw+ln1dI99qOPfKZY4F9k57pzKPsvi
OdJvLgwjkVz+cTyhOsCbXHX/cb5x3N1W9t0j8PRL5QWlVpPs8Stt1vDSh2kCsM+oSQnJpFP3uFAF
Gk4AS7ik0jEYgbmkBTV2NvrAUZvc4F+80oIZ0bQDN1KOR2gdsQQco2wb0IKX6MfTzpjew6Dro8Vh
+AfPsByYpUMWJ3zQfbNA/o4CiE+8DkykcBwaEKvYiS2nqKOS2HrIEKSzcs4D5RJ5PDBoeb6DK4eQ
5rWraqL+Q99x03yL/ZrhDN4a0Le25d9k/ujmo9MMb1FE478PyMiYV6WYhEETfOLzQqNSdCLy3zQk
le0IpNLsBBXF9PKd3Tlh9qWzU13m4dGV4o8RJKtv9goMn4/uoZTEi/TMhhjrsy8hduxU5CJVEB/v
wWPerED+ocUEzGMP94VBWT8shiVFzeK8odi7/+hRZ9r+fdnLio6hUsHKNFwPoH1luoCW0lGpRNAQ
qkP24B1xUXqCVwCxj7lNCKwDULguI2IEm2Of+TRdPh/e3nUP57G2BIWpsZyiEYP/w4egx8Cpp0rb
tJoabBQ01ANBJbtw2AbMd9krcATEknKmkvwr6nI+3HEGz0kEkRNrcT467739DnvcxC73QAh+E2BC
X7qvBMbDkb5/xMqdQbcoaNKYZ78+0sAxJGM8zuz7QzzWqf8kHfHwOcVM5pmtc8nV3EfJZFhA0Hew
ONglbE0MZz+e+guR346K7gBwqwMhPsOw7M0caQhJFs3JyQJfKLjh0EpgvGw7QKSMNs8+zwxic9HQ
a4jk0U/VFIcyZOdTFNELYxRqY4afRM/8wybsCmvo7mGedsR46+XdmSCdPJ39kPrADp5FfP/HqOpx
65csH0ZVQ4bawoQkdxGSchm0pv9aDxoTrZKLM/tXhn3omNR9+wv7HdPq5sBcrAfbFe/fwq2Z/utB
ftD2b76GeLS3kLY40Bp4FFROuWjliD9resHV7jcwlDE2r9wHBkTUM1j3QK19Ty+X/rH01HzIeiKY
Cqb2r2J53fc0h9VFPFbPaVCQYo1iuwYkB8wZwBuf/mvTZSC7BxgbnwZ16xyXhJyTvqsnZTOtstNn
TqZTjWwlvO/fEI86Pq9052wlq6/1NHyPsdIVF5Z+roXaU07JAlwSqJdMqkuggMrrv7zgtcYjgYPR
RfF3BCgCIGaDyhjmKee++YohpLffgGNWM/hM6Mih7jSn6Li3YLhDLPr+mIZfP8YU3FXEyQux6Lj/
snJM/hBGO+auByhoHb/K7jpfiM/EFefgHMvBLrOBCruYgN7buw2bzTd5DU8DwY5KuFMfPBB6MfQi
8emxXxi6vCB/wxbvHe7ZHQqUXL6asHVmM5sPSarrwzdpEwv+BL2QyESv+Ckw04H6lg9oTLxmcx3L
3+WNmUxBUnBWrP8hPKDpZ3HNrnwkgfkQCly4zFzKy5S5ZwgEtIE4iYeABun4NrVRRPONMy24Z/h0
Bg/uE4JJHDcJtpqex5gsxbg5ZOdMxawG1BbtfwbDkC4PEFt+480rqQRI3DZ6LHTbj89+ADnzA9+d
GSSscQ1HDPnnj3w2fh00De3D1FjmAJeSe8Gk16siLo/8rjix4AwGdQVeLhcIriYnJL8oOc+SLQ2R
gxcCdpANkOAMfoIrxEXLB7q74jqQZsI+AXU3OeOPXLoSpSZgvrnUiFUD5OSf2FUY2nOQbOB58t3l
wRmfpvIFF3e+4GX4dzv5TPcMKTV3Bsr/ikv1IJCNqmwdH/fH8W2oBrKJhtryteD/yAc7jlFHuL24
iuAbJsXeRLz2xuSHuf3hNrSdG9OBTHx25GYil+b7cxsTuRL8CYY/EF2wm2k9/EHM5TWzGf4LcMyd
1A+vq38ZPjZiy8o/y09d4Jqw7rjdIFa8sRjXgFtC7pdHQ97jBWh5gW6aT8E34aNchj1geXmFBDIa
IwHcDLrETQNc8YqCgMtr/pdIAu85MckslN9vPQb06CQgaMo/PP88cnjKwN9xugKoSgwucNdd1Yg9
RtwIeV6X5fCL29VlQw6sBRNd3oAIxJiHm6vCO/IwyKsBtJY1z3njo3SVt/j4coXK6f9/C5GSf72V
uZSPUjEYdvkWBuEp4s3Dp4Ccx9/e3mUD1SSH2HrbdEY8RfKNJSj2NuS//EIDEvS3RLk2fOeniFTM
Jfz7KQ8bNwmloWvvvn+PKBL1vtBdZQHCvAB//5JPChJ8x3PgnClMwZ4JHKrs7+HlT0KTP6IzTWUK
cMzQsDJXAOiC3X/OSN9jcvFZVBFE2HHFT3NruUhib/1YyBXkym+4P9zeK95vRYacnj9b4U7GD573
8qOQ0hiyGEudj9p1eRi5ej20OGQDI/wTAgUPjBqcM3mO5H8Xsc0txtyO4lflG8i94tHOp1wm5DqI
Nk6osDlaCeNDI4LN02vxt5x5mLcMrxivyrMCMBLKDeY2A0HxLUmvkRf7+MsV9zdIVwVf1yKjuAOW
CLUM9bg4BvOUsj3wfLPFcRfA5BmhHTNsXyDxQKrgv3J15ZuavBxiGwyDsYjif9ryNOzGH3EDcpfE
HKMvkKWhIGHJp8zwgu9SWNR8DHEOBuEDbWzZEpgM8aTK1QTn4TWZ3ydqwFf4+ztU3v5KHgF5K+Bp
hfKSu85nsSZkjLukYk+oK1kryBadFA+FMRYhQcsoYZXyfTxYZmAwMjJFJAgMi1AsECtyfl4M1k2H
Cge/5Br6umzPiuRGAEaB4AjvG/RacPMzM00m5ZhXtYEomeAHLi48XfIFCdHEcoj7ADuZRA+yKHhT
7hHL6e/VZQIlHwK+kcnnkcXCXJNPiO/QcCXfk6GKYyTbtAGfhmECrB3h6MxaWREXxHSsxzWB+j/G
tVlSfnAkERctPjY/hPG0REEwZMDkDmNvObPkCq+6birX9xlxFU7sex+fAwd6E3OrWswM3jJ2k1fA
3o6/OjNJ/Tb5TbFUSHn+RrIPcI3IKxlKbg8+0wsjWoi/ezraypf5+3VZYmJTHmHRgsmC6qxWfPj/
tq4njxHW03waxoN8FZtfanib1YP/MxpB5gz4D39I+S9OxJg9eAOPKyv3RFwOxVZG7rG8Ow8OnOYU
R3BxSl8usQGP/kXJz9XBnYE4otrnW61GjIOiSHUy2dGwPV+8/u4lKVHyip5cN9kye/GSfge7YSKp
/JRlxx/2cLVJyVwy+T38IV1klRBLnaVXkTgE7M1zLVdED1N+TZzQOUQdxjRLWROPRWoSIiUPVfV3
QWUELE+f5x32e1JgAjENl89QQPRdyv1IR8G0dcIwSZKfMIyC0ZvNSXYYjgwnwI6idaYYRoRRxg7p
lNhwMJ6kDYD47sn/eCD4zxvRDFeGp2nNdEDh/xd72ULlZJef0l1WzZt1lo4wQxkao5p0FGY6dwRy
0IdBu30NhI4wnYnKXqL45mB1W5SbywYKNhwu9m6oAnilkaLXQ2xTLfONOVoxDzKZzaTtsjd5GKJp
Mnd6DO2caQCl0GnKuQDlgPHlBiprzAvZIzRy0QnmDJA+SfMcPflUFsWSGYrRBiRxWhNjtMypymmv
EnvUHOyRFV+p2MS/S4WHr2wQwcuCOWf3DAehIdMfzjhYurDYUfCwvzxfYW9irawQdR7qh1QhdIqt
jLB0GJDLa1Il1DvAj2iJMLtmA+TajKy5vRQvDKrk8YeirIoeC3vHTsyYmela9fdhnrhcye4BJYBB
IbSW6J0IEYLtC5UI++wNT0ttl087TGJGfLfoCPaB5k+Ki7zf2Wm704J5OYOno3hI3g4t4rACtIET
CnY5np/0h5woCrM5BYNVOiNjZK00HlHUf6GSdtyVcnhQBsE7MXHyPjHA4EjsxrAXqI4W0EX6YBno
Pvj3OsAzJSBKF3hTfumfGXlmFqZiX+dfMzbd9b7qf8YWCRof195o0/PPZ/SdGqucodNvHikzLGrx
vvpu81QZ3XZWIk3saUCD/VuC8oOp6Bk4ijvqxqxrXhUiuffQXJv8is118QpsIKogwJxloDGpYn3j
llU45ppUVvQO17EUztWvvZVBD9KclkTpI+oa3Xv6uPJWfi8B8L070XsLil/dPboRtQk+OVRjZroF
N4MweL8ghH1VIBU5Va7eeuhoev+6SNcqNDTrMq1KaUfMi0s70mw6nwFjuf6HcniDsqa5+nQmPFA5
mw2um2cCcYInVPXDG0UCDSCKtlrqLFSb9FDrAyqfBc9Zsaf+pGXRF1TdOLtcAv1QWt5R/jWuPoX3
Qmu8RJDAz3L8szFoLm5bJotgx3PC0U/9o8cwFmhz6o25M3elLBjYlEzlkfhJ76FzGsCd7KNRJhNa
TUBH1/h/nccEDuuWa+5OU95pPUHqAoMggy/f+Ay5AU8pWkS2UHFmSrffLIrfx8ZeoqGgbGvpINhL
oKh/kYjHyKhAvHjri2vgmpKhgNB2aIbjBhiDqogG/Wj4EOs/BzCF/3x4X9dQD3lu8f6k8FIOLG6K
LMgmXLGk63OFhzCFYKJR3Oy4BM+ks3sW/glE/9Rn0+fLoQvuxRTLVJ07KpD/3v8c8CVwLIaCwetR
RGf15g3BNFMgTvDmHaqwxghABrqQLyoPSmmNQupPgnHaQFX59Aa8fHPqm7hyiM6pC8ehnSkUp2i8
F5oxRenKKtyccfaRnOUvFgtqyC1qjSnuLJ0ubilWAVwc9UQnEOZETjO3XSKufjFsueDSiYyxD++f
X++RG/yAz8KlIVXEQMNhADbqAW9aJVfcov4IwD1GSx9njROGFfE9RDuQcO3u56ASayCm/FWgn+K6
8RCqf9n8Fw/T+y7ZbE4b0A1wImQrus/Ee1luqAXY1t7Q1G6o0bsr4B6G3wk84fQKZd2EyJRPzd2f
88UCT2xOvzPctecGyiQMbki7UtVBh5jqYQc7RXqMg0gKogYWDeclqBBsSDzdYjvDKAZDX5YtFI9P
DHHDgAooZHZMEWG24MB0OsASQ3bbm7DX7KD6vjE7KcClHnDNEFNAtk8QenFLELRiXgP0B5y96CzX
IUbHOy77NaPGBhggCE2HF1clOd5ehYe3zdsKrfCMjZwQ+MCpThvwESm9IC75KBQkvVUM8kRlTxeG
8S27INtyp1/jJg3xwuor8O8tQEdqpmCSuzO8KAdihYnS2D88AuRkopDWoR7YiXhLtmz/I9i3MEDe
yyKDpkeHf8yYLaExNkVHfE0sXBmIgMD1RKJcsDcEEWvxxIYjHdt9etUFOCEKPNK1H/6hEyuBETM1
xYmf3Mceik4MiE7Dd5QBNJ2dHbMRZtbDcwDG5cIx8ihl+5dUdMDfgWSwi8rzh3Bq3/Q7NiNyuMgY
iz3IXhEHK/zNklMs1mjFqEakyjzM/f6USNSBETB4OwE8ln/uuQViRzzX3d06aCfPGFO4yGB8CKQN
3dBrwqv3Rmtk4xKHZJT/QqAdtVzFj/NYMrLw31CSlAjRRlT1kcUOYW2Li+FxdB4xHi3q8IgR8e5F
ldTz7SVuNBgTMAkDkqb/fmaN6JoR0SgeI58So55Nh/WxPO/ZXi9TdlyQGTZSgJ1q/7Kk0bsoI9rn
DfAzkBC75Dkzl3nrXXWXa4j8i+59fR8qdUBbea/7bGw8acxJpKUad3bqUjlYTFvYjtlBap4qBGhQ
FZX+Wf/HFsjzfsSnxAjo/vIpl/K0ebaD9hx0Uds/FixUw+yfkW+iCQDdxb7hKzQkhPjQ4m4G78qV
m+Pfo0IKOwfWt/+wXJbpyQigEaInAmtl59BBGPiZmhcBOeRyBiiESphbmGx8gjWflxfU3FfjnZ7J
DUNEOYoYlsi/wXDKJmvi9X8/iaLogvuj6rAlgJeyPwAK5jCFOUywguoeXqf48Y1AM/mBezcBElag
MKsh9VQHK9lvpKhxl3e87dsc8jvMedIvzh4A8fkzbEgW7SRfDA9O8YeUpLdX7d4MgSEj9XCqEQkC
1+HpWTBaWCk84ygOkMe/8fEw9mc6GAXmCzsZSU/Y9W5Vw8WnToIn4QZhkIc5R18fPMN6fI/vbm+r
SwQhoVlxPfqzVVLRKLT/oOdisAvbtnCIu6XR6dDf4Ly7gkRD4N4EC9M2suhHmToQY+/Me2vHfDh3
rIDwhsR5wQze+2uAAmpPcTu971GZvWncUR0xKqFGhMtIQ0HzftqIv8MnVoPlcV7hNIzOwPk4Ex5N
/wmdg9OH8wSSdKzER3rjvA+T+IZjLUZ8Mzw6Mnpkbytz/ZNzwHOH1mU/uw6x30X/NGMCEpiUcbQs
OV1E3ScUJbkt9vaYC/L5efVBgbWMbM6VHi/QgOOkNAG/tqYP3onFR39x8/9H0n0tJ5YtQQD9IiLw
5hUO3hsh80IAGrz36Ovv2n0jZiZ61DLosE1VZlbmV5htPhK2HTQatpMn+wZB0C61M5/rn1vTMLXj
PD7If4Rmc19OhP7KQwsPboaBjhW/dq0YQ81CxVwednddY4V97z9VR74gGPzv6i/T10pHOIJywekZ
FJtLiEZKL5JsYHtVtfpaFYje0QGnkTexxJ9ay8lGpmawBGSu3AzTObvKq3aaGQ2L4tNcM5xQ3AS7
iQroAKzz1/IZw9NQMV93llfJJLXOusKKyer6CKUw2jYO2AQIzgAD7CXWef3KwdixkyepIprU0mB6
2DJ5H4PKl2Csl6lLCiztWK+Hj7JHq1l/ogdXZX9Hg3Gp5+ahK7wiPstJ0ObWFZIYUnJF5LfBmCu4
/7IRiM7jIBIL2GeKLjJdHZ8I2dH3Huy577aW/WLcyTHNWFdCH/KIGQaLb/Yb68YVHqNf5LZzqD6O
tIIMT762i+SP0U+bFWz4fW9y0+AV5Ik7oEKd08iQFyTahwMDnn68yuSQOgcGG3qWtd5533larQFh
VSZcx5n5srMagUK8otOxm9C268+UW4pxXuO5+Xkc6zrtlp3+dTRp9m88T3eEI/rTYFMB/FDL+C9Z
FEXpo0LDTwUL2E6JdM2zM6VQ+ZUH52ZMtK6Q9NaxgfyLtoeyOmYvfUXbMsjMdl2M4aaS+ccOD6/V
BwI9v3dIu9NZ16gPHMjX8XbqfScJZLF2MQIQ/PqgjxgOQemTcv5nrWfBGjrLlhmETilUO+xpuL0i
2/wDQZs63+za1LO5uSp+CBwNSuwL0e/zl/qe2pVcH/zBzPX3BnzJzHOAjHSDW5oaw9R3e91BdCm6
U/MV/DfMLM0wVm1FPR6kfgnlGJEj/kVRZoXtJQAs9pfKeRH/VxbEpcLm5DspSdgZB/DTYHnz593g
1ZOtNveLbNDPTl5lDd12gahCqAV7FOq5W4lpyDO83kSipSxQEj4wiF8Mhn7PZp74cbUlnjT+NtFz
Zrl+nD4k2IjPuVR+XYDkLdQgjdvHUxJPrndFUH4aZnPeXEoa6+jwwedNHAObkiLPXmV25CUzUw4R
mMFQBEsjy3W45sXkLc/1eFAzb9pWCnVTJSFRQubPqriQGSdT+VmSl6Bma/GcYHFyq/PohQc68Y3G
/OZ6WQBaKMDu46x4jbH5MEYzvKoyo0TXTF35V+nM+ah4duJGY9MqnZQWlHteznfgQsOON3ovtksF
wTXkvhFRWf7B+9un35vr4a194tFksGz7SS9Lj3kW0BfG3KaTbggTCql+DIM6077b51dK7e+ropGZ
9Cd9p49JyZY17D0C1VuZq2FCY7UOZHHQBTvJuDqO72riAPFptQ1XXOpZ1Veyx07QiQX4NdIQr1lS
0J+QdxH6+heTgiA4Vr6aUTKbsXP/xLqJOdI7VbIn9F4xYxXLQX7xMwOduidRHPBrBtqZ9qH2Kn3+
t4rebXw63BJyWLuWNsOAajzLQAp4jfLVUff4kv9RCz9USQreU8dCvg+83rOMGJTSpzpIj6hCbQty
8wNDKkB3RgNfDqEMSY8legHFzqRTKFcHBIFkvMEBpaC4mRDqK5kCNQG7nV9aARE2A1f+DSmdYbgz
24zzyLs7SXmtLvHa4mfirmFE+D+oS1YFzeumOHTDje2Su3VoFGYjH8ciclNWg/bfTNa/A+7ROvz6
id31WJGj03UoHy8uCuVPCIMLiERAWfiUciz/J0ABa1G7f2XmYcKSww9yKKC8R1o5aJENW36M7tVE
M+EuPpe6WeZMnkCUqmkRyslpHI2JuRNU13wMrx1sXvn8E5bZsh9spQKw/o/9Gu6G/O8mzH610tGk
t/xYs4TxvFyGph4J0c0lGP8p909f74EZh6/kBxHWqpv/fjT31cAz7ARdGh5rqGDeM6M/ZojzJZiN
HihEdfJaogKKnubBncwpz6a+Jsiz3xiLvXoOh+0CJN3HgvOFoel7sXNF+zCw8O6FzuapntC4mnTb
RtTmbETMdu4lRDJhGEDW7SgDIsICVBHM6U2gAGh/Q26kbxeiSQDELhDGvohHPwvPgzFxdC87zUYc
6GmMzB2D1oChvXwJdJGRgHFWb8V+EGjMup3KXYWT+sjl0AykpgAs8+YsdUFbcikoKAlDzMoQAlqR
DoziY8T/lMqiX5BmeIYW7RuzY3E85h0ZPIqW4xN0IDhs74QWkAIwfQjYESthn60o8RXd4GixkK5Q
Eg4eV57FQV+6bSa/xS7QoXWtOQyF675L0QWjFZphN6bejRqiR1r2RXRT/NgNlsaw3ODwDz/L43Qp
U68jGpAaFJj/ESJ1zX00lOq7lgl4E+yxh5kqsXtl8Tz1W/tdu864346WX4QwtcfH5mfS2X+G+Jtz
mcnUSuA3OrAhfRcpgqJ5votfKwNTotdDTmMoVa9uU/k0Wnc4ycRLdQP75aVyqj2CId51FhBmY838
tVy7KGgXvdDvENrG+FXYmy7d4YeMiDIstWrvVvYrWxm6tC8UU9ALI+sh/Fx0xBDKwBxZ+y4NydAJ
XkBwDstzDqJer0HDD1fO3dDkwfGW7gQAkx15CRpz7qwHCdc2tHcvGRVDAbtwuGbm+46W5ND6XTVs
e5iso5VFVxlH4eAe3QLL3c10b5V+suY8TuWldJigGUlt/O9NQJJrpP47lK/DVXk8aeuijO5Yhp45
27WsgWwCeAnCO7E9l37+Gm2VKORFPr6AOKVJpNIAQ8YngjXmBrSdfdeY487V8eXF7v/KwFDVzr3l
gFSvb0YnWFWyqpWkGHhebSvHRQNLD8dYhJll25TohMxhrzBcHMoGGVQ/zD80ooh+7CaO2GuTHdNn
hGrlxKP7pPiaLr+P0ULDW09DZ5JkBMBCxPv/t9oZARuSC2RgCqliW1d7Yly+LjZb/43/2k9Bfvcp
EUEHUqtGMqk2KlRW3oapNJdFUg8LvRZo9W6k5v/4dAuAfCUlC8oG5Y4XtoidqHb9c5muFw/OgMXG
qZhuvQ2mnGeyAP+VjNm6+0SdwlBxW/l1j9DfhkgGcqyQBoBV5qBlZkr9Z/jcRb+GwOVhGdmBFC1/
kS+/eiHBjw5Ggf9XHmro6sEKLhiM4TmBqeY5GNlV85aldb4IrcCu1HjwqvnKNcTg+eLqwtpsLTZm
NTaU3y4YgB4kVKVXC3Wt7su1pmdpxhfowzDON6Dny0b1c2Dy1zU1cuijnWIO8iJccKI6PdA93HnX
Zad7CR4n4iMGU2YLlyyo6QV97AeoxkGo+hLCxeesSH4bcgkiYC8arLgQDQ0yLm6MqNI4agu9qPXg
UT9hQfedwhAdoCow9A0VmfuF3J11x6Fa6rUin9Awl3rMVqyZ7SD25ZWadB+RD7DdnODA1VHFMZDU
Y2x4oe5mmgkuivVjwzSdleu99xNTxuCCHvre4ZXS3sNrfu4L8J08rxemKeluJH9gS9gNbuT3yqM4
QiS/otF/MB2vjhixlFzMsqMQD0DwYcbSwCUJV1/Q7GmDtlJSB/+EPKBohtCHXSKQTDUC+EDSx+L8
8klF3UkpwAj8x6dYOza/TmPB1J2pPSOvVDSDyeUidTIY1rZP99bObOlRUfdYzZVX42A1NYoT0Sdc
pZnaejBbRR7NGuFA4uZ0Rz+CB4sIg0qqQQ/ol6oq8CM6HyZcAgNmqy0vrusgPL8c/hU1YEwOqiVN
DAUcJARkEMX/rN2xhv/zh0yOU9W2AQ4irO55dyC37g+PgNT6NkvwSqr+Z2VgzzLWxFp6R7YeZi+N
//ScZIxTjCbxR4Hb1b+CfYbpWJcTWtJ34uRigwejToddmHDaGKrBuzTe00002ndm5Hmvxn+z92LV
y9UOPe/Tf6fvm4k8KRQu1/fYbHIx60Whv34AvE2DVbIE3h+veqoW/7j0np2j04hYt3WnbYyFcNJw
s+tvwYUOps65nq44c8RA/1mR6SA2qZiVcrSG6R+nTA/OXJmRsUTt8/hfM+I1GhkyfYSm4Pak6i+e
dSVPJ8iK+WwYI3uS1CWGd4DLwkigOszZYevj6bDAzsRC1xT9+BLuXI2aA0JgiIFcPz1fvXwZYeah
FdhZzydROQ+QJaEVepbGepIiSisMYS4rY2fJLTKhv6l9/ELjxrWpYDPniEK2MM/mfTsAASNRtCRB
hO+wHuBPWGiEZaJeZ5/kIuc06ELj5dpItkVi+LtdSeeIbLhnQsXvKl0lw9LKaANIp1v2pPGasuaj
MKS7spiO5AShwCSogTX//8DLlpe8ityuRA9rv8tSIap4z/bZfDxLzc1AE5RueK2APY+HdZd4SWfF
YLFWHpK6zuOLJ3pUxgCxRHc7vpin2gc6JTCpqWuN35T/YlVInQwdlvJ3ZvprJoebKNW8D3LNVeVZ
xVpSiv66c50B7F17Wd5hA5FZDG+KsRlhzM92xsNeF9V6j6GU/nTTcmSrooanBHGqa+9OKztIDIHn
gQM8uNPz1eBo925MpD5cPv+ar9HR2ZfSqWhpg15zSdRLAv6rKmsFvxIedY+GY0SrnC7xDYqe87xZ
aC837LDrz2uoUuscnXSfK+AYsFUjF1y4s22/cWbOqVmz5Aa/2BcGA9vNQz170rn4270eWzMPL/Q7
uofp+Jk33Wno3gPu71j0BTGn44GA2IQ5+ZHkOUCjfWfQPxDJhhT/cSe5S+iyzoDnYL0U7VKlQF5P
2pl5Yr6W7/SOUpPaQ7wEMx/XDx/3JnixfR8JnarxXNYLl9mIlI+jS2m1JmEvglP9HrUcz6liHkrR
MthfmmhsxbUFwcmymZeFvhxgdfYdXU5IP0tHmc1nWpF6rzrtv0hG4bjn8X6wLocUkbtjvVCGHONB
/ojHUq2rUv7U44EmE5wmyvTxC4YS0tXulV3TvIxIO+dA+2KUfd3ffZ5JW1ap6MYYKxm5IaDMmral
5xqLkpUlVA6Yx5EZpOgZbUoQY4GP5ZdU0ds88Dv+dfHANtS4scbOTOqT2z9FiBYaQmYMpuVeHB86
KxGZeVXXMKFpW48Va/J5OLnweFGa5T/OC/IFJj56NEAP95CcQWjtzKb1Huza2+6J8cNDddN6Aire
0Wqc8n3eMiL1jizdq0cvQ9ZY2LVUYxkzTctqoZzsKXML3XhQVihS/bb8i3fFmeyJ8mWegVGhrWvr
6cEggmE7O2rMVPj7b6ZZJutkfR8cFtkpRbdasEclNggrs7PqgW1SPCDfvFMF9riI15041J/NofdP
Z84zlCvv+UNtbdgFXBIigArRbrDWbMtDWHB1o+1xeix7log0bxb7VV67/Nc4BaIzYNeRb5mbQ8NY
M1rb1Wc/U4/VD42HAapi5l1c/55hKXlNoOSGUnL+J1f4DmpVKJ2MVQaVHsuesmCg6UoWCXpLy7Dt
4LOYNECdcEPfsXrccf0T99wq4d2QPHnCQr15K8gIqN8XPA7NenCDPlSTgweTaAN7kdJKEoZi3KIp
kH6+uWU6kzAeG34QDEJq19aukymd63IOJHtn5plufDFOuBo8GvU47wWhiMHCiX9OLanBf1RU3oyu
XcKIuns78YvlHK4cPwkayvoymqb6CEWlYrzKejvs+UvFvv4p4D7bXNI2vGLkSXFfqx8qS6EyYXZ9
N7pUVh+qwUk4IJCwCdt66hZsrMdY3B0BwAOBzDug+nSc3b1rAd21W/PqRkpwVATxxPkgiEJ1H5qf
AnpZgkIqGFuYjaaHwFEcp06dRDfXevFXXtYggyvEdPUwLvRZ3Tz2kdau9mJuwxWrlemZP59qjsqZ
YFmimG+kbbuSXSWK+Vn6ZdnCROFvLg1A6DN5d3R3c+WiSyn76Ur01bj0CsaY/9FEX6TL6KwJjnfd
fc0Jvy84l8NNnS7JqgHHkE0GiUvENlrcKE/CP2Wi/xwRgAIgQw7Ja9JdNqlLLUve8kFtqQuy9E69
wygzD+P1SQGld0N9ydo/M6B4aw1YKHATy8q+vixZzRVTcOOV0PZDKzG0z0Lk+PoAc34m9Ca5sp+9
oLipxJ9UvOrQG20UmkjreSyvjhWGT7WlsTLtgfNZqq8lnmyt+q8yyNyVBWfXkrfjRmI5mGT73I1F
j/SP0zWHcENE4zMxlQqvCatN1R0OudJh7g71gdqxRuEO3zvzy0nW3oCbTtJGwqe2Yrnu5tq46oZH
vElpegqDlDBkCKBC/VJyvFDkX+3hR9OBtn5tufrJrgm+C8/V6BKTnpEo3x78DcuvTW+HKhlxgqmk
P5fdS/vcE/tYynT/hmLV1iCWLRSukSi/5Vj2w35eUzydvuj9bYK7s8oBlkR4IJY12Y7Gv/CR9NuZ
GACCyQdk1P2MBUxVJiTkvC9MVNgPsaE/5rYVRD4DsbmqvjEZ4z8E1Mi+XOdgB6vqpfokR2Ktyjpv
XjAUgTFfxCpjgQi/wE18Qd7t/XmcRMfP+IDl3tQJlOgmO1fnK22iKVeF2O+mftHNq48Ydq2rzABz
seoOLlkvtGDPfkSbXO8VkqMe5r5+78coNYq/ursCnIDB/89yyAfiT14hQs40H3hVhIe04p/VEg2U
ZvKUKe1nf93l2V5P4yO6O/CsdBJLitF8YPKHrutk2O/5vhZtPU3/gLduuiDun17lJwOjtrmJiUEJ
75lTMvmTbLz8GIqDxn5mtL+Txq/Xn7X4z3Ycr777Hp8RCJdFNa4YX0UKiVgNLB9Macqrb9MAyiA+
OBXWj0RTf/M0YUI3MeRHAshe/J3cVQB/Ggp20yjNy+SHM+ErRrxhYDGExDBYeN2tvRJXzuS+lkJR
rTrJeDn74cGHOJr5TaT2ALANwKccB88FcwX3BSCe2qRiQf7Nn+okaQuOyyZzi++rQLzmWh1Cv/e7
ZZVm3X56BBkgwr74+H7MtwwkZswPJ8+WrErfxo9abaqsB1Lf55l3gsV7McMy+dTgb7Y8Cm7vbJ71
tSG7Y2V74VuGfyluttExesXrOyBHbzJzBQxY2PE2P0b7HouwWz4EeuShDfW16V9qrHZ2GaUruf6Q
YZaKe8oT8PP+qZhWzcTKsX48fC6HRypCxcNwV/pYqmrLp2mm4b7ZdZJN6RNTd4wyXO2GhnaH2y4M
N9qx2uS/96tcIPVGSquL6HoH64VrbT0WKBR4m1Tw14wBEd61c1dsQsyADxVeMAiaKivZ5NULgD07
q2fULs0wa/Ih5W8fkT2dWO9ZNUn+fM9+qGWQHn0OiuV828owNKAB0pZw9SdPbGUCcP38nXT557Uf
7eUwNvobxoZCYziSeWxNp7pTiE+KuYpY97g4LnhU3IAf69qlxYdonmSrp3OXu52qM/AiYvlKGKQ7
VjlPO+Fw8hwNGL0tK7v2rrzgx9dIStLpka8QdAb29O03eJtyyzeQfy1zBkMXuH/lZcL7fG8mY/8s
K6Qq2rXkIQ+6DfupcuwlPrKucIGoCc6GudapkWymyi9GpcRqrWUhPCClwip447tD6RHeDcZSU5kd
51U5Vn1xBem4igHIycjBtGy6PMDfDa1Vvu4KWX1TF7aXHe9jeltDXXgl4Ph0VXhqKzdUVLpS5V0p
yftXhIEqYtdLLtonNryxsuYZ6CHgp7UfmOwQX1wN1Mt7evA0IUI1kBklltCxEplG9lq5To1yuAVP
Ml4sPLppHEPVJerecKAguJR2UsPYie6xkgZFa7epXA5Bt6yA+LQEoZ1atcY5EVWvsFHM4xsruVsV
mhZQSPv8YWYj9YU0BKDnjB/4LRzUigRvNZte4k7VvDVPgWHAy2Q08DoYH6H+s404pHxpYPU6vi4U
VLApN9YoPMwpW2sgCpxAeBaWrO2mJ/0ZT/rsVSoyRirr7y3HKxKjfwFsoLFAreQZhoUA+WR/K4N4
3aQ5AE4XEyofrzVLaaY5vQe9U18EMUgqWv3bvhpS+AM/Us14ELOqaQkS8IWAG8IVm2hZS2gh1EMg
J621Wz1WOQL2gYGOIo3vbJ4rzRDbJIzBGcggS+JeXYdyKNBX2CGKb9l9ftnKtrYh6nduvq51c1lG
Y7smpIJ/Lq71aNyoAOY37WPoMzNn5L0rdXPIgrXjN9M9jJh1AWNMri77Rjph2EK1CX3WfUbvn0G+
HAwynxCYc2lGrAxJWv+kBGM+PhOfRAivpiK/xQgu+F1Xbnhatij/8SyZEZ6X95+qsv9yplCVsmRf
HrSCZNWgCbbH9WroqYbbL+k8wFgzWyJbts51K6XcZ0J9kv5BxFBP9h/h/wg3Y3MrGVeghItXVf+w
/nru67kQyF2/z3J1NUUMUwyfeHfoC0vPz3Mz+6Fg+WMJQI5aguaZ80CbAtH7agCd6IROARyjRJLH
3H3EqplbiSvM5kFyEDc32Ut3EsM07JL90qk0+U9PXxIeVDvXGI2GGmA9yIiikCH1eeLgeBnHncbF
lIhAO6L0nf9KMuvbl4YpckB79NhBKpVKHymdmrtJowXJNwM4BmKo3u3lxd90Vz5ZnezoDo4JBg6q
Y0oIEgWsuGCh1zTOSlX3gCtYtR5zmcfl61jmbFCipm3lMKSxwW7fB6zVRtij0vq/oNwUv1dakj5R
yV/HYcjj3F4OSJ2SBJbaOnpnuqTEPeTO8NZ+1Ym3CgomIorA3hS6h54tVz61zFHK+yabCxMqkmLv
bSKRIT6znbLiI54PObbo9PX0o94+20A/k19Abr3BFnUzXX7rWJ+LRIs0l9H3XGhe7z5+sqUnMMhy
VKhhBNLkGIpabMB6cOixDCi4FX99hCDUPIzU3lOqXNhyYxLjVbnmo79rGyN0BrsaznEoE5Gs6tcC
/2SClxQv+c2vPvRj8v3Qff/E+eu0Eoa7jSV6YxyMy+ptWT3Hwn2Rv1Ty19aBkzOcNdPMKwg3TwQ8
ys/X5RHx6Uo8x+OsqApQsDXz65pi9kT3VGhmRrdUMSFNKnaopO717KGRGu1nKulzk98rl1ufufw0
Opqrn4IJ5fgmzyzbXJA11uFOgVEieNzUm78UBIxyAwkcIPx9FwTCXUmhtf9MfCsDqSZryU7+TUV+
ITd4D5ImH2R2mjC3fc+LdDvdUekQUQQINJy07vAXwfwyFNFYJeBbYX4cw+gb4X8pOo5MdQvDMOwn
VoBqh+8YQDvOFezv6xyAwdeXLGOXE0FPaYFnRrtNNwMuL75lmKk4jw0kOVF/pZDU8P1fm6Jv8ECn
BP+zIIUEKrM4CjiFYmQ3OphLQL+PWZVV74ukl8KMDeSN7pwnD81wv600MGLrLP6gfHl9hS/RS1p/
5vzHyPJCkEKrJieGWfPVAuOwL+o9CS0ojCP26vde23NNNUTnUZ2baTa4z0am63ubCCgAPvLteGG4
kd+mbx/D3JP624L2IYapnYpvDbnh5nG6VqPpQhA98wTDGOepdR3+9K15Qmc1joD26XKQre4kdHPK
PNTbwQxv/4H2wSXny8z/IvLWKlo2RP2kaqtofiljMd/m5EIkD6d3K4D0q7KcOoIdh4Xy6Af6dwUA
akQ/1uNYc+Kw0e/2vUbIiebEGxecMQILdB2rB0KEzBZjVTeWn/s+tOOXqk5y92FVrme7LxS+gp9k
Jl1eggq+CldOXKcW5OxG3BklxSFlzTC8x7oxMxriHhRyGDvtC4I2PPTMrUqtmGEvBLpwHKE60xUe
nw/SNXjp8I+4Z+vYuzGY2ndvGKpFvK90X09skSgTF5AYW1dvCvVD64GyfVYnWtpnY2Wghj1qonL9
5IvJFpwXZ+5UhK+v2otl5d6kJ7Frvh+SRngn3uS85X7NkqdGabaMheaJabXoHHXwqUz0310PiSNZ
fzFWPAh6epMMLyuxUd/22ze3n89L6fG9Fsvt7viVlZPXKJ/odgqjffO0CbIyAZIVB+7sfoIGwe06
+5ZMZCf3qj/hHpfueFOwPXaY2GEgZGRMhY5J9Xvnx+rHxLVQ5CYlzqJXnmuMBXqGzJkh50/lOyZu
OeRtnJ1EMI7Ns3ZMg6sjW/zh6nZrzP5YB8GyY5VdrIr91VA7e9aZ5kTOxRpBWF1KuLn9Zg4j3TND
2Wcy+NjpYNaB4yvnV5XkBvLKEta3O2/7f3JWJtEr0YwZYN9w1Ew96gLdZof/4GqxXw/CktnAHp78
mYzAy2x/PPrHT8Pwzcyj/nrweCnu15VEorLYtbU3RuP319I7X8knyk8/dnij+6yRQbWXn/edCYrS
VbXHDm0yiJ/Kq/TnMfOzfahXcCrL4gVM9I7SjH0nNf89FiKdXeFefjONQutTWSo80pH+4ZLmC1U6
XgEulfWhGJyQJtG1OSmQ7jLzr+ZP1b9vo/oe2O7YOr5n+6Q25X013sUFazNJfCfXlUlq+mCQsZ9g
B2NNDwo6Z9U6MV75qtbpRsVwD+bl1uEqHb3YKRD9uTeV71DcW0lLyC9ebb60U93gdGLFnGKo+/hO
d/wy7OVYKnIvc+9nSFlMWhWz2ejVzscq3275quCmcWH9cTMOmcr8MUup8gG4JXqb9H/rXFxyX4Bz
3rg/QC94ep/9eptPsirlxLwrcbnu25ryDgr+EOCXHrxWH/FX2WX05ASUrpwK7US+q+VO7Ur2ZYHD
xuXLxxMJoxpROhs9+7Fs+cVpR5d3HC331Vjzb8hqonm8kscKvVKj8Gt50oKXk97Cwu86eoFeUcgE
m817jVV0y7nrzAbgmlZ7/E5MFO8A3qx7LyadICTP5p4jdwXNWN8OLua7kT4hWMed3jSlg/IHdOpH
cgiNKdAu180VK6munU23K8VuNUp5R+bxdKVAbqObQQw/o921oecvrFqrFkTsizwSqcCRwrvHrfFS
J5y6EiE6k/JVQ2jiDJVO68dUobJ/TBMFxUgyXcnkPl5flNnaJ0W2n7O8ztROeYG9m9rzUvEp90PT
j34cunt+chAK04Im6nOlwrme2FZS2dpxUvaH8wPxEjdTV45l689slOYVe63ublWZuKlcFeoVzyhI
1vXV6uOdat/izVOsmt58+cNlNV89ygmCjD3/nXt7t+m8meGVg77aonxHAKQne2HKjkM3uwuMSSwX
5vbOO/V4hn1V9uMo2dkwhlWQaGV5YZA7sRRlHP3vrriAL4SeQRcz/T+mI3/fyVxnlRu/D438IdoY
Q9CzguZS0eEr/a6tF4d7nbDny1GdPlceZiioDOBakPeCmZQnsd3P8vMc5kbkI9IhLKjhwblgQn4/
ImO8izygCQRcOxzO8K/KYrdAM6P3bjLHrT3m2Q+VxI/cYlX5c0FC8YLIpuqx5np20z7rhPeMuoOW
skC1kKO7VUej7EbJXfklyy2I3lxY9iER6Z4Nu61sqZ+K0JcTuz0uzxtSIoo7Cu/JINZLi/sNIsp8
9SY2kL6zVPh+F0vOt+snP+HJx5XJtPvlQEchCbP8E8QZ1jAIeL9w+ZigUXGMFXSvb2YzHMJapznO
Ak4FYX5qcWUZffER1nK6bQ/CM881mQVivH2MQWtvY0SW1SThe4++mc7j6gDZoxIIu6qTqcSCQJKi
YjHtEfyF/inWgjG5MyyeOI+ulG7J25obZUVJlhRI7hQ4oyqsv6TTonZ7Fm8ZNOU4wU5tUi+MQMsF
6XGDbAeW46KH1wZZ6+lrveDDHPSVzX/xqGs3fazJevTDBzCEuCmaJhnT3ncGyHES+wvZtMM3DtKK
jhoCKkPDNoNUz/3wQlV9Tv4zQXA5GKIq/ZEvMasznVwdg+W8CndDduBrgZ2Cny+8j4RTwHd4H8tU
ddoZriV36SzHJopCcN1kcGQlvB6PE731J73T7iuH8aos85WQSp1Wm0eeoZ/yvo8zz8bTdVGISGgS
v3+psA7OtSvaJ05snvvO9U5uHRCdOz64wxSz+FwXpLFyeNZww6OQKvY+ZuMycLNCDi3Rb+BzjsF7
jA57OVu1C79APvvxuKq8eslcJUPXLpEQBPWZGW0Xgr51stSZi3djqwAGDogJeoRnU1r9F6DiUGqZ
pqV4pbV40cqzivVwZF+zcdtsJM7gUDQrlTekkXm0PaMAhkItuAEw40hX/tYtx3tYBrny89rhjQgF
3edG73Q1t5/e7yzCKhbMhHPMueoPftZ6kSQE+kmjGx8KHB9cw1tYbZLXqCfc8QPu1lMnxXvftJI3
y+A8lDlH4QZRUhx53lRcxMdkTSh0/lV2/vANEoK43tQcGT5B9fbalPcJdkzk42zNb4fKOazpN8Gl
yyVJrzDdrE3Ld5w3Bktu66b16R+N7CiBy4nxuY6vKmodvs9GhSJlnKdR+N18KDqepqL4BPfIk5/N
bGcLLRUcQJI1UwWkwKufBMkc4roHJo9GRxqHTrZyHi58lJLkHNm8776Ix2Fi+AvE/TuU0oP1JCr8
erHX2qurJziV1QQDypkKexida252wkH8dza6pTHuQnpecw8n3PaZ0gHfoq199B8bMb63ZcPGfs52
djePfT70H2mz7bdQeXrx6obzJ1+i7GA7288UVIf/APXFa31VRt8ti7VGrV8jVwiqsiCUCDPmPzPA
uN5T2XgqnuZOuQg+CYdphQRFWClb3b1A3KwkWx5PPXM0+fLpKTcWWlH47aOK0ctjzQWrA/PsX/il
gMsm5k4KXKNRFUz/IJFyt8h3t1kKp+I+XzHQsGEHC+bdfVGd/6pTkUdZvu0hrRLqkf0wKDdXNMjD
qZ6+lCY23PGT9TOHX7zfEflzrGWi/WzxW1v0F8CLcbBduAdHg2Mt6L0dCKBfH7FfMLjjVLHp5Y2f
pYihXvVS8Qapdx8JfePp629IuDGZ/v0KmVcASmrGjuhbuzH9ek1VbgdkRjk2DeJPkEP101zhtWHK
hc0EBjQnjPnol9su070uAhg46eQHllquftAG+8VrSSk1jk3Bx3FJZXoLJdtSq5DpaSTa9p0w4kEI
D943C9Bqzdj43f/rFZ6NM6VwfKa2mcUwdRdbhl9DoDkKEoE0EKYm/2UkOfqSRlGdkLifJZ+lUKuW
MqPlONm2Lx3ihCCLQm2/0JhABML56Cgc/Jq6amrsi+NX16LNfRe+s+oyC7XQsnK8CQgkyqtnWGe5
0aqd6eVaiZ5oic72cxXiuFXbVAOhd8gLvas7j32+vZW7tQsjB/Dr24+7fXsTT7doO/OIV9UHgKGa
7/jz6fjx/vdjfDG6brUpe2DWf2xkR75xFJOBb1fgCaskR8fLKGuv2semleqY9Dj1ZA4bvG3Cq1Bn
Pku5X2+oyn49w3sl/MW/er3AAvvH3aHS8Vmug5k3b/eP98PTYGnd7MmOVt2BhbNKuAMjb1V+4Nrh
nz9UhRAC82S0rlh4dGUbuBgHq1bo6wwbbUofdBW7qt9p/ykBgpA2y/f5ykh7/5ntvAevbryvTEzn
SlepXC3rOd85aDxrGiHq5N/Cd6b+1+UB3ivcFDJ+l8T3tUHrYpa/jdaxfLQH//m66+x2rAgdudZS
o7Uhd03q/TPf8bZrF27fr3XHRbdMlK75yguJ/4nf86ryA28slEQf9IMnzCdrqd/0vu7Uu6x7j29L
9Xiuujx9oZoQo9FJ9WSGtLNq7u/EoQLvYXWtVX7CVozde7CUPp++6aG67DpW/46K3XK4GjqZTYjp
Sr8jP2j7uUtH93Q7XMencMierXg9jGvEmew+0Tw+T9q8epzPydMWjlVsel+R+U58u3VZ5bcsDees
7+bdwO/EDzKHLHSrTBiF32gT3rGsczcGTJRrxDOSef3RyNxk4KU5hLfd57+u9BuFG7PHnHMEj6NJ
rpL63n/mP9zPtnXm91YpDMWHuFE6e3czr/bhUn/+rioqFMHKFzSbFZLrrV4lE3mG+Hx/A2RXUBbP
9xZvHcPtpsG4Hw3Pg9tvFj4YM42nmwVetDJDuhRQ5rVEcagzr0k6PHYu8NURXzH4Vv04Jo2eIz+Y
24OafDZj4Nq+dhthvjQR2b5h77KChaqOEp0Y78ZF58hx6Mk/hoB7pPpCyDaYPnC43vS4fa05YeCr
CLtVy1RuRDM6vklbhUWqADg1ayEUa5DrPRn0NW6l1zRvjiPU3+u/Gv0FGIZrB3qaE9ijvn7Dspmg
aRoDVmOccfrkLnifuteVIIaVjJH+xFqk0fWlowtsoirdkpzbtKyvN6GK2sAz/wLK9Ec+9xee42UT
xQfOKsvtMLeYiRF/fLsU3F6hog152lwKBefH82SiMFVX6NblkX1CZ9Sat7Yu2vfZtUVfHD5ydcf2
SSR9Zzvz9jk/DGm3c730Z4yTo5LKYOFX8mc582nPYwMk5Ex4ZxqFdTV3KPWzCoRS6psT4KqxH66M
jXxsh4KNLbjjZ24UrnxeT5wgxBFKHnwuWCfqEjz8a0NZjsh2CnML7LlsvPZl+f0MJKhPyQteN2pT
OVSOVKfdfX8tO5iXBah4YgdQkX4mmtnxvT3pTXrmcoxj0fldeo9fi2VVOg3PP391VDpXudGdDJlw
3WzzZXTq3fuvVPk9zZkciJ7/5SrZaRKiTbUBDMekPejSKMZG8MAXvX7pwvSeAuhJkkCdB65dTs/l
gmkJ0BFkCRU2BLL1nv9lxCBA6GPdGD0aoSoc8IKASdDHlK+THnHbKhFZrbd5on4JYQT6UoR3aO9+
HMfq61luHe5LlbidvPsK9+KhAj/zseS+/q9ziY2UCVbFq5vq9lO95ewI3Ah0zpUMiBF2DlpTjnde
XRX1a+6Yawk7/9p8+w0CmYPmZZCnf2N9/k8EsF62EbnM3MYe+23SCHDBMtLOaV7N8H3lP4gWWi5m
d6J3M72vPRt6TKhsavjsr2XEu+hWP4+Pay9di0WKrUxdhHoAhRNRSoD63YOGCzDPECZxauZHsfKG
FjljFzPTm3C/z1QmJqCg/My6/0q5TYve6W1DhRzve9CTDOJQiMUhX7W3XuhC8EscP8lOwwCT0cJF
Zg5gvWALVmVDcuxAaM8QhMdd7bguoZVosQt/IcGC1Pfv1mCycckHaN2oxGTZ5mv2lRWfGWgWx0/W
mLqkzClXEqLUhTTMS2uP492XUq9m5tgVBwxzlniL3T42gyZMTWccnLJQ5tOepvly0bWhMN6LJwHa
19NfTgNAnosyc4gRjP15GvudX1yyOIpeW9tl+8Akb2tYmhztGZ0XG2OtdHY2g1DdhGZG/f6aA084
ecJ340xrAogR+RYEJmEaHQuzKu0dsHkvgXeFcQrvoDc2X9rlaqlb1QtMXweWI8GENs7sTK5LY3bX
rTNxDVLEbH957MiImsPc/PTrtRWLj2P77unUF5e5fXctmQuhuQcQD+NmZkr9jLOkTuavJwk9twra
/49tatPNJEwjDYHscye1FAKxqFHJfYS+5dn8owGmfhv/SVcrFC+5+ks8x+V/JN3XbmJXFAbgJ0Ki
H7il92ZjDDfIuNB75+nz7YkUKZPMDIbDLmv9balM3eP8WeD2Uy3JJuSy/iZYBWg4MnJRMQGeMErx
GF6PvubRczq6E7cjLdbfwn0PtZ1c2sFkFxKQE8Xrz0mmaPVA6nmHMCgAErp0wavjcPJuBPw8y0up
/mPNvpyWKbP3Q0z6fGg4ATscD90nOjf6DoN9V4DbQhCDi5ir7P+sR6JWisxW+m8rq3I1PpnFuCvd
GaHuf5yDOLodHDrVdeJvzUOhl5a3+s8QafLpBkYvNc6AbjjWXt9gz+jC61Et/psq4eGCgU17VE73
HjLULwoD0jGe3BztwXqyrTGDSZYbn8cPt3s9dwmBznE5MYNHPzYUQX2QbJGrmybeuxzK+5UhAq/q
kW+z+uzdhEGnu2ngWGHTFGpBC2O84v7ViMupPhSTv3uh8KPEu4HgSgqSz8nt7daNpYuitzPT6hxu
GPjIuABjU6ari7e0pA8ZKIB5F1bpVns1hR383gfbffnoWs+Wdz1UMYH2cRCOyefHbNvgPdTIg16Z
oo971k3/It5VSatguywdVH0XK768q7wKFwc8ejdYKExxfswe7OXD01ue/Nul46BsvuQQpwvRqTpN
F1bgqO9MMzaqpMnI7l/nL0x+LND53ElLb93RnBSEoRQndiX0vCb7BAFx9DWqy/yZXBUYFq+f/qkn
U5K/FyHRJ0h1upwbbrJFppzhfpdDAXLKVaN0GT3D72Gq+akivuaYf3NMRt299BcTQl91wCqBD+0E
c/q9eIh0htNMc21C4BPqpxZB3oSbj8ogXQGU2jMQgyiqQz9t0wDgOcjWFWcg0DFN6m0zUoPaRffS
RYyOgBQMOwvrvRnfVrev+u3cQPxc0oN5dC4+zo0DaHZVW8ouo3ZZmxNREjN2XjdyfsCrTX1Owx0k
2DBV8rnojTeJUNZHBtNdjYOuAViBfBq/DISTVUDs3/xUwdGZS7auwKLOhvspO9KVzakWzUtJfCyo
LkdPaBi7mQ/43/Sn6h4qcQePi5Kc1q/wiUf5mS2pd5ElyytgfLSmUQN2/sTvrb069qHc0IFpP+bL
ujpXZ6M2X4On9w2ttqJE2awafkbv16iA3MDwqmSyT8EAUInH5/bUvKV660wjdnkHW2lXbbf4qZkw
ynGmMaMYWv2qXtaEvddSZpwb3Ec4mfPImMFfuqa4uE4IHORKiOClGD9W1MJzSVv3ApDW7esEVM6t
ISS7CmQQ+byK1R9TEoXqsQaifS2rLu2XYuZZilK96F7Nnv+SsJNpUcfwGivAn/CUTPhoztD8e0pC
R0UlH/3oU7Wh+s9ZehAfvLoZ9WSQs/rn1bEY7avrh3vuwXgcuSCJgF0KOeeH7/sZ1Ezx5LvT3VpQ
lSTcygwBVgCUEvmfrpgDZImBynK0SvOSZXFEd0hsyoZs6/W2CpO6JX5vyR8TOjuHdSWaCkeGQReA
ESqaKfmH/CyVVsbaq16iMKcvtEE3VkD6PCWBrpmycsMfPx9aTUhN78HtvkyME8vWKfGRfJSvWeLz
/uX7WuRshlFoGhxEt5IByx669+CxPHq+3p0n00yfv+B/0bl6XVRii57KVaQz5W3pA+qrqNIq+6H5
lpYWembJ+MrCTCY9faJ+jzcAEthhZBixHXbSLF3tNifHGKiXI9Pfl6EySZ4Z+LHmVc+1Ack0kbX7
mapVl2XyBwMAfEkKdTovVymQXv5RLQ9oNGEbQM/XGKeAKfUMUuP9yCsDm19j3yuwVu/bloFBZIIO
nGWWzZv9C/0xGsxMgEdjtaouZ0BcFb/2mIjcarN4lYqeyfngN/F0h1hds6g1SP344eBMDZ+WX5+K
ZfdOdbWnVVPzGMXqsWntcGOwbZ+Yy41VFsXihfYNGF7m3csKPXg3ZzEqAxfOq/5lvEX5aTdkY941
zchAMGme+WJfyt7XIX1hT5tpRtamqOhUmF1c4of+Tgy99p3Bh9yMkIcwI98TYvMy0LV1N+7iWZtu
wnhtn0ljADACf4nvfnMooVSWADdVxJFBoG6jghlTi87xWgEx7w8j2O9uWlvEm/YScopVJTSBYl0Q
KumK2eHnXRNMiPKwJLpbg3ASVUvacZVJ/rwelS0zs/mPaYYW49WO9R2oMUHiUrJuFi1TKn8cQvFU
e49wwMvQJR0r0am8VHbRGpCDJYtIpe2qhvRAgClW/MjG4lJ1CBw+z8/6g4WUf4bEzeXqQTq/Nqsy
SBD3YBk5ZIAZt98dBTEsio3aLUeIsCjhxGxct0By3yNmVIUjcA75RvZZu3wShy81HtIzOWjOH5+K
Pkz/5TsQcJ8WMERwsvFODAr06J+9+WOSW9VyE2lDW1lT1771AnWPzFvNlpKrthuIJ8eYclh4rhp3
oaSqID+nWixVpgcLnpZEV7+q5Lv/uZeorh3fuVxHARrUqYnu4XutC1gZjOfI0vgTxYyfj0F4x9sa
kAoeLdykZkPpZzIU2vneclGZ7hrL58BGIGV2bt/QPDNeXW3Fs7SJyqAX/9gTETMWjp4+l8v0XLSH
SIftZi8Eq3PLaJVntjgw66J7JWhv+Hl0C+eFW8YnvTeyUcX21YmGoawuh4YKmExG4Rpiz4I9xsWW
7ERSjR4NHHFqTIm9HTUTtNnNe1+1efoOLFdApw/FITK3dOifFxQrjABXKKQJsc1TpnQbLvq86/X8
eNHPjwOEYnzwpXwufcXJ387YZmxN89LetfEm0U+uI2yvvaW+O0Njb5UgJjNoem7U6Xn2bAZFTXBN
hqiYpfARj7V1Kf3s32A1witWY8UqvqLhG3KO+o/itX2TAHItO3tYJd+es1U7Rka5HUXwKjNnhxcV
kpQnT7uFnepS0WsGS7N0KU3oMq1QJzX37YMp4pPlr6Sr36c/X1l9M4NWTiPjcJrZcdRZzV7gKods
ef27lLCAHQOklL3DqUFe4hvKd1O7c+Ogc5s3teKXbu5LD72tHaUZnDuXnib0VJJHKDmKIjCbqWgL
CWTijFA+RLYZdS/JVgiCWncvvyuWbyyZekmBZURNZVuoZZvbCow+2MAfLTPw1sUZRs+DwaOs2uop
Dj5jyUtRL6jY84XZXgKFcqmf4gHZVLbFMJtE1n914zNH5WBqNm+SUTIPmwo5rrvgHZJNZw4nFGhT
j7oI0fsfyuRUQla/vsmv3aGpbnby+Hx8Kp8I6pcfZL2/6Y47yApMDtYQ0fKTLcGn8ocVcbdvoGqq
rnyBDVPNWsCvsQRAsXwByAHh+T9PPt2utArPlfbZ6dXXsBA+N6d2GwQJ0CAV7mGkeXthgncw0ULJ
Zup0X9almfvZFMb73qZQL/gKq7FBbF+a42J/57+32YJUoCblQ/+uM3rPfYToUlLj88dTPfqHEnSG
uWGFfjiKQnURdVWDoZg0a3HRkg31FcL2HSYd0mGtMqHv+iuUov3Hp0KU3lvQzzecraJbAvJRL+Yb
ygcnhIp2yfkgx0f6GcoqyKSqqm8Va7oPVfDf6fa974T83bTjtUA070eONI+G5Ku9KM8NY3QoODP+
wfg5ci1HRlyCyy0Er4QwjvPkPOTrWMq5fpTWNeqQfoJ/fNcLMuFFSTg4O9BDnG8ck8fDERJ5wScQ
e8rR9d/LmlP/tBE//sR88DEvxZu79jxXyMuTCIHF2oiScTBAyjMiOiZF7PkV3OlwtBZIaGWg4K6u
IAe+Cdpo0zIERfYfh4OfxYoxJ3XOEZiexSRSAhPhNPw1eovEN9VnYSec9SD/1aiPpFmpsaiwb+9K
ap3WoSURajtMQ2eL8bdvxtiYVMNTbd0+jJLY3ZpC72JuQDvPMDw3fqy4clcv5V8nMuaZCEpd5ovr
ASE4A0oHPJX8I/MTDAnzAXYEoGTTeDHU//kfQAq3kN9PPCsrrY+RYnlcVgAqzqjUy0BvoUXqun3k
UdIMixUVYesQAh4cimIzaTSgrPMvV27s0NazA0S/H99aD7YF8Mo3nMOI5GBzyGviX+3bd3xV00+4
XERPUZtxB9G6bT9oD/QsyD7DK31P3cPnKVe96l/8HgvfquGiMhPzuaxbf/Iz0Xbf2hb/oe3qLd3t
hRpVB8NmWjzeaehYeJ+XlMvAKykzxMSDfZmwTtz9tHH4ceBSdaF9Hb9PtFC2TTkO9HW99bTbcnEc
cjACmwRzjtoJfAh/yztKCjhPdUTzWb18pcrLUgxMjDD+5D5+57evS4kmswlDm6LmvfOqgfnEf4X0
hI8YhyRav7CY5DriVRrds6STaqa+bc7WZWFGPUf4UJUqTjkhGO/foFrO8di3XQ9oEPTzExkUWNr/
3Zz5yxZdPSr8W32ulcOQ8AbIIFWZfe++n9v6/VDdg4PjpczbClXznXp/dBV+jq5w8Q7CmFTVHumC
S299KGf/MfmKS50U5ISmIDe0XRcWvCGTX652ldp0SHnll/EOmPKIlOd8Gs+FJzDZ4/ANnCdzjVdD
fWWEVaI4jwcBnjvdBvcmVFPKKh2hX4SCZ15SCXhPxwjT8AjdQ9xERw7YtlI21vIzgOW34uNYO3xb
MZQ7/2bVgEJHkNHpF2vRigy1oyBXWNKMVRXtaRTGj+LgSUSxL11N0/untjmj6a8Vfdxytqi+sJrT
4vPKTYmAVUN7ueXIZ7VaX6lyqI975wSFUJGCb39uatlUKFq223h1b8ztrInSEf0L0s5gbZpI8oHX
QKxECDFKt8F9tns0ohaNjMysBIHaC08TBF7GgpXPopsRNB7KcD/DASmoFN9qJPRvuFO0Oz3vzuOl
uMPm4HgyeHd7I21Z48Kw2zcmBCpnpRWuKde63MuPe5lKLC89J1k+9WO55s7LDtZAYKr4pNiC+duy
+zCMgYZcHCDhuur0antLjJIXZVIqEKrPezioHIQMyrAR+iiWoAG+ujg2gXW0Omnxa4WMAi0IXaT0
hcv71Xv9GDhU1hQjyHvzt3ht+KzjL/skBOQ2Y+vqPEK9jc8jhFYNl/h1/1o2U7VjOx2CxpZqIMql
cOEnlTmMKIYXc9AWzlS53XN7+7sSvDi5tk/dSy/7ESULL2p3kC6i/rtiThKo24SWL6fsk4F4UYre
eM8Fu5bEo3yBhQ865s075RykBoAxN5njn5DOFcZ76SF8BtBxWwWJVoL8FlR6bry6Bk5rRxXJK6I6
7iqhxoI4ooqO0QXl+REd/zkd21TSugSI5SdIadpWewI/M7suvI+fqZ/qSjSXnlH3o5L8E+fWk5NL
878MMIOiWbmsX51zi8kKj1eQsoshvvbxoB149AKICzdamOt7bd5Y2LnqUDeZoC2h1fR09XjaR81m
POJ8rKXGBBIx/a2uEMukiUsME2NEpgWG6CfmoLRBRDKG+u68JyLJrt9O9O59bIKtrpvYl8/2irTf
WP8ZGShUSrxdsrW0II+qzuKaL4U9QJtByqM60OCsPpFS21nyf0Y0ExT6+moC3/Aekde32u1WprSz
ejJI0Nn5VbITlm/5XmpsmZhMBUgCVUG+vgETUCadC+B06rg4cYE09lLC/kmMbXJaIKoQ3Tsq2ImG
V/+hVJuIU9UcX9IIf82KFhKFN9uUN/1dFUdaO44eQp+zky2OnxuI5CGwowvikEYseLbAziG+j++1
JhKKb1EvsUkHhO657yl2DkV9otjCqeX68ZcpJsrCLauPtsKKVXnwqqgngr9Tm8/GfPxKliMJeXkj
3zOil8iABLtU11+6rFPlhz26ABlmvdoR3OVLH2FiUPTZ39ifojVqfNdD8UU/F1tSFyTEifCGNq+2
ajC/akMocZ0ByD4HVIqbftmNgsqNfv0TXztLjXfVbJy8juGn6g62v7dfZpPEuj6ZYylYIQ5l6+7F
gDz/OGWkt/17vNNfrbCr2LfnJF6016m6lsyzttLAPXsQw4/WKXrPvDsMaKduiqFr4Kkf4+Po2iAI
Lf0BYiq38jC8bZGC2b4LyHlWA6555cy17pXRxfvmyUOQppmqr3MVwizOClK2PS+nZC+jYhvHyqEa
HqfY6GJj1wDv3x7FrDrIx0wHXWzabHqKAY5gjo8gyUcKnwSyQpsPleujoBZW0Yl8gffvNCk8BKTJ
8pDunHmmz072xxa8/VBJgp9XlVw9MziuCrnWspp1Eczyo9X3zrhLFec0EE4Rx0th+7VRJCgMOPjE
SZVhMMcA1ydq8Oho9ApZzctaaH/ENbmTdYkMpaIndtVdsqTOwtUIlcsWEIgqqsyqJdj8LnElXX59
i0Je+6Mg4xCGciwAagEXN45SiG4cqsF76QP+3unJm1g8WGzu0YXPLkxg+0ucyoBKnGNWnCbz/UQG
sRzW5MSX59YnE82b6VbEqlyQ6bvOxY5hymLmpe4OKmp9WYgTjzv/wg3bSoQ5hUDkh8mK6vHXOGzn
4WZeVtu6NdsuI4hX8wZ1MiZg7HsNiNehvGkvu2n6By87u3fzDunyfReiBJLrYlLxHyOhCteP0S9K
LS1w+THS/oenZj/8qaQ+PMfJ0+lmiA8tlTQTfKW20MWL6Lm0VxMznbVgGY5m2VhF6ylWT852v1dl
ndllk9d3Ziq8MfUZtNLpIPJ8IIZ7lWmYvHn8NX54PwQsctetfvJNCD+3TkXkP12zSwPc+vxTGzoJ
pEuDf2D2UvP7cfS7Ketvr+EbjODxexse39yto9337jPTDWG85N1vTNEVvU+I21Om1le/59qrl+i6
Sc9lka51hLFmBNoEMQeElfqUVN+mDJ5ilbTzyWZRGaR+qAGod7D5/3r+2M9rzGLtvNUztLRUj307
/Si/QGK4qnsAxMkyL2MVHVdH6t4AnttR2VPzkEcdPUv3RRduDbNJd1Ly9moBTn0H4J3yjXvftWMH
KuWUhUu6hHQJiAie3s/gltfRqv0al16pQj5bTlIpR1VOkvjARZhZloTazgsBI/+Mx/vXqKjYulQy
gcFOMzg5q3CLTs7avamGUePoxlq5Ca/EqXIoxYlrVGFBMgYO5TwwY1fj23WJTb15HfBYdFFD0JAw
wzoU1bqJoeWF0HjtZOfePzdyk5Vz1hCoH8qS+r2aaR7eQBfXdJjJuerGWNb5Fl6lXfc6mYYcr9V4
8xMtfEIuzVxQqhheNEYvGZom91F10AiKkk2PykQSs+MiLpAmNss3Y7N7OyyZMCfmIspVBPr5SwDI
1ohg3XSuLdiAIIcvI1O35+IDtAc7khCcQUAfom4IbM6/JRunMO3OOOcFQBppPrsoxRTjjevQUr0K
PGVp0RIYnfuYhjQ+kdt4qhA2se3k+kJdkNc0qOW0ssQEJzzRvsc2t8rVL5cGJuTJwn4qrk1XN37p
3Nhu/oi2dO+WYID5vhkSrL3sVm558G+CKYYIDfD5lckHyHQC6+Kvq2pedfZ113P3E+rqDTL5gZr1
daw5is7ILA0h4T5BqIrUidSwIMBp7gNCaFU8SoZ88VbLpsSllYN6sbFMV18/oZ76JZNtejEtG2Or
aZXmJwahFFGaUpG79Uc8BhC3CKRTbZzXbaV8EMqUX+SE48fYovVmvYLqUxUSIH6AfB6eX4lazKIo
nc5t2fTu+DwA+8eRwjU3iLWycrr6WYOYZEYNxBCtShUCbF1AvkW7fTNMs017poHhZiL31cZQm9Gt
OuDix6pCP/1syRNgzjAR9Ror3ptRPSZHcv2XeUO2aIRR8U6O5KR5u9bCTwNzKJkuJSWLhuBtvW/E
r0axCDuISht2YvU4Xe6tTLRkHdqv3rPcqJ3ytnYlrVZ4Xi1324zg0u+H8+5Q2PyuytohDZVREF8J
qaaO33aaAX8F5b58n4KlD7/4TgDEO5UrAztiieY8aiyP5aOkUX/wUUzOjpX1z7UUDfknGi8I6BPC
lpOm6FygZ2zacj1yX6YkIDC7BPlAUKORqza9FeSEdxgfcBPo2iX2bz8g9JYgZZKOT94IWkDByCuE
2NHqXJFU2bQjyrvdP1ssWdNp8UIEny4sk+Vr7aWvwgdYQulS5jRZPKtH2wMqiqIOTfRJI3PR1GSb
G19nc9+Ff/7Lss6rLm61jMZWv4aN0rsx0w3oVwDFaWuHZhu8ewty+O3IGlV1BmWu/Mqapw1zWh0n
Vq2t4Xy9fEPWBJS8Pbrk5CN1SaaYX3ay9xa/qQJK4PkneH6579lbVqDUzp+IQQYDuK/cZ2zMOd3/
25WQGp735s5qxlvJEi13CP9xsrHz/hNlxqOg2+MHu6yqq9/n7Hiqrl+tZbx0a6+/F81DJxl8R8WX
QMprc042PNTgC7aKm4bwLvHo+J56OcWLWSebBr8eeT71Uye3KOW0So4MMHX9IhVuVU2EwJGopW6G
ZVxLubdFZ/p9+bhXHo1bWZyNib7TjoI83VGtOGDVaHhy2r9YKTvby0OKVU8fyXwh6ucKw5iM+LP0
jtxEKlTICiXHoveZzY5gLUIrQheTmurO7uxfAJuX/cdo3ZbmVjr8SLfifHgFKRa+XiQ7mNSKqy27
V+ZaOrdqKabw+TQJwKfqpT9u7/NdwJXPH8JlSpi2OsZM8odwzWfDkL/ifXKUPNh4NJeNQ+X0vvjJ
mxGRkR/JvNIHT8I7wXdyj7o6sYvw2xMJWDSKXD61SxdwXD3NbrPNupgandurruM414tbg51NM34t
nMdJ6Tmla5gvUXw1eJI6F6Y7xVO6QAJRTX7Rk9XcOlEt6TZR3RpbkC/mK/GP27XhsvFxb5fy8SUR
Ifb9v7Qg72Q1aseMrce+K3GCigCSmmsH0Zz9jXBqpboARBqmaXsvOMjSfIz3IRZEqYuMc4uGWB01
7bzjE7Gfmq2B/d0UF+8Y4g2J3DvHVZQP0KUcNq5uwa7v507yCwaZp42QILqxLtRVDzrM2SMdYpO2
JJyp79e31ocE6Zarew0gY+/R8vyT5QupUOHatwhCVyLpaTcR7jTKQcyASVS6FEvrTvwv2UjKa8jJ
i5t2ll3pv4PsID1YUDwyFOgZ26DCrUQIl5on8SzT4c0HunmZF1r8+bJIjBXiGDRevl6gtfvQUITa
frgvXrpPj/5RXIgFqRCSdVP9fQvr2T2+OrH2+lrMTHa1DAP6vJAdXxIkCEVZmQkq6XUpeWWoKJ6c
hLO1aKVrTRRld4uLax0HlFCf13R/B0fMSPuLfW9z6kbJvcuvxLxqogifvtwN842sQ5QJ5dKpBFdD
F1htPFMUgcI5tiFa45ECVpp05LQLog6kPYBVHZno5w/tqe9D3yt/5t6cr0m/4q82eICJbo60kvJp
Ys2xviEqiVh8BhKidE9zn/VRsSN3znNo/89Nv5v75RibGq5h5o80qI4+/zgL2e+us0x3+TVVlLhm
BXFm+loDaCrZs50yWo9S8YrCMbvtPSxwHpLJQpTd7IKyhzrgJX6ZgAiYdaAsJ8uZSQwW46OgFd4Z
gF2KT3iymvmf88zJ7Wp0Z02/xOOYB926jN0MzthvXl9iD1YzUBJUUW7oteaifmVbC54O/FeCTj3f
og7BTO4prE9mK6zbLrrQETLX4+m/1BD7aagk6CBvY+f6UWwBwvrT24+VEr0PFrAwIhBA6a/na9p4
Ne00VQ0lyLEKNlPFOpgXCZpgopTL2G2c6uHjlFmzWlTXd27mDVev2lvRGfVCbXkJyB30gue4fBnc
W0mnU7pGksIQrzMneOmpl+WZGWTjSJ+PjO5xhJ6qjdgkV1CiYr9ZnNrIXjVksh8xtgMtdD0G2uU0
Ps8+0PYhllrsE7PepajpSgY8ffnnfsm8g0EoF+Yj5Gk3QmO6xs81XwzLA8FWm+PiFOwWuAuHQoue
gDaOH4RAORRVGJa4mkjLWVdUHU9NZllLkbuoyRC8a1/UDJ1U41miNPTH982fZBP9UO8sGslRVG9Y
m4W7NCxSCjWtIJESFrQSyUYwJKgznQhars4HZnuUPlzrhh+e3qMmyQh2TDHQct+6U9X7qcCIu1Ni
BrZQ1HKe/PM5pH4y4neU45Wo8azbPYU33t3AJahRoU8hIXH/fvhl4TsIB6Q7KyT9L8B9VU4nAjH/
9pMUqW5OjiddYixYteYSPsPcr2SDy/7PjMokDlxTC1ORfvg5naik8FgyCKGHlcybSaC1Bsvwyf7t
r8ryJSQNxSbzootQaGVpW+nLAVkWJpvKBPXBydpwBBL+dmxGccB1kz3KFLe3uqqnGfmdTGVmVF71
1sy9IUvj7UzlaHJczsIXgupYKtRe5Z15XrV8K/V+MxjxKaOBcbEI9Mdi9K0D8w75ggiHG+Jk02qw
Y43ASiQ5qimHW4LeWkmtV9efXX8kGzIAMl224IWwoUiDBBQOg+uKM2dfqV4xkmZCTVB41ExpwJR+
rn5ISPuv5ixMQcUclc/epVG6xjykq9uOaEmzJbN1OpnCeuDDGTnXxO4OV5WXzqzc5o8pnQ3Gmg8T
FcZJ6XxMe8VzJ6pcgFK/iRoG8/hLHzgTLFWz1NFmq1sIIlwOArggj4ieYxGEb69YJc9l1184GxrJ
/pQMGd2aeotVIGC7Tyxa4KDSbVUzgdWhKDYgI0yesCZZdAq9lGYYx0UrmH0sMgfFmMNurNYNxf6u
vXvA1tIdmzrUyxwl7CMVnWdN1nRRN/seibhCJlEi1J+s9pSpy7qLs6LDCdkTBephJM/mM9eGxdTc
o71D6xNRCsTjEViUi9nKqfrGiATEo6kTHb57l9Yo5dTMTVyjPANWuCSVu3o4erv/STwLczI8+TDw
dl4z2vB7zo5AotNUbkouSirTIAMtL0qtLnvYG7WniuD+YfDMGfax6eeZwdqb4caAg031SixftsU3
babPkMBFMtBeTh6jV2Fyb4B9cpNY5dg0Bqga5rA9Sg9ox7wjzarxqGRggg+b5lFJ/tFcGfqWBISH
gLt8SWbDR0jtSX4YaUA3LaCagq9d39K+7rUzHtPqJ6SHExDMXrUDibw8xoGsLG5W5OSjji+WPSqM
qnD8CiJ7kciViRpn3L4OETK1oFYv7t4IrapyYuqb8ctKNLW8FtrgIYnC7o0adDnZNsynVONk20ZY
+T2taGsGkaxupGN2ldkDYeBtp56ATjkQ3h/mqTodh+jq/YDvGq5TODUFHhI52AnN40Tac1FbMTkW
3jMDGHwxxCdxP83iA8CU6dRHTEFWOvgLppPtKf9Os1RUOIzOoQmqLIdTQPxbZnbqLph9Yb9SQDPl
rEEMr6LskS9PIZOrH5LmDtC3Ag59og+oEINB0Ol9K9yOJpGuO/N/04f+ZXKlQpyIhEw+2aCrX35t
jVwJ+Z7UzK4K36v7gNJ8/bX+wKeRP3UWY9xREerQAthXLqagGMinSBETQGqUKBH7xfEq5taHdUej
Ikto2l5/xRuIf4Nb20akAGnRCUxI26a/6prAXp+sX0x5o+/OoGCAiyTE0mzqAULEl5CUQwsj4TPY
4NzErPOwlLLYVqbcZtIRJneQKJpbpSj/vExIk+olOFTCrA/XPLVHHrrxLDb7zxFI0gL2A07B+v7o
HqmlQAvsi9ZteVFnair5+iqyj97Ciy9ah1JyknpLyOVajPNma63LMg+h8+Zs9UORYo6Ay6U6d09/
in8ZyItvPP/CoEeCrDbYsGRld88NM6KPgzBHKmcc1aINqFb8jFKB5yTVqOMo9L72vXSW3rJ8mzH6
AupBisYWqpMW1dSPk8PBz4xmutjuU0GxHF3MuPZ1rf+mqTa28QHM8+yU07nJvpZ/D3xYpqQG8+ho
rHrn5j3U+4ne7luJM/3yRawJU6mUtDguy1xZsqZyuxU6VVXVLDlw/5MHZkBsHXGLDAVUnMEU5J5u
bpuvkNp8ZdRNvBHiNfcjmGBa0eR2GOybS71m/ThLdz5OYBK+vFE68OIuv4IxCOV7Yz1TBH7elRZR
jzeox9voAJam+Eu7uB29fkRiYFynZRo3TWyouGCTBI/hMyx+Y+OpGLL0YCqmF82NiNo/IMkBE9SX
e1jhbYtbHCm0mGuZ452N6cmr59mRfTL3OcqTg2PQYaoeBcZJm8kLNAkka4Z6gHCqh3S1/STAkHx5
Fyv2fxWx43wVpFxUUe+r6tpgxd9ll2SilSozyMtxikcF/othmsa+eq8fFB4Xa8s6UwTVxrHqs55u
OvnqUT3Mu970MFDtcD380xRUzGmjNHLb/Sn4w+A36WiS0MpJiYXGWBnq6kT91iWYAvbOBiflqiLK
7ouXmcEtMzDaPNdHbJ2rj1rPtfkt7AvN6vaWKm7e4chsF9oB83log6KCELbf01vuK3JlWZHeOsjb
KVXctvfVzOg6fDRNA6o82/vi7yhhtKUsLmHwep79kLhkOXy5fAabWba3cDHvi+s5J2T5kCsY4WN3
xAvbvejyxbIS6zgnIcOFS5CSOC/fT/WVOzQfzDLXr+m/KQaGdWjW6bTMMrt+LAemfSw7u01F92me
I/ftKMx9P1RkAb2v3g18dcpxxsRFVuU7cBIMLD38AyMBTzcLfhsGtd8+HWPOHPdnhqyUWIYWG4S8
VSbvODdo3wwKq51XNQeDMw3lQd1OAAm5cZgpTQ+OmUU7ARq3oQJqgy214gXVjq0kJJ/4RGyFet8O
uYznH2ZXfQHi8i2QTaKnPt3O6FLxrKHpsbzzreXfaW2an4yg70vFm03831y8uhBzftW3m0Kq++xv
BZHWgKBqO5qvVr611VKRqpmiliY8kjEhuSpok0kS9k3YvH872C11GuW665WDTs030fVXM4QNsrO7
p3qyYYHE+0QPepsk/MTCncUhU9XU2LQy1fpAz/027VAx0xENHNw0DZFkyuREPBlsmkbS1NRrLebA
wtePp9y3IBWnXdSKfqKf7LLvCCDypYqlr3XQ5H/k9+R/DrFCPFlH3dKwaTdAqwhcwGuAHcCvU0ck
H2oKBoEEfr3ZmToQgrzfTKkm9LGeC1CaHgre5vjtk/qbKmgLyZHpUbiTJl7l1acnTb+Tb92VPFPF
+7SMkWRjT0suejYdD44b3JJCX0Sh42458yUOSQmH6cEb6HYQ/UzLoUHzF/8ZWrMDApI36azXYDXu
ZOq7Niwii1jwYJwHy6h/kmZ9q/lxzqrUPfAVzuQYJbVYN8vI6eb8TQ7w9V7dOkljP/V9Hv2lcJ75
vePxTQejn1pUiQPgL/90rel7K9dBjlSxpfI4sJkkRRC45rybtVsTRXj5601lJpEu1zmThf044M/N
cLAuDZCVvRpIMjRM6u1DncaF6/ud+2nV/SzfW7U5OP/5OWHglwrTPI5s9v8r/BKfPKgb70Xv0nfk
K7dIjqNsAoC6Lq27mbGud+88z7wnO9kBPr+xc8ytyrkKfLcONrx0/IFWjtLVdSFjNVuJmfJ7TYpB
xFPqc3ftt3hp9TUtLMrDZS9TPPxuGnfQ/KUS1A7bL9M3+/LijUCwyf8xXqlKtpgY4fErQJzjgHUC
Mqvv2LbX1fR4WfhUDFSTpkcmG2TOf4Kz+ooP2Fw9e4IAJVqH7rKZVa4A/ea1MADGqIvRufqZbh8M
q0LFkMWRvQ3DILF0w3TkXpjtiyz5XlYXFfHZo1STLaZ6bEQ1Z1xynBjcinQw+/rDcN88lTDHKFb4
IT+qv2yGsnZfJSXB9LAJ5r/1n97ORblgV0dBSJzqOptwfwg7oBu3TMi2CDMC2fp8nLVEQPdqpsf3
HmLwD8OVWZhJtPVfCmJ7GmjZGDa/hC63MmFYLoFe+forDLLnRmjmK0nh14yIELZ/abKASjKS4IT7
0+UpRCySV68m24jlsXR48JiT0ig1wlGENPvCJ0km1aSYywUWpSZUz1nZhU0tqEVCqpM59iH7P8Mj
zQL9wb9XC811opwr7BSjX1/i04ICJyQA2lp1qznRzddA/8ZQDaOMDxkGAyYqh7oioqYouSF0BjaJ
i9rqhpKwSGrsitdd3REgGszvkZ4g94Uk7kdqBpNxmkRpkJ8sLVbcPYLFZkkEwkMEOACQnARGLrmw
/heVeAdm1EpGQkjiMxOjxqx8dbknsiQ0asXU+9lWh/HzzIfUMlfebNFOrgW/5Gtg+B9m55RTPYdi
rZwvCLQt5rviAL8uuhy3zpjFEOuA+N7uiHsK6aZM+/d84yw/tBAp1o2h/7pNjuMNdQgTgHtIZOGz
EhP+HcL4PJABsjhMKnIfyip8MwwdtO7GCSMAp9UTR33p1nKZXsqxVyf7N224YAGuDaPwesn6VREU
JNVt4J9E7/iHfgHESF4SwoDno+nw8vli7YXGKi64PwVFEhR+f1JSopUV52MPS0WkvlIqNhlqWTKD
QtfHO11KzEfOc3y9X2czjcUwexQ04ULAPOQGUW+KBkbK4I71zJ08ZVoz2VHN5WPVxaq5449+tFCy
nlig1RwairF97ZQeUfE42RSrTOQhEqgKxrFG0gN/zmWlTLy1HWOOqUuKkbVoGaH1gvBn7MVImNw1
EeFbeNt+ogPlX3FKG7cYWjB867HW5YavKud7f4t+UJkRYoZy01+n9o+mtSWnW7p0z737RYy9FKcm
LuMOTgCMtRSGlotVS0C3qHiPq+HKbETYs4tJTeCTTP1SdAxv+ypqoZ/pGKjs0C8W52of9Fi5x+D1
Nh3aiMmJ1TVNdbkUVPn+cmp866eR+M/GERKRNi5mvq++nF2HU0ipYCgBO6zi5+LUFLbXspx9IonO
i8+0tMArzo2odbnrTFO8JoPEJl5axtFjR8176kE31n4c4YArcJnJb77e2+kzkVKib7Jf69ir/VjZ
Hy61bfLIKTMHbWddaA+oySY3BY1s971pXuH82iUaqdO+/to+dvXVJt9+rMXG+/FH4uF8Ln4s3M7p
ZjoTp7RKvdwL99ppPa3c5gJ24udhOvcqxzbX7mnXiCdfYPRnfbeE2p5/F8nm8rQsruKryvn1au88
k+TuOTjfs/CXdb6fWQ7v19lyY/btsX3hAI6dd50bRGYdl8KRNe3vlq8sE+vyOf55OrGpzH+vMdHB
U+P4okszu6TaeXG/OY7jGV7dHTiUOfw4F/e8PWW+84f1e+6gbVvhxpIXBsM0PG0f9aPTpjrNHKUF
Zk79fT7eusYe/aUcy+3NrXUPfqVsfx3r5LdmkEhMSGFWEvPfxPP6d48bFr8dzY8Mgsf4aJM811fb
uUqzm7k8D61sYt46RNr6R7qTT25a8f9oOq/lWJFti34REZD4V5X3Riq5F0LSliDxkPivP4O+cV+6
45zeW6qCNGvNNU3xWWoF+UtMmqRc16WH7SGevces5dij65DTLVccMnqy6FJFnVXOK8hdGZnxFtvM
YMoK3NruVoqrw3K5bfSbU1wlma8N+7fwnnSJmwF2ikN89CYup86DHaQ85sf5hBlYgiDr4DDonB+k
A68mSjo0PYihYUcNyaF0qbY4LkSO6Jfz0Z3eUvlhFPGBpy5mVZdtMxmHBpSuWqp6jdUfBuEiyKJ9
Rihj4D11ebcQoXWkiiwrpnYY7s+/u25wNiFtUfttIvB6F1FZsG708inBFoEhUHEFExI/qmfNhxGO
+iHkbez8JSBlJx8KCxZbVKdM8zFV20TTuI48QLfXgMseuE3/HNv8zfHVJq7Vp87PLU1kdz71z6wK
DvuTXjBeExXoxsMSSPrZNKn76w/yq64YIfsbbypWZor/gEn2lw4YwmYL53vuWKbWPbMxSOuZbps6
WItaNQogIlGYV42XniFYkjc/E4FY0i+zp3iqQkCclmzK4a4JRn1toWHVv60KqnwLCpdXLRpGVvCG
+p7IjhZLIYfYT06ZeQ2k3dEarWUDtct30JSCYEahs5Vp+zEEDn9ddedU0TjUwWUSctfoTbLRG1Je
XZZeEC2bxvvuwgBL+LI9RoGFXEqFPVNpXhlTPStMv/u6xgSw687SI7t5sMFLMm3T5l2yrBqKqtTu
Np6vTYsKslVi+RstcJ9ds/lVNeP0Uty8RuKF4Mh7j8I8a6qrBz2pGiVRDtnFIgzBz/tP17FXrgh3
JmunaPWDFIToYckk8epMjWVOHdoiq38bVbV0xoQfrLZoiZC9TpfW/bX4vZ3zoXcEUUzPXQbtzbrZ
3iGBW1YuDQu19k6Muyg5Ggyxh/EsuK8D3rTK977aZVADftAfhvk2kRfmSd70yPBOZPomDzEWXTT6
zdqz/pnNMbwmzH9QkabnGygD3NUw/yvtH+mgfmXO0bx3zR7Tych7YEQSY0TjfvFezOA+hP9Y1lp3
wsrOQpsq/w3RTsv2k7l3wW8bamz2tNgU47MDlzqg9emnN76CnSyn4lwOj0KnIV7yvbR+F2RrGzNW
d9m6W1tbNV+9symhVTl0WMOmyG6V+YhCMEBgre6R4Z8OzQeVXhFvO+EgwQd2MzYYPmJzGXmYhRNs
NJFDV21wS/fHc69vM/UTBaggTbisY3Qx6/c8fgTFWYiT624dYz9ah7g6GmKd29fBu/SAWz7FsF3t
RvFiEzhNXLD/GN33CKwbf0lrZRuvpSLzDGi1B/nXv2GV6fZJmV8ta7pkcsqQngPOu/Xyw+GKy9aq
uEn9GD/pzcEq9vz5wb+junA/IkAUTkBFZsv4mRX/eOhWdo09RuuntHxYmLzJV8afVvLMG2/NHIIK
rmP8iGtWYQf6MqY7VX857c98fTgN9XKCwIUmSFm0yDWjImYukEHK7q32/sLww7L3EOcSPOlw7sSv
pz70c4soGYwP+zx5tdxTjUcZKXAQnL2dX/6Ls7csQktLtZtCruGvrPxdPm06BDRMRBvoDsFeMKud
T2jYdfwovfvRvN9evvAzFVb84Y0FEfj7ztgb0CXyZdRvVfKcl6ewvbruEe4KhYA0CNIWF94CC6DD
8owPJIBhGEsAxQBcxgwVPslpTYkGZjw1/LIEk+Y7h0XqINgLXpPkWmxy45H3v2b00amNpC/212X4
GjMA6T/4Z4KgOV8PNZxQOKPWk59dnPbVR8/GcTc/LeGtI6zeEkQee9bjzLmBs24d5m/YB288cEkQ
RXyW40uHlDE6x8lF9tvc/eBQdSAtAzuOH7r6raA+xT2kjgp3LveR0DR500lB9sBnLzjqgi5h0/mr
jGxu81wHd1FtJHBvdOkx+sG2RPrEm+0V6T7BgRfGnpnmMEvxUjb3CrP2ivhzLEf3/FU9uw0ORHjs
TvU1X4KVKsRalocCc1v0KWAEFotDim2BDUCxi5yTnzzi8iMy723xI0DgZLfy7QS6iqVDG0hvrFIc
5JCeW8SKw5ER15rBeTjtuYLtYhs73myn73D/Jl9e8FwV/cYXGIZGzbb2kmWrmS/BxHlvTDiPW9us
0N+qNvlpOB2Nr9Ha5c2nX97Tijjzg4XHSMXdvuKYmxB712/CfLBTOH1Az8wJb2R8lXe8Nb4bu98o
PuZD0KULdw55sInEEcIKH5eDUJ82KB7mx1efobOOX9YfZA9EN8AZ6Eua+GxbV9Hn86niMemCRnwM
py8JEdfX/EUmMlTC/lGE9arU3ztzrfGZxDOKTMTBnXfhwGAM7v9a6ZE3F1i7zjmyQydxhMzA3U4A
CCWOFV9rpvYMIZG04K1n0cJfO6SqVRjumn5TF3P8qm1e9RzNNFLIqaDdKpGCPIzYwTz0N+aAGWD1
6b11yCp5SO30MfRQvrlTM5Q487Em+hdumLzvyPKDADsRe2Igts5d/SM3gw8nbP8lLWLAuquPhV0N
Cy3+9Lnvm7wHkI7ra16bWICX6Vmfn06UvQ8e0tkgQZCdCvvUgzFIJ1/Nda0HCdwJxm8hUUbiPWVi
deWCJ9b+p0l55iCtFH0HT4YPkdYkxNqLta3aZc01mQR/NpDEQNhU28CriKdv6tR3HTJaM5yVPyWo
w218z1SO7bTdzmDnzqmylzGv9rrZfTUVp35NXq2AX2d5y9qmQtfQFPoQmId/RoK8YEJMEukrDQDJ
vs5Voy0oXwcjPDPwq8okXAGP9yYaoNF7kvanyb3NkgmNYFo4HdN/cBDKZJsvkmI9VNCRTVgrmKrd
a5gbZV6y6qPszQSoqJuVj/WpP3TnVlDyn0Ydjl7yq8UM1RwY71W/1rP0FBf43JjEQENStKhVShwS
psvknVz5n9mBh034ZTKxr4+WpoM8cUqYPrHH9NzY2Eb6UeDNY/ZXSMSGQ+ucYZiYZWAsscRm1WzO
UdpjXbv2yL5sslfFxDjuuBGacz4B7VG5B0cT5T6oWvmeUQP74df8veKbMdw6sOISAXfPRDRuz7lE
BFVwaRTcR7E775L5UUj3RwKN9z2DTpyXDTZEAd5myH91RrWuczIbOb7w6XnePZrsL5726iOGqKto
H0IuTizszTKYolq4oQNaKr9cjOHf9F2ld173E39ccq9lerUyXISf2UCTuWx5f92A22S50UOO0n/V
XJTm9CDVS8WHNhQ2UvLmdzHTcRgbFa0/p19g7sMYuIT1qTHubsOdhqZEs6tjrC2znPtbg87aIj6y
kd6IT+y0gSx9Z2G6s+OKDh2l2KVhfY49SGJNCHweRVDWksPIETTXJnJkLtIZG6c0Fmbmn6Nk2Obd
PgAtm9uaweB+JpHFiaZFK8uTA0HeZ8SYVWS0Gw5opk2BZaq1lmkw7rRPSlfgmWYRaPHSd43nSog/
E1jETZlRh+Vy/j0VLOOKQ7N7lA64XIX9knPgRh/rux9IMkWYa2eMewXBjxr9i6OvoxHMVkw0opV8
70aKgX4qD07g7aUC6B42qkjvgRIPu0TB5meMr8Sz5LCdd1WYQ4omDlXnIXOp14ncpQ7V6+AhREi8
xziMoCoCZ6ubWSBzz8Ot06jTiJDaNhGNo4NVkQl3TT9qDmZbBaeIIZmXlqfJkdRzuvvRaZHJMobC
MAKNWelbNolLle9MyXjXwXciiJyVKQULO8xQGgYYpViRA0Q7Rp+lwHgTEaqHlAb5R+5qhAritcJD
NiOHYyGHKlL7axV650mw9/KVxsgnA8QK2sZhmVhfnW/t3KQ72zUOniYxMs01idUuBztoAnjeql7m
wt3Uk88ZBe7ZZARaMKWU3Rmjsq4cz2NqAn0EDv6T3YAJ8nPiMaIJukun4JhGce4x84YWPaXfWQ+C
EuMZlHGIaTlYnmkTWIa1j9dHB8Eko8bvL5oeml1udW3g1d8d2iIJvbcEDEjRW+Q2qJKPqGRg/ry0
oWT4E2kVEANNvD72mQ01GKODESexjFpDecNjyrGLSIRxEEN5qjnEOwfCaAAcsRhK/0xmV+79zh1k
77GPC7XOGSE1DSEmGtILIIBwY4SvReFRpzNGNypYgUCw7rtvEWACoh1ApHKCZz4q9jqQmeEF08zX
Tf43IdkM3WrTl7gseMN+VNBG/UC9mDE6hWFaCTaUMXoUi4p5iBkbhyCmTbOV+lc61O4CBr9l6Xgp
NE91EPpPITVBOrbLsTVRnhUNzMYxW6SD960agHv+rlMTdoXJVw+7N2POBQiRR9nSsK1/ZXOkLenF
o7A3VsftGRunqPC/XDMnvcZBKAjNqkuJ8hIH2walHty3IcIEfixWgZdsANKCnuG1U6y7gJlcCsUp
mMlkSF90IgmaldXr33RsIgTnq/I3LVpMzMHRoeEKEZsHI1K3gF/cq+yWcOCAwtxLj6lXBe2nfzeg
mHY5yynFqkmjTfLZYrm/qUCh+uknTUJgDUKTIQexliBIfI8A3xO6Vk5ivqfGtjUk66Zm/RrqUQMu
UMq3brbu7WkfDWSC4utZ6xg5Tua7dGmkyrPpn7XxkhQXWVyC8VzqJxEf22avTTDE17q4BhqKY2+t
cWO2Yjh1KbaEZb8NnADOab8k530YeO94kvlDTOrYT+uSI23hfVQtXTeh8QcOoWwaT6N6ThAZULHK
ufO3OWrL9zZEzAfRU5BtClkUDkGzz7qahmLatBirT9rNjLRV23BYTzeDm4mbwJDGXtjY75t3j2ub
A8oM6hdr8J6rSduojglGhtayYTjPQhla6Mw++bYNSiadWSj+AnRck9QwAgq39Q+0UHpqu1vUOEy0
u+mtcq5c0gDu6R9oECthXWLlo8JFn3JhWnJj0CzEhbYEUUQKjumhEe49yUuhGvKzFpuia2S8gk1G
E25nEVxTNN0xLEvc5+NDWXq3xqAiEfm65XkGxrhJiXeQ1AwpPXMZ31vRH0d6AMP+NwZ8AjIbmuRT
NI/BQik3HAZmd2r0L1aXUkn0l05ad6cwdjb3RtudDXlLBuw1xGEI/HVs09oMn7q5KTlAuE8D8RJS
y1kh/Hib28pC5MdtpXtiTWFqjeitjGlFA2yS9JqdOSE6dnqNMiG4xsHfKEi9ny9rx1hPWXxlg/TR
7GQGeY9WLtfVpocjGyrtXgtYcD6TXN15bl4sV182ldw4nNJyoq2XnFL/hyvB/2SDz6+BJZqjPmNw
QGbI/DPLBBsywlI6aqCWSJDc6099u0ws6OVUK1qbYW0Jv9jEtf09MdXVN9AgAzRV1Bkd+lBflKSn
JLN3UgxXtjDEQ1Hshq7/TTIxNYTXrbhKTMpaM77461Bcmmbaac/tNL7EBTNiBQGhCBHcpOlLpiPe
KXpx8ENtNVig2fm66/Jfw5vupeOvi9Z7TapqXyfDYtSc38xtXmIpCP+AeCTymzKIlzaZNUScukOA
bnTI7r1n4ZoG8h5NoNljMX1o8qAavz6ZbfNbjy8jRuU+ATTxNqapBOteYl8siJmpwrOi+XHtN7v9
0NlfaQMlihK8V5Ti8NvnjykKYzVZ2mnG71Tv3uUYLKvWI3uGvhZwsVgHPec923Ku8RvN4YXRH3Of
6K1LLs/J67HncHZ65e3HBkYTXT2lyrLjQGqztzF5m+uLRv+1MC9kMpckIzo+fd/p3TIdDw4rytDP
npRL/tU6pNa7DFsxphuGFVgycwBsbbhh6R4HodbMAP6rn5NwPb/02ooxvi0XsSBhjiat6uH6Dd6K
Ui9pg2PG+R0NGdYc+Rw4ExxiGmtrHGdDKFOj+uqo8MAQ6wHLTMWKwEkAAV4Jh6O7TzJCqAdwwkc0
tWptjuB0idznLacuFByvory2i/1cawiKodyKVvi8U4HMrTaPZD5Oau5TG9VVZAzbEMExePR/WL7R
bfQEaRSwdfAdCfE1xSBY5keUjitXeVuaAtz5039z45K42NGoej/1XFtdaL6XliDrlp/WUV2bLc1u
rbVr1/wxaiyaCjYMuErYS0jweNxocxxFJdam/51g+ghm5anobvGOdWlgA7nuypfRlIdRh3NR1OjX
MG8kMR5XKOGWjzK1j3Pd46B9bI1gPUR4X9g8+zgYr4ZTXTvLOLY1pC4OAr371t1XDWPr2uxYj9Zx
cOTSSWG08k4rwP5k6jYC5khihXchiVSjPANPXvsi2Mxvr7C6Tez+eVxvmltfrN5bqleLTiZR4Y20
sZNxdMvpU2ku1Ji8/K7L5D13kmHpFeF6rBhU+a239ROuy9LNX8oQpzHd4WZM5IgfYuPfmrjHHr+S
ATKjIH7KK4ofmmkpDlrFcZdzmObuuRD+dzZg4yMNe/VZTwJPOxM+ZpBXS0rbLCTKQ7/JykYd561M
pS3cBtgpRLJF2C5ncFFC9QQAnZBAlQXsM64jix4mLg9chcJ9VFRznLgZ78Tr1UE64h73COIdjbGr
/W5a1mkq+YBF2a8BHZbxVNgLfaheFHVPGWmH1v2M6gcLbX5e9pumpwxIxve+Hbe+Xt+UnL6LEmKF
Q5ZTl2FyANjmaeupWdWBR7H25YzOXaifKv6zkmwzslxzeuTI7SjCcsCBgkQ6bGEJtKOzmCGqlMvN
yPON76AnSdybHanfQlnPdMBjH8J2kuKPo38ZzJ7CFQkYZRtt6zrEBIsGVuYeZksJc02RHFTGPCIi
/qdTH1kCN8r2p1erbsGAaKJ8oeOdIHCAyp2PfoRpbBA91Worex119rAIfPPoyPdwSkgnjh3oMHIO
0NQeQ7SSPWLnuDsmjHakgEcWGbvWKH66Pjhok4aWvfnx6Q1ZUU+6B7G6SPmkumLUPUKCyEjQdml9
giJeJyZ8v9B/NqP0aBTjOerURMgWwp/CICdoMDGeHz8dN55NelxULRJmEw2qEUEgijzsHrzgPROn
rEE6RN/5XBkmAw8XP2j2rA6eF5i7MEdqnNlQeOt6Y9UD4G2LRQOHjlTbUDN3HVPDrgXMr3sIIUVG
Q6q72DgrYsy992pCS+rgI69a+9BIf9UOIWbj9VTvsXViVmZNA0Kz1lynZXSww+jZDpKjXvFBRDqB
h6fjepQmhiSMvpo4b9e6FWJw7dQbmZVXGUgIYYosph5+TapekqiCDJTIfDlWRgfiSAxP1E3Petl/
DvjMSL+5h6bHmtWTi5WTUl7r05IGJsy1X6GRifyOytabhgX/ypu9wZwsgPD4OiZ7/h/9///J/yxq
5MdQgJs9jgHz/xDJ3s9jaxGGFMkW1jmNwiPBu1V1b+9toxPPY6rQGqYpwQGo2XxnpEPsf6TJryt0
CPNxwxkaZ22wZHUde3VMYqbHYRnj0DICgEpQSat07o5hoRehj2nEJuyKTRHGzqbN/OEJOb8jrK9A
6DgEBW+2v5f4t6X5Qwtx1QQQ9La5gTuZxC5u0Jd9GSzjrN8NMYZWgMiFDjHSQzckafGHce2l6Snw
vFttM1/pR0jutQGzMRy2Re9fW5RMVRbsYge1/GS8Gl7VYqONcjIaEYjgOhE00Tk0xUsfIJaJrehv
onBpQgJJXWOAOkWHUoDBcv4mzl0LfYTWKb8c9wnZv+Reg+De0zHv1x/NLFXSit++BkDUI2vbRMRc
j1m9LANlAeX5CwOyjaX8izsHFkqbXGYnRLk8xnt283bsdchItnc1UrEzSoqicqjOperUQgeW6nre
mSQHu0jP80GiMsQXqbcO4wH10wTDMtF/u1Rf+Rk3SZtEVDbxsYqLD7fVP7oy/DGyYZtMjMk8nbkC
Wp1SFZ9OoU6yGsl4Gwo6uWhVW4q7Dv5mbRuLhpC8OOUQmphUBTbB1J53tars09EagJJ3Nx/Ppmks
ssHCAHLooZU0R1/PXyIr2eSlWvq+u4FZFHURbLlspwnsTHQ6EpvQBln6TNlSLHmmravnBE7F5VWV
3cFxnKM2GAscmAoQP0uqw9jRC9Qx3NGa89Mo3vN++NXCr7FE79EzhNa6bSUb5mgDNQh/Z0jh3aLX
yKJqn3kKGoH2kJN3oJnYBMGwKHNqxEzsdBOnDlVselfdij55y6fhWeRxwoZZm7zaoaaG07nyZAJ+
WADkOSXs9QCGtMY1NZBOq8nuNpnhcz8fA51UX1bOfaQ5RyFecpoF2rdT4My9OmAES6P4mPyvJkHU
3mNzyVPpfANxb0hUTitXhYRW5fkr1aV3Xr73JPSRQWV6VjLazE3FVMZXR2NY2tfti8F00LHKOwSu
LmxPvWVuxoqv32XZwkmRsEoD4ZjQyZ4E0ieIe0zg6MSXMoxv0eR8p3Omdr3twq+4bhiA54wQ9GDe
6Z17mWDnDGF98wacw70o24Bt7xz8+uoMXKbBkt2f7l2B67gZ3mrxp+uVWDau9j0kYs0x/BJQZPm2
R0YxOiL2Ymj4Pw5fOjQwv/CLXScr8uUkiHiTl8V+8i6lwHIQcFab0n/z46nt7Fwl8TGkk9O0imSE
FlA6Q1UxYSwTVFeu52OaE2Fi5Pdo1MmqHDanIBCnxpW3pufuKY6NGRwcv9rUEpf3bPC3rkNmVEMX
GHL+PmW4twZldhyRtCofz5CkvJnpcMizYm+6sL1DxFml9ZebINhhhmVPat8yHdqPsCXZsYaHMJX8
IG9B+/yiI+YuA/3FkBXQxvgp6oDuLTW4f/wHT7JG8qnRBjXMdjNJSAc2S+zabG5257+r8V9GHxEC
rv528d5UNclXYf7UTvxC224OYQib0+/2KtDfU+BDoXf9utD1dxVoLxp6/4wjJo/T59ILLzVYR4Gf
b0PS8ZjbN680Pk0f4ZGF30RowQSbfIY9DbW6/0htg9wu/T4o3DQ0eJeh1i46Domxwkq1YhZUD9su
a9BIDN5v0hKb1UxAnGrnue6q9ZAnlpR+afiINKr+fuThNrG20ozqIxms7y6tcfQKPrw2Owqj+mvM
o+mRnxMONpG02UmDiRjaUbjUYUCaCOSsbz8CkLO/C8VHkrS+KWdL7FY/egCvskGyGOJWXtSYrPqi
+mip5jIRMSWMeUPI8mKBgZgTfhROhxAJ6pk0HZ65VyDbm06y5izO5KPmHhHFrW9gA9o9ttsRDHWA
IncQUNo7dpjL+qU7kxowbFAx7NF7hDUBoLyDe4nbfdbjOTfxscRT3/tzTWoz0HsX5xk/xzUoEbte
w+9AenWCG/d0bnOPBZiYaLJDDyzlPBbW0aCS7KQP7OI5j5i5NfXsasq5CLTJvLQmuq+0+OhqCQ1M
4sOeRp+tqe+KMX1x6Dh66EpBb1+SEPApRBw8NK/ZCKUErDOedwF6LnhjupAXz6evDDtoX+Gqc7VT
E3Phed24jXJOoaJiZOoOq4zcjDaqxtXUU06VxnMQQf6wc1q9Kimeu+ozs6u3XlbXemT+kVc5Bkuz
tWNPRVk6OWdqj4l3AN/OWdWaQ5tFr9kWiJW0dZgg2SxgGTjqrFsY1Gc6sS2csP1PJfCsqsYvv8Fk
oxheZv7kFJubzKtmdSxTAGnX8AI17c30AQrpKn8rY7yIFiM+GXw2OFTY2KvVKYMOWu6ZR8TBPKLm
ZJIQzFMlv6GrSFBRW6RS5KJkpG9fsU/3rfw8tcklabNNkmBq6ZSb2oIB1OLbRsAB86F7YmjnsmuX
fpacrMpZDh1bJc6IdVIDLvH06AMGDSpHGhNZv0OTRzCE5BdE1TwUX3WOa21hQuMN6UJ7XqrCF6Np
tI94hMM34rNYuFSTst7VYth6TftaSc47WA12XYAF8jMsZe38rl4NSXwWzC6fykwIgH1SD8d243nT
Mc+6hTsSwUBxAWeKD66XZ62oyGKAY0gUU5xBfx9h3DrO1kt+Ef6OCdNNTcDRyOfkizjbGNMI9OAi
saj4i4XxVivvOCl9o2XQ3JW5TOpm05jJRivjfjnhsqLp5qIU4n1Q7rM9YXnH1DSZG7dMElAiljov
YKUmc9P4YqelFLoXBkbLcJDPTuzf5NyqwB2oehc5VUKwRMpgKJj+YHP0HdxZw9nGzCQ4RW8dV1FW
hH+jLD+6NHCoCsslTMlJMzA3H7/92rtziP8kHF1eCJ0/ZB9lbgdQUrwMRnsdE7B+s61/p9JdZlq6
MX3xL4wnrM+K6Khl6U/hD6+R7x+yEot9etosmlZRYrGjZPoaWN2+NQjWYo1R+u/8itKptaF74BvU
q/gbx/rQbo5p7e4L4Wz1gK7VLB7OACUkVQCbegQTCz1+U1PpIbAPsBoWCWOsrPT+st646Gg3wp4Y
IMc6di2E+mT80gL8wOqDIyh3CkwjKvGYdEjIcTCPYcRKS2YYOcDsbA5eC1ApuM8QuJ5EI1k6FjAc
bWjz4ZmnLkqXwsGF2sH3oP6p4ZqX1rLiCJTgD5M7/scU9X5bGoGO06B0tqKNzr1W7PwiwDwOWppB
XJl9hVjTeowZmn31GoLFWh4KRTxD5vsyw9S4M2dMN1w0+t/oWowfuVLB4lq4eWaKiA1AqOkqEiy+
qMFr8Y851yZuIGvzH4qCwAfBrTjDKdlv5YWLpCKiS366sY7yhOPYgCJWUIDdYwOpZKyWE5pc5oTL
mCNnJiOYroXneLdKJ4Pd/zDcneFOG6xbuGU6hmDzeIuOd61zvxiQx7w5haqNdz56ZmJ/mci2zYPf
GPb8eb6Lz/iwh7IbusM9ifuzE6pDmM93R4tlNWxKmPMZ/E3s1HR08sWP8t4Sg5DrrrqMcFc1FJU1
U/UY+ZZi9KplH6l38YdrbmIlRH2RUnT897JeCmj/Gj73sZgH58OaigHX/ebpNYCQZfDtlWIa9A0h
KKy/Gx/1ABM+1RANg1+Ojve8AbrIWeAUv3XE2ctqkrWzqfKQOCTmkjx2AV0LSAc0ce02aF3nHGV+
0PxWWmrzPKHp6iDJIV0p+O0Vi7LEsl2DUDhN2gmT/dg/9fZ75DGA4VoDRFu3Ec7Poll5MZUJTEeT
C3B+M576HUFILFRUzW/Ix0yQ3uWZWpaGAohE9E3LN2bqmUrQjiky/bp9jmhbDFqJghJX9S9ei5ju
JXYIplzOiIOv1CW1icpRpHfMKzeWu2zm8jCYCGwmFFOR4ag4sDiGktNwaAd6QURI8451S6y6WisB
kQMqEvlcifbY6CZvqh3xaoNbVmqQKjrMKsoA8H0OVZO+t8lzE7WjwDVWZPlzplCr5xfNjx6AwjvN
cjcVf6hwtZe6ik+DwZdtXk3Z7sMpuHu9/q5ZIMFcAq6FF4g5on+jM3Jd2FaeHF+T5p6G6Z4Z+zmw
cCzLhk0QYjDjJVuPF9tE4c9gd3fbaDfxRCGnS0gTDOQo/poILzk6hrqw/rRKbfgYQR/uu+KlLkA6
Nd1ixyXGm5NZuykQz+HclQ3hs6cNHz2uajE2GCEWglU0rauEAq4YwDZhU0FEuRX5K55dKUdrP3hv
RjIz5dovs2ROECdLyyheLS2hUKM4Mtpq2Qh8VFgKhyyiyZwP93bSoUTCkefURyc7tzL/XaHNiNV3
03dPDuVkkhxEQdiCKy1Si/IfrFADs2LYO+Yn2WWXJiMrDMcCUb70uXOff8hk8hhFATsBdzENnQBX
nk5H55vJwcwhmehgJoTPSoxQeGijHp2Tqtk7DNgidqE+X1w1oyRTpN9BK7cpHX9R5BYrF1PGkeSS
qIT0hKhgarGIHZAvzV9lmiamt+vScq7VUO5bgqFKS2Gf+Zq0nlrMDyotwh+V188tBWvAJxitehcB
QhN/Grk3M3e7J4A9GC0G0uVQhws1PA/h3aO9qf2JiaLiYEm0bE15dugTmr0BLIwowEAlDzbs2uQt
DG54EB1+dh7M6agman3gelQWLk6yumQCHX8IRgSC6fmK4qBGIwJTF/sDCS618SjWS727qmFYmHZ7
Nc2exDDZb1TEdeha9ZaEIH0wz9X8ikybVUVlm7nFOXHm5UyGSfytKrkyfPJM2ug9VdvKx0N8qhU2
4mW7z8sO42Gau00yDwgg2cybzio5Je24fu0HRNTGZiimHQiasygnGoZ0OtkDSEYvLgYdC4P/e+46
+/8WOSAxB36RrUazuNn5ND0p23yrDLJdCjRG4+fcUtgBLkOy/YoCcS0GUOqUoVbgZUd8Q8LyFdvL
sch2QqbnyizBqjBHbNOX1o9fSxOojRlHz6eOEliKMTPFuj+bSC/FlG9VC+AVes1LBmKhzaZmuCcG
+gA13G8hSWtI0rTgV040lTn8wDSzN2IECYT+ip+opzVvvQJ9+h9H57HdOLIE0S/COfBmS4IEaEVP
Shsctgy89/j6uZjNm9fdarVIoqqyMiNuSA0I/MDD6HStmuRTDgIYnRL7a3evsH8VZXVv226nmI4a
zQtCgL88kfoTQBRJip2R1u+wB6Ekireyx5AnMSw045H3Ju5sS+iAUK91ZpJaR+nXpib3tU5zo3oO
5atOesQqUeQoQxRE3Befo+Azt2oVf9bp1gMHOfr3mKznsZvLor48mFO6VZnwRSDApbkZ0BVUtPMk
qEOmkYfFnUqsGZti0yjqIR0wFk+aWze0AZqWKeQ0u7myCEtjdIoCA3qESl9cG4dfT5RtEhGEDpWh
zzljcRbVPQg5laEWk/uHnCXHEWqDUaOOjwEJ9tLWzPOfXKZNUE/F0xrZ2KNqM+QcHKkmfxZJk9rZ
lOgrTwDX5AcoJ7ceSSvhuBc5bPKIm6KBrEQlbo45s2yQCDNE6yRSzlaWYt0yl2WbfvBRAtsCMEY7
RBbPPudv2gMLDJOtV5Gj3RU64WCkTdEtjAnrSlP6/X4aw0FNj1IrGstQDcHX3ZHPUEhHUNeQFH3q
FTp0K+k3cd1tOvU7HCHm1hbXxLG1NslYreqW76H58M5kvT6UAk9Obf0LhwwJoOCtiiYa7NY0P/NC
IbX7L9c6EJ5UCunktfbUIpRJLGzWTVEeMs3gc1GASIOz5aiJkWdajUgH3HpbtebGOpFqNdDJ0Lqj
6C+WxaichEj468sCYU6gAgYwrYM1slV0QXjXedzKLP1IxsnWU2PT9UB5DOkyUNcESrzxRWJWmItr
moo3w+qgPbNxV4gGYzO9VgIdUT0w/mIfJQHKLJVSLExCVwvDe0SmmJejdtcpGIilaajPTfprlIZY
tOljaeWXBZhFF6PtKPivXAoOXVt+DuIjkDuFy6b15wlQ/3JUP2SYmwEy0SAYwb2pJ5hMUwd7RKER
zGftjhQgg3ehyBmaksTyb6vVt2U51cu8hj3affHz0yXu5MfoBxd+lK0yUrP2av2JC+Sc6gm33KVS
tK9AwgSWc2TFdQgBkpS4pGG9Zpx0oYXMNQfjRCdoSMxLpWMtNJWb3wF5ULhUMnLUu79B9jjwYNzp
6HKl7lxxLKeJr9N6d2rqaq0xCOvyr3rcOrh2bH++vY/BA7PTQZQHHJkNlJUaCcHEIiItmMFv0GWb
IGv/1IS/D+0kS9maOkyAiPpyrlHxwJtHNVxo1Nk6wkN+PytJZW31TUDJZFTRpaTFFit0tVMCF7KI
O+i1k71TFpAYqE5Ms6y/IlDOA94L1ZfxwvWYKWh0pEb2GSFXjqugso2Skj+PD3KNIFEsK7JcS/Wj
RWqQCTGgvoI2VCcTU5iYT7NRf0Y0F6MCKxIVVleTMtUl7qiJ5xwRDHawrWSYRzlgUB4SymFJl9ac
vvOaCVYGq5PEOSX5Cr3pUGY8vnjfFerO2CRbqzDt+b2Y/9sJ497MO/i0zELrN3JdDDXpMYVVZiT6
NSBXyTO8Xw8vXxZkp3lmuvDzR0d2oSmEaz37NmIad0iMfc6E6ZWVbC9Ktcnos9YFho7pFYgI4kK6
yOq05mat9sUtRnSoewwGKTmdZKC7Qt2R8bYLje+ojYTRryQlqXRq9LmChK+iBPFXgeUh30CPNCKR
63YJVqXGMLOsqnInIloywUNJqY/iwXhbVCV9dJt3Blk2YP4Vu7j0LoXyzPCoBYPoKGpH1IBoF3yE
eR5kKMvpCbHwQtPNhXqXjtVfytIMTRMmuoyXKT2MsX4OM4JskGoh0CW2r9zqFEQDmQG+pbgjTRyM
cRB3KAIEXwdcNY2nwERqXbBPsKKzKl2j5QRyZAhH0biqQcKtLzXxHCgfWMVckql1HT1K5TF+ZqpP
zMt0S16qFf+aMeKMLMwcUbSujGj5RgtxQk1vGtm1Bzqrt/Ezz5/BqN2HBL1cK0mnscOKVZEoOW0k
U90bqjKhRBpWmk/sCtHlc0GsMqgafTZssSScBwtKneC08ckR8V6dySw1joNtg3U/Tgva6jBKuuhj
1k9JYg4cN3tbQ34TwcnKun9HGb3pPOU3jYOnCY3Hj9pPdM0n0wSQlsSnRrWNxth1esnCnA2axbZT
FEpZrf0o02TdMn9vug77ZERbQWnCDeIURaBlrOI1UMi6k3CjEOMFlL4umblJdPQhePdphP2/vTKd
477FLTrsPAQmAYTNCVlsQFSShZmSO3CPiTaSp1PbauiVKL/mg0FLAWcY4sHru6vGIM0M+7Vc5D9e
qqzEkoWvdea+siVDfYR1+y5L5tca5/O8H/RG+B1AFdfCdCmq4bUv1X8aG4jq9avyLzHoAjF3tY2a
bpdQQ6qW9VUiBJth1JfzgeRTZuKtJN8ESUxaH6QJrzHOHl/aAiOvEIAqHWNXxlpldFF966wHxa9U
qDSoMfPw96Pqy0eMz7AMGnWjLGME5fTWqMX8Ftt6CQ9A5V5vlieNHkTLfFSwtkLdzr1bfaei/TFF
i2qO+VCRh07MdXWUTAhJVYT5OQCSKBJFGGiOWRXrVFOolq1NKbQb0UAhyW1Pmxv2mY9IOsvXLWf6
JKrryYJ+LXhMOoRtaTL+8/NNIZGW9C4hO0wWa4tvq3bEN7HDUylk0WeogxHULuSHD9dmGOT/y0aT
NJFMVT4qAwmFx+lbKT9d5S0z+jV+3uwHK96nzGdKirC0+hPYWOYro2lYBF/Xm4n5BBLzEBdYIny3
dXIpsZAuTV3/nbut6qU2o33dCRcv4SRUrPSnDtNTNWl/iVdti8ByQ7GGa8UdLAlIcS0HO8M8Ug7Q
mM2CYPCoOaiSdVKm19iFl1wn6gd7dm319FRSYEYhtUY2DNgUWlRyxGh2xldYQXtn07USxZUQbS7x
XTe+vAw9yQ3y6D1mSJDYYZEccAzHkHZFgkTk6ii308oPcFELILOrij7p3F1EknrTBG2fe3A+anmP
BHo/lQkyYTiMI7I7di4L2r0XsRH3JXmUefXRWH8+3QKimjzCfHST+obRshcTxUiWr8YNKWmIbYXE
KQQ/QH24igVEGNAo1RgjjCkCSVQI5rlN400JHSk2aD8GMWBzmDz0/4UhJfn5YaYS+h1p1eR3U4Yr
jzfMAveYjtu2I6VaVt6qmK2FJLNbfIUqY2qdfnEoIixXnpqh3VWr/bZqE1bdzLGOAFDoU2VPpvfw
a3Kp5AT5umJSvg8giBHkL0qN9i19tQ3Lm1EosYwJzZFQ33E7WmomdWwT51gGqOiTeM4rMPNtbvId
8qz+kvPJFUvieMtm2qmKIa+jxLcDAl/CwBYadVdLSI25KuB4DH4aUWNOGYiI5dM/vfZIpW0/SxVj
Sj6lF0VJGJtXg60g62FHCgVslvq7aD/hBYQBpRAO/r5FgdFsNRH5t9HUbhWLCHwUQkaDCPZbG3l4
/HV53Rs0S6oe5oQ0a85TfTl0TErCKTwIXXmNTA+VXSmAxNbsqqSp3tN85FXXAOVVnPmWfyh4oRlv
E7olesmSnN8aD9dbqq96CX2T39A+IvWkUMa3bkonSQWJ6XdfkxcvB+rB1LuNrf6mQ3vuLYRXJuej
wE+mNh558u0ax+tNUIRPf/To2A44QGeLR6835zTWZVdmvGl1Z2lqX0KiniNpJMfKJ2iXn65RGSgg
j9N5FMSkWY2h4SA/kJZJy2ZETznMYjjFGYCCJD2VGXGIDHrJJymwOJgnqwr3Vf6OeogktX8qhMEZ
YuXfVH0VWvuSKZ1tmj3gsKbOhYqpdz+J4M7DRIQuA+cogQlV9C3HhaPO/Wv4AxAJ4CoqbqLgQCCA
27yEhO0qzQce+lj7Cln4ZtmtJhTwPk9wBJXfos/KsaZ6y/qfMTgJWnKgDajtRbaEKs/Y8x5KdKxz
SPbFPfOpJtujJmEuQMkd2XrerBIpYnN51v/qms+OH2Wkquq3SU6pjiu22UnRKdcOUop5i9qsSf4F
IVxXx0snpgR/SYx+xwV3nSQTgO5ZUQjnyyUHYiI+XnFDjgTmq4HwLeL3QP0XO0Wx7vJLFDM4mY9L
jpoD4R+a+RDpOEOPYMuFFYLIlZsfjmC+yu8D5luf4BtMcaWNjuJvdevGjZCiR8xd/jT3V/0VHzUE
HqHb/M/hLvtTMksvdhXPAkakPS+4jLah9s6ow4q126lPKXun5VOFG3bHGVk2u4IaxndS5OmAmtbe
1wBxCrkz5ht69szVWhvrFbEYqrSEgKFbK3wfEU01MkrmTw8wPsFpxasYnSlZIcIXI2I3uJTFf4id
JvpuxUqm0qNqjvpFKl4EJF16BvfC1k7w5xUDFyUKNPmKR0CjAh4dTMPzoyUxEOHzB4oXfmL6o71h
CRsL0b42bmvtYJbOUCDcAXoGmGWiAasJjG4XxVlKZ4q7kq/DZkdZAnk5W1Xk3SEXT5otMzOjX7CE
Kzx5RJtQPnwE/Ubr9lMczo8IsVRxQv/ln4Xx1HwxY6QEAapR7UbFlTWn067s3kWxk8GdBLYu1Gvu
wtMveDq+saJTQKMptX2eKO0U0deKdiZEpnKPJdLnny3eikmlizbZlrACJm56TRj8iHvRI2PCiFeV
j3rOpjCbKjeMXLKlZpDsqtL3PlRqvDcTJUxzQ9i1CsHtdZ8stro+tRQ0vW39pFd1Z/0G2XO8TsbJ
YLL12wEboW2TrOT20UozOU6otg0mxvYDqbdV8EAz/V4jD8jO7RO1MOpi7d7e1OKDDQH/MBVzWl09
CTPEIZxsK3J6/Uz27sAERZ1/HjPY8/aDLaFJxchAllea+hyyi6kTivFgYSjthx7T6q+XBXyfZDea
50F7JvPQlpFxsIWyhdA78jdFvuYaFt3j4SfRSnBFv/n4UPHiQQP8l8r3KPvXAVE2vxtid/fkPY9n
kFUj+YnDgbWQTFsMU6RixMj5Frq6C4RFh6SZgvdIc7ZHtkoFlc+lgPLDxAMWm0esRL1ma1Uo0eu9
oYC2dPVzJ/G2c2EHAkb00glQi2dAcLVr4xanm4KHud4h4casHhnsPDuRUWjgsuBJIYdik5Xn0TqR
miW1btcwHvAuTX+W22MwnvV2IHJrm2QXTXBT5D0lbqIhPnkSmwi9reQchb9V7ttMiSSQYaUDakVT
AArZPLQRanWXxmj7UXx5s114dHq8nIxWqZMY9bzlcSV+YRHTrZ3U3+YYKdRQ73hnfM8293rXgq2h
WCMviRKeNDgcmXMEgXdRMJ5t2btYh5YMXtGJ1cNu3jj7TcKTTOkkyA8JUQV2K/OG6NKzYSNibSDa
oRYUNKsHoqJr+d769O0MHjSAxGC4BDqt5wErOKsrdzkKfMJSX9F+djZpTvxsCwe3ZiUciCDSaFQT
bIoLSX+g6GJmPkJ0OkNsw1tt9AwRHJ56HrmivEDHUT2bh5BQxh8iUY4xWzGecdQaxYJ+o8DkZQ5m
Eo9RPyOYMutN/Id5yUGzEJ+2j/sjyuBp3DIUw7/eMLIYDmnuoqUgMyg3eLf+xoqUCGil4T5Buc1t
oi+W+l3mnjq5M2Sch4dEG3+lmL/oK4gEZGBjageuYJi4SBopqE4nGPpYfSr0TiiVSM8jyUEy7f4a
eqvaPxBwmD97zaGtP/T0dPaQzlXAReSIc2mrKnLUaFpYlxh3tXJrhvWYOVTv31HHI7YmIK/F+KD5
qDCti/JTFHer2mKfkU4iZaB2RWRzkE7MsyuaX/kf8y1m8is+BYLCJtskn8wmCZNjFve4yrmym34B
4oXFltOoJdItXfvzOcli+vCnf1a3koo1JzHnEjo4ONaBKi8QfST0S/E5Bmvcx9sAxaqdu0Szg7He
YUWjjwAQC0Q+2TsIR3QHKJrEHWkrTxuVd4nejnfhpeTAukjgKC2bGlXEtMC+jwW8vvT+hr5n/660
34n4F3WfNNT/3b5Gd1Gse5DLKw0tg/2ygM/QnavseqSO2cZArh4hdEZuVuACZjP0guVOUGb1gCPR
vTRafTVrvIfihp0SMxKBdgcREZIN2lGZSoYzzMYah+ypyJyFZiy57K4rH1bnGp/uHxoNZp7khdAO
+SiZCPImtuu+vhDmNvM9sI73WxrSlKmDUx31l4hDI4JKKq39cFv8wLTGI8rddY8/EzVWhyiOyA6a
sMcJ5GHAfaxw5AP5eOaBvmM3SxtXvFUdwZyctwyAfaqM9lO58Wn80fpkOQH1HgsXhAsRpBaeTEpH
gOlrvdxNPD1HTOwdAzKCOGuOWOpk4PEURbGdfQnoI11apE2xloAHrk1nfAQYv2FobaVvPmSaZQ1X
OuqW2Baf0EFiC5vyakJthAGba9lCfOuOT5dfYEi74iWwtAIFchq9p+tUnXVSyrj2OHMmTE1HgFe9
g88Ap6HBS3LrCavmjCdAjDiRBegpvFbdoi1PMkMa3mfvMLHpk7sBrpj9ns3E/LIMeG4aDpQF1hbT
MVHSYqJcJpuImj/Y8Zgz7uY5blee6gj7eE4Y2wIMsthQOWFr/hGomrUd0TtfFofGyYk+FW2edTRE
eFzvVsA1xT3/UWowiKMVK2nAJhyKF4vWBOOYxbhlqIqJl7Y6akZbXrZcmkmt3fMKuP7UD6EhUsID
UqK60bfCvH8pzqmD+e4P1ku6bw5/nHsKFm3RbTv+fvzGbwTD4we7UVkT87YqBDseN3D2QdHMO6h3
KBRa29xOPlskF8aWNk3R7uqvIluH5JoXG324i8FLqM7VRinPZcQ6jl0+Gtk61TDWQRRHG+yVy0Ai
s6Nh+6lY5u3MQhMWkm7A7IIhijIJzYOttj8K/RBZ25KpGPFgxus6exgoN5Cjcl9lQx9xQCyh3WX1
x1is/Gf1yoWTmVG0LJSr0SzVgPEatFz5Yp1kGkS/BGqEG4ARID6DmwAMsbeJyQGmi0ZU+uRUgU+8
xATNwZZh1VoOtSMFK3FOgpKznUdsNmrdYa20Z4AosCSlnQoMm3UBxD0BerSoi4/mkn6M9RIPOQgJ
zS0oWPHy7RiChMZB6ldEFUT7Zjy9AgoQPI+sEeOaBfZIMgenSO3yvy1UDzw9i/jgsdcIlwjTwYp2
S1FsLI7skuy3RyAdJQWkG1LjrYr/2bum44b6F99ivI+xOFnCQRQ3IVoYXympAP9U5NYmXXyh3Pja
q0fZ/JKKkpCLW6L9a8x+l8g/AFsxYXI4f0UErjQKAGYsMSkvrQ1iZwxvQXTsrMfALTJsjzKAjQ4O
NpZSzHkDd76abQO8IecBOkEmcKod3IOOJJb1oFyTQ+8a0aOrkaFbPMLTng6K3K+nL/gc4pdhLrVD
Gu4qjr8veWecSAZHEO5iwQ5GW2TzI6SpB+JJZnK0hzoGKbGyhRbv54bVV/+121iGufTyiT6k+ayu
Rgcry66/xskdJYbHlGbArLfEYUvcFl1WvfvmDpvc8QEM1d07GiFH/nyDopHDjHWwu28PPbdtmUip
2Bq/aTPm/VrrN6Lmcqjy9gziTlV3lKoEGJEjWewBVMQeiYvwCWrbo1/pMiEANdSmr9kbVvb0ozgi
aR1V5DHi5jM41Z2ycPTz0MxZtwT25YM9Zr968seSJA3UT7ihbJseAbDdkrpC93baYHYEWBdRjOUb
qiCDazt3vnwf+3vhRDOu3fGlhcYF9TeBj3S0CN2YLsl5+OqkjW89JWh37MbtleG9v9LdO+Gfxgk0
gCslDjZOsP0ERsG05gTt5J82AEex6uWt4Cbyvt1qt9FNfmHtRltezngeHW2kaIaRUn8DLyjitbzt
v9oc7RcumEUmXnWHRRbuUTB2p2JGU2abAt4FtfMdafcsduc8tGvOrCfPu/fZ8JlzIjwY2msrqd7l
54Pyjb2zOSXeLRCW3Y4Js095Vuwzaqvg2xhnHH2uQkpbpkAqBsdKDrJ8xWNH9xBkC7EiilsTTHcg
vA7vyBJpmjhu+fJK4gGfnFtvroTyGaALMs+og3QM3j9k1UyBkyZue+kPg4vzSMIBSMW/qkAhcuIA
YFJW8skCPgOLl6A0P3zgsWXOXC4ngtNRcNvd06cdtacRCPd0IN+Cn7Jbp93KbM+VcQWkQAgB0IO5
bf8Ku2Ur4QmxrU/h5hdboo2B7BGF7JhXlaZIcW15ne1nN1nLkXc/FR5ZTNa7fpR2g8RjXVADVk+z
/+zHc9GxpCmn6iZz/QhGF7BkO6/+AvnE9U7dl7jxo23npXYJyiSmEpb5EuinVfoFj8jhJOQXcRP9
aEGy8YpjRDe6ZRPtMYLW5JYx3F71CLcHZR+EGdGm6bYBEtnqGolqNI1iYRVy2w8SzIGIqaBVh0W6
kWSS4XPJmafPZXeX0blGvYPmTpqHltVrpEvLMFVdD5T24R7IDEUfpQk9CTIrdeSAgvnRogPuxQCh
1y7llK/UFRMhpPrO1LqjQirhOkO5mazZB1l2RqfYEvNn2D4YLuP2HVpPM3pRVnK2BwlRgRvI2qDE
6R99K96XxoxTG44Cc+R5kIUr1DWDejeJhTNRlAWMYyDq+YgkCwaiEwwJniIzPU1lSuQMFSoyDwPi
eAqUeYndUoafyDQZtB9OsV2quORTvprywCEg1g30MZLXwG32InZMjozgqZXeEtb7fD/Vc3ek6p7b
+OEc0dt8gpk2o+3gfZt+eJqKDoNEuitF1TUnYlYkoqjQr2AzhcnykwnMijkqWLRzmVtc58DZU1vv
omiXEr2ihKceCBzMKB/9GQ6SOLM9EPDmmoqPmlLpGdlYPM1tS3jevpQBWLegr/D+kjdK4BpvRc6Q
p8y3s463Aj72Em40QvNnnblI7EzpPUDR1dmvTn2BBZSjl55uc6LFXP5F5Sam6ROso9+ysPMfnUOb
v7VMvC86nWp0wwFjoUM8ReFu6jZw5cyDaC27DrX7Mn/4fw05Tu1mLufbI+8ggk9KWCzHcUQC1Uw0
bwn9wkMSAl4XQFDRLCjIPMhBSgIvD/tjeK2fuGpQhiOzSd3Yf9YXQmDr6VBwJMyNsOC3612REys9
MqPWRwLp3FC5V/6mwz9im8JWemTneRcWEb2tW3HtC/cE7yWWEZqOlHvyvvluYfs53FqTQ/VbFZeW
cCkyWh6Q3pN+S2GkM8JWoTrcS5w2tC52SuTQU+RalhE+GpI9y825+opSHHg21VytGew/wwJ9GOGS
0AgQ9Fwt6VCe+o3/mtA9Mm4gADtZGlcSv/p8Vz/o2lC0mx1t6yOJ2XxURX+TkPfdxm4d+nt6Djgr
cp7W4GBQ83l3xXegx3TRnQquEdYjmaFEp1RXGkUh5yMGEZj62UpmbAmIFKpUt1QZSBl3YjqCbjvJ
FHobxFNdfZ4MgkidKH0bwobuALZ17ga0DDpO0nxP8gyVPYKaemat0RrnTELVMulLgbtCQu9/YX0W
wY/VHhrC5ayFki7jYFiED7kjknVZ+XYBSbggTIxd9nu+MDI5RI3cqSd12PfCTspIa4tZPDx8izTc
WDXWYHSP/o6Mc5PfI12Cu+CzN7YBV0njXCIhDakGYMmX/1ocVnV8gEJBNIEvuXwiILVaZg9ks70L
dBAVuQLZTQoesb7NhR2fVi7iMVgTMMIyN70nb6h6IYzMxzFDUjmeULsPs6X0Q5SWZa5U9d5Q9K34
+rS5NJg6YfwEC6J9uIvAVM64pJOq8IULxPqmwtOrn1L/9MuLTHK85XodWGBlT4Zps/cOVXBpmQmk
XDcTxNRS8OUpE3oLclTTt0+FhjEcuyTSdyLOLLh51kyAUMeLwJgrsB6qRaKQrwKT5YJElDYruBht
yHOjYdqZCUgzkm3e2oy2dWn4q1g7MNPhrGBYiNtLAd/JOAat4wJPEPYPkNDPDs+8H5J9nK2rXGK7
IJEp/ufH3K4o+kW+hrIx8efkDt5Ca2DWS9BiFRD2Gd3AD76DMnZjmve15x1Cb0ZUls5U96upNblH
OPwMI6TtFB5v1vF0WHAm9G3SHVpZQdpDu1S4AEUWwhOCYygW0dovkZTYlrRmkxr7H/JIJbpMioAO
jwkT+0xbkZCAgcSiXey7KDESEh8hM1ZXkVmX8vSSF51lOZL40TEhU78XIIf1peg5uqsIbqPsKhWx
zawC39G2FDZEbjMyK0hcZfCVstZYCHlNdiNEHYYcdOjfbXgroFyD4o7dWVGL4HyQ93R0AuviwQDy
doNKdQIRT7hQuzIfIK0j/2cysJVTJMXZmxkVMEEGYHzQKHZq80anrJRXYYtm9FsWFwDIVOOzyd5t
94uwZAlvqDAfxGQGW0NAd0prUdvwElsihTSwdGjDfLegyDfLK4L3mfxIOi0Vfhgus+RfTp+UXFFs
RMCULjrcshEr7bJG4Qo9kuOFCssW6NunJ/Ef2REo5No37jCemOoQYAb/KRiY0F7I1jz3/biZDghu
E9T0Fqp8xvT4cbYl72KxhSgkxi+mJEQqcBrH//pnFc9tYjrPGr1Tz+XjjEVwtB8YKCc2Je1K+1ph
ciWN2zi+cQoKCI7P2DX5VKPf9h87GnqOVj3oOAgBErfcInfc8rDYGN0h/ciJF6XdBKkI2zkIONqf
ENUT4vSWhbGSR5d43jK1h486t2GwcH+LS2cGyqgY/W568vKEFyMHoj3xU4MrwW8cYzSEvmbSaAkC
W9FO1id/0nZoTeIK2f5R3YEt86+chLwbTb439H0XHdk59WEfGls/f8Xgh6X1/xJmfJOwL9dkEcb+
gdiKetl8B1AMKBt/4o9muuGU1vI9Ie+4sT+iX1guvnTm/MV9Q1hFGG84DMG/JvIuixxTeamcGpjo
OfQXU7/jNoWbuY6YBK9S68npxPAFC61KrV6SdDN0PoYZqtLjNDfZaVzMc0uQgTSt5i0MtwGskbxb
a8Wd9jHYLv3SSwhdadrhY6CbnYPf1QJECdzaqmujaIvBJ7CkHG1610FGV7Y9FQG2lxaHcRZv2vra
VPfoKyMfLZJfobXlngjAnccqXlvagnulvmA4Rl+HSanAslioIq/IFcoDKFfuDh+99kU/Um/cWn0r
jMKZ0fALK8P+s04U2uz+DUN8Id5R2ErVusOMLXOkXgLpDFFaI4RyvIu3HPEr9xeoTuCsVoyAOIny
dlUc4voi5qv63+Rv6HEKduFfRXkhwPf8LcIdhfrE0XlQtQ1HLrhxGmPtByjUmrDGVX6lbadGb9n6
Di7x3uO9950sZnJ44bWV+wmAKccyArIlDBmmRqBB0upg6QuTIHfz1VirbLyxLchI0RqXiATjQ0FY
V5Jje1b/pumZWXdx+sDnTuakcWs1hwKIgXxa052/0LVMpUPImOGvyz+TE82q9EnZx2SuInQiIbP5
0FU3zm7pZHYfqroNjV0T3dU7bIexu2UWmmtkDtpRTI5StY3NnfJKkRd7qkrni6jgpUFDnttunv1O
/ZV8Y1Ggh+96BUilizSuWRrlo85PfniIKcy9o0auJOY7xtKSQ8HXIX3XbXC7SA1HGKw9Y5NUtFvI
Ms70qttZlsfkB8QqzTBlXBPiWtKAqi8FVwkgLiQW6M0flw2dgwHMQ8mYSg/WZgZzTIHXFnOhuZqI
C8qndkqY9zXm4FpQAtkRJ8ZHKGtbWjRZGtMahNF4aWlE+4x3PXzflM0T+xAcGS08Dow9BJPgZA8d
UCc6LC9FPVGeRh22TraT+F9oYOqlLcaR7JMozRWQXbP+mOlwdfs7FPf5RLSQxnAcKRG3S4VnmaOV
4zIABCmYJGrQp4ClwOAa7ytGmU0DBBH4ZCmYoAaSxcSS9KMPn4jtg6I+A/WZsXEh7luV7PQZ39Gj
JFegoUBVt8KVil6QFv00olRA58qocajpw3HIRQRHYbYMuVMmB76kiXgD+btNKG7q2OIJgpzK2eVX
yxIgSqM+2axGuKCitLKI/TJWUv7u0wOjRFwhoFOJEfrn9Q81JJb3ndyFjrar8MvMt+lTpKHnAjLM
2P/hFhZU8h6GxJFy4nTiW+l9MqzSRW6Z2aWY+wBk1qGp59TjQMN06VMZg3ofGbSc531jKNsFl8YV
F1gGK/W6kNdssYqfL9GZjBqgGeqP1KOb4ip6BK6L4bJJVcwuD6QtIdHp3YwfQ+pU2hoblpkeRONH
fU1UUObSUs8tKUMqlnT5s6zsqNk3ZAuBgYapjCex3Rg+CvXFEH4CmAyoo9eTtiujffBWert4B9o8
8pL8jRYfpe7A8R0c8X5o7EPA+lPIVbzjHaY3UpmbmHbUHw/GQFpluSwR9s09ZeJaOaKYNxZAl8eH
OH1nMTNe/kDZKUBGMfdVh0rfkR1rHkufy/2HRwB0uS/rVwLwgX4ORg58hbWBryC7Fvq68dqVaP1T
0yX7L4+4CQooI7FSwBe4pMla8yZ71kr6TvPfCMpF8ZFehMrl57EI23ux/Ej0NeUz4/CGckfTfhMf
gRPsfh4XVV8HA+RMJgDs3HT7CggmtBVSR1NsjjuUUszHMZp5XOJ8Inpj6RMgrRTdFalCrv+qSa/2
n5l/tPj1yC4vJV/0Asd3jjFCl88VxkiUPQLrikLUUZAGQnWtx5eWpXYdfos83lJ8gz+0CIoXyu42
3Zo+gfE5adQydVS87+C4xfW3lH8g5MMA3MOcfXW4eSI2j64HvTBvRCPCrLCBMFaQ8kRrtPTrdR1N
7shGHXq7sDlNreiwBudmHEAQo6RG5fP06BQfI+7cqsprXqgBUfSDQ1C7XkHStGxd/UKNIAOpakzu
kBiX0KpN2PEy72Lk94xVL8ZnmfV4VCZ/KXh/aP9mxHjbHOui31HHljxJfreOhm2Qv1UEaNpPYw3r
iOG42YPk+afTAtCNWzJLX44ck6lnW2i9yHbqOqbNe/6Au7xCjoMfn3X2nMS7lK52CnziCiAgyXc+
p46imVqKAm7eJBWCLHtEALFIHf8BdGeRWvKSNmhKeRgrbuP91TBgRd4O2KHztKy2PuciEJiZQlWY
ooqies/muxD9aCbstULQho1Sku4qwGt2+QEp/57fm3HXeALgToVOjqdatv0LCVDU+oN1IKGMf3Wg
1opXquYO/iZ+dXwRrUysd4f6W9f2T4MkRyyD2VkpLibL0BJ+wSP5/4hDM+/qH5woZm20rl40cibl
ijyB/9PCkR7XkvEg8MxzcCRSDapOdci25rLa48xGPxnbUH0UBlVoytHABW6U3smGTdyixLTAsJNC
FrlbZdz7hNvUsZ1D02ia6YCZSkQ8i+QnBqBEi3LBDGnNnfc/js5ruXEri6JfhCrk8EokgjmJEvWC
UmoEIkcCX+8FV02N7Zl2tyQC956zo2C/rmXhquVBd/UDS8lJ56N9W7yNlF5sJsslvPkJUsU9SfnU
82BtzQ2EiDjRLlgeOLT7OOBLK8p9067VEhGv3TOm2MUv7zPUaNMELJxA+nQxVSDTQ3lcgpzcxcOn
PhRqWidl39R7eEHdOPRuIZHB+Nzx3Kp/aK8Lywu5XdAJCCpCqxXBJXXpt7NbInK+958SKbReyQjo
0ts+Jxc1bthcGGfMVcyb2ov7bjpEd/U8Zf8SqeDPmHemulX0N9wFbPyjeItqeYULxKuz7jAkCO6g
uwugARZvzElolglCdBowvdravuqRbBXSZQ6YrAn54UXDRy/2J2iddxWcgn+VrPbRgftHDIqwKjyU
VPvKyIYBFwp+F7C4cfNhXUPODkH/roUTC3NW74lm7YZt3v81+ZcIxf1NwC4P/S9gVUYKDPpQkgHQ
WznZh9L5NPwB5k8NNS/Xe/5P+mA5nT3rKNJdSfqlGD90NzGdjKL1UrFb+VHyxyXF9sUKSaCnUX1a
7ZHdk0pSYC6N8MvVVL8PHAQCT4wGiPiJoZ9E3tDgsAvZNRVIK8xKI5N37FE19Or3NcThYiMg+yXV
+Vmm+PnXFd5pqQ+e1YtXD24xQnFb+zL5Kt0fkyxMPYxj/9pBGBgTJwxpZW3MUYpGfiRehwvK+ivf
Ufdz6Ey4LOv3JekI4/uqi9n5IJrZB5zxeabLqxj2Msr3NUOKg0lRRdUusTToQbYMQzpn/LEnO35c
P6mntsVvmBpnXI/K+nmNFLfWiRM9ZH+ztDDLWAOgzUZmjtntwr0QbcGwZx18xO0ikEwUdVioawf0
RtjQVMF5j85mP7andmPBBYTGI4KCGGnYOo9qYhsiNXk90ts/FmHEH8Wf8Oje5ARYI1odcPkb2Kfe
EK2N5T3vvrl1zWIr0HJ/iopNsoBPd2bVXOTVOqLF4A6EuhUnl1q2xqa/C4iKnBa0PqIPR9BQN0Hg
65M5DcctJ/4KNYOknhgB4zc4YJEvxUxvVXVZYKR5E/KEcYVJZ/AyimHFDdAYOhPKaKhrQ0Wp0gz/
AQXD8NmYQQaIRq4XYvWRiQcDhaWuGwy1xpbJGtZn7vG54dz2wANm/SCQMupow5oSgx1l1qnwbZC7
ftaAyPC7H+KL+eDaG6rN3K2CbPWOr/KCAwO6ehXSbBDee5Q3o0moFymyvsCFqQruM7EjCj5GZde3
CqQxYm5WUDNNQTFobCG2ccr+pCtlftE34LCWPZDMxMph1NotCoa52OW1sY/15pFWb/lrF+MCXICf
iZoiDME8v4npmeAPOldKWF/l7iTcjKAGjaEsBlHoi2E1jhMofGbzPVwd2DR8PC1aAvQlQ34PUCWh
LaPcQPbq+BHqn2blsoZ1quwxaywLq755Jl6TQS6cxPqRy+4IZc6QKG9ZNyABFLxFDlFrEjnh5O4c
84SZ+pDcdNUN6RoxSBfYWNNnLFzhOvFDWCe6RkYSZRxSYJYJ17aCtQG1y8pHkexZ3iAleUG7xC0N
FTQprIf4kiUXk0qAUoCBnoho9ad5o6aEfpCzyK1KUbK5Up8H1EJWBQ1t649QdIj/whQy0I5BGBeI
V3WVijXsmPG8Dd+Il6IOBdqJhFWiD1Rzu9wc6so6jKMvp+44rAuAjINKl9fVoE/HoeY0AoTVN0Ll
d/rNynzOjbI4Lul4zigdY/Gv67cVIHBSXiIY83J8EKjRAJ1rpAPDvK9f73LjiJ6wf+VBEhKGymeP
eYFJyF9yDXqvWuDCFFLPHdH8jH5KumqzfbK9mKnz9Huvw+6zJbz90YHSaL5CUEW0YQlgb6K24lU6
r7VS4cw65MMF4L5897GhV6jzb8hCf2rCHe8pXLm0miREzOI/oyJ8M7511bv22s1IkPJvTfyuo0BP
faTQq24j9zYi7VUqBnpLRAeVhaz9lCtRQUNgTcqWoahHPVzzY8OBNHpSxqXKMLKC7iIxT1LepHfI
SjM4qTAfyOA9/dcoHJZyqCaK/vJA/MVm1Fq0W6vFtVtPDswFx6IPTJYT7u3MyQKz+2iK2x1raI+X
GCF8MLDWXfQfTSDKdatNOEWsA1RfwR+dRP6QbQq6AFs3YVdyhK8u2rflRaZFAvHrwAS7Hr8kBix2
i56vy6PTIauCdi8cXqJNBtdwfP6B3CNktBtzS8I0jmq7Nvdj6Cs9iennAszPwHJga8ZPKAUvK7H1
P1khkGTXf2ZoxkCIhQnM+UvQ1gNAgXWl/lU5Jdz+a6YnWA3j5Rncp7kjrPBaDaWj4E0SzwQT6FDm
04fENxSehuxP7dcSyMyVXqRVFF1mxA0JLVfT6j0+INwpGY5INo6d0PqCBl30CvP2lf4eEJNm8nlx
JfV3WdzW8GSqT8SIeW/vmXwXiK6/iO2jklCPQQacKT2XHUCbZ7k1UCydEJX3a3a2yvtkZsiuXfQF
dgBZ8dxjIy5nsqFssbrL+GCArjjHZZFvtRXtDBb3wQFldIQbH2kximluJe8Ik+L1mZyEQzzvEuLM
8AUyjzT+q90a7aq8aWxF9S055TsqzlZdGRB2b4GtNVsjvVkAw1nts0AqIaXG+uCKvxHpSt/P2JE/
rE0IygxAbjeX4gt0zJFvreGW/S02vUrzK4Ol64V2C/rYUStQNhh4CaSRjKB3LSGwmgvRMTMsmLZ6
1sZtWzCC2uqb8R6yVbXQviSD7DT5jbMkH23SQwH3mAqwlNqDiPQFowYIWzDYP8Q2RCrH0m1QKXjh
IF3Hkd8Inyb0qESuBr4/QjhWNfscxb5oGfNjewH1BTSxtqLEnXJm1FqZGzF3osTml5rUOdkiGRVL
v2IlbVsLhs8muI+zr0VVrNvNdysQFctlDrNf7wW6MDk97eI2m9/mxISNNthLKHSU3uuXG9Njp9v5
Xg5G5a7ehDtUPkBVXK2tL2UzED6LbhPZcuX2SN65RQdKNDYyRwyy5/4ZWJFv8N0kaIVwyu7juYV1
AgfddLJDnsa/SdrMkoOjLc69J88SM/kMOAYOkVwgtPMnaZUsHBoBK8TWL6L8YtwbzHWrcZMSGtHh
hLNk1IjmO1L1jGB2v2uDbqC2apsWn1ULra2ChDd7Mnr0JGgVdTXwEbY61U3BS6AaVZzXiK/6f0aH
f9FuJQaGgAn0yc+oVz9lbAEwU8DJS64P03rB5oOCb9pwucEtMijGu9ePXvz1/+TlzIghb5ZOpdgp
qWNp8e3xgC4zBO3IsTvRUsTHNJN6HjuQB6vnJRZPjq5s2VZVbQVRIMVXyZXuobRSM7v6qugjRFaO
m83TuBmVQNbPrMCitq9ff2AYxXBLvIT06DkmTxqi96ImjxHZFylVot0Q4ZToVOKQtexYSeRqCA/N
2gV3w2swpNvk+YF+Np1PxrgdfjoasGO3mj10elqIAj1Ir+K479hlOFGWGjC35r7t/0LAbbiBtsGg
BGHnFtydhQ5exfkgBrDNefGOP67hySlt7zVHSxfJYP5qfMFkPM1UsUDVHJOXzQKRa7cxupUCjimZ
Slm0lGw1Lpk2EIuRJ84uqN1zxOoLv2vaef9t1odwY308l1QbhxA9AHlB3NU5CJ0/FleziPAQfkTV
tqbbtAnmD+W568STpsImkhzvJQcavs3wZNzQXd1RjYzoJts1/mj+pIZeVQa/a/aXjWumayjhcQtZ
dH4qn72L7iyfbcwJ+kppEQA4H+gjd/F8MKYFzDs3IfIAJIB8rfK7xVxfRJs5BfE9mGBCUGELn2Td
qDkWULYUDkDWff7prLdnt2uMQD/jqRQWKXasr+d+T6g9LhLm/cranGeU2n/5lYh9nVZv3evN9ZR5
WrTvvp6/eug/B99MsEUwzGhX+ASMekq0RvcSFmsyNK3RnxePM+k9FKLyrkOGD9Aali/xSBYv5/XJ
5jKutNeiNSf0nXtdtoLhHheukfsRSfDSTppXoe6S1y3hLluZyl9DJJNF6qR0zT8GgjwRnBBYwKSo
LM11Fo5bWuDmTTZiS3cgFZ40bRjnrN8TGh9iqKOAcWc9fzKeS6MkunyFuuA9f+GFO5fze5+gtvEK
l5jYF9mZHyCK2MzJlnnhSm29BJnaVTdWRP6CGA2a4WDWQWdBfAxRPug/etauEjNsJOH3BLX8l99p
6o4W/S/6TxTidPpZySU8D+wnmd2CNBkCyaP6Gk9kjti4O2ImPIVAby646YvB0ZBWPUUMuApm96n/
SnclumkmfoT0S+3cPnyLFLS76k6g1WBr4FpmkQB18cPtCHfb+XxkuniCknj6VNWUv0N9rzAlWo33
BVe7UieW2Ow9er5Zi+ShOs6+NjMGMY71u/60abIfZBQ0D2WfRKYyS2dMfUgC8N2kmyLcEUMMlJm9
dWwaC9IOgGvBO5bA2ZPfCZeWhvmUPbN9j3AJgJsZTPgQOix9yyaOfOR1lADxVilJZGukFjBRPwy8
o8/ft/9gWOWLctP3fUOU86p9Jym/eEuucDoAu7/5lpuF3HxvfuB/2aPFxsnwAz5DmDJRXljduw/h
Onh0u7/HewqAyepqXX4Rkn68GQkC+N5wwrO60XbiXuC0JSQXnQR5GqQseeUXrzpZEX11irY4ZMmr
Rh85qzuFtfOrCQhgabEercZ/AtIsiqxzh6lrL135GprlANH/LYyJeCp+B5IK5BWp28+L7g/Qiyfy
H5bV164vyYVSUnDRXEDs7alfMvZMbsFzJSA98NKFS9/qVE++P31MNUiJAMWRCq0YfDkTCNjmACqX
MMRV/hBAbhlWmLVUGxfrPbsMs42ALL2g+u0XxGWlnKkgDqjcJKuD5wWL6W5Q7QWeLW7I5FOmM8KY
4OfWHHcQbLHTfyHK7ZiSXzZY0Fgitlgp7/w1+jQfxTccMjThabGQnRigAaHP5o0/Lg+et+TW2Pqh
39bX+ZxTIbMy1/UjOzT/2s6Be8k/mRR4BCtU28CYk/3cmjBUdJTUK+k7+aTAgzv4otj1b16tlK/I
Zg3ZN8aq2IpHiWPSKy71iSpDGpfTl208BHhsp8YwskKiUKprot67z57sPvrjV+gWRxbqyWFE5r1G
P5AEsA86wSj/TGpPjySRLOVxHDHsD/aLOesIYcV2zTWLKNGoNmLlZYJTvzGZ0tkj9k5O8+jz0I4o
ZVdcpZdsLa0T1RWYGqgdukOJv0anYML4Z1h2yRRtUzasEf5jOKQzMKPBXpPXD9rHYDC52rXO/cyk
gCXgZmBdZ/qLZjB2O7K2vCNEmvOEYsavdsZqaTZZAQCOF+GdXC5JduA5aLZC2AJ1DO9QJ4Ghr1nO
n18vtOAEvwVCukM7/6QgKDwCyWC1YVVdhMgo4/lUQaEN1M60yLsxSTwottim8Iz+8oqSUawXm9QX
fpHmPl0UtwMOGd3ma+cNpJJI8lh3+BdLz0CEe1SMNeccF/TMc/QMCM9S2iCetuiWYgGcbh2/tkRA
R+TdAM00a9R/r/jCpML/pSyDDtWsxkOCQ/GM8jSTRkW5KNHkgL7CphFo6gXEJsRLQsS4GTBz5F6p
EnvtJ6gELBsoUpy9BjF+5En9rjOdrtrmhTcm2IVI3bax4cGXo16wWPKJ7Ua6Nttk8OOapMILp5e6
QBclWhsXewpYFrNTSCabTOWWr6JCRgBj+Vbj6F+QNXCZjPkrPCaQVSkfGdQsPxOVOAOQCUZHd2zx
QLojlhTiqRcLoq+j4GTT4LwkzgD7jC2RHVB/tiwA+2IZo5ivij0iBpaLr5imi54ssuYkbMyWKJ4N
y92Et4DFFlRw9UA0iF+hJ5/NXcYTAsDoEoY42r/DR3vdfCSHb7zBSZ8QWTzTR6N45gANFeA5nlFI
09WmrMuF+cSSmu2fmKak7NtqPpFOIxX7RISUZzcFAkB5AeFVb2gfuOWU/IK0nMOAZPb1y5QIcXKK
+o0pQOiO1J8zx01OVtDbBs/3llcbMvebZItfRInx00HG+eVwV6U34xevHq5S84DbZ3qe0xklofBh
IBrtf7k5y7UBV4fLXd2EIn8itCsELEJjjDThSvmmoIL/CGhBjm34gbjU4InrPqL8nR74YRfypJou
CdoQ2ZZwJKdPtXb8Iytxyk0qP0Yg/06qoVqmlaL8RF/EPs1eriP/xxAh5v+KgDQmpy95kSuAAXkV
Y36flqqloKBoSY4XT9EF1kBqiCaPV58FUBNCQ3JBULEV26pbC4xeX9aw5T4z1It5nlEUm/mfwIHD
M2aURwg+voOu+4edIm58EZAWbqy0M7I8Vh+kG+N6Ix+X1z2ZPwag84ZIX4vxVrPIi8SdmTqcw38i
EVA1URVOmvhVLvJWkNp+JDeRKmcQR/g3AZ0IB5mVHCc+jyj1DPU4kGiyy2kTdaKNhmxxoJS1YO/D
AEbCE7qlnoRr+h5OlAT2FEtG9Gl8VL9zvFUoO+6VRyT2+LqYrSQUXeFRF/dPVMtG+obMkPNM0RCX
7AuodDIQk0eX7fNzW3kNmS8OZR1UawSvq8Kn/mVY3wKZ2GiXGQM45HyiK8r7eBgPxprbJ8EPWKMC
wwriGNoay9Bk4FUmVq8EPI/Plbk2lD/qmGX5pmsfKX3cREV1S6qIgDVlB+utoZqMcAFAF/BpFSd5
o+EC5WqWlH+85RbBeYTxlTdu8ko81QSUYuUavnJ53br8dUzfR04MpdxjAzXTvQZsYinSPiVVBjit
xmiiJVsDAhGoXHpDef1LfKOKk4I9v8MEwL3yukmo4wiKsZHHFeWFXz0/iCagpLkFaJpcnCR7zhmi
C4k3JNXI8OP6BrEDe6F0aFNW9bqG0WIOmI7hn45+/iqQzyvag7Uztfv8CjQV/RUuPQIqEQUDOeHJ
zuhRu0QxlPZ6nQwneqYK3al10lbos+c62BjSrTYDvQ5IvhkirwcquQiY9gBWlZbcwLNGJEjIOFUo
17S8qIvFItli4FC2cb3OftJ0ld4ETDmKSQcwuNkWtZC40GUOSRpG7MfioQtawsGmad+EqmsBJ4z9
P1N6y/uTKKEGhjZ6NNEmmX8MRnX99dsIdzIRrqXwZjCLT277o3Lg2KGN7OoAc5kSDQhzsZSQHLMd
9dmkNbXc9PzOmLxAtNUrCUWZdcdir4tukpCkYteFnwWIa9jAYunUoOQZsa5xCyPpmy4z9CWqkmJR
aLScYiFMBgS7PbBcdDcTfuqH5BbirymmY95HBTf/5MWH8TylmU9sy8wjWdWHUr6EeDtlgQBHVCLr
iTmw3U/Ab3GgoMIBQOwCszp3InvCvov/YA6nfms9f6VXUL0ePQY1HN2UWsXXRPyTSKBNqb80HaGm
6vvxArbs+w0XwVPeJeE+nLwm3zSgJ4xh+EaRh0NTUqnS0YSa7gTxRcIX/p5qX7aEc5073ZHslRx9
QffK9xlTSAKEoVJwyPfGorbqnpteQIdDM89On0hbtGnBGNiCuKMnvPjdKSYCcix32CzEj7Q65eq/
mKDwl/dqka8GS5YqBOk1YybfSTQYRd5TDwAP0j9CGTBgcV9q6EknhlHdQYQPPpm36z5ZxdvIgcJG
qMcHrI20K9AWEJQC3wCSPZQatHGoAc5kM11TB09jK26DmrbKVeMJiYuFtjcWqb9wreqb1W/6f+Ee
wY7m1nizGTInxKgvDDEpylzSVZiZPypIvsKPQHobpzODJZAeWS53msaf+iJ8zqWJvr+L6gOgJYEZ
SQ5tzeDMJo9NVP6U45t2TWlUhWtWPsQLhoznRLcZcj2f1axIP+f4U3z+eyn4wGFCHfP1LfyWW5kd
N8LQNw3/EK3WlF4lPRZl4uGeQvW/kOhFHEldivuZUEwJ5Y2BrXl8Uf6HobSqZKcH7NKNfUH9Gvku
+U0lWFY6GedR/pWJ5TkwC9XtI4oO2cI2ucIXcSTjsJ1+9PaDh8dI/ilv3fOdcACbU5gmEiLVwrdm
2DUHlga1DvB/GeMlqYjNJciQGMv4Gwuwwg5dDcdc3E1mjEjHqbB8EapF4aKbnya2hrRd7WTq2L2C
H9QhXfJ9IMVbIPmVZPOckWK1WACwm+AN2pps89SBkPwYLwVpvI6GO2xwsUYemk9M4owI2c94Q49F
lOfzUUVH3rZRPn2x1fbWShfOmo8U78XY+GAPAoUeirsESWHg/g3ULnAHdyKKdEDOy+vJ496AMvkx
CmwThKVw2wSrynuc/WjZ1nwehZNFhsiqNj3B43CfzrPlZ7ELM0AhavjcGFes2Snaeh2pycyTkviD
M6m3KdpryS6XN3FQF2To8CuqV7PS5N9YYakMSDqIHgBC2m+SLv5xy3zj/uk8JB3AZWSDIPZqplOj
uXmyBysSUbRbp+TeuzzOwoYbbBlH7EU8SFwiAcpbyXo6qRCukZ7An4TkrAfiwSi8Jetr5I0hZ8zo
INkOCBmwX+cOr0101yDptsZw7pstFHxkechSDFBHrFi9h+uUiKvTMJ+06SQIi0MTypQSbfQbbXVN
FMKFLtpvQwQLBsThESrUnkASyC5psBUVJ57Fnjqt+egaCHEUpnnjz+gtXIQstR6MZFST6gwryjmg
zzwdKxdKnEnDV5nD1pg9wNnixpl0LvG91NtVx/xINrGt/RB29arPeYWg5l/XbzjHJYtMGjcdN8lX
dVoaqzkSsjXKpag4DeYTRlMlKY56IIgVd36gs0cWLD2/TSjFJ9202hBYL1TWQAB7CXyUwqpIDt20
+J7gT+Kdkr0bBqlE9ERn043OKXre3EoM4H8Y0aERp2vZsTbfxnqzqN0ssqT/sDWfi/Cuxv4LPPNE
HKDxVxZL8+/xhQxryNdhTrbX9GayXsxXsyKD75eXw0SqBg8xl9sx/NL86afu16r8nhNdtCe16qNR
NgYpLpvmzPH+Bc7DFq5uJx3BKGITF1Z4XCfxzlpArgTo7tZ8qsySMsT34BUJX2/2jQAHsQ8iAXLs
k+z2Sk9K8ksEVXJE0DY/f7OaxDlfkz2cSUS4PEevKy8ShzVu9ptESkKHU+aH/JM+86hwJckk3ZSl
YwUmOjV0q+voZIVEgAbUykO1R9guTrXXvRHZpvcnhN1o/VX7wN69+PaZiFbZHvjRCsrsAzwQ2Kus
IR1dWUExHnTN13PYcmQYkl+euA1ijHryMUL7jGGbr/g530Pt0zrFb2EL8I4mOBDP6p490iIVTtiW
d3oePIZp9mc+nZlyZeBb3/yXajuqOuD6jxQHE2Q5dJv4pvwAECvrEKrhK/RFTGLZVVAv2jG6R8+9
0YCY2sKRsQev/Gsl/RjWBtBJJFEod+fYRTI0ivtR4Zl/feY9mlO+YLyq0K6K8+L8EjFtYLbBovkw
qw0DYeNRAwx+xIwO4dCOO73ZRV8gVKq8iQ54DLDSwz7kw26QdwzE9V37KRyiBrikzVWyhnM+1Vji
MW+xBEvoMkG4fKYQKq2q1p6/mxPIwAFNbi/fnmiJaddBXATi5UUbYi4YbYo1hBSLIA5vGiRoVBI2
MfVnNY1PdaP7Rv2BrYtNDktP/jVTAAnf6EEWQwRPQ1AQJDGew36fqoEuX/lvaUvQU1mfBOvYhZup
8TDDg3co4S18upg4eW5XcN6RTeATdRw+JDm5/I7Oae9DTt9HN0YHla8nffE+4hPr7y+Hy1b+h2E1
PEcH/cx82P5rdrof7oug/1cfhhPQVnat31hnWA2RhIAz2vkfObKnalts0+/50H7Ed9Q4r/Nrrbr6
v/qeHJSf8JPfq9/ATTJJHuSDfmCBfDCK4fI/tO/F24tEORfbhBb0W1xYv+D1DqKjnXTUrrL//IeE
I9vl/9RP5lBQg4rDnZmeG4q3cfD/8dXuCzgHMhA6Zpg9Z9koAtsCr/bdOvlgMzCcfD4SjakAL7O0
XVNuLWHXIVV+AgfOJzZkph40KKSq8Jpg4NS/09KmMan0oiOOIEKMRvxvNGxVJIQvNg8jGFi+sy3O
ODCxHhwTsr7PKFaqPBHs01rXiyA2l38LyhmK58ZcVET7loVByMATlqj0VTUdc5L/rgsu3JPq6SA8
BSqJ9OP9DRcCK0nrA3F3kJCaD6Ul7znrgaOVcMMNhHomnSCLHfZlxOSdFRRB+DkxeSa+qAQsMuNW
SE8gzOnrsVTQ/ra0JjgZTz4fOr11mYv2ngmwmD+k/FJXGwOu37TO9HC2occoLlisfY7bB8X59ag+
SKldcpPAbnFxnNvnNSGSzFZOk9uTqHxJfxNmEQJ5RSJVGs9kWTBtXac2D3X6B3QE1rsqBjDkneD+
Gv4EBZ+VdhjZgVv5m5OHk1LCx7tlKejVgHLAhJ0e0fCGJQS7FmQL4M3gZfo7H9GS2rv4SuSYbi/i
hiCDHsOwn3na+PflFxJEAsMW3/qjiRU38mTwycQT6cvcSc8TtZNHoikdHGaML3H7JecBphrywMR6
U9S7TF+CujRHGrBx4fgI1NJV+TbvbI2AM5yj2DeJXWu33Q9aeF5l6dglflSuRdXP+xGr+/escbyA
6hQjkoDwXmeaM+hAoORMmYssjGn4S7ELHn8+ZRGp1CHED36OeoSPBFUSJ1mca8AyUMQCwp2FfK53
pU7yH8j0Ww3c0TckY+sobD5Ccz2mF/zT74TocN5pR/JE8u+RIcF6kPAMlfDM8YY8f4jZG3cZABWx
TdOqXLeb4od+Qvy3CfaWxRpK3ALwAPHjnBBnOAWcv7/bX+PRJ1Q6rAgKkgKYczxYHM6hS8zfqkgP
ik4gMkncyQ+vx6JBPaH+hfJFDocdT+B0v1HyagWL5PRB9EJsBBJ5aGQMID2BcCcuFwlw8Tqv/+WJ
N+kbWI+U0L75DQ+q/I5IfhY/KPw0w4Vwozous9zmLUdJjJkAAtEw0As3m+iaQrzxEx5DR03AX67x
hv9FlL5fQOYvhABBCgyu8gMHrMNSlvxhdHZKUjILYsV/Id2x0HLkPgtytmjDteYV/EgFj/iX+uSX
RFd2g6TjGyDZuwY6GfcRNjLUySeOpXGdH9XpDiuL+4sfHS5LHIBLnPJ35ipUiVSOvP3Ha0lwVoPs
egxqbR0mOESSTXxeixUH+Q6oMhvOKJP7133Ul4yUSE0WZyLXXIGpgHMMtU35FWW3Ugswe/XqW6YM
fvJUNqkrUivCIFKAzzDzVcVPs9GSdcsU3UanziL9P7HD3APAVVAPwiJx1HcuTxTbI/ZdFIwW3wro
nuWBh7C0r5rCx+3dfsc+0U2F+quLNzU8SRK6kAklKcco8kuyhDjuTzXmbR9fhKv+ZUdrS2Q3Wi4i
cJhuuQZfPsrPdXoSP8ftjBEItcV1QG7ltXeUxUG6J7/JBYN3Mf8ctWgNlYXmcg/AE8BRXAklQ1NE
tAKM4A8zW0jJEYl4/LX4JiZAdyi5/yCcrgh43MV19RaTegNx46SaA17KXprN5DGsIodtXHZkEgE8
uAEOl7nzRorYf/ItPKHlTjoysZW45aHUTnwQ4zvngf4NPIwjiBjDxo/67cLT4oEOZFapNZ1LiJh7
pk/oDN62k7ymN8QXIBNI2Fw+E7rC4QZf0qc50QOwtTZVn9k4EGLZLwNBd6qpIOfXKW+UHTO4TwjL
hzVjIRrbqu9X1EtKxc9LIlmOZCI+RfFo6NvlH+LyrwZB1KQHuaP5h+7ov1bv4Uyjjo0xHq+nl0C5
o4tczaQBbNSf+lYYtjCu5cqhpAKpOGQXocHxRH7JpWDniy8jiiuEYKF1xKPXVnvFOsjeRDE2J5rN
nI8K5Y2fav+tfbUBZg0qD1M2KaJiX5ueTIb4Oi4hq14/+OAOBsgndVIAVySy/NSazY1H2exiCsP1
oUZ2eaH8mF0YMzTtRo5wMHVX8d/bmlVXOQsIjz6G4lTDRRspS6wNP6tb7JeumF7IQQa+6p+XF78q
fk82zCYd0r9FmaY/GsGGQjJQHxCjBWU3EPhoEz6NkQ2pZeomAqWr1yedP8DOXh/I2yjbIw5lZRlX
0hvIPnYfvDEx2gDSnMaHpO9fW/lBtsyf8Gn4cA343DWiaBC56GzBwUvdt8q1w4LOhKEAPMDxkrS7
qqN1SPBjeMdwRGJcaP90q67zWJKZP+tdX670m/4rYsYd92RmzCwm23yv7AEogRJxbd/JkylOBcDV
698TvombRUZfC0Dgame4mgoDoPc6gH731+IQ/hj9FxADoTU/reoo78XjiTh/GbQqhKAUne1nisGm
bTnsntXWsgI928hvGcLiS3MT2UrT6Qqgk71gUV+4NaZVeBK+hLPqmfF3S8/pxQJBxj6xEXd57wsh
tNx8Znej65Jsa1QI9XZALCP/y2CFRfNY05klHAC/q/Gj7D8tXrwXV9sxE33YR2ZkEumZ4OlVeZAK
RNUEfpeA9gO0XRCgZnKwLtW7YGtFoMkgE7/sCOWFJprGiQ795FK0u8/IgXnIm9oN3wjFRjXEbxOk
n1iiUZS6VUiV7ip/YyAedkVAIQbi7cRDs4yvHdRbb2B02MbQyRC7UPxM1JZbf2l9RrNiQU9jcUDa
IK0QHNjc9W/TeM7P6UexTD4z3jgP8NVF3S9SIwCES2rjqYKK8GlqA3lFAMk2TdG9vs6/FcnT+gDL
ZBwAQgzmGuHYQB7R11JgLn5Dr8xb5qhpdHDdNz1YYxB7fxBJ9mx6muU9tyrgyOr5JeuOBdH+chNE
9HPy2Xmhi8278/o7qwQwt+6ql+yt7OxYdQsWWpQNBviMH4o+l9GlQHOgUEtdDqvhK3n0so0Nmdih
0SSJfrEir836n7UF8QVy+6LQbbSbrYLCkt/DKbHMYqnlVlVsExTy9lo1ZNOzjbvhTb1XgSZ4/aH0
xxMhypAFYKcZ8rIdmerDms+/Iz7jMZB9aXhTesjCrfnIU5+jPOPcHoVz89ql6l7AWpXaMY/Ab3x3
ycCSeZmuPOqJzbrOqT8RvudReoUQbhHGreD1N8OBWSw0bnqEZPaXnDQuM/D5572s72MOY0hoOEAP
UylQCFZpfvakhq+G9ltUL1DbaLiNQ+Ky5BhKsIjjlC1OLZdhf9qmB9pkNFhV1iz55Wi7ftoABe2B
V2HUKzmYbXOXSm7kZsdk2guoNIxdW75NiBLj3dMtqk3+qcZrQl70O6PWeNY1OB7Nz/ZARFm0IEGI
IpL6AE1dEkdxO8qnDCsPBcIyVPAi93jll1z6Qsse/glHtrN3hllNx11fuVTUxb/VdBGpMXrZpuxF
cF1tdkKD+acG+CZhS70diwMaxhPHWYyqZnlTWDcgwrxk+2IvfKch2P4ffkUfh9dBCgDbAHv/au5c
+RMsUyZHbuDB2iGk/6l+4JdTP3ZLjxmfnwKdmfsai3B2kLdMI37+Pf1L1sIMTo2y+jjXpMEtqrd/
svAjJEeGm3351vq0vKiWi/QjzA/PEl7Q+Y+j81pOHdui6BepSijrFRQJJoPxC2X7YCWUs76+h/rp
3upT3fYBae8V5hwTRVV3CKAaXsfjkCPwx2yH1Zzv9ogiBhAKxGcpfLwBIyobKh2E989Tfwx9Hq+t
3K2RARAtujS+9XoFuMt746nCIY3VAz2Q6jbnEM/Lm64eiwdOEGz1z+EEFJY1YO+i+Q1ki4yYVdCS
P49KXMqueCTiwu7lD5pfRCjIe/qDKP7Ji7XZWbwYLKTnooqiblcQHTc64KtcU1wVqIgc5BIyJqrl
b+ofMsbkLQoheXLG0vs1y59RsdFcUxhMyBzmAucCLlbd1xKi2Q+dY+TUbCApSYeF4bwhweKdS+fl
NArTNiPoaC2ndlXelNrjWwfLJhBt9xGQjKQX+/egAEAHkokW/0oWZEc5UU2QLa3SYBohnvXvN2bl
t1VUf31tBcEtebp9DbpPfSAAKAx2boekukS1NSuc4umqqbaIIPc3HR0Uy28H150GuSmJTvFmbO9C
RwQXWzu3pGB7QnoyzU+ETwtb/2No/CnOqCMgKyl1PuJS5IGTYY2SRtP5zc0eBT8Ir2NGjcGuz/bw
OQR01++jTN3ItRHNSquK77ZxYej0lHK1P4oWJWa+x+la/FNUO2SPtB4m1GhgDzIfNw3lVO82X0yj
aQtg16JKvs+ZZdp3Tz/E8JyeSl4tXAb2SLX+LRK3O0qoYzPR5gSd0BeFtspbYSbrAEtkFNpc31Fg
DS+FmaZilqeynDuXBBm8sRw0LrFVF/vMqKnq2OHjdU1IN584l/ECRwpAA+VMjaHGPiXiSsX4SzKJ
ZXhUrttZ4UhZnODfW+kwm2FYhV453WCkxet2ow64hW2EHjwcw7Es/Ld6f6ZHJqYpJYMyCyYCnuIz
cJ5outeUvKN5hV2OfDH+C9guzblJLq55hDMXlC48pFLgtU9W+ARzOCIjqgBuH9u0dVntAow36KN0
MD5/IXYK0F//K6FXswVa1g7h5CoE9qzeHiIQltHq5SnjR3gBE0E2VVUHqrMe90R16SiJk7MSXxkb
i/tkVWVetxHPlHZrNvbw54J0i97K2CS852uU4Nco/SoofMlAJGB8VbwGyQFLHliWzr7OM64wVYUL
6WgFhXhvOAy0CV0qd4vS0k5EJpoOxIuUGfsI8ZocOFZiKou/v4jTsnQUg5bYOgMvMrFUP+vzE8pk
QDwmeOBhVso2K+RcqMx67cY8eykLZ0FbRSY7AAJjO/dp/iSzONh0JQhBCCdRgQfmjjwSjboQYkdP
xpFDmdmSMTv6AW8/cxLBJuFPkrfqPIi0uvrKPFfXD1m3R4DSCGd6EzOBkfZD4hXn1p2iob7HKoMt
aOO4RGlZQH/Rc++CxC9ad8EsfSfcOwTUFhR5CorpPC22LOPxOJZWn/LJ3xIarqR8BQFOv8W+J4ar
1T5Z7oWE0ZcVajaPHk6MsRIx23zhJdVKN+VqJDl1mJWvVIH42piVA81gTmUdg8QRDlyzBbJ4LtGK
2OdDJ+CrtJ5/RUQbtNVDSulNUewV6QjJoN8k/QFYBsPA6PYWiFL4acPdkHzJ2rjkrxflFhsSyOQK
468ajOCwXb0BQtkm0rZTzwVbBOtqWA0AiWamz6qjI0UTxrS+BXdlhRQLS3Yrgy34xnVmTdGLho+Q
bHtUT4lrHhpGwuWywljIbKF5vAPsgyFxGgyQUPgDNhadvucwWU1s6NEgW9hgaJpBf6QGvIUj0ElU
XjJJUoYfaE6AoiTG28oQY4F0D/hYJCB1Nt8+xpCkQl8N7B0c7IRAJIEJEav/UHQpa4lhMuYiVjU2
uJ7HkyUeSKzpq3o7MOcArSIuyVIUE0dtpOCRaO94W+3KL1A1IY1BAK8vbg1vpMofkg0JKweICdAu
MlW5S1Xhc5agQHKUfkTxM2W93uPqL/z+9NSWBctxQ4W093QE46cCPWO6BWff2+RiKG2c6QOHXjR9
hSp6vtN7cVAddNCX7E1sSctr6ogURmjRRuC7+AJVxIQYyPkt4Y3o1pR8pdlL1HouCj+Z3cC1RECS
nyOzW9QPhW4eokQFhf5slGQVXKKAprzg6pf5pJsMPsZWoX+K7nVvQVg08l8FW0EODATQrbP4J8tW
9gsAE8OAcDHEb0HCCIFEV2XtnSuu3F2qgItOcXuWUBGkKyG3Z6Noz4Cjy+EitIfYhaw1m68NVivs
n1UG4AbLA5NBBtPSKf6A8FbS+6kMGmJRdf/pWwnPc3dUL0Y6gKY9CvIhwU2clPeOQUlDoo6OngIP
1RmnJV4DTmed8YVFVA4tpIzpig5JkRC7rgaDAc3ySfCBi9bVRAo5FBcqQWNahb+sUYQPmjiJB2hW
2dth+ll0f4RcMqsgCfj9kFnnY3xmEdzjPjOw13yXIgaWiUCo4W+Y0eh84BFbzJvZhyw7Z5S5ozMk
72UMWdSIBvPWGCabUp+Q6hBzRUzPgpk0YtVR9IUs5hDXkEKSGO1J/TcvKYmtl4rCWHMz0LjFbZA0
UDOOCYE6RWsrL2JPWg9OiCInDgmIKvgKCwc+sUFK6brnSH4H5gcpTqs6vo/Pu0LqIQudzv1qj9Ho
A9E4yNJ2QqvVY6gklJEPpceGITXfLa/4WOLXXQyeFGmroNq0kjefBlGfwbRV/k8mQkwJYcBqMOZ/
5E1A18TD9MKXTBGpNRRCrOx+i6ZzRb606fkXl1/gSYJZniMD1N++kUhrs+qCA5zOr8qJcNvM6fUL
88b2OOkIztgVgZc9/6DWz1Epm24uwm2zyJbSwCOgO4P4Ij5xwZBXsrJ/b/0fCaYapWj7Ff7Kxj+0
wQi/9I+EkY6jklxj+AM7jjlX1ErklcCgsndTHjGFSJizFB8klfnVq5Kvz8AToZdDh1b+/b7e+fop
AA9mn70XwWeYF5UNwfCKbM4ijRn7giUfHkabgUNyZasgMp3bZ3cq10DwCkZyCA09zGBaeySSTsl3
/OgeVX7wa2wV3/Cx2EKyvQfArz8Q4dZXiufJCyBbXw1luZhe4wcCWTafMpXURg8+akQTXI7xtJEW
QCLRfHBkn6VXxvawtVRAN3vYpMmHeB7Mj6nCGLNkawWDUplZehBRn8IpNC8ZzHpE92C/VTKlvGIe
7qORBoj9V4O/xl5OqauAk8uwHp9gQAVskzN2nIQfgDvIPkXpJ2NwI+k5iWgbA5iuaZBDwPI0pLpj
h7ap2nmGHKFHtYzmQ+l/VRmsz5eWQlgg/hmDLm7cmL6RQQm+Eq7AwLxwbtBOdsxoiujG0JmrBm1H
YKn9uflkFUpeFBSkJ+BaknSW7+g6SdseLxx/4sYuJCH1Em7DTXlAjtrMiAcAE7zMbCrZ/zNQW4K3
3fQXgbjKrVn+JltxTwqpeBAfrW4HxdWIrHGP4AKjIZpwT9R9aR/e8uLYwdxQ661U+eWjGMDsOTP7
ZVaOVmez+GoeLf/PkeJzwKzfzn65YE1Ox/7YG0yYL++cjxOszEk6laPPVYdE52msxg+IsFhgMWWy
MNSdJ/tUhL3xrkx8TfusFMSUHuj6AvlGtERahQe09kX5UaMJFh15ozL3dlNzaR4hYkdWy0DZZrD3
kbCd6yATenSrYe/gvnxV7QYLckAUma1nHp42cDH5KuU5Y+Ttm/cfkphw2D3kdg9Fnck347R8l6Na
waXID2+cYimsvylT5GTdZfYbZGaBu8JqGNSLP9qJW/GffFa+mK8YDEiRtFF/I+leMejp/yCg4h1j
pO4gF0FOQr8CA/oAQ2LBZfPOHqFxZRZiIgwiCvRp4Z4Jnh7qOwT7lkBJ13gssQpO8iWihnZHFkO9
JrOSz4WT3Zj89DsV8WefkEbiL6tPzxEJ6+r5YqU/lm77I3kMOduLeeQ4m8z786y6JD3zV9IwsUBS
0pdAX4RdI+zArAC0Sm48OLhk7tKPQZQDMzdHHV/1EfQEunb585mcJ+Grbk6V4cr7GqqPA3NRdtCV
vHeh3b2awKNEYc4nVMgHkLITmNi6LAMSatbpJiLcC5QtHaxgnuWCn0ZxB7nMeXNBD9KlYVSyM8kJ
cbV/GhPOSnHHQ41B0gZ2bpk2eO89KqCsXqaYL733USHxADQwmWm8Ir8jaWiCrrBdzQs66IFazlyP
7EkkIpp5WNbwhyTSbbE1JXAmeH2qmFCryMqHUwe/GdXyz2IhHMjIW4WBJ/2PreSdUpKdNlrUlSGB
acmdUj8swSsdWcqk40kC9QInVY5uMqCqIGvsJ/1chGFDYJOHalffKtgEs/jQe6Y/SlfcglwAVBCZ
8PueJTwBPCc/ETkdCBinFCAMCk6bhm+wdRjn4ahAmMx1n+zN/BtUqWyeFv0doqHx1R+Z/al+Ft+Q
mMnUL2c2OnuCdBJmnhwuqDY0dddh1M81UgkZKprUV7AM8CaiJijybcAUBDVJjOyEjXOafjIew0pW
8isPs7Z7zjyYdeGnBp3ejCBkSWKQGtL0F0hT8viJonSM5hjXRylsEuWbcJRE/tYUX8o+WY8NjUIU
z5WdkhAjq2POnPzm1b0FIVGdYwDXi3iTRf9AmzfR70ypIragIz5GsNr+AGdApKft6Uo7m3Wq6Uj1
BkmSQIJWBxtn6nZF4saALsIHSIAcORBLO780yIXaPjG6HcSP0I9I/AExTV4CVQtZJhbdHKF5AJdZ
ZvPrm9ohOtMbKJLPjCy79l6o3sWfOgxW4IXja8w3hdgltoqdpu75zRS0z4tc4j+VI9lHH2OKSNHi
l9b/5dRIgy/BIHq+dxHZ81YnsXQJ53IK/5R8jro/oqe0esNCToovE8tHnovuQVZyLG3kw2LOFV2q
IiCpzy5ENVZ/GT0fgxe3xPpsUuMo0ftEOZKbC1RTemP2R7VkS/fWvNQFmwIO6ee4LYd/Aq+QqmW3
2Ytqlf0fex+QLfPXL0IlEDf9T9E/BvTb0H/oVcLZAcvqQ47CXZiKh+Y1ZCPyvRAW9DxZG2mV3tF5
SOaR7ufw/jWYaNPoLspvVbuz8FHuZrJh0xu+b2gBq/ZNmBkTYBHfbH8wGLxVImTvbMfsJmW3YQrj
qmrYgIukQLFFK+0q5bCUnZCEGknsV8r0evJZVOIaH9XwVYYoC2ZqXxR/FZRq+ktjHt5/COpFeN/S
Hu/ctpQPUmPTBU829wOWdfY59ByM2GYZ4tAjw5DtLk1ske02oylspQj1ncI4pMGNQ6iHhoBWIwco
TpAd0lpfTg5v2cXoIeJyZt96FEa0/xaCeT79An7tOY8fuQiux8Y/Eu/o8ybxVUf7ymSK6/EIkENV
YoSzsy84q5QnCEW9t1tL+wwAy7RMP2DYGi7ap4qSl7cNQDOGuo2WIgFALPTFNpoaEYcv/7hK6J06
8hG3BIVl09GoUCEnb18uNlr83j6Ta/Ivbz+ZhrDdguO4p9UQbQXJeTtlq66ZHUmcwQOrSXAcxI6D
4qLyMgDF+gvRU4KPeLEnS72BtSLcmi9CF4LFRy4iRd6zbieFwYf7LaJJwArJPq2hQfsk6T21zDPV
fIpegZrrzW9J2JzFfGPAJ6Z+G5GIHJTljjWwD2z0TVG+DONX4b2EsYg4sFgxr5ekm3jOPDb2YDNU
V4H5ylqMahi3HpEbW+JwmeqhRm2bnf4+jDJpAQa5EIzyED8NVs3HcFhkf8CJZSAniAf0bL0gg5uj
9aTps8xU/6N0m+12lBDdij9EDggrlLXvvIu2EZk2VgKwcUnuDEOz9+lfBopyI4Zki/DXcp+xMypb
+MAz0mFIdO9Dr+fNObZ/haQMNmntj4yXG0Kb9il9yqlL8mn5QEk4ZZYkc/KL+7xdz6Y3PxK+4wH5
CM1xZjKpZIw7wJhMlFdUIBvoGSwrE2lju5iLuvx/FxcjUm1OUuAu+AZ6tpwlGnJwDu8/VAP461CO
Phc31RVSV3jPw0tdPLLL6xtkwi6CvUFlFdNuv+vkBOlVzKmlP2cRIL1g1llxRZIzkapI1aGtycji
fbX+LXDG0Og173NtMB5+EpDmoCxi7jitU94gw53AWo0f2uJWEzsT2K1TWin/09n49syv4MB7ISrs
Oo79dM+DQ116U+gni1NJR0GkyptdiwZcV72XZ5F2RzrBnCUhilFsZicPrAjA9mAehNu45LZdpaj3
kudkaYanadLSeDvMkB8arIEFbnFpqT/tod6GFFbJueM37Ppt3+5yl9P9wZtf3cWeVDULusLluWdi
GLXr8gI8WvsJj9BmBeSkw66VbRFqC6PbnPAxfjrQiNVzz0C30pxFtMNwEVVe8MRxu4y1T3EiGuXx
1L0Esil+OQOwHABdJNXIqnrsbTasgrcE3tNL2tCCmlcxsDHO4dP+HTPHnCiXDgZbegxgpCCY+4Fp
BJmWRKg066RiCQ49iBa2o/vdp4NgT8quHz9Fw7S6iavcbVvGh9YbSpXGHuCn2TNkEfrtIHt9mNqL
6q7+YNd8tj9NcwQlshhv0ttVN1EBGEJbCnsVZSuNjI+f4A1s4aRojsLcazJOpFbONL2nm4OS0j6A
sWVnFUMzSRPCUumPv080SIt5DPEmIm0v9Ixq7hF7SdQr82RXtENlG0leFO2qy/OWEU4MTn9VXDrW
wsAlCFpsl9AO3xRuswby+S1DH0l8fbi3NvmnKFLcrrwMiM+WQEHGG8HYqrSMH6k30zc0nHC42xjM
Tk7/3Rcs5iVlmWzy0Gt+BtNiAFZclYAMOSs7sLDBTYbbWOClwTHM+aM9D8EcGn0V8dEsAYJjrBVC
V8gfKqPPC4uRMrGMB8LI15i4i2S/MNb1TmLtO3cSdKm4Og/6DqbBuUOggX4ILVXgGN4fvAm0XCDX
2YRE0Uy7eX8LAOQX9ync53QI0gV7ZKjsgmZf5N4bpMuONItxQazXDfZB9ZMpfp/+FDFxLVeVWRq7
Ju2L8EwTmBcqluZf2G4CUpXZ3q313Ml28REDbXeVcPPTAF4o+VAFGi7YD8WnmmOCROm7CeErBX64
j5mUb3q2gSYqGDfFH+hPpWtY8uku7dlF49SsK39x5NDtseFyHkZ8t0dJcJ+OfpUqfhusbZnw2XbH
BfViTfYm8JJGW/fvH72/6e0H13TNigOkl1VkEGkA1CwDP2XYXFwjFB86OQxLZTbWsl8EgtidTdoK
zC3EtUwsvKzUnAnXHf3VLdmVTLin+Cgqhzrw9MItyKxqj+IhzZ0JYF1NTgNxqNiARhTGTGK4Pljw
a/q2K4elRoU54PDk05Kre3mdeJl6/dCCctLYbe0YPiDAyZioribOLRa0IV3buvsxtC1fCw+Mkm/b
KF7WKBal3/ElFtvQXAe22Fp8bAA2QhR61IFHzQ+t+lgQPYc6VlnDOgmcoLLDL4KT4vNbB5RBjCG1
dXRGsoay5rk3KHpWtA+pgx9uQ6jzq8EC8TYPvaP/UbEmP1rLVl6Ar/kye1/6IGlM1B6GAtcgvFbK
KSl/38h710hVNBsPnLpkZAurYvRLajgBk0OwNmUgFwcNiUF2EnApPWg8z+Nna73/FPFW6z5fr2yj
CXzaSA6ewVy6UJVRUyf3jMn2QnQKyvDsBGVRQVMIK5/BJ9R6QGxQMJL4TiDTHC8yacrKeL/Y3A9b
0zFeDD5jBckNtxq4YWOXD2QC2FiVRclRlX0dHkaem5GyxUY+eQu2yC8ipPfytlF/p/E+/iUchAxM
5r5WI1ORIsqp8Jn+RSeFcmYEqo/39iuqHSiFwx6171KEUlk6b49LP+fn/rKRFqm8eOu2mSvtRDro
+gfpG4yWVecighqhRzGYQOdB3gNyFjIPFrKdMuUlKYO2umci0IdOU34tUG+LPZlG5SbPfBl9iK5k
7hMIaLn4rvHZCZ54UhtSMJipxfgYht4Nt3pyVERyIDcG+JsX+PnwxswspuBo5y0za3d1NztDnpag
4QWgY6xJ2jwyFzBtZA/ByOMLiCo61MTC6mdl6JxSFVj7TfbIeLFhAXVtCrCNEcKHTL+QOFDcJbxF
s4uIWaKTuqadyySBolp8vd/HsHOCxtJ1p5C9QluLrEH4crYvqV81BUOGfQ+azDD+0EwsyMpZ4Cn/
nYze5lJKjOsi+zepnyYfVG3u0ZjhlAtvWpp6JW0o+z9FOKZjgYYIspsGFHldJ7od/wh2DAdf+Bcj
rTGztQgKELsqot3HuFfM9aJCPTYdNSzRsv1mvL94Mr5fbNMAX2nm4OtbJuJf2FvldKg/NfTNXgAR
YDzk5n6R/Cnaz8iDOh3Nr4UbXAyiC/Vv1BsSMC72vHAKvhfkai459uuv4MhDt/hJbB7PzmvolxvI
BsOeaAV0GjXPsVLwNKzF/BiXZ+Q/gsoLEN9jmvpswwkUzSB9u0E3hCxMrzeaj4DAxojbbVjHNOVq
JIPez6Mv6WEc9kx3yLcloGpr4A50lXYX5PDiKcZ3GWa1+SrheAbkhJlvj/7h6cWkDrCy9ULcKQDY
PGhZnUa7940dN1JXlW5l2Sb8qzZUhbRJ0SWQ+P0eWnTrwDDouZV1wVJ8xEQ9weAiGmT5avu19qiv
gCkTN4M5W/opuhs4WQFwpGxfTDulsgdGTJAUVCsAJ3dD7aaeKv5LFY47N7wn8dY8DjK7seUwrupt
hzR45tjfrwRl69qnEp4UAEap+yw9kCyiV4a3YvJJFadkEGweORFy9/uTDWZuwagWjhTA3M/iBvti
LYNzWym/C9Dvy8gBnJvRYjnh10jHAnWebTbP6gbRnHqsB6diTkgU6HoeX5Y+bwmchzJyha9hJX2K
1uDi/cwtKDPDj8lAi8qj2/coaF7YrsUD0sduTbe47pOtcMtRpR/1V7F7fqA4pUY9VKxX0dk+NGf6
rrdsbVrWMGcU9k3iiRYzDzbWVKcYay7wsRe9R++KcOghfpIPQoxWmTj04yzrBbf4bhbgd/hZamaH
J36jxiE5dm/iTZ+ZQSSHImTpXoo4J2ji8b6PiDp43S0UAAgrZG4HLC3WQNqWGyEcgm/pfqeHttiP
/FbBcZYRiiv9hq8pWXr/ALT2LPc+Sx03oskdg8ktiD1GPX/qX4XcImS9jTpk9aDKZmD8FpZl7AdW
eWbZnJpeqFyYBAxfTzt0e+aCRNmwoPI5ArFHEss6HAp2UERRPT1s2fv0ES0ODETkN9rYwDnrW4OA
pr3igvesGNh9MlSOHDlyibobcz9x4KXnMuAPh7kGVvk/eR2AdZVf6h+/j24N4FHWDC1Fi6PZY7A8
z9G0eV3NeAT645ryiuO/xhonaHZ/1OFrTHtTg5b54CNq3MhPlFtYHGIyBOid4QAhhs7v3A6NQ+39
ITArnkOAh34JpMBQ3PjFZB/lLhqAbMVeELUoJQNMBJiiaNr2OTxHaGM85oz68NdYrKKlO/qEbnDw
B8X0FPq25Ivh0FkOL5yxbKCpWfNXg04AsKv9b5hjmoLb+xqv42t0J6uB8pWJAvNK2ZcnFw0HUHfO
ZRuxE0q9NeU3RPWAQNBfwRHME+vect8WIAyQmsO5YE3OvqJ+knJO0lxbcMRytM1zxk63W3Un0AGT
uV2mnwumezwyOLA5B/5hzWLiPabHlNyLbjcTqVukdJLdQU+TNu/wJWK/MBgt8nYyvkO1Fy942qk6
+U7rDZAI4FdolMOrrh7C2EDWxIPBxUV/m/D78ShjloBedx3jvSJf08WPCQTaRPmNtn3TQ4ss2GHQ
LBHoNJdlPdHQiKT8tD6zdQnXC37oSk02xAXeeIlezLeC+k7YSxP+vSUHTYgkLktkVEP/CJN/DRN5
0LEQSAPmSkwEy+xzHubw3I/8qJMpdm6h3ceeRQNZzG0bQoOY9zuslYruC6V7Or7S7KiyElO43vLI
IRI4W+cXHDas9od4R6OKRfIPzjEYeFbBjQzE8Ti9OUPPUrpD2o4VE9Mmehr6O5QlVLA48MZmExhr
8JMQYjsmAOoeJlbgbBbBBd9q7iCCgV3+dtNgW3YHU3LqxT80LQu2pyw1MWhPFplC4MOPeCsAjLLt
vMTHSjsEVkxMvLisdqyBXzIr/0Ms2OMFIo7Nyg79DVfwh+nTeeqzsmy5DhqWtUtxL22rlXLHzBO+
RsWTjHU6/uPPmfTUaKsJmc5+FtEZZjh61AZZHBKJXTb7UCzph7oNn/zEwU+6q6VsRyorwmfT20gZ
1iBkklai8BBBehxbqtHfeOG32h8nyVjs1WZrLKxuTir4hwxI4YT9gzK4YdDrAcGpf/AikR2ROlLl
EvcptQFDPISJwhpVmPH5rrZm86uuBhnw0OrJoKq+YbKfXhKjERNqPSx36RgmHkdu9b0OUAvVP8y9
kGRT4ZUjeuGVPTA7ypejcmIpKrtl5fXDXZRPjAtyJOVcqE/pFjAB7a/Z8C1rG4OTQASqgFoKlRmo
zaWEHJ5+V088dT2ZH2WBod/iWXqgzvhEphx6k119C4wBUlglIGRKkYr70VHKTMkZRSlxzPkDE0nK
baXgXOAX95Jdpu7poxLt0Pw8L/zJgq+Ki1ZGNbwAQ/epvOmKHYlKpY82uavblws+Qfq2/FWAmNu3
PVALG9UN+x4rB9DazBp4TtAF+dSeLKLLhkqIZK7ZjfeAf7O1B6JbLIYkljJr9AvdYshX+BioY7s0
gFQ4doJFo0anekwbt7hVH8XxhsNW0ddSue79+GM6Da2Tty6aLCLPCW0rxx+WlMw8o9qdt8sA8TQH
Dcm8RLQEEd5Rei4UPr16W7Pbp0YYIZ8DXG/9Z+SaoZNcFSyi2TbcUxUFX1RuwQPlbEUAsD36OEfG
C0HW4d0YD8NK+EL5hP+N0tA8PlFG9YBxQRGemtuCSqnz0YvH68mt2CoduydU3nRTIcQTZMSKEuk4
fv6JStxoMGOl3r1ZQ9DgN9N3Tewr/YY5BWMwIiUy7AuSn5TcVO5EXgFLQyRt4IY+wueJ45k4Pvx0
gmNc4+aRq1yfTqOeI1a8nC6DbQgPFmMMU9336BvPJbvhK7OIf3W2ZvyhaqvMtHvVh4JnpE53BM7Y
wRAGsEXOhVe9ZkvNptqxaeg3ZrpeDN99t46/S184ytf3aiN5zZfKc6mfOoyhEHuXXfnL3PE9y9/L
WSJl8WorbIAlZzLtv2LXIjCmJw9Im7JoyZifacCcnnZkusZmeMVedIFA9r9ibp6FMb/Bb+SJl0I6
Cl/QhREc8jQ3f+bOAO+pnDr05d/Z98wHADSveKPfoLKSd1gWnttUPk/A5bAJ59jk0Irw1Ff7EG1K
71blGSIqTld6F5XBgwqLkCsC2U/jIG0l5uKtO80bideJ9PV0gjI7P2WkWLWecIiXt6JukWpa/LP6
rqqrkFKZz+vW0cGlSIuz6BfJnhyh/v4Xv38IL9Hw17xdYEDf8QZVXo+oYU3cw+iLZENgyeAHEJAQ
6Je42asGqWJbOucmd3rUFfQSBb4r5LCc8pAQntbs1hIh1Vgc+hzLsguen8aX8R/ojP4eijsqW3CL
do9DhiCcyUa/PL0PHbWYSGcy26LQ2wXTr9B6ZfsRtxdyeWJoUwZlBZGSXNp4DHLTkokrlO4qvtRZ
V8o2YJI/FGbj1Uakb2lbR9Z51ufokubtRKlb3oAeZdy46DGZEGDjPqp7YohQwskO2VrnlAWNyN0Y
WH/PlYjMzhYrAhJMpnyaM0veUN8JDommoWojlEqYnKfHhKlSy6CrOEQ8CvKJpjhdDr8UjlNtY7ZO
yw/SHEZO7coX9sFpsCJtKWHQaPmbjOMelyReFSnBq00nW/99BtzzY/pPJuVW8k1DRQWMe/yeqzyj
m/pOYprMHGhxNRbsLSCkzes7uXmw7ys3zEsoV0Uu+dI4luoOPbcXNXjj6tVtwSKb9l+44XEKKWJG
lqFxuJ7g9Xe4Oz34B7G2Cm386s1Lf2CWD/Zj5XbxL+4qgWXkC6Mj6Gzhwo0sUqW9aWRbLMEC0a6P
5N84wtXEAGdu0ududmC6AvzDNc4hepJp9ZP9GNkJ4TEqTb4eZrrvGy43Y/pJtSNU2Fr8YS8IrZ5S
kZwa8gQ/cjYiPs9apt6po7QrOuAnVwAZOxGHNepxyoePN76B4iM/RJ9kF3KJj6Svq8lV/cV+HMyE
NASKzF2V0ePPaZ35tphoRk6/lNGbFtfMZjoq22yQFA+AmLryCsHuEB1Y0Q/XOqFpmU/q1ddzz1ia
NVFDLm5psxlEsTYwUYaghZaRDYHYbPgOiDBVq72W+aZyCO56f9Y6GH0nkZecbx9yNsKBGxqIGiAy
6eiqE9x4TtKP8F/3r9jn8mbCH8BkWXTaxHr61QYYMptptFmGuUbRkfoS+jz2HIvNRMg5NYhuci4c
e/D36J6qYNnO51RKYOGTpdgphseRD99xsU9wu9IOzbs2A9chIUv3voysNGfMmPzJI80Ls+0F7X+U
vYqMNKeW+ueQcLTLSuTWOAVAH9Dly3edy63GCYp56hPTXDV+wmcKr+9XoLAtg160TYWNzrY3Pnb4
E54ngg904TdcbDg25AMOVA0vCKcaKTHNgbw/zqknQTbqlxg5opTjlVuxGyfEMNn/DTl7GJ4naf7X
5O+p94mRU8QlVLrWODbDhdoqfOTNRtQIB8b6x0u6JJqvJ1T9s8GbDvKtwEMfJjfkb5hdqn02XPoJ
1M9nCPuFTQtoqGcE9wMWMbVud0CvpNG/nzMMr8Orh45nUJTX6Q5JN+65bdiBpCemawT5QIMndR+Y
uMrM65/c6LjrGqbcEvb5RbntoAk/9V1OEneiXTO+pkBBCfOlwTRQDQ6WazfvpFyxuRSR7o+sV7Lm
pmyV8Kcav43syRO9GVC3ZncpZBpTPbpvgTi297ZOnVL7W6TnPPjRyfRUjB+hOdUqTQEsS8gmD5kn
Nq/9ikomy1Epnsfa65AFv9cT4WgxqmidQPd5GCglX0rlXRt4ietnZPcPmexlqBGAXBn/NdaEaxy5
Cto2VLc4kMCSdNzpDAzBL5N4emJYFTARfRnRb0d2PfukDnwiI/2hmZYVbBiIvAfOOfiRcrHCpnJi
7CfiaB5+uvspx960ys58SSngGLwNjT3gwrqlW/2IsDDDz/Mwn7AO/UFds3wwcOE8uMXv6OwSF3GS
vo3TXU8mMHpiSIQSsshvEq/x+RapW0gXKq2IIumhim4K1FSleJJD4D6Icp5Ag11WfQuS6rDydH7P
MPKfDgKAJHhfd1cmTOpJ3Cm/bKrketsn/N0555TgpAKBzxcv0fgOTIYW9iidDWqnWjkI+jHo7c77
lVWAv6v4NMi7J4Vb5ZhzUuJHiQSdg4oaPbPgTXDOX7fyaPMVtvE2GDeGirFxR5+Ot1t7QgtZsZDm
4cI1TBUhuiIrksBDXvTFbRu5dGzphooXf+sOzxWz/mk4zulGB2b7tBQzWsfKf7g3BIo4R/3mOuEN
fhjPdfSv44JC6o8gSPZoat8vbpRfq4DkKH6YlYfGs1T8+gfkDHz1Xf0fSefV3Dh6BdFfhCrk8EqC
AAkSzBQlvaCUBkTO8df7YF1lu3Y9szsShXC/vt2naf9Zt37s1WQkfzvTJe5BHpOs3U1wCobKVfPy
y13HUeAUcxIKHekvbhwmouBEaFPFln9ods3gsg2ebsjAKtJI/CD+iYycLaWb2oo2Ws2NE1vZNfsB
t099WygjRMUp4KMqYZuaNN0QRmf3zskMebj8GXFPUmUJJZcMiMlLr6AF3EEYNT50gjw4RNm5fSCq
QpY+gC2VbliG8KuYh/GBfQ/J+ToeOQkzvbyGrQ7CrPkUB24wtxM5lmSX6Zt885qJxR22qi8QG5JY
dLDVZ+l9g/BD3Jv01TLuaywXDpQlS9qTqBBeU2xL6ZV0DPkZEVvhohGxoMO5A0tisBwEgBlac7oH
jszw+a9t7cHDJiijxwIz5SlZoGi4WNOMcZ3hxVl2Wyxhdpz9pbVI5qleczFjE8NVFoHnIupgY9Oo
9uAg4nU7Lkdmy8vOJFbza47PhOlRpk6DLx5LhYi10GNpxQtKYp/lCBqHrCO1xcHjBTWBUs+19dQb
x/phB1jCp6nDPdFO/gZsSkUknfN6ma3E165RHKv4MHGugoBiG8FH+ac3XHLTtXsz9dV33NgEHzjA
3RHv8vU+XUtgxfFF08P6olMQA+1dOEz4AZ8aUt0AKcCRzae5aaC4YgcBeGYAS9yMxo6TdaXt+Yo5
TUGuajf8IlZqBj3d2PPH69dePEcZm/VV8zfCQYZgignXWSJwrEH7TcMBU3IG9aiNTMxupHHItpt/
hCmAZnbfRA4C41jv5H8sWmkX4+s8Snctc8IQaBvm6Ymlwzr56ngkIzp8y17BMaTGGrBNoRvK/wq8
flbF7VouzdEZpzhpDcwnhewknnEwwdpGCYkQfU68ReRLoH+ILWBRABcY5HGWlqAhtxX7Ujc0MCKd
uCzgL3JpWQz0yRmknHZvnSreQiIlRse1VCRrJDjEOgpj9CvnWbG8oUKeZKwPtnBuZ5ebnE6vYjM6
QCJ8uo1IOEg3rLkUcMy/wXhSe9ui56b8s9pTz6ODjXYxrgChv1QsYCVzH6ejkhVPsNY1D0xMequX
TYLTqgi7a37iLKc9bOZBavO/ZuqpF+KTBgPgT1c8IatgfuWVX4wkRH87+Utclr4rfIFN9ZQ4jYE5
/3sldnKTKVb2Z/KHMA818rjUy2owaOXHGL+9NEIrx4r5dcnmDJc53IKh+MOLqw18/I6GZqMvCUKs
LJ6Wvk24YyACKPoN5Ox0CM0tlqrSl3T0QrM5E2ksfYTAZimaQmzkmm1NMB8+XZcGBuEPHbPsnsWk
Q9/uotWtxD0zNEsZkhPGm7lfy9/CHZkz2xvnaMBTRcXUKr+UfuVkPzPQ+UM6I74Da/pPKXqLzK3o
fAluY3M0vbNIzt/0U8IrYWMsMmxDqMBXuh3XxzY5gdj0Edx4jZqcW6ghRsLilZi8QXgmKgnDnIMW
LKFVEH5bL583RMd4mq9UzeMxgRd04JMEHtTaoCs0F13Nb/Z4G7FkwWfoByg8PFPAvJjfBXQQ8bk8
OhpgbnbyRPVtOgcIfYr9j+k8r74yqIfZpyC5SNKJ7lbMa3xZsMXQdWgxzFd7rN+PwLfsCE/tiZFT
IPW0Nh8CcwRZEs08KA+eWO0x7a+MnwyrnBAE3zyhSAjIZ/S1qUTvVgIob9J63dIbWMlbzhtQSymH
xV/sQ6OZbEgusifiB3o32y2HfcoZC09ofe1Wlxfk6deDxwY2VEQJHPq5r39LfvKOzmjWfouwg5j9
090CltiUgfA44vCQ/2GpmSlWdGa+AWDvdAcaGMl7m5FZQUtjiUciq4+APV/A0NWoS6xreJpk78Ku
avfoN6XCo3qDjh3+apB6P5azB6W2nDfNB3Jaga6CYqNuk5C5cZV/TYdWfs/HrXgozT1COgOMzcmk
rCj4CjhzsnZvek+rzghYAMp4HUqHktd/xSUWrRsM7qFwh1VHUCZOjsbfhKL5I1mblIIJntU7LmLz
Hchre3xMplecJOxKCPWAzkuQKOi2DT4sPcGxvK956/TpJmvvQnSDmhQ4r+HEL2XkyGaU0MEla8U4
xSbnsRSc89RATuNoHrGWSk+L/Y1j0bimLbpR18lvSQ3FgmBbo78ItZMsAA/Zg2sh+UwsamFDrOHA
npN4THisML1hL/tXSy5/Jkyoo/xE/K/OC2y6eS8bNgzplZkJuiHGI3bi2NkUJIBL+vLZJw24LgAG
SPvUyz56Y6+qB3O6oU5K2plLTx6vA/VxPabsHpuisked5j/KwFZuprNpEz+2pAqFj8TBjtzte6x1
S34U3yRUaXcajuJ+qXMf7zVcveGjaW7i+KaAZR22TQEV7CZfy3fdW2wGNR/xVlV8RIr6PWqZdd1h
/sA5G2/6ivXxHklXc9nnjMo6+sKAnVp+DvkDllxFeBf2gZO6cJjoJxWzFWdLOF1n2ncHZVdyBqn/
WFaQw5KRvu18HRwp29WIl+sHbAoMDCr9fd9KdZg40PDAmhBrQECsHkHHqdfahVwyYCrGNS3Q5cor
9cUmCFICojKPFIfzdzSe+Od6n80OHvnGqQ41Yyu0QwmvCe9uPn94CuF7oqyoT2UIYTFHRQqRcWXV
fkB1V5feOF6QvPoq1eeyf+Vfw7Pgx8u/h5aVT05p8ARG+wyQc1FmKTfcYzZOCu5oRACKOziQC/ig
FhcvIy9zrNLdy367WA94GWmxzQqCKNHsZ8qDd22CR39l+h1LBLZiGDWYULlUErI22CnlLQTwUSHS
B6hgXHfffHscRVVxsRUreG8gsGo2BnSeg4tmJtFJZaelA5QjOGKZB3srAqGJTlS61QilnyKgEHOD
fgE7YNFFrLW4ZEI4+uEOwXkF28DhrjDewEROG24g+aBdKkJHwgm8lzcKfz23AcD1eY30i99WQ5HX
1xp+072u35kdxvdX6Jk5hnu2PnL5rJJLGmzr+CFfQtVJC2cZBX6xrLOo4Q0uTRe5uRF0GVklsRF8
WIuFncAAJYtbZF8Ksii3TQ85EmcI8FPfMpng9m8M6sUvym6kH0S9TuTCin12hL9hIHMzMEnFXWIu
DHwbZKiSfcYz2A2SHQmoPZrlqYZQKypsnVf0yIQnoOKC+7Ss6Pf8EUJ7HonqwZSLlM9w3oQ1BHAk
zyH7iYSjWO7HX0Y6goEk1DWvbPbj/s8c/Lbdp/J1eN1iAs9zA83jRmBlSvcvFqCQtYT9ILjxrR3O
/VPg6UiiIC0xxn8n6bhq1UONi8eJ2XmBdjG4zRpX4TwZs4Bvt6OM/lH/mtxW/MtDGEEYH5A8Wgrp
LBvbCUMFnIzhBVObTlFB8IB2Ksof4TlqUP7loERL+S2KcQXdRUYC+G4osiG7Y7wxNn/1OXBDsmBp
YAbxCODLWo9sfSWPur4Pwx2xFMoKb5Bdspv/icoB9fdxVNx6Reo7e21S64hRd/wHEO2LyvWxegMY
Eybk7yW/0ZDdNnQwLTjxNzpPh9CfhcWvsABFse7oGfpWfFAld1AuScG6caMxMyYzgvXLTuQ7LuWe
3OGLlbLBsPAFG7HfdVcizNP0QQx5RHrtjqPlVOW1b/f4BjL1hsGv5M0GzIdiBbxJGVBAAwsuG+Tw
1sogjuhbeNZQz2B0V9v+n0bhzLsYP2BcTpbf8TLt7VZ1O+hMLGBU30A31g1qB2zqWk1iJWH4y7P/
EU4eFYAyjxgsQBqqpXkZKSTki099gd/524oU/937fd8ea4OjFSUDPYXWBWd4UlAgNxY/InbcCQRP
Yx5wVozij8TQG3moCOJNX0H5ucTEnRD/GCbAKhlrHcImRqkQt795MMGLTnhiFTRIaAMS+yJbCVkh
r78UH7dgs98FdlIS/wxwOgNjHgM4tb8GFQjChm0VUAunUnnmvKErm9OKG2PSwdvgHETUpcuCV7K0
Nik8CrcNX8w+qiD5b/njrNK9Epcm/bAxsIVmHPa8Fs8E1tyc6Dn5vH2ML77lJWBSs+blxa4kpcia
WS1uuWDHIEHd0ANl9JI34K1pHFJMClu/eg5YgfiGJEVB2l8O7KJBh/hp4WBk91D/kbpHLrkjB5ms
3olUdeto7NzS8ip8sTuL6ZYAys17Pdq17V9cP2ktQ6AcqT9YiZ/Bwmu+qH63+a4+K1/M2hPOwvap
t3he/9r0koVkxEjpZF9Ki3uwZu1xiry+Y3pEoMY4+1Z0J7K8qxCJT//gJzeaDryW4sG2puAHcWhv
ATit+tzoDuc8Nslv5b3qufoUL+h4UC6GbzDAA9FSGFGstammPI0QN50XcgRTASXj7KJ5oRSY6MUJ
ZsbnYrphQhx0R4x/iHqGrNwX4vIOQ2NMCiQ+ttVNa49Np66C+b22LnXKtmkNaCnDJWat+uhDQC7R
4OsvxXkZJAdP4kAe/tOTc/9d+S2bsgd1K+TuJkyGONdM3JXgoTve2ghp+DUmXCnM+jSvvdJHlu1F
E6IeO7IEszb2N9bv9iv/zFl14z5J8QKdAA3UmOo9DVpEta9gKpmAMM0txfV00f5hltpGnJebNwrD
cg6RBNVjIlOrkdYrnkIJptGuf4jSvTYwrLReWVNyflaKz+Sb7T4be/KXxutcU5ve0cy1okYCV7B0
NKs/7MeahZPoByYKAnq8S1kGcvIG/Fm99+pPxl5II/P9wyE/uqKPVO31NZ/DY3Spv/uKE7g3xALl
WXYX7fNyQxa2/uZeCNVbMbk0nhfJJtTw+fyNtas8U4eCBBOrPYfHzmtxPwHRzmB0ARMOFFu+C6SZ
YSMsY8LAxZOSL3MN4WRAxRG8BHGi+eY5yB23KudjHnCeWmX/tMSxmLRkJHsQWKhOvVsEByVZtw0i
1nlQ+WE4anfSNB8fYDwe6GD2TY5IyFvq2Sw+o+hACPtfntsx7gCmUs4fkbDjYtzlnH244QInjjGs
AYfRgr0IWD0+0ifJ0yyDiwUfg0cROnaWHvXWoRlHwZ8UVz6hxnJ8vhqfptEXEg7uPSIs6mSX9TZI
Nw01VT8EZVVeqE5Tos0QJFpEmXapmmHuhZ5SO2LNwJU4idiiDBKHT4Vto50gJN5YUDAIYC9hmUi3
r3GWDY/YTnJCjjK8G4WxRnrEk43LaiQC4nJapXFQuDNUln8CuBqC4bS0EGu03is6mdgXwzp7gewL
OrzeG+HS0c/rA0d4cfRGm28Q4kwnxPdDPTzzPIAKE5AQYHrzM9P2LV6z/idaBHNs3ZzwWBUig/W0
zql8/25KgxIM0hwSy/QrbmciPn5MpiuxMZ1mq+NM58+uJpewAYlHtM4AJ2cK+1ameInA4XfKaV4d
4FLWRyX16vAykn2CMMwbX/Badjiqw6IkL1GcWebAUyfJueOBiBF3mI9dQvBGfx+mvVDsQ+0QB0c0
QMoBCfc19/6T1QHBiIDL8oLlIyOfP7kGGAgWbYPpcegr8K23n+XgD+W2Id1ERhWFfc2zXF4M0dVB
xYmZ6bAJt5xQJkITEGosZlzXANsI0EB6BBzZy8ntpA1okNclLHewArJnjvBN+oIT5Bu1AyqxN146
nOFmeF0W8Y0EFfxpEM5WGZOz+smRI8EjeCkw90zfobrrWEjT6F2SIoLJdAVzKgbvQ3N9jTRLHLPm
akm/IeJbFnD3t+e52w4lVblusfVD4TBiSGVwkh69JdgW7ciYGwvWIcQscywlTbuKfU5YtfpklteZ
EIgSFgr5kLPcnWkKGVGbORPzpBent3zyovbWJuecbhn8QHl17f2Uqgjl29B5QRvPkEwescoP2SKp
B6aFQyMC68KgbY7A3Gppz6KsY2rb69+vyAuXKrGdxrlmPBCARQhj/6djTEA6KpzmqXDgC7bQKdP0
GGhf8vf0bDSXrT/WrULZghcK1q+ZUxBzA5EWITL4qVVr3FyFepKCHzW+AIjvsp0WwQJyEeUDBiKa
zAYK2NhRXYb0NJM4mWOsszpGZ3pQHoykqPi0iJK7vCSAoSioyq3YBrGiytcXX2QLnsD8w/MuFcS4
dmgjJbNG4+oKqJZ+3Qik4WSQTTBfTFbgHFYW18zZIj0BqihxWl8Jm1Utm+6LMMHY/qoj4+64/E4p
PTdST0bkX/PbCF/K12gdJjqdTOOf2e3rNRLhU9hdKF8cnQkSnYkmXOVHS7QppWMFLN4DYy1KXoIX
fvyc0ISkiqW3+G9uEYPercKvlJ0Aw2hwImBJo5/oPvArfm4zsRHaIMMdlSMX2SO3XWoUHa4DrxM3
ArMKG+B0+6oveeVbmAhivzR3rA9yAE81sSoOtzgBrQPMMMvahrCOHiICPOeXzh0FZzYJv3vh/ECG
Bg0y2KN10mBVaz/iOhI5y70xkrFpT7ck0HXVyamHYD5eZiBWN9rw7GTCGayzSYseIkDsJi/HRydR
kHocyXgBL9OoaLQbfopsTCDy7pT6kuX/hPo90NDHgXgnEvdEdxCW3OkmzNh8N/5Y319AP0QtIy6x
DSDtLAfhwtgH04bI4fRVHuR8XzdUhPPMKc5aaKOfytiyg3Mb2o301eePzmD/scedMJYXHvYmSzQk
gGHmCyEtarf2AqMZvIVCKAI6oIEJjvx0ypUrfkTeEdy3YZZ4kYRYMXIffVEAMsKSo6ByWKMPhrbA
ZzutM7T4HsT1mkD5TA7guhwpot0S45udMTlU8LRXur+ETZgsVsmTTneNVTzM2oj+a0c7a/SLjQRU
TI36NTyo5QZHCHlnzZ/zh8CxYlEq+wuVOMLoCfY/TIisMcZAs4PCiwl6ApzT/cW8gS+IwdrB0StH
G7KcvL5EwlKo9/F708JIQbfg/7CYqnJ3sWK8z/JfGD270uWb1v0F0QOrSP1B0nQEOnsJkufrqrAb
3SMhSsMjMe8FF0VY8y/3t+zHXxBAj316rRRKubKaF5aXu+px/pU/dTaw/vguexhyN8YOf5chOiPG
aArVGP2OLGX5EIAisjCmOpwUsk/mIeqO0zORN5eOGlEAJ+uW+uE7CHQjIBiOOG4HD0G0L1AEoPBo
kQ3wyeC0F5tPDE8kyOFcgBrIyt/EuoEf4vrjyTRXu8WYFO0bgkjjmnchUXmJ9mWop8U2Bn+nEq5g
XR2o/uvPKg+UDeAKiCpGG3v+FUX8OgB6jTNWhkrZ1F5kbXOq4thauPp41c4gfv/lzJ/cQLcZS435
JhoOItRLcdgPKX+yaE83vKIsqfmpUE1lQJLGfla9d17zXaqEZ8FAES+EswEASD2JxmcISJnSUvUz
Jw6LgclkhMJ2B0bszMeiPCeoxXDvfLXYtRTcgMWNbeU+4sRhjsyCI52/5gNhLW1O+lUUr/Hkly7P
52Pf7UgFosPJy64SEmEakgtntFc2RnvCFqZ8Fep3v1jI9j0DwAVpqIhhpzqFcqG2uHdoJIFewKJE
7Z1G2QiYKgxXvjEVIOm/4eY/sy5H4DLQuVezw/H5qxgOIvInPUKVzWHu2jGW+BBrxKMJQOEif8p+
QfLSrxDydsque6LtME+LJer2EtdiP5Lhd+n4zPf9F7ITWhVwzBu5xLNC+us9vujJHd29B8+La84n
vdJoV/oEvEjzuDB40HK1xQXgtTUym/E3bniPJz+MGPOI5cTmYEco4iijN/LmpALjMW2s26g1q/69
D0lkv3E5snqJBJsQczPjx2FLkXrEfbYym+XgjFJHfToe/xrywMYiiovSC1VBZjbeTK41u8qZzQ/H
rzUulvnGPWGFD+odOCk0HgiElmVn9pwJsaGESuRSVkm3ZXYYtgEkaCotnYgnMAkZKPMHHFVszIav
HqYXllJqTHj44foGK+GO6p8aPIM/3tmB4o6vazQDquZ9iaw1wnwQcf0eOG5n05o5aH553fyjYUhh
S90v1PDgdRqI3cMmu5T8diy6WMQBztDw9Yn5a5uUHlteYfaAXbfxsmcWIIMqRAzXwwC2gMuH5mGZ
l8gTC7XZrrTzkheceErEyT64lrbPWvad2hpLdCwIbGTx12PrIFoboZfwFPnDo4gROX1AfcZwQuUI
YxD4C6YtlhMQZd+HeGtaR+ZMqGNJelMVV9ltcYne+jfJG/kbPGi43bfNlhecaq73vHFIQnRUP6+5
ekqKqc19+2f9hWBhEnzZV3i3iUvsno1pRppoVU/nQOGvl99bfNRfWXMxmM/G7kCrkYic6SvpjWPh
0jBi0uDMRvITHDxtituIt6zHVq6qCYXb1Xa6sL5gsb2Rr9EJuEx2mvtns3RoQt1/I7tIOTZZEDro
5tU/8NYobFRyeJTq2XjoCHvi7eg3KXtoV75KJ9r7KGB77UwLm21SbuvITU5IGeQaSMaCQQEtuTc3
4pMKSLirSAOgFcXjAOOAYz5vb1wi32CFVhB2r4ZreC7WacKkNiey1GWIf1JUr8obsbH5FCOHiIhb
jJ/q/JHlW+2sVy6YAuox5ZU7+gyQG+XBaZjvi85Y7oeTuGeFqAynfw0R9HAzoeWwa2UcsOFGxh7L
3EUpwAgfrvFgi2g3soNHccUad/ygoUXNz+ijdU6MiaVLf6ShipNPslyRGMf0GB3WLXkQFFicOJz/
zgNsSQqqMbf0eyZDfPff/KL1NjgqnwlKfrSf2cAQP8H5tzdqx/DG7MizmcuL/QOFxHzIzJ01SU+g
7Efk4gWEZEhsurCCnZMzaxJKSwHnfmGNwPsm4RrLWSS5IRGkDRstOT4phTOG/xK+PP2IK8E88uJu
qNUhx4XKsWmTXxl80R+PeFzQ5BrLbVw9IMjhyJX2lb6xtNsQuNT/4GjmCQqhPWa+X6H987LiE5fq
Mw/pGK/OUmE487AQt8XXsBTSIGGw/thmhLTFs/nPTLfGfIwUr1V/aWdMwV9gjqVuBM6zy3vCcKS9
/sYZWHfVz+74TYjLLJ35+YKYs+oPwz8qZvKd8NNlXhCuRZoXEOxGWyB5HG2pGihMrt3g70WioF9n
mS2nm3SnLud5zCr26wy/YqHkC69lV+Lgagl9pr4j53VxV/+SoPAF4VFaSBF/jIEKJh6EfuCQDvj6
VedP4x05CXZ5IB/RnRoyaq+fChfgB1yJIHcVQuWkfyg2RobAhDSTrCK2/pljog+WjmgyqhgEgvzc
kCNM2i+jcVs+rn3Q0h4EtgWByuJ9mVJh6+ecdgrP+BB2Rc19AIA1O7BQyOxC99g/vEvg7kn3TFdc
kDwJpuY883Pfvn6Xe/6AiMn3n5DIea+EQ9BesSfQJYmdVdWJ0G7iYBcMdn02TVpVXa2n54/D013R
vephTYekOkggwJ9VbCcP8Yc9DsbEsn/rOvrsSkeOGN/dAv5O7IsRCJGPV3wifRNc0vfxw/ql971P
HUopGPqpBO4euG6eJfa9YjPV0IJ3Ec8XGnRc1Ld8U9V2xmkVpzNeF9E3lWjFQM+3yqIY5XIgIZ1g
XZklRNlbPtkjAwf9oTLG7gCp9VVucoFHCYyz/TCsrWOGhwOyWvIhh+BiMc54+bd2pNqFreAGdt8j
GMB1PLXaJQOtfYvKDX939ehhzS5wtrjcoq2JjP19/1/C2Ag8PC7YBA2EFZ3mmoeKcER7BNMR73Gv
VHcEDMedEdwJIRbTO9V1pE6t4TyFu44Kt1BxaMnLYj+snGbw74KxrETguqxA/Dct1UQbipt7ZVMx
EZ2aL4qPDSSwgdXcGH8ajfcKESvhkIN2bhY/eDK9MSPBThq1dbGdcwecEB6uoP8F3GICAS+u4vTz
ahlpniadGmw1Qn7sTstOQcJB0CGjKaRf/Vfn8n54Ndt3M9sAZtVd+WIFTtpd6P6Tl0oaNBj1E0c1
oDi0mm8Y4mZ9oq9D1zfSFVtKcK2bfR/hp1onn3WXnSWadgzSvJUXoQb/olcqFrCR8FP/K65QFKPJ
DsdNNYKF+6/Mieij8lTqG06/gOL2Dy6F11u/KTKn61yLnH5Ld1b7G4a0e+NiHcpT1WGCtnYW1Kov
5CFUCp5Kw4/4U0c7GibzZNu/ISdDa22vprnLlTumSSO5oaia0nokNm3jkz5a1Gk+pP5B8ihaVieL
b46QXb5mVyQig5uoeKsYhXMjkkOJ/K5DEBb2XbKfk/sIkIgn05YNVU+WoOoHW1pIbFX7MWImxIgD
xy3jh7vVaXX9Z3SHaCLPIOO6wcT1YsWh/VLwEyVkBVYaHWTzSVF5ewKLIYLwFY7vrfD+oqMdzDR0
NVwg5xWv4+hNVs9iRG/3tkaubY8S9iMiGfphpC48B0pQBP/4XUtQBSZB4Vlrle/FBGjNWPlC1dCu
UXwkRk8ydunFNI7m9B5ibRSYYhC14/CgqdBFWZSF/9T4zM6kFsnd3kVqsQrhZlT3npDmJhTfzeIR
jG75BIHZf5f654JR/G4y/hhikaj45oRTbg/YAcskP1kcAKL0bqm7pPwa+KUa1pB179WvGv2MnBiC
MTz2XcQxFLP4iUKAvN2TETdq+On4hqEl+fwzJUQKeTMTX6hCdj8HC3R/Ux+1dwUBSThhdqvK3xqk
frKViOWaDxolm63ww+ES2IUCHzz6L2aNbYCGruJIqzfyQk/Nz03TvqXxqWO/mP6FV0Dikks1GupF
VJ7LF1HeqmBFuKLhQS5/aQw3eV83XvJFey0QexVBe8BMp/+EA+cJbVOao53VP0G8e9UcgAiF86Gk
jV0SwR3hR0KpKt5ErjrgwnwJmeoUyW3Ij8v01N0NqLuwNnDN97hvWZUJv92eO55MQk1F4hWmgSTk
F5bf6DPpAsodf/EMMCpbyfcrfovUUzIGmNGu8mIp3EwKEEQWI/4YBw7e0xpLUu/HAnFYHqcKqk38
om0lo+WsIWUsx0ztJyQ4g8uIIfuYlg8KLygT6utPOfyIqXHCn6R7Wv+hyl+59bID8YH3ZYefE1bz
GkbkYDdn+nxUEDe0nwBSWDEcc6igdBIb6RW5pnH51pmcZ2OjjteZb6mHQb0IbLuMl6RHqBC8sED9
aTKvAtI1rPVn0dH5YAp8A4zyLLmneDuZR431fDhvU14eUv8sJ4bIih2bI1Q2A/OMgC3xV9JN5VWR
A//PDEApt1YB9Yv0IjnN+BPP71rZsatwqd5B+i+urfBv6FFWesQPh8/8o0n1DcJexZP45U/1nooJ
cx2VADo/CNI0FUt38OGbIDpVT3Re/cqdHf41jBFgU1+o5XTrcuH6Y7dRDMNWozsk5wTKHz3tGyjx
ksE8HLGnozViwnm1XooP+z9+yosdsXN66dCgdEEL2KpXYTyjwkQZpkKVCtXEnWMDqPOu7314lAIv
KY1XTGBhPyfDkBFQS+9DzfEYP22CMzM2nLR14qsI5Q9a7No8EceWn7gnWIOhoVU54RyW8ovTJGX6
jz5w4VjIf/L8IxHpK18eKeBd1J7bfl/DA6N6d+Quty45lAWRORkTcIS3R133b5h6qvXrOKeYnXdt
g3ntFO/n8JazxSAK9EhYeqBSP/mD8FOipXtwk4ITT61uN2FjG33yyNO0J1+J2Tj+Ej5bLjJlpxFK
SddPlMU3qLnpVcRzMa9l3IWNk8HSDbFNb2iM+9f214Ko0a3WHJJJpOs5kmT1JTovByZI1HOyQd2l
zbh2jQ81vjW4zIGbqxf+G2/VzB0NvDTudC02M6E9vsFpm0nML2iNq7Y9oRNosSu9tt2NqxbO2ItM
hkn45ZdjIk201F7CyQE6lhb7in2sYrOIqsEz8vySsMWTnWy/kIM4jSHNku3g9C4HB06biUMsNHR4
Jucknl4Kri0WCR91uiZhzuWAfAH8eIRfmTtK94HNRrgbZ/xNHE3YhW+NmHU1kokiEY/guYe5bUTG
tUV9270boASSc6ZvCLCysOcLeh0FlI+XTYDvEjp4EaMOLGhB9enHC35R+/8AIoG1Sr1K40bvdtYX
hIqJO0/4mtAvSc/AHv8NcSKa0COAFXNcd8UOfTnxAu7CjXLFPPxyOfoy2gH2OZMrnu91c3m93OYo
r4NDPf6MqF72QLTFIWZHV9NbV7wVSxMLovD8PnkhMfn+DZFzVv50LkyC1PJiFEhhgeDl4Tg07Nrv
GJlF5/Unf/WqL+MlIpE3DSuwE0Xfr7Lsq4HtPdst8xkljZQUcMxsbkxXHNRaxUGZWFy4UKJ48HML
Qt9bowNt4nP3yQaZPyVfXFCeoH9aiBisrSDvJj7RWpnLjhKGHR+qQofne9S/K9ScTKXP/db33wae
fkirdD1Igy0k2xBZe7D74YFAJV+K6m6NJwN1hGqnHhcLEIPYwiXOijgBKfeSVyku6eag4McuF1rr
nsKL4jCzxk3tkCgVxj0Um/ygAFH86/tjgc05vfPG7rrVz6EHaSWz+x86PiYiR5hx96YBusXa9+wm
t1l+EDmddfTPkJSLABwoTwkbDS7y5sqdMeKZlRS7dNGSLohzNB+AIyyBjS9GQOavzGNRQUYPiWPY
lBZnwlX0rb98HoW/qRsvHiYOz6nL6gzxonzHL9eFxAfLy0T3iHIk51jPbkgP+1nYUghRiC7AAQLA
M1XSGEmP2rQoUIS+GqrQc4eSRLdLLpyXUYRxwg+nEJzZHaIJmeTNu4VGw526U4R/GPHSv4sefLTR
W5lf2cItfEssyFSnJFcZCzBZOyHZKPjzsYoCvKYisyAIutzdP7iVeXT2RJUIKRST3YYerubpdTR2
BvEa5ZRNmDiciIqL15san2iboq/CsslHpke2rkH323AsN5VFHKcAIDyF8Uf/QrLaJ7UrJic8p118
mrghEmYo6w7IsgMURaAqKyFhYYw+jKM/K++oary3EP6R2JFhLaTfjwkmlrjhQ4iGt2KeyHy5E09E
FGmO9oSHGLg08oLKBgUEzA8D3AqRuPjPqk0yOttJS1XKRvjvNyA0J6JbdW+4Hquao7qtiUeIegxO
ostdweMOiWmGHAmnfjobdLHeK5HT8oSiqwA3OBof2odBwvAonWN5NdFOTZLLIglQO3TqLfZ+3usy
hALsvNv6SpoUOzCVUeyLOXo1R7qJF59zW6zFfBvpPt70pcoG7571yzADmuHjpR0LZkrONM1tcXda
jqp7NCgbMcR8uzFuQvUpYswgADQfEhQ2tq2QLMfJ675H+Dz3tt8AOe+OJbMseupfnR7NK58Ljxi6
EVbaR8CqpNiO8ZmuDKSZWblZBDTYRFIsupafBuUjHEvqE4l4E2r/qnsCP26ejGWIpSgsuYtp/hjH
+6L08IZSVhJ0bJl8DnHT9pb7KKzFd4yuDCHCnHhhX3Pe1zofCS9xdoqWekzCA6AD1WWUG8jhiT/o
znx3pBsRr4DdatoiVvbWGif3jbZibO3YCEkyYghd3ksUsaIp5+mWIV/WfN3wmN+0D4FWVcph7CjY
9exvgFCkUJ1xJ/f/5mRhr1RIqrdhvsYXMsOjdZtwB0abtnHiL7F1leDMKm9EzCZIEDkps2Oo7Fho
UbRBqa+8Rue1iOER+V7TQEhLBFuGYLZH1EIurXIrRXuFMRTJStiwaLR2YwDjSsRrN1FV46qya/1Q
EUBFoB1ZHFQ2TN8TKRPaLQSUpxI9nDTCsIys65r4F/h4nmg1TawbfAY8LdkNR874pREc2mc3adFu
z6rqM8+wKMLdTj9MXHzN/Z0ZSmjwGziEfXiYBDlmNaiyiJJcakC/eoAxeKKzJ7lDW3clRn0LzgLZ
d56Yqzjal9qZrGRGsiLlSP7E4NrUJCI2dHvwvsV+jqyDgJ9af0PxRNwOwO3SiEXn5aq5QW12YNYz
OpknxKr6tc29zJl2ErmzVfs2fiL4hb3zemjCH49AgQKb+mb2f//j6Ly6VNXWLfqLaI0cXgURMaey
rBfasrQIEiRJ+PW7s59uu+ecVUmY8wtj9EEeOBW6/DpLzF6o8cMCT+0Xbn1V37DLC3j96In4PARb
CH3cnnxjJgWfiVsHlS1nv3B5fxtgUv7J1koqPes9s+KHivyJkaU1G8sNjPia2GivKHy5XolXlt54
W4mSVS89zl31Woq/SfqLoRULZX8rTmOS2g0fTdf/sdZ+tgNJ22wYqgtupWrD+JF6m3X3vGKRCJuA
w7cbsZkeMgZG0405b+Kn9F6bQOuVS49kNP6TjR+2Nu8eew6MDGT9Wf1amKhA5eRmkuk1QVBSvphk
kmg7/d/4T3yp4AxuRv3TZYcg/w7RmqJE4U5BrMf8C4Tpl5BmqODOVX/GW6IM5kzu9+PoB1HpGril
4aNpQMQwGgrovgrIFLAQXpU9AiPZqfc4BkFjsKSxe/yiFQ9xQsjMEJAessc2IX0D9cyQt+UwKqNo
+Ybmra7SwwRwqftl+/5uDrHTXypwhFrkR5BE4pAzD9lE/KczyjRwxuQ/E80j/1UYAWfA/LmJABuC
glHT8xuZfyV951CYe6II2Nqh/tPoA2FRxAhgdcRhWrkWMNS2+8iP3chaF+muvKFsDuozPzrLpTZY
vn4V/SpQtnf8sHF4+ZQUdqySR7DHHz6zCMHG5/Wwinv8ukGYk4AT0HzzCMDRKPgoh1uPDxIrpSuv
WHbGLShKYqDku8lPgQwdDVeFiskcSJdnyzZibeixnI50R8hxE4QNTaqw9FpFcCM1roWUNCkJoW3/
Q/uAQ1PhKxS8fGLT0ifHUHQ4I/lAw2n/FrFcUPhE6Q1RPNGzCO62c9IDq98GdNvBEhh0I2YwNyIV
sESFH8AYVq15zrWI6y64c+yFrJKN0VcC5ZRHVxZGDYa+mBpQmdr9DykKoLvqZbkPkEWHB4y4/J01
NEdBgdYPu0V3edXzYNyX2H6UCy6jdlw1gCjwxI8f2rhLvMcokS111o9gMewOs2b+r+G//UtUvwz3
KsPhQXGI4mrKLWN2Def6p6JBCXixfVQ1BRGTcLnmqjtEDsSc6ofuK7YeEuo3JUDy3hGAF+O3A/XK
OgFBOea+fvgqKXeNUXFrLm3Ik5Gjakd9l+AFrmHbYrRv5hUy1o9yYwpQQJiNQPfgwbm8yIlM1DO9
G0lgX7gXgc+I7HHQmLR70/Jk9c5fMud/rDAY7PINFU/Fs1J3xMMHkzUc22RxKLG8dcbf2B0rgHAj
wgRrNFgF01GOs1p/SJMYEO5IzoQSZy7nwrCeSG7sWPEFYEpdRA4f5VnYoePzYF/kDgTarPGsQ8Po
xISJjAN0GT5N4dG1N0y+QDBfmn0lIofJ/4yBAzoSigzSYEeVk8MrnRaulArdBpBFfdUh1+xDZNKz
QPfVa9PTLsHcm2EipYwy1d20dhVm5p0x3R8D2Wxq4QkPcOrmLv9oIersXWMQlPci2otuWGAnPtmT
1xG51NyRYBukI4IqFGwE4aGawTuOmbBZCCvU0MQrtggZ5vI9GNfqNux+8O3V4kFkDEjjnS64H3pm
29YvazaMiRC3D+xASAlGrRUdJLBuhBo4kvVnEJGJ4MJR+P4sU23tQU53CdMmVv7lP/0PPhxsVFyA
K/p1FHmv/1N3tfaMNxj3jn7/RFQqRHElgAG2xD2hpwh3rxF5HEPsVQWWzslOgC6lC/rlKaJ5KQJv
DVD/zSYf7vJlHT6MDDOPpvRVrwjXQFrhdQ9sd0RhIY3TDWRxM6HcvLKF5FbKnFAoIucPQuU7JHkR
1STRR7MkZx3wVdDkYK/C3TZximZmvxiPyKWaFTGCVylwtXV+o3aB2fTHPeW8sJlEIpwuDBrIb5ik
lg4TFeanmbwQ+WzjyVdavFcRthGfdMa8EfmgeZhIJi6uOXYnhdgjyAanT/AVIS8w13p4gw00yP8w
dmXsDngceBCygp7jIF4V8Vt4fXFY81K8fvutFSLxfZDcgQWx9tAgRshuHzRWnDMyfCuTRz4L92G5
y/UBSdYC2ro5/WBIklcDrbJxewWe/P32yRFOJ/PyyPJqwySG8sjBmc18ULcc9tX1H88QpeJdU32U
H8aSMesJeskbGSFMaMjKW+bv0DJjmzAmYxb8iKJPgNT3lK/TA56z+f2Mry51oYOaJnUNSRbsDeBZ
MbiV/t7+BNXq0yMruRSp2wypFQxd3lPxQtNm+DrfkH2NeOE6BhuCCI+muJvR7LFI0E5vosag9UV4
ivrzn4INwQQ58z5pysxmKcplkhr7liEhiyrsoewSxS8R2uRDR9PQLBBZ8lAdDUfaE8ftTxMopvcz
UM1MEZODUflTtjW/Qp7gwWu6JfXzoaISAnaheiSl4fZfoo0huZIgN3RwIxAJd4JVYBtaNz8RCn0E
NDT0LcZCgZeVu8VYh/Va5LBYjyf2aVpxpJzCU8bLhPqL2wsSZIspaf2KdiJ8os7jduKLsnDGm+Fa
Xz6AHRpC49zZn9+m8ozwCyNTVe+QKCEcEtYwdgDJG65xTv+vQ9hmUICyri30Bd2LxafITAn83vTu
mrsc6R0J3iqR5fGDXTVCGHhsmrzKakYUDiENNoEx8mDTDqnK0iyvxb28spVFyadhwYcvDswyxWQP
jirbUHKT5wJvVrqEmjHj4aWDUBKEfX5FvxGeCGM3ki8kPh9mI/v0e5RYiTEIwHZHNBq6lJerH2s6
EDwHIYc3Znl8l5+ngOVF+hzUeou6BKTbOBwGy5Wv1p4fIU2cD+1AS37QjlkmWmV6Ct2FAInOpUO9
Y4eImxJkYxDU+WNM+BCzbPzhGNRbJTgCDrFe24EuEN9wu89qhh7Njg/aCklY/jb5pB/SLouXsrFl
ImuaZ6B+CTIFu4Rri4NR3fLticGAdUcxuEe8iNiNXBAuDgbGO8jCKX/vNT5mQERpCmzIDy4oA9m3
4DzGGOaR1/7ZhQiA8uXY8BzuSfwE7jygV10a1pEVGXpJxVqjqalNt8YCcxaHY404g10OurJ4Z5Kb
we6UuTtSL/ydM+PBe0O9qOFm/K02xucgvX9wdHKBamea8vRC+0wIQTQTbvwRMXmFRLQjcGM6OToM
ADZxfgakZ4irIvvOp0l9wsTrrJLxh3LJmDEuaHmodqgBHX5hzLWvcQlEE3LlaRDXAX3Yew5xmLeI
q0XxzPCmfG5tHGFF2cvvRQxGms2ztmeCzd+NLrZE7xGukXB1bjZRkpl1+9Nxc6ez5e9OEM9acIC9
8CPSAQnpse+ppp4Mz6r3P4EvpG9R/lnGWgqOrGlQixXpAaWyqk/makYvYFo486C7gyyDDbXqOfkL
omN4GLtFA/3xntsWh5NtGc4/aJZEH9NDoKAknAV3U1VcOILEasHFhm4Vd3DNbzXDoA9xgTg8YEvT
D0oHNP0RRX9AzcaMGd1dxyckMMlY9Xze+l7bkyOVskTeI1fH4IqLmZLS6U4WjTVVwacGVTq5alsX
OAC2BMrta/E6WMu3z1P1CI7YFIs12ap/fL9B3aGWxt4nRyRpZm+P44h5jSYwYSa+BQckSLPIbxJl
dnpfuEtHMmcwJotU9NkJfTkEehBgzKEmJae1q32IRbWy02YXgh+bdM7ptnqY/S9iTSa16ISamUew
U9Gzk3CMG/K97h7RJCygXEJSpav5CQjWpgXq6Q4Kt3rSPbWzk8L2WeeqSs41NF9KDcYL3HPxs2Og
Oaks+euSM4h0MOQhX30Wmu5+zDXPmrxVROY9cxRRC5ST6pVatPs8J417iFgMJwcHOm1lu6pXMkZK
kUG2nDGGg5lZDQsoHR6sJ0CIwp/SuBdLeHDB1jpIQt+cUwEiqUa/y82rnSR1S+MWGn42rh/qC57C
JF6i1o5cTiSkxK7ecPHQF/HVgxdizBVdLwdIFtwUGfPr5KEVokfJzGILYNJ0aS+ngVriCAIvKOUZ
jcaNcUvIu9OuwGcxsqNR1lmrdt6BiVJ+oCnXiYbn+Qs4pQL7fRARThC2APHriqYzukwwk2ZfJV+t
thNVqnIiFl77KPgKMbq/sAeQRciEakeHy/MeLbhgEms3MHdnvIkzS5p1+tkipyglQ/61NllNf8Sl
pPiCuVJeyxdt4cKAeYLG8U50KKgDcvlIyuEcfY14E9+MHRYoaRF4huFkxU5Iapo14KyZM5V+AIRg
kTIFtlbD4FkeZgyGSFDEADgUdJ270GWc9cLfwTQH/8kT+CjzN2ztHwKf44MUex8NvcYzzg5tvulh
8ZP08MQtZggL5YbJKdyo8aSwrPI1pR2JT9MY6Jah2uM/S/3XL2qADTdhPbBORcXjcDA2bigz77Lx
6VrCb9c/yju1bXc3J6IzT5m6Y6Dz4hEA6aiTeG/LJ3zOW0PnbZ5V2DGbZ7CVlo5o0wBwS7zc7B9b
xLWYTvg/cdptd6xUZ+3wZyj+5yh7nCtotQEUiPkmuvAy8w/R+F0NxgrcgvVPj+P2XV3GeNXmfsx5
2IIahKhgHZg36uxIP92BqRA8XpWdFrAeOE1bKl3KnJwXUDXQvbR7jgADqHP0HKyRR7m6kGQ5XAN+
rYHLjluXNQMDroFY4vBbEba01vxNGsj80r1/cozzr82t9eDq4FEFbqiPT+2JM8VC4baC/cOe+GMd
IXKUXqU6+ChaD/OqeOGd462q7/z9q3ZJTxNkLjMX/gTs0tg+ik8EnSgACx/XN9WfkuxT+swMGDYu
BDP/rlUvJbNg/t7gVsFw8kL9TX0o0oOR+4ruouye6XudI0JkOgEnS76r/XPIaNyRvHxoBXWPAu/G
+blJt5AsSAZmVwozTlxAmxB5cvLw3D0C6wDsS5G3zRTdaCyqf8MHVl2y6CCgyovPMw7X+aWnmmxA
Wt5k5Z+Cs1BYER6GL+XcOmCKPv9k4UwVRcn9+qZBLjEwEq0BA4ASJ5nwKXRSBvs3e0hdTIUA59ul
ptgNRAsi/RDfg4ahIeiIZHbRsGlI6HAXLALFh/RLkKz5wyBMP6AIS4OLOkJAStd4GobRs0gHNdZo
4cK7IT8MoSYH7lA1SEV6fwhe81bbaJHu4DUXjgzuaCh53vA8D2sVrVih8WU/e/EeJDdV203Suh2X
EdP/ho28xv5xHIDj38K3N+gbjeIaYlaXuGW4FlB2GczAx7V+Z4jyGh89R58R/XXAgGWU84A3M3tY
ixhB09k4py6O0FNB/gc2b/xNGItqIw3zhoF7NMesz0KF6TCLU/vCjEikQtb5cr7ZzKEI1tYSRN1E
fSDyeTYsO4+5OcZ+UhBY0FLqtRuYjBCQsveSG+eDKAwbQemoNc+tQzKnDHJKZNO+VZ4HRhPsUiDT
fw55u4yvhsPKktbWD2CeQ+JUhD1jBqnnkNvzPKnRQvOJL5L+XUVrISbTUFcLjlMVxSyB+or5AuQW
9J7BtpLWzP8lfqQVYxj+eE38oGBso9sjU5af9E5ko1GsQQJEh0LfJMEXCJ5TbKDbRvvoZSldkk3G
WZL7DEvlYsktSmqZcgr7Zw1b8s8zbjI5cBiirVvBofjsoxMVVVpekuoS8k4nSKafWvZv8gwkCOq4
5J1YApuMQAFpFqcZ0yYeTTBPXbvFPcFUkjcMMTXud49TnDIJWABpo+gIUMCba+sLk9vn5YgovIqJ
mNROBu65ij2NFEuYfY5Mc+AMVyX5JboKlLMQXoi/AoaC3JV6oIcbBEFri+uOFUXKlAC0JucUNfdU
9hMCNXs/AddLiMwYiTpkOW8Se/xp9aVGWgZDPbADyp4lHNIgw+eohuwEP59/OH/Vyxqs5E809+IT
UGNWXZwIBSPFRbvK8u/mWQzPuPSBPWAo4OYrrkG5CDHuNicWKhxq3BucYwUbKeYQBdszrq10k7nv
SwC6o8KcNDeUFUzAHv2YvGrH41+KGGDZVBeonhPnwwZBq15xOFkDNvzrEN0Aa1GCoixP+jlQo3Ju
YB+mPn1pnIPYtvJ2x6d1Elcj0+Za997DGSFsiW94EyXwTsVfvhq4EEQxUwvA9RjTqWc4L644bKbW
toOa9HmKyBqZCeXfQMSNZ8ZGIqlmyr8UXzVaiBnQQpYw3alFls8NIc/18W7diF6CjshgXDZ/2h02
xu5ja+MCS+HpRJpDwD4qZnIxECai2RShyWTMWmopMhfvjfmXMoJ7IfRF6hKWPW/z+0WMCw8eyzU4
A8qKx421fcmwtfdaeY4flCVcezPzpWkwCiWj5553By54LFmpAyIE12W717ivGXShceSs7pacFMD9
LfTeD9OYVLC8DzGcQZvAVpQeGQh/lKnzkexkjHgMdB/CmRfzJOwjPH8zo/rB1Gkx3SqWH+00RR/s
uUENn8NocKxkySyVjDEKM5vWkA1DycQzXhATiccoUDyG4tkviDXY740TJdPGiHsmWCkS7vhVnnn8
bqJwQ72NJF9sbIBDzC5FJLfJWkh53LBfEd9ylAH/zxh+cbQqxBdTbC2s0AeLF2asstcyGGRpnc/W
hDHEGNAmT9n8I+74m2vCF3/dAhu2dBZKgxXDAhSSeZd569FjqOsOwTJq0W2Ugl5GaB7sYsgUHN1g
vNLtyCQu4lFecbaNK7p6GW2o4vHU9MvXd0H2R38OlMuHqbd6pzUWMKyxRWF97lYXrVsy8PakeZsC
opJd2QPyXzGCHbxPOMdBcEhrSuhxEcugomboTPp/WejI0yb4qDHpF5/UEDledZTzPMkwHIVdiuY4
+OEJChpAMrj/7PezLTYkGDbykhVnzApOZrODnKS5Zs3181qJ/bMx1/lr30vfTQzoEmvVa9f1iHnW
k+hs1JzW2KXytxws2rP0r4NzOldBt7sNQ6hNuW4RJSxzeZliu5ttRYd/EzQsjb8ii3q1OlOM1+OK
6X8brqFnMqSIzyV7YW6sl6e232TXtcJOVtc9ILVfXqICqXplVwh2FD8pVhVga44NlmkQMI0/ac7b
oVs/4wWQYX6X3hfmFQwdqgWjYJwEyjqV4Ewzn49n1vOju0zEkyM3GXw9VOeGRzYjP22VztGFcugR
914QrzlTAXXu6fEJCtA1D1wXw3oR3wXrmX56BRiUxeK6I7IrGB+lOzQka2TWD0EX/Dxht+d1jLga
WIhM8PHMmroGgSoFjZDQbQgSjzxWfQT2vBFJHdtmyW+a9FA6mZfwBkgIfJmwWXvudCD5HOYckbRk
5qK8M9JjEUJt+1cYP4zFXi77DjHHDIjJArxI9U904WIHFfy0fSxseEsGKh/VrZHOPmJiLGZxuGjo
BeRlg78M2fFZ/yVnEQQmk44Posl8HweeQJYHRX7hR4kN+UMFz+Yk9dqQUSiwY0Ljv4fX2O2JUNZy
kEaAodkjMGbzpQNLtABdX++CLX+x5C8hlXqa7BvZtZH5yy8ZQFfzwri3lt86XWMTji7QEVl2KO7p
g3jvQHGD8jjzJwxU4ACkWb6YqzpDf23eRIvD4Xc+h/cRMkmg39N/IKLw2kahy+QrTNeIIlLdhUae
/pN+NCCNj+BRUvSKiC/tCoMJY+Wteh5KrxmX2vsxuObO+ENqyz0fL6iJSXGvsrkIICd02shP3vMW
XjTiEEZq9I+Nk3KzYLAZXRnw3k+fLbvBDcxF1tqVaXO4vGqHStQpOW9VGOQLxtR5ZpMzMopLGXO6
+qXQwfC/o5vSeaHt6KvXZtZfWzv8U4BYPL6Queiz0OPgyUDzze4fcdjL/kgzGIqMEyTsXT0YGYLi
kRbx6c/kR6nZGnuJcUHzjjUD8w5Nc8I8dhpvcPGzgsDBmPBx4fQu7CByS9ow+g9kaIIt3SIcdTxe
yCc7OyhdIj6TcFkV8GDmFBX053hT8tCvfhndYisNKmK9IZg68nslkF2PB6F2WW6lbBGRkYo8XfZ4
olxGwk0TpC1xp4XD7M3c5uOOEYkBxFo4ATbpfk3wbfko6UZxYVFC12iYKOnSfzqVLG7m6WKNsNPx
Bs+EQ0S9tsDfXT27Q53NKc7fOFhhzqJpHjYJP3CM4mUCUDHxksnigFjWTx0/MqWJB0el2OL9nKUX
K7u/sGoB24JGTegHmrB4AYGQEV1ZetyP0yCABHYmPshW0fDZLx5YeDvbcFxzazbI1Wh128f7R7so
JSjBaWk4XloVcMrMZ4xVtwviY1kXU+9GMOqTi4hH3PTqfM5EFzQflV50YJBkl9WGPqeGEUqvjEeq
9NrlW0dtA7XMJbkdJzjoGJLQBhCQ/eXdbVmJIJPLmdPPmocMfZ6jmMtX5CybsRKGVt6wlABrlMUg
wGyabb6s/g3DqeTWq7mZf1rE/rG4iBA7vempRC7M36nqERpmUey2PhP0XYO0vXvn/6g2demfHu2E
4ZsBbAVmi/ZKkruZ+W6IgAx527knVGqr4ohaQQn/Cli+uvaDFqP5bCraMJURnhFg1Q8cjRsT/BV+
pU+KWdu0Rwik7L1BPNvSax/v+oxgxxrp9LdGD6oaP3kI9pfHrpJXUsdJrbNLwtP64hqTO/VcDWdT
/DXEcPEKGYBCZiEIphZ/1QHfW/6tJ4Ot0Galw0Hg0QPpenilB2jhQwlf8pffBvyWRHqM5mn4reIb
2PUx5sAQAFcGX5z7QJwp72g3MYHyGiZgGuJfVDJ8OSRJOHPoyeXP3hrE2R/Rcnh4Jf3UVZYvM3eU
lgH/KiPVefUCrGH8KAXm7EWRADDqz5K2rfk+sr77jNzXqHb6m8EN2nV/3NWazpDth5a7/6MJRwGQ
6buA78jf7ZDzvwo1hhfxvOi5WFDpoTl2TEy5SDWIJM62MN9oNuhPquhadQdkIRO4F7ygvsKO+0Yu
sh5WOf8OUiR9New9UBkJjTyq1Nk0EZOpjn9QZ6WLhkNh3jmgjcMECdDMdAeqeb6B+Ia/5gEy6Dlh
wLPa1TM5IDBS77x+rxPP8KhdkUWwl6RHw2657Sv3c6QoNBSXyX14ibMdzycEByd/Js+InCsiWOg+
Io/v06dzVtbo/NDVAo8RfXWbQMzQbX6xz/++Ftd0IYtcONLkVcTIaYcMJ3bCb8lYwcY2zQv79NU0
uGc3SZaGx7xqi1Z1ZEb0J0xSA07On/KMs5YDCOWC4hNbjTOU5G1W3ff/e0ELgcO2nyOCQGxc/KrY
9JG4Jttg9UlJexHWcJtjzWXOAFsvmytIwrPZRwCL1y2pg60ABRQRyexV2JizwNmylddA+9Gc/Csp
W1Y8PWzRxdJ9Y35vZrAzm8srYJpDW8UfCYv0Wj+P5AGpmAZnQ4HfbFUpi+DIcdP8sD4x/iVIqcGO
TaBcAgGo/AtXGGbsCYhDPyBWZi6LRjWblXc2eO0mz44M+x8+QIxi352II7+Qx9SQxDk5IJbC6zGN
wdx0tFvrX7dm67jR0YMGHhIrEzCO/dqxsUw2jcamkKRCB+/s5MxlIQHFgNeZJALTWnCiYep6T2lY
e/ioWrJ8SwgjZu/LhGMEXIueYq20cxZAkY9kgokpOe6GXaIetDW/IoTwtx1WEDOkhbWQ/sF0No+x
4cOw7Y0F40y+Z4Qx8FQIsU28OmMSVTjDRhR677Pg6TFNz/z41aHlPLi+eFidhjXDo26uYuCyLWUk
BAb5vSwJbYOgOZzp8KojEQKml5Bf6EzlGZtYtzoG2oORAV7PiuFXWvNh8rMwwek9ZrIQa0EthiAx
WGZPUvr6HgLGE7x+DuULytUQLkRkWU66IgoFdLT+i5E7r92pV8r4kn/pMTy/QfEd449Pd9OeJi2B
b+yxF/fCksJBR+cH2W+i077vhJ4temY0EFSxdmC5ZT4RXtE3QImlHuZqT3+ajdRP17cGNDhD2axT
F8jmEblKF9zl1GQjxn4EIhOiYnO2DX4VA0fITBmx96PrtYG4Hd8587Bmpe5juyEW1NZP6E9eIVo+
5McLTmRkVTOOhO4mclOekcH7IunMzEP4YMGT4oylHt4YrDDmJYO2sgIzyKvvMDvqBPRa1CwsHyqS
XGAjIMPR5+hubMyKNNjfxmsvRUspOiEl6qrFKE3+ONHW/bf5azBb8quHJKMNwAw0KsdBnLPlz1XU
oj8gkKvulqJm/DD7QTcOCpbdUMEsvAet0i8Tfcs9z/P+cml0k5LcAYq44HvASeYnij9BqOYFPh7i
4UmLOqhMTN87dfz6HC28ewvxWxo3AWngU8QeQ0d2qTz5oc0+B1LHPB+W77cdl0spPiB+NWF8waaa
ovKszxruPUF+nJgpT1zuY8l4iYgS1qUF4IYJXchZ0Qx0pLN6eZPQIK/1dobYRqVvJQWelp3HXMp/
X7/mlQ14Bx1qQsYmPkAhhQnM7wDf9dat1W+4Thbuxcyvtq10LSBylmQwU2HX65jf7f2kzI7Jr11H
tFUZaUrSUakvIGqesoVfumOa4bQoOvoLozo+T+CrtbqMp6Vavycmu1nqiz74CfinZv5lRSvudx1c
lpMts33fMdKHfwkLNdxx3XArJ8aVsKU6WqM2EjUvuJ50DeWvutQeVKFQJznx9yyTiTVU1tWypykC
+IJWf47YMd41zykCpWhOeJy4nDG7puDT3p9F9JD/OsIjCzYiDlAkjEFcCB17Al4JNlXIKoBtIu1l
bDG0W1Cg7S7utkl0Srne25UClp3YhmKWf2GZQMg1OIzKyntA0e19qI9NN0C3zOYWcBrxZGfK28Ce
+n7KiXEP6MEkuKbdc1wzT7dgODjQpJ20Ys7KlNpcs0pHRhfgK2Ti6Xci4aPsjzdFdFf586fcrKi3
mOd+0i/OpZwovP4fZ0pzrPeZy5/zxF8y7P5gBk19gnbjFIgY2aC7txHBWdRJxr6iZEbPyG9ZNMCm
NsyFuCxipgUpdnzMW4yZruwsGS2hRQRwxlH4ChaiQMXlqAZgci+RAVIjq2GCv31nzISZVkxatxUF
DHtUkeaLMeVcYAs5XJPh/xN/jwCJdgAJ1jdzuvB08orddP4uxXFNWmy7lJgpg6X/pqIwP3v49WTb
LRgGGMxQnTElqsDrwpW45ncSUiRH1DWkzKAUKZgugYsZP2su6RjpFl4sButTZ5BvAJUhiOtW74RA
nBvK6RpyGYB4HPoII1jjt8ztHItFCKgmxtuR57+PqOua+eDA068Eznkdp+AlFbZclAa7WXtbLvlv
M5zjD7LVuo6KFtVRXS+JJxergzHuCJ3vcxw56J+8EQt+7UXUEvCCTVgUKOZQJXtE1YvmQgrmWrbA
8SkRXmTSobqJQac0/5BBZ7+Gbdut0vQEWDSRNp1j0CZKb9XWFL+U91m147WVG0re9x0Lh4mXRcKt
3D64HKbYBZQUbEXy35GVpnqFGQ7WQOFJ42PIOYpf+MKSfYSOAZcV/j9pbwVLOfF19HSl5vM0cxaO
xbrCyjmxQKJ4BuyRRQUFMJ9PX/3TCnxAU5jNje0V75z+9uIQNtLb431F48bQGF0DCvs+gt+KbelZ
sDnSsP6ZmGqxz11NldAMTLwufqkBLYWyylDJ6dum+dIV8grSJVS1FqVSdpevhXJPf8zjR1hM62/q
yfeSGiwoQB+3v3q10QpIFCUDkdOqKkWn7Nxi14GQtZBwIfIMryyem88aL+5kwLX+YiIaOOVQPwXp
j6WsKL8gWQ+oQ1pX8pkD5duPsK95wQ6o1Xk5inAlE5wMWbZs5haNtbBO4yeSef3tmK5YfGaFcNcN
XDFMf6f5hrhvZUcMxxlZjepZib5zLKFSuqwpNtFuMsYssvPAUAzJPpuOqHb/0WjR6fJikBiBJjR6
r7RLofEMe0nv98n+xSqE+ROW8/4wiZyt8ft1ilBq8chiZHAQT7X2IKw7ZG7EHXwVopdnbizazN3P
sM6Q2q4FEIYGwVnbqlsi+2O1wBi7MVBNTFtodC8g0jD1oCZzxxAA8R4FEKV0HS/RWsFjjCyUFiw6
XXBfbI4RJRBShyLG9ThdN7V5BjbpNTfB3AWxx+k4GgyPLB2j+rxB39B+idUqfrMmR7dJutBkFWB9
2uZfWGusM0ahg8humt0dTwCscw+Qp3DM2ccM3ymWGBxeCv+JcQCjinQV9ghSz84rBCx1vtpsOpKB
aChfhyqWQHnsFQqy4JF3v/L0WQKBb1QKyKOQsTro+cqKvvkgll6FK4UdEndJvSHScZzjaMm+wOPk
HQgN9EVYj39JrLXjeXATylN+hQMpGDY50Ka8NgUf3DOz68SvUe58MfkpMGcHjtotk/j6io51cgk3
ZeohY+tdsnaC65u31gr88YyyWcM0pG1DfJ/kOFbO3Qz2gBvU8JD/BtNbD3MOUMoJnRFKYE84WVxD
lc/qUBJcC11se0u5rZyOqp8cAqABs4LBywySVcGO+CQrhzyamBwjVT1z6WFRfoDuX15ouNaPJNjV
6C4WIMOGfDtirOWFnHOqku3NZ/yW1vIBuAZFybyR7Sz5Gui7DuUH5bdXUQH2X4nTYGomFUWjHuG3
SQ8xRONFf//czcZJdiZRCw9tDe7xoqOXueeIgycPLLL3/Jst1CB7WuPUGL+cVe/wSeQMvXS+dfHN
yn1cteX+TRjaAVnEy8dwp7EqtlxFsNv4YBHfCIA5OcpzdR79ArCXcgpUtwsPjJhTt6NRuteXqrG7
L6ZQk4tprh4sdowOXsfj25iNR41V9Yo/0HVc6YW9uTeZLZFXTLAl7F63/gfjjTFdSKPzF2LkCWbR
PiNzhbU4IwvSSOpD+pAsj5FSgmYFXw7r/Nsr8o3y+rmHhN39wHvbECyGze0i425oTtycJtLX5DvP
zkKwGNcyxAEu53DRzYNFrZxzIp7kRbkNJgyEi3IzkuEE31k2yyPWI+27+bbK5ZixfxTRlYKqoEV0
sAlQMef+AL0bEx7Th5Vc4ORixzyrtRWafHHebhGlnYqnzrPZLRAb39sP1AJOe/p0DJFLDeQDctkW
A2GuekXkEdyk8bQT0RKAPuMxUnEk2rRsw1xnZmhdREoT0ZoNu4orFxdyNTMfn9XwWRXySRFhgN8r
ci0CzXD0kknibHj8NjSbCDoCt2TVUa3YaEvhSrJYTjBMmUmO5GAEjPtNpttp7La0nMB2QTG0zyL/
VxtzgcoKEQMWG2XRoFqaCLO/4SEGR97ZLZFjWJlPjCo5OqmEN+nMj7YZimf80bvsteq5BmbMv2wD
fw8sD5oQ3l5Arra8+eTr4WjMsvluoO8WFl32bwzsmLxbaCvzoPflws1TdCPvuYg8+5ewrQG+1Mjs
d4KbNeUNkgxYWnhhFnK+av6O2U+cXzOgaWAlWQ8u0OcyRfoAxJ8mtxMaX014yR5KYw++tZJVJ+cZ
eerxr3prVhKpcCSWS6ENo5gcdOUq4l/P3c+5iRy0BxyV4vwenbRwhiNKcN6Fh2BOtVW78NsLrOb+
Wk5b5W3Y3xjmfVjsiFSE62L7oWONj5bhCcWuJMZJ9OL3giIDeTTz/EVB5s57yeyoZyYorGJ8V0SS
qIcCqlCxUDI7fSByXDP/tcPvRpbhH6w5/yghhKu+6SMfKyLxgcmKBT+zbbq/YyfvNexD0+Q2uZSe
BAaZVIZ9UWPv+Dd8hfznI/pyxyh3MoGH0drEBB4fWhaavKqZW/Pi5SSsE8aJ1o7/zxwuefZjsmJ5
N8xRiLlX3LZEzYZzwWFuINfrijG7csXaSLmCfkSG4gL5CrEP5UeMW456NeYLw2CElIGbcFhMeYja
SXnFEPwXgeU2nPTMCdkULYTe1oic1/cYoy3faH7rmqY0XJEzqoVLoj2mTRB2EHY4ENlxyVYKLtsd
Ih0IIeEifuDQMEc3KhYVo+duqbAirF7TnFdrEMRTTFDT5J91bP7m2rkFFKp67wsjG2aH+E71ePdC
mcotPNa+VdHnLnEFMZRejMLTYHyKIhnPvS0tQ/wd7RR9cZvYF4BxjaNqocKFzh49VU4HGAqZI7SL
tDoPcIn3Qnn4kKvoCF77l56hTDulDy2ZDB6vijBGzd7nFr+LWm7LWW8tin8CKQPD8hP8x9F5LDeO
ZUH0ixABb7YkAILeiSVRG4QoA+89vr4PejETHTHTVRIJvHdN5slvTguVY46V7rmMkJ6yV7MQpRBV
hxR5gUkfMqDwk/EWaUeiA1EN0pEyjlGBsZhMC/Wf4glRj3JUQNJxRCnZjAcyh7DjzeWVvXA8fqBQ
GnvqZ3JUZTwba5QcDCBwev+iwEA+gTfJPDFX/RlZFQ8euLc82XAkxvkZnhyKqt0Oed9mjjYIe6w3
0HBM0iK7Zo9406DImSjSsMT3jr9aFmByuq4dgf7e/lb7fUciL+crxo5DGHvS4o/n8LNqNzsIX/qh
4VHaztO3hkGY5S2CHfMkwQv5ajjTBlav4pIEJhPhRqInmxRE9Y+RmX66NuIXFWUseIgr+d14IOky
OLcXGYICmupBIpnsu9lwoZkTaMVVXrZVwUHEijx2Y68RXTbAGAUSp+h1Zk1bA6D/pv6ElesjqgQG
i7qIqvefXsH75yZgiA9W9CGnZyblRLw3BGca56QlIvmH3B307MwlWErXOzVAnQiX8xwlGDuZqG9Z
vA/mdxKc+FMk0za7hafDaor6VcSlyL7Bmj8lZGdCxwQYKvSKqgvLqSpk9oAHAC7HV/DMTRA5Diqj
mioE+5DbIqnEHSQlv+oBnyZdV6FxDvD8sM1mabcSXTG06cFkg918syWJNlr2kvQjM36F9+LNFM54
GUYHsC8r2Yoimj4H55K/0qiBLWBdK+sfViqKpdlhssz+Jb4xXMPwhzUjJLCYZ3uVdX9dSrIe8zmd
OT/RQc+G7VDHwkQGtuLG5SNV7koIj5s4qO4fKiNji7gV+eQbY04UMovxhtVQwQFXoWIAGksiHTLx
BIqH+UvAy6S/1cuSY91pn2hgG/GVYaUQqaFZsz6VhYKKrijIjjJkT7gZbf+GSt4fD/NlTJ9lf0dY
lLJpgnJF8g+T7YR5v6c9xILdDcQZe5ohgbxn0VvZHw0A5YQtsZVCOl759HiQ09qZ/EFsWQ5GfPEo
7X0Rjxv7aAUq/IV9qITmM77IuO/RVHRPmfij4mGCteTR1sxu7bOB+ezoEiAjgd8JGbjNuEJjhymm
o5zq0J05CBzjVqIIhi4k4t5R41dj/RXBD5AziO0vmTKxJs4JpkrdMhN5pAw+hp9R+OjAF6Afks8m
VyBa860Jiw89HiRyyj/1UYdIHiJYK/jpje+qq9cveFVoCk8TT+SXRZkBsFxlVrVU0vj3VgNkJxK3
sXyLNIhT+xpZ6Encd9HaJPDcf6StV4FbfJPZfHxX0rVZZD/GIhBUxQfxUm38mqwnMENM08jdOpOJ
IYlUnkxzdZPxxNLLdPgrpb22uCe2GJXBauxqkotDm80ZewVV5bMjKmChb31HPlpjSqoL3mKruxK7
1nbXltqkeg8doNtOOXgaBlkJt/bDiC7yEWY/ekbmwEQWU+TRKDVEnK/rb2V4r9I/TT7EkFd8CuaD
9PQNd5FfhcKtW1l2qJwmktYINqBgwtSCbGvbiccerlW/Yu6GiCAfr8yEsSZYNaf2C+k6KimRr5XZ
NVBt4CIqkZbkNVirYWWTIaBVng7gmV9ryHiPPJgH9/HC/8x0rbRWwR9FqHjy2ZUmL1U9l7RpaCot
vOm8nMwb3sydSrSPsDbRweeembsteiyMM4gEYOoSFLkZgm2cr96yjf4slTO8N/08/6+eYNNU//Y3
QjpRIDDoZlhGq+5LiEDOw3xhiy78TqyzAxR26/4u77Sl9k1BBiJqxJkHOsN6ULQzVw1YfXhEerFf
ZF0IA8XhU87f6nBD56A/a3VTeyH7KLhu8V4kAiC7Ds0qOxGnzJlxxCQBJmTEm4rk7IJoP2w3Vrft
aE0RV2xr/dAFCMTWkYtmly09Iy6XfCT0DMMPA7YAPSqKQsD7whpQQnhEUGYxV6vZo1UHArbFesdk
HMPcrCxUneS8ALhtBjsBbTIjAFyB6YgScPX1hKbGa5XZ/SZ68QKwYODwWHjaHj5J1Fucdrbw8BtQ
Dnvj1Pt7jZHAlrEPqShv40Z485DNbbtzi+0Khygqpl8eQYt8pzU1GLqNwsm3KjVCeLP/Fx+O3dkI
vYyynY05M4fiRSAcG6/KZsyrIxbOcErbyMRR2hTsqHlw6h39nb7K5rup8BrZRO/J6QE0hXQhOVdm
kqYjkxC3HfuFHdWTKh/0ASYcxvWztCPJ1TheAtSSnoqCTL3w7QjDjFTh4LsMCplPQImQ1xJPa86D
qa3nPVu+DR2NOHj0IpIbS2z1V0sUIQr8AztpUn7pMZ+BdJ75F5EyCETgnGvTHbBQBQWAz41arnj2
Opx52rGsdkVxUCA9JruYd5rWpv2RCEyU/jU4ShDEMsC7WRnDoXX2UQSefOlyV4yIg/+uCF3UVuI2
k3+ChZmj8665wqOjdApsRcLqw3xp4+OkvrLoA2IwdDumZZnp9dX6kS/72IhYNloWFZXutoZWFG1H
9A0Fsv34YoH41taqCnCcvfCK2vTdOqKtitAHDhtEJFdMj8T62tou2SroL3CUmdAEPAMoCGAcojJB
9zEckE+aay3/RxgK1q1GEspIKt4V/W3WHeKEGFH48Sbt/0kcFxE69iOyGNBvERg3DMTW+xLPW+Df
7Hq+5osc7ePsI/stGDyW+TbYlP+sHSopglioUcszXzNsvuEHieQ8bxAcUyBAYWUMXJOteL6WuBmW
TS9zW7rObDfo26a4skxTX3Lp2AlBWSRjxLC5Fn1LatiluWbjXG9wRk3v0cdY/XYcRBUXshpC37/z
cDXmVqfNFHZGipDvjHwo/Bf7l1zN0F1h6irfho41kHWWZ3RTvtMb91p6ltVros2Ml2pB/DfpB4Ej
CftQs2+BS7DL7GyeoP49OopwsonkAlx+KydHOEqUa7I9JgATLCycO7UZCFWmFOMTnRqCZhFddYvy
EfN38aYZJ1E9SdZef9LeRpq95B9neLXIHGOsQSnBb2tAHL4FFsFHcFjYq6MtRCPlkj5j8FTQqvPM
TgPaQtTMwob907FDuS3vIvg8tVNjmgmcWHDUEIQ38zlQJCujYmfefTdbfXyv8z3BQqr0m2kgvrbI
IRl4XpNL9o1ugYsy8ZawKJ1gpeRT7+9WtNXrc00FS1be54hfEOt2fYvYtJAJ4oePPCXq62nyonKU
J3hJqCGsm4GObF19pNKG97WAWLlFOZY8CMiSbhphqrAVx22AdoeZwXWyh9obBvBbK6HFtLCb0pvc
39kxWgRZ/s4jMpr41LTnCZ9U+volQdog5FL+HIM93NlAfsbYs6mmhh3OjEUPqFM1vOP3soYNEeew
lHPzq1XoBL7HJ9056UKQUGSXUqFjMJX1rsJFurK90BnxS82fUJBdvMWoWkZn+tBRhBMQTkcKfFy5
dOpR6zz/d4+TmFtx3M81nxYxnI74wI/PSyXwdjPUYLZrwGyBD4NU2E0Z7IFKX0tcvW8Stp5b6K+n
y2A4fe/q7FKEaxGcI+2NqCkGXblx4+BqpRvxCwJxJaJrhE4nv2FVoL4jMIYdkeRiNIRCuumHXSZu
BM1fGURH0TnTUIYrtvajvo89cbVGvnRmEqyUnwnp9tZv/D/4dpTgn+1S7aUCwNf2qnnXj/R8zJJT
4+Ur5B3pNvoYWPNUZna3M+INGwDpqCKDy93KYPB5Q7vHanLc9cZaqUGzirhSMEl9scF/DJC+GDcl
e6P36J0R+EIlZ/8bYzdDqm3suFIQhiM3TjeihyC3/6untfrNV/JEccX9XTgETARsKZPZGbWbwR1P
Rg3KE4JNMUTwVK8n6Qp9tBlu0L0YbqB7Sr4mHYG6jcGP7OXgzP6cUgl+xBmcCqJizAiRo0l/2HUX
CkqxstS18Z4ueWGS4s2vULDxrzNR6LfR4C3LnUP/blT3Fvk+pQkQF5z2xuaTou5EEB8ZhxjGKC99
Nqvbesvlo0EXPDEMjq/BRNjhLdg0KlNOb6zvZf9rBl5RMVZz+YvE+iu1Kw4BmfFX6I7iM588A9Ve
X42OxImeOL20jh4dfwy9r5JS+2LahhtDvWeiRhUoOXLP4C4zZ75gMXDn3N+mxFknZPo8uDaK9FWy
EQpYKXQbt6IlPuTxQd6ZQND5XTTONsQsKK5MHM77gfaR+oPZCFchNdxVZ73PWKw20D78A1aBl4EY
YN/L8Qv99jPlBCpACU1WCh+1vJ+ljIooqYiTZuQcfQRAiNhgVNm7ZFFjWAwE8vLRAPD7kxM+EDun
OABNSwKEkbgaQ+A9C0fMCwVi/K9p/pDxJl07jBAr6S2/TILDAFdrt+SQZLv8nhFoRmoL/iqsQ+ZK
q4+15Q1EEOFaR0d897ciM36evfKhYC5muAeeNzCdKrELoDU0IRgKiTsR7OaBqQ5MWDrfsqNkQMp3
Q/k5gv5k/MAmnbU32yR2C9yNOFERzP4NFrb2/XI+DQxDGmx/m4gVaEe+7jlg+hH8G8B/oY9DzYnw
YFWTBsxMVGXrQv5Efw1Q75UUsxJ3IoBriGfaDrydKRGZNYGRWmaO8/esrMttMNrFLcn2JbFN0l7h
GEmQgOFpBWb0j088F58TfVDoChDtxlNrPoNfoSELEuBb+6ACl+o9IOjgxxK/xn2HXP+oDut0ulXl
5xCdFNYuI/l9sCM+te5EfVO/fvvhXy1/lXmJ0x9ojhcSc5u73WfkkAPJM2gHzJm0TWu5UOkZ3CMK
V/ct8VYyov+VuUFt94ve9KmTGZHdmmkzi07N9Q12L3pDKEC2mY7Fk48cNTSramGBy5R/qelJ+s+c
PExeY4UU+0FE7dnjm+2NVSTcBZG4q5V+zoybWR3D+l82vZNWO2/y+wDggIDj6Q7MOy5t7TBt8BZo
q4/OWVrIQUSvTdGLPOnvH4EJqL087CAfk+Nf9Xe8Y+wnqeEP1fy0pn1KWJbypxsUpOku6F6J0O8m
Rx642HAe2mDA5GfPfd+VPyKiAF3f8w5dqm+gxix5cTKI7mCDdsHCcZX+UoMuZGWCylilZ9jCsWCz
i6GcQbFMmouLAJY8mdx4BSfVat00eqjWhcjkIv7IgLaF/Is6k/eSGOwTNxHK7vkFh5R7SdQNLOrr
Og5wQrPG84fW7gXCJih5TQBRmCqIIgU+XvGgF80fSCgI8yRGTcW3nv4hqkuYd+RMEbcj6xro28in
YfZ7PaXJ3ygQALGmsF50d3xmAjXcmuBC+N+sZPmmh+8p+yqZVxTSvUCqy+kfD9Sus7aBd+Qpp9FY
T8aXbB4H34vfAUtLn2mO7HHVlu/fCo2qSlxq92N1iZ2LX2L6DIAh+B+5hCgEtz3JO/RyGf/RWO4N
G6yz2PzYHuzk/DCUbOCDkrdoBT6MUGfk3jJPCkGBwlpPkEDuZHSByFRrFoYQTa2k5qghMJTkXN6K
agS61U9YEeAxNb+qvhyETlW8idJf1XA0zsd2Ahrw2RHTl+/DHLu4BbyQDouvqyH3UvqbWSFScwzS
YbxxMujhZxNeGogJ/ZuC1YG96wgqOqzvoB50idpw3MhM6sBxTDcz3CO2MqMD1Ua5zjiS/Wgvqedl
fVlqRyI1O+MrBUmuIlMTL/7Yr2MihWiDMKhU1l/OGqIkGdTMcrvpjgaqDmw/OJwjm7I/o6JncRoS
NNwzPt7qyBJFqDwMdlTBU4z1AHNCJY7CzeFsCMAm93r8T0PVy142r+8sYvmHItiG2TWZd31BU4rF
OR5O+YCyRH9GLBJlLoL87uMkhLE520yXjIopLL9nYitEtsDdY5SJGHa0p2g4auRmGu/BtEiTs/kr
jDPmPkEJdAvrBX+m4Iw83mJ2Gv0rHVzRH4weJ90pYIgovAXRX96zMnEtQo69afrU830xcwlulPhm
tm6j783g2CBrQC8oUa/t2h7MGFFXb9M/g8x2nSA6wuQ+RmNJ4SwgbiFL3VQyK11uRXghlRegus1C
1mMIWJEK/xMjNBorM/lO2/dU/Zrnnyi91AMb3VNm7duW6IeVgpwOILRJeqt1GpNDJ+8qHqAbSNPE
Y1QFp7ln+I90y3o0FXFOG2N2hdTFBJY2R/1f81tyywdc2rTow17yg81MESBbvyWzpumQk5h7MiB9
yDnyHHusj4HsDbPDZm0aP2rlPFhgeNYoXqNuhwl0rg/JIWg/kJO3+n5QFy+DcWTbeGOyErxh6PfP
xXjS2KfQlPtflvzW/4u/6GQrFt6KQ0nHEBfE58K4g1h5TVgHqS64OyH18k+8KNZvdzFo0T9gLlnB
MYNt+6drDvYThMkq3j5xg+CF8iDsDjgDEfW2BOQQMoiwb4mdODMHSdU9f4QZ3cbCiT780iZTbroP
1bmvThrFhPlR+CjCLG4NfD9V8zZIQEd4bhhdMNats504vYtTxTTvJ1beyuyOYLRodz5kjpp+bHhq
ihcr5Ge6/r2Xn0g2tMeS+8aVY9o0VRjjFrpqRwHmL4j18DXeGqC7V+tBhWOiXGAz3e5kxkfDSvoc
rM3Ubga46IgoNl3mygcr3dfEEayMbJ9qLh+3IYK928uNp5+DxmHnpJ+nAPg7nmloH2XhJnTg70Db
xoGLjZAht+d24cJo3jiS5HFv/E36HzxZAbmu8DX/G78Gnu5oDcqosh60VxYQtHQCi0U98o08MP1q
CUEb91DuA9KeryMMWuzwKBAkk2XpocG6Lj0IjAeS1amgGsu9iPbG7DYFkhLxw7ryK3K9pmhXA55j
A8vSoo6Bnk/2Wcfg2+OXtc6F/6h4DKKQmCv9xsBu/kSbrQFIDKmcyQgH/6voe0w8FnOssHb1gxWd
C0D/GFTYEBfKaT7N1qlCW2YS+ej6k4tYVIn/Gh7Lq7wn+UfGlCps2N8F4oF/gHZitEcohKb8kEmD
CX8j1M3jSn3nKwx7RD8lUxXUzfw5dNsWWqz0js5YZyrOFkl74iJHTayEyOGR9a3981Ax/KSh56NT
qt/FWI4PZ/Y64yEHdvURxU4TXwIB7iq9iq2/JdBoALWexqv1yRiu0hyV5YWvYqoGne1CNRbP/zuE
trJ0yQyeWRv4L7u9JajJ93e0v+mLuVZR2+Jb++g4DZdoP/Rz9YKQxNpPWQR2cOYSJjP1gQccSKwk
/NP6AzRnhXOwp0u9myQIsC4UGMhVFNZl/RcxTsmyh5x9prcE5GjzJiVbgg9QEMc3diaq6poEnIY3
mfn/zOB7Pg3BhuCgrl7sYQkdvExy+A7+qA4/fN32B5UuNd7W2S9b/O4MTUL+jJIdlpnqKXdrBFXi
i6Y6SwjVXrGP8G98J2y/MF1hYiS1CCXLWjrRi0t/tbFmQjxOG+Bgtb6etXv6mUJkhFhFqpJiW/oe
dzNl27AUSje927NE8puPyKLnYiS9rQH46afwxGigucjZevxnkpXU7cx99aoH2DQUTSuMFELusDrC
3ad2a+T70x2CUlMc04iymoUfEOEVDSJkSQuBMDlPrmod5/851Qi+4N9SIFtJYs8azEXcSOqN5zej
haDN5o46C/ORhWA8c4zaCBPGm8Z68A+0ny6DLUIfuG35OUw+Yt5MMTn41mZojmN0Nf4SnqOzhdPL
cJlyJvBTUtv4VdHULKDO8GEt0vlVhL3vQtE1M9jNmUCSD0dJyVhJPBKZVLAJXJiJNzQY2MLL/ozm
HTcVfHCjvpJGk+2r+YYadUzX8QeyCzV3RAZcyl7/Ej50UlYX5prJPpKOAtnVjT6+YNKo8JqzFb8t
ITXJu5lhKF77wz9ZYSC0I7FTzEhVXUG3nuN9cF/G/oErAhCVbHk8QxkT5IF28Tqg3MoX+nskstRz
sKwIT6Aq5nvXb3wAKtI1K/8xnDPLfybE61XClI/LyXgg/Rb20sW80Q+CnFcwxEOzFUHuLdKWid4P
D/wLaSs8lAEFGoNf6a41dEc7rsyOKeONpqBhFktNaCxAjQHxLAxrGudgjdQVJi5oIfXE6T7fs7/I
OtHt5+gDYgYPt/q75CoNQETfBXOLci/JsKqT7LsjWCgkxJApBK56Pq5nhJIpsBMLBwLIy6ukOYRg
tiB4PTkk9tSptbPJrJ1zMyBPbXCrK9bI4UvFFcZGi4BB7NzNlsJAhVMP+VFCwnOj0GAGm5LkAACN
ZhTtR/rTD+4YOVn1z78mE3c5Y2frHLGTD4pNmq/zOwKk8tJz5zBt9n1QuWCSH4pk46tm4wSCkkQE
/9acynNzDD4Zh9fKljnjoC2Fx/CVXmSI8Ix9JQ2ki+D4u7H/kI298CEzl0M0NDyQco+MDQc4x2uA
I7PBm2Ws4WqAPiHAgnwHAzA3NKrFkVgqUDNdU30LkwPRzQY3hLmnOCn41dlvfaOm4gmuq6soP3Ve
Em3YE1djWWf+ZIXbKeaW1ll45eufueVLEbDfl6eJkXNxmETEZG+I3eKEgFWEnFu+0za/DVdWVW0K
0MNu5nM6ucF4FpXPhD6bKR8PQxK/caml1cRGdI3JAGtWQMV/xXEmtifkkXV5bNkX0T99oWRQwbKE
011qnGW3WL4WJRWlUwX7Je7XHzpp8j9xfy0nKDYEkLX2aBz6JeSbBzY5We1n/Ju9sn0ivzX+JbIA
P6FDWVMxm8Pb/JoVyJTFNgh3Cn98WZL/y4d/9ju7UtzxXhfHIoXtsrGYBDbDIygstLi34Y8UuAhH
x9hatg4UXfrT2DCQMIdKM+3XSU5z7CYgTeLsOXAq64wkzAidAOEANRMdtJGqtiMtKKtGG5iUHF9r
jumUzXaNCooNS+NhKO78fS4SGQp4EZNpHm7BhWHHAHk0518KiwbeNDKLC/mLkkVQ3u0H72VHfJS4
6tCSsx9DoNFQ4WXx2zJYo0Fk1e5vpAfTDFg/ZHmiDaIx25JGYegHGQCB9YtIhLnckB2ZuLxSZktj
sPOg7jTIg+z7zN9LxgaL08i8LuCbwEuNg0ISU+ywQpvecSDgaomdfAHd8MTk5kH1saf+aNE3B6pO
oY2dXaPrHN7UhlGK0yentjj4QA1NWBRMcZBpLm7XkPLG4QCLNSiuO9NDl4CaiaU7XicmhL/tw+i3
uegggNbqT9BI2IL36FLCI9GWvy0IR1DFbOEVe2bL02wxFGpH5Bb+B90eU4Yt8NTxQcQCHogNKaL8
vHxC/acgOGxB1JeEjA1HFMVMsZXUOw3TsIqPyTsNFu8Avfyb8QURGdkMgB90NT7yXwy0wRlKAZN9
2A/dNteWQKGMZNFrfOpNm4UavA6qonX4nn0HYM1YKSxyKED4Mks84oEvpQ6p/GPyGBMb0BMB6GyC
zOmrowwRBFX8sNcSUjbPQvgLj0vvTtUZKkGU3khWAhDBXDV8RC74boagR14alg3b+DE/qn4PS0xS
VpQ1xWSLqitvuKl4XxaOPD6XSaNAW6A+vmOm/IIAtbAftBujU3nWLuzFRe1M3YATDg9cTF0ilts6
30mtW5+sP5GjZHHIRrU3FheANgRvIyDYp6HHYW8ynWBHYptXDdkpk3EieNN+K5KOwSQa+l+81dUP
JJKQ7CfampkSys7LT2CKnfQIpltnrOfiiNU2it4y5nEdPV/A+yOaxAiyD0sf3cLPjVwzpMYFnNRg
WUTNZsOpsfIvA+GAwuopnXZZLbBsYvjNDdYQfwulDCRUhY4gbj/FarOQS6R9vzzp7OcT5bGvZMwv
8Xfcn9vYgLFL/koDxiL+6SwE9TSGIVADdgwmdgrWOfNkbqiwEQ8lwtPHJZBR1KYP3+RIxZf5Tl2+
rYl+c+p/Er7A8Qi/s44u4XDEJaq3dwP5wYiZpVuWwGBYWlRj0oK/PhKwq+y1lGTqZVxCH66F9wiB
Usi5jRcu+xYkGKcDkuCQ0LldDdIZq1R0nMuLrp8H0dVIDECG02PfVaAY3SY6zCb8yuaTyZRr3Eco
bS96+9Eu5/cFcBLjhQ9ZYNJGtRrZUrGbzkV8CLZ+5BioauD+f6q8yXb41WVrTBca9dlqvtJGmMAH
uodh3Af5ROocDMXsxSZtVDea5EgNL5Rdv3KPOBokw5QgZO2i4yO5/NPqDuVKO2Ub42Sto3XjqgfC
jGEIdlv5Q4i96gk3GL+Rb1/53sEiUEZtwTvseJoxoYIPFPHP28CJoD4xBW1tRNZb68aPaey05fWC
+1U/VKQkV7o2GoEyAOi7Nz9CEyUDg3cbs4jZ7xMkdqQcOOy+6JRCfCMMqKqVKrLGaN+N8CfBUC65
WCsDiN0sSWJQ4zTTJtnxe+JBo9yDdanyigD6LwmQg7x/wl3GJ0V2qktAgF7fx/hUshR3CeptvEGn
AlhB5J0wYqCZYTFYpPcm4/BVLa+c2eLH2kYG3avNBAt0PHAylOB3OP4gX5lFg7oUd+H4EYgAsRG2
tqe2/IQNEzXwey55ftDxhFrIu6JNAZHQHTyWO8xTyvsUntHDUaAoq1pbk9M4cSC1J38wvFxg2eD/
kj4P0idd8jrLfpuM35GKjZXzJtgVCQNdcEozLPGBlAD4Bm3PDclYoer+yEZQPDy+AV5lC+YsXB0p
+h4KnC6omJZ0CRzy7nJ7x9RabEpOfbDLKiCPFS1Cxf6g+FI5a5fge0RL5o3PdhTp0Nd9/4wnkDVn
RCQhavdtwO629oA1XVDQAofLFMRCmDZuQoyjk0eet1paSiyMcvjiUMhd8SuR9cgCL5kOPWLPZh3y
lpMXMW6avbLlcqVOUWX0KikYhuLAid33R3BTVX3XLAgLbAiMnwHMDENePA0Uyiz2l2N7/l7wUPnN
jN+s4hEq7110VslKD5c1CpprvOg8DUTmskognYpTuNUuBHzNhe4NzFS5cyTirdqLOb/44RliYuQd
3q9a9cnRL/f/KqhIdKxEH3EeTf5eV7adam2UpfrnmhLJGISENSLp8v/gKXNerP4UbGlrWNgyOr6A
7fgS4MLfqm5rNK6WdiEDOWdkJ6dHbhOFq82k1kWTASM01C81LoNFo7SNg7uuwBKBvsDGDRUTlQQ/
bMecDJpQPF59QrPU0zAdwsFJQFk0e+xtE4kpwh/sr8GDg6WVX6G817ITLh49+EyZMiZO2jTMBRcj
BTczkkmKA2HYxDRHO8btSAxAF8gPmC0izy3NSMyiWiMaS/uf9UR+COjNnBrPXAGuonkhwI0Bww8u
YT48pFZIbTzEERAZ2Ccg6UXOeQV+Qv17tTZOdymPMjI9/J/fOG2AdRBr5KgHPIfLHTPymG3MU5yh
tu4ubYQCkZcpbT/CgSn0qjkrawz/VGCIWcUiw2w6ed2Ln0CkHUEUtTAwYvkaKtchOViYQWnse4kJ
hd3eMPIJzzYgFpXuEg/IiXZN1JdOS/a3qvIIx20EFHQRjYH1TOCfK2skRBfQSpVFMbWqugdWWnGx
DIJzk7HbgoWH6ewAJ8oFR04e8zGwR0hELn2Yyb6DWZPDYHhDXPVmfkrIzfYshKUfUKVMtBiGET2F
w9nG5RRCV3V439vAIyOE0g0LV0CAYMzIkzeaZoYy4vJDPwca3U83erURLqReEVcfeIAnFJxMbYKr
dlUfKR8a/DOmjuoy/Ok4FNAdEu/x5L/SzUAnQfaP9h5if1ONa0QCPQALkajn9LoEvDHEjvDtRdMm
oklVL4ww4GQG4s1HU0o3YiFoX4dERpAIEngKj6eUvmZcC4cgvRIFRrXAL4ILbmTw9UMfHU9XjJlU
2cBwkDBQmGObGzIJKpcHN6gt3bzKIW66hXEWdiNisxN1EEHo/g0wCYrT4G/8piyquTK0c+XvTbDJ
F9IqitLhAxFy8AeIAvvO035IJppeffGwtqiw0d0owTtY6QaUybxLvRHWnBBtyJQHPF4ifLJjeS8U
j+U0Uc9EhHAmM9Dh5oekkpU7Vk8VpWe8LmGuYJslspCGO8Bm68lgOacdBbTyAAXU3flsh2z7v/Z6
l/BUE8KWeAx05UO7OAN3S1nFGo02kPXwSiQP5QeTPvofTiYFEPEHSUZE5YENBw8DZUDWdt0rP9bF
Zl6fFOOual6cnrhdDywd6hk0NzIrZ5C/xAzGM5bPyG4r4Nl2lDyaLR8eBFe+g7r67DkmsusfCYcW
bQvPXv2whjXj1xfDt2i2q9LjXODU6rx2iQf1Sjo83jbYqzAOyt/Q6a/1SWMJ6WbaFtfZNtzEB7Zx
7KQGlUR7fcMbiSc2JL5oKnCLLl+JjE0d5cNX9KaccHU44srTXxA6mOAVIMX/Gkf5mSFLcwPdgFpz
DK44bmn82euTmYa+Sz8SDjIz+kfckl6mJWxbMDzUxQB290l+zR9wUYVtGt2Zx3NUShCqkMCeJDb9
wT0EoXavrw0NIWIA39XCB0hWUH8p8yjwejeGUACLm3aldFd6q/mBuWfkiMT2azMr7fVTD5R8Z37j
uIwf8slc+18q+W2O+aAv9ffp8a990NKQNjDKJ5jC9DLIlUJ9xbBTm5zF4I0KvForf+VS7xPihZ8o
JdnzQKw9cyyZuW5zl3CquaAgFPNYxUt4Aj9RwnrcxLSkXqEgJC/lTbsT1Tn7D1r2ZsdrBRu83KDy
6a9Yvw4Dc92aAg4bAJAHxG3YAFZXcYdCV5d3Pn6ze8W6hNu4PVFDswK0JlB62y79AD3aLe6sE50S
mUNP8SW/p5/FOWG+DrWMVfVxPpb/GP0erPgONIpfDc24Jz11cByogzb9UrsziofleBJ+Jmb/LZ8P
k8nmvhSJsAdI/65gya4Qvxh29c7hwZCTEnClTRuls8sl/WM4VLSku1bwavOyZAnuYb4rBEY/8Et2
aGgWfCb2vvFJHnMNFFd+0EUivmf+hgh+jnDoYBrw8JElnnZtAJqGDNHvnIe+eqY2mp8aFxsmQ0iv
QI/cyVxxMrHG4GWsHwRKcUORBd+ru14B+7Ho9YgEr14USfVK+hCkT9T8dOEMmThYgnP3zmM+XvIP
ZGhfcJSYFnoInOoLI8dsYURyBFL/cX8X0i7WD1XihY0z4GnQVkN01g3s2yeKlI7RHkN9gZt/DSxJ
Qk4Ubob8Gn1ARADVtES6lQjrkAs2BEpoPPywhMlQ5xMJ6A1t6Vyn6yXiDIO++AJkHCAjUa7R9yRh
78W3GUoeIw8AY5F8Az7F9GLL4WR8YcEgymHcMD8AOMZfVJIrQeGNiMYNCm+atwZBUzk5AVtY0iUd
7Va/tezGuaQ5POD5ChjGAwsd6bbDcpm6SJ9UYsQQB62leW0UJ2PTzg4NJHsvTLI8aILs0iUpUKAg
vKIX/usfNCvOsJ2PxV3WP+mJB7LsGdUSg8J2nb9NOHUE161jjw6mWXZz3YUfwHhO0MAEh6QDdk1p
+Bb2hxAczGFGZAZI8YFG33KyQwUZwDhVyBaPwW5KTohYGOWbNTRDJ05IMB/OwnaQHHLUg7t0hB3F
Yf0JOtYk3g6UFx8cTspFS0yYEIECm2aJxpY2ALpMtJVEH5bXzhs07O+rae8r2xjmguZmxZ6wXHNn
+BlDiaP+BZaxEB3RXJTifL4z9bd+NtUD35dv2Smunm33p2AQYNC7JAWWB5b0Fhe81z5IAoIjCeAt
Ep6MupTFyE3EKNFHjJhxIGxLfI8wxFCdsxFsvWEiuQgUJvsSRk0Mx5E5j9zRzoByxcdoZMNR6G8g
hb+NEr07RSb0MgY3KHLH5Dhf6wKFjAPAS1ZftAVs59ifbQjNc4ddimt+zRPnn/LormB/o/sngyVl
EshlEV5rECA4xHo+y/SHbx8Z2/A/W4niJJXOWNvIsKK8B9f1T/si9q14m1xmtQiNYNzJZJg778q6
urCMABWijdxTPRJGVGA8VluyMkLEg8caPz69kQMQmlFnLoO+oJgM18N72zLGWpM/x6ktN3dWLcUF
YmVZQ5kCQRl+XyFtnnTLaTmR8fwIblbuMbxOmNKZ4wq7/zg6jyVHsS2KfhEReDOVACHvlVJOiDSV
eOHt1/ei4/XgRZuqLAnuPWbvtUXBZGRhYC1bUQUhGyHrTir2dE8KnRNudpzgLHwcacDBtG9e2in8
J+Je43EAp7nst3gIePcDk6N21by2+GaALBRssxb1V3OLlDVk7ZrzYYXSpUdkh/WrWat8/8hxdu1e
ZJ1uDl58TCDDMyxfsaN2S/kcI9LDUkgYRbmOzTuAJV4qFBUGe4MzCymWAerm/ax+qF/bbQHvXfgp
SAcunjXfnb+k34iRWt74V2HB9ABi1xCfBWtVP+riV95gf1w3z8k8Bt90/h5IcE6nyPgskAMgFOV4
sZBuMveuhAVVpXIC9kdNhsNQzR1ikkkSEeVbW1wBJ//jbKFUBmPnT554DjR6dcutAHE7A9Z8Jzma
Cq72ZZQ5TPnhSRpEKC1Ah9C5tFtVXoe6jYvAerzZkP8Tb9rmJ9vhqiaH0DNWEB2R5Wd4lBdVTkIu
bCYElj2cWCbsWKew6sCV610GFhd1dGrGXSztMf4nX0N61Bg+LnMA4l66jvfM5VvfQV1kXafRfd+0
59Ssiudcv+CKrVbUQHRxgvXIjD2ZyfSbvEqiBCyYvsWd8IqELg+IWrm81caRx2ZY9P8IQVEdotyp
0bgv1AO/ivBeAjszwh8MULoIK4GgTMNudiOJS/FNehJwoZylEtQDFqIDjkYK+NbYxu1SaDZGktKn
7NlaZfI2wKC4Blri8iCwSshYYVl27BMP5CoAdQc4Lmdzh3DFQiWp2vkezdrB9J36wRYFuaCrI3xE
tQsxE+8IO4BV+8hKNheg7lfvI8b+AFgpjo6TmP6EaC8s1xIX3+xQqpvG5FxzhSdO2b4/DuKszqUi
+MnizfTTmGuWBgJj/vKOBxe3Zxquih3AP5F5h21gpMTii4QSSSCSRIEsFfWY4fP9BnD4I3EYooFJ
yCY4YNiuvtkpqmu/x8G5RYxOSDczjv4VA8vJbYFBPVFaTbb/TrJHhBQgLl4Jfilp5oAuRuwXcMeK
m1Lue1QYZME8UjTovfhCjkTRT4oB/TnowWFf4hdekUTTEX/JNIiV5YPml963E/6m9qi/mSWupfXI
+0F4A90VjcGD5bHbL8E7zak24opIK31Ytpca5QDqsFXJMWynR5zbeGXHrZ5uVXieTNXgLQELoW/F
OCrt/L25Ep6sqEQS1OuzOX4OO33pGi7hZA7IfZrcKnLQ5boT/Hbm4yJAYDi/TF31u7+32MLrlOyr
sfz1a7fY5ZjDGD0x/IjYWOIRbW3KHFaw0p4K2zfg7SzQg2u/sOFzmD13CAiBV6bsUCnkXQSCj1lg
1S20ck29wg35eiPRRRZL+zWbaHk4Q26/ZpaX1jTDkGtxlbjtHimfzyKaiyhTts1JImZ92f8x16wH
u2GYxmYZFzWv+gikYEMJlBe/oA8zwWFpFBAkxB9vWGvvJ/+5Zrn9Z6K4VbgQ90KCrg5pNMvh8qjJ
ZNY3L/LkvhCJq8wdGKhufJPANLcKDkio8CU/UQYpHbhIRyu8AAfLv7DbptJF/ho3yd/71REmX6wj
2atDIqywWKy68HMYtrwVerhWkiMbSgPwBAw7PopluMzZTOjcTPw06DMRhjGcQQ4j/LQ1JSn/n7d/
kas3P3PaZI1mneHtsslcadoqmft/elfqJhcxwvgtpl5Bl4rt02ebtMou0WXs7bZyaWvhitYblWIl
51sA0WGDjV/IjWuwQPqZZe8/RXGWKgfeXOoAFaou2RHK0XJqNhPQeMPmKxo4cNCMc4b8cCD0vyV0
l0/KXOyrgo2l3aDFUf6kI+UOZzdHNsiUI9+cQhyBeglTRO0zwy5fMFA6WPZ09MmzxaO1jBDE1Ls6
3ii/wo2cBJP5Izldb4lYdVZ4Gxip4icgPILLUzfH2SZu3j/GjpIf2vobhUSDKoQrmpQphIJ6My24
R6vgIoWfjXUxp5dwJeLeEFwNAf8CkT6UUShIxESNhwTayxda3s1sQlj7d/1MHgU/4OjBHexavEDI
sQAgjF4IEbXG5ZkGdN9HtKCp/0+utgPhal2/qovlW/nRWRgZL37ewHwNvCoG2wjUlDvSkrCUcLlx
7hfMwUrxzq3WwR7M1oV81d+b6QhJtD+r0TFqH3GMsuYhwfNmXNTZvbjyv7jDQLqztK1oBT4Vn8dv
3+INFxC4Rbe8+eO+BqQLYdZ4GXiOGbD6FzYGVICJTKCWnSG3ZXm8iO9wXuHJ0CnZjCRKD1OZ1CH1
2sssmGQE7Lx3IN4ErwkQ2MCFM7AF8I+y+acxbgVD4DhEP8cSB5Gs2s7idhx4uH/Qab8nDmZWCgyQ
J1ZlDNlNNCe6QX/DPjL2/2QTSFKjXYWIrKJXIW0pCPyQQxr7Uden68IUQILhc27/QuEfmaxagjX0
2Fqv/kPCWwd27h3jFiH103JaiLKYeTDu4rkILrWwAxeW4r5trqyuovcT/QNfzLBmFc2yP4H0j5ST
3QUpmoAYZvC1/Owk1kp7OXWFZieUmK5/kDKkd/J+hnymL4qshfKO4BdoTPdAPw+oSZQXRQYISeUk
4bcIvDeTC8GDRqp1RwX6OK5uHKwSuuuQ5OxraXrqjlDgZqV79S8Eg0Emc3ylJjv4SPPiiCnsZZbF
/DXWsgE0/SKdqFgXn0x89TPzqnBw8t+caf5gw9cCdDQvN4FpcL8j+4QwszO+OkqWO255H8DTtOpy
p71x66wpa/hNQr6lRXLrxLXpFumqlA7Tl/LXFjfUaBNQF3iSunhggbgpUGXAjuLRoV/NY1edeMF6
DRn0B3dGgZSMLwzmZ0kM+SL/M34CwnWOMBMMmmLtRqK8vorFf5qMq231sMz1WP7V0RLuClB+jfoe
WLhpG9Yqifa0v2Wxmszv4KKunjychG79ksy2ZHeq6y+rZJVlvqoAoRw7IxfbySMMb6ySgamPJSl7
1A14woGT7TEvUGyaywSF3bvZULkrvyDh0560CFekRF1h74/3Kq+Dm4lw36IQ/z1QMEg0BvOUNRC7
t+GSIBD+M04QQ4LetajKhcLFM9ovyDs8GDShLaViTDrw3Yp3ml0hZCJwktYWhxJ8I7YCPco8W0FL
7XQvem9z38AtgqUE73FH/1oBmwgfho0cNmZgwcSeqSwX+xsb4pzEzpaUDWv2LZIvEOAKAkvCb/rH
JMSHXjHRL69kA9b/iUlNo/LD67scMYHhk8mz4HVK4y1rIDCPPduZ+xuJEXLnruPMw53L8iC2iVCI
H4TPxXsiKXAsYeRZ8m0yNRC61M5JSOan4Zz5lF58bkL8HRMFHdjQ2qqKnSq82B/wl6bDlJ//FjMa
KpSD9OrYkR3w2aVY55sTolOalFn7zuSFJAl8uPwGfLCYt5f65b1XcKMvPYQMiWvNdRkwby+MnZxF
cr5D7rXg6zlar3ncrB3J9p6n/68MMylB9tT773/YfcMNccYQmd7RX+nWvzjbQlshYPGeaRfRv0vB
nvoEdQJBcQvmljlhBBTHm7d1YKE60w/Bk8Fd8DqU6fhPlpAYjA044rw8hjLEDI+5IVoy8wEIv171
yZFZOqRyJcB/RRFH3HKMD2dyec8b8ESL/kiHyDIW9RuZqPEKdVaI/NKG5wg+lU6T85R5YwTa7ZF6
PfDHFQmyvKlv+MmM5HDLhmueUNYxLYWx1zu8U+gSfll2jXPWDacuMQjHjoU8vhqSsR64vOAdiPu3
nX8yNNJRILs0tDND0mhWNGHUQy3iDHr1b/bjUr8iAqxyi9pWfiLdblzrlwXanaUL5xv26M+utP1/
4rRWPxkVw2fI6Nzw2PIQsf+BgScQQOYgnHgzovGqYRUGDgQlvGOsHsmXV8H2EqH1ykuCFHkkEanZ
BMJQKtZM+0yHP2YpLK/pBstXh3oLdyYvkav1fC6AP3O0eEO8t5YCc115LR5f71llyCAvXVBBk4Qn
3kRQqexjXrKwFqHLNzvEQ6jsPdBzYHwrEh+idXqIMcZhgFkmAgHr62xwK+x589aA4Lee1Xh2hM0K
ThWojaene24ljnyUSCiIT+GhWSDtYo/lCP9yBp0wUJ3qyzRXDJu6wSEg46TUn5K/8xmHiDbxXkxU
jFdrfmpQOoq5dJDW1gNrSH9ECl1XNuGYC3SABmEXGmfa/v3JqJIB1Sy4Rpvp9TcKfp6uERx7QRuQ
gmBgl/acTuLwYO3D8TBM2KjX5ewm9v+hYSk3A7HzAxlXQI4W2KDU7ze0F0bxIN18r13weMLcWDc/
NKplvp0Iq3FYmIrpeW6vV2bgGk+SgR1DJOrjyt+WWgfLBmpnfipYjZ71pMEJ30eKhJRsiqPvVOEp
yoH72XG4UiVPIOQJZ4n5SYoiixa8li3ohkWr7ClpTVbH+5Kw25VZbIErQRkTbe4O0aUrUbgkiENk
YEwpqbu9goLD+FcEkLa2MVYI3KfdV5G9tIVwNWpHe6r+iRmMqWOlJ7ACbaWoPgkqI2sTu5x6EG4V
Kzzcu2dqXbO9t6BkjFUnLKA5UEtpAp2dS1vWIkVU4i0bxoacj2rVCna4Z/iPbxWEFLNYyC2IDA8W
5QCEOjR2/mr8gv1bLofoouJ8YAt8jPwrIxop2aVI1ucg5R6/lsuzGzM5EuaxIFkGZJEwy5aXikZ1
iHbxVm56Br/Nz7Rr0cDV6xAbNXqAWY4aSK9+IzLdAtC6ZB4jgIVrViFtOr+ycNIRY7DlKIk0nTc4
WXtg87sWtyICD+CeMqPUZSy4IG6oKQG1Uw4RdIfUxO0MspFK68xxNZacB8/2f1lp4HI9fHdAr/AW
3oeevcoq636jQ3F7E2L0AAylTNsArdRiYjzjKsEO50xPk0KjRVeRJJvRAP90BxSLTBz09C0WXbh1
dD53tbHFu9gf38p3TV6bsYuvza9Js6Ntp2fzqxZu2LuFum6JT36TpUDDxe0yO4l0nmInOU/qN1OB
iIYj7bZ6sERXvTLqZQMeMeBVvMUR+A+WYtvkjMVJwmMyzw8CsCpKuK3S42xOCHb6tDLSeymi5l35
O3ORIiGMN2XmfpQclBK/sB3jCUI4A+rZV39lsgUyKJT+gQhiSmVa55MEl5N6txVwXzYtYl1+w00P
ggWFNrrK4WkdkjNqqnyj2Ml2ZA0yJuTbrK2AEM6HX8+zCg0fLXagB9D/goW13TDtooJk+0XN7+mM
yxdhhqqWtJ3zgAv4QqE04ZOj2/qYJjc6tNW2qteDuQqzuyFeLcgXySrzCnoLhotCvczvJfLpbYjq
jIQS1ByI0lIuCIOD0zQhM+XGmkKF1X+4ZBmuMDZSDyPuPJue1uU//DbwB28Q40d78rjYtglc9N0e
hRwvrEymyL0MFliApJvm1Ye0B7snRk+VTTNREBua6era7Zhnp+0K4CEDHJ+/ZxF7eq5Dr/+c9Iu5
Uka32+mih1IywflGThJjwQAiAXfUQmIWfqgIymbuSDHD6MB3Js4qFUAoK28qeLj08r53pF1Yrk2d
U3MhyGhGqNJpL4jCsLNDhRiVjFJyNBniuMAAkeFiVjRnFxJCf5Erv+MmpWFTeLoWlstryhgBg2tW
XFrWgeNO234rltdS07cHlV5B8DDELxovizbfDYMGaqB5nlQNj8bDzIIZkQV6JqBd+rAY1jko+h3k
mjuxZAyog+nBdQKkxI3DhVFvK2T4ONip8HiS2aeNq7e+YngcvTdt4DY0oVibDulwgj5WQsEyV7ix
Sokzfy4c3WadRGf5PsF9Nc+hvurBySIXvwgH8ocu7/RM6Lx2QAfEJQI7RfcSqrOE/XELS4UIGqiv
pxgReMJLTLKkw+XJciJmrqhs895psEAQTybxgWfrxAMCE5xMmEZGh4KDgTi786FlyTA9itIJIMHt
ox4NNB8wAAE6Tp7rKHf99VjsJr58MBz7aM9Qbvhu9WX5GS4n81LkjFNX5SUVMDLUHnPIJv0My6NB
7A7jaPpZQIETS35+2RSo1/9G/wRX7JrnT/Di6iqHjxSmAGZ6f1xWlutOnvRd89DjktDVg88aJliX
HWJE8CzGYk1wK0toVxl/2/bTrDH8fzB3MtiE0zh9T+GWwv39bcnf4n1a8/3SlaT52eKLa1z1nuKO
2fYXUARrrgcstdK3jFKIalV+ZukBl7TNRyOqt5oCRgVtwXhmHKEZM7JAxcpcmr+uQsxSzS1YI5gs
oYK3bX5NTObnaWu0J2vZDpwo3RY8EXfFXzNHpqz3V3oSYixxUpa1XYDUHDQd+aotk7TEY2rSs18R
xX1mkbOT9Kt3Z9i1uK+t/IDI8cCdSfYz2WWWigIcxyb3MIqS8RjLj45pJddpZ/DYOBBl0r0EW+mY
SBc+eEvbMaVmZFBaEKnsFIOT+Xby+gFNfBG+XbO1VZnIufUbo1gkynYecUwYlypMFx38w+JkVLcM
Zwb8sxLZ56v/0k00jWTK2j1YVQTk+r+4OmZEGIHri/j8kGPSJoBd5Napi3+ZcCqlzSy+ZqXD/W/e
g579zEM/A1Hlcwg9Eyz3h1YDrnQK6dIgg1aeJRWUvlPJIWb1x8VVl1sJ95rAFcVybIALPLiW9mtZ
X0XloQTi92Yg0c8QJXs4sgdnSdlFW804hiPKJxCw4l8iXPHACj+M7zqZ0mGxhrWNf51R06V9ofBp
cJctfPr+C+nRgdPjTa032NRJL9VKwvSOb5Sr5pmxdw4Fb3oC2xXX5Y/CWgmWtXBik8+FlkI/EzwJ
sb7UHtJjazppc9WGP87QcmLc4U8OoAsIjXq7YwDZ0sXSZ2OGkl7yJuPqS1DYhWweLMYIWEb2eFp9
eVvAFNJdcP5SiKuMWpTdUAnCuVVuYXTJeLzZHybhVpOomChxjUVV72XrCa65dvNDm+JWo5P8ZnKH
tpeS5d2RLPXRT8x5lznrI6C2Pmu02lOry4BvAOnnycRy/hYRTHpNSG5xgx15ka+6LQ4hSEaeUi07
8c70yGdxEHg6MdHkE5ZOeQZPbD7AqgrM4Hw0JbZuMtrHbSr8cFs/0P0yb8IhAgmC9DGtsqvXhbyi
7+bbwo5yEjhCpJk2QPWVKqcBmSbOjsHVQcDZ7CZ8vNsDBmD2XrjbGS53r6TcKfX2Xa+qbI8dhIR1
zdZJ6dvizWYwKaielO1VrO/wgE0HqRKb2nhXjJ7enmuQ0S+6DU5XItwNYzmQ/OUOl4LJwGAb3zhB
UKgjcOdKxSUNe8IVkmOxVVYanywrWEe9aqkDH0nwGXjufHzEdWJnKInATnz4D1WByTAHFsLjPRr8
ac6liopiM1+mVBfAipaVN54sC1/sQ3tvm9hTYfji9zqU7WamZ2IJBZIuE4hM1q+xhJPAeyIfJSBh
/zptr0quyKGdCXjY7GHTsHYesfc5wgAK5ixH9/CgVus6+jKt73m1Vh1g8WFEW3nxtoar/xrXqMC+
9Q+zcOiUR37+ekXyD8glms0CBbaIjhTpCSv56wSBoeM3I8GidIfaMTn9869qNUdUQEA4B+SlkhRx
jvwzujo0P90eVQbN0JSuZ3VxZdoxEsQzGS0xJ0hETuPkVUTcVftaXqK1o7NG04HUlUIKKSd6x97f
Fuz2VQbiS9QLvl1uE2OB0WbWX9FqfSJAovbPtup731uf/H8GyVrPhcPKtoAvkn6MzVMeruTMdSXj
8UdgrKv6kA0v/cW8bJc/04z84W1c/wQvEZ0a+YNwvQ0I9H/o0YPcpstifvJmmXQmq9NEW5dfWV5W
n4XlyNVGA2NDgGQM7+4xi5TGHUmbEXW7iEztQJH4IKojJ4hGA2r73s0atWT+gTNIsuaPWb2QXRAi
YKeHpNp3jqzsfArZiXXPPNnkI1Z/soqkQyRRa6Pd8eVhwNCGWRXJhmGNKBbxEwMM9EjaX60h2I0R
GG6XaboG8hR/NZrIfYWciuNAASqgRKw0OCMIOCw9Hw2LJMNNUjemBVoMmRzqDjN8VPkGxACvixo9
3shvgYzv6/7cjBjPO6ez3GDbCUecspzBync4bTWCxdcU+e/gpDVnXdpjIaikBTeGoe85FYjkGqE0
1XwzNeoxxNNEYIEQwTOWf2rf4GByFKM0WNmpH/ZKTWgEiblHJvUsdmgJtHlBHKFtYvxeD575VedO
aP3EPtu9TY40kAfhq47/Se1Vme9gC0gL4so/FQN73a50ltjr/DWRNwaCHi8srt8Ul3C7G0SVSc1T
ai4KQKxIfszZLfwpCbYmDxwJECt95ED58d3skDxE4Ur392N+1DgcpsagAwBmg0g8JKZCGpyscxSC
x8DdgsM2CJFH6bk2ifOjS7gIynNK/8CmvA37xRxLahgno+pEeiF/ku9Yo2Us5E9wVsJfzDMznTLq
ErQW3Z9PTU5Y05Qsa/KeYWGeCvmYpyj9Vk6p6wtCKUr/6FPe9HjlcN+Wla2m/DljAlSLZec7EjKm
FirTm500+gOyrrzpYCz5VY0/QTxKfMgBRu8O3vQ+QbORsu6m1eEgGz/HVFwI955xhcSCzu7AoOnO
wCoVYUi9kkcqWGMpYj0VvlBeMY7rQ5IxvvjnobQpbbIfyAXNXNEmRFCCmNQ+cX0Y2VUQPtTyDE9C
/XljRViE5XK0FllwaeCXzt/fnATnhdm6ir0EU79uS/G5GWiQAZJIfyN1v1Yr9EEX8R0wkyaKAjv8
VKxon0m+a/+9LYhme177HgWLlp2E/hO4OuWVnVD7Bhi7WBMGPK4lfzY4fowiDlmwDZZnNDRuYuBN
CVYqmswsOBTYhwR6wzxdNqZLj0XGBNk0SB7U7JhTjQ2EvFgG7SVwwhvOhcqBLNnQ1i7m6INA/wW/
NhGCDY815uXWzhO5L+sGTcuR+0Ro3KhkwY4xkMnOJpF2vbHG90CZgRidjsO6W/eEC9D65QATTxm8
I8pppkrYxmkSCWIsEJQtMKO80TYgut6lCP9QnHMAvz39lfTI1l2DQSZ/c741AIx2WxyxU7rHGo6a
+cffFf62FFaKwjGv7zJGUGg9oayS9bPiSN8rBHqhVFhi5rTe6zLfRf/gKpUKAfWrjpWQ4GUUVcKv
FN0qJOW9cm3GNUKpLj+V5Q03iMV1O//+PEjxtBZFt0IQGm1HcB/F3YSjhfCnO/mvfG/O3KCHgOOq
hpDgyvlN2INCYKiMk/nnI7O+2ucbL4w0h5RBXTU1MNSe2sFf2Ifqlzjc2u7ItxtZtvgF8YRdNVlJ
NgefiM/Ugx+eFSsLko6Lv+Ot/bEhYwa2Qi8hdU9aOCoPScdMYY8bYPQqJX8nbCzzXg6fsWybym0y
yVCwZVCOjPyh0SWJR71eTG4s3GX00HbArx2eJlQKb+QxTdS5A/OJcE9+IC34+K/lDQIWeRQfJvZ7
nMPN+OF3X3SQ9FKS/iv8qDFSUXlV3AzttzSfNVMCcZlEy7fAur7iRaYGGa86tfOE6jrhdPWpc8YI
vmLRLQ3OaXr5Mv54K4+CiNPhs7Nb4aqDNa9y6qeNUJwN3reCMKlPH1UpO8IC0gokUltHXXCO/XuB
dvSEnpgqulL+KOwjYB3vgOBVzcnTjdUiWgLXUSP6UwnZm8ssfui++U7SDz4O8X8M41MdCTcIRG9e
FdEY4OrrNSYs5GeP5CUgpa1Ie6su4nisMJf/zXLRZLgIohuNlwzGyqztTEmeMY8w/5pP5YVYhQyV
bEsYICjUrdn/crRdIttPzgVeDrk5dbjSmZVHVxkpusMGAhdhk6JjsbOfNIcfe48x49LSD9UdoXa2
CQmiIr+EMW5LqV2iQ/O14wjholrV2e0tYqn4IsEiIQH1roLsRyqzUJgjLgd/L4eEIwztsmb5iIRa
RgJL7QL5HjOYfG6xEq8iIqbbZ2Gw7JUOwJMETmbw9eHFEE9DRfaAuRDEh4o7D9MmLttAXI/WRzWd
8kconkwSuOccs1enOxk7g3pdZ9hiM3NRiAe6NB7rsbun1pcvvlh2l9XH/Og2uAfXIyFQTMbY3N2h
4uUxEDYcRPKHTMg5U2tzOeyQWoSM1fsDAyL9/VG/SbTw2tqdXNWwWfoegwv5oSfEhPxcX8Gj9Epn
dMIdzILTsDM3/mZWRCSe5DWLfCf+yEf8vTvjEB4FJ7vzImMSWPfs3VhHbyhyROTqM4IiA/u8nopt
zRh1OgYoNZVLWa41FK8JsGAWCCE5P4w9kWEy6UDKx9IQJv+N8QaoQxoPpj1VYavJD7KLmrkajDXE
pEsG1LawnL1rLFuulbjK6OlspocHLGZsJRnND+zAHaYYDBUWChZy5mYFQ7jniIv1lT3fi0Fzk5sJ
sxc1KAcAskTXXDhFsMdXV6CYFvniWYdxEZE1e2bEkoJI3w9MxafFargqCvecm7WnXD3m8r1nuZHy
p7AZviC2YIZMJWYwFCGK1ikfxpwiD97iQB9efQj/YFWSsBKQsnpkiBrLTt0v+ACbyq1AmXBq4ZFt
18JFH+yyu5TGlsdFGrbaE9t6SGErckYski8R2OD4V9KSiegxGZUu5//hqTjJtnLW9iJVeY1Cc/pj
HsLqB1Zfs/BwNgT2XwBH2TjJl4xxqnRsbhJSZLL+4FFfE9bx3zpzR39jHEmtIFjPCVya/gxL6O97
U3/ksBFDth/orZBMf5toBBYVmCJmKB+R/ysGOCC4+hbjv3mgepL/ijWfobUYnqK2ZZpuQQvNjSdK
LR2KZrZ4ihsgA5K0eNjFM7ds6WTcsu3kKnZMnhfkneV71zz9c3awrqhoHbRdNrO1bzPZBCP0Xpn1
/UaFjFNLx7o8idWvxFJgTdJNPGz5Al8lnXS5HbVrzxSq+fYHGMwMRm2zWwef0Sb/V5sMZ2VeLeuv
GH7ILz4FxAgtkeme5dBToytzCom9E54mIuhnhNLCuBTej++KJXpQp6yfULIAkJoojBsvYuSn7wJ/
Hu3FY76ccItwIYM3cFadfEni79K8GNDNuP4qAnMWRIS/jGUbbblt3wyeMvUkjTbAcU9g+Z7sdWFd
Q/n97k+LdbYnSbbHDYjoEUQj8kIsfCIqjRI/mTNVV3jmVeQG7BY+Jw6/ZMmIg6MwPk7Nlk6cv7ic
+CsJ1+w7VprH+TY4AKBeDHbDJzhHQiQ0JvcxstKzsZ2YWdidgrWfBExK/keLWaLcFuFnwhw8Awsb
7mN/zb+tkPWT/I7RuWX/WfPwvUU3lQ6sVC7ytGLaXA9OJXzXjSs7av1omNGPZC6OxqHn41HRLkTg
1/7YekravTW5OjqiGC+IzjTsb16FsRfh+Aa1oOWR/KTwfELj1jCnAuRCoUi7AAR0pMSnPVE0792s
ZearXqkf6vv7ygRGNB1eQtYDCXD3RY2hVKX0IVOgf4r30UIrQwoUKlOXJUpbMjTF1pbRlKOmPIQc
IcWck7dtAQv0F9080SIlKtNhBXbiom53KirAku0l7znckTcnqDhRhqtLnjugkKwaYlg11VCSBCRm
6EkHegz3HRzKGqfUFsZpJEIaurLh4Q+taoxGUDAYx6LbZtU/E03pmH7ofwOByAo+V4OlCxUIvTDU
3wu1g74xM74iNGnkDaJKWpvvP7HZgTaca/3jXHIYPyqmKW6tXkCJ61+1pzG6rUaFIW+UZ9R9ddhg
c9gqxCZQbqPxTqCK1d/WFVK6iDI6xLefckoFGrFgcCu7HyK5IvQMOsZSG0JG9iqQVSPnkpeFcqnq
imwWQFAcCLo14GeYpe1lT74nCIXOsTBItthO4RNguTR8XD4MfpJb2jt8sUm9z8WrWZGr3CkIalcq
hI0ISMcAqXIh/FUHafyCZ0dGC1d5cK2Aw58JaQHBEZDkOfLdkq1qk+TyHMGzx9YfqiXhxttHpAFa
UvZR7QspGD9TOqwQTaJ1qtlPGicDF2k+iyWIEQZMdorCExvzWHmO2c40P4fms4yPBjCb6B+Bn750
ykl5hzGp7WqiD7Ntk5KR5iAHa+ARin8Maf1yyxIQbU5tnavOi2W3ELyk/xFb19RvwPAT6Y4d0bSw
nl1RlOmYiB4NWysUB70HP+OtfEHDtpCddIciuUGl05gmecUpkY+N/pVE16DipqqREhbEoG8Hy8Pc
umFz4yvnBMQis2PqOSWb86C6dC92e1HwGDqD4OUiqpid82MChpnkU6P9Y7ZUgY9Ez+DL6PEyt5X2
zI95MGXNbt5PuYdQu8xp/sM99Ld5IE/AE5XQQngAUlaEncX0QmX/f2KMzjYlKoij2hXDaR6h3xKG
p29UliXy1AV/VtM6UIHEyi7UnPELsjF74FJ0fPmptnYGG0jfcAzmg6swMCnYNXN4joTm+l4DK6Vb
c1tXLJa0A3jOlODnT52+Zzf1X6awiXhc243SRo5sHYFGf+IRy6J71F/nvhe1ktb9KNyI7a9PrdF9
M2Qs6m0NC7ruWUt7Wv1hEZ7BB8jpUShs3zBXZjJ5Yryh5LwR6M3tyFdkSbCO/eGsVJXHq5t3n2N0
bYjkQG/Fwt1gMXigZUhvcsRLg14YpYE97N7NWR4BN5KD0CCICfn8s0+rj1Yxp3HReOmI0ttU1hbd
yrt4GdzRHBQWNrFi2adUHOjJ1fonE8Rlyb5uKeh/Hf1tJpvYz19vYsd81ipYheO0I5+GhSYMt9AJ
LBC37IwQo0Qilkv1of7lQ+CQmkOlOwZ7ChirfA4pURJerC7myd8x93idRAm06JIf902a17K7iUDE
6u94HT0sxVF+AkTMJYCY1SwERkoMJaW3NbDjCyZuBsB0YndcepLcgX2LJL9tj9oclntBx6tCw2Ui
iU7I5sFBeLNsKy+CdYMmQcq8NPsn5Y7hmDcmvDKLfebBJs4B9ECgvEJP7B2R4z57NC0M8gVCiZDy
3sdclbW7bcPESQvtEb20Vbtxcg+CsymcTArPATQAcTB8+jnGfXFfsdEZIZvSCPmI3FijZ4m8oIUc
43X5B/i6m1kCOGf/3AFaFgu8iRhzhswlhiwtWQGR0oO9vOrIULXzx0gxNxEHdxPxJOSHlPkN0rxu
q/ygVQ7VX1bpgvnNh5VjCehDurgWuSXyR70rbCPAdTe9F6Mqgixe+CMQmNnLU/HTjKBBUvhWe/zb
QesSxVIwfc5mfA0MFnRlPeZtK17h+i3Ua2l8psoqr275dJ3A7AnMaR2FZ9DYVsZB/ZBQbiICIktU
fXukE4nSRsWaIks3hA/4ZloZreKtw0i6DJFfzpNmV+TZB2QCqGQfjLsaEYgIKtV0hW7fxLOBhqe0
0y48p4K14Vlo8PoR+d67DWBuXGSXsvmtRU+g1VKpeiKUH+9jAZE63vkteeDtRh4XXbsZ/xo+kxF0
iYW7rWIcUGe/arpql2W1VZLZmPJTI8FLIqZn+6n6HK1bvKdF7I3PEb3piOoS23+3mHjhs2siL0ft
2HT7EIO+toLM3cDcQ+ZcoMLYc/QhxtFmtApeHWruiHi6jTvgeiEFB3NLQZw0mtbyQ48fPm/mM5VZ
bC44npnZAM+2GIZMdNM7icFq6N/U8qvD2Ked2692OlbF0de3OiAPKhdplaIfOho4bqZlmjHHWfR7
3FogEt7LChlw6LLQjYD/aBuCF5F2CSg/1pIGWQe7hj3UIDa/i+jL8o9qs+vKGxMB3zoIw4eW7CJs
2/SpzEhUghwwsgX/R3juJxQ4Iwspdp9N/B9H57WcOpaF4SdSlXK4BYTIGQy+UXGwrZyznr4/9cVU
Tc/08bGxtPdaf3yZAdMevtnmKjNFLWtkDf1kkWJOn8BqWB7FnzHE65RAKD8iwflycNYx6vS0S6S8
EgUZ1bJJ3igzrIl61ivkWWaaGw2Co6+YJhDqgeyrKcWnFAKlJU6cJH744Pq6BbzEiGxQ50GnOmNG
tUw10fHFBmlaiiF/TkZSS5+rjtKXCBAdSUIhvNp9In36PYM0iHnAJkfv8Z1OIImfFTFxjeFBw6lI
UYiLD4Y0/gKBM6SsXxxIKbLwvxBb1W00xcmrA7GyAvv+iI/JhoxAlylZf0p8SZUD9Uhj8V1K22w7
ILFO4rNonsNQZuRZ+mdZXQvg8UTTDpSxrst7w7fcYsVQ431Wb1PMtuEtJy+L/0mAXsR7Hm3L38r4
JsaJ160hYZRdyiJCzps2KXFTTgcls0TyDT2gm/eUzA+7HEibdJIC39ayb98jk+ZOo/7LmqlAMcqC
loiyvXC2C9khlBzN4YJZEtyBopc8gJMm/PUQ5VBrYLbetgafb661aLOpm9rF/RBCKnR35HiGOlO/
cPZPIQR8DJANj6T8QrAxj66EIfiboriSkaMMGxyPvxbBNuGqfMoExSfbDunmGn1JhcEFBopz558x
wQyhtR7QJHpbl8wC0a5kh+POGg6WtTfBeWhNFFDWncpXUbzDfKYo3AULzG41KawgC906PQLYPzkk
8B/hHDG0aknE+iwb3tJN7fZk9pJP1xyLXxXMC1JjaFYCZ+FB7jm3zl7FqKBTgxACpPCcmIQ0FAeC
1ArGYkJ70KubdHAgFanBwE3HKLQZcivoIOMDqasCOyIztzF6UA8ErhJckHyMDemOa2rcpCXzdep4
bHRE226pAgcRc0UnupjvDFc3t9QiopYW6XkJMGOAoa9wXGUS69mhugy2Ln1DqEIdU8ZF4TTaK4bx
p9SfyhHYQLvBLscGY74uzXXxyKPv/xgm4VyonV/YThRjjcEdrBISxmCr8WtbQ9ONrjxGVWkHGwtW
DZ/57yQWgspvjT04V/0Qracp2LCZCqUVMI7k0mHnkqlEfxVQaNJq2jfanwZ7Lt9zex2l12h99UDE
yMq17qGT1BRZtC0Ff2WCEJbflMiyJENgl+OVcl4uXMUSb3Fpzqv2LrPn9iwsBR++zjVWfMSN+60z
8i0NKrCZTpcxn086H5VjWF0VbEYaK/GONVDkKR4Gu0Y7pDYkdCcIFZ9x4ETlqeH7iRENsPWMfwVq
zOrLHXmWakBUPgr54LXfNcgfl36P2NeSyfVBYTyexpCKF/IYxh+TgbBaR96TCsEiOuTgybW6zlin
cS1c26ubfIWsWEIurwty0ACGegbvFkraI58J1cm2VP5FtOfpj9D71/8YAFDHkVwJvL9bwk+p5A3E
bSrZBGNbNH7nI7v7lqobL4gXWvbXakBea0ylHrqeHNUDeETjdJAw8iZm1m3bT2UeK8B8zsQ5KaIp
0V3kwTkJ+YGhvDLx2AzphT+lXpNNAZ/eovHkWS/UdGEcC5ys0VWfIgyd0bhAR+YgvERreeQZT4g2
9X4VaPcN69DgHaVycno92dEVl/gJ4pg2UzMvHFe6UtF90jAoPHsqPcZP569bzdHIoF1kRJZFdo+h
qjfAjcKDfEBqHjgSXyBZ1D0XGCiENOEmluPXKGiIHQqQj869//UmkEnCuyuqbWOLfw07LN2J8xz8
WdBbOwKkGvhKmX9ss0m9+eWG5wTv9aL0SfIkJEWXYwBjRCoYgmyKQ4sZWj8mQcQgm6QF3Y2ebU+t
DMNfOf9QxUYzG2VCRJBHIMn58DElceVlF1LzIyW6JCFzJ9nPukZobpo5R98guTuYBd0rJeSTByQ5
m6R0qYvyq17RqJgrr10uOW5+TvWZA5IDmvNBp7pzTyAzbosehq0CZiq8FvwtRMRlRB6uQXo6JMAW
DWmw0LndGIRSIFn2vnqGuVb/y6EIJZNOW9G367UAhahhnR7QLMgiPYBKNAfMSe0GB4JC4m1QSvY0
zNcy/CoKk5icIGZWbViy43clVBBIMu8eU6uA8zaTX4Ug7/uaxao6B9nWi76EFjOj0M1GEeu21337
MjgesaAyRZUzYg0J15krR1eW9/q+CjwMxsjIXXXNsu8JOxM731deGJuQvPMGG6IxHAwIoZlOYyBZ
VjkGiI+sPgUi6a0f8VtXHA9VR7LyDPJT4l8jB29DJaODgZLtZ3v6TNVBPFP/KZN/4EOUGkg5M6IM
zPglkiY5/JkD2hs9YPvSplQSt/ZPot/SfPsIGnDjPD7ErcV1nnNuNfsUmFrEzSbYeZ+SPs/h5zQc
NBo+347sB894FvkhoiSTF2aq+vSFfcVE7uMQt+gY+kPXkmuTWDuM7xyzEc3J8IYUEOFhzP33VPER
VY/kIC25BbKcmwCmRAICSvJTF3/hgksoAuf3QN40tkkmMn9j/urdu4ivHlwzL2rEH4ZHImkVIbk5
zI9lt6UiudwFAWTMh3kuyH6CcinBSbynR4R6GHUyvL601mkQ0gJWgqPZJfRAcAEK8ddUvsTEMd9Q
vTbCV3xqmydBpYRxfvv6DpUq7wxkQShsnixq3MfyG0UOMYGayAD2uBS/JarECYbd4VPmUwvNVVye
pwtRtdP+y8TNHvVMLPN9KT58raKp8ESKahRviC3py3P4852ekMWiweubbeNQ4JkeiOTvF3pEg84R
O3LY0Aln9zeiqPZKTO3AyCY9Ms9+mNOLU2SAcP6VO1cC49uM/bZ8xflGvtMVNy/pEtNZohi50gUU
fSAtUVlhDZwFKzE/TDbPfUv72XoI5kq/NcOVN66zt1iRUf3lOioiv87uhUmTGXuL9MbvYEBV4SxU
HmnSIWlXJ79MuDaQxOj+UKccinbtL91lhTzSnE+ZvWcUFWv27+DuIrEkW0nRj379JdFnd4yRXpU4
ppbARKa28ugdbhbxnenhhjsTGzGwQPzjlb91tep9JzYukrzQy8+0KoaclUuZCClqZMlqQCuiOHJE
XcqMg57iwgXWsOSMRGq9RKrbs9T3FOmhJHGKbYuEK8bBu66je4srFOEvJCnfb0zE4szAuce/t+kh
OjeMN+y1CSQuGKTGN3VUbbFfyH8wgslDE5cknlpXDSVVfiRIyMM0ukM7TXzTseuZKhAMrQGIk0uG
c5Tu1XPhsJ9lU8bYPpLW0idtHOAdLT02IR65JXlWCTv7PfkimXNqLicRmzeiV2gx2jUPzXRS+S86
ACqzcPD9omSLScifwPfcDs35W95lk5mGUNm1h/mExX1BYCm+LpAS2RnLNfTdd/AXudvBmOHmR1uf
9s5wCa1jJK7TcTloyynk75CgKEWQsFOJE0ElT0W4o/7VO/ZzkAhmUHGOk4eOU+9fZafU4I0npb9O
yZR4vZo5L+U0+j3zdfziYUM7ma8SUFjI0znSb4nuda3icee9h3jFMGtuwNkGAEvKymYTdMNI5S3K
Dx9q82DOHIeDTJwZFBofMbUBk5vEoV29AWf7vQHojyt+wY9M2VhH0aGEu38C2lmrMgT+bSfKWn63
x+6ds1GGy4lbI/FzMRxCUhfAQo4VpBfyJMDUbUoqrMaZ3M321pMJloUUyFjBc1c3TNEtvQHRNVQe
MbQx10WBq5bqqzeRbNKxfxWrMXxU/bHbPH2c/1AMDgcDDmXeHl+mZ9PmHUpfGP5xCGC6919sigUm
psksb1kOnR1ZtWw2JQwUOoxo00sP5uF/UcQKApnVv2AK6U775i3APa3wh/szy7c+F0jOn5drj+ba
PxgIiV8HgVFSudKFnVz+09Gca/NiQOY89xI73IkWoVBH8n2tU8NoCNqIo48k+QMRBJnNL4K6ABJR
ua8JLOH39aQmk6cC5ZOAcPEfo023EH/MVzx1upunIbsTPpBsap0GjRsMFps6yUDtAuq7yK4ZWmT2
Vxll9VkSF4EtXbx1PPtXQ0OgqkFxxDh1ZFegThqECd4VfP3eapggFsTDqO/+H8aC7YTGAgcAL7E5
9UsVxA9J4p5Qg3Yib5gGidmRzj5hBtIcZ5myqJS9NGw5HuAI/VdEi+4KjkFZwtYVzAjpnxytLGwr
rGx0KvZM+2/Z3ckOtuunbpMiq38z9D192AEZjgmpxLw4eIKNRN6/ovOQhiP6GvnHMGYJYpF5uSWj
RPkas/VIqRljIVzmR9N/ICxTirI6GhiPJjwbOh6eUB5CkImpOmLejPOgeIjes9xJzx7hhTFVBzN5
424fLxTh0CxA9Wy2HPMVg7xe7zIUmx7dFtw/QXFAKh2TxCk5YYUKo10QnsAXbsdJe1BWq3pnmE6N
ktW8a8WCIm8O+Ua61dHyka1IsKAMfUVZHsmevcEbeyouOdAHrypLYCFcWowe59RAUU860zI+JQdV
RMYIl0p/9IziuW7q/o5WyxY12yxv7IbwvltQnFrFluhPo+QItqd5qw+f4lKcRuGukc6DCMfewwQA
7gAvHVwsE4z8VFLiTKcOjFhCosy4t4s7NFWfg+obSEgXVXtRrJn5LX0gnTjVEJ2jd/1xow0myHBN
JnnGmRbPdeSiG17+iAK4eMMm2JKIsCZjYK6/2RLlZf3DNZYPxBILwwmUHYoJWplvUcV+mM8LEglJ
xc62vEm803Bp2EehCXVCpVfZeamsil/SQAJjzdXsS3T12rBo6dF91NVLktF2AfsDSD++i9ltDcra
fmUOSUxkfdxdrsrEgbIHtv3089bOZ29sBLhLtz+gu3O8JFdvQQXeeY6bFwPM+kuffSaHoQNTb79m
ZMMKBFTwvF5ZLskJza3X2jUfdGnRTserEGi0oMyz+VqsAZfJkEmIvl9U+OM4flJqAk9d/ofdR1Vf
mcUdnRGgiPt9Lhkb98GLX5Q7cTLEhcNDLu44G8BbSeNCBRBeiaKSX3ib2nEHtMGlwMMibkQTbxWO
OOt/e8zU4qZScSieJtaf/8t33JpMgfWIl42xBBeFh4Nc1retz2XLUWF13LQxYOeshTWmcpDvM9uL
2pLXT6mQuy0Lx30FNh9iu/KXGo5x9O3fvEKEXdw0f9fu8DHhDWTNJ2gHZ3C94Yu5OuKaaE2Ewzc/
PJWW0tqA2jtDWzD3dDOTKGbR9qECgQF1Bp6FXv/LBhRh/h7wUEChM2He4Xj12ktOnEWIVSA/pS4g
qT1kW3/QVkTP51xnLYoEOjQnaBd8s/9STP00Aon7kuzE9BEAH2pccXVxU1AYTiI5HuwRZmba/hna
BT4X9hECTNzEUegwIA5EUf9vGOsH2GYO1MnQ0HuOH+YrUcasATai+G8dVdYs3wEztx+e+CInbxi5
lkz7xNVQdqLy4oUatUtt/AtITgEQ1VmW8l3P2Ze2TjWntiCbTWnYoJjtx4DvWAcKXx7cSNReyA1A
4RVEPLjmkjmhHpw0+Pww1QoyKefbkL5Fbcmh0FFua/DEVpuCtnVnfBrKjysB8B8ZHjh1oX3nfM7J
pbN9NIPE0Pzp+UOziGLacbRwWnnjMaDdEaZGW+JoEBBVjuEu9O2MvJWS6urlaDBLD98IPslF9d+w
NBn2EX6SPrxnfDyx/sMAGPtbsyQqxDFRm8hkJDwt74JvnkELmR/P2FKEbVHAbcP1dFRKNeYXu9xx
eJreOakg9u919QzZuN7+eEhZsmg0QjJ3DyaYAk5kpzsS3HqrXmp3UxX/pr1v5GxWvqe7dsQ4vKcs
pSMmVh/YL43ZSGqKyNJe8jNNfRdoE/XyX65+DP0fP6OcPeT0pwpkYg4vcbgbpBvE8VDt5BjV4Qde
mfT0HlZB+E6Q1Yl5fdebd5pVC4PrTeZjl5M/QdplCHyQ3MiQIkjhuEtonSU/yOMJcFmy8DPisJJq
Ah6pI+LhkxliuI04wbPsj2OyMrbZm/K6rrmkLXtAv+jcAySpCJhEIscIGbWWwecjcHLt0yu/xtEM
v1zGbo/t9FnjTpVYFaMQ1UT+GdmxygW/yenOyohkRrUXIJ8LcBPhhRpPbXr04TDK3TiSy99Ss0jw
yZRWhAqPhyqgb4KrDV0INAAJ5cRWXnJesebPhRFKCHlR21XJ0Eic0KrtrzWxX0YI3InGwTvzyyU1
GnyeAS38NqQHRuEquWIDjRA2yVBIGEaqhTqcM53oiyPqspr/swe0ovAOYAp9emLD9U80S8TSy6Za
JH+j+hnZoGBoGwaGU92R9SiK67q91sQn6ExgPo1GRYMxtqQVW/21yrXhi3MEiYbO+RddquEOOzyu
5d8E+9F3q6zbwg6ZulgSy1NAPp80IAMkx81wEJ5s/OMHaQjWPqQvKFYT6Rf8VOX0IpGA9EXUbzF4
Cj3jPNpK6WDeKf/hDuGnqsuN/hszz0fKPiED/BRm4XxgyZhDj1oxAQgNIYaIG/lTcYOK416CCA4Q
aCYKBg9olWagejjDtbr1PSWBQmzuFTAQXe60gjJaJv2CwQ2zcbANtil/lrJt5s95zwuAUaLa+xCv
2UHSLyGXgs45n5koBhHZ/hj8b4RDBtxAGQeTV+9E+tv80U68bq4jr8jzvfdw0UIym6h7w4cQz2ej
tZdUGE5g6WvJRosW3We470XKG3iaNJtSx3QNqFlZXxJDBEVMBzb4kTTZeiBXfuq9QvA5UABtiueR
3gaQgF7eSWSiNRLkP2FYyOy0iU+MSVbj8RKCyf/R0t4QzKD9OiwQ9asjl434mrbe8KhIGeJIO5V1
DgweCzJ6aGKBIUskSur2bIeNTjfcRpGIYUY1qhIBlhM8glQZSKdIhE2TntQa6vk5wi8tRWHXem89
+RVoFSiNlTHzDgxWxaeDqvLkm8y5gHayAZWnoX64tphRU5t+XbtXbDF+jEgu2jnVqNMVEaXEjln5
PhtRMmY9eTouNZSE7XCouNNTzSRa7FtwLLYxApHDZ6zKfL1tgGzKTU8cKVpx7otjIwDHsYgNmcOR
rA90CF952usWqh+eyTvn/IbZ1Fr/nXqOmNqJOql7ZbIfKLFS59zHEvCWhUiNXjxkx5wKQoMwqANj
iDlmsWQb98LkYFj2z2hc4/iiFW+iONoFd1NM4qx1mIAiNfLp8XvVfMj/09Rptmwej5SgArhD2vYa
Mq28FjhIcpRPEl8FfeQ+YcUhonChKYTqoHzsQLTQceBAGNimfcSnf0bF62/tsfuIZ4nwbGkkxJs0
ZRVZhKzVy6z7zhFRGVHgJAxg1HslwnRq82PLa8C+imWtJyyPr+tm7krxqbtcSzgC9K0mE5pACtAt
SP61+SotNyLcg0eqafCvQ/3D8vNW6dlBoKIJRzPbwkL4ijT3CP5pisUUSf9LxejU8VMwvtxlhFqo
ktA2cWpLCyBca9WDJXv/iMbreJ0KJPwqAFrPJyxx9iO65gJ6dfpzEjAnyrlmqCn+vPIArE+QmI8p
ADztL4d21rYCza/WHqMtQDT5nacu/SEGTR9WQfAF/77ry6dSbVKPpSFiEkXuQjip1QHAcmBQUxNV
F5cgr8jK1gnlt1XoHgsUT0FHO4nc0up47cXuAZJu6GjWjRcX6t6/sQKo8YkXEWd2pKGD/5Tluor+
XEbvXplpRGRPUfP4RldpcKq2ZC2WKb2TP+IwiQGQEBhswioJj7THFUlFIfhTb+8Rb01vDvDcjHIk
XqU+4VQNFardXG3ehqwci+IjGJDqHNyh/OCsgCohNoChpe2IcBsA9jKCNEq0WRyjDdXwYFiBdZWw
ifHwJPwmfI0QLRCxktGNyKUKIQFyg/SlCIDAWLR1Giwi+G3I8l5EKgCSMq5ygFBZvokMWSJqkkok
/leH4UNIkhOPPBD7jF2rg29ARZcAPq11KlZUsrwZMjO+Wf6rkg87A8Wb7AAEFuJetOJFmQFfCIXD
Mx6Lul2irx3KZc/60bJTTwxUrBDwgSCpSNmPkRJn/UpRfmXgcWESfeBLy7YgbX6PQUvEPQxb3H8Z
2LXQROespguwleGoiT1C0GEO5qDAmJAXToiCGKJ5j9x+6bny3jK4iiHviGIikIVRgNxN7iAVmWCZ
3iUBkxR2IUD1/juSdQIgUXzyFgoGNncULspxRF6DQNghmkwy30ZTzJmERqUmxOU3Hw4C3s+DRkcp
HGUNLU3kmREjh4VHa5yq/qfm2sZQ/gY0F5Fy7vkBWvWPmD1S59qdMB7oP7NhDysXCQr9Btgj1uhu
YNc46z3JIVVSoaFbaLeiLM7yT927j4b4pPY7kDaWgnG2WACTgfHkO6hW3UcDI59zMgvCWORXZnc5
TWP+JUMWTwouoNmkShQ3Acer6IxoASZJDWD0qrUooU5+qBot3U1bomeficgDuwe8Kii0tRpxRaZH
gQ+lq+F2tLmCxmvJ5Een9jrHOPxqNORf8zzq50DqCWMnpm+AsEVbHfFNF+RstvoUluaqsBP/Ev45
m9qhpkMrO0/nHH8rZHVLzx6kHqrBl+eedFxqmyY7ldabalnOciAWlW24fpH6SVNOt1MaPqxDK26b
mbUbml/+cEXWd4fAUDeuHomTjNJ4gHAxNM2jwKdC8rbROzVanPDc5tSz3hho/1f4UPJA8Tw7eFvD
kqQn0/wq6O6p4NDAfsQNchYR0Nf3CTyDGuxKu2vosztGwVcQfmUwYxbxLU1S7cMc5TgC0fSgMqDi
ER3XQn+QhV1NfH9CzEemPV2mYJMY7CD2Zj6YnSXtQhdHerxoQMJa9z2wP7jDjAEluWbKjScZIVZ2
8MYAEJa4X9bdZGSaV9B6a39thP+gN+aq5HBpt7yfDb+eIfuRar4l7AZ4wBlpoD4jAndI4ZTqflOQ
xtJhUQaLqKRbP1CPSBM9Kn23Dv7vXCuKwPZK3CFwD3y5gHN9HxvJIqVfkMdNxQhQ8R8wrUG31lkT
zytWQC9mrXYHG/y5Tzly6OOtlNuUwMGqpcczU1xZ0V0HbUSEHBmn7AzNrsCoZbVkm5v4ZLFotiSq
zXP5oOC9KFsnxpPOgpWMxzG40Fqb45ePICerP/XcEMROYZ/9JS+TF8U2TvFFujuJB6nyF2Ao0nOX
ismFFlyC5hIDiCDDNAsyRSefkYF51/i0POnVM4925bDVrARlEasKJ20PGaMjBe/ngz3BZmReDeQz
Yb430f/iBMe5KK4rxjBh9vT4iaBYkfFywE7iXxjXhyEs6mtE9twoXj1ppZUYg7cxDm/ku6GD0n6U
yS6jZTa0DdFYYFBA0csnusBtVRzHHchtuwP4+vNvsCbjgn1NPBrTYMg1hQ1DE2f9+CnJXwPiWvND
ZPFKhdzyF4J/Zxn3YSbNeAPKrm/wGdW48tmqUdKi11vUK7mbZXu8RfMShGStrZKzirH1SqyksOqI
+rt0c/gfogWWbPLsk5OW4ILklyQ2fu/5ngLtkrDEqRpkFr/8KUd7iqOsPw3JJgi15qV0UqoVXpBu
YU6z/eRQSn9U76bh0Mi8J1zuAIrer/tVgxtqXiGzkYmGJTaB5/S61t9+vYIpUpBTKD3YknprY04a
RCkYA+Ct+d1HeHM15NFgGJq774cvnV+fSr8RUsiY5NjkzwVgsVAPs0XwQBjpVBEgkkmIrNvfY3sJ
0OkQaWCtx5u/VP1T+tXPot+Jk+Eu201qkvwU0zPFC+kny5SiTxV4x+WuRna0QG7FX9WHu56wUmKh
rlW2wyxGKK5r2LU5hc+maO+5QRymSO8St8709LPvF+VvUQDAiQeiJxAlxi5uP4eE+idYjI7ZB8EL
WxBSU1YNYa9WZGN8N/6ZgqKAnvD9UD10GfXD0qVkIhltWHx1g0Iiw2vGnEySqr6UlSWbnD1BEPyi
eCCoTeQ+1Im3rdk7eBQYYCC1ISF5eOfDIl7IdsYTBxYWldMo3wlfY7yLT66Dq0l5clpNqaQZjiWy
WDEZPcR6JVnPVF/k3yggmBM0Wttm6SdpWXqgEgi6kP/ElIBXMAM2Q1iXA5xqXCGA+6J6UCtebnlg
DSXDhCop9pxlQVxhN4WGaAhAcoJLIAA6TE89ZuY5uF6qPpAklSRIM51V2Icrdq1VbX/wt38y0hkD
nq6ZZ211Rt+k+i1hDmAvzWeU/6HhCt+k/5SvaP6Nh7FZADjqiOMrimZhp7IvMAxnUM91tKuyq/vH
FVrfELwuj82e4ztRZ/C6qLB57yHDbqazp87bc6rpr4BrNqlzSTYt4wjT0BpBv4mrL/kei6MXPD3+
UJKspnSGJUcMKyN0fycTcP2BVEZo2ekYOi76uAJjNnDi4ZcuS3jAlL3vBi0V6UvAwmpECggxM75c
nPHQcjwjKwrFsrWFdmpmiB8lXw8khQHUzBNs/gCfkb/nJynRH5szXHjpsh9wuc0DrP+/xcYlsO2H
RUmPVyhP8nJfADZVq6z4qOIevEI4FliJLSeuz4P3TFA+sHqbI/SxLQ1Li3MOmS4QKvEipPvbIXcu
LpBcoLJqF7EV8Pwq7PvGpGbUspfxjOqJJy3X+1xcFuWP+qc7QXdPCxLdCJBP/2p3P13fa5jS7q/A
PYCaiTdxti2+Cp+vCjhIGZHAj2Pdq+hL5yYb5hCBSA8QXglH+S/p7w9ITJHTtF2QYNyhLSZp6g+Q
AFNOMDk7EOl9rGNtxQQLcYNL5HUfY51z8dvPSU4gtB+06mmoD6mi5ZCQke6ulJjqQKXfRURMIh26
fCcIM0PlNzO20BNs0SCayJMbtERoq/JDWYEbu0dkFI0NxcvnYs1LANrSOpJZNrRvz9+DfUtPCTgh
4LO2gP0Y060KcyKlcrPOQ+4anoA5U2XBCNlkW51fhkl69BJEye+2xCPtiXxVThmbk8Otpg7fxA04
abMatxifrH/oDsDwJy1Oks2TVau9g3OJYjSbi3xBcyHK33pkjzhryHjiNZgpOy7K8CRolNjQv5as
jGIz4ncgdaFekTrb8/KN3yUZBTtkRwhZUBcx/v2Q3D1T/6DHwl2QrJYoQHcmvjVZxre5pjbiSBCl
zy0TkwBB+SZtKQDxpbWOIFsp8lqO6+JuDSSakzfGUbYnMHLlq/vgdyAk0aHKwoJK3YO5oEDf8nKQ
tow+JF3oP2mJ/hQqkCFm1v/PSzE9t8v+Q/AL2u5UouHBw7y67arZklMVlw/3a9B8SvVhbeFJyEEg
1GpnJHAnHII0txAsSS0wLt8KVdIfHhZ3ws7XXHckU33CHwBkAiCZqfjSRD1SL+MB2s2Hv069gS6U
4k5tyPFPV0XdLSMeBdaAxju3sJ6BiE/t01g5yYjfaQiFcYv6OwI4WVTsghzb5Kbew1dREhCQzGmV
TBZIqrAFFwRFHpguCORuq7WqQElesoY7aThH2Vct7qpyLr/DV6RQp37HfGc6umMSgXWVhA3dwsDW
0bdOzppbX6AaCEZSiOtDA10DeDvAkWrMTgCzRoqVT3vYFGsvLDT0hd3NfIkqiCsZ79Ce6bpPn2b8
MP5p/9j3M/+r7n/xl1XytwoFPxUBYoSMj6Hw6lwMINxeO47aU+HD63QXhgk9hd17c3wFK23HQUyA
nvfXl44SHxODq4n7ijbI+IIio7kkxJzNam0tQqKpw/9YeyCtMFtF3rlLnQB7KT6OYuMTblPaMk8v
SVJWveJV0dx1gBOuewSrgAOY81+ufgjIgHGcDIj1SsANqe0o4LZyup7PHgF12lWNTuI0n8aQezqZ
jYi+iE/r65u1DMWrNlgLmUmHk7DNRUZMKElweXSDKHZMRo0usznmkxWdgTLce4S0xP6XKMTa0G2+
w3EWh0uNeDC7+nAL3FJUeQ6JquLH21U4VFY4/QbhQF8Y+b+MG4NyVjkF6PxcwJot6k1ZnoQ/9UMG
Vs/jSILsPeuc1q75zEVifvDPMG0X0IxgCe7yQn3XL+Fi075xAe950B+SRvTKFbewuyRveryRoY9L
FjzppA/fBNGV0EWgrHK0ER+TBTRdDeRIjKeAywYEvL+a8lxDag8zSdbtAoM0ge6XFE+M7ztofYCx
Zhm45peRrOX25pq/vWtbiV2/LT60Xjnz7gLRjInTxwjEARrI8t8jjmBRSKWpYeTTiTcSA0BR+TkK
Y8oyw9FqyCu033uJDE2ypSk7BOHc8tpHKqQZW4DByMpJO+mmLpF48dK1z7J59iuNm8GxSmYcKFhD
PVXEfCNaLFu6BeabsZsNXxpuitmO6Yg2pSksHYPssjlaxlb6NTxqSZ30u5moWcQwKPPr5A55GVIy
TcMXnkO2FOaK4OIjg9WEjV7tcOYwiPjXEI/N3LvX/FKCxfA0eNxs7C+obZdkJXyCaKdfESHyzL9c
RHAXEvWQi2u4bGuHZjp3qf/UUONE9vyLVvKcf88B65XVpeBvlYGq728We9G/GbciXYvfJD0vbZpo
hDN+b+VPZjRL9M3kGdoIxC3aMpbCGmxm7L7casc9D4FDiOw42PxlGNHwk/lIB1gdBXgc4vSmVws+
vqQZpR0XikhJIXPHuZ9SCGyE7MqFvdharI2DQj9Re/OPBFdiCg3KHzjYBtsh4szhqkX34o1EXQLU
CvqjB56FB5mdWt6iC4yZgz5hRRAbh/Of9YsM94r2pIyXg0OfFoHdrAABArg9HihyJW7IAoVyQfQo
eq3AB7BFZvggSXoBHki79hP6zyXXPPwEG/ml2ReOASwROOit2CbrrsYUe/LhNdB0kKHXfQJcjnQa
78i7jHb9RICbypxtwVZWWEEyf4+Cc5w0FAdwa5K5Fo63T0DfsrnEgPikC94NN3mxtjjoyPeYc4GJ
7T+fBKJDXp3zW/FubGTAtQXxBLCfgtUZIEDImeb9gmeG38y449wwSUrk7y6XsrXNn5OebkAdC3Cf
HcCYQbH1rVXcpr4NviH/lW2yZzMgauOhIm8RVJhU5AUZ7aPkCHu+fc/hDfXQ8c5kqpWZ6anOsIGg
vXVLOAkP4VkhW+AYvYGwi5GqFZyn2hLDatbswMRItevSBeLEGRfdF58eSYd3VP2Jg/kmXHCdJqzD
Om1cb1A7IFR0dVh1YfdJVGjzFxFlZDTCcNFd90uyF2fMYrJRLnjG2mRpdu/pWq13CnrCgtgQPVjV
rYOSRv/jXoKF9G9wqwojtkJJOTvVGppW3zyBKTkq8NaRlQqiCOtP5ivMPWsKbsD7SABg7dusrijr
6GNxeEoSmpohVbguoI/WnPoFn4NHWvUOU8tq+30c7uQLJpatM3NVZw1ZIU8qclTax8j6Qev3Tk3o
fsgZFKfm2d1rx2Sw2a8fhr4f9i4pOPSnB/0b+lI3CRIpTr1xCaR14J0FPMLMpowjUo3en0Jnrg0b
7gjchSzjGxM1bDAQ4NCwTEGpGSuVIfuNvIeFUiS/mgw19+hPcklQUOtO5aBA55Tj3Ex+bI6GQwdK
OS2CvDrDHRwBV2iCyA36APyFMpiFJZJ/i2qA/gkdYsIM17JwykkVMpEz01zQvyNAnFS/dAQkPfFV
LbuecJkl/8gx4T6EdkkmDhfDsCE2hmu/BLE1oZeFI6K7cEHpdEOmBHYoZFMK3v0WCILujPQEXEUm
qHWmwzWgIqndyncvZta06GRNMaK7G61e5dWr0ad9gMyu6i6ADNI8sslNMFHeiTP2+XiBiHYZEJ02
R0SQQuhlW/ARyv9mMQptxcTwteanIV1Ud5rsKgabMeQQI8zjkElHxEHCl5+h1Vu0qTv3CUglywk5
H85WBmBTWVZ4kuu1icqn5ejdoNGIIaSroJwRz1Ct6G1q5gyzbzMkxJgu9ELKCS1lqALRUCFUplSC
W0hCUPxwYQNR7iQ4PnCaA7WHvDmYoHjqZ/9xdF7LrWLbGn4iqkCAgFuRlbMl31CWl0USEjk9fX90
1T61u/bpXm1LMOcYf1T+9B+CgJUXcEfr5pnT13bMKZPc4pTySOqLqKUZ+63KG1VZYJfF4HZ8p7h1
0bsHjh/WPpXS2yb5l3W7gXAKoqgJxiDfppM2NcBwQQMajgI25+17Hy/8zsp/8H60dri/J8Vv3Txa
5T43eK1jippc+MGO17j1lWnrz8uzUsfW60we/gd2z3zBQUBvR0zstfqLOuqz7LFQL/QnzxBPB4e9
uoLqUal5/MLkDJ2GNSAwSVHOgnO3KrSFfgCMmD85RwemWn05ULencPvg3KF0AiMnEVPICNaUNziA
JjnlhITWuO8TwWMSKNMcaRQRWIRl94dc22SHkreCD99HWkBL1utPbu81+EH18ajgxHq8qK7IUNv5
tdcvyZ7oIE97TEki3GAEuAt+cCd2+1pW/H579S4SthQ7wl7jKNDSVbst839DdcjGL2ZRqsMIz6Pi
AAfDgXBg3EtnkmBfVH1hS0YH44nRo4HaRfdDpwKtV15CjM/KSFuzzHborbN+k6ccJgOqUXK829HR
6lvX/tANyXec8BTGP1SLleTrLNt1uQ6PfIjXFofu4NzUHZHXpeAY/VZXD5KfU0PbbArxAh0DkxzP
bIOIqJX6L+sJRV7PDpmNU3FGQ5E/Qv/HPuqpNmHiA2Izg0P6zDjBKqT4L4IxcObjar4FqI9hERAH
tyel/Rl443CBLNlBs3GDduKZsUkieGLmalIG4QLP8+CrpAvM/vUq1uInu3pyZyUn3YF/dRj8U+4p
nQbiRAqr8ppXlKF/Ald34gH6gf55gnaPmPu183CUTgmSjQ7t5QVtVYaMZj0/Dg9m8iuuC4WzM/hF
rkYxzU4waF7grYWKh0qb0ZvGTy/fwTteHWo7NtDeqbm2LI1wlJMEISqjKf5KRk5xPOnYvxE31JyI
9P71Z7TEcHYPtB7D9wvZLMOAsfjuGYWhwhjCaIC6zS/qy9zN4Kdg6FsnJjOUtOiFMNm80eNm7aWx
uRCIeIKBZrdVG5u+3lFaUQtO4gMheOzBqAb6G4vn7Ml1DsGEeladCugAjLbIvujUge+D2GY0xwfK
1h7ahBaEDlaqYyEuamGB+jSCpQOipn0FYpcLcMlOIh7HX4JkudkCV0evsEh8Og6B6UyBDo/IIxff
RqtpI5V68BprM8qPQfQ/5J1d2RVs9XAPbiSQ0fdJir1vwO9LLMpowliSJ6MzpL/Kx1UuXrSzUXSE
Jp1wOMYtVKmTMptrh7kBXwbIs8pg8Uv2wXjjURKfjAOAVaAy8dvme0WtAMKBnosNFtaVR+KDbIJh
gZ+XBjg6EzAFkJ1oTf4HGdOtLQiOQCqN6IjaghwDPyIbmBAH6pefyhI0kg2QOev1jw1jWfpceX8a
hQgj7aLWcO2uKvnpFLmzEo9r/cm/W59822gOrPF3kg+dlANfD0AA4ehZYbJhcwHjelEOfNiMnvw6
fUHfuJMyp5UeBYgxG0lh9T39nhgsTVpH5V2zDFBVkhAMBYxkRNwid4DwBN/hDwSV4sUqG54KE1gN
2Cs8cmzteMEUrB28NKqN9o4MZsC4Hn8J6fxUAxNackVgVlIIgbz/RKq3PbtOLi48CXCHRChmdvUk
sUcngh04HNEYlzg5zAQMLaX1+6z98tnwORfH9sxzykasOcWhcXVfyZnbrYCsILpxeNwP8hNUm7zA
+m2PcHiDI4FMgQ8fGXH4+nVYBIzvi1mM3EZ4qF/pt34PL1G0yL9Y4Qh5nDJ9UeFzJX7pdyxxh9QG
ipmW11cNGcCTgi+U7x32C/TNet0BkwVy2un/wBN6IWdWnEr3+HIhYhHi8cyMhLVxPIEHD1Nno99t
0yXdIhu6GG/lHuPYd3N4YYWinBQ0fkDEb6FMQTUSoX/Fr7X7XBs72NxA+AXoTuB3ySVDHkUQLhc+
FkLlkaPB4QBeAWFKCHYXyR/9HvCSxhxskR5hmlW4DcTt/Bl69OYERAwB5lACCx9yfeEfqy1Dc4KE
iASNdvu3i3OZ0ZTauXVjCyzA2KnQ7XN4jidUAbs3NXX0E974W2Iii03jf5qEj5gaQ+D2nj+RkWqH
38QWXRoKZngBB5MMNyziS3xGwu0Dj4srFnfOFR6V1DpwDsUMOA/uYAoScapY1wmBAceHPyRWQDHB
77DrEVtAVhKZJHDDMsoMkzHe+ELJwU70R9Yg57KOwkeaqiC4yKp/c0oXOXUolDsHG2VAgjYVGCBS
RN+GG2U2YAjk2zOnSAky8nRPnzyIoLyT8BbDMLMzBgH6e2wQEIRJ9GgMCyl2mGWSPV8QBKy+0Zc4
rwH+eIWBpunCwpeLEYIlE/UvymZ+CYhsnvCXHzzfdww/TyKviNuGknkvgivDPhyLDuQCfy+Z+F6L
GUikFZD4hJwyhOsDlj5T20l9xpSMSgwqxBzWGuLms4P8QLjxge6WpqCxSV0cow6G8HEwuDCBMKKz
AGjU/vDqMj6QrckHp6HSwCC8QB5EVn+pTrgcvDckkr7FtTGVcbKAqlPtMrdAg7+qdWj2iVo7+KP4
u6L/+EX5LFgN9QE0VJo9Vo9pMcNgNB0bHIDGXwxozilBzlpDkgmeUxsXApwaZ0pEIV48HXAKpVLa
4hvNgY9rcJeTxu8fGv5Ks0SXivRDdO6dm3CK4XZg154cpPwlCCUTB7IfLKgAFV/SIVuTYqSy6aE2
ZTsjuhILc+NGVF6g434OnBzcOYDrVKAgh4BZ+kXEXB0pvKKniieH5xEuT7gxdTLoLDB2QyQP/0R0
CuyiB9Y75CdTnP4c0foiJ9q/whOCfMvqgDu89jceKI+bel9olqGAXPajNYh8zgJCh0lAgaIz20rQ
m4vmS8Ro91ocjL858bUcK3x1f9I/3mLOVhJo2BNYSAmlg2GmigRN6vN9JpvHbm4hwyBqOTITYPNz
WFCAAzzH02s3aiQSwKnQBWKOud1/0Bi6qGs47z8EpOKAzpBWIbfnfrOZeSZ5FMzET3eZ37Wt7hM6
DpZkigLhOyYmcbJQ+FKNB9d1foc8xrGEsAIQl6tS85L/O1gkknx5trjPTe1vQIxNFjrR37SCLLov
vkUHG6tNT+kK2GPuvZbNl7B6kxxJXfwDB+fIH42Pk4ic2sLTGaOq7sz4IXN6ZPSKTa9Rg+biPr1g
V/1qfIGf9lTObJPf2V/sNdfPYsO8rUGqQ6wusCrdumfmgSaKlw+mQIgHs3YihGILdptJGrTmbeP8
AWo1buTl4M3h8NYPs2W0J5mR+Lj3mjZXQoDhSTlzLRwuJFUw5ZoKqTboUbCtISkb0Y+YVeIZGuoE
t+M/EdpQl/sfvQLbNEHLC5qUtBBN3ASS8D9p8VpJvCHxVBImIGgYfECkSrpdKPywU8R3hKdJywqZ
MFBpZGKNwVFKfst0EIadhQwEnCUlHZ/iTE4K5SS2P3FMTQ+7Xd//Ywnh0vI4jlWKEwWSRcmdngYt
XhRInc9VXBJ5bnurOelkmFhZHtHbm9p5dhBO7dpwMq4NED5QNMJg6R3GSYpzEr2mCXVNLwh7bPZ/
82jBroX3f6qB2Y/rcDnf16uZrx5lj7pOZ1yVK8EW9/RTsNxwoEWAKhybxZaocwzFwO5bdXtMvuon
TcfIEPiC9yKb2U16NFgJ48X7zpIcZSS3Oe+f0a2R435z0kvaovXknJgvxIKLPIWan/6Cq6GfrhD+
W5wvgifI/LTWGRXrD/3Boan8xnwmZHgQcz3fTU0CF20lU1+34CLetiftK/rtjvzGJQlbsEe7cDVM
0RHlmQvz2qFQ5UeireTUbcVNusKJvOALMqesBiw9GzYnOKcpUb61mSaSnbSSAGZ2o6//TcDpjRye
43S+AGLTSZaZXMJkVcVHiz8auZiOsY4w39/q/zu+BU5EfYCY/1k6CgrVdXYdb/0tvA4gxuCnhB6d
2ztJZ4cgBO0lU0xHLsRvc9GO2V7iq2Hp/JPIaXyb/PMhl88vrGNd2dx26Drz309uT210VEao/FKx
V/0wqWBT5hznyWP46NQFA0dw6Q408NJtRZyFK17QeHBPU4j3BlZYGDCsESSPNd3oOwQopMSw+KIF
uYcMgeDwuVUTYvWFL4oo/cndxajSbMpdvcM44tZf4Z9hi05y7BzQNDiZehXT6zedPUg7AgrGYAEe
yVY6MLFWKy4snxN8kd2o6JIHvm3Ee+SkmJ20INtqzynAuj5VAoJgT3F2CIsocZq+u+FYfGX/yIuR
b/yU3QX1N4ELS2NKjRR+IbGZfOrzdIIQUBebIK7z3NQvzHF8XJwOXGiSd6yupATeILz723Asfckr
KOcl5RAbnnjFcLZXrknLUIVk3gJLQGjFVDzDpKjTj2D2wBGIgEBmR0xfDKN85J39+QHD43/h73zt
EcRwU2lEhScIGRbpxufTUO7A7owA0rFcadt2qX4DO0QMXQzji/pYH7Sfboe2uCD5H27XZz2sbkyp
b8ZPgO12sSW8pqTfAMkzVgXSv7HQcVwgyt+Bwize2x7DEJbIp4bTAMEwyOdqviaLun6u6eWQCa1H
2kQKnbTFNokdFYUvkciH7PtDnqPw4CBIJITfcE/zZW+lPxmh8IueF+Tan7m/gk2zhbvm4Z/elini
FT6FAyQiGfYbJURdxEuNPvWkZakDJR6NS6Nn3HkfzBAQTHwkcEComjmxa7C4Sefb3NCR4ECc4xKX
fJ5c/j1Ds6aM9ExiV77tW1RpfnlG3SLuEYKYzCD/GBNwqJCWZLi35geZlP4DhMmVyU9WXkXWDcJY
oOGiTdg8+OspS4V0nbV8IxlrBvPdZWQ8S24W9bDsFsvjnFrCpHUmcU1HfEf7I91iMrvwoQS5iXJ5
EnhC8o/5eZ6RIE2ODSHLHU4kfhDkMPOl5GxI3gXqXvdv8wCIa63QILasXfWhChge1tPFQspeOp1L
06Wco+8nYhYg2dpcEQT1d1nF5rOg65aTJKn9VtjgoZ59nigFhJv4lMkUzR00ovQzDMOD1H7Zf9Hq
8BdFHtuxjhuooazx++U3svsA7uSiPFJnScQAl9FGwE1dMIVa3/Mp9XEqecbKip0YKRey/Cm6WE+t
GbV9cW9q+Hg5pOT0m1LwKHAlfitElHXw3Rhw6CWyLs6MI0pbriOcla/7/CK/nClLeQnT3HwTs/Mx
qf62Ppc5yFf81KI9qnpFxvgAtzhzBHqAk1+5RqIjZHSNofthOjZZMpoEWkUy6ZltpJ+YuX0cbvVk
3V+jlAz5G6V9n9h8UoGZMK7krdc2HipOaM5Dyj8v9LeI6bqdz/y5vAP7mWmLa5Nwn6n7d8Tonuzr
BHbvOkM5rR9qPi213NNG8EP2N00NRkMIEQ0BrVMSljFfavdcPSUMHKO8Qij5uUICzbcvl6Cz7FSj
5eA00q1uFTRX/u1q8FcKTzG7pRTT0Yn1CDrEvuQESDxOu4IkXq1y+w6pV6Nuqi+Bn+RhxoSQLqNv
4uHS2lNqO8hvfewpq2QpdQetw9nE+jHr/khqi1FWH2WobJ6FsH9GS0J7hX6ptFxPuVN+zDoFhvqq
mco+30pllYiPRBxsZM5wJbZexmKYkrC9QkWu8YgjbIefMKR/FYJa7D3suacXC0zi6nR5kXNGrcPi
wHAnVMzBFbpyp30dKxJwlL2ubOi3yr7ouSd1cdRoGA0o/iZXCDWuCqO/Vy1VKmBvmoVofM15RaKF
/G8+bOjIA8ag2lqnGg+Z6ZL7SVgIzgFt4p7C7YX0jycO1U78oE7lpPcYKgCXwkeAJKO0y98VAxVV
sphU2erZ4al1Y7gCPU/JmnQJpUc+MRoWDoMvUeFKwiFkcY1NQv0OCZrypwpmNroITtByhYBqKmV1
bOFcEOzBpPpRFi0Fy5DCRFKCUJdOE3eFDwE5gMadi9OK8ZlYa4zMFngnc9ucvN0YNRFPBWcfKmZy
dDov4SkJ6DCwGxpmStMLn7zw3YDtwklI6yYEf5V9RS6yRK8+dn71r+wXwUP/ei/pOCT99ogAub+r
aOMX4Xe6yb+4QaBfECpvOu6u7Dr/ZvZk6mMNBaBSTfHIR8LPHd15G1G+FRLgN4w4gAnGQit/c5va
7a81Q1TmkA5DhbMh0Ks+1d2x16cPVsYZaHVnZkDxaHfJdeUYJHwDI8bkNs8IHdPIQjNrmoapMg69
jGZu3cmA9mUv1VlFzZpmDwQ+tB6QiTsltyC3WQz8qSpNRBazjCQtWJzQ5DH0sJQaPXCITSNNBBjD
gBHSEGDVo/2Jj7r6r9q38/1cv2czD2/TKDh5Q57cv1A0M9WSG2dgMSf8EwX1kUVo/C28xkMSgl7K
2FGnx8QiMLoigCMsgEUISzvLlO7kMXm0dtUBa5poNACGB/640UKHIOS2z3+FoLoM/9RnT9LUhqIx
Yyf5pV8chV9sHD1oDckDlG9wZ8grUdu/uz05WjrHdEwItbkjbBj9R+UGtHuXRJ6a6GTHuZ2iNzQ8
2J1E9cQP491Cnv6boNQG3G6FZqF4raCbimGpJKt2+P10PvZfEP4KnoHL+11YWmsKiJWIUODODtcl
6QW5Z8zsbnRf9DjBNlHwCetNxU+0FDtv0O2ydGe6LQsmxJBEhPrASunls0mL5fNn94ZDtrpRuMRm
vrNNN1tpim9Q2ctEQJR5tplh5fXoRqNXskbJBKv3TZPcBygoX2rD+pMfqx4ricXvUUGlEQPikOre
m9EvcELBjyOA//E8LKjy5ougMS6OltBcveLxs5CyFINwfZ/fJywjGr7ozqtUoDH0EM4bZrJYvgpb
0B2BzKyOEjJc9Qzp/co/sj2wMas8uHyI12qEMDHhMofcQdOA10YdLX4/NiLSpmgKwoPK9qN9YU8P
TVScrYDTHt4Ak4gl8On0Fjat16/Ej0BTIngOIAnzP4A826jCGoq+GHqK2etfQOCKAmLVbPklT/Fk
XyyJFqTDUV7oV6ZsBlGCJCBc0uljLpZi7Lc7AkkjggWVuT9gpv///0PSLgVpc8mZ1IHs4R7/H/0n
1kjfwTgAV6n88TdGtfne4ZrxAYnxbPKg8c32XwFaudweD9wSlss/k79vnHQ8FYGwoC1nguJh22FE
YbE7Jig8lqmlfkFfpWBGD3xyvAKV7MSqBavvkinAu/URzfofyD7YTvixR1A9AgniCbzGZ8eIjaFO
rQ7KD2C6ZLiaCv7mvQhg3yDhWj/Q2YseYDrONeDMD7sRXbYvL7oD97yQLw6riEuRkJecFCxPRoED
9mf8FGhSEgGBp2LDGnq39LPPb4WtbMc7cFS0SJvFCGNLKA9h2kBm/XX8nC0amx8EJyeb5MAFNKp7
qdy98WXlZ9BxSJzJmpKb6qL8LenDBpeaLijKai9mepKY4UEBF8aHSHXEomQv/0O1omjkA67itwfU
L1GbBDfMxg7oTtJwYYG5cpAa7DxYMtYH6afMf6Bks9klwS6WrAF8biJ7ZeqAx9NaJSp+oq+5E3WF
YqIpgQf3pHyOH6h9mmRX9WtKb2dv6sstTDwDeTvFjW2QWgMU5BX9H8t4QdoFI12/7q4E/teIs1UL
hkj1pMfbmN5HcQk4DTNymlHrzS84gyxqNod3cRbx/xku4H4zm5wMhHJQ9eiTbDMnEOIfWdE1rJnz
AHXgyw8pWn9ZmgE3AgMBqsarV10L9JBskxQRvG2ymaTa4+EhxgOZyMgCTJE9fPA30Y03aHBUuOlU
5GCzJ+HHQCqRgRwZLrZ80JuKcSHAaLkO2PR1iu6ApYFl0vUk252y03MVKalFr+ccZTNaI7YavnvA
/8jvEwSbvvSAqjdUVwbH3GEQKFakF8BUQiaCBOR3zEUx1YFwc+Oav52EIPIIicZId5ypvO8U2cK5
TaAGYaMzh0wSVPN8MHg1CVVEmJARJ8dCRZtPu6UQs4uWWogcEa+NHyleTcfKblIQ4QupXO116BKy
SZBF8Ke/S/f8shx0Fcrb1TXrBVEoYDuciRuClBgfWd7jK+lu6JxJ0EbQldufL63x3lifOjdmu+hW
cukTno0kI151hl2LFp197Y4f8CVzyU9vPcIyvnEcWYj6Y378mDgXB9MLbhgTbKdiE8nPJGEK/NtQ
IfzfagxUHtPNkXpxvSYyTUH9xk1KcDpTN3Gdi/T6/mWkwT8GQtZSTuwO13KNN4DCLmFEfHhDtjqA
o/IfAg+XONE24NsAtKUnG9QI0DCr3kCoyOjFcco3nf9mq4H/sTwHIMBzh0cLeJOYGq7XNkZxbpen
oDM/3IN8RWDsIDIADnDu3zzpUHNMo7pbPWNKxel2wFQxR0Lg8jPuZM39zM6lwenmJSQpcXB/NS+y
b6Hr3Ao5CjnnZAkSHjn+tsMD6fkE17DF1Sesubl2FEOnbV2ECgbCudiirC8uj3GPKf0eFz8qbSDG
mQFB33Pm+5l0G5Jfohu5EqqX+zGoQ3eaA+8I5gXJUyQvELZqsRPSu57SjPQmyMCpNqXqxfNtnDuq
V5TbouC327yArWTPqQ79tLijOxWdhnDJPYWMwdxRoeH7VT//CSLm2v7Z9s+YTzhKqd1cTTngk9rX
f2eXONu3VKpxlk4VYOcqXw0z3rtTPQeel3L2YAY+dT9HMt39y7LHm14TEZnJSuk3FRIcBC9dfBiw
1GHwamn3W2PimNIdHaq8e/FLUNadyDVhDGaLLE6AzBlev/FsJzOrvve4fVh79faBqaEpn1FzCPR9
yNP20jdhsvxkniDtkTVONTXjTiW3UnFVeFJR2NL8wPv3eq3L2uvim6ofKYULJB9XD+E3KC5T30Am
hnPnikFJI76H/mek/YAEoFpo0tRu1TtXxsi3YgmBz4JO1EbOs+CLskMlJQcH5I42OuRqpCTxHYZs
i3qVmYIsLtmtmYzckd5qnr/vyRXBf+bgTLeWycKOeCxJ2neTUxYts++ycqP34RN5YeTNmo2ynyG0
XAv5sjbOpa0oJ45e6FBmBG74FokfR9fmTVjcXmrJjbp1l9dZm1a674kXBEi/TI12n3CpIzLRrl26
Ltz8ZLzWjCqMIJ8BeS+eF011ES2kqZvMN+FspbbXHhkJbC2iC7NjJqpWRefRMKdnRyn2GwfLqPI5
t2wvZXoedacoLjRVUBHJAkLYEep2tCszm2pogb5Yzf9U/1JUu0xPNItZfFa8gURmcjKuKMiQANGp
gWy9tPoO4YCRCUVOx6b6cXDvwptIpftpdrNkUga9HHnFyBG+bCm2xoikjn3w+Uk7f5asCKnR+FTr
PX5UCcEukD2WJmJIicZobbG4ae6byxlSdhuWMKPHStgQWCa3R25KpHgRaTro8Pf965QZxwS2HcYc
COuN04nAFsoa0FtqD2G2JNHAcFvcLC3KWueDgB+VaXh7Xas73REEEojIMbVCXhTxmlwKa86+LrMx
yoj0vTe7GAkoRBHSm6Y7UzoHbqKMmk8w8qNIPSpSNBKzWBlj4kvQB7Sfb2Z+XAFQSjTIfWYrERV+
CiivfWnDKlNWfc3XtuAOEuEDNkWxTeentl/7BAfGL49bNI43dbtFXZUdMJ0DIyKfR/yC2A8k3SP7
DPMV4pBwYugdhiYgUQRl2EGiZN2Wm+QfKh8OyXyPPRH7BvwGYB2MGvocooQQxwk2kCanwmuPJ4uz
jgNa05b8AhqOfGIhTN7PAuyzx6V2LKEoTOmLkI0bNzDSphnQEwW7IiOBSaLIbgdcjEYKrzWqTnL1
RrfZ8va0e5qj8sDhmmUvPb1zFm9PETgs3MkMKgCgMPN7nO+sEPQ/K3eMai/FaxpLVl1Uq7TFFsuB
D3dYt8oueB/Db8KaCALhMe/+ZpPlrOoBtmA/FuwEJGJD8UWpQ8trnK9lj1TBEA36IfdBA6sMfZDN
BfggH4IAP/5BQu4iuDgyrQwf28hAugejfffiknVbFnMs3ow4hYV8CXzV0q8MrjpiocxEKlJlFta9
uNySsahg1KPwBcp56hInBcsK5eVnduvIN7YTMm27K1kHHFIfkv7K/RylJVktTBQACSRFqhi1r0wn
IrMEeWN/GGdqX3zGL4DZTYbtouPiSz3RBtQFhngCQfAvJZRqttTSdcNcNrdKH5cFRdnSIjvyqsP6
t/GPhJoxtsA/X8PqpbnxuATL/Y2QzzfxhoQQ8gNoEiCOdU3xR8+7i6MOqcs7cnu+IAALrkVCM6Bb
dHNOAVn+hwOhbpepTc2NqNyJuRBQAMmW1FFrBDbcIeT+xS43osNWLadCHksvN6/jAVq/UA7oPMf5
c6BcCQGARTs0wChPAXEGfH4w74LyN4M2oXuDTUOwKbtDfIbiBTdeDrCtzNykWbGxaY8Ms7b52pUE
lbk6PZ5c9IgtIQeLEJnZtoi9NF2h2s1EzPAmqVIk0agOQRCgAHjZ+AjJpsJzFfRetPuU2/bfpPZq
XacYXZmKQLSd6DbrCpvzQlqz8hBOqCzPG1yeQXll/+FpI5EtaOgGNud/7FxRaElnZhjG4ZGFR54K
6QX8XblPAztLer9iellpK15c/kxUx5lB/oyDZJlPBUyX3Z/dL05/qyNsdltZ/Ogs8qlhDykytsnF
md8habGhfj4gLSyHJCqgdrTrKVKDeBcLkatOpe0iWUMSLQDEI9KQLEPxStUl2POiQIrYSBX5Rigm
5hVFrPpNFpLQkLdoslVyABUOMnjmh05ZUaQ6Fsss9OGH8ZnVLLd0uTj+6EEE0MdDxTw6u4R8fb4a
CsrQI0wiW6L8DBKJaOC8v5hRsNVHnurhljI4OZCArMn368BvJsh0pdw1LM//f8lQtnxwhoI9ld/a
qtXdHAlP5EANI/QnMPH98WizYawVpkD0dETajyDt88Ngy9OH8WMfEmRG7IFCHw1V4C7RapFyxXVD
Nyw+yp7k0hhyzGYkxF/VRD4nN5iECLabOELpEp05YwUWrJymktjLgwNmKD4WRZi2UJQ/mGsMbWkk
O/6pHNlltilSl0c8FJdhvwmUU4c3LiRqpgO2Ga9oXOrxSr2TjCD7zV4spx0fHO8w5EyR/ns1X1Mh
1gj50p8w3RjtLc1ai60pvCYn4g4z+gj+l8qykDSI6GPjVrTrBOd1yEH6Sn8SClJrGapCfs6oKtCY
I1oIurK5afUyJ8avqVZa/yyQBqXdOWjI4lvXNCL00Eh69a3nP/LHDz7H+LNOMLAHh5AuYRjI+C9l
aYmRU5Q5rWedP68udbR9q+Tf7FXeCi5lDqkYzwO6Zux22DzQ1y6zI6sAKpp6rTzBFI/cZ/qyuYK5
I3TB0Io4i9OJw6BsFq/C4vtdyE66ndRQioMSbbIbbxLOxDUvBPGPFT4PQ3f4NZ1WJMy+wzqOYR/6
hO0So9unP7ySI3RcaVyYG9OB1rONwAYjH4zZftR2dbdNEHxLXieTIOukbMeOqv80fJlDe6BD8K34
VbOLi0svPl5qab7n7qe4cB01IOSJ7HWso5cyuMuvw7zTscc/wEeqYh2nf42yUoYlUApz1KhcXjwj
jWpJ0YqRlcJj8BFlRjADMjkCOaWdXqwIuCBsrkQpgsKLigOCmfFfRvk9Ve5lec/FrzbwlYKKKjrM
YX4PNIrxLhm0gPusThRDshuja6hranZ3s/ZSBz8CKchk2LEUTCfpvfrgjyVOb48pbFBOgbJNhWfU
/jHuFRfpi3V0x9xVMR+/lyIL9fsWy6e6Iwr+EEAK471t6GjNfFbx2WYgbLj1hu4v1jdlcRE+606+
qNlOoaaEjxpWP+Bcf226dFe8QDkoTLJmoxOhLctO5ctXDO+V+jUVpaM9+djM2W/AVglmnFy0pXLC
AN0QdKhynzid5jXqkSqNd4Ds3Zaf/YhOETM9FIqpuQovljOH8pMgTy0DPymDV7Eb6kVhXHRqy3nj
t212qvAgoWALoFSwi4xumnuN/DBSgH8kYO5n7s4Ku1atHmw38jw5o5r4oNf7TDINHz1LhZ+yJlpo
E09/dk10Z8FmQfK5DcQfgezDFHROybbUkvrjgyXrZEAhLO2cF7USLLDg3qDkTjj+0oaRMa6/fUnw
SrylU+K59Ukc4F4YMKh5PAjf0E7dx+fHIYJ85C5ZqQphbLZ4LIGKdwV29CH3qn/qVBS5EVAOB5Uf
vi6d8lfKZxETAdKcgXc+iNhkU49OyFfphANsoJ3MnbmwjPKrOrciopbmoTfMSELC4lpjl5Vzhy/S
uBv7EOS/Jlnxg04mLg5G3JC4kfdblH3yr9aoGLX/CgEnFgV3vIEYRNEx4t8PuJRF1MHDSqPAo3mB
EANs7oTXVURXqzTEyslbZsYOfm7V4iZCIzMMPgRH2myz+jknaTPm6gqWhx4WbZ7AX8NFvcmJCdA4
COgflPAOVVLhs2xXn9mvgrUivcoAs9W1eg3EJHHthRALlJTAZSkUUrwB9zvqzMBkqGIY/Pr3pwUf
ICi73IfzTcMIWRbLUKQS+mN4xMxHoj0LV28gAibC3yJ1WuRUb5axiG4Wkod1my6gtj+QyTLGv/P+
N802ZbqHkquM+wAJY8TbTFiNwjEMVg311M0ZxU2ZEMlTkO5a/5HKM0rrgatrIuLaYdMUJbreCWqE
ExfR6bUe+TId5Ot8/J5l4EwwKJgxTURPXNSzW4tgJEwOBv0g43dSbZAYzDevZjOnHSKs9yX5M9Qo
I//GyaB8rhLZNfVTkGm+O+v0TCvNtZ+d+uK7D47NZylQPs7hN7sAh/aKxYMtQbLwqXnFx09IR79o
A0TkZmDSQqi1g/lUB/d10IiEGdavdKvU7CxL/IpTek7san6kk865DapVqZwMenDAnXS7Hohu8UMF
QBsagp3MH/U171csArQ6ouIFMg4qYrURu7pB6c7hyhAn1abR2W1qKQ9G6a+OXko+J1lZ1tSTFoNs
Voa8UHToeJSgusbXXTvqcH5XexFt0LsGW+h44g7BPe+pwkAc0iu7cVyPE2IJMaHH/+LlnONSb7nM
lqP6NwP0QArxYpzHhJV+YwSLiCcqxIwWsBR7GiQ1stMOW72gnCVlOSs3AnEN4bj60cevzwxGYfjO
w11Q3PG6zJQrBbYICdFciHyqEn/5ouU7M3b5cz7HBiGfDcK/MAv91XC/8vjD84wwGr7MEQreo4oo
QVfAqx9/bsmyXc5QcMYhmC35DOynESTVpf+c8vQ00nhIvtAY8s6YgeaF9RlZhQBL0PN/9A3m3f1T
nYS70ixrYPQiu3WomFD2SV4u+Z26C43DFOIVhT+i4lQa9znjJdP7DuSbU4pSkReeRMFMtZ0cPmNr
VrjJUn6txvySMBmmZOU/gmg36Pe03vb9spqzsnmQzbpozfnwy/cxk+yhmBTkx6H9u/ETBwAR0uoN
pQnGoHwVKD4Hxn9OTxc5i659h/yD9XhLlK93T1b/WowdGjdLs+y8D3rd9FcxfBxNC5nW5WYfUkwI
M0VFDXn6nBhvryG9XYOZXVSrHIdyy7ICkGApBoUVG17SDnA1waLDi8E9D9TniM2fOG5A0QiGdjKC
WzryamwRj2/QPYfOicrrUNO5kbVU2Kp4OyHGSX/VKJiBnkGO/+o49eufkZP0fRxoFDjpwOnpdeom
I+WHhnTtZsSkq4HcIMWXts0+IREBXllHi/5+k9L8r+F8o8WjHnEjlZhgsvsMLUO0fAVXUb5U7VZQ
T7nscibF6H8pKkL8S0KeInNqsggwztlacUG78HaRexj+TN28U1d4Y1FKmHHJhyDblVLi5AoBYOwZ
o1LFS3jCKKz7X1dP8uMcrv9AvB2FVmpPHhNwA+KgXzXleHVHya/IEyYQfJmWhyz4QcIc7kR8nMZ+
CC+zzukMwCsg8mhZogeoH7W2ynvU3/lf/iZDft3j7YIqrdDjRyYZPGV061lqUyrf5m5BLg+oQ2HJ
8sqI/+W9HdxqTEdSDzGRWoWwmxOLVDT0Qm4+8b5FAcyri2zMbfg6SDeHUCDCMXnMgNbfBmPaFBgH
7K/PLT3wyyeyWp0iH8oOhpuIgw3olzNXn/ANIASDfL+FzKiGEIWhqn0kCnIXBKXkJtglnjEYvSb+
1sOjzUNpVqjCnuA39wEpHuTi61bGyxxogpFEdWMG7WQ1/yyxO2Gp+j/xA4FK2sMu8uz3ZFKsG3BH
NlYJMdk2zemmm1PT+6eR4DfjSGBpJMaL+Y39pDcAufu1RLr97EeBxX8D4G7fxpsnJc8v77E1O8he
nQWXLzCKUPTV/5F0ZsuJa9kW/SJFqEXSK6ilB4MxflEYJ1YP6ruvr6FTERW36p7Ik+kEae/VzDnm
X82SnawE/DOCijhU+hnaXbhYV+mju6s5h4uBnIhesfUS1hEvmuy2fap78RyhW4DXJH/IKtl/e+Xe
qVwEFMxHQ772LD6zLrNKetHs2sqPonh47eurI0h1WcOORZXLt2viKfpqsr3S31GHVKgu9NDRmtBt
8Owhhi4ovcXZNX5s2dny5SmMqWIqR5GKMFGBtSESxOsnnGNECYn4pbDA7no4fFzHTGJ5lTAiyA/j
5SOQaXYCpVMHPdzikhpJfwufhspAHE02bymaBD6zoEeDtBeyFGcVadnB2ehmMbPIDV5wL45nJXmM
qOpGc2EFkUNRWPVM8T57bo7wo+FAhZcoIb7O+V1lJrbSI6ePQpPUKl4+/GrMQMO1nR8M5DDP5lTe
y8hdi7I1ItUi48Vnvl+sxENb0CD7KkwtzPVg9FK/bJA5nZHMPstDjJScorW4VuJXsRNkx3yqv1H3
Y55K89Dz9CJtsiKI1jvIpiaau3eFZN4Nkao39Aqdts5Q84qMnEmVXCm31q3k/fCY+s9Jst+vn9A9
q6E3eDPn/O1zjaWXsfaHH/IMPk0CsJHhKhuQ9JLjkI4KdElZi7UlfMc7DUG2TMYuEcMrhuC77jYU
NhpGMfB6wTWlKyVI2m+S0PpGCCjVdsVKZh1dCsMHAKafnsax4Wtou106gZD5KIBgGiyEOOvLf8rL
LdMtTQBEMghWy1Hc6tJXt1AACbmLAWbKNeGGW85V2xloRdBsFjfePPZT8vqlUles8W8Mzk76J1zw
h5E4tNT4yT1kkQqjMRapTGuISePwWuo/krxRjgIhdo3FUHIjVggqEJ6tZEt1WpKeHPEmv3x8hwXs
NUI/mM6dkPswokV7uNK/dGbbs99Mp0GPHHHTnd8EADOc46O1Ot84VgUBIhYkKId7imMyONgMXX0m
1HCte/SSKb6KZbw7m2f2XBHkuojMOpzK8ZPhufpP9H8LaFLh7kW4M0Yn86DhsMbBVAE6txfNpmAL
7+CC/FKhIOPt25b4JCtLvOMhr9iid6tRccernBFlsazVC31UsE0Z9zcOqpVAtN6/Hcvkn/CKS104
18GzudXROpQdxKlG7L42knGrpz2fY774HE2fL4YsERKeOXKbQ4FmRF+52rgav3KcrPeFBTWp3dHu
Rav6lyGHiYXgw1CYXH29Eo/2QsG1xcprmfpYODh6VvKHuVNgwNC6cdkpz+S7nyzKYfhPmPa7lb4d
R+K14Bu9uaoFa/SjTU7I68vKyDbx33fZYsy6z0hYMCQrw1A2bRfIDLDa1dYihJdNEkcyLo32ZrD5
PMglwH4clmO3XgGH/HlVyH6hAIeHSS3drHTKAJ2DSjCpbMV0tkYISQKFhxrxsd9F/VDk6HbZtLi9
3lgQZuktjR2KpOJUDMvi2aMasqJzcs7Fz0zfF9FtIT/EiVXsw4w/0CeEDhJNTmACgLmzxTufyfp9
b/RjxnJNZlpc3xq0G9hFZD6ygh40Y78UEJRA/PCrYqY3Ta4c2y+AFuZqoj5rqtU0XadhXOdUwWu1
sHtcljxYjuyVfNbkTYYc1GaPitrcopAxaa9MR8cth6QPMa47fM95sN+CYbcdLNQynP94sQFbkURz
P08lftL/IWAo0I6jgKZCR/ai+vEsX+p3izxBDffJbUYQGItUouxOE71T3G4gBhUYtiPOOD1FoMK0
SNKPKuO/kCFmoioY1fAcsuMLSZVa8tEp8NHYLCao1ahENFuAmbTA/UlC5Zk/WGa5y2ZPmSQW9giu
GaVqfCNdvFYNltRWJ5P5SEXwHrB+RVsx/KYIqUlWSIjNOiz4gQX9CKayZ5OJ57v1Oq5hUd12w1Jl
591DCKkAjb2Svyr2AipHhg2DSgheJ1pD+kyx+3By2PKL0MMAjq/LObQgtdJcGooJVj1Zfuj9Xd0u
jt0DRe6yt2IQ/nyt1JJkVoEynAJffOOTd/lhQ78XVh6PkxgA0skNLk3maK91iV1RR8hHCzn4zXjh
2jUNvGHvx2s8vV6PUo/cPrhUV7bESXHWeDTawpqS32zXyRvkJ+/KIYXKvn7QUnThV9z46X2C6Yja
TmFe31LXTZSZ6Nv+U0pmyhaxbldamVuixONST06v79qTXZZI9MsYAaMdLL9zem8vcPocbT3Yg62t
uRgIh6r9mGZU2AUtvDCUfmjnVsjPWdANPzBK5NpXiSmN7brxJmxhc1gwC31ed4TGy+lzBI6JuxPy
PlZuPs3ZaaStF5Xfjh/Np6ES6Q2p+XXKTFtjhztYOqCgdYnHg/FZc4FBPjEhp4xlXkk9LIQ0cilj
43/qyw/SU6iAP1hNbBT107tzps7PVV9iboxEty4o8nZosbPOLyOHujkZeMYo3T4zdFVhdTM0rHj1
Hi1EaBvJOtMfRN/FCyf/xB00ql8T6lPUsKm4WzCuSDtsa8yM2F4tUHC82yPeXcwFkU5FQ1em+0K1
Bgkr7g3Zl3DIoFWmMSk3AH1iHSAgwJDIqvCFddjGQpH+o++stHPecKlFojbW6dtKJ8i87Fbb7lnf
KGwC3u4pQWGM8pjjW4h/ZfnKc6k834qP4xrmMn9Vmi6OBkk7FpBU+IjG6M6e3jgNys+0YWiZFw7j
CJSwf0PHaetsAnMVBZ9m7UqEJKf7qlFpEQkcGlmq0v2AFTCRh/7FmIWY9DAgyBkSRf190vZCz7AS
sPDyD1qIq+ErVT0YOH5WvTALewXQ3/4TUX3228w1/Wp8LzbignsFCbKuqpt8fDKfe0GiYMy9cPWK
NRWXfSM4IqLLFF9UrzSYLkvU92z8/eykUObFA0R81GlIZCSIFst5b2691gvpbFLjaeZ8VKNHyRHm
8toFTYWLz1PSIx+VNrj50jo1+ta8d3C03gzps/uVLndYXuO7ArVxervSik5O24SCjzVQ6gEJrF98
6MNoRYCTC/JhLcODSJKD5AG9gbWQhdowjxRxbRi4VLAzYnbik0P2pkNjdug2cizVgm2oQKBckcTy
yBZG4kYd5qHVZA/xine1hFeBipXQ3lXIeWTYjCAXfNh0GoiKcN3gDEygrXF7rAwJazXZKiu6/Plr
T6zFQ/imT+pJJEPK231KKqAbIt+QMiJMQGEPW+AQPTpYU7jWdVtsL7nE7ssdib5FMqwd49bChS1h
lkFgR7TaoWQ6hl9xJuceTOlUszkwmJcMsmhBk4Va+aOnfqY7oQHT5ZfJEnoKmkgbLfCgLPsXDvv0
C517IfxTyu+yOS6uU3WAUozKLdF+NeMa/gD6ZTOiVxuCDnBkIAACj4VXxEpFTyKuk7sIrzoAfVZO
1L9Q6hgu/0lsjvhk7IpFMmJroj7/ofAP61WAqvrNyBu3+Io4J2oMPjJmL//at0dzY0rI4x2mDA0J
dOwt2DjM3pUlvxrIMr8OVyf8CqbKE2zu0l2cGYvjdsVeh7pZol3S3AkbD5li0CQqd6JmaJYhUALY
cg9Y6ZDLK4CcxpIlBupCfiPmLMijYY1I8QbZ9Ft16Yho4N/E1a0YkqmqD++IskLobH4XEFrpSuPI
PtIep6WVw6iJCKFZlhDk+NRTmxtTeVk9J27nMiV6HxmlaNiVUWYCcoChxm66RrmxaklsRt3P9Jaz
E4d/wl29RIqv4CPgB2TAfMv5Z8VyQKvHc/2v4Vfz+DFj96Qf/jLZ9/tDf+b/6otOQABSxmopow+p
7TpEokYhizwbvhmDddQCy/wukDAVW/k9mPNz2M4uBxh898WNnyhkAsrX/McfwbgL325LK/5CoQNP
YakiUseH/ad+GRh1ah+zNH4w4WoEa5EQyWIP3aQnkpniOlvpYIETX4IuSDxbhVsBm4/b4+xE8prb
GZAAdHzU92xpKYWAyEY8z6vMYwuyzdZyfQGAQOXUWMRj063pP/k/LqV+/j/MHXlD+YtOulUSMg8a
ABI1RnIAKdR0/15kIv+pWNF2/esODljnYzbZGFgBGy6CqU1bvWQbqjcJDQkISv5N9JZMr4al/ql8
inAD0Neba40JBki4AR82yNMZejDRasAkRk6kWMIzYIWfOS/q2Qw/nDX8ab1l0NiT9fmyi5fLl1By
IRMswYZxbnwcQiAKYP7TsmQULK/eAhaHFaVngNyXAIYBCsmSDQV3BPncHI8lYmhKAFBBMyqGFTko
FhaxK2zEICNwV4yo8wa3pspE48+TcGJjhfsdAPGGeztkkS+rsDLAPM5/pxaRDqxoRjKA5pGWjLMo
B7Q4DUrlBGB0O0gdFj63gSELXzwOvGiObs7+jAMNBMSfhME9rrkFD46lRtZEaQEgI9wYGEH/ca4k
BKmyP6Akxw+96r18g/OZinAggXpFUqqvvr4S5jq84hgjsBux3YEWsqH0IN2EiSJrrD62CnElMHgU
yFRZxeRJ8/qge5Z3OpyFEEkAtQEwSaz1Nk+mUjsVOgrBjjuiAV1erbllRf0CoXyf/CT71s+dpMME
tabM5N2q37sYlbuSorG4YU+n9IlYnVcfQHwMIBxU61gUnHHH/AedpiJhBbAi3sl5+YtoZ28gjiSA
ObE50ifVKlI+fouRJzsr7gIqttRmV5DKtvEGwvLWXHSBFXTo4sQ0uUH1nt7YaJjk1rIoVeHbwzjg
LBIAS+eMsci+ttMK9tusg8SsxyIeV/0U2bgX1TX5WZmf/gj0csZ+qBGYILJMMRD+1lQbdv5H2odF
oFghuIUwEy0Yk2ODimd0jCR+vtiimdekZcufPV+f8teIO3b+8CMcIGgxIounWdQ9LaD2ttDzUUmH
2moY5m+dF/zNSJ7m3LympjvYU8pcYSk9OY8WgCf/WH+oiVPy/BlL7Qll0pGMlRDYMh42tsg8N0gc
OIZqCgWrEf2BOFph3awJ52nW9DY49ZymZrTP1B0JuYLlqPyqCTqRPszcL/tLjmFsjSCNsX23SRL4
WZCBvkAEjGjHyqdYf1cGB+UXgkyEIBKafjzdaneOjIY90N83HjikLYvGIbRVL8kq0pCEZI6BgSS1
mN1SyP2OMcTAJbQBlDQkZiH6QPocjszgbOSnaFt1PMU8C1jOpJ1MJgPDFQspFp4DME5ANGiDZJvx
X/ndTBZI3WjHWBnYBOo7HsBnMWxFYEcMSlfB0YBDMF94TEqpGewzaitqXZBd5LiTyY6Cj3EE/yQF
IAWyHFUsF2q0rLzkof4aCZeZG+ClbfU9ek/WWeSJo6925A6jzrZgnRjB3QHZuKKK4HPDT4FABPeV
KS7T0yQxE14SVou+GZsFvAxsuJm2RRUOpBI2KlJ85AcRdgs0CnyrnwIZ5qh4oCpD0N3yfKo8FeyP
MR/BdmBMxDHOq8/Vac6ae2z0eA2Zffxf+mOgxIKIMRAbTIW9hK+MqZukHBOxi5V89d/8MVM0e3ng
CvvAeBDeRGTWn/Jrw6uU8JL5hXBs9Z/ya6wO2ujVczZjxQSMRp4T7f0cA9AEpS/BGjZ1xS1KXmQo
tTmySi8q/9Jw8669ovpVsDjKr0tJGmYd2qO5C6Jt2HlMpUaRKLZ1iyuTgDWICI3fQnRc6LJdzpHb
HFVifDUmROWEdZc0S/M+nCxn9UuNzh2RjfSTCdaE1QT/krspJ+db9jSKPlNd85Sq0r+EmNPwp4dC
wA1ftT8ZNkHiAd0JabNEiAcQN47+4YWXI/xrh6cZrROAqQm2ikOORq4hQoY5JoGpU+vK87lDPUSO
IN+jamJwqCylOS9IO5UOAUIpZPs92M85DoFhwbVj+jMic1uPr1lvmvUbdjHDl0a4lXjTqV75Aptt
+rpXwpHRK0pufLjqZ9795CmbOv6+Hu9LOZzEN08F29HaneVn25I1HMx1gdq2CB9Fh7DyI+FkYK4t
3puPSae+UMmTcMVu14r6hopWGwlt9Dpjz0ZcvUALkF/buOmtPGPoTvEI1LHUtvT0jKveRKPiy1GG
ehNUiRWyXYymBUoPPCLvDfu2WCEp4zThadV/pY7qGTay8LkIbTH9FtSZbEOhrBqcLAQJnEv1rL85
plJGbATlTFbVfvQmaZvKuvEjrPvaj5ntxtc5CHxd+HphIyrpN4tjsVBh+Z4bEDd6uUmZpEfX2slD
mx9GX6Cit1sr9XucBHWCRlD+U9K1ASSXyCyWXDI9L/uX6bAQHK7PvC13eed3o19S0swL55D+F0v/
+1aDf0mBlSWQ4Ju/bkR/RYw9m7hoKGDxb5UMwFdyNfFvmKVjxmw3BchSa8aRrTRXA29JWQfRHoUB
KQV4gLaT6L4FJygDt2jPQGkM7Sy1Zx0FVx8QFcfYT10vXiP6B7rlZE1e1XDMFVuAHDhWHtdrmDp1
vxVzVBx2g2h1OFDXlU5dfUzSwVN7GKFG4lbdPjeoQyRqvw8j2WT9ZyhteuVcZmfyFMVPnQEhUJke
NV1om8XKhHzAlQ2gtSzvRbAXpQU0HwMR4b9WuJY6owEgqOVGHtl+ZyvU07bd/YU8xFxIeC73FLAj
9JUW5SDewEOBLpH03xZoD1GALQ0qYT4pqjsK72Rrs7B689s6xa4onMW46fSNPG1PU8vJWm4kBQEI
VUIu3hbQuipqQ3nYtLVX8gEtYHtE1M3tL8uNsGMutjcgGFRQMB2aDHl2Qf9lMtMh1sqY1UMNYom0
JeFEpSKfUTenLP5Su1WwLM5j7akTjiwqtaT8J4yHMr6GlYfgEoy+lYFPRzPYbXFxYfKlPKtyoCPX
GunrUD+y/hqUu9HhxVC/cpjAI8V09s0FTNkGOSLxjGyrfcYj03CKnajizT9TWklKamvTxexmdQp6
EBZtDcsPemNqQRHhF4atCg18s9Ro3cxBJJPEXLLnUd9eD7Wnf30VL9Qs+DPhqiPqIESH0HVsd/yy
KIqtpPen3o9S94/3FZkbjbDMwqYCLg3DkP+PBZCxWL+eGf+ygRe6Qs4YlVfwWSE9e3hIx+3YvIkh
ZOekweiz6csqk1ll78rfFmHBhJpC/zBIzGidQx6Sr8DNtwDst0x0fBY7maqkBqXRaccEx9iG4u6d
HgKEtSpvzxTxBtmyp4Nplpzg2a/rb6TyLWhDcR9+Qm7cp6QzepXt/gZbQ5sjZgkPyj7k63AhBcCa
X1RPhSWxYR/7WsUeYCkfcPBXVe6qN04UiLlMx8nNpHFY6WQ6h8unecb/KnmUk8NZW1d7HUoCc0h6
T2M/T7xOkxs9+B7+GaRafEgluTIzn4wB8JFAZxSMa/g4DRwI4tCFDa8oaZWs0a/vs7YFELRBFUbj
CEJGR5F5iVhR9tcHD8BS2ATQDHtgWftS2w2c7QUl7cxRGD6jE8Cy6tnETNOyEwXfbPfZdPmRHcMU
gKTe0iLkfvHTAQlTL2Htd/I65PEj4SRSdswOo9etpi1+Mf5f4Pe00QYw3aFLRjlVUesc6K3HX/E2
O5ubeSsuUAjozUEK1zn+sJm6gZFph/BqXiWFJE/8sEfPUKPcAhanTLZreNFCULvtRpUxxoXLVFwi
FnOF+GqaaxkkT97+w/ou0YZTZT+06ABx3ZdxAHrdbWGx3HsnNuyTZ+Q0t2kE3nyYCpeaKDrQDHsw
/RSXwUjHKjQQ3uyEGPXdAEaMohfEK+jrxcerY9pwkoPzKH2wWUvU+SIDqcMtO4d8CYeIIp/AIoas
4FoZthfvfc1ibAmT5Jp7kI7mjPQhtMvmJ/6LMieoiDeAUtwzIrXxoEE9NUzbrA6T+Q9woyn42e6j
xwVoIq19e4xP5OHzL9u9Vn/1LUGu0H7FX2+ruTb05zmwnzT7agsi+dwi8N4jU6BlQUn6y2CKY1xz
DPipFHqi9DFAh6ZiOQtLtmcmFlV5SzTpN/9C4LY7J/BHWEGs8c0z3g+TL7LuV9K5xuD/uk78iR9o
RdNTYC2FfbCwZU5m4Vw+UzvMULSvO5qYG3a8EAEHLzpO2oH2jMyK5WJYUzDdg8E279o9mLfirHnl
fssKN2+Wpxbk3Cd6Sc2tl8JDts2l035SXk5bk/Dbuct9RPMkwHwmmFOOFfF6Cl/D6ybYZzharOls
HdkUxCA4mFDFT7PHcu4xe0v6VUGkhMRTDSQ/rBSq0dTYQ/iMnowkufQPHbEadDH1EoEcU0gTRmfv
mf3Sy9wY2wNkM+KcZ/OwgGCMyh6ivQMNvEJ7QqJVum4psVbidzK4Q/yZ9aceQSnfXARNnXFmu+n6
C02wDB+AKoaDlZkUpHHjGwnigR8hRCxxVbGal18ZM48o8aTE4xXUjwntlhOYm/SRuHKKiZnBsrSi
lls3+mq4xotDg6QUcY3XJKTUAMw98KzQ6HrRd6q5b5WgDPVGYl0auDVZZ9Ff0a9evzqn+AyBqxY+
vIR9Ra/AHJBFCi9Qv0oC5tFrRnjIZjuOqLOmHIxok9yoxhOAat+UUQUCEVhGG341MHqGQpaJYEO0
j+npqO0oADVyLXCqxpYAggRhxzze+VhYjwjaLqg3aVvCSVpsZbZHRCDcSFVv81secFMu+z/cFD3z
HWdkG8dziTnAPOjLARdbubzULt5NX79W2boJ9kYKBdV6zXkIqQBB+zxnkSA9X9gvPHfcswJqRlQd
LQKefy2P86o45riEti2NoH6dJiqNLXQFMltjyeZhXLB4dMNDRtsDPPLtjSR32O3DzNnqpkfYDDV3
yEDaFUKiCpR1/uiT+/vArWpo5Ehl+0TdZNk/Zo3VCpa+9lTbCovtd7s4KMV5om6GNXtiQcQwW94M
svO6Ni5HKGObyjVM4CNLEm/dFlX8vFPVP+Utn/WimmVmGs6+Apwb4p8SZ/i/CrBEwO/l8x+dVEyB
UYdE+GziUNeu2SIuw7v5hwv+3HhYyhiO7rBXrLIPTH0/7UV5fcQKPPUVwSotW1Ddjq7CazU+eA0W
MGDFs8hvzSBuWX1GL49RHesX2kgKDQqDmQKRqdYAu8Iie4zF3aUCjPy2Vf0C/YWFHIGOdsY0KrAY
hSzA+AD5fq9RPWTDrxpbPUtZeFezU8Ltf5ncyTcKonn97FE9TW+nl8668JmUzmBsZPPKuHH0YXVI
51Z0lM+7QYoseszTliCG1DN3+O8pr+8KuzqKT2LtbFHhDPA7PDKyNQUzwpOtjpBsJevLOApE2nFs
OcSHLVu+QDQELxcQ7xpk4SresTyEOsWwerJLfTMRjhKdYor7JYODTlq1iV0qFPPVUg8+iMHqyqNm
IoA8RosLm5ReYV59KlxN42vNPl/XFkRIsWbyVcOrZupnjxCWyCxlQenxJGVsHbMdfdyVgyIftoQf
QvSt/OifbDvtOZHOdO0YFrj4ieIznapkhtj/EZzDaz3gLF2VTBVHDqBzGzjqIQJ/wg1Vf2CVYOxR
tUec+81hTJ8UUZoFlgG5CWwICZLUChdm/Z7/h4Qvjhpa+UA30DU/deDN4tuVO6xYMURURpDWzb1N
o8tcKqKbBCS7AlrD+Hr4LP2wc/NLc+AIzrr1f/AtcwYYQ+fEiwawjC9pha2PgXCZbIMPZso542Co
EWh2ziuG1s4IqEFfv/IbU3Lk6i+B7HXL5KbqDwoyVacvD5rkSeEN5bjGWKyDTBwz0+UyO1W514g2
SSajD1go+pKzq9Igw65PE/3Ly2RCyaCiNb33goc+dGh5hp8G085IvB1pgMBpq6eY/nRIKvLFD2v2
KElttsI6mpdx+Hszj+144GOBb/BkUrwKGAS+ZCY8qtfNBDO8B3D0UbT2TPGZ1wtoxP+4BzrhTwMN
zCtWGhelu8TKT6sdBrSTHyjSm/o7Fu4gWAhVYJlUXPUCXYHm6v2JjScqf8ivD0NiEfqmVZ9fKIOo
MTid8a1e1if4tOo1/2a7iwCK+YULVwqK6teCVJQNosS7yTKO1RdvTwqd84IEv2kP6qPT9iXePtQJ
E8asHSn3JW4oYROGfwL/EEN9/6P9zjGmOfTg4MJMN+z/kPE/eAVB6zPZHx9gZUKUB4cm+NSASbyW
jOaIkqAMzV0H/Xtjnip9DTww3P22jv7EC8mWjG5AqL9FItY2bH1AgsHu5GdjODsuhSPgG1H6wYkE
dYz7L7De3RFVZSJvauTPqsUipkAtnJIotUOSJYDpq7+FCxdlS82HB9pnVBYdkrffc8JSBzOf37Mv
mn41fMFWgn2dFW0d/b26Yyl99Tvme/qhhAoSIa8NVqio2aIixKx6lkXjNmJRoMF1Gj1F/TDAwsFo
Rc4HgoAJKhhBMD1EvfRc6Jj/zW2Q7RAqsPqrdl6yrr5JfmEiPv8+duWyibpKtrZKj9WDQ0Qp1lzq
woqZEAM9GDqs1gVswP0uR3S9Fr5FyueGSVhlv99Lienp8p8sXnWfnzZHNMHGUPuRyu2LHXHlhQcm
p68fmaJzyy3QZRvjUckbrDoM1L+Vwa9BQVOcE/ChAthCiv9sM6K8tmxzxegepf/KmrHcL63zhACD
hqD6CLMLJhOG+ZF4kVrWPSct+lBvIVqKGzAMEQ2Kdszfa2wXjENatrjEmKzicv3RU69Z6cdKGlk5
PydU/mzLlB43C8uN4T5y7iffqaOne/NoXkzI8LfURFgzrsebGtwXeNsGfD+FExd88MD0Lu2wTR9o
QWfULOAd8VkYsqVw+iycd+D3iAAF2V2IW+WZTUxMOpMAqL2Zz/zQX9SqUfTR7cQbnHU2XW4B6/sY
sJ9WRuQk+YoOhEOZmq/idOzJJONLNKGFVd9VSHrdp9r/Cya2aNARV7ykgh+R48FAw675AnlM2QJf
ma1OW/Y4cezE+ppaLWI2hOyTgkjxWP1G6zdldrZSTjEC99ZjKI7e1Qfu6qNNrg8dxQBGGNGeIHqz
vUIbh2CD/XyW7VuQmWhUxjX7zURywJVO4C5/kbt1DVizPalunPfxzlgFz2AXZOv6k/VRRNtmT7/k
Pz+uyBvccBXexWCZealD9c0OQo84QFddZZPNQnWP+OE9I5oqNuyaTTQkoHbzQpNqDl9U6fw3M0ZE
Y7q000mn7LV/EeHp4jpK/BFPRbIzaDwY3Rvk023AHvLbYFQ9dsOV6gQ9k6uEM4LqewGQeCEJDDCB
twFsRbKVESIkYwkMecdPaXN6oYV5WaH8WzFRUpnaAu9Mg8f0N5HRTd5asKHZyi/1v3FGkiL5FBPs
gOtojVpkroErBgtorHez0Jpinu3uXIvjoX2dI/VmjKg28p+FaHv16zPZjsNhIaLMPiyyPzonGNXf
uv7z0llvsFFMvOE45j7CwqS91DbxUdNSezmKL6CR5bBc2P8lBeCmAT2f/5BKTs8JEnMz/CoHPp3W
VVSuL1Z4D1Zu+2IbUUJ/QWQOoAsTj/Ifw9Ioj93lEWN1urEtwJCsD+t0psRRMLaP1ktvVFBAA/xq
y4qo1ldAlphw5bIDGS3ign4HjDjbM6GnJeyQYp//8FYinF4MG+vtyxEWUgrKRbbFLNIUvK8fMV5A
fBTBBaduu28YUen3ePiXTV/luEWZwvkrD79IoqO1jNigcXHbAPez0nEj4u+DHsdGkb8FuEoEjzEq
ALJAjqDkq01BLq0B1AuAXnSsvegq0wN61XKf/sMiGeTbrHwMcGCqT4wIXsk8iAV4YzBDPdYvXO53
yVzFwpVyGrc9rtb3L1Flg92pTj/u69GRK194IfBDqW8bX+hly6chH3XEvGxoHvxx2hrJgCFY4vvr
3bJcsdkCsiQjkpStNBJ0W69Wum38C9JHXVrdH2uwUbiOwWKpbpnPDcJeIeak/BfUwA8uIfW8+JVv
DfqZ5haGT4lZymKXP2UEvCoJemux8yOezMiS3kcEPYHXzNEeQXOf98MfwndpuQMbAFa+GP3GYwmf
OsBQjYTZyy+vT+N9CEz0FcvcVysmlRTFK1RL+0RzkXMkGAQ/sAgbma+bwHqbS7M41CD0kn+dem2T
vyBvwZ9dJP1A5kpE9VUclXatY35hodXb6JPEyMMzo1BaYEEeEMp0+ok5vNrZyUeLsmKjcTUIeLfQ
obskDgDQ36Q88zETqvpIRG4WuxGiEBgIEKpb4R9I2Bdio0PoCsjI3qwmoOhPJwXzQbXQV5N+V6a7
cqqPaXwgrGM13uDrjYrPE400YjR/uuJPRXbApJPWfNkeMRo1ExEY/6bB4wJSXjfElRnrSngI5bZC
BI3KZuAc4wqqobWlVCAvpH/rFztSQ9wa1MesIiTM48SIdtu+XbOcqYgQG3A8cLtB6gen8NXTk6Fi
Q+I6/cX/GObmThSvtc/q7epkkWDlMdCEoD9m7AmvIdoO30YmrlooK/tk3/FuMchFOhTwMoRoXtgm
smDdyoHVPYV7Tm6y6YSxyxOkt2eEFp1Cch9yLwtZ46IG/RbYCLhfufeWjkr8EcMOUhgOObLB5yBD
l9os0muTf6Dp4TRsCDWi9kVfjPGMwwDGG3YTxr57ek04hkL9L8YOX4yzpmjfDD5/ilxQln4E8bl/
HwrJi7Mrc9vgEEI01Ypn/E9iMiMSpV0biJIcU8RL+suSNX0fJp7WYsE+eNjjZpLf33G8qZW/NLiK
DRYToMKOIJ5yZnCx9Jexch72Uf4Uifkj0Hl4uEXhlgnSmN9OwxYDL7j+DohSyBEZg7PvmKHblbDJ
mYKiJYNDSc5f+2QM27LAFW1MdWLwolWgv+xwNONOgW2CfwABR/9Tw24wEpaqNbwVFl8mzAfCKZfg
quHhTHbIjjxBOHqfbePTSRyo7JbhYOWfSUDyGDIsMk0o9PV9Av54JDH23k6nxvwl1KtnIEeyzgM5
KFeJ/N2qa6dZMK9DlB/iW9mD6sN7lAFOp48E4sPq2lHXfObyusFw3qc3CW2N3P5IpH252ozBHCqg
XUuuB4yKfFwPUDNsjFlLdXtWBUFwCfbUUdIztqX/eIEM+Y1k1kX4iQD+Cx2NA0CACRqTV8ErbhxY
L4hPrOAhBBQr9tbVkmBobh0nJkBaOYnATkyETl8lczOdnFw/X9hF5qOeVwNQoC69UlK4qbwa9ooE
YlTn4qTgv2Y7bW4jtkl7wJbJab78m+7t8m9Gi6rnHo6H+ccyAIgccwl6q1VewaTaMI4A1IsEaV6z
H/XsK69ttiX5wu+SYzmChWFTbofNCtVQO9J+sxHlloJ8Ql1upc/4ztxD4rKjLOpZYXq4WHC/+YG+
K3LvVWxLeBkccjl8xJP4eB9fHOpn1XSYcxKMhMCHQA8s0MmH0NoIq438mMVbzVwzkSC8Gx+sQGKN
pQc7uHJ9tezRGzKO4InRvWDyFvIaCcZsAX+56h8KP+BfsA59mZUq3CKEYXCIcvgbk3ZeKDSIR5HN
nUi32uXf2XQzncZ7jVYrzG4nMdxRNwgxZr29JPwk/M00dWvwBIK7ZtZU3ueo79Yl94Y/F92HqFzA
DIzXifxeYPVEQRABBOkIyXHSrsk4DnpLSR3tdyZcKGuA+GxrYFOS/SlHnsGzMfjSHroVER01ZeQV
JUS+2JfFVi3ZPYQIDqR9LH8tVGKMLhAlWPgk2Q6Jed96iggO3dV1sD17SCikkdeQUjsHXU4U+8C+
RFQyRM7zdTNZ9Phncu+mAuMtu49Rcc0jdfU1N/Pjr0BwNFcdTEfOSGFZg8Agu22jbZrHsKAcepoj
zphv5Tv4H0fntds4tqXhJyLAHG4VSOVspRtCdtnMOfPp+2MDZ87MVIcqS+Tea/0xsmvr2vIxkEAJ
jPMn36yCTBDudkFhuDOdEAOl9SjiOQFrBGILv9FarNbaphP26UDZsVN+QtLpqh+jvmjptvK/0Frz
1fLMimuGroJHgmLEWf8XnPgAtPOIlY5R8O5fMPT10aaUzrTXoD9rZzvPYU2NcJ+vXQjw5qIHF6Qb
BRweieKkopGzuPMTebZEO6ZbG/EJJWCAmQ/jbI7+95b7gOmr5qroVy1G4Ia00T3KphP/6aKtp7Zo
bSKaPFGbQI0LBLFgomXJtogzuFVTJ6Sj9r5tKC8BYY3GKdmFl56G35J2QPQ/BIsMmDq3PZxqLrNU
tDAoGPC3uUwp7jETKlslticUVx7QYQzdrUiONTbsqgudTo7axP7ooLWh+BgH/QYAlvnHMBjDgCZd
xF0LjOusNE0I6EfynbSB+eXCvbfKWT1WhHxIJD7Oa2mt2tzQorupZSdyj8TE+t6zFddowk1jzcEv
0uPrCOKtpzlR2LXhukaEhBREcIiTGupXK32l2wDiGcbbABaRbuIPstrKcnBcpgdy0C3xXVnfWsjw
VS4SEipJF6054zmV3XcerbH4GfRcDQTsrcPLsEi6KdXskaZXEe19C/F99OV3qL1M7yDwLdLqduoU
zBgkTKOombnWHqIlRxd7aoJdw/2t99gzlu14NNylWaxDpC6eE/wLy7lI3y5uLbK0hEtD93KKUvgg
0KyX4gyef5jS6J0dWBP9aJ+qDM5zp+Hy/+Ik7gEa7OqfLC/BtCmzcbTS1l0HPTLIy5Y9UL1MeP6E
zJDQdUTEfFBQvscr5JYWBkbGEuICXOkuwCDK/0jDMJu9a3syHOkCy+pA4CkqemjZYO7LAIpnaSn1
q9CCsZ95yty142liY59U6PuD7kSK5TuIR/MeFAt9GV2FM4M2wxhudLYhP4FerjfD/0BfLiAd5suF
XJ4jXmCfjnJiJz8KKSeN/8ENlvTIUC8u7Xil/CqGK+XCxF9EwKu74Yc8lD5aa3+VFUFvzBvxWF/r
R4yQIQFA5yOM9nqHdoTOroNQfWu8iuAFmAvkWx9dQwMDW0ox1d7UcZ0Ij0I8DMwRY/+2OBlEtgxX
51Qe6KikoJKTf1c1TnDTSStFhsrTm5X7BJ6fi89gICOrLc9PLltswf/ofKwSksCBH8s0v70MidOn
JXzIZOqkZh6RC7AFpnCUmoMhzHnGRO2C9FukmQGhFuOffK/vGX8V12AEqnjBGdcgCNTHA/8/Qlml
/ubDLZWzUf2ExIUIj0pe6ER9NaE2VyO4bVzUq5gZbcRC25MylKB2xYr669fsp58KXuoQcjOZ4DwB
xKmRbYMptvof2H9/R5eH7bXYkcFBQLk2A/bmaYNM4pgWf8j9K8i/YhXC2/uJbj4xZOq8uAmO3Mxb
1kvYLXBtqqIxiKI4QWIo7/iHU8oNUXfyeM+QLGW3kWPkYqIpLhjrFz6CrAA8DFBh/mhu5gPMjQEj
eIUX3G3axjtN3fVILBErkKd3adbWLww0rx7vEP9Hdctu3qm8SGD8hPfPLXZX45NrNxa7jMYi8GAj
jVdx+acxSvePwVz15mLQ/3xyugkKNNqL5AO14tyZXBPxSuPjwTFTTPEleg/DpJzzgwRJOyMObxOO
Iz7+c4Wlg9Clo4dx565LiymOh/pz/jeT1E36S9lWaewqZ/1S4ttQ4o3lIAdB8Tf4BBAZNipm9IMb
iXzStLgP2RGFCS9XyfMDciOaNKCYeBChCaLGGfyLRTmWVPwgMiX8zENuBr3toFv8KdaFsI8PWa/h
j/sT0SuiT4uLO+peTIJ8yevwPp1Pe5dOYPWfAniaE3dBMhfhWfUFVUf3kEplxsi1qDhgUaAh5ST6
jlUG5VfjLnhdhHO/pPew+/rBP3UDaYlFwqchLZAdk+ji9HRy6VtP+eUi9PYoC/35rl5WdDHB+1Er
6O/1cj/yCIaHOj/4DLEbIHPlvHy80C8/hBK9LYIS/sDqPPrnmPkeDPKpT1UYZbrsifjiUVnxLIII
qGyR5nFgCi6jNdPoKO2D0/QQ874VCD05WogWiVSkwQvcs5x78Cz0xfEExtKNZVi2cbQDtB74FR7y
9MORmB+QlRae4386NB78BbyJYbymGJgweEIOvvsl1F59D3mIU/pW5PxcPX3zWi4bO7ihIq0SEqWe
mXhye7Y8kt/r+ZhuiZaUnIE/MBetvODbR7AtPyMeEsTuiofdcR7HK8uDb+OSIjPpp6CMEafvhaSg
4THYkvHM0ekwfNCTMZfVSy3uTUzuQb9FzFS6J/SEDbvC1bOcl3XuqiX4ifGWwn2+dCp1ktAK3HFV
S6hdxxSVC6tgygzgtJWfiGuZkk0GFP5gF4Hgn3Kig7nEc0q+UMxOm6n11ex42SqabFEjTOragvOt
8JfpAZsWJVWv1kKrGZMW5C8SjhVfeWWMeJnyJ/ZX8n+6YatpdhCQsgnbRzDmJop2ErT+rDxglPvX
3k0eWstgUfsnxRtxQqBL1iGGFSeUbkAVMWGH0TpUb3wbnv4LicIZmBHpSraYsAkJLxDtFMUzgEbF
xVO7DxG0NLRIPt1moz2918w4XCHNeNDHUwd3kJXrWn/mgA9S/i+9x9khWuM34vQLx6PI34DhRX8q
xM9PnQ7chDgVdRpU6VLnFiXJ4lL2Dttp3yzj3wSjJi6XfDM0p9INl+cAdRE7NIeLvyHihVx831sp
xi77VoHOaZqotjGt90sSOnpwQ+i7aesJyWZiByWxXeK6QeaxpFasSfZAOUiZuNXLGosmFl1o+x1K
b+KMgCLRKzEyrkjE6NS1wi1AxUVja8JFFLZg55haCHRgP9FP1wrhgsa/6xDgH2LILp5qtiDEYTFf
0dqJQxKgj7t54AC27IajrbkCeoExDlv8TbEDjNxt1MvYb+jtotOsgYynKZqIe3MS1tlFfBSaBb0a
dpslpFvNM1J58uhXKLOlVtu9I6OxKJJdnS0NVk/O4B51kS3QTorYG5B20lyuSeUZ6t/c4uxG/+io
RMIKdmE60hk6vZ+IvG7HTWzdrXsPSxquRoKeWXzx7gMkOlyIS6+b9SQFdUtMyOz4APmK9QgTh0G+
UeaMOTl2lYSyvKkzjzyW8rvjv+vJ6GSI4qLags/wpTGUc7QZ1aaoYBJnSbchnkXjVrLqS8/xSQpp
ZK694JJHG5U21matg8qhaCRvnZv+gVsCTVG8aPl7SclyZ6qOMZ+BlcuivixH1sZOL8m9IBbm20fW
XDuNDTfjILNL9EsfQ7+3DBvqL5uH9VeCmTH8MBeDIfp8DVQZ1t8dIxHumIamlTNfWS2cRmqplPaj
DgaaB/gDR5RLJP1btdjzuojM7MyzsUbDisR1jG4pRa7nCwS6EMT1D/nogMJenq42FIkBRwTafNHZ
xay1YrfFK8xPVYs3fq0kzDq+cl/puA6xy55HbfvAfE5/B1pNhBnCLGF3DabSc0ynyNfn2p8pnsDi
mhZjEY/zNmOBwto4pcYAauHFwjGWbAOqz2EabcBjdNGSG85fpbIxEOhyp6LN7hf5vU/gFPki/WzL
NUM4Alk+AtYOwnya0c76bckbjKVHYXtSDhLEzo/Kz20PhIqdmu6GNMuTbI/FdvSP8VRBsRzXrhPg
ZFpOeZ4zd+Ew66lMx68S2BJj2trMmfXkHQLrNNp3RDTw2nwR55EZTh4jdNWnEfrLN3nlTl4NKLJC
HZMdgx0+R9DkHhWmI7fbXH8SrF4+uQT9+0x748pHDAW8hwxl1tidsguhN0hHYLRIKT5d5Xfpa8Rk
c4By05AScJkTkbT1CSgj3OGBnazZiG+9+EnGFVaMQlmt5IMWEBKBQuaY85uhNtvSUgXR0m3RZkM2
GmQEr+W1KO8Y75KzOifNpq2eJOYg0F1PDPDLizdP4hNoYDli0ixybmE7bpyQ5YmXdWllB1IWvCeQ
IYqDh87q8ybkoeU5ceDom0N3xLohOu4V87A+1dpJ+VtrV97PJz3IzcoTmPrWOkzPckciP54Gsuxe
Ejb2Zm7dvJog3daWZLu5CviPGUSQ0kL6U7wx0x0KwKqPwnzm/XII5j84AjT8ccwYR8P+bneF9hSK
80ACmgOZ9gXZFm5kIM85pjrhaHzAgLNr+Nus+GHAsquF66jdgsWW572HNB7qhSIQ4Sj8htYd1Cft
9sgENQ7y7qaQbjlUW6g3Et7QVKQecVasWAQBcKank+AUAjqPuFJh2Ixo/LXce4Nj3gt67A4EOcUg
bBn0KCenWtJhUsJnDp9geh+4Zl944C1jayDt7KzvpkKnO5cyJ78wp0yDpGNtptZT3i+3Bh8MlvWB
GDggIrLUGNjHZX2f9hph+Ap4xwtIm2GgD89a6R5GlB2nafwNmFJvQPdZbbessxUyhsoWHFxpPIW4
2UpC7HY9CCcp1FRNDNeMkndcZlvmdqYr0/pKmI4B6ZoFl8Y6zn7ZV+v0QE6Kdki/T/1WB6zjN6EY
Yx4QRE9gzT8MDu7Eja2RODKT5h+xQQF2cX1MeHYLA8mophGniGu1t8US1zQ57tif0P9w2Y0RRYen
viidXFoXt+yksIS1MGeNnE6IczzKc7+n+zXS6YfeB7e0fwvj2r8E5Tkr0Iyrl0C9YD3yoOKHpXbG
EID3YJwX1ZodDz/EvAWHS24j8g43ZBtdMvowgWKva8GwieVZYeoKm59R4Lwi28w1MFMQmifXNy2l
ji+1/Rrb1aUgALGg8mep3AlhQPwRt6ieowszkFaRNIr5gTOtIN9LmRKlslMob0wIGJIQ0RglqLXZ
5AiilVy+Kk4CHzYHx0P86/anXrxxXt60S+StMOl45xt1HYyIzvtd7/DALdBzNxfOr5ywqGTdGrbG
aq6o74ovNseW7KHwPSiqXWJkrbaUBmiYgNV1Wjza5hfUbhB9Lsm/MboWbFCcF03tFIzFknRzBzJR
9G8dREC6qf9UeeeRml07UnpIVScEukp5xr8ELrtQ/KrA6Kgi34d8o94KWR9oT0xXKWJ6ZUWLTY1+
MfDx85JnpEAUx8OPQe+wNKe3OGI5JRqpOloty6d0VbHGU8YqKteErW/CF6aOX1smdzbjVGXkdvU1
cS4Rh0HRPCPhU7a0DI6rRJpU8psW71u86tDuTtEBxHvBb5XJAbFAYKsREakHT3i5PMdQLck+Zc32
u3UPB0K4gNr9+pykcv/X9zcZcXrFcY4osu33PrXe3iOCminMd2HsXcJ/80vW9DPCHSwykKC6jA12
W0nhw6OSh9i4b0/EY2SjiZjSLqCVA9gz+dEUxGVgMb33wr0ljpakYdU8m8hwTQGVCowjpC76eZzv
kHYJ4Wl+q84w2bs6Fic4DRdj64DwfUBdX+e2EjqjScTYlLnz1cl0w9VHGkdoFs2xnUT887BULBU6
Es4jqRdzn1hESqp04o3CF7wBOSPckD/xcNPQRBrp9+hBWywNYCvBu4I+WajLI/8tTJ7d6iaiU8rt
qtFn6V6gxT7/yF3HM863AFaaFfq89YkWZ2AdNkbLIKp+KfwAAwpNhX+lhpYlUL51Y5+UkNiUgiBF
qAmIjV4ayqzU3YkaA/g6BaTk9ce52+ZbtTxzOgoKbEFPpucP7H5NQ824FcZbZP5GMsIMIqfLk4RU
HLPlW4PUwnp1DaWjRMdEjdkVwrdb9fmlwu3Wg207MhBXQwL5wOZonvKMCFNxhwZnCrjAlDruMQf9
Fa/2XfHbIuXjVjfCTXSLdWzm9DpfAgwVk5E1U3egoiYh7Rs23GIdnRRr6cOIeKCsWtrMXZ9DGjkS
GTu00fC64uDVvkwDZ8WP8VE7YVW5hDJPoRqhyNe+gIiLQjsnaMQkveRmEEfsPQyP+w9hUxwDdAYr
gTCNimLhkCNX+2X4JL3uHlN+8rFobGEnP/MHznb5Z8y/FVBf5YN8FL4iIu/tkG7SjSqfoGykX9IH
oHFQ6fIIujyi7O+tQyZOdSpRmBR0l6F1Q74oO5p7FaS9kmxEa+Xho7JzjMb39FIjFLKY4pPNhHBH
TKTmeAABad1rXA6z9pPfYZgAig2DJEanVlZZCAu2QIsve191dbdMj5Tb0Ok/cSbZPhl45sLajMvx
7hoj+HA0Z9QbcUHTBmI43MCAyrIfr/PMsf64HyBbJRs4POP6c8e/jGSYN6kwJBjlKTmWRIdhlJ81
+t0NMGmqm22C7xb7LytzQNeeEiy/Gp8Bu9x4C77d8NdN99UkrSlPWgvBLGNxbzehd0sUcRsL2jHv
oQU6tu4RcXtBgOvN51dAIYBBwDo9tttRvgUkYxn0TawA0Cy+KffJl1x7z7pGE7vgBpCTF0y7yoYp
w/rt9KPMrxvize2oR1j5vkReH5MQ3j3+gWtLmEH7Lw07MFEnJRcjsMNnxGM4L+6mM+4MQp/m9tpd
kPnBcoLwv59p7YIoigCLu7VnYpaKewOuwPeAbH8cvnP0+9QagZSOB+8f5uXQf5p4ieH2WI0cT1nE
wrVjZZqUqoiuBgjHLL5oRuiwNTMJ1vQgc9XRQOqzC4EYqudMOVVr+C9I2hPe6goTTHJIL+BXcvdU
xysoWS8seyZflBCB+0XCEVs1EAPaEZMZQj5V+BES24vfSraNVGaUaF0xnYJ5tqTDWE9BoDU5cBAR
sAs0uwCQSCIylR0QyL+YpM8GFdtYArLtEL2RQ+EOW2B36sHXjVUZPfzyBxgfOyvKCGM4pvJG1n5q
BEwYNI3CFtGr+sdU/FYZEH/apcahSaUOX2FaHFRlxx7bTlsJnmPwUP4VhOexfsKAHpglcLRHp5S2
Z6TXbyF00P+79dXkJSIqF8obE1O5KcR70jmmdsfcpv/V2XV8+/Fy1B6+flCngFUX1adAhQsKPtEm
q4VjMzxvwSmwbl5HDAKkCnskGRPCWkUkHhBnNZly5251qEx7aA5Dstfded/lfC07Wkan8nXWQjpW
F0Dq3fhuioMsrqwZp1txbpoPdVFy+BjEYyZvFGA9OqfbJ6mBlBdTzrqj4oWuYIpZBK5mCLSDq4Fz
zcujeycqBEgcXK6+jHRAxRuDbH12OBbI1olo7gG+sb5EGXvsi+Fb8RwNeUx5qpHEae3GKh3tOwh+
i7dGYiJJ9tmyR0Vf3hMP3RaF3xseC3qQaFjEOXY0aeEoDFREMqWeh5iYtZTJVadlTus0EB0+GdTC
ItK3UCQaCAMsK7T2NJR5wp7cGURTgazBAoGBysgACS8PvnzWmRSPpVUuY8YypCotvOItqX8rd0v+
c6IeKTXH0YxpvqFZCz/2XPdPNK53U9+20d59O1lSifNX/2jt1jfWEdIH3IzgfiqC15MAihyuQvqx
U5sU0JRghLVOiuIrMW3sEkOD1Xiec3XDndcjsYGbZidscG3SpkKNcIQIKPjiMF5EywDGe4BQ49G9
ZMEdQ30HV0OODC9niLdH+sp8aN1KJ4xjNTJG1eEB8hz3G39D3K3Mvl9GOGaIPGlWGjdDve9mC+Fm
hEsPJyZhiTRbFsdJvslTV1A9xUhz57Ds813FYEcgKq7qQCJuOjoGnB5YrDu7ylcB+WrNOoz62eff
I3tBMdGrxq2THYz+U02QRtJvPf5zC8h7ICZlv3O9D6KshvmSQrC9THIFkpSerOHwhfJO6PYVAkNX
/q74YJB/vErvSPsz1+Pw2xN6tDLYBH0LHQKlu2g7sIgEMxPtXqd9Yc0tNK4z4TChyCQ78PNvE3Pj
K0+LRZW60O/Bf7sI2Arb7f8UbGtqviIwvHNqJEj48XrCMW54r/+JhLPzdfpkjXBDv138/LjH0uKX
raU8b7qaKKmVohAA3h/IqBSyayINiCM/SNKJ7ti61xDHVpPYLh5qh6kgY0heZy36fKLHDrr+T8Ox
Gr0kvHXBynuOkAmgtZCyyNYVc4tBvd3yHFKdJ61NkxKfFcMwnWqc1CHPCikTGo89n/QCe0oQLjGd
Dk/gfa4ooNGE5ibxwYHYnPgdrF+rn+tTrNO40auFUv4OmH3gbGIUy+EZRTcWE6k4jNynC39AxICe
nLP5ofREjyx6giAy25ysS3ZQkOS8jN/hcEbE7b8HYVukT7cAvMF9AqcQ/5CKHr9xJej9r85IFm9K
vLgdJdb4KbLn4LOYfI8i4SFLK92q0mLclIjpKVJ09IfZLpoNFrSIUoFcpeAOr6X+iJmBTDQebfrT
jaCMzORGTbfkdxv98zH6IDklMbi1h5U3/HOl76z/B7zqujLLh+l01s2UkbUgGFaJF+3vog8avDQt
35Gz9UBjIxUkIQuRVA2bNPSWVWrBtaD1oJin8XZFvlaYuCwSXzpacjomS1IN+YoI6axSioNoNs9p
LBl6/dtcFag2PEXYdddcZmuicjr54RXxGP2U+t4bEwOIS4oZlcRmoeTYJNDRn54FEPoqZCXKsKOr
7LQgv+QWbvPazgxUZt10m5j1imE1qM5J/YzQZO2qevrGMTbseBXByeuP5q/zcZYR79I2P6XsoEHC
nc59Ssr8PwPxQSGdKuUuCLtm3R1BovmmzWoBz9EuK+WnMR3X3bPmuXw1on3yLPQTGlk0NjDuQKPi
FBehkNbvO1Z65Sjl0kOMb1EhwwTB12iVByKsaZu2C+lQnHhrQB61Dal78viQ5h8AYH6AW8ezs67+
gSBDvIkNpRasORxFw75G6pvpxFDwDcioVPN2URZ//cFQbKm+41iElGkooBKgBKttiW2hjTAtIjXD
epQR8Z0/W0ZiYJR+3q0m6+gsTjZshrxckJRz0SfZYB77exOZhO/ZkfkzFn8uGlqaVErvpoE9eOI1
vcQjSB1mXO2v/eBQcbmZYoC9rnjVxBdIIG9MkCG8U7kWCfRAH5MgVUUcIXnLwPinSOtwi5NkdJTm
TSizqTKdg7pHmFmCYi3wyNT6tRHogrkAM4613WXkXhNNK9Kh+eeVlBeNBhsIED3/RoH1KK7vgY4f
joLcKengrdxFKHHDcu2GX2i5IlsNJwh+DWqxwlVH8br1xwPDOJWse9gQ8OXhS8LpbT55NCaogqAj
rGFkphMaaq2LjCwt7mgXsNQbBqaMP0bcoToHnNNxutCnXgLCPwQk69Mn+Ax5cqsQm+NL5k8SMhaT
azNwuXJagZP00sqvTiGfWqsg9wR83YTEpGi0ySxa6bjpEUI4ZBcGxl+DN5LAsd4jYKTcpXyiXVvO
TDpo2Va46glFvwPaiPB75rZIbsSyFdAO1EPoFc/MSZP3nOBIP2HlEx9i5FdMzzyPcoZmjEL0AWeL
7sTkE8CA31gGOm5I0rsqy8bhzSN4bcxN1m5LIh5pf6gWAflkLBCWAsRwD0IRrRO11ZuQx9Kj7SWk
f3gZY3WuV5Ky7RGABntwBzGm6/JP8m6DQW/kCx9FHf4KxiMSzhJkUB6fZCKlvWY9EBHMj/s1JLui
Aqsnv72d1sAcP5RMYl0b7I0JyVbAk/eoQKOfTF/70JUUDGJAakY4PMLLqEeQcKVycae016PyiHPA
/YtMYpH7xOqFYb/5Lqm48rztNEsDWRGIUdY2T7cArCbA8PJF/U/TEc0RBRca1oASQ9A3Mws2UxiX
dik8a1l0PsQWwU5ZZqvZMUadSsOE3yM/YCUm4sBgpqZAGw5nKG4FY9doICOincOV6RkCgA39Dnjx
iEycA6gfsOJYyTmGRInYUK4IJnI9mePAQq0BjgGlMdhKQlK+xguKgntiE0s7j68RgYZGY8zjhqXR
h4mUd0b/HsOHTpWkFS8kibV0EdJlbOQ/AVSOkvzGEcJ+XsDq2SfkAjVfynSBdhPK9C8FHh7mjXpp
k2VCQQDRLR0C4hARRV1+i3Qbo1sL/J8s+4qlZd3exYIzurH1wBHmInX142UkbjKfafUpQsVcp2tL
4Zpm2ko+iXLVxS2CqRgH1YgXe2oGNvBQ/BO/gt+AYru42mqYRoG/20DlbEXMC7w6jJ8Ipcb4J3PW
FEva9jJ9wsLmo0tW2RPXBVpUrHFWaBN0oHpMK3CCjoROTv7Rd4phR07ixGRC/A3hP9+1M/L0/0U7
4d2g5J+0PUjCji6Oemq358FXhS/9T5QncSJ2dmqA8WHl8iruqCtjG2LzkcfDGCIYMq6jDCH4z5td
uKfAFYNmCg+ESQMOqnM6aGoAcPHcdxzAEJfhnRgmIWFbpMNSxI0gFdcERzI9Xh2BtfhesZntUIeT
hxLtJ5N4iijI5ya5GubLRJFxFcMFBZ2x8okwE1HwEZMdQOrZlOZBj5N3k9I9ictVhjxqI2VrCqRG
+cuVbH2Rq+vesqX2gLwRLFEjtIaCYZzmhG+SKDZ5XsCnQTNezNhBtJAeQnuogg19UnX7tHALOHTG
eoU9S+2KaSQd7i3/tEL83NQqFfjXpJwLXG4Q4PJSwtVGg2xDbTM6uXad+Q/syeCdVDLVIoD9LFU+
OfXqOh9DhWbK8l6ReyflCfxomuRiqGd1zzepDjxO5mNU1lnEBGfcegPIcNvg7XNfA4HUKUyYPdLp
TlzYYyo2JPxfX2l6Tn4iN1N0jaxLrL7R2BsoPAAFnJwXItF+SCso+K1OXUhLBF4LBMAWWfSbGhYI
yuRUJDZcJvyfyLoQrXdlehK7q5rdBBJzDRjeOQlRJBqUEZ3a4SJBPCrmu3jiViWngy5lN+4Jclun
zR3yriHaU1pUNUIZP5hnu9m46X7CbFvGq1Mvrfs/sdgr2pT2X1BhfTyB9RA+cy9jpJzXFK0OeAln
4qzCSzOQbBrt9Ag4TiZr5I0JImA3N2fAiucUW2Mq4j2SjzUIOEa7sQT6JGPQ1BZt/eemX57Futn+
U3gAIAG9fRD3ZMPRC6niLZ7F/a5vARXQkkcQ80hz/eK71EEviW2Kp4MP4/8aSV7SWrMvYtvI2I+A
VSOGY3LCfTIgOZTUHqOQihLfWGsNEX1URxD2v8wJw1VVjDz0tOd/SnZvnuQrL0z+bhAMMntM4yse
VyNxLGyjpfuQIJAomogFVFUjorwvfn54nXJpUvYDYC8oMwXyveCnT/t2T1jnXAJeKXEqFZY/U0Ub
TjBGzKdZyirvjwaaXSqA9jUPpGxZyLiI3ApGaO6dhme9UtqlW2gLM8Al307gTIjFGGYye3eUmyvP
IXnhn+GQEwKKt5dq9k4oeqk5ZpCqqzGSNrRc24jGIsCUob3pazc4WI2NAjGWy3kfHBsz2+jmPZIZ
ZaVt+QjCUx/Of0W4vtE4t8SjmDYBNqiAyHkJf7ImXvjtX01akKxcyZu2oDahDqvQMTAamy3nDqHf
2t7SPVv3rpE+lbUrLSkMCOEl2qBR415rzhw14EmbA6etLlFNcL0dUFfaO/qQ2T4kSc3L4W45XCQg
lVuaXwEqk6daLmsimwb9q0gvIds+Hn+3XsBLmGBXERESmkdi+qwD9zCyjSJ/JcZDsNCGPci1aZVP
Ze1yxnmmVrz6YT7rtX0tryYPAZVF8/obQtysb6G/p6lvi5v7Q17BMSJhChw2JredP3G7xmlpftNj
8srbi/qMEeagZi4X4UcFcoCUZEUn5o12UagTMoKOKKyE/S5EhJPdOLO1rxbvtb38P82TkCM0L41x
1qZQ1F3aLxP6HkTbyyWkC3bjh8tAnnBiYL8OBA1OIyYwYYz+TZOYJPMiBI4WPKscCSXGQRPNBWMz
2AvypIjDQleXKkvuLi0ZtM1hWyqOeiR0IyWzYatZcx2f+oXnK0G7Vl8A6iZxNTHdxdFwhhPpbKD0
T5mATWMBCJrOvWt3redKcm3KxRRVSVzvPs42xeCIR/WJ5BYpAxHfA2fgMiReDx0CqzHgKK29c/1a
Ij8sFkhBAt8hOpKmqgVi3IHASsJxEahUSD4dBewWCtt6G/1SWXbf44RTY24niHGqICM0IcaxBQX9
BjnEE8jOXRLYi06D17beZIy7Z38FVzNHp12uJDQa9QZqIJZfXKSy9IAaq5oFDCSgEP4d7ZE4inb2
P5NERsGzUDxceoV54l9kOiU3impV6zj8MHFo8qqu5tq3HG3TR7QmFjuZCE4y2Ix4MTynHXrDl95v
VMEOGHjxNEcHYwnhw2fdlCukstawMiTwwg2dEl69mkjyhy5+w8r0e7DjdcG3ph24BUltVJbI8SXH
P+wSyPeNlqyKHVDSYDukT3GoC0uRFCMECQuF2tVZ4Do1Ish4iwlwiqK+Q8xa0VoXFuESV3ZzZa9w
q5uQUF83675VunuUI94HworUbYcTjtpXIAMSVq5EsVAXxaj5N6VH4pRrbAlIlIANB0ZbjSmTnVoc
SoCTYRtkKzKmdW0t9OtyJA1rE5YXyAuzfcrmChR2opZR0FJKgq4qQnGP/uXk0z8Ktw0ijU4Uxl1G
6ox7Jbk3/iGU1izZiPr5xslkOUIrTA6uiNwiwX14/TUgVw7RJT80q1HS/UONhY9fsIVmlSB7JuJj
cG/DI+PosajbdlA2UImFCbBC74wR4WyF/7yfZkC1CQuZAP6pw1/mwp8Z8qLk1KERgPjMDPTuKH2i
4qWJb1XYe6eCbw07x4W8+Dn+tBXLHx9x0jMHNsj2yOx2yABD/1qWTCXYojYqKiBLucH3zCp5Bsai
mxQprarxZL1RO8k+mXUnIxgufYQY5FP5S+9mfXUvUnuYQUXmc6J9fyqUGMgqRAdbV/KSGAvQokMu
gfiyDN9bk2ls3lTrOIRNbS5Ih/uRslqb9jjh7pZHCScHyS7CNhNW2kE8DvYBTP3eHGEvLXJtIKUY
tiY1mxMx+pBRBAQIprTghCA7ZKiuksYTlF4CdnaslzH+CAAIuh7JdXXYxUkBOht71E/c8MpaGdmB
qbVdpdo2K1dJcZaJvfO52xA8sOJaW+ndobYmtm8W3BqilM3vwr0BJg4L0meRdxG+jFJOs3sovSfS
InmXntto21yrf6giJrFlzkt1InXYPwyLIbq0n14+C/z0Kf0WM7rqeDhKQNXoCtRMZnyQ0sNE+ZU1
k3gIH/oXL0y1g/FO8c8YYDCclNs8OgCZjZQQGXsOYDnGRMXk2N8sadhXOtbjey9vwwyXeqFx+xCa
hbfSYgolJTbr/7pi4xqT9sbW8p2AbqulHkWd3n8Ey/qRnpWpyhD/NZE2JhYpiN1cmEnmzqVNDx4U
Bjfm10XekG2QnmknmF4rrgj9aPa/NYJtjeErxLGgUHIFrdn+htITVVRHdoXxgH/vpacUOZpIKzM5
MjRrdN0BTsSLLyWiCe0rJndg35yCSQbBx0r1X8sUo4DE8cigXOq5xOYZzA/q+ic7BE8vuMRIHqZ1
BZ8fqJ8aiLPZ0u5EsCgkLYo4ssR4+pjFspeFAkDH1465BB3Ey6QxBNpQncDf7lOUZ2QDFbvuN/JP
H2UsWJbQLabY2ZiQNV39HZVXHW9iIErhxHFDWBm2hvFsfSo+mW8iUAf3zqih8eSxoH3nWwY5bHI/
+k95j/41jINcepj3WDQzogTByQa7/VUIiWiJ/l6TmyQWm/7tb8EG1BQoB6ha/0A840xv9HW5qT/l
HYgJpRRKt6Raiz9Uw9R3kuJp4HVfHfFSInPmHExxHpwQlv9H0nktp65lUfSLVKUcXkGBnMHAi8rG
PkooC6Wv76HbL91dXefeY4O09wpzjskEeIdel5lQy0ifoSlYvIkKR9e2Y+SVVYdPCOeCerqjMWJq
QEjDeyYc+XzBNwPR7cip3nxe8h0FL3PXEg9ZLvwI4hMEMlN5GKIqTkejvMV6tkCCrap/6j2bbFNV
/lfRjQeiBHHl1oD91rGWeGkGI8Aj1rf/IdgeyykfyRLnV/dQegckIBHtGAyrG03aKvuXKi9fmnjX
MZTGwS06RN1P44gPn2G+tWiKtc/M3FwgjDS5ZTn3dIiJZLxn0EmhhaF6rHkE3ov+hs2i568Do15q
jp48R1ovC0b7HLC2MpOXLSoLr2i/+XBrpvfgD6nr829OujryCHIHUFfkf5yvmJRYgaFMBhjyW/xQ
RELTH+jiSDmcaT+QA8dT94ImSg+Amh+Fo7Bq/3LaxHN01xsmMviAwE3Nmpus/qI1xQMrnylXWtWT
f/M7XzCwxfLF30/pGzjWiQcquZYB0lT+4BffwAF0OFUXF4dZrPpr+RDISiV5Z3SYm9K/URXwg1qE
pM0kBOosiznXiNjadqrTfK6MkCZZ5Vb9mnBJ6xC6LKyFbgFxoyFvgCq0uzd0mN0+SdxQXhrDN+Gr
GrNPWrkkwh4JnJqVfsGN+GInzgQ0XJOc1CxMHnLGYcVwHbA9zUnLwyxkrDr9xP9Eqy0Ga47o6Fc4
Dm+XqrS+c2d193TYqXvhiIlqaSz1nbEkLWJVnKDyYI6UkgVseU2+aPXP5L9jaUgSB2IC5puwb7h6
lvmVLRusp/QPcnG7Nm31QqMH1QCZI2JwFBiMM0uXXw6cBOLb8ZtdByq63MNnoeBcU5g49XZv3HH1
8eTHxAug1y1eXArcWdY3ycnFYvjlwjKO5abFnbRRPILiT4X8PTyQZNy6OwcQuYzRL5tsUJHfDzZe
YOvjTTPg+LIZesB+hyQxIRw5tZHDWS4M5JGsH/AS0COY4SAqvXMH0NOmdtFh2waw1l9xKq1Q+XNB
C/7Zf6WXEBeK6qBUN+d80/R/w0s/T5R72gLr7fDsTiAj9ZBSWrGWhyNEhvPSfARgN0xUSc/6j4lU
qHmkymkECNWHEN+BeMgN5/We8XC0jrTi6dUmtZSxzb4YOZUAFpjeo2hRT/2RbOXSG3cMB1q4dr1d
2vqDyclK+kdoj1N62LGn7mzbghtEzmo46i82IC8ntOiSH5MVVDsNBibjAP8UbarbZCX2EGqXLjNC
Kgl2cU7rEPj4x4RrR+dCJ3G0PIGHYcaQ6chMrv1jV26Hty+cixu2RNt/om/HC8rIzMHBCS6HlJr5
Mrgmm5a97Gwko9GCemIlu8+eR2YT/yPqsl0QIMGR7oDhA/00YNRbOxuuDfyefNHffHCTqGpr8MWV
cNW35IHakFGIdFwPKTFjSOKYFLlls87Qo1Tyqr8RQLSHwMU9CVumODJcP1CEI53328MAyhPz1MX4
Fyurvp7prAT4Kv50KEB3DJco9OR2x2K0HNbvavO5UFLv2vpVBpCeAMY70SM7YdkfeSyKtanecEzl
zbISHXQ7CQAIo9zk2T1Njx9SqnKgiP6xoCtLTUyx9Gm+ay4ada0b/xKm4YF+08qdX+yr+rWryt+m
VcjpAVzZnLBN5IwdzWpAgncKw73CCw/OoSyfID8/XCFmY59SYt+ccF+RkQz57+/tRivB0Rx0fja7
hwtWsXElHXltfEoAxWW34SGlBwg7z5e4mgwPOJuDyE1i9Je6tbkQN6RSlCY7aidf3EasVg0cZbvG
hwZx6L36U8ptt1KWgzFb2KYJYG1B4helYAIdEo331tjV7OlcMEZa7lThvFFpsd1yWdG0rYjH46RL
5tZBXCvMnQoPGIwPCnpSIm546lDPtS4hJSV9hroEEAoYq1GZnOyoucwPbS3ZY0SwdhKZS/ui+AO5
hZfHNH6Iawl3tB9CSr28hAzXE1lGSMiDH0bm0/J7rFGrgi4dNCkUwvg4fI5UzeTEFVxH0Kuc/FIf
csVO3xvk4+KPj/CWfYNxTtGkM62RXE3dgSwBrhVWfEz2h63nQDnon8pilYFZCH8h0RCz2xYbadB3
AwMYseeNxfkIQwgDSKgxQBX+Bcl+qL6kBP+FeM+5cdR9j+uEwGmVD49m74ltjXXvIt2jJZy1xZWp
PKlr7ZEpQyBs+Ld8okeSg5H2iivvYvG+le9jewUDvGZsTaA3170Cepr8xPH0nqKZBgJiethJs8k3
QSIETKkZSkdEQSMtNWuHdAeXboQJyB8+Csx84ssk+CKviDUzwp1oGVxYhwFqZbZOITKDIhktJ7iU
i+BOxJEDc5Z5OqcuVR4eVIUJ67yS1iqIE9au44I9rTWFL5gyLGtkYO5wSe6ofF558hVHG4ElN97L
8aoObBCnVC+mkNgY26NusAdfQ9pgGY+UrbklS6JxSltjDObon7X/w69BlwP3aJiHKNIZkc6EfWCu
o5OeeoZPTOu8sjZ5DO/HG/i5WFXOxl/kVqzhiHaZrR6kRRPFAwFXZ+yinNQn9yJyAsA9lYWfFgqH
Zy0E1AMWKZl7gCdRUBFd6ch8vDuoodiE3vGtJlGicJJ9HP417UPuf4Nhkxe2cm2waCxCB+VViCtn
A/8KsSgi3iRzSwgiEK6wvpMFwenGYiEARwIP+IvBzTQWIfGk2PXI6n6y6KXqKzrSsINFsKr+6sLu
2z3+jahZaNo9ZO2H84I0Q6SquV1A7L1UU+wwLPpDrm1HxDYZ1w7Vi617Esb+b2bm75uGELtxrHuF
f4pgxtCJCtt4yCfpHF70ETEVZhCXt5RyTmfrhUKFCTBfgouEaMTzPeOLVOlTpiAemGy0P2Smup8F
LLsZLBV8CehMf9p4hxHHpcWNHGwDGU0xlqJiJwe49GqHrV9hSwcmm60087fsXWM4F+jekW3z3fOs
h7Pm0DROP7gCZrZ58EWbUrsaZaR5Fie/yB1trjXCaAJazyWPrFmDTuJowK8fusGyVESodkaKJmbr
blzc30vthcwoHNbpTdaO2Z29DAJGvvW+YlHOFOHDjs9iFE0gi78o2ImOqAOkuaGctcf0+REK9S/g
0sSURWAcZHVlqT26ibaFKWAuHSoMYUfcjcQD+l55AhW3krJ9MjnEmB3rIcE+7DY/06FnNbC3nfyf
vKUepopl8dFBB+Kfb99uO5yj8GiYS6ngMuHrtFthIayplWDL4LSRvJpZ2gwBAzYDipybrF/E6lx+
iahKOOGotwhWARuPYsHjQ7PwmnD7rRpg2qeWmkI5CG+YA5RdD4np1AEMFLdYhFIElQ0mTxv5WmUs
M7Y56/KLhfHw7/Nd3AFV0acuehIbEc5wtjARxZKVO436au+qEyqOQngLfENmr29kQ5TIC6VZf7xB
WYsIlj8bOD6cBf94vHIHxVW0G2QuS9INiYY8oGSm6GPB0johDCbeCBTVkW0om644iCJ/sMOj+NIA
9rFOmueQxVzET/1F/ycnyDvcqIux/sAMrTg1GeYZ6S4MyL29hgNPNGBMQPrK51LYouEGIEDlnHPM
lumH8aLajb29V670m/z4O0hG4rOUlgbLZuTQ7EehItdX9IINVWyIHeyS09TAy/mWLine01+qJtou
zkI6TiYXGMfSgdURzQNXHOIgajzhb+DnI0CGp5T15b6CE2HczRQyE2dg9aub6/aSthvELVhIYta2
mMVmek7UnQclrXHl6gq7NDmp4jZD04nQj+6fTRtqlhLBVLURFiKO7W5aoVropQZE4+i650CLVm8u
AF49eW6+Z/3mqVM7bLJz+qc/Ik+/AHqj6ODa96q14LDoR/2MgLWHWB+TfHtIVpSSTvjeA4SBmvP+
0CQc2ktxALOnh6z9Hp1pyzdhWk89pniEXTBc3wcVVz8eGmsZFOucA+Vbuye4l8RFP+60F1sugsfl
Wc7ZxQLYZIzPhQfecQYV+MxZxihAOI8smZbweHYSPAAm1KOTfzcUcnBOnA828nYzhnZ40FFC7dE0
De7H+TghT1hrc/wDTqTv4jBrbPOYbVSGRZh1GFO5703GXkz1AP04yuAar5g5QwRKgbj7f8I5+EZD
TAdTIECfd/NhjnufUbXkEUy0h8WFq6Z7TiVBr7zE/FVHpltI/0RYSUKyGtnL5mQHaYqT8eskzKy7
V8aKQmXkm2boq/FAqPeoYhAFpK4HrgsdWj4N8gImx0jz//kd9GNL2Hwq8jUEBobYv6BvMDbyBQUG
ayim2agiE41Z5zKu+TQW8HXXPaQV7E3ef0VXieHE2sPtzb/ougxwKPHWV1yVxVUE1i/8ku7Tx0or
PvOzQ9WfCU4xRUfwf9V69453OuA+DTQPBqIFIzbEERAKrwn+JRhrvOzmlhQ4qibWKfGrhsyO5jEg
tZh30ePOW1s2zWv6bSrLSP2G2ZbH7GMxayKMndYazOPKhT4gEDr0nKnZ3MLai0qyOwqXyQXcbUlb
QkwEsRtCiK1B/zx3wIqZ230Ikys4XCrMDOyH86smEqVwCgMsqRwk4S9FxLtbcr3icab+BcoUbDQy
IBvnc7awznGeU+gqsc3ckovAj5YDrqXQ4YaofpnX59EGkg3bkXPFNL6Yvx+x5nTYlvzNhKT6bCSF
u3eLQ0Y/RvkBoWgtrWqNYR3XgfzrD1tJ3vFLwHQcuwv3PKe1/+R2Y3cXo0xwhh8aoIVY20xUEIVC
UaI6apDeu2FxnDI4OhJEp4aFMSznept4fQGnwIabAjphznXbfeX6iker4eHtPAiqlHNM2+G+ZKvc
zoBHO+RTpbh1rX1CkN42uKkJwzibz130mo1VbXnE3DdBDNmikDZoaqOYAR602l1yCpnxzcMldR0S
bS9jH4d1xDG5/l3kgLN606H93IR0OBy1swYpN+w/+i5wziREcKlM18bcFlfyMEOFdUJjcpW7gzBt
KVlXuCam1dmNYAfhxaXfye47sp9gmxomGS6KFPGfeMNEqSncifWi+pNgXDGK9vx6ru5Y4jRO9C9l
FfwKNyInMUaJTr/rXnDSZFtAtsVNhi/dFUUHczxU2I787CkrA18C6lBmDk9UYgYyljvfjAbf6Swx
IQQOoHJNLIb46IduYHeTUgRjBuNORELO5Pq518lK2hO7xT6KAlJRHfNoZRd0YKWMQBIMCgbCs16e
RM4SwSUagNPjyOa6hrma3a0Dc2HkSp9/7bgO+CChfc5gU7kNNwjnXmgrrxw1dI7i+UNKEaQRxD8c
oQzbEii4UJC4kZw29rDA5+g0Usd88j1dWpPjqyCzgV5YRnKM6Jx7juRiEOIOeU2tzB0zY0pIghuc
clr5ZBGN2+LOWRXtuGpUmN2zdBs53V+wYNhqXPkr6YujucryzZZHbKNe+Eqorz+zp4gEZVaUZOxO
ObhvFInga6jmG88qtniIWCDU6AX4V4zJRuUmMjGGj4sI5T/dCM/YPLCLuy6tkLJtRNhya9PBR8bj
+fkSdwVrKsJHHMEOt/2hZTJnIxiLkaMg3dXXyr0bZnCZlQ86ETf67s/GVGCInnwK1AXRxhKYRhiJ
cOlI5ihRiaz07lJ3Wxa+BHk1Fxw61BRo0X2AlLsKpgbczaN/4AI3MoTMTI1tTTw1Kd5fB6JpERwI
xtL/ZPJZoXJfQtT4KvCzXx16kLy12B/GrBYzgy3UNz1HJy0S2PV2yYxvGwh/tXruf1SF/fVMWetk
YABrJ8mqhoiqY+dHMohmgmc605wKqyYVs1wcTGZWGl6QqEMidv8gxumnZEoJW0Px55Mywc2ITYQv
tkIq8plqXib8dKGjXyDde/agMULfiT8m6tvU8S3Af2yp1T9MRLngKOWx7cstA7Q23DSxsJSAY/VS
RS5qQt8E0CfYjiMND/U9cUsf7i9RuRQbJrbjQuLPRB8aWQmQF6y+jnEF1mTbOitgXtsvw/BELttU
fJBrIm6tHgEifAf0LwXBhh96VgvPsYhyP3r/gVJSOR+KZ81gWz5n2UnEufhhE5OvUGK8DUBwvPWZ
wHrFIvCF0rM/BDwCLQiTJgD0Sa2NoNLX7Kg6ww5mI03CXjdfxzowWXYNrb+ok2PEnvy9HR/8hzh5
HwNobSClgt9UWYriNxF6EoipjleowBTx9veUTv7KTD2CznlVUzJTG695n/K02XXIl2SJX/giLS3C
TqNdwN85jgAsqVnfCgWcYbkiQecBEwbzHDZsIz64p/9l+rhXkbgZlOYSciVcge/SbsqV8oV208pM
mu3F4JK8xnH7p6QnLgF+Gjg/DDXFNbCmBguDdMyLoyatWJCVwYIxulkuUNijuSOQvb5YgsMYRkS9
x2AmxxqPpiTb5Mwa+Rs5qwzTy4azQgYe/s38wC0cI3I33AIKQHUdy3JeDhWsKaxn81pq3EC8VNVj
VHH2MWIyURaIn+ycMLEVdNr0tmN4m296rpbaJETYwCSH3FZY5V27bsylODXhpuDWDOFkS97q4nDx
9X4Z8I7rxF8m7Es/OFlY7YbaKWeB2gec7zxVRvhhLsgOX0rcABGifhTR7nDnCRwiUGfCIZsL51xN
/r3LozgOVDzhMumZLjUAWwpWDWirShYt2cOaQBqqW48LVU7cWE15WnxbFZDzdPlNzaZlM8O0R/wO
3VD8F4hHuf72I38vwICwivfyzR7HkHqkNAuBlNASQ40h7EadaCOVwB1Itw2yPRqEAU4jMavqdhRw
1vYewkHh4gcPgelscqTnsuyg/LJ8ng5cCYAHiPEqFqNhIVxjz2oycmh5Q94/g0rmHBQcg1A30MYs
6LmQ4n5V/3ThI+Bf6wO/0Lw3QPJrlZ0SZUGkCNXgDIw197nEZxP8fpBcBWTXcGBVjCuhLEAig0K1
4zCt6vtU004eh5ASnDeRlk6A754OjB2FTcqbmsc4q6Q/oyLmggnooQse4Tam4OJ1ZeCSSii72Pxa
PIRcnbnauUFnUTYIroEyb/gpYWKGseFEhCBbvwP0mammRblepFQOiNt0aVwV471XaINgrpouv0rA
OVYy951xMHHTtcJfmSSeiZGmzMIlHyEo7qS7ZUwFdTn0wvoZ7EFOT3M7Zs1AW0RtUqmf9V2RfzNA
GN5HCuUByPkMmDy3Rhev0uZQ96+23SrWTUFqmBBB2ZJZ1uyppqAKhKbF4grEO0xdZpQZkdyagK8l
3iUSL60/JXKH875dNC1JEoHTAIlW3gwYCQ/Oltn4scvxVMW31kJhyRAuKQXgF5j9F5VKRsWb/Kt4
LbQLgOwCM1Ko6k1/EdNjbT2nzxQFEXtO8WoqC0PbSbH9hugLwzzfsKYPgz/6MC+qPErDihm5SlWo
JYA8fbchHxmXeXZSso0eA32715hinh2FktY+MKul2bYcfstsyRArFJYVhTFse44ZfQXMDsSQvmdM
XH1sg6Xl9PAw4euSxcehn0KhKK3LxfsODrXG5D0wBvvNkg0eNYDX1hlfFhhYdmAX9kvGbCQQMHL/
1evANbBPba1LZ7rKQdyhZBuVV8Iv2sqsJCBKB8qCZBtVQnN6pNb8iF6Kyb4ZdgHQJXn++YID/4ut
TNDhAdkN9vYTO3uLRpE4hxkSbhzOPb02V1M5LIt2KcMUwVfMAZDXyKbh/hJreysXMaobdoLyJpRs
1XSJyxJylxtmW6BSpoh4jvpGzL+MyEnTvw7h4qi+RE66c5jvk2nQBoe/OYWALYtdlWwSKsmSJA9h
XzQL8pEAymbat0iktGu1qyBFX8AkfGGV22ZiZvnoT7lTqe3ou0YkneyCWxvH4rhJoNmM56Jnll8v
LJI0mk1DhD0+DDpfYf+W7RCsAkxTs9ho4AEU5CCqVLkGpkqIVgz7dH2tsgvdU3VP3TPwHOTS/rP/
kAo0Loy9Ej+lCD0cWlT5n8yWJpj0Ns2KyQj9d2wMTOqpoqd3KF6JTNUS2JwhE2QMLZU7UhVow86I
rvwjfYMVnYE3IXgiQ/M3bX/OFjqmiSLAMrV4BJLJtk6DQA2p8OhTNvirmDZe3DGcapdj+CMIW0NY
YZvNqGT0wYl0uq4Mq2hiV7WGXpnHrS8J0/ltzGvIQy6xMBIteEo7+b2SUjJfmJfdtC+pWfvLwvpq
54PI8hQ6KQsECFlzVihR8GdGHG1UyFpaeJX2ND6AJULNRrAgzoLtX9xhwSAGQz8MwaJak876sTb1
8PAZpxJcSgNo4q/WmdPU8hYzwsmg4lKqyzPp+NGxPDapi7KF6Y+Tyh55wCmN23A1GdAzCztVjKnM
asfArHsvZHGrma/wLiI6/Cl126qPoeFd5Agl7Ra/HhLouEMq8TWwz2OOoDAVpanESFdNnKj8RJBL
Q4naq0uxOxbE1dbxSyNvYtWPG+lHEae9OMwwEmEfkEo/DM3ka5d9R7IL4UGLXFLvZEyriOfH91Zh
iVYsgZTOUwNtz5LoLSciLI49II+TqJ6Z/yCRDHDPaOOvTLoN+UjqIRMvquElqmMBXSqcvkKci7KO
x2dg7WAPgdtsDGB1lNmO9VmE+uLDkbv6QBAFtgTgMnAVkQPDM6D1IMZscwoIRxZ2Acb1Ym82p0JY
Jd21aZDKihhPgK5YrFHj4qJ0GcP6zCszuCSk+LojksQ3y1gQnNK1Ub4i81KTbZYh4G8KDTUUutvm
Hz3ae9jl6T8j+M7Mn8K6ZiLZi+jexPxPARWXLqo3ALZ5k21TjHYIk6KRlGR3MlKzo0IBaW20H715
IigfEt5hV4DXNRwZrwfzHi+LyjeYNE+hWb97ypBFMuAXmDDjPDG9z+M4+6iY7VyJ5itGS3Ebor+m
9srkL/ysY2s1YGhmfajx5D9MEsJa5ogdJCZcOfvKOmprxV8SdGYVtvzZGzKmSicz/4Zt5rL1GWmO
l4X7eS+j9TRFDzfa2mhxgsA8vfrJLjOfwLMVgReTKIvmN/cp5MPkexDOinGKB96z5GohrRUw1H0h
JR8YEr0BkHpTarVNSHrqpSiETLY5HoZrAw0bAzPFv+aKl/dI3VBzeQVjlL3I0PyN05FzqliPydVw
YW7XO+4swAECRirc7i7TPB23NgE05KUqF7S4CtfaXoWEpIxnE37RfMtLFUnbHvCrOBu/2iXq/Bp7
2Qxf9KhuxmprDtdP/crfy5o5wzS/rkw3TVeV700NYP1TJktfOprP6bT/eBNFRLUbgm5UTHU3scGa
fWKLzASTqKNZbp391CE2IxsxhVwZwVvRKf2ezlldIBmVDS0HsR7dBbSI43oYKacWtIcBGhrAkzX9
5h18RwkagQU8CM1yRBOwjMix5RtTbcN9o/XZqsn0LYvt6RlfzG3lhp62yec8aTKnkbZ+75doW8Tc
DcoN1blsrKX3hrKbwAxu+wGIK1ElzasV9qq4DFA/aosCgRdQaY1V0KrlaiIYFV2WSYn1W94Sf2dM
k/pAODOXViB2bKvIwSWpuHu92DTNuWqONafSLVZsJnfKSh+fIshKngOm8p2XH8O9ABZm9tlR2ccS
PSWMA35R47XlQBXjZY+bGykeQEl/XwVer/wVE7qmvuu4+IMUhF4C2YM+mjO5+JQzPGE2pUg17uhg
BZH7qXJ5SWTJ01mAT9+OX+IsA7Sresnn0Sln9F7w02sfRxOZ1ual++wxhJCPEe79N9Dv6mwGZ8KQ
mrO4ZTYdiAxboPKwtDWZE5xYVrvBenDI454/sV0vtT3VGiWc7iU3/Sjst9Gtv+tH5J67YT6sdK93
sSF4bO1nf38HT3gihoH1diHea35CdxzOXi8oBo4nMCj3bdhAdsOoPDzn7F4JCK8qJ81eMmOfI7Jz
+r9bfxlUFvozXVmjxYJKBTh4GqnrdAkzN+RAYUBLy8fjuOnFM5OBD3iw6ceQEJemAIIWA6hiXs3O
swCGFZQCB/UfA/ayomw0/hnxqWqw6MyI2eIMOf5QS8tL9s4R51T0DbkWA+DnLjcvGXgkFQn7jwT8
JWGn5mLdl4/AvGuT2HnwbcllzZaQxQqPyxUq+C+zHjHrfeC65GIhX0Vb3ATf7eapjhdwI5KQhs9G
c8nou2GFoqIZLx/0amSJJ7AGEHgSu6f8qOaa51k1UO/ULBODtblqcboUsztPq8Gz8Jn9hB8vseYw
3FlEcrdyHUSWzasuNIDisAXyKYd2+d0sc4nUgxWHj557QX/9nNjiGT+ArbzoxugvP7GuIwR1RoZg
by7r3sZwSO32ZrU7S3fDzbiL7XfYLHoBqtZVH65EGZ8SkPHKkfkIinI4N7cOX5wvPUIOK//r3a9z
Y112144lT8dbj+7RWE/A92+ppHtQjzHBK3gNrQVR8cI9V45x5GWfNaIQ8g7TRb9B+4zE8nOdzGLL
itXHDpbCUnY+R7/bmt/AG7lr+fK7HdQ7aiS0Oxx3zjOsL4X2p2Hk7K2fRplCFCVmTkX5SNGwmcGR
C91mlv/f8aNpjiIfpHQeR7YvEafAt+CSCVmyegF6UhcUIg/WKlm/pjE2eEUMPjjWZ9yFOTtKTK2Y
FiUPXWcNn6x8r4BKUE2KzYapU3eDQ8/wqfGe93aivZDEqLmV8i+k0u0Ir3hXPDUjEkHORj1c1t6I
J3LHvDxbfppNtBOrV0V6rTq5Efkb++qogGjJNAApLIBhz7oiATlfWs0Vn6+t/kwd8rZ6u2W43Qn+
3CJ4GLb7q2Eo5SPXlP1zqbsEFuzIqkieWnVhG8idZwu0SfUDR0fJnm0SR314sOWFgMQanNkkpfyi
4Mu30lcj/n+fqBLTdE6PJpJPyqqwWn3kpcWZUBM+Ydp8OxJvSAI/+MXTqtEgo0Ps76G/EFmlZ7XH
HqnVHJ82COBVd1BkqAb/uu5RWRe9XUAEAF4RzYv62G5a7WaI5yr+HoNDof3T069Qu/XGKYxPhrAX
Rix1M6xsHId//htfqWuuRKYYygS90JnjcrQhY0FnFC0IhCH9DnNFsU5P/HdS/osjR1mX2FVJvrDb
csViNa2/iwfZSORxkq1OE7yxXPOvzLlo09ONF4ENHgcnK87qkLQbCpTbaFv3aKF/06b3RJkNc/Um
YDq9hRqNGkfxlkufbiMOwXYo83yck9bSWcA7hJ+MoJrmFQY3kdUpf7vyQ+UQrLD0vdUFkBGzccfx
K+WtLGHvwqSm5FJZ8Q+zAC2SKxFYrzs1Xij1UWmbemfxwVfIpM3yjy2MzG+p6yZMMtZ60327iepv
DPzQ2X6r7NI0ydx/LymjAv4a41VN5oBifedI3GmYXtiDfdUQkcevalgr+l9ROfhwQTs7b9Hu+iVd
Zyv+ftR1xrr/HSOYcEPsAaOizv1+yT3r6+cuHijOYwYCczKlo2cmzLVFJQDaQ55P5iZXApJbCnkK
vH5GYKqQHRmmOCE0bZzBqJJlPCtVtYrY6bD3ihzNVawl62VKJ59Azu0YfssFhvu9L5P+YwCgJuh6
S4H6oR0gvzgEwYsp/KNeTHCcxb6JT3pwoTDicQpDywkWeUEpuARVVeeeettz5+idY2IJ5lsUeNNr
VybEkK/MEbfdrWYUqjkZvgn4GD057TqHH+DENMQ8hlTuKrHgDb4tekRDdbT4WhCZqvO7CdiaiZHc
dXD9GAYCsazDbZM/5HiZ86B9cw03ODx4swi90ZO/jpXwrz4e6QGK3w8k84AjIzRPDOumVA1GPHGw
NrIJV3oJkBIjOFUneS3D9cz/pkUvHtmeaXjJPNja+b/xD/OyGPEYmRYxIuBl0b0Kpp9Gunz/dHTO
krLl3asK0p0WefBby2dTXCfK18AUCb/ZFGCPYB5DlxjvpOFk9K8KWuBwmhJropwRGi/6SiV9kHAb
dYmg8jPNG+hrUQlQfrT6M3hKWAR4EKjwh2TdFHaGim8ePeXyaoYRAuZH7Fb4AY1qTvLLYBymDw6X
elTbMee8pt34P/zpn8RrXHsm2oYMVsOVNUu6kcOzoSJCqLclua4cYNIMaPeUYS1VnrFQ55e9yUoK
Fdo8BFtRL1MebruVTuY31wcfZkPCbej4W+ksP8ODtjApsZb8wG+KmCUkHyLF+Fi7fO17oOUw0ILE
0EhcXJaNWy3fUJwYdgBZwHmMvHDu8+GHwZq2F9WXGDtPJvL83WJwVGwsZ544rGrxTlDrmywnNiqf
NXdVVXtiuuiUbTNO+xF2KootmnaLAXppuFzekuUidLXDB8dNotwD0ZHbJ2GVwzUApNl/F8MaQY8a
HNUbSonulITnkgqH4YsGviL6xoxrjhe6BFx/TBdCDyOxL29LxY3CJXIL/rVp9kWLqZvTHxxQ54Zf
4xInPEfiO7hROIp6zzcKNnuPrhY3+CTm5/a8c85lDOo3Ay3JhYVwpVGG8rUFaOM69UJ5rqmQaFGG
vVKRRhmV5zKMZ/252mtrDMYWOGplUWvIJeakGwAGmLEwpiovHvR0FO9VMN3XvPyVtVQUlIvvTQSS
lS2SAdsEIBwpHryo0DofPhsf0L63ArGtuRBYsG2b5Qfc+5TWhnMaxOPyToAIGdDCltxSGvtvbvIC
vGyDb3z5+Q50wiTcuFnqFFgFgy3mwByLiIMKZdMT+/bxBNzO/5Gm3vqpDx2qruREHVt80HkyLd9a
6d0S1myzpsDs0iKIeSnM5O9e5HTtkPvA6j2BjjLLf/qKs9rPeOMWH2IOfC8J3PyzQetlxWCu9oOw
Y79GNZUxXvcIr/aNdVZtVYyGwgS5qqxrfOF5zJSb31CUk3F8oa0QxT0PTxSvRvWKHhZdixRCIDzH
9dGsXgnbXDY4UXmoWq8c2U2hAE5OgWkL/VkjBoMUAqrMFjRHIxEhL7I0OaTdPmRedEnDpfA59wwb
G+Ty1jpAG83xkcYhnhFG8UyO6FPzGpc4Qheur4iSjrqFnurzEz5YAWOiZOoy7bYniMFMn3Lk5DNE
4oN45WviynjT0TM95gdDlUiAYIwfEkgnCPgdRoQOARTqm1E6DG+PpKLovc7fvyFkAECmBGpCTP9i
cEYtXYxIDPfilJ7U8zrD60BvI9wFHOugkJejzSLfuio8iJsQlzeFocjQi0OWyKKSFpUenYUG0xfO
rm8/Xr6TcJEkLBRLoN3TtW1eI8rFDvXF4PblheJQhJVmIWDHiCm5PIR5pzgDTYzAk5PulOqIsQpn
X0SocUU7Ydx5+JQYMHv+qDsmDEwlMavxI6kWGJWkdcW48z7yUaQTeUPqRRTSbDj2GSShQ25tMSEK
iqMfgaDIroRoX2WT4NKymD9nnTWjmbSKSwRsmwUG/1A3kpH0JnYr/yt1QBIN1IOA3MFyq2cNs1r9
VBi9TUuj+Nsx4c8RH0T5yXw130tNNz32T+H+lKtXSU1N7Vlw/MWcfQL0brS5AarHka4MVwx9vQFt
VWay46NLSMenokGK49emjomJikqYsimPKWgqz/+19ZRxwCKaiSGb7ghZmaaB81MveWYrOOW94G/Q
51Qh2KDFeaufEiIf+M2Fj6fpHC6pW/hg0wusUEjuyILjwS7ILaCxYf9AMzaZYh3p+ZZZ6d4DadlA
WPa/EjIuUQ3SY9aUKhrR5I2M9A093ngM/0fSeW0njmVh+IlYSzncooiEiMYYbrRsF0YSCOWAnn4+
9UxPdbncFAahc87e//5D7+nZbO6JsYKfj3tQLpzGhuukH+LVG3T85dKuxtQTNjQasp+5HgmExTu1
XuEBvPTo6K8Mln2RwV53VZDKYGYxHNKc3gLI/LGG1r4cd8leiYQy1MWd/jwVRDKQcp5jDkV0Mqaz
tsxcHj0xKZYFdu9RBzraXwHe+yDmzHl4+nM1woIhbVj8Kis7gRFWrSHYJSkE8fmvNlyLgVZI1v4y
HdMeixKnZkmM0/HZHevmA958KzNzWTXKfjDCeDwpUGppE4xdUe24/CN2h3WUZzYfckeAg4xWrcOc
6r2cGgaLjKCA6803JIBpCpNx05o+B3Ube+8R/wFYOSjA0LViK0DbIepPhEAkbKc/L3lHpz/h0ikR
g4KirDvQiJkLqHQ78XkyDV9FxAmxHTrSXNoQ/40ZJR83WDcxbxBmANyYVb5x3pygx1Cj8/qFqrUL
bmKXYwNixP2nqDb1P7KF6B8ryOZIFv2YqIm02uDRCDS7iz0TotD7LDx8THzEHd+sJXLnz3jiDeim
N+zT2WWqtiMBHL/aw1eVf2kns75WFbNA4ilp2Wc8wn1sIOYm01n5E1hcjFO7/O6Ov62teIr3BhzJ
mMDo8k385aRjvQPvmChneonbyJGRXvyw3SBLkPaTzgLXv7Y1WrjKccewW/gM4Ea2G6Re3Kow+2NI
zO+j1q07CCcyM5yBAcv++TseNdy7Tcx5iYTlwK8/8gO7KVnIBxMjnsp9YwTR/k2fhfgPHdj0t/g2
naedms6iXCUqWWo3xgdgrOTRaSdZ3FA5p/jJAURxc4OTwdLyc7SBchON6uc7P29HVIw1vWpiZL4m
+BoelGCT1OD4U+PLoFyUZ8Ammu3mAN0H0TfAWS6vbsWoQn8rGLn1pI9um/c3HGG9igyiaEpUajDk
6ZrMBtexfRxUm34Fn5PpK9Ccw4kozak8d5h56cygfgmwd9XPBk9x7Us2vPsMUURMR56r6YsJnV3t
gRedH8V0lE+0qdSniGzOeYVfK4e6uGLK85vPOMDCGWaERVhB9ADJa1dKDOEYsTCROu4g7aHH0NY1
r1vPtqiobs+KwGVKf5xKw2fRJC0Xr/lHl/bof/KBmMseRWa1L8eQRLHWEReB+cUEEAq+4XNmR9xp
ddZYQtCxVddDSB+rMAmrmxV40wb/Yol9FR7nskLfgDyE0U8oyR9DtjKLD6k+SBJpC/ha3IerUbly
tXoSBKY4xcPXSPAb6KOs5m2xYtTRR+wTwGURh6MAdxNtvLUwb+SA1ElHp8rJBhGPlGZVhtmGYU12
G4tvgzlvTPsRC7SV2bB8RsnDe+KiYtRHIvowkJa06KVjFRMg/2qel3T4StR9ty3zndZ266Tf4p5P
IAZgee3KUN36PTPlwW+L//yWE6flECIX5u3h/1wOeyhke8NpIYaWxzTGT30JxbnEViSgaV7YJFSj
DKiEQ7bP9i3QIhMrXJ004YBow8SiY1ffIW3shMInq95/HNvR0s7jNZd3xeASEN6bn/bdVi/JDcpC
R3qdb85tAIQ04pIXKwxUYrz5wnHoMZVe/iXBPyE8ImnBP5s/o5btT0zyfnObNWejFCq25Czgntww
Baig+np7BA4SnuYP9/WLdpa5RpBv2+j0wHiRHTnDJyRQL/ig1gxY6Zbgpivv315Wl3DrlpIamZfU
gJw+wdCBfsCsvcSBLFn6LYMpC55qrX7MEtrCsb67lXgbyfVBWYzNBDYhn/H7n0GkFHwygqDEIOdZ
DKfoQmXA/ocg4wzHZZ6DoznudlPi35HhgYELZGJcun5DKk8/V1vVGSus5VvxwAD0V7cyYoQ+XHk8
envN+tO6jVpM/zHkK+e1OHyrc4WGzR7uzCHUhizgcuhDNGEaKiwuEteO6o6mkbI0/VeYe1PZ8KnR
KUDBFoi9sqVwom0suy2u3XbDIhdLvHKW4NWMf2ovC3Aohmq847QIUOG1qp29PeUHbyaRwQEkIyfu
vZahyKteTxp4g3pMB06MwckcxFMiblGlI10ZyksOmAG7B7D6fyf38h2QkGDk4Z1DuXDNFTcWb6GX
vsbrbOlM8tFFWhcuzNRxrR0YHqERExcOzH3ndVi8962Xw7yND/lPQVLtqXyvEMPmH+T9bqshyP5G
0pWW6crMw/+8oUmkaaM7EiBTDHmHD1tffOaMp9Lty3vOKvZJoJtcipqbT+6ohRAu7o09XjvJSbdj
gwfUDUddjnLuDU/4KqWPfIXf9xZq++abj3hh2LTidbYb/BBL8SYkZOfNvP+OqpSQRj54bkICDuaT
G3ohBoonlK4Ixen8cctgrDF6xCUyNIZqz4QCai9JamRDiQ4qjVnAA1PTX1DP22kZlHcLJ0PjS3Bl
HdcmeEUw6k2nDhRUNB/EaUi2iUj8Okf64IVRwQgljRZZgPAPSWLiW/lOnaOlmEIpBMMyh6XY9dLr
0zVEFJwNTu4WHjAoUaDqSEjxaDENVNGYDcV3ZD8rLAIXf8PKWFjFBzoH5ppIME2Ue4szZunFhTIb
VSMLBvuhBvcxhMCzAL9ZzNrggvRXPBGIsIF5TE4VIQBDQICldnfY2KdhLWXrvCUqco5DU/o5xgdK
1PDVGy5RdSjmyQ17pzulpRI4IizvBl/CowAcJJ9tg2C+YFjp4Ral31eQQbFf7HYkY+Jy8mB8k68f
EW/ZrpZut+ezgQX7+FY4wB2mfKVPSMzwPCjzTBpUA/JJnyFXHKsNviOxxoUkxQ1PWeLVaZYAqB3z
mojbSgYVqS0NsTYjzBBfxW17ze88CWHxiAqfdpv4honv6prqaexXPLFYOtN3hX4VC+F099Ig6iEG
XkjoAnAWK/F1mUg9azToKTMjjlAG45S//V5EUWy3JtZmRInhiyE4KZWfkjswYLtwdgLg8MsI692M
wufC/JdljvQttWv0Y1jOxz1xnUBRxuNLO+GMzuRLeELVcEDIKkzx5N9BvNxjx6TBbTLc1VhFmd8J
p5fuwE6Ulbf1kE41QgB4+dnQWAa8vnfNjaB6L2j/Ch/BtB4hJrCP4v8KL+MuMvvSo0pUrMLQl2UB
HffhjEkwgQiq0JESxCT3J7Pys4KluCL+vGkS2vr0bs7dzMnmN11fprAp2YQqxYdrBK0onn7ExW0A
PRqNNZq0BpZjHknqtkdaWDw+hv5WZggBxN7qcgIRsdRsQ53fngMmF9ApvJpoVkiPJXQudJIwEdA0
ZggEqfke4m99P+fCZ6qhGVlVGjBpG+bkFaRdOKnHEicy4Z9iHEinWSh7ggckZJT3q6odDe6FSeYn
nd98hfepVPrtGxPDnwVbXzteBnOfyW773Ok5vAph/ew65N9hiT1kIGhOK2GLhkMC8Uf5urnvste5
qC8CTQpurtKuA/6amAPI8EDeMSYlHt+8U/bJ1FbqOqNg66G8xzQJDbUMFuObJj69Neqfx24x7nOC
KlpwoscuK7E2e5Cv/aktwn5eRBOebmxSuIi8Hx/Fkz6aJuwJpHlfUKO7RUXyV3MtTwkwcsZcII0/
0h6hAu48nEXF+ya8b9WwmwMJMN0Q40+dwe5oYPj4w1cp8Q4sHoXbYWGsJxgtD/V7oJovgKrFN2ob
1o8S7+Pndra1xLNj6MJ3e56T2ed7l5pIOdU0dgZnTPbc8SNwCOqQcs3i7L32Q1HlZU7rEVJybr3a
y1EI1N54Q4XiA2mcag/NtyP4g89/w0PmnATMXzzhLPhgL+4sKOCfm3Cub+U1CRJY3/NfFX4QVwYj
VUMohXW1pCyAkuRLPgstC+bnEHwCJLQfyacW/5m/kV1rTNnhlkPyGZctP+R1zf77Ybmr/ZTXh1t6
0jkL/v/d/Fhy1mYB74BfLa94fv75Jwi8UioZF3obFo+FhQ0JP6y//f+/EWrkS6HgtzxGMDgllpgE
/LwCgHNr/h7faD2k88F8MeYHt96TJ4t/as5yEtGW1fHp6Jxtnngjs8luPfmk+IULWeuOdqPFRmdZ
BvW1vyLE5NVQa8Ly8xS/9+orLmBO7j4d8Wacxdtw5ElO859zF2KK/9/vXG5YZafWK1yE3ryY2zt8
zZl3SfDyMtr7s0gkIFusRYNNaYS8FzADyTHptYjsIdL4HCT1dTjKfMABPg4PbKt5kzTmvr4CtS8s
YpLRE3DmyVYdnJRwfglsvW7PG2/JO+B9PIP5Ffde+sut4ct4CODGQpkRiKf0F47nHnVT5b6C3jPO
hTve/rvcrFxC/EDcePGSD6nK5358Bjh/cielATMUu9iSzEShZI+n6vhwG7b8+fJyHa0c2QvwKPv/
qb7CCurmEJLWY6Z4un/N122WpXvS8oQvIDVOv5e/M5OUCcAIX3NlJwFTx6GXFU/bSujFJzUn39SD
ZkUU+CxlTvzFnHlByjNuR0Hip5f4Sw9Ep+GB8rcBsr3iheOLMKxehK/y9gQfS0yX8T2/M0QneWWw
nhEG8HNnv4HT4cYWug7dr5ID4muS7vk0IJp+Quewq3/1QcRcLHfnz1pjnMO9eP9lDYTKfPOzMDgB
A/4l3p7BfO9wbPIxQG+mFpzvux6c6L9H52D1pIlE4g2TL26KSMeVLzJCeNp8wgrt/rLc51sNe4c6
wlWBT0+Zze+Ygu35jQkJfjyBFC64AWKrCD///u7WejMGdAkObld4j0ETuBUuwlleCLd61EfzXdCz
8fFCFYyRtgTwRFRHLE4+JAUzfwxpHVKC+dBP7G97JO7bx+xFxhGWHrGK8rMgPeaYkmLPUbAd1NFz
/9jWEc/HC035Kgt8uNfb9EiLBCEKKtbbu2+TPcovAuEkR8Gmn0nE6cWj3+HAP/NXr1OMKDv8e52w
5dtpovOKMLtaIOTFyAw9LDFvqBa3fECnpgz0WbdkbNQdwYvW3eUPTMme0X2LmmdnUoBH8QGltr4D
ht8Yh2fEd3dUozr13hIbQSo0+x/KcWPD88YHuF0R4i7MYA7mLjktoKEd1B3qOXMXH+D5xk7xk9ya
MLnND9+wx4Np8qW6W+zQWNGWRskpieLNfz9uw2vhQbsmhAL7/+9imz5Tz3gFxqZAxa9tYAGt7iT+
8Dbw02/pvmFXL7CmWs7BmFVhN342Py2vP4t4dbuJnF+/W1bn5syr2rBKqGM3PF7sHX1nbHi7z4jS
8wGDOKoEnia2Miv0YX2uJPxGEG9kVnIC3+W6ZkDQQXfG2UPf3Y/E1w78Jy6ZONsWyDvo2cmpOic3
88LFuWSn4by4oIp/3bAib7g1CDzakfk2/JgX0k6ep3hDr5dFtr83qfy7kLo/akJ+0AuC3RZL+/kV
ZtFiRfz79SjAdwGW3N6P80f2jGxzNXDJDvEGGnTq3rd87Ol2sUu3hOAC46Im+H7CJkqoVtrBIKTm
3IAeojcyHz/iChMLqm4r5luSx7J45aqbqJsMkncjkMVF3kN5r90XWsTXHVEvpaZivzC6hGFewTt9
KtQmdHp34u5SoFiN0Zl8eTbXJ8a15ogZAEr2dmRp5CXGQIP94iiX5NiRBxz1Y8mtsBFIriPY56Ld
QuKWNLsAsIzly1v8eJRhC9nDkoB80QgTKSyv1T9c9HKZxJY1RF3gCOxmlNZTbP54a6lgCaCMV8IS
1l4goc6xVOqM1ZNojXCR+Joa1RhJyyalGP3OfaWXDPdrLGbjDxNL7D5Be9vjHU3BD8cCN9H6o0mQ
IGD28bqqLN4Lvlr4a/BZk/Fk6uvKdB8N0oQGUhtTkvpWv1RXZTd+LhinoYgvaN/6mFYZyTq1ZEON
q1vBS7wK9gv+QyycS8agZLZC4C+9uxY+knlbfciYgv4OWHhspGvZrNDPIfhLcNrlJoTCC1q0R/sz
mv/UDmepBFO3DPo8W1UhEBV8ARSryPMjvUPCRB2xmeE1AxqxdK8KIUhJqp3ETwLtkwT5pdHgJMvg
+67vHyJlMu4dSvV0kQZl+WGMfbKKcPvP4y2lYmlaTzngqj6WsxMCjvpGe4KDrX8Pj1MKl51VPfvi
wTM4IdfVVKwFMSaIOb1eUMvAIloGLnZ1zEAoBM8k3eR2f2qOjEfbRCWfqzqFa8svRO0Ho9kM4y+m
OALBzIonikddY+UBl71OKE9FVOkyZPuthgtwd6kzG6MT00Zk8dm64IDwRGyBvV8uPPZnii/gEh2A
OIg3hkMIIAggvKV2K4aTHS2o6gjMiWhLUf5Tcdq6s35zS3rJVRN+NNEyi+8c2wBcGdEPWkVNVAc8
vGwrNTDzWQWgJPdV9fx49VvyzShW56au79mhKW3PnHFZ2OMuhCe/cpS2MKCEbXKeaRmIF/47h4nQ
/K7jDaf3kn2P0AXIf65y1fAyCdE9uQ25Gs47fJyHEfjRyYCQ2Er8MQOBGnfvP9hhXylHeoACg7H7
DYwKJZDMZwVgsepQNm6JfYG3SzqwXcLtYQS5NK9vrp9zj5Qd3tUYX9kY5GHh4OPsuseiiZv4OFmU
CXdSl+DxLtu9Fq9MBXsLh+2OVYb0gl3pjeX27H9SRu8Uxuzytaf0UmAfcKicUFHNpwTHkYxCnrqK
dQqCHuj0iIj/9wzJgLDYdwubZUjzAcb0pdFZrt/L141dnv25LQ5IKxT8c8cfVBn4Sz7Nf/Lo5p/6
7+Pvi5a0O8CQfC87LBttfVnhSe4bT3t6wCgN268GpGMLRQAO1vpOgwZ8K/v5G1Mcepc9OJMMgoLp
O/atsIR2WjR9Lbb1h/YpfmQe2p+tysWcfWvpEwuNbCsCUg9wPH2g1fGxI1eN07SIUYPCY6z3bOCK
vlz2+5p330Ik2e73oKKzoRehWbuLGFVbXFY4sJERimmIs9DyJTgb2GMB9EcCG98YbzIaWN/ji8mZ
iIhkNqDBycGhNKwxkPgvsGx9zKLHOc9XHF2cL5TAO894WclZj2BWfb2PIBcVRuQSFtM/neliA9pO
jfXGJUi0HvCb/7ufQ50b8b4Mut1rT52hDpfnXsZqT3II7Vt02+KYIthUiEi1wBKj+EcdVg0Gabd2
cEpodAJqZXzMgRkAmTuVRmMKyIrCuJE0H9I/MozjBGBGG/dHnIUorkh7zqc/Q4vgj3qYN8/HLV3M
G0eF5bfA3BU3Mypgdrc4uNcQxdFjwCvY6aeHl5wP/VllDXp9Y5kbFaYeKedYDDDDL6zUhi2EI6aH
cCMHj9R20L27q3x+lbaxUx3lF7K+g6M2LN7KlkbX4H6wR2HOPMfMFtWA/c+ISvv+I7PoELcKezpO
k7bp/tWsptwmIqKcdJQ+9utzjS0vte5NWD9IaztpXyZ0FlZQi1vJ3/u5zqYlQwUOMZt57yfiAl+3
a+rSw0cbtj54jWBPOIZRld9zt1g9EhvD4hp+oyU7c+yR3+BXxkuL3VJ2x9ItMSGFk6OA71ol7G+D
msTCWyX+Znl5ryh7BwrMqyDdNtkW8hLcuwvJRiVaaZgrAtiZrVCOxc2+UKLiL8UNTrTNS0NQrPWH
tdWVGEmtd1sssgq/kCC+2EOonGfQBGIoHYXgycNKhS6GAZ3ojguQDqSeLrRBxL2cLKTOQrnHGQH5
SwJ7Y6UzZ1M9Nt6cfR9CCCbbbNTUqZ0N3M8SkEJe4Os65NGIiWfHHIyIM7RVZFRSPnAYor1ZYC+E
X7iNyEq9zQGP0gMOJzlSqauhJSxAzS2ecI4sP7JoMEf9ysslpxUZiOnLVUX/jg/cHcG43eF1NWDH
ziDH5TqqGdA3PoWBnnoNY1nDxdim05cGcrGZrjWvUPYdiZB1yWVrq4nZNJg429CLeX3gUTgRs7GV
J5YFTK91tyMklIhe0GBUPnXq4zVDDPtr4CB1zRY9qc+cZHxZIp4aMs752FHOEcsjmgKY+XvoCABM
jey3mUfdNL8syiJcR6Hfo0iTZqQOMRhKf5wN7pt6zd6IpQCXsvKQ2eGGNVKelA6AL/AQtsn5D6cB
+xsvcjJowcSUQbUrLDAwt2TIGWwaI/kt3PfK+t4HBhAGaXXc/2RUY2KBGRbrkl2THUqw0jNdLPtA
bE00fjjh6UualVjZynd//rwp6m8VRg8/EuYHHHeL5X/iOYl4WHzfGcZR/PmqgbszvqGWABCH3IOb
rQcccqSwIfHqHTADUmQWh0NDgGa4gdswoaYfltw2WFXlyiqn8ePoxQFvEK3ScGiQsK6DkwnIpAc4
2rblOnuEEujt9T8omRa9uOSyIz4+zdTG6AHZNEprWXS5hUzwr83ihY+tjcU9SZidPfg4TbxuauK/
75d5JPNeFlvpydSLeKZlfuampLlTu+iBJb/ONGVZCHQURBm7YKfER9G1iYhoX4Es2/yf2SbDNKoT
KSEKcknwUiliezZXqePdpwdB/zoV6xp/G/qA+riP5VUPpU+NtHaXyn76Wk1CKNQWPhlcZ7N3eNfI
aPGmg6xBC/r+jfEPp3RvMUV48cuM/9LkUgB+tzSqJZKD3CRGYcHI32pF8rSQIK17wnL6rTz6InmC
ZPs9yEKyxPufwklXk1jGoEA11oIIntMCuiRoKhgOOG+qX3ibfaS+Dlp9flUngedu+4uSXFrS2V5R
q+3aISriD/2BrSmFBtzBe3apUTYa/aZ9f8iG/SQdVV3RFzEPfvJuFqHx+FC4Q7SwZsJ9X2WSKxnB
wlynzy3mrE3jl4Sni6snDjwFpjJejBcIY6LnRsLgRPYWpNLlP91rm9z3+mf5zWSsXSskJwL7DuA7
s9bjv1llrkHXcCZ2HmREXJw5hWmdcj9VQa5Fww+4lTD9MCVi3DUfyOrbMwgGxElI4ijpXEb37Jmk
/GQhyxVfGVk5P3occ8gyQbhMaJPfPLfJ6RXkOF6nW1xyXzqKSD/t/DscWaQEBFQGbXdosRB6Ioml
PHboJtjGmJo+iCGneXz7bGQMtdhvnj7VVWGDi7KzFDMAMo+LsJaTn2QhblPoCszZeztb95d21md4
GVFbKnMdmgA0QqihmbkyG1nRu/TPYwOilnnESRB+F+LzyuCDyDcxdx7kg6t4TNmcapqrV1Z90D+Z
VsOiTXfYcZdSRFrLF/hQDi3fsOEt1X/aUY/atwWwSpHLNJUJux4W7E6XLCzc7gPJTA5v9ulWi2/m
rkTbyn8ofd+Fb6bAecjQ7i/Jr9N0Kw/apkXZIJBSI6Ac71sEz+gqJpxYjPKIZVrKxJfEh3yVKRuW
aKxTymCRfyuXHonjhMLYH9Cs3OZjWMHSg7izU7004jrCY2bgCjk0elhnMisoSiDNQVGR/etAmbNs
fULhQEscmRv4lBBJjUnKe1l+jp8kJDVrHhvBnEcxxxDSyJYDc19SDHG5uhDLC7GODOl/CQbshKXi
f2BQmcPcC/uj8MCL0ssjefiUK08ZoE9TyTFH7OBfevr7Nx0uWuGWip8/nHsgIiky8AUzHFWjLjJd
hHQ0zG+Dit+BgENLOyB2JiHVQoqDzRj8q+HhiFpUgbpmLnYv9B0/TOIEXIV2vzeVEPQ96vSO7ARo
EGM4/pErIksfiejdPwT+Ft7YZgDS339XW83XkO/As+xh2tnAtj/ckZxeZUfCCmQemzORcxNXjoRG
wrAbecNOgisknUeD5lwRPUUI8TqUD5o97PBPWVIaMOzGaU8UfQHyKRKjakPeeS1u2Quu41/1QVTV
1Lj/eeL7IPkqopKZNkcGwgLKJvQfJk7HyhYP5c8HcaAFtVcMbL9GJqwmNvEx0RC9jGV1aD4hKsL7
bhMbsuXjMC1OMM2rzShu5Mbrq61sZ79ot0Rf/Gncvg16XHUJcinPS23XeD80w6KP8LH/J16No85d
I//kHoUahrQaqfbTnHNwnjakfGixTwjMk4GYtqJxZgtyF4jgwtH/ePlrcgq209+3OMI56OhO8t6H
5H9AugE9iUXyjTc5NB7ULFj3cUSsnjZTUt1P7JasTivZvHj3P/HHwkT/4cbvr/stQe1FIrzb6kTc
BwObwZlxpbnn3hzw8yTd0U7ja5OEREVj0khMX7N+fdK9rXzDikzc6TyqJQaIzBoWREsvvvtvjAst
6disy5zESUftDsLzKmGMp5KfPGMvareuTavDgB5NCx+qVeN1HICLW68niApYMQizHB/v5Ish05Ct
8qDBigzStel43FZMHJ7wqqxT4j0tbLTex4bhCZKmh0V/OpLkccPBKCTMuGa9AQOc2AOZilMMLFq7
vT2BEnxMQDcYZmNq8zyOvvRPy2zd6h0UIg48nmQ7coqOv/c15xutguGNm93uxQkCBSWsRUZ1au6k
TSgiwVj49Afj9y6Z30/6CTq7IuGx3rULbfU3gOzPwak4frjCZ9jiyhIzG1LUv4zO54H0Z3p8eVh7
kMt7V38bArGpcDDIzggeYBy75y/wv2JfoOKW3DqQknXANAxxxHqT1k67r7ZmMC++P6qH2Fng/ACI
lx+TfANBi0ZhguMwWuoEBK6R6WLORlVieYCEGodT+10eC68OB/yfAC82eQAqTLDYGjo6RhTLV3iP
Hld67o245k75QT267RxAt2q0Xu7LRfmkcb44XTQOG3Fhux/LmcSd+4qD6uikhgYGsBuibrhw/8rU
WdxDuMm5c3fe1DdRKfyT3XqNVVgHGg6uqqu273/2T2yXBJ36HPUriLk2g+0Zrsz5JzdgGsBTiqsg
wX8poAh4M8fAPPWCFB+Z4uu1Z8+YR0guc1giy1X/ODyOnfcRkn1wJkxrWe0jGJG4AVNg13fHjk+l
q3/RCyerUVyaa1w1Kid1fWJDQUuiwfkhPscrGSd9IcvF7jDH5W6Ylkqg5Y76BVddRxHQum0XsEdQ
TJcMyYEqPOzcajL2JhVukqXZaUQ561Rc1Ys5hSheRzv5aAI8PNcH2f4YDzmVEkA0aX4OjOaO2ee8
8TaeuIY2/I7QpeBQkx+QwhNV8a2G2xR3XwsiKaN0aOCTi1oI1SK6I4hlzbcYn8zaVh4riJpga/rT
xepgdlBM2OkJZ7K6T/DVuPsRMTRz0LLpj3XXuBDf4NgiQWg/3jewXpVBHEU4QbMtXBDEeYgTOXQD
HvTcjfgVz0KA8QMtND1Hvb5fIQzKsZvjeO6g3Cia73FW8KA3QgX3COWFDdEa+wTGwuLHy4Yh/IDO
8Fq6+hkBqbkRfZV4SQ9NBCxgEcaDNbNdseIrV+3g8vV8OjG6OYk/GiWLeB4HV3Y/6z1Tm4S3sc9o
tb8UCkTu0tVVy2dFzeA+LPGM14D4wdt/4yK8gr7yWRySf/Ffo1xgMuYHEGd2dmgHz2zJDHc2quTs
trlSibxUXbipC8Zf8G1RFRh2grURck2GnW/SYb8wV0tJWY90JjoUXFjW/COXC1TzGhIJDTWpWWH9
Ui62DxEdOn5M6hp7LL4VB0hVa8jCEBiogC6IxfickJLmXOBy2e3BIOCPwgDGaQyXThwJoWos09vt
gRGJZEF2uGZ2H36Q7HaFleLIa5pT/J4C2eY5q/0Cd35gmS0Rm/1RDNMHGZpcDIgtH7OUzyIDC45l
tZ/89lxwqX/qJmRjjAFhHei4e5R2IpcCnNSZ/Md9JZI8i+8b3leMGhrc3QXrMN2X6Snfx59wRHyc
CwBe8cIvPUDJV0WU44AWar3+VQl5R3ZTuwsMdJExx5jaYFSNa3xdLy8gVygpGRUvMLD2qjkBPlsp
CXKWb1KEdXiD8Je68ZwmGIkh4sAJY8xWOiIKGCgr2bBqudnIjwZae4Al3OSmO33a6sKqxuIDIg9b
uYgUe+bXEsE4W2ZTcRNf90XEBNcGoj59biiOnn5RizX0clouYqfocECMk/sqJgyruWYU+TKlmx6w
gwNdCMC/+VetHEEhUvIMps8KokOPp/atgbW5cGihJL7Qv0BI4SIRd3JXue6+Cl68kZa8X92OLVun
PXOYO5lUGMvxdxZQShvIO9VqAOpN54RB5MoOLqZIa8BeiGmnmZ08GtG0+FJLEh3xvHEmbVPgcU99
vi/RMufPi4Jf9H5oPM3EALk6pEVkqP4CaTTLrnAECfIaxvRXXdyWSB6RochLElnJ/5Cpv8EQvpvn
ej6n05I0GkKGOZ3ZNojZ/ovphAhXoPiokAFJ3lMP38xhyfAkCYLb4vEP5JVGFOi9C6Ds1XnAua8u
jkPHB8SXXb90FHHH2LiLTxz75cZ6HqTH6btlXmJO22ERAdoac4ScrVFcGF9pEwXtgTOssGcADTMj
Cold2eFCgDMgcCn11l6vbnQb+T8MF4cKw5cQh6rFrCfhjarPlSVOpxfpblRKdFrjNaDd5eGscfjq
tNKzvcPFeEXQfbx2dKouzKVDDRhmOjxiQlyc3So9wtTeOCfJamDzraEJjtFdwv1k/35gCgJS33QQ
CjQ4PUvivA2mOSVYL9nMEz8Flj4R5SRYtNWBOCCivUEtklXGQC57/mPw3MuhpMEbD4stvXGXudUx
RgQuqza5TBLdVafSgjx/IbdgEWUopGfAOgG5rfwH4fDpH8xLYkaWgvQj32jy1dOYf2ozdwDCi4at
iQJZ0lMrtjQM8hYoYWFpn0YYf8Pg9nSSKgy5ydMU/363IbVUg0s+DAabb2yXhwikZTGfsnSBwAFX
/CcBK+SQGQVUBB38+ta89gsajOkDuJgRlfmZF9E3XzAP9XUABesIM5DYketAgyG7MwQMJrlIbwUs
2ffi4yHY3eAGSU125Pu2INNdXbUy9MLdAFpH7GyzzXmlERQlVoCqWfBN7upqBJeUiPemp2Nh5e6B
DhJq+Z9kG42taN7i4eA3frfHyYMFBYgNaFQYxAoVGF38YY9uauzEEfEcpQlQ7t4NOu4AYFCFEsa0
Pm7O4+n53jNn8yw4c1BH4PgwGy3f+5IuX0x8ETDw2ItfRCg0ZB/w0kz+bnsz8ogrwtUHSvk0b8hk
6sCAEYH31vpt405otYf+0G2niJOL/NVl8YMZmkujOoR7fUWetuNbx40avWB4BhhTQWteUNB2JQAw
ABW/3iG4RYL1+sNtb3ykM0SL9/f5rRP+Qhv/sF/XmXrCI5mrJDMfB5YRvl0wkzCafFE+s5wBgQPY
qJCxMpMmCrIIXsJTMFXfRbmqKbpw/oVIeRO1DTBO+kv+NXeQTz67alr3etvdEQ46xtfozcF8pBeH
SQjtyMLHgaIupXgS1gN0FND9QL6Zk1dPeHoJzjjJoCrEZ7xR59TR2B8AW82/x+OAxjBiAZraEc4L
qKsArBRw9YmI59xXcdgkZNYjTgihihPDHD5qJE6Ab3PDDIwXWLYt8gfJwoSduzNB+X1ryq9qS2QB
UKzqd3RysI85IgL5NQssLK23+mFbLez3tI5/dHOdzacFQ4aat8iY0C0oL7nrCHGFoIYT7pFv8LoW
5WECZZ48/ymHp+zpvODMErxNu42/n/s2eMvVhR2HIpPlNMCS4hZDhMqcc+JjYORQ7rl5KefNmQPp
TWRLMiVMgvIZSj8P2ERqQCiCsM6pifZq/ssRO6766PkMofZxNsC2yg4ysib2W/wMLFY7SA3wEQ0B
sZGI1IiI32JEeyOXz8EdaSnfOhxQt8VuwkuAWQQ8jj+2ZvETtu1QRxQhLUlKyAXDrrq8aN5o7Nnq
ExvhhGfuF+QLrZ/VbjA9+e/1CRXwl/AFbauNzKh9SXEwQOLgrdac24GERzmKZRC56lPX5jYN1gR1
tmydSbThYTlK9JjdZEZ4JlyHHfV57u/7pvfoCPU/Zc1kyQgZu/NEcJaELacRVne6BsaxrD6I+OPb
oxSRXt6LPrlTwlr+H0fntdw4kkTRL0IEvHklCYAEvZf0gqCkFjzh7dfPwcRG7M5OtygSBKqyMu89
FxYI/m1zZbU7U92h9UUxjBwmtZMT4evKkuA7dD9MeVSg8QvtMUM4yW4KXdpbe/pS/GY7jhB2cRxe
RL8yXap1CIJvibx5h1PUFoDLHWYHALIvNEnkO+oXw2Pswr+jqcWWhv8snK8c/JvlLCp+zGczu0if
w9vmb4Cm1CSSkTjDLt/iMsQM/RuToTvRncduviJe0ifRzVghAu+GlUa1/Qtxc49/n3Z9Ds8HG+Gy
5J5kSceqq+2YFfidNx//kCwjxl42BD/JNKzmVA0ZtiUyM8iXIIwo6h9sviK6CHUZEPQHp2DmKiOb
5vIRd/cL+nO2ZyGSwfy9JEIzkPEikLy5qsUTdRQtwao4cENQhNUhfggG0MVfSF3L0M1c0gbkvNyW
Nx04JWpzfjkEF4YUTOUu/HgS2obLu+qrFUFwvLbq7/kHQili7NfGrB5vAdGGNm9bR6rA24ZtCFeh
Iq6b0I4Vb53xL8k1VHot3lAQMFx0XhX3A/cIVTN5mA/+teq/tOJEwyG5UaIptTM9oh8ykxhhVMs/
4xZwxO5/xcYWpI1GbIiDUQx3iTYdK/r5rjkdSvGU4midjuGBl7b6VXxQhye/ooKov2gUdwAskdvP
wViIJ8Rv11+OgcKG24tvtJBdn9zQJHDzD+PQmbeguG96V3Ikup6Y6lz8g/vwz5cWZJdRK2afoWfR
HCNh/lceV8aKvvZ52ief3DzcIsOh2zPvUnHNzpk95WeprLg3s6XxoiCLD7B5NA+PEQGMACy4Cyl2
+KRcqnBN5hwNVYmyO6dQxr2MZZ2H9qf5kz/IF6V65vpGNlkfHCGX+S/ApdZFW48frXYIHeLG8p/N
niFLmJ7QtJXZjRHtNJ6lCabInudJwJyoH7rUptaU9jQfdH7PYumhpWTJsqd9/4ukhGp7clmqlYFM
v2yFlobe+lv/pEM6d/RhmTuH4UWuxrhjLeDRHa898UnkDKAWWL2lj1HbkB6/NWSn2Q93ahJEKlyM
hFiKVcRkJcKqwoKI1AAk9yt90QZ8lrv0QL+K+pzoqozagNIQBZJrudof76neoDKsmdQGN2Q7jvSV
3SQke2zvDDMLD60BOwXun3QE17qQ7uSzxOt5CvZibxIIiyF0hlKAweRmHogjY6DzEnpivqFw7Yhg
EeHNLqIIx82df7BgtCheSitzRxEq3dsU3/LCwP4UMMFejmSUBIhULlb+XSBjQXuEfL8Mt3zEaDaf
qoeKOXAEYZ1OoF9usp0BpQVkVrjnNgelQxEvnwdvuoxoIJ+U6xzCLPcVKy4yUKSjkzt8DRYcDrvF
43gIrS2boQh/wdxS/f/GOMdmmYL2UhA+KxwDsFCx0TnoeEeAz8fCOCGmFHsk5PSvVpFxGTCrIicQ
bS5/ZF5Y4tD3E7UF3WnDNwc/k4SfmDKTWhhnM7mVZInaWQGEgsMCkzfaaPIP90TJdQbfy9lMWxlz
8c2O6TFLtMazb3oB8Zndir/D7243ygN5KZEVPlrbAG7wlzDN/1s1dxPSECyOyit4RyhGLArOs5bS
jELn7prbeUzFDB+YA8E2cDI5KA3LENgOil5K0DkuaHgwcifA70GeGrvdQNkmZPNQAxsQziN+ajBX
ZPtxlomC07z4fpg/rD8GWPKDmX5FnVfBPIRwzsQYbbG0jI0T33FMD4+Di7jSPMNDCIDw4Nd/IpGq
r/mVFAZ63OUubr+4tGZzpTCZ7jK9AMZYPe4abaOhQOD5ouGed1trHnygT67Y3FypP3I78dFjk67u
deBwp63JoZlM5r6bGFwB5EqiOeLGUSFpRZCPYcM4tF4bVlSH9TXDFtSQp6pwgGBWeqPPTJfQnlpH
3MjH6kmS8UmlNd38oUGavTO8j0XDb8g9dcNEeUlbn4Mc3qxyEyFBRK4QXdmz/kmYgthLghO+pnx9
5WTR7mp0RbfuwNNPVarpBx4BbvNpr66lPfLAz+Hgb/ujAdwM8LxuRx/Y0RzxfRuRcu2MyZ4e2vIw
r9J2T8Zl5M67oI+UuQci+kF1wNWiB7TncEaKxB3fwCs7mVz3OnTzes+iiSPI+OOUKrIKQHpiDsl5
x6M+6B4Rrd3REQNcPmyDS7LpSTf4scN8K//4R/bDkRxBS3QDeR4xGC7mo+mPXBPSD98PCU3SjrWW
Hjx7o+YFp36+vDQJeQq1BfLJNdcajQD42PkXdA82Usu17X5F91usbcYZ+WICrXI33GXvSOMS96Yr
vFDY+WuYtph70iVcHGFclzQyCDtzJzqV4xKdAYAw6CVwehf4MUDSLkLYEeVS+hNoCl6wkKOk9sEP
LghDsNtNS4d3TzUbpEtkD60MuPLIBQSwueC8ggZsPUfDuZ/5CV2zo7lMpzp7iUjFjdfKsMIBwqkb
+MRCu3OEomDGKTmjJDecgtl+6Eyg6Yu1BV8acgq2JrJN2MYygCcQ9Xw37zzt0V+RAUKHRDM9zBL3
2fImL3kz5bXnJIKqmpWceyI/cjBtXBS0LCLDP9PwgNAeURuF9jL9im39+33GIc/RRd9eM33D2UDd
wgHhgDnsaSnP3RLGntyHwWo2DXAzrrtoXSlOf2S1MpjMcGRh3UnmEzB5dUj3ZucVyrU/9tyudKi+
peyh/OMepQuNa2ptbpMe4zPHB64YY5p9WixrYsFYWTiOLefuSEvgC9G932xOArflPHE3GzvOadC4
MVx1UoT1TU5utWleVKJoImlZqZFdRdAhxQhswilp14yelxxdwnFFJ4U9n+8Izv8q3KIVyT8TERV/
f0Oc8lIdGSBCZAEuelFBUP6NlJ+vz1QC1eGMuzTepzV3wBYfngxPcRYF5iesLbMxTnUU2T1MtlWe
6Mm1O0YNtFhczZul/9xIsmu9CZ9wJzIz6Ht3LyoOvHITqakTej9zJcUfaofEq4hWJn7tSLuUACOi
k24dJxIWBpSh0R1F1LIr5t6fJ35Ub9NhgE689H6Yy0ZXQb9leGU3shrvZZqCxaMYc/IlPZYpOlR0
Fp8+WO5qhqRrTsOtiU+ekMIm+TNs/30PWLeXukVz49z7zUaMdmGWLzWA+y5WU5AgWEZizz/uWsBM
xkblxhRZx975SeCuTWs+UorZEwiBiVwFyAVje2okLFqLjJF8x9SWBiJisX8jWqnkoEAMV54II1Pr
RljlIs3O2nDM0E36zRuL/dym9NLiUdmicWdomqHWP4XpNUDCQwMfk4u2ra2j5C5Jh44Yrgo70tWJ
mCWlZp2Dsp4nNCORD1ynARHItXshbKOmbKoTR6COBjLx46G0poEmMgWDzBgRBZhT4jcyJy2NTcbu
QQ40u6Ej/ABNTFE+6Eas8TjmghdA/LD8K0u6dB7OIjwHgjZQt+mKXZDRG+wlmyeqGpdZAmHD7flO
G2/uznrV+IVBsoP70pz92gb9zmL6HdeoU/5c6qj39g0sjyMHkK+FlD4rAo8VWqGXEPVbzhA2cHvl
N8UzhC5bxcPF1LuXTjSRap3gK9TAkkGsxQNJ2CBTLRxrH6gzF4bEpTnQwxBXhmk+2cfMD5Ye5HgW
mlpuLMCUKZBWHh2F6qfNvoos/TMJNmJ6EVS3kglvIcBcKf4ppKreBjtI7ujyauol3wQfkiDDV8d1
YY5IWHB+aePalBuK5GfIy/sfmUhodLEY0JJPp4BSk/MG5xtT6ICl48X/BBLo1SmnXEpRA4qEqlGd
LdP6kstz+J5dxOxrdbZuavq4NLCN4vHGtsPRrIK7SJvVXDcRM94h27WM3Lh5SQK9aRLnLg4FtS2u
JOs5H7pQOEIP1jSqq/xvjN6LPN6Z0iMRvJp0hPrClJdjWFiss5ZTIChFZdqoRz6TwvXDthJfmmU1
d7DzXXRLoAZwpgbO8sO2ht8UK+8Mw0LKviheFvOZi7+qtnjV/+Ba6M/2Zv6AWiG11vzJb+wr0U3O
j33nJdIp4blPt612moAfccxECHpTaojNnu7Uq5Kg548iAQx5mYBMWw2smJ38g5MKGoHOMTN4meU5
GbkEyZO8By8w7zrguVIFNhTdzavZIFmuDuMMn+GFPA5mQnztd/+XEO/DRMxcbdyFaW3+tHBJFdEg
3ZPJ1aktoDZtK3HNrjgWe4npMWr1DZG1aP7omJ0nND3nYrwI5VNg6mVsEq77ZkzPDUoprLHg7CtH
/7FMcXGnm0PvBLwJwbUAJtnUnhpiZAH/q4nwVN6xG07zgYOoUCiJ98pWgj1KBdY/VouV8pVplxQF
OTWmaaybR8GqgEPEDUw3Kc9dfZKwhMLY4Sg2shIO1Eilsc4BfycVEQ3wFdD5E3BGsdULbqdhaGF1
B5E0bOYEk9YZ4HTF+FOx3g7yi1Esh/kndk4aSfFeTKHtxCSbXDTtXL3XOWMvJAnpRJGhlVu6vQvx
Wih0jtM/0kAqed+cC1jd1a8s3AXyes0P2fnUPFGjIbAzKGsAKGSnVn1gskDDM5pr33QnDF8/Q37i
wbDcWuaZxvd0b5RbPl4nECFigJ45QTlDTiJBgLukOFaZ2xyG9IRFvCxZWVzpq7JZ6iyvvHGrEgBC
DDV1N0LVwP+mhCoV3dYl1YGNJ8qoEfkOaKtwx7FA0L5jakE5O+GzMDkrcxG7/q5BQKXhQuG8zEZk
hVSkgkvQVwQPC8Rb9/5n4doo9tpX+0PWLRSJ5DOuf6Slbm64U7A10iZLEHKDSyZ8D52QtDcQj1vG
xwRuGTqO+jPWH4Lm0CT0661MkboKD6P2Kxvf9MMzb5xzgMRDFF0sj0IppcxMTt0IHWclvfz3udR1
Uqxeif4bdz8qrRJwOByTd3q9Zsvi5CKuM04hB6O/5DlrOkv1mSOmRQU+JAiH3ktGPONmqg6FxL7r
vNBjMIMRKCCUN1nRWBQBhuzebMqsTQn0ld5RkXspL5KSKOnM4lP6RxXWT9vCJ+OxQqz3l+v/hvqb
RtD7EkXf+U0TNy8qkPFJpwns3SrZVeiXLU/DIteAoEKVM50D3w0C4dSrvzHwf4PNfrj2joGIUulf
+swhw31rs6MV7P3CbLu/yjoD++DVBGRkBwwovlDxZOY3FQ5lWij8MQkuk0sqfsWFa2ZnLoSKkVpk
ZNLUr0m9Gf2GfnY3cWSB05uxyFKezbZgpdwmLFDENpBJd0NdPQQQJq5jd+LEydmWg63c3GLgmjQS
RCJfuNBvECwBwlpBchUkVOj8xswiiGNNqkSHuVKR6A9g8iJ1owSRkaIG1H4UfYOJPDMPPSWBsZuA
H2HYcjXGCgxPGaA8wWkYBh08ztpyvhZ1NzUxK6/jWXv52xNnQpAdkRIeqimN1rNSH81zv0NGNWfW
0kW1qAcLB9kChihbDXdV+wlvI/0yG8z8nFCPNLcTVyQajewUpnltvkoHT9jJ8rFs//UQdz62PdIm
tMxOX+0U5WRcFbaQxvc6ampMaMOyDBCZIj9Gwq2H6MdvnMXl2eEGpYs8d9LZolPPSFYgS+qjr7/f
A4M/eEBb1N20ZsQTvTXsk6TWAAwHy4LXGn5qYQOp5JZb99PBMFeozIJZ2p34W2a5S2Y6DSMldRWS
KzIkh2y86P2PDHXb1kmT40gMVEcBvYuWdSM5vv2rccyBFLUC57Lma3zTfYfn+CYOeQNET6jZTIl+
QGZbE61tg/dg/iBvEKijj1EA4rqoJjmTMnBHGt/umGy0TArM46jt/dSeRgpethBUjcsElS1a7Yig
malxpPKLaGigXXNHjKwRI3fxRYT/pIbBnKuwr+cI9iWAiciyorvg5A7a/R6MhVPIv8waEEwhsLf2
cQcx1cv+wo1BYfmtVZ7otpld+8uiWkUX6RQQoISu3q1FEBcLCel7fYjKpxF4Y7VEHYfNdR/f0cz3
C73aBhS6q7fbg2HZ+vBuhu80fJXiEfJQJNj+WRjWiKQQVhNqewFpF9U7DWdYYrdbY5PnK3qPkvY9
gLxaRTmtw5/WPGyD8mcc92F28Yefd3HucdIgLyzI5gj23XSqdpVT9ecY9C9b7LR475Rjp/3mD2ph
IA1vEDAE1nGGir98Os5CvaptBD77Bs1CfNPJzS7OIaM9ydggWmlfMzaJKhiztUIS2iJlmPR4l2eV
0uVakkENiRm7bGeT1GKw5kPMi32wYi5EKvlsMLCUXBjWmBMqqp6WFq3OBM1C067gwLOtB3CIcf0W
1nG0lQIP32faupX0oD5BHwe0EkKk+T3Gz6ECwv6o/RMN2yo/EvMj7N5ez2XhDCIdkZuOB5+0D/4s
dIn54XFHFLjdK3gbY5rzxZ6kZyHalYutiGfnQsKhNuuh7NlJFEzkCj7mqMQeYUz/6hy9uficjUzp
HJ9kPN/jSYW0FOJoQ4FExA6QStIC0KhAPgwihG7OtDMPWXuP/3UEWiKrP5l7C1AacQasfoldbv0v
Ud+muPoVTsXbiSP/Sm6+i01ykBPEw0vidG1T8+psm6OWCvYtDTDCSGJYEher5OZYGvgALYDwFoPq
yREBPCoA0yjlo2E1Vk5eHOpX++qUHXkEHc12RtzclECogBTr+SmB0s0hwbF+x3Gt3EQROd61JHAx
5iS2Az0JiaHv7ltaH/682sm0gkDQos1hb0p59NgxRmLuV3yI6WP6IF2gWu0/ZL5gHtojMSMgfCHw
AtR2dOSXoFs2AXkhB2WRo2dHt2ML07b+pqvlNHhO4DD2o63RU5gBDJQGdE+CV7nmgE1zufFC/JIY
R9CgIuPxek/b5OtZSdvZWOe2SDPQ+0sL8kBpmWMB0xYseRheyNLVCzvC/EnV9tMWp8la6ESmwb/3
bcYo66hY8cLGr7FCGBy4cXQvdvgj9UvP8E4TuLGs26DawXs7OQRfEh0C5hn1ZmV3/TJW9UXN8Xhi
UF9wrzCXVJj502YIzBvlquVVH4LxStBwIiTRmmXvDeWHXJ+CPwGRUkbWZ/9h2qp8PI/WVoigcRZX
SdqpOYearyT2kvhW6OvwvSv8tTYxqiz7Hd5IBiOLmDmO78hI3/LoFg9c09mQ5ogXIo99GX9EdUk/
hGa0Df1uBT+p/Dswxs44So8UnhOaz+yzp/lkgopK0H5Z/oa1PP7Iu38G6E95js2Ex8CkwsEJTVRc
Hjv5Vvd80TUGkDToBqz97Ip7L4lrZt/Vl7C2smTzRof//+WXOWWl5UdOhnhFuoRn0criuX8rP6W8
joOLIf7lW9RxHOo2NKhQKpH/CFRZvhF6nl1S5DHmHAr69vdKuZ5NyiNc0GFV/6USZfBwAYvSbXR1
Y/gXeC1bQ1sC0JL30MQKCKWH4ZQj30yXrMzUmcDhpXJtQm6VznpG5ts6VA+pf8FgvR5x9DZsa2Qz
LJLEiw4N+MHoIem78KQEB5kcAZYCojUf8l5GE83FwWQo7FqolDtS2cwZZpS85xRAzU4ByhPZsc/A
SV8Ios2eCJuRNlI9CbUbvNhEI1LvZt+/0q5nmQS5pkjq8PJAHHWKVRltZtUiFANNaV01QWy69dNr
Kv3Fc0SJk4kbrSeY3FLchtFf+UYBTRn55l3z1Tgp/6djz5GauTUe0hidSYAY89bVDejuVK176Hx2
Pu1ZtESmDhW9QNCDT1Svvj3bfQG03wnPbEA1SfTy8E66CYm79EbR19kkLZrLcbxk8W0djweiuUrH
pI1N41yFNvDmhCV6xEobt1jezY4FFdAkZcxbcOGgFgSRKQctWkkV9o+Vn6GypmxYxBsz33AizEcb
EhJPA5aq5Angm2KozqhvDhZVEJiUeUqMtVZf8ZSWCQp2T+DsJYteUX8EtGmkV08GaQlr1Zj6hYao
J+FMm2CqlV4W2XR0QEWahdn3wHSKiehDYehH/+6rIdUTAyAD7k02Ay44X7vRd/pPuLGvjF/dDxyP
bdwew8Gdo39oK9PPs9yu2rxpGaqVw5NKBVBGzwoLsUC4eUhVIbIxJAyiOBV0Nx7/8E5AHh0u6sS7
5V9YbvGy1gySeTgnK1yA5uuFD4VLnwk5Z7hX09MgQEKdkHnxnmDWdkxsUTwrpzb4BCNVJp+UbzGm
LvVCvrH+heE03GeiW1WbJN3nkgvfT0fKCWVQ8lriAZedAj4C/8f7ZwheGshgAi0oT+LC6ZHkMRVg
Qn03+xf/oUbH0l4EW7kN7MzA9l/vBBr+kgsBDJmmYKFkUyHKLnGPET4hPtoB+LdQwXzcVMStlmei
h4NYX+z9YCB7dthUfKfBnj9LhGenf8eZ03ICKc4ixF/p500MY/Ptm4dAOIw0AsgEhapLjAiFDTiO
34QGJM7pxNFox0grk9y3bOvXrLzpVe7vHWhYtLdoVdPiOHJTpR5Fh25ss5rK8CbN6w9NE10ZMRDz
rZjw5dlLJyTUkRur/5rixsNbV7t6PU9BkD82H3OcYzfTCiu0MW+3TbzQ2ljWvgVo+m64jNbLn8Xa
B3PcWMoB27hE0Nje/2roD6TsKZottjvCNnKa8dZT6T+s6hwPPDUhWSU/bM6a/h0K6A7wVRe7nAoJ
FfqOm/0trwwUu+8brO3yIBBQhkov4wD+ndCsEqVzya1ecImtpyCR7aqnXikwxTn6w26sJswMLocA
/wx54SODcYUUlIyzfiJJoGLu8U8h4xYleUZOuHnDmtD2T3h2kVtkHxM+q+nbRH4291UL3bOmcwaE
h75NfOu+R4aw4k9N695wdWkNy7PqaK3RC0b8rHxGTHYGuPeHknDiCrBo17q9Lfj7cHzG8xwG9cqo
HZLJ1kryRCw4e7QAFOvYk7AGAZxtttOwTHAgMbdR8DEqhFr+SNaRhZn4FGFEjIcTpCnPFqEFQDZF
AzhZtEg5thir4USATsVW0DgGbgVs6Gb+3SqEOI0Lig3ubjs2/qQd1M88gF2LvBCVCpJoIS6wKjrT
x0fW3UOyWfRSZ1cqVoL+iK07604GUngQhoMmAZlFtBDE1zr7VzDp7RyzTmxBaB1VbjHTfROnxxnD
BZtG6CDLFh9/E5Gopt97+t4yRbNOm1bhmS/phafpkohOGgQBVkcCIZ7d6o0C2NxCBBSA2GGLxZVK
0fA21sU/ibkAQJaQZN6XcQ2Rn9fweuIrJLmzKR9ETnrKXVCPfHVRcBTtgD2/xkcAKMmovIlw2yn6
oYARRTC+yzcFubIEiNqLm4xdJ7hYAJ20g0XTL3908W6eKm0U62WYOoNnPs++5rSFKKQGfLxsA69N
SffGod9IBxNi9arqylVdom8KmLM18CeUm6xR4ekib+yXPanhLZQlHVQeJuMiBHbA2mtI1GJzQDmF
1PtHkhamgQUL0y2rHpoM4w5guE8b+JPML1hgC31n9PWFnkUS6janl9DqN/6Lx1Qdjgqa6kT4SFFG
lUPowmEcmSJj2WePL/3xPlJ8Ydz2f7h0tFh1hzMXq3FNeJbcoxbDOx1IBSeseBuYiq0Z46FF4WsJ
P4PpYx0oMdJh/CqMTY2RNjOFQ66I5C+Lix72YFajY05qJyyKY5SymlXqJrD8lRVY8K6x+si0/FWJ
CYWRJKfWQGLZEb9aaVd/VO6ySAKAyph+wIRtqs8hb20VKbspVcwVkmUfTvfA4Pgv4heit0S4bTwz
O+PEEVMqU+Th3Sdm01ICWm8Q/hg2z7T6ogP+VUmkHM0iVjjdI8h4kz0mYjBYczyMyOodc0Ro3T+F
CEPe708lWWg2rfLWziY30sX8f5IhrANLojfDZFCNUDVgDq+A7+utcbGyACbZxIFrMKVPpQwu/ITK
maCqviIMvxN/L0M0UZjD05LA79ArZ9WTgIy3/OukPYn85Vo9GkZMjwpjN8beviMI8zMqqX8nJG0o
6Xg2l2EuAH37NXjFui+9AAVn929sh51l+LcuKv70cdxkKuSeYDqI5ZM2oh1bw5aSgA6wf1/3mkyw
3bBVywpz6T/pbZ679Fuu3rsWr4ZCxuI70mxZZlBVIvHk7YmcbdQOQf4G3lGcMKie1FUn0ExU6k2T
5SetpTFvirt6ym7WCcrdMUEzM+wqPJNwc/rWwLbg6CW3roT/EYoRoMQuo8PWiBgpNU8L6cet8D/L
gsK+WJ60HCafJsHELC/za8loY9ruL1Wnub81+8PifsGRPBO/00b9l2sGw7jQ7kvzboJHQk4uKVc1
sZjs8b4BdZBZUQa6J79hfQmXKc9ICaQFN7js8IscggShCZMGyWlc4m3vjBAhjL5Mq5wWHvIAGWRm
fkF2L4fMwDtzMVKXaZiRNYpbS2YVr/hr5JZGMNCV5jiKvF1jM3vqY4USMqYTCg9g8BmhDgzfP0Vt
blgggevXb0zQsF84sYUbjVtxtrIT6oZHkd/li985HyFH3DFFBFx06jaaGs+i6SCEvw2vraXftPFw
95p8IAOdnvapCb8TDjRiY/EvkRmT8qQiAodplWpPCfAqZvKKgI23QEIwGF3e7YiSyHhDcMBcHQfg
O/Fj57TCwoKYrAqgNbm92zjmfdJiE3EDBNdIuRctaJABGm3sJizOwXVEctRJImKCAlMpAzY6b9X0
COgYpWcZg13SAsR0dBWX+IXyn/cz/3xS9ts4+EsbHvjCzscEaunZwNhbAEPHdqJ7NdbsxO5NXHe8
bDLRg4ajElAS+5/jRCGdnN45BQlrbo7qGRII0lVwLuYw2HJIxhIHGf5kJiT7GU1hvrrAcuY/weLf
xcaSFwCWyddQd39VcqoFBhlPQK9rUfw2Yt+Bd1SC4oj0LzBPMwibS9JPFz5AQtKw1N/EbqYSz990
rzIh59sO6y8DmRwxJ73VO3ChxGA6xtRFTFIHxqJco5I9YFCJUjHPOsDqqP8n4JPBNRtmRB51bMVB
bM+/qulSLOJeMMspaKYlNAHme0JQD5qJGAKiswA8e52SNhmltiWsRe4GCQNIgpqnciuk4J2yVqcL
t7KKiaRBgD5hh/E1Ci2sh29OSwl/AplcxurE9BI5O2yDnDmvcg9q1nKHMUV1L6efZPxRldccs4yO
gGdB4i5syajichcwMfhLUvSbJlRISKbODR+4RjJnhVs+gKluBm7NTpceqnWLaepwh5cFckhzV4EW
U7VyJyp38XvkAZnZ063eg2AkMRWG5P88j9xyGmIXUsAc82fmo867SbHqBXFXCbINGKKwZkPUd4EH
jK/CaI9deZdZKOc5aPcv5Wsek9gRVnOeNbfMm+FZhMYfefaXEAPXYEzGb1F5bLhHeJsauXeGCgOO
q5RgFmQdEDCBtCveGB9yDLrL/PBJJn0itHwy0q951Ril795qEQC7NYIB69M0HUmtVyLuo2Vzn1SQ
aCrpg7LkQLUIpO/A4L0UjGk6ZibECvKhjF5ZG6Q6mOMPxAKTKxYEqGjy0zwBqGEimj1xpRymrTOr
ZxzRvauvjwJkc6wdTNzaZqszaLhD+0jo75qMEBTWPqng0DuSamjuwuE88joGs9XwCycrKMFVC/56
LIixvxvwY1tCxhIDwFZKqhjMUlzaNKEmQGp492FczSBBid/sz8rWE2Sd/vtR9aSW9XtgA6yJMuHK
+VroPrm1ovkz8lOCLyPOxgfCvc114RjYEWsb/pPTc50jMtKe1vw1kXsIZDUgFwmJjeE9VHrzGhet
6m0gVbl4Menznw3WCIYu65yPGHvpci2qpKZsKTuXAt14WIGagvTZacHW8Jino8vTPb+DRpmD8lij
W9qsA1YrqLQdxL5qgspUPw3DgLh1EeKfWoa/8v4IUc+DHrRY9kC9LR5heuhGr0GrLRYsQStWNFPn
5SDFzkmSyM9EIBPCUuQjCSsUeGmxiuPfNPrVISGF0XEK/RlEZJzSf1Jw9S+juubdAQ3BsLz+FaiE
td6rc2kWcabYwiOgGvVXyUUMY2b3+CiyfYIMvSIiBr6VMC9MqIahqdNwB1irjdhuYxkS/jZHDARr
rCjcIq0QCrPyX2QMB4G6lwAbqq8sUm01UDDtf7TwM/xPnME43ai0ZvY2xRIXLWSrYCq0apW7hQEx
G2kOoe8ttGuLDrwICebiBjaHfJ3U071gzlRzEaDXj/kGX0ER/klcZnpcSvhvbJh/ncLqzoUbgSKm
MipCBlJMz1KsH5D//l+CFO7MEhCa0X8yjqmj2C6oxSnAk6v4HAk5kjRIUz3x8Zu4fEmjNyoT2sYC
gGevZdvH8tFhlmBKNqHWLGCsP9Zme8C5jQdqYnqhrvEZJAbAYzpVlua2Q7AQOc0aMxc5QnUXGVTI
MGIRo1S4UiP8SN7Qroo7X4/C3VlcLB6LCUTLk+ic/fT+TixWc8BVExRReEsaB9p0LCjqO7o2KBEx
x3bhn8V7Ed8fpeXMC0eDUyfQNyzV4xlXXaTeI/+zGtZCjm9uY8QIWBwz0RbgZWokn4aAlnbySbSq
lrjMloVGeiNkmRIV+/tDZpFK+08hYmA7Z9Nnwz9rVNbFe3QUy/cyLqeP6mDtB+iomnH1TrYIN7s9
2N/4n/n+6N7TVZx7RgCzVT531FwtppfvYofn/r0vwJ0kR6vs1g0LLtwwyIjLmJAUhXOwlBLmoMKo
gHDTf7+1VbGn1yqx3wj/qzrohKwJvdP3A3xlcnNy32HxbQs006zIScGJ5Txwnd/1nawfENNhk10b
H9nXfHPQDZO3IfdZznq5otvl02GO/olDv5QHeWFiyuMLasDZ8ZzV5pcsfNaGx7uQ2mPWnXz2TUV4
iDwrCeexlG9DLgy6RBmTZ68nAAK0gM8Im9H7ov+mamr4XSnjC5Wsb1VQ7hPoLVqmkNMAQfPowrKu
3sMxMSiNUnjb1xQJNHUziwtoqgpdjHScQxsQxLbNtKpkfOkJLfjph205crK6xT2ELin+NaWLgpC/
wJMhAvnlJtWar+4f1lDrxC6jGwb16icsNZVsxPn1qq61OzpymHuaOHIErs+8sIv/P0ailHhassWV
I+BzxUlHTnctUcJxKp/Z2xkthUQ9waLmewaiw+OLX0hcBywTtBMm7dCO1TGGCxAkOB1i+BadvlZk
puO8MnSZd3roubmV5BGa6c6YvxJ4SEEvkfclQgEfPY33p+gMNcIB5BcB3JvZnGhk6kqWSetIylVX
ybdipK/mr6P54rg5wCtmn9w+hf7suU2RDkOCKmRu8WHWlvOQJrPkln1zJPy96X70qHSySqKn2i+i
8S8h3o6vi0coe+8n/RloDEz0bcdwTeQ7UhQ6rUhkNFYsWi29MW5qDAljWa15i2HwzEtPlJlvZqsg
QOCRPqYJ3ZxuQOOcFmXz7DvM+lyV8jo0ta33+gJfbGy3wi3mNMvyXcCWnfvhxejqOmEm3C89+ztQ
GBcX5ES+DSJM1F0zBAVpFjoa3IA0mZN9x1GJt2ipAdRMdRkxzglHfY14eBz/5pAGYZVySYVQsbvi
giFsQDcusVSq1C8hiBMbC6T5DVFPPygsSRC41bvC5e5QG7yNp0FuosUPG1DnNSxEI1YQa1deW5jj
LYQPHuCe525Y898RcaI6B0lHQKshQLsl10MYPsvxT51+VenCOtFOsC6U77C+d7Di26+cNPPoTzYz
TioElXRHIUWBfJX45VRIJByc2XG5sQXtKpSvKYUeywBJxF893qb0QK/Tl7/f/KhV3bP/ODqP5cax
bIt+ESLgzZQkQO+dqAlCFJXw3uPra6EG1f1eZGeWkgTuPWfbhuI40kEHrGTVffrzSFFOHl1JNE13
6pJbpv1o8aFqtvyB6PIpy/DNU+w9KzR0xW4gQiivhJmVJKju33HgsTLgp+YbDfQfHGxq9Gqg6kT+
Cd1wAXUVE2yUC+xw479MfFQpA16w8eJX3H7L1nfq7kbzlCtfXk9cWn9qaVA19KuAXx+rQNXw2V5j
X3CKGASbAB4WQk+5KKigY/4xtFtTn+PxnojXpr6NyOX68d5Iz3RYk4jX1h8z/zLQwsoCfCUpAxkV
lPL4jyoRLbhW7q8R/bklaVnC28rfolwsiJ6C1q/MjyDgIBnvhcRe927TZ2P8adXDRHGBiyot/yLr
t7a+Aus3zIDs7ol5MayvHLcu85p0kGVjwdGJ4hSb+HCPu0tRnxsMYcYCHW5PWqpFQ9k5LyYH8x2O
efLqsTd6t57/tyEY/JXxywJIFcWB8h5dpuy++U2WTMQpob+Xrr414lWkzR6nf0CykCm8RSMkf4UG
VPWtVkvw14AvgHh+DCZWuugK0hUVvjuyK01UeI8U2jT7V3C6GuVDMMzZKQd799SdJLqgpnY9Gxwc
dg2uKuK2DcRi+VEgNpkG5Fy5WfmpNVoUehxVFguXh5SeFCmT1fTGzotuF4EuOi4fqkuLVm29UwB9
j2SN9dGzJkVY3xo6FAtuwXBdo34cZKJ6S+ReM38yZBCriS67R7lYr/zaidRdbOQEF0ZLRSfAFr99
gvisQQI6l4pfWaaEdoYz5jdFkFtfEB6ryh9gXTRObDpBxDw5IYqDYJFCjKXxxgRG7upikWi//YS0
7v3wqfTfJoVvnfEO9N9ShxVQh2XrGbtYOZMBHI82+tDe2HbeEgujqP8aFGDC8Pg+l+QWI2GdnyLN
lkAYFdDBkv/uNWKS0A7oBqbM6qJ6P0nJMYhyNzPvBUKJ2uC5D52WcIsxvErNPQm/vXXjCFlJ/cXK
E5yy2nlUgmTVIkUqUhnrPt3m0q1BeEd5b11fMo/FVfknWyDZ+6Y4DyVP4loRAcwoN8nPSLijNQq/
FOpD0bZC+CyBNTDyeQgw5E1Mp8fg4OhMTNzlDPQq932zZOHKIF1oRyUzBpIlElkofsAgRgI0BRQ3
CsdjZ96n763hU6uRjuEc57MgFaE15wklNvBShbwIxbVAukqDCtmPnyhN0/K3IkKIiHT6FBW+Gd09
uvXGCwa7jQjkz9DTz3avPqCFk580IfEkAFhOqi+rRoiU8FThhbJqpzLeRVOvE+vuxcExoMCiM9ZW
WdkZUfc521y4syAJ4zURQSiNqPgJPmJ7LV3iWISNRt46jhbj1mOBkfMOjJn2MhklgbKOhO+UaxEe
RMivg8UPgZTbqb5a8pd1oK/igxwbyWSQHAdyOhz4rywg0IESQmBqDJnc2HTczecseuWhr3+xvFkN
x4Cd/5QP/Rd9nfobFiQr21hdFcx6VFpzZYHCkbrKukotKm25bABnT6S57YI4v6XDWEYhuOm/cVlh
A/c7cq9emDzfzNUuYdYILjCE5w6DFFw6/yPxCQVM3izz/Usl5Wx4NPVT00+d8sPaM8Q3FZ/7XmRf
7zz6CeU7GjcTeMwA6CFSykowA7JJ5v05MDYaHHQKVAWYvasAsPpwa63Bb5pqi/g3Awr0u3XkMmbh
1CF0w9LQgW2A6lh/WVdN6Ku5AtQqRmdVWRHeZ+WIP/xPOdBi9gncRSDf0/YF/05mekMCx7BRQGXH
bkLUV8YrkLlfwwMiroYkIPcSbsC/2pDEaZ/TjSgsMLKW/HMAlBIwVMw5AgfAUuRH8l3yPzHlTz0Q
AeXpoAq8/SYluJuMlUtYsfhARl6Zuct03NHHjiKCCBUC+9UfVlFQDoXXCJSl7c5kenoEU7E7IPdI
glfItAum1f0N7BECc7maEzXKHhvhfcSjT+SWSt4JDPgctyB8wdWISRpD8tBQwR28cXkUkGZZzElJ
lIy2s7gFR24SagBoD5egRO48YmkPLSkdEpSgkvpqEdmW57x71+jkW2ajEucriXkJ000kt1OuBUcQ
edyReI2nPoLU4eiVkAd3jszqURDoM8K4chkldAenX+QcgklL6C5Sa+YKI74nNshPJ15KoVh0/Bbf
3RFuPmm3OZK3XNR027xBGKDprXWGhNH99etF+pvhK26QzLbIKbwZc4tqIA10txaR50O6yfpd4x9j
5Wq0axNqpnekKwrHfM74VBOf5XgrGVftGeWlA6X+VQbfnbz23G2aOdW2Qf/ElWQeTID7ECwDfnkC
gF5ycMyAAwldJBoUIhvSAJSpcbGpcOIAzugXsTlpyEp1IDDRZZMBNed7d8yMSNg4uxBI6cNfxqgr
/DMZzSwoFrB1dNDyncBzq48sfe1elyNEFbys7k0NHBHksDMD7C7O2O296GgynMa9tOmqZ5NTyORE
/O/Z0mr+ei5qwf+rUuD0iRARUOFSWEMwa8lQVTNe+yKB9gIOpsTW0z1O28gH2Co3oYtfMuA5PnQy
JhKNBHMStcnEQnTZMcjGxTb3zzj+8Ennrq1OCbYcKVLlRPFd5rIkrkXmwcGBXBChwnVCzPKf6Gzg
+X5xPXc7Alza/gcjOjk6euyI5Xk6q9h685feb3EhSOacJQQw8oLyXnQi99iP3xaIB+3LVv5rUWPI
U4WyVeUZcE+yedS5e3eC4VR3NAbPQJ8T78OkMkZ7TQdLh583HS9cjvzKIJzlE4J2q99lQDHltQbb
wgHDTE3QRsxbxopB5PV8aX03jn6LairYzgpMR7gK4w1ZgMNXn35yFZ3lQ6gP5usCjeIMA0c2yc8u
8m06IGv+WWkEgo5gziGyQRp/juVb81/S9lYwb5KjxI+PxIMja9HWfBCnCGkola8dIi6qKYoluG7+
Tiki+Ch7xE9TrMPkCyAtUvgjhZHf5y37YcU9yrVWrJIXLXri7u7xGVKAMkkGzavo3wgliCBkmRmq
D/UkSHQQwsnDbNL0o3maS/fyUKZLhp8UQc43r5i7nZx5dG/xVx5wIZisH7MidMolixLrm4vuEH5g
be04B62X/MTZZrYbv3Lc9KgtJ7RnDZ9UhJdOAsCaU45Gz5zWwxvOwUqobTL8NVDRmrMZkbia8qBT
sJ6cRo8zYdj66sYUp2BrkvAgrUy+U4+qHMJcjqCwATS8bXv6r+sttG8OgPai0qrL3xJglKQ5rIBT
YmPOb3w3JAHhAbmYc2uFQpRROWYGso1m1fU7iRfsgGKRHZL31soccULFV8MTVEg4oePspnSmiboA
xAQUBWeiboEaJCKAiec/4n4m28UidhIdnrowHhi5OS8was94m8iCNs5sRLihC5RX3ZayC7gEJNhl
d0OZvPSFCyKiHBVvh/tolypPpIXcOHCIsfSV6qf/saIerbnHDbFpQFLYrvOVdaIoKDwb7QrU7apX
z6iU5onw8uQ5G6aGTuWSHkrG/bNPHwjDqrslw85dyBIpnFPQtVEjYJqV3w0gFokhEu3W49aziG44
yepaNhmfJuswIwwR32NzFBautuzzS2uewG4t1tcbfzvyUsGaONKPg3rn/O9ZDDf1PwwHwc2EUJ8H
j95bqHtFfgq0GW5J6Mc8LXyQ+rnIJck8iV6mf8GfeMg3EtNIMSc5jjKgOdKtbz67ERZjS4dOqi82
aEIRXjxiHa8Dp9Cq0O6wTAR7cqiXtDlDizAjLGBeQD0EdLGkoWBOnQyHdE4icyN7Yj0YDo87Xu7I
2xIYTDwLDyMsWTP12MCo5zMqbVuUOZhBSN4HA1763c0Lj6Yy1RpYlFqQ/g9j/B6bb1TPQ7NxraMR
X4fFsEOIC+BIN0x9GPcSbeGUn2SQb0funTY4kHidxGe69EB5Z53FiDrsEKe6zSHJN7nPb+sx0nYL
5I/XFmBwNE7FlOGg3SVIhrxbFTmxFEBzQg+xwGp4DLtjTO6iSDKb9lfCQZI7HW5h3KJjuw/cs/Ez
yIvxh7DL1n61/8h9LPwFnvJ4VX6vUlqj4V3OPOlDjBgSaSlb4hyxBZnQBEdZCJPrxQirQkY2YTPQ
wDwm2K3JKWve/Z5oD3XrHavV+PF57ShCsIkAzyMncDK7W/G1QFdMCOZSyS+MJmgO/xUy990SG82W
1htbgVy5ENONYgI9K/ZXmjA312olvJoj9uayt0fC6W5jZDNlxKBvBc6qjflrYfCOt9IGly8tLJUw
d7fejXR6J95MWPu8f41fUAVjvq7Mec10MBVYQm62v+4SCam8FA/moYfTdHCI/pCro0T85mq7IFvJ
slkuUuoAGqrSkEw9CbFSx62YnqdgQGQak/w9/TK3ZMIWnIZcm4iJseE6HeAjgs4lb7AaA+cjXAW1
M22iCNr0F/aX5NMO8uVH/4p11DoLXlbPmbiOObtyH9rG+JUiEsAsrQMSoLMm+juTV9ZC+3MHZyBb
xFSW1gJvbnUUyKwIl9y0fbhMeOemml2+/Z5Z+zl2JFBRgz2LymWlrj4ms4nJQFW5N5wtPQ8MFvfb
aPMjTRDGVN2waT7WIryrylTUCljLWzNhPSgLASmWkCIVz/UdPq0isQ7PyjSNlkzU9MRsecPHYsWn
gKheEgG9wiMDUVNfE7BWi6MGKUKH0Ix+L7LdbfWrWig/1RZ5WszinVO0dyL7Hq0SGNCEHiQfKd5U
1jKoVpxi+HSnKVwh76Aa3qa6v0PmT8lPfk8JBS+v9YrvKn3ucDUnTYbO/tEPHWOQdoR8Y2hywaIr
Y1nXfEHzEwcB/mIUuKTKWH9U1u1RfpcOKhwr+UGHWA5ftAJopxzZVbqeRLlcXfqmxgwPq2nhFL0w
IXPlAS1n+/agkZaNJTUbDwMX8VyX5xxP7PTKHC8nLy/niUYCKVJZgojZ7o4uNdPo/gkwxJ0yb968
CTvpxXsnCOvMrncIw3qH5uUgJrkQ5J6zeKEGawwcXX4dfVTgaBicCpKLd/0Vdrac7JsjiBh3CvnZ
+pOJs3HBs7Bjk1DifQINW7Hj02EaLHVcIYQC5+tsH6T3AKHVsnCKq/hGEMTg3C4LxFTnknPsiPF0
paZrZM8iDXTItyjP8q2T/NUspsMTz4uEaIaL6QDNBeTMPdO2djfuWDSAwBqQ3FkIbUg+GLKwf94P
GgC6v/YmXUj5Yo9Ae22RtGR3hBSw2uI+DHdV+tEE3hDkVZ2OqHwx2U+iM4IHL7xl0dkKTlnZT/ud
H21RkcJieX27cElU4YtCSKBc+WC08Sspl5TqcEVi9B/N5itybw3cgDv+Gv7GI2uSOC2PTNSc8JsS
sJ7ldug/FjKSbDXCEueQRkr4mCZ3g/Ov8QqnJulJeitEuJMM5CXnLFsjbJ1C8uXw5ffrnoriWjuw
rOH8ihQbD8xVfxKpHt+lKeK8EZga1l7wgpcLmLk7N1iICc6h+FSOkO/aE8H/RA9C38PsBrQPccC6
LW5YMvmfAbp5FYsAIT0UA3gb7ypC95bIVhDXhQH5WAKNSw8ZbUxL5xPrB4rZbJOTsChi9TPK79bY
TdIRlb8TQhM+G43WrZgCTZUzHku7ek0ZRIV+mft//CtTpBSLKINPnTMCSegDaoguaGk2yyZbD3VP
6xBcccZP2FETUePnpd7eqL6nsLqO815sT8gq+pZKHnakttGwcCItxhBn0+hQ1VscQ6N6aJN0gXqZ
WawOH3SIUH5snZrVJJRqtikbV4IwSrpXjGdRSBQ1JT/Zzr2gHenodCBWZNKNIJnoz5KL162/8R0Z
nLyGduiEF6ABbTgGKoM++FMUNgssHA13q2UbnC2/lKxoZ5PV+MIG8tbWsPMrHAkognEU/QMl8exg
KgdHPz8n8fiPkEQ8mePg1L8wgz0syhS/4BLPOi/htQZM/WsdscCrJ/ESsRLKh5m8Rxri/jBUi6QO
itw2ZG1n+NwP6QZt8WiXiFOd8Vo61jU7wIcUpKZ/kgeWCx8bqTXv2V3YG8/f9Zd4OPOCdLa07r96
tJIbfDPmOWc8tEhQm7kBHekAGCbXB5tDu9bWmnuZ0BM+r+KphKdMxt0/2azYP+gjsYXvZnGYArl5
DTKHySn0p5dIFe88WApZ3OrVq58cDnG4ZeaN94hPTFIf5O0IW0jO2ag53TreWC8qwBnkSZChBQb4
jIQYWpGzH34quOOS53maaOblhevrF9F7CC5cb61T6fg3TAed3V1Qzwhfw9I3V+NVPSDMo/IEAwxd
pgQeul+pvDFNeDGhXcOdEaZ48LcYPfnYlhvjAXrdEKACuzq1N7AKEJPiqDeExJqNSugUUgPKvVoH
y+6fhmvYeZgXdFpgImxtkUOA/QH1Q760micO8b2p2u4zXFr+zBNsuB8+gD2yAbgBG015vZsopqX0
f71C8Fubi25l9fmMDJOlXCxLZFXs5UWxoDnd6a7ugaFgDE7FO69fvfmoESHyhNZ00i0hbUnxGNQf
ojgoX8EhFC+huq1bYScHhRHcWMhz65dndho+DjzgSIj+qJRyLDjVOY6SRzIrvyDuejQ06O2r4tkM
uDG6vUgCMrN+J70ZdvBZVkd2apZzCesJZjFMTLz74xeBKIR+VMXelRckJ082ClDRC3sflLA2pywa
Go22OhVMhEEPZJk4JjZ3adkUe4+4ieWcgt+ndYgO9a1QZ8NpcMgwo0fhR0MTIZ2KZ7gmvevSbYJV
cLWoKDgAZRFHSJQg6bpes5SWJ6A3a1y4azzs1YoZxbiMsJMTt7d0rzgV9rTwWLdhFXwZ7tN7DbcO
xztZoJq1k6svBhljo+74C9Hq3NnxrazJIpq5G+I0mhvjiXIQ2nm6Jr5p01dbdFseOcculik+mW/m
w7n3AHZBkzYrsWLKCfYDJlDwE84vsksxbrRIoiZHP1nIsrciSbiPjxmQKMumSdjvHAATZBEB9gOb
LVHwNVpkD15pShlMH4AH3l+LHmVu3HVsdLT1zIvjiD6d+ic2X61Egrdlv8XT+9UZi3HS8H/ry/QX
tWuiroVgyeOJhoFhd3ozyUBbsFhjC78oHHkzlEHVEsvGq2Sh47VZGlsCmjSJ/GkZdh7ib2We5TlR
4FvgrI8SIqmeazvMbf7COoobhG77nFx0NC/NnmtmJKjm5T3JDRGP0wq5s+q99mnMl1htGTSYPeki
ivfslJOmNIhvlNezOSrl3Wcn0/I7CF3IFL2lccRchltzromO/C0SuTVTp6TwvtgnIetAhpl5FRAY
BX5uXv1+C3+JggUx6KJlPKHcMjp5Ae2xmzLbK7uE52rcZXgUALz5uniGSNW8qhJdvuhZNpLx2z2q
R7uTfyqYgZBkjppcZA5SwXh3qpPWhRP1pVPUP22I3FlE+shOoJEFoSGUDtS/QiF3B+E6/pPIfEks
IneNfJXgJCt7QUQrl/yooq21JDTzuRIvMYbLwLpBblKXg+qXPZ2XUW2c8WTxzBrKIWcBkyyLnp4b
61nW/Ulon0ZmvlZtHVflK0UknKJGmmaLzPfxk05tRfneQo+UyMBD+rcwSbFCepckViUiBU8D8jTv
CIiw56qX0VoyAuvju/PklWnemoQkMWPHXFSSju+yDBRvmhepkKSUUE9RwMbFfPq5UNNSY0o+gO9I
BsVqrxbtqr7Ru08PiAnfPjcvkPXlte1IVPJJLssQ9bChk20y85KCw6DnD9sPoLkahzbXDKQbm6Xy
yvuW8B26DTvuH7X/pOpTIvdV0E6StI15NwaADvRfaoBaBBVJQJXU6Bdf1O50Mt1H2nF6gbIeHw2B
7d5sEieWbGuZGxzCNl2kydaUOvriYLsD7qW/VoVHwHE9PphO3Ih+uuaLDMC8Y4kerp4MDhWjcOLf
RlhBTmLrJFkixUT9BUHqXduVkPJ9SeqX6z2m+pOnKcw0IPRJRbSR78ESVOYpHBAj6t6GVo0nMmOX
1riHZ0d744337q97WXf4sqf0RG32JxyiffcCIeWTvWTnZBM7E6z35qldAUsejHvxZXybR/kqneO3
2c3TLSAx5fWLt38F5zx4a7REW+vgs95c8TjuzCs8EUl8tvfbrds/65QtkmMX7QJhDv3vXppr/c8i
Vm7Kty33Lamud4+4Ds4lYU7VV6WsiRjKbBZVZuztWSDa/CmlVwC0VzMcR8+uOIF4ekViKRuCNP6h
WiqderHQ/5Fv/yqpCZUmqxM83R0PYM+qGS9IaeDA58HUcYDhe5znkCXRO0Njnd2sV64tYNdVOMYJ
kgrvwlQJhLd98Y9/U3+Xger28WA/yQV0TKIOzjCCumoPu+gzOHByxKJDv1L7CFo6OukFFuPabLFc
tvVR7hx33vHpyDSnLCjN0ihQWIz1qv0kG4RbwFyUsfi/7h+W9FBweF6Uz9huxyMFwRBGR4LaNoAr
d+E06s5UE7jcI/Am02kuKbzNcx//5Z0wSz+7lmdmDIME+amBdp4gxsgIaLSow1OveDQNcpxW5nAl
fVWlV+HNRdmzZ9LFNpyAgUKUyMNcrz9jffRJ0XYXfCsUwdr1aEMxI00BVxLiLfOS+N1aK86XHqsJ
HmeRFdgUSXpZ+eEi4hGxbCmd85kYqKk+wxIfH/51DMgwKe8tk6S35USLyJFjyIj0vQXZs5MXGyMm
FNdTCCtZ00Q2aLBQc/ycMDRUe4qkN84zR4KK4C0QsBhauk2dZsYPtHZt6zXkq0JZEcAdf8GEooji
ksAepMe2qywLbVMgVWycVnISfHvaknl8Nf41/oFlQyOGbpCPoWHDnighmcI7XdgO8AKTGh3vtk9X
xsqfOsuENQMUWeqclXhAEQuRpgZTveCHqt6ytTWHFVcOysxKXw9bvg9hR7LTNKYJ5lLfJAbKTbKI
2Y0mFyKFuCqCdheklKtZxxStX2qQ1m5WAfCeatY8MLoJM8oWovzTRg+jtdlk0HyBBzW2diJtDqIK
ax/jVsZwgAGflTjRgDKduF+26sESLkhNQUQJ+G/xRIwLKThQA8enrJEEzyOOJr0m0rt1iBgFXmn7
ZaJ+D90HenLAcc7F9QVoGCsOWiP0HNepb5HYe+q+WWaLVYN8Glc4iREI1flwK3IF0+AzIPI2o5vR
b5D/mu2fC8qTCFsjepTBRwpP+GgytJT0Zk7+BJc0OU5oUx5JYn/w1+1QrlVXsNyxuxneKizubJ6I
DaFtCxYqahSS/sGkXXU4LKsrmKLL/xVox8TYWIB6QHHdQ2f7NoR/OgB18BSX/p/Hg6FxK9Ye5KNW
LgXlyWtBbKeFAl2E3/Ebbc5nEO47dyHC+ZNbYvkfSu8MpMwNen1zIbD38mzxE6D6bawX7oFh62Kw
Okk8sOHe6s4WfCsTpCDgs7ZZy5qTzlyLP4xfC5ElIy7UUfnXGtHXqF/3zP3+Prj+r6dN58gBJWo8
W6TgWjgsGyLRBqDRkUqrsD8jU56u3TAaHAvY1f+mZTGrBciZs8x1x27kRweLIwfRfprou0mnmkPR
IQM8UkjHz+wjO46RonrwdDQA9sK/gYUSQ0jE769zJzM3mvYE2h4RePv8U1U8zxJSMfYU+jYnqWoT
n+EncMDxtANEovLdaexbeDvOKWtI3b3Qco+MDAW7t4JqFDk8YQ03f5JtwgDmumjLgsFBjlMnA7Qz
OVKBPgmbSfcIcK3YpdsKGw9/RegSiCG5WiET4eIQiHGQMIFAgicNpVgzoTvX/grdFkElZutI4ACT
ewPJeUQyQs2/PANcQbDvFxeJsnmUz09wWnFKO1w24Uvr9l0KIIrtj5xjlhV+IwK5IZVmk3gvGJic
OppZbfXd8mfjXRO6W8oFrErDGlGzSxD2n9DaaXTSYZbeyfDpgFMaDwiP2mTkcBKF3eFGIQvBBZkZ
H/4ozhW41bGobAFzgsx3lPAhSyAcPR/aoK6BKAmRjYjU55sqY/g+eBMAyDufdX+u41P3sSCczE9O
JG23wkZpdGcJrpaWQwvrhtB7mCv5mER9rzaHsiPYhXyzfFWx+DVltC4BqdVmY+ncVDeKOgE21yTi
ZoeumZNuznpim8mK2xFBKuz+iwrQSl3TD8LDRKxrpxOEsGCtQZIjbQLOipwgvxOBUoTrgSpYh+qf
bswl4uoTsg+MkOn5AtOhdxjRlB1urjth762jUPqxUknupD39GKKDZsy27LC9JdU2sm5sqsicE76C
Mn2XI4sFz36jrnr3kTByaXxYCLM7kFz/bDKfeePHHB6CdzX5VfrXExHz90BdJ9ijtRO33XvlHVOA
oAp3Cu9CgBPXWyUJrYg4mXj+s/7hR2jelwpfNVQMkJeEEj3mKPYD8ppJt/gy+apAzXuAJD+/+Ix/
9VAsSWSYFRpOTostDPCSxoiOjhKIqmx4WH1HwhDiX/RlAaE8zaRxofWc8xQRyhHk2eLkxkygrcaM
lBNWRLsDUwE47bKvRr1PPIqafAX6UssqG4k0YIeWQRiH8EqUJMHw6QErpUTKw7srl6jbIgZ31KoC
Qs+BKaNFZaFT11D++Mq2Dop5uLGmUfOMNZPoITbT5jYkW4M/OC0oFWDH8j9W/h0Q7NOu+CwjH6m3
HSCgBXNmYDBtTjeBkzuBR5xCScdhI0Y0R+0A9smex0esUrrXnylxiRkHLP3Zxx+VZHmPJhbPcakK
0Z7myBfh/4T+UlAv0oL8kj68l+R9rVFNshMXOUzcMY8embcbBC4voorWOc7BAyC7kbKXT/wlncrz
Cl8UhmN321wNuDSihUjD0zfCP5gALtsxv0fNQwouhn4xpgZp2zx7mDAIdRicOHaCn0dNLoOx0pEa
QeXgsqXxt093ZjlBOpTjMKtUbw5pEqkgbBhbCOxm8YZ2bSBdDAJ7kLIdUz4R1eUSFrapwuUCXD/y
OXf2SuE0iGwUorq1qAWnhxagWYC5JCP7HiEOn6KNKIQxJZE2ES1+qU0dN1sq+0s9fhlMQKK3U+nA
4IW0wJvWfCtcopg35GTbqpemu48G6ulH5p4En3i5C2Y+M8Aw8+jGt0qASX7l67TcFSUYdbviAWJG
HVLiITYkL3jk5wU7w8QECT6lj1NA5ZkvGzpBaM7Mr/5e3nuIefZUJ88ltkkRgdaSX+62wlp7CUyw
FwbH2thhmi2noGQDI/dbOgGXTylQRbyoVimJScRIAS6tSRTLl1ML8VZTrzAsdJWkyW9FSDL3H4OZ
cZKpJd/GqO4JRB3mld1xya0FybHWxbvuwHGPiemQl8SAEuTrUPri6PSim/xuix+DJg9zhyvEKjBR
4Knb01yeGGQmQI2zHDBt8RLT9b2QHVL2Os2mokS8Qdd0O581yAmVC5FQ6mFEJsEFxahN9RYwULP2
79LHIuYl8bSZDA3rhhaw7R/+2I4OzoHhNZl51bX8c5lTIDe2SryGlMfzhB51sF391QIpQ90fxItF
Xv4/HnSSCfKZFjyKcG599PYBq0TsanlV1hJTAw5k+F03IxgS9yAhVUo3d6l8vke88gG+GXh7mk0p
0sh2jCbolPzg46OoxjiCDFXkjdQWhLnjiUCfIIB8ZMVcL5+gvh7sFkdIp39TeFyBv8rcxKpOViTp
OfXswbsQQvsqCfqEdlzJnGvKj2gZ8wEVQ1f4/LgwbqO+qxPEW1fGHALTuET/NVzu5Cqw2/MzH7Vb
ZgOQq99brJllszLBMkX+SnbJ1+muVJhJzG2+McuNHY2CxbNGHlKjcOAjkCdsjUHyoZI9fO/ze42J
1jh78Z4mbdN8Kc2+keziqUo2cDLjbo/gCKnBv0h8M0wK9FZg9F9k2L1WUAtV8tWtGvXITceT5N+j
6+imwGif3pyOn4UHJeGX39Hb104qkSCIJxZ3Idjm9O2lEJ5uBqG0R/2NuQ1lH2EtrjhnviXJwNVc
hhe0gtCTNy9bAIf7Jbe98OvjKpfnXIVgsWbbYF9S57kirgSYOdLXOn2vqFeuCrYA3r6G6R7jpbEo
hH1AOYHyg6mOXBseEaTo2LFIqGKJFjdJTaiqoyQkwG36YSYTvIcdd81dUv5hRfUQ3C/Efw2yBY8G
rU2l7/lOTGRB4FMosIgVXumGQ8WzLz/JUhBeUWN7yDS00/83/lznpbuyePJeo5YPD8NV/CrqOYIX
Fulq8jvNzWnRadmyaQHwbHZ+EBiQNc938ErXcwWKfWAaXltT6llQPEjLiIYZx7upbkHduhm7p0GG
+mDn5BIjRGl3/Ye+Vpk9KvcYh9JDgcra3RNaFUM+aN6P6NoytXPGo4GKVvaJAW0oKAuFcD6XFH3l
4Es71HJJ9+h4PYVuA1TvKetG29Yy+z+wKOwP5K6IRVxQzbWI/moork37aSByPHPyOpLbxbTHuYor
gF4qkRKpb4tsJHM1UDUYICVYdM+2XXnIoKgqFRbmNlF3v4j+Q2ZBlrE5CbureljSb754MNpatyTB
TkljiM0HX7zNkk2y2w1nQKJgtjDym0ecCwTtbSDEDIu9rS+RbS5Q/DeMqySNYIWmzkU9jSjfwms3
sQFr6aVyqhjWP3Zwo6A/i8fNas9Q4ZPJuWEXOOfDho+Sn2nLd5re/0UOsMJZar7lHU3D5GIwpMDL
wn0O6/ZR7dxfd1tdBcA7tI/78TjQqqPtdRPXsgMmpaRv5CAejn6Dr5NGhCV2SMxh3BfrNlj64IJb
Gts76V5QwJeUTzEhgIZUKJ/lKaEP6Cy0Z7GjkWLk3EJsrC2Fl0D98JGxfVJVkE3LWSnjDydNbA+i
sUb753KMrAH4iNUCZ6xWcrIqa8Do5sm/mt2yXPzwRjCSER+LWODPdRfujwC1XK0siL9tMm4MbrwZ
Gbvg6HxkJmi3Rej99CQCUGhsFySBf8W36l+j8zjxTDremySjouO6xsh3UJU9xwuEJsVl5/FriFak
pujSsnWXxJeQLCdJz5wvC2tWhXyY+m8KA2y3RRZXQ0FKBfpvXjqUNSLKEp325Rj5ARsj6z3vnssU
0rs1fORBW5Nyy/etyNdhfIfGTuY/2ymmLQH61VwPBgmM62mitEJux0MjV5eQ9hZvTySgr8K03cz0
kKRLZC/8MIGJzsi6pvKDCCmIL2avgkbLtqM6C02NeXWBPjTqgkmvCHYi4dEWwuhVgIjFwyaDThqo
RvpJPbAIUMcIb0HDNdPotz47a90SMSoGqk7fNNWpGvfusCYKRSmPpfEo/Yf7I4u2ygNM8eDU2xH8
uiBX38RHoGCbnLXwFfeSWaXh3tTbT/YmBxVcfE2kSS9dW2yRvLSIdfFncrcdsvbHEpwOsHHX49ih
AQQMmVDmYD3696Z51CixQrQfwRHZSu0jEqxeyECnNJVZSe4w4g0a/lAn10sfE7R0U/xDlHCowfzO
izfzZuhdUb4YN9ZBsOT01SMBvA8k+845bwjynA0wfP6du6KBxNJMe7wD5OTZUlyUjFJI1+dRRRTr
oTYviX5IKWujs4MTuLEt49tAfccNd5FADwnLplXcymQnJxuUq1rfUJdD4kDlQL9XMc4mPlu1mkH4
kH7Yz2oLIQjqk5n/KlAKOCUS2a+QR2gUaCfg3rECe5pLlK4kmJEbv7UL49zDnAxoz8utjvOHWCx+
dfi2kDMfIXQv4qaaJAFvlq6jzMUDvFWnu9RbVdEZxipSjrru2QUasG4u1dy3Kx5sr7/3ZM8TBzfF
nJrivJJRNulgCe4zkDfDuCYKakGOUGgQ8Lh3jW4BTYjgifC9TFxCxC+y/0g6ryVVtS0MP5FVSOaW
nMzZG6ttexFEQBEBn/587FN71Q5r7TbAZM4x/vGH7qzmm4skWGVJzY+/bt6hPgfN+ZwTpQWol70E
r64y+fjl/TrB2RbSRfEJ2F9UHD3kpcR4EJ+V7uJ8+gnmmNjAZEtpyqgyuWk5fgITGwEPaAQdOnjj
5A3bj3lvAlUX8j5muhotmK0bERZqdQWTDLu+CzFCCQk8itWVuJsA7XoyapFmRHDSXUZGfIJj87AE
YL67F5xk37XTaA9HntEtd1g/4oWb8n3yjLPsAp9PWjwLTF5FDhjlKucr5XKb6FQccDUzNfw0JFnj
zFsZ9pMqG1+aQfj56r15r/BQ1/F3nTCIUv2nsNJfcXuR/OmLFJniT16B+RWOvH9eDfz2vC7f3jtA
gjbIy50iRN90+XwnDMunToWzzUR9+AXu3dQiuBPhyjPV/2lkwWBjlcjex1h/8LSaVgDMMlsvPM83
+dciKbKlTwFvPwEX+45511ESohJbVFJmWwaZJ+6jgX0CVuo86xX7utQfNZ76jLwZIUoZn026eaqR
L16+rQ/psYK2TSnpYM2091nTx7Loa9B4rqy0B9CfFIilzx+m7SlNwixztcz7Eg2ADqX/zWCsfjjR
jhwywiPA8C2FfiUvsR2UIHFefINJJL55tKwKFBu3a10+ny4FgHhgUI8yYDdlbRt8gfsMI0Le4oaX
YZr4zJgSNncmrvRkpS+IvpC6mHwwCP8iSv8EaDUYsUUfxm08VIDV/BjVIigGrNgLmEIw1fdFPqcm
5KnjXy6vaJACA9SYqS8Mzd6TKUJ098L07U0wSUSvl2FuNdgvjG0Z2Pce9ryYCz6QUU/dGjo4tCY+
EGlxbHzAOprDnvPuw4ItUwYfNBWMeiAEKzwmFk3N9+OD9dInCPIsgT4ue4IwehHnUHzo2XGy0xws
QbXLP05u2j7GaQpkPcCs1qWKyUUX3uubT6uNUCIuv4iWlKVwTa5aDFUjN/aGdJCmJArN2F67S4TJ
8JM5q759NsR/e3woHk3fUGMWPeY8KXRnedl8bhf5LPBhyLiRMPiZo5Lh7TS2Z+pnvIOSUC6J3AiG
ygbV1wmGbPAVvqzZ+MZ4sBGgGE007nSca/0RwN7Ettb4BLDh8LTlCrdQCqk0VYsnaKAp/czKz/ix
+PxCtpDwgXkvpnhtElt9FaoQNnOizvjprAwghGDX9QKAGTwA0Qa+PcQLiGyIdipaQ1ei6eMOMTYP
YHUkFWzAUJlGlFWMCAVYXgq6uFAKaA6ZchVTMqYXA+wmbHabCMrFvSHs2P6SX8erMxFLoSzTTlqU
sDz6DwS4ss2XYm2yHi5kMVFOM9qAQjSCppGWLVnUAs/J1GGsPXmd88+pzLFboCKhEZaHtdYGdEJs
ZK+JX11sahRo8Lw/2DKtObadUG4hb/p41e5h4/M/j8BD8gUeHwUr4vz7q6YWfoqqEd1lj2fyTh1c
GPsvD6C24sNhnQwkV0obqdqls3oaPVntp6zB+3PNmA0oaXJ7XDnD8d7iRjC8Gq8KA0+skPBPuXEf
ihl30LhNT5Pt88qtB/fgxgIowd3jsNepv8uABS+dmP7h9Xzjx1mNxuT2xMyEk3iJUIRDjAUiwmuj
hD48rsoW7+3oM2PuPvgczYfpbXLjz4rK5SGdnqAO70AovpATYvksBTym0fgT7OUg79DzA846vsa7
G9tJnvM+2+vZYgr88EYgIGgcQpSp74aop+KYFJWNxgpADM97iBbYFF8zTH9Qm3FvAEsBZyKGTCW/
SPVrrjSuQHAI4M1xDV9eK9Buqmg2A54DDpJmZI/hP0bJ+140aijXn22b0/gybHoNsFMDkSnuNK3t
pGxc4KwXLMXaZWpBg/y2JzRrPD3ZXNZchbCkB3MdSwuKepcwB/pIilnTCE8nJDnzgmJxZAfoM2IP
HswZSCZUpwS2sdjvOMMf6/ak0wdJMJuKTEZVmiBtlcjJmfxnjvlFJGLQJ0u8YsKwRmNqVIvYa2OA
BSVFLPwm+ooNPzdGpbMDAxdiV8A7NTiDSzUcOaABTKnEHzCBrueO0M2Uk38JNstDAyVlyrmuUT6g
XuPZ60YfnAlO7wxzmvt2dPQqmE1O1nQe8msD6QSOJU8UBkIQvJsJsd02pH+99LlDo5+8nJ4uiOTa
9MTJ1TGEwXpN2gzyAjivl+dTOl/WAi/DDeXfsZApA5AVfh97N7pktrOpDI8IoN8B9UcwN/I4PyRu
UcfZgJ/YENHLUWUQFJ5MIo4NPgLyK0K1pfxXRzoNSbV2+HFhJCisEpiK0uY+iRj8MbEaf33GF4GY
kZPaUQZg0ezhErQtykHdkSpWEVQOB2UflAUhx2Fk1PXB+wX+afXVSKiXbS5Agcy/g3bm8GCMnxNB
SRnA5pfZfyoUdB4ACCMtXF/0YsabwizDSh3aBYOiVwFsE4GgsUJ5hXHXS2899FJWUEKbmC/hkTWK
By9LBzdNfKjuKBzBf3UgI2Y1+fhjnCu8a3ahhEENNV4dPjpMNyra0Xfo6cAK5SvBl4O+wQ3imYfw
ke40Oj/YuaP5wuMddUwhcS3QTE4nKfeAplCbsN64wRO+BHVhPb4uV4535bTkqjyRu+Xj9+YG8jb8
UW29CTkWMZF2Hri3qqPChC28e3qD7vIhwQ+5EDy2gNL4st4Nt2GKxd5N8AwhHzXHpw0ZgTfEa4q5
GCpSvhQ/xWuTAMAZDMOIdUBFSVsL21EZSTbzdhKl7LBMMjAAnkTcRYanXAcVcY68YJ0xP4F8p+TR
8F3DwoHxD4LHB2jzRfnccYqPlLfJmtfhe1+eHoIdzqjxlnDDcpsLw6dCkgoQhK5TZzC8Z6NEG8SE
mJlnmwGpm0CKlKf6KIBNRRf6Pfcp73w2DIqFcdr7380rFGY3EF7H+8TTwFqAS8ai5m6Vu+EwUPmx
sDlrcjLEKR7GC8nOw4JBc/Hk9pIcw8XDohQaFGSD/5uUoAvGYfluvf7aa3MAgVBAxJtRDosCiW1m
WrnZi8m2PWqmO4tZNGvywTBedxiXvv5bMlzp4s/gnYGbWWHT8VMg7dMho+N2dyWPk5AKeNMdeArs
xL8C+QPZ19b0T7gCt2tLg6N0/KA1HmGUzjtMydhqpBKiEGdIsmEz0x3QLL4tnkksLH73UQUYtHEl
AUy5zyAfXCm0nEwXdRwKJiYX3LhRGXI+8NW5wiwX7gAfiQUNxP/Jl3wJSjOuc8efduPInlvFF+Ui
17jeYCrEtYFl3dpwlrNNjly0DgEg0FxRuuEdAw/lJcIwsUH1+eRcXB7s5OVpkNkSCHCo6Sxovlwm
Lgk/yBqG5c3rcB68Up9r9qzGvanHfOo+gio6T987QphTwKjg70PIYIYrzkPGKgU1x8wLhQLW/qzw
YgX8A6Q1gpCfJcYzjKEZZ5KsDVrGe+L5xmPx4jWS+EHC5WgFNeMz0o2M15MLwXpCxsKdC0BZ8TFE
R+TzEd6i+zBcTLm+7JkJ1sjYcHk0bZfK7xNyV9wBYxnsA1EiUUzg2zVurSNL/TLEdU0PGjC/hK2Q
8b5MBoawr2OZ0u0Z8hXrehR5XabOuHtnrtQuNAy+4BoPW6kDL9w8MP15ee805E8LnNo2JFZr3EdY
v8w/uVMn3pWPhXYJ7VxezJUuwJxFT+JNrS0vYDVQ8jnoWOSZ5FzekcC64/tS8wVIRliOxH0iI2BI
PXnGSNVYjV8S7moY34FWu2mPjMkX+eyKr6XjkAPRK8q1IvP1O3bXOJq7jHAJfP0YDrob8pwg5kBD
w3HpjTywtYaWhD+LfGDQXXw3CYQbiUikcU0wNiSw7QQ7n+VA8jtQuU1pLCyNAeCerDldjKffmVgu
Bs0vEL/KVkWwrTomNVKPWObTfhauFr7JJkEliPOA/DHJYi7WD9nCFVuGe2aYdRnh5PWGftaTCU42
BPEEVh+yK1kfqzDBCqyY+JWLCWhtC4uG7Hli3nIRdNCmJ37lwSHGFZq4WUbM47gMr/hul92oL7sA
Lk1pnkgvd0rYVkvp4hC7nBN9E3BKzy6+sKhhm71D76CayQ1ylzXYPTwumEG4Uzp4Zi6JyYw6u5gj
lyZc+GH1Zm/+dq5+fG5LJHnw/M0LMZO/4GX96AJiptCZoYBgywBqRHXHPBzbgdSSf5v4GXe/MlY3
MA8Gok5tPhBamSnEKMPEMIApEfUQnENSLAme3lHQ3GEKBGjN8QdHzJlstNN90XvzH06XoPp9HPsV
yX5qQtYa/kHEtJndy2+OU6927gEzgpQoN/+WxpWf2Jn9Mn+m1mHqpfPOfq2h0b0L5rlYm3q6iTfX
3caubNxkzerGmkD1BBVttOaK2+B1JmtT/B3cZCv/8k6Tc/2vhqY8I9u0NNPwbs9ZKbGykhdYfzry
AVEMgyCPc5OMB1zhoCkRyWT+C39YHGiI5v0+zMYd6xUSbOhKS9hGC9lX/Uk48boYT5b4HhuwA+9L
GXpdtaBZZJAZcSj+Gmdl1cafuRgBXMxR/4oEfP4TM5Pgksem2yDeQuPULnO0BUC9J5gd5ZrEozFc
6mP1HmlrHGjVZpdG8PBxk3jcBL7jd5ZYO908lGYcH6bWbgP73V6hlYPXFOFReRKi8AcTchiIyTZd
GwVKstpLFuSmOFOnP5N2eiJxvNkSBPb+M27J4f37/gU3MS2GWvEzkN3EpevkhMXbwcOQFFyGvoaT
k2pBvBIb4hbrcq1fGXNtmNIMQbWh/8vPVDEBZlr+g/eCl8tJdRiPAXJF4Yb6rOqoOnCSaPyGiHUB
E/aRqsXYjDNQQv1Q2WAcdPudWR1gJtMY1KgWIHbt3uu3Z+x5R7/1AWdNMgwUu19gNbZBSWVNl0/f
uP0Lsy1H1YJQk+C51X3IlX9dxEmlLMENRq4aUNsBJfGfceKt6Q5cxpH1H6cV1w7FCJmKwuqCbPqM
V/3lT5U80NJuQBzqSuApXDzgYcmWZ/vBEzwI1wGSYXhgcBE7ZttQqHyd4TDTvoC+hl6vPdDgo5jF
EqlEgUmcieETbkFUvd0fIT0DwSd7eYbGevU5wm0/jtM0oCpEiiCjvB8J12Cu4LXcAK79ecyqIFSQ
pe+DTaR/7cG40byWfxzZBRwcaoOx/99xWCtbef24cmTLFQ4dNhTHyVZca4Ryw62Daop1IgmO43uB
qNCuUi+MJ2Q/WrK1mzYYgvcOhQQ1FgXBVpg3WDBPTNgJNI9wemzok9RC1Fqc9wwROFbumJvtWCqj
4msDiwj9NeYRuzzsrjx8dImTk3K6X0duM4vgRHs+fjo62eUU+qo6y/4BNMPR5Psqt3GWiP6stCCh
gq7QxZLfw2Wms8PAHaiA602UJndEYgWrd4gpkJTQ4YL+MiuiGYUwNOZKMJqVFvc9ri39L3fn3Gpu
duAicRFBPTn3kJKOgMp8EgFwenWA2YopOsMPFI+4xz9n8ZyrFoQC+xNAEPwhjcvJl938ab0jcYmf
mJeELSNGU10+Ziiw6pu+bzwpenif6I9ie55EUyztfoqlup9em90z/MYMDJERQfRJt6RI6P/Km+a3
f9LhQR+xrq/KvLyqoB/X9i8l2NUUWetIe0mOdjsA1NRsIBKa8HQMijbVys5Y+FUrcY8Ee1PtlOiC
v7DfPs37WYq25YI/ZQJlTBCrQc8mv87U9wqMO6pxvHSAK83nWYvq02v53r6Cxsoc/ih8rrXDI5xG
jx18rMrLVqWt/6Frud3XsEfc692XmBINjuBo1+qs7r+BdkgXsESgU2PftXmQJwAb87mCx97ymG3K
TXNG85is7n/wpqni/hq+DM84Zfam2UFCvD7+vteEohqSvfmKLqxkjhZOTZwAaVzw8Lazv96f+vVC
/1H3OJF+RRPCePUnUrGuyw3aDFeK7n56+mzVf1P40CQLWd2u3vAq3ayZaf40bvb5NvtBD1oE1Z6Z
0ZQspWaPm5bzDT43QaCbtiQgImgQBBqw46DzQHMBP5xwEghDExwprRSbhMbJL7Dff97iXruE4pTM
wvXDmPffpaAcv+WCoeHUHsJPidSWwW2YQwklMhq/2JYW9k9joKrScM/HOB7ZxVavKE9i7je5T9BW
WjMwwPglqh6EXM+xm5eNpUFmIPKpl4v6PWW4lvuvlz9twlcWfwUKTx49R5PwALIuPxTU1CUAGVDN
4P6NA7dupc4Apmv2K2Qz4BUGwh1ohQS/g4fMoXmQWLdABDTynlCTKtsmFJAwGxA0cVw0Wx5Qu+Of
e6jLCGSZX+9bjQdQZVTHhPnbu7xbcmC3EhDTv5FFmTiLgToRar00gj1CKdSzBhgSpLXxWWVSwObI
L/a7ajws6FCMLQ++cuPbXP54vEnAEucvBoY//EfqtYfhcF9kC9KvrupuWL9/2US/mzuoAEkDNyoI
mIk8qwSk5BYnDTwIkZfblr/CXLoha4J2BFABisDWhs4BWjWjGJP/xTTMp4mKyxwsW/odQnx8OAPL
GEASLg/KX0bc4Ogj+iZj+bEGxb1z4Mre8wCU+swWrbZKoVxgTA5+7mUKsx0HLA/s8o2gpAEE9xNs
m0fgbAUurJXxFx9p1jRUnMoGIxarkPkhODhYMGCjAsr0ttnZsYAfgbzJH40sQDlomOyBpYMKMtAn
ImAAP4ddD1mBYLRLBHI+4oqI9/EYa0xuAveSFQA+h3s0F5kWjy5uEhAdZ9gc7OhPaCJJHsNGHuUR
Bhq0/vnYbdMegS9guo1ROz/+BdADMxnvUQ0kGWsB7a2IRoopAEQSSP50LgDVQCAoY5JQILYIPB/H
cryaOCrqDz5F0oZ5p8JTd/kbtNUdXAsuoH9HqXZpVDbk6JKcigy/0skfJF79tXkpyzQhp5imChOD
8bggmAaSOKlilhC/Z2KEf45Vrp+uHAlYP5ZrzrEQMCd4RpN4uBY70teMWy9ThDRRtiicSVjvJ7vh
WO+LOQfUmQV4IQZnhFdfu+zU4eH59DG1ck7tScPjC1cDDz6TV4xzKas58CnAlPEa5kJ64wkGdItX
KDlu+Hb8YbPbfpbQfSilTEQO/sVHlhblJIoZ0DBKMEPrccCbZUcPJosO3WemBI3q/Z8nBVHxOgJV
sLQn6R8KWfyAjLt3gZyUQlig0mK8R2QelvF4AKZF8JJWvRBgMkf5Li6UuRwgRfeKuRFq3jRE0elQ
cz5u73VzwyrtAptBdu4trgOOCNuud9W3N+BUSihNXAXJVt10MRoP1xirc+sxM9YJNS6h8rja3G8q
l/DtSr/dPwhKAV6Rc903VhDyLSOswzyc8Jx/PHxtGkRPgHG42JlSSIURfTzDY85MQE3chASeLsd8
e337XWuz4idb4muCgerjmu7wmMB81HyFD7uepz5S2plx+y7Vs7JgagITQ8DkgZzDSFmqc+yc2Vvo
FAN9ZfhtJETAi1YV3Plr6tyP5R83vz72R6bjUkAZFWZLbj9ZQXgFY8bqPqPEtT6I3z7MhkHY56IP
rsLo2S3/XRaIO3bKMjmwhyWLh9swbnBQz+KvPBzeHhYNCEAyqz/D878c65XMUiHz1/l6LMGVwW6K
LvOHGYOVeByNDvx6dxJiqDXZUoI8DoVirfpTSespEwIKEGTytFlYtQDiPDbJkfLVM/yvS+J5nMfQ
dx3mlTDEGfa+bH2Gsb392D4WTZTHb5dsRE+b10Eas1dtHld5DQTgwUuJytV9M7nJc2bWeFQhlkIF
rSOEZLEyISE1egsP+r5QncdP/TGnv1DWUPbQzwoxAodFEdbe12kWQgTQjG/4rI5Byzi53X50TSGU
jW0bNJujbKPc7ldj7BXI5iBLBQHTFVRLdYQ1QyH+tqNWZEeqfzkvqgMkV48E7Nlw0NfDlfmMLdIC
arjTwqXz3tFlmbrQayxycFLuEyTp1cSf0COSlLVoDzpEBGx62YfkAw+u2zqQQOc0Gi62rZ6+Ju/V
Y7hmvecoARhKm7fOGiwygnbs7NxR5gmoKsnVYigE+d22RFuIU2cMR8zWYvj9lTbCmnQGj2eSzyac
GZMFsiefGSM8o9H4msLGGT2WWaSW6Okerx2TpRdgBuVV7BgCA+mNYEshBNKQMfnIHgixBGUTn7KW
cT5dNgd9zr5u79DfHIcjX5Vq1JeCLsyoP7zxPR5LoWWD42Sh8fm6BUye3yIA1/P43NaNdDULZwR4
45hFVWYTPmBoGGZPS6EFuoXaC9CB5b8oA9XjVI6IjmWaj/zFXaXOxYqQnLoM7sN0xhEN8QJ2ieBk
8xT97de9zPTVK878xE/WL1dbljtAT90X45dHcJsnhJXD6UlTzpEcKQGD6qA/ScvGB4/mPmXczlF7
1vH/EJtkk/oQCSt59RzoKcXz9Fdxn2vFJd2cxqh30Yf5rxtCtjk1Rrfvg/tK4aDeMazAdNR9rBWK
aVxUKG67GdprKkzK9cYUZs95+4+8q08MTOf2gUrgcTE6aHGKE1noEeRJazcN7i5kPB7DB04o4qr9
J7loGpzBQebCQ8qWFxJ4HxQxH8ghEumPQzsqtgT2sVMMV3iTRtAvH/9aPmEXGr8ddQLJQL7kZv4j
BKFcMBda3WcUn+Erni5pZpl9ASW3PtuBjSnE7OFRf4Qy1x+ahqUGT6+0nz96yPdxMr8OJF+6Nh4+
W+74oj20NywH18DESNxJ4XMMc2rCKnSxQQymce3qAai6O5mnEHmDJKpjbaNNcJ3Hcsgb+5XKSfaV
/3HhOPzizosnowI2T9/MzAUlaNgHxZLU2R29gBIhyVsVC0JRA2HXzD6+HAzLd5S7hXtZwUjc6mQv
qWHnTf1mBtHJwZjJGhwoMlaLnTvKGbtlXpdb6naylqJhX96GGZfXooJCBEj3n+3R6Vnl4nFuznea
zz2ZVOsaFyOz3+IfS6NCI3qlYXVf8f1hK7/qPzhaL6K+9+VWXxUejhbrxh+cZn5BVIIY4lpBFirj
yeIb9LdvhMGLSZSQI1oY3W6FHdTg90JmimZYLBXkyDlrAnSRjuM5rzFA2ZLBGYi+eCB2I2jmOTWp
QyoqS/8TiH8Shs+cZbHgBCik1mpAK4HYtFlV8/SYn6ZjHI/1DkgfW1drDtbwOnXv82z9jbMVncqy
WApTj5ny29WQ1DMu5sGm84O7MokeB56TcAgbpNDSL1ys6ocQNtpCgEnAuWPLvtJFqTesFUziBktZ
JAttqdijWpg/yHmAX24+aw+px1DJS7fPeUd3t4LrlgZPHzp6Z96vPGSLBGUCsg1WEODGD+zSbP3c
8xiGk98av799vx1+Lt7Fw4/1QQLXP0hZ7DJEomuFNVopBMViirr+lh55/tqf75amsj2XS0jS+OFF
ElveZAFyws6ZLhmfai6kxeDrZ+sioLFxGcUHOjel96sd0L0Ln1j8xzN9k45pDHKCxSMShOUnZtm+
4vc2XT725X8/2c7faOEBJkOc4D0B34DK6Rfaotkz2xrfStwL/3iw/ArZ6q+6R418V8389o3rBbRD
TnxO+kNhf7dn+V8HW1cFzLaHH+n4/NeE0hIqyvia8+Zrfh/4X9hP8gxjxZX8agaPwhYJhqVP9CU/
Xyh+Mhe8CactueBYwaLYP383/ZIZ9Aczpuvrd1j788zGIbiw4HqRufuYEdMYwjp3UEJUZvcPZYwi
WcgTkv2wkpbi/G1L7jt4beu4ZRtvTf0MJsDt5+8EBbbk0hhOCvmPJcR4C4MMTreRgOeos345dk+h
GKpwFoCGgD0IY1m9j9/N9KbipbMG3/iekiv6X4nngSzfS0ARmwk/nTYSbhK6o8SE0h6upsuxbVu1
oKUUNrij5FYec9RDMYM7k9InERGN8hdXvptEINaF6SuLi4HQKEplZMgxz/QHIwSK8wFL4OWEWgNu
RTniRuoOIhHcCAJNrhz/tJr8KXYndAs0ergwUg5AZuRs7w4aEovsigQZ67nyDKh1oVnDWeqCeQYo
lwZgmtnWCsTR0SOb5LjlFFoJ5F/zexSJXNxALOU6NL7uRPnMjya2TQCsBWrpEOdr/tus0FUQzIvW
YKs67IP4KFhtiI8YCCVhDCElwpgGTNhqdWCS9EdxdmdxdwchfrrMH+1qbw8r6i9Wg5XMIedyEjK3
crGvsmArW+ps1RLySZH431//0Bswr3jExBGZSdCHmIeNJ/AM/yrrc0wDCKgs4epHWzzWrPN1cpVB
w8Zi9B9xS6scromA1DRdgYse2kN79Su+3HfZL5triqJ2asMr2VL30ZuZRWz4vPwWhGOyqX/5R/8L
L/RDU/s5ZnNSKaDLsdPkwXfD3oHOcibtSDaslhas4nKOGgu0OTEn25ahkrwgvoQEZQKG66fZMiby
bm6+M5blqllCAYtEt40li0GAaKO/B59+biGB7FRwzN6D9Im64LPDQIDsms+u/GMWqGynYG9WiS1b
6hDiMRN9xlDcYQhF9w1jo3HcCDHOhmHgiREY4QGL7nHY3+fLFbsfdyylYNIQzzAdRpRMIVxak5Bh
kbWB4FXRBWAOeRvbOpBvlyp6Bwd4hiTasQaY0glC5QXPhz4X8G8z1QOdx+UqEHsXgYtiOaxs9wMO
WOq8jVRvBliyndqAAw5sVidaVf4Gj2RclRE9WLB+iD+ULdEhfnqesnONKj/s9PGfgUTGiU0WEKuC
ciHDkNIU+EXNfWg9hu4UVfWieoLb5W7H9msc259H2K4YPLJB9XEzb1Z4JobCXokgxyza1auxP82s
XTE8OidAX7vnSorvPuE51xaYUoAkYsuqBceQGglD24IPOnvupnC8Uv+JVQH/E67hqpPLjESce48k
yMzmHxCus35uMGURQn2lLdJY9XQmRV8ImybZEiYTP9KIGfn7g6csqv1d9ArMreLLbPBe+MbggxgV
cR3nPDhsdm4R3/ddOHgAzymVMkwbHntw53UbJnMOmiAP2CZP8lwLVOeGU/FoMXTUvcmGKNQ2lM+G
D6WN0+UdiCGQObI80GcEWogl2TLg0JbUt9iz0XhTrXTh/TqJMeSlFnu5DzwP8RZjm6SLdyUOIOKH
AXi+LuGmwlkHRdhWPlZuNsi1l3qcNT07CYngzBWQmziyN4mVmzgbIkaeLL7VuD+0/kBXej+VpIpx
MFs4cIS69zD3bB9cn8mI6I6ovmvEXagsSCuy01izS3YMfpj1kVNXtuH3xLIZPPjoPxx1I7sezNyX
nMTlLLK0hUyUJF/Lx9qZ33nZIG/fX2ORBtkBRS5pyQkW754ciwycKJACg2YBhoPZbh/s0v1iWClb
hirMWhwpILWYs6eha28dzol/ki04VFx4U6xVj42OS9Rc1fkN24m5cSg4tnUbvqfdzeF/Q6YENf0b
OAizsL/ed+2sm5HZ2mFtSQF1OcmkA4IejfRDVOPmsJse9KD3L8snoSGn1yG9JrvnDB2rX24UeGmY
HPxhyqMcKNrAeYFRkO+QfYPHuAnrHeRiJlE7UtlSUnyCRePdvbuzp2ujMiZe+pCsyHqKiDgDrxs3
bBrjxVcLKX3vPUcg7gTWG8QXtgQ8T4puMKME/zlUpdZLcBV4WedUggtpaUfBeVM+d+uHr4eETayZ
5FCmETZ5fPwUPO+S386aHdUodfEAj/Am//RxveWot3PS0Z/z70HlbIMzDKP8T5DMfrCnmBWSrwLz
afw9hU10//xt3cS7bF/XF5L6/TukWwalxh58qW+TsPLSjR4QF7tITwb9LpZnK/IDIbmZUvQ6/KWg
4wfwnLmxHnZPWuLvWgW95Npx4Lrf2paU4JW779xNIrdccEkV+HS1S31298stt5ypQW9+okvAxIKs
64pinO6Vt9XmCYiB7JQuVZkHR4N/Kg4oHxddX3a7xqtmOjVc5Uk+r5sD8I6cN48Cv0nQIJvMD1gK
MsRRqJ21W+MBQAQcEN8hO38RleLBi+GtbDaQnUn9wIzpep/VURY2s46xiLDHlO9Ub5k1zPA6nNHB
MAdgHMFKIg7H5eq8/Vek0ya1Hs431wl1AF+lHwtku1o9Q5oQ73tImTKvEClvuW8fUztqx2HfH8UZ
LpDrSVCMwv/XDCOHxKWWPcFixGwJUNzJzs8dn2VXbEhwaDYNH/QvO4/tD+ROLh98SYGIPkKXzDsG
UZStb8Ysil+cxlnJMJMiGWiLqW2x7p3Oxn+K9q7CQuazuZ/5UXyfJayDAB17aMdWxmgU7LdYcYPe
ugkUyrqkxboR/o6h9n4gmehjfYigwFoBoQxq+Qv2bLawxyOr33RrDbN2fONLe0Km1cfrdJturqdU
lcNuLHtl8BrVJOqTl+n2Cv4sRE4mXvW8UW2D60i/1LJsp/XS4B4Ya0xy0BA3MWKnZekQGcguWfjf
IixQojMLw+ubxvTjoSV6cUY0f/gWmK8aJ1QoFsNz/qonIZk5fVLsJ9kXwDvHWhL+GGQBrzx940sI
S26La5Z7CWo/cWjKrGo+oX2dzHCZCTImOUpEsHNqd/h6iWEWNWOxz0ft488xp5yBH0aziAQmfMd9
/PAxcuZIA/CHTIWZ1t2D0J/RGFTrC1ZKX3fYF0ueVSUul81PtsaehblOeP/5usilXVg+Hiodm8xN
bIB2GMhjFb9m8f9xi58cmor3hY17AHJ+OSKPHxDVn47ZOPsipp5nNoLPQQPGvsqBMefYTjeT9esq
nNQtq3d9n6WbcSaIops28RNhjvbGhRt3/aAaPFYc9ecCe3dGfcNfQ1XF+OvA0YyOjJVnUMJRXV31
mwqBinGGbF86q4YNRAuTudOoy29ih/GJnaueiPcAXBsKEsFhxaQcLpnTYlNIzXd8rvNjfmwb7Cp8
drrXw33jLQysJIz/eRes140dj8nQf09KeSpPGoQdwjksUoyb0s6xsAOCo34e2w+TZ4rQrFpx7vy8
imfvXw14jKaDhU+QB24GOgoRr0wdRIUP7dg999KRKRFIEif7y5bDYgQZWA7tXsbglnjGdP3gwlbL
6e+T7rbCDocbvHmBQxi/NFU5C11CQGpNZeere7WGWN5TZQAM7e6CYqG6bJz38UJfm8fK5r7neGQr
Aw0Eg+jsAeMwMNKUioYuG1ot47uPGGfv+NLE4uiGg6vPSqxxgBglbyIapm0LVIA84wKjyVWRtVAI
vez+93vkiw7aOPdjcNZ1SHVsYrmErz9RkUGhouNdm3+YmT7G379DIEA7i6sxlhYMnGVHeDgSQ8DO
lgeHoPascSv4JrihMPCDjvTCkp8aG7sOJMtbBnsEZdODEdeAoOnrfwyz4sW5CfQ3jCoZQoqEsw+O
SJrosHgAUbYwYPHtCUUxbCYOFq2tGtX0TronDW6qOBeGmtjdiTEVXnX3USR98vhFBGPraS//VS2G
yVI3sMtaitWcCacMREkxZpDpEyI560ZPZ5IRHJyLuFBcVFmJ8gKCnv9+bieshWxNWdWzeWz4JV0W
bb18gs5e5l8erf9eng9FoEHQcWVBFHG25OimPcLAEM3ixCV1ewqEnQXDgHadeCKbGo2L2TKKlGL0
n73mD/gWitvLlLu2H8RtW+9rZc33wivg+wo0Mb4Y8y+Fhh5wrYxfFnezfzFsUOD1zT+AQ9yPu6sT
DGB8GE+duy+d0uKh4B6+KPKYdK17NVea8FvPii4SJ3FizEvjpzd+HrzbsFAgGSSzepjLr2sJuP3u
Nnk9agtR7EIzGEeQZJiklsYEdGQ54QPlaBt9ptbW97cW0QJY6r/u57UE3JkcldG5il9gskpC8LlD
6hsrXNTos52utXLFvWcYxpjD7/dfPa/nEoQwkzgp+nFoDg+0Rfj3Fhjvh1NQHjXIsuDdoxazp3eX
rPrJM9BU//3yEWPiFlbgF5w4orAS2TnF0eRT/2m/s0LKzAGawf2+kXHByOLm4SQdbiteLjuvt5cM
5uXptrLbUBMisYZX8HTVwc8vYVnPnt8ZaxSUWVUZYIbvJiRihQ9HRHyC4ahQ2CiPu4w7+k9+3BLe
2eCM/86+mvfEVh7nD2j0rpZGuhwa/yPpvpYTS5YogH4REXjzivceJPRCCEl47+HrZ1VPRMe93RoJ
wTl1qjJ3brNsrnLd2KPCo7h8QOtZjJYJwdGtE78Ys7JpyaQZVBGtXDLcLpDHChTDz5MkDUu/trrJ
jy35Rn/ecqxHlD6RZeMiLCIAKqVItLgi3dhVn+dSZlUSN7Kif+H4/EmAQipodE6SjeSjSSGpIVTV
p9wezXuCWXE+ES37OZACK2Xp7WRURqlroE2CJ38hti+n9uVlrJy9dM2zg4XYo7DGjT5+EbgcGptU
/T6t0pZl90WWbhSgN9X1pbNMdqnF7ggs+8IGYZ1PWoSOuUTeRXYmKN7LvF5UBPVkqv6mu51q6QS2
VDezfaLNDYPUhLwizfsYFnMrH5Pdk2HXrp8lpcYQieB1JToMKx43JlWXO+3fkEQ8Ga/dhb5sS6IJ
NVELOv5VYAzwvPXy/nI6DiLT2jJT8oDGre5BynFOvgiWf5AqsAJN85TmrtG+7kdM8zm15i6V681k
u8aeYpPJR+O1JO7Ho7nnEEH/lgjdGpoBE5z0qXyJVtwUl++CoxmvpuO166N+eBVpjTeuV4kwnKLu
FK++WeJEm97dP4FdzYut0000AAK9bHrInGJPfhdhnlGxCNxVa+L5qLimYjSfq8px1bjf0D07C+qu
VeV5/KIr5IpO2fO+VdGKUKCE5E4AUcCI94AZfknKBpLEnm59lO6zp/fLxMgm2tOLLMthMHd+1BfH
0jmFZzD9g8d5O5paGmmLgn2A37xOFcBrfAQymkYDsb1K2eDD8Sxaek9yn7f06EZz3ttaPG0Ju+EE
T0pW/JM5m9VgpzmEd7rQmuE9rUsHyabCae4BKHN5/MY02CauJG95Z4dzw0dPH2mXsRnAOJlI5XZu
7A71y+bzgB+R7B7jg8e+ulVBTBte6b1vkntRYFHtZ6bL/HE1jiXamyyadJ5mARXhiuqdLWNivYK1
r5IAVOb/cdhwRSxx/JKzBXHtvldhYV7q988YSEad0D53cZ8+gswyW1bH1MxRUSoPsxNH5Ymet4GB
bU4cLTLNqh1h+ZhnOlq4IA0FWtg1iakWrtbz0rnv+pkF7Yzs5Ct+eo1Xxol4Kd3MuA8sbaINlwbL
xB82Lts7L6bqNju+JYh3MfnL2cxwS8wBXfpnLRN0f6n4gM9oMtkin6wmLp3dYrKiXnIN8eBQPICe
vtm9oPDd3qsxxCizs8u0IaCIHpCEjVpsn2leaGEStWCnIBYjErhk5EKsE/aRX7qnVKL9IFQxx0Cf
YAx7aXCES9yHEEzjIASUF3UOTLQfSbSRJjYcywPtj9xxmmzhkjAA3U/nB7BAzIxiZdGcPk63+RRF
LPGxX7d9S+TSeRI53odB55sMjJYl0hQ1yLoU2CWnAfHd4taN8yKA4uRuLSLhq5m3lGC/380OKjkO
JIs6+xnKNXd9B7c9XNuRXZ+275lpnikHjcNixOdlDJD4lHl2/WCqtaiGN8AJ/1SxTDjlZZMVwhfS
Z46HqHTOx/1I1/MuwnjZmWQ4lsRGmzRyC6P8YW4zOwRsm6Bu2qBbiZ+UDX2/xzyeko8qhmyOWs7l
8E90GXNqZikEpqSpb+LDfZWigq6OOIJaNBimnirR7DCy/6ZY9M2Mm4GJaInrdcOC9pXVGxDeIIsi
f00+f64ULO/Z9tC08igUEBGJW82vCUAxfY7b2dSlz/EFpDohcoE6E3tEU62XObum8N5yrf1QIOfQ
SPxjJiI1ulguB4kNudTz0PQu0HuIlDZEQyDa48ifzau52gzvkT5XBQog6hgSC8QCPbNG2nNAvXJt
M2XJxBrxWzdEkeUmj2THX0iZCGtiqDg+lTQSurtThX8guRhaEOLJPdmmnkFFsRhQOn0YJKfXDT8C
AQfl5n4npG9x3yTzYmyCTkNb6dLhr7CCJIS5GPtrYQ/V1bZ3CkyV7Sxy7RBabncz2iBaMHKf5avC
qCCI2OiJ/CHziU9ZU4MX80tI9VpUjznFDhdHTF332Hs0MEtjjlIL/kDAVXGyoQl5jphaWUvrxCC3
/8YUcpk9Xw/Tz2c9oTNDLbpybrTRDB4zfCVv+BEr9cDA9DDxbPlwny8I4o6jd2681AAmgjzLHCJ6
L7OnYhW8YHChaJCf4kl+cPYXG8DyROHdnG56Pk5wsTdLIKAg2T00V+fBMsG5hx99hZejBbtgW4WH
fWmkM72EIs8d8jCEIcbbRy5g1mJ7uWDu5urVTCeISqvPyC8fiMww0rQHECh7wPcWLTpXsks6e7/X
iK5fvvhkv1nHnLJK0K+snrevLOqUsjS75JArY1ba1kN9l+wcKfP2fAfaSZsuEI6Hp90o/n2d/vm7
Q0zFEv6ws8Gy8CyzL/OZnnUPAoZZ8U7ISNCKQECGxXDV1CXWCLfALD4tx4Ov7M91PfaBjGsw0Wxx
tjvsMPvJ/u9mUOm5fgRpTIkE5+35AXxb7xpWKHYsDwTJaHx2ReZ2qb/XjEj1c9pLapnkGcfyjsUj
Ka9se/5tl8BFS02urfvoNmCr9GjYI3jwxRAUsoV4a/UNUitHMzYR+0diqIhNQ793pYzyjXcQYxem
DHelXNulIy9yt0Mg+q1o43GAq/5uBIJkmvvyWSzDbFtKFa4GCSFv59zaDPYVSXHtSDOGo+HgberU
HqXWEzfRcV9J6ClpKSvTNmaaE8mLnj6WI0N8Nx13Bjt5/YfFFMG4HplmPGY00z4GArTYA5Irxhc0
Qk+K+YBCFoz+4bU3ACxxQXPL3Pylui48h5ruemSQGaxwLpwhQdJbi3U9Xr+54d5EDQCyGL8DAzs1
cYWMDfK6HWxA6lyA8S5/mk37WC17upxH67YJ0oMMBPTrEMY/g6QyIO9YFuFyOPdT07J63ldwPlfi
T+k2brXN/deqQCS3/WE5nm7dHK+IXeu9acdC0oTpaYHq7hUJ1m+Evol7UIZSC0NVr4rrpgfoedjl
g6jqRA1FCJcrXQap0Y5yBP3YTUnjBjLwXX89FzzRb78ZIPtIlLI1Q5jIK2n9Z0QJ1sYOaIkEfzZe
rJRkh/l4veVgh/tSjzUFZtR1Wqsd89P8lZ3nspw8N+y2bAs4BMSYUqFDopDOkOER/vlyZvN0TQsW
xKqaS6q+/5l+Mfu4zDF7zbZPfTMW5c4zgEmmh5hD+LCBIibgIdn2MwwXVpEGlwIqfJVQ9At5xHDx
aqF3Ej/PTqg3/z1zDu7D7PFh0m7rxU73MOoItquGWiL57KtI351I9f4DiuCEgzQsNt541YDXdP0e
cIxDYznaj+LVe//ROXVWAyPOXy7OP5tvSMc9UfC+8f6POkWEdpC93AONsyneuroEkyzAr6W0Xiyu
IKUSVJ/ntTzmvecFF3FwSMF7TPcRRcnKrWNXXbolhSfB6bJn17/M1PdvsaeAJ9bh+qs8gnD6S9XX
fjToyxvXyZbD5amo9Zz+pTqguva+u72iN6Sq60GOgb0S61rsQC8qNvewnNl0Ocbsz3ltkuZCleak
Z2hBpd843cq6hTCs3gWfCefsSjSOHZlaErYNAOdn+LXQ4/TvYymDqdGte2M1TRCMYZDuxWqnEiUs
jsO7k1SrX8vJVmfanZordqXultDYx+9P1mJlxvnte0N0Yn3bXVWvTTMfAbi9m6mHwU9Tar1B3woa
fKmsSulCtBCtR3uHRspYUUuLAxIhXAk6mAWC4w5OGoLTN5NIxRwO8BL+w0d2BCbJGWEyKqH4nycG
iFdkKgO61VbiF0muFRskWxwTZuoBxYM9ITehr3Q22ZlDWRjGm5XLsqMtNftCchMxaCPyKtsmKf4o
+2XEf5o/f2LoBqQq2a/T3J0/UJQkSpezwX20vQ+SEnBY23IeZyv4Y+1381lcDlOdzGArbweYlO4t
vsPQLVLDK2lFIG+GX6uiALXSgyCElVCZaWMVmt4F4Z3G2fpych5mfpa1XJFIuo9SicGVRmN7T/AF
zmWzmfenGnk1zg0z3UXn+nfqxFoxZLpMjeAE+AICwzjfWp3NdfcF8vhhYznefBuV1qL9zQdvuDCp
K+3N4c7lzffue9HeiT7/p9Bor0d0r6nJYcZXoLKsvxr71r4V6IGYd/l7YdE8l+S8oOhFPxaDZYts
CFCAdnj+uf6svq22Qbx1qabbr2qc30HY9h2SFw1SyFagvkGfraWEIpg4rKqPEjZb1dNichx8+HTc
Gp6ZJdAKzJxLf8nuKn+eRL9h2ohQ6+ZhbvGcvg9jxBm0k+PQQT3PtmxF1Wj7YJTVXwwM8FuJ2mqG
b1ATill9d5MtJ9ghn27df9hsjR/fGqfispKqSVGRbcMKtcv1sU2F3zHyKG/Kt0H2QxH0957gjOAN
3hoivbp0LabEu/6jzREp/XfA/Zy2dHOGkXO5VDIKKBism7XpabIfb8fCRDw3zCLNxmdU9W1ulwVo
Q+PSOFX3P8zIndWLj1Rt3UIvEsPC/Wu4/7TJGGzaEQ7v6jRaWaNaGOVkKqlVcTPzislXqDcVNgps
gnQyaCcRJ6bCrrkaRiqnWvqTFdWtmcRcWZpy5mRGuDCp7jaco1nagUjZNfdLS5Ha8stpGe9H3Ist
smW8cvzMjqI9QNqhKuK0lKmdW9dWUtisZMfGuZzCf0kWdoHPdsGAQYI91lKD5+e0ZYZQe3zdi/LL
rGx5LG08rfILs5P/Ga7j0O4auDM5g9psS0qbnY+Y4xNnF4WTUfncCKO3aYvjMayw63cSg2eZR5Qo
2CmqCZ9X099Fn2WalWS1IzsGL81tbfqZqeR6T2TMea4lsHrXZLBZu44TKImArN/pJzSshjJbcyG3
zXRv1Y8Mck2Uz+q1tWy8S+/Sqbwo8KyvvkvyNUvxqrF3KYHJytDcMmEbq1aJVuiltEfyhdeVeHv/
ky2EcuZRZy/aUjAjX1Qyk8MHXsontmGgg2QGzo37J4w9VFnG8z1mOUiG1ybWSz3sorhAJdP/7lln
adiTX09u38n5tBXDCOCVU8HWRIIYn5vM+p7d00ygCHe6Vfs01v+H/UeS3/yUzi+77056NL1guYG9
WmbYgdI0R+JEUoVar+/51Oemn94V048iqB+w7qhzSPqT6Mhs5UrCqdstZSIIz8KuiVbSuC6rRqqc
ra+7z2amyie4QUZtSBjvJmtZOQzZ4rkK/SltGyz9KtPa4iv2AdT+9/0r37/oCV2tvitGmMVDM/sj
kXaQGWWbqfbCrHNXqRyrlNd5b6kSF435bF1qz5L4qNK5hBDeeHQfk9rJeNpy1fIo/K6emUJshtWG
FJkoZpG9BE+5FsmeXTHzs/sO45DV962E29q8N3clNkRFvP98iQaztqc4ThWKM+SOfLp4K6fzpcVw
80Z+Ld/NGSR4GPyva4dsJeqp/sw2F5VIP86qqLjkU/hgHlK+z1abkjm9JF1syMfffnDibWa6uG1E
PCc/Ebp6+ER//XPqRZ+qlHImQmFSWEpDuMOgi2vA1GQ92WFy8xU2BTJ8HPLlfBwq6XfpiW88rRyt
qzeBga7EMAFcl3cnL9/mTZlEM74HXbJnKWKTxI/tFzeUR3HZRQ85jY38SK1zldwL8cihnq1FTr30
uhZV0V1oXcIWJaJqW44TA5gunIOc8oI3hT+zLCYc5EZRZ7F0pc2pEPs8obo4vzf127p2fWn0epGI
4VXtnCydNvUYAjaJ9rRkCrRatBgLvnP5qAR5Hqdt3FGTjGPhBLj7jPGzw7fLv1KNNxUL+uthnY9H
J7FV85T72Fz6iWd78W7t09UzreYixNE+dpXluboYP+xG5+YRqHgucUBThcFEk4eP960Xvf8ARy/R
URp3eB+8t9K8dq5tRfQWe1cqX/fwsWVRu+9RG3CVxhTJDM6tSzf3yl+GKB9E+a1rRTsRr75quRPR
gXO3kuwZZzSfNdK9J49zJvVK/caxnADSGCwk56Ye++b189hsHca7caDh2JUObe5hQer26YxyYXeO
3VgnkF4WaHzjRf8xRqeWHr8vTTFy2fBty69NPUepdqu8zHtY170QmQqEa9tkKR2tZNMij8yZ7ARc
jH3IB4Bwx8kKPFdV+uyd5e4ero3OD7cXGtxfN5dDz7ebiTGpEJiqJo+tg1ZG0jYlUbzw//liW039
UOBaBNFHEWi1vAN2GCuZgZai0YqjKewtRkNn/iOsnKvPn2OikJXkbr64q4k+WtEvrcaUSAvNOPfX
WBloRdYT+QUaMLt4MqdItXlP6BLgLYAwNloi5oIg7/Iomt/cOWAfGlbP8VWOZDsGKcxKYzutPKuT
wn1T5iN7/nRtUsfWzlFzQRSiMT1gHseK63dXfgmoG0oLjVzy8ZG3iOfXhxrRmqpso1rWPMmaYTDy
blBjvBrk4bPMJNeMDA7z0zz+tZspPWzfsAsl4hl4bgaHzB3rbb4v49f41H427Sjshb5P9dvo2cj1
V6P3x+Lr8hcN9iV5HdkyUXwhkOh2E/Xdtp6ge7yUzgSLmepOR66jJnmoW/yRZ3l/JnepEey5GxCa
REIRlMG6JoN8yabEGchUpZrFyEOyudJxWk0nDAer0z/NuG5S3WvklVqUNB/PHzxlgturLxvjhexv
At/CZh7fIi2ULKK1VuVe9N/1Mh6uHVLopZjeVhb79kE6hbXBWSFRzFwqsUTJnMJM5cDpA0hVBohz
tboUzdtuq9qZysCqytVXnVTt+mmaaFiqQ2GV5BuJpDFpXXqnoqHTM0ZdUzbDMXvI7YfLWKhAzkmJ
N5WVlIFsObr91LrBTzc85iQ14QLTWG966XTvemvtoKLcopje6C6feRpp4pFsP+HumANN/qnSHh9W
u4mMLhT3KrjUpAo9ZFjCvSsx3qtIyB0QdRhfwCZLyU2LnnC76iaRVUmrYQXCE+7VzVoOeFVXoBva
nQfPWAP8REoHcCErBLbCQfEkodZh6qP4TgTmJCattxdseQBtmjwpSIoy7DeUDMCS8kA9RnJ3Da6R
S+5XMASGSl4KNu0g0x3dS5F9cP6DgzJXun3AJuVbwNNAqBSUniT/G5sg7EJ5A1qVKYU0GV/THcM7
YEJc665FqWq5VQM8rIOG1nrTp5l+Gk6TTdQABvAAv9qb9DHZRUFWwZMuVjqjNNULMsHzKf33ALKy
gSFzB8QujJ7L4tU2iSr0lg8Ou5Xsrb0VeZEtgeVI+7VRy2fFjfW5dx9aK1FZGt51C5vUAu1qDTz0
/oBFvQbmaA+QxXhqPwJiXma3apEmS4MGk3bRQGh4sBRhHKwC1PkHmfQ5gdSgc31qQKVdMwsgowfL
g2kiv1n6Ju3K7SNTu3zgXe/z0Q//hrvn2MIBkTBWe6dUcCOSBRWV3UFgR5FvTVEYvYtMmLbPwhUm
hnlCma3DdVq0AmIHPQ2wBGtHSyWow2hIGLBiJMGH2OU30lWMXJrHOAB22TvzbdhXfqOVuD4yW8hM
1n/br3Q12zi3DAYwAqetdI8cvg86tl1gdXq6XQQQVI3ot6+67KdbRyFSHc3UZqZb/hPVCz2AAuoU
ibG5lr/YNYsFCZCUq+uLDKtuC5JMH0Fpv0We4a8AmVIIFgYXOvQnrU6Y81intxlC8forXK8wHCKV
6aa6D1thpKkVmmCUNhPdrer/OQEfJ2rpOOvB0ml2m7HeCpaD6ME8+YN9xhMtLUQ7efJik+fk1jCl
Lr1qt+4j+Gis689WuvposhHJft6/k83Fz2u4rQoRq0fGx2p6uGha5UOLMn+uHhuZEt56ObYpGsLi
AL/qmc5qHKbc2B9K+s/3J99cqQnsGuxO0xE9okL7WBGaKBz41Y91Wc+1xGpw/IIX6lZHVuANc/ut
JrZdPrspNhm7Jrs5xLEj5riBUj3XfE5Mgn5tIAEBXNauigN7n+aIK0/9rTPefIPgiYmqopJoqQ7z
TOf9GRkEvOLROI62vWs/9nfurXsB/zZXELJZPQyutJK3RmT4Hpwwn3f8ynjBlvZZeVDYAAEb8oCl
OGiY8BVd/Um2b8lR0gYx3PdLSojIccY7lUEgpMZqN92SgmI3Tw35DCPavj5yXWfbZUZ02Hm/Ksc/
FqThXn7wt++L9as7ZIdr3xt04r7z/KeN559y/75+Lyb0jPt6vMESZNt6NDLdR8ONLUWru0YCLThZ
P6PA3hqX6rGVLSyDQ0MzPk4037VUg4oHo6X6bp7QKIE+1/x0glPHBIFEZ7RiRTPXlsuOzsWKcBFO
wFZZgklqsCGMJ6rLW/DgCh6RX2T3tdWvNvVx4aaZf48JIl/VJf1esIW4zIkLfOZHqBAK558MJZ3d
tHip7Duxqv22cK/+8Moq4vwUj7XQMZ3Gxxr3b4jQLslJ4bjcD3ItNdtg17trepk6sHcKeqn89ieC
R/27naxXRfSQqVQ8vMrvRxtZHCcwLnwsWaDYSdHxxYPjAV9kbdMiJ5EQ0F/O4Pxcm4pp1taYJ1eM
5LdU0LIT+IX2j2ZCVqZieZZFw0y3KjcSKPSOaely5KdZQp+IcqS/lYF01sMKv4+5v480rV5XzNyd
zbWQSSdJy5SL7txI06KxLVDWwUe2wjBlkpmKs9DEiOB2ZlSRHU7xmLct8nG4ucHOGn9yrd4AS/vd
Q7vQwMwJwn9KtR4hu3ZFIoh/dkSzLJp0LEeJLhuC2B1fshhPVaJ8QdN1276JmcPkEiIN2JtWHFmv
2Xu0XNahK6uGyTp0/BbB/5SiQuHUIozhW7fPB2sCteW5EKla+fr9ovoiVdw1fIk2NdmKdSG6xzSm
VBX1Ih3KDuyBIFaF7d6GTzdnteoAe1GCc/0n6cC6EKLUDvXE5E0tOZJW14T9Yl14Uz5yGHwxxQvG
M/p087e381r9R9HqLPKXW8uYI9t2sJo37WZccv/BtCqJgjBk235u+O9rzmTfY6y8HDlwDJWwP7zs
uhLgRKcn2LMfwJrEpXjKTQ6GczeXKHO8lTK8Dvvmu16GRjeDpMalzUn1aNyqmQmjXgpo90BJcKmG
QSBN4hJNNtu/VCPd24fi2R47MDuFsc3ZAsEZ4JIVk1qJ4RxXi8+WMY1Rig85cgDE2+m24og2bYTm
/uFDRroMvxUUTmeEyZG9/wZhSoUg8PzBTGQ/ujHczrYdIKePSNmRXz0xs1JbqBTiX/E6uu+BhanX
rbFd6mU/SXlK2VGmCPYonMu3gt00bwBR3dHmzOngRpmm4myS+oUQDc5fkWEP0h6MHt6/vG9iE4V1
trH6vLOxz6Cdr4vRGT14P9dVAu4+XHiQCQeNDUwzTWQTkhDvplnHH4RiG9h823vVTuVrK+XgQyE5
NXAf8hLTOusd33aql2Pl/MyvBo+qtAu12ez04dJS1Liap1myD3FPTBgBuqWOQc1g0kRJCFcoFdxK
RAiFw7Rvo2TXEFYUIZKmGFC9MPh0dv46Op/518AIyn2URwF9Cq4+5AY8DmYUMA4cP86cbaQ0UR48
wjn0aDwOdXpt3c+yt62fiKQXn374QiVNMbw0kagotLg9foicJEKPgqN0aCTEGdZcDBdcGlWskqcr
YrqRUVyxGK6qAdZ/+woDjH+WiaX117Ge/YkOyffrk0SFZUaheq2cW4nSrREiacG58RZIGxYxtG2w
HihMQ1HhUFu3lvURAkZp7lKVGvpJkohqlGRH+Wts1V635q9qdAbdMGvJB7XEpW51/a5mHpppnzK0
m2wseyblr8b1WTh03n/bnr3cmnR3FXSsG5Th+5904OaZ+t/EZIZeIdlShad+L5KuazhYiA/kYu9V
ITd/EpYrWgil9l/JkJTntTicwV5+WWcVv27zgI56GkzublV1Wa7rdl8MjftLnBTmVP55c7BZd+c/
eiRBLIoDqZSy6NBgFG2B1KMXRPRxGBtf/XE88LROtiOQwClE6Sj3mSlLhGBDq2LkDyGN3Gycrda6
Y1QFbU8gkvfcbh1KDPd3uKxmxssvFYgLR2BHS6hDciDtX/rnQox1XteRTBZN1JfphkI3aEpXHW//
mh8lG2nn8OJMMncZuIAb8TmBH5Cvc3aSIVQ8dJINV56upB5XZSbMYuyHegjvnAWuy0T0b5HUmEta
2CZk/8ys3rx6pRC0Vfw+LN9W9ThLVT1D2yO/m2nALtXbzHLW3JgLOqxD+eyICwYMJrgYEgXAOs2h
pB8VaTfbNqGL5LFXNEK3KVx8FTg1N7Hlu05GXmRenbkY5LrqZe8/OYt/LOvvr3vfofW3/3PFbrPR
Pv+dzne1NM3zeJqXacITBhT6z48Os7NCLHcLlE3KOdsYz9Ml8mH+1dz98jZLzkKIYnh2HZA2fZrI
WwEHdUMU59xGvFUlyajoCeExhMFL/QkbT03HYs5U2jf/iT2zX49eJhicLAoWa4+l3qnr6Si9qnOW
zqR4o6lIiVK6nQy1ysBGuh/x9P4W9hEmZiyAK8/vk3LY3Dpj7hGGT5natPCbKh5KGNZE/KbPFVua
/YKvTv/dMf6I5z/TvemIa0K4H1Nqk57azbCbiw/M9aE8zY0xKez9C4MaJxj4+e1BDdWl8S3RnSVd
DNEHhP1iPxb5MWdNDa3LABfX9tq5rx2Rla8PreY21OnHUbCdoArRKOnZnQSegkjx9OFs4qPQZtqj
L2PSCavR2uYmGxZMwaLUqk3de9hIWACqNydhNiNSpHz4SN1b0UvDGfvv0MWllTFaR5KQYr4ZTlNf
nkfOtsikEllrNi3kmditZTsK7sKNKUkeXg97Ht7eeouXCSQ2Y+dYgK7XvCQ37oBFYPnxec+hgqT2
3xEcHTXgdRBlgsPpaNnhpLPFR4wHogomgqQtx57nQVuUzfZWCp9kFYkqNzzID6toe1RAh81QEbDQ
rqKcpcWeBA+/R91EBbFkm/xQBfAcTlracXC0Bew+YAfpwc+DKU0rY16pR4Xkve19u7r0tx73SbCn
dY0FD5PRnurrP9EIrXX97SRmUALMLI2vXG6YnMXLlLsyQznnIsGJa6Z0xbg90T6rN9e/EvWW3T3X
wLmpcjjCqjlt2m1AFnKo3Z/F3NMkLt6MNmMj7+7xcfowYfP8u13x6lXbqQcQH4ezXLDZ3Jce1vpB
aSv91qg/V8oK7BBv1722cvPMi+nO8Vyov2zZ9ff3I56/IwEWpp/TQXTw8+xlgzkNKfv3crwZJvlL
PAM2sJinjMbn225WqFI7TM3L9yLWglgsiGW2YkC6mJsy5nOVNXMgNrP3XmRHBZlfvdu7YazlNXbA
Z8iVOWhawjtFNhrqCCAKuxH/A73CauL2nlIPWNOLjrsXT7XUpmsloFygtqMse27g2PjsNufghmfB
McceAYxeg0RWjPK0rcTMNFd6fqEuoYLYo2VKvJgR9F2ZMz46quUV37e/52TrZCSrhnUsuCxLdCs8
OTp30rMYA+NNcH21Ubs42sxL9UwiXE6Nl9ao3cgvcOjg2UhQR47VP6sVrqliwJmWRvut2A/onaZj
F2nnOs9TEfD37qoaVlnHAi+jhLyO6pQXjFRuviRBy1A2u5oeO+/v4M6aKsYbmnv1aPMWrSiQVeUi
FL9wXoBPl9khYpBfQQfxgh4fbE5dwt+5ZYPBzELgcpEQtKFJdh2l1OixkzrHeHk6e921BKVbrpol
r89Un+NgRrT+Yi5Tu1gbsEGhYAXQ7zNTO37a83NDFY5tHOIOwox/JW5o9aXjtR4OOyISSRCZMphE
rxfZze5kk9wwnLJmpnaqqBkKxV5ZjoBi/XVVnxof2YbTfdvHeTsD3j83bdhx8PEW4IQKBv3jgs+A
L+z6TRD0+5enOvwLeRIoJLgDi5EJ8euDeNpqS/BVg4zKJAgjZR6/gbBY3mDHCAgunLB9rKDFeZBI
0WJMFoMTIeTr53qFgB1O7llpc64kRW7aNTYcgQ7ssrAhT4NUNxE6icTAXpBbd0+ZeqAzzpKPnzB3
0E3sa8qH+GWwb/GetsjX95B7EN1SycoLiVC1gAAGmqrrEVyvPnlui35rtCp/7Vjfb838939Omt2H
fuKsFoyxbTiN456nDys5dG8MBhykYo84wy5DIiiLFNglKzb+0gWcoNsgRZMRqyiNzfJCJbqo4rgr
38IAZZBmBh6i8IrLjPOFAfeBtyed6KHmLR9mWdbWT87xEkn4xpIzFE0SdvOcGkgbhVKhSfi896/i
c5FPReJG4WKF9+hBeZgLrKbEupthqxprJL+o1ohfc8HxmRGyzRoUjb+M5sYefs1+ZV1O5/ibm5eV
A8NPgAZwScpBrCTc4x9sBzI1QWW8h4jkRkJZSMdXqgWY9bMQLC9nyOAEPK9/YwD44/HWkch1AMsv
0PlrkcQAEet6o1Etps5V/G8DelIVi/aNpMGiQYsmnNH2sVSlkdxsVb5c95wp+fwzZXy8vMjIzads
XlG088BVoPpdyF7oHeMh2Cv+dRypM97SnRgLu+T/JvlaUrKBUNhuegr5J7c45DggZpfzYDYc/rHu
VNI0+TgJs7fIVxfAaE5+ArMW5VUwD496jYKn1G+ObdoszhbrEOluyIE7FJ6pr3U0fFal0IXKh73Y
F2MMvTY84rQrASNyv6/Z+ktXprVBNzpoklEHiraJxc/KgETbxzmTjCXY/Ly+b9/bJHoQ5H/jnhfj
mzqbvyVCbq6IBMUfBiSnVnSCPqkAu6hCy0gp/SonlwQLeXXrbVrZDTw4nAugpnB5FMYnfKWfxATg
I70LCjbnEkokW+Zr8DtX4K346rE4RYfclLIzG9jlA2bvnqByWPeYFoPpZHtkPbH8vX+CQi4zD2Lq
137mh7h469jXTbOryxiNZk2XPdvvpffKt8CYDNYqOaqfQ4MfJKmZ/ZfGApq6HqJMipJ6zb07/Vi6
Dwjm0RwhxJNQXJDFo+LfjD2Gpq1b1DCSOJJw3SUy5qIYn0FBOCE0M10d6LoHCaE6uNEVteHwGKcA
1Osf5+5pQMxLTinPzfRdxD8Gr6umpMiIf/AREMSWXwk1WG3BiAhzwljePPv4o03xjKrG1fR20Mcw
Zpz/rTV4Heue81fgYO218rXTb2LsQiu6bb2A5NWpcPlmt2PKf72F6aAJb/ybmnX7k4qLfi0jpK06
1/KzRqT4yhaTNr9+3Mz3dzfffCAsBupbCYFHXTzffqKR7iVfBVvZNxoM2ShZnEf6KA9qylhosGwy
F/vSPuCI1KLUf85M6H+wEfESNrnzH4f128l0n1Ee5t/oHavsL3ls9D+9XrZPaefJOL66OMHgym01
U7lX7j/PT0/r1EvvjowpDihZ3tilujMCkNNLytrROaBtOaI413555cjXvpcMIM+b9LAQ+1rPk59S
PbKSyKd/ivGbd6AWbvrhm0G9AQbDTZPU+YKvRkjCtCbNLBDaufgrj/r77w1SCamz1FHjTycf/H2o
k9eLkML1rafol41xEQdulvRRq4QDKRQlmiFP6e1YR88zKeHJIjqSZz5Z9DwWCzg0yNuGg/bI9OVY
SpMq/23mK5rFXGtjyrkKVqUZTDjcw6wzabyLfG5zOECbFp/LOKYnHNqAhiGmWPKMAF8KLWOrQrgP
UEumE9If1ex/R/XxZ7LqDLSlGLi5pTonDwsqxInjCrpj8xnPYw8YCnuS7COa7Ngg2+fFyA6urrvN
Fd54JePoDNimnecTFWtmWMfilnBw+xBUos9y0PjMh8n/h89reO3zUiP8/Zx69rPVB3OnS/E2t41q
K+2/e1cfdGxg9uuieX4ECjyFFiJ3YCncCrvfVwOP+dHgHfT79JhtKnaJ1Pjen+ri77UDD8hD2bgH
OwTxXoEoUYrahJfWuwiTyEoHYugVEleCn955WZfSkc2Vk9n86DXYPovbudDqdQbdMx9nVMJ/nm/4
CNvu8J0u5SbXyW4+bW9+riOzotVnYmzQ0ZzG8tnfNUaraff4+mJXF0WWWhu9ruZAmnqy+v5zrRi/
JxsLo5om4ev5J3zO9vHrNvyO17bjU22vmMziXlbeI0dHhnXJtpgSzITB8ZQpbZElPxxX63hRB2SF
A5QvomttZf94Zsn54TsxsEO2bjV3MjN+NW7Gd3+HzqGcat0m2DOu7Wdx8flqLJvnn/OP+fChetSF
b/9USb+3EvOyzw2N0idntfGKedn5c/VxQDaEFi1FqAeoLlwCVIDDPN6GhqlOVrfuEyeoc+kn57hd
h2+uVId68nvDwQ49nR1RyXrgXHamfCmkTgSayJmWEpjEqtEqnoP4xK029AsHfykmnymXaJuJJCWg
hOIy9xucd2QgmdnM058a7pyE7zDWjw7r96/N4NjDeuMn/h4daNI/z+1YydaYGF/h/AwYHaq53nH+
+tn275f8ahIpTvu7hj2e4cRPHCsTCvANLTBlWH1sR4+ZRnXduLIn9vQVuNrfz2bm/1wQ961M91Jn
99UlwRYY3IFBzqZ/05GrKdUSCQut7P37HkB9rp9owXjMH5qT6mqAQzp+UhjmzbV/BOwYeGtFwEDv
zkN1T3f8LpgwsLKD/vIWYZrwriZXH4tUY5PmXVQ8Rn7oNInioteuDWlxX7D3dXUmzxfxXR4zEREf
KKiC6C7wlnLtVawXWvxcPXXoxa6t86m2OTfAogbK1pojJGGibAda5yeht9qNLziND7y0eF8VAD/j
dVuM46YZxVUNX+0kx2EYh9iVTeiq6756KF5e1mMcyIxGmLWhkuQGGLNfq4/rhCY12j51pmQAl2Zs
fmSSwPJ/X4mUd+NcsnT7XvHui+EMxmqHDwhvtBRLtpXKQkKqGUM4H2KcbV3qdqfox/3LPaHewKQv
TvPfvUURvrLLB2+lfaoUR4OyzSXbD+dwanxrMuGpnPAYV9+4eh+vWbxx6abetCn5ewXKwqsleFT4
6MEF/t+EWkVtcAELedQuJMCKOSiTx/9rFZO5W15WH8OrlBeQOkB11FuV08HxtLZqZ5yw/Uxn+uXY
gjzJrbAzBmC/4GmrzfGLeiub76kQ6ajmvE+jFU0cdh5gfqRcUXPq9xaUkc/iGQns4FDIljwW/7F0
X8ttNEcUgJ8IVcjhFmGRMwGCvEExIecMPL2/0e8qW5YlEWF3dqb79AkqI8gCLV09zKFepaNsbFXK
TzBmhnrUzVivMbnz4ZxnW4XxJ9NYtgZjgD40CFq6aqb+BKloDzZ/8Q5jnNmzf21eMMMqMWZzUVx6
GS7WjuFcLxmvHVp3RlebWma0vnqiSNVKIZm7kx5lLfB6un18x4R10Wbz8fHbRI+X5TW49XGWPrSM
ebL9+Nc5Xg90/WsRJJT4XY73HaLUhz3NrSvlpKiyAgS72ShmHmMPeJbXx7m4OUb7Y3nBef4PFzlb
vO4qxxceQghKfQ0VyQ8a1m0pbxA3skgKgHqMMgDrm14efHO9FQujlxL16aVKLy9wC7m8qYr7VDyV
fpHV2ngxQpfDs2XhitFYSJHHUiOJCp4HHt/0p0GVPUkxvDDvEuX8d33b/CU+EFQkJXnOgMlNQ8tc
qfAnKEUBAVSzmV9+7HP8GlAv7RbpUvYL2TJpu3j95b7S70IdeORx9qurO08R5Fz8lFr1bg3bIw6N
vUWPcgEIgvZS75UuHPVVJRBQ7ckgpUeAEC3tSc+Waur4nuw/B7HesStdDpsg3QfzaFCxmjZuwvrb
NTk0xLPk2KbzopZptJ7hjWJ/j+99oiLknLHp9fdhVBCBF1PfPbrxGYGEeVIzpqUbL2ydISQIpcOW
0b7YlQEcWZoS9AiQBsXOH/VWOLntnQuKpIh3xdFsNFs6HGoMf/b93HcC5MXca81iLd94vZ0/M4iR
k/u4MOE1Yrd4DSmGthZXoKGUrAfKCZXQtOOCA1nvEfQ7FI2emUTxWpMy0iu8abM0JFu+fslAYS5n
m5AwcDtKDFtzUx9wU52W925UJsDGMBKTUe+6q8zjtVesjd92Ya6Ce+GxE/0679wWVWGgrtWiAoQz
fEV4Bq9qb7Z1SBBJkykttIIDVjIopIk9yjotZQ5EwiNBP2baEKvx7NPrCIrDr3BaKjLgP1R9nlBZ
YVrLxrGZz0X6vUwj9kZAtq+5kNw6OmoW9zXIceIRO7lsLd2+NxK5Kl8GBTfVxrkhgDm0C2TVTh2N
H/85UlLkbw59BiXpOixA/Xhs3mkpWK6/hlaZREc+GVvklH0tFl18FN+OBxnd3OUv9ebdnlt7bSLV
C2fqxgt0ckKFDSzjHI2ZFzRsOXlrWX0o1djxMsFN5jSZE4pduvyIhEbA0QUKNvMd7NWPsM1ppdBT
dzaoXXnfuSJGx1ou1WbkH+c/ZeW5SkReFEy5lucC1vJUsKT3DIaeN24iqXJiLBcoTIY/IGfJXLDV
Tfxev1f9BYPDRCEkeBCFIhH8pYaXH6kcuBnxwYuW1JwWW4z35QRoDYbi9GAqYMNYHnDsim4sQm+g
jEEFtL3IW4GAB/uWL/Ug+S+6oEda0F2DwjPbAb6caQMelfN6iAGHbLlelEjRgQlk+6kugZfIDMxD
bo3Xm5/OBToVmpbNgljF4OvQf3HcjlVzWVV+iHncLXvG17wLksTNNL5AtD3eUS2xGTgUDJfsZ1s9
3erRnr7vCqQqwaafeuHJc2R4+rG2SXz80dU5nKBCHM6uNvyXzow9zTeM2+lh8D6Fj2VKenHKZezz
RUkXJPCzoDjKd7T6p/tQnMK5AQvibFNkqr38zMJ3Opvmy6rpkb/9us6rt/PNoBxG66hxl1RR6Qif
gXgyeW/FFuPNREvyyrd3+S638XRZ2lgK8dJiAW8EhkHiF2/VkZpTmIO6GhShcIcU3OZVKUjkZvXW
y2ruvqHkCUZTwoXW9aluQUnxflSCIfzp6XCjoDSD+MDyyX1ASlVGSfGXoC/giQOmfrqVX39WBVoB
Bu3j0pi2yU4XlXS8ztYp9hNOJqnbrUW290hVX393TcjWtr7cVu8XZNPSCoyKNXhp6v4UuAVA2aqf
DJ40lrtBlMeucvicd1+/PCOQ+V5qMsOrVJ20LpiIPxjGlDJCNvNBRWOdpsCluLfmGbrae3+3H5BM
PuWfYZ9yglk3QAxbF6Wtnz5F8AXt+q11+V3W1p3DD5Q7Y1KXVs9J4S6uGulj/7z+TKd0cyWYy0pJ
oK3X024C8iLGoa091W+EmtNaShK6UM4dO+vZIluzZDVrdvnFx/aLr8ECjNBNOx6REl3hIHJzQHby
M/wYdFZwQMyDkwpNoNVkVh2maJKiw6xd8/YC/YR2zc96ZO5mKceS4w9F/ZKRt2MUvH6HSZrFFgIq
8s/6Hc8Fo2uyhhghF69rl0ny89lfhkUSr/Hr64uo0lqnWO5+nt9O1afN7f1hChIlWZq8YbZnflwk
rjxGnJ7acjzI9IQYFE/MkFrHbxMHPPVtorHKd9GJU90LIy5k+mXlPjtMkoPNqoeOdtLoXsN1Oy/K
MTxr34y+TWo3isPGq57fg/FJPsxu80B38xoEFq0wiUQs2n8pweEA/i7uACifmxdRwQlDz/3v4YUg
idLdWGzL59Y22n/jwu+bRrfjxSAz4KRHOfLFGsSz06TF/bnQH4HfA6KGZ+C8UiGgcjvu/F/caA1z
fmSLimfL9lcn0d3IqZZ5VVYDY/3ggFMqjEurxqXjYPZ0STiiO7Q4rV6YP4/8ZzMM74ZPVdHkvkFR
JfmzHRWnAG2ywsDyxc2wv1rsSyhEAJsM1uas8amMP5+ZWv5ajYPoljxwSuvfzKUldcJY4QwX8iZq
KVeivSIa0M5/AQ1i6crl54VqvWA5ShVqyzVYvIjwE4Uzj+is1ROsd4x15bf4DJcPJWyyM4anadIL
H3l6csELN3BnlHAyzktE3/GjcU9DYorFdsv0BDbvnbNcVZQQ+Y56O1gXwA4/46v6iXyAzBZEj3Jx
Zl0h4r4FcpKVyAkuG66AEGz810V8ApGGI+Y+Alp77y92A9NDen4GppvX5EVHLv+T3+eRQntwYLmp
QFgLDrNDxtZs6E4ND+byiBK15DuUmuRwEt6WJvuApHTPen+xhYBqnoaAbLTT9VADtuBbPq3tNgG8
3InrWEQ4uoH7whcGaBFHSTCili/F+x28hxMNgVqtm6+RGATxZHgqYl1X6Q7GLr5MqExKwY8fo2A7
DCPdEwyxU/hIbuuZ/Si7ZgPFZ62h4BQIciBmGdq7BEinSU6OJyd/9jO56btM61RF/AHvcQOafxbF
bhEzFAAx8BmKHgLZ3JBrub/NRzvBBj6aPEb49TbXwG9RAIh68T6Ytq49jwYEVpv6urp6Vi/mnf78
NZ/lFx9xE9BNx60VWcVDoI4EERM+VZFN8GeWMEXx4uOC1ibW7/uZ7u59zPt71pDODPjDkkZxmub6
oiRX7rNKfO6IF5htOreUOAdBzXwed3VT7L3gU7urjjeYKQhW4htgKKvGYx1LXfpo1BbplczHKK0Z
GLlHo+MqSiQnuc348GfZBa1sLpz8nqKvwvv80tsk9ZxGEon6IdFMrTpCZth5FOzvtmbj7lhQcfd0
dnyE2E1s7YkOPEBYYZ7nbKCyhmcUCsWtchggSlNfxr+SAxp/4a4cSlJA5Wu+7rXDvfbab6kv2rnV
DynLbfNzql4dTynf+fE7VyEjG3b1UOwqTFS2NbYrFpJJvRc+rro0x9tDDRFjf49WjwqofXEqjXJj
4yDpzZCE7ala+FhUb2j6Bdle4pci194YUdLJSBOYxJc+VeOJwBNn4eK0w+E2AjJgf1GAm/4n7IPO
7vOvfSJZBtCAd4738vVZV8fGNyEwDAXl8GP2svsRMpRm/0cKVXytfzLrZoFzZWEyzYPcBmd41erW
ij96c7vHj4jFez32sXAmIPVwCJrwv84PyAyIFV6/pn3ywfUl+IYxTs4NCpBcHVfbYQI72sbL6W9X
EeMh9/xA14h3s8wx+DpcxL3jUapp4lVFhYcEu5tHzzLHvwq1h/nEokEKBCI18cPL0xXJUc6/haTY
TD1prT3GSZuVeYPRxD1WytZe2ZJLGsj44OZdoPcDvs+scA/R3UDc9crjJ9bPkiCuZPDbyVy1evsw
fmNZ4nkKhIvIR066o9fm7s/UVi5LomFSZuFBtOUSJQevXCtz6bKHPvzJMjEBw/GBvdu2mcjNHTmU
9sywHOPxEh31Ipo+ipgz15dw+Igk3dMQg4Ctp9QAMPlKruehsVMtH+W5GkEhYNM5tB8jYMmqFvuA
zSpeFqWj9clCjkNZPXenP21iNkJcC7e2J9RmypTltB6vln9ec32sPTJhFmg5n2Pl26sYWPztUwun
9jjOsWRALUsJgK6JKFLs2ol0QjEI64HRqTmRMw7RP2OIFGT62W1F2+GEJB+3pD1DZrXg9mrmWKOX
fy7NW6NcplUoDOwIl0fHXNeBkCvNfYHzPqxZTl34I+yJrsbfyim6i1UkpFCF3TT8MCfGRdTF3/tc
eqYFVmMVmtgvAih9Zt8V2q8nqjntnuco+42xdX4//NAu+DAJbOmGXvNbfmUuMGhXo3+fbw4ktVCJ
l0yLMFGcIh7qtByRtsN5Osrki22CcXK84bS2gR//Ze88XYrXj8JgmylvjpV6fhz72bIRmC2XCLZF
ZowshGFaY4R4CNP0n+uXMW2OupRIOFM0mIMvPQCxHbzVCjbGECL1tWglOaOfQ5e1HTO/z5Uyqcpu
Eu+wywqF8rkHDc11Cz+7dMlEcpxp5ej2M7Vj+6AMqC7lUr/Pm/9lyJEKQuh6mUkhvE9qEm+feIE/
hwoydeb8K1dc5Wqw/NXb45fn/7J2HO3nJZJRVeo+INdp4ZZAq6Z+3X1z7GOrqKpfPWyJMDW7lLXx
rtdqlOjNO4w6HsMr2aKJRynRnDY4Rbxupb3bcCgOqKu09vOld4Os7hPBNNF781/uuJu6M722rm5t
RpYLxBgrbf4+Xnauj2K8svrN/WBqh+d/z8a/alAtcbfjc2U+dE2I1nh0piuv3uqND7Mt9Vh9KHz6
iTcebgZfk8ybdhq1TxuZlCRxHcRoRroJUbQUjZ7LaTnV4gl4K96m3u/4JalhuPxaMKPOt8cKavZ3
GEOySH9f4tOmX+m4tQ8SOalaCSePYwCJuIN+suHR2pZWPbBVYmIMYFBExylL+cg37G7EH8Z8PA0t
kmTDmE9hJgJn2zxWbgGFvs9ekU4kWXW6aSqWzLg98nl2QhVo9OQy0UcXdz8hwo4iz5C9cbLsxQ2M
C5rBmrGDaruPiOdrj3Pdja/Bs4TKfHDoHrZtySqPUhIBqRPrknxaCdevZBXs4v/yBgZsJyaF4Std
KXT9HcRtI8mpaFywyVQMN3HmfXqyRCVvVsbUvTH95IVw4o3OgpJvZwAdzLGlR461bzSOz8FzcONB
xtCNe0Pw27ZpAS7tvMtpM01yQwT260bGfjEb7Y3Wvu3F9cBsqWDhWCaJCajcCPvRzSw6Hg/uO2HM
3lG/KF5yAVRZyrZ4DlSF+Yoaeafa0SQUHx80H8ZNuOzpqu2RwiLQuvscizz/BoDGZXPO9gNsgtiv
v8v14oP5zDJzMF1rVDQ1+Xh+0PGhKMbZmtZAIRKRHufPW184awbp6E3jp2QDV4gilIbL2Coq/Hji
QOuCQdEapuX5N6OJcQwf9xmxbwFu4smFvItCKz5YVDENTSlexwqZNw/R+NclVjLSD/JFU/P3FZk6
q5fAiIZOVujJd7XkIDlQzlPy+NhoogPDyvCcDtKD4PR+rt6+IbmXN/cwPYMLWXichcahgEcQQT5A
dm24jWCCGl8Y9oqxXqz/GDy79zdFgLZmPU6W1pdoP8YQ2s/S/Ud0C94ZFlhiyMUe63MzICG17UxY
BaL0h9MmIGIeDGSG19CTHR7TNhYSTckw07QvMN7PC8Tx96k3nOJlh7LZK7oaG1Pn5mOJ2GeIB0Sa
z2Qd1uw48l8EBAzM1M39D2H3Rnos7ceLSRrUA+ue9h/1m8xu3jufT/nzFBnF5J+7+BxcPrhKBFKG
XUKiGicSjXP/RjVfoK9Htd4z0Sndu1hP5lb214omaKK5YkArA8V4YHepLGeuusM1XvzXJguNcZfk
WBYfEVoEMrQ5W/7zkiibouS6bKx66/68GbZ2z+wWyzfknP/lS8fwtWOCub5BPg5P+rgrB0KLNkBJ
tleVlzW9CkvV1ivyKmiMzFDlnMPgRn1HKtTRbhfm4aFdOjfJSUIBb1HmNbnFw8i/cWaxMsWwMby2
OnBaUMKrOJeOvkvgFvmicdIi1gmM5Cthkb7b14bgzUKdDpNW0cgwo06rCvL1Xj4ULDQkkvlkYqt2
QT34z4op8xGI2dbd1bMsiWPRnnZ0BuFMD8yfl2nVYiRIbJD78JJ+2mmR+bUPqAw+dn9KMJ5svp6W
cay+aWmYb+n30CQhLS0+1DMdXyLTM4DfYffijU/t7JneavMdbJXSrkQHrjEI8bYE6Ndzh25E11kM
M0o9guuX+XwkRRft2ol7H6CgusOqYYMHLU/IHDS3QSYlUD6+K85wALGRxraCRTt8Cp6koc6iiAqh
CVfrA99KMUGn82vjCdyuFzK5IRiSYlWAiikyvVCRmviPNnHftVVFHpR7TUFCvqFjOmM9mhFqdPDV
wxR0VxwWdIaLSEOEKKbeNiI3YH1eo+f35VW8jO/baHavA3Au7bw2nyl2EBMCaqrZWqohnDBfvP8g
4H1de4BOT1+ugnQ+omBsJkZQjsOMs2u0yhYNLYfX78zHkT7UtupQdyt2o1NgI9HDFOrr9zxvxV78
ZPxBY2VCBU/eLKTo2DI8l+gJg9gHKaGa3SI2FbaW5t3kLcp/Y9akazd847RdaTlMNzHWu+fo/Rwl
o9zs0S7IX4B8xoZJD4UM7CiIBUav4U14g4HZM+w5FwoWPZjdzsNxu4eLy9XJuT0fpHCSJ/KOVIlR
aug0j12LsqKxFBMRGnE4OvqEbN+3Mse3W3GSeEZE3Vt2z8Njpbw0vnrLDsDuCXZHn6NNO2d1hbgx
MIQpEsBwEcFMbYsGGI5F6x85b/qsc7q19WjZq69SI4fp7LN+gKkrmDM0PADqcB5eqjAVn+hu9Obf
IH91wo7bD2mqQaeOCyb1fTO4lNT71qfV/JT/Gq6tw4DA4pKrwh9Ee/sVsUoNHGQd2PtBr+lpUWzM
a7DYc2157Yw2yWh115zXQ/PD1MX74Ybxy98jOVQQjdAaGDJp9Tc3YLe9ogaUiBeigAyomljjrvj1
eWFBgm8EXLk3AwqU9XGmh0cDJzRm9rDsSuPY7/rbAbNqK8VHz3cOcUM9m0+UaG7WTeue2mWOij7y
ordbW12PjOszI9HZ+YR0VNj0sexzW3nfUycfv+1RFvGFbz1lpjsio2/xL4XrXU1e6O27qb8kd/7v
VFycoQqeUNZyEATpybrXQEPEEO6J80ZbbPvCjParwYYPBly4pIdTAc1D1yNx+uS7aX+yKBcZlsCI
XLhr+9IoICYJ8pJxTlaUp5A0tvf6CM+06QT2KxND2l2fXxWAW1d5fiMHkxIEcNTdS5Nz/rt49+qm
NCbwdDj/BlJZqEXj0Q9Tzm3xaz40L/DdgR5QMJfV5bBfIdj5JI/7G0223UtXdmkyZFy13ekwM6yA
bUYkLMnSq6BMcY9G7l5ejMWLl3+ZPNDk7R7Fv5k3QP/I12mQnqRd+1zD5vRaNXNsSfGu+cRKrPjb
tUeJ9DuqrQli5/oK40xngcGFhtj7oNus7kpH6yGfcf6se4lc64aHl/FfUBHjrnB2ZFdvx1uUWf0U
9jEFUnOqsCSvWXVcW8paaJtP/YhP7ND7bNuJmk6O2G1SLhoKrKqoVmdjk8CorSWvnf2mv0xWGgCJ
lJ/UHx/YBpfDD9JRFBwbC7TP8mP7vVv+LvrJ+2yEAITafeQ3gUtatRtmtU3p0TY9ehqfXCrCVF8J
XjHF+a16GCRtfkmd7meSqVJ+eDNhaMhLnWKMPsLxpboEdT4Ru3oO5frd41NueFDPTXYFzhxdoO0B
ClIytSH8gtyRWpPJFJPf7th+w4jJApi6pU5uI9yqGfEsGx1dtg9D3Xjk4HCh7ZXbkMXpPiVGmKOl
2Ogy5iLC/NMSdF7i/jAsAdP8Ol9hxmqyHV0m8AClhqVO1YLdAWKBbzGuJrV1JlienM5wfNB4Mafc
vIVxocCy8z9QtLr81hvY8LxEOdZisdk0sVphcsYjjwTo8Te2b2V+baxJWskMJ79v35lVBYXitLON
bh1GHuXLx92QLoCU3E//uTpgsm5yahlPWTwQ+eNVvmXVfBjVc/o4ztR5jx/lUL5NaFjZzzzTp0nK
w3s/jNMy5ved53kg28dkbFO2mO9V2ti5wPpVGVBCbQyiF1F9h3xxUnLBs58no7DITLFvMsRTBAVo
nOT7lqyqeVrxqtDHDUuw5OCQwV+OFLTdq1AyJ+ehrOivJPubluLsqYBdN8JsEd77g+BMnO1Dz8dx
NtNKSh+WxpVeMqyHe//JZI9cK3yJZJ/3nTebj4M308+TvmM+Js4aZ9vMtySgF5N9xFuvM0y2EyI9
nVx0PLHf/XeSNP/BD4o1jPn5aVq94RQsHRiI6GjPhlsRgpkIQpSd/nK2/LZeJJyqQoV0F58xEHJZ
4eGvk/01r/tYZX/6mWO0pAKt3zWpZoawACZQrc2aiXosouisPNBRggw0tuzJQB/79MKji8FyHv1m
KPtX0hGWIbHTvknKF7BZCgP7dyi62xR2KnGebLDMYOJ6rmXxrg6XgCdCEgFxid5T8Jrv2tVJ353a
lVW+nix0EHhDQgmOsLGPLt8QLV29nGrbY+mRLN+Tvpv6Pc8SQF+YXtUSu25M7t8ZhZyNiP68wDkb
8VHAYCLParf8ogy2/Sw5fI2uA/LW2PCUbB0Y5BVaJCNKUiDjoRy+Prfh4ZP3R22pjyqwPDlBat4u
QMHLJopJLRC9iZ2kTaUFfxi5nVVx9ZWUeWTq+iPKttezw0+6rXMtDNUaKwdQpKm/Hn4zAk870z7s
islg3swvhr17/Mml/u5B54Gc01y/uhk1XMFkZnWun851wQ4yPmKsJ4thYMR3zYBBNuhHbBPtyPbW
dSO3U3aAzZtKVzQHgj6ureuheTyVTpvuYbieCzeoPppH481o/qjt1t0FBBChxngfvndptY9ntS3T
jVIh3TrV818bBvVJzIwZgsTUYolzda+tloN1rsllEcQO7Yd/dZPtYHaxqCPqcC57njpxPKZLcKI6
5/GHrEbCx5DteJFvJs41HVQky046E7luqXxNdht/zCJKHLey8bOxTdgD2Ep5wgyWLtfqNKE8h9JV
HjJQgiz/kCyfjm/ZQ+eUNoanUS+/nq3156Olq0+y3/IAGWkh7lfGi2k3H2fbOc6sPxOp8S1uusrR
YE3LFNaT/Anztsyez2/1HO/eDeFQ8XZVRMsVdyjTVXmU1+prUeam/iBgyERyR0AaD1KqF3vrkAni
DUO+p8yyvkxBayHew/65G4Tt2U50reRd9ifNKeDRvIlBGb4kpvLL6pv8Iw0tBnwanyyB0CzFEGSi
HdMx0G4JsQDKJ0ODLyjyJL8JEI/v1eVaa6tbtbKfLHQxA60OjWc19jON13JecaImNg8IlUPuDXUn
KtRCoCSD7XIy8EJAEfDithXr0bWV5YZpdICfjfydRDkGwQh7WqFWGP6DXYbHbXM5Yz+YH509II+B
vcnlUT5/IUtBDWLLCvJ478BoT/YF599HmCRedq5mJd/e1I+ypM+V5KqR3VQgMTZnTdGOl7bwXLbd
tC2ExocqT4DzSuhudlXbTRvSM5KnCNCEL1wkD8t0D9OGFqzIK6rg8EEkREe5VJAd2rdrlbio2GXO
06E1IQUsnXIVOIwTNt+Zz0JdT/9ghN9KnqPnXIJoNH+xKoVBYZolq2lIAWO8Z4cNkmsZnxGCPyq5
CZ41stalxbfL+z076VwpS/F+st0uvzKT9CwGKpuiveaGTnM4ryWb3zb9KuMPchsv5WcipKKlLXDw
nL1+1mPWDOQnXYtOL19AhcyFZBvYGnrLqZY41Vfr4Oomn5fBhSqUkK15qT315pgrH5soEyvFAEfG
XN/y1ZaV9Je5Lp7NScpJoXQ+NpMpzOd6XLeAa3dO1FPp0msbbZDhVDD1Y6ArIkOIq8XXcnyIQM0n
G8dD56gZO2ai12IQm3PMM3nOr97F7fikWpDYhQ1Y8Jp6TK6vWnz3t/zyz14/h0tjeSxtrtXNsf2Y
6JadJNKv/ROJOo/3Tf117Lt2j0nO85y3tRUXk1dTpinaGD3LvpQtPz8yz3rKxEhPTO/Uzr2zdP44
fz6+zx9mITa3aPW9L/0UBtm3076xe7SSpJCDt6uxh+BKkwH4EdS7eWsmfyX1dOOtRzsIc0v7AD7x
2C4+f9OFwR8egJ94FH+yH70sJ6aDyOgnjkLjwoRIJSTO6vSVijvW+L0l69M9qVj5duy+ZMT+ns7t
x2t4r4i+fbu8otN6tJBOlCV52c9OntDp/u+1ZoI2WFkSeaxa5xpW3PHG2E/mL9jHDHl5BrtaHPqz
W85oyQF0bjDNW+7mptST06mW39mO9+Nb0oW6VlUqobk9fArSKHTnrs6YhPuQqyWfVngtM9znys8F
O3kN6c9t/Xl+Fm+52vOCjX9v5pVSbvuKJZ1WkIZ0HZ2vo+CdhpfLGpH65VzhUMJVL5HsPC+jW2qA
M5N7hk59L+CcRme8G8qqzjS3lmOQLPZ8XnvD8lXfJay+Zd1eYhKkYYt/z+1EI34SI4SJ3SSUE8/K
9A+0b7RbKMEIraSVRfQodC3zTCzyIHihwqGdspdge6JsJqtwbqwN9arB+LFp9BJoQ5kmG7q9GCq/
PkupbM0ufwb858log6PL6kAIVTMU2H6eMH+FqWQj9YLj9gzTuK9Z+Heylb2RwfTZTqab4npQSC5V
MU4ZPg7oXLmRNh2CJ4ZU9ZEsz4kfttXgDExjCbY0OUFPaSGQGC48xE3VfMqrtCKWq4EdECigsMZt
U0yPj+up3l2Nu+FVfyqHDMrR4/0WQ/kqS+4gczSbWCIDOhQVH/HOfF139icHGF3/krGu467qxM/D
09ONaUOl0+N7aj9rT/ubZNkFlMDYEqj2KEXz5nKAoUNWQTLagfaCK76tyIYnvZS/l7u3ctfkID4j
d2MT3eABJ21IMpPT5OtNoHQdF750aT2/Fu4jGS9n4L/GvabDPRol23NNTnpJBnXuylPYcoKmvNic
d5q5LvM9T18gTpmmCv1j2mx5PaRTPSODCtJ9X9AHOB+ahZ/p6NEzUXhJruNRp6cFigXreEJIhHL0
ndDuSk26l2Z5mlZ/Nu5v32fbJs3eA6rNHMcjgCAbK12/Ux+oaN6b79aqYcMxf5pcK7I2d5Dhsix2
toq5SXc+cCm698qyo66G2hRx5AXvFjN0ygr2khOgmK02WVTiegf1jmL0mzylZood+YeVS3Uzotou
mteEf8tJHDanYWGI3Ph318UerWeh/OWElyv6AP7TT/z4dbzAyFoER8Xuvvi5miwfpa7WuWytLIqf
l66oy7fT77T6VuA8PVv0uplJPCzae8ZbOZdvhfaZ5gc9K3I7nzXXnwOS6hwKHLjmplfb8Xi3iZoK
hmZsaCG7JIo53iyV8cTGPRzn+2Pmuv47dlFekTKHPff40Gr+9wn9I6/vHsLkw1gEe8i9gcD9ctky
18i3jWKzbQzjZ7F7qHeV5Iu35r+v6UVPRX1T+Nl/X9onoCNpklcq29gbPB4RHWerP92Y8pY8Tkoc
RMxwFW/lcfBL3ofLNVY0h/9Zfo3jJeej32t/iyoHip9/n4t1Jstds49caaL74BmC/V7NP9tmv+Cm
acXQMcuTeHV741Y4y547eRLKbQ3tVcuc/Dz5llR9hGqxSvdyrk1i3YIhmy/cIKRuLf6FxXI9MVtE
dkuQdxW7j3J3Yi/K8yf1Q54gxEKZ7MU3Xi3+Z/Dvd/mGIsTCcSEM/X3KS6DM+3yHjPrK5fSMMCnx
c6dyHd5UfJP8te6cykvPIsqkb/kZ7iCXz1dnVU/8xKsEhf3Dj6msrJjiLFVkQAEJGi9GnobwQPz7
tekP//u/DtxY4NpTn/gYs9PkkQhNjdQ14SwJBSA/xllwbw7eBXWdZftU3tU98N/mozWM83641plL
iSzIKfHvxo7dvgTn6u7pZ68YnpkgugxbQYOXxniLNj5/B7r36f1qAb0qB8SnsSs1IEqeiR21+etj
RgijWmIqHJ6JVb3pNNvUs9Uxmtv4rr64yx4D42UrMx78uY/TqIKJVv6aZWuo2xELJW0a3DlwADZh
9n4vhgsQLkatCYcfMxcsSU43csHjNUq0roJfR/rTmqItps6xSsN3ezZSQxiI9zb+nrCjLQ/xwMNu
U1Kk+2S7tpzeE2y37qK3wrJIzMu/l5/+nDMsh4PhkatEUT72dHCs/WYX3cybIhN02tWzD1bYJ2Ff
qVwbuWL/3mj+5oqHiZmMUYlCMVuZYKftReNE+DWZyN2m5G15Hp44w4tIPuK0Fg7RHraHS+3OeD6T
Nu1DS5gS6mpZyGFEmfHvofnvWnrILJNqvOFRWY4vZeCB34Wn8t8fNdXM4dkK334RXrAwlPbzTzqy
LHaXg29k7eKd5WUpn7TejFDGHIgPUaz4ZvxUf1MwFs/Fz2cbEXeoaOHGUwfa2x9vxfzfvf2oFSrv
g9ZP/iPVHMTb80p3wN65eFZaPdNFsqJvdpb22U8yfy/VfhWZH4ux8Ao0esVNL00w5vUGh8jP7u2J
7VytkC7d3ogG1k4SUq737rzfJfM9lgzOi8HoPeimMgkr4jQPqEfe6ZaKdGPIRlFKzwUhkP9j6z/7
N/tBvtplsoD75V/Fx2bw98/z4FCP5oP7TOetsvI3RVdt/nXclg0Mu+nG93zg8nTXHaeGw9FO7GZZ
gP9dyjAM1/8E5kkSy497btoefAybTwscXDEgs9bHOdc+V6yFC2/YI7Sl5Bf0CnuDBbJr9cOyDIEn
8suQW1Y1W19saHNKF2wW/+7iDXjkhHU8/TtLeEl4E0f2/z+HP3VTw95xCRtneCUrIJx+DoDFs5OP
891aFsfUEBMMTDFyfOWaDrd+tl3I1pNZT336VZt/eZkV9f0wPKX/3mqc7Wu1TN3FP/IdIbHw+kmf
2Jlgydrpatish9zIWC7r44RD4/Zj43EhEG4Qe6fxhn81iZw2sM2upJtSfOb4JeeNlo3tvUJJgcQ2
LZ+w/+JFaceimIvVablQmpZ72ypv52KhNC/2BkhifvcoVq3PHpZpa1/tHV7l7qPIZDvTuvTq6a9M
vEx0uvjInqPv8+fZDjvKdF7VXdFYZdWVbXxWwiqb7/928BOEdDVi5GPAGvkj7CfF17JyOFj4p57D
1VE83xa7b7nasv96T5OvNoUiw0MVUo6Ai8RfX5ZczSiwaIVdZbE3mphXwV7FrJ0osLR7C6+dwVQL
NFiw0Fg53Sx0myoHO1Bkdu6guH6BSlYkXuq4bmKyaTnNb02N6ivFJjt6PN5VoA6XW4sV/ngXAeQp
V6/l47XsaXuPt9OVeQ1+4E21Pj8G19NQ5XS1/0gX4Xd4WCp0Xz08610ARneXLHfTr8/HcrDkO91v
Xv4VBTY7TOrp6FmqeRAibxsKIsOvEASBw+vPH1Gq+H16u5UzE1iorm9pNxHVWkY8oqXKFl9a68nh
UkUQAXAmqie4qmI/9cc8XAmYnWGZHpaVafXEch92lK1kP737pZzddjyMSt/lop0o8335i+3L9PrJ
P8bnb74I4A81jd3x2+KXwC0Rcc7u2BeTOYPxgTsoy11/VTjVnvvO68ce+Gw4Nw7LVtgf+S71vDVf
x/55BkHmSn6caEFskC/azeQAQ0GpsEKuAy3gz5ga7qpEbMRUqFmP93w5sWAzWDqOMoV+7lW+BdKS
sPLS/E9GZmlZOfcTZZoV2/wCd6mbqiXAh6MkeTTHR2PL7rLiz5p/ywbLI9vdwx7CfEU4ypXmock+
fvaIEJL2f4nH8N8luVYmaCxBnAXrySL8B9DzzEbKh44NGTL2rxX+Pr6dNN0MlctVg1IlbErum93t
S34rDlWoS6xGCw3Exr7SI83EEVKViZp6p2ZhaMeYhH3ovy0n4M81D+7uR3ZOnPFXqXkvpjuz7Xuy
A1rPqZTSO1UI/59p94y1H+9ZeudE1VZ3K09kijTd9qYsnFdWQpLG1l8nNkHHB/S6P6zKM9huWgy3
9dCTB1aGs9CcVF/RcfwoRwX+ukVdJo6TztdLV3I/7c8cwhvu2DoXQSmeRZQjlWnY8u9lvSUpgvb2
94qTXnu6i/z07t/ilHnlw+7mm4b+0FeqYz41UG3PmeitDQdCD2lMstVMt5mtbtWbj+jQAieB2Pbr
+mbenO/KGqn4qxhhf/ZzhehY3dEayZv6W3V33Ws1YX7lAyckJiU/tgN5iIqu+66S3pZBowr++SAb
bzujyCoPb4WJIGxG+5e3wkn49ovBztfufi8uTIdHr2VECGyAJyxaVxdBOj2lIITjdmhYX9l2mMhI
CC9F7X1czGFxX1rDUYsysNvYeTTqgt38KWTDbklq1I3zPYmVlrymirGTaNOSOPploTKnXirvSM0s
1p4NQGqEC+3zWygBQCTUflkshernrcU0oxDEvHCh1MYMaLLfkYEZerOrf2yiV5ROyaMkmVSjuITF
Qjd1bkiCtAfoBCQYEYy0HyIP6KoSOu3W7cdnP9GmHPGTbLOK8VY43ph7aJzSgpq1yGz0H8c2DR6i
qFdNMglD/WaUUL3GxD5LHqjdWrEkIh2J7bP0ZhMvXJk3zGwPAJaHspZu2k4NvBg7xdBLMGX0ZFLr
YPF57d5IR7NclFLdVV0rYrO9l278G1VLX0CNrMbakvSehWM/8huz8m47NzTD7IeeNrrlq/b5jILm
J3sZsDqYGrsnq/vO4uNT3MS0E/BA2c71reifXr7xvLReyfIlBPvMcCsZ9/rhm1FAy+GgJ/MBwOaU
syb+qz4S0bEyOc7iDaMFHkPs53Kl+Tu/nhNZQLzEnN4Y5orsFvLM5JteojVzkIVVs3pbzvtt6tNJ
vn+ciUW4QslMbva1M6JaYMj8j6TzWk4c28LwE6lKOdwK5UTG2DcqjBshRBAClJ7+fJpT7emZ6bZJ
0t57rX/9ARrF6g/icqZMzgp4Is31n4mFSMIE7vcVcz3xRGv4QyIJH4J6XZtgGuNzU5pO/3al95QY
AVl9Ra+RGPU89+lj7n+CLTkMXZG9LbFPc+dpZzqQCdB5s/Z656fe6CykXYqyxJZGzSdi03+c2Msk
p8Umir3rPq926dNNP4ROPzKTdUaM+QsjhjxEeExlV63Uu8+lr2VH/vx2O5Ku26kNe+fUdarbznXo
S6J96WDkzx5RQ4HIK1twxm/wOzMjVnKBiBn3xnhy9L0544alsi38mpYtkUa7id/4QT1t77q2yAIB
DimD+wLnFYZO4XR7wssC/j093NrHmZGh21bP2u9pTrV7RTuMnaGVgQ1gPKT+VCfUYwx8ziik5Z8d
a+EOc46qaKtwG3XM5UHUoWhz4YbBnoYJYDndMC8PaH843CygDbflJtbHgAVIzIC6nPcJyJgGiInj
PPxdaw0eBV6NRh2njYYJfqLPQpX74U3Kos3g5Y0am0cyZyx2i4pESiykBw5kh+VzOyJDdjEnjhsU
G7MXLmAMnxUC1m2LK+K+g1Bsg/Jpr1Z90H+FVGRRg40fyBk2DXGZsvlQOkb1+rMleYUbso/6r7Pm
F8sy/QeTfzKmX52Ztm3LSIRqzVynDK1b2ONMKdorvGU84eusuJru94qTI0I3uYfMOlZ31pt6nfF7
PF16pGCvpebV7b5PLGnx0r2hJom7hslpK6/wpk+eJtwHCYhELnyxdRNZNCtXA0k5NGTjhG/LJ2Zm
xtVr0P4dFDhMwpHRr+U3QLRnl8h1pi5y1Ors1M/vRzP8B35xbJLBk1AsIo2Uiz37jAqx2NWOivfG
mc1njoDZ3bM7lGLQ9lBPGeJeEiJRqkNLd3N24R4Ruk6dN5ACZOU2U9bm44MC4UsNXKC5v1134AiT
I4RUCnBNvv5FL8sBJ6kJxSxBdtMg4Wmu1WUpcdDD6Z6CMdjU6ZFtR7Hah1cq1xWnOWgyKLPCB0RM
iVSseAIqwbvKHA6F2wno1/CLA+ckgqQ04N0D9dUxG9eSwGprrTyXVR2bPnYMTVJk5cF4RQR9wGXk
BQyDgKQ65oykBgx3njK/VUG14sSIV+CQ/4ZVYIAs1KDxhG/7THdQ20yBWILmshkxGqd9dx+3iPuX
nrZ16j33PvNvnxmbOdv0R0xgygPTXDJ2Dpy/eK3rwTCTvJ/7BvDwAl6xYiLNVmnM4S+jRWQc8zRh
IEVFVidqVBY0rbmOc9FH8VnfNONQNUEvvDrUOZKgeheEpp23mBJFeP6Qb9Y70EuowWxW9Y6QDW9Y
F3uMf+Arnm20WZoz+PRzSB3sz8qKb5EC4YfgBGInp9O8XF3/ypjFRnghxFJu2D7hYkN2flzCIqio
dab+RPo6e7rOMZx/CxkVI6WjWcEGx8i6kILXTjk7z6ze4CmKBOGPOTV1rhoBFIHewpT/uWweGDT5
XHWDa8ZS35OPArGbiVpNYBRjMbDdJYJE3UdGR4nokQppQDt10jcH4TBLy4pw4Ziec85FaCYHqQYp
fCQUGDfd47pBHjebZARW+ridmBE4Ha49hNTXM3aWD9AvUxvk4HSu5amLSLaCCgRrLylOr4j4D6BH
+js2M5jUBQ1mYzLSghwxhRU2rrhEMUkVZ/VZFyHF4yfVn/Z4AQBnz9YDou33pMJzsrJKiJ2fhpmv
+19Vfn20vcFmLXPC8+tE+wNkwqSCGk13228yrx4OSP0CfSZU/jOw6L//xy1OjnbQkI3D9bPcTbwa
XAoAYJJh9RT99zckAXdY9otLKATif0QHyg9ELP4oZ+Z7W+9x+qdIMUALi9PIJIktkJkuJ/MQcDlD
hg1fgNwWIURM/zR49PZ93y+kOfVEjNZc9LntYibhmYAzD9Y2OE+8qR9gZtgI6xl7VvcFMaqC11B2
YyYQ99+0HTA5nuQ4e0hvGXVMPgj4CMyh8zYQ/IhyvOyJRic6RVpDe7duiZh9rLiU3Ee50TbKAmZx
iPgWh+1N8UVcXAK0Dxap/mjyrPj8Yb5IXzO6GaYmwXPi83hDBApHIOMrK+JbMPD7+U+jbNDmk8G4
AmIAakepAh4hzn7YsyQYANiumQ7DVZCt73YtyE4ZoNq0Zgrkkxwqms9mpr0xV5g9Cq/ZWIhOp0GE
f6OqjpgzWXvhqNGFXV5M2sGAIHW8lIhCDSRa9YVJFZDSBKVArF6aOsCwlxyTBhuDtkqCTYNZfMUZ
PXse2FZUKCpUSdwe06idfoBynK2Vqo2yzpr2D/QkUCBckhijqfxnRNT1zodJ/aFaDePMk+9f1pkI
EWbZ7JI2Hb7+8D0Wmzs2322iT4DtO0Gx16gzxeOlg9dmAu6pHFQa7R22NcT30sowceG+ioqAWvB1
TjnL9z+8rCn7yWHPvmxYdQzndl2RFtl1mrcw6o3J9YCsLqyLDFLHHQBbWDvyJOKkiPZgd7sUZykM
GX+nTl48fEvvkFOIPSw7eXe6mQ4IGoUMJgt4oYAmXIRUFAOldB9ySM9PjKRg/rJNlsVceAWEkYZ4
k6DhavDXZ6Btq/B9QQDq1n8hr89K0sPRFSlMoZTlY2dAiGGLkXKk8w8yv/LIWlc7XfXO7EB48kzU
9LfPEO9O3t0c90P6SW6YPKWogcw0bR9zpsXT9gEna8JqqFzAGQuHelc3s5uZeXsqIy4poz3dmhax
/HO9IDzu4p4OQfbf3jjHMeEKPqsOIVeXlTsnZjU8s9uxLOf5QXoGHFIsfek9g3OOR3vriLrTEmWs
uAS4oiTBV5Uhn7B81r7ySKVHSmoii1NAydwDlXEmB9f9I8AClNUpxCxXijZArJTH4WUMy7pAEMMz
NKii8f3nY8IsY0lwEvgFBF58KDFPY9fg+dkadjz3G3cAPTDuG3aA+z5HZeTD/f5MSDa4IW8EVJul
mQOOXcIKldAbjzvGUsSzlMnEPbAn5JS5fnIeEdA5Iym2hzJ89J6U5fjkwy01vTb4ysPyXxF5Ci7A
GH/SkHZEPMRPmXEXJMRiJm160RtLhhbhZVGJuFH6w+GxQianr/YaaX0HyfLea/0f8XQsjz7pQH0o
23EBsl5M931UVeeFdvXEEwMRiA5oE9zhpBm/iPHGJmSFwlzh7HmAJMBAYfA6qdX5r8f7VxyIcVR9
Bx0Y4OfrlViGDx7eFM5NTRFCyyt9dfrYy7UWVn1yEv5kkj7UjF0SGJHRD1rJcCx8DteLKNkWfB7u
0t41I8V7VeEtEwaPfUlolpTMfMTVgRAP9G4WpZfDHmOGiuRA7mGIUUxcH6BJcIYifV3hcz137V6M
6JOxt8II4RLS7aBEiX9Arh6nTttDe5gIX6zGxoBBeftuPQ8E+JO7Md+S0w5y1POjLIGrDGFvomth
qwftI53TtUQNSYGNx4YNFMjuU4ecx6Bl7YsDhlUCk4KUEHpAUoxtvogjewz2HPbcNSHodc4IWrFD
dXmp0zsJZ2VY7DBNg1MBXu096Ng/NpFbhFPDHyf74DOD1j87zS9ouTgVP3a14+8wqiEjhtoY8IQ/
gzCzu+SRZs+NpzMfBe9izVtC1D5bLDC9TqNIAIYpE+Gx5Gu4RJztLWIwn8NEmVcnY91BXETgM9Qz
g8gbpnCa9ku/w+fzse9GqOmw41wdrltodfYpX5FSccRniW9dEgd6KmMwA3GHR/bihyTaUJujCeae
Z6bs01Y5tEv9CCuCUQzNcUjVUXA30cSSYvWVGob/CHinINnI3j74i6CYAJy4MtLCm2N9VVbMv657
dgZ4wTEjeaQpZCKzAMc9kIZj7a19SxovsTGeHOVLkxc1Hpm0TP3/NEfp2HcBML2Gw58TnyzUBL2Q
p9JHgHP7StwH1VZYPVJTdc4CLs6b+g8oikKesV59A2/CU8F+Li/niVn42tZ4Kf/df5Vq01geWWmb
5hNXkO6paKdSmXyykwlsTWNShyIuQq/maGkrRZnqNnYTbtwHTsJ8vruJLaEeEQGXO21YnM25Rf6D
MEkGmTA4nkrEqvDTjejxGACLkg8ZEPCLYZaoxQO3Gxbpq+fdrVYf4CAZgKIKctiIzuvJ0H342Svs
1w0w+a3wTCiaN9/8wba7pPiwLgwbdtBLwGYtk0OekF10fAwzxunrXnJKA6fTUxVIJoGjWHBNMh5p
qgwjKMS5iEV9V8fdeV+/sG2P9AmlnRCTQYnyG18Ow1gW677AjcMYPJn/C2+Hn25K6aYXYAXznmCG
aHNqATwwfjROVI5CZW9G3UGdpkmAei3iK/LLX64jcnLwHjCehjLq8rL5cCa0xhwD67W/U2urB5B+
q41GxeHk51qUVAqMqXObqkA+QaiFSwpmR4903vTQ7VRcsZgvDh4LsAVwPwARX0OuDLUzCwv2DPBG
NPIQDj88kjJaApLp+3rRrW4R0NCrzlTSMpuwvn8/R9gE3MCNJ2FYaB4qGILDNKrP75Nw25iDWrHF
1SHMJ0i0KzHCI/ZYk9EWT+KsdY5foIbJ85WlcpWSl7jhGAGz4qwG4EG1TpLJpPr0Ib5Y9mc3Joqj
xRcY4jDwnTxUvO6Q46ZGEsG/Ea8sChLGEQVXcQ9UihkLzk0ebfLkE5487vGzQjBsrtm/iRC8tF/d
BTAFFWI50XLBYDR8d5gpI4i9LKwsN8Bc/QcxVjJCitau20gV1tc/RSY/ICrQ54DSfAzMgRJ4cd0I
cxSjgN/uMx/62adnP2TohcD/j0Zf2AvVlphZ/LqnUsyEdovc/8PSZHxTMCiiZpu/goG5WICLHjfK
qa1Rko0hXEqV3fvtdPqEmg+o3uF+U0PK0oaIxzeTr5Qz6anFloSfyZEs6DGj8EYupwIgFwwe3gcZ
urSFkh8TGdptwklb/DbeQ1YrfwLc1fKRldS7uImj3c4XjYU5JhL38SjxyZ0NGFx/ikVwnHtGkdKA
jWIn025vkPHyqVjWm0DXPEpKlRuSSYlJDANQP8GSMAaZPeknJhyQJOsZ5if67BeuWyF7D4AExMaY
aCYtwRpH85V0Fvvc/Z84UI/N3xWVLhw6q/3SK2umNXSG9HAC0ll9YEgG7P0gfEoUoXsuOcjOiOIf
hxZR9+SSXCeMhy+weET/vqfbwKSKiusIalkln0OFI/AJVEQSIrCQq7JTCzaYM5Y6QN33t0+SMSUH
pRBqd9hClE75Y1HIS+i+F84i8BBIptNRqPQxq0EpfMkzjrKCphCrmg4yOdMZLjZiWEK0oJ+ZWDZV
9UI0s/czRfvodcuGJYgNcYh75bNlmyYW4AkMO8mp3wkmjEjSzdWwY8DwU3NnsI0yshjsM+xEKMhH
yGgvUI0eKtl0elSX+CqEKrqHZ3Btl7UxolC0a8EuHxHCjLNF81Zxi1I4oZuvv0bwgd6aNdJ5Xn41
8Nrf960B8ocZZwfpkuHq0P+asxghfVWwOxhol1FrtkyMd5NoWIzbMp5c1CW2owYjMWyr8sNDl4I8
rxAfu0S7nbG76ZI3I8cylvJJ1AMfGqxWUNBYlF1M78vzwtDHvx0/PMzYUbGNkxcnb/C/4psCzGSK
B5h/GHa3rfyd/13uWFZievZZjLQznwIbHnJjag+fBTy7X9teZh77IXK++bpg3kNj+7a9d++9n3vq
VVgOyupapp85WYEXXFN4UfzpJMrgomKYu7lgGCOhb7luBjG4XYNRPTErOH/41Dn+9Zjej04eEXe3
ZeAy7b7EKpNuGwx83f9VVsbkoHr8cQ/TB1I/7+cMfqSdSmnccR8NIZFAJcbCcYdXw5x1qzDFxPRC
3j0ex2uZtFg506BIf8YTJwDWQ7Yrbu67gb2vLLgu3DXSfaui18WpjZxFC73DlbdAsTnd50+OMMFX
qolxpFb35Frw/cbkMwmeW7iqwVlLLXCufrE8HS14NA94o2IMh+9CshfO4cjTuU0qmaQ7KhIu2sSR
q5YlKmHGo5uctHVizui/Lr3/927D3kT70+IIzu8ud5JZ+/0FjPqOfxazyHvwCZChUhRgCc7v9LLK
9/MRadbfeJ/yqFAtn8vJoVB2aiJYVF+npbi/YVTijIEApPOeFEu3mUrSvH72EKpL6gL5XPtJhyke
lowa/emwjCapwOS7W/OCEcJaeoLN+g2smZy1617pfUJeXgEaHbRECO8g3iFww/CGtcBNemWL7Umb
cwbEqfmK7B9LgKmMOAVfHQJVwfgL/3kNjcJnaEo7LXr04EwTBil9vXbyDeH2E8gkrIvkwXi1TUdx
1Z5x3SUrwdMIDcNPX4mMKkkBLnGXvr+I3Ztyr98ahFVGerfsuuG/z8ZKKA/XZkNXUIghrEOAy8+J
/W4/UWcYDR7I3SAF5awzH7s4TrmDKiQODMVkILQUXQ/g1jUxUzId1wh75tOfEG5xmoRAnAH6j/pj
BSMJ9FMdzOAI6JEET9LaLQ6fSbHzis4JhxC2BVv1J//XHJnQRgJ/Ka3VlC5wS0fJBqYSiu12kRAj
24c1N6CDKr/+i0WEoj8sZV6KntIi5tuCO3QpRurkwAwmvAZZwk+4iyBe7fItLSx9M5FFkZ6eEz39
8Pqn5yMzKQL0komkNBJUV8RzYSC5xsqLZPrJkvdxUngXmAUH2BlKa3kpLgdf5o10S1QKQQf2RW7R
uH5FJZRLKIQRXfjfuGjucOQegRJ2DfUF5gdU5xlvP4HovhIUctLGxRTWOOl8YvZRWKyE6RkhtiBQ
1lfat/JNdB1q50cgrmTuo/QZv7Dwxsczo39MeDycGkMUON+gu3iTWiBbL57v9qVn5Pqq0K6MDXOU
bGoUqeoZOyrAeBVJ7P4fNT/70leFR5wSTovSv+4nuIAMgBREaDFVchcgr+YbBcs0q52XGbUuVeVP
wSAY1Ur6TnJfPnxAlOGKHQmR3AHUh9cFBz2wHaYWalSt+lALGFTiggLvGm8oGzH+xvIwt82qDCbC
7sL3Y/xaBI9yhuFTRuB8xtOGPCm4D992XhSr86Y6gJww34Z6xqAKzF2YOBQkhzOj4MkA1zHhBfeI
0MHsqB0sbsrpBr0kFdIYa22tzeUNzhf2ECcaMsg5EgNFGjFsz+hkuMtwTIYZO303vE0QrpW5vZ3o
yOEeEf4VglMl5rYpv7X76NT1+nqGZS8Sy4SH6ehZ9I73FpoTSTyY8Z2zMZKWt/AWFmGZjH6RaEsh
IlEiucfM7paPVA/FUEhlb0jq7BXS7C/HyEhHHy/epZSV+MBvTX7QwJoy0MOX1y3O0DMIe7Wy2/aW
3tImFudVgpNawXNgicYvI2viPCnSa9xHn/0DQl70Sh6h4De4RfqPTZ3Vh/Gk+eOp2OTzanPDIIQX
icX6/SRF4vFD17CkWUqN9JaUYUmPvxePit8z0yByLipD4Sdf95GV3kIrLcLpWc67d8RetH8dx6Ww
LZJrfI1v+9E325my0kZbRsQ0yz0zqYMiVVbWqo/zUA/V+TkT0io8Z09QeqYbuEQcn4nm33fyUZ/r
81soRdAhzDkfZKRavBWUUWv5yJ99IF4uq5AfGfaXHX9gLPlcd+1g33f5Gu2bf84UxoZ7WK7p+dBH
yrKDyzBX15Kvrl9ekXBJlvJanI9ZkfTNrFs0hT0sBKY4SO5m+sZM8kRZyWEdKBmWvJmW5byx3Jt+
TpzfEnmu/TwwrfCZlc3HZRGOvtC7d3qoQA0VvllemH+880Dd3GMe9IPZ7VfhN7Ecjqw6mID5okjr
oInBOyiiQqYW2YiFBpmcG4wvUUMsULQsqqxYWXNW26ZhiBLWmGYwucP/yWWgFNdAVWQgkdA+19ZY
MIF7r17R4CNSesT/uVb7gNqczqyWe/LMEJxHUjxCq7mgPA3a3zamYhMXSDa8/A+rO+6rPjYXBCyt
0Mr08XndxwKklsVtm4d5eF7fUiRJ/F4RgkKJlTGlWd221dbs7IrKzm8D1CRf/EgRMbS8zIuf8auI
rvz7sn4wn5ukBmg8/nv4ioSDNMdtLK3S5sv8fv8KWfFTRGV0WfOTUb4Az3vHBhS28P1bpkImrMyF
tXrHPG94+ze9UjNkNaTP7ctXAhX75PnLp2nOjCzvUIhwvqPlQeBon9cXz2AmdYGa8uaa9tEwbwLS
wMjgFdyXY8411P+rzx8jzWb3cr6lALNhjBxE91MQrIUaiZHP2QEEpiIvsF8v+QbCvBf5koEbjS9G
Sn7+Y63RNX7Iu38eLgtaW2tN3c6o/rIx9o/DfYER8bKMpAC0MjZ4Rc9ICfh0lmNcLOkFQ/WbtsXc
PB11jTnsiTG7JocKN+j34v4rIuNfIOcLapeR8ye6/uNQgAIb/zfP4fA88ZybPgSkVrxmmiRDhuPz
Tpg8r5DrTlA5+xoYEAfuUjvexhkQtESDbLfHkdP3ngzT9zC5jJVvLdTCS4o7BaHimfCNbeVP7WOG
vyRkiXTqx/yd3tYy1hGXn450QvIaYgzgQy2yIkQb5Hpz1MRqKkeIC1nxQsxEA3oo/rXBM8sjGOCL
OmR02yTGsVg1DCVzmAWcCOqJD/DAfg508thJe2OOJ+imaRxpT1d22ciRhL7svACtYVFMVB9Mmjz4
pjeHIS4whGk4UvKAPfukwHa6LRWscwaajOqw4AMFcucq7rFJz/3c50f0CHSlyrT9hJGA5qaw8tQo
/RHg7TM6RcUG6QYzVMYAoGF35tIr2qSpMXsdXqSJuKr/eSwo1YcHowZINjxcac1SqPCywrk5XCad
IWCseEJiy1CSztGCYQaJ1UdrxKzDWlOvgPLj0wQtCL2RtC8z+PD0pnwGHIIdrQ9gyXWhkO7WTi9Z
je5Ju28hQDLenqb3sgs2A+dqRrsKiRi6sdrbGvTBBXZ8mybMfbYaCNl4uqGuxFMfmkfrcA+8EzjF
t4yBIrwIntRj4iHMiwyMZvpwAf55tf+14y/3deJTR8c7IhEGweG8vSLZ5ej7uISvnDqX5KPTeKaT
8eHzQ5LZGBhqg7czyhhfgR49D1Szd5cPAQKjy6gdSQbsyYtMC8MbMZdUnhSuAF5LXgYeGxt0+/gE
Zj8T02ziJwIs9vgRf3Z9A1wFnYYHubFNci9Ye2AvhicsPJHhDV02vThPDO3DivhJcsfBEuz0VXis
a1Ra/rOcZnH5SdzRE9wci3dMTgPmjF5H7AAcc+TMemRMTsCQDpwrantn3J95zw1VSlWF4mwPuQSK
PB/WpMpCFeymaZk9MkCWA1pJrq5E+HbB7s4EJnoydfrGQyIuYibbJ28C0GaQN3bQ1Q5NyaRbdEW3
DJhOtY5n7OtQ2wMhjEgOmQ1KHsJKeFvAnzvRfWVjCyTAPO4JZwiyRrliwkD8hscNBlkeLg7zeKiA
6jmdSiqmFO1MjbjxTZ967ogFL4xAtI26353eEJnBMVlsKONgTb/RwCAcBXEXFDpLRgEi1b/9DjH1
gXNbrFIgm8k0jiKKulvaQ4kCfTTmzC4hdeBPwd+CHaDIwfsQdQCccA4jDKROE4OKnpV5JB9JuSJq
O5uAZgzW4PS+UFFPVmcQ13JfsL1pNzj/ge5yi10WUxn6TmBXEH4kRJ2bviH9/RUBcUw3FiWDjXLF
DLOdwpnwwBumh6srD+h+luIJxAnR4VU4ifjhhYshOOen3VLWLS2URc6kdZ3fDvBBCDfz6g0fK6yH
q0cdavpg5WzNGe/h5Q8pZ7Z3m5Nw5JDEcwV/xpM5Yi5BjYh2Ca207CLcBKqEG3qZKQsW93Xw/rvX
+ZGctcxMaY+RtDlRIOSUcOK3jfUAGwUXgDENL81cAsqCo5Isg6FNyMBhwj3dHflPzB1vJP7BhEG0
3sIfhHJPfCQ56sxt6Z/hMT0m/gIIsc0AEf4cvT++od94z07m3HqiYCvivuKXiFMSXjHIeYg0UgJU
3Xxgbj01xbe5HCP0xjvZIIkFeqLsl4tP0oxYGX+jCsaZxr5m2BOupmxUK+SkwKhAtKaE+ibFYpPW
+vJPmXy8SD1OPjMHmSsfBBxHJt3/UWqsOdg+A2LFnSaSiHZkBjozRZgc1j7xNT11Ad40mM50ZLKC
r/4QmOeQ5Htblw6pAE6Tcv+59RJfybVVEJ3oNOSHTJlMiP/LWe9+QmW2lWkb3i4qf1vwSSxb5bga
zGB2YWrq1dmQ9O51ZUWi5uLvZBVetxax9sQo42xH/AvYZPpCKWwfuk1F3jqI3YzHuNoHlyc5kCo6
usZJuzmEHa6s07B+/bHvljMt0pnaA7A6d3TvV/sZSjvJ/XDDoFZblRiHr15sfIxTmKIQ+LNsCC9Z
gObtn0joGUn4JjdoWGxeZFGfGrcKh/3j7EAkLvGh2n4A0zGVs420xRggam7OOZAdlQxkLE4I1PQ+
seGgFoTJI8yohzbaH69lJppfeXo7YYbI5ZMhOYcs2ZTWjq94r0BG/F3KXG4SOpgF4FdlD4ws5+oz
LGQb83RekzZ7bOB47e8sDIS5tuIXGAbaoocHH2frTCQ0W1oIMY6g7A1swWAL7X4is8CSAQlgfgjv
wNhzcqUUeUM6xxEBm0YS4vjiaIOMtWG/g4VyYipiHJFD7z/X9as9oPDJ0x3qrag/MQkbfoqFUqZP
VNWRMhnPEfnoXkDkU4ztudPVH8iDB+Ydn2vEHA1R28PnKRiTClRq7If8jw5WULH9vLotMuWpdoMN
jpeAEVerKoBHC3TeFzHfw5+Lbo9vLBJ4IhtOac1YdfTuG/ZGTDDI1mOeNeW+CKJdRYyqYIBQmrgv
xDhmpOocxgT3cGS9PJiu34TdF5SZbwTznbDuMI3nFZeBgPo56xNVSj87ywwBtYGAIJKArNIiyztm
zrl/B6Va3oZtoaQlffXlT8CDHanYolXcDj+E91H/J4/Rk7poxZn3Dkcu9R7NPXvj3cUE4/xtCHMc
k21DWmB3cS8WhKDc85BzkQ/k+g7MCHpwN7qIhRSqxrtv+p8dpZAM4sz6dK4b5bWELiMF6nAQD422
u/fwao2V6TO8eI3oLBSPagmtAgSWlAk6pZHigaMeFEhi1NEXKjMicNBVcL5SuHUkV04a+wHPZ5bu
FQ/7+ZB+0rwInj0UGUq456r+HrEHxcq9Xt0qR5a9ajk2fnPxRL2z3/pcCjzwtgjveCRUMMQr6K54
oNU4VdkIC8hVYdKSM2FoXFPBmimC++ZVAKaYCF+hgYCGYVrYznta0OUtT1r87x9rs/D03b2uZ6W2
qTd5sblSvfa3Gcbt6uH6p8mQD2LpE+XQfI9owClBaOPYlfXc1eaEE8PMQgZy48AY366YKmScm8mj
PDY4n75mIfllMeCjxrgs7C7+iMvkRCY1spX8rRAMdsEjyiurxVn+lcs/+Rz0AjNKD84gfZjGXJ7t
DBhacstiTeKOd5132Cr3sx5NxQGiEPecmxrw22HSIvXoNobmPy/HuzZvOsZw77gsvorum1mTSD2B
oau4QjN0Y0yOdaer4O2JUZn697pCejCWZthKDElcCyd4Y5nfV0qzZsAr4XjXUlVo+GxPjuIBF4ZF
xGCSVrAdic6EyWBPxBeX9qRZ8xilyqxlloeXNRPg63+Mwbswe3BwwFnlnL+QcEs4CLLv+fXr9sbz
wPy7/lazJi7/WYgdDfsfrr9o5NplDwb82CrG5plzx482aDDLEmwXLJqduOae8jEGWQLAxHWgO9zh
cHezNqYB3YodnWJ4nXosWiYNC4Jf/l1s9QXM3bj+1VYtlnYbxr8gOYovNu7wJ1yJwpk9sX3GWCqP
9fCMl1umLhS827ZNbKz++5UVWxNnYiihZxExVhMrqw9PlhWptuKvFu1XH1zWr3/V8uVX0cu/EJ8Z
m+H//+GDb3jgJla52ZinOXUACKGxyhi92drqIrnNV5G+ARI+6Bd+9bBMJ1zhHkg+HgOR5E//YFjh
8Y5DJmghl443/PCtTHOBLaIxAtbhfPQeR0Cav+m5SrKJXPBnfk2P0UfPF57/JKTMJKCYR8IcGsFr
qv0wEfbzQPmZnk8FK2n+Az8uv0+YdYcHEwumtl59cw3mby9Wm/s5nnG3oCS8w4mAeubdJE/gzGWh
qgve4OX3igQRExLOcRdwycMBzMHnP8436reFCSf2EPiz4dAuuYPgq2Ks35MPBsMPPOg3+ie9y4f+
ItmQgAbGUU//okefiy+XO51MRKDlMyvG196LqWT2L6bHNbcQPXcYgMEDvbg6LumYTA4kFjjWlXmI
/Tk+VLfePdg4wcRFOKkEWDrt3S/e7gcF0d2XkOIbTo/1iJBK4N3C4vU0g0+vr4XmCdBzpY8W8f2u
dy/qPwqC2YqDHLU+Kl32E7blm6sKXqf+nbOrvhevM/JmVqjBkteegGJY0gAlybvxZovogUc+s3w0
Bld7NmONyZu7xgR9sOk8jqRyWM3xJtv/RC85km+hobh+kKTgaMLCnA8c3JHo6dhACgQXH952dD8d
B3QlN4SEAQhfvqYYGRqoFzy+hVbouRz27267yCHcLMvR+/BQjR0pnSM2y4Y4FPspO18mxO4mvNvf
AHPmOnrf/BWXD9nRpN+evgOA8fvy8q7s/zD37fOqhkwBs0j5JzZBwawSSyEA30UjhkCSKnWVv30m
sfv1oa5nVlEsh/Oq1bwnJvwl4goUP/ir2DVlfOPpR6JIqKAu2Thb3A+rZ+FfDqZdtTZSKwiOu3Gc
9xRv3/QMJx0vcMaAC8Ff9O9EHjBAxRiXDBT7+yidvv8Vi9m/j9O66rEavDHSKTR4v/aH/uCk+Lo1
r+QpXszQUdvWmwqKfOd8lWF22fW9wDf2uRvZ6oeLw3BKtZWlMYtKTroTYuXZRkTKrCzkbz3skKh9
Cy5qtm+s84mr/xqzfpiBvM5U1dHwz/3qFiQnnJjy2RmXPQfrRje1BzImDF3wFL/bN7hAZ4aQ6ECV
a2PWr9rZDfWZU7MTXtz3GenYTJjdB0fhUaGYJUJaa96bOtL6YTpqpP3MWHaOgCmk9zWQA+B9PEBj
bnhj1pCWOpBuQQmISdVaNPx+yeJ83Q53NSWhHnWGq/yIw6LD3WYpScu3C5PcywvXAHn1NIQWEDjs
mVsP7nkXqba67vAwX1+RBBxdOMeJlgKMdt+3R1L8g7WBnem7IBB9W+N2FyivfyzB3IPOhgMnUWgs
UF/yfXleP/6wepklRvqRnKfD1kVAneErP9H1pEib3CPGNehKPzufPV/r3cgnFQeInKGVPesey/sY
UmSP9UxZlolJp3CTnOiN48aSrf1OIDxNXfk1/ziFcmxtud97SZdjkHwLVQxq2YPwznVuTCCv7+z1
ARAn96kJPhiyUmXpccEi+zGMmXj5YVUaucttgBexFOUSTj1G0CJ3kRKFgY16NG7+iFzxgtdwKq5b
CKDF5bdVkQWppnu/AOWMqWY57GMG/DA5fH6WvUBnxtJqoAz6I9jmQv1bmLdDLsZGpjvCAEEYOumr
XFly4cnd7Nb8DMP+I8UDznNPAoUKzXmXc+uNyQe4jQnjv/UM8ih04d81/34WQY6EgWHUxXl/tTGq
FRXdCGzbO0dH1fyI3VImqgH1gGOcPYUylc6Cz9pw3ngtlVpWVs4ZrXH7Szl29nqcg+EFYVOleSV/
am2u8MUm3RGBB/+U6/JWYc7OkYezWXVdiEqMSMpMSjQFpbS/5xuG7NQsI27DOqIbZHwGlqIyNNUy
ouZB6I4T7XN7XZ+bqIIGioLQx5fWePvYcQFHHf7H1X3tptJEWQB+IiRyuCVHAwbjcIMwtsk58/Tz
FfxzNBoJ4abdsbq6aoe11iaoJN+vmxIEqyrgDXs5+11NCbC2M7Nc8SagJvzZzwHxQpkuCocL2e/a
PlFN9xSXGl7hampRpuOdlnzklo+jU00JrJUi5MZe5tfRMdnPqPoRzUZYpP5iUUF9JY/VLXz5addO
QNvsNVeufp51Y7mUIk/tWbqS3NR2vRv1nf1Lh9+abaiSk44WOwkg5VR/Lj9M972+z8EbFzoJ1aq4
mPfSMEJLiXxruTCNVfmPCYiV3+77dU+FqCpS2FlLFFP4wTQkn58uavDCKta87IeF+fs63Y2kP9f5
zncq3s6u89+bDySj6Lp8f9mfBvFTd8qMuRVPMvlfI9DvnXGkkVgRsik2U6tGMn8rqvoXqS+R6CJq
qxR/SRwQaOUEJqBLKguQUsxM7mthcqnqFohP6VRB9D35OTu219+LWNm8C+hCJPNkIPQwz4QcRG3L
d0rtiJhyeFRHC/fqtLxTyaGNzKUAIiYVBryyCjH8qWHtWrW6PoTMyhaTsijgIY1b+/7qPYy2h+yj
VOtcH1aP9VRJHJ3FlCwSaK+tmbjV2bnKClsrmfTJ8hOYgX/x/JfijpfWIkXGqIwEOiE8Cec7DSU4
ipFFK/OSGxY2b2fVZGWir284LYxD87g+Qq2HXF7qewbzO2YVjjeJ8QlH7++6z6MogVet7oplBVca
vkk4pb5oGiOSvUR3Ptj/LV/34iWm22NzfSpH0QLZRd+XeelKsCcjwZadgAHNZI+ODtaYvHnnTZmt
SK5wb3IKOrlEG5oMFD+F36GA3Pc81Bnffu5mnTsgfjX3vsIwkjpLdgDgJ9UtfbvTrq5izNRoXTvw
fjIUd6cJDPpJvh80dqIEkpVprnt78WIzr+zsZRuBW+me5eZjua0uP/lvIVWrJEslXr/Nf3Zr5PFa
6l5O7D8FHK9XoA8DzLSyj7Q58/v+cSpALNxYbO3yxQ8Wedvgna9dKtt5mTMGwJVBcu+T+YOVm+o1
pfUPsJiK9pEzQEIh4K0xl7ON1awhyM1mlLr83gdOI2DoZgRwsCDa14ZcBqQ5XEIduVKWhLhOGyss
SmsS2Wt5HAmWdXF2xky5NYC0NtdiBlIOtW2Hupn6OE9HaNfz+OB6KkxTP9HbF/Z18u1yr6SvYHjr
11REpVG6UjJ8pR200VJib1jZCbjGBeY/Nrd4Y38XZmwCP14GR5U4sMnI4aOBJmNwjEnx6wifspne
gg538GxW6+o8+7bDxL4Ul4m/E3hS5DbVBj+JbAVRYTnrLFg5m3jranxJzEcyePJrzPxFI3drCEir
cYvCNYtXL8rU1CWQTrMOX3Kev/bQENAYD60UsGQvc6yKPQstiIcJCm4G1+a6HFEQc3SPfqf/EuXl
futuQikKJIZIO1CsIrBXAXq72nXAGldH0ihRCamguofxtCF0StKpt7z25n1yEYaA4eekm2jsf9C7
p+Qe2+52dfZSbwjBfaS7x+T4mKlh52dyAleZN3D+3Lk2OdEFbqznVKBBNBaApUk6u4d1LbJ+vbxH
OvvDVxT0J1WMXao7dSd+Y1HUmiDfn19E89vh6309up756dUjWaVsOdU5Rn5UvpqY5bYM/U2ZwPDy
AOwB/H0Aub+WYkisP/Hj33kiw5PsqIoR/cpJcsJmH4ISR1wphci5sUbVjbCIapEm+D4AoLCVtz9R
S/UheNLHQdy6mJLA2eNglcRG+zmqtXtUFAOkQtmA7KoK6ZeSIzlWMrLHsOeZEpzT8qTscKjCqRgR
buywPevMM42sJ1SP9h9xt+p5/x3jOA2FDW+9GImEbIkm3OqdJhzuxGGIwUFhrzgE10zX0TEkxXOV
+eeqPnvN7l6ym8r6Z/GCk4gwI7KUq6xeQG/pqsvxQYiB1g/zGQ5YNVONDYvxN48vKjul25rlWH4M
z8Y9/U2ZQL5ptendeUB8FaVLty1wXNjQWOJPlF7oQ8+YvGKOZ+fVy7wavdVyVSLgOQ0QI/mcnFaG
LxJbNhE+OpYHh1CsohJCuN0gsSIOt69Fvi+VRPkLxB9SdleiwNWIBWxhDsAoKqsUkqViCov6ZFJY
SP2e3/eRxv191V2XszJj/SG9G9n7Vijke5XHwevBws4ugvrCIfUxI9smULlrbM5IRfyufHRbStHA
BRfK4phIz5H+s9tcxTG1ZRfDxjU78OTjy1Z6W4+R8jsV7+wJBX+hCUUE2VKFwxSnoxzpzj5vWQDY
/PRSu6mwhbgmLCDbg36xk2Ki2dhRXSFb2qo6s6nRq76CUP95YDJTk3hg1Wa3neu9bKzR9ZUauW4/
VzNKiDJ5EFzYxqPzMCiIbbY/p3hfwd1QuAfyij5y4Lgerz2MRgkKOsvp5uwymLRn0r9RpGkvVSXE
5cW76G9CyhbT1eXb8iPevcuHGOjTldlQJXJliQJB9N43kwjXxL4zZdpFo3W8sP6ZULIoJn7213Io
D3uuZjo0xqON4Tse2rl5fl1jXc5FzxTsa2aXsqO0KAiNg85hRzcpYbFowe9ipDftlxgpmXdZtbJi
9rt6eiVQ2xgiyC0CiA/sULMcbmB4sNs5XD7m7i6/y+ZVv1OCSxkxdV6uot400GsK+XmYtFRB6sDr
YueqxiZrfjKOpCpGg5PG2UiHKxIFzWwQld6MNuhc4xG6OmJhRyIvUiQ/2RXkfh5wMA6M9a1Smmp5
yVruU6V3Ev63d3d8g/3+Xgl2CyL+HjrnAXc2WlT/spijKB7P5yoUaPq393nrVN0Wp83J4Eg53Lih
koZC71VScLp4oojW20o05uVLRZO/zDvxwerVA40PUANf4wHyZNSKtCPtwyDAoG6D02AmZyS96fh+
DLugImN5lFg7+prre0kIWfLAK+rM5Kfwea3JWyYgJ3YtVcyI4XSGf6zSw+u5j2LIvXtdC2HKoF1G
8ov9kBVelxS3kRi3WVyF6XPt9if6buIWNxzWEySI1r3Yu/rJPTnl3Wv8bcu2fU01U83oKFo6w6+c
++vP5ef2c1s+946d+Nu1N/2I9cHIO7vXw4vAfKd9IlB6bG++bm+3t7hC2c0o+Y7B5RUGmQLJvc/p
MAaZUBcAwh/Hn1P32D/2bwPT2+VlODAVQ5oL1EzkHGRXisnB9FOYetvP/tnv2NF81Vlj29muyodR
UgZU8musA2QzhdwCgWWP81XcjaJvmXdwFNpZqffT2+0FITE+Gv7t1cayNCCAVVeXvRgb75uC12Lx
659r/zI69+k7Xw75c2fSSDQNslUSZv2ZMJeAVX7ZD7iG28vpK/rm0nav889jf6lFno1qlI2n1ZI9
dlLNRVTJkoafx870M16SMCB1AsEGrsAdHnFnJDRhbrLF849p1Ug1OowMUHJig5PM07zlv1EReAox
q4JKsxpet4XSlC/5wZPOvR8wyd9XiLbtI3BHCRbggVwmErH7FRHnzWQ7m2a2ekyaHQszVCp1MS/l
2K+M166TrS56ye9QL6V3USwTtre8+rlOqI5WJL8usrIkyD53P/dcoX592dcTbzN33JnKaXWlxtD9
zqAOzV1/P4ihanBqO9fBcJypH2rTRrYae7v0ho3zS7Z6Ht2amb9TczmAVfvIAW0JJwoLCA6gIb+I
VhaFI7kWbxvvfHXaDqCq/ffhd/OVIvAbL5P5ReNjjRM4gM9O4tr+MtJvXwDT0dH2B+gD3UWCX7rj
G6oAqv72FwNzX+O4BhyGsFPrMICYeVvEATPKu194pNj3Ss4h4daJu4SwbOvciXxv6rff0xc20OmQ
zwTIACgJkVjvjWS1pjf6Yb0e2ZKrgn9df3b1+KAMB7nJhZkWzMS3hxzS9bYCESHGEBQ/5MwJXgHe
JYIglMnXB8oLttFcC6NuVvJZ05VH5aJ9gAG2D4KiJwEaclis5URBdbgTPeBrCUfSEIrcF8jI4kS4
nZkCvucd7F0BEvjnCWFeCIyOrPgS/5w66LGAwzZPcF8fOmTUBnItx7QXKRWccgcn03OGRk2+3l4h
cuHJsl+xdoreW7y0qJw+Vs1bBzLx/VxP9yataGfYT0FlDcEtU73klwwkjee5lK+jjM32ZMW1mQHG
UEuCLlGgyh6GvFwAxlgtGSQvyQInJSEfDioQCjGabMbXcbqbq6ZL3G861y1+0Q0932gwEHmUFPUB
JfThkyUlmP9i9vrbjo6H8qw/+8l+FI6DAxX41/Ng/6r+dZp0ksJeP7lHP73/3cnKCk/uVOctrjyV
W+00jvZOnzBYL/fuYSzwdBvnvi4fie7+bzoSzOW63cbrv+2foFAUlrSX+1oMW7cPod4LuIx7G0Fo
CrCe4Xe/b5/RXrSX+UJq/FtI5CJmjS4fOy+uKNyW31kORZy/TiiDRG1Ei4V7b3me5FIlQzGS/JZt
hq/oAGlCOE2CFLWE7B+icjtGUjYPXvE2LCbBQbd/InlCcV5CIXvxpVrSUxl+zt7inWv33k18CSpG
x7NaqhXvSFa07vVTTQVwifxPJaIOKo8nUd9aqhkweFnlJhxBT5YfzJhIFeBHLFIOhjLOPt6ImRVo
R6RtFViXlIx5ZAnCyahx6eIpRVQ9TLdIx2d9lRL5BI8n6HVMEe1JXtNnCH09WZpPXymY34M8V4FU
3jJZgr4H3TbLm71jMXV1ChAD4A80G2SseRl4b1m5XPlnwTxF2vDdw0hqojAv7I3dAV4mkAnPE7Si
aHwJkWRDbW4ie4oCMIcB+NiveHNuCx375tKW5JBZeCANvWBZfWxK8RbaE1jy8odbFvtYUFRl6BFy
SF9L+w/SZ45y3VdDf53XJL0R66TYPRV1u0DAA6Wid/w4bah9BRZwdI2RCWQUNgq1XoURQCr09Nek
cD7YB0URejOB6FrEmdF0gakZfWAsHE1ZsEdtSjbZlht0zG/J4DBhLkHodwXAALBMZvfUS1aziOal
PSucxvChFAt3w174mupSH5LjH/fauXZQ2qgRclB3Gd58eoRIcu4drqRvpD/6zBKjlNs+DJZ9GiCQ
bKRJoLow2gQzEM3/FiNolfu1TB55MKXH0SWKESXSSizhK/VunF5+KqY+crNQ3CdQXUjw19PAUzL7
S/8zLMz+idJw0JrVDy+3r+Eg0dx3Fq+zUG8iOjCUSiCiLlaMmsyY3egykkPe1iBbYRda236kTepA
w4IWpAH2jAzwBaPzAg2K7VVafM2+Yu+3N2N4ejD/dOkTs6g3WrFNQM5YfymG+5lUhjsfcR6HFriI
qGkC9ABCFUjRHlZc6RSwotWjW+547JKuxregg8fJsIzR4M63HxgEOdQPUe0KcN8EG5Rs69sJPJce
4Yj8zPpQA5SvctGrol63X6SbDj6pOSJtABJMHgbdUIUmzCsmrziPJvA4mGT8MIgGY6hZxcelSu67
Gcgu/QeC0azk4VgwoEJCJTPFzBgp/TBasTcpOQ+if4fBZnAYLVdhw63Bd0wm8CXbvfdO9U1QAqpf
fpk0L2mS//nT32aguZLhoTMKjc83PpMc0L1qmhIB8Lw1UAwCwawFMYYqxvmnDnpDRQoNB5RHId3r
DghCrX8K3yF3JlSOXpctQEx5YJNFlS+NR+7lDwUmcvlkKs9tvo5Pf+p3JatIV9HTID0ka0r5fUrY
LC+/kxJ0Ay5eSeuFccKsl7wJNxdgryguTOWF9kX0uN2CJlsoXIGCano19TsBQ2pVYSJmIC4fagKO
533df0x1IUQsSR4yLQIg7kYHMDvxJx6ODWqJBR86B/iV+/F6jIKyHhsNDHZ8CxMn2QSfBdCbUWRM
n1sY4L4oE/skSUo90kkQy8NUqxWQcOXkqJDkivggwXVM4aaGoTKl+pmUJtUZY5NxOJxGiG/9wVOa
J19xu20HXuAQ5nuqDAHjK05TnbwTU9HxsJ6JoXFLk5sS5lsoLBaNV7E/VGDcrl4nmc+MCn9R4nhN
1KaFV/WC/96+0fuGWwQo3Mv/jra53926euYB8uO8r44dGdbiV7n2yurAX2i6kyvXbLJ+WU8H2Ok7
mhIC16vDC1FMA2suV186bNaDq6N/0U+6bGmutqJUKVGwSUjOAloReI4tlPAGHCKd5a0HdLMCYARq
JQB9bRBHPAwm96+kMgi5NoTbfVlOigJXJls1wO6JX0oLk7uwzfyNVmsUKBMq182nSQh+XHjB0brR
Z6mgCw9IzBmjvW9EgrWNjWcjHOho+uOqgijTxMH1Y306dnch5QjB0AwE+2AXrQZ9WoDK2+JdqG/x
FVjebLQ3/bmN/zacV5ObDtJ3dlHt04eX++6mJpUUkODKqBgqP+Tap0xxf6heStsaoi/ozoQtxEia
Igt6x4uN6aHWv/wZwyhUwbmbEU0q7W3QzM1dGgdxHUOosOUsXlcl4eM6G107p0RNvcjzvDhRrUgd
E6I/rDf1IWYvagvRzj/Us4UvvSNBWuLcuMYI85fTs5rJdjKvtY8KgKVbGOwT5XsGVC/VCyovh1V2
p4Y5nuiBiNWUF0uKDWjxpRPcH6q70isu0+02lguIrVSmOkiNYWHnQTnsht2NPi/yo4xEtNqFINp+
dk/MojcUx02jcUwMIvnWsR+ifhDEazF5cqIUnC6lMuFsLF+/kOA9Z7P2YUBRkejmfV/1Dnu9vxQi
mkTe7yAThxpndvGyzEH9nJofpEhKmfbgy5RDwkAlrUP1KiSveENZnZ8YxeS/M6Xjj8AbLou+eioG
cj0DB9ezVt2sOy8eFiVB0BXKXukeGdH56l287yaj81SVi8K6lppTmDYD2hs8fdi6U+9gvR4I6RAk
OO9r7TOFTnzz2JTCbMDBKdmwirYJvnQGut+pkNhX98f6ntNCgsdUw9wjbrdp7LPVxoVcQlbtoKCC
xZB5ORcB4GzUyGUrPxuNSmcyAA/VtJnVaAMmveyrP4PLeWy+ofBuSBUBzs+LIESZBgrcQK/Wmc7h
jhMfh79EpLxFDvCkGWMHyhX59sKgyLUh/LqIVngVRpYMzYl56/hG9qvaSL7di/POshaqgs3eU7VE
P1fM9M9QLaKyGR7Si2Db/gNb7hgrJjDQBfB03sKB/Bi5zDbmYLdh0vYGxj1cSj3jocpR7BGDLm4W
dRD/vNeGyfLwi+FPOnmt4Eu0spN6msq1FbxvqKFXkiUumokkPLbd9S/qimw698MH1XXoW8Ilswha
tyIHkBs1960Tg8Z6wkNpiGkgWhK+qqrLckVBwKUdfpkjZiMUsFsosJyMKU02GTFsDRBo3ixfBqGX
QUNHbp3k1zZbuSQpgcDQ5Qn6sHEVSTNjnUAfKhyo4KZdFUGjXDVcvTAR3IMJKpMoUSFQO2RxKqc3
oTYsRuxKoqaglE8uQRCg6gny4ubI8jJkRqyoTEo560U1aZnN0Su7UgbmYB0ks2nvO7IeoIyLhvo3
UI0rGmmo8gIYw80L+bNFpmgCnBDHPRpixot5nS2JnrCkpsbTDeGYbXF2rW7Xrfiicl4U4r9XNsml
FTzvQyGk59Zqn+QT0eLhJdraHrW98Y6FhY2Awl7YvU7V1y7uM5XkqbjKlRLb2j5eSAs7Kph+Kpm/
2NO56lVsM10axmppuqQRMOPCuax8ZZfSo9ARwzN5CMMFW8MMAeUokVmPjJPYIufmrJL8aWbVby9d
G4eCktSIhJHCqio4VAl8mmVn9cIacv8EnepUFtpRkWEdZZyrnj8R/2qSSPPy9n1YoZwX1D12HeYS
3Y8IzuyA3570jheHlc3rIeOGZIfvh5pCVdRbE2yIwU2qJZSwYSLys+rqXb5mSlywioQGbjdDmA9A
62rEhDCdZOsMs31HyY0y3pq4jAxzgYlGFmAzfEn/xWVcPL1rMxqlv1DKjVGCyLLp7lH17Zd9dan0
1do0+83NYXNRVUx/sfK2/Um6nJtUFvcSoKHYNuM1EpAKgBz4Ltt9STDcfZulyHaK0J94CwqZ5Uz7
XNEaK6pE6+4HjJHoca4UgT8lBDQBsiiQ0CDq9Xnri3JvevsQ7IZ9nlaZ5e+C+z9qlxVFnOozTmh9
8XF8WfxI0lXSxUSJbkWT3Gb9ME7U972UxJGijfPWNl3as7VL+uVpNKvSQYsX99PK8iCxp+ZnTXRG
Nq8Nak84eAV6B4m+KMQo4ePa0xGhATVg1odi9nwQuQoaI5FW4lbmJGXTjfWwja6s7g8fimFUXHWZ
wgRScEyYo8zUCA28ZZkHsW06gHZWfOuFyaq82rDrtU6MpyLpIv84Rumu2jjHYctrG6RAFaKhyhKg
/cFgQIv1x7xwHx+LrBlLz9/iNZZhKXIMRZZl4eNUYmFafK7zvUXAM7Rt/jasoMdW8lCMOj99W3ZG
Zua+eBzbLayyEaeGT/SwP3Uoo8HmYXDS5uJJAhcQyqhEyvEX1dGfGxoHVxz+8nDE3CEr4cfwVykQ
eJxtxSZsPwz0iQquiAzbyg1K+hOOhXHmgA5rNRvWApvRgGaBVe3UdrWNvTnwtrTwXHa+YGdyBQRc
9sEB0Xl54j7axLf4W7D0uVEetdEXHlrWlqEtC2ZNheyf5xY2VGUACxxJIdPYhDSV9tNsvi0zpl2W
EZ/uD4fPaQwNvs2TYcLdB2+NXWLNlyD+4+i6gu3912VlxrgbLKmMym8kYHmrt/xXCHoH1yj42y7B
Bdn4eXHuxzPwlDwGpne4Eg49YsnjwXgM5Mv8y0/PRnNo6GnTOh/lOUMZxEv4dgxy0M7/vEw3aQGl
SvbRlfr5vFJdyMLtj9pMg7fFndExmrvqrZHZi8USe3KRLkwL2M7tO64rFIzhNfbke7uRQE7SgO5B
bE0SEFNp3RwS3/svFnYRo/lOwvGIRapTQ+tqpKGd6kM2EaOKmNpYf7N4LD/+74ePe3Suy0pV37DQ
CK6Pnk5YTBMbz1m8sJy3sga6Ijgpiqncjx6k+vjjIyKR6GeKuZ9DXQpRNEG+6YMFKhkTe2z2/JaG
2lgTK/v2oWUi3zMXVA5pn8eBrLKpgy6tWeeXYKLcGjbYnE0fAoBJQZa39ZeyqlI0drOpq8AYmVAX
fuxsJVO0IP9mafqlMvjv+nce9nBAZyF7sWpHG0pgK1O5KN6qw8ayuq1LoLFpmiSvoYPKm/YpUI5p
WYoRf27H6tESscxThpg2dyOBhMOLiMHyZ/uZ7czfY4oMbGu57xu6VORDnyO+yNx5iX2KCYgg7JvG
v8sgMRZkVRNFRlAbHOisxUQOHDbWmSdeJMBmvdVn7m/zOUsU40OkHAyBaIZKcvZl+MouRv89gsOW
ZjpiM1LcNGbpbpRrdouWbiyaoLZEdFu1zYLBAmU10Vh3ZtXc+EqAK0BXihvypPHqqrEFGJRum1f2
scY+00zuKvskv1eFZN0r0899Luiwvc3jjcOUsFNlKkfYURAjziWrLyAsvtWZvsGqgepHQw3d9e+d
pkDj0Ebeoeej8i1ikajq96l6bk27esr9cyPVOmxEIhV1qC/QSorLVLgdXQJSJAiuBEwlwJqGjcyY
7NWxFvngjG6XCo4fSi4BI406vzkWfHMc6eeqQGIEGEQNEPoNC+3zGKi0inUQlHIVO8pBRtWwDeN1
47zXURCFCzXFGglMKQW2udITc3112M3lt7vucFURnRD5uBzyy08zzzqqEnJJiEkhOpb9nNMWlMv6
vEEdIUjdJ2vJ2Tcwf+kyL3YmCD1UPHIVj/pQibzkCrF3hGqUShG3aIDsaqLCQuXn6u1v2NkF+wA/
bV4a4WPsKqXbuXseZf4251K0c6bgVj6OYInwFrBKKltib+tVGY552AeenL6MK/mLIMEKShvIN79+
Vy2T/AAMToPRskkWE+sShD9NfJvfGbCCLoW94jOxwo03SawfKXwRgrbrYoK6VD7gHEsKnx0v5Wuw
xyvBQB9E3Gf8Jfeu2My6HH1jUshR0f/STFOhv/u5cHubrvpzzMVceamoHJ/jXo9uCop9tCe/sy+n
2cnBZRRyKmc/N/Hy6aSkG4CSUnQmCeVHTmIHlVXlNG/s3xeR1+SmTHEBnHAGGhbNq9w2p98o0/t7
eFuWc5Jg0ep1EjR/Y+bx7iJe5YRwdwWx71v0xXx8Vr7t1D4tL+tXNcdDxfXCflOYvt0/1bhqzguH
RupcOqYgEdW8h6lYpesJIwzHWSBB5d1VoirkkRYcSQIsIQNimCRegNf229L80NjuKheiNMmX47yf
PvenyVo8Up0sHEYp0mJ8AXXQxsVYo98v6uBmiv3csJPSwgfF9ELZNkUjW6cr3AyDm26NEOqhkMGl
P7e2b5lFaXqviNfMy6vje6JGaU6x6yhmxaU6nLdVA1/Q1YNtn3WMIJRulpGqsRa44V7GmJk1DjL2
sbfYojtPVVKnzi5evu4rIDnX88vq2lpcW5fKrnqINCKgn8n2MtkTZs+f55A7r7t057B53XThxGC0
roVtqk0w0525aYFbQZVXOrrF2Hf2XBsqy9ENAlAv10uodkFEioQp9ObH+pWOzvZXncS3za60nhQm
CzQXRJNm5HMeyHSLdjZWmCndc2PAxsszbLWkstFq57YWR8XcXyfnzilZ26c7qqbPKzoODezGpLSp
XKvfwWKPleOlVJk4p87nAS/cmJholZ7g7Q2KsLFsr3uHt8Nv4vt6/U019pFCdCiA2pz3Aftiyxg1
KvU8O7GfaIUPd9Zj1ApQO67M9FHgPDplOV7z7y+pEacILbuwEoQlCrQtH4vVwfArdT8Udu/micOV
CRxvqA0m4plN6vQLyOJlrpoxW5m7riEyDS15uufGm92cDdHa9+gsLhFnaZKhpEbr4FdSEMwfczk9
1EFi250M30VoYuPkrpwcNhcznjEabz09b8VY9r8QT0nYglw9lZU/HhiAIvHRbNhIrSOd1aUZ34Po
zERJzXIbaZcGSFl297m5Z1u3gCeCR7vEa2cEvMjbXJzxILNCtuYnqswEbIS3+wYYKU8ccCuqDt5i
pXXyJdpYfByak7I3DG+C7V1A4J1UV+/rTVO97Ym+gVJ6ndTNsqiblypLYFvSMyGXIv2LWP+knvqJ
KWh7rgZZpfNgFjWvsjGj8Iat23fcRJ/EoHdlRVzVDLGA19Xu/YrPkWGcloePWNf+XMtS2PFecJQx
lWgxZcunWTsxV5ikPJXHLcRQPj6XqU7s3N3EQpGWlGlVgSuZ5V1leW5lydWEIvSLGd3MaswRUCcX
XeMBaTSvjfd6E+SbdofG5NZMJYtgW5mLouCNyKZ8WnYjSjOJ6W/rG8v0YDBUeuu34y9yKhpgNJiF
bHApzdPfX+YvOZ7Uror6FkyxJkYXp5lujX0hdVEBHKPN6AwjXxSFzetH5/JmW6VeuO6u6S5cemut
Uq1PG2mooHP98zKWdTyCicWKhIbrbiGpOnwtp4i7SVxDAswYYU1LsdKOb7qt7yKNRaa+XnRmmfoV
GkBpUtFciNjq8c1w9A4DcK0kVP9W3jYf+cPp/LuSXsmR0Q6JSenH+WA0a0foUgP6MqfA8Eqnslet
f25Fm6t4MFK+IhnDWgDkgTN0p/VZuT75uEHR/56/GBCzj3P3uC/Y49UU17310u/Dd0C+buw3+x0M
DPYDVO4iGCACprAI19959/ybfU9+B+uhOm+tJ9l86nf6NwvBTBNevDm69E69U/uEaPc1Gw+/L71t
/W0NQ9DQ3OUTJavS9Qs1+Ya4NMCzeVEv8nvimi7hQ8NCeIO5x9SE9FTB8/HtJxwVa8VCZi7wGhZ8
Mwx9szcvzJtr2N4a334+/+un/+oA7FDLz29T0PB12drLqlbsZb2ou/ry/uvn3JTLl5PJeyw7mt2t
MfQsyse3TXtRTsijfD9P4B9O4Fr3b+BbRFmKyeqmmCokSrnB6WchE/ibkMz9hWKPCTxBekvBIVgE
Ueb8FMBkFmjS04McTPjGmsnxOMiB5UfR4qID2T66s3wYq7P8cnCuRD6Pb1BP7JGkaPlg1U7Us+3c
nyl7zp+x2WfqbVu//lKQ/b4uirltsxphpOXVxBksxuCcmd/TjzNmRjNRQmy8eX5l7JCFI+SKyfRs
4kdLaQ4/3VrwJ7wHPTSsmpt9tteit63MS3rJ8SvxlqvEXg7lXftY2XaP3cRb6u3UPBTTPQp3lX0X
k7t/6dMBZbVTAVjLzh9HE2V58jD8VbKbPXPPefHuVLwMz0KjehCcAP7ScRc+1vjpocDCXE3d8FXj
xTj1ZkFkZDV28xuGfM+1PTuBfWLx8n/7/4LFFdPfsg52t4sjhCczyNDkMFWOdj+H/qpz4ntS0ua9
Ea7ocWemo9VHtO+ONYOrcgFXY/f48GMz6IY7OF5rETA52tHd1SZr2RTvY3jAp59ZO9ul7v8zY+jg
CKBhJMO1aUxsf0C3ZUHtsbZIQHvZctXfmVqifmqcqjYI27ynkodi9PIrF3BWhjCdLWzSmTzthIX5
bH8lPZPSIDNlsdRwyJbSQyMCdMIsW0+D5E8rGeGae2w3yhWOJbFqo2VKWTx2pokURRVcn0t1HoTU
hEzs8Zq/ehabPlu0Re5XQ+e3X9mXU6bMXZuZEvQBj+cb8+bxUnr/3EZ4OXx6Hk+uw290l9a6fC1m
O8vPjTwWa3z0qfAKP95ce3o+dr0/Xnlb2sAR2R7J91gr2Xw+SS1vr1mu7CDTLg69v1ZEJA+Y1eHB
OBD5SU/cKxou59FFnwu6kY9b8O3odnX//uWsz/f82dtsYMF//Wuyrzi8BbtcGmiArVNHTZzHSa2y
kU2fuyEb9vQKR/Lb+d2Ozy0flfJr6nPt6Pv5zfqTkXOXP7f4CWWgpw5thPMgUjk1d81s7/4670Ve
gy4ZQ78xyHX2X6e+cfDrgf3KzQq7nvxO9nv95SW8/t5/Z/p9eJkzo8zAm8wlTZZzde9vFEwwb1J5
ZRdlm5P+lEqKXMbHlgrjLb/+gkOYKnSq9YOzXf5Jv65//eDmZt/Xb94OnvryF7j80t//rt7vAsuP
e3Lt3vMQFng8W9/20iDQmLN1eBYaSxs8X7ZNrvxsX038r0k0EuPj+W2z4bdNvO3PDb3VeozDaF0n
jH/Pv66Lyl9iO2LiTa+141u2PKeGPzLYbUaucWsC9qIJO0Q+kyBQsc8hcz6zJXkwKfBM2t1pxdVO
Bc8ftSV0X/O/b3PI82qd0rmfp/RAt56jJ+iWAtwVx+shc5HQKfrDxuJb33eBjKvt2BHc+3MusuGz
MznO+jFcWXAit+lV0XqbHivHcUOffvTMIccmtLjdtpDXhqF4mCa9yOYI39GGl+/xejlMCMlEw/zn
auzzbHKN59q9MGBTQjAmkJmoVNuNur2pN6AlARY6YDS/rHuS69KxsH3VUrt+rjN5F08TwmJZJ0Ld
8zAuTbChsYwkrQWlSWEIRmVCHYDrYxutSA7E3egwxMWLsZ5LIuT85x+nRjpWWvUmbRCXAG4+qLXX
ZR4qFbsvEyrqJD4WDXUza8HEPzdvgwSdpHj3/DGjm6YGBQ2wtLzBvS+ykevFxon+uk9HaK2eR6qX
fku2ZJYCsi7/ERkLLDLcYEkCBiUQWMQVfUJYxZDHLp6VVO4pJMY3pSm2TdJ/+R30SuTjQLgw0WYG
377v7cufcBk/Ydu812AjhdW0FOO/nv0SXOQ3iLftMoJt1GVplkW8Lv15uDgFJUqxIrX92X/BN6FA
sSQxwRBMpVLTtr/onLTQ4RYijLSG+BIiitwvQQdwMUDYR4zRt7u6PWKzNgjYGJpAh+qGAG9Qvozj
Qz1iwcwhSKXHAxKXsewBT4ywIs5YaInw7HQSj+Y5MvtJrlKf8UDtipX+eID+qQd5aBZsbsEQbScL
Pttj2/LzGH7+W/aGJycOY4WO7wC+7WeT7MuhuntfVuTYHy+FXmljR959nxo8m+FL6jPV8TZXXUK4
CkK4VSa+ie2gskM4kI+OKnqX88I+jm6msODbkKD7e6/ozjgrzYZPAUMnyH0OX/xxNq/Yc2Kxh22f
5/ctKpnrIK+8xeZc8rBZ8ttRHMtWXvHn5n4ixE3CISbtSXtdMPYNUbneXM76a0FJu7E/FV3n8jf9
HdmGC7Xpf+d8LDiPNa4q+m7sm/+ayNkxYe55RDzN1tOutjahrNoO+hxl7OEFciHinsYD5/Ft2Wjn
279csWUb+5djhXN+I+eLoD5joeVoVTHCxxns8NzOVdnnv+DpOizbeA5ibKZ5HNoaU/u6tCsLr4aL
5M2ZMK22iY8D9G7Va6YR5Hjun8fc97TT4NcUusMSh6G++7khsDUUsFvE6qldLVTrmf9C1n+5Ma2m
fQzGYdAxBT6+L+eyRnEP4SI9NGewZJUtngvP7SzbyHpX4V+OYo2b9u0eXPTz+3kgK21jY0d77uL7
udKtWPaxIMyh5f7fz+cRrHQiyxohtMhj2Sk4N76tf34/t/Hf54KVtn/u8m8zP2EzfdvX93NfCzZ4
HtaV/Du+lZe47GD4r718+69dfPzcVqJVv611TTby8ZxM9Sbip+fl26XYIByC28AfeayxlzXPZrKB
89nGjna3y/P73/VNvzRvsCCs/5NMfFyBy3IWB7GZff3Lz+d5Q/eb5uPv24J/LNqmxv/Teg7DSQia
Uo9Wep7Wfgwc+zmYz/PADhm8xse9O4/tOfS9GD/4f2/Wdg4XJstHi9jBdoVg9DyWnts5qjU29XHm
5z5hN0/7scbyv4egda5ep4fjmp2VHcdBbWAh3Ijz+O1SrXq2q3NY8zy6BT81qv9aduLnsr2eF2T9
v9PbwErbqxIfPGUpi0X79j88ndl26koOhp/Ia3kC27d4npgJYd94hSEGM9mAmZ6+P5HuXic7JxgP
ZZVKpVJJ/58eJ3zx90BO5SAPo9XiPA2OAZ85yvqP3zop25+H8Dc/fw/nNz8i2rDOuT+X8pv7IaRZ
/e/vJA5yhN8n0BhkJfP3jL9j/P13N677O50je+8pyGAF/lh/woUIju/4AmFxXB75aSx/iOH4LJIe
VNddfE6m0ZxPCZR4Q+yHfM7kNE7m2X+N4W/Op0v4zQ9i4YS/W/29Mwd5nIb9YrRefM58/cnic3MO
cit+5HLWmZ+Pf8/F0aGF9IW+hI0svPn1uK+EFFpRINdt2cv2u8ew1r/uF1KbWVp2I3YQSDSiOGin
eiaJ5S/2ZtnnZAvhFTxBvj14QAVNrg6F1SNgskj/gTC8R7436z2yKobEm1EjDA4tRL4sD9//ExF/
/AkKXDL+QCz8RgK8Pr/tz5Dijz8BUoU14wOvwfv8/zyuQegc/BMBH/nhNAe6r89dSsP/kzISf1x8
Z4PQ6Et+kCfn0iT37240gpUv/YHguISPfEcT+eFaPnI29+RbnsURPiJNuoH28Lfci0aTazDgFC7i
E8e45d/9uIJgBR/5iofwLcf5w9mcqNr8nPjX4Qdg2ywXLAKGAjEoQrQ4W5+7cD3i4/jf4xJjwy34
yPEd5UWfgIiWc2d8We54YiOFLOSSpTOf/l6DR/x9Q7dwlrNh5eRsHpWMJW7GA7nkseYxPJVQCp94
AJc81twXsTzWSOLvFpzBzTnMSVcJgVzlnA7hENG7deer4z5DTnU4wimiCJ8W8Uj+djY8nxtye27E
93z5WDsbHs0JXXKp1zJCPnd3NlxwXP21irgOp3IxH1sgo3js36353awRBC/BUU7gprZgT/TufcKx
n1dC2qU0n0fSQrcZHtfWhlUf/x3rnm2Dh4ewQxUCH3eHbwMcHujd4L0cE6cbvLWYFpvZ/elRL7S1
wMvrmrKB1WYVVArgPyNF8lVOE13S8nossk4n7w3zGtXvDtF1z3Dfb1+j0Gj4BnZneIDu6J4doJIA
7tt9/lz6yi+fTjv32bdIUMUxZRsCyLEdEP39LrwZ5NlcPYJToPrpwFjfw0rPW+DxxXmG64p0++R2
WT3AjTsCIZFr0KACx8uSwL11STz2gVGoHPcBl8iwoqZAZxOJAAuYQsMrWwUnwIO8ErBTExifga55
JfuIX+WwumVXWHe+jOQR8AquxWacQiXACsSfoAPPguEpGycHGqUSrJ5gHxNgq8AAfU4MMuOE1m1w
tKIjJuK37h/vriqp0etO8ojL9ekUFpPCBN7NO1NkRIaeCfOzaw+azIHysuObF28Pg2if/3f0Ebey
8hr7srpOASE8t6Hg+Jn+kdUrORQhqMqJPgDaBfxSMFz2E/gN7AlbHTvDVTaIqr9jmf3vMOlOdyHg
0Mw5QZt3lm342BxhGQyOueJ3xrXPNl4MokTv9qMDC+S1t2Sr5q0j9wGAppi+0dSr+6PNjHDYGaEd
1D6RNOL1wTtiiw6JE0D8LlbXWF+2ZGi4ZmbM3myk2K7O9sL9txjcf18AqrkXNdK+nmp0PrLUd1H/
Q/+aqbCbfp/r3iNGB+5vfze8E7dkg/bLAjFoS4zKbbJ3UoMfS4MMV9cAMqOuErMWGBFLWXB52L5a
3dLjlDzwxF5plBGMz4Z/ntI7AO6sTFIeNiDo2FCr9dkqIiSqjUj+IuuQDDxyt0LFe+c3tvgS4llm
1AxK0m5/DiQ1kbk7OqCh7B3tTLcBz2ixfUqbnDAxwmN8OflE/bZvMkUDNWbPLwIdI7zMGJn7xTWj
nJqc8KCK6h9b66krVOIMMPr2pwT4YFqNDfdMwrF7YZNUYD8YmzIR/CNKsyjXWABVd4lNTMEsMXZu
ffLYzerqRBcEzIqATENee8godSiDIP+N/qNABgzFMcf2ZcqAsWFlB/pSIKOoHHONrz11zzyoQ1J2
2Ew18vXYkxdGdGCP3KomP8BnhJSgkTCvxWpgRgxw+5tByKatJFR7u4I9IJZ4feSsB/t1l3DQnhgk
gFUcKdeqzpYZQU6/+n2OeP09n385QmE9oWcnwTD81D9GaMeUw2VYLhu85q0MSoUtYDL6BHYTmR9Z
qn/t2EVLKBWEUselsOuFNDNzUM2ROLnA3F0dPF3wrN5hhz2an0PfCZ+U32ghQJuUk3GwlLFqkTfM
ZtnUBsSVtKKVcgmwIJywHTdUgWtAQ/Vgcv3aUhbj1r9lVpGczEZ64/lzZqZek53A92w9g9ajt4xQ
nfKw731MceroSkPbzEkub/fydf+lBI23eNx8XuMpRRSAPTUCrc3e/xucBw+Tjsmg69vwBlisQyGo
z+FLJyh34y1AjRpJ7wPMxYXqtNJHcYjL8eYnAkn70Wux3/V+LoT8411ipJ2x5QRduN5bvyBsTXmR
V/1cAe/4tZJi4EBFib2MHhk5uLbLCDoarlb4uDZvSh1WBzaLD16Blt09+/ENRh8QbWDcgZivzS8D
fXYeP1C1Ly2dg4Lk7pOaecEmTqIF7e/77V2hyf0HdmZCoj51tBTwg18FxBcp3NqoJoVpVEUXGK/Y
kWYENcMzGRXEITXq057ubdSStTYjwMdPlZ91qMZBzhopGBKqftbONWDTB81B7wolUL7U4J6UQKRS
SD1UoVjr3cZ61PnRfrX87MQKeF2sCUlbjYyNnsJfS0oVut+/Di/jZviEQqvXTB4TpkVmKDqHwDb9
hbEAslK2TSneAHGup/0CxFYCBnchU4LNNDCZgntkhFcwehlngblSB9rIGN3BRdUYry60ZY42o2o7
t/HXS2YdMjJcElyX1NBRyMW28SkntCuhNdT9xlagTrn5+1dfMcXk7OMx1Y93CwMEWLGJh+g4OPyr
S7cdsM13cwlBEZ6Z1AffXBIvhIgdiVEhdnbrkewr3phytyF7CxgVlI+NCEZKE9jL8z3YjtR0CxZX
D7JdSs3fAD+V4nh2Nmr2uvl22pmZwOhe13fSYNkITk+v5N56TTe/gE0ZMPcbz6hZ1GMFdRwbVvr8
YXzjthz63YDW3sOHIbJsJ0A2StrVecFOpXcOCGeC+AS4f+MfyUaDhSlj1nj7l9klMKZVXoxfc6V0
MWt4CoIs519yWJVwarBt9y+TiqgpxZ01j2kG1saYPdbsaxTEOTPl8mUT4yMxtCegcVXfnlBsSZ1k
/Ow/pd34ZR3wp5/phVI3indHzTohW2JavALya+5q3Oo97lBQ4IHN6zvdb7SAJ7WhSvUKYzXbdoNr
x2+z4jnRA+YoJgxysUA3UOPOYXIv+tZ5s7fw7tj02fooDeglFCZTFEVIFN+X8c3Ky3Xi33XVh5yN
cFyMsSpg6LzEGki4ZLnuM4uiphvgJ3iX5wGZAvriDZ6K0z8opNP44HT29lNOLmySGK/ACb5hcDY9
Nm1htGDjr3aNu3fYBs09Bk1DMQKHkokmNihM6Q0nD6d3uwbtkHw4tozUtGafZgoCKWmeRETDyWlz
JTc0eP9giXR2FyB7ozIIzFMSyYPbv0esf7+TR0Zt+urHxjjiZgSvyS0EXg92V/ex82i3GZxGFHTm
TYBB0im7Y7Iuwx45Ku7QCrMhqbqgB44xQ2wzHQExRDm7Ae5A8PDaIRFlAHu9Y/xTTJRw+MscH5Zu
OEHcDiYG9j4ioVTSZlID23o/JFKxCz84L8j+aGJIDXDSqn10KuYaVDfXqB49SPK7f0EgEj3ByNRC
QA2ZUEbCEHE7eU+fEWL2rtkZUjXdu/n4L2RotuxAM57UFekdMnqy4ZPCU59WMB8vbskd/hMDc8qy
yi00mS1XemCNhs2Cys7pDiKY+sfCTCz0FTap9NCBoPjG+jDjzeGjxevt7ddKiI54P6wmIaho4rdL
sXXRaz3sdf8AxeQO8TNM3dNPx+xRzUJknqe3gQ5YS7x3yVTqTzCmWEO/RPkJIft4MjF/9ykNGuH4
9DSfagZvF7eABDIMib8hIPgceqvh2315B59YIOX72Ggm809VcaAG9nd3rqfbCPu3j1l+eNt/Wo7F
7bg2jiQAkmfWvMKj3Ovj041IFF6//W5kLY7Bz3Z8iCiOpIcuY4KL7OfG1ciFKBiE78Inlwl7XpC2
ROzUPc3UseBBkUIKpEdAcpYzbSGqUOJ1eWO/EFLDiOBxm2oLkiQhK0xHagl0nUtAENBdj2inxrZM
1jqgBgNiQkJiAY0921CTV3oKqXxIq31vYqfM1K6zQek3hV+5WLX8yDYmC9jj1Y3AnZiDfZzr8/cC
XU1P/zodt8bz6CnxreNdlx16Lz0khd/NDyRWwd2RWkw2NSqZXTbXOV+GpXelVrzxXxOQ8FLde8XN
+hGzMvx5/pjZcdXuIFwOdQ/P6YDW/Rhfp/Hth1o68IF/LGiExNPtd3TcgiausQ8fsHEAen7267p/
Hl7jV1b0HpmDHl+njwwUbxBSfIUsPe/Jyhe7dQiOQDuQecr0iMvjgy+JwwyGD322Bd77iFMMvGiC
H9XEl8vq+Xv37TeMpbPOPjl9HQpRPgwohkgNtlQ0URUOK3fv2F1h0LqoTaiUzGdMhRdyMKusfQV3
pHiNHDU/kVWqL6r9/FR/KZAOqLl7IOXkCqAt6SjNxa2V4Zltludr0HQh+mGNZDMpk3J22O89Vbv4
t30nebNY2zsDc6/2uiqF5Xx9tmcnYMN2kI6a0BCbbHcci6SrZ9opVWBgTqpjXDyDM5B3ne9KW+xe
wbHJ8Yuys+bp23FVAkZ0XTaEZXasxvDr7rwtDtzR2209R4V5bYyQ+EOv/nUpwWceYBeKGkaSzEEa
dfr6q/+2KuYkqgiSJ026aImzT47UIMAkCUCE9xreiBVdX321HIPqU/2rtGlnvAJDnWRq+FvAD6mu
dnoBz15zhu9RJdXis+eFFMnqX0ucw6xH512GY6cVw0KAl4gE7XoNo8wgQfOa4O91gIJUFzULTNYR
b2d+Z3RrX4X22xyv3vFGfYrl3kAAVbLqq4y7hUNxK8CwBURvYnCpfLefbByaD7A8mFrRbosNOpui
uMfEmd2uVg8Es4k5eHyDfbCfsJ4FTaDLoH65lxf5+b45MUHURGZMMvjvIABzAivP1woXCG9U+Qcq
J8Gw4bN2AUg4r17fd7LxHZJO/Qr+FrLnqECghaw6maW/ugNb8EONfziGzj8wcpV/TywY+1t4gNTF
YmqZwUdgGmem7qqD9rtd4T6WmfNzS3bgqNJ2fM3tF9MFjOmhOsFnbVZaLc9heYdSPIX/kIxRTi4I
fK2OTk9RQ1rypBkAqLI6xpXCEcUIkhln9K4LsjQ00vyhs3XRoQfbSjAjSUvwjbuatJzmXQjCTPCX
OdB8b9mFA5UaEqqjSdbUDuKs4/eeVcjkOUIACO/wS0gR9NXLLhYYZDAE/DPD3AAMoldC0FJ61gVe
MG70WgOYWpqUtPkmhk31lZO3JflM6dmEV0bHb5CW7yggZWWxPrUACNHACfBeO3JY3aPSu5KDPXqH
iB9AQkGpwLFje69/Sw/sUle9dgHs6u0IRisQ2mQlk2nTeMpPxwpeYNRBMMKOGXXFFXmQodHXcEIW
6oKKrHw7cKyeHfOcaLXL9iTkwJSlDh2XxfAYeikX5olgh8e84m0QxwO/aK6u7UwaCLWF4bEYUQjv
SMELeH6g2gpe9JFswEf4IERFzIEJC+BEO3gI1UiPjPsBi5n5iQT3ls0YYo/zAoVdqxRVrs9kRDRx
x8fnKYm09bkdqLK3F4WrMF8GVe03oJ1aVG5j/ryzwsaYZwDibfnlPdohYNhkWMwBsNhxj+wmVH4x
5bksc7Zk7jLjY70iHQr75XaOEjzHpPC11BbPdrPL0l6/FqS3n8CvBy9qcTPDfUWdHCFSF9xr/SSg
71vNPczpPV5Vj7trPgKvKZ2wRs3AB+ZHFZ/iCvksyYZUsxL5Y10vZFYHFltho8g54JBz6a1w98+k
qqYqO6/Aq8X8H8jhm8eSbGxbIa1cPnmXh8tbH+YWbFmXZbHWxur6MTxxP/phUX9y+56R4jruu3/v
naIbHT7vTh9sLbLBCvLso7fpxkjtxUXaaLW6RzCEBbd07DBMG68DiPAKIN8jXqR7WyqAnRcZiOyX
JSftgv2mXqKZXbCxWaj7YLNfn0gmLACifiaW1QN2c3xaIgxyXthFJfSpkS/fA8Ie6rwreW5jEA5P
dWIvdEK0YM2BqEyJK6mh7Hl+MOc7c2P+ToUlc3af31BW0uPA/iM1O4Fxiw1pM1LmT4K7AdVXsGoK
6ViFAu19Ii35Kz9QgYAjgW1k+ziwwbu0VlR4AOW4/7nhAhORwnVfA/5zG9QDkDPJk9Y+/daiQgpR
TYZqanbBZ+7ZDKyxZpGNDtGAu7PBAARBd4/TBA0GKFDAZnVS8O/Lf1CrdSnYZnd31l3sYMwrAnWC
gdlBrUJ0B7XTfPp+DKI5P60WGIhJH1bLLjbgTeI2NQQg+gy2JJ6UUaXNQDtFUoI8f0lf7HAPWWiO
GRxwrrG3P4N2bFjEoIfe5kVc5jsI2wGlT/czYPHZlKF3ZsQBt4N7WmBYKHKK0bmCoXwDTd4Rpjjq
yFIqRPel+55TDXHOY+jM/CZvciGAa/LdqJmRjD0w0mt+X5HwXlJgQJlCZn5RzGwMblS3OO6rb6W7
xCFddVSS5726bxfbwX4DRd14NyOl3iYFWJ/tEm0OOcKkwCOMn8v7fJ+/lw14TSe6oAZjrM01eN5A
ij34sE6yj90BJcbbE1Yr3er7rEVgVdw/ECcdrw0v61MDFbN7gCPl6b3+Ab5/JJV+vGfonmcl2E+w
TkDR27DoAYGsQuBCsnUNy9Euv0R1RCTV6EP4F9DljM4bYP3ErAZFhnSGnTGcDKe0zAy4RXrOGGHe
59UAbyBpc5MMp80uP0XlOQCFI9XmWnqPiFP+ZmVoxmUI7QCYzoyfmhH+7r/HgJUTdCduL6OOB18i
lAxUAbFn9bLGfWaQzIWm0JnBEpBT6Tp12OxF+6ZYbDM+zO1MAP7rVJO7dqdCCkB8HPCmSwTZ5Pg1
RN2ml7TLERvQICM3p6hM5+V1h6ghGLp7ysnhJpAqFmR1nr0pGwDzUxkLQ9/d6jk/9rTMGbDdIdi0
Fp0kGqBFhHoYgZTAFC7U36jm6LGhIHl0m8OvEG1Aj4LiQN63xvwA+82sASBRpkjgC8KB+ssBVEnJ
t/1OKGu5w9cxO2bdgXgv7Tegv5HyZU7vBHN/BevXnAojJoH56SGVz9Rqx5hM+BxTe9pdtwtelgjV
6jnqxnpsZ+B3L4S1EQGtAa8a60MseDmTsSfciNI2uBc6fSGOqKPt3IyxpBLX3uXFtJ47TJn3dIfO
IAxKVs7Ezp3+Do5OOxbzuoPh0BmXcP3dYgBfxiD8xafpAz7GNoRKewbc2TFnjNpDqh3yTr+eA7w8
1vrECyCf9I3xp8P0xZ2OAYQb+Eu4EceGHdzm9ZKSmk1piqCpNhmbMfMKeAKRTD77GRYRnkcbHAWx
oHzNpJGflhYsFW8BEu5O1SGvAcuJBdEE8sOiV249pzhIH5oLovvpDnyocqOSUuHZ8WnZoZg45TuU
icm/Cyj4DahPUImWu1k3tkjOGNP7JTyR+3y3uaVX0uUpHMCeu+yYzIr1Ze6MzSFszjrW7caKk2SO
3FxcUhl1iK7ZHKk1mSn925IRM6dBcxO57LAEtqDBoUakmS7sxTt9RjBZwAu533Sh6QD3cIPZvKXY
sj3PZ+wJdweNxgAumPH0BzDLbAiBo2z0T6LgY+ZKpkYGKgEWhogag6mFWwleC2WUJBGr6+eorXs4
aDizbHLg2lmMitegmwHFkaJ2M8ZbtP16h0fCypCafp0iI1dYJPX2mRY+Ew3I+jfEqfi8+J+smlhV
5c8EN/ODgA/Nk3v9pryqXeEQ42++VvWvwwIvOXx1JPjNRZqEpjujHeirNKL+NUY+nqU62P6eV7UF
Sgr9h+jFs+rvH8xuMLxDKVImSCGgIQSnMwDB8G3hP7klzs+OIPjKZmf9H34z0MZsAsa4D+bCgg2l
nHWYqiFojSHdYKiX+XusjUsmXaPPaX1SwsZ2XI5Ok1PQSfc8BCWYihGUkVYQXHNFS3ezgt/K+Mx8
Ip3wBruK4SeWphYW1FDsIugbIVttA+dHyGGZRSIjZcZ+Mh0f9i5AzBOZisRrhLRkwzc55T1A+IOb
+cwIWk2aXCZde4iWoD/CUrofaVEbvmOgbaPrj5088jtGTqhYiwhGj+cI2Sfb/m5owrzbxnZwiCgV
J801JXqS1LBb1qN7fg5u4Zuws5RUDE7EGjtDC7zytBNTVKbDqKwE3X63X+WV2Tvldb4fXGDD3Cb1
rCYbX4mV+JBXM2NYDpTgvSCp+TzXxxeKMuJmXs00cqCpYriEx8Ftcxw83t4jrfMTNQ3xjrTGNrXH
11QbdmHLNkdVJkzZViZ86sr0kBOPoJo1PuXWkKAweME1BSzXHdntJHXzvPg0O81aSWkHhFjJ7LGG
855acUmayJYp2qTS4x4S3aVaQI+EuLMJtpHDkpII6DYnIRCkUmsinKV2WMAzefwC/enoF/8sGK6p
s+k/oi7JeKYwtJlWr9tX1p2hExOU4YGHvKNILtSemMp+0ACiTjQ1coakfxWFSwT7ml4hFourWZU/
etclaXsPcvSsYTUr+lTUIh0CJHnRd3DuZmSqkHtEtVroJLDODM7ZPoa+JKbVAKoacZ13A7KZYzJv
lKEVX+fWtvcCYavOQMSxQ6jAESRwtTnvRd/pbUDYhwiTVEo4v1vOpPR/cMtA+alia6Lnr/AMsARt
TJHksAbwZJtUSTlwYloUQ0aXs02wUNPdpEr0SEV17vktPPkAMiT7tRrtBnWuUzmMeINjIBBsZt/K
wO8A45V0S7Ab94EN9bmeS5B3CFs4vmvfmj4Xx7nBG3B+5XaG7fwwe0Bsn/7uPB5LzAjUT4irFtaQ
lEZbNMlm0wR90C3J7kdYSJdsfgjo8NWwPXaPQN3V3SZq4fG5zpWhFmsDJX2FRgzTfc7Thu2ygiSK
5KEd2xCD3Yo9D/hcu30VoLgdlDqkPEy39EV3rMWvsDO1smtyX+hja63F+lhbGLS62+/Q6nJC9iIV
OYdcWewmyI2CRXJ/Rt2IzdDA2FRI8ZGaYyUgS3NBdj99jAoQ7lPi/aQJzmwxbfnvldlkHBqgqT6F
BXz0x84OaTzKX6HxxZi3lQ74KD1S6cTWAs7CXAR/mampHpmpGvH9rJy0S/JAnSn+XARLarb7Mgb1
SkmrMun2pQlWjDCvS7vsWVR62X1hV2eoXlMyqLv941KDA9eKyS7NybVEgaX7i7E1bKC2NRn9n0TO
/DEHbZlRW/QPqDBWoplTap0pAPN6ytSK3yyyJMuTaovZFq2PyE+OjVgImo8p0UgGu4xaubW2uM6b
iOLaqdkHvI8bykVc+5gTF93IsCCceVwqmbM24j0caOys59f5Ds9qzbte5wQ+O0N0omBM2aiHhQU6
zR6RjfSaJd86a0Yrb8WwiJulUNEbsTV8pOWk4Qj/DT/jWhrKiRQKbZrldWnF8ibb2YinLYUWmKLa
NnWwKUpMqeqVUSsjmKfMtnm3L0ihSIE36DL+OkMZg2LSqs/okfage+k5hZh+TMHqFbmClfPoYbUw
FdiBebvk/7Q2XhPC7cIBRjWhMpVqU55NMTr5tujcdlSx1wdyOzegvG/Y8J5OfI20oVjqVriJc6Bm
8jaB7B5ZGzxVRrc03YoJKkuT5EKKIPvYJFg4Rcb05RisRBrCaQiQ1vHPWcge3Atkhlf0q0bk9eXV
iFYMFMrFD1APoF1ZCTjsoMrAicxI5PgCOTs5AmR+pAiU8XdjIY6LTF8zSjyg/gZk12Ivqn/XvUs+
CoVhMkxoGgrCZhu2KCUdvhOL+l9p+jZny4irhzJOX9lh3DCBnYNHSiUnDyLXOX2hKoSzmZPqnKrC
nPLC1PAP/gl+5gPG/kFZgT124ltoEOy3A8MXM4jfkYjsZCBJm14MMFH3V1oguS6Dw8ACVJkaYkso
FtmCcV0OmkCHchIihbjID/EHISXBrKeHWRvx0tLD+Tkixsj8eM/Zz6AEJbMhrdfCJntl0Icl5NSF
TnyWeYES5/ULbenEMhu+IhHEOYW5PIZuISGGDLozfnNwmBajDuh0GnZMSTsTa8DTM21FKYEYN4eh
Z6DfHf6JCj5SBf2+MeMV32Zw6GvhPjv0zwFlQxGoU8NLRto46duIFbQ7UvZzG5zPYgTLA4b6FN+z
Mt33AYoPAbJtaJ/YLkhJdxiE9Di4hHp6J8zOrmu/nDbZMbZGxNMTPPARXhhc8Y8Y+xbcQ+kz0Byo
xFGxs/J2ZDCzK8urko8bmpGTXFnSKCHz20wmYYAto6LPcEnxG5B4umXOeU3EIBHWj/cxQeIQxYxO
2RlVA5W3z4YqgMz+Y3Im9i9llaSOJKRCxQq7xDrzvYlKXFMAyUGlqjAvGAkIAR4/YOFkeBrpbcH+
n3/IbewcPdBmdX+PDXpFhxEzHu2G2nOEEwAfy3VURnqiJvuvOjPzDvgL2/B/hlUGkryjw6p4yaQ2
fi8we0Ml2+bHeZMynqtZmz6Whw3x/tgZHjaUYuK9gKTEQGzmgNfFZF3jsYx49D71cLugE/xk9lPp
gZWLZepQo1soO8UEKZg26JE/w7ZNkIsv21t//4Cg+sepm9tGBI3GM9MYv2xeWGBAhEqoMwrOwSUU
z40RFLENhFsVUo5FJzWpCvku0wfVEqcY8LlfJjGGz1n2qCOFsUqhOHkWySNpIlG6TszrCXu6Fdch
z5PbXNMzfhVQIWKWRDgKPkyVqJG9VPHBHLkE0Be2q2JQBq7RRzcedICch7EhTzBiHmALC3sozzew
4mdCWvGI8oYHFvDs2UCzafGWFiixvKXYhXMEtC74K2dahg6RBblkjza8beRFt8yeTdREDxwznkjb
o4bGPXgpHhmAChKcaChm/kSNNxVclDQzXEWmIkN22CEMYtdfAXGoXDJDIT46IMJQAMqqJnXW/aWK
D+LMWwzs1C+7HmqihtSqaDFjCQ4zHs+LI3KE3uxdEYiePjew3YaXf9vEwuNSo8fADjTf2GCn8HYp
Jw33sBKycjkz2Bp64oVJ38ZbUlzCNlEC7Ds26UI7gWnE35G3v8KTIvM32bVYK4X7MjegIdibuJW/
Pz47DuVKCRpkkVYbugOzCPL0C5Slhjsx0oMmZhzzvYzFI6PaRGukVX96BpJLuJvgBKA01/T0QKzU
1MjTySUBRgvja8QqHNuvRLSD4UFTqBV5oMZUNMXC2chv9veIOKVHeJU4i06dyTpEZCudRK8r8ZHe
2SaRsmDiQ4jSzXIuRe9SekLz6N+IM1mkyGfEyiMO/j3ECNtzmWSYJ9EOLb54X7w013eYlqQmVvRN
LFJJCT1NhmWRvf1LKAojjk9nHeHps8LBK/lMODzgHIElRUdSmiFXSuK3iELajIljJPP+NMHDUY+h
Hc2k02RcSF/IjEyeyzez6A+kaOgpMzxKL0+UBzjoH4LjuAgMC+iVixftEI1mMhSlkBbLs8QbVILd
7wWLhm1XXZlGydNabVHHZ+uecAIvJKWFYjzUf+KNiD2QmUY0nz5mDFNphcMYeH99TMSYhcc5dpCC
bI6/2Geimz4rXUg1WUkiqxYlktPZoWTQiTYiDqR7pxu7gRiXY/Bg7q5yVnxgkNTMeHydXgLK+iIc
QZlXZCw4bIzDt+ufWIVJy18h6sMIFTn/3xZgyKg5YSZHoxg39HT1dNsIqX00V2RtsgxgGF+luz4T
h0zWCO/psmIh1oQ2MRao7b0DFcCila4wEQSLBN7jihMlnSByvfzDBPg36kXQCZ5EV5ARD1dTrBbu
Nn9WnnwABoRy8j5Wgu5EOx8YJKwCpcnc8M+E0U1pvcEEiwE5BwdKg0y8dBxMlBbPApCHBc5YSP2k
1flsuRvWx1Zuc7S4ykE0bXBor7gjMmaqpDu/hcUc2pUKSZA5gEQ/TmUL8Cp912guq2TcNmpK0idC
/KjqK/q0UZw/DAJrWKg6+H+bUgEkmojnyUviWfGyjxR4lc9nWftZBPYDlixdMnK4B5XjUGahdt0r
+SMMBK4ih4JbyD8xx/byPftILXpE8lTGqUwKsNL/iv6J3qnoNjAYLKw+10lviUlEG2S1Krdx4o/V
EHfhxaQvs4YMwwc6xytPgLBhpU1dMuIXzXciUWO57BK2du9vULBuocYLn/DPAqE25HtvrNiR7pER
I06jmMMJ0Ahi7rkzU+6TxNDeBYSaiMJvZCEldq2sfwjw0ady7xPjR8YOAFISNecsURAmYYh/Ps6R
9JRcI9qOeHgiaB/M4TjiOHbSVnH2qK8T+dt9uKw0X7qBZW8JZw7tQ9tkWfMRhtyeRsgJHGMmRKqf
zuK4GEM9Ov2TwUzxjKjqtusqHbfoF/0HhG+8MAaL4wQqpP0fhx5z2XM6Lg9Hm/9szUcRmGg/7WfZ
TyM+RWAyALFFH5XmF7L4KEublgEaT3GfSI7OEM9VGf71ChVxH1tKf9AqxqPDaEQXxSNm/Y0cGHuE
a3L5jcy4kQQeLDKeTe+zshM1rXIWkI7MEqx/RRbIhCEhUsJBKkRq4KnI6z4iaSvP4ZXpUekeCaW0
Gl+LUiAAeRp/Muos/6OwiJHxRuEi69MJZyIXcr4HJxCYkBOrUimsxN3CQoKzw33lsPz779KU+30c
Nd5YLM4hZwFBZZ68FlVZPEvEyrC2WJMoYJB8miLHeE8mEFE1fDyMPZhN2x69uBvsCLYw2MTq3zd0
5t9yRMas/EPZWLTI3CI2hjHz6SEe9hKzeNvoURcPh6IQxogMZHGEiO8RoLmNb1yFtmFaxYP6hNBk
IY4FhhLrRyFcIzMg7ZACOSwA8JnovCwwT6zLkOxn2vnfAhJxIm/cCkuaJqMfidI5h5wol7wiYQEs
NP3A0CNJjLrXgIzH6BwzpYptDcATfyQSbxLdsmJzKStZEYb6URVxQK4IkJf72ElZRYvZcogToQs3
IDZQAwJDA1ayf5oqHV0zaDEXMr+KqT2yABBx4W5K2PCR0iigeyjaEZvnyBiAxC3A9bQvUNh/hhQU
SVwlCxM0W6QuQUExocRLnKFof/RRYFnJivH4qBQfms/Vono4peKEHvBxP6ZRlOORvuF4wmDiOdX/
8Lf/sX7EMaEtXCkq8ec9i6fKqzFzbbDNkaGQL0LfMALElIhk5W5tqsP+JPqNYqFc4grIf+byv+/r
/4qm4qjJFNCSYftnoMWmI6y/ZiMoMV5omVgQQHGlw0S9GRfEI8SYcz61wRKLY8IkRCv6fd+yRMaZ
xn9hNUjvD7EbjPVP94nqyAhDNh9jKaP/RaUyllpnrS1fy4ndJfVl+8BcMvcuBRCGG9w2h46nU8ib
UCXIk8RlVCOTXGaCA6G9FN/bZuIT76liqMgLirS2TA0YfXFu5QIGK/9JtACBYifFT5BRZHIDmXuB
gYvP3h1f5MhIAqR5gweB6sy3sDdt49c1pOQrojpAgDWsXZ+IrkV+BCUoky3QX8nRZlc1Wtez89tj
/QPgKS+KptSshPdfXTJQANVayBRsysNPvKDZJGf43uDymxIkFrl4hSJmv50DFOuisY8aoB77+0le
KIlrnXI9GbWFZwIzBq6N+Bdsw6uEuQBz9phDtrPJl3LPX70zYXnP+Kp7425woOyIJMTLYluXPYoT
HNJMG/a9JmX9fXO/qezal0PrFL6+i0ltu0bibDrU7dtJAe/DqfcmPxU4b0HyhDqMiBOpxuwis64d
Ve4pfM7aCeUXVN90mkAbAX9QpTuvZTkLBlXp7b73dtTu/GsMF013H3R+t70ZLhf6cnm6VJQPtqt7
QJ4hcZ7a7XgnqPB+NZO1a5W+JX3ICt//2Kl6rWvERnQIs0vA6GT62uDCfoFxp2OL8c6j+Oo+vmnR
6eDbtKEPHm9E3hYQTDCcZgRzB4dRHZ51sqoWUloSmdkZJjYVbCd8vPC7GM9s1QeYc/Jdeoh930tA
i7gFNzukNNv+UEqR6IS2L4xvY1DOwao6heLwUTviq/86k3O/nZGtsoEMj+zJkWoB8WsPSdsxhy92
o1WXvIGi972dkn6nhxb1hCDECD48JGYAlkNY0oIl6CsrIN0l6R8qXcgue/cYtIivU9yC8v6ruyNy
I/JRNyFz0uqS9QXALuDu7c8ZtDbvfvMrh1vfV5oGg1twNuCpxbWHZQLKQ4fdBsfl99PJbwuwKec2
0iC/DEdpDZ6sM3kPLyAhUuSpwB8EgDVnChw5KTombS5H93hPgm2fr7vX3lOjDs6HJKL0ZlSf+VC/
z1hEk+vaG23j98WvSBzyAQnTC5c0uSNkPqfB9ZpZPRKYSBc4U+4JNDeoDXDe7EiwZ2A7RKZxBpL3
cE3yfaBeXB3cSopDbv7dy4OyDx1T/f0fls5sSVFsC8NPRAQi463MiLPpkDdEmlkJiCiDAvL059t5
OjrO6a6qLGXYw9r/+gdSQutAt+ayNa/1aNNfaGiwXVDZQH99Yk8ozEofqyuefPbrAiqFFOapso7B
tRcrouGwfPZHugz4vqpb6uYqgMJ//eBiWeA4p9QGz8DDyF3eqFsgVxYdKpBMmr1fa4aNDs8cK+kY
vvaq3k3/YdC3fcTZMo3fNWnB7hXASaQMTN3qg6nT53vjR6vEFMIx7o6TouphE2vBp3+Fc21/N/22
ok9EppBXvkkzaTcGYlC/CBrwlA1xsOc0sPDDHSZOk8K2dttfaWXgLk0ixAyHkSktKGHxG0hOs5AK
H4bw70FeYkjMCHvRRo0mBvS2WDMXPVBNEyu/5c3Xf/Nt8sljpwBlTuUIHBY1dsBnrC3MJTs+Ivfm
H0sYB5+rg65pzsNJMLXnHgqXAvJ94XkzgOhINCucnMtDRk8Kvkreh8kVMj1BElMJY1HDw1KNEDEa
0TnVwXl6xHQkusXwj42fYXX/roHabx8K7q04NrRHscvQ5b+6Nb33z9JysITnvRbYelFFX/RPzJSQ
FSfLBpM2w04MsmpaSl3mBManZxUxq2K6Q9BU5EYDyXjt5/oRyQvi8CT3uq4UJ6G3laxagk6/aIpZ
K5NQFAEa/O239MQElsbAaUgFg+20Kh7rJwlZPytS+J57xYZfdBqZG+A2RBvJuDnNpq2bTZwR/tG2
ZfsCuCnJj2NyOBjM4BKyRGMC4P9BMhQh3Ezw0zXsNySgcLwhM6xw6QUjCpJ2ZJ1wViQhGWsVHirh
JXuNdrCIAIBhyh5s/ZAcvtFrftZqQZVOpMywhlThtXVp0PvTnYJ6DZcJygEZ4wDK/Sum307xqwlX
aG12JejgmzWhIucCHYBB5FATE6aj++hTMO5lOGoYIy+llvUwLyCE0405irwWoLodrFa4Z46FzIE2
e4WziDOc9btzjTF/bWKCBZ9efumnq2m+hph+1uilK26bOPXExdcnRjnVh3f7F3uly0T2Xm6ezgYx
1xR1QW0JcZwHsC+MABUCO7dFWixRlETOkmi/AM+aeHSxI8yWB3oU7fE9/03c6Zoz45wLNz9KPG7n
L7fL3GyPFZdjeWNQ2hmOs/trOEcDuyagmDN6y7gzfVix9tSDvnQZ9la9kBe87TzIg/tk3aEbtexs
rUbGKkVQNuAkjR+CXWzhPUHDfrxdLIVLQtzCBZRSy098WaxjmTDY9jrHgoo8cUjQST54ln8ttAn0
R4/ygQz67f2Ea0yHWayfEob8WwNS/rBGLRmZ9eH0fPnJBlhGW+mL7iw5wNKZz9K0ZRQA58Wi/rzb
z8Xdtcg8X3E8Vvwbhv0uHjovTKdjGr6RwP0EdiTKenHoEAimaAYytcVhhLMZVgn/jfiaAwC8XhrI
t1DFKjsLX7ST73EeYI0QJFH1o/8+4wYA89Y45a+BjfA91iM9EmA3NTsI0T0W/033ALiVZIZvwoGI
TaE7KnqNf90UoEOuiV9hRcz0z+iOGPSHgEBFfCd+QqJfQnoah0F+RAoyWig6SxaJDK0+v+6TSXQD
vu0+rkn0uu7yA3+F2EC2qPvNM1bsqNnLXtFsvEYTmpH1lSwzdDrlcVglI96zAagiAmMSWmwihBSd
ygey5Cxb3/Z09vPZ6onxtG8kHkbRLxs01nq5N+iTtGNBDbe0qdjLHuy5hVfR3C2WkjNtPymEXs4c
mKENApc3MUiheUciEJg3P7MWrKjOzzK/kNsxhfd7X6/SzF69rxEbqAziY3hsLWAODUplW5PCxCX4
CG7EBGfoQN8iBMF86um0c4oNa7rLYVVB+oNPgIfGuDC/JX+C1vQLtgYVva2dykNyIL4RlwX/5+fq
c6LRg+xL2xyZTwg18BF9X0BKFddiKyZIFPr5133/gjTeOX106u1PkX0QNKhc8VWEMr/SYp2u4OLu
YNPU7W/rfrvCPXcrs9/AXNWjpAufNBve0Z0D76rVdsUngdcubmFPOx9mBUfPb1XaQBXeDkFcw9dL
Jt6AjRHuyq8lnsXQWsZALpbTZH+XMP91XvU2G5bMtbnaAJ2YQbnFOblaDc7Y+dNYRZ62HpzFY+bJ
EMNZ0u9P9zHOsu+SiL0foyPZxL7i1+SoEYZXqwPrwJOM0eDeLLC1flq+Zc1ekqv3zoG4BGM2vzxJ
QU03veHsb9O4+JpCaZp9YoXVfmXNgmSK1/BhPd0xRtQARPiOM8INVNuabfC8Hb163DxlrxrnT5qb
6Ub3pdOhCVmisc9Scdzd5J+X8L14QlVdwpt95AuNfHoynA4LNWrCT0GCRl9WL1i2pp4i/L5tJZJY
kPCPzcQNE6z6tyscsr3VuvMTyeLtbK5ZIfn1h24vFVvNDBbzu7yUfz+z4qOq97LkLlhCOmVGqL3u
f5JY3WveNH74sB/uIZSxASc0DBS84r1RCAfcGq9TjZp02SkOYWn6E15bSGpMJ189/jV614SKhdAR
nmHCvjLZsw9PTkiOPAPP2JU1+X52NtoLyVVvs8W8GQBK3tiXHbLs69NasWGOQXcyvLsxQ2u8U/81
Txuf2Z0EU2/L7j6BdorlwpdlkQOODztLsYdDwrK21/UnWXgFBqGsp0ATrng/6UiQDMGcH0OMW8KJ
ofm9sCgA4s7Bnv8xBqvHr/nZvJceeT+aszIf35Lyre2n5ZeD2flMSwJtvzzlE5f0T76YBOGX/cjt
gwrWMCuX2ZoYuBvkpssDH1G6HrvBO8HrpRSL2IikQDNXvX0jYRi94m/nefWvcT/jT5Z+3WJr9xRx
070j4wn7XTfeFUU+WOuBypqQqb7ZfpbXU3J3XvAzr85Enj+ON4N0JE9EFqbYiV2U5RXB/Gr1/Is8
pSQYSFhsA9ZbEZBEoleZLn5ev8rmkzVSDJhan5F6OwcbQMc8O+CyXH+8KWyvu+vbrQIZyhiezLKK
LMZlkpCG/kTDd+dtcdibjbBrRzKr3L5DDSKCd9VqWan/upikqolXtx764qDDo4UDMcP0GWP+zpph
AxzZX0Lr3thwU26ZI9vGlJzK+UP+vKNXglEMb0vzpBXP02pPzwcTuXNSjEgeciiJYqOZOVdiTKwv
Eoru791jXOHuPOnnNBBdJcosGmUNjQp85pkSbJE9F/07aO7QzTRlNocRyG/U3xKJUfFbPzF6X3e/
QhZEXAkm91LqWAmbk7Gi8DIrEWWZhZTMLU0lwXWXD6uCwtu9wYfB3sNcSd2uoM2gdE8nP+AaYYp6
U9lktGtgLWSuHFHTwVeausO5Kr+mty9KvHK5Mj+yUAcMuIZP7rBGe76lVjQvPaFDGTocqos59Uu3
LlFJ+hBdoTtXuesxSSVCzviRfuKrkBq5yBWzRc1DCrW69AlpSqFw0Jo6cQVE7xEDSqRq4qKZ/+wk
egUHgBmc76rZBrvn53RLeS2SNm4/WrsYWpEJpURkb92RfaEOOr2jdNn+JgsCa7nBLFQ3+sYU/e59
4t/CgbNWFoqe3HBKv9TN+C1a6VTj/BSpXWzd40omQDLhfk3MATmKigruE5bZiUALTF52Itv77VuB
SdseEB4mRjkfVlnMIS+9DOvhLG8H/MyUrSD8gD7GxWVKRUc0eEV7ZwqXinMm5xJq8oAzobq0oKrA
SrmIMh1vbHZafUsrbwsh4giycjRCvKmXLV1EmHf76Vr8KQSysDhK8+QLustiXI2rmsPm7yuyApKr
Qn4L9FDbU1BvjVhfjDvSEugAwubapxfRMJM/u3MW58fiyMdtH8c/btfPdF//9Qm59H2GVf4DzRFm
oU8KL2XDCbvgULTIQsFSNGKMXTkP9txByZQmsZ1b0vb0LGEcGHtS7ghCp8PtQh7j7i3OitM1YA5E
Nm4YLpCAx429KtsTyALAjrCWeVqCpUT815Hijq63FHMUMtbamkICJpn4437Do9gLog1/RHkMqAsv
jYYkzSXMfmDd0GG7cPd/j+5xhJeylWLC02Nl8eDu+B+/oy/5dphAom9YXvQlL4Qz2Hg2ksDY8+B4
OWKhgt4UvskXWENJ4CNoQux5+M2sOGr7CSxin1ps+kPQByjzXJqL7rspws0o8CgbSBGinmdn2KGx
o6xcKFAQn9/oCTdZLJN3G78iKvs5oFPckAdicO8dB4AV30a/EGSKu+ywDzxKHlQ8qHrpBbLT3iKC
Rpx8HqLt/DdeYHn8CHCyN0AawIv/Wl6TtUp9Nqw1DlZc7ASiFizEi8LjEA1QmBkhWEEbgW3Ao/Gm
1R84rGzrQBZYSJ3Y0zU/IAX9RtuP6+487vJLcYGnMvLU6WttsZLcMyRDbU89/sMjOUuxaFFDrwu0
tbrlve7Hs/WDwyP0sKW5zf7RGUE7BUlEMBC0dX2ExwkPxFxyHILyJXhtNe+TJtIPgx/WGL3fdX15
8HPZAkiHp8UXTtfWj/WjbGVm2XDm5viLzBZIYcwMfvUjbpHhybn1j2nBv3nf41n7qQOCreli098W
w1TyGH3C/F7lZtp5fgE8ZhKCGMzhsJz5LqR/PFj5zoGjPlpigvBXBS1Ph7Ynpg4MJJRaF1oCP/UR
q3nQ2L8b4OKZwyM6GkHk4+mKgf3eilcH5pAfh7O2l3jjHCR417a6Vbc5p+A9l2386NvyQuudsVdc
GORc4PSsL4tjpwEUCB4fp6dY3EcgCFDZQrAQjf1kTWBFG/DZ67efHhk8pLw8HZTQzPmXp27LxB7W
kicvp/yt6vS38GLACQ2VE9u2ja7MbWsn1sUbh85FG4FL/PbRiI79BNODJe5oxIJJQBAxTvfgXym0
ELykGKSJLZZCSv9+Y+QOSFo5ZxSJyxKchWlIZTKc1SWLwFral1CkBRuE8cqI4dWxIF5g31gOs9ps
Z9qeOXAojpycGeAQGWOx7AmuJOOG1LAFSwESqP0IDoixwJZOyR68Z2A5whGGhUJdCmLggyvi7qWY
+T0N2dtk9JjM6RYa3AiJDxIAW86iYnug8o5fy0lseDmjzDW8OrK8qfNaDnsP1ReB7o9tPre83tfo
gAZ4u1LXzxTXmD+pNVGTIVEqhfRxRWJDoC1l/r+LrMUjhIgWYJWxecAGe8fjYeI2SzNoVw8HEsFX
G5Zhy2H+EQ1hJQ71cRb0cBCypbrSNkkgyPNmNbvPrS80mRClqXcmhp3iiNMSdJwG1PQiBIr0soKE
Ibg4BJnRyBGkA1hzxG49AkbFizPtbYUeCaVWhR0I5H8d1cafAAhhJLoIa1tCn7e2gn8vBD6ILVCc
RmlE+kZ0XZXQyeHtkMf3WJQD56ZqRVjnhGgqiqp0rh+6kBAPnDuW6Vz9KgIlt0lr4YnN5X93r9kh
vLLmBqa8va+rs9ei9fuPJ7b+lMd8fncsCe9AYBDlfNeA4qj4GBmWxkxmt+RqkNV88Nt4iHDdQqeD
pEF4bLEaBROkDiSGIMLSQ+zGEJA8AxGLnuDDQuL5ylxNogImxxgNiDMmvCJsbIbNe3UPwHmWTYD6
Ct9oZBSEUZPRUVHKpPOpV+1FJJESmRuxmOOzvuFZD7Hi4sC+Qb+HrPChCpkc8qv5bT76aYhEOA2v
v2qIWChEDccNIVtgbJQonybUeJ6xrT9eHy9faNcQ4wmTGl9cAeYnH9fVdUc0WHBb39ZmNHWqlYpa
sAi6GKic7VTdJIt8yQlqJQNQXBWnWPaHBAtiLb5+S0cZ181oMsfsyiAoUfMeYiAPYe/zavyW7wNT
iR5RxkoYAhEMIQecQOOfylNo56GfE0IP/hExKmk0kl80BPWi2EyRarR+GTUrkHttvhK/msJ35PaG
mfjOgK/m4y/8kkG2u6FHyXbXFaP6Y0icB2qOe+KkQqsyf3y++KRJkKxl9twA+Zefx0LHNkWJ1QTv
deqjPhEP9IjuitR7pIxCNzZX15OlKqQrCdITZW2gRnwen6jIEugGL+86OkiIKlc/qySEMF+QgRzf
aNvkHzVsaVjN+TnEaNay/NAmbrYr0OgzCkv35WsBssWFfja2+vrVuYiJUHKNSJX43iN62XVyLhfX
3TjPN6QW6usbJslCw6Uz2CAG+UjTc6G6EbrgJGa2qtzFiFBwwuBSURx1SKT3KGV+qrl8vl+QT9/m
z0hb6DthqBQTubN44QAwH44ouOZAIQBfaxn1XoPSTF1XF/Vua2jWlDWyv3TBl/Nn8to8J+sJCshq
VQYao+kfajyikLwhUgvvephuLBSmsy7KjsgJ04XyIwb8ZKm59/n9b8AiV90jQWN+FQsJge4ZOSnK
HXTBKhr1FCbpED0jfn15M8kXQ+ahOv3TmBeLZo4skZvkBns6uEthBDVQEc6z4z0Q6uHJNnm5z0Dm
VaEmIppF/GGLzOSOI1sfUa4bK2t13wNum+D90ZWsKEARlhDSBK5NePuXocNDE/0SSdayrfyinTnQ
FXrb3eBbzmYKUiOFlKfcY4h/EAYesCmcD23mRGwG5tImmw9vEDCgwWk/a4QaX+YN3+z5g4l+dy6r
7DQVi/l16vAZExDO6IXLYEyOpnbi7PJUnE+Uv3oEOIp3F7vdig4lR/JTFrKNgx3QNEFRs4Bs3923
1AEo3QAB4BNKDEEMCn8J/KBBTF8QwKoiIgNG1osjNG36SbXFdu6NXgmNPHokqL9WiCLECJMtKgRK
IIOymMJoKZgzFEFzqgH4c5CuvP9qNzqXf3xPymT29GH13uS/7O9UouOa87doaUP0EZ1/Qes4Cn9r
9E2wIkQbmbqdSgYFwVbQ5SmzBBtJilOy8UBe59dPQVBXjuTjLekIw3i72skjQt1DK1qloLtgODvR
7f9zmwwqD4eQuK2ypBrmKSzyI1sslb1iORa1Euefv4AtinlRqhtr65yhH0APw2FCXdCyI213gukD
spXkIz/0BNjS2VkB4GWYs/1ywCWe/GCsbtDttRV8SRjTb8y+bNHsWsgb0ASVY7oUgCzXDuoXDmvQ
9acr2nBg1zKLZgYGJBY9jYVw8reg9T77/Dad3874HCxY/rxHVHkCFjaQa7JMzQmXhYrefz2+8qW0
MzcAxft6qRI6q7rFFd+5DXlOTXNMlTlbSKGi5ya8D93+OyrIlk13RKcVFujgtdiPxUYCfe1uG6U/
I25T+zPJaWW9HcgIxlGnxWLhPLR+NTkOsnfDLMygRrrhyTNZTvBseGM4ROxri8jLrJYTACITnIi8
p9bTtB/S1FVtb6qbW45HRWBy4FCPvRkXbjfGw9xa4n4whTncb3rTLZ904vogN3CFmgE4mF/oUrEm
o1tza+2E1eLhJTLWHNjP4Yhxjx64JJCaBM/uE31mpMcm9h10WSiw2ZQTbd1Ip+7h9OxDldt06xHK
38OmNDLHSOliaoRHhOvIGSXy/aPs9nLyz6KT84i7/mDoUYorqJXOCqLRiuW1jrRjC/GR2ZXznMFu
QEMU1NmTUuQGd7vknEeiPJDtG+C1tVX0uFi8r/5YniTS42DxKu6gwD04qmKrfTlVyuIP5Co7t596
408g5bBM7lNQH/xjMUyKSYeFxzLEyTrd0OJLNKf/5CHVOlDVZJ3ulAuBRDQWEDd8IHgj3ISzLHMd
OHijHJtPk97+IIiIgNyygRGaTxzW2EdZgxTRlhkAYAbITUcPTGpihi9CDt8e2YIN0Qqgb3RNWSqI
RnNvK8WMZWrAJw49FAvFXOrWHqAz/ZynYpPHTGRxKiN4dxX6y1hrfBFLfJpjRjJD144ObklfJ7Hl
xt+0t72JuOu17DGmuy8lzX0U4WuykGTaLJ1tga+SCNJ+UMQ090UNGWEBjnb19mYcKRh0xJU7LqVD
T+Uf45DhJocaWEXCWCI8dQ7TwC45hfcYOIzz4tfAN7VG7TrVEhHeV3HGf4TtQBJiMfrqdK6ba+Lk
Xxt8ATuarJzJvNLV/z3X6iE742dT/bTb7FR8FpgIIM6msHINWBLwYygoKLU0hHZsa+jFAH1BazOB
1IKJgkGCcyWfndcxKt8zIhi1gObKxzsNqOwKPDZZNbcVDkVHmThkbYEpRQNPKyIx98KjIi0LwuX+
QQsN64w7qcQOuk1xkM4+ODoYlaAmdufmZG4gO0zgndBkwfcPX1ccyUqXrrrJgtvAO8YTdbT7mpfl
FP22BwhFb6oyx3zIKfhTGFxPSb9BmTciewWB5FvFFo8y3saHGAeo9hk0ht3/9HDrLPdhEsFm95XL
oko/shUUBU6+CGwhaiCgrpw02UvOFXUjIZGJoz3Bg53h7St19IYRT9MHMhJeRNtxmOkMNQwC4IkA
gnr9fljeYNuKzF8DEghZ7PRF1GfCmArbl8eKnnVuozoWPimZl1euQjmSr+ppSFZb/XDoEwLvjDM6
YsPaoKsO4/PMkY69t2JRZ+Fn/0+2nQSRmmm61D9oiZHny+sxJ0ELD6PDRHR2/yHDWs6x4LMzzqs0
5pOZ9Qy75+LaRK/ay5Wgf370rvmZ0OTFiONl48jx0GfKb/bT/CgHsFXO/J09nb8t+zose3iUxkpL
QrKyT82eop1NnJKq/pI41d7narqA/0IaaEfK593LkUsNYXIYL+kHhWLG0uPIuEcCuLNrQiB5LwY5
0jgywfQ+v4VdQMZs5XUXtlr4t9vqMYTN+O9tuRZtmdbJkm/w+iuhVLRSsCaEKQ9dEQui5YthA3iS
EBrs3mUvrXwWg2Kb0b/Ct4j+jlji8B91AE2Bft8UIz9XZKGZc1ft7Kcc8X1lliS+GUmWaIFgZGG9
vXtO35eUbxOzMgw72pBWEPHBfBUfD5Z8x6MChoIK5gyEN03xVcNPxnvTcTAcwOfmBifFq0s3HW0+
UVVo/flP5QA5B8iZfgSBt8oviSL0CMH9FSYtmXVCyhWAoUtAr6TOp4tXtZRLt/59/TYkL9Ouxfj1
i1f+jvLf5/eb7kbpsP4BcusIKAm4VZz+ThjsnB5A58jpAhx6BGbHIJG+P+wreVVMFuDmdf9R919l
ekqbwx2cmMun8akZgayfLCMwjEB/zK/Q11+Ude5dw1LefbA1dn5OYxpZkSnaARZdcp6LxfrJEb4w
f1l9gtcBZHuRLDhXpfpseiqW9YHuGoo+fWNVNImZ+xJuh227faleUq4tMPf7+Q1hITGXJcJBsOcp
zJPm3E+hDYase3L4gINjEHj6/mK5vDm39ePjzes23St2r9uROJ7c6zqfBqEeasKiLf/sIdQB9HRB
R1Au53pfv65L2EyPuO33eeF3kNChEJquRVPolyJ+/iK/vLR5USVeB8hxpXm5IVU2LULS2G+cZfst
424SP2Mol6Swa7ZC/Qa1BECFmypjaKhQrVDoQOP3jPmLK2Ax5uLYD3HtYN2+ehPTyyDpv2MaK1V8
nx5vp/b3tsZG9kkT/zC8vUc7y1YYi5i+dOAchuHkhHGH11O75m4xc1RaLsgXjVVse2c9Nrhw9jWn
W+t52G9Zrm+nDjCZuQ0v+pfJP0Bu4MiGf+dMpcKC32Y6DCOYYDwojw5lDM4D2dDqQ7rXAYykGya4
K2OA7HojvRGjkO6fFlb3bXUi45fuanjbAdnE0BhgExglLl+xdpnEJX0GmETTyJDstA/xrsgNF8Ah
g8SCMhd1Hs4NCTmW+1vhQOrVLzlWG6txwrjFIM83haE3VHPbgqwggEvgJXXTZY6hMGcJGxZw0wWM
8+ZUPESdzpL3fEcWBeURmM8EdkR83h4LCsPWV55fZbVUr4wAm7P9jURxPIPes1+IZpFU/WKAmnrZ
B000t0x6P8X7Y4w6+XSXDmQNTqY71tqC82nxCJu3z7g1bwtZ3haSQ0wioX0pftjSGDw7AIZbh2ck
zUYgMg5cXG0XD5UnkLxv48e8uckWM10V/tWvOs+muxHZJD5cKHNI/4EYRj7kPndIpksxThLWnkTq
Ql1XpVOifuaPIK99GY4PsGE+f/81labfDJz0fCDyU71GNXsNIj/I+pLPJqHj1ZDCNgQGhQVmJcJe
+pD869T1K+Ei0UTUPhQCxGQ1FSU/ZSoozQBASD7h3MYReXCv1A/PBjIiLCTWOqN57G8fQjad78H9
uIh76icD8OI8HYHtfTybcZ3GyuLYLuFKDWyPpoQB4vzxXtEVrpqQfX2ALFP/Jm9IBTC4JqAylYPn
addDBw8TmR7csRzxUHRUw6E6qx9uDQN54snZmk3v/dzyEmWLfdVuaHTRTMEcXPertyddGIL0zbFt
7+2MMbvTcO7UPebg4NRvJx/tUYtN05UPNJbQtXGMDV6z5qRKDiKNh3luoxz8wNhRR/LBL59pyAJG
/voLQNbtNoXlYw/QPlGzs+luic6mzZpjwXR6RP0BrhbLrAYPV3WyU/cNWwpSVnZHQEj/RPwwpS/G
n7TPLQeOmFnb/RDumz2Q8PwaMRfetIeudoMDwYclKH6Yfdt0A6l/qmTWxRMMiwiOpqIjFBD8edG7
g+hx82CDsfh84UlY4JirUw94f4sB20NL2yNzymAYnXJLPjdBwIJNYDMshWnDD5VpNQ1J9T7cVxnh
RQSbzxQS2nCc3t8RNfFk+ZtEVUtzFsyBWiVKUszjPSu5FDSxJut7R6k3E6/jzK3lye6FWVOsfSuG
/f7NyHPDNJy+tW533nV/a/fGN/Xd4GigNsqeeGUZcxXefWdnYhFtAk2/tCMmwhx4rWPZbNt6B3OK
XYi2EAPACqmDnjDAaZE8FoXpyTmu3TAANhMqHTVJoEyGeje46lMnaC66kphunpvruk01Z/ib0Oaw
pSS9aZnLiyi7Q5GsLVpzIA03Lx+Axzn3Pp6wRTBDZgniqSXs5Pf5kH8mC3Z6rBSImgIb23dY22B9
/gOBvXIMXNgQX/zNvn5wK1DFZfKvsSipJ5h70vRAm4aqOSs5CsLT/lBzG3yk9wsyRKxDcgZDVnFc
sYDQqRBv9y1CiMZ0U91/p3G6e11eom9RHp5tSIfdUuL8TvYtRaC1ztzSkX5r09c2t9tRG1289EmV
h3qQ3URkanR11VOmeRU7BQaYwfXhoVuBiI6diUbQdhmDPVTukPtUlZXTPB1leM96ar8ctYgBuToN
nniS1ZeejPUaahQH3+nySeuk/87hCT3xDv6antv3Rem/J8quK7d1GQ7dDpLfvd6YdLnrzRX7nwFz
JaenX8kZDpPTzFGQxfRfUr2hgGH/lq1TFeq6V2Yng3h4YHyPSUY+XEvTGH5iZk8hCoz1ftS2b5wV
+p0MA/W+1mvRGknr3ROfq8lO2YIKKDROmpmGufpqiN/L6VzpFvfaZcyzhB7I6vEJxX05MPAhFJoE
aFwvaqLiFgovcPg2F4ItSaX3M3V6AZUovrx9XfBKQQHKwElCInj1o3xkz+nptEFRcHUyVWJV9VIo
DA0xFIdc84zCLj5rrI2bT/DR7JRQr+CefYIX3O7TE7IbxEvGdU3wUY3q7JIBHOVHS48borqvPgNN
+4tayh8beKLk9b0zT1VWbc9h+eEWJbtmmJp2kgewnZ8YOiPgA7GEDYmvIj2afj7d3RhKasMROoWu
jjnN/mt0230xYMK/bNVgoh4Vcz/gIGXOOCgx0uhS66o4/ygNrEOykjEyxFSk/Zxc13J3sMJRZacK
EFsIYRPFSedA26b+HzFoaeHykOETGflhPLe6M10jpt21WCsjupie2cMmA6jnfArfvbIf8tdLmw+N
uImXFCfjBw2wATdzGOawiW8nmK/fCYDaXTB7yUzBnEOPJogX3rHezktgVALc/2lET6tr0AijO46S
l5a/T2wjh7iBwI/oyVCXZNAH924v5Bc0qv9UMz3fdBbsOsMeYT1SlPY4rRpiAVaQ2zgGQbyYQSsi
YqOCSfx7Y7MHZcjtK9ykm/vO4tsQDAuLTt5rhSKlM10W+wEP4zyEXjfQRXWm2lErgGI8C0Vy6RSZ
iFYxvgiaMGkgsZrg0Y/uol1lH3XFXKfkeu2uNPswdCrdd714mMFTiSD6cC2SfuTq08xvn6dyrXPa
k6mkIE+T+qpACwF84yDVuRax97i7o6fSoM+AMjk80eHzXS6qT4jaDz2ioNBxleMnOORdRulfbUQI
dd4VCSQ2lYtBa+OcQDzhvK3aEmdpVG0vR4ZwKH77Zrk61TXMw+zt8xHtIyxO2i9OutjB4oI/OVBO
0m+9f9SSw5E7hwA6LvLJsU18FYZ3Yqi+Tn/qZfi13oXtrd4A6b5WI1kYWENAyKXWXCSXciWU0QkL
EVKPl+wQUyobm1JxOUsDDRVTV8OSvdlRr7LjGtiLFrYFnGp6sIgh5BO6VB/Ty5QQnmZb0g0e/PS2
GDWEGscbtahEo9Z+D66ywZ46cRFCPPDbRPAxF+9cZBLaCig6zOblKJRkczjvjEnIZ8xrLez7A8/F
dMEAPqW57iLYdKe2hsVzc3gjrLRyhqfgGwAcBFkzy7XVs4Dsz7USxrLgNddkRtBQHSoYzfjAs8Hi
Xlg7L32BUuW5oSKnQoKzaeFpX4WdulEo5xcPlX2VGhbv/spXSQChu5iur1vnqZCYBcyk/V6bdQUr
8BkOb4M1FifcWtDBLjeaGNRCNZnxcFo987p6wwSw3NzAlIE1jWCTHJpVCnY91ZxGd3hjJmxs2XlR
jDx8VY6NKuYl6dCIye+cuq/b+db8G8e9TopBv5LvlV1n86Zcv18RyTIYyfM3O1LkIav0ED5vi0nn
vkDuiAcKsMWkh/kxofWGHZT6PWJXohIugfJnafW7V3G0zBCUAX0HKHR5KGkudDaEMso0uE/KZ/ny
8FfaolVJf6drkJMW9kkbUXEZP/InhfUTPShL1IJd+VH6hRI0g9cG0muRmYcpjUe6NCx6ExdKQHUq
vtqovXT/pGo2roHD4aGAxZFKyVqbOAmxeu+Z9vA0Cml1wWrBBzBmimlIFWLC0JV+3qTSdOKHSZPv
jY0BKmbKTNEsGoUgWDlyfrH2kPwJkylOMLA+CszaepsNrhG6FLbzh33V5WDEpPj52GrNZ8XsG/CS
/sien90Ypb2nax9qBaOR10/a6kUbZqlmy46EXfgWjf+JnC2EbigEBdRAxIvimE/2d9skjkGOxvx0
m6wKPcwQaQBiSXbTX0wY8zi15+6rDVtSv3khJAT04Q2HYRR97usZkNok4ZZ51b3CupSM+Yue+UUV
clypVfuG/Ab+BEKsNHx+Xjl4NWwJ0mz4ULtZamzVIp4y7aToXcGui6sy0nK7JG/KK6WPSbfl4gvM
9AA+cocypeGtokrIFwM7L6T5Ik7yLRk7UiRJy+UwJaTKV82L0uxLWAOwcknOeZyvf7lXfMJVXhm3
3YsSSKb4wPQYUoN5eRrz7g7OS2zvdJNhItdfpqMrczB2UunLNFqv134K41s/kQ9xH91kwiEG9Q6e
HVjNcqAuHQNQR1p0HGoVCaWhXdy8yeSc7tVv6RoOt6hDObKsqvXgTn9bvISm+xfEAhiG7G1gq4kI
QeibDa0s0k8Oj86+KYOtvuyMnsMTorW1wpXczOMa7/FXeb7VRHSkOIyh9bLfCsxTL49xf74mxwke
1+02NT7UyUz5UZ/nGwDhB+CaWoev1sV0eRjcGkIOPTt8nlmdcKHeYgSMyeAdK3tOfs9AKiEWsF6D
oF50eg+Dr/yPpfPaTlzJwvATsZayxC3KZDDY2DdaDm0JhHLW089XPrP6TI/bNqBQqtr17z8M67Hd
L9AC1+v08RWPa0x/c0gKuCMrmHYc68iZMefUj5O1ZXfcXOlOU6Cyb2/AD0gvYS7rdqWy19F1voBl
l2hDp9sYpIYt6Q6essoDs9bx3P7SmrQ+azLpQfAf6+WwzYyAtt6wjbpwEWMqznC1AagNJyfhBrS8
cegIc0KAheM5wQEP2x8JSn6oVPAQgITGVaehjsQn314+3vBld7Obgf8vjHqqCXav7+ZVP+EnqWdu
OnmkiOHurhHX1yYHtlAmnE8ietaq5pH6de/WkXUdX4kHWs5hbd74wgTigB0tn/i5+ptPhxiFOQyP
uN/V+jrqECVx9O6EquzhZADl1kVfbLDmTLSDvHwvWXcL0k2w6EMdZacka4q4WFt/4kRuV/G6LILz
8hOfwdhVfmpmHtPtI5ufLe4hqknrYLwk5X5JALlyMNDfr+7/FmeKO9wvCTSpCXViE9fPQfJ4a7FD
RS82hX3xOhjBPQr0s9mTl7uNsPRQrk/5S1r8ctdzAGiKgeD5RYtqXDrl13gXaUZ8Cq7t0jHSbe4l
LHDz6c6JV+AEEjny/AVORtDTzC2Kd7h88vID46dwKIVykQ+jYmNP5+4NFim1wrgW0xt+jCJHlUAU
sYZmbFOQz1JA+XCf0MqWsEYsilpnjG0q40W+1UqXMgOEQCcyjAEB0RcPxHcNZws4WVR8IRFH8YvK
q3oPp0Y6UjEF6gp9vNg8sYvC1hZbaB09xWpMAuSjbEf1/Tyvq4Xd94d+PLG2o781LTJheCSP5iSs
XpbpJh7/sR5XEKqGfRVdOul7EHCJqxovj6VLQ8HuWIWTIMO37B4MktfO60lyCJogvMrw8+bIcl0s
TlpLTMBqWf2jn9m/ysYGA/7zgHpS9wbMpRj9xIaBYAPnDs7zU8qoYD/k2hsNJ9mT11aPrlxustkr
wf20U2l6ytdCZpvEKvIJIksn+ZwNnj7uImDtAtdS+k+EqeWSTctfiq8LWsZgaobbLE4tQYCSnQPF
zNRrA/BnT5zMjCnp0pbYUdaXUj0prbsUO3cEB+rrTD4aoVrWgYAZ3c/HqzTvSVNrwugOgtCeDfPL
gGaphM/fOyFjICUUoDKozUczhwBU5XAZFmLTznYBWwx1sKN/MN7vb6yU1Ftx5aKdrx7BshIAKkPA
IIKo9AkWfKDT9KMzkUus4VRx8uJf3R1o0rBAU21T7XIZiK9YYnFyqFl4YtY4e4IjZp1Qyy+WEGwr
NLjexKTF9ShsBatyquvvp+lIy/XjFUVzB73LpxU5D25luAB7ES3czGl+ists2cP8kqqr5weHqL4A
nkgf1JGoq3s80ZAJk6upIlqKvOXwrkJ3/qu5a5qJw8nAyoDim/n+0l857ydWCuS6tXAG2NoMG2Ix
pj1PpbLFMoJl6beg11Wu8BAmX+0h2dzAVDne7268JNwoIFIh68Lkq5/OxhagVB/Zttj0S+/flBDG
GQph8yarXnYk0EbELiZOaW0eip+gN8P9WQ4GQC/iRYgawtmh9RYIwI8STEdO8meqXK4DNcIASpPs
elyTH6z/PHfd0q8Hjh8a4W0sjvLjLTdumdJCJruNg2lLw6YubY2OJqAZpDHDNdS9XLgT+VhMltzW
3GkLh852aXlMSEDZT92TZIe5tUPkzHIh9SHhBBGyydWsnEhuYF4mhYPw10TzjMcHTwVz5AC9bZ5A
fleEfVBm7JbAwJkfs35tVQAneLaD7ypwPGRnm2b9Cm2Cy7JLg+lj68aJ6y7oI3BrfbIxMIUHvDBf
WUKH8pKQBUWK0nTWHu7Y2AVko4S13b4DA5E1YgTG3VW60ECGJl/10n/CKTZ9pb6N8N+A0iVUijGV
nukblx4WFm2veY98JfmVftS9ea1pfMGEzgJDfltiMwOzPrG3xLI8M/o1QWEEGckMbyqo4QgRMd4q
B5oYyu35SurFr+orS9IxFq+jMCRnZnUYC6lFpwyJ0Kr9rUI6VJ+6Xa+mF5UhiaiQHVzq6xgaWKtx
T5gZQC7qTsq8DPos/F6D4dU6gCYRnUscyrWdBlzG/oaWr7yxinU0bs38rJBW/q+/Ps9AccQpOPOr
tB131sb4osTUAW79T8TLO1yL0oPypr2R8wMTM5x/SUoCSWbQkANq4q3Q8AuPNUtRxQZ3+tq3Nu5/
f9nBrL2EhtG5RXbF6r2wJ+5ybPNQT0gt2dgyl8cIi3qvm51OSIlRALFZ3gDxHpSThZh+Nf8AOyy8
Dhej8Z0vpTNQOP91b8IR9h2AzEMDeXpiwmdcH8rrM6V9J4guiJnZsQO2okuMmBFmn3ZhlftLBS06
zUjSuoJZdZcXNpjAcmwduGoAa4oEuk7zTvTs2BHcnUK+JiRbLF1J8invcQUsXZN11kmhR37wGV2J
/W//zS6DvpGUCL4BKqsmggDyeOFWQ7cwPbUXjPOCbULybiydBvWIDdrMjgNQwTyAMBdIhuIHNC3P
QDUB1IPBSTp4KdiiQpmtXNAsqkcwIzV3Y3xsH470wXyby9u8d5t1cqxAJTx2Ux38hcqfhm1HjhMs
Jd174Pcw29WnfJPoaUImo9IyyQpyNYJFKfqZIZmsmbmayY73tBu4hM8bGPmYeXLMg84qtoJHhJyR
eTvftWeCFuke+tp+PkAqKHWXRkz9DV8pMldcx/yJJhbJLKjgyIjccQzRP6ZZsCZ2n/Ev+y7ppB5A
/aynw53iJQVRZgiHTTbTu5GmXnScjavFKhlBv0dqnqiekYfkpMeALJGoQUjoLWdSt+FJvQz5nkYJ
5nIkZmxkTKS5L3K/QRA/neKFi8BoxKXzV3vtFUIgVma0ll+iz8F8BwmQ73u1dShZyGcb3nRHO3Hm
DJBcJC5C6ma0AY7waSPbBia0lfxPmLsuaDPQkQPpQgk3/SoVSSYQbOjLKaeORiYTuPUqVS+WWC/l
0S+eu6JcJ8LqxWQO+RmQofzZDHWMad2Pb1G0w0eDeZqtn3ALQbjK1qbYM5gFJ0AH3jrxTbBzbL8w
jnypt7DABi7Rw1cx14iGnxpKq77Lhx01lsSefaQygWrlaPVL12yYDcY4gBf+k9Kftfa9EdCiVeli
Iu4s1lRs0CqgPEQbHlf6byA1QHYWJnU1kNYmf4cYe6FltzSCefLoUSxGCEN0Z9lNEbpBn9RZ4qVG
dfZiXpC7oN1niN9L+CZPZ37h/eV0HyvXht2M6Tc4wk3fPPRmewD2Kd7zk87K80PTegKXZ7T9Dmci
MZqFu1Bo3yd2DVHocVTUT8OkQ8evluTSvuQkSz0+OBr9woWQqrfE2lbJe9buh+bImEYra6WnItrM
zL9qYGhB04Y6tt9/zjNc2f5Gu3xnsglDViUBg9gLrIgg/fc7zYIxp9L00Eky23Vf0oh0iq6JuX36
uLxI2W0YmZI1CH0PupNwvQF05KxyB3j9C7qwi3wEznl7pEeBxTYvqeI+6UHJ6bHU94/ynMfCZBqk
aVrin2Mu6XTkEGg2+njpi7MMY1Wxx5R0m0Odn7VsR92tf1obRn99Ur7+81baDjZcWtBhNvxQjZmQ
G/Nug549e1dD2cgqHDFspPOzF57qCRRyVBiYyNBhaYjIsfv5BpA3L87KHQaJHWl+A64xcJXVfgeA
XHX7gqI8VyCVB4wgXjtQdHVOQ8wMlPml+xjcnldSiqnJP/NOP4+ZUnuT0ssCVqxoTkcd0bOQ9DwD
BwhwL55cwxrwi7tUNHTuKCQSWGpAs3eCnPBD4nKoxbZUyPFLoXQkL430lcrnNL9VwNL0ajUEptbw
82QJQmQ6p9+QvgjCK0LJzPw7LW1GPQaM2rXKTllrD9nJNI4Zcu2UTZ+9oKqdDF+2jpkBNaj3WOLi
LTuC5xAmyM6HIOmBLI9xGdQ11ZdCKi4WegEXhHJvHIia8XMLvbZfDrtS9UaecrEN3tFCXoIL94cR
liMuJGwZPu8/uOhkpIit4MVi9lXyHMBVdGsl5LJmELHpuNP4U1Af+Eu00gY2aNBIkR7Bx6bfDoUc
G6aOqJCDBMiUh9CMoG8Vud/Qcpdf4i+rhqIjs74IHXxFdQcQQGAysmwCmvd3wjcgNpgNPAriD7h3
D0c4S9sSVcAjWTfTNmdL1G7kdHNHs6dhdHdKLMVrDCaToERRlQczT17Yzrfng3R56VyOROKGEklT
mh+r2WqjYdjcHug9tw8/70NZJpxB3afdcbk4GxbTxeHxscAau77/wAY5kHMIayslpKVh8gnF1lAN
1R7g5rQc17x1zQMz/sTLi/LGDMGSRXFAu1bYw7iZ7qvv8g9bSClkrTWQIkq7KSZrNz/el0fpDgAm
HBqwKaU9GSI65fGOrvORLcT4jtMNxhXYe2xZraez/r7wEHhKu54YmXJfkQm+V67sB7pPcniGyJ1+
mRmmE3qqnwnlT0Ia6U0lbrFwZtOdYUaReXe27Nph0gK/JIaKDhdMCVjWVjjVX3QuelloLlP83qtb
ke6G+6Fd/KL0hUxm4tZvwrx2uMa07c0+ZDAx/7O7Ml+EM9APkyDLQJwQhLARfjct3dUPTPOz3kOq
Beq/3N5J8c7dpw6OskV097QoGM3Lc1wnCc0cmLGpv8CbfHI4E10FknIogiAVUcOUsOV6l0mGpoKF
wCF1sOSsnfFQWKdHH0jtfkJ4iNgAMf5qygPmACBY5s0pD9nqRwug6A2wvCG5o+ny3LLow1sot8ze
0i0ybFBd1lHW9+ytITuHf8bsFw1HiNzvKDZIvi78xezBUkS1sbQp2Opt/lhJ3IgMj3Dvzs2atvFz
D6MXSXj3YWEO0TnQ37g89OJR9UJS+srh0HDuMLHYsMQen5lmIdpsGiItIc+9INNxi7HkSMHDH68z
z3XiAfXSSW+kA/L71KLsKdV9Me86LEbmczS8FunJGrcUF/TBqCOhKFZD0JeOBSls5OH1Uki9Cel5
P3OF7qfaWfUXzg89hrtPYU0R67CfXITYMPgaUunnMCGCcg46YD6WtY6ChFJQjx2KRIl72nic+mPh
wHw0uq3OSCIVKWPhWEtSCPWDsaxdS7bBxLmBo6nskFv2AtAuZUGvxL8Adoc02iafYuDsMLP12oxs
SyTA3N7gsq4TnFWyw4TGe7l7lpcax2IDzJSNGLgmtetGRX9goSOTTnf9pkkX0fYmflUW0ufHWAGz
0LYodswndNgWcCU/zMVHzPtzAr12Hoe3HB1g+jKagfLLHTOSJYyP/PFPB/3i6B//mDg14yNnEy8t
8YV5XDoCuGUqhxiDhF64q7hG5augABmtf6MugscAUWBYDXloYiZzR3dgkk6VKde++qixyKLd0KkB
81HPBNog1t42bxoqAGk1CuRqnbcHLFBZD1ttD92Jmqwm8ICPGnHIqBNbsi4dDtR8hILVmsFLyeB4
7GmwGrBFHa3ym6+5340mJTJs/mKrWOxKFKIcFfwYd0GygHLMUDCHxu4fx3TUfIktbo2yqEve585a
LftwgsjxoEUl89071qBauNCPy+WrzvTPczwk7wqbQZT2i43Z7+beAhw5x098tiy4BBfm4ml2gDoS
HdUgggVAP5frmGGiNrhJsqavHLHlYh1mVi/9XtlkS4/dK0gJKNgS/BQattC9VL6VYqIGxsv/KAq0
bn/HzlcAeWdIUUW7eRD1i4drcv+JD0n2VUKYjZ67X9667ZwsPRBBnTRsL4HNWCWoni06c/1vVLqQ
bjoWuBJNTJk7OBAOxodifDzjlxZzG+nrbuyop2BAGPg6GLu2O3ApqmxnjM0qXdgNMzYcPmsrV1cW
Q9xOJuY50VWt32rs+LEblxGdwTfEyzF1Wt1p/0WWBz0Ma72GoCf1M8r/vLkHkNwtfnosxYW5HiBk
Uafm5RmQaYLJLj5jTkk8faMZ0z1PSy63wumM8S8cNgobiglj/qbIiZJ38K2iwtbLrmiXcbjR+xwX
9jzCy4q5rZe6otO10fDVmNeAd9RHEjRmPhgnkCFQsHerBlJD2b7FolkG4UPVcT24Iwfi1CgiNGli
OkpcHaMsbGYr7ovUHy12oir1U8ws3S2wneoBhvUCfhV4wvDbNOBW3xmzS5L8W0ZUNkgT0uPE8jwE
acmysZbZJ9L9JX9ScqoRjLP9kKL3tN9rOUgDurF2sxwCWcasfwySe7DEA97iKPazsqkaLG7c4kX+
d3+v4AN5XB2ELgyB8VJowUihZw4Bu3i8rhS6rAX26D0eDe2H+AYGbMpSFJT3wZMxfV2ZDFBe0ubl
uv8XD0edz00ChDGa9jljV7xSZgd7ohHmt+KVH0zsC3uNbfZYfdKMfBZQxhtwZuqg8vw8BX2K3yNU
6vE9Zks3metlEnN4Nm3OAyIe853SHBnpNzW8SggM+pfJzzbGt+FZpP72rjruWkBOg3qM4qROX+t/
LVlmJc0VKjTaOHF+02anqn0kySOBqO4D7VTkWKBsynFhoZQAEpEG7znuRng5zrWa/y0Z1oDn7EXF
IAPdpGWKBx1cuOkyPl+5PiNEZy8FHe5sKTtRVk4rOoCL1QtgHqjtlH7K2KYvwSecub7eEQAbZJq8
ROiIQOo1fGgYOyxBfVAottGtQRGz5VqbvYW+IdAYiAjMUIfSmwsGTEyviMYNxkFdyI0rwRRIjhq3
xfDdo7gg1Eb/zEhGoMQcQgpzzcK2IrZ5qnKDUB23fezZnCZis+It+oDeO0SCuTj3CXgQR/JcLxjT
EuOYSXE4PHL21+jLsE+0AFthFK8qNBoAsEimtgkAUJHh58cu6ASUa6jXsTyDN0nw3pbmMe3CmMYp
Pqgnokm9B2bp/XXeFcRMgxtxs9cpVw7LdKw/q5fm5eGm3n/fxXmar4hbdiBKH3CnxGn9wZ8nvyHM
VGnv8nOcPZ3+Kn6m/xMfIn4u/rS2ArIP6dcpHPkqDkC8jo9nEIv3MQjiMTK7OIKd4lO7E8pYejb8
wXB/q2K8/9/XQGNFaPpLsviWvumra9pNa93PQuHtvvDpaKyrUMItn99al58D5E0PJI7PhpeLLf8U
YOAq1PMBQnWU7yZyNFjIWKUK51lM1O/0Sv61Elaliepr0HdEi1R8VLJPw3HdIJFtPPVjJlwNDa8v
1L7sXH0gOV7+4BMwrOQz0Nx5QExh9YK9Kc9s4dx/FK/+lDwdVR9x5ZMXHZJ9xv+D22PVLrvc4OrI
iCTkQNvO5NKTs01wveSskT7hAC+6IceJivu9PGMmCCIOkaC7xH+/M2zvZKfLa4lUKujRHFFHRoHu
lwHkHizk6W8TIoDY228CWJX8gWuMBzD2+8pa9oQDW46xHAI3fg4cNJFIT4hBIBKtjLXqSUKNj3HZ
wltsIQD8OdoGeMBSHIsryDkKa1zsfRk72Dq7Ij6Rp9lNf5EZ/puqdQR7DJtCp0Q2Bs5wt6dwOPT7
EgEJd1O43AP93Krjwh9/9bX1LS65uNPizmbcfLIQAwhwgRgQk7iIRxzyGU4mOQHsYvnJzCBRMDqG
6MLnkMTHcFxy0GUY+SI8AztZT3ElFy0nlr5BEb9z2JuSISsyJyaGhniFMMnna7yFWVbZpTEyZ5e2
E/7gsB3IDwolxJBLkQAgHhoSTrxFeCfoQULFzw+J1Kl5Emg/FCSvZI7kiDMxQXHsjHjNKOwJjCwJ
rG1Rv8Ip9CmFKMH/xjSD9NgcmwMG0jjEwQmtMYdDVhpOHBKiE27WMwTn455IJHeI4fp0y1P1Ih5l
cdhYFHNTQGAxo8OpJcSqIMRVidHHKa0jH9LUtoOZFm3w8YTh8/+xasGg4oG1xdBTuH4KJyYeS83D
ZFPb0njhG2ImEMS/5tCeR2EgLCJIRAgE5nqB5Eb4uEDgW5c4zYuHSuz9DJ+PC+pP8XiI7yQ+40dn
FNVbRp/6g/60/KhP5QcATX5q/u4oLjs81RJD9b/nUdxlWoJ7TDqdfs/xOaSa8PBi7Yl9nYQk3ow+
Gbr31SMkuAYCvQtKHMZ7IUoXVgSgrXjt1FtcVZ+hiFHBlWub478njnXx/fdLfNf8bhHX52FGQqbs
qE7malg/rVQPZ6a/dxI/VNZsRfkoayeiPXg6mPUQeviIakvM9BkEDH6mSC7UfyEIwpEPsvff52Z7
um2vqqd7qGEg5fzmXImBI8wJtSnO8LZrRmrNx2HI93dmsEM4VszL+JVnKIkPF6aBBU8oM6jz33jQ
1pb/+KmAk/9+h6NT1uIEhZWTGCfi29GfTw6bcc7kGcLAsnztt+fBthgS7DFDNobiI/mS3xHjJKKz
QmUM9rl6NI5sBQtMNHeUSTh78tbiNeJIkfwxGvlHHGClusetCscqy++3GAYwThV0ruLk8xDs/LMM
cTHga/E/PAw4oYQrIPQtT9wMcUURsUjPvzskfhjtyIYC98XGUGS6iBsm/gAxcw446mHtic+h/MPD
4c8/xJDcfWQOTDfYhghvRq78h0jViz6F1TosSG6ZiDngLv3f9nBasxFGy8vGT7wl7oo8b0wY7L1/
KYO5yUyVfDytBCxnmc9lXszbYBcOKoCvDQsJ3o4MBPY04okjDAO/f/HkYVTI2tLwQ5zAmTREtAtY
s3BWl3+E8eKfzSZ3RMRf7QhQIipMxrhpwsypW7fv4Gq+OFTxB1Eyh84LyY0SLkbCNog3oqXKxCDO
NQnpHJgHhX8gNmXy4Dowgyy5GMugJukDO3dmJ/FqcQbLbYFni4h7+7M/4igxqOFUhPkJ8XHbvxQR
TrDZiEgk4WTO30fhW453L10TThug4885nvkQwjN20RgxE0oEDf3I3GcLl3nOWVjMcPlEhtESkwjC
mrjrzavEyK8ZBWXYffbbdA+uj4dXEPm7yTVwBhETtnhAxbrTbzvGjbbmLj0YyFjtCcPgj/p7GYz5
3xQgBgGfgpwxEJeNLyjgdeHiLu4TV4tz5Zv8x9ly70TukGCKcjNw38dfTtilY+Qi3HjElZL8+y/P
2C/AFiNQPC4cNqODQSomlfs+Ih6LISLcafhkhk68Fz94Mqb5m4EHdvMIdbLB+u+/X/m7JUx605H+
Uv4t+UgVQTu4ScMaWjFqcxEflP5i1NnxSlpVawWGHx9Zh8gFsz1U6jJkG8VThiMc3YO/yyN+AaXw
vmaKE5dXJA2Kg8E/RjziNQcMF5GLDJLNAysedh19uRngK4xhRuPTF1plu5G1qMK7hQ1fUIbiKc7x
pkH64sAAF85ReIViI8WTIZ5CVhExyfIj8TVnKiaVfMtNgBeIHzlPzN+ni2l19gBSmEmY1LjfE56U
XEltjWiSMKY1TzBvJC7xn6sJs0i7TY7JEY4r3/lv7hJvLaYELviWDsl/z+mstW6Ub2gB/c0fCXeh
hsYoRrYwVxV/339p8P3/1pXhuL0HOiPJYnKlv4Xsig8Zt+xoxLyV7fGU/ZsMQd24xSWfKM4NC1ZO
kH/wJVf0v1gp7ouYrcSFvn+KEQ2Ax2vEvMlVK3hDMbktD3TV6cssgvSXkQJmCQd5L55Rmp5YINLy
9uNfUYK275Off9ffXDfeGD/ZegWmJSZMUE5xkBH3TPWEf6Xmqk4agEpTAchOG0rCbWerue1Rcpuz
7MhOTnljcYHTPbjs8Et0HI/Sf6etrLGmw12OaVWcH9PeQOKQ5Nff2cbEGE7MostAPvxNN0xfYn1F
UcetUD0x7LAXINS8OSF0sjNXcVkhWcfEYKGWWt831SnFXEPU5TNpUvA59hnR28hq/XQNgeEozGcK
/057YKcGeGGyuE7XNAYFccDLqlPbEgkEyZDenKuMsI4ArO2icwrDmWgUODVdgGRFB6O1c0f5B/yx
dOeUrwEI0R3kB1Xzo4dTXKGLqUsPcTd0aNnWgwKXG2I9raBSDos2KEiacMF24TDidcDV7AoXfQku
o1/mBpXRAxNt3iXiuXOM7qJKoK3O8I7VSD5tpeJMlHsLyAwf3pHGi/nGC6vhjKgq3siN09U2Rzkh
kjgVpRc+vPygABpRWGHB+S9bSyqiUNIEC2LgCV7fUl9M+/wd0BRw7G6DDMDqre3ETgx3cUNWjKoD
EW5ZrnCBWuC0mgYmYnIAVnQmoTAdDNF2x0B+3fRJ/9hCuco7nHmMde+D7k1OO3ErdzfRl1/lxxxL
j+5pl+NGyf10dG7Vqwo3Qnb0b9MKNTxX8LQsNcB5qfHiel/FQsxLVyPz7gFKnHuzmvAc1dbyzbzD
kt2aN4RUCdqNaxxUS4tmFqJyf5rtDxZ/delPr4o9xCdeVIftxXygPW6QgPs7dFg9kiF5Rx/YSvE0
YqbSsYt1bwbd9cS+4XOsM+0okw3WPS5X0mTL37X6akwfxfOlkX1mD+4Ej1L1m772dLOpPZTt4wmV
6KV1Rhhj0uRap8WLwYy68gbMTJW1Zrfhw3Bb0p8987Gdb+p39xvvO6wm8eEdPTQniIRiCF6a+6DS
Ewa2W6xAdDw8YEiwQc0Eh8y973GIFXOuqmyN7LeiC8mxAPQ3bu8N6YslnRQI8q9PMwSl7rJ/Gg/8
5OJd1oF/ddAsb8UytkuEpP+y9rPieXzqX/PPBKKOvVkSg74CpWnr8ajMNOEgxC2dfNxHqhcTbEkf
54PuZ/u+sFRcRF39wl/VeI6WWODJKjbmMbowG8dTrNDkHveQbJVqH3CssUR5ooqRNlH7y7KdyS7+
rLHs8gsVPZPOEyvjQL1hdmQtSgV9DgJ/a4J0iOq7fy2TI/4pVGrauQry6aZM5xQXjqfd4QBpkX9H
dVClpxrC6gOOzbsBLTtyDWEQMGFub8G/hR+EtyLsmfs3vvT6UdJ2T9LHNx2WzitkUDA/nBZ4dmPe
N1mEINQjO5l+ITLVh2+ck/I6jr7ZHJT2OMueMn4n7SFBDMWraKdzxtGZFj2/88SXjb750kmu1ll/
uJPyiYFCsZ0b3QaBvh9+LGQUwpemp1aCCc6IcKXSjXgJh3gHCMBTepBdAnrP42PP+9HWHbB34yRB
/XpM/eOixRh7Rxcf6k9dbO+0fDlmrDOY18YtYsXyCgwGQEjPCZlNQ9J6ivQDaDy5ZspngNMc2j0d
EJ48peEH7Lj4kvXjj/4O/6F7A116+gvTpU9LAgcVTOWDwD6vIJcFfADZxSoCUPixw7hBUgN+A9EM
LCWgdQOCbENmz7A6bbTu18L4IIgR/DzZHALeE6ANMfY4xmuaVvkDE/nk39OHw/TD0ffcblhCfMTP
iQRVPLMipPLgT9rqZOJKbbr86O8dOEDep6T85UiItwlB1icw7JPR/4vOi07bPBYErsCQ03dFXtkm
FVDc/+YDrnzMwcg9685dQtKoxoij7uB4oxanSd/jtUj3yYRKg4i6l5/bNo1V9AkP8MR8BvigqWmV
2DdfH4NEU8g6zVwkXN9N3nFAqTAIDwsOLB/JhDH7bV11qx4wWcnRR6qfOUzvBbJxvPuZyp4JjZPG
iVSs5WE208knEXTBxA5whlWO9paciGN4agNxlLD2HRrT5h2s8z7ZBUB8sgYB3ICDiyz15SL3LTzX
XnIw/XRDD/bzRIt5MJYoj0jJpRmsZX5ysqAQ0ND9mKg64VaLhjWTUJ+6NVlS0+MQl8EE7438NaTk
5hqCQfoyqJAEelo82PtwLtH42l83RrZ7bbRPvlfC9pLO0ldfIfcad4MJCrx5LrcnBtgpbu0TaDHE
E5K7JAEoD6TmuMrXMg43xUvitoZNP33Y4B8Gip22LzTrX8AgWXvtV/oAjGXBBkqCu8kQE46L9mvV
Lux7Gb5W3gYHJhI+GZX2tPSEqBSuTr8HS94Uh1qHtrCmzzTOqOmc/vy8SvBesE4Brb+VHzDtDNgj
cO1XptMDNeDshjFlIeJuJXivNfoSeMEUTvmJJqpGofP2GnOU2hsTAoTo6+L+E0lnIknSA2FPoKM/
2fMChSDLdoX5UQs958nEfQJbHE4rSV9bjo8eeMVqA0TOcUAbyO7v89zY+5p3xAGt/OTSK/2AjZJi
07Op4NriSj6uHpR7LC9qdS26PVPEglqKI7z+5n72EtMJhaMUf83TSgUGZx375rXR6hjbA/bExwil
xlNfqdcNRBc6DRvtrR9CmjKVIkDzlhkZ4HafzQ6Z2NLKRE+nreoVXJxVP50obD5RT3TpuXwGUKXj
48hqWKMGRWGxpj7dwxxLlHX5mkM0Urb69WUNyk+XKhK03k37bzjo7KbOMYkqqyudK7TDq1IKwDmr
EMFLHXtt4ZNPK++g+qNBFHPLqruhvWhqB8+QLRJHC2CXOcOp1ilCFBpwPgOhn0LVF3KlBX4+PqXW
rfsuO884qkDk5gqnG0D9/LtDi3AwMyfCQOGiAwa6nQdDFYcUB1lFYSPPTMP8Mz7m4PY6oVoaV8ZR
ecv5qjgNZYy9OL3Ja+i+zOVltDkYP4nsSijxL1g/3Awkc5fF5z06d5gLnpobAhsEbKp7hd9Jjsge
md2CICUU3jPmLPt7uYtxheea/F3oj0152hgQjBSXRyF3N7B+hh/U/aSAlQSWGgUSKfmPHpKE+Pkn
4R0iaRIuUdm6FA64bwC1184jxPIaoFEf2FP2t+4XMknSuAua85q/GG/ye+QyeUJfgmq4grpOgX1B
coBwFSvMylfKNWSdzZO2Xpg12LesSMhjYWFTzfW36/5digiB0vG+vrB/wNwf4oEVOuZqeASo5CXw
Q9xhxijEwqXdts7hBsRhAR6Olj9m78XTeWVNVj5r1g1zO5t+TKlkBJK0hr9P5GF/+oFSRNKmuuuw
CUYQBxlp3mpvm4YjJpCSFBFslFkTDRK0IYxZq2HhZIl4qA3j9X5TCCkEK32nX7qgRMFKYIt3jzBq
7bCdwMnC/iGypL522lUfIbqsEI2OhO+VXnulHUST754eCLqcLVeM/cJeOCxBiA11Ena+aLi8A7zB
70lOBAfaC1b1DT1P1it+ay38l4HJ+zAyT/nw3uYkBSFUh1B8ZM/NQvtmxSsHihnYvySCLDHF4HXG
lz7ARMF0hpwn0k3xL9LIOQ7opDIXJez4cCIG5EPCtLpem7BAuGvjbv6xeI2RPNo9hFhHeYFEdhLQ
/v1HolAeV/dqfZ9E5qOyryBtovOUvSeb6eF3HsWzsnRTMPg7fbTsRXQJbNcgZwF11ypeHRcIjHQf
x8jUl/dpch0wR0bZDc3SzvfN1nysG4fchOa8PL0p38wF46/1nT/XnWNiKIutJeIQ6lk/s4L0GGP2
f5lw9/nOevq+q/wVPB6I+B3N8xVgvwEyeQMakdwEOvehbn1oKfNAbR+wOjA44TwXiDWxs8nsJe72
PskR9KDwaEFRhChlXavb2fLj8/TxzHfyV295y7NmS7vKWCUXvWWnXxvufIFzU3wSuoCBe83hBCqP
GOwPfZUTYXbpFyz8NtKvhtYKk1S8CpB6Vu7ozTftg1oDKGWkYCxW69t6js9Yjs8v9pqigid03tKR
bzaPLe7OGgpeG2YMJJFZBCktZQyE3OgDukhH/LiOvC+xyTWxdYoKSqxs5d6gSvG40dQlZO4HEvTl
jon7Ilqr3+wR4MzQLf6KuF509JgWVM3pvri5IuYz/yc19t2BiCeVa75zB1t/46/PGwsPnAL+ljaM
60Mkf90rl14/fX34nPO0RkB4yVfbLcT02l1gbLSFYlo4ScBA3FsrG5ccDYsWpz63ezW2NVpFn8oq
X7NGsY6QrLwaviAt8By+dAfu6fIRzGTpuEziy53FaHkGw7Z+xZEgd8v9Y8SVjUW1PQ2sEkhCL+xc
v3jeg/o1C3PaX9hOvj42NXIIF7rMyfqaWpsGkkFcXEWTQlAhHM4svqGgbI5iYReJrdgBAmvwrH8R
braPYQFEn6Q8NERw+iP8GZoUGDaRn/a4GNFLTph87A1gxvh9/HGHTKg1xo3Ik0sPxMeh2dYaAo+8
HbgFWBp7z4vEibj9d4Sv3oq9O5+H/O3Y7uQCnwsgVjYXIfvk7JPYJzbRuYyk/zX3ps9JCqz0DW8B
biUIUjofwGVQ7dIWpNtYHC2Sz6DVKB9tBc12b5o+N2wrH9vCbv5H2Jk1p45t2fqvnDjPRRTqpRu3
7gOoo7WxsY15IdwhegECJPj19xsis+LkzozMTdhm06hda67ZjDHmM5Qof7h8WxBmIj/Fpkz4jGBX
j7R6MYBK/aBkgAZoMzlVpE6akgrBjfXR8GfGILi9G2wxTD/kHdefjMQFatTP9HaKbpPZ1HiwB9dj
mDQnxysqQ53VG6Q0s+oiDuu1vKEdmg/2w/oWGyVdsF6vBg4IDUNaCyrBb2iwzp4XT2s8l/YFD/va
yr53834rn7COIjzx4n06nzhsWR+lVXJohxC6xwnVlGCwY8UJWgVa9bfBYtOqSvjrUX6Kjs2UOuui
ETVR5A2GPCmyxJ8Er4cHzDfaofnhWWoGO9Q02huj182QoKXyTSbpEZEbOg6e3304T2AxCXBm+1Pd
ENelZNV43yUrmxaIEWsXlX8TPMMCMs5oNY1eTZxSMwLXARplfw4BIu8gPmPuz2/U4rZcwhacOuQL
UX5oHxBEJTIuIshGeAd7CGBVuHyE2ApP5hQvtm8GUDAjXLUiGrh9eGUI7Nu6RrCGnNHFC53FwCch
NmxA+EPkpkDf4Om80LVpv60a0TWHfpT4X4fOlZQCHDNQdK+nDxAQc6amB/YPWbTX5vg4uPZAL8G2
Yyo0F+90/kFjHnUFlrgFzYACRGKG1ydwi2GGao0X3k6JRSLyK48avRMktPiVpZc2XzTDPIakp3qN
iTuLFiZsuyfwKjfItXgmzJALp0pWInjwr50eiP8XAFw0Cb2GB5DzWARutpMQNvmrNgsbi9i6+bSk
IH+AYmJ+lo32hpY1hC8RVt7sLekP00br9XLt3ui+PAVmiChDYx0WZLQ6Miw4nhlRMRCrcPt4iPF6
EXMARkR7XFJRl9R6JMos0I6iQ5LMD3EKq+dTkbK8kyN9JGmNFNUzcu5bp3tx++iekNegd+yxuzmP
fPOBBcUt+wAa79l4kRiCUwJc/rJ9qCgbXiIi2esb1Av6GIxONs3XSGWXEUnnQ5RHi5/secS4aNI2
IghaDYqWKJubY1JCHCCYueUqPrFRWolMmoaaEeX4rk9Sma6YpcEY7gw29DLPi07TartfFzc8tU7d
7WCN5mRo9YivHGByLOSeh9NIHoaB4pJ/88IihM6CbvEpLX5I9zlP9hh5YZoaoiXSwjeaL+bOjeuH
aghCntBX6PLCrWznzAZab7TPYBEfjSfCcT6wTpYve3LxndkG6xmdZ58ZMbEfNhc9u3qcnBdT3yWT
9Iz5LUsSK4MrMPAGEq49+9ZHjpH+rqekWIVPNMXs4CpYT8zvqPLb6/GZjifSK1q2Lq8QH4x1p9FM
g+TysT88Qg2Htj4DyZaY1SOzIRqlJBs6dlh8Nd9XlAPxls5xNSJZNnKQrYXd1ie0OLFGh1dyhhsA
XMBZ58tHsK0RDglKNkXf2MPqhjLTRpvH3MWzNJ8cbykeOVGR/04UQLz4w0xABRXmVh8Nd4KLDNx6
NIshhiLzMEDQep2s3vIqzqvEerpwuSKzA6/64nSbEDFEcnm4kDAcrhMq6zzmAYpFra4BCv6rJFC4
onAJo2RwZfoF9Ce9EHURgLEgTmF0xtl4TZo5JkzdvaBbwa0ElXBJQOlOje4lpX9Mu4/kbdYiZBYO
0KLCd6ZjHoZcXcWX8Wk6YzV4a3QgVq2GO/oIhrd9a152TlFhtqLdCAmMxPLAyVSDNS3TEnIP11uM
KwP10EBQ+tA+UdFmVQEPN2H1j+CFwUByIxBKt00CkLBU542Eys63D/xpdPwRvwuHgZr9MoRMglK9
pXwZsBUYZWkzLPu74UxJIli76/CIuFr3MnB7z9t9x3CHm6l/7SN38WkQhj/RYc0dYjpWA1xTbjxo
7SdiNuxO4nzf3hegvoB4xRiFwuvOqQyOab1Gqzuw2RT91TyAjDCVqKj4hFnYs+1UvXWZkoCm1gSQ
GIcl6H1ES+GgDdDq3B4hoppPIG5YtUZLUgm4uscRYL9m7/SyBWZ0m/pkV2MiaESmSVTKtvi0iAg9
m1a/tIVotDmiBVqzgLsS0KWHb5QW6E1OAoO4ygeb+Wz3ssn2nMK1Aq5QRqXfmq/Jcr0vL4hGR1k8
KzBQlxdiiWO7vMRQVUzqjPZD8DgHgliKdcEu36hu0lTXaBGAh1spCuFbonyXvdKdEfldWstvCWwI
xi7HF4WUDkpnp/bFjEmMOe9kzkauPAJQJQ/nzxFwzWW8hnbziv++BOAWogJiAWxDbWE2zJbRvvsM
tttugrGAXo2iymcZpCWKVhf8WvB48fnSJRylnybOVui8Q226pjcOID0Kx3/bRJcX0ChA0INHepM2
o327S0IpA7fJrxuqKOyLyujs4wIwfE+mgPoF/bGwmRBiaHs1J4EGKgQzrFaJT6t243vuLYH/z4Zb
EmIIgDM9O/N81l4NLtdk+WxCIWYMzoBCt7xxntKuHkMLGgWpiXPbqCi/wnIOSbrSG5o0akpZCwGy
VZE8cFWp8VLD3A3Mt0VENhPI3JK1HuJB6wFeM8yBDS1tceQyJBbQKeSdAdoK6zYp5paQJuYA2i4k
XBKVbHyxZk6UENNxgDcPsyVAHiZrSqCfOGNIcIQkjNkGuUZu+vphwtqIDxoQcOAh02YUfe4O1ASg
Ln0TYA8JKN59Jw5avJAungpZAxqRiIklgODo8fzsonJLWEubyOQwl9riqfFVtmmHSeXOokVi0C2D
x6Pg/WRl7cGRfgoHVKCVqD0j7CXFqvAKINWkVkYjOHALsG8H2TdNxa3Ib3FFEB57+/e//vv//d+v
6v9kP/ljvrlm+e5fu/P2MV/uTsX//Nvy//2v/f3lzvf//Nt1XMcOfP4ZgeV4ZtA0eP/r42m5y/i0
8V/WxjsXDfdUvRCF4kkURexIGzg9GdBdx4tG17kyn9sWXTxXsQugipjd3D1d875vP5pLWg4jQxHn
kJTxQoO2VbWPJjjwvuM8giIHcQkPmrcChE3hWRpKphEJGOfo78/D1HH+eh6Ba9tG0/MNN/DcP57H
Zp27tm8Flxd3tEyvr2c1Pti9BfSWGHjRsn2JvKSJh9hXS5f88/BJgLb9/PtjsLSPPx2DZ5i+yZW0
ePLHY8jt2dr0D8blxXr2Huy2HyLjWdIM4zgJHihqRdkU4ZbUDd3wCXUS+jI032kq8WphVQlYusBR
U3BmCfy4mPHd+fujM/7yCvmGEzRdp+n79i9Hl9n7mb8psoLUYVLNXox8GuwNsKnzyjpHZ83n64/v
IoxCEufvd/3XF+Y/dm398cI0y9I23CUXBlFuUrMU7k8dKjNPy4EXn3o0aQDyBkdk+PMVREGblYfO
GXQqGZ37pD879lvwmNMmiEZEj8778vgPR2d6f3XbuCCu6QS+49i/DJ2dV/g393KrxrsJ+r8gw5NB
FdMPM7zeWgYiJS1K2GiuDnYUhyhGRYsUEcVw33p530Xnx936H47H+KspGQSGz8F4psW8/OPVMo6V
0dysKCMjtkmcjCfxCDOwsyfDjwsJXBX5BcoXpLxbJ7cFqOaQ5N4/HIRpBH+6Kk7TNDmIpud6hvWr
YbDPMycwN83ycU9pzjPANfvVYLq9hhvvw9ui+ix662rWdpB0AsBAevi9uezuDl1vvUkKuiO3zhuc
UczqEWd8vU1hzeQIu5VG+3ZGg5Aix5Hi7WG9gfEWoFBwhNiUtWd0vAi8+XLfaxqDc26TUEOC1Xu2
COccspYGvj9NTm0wFSfz87z6rk69cvl9ugJup7Cdr7/8BRAsammboucsH4zTY5mFJsXWLMwb6cpO
lmWvWE03pKYyACc+AcDw4Dz5tJU6x8c1LUrHt9vnwR6uzThfR6tjcgUlRc8jYgv0T1aoliPWBCeY
xFzo0ulmCw2vvWKlAR7rj/KcrOHn+fq1bPQ21vP6NDyvxkf6MkBlsFJIIosmLWhgGmXgdpOKBn5U
l4q27yRIpxSbhwYK4iiElh0A6kE5aMAbQVwANjmigQ+sFE0bEFfXxLEi5yasw/CSPRd0yrXAxIVk
nFig6dOBRN3J6lnLob3MWEkBmpRB3FiMytzv5If3RuV3bxU8p82KW4QkTXsFJRoJCVSNbBbq1m6K
KCPiJ9bH4tai4kkyisX1RnOMH9Zlinn4mRQl8aiQhWIkQBxwoGD54W4Xbs8tcOhO3jdWic1eKVNk
nY3ZcxbfF0L3dQInlKR7XsaQb8mzQrgjy4oCbpC/nLKuaalfyq2RQo81gBHQxr5MqRBJUIQJF6Sz
bez9AO/fgnQHXGP0diaRfYiS+z+YLUt26Y8G3Wlajul6jm86puP+Yrc2l6uZeRe7HAMZTPLoFB+/
gPyQiOK/oAk7xwnlowvYW38E9aJj8qIJbm8F4stMTIAzarVsgnRadhtD1krBlBP7e/O2+dTfFToQ
KQC5nhfZHfoBUZNHrj11UadrnVI9+E7PBxEMDYF+Q+tk9g1T96jGUUyphDiySrdAh/lNU6xLD15N
b4vSRZX6Hb+zTfTuDdZg60Zom6M1S6sjjoXUarKOYFUlQtzQRbZ1ftFzAwTOLTU+6e0RH0a0VEq0
14WTuOElXcRFsqMRgtO3QMGWQyMsniwgSIJxLZ+ubYQzBHTyEX1HxgHUmEDV6lPqJj4fES4JWTcO
h/EZ0SggoWfDE+m0gU0Kq4xL0PJOYn9dYwVua9T9QX5XUQBcXHhvJ2nGW7D72479dZnro1a3mnuJ
Pn4+hm9ASmL4xzGg6SZPvASNZH9i1thxM9ajeqXMCg7cxBndt94DNig4+e6jekVENjq1T2oSA273
jpIWeBOcJmjNVUK/PlA/0QGPf+21zhAVb8/H2I2EnMS7BXWZfUIZVX9BFJsT4hPS4AIBmyk5KEDY
2tQxNgckhISZBA2anHv0uu6AXKDEwm70oxf0yTO9rIGKygUg4hBkFFoC8ESHNpVUE4VTLNJFskAC
AmFsnqnRuEBjArG6JEX+fhrY3p89hz9OA/uPC1J5OxVna7WsxlvQfYlyLCtS0CHN7olegYvRkBec
bvYB8HYLYkaIuBWAMqCZtlgCI3ikoMF4umPOLOk5TbPfxaNQnEdAYgLvNR42vGU8N6dqm+5Gaxpi
LpIV/Q29+oxQv4kcQK0gWYGVA4LifOurMDikUGYTrii/iXQcdFEbNN7mP+9cJDoO6oP6LQgrX4x3
X6ypx3g3YTtTgG6x+4JoT7ylBd0VwDBKyHSFzyNCSYBBwC+F9EVnnQ+bySnWtIb6PBL6FwFeUI06
dTOpvoQJ1FkLDSoTIJNwvxYm+sMwEnln17+ynsOI6sxGEC0AHgrCuh4KHaj5Y2M8bKaLOddnybRw
qjTxBB+/gJ6hMaXxwbD4RiIwPkG6IbgBSgxqmO0fwacXTLB8gEOA6nu76ulJVXcROr/sgOhpnhvM
fqN3gLgPwLPqzejOVdElja52IPnQIE538YYm6zxdxVVKf++PxfDQQfSO6RUkQU2tcZijBvQaB2pF
M2ghldJhrUgQSTvz59Yt422/pMEX9Vv4JwZsGKv+0f/ER9H8z/gLpB82jxg9+3nV1fOq602tBDxQ
B+pnBz2fZScYwC7Wa1aClGAMAg1JLArIkVrZFWwr63jT++f1vQqydEc8GnFEFkMnKWMdkA5Lh0HY
DFVnHzkcAimtWGYZ28lDNtOFhuF37iaK7MRkiTXVK4BbImcKwYcTPkZGFxPFPgwYJ1Z321/XPBQa
w5OO2suip8jUmc/aFc216R6HgQ8d3iZvCG39ycEA7qMm6i0kt2axHQJueqEfRLxpfa2xcZsPbNTH
kd85wDmuu4ybTod+H/O7hXQnMo+QYiBjANZqw8ZAi+cKy0hmRLMFRk5to2QRNH9E6Sm6f28bTPOv
3ETLcQ3D8IKgGZjmH21DNvObl01gVi+sXMvWpIhQtmzblHEWWNi2AwwYhOKmLakPcHM4/a1qwrMH
I4xX4QNAYGC3xErLVrwIOwNqg+3C7E60AczEgE/FeZsUeevU63So4bRgcNNjze2ttu0JItEROK2W
9bBtGcfIHfSu8wnwbJLkZDvpaBK9nmkOvqHFCCBBsMsGe55OP4vWGBGwJPEo7+7anXgAIHk+GBza
8dO6fX1I3tbj94921EKP+cnFvUGzvv/2hqxiSCHgbdd6Q0XKMZI+kgMjVLK8ZPjRXUD0SK2o7UPy
TfuIgn6jrhYit0Wc9xDwsUPQqtqsdjAraNeS3Nqzr7bVHlJCOGcJmIzWOynAXGvT0Iqen7N4laQv
u6ibzrOwNzIHo/CDPNG2/bEfssgNu+2018MVgRXQFrNl0e+l3W7UGPWH3W43i5ut+aj3+g93+6/9
ocCxPY8Il2zBH2/2bOXstrObu3h5nUyrfpksW52nn9swIbiOPsxQRz3iUP9+rxYRx1/5YRaZCidw
3KZn/LIAmXZ+Xlya+GEm9loGWD4VQNLYAtu8wzEJ4maNcIYbALdEpvbOKRBgejuUmTURKMDOBl+y
uvoqEPrad9Ey1IwQjUqQ52C2r5MMB4UuUvS7tInQ5XbJDZJNyLAYXnR+p03UeAuS8g3yGRO5mMiw
XL+ACX+U2EjRDwOYdiiXDwkH+IzD/LfRggwA+P/kSVa1FrQPXTxsYG5ib0+PAZ4V2plduWFFsoo5
lilNFrE8a+yTHjo2k7oAqoQddTvFofuRO0f7rrTqbQfyA2ngmVxEISOmxkPU1126VcI67Vw+xTC7
pAQ4GPuc3ezw90Ak4KtpEXLBwPvJlYVHy5bNgiJen5Y7LUlanbWoa6VnaXtBh672dU/wOK5PJp8m
tcuO5XTKxzNo17kL8fhY9vlOQlOq2gbtJrJGx/jEYzOh1BVTlGdreg3/+n1Tv681uI7Dyzk9E8NZ
Is7V6YFFq13RG3TFgRNIfm4TdLy5VnJkt7iaiNxzuMdYqyWu1QBcDi6UyCZG/XuRlD10CVNCUmTg
sY8Ffphgj3LZ1p8LpEVoEzARg0tHhJsAc4QDcyNr7L6AfsCo3ldifZHiKP1qYVzVSRtynC42+hoX
E42IfCJrfnu6MWjMZ7BdDKriffW2eNMCYY/h+8VaD7KkXhWiamSwvhnJ6oPSMsRF5HNxXeWsatWV
q1vN7+spK4SWUoMvgi6gLSnLYbJ505jVZu3x6u2Ga72bn2uHWku2HcPghnvWTCmJkQYV0VVeRPFZ
pIAVxEXiCkDSgO/zDauHtDm62tP8GVUTMfyoI1xe7kRI8fyu6TJ8LvFW6bPC9UAPn7WF8aC7Rntl
LTq6yVp+KMbVzpr4BNn8iGOVvTljeWG6qvJuIE895VElXy1pfN+v6xmy4oaKAQ+cZDEuobWNYP1x
q4pPXXISDByytq2Bo2GaDW2Srth+ilcvtXeOdB23Ufcve4NMxcv+C54cLG/GMR2IO8bXCtdNI9qd
LjoXuBTQiDAKHjODIBZiAxjIyAV934z0I/4JyhW4ZUvIDZodV/Fg7HoiyEfUhuXBadIAS/1CYjmh
QiDeCVVk7IHDbTPHFcv/rb7b3tSbGrgn8qJuXqjARy7V7w9u/Nz+jXUpiuV9aaegwZn/HmswlnUj
NAo1kpHy72bpMvXhUykaVdBivNP+DNdVh6eD0wSB9kYMIadYGyNbrvFccqVV6NPtpzRwdzfhPkUU
rcWMO8U+Fwq2FXwU+vrqAuD6yyfOhsTC/e1w9Y28F9YUYs94P0aaqX8lELSxrhY0FJBcPMPl5yB1
zyBTRfXokS0R42/2AmHtiHN+ZXrKhw+gzdJRAkojQp44OVQ0Eo1kgKd6FWL1JjrCIRWJvJGIC21E
Rd9/uDJHrOTS1SSc4TDqL3LYCTZb5cS7gZfjd4+x5auq97J8U32xjI9z/Fo24uDv5gDrdHQB/DkN
N0UHmAKTMDBnDNOenhBC4/nEjz2tXa1o+XYfnRrrFO8YANW7KK4a53LOFLTty5bxfOXOWGN7qo2h
i86Hr5oy/OW615u1xmJXyyqxebWDkWKN4g8iDjidXDvdGmxpbazqSXZt6a4oLhEXUhcXRkK8x27S
jywSU7rENZUjLldc5smLCpI8yTJpvNxq2rzDdTjH4NXCjOuUwzYSc0shim68bp9mzz0cuj9363dA
uHBgWkVk+ytRqRTbiHYKK43lGFIqND694rLoiNInpqkIWDd2IbKcvg4lg8/p5/Z1nNxnlJYZTVjF
Xaf4zMgjn8chMNc4W8Viekfv8/16JcDhZZgrmhYx9sStFN39Ft3qvAKeO8ZV7rWFHy8++Y1XyhjF
gP61jhmasebfNm48MuO4d4rS6ynFPZdlOWF7rl13Cso34V7sYIDpgM61CQAZyUHtxVfZEPVqIbxT
AuGH6NO6QYo167WQzdh4Lj7XWRPo1Dk+OvDuLKhUhIOcki6F+MoQUrh0M56B2dRMMrmKos7eifjb
ucnIYmJTfWPQ4EiLnD97wY4CGL9SpF10N1gSYkhWANlR6JC1FdWsq0mssFFAt8t8sQ/GlQhh1272
IdPGqt0ng3+PfhupmcxI6WP6OQ0NPDFOdUr6LWYcfXcikoT1SLwPapFQsYuckJw0URFlT5p1Pg14
Fd8VN/c3B6Gfz6svUYDLBSEzI6q/Z5aIO6pj03hjaPNhReviH4LuITug6+lOZfr5P1lh3tZKgwYx
jYNrArqWP614BZcIqM1cFxHoTceb2LDk8IU4NLLu9TXXGZ9iXUatFJpMm/4lno30qbsDCWkbGiPO
k0isooLrgT1EGmE91BhnlFM30HLAtkXRVBpETEfxnGk1RXcejqA92D6J/nwnDgYPR9ywzeREyFYv
r/UVg8FJ2yNIlcazbrJiOpY8jXrALbLsWNL/zWFo27dnrcwWnF55PP4QJ6YnJqSuFFJ78HmMzpb1
32CA4ypxPZRo0ufJLNXLuK6njlZjWzNbQ10WSszU+21acX3cqUXL4wunzJ14YjhM8Z5cho6cSSib
IuFr6dCSqEVbwGScA15DCQeS5rPGzN1iQdzB8p/x1ApSQEoD5fQA+S3/wQqlEJdKbJ1E01DQzdc3
WexqejpMqNQI91i7dXpjuYZizo3kBLjsuo33z+qk7AT6VHIYXZhqskiagGI2imOu5/qG+PVm18Fd
UJSgCbmvbx6J9W7Vp+aMg2Bht/gWFwgyJlkY0p7hOqJ3N1EGkNaOF29Y/2j/Sd7UCBkRPORyyzIq
SYqkVjqryc36toIVkeb1Q0aHs2H1rH/7XSMEzF1bsDrPuf8491n2usoN0MGWYBAPAk5B31HOg+SI
kgpyR89fWgfxCrH+aq5+t/hrHHW5NieqcfdBL3ayOK26XrB1O5vxpQ83N0K8UtR96LD42Ax7DXz9
PvV1ZCWNpgv54Ml6oHjFiYA2bScLnFIi2575qODlnlg5ESOQov65kAnnOYcE+BO9cBg6GGClPuQC
SfYCyRa83wZek2Q+buSG9ji8xzqDrpCIQMAlEiIOILwh6qH3waXOgtP3mWUMDBGOOMWT2CVy8zta
xLgWKZiRDzlfMFFfCNxwvc793dMWG087rxTWR6cZ0okjrvAmSKrESLIgeX1rv+koLiScacmjVNc0
I9CCIwU0oo7Btj8uACl6YvbltK8f9XsDipDUGaempRRfnZRWvU+Oi5o08eX9R8GAnH+5HlqPM+JN
IHBcqBNndoOWbfGXXRHe0cBY6XeGBsxnO7nhw94jM+RoSXTcpR5wShmOGsxNfrSUMpj72AwshtwU
QG7pfgI98YqeAWtRX6apZvWSo9XmADMP5eRqA4xJ5pBiZpnAsr1lmQNud1+u6QnMjFfml+TPkkBb
40KOMtTtxK8NMrNvKrN89/jXxBySItkgKLQbbHiV0cbYr0sE0Lx9vu/jYENq75d+W29p9+c5UWc9
KE9gaDN4+ExyIk5SllQpZt8XQnVg6FzQPcUUJeB0q5Fk5HKaHXRV6gufkWnUbXBQ6dFkUPaQz6QF
LuKNQOqejbslO7ZjdlafdNnsMJQVpu2jPhAZtmKHfI9PaGx7Q/mPl97xTQnC/ec9uibKH556DEhu
mt9ZEm/rXR49l5mgjXm4ovhZRAMB/j8eFo6YcqXKfyq4k2MmZ6QxIKHqMEFULKFXyWTH10uQzZzf
7UlHY3DUmkGKIBRdlJwDcpNPeR2FC/pwjy+1l+bzGv/21lWmVMMM0TyNvz2jbPZNYkI5yqyDecBB
VB5WV4owk6NZc1R0SFUGtTHVrsh8MlaJQMf7iNFNNtToul+qxuj57/ELAk3srji3gTPw4q27GN7d
KvnV8rIZ7l/BVNPmHqxq9ueoA5khgq8T0OSk1lT+AbqBm3Z8VdI172ccm66TjvNcT+PtpBoVePWa
+BmHtWT6VOQfvNpwYrQpTncOqKycaUEuBwvp3UFFtSwnbyB/1EUGpabvY62Vh78iRIHj1iVxiWYK
PXxE4N8Ob7XakfwOLQo0TIt9fu9w7pRzkvOK5gnhjhU68KIzHiYr5hUdCvmCZ0yqfCjWQRyeI/UH
eSjKoICfq+forItVY+QpLT2LG6+MS6WaQrnom/u47mV1KkpnSs8YRuF2Yo810nX+ZsepnfkMkOSp
x7sDPge4IsPe3quIWN1e9hMMd4xtRULmM+qQqBEW79rGAQ3x2BRL/0V5hWNK4W+FFdeL9+t67Gm4
yJjKeCFVefptw14k+2fT0qOlYyHoet+l1299i6QEx6Vxr0w3owy2AEPVYsTI88a4z6EZqNQHtHJI
62NEfvSc1ml9/pc0pkZEdV8aAgRl0DipBRxIueeMDi+hpQxMkyMPaYuhMoamERJYKdy7rrS9JLuD
bGBd+ENlkfFlIQ3GOGORREyou/qwuhuyLlLGsjHakjraInIErCledBsdqu+E7mCJSESoMtjo7NkX
imHhPdhUlubAiqBVSxURzWJVJOoz5ZrqcTfzWgd1R7hQSuRhPHq7T0yWKrdktfZ1MlPFGSx+sh2o
8EsdOCM0m8XN5+JLRkDWQbNYymcyCcVEs/ReT9E8Wvf30WHCLIbXMmmSeKonNdsiq8kgAO1/ScFE
qRSszGE2vVESPvC/9f+uRlqJFBsSBNPBop655heATSbNLtwwuikRMb7XuCWnzu5bz4yQkR5dX2lo
iV3WFJLTq9Fu4mWrAHfAjZNnesX/O9K2WIGCXDGtXoih4MCiqXxX0pCbqTVIOQbErNCakAd5fw3v
jKUMb1Kz7R5Q4arIpySHuMDPlUd8et9N5JNSeVAcrKAd/RfCacm4yHE1SGAu54odtZ8NySC55ccO
3e7xxarxGlULE/mMkhMG+vP8eyim6FWnpcNWzKWoVQVMr9a+IA39Q2m9vq5aiFwG/Q0huMYLcn+1
+/J71k5WXFV+3VpNEF1thg8xp8FsUBLxblG3Hc0QDVKrW6BiB9BcybyaNMpE0BwBWsp80Yyx+O2Q
dcZ+MgpzQlj9lqnWQzW2YqJ1TnU3aAmsO7LwsxQw0T5SPUxHByVV40tqdlohC+YrVqF2HnUq91lM
P1nWTjkwjkQwvAtzWqNca6PmvqwVtFwtkICHuBL2uB6FnK1ylpS6oj5EVw1nlfBk/Ksnvccqy2ah
p6DRU39UI1971Rb3afP5jJVqvGpV195vwLBrQyQbJB9PbmEQAYpQIhxF8J/tj5GuQDSQLsfv1NuC
W+gYz6SD7PDA7NE6dCHbo9VI60njRfZ3lgI4v5tIHQJJ3PocTmTdN6wfDl6vVf8cGfAW/8cXHqt6
qrS6ChIUJkghOnH+JP0iZTnkFeFl106MRt61a1AzVuBaIvSkLIYWieNkP0FWeQ9DpI5UaObSLcE2
ayQTzFIdT43n42RJKUOzUQUA/I9PedMaVFoXZvUEhr+Tcds1tu7eZzDVlT5jSvgAhLeJxRioHQuu
wr0qW7Ae7NJZWo0aLxRG6wos1+pr2dddzQFpMQhUsJSjJFljNkXNUkVfOejayLqvfSw7ly5C4oxs
7VtfRsOcmVCNdMflN3Ab5Fgt3nQ3tN7JFzOfNSS2jFM9uyW/v4uv5LUxgnQWYSzLJl2/NMqlY0i9
hROTg3aOVYbWRGIgQx6eq1arj+tFffCQs3IE0BD4P90PunQN0pv6iBJi+hshjhtps1bX/KrmZINQ
58MDKTklGUYkVGUZLbQklUeSKKN0Be06T0SbYh4+wikcGTNwyRPtS46cdlO/oOPW9jTVEcVB1oPC
ugKdG+2EtTDBt9L4lIokvdf4nNFtgKqI5V+p+I5jOFegtO74wGbIch4hRQsco7dlG5TUwljUK5TS
ojq8JhxXiUXyKnZD9mA3VzDIPJWV0v2sFxO0hR5ucxq+vUp20Y4LzBGq5rVNWY6v8aIOaJRanaVb
xs0FG9KY6jB0ojonHa8uoHw2yfVtac3Koa0+xAaBNMWZGhzKKl2kNyIsNzZZrvMYAioZbuVGZaMV
Kyj9sKBas0N+Yo+EpHK9l9ECLaErN0MGAVeX7anQpiKJlnBOXBKaSm6CPJjIG5SJ1ax3O8Jc3U8W
r3GgW8NnOk637K8o3JrhRQ18kdxEFpeWUit+o1eZggp6Oj/afSmFHlBVrIaXEVUR1ExpO0siGu1Z
ZaMl+SydyCb5av298hd5RtUwUlBzJDHIW2kRopUop5ent3dObSBNSFLZfPm+ARoKUV552HDeARkO
gObJ9hMcI+kqdAOF/wAQg7amnvpDAYWEJVJq8l4c8dBkm4Exupd49B5geaCJAx0LrssPURfHpx9l
UmAs8FGisYHqKoDc69hMX2Pvkox8rOtEPQl4qKKmd1B247mOrt4N7wTKrsJA5w+g/E1Cno2/+i88
13OvLlHo0xQqcKHKFCIa7xP9DX6rMkCXVSmNjsafOhUkNDrA/DmHXtkD7rlhv+wFijS8a0pUtKKK
VLQCOnWwdJ3qrco9o37BSClFwiC23CSwEDm0ZKR0H+U+SbzR2UH5d7houht/X6k2mn9ZILcDULu+
Y9iG/wuafl8eLlsja5bjO5QIl79/Lxhw28nMUkHB0oN6pdEDiol1GCEfRyleRb1Kmjce6qBXkoiP
BRHKGk983bkw5xntX/IUlKDPmZQC2WjS6f8K02Sgqu6VbixIbrl1MRi03XQTLx7scEs6BJanQjrF
cbRSrlMuVl1s3MaLSFdMICqlRWHvd9ZvqlG4UVDPx3+4UMGfofJAylwz8C3Pdj3X+QVZeSo33nU7
O5RjIJTEUspb/F5fOHOh7slA5VqVar4vkioDKNFfX1AOKnvLKaooMa98JWl5bm+DTG2WXgAzreIl
P7+jGvfPVir/dRudATG67R34xgIkFET6SMXjDQu3VlPixpEWMxj6fRUGBBqcYXjxrrjE8rRX15Zc
B4A95JZo775K5X3LVaiejunqTX6/nDvZHreD49Pxv7UuyyX0wID63zD7VvWyx464t/dy1AGZt6jx
onBaITa3B6Mp202rJ8pf0kRW7bX8ZFj/CCoovzpPL+9cBfKo+lE2Fv49+DkpGGuQq1ShUpOS/JpU
TBmvnpeqBiDMW9f6NP8RHQdd//f32P4zjF23WIh6N7AhZvyCDDKPfpBdMiN7uSKFdyNXeECONQS2
bYSIWm5CpXfoZJ+3Bg8969y+deAok6EfbtGQbd+e8lMCkuvUzTplOLzCT781+le4S68w3he95vj0
s0vgnDa+4XP80zz+a1TTfxz7L8Oz2G7yy8W8VY8eHUGhKB2HhtQyQAyFDSIdWrThjpC92sVHmqhR
CIeGRTv6j6ARukgd0EOQNmmn8ID9XUdZ1SZX6UAUuqIAjrTIKID2wBLl0tvRiA6kXdYJ7WDpkkfn
0hO5o1Nvf4iWZcSXTUIrevLwGTv0V9EVvZwcwHXiECdiDoGQIbuXocIUrppQKC3Il9brZfYMcXlp
wv3qoCxFy7wV3bmgs+KeXlvmHuGwNu96P9UUFhpU7D2C22Sw0BwsQejjQ6f0hYG9R0/pYyO9QZ+u
WKUgNdIVzaoSesDYjV6WQ3gboLvv0NuODqx2BxHzigyhISbTIe9mm8kq6yCJXhRGxzU/ECUHzQ2D
W318bpLat+iSRZtWcq/4e0ZvuRnRJy/fdS5kv6//BOf2RJz4E5z7P+7qLzCiPUp0m9wpy3FdGsID
P8ybXcgL9S+ZH2FU7/GnvG99qo4eqfQZz9TV0hMmSNl589UIVaRTHKBqt+y3aln32mSD5Oq9uKGq
hIpG2k5dExP6AEFCklD0yI6IS0hWA+YG4a08IhrvbOqew73XSwQrVbBJh0RCCMXXKkPs6DgCAtuR
yOPDGTOjJJE8bScp+jWEBGN1ZdWwEjQe5J3JI9IHSrIIdzCk0JbHSHkE+UoFEVUDoD+JM7LoCdlA
xUxVevqUJVMcdq+Ly3uE3oVVvEXKpsBAFzRRLmI1JzhF6oY9mA8KOhRryi7K91IFoM7916AlQZyU
SUAqZ9yM7uGUwiSlmYWxUHEk+FK4rRDbTZA3VkWmxhMXZIIVtquUQ4lRqQDFUiBr6/RanR/gvljh
ocZzbd6U2RBuS0GkE9H7VTlfZWgar7xI7leGXJmp++vAMp+Pc6CiuOI23rRDdcXg1MgbzZEt6ntd
GxdWDr8ZZ99eV7hYRJxYK3Q9ZLEvT1LfdoEiyItUOUHC49Kyh47ahV+PM4YjNShxvQThzeMz3voi
rUMAvO5a0Joc0yqC24jUOrAcDPj3gTyGRqEeWhK1FOqhytm1zq6DU8LYCx8jyw5LFyu/kwMoV6je
yLjxD9jwO2vsT3MKhpDpubZpGL6ge//BHyzN4mZfbvDRqRlvP5aQeozGoHHdjauZG2fme1AiwYiG
UZU0hz6myo6PQeLSiG/FOljAbkfsBQgoPTCKYr6k48vL3oQxNNjB2S6srHPxvvZb+PCoTBR0IWzR
FSTYWoj4ZUDjK3Qp2sh+ZbQumWef+aGNkkBFmw7AqEX3smqkW7/dpMxxAQCYvZ08SVdH6wvNzdad
zI0dP3UQUfGXrYNH3xoKXVUnOA43OJq7PCnI+AP8od+Q0UYCbUfqzO27u+7MDcu8m0P7BqyKBMGq
U1AD8dp2Ge1v4e0WbmCKuS3O2skiKIAmzUfQfPG6DkzOfX+LKCjIVXo9TU63eI26fRn6NFN/uKDq
QOPBHapaio4PNKmgRe4+XJSI/7Rh5q2RfMlTk+RH1t7akXsZ5Wg8BeFm1itoOXE6jVZQ1/do+xir
c1Rm9HOqYkRDT4PyCKG4e/D7e3qiYKQRxbt+bRff7vK1slK3eCjtx6KKy3Na3QaoXNwQFG1E7nXY
uD6cVy+sMU2gIVZsN0Ze/mp4exaRPV1V38zZQ8MaWef+7TVDOtPoLoOHfPduWj8BbOr9/mu3f3wv
DuOD+8WmrEZ/Nps281Gz6HrXKDPD86zr52Nz+0Br29vp0cInctDxS6xrWJJPNtun3fBq9hv50D+E
W7rbEsXiCKHJuW/TqCM36f7XuV1epJ150udXXuif6KfZXs5a7AJyE5jd2RH1ktCYFl+0inZoqcVu
aFgG6/4L2QbEWfeo2oQHWkcjFID4GM0hvIglVWKvJPmrZL/vrrHXZXpEdRuRLaJ7+/lM95iiYhFc
XtMjOceqCheFjYj7BVpV62ZDwULwfRld4M7N2gcrcdnEFaLvxAeGZuSTxma88UfB7cnyR5cGrUE6
m9Pz/yfszJoURbto/YuMAEGEWwYnHDM1pxujcgKcwAFRf/15Fp7vnO7siqrIruos01RkeNl77TVY
2evJWlSn0CNROuts2oM8+SadBs1zHzSSf+6xr4jsMvRStOb9/XWQeBHn2PE6yFrPRxAn46VoD1YU
T9dhC1ddr0M1clw+uZdZVvX4EBmZNQyps3BLrCn9BKDHepLtH7bJs835SfJJ1d84g4QWHd/BbYRR
opd1qirK9vEKGhTuqevZxprc2nPP6pftaA/0YS6qbHg+dM7sgWuYn3vXc+9W4sUZnRB4Ik0zfznu
0042qFGuZBZ/hcDb7GTMJuyxlQ82RnfrTW5XbPmGLhZIKa4uEAG4c57Ga85zg2O8IvXT3lidyvIm
RRNDwTU+7QefYC4PDGw5aY2WQ6zi8P/LF4DnDCFiUiy/N49G/zhyYc8uA2NyfDX6O+Rje39PzPPX
+Xn3fuW5Ly0cX74bv+xJ9rLGjxkI01YAMzO4nRfaVrAG93y4YmeBUjHHTNAOlus1MYc4i1XX0WaP
G2d4OpIfSvvVwsuTGf2huoQGV8+ymiWXbrnXm1bT5LM6MvHAjIV1xvCRgWGcl35zM718X18wMzSv
EVLTtIiPFZ58Ta52fPowVnMTww7wKHs7VJtg0M67iCjPlyglkSFe5jtKSRzwENpxKly9Yz/lnLNt
bBDJGz8MVALmxGxai5Jyu0qG6yT304QzNLC5Co5PjYwBwmnQas8SnK7prs1bb0MKW/KrMEdFOmsg
AiyaWKhcYfa5ZXQ4HsIixQRQDW0PuwFjiCPe1sLuxs+4mxGlAVjTlIvgcarH+sx5yPY4hwmOamTO
uv72o5o7Petp+1p9Wk9X8GPj0RyTbxLittS7jezhnseXTaXNVmjCSOfZBqsDzpzQ5w/2YLzy+3kb
eiKI1mqcfK6nzgvuP+Z3KwsUAARysBklj4bzZkM8uFn+mZEu1qzoQnKoE2cQiX1M8PRI7WNrustz
/CNZuJYPVzT67VmjHVrURgS0f5tYR25NqDtbXGBxpOLVTz6OJFgJpjijvpsPpxhZLv+xizi9OLA8
7uDwgtfYidI8mZlMz9qj5cTpnR7YI1ifzc9vF/xzuLjZcdiMxe3paWHHzvuGxfMLe9nO1r1h5IX/
A3Yya+cL87b9l3tCeMCZf5tZI2coOWAy2w5xoPGeOGtTjAxezw/m0/bDft5jsPLR2JNcyjHefi4/
9nPiwMsJ2nzDNVnjCn+F9U9pnMgjJCHPz5qUEOfdAHfTA4RBF29TnyBqOSXgJ9SolFZ8hrhoYWpD
tBCZ7QEGgPuWv75qTJoh9935bXKiMcMkj7sIGTc5X5Xtm+ww3LsJT9TlWeBngKsTpmdfLI/F4569
YPsWzjr4l+BT0p56qLlK69XFWOroHYNDsezCCSd7jnDU+RafhFvBaG6D8uNiDZacFus9HguwMc4d
jDBImD6Vo2bjZcNK0qBxSq0Hr/nk4Z3UIM+phxECoXo3jF0PhD+Cui1fCX1Nz6cOGmRUugnOKmti
XAn45jpoR3gqXU7dCkG4y71i9bBzwbOBZ6rQWWHAw3pTtfGrst/3WPBx6d78ywh/aIyiSXC9FG9k
pnl1sBntUhOg5twjcAtpCbt91TlciIGUXjcxhptLv4R/zp0BNgFZcreug7+rPcnzAZ68JaNDd2bm
D/jIkuWdHoKSrKcdMRNzLJ2S29BKeljL2nuijuOimq2vQ/x3ce47Ft0kwfLA/UsB2FIX/6f6TyjA
P+q/bJ2mVnouq7kGevvvsh0qfkAtkagg6+hMMI8Qe/F7YChJ6JkMNb5hIokLWd6ljwWGUbtx6FVM
u4xQo1wNWYWhZiCpVLB3KFTslT+DFM3fghT/KF8lb/rH5q+Lm7m5nW7p4tSpIrPzVnw2cbNvPa8j
v/+M6QZJ3md/jKPjtoP/O0Fq35Xfm/15I34rtbf+/0b8lNWYx8xopC32oYAwsWT3D8XjGWDpLibR
XMGggSBip/d3qENN7x8OoPcDsizNU/vcum5SBFxFSPR2zEgAg67RW8cM325hEo9OQ88/Dy8YIXQS
v/vcPft+9AsLmeAajk/R6/gWdckR9W99RFzLcG767zfZivY7fn84dP2HOVzXqDMH24n6F//r7E+H
hwhBVNhdBz6+IqH/4WB0WviDuwj3tJh9iyGE+xBI+i4Y3KLx92wV5NGsFwXRld1yoCP1o2DWGLZD
Kr+/mB/ccdr/7BTXMB3LwTADh5R/nxaHVmNpo2tLF8YblHSfPJtgP8u7aEK6k1WK9TMl9MB6RseT
DbaDzSm4NIL0g9zP0ogsHGliM05mF78L1x8dgjJcubURqzw4RWeKzvbMZL60L5kTwYgJ8iEO2NbA
nZShRSC7GzRfGLljoBDy9KjV8v+vdRUuQ1DSVv5ppO7xCtKPzI4sAwqRQDeMUdLxXpOJEe8W28lh
kYTg3ZFG7SwHQTpUIEYDkBR7mlpxQd1C9wwZE7PBCt0GZmboZXAKklvK7DbAnCbsYqwW/loE2SPY
VUeKmjBEF3rDksePQ9zD43Q4m/WeRp4/ip92QdwOn3rBoxdyCyNbJnm4DImQdRxsPEnNSbvJI7tu
xK2Omw/WUFhLrJlGD0vvL2BP0/wtwuxaLc9ruV7bdX6c16vTuWHcbDdZcNv2GbUiQeQ+5RsR7jN8
kS6Po/A5TiJ0h19EaIbkxfoXHtOnIzzBZ55LPGLQjIzorZ/4fcf3u/15v9+fdPb+pNPpc4n4ff+B
n3UmI2DMTueBn006887LiAcTf9L9yIMHvz9/6D5EUTAAuXwccLm8vvpcRNPus//V78wnk37fH3an
Rud1PMBWuxf4XTc8sy1Tfzi2Al0Z+AYPfqX+YmAQ67bE88PpDBaH7jczpKCHEelnhZMpScv+ZDKZ
T0z/be+/6Dp+wjh9SPUSkinOsVtGS0yc+lf/cRekPprFfWfxy+5w5Q0ev/H0pcAmz/zpb8vb76Yi
tt2yUZab+Kz8XN/y07bcZstdNY8pB3ruYrm4U0wd7hFKJxHyfgEf1zjfww5BWPmpN8U9BLt9MCTm
/IKRhJrfmasa6tmYYTqfovnpZyKGSqkHkFYbJmz5LiFUuebluf3DO6gqNAERK2sipVRy3GC/al7l
Fkme0C6xBETnvFM6Tb7bd81361mCPEknpKa+vSdvd2Helu0VXi9MTKNgBcutWKQlTVHan+AXgtD4
P9aWyJkEzGAoWsMzxRd0/Fpso8cYXL3j0M5U7l0Pa5IFR595TAO6UfWuGSKDPQZZoSZ+mvUdY64c
pnSfrT6RpsQlIJ1Ku9kzd0gcRFEH8T9rrkmjJiMapGqw2ppvULf95ej+xnmpZdgtz/RMg5GX1/qB
AHl2Iz8mzd1lCk8BA4gl19CJjI0As37goOUeT5ZwwygGfzYaPieoSC2mALgQSdK5xJirYAh4Bq3K
Eeb1Lgx1mx2spvKKLJ8AHtNlE+5aWkM94iFImV2Hu/fmSjCLBXGa9O5LYLa61JrLLAB4EdhOAnPW
2e6HAOe7YrDBiAVoGkeANlhNaIC38QQzIEMW6L2iXXk5wBlB1UCkEgvDK56FUOq2cwwuM1TEXBQY
QrLCBldIrwilLt3lMd40O6tWWHiUdXGF7/9aLv+bdWzQbVe8W8cqOoQBeKsQdxI8TY1Dt5n6Ka7g
UF+9iExbcx2RGUAm1cHEADsowYWLLq7S1pdjBOdTaIHGMmVn5MTouxX8+bD9xpKJo+ZaTbvpWqbR
qq1P/lH4ZNt83fDy23naPg32uLe4aWu62V/Hxy0xAHRbp8qZppdvc8ew4m1jYNw8uO3ysNzRFqfn
UXrlTmGSZARudiaV24HgzlRg7bijlqxgN5ROxI6nXhkzJHq+8vPWyYuSvCATjwO5Kft7BwpNe3Zw
0r+s/aaltf3n7dvGOKlltGXb0voB9F82wDLr7aaa7vFzW64HucXcJt/gcjUrz62JTZtwOptE2mxp
qq6/jju8My7Njn1uLy6HbHa21nLIupxJzr7l/Qy/6Yv3pr2yVpiu9bA8JpEHiLdqVf2Dt1ks224S
uqTg5HkWlViPbCjCk2zWIijvlLCXruvANt5a5zRwqvwWFCsvtJbwH1osRlWadbQFRxxZq20+ysmD
yvM1SSvw10qMrt0Lno+HarqmcVjTwV/P7miTFk9Jc1piCWs67U5JM7kL2vk2ynhL94bDhb0Z1MAq
aUhLVgPnzAleYS5RbGfV9i1vfhfXZnhoMfHMqyBngxrl5mWdxhdzcqUE2VO4NHEWTfLj8Jj9whvs
5IDV7YlkS7Fh2jPVYUa/zCbFhutu2YiuCiA5uV1zd4zs1AszLwuKTbzfzm8V/uhQxhsW+QsrUFG+
X5Yg9Gl0uFpcXU+bvdW5JtGJAdkJx7hrFVbp2yW7EPMB2cN6yLfHqGHOmsni3GoOj7t5u8IlilCV
9RGD5X0xXm+wpAXm+PNFUo8of55H7ZbZtN22Z1jNn1Pq661qtt1dozHHLwQvjCljBFyvwdPxUP1L
zenavyvE8eHDJq3tOWbT+rGOGonFji3TarEapgRYXSYkB0zOQ6IlBkh0qEK2CzhjCJM8IkXX7wC5
j7hjoLx0xsztYUhm43x0ChuvBLCgJYKwHDEeyQabadtfj/PInDpR7HSRtQ5IXcXBmjvMW+O1MUye
SPN6aU+gJPecjv3QHCPoGe+iJYPVZpxN8pjpbWc9Yf4w9eaSTJ+H4IKwLfIekqxOCRqPTU6/1SPj
JQ7OHa7rp9aEMRiSERI/JuteNWKlNvVZYhcP/2Zs9NrTHeqRLdtCKo9MMw9dg7xBYIYR5zJO3VbY
gFonxvEZ050n9sqQsaRP1nwE0tnLIq9zZHiUj5LIDb1Hohw03o/t2S0+xOgI4HcSHRd7zEnglUys
F/FJOy8t/42XYmSC0KXj4qzmDvEsfkb/+9CYI9KMK6QQR+x4y64xuw4me1GtsSi6zTCenxNHtYRx
11icBpfZdWrjXJMpvAIdJ66mRC0GJUax1gP0A7LQ8EGPln1jSoM+Xi8AV7C7rJM9mX6/Zt0LcWhm
yBABEs0FpSD+4I8MM7BvWfW5kTKd2rxfYnH+mtfACRP2NWqmgNkqSptbxx6tsBQgkXRkROvRexaB
M4+AHjGb2bHnRWl3612AI7H/gJHT83VqvcH272Y90N3Z+bk1Pj0Ts3aIHZQlLSIssLmJVlRJgNbx
nhQPgn+f0mnBaLNzoVBLiMeCRLHYfh3Iw35OvtoP54EDGNUeeKPtMO2QytY5x342MyIMwPsTipEQ
p9YoD74OEZXr8NYll62rmno59R6o0JbzTdwkge6IuIrZJwerjPbqqR5Xk8OzGa8e8U+ZQ0qnSiKH
BcLdeFzhM7D8xH4SjrkxQc8BHxz1JTXz9MhAE65cjxE3wSCNabPn4kxVEJps4HLrTnK6jz30uE0I
c2hcdW/xHpP4XezMXfDA03g7qZ4tyqUKS1BI4BRaZS8JbYhI3pTA6HjjPx/8KQBwp4QkeoqstxQa
UQNy2KrHJxx54/VoExsQwzgyXcNfXBZG5zQyevmjEZMnfYoaD3gYM27NR+xP4qyxxx4xX6JqzQIC
4QIAkxEk7n57KsWqvLeW/XSy5qxOpidSiDcjUk/osFOoTR7Ea8Y/0XZSxmQLjKl9oi0w4ynaU9S/
YosWmEE+gSs2cLk/5CG46rTVLwJYh6CVcIGcjhdW75iJBbjJw6oDp+tawRKd2SHGdpcRcTYtQwQF
Y/G1mowzo+meUeklJrCqcwigxURZlAYNEB26RjRujXEbD0fvoTUW4f/I4PiLcqZv9tqjE+FGBRKD
9cDBTwheC4ZMqwBoY9H6vExPFLJze1zN3PE2PA65msa7Z4fjeYheF5sRNk9ROoIlMXshJIQsUuPF
YLc3htu49bgiBiuN8A6Cb9PkbBE9x5ux4Uyey447NAiEJ3QH3/haUjhqh1RhURlOm1B0DvE54OkB
w2BO1jNUUKMDNN0nbQEQMzxHGX+cCaQr8syBLDYYOUdX+Dc77K2LWKygIxNcO87ZbLdD7lC3PcDa
ctweOONqkE2gTXRgDPbXrDHZGEOKV/kqoBTT+YLW+JnAgNAYUw53WmH2uFmkspMZNf1k3ui358fY
7iH1enFHjSGm0ZzXHhg2juhTFq0ZAs6Q0waVA4hAAbmSupeOJO0tXzGWIwCEVQT+TC5GaHwiaJMV
WRL/odNjQjCgnkWY7eExWcbX4QVA/M/30N8VmqovHdPWXdSxftCAlkW2q/LL5ba4TLDWnOFpecMK
4IXCHsfrDo3qpT+nsGI08nWKmQlTrhBI0LVawB+1ubqRRgNGwgFZ9d+br9nnn7fP9H6DYJqGQzHs
2BgZQUr7N9aTZsu1VS6Xl3lNskYWUAaari+JNr1z/fV/KSIxiajldugPzGNkXjvuNWocwWAa0B6+
jehKsOXlGjTwyXWDNqsgwU4aeeCN3gqsp+zcZf58M0fX4a+xZ/arfvEwtvFaZO60fCyexKCVKgWi
cC0ZFIeiBatZ7IwDLGmRdEWql5ZS7S395yAZyBpFdAcFb7oIYCVIgMoCMUByeFmRSfzP3eBTbnxi
l8CmkLKPaEUIFxkRpSfuq03cZ1Yd+ccUGGzzXpJIwnaGTI1E5q4o1QbW5OJ6I+F9oFgQExm2dE0k
14aKBW5yBeln4iiagzPkiSZkCFHZLmOi+MbOO11tHUkOp/Vd3MwWjFL5hciUpeKMhneI0QHd7J+P
dY35/KjnONQWLlW24dntnxa4nnPerMvD9bZY+9l3Fbys5gyknkBzqJOim3/DcL03p2CmeTb8YsJf
SSuU/5QgH7yoACK67JDh5hsbeYygVrfgtT3AErr3C2qCwRKj0BZueEyAgtk3kEs3CQ2qF0rp0P1L
ddr8DZ0Jt+O24zgWZ2/T+IFd28uGu06y9mUuh8V7nq5kLBJgClfBFYmjuO27HxgfDsXllrV8ipz8
z3u1+ZvC1TRcu2XJJNP22j+6rTRz99Zt17rMqR4oLG81UiIu5Ta4TimeIEt6QPrMjkcwGLmPr2Eo
7nt/3orf1er/2grtrX80tOtdUtw2lpEtmIT7q0n6knWnNl7ygGVtboPTv7yd4f3G+exfbygA8h9v
WK5vO89dY9PbiCXlgxlW+6KoIq++PeLN3Zl8H7R66AtxPGXdCb2ryiy0HCv0uzLuQ7mLh8SsPSHC
fa544+UM0S75ODCfknFO+vOdRoZSECHUhiHLFcttX1YEUiIZEKagSeH9x6AeDGzHDUlcYeaD6+EF
nj4cfyFkEu9IKXMHtwC73tG+C+CKRX0lXmVsgfhbYbvjAXZBlp0I8qI+giYrK5zTpNVr8QwWG6xy
oF8Ba+kqFsglvKo1TdH7yicGiwBEkc6ANo+G5bECYm4gkZfcXcsMibGI4GF3KSMaGxoMBTAboGch
Uee+b+DMHfCO0Cntvcg6tMkSRzIPJ7eGSjDwxht2nkgU+CCY/ezZfCQjW/HY3dZEO1vhzJKQefwr
I4NbzdENsp7MaPTxpA+SEh1KzyGQeOYuHmb/EQRLfcr2Q6sYa1e3eemKl5JGFB5f50YfhBM1XVgD
RyK40nCulsGn6OUip4ttC9OW70WiRzgoNM9+zjrcnuUHWtN4VwgLRQYTsgeFH0a6ziCM5rv2G2og
Zg4SiurjiCN+V6nxmTmj9FHuR517U62LkxTOkEhVjLi7zlQno3R2+rtk09u4a3JKcaeweufHJhzo
u+gvq23ESCJCJWXGuj+IxMjtTeet5OW66+nddNZKkyFC8R7YkkzSeEkhc3fW5PGFs9AnIGAbYZIC
xaXo5kYjpwu9CB9jmD2Jua2nVSRGNN9oY9ED0pfCU2YkwW6QB4UHvV/+hcIrc4iU0vHpbiaypvxH
uE0M06494vPxavo32VyyQa1/hV86m34DyyfsnEFhiUABfMUF9EB7tYEXeOyW3WO36oLs0wej/wX4
lTqS6rurilhcweUQ9d78rkgTVRCxG3U6bErKfq4oqcZEuLRDFY/oYTl53D7SSsm+3X5CGZOMLF10
Rl9aOzRWsAylzzJQ7B56kkK5kjJd0Eida6kdDP+hKIgF786CWW/F/5PLohPEaA61iyRREmw1kUo1
nhB7v0iVhgsah7NWeIKSS9QjRJyqfHh7MD61oTcqcem2km7+os1GvENRcddnScltDlyk4VKZSxBo
0AWobj8NtHhLunpATL8c2nhjAqTTF+h6WSO7l6R4+Ymx8eihEXlj+Da1H4Pwd/7c140dFxyRZ5EC
y7mS0TcQvsnNKuGirAbrp0MIssHBbT/qLJPVipa7+/W2Z+3mMuOyeGv0LvtQC8mKGZacf8xJRVvM
kkikezkwZubkLpHjCqDuQXShU5OIZu52YsVLcSOzEExocDfBSRaaBFXHPs6eRZDXOY35WU2cv2GF
cqwtUCRZRWIwZULG7aq2ROEU1SnMjQ4ybo7bxZ3aeqfI3qcQcg105zCMOBL1IwimtboUsc3psnrn
aL7L8blZSwQkTQIIgPyb7ZHlYu1HzSfbDn6BHxUxYKmDZVwLjaZkj0VPJ53klxLOSfEBlZVz58RP
OcacaJRtCODOgzV/i+Z6NxZY9nR8CQXpeiMpQJDMceR1Ij+T2vViTJY9gpf4BTJG6x9Al8UlwXik
YUfIp1OVJ0s2ohk+VR/2BOj7hwnBBd3GSOxilX7oweD/UjceESGzdW86k9RRSVDR7Oyi25Ncugwo
tO0udACpKu66ManXtnB4PPSsF5izMH2Yt8PkQ4GlAbg8QZrUMJA2MftqhqvoOAGs0ku9yQlAjF2p
0NozifCgIkMkILQ1AtWtmbi3qEQNi0Xtt/0hwR2is/CCIVTaa1IjSTXXGqxwazTh9wLt9wjZGxMx
jWGUBGpsC3oMFboqgD3aZqnqtD16dY3jWkH1KFGb3g8S9rjNTMgI96jTiZxBwcFnmZE6SVAepMd+
M0xe+UxzPcv9kFmIarQrvymXV+EZOI/NrMHtqSQAQSK5PY96s3u5LeNZKQgBByYmUsTd2Bvs51Ah
FVmEOk0ytLu4o0Q6JukV1B05vB1jB8tos//nWqj92w7qHwXgD+TSvZ6s5iWngzK4R5u0IshrkNmU
X3Jm1Be4LyIb+d8UCG5UTZTd64K6YiAquMjg6wF4GVWHVg2Zk+c1fkLnEJ4SgAboIAtJ6w7d1Rus
6IIS0n4/dbd4ILNzEf0LK1nSR29QCdb/Hmi89ufP+d9C12s3TeYKrmu02gYl778rvmVWXA67am8+
QjmE6FJS096iDYa0QBn0p7Z/Y0pEKh2BiybZ2UFrtmfaj7mtFeJcX5GiMl19IY0odn9pBcz/tALa
shbBI7ZhGa71c5rTbK+91TIvzMdjyz+6sPTC5OazTfmifEFQ6mKd/6bkSNyESx9m2593jPefDuDH
2//YMQfTaBhm5VKNxdtflzPd09gsgxOszNQn6a7phCZoIivjMtrAZTem16d1zEBwsx2Vl5nbjPeX
/moflqB0CycPQCOwSwI6Tvb0oIPkOsshmxCn1ktbve0mSrJeeuyeUGusOquit4b6j4EnshT6WG4K
iE+/q0+HZG0IVuuQxCXHCN0GWT1kGzSIbshCfrJE4r/YXZVQAC8Ul96q01qHW6A8d5jvB41qtLvO
GYDsbn4y3Xybb/ZHAZkzia+PZ9s/PhrH8PoIQZ2hBpFGRNzeXv+8V//b0fzYqz86mtK4XT0jzc3H
20cTBv220yBbjIwnjUX9/LP9RQQEY+M/v2uNx/yrR67f1Wk6hmHYDhK9Hye511h63sEwH0+YHM9X
DGuhr278m+uXF//MXmyF5tD9xdyvRWq368N9S716sGqH18/Lrz3hDk2GvMEFQVSj/s/V3JN0iYzl
r/rL9v5XScj2Njn5AW+Y9rXNH4vPadcyc/NcrObI7D9PNYljfj5zHbKZZHuO2MSsFdrTVO18k2RY
Wn7oRqc+qbgcwlH5dSrHS+7H08Y15NdHu2/GdAcqGtyRUkoujuxs2V+FSwe68XQ7Aot+BLLZjd2k
yzWdoxI4BGRe7EZl4KquKKlFIfaRwLftQN4rLv1iQQzWKrDfiHpcsR6MvfB1N0pjKKreV/lIC7JY
wkxO/M/NYhOQj/y+J7LxYzOnuXo1F6vZJ1nhf7lomyRZcCj/dahbrX91sD9YTpfGZX1onK6s23Rt
dJNvLjQ4VVhSqeprNdR38mO0uxjNYUyA9z2oEayh4fapGJov9CNkAtQSHPVbGzz6ZGDHWIiBlCC0
Bkxq/gnORP2tJ6oOd+iM5byhL3W8EvrI5UOu+Mn4AGRGN8esUhBVbUhVfmMOwkRDpeGOnzH04mcX
dTg0KLiF0/vhQJXgWpXO728uVZBkQnepkN7NoXvSuwsWU7NED27TQaDFpRRlSPS9Uosw2cisbrnY
f3uP+l0CY8ZlxWhHTTqfSrpdbbNaKn1Eeftvhmo4aTcfmbglY3lg6of6uGkf2Lb8f7uILIBH9sSQ
vbnjl9TaaQenbJQarSZvJtcUCsyRCtz7luknCdKVwXImO3W95N24ls0miUBQH5DA04bXbeI4yxP0
vnItVOuKSeNoyWHUR75HM6RndrA+W0qj3ILfwPvKMpNufSJvotXQGbm8/6Gjl1+u/eZMdoFqJ5sz
fCj6NeBOFa5N1HtrC3Sm3DEJuleeJTdIPXs1xH1yWPJzZ2RN9Nv6vaNqe1B7XkAFtf6WXS9N5qiA
owLCn+IfeMMX0HhT4c7vyeucm4mcAdQyeuih9Avb2Fmk3dsnLxCrnUyeNTDDpLJ4WX/rlfQl35m8
xe/y2xgbysbVw0ijfpirVa8no0QBFcw+ozYNBE/nH3CiENTK6rDeqF79Pmzs7oP3hTNOh4Bm/X99
8B4co9EJ23P4BLyBPaIZzSOSTit6VHh36qHBNjpNkXS0i/SQaHGHDhgGOubaTDY6DtTO4tXIryx/
5TQjOPiSLS9jBOV93H8mQ802vbB2xBWpNi87QvikRkfb36b5MRlzer0t+NTmxRgfOjZzB/ayHInz
3qZOl9LeVx+9XPA+wBriCt1tU6UXxmMA8Rn9duJ7YDX6sTMWF0nOBMzE+E59lLhJ63fgj/pI6UOp
eddGyfZAH5DtGO4+0q7JR2x0MlzghCXopSELSZ/M4ieXA31LPxZ79Fvqy+7POuJ6UP+bdzhy/Kxp
HkkTh+UPo3ntRm2Z7DzrTk3PRjUnBbs+Ar854uWFKGgP0hXid6kNI6HR115VMgKbivFACklRR0Gd
oiwPxJe6G5cC9+hZ/NHeu2MPxhsfjbREgRL9PJSwUm1SgXyQxAo57shDB9mKYIDzYNdzhx7acR6g
s2KiifcWXvIPoA2f1oPavfIVIUr63qI5lNONsAK1e8dXNYAyLNQXmo4OVgoyMb9qp3Eycei5SrSH
7hpA1wu1I9fPNK2c3HkkU9Xrgz4XlwkHhU/fc3n3gfxl7qfAlUGQNVfDrSb5/qj6bZkzH7hidblK
mK+rnaX2f+EltPJQDYDm6gZfGtUmk1wzlDh2y3C66FTjHdVctaCoH4nnJ/v6c1wHGNWwCVaHU2Sn
uOUJbLxhsXOLkTuJFLivaXkadqiXzWmO70aSejIyLGEqxFPi2CGD6FWkE1K2E7K2IFqTIewmIkmV
OZ18THRo9CWHG16oAswnc2kK2hJX2KxJxi/bI1mdAaRcmG3SbdOfLyTkv21hItLIAxEJ9nB4khp3
zWOcuaARfdUaf6iI8nbXBBJ+YK/FONQa47TCS91/x+GI6l+HeENAc407MYGsMUjhLSBHAElgShLj
CpCqSY09G/cwL2rhIKBXhfaITZvokHcfeQQKsaiRtwe9NsYENUDAB5zL/WTzbgtXGF+2Eh0V8RJW
hVH42iCsDGNxKJv9imF6MmzS/Otlj6BFMp1r1ljUpu3LF5DXCwX7eKATuM9xpKAvCTzcYXcno0bd
vGR3J29kXRUZV6AuHzlw1f7CXL8O3tj/8xrWxSU0RTdA3RcEXOoc4xYsgFd3K70gogw8j7TAn2Bg
c7brgmWRGjTi86vW7jsa28bOtl6huMhZ0z+1xgtY5PlapyOLR+7bo8d4RGd6RxCj3vX0oXMe3bZ8
mLianGjHoFkXj9mHoDxI2GqLSomVlGe5C16Bn3FBcWnpnqFPvUWcvP3WffW+WOjGgyXFm64wLR61
YFklj6oDmQNrciezWOILQoHcJ2D8bCAwT0cRyI51IOGUZMc35wlwImgdpokmSI8OvT1H3xZjSckx
vI03sTkmXoDvC1YaoU86JXYcXaFH5N28yQbsjvwkCKYu4DdFBKCDcZOGBXptrVLpd5kT7qxVaPui
i0R/cBnkVMVNEPjvDpWyjXyvc0JT9wIluwAuXZP3c1CntqBCXLcg5NTnDCcTP4ttSoblKGHmPQDD
V7WiwkXVo1ySWczqSkjzDv2LXZhyzHW7PHEn1uKlPa4jBGQNF0YmWEuuYl2WEprrsgHnZJNloahz
XHtC+Ko+IcZWWEje+P///KnWhBLpe4G7+sr68msSRnZfMpyJVm8JxAXo3i9t7V32Na+7J8uew1FE
QHAclBNomZYSIWKoYUFqhI+BrH3fDx4v+4F06EkgHmsEy49T71fndV1HeJwJ6EULo2WQ8USM8pkr
jmKGlxYdSIuHySKgg1D/ImsjB2Gkg1O8e2CxfLGKwCzBbkTP0KfnAIXNaRGz3ORkZEWNJ50FCNve
9HdjdH0Rvi3TKg2dBXQJhiqIdeR/6z4aX0BDfcasf3zVRy/i6yv+a9ym5sKsaxtVUEE5PWmAfdNq
bQUymeEbKBzuRC8v/84yV+yiFPZiVAixs7pNOAGkKGHONbqbFQCz8a//+dRYkGPZm4y16gflXafD
qJNXkKcpcBvUsg0KyfYBNyb4lfHBPvQhZW13BCa1yVG3iqA90svoOtAh0t+ngQ6ZzocbKx63V9g3
Sw7NjW2QbQLjeHjBYIcS4+yH6S9B5kL176+tiwhyGPeWLS/rjYBEubA8Bgblhw03yZzVhl76RK2Z
9g3ilavf5ozY1r+H7d+HsEv2zsxlP+vxdd8pgVW1awiV+Q7OAPTWTNM8NMSP/E1aiDc6voC4sg/K
DiggO4urmP19wWxM/jHaIjMNtkO9nBzImMaz+7ZsHnZuoLObb31GYchF5AL96nTNOQPkJ6SzQDuz
Mdo8YUjDUcFKsOlz7ASQ7jkh2rCsRFRY9z0+Vau7rCcI1UvFb3kcCO0eGbPZE76vHYrIynqRI6zM
YJeT1S/oE5P2SBMQJhQcQFnPkY1FYaSrVd95C10yrZHM6ARD66jo4+rggoCsh/fzQZ/anbRm6HTr
1ZHXR8Ct3Qeiw6aJhHD/YDpB2aVseNXZPCkDnutaBZU1k0hNXAclwGNnp6MpBws9eC8M5HRmzdiM
ma5zbYaOv4FPnR2etK/Z54oUkyeew1Fxhqrj7p60WDmj5lhDntNgcdM/fi9HGpAyuGMJO85gs7Ey
yk5InmSniMQogbt4pXE6XIGnj8DBOFHLx0P2T9rY+5/7ztCZ337jnBzk8xzsV1EvzrvcS73PdKSC
ejVS2o3KbRXXlMWyz1JlyCOaoKr6PcaHTqAOSWwM+BiKggFDxfULowocyRjfy0FLfA01CfdmRenh
fwagTIVI/ROVaBumaTQNgp4MXCWgFPwbgGpkm13zbJyyRywMqmgFhBRC5EKzHwKdutFf3u0nBvLz
3ax/v1tSplfTO1Wrx5XbXyXj6jLzWrikwqwyO5ddvzozQjms8dgjV/AGlvpepB9/2QTnJ5Pg5zb8
gE/LRlqaxeWyesRD43bob7bkgELm9o+z8pf7vt2H2fO1uyp8RAup6bfwgsgj7yN9TbNIzz0DCRL7
6hdLn0TXVRIe24Hl9TKM7fJZUT4nRG+YH+VxcSO7E2WFFQOnbh+wkbt+F6fAa8MwD9bXnrHtbZ3w
gP2vDWodp4SOF50NVgObp5JUWm65S+QShOL63EswSliFOZU3hFXgUFidJyC+XrGMdwS3bViyV77d
HG9YSlaPsKKu28Bb7LZhBdsA00MoT5306F82/mEbJuthYxMuJ0lGKXGIk3aveQjPuFDsorbRyxC8
bXuHfQdRPkpdfstDRIKj4SVYYr7AJG5yflonYbuKLvuh63UaTtDcR+3P9ScZtlmKKhrla5H2L0lA
uq59DNJLtFqHa/jEOdGCIYr1cjvbeMPD2jfT3r70T1/ZnrTgcHXxGyh018E+ZpJcmPER0+dL97oK
0BVUqyB52I7NXcczETg6+cA895H3puwrM9oyBW/7rbxj4uPyXfGmzt8AvJ8qh5+nzQ98eFM0L25h
b1ePyRPokDfJHs7zyzY4l8F+vH/IVNlhosKEDgWhcYyWk+3r5o39sX/+8wlst3WR/POSdQASiW2D
Im8YTRvJ5L8voqWVZXu31bzMoX4AApXgaeJdiItBrHzKVBcUJa6HsWDt/dOrPWrEKpE5p/hbJfgd
gKFQflM/rr6V1B3WJtiSddEuFESIiMp2lflksraAkFQq4r4E80V6MFVFCRURdlqRB9Z0hShQvAh1
UilJRga86it/AdABeKnwVOmZXAmq0NhZDa4aXbUiQtAI44DSsuq34W9R06tLWPVLoN8hSCG45A7C
j8BRuXzfkUgLlPAeoVCjoaz1NfmHEnssQyN5wMqKnySqN2F4FTtKda3eSpAhrUGdHqFGEvpUJK6L
sFe5w+rZoF3fYhHthmcZQ93Nj4TeCcfUyxQ0J4JbZYOkhAB8owAqBbDqzqPBu9z0lfJWRWJntMtA
yRbVL83mRBBRIoZEcLLOyzBu8u3HQ4RCsJajVb0iIM1WQ9EkGDe4NXndayhvpCbuR9Llch/iAj70
5HlHXxyK+YCnA3dgLOJBVJSlC+e3W2I3meKFJB9t1YUaEOved6clqBzTne3uLypLWQ2y9TOIxwMM
lZlEq2CpMP0UKXGP8xJOo9zd1bgWlAmqhWSdTOYWJQdu+KNLT2aKF4gJivOT2FzbqdJYfYreTw0R
xdm3agYVsvVMuJ7GYsr6oE+pxGD9KYeb8d3vyWbERa0se0CNqFH+qACWw6pSOrVFa7ZEtQOFpAoL
cKG6qIlaVNT3Ab7auns9UfumU0mUHxrXU4amddvd7KsmAm5gFzCK0A59zIYWlWyRBqpu5WG1Ayta
4nmqgukONu2IwGhF7nDXc4bNuRohtUCqXVSjatZPOchnggrOoMIA/frzslCrrP60KvwgyF2a+ba9
X5viBdKyYX6c/zoRAWbQtIloJtfFu3/x/2HszJoU5bo2/V/6uI0ARISDPtmA8wTieGI444wiTr++
r2V2fE+VWZHZr0/Wm1Vpymaz9prXfQu5qsiJ3Af+FQErKTJ5OBK5nqoCyKp5yXucUtoHZcRSuqdk
Gv6r70cyifL1W2tj4dMX+VRsH8WlnZ1YhedZWhtZ9PF/RlWBb5ewivycALgjTwwyEBRXAMS/gbYP
kiOF64P3ZOYzXgJW+l7aF5Tm1yymYDMKlKqQ24mbJe1gv432F/6BbYBWtphccgqanv+kZsW9ytvn
e7rpnXzKIC7cpxCtpm4qLVD0SM5OaphXddQBo9GML8/a1XJnnkJYaqorbdhzU+byKeIxfWzTR2l4
rV7LrsDPpnpMcT8VI/nSufWL1Hw6Q7LlJpU83Sk6eb3w6f5tLvfklbcvIjXCp5AbnoHQFpqcQilj
WuZSjRe4GW+kuEtjeCOHsK9msUs+gcxiEQxNgU2Q0OaLUxGvvVaogQVVkyeypUMiVyOOq976m4Xg
IRv0dxy8AwlcSWL/fC/6u6H48wj8eTMf3uVVuxf2l2v2iBKYuITT5wnZ5psVqgYhaTo16EsUzWxg
FoqMb1Oxefcr0q33titSaoI07OWK2v4CxJNamSAVfnGmfdXPdi1JvOoAgh+lR4hzI7jrkjfdoNik
jTxBf4jAkl2Enmcs/ygv0VWCIm+CZ5zDjmBL5GpSHrD+H4e5bI7hSbNLYsGtDkgRaPQ0hgPIC9Qy
ypXUEdrkK06SkDlZiWaRrt9GSk5cHodEMyAeQM0gnRqSnKVBhZFoGY++M2GzxdD/vPXmp1//FiPd
zDt60dRso/gx/p/LH28383IWMRLzKMIkhvKLiUZyR5IJFIaqDXsnILBCmUI7aIszvGbTZBPFyjhB
ymCQWDm5xxFwDcD4/X9ATvyrh6bAWouaUyg4ee1DWeqpHude2f0ZrYtbN9EoPuUtZeWDo3ks5dJd
7XiyAYWbTYxJYJvTZ+EXImfrm6YTSl+Li1MnBrU1/1H2d57H/HGytybh0YSYetLI5wILYnBDpUwv
AKljRznx6/H7s+M0f+5qzvKa5Fc2LDKneyUmhWNTUNAFw25iqvsDsKpr7BV3E1VgUgnkK43WlFgj
wJm00vTqazinltod3SzngaxkWLWcVr/dgmzbtdf5cJdzdXCTTqVkN4tPvY02OkOdviOrb48cZ7UZ
7NP2becxc5pQKQEBfDfUs8ph13zkf+n0/j5M/N4ZU7p+UEvfnsz6mNudT7ncJSqqi5cf7hfPqQm7
V7bcBI/ZbVYgfeKtm/fOEcUIWUPzcVa5zIuDXWk/xli5GXP34sX+LODfQWNYFuMqeb1YzOv5vPGh
WtLnrrjP7Q9ZlKsUwZrYelG4VsvlsjxRsYKJ2ausfr5i8duR+vuK5seRsrWH+Tqk+ywqQK8NkDBG
g1sFS2Pv0dYAR3d4KIfgZ7QBM2N20B7ZowkdFUQkoLyAmEW9Jiz7jdFo2pr2ugCKrNaguzieS79U
nb8RKagtZZxLGZidfv+g+gGo75WgfvH6tptr5H9pHSnImfpLO79vyOKhFrWCbn+eucP6kcTOli18
N5nWCl26qE+C/NEeYyuVE5KUadheB6JvSL/L5fCmQgBsmAFpDBrwdLPMYBFs/W6lW+EeGPMAWSNx
uZWfd17/HmAVi0wGFwzDBs6k6Lw70/6cNXgcz5OtmbtGG+az1al1ZKzy7mWrIqSqVu2liEBN5kgx
Z9i4xYTpyQmJgrHM3EJPuO/g2K8ZmOY7zS/UN+Nbh4CUyu3BfTSyFQXrw1T63JnIbacgeGXuqV+c
Zy83pgjw9C8c4vp2kEIDc2XkuIFX724ATKmkgIvbUTai1y0b0dzq5fzc/Fo6zveN1zBHQJqq1+xl
R9ui2ssUb7JzD5V9BypqfmNdfgyoB85gtL7oLoOTgBBUk8FFU8WQRF6YjjY9k8qIzQROsrLblkeS
YOOuo2T6ctxrc7/vx4FVMQYH7Mqpu87UbmiVCPXPpclNxdDC0zE23VaYzAHOjKE7m64AaeyxGaB7
KhuKdCYO12/St7hS6F1kBPlcAprequxs2nkuBUbVvX1wdc2rejI+z1Bg+9hk7F1wSsNJ6+en/B2L
6v2QbcsyHYtBuc8oej/ZX++Jvs2iSwTUbTbOg7c2ce28grY2nriXYwXEx+fwtnx2gah7jewD1evT
bDOnuF0c2v0EwDRsx7hwVwC5/bw489339XFYEMH/VieH6Q8RvCaF3f6V22VR3Ej718hcXUiygmc8
TtoWXQf14l050blvrgpDE9cmpMBLE81UxC+6tG9d+p8yOmiY8mSSs2cOdhz2tXu5K/nGYOr70iUu
7dxBZdwJup4FGidwH8sCs+ZP/+FNequctxvcvCKDdWufNEGB8jysAu7CqYCWUdqPtkPqxg47Fav7
lFwaaFbWGCRTnhZVw7za6Jgyf7/zi1TVGPCa5+AmOyuwKgAR4Yf54T287UvO4rVTxdEtA9A26QBD
eWZyu/aaYKf8DV2Fs61A+Ft4xL3n+Ab/Yw/wpcPOXfefOMdYLUtdLXVbnisU6U1Q7rauPQArozgF
BoJ/AjgitdS5n27d81EBc0cmSWim5kC5aFR/O3Ht1PZct+JW6tQBGKsdYnoNiBDG5Kii9fi5ylqO
AoGPQcV+HsXDpCij0RoDroCzzqIYfWy5egV8hmDf2c+ePThGUdYtOuAmpOXeqLLbTJ2m9liffaGV
v6B87ezGMbextAnDNAU3PanBAqVf5ld9PQJ9mpRkLd/erAhoahNabYCzgL70AOTqUxnTgg3q5r38
qh5jgrxXlQ+I2xmjdoB6A+iutY0u+ahtaFLjNOT5GgDbhodgTSUfQZq+KmY75e+aVFyshJ1x8Rte
DeCBnQEImZLgH1M8Wm89ZprMBplAMB+BK2k+FsfRbYDEnXrWgnrLZUphWqcKI/XplhNM7iJR+eZl
GU8ZxAtz3rqTD/OtO92UjL+vsuixUycm+DR1qV1B3RhOFghRfnbogZQ+SWC64cPt6Y6bqR9qNyB+
U/eEqTgDbumynuvTWwPXq3tZ6huvkn4UzaHvPNqTw93BvdNzCMaW3jjlqi+nblC1PKkdCQXQfJ3R
JGvdwE3G7QaXuHxExU3KhqFOHjCD4NIqhyya6fIxN5tuQ7V/Ke2mtDlED5qj4A3PM+IO1Ps0roBY
fGQGk9FZlBjANt098+TIgqG2dacBQGG6KrZ3rB5kJAYsLbWZmpoL9gKNiKcB+BngsedGVybk74E2
A6QyOgPHCDYq3TNs/nCz4sRfon306t5yKgX8cnBja0fbJelRYPp+0Tn/8Elt5nV1jWHNvIl7+rfK
sXPa5JhPsc+7ftYyGcocbkd3puSvqli593c1oCVvHB61YdBw+JpeWjGOedmp7wIK4yF0Q37WxaOM
TIZM7whjkGunG/fQvY2F3/y3ft13SPGpIQ16r/MGXbOFr4HBPzTk87WND4Xn5BrRbVd7+oBL0hVD
brm+7h6ZSbF6EG0GdMuc6Ke7Da1y5t8aeS8rZ72svFkKTqbXsby4y0TSYNMEGIF85o2dB+tAB0MN
1pd5sXb3jq2scwns7r5+gRT92tx1C64DKEAPSaD5Bezkh0rcmDH6B0RaEADnFj8/F+Nfz+W/G+Xx
/P1c7sXJZW3nuNHUv3hXkAhE2cBaR8/BGqhqnKWJOpWOwc5zcJqNX+yk+c/LWwR1mmloBkgpf19e
L8a5jN2/RmRm4WXMKfordC9qAlrjDw3GukCC8AQ/40Ge4NDM+WdPitp5Nw8voNaYsL67x0gySC6M
UapJq+j9vEHfO7ex5ART/7PCj4LO63lMXpu8fo1eZI7Hr1gdmvvYPefUra41Hk3nrq6jXy75WQyw
Pi75kYIvHuxLfne37+GGVhPgFDazPL0+k235+pgVDxNlbvw8Wso8d3++8Dsw/Cb1YL8TizimVjA+
UmRbPc1pz3SdRclcfwfYQGb1380uZX1kltNyzo/nBb+Dj3JQdqMITghFX7xIiLbc8Oxd/BfwBS+3
t/PWDFQWvfi3LIys4KcVfrQ5O2AUHw9A60R3wKPPrtbD+UwnFXKMWJR741jbtddT2mBxow6eyejR
/Jct+vez+W+LPmNrwzqYxW2cRc/V3X81oDhZ0jXlPerrWuy9Bnrr5e7Dfe0A5aVZ2jZplPdAAvZ6
IDj5QJiD7vjbtLTxy5LyH0fYSraGc4h5ajdPL13IylKLE2jOOSk/LBewIRcOBzEDr9+gjnQR/x8e
yDvi/kNRbo4gSe9N9EfCXhRbTvgYAJbRBCB7hvPTPNRzv4BQ/NN5Nf4T0k8QimPxPCluTZ7AaZW2
DuE5TFt6lPVxw/KztAes3LP1SN3X3rPaueDoZ+1cLd9/1fa1R287Pt79Sw8gZfztnwXjW4KWM2vp
OkEd6U7Oz6dg5pOsuC1q1+jRyA0LlQLuav3Vs37Tl/8Ic/+6zIf4YUUv+8l2gjHH+8rcZO1Rz34m
7mMYNzL3Unp0YgpaR1731bOvl7T+un4c2X0Nsmmt4E42ZQ30HWKsI4jy7oT6MvGhoYAPs6khpWoX
pZ20Yw5ynWIn1zDCVzf9JTv1T5VvmQUiI5MI2DA/VH6OGQ8rPlkpqYeimoERRZR+ds8uTVLK8cFe
LQnX8k0tnSmpJbWhWpAbbQFYuniBIUCXkGJ5Bdp95Wx1f0/fvc/Lp0j/scBPtNFCnE2ez/UtjQDz
I3mXUmU8uLl5DLz2KGmDT39IVVQcrNeE3WoLdhEuYUIdHGoKG+VnUIejwR83MZqAZJQq5on03zD/
9H+eegbFmBJzSI3mPzM424t2MI6TY0obo7yEi8ZklNUqA9wlgE0l8C0rG1zh5qkZtx91xz3OQJQn
BCew9yee3bA825OcCIhb/Lu0tSRs9/JWofBhjkxC9l0Zp6y8BJje7ZD0cQeNRqv7RhclX6zAVWKS
pQAYBkEDZfWJC5fE3n2nT1arLv/rtWqtRDWOVB6YNL0A0gOGngv2Ty2ugQfdBnJg33Q6k1ZhVBid
Z6eBQ7e9VIal4fzn8/lPRwdyMkezC4CFkBn929PIzjfK3Q5pF83NDR7eqX5r3BqvxtbT6QK6exe8
nIPXZ7gMeJ+9+/PF9X9phz8v/uFE7G9JXs/WqGj6akPhEtWYqqcL5E6LFBWy0t1LQplSPaKmfr50
Xiv8O9f3X2rsw6oX7dNj/ZTUGI7UmURffdjvB8P2EWcvEvjcjR9tBDZl1l50Nx4JR9xrcl+9FTwR
lV2r2Z7xQ7I/KpLE4HpsuNTAeTEJynfttoXPOOMHKgxDsmmh45bLd68xSL3y+KCG1KpOaqyXpErd
nkUPFS5521E1CJLAZrr5o0a5gUtBuNJ6cBX52pY4T6pN8u7rfzlZX3QAs7fdBuIFAc2FumLc1F0u
QdsnL7kMo2hGCPe+Q7kiFbE+CNiGTzwrUef83n9U+ZCouvGrZRKDIBWRt1ZR6s7kbvgDGiu5QRWF
twqgv+wKd8zuAPwLaiQ/XvthFObctqOGC7DDF4v+AlRespvDgwI1eDxrJ6X3h/HR/pLSOSlTxjTf
CdNyh0Qjt82l11wukrVqLuQxfGV+3I06e/mZKEQGO71T2QRbm39qzMthWJ3RW6YO/qy6DtiZytmt
Cs5uXcieN824iw6tbWo78I/hynVPy9QFoHv5mgEw15aHtPPN3mzM/ozJhh5INozHxK0UOhnol22T
l6PGw/FwWF8Ed9Wv1wtqePYLqn716sPFggIneveuABZe1OvkKdz+XQVdl5o5ywq5rgrpIXJJqzJe
1+bC4xIZBxOUNJg/2NfYy+OSLWXxqaryIGTvuTKjxKO4A1SHRFcVSB02CgwjJga+ZEwEb+ZwEUcB
QgG+3pUgJdfecQuXtc9ITr5q0s5fSs7q0jOUDVEDKB2aIl7ZBs8ZXBtHkgr1nUddI9jYKumRFgAo
1GY8z0VJrVbcV2XxBONHUMVoziXLvw0qtNZsywHTme7G0+pxbUONlGzwIOldlps2FdP6CrA1BXa3
Ckh9r46uHB2/UlkFezeoL94pb6QCKUSC21EUhhMv5LbHbGBa4ZcD9pGET+Y3haR6lWt7TXn0KZIO
fBGQ3A4mDmjGUr0ecGfoJ2+rwI3maK66wWKx2Kl+jjc9qkDuyeF7iORGguVd37p1BB+EdxFxHrqg
SbMYzsMikJskUYcWaI5Nlx8B38UfL6/ZrwTdSo9UH0XiEftEVXgVBIE8coQc8tz3qeI3RISuXv/0
LgdIMWC+cznA7bGcvnYULkHYlr/wsUOgzD35BFJ7JHW5pTtsyDTWcGtSJDXcC+uHE4wv+fuJDbl6
h/4D/LSU7+4uY2/YGTAiePSMCZaebrf19ARG21YjuItK0yk+QXdlB/WHd2g1m+S5eMmtUpZAltmo
hc2GVHgwZPfBq6rn8upc0dymXFXkuFjtL+SXMv/Fbkha0qxprE+OhewtN8TJJG/Hz8hg1h6lour3
66tg1a8LIGfz5jXlKbebHCCrfPVQBm3RWGi7+ZUNQlnx8+Fw2KSgshTzm3OXQOaXo/d2yv0X6GV6
grO4Bz5SPCM64Lxth5o464A0DvGXd939t0zV36IJi0Hl7oKmrC5VR+3CaM+wNe0ANATE7sszXIPf
5bEXvD7/Q0vJfptu7Jb2tHtbnUIdJFT07YOFzgRJjGdALHNTA2Ah0D3y6piqXB477adrlmVZN48m
9kJrLlFf6u2ZN5B3SVXIrhID2lVCj4lH6YoRU8V/A9F3PkoTUg9X/nxfsMJEu0uTPAiJ8nfZXtDO
0fay4yL6Ig2vEo8Ibh3MVvOqoQk5vsofNAadToioA+wJJiWnuwTMbBMwx7QEh1OJkzLKlUfLtd/x
Gw0C0lMVd5+VyGsQnfhY+dJL6Du5msY0gT7WWzShu3sK6ub7to/q1BhlXqMh2PIzntmeToqbe1Wd
m4oSdhvdqaK3Ip9hH5ENFDqLHSJ+FPkVyrwx8jsYp5QnH15B7ex0lnIysCqoNNF+wCe97/Z9OuWm
5fRbrnwyCYb3ceID5afy5OVpvjzNj0up2rdnhyc1LMdd4pG1pq2GVLHm+MzixYVYh3Ap7R4P7qhT
5o0h68NUv1XBSZWSqyKr1i9Xr4pNLZYxxp2wyhOnl5qGZSiSYo8kqUVOVsLHIj0XGUWyUWP0cEfg
pLGfg3L4AsvmBP7ow5utaWPKtyzyh4rBCfEaTzz37V1Vo9nsy7i8W9TQ7SKuZ4VNFYuPI4D1L5cP
uAyU5YRCAQt5c/lncpQulRs00XqYLNeLCbl2l2ZxBbZJ04oV9Ss6qo5MNVGMhO+CsasJUKCnM4TF
RBOvyr2cdMEP0oFSFfmKxOB/mRV2X1Y1fqsolKAcF6l7Si2i+uIhpMrkAUQ3LlIWTZMo0TGHtujO
bu295JeaRUtM+qiFpgRLU2k01GmK/6a91oQNShShwPDcYP4k9nbVAWly2KC+msgEu+VWuxCA0el1
ZUzHqMqLcR9uZwniUB48K9Dn7u6mKe1ITbPo75ZUQ5YH94RjhF+E2UUHH9T47o9h8gjnQNgVywOG
+1WOpXGv4o+xqWzrYHni2MGPhWS9vQBcFQcFI0oGeKcGsue3H16hIrl1Xpc6op8DcjPzRqnXaIsA
iuv4Pi8zDp2YlfYYm3IvnwNAHQLKEFbEWAhtcfxS5j3ceacstoX/+C0xgJyhcshjOvSu3XtzXWDY
jHIMqfyJ1+gkPucXQEX3yOm7+INBKCf87SM93WHq8zntMSemKVQ0KNaN3FunHIpT9raskcj2l9qA
KSEu6Q0ciU2479CZDxeMRqq4QrnSu3ZFFjiInU7DRIhhxejgqM6acjd4PTsV1Pu4PnLLWO72GC2D
h4iP1DwLJD2wguUOlXkRXlYovpURMbE3ldlFU/l+w+80rsqPYYFg808CX3MG9CUGK9litPGOo1EZ
DR69oB7UqEZ1Y2CZLZGgpBzgEAyHqx5EWL1aDcdkUccavTlcUN+ZqrcK5cFg1KiZa6wnhSd/iOOC
y6IGQNE2AYoFyMegu+WKgTx39lDdJK0kNEuXEFYJju/Nd2+t3qpbu0gYXdMUE5VZrATOdl/DTK8g
B9mqWhdX5gmNBPC8TzxBkKYTL/HqXVJbo0Gj/HA7g87gGCQYJXFgMxXAXBF0u7Var4FNa3QatGSr
TRuqqWywAE+Nn/X8fe/0ImzHDYFrqiR/3rBzb2uGOy1RSV5++PaZmG0UE1rrte7eKA4fvlEaiQKi
2cCgd+3CN9xOi3OWd1sjwEShkNpRMfJWFRyWPvuG49pNFPC2mItd1X1WH61rgPNUS4DazZUmoTgV
aY0hRNjsKL9xE1s3sFR5Pl92lvMzwFpZKa65l7OLVLC8plBw1IctinzQu9z8m59wtGgdHY0aDmjG
Nv0itvJH1KEl38bp37h3UInWw2vTqp+7chlxFqTXQnOTatYHgAT3Y0s8mh/axO2i5Dkyd7+Cg1Ma
+UWAerdsgFPedEa2ao10F23cqNGqALFI0cMLzxR+JLKBKxgEaxglxBt9Kg0HLwiYFHEpOeIJ9VOf
NwVgi5fFXVFNafUQM0Oghc9+dqMdfQcoSLwh+dAFYkU1Dadq562Qy65392lIp1Dl4s83DB/l+fJY
axE5lFehHXdeGX17qZ/hoPAUxQGTF8A5zHnQKjxI61c4l5oH0IuYQtkvpU3yWYHbpkmHPq7zhmyO
uOHiiJPzceGExI830aznrjMicYlPeOC2ROJ3EDgJYvEOfhtxi3GM/fTqBkVkmPu/QIjS65HtUq1G
EVty8roGTSncEL8KAhR9FXXk6P26IE8FcIs10Kif3tN7gAMsaQpSpxztqh6auDjzSx8qMO9Wrqz2
7Cn7SrG04OGEE0LIgno9DINsmsRIGT6l2w+IEFcreVZ5yJXuXrF2RGh19944dF4YVSlhcHEellkn
5OB9owEx4pS6MTeQvHfh6AI62r7Xj81jT3aHS/kQqnnyWz1aN6e0bk9b8NPSMe3hBAhiCthYhf6N
sauYGJppjoY8R8dbISeB9HtelD9RIx9JGql7dcrwRltvWQSq86tvDB9nFsVvEM9wnqetkY+abDzc
RswG0iMT+12OAEZhX0kCp5ODr0YECVIAj6AFXSUxBjcub05cvoOGKEZOmnDZYJDe7s94WPTQZsMm
TomEKkRMlT4Wxr0NQnELFo4E1id/Ubddr7mptN95B+LZQzkuxSXpjWqLv1rae9E8FGMgwesMREQ6
aPAhm0PxzwtqtSAw25VYC7E67u8YQykGIypFdWnxsX0BdX2vcafwywE2xyvPsYIwItEw48hzP/0F
bn5lJ4qpNu2uAgkj+B3INz00NN8hBYunu2uxmoj8AcEbtRpPzIwYyjEXRiHxtv5wHF2hh1TX2UOV
onK4Lz3oPJ/SITHkLC9A/8YCYIBQTBU89mGd97Em8iVtTlSUg9dIlrZhOwnTMRZeszljnZzGmYNn
f/dvHnVITyIneV3gZhc1x4FerVa1HvqTVKRVP7r9k89zkqOC0GbKDi94TUwGll0fBU4He+rd/BqW
UHYA1X8r9funSh/zRBtvk931VjwijKRY3CY7E8gx6GJRar1Aums4vxKJn0pp+4Js38r4R7zET0K2
A7NyKRt8bVHHNFltPA6K/z4rX+fo/chkfyduAM+RL5WL3PsV+7u2IIah5BDITakbYEin2LtRy0f9
4mUvaexUx14CMzNKhLfmvNlsnLo6rvVs/AL8t6krrDoC1KyLpqhtOYW13tTwat0a/V51hw2uo2d6
qItVt/9zPk4S9B/JZVr9/kvGfdQJjmD86hvd0cKnVqUl9E7PZdFxz6/Wg+Luufeyf7keGMK/XPGj
ZFB4Pa7rTe5E5Z0zYY0l37QDKRqSAaRr0lmDFS2iKok1yQ4N5RDTq/KW8dVq00YVYFSxjkF3hZIu
yZm+eE0R8wfRYkhKrk3dFoMwY6NPYkixmKSSEEvy36XZjjhnB1zpi+shwHI2OML83ldoI04AcGbl
uofZqfCAUXSSosAB4qlTFN4zlQ2tIDxBSp/hn59dxB2TLLGtGPqhZIdmhBvtXEuOHHXrOs48LWxn
l2u83ySnn5RSscJoHeC3kAm9M4w6b6cdiD+/YoMHdfsNdU29jC1k7g1jljHuQFwOVg/7wj1x/ogU
4y5ZdTe3obUXIT1pGGTZl3VJ+ga9d7KE9465CInEHN73csk9436zKbP3ItETG+gydvjPoM1tPbB7
26QKCAiKzQFKmDwWXzHhBN2JeDvkOgaNECUqH0OYD2GEZN1OkvsUGj5gsvCdIXBobVx/ZJamErk9
OBQS+3bmodwRFcuShL94yuNluVEmLF+qwYhYa4rXRgrn/cgkqMYrLg9ao9EIr5wYcl4mVqu2oSQZ
4hOzkfjPncGgEOSaloq+8nM3KvXiDKDChsRPEByTXG1z10CNqSWxhlu/u8N6d0rSpPn0TyIOIQdx
3ERomrf2sdQJwyiyJAzjRcmf29x78hSrNJpKnCipUIkMEAJCvQ0nutBo6+yH1I/kwX9JFraMK4Zf
loGngMDzsnx80QBTREAiyv7kspntfrGzEFycF0pTKw9lqVxgZrnkTdsSFEo7rHydyrx94yfdNW5B
oVmEM7HV613A7sdPqW+FN5FHLUIq0RGiirDpcoud8nzSLRLZUAaCAE5cRZtI5+WCZcfeCksDNKq0
IKmBVFh0WHncY3jCYdca67y6tOCI6Di1gqXYvYB/PlUb9Nhl/ma4Lbqb+eNBr6MQWnJ3wYLg5eK1
SI3J49fUdYk/VZNMWoosP0gm8hHdrvS+u0kfAhxTCsMYjzH+drM5pDRQD4IaRHJTPBHxRXrkrEmd
4OI/XX5TCjq1XWmDDwIqI99BiEF6dVfCE8DKkQjFEBBhuHtiICDPquJ5Mau/rmiFcvxQlVXXv3BR
vLdnfd0OJCnI5Ar5c2QP5kGxgOJXYVFQv5XVakGilENeRx8dXT5eTC/Gt8SyeW3LjrdAW/2spP9Z
r9Etph/p3DSKRf2jpH67P9fbpxSLHGX6p9qmfvez5p6xJsgq6c/bV6w6AxSVDMTZX678rwYHvaib
NnBumtAs/F2m2uYT42jsNxru9iA5AjNZYHAsAWknmPRPPbI+WIsLgKr61b8mi4fmFzNcfIb1J6Of
V2IZ3+2G/edKPiyVEb/S/TWjRfwG9gpIvxB07tr+Hay2C6BrNgMXgLFMd+Fj411AQWpUneEuJJCo
5hsQZtTjtla9rWBpZ/je7CatQxTXkdN2AVxPs00L8DBrwGRfLpYszxzGrW09DmM6Ja7NVw2q2HRm
/tar4EiJ7y/b69B7xkS6zigVVGmFj709aJvHee8Yj+4d4NJd5WGXt4C+Hrwrhz9fO9jesXOL1sS0
t8bkUU3ZdDBgX7UUNhBgbDUve/ibhw//3ROTNk7JxEw8y/Tg/MqY1DmBiQiwYLVw83IUVE8+1Ol7
TqFdytMO1khILFv0XJcOd3dyc4ugm9b34M3GJSjxHpaXEBav8azXDPDR02cRqHWZM74DOogmfdS2
y2fq5jprwz9ZND+am9KGZK5TWhuus65aoLxlrVfSiNdVu1C2zOrrXmHMPsm8Sy9JSrcYK1OBT/xW
aJlWbX+rTtJfDo3xTXTf2ws3ZBHuDesbI0P80jbr+zW/iXZP9RomhjJX9Jl2AfvENU9dCNovMPVV
afoGS8EY9ibz+OhpjVtAc/fGswkmY6Lxn6X4zUf57ZnD/pq36bqn9itSPp+Gm+M6/T//S//fRWty
yuLjdRvp7dTfV18e/Nni8uItk+bob1r0+DJRlNA9MfHXJah1qg6sRszouyl1WujIfUpNDc6/n+sK
YxL5tXBSurkMR6ENpOeJoRGG1bC8ZVBp4J2xh5LZjdK3er9CoBNjxBzIYjMma4U2lqnV6p68jKGg
hKHetNigxyzmmNbehPCSpvlfdkH/5gMyamA4mlXUbbMIXdlHR9kdvof16bnbRVeosMzgFKRC5ODL
RJdWSmpFjzPeNmY/7/33djKuWmBey3AsI+9Yn+fNSM806pjPS9dsWoS6wQEYN70K0uMqCw+1NV4Y
SFsNuxN349KumfXIB+6tGsdhe3Yd2m5DsKpytOw7pHbIaRA/zDKoF+pU/ACcxyG7lX5esfGtm+m9
Yktn4gyeWRoC/paWdXGinx/3M1nCPkCPReQkdvWL59SfvbgNfHc2OkWbTjK7DojkzM62de5OBjlq
jzRbKzzAn5fzvROF5VjMcHGmLMuB3PHv5ejPHSQnBetIxYH0ZfAAhdTVqk5LSL723g5ItnOvQOUC
IStfy5vusedEE1/sEpMPdgtuol7hN1H6FsDImoxiHqhWO2/Ty/v3mp6Jfp7cLo9jRMdJPxvH7fU4
7t7LBSryz8XVv7MhILg1d5o6Jd62+fOO6HJcP44zukUHHFYDKdYwRND/OM63y/1ysp/bU3SM8vVk
EOOIW429n4MNSkq2v13uHxbjr8t9WAzN2WxziSMPgMpLUqI4Qwqi4N8ZNMXfah3LP9/eu0vsp9v7
sLm70+OcPOT2CvVzj1516fDvGT0NxpqruuA2kqmDRzc6kpRK+rTAtZOxXYFJGsw8cbXimqGpFBRG
qu7lPCG3b7acUU5av831b9L5r8Pyx7P47DtMcrfiA2PAk2jvwgS+CWgtRoILSHPoqXfV3Z3J/79a
R6IxGu0HGwb4rcpzdm7fo9zKnHl3uGVTlw7atH4jSfCLA5P/1vcikmoxfGw4jqWBKPy3rOxMK71r
l+IVRjHrqSYXVRg6XSMA6BZAx5vavRj6ONBJcFfmQh+cxvHA6KSU/2JlLZ4OnKdqclLmYD3cYpcp
PrQnMAic1XGnsM+FX1b7fQbwY7Ufj/6YTYrX9WGNZNO6l5tvo0P/3Demh1rclUwy2AcT9VrtW4fO
PdIqP8vdV5v3d8GzLfoXUTS2+XGu4ls+Pt/i5y6CHpKh5HypQLmEG+1p9TWR0S4k1Kof29SQ/ENt
2zk2nn6uZTfWnXNEnnQ/2LfzFWOUa53HwCuXDmNIGGkgaF079lTrPXuFGTA1KYmtFnoMgkOjSrWw
Y41AaK4Ua/rUJvnNMbZbZiAwsln91tueS3kwsRnmYRzBVoVgC1EfBC2BWbcm6tm4KGtuVzSwQYu0
vO4wJ9tGwYsZZKquS0UgmTddY0aI8Zv++9axLs+paGjSv5gXDPm/pcp6aYltvLQTVEGTJsmJNqB0
jTikx+UX5WP8U36LtpO3bEdH34om/kPXOcW9vc0SJIKZ/2DdP6/WqTpGdu9Jk/5FnVP2dz0Gk7JJ
D9lw4giazpOsCAAxJ0ZfbEAzf5YSU0Twm5D8tyD7Iyo6TW77s75Ort0cVRCK6IYCH965eK/YK+SZ
WHQvowsV14N7Tb2d466P3uXmOgfcZAWT7ct0H0CB1q8QKDCKzFjfxr2FjzFUvO4VzJuDl3/5OZoJ
yWPQbUbymhHdQil38JODd4Fyts5MFU4AvTsEkAzG/Xx375ju293ZcLUatlUw8u8D+sd2v+i632tw
BEeTp7uun3pAMNYSQBKedCX9fKnv0yUiQza9r6at45YVPmTI0Jlzn0wOFEJ9pr82qin7OI8pZ+1d
hwwShXjqD8yVwV0K8RJTRPlyabu4Ty1aLSh3RySe0gCTgBfCbJCxyOZ215xP5rfwOL4tD12z4R9g
wZxE/PTZccbbqdm2GtloHUHZUZ+EdEbxCHv3bm516mSLyeABUbXsLMot61yDwxy4pXTw822b3xrV
uW2cKsYhHRN/1P7wQu3t/ZhYT7yrZ5BCZHAh86nyNK/Q3XQTaTKSzpmkj63irAsUPeNmGrWOHixX
vWyJt7raLDbze/saPKHbs+t68xI4S+p+ZmNPzm9qgWCDVN0aEN12f166/tvSP/Rj0TDiycMqZF1n
7+aYfM08besZ+OvDuwxwbqklaL80jb69u0+B/HO7PuzX8bmzssL/Jey8ehvHliD8iwgwh1cmZUuy
bDm8EI7MOYq//n6c+7LrWcwAxsI7ViAPT+iurq6KGa7UdJ5FmgeMtSD4E8AkfZAf/Iqav5muAdIi
zakRfujRAqct8uYqhqPNayvEnjCglS134nqwizMe5qLkFKH9WAd/udhfedSfLvbH8QWgUZf9VHaX
rNm087rX/ErYtkA/tHdlW5nzHy098o3hKCAtWm3N5KQh/2zupWp7G706XbXUCWtPoTUT3B9eaggG
et/dz4funH7MM67XNo+5uydffJwfq3NOYlA6VBvUfbNV9+2xNY31DfuC2Z2Jh0ZHrf4Snv02C1Dp
ohlJ1+gGIrEhCv73jtxgilkpXV4T8cis0Xvk/o4puIYCTJ78bUR/bv8/v+zHiE6q2shWJqMk915A
YXkNTv1heFbRDkd4xO+WzsOqwMjBqeF3JxfhbkTOAy1s2Yk6pyZfGfB1vR0zkOpapQ87dixkkDPq
1NEa8GELblgeu9tq+GoOwX1+nL9CwS3Iz1n57x1U3+gvd/RbiPPzjn4caEqT1+HNkqOLPCHdrgJO
n5MEXxFvbP3mRBu8r2HC2t7fWi8O6FJ0aY8cd2H0l3NM+g3e+3EhPyNXTO9jIeslhjZ0ySMRENmk
9+I1ze16Wx7UF+TqdslpxKs7emAiP4zf+rnZSOups5F9WXxWLxHsucgH2d/1q/qNqDt05830kLzg
Tg1E2EBOLiIYOgakxe4hvLRP6b1c2yVQ6TYBUd0mTvk0PTcR7fjdCRWfL4nCgro1sb+KiIhfofMC
i2zzNX0HxYv4hfH6CNU5XZUoKR3ChxpdBmzd202e+2aDe4c7v/WDA6BF0QUb97eMcuGL9tY8pqeI
gnO5koCc9Y01Ia9UsIU2r9pkc+GE4AKWx6hKluZfRlr9GSz9HOgfCWxJqUtXIyG+oBo3uhJ7J41a
7PgqYIryodilvEUkEWWC5MX6aB5ugmd81N/6dnpPV0a+u6FBSqww1gcCG7Rnk81EV43h5g/CebpO
35W4wYUbyYM/7/bqso7/uZn9/7KBs2gUIB7+CQPIcYFJSczS607dRXsqjuJXS7bQ2NNed4z3CFaP
36GugNVzTKhAkwX4fWqrhCXNSnxs76NLtZbQJaDI/5Ue50f2ru6VTvTqfrrSwJfs5kOJLBsOYE/G
acgc/dBi+PT059uQfsuWf97HjwNXz7LCCtMW323YFLmN2x4yXXCKUmmT5PtCu+ryQQSebU6qcCfi
5YBKKsHmcB/Bez6PSBWUbo/7KAJw3DrSESPB5exYlxrABnHjt7L6aqzNhGqDSHkha+iT3jfDKkCc
x9DtMXoWpJNoujVKFdlDpG9qtbbVaVtIXgPlDqaBuWqVvWwuO3tFCzPHd++1yndLgBh52vza5ReB
Gou+o6X6hgZN+a0KWyG4SMqDNR8HNHVodKaCgCsAvDVME4z7rrsO4zEq3wPYTdqqUp+MYaN0rqys
U+thwJe7WQ04dOIphihQtb6B+tXeLdxr4wYqkTYdZFS3IW4iPYV9LMps8ZawaPibO8/PaPrnw/kR
UsTBkMppVdcP88f4ptxF70pjy09/k2D9lSX8aS7/OLN0K516UWUOTMeYNPIkHUWezC8bFAyR6N0/
K8YmvPTOfJIPPZVOKNhX4ks6s/tVcJURRHCmy+2A6P8E4TKX7fyUIdaG1Pl+fLR2OJTb5hFjZ+ka
0l2eg0XMT4T7WbWEqlbmC3RHfbZnBaH1o/KGf9at88LP4kqH/YRN+aGjBhbR/zIdMA8+iqg4X3Ep
pm67oQl817wmX3/r7kYOZjlq/jkq+q9QVAcRteh+Bib490mummPbTGM6XDT98QYXGm6gvo7Mt1Ba
FTdUIVUvRLqiRJq4UO+l6mxO3gC0Jb7EiKY070b9bJQHQfoMRcVOisfG2o75zkLiH/nr0DUxk8l3
2bgLRBQRDikusvpuCo6KsO2jQ1rtapZYem+qL5lJUVrdF7qnVt8xtVLEncVjI0NrLk+peJi0+6C6
duamTTZpeJCls1jd3fq9NKzq+FAEGxZeBRU+3qrjMa/eb+GTHj6V6BNO8n2J4q98r9TbILoo1rk0
AC+MQ4Mud73VYIYGftY5IVtr/WqmHuoZ0q4/VJfiSPBN6RP7ttQD8ApLe0iPA8olibZR1uVrgmak
cYqNU5a8iB2kyNsnorLNvJeaVSd7dbWv0aQe7nAjGtoLEV0Xv6j90dTuhukajofMeBWmz3m6dkx9
3Zm6HZhLH17G8aUNL5ryOAUPgX6ataNc7bXpiq+YGH11ItZZh2G404MrLy6yh3w4StZZn84pKvzR
tgmpl+746aO1mO5UeTfnh1n2ZmM7Ey6Z+yx4uEVrlcKIdlw+czrr2l05b3nSUu2F1l7D7lPZSS1Q
ERSV9MhPhFZyt/jBdRZW4Iz1+qZd4mnTS891dpfezlFxkOZ9Wr+FPIP0pIab6HblUxgXUXrm9SUC
kzTHGlsLmZJqbanrWL/TGaDxFGZ3AfWadMdfZ8un8WPed9pmqhFu28bZifpTj9ZD16Accsdvwyno
iWx9rmWSPX5p0spOlZ3SrFqQIWsfZjsVwVSa9aGKR+t02tT8FcoMyrqotEdrRV1n/a6p1kO4z4wD
F2+hjYlNAS5pKn5su5uCKEZc7yX1sZ7WyugH6S6ONsZwZ0j3JtYvy8uXm6iz0y07pUQT00HM7oTl
bnaKfkyMY0/NLDs1/Q71MAXohoRdcDMZKztHqlyVerW2bmQcuNypcmfBiTNvpihOTjWiQ7LhNUbl
6qmrpI7C48OxtHR8GbIKh293MWQvQc64dHRebXnLm5HSFpwu8a1mpfx6s6m5Xero1NZNW4A4pTuD
6DLxE3pNFJ8v4I2YzxFQdaI7YYRGt0Xiq5PD2/l3EaVEqvPV8rFcqEl+oviMKhegVj76TD3tsk5s
eUq96FovXy47guUPCOjH6yHx42p5X2B6ReL30+b/VzdVa15fY7bJLOC+uOp6S4ar8sEaIAreeo6s
uYwV38NwGbWHCEYIqyJ0ksZLaHYSHC5tufDQCRGGZg3TFEBfxewWWGNTIJlsVXPTzOMTWNEqHnNe
G295H0OoIpgMoia4uvTMiGCmJlp7MXTIs+tXYlNIMZCkaHOoPfaFiNdpLp8/pA5vMxnL8ZS0q+bC
62+ayxvkabkKAxmdyRa15TL5Op4kf2KaZPjiwgmB91CCDa2Wh5eiEeRz7Xw8U4MTmEyFC7dAMXQn
qMlemc0+l3qbbN7O3GEKMO7/nzsoWGvhntGNGm/QV4wEY5wPLuLW8hfXzZ0zgdJfTzbM3PbXQ+SJ
S3wGV5q5VuXyzVwOw83ruVKect3wDTZOhczOHK8326Cy8yUizPJrNsiIT4ouYzBiPMezQhy7dJg0
OorVjGEEg93hEbEuuRcmliU4PO289jPo9BS4Ui/AXOMW2oXihUplx9lKqNxUs1HrZpbWmTdQxuVx
Vg6C3eK0/DuTo7U8CekNyLMTlnQeVxhrdoHKNXVE1H06Z+ZJwF5K4bWNsHE758iCIefwrSfzS7Jr
w+kq+zbbHd4nCuC/c8Mqi0wCLlVkTzwUArG3PLSHz9vr7VWJvbZxBuhdO61dmbrdGKuMGFAjWmPv
4ZBwrQCRGMfkQcZOjxcPujKFCzVLph2lXlYro8NT4YqYhHroBJPDZfITYQbZLP/LCMjTmkcBEJx8
6NyqZHPbWup0zXIexbQnpXZEkmDaZeMUve0zA3LDYYgZBr5dzDxGXEfmSbKD6y3zbsGej+cjWQpc
b0JXO8jB4Eyf1QukBN5IgtmDJqqOqtvC7Ktv1QvvC64m2jOtm+doam+QTosheoGjADBCBIOkk/v8
ixTYDJkAMIUWMA1OswM5gI+yhuXF3ABzJ4ZCiAYuOu4orC1j7Uqq08WuojpJsDEVhG38Q/82I2vz
xgcXFcNpm9tmUxcIJXJEbPgirm34REqKL8HuEEnIV0u2s8/sRaV2jwCY1953p/ZefVPfkpcUmlNo
H2JoRrhFXXgBCGL5hv7VPNhJe+BB5R5PiH9dvB6Z/w/MA4YmCM8JdnHFC+NFqsKXJuITaK0Kto+P
Q7qbq80MwykGjbFZ1Vm1GbqLoh2b2pugYQdrk/AYftFdDrlphn2dLO7hm8UQF5uLyqayfdJ3Ktkt
KWhqCwfrjoMEAbGHbrLjlxqeFtIC7B5uDGMe2lDqxBdpE22DHcF/6or3xsl8olHgKabaNXg3lIw+
S6DO546S7w1dpOv0RpBZvqRoCr82LFtiz8GfIDkwwbm4r+SVqmODhg3by1Z7M6465aYIutfn8Bo/
l5/jQ/ghffHSCPFL007ZcHq7YkueHJllyZb1McDf0O2AcUFdBg/rzlcKT5XdNHaF1g/xJquPKs8b
9Fu3I+lo5jC5YWeFSDSFvh55keUMkytDxh5tA9RFtwsmiehIJDjBRsd2OnfyU/9AWUl5TJ9JfQTQ
UEh9LavV7o/t8aZtWny9Fc9IcSo4VrOH5G3jkvp0ACTEE1jEHJfcBiEEOPB8GYQKC7VIY3KR4ZdQ
G0dksViJlh3SzRk7YmAHcMZodaILSfOllANoFWNCQ28WynQPuL2GbkLzFlUVAlzEGD6MB+uFB1Cp
OGfaFxmEePhqBcfA5b73LLrlrBV9PqMroLMenBsQlGettifVXlehA5Kc6Kxgt44IHuv7ig1BH/2B
E6mhs7lDmN8xmnsMUCBZYopMySDbCRDtOB+xOTkB+xGTWV6ovk8LCA6wWfsyhSZKIEPIkDqzhbTp
buh8iHCK7icNjBunYgdFzhaJQ/afe0siUNpKOEFjGxoRBywidcwY/b09KtqdpO+S7MnIPRVbDuWK
IKFyEJlXN2+gecxYTwgymg5/TFGWk+wbikOxM0HvU7bqbcfzasStkG/xBE6kdYRJOKpw7NEI079p
3zf1o6w3RM4NrDsaJAyngecq+Bp+b5HT5cztraT5A4MXeUx+rrlDNhhrWPksiGujXCZJOkBQ15/h
M2VOUld+pYqbVIg2uVh8J9PIJ+eSV8fJw3CzLRkVqQICLGFFri5FlJe6disYiaKjDjZzT7IcGU2x
BjFXT2OZCsdRvHTje5jvg9yXdH+2CI7cMnYnzLhz/8b2GBKD8V4HK4UenevZnWR/oGkMGg0nIqVm
YsZmJeESOK7zbicMXmxsTRhP4Rpi7I0KRXSQIz9JcGw8kIC35VqttsV0qAO8dHZh/pBCq8IJIkid
G8r/xAi9q9B/QXMaVvMF9hC2GHPkuUnod5Or/KoK6a0HRGhUTmvZHTpAWMywQX/RXrLSz8PLAv+q
HbN9fbNbPrS2OyqPn44grqYKWzXKh2biZI9z8WaVfkl/o7aYvWqcZc1FCR8HHAskL6AlNyFIc4rq
UTf92+DDpVLhc6EQLjs94dboBcRjFG04FwaHalZZ2fnkF4M7hzxxqO5vKC3ZZbcdqNYj3Fd4pfpr
p4DDyKYBSHe/cN64KTTjRkxuo3UpO9nNZRlrV/m5VZy4ZaWeZ/q4ogObgdg9o7eriGsLF5PcqeZ1
BzueHaQ2HwXcq4Num60zZOya7VTdD5ZXBn6Np6XiiQIlAo5JNx12grRukoNIY4bWf2hEtvhgoW23
bFTtlf9yZ4npslB7671TX1Jrk55G1mywoqlJnf3BQuOQ8NSGf6qz0gm2dSdMj33ldmXrSYi9d3fh
UTD2s37qyNnSXZi8qNO1GtdCuefxwG4bqQLr517b5somiPwm3IrBzop3krCKcCJFzQTXKmknJ3QK
jjkyoHfU4IfUayh0EO6SRJTAFzuzXHyTO0veZ3nsyMKuplkNZJtQM3QUgtpn400CneufVBYjRx4P
+ktQ7RpXb5psEr/unOGVDaZ8ebNIVwiv+YdfpwlbRcjv9LdI2ILbveyI5nJoRNO99DZxRH6ZKVCa
rT0ab/WLhQ4fX4puMrMZywrYgfQlkzkcWzJBqBv8BXyQtEEnQwTFPSbC1/waELSLds7ZwwqI4el9
quJ4sDZysckDt+zvMgiB/InXMFER6oMwIdjCSPUu2NFmB8MHBjq7X4XkjHujT1x0wtk1tW2BEaPh
NZKP+AzHp/gq3+WwqMo1IBdKCDXdeHS+0UPaOmriRHA1Zrc3fRbDrXTr1gn4rNin1CqiCkPbLWk8
QtD32inkWGbV0SiL1lLrVET7o9ONdn5zWMki+qrBokrIJ9YSI+DIkhPc9qq6gbg4px4HNkKbrKTq
l5+3cltxaDTgB7i96YgReS3pmbl8eIACKps6uq2lk+lc4l1o+gIAEpLwo2Pe3HNV+je8kqZtPe0z
CkP9OiBENFfpzSs6VyPYegkFRwHWJHhg75ipMLiGtCkMf8yO8bNEMG2hkXV70GUvp7Mr/9Ciy0yW
RFfA5FiACs1jWfjaV7VNZvtGZM/CD3AUSvz5e3plt5KRYJTJ5KCj7ZO7pWCspRCdUZr0Ju0pxxeN
THJedg5+MjbxdCdaviX7puwJcKhiv4jWeuW2aOekXl95NR3Ls5uMXhSuY8njAO1RCUmYaR4xkYy3
NFZ1pd/07m12h+XQW3BTJlkpOFDRKsth69RI3b7q4W5CRPD19s4SJWbQ1Cdx8BdGKfRGOn6IssTA
meg90IhYVjV2IeS3JIx+Sw1N3xsoepeu9NIiWqZv+Q/hAJrQplculkoe/jhj4E90plWH7LGnrEAh
pYSptBIUj41s/Iiu+M7BTFCA0XAzAhpe1Ft71Fg+uSryG7T0DCcgbkEw7mNi0x83bBaldqyPur5q
UncJAx4NioP6ipWi0svLi74oTt9M9N+2qsak2kzzWxQeAYCHYllx3bQOi3OpvE8HjWt1Q7zmM4+D
T6t89L8A3oUeO6BNRjmF/RxZCeaTdsqD2Wbk9CcRM3qgqgjXJVugiR4zmWxntk+5vqr149jtNHkn
mfs2P7TQUHD4M6+dvk+i6zSuAsur1Wc5OhLLijtWhHn/Z1D/d/mzBbmUdMXQ4HGavwlpTuLQ6WOU
pA85pY/Ml1oXueV7sKV4HVMwssVTjplLjAKP+DwKy0FjrOrP+at4rVbZikTsrjgTOrAD//nCfhXN
/gmpGqKooV6+WCTIkCd/SSL/kz8hCDNSdGl3wZtHRa6EUw3hU524xhYphcC6zeyS8loWEGn49bl+
DB8GWmSlFWWSeaE52DKkkmpHSVd5ZPMtHhUMDv9S2/kddRcRPpYN3dREeAg/OSzJYM11r0LfqVxT
9+tHTlFiOrw7/iZT93sNafkiS1dFlXqxIf4o3xqtVo+mcusuZub21/kBzi3KwmTTRCavVmdr74Ce
3Xtf2bpE0GmD/pvP40N96V6JV6nTswdGJfx/p+ncPz+q/6gLcW0G9S0TtgvM6B9EHkkXlDSQpBKP
J9VDxGx4r56sx2SdPRonrMTyv4yFsfBZfkyNf33fjzKg3AV53ShDjgU41g2o/fQr5Z3vrWY33B7V
pR36e0QQ19a/LdDo+xvebTRxTWsBLXEwtX1Dk+DG2RYrbXSEl+YxvniGoz40OIBAqF9pNNfTxfdi
QzV0I7qkl+bD2Kdhll+2xZn9Qnsc7lH4OlaPPcQ0anZO8SiclBc1PRif4l9k+n7jErEW/nXD8r/L
C6M+Vu1NiHPqnmXlDCcJfI4QdH7sL2RTf36a8n8Pr6n8YuPqMopw//42qWqjLkmS/KI812SuZ+kC
vaYYsC6wx2/ze5ydIHKwXAip4kXg/PAmFubW+Jbfhzv0Tw41e3dwaLAfCH3lyLI9jFc26hghSTSV
tvn9eJjQT64ug7u4H8grbcc6dm/fMw1wFkIEpjd/wORBJw9WDzwElMJH4kjZpnitfy2oK33XON5h
ADjaMhJDysLyGKBz6G4L5YtPuHaX9rU9gz5tpN20pxqu0Ea1Hx76c/9aXHSQj4W0iU70J7oigCUC
KAwX+Is5hNxx/y2ziFCPGlYw0TA+mT86mv3oQoA9xglDCgn6ZrkATYbfO/1bcSrvRA8tODSigHS/
gPOAHSnqxgCHo9O0DszQ9Kv1yy0Y+qrFXql4Dz5Pxut8h2LzM+4pt333fXvu3qqWHUtcN2fjSg6g
XDVOPaQwPiOkxcFkiJQQEISrPHukZpbpSNcCfBGEgdo2hEVkQQJ4dLb5Mby1p5rLpPfrIf0AHfiA
3gSawkfG62zdfasncdN9lw/DmxVt6hcikLe2dZNtudClnPhZfBbxhiVTVnfqon4Vuxl2XxVyD6ge
+fMp8NR3+s2RnP+SDtDsZHCmFnQEGw4mhEIqxBRx1HbbfVPpq67BOl+B70Io23KZCxG2twky0mdS
dgOiWQoHc6GKgZnC1S+WCHX89bt8F62Mz3pXriUM3P/mmGEt9bnfdpR/TPkfO0rZtL1cVHV+aR7G
OxmRy8pHPe5deO8P7CvpGYQWABmckx0X5gT1m+lJSBw6cWqaCT7mcwcC+724qep7CHLn7P72EOyU
r+5cbdV1tIPZv588RMNeG/rbkD+mI95ymTjnfiViw1kdeNyvyqOKkgEem6fiCyHDtboSnuCII2to
oOJUPKh0kxQPLEbSnXV1iI8Eb9uuxOtO2Bde4cXH264742fgj0/mX/agXyXMn0NkiaooitJCNdR/
sG3koqsLwWAPqp7bt/SOUPMsNqwo9Trvs88ZR6vo0TqqV/VN2wMEAzXCHJIW1l3duzGKbO8QWLIL
0Hezix+Hp/aAokCANjkVE2SrjW1Dm/h0FVblg/TWrSCac3vdHZjv3XBff2Zr60t9D3FSOY+X+YuE
vKtt8V14+fPup/1OkxLNf9zmz7OsSsNCmxKRmUDju7kiGfGr401HBUvFj0+mZVVG4Ac2DeSn8aN9
1oEfJUQeMruzv7APoIW521WBA2js9Hsqhxwc+p22WRwl2k3pyzT6mw7mTchrWO7wEh3ap781VRj/
NZ3/eRM/pvMYlYYaBpAd9NWwh+SZnMiyQw8vLBihCIW0tO4ihrYdYXchHbXL1/gyAKv5+Gy4wuNc
we0KiegdIu63cvORr8AXQhwx7HRV7cBQfN23roAdF7BRmo7c7FlDX7x63LJLO+ILLn3bgPbjwA1c
T3TVde2b6/Kh3yS7a7Sx1trGvP8bC1ZfDsE/TFDjxyFZ4I8RaFWYX+QrHnJ+C9lqJgCE6XPFMwMo
skQ7VVwQfLZ66lQNSWvppJMTmfaiVCTCGSZ0md6Je437Eid1K7UxCPioiTifwcTYcsE+wWerVzZH
MtnkayE+1ZfoNbyUeOAKL5zG2aN6F+2tdeAkr8IL6b74tEiS/nmaKsp/3qyhKjQXKSK9Rfz9H9Fx
Jst9LYZyfBkuxvtce31KfXEv6k4y79mduvzAnNVml/o56o/BSwBe/5lvOtoMN+ovoC3GTQHaEZTh
ZgXY8gs8b6jom9RM7fIvIdt/hoiWuvCgTeJ5w/oRviZ9bpSjxe4BnRZ2feQTtxpesFN3+THZ1n/7
uv/KHjC3ozNTkhG1xXr03+NzK/L5ZhasgJ6E8FE5zh+3b7IIkofsxLYL4SpYTft03a+kJ6gppHQu
w1YewtuKSSHtmiNRgbHLfMQwD8VxONbn/JWCavtKVrcGeYQkWT/G5+pYE2EMhA/XBzOyEQeiz2Nw
At/g/LpHL5cPD7fI4p4agPGlJGPjDIV67uKtjudtAy7X0L9Ioz40YDr+LNRPjdmno82jxMpKK+6g
LVIvGIlWPmU/diSvPREWkE2COE2HHhABQBo9GFCNR6H0Y7/jGaIpQE2GzjbF7gRbKRwwSlIAXkpr
WR/Aw1pyc16D+UosOMkX03cfN38JJn/r2SNy/ddzWObxP+YprZ1lFkVNfgHQ5yZT1IP7x1+teTBI
t90m36LfgF/isMPcYBechqfuvdkp98W2egRxeCcQAXBV78o14JSwdKGN9DMSnNPeevrzmvqvKNuS
oPDQBoae9G/eBbEpqnNk1MVD89wwS6Wnajf64Undxce/fNN/JHO0YBh0hKuSiKXhD7pQ2haqoI23
+EKmcl8cTXoXzxT7WxpOLqfuCsBeHwG+wtsn6MrfmMDc0u+bB5kqZESNXkB6Bn5sHmHRipVQdtnl
djsERHY5LI9LkjwWlp3lfoe9K82zOT4ljkRmhfaU5UyFR/hHoS4HtaVffvBbTq9xdUN2LTjejJ0S
eWF8oHAcIYLcPtXVva5erOYyIkQR+QN42m0/96daIIdfR7Bg4Y1L1SeeS+p8p+jPQfnS3enkZYBr
N09ONpZ1FOZTJ546FO0gOs040nqidlCSHd+eYGRruTMJLSWqAmbOpunvBD5B2Jg0iYgr3dg0o6uM
bgqK/gHkCbKLjUt2NShgxCcdAoTmm90qxGEdIDsH5nFTbDpnzOo2MVbCrTtyxnPcZyDCbqusR8vN
K28MAE+9P88H9T92c8uUVB4HRHDLUn6Q6oIsV4dBqfG3+x7QyoHn9hDhSP2AzZb8beaeRJmNyjFl
FbBfWpioiCPMJnglEhLqliJ8cmHbkQs7wRSejtLpjmJm/DlrvvoJV+s+pVgXu2Bm2ZmmFzjDz+Wl
fvrzTUjyf4RO/7qLH3u8rt4sJcny9CLRJID3MpARijTlKgtP/eCmCEQDjuBITmB0138POcD/Wmk3
vUKJx+2rXS9tgmydDCu9dsyvflovSdZANocz+C5RbAgbyXOIJ0O+rZklkzvTAV36anXBoF3Ptl27
mYQjXLhG3RvtJmoPKX0uEl7dJuz0r0Hd3IgC6vSuZy9J0rMuP6XVaxmdBOWQdKfGeEje2ckpsZVY
Ub92wj6o4XO4MZTU12LahO1qqR6gxZGfQmPV4IwQU/qy1cEZNBf+e5V5sbhPLLfEXpievkcBzRWk
9eAmqetE2cUfreIV+dXAFCfaN9Y+xpm2guTnRfElpBzBRk8fjX4HY1Qv1xa6tuEaiPE273OS7+FL
eRybVVBttVNn2VBP//IE/wPMskzN4ri0JPoR9B9ho1WGUaF2JfxeSCSjgYjAiA5XiUtKJvlCMziS
NR0MtTnGHY2XgrxJSUutWYb9UtwnKeWRpIrhMe9LI/5LwKNqPymWy0kCPgmJ2oSZjAXsv0+S3tDj
qtL7GCuwGPOWrPdCw2ZecQXURSMKtYZ+hCc2Q+Gj61LxIGzgVp/Uaw3WFRbtstcj18XIpru83jfZ
EepSOB3g08QllBZqguXr+KqWlGW8YFx4aAFBVXNShIWFk4VuBnwouiT1Srgfv/po25nQKp0UQo7g
qC9TvlFZpJhQYnIKScz0aF28fWlkANQhxnOYegLFBdQdAPTRGoeFdWlmOMjg5wDapt+RRxSbudik
lL+IyxDNnF1JvJd21hNfTyZVZQ9t+lFHW3JQKHxpTHHA0Z7q9Fr2x74/ZiF6L3hDf0XVGnJlttAD
WYfnKn+edgAmCjqU49ko1iPtxgaUtXdgCaRD7AIZmc8y8SzRqePrLfyUB7pqPMM4N2x5VAesl9z0
lvorFBhebmClxHDEGrBaAR/vQl5M3KT0o2NhHD4mq6za0oHTpqdevXDbDfUZQLIe0xn1WArr2fSJ
uRlpeI0audAXodKtdzX01REHrBz1ijQGjL6G4qnNbCxBMTmRVYpAqxAQWp9h1ehbtTt2GuGrSyPD
kD6YCCTOz3Jf2prk5cRDAHWEZu23LD/paIdZblVuUcawXgdvWqUXC9U2sGt9e6u2Oq1OwpU+tn66
Bu994ANNWJQAQ2iHTh57TewEwlb3gwWr0GZa5Kt70JQJf/pu3V+A+sUnoq7+Ig9O+ynHrgEhPfeR
tdwE43GYnksqlJYbwFYp1wYkdR9KA+HYrduBeGATl33N0aeRuEDVCRWjcaMlV4KAKVqTalAry49L
rfs8wSB/XYvFYe6XulZpngnf+F1/X/Z/wzcBXtBPpo1tRzFchYCIUFDvoibQPGuIRa5mKumGPQiQ
0rcVXkdL4xnHukt0xd2HwgPMFQWYI7x294hcbsedEm6TbVQ5+js1NkgtXbO0SmHOp33rxLrv8vsN
yUZoh6i7UfFIHMppEuANdXDmk2GH2rZLyL1skTOY6UNx0ayBc8gYR5ufGzyHD+q2OdMTy3dEvIed
ppwUqGuxJ4vOhHRXtTBLgmY3hFvykyLaWonbRy8j4SMtXu3uk3DAxOc8ceR3853LauDzUarvaS31
b+UW7kNauiNVm8/kK4heQlBgQAn1UueHFJ7xKoAlK1Ha90KGjEKjX7/378vvxis8FY3QH+rurqXY
/4yXu7XtT1SPx3eTTgM3C9dy5SW0UdF9qg+Q9e7IqgZOGXSu1/CJWsg1tHdU97XgUOErOAZDbQMH
grEOuqdxE34IbA+0WMIyuLWkmrS6nalZmeq6FT8GKprRduDJJzrVxRV1cB6VEK4XbkT2Tmk7OfxN
6sT824b74zhv1DLJbsFAaNHux/Kk6WuzvNZkuAVKgze6TT7o1Y3QMBGo6npzYjKJX9V0nUUrC71A
tjrVI+USMocTJLita2MZ/io4JMK2pqND9OM7K3w0n5RuT9hVtgSZLAgHdjq4Pfta7VWd1+beeL1J
vg4kO7nNJfuO0QuSXNWyi8m1EFM5yoVHca6C82NzBA2wdwJXvtDNBKVD7FdDts3EjWwdM9OhMFJJ
54wAu1Xvm/IEz6HX7iUBcjgc1rXZrIUWhCTZSAYb81dVX/kS4/Mv56z+n/HeP86yH1haYVRBLxZN
clEarxT2vbjSRL/Fs3HeyLTTfOOyKrHLlmQ8+ypmM9kkoVfs4d9FHzEEwwneNHh7WJ+SABLT0jIk
UWNfsGlDv0+zddnvlfh+ZieCuUSZnf0E5gawD36AERCG23zK35PkguI9pucAwlC0hj5aVS75an1P
ub7Pt5p4pxccdjTOc5LaNXXM/3F2nr2NW9G6/kUE2MtXFvVebNlfBFdSYhF70a8/D31xEVvjYwEn
kwTJZDKiyM2913rXW0K3InthmIPNhzODzMerF+RzX540eAHGw150C9mrGsY4FgFGo2GC1MrLdOS5
u8V5WKeehd0fJA8orytTYpN0T7i8HnqN3i5ir4aM2bqnwBVXzCTZyCt+G2ufY68kDpk/WsZA6bxS
HLHNCTzP2A2I1CGO8oFShIUkSGCm4FtANyIhNenq+kAa9AsYvAYQebRF2Q1yp7UgfDkNRQEVAbeN
l5pD7Jl3lpk5FbLCvg1cTRgsNuM0459y4170aV0BWlCCn4600HCp04iF7CYVwjOkwyXD23Ui35Ht
/+Ph0et6RFUC5GEOKmMl87PuCWgiC/NyjbeYGk7UTzKVyM/kumBTYs+pbU2co19lQj+hsEyFzVvh
GuAJ1t50a1w9ypGPl/2T4l33zbKDXPSAs8CduvEXMIpL1CRd0phNGsrtbNIvjlF6vdLOBtFMb16q
50J9NBlA5Khaawiu5wtjf/Gt6HaZdLDgMCrtyUZuoIxo2pLsETV+pu1DKDnAkDLTDgWKdxUNYgYX
HIJ1hR6ZhKm2WXdG3rdl5p0G7J983a+b/N83+GptvsEU4oneLPVF0itnxRojUnwZe3c+WBncVqzB
8cMfYuT8gT57GS45vzAY+XtT+AWx6m+iyQxesUymvP3Q89slFMfikuoiz7nGHjlxqYciRIEqXBcu
oXLDFblj3tO4XGqzdjdMNpAxFmQTf8LSsdXN6fXe/v9LO/fjgm67gTaxznnecEHpTDlIbgNmdiHY
yV/HQxBjh+PMEVz50ZM24ngP2VIcQV1373nnyT1S9xPW5TJ0XFcUhssMI2/uS9qezKtvtf36T8dH
AhzT7emZ8NZw+HiZGeva22NW5IivliuCEhXTe1Cr9m9bK4mKIbG8RYyCCAP/+WDOWhgo2rk9b9Xh
5eVoAAhMeCYnZcLkU4ypD8imtzWYEl5dD0N2S8qwZTyXfLt5M3G0HUOh1XKb+d6lnisugQsDbREP
wQP7qCZ5UCzVx5zJT7VsX+qXfOMkE+UyuIrLhikezLETzoztM4wx7G7vxczpPdRze3ctTFoUUGTs
+fSbu1tnR10W4w5pKi9WumI/r0vv/JZiOwbXc45ZFSNgETcgDFMLN7OczvTUeV9DXVq3uXr5eUNn
fqGDhWAc0kdQmvXynGavkKAQz/Qlfi5gE/CGtQ75DO2By3Qyjnv2q8VthPqKz0I8YLB5Zb6CpgbM
FI2kc/1UYfJTThVDETqk6ME3/PuV+1902+ysskweJ55uP59sGyhX5VSdz9vAH0o+IjRXKSdXPPNI
JsF0xujGUCYp9kKIzv1sStvDrfTvgIGy/m/b/dMG4AYNFPM4rdRrwmVIIAfr7Lg6mtsrxiyQPS8f
/ANCWEXbaNnaF5HzzVPs3bNBKI8Ka1HgbJPuYm7kg2mtzlDiE+Rbh0SeVdrBSJ4E9JchoXHM0WsT
qG5YSgtGHpfKd8tocNxLgSsxLYdQs9dWBilv8kS+eirnt6ZCFxwkx+dOJOdvfLy8S8eXSpqLAn3g
JIwmXbJFucxwPPWnbbE+V3QT/VzcUGYUFEE5L1VHBq7G284fWIHLgtFB+1C8pI7QThPAahIQKnFp
4NnecO4zhO/kdQGsVQyqdNWkcNi7KWeIoDxEsmuAMLYvWr47xlAyM47yoUkWeu3qp/ekWZUsuqSv
d0xxJJ7mWgMEvymuL4a08duxBIWSqVM41TheZOjH2csFVbW61y5jqVqk56VFUhvv92kVdBu5uwxS
BS2Zi7StkAe6AUKz0+BknvSQMfBCxd9AfArCiYj8QX6wild49XVODv1prEsPFR1VflnE+lusfpyr
WVh6euWUmPcXAwOR+dUz8/UZsrY1zrQPhIviMkDLQLLVUZgH7b5gRu+LCfPTuaBNhXIjYntFWOpl
KlkLNR91x3mJ/x0vUTiuQY1OSuxe89BrVZh313mV7sJ2Gour9riQMepCXFHXr8doT40kyfP2sk0M
dF5ejT2mOFHkAxxj1riIqk4ZhNvTNjIGteevJJhvb+fWy/x9iQIJL2MI++gymDWLXnQdSszyGhua
fs/Fx8I4A5ew0Ar18gSInEzazHAHTfECjAbWgtaOn+qinWE9xFAYk1F1HsFgOMOMrwb6LH5vELn7
DCxI1BJdaLZqOor9GaRQDYLq+fWoIolbJnDi9Hl4dK1o8/eG8AsOK7HXiyYyXgt4/HaqJrBHXKzS
Om+Tw0Way7g6mgDSUHONEVN3+C7CGxs9FU29sl6FDcKXfAnyAe9IFtC/Ojh2nhTnCEgb9a2GGkHN
x10g2EgPvUAENwjgPYRurxWcNN9RA1uCqb2lmYas+Pd3+e34/vFd+nP1Wz1RKnrShGZ22l7fqs2J
wLbOM062qU8lcp2Obo0id4a3w3nTAAocuotN/za67unvZDAhL9buFDhWjx7eHDVcEI6peDeaomb0
TdG3CwrD3IpT0Q+34dFjj2uDjWwuCIg35NnR2paXZZGuUs3rEbVNkg8TcKVaf0uR/bChiKP6OEyD
RabvMIhFNVkmh+MMDQ8iS8ZylepWTzoVwrtscoJNL+o2D3fyZRae38zuwEQ3pZvUhiqR1K9Sz6i3
zz0j5cjsieaUww2y+iZYtxiZwiJahNIAO0bMNixQqf4tC9Sd4q9PxVwxpzWVNhKFdXd2m5mI3Xk2
EqIpN85UBxcg7tiLVwLTVyZ717UvrDMTH4F5EL2pFLGpvqqlwd/P+jfovV+4BqWjpeL2rtw87KPY
hsGJgm17DjbK6UVna4lG81giQ94JsQJt3WIDdtkynnFKapBw0GKfFTrpE0iEQSUOVXwl9vJsq5sZ
OBvIg0Qdo4Ou61WAKJXd2RqwEUrJOECUKHkpjA2C6+DMP8o7EDWJqSRwz1iB3TDhyaWvCFTkN9Qo
JUG62cOxncqBW19JV7bxG85WNGyvdYQs3mVEnjKGlLyoca5r6UqoUb7WwAJbtKJe71arO/lefCU3
Dwk9onkbqF2aJxPge8Shj+rUeNFH1hiC70wdYgLkNQ5JRyPEHC7FK3vJNgNmAymDvNc8YjM91yGf
N/MrWiRt3IUO/SPQj07jl8tIevjXv5+P9m+///Px3Cx962T6aWwcT1uxG9fqu0w+BnRWFw8TUZzX
x2WqvxnKR1W+RtUkuD4em70mYKrr6Nl7/l5dHPkywCBNGqVw6Kl1BxopBubQMImSEjx6UhJa36EJ
5+sroWWMRiR0V2LGLjyK0kVzWcJYt7CjRaz3Eq4Srzw5xSPUapXW956No/TlWPfve/7fWrwpKQuz
vgqlBW6Ez5RcoIUanrFq9Kca5QDRWJWn+wORHh/suIbt34u2GS3wHgvmABVjQVoezjLYPgRudvGY
JdVvyKGtjBSggRyg75jG12Gijq7tzGcsoU3MZhgDZdAbELVljs6EDyXetd3HeG1b9qkdsQSzZMAp
CBzHUigeeYND6N2MCeRBWthZM6qQKRnTVH2Kn8AEgpCXAc8AcGEn13r1n/Qkrg3SXDEd3kHc7iD5
9UoJUJpSscUMI2fQ0kvgCpnTLAmDpRA7Dy4qav25z1GIUZLYq08vSF7jSRx64RpPn+4ybMq3RkBe
BO/cy5oBoqUkGjfomakYolmVe6gl/l6Mv4BPPxfjDaAg+umpO5U8nxiHvQqDOIdNWFlqttRbxkVP
zYeowno6z6BzEueCawuwE0njin3aS/UASp5q2HD9C2QELxZNGSaJ3XPxYcExBtV0MfgYPyK7WrC9
TBeXd1wvjxSkQw6bDF8tBsz6oMG9uMBkNNwaKyqKaOYztEPc5b/+/WV/Ka1/7Is3pXV5FSo/EKJs
h+vABPwYIlL1eBn9/SHSLx2iBERDd8jczGCq/vNkU45WXPlNfdoW3A3ESWvLI+8JC1IPl4A5IqXd
l3jk70/9DTCQQF0gXf8/2vVN9yK1giz4Ja3beVf2fn/RPJgIM3V+HWcfxbwdXyCZbK471ZN2+VYg
nXlrrU+y276AmCF3KLbVNocseA83+Dpr/nn/NdWCDc9CM77qgG/nfAMQlKemBRo0hsPrP4gTPSab
KhkojKiHxps+Cd79TfRufmizsCfr++/KJxwrZjcnj2RDavoD7lPO9aV47+4Qg/4lXnBJ367t5pwM
dLO1DIP1EIyjlTISl/Ksu7Ma/lFUgCXxGaaiaVhjW8ot9Sg7nxvfqkuoWW/mkORF8iEU/Lye0y8G
cAs1ssemxQFlsoRzd7KAuIkTKQbqoo+SBeuWsyONa4i/u79XzG+GaT+u7GadnqNaSLQA2Dl/492X
H9h2Ld8ryX3XIe2aMwUx9qukjOjReSypuhOB8n2HWaHk/H0pX5aU/y6S/27SzSGRBqUWhwI9b3Zy
zrvT2VGffcQbGDbBC8KXdF2zLS+j+XFOD3uogA4OGH1j/EukZeaUu3YnsT878h4m5kf6eF2E0UCM
Bspz8JDntviWforb7l0gUZwBEKV3hYSJaE8ZC2kKtS51O32JkgptWBS6f3+3f+cmP5//zf6qJEEY
Wkp83mqjaz04fQQvIYlyj8zE7gkhpF9L6m9L7WZ7k5U2qbuAmXh9AFGViRXBwIR56SeFwd6Y3fle
v26mmGVbbHSmgWTo5zYnGpWfNEJPD3jWO09MhiFzg3Bcal5L72+NL8VbcBHtCLMlja4vm5/2mu4m
uVtZLkcGIEPD4AExEcOJwCvW0C0NYyAApSrndZJPz/KoJOMA8Xpv8TC+Bk7DUJ8AvMYuNSY5tshp
HjsJGytyjH3v5JbjWTjU37oZt7h6Sh4u1wG6+pM4uOKsbznRGV80R/+kk4PBX60aGQ+7VhqcP8XK
8Wdy6UYjnwi26bHt9UJsQjJcUEizc5lEWRekml6o/FCfIPCbsxD3GtGu58FzALdfpGR1EgZz5zvr
5zdYCs7Wf/f5ZmMPpViVgo6nSjEdfxrL2n0lGemTTvGJET2DLjo1z3CxsW9XiMz+fsq/H2bfPv1m
NhX6bRIHXXnGs57X8UyofGvXkpdMN21no3Uuloyrgw/m739/8G9ThO9fW71hpZ2M2q8zld0pOYDE
Ffkg+zyuy3do5OGEZ00u7/Q01T/ND7yGhIubY3/UT5QHytFhMCS+aZ/GQzLPcQ1qqBrdSkaagrGL
c8+8Vfv1rfvvDn350n474ARdueaFQgElDtmYcE1Vcuw3qF7wJz0ynKKpfhJe1R73xTNpAkkr2iYr
a3l67Gko0DzxF1EdfWwkrr4z3w1HPpCOiu5IWQebaqydnOxJwB6GXWMsh+gE8oG1CqbYMMu7sg+9
uXPj732fm0OxO1tpVqast+SQo+R5OzFUk20tgjir7yvG/kOpZ6JAJLu4lIPM8/y5RaLSICZLkihf
8ijYmJk2vX9R7CyXtuy4+fsiMahmd/nnxNA1WaazkPV/5iOXTlDMNkyZmWZu89k94EGfNlNKe3R9
SDMuc4MJJ/4RCtJ5bAOczLXyQXAeC8brOd9Vc7EZY4eltqMGuXo3raJHbAXNYG3S8dV4ZLpKPigx
aHiXsOQ/0IVQ36IaaiBxjBA4+g+QJ7KrjdFQ/lStoQld19lQwGnuHScZiD9YI0eBhzRIqx7T5dHF
Dx6PoEAYVs0yFYnsMJLJ+YwVwEyV7DN2r2PBn6AAKhl1Sl2/1V1fGPpUqe1jUfImBQ4Yp8ymx2Rl
HMMQ3hsK40/nKM/o8grzlU76soWgUBieFjg+HjGZU+Xz0xPa4k9N8Bi3xhwKxE0AQkwanPOsRaN5
Ivi+MYDN0Rhz9Kc9m0yAyIMthX3VtjKGkkjCg3frpNjt89myJeamBYDxQkpeYrKLxOGdJ/vF3Prr
yd4cmEKdlOZV4MBU1yfmvOcZg++zbNe7dKlIHkoFBdlmDZIAA5gRPeR0FCCZq15JXu2m1ifJfnCF
1KncjWrAmlU8Ol69CBh/IEzQ5wMlAbXFDkT+nY4HSOOq3G4YqO/RtR87nIhkQ93BI36ts/ExmZ5J
s8LsBkwis0XsSxYiU+7UZtxt1kOTPpz8LkCioTDKoceRxkz8ijVmTSnCPCfJYVNiJxS7BacRrgz0
RsdJrqKfmNLv0kBqMwZH7GosIVyfIKdhPAYQDnHrNA8BLT7znCwemqwxmgP5LZ+IjLcxX5kxpr6i
uGHAG7hgzmAfOwoc4zTOzW0tTXJbNgj0RJ030+DWItHHMPDxOqXOZMUBR3bpuo49tpF6weIf+IHb
wKPw3a5H/xJAmWdEW4ze6+u45jdDXDTF1Q0ex9pCwwV2iBEgFuujYgv1R24nhnca5l44w9kk6wYX
foHkYkVSzqMPlKanLbtygz3mGqMefGKwJ8Fd9oKc7h1ijFg6OUD0rJSmqroE5EGfnz0WyVjt3OpO
sSn1de1fC+ymTEobsfUDkwXWrJkm6A94vPWbGMZbHCP4VPn9qxZgZ3ZvvCbf++SbkqkQ1fbcldF5
i8OB+JnvfG1Qvep4dNnFS70zx9VB6m+PiVXeADckf9W4GXu8Mb5TU8i/zPk4XP/bPW9rimt4OZsn
TnVxKHomI7258BpO5A/j8fRcizhuKnjCOVa/1iI8KzjhWVn3Ztzyr+3Xt6u4qS2SvBNKIsm4ihzf
3uEJxhpmrxwtwbQSveY0wswN6zOrfeB0Pz9opmslXhUPMCOqrCG+SXGFTcCa9xnuU53ZFwlnuHur
5feq+r+r1G4KkaCqWv2qcq8w51S2oFMAGPmAkrfdgZpqb/VT5+XvjAUQEUFOxtwUk7FL7WIFeH4r
DKd6VlJXKPvkD3NVrZsF+V4a7tNyT7FjQ4ABJ1OpW4OKVQco8Zq3dsvsFCkVdKkJL6NOl47jAQPQ
i+/Wm+g5Wp9K8FpX2gdT7OwwXu8AyG2yoLDDggnTIbuKJ0C6NFArNi9krghb5HEzCIHWoEuyxvhZ
y0E1YuyDxZVZHFvSXkgGjFyKXbFiiqOS96zRh48vaO9g0LXz1neST+Y/g+u+Jzm3Tofq0ft7//+F
2Eu/9O129+XJ93JKbrsy6SC/Y246qkGdovfgXf+8nJzThnavhMZqlystHYNC40MnMWi+eJGC3mka
1pyFLrZs+FNyk2PcKbYwx9JXZS184mN1NQhRw2wLlqdTLDnzQmBAZPpkaaE0Fufym3GZRl93BdQv
FiHmeTwjTE2Meo4IVZyKHOT1IPj4+ztLXzLCf7ckONaKIeqMmm5qrtOlNPRQBiS4UKTkmESy39OM
u2o8lIHqaVoZ0B6OOo2QHX/S3PnTeHH8vJKdl0Gldf3XYJzM6gsIZr84+TuOCPLanJt4RMxlDWNA
GwOu7oHbNxbX5cyfNi8Y0OlYadrncYnxNFi/YcMNG1rbhlNTe8RE7+X6CrUiyoapMkqvr4D7jYN8
SXNi1RY8sOcYACceGbRBj4ELXv0QDMyJNeV/Os2tdY38O15f0eYsfJysAD0Qyaru+aWFUy8wQyC4
WsbWBHb002mPCxaQdL+COSSt3rEAwwZFHHZvhtbbfOArfDgvel4XJQiSvVm482fZ7DwSVvFTBZdp
ciL9Lffa13KEy48tYjiGUAL+QAdM7tUCtY4DhShdywWpmjBgfUrt6zMDA7U39emm4hlm/hhzGdib
sBNHeMO0T8FHrdjFqLiHjMv9MfPPM4dBomi6porYbvxc6ESbdXoWgXmk5YRZ1XkmTwhbgCTXjqSN
DBADJ24Meq842Yy6un7mWbZ7YR2+14tkEkzMTbv6ex3+itUBWVqWRY6GZMo3754RRLIQX1pI9Q9X
hvcHc76+POJUNTBfcK8nOKR9b2d4lWPcKmzQtxVfLvE4x7ywqcASn6n6kEkQv26Yzu95axi/NSaS
DiNKtAwFg42bq6szLdIKvWGEKdli6yXJ8hxhm+UgEwKyLimEm2kAVTAecqeyEM+BCGop3QsGeBHa
EWECoRijb5Ij4VJNg3LUqTtDeziXu0qZS9azNE1G+hsMj4zIs8tURB149fYExSCBXdRUadGk1gbR
FXO8wq66Xi/UNNu62Jy6BfZfcuVgZuW/B/Ek8Qf49PkKbEYXB52mr3RYhFhMyHhd7irDTu+dpr/i
BJLF01O5O/2Pn+uptvwqrSSA1mZSuuVb9SlONJjfk2pvrnw2hDEMm0+FaHZG6vd00l9gz+1ilixY
WaKBxFK+JQ75pRWKpyvo8+mFsCVm3Z+9uqdyss6OwNkIBmT+FDt54FmWrYrzSPOgiiTvguHg/w7h
88BhJ3Gi46UQOBbTh8sCgi4YAyhMoXnEFO2ganQ7dfT3mjf62/LXld+0G7V5xMukFM9b+RmLM5RE
l5iGsiywzHbKw2lxechRMcz4sSUGigPoQM201tdf1QDpEeZzvMkflYX8lE7FpTJPH3BcCUixJzs5
hEDuwBwqEVVHy2h5HKdTxlrG9ORJIzQdBlZW2wzbY37ujEOrAwtM/9qkilX4FmQzHIZwSYRwrqAZ
EV3swNoFJCj0n36Ke8YQZ7hyU+0Uvbf5+vvG/Apcf3+kN2WydIoTnEaYUl48DpyM8OvjZz1Tn/Mx
wYDDeJSge8Az8Qk1+Zjn7mjJVO8GYNl17HYu7M2lWWJMcK3vVAhmDwbfPjGZDYo/TJLXvgxLvlcI
QSWUfj+x0p/VSTsDKa8eu4n8UNZOhyVFX6V4DDKFgY8xASUQADJnH0nkj0AF8+uXOy0epGpmdwyy
8YkSeikuFi/JFJJN+Zi+QpXZkCJA698Msp0AwYU84XG1I1hkn28v+8uM8RfA+EJ1hXUzC5+oky9L
OC0LHM+sh+scYBATNANedTQmPOCx3IuP5w8GrNrqit4idY6k/GoP0tPfz+yLNPHPrWGP7HF9hKTG
TYORytIRFJjRkzkUH3LZFrYazefeXMOSXKP4H5bjbFMuo/diKE0w5rOGwicM73k1xJcVS1f9Jd32
tKN3Hf2SLXJGp56+izFtW12dcsKxTJjuaILAmGUN5jGkfcwGfj5stmhTECniEnZ8/eKMYNZW2fJc
XccAt5HL36NDMyIR4HA8EGY7ON5bFr/1NAjBSJfTNE1Wbx2isiJrFelI7Apioak49LdnrJjn2SJr
bWsjU7PMtdd4lA+Ed8w74eTMlWn4Uh5auNOap7wXE/4JMDkfYUf4Zmb2ZYiVb4q1CQEQA+Ql8qQ3
wbVga54f/Q/ARutCp2KneItjk47hM637k7BnYCWtuyd44fUrpoDxEi6B8oknCwRQwIIPf4llhTmH
EcJIOIRw8AghASeRfFhdxs0r+Vx3djitLx7/WRSKomEBoYno+W4WhV4UZ6EK6DqVrakckmKCqiYq
vHM7vVAIYvgPCUiYHCOXLAXQXbTUFVAlhTS2xikUsxGmnwVOD6+w6BVpol0WZW8I0z0mxtQ8zmt/
7lO8dCtfGETYUsbjozCMjpgEOvVDugdIUl6a7UVwq3iOXR4+gGYBfctO8SC4ZxP2T4hcP23rIxf+
/3e9OQSbqLG0oiKP4noInsgZqRlh77pP660a+msMLcMZfn/A/2NxeRqeNvB7xhVcrZE6wnvO3EU4
d+IfNywX6mv3iliehw72M0HkRBwYWGv1KiHqG2FClOwIvhxkS+FOESb91hWTE8cGp8qqqtyOj49V
IlaNDDyBNCPDeLmnNeZL80ndXifBopJtrAPhez+og3QeDP/eQH6dCX7/8H7v/ba3mrVqZapEs2ss
tbdknM9Oi84jEsgDupGew0FvMVDPu9H53gf/dgx//+CbYzhpzIgny2kjLaHdj8tdXvQSR2Hhz4u3
ZFQ+AECaENLavfyqvN/51r9Vlt8//OaoK9TczLW0h0PiaT6TXBPgyiZDchd8+qu7lItfKTE9db3P
LTZl7OJ+3mRBO1ZZZ3KAdcNQdHTqzXkg2qRSvItbmhUdRaLqMjBPB3e+51eJ/M9WgCjD6N3pSJ6/
eT2qtGlDsScJNPhFZctcgtgyISHICgfX9xg1dDI+Hkkqr8dJAihqA/wHIaDfkgldCraPmCqeherO
DMcp/J0IPqad+K5kzP18Bq1YGmFWcYQ5U4y6T9jiZKF2zLOBXqtDJo1U6hRcjo928MTYlmGSOBfn
/l4kipZmoifXfeGXnwoAtjlOpPVR3ci4EzOdtmxQbf5UFYIXvPa6bHErztdQyK/UmD7IZ9VNk80x
d/NNo3hWi98KDC6NLcBJvWR0XVjDfCPNseHEgDbJBmo97PxphU0W6q9iZHbbwicyvceR7tx169eT
SVNlUZeJ25S+NuhvL1WTRJeGKBdY9czWAzcqRjkGwzBDMXU1PRzaLWpceOXQ6QvwYZS0hDIi25Iw
INC9FDXyx2WtA3Gc3eLkJLCHOIikGSOZFMORYBihtcAfJHJqlLJyv4FbbwD5cXKwPuh8u2LOdzRr
Nu+xyX5oEPR+zIfniT7X1+ksHcu4VC9K97zqUkwl7Xjho9fa5cgaVSY38ZTEPYpin+ocDEVaQfsn
TgKLftharF8Dzv6FLJp5pzxJpXf81Aoy2kdmNivFWVkh0ZyJwRYFdhavFA3TUTrJ8uqI9SxlLWG+
g72EQjgb9vCImDCvj5YGRlAlut8p4X6YvbFsfFpz8gyCiQ5+kHkU16cPph9q93iRVpG65sFdq5kG
61obxFSoKrMeJwRxPrvaxRX9kXieNhRf7azGpDIbNyDUmKVhZyyNEkyIT8RaDEx+fTcJ8gG23Y2E
KYRr5CsrX6jtqrk+GNihX7G+XqjJvNNGRrH3zXkSDZXrMIUg7ePbsSrEQY27SzX1cy9Poa2TraJj
wboWjfc2Ggv1so5WAgU/wmccVoMnbFiO2A6MhDPUipF4L4zu1+Gk/G3p9Yj0t6WXll0QZ0lx2p4W
4IAwKdC2vZTbqocLw1G4AF5xihdqwpU+kcGBOfjJidkhkIMTKy+p50mk50TE4YzKwKXQmYUAktgq
9AgiUuIv0V2yMF87gj/x1UgmgnvxahdXJ+yEJ3depXtv0s3xdFREq/BzelyiIXKywZUNs/1ncgYE
+96Y4Ff2t9K3FxQTyH3UG3S6E7STEvVsCpnSdSfnNpwBuVf56IknxYgzYXZ7JTV25ZzhIGdOtoDP
Lu4POb46vgMpAQ8fedV+co/0JX6+jNIAvNAb4puO8C7hjRro1tggI2UFflKdvHBg3oOvf7tj377F
LXodKoHsd0nAyOGzIaYNAkbh5Cw6xuiBq4+Yat55RL8ptHqfJSbiqNeg9PRX9G3JqRa6Nd8ARKom
J3mi5WPDAksd6YYror+0hm33qAVuIWxZbNnVO8oTzlqZFo1yEJUtEauOeVycUdkvVLIpXkr6TM3r
xatETo3JxUBCwtym3CWr8p3gj5okK15px3ypWkbRdCSGU67OK1geyeD6aD4UDwIuESVzvZfkHYsd
gBnfJjU4X51Mt1hQJZLbAtqGdyNBIyESVOZlM0xIGuLYjwPGbmCRVxRXymd12pB9ABoklK964PZo
hTzhWSfemVwtDDDFEVPFAh/yKalj+nUwYmiRK8MrcdMP6JaMFpU6aCpyZ6cCu62nueE0+thM1oHl
yvWkJLFDcc8iApEJ+kzAtDstov7vglANng30RFWkV/qajn17PHp6ik7yBUc7zOsO8cNxrR102NCZ
E77QMAKXsdxFjByx2x63M0Q7kkt25q7ADoC8gFd6QpmMDJQNqDCTXkbrDSFt5w4elu6FBQzw+pY/
5C8YP+JZ8NLQkA/xQqZ2xgng8nh5jJzkTXnHh1obk8VtHx2NDePvRfhvCc3KEy3cCRXZMpVb7khb
1GUZCJdshzADMwPUpetqGh3ufMi/AK6mGIoiYcCrGH2Q48+F3jStoh6PNNvItiPLNhjJwAkIOBAX
58ADaZQCLzkhEBzpwiLfIbfIwRWh2IKaDMJ9Ca9vCAzeVeQ/2bW45iaKyQCbiFJ0Am1i4SzCyiFs
12vFSYLbnAyY8uZbMG8cDCYtZquMlXEhjSbMCdmcRUyJ9vRl6gAu1FQ7od521EXDGDjeyJtTPIbG
dJFHhu5dKYvgTVVj9UJ24ub40dMNgyX/vcSVL3LEzd/36pfJ5/d7Rfn58151iVhY55bNlLvEJnQi
UsIgAS76Iuscd7IwvjB1wMAHhyV0owq+2ADK+OiBwmiO1fQ2FWJ2rx7un9DPchjmGS50SFBUkCT9
phAXjfBYtJ2mbqSI/E89m8sFzmphMQkSbElL0CQOeiUVZwIS8OxMUCWu5H/fGaVvbG6uQRN1y1BV
HRqLqdz0HqESxVKdBsVOeQtWGdmJ4TTb11MAhXrEwHOBWQpWbbY+Ew8vrZfjGrlWR59pTzhfSbyM
m6OHE8XQZ1Tx8Pel/aYjAS6QFJTmMHd1hnI/n5oayV1oCldzUw6wqBwnK9UTibGK1/IHcbWEg40w
SMaeJl5fMpBmgkFGcFs7yPojaxBulBm1xCtkCq/PHH+JXB2FKyQyF6EBNTv+U247Sr3jk+GhSPD4
2tDrplCTx/KTupNXnO9uvMYH5kqyADFwXvch7jXyokagjysMpAbVE9x0MCwcnibN2HpInylrQB+L
GZSJhpnRTF36w8ssmSR7GELS2fOX596dnpQDlKXAdAUZVwTLDNNhPYxoeDCCKefdo7HCHby3srSQ
9dnHo3sOh6RCRKRykGZAkgbjWm1YCiP1zpvyi8D/xz3/4ut/259LLQ/UtK6rXfggLWUoZJMMk0Fs
FChhmfCm2Cd4oM1LFX7nA9b30MpyGxBnh5iHt56dZKYdeqONkbKKp9WkeCSFj/RR+87C7cufn+sW
9FUG7NdUMu3lr3X97TrP5+J0NAlk31wYZRTB+NLzlJgslBsyZAjKLoXxneX473774xPVm7fVl05t
G1wtcaMZY6FMpqlcekah2QKKoALFYzBk4ot7ZyZs2DjPVoOWqQKnzRbq+Y5K9xe2PdfC1q+wd6jg
TTdwxcnwfS3NC2mD3UmKL6yE8nV5vC7lapMhDIvGke4Rj0gcDiFryOcgUeDTog6N8v10TT2fwXp+
wfaL/+3RLMch6R/1oDPWsrhXcCAT/g8PC9N8Q9Jltb/qm9GZGZzyHMqHuJFPj5r6Tj5kB1vBPI5F
ax/1/V5i//2wMKr7ZX18+8iv8vrb+riUQVNoVVztYvvw/PyM7yous7VbjtOVP7q6zBMFfDYLggQL
J3L7H2f3PEA+Z/MIicK+DC/OxQlcTKHxXzDsw8OD6T2865vKfl9jtMyP5cneZQ5xdMME383+JYlc
TDr5rciR4C8KNOdjtVq9Gc5myRXMFfuQuweGz3bniCiuoLPZuw25afZjZL/V9sfYt3fjc24/4fL+
9IQ/oI3m2X4kCZFe5+npyZ7NhjPKPGf2tHjq3MVi8rRp7SG/4OnljKUvRZJLntV0ntnPh+lUc6eV
PZ0eDrV7iDDoOIi40B+mD9Ppwut/v6P9JA76j+ejSNiYzUrvKeo9oZGmaXQFHQA2gUz24V2ZYDvv
ek7nHu2Xi/vytHicDXGXMtAihW4wodIYvmMBOvx8f/8fws6zOVG3j/evyBmalKd0UCzY88SJiQVU
QJSir/58yH/OOfcmO5t10xNBuMqvfMsSLygemilYhknsbQ6mn6n3Od3S1EaX1tLQkPxNbvcvCH7a
slQtqSnJui4p37YxpWoup16xfcwfbhtcUaxAXTfE9NKqgx0OVWbrPnnttS2QQ8HLWtA5podsjLTR
k0DElCaaw+4wVNyXA1sIfLdpBMRs0ac6bTD8A1+H7fwkd2svcXtBb5L+IqzylwiFF0DrVDM0VWBG
fyuNGcfWkPKi/5iz7Cp7GZDdgKTJe+FKMkMz+RoRleUfdPdWuMBNMJ6humTM5dxCo+vfc+cvyqOa
SP9CEVU63V2/+89t95W3ZZnnBqKv29o6Czn7jF0hUnlC90PvuVuo7aLVnOb/PiyL9o8pq4l94lh2
e0nRfiISRLSwVaoF88bCWp7hI6EO/QhAHlm0yEw2Y+fqIFXnnZ2LS6TKA2fHhby77+97eF7J9PzW
WdC/ibsrxZr9a3fdc49jmQCGcGZwjtpBi6XzObyGYGCNlbAQFrzf4whMQw63et4/F9qqv8rf5J28
q/bXzswC/XzQlxDChKGweMy6v0JZovP45Cd4koLdeCs35UZ9199rmPtmPXmOXsHVB2sNOsVNfMlR
HJJBVoj/1gU6Q6wNyOajbJ3wAM1klQ6ohrfGVcfa9L+HMdXHxpSi43bMO9Uwe/Sl0w5k0neJu5WP
+tAeAAyMuge0fi6Tp7gPC/k+pE8g91pE9LYAhu88uc4fS6yn457XPShP+WiGBSBSEd5v8HCXaJyt
9EEZPixQiKE+KKbF9DbLZ49FOk2np2kyQ9AhSiN9hOw9+3o6VKb9sTKVptRyYf8DcomakKzRM4a9
+Wmhx9uYQtXgOSiiZoB8BwHNK3Uw4OA/rGb4AmCbnjuJR/pW7hOWoCjjV7Noi73WnYL0iBKONkGu
Oj7OLgtqSLNknE7P4yuPS5iFzQmQmOSfwu4oUC7I8ZJxFh3HjZ/u0TMPLt5/b6lX+UBofBzUHDH4
rVLzH7rgz1iEgcuARbpE6fSvv02Y9Jprp5vOwH24d+fliii1g8kLcDjygXcOzgPj69EflpWJQVIk
LHorILcMJsrI9mPcRBoSz9rgGWn+K+hGjisOE3+LIvE2rIdlUAYKpppqqIfbruPMx3yU4vDA1hlL
IUrboRA+vx5NeAqEENmMUAkLYmbZFRzR7h6Ze/eYMKHoi4Mbwsc3HqLf7Nm5mBW9kT7RbWmiTFRb
jrdzg5GJ9S57GHoOzADWTHPXY9Ojg8t7Ek0eu13CD2X/v90TnDsSRfBMvW7hald8dKlKfT0uhORA
DsIXb8jXIQIxgtDNEcAnAJDDNKNn7Xujfc8xqFlR+kCJb6UGSfQYdG9Yj/tqgIYNMehZG0LgjVWq
AKDBxMErGV+m2RTrpHx87tmPKB9nU5qe2RTND7jx+LpPH3SG+W4xLb/e7mNwmsUUZYtZvagXCTbA
C+0Y1JhAKitpBd5BF63rDIOTBdSvCHdz3moaT/ksH+O89oiAFtSYDtV7wJBv0s5o54iRoZp4BqIM
EtOnQXkKBT/FOvirFd8wnG9eMyBVihiH0e+mEcrPgIfwisY7lAQWSlLKP1ft5+sloHhb1jEhqXZ0
eqJNrb/fc68HyVvLH9oHtEzs1ElQEMfct2gTQhb268eo3FrSlrq4myPVBZ8AuTrqSvfGv8CFvQpY
IaJGjr5FixdrFd0z/6R00sNHLMxG22vAp9fML1BATtd69ste9DPKJ+8zIG8aiALBwvg2sy5F2ty0
66WNyzLq6bu2v8jU8Cwv1SOmr+RN6S85p6T83INUnUy0Q3kZWv8LBPY/YaNeylBp1KaNob8/AQ3I
7eFxxc9lryuoOR9SkJ4FkX6SIvQgkfC8MIukQP3U33RpkaJ5SqidtijkiUcvbXSz0SpwwXSFml9q
0T8blrg8/c+JfsuNs7LSbg1gi1jKBp0DMUI4fRoIN1o8yFZfhV/ik780DTmeJOlGXyDrUpXuwv3P
hXldXrebIaYPWNgyxOpr+rGVUGjQ6uFTA3lyIf196RO5SPybUTsXNXfuJdRIveeLcvXbyfwssHEy
yFMLEsIomqZ/S8Uk4yEqamLc5/m7PL6z0F3Gx1DdKMA2o2JVucqwiNQ4Xxn+LzHKX0IUlXK8gfQX
WDfilD+vwklM1Ick5m0sb98lCFbXPFbxNy/RHT7va6pwV3GWJ7H0QpBq2XsNJDpfZ/30VinBgY34
iLmtDyni9PHLeX1d/m9bECUcAl8SYqOvfk+Hj0dJf23rSxUrIcVbD4WCcS9Y1ja1ipD0hfBjeB9d
o9vbc5Sfg96qnO+Ehe41MSZhrZ9HTGnd0UZ9/zjoQb6vllvcOJaQhs6m9N4gWBIk/suXbQgvR1/8
kE2IGvRuqvASIMcISeKM/FintGl8sPL0wLeEGajvpOc846e1vMAh7q8pLi8rIHXv5aQ3BhU106en
GUJlY/Dn7mV89tEkSMf6vrO1iVB//zjZSoAkFAp8JnqoPp26RGUjwvnmSE1ICdVDb5CMUtnasaVk
GvB9CuVo3VgSqI+T9YqxE7XSUeYLrujAalvXZot24rHDDT1N9FMxq7ROHVdFjdORpn15p/Sj1oE3
A4k96oPp3b885e6ABT5+atMPPGBLByEmsz3oAy2srescxWQomtXkPiSe8VPMl4m+4Ct8gAv3kpXu
vbgVAMIEsp7ELWwkC2hPDo4uQREqa6qpAvnR/fNYXB7XLyBhe9k8vQFio08dFzG+aaX9MJGLQF1k
lLvHTeG1XkPzBDKkvWgGpae7hofTakhPISrxY1oNlGnm/Rbn9IWftXtNIzAXqRSCH0Bd4M/R/6hr
SThd5cd8vX5akeCRWa7XZJSklJW1Xi/Xy8FyuRwcbT6SNXZpp2byWffdNXkv8nMmv2+vKysarCPN
fBuQm+9upmvw2+uIn5EmryP+FqsU7vu41/2nhDf++gmqkvYb33ojvY3WXQwyDuYvc56Y9GMZF4m5
G4/5Ojbj3IrJjIOYjPpoeoYTx0xEK/D4l1gf/ZG3r82v3/JM72J6Xrzfx52K3yTgE3MCwIxvxXFQ
m96DL2ozLv19fLbiCQ6UTt/hg2pP9sCOzVi3vYm333tna+KpQXz2oKiank4dEeUFPw7mHBxHj9bc
71cfPAXnhIij53145oTTIIHfx/uXyfHnJxtsPQ8+5xtd9WEf8HdzBIKoTvBpp/+4ogzgjIZDYMXm
ytzwhTP0FL5JIs+/IaSrDRgdSgaWY4WbkDz/PQwdJwwFE6+sGaAxqzFnh0//oNlbi/S8b38uPzEI
tUh29bgxDxdilad5+PpfWIuLQ3nB2jiLEX/PM4SLEe95tlH43rfChUUlYjh6D2eHw9OfFVQCw8Nh
Nj005ufhcMI02+L9Z2odPpcnb+r7s+lsdphSSdHszwN1g+73phdLdUDLUx2ozOn007Av1uBz2Z0X
4ApzyS9yptMpA4wqytn8ZGCl1oCYiw+f/JZsLvl/sZbTfy+uov6z8qdBMJe7hqKiasr3Tss1LbOz
KlETvXbj821M2JvaRxxRCG4ZhF+hMHUjUrok6jkXrFWcLnLuvtGzJl8loAm3CjHUh9NaD6exqfUw
HhkoV4pMgNKsIN53g4L7joAqb1126E0mN3vyML3anGBINuJ73v5js1lw7buLpNlcwVnPPnxy7Qa6
Rb3n5HXf1oIpLl0ItlG2oA1sfdLnglBgchPCEXdu+jnoKjSDpd/dzcIafE3LgQ8rjGVx2jeX0wPv
6WTy2ph/t27eLrkHy262v3HNucwXxlCXZf6XbV64BdxMfuffF1/uOjPfNzZ8QPtYoCjodQnf1hz8
HU9nZBGBGVNoJpncjtl2WVkxEB/0q0HXc32TX3HSbl4I2jwD5ASbZvphxCz3E6yKq8nZPSOXiFOL
nfaWp8vnFTQerJ0Heuq/RKt/C5I0DTaFIhsySi/6t/Dgvn2+0nSb1HPalzBgMCZsrxZ9LUxL+PRw
uUH7PG/YC35TQ8AV/cd1YvNH44OGidjZMH0rsWa311UTbjpgbGRNuvzv0pl6md2dLodIjLk1Qq6Y
m3tlsOWttz76sgsJkuywK5dhne0I25k4qR5wjTGHw9GTiWcZJGRKIAU9RIwtLpm19c9waATSRM3q
Hojp2ZW90ikgCm5DeTCjdila9yHgDEu2Ru+j98UifCcStlure6wmiTXpT5WP5uXqAWSNS1TcRpTY
ECs6P0btkHm9ZISllm6doq5YqFvd27/HlfTX66XSi1YQNyCs/RbP9vq9Z5Ib+S0uXiBsz/iYFsB+
brcrgKeSUs8DLYc06BunkYTKw1P+6KMCWhjX4NbT/fK2tdvcQxZhvb3NBHThe4/7x69h3c9KHHey
4zN0lKw+qLlv6Y90ybZb+VjjylMC6pdIZRNPlBblHVnItzMxj5I4Wv1Lo+NHcM1BgX6qggafomvS
/7nLl80dDO+jR86l76TLsnygHi+DZCUk/KWN8fcj4f0j64bG6P02XYwq1bX7Q2vjYxVv70vh9HEC
23JfbF/xv+/2Xy8kR5HRy+0sv76v4LVaZhfxolbxUUDJw+tXo7sEQJuKuepezss7hIL0l/78z5Cc
66h1OUJfoaoLHOXP66j2qt7xVG7vmPHSWbXkgejfwsqrvAuRAQuQiwyPnXknnylEV/PlIwM3ECal
I4fQkkGKP1yUwIZt2IuqAJ2PQKXg9hoLIzTjwl/h69+Xj28n2yXi/5PeKZXUqEoqtfGjB23HQssJ
Z5z1vRedlfctmln/vh/qj7z+z8N9l7Y839NT89RJ4FjMqR/iejpJu5BjmpeYPlkQ/i/uMwS5I5Nm
AGvQ1kZgbPQ4RePATHHAw+fmHfjaEsDO/f01638aQ5L1FTauA8RJV8o8X0tznfZrO1XmvBjNSc3b
UGjMu6v7cFrLOB2cgIMSZy55eX0dRRcL7QiRXJ52QGJe667e/0v++HOV/va6v63S1fZ5rG4XoY2Z
S2Wb0qUMk/qNppl1FFSaq1Gj4f/toDL87wv+c7nrDkwCj4s19Un9+6SWivvj0ZdebXw/z04qiNTq
OVRfCz3b7ttycN5iJd7eaMedcNo4A0PENh53cD2FnaAyTvHBbJen3nkgV7fZ+XH0b8mvc/QLWf7H
Vs856t1cUTVZVH64V2dVaZySfnufwxBdg00eHUfaGBA4bqO46Nrspx6tXeKZEz0B0ZXNKmw/4EdN
rjFcM7frS/cRANAiZDtRo6GDkMIat/CJwZEAFcjkTdr0I2msoop2HolrBhX10GKgzMQp+IZNV1kl
ZfVuc91/RHLYJ0iaNu/6IdsUY7oDYCKUnrkFNGn2V69A3p1hgobVUhv3XObn9LbCF8T41ObkvpMm
Rlwhie43W5rf1lp0H15G5TKLdR/XK2qUkB4W2eK5wq22XrS4p5YLbBEWNN4m+sjAcvU0MiIhKGLg
AH7f7lyIdUca1W4O7dyUdrcA3mMo+c/ddaasznjKZw4qQNdZtrj74uSX4fOTLSqrbJLdEGJJ0yTp
207US3pPRezV97kUNc/Ot/M0kSl0v+zl2U7NRRcK0gGw4G6wVW/JdCWvdTGCRLv1hqib6jynsJ/t
o62hCSeOi+EN+EWDqa6ZHMr1aVjTqhs/CFKe0Ikb+j4vGwubTuzFVRxjUBaddzFTREDKD3Y1FPf0
OMxm8Nq5CWyC6B9tlE8Qt2ecZVJ44nXfvIn2i7ZuCh/b3COPCrzj2CKfajVnp+rbAnI4MORo2FO6
fVhQTyDMJbILBQncsYSAuEP1SuUk6SW+pbYsmPnbCxJ82KdMgbIoUPLExjjkAa4ysYATnt+TF1hN
2o7m5R3YV0dYKawXmg4EYWzWNotRYquyJR9O+IFgR4CNCHWGp1m+6x9Hya7BW2BrjbTOI2QZwCgt
H1YfxTsFpgsOeLhaoCeD41ckrdr9c9XxhOlb5raWOgKf5y6co/TZ2UYA7MVT8bkrccEiHd3zZDri
5Z20BIJJOpdrh2MtglHFzTxgXb4C00BDEfHDm4kDOYpWu4bW90q/djoeyJYytjrQytFCkAG+EM/T
3xdvKqwrohIgOKg2UPOYqzGnhW0wzaLFaQGj+bW5QS38jWgDRurnhsVKRvjfl1UYBfq33RWl+G0q
9x5NLEyxUcswI2buDXKa40E5u6ElOQFhQJ///eU2y1yzLmPZrpaPdfbZRJcZhaar/zRowQDS2aep
2/ZxoYpThbL4oGl83KakIPf6GDw3B1QkewKynAFD5L4v8uCxO0Hrx8frE37WtXARiaB6dcYAyZHj
I/1lbYYG6lRePerJNvVYfcgBEFwbIq9gJyHgYXymVLpSGxXug5UvdicIgjEDLNWnmFJRoTc0FI1Y
ibNx9rIvq5fPLOBZWH8SQFpt2O6kyfWt2D1e9p0cbH31JrXzAqYzEsAGm8Wb0LOenKkHJrqlSa8P
Q6TFHQlFz7arJD1MmVI/C5roPGsXLD0qH+LiFoDi6TLqXW9sTPAz5GbT60XhAvz73ZKGJ6eZ9oJm
dnSnQPYOi2J0tVV4+85pWjcmPbx23wykuFnhFIOeHaJI08rfTnuDbCHYd/dpF+EBfyPt80i9sWuq
Q3GPZsebIw2SzhsqlBU8BkqvbXyyJESErNpJqbdhBmMd100AFNxq+Bz13NyeGB7VtvApWilay+dJ
/4klDP3CM/ZSVo4U0cMsLWytJCp0utP7/GVN/EsM88cI/BYyVYZy1utH3cTXdyCLp8qSZeuNe1sQ
OYA1ePllMwGCjdsM2i6JYh/nxWhFNrVR7NqpW7SDPPyTlAfOQRgQ/3JyP0oWnYXC/58e3xsnyRnI
4ck4Uai+07NtWJfRLdpCZrijW6Sj0fC8FDYgfPwRoFVDlZbMB5xeLV3nzerEcnrtLVJNN5XmZvep
BZ81EInM9tciueF48tCCRNN+ycl+imp9nTSbvyiTEYhf1gT/E4QWpx5lgEyAfDVsAyGq4ur9+SYs
XgJ6QCYQv4cPLym8vyGf6idRKpgP9BxoVV6WzyEaSFR80Tgnmmtm5f4sWhfFTEhWVyp3QIAfaT6A
cvzWofopGPLtpL8Pg3tVircTw+BCmi05Ut9tzvgljrKTA0wcTqOx2h6DawJg0UmpeiPvm9buR+1j
TE1wMpVOcbl8Bqf4enK2vrSWHUo2MYUMFzX73AEpO62XbAR4Y894DQB6Tf2D3t2N2ryl3UwRYQub
frzHoo00Vp96/C9jqUv4vsVljKX/d1u+t7e186vo9/r3Jk70QWVYFVL7A3ZR+Y5Hhuleds9xjfvq
YfLyavRwbEjjt4fV1cQz75a4mfFLSaj/t7ENbBaRiK4qJ35f+gtBLi7XhPPpIZPdGSBYJYlC6Zzm
lRhoZ2pydKw7ceRsdt+frPJsqe/5K2wHxapHUBho3oSMIBu01gSDX8h9mos9kIpYQcdkZ288jrtq
2dmWQ4A3FuStm4VjCLI21SwNWeR6tYNPXdUsGV7yb8uK/KPKzoAS+9DjFBq5TL5v+bfcy87H5lk2
cRYUH9nkXg0pTAjLDOFKy/h4hgBXz62Nr4uxY8fgbggvsxtpiBKOSgy2F9C2dgiZgku53sxXYouD
ZJiOCZDHOHest4edsVKWV60zboVodDflj21oENyMrr6xkpbbqAjSdXUKEPnO8ZMDDx0ny64dhAPl
kWHnEB+hiTbPnWrVMcpQNrSebwnB8BSaCsQUXZlWb/AajkWO3I2LQPZ13+Ai+fSqCMzMpeN4I8sC
Q/cWFX7t3AooWf6L1g6SuzfEl+xql29qr9plYe10yhGd3Aa3Zn3/7KPfi5ul/4jFRa8rpfU2CPLA
EZWBBqN4N7oBjJMjMHwJZjVwAICfQOsCuab4tOZbTwD7TsX/OMnnYoRIsj+D1eVSZk1HyUaYV1Sq
arOs7XK/gF/BN5iOQPY+EdIeZ1DZqU4d6PB8ZkjF+vrZEoYXwG8DhP7JOeDH2skkt7OLEx7HVGPR
h3NO5J4t14my2HbAjL3fnHMWXTE2Rq5kqEJa8u4cBN0Arqt9IkUQdggulubT+5RqJKJx1KVajHRc
GtXCLxrE4s/ZpMHFgAVKP7UTjP5WYK3o9d7ux+wRF0dbao1AoGWZw/FtdY+yTI97owtriX530kOj
KcNDFon0puKun7xfga0/91RORhWwNqLo1Rfk7mT/Zwe4vQSjffW62tO2RauVSZbrriLTNm2sivRY
liJd2P17fesixT+Xtz+O+R3Xq/bL7JU26TNWqvihQgaCft+PS6R8hd2vKLefDGd8owQAGqB2sVjW
jW/bhXJ5ncWsll7x+WTVdzm808wUilEiIAfVi6/PkOTYq8FhkHBfIf2I2bRXf2gq0NK77L4IBF/t
npP79zX4qd7S2VkZ9I5lEQSeoH/rqKfiVlPufRnMX3IbX5Q7CmeA4SunbT6x7bASWImVQC7RLKtt
5b4apMNQWRHhiNwGtW6Y5zy4N8ovAcFfhKk4LVWRYa7SjezDX/1zPIi3syLqlytRPppQ4gd6ipG6
KEq7PQFwAbHnQOMCJG9yomi5g3K6Lk5WbyyNjmj7Iyb1sGtbtuVB46TUEdAg3y5F3PS+5LoKN0MH
Beoc1g7tdXhF4utSrdBBZNWUoVo2ixM9xtbsH4c10q2zQvXUclE/kVJArwpoJgobK3E7rww4Ybn9
UMMkhBtKx5tO2uh+dE7ZQA+EIJGG+dDIRk02ximBVan0j/P6/UEcuxTPfrdiEKFeNyJpIJnm3X69
49UR5y6dmmqSzFtLXV8/25Ek2PkkJ6pIzFYfNILbGQUCDb2nLipTPfCJb8ePMzBI1csWEv1md1FE
F6pK+2p3Gpwcigh3a9tZltv1osD194wFy+BehHnKZsePUD4kx0HQ8hQilEBCSDmCLWJAHN2wSKJs
Ch233zu0lOpMEE2PxupvtE+szF9L+tIUZP49KP+yE3aulLqOoAiTRpa+LU0XJS2A3F+a+DRfbh0d
naVRtlH2px61+rdatM5NdGx8aj3qNgbO1A1K64nwxSu8NRNWLB27+tP+qYYQEZzcOcI5+/cZitLP
tUMC99edniF3Su5/js9tWafb4sy0eVKQUt6xwqKXJwXFUrYeI5bzXw73swMP4wt9uu5QikRJ5tvx
hP5LK85i/SDY3HrQplX0LixI2wfZRuhXG2SfbFAxUc/6Hhfzrrx1HxXj0wbOSwz+6zh4HtJg2ZVV
Uf4kp91fVs+JEuCL2UPwc39yx23Pvi2YBOJKvHcRwrkgOLJu60353ne2AaRFj6Jp3dpXm0ZPg3ma
fZbtXvCaJPaidgo084V5vTfsATjyeU4142R2DBe45v7jbUtKhpE0TL7FMTMfOGl2Rigv1RK5bD0L
Tkx1t2RQdb9cuG6kfFvj4YRSK+jsutFn+VYtOB1lo0raEnKIGiA2rxrDVvHF3JfV8EUASBQBoqM/
FeT3fJZS+/xtKNM2+eUMvq1k2yRLBD1LyG3cwc3pCE2KB00jIMgL0A3kcURQWnM1V5zzZgPVm4ig
2NsACqTb0RcM843/3WfIugBo7yD263KomWAxNL7zf38aPa3uS9xw6QCuu0YveIqr2edh+Eq07OD5
tdsnoFhWYW9At5fIzSnt5cM9DZc5PXhOsSvkEenoVmW1BTo6mK2Z7bhrtVemrTufFY36rjF/NaN1
1AHrRZeY9AtsKr0fB8g7fD0gSfHRcLv34x2N5DGsLZv6FhW+rdfRA1Ch+npFTFCT5VbgxaKIPu+Y
Cl2vvYOcIsNHoVF2uz47WGoL6UtbAhIOBLBD8Y/OUTkoB0qAZvvDPEbFQAoM+pIEuLxHcNJ8Te9u
bUHE2H/stVGHuDiaYxUsx2QCwAKQtgXYwvNoY9J9WSnmx2rowI9oHbAVQ4AVqDqb1wCgjrmSveuw
ZIzf7Lv9AWnj42NSm0pA558uPV19w/nQ53zs+vd60AJrpUsHDMDZd/APw9prjmF9ZAPN4guCzpoU
o8N+323F1CIMVsY3u0TjtjsG0gmu5mFuztvr0NiNbXi6WcC3YnWxrvbDkhdECBgF+90X4FKtPi1X
GdC3jmqB+x/WG/Hh+Gm3vCAmmnUNKns7Ro/chhLEC2OsE5Y+ef8k8uyeewuLhFKrCSUaQri0KhDW
984uNWY3cbEltA0bc2RYbN6FN5QrnHwHj8i/7ooUrXtTHXVQay24Abf+jVir/GW9JeEz6KzTmVQF
/duOINWvVsxvL4J/F9rOHABiVK765NV1iNvtprNkt/Ffp+GuIOl4b7i+rdNim2bd8YGvPHWQjPE8
Z/pMxE2teeiH9u3ngPIAQpSGT/EThitx+7+Xn599Tqyw6KjqggapQje+rT7liR/KZ63ssJpXxC3u
GIobq8czSoCT/vtQ4r+PZXyXocoB7WZNcavnaXBz1KgaqUvK2nmEoONuO75RHBmqO8AP6uru//vQ
GsjLvyxy//+FwuT4cztMLkarCtX1EevlMEdpGkM9eSwg8cviAzKgsB+T23mQCW65urgRAkPSVAkp
kWTnoUB5icq388iiXu5Dz9C06DIG8Rche079NiK1lIn/NtHt/RW458yrZ7LLOhb0O39Q9Ult364R
lpgooVyZZJthFiSsB/jCL5KrI4IDwSihprarjHqD+3I7avujJA/k1NPm18KuxdS69ceP1N7unzha
gZ/D8lE2GwWfaCSvTWq0l88elgNvT0por06V7lWZukdUCefjCSCYp8fV7GSTU1/W4hxJt7uHD7Pb
ONeoakzFkTVA/fQIjAnu4FiMtUCoS5erwytqWbAtcRcB18CYnGBrzDMlu+IT6D8F2u3o6aXze5gq
nVZ7cEIFWLAQFrDKzBJ2l3WqOwUV2LFK8+eCiQtS5J89KGwGBRjUk7wb8LjadrGCyorgirgy5InX
+Ir5HU/Nd4+KR52sfzycKdaShVDHYYW/Rsp5jJP8fWurACvX6Vy824nDrUpgl6SuXo0Jg5/3d4WE
5YgfyqJBYBF3trSPTB8s5ghLcARNaHJgGT6HHMItpAHX+uwIE9kWd8kLbIxpu4BC3SaOtsh+7EpX
dlvB7A/HvdeIv31s3YbNaQNFGdT/gsJ4SQUYLo2OVJPsUjOn1B9cgL7Qw+B6vmcEM/GZAn13ZPp/
cIV5r3QCMsXmjlDQkoJiAo2IsuKiH587bUr3OMD8cXZ2gKLOthM1UG1xVHl52EWW+9uCJ7jMLsjS
E2ASmC8wKh/ejt3nNKEqxPxggTYBSt7aveslcRQX/2ha2KjAIwjaP9oRaPwjJXo27XIOJNw9xgrt
TIxEE+vIFU2sssbXvFMnomVTOWgLw+CU0Gd6R0gPgchqoHEuO/TOKVJJu+KNAH1/whbhvOx/5KNy
co/qHV3K4oHUMyWuAk4JtlkkFSAYE6gb2dgY6fNsx8t8M1YZG/iU4O8je1eRtj3OpfFpp26MeLvh
SW4MtMVtqixdnoBiD/ArFATWjzVFev80Q6/XjU6TS9BWtImUQQYLp/CqwGpDrgtujmhnDMUpwkiX
ZbFMJs3wAleH4hmknvuqk0aa98cIO5d0zTJaZUN581g0s/7yQVEGebb+vPKz6Dy+z26Tx/KFpuvy
5EPc2HR/T/+F15+Gr6gc0Unre8/1ZfCckAmUO1hfrdlQ+OrusMlVAK4uBdVaWh8xb6FmiV7jyXzR
duUmjQE5ZS9gNZ0BsPY0e8gnwLcyKLHiFKzBbH7PljgzvsLHoTFM5KcLCxXCx6F4r4bVRF5kES2x
Xu4y8OBnZ29XbDJKT1lhtLamXE7ki0fgihV3lk5Vpz/WZskhXxbD3pC7qLjiqLd8jqX1ecIrOu1v
O2hMXcsObhnANr2T1aShjOrlg5iJUiZSGBjVfSCnbNBW0eYwNIzheamO+puGWjgw0f0l0AZN9Bjm
h+17O0HGy09DYyNQbmvNdHHsUNPWZSjEl0Xu40/jX0dQFPDl5T5eD/nJyg/Ijr5nw9cE2legHtJP
hs42fL6re0TGb9T/3tJdfyTuxMExoDbpJOEtzHZc/zEjh1xso8pdF7agI7hJx1qsboCOT2476Woq
o5ZqJGPPvfn1AkrHkK6EHuOU6FRR5LLm+irMs3JxiQyfav2xduXNfUX+OoU7E2LrfRtDrekGPvXv
RO9akh2djKh0BaGMqqHYWSeIyIoDuduIG0SU7d4MI7kzcO95HfDqCe+FFa6MB9yHbVbU5YU5b7vn
0XYZSeEriADJLYlBUaaQLbj3SA5kE2mBYIqF2BIBL8UO1vM2MIbFAlyC2WJzCeud1AX2e2vvwAUs
QJlMoqPfG6tviVtOYf8PjjOZiYwJoEdX8mhFwTHuzYqjs+0s0lB6ubgu1BagsHQr4kI2XysDfUCR
tjAReT7qStrFMB9BMh6e48ZrnG6FST8JvnViZfBhxef86hzfjuYOlObNIYW/mtsLoIkGofQtJ8rY
HxSu6hmfEANUC6Ia8qDYXW6yCYVSHEUCZXEnLPQjLhhL23WqLikzK4E4xRzCst2j3BWfW5zWpW79
Z3rhNrM7Tu/RdXEOW5QJ3FeMgCFh+CvedKElrjGllyOWZGWWZIvT4l0d5p1Tk+QkU8rIyrL/srWP
3ckVgjakbIvS4fI+N6ZMVUuYf1ToawPYp6EmLLEezs0EXyayV9hfmZ8H75jb3qjxhNsPDsTxY5i6
DpVikTo0lJAdgAIlGvTXL0JxGE4aOZPDtpyuHtLi6EEHDbh3bdCL60/uu+u6cJYHL2alyV8un2j9
IOkOXP/hAdqlPz5hsOX2OXHzwRMzkB324+Flv6XkxJ0baJTEs0Cek5yPgM4ul0q4y62jt7V3Luka
KveWSgeHUxlsNwRA9bAF2/5cSmGGA6F383bcnWrkJrHAQVXkLLZkOOhGEHibEUkWSuF9rHuwCVvc
JKdcwL1GjteqhnR8Pda2hHNk8w/pZaTk3HuqPyicWCcvC6QarK6AxzFTRXlTp1hjMS6cnm/gGW+K
Y93qVQ5kgr51xHnaHhRDBLsEhwaAC4vQ1jOPjjokhA3imat8ug20xfGtmeTWLkL+CFa1hD36CFoW
NJOriWdvaiqfl+XWl+Pck+cJ8tWArxy8UIxBMr3QTN5kPvmN1YvPjkxjPFDniM3wfFx5yubbKWZS
aVR8sBQMCe5iHIu4nnT59WVu1T4uvMEkHyabLwHdYrUdfxxD7GSH2edpzvaCTP5m642Rf3Lz6Wks
sM5QhY/JfoCAbUX3uM/P3rYxSTHX0nT5SD0CpgR5+1u3C9/ZGSHRX5hV42SP6evDHLvH0f8h6cy6
VFWyIPyLWEuRyVfmwQHnKl9cpacKUBCZFPj1/eXth7697qm6HoEkc++I2BFYZHl3m0VyFCMvOBDf
OT7ieZTaNzGfkcX0kLOV8s3ZqfJbxrLeUzFQfyfh7X00zNvdYPFyge/bY5X5okCQ1l3YUW2S7x1N
C8hjF1FK6u6JrI3SKxbMMOAXH1U51+mna47cuys8TGx3tsYsf51aicNHdg62+54MLiS9zDRwX3AY
Nx3NQ38trP7UWHylK3Op1zEyJWLsv2fgd/vr58C0j5ttCK4CFTQfv1r8INSU7G4wglODXAGtL7sJ
u493XyExYBwdjzbNbH/opgbThI0/WJZy62KHkYTv+4kfY6ZIx+yXwvQb+yDOpaC6Gbkl71Vv5mT7
cOol4cC9gY17csSKXJnHItnjunfQTqXNZ07WjX3f3vl8/h8UBJhmujoPNGuNkBZwcW4PBRUM4BTO
sUQsrHm+4iV/6hobQrsgpdz69/xqEYCZ1wQtR/Pc9oxC9df6+uCFcK/cscvPRzeLYYG/Pqm1yMme
/vSLTQIHQnJA3MvTK+j5QwznQVl1ABG2gidHAksEmxMbQ8psRRqxT47c/dCFHNG9PSHZ/oYHZaj7
Jf8Fwhn1m5Op9fJthZyThiRz2Ue8Q2ZPdDps02qPw6nyPyFnBSK2ds2uCtSB2qOxWEIv+6/zWc4f
C6DvM4B/5HYdoAR260WbW8nxQaS8SfIC3whjvAG7WXEuVEegnu3ztca5h/N+Ylgfjp5MACiotxZT
EA/A4//EUJ3kI3Dqo3fQhB2vPRF1F+uoIPiIxvjzx8sAvzjjwmGu1KOMzOEPd8Eebp3vxpS4KUs2
QSgvTpfRkVOnSoEpqNceMeadG55mtYjnRH4TiohBz7nT0bsyzn6f+FPHAstGjNkF/cMRCpH7UShk
buz4rqD1aN0shz19V7oijKTY8ZxAs0X8VXNlcCtOch7BsEEXyNrZFbYUWvJa7GDiHE0sEbrAl3BK
G/SDR8zqYxt/+azo5/kDsvFiAMtSQ2IafpNdg5FRNP+6B7Mg/ZaAiJZAWuniad2D+35ms82RfGYf
KYT7deLiwk9tMQymSgkWI5yiGmlTwCwZEhb3m8aR1tLXSPvqTo4683E+3b6Psab2kwafpfE3BcTZ
o0jjY3cPCMbtOx4jcKvle81zTzng1/pVdVmnSr8ooyeeAUL28mmJdnvwpB3jHD2FLxXxUaa6BtXk
kCl/8PgsOJEJ/j2ydHn6PNfRUf4uo08vgkpl2FT+qNiVA62T4z+HFEk5Ah7zRZCwlWHlqYtiNb8K
1OC3ApA7ghZQ1upvhAk/+iFf3aP7GVvJxz9lQR8yaQBv6fc4enoV8MVClZa41YX20Gzdf5UzAsac
W5uD0R7ObkeYMK+DRdl+R6zlNLv83K3hHNFneoAENGkIkGgbnYdqfYCgDjy4qTM2lphMLkgR++ps
D/GTR0KRofsYa79MC2/+GbGuNnIfgCvUkEiN1Ie5mHs8KRyTgwLXDh4J+qZkPV90EQwuJUl5elrj
km/rJ7yVzss8IIyqGu81sQYgLAdJ1SZ/egOmr8iOXfZc+Pd2cQ+aY3denrszc6f8Vb2Vyo4WoFCR
CUVbSQcs0wTje3qHky+srU8Uq0wIBtA6pZ1s1BO5JWxyn2DiGhhC35I9uF2oBLPwwONV/O/LabAT
r8Cim3LoUC3YLeRl8cc5AgjIteIDivmV7pByVe2xiApxUs9+Cf+pAe+sabhKy+0kulgsmo5xL+AG
ywEWRR15LiimDvQ67Jj/hlgnmWbEfKL1Y2ISEP1YMzxkdiZzKul5GiMQo9xG3NGhiQDe4x+mEj3o
+IEri9+BxCB3NjKG9gYq5HdsFZGOZQ0y75VpkTX/lcKSV9at/WuZ7ojb1Su0VhBPB0tlDq+HYoQN
B6zhWNtPjs0x8xOHfxuc/49KtoshzOOBNXvZrEvvKgrTqysLUehvd6CGstHorbLNBfuW2cW+YKHq
t9eWdEYVJ/7HrVp/TmpMG8k1RIMfYmDjyvgtXphrSdcqlfVv47ZHuO3znLaQdfWFCJ/b2zH6X5uW
ZYDkctc3LwJYnGl4eCgB66QMXg459PPt00/i3rPiigIsTOL3NmNqxKL9qM9Pa74nzPXuPH92SJFM
3NT+GRSfC7yFXv40rFyh5CHn7/d9JHLBlhbzbxGmjhDV7txsfxtE3MIdUbAKO0fvII569qAH5wH5
oK8FpvBrCuuQPQzHsendq0MSg8xY2t6wvsXYoUBa2DsaJfl9MFvJqdYoQXNm+XJPNT8en9WZ2U6K
Pr7mdyfHV77wXEWQinTNCnnyhmsBdlPXMCVmrapdhQIsc0VjNYUUTJ3Qskbcol0WalAeZsvsjTrM
shaPm66Y2O3Kzo+VscTfG6aBSvKOaJId7QB5B0Qt9aYCs5lfdS9hTk0InthdZP914OChW3lj2HJw
qH1uza/B/uYkJMUPpgNInd0SJoItxDsO1USsWs8NTxkjewrzBXo2XAzi1bisYiMarlOYLaDoxD0M
TFzwSU+x3qmuWdaZNR68GR5Lu8vbJIjbNuELkPZCjaw5twYXhBa34ipmk6OVWinLhGJH3Yg4ITl4
mqG4mabP91iVlQ20IYsP6J2UhN81vaHbbov1E6ydM5+cFmpxHT2YVSIgsuXt67f6TjcYKyQnfRfx
joE3UOhO6KggNxYvckxYowrtnhweGRVunHcwOAgKRSfKv4vqHXySrPI7U9KlteTUeN/WAuED8HGu
1DH4YxBCMffnN3DU9PtKFbs8k4WwvNOWXN35LQ2Ix2RUW3P49sqSl6TifPPLn/lXdS63T7eiK6fQ
UgSruUNQZReewjtn48xOHhRmj/Y96O2eifH3Yi0KY6DRajlngsJq4Wv6IN/9B73Ry+Dsa3LMANj5
0ysqaiAO22UEzPo4V4SuJDocnvBG5wFEyNHReB8A5CqQQah/3IAtVgbhmsYodve9IJurP8Zj/CPN
GLgflS4t1moewVqC/Lhua4MFTLxx8QjZfGOafCzssHmm6aO5y1bApvNvxcv80qvX7CABs0dMZE59
I65+VZdkBcnCD9Kq1/cdVwYouyytcVEul+Zj1flDVJ3EGDwH4/+nvhP3X/MDXMBMN2oJiPIxTtaa
N/pXsJjPUmBSwswpcxBAydCrXFh5pMNwe7IsN0ZwXdKPr3sSQlCcswUyIP83t9szsFHlDd4HpPvf
xANz1hWLXdzHqogvHAWkH6/wpkQCHVyO8pHu+BmsXf2G+2xjLnaai3D7Xw099+FGz1wwz++lfjs+
xHwP3wEESBi+J2wlHX0E9iCE47wBI5Yg20dqGxDHcT1HpQsaTI+hx1TZFMQI0hUw14yDjq6Zjg1l
xhyFBU9gycpDc+qbVvaP0fXLFwiymKhJVzU4gBoC7HLaTc+kGdi06REOglJQ3zIX+ri8vWkvKNq4
d6vxH7mvXo25gnOJcWj0sCL6rxlavrb693BtEEbhEH/ZPLadlTqKW+xzKCfEqlxLFUFnOTUFIl5L
T38OhZX/YqtICcQbl3H53rBPw5xHIQ4YTKIAvK3uimUScWIoKLRVi2Kug48EnvwgBDxemHAQHIX3
+OlWpSUw0oPupy6VjM0K2ze4KxfW5IxSOrn9wK7HgymK2E8EuXR8WgdwRUYm2WTBmHnS9Ov4Qo2n
SYCXqmiAatQWBujoBOOxjjc8Wn3cmIye6E33HN5hLqnBouxpVRwtAYUgZ9Xce49+rK6wRLBYjOSL
WYBiFWD1Ga+c9fQwI0V2AQmf7KZB+jsTwADoKk5Uq9ffWweXN429vin3j9s91DGNutsDlTlKPypL
JsrLZQYSRmP6cji5DF52PH9+CswgbmLMHcN6G4/Db4Jrls+Q1b9RYwr0t/vcz3yttR+y28ZlY4LO
V9sO/njH4eEByQroPXcePv1xeaA5vJUWHkNH7uXTvJHesWhcvBb+TXCwQ4TydOTdNMJb/VeP0DEg
OFh9aKwDnv4oFtEXx4qyJdYz5I5sxZnF+cX2t9KW6OrF5IfuC9Gkfd8xkx+KZ1Z5IBihSoBha6ph
4abnN12DGHiQNu0BtoqD5BKUgMTg/mpULElMWdbx/V+zHdH1XBbSitJnhltxBOx8xDNW/sr9bn3B
8RN9KDA+RcxYwpFnNof9rt3I/vw75zBlTpbyFJMUTIEYhsVujrrbfi3vhwKCFaWl6gOpONTFUKpk
vykNT3+kae08sIE5NcTrLz8JjF10S3DITr2VuBXZ/s7ZXghnCVPetUdc+UAwg0L0m/wPzQ4vAoO5
Ptk4VUTb+IFDtTqGdF4UHjNPppF0VPSyVAkaSl6hnaf8+F1BoLAtVAq3lhVTk0RIzwOwvnzzptYg
XEwEG8ENdMCSb++f+bERFesBYfO2MriRp/56U1HPIthvt2UAK7g/0E0O0eFjI5YCMl+wCfSeEEpi
GpP7j4D2AFkRjTVnpXJOdpxqx4lDr4/Yl7PI7oSvBiNhYzyx1koIGGMpzBldvBfnhYogzPr4MwfD
NNlW775+KII4CY1FdoiZ7oVEPzBZwMaARkC2WXoPlkFsmO8jcQAbaDcL7zX/sqZAO70Pn2sRT1lU
VLX2jTmgBXJ+YgNBOXqB6lpkD5IKsMJqjQfKfpP0otn8q2IZEo3xocUB1GeFDkB3YGYmAdzfJ2BE
wXCHU31mtM5ON5eIlFOSI71TH+nRG352IW21YMQ9igXCbANqQZ4DPI3J82FsIrt1cNlUjhTjHKwM
3JBEtyFWikoiCV/L8r8KnTbBOhCQwGaCXhgPwyGC3ns443oWJxT8VKa+2PsB0acga3ebarfdXcsf
hTtz0qhn7z5mJf47hP90uJJk8SPxwjNyFD5shUSlnk3bYe1GWCiLtErNIcvKYlM7Tl0GywOo0lXC
qGsZJG6d4AxD+kNF4wwAKHa4+uFQFSF/5ajJSDCCiCdnDGA/v87laDwntHLzzSE/iDKFM/860DGc
kpYhk+b02cDu6ntV+j1OwmR7lOIXt561fAehZybLlBfPM5w+urC/ZD29yaBE0Ia/zy9NZ8G0lk5S
+wZWoaD+ysPxDy9teiQw/wRUDqKpPhsXqi00+J1dfnOYiOM9nN+A/w53ththsvIMqnB0OR0xGoYA
GJwBhbyd/zSnFzFT3LpHoPGAjoDIbAYauc76DfITwJsaDJomRFkdqjvQOsrc/dw2yD1lcO7I+d6b
Jaw14QLKtWYf/c0tKsSI9CpmEVnCz8PjRGVb7oYNVtX5JnHVuCG+1kEyS/1kH145GwAjZWZCOUYV
tBki0snmsjv9LGFLFJ+4rFGOsBd+KeZkqxzFbk7kG+4t1BTJOpMZ3+uQoYrwFUIGRsHf46H6+E4G
HnErWUm1eELOjsjQzeF3PEFXZ9uugsl47Ugu0qM52oyX28vYkGOoCkraxagt/Z6/eN+Tf26CQ2ow
udfHeYLlz+Onvz3dxNEPd9qd+t8ooyd35jVEzUu7vRvnig4qt4hVVyoLVEWsNFLFaoxOOfVlhjGx
9Ffw+Ycr0ZYj4ClTvWeBsisGkSbE0bYzS5AukKMYbwDuMBLT/R1zr3mKYKMW/V70dgGXILlH78z+
DRtbWrPTOnEmh4SIGoap7v/xxI+3DVaXDOEdIq32mmpBC5qzHV/545Gniyc10ng8ojhhHkt+4L8u
tqesiyV1Xh2PLsPPCKwcFXkXwynUUMI36In9X7q7/Mv5JaLHR/cVNxvuZYVwqt1hLyYA1Zd5/3md
EsZVCRSwtBWWD3/pl/oK+2C8Mo3HFk5tulKcfMeBuDQWPGL26hiWGYvr6oDlwdQmBbg8koEonHHp
CH02DxDIXnirIM574Rkx84VSP2Dh1u7kT4qUkMLpEgwHHmV3ezC8lqDOItnAm0Nn6ztqg8rPKVfv
+4o8evhYxDgf2vXOyU7ZKo918zwg/Uq/ekr9wbkWK2Nz/2b921qIaGA9tfM9IfXA6vDLEFjsRnpY
bOalzzQf0JDGjMPdBfjwXm9LSAeIESZ1NnGA+1wOzLBeUAoeyGlgTdWRqFi8Jnz+Hruj7EnrdwBe
wXXNeXXxCV0PImcVA6X897URpaO0/jC3iVbtgUeegoHLLMoSC/7GWKTrq+EZhwn1YcF7DyzygUHZ
4FvRHT8yAW2AacmGaCBUHJA87AgmkUbmNYMrnPJw5SXUC9ADGGv1w6L0eceufKjwz5IxjMZpzmVo
EIoOBZNDa3c0ahQQlEmDCGi6ip0LGylWEk9q7ks7DW5pM42Gf9zit2FeX8Fk21wrH6D62CJgYHlB
fG8mfywipjNfbFPlcracb+MyeB/1i9XgHStw0dGqXDWEqMHNasqZujC82bpYTcUxJzp8FXkd4dEv
l9gKiQp2nc9QVpNWL6BXBijYvugPz/LfZDV1j3hvnS9L6LGTvC13sK/r9F9BRWIZkRSOlGmiOAcg
gQ8bHMZmnzZc/T1OvdRw6Ml6dMRs4nAix8dZ8wYWJW3H/n3rd6lLTl7mtosrQ9sLffEYbaQxMf0L
wQ4YKeA4p7rXdAcJJJtH+HS2OCYuNohFBLkCxs2jockx/zoTBSrwZmWpnaXgaQ/xIdq72i+WzQ9b
ScQwY/EzxjodXncSnQ/jyIrJ6zthBU1YJ29XPkNDlH9iShlUuPgBWrj4yU7lsgpKfLRCHy9fVxtS
5wIab1IXPh5tmUPAF6QzgG5A1tDiZb9Yi4vJH7NryKkjMkiOVDvbzD2Sr4TbWYeP1EYF/gkmV9Rr
xGIBw5yKKQjx9M2RYrVeGV9OHFAEx6MpKFyhH6C24mPJLPJebPp0zx0ncAQRcXf+ZE4s59h/501I
/IJuU61/Xw7/9Hf02TCrq63yAz9k0J0bfo/gHqRoTq3oGAeNXWLTRMm2X9+xDbArOOAfEqR2x1fA
SDW39rISVcgRPvDMnuLW7qPj/PLU70lG4hUpRVb+8UvUOS9I+AuzxdvuZTWDXS/mvn67g2U9nRSZ
d79vNg+fIyeLxiuRlwCUHYxDxFisACU+B9qG3p8L6ZB27CxRklzLM7rnb6h1GOECP7u7M0tdpReR
TW3pIz7T6cuYbi7MD7UG7V7q6rqZS2SvmNWNkhYRf6GuFJqCV4iC6CXZbOtu3UbGe0mEk/HcytNI
YmMCaPqv++a9B1GSwVOdvNi0ij9/7DXc1unEQhkDA2d2fWJ8ysGoh8wYD+ouf/mfg5i5PE1PT9sY
wuuHt5AjUMMqESVKg3idKIzDnKnQqTlW4adftlChfGnsQ2fR0C9nj++0d1VpnyjRkEdd7rENSjZi
Hn7YbBCz1I7+8lPdI4CdJkZYZgYJzE+1ae6/RschcmGed+YMc3IRvFGmTfSZmnsHjITxQefmPAUG
xprVQOuR+a/OrGWLGS7GT7qZ2yIyBSv6ZfSO8gSGUOzELVW2SPNmrlS65fGc7smdos9fzoVJFmcb
nrNgR//JR5jLk38MSmAHLUGh2ekufh75EndssM5iEgHg3CUFqvuhEDCnCB7AZ3Ra5XQNc9+x3M4z
gtIEPwO0c2ij8cTO9jNbvNf9afhX+3f39Z2hyXO7A//B9NR4eD9I1xn00pR+NWOiY8EJ3f/DBTHe
Z77+JZkIUo4PZ8960CMOk2+0kh8s5QqPOU1Wtvfw23VtmIgVUtliM/yQ3Z2QAkBeOKIcE3QHnXyx
4TbWC8lH0U23OlYe7/3kV/rqVuyKgNrV9n6bQaZo9jmXLZYBntB4Kk4p8rdX0Ls1z4uIrrc1Qpdl
phF2y9kqcUDBlIN8rOntufkX800zPV2MJlDeY9PQmv3WDDtb2lH1h9EseE/Mdo2TvVcewBWiNk5v
6oLt3MuWIFDIpb4EYpFZ0hK52fL1zfMkWtiJ3xFGjDp9ZMj3uMeYWtiS2PaxgQL6CrJzD0y6SlTg
wCfM1eUbE4R0DZIunIWnZnXuaKRgGCk67kyrssEvB/HSjvma98ZkOamS9dhMFDs2YtyT7Owwt2Z8
q0/cn3QWB4UvChoACSb6omQzPfFmIDj6/xVNhEkDJhA4GDOYoJj6dtw+j/pB+lWm5rA20OAIKKNl
LvzCRhSAI9Q7pqwXOIV1HOAKHuIUbutr5aFSooIqD7hhVrhyF9ZsuUVCDC778vtd4nMS/3A9MLDY
i6Xi8Hc7La4lULtpigXAkFjkq3KvX+sLmbIAlTWnKzsKVASBLdQFXvpVBx2SORjU/27FC6tyxumj
cokC55jH1+Kgri7xw8Fp3K+8akMNPS/cO9DQF00TcNMqiVTVTxHaLx66Nb92G9nZJ2FmGUjE+yh7
eI3sPkqLC6B4Fgf3xR5wP4+exKtNo/LAhCWlooTPBpP1DrDOAUVu+IbPXc5Ps1N2zg6XPS/QU6zm
qY95TmIhntucUXfbFczROXOMmNkIFg77kEXpaQSEcB7kACsJd1d8O/cfB4MLjbYyYebyfhKPxWFi
PAnux3JRfBl2uWSZIyqqzjmx8XB8sD373oxhMBBG+TVYvebn8teTo4SndhtBq3T/9QOJ9w9fjB4l
K/hF69WH+wEJ72nGMesZp+wLWDCTTGR9rShbGN/d4atHTQt49TnPEd63bgfSXt6dto3hEVMb42g8
9EABePSCJuJPo8x7Ti35zlpUu4/1GEKUIRg58JKKGj7fGHfALZXa3rxWD0fF2e9ErfOTbYWf9vCr
Y3HW7J5YM8qpLyu7iuuXIu3t9JhiSzxuxITcQpZa8bSy/egMO4a0amAOeDHGaXpPwhW0iTrZvZT4
LIPqOhctnhXLTxaOmpd/YhVS52KqU0RVNvI/ajolZCcuyPmVoZf2DUhfCFAjRWhz9zBqr2sKTA38
tWbg5tAtpCIAp1K5Q9TKw39Sjs2EHe8ZJMxroDKkYPyV8St3Wa8pGHtqyg2he1YBhKCBnpjDlgZA
cdigX1MRJcKEu27LR+KKCAH3yQuCnrAoKNH9kKfjGx12mdkjyo+MB8LPoI5iMehia+ixNLVqVFhg
aUhuxFgr0yLhS0cgww8WTTj7Iu1uavUYEfawSvmRiewZi356vejeHY/jWTh/+D2lMfzYHfsn7shf
8/tJA4wjFDxy2GRS70HqGYabeELCkuBxqJiM5d8zk/HGw50NmNpwr+Vot8bgzb1eJiFH3x/cvMXL
O3cZ90vXOLp85dVuvtU4zvNwoCTHJ50kuNRkJ8iQfTQEqiN8gyNNmG22DDl82zmhLwv9O1kpSErX
n9IV7yv6U4q7bPTqGV5F7R7xOpQF+9OiLtwycdOPcCji2eWjfXvintNEcMmauhra40M74cfVvBdF
Y9ZkiOZuE6LucIsIpJYk0YBHVi15nZBcQbtNrZqPKazpvjxwmKYxw3Iz95P5EBosAxBZ1iWbV08s
ZV+1TmDUD7fHz0fm3NXec2eqs7OpWSCxdB+MRL4Z8dLRKdVp4ScZJdsk28jkxUhN6k8MBkRkPltn
dLtBpa5lweNRkDEHY1O8vddH5Zjo9dQp8neLY48ydd8KxXgu4sQ4IBSjoKTkBKEIry+4B7zP0/ln
qUh0UBc6eY0DAJtrpHsEQGbXtAr0UnMukj9IUtyjWx2BDyVqzDkWFSMT5xMGyFGD3pG8UgbX0IoN
KI+q2JOxIRwxy3fa4xnPmmJxyvCrnzFGUvar7MLs/ASXbxjwaRWkH2Y3EeUnfYPTEOXiVHG7elSJ
Lp0EkgTdqiJawclrOSpRVTOjW0y9HgFGPtt8njhNNHI0AeIeW93S1O9Rkc15FRZ3Mvkm/qzkYOr6
cZmOz31rPDxDiIzoxbTKcLvimL9uilpv+0vmNqhyp6PDXKwl8RiHR1TI5zlT2PLs61PQ5RMXnhUc
xtLhIjXxswq1Zr69l8+19lTdR047wsqqCI2aKjME6HAfJW8sOuZZ0gXT19N5PJAoX9gO6KHvk3gC
GcmdfmoH8cRfT7Tqs9STPn+f7uIUDLB3BrmNynoysuUlAPOPdD2miSfhE1JFRc3c/nTiv+pdnnC6
JDQczSdzqg8azjq358+wns6AfevicKk44l/xkyu4jETFOcxvvHh3pB7JCg99Pm47iTAJYnjJnUaM
1nO418gO6UFrTbE0JkGr8HGPMxl4N+u10XoVOOvloKwpl0DmnRwn9dR6S+m/9P20yxr9JpGTQ5Y4
Yz1y5Lw242js0+QSs1mKP37qtZ3UX8b75dw/P1lB127Yj5Qa/17G00Jz6qzb9GXOEp6sWna5Srm9
xEjxzJoqxkYusXrKiPCa77MCC4I5UeUpyk7zskh0mJo6iovGCBvZS2CTFEBiPbfKYea8CCPI3s0h
QTrXfB7LaUcEH2YT2VvHOMkwL/z6vNOIzMD6Sf55JnenkpDbMDukVe9QujycRzvbvYVHZJvRK/fP
0GhI4dByr8+xMAACifspriOIWGb31aA+NhUlUDNBdT3vrabdiHfmlSe+bKSHEnOF5lMDEGGhMtVg
Poz2aWnlUm8PKmEw79meQAW5DGSgkfSNmWLNVQ4/likDFpEao/W78TE6nDgkxSTyEKjpiBZE6ZhY
VZkmk6mXn8ACevk7NZhixuiqzqFsJA5PivM3szgdFGPfGqdXlYMmDl+Pi5dN5valy10tGeJcf8eF
EuhCIy/2Tgi6Erfsljdpjh+nlnSb8l2sHkjzR3yAxqQKe42FR05c3ToMrjDzpUyJtrhMnFFVogwq
qSZEEX2CzhsxUaw22fevJpa0D1z6Z8IWOCCcnV7nDLS2uqdW5L9k6Mh8eViw7lTsG+eL5OJK6m6i
tPjo4oAyxzZCniY/whoUV+HVfNpi6WLBOGojeQvaJFL6GY1VFopRf6V3SgmucnbQxPkoa+ymqJU/
XkX9CAR0n754eJzHVf71yXq31u4/hgYbc/+7zIxVm/lv7e1WTN6+g6r0Pz7a+eifTe4aiknrccEm
KojK6yz4+6Tun2jrs+u/Aath9BxElNDSXu+o1N/wC6hK0M9CoBvux4w+5hHYfsFcVOIes6mQtVA9
AK/IYGmtHRkr/R/bPUrLmJ9qjBEu3+im7qv+deAhNSc8YC54vP7eH7YmRVPDwQDvABuamiFM92k0
HE31hDqEWY15EuLaUzEierHZnJ9JyGWklRnxPxUx2Js6KZQWTKBH6S/YnRkpOIxvgO973WGrJca4
95or1IJQAOZ3O7cqn2NhWyDYRZYsEDHAjDyY7ybe5VdCCZYhGCwWHDLyWlkb5q676jb0qUi5UbYD
SqE9sDt/0yXbt1OX4Ufc1rkf9/eSv1KPi6seGw7JOFb/Do58x7H3dKYHsC+HSsBVZMmX4650kRrM
sbIKBAMCzbczmAsAD+GYYuDw46SJBZV56NHjw3Y0Pt8296r17P0t7oMXNRFTaPdg8lfvO0yxeZOP
c7z3no7fMqjjN1fkVzQeDOWbJHPIKLibiOHMbf/hTXpsuZ/yRSiT9G/4wTIa1yrWioODshXY/0uG
z/+aBUJRJNQ3JVMJSEENDyZtZvpInqhXZ9ZnLdkrwXAZ38iMpKcNY6iZ3jd852v1gD9CY8XQyv0w
A1gUixfbMBz/bCFJLi1C5eG44PBrxHUlwS+2EE848ulwYVVpmEpBMRlXiCpMyKP8jME9Qzre+6A+
7BFpHT+1ho+btZaBPZWLW4LV/oZvBYb95U1obJ+6/T5W+9eWxNdQMlDmzvfctC4cxexy5f8RrAZr
rO3iFgkXCzUi1QUXNNzy8OX//Yz2Rz4U4tEb6bpRQ51DMmNiDbbCm87/PahRntafJpLbsm0dtBQK
Jtm/rDVyHgRIojKV9dszdg8k0BI1Cv5f6itADEaRHMTOoO6zCNBgchhWE6YVAa9+i/C5HiMxpuRn
5wLhJq3rK1IBpibo6nKI/z8NuMfD1XKJXxQIBSzdCPyIP/eOefk/BBpR56eChsNGUfC5MLstMkvv
WgcTC+cKG3LmShbHWshOlueSRCbZZ8R3f3istVNNthWvZ2ffP07mhoBK/oF7nDv3gjt7j4Q/DTAv
nhbLfzpBCTT0FJZAnATK3mnN1u0ekGsx7lW/DbLt2p0LnM7tQGeIDoLLJmIdZGm2kKmjaUmpwo+y
w4yDQLQvW5B+Zq4YtxD/IasP+WNNxlq+/BTCr9yyNPrzyVoisxOPJwSj/eHAaFlqrwhNXvbAWR6U
0rIGA0TZUK6nOKy59bH8dr6lP2bSZjha4Cu/kpdIRQnCzn841ZwhqDd/luP8JdafbCPzY5Qg37LP
I0D1n+wS9qISFuHP8MG7OkGC/HBRD66IE36GMnlAtWdEsJZ/WqQKmyEFRs41ImPuygbrtPUeu/Zh
l8RVSSLJc7Idd/jlIfO29BvoNKFZvhiJYZDJO7CVdqfU+5d1sIjKdh4wRI2wauIlK0E/cfeO7xuD
Wez1NsNCtW3oNhqIMTjPzJ3iy/Y8ZHhtetTDENejn+QfWbwsbf+JXVB5KiiOF1hENqcc3IhkNQzq
btM1Ozyql0EIFP5TbqGotJav/XqZE3y/AuGX1hdvDJ47ICyptKE3QIyYQSnN43RGEheB2r58ohXf
fqyRgUa8AgYzJA2jCDj+5BndbhZTOoFiQaL/my6btRJNIq716WnbadzH8nkaIFEnwslStsidN+mM
2Ts2j+7KacUOrLGpf9MfSNgRn2netI2kyFQdbqN6kyfKteiZ/oPI46v9UqUJaSaCMO2MECnosu/H
jP1k8Gagv0nwKb94mu9th9un6hnEDNzFDCV/BgcHN3OhWLCMWTB5hs2OWgopyg5pntDsgWtyFlGt
IQmvnUxeSaAZOBSCfmYvk99EmsW+itYTznyYszVoy3mMVmAx2UPYhLqLRP97up7TuKFBfpGuhrgo
girve4+9W993V4SDrO2n8/oi9IygNfXYhJOrsmrLxNaYDdFWWb7OB6EWbHYiCY5Aq+lP0Vq1tjfe
psXuTOrI00km22qdUt1cLO3Khcrgv3ebf/I3jouUYAaEPFZWfnFhKs5a6I1WxOdAbqOicT8TxuLR
hBApSrHkvfgcVHCIiSLJnucxtlXae5X2zkSO58XJan9o+/hNKoNWWzyIXmM4hvTyMRpegaML9Otn
PIN3nMRh/tXHHCaTlThi8hquk9HGnnGpQ+8qB7fFQaTe6MmAzLUJH2sGMg2fkENlsCX3gyc7Is6B
Z2GJeyi+FRvPDUUm1fGc04wv2Z5nr8Vnn92wp9wYLm2R+qPcnvpJas+UoWRpOp9uNXsKk632vZag
w5OAl5UnUCPZPBc0L8EL+he1GAc36wRjcKeqGNI2n8NmwqTZyK9qK6d5myr4EmOE13Jif142Hl24
Nu+kYBqj9mSX6RZPp7tSo1GxSNZTMPvlVVuyUBQRFe9l/+PsvHYbx6Iu/S5zPQSYw8XcSAzKwQq2
fENYDswUgyhSfPr/o3uAqVYbZWDgquqy22WShyfsvfZaa5/5q/JGjPZMhUeDlD74y4ngyy27Ml4q
a+5K+ECGTfZl9wfwi3rXXuf1jncgliiSx1dtpefLkqHIk6PJP0b2dnGsoTybFiM99AxrYWoeNpOD
FxDpXbkIjY0UzKAKJSvEmOjtoWgXcIIu0kiUxggrzzIyIfxEZ5EwRzc+8FQvZ4iwcPYob58NzkkN
ssqgLve1lGYTxNQNcNjV0Y46w6B5Gijjda44kshEDrCE2oVFN5WfjLX4Gm8oYql28sxCol6sjaE3
VE98Qk5K8EP+OETqYA5TbRqz12rQl6LKw6PNJsguz4O8iloUODIsG85CqCJ6CGsoIosCLlBzD//Z
tbyEEnKhAxKYrNsnG1a4es7gvDg9hKCTWs/ZikD3gJIjl9FT4UI1/bs54dW30EolDFnY1wWq6tET
ijWLMLgYhii6L1Ks50ZpODP29xQbMpwXbYHUNKBSQ856FEtjGne1p+r9qc+/kmwpX7IlT9lWREJC
qvOSmlMvS8c4uhAytidLda7UFuZVVCOws5newN8IxlVbPvfxUZffGIBaX2PXhJ75wOsxqzkko7b7
LNl7rsHn3x0cJOUHAwdT13UFswpFp9fJ8P/f356iPKj/z/+S/rcUyqQ8jY7NM7nnnTxtVdMtPRxr
Q3NHY2ERey2lHTCPsUvoYkL1dFuZUzzTwPxYFi9QJLsF8GHm+Mf8dM1cM7Op9axv0LSGfp5ot6lO
XGCAZIdu0s8J0Il+ArwZQTvhNgN70bpu1cMr9seitMhR+XwRCQlQYZ9xzAUavKMbrF1JG4kwOYQh
MKXnM1CxhvQDxAI1j4VueNR7mjaqiDB2fB6CV6qOgavD8JmyFZbmLj9KKEp9xyrGxjJJ3fbu4i/L
sSzi/MgmaQt8kDVMSmIIZXqZ6A4TAf9b/yCRPNw9iJ5e8SLtgqOAxX9xc/QnrVrD3Ib1kG9okpf4
Y/+XN2T+YIBi0u8awylSb+yMHny4r3lUSGUpN/tw0eR2QOvMOppe7aENkwixYhjhM5EGBk63vbUS
jzLHhHzyFWOmSHYDvi2ifb+vw8zeJdSov85BC6p0zJTxO6gJMRYVKIfg4/sjnOiu7pqu4gAJYPz3
mpvwxSI30uekLXo7h2vaj+t3oLQLsnTm6LYYzXYtZmhjMadh7qqC5QaSEbrRfN7v+touqTb3h79P
W1n6dlB58Hf6lw/XMGx/zNvGDMwmT+l+HUJmMWl+luJzEQ50XN2rYeHQW+BQ04a9nYdTE4xxxhKV
Rsh/LtiVt1/YMR0g1YMqr7GvGE4lwkbQcC98Vbewkg5wQKe65VAvZ/6XWxB58avnKyxCN9SGSjeS
H/r9TILte3VO1+f8gxCNTmtB+aHg1xbaOXH6JfcieUsoUxs2JR6RCExYpC96NTDG+d8Jkcx1fDuC
SJgIvaicjtmezDExTDMr83kLhxLvgODtmJuTgeECIfi52AWv32qiHYF7gijSxir6hWximc2smxsZ
gDTzLFs1bwLdI4S14Rau0RGhU9h5J90oWY7ULuEa4IaN6ru/OuQLHUT1wL6AN7CUIHnWQ7ZS7SDn
36YIAnoa3HtIFIzRTYbsC5YdH460ZrggngzHLaAuFSz8+F54H2SC/Qe0qzsjjfUG7ISr0yvjqpoo
FLLkb6ZSDxo4WILCCsfVRJ4kaKPYr0kr2hW1WXktZOObtKK+erEcdDsB9zgTBzEunFyOxnykyA5W
idS0u2Ii9PYAFF4v0wvVtugToxKdVEWh+ohFb/AcY8vCudpukm5qnfksC3lRCwx6Qw6VhfhS6DD9
vCCyG6qHmUPO4pvjAn4LBNP4FJWumiDJzN5FhaTX2NzD6RS95lbSvW5X7bBJkOCoGJNmG2OclNj1
Dftvp+3IDguBUVYBdA1cC2w4DXwBsQOFZYHdPaGBKrQDpN8lFRVqIIP66N6Ow2fr7Q4sc8agvL7j
6e3dIHT1NsbSV5xZYJ/iR05RbqAVHpBnj4LmteaKhzpxooP0JK4R8nxlmxztiGyXEMGwf0N/ACVa
XPJStBcqMcHbxSEjoEbSI1vo1IM+cGnQq3DuBJRyeQ6cf5/Dcc3+iEzp81V75qJ5aeugkZyyKCP5
vHwtt8wVRZ1ceZhqJulOvSrFGdWJVl+VzeAd7/RIqJJxbTo+BYnepjCoS+6dX3BW+Ap6d6ptbBXN
JieHP6cQ65rVbXBYhIjRkMmqMOoyzc6tbQeSkHCsFOn+BuXvvgBFyqdas7kQPCdoR7sxvxrNripP
lF2xdajZirAcoVzQ36i3qfYw1Lj9N419B6bw7cHJphuZAtJWCAgt1Toge3bUszql0Lwr6LB1x2zD
ud0dka7Mh+b7roWVRS15iUqRkldOm3CRsg06Ma/zxz0KRpT4UMo4wKhtUMrHbchwKDoW/phZ1wCE
77o3gLHDkNHrT/xRvV4+BM0Fol9ASit5RJYBpiRzFikeM8kRbSZ6QdPclhIsVTYEIrm3xqOYUFuo
JiQnql9bdZckXsNyAEMGgdhcb6u7CdGsu214u9TT+5lyW5HmUQDqByVOwNOzSClrnEmhKApTm6rw
WWAQD9k2A6RI19BIjOs3dR5sV3lVLraJMaDvFk7jPk/XsKU8ijSe7ihTGjErIzAworuXfN+CnKOn
UyqP0hClPgaWyw3vb7gW1cWRBgrN7dWfrPsDq/oyU+E2ta6Mkbu+qpo5BIR+khtXO/AXl/rwqvLV
XSVBoYSi1RPR6294OJWLQLevm8RyAB+IqbDssZwIGxCLjPQlqRbywB/KShcwQwteq/oU5+5VHsfE
YmHJdHM4uMoZA4Hks9hAP4TcgOBaH+dzGPDDxvlab0PaMr1EqWPwPJR4YOdr037SesUpNWbVua/m
cjdjLuPgoAeTK4ACsB/WnC90fojpqgX7Cn4BfINuJc0atzgWwBrVJ271pyKkCUmkOK0y2L5RLDNr
O1XceAuVKifR9fcny87JbZpdsTz07ZOvHYuxVsxDRKDFuSkmTLLX3Mv72Q3llmbTNeeZAtdw0sjP
6f1kHVNIuz0yi+tYfeGLSGDh42MQ1+XOFeqf4JjUhOyN9jW4cSDSVcY6bb1KFRxnvAltYD9hpsxy
GYIha9mznmq3pDlzSpMBN/M4lnrOAfxObbXBXMcpGFAagRZjvxkt1JcaJos4SXHgiZ2KedhMg00T
Ecq9Wr6j0/RanxvE94jBulkPopDd3AxgKPG6JRw4lQbuxdyMn3y3u4/qBf1QOHI+YM69o74aZKsH
qOL84uF9cDlhL2VH3L5IYMg8TYjvzCccv3OnBbFBv4ZKHNkfYPDdpdPZOTShJqPFHLSZNEl/+8TJ
38knzxROKoC0DTuWOaJj51pdKPeBdM5CfIcI8Yz1OYLOZA2buN3lRPTWqMTFCbon9l6uCHEbn4Vg
tMTkA70QuR7gQXvuPHotT+WdOTpUn1DWExRX90m/hJhNjZUnuq2ALMhMiBQggg62N3a0Q7GiMvgn
zAnh4oK7LHA0wpOccjAoOnooKm8k/2OKR+pzRMDTjArDvRNcrCuIl0NeE3ObFGTUCbred/BoKITN
Gobo6nIyX0xXOlDniwL7mtm0nKc2Oqfz+hKIBctuumSQvEKHHTgCtHHTCZrOrekOqAs1W6j58LWU
twqsIWZat3aFKAMACKcMIIwSycTF9Z/YHSgNP1uE/O79A0IL/FQSMwJMGbTvAMR5sLYtvVUTQIjR
26a1I3VcDf/U6VzgKwCYwY8B6ihsAzcbWe9nTHgkms36WxrUjMhLyjfdyR0wBXmBQlrFbIJ70V1U
qeAQUuo28Ee1r0PhqR6UkoytSt82WBR4EX0Dv6qXNLTPhEdsDos7LFeKONLy5u/MekJNFVEt1WPg
KeoMCPG+tMxVQH+go+djsJmChux5BMERxqBz587xpNoYCwI97CByh772ZzAwEHF/zDJL9hw22xXC
HcgBGlUHPn3iaGA9AvIPOgZ63S8GQR3QEoT/8IkC7xpDACpfNrOcJQzWh3h652+hxSqUX8JZjCwT
w34wVQUe56hLgSQwjLicMhgLru47F58IGToGRe2vEJMEBFC4RDzJnWtsTbKnzPbCVaR+DllCaEOV
mJVkaduUWRWONPoPmLMU1jdlXxqGsHWVU/+sIlO0qaTlM6Io/BL882D9QdY69BqxqHKMysVtyY+g
agoBGVmP4pnvoKzRqUILKuOvWU/FFwvdLip4yAhYStR7f13gaPGSEPiOL9N8eX358Jd3RP4SOQ+M
D6bhKoKeRGl7F+Msg+yN6ftChxD6Qc1DdOu3L+lICIJNEFsA38WieUqXVE2oHm1Is0MPnrewGFw6
0OCDOLQ0M6QLg382XXbbKdqXE9IK+VmgUxSemsDlMlzJ9WwAfUKo6GRQggfOVr+gt1khe0L/XrB7
IwPrIy+kVcyrDLv+CVMxBce0oayBXIf1R98W15CmMa+KyaOdBhSDXJIOcWCd+HzQZMVJJ4KdvlA8
I83lVR7zhf6q7ak0UdSP9hJtkw7+6gjG7PbNuK7ICfEktC9zgmoOTZ0MEdbukQSRWl7vilsquxpP
pM0kxWYYbW0fgl2vxCULi9W1A4ZFfcZSPmIbBdafdGjv8Ds5yzN5CeB1IgugPRdslv0N4ZUMaVt5
x+KINTLkAumUjGlYCmfowz3sjEmxhvhGOX9OpRdG6HIwbeK1WA6ouDrGEbJ71zlFN+ocFWMXjMmC
gFibxZWTDFHDtH01PXQA9BjgQZWR7uHW1o7W9zee+QXxwktnpzY/cYDLkbDYV7uzhQlRUoD1GGqR
+RmZ7RTXRACJI3RYcO7ys3nSKbkD9CfIy2kUPb0Du7ECYc7EixiTL2EdvFLMmEiw+lEADP216Tc+
Fg1iGn0mvRAqyF66lAdhxzp6vb1Ydr/DaszmasFzKtsCWQ4/BVvfITnK9zF7m+CaB5a1CoE9GB2j
leami2Jxfb9Msvv45pqze8pQj0Q8pVFiDCQmkkHgUfI1czlIoXIYPoPdWQZj6QVhHISbsexdp8Ya
W0pqvmtjba5E8Fw49/hKIQZnW31CJIUGwdox6alADJqTI3IplUbbOEGtg8orZsWh89iOkd5RRXWS
58g+EDeO4y0WNuwyA35G2QUXlUPuob/G2wTXnH07sEJn1oZEm2kDQsucIcKbDq4pdBQnmmnmiJGV
TxqTo1oZoY6rBeQXCg2UUO5BUG/A6mS7H/er+27Q+yPRntyJPDeUBttp/hZT1Aa2rI7m0MAPv4+r
c4OfSXFpduCsueJkC2eNHmk0hiAFfArxU0PQBLEfWTOB7Qz9DMk9PAT4IWOwqhLS5dzAxmmnLchq
zVWxZUennphNLrXNsSuaI/pAmMh2Ka14Ycdp4RRbSPhTnBA2JgnlmgoMlbpPFeN1MjeMItb1JgUH
oS6ljkvyasJKMiyqMYDlY8WhpGQHtw1Qqnm+PwM7X98Q3+fbsnJ0aqsoK4lRq5FxFPfJS/4KqpoN
ltScopbphLpturiDAGVkmyADsSpxK6Et3bjeK0e8wIZw5cD3Zr4rEVNxJGELvIRYUO47fKRuk/d6
ocDJJkLhFsftGVPaOZBpPK7P4ahEKut1lNoPAe3kOhRDNDTf397nDSROmj8Zi2KwjwdCv7hX7L9n
CEvxZyvoeIVZEm8s2JDng5SJ549raWeXubmElHF1o7fzBZq6C6MJk5xkZbjorvAf5fDGjWtbACG/
gNfAAurX3XtAJWQfiM4dTY+t+KQqnlxTeiQ+pzUh9DUmLWuBMlH4ap3qOa/WPjLn2gmm5Ew9ziXq
9fsrVVPq96CTkOJTnFIIK0yVLo8ez55iOAFYjnoJbZoxUQALj8kiEVd66mqC4+Oa9SrSPYisxOV5
0y0ByRAf6zR37plm1omYAlXdXAPBTyd+6PTSMjOAN7FyxgoTypG2KMSZ0ZMzTArE0VCv6FlED1nM
XetsBrO0sxm4l5KO4hxyTnYqm1lazlNrHDR06sKm0hHde00/UDh42he3K2KXNMS5GNMdzVHhoJOE
9bgoVsN5M+1eWxRL+HRdPmjkxR7CblqO8etfFYfbEu84C0WzQUPHMaGBEB8hMeBm0+LEePXiV9rC
pTgTGetidi0WN8zRBu7dCJidhEI4HQTP2A4K0tsBMdFIonncMaRd366oP2RqlHuhcs13Eaz+WLa4
VSAh+Kw3lid8ifh6hIS4NxWWjYcOsccplaUyz7ec2s2+e0OvSAB2ymCX7vIZZdGZ4YmVYy6esJOj
vyeqqNGVxNeVZiYR8GUUTeX3y5Qg0BaxyBsjWycEnYPOQ7i4amNpnZN2WPNOG3Y3A+u3FWo/znAD
oH6kcC48Yw65ESXS025tPhl2eBD2NTvp2XySaSsOZ4O9Z7AUWd93PdQH05aWKbkW7ACZnnZ4Kczv
5+tBnfCeOXXTp2oFIke+IaBzKrxyV3wKe7P+xf9fV3/A5xVRVlVN02jgpcoP+Hx+b5J7oMUNFQh8
M8HekgO0UwaTKVF5xBpEW+xOhAa0fsbgHWUvdd6rTe0MVVaKWTwAAhnJP795YD7uY4AWDsp/mkQz
QWEN3OyXwWD+ZbBh970B50OkixPmy/Ll5Z/vZ6W6w08bPmNJvjdEKzn/Es92aySPq+krtnH85RUw
QFoIozV0+tF+zYqvR+v9OuWcHP4GXB1NXl/PkGc4ROsA5bvuDXdXcvK8io46xuAS23gI2LbLj1y6
++lyWY5el+7yVTyuUYme1/DdR+vMEZcUselRY3fTgb2vo+Hkv+N9j1akm2fI+MgQoMp2qOY7nIto
dzD8B6UmgArfgwcWv/dnCLTUuuvx/nzmp0d8jVY9IzxnbGngUUiY/2bbZEYsfUAhsJR4jmh0rvl/
XJUj+vtP/h04YMT1++/fw5+D7zx0Q3qHDJdk0QxEae8Tu3jv6VO3N5+fHAQj4srP50UxWiw8+hTB
yh09Q84onRJxPmUOzpI3/BTXN8Sd7fR6bLHZPMluMTo9b/hYkKHjKcXf3glLuUDGpWJbmvQ8KpAv
VPeA26AEg7olxIi7eib4muCKwA1F4+uIf1jbz+/IXFd0vho8J4b7pDkxuy2/hfHnJ6jGJhkKBrBy
uT1rOXjVcwywQQ6FEzrZkOrh4TFGB/SEya3js2OAlH5/8DhDpUFz3t8D7534klINBUpxPfy4FD7R
8Lv6Gjz3+/EpH5202fCjh8fkGYcu46fTW/Pd7LCIPXbX8Qw5E4yNAzE+4TT5+f8t4QyFHJHPb56I
axWAAN/xdoByNXpbnU6n1Woljw6ivVrBrJudVm/K2OESd/vUO298DwQ16D6cNa5gf+2+duGIX3eO
mnYOhWsazoT7OFbBKPmO4Qvt6CP1Wkgr7GBbXJpYhfz+gIS95A8MbIcflBNZBu7wP60pYTuAEuvV
sD8+jseXIwsOOgYL8c4yemHlzshE8RtEi4ufwXh+/IAXNvcdHKAcUjYCFXQN5A80Zwn5y9dQs8rH
uy8yUW4h9r62X18EK1t+D5sC6tPB74GLNmwQYJa8rYKvY/TAB1Guy3VGH/yykAHNfP4NzGW+jyD1
twae2n+7nBmKqEgKTTlUVfqnovNHxUZor2rV1xmNv7cxeWeGRFZ1bhd0hNfn4BURQiHalewMUh3V
rr1wDU4qfsSrd2srdnPcLUr7FOONMEW96yXPDaMVT7MvgxTTlj4JJQm4xuIWRzrXfA4P9zP605Pg
/r3ypAz9Bh7qTopI83LFolOboqoPzv5KWZmSCI/+aVBxS+9DnYc7x2SuG8emq6nTiAli0MUVPgNW
H+GqnfpPnFO9owCboN9aKx+ZiZFzfsDKcQ2WQiz2zTwi8Pj7vco/NPpSJFEUVUOURVN7vNdGb6Rb
H1W3fQU6W0HuM2fmrD2as2CCmsUWHKycpyUfsPE88PlVM0XUgkeD9UuPgh/6PNLFRtQtybR0U6OZ
zb+rdUJnykkacichm6uDe88gEqKKHr4YZxBVrI1KBHWogOE9IMwNtu0JVZh1iN+yvbq4brsDPB6w
sOrzsvbJkM7QigYci+QCz5i1Np3Fv3SiotvQD2/6z3seZsIf8xW+eA8P/Xp9wtwTvvYQFgNJQgmk
nO0ET5Re1vh1MY6hOyjishnq++Ntpx45nMDW77OMfQHhJGbGwjOQ5J5OvTDYFi0mjeWhFB2emuMH
T4h0ijgX4zdWBDghplWLcllC5xt8Z3rS/3WHrdS82DA6iASbaHw3bBUUZUFdrYhQWdoC4q72QFkJ
bZ/MORgihYda+Km2g4eP+ok2bKqETrdvX4vWpfbkC6P8mUDZ3Nw/rxPF80/VtF6GtAuWaGxSgiUi
YDe83Hc+DRxdyaqc7IXJ7Io7rGGjfeZpjoFnMyU7vP7O8BfwxZhrs3iifYmZC6XvU9ZnuJ3h7cEu
DYn8tqBcDLEKMtQwyaSZTMc/zM/zFbEz6lucLwYwchNur6uB0cGS2hwivOADt1sThIKVoWswUH/j
c43Q4CSo7ObZHsdReEUYLYnfeaoBLw/EmgSuIwHWaGAMisjet8Sn54leWXBiSepS/0gIGTz/fcFJ
393qHneHP+fMQze7XJEDU7vcaIcBZoGY7g0IZUfniLBGPfYJqXGMRmWKp2H/4s/UGVgiVEC8zKiA
DV6yybyfyA5QyaDChxpu36bGC05qPkGUSlMIAtrnYI0OPRolJBLU8wx5LG+T1X3ZndHEfmLQEb1S
22V1vNOwiSrE6MbC+VQPaB3pJOdE3Vig62N50BZUfc71sVUG8w1KUyimNsFH6uBy369o4eji4zer
MRii3LMkW3HvLiVHJ8n4I33DlO9jNoBsrWxXqOnX5abGuVtKp5d1jXsQoDfaTOxdsAQ5Ru+kq2x8
1N9UTmec1LQp+YCMLyJUVK4NJfuXN/GwTRsWex4xs6WZJr2iDfGBNVHfhSbpc9VcSfEiRQ+PJV66
jS4u3rdiDNHN7WgnQh/ZcBol66pZ3wTvlzsYtrQ/psJ/7uChcVcQWFcpunMHZeVG8dQwJoY/pdk4
mnQpQsM1zepJj6udNpZRx1fOL5f/cQB0Xdah9MgyXdwfdq+slPRKk8yVT7uMZsEOFtBxQTkksKQx
N+gnQClB68XqXMdZQJhE1W9tJh/2z+8BoEuaJpsmfcs4gf59B4V+kfR7rZkrzZg24GYNhOiZKk3K
6KgK05vsdddFkDyV9VzPf2tu+Nu1Hwa/vpZV2lQM/q3YXtPxFRDy4mThpBU82acR56Q2p9RDaKES
x7+MvDKM7OOLNzRJ1WTaWnLsPWRsknyrmlK+mitlsIEu1n09ieVNRAOT1qmkp0o5pNGpbtYxhLtm
WXS0+N4m7a64HCEtdbh+QRW5vFkGvMGpqX4K8lxQt6BGnfSSZ++kmJq8kpSa/vIQ5NDxldKs79wi
Xlnm5y+T6MdhtHSJt6eLumg9bGeVGV7v9zYzV7S7vgdbX5lprZuCLAqTEmKXddDEadJu1MvEuv3S
aE9+4D19Tx9T1FXZlExZkh+nj8zwFrLsGytoTDGlRhTB/qxBYoTvdQnJ12NO1Ybb6nufVEdZ4kFe
1jPj/pTq85SCIV5M6G2v078PifYQU/3nth5mllTmRVgElrGqgCivEEmidVUve4jONHOmw3DrGS3w
Lf022PU73Mga27oNNioTDZ8veMipf4gq96YEJHZOFS9q6ijF1tQnBnKoWzJTERvpe0ubNfHKkKep
eGLGsl6TYn25YkmxjW7k+v0mLZ788rlJ1oKyouGPcXUBhq/wfa5v5hW2yOYOdeeerGVZQ+Y5/vsw
PIaW/wyDrNCQS9QkRXxkpXVXie21qs2VBRp2u33qUPhClBz9KKGrzSUEgWF66soqodkvHFc45lCp
KWM5Mc2JLjyQBwn5fpmWKUWz4jnQXpvbpygf/n6f0k/boMn9GZZl0YZLfJjBrRYYadNVSJYSt1b2
FwN2UES8vo2obd/NL/+y1k237t+b/rOgW/AVbDRyf7mJn3aEP2/iYUeAs9v7ScVNaEVBiLvEHOsm
bozbR56sI8hhkfAUFrv29pwiyjcRTJGAxxO5XuXxe9Y//XI3Px1Mf97Nw8lgmZESSGZJoYB2z5b6
LqYzWZogPKenZnbbsrNIrCAEU+kqSZ6S629T56dNhU7eOlmAag2Mxn+fC3dR9qO0UIxVEjANNsMy
Fl81kKp0rRlLhepHNy9paUX/CWHRZusUOly9EJJJUYx5N0HD1B/0RnFs/31k9N/ubJhMf0T8ehfm
PeemsdJ7NhJ4PvHbJZ7cOq819yVeWPGpohxIDGPkWLrM79WHUu8b7JNTaKhlBGdCX0r6TKzooLA2
9adQd7Pr2iehDrWZoq5vJml4O0tvR6WaX+H5sNP7X7IA63bcWJ6aH1S2j2SelPvQ2DY0jML/kvAE
kciV8Zi1yicQ7KLSJ3GKmoFOtnV5jIXPa/scKlRt270RHo2A3krZ29+HRvptaB7WkVLXqRi1srFi
QERzdc89FRNTKOCqfRfdjrA1XsjQPjBt0X57LT+dBBbHjyHRAVUx9Yct1/Kb5i7Rx3qlIUKwsBm0
ZpUx9auzji22BlChYQLC66AKkCJrkH3i1JImsZ7RzFv01Yjeo5rAs8BerCOErq1RBRlF3rQ+pJKd
Sf+q8ClTqeNShczIGChiZOsE/xU0Pf5zmZCjQ2zRIFWJ57uKcR71Hyt5l80PCw+NepyDQfnrUMSg
Algj1b4K9anHXu4Sv2iG04vY0ZvHLN5FwUa+eSpHuJglvyyrn/aYASA2ZctgiIyHVS2mWVlWkRwu
JJpE+kvsdG4YXbflNvGnVrv9/5kOf1ztoe1fEGotGnkCA0WBUR+QRWq0GR5KADW921YlANJdNqaX
HOD5tusuOf3Ro1+eWPpxXvy/mzAfAsygkJSbLxTmKpcDBGcv9wuI6Uk2qDNj8R0vdApl7Yk6QJL8
9vw/RQF/jLb5MCWzsDX7+tZ9B/cK+ECJPRXEBkqOt9tHmmxZ0IRGfkfpNtnf8rershJyikO/xNg/
vnQSHMskRNKV73T0jw3L1OJSEczWxGB/IWFLgax+CM3otaMHK678y1v/YcCBk8gmTN0SCcsenrqR
6nt5iTn0L4ITG18xyR34F2mNhiwacABOV/LeWxDD298u/cM5zqXpVi/qiknX5eHW/nhSP9aaxBJy
jtByShWRB+1Lqi4wVOONaBy15lAqR+xwsYEQOiRe/RhPhd8m3A+boCRKsoZgQmInkh4mXNMF8VVr
L983ERYnhkAyJ9HFq2l89axGdktJWqDZjJJ6ofzLq/5u4/mQVvzr4g+DH/uxnhg975rBF25e1J4y
7CFyz8KR8d4tEsm74JWYrlL6vaR45ajKcw8/gyNqwVRU8V2B9eo7QmsTe3XJPFbRd2PwgoIq/yVI
Hlb/32714WWVdZELl4CFSe4ZKCdeVkofPIqcxYmhIVv4+7wcwqf/Xk5nYvJmJF1/2IwqUUyC0BDD
hQzVvvYqfZtVW/a8uPslp5eHMf7LlYyHCSCFxjVo5dRcpea5FlZRjjYXSlyPX528NJBKJRtd+NTl
aNpF67C3obYbX6LmhMXgG32fROLAeoVTgObu72Pw02YoiZo49MmVVU157AJbXqskLjXGHLF7Ds5T
zOOKxipzUkzVnPLKa3C/m5P/kqYpP+4JBli4KemGpqkP0zIUdLnOhxRR2wXJjGBOjZ9LaxXguVRV
y7I6yGjGKut0Dz6EFm7T7YirCUTlawFGKn0iYgwTWjJ4RHOR9qrePgXMz1C4pRcnDZ9Tx1enJAq/
DNaPC9kwTEMkbmA/ewjIe1Er67KPgQfKCVklqe219SLgAXBPcX43zj62pHjaXqZC8Bs0of40h0xy
JnInoprHzOleNZJ6qUxjBSgEOCUKKEwncbLW1DW2VKxQGQYRRpJ31JC/X/7HpWmiJjJFRTcU4yGO
M+osbsyEJ7+jso+cAvvCZtsgoS8gfe8vyS/TQ//xaS1Jl1SR6Wl8p9N/7Ntx2ZXKteB6eepa9ZTI
hD2hRFKEq3uD4w92kXgsK7PUXPotXaXcPiTTnYmpbVheqC8V+pRLG9Pfifrcr1lxU+O6tAK23PW9
n/X1jhlmXKamvmii+f2+qkToz05Ag2h/U97mt3TD1A+KdXKd1epT1dmlv+R7kthBS8scS7BUEryb
NBvyi26L81hB9FfYbJDCbRnSKeUybaxfEsJv7OI/+8gfo/Iw/0TVN/pLxKjATTA9GjVl6bSh+QBz
PdnTL4tZQDKWN7i9AQtnO4BU/+LctHN624b32dffl8NP+6ei65yqlgRwZT7sn91FSji6e2GeoHEg
kcGOqZ1ByWz1179f6MdNSgENNJh/CCTlYbb8MRt8P8zNqCT187N5JdtptugKO86n7ZWoeGpaGG0i
PnEuzW8D/tPGrYpgSYZOfCx/Y3Z/XFiRyzgxlEaYVxjx4iKR5lO1wg8ivdJ/mGaIKvQ+qZto1vwq
vAhQcy97JG54k8QlpuJiQXNU3/eCGy0kKOO1/i8bkvHTMvnz/h5eQdUqZp+kDEyItXIyZ1/QOrx2
BTePNuDHJDU0kYocINw7XWbzJwGKEkbTYf7CzM81VCgZqWX+BrgYmjMWV6F9hMVau8zAmkV9ImAe
RvORlHvP1m2D1MoRzUUgQ2JWcWiroUMosKZl/L0tdSyh14FzMoqMyQCSCp9i45ICd8GHpOA9Buns
Ej23mK3J2ZS1ktX76vYq4vtQ04agoz80LXLhDJsLVlFZIxlHpNbidkOqdkmXZQJfghZWwi9hwE85
qkRhWQL1N6jPPkLeyT0rkzhqjBW7h3VfmbJHgjq4Jmo4jXglkhCke7QBk0ZZ8cuurv20hlTq2ySp
7OnaY2gcdqHVGb6I3WD+YcUH7Y77/1OKPVCztW4vAgRMZSYUJK2zIplp0CzwjUqkl8J6zzANqtVd
IM+166q6rhJ6dGVn6bIgTiKV4f3p16UB6Uif53Tyuc4HLC0YAJqhXI+kX1+09H7v1kJ1RDyvBWga
cRQj4dBX/KD+LjhVufTx5LieTHiJYYNCeasaVN5u+7+v78fi+IAKYnxFZKyJsmFxuv57feul2Bm5
OLyBYn5JZ1eDlT0yLw6OcWm6iBMKvrgCl8dCOcRU/ILr602EpifOL/HiqnpdvVHal5vhMnAFzV1A
SpF6Z9s+/OpI7uvkVCVszfLLPYNDN8crSECy/ssz/BTQqOxOGvkGblTfJ9ofW0XmK0KUZLi43GGQ
JIsrTMHgwCz2wlvqBPEUJ3FqKCINleo1NmFiv/HLJbjrBYVivCqTI0cT+5mAKKiemvUU4jwFF44d
YgpO2Xv3gWdRU+7+fts/Tn4qXezj5gACGA8xdxCkRtVWGQANVCZj3lmTmu4s8QAtgc7cOTHRd6ak
4b/jZt/b9uNxpmnf0YwmK7z4f7/2WrT62L+hysoVlH01LYSCc7cP2xexn8ntqcTW4ZK/1ZUytuJp
FEwuVODOlmf066J1MgsVf7xpMRJKp7mhjTK86f4+OD8FPZouK6qsyrrMGffv+7tLvtIG4aAlK23i
HhDnq3Uy/SlLiglWW6e/X+6HrFz683IPMVabd5kucPqvEnNMFaANdlk7YKq8fXbRv1/rp32HbccA
hYccKH9Piz9ma9pHwTWRUn3VxFM2PLJh01rjwkZG+D+knVlzqlzXrn+RVfTNKb2o2CYxObHSrKAI
giAI/PrvIs9Xe2e5UrFq74N3vetZnQiTOce4x938/33QcIJ9+6DiWJ7K8sIH7XHxLSZyMqdOEdsZ
yqXfP+jHlUxlyh5Ov2+Y8s1qqvVezJTjEeVoiTsQvnIaygEOPw15X46jJql5uqdDUS1RPJgaViZ3
gY6fjuPvlzA84W9fVj/kEtsYXzaVABd9PY74vsjOVhfNEZWJgoQOawyIk8KW+e2d7/9DrSKBMiiq
QlNlyPrQvHz78PpyHCVx3unD6PqgeZDXsR7FI7SSpjLyoRxNetDcm1qKwg/7nsQNZ++Q2bkN5ea2
V8aoUEfZRY9aY56iBU1Gs3PrcN8Bd8rRxCAXKJ1eYb4c0bows+kg+EHaORt7T5No2fQaeftWyx/K
FsJH/bkvmNXtPpTdKq2hS6L+9vRjqJUBI07zj4iRH3kOFckvM0psDjre/H3mgievcjyPv8b0DMFo
X8Vu3DLeM0MOceZL1O09LqhnzxBdVGYSaSPDnrtQT6uSzyoezBorDxU2fLoCFOG94CZeext3Aqbv
1Js4UAKW89zYDYwSq17EfrsXHc96OUr3gX6YANWdC1tsJimqNRX6FoKUGA3L+YI/z5TC5dKGAn7V
Br7xHhUShJPqHv9I/GEN/vU8btZgleWnstidOUupqAhJ0DCN9Wl1amlSEBepB1TMXRV0aiBK3v2Z
1Q8bCx9PT8AKFEzG+DerMCkY3x8LHTyBkNHlEVVPaQMpQKMQMxzocED0d/gO5L6SePTKjNJ1bcpw
5ve34ashvTlbuA6DYRFkO101bvadXDnV6fHKcQy0QK9MkguPltaZC7pqa9ameNxw6LIxcH3Kjihe
PGWciuuTbQ7BnQqZKGQX5s83WBbucJ1irVyitAgzfPfKCce4mE9EJi04KdBeSuM+m/AjY3j6Yr4l
qxYATRAill1PjNMRro4Lc4Obj4kle+0xn7GKeSv5XX4Ez8CUjevIaO2xEiCCENMzmeSGqdg8C+ps
n/PGjFl9zCRxDOHOsXruTrOkHyBTiWKYARvHgqkINwuIMrs8jTIqgpjX6rJqKsjM2gFH1pWwD0xj
07cf7KW6MmfiLOt2hdHx1QUzgw8SYxMJ+tACWwmBgKXNNUjv7jg/nMrDXF8RwOwGgODmyR6LBpvO
84Hr69DHwWYnkrUOd5c5SuxL82eYITPDaY/hBT8wFZslAsmqpw5ZmoykfHrI79TwX8SM26UmCdR+
pgqUbpo31atIe2dSPWjRDpPfahErPryDvOdihp6xOa+Zjp4p+lgzyZQFw7CLx31S7yz5n2bW0B3+
73XclHLG6NDJx4broI85XugEJwrCOUaSeI/jps4uCU1gl3nVFafeMduRJN2jT/10Bmm8bBTAhsAa
ujkMruX1FO8E/KgBaYRuzD7KMcQKKo4zlgq1DE0IpeTv7/pXg3b7ADQDJyJG9TQPtxhm1tXdtRRZ
EX0CX07oHaHAu6672MAFg5GxWbrFGacRtaB38g819EVG2GW+qcq3U78QT/NBnX/wjgLnigQO2g69
bn3ZsluKnBttuzrtvS49OTKWbmoiOrwGIExNDBoOPXFwbBgJs0JaNvDs2ieIF3xbTiFRnSmqXZFB
RRnSTqQeW8I+aPBH1kZLOjSgdabE/NiVS6HBHXnKUbTbz1kb4jCVLF/i+JlbeRdfE4da8t9bBhFZ
pOzXWLp/b9N6KqaXw+mE8Q9bnDiGXNJeF8l+yitesd8cxtfs5ahgCR+2fdjyPEf4JI9/f25QuH+6
CpPSmuJfklXzBhdv0u5kjqphxWKziMVL7EN6knfheVKxv7U+EEaub/PzB9Ob+gJ9nnHEAV8C5YhD
EKjLA+16XL5V2hKHZHhRikqEh/iQEtV2fQTQSIRIr/1YIx+7e+E+nmokGfw75xhlh7AcJiK7yalf
8cHHJCzi14Re46K6nPzywYHggCvJtVhBL+B1BhpJFdvcry4UVJDtWTwYCOnY0uBTcXwzlAXoIA4U
vHeYRewFDPE9ORvXxRJ0XYHBkSDzkNLEvspkj33NvmO3INs4WwvJQFhgHqWgUFdPH/khs0ekeEto
xBn6VlcLc4KFEmOB2YCKH6ku+fVdW6KTWkrIAEuM4M6PJSObiiAoYpZBMmkj/yv6JMPjiOUJgqU2
0iclCnAZ6w64bJS87UjgjJd1PNmbC3pmQFSOHX4EAoV3Q0lz76H/VCHA75M0FWYY48ebCqFPTo2y
gyIb6VQFF4pChukzRhQD7p+aY1DNoXhMPG6iqK9EHmEM8E/zAM+t4hFuaa0VwQeCV0ZY1Y05pqjA
4G3hstZLawUbEI5U0Nurz2bHr1PhsSHzdAv1XT9gWbrKTRAT7G8ZNoz6xUhx2TGbNuSfAatiF5cI
bjHFP8klBOXnDaGO3XdvlE/8JL6SVYJ6R1WtQnJZGjSrFKvmBScb6au5QZ6LeENfw0Svcfi6zhoM
Sk7OhfxMUugJ81EWMErZCIBj+BWzWvH4qgui8INnyuSXhQUGkaNkXaWvPHbQ6ViawgyBlJnmESRE
GauloZbAfec6lvoB8QEiOytenj8OmNlgJ6aMT71PkcFdYDBg/oFewcZIHcxa66WNgtcUV6kSw3Te
wCEZAaWfPXC3TPMVfXbF++uBQvn3Z//jk5d1RGmKbgBb3jS4dYmven4StAgYkOlvXc9ppptsLR4+
fv8g9acahkbs/3zS7TmU18m1N3ERAvtW08ox5cUJ0Hg3PkmFK5p4h2tTE9NFXYoE4dVoX3JSgAt9
2UnAocLSqFLqc8nT1AKfQ7J3IMefuB0av61ckdyqotsS8YQ4we5EvH1GFwdIyO6RccSk/iL+M8s4
GCU1qQcInq5F0DQxViX4JIxkAsBx4FE2h2a7lyQvhedzYAh/Fo82bom23l75YP4xyPniQmI4Xlzu
dQk/QA3S9/tzU+MlfXzIzDNPotFpEfEam0DA+A9qKJN7dcmwi9+eNTp1pDFwW8HQbwq2tjorh+ra
alGBJK3QINof/R7J6MkpmBoIi71MwMW9T/2JTiuxAODRAt5A5b5ph/NdI5xMHAqjNMM+i8o6gzuj
G2/Jkfyr/d43eRdORuolmAa25FHvyR6kvzvk8xiVdYO69KC4cYVa//B8gaLDa67tkHDkjd1VBGep
ZFM3uyA7b/UdzofkhxyS5x5n/twsvKY4BjsgDjVGZkIW4MUVGGL+vsh/fIbfvuDNbT3ku0uhKpUW
ZdjfKJ99u0rVSYVfmwqF48487sfPUlnCnOEMNW5rbrNPDaXuEt7ckYvz27D58XldH+mH+j5N5t6n
3ZwQIyOXWk0DRqEHkvBNbmz2XehiSUtMRnNvuPTjrjTMlXQRUpDyVaR8w02Ocapp7Yl+hyJEwQ3i
4osbQ2VO4dPo5eriYjBbIvnI7/XoLEEJs0U0LvdK55++syGa8GPg5Shonf4uyNK6aetTg1mroa6Z
5LRyUEgD6yGBsyiuf185P1Z/UDk5fPnSpqnedArnw164VFkGVIbRL+kGuCPEE7ai4ejRwpLcKzOk
vcdIasyRwH3hsL3eI/r/1McZGm2CpBiKJNwiBQdT6M7ZSeAb5wv6pOwQHCpsKQ6ra/sUw0keJma/
f286kR+2IsMwNMlATkizNPz+t2dtHtu9ZrbUs2jl1/qcQF3S7K4E8SovGuLls6sgTc4xAMEMwsck
0ydwMeRSXIZ4QR4dVzufGCZvcAwxnSrIA4jZ7VycK7PLc7uQP3o8PrWXEnA4FMeCn04VH28QdJkV
1iZ4khD6icUOnyf5qqNi/WHMGmTSVxv7DMTXWySg1hopaOfr/LVBS925L/PNG3Mw4gUqrH8ODmo2
awjrTe3gS3O6cw33jJOC5mIJM55I5COd7fH4S42rOFNhAWcUj0d+D+/bLzXxZt5spRDlkys6cL+9
nkEhtHyrdzriKze4B9jbORGYVLv8jdzevI3nm/F48QdDBw+OGHZsiUM0tLVCIowRISw9D6sRFL97
fpnJn9O/NZOR2wSwCbmVV3fE9xBw+OjswV+mspEl2We+nWDPCRx2rjijMGZzkjHJj95jSwrsf7cK
jiaS1jP+TTX/0/zGMQerGD8Z47LpY7qyQNplcZOnBMIXE+zvJwSlIVVqLAwpXXx3xtrYIHJ8t2gD
hpQ+GMvkOAM7mO2mg5J5NfzBvUcYDMR6hSn+m7oqUDqz9nZgLnY8K4M/+PJjNvu/sudghSbJfj87
aNcWzO1m/VNLygC+xNg+eJsXwn/GM4UkW5RyDhNPu3jCBTvajQdhOX4aNh5vwXHJGv+jgVRcrWJi
DvGp/qBpxszZPdvJ3FjEs8UC8x9kTwn63RjdPvJbQtt1Z+d+rkMZzw0GdjZdywPOG+imESVLqJ8b
fPXkpTnj7+IJIVlMy0MlwIrLxdWNf80gVlzaXN/xSSL6crgNqptN5WUTHsaFe+FH/SUex1Nhfglb
/qt0e1+eHaayr1k4EnqXRxWleYvza2m/EsDgIPdyZb/bZlPYS/bZUX3tvePXkGD33CjdpvlCtD7I
t7Hwc3BUcq8oxOiMSdFQ5lfi5GW/xmJM8GoHQlzYuGLYkTOreQLGTir/DU6JeBuHC7xmJX6UvJLv
hbkEIuVJ6qf254Pqi76KyUgbSuNTRhSKgwNZMArPXu5Bk3GJh/UIQXPx7XFjkqv7NaFExArQ7rm1
k3kw8BL7Q4nyYBQQTYnRV8P/NGyjeFNZgpULPc9C9mPvePVEnKhwiEMfnnt7rGIrjH+r4BzkQ7QC
a5gJ8lTFCrjz1TGJILiiI2UK9AWqaqyTUv8024cl/wr20fxOaodP1BforM/ItfFNRSnfuqjV2QsG
JTab4mB8Z+/5PeKC+C4Jhv3doN32zTGmbxNhuNfIIngmUJeDLjg/dT7TQrLPr3wRpvLeYZCS3zu0
pJ/2cFOgMODogpKk3Bwkat7Wl1TtmOBhF6sQKaaPHBHPP/1ELq+kBUeDWC85rFH9DMKJUkzmWo/f
oMoWdsAk4AoQn57HPebmykLIVrv8pSmPjzvjXcLFK0H1a6ixd+ze23Slac+/HwfiT2gV5BVVHQBz
nR//Pg1yiJFyH4NWXYmxVOIng7yaC1Xbbp4WEVO3y+VhpLkt7Ic7H/xTyWEqqGBQg0M9/JqpfDuG
xOy8S0XuK2jy87GcHC7eSfCL5rHarZr9vO2wLXwvEzx+ZJyxVFJoRr4mz/UrZsr3qp8fOiUZpE5X
TfCXAQz6+x7USqxJWdKrkXJhNFV9XJEpi+kmE+dp+hL3/kiCq4gK0CwfEy0nMvZzdH5NGbT/fkt+
Qp3/uo6bmk8Um5G6LyU1EvUjFkzrIl4IIxGB7sowO/9cjKL8ijp1hC/hcaZx7FbE6+VZse67FgCB
zTHRSaYSbRVXnASLun0y4AJeVWZOajSgobH9+yX/NHDkkocFJMv8xLhpMstLMurq5qpGJQFxWSDF
f4zTEwh0ApW7Zr/bWy3pb2JDHpTxPBLu3DHxh1oGXwSNiSdgCrjvzcdXlRabRX6iJh/G816XR+Ju
xrRjxHAnjRTzEeQJQgF4QRov6UBGe2Ye/tHT7qn0f9gE/rqQ26JKrfIuGzWAhOKjWARgNWRnIaO1
9IzsF8mX8a38/dZ/qRJuWkoaEUMZyOQ43Mg3b66QxNouThOVMI41UTnYxjSkxVlKR6Qy4EWQxH5Z
L9MTZ+LRF7qXdHR00HZ3FcR6EpWNWUWuBuwoVB0jgBAlGEEeGO22+oh4UnV2NvduTnJz36z3wrts
zkf6H7khsyp5kS4z8YQPrreLx5lp1U2OPTSZ96OwZM/G3oTvnDWT/KoSHWCZI0xcwxpDcwPFHymE
woTIq5w8ejNxNOkBmkvak8KgWpe2IcPtGaxmpHlSO0ViUrigADvBeb/g/X0CZHBKxpF3l/EP7TnM
G+jpENOHOe5N5yEmCKKTeKdEVf6HOhwqQAcOLohPIDNCth2hbOnZr39/gtKwr9w+QZmnJ6mCCnb/
DzE/ixWlTDQlygS8G1KMh2AB1ziVYC9kfogidv4NGVX4hWei7PaahDbHrgr450N8UvUZSykxbHug
fiq4bNuLL/LukWgVI1v+fqXGTzvk9yu9uT8tA0aZzZhYttI9q8Yw4OZFa84b6fwhAq2Z77iPa+qT
0jzTMI7a4cx6gpLZN+E1XdSnFUNBqQovpQWMx0ieHNEj4OvRL7JZVpPH+6dWOPJZLRVa1LJNl3Ks
TgBjtPglMcThV+Dgb1psQ654LJlhVQcGDgaXSUfWB0YstMfCWD0NQ6U9WbrymCS9QnLYChhRw/9E
PqIrC0Bycz+Vdb84oRyeyjQDeXAmYuQ4ZyDNMJZxMNTVg7FES2UbbWdp3QrceBjmoUpgZM7fzS/3
5Ak/HIXsnsaAD0FbUL6oYd+OwrOeHzojOaoRcmRMLKSTm1de1Q1euzrFlTS9ZKBi1hnzINErTnb/
InY+57SBw9cwnfUKvHUudl5NyWjUCT8C23KOpNP/vgp+PJ++X+ctdtlWdaP07DjnkZsDuMvWUfXA
ruP9jJlJgm3kTCOl5xjEZASDsn7oTL4L53Jx9N41SVdwSH5J11JjiVf392v76SD4fmk3B8HlWF6Y
+hFIj5YJokUjB8xvAIL6PlSVxf/DZzEYxhgAzhhTm7/LhfiQNBftwG0YCVORV89MKw9kBqZ0E5M/
frzz8qEJ/mmfwI9AGrRDzKSHw+fb+khQQWbHnaFEE7zBSxpU70zXKNCZDr5f5TQZI3ekKzR8bOyc
wQHsDe+tOSJMa/7yJtiTyXq9DPBMenEekbXw9zp8wwyyzQT7NN5OQuwaaWZeC0yo1sGE3DIclQaz
sw9aY9KbPYzw7cnQAixxbMKZnXa1Jy+RQ50OvKNofxz8kWInoDKhU02nNA70pCcc1Fpy0bF2p3XA
pdWqsU76wP6TFn8ZkTOO+atBu4alFH0AXspgCpJPAqs3RHOQLTH8lSCzluvXZzqB1N42DsFwrmm9
NE5LTX+1h28u8+/GDgpXWw/pkLDd7OgCI0zfsEqJFyMfx2DrA09752oPHTR9OFZpFxoadV672Sui
fJcIONqMz+Hr8O7gZhqEz69YxNE6XJz6cWi9sZ3o+VvaDAc4vl/jiF7r1O7gd4uLHjlGoj3CCZRw
Ve4jd3K4P3xz0prWeBh5Bv6eg/eZZCv/6xE3PIvB9Q2iDNhGxb+I5gVEYHiCeKFZLy8bMVg01hPu
8va0sfYcg3iIPbvvT9j/Wnti6TiPrScwiQ5U5UQaT+Mco967uumYsAl+9Qx0keKic/DxTaTFpv93
8Yfydg5ujY7od+9D0z24dZMB74EPRGQtHB6aIJsBGDhxSCfuof0k4yD38Y7xU/4LYzhMe1In9XKf
IR3/jRwq3Dn/fUQZYOyDeRpSsgELscXoic7s6lHMOp3Xc8lXXNdKdx896faTD3vCuXqYbNP4QgnB
jZyfD9b4zvBz/Di/Gm3JeYUNOFXD4vUUDdZoiycsHQdkwMKjzHXp819ZRsy5Q9pDPNtmhEVYTwvN
mi6GSyGtmjv3n6daFNI204pzW2neWS/C0GlbFW6Vw4JUPFKEWUMiq6l3UdvYr9iM45IWvtrRM4xv
67MK6JpZqzKPjRXKwvy489L/R+H4pzjQqUcG1R5klJumxNCyJqkLU4kw0cU9sOaRts7LgJ2x9J1i
YeJ5I2CJ1DuQznHctjaCOywvDJK+wCVzALMAwIYkugHGehncBgfkiT8+QD6DcRxZvPYASLQsWd7+
aPFEOuFba60u1jSaEknGjeh4DixuJ58OC5sekd4c6J9A9iu/wxuCbxx7QmIHwbqz7PB1sLVb7+zl
pBtee+szHB4SbXxnLeXBI3Gy5OWgt+RNG9zaTN5njz3o9TnCQZY/Orysj7/v2D+JJ3RZpUsxmPYP
vJm/d9B9lgqFMZIhNGUuDF+m/QxXD6rDOFM7ev9RwlHPUArc+eAfCic4vQivTW2o8b6ieL5t3VrD
mV8xo4mY1iLYp25CMEVXyxVI6QrBPjNNYHXkG7IwLgobtcCdK/ihuPjrCm4Oj10W95WB8noo3eCC
6KT9lGPoKJhrENQhxDCeA7OcjM4eo/OkmFBN9URM3aUs/X4dpnDzCMzDWd8rTB8i5tAQiU+gOt2E
sTYzBlREaIka0+HMprYzPzszEPTQkIO7MsSfqIHfbod5S7PP01NTyZWsDDKagWOsWVjLIBjqGEti
JDiFVklQcjLDtfTus5B/AFt0jDRAgejX5H8IeaWZqGbfS0QVEneTuUdwdheqPGsDSkVcWd1u4KI0
ld8pm3MdlCZjz9Xu+nRow6Jwd4dQAhPpl2dz3DQBg4lj7JNa17yK4iTOmFnfaVB+YnVh/kGFw7xL
wnLiZg8qrlBkmKBgEn0JoXSUV+Rgawa8Bnqx1qO8QhoGhzNrwiJ1oaKKisOIBPLXnTU8FJY3eyFd
riBIKO/gyt+Sm1T4nIWRJkrUE3JmvOln3B1AP0Yu6X1Vnzox+YTMHzPvYjaBBqZGzBIGmbt7BbD0
wyJGBgW/GmsWXBhvKUOpLIxk45oTazm5hqQ1xY9FOZbfMSaXt0YobvY27IEXEuC2SUY8G9vzZbNn
h3RrP1mQIjNupjg8G2H2KntZwC84xpIwIUm1jGW6UcIRu+Fn11EByHjExgFRKq941glyeIb0YMnT
LjrjEjDdLdX5tbP0Lcnzu5DZsWLD39HZ8w92M92F6gRiKTMJ2UMjQu/qHFcK537mN8F5dmhtYqqW
0vgSFBNtWgCj4wrxmG/yxqK7Emq7fB2yRPyCIzMtLe1DBd2WZ8dxvqkdOhNPnZE3cLDKzuXH/Ss2
PYT8LCUP/JlNHZonZwRWdymlXeftH4WteHWuOOJ6DBE5wEec5PUUqsZHUVlh6zevZCiM3NaWtmnv
KhRwe+IllenujdN2cl0DMZNBoVKf4dw7kYgOgVZ2tHKnJZYgiXYkiZzCcvkKqjB+2s1HpJac58Us
dthecQwhs/UQnTY4UexcJWqfa6t5Fj9O76eppDnt+35zeBRIh8j4TC3AEnCdYmZqEDBiYF0KmLy/
t5z/aVaAaxDSYSvJFjDsRn+fRgRwacweS4zbbXTOY3lSrGNXYnIASdElsoLsRpJ2sWtd33mP/tl/
bj745n1WpOQiJeW5j5hp+YynQF6YnywZC9zZOaR/WpabT7qBMjtAcMMw+aTOfssIHsspJ6HjBGip
t5XzCjznjzwgcx+uCTU8qRrBne86dGF/7Rk3V3DTrOJwIcptzE0eMhXyVeaCw9nP1ylGqTQsv3+Y
/g/8p0LkUiUTLJuSjfP87yeqpXmW9+2Ot9NtPMZy4SFAierxGmOPDc9iWpMdwuu9FT1jSVSwp1og
E4E815bxar8ROqs58FpTwWGATI3PyCzDZ/SwAvCg7H8yfYwDn6jH3dFbb1FxhweqbjGI3fch7si6
TtE6TtPH/SOOPxcMZjzzU/NStyQUHeYbqNEidQVmJne+9z/7Id9bhF+OHBVeC/K9v7+33JWS3NUS
ij2rGAMfInogt5n8Iusa4SxNgTqExAyPH563K0+RZzqjeefWj6oneyKNCbGDzpnyNCPRAd9OfgUm
miuDRA6VLH2L7pbucbyzZPfy0vH/1ynQDPvH5rgjyycuLGGKBaaNf7A9eHd/fDZ+/WGGpwj3TCeZ
Fc7vX/lfH4PhK3Mc6orMQcTU/u+v3Jzkq1BkTReRVCOx7R9XyaZ+bKeXRUWbpDmpRRgD6kFnT/D2
WLI+tDtQx78wzHAFjO8xghr4ol9mwd9qyn2utEZTVB0p3Tnsx0/KGIksK2s7OIHT8scuJKqThV4y
3duwWJkhDvsak7Do93vxVTb//Y5hkjggEqJIncBP/r4XtXY2k72qkrZkiTy9llMHE/DjCzGMNNkM
wbfkKL5h1PqQTYkl8i5MkWme6TySlezKmNuT+xN2QR1UwWWLzf5H+mAuRhv5znakfPnZ3FypbKiS
aiJtxdfxiyz37Z6dGGHsjf7cwB60hHC/6OxiW5HscZ4gapjxlo4PURdiRm+4ZkBo5CMS0RLbowFf
wdB9foyyFRHuuLtHGhbAdBFLotdovNP5jgazQ9sBlJIuJJZ+/FpOd35GN1bP9EnlA6KfMCTHYmYC
K2qDF+3qjL9sFmI1ERm+OJUn5dMR19qapA/2qSWB3vTNxpj3fNmGTTiM88+ONDeYSOe4A22lbUs3
T7HlcUhRhTzr4A7pgBnQ2iucXaSISR5I67tBw31xNceMDksUR31gOPIqmx1mxSSeYrfSPff+xa22
5cRcpW9sKsQVHaanQBsrDiIkY7p31KnykJGOeFiSjPlHecboNn3bjdN5MS+J8Yjt/fr45/JEwB3N
MB0nnO3JprOPkUISAtd0mImrP+KETLkzTrz7NYa/TrI2nOKthF3zDGVg96yvzKh90662tmieKEv4
/OMMAupbMU2nvVdF3YtGTt/D7vk0r874ssczxl2UfZdA2SBwIrnblRNbWlyCciJGu02J0fG86Czh
fTffzXXqFcCCISHMJh/EJFYEAvBGIQJBsNYiZqxcCabkQL/eLsqezl5E+VKmluknq6PTBUTzBunq
acd4Xg/1UH3E4OKJsG7vPAFEw6felYLP3aqk5sgmo4/Sf6yhefiouQzTLgm6KrEtfy3tpeDrm/iT
yEtGNmtgL1+Zi37vN6EIYXkU5oznTzPkYnbmKIzUD6yEnhH7xTcpeW2yON6u5AiIgFU4Y86qCS4M
dC34nB+8cwAGtkyCHON009n7Oz5FdkSG/Ovn2kN54KevkjdwD3J8z7lwt1Y8qbNH6/0Yi9dp0HwS
GBXJQ3JUjaCFaTsOu9XadJ4II6Jcy6Z4oAwUScvgdnzSSzrlSiGnHk4OJ43wRnLN+LN1s8W+srBv
Y/dVx5oQjgh6840ZHg3T1BeCEqd6eQl7Longb1DUkYcJEdXV19XjxaNgm3Z+HRqqxfohJBPYY3qY
aPZLseWekmPImSh7Fw63/rWJzs/sIu2fkd9GWrB3a6sKe9FSXlK48HYJU2R0D6wX/mnpVQCZb1vJ
zZm3L5VLgkqiieLHOJLf++0xwpr+P0dwtkETNo8ayJa6uAbGW+qfJyTR462OTmrcvMeZQ5rr8XX4
FtcZm8ez4WgbaTGy34pNMz6yH1zGl/XoDdGB1ZtO7GvAcH2EbzUxRSdrnFt7/qeCxmkospgMWPKs
8gxHj60yYIL9zNp3sZUkOmHIjJyXE8p1nxo4KAOEhtZ7OTk78XjvAN0Rfmo4O08b9xNx0j3svSaQ
PvIHmKmRtGaMx0ulOKc3GKty1AT7z3gqYV5NrOlSfGnCbjtaYii1LT+LT92XvHrTzNA/7ZEkO+Ad
kfxBernD9sr+Kdnayzmo3nB1TWaHJxN+iTivYG/kBCYbb8c5v7UZglBCSCkgTvaDwttRYsQvL6SZ
4RKW7p+JMGlml4f0T36x9kzjobS+sfQqqxlZ8mIXqWRXkaDJ1GwakrW37OGMFH4NJ+X3Y49sb861
f04TnekrtAlQnVuZ7UE387KWkyaCMrcEm2N9M/9U4MV9cH1D8B3pl1YMAI0K39o9aA9HXrXZKGie
Ffhb6bZ9Jm1lBMhI6eJXb3mw+5MHMfdtpsLMmTWs8hGbp/Fixo72IiyPANBG2E/hne58dZsT88vZ
8nRe1kv1ySTI6Y+2OPointeVa7zs/sjr42O8ShY6MU0AfY8S2DI4OV7pjj6h5/CyT2m5bP7Ejs7b
xlMKkGTARyGhUB6nPnmQh/mQrx6zHtX52d37FY+s2Kps4sEuGu0C5mnj7I0JGpnaTzAjl41pmSD4
obJMx/KWfDAGD3m03xjhcXWYnByyYwGYHRnni5d2EUencbyCGOeZ792jDGWOvMBx/XgIsoCeFh1+
mHHuVSDcb5c3NXd4DQJtY0BYy2baAkqbQ3LdpnCHExjH9kD0pbmwMByy54nqKCbkJVN3xG4f5tM2
1KbqEk7VUgzx7CR2Ex68uw+098NCHkaSVueljCM4ujiUgsY+jsXP0awiGYQFPz00xDk1dLCUDtvi
tbHTiRkxeYSfBqd9sgv0mUEXDaFuevSV9ejlPL1u4ZhNc5zAs6EVJT+vH/htxMlEpwG8Nm0KoqiC
scGuqmxJ7uMAPzDICLWTx7H49TbjKvpMdvtSmhPz8XkoHb/prB3bADV/zCHKQODx6pgP523tqTTX
sPP+mDONhK+OumD0cno8vRLj2MArmpKJaYciPX4aXOckQ5KNJEyz53qdMNIhK8+6bojinF2fwOS4
DKKVhs2/gRYpkNUwdCv6GHe8gCrnZR9y0Nwpq7+K1ptXCouZIeKAmhbh+u2uKl+VwkwudaRKhOwG
Wm9n2C0U0CisXh+fP8+v5jv0gFYbq5QPh1VNAtOJG7uzlBMuQPNe/aNnHhq2oiIfc4+nFo4TpGa1
EW4YhkaKdADdryY2sJ805A0IT4npdKfZCY+TEpEMgpZxA09OtHJpwI8gsMvgL9d7neK/O4ciC+DQ
sH3JYL/lywxUjkq5FHWU7J0qMiCxgcn0lnGPWDzcrtvb+f1zBgjiW72bd4f2dK35HDJ8DwyCALmJ
lbln6vYvrq5qqAswbdG+3AVvhxSm1rdCpZ7qqGi9vA/OuW8QsSV6jYDjtCvjvKy5uuhRuvy+Bf9L
W+ODMQFjVmpK4HHmTcNdSsVhlEO8xyzNPhpOTFofbt5kcjDSIHJM8gXy7e7Rjb7gvb/vKuCtCCCq
SuipsT/7+64WRTJI+K51VNvGy+FTE8jGs3o8tvO5efQuObO8limNQG2DvSPMXL0MeqIEirX81LJV
QAHEgrt4EmReaMpyL7Uun/WUQGlbcyDrhu810ZpuCbLHzBJeujuaZZCKNaufoSzesAOlNMlrnXf7
OsWLiVQAv5pHDUxJ/uydd/IHVGPAqhGr6Fi5yPoX8/HbIrrK57Yp93lNdGTvKYatENMBx5E2f9O1
FrnseYi/K15KxvPugyDJrfq2n5srrF3tGlxnodvx2Fxq60toFcHZkWfCnNyRqebB31jjHBA9lLPk
IX9TVoVTbAVfmdWW9maAIL4KjJuFEPYRROsw9R+vy/iR9AnGc0O+8t6tgAFfD+TK4Y+ij+8sLuFf
7MhAtU+ZB5wD6nxrypLmsaidNAyFEkaqUNND51H0RI+BLkTSgKG2IzqE/3GkCj4eZP6MrK0XsrY8
AA98oYkrtrydDxYyY5A9R+Bjk981m199BveE7PYAPGZkjI8+OckDKTimSR+owU9Prf20SK2pOkNV
Mx1Rwox80x9y9DDcsqRgHwxU4w4GMStmUs5GixHH9XWiRBBv75Q54GH/bCJ/34abTeRQV/q5P1aX
SAHB0udDX3sMtNCJJ2oQT7ro5G3EiT4hliCUg2FinxDA8XR5I0r24TjrVzpc6srD5t4/PIwiZbGb
7oJ0cqIifY8hWouRPttHxw35iDOaoEeAijHH+3S3JWiQToVu5ez1Z0t8IArQVW390VxcJ+LzmSOK
MO9pTL2Hyg9iweOQvZm7/41jMygEtVs6Z+AuDfCNPsdGFTA1g/wJtUcQe/oYcs/sGvaLPaHr92KO
9H9BMW6bJkuQWkWMWLQBhf322hRpcTheOgwvrvbAgiA+lRO18QYGBG8LCgDykq1PQn7t7TDXxTjd
iyOmANmjOU825ZSpfQQtwKWPYXZ/DBGngIXFrjikoHXz95b562EcjylpmN7iIA0cCCyAZJnUaOJE
SfceJtrykDcJSE54AlxxXLKtpcEe8fH7y/KF8dzsiZhAiuyLQFJ4n9wskszshdNBq+tImfVfkZOA
rdqwL1L3I+E0iLjFpnD0nn7gnzU/zk4BjqrrclLiGd1ZPUIN5zjbz/cDl8DXYXi/oRnVPozp+V30
jxsSeSS3nCHdLP3ELciNTbfmGKtq/X9IO9MeVbnuT38iEwWZ3jIPgvNUb4xDqYAiiIr66fva1d3p
c6runErnnye5n3uoUyhs9l5r/aaBmvw2WuPx/FzymqRznnSkrmBzf0MpX/kqv7U76jWhlj3vD2sp
PE0Et0IMqdsU0TL1L0vGFxh87iBuM3crRj70oOPLsBinQzHHEXPZR0TKnSaGcSfMOqcUw4qJ+YnN
gCh6RydAe9KFA/L9YsVVrQ66iHLz8CekKZO3dyDVLmdq3kGBA8mHuaLM2Iw/hyoiOHtPH9wCPLAH
ZuLfGYqgk7/OIV/ZKBis9rL0ZRTT4yfDDupctAN9GnibQDyHO9q7gL2I2ejxoyGtktVHTGXXxarv
6VQTeSbZ8tEX+dN1UDj38bkvZiVQ9t0cIj7E/2HNPJ0AL6pGZUDQWsidqpybi6IQ6H7KAGUE0f+L
99IJ8rk+Kixp3pitXot0+BMLkJAiGLjHaZHZ1a+sckkc/N+WI2RgdF1YnnB0fZ9IpxdKhpPBA8Tf
nEhgpV/TgDFygLYd5Gdbxvx8mgXKFneiq2ztcpvUcJRIKSpZ57g7EE9tGljSJPqsCpvp2ToygEev
QhAgQ3TSoZhlD7Pxgzm9fyexMJSZeebDA6GsJkrqVcD5/lqyuiMmUC8yiy4xuKmPAqQnALP1LXmu
773DRMOCaV/MTkyps9FbtzqhejezWSXISw2ZYpBN80nzMK8hCQsD6lEZJs9ktS0ZVwUK8gnBdiqT
ZQLvbHcKBVHGICZdsYvGWq31DzGFythEVtZ5Q1+NJ4k8+feLr4lX4V93WrxKf2xz7/a9yroP7rQe
a9uXtRPiDfQW1ipmZZiXJPWLwTsgelPbHneglg0ONIzvZ9eB4iOd4uCT+pfewzKoK9oIqYQYSfbZ
A6xi/8a4xHmzzRM0u19VtjEsZuVe8U6J6h62xQduBvA7gekZMwRNeNu2fK3HaJeb7zNl+/c3JTXl
+1fFccyA6scmJ3S03yVzL90AzzpkGTu6YV4H0nRBeTNXR1LCAF7ulyA1e6USOVTqsMPcdvvs1UkH
CYh/9x4TxQ8e1ufRYrg7w72A/oTfkpqPzWV6n2qR3GvH+fCCyOrKVKeeNvg5+Z1otcR3/0K42xRU
IXiOBGHq7t5QkL3Mk2Zv6VX79WgFgNfDqZKEZmNRIdp7hTLEvyNMLdWqRkd62UiGvzW8eCSWGU63
fw7meOvEGhQebQS6W/pPFHVQo6jW0HjxoT+e+0PQGXUH/ByKPcHiqmPiqOxsduCUomZ5WxRo05VZ
u3L8ZiTBWFTlr6k1J0LeLa0eemJ1V7tJES5F7m7akGTV7jFete9zxEeWvigSOLuQBtokRXhHnFlC
sQvVvZcrA+ZWwcPBQ7NfDNtztKgW5hMLfWx49DAeMiGKpdRaEoDrMvg7QWMqP45OtWkFJOLG6uji
kGSGboYiXAofgdIDVbfQozdWtZdQrsOUjJmQMDCvLMMwczKwmcuOM8m8Ld5bbDRofuOVxbPlSQXl
VITbX2dnunrS7SddZq2N3yGWlwLjZeqLclYHjHRlMWl9zxhVAKt6F0Irr+Yx0Zgre+894x94hRnD
K3p+dlqRJn7Z/HudfhUWf72R35bpN6pP56S3m8s7z5LDnlCql3l+mdXZuS7KXjpCR3KZfdwoIGbl
7jx6BBlJrKByOnMU5ss8f+LEJsVccQynHVz9A4B/tWUiIsdKzHg66XgJ92d6AnK/Oc9QR3QCigP6
cEY61jZv2JhNtcGbiT/Bgr9U5N2fpSjipG6H1lnrYmsHcP73ZtN+Kq2jBIaTMDg82KuPdA2uX2Jg
06vX1WhBeRoQbWyQ/Kn15X6GyvQOjMimQnZtDc1ycQpSxb3CSXhArSBEDqeQQA+Rpk0k1sIqFk+6
gZBGWLFzTioOcVhZsB9b1ghtXNAToKxEPVePMLwgjz6ohqc+MXByJH0WrmzjdEBTCPODidu+Q0FX
MasZHgetRY3eAmmvD23+NhYn+nmNCYV9QsngHqIH5pf45Jm3oGIkRgt5k6nUcDvMeQ1SJqGEvTu5
e0LFlzkcrg4eFrAalO01eE6609PybaciJZgifArfA8qnsnj0Cr6beuVcPnk3Vx3ma6WvhsReUaCs
bKAf7xqJg0zQM0liguaOcQfpsDfu1+WToD1bHra3z726SIFSZR45/h7Azsc+7G2mse9e2b/nNsPr
hiPw7KAfyR0hLW2PGx4E1gFh6Z823aVM5jTvsZf2Op6c0PZ2EpnVpE3xtzTMcp+tJRudxTibrcY3
Abd0HJphp1xLqFZgZqLfxCLee4cv2UrJZH/1qoERKiHzNK9rnzmEWxb1VTsgPj2Anc8bm1qid87d
Aw0TvOa9II5wO30SDgN8kC79K38js7s8KrPrA44Tn32xSciaEhNWWUe/cG5xe96OwC/8pncZ5IN8
kj+YumG+d56UI8mdc9+INMb0vOif3EOInR0TwLSn9vkAjduaNsAsEPOBXF/mVNAr5bODwfD6HlQ9
ORR1Vot54FL1u5uMJURDG/IB+LiUWmIUy0aSvEGlJD/tZ3EnYOdwSlbD8VMZ5PPn4DVUqcl6Qni9
PSSql1Nx00jAG5oxaYcgmlnH+OBePcCRcmpwagW4iANycTOBYdHE2rmbYfKPdhZL39OHunnNjeDA
4BGV3YiXWBkcYdPQm2Jm9ov7jfEDQPn2Ln8b9b1u8qooHm/xLr+37fAwQtuQ43QMa/ywP8yeC4TQ
BvHqNoQJEGJesQ9GSD0eF8TwK1E5kMy7cCiuwQS0M8C6aNhs9T7Z8+KksoAn+2fMaWgntqJvFmDI
OaYID9B/ffA0HEBzYpY11LVPDid6FALiBbv86O2pCqljq2h9wprHzCVbXRQjnNbpoObb9Srq+tIG
Ua75Sxf1s2xFQsdISefWoD+i8fh7fzsq5e1utB+Ez/RudjHJffqiuOhXQ4US8oPsad5a8maheZSF
80h9Y2DYrd5h3v5FC/mT4WZIXXSsfByEKLAcvp0h0uOilahtEPcwSY/kiCTr3WmjgF+Oujt1sILp
jW/UoGm8zj4dKJSdTXgozNYA1vzLkndd1iSo+S8lGH73P0qwvz7XF8D/R7WJmqXUO4/LKu7GgsB/
Q+XNJs+Gnk2Q7K/PfpsO8WjW0+ISnAxcFR2q9DkbtAbA1FgHKpTMvm3Od/vwoWQWjpTKqEsjI5MF
aJ7b0a3jvOmVkaslmf2ca0VwZHBTEw9b8wDSY4g8vowK4FJe8V6LnDacEvFUo04weobN4dMaFKTn
DFcRDimvXr2rSHItOEzkacp4nTqn4UeOUx2rAulsdgpLAKjy7gZ4JZs0Q9rkMjeI5uIc1sxsqo9W
zImWhCK9DPA0/c4T70L4JuJ5dD/8QpD4mZDy92P/qoD/uL16oylUD2fEkyG+A1b1hR5VsyMrERcX
MJbWqPDxBtrW2xTCfmt4Sl6Bsj6MsbAanH/BWInf+Y82Dqsc4Z8p+BoQLv9+H24ZKWdKJ6vF/LoB
ohEn8nvRHWq9VdzBqiFl7kRpwyEJUe9ztQPsgXoQ3HrqUN5e9u1QTGKbZBWmoxsFYBq1OYXPZuFm
2wb2xdl58kxGSCVNAoAulrKs/cbquKSxDjfaoghk9zqg2XNbjjFaDZA95p8P7E7jyxBS5/gWwOIk
iY6jFsL9+vCmcDZcxdXu1hvq6USi6Vm8Kus0AKcbvdb1OjpZ3fkxvOTWnflB28NxhHLzPstxILWp
KPx73DJfe4IQ242NfO6A1xropQLrX+7zVE6Iaa4Ch5F5NpSqD/45TQg3XEjA4QuOeHMPzD7O6cMf
21V8Udz8jcGSVfQIA+EAPPcP9nsgjBny0bt3HxlRZd4dNVTcA+ufsgYpsb5mxW3qGA5K6fGvH8Fr
2pnkYQ24G3cdgnJMsPq41SNEaEyrdWYGQBB52Bp3icZGgDqXPs9+Tk9MQvU7us1p6ZLnnHFgfI4f
8DJa1ntzUK0XyLUt30RBgYaEAfnTbERoMzSQR1R/ruxt64OkQW0IhzdQBx3YJhmh9LY6SMMWPwIw
HUNxso3RM3rAYBVMOAhzVhdqTBcY/EaxFuWhPmu8/MNgCHki3mg1HlxQPshRG33Ex8Xr+Boz+fQD
n2/wPRuCYKenRRXImveAXNMC/laGhAdjGQFW5g6YwVlX+tek8Y5bg2oiPoTd5W1+xMvpiSrWPuQm
5ZCG7IkCGH5Gyz8w+GGvyeOJe/DFqiWo0GPUM8z46BkD/WkzuEWpd5wbU7gqal/aAickV2YOL/vS
mFUG/q6OJWalGArbqSePCI/qnwoz5UhgQzoMH3MZ73eAFyufqoPtm+JHII2G02JgbLfOi6ePo8fl
kx8GjGGevrI6o+rLgeINuyilasFunihiV/PukGyvwEXcWag3CsMhVx2cNq2rpSTcxRulHkrjmBsx
JCTgDAvnSG6NeWL+8dg81VBCu0EGRXzhGXSsbtHTsTqGtIJk0Xxv5A02W7boZR+i5tyI2zWgYgwM
rse+C+9gCv8o7ByZCFw3zFOYanEriWgiHx4F84DZ4ZxfjKOgmLmwpPJp5hIe7rENbNJR/+49zXPv
mFQgo3XMs3UEVYjO+hGRpWml4YtF1nK6phHD7nmHzUAZ0b0aH+0+7h/MS0/gooxZOcaGfNm4a+vY
LOJ2NjYMEc72xPam/DL+uPcYBTD7sgtKYyhT9ErKsBnMa66u9h+lpZJegE9fRIgpsg6NRlmLAW/z
a8Ci3p7WoLhw2KPSqV3WwRH8fwfLI3rP9czUcJSp4lbqol5kW0jDm08CEnYpmauMDo4+kKNj/2F6
zBCdBh4lymy2H54uoQDTa/ROHnf3Af1prPeYF5jtZdMyDyxrjMCTCmk3eZH2zekuYDYtu70M7uQs
nSHMm8pLKaFxPs+1Er0OEi1hLhILCqm8bDYtIfTJl4I7dHSYR53M6R6KDbymfF854+f6YLXsGsZ0
bjN8Wyh73c0AaTKP3lflVT+ZHfhg8WNPwNz2whJIA5wBKPqf1mtwnAEXrsY4h12d+7a97ULZeiei
6iCqG8fIAXG0CM9414627GmeviC3hpuQh0/fYAheDXTTsFofb4tz8+YSqYbnED4m3gX13zFZHqy6
Lztlwmwc6vsshXm1XrEOXu7yvMt3vdHzwuvVNWWMnyyodA6ZF5Np4bH8PHTGZC8x0CwY7LSBEnSk
flsP3vniyLAJ7Rf20uYqwWUN1tYtLmMDQxsPn9dotREd3GuENaot+ReGric+F5H18hLcZihm8lAL
CYLPmR1AxgsrZy8cW26ejmcLUbWW0qc2tumiGEVo9u7holgMd2fEjgYYvMwurDttM1HNZTm9TY8w
Gini33A3hnTnofxJbAQdz1D3XxTNTfh1lGaT0wDxAcyKVtK5Md384DcNdNg3tZWOyc6JL/2Vg2fk
+DKrMdgJKLVtaDZM2qwPZVOgK7ivJWvHk3dvHmI5M3X1kRS9YDu13FekBMbkAAnt6L378AWss7u7
gLIUzss0lifUo/UJIERNbosZvhQ0Zux0ju5heoQjJCABa4Y0zBC/I2uM/i8pQ5oVZziDNbVOYZQo
/RwkqrUlJx5wR6J9Dg7ubcpjunhTTrmbvce1NajcZmWqfHFsBDykyu5OjXdUiCXyU2h6gHgMCbip
GOK4BlSkM+Y4Kwef62wKnce6rx/2jBDqke4bs2qgzOpxK+Dphg1GVhoPEqEbY+0JAn2v8KZ0Ci6X
GilmzbIJ76ZfBRd7P8OtadFBmnkmr4gHTsvn3zml66i03tMWuAEqelOP7iLuwutopqhAOcgugcKL
BOvZQv2N4RWWiGMfvNh/9Q6WOudDPxOply9v6ATAsmZw9Ry+MH+Kr3Hn+7EMTjH+8vv1CRck+Ft0
ObSayEZldkDZ6zT2J8MdODkPX44PgZBevp2Cqu46ug0FC1GB+9oG9ljxa8A9/Xr3TLqRUMmKxSGD
YLGgUlexdzdvKHmRYN/JYuxW73XwCVfuOsp2duJrKLMjf6J2ukN4gM4dBO5Ke57SpaIUtqtE6dVx
/XHwa49pSFLP6JqhFfLOtZbteT7OvMaUotxt+PewDqnY3TPGRfXchsQBoNDaodEIM6S9VyQFYNXb
Y+/YW300zGGgiCjQ8PnUnrZ8sDrojMXsfNEEX0JmFRutErburVc5C2wrHswuAmy4XJxig4jSi378
xh9YWfpUmWg4J5XDwtHPvOkZBru8m8B8jJQg17cGNW+CzQbuVWJecxSkGfOc4C8GUMQnjsGuPqnF
KKNg2vg72Iw90Gs7PO9097DIQik6wUqS+LRS0uAeXnyW08dQYk8VwsoEtyQnmU7X77XuEsVT8IAF
731ljdGmjtGsFBYINSuPeJjUpdh6+C0KhkZoXaGBL95ABpJ/Gh5R9Xw1GZBf26NcY784JNeefqU4
1GMcn0aNmIxE12kr0EfagDk7BdBxhNCHxff+zD6EWjt1RZ7R5s6NJxMEziozQK+G8H5legKBLLcT
Lhtvl+8pEy3UtCcnucIOlZi1YF/MJ5CY0Aj2p2w+sY/vFZT2ILim2DipPbgXe905hivk1Tfgq1eP
HY0feCJWqXysnIBNOwvUV7Z2M1+xeMYrqMcxEw2OIQXa3Nm841B3/SyoCzcirlGcUAw0VonErvBu
TGOiJkK9Lge77KMYGraKUQSQ0WORm8chQFc7JJEYIpJoQfgrDFSmIY1vBFeX8V65MMbwyN1nIJDB
O9xU2bzM6w06vGtceJfNm/wYFqibwd6lfuWU4Big8dzVlIecC2B6y4u/FzKjS8mVUbG7vF1PgEI+
wsnc5S47xqgTdIJjrzDMIejaDmopf247e5nwRyAb3mGy78B4OZcvGxrD543D4YGWtvHZA2adXyYV
8k9mEYGpEOwF8wZrfPXbpCLNpHsmd17XpAnB1YyF5Lxi7Ir9d9Cc/PLswt7rWtK69ijfOokRH9eH
XTYqZ/eFNsxGl6UqCX7xANNjvmcDmxjeNefjL0Om7g/IRvn7Y4r//kdDm2rN5axhNp7Qq/TfLg3T
IbWQlTxBLXL/vC4nCtyMlGBqr5UoowKPFeCypeKofSH9VqxCDhXCf1xhvKZGt/gyPjrN+B0zWczZ
TVq2+ouaQtL+6zMrhHsTEouVEUjT3585KzIRkHm4IqdAyuEqUCygHIJOIP7Gr6CHhaK/Ww1fkLeR
KeC5Y3aCOoJ8yVxaDbvATbfSfqFqlqzruMXJPryxKYwx28MU2iTUgWbSbDMpbJw+ZviiYe6GDMEj
2X9vMFDCChv50RmLx8arESSbz7naUFkWdptJIYOTfEqfnVtXH9OBS0CLCqIpTOruPWIQKIcJJvnU
HOEvSI9y7atWucQ/EaeAuychhzjZuP6FT/ghrI08Tr0blSwVyP3zSStG/zZAVgCD8+TC86c9gpHp
S0JzXoYvU5i6CSLD/OqjjpPDz8e8hXQxdem4EJXAmMRf/2DeTHWLOSvUaowMBPB6wzqPQuCKZ1/b
nVJLje+TfPdUzfNEG5azt4PjqS9RyXMJNsCbTUgMtRy4T7xytAG7WqJujh9nYVYRC0s6DmNvuIfB
hdkCsbD8U9vfSV9Uc2ympiXT5IfX7l3D9uTslt6KA4+9wiuGx48uLz+9L+YbDAqW57bJJn6jtcE5
pUWzbqqY6D2grGRxxTRTQEjEoeEuAdRZME7mSBwRq8kuyzTJBosZlt707L6CzGmQrmB9aDFN+jeo
hHjt++SNN0khHVUTJvUKGdl/r8qXcq/1WtPgpLBuUPRT/u55lzS3cGkTz7hHHCxGJBstufnKaNVr
o1uBGeu8RxBPzVskGkchOIWWe7ZGtGSfR1fDP0K3e00Pu5ikd2HlauDsdPNoAz7LPt7UnKKt0EMl
Q6f/yRVwpBhmfRbWhg18cqANW8H5ldF5yeu6z5G8yHzJV6kt7uzyb/5zpM6ViyVxOPgtUSYLmQ9B
KzhNQd+Drfx0hTAWd01EGiM0HJnH6TyVRldbDBg/5EBRIAY0Ye2cJlJ4tesNgyL9NyLjV0LkX6Dd
1+2VhYeXQQSs/m0aTrSkZNSNXoEtl8F18hgYEYphxTegDzKOCs+0StrHA/gpHyKpG7fXaXTtY6Ie
5R+UTdYrrul7j0BQt3GTEFcCb+jzZo4mm4bzd3jWeR9T3D1WywfUwlu0TAc8FRMvHmDKfm7lIQ0y
6h3kwKFGK65yg3aCQ2Ig2uqE3mMOqRkx7Jghr6M5p+jBU+4k4mHi1w3zGhh1AnTj6LYSL8Fj9/ng
1YOKy3kqaE/VDNPVqDvUrZr67WARE9pxgGrWhMj0MRqc4piCDISS4DYtwsyfpnZrILjnkqfTfmZh
B37T5/Pzndty7jw/7xseGJ7gvEo2vpT9C3S8Pm9t8rCHu3aElIwnpmzxfFxmSLPPTMvODS81khjn
/QFFwSLGYXibdqNX8I67m4K37d+vjPZfw0tFZXKpkbyDv/83SlT7/Lg2pSJXXwoo4pJcWJIHP08O
IzgRVJeF231hg4orC+oNMS98MZwcycSQW9LnnT59zuhwzJtSfeINz+bwmX7eW2iqH061uwfvtdQV
B1SoTI+R8DDRZocFyUasgvA0fUXgPdUJzYmGVWibuQ6b31CZCR0YE0fOOY63ZZcHDwHtt+X8E8cQ
qxnCqCysFIlA+vbVs6fSOXWr9IrqlszMWQWYxjzEZiT0ZI4urGfp/Ho5BPzijSi1GMIyr1Z29smh
StmqO/9+FB2xOf31dukYLpCtAdOrC+36ywz5jzKgvL50AoMvVXLJKFawrz8/GQ5Vlf+6G8P0DsQv
PaFLXSr6BNVuX2/jFaqo5321e72ZG74VDUxYXl0xFX0dg7Py/mV7hRj4X58QwKUNeK8QQfgN2cbC
8fru6HmVqNP2UPASWr3n4LRAmn7Zk82073rHwcq70rHnURq9eY+fyAgbMj6oYYP79PCBd09vNVlN
GFGtBu1BPdUS1A/+jTOV8ESkGbx+3tnXw5X3RIjcaHZVt9iND1CTZGZMeOz7hEwy69YHKf9OR5Eu
rAOUALZln5qJ0XPPcLFVgJp4i87BmYEkVu6ydwrfzHVSTIG6mCbrnjA3JuWFSviI1XLqd1DypXHm
3r3cASj1CYIUrsmoZI2RVqH4MCLUdajn2sDUEuI5MRwnO4qKPAW9JPS7v0pu7Odt5ClRG1NXQd5U
AthNdHqNjyON88Ayj/ZGoC119Ewv1hUC6OQ9bAfZRu2dMc897PTFNTklF+T9mGpIJCKJLLRAKMHB
VD2mEQGGvMEJV1nx20s4qMI3CsLWqo//j1fSO+JbEt8pu1qAsWV8jH/FPH5sGnhykx+nCOhNJrbh
W8GqHJRKv+XPKjF8Kcy2sKpXS9W+OnWv43CWbRhZ/MIXkX/we79dUvr7ZC/xg7+/81eVXBdyX952
FhjTlDcQKCsfVSMtIq1hoNr6GB3Fyk7ZP44q4ubL4IKt8L1XJOhIVGSPVr6kXPmlz+j8KDu+fTjx
4f94c991p5teaj7cEbaeDLdJmmU2WUXAoK8Umye4J+6RXd2Y/LJl/OddUelw2uwdMFG+PYjruXid
O++GsURfUDTZjkenqAuFcg29JNJ+u9x/fs8/LvftIZzYa1ryi8vJJkD+12sIe+pIh9iTabzvkbwT
juj77LfKrvsDUhV3mLxfQqO6dHJf//2PO5wesrQ+4suTzDImqboF2Je0nTbzSMjUHzWF3ScwKcwf
KAOwtN8D+eWoW7ghSekAQSyFKXVoBEdPG3TGyvhJPwUPJWJmUm/yFZjlc3nlYPb//Xy0Hx8bqFIS
5ShQeRsfoW9HzLEh7VkhBStWXxaEaaS5+1V4lzBYoTwN65DagfohYxPqkJvef25bY90r7+RQmPpO
mJXd5tooZ9bStmWWeMtSYgN1hWR2Nw/v1TslT4vfzYCDSvatmfLbPAJk3e10goSmSNaJEd4DTEu8
w/iAy0i15H9MOzXURH5noCfM3rg7dl57//7i344y1mMbSrJEnqBOvi4Jl3+/EM3j/lYao5DjBrU9
nroTFX3e5LC72PovG8N3NPj7pb7EWn+sDK1zf7Uq+SzHrWtASy+lVvW07kwls+h9YmDpHRQnVywI
xtCGb5/K7unImMqg/8acBaUxI33w1+T6cQFSV1BqmnJm/4/uhvLtLW2nxql6ZiUfcZyP8vDgwDq6
TF5tZAD/vlDnW1f+42Z8e0Evaa2f7gVXou0ZnX2GagkZSTNIQS6Tnn9f7JdnrHzb9EiabncOt4ss
jB30WWe+gk6XmuSkoYP8zRTh28bz43t1/15PrQOZaFrDetJ1S3m4NXyvsjJPkvs/+0rf6psjZmzl
Chdi8ZUYGLVLV4NYM8hG17A1+PelOt+2hh9f6VsvlXevqpSLr9Qy23H6AZiGSLpkXGZlo1ZwndYb
UrU1U53++7r/+dTQLVK9kRUJYeHvO1meXrdnk+VyrJ5s5LZtRNM4H+9eE5CE3xnu/LI/Ktr//R2N
Nr5xaldwIr9tf0q7OZWd/Mg2AHvBb1STNs+w6m1FPyaZndhY/qbN/E6+/D+XRAfWReaH0f2376fW
TWGc9UyOa0gYPZVh9kHYO7WFdtvtxHW/mf92ze5/rk6Ynv/3mt/ehJO6et4eXa6J0eyqsbt0lzDB
KNpUzE4Y6zudo8sRhSsEtjNtfuYj26a5XZS2lDlnlEf4x73cw8W9tMxGtlQcdGCUXy25IwDeHOZO
21JvUXYIDbj/IJuV02JhSvw2NWYerS1ugJyQKbDTMNzW7v97xSjs52hmUJlJHMF/rxglPZwU7ahJ
sRrTA9bxG2rei/gN64WF+i97SkeMDb+tmL8u9u1WVsUrLx6FLsUvgnkru6S1wZv3gT0j64UUkl9e
eP2nMuCrsKCfQfukaUw2/v52TfG4vm4KJQ22p3a2u04arxxgX/a0QcdwByoYO+L4E15GsGXvTnRw
yVoDeALMAOBkqCbRqmQMF4Nmn48UwmGGj2RY0/GjrStczN5Qfkno/U891VO2UpgmnfEN51MsVu8M
xEVgBAAAX+1jDFvZ2qM593YCMFAJs+kARp8t4YDFjiTIMXArrdakmjMJjnAnsOW1yqQii/O5jF4N
/Crzx8TbDI/k1SDf33a2TQj7BZwTgBm37YUYvOmOMADQtrgaMepKQXwkj6EHhBtq6i5Z5hb2MZ2e
EdGxoRu5WM+V/WiT0mpXjZUBMw3kpIjUsYFPx4i4eXcEni/7l6lB3S1MbStG/QsSVwKIBW3WJZwX
I4E08VFBzSl3T0DNSGeSNsenxS+iBxrU2XG92rYgNhygPsohjb8jRUjKCzzdxhVWS/hvRzBOcFgi
FVmMTsfdfmv6HBY4ncjeoIJZIi1bsAjwhzh7HVypuqIhwKtVKBaFL6h0Qp5aRO3ChdRzmvNOcm/V
vkhzqekcLoue5uhBGXUDY9R0bcQEJCtVD0fddZLu+DTrjvWxgm1paIxwgZoVkB6UkYR04Gm1mN0K
CkoPMsxXmYYlLG2afeXT89nLvuSUbmbr/P3X2LGPrdn0Bn1ze2e22KWNu/HF+Du7M3zhjvD20U0F
MjqLFCE9ewmKk1efX7RUZ9zo+DBFeIZHWf8dHT4bXLY9+CBnjKhiBfLzw4eK0391EdkHCOJdBYam
smiZtOIxGws8ZMWZSxfmlzAa/CNaiJOZHKwsOg9k5ljrx8m8u2dG5xjmIfW9+dkcgj39HQgvKG8N
47qYoS+q4ej4n6B2+B8zHTqbuAGgCrFS/lv1cQgPcRHxi7wWhnGXBc573t0t9+hJHdQaXFNYus5X
g7KvBilAjAY9+fWVcZPxe1cEeFs6pjIQDvFpQsTqXQLyXuEL3V0DoesF67mUU9MvcrNFK01sDl03
0T6Yg5onkDgVUM3PAbIQe1amQf4bP/2y9RHpf5n3gPDTBh4uvKRxwxNs5RL/PJRhUJI3B4eUDxNY
+Y5ebs5IthV0o9YSUWuoJ8xfeX8+mMkSSAWwDOg6fPZR9fRn+2ZyZwCuO/vCg5YE0qW2+T/k/XZr
Mp5nmilSeo4JgTuoarBFsBQcBbsgzPwhc3BCAbAURrWS3wIjk4SydFb32nADzlYnzmHNwcOEfAHA
ksEt6H7AY70CrIZaP01ucMIewPCglr0aF+P1c4L3U4jjGqPwElMEY0DuznkiW+PKgZK3lgU903IZ
gwjzahA8wdNtgQore1gnF3t3DIbrqcvlJA6tIUlfVh/rpDg2bQk4F14Z6TvgYWBiEhN3KZTAa9jl
7Jr9et/Wv6y2+R5JJ7S4i6Dos42GJwxbpyf4JGyS7gOkSAdLzKYSePA8dR9fwCwcFuYn4LKC0GaD
IPfrqDMweg9Q+6BmWogLH2xLsrQ0VAeNmbA0QbVRv/DMUdGKhDBGLlJf9kpzj7WO36psEQUmNTY8
yBfEWFw8xORoNey45zXudcC5kAocrJrG8kDwF9m7I/TQJjbasDeuixVueOiSgpzm92WNEfmGgk7S
3ZSfLWZA+D/6V0/1iXjyDGy12aJgRCr9EttjuL9HhIaXjRw8+8eusyvhvOAgxphfRGwJrWZhkWph
16ywFcFgaqxPIZ2RT6T09Smd6XqFeht3camnw/AuPjHsQUPcGg/rgcD57riAS5CgLuZsj9UL8MKO
BzIkgauHi3HmAMAg6UVbRAjXmW/ajSCqLmUHnBCyDXwm699FgySqgj8OciaZomH/f+fqt/LWuJSP
zrW6VUkZCONw5so+RuaOEj1NwQrx385pVFrTxtY8PtpvJdn36vrH5UXJ9kdX2FWa8/V+5fJSWExa
C8Z7Zgteko0+q8sdZN+4LH9hAqvfu6+vixptUoIw2lG6eNB+u6iqrFaqUTCjslusEaahyASyXpkh
zwXiX1/tA2JwWIsuKx7/KW1ybJks1cvZeS+OA3DT6+TIynmzOGfGRAjFaVMXh3VcoNQfY+H3CnWL
+GqUX+09rJwdIj1nM0k9XP3evCicAWsceTCbP/aUPpWmKDokizxec3bA4KWeG4NaYBKk8M660ME5
LBAzMLI5uJ0BlO5eywcBEfM1KpesX3uRNnjNTx8vH8pVihQDvcG8xe8vAR/Js2dlwSmCbbe5zME/
hiIe67bMvEP/XFtDwhQQc9YEgCFZCvPJeOU8B4RhiB1UAHRSWNrpTB8e1vyYULWhS9TMcowHJi0l
zKY7jJkKIfxzeTvYaEnNzdlMsVvHvGtC7fmiRB6nGyyMUKhipcPNeF+Dqz3U3eXV4UwDjrQr0rwa
EyA63hAO4EAncxYl3y9NoG+5/WyguCP4HdsthaaVjirVzJFNIe7Exw646uPG7nANiL/jPMydD41P
10W3AQJPMRzWvrI8RwKnNszX54fw6O93+dNl27wvpQ6mdIpTQ0lBFAmOOO4Orj4F0Y38tzk5cpwy
XdmcVNQlqG6t1aSTfG7ODpl0Qun3tvmU+PJtkIm5JYl9D/8W4ZzEkAvf2hBbvRy+5w1k++gsCw7r
EdTNIcEajsrhMuKYDslvW0uwnCYci4EHbo78ClKqkAmfvcIXYhNkB2hZR5g4by8LDm/Ms6xRFwt1
RtCc5hvMgr3UR4M36KQmM5PrOBsriMZP9mpwRu9/9ZvBaY70BkkVtkd9vL9eg24/7eVBOzjg9zW/
IyZ2iujL96vbmAV65I5TPFwpg/bLFuwD+AVpTJjIlJMVFQdRhfMbLne7KrO7k0eY0acusuQIpv4k
Nk9krkFEt3tF1PrUPjqjlY/sbadGFxeFEv54i/OVek7K3eeISYs6wX/5PSz2HUhJ5Oa9gJne3qVX
f81hbiF0T0ocxBUgE8z7JR4CCi2+K8R0q1hZ/4u082xuFtvS9i+iihy+AopWsiXHLypHCRACRBS/
/r22e95pGWvM1JxWn6dOP2lr57XXukNxI4SWEJWu/BxV3/fs5FfFTAOMA1tnAPP98/GIoBtlX8jr
xkDkG0Encf0rCFqmr8kK0iF2eeowRcGWQNp9phI9rBYiKw1TWgMPl97jpo2wkyiY7whcbtq5OnRu
XwXju6Swq08NF8ChqKvfw9XiBgft6inLW5JVeE0ILJvj8x6TRHAjxPWGWEW7DwCKPOVVAJeqYQoC
QFxxeOVuKXgh3fIsaNmq+wU6bQp0MvS4rsQDYr53Ie8S5xh+gRFExF+PjsCJDFrPY+93tZ4bAlMo
jZyubkKC76QHZPMYJlIWCyowWd3y4bhpZ9AP1dcoEYXh3WqL3e/Y+TI4LgmldoQSmrACMMCYifCg
7PlC3denOMD5QjwDRdaWF28nbWkc870d5WG2gCngqYPh6gCQDXzk33fj1WYwACNBijAqd0Xnkdtq
cqwEJ5LZL1TBWHLkYHCGWKo9tV2t85j+7s5lO537aGdqe6UNaQed3438QJET8HW4lAYwrUGMSwPB
rYxHQlev8V4peAMbstGPpMz8Ka0Ecqyn453k0z9fCFV0WwixkhHvPLbbc7o7y6mZolXTDqlzCi5K
7HEOsWcBus/C8RfgVmllEwH93fTvYi9TS8Xqv5vuxCNFsyv01NTShTQWYSCg/Ht1EoywXx5gCl6E
PAIFrFR4NgqsrLiQZOL45FHP+6ZfFfPbiY1+fJdOcHKunPJsB1aKDAnhKyXTW4s74d1wN0J+micz
ugRy6iVfMCeVtUV+B/30lBqlzKUJx+qWO5oTfgkeRDDDUz/+Cjgi0XpVCGdLJhI1P0DX0k3hU5j3
7OfWNadvmJjhLPIuEe9H8IZj6jcxr7BZ9fB4XDaP+goJRYAV9bP0yot2/lojxCusQpfbCpcxN3uH
VLDfe63pa6avR0OJEmficozysN5Sf1une96GZ3ju5MCWUN7vE45C/GnQXwK/gbnLHMjr8zd8RfrY
aZMTURiesjsAsn/P9rWC3I8R7pwsVh6ltb1noQWv7fC4epPIWXDTGlAouTluIDYd7hG1Hvzd7Hfy
9NfE4o3FnkZqGtDhzwAwSYNzfKjUdIGC5A0CsbDT3niUg28UkYo+Pz3pL8zdWPnQvzmLD1Sy5Ftn
GT9QtHbc7RyN3akFmE5CFaGBsQvRYud+qixYHlZQw7cv+pS8N+Y3yhvEvwEWuuP90lSGFIy0eqZ+
aNDxFPjgroQcKnx3cDTqlEe9+iRopIeF9lDdntFGtZAarG5BWGSwvAqIkWSV/h6M3wJkYsc5OopU
JqUvpYssUY9h6uSKklKbpGBO1st4R/z1C4A5p1E6Q4qlJIxUYMEiH/me3RH2PpQ35iCFUbbQB8Vj
PjoAy5NK9yUeVI8keKjvlTxd1vIa38apMQrLoQmxuiYEJVEOG/idVIh0X31K1YY3+36gNLAt9Jvj
4PRSf9g3sQI222SkJn1iPJY4Sn/OPIE/OtsGcb9FWbyzpSszN9qmKRLMFvYbsTmJjsEUrXdQ8Iag
uJE8AjgQobfMjXpTTcpR9mk/8xAdvMQoYuQejsymh3bGDYkd+1mfELNYiOTE96c3tHNEzmW0J2uy
0t+JDL4Mr/pUb4CkymQUsJZdjPBHeTxO4W1Wc7A1CAmMaYwvIWHC1VfWNMQ6/tVbqs6WoolrUuuc
46kWx6FTJMmifMjvDhv8CmDNAKI0jq76IKSkjbFFKuj+sI6n4RDAHVr60uD0lpGg3pTPzW2kefJ7
vDmrvo0g6QwItrM63qvj00sO6OfoRkAMP/UFAGjC/PjGme3nJ9aQkOL/e5Xqv89iJu6iK517QW70
OFDiNOHN1gx3C+kJ+CdsKEyQd247OyODNaUXt+lzCJaWmSF3RtyPJpi5LDCLCCbq0hnFq2ZkQV/3
5GR8ICtLjWF0vjlCykETjgpr/vj3t/4+SH5NAAZB2J2If/TuQVNpelSbebIIZ8oTFEwVzQY4pC98
6f0z6Bv0zE/A2rkukvsjqYla0P0yrD0+888cWl91g8kHkcfeV94QNIN+Fo3YWgGnkle8mRsA6DfN
LbkpqJFQuJ6CaTSSHk4PysFNQMwJ4YIpvHwAXXMQo7JbvZSrLdgtbhv8uSbSM0ystQx/A0Tf8AA2
H3l/L0X8DddEA1w8eZo7fSGB9sc89k5btR8nyVV7QMra73CDub0YpU6cta2SQNkmbEoTedB3aFbD
+EZ5OhO2k31DhQZ97mfeGcxrBBsa1FBKTHReUcfZyLMjealhRmaWfOoA424MRr1orel+JpFq4urz
+w6RK7fWz+/biddy5COP6a5MFipyfTvSVVi1jIEGcxSisQUKFO2kbFjMgyXG1n0Qi29WendNIRyE
eJAis63Vzk5w2mOpEI4ni8Mk3DTD8yidnAcbXeIRWBAlofB1cySZW41302q9acc6rHUgn2ODTPoL
P6zRvh3kQgL8tZ7Ey5N3mlswKlGwaOfQTiSxYEgPIOC60qARJ3eQaF5v6pvDFLx37MszOEFo6z/V
KACT3hWKynci6AeehUK34X1RwS69vzfSb1NeVFxVuownhIMy3Lf+w0WeSJaTbJfGFgoKxDNQMG7A
2z+U5NiLt+Tond6qKRRAado+hGN8IPtg9N+RfmfMfzTfGfNardqsVs3DwkbdARGcBz1fxHuv3HtY
lm6RqaxvyIlU0DcfnLd2En7UD9uH7BOabHgc1yiboemIyhNXxqqYHH1S+ZvyfYsHaexjX2O82Ei/
xFPbl+b7xi/wuLG9Rh8qBx/0efkZvDi89IFFyLMI7br3RxRyWPZck5jScD2jkj877d57hvzKifuj
z52rcpfsY01rGPJ6KiFH+pE+N2/O2cdL9fiVAtqCt0JBo0/MtlsY5u3xc6Y7IaFuVTvzkNOsTBmu
HLWwTSGmHSGU4fdpEAS5ajo494EklN/qALSLKZ6lCOUADcOVnzFhq5dK4Jwqumu4zaoiUQvF6KEF
hUNKjfCX6a5QTcRX0YGNJmTgPlDWwRhVv9OWcozodUUEGy+qmVn4AfFfMYGjfEinymMB2VzdgI+U
MGLBihEVFG//4TwGutsKrvcBqha/GHoKvKdHfl+CHLWRAZJGK6u8P2wQrbYG5m68nWkjB6/iUQHs
fAHJ0Rrt8TA8zGWwc/EzWTkIE85zvIZ1KVOLahmrkUpuuZ5rws6yBWpyxMiSSx/tLdinD2jDvatP
9eysuhFu2+AWt0/OA7ZbMeb2pEZSlxcLpWuddNsg48kzspFhz3ndQ2QCG7lqFrsNGIHjnVMP9vdW
4+1vrT5UidOBy+AD8lMrrbMUrUiOzqd2Fy7irwMFFWup8uAqyaP6GWWg9/QwBFBPpoX3s0pqFTOO
TbhC6HII0ZtYkmfa+SvHIGRDeOft39T18SuMETZUeAGRK/WVqYWYC6iVdXWiCtpS5HojiJtBqdbX
lfgzw/dYFY5RDlnYNeJ+83Bmv4SkdwT/uBnAAaHcelvBI4v8Z/Jg0j0/7PZ+M91hgIVKYYSkEg+N
v/eo2AsXx5IAUfyowncuIum8dbJCMinyPO2Ag1d++hgFbqaxVtz/rKVOJJnnu1Y3A1pKS4+yMPGW
/sGJtgMK0+fz1IkGfnWqc9ZGZVI7WkZTGkmH1jMNH6Co6svv5QdJsb+79b2rf48g3nkqiQ4ZkOzP
Xa8VihYGO02dF4hvVpMEdS5AqdPTnTlOvXz6d2vXMHDM17+tdeartvXM0QJD5YHJS4OXpLHkWBHy
/Xk5y903xNbVd97nlLZbFDLQyQN/hn8z2qvtGYoDGM6euLoby/zXaP/7lToTa52kIEuOfCV0vQRj
shouhwgLf36eKHSbigsF/+vvUVA6b7BfTXYmuFHORbnPaBJlksYfzjdQZEm5qk8yHmxSrwy8Iv6+
v+a4c3o4VWgnyZY5NnjG6XhBUUf16B9lf/cA2/5LOAz/3cfubfJPHw2VBIOCtKPcDfzL4HwqS+Wk
zi1qz7I6zSBtSwes2RQ3mYZ+SMZgfxoiN+BpZ5isW4JGwXnJnpo7as2UbKkzLw6MBiEFNh952jfv
VycB0yfhw0he1+jMu5FH2lFJcxVuLgUeD9YVyDaiE8StQKFSAnaoxvdFcZ1z/L9G5d9GOzMfaKqm
aGfR6LTxv2H7eAYVXGQOUNe/Z8C+3kGHfIZC7ppc8c+djRaVnEhl9k8Hs8WOHBuXJroYnpAj4koc
bG/jhfx6WJnnQbpRZuGH9K5zsR0H26n9iub6rJqpXqX59muxHVo3h+XhEdIZ9RyO9AZGAUqBX5zy
e2I4YDhI8UK/RwguEYaHBonAV+lW+5Km+aqC2QlYdYe+MK8r2yNUtZeaV73IEPPHOe5Q5iJ+gzlt
LyJE4qQPUYJHZ2HZNwHXjlYVuyqy+CCszO5pp59UqylPshh/sAZuOFQnpZ8BJ/h77LvR+vc8X7Yj
5uYiWteVVD0WVqvOb97mbxpmwZu70WhFjr4ZrUWlpKe5vm511vLWrJRjESvqnITsNLp5iwa7gTw/
kHKqYJOVFHX242axFyCQvsuqt6udJb0vNKtSzv91uORkV9rJcjNaCd/F18SH7YdCdk9/u/WYX8Pb
OdCUulCNPNXVefzQPtUxagrG+jSrcesmz4YwA+VETABccawKjZTtskT2CWdmFMqHAVmuvuRM7yB0
9lqllmDLKwYhQyIT6dMJvDNXWuAQxLnenIVg3lAjs1COjc3fc69eO1Iul5pYGxdLLU7MRE+PzL2w
n2/9twx7+oMPw4KtShZdnPGg8G9qYDN9scO16Ouiab1DrTYi/ajvD0yDstzepmTXjpD2NX9Tkb+n
kIoQc7wpFtqgHv/d518i+t0FoItBueh0U7eGU0W0HKGmhhnW+OQHMKxj0j3vAv9ifiWHcVgMdgTs
XyrAv8MaNBrAIzPGIUR/1QdHAje4UmshW4d/YvwQctYh5hkOW6HxEHvvK9iy+pOGGo+A/RwHmAlT
qjgLKUuq4qiVfvIk2BwX+qxYFKNmRHgMItCZtwS/xV0wIrYWKPNqCihQMG8N4mnkNxGxqz8Ot2jY
DOpp9CBh9FXNySggy3l6eEXAXuadUo1wBRtvYcrvx9m6AkSze+sZw2tBweXkqT+HsIzLKFZChlBE
X8LAnJqIN7lDuxQGikr1QYZC1tOmCCa7gYhGpkuBkwWd8bsOeDFthZVpqdqc1TmmS54QBR9uOZ3y
GWlJUZj2d489DV5boZcNdtZJLunnWDbEOfyUrtRBdNPylonYGIDXqJkPQDUPD6OPv1tVO+XM79V5
2WpnaJ2mCQr9RKtPpFqfhT28MWwnk8+A/fj8rA4TX6XehPxJ3468dg9cNizG/2J8w9a2ND1kfAX0
A496L5pBdhobfdfbtbVz2U7neisqpW4TnXYQNVhE48ZvZtZYDCuElhl6rMMGnEC0/HtYr4axl612
brm8sCvVODCsljtX8MtIh8vJCv2pfHU//ujBSHVxWf/MIWL3KHLoEBC62ZAkUXJT39UiUqh8rJ7H
+usZlbqtX6BrV/JkbhH/7lk4V6fvos3O9CXHNk+TtuB1hHlfQ311xyEgSPc9A3l1fV6005m+KCZ5
qoi+UUrw60WA7ZVw7hKEq/+wpc6UadVWKfI9LRXoQqGyTkSC7DBojz4Y39WNftGlThSimEkRZGLo
nHE9qEfBZz6pRkFPd/rmpxN2FGqtWu2B3lAY8A8gP/180iyy4X/ajujsxTauDOOkRFkp5oeH8beb
rzOC8fUfdqcTORinvN7uEpohZAHFXE3JBXHm9+VoumjD7lb6Pi4vunM6p6oVHysxbNUyvxX8wGRC
9D/SH4O+M+JaNIRJxf/ftt/R0kVbQR5UtkF4CAckGouW6BenEqj6edZ3ufS11Tnmt9utEp2M7/FD
R2CZwJcjhzZqG1dGT+v/spMsTDhI/qNlbHbWRFba8qEwd4R5QPjyueM1dwU2v6jj9Z0OYhX/uqQv
WuosCzWIm1wP9+Lljnbra7WxcJbY+vas+Dq9HlnuAv4rBPh6eijOgj/atTrRZFhGYVZW9BB1tFuU
J5D1NMDYnb6sKdI0n2jGAM7safPqFP7bV6sTH5TkD504pa/og/ji8a8B4Ap4qGJU0DOuV6MC3ZDR
eqEODfaiM67GMQg1s5JAxx8QpW189UFDRXe8XQmTemnvFa/O9LwRp0k6r15E+q2ns+JY7w4w9ENZ
8HsN2fjmAF/sjYN2iCXprChcafAKZvZcJGPEFbObwPf3BfO7p8Vrw2viAg1WzdBsu3uJhqa2DY7H
WpnXGPMAHVgGt6jIes3Lbtn3Jrx2AVw21bk7rTYpg2BXic5RniCHuQVV3ydCcvUou2xFDPHFEKZ6
GrFO6ZA5x9OCNSPyIRXPAdB/Pafz1YfdZVudu/MklRTOA3qUI4SmwASvRxXYSHEfMGWsVWskaNVo
t5JyF/6SPZMnRqy7XC7b71yp1klTmmNLX8UtBMrwQRylAkkqHj86gvo97Ynj8ld7GlkpYCkAU1Tx
6xdjW7TnPD7IpTLXvpVnQNt4YrGcEIqDdNKLs+trrrNgQinYFxKCCEQMMBduT5jqltNW0O2FgDKq
UG/5u0gFojsL1bUmS9R3zXfhld8Xo3nR485qYoSNWrNPyvwF6AJLqSFZIjRInXHP0F47Wi8b6iyl
ehuEZaLTV8IWoMz4UcxhMwFGDsfHOfU9MFV94/udSvtrOjvLxwwOeyc+M5327XYKchZhecQYFrtH
JASGeBZJS/J+S5Ro0ZqlBFihJ22eKMoXg4zXssjgoC6CHRMODX2p0atFj8vx6ARyjtVsdWnLeMB7
8GN8f/8Z/RptUGn6fzp3L1vrXN2KUSeqfKY1Vhii5Pl8zyNiS2Av9BHUGwRa+rbS1XP3YmF1rpo4
q5GoqGgxGTzkgxwBqtXIuBVytz0Lq2cTdR/0cRPmpiQmGYRc6gJJIAYSGLCzbyA/vu5dyNeusIuh
1Dr39amMnW0rdoywomlYyKEfT0WAF6+2nIKCe/F3D7tw3O4e1TqnUlNoZ6m0CtFDcuGTEElkNMcL
MibASbFPFkAX6daYktdGG8ohiXFgxfZ9jb4V201cCzH/UxyKgUaWsBzgnjfLcY84js8+2l99r6ku
IPtXrzsnk2xW550W0GvK+yZdR1GVcGzvIwsNBBDBIrh9JdB37YZ9zaMYuXGuWwe/qvftO/ANkVLv
vZDEqv3jRNE6p5i9U4PdyWTyRfyClQfLmpwDBqCYmgAcwUZqJQ5pwQ3s3VFX28a7Q/82LNO0zh6u
FLXIEfURbUOU2/v7TXAX3IkKjoXceDxDdRtH6/3dkRw/1ISeffYd3f/quiErCuU0G5WCzrqnepul
EdoccwTi8SWikE6uEpztoFqZWDjw0y9vyxZ9uiHoCvdtovun1/fV6Dh49d5n5BO/hA9OAHNnhZL9
EausNUrGUMye10LNFUVE1wPFFbkcRqgi8p9ffbP3nZL93QXNwOEXLKBuds7cc6JurVwKdxi2hzNs
dm6P+B3l82y+uwXyl7zgLzNFnz2ayxP56WS67evhDp/bEruv3aoGc8WDMYBc6czgUyKQi8V6OMfR
dgUy7+89fzXRhGzYf3/VzmQr+yyIAjMUpwyFQd9ZHN9U7FeeEUdkl9sLacbz4E2We2ZZ+T5M/hqj
zrl9KrRAr0+RQkJds0eGOiu/pCV8OYCTQFDyh3C1gy/aePnt+SW4CZGDXaRvZ0zvsZgIoZE3j1jJ
BIMdSBQMDpo7dWIt8JqBE6ROnMV2hUaB2DUaGnUrzO+AesxV4ERvQN5PcyATCY4awTD2oXigSY0w
86e5kHzjvkJrF+F3CLcIM7PVCq7nilofQAHTxfzFawiT9LEOkhM3Wi5tLjaOAwIpFETVlb4RaSwY
XwSuHNZ4f4G7v0GaEy+66Q5pI+dD2kgza4US+C04kaXA2yN9LRJS2ia5MRfhvRL6QqIQo5bF1ukF
JlwP7DELsoVOrGp3mS6qYiqHsLLleSEI3ikmAojreSL53//CvvbANoWAHpQaFe/Dzk6ozeQkBweL
tgBcOCDe+8/Kq4/NyzY6S7h2wshKi+82QGRV3u6u5r6ESAhCKpqpazTYvOQDgMUUQf27vs3+Pwzn
v13sLGRlW+zCpPpuvpmkz2B0CXYsvKWFtHLPbr0aE/w7nN28QRznJ0fbfbcVjYUebj7f+ip2n9mw
mmN9y5XZ0+K18MpSbMRpUD9U9K6d016V0qPe6O1NfXpQzzKKezBWsP6zK0+tRu2R9AGS+7p+HyZ3
PU1fS91eNN11bKqjJs5bI5O/H2XVpJngv+QqXy0U2b9burZILxvq3DipXdFzh4b+wSmoE+RHH/9u
4ur757KNTmylhLEmZ0faqAfVBL2KwW5e+vrsNOrLvfS2pP18W7ahbuxK+7s3oDp8asMU6ySI7j09
Et+4e4Bf9qgTN23jsqhUZ3ee71cq+Iqx/A7HZQ4BgjfW/yJldmU1mFRENNtERRgrr84bS5cqqd1r
390SS1/oCVrToxBr67kSr1Xcf7TUObO0Q2VrVZ7u5sggjEW1p5rY+CxhOov7dDAz9njx6kt9uV84
t6gN3Dirc+JvF9zOeMk6PTrk4vDqjPKPL9M53FInMgJ4iTKBac6FJpNMFgZ/f8+lfeXR/KOVzhmG
PFNqZQYBi7LkrcojsVA9A1YFyOvkro1mGPFigdXOat62ybSE0HuTrlPbjRskpA7gRm/QkapmaKKP
1QbDr+jGuQkst0aHGa08fQOrDrfNhTUNYdimi/ROSOBpKGxSNQ8poN8Bb3ZWyqrECop4aWjcZyt7
XGH/ehjD4ZCxobo7LKLYk6agO0YFUPvE295xp76k7dS8QQcEZ7S/B+XaRroclO975yJJ42gVOUSx
ZU+UxA5IyKB1c3cmWOgb/msvnh8tdQ6gMjrpugpWh3SQeVvRmsTbA/EYg0I7lMOe7GxvxzpnkaQe
orOtpfJcnEQOzkboL0Ar7M+rXV+83Fcq0tTybxM2Y6dmcR2K219UXRzP+V9lOK7cigzfv8109ohp
7E9bO41280QeqXcNaJTC2wGhXOqsZ2fcgjFA02nmLHd37VP8ikgplPkUeVYvQWdokW7AUpy/treH
jbQ8bJpsnrw660hYxcx2r4h+vOzMm+A1wj/mOFNvC3weZ1uI20sZmX0IglOhpb27tYoFYr/blbOQ
oBvdble72yPzuC7n6nmaGKTc9Ukwa6eHu4LCgvbQxFMDmebAC0338FrXNwKBvJfnaXKTbeeHh5DP
/uw2Bhx4mde3ND+oUwnkGamb5emhYtUv8ye49OoE2laEc1Tyoc+QVD2hg0XecpZs7KE5Lubac3KT
jLXTNC76kML/w8r9d+g7B4eqbs/50Y5kMovipR6NLaERNN6PtUGCC1LPjrwSjFxOtNkpm2THUA+M
/UGspxLg3oHQBxg8Xkf/iyxEFyxrmMAILdNwUMuEPPqP7vLF9kdCc2fstajcnN5tqO1uwOKRxjYo
3cG5RjlMMEgfANXgPDZ13vTB7oY3ivAQmWaQBmsP8zJnGIzPxQwe23MyV1f2czIq56ZnvIuCfi6L
87WByxaPrWSSfUKZ/NYiCrzgHk7bp8bmvFWfpIOL5QpW0GNqsDxebpjF7F1/svj5QflYT5xpZgxM
KHuA1z9gi3xT+BrHiwDjoa6V+qd64tsYQqAOFLvf/OOHYNxsdhijFcN4fMbC2fHaYfYmlHIKdXh4
gVKQP+6W+9vz+JyMbXuYL/EMKPAGSrB9mvw9rV3qtRhpYRdqgzywGPGu5IAUKOFZD5x8k8GATlc6
ZFpITLt706+RhRDuwSpaTzKy4zzIMKw4jtA+6OGldQ/FX1+is5KV9nS0tFopNtGX9i49RZ/OvT3T
19nymPTdtp1l3G3K6CzjbaBvKyzh843zxMpSP3kZvdu3OXbLZ8/K/KK+UQ1c4aWdf44HW32IO/IB
LTXsooERWcJiSL4/2C6nS2B6vIIPuBBYQhIOWzwwkGgcQTpqx+8Ghugt9HEM39XEVUHovbTP5VvY
eMeXamEv9Y30abyUSxUBl0eUntL74GOfeSGWVkiT6C4S3S3GK8cX+UlbwE5JZgeU6Q5ewjwhrm2M
TPwznnsWQycY/x4cVXiYQLuzNb3LUM7buN5KspVvbGzbEOgt3RrY7fN2snsp3tRVcyvdNW8wpfD9
G2Q+x+lr9WqiZjuX38w356MGCNmniWGIub8Iwr6/kybUnGGkySjydy6Y3MmrfWuW+ebpZfm2hL0j
3Lbd40py3wJxMgjBPvwV8EpqSJWC+OaDQB+gTCxqkB5ZLKYDZKmmr4fxPU5P5JxkF1mH/SBAu+eI
3KD41EJlYXL793B2OdC/vnpnWe93hVwd22O+wQbONfggZkr6S+UjiewalBltjCSip4w5VkYcCVAL
obdzuPAxMQc4kk5L+Z/Nfwkrajw1+ZUIZRmx2N4fH2ezxfMCohgy6xIZSXQSP4jPMB3JiJVswhfb
K9Er+efzd/eQLr42NRTQVE4PnWXTeRZQX2vtg3TONxFHWDKxskECVbIetcghxfPEXIXGUoFvDb+e
AntM/vYEDpuZgn9H1e2fH8kb+dIdNb+xNICsH9xvkf7C8HnEL/Mb8VNbyQDmkQrEyJJcj/hY1F0x
VOAjsicH9/nsrtfr8XQqkpGPUxRg+K/11y3Gqg8PH18fWI+t72FVTu+n0zW/uBt+ffFHxveLlPXx
Ol2IP8FPfAkRtgNKa9jEjT8O3td2gE40GPE6J7kZfH/2hFGBj6HifiCcYcDcArGLQbTgdueJmwLp
JRYZsM/pfeJj7JUizsIau68fj95XMPwCIXv7gfOM0FwQSw9xDYpjK9o+0MiWb8BFRlIMsT8+Jp7x
YvbiN+UDz6AAzi1clmSikyErh3/PqC0m7OdeE+4PWEgboPktrct43efbJKuMQ7EmbKNGBoGDUgOC
BMnNFkUuwRGccirq8UBAXtVRe7qVpQGi80njZ61bIq6D+2rlhsipINn1yY0p6csq9zLDl1ofE4kQ
HjVarQj/42QPMwPJAnt4xo5n7ymGW9xtUcDDiBQBD0Gb8yoKLuHQrFwdUQMkKVFoDLy8wOlOP/kG
VgjUGMHUzk7nAeQAwQJD5DxnGflx5SFpFr1nimuZbg43DTt5bIPwjsSo4jEaVqjFoflz9FJlOPzI
+6rqTufJzN4XQ2mZmqLIaMR2M+nb+qDtI6Uo1pXjctHErWubrv0ZEmaWrqlziygwQbC2xKIMvHbg
7VlWrOy9r+19BEdteezsBzp1SpY5eTXqPqgTNu5BcbfkNRGbTbwzMl2lb0WejUkaBEY8oeglTpuy
f4RVaA8CzEUNF7kpOC9oJHxJXwwkDtcEqgWKrrhCBp5y9NsX5VMnW9+6VNNwx5Yrz2n8gOEhlR+6
BEF25fKTuC8aPDVbnF29A6IxhDnv+puBMBqZWbpku0Xjpg30WyzRxJ4JmGLd/3uRdpPXv0a284Iy
j9ku2x/lYp195Q+Hj3Zz/jQeU85AVN/5+iSCa09Gdf8R4x0yzw/Bc/6xe+LWRXQPw70XpGWOjEjo
kv9Zbt/UR2fz9zc0O2+iX9+wkwVStMY4bUOlWMuVv4WronlB4KWxJ6PAHHsWpkCoDmmuRRU49vLW
FWXq40ZDJfShzN06d4EsF9rAZmAVMaVm7aofxnZmvTTIcPNaRx4W0ScEE788PXGhlKK8tdu6Obpi
rSedCUWZ3gRt++BJuw/eDd3dYklF6EJdAflGVgtkZojotpACbUBdHXsm6UoA/3P5iyG6COB3rVNw
Y8jJ5jCzzkNEyvfP5b1ee+q7jFU2d/B7RO4dPthLhVM3ynZ/T4H2O5IRVCSDNnAit/jnZ/tloR/t
bVOV68NuUPGvwukzoJ7mgL+g5oOgBpRgLCyxGWOD4Gd3duWTkKE/hB6xf3Hwg9JjqLdLawSqfkvN
Det3ZRV6icye8kocKzm2ai9IfPT8/v72xtUF9O+3dzoXq5aVaauYabk2X+Dgg+MiHqM5S/N3D9Fd
cFPiipa5SeMeFRffoRxjR9m1sFkpfaMVZRckb8LWr7hGcB9+sbzq6zSmFDPGeoskjvZ5HOST/cKY
Kq+sBBSJ8sgT/PbISzlxv818wvvyRkUgHERVONKOPWF4V4niny1y0cPO/GxLZ2u1VA7Wuy90yU2i
TKoh4GFib4/mFOrRlceNQq2fQ02qxIbAUyXCEQwDWGzg7rOn89PpdYcnEgp0jpvNoG3CvHGiiRGM
23tTHdhvW+yd0d213T24vr64VL86R44J49A0eEN1k/NOLNXG2ToWazVFhM07n92i9DLIzogR7f2y
9fiX1QYRxER/Cimte+Up95DYmsvP+seZiA0vbg4hXh68Dw7eid/FQjt4DT2BpInhX+sptif8Ur44
grPC2wprThu9K3xQ+9QunN9xNjvm3/50M/5mdCpwjjhzrHLGcBerPoka1HPl46BEHJEdDMuEbwct
+eSXxvCIVA0yfqaLNHaAeEKDKfzARBQSDGzs2d//p0Zf6+uceQnBLoWKwHNUl+NPijyMDhtMAk1c
HX0F+8zmnd2Y1a6G9j6wHCIo3hIv+xeezpbmlmht4zTIAbbnbENzxSHQQkwx9jgEyQlDBSyicX3y
9w/ige4I2wCqhrrm63h5aN754OnvaeZBzyq3bsGLAfWuYHA4+PyFHI0chCpl/WwgAzog1Ev9UB1m
VHaUATRG9sRJF0FJofuF0bMTqEr/DroMRTPRpZNN4oVvDa2LozIod9i41Ha4lhEPQacqRv7UNbJB
sJ/snWnizOrdeov3Vr3KD6NW5u5/5PfIgVdmw5akMLwnZAmxIjYH2/QmD54slC9IFth+uknyB8IM
bDNLZRKhmY/pCCEBuFCsf3eeHY6avatyc1NXSv0MSzgmZJNB4/ue3MO7EwxJrVntnfF2KG7KaKAn
dyc8IVt0Rd19PtS4ws7D6K6EsmCNk2m6Dqrlfn2muEokgHfgYQA7LZls67Giv8rOrOFFg8QrJ3+u
IXQ2yCuPyc034FLVcoqu846oQxui7ixhIWePm+quXO84aQFwfaXJYNcQmqurrBxoxnNY3+lbhKH8
Pa5Rd/vjNNIG23B4wAnPGR6biWKtnN2Eg60mg36cy9nUBusXjTLsOXdjO5nUqd8aj5p6Y9QeLSAc
cOB2AmBzREp0oeynDq/JFwIcDO626Dq3g0T2t7qnRX5TzfPTSA6GSbTEKGcnPe0JSTdVr0zHlXOG
5QGVVPDZdaubsKi2VFhVVYuQqEawLvM/Cavc9x1PjRCtg77K0pV7k3qbBjZSVgzyAB3sS+zUUbmT
82wT3+1QwV8WI3ThesoqVDCvLXkdfhaZJxQnuhBlWUlPUrlVw/XutYaDrw0PqFwo40r2D81Q2S/q
cF4gOFTMq9zPUG56JqPMiyJEwaN0OYG2sZ81g7QanaS5BRSAvEnKOTFTyMLp0zJzDds9Y5r2gEVB
9QSkQf9UH9AzUsqhFc4wTUaFLOWGKYYn3Ws2rP2SwnGMirrPNcOlyjLNKLTADudKHOvIjjbEykOW
c4jBOoZL9cAicZ9w8iBzwUFt4vFdD5H7qvBezdeKMYnQouFeHZE0Cu1bjrOyHOxbcY3tECZ82YWr
0iKZOTCfzx/Rnnt4IJ8fmyPJRPAyUjE7WTcn5PGLyT4dsQJZxfqiwGL5i0sFI4gDZOgNy/zEzrJx
dw1VL7q3Wj+4lzVXO7ktZ3YqFCoqGcicVxvjBgV9WOd3+Vdoj1sIaurAROG0WhJB8aj0c2NRp7Pc
WsUj62vLEb2dhKmXmpsY02L+ZE2CgQMaB+DGP1s+ludyzQE0CC3P+gyB6+MDL/EmGavZIGwGlYPO
79DUJ7KEbcAwxqaAN4E54h4rs0FRz4+Il9cDBdkjc2RFqwhp7miRB0MZLdy6p66oiJC787JlXf/3
iuvuovqgH6Kj2oRr/R4I0Dq6zebxCEOCjf64v43WUl8hs5ucFwHOjwY7ZaV22+gVQkbh+oyvBFa9
AxxQUSlEuXU/Pt4eepRNvymwnf6Z6DUJNU+d+qzZeRRF512akMst0RFE9NlYAy8psMycxXfJEeqV
PNd1Nx+JRBkozRqVY3OWzeRhsFJet0/SV/vaDE5CaT+k1Kd97W9i//SCmh4m5e89se2vh7FjoYSA
OYwNNQADsM43raygMrjwlLVw+/h25m6fnCfy4Wfkbs2Ti2UhevThB+Gf5u/fs5cs+n7aEf7p4ko5
vYVc2CCEdpwHnjVXpsYtL9zilUfPXfB+nBaAMdIRSofVfbJuyZwuwR7Jb+qb/LZbK89/d6erfoDE
ws/uiIV3cXtX7dEuCylV1gEc6P9H2Hktt41sUfSLWIUcXhGZSVESFV5YSgSInNPX3wXdF4/sssse
jSxSJAg0uk/vswMOXRI1ip1P7PXwbLGph0TZVrds+DLZmTBTlbdCvhnpH2kbjQR5bImJPgj8CkQv
dIp6SXHVTXs5Pwz5Iad1K+xq6U6S1rV8V3U+a3ibuKrmG+RCQw/FM3rwhW5ZyLQx3Dx0JMx4Rqdt
3Nr0y+wgsh3snUxag41Mot+OnpB4FRh+6+sXN4mXk7lX832fHxYkRaM+1qncXLV3xxvVnd1RpeVu
Q6MZdT9dposf0wrXwFgc3JHii9f/AzIVzd+WO4MqiOg+POOJ18GE7Mf57JUpj41CuFfJlDB2WK8/
q8/DbJpk57AOWhtwKTWcGV/C1Pv7Kw+R08JX9hA11FBq5ZNMESlZ/W0uRydpfmLHxDXZikFUs60i
4ybPpsXbiKpvrtrZexi832izikeU3oF7w7MEuKC2OtmamFK1rQJNHxqM6PV4smM0DSwHskcAiDl/
zQ0byx4WlgpQamR3iM+hzw91nDvZdxKLCURIPUwVStuRsjTwQv1kSk5YO/yTPY+Ezpvdzs0ihqre
1wheC68kjlvf68i8ZYLuxoOJ/+KzBJxFbCbLGu1WkOXdtNbvKuJDCmpzS7ln69qTbJDYvejErX1D
6BSyDQxugAeOTlNbtjNwS9MCH+EFzbfwWlz7j9mkqrgKkiUBpLGkDk7c2dikBZxWyWkl56a6UuWY
oGsc9c2mr0EwiooTB/sdBu8bvycFfkpmDkETZC6TUES4BB+GFhI2uZwLiKyaNRBZZtg8TSOJg401
NzpSdtwVQrdWWHasCtC3dkRSTPDjZknRfJFVObbokRzMlb5a/v0e/q0A/++Q+4bxf7mFEdsUaV03
4n1+nVY5/osQnbeXA8aNofKPdegbQf3PPP3jvX7UV2YTy+1NqDExLh1N5yPbdepkoasnHmkHoHyB
ahFnbxpehdPhiEWdI1deHfghNufGMmw8yI+i4ZIkwF7lVroMyr+fjd+XEpQxmLZqEvnHkH1++rlc
Wk2qw/Am3NfRuhn30/1YU3ER0ir6keKKSB3HZU5g4oXB4Gk4GT7eELivBslh6Jb4zHQsHC2u9MFM
wCwIaVnfLruKebvyysFjn0vHVP7sUr/ndU2rfbh5ZfgPKJtew88V3xCZmUWBEhNEG6HPfycSyeiy
LimN6T6GPmSsosmLpK3APT64SeRkmm2YdnBxu8avKicBYsa//+KOTJiCpTxWqptAiKld5oMEMzMs
Y+ZIl8m+NV6teRckCPFK4+tlb95O1KBSsjZ5F+Fosh/CyqHw4mA1SXYYsVPGCkndsve9nAEv0syJ
AfBwIK2+Zw+22KPbk3oyz3gCWrmXgb4ncJQF4i7YVeOrC29xX5NBVNqL526lL8GBSeRaSBbril64
Oba3zzlA7R68UMQWUf8QiG7ODCveGeOc2NTuhsYGMioa+4bhH56dH+qpDNYY4tFrzO7ljOiH8VHd
xuC+mCfSNXqMNw2pdJkLxSjVPWlyG5QXuo2X7bbEwOJeZ6c94zFYK0o4FB9BYrjLs94ZrnW1CmpX
gcd0agl0gYHy+MXddJ+/BljCZh+J7MbVVtM8ZjrAAMwwqJXZb7Cy8zFw7cGrEXS5YsL3W9FKBqc4
9cNGxAOOs0J+UjjDIqzt5loB7ueYL9awi9/BJ5jCoWyPqwUcUMKf0a8uzhqlZbhW5CVYUOmVxdJg
N4qlI6hXfyiRQvJNgMda/XJB8/amYDL0FgLEHhirzF03LpxkG7FnhFZ4lu86spv3BQfcE4UAt2Dw
04GYO5vGVTD4LXklrAYfWmFdFDARwqdgzHXucJn3E9VTnh4Q1PJBd/oFT12MdNi7LAC9gn2fOTgZ
cg0FyPZPom4lVOGwWc6sGzBjmCA4EZ+MnEh2aETfWqfFmr219P1A7s6uB6rojhEW0dMmH5YmCUnC
HmiZ3gppO6Ao5+YZxjMpsarHRsKwp4/FRl/hjSzt8cUFo8GJ9AKB+n3YJO/DVZhZ3Qv6FiyHTkAw
UGAr17w90RZW1vmGIatMqyT21Oe5RHuRTQgoEiNzCZwwNE9Tg7U6YwTosjpcwOrnLOqhtUA3GPnD
c/JpIJhmO69g6OQoX/Q3Jty5Z/SMHmlNKjXDbkTewwt8MrUoWNHarOX9VXAnYq6t4MT845Mg7+gc
OvdLJeGrNuK8wgL70ANjkaDCDT19wBhasJN9hnpeEscU+WLjZB/Dc3umModi/lAiiWO0cMa8qHVv
I3e3FdxJ7bK4TqonOPFq0G0sqBrBFo7V083FhhoS+iNjC5F5tUwzOx/wzr/5mEtK8SZib7WKXyHr
ZbMbCBfL9HogGHHVAuaKDzcwT2wdjbleURCtfU6RN5d0IuirFT4PWD/4qQ/6wk2hFtjNCivo9xO4
UOGTFXJjXSSeLNmqW7oe3VMQuCnW2a2Pr2IGKIEP0Afrck7gGauvo9FUMnGVFk03yRwWkGiyBBZv
xnG2ZugoGvfmzQeySTaDn31N8PsK4iSG49g57ZPmaRbvXsqkbxn0EQ6L2zrKXRZw1a/2pX6ApiJj
ZL2P3zlxL5myNkLeyBecW+Mm5+yNY6NM6dxxy0E1xlwYAA2RFEOOlvcBt3BVS/vwrMg20aJvWWAV
pAOuh69etBM8zhmbDTXLbCFHx+m5e4wIbHImDor9jDFPPsmp9PDfZHp3eOtQs2gZCs/ac7yaXJoi
TF2nfpO96tcBg7AGe52vBJIH5VbtNG9x6nH0NL8UMgeuWOu2dhpsBMYCvLn7ZI+/eDNaQGgEWjEV
TFfBtHQCVNYcu+k3zElIWRhl5/7idXQ82fi/5TWY1FIP7PSgDqvptRpfupPhtcEmo0mauNLCyRGR
vQ2DLYQbtfCY5ZhlwLt8Zq34GSCsK71LRzHlXxp3OvNqXbI0M799aMulhMM2JgelNd5Xvctf9SvF
IxhTqGXTu7fSWdClpq1c+KBai3zTsaq9sklKNiChzNfEEU7rJvOtY7v9qBHc3z7zQ/tk0D5bOJO+
Zf8tc3+R2RnvGQZ0HpjM6k0T+T2nfnBlOOi3pTQ64aMJkvrd96v46Ef6qdL0sgDStVK8VofDoCJz
D3cAB/TwU1Bapz5ItZ0/DRFp7Pn7JXdiZdW2e5k+eRf5Gb7hK7Fzm9jt4GhDg2WOoONCTCB7kclv
yf5MXBl2UL2phnXFr0X/qNF+WrKotIz+Uzn82KGqoag3g1ku7tlECCkk2xTdPL1RAmnw0K+Z/EFP
Ogb869yW+RdU8ae6Rcc3nyY8QTDCd2ftl2p0SmShNgXJuO9tESKLDoWF9eGf2tTf26iGJIgUeRIu
AaZJt/q/9REmAYqWIqi/Z6+C6bCxzlYZppRzIoq8EYnCgFEHzYIMe1Q0vSPgLLbwJThhmJKi6Yq5
4ZL1v+DHn2pezv18VDBWcW0CCv9urf7y6Zs8vUSdPAmPxisOs8br7TyR2Cg6BAG8p1tz37j6nsBI
rxG4AbFgXw+BZfpATVsO6bhAURQbVvseP4mf0unvhfG39u6/tft/j+1H7a4qRTcY7Fwf6SBTVKZv
2lo4i8s4JhgvWklu/Vra8GA/craJtrY1X2uCJHvsn5ZKt1GA7EgjI8+IiYtQvfegtovcq8lpyJy2
9c7sN/9+vD/N4n47lz+6iGKdm3kefY+k/CwQmgoI4TwE1sfTG2ujVW+pPK3Pv7+p/Bu88+MC/mjs
JZLaqNhxMqz8YlthwT1zsAxndvpVSHUfbXgHywZ5VrjssEE2iNMEeoWMFa5TD6z9Qf3HfkacC/2/
XbYfBLIwHlRJLzkiGKTvXC7MU0TQcxkj479/9m9S+o93gjdjqpIAEqcoP28pU1j0qZqpxv3kzUYU
MrKFaQnDAuY98lnciCIbAlvnkIeY+P9473nw/XhvaTat0kyB7Y7yjUf+cuP0cYEtxkRDVTUtuqgl
XBcKukfjGNE7I8Cm/Fi8jZ/tM1v+/lnZEloHG1GhcAISppf90v6Lniz9PpHRlhD/75yM2bj2YyQo
Q6dPSpc392m0LPQ5oxL/9pY9T0en1AXSST4vgifviMxhOU2uxcjSC5hh7nK0CdozxML4hfVrTkvb
9xt0Hn8/Zb9zBODG/3qAPwZGGqpdeFE4ZbjLh6m9U0lyTZ2ZrQHrBjl7ZRUf9G77HSKv1/AqQNqg
R5tbUDoVbZkC9iDGvQE8WV04u8uCvRBWTcWVkXgB27fJ7DhdhewS/tk+/62B8uPQ53P/y9U2yrKR
hlzPHiLq4p2wTzekKm7ND+kcPsvvhOPc3dZzam/5BWjaNRb++PWLcq/fRSdOZw9CdVAh9w5+eU9m
xY3eQmBdTvV7IFjyw99P889ojnka+vU06z8Yt5Ec6ZmSlTSWR6r+6QNOGcU4oFlMs1xxIZQF8bLF
Gra1jYtrLrwk8aCeGXDvif07TKMXGau2n3sOXBtwtamF3+NIuHXQXu+deOE21fyoyQYUFeVkp7U3
PychZTnZzMPrlSqNMGCoHtRqdNxVAu7oX75BuI07EuOKmYIw/+UbEgHM1KUJz4P8jc50m3U7gGNj
zKhaa9IqdhQa/jLtfa8xbCyzQbT4y660BcKCrQCGSF9ctTQgNoKb5945XsOK9y/YH132n257RTCh
6+kS/bQf8HMtSbWyUC7N/YIYu9eZa8ZqdDUAxjmblcVKBVseZS9bI+DOWX1hLJkeGNvCa/cBaUG6
CucZe3zTWJa+GWbQLdiTR6QsoIol2qN32R8IrROaXsteaXJOjepfaB2/G9BfEIcH6wrUonAnEeqM
beLOryy7zusjh8VZrmassu0tvbZUMh0Rg8CI4N6pHYkGxWQP9JInN7iRTQQUahW4X3aNR+ifThAn
zEp60Ha4EYleRBr9Sdn7zetb0A740MuZxYQVPj0lOGcl7B36G5Oj0A5OLQoBHUfEz5i5HlbnYsZy
AfTUnpxZiYhZ/EHIO8BHlr3wP2Bs6bc26jzmgc4IA6JmoCnz3/uz0sspKhd5et+vpy2crsVT+RhB
OuIgv+j9ffUvybvwMK66O9gH47v6yVaOgG/Ny+/lVfrOlvzvN+F3f+vH8iCLijGXVOj31J/sjrJt
b3l/qaOH+i1m4es8k3R3GMIIzyVypsmTYn9TuHQ+MSF8PzXkE812NDdiIVXEyeyTmEDgIK+AMHyU
Pn5rX+lAz1rtOUYXfz+sKlb/MltS/3Aefz1s88cUPcRJYg5jEj003oDlwJzMCCEEtZvo9EQOj//n
UdsQHaxg2Tna3aw9ZsNnfR2hSeO53HstueuqS7RH783eDY/M3Mi9G3TXT4wXi/UIKbpM2t8cUbT8
p8ZfUH6/Q2VOOOvyDKrq3wXTL1O10ApCWEaL+SM03mif4Vm4kj9iAUTaPEhH7ho2OIZbr6V1sR08
ZQ2iRYA0lBXvbmYE32ZWt+FP3sWXrsh8NrSQWdgXNPHSx9ud/DSRmA5fgrAsbRXs6BbsjRU8crf1
4zXUr/W0TrfGId/q/oLE8HQlQwJTSR6XDvT3sciLjzUBaMDxCIcq1MyNH7nmy2JFkvemXSonzjpM
5evNyfyLG+7mDOa/j85vovhvo/OXc/QDqw2jqKtiSYkeOg9ka7OauJq61d5hk+QSjDNHQmPFUaxK
n9Cpu1OLiy3zAWb9NA4u1hsI+noYrHto2cd/+vb/xonGQ5Z9Evr5eUsmSj+q/oF1VquEOCYByDzI
L8gvrsUxQv0Uu7rfLOdYXbCU8vj3UyKafxz6GonRBh4WIi2x/04h7SIVUfBlw33nwafqzxnYhq8/
m7Q6t8pakknCZRwA9RGgBwGO0j7zgAZFpzgYPlAtNOwz9dadCJQ0bWqSk09Qpa3Rh2GBuVd0UL7K
mBpVfM88+T28V5+EnYj+AEGSq29Gbp3dtKrJR6FheCxtXV7O4d/9HsYD/O85LwdKPzDIhoIeRQL9
nxkRzh/rR66ZjTIrjO1E2yFvYIkg3kqzQbfABPHaw9NmBNOKVzLrj6dF2yl1k94JVtFTwhpieNhi
tS/q3XSNV3gbmxRlj9BFK9AmIT901+hMs0sAKJwX5HL0BntO8jlDcu7pWV7rlUrzwQq/BMAF7CQK
K8o9DbD1qVOc5LGWl2bjSKcAQFa2Irpkm2I34Fl+aAs4nmcDoxJMz1SbBSRixOeHcvOpkcXOFHio
HqNdudF1t1KdQHIvzEmwJ/EP+8rgXh5VQt++inXl98tySU1FTDTHQPMAquk6XOsOtON/DJR5hf95
7+AlYc7pqSZ7jx/js+rlJi1DOXsocMdV3GkT+E+ijUKJiS0hCe8fb2f8oazHY489Dkw2DPd+agQG
oy7lNIgAWMkzED3Ra7Yiq4lJ5AMmJkfkUNyv5KyhtcfPbXZPEr2AoM75v8sVJ0KvWQUbBXBD3MI2
YybXUerpng7gi8r6rrZSvL117/X9vbYO73MyM4E49tes52FeYBNbYwA1P6sgAzrGU/Z4/Eisp5eX
0Xnr3PkPLQg3sANKLoBGVq9sTUozQpGJhOdiQ8rrt2Yo85DTOTILxrxcfBy3L/vH9RtII9rJxpZw
G0lOpPKBS2XMwnNa/Aw1z39GG23IPDFnpKAlbubOgktG7dLw+EP9R9aN6CrgxijAPJXjSHga21uX
19rBNGbSokvEVDy4AshKg3KERHobscgsFwHF8GYZyN+vnCL9PlC4cFiO6ISx65BT/juhqOUgi1XV
3bhwt736PCbuBAWc2uSD5vcUbcuz+dyfavC2Au6IF56jJxV2BbcaVAoq553ErVdk7mjCiJ79aax7
KQUhtIQl9Lj+qaTc3ILxldLy1vzj4PEf+sPRQ7UlMAqdItDY/Ol+WUbrSIxj9VIM91F3f1OfK/nT
jF4DCqUKGFSbXpXmPatXEc5I0FbNxVvNrkfCb1P96i6gt11rk6oD45CyPztIw0FSNkG1uS22BTpe
quHFXpcfhQVBKfprOj5I0C6ppGWv6Y9GcN/0X4PxILdfakXI5FYOD+3tPN6OhnE2MOnN13J018ir
IECQT09df9DHUz89N10AKR9rbP3YD7tKO1QFbOA1sXoqCUZfhfYaQ8cftnJ5rzL3dHRXmc9oO276
yylSdot0H0LWrJa38O2mXI2PVDv1ga8iwoWAFb0KaJUWXrTY5tkhEe/U+iRHT9BgE3jC6rofn5rk
KSL9fLFWqrt+uhe77Y05t203mbA2zGUebhAs3zLgglUfbnUCdS8rGQYd4RvKusjm52jqMk0OUXJM
ipMyOYay0jtaTctwLZF7SJtEfE9SOnZaaoV81ImWDxKeTNl3l9Ok2uLC79qdmJ6iYDkW7kJ+KiKn
rQGi4anubiM9j+1F9sX80cifJO3l74P+T3giCaQy8TAMffZJP0CIoqpUPdApIOdii1rfQa2IMyEo
p4MYg5znYslm0VbXMBooL2G9oLTLSADK7E9tNyeER2ST/+te/J6Uf0za/zmsH3VtL5ZRFYVp9EB2
GMHkc15OSZ/unRyxVUUKtYIbVYsEazayka2XR5LJnX8BY3/gIkiqOnOwQJNRKkk/bqkEFEmvbxxE
8RwsZ2ElxnOoDHN7VlQqzKHHiTBqttnI3AwLzDCx0d2zrPz9GknCHzDD/xzIj01soSXNpYop/9Kr
tB68Ehu4en25E710D17o1u7kUdf7/bpC5CgtQ/cudzsKZUpEQjCgIx+mZehR+LMFiOyZITJas7lu
6BP16mq+PJfa3u2UW8Z6ouROLdHrVsA2859liLtEZ3/kdonG8Obi23Jk1SLonV7gMcPCstuEHvex
3frB2rQhLzix+4VRKVAmUl+WI7qrlOCAmpREoRf7OjUh+a7USdQRtugjlvNnT/6ajUjpzHi6yr91
LCjTh37bLDUHUoyrU4KzhMG7xw9K94f5zO9N+BSBj/nFGQge79cz5C7MKy85tInIZSnxeDG73LSA
8vEsxXejNex1xOJMELbu0CXBlHrhVITBFM5n7FwxQ3Cv9/SN+TNjkoGXsCzpDDZkj0vzqK7+fnlR
gv5h6v51nP1YeIpyvGi9OAz3GfBN42OrgnyJ6jV5qpTzrTwC1BTVQ6HCOyAIfZp/qgV3cXeq2boP
qR2Hd4vFIZBW8mXVaauKzmq6V6ftIr1bPKXDMlEeERWG+rqHs02tNTxoKgYpaznb6e2G30iqtcm6
e1vzq/Smk8oVmQFBbdb5eLfo9kW4JXGSGTquHvXwRU+trHoSRTfeaTqMc9skdxAGRbXNsCoTINIf
ITh1uFEYdtw8T1dDOOr5BvaTrD83b1F57C57EmF7uuXxo6vS0l64+eWRwI6o3MfTPUpuJd7y5DF+
VIXDNDx2w+Mivc+npxpoVtzr4kopO5a2kzgdNIoQbWVO6wX0+YSu106vXwP5rUaSr+7C6KONHjTF
70W37b404yFPdqAfWvASq74YQJDYXER36nYhtzbYVxk/jKiD8lMWu0P/MLftikfihaXqHnREqP+h
7f+eRX6b6n6ZZX7Up0Yc50UUB/P+d4SH8q6sR/vKTXaYo9YDH2dF94USyC/4ExIR/ffRp/9p8GnY
SOBSih823ML/1g03RbwsFoYy3quH6gUNg4g+gNKYMg12AxnRYe/xtd3FO+RUqFKrp5JO8zkhIpsy
8gRrg07kU1+ysDm3ZUlNWywFA7iEsrG24x1cTZ8Le5FIlrOQIgzjun1qHgn1orcL6xvfkFix86PG
W90Nu+hOy52cfdnysklgjB769/g9MgG1VlBA9WwG40uFZOvlGHrRoyL/y7j+D9tK9ZfzYf7Yag/4
u2fiIIQPsDhEL3zpd+muR9cCGjpoTnOedslXuJs+Wc7/2VlF0vKHqUDDV4BoLMnU9G/u2S9V3CSn
hpL0DEHBz1baOiBY2mEDwNoze32+QmekOGfHzw3iTo7mw0BmMeCxB8mGx6wSMAS/fCMtQSicZJWt
sC1kZcjYCzJBzwwW00E1u6/ZmaSsV6Tf2BXNFqRxWFmqbER0D6M4epv5OvTwhCGFm2qAda/2VLdZ
sgD4SJj94Jigc4428rvwaHoSytFl7jPluwI2K4Vnevpy8a4MS5kNCI+/dYcWhzY7Os7qfnScfue9
n1Cr8RshRojYZLomevd5/4KjRgf4ROJfTntVAXZr3MKN7eFu9BR8DaPJrlf56kZYOz2y4Zzd3Z4n
BJz3BjwG0R4didx62ZbdcAMmvUYysex8aZPcpYdiF71CZWXPE65DN/LD9YSlorKM7zO/8ofH6Ysk
6lVwiNbSUlmmTrPjeXfmEWVo5d88wx1PBieQ0vMf9PQ/lhpgX0ApxJwwLH60IrvMzDtFEsMHkK8Z
mtYRYp0eduXjCHbgIpHQXlJC4ledazPvqXa/0jaiyqVMWAafjOofJQc3/u+KAKBQgB289fA71Yyf
jPkmJ3NXFo3kvlatwqSj40BIh4IHsgijNXUloDNKCAWRhCOXqz5awn68ROtu4fXZfkHMmeIWzzkL
K/ZU19toyYGjdE4+ojDyRiBSxWsUFwBeXHi0OZAIdtUSt82R2gDeI2wHb6y8zoP2R1/MoE4Ay4Cd
zF7sm52cgouHLgxmlRA8xUYQiRh8Cv3khgB/fZlcPdgMCLU7P2xdvfNVzDM7JFNOmzlpumxqB1EN
RKLY2BRUNeZqwQAH1009IX0KiXHGRoMwenPZhL5pLEd5nYV+nq5h/MXicpxcGH+14bBlR+8EWAnK
SGCfsCyaZXbsFC6hw1+4kAvT75P5x7d03bbbyVhiByCrrmwsU81LUk6XizqwYZg3bgMNs/NLzUO8
8/9frEJ/ojd8s40JBai/oD8RTJC3nST0QzIBB3qGtm5YiINgHyqockK0ObN+GhZkh5gEtr9I/8pO
OyfRycJaq1vtK/rAYQvPnMTJhG1a+BccCIrlyK4O/QfSeSZ7SHt5YOsNjlVWkLho1pLeC3QYW7bS
u0Zu0/xAhpcITrFwxsG+ma4G0wbKLVgRBeXCRoUPuw3/qfyd17iQhoeBPQ8mrkKV1TqSignQ/D3f
CKrDN3Hi8jJIdplSBAIK8NhBLHPxoItWyGtIEEO6z/4/cfk5L69uFpLLI3yNTTeUXZ1EdskdWMQu
Hv9MTbeQ7H7y4Y8FmCEv0B1sc6gQvM/gal8i+HwJW9fOWJwiD0Vx+AyZj7NRJ1BfAehWorqsyMeu
XIqq5KOo3OiD9g/LZBjgIrDEvIFB3TkNFJTCeUo84s6/NOe2CuGfT52fdGtPgCQ/u36tVGF2I7gM
K4OPV55qrgj+X0cTh4IvU/NrhATuQd8snmJMMSa/4NA4ytLS+3172WJoF4xY36Gws7jgABSLHkIs
V2m+vNF8bLCj5fZeui0bUlNfFsa6k+bxED0bDbox+Owun8VUl73gtpgr5S4trb5zDrW0aspltPCN
rwbKLPS6wVUvq+nmarxWs0tpF8m7ggTpyypHfKa58egYN3tgGxHthm91mkY3MdyP4uGWLrXcrzSM
eFCDMz9YmrHRy0NlLqN0i/qSu1EETh8f49xlOkHYVuN2sUIBwhNLY9PFp07cB7qHscMieeS2TYMD
Is4YlExgVD0E+X3Nb0nHUOBCo3NdluLydnsWy0MfeItx0zUrQ/MmWK/cdrm7ULZdedCTbVpueKZJ
EWnJnZ+LOAhyW10kXxBXiX4IRkcwkOPLt9AO+ulD4R9JgAHE4jG+JJgNqvYY3inG4jWSh3V2c2Mo
6LcFbroAypdaWc43q0Hknlid5fruIt8hUuWoh22kfI0KsK2evgrcsbh0sGM7peFdFEFIky9vXbpt
y6OOOcFY9M/quOEgb/KdWRurVEwts7ar4b5Qz9l489PTQodr9ZKAPmh2v3C1yhtx66IE60dXGN5y
WAOJE1V3ZYsLxkKwB0TIYoG0qXXgumZ0PvRN3qH0s5tPFdMSbo3GxQ0MUteQPA41M4s1Tst8sW+B
K6Fn9jvtGkyHEUMwNkz5NQnfGY767XTJfa4eF2qUHxJzcoj+8DHDdGPamWhj17fq2twIcgVlTsaN
3HvR5+U6vi3yeedS4etAOcE6/VLuRY+8cf4Itv79/4tP24AXoWqxXqcVQNAqWJrPuQXT1peg68yo
fjnzZghZW/CdZAfLHLwg3c8vMrCRJVXrXFrvE8hGsJyfOoFssDHiydVq3tEveBGJp80v9irZ89vP
r1Mc37Pj+6sJFxhWUOhq12xiCVReWGUk+S7mpjOKr0X5Ag13EhU3WpB/nj5eyrNUj5Y47TndWSht
mw6sH+3LDcrnNYQKGLM+KNrMTid0xr3kF4xPoBk0d2NwJwrHsTwG6Uqv3UG5hsJTxs56sY41r018
WXHNuHcitbE97hIlXuIl0wqrBRulbn2R7sxxtLt6CTTIXj6rdnnfbBMqtnDH+YpXptTupYpt16mc
/8HVtYpPkD8srQH1zByZuNvA54PxK8xsZcElZN7Qnf4NDvpwjyNERzEZARhv6zcuHcKcZgUfeSCl
vHERwU+qq3PZISxduaBp4ImTJxK7+Yl07bZR1lyP6/9XzYLLxVWEBM4YgcgOI/XmtizYKHummZmj
MECaB9xeimN5qjorPZXkR+KBgIrpxGvqk6dc9klncwde1v0Z8ZACQwHoNcNhacmo4pBYgpGLNJ8K
TlHXjH7PSrI1eF1gmYhbj82Rj4k5ImOpPMsf6T49ITyojsqZRZkxD8V/EfhMvYwMmhYr2EIBCzsl
8ibY4Hi2j463/e2UnoRzvUe0lB2z47AtT+wbZ+s0dr6n8bx4bt/Gc0VT+YZf3nP10L7h3nYy1q8i
/aCH6qE6Suf+TTgXD5ya9q1E1ZSf6n3J/HCzZQIOJkfi/6y41Mryd59g/hlicAwNUaG5urXZQLdl
1HJD0eCACUghr9ilQJerWs2JH3NDITpq6+RorAUXDGhFcsK2eVA9lcYCQvCjOR9Mf+b8hy/46iSf
41v2Gb00x+Kz4PueSourPPvroQKxxrfok4+j3lD8whCe//INzyjmS62hWMjnr/wApRk/GbaXNZeZ
56My4zEeoHThm56F4ft54YtwFjhZzeqdu7JaNQ+Xa/s2IRkY+TlvKQJZw3bi15/5P7/HmORfF5zh
NUaFzwu3wEfkLNbzo7wDj1K38bY8hC6Of/IrjMvikwex1OQDMAAhdnDo3AU8/v/X4DLzPV8Xz5cr
QczP8xGkp4RrO57jU/UwbI21sR75WXwKEAQexzMfYtgypfORGHrjGy1IfpR98o68KAfMOzGieNHo
s30zrpcrNw+fih9kdHpAPUJf4jW6+XOGzbJhmE/zS/GVQzauOTPAG+fPuDIwks/qAX03v9ys5pGB
08SRU7bKTwmvPvu+MQdeJwcNg8d7U8XujSvHE77wTvygehjPyadwjj7/f2TJJ5eVt+S8UKwaVz4U
D/z/b/QRvRg12hZcQkBKqrMmAFLzGZnNy8V+0k/zxc25F8LPeVhT/grmgmtLN3Chuyb7goiDG8+8
qEwjk26Eem1Fzec1zGc1K5ZVsyxU0eED6ZYyEuVRsL8NnqXZr0hyYEQxbiFdiEddPPa1lQhe8XK5
a68pn1R5k96Ut5I7kPuPCUDA8wcO94NxZ6x7v1lV28V9+hYeq4fsJWPVgWdCJYaOYWLsR0fjblxr
Pn3BI7/Fp1dDh5uQho/J95EXRRZKnwxeOwJIZpfQTh64a5mNcXMLcrdiA0GbB1F8ceBiYEnFki6h
gspcBsKswuSVOJGY8HHRbm7xQdmPRIVX7Jg+6xU/nmetcr7V+VoaDlsLZjdUFrwGmwJeAH8Rbk6e
b4i79MRCe8kQN3im6bMHCI8hn1W7dg/Zp666rE0Dizi5Ehc0EzYHh+6/4r42P/SP8MgRcZXZ9vDB
mgfejQmy37OqWI2jbzV/vMrP4Se/2CgQ/GaZMV/5m8PUYrP8WZ9Q7/dv2QOghAi8+saehQ/N7YYP
13wmUNbyFgoEM6tGoJi53eThkoAtweck7JnNeR5P4jiY4tFRBShM58XH4T35ynglmZfp4qFgLM2z
vkatYH4w+3Aax3Yb1U6+nxfui48AutYszpLwhj2UctYJmyyv8Z67iLUCujb6W8xycAbDOZRCa5gH
GAeLlBQDMR7iCRNbbBhUfFjTZhLgU3WI3K7zDWCF0TySLn70YFznq4BceM/Msaru29fpgU9HxHV8
iiE4y+SxQ9Db8BbhC7EQg1Nxb19ZYhaVg157XTxEIN7y6cJZZ8mk+cldKNt8Za5iw6cY+IT5MmPd
tNs3WktX7U5irvag/PN8JgEmXRRkqHbwsDLn08dXPgvfcK2RoHF0TAtTvcIYjWmGNVDSN3yumBo8
9fjgBp0crCCoPNkgo3hCQ5q5nAQ+OOdhvvVwM+Ese9WBNGYSXb8vuvmR/Y+n+9pNpNmiAPxESORw
24EGDBhne24QY4/JOfP05yv715EYBnB3deXaYe21V/v4nL93pT5UmUolnAPkBPUBmbMbPRb3XAbz
/vZ1ZS/CRrTtb9qgosvTLlRRRY2Biq5LHcq5bdDginxIHfPHkdN8Y3d7sFhMrvldczEoACx2iG+Y
gd4ptsJ+FzArAJm2zlL4agsjB3hffVW/rUbbuEHcvlY7eL35BkWSLZNj/t7DtU7/kGfAqgWGdfev
4/7pvZoNM9LLZjBfRns7x7glzo5Vo1v+XpVDnS1uxMuHwf6h9na+xZyRtpR2vVONG5wVLTWx/2fE
bMKQPB7hFvPXu5eetVQXXyh8Fh+7we+ugNeMzHGws59ik2o1TQ7Qr2HAkl27/gD19FkLSeXSQ/sq
pPl3xc3Cmdx4Rw70ehw5CUqWA6xgN/9aX4bJuwoBgQvCLCkgvg1yrRN/jNU2+1hKDfSVu4VNSg8M
v9eP9pDD125gjtudbEC5T4QfJ7TpV1g2KcInyfIRjHcrUDMyXDpQs1znWFw85/mGJ/Bj4Px0JScF
Gj7tOnQZqY4jqT27QTzsjh9Xg83zSXzZz/R0YOyYZMxBh7TzDXp9mvjxONqPPPImzEeSgTsTzWop
oTB3omeX7lTk2+uwo0bWyYZ5xNJ7RnA1Xop8bJmBhkjjgzDB/LHoHmhJP9uHd33/O918DvNppoS2
6WHqTus6aotHhZT2Mx2tKtNx+1ge7R8WzXFn0/SEW1MW+8oxgjJ7Jjiuyt0gdUyCriYAUeU3z3lA
1UEd4nm0qqaY6miGsy+zUL/aZSfp6Xqnz4s/e6/jodI9PQVZUYz+J5/ZNCaFOk87034x2wFLic17
H3ZKXebvfvnbo4Q6ihbqNP7uBrY8PdKs/jl+z56lOPpZScLjkEXhzdLLlqEZpwYa7kN10VERm5su
usFmNIL9yawpdS9POwJpqckmZHncusQMiJT3naPpadclcYKKPAaJ2/lhxH6fpDKhJeZ27adJP+Pp
MX50VHnXl979AmJa6rjQAIchwNG6jNQqaGXH0aZdzcrUVYE6HUcu5cnmp45k5d+ZZrkM66Gw31bY
5ZzCXs4DZf9Wx3NcrEW/c8u7X7z/nhx2RdevH0vdw30B6Wt/2l+T+DsOQaOvZJdZQMbSfHZUu1fo
c1TdB2qbuu3e1Ie4PxPDDY+NyX5hw3Qmu8u7zcLualHsR4uv1YfaU3HMYdN687wdDb8rzcbdurMb
nEfhyFylq+d1oe1e9Tf7E/frMQ1Q1nDRsQptCFQeNTOEira/7wmFxsZF1W/Ta9svbkP/OPnISUdC
AbmVkfEUqmddmxuYGmxOtr6qEbBdSR0dTvUhr0HlHl6s6dR2JJEmLs+7j/Irc6gK+0rI5nmhJJx7
9dfJxy6c5pa7o49dwDC66jyq/gyJ2uMACt0RRjclTJS6ubdC1w6FFkK3uc8rjIeMUT9SilpquY7V
WA3QRoVM2YWM/M8+ebq9ud5XA3/pLr70TsVgvJ7umfsz0yoRU2U/Uf3laNy/TuLcfdjzTfCfTVYp
brGKw5nGePBBsA2Fw6HTBr2+9KOp4vxFY6GLbDFhwt6oL2EmKIg5yNZHSvoRRUrHjvtNigurwL6/
g1gJd6qel95XLAnH8FMVdqG6fq7t236zGH+bpbkaaq/CsOH89TivfakTuudnItnydZ6qu8a2wP6j
exqfposHKEOp/ug39TUhnBMe8vu7Jp1Hl+7vc8mMPlSOHZd6ovdLI9TBj64zMfxSFOz7w6OhFE83
XTXZCWCv10gyiSF6plinh1Syx2FnM3ATca5xv4CaVB81MSNp1E4s5EtUox8xz89GmSDoYeqoW9zn
2XrhIDHBJKOLeVJNggN18TfVWcxGhskEQrXmb0QVDSSC+RpUpjb74c9mb0HsR7V3vwFymj/ISo6j
8+jYILaE+iwGp4TV2Pm9aZvUaqARushmYrWEkkk0I6NLgb08LzAP896P6OcGqfojyAqCNQA/L7sA
0isD6qbV1/xOToDO7Gv182Bzpzgqvsgu+LXs2+y13jloHO1RtiaDbvhscaUuGXfeOtzn00W7/G1E
nAcTIbyr2WMj31/X33Obj9L4jrm+sGgWPnfd2eA0vjOFuCtqh3S+Sk5dAnI4CoWfOxpXbCfJ5djR
i6F3h208BvgidmHropR45vVHWR7fLTvTzpKbrZ6dNCOX8h8owN224Wk4j7Z2DY9mwh0VRMZShdkb
i5lBtVfo4+OiRf62h1TlzZ2GQ2RBCORXXIWNd1vqmL3MefkSw0oo9vQ4+xo/CuzY05kcYv5mk7Ao
bU+z8V0xl9aqj/Vve5SqHBrt4is5VIfZT/x2ePYk+54YRUah/uzLKT4eNhhre07mm7j+0zUX5Mv1
5i6/nSIu7DGD3pxFdJzhdwGahBKTCwJdKd938nsCx4nZtVr+cbGZYBbaxb+362zGj8O+UMI2sOhs
pqiEx/2c1BQcJcsNBYv3c4cW5JMmT0A9j7GO3S0xuM/9I4TXd7BM5tcU92G8C8LDctEq1D6rk948
rIzSA/dsWLPSTVnfi0ohEFieqaoTttpc//pqspaPf91oKwCloXzk+stCe8KjrofVW+tr8xczWOcz
XxbafiCxqTjPUm3XG15ewvIV1sGiYQRyfT1gDP1S3w6cAMYQzdGFAZ0NrJidT39ptddCu1rMeLHq
5Gx6UTWaDbOrRbfOanQa4BlusWoqcIX4ytwOTgo1Qs1ZxIVncmWwipKH/Z2KtxscvjaDxUBiiCAP
kotsD+uRcKNV+9I9tTGGxttePj68D3tzx1AtOV2b60pz4h7iS+4t/3J9OfId/cHjezfs3jLh7fvm
sAsxFde+9ywlUf5zvBAsg7EoEhc2xwAE1fk6LCULVP9po5Gg/xwmY8jhKj6Nwg/nQ/mfAz5CPsKG
Xfu7eDptOugf8sUmW/hUfNx9viouPeayyvF0y303CVxy/FJwK5tDzOOz4oMJxJ1x9V/tzpfq3F4c
I1nY3XMhYbWroNoQZ/7CcXb8czKsSISuCKCj3KxJ0+FAOSLZ4cC+pOttE80HS1EL//Dunret1shs
XENBWCB0GIWuwYQIuphsX9YvK2R4s+T2d5ZP1vn42h9HA76J0eZRGtP40sKitwZW7117VWQPf9Xy
3Ej5gKqj0xcig/Um3j+aF433BiTEnDay+kCxkJF7Ok6bwbTz7wz2xAIVhwTGwZMuH2vGHrNMLAhD
O26BgwlucbB3KkBf/fankaXrkQZrzUJ0w34rhebbrMl72XL6JIuPQLzPX3bPWt1hJhADs+2FiOdt
twz25gHpUpaQSXamuD7W/xUX2fGxtHy5rpIh26V0hSz74mIK0flxN+XsYJJy2zjhuiqvn2qHFhfS
ErTrEpUxeaKSIpa8bowCkMe4eSxlxO7ZV7mzaB/e163lX6STlTaGZMoxrHxI+zoDFzj35i06QTF9
3sIq8I0wlNaEAtiuR0DULTbdttPiKQR7XP7u/lZLIG3bbNsjfwE4CzpqxFD0zX+TAMQ/V8EoAtKw
cjft1AfQ1Mm2z3aNxwfGqeOEfD726V2mWiXBzXHhUvkAoIr6gu7j+v22e/luZIVXygNqC7CDcy4+
vWw61/ZtJOWN0MlnbFMh0BmFm+SxD+VSNAS0/siGrXNz/ryfpDgjMHV8H5jmwR7pI/PmDq9Fr7Bw
ALX2H5XesoREIapvsbnCN73Vyp3GS/5pY5SFXUDsr5MSrrNaOp0l+4/6KirRWcUTywPGSnNFsbsD
9zhKSwlodiV3farBtJzsxaDt4vk5rghyEZ87jCv9+ZmdD195NPtbYch526OqKeMGy3xA4FIfttan
9qqQVq5JjYn1ubq/F9N2lEimjTqnPkPjMp4w+lG2V4/rXSXe59kmGLXVtJyc8tGhwE4Rh0A5aI9q
eBf9EBLUzPrMv3XQ+KMp5Gvir5NtemohyR5X4430U1iKJGA9xyhFQIPh0E4AR/V0Pk+X67hRwLYo
rhPOgHoZbjn9VYrwvAZCILsGpup1rAa/QXo78A5WMMQKd/PeAU2k5fTv8neNK4a5fZM0xAC3/hvw
WbKFAUWenI8UIceJWaCU8in17rNqqIDqA0A1cE3bvuqsWTFWkvGFLTOQYrpdrMfv7zPRIdIWqKHO
UNULxuPYZbB6PpQK8Qr6xWcl8LIjtZ6HolzwU2B4ipfgkVUt7IhTQSvYbjxrnhTshFWrMJ5f4mM5
Kv2tDBMewd8i/aYiLvE1fCjE/oTKQWhKw2WV5PizodqbpCdAbcvi4PPvxa5X6rh055Z6AGQzfsa8
fxX8wJPWcdJx7wmXrI4D58kZjfgi108u3s+TgPFW2ps0KQbAlov/ch6uWP+p19NbLq41mmh+gBDE
36Dw/wUh5CGB8OvMM0CBhfg0W7+cMrZPT/z5kPspYC71AuK18LL7b56U7yMiUts0cZiCqJ76w8yf
p5LU6BWzAhHRtFdv3+PXTCeSyB0EWNyxO09gWE0r22q5Vdimw8L7LAfgligy/D6P0aL6/NsOnz2n
MMbbBNUdO3mcVPANXuMLhEcg5nZXHc5KIpA/lTf3a8BvQZXDnQ4SVaTL9ObufvJZHg0zyVzuMa5N
/zAfEiLmaakrcTyeTIA7M23aWS+gGJYPi6fCMMzK9cusee2dpfjaP5xfttmnELBsB5FbeVxm6GGX
D9AEsFq96Z/5AwD/4un4z+OqxwS8A55jxw48hy27ryG4cP7OH26bZPJeBAq5lVuLg3ke4Ba7fHLR
d39qLQbb+bZ5fpl8rp6cwsd/mgdrgcPo8LUasJkjb4u2L7VaNL+r3C1AEZr5Xg2Pa1QlYoUWbLEH
p8SzUpee9lLNiT+Q6wWPrWAt+l1n2Nk/XL7ycGKL5vThdNdIG+m6d/trti15s0rNNScYePgDSqGY
wT7564xPbm3tWDWHA+cq1GKAKF97+XEMQYA+B6FVtD8DW6zi92J85SxPSxvY5nwzW/ae54/30qm0
gXwQ/pTSGd57wUw1nSNbS0xkEPK7RxUk6EXekVMy3Tbnp+TaCzUlnwTmKUGCX/uH0l1zb5zEGmDJ
vV8J1pu2RJ7flUfrzuyJxAKgs2kzcB3/rJrO7Wp25LOpZhck1hOEcfEUrv3avlRaCKB2k+6i+Kgm
1UpSMSPlJiCTwuwSUiT9FdgrhIaidMvAQ1xvZlyw6Jh8VRttAkoDetOApinJL5KUX6qvjGRg1CSS
RrjRj+fSD6hF1+9Sn8svB7QiPO3ARZMuvwnoCdY4ELAIH9qtJHBuI/JyGjvjc5Yt4WCREa/g/jYf
ueKjg549uVS7D4f+6qF8y1y4xZCmv649WJRNLZs2ktn7lZeMXZIQVMPy9lBcJVPzhdADzyQmCbmW
EIBKq3pp5eoB7XJ8rDnP5krBmiBe/b52fFtXE+AYneFV0qZNxtfjWurg7mNT8oZGGaqlXO5Uz/en
Sned76idvyBboGpuPlbTjKRUYxbAS3BNygEx0z020sqGZT3y46mU7vMpJNae92cKt7Pfxa4q3x6G
hXvioTQ4Ch+BThSe6yPCka7x+Ouf3eSuPG4C0zB+I3CuteLDfY55QkhivtlYButjYDXfCQ9PCJwl
Kr1MBg4o7tT4edOsj5uTc1bZS30S7dxBpofOiQBrSFqsVlabSXQ6pmYEu3WQhgj4ZQoANQkp3TJ6
lj0g36y/AizR3+iF9U55VMsn400W9RSSH5HRHeD/qrfQCYcBRA1Tng7dRPkeDFHzL4XRtN08bQbs
xNM7UrGGLtep2hwfTuiTvy7MAYgDvvSQuvCSlLrEOTrBUGARV6YhhukQT3ON6yafMQQEmqxoikl9
xJCfmQeajImvdHjIHQJNmmZtqwnKscmyS+Z1I9FymmxlhAnlJFpnTtVfNx+yKgmbkUisq6sRYs8C
ZO6Iwy+63e70Sw7ZZphWPIgK3WC+pwQTEFkn4BNqTRb50HCWXuLz6IycigGX92URBPaGD/mUoFvX
knqiacc++jhNW7YKrd2AYOtmI86izDj+bJBcaY1duGNCMfxLkcFnl+d6K7bJQBhTCcWh04Nbctit
/7OgJse27tTM/WORoJ1Prxxeh4FiTtVUMhyukO3jtY+DbiUo9dBGlvJsBZWCs+ft+kd9yqPFKqRM
odWRo1fHlsWEblHDOQ8hqjRWvzSa1z9nbI2hu09fuy89EuaJ3ALoq/rAaZfnYBaG9EHIiNID9i2U
yMHfuONBLIIaPQcjAEfYuEk3NR4B0IWCdhmBVdCGGneTz+prmNgO6tG+f7RLB3DOJSkLvS6290Ka
TmGmVyEfzZufFaVfCxbJwKFi3i1WzSP6NFRsrPiEBQ/b3hmvax/t65+jaK6EoYfJSO+vPmgbBaYl
HP7cikw740R/z96HEEQsSuPk0qb7usUyoBMb5IBw6oP9nR+HrxI6Uext5rW4KlZcIa9G58yRaYVz
1bTBF2tv9jPAQvuSJEX1f7Rl4DodU+ieF2l9RO0dx6jpnpaLlKa4uycPNP7OHzbEIFBIcimpqNgM
amlZ6uP9y+T+sZGWepU/jd5sVJDJHTlKHUVHD/XGECjokYxd2iF/JDplC7DZRnICwp3EaBb3zfNg
jYQM61Y+3kuSVdJFSUHoDoKxY7v8VQx/PohhP2cTGwmxPWdbxLo0YdE7R40X2seCnoEEbx1F+fvr
17g9RtC/SDbf+3d7sBSdWGk3cUH8TCUqvo9ZyFhJpD5AM3htnuWSWGVl6CkUHleCbOACcfmcN4m/
rhEtu9VxUsoq2eG18j0e5NFdChFlyL6m62OMEKZWTXJ/ip9TNg3Rc7JQJYVrPOb62QV+yANSxkrk
pVjJWW6tYyne79N0N3wL2tPE1hYhfsU5Mj5F25m8CXeIe5eLpqdXYQrfD4WsugNojTbfUpfKHzJb
ZVOh2t/l+/o4dZ/wBc+5gRhfvUe3ic2rqYJz6GKqNm0LO+DPj+hdi4Vkxjc3SYfoXUWMc94gtKdi
/xQdyGK2QFuitHkfUdywjRMkR2sFLiA0BzOi5yK5CpnyoKvNPhOZ6N6F9CV0Qh6R1zVOFKY0sotU
t8N0I5sk/T/X1Mij/CegaHtnMpE/k2bVYIyLCTrr3K6pUpdzItSmZtsQALZrGpWljkYjgiKSjwGu
gTBXTBoPpdC3cvw4dNIjg6MEavsUa/GGbb8W6ItXDIosvZW0cQ0v5CxX8JVJKNg14ipzZCZ8MstE
CYXcALPxkKNnF4rCNFq5pjuWVWFT+mGXmC1+935E1/2TjczXI4voWRcnZzQ2YQySOeTZMnGBrpnw
s8ENLkM55pgKqP4cg0wtcVfZszhZOP+483HtgoeYgUIhQp8Cv4b+n4gamSRnOSAOlebCQqFvB05p
bKMIwK3CNLB5S9emwYIaWew+0S77QfnXXVK+NpEVIrnRczlgSjyTFdyZSe2cFJi6OKiMzDINpQLG
vBffb3WbcRYWBqf6NTU0K+kfWRAw7xijYuIC9+O88T5jmmM2vaF/DFTROr2G9gkcwGdMOQwV2s/e
XCKSYz4MRDAHLo8tVSI+sbst/lwtMKPvStTpZvFPDhy3XAQ2/JCZ++u0+jiTwYiH8BiL28p16ofO
bN4+1HGtjd8P+VZ53/KgA+P4d0Vszg74oC1DMBZFEmV0Gj806ki/KZ0tXK8lXqtl4nXbxnU07Bxu
+fYOCp6bh7zBcxSqo7Lbemv6pa6IqTYuwqy5bzdI2odFZ3VLV/Zl823RLG14wZlcYFhYgzs/2SJI
lLoiN1jNhqnLq6VDoIzU/yq/nz6aHqV8r96IED0bkcm8rX3VW79wflkN++fh/YQQimp73rrmOsfp
4zk/GEpntembb2E+OyOKD6fN4FbslBfNA8r3gmjubH1989jT+g4zkZJlxqtJlBcyHhcO3Uvu7YIm
z7RliJ9wEWVba2mcXUxPScUUa7RL87cwDcQG5joV0Pnr27X8b7CJPuJUqpY464/kDMhGfuj3++ek
v213PkLYitRMcSF+++jc4o/V6AP/WbPAbCUoGTyxWWzmcWnK5pPo2sG6XW1u2x/9j313i9LjrdP/
qEcfq6jPWvBcbE4e+/gM+nX3FuJcNhrMByDuz5bYAEY8YaFN0n7aLTlgLunMTaDJsVkWAYPEXdMn
XkXdUfoifOZ72/bTSu3Hg0ZW6eQeCqx9pJcBQvQIE4zycNx0N9FbPvFQi2yqeqt+vikQMXUjo4Vn
LB7fXgpxvmt7FZFDyJZEMup/xFkcxd1+d/SmMQP1GSExV3C/uxrlHq7J2wYHwTkZZfXo5ZJupaOs
Rx231qPY3f2O3kTD8n5JFb6Jsl30Mh2gc19HnVXU0c8FkZxvx+6xO7rE6+djF/9OCBjtn7tCFKJO
l7AQoyBD2NOQ5Osq5pNwm/SZZ1r1yBpsdgTadRVeivuzKDwln6SjfmcY9V2IxGcSfcArxnH3nMTZ
UFs+Otko7mTyYyq825+laf8lK8UfJWFIu0j7o4P+TFMicBR3/Nd9yWWhGnKujmZR9uQ2pXf6u/CI
F0rVq2j0ZliT71pmnaSsy7GrFLTpn9ul+KXR2T+r2iGWbCcpNxuvMc5mzasgdChGH8vP/osHm246
e0G8o84Hl0t73Ggtillx19svuvktt9CKsaeJjXVdaW33APBpnaWDZkcDFYQxqOaz+qq/HL7tigJE
+rfZy2x9Pyl1G7tWpfaC5KXWXtl5188TTrzS43b9tp73sB3XKw/D20t93z8V3/YVRLgvheWoMP8r
C9xy3rusX3Y3DkKRfIKhuL/+zRskLjPpUusecq2dPSHH3Dh9PVc7xfHHcveUY2ostYuc++XiaHtk
KhQrtG181FZMMIQ2yZEBrHdxriT9Z6UWrbJ9aXT2oTIbrOfPm3M+qpRxIOzDMfa2CGEn1AAMqUOa
VU24QO4ixVstvk2xPAkvXLGJ10vgp/gaBNpNCu7YsDhSLKuTbbK7PNxccT7V01XxrnB5WF7+FRg5
x9V72Y6Op8F08byv/ank37enwen8seu5Ji/ZKS6A2TzZ/KvfktmFoEZO4ZOKDqC787jMFBp4pENi
yAu23XmGc9vXA1v7z1936BEA71vBA1VJVqyAIsOeNj2UA7JLrut4VogoolfjDd+HXwSOyoXrwypk
r/NLVQfynpg6AMJ5j0gvGyFY0ZmtACco8848epJX9PCCHQFRr7qV96ECB3YlJoCf9zpWTrmVUIpJ
q0e/l6BT9t19nG801bw6lMOjNd6gh0a8EFcRCIgYpa3IMsLQN4c5jPJYYaysv6jIDv+OstzS29Zt
cWya7epSPVW0cj01NGOT7DeJr0qZPu1Q8lC50W3IuxGXqrF3ZMyaUsxz0iSTi3wMsR5VEY+66dE/
R1Uft4syv8uD9eBqf9Yt821np1aSxv1d/NEjG4/DKsDzI0gjh58hEvMbWi5X77gdxsBOpvi0iDeD
xdWDWbAY9VqHeTK/X/SOb3n2YPfMZSaLrgeavle4TeeFz5750yvDU1NT0QqG580TKbxd40qXqaIG
+qzXi+I797EAkaw+bQ5zd27IGzumTfa6YRh0hUrJtnH1mt0bd3AKYKu+CnJnnej9M4gu1oWGT48Y
3uUmWTAiyS/LQ0GRYwaVLPVwp34bmQOFIrFgs29yXEjoLnOieHpUC5XkLK7KzFzHJozmF366/gSQ
uY49TqXz67avB3ZPNt9zOonWlbZh823MYMsCbZad+nPsx7hvfL11a0LCuOaAmDfNJTY9plTB+SxY
UnxjlDfw2+5Ykkn2jDWJF+oBdLB7MPNFjrpyIct3y2WXcXwWvdUgLiT54YP3ySUdHt7y6iAhliCw
muncQ8VdYzrdZ8tmfZghKc7ZQdbpMJfwi7SH9Sg/TW8NNMu967BZnrL2NOdIvSmpxK1dfynga3y/
E8/Mf39gzyFVGofoIL0cpzB0IvOGLDbcLSAKO0yX7XmVjzyaCCva8yuH1LKVV7kK7cuuqtUTAtdU
qrY62Y0thy3NnI12K1SNrfmUNtaqXEKeGdcfKMGMEwAolHueXmjtfbLnp6dvJei0c6RGqo90IYfm
0lYPpeDwBXAFncyLUYsr+MDZtqDAOPAZQ2BNvkqva4GKFDfwJo70erJ6rKHkGYqwIIZG8gtgslkO
Nowut3RLyEP18YzEJNdBsODh7lbfGwJ0qJCPAtwI4QlYb53eRoVRjVAGnYtmsHRXqfZvImv+5ga1
dq6bf7yV8BAAxqOnmPCiM+81SZ6in6rvler7ZERnI7JfQEKC6Gt/GB27l1EFoGiSeR0ETh6ate9w
D1Fd7xejLaiECCPAmOfhrVlhhFpnGjoxWBAQYEn1u9JrGfriw3ebB9NEW8fpsukwO/+0+Rqcsqft
YLRixQEaBsJDJwY50RK3I/x22yXuBt5V2O/N3aWY6ZPp/mHJ3lB/XxoEKsD3/pCe2QYI+MI/MXOQ
mN6ubcJrkTD/ennFbpCHH9u3rpB4elsgcy693NhO4rqiv7bPk2ozD6+GoRIHPE3n2FHILR4sn5cD
jJDnblp/n7RyvP+kh1k9IZKf8/0SUW4O34hkrLmXz0ZYWDewa+Tfqew0P7ql1XRrUkPGmDUO6a9U
HxLYsMRRnCQLAvaCuIDcuLyEFNJrTRGdAzJXDCT5LiLFH8EEaHjaN7HMQvYbOslqKhNadKwQn5s1
uih1kHYqCoZpCvpWXA5Aqet5u2t3W7BkqLxLsoHMFALlqbQalriyTaFJ96Bp0E+oQ2pGO1HyzvjX
xUXXw3T4LbdKmS4irsJ0ZxITXvZiTlN3mw6adi0m+WLir1O4RsO6e+SKkQ9w/0zjmPRz9PH36mcN
xAdMsJKGCwuD/ITl1E6HSl1wUVC86CxUNLROOgJNxXb+0qglecrCLqGZ+auOdMF+19MR6hauFHUy
0DnHopw/U2Am4G7BUes7WpAHHIW73dI65Ii/E/dgnneJauswP2q6aqu8z0ZAJskZ8DVd/ucyn3X5
nt7KWU5nBO7+uYb2pZtDOfgwKD+LploaDVd6On1HMvD6rU/rpIAp1iswVYmlhhA4h3KUcN63Drmg
nKq7P/0+SPlG+/YK3hM/sczKahXNHivfrlG4vMoUY9Jk4aeEub6gceXvteWAIQJAn6XGBCc2Uzfo
2iYRk82PuugR/qr7jKsPfvztUA0xHVxpCRnQOSb8MCzf46+DLGymg6mhSurcyFRG9a0cKv8m39rS
6fQN9A64UC0Zf1li9dblZW45sJSPru/MQxzw42dWk/L7EvhG1qafEVoO6s3vr/qfcb9oE6Ljl+Kl
HRPN5Df7oVmf6+levXGtQjmEamMwkVGC2mlAy+/2xy9pI1xjK9MzBsJ0MT80c3F8tOhos8ft/I7d
ZZMLpoVivV3L96i51FPmAxYOO56/lqXd0olyBolGoUIBF5sZSE5YWZaiTXtUVR9cyYIyE4BorrOd
D+8NHvtEsF6on3ZVgr1DCVf2FfE/jCCiA5rl99MrvZ2GaIaySEBw5tsMN9LE2ordZzRXI6OqlIJc
Eww9rCqMTqfq3UKYarCEWJCYJWeN2KI1v5gutNLoeaRqIWTxzm5TluQIP5OioMWgvF25C+Vtuyw3
R6r8olkpZG5igCkuhPsn9G8GGIaciv3qx4DC8kT1DlYo4zxJ15iCTDuVZkmx2t34bl816gtmqW+p
cZbsvjXK4dcR0U/uudbdgn61imP5n6NJ55DdXitpIVu9lrJie4bO+XHYCl/Dk49c2C09sAPY1Zfg
O+yS6zuz2iTz0oxFvt1dt8EHsLF/a3aMg9mEmduBnVXMLYJFa5ZmJDVSnoWJSQ9t3/puD3x4jcoP
y9dXu1PH5Kx+esx4oGWnXDAwLbVSH1XSYJJzzDMZIuatyTEW0oX9ftazS5BeBqVFU4UNChsXC6pr
aiA8DYddMJx5sVJA0/3fzIVTmF0xf23qxeonGxi7WTmYXXWYMTm9OkoOr6VruoGpROPAv3QNtsMC
PtVxxr7FWsY2ygApRZ4hWecHlzwaMIaURv9y/SNNVQ2Z6jKTZni8b6n2ah8Oms2KOym+dnPZ7nWJ
Qo2AYceOGwNY7OzarDw0emowe80XsDrYqSHv2NwT09WUHud6bK0mDvMLa5pZoWGsj/Lqmga3a8pO
u/2xJjLwbWbt+n31E2d+qcvuycpoiSsq2EOxnYg5gSlzmwmsmcZ25khHOyR2iXUNTxy7kLqjFtun
7vEwH/SDTqgJxI93MhEWMt9C9ez6gDrnsMpcwp6qYF9VbDnOPNqBazKZl8bSGLhXp+rL9TGzMjyT
Yc7vDErsWOZuxdjIWip/DgqJz7COUcnu09/iJa5nafJAO0QR963ULrY286TW8uEMu/vw+5t3I6vL
2FSPx+x3xekvX+0U5wryu7Zr8jIl5YK183em+GAqWZvK1nEyH9bvdcmlkJ2+daHlatoolxWYA8DP
jNkGSvdrUyii0jzVEulszMC8ABnmb4sFqu+YqbBrGpUgejSGafdYa+kEhnhG7yIbybX530iZYoUs
uBk+rWlXsXWrwrz07asZqQQW//GzUtn26zuJ3+Lztek3KCnG9m2ttZq30J1O6+0wdpNg319hDJq1
HfOyOKpLqP68M8w1K9eYKb+okFnL7W4MfofKI+btRS1ZSx6G9JKTRSTt09p8f7/sIl6N2sOto8vS
Y8JHK1B2xBNQbNwX1n0ZBHM1jREFbIOWuIt4kA7PT6V9tzCJNWynCwvIM8BeZMhtLsVgSkmdLffp
SUK1AmE/OA22sqP/vCAiOUnCfD5IJ8nP3cFhOOQtn9DgmqV8NicltgudZVsf3jr1p1IvN5rhWUm2
XaDvd51zZS02wwNun7obMwkvHH+ORYhoUrLzSuCVUp71rE1HGiJnmNxCl8S2Yyt35hhZO8Ye9NMZ
4ccmGq9Dx5ZlYufDVkrgs6f5otIhYIMrLDaPXUT+CZoDh+C7aaUsh9dvLdzrKi8ntjNEpXyu7cTm
hrPJNne1rr+hQk0QpMG7fZNJPeQ0C7KwxOqLDtnOvY5eL81ytBXWd8qhomgcmzWuqcb3kdbCQT8N
ArUC1NUhr4C90DSxP8dsJtbwEFJWAV5ndnmnSZF38tq0zzIoXvlZ+UDIl+NsDN1d+ih8u+TwagdT
r/L2WaWrtZZ3L1u4lSp9k2jbCihI2I6dX178El4OO6vUu/369xf7AzMzBxs/TZ7XrxHyP272zS0h
03GuDXtOB6b3b283sMYvx23tu/Jti1igUaWXODZqd9QfL1rCPo/ZrU3gI13pNTUnxoY8bdoneZHu
8yp9r583tbvKt85y2/SrFso7EUFF/39r9gyUmJzH5/6shOr76vH8o+BdnTlkIXJB6pKTk5e3XiwJ
iKto7FNESax9r+Zf59at0j/E56cdFRmA8t8mhTp5N37TAVMeZgZO5g0VeDsgLN0x8OYT+cu/Thzr
k24dVAt2k42FO/UQVd/YZ9hW2C5YothWcuVkzJY1TOqBJtPp3yqh42gk8zchLaePYr/YL/eOqQUZ
Eq2zuWwgNB3k0AQBk7Puoe4UXDy4DePldWgbbBbuz0jFD8ho9Ub/2incy0TBirh/yw12SL5z7Vm2
g4r82vOmP19wZ1dQ+ZaMfHQrY8dPtsjpNyk2uaUkYY+b3JdK1b6O8EgsnZCdgtABmUXi/b0NLoO6
yBOw2Zk2vm+HcR66FLwSMhgn7FsJ2hFbInMDbz0W6I8VttNh6zLNiuwW0QZ5EvJLUCvev2G6X9A1
o8Uhm1g2yCu2glrlNZiZiTyrAjuAnz7Hr7fPA9+hfNVsKL1znH/ATnEe966kr+8zXgC8CQ8SCREv
z4TUbP66fOWcCfGQtVb9QVhUIVkl/kqPnGeTZk2uo0m/ls3buYfaQ6lT6VGNOX+/BGMICD2QM7sB
/A6XIseveAHEEHQnMYayd8I33Vf/cEF3inGrhZfoecKkrjPAjdoXlNvf61H+WxzpOwC+UoTSurPM
ecgnySF7z6Ar1S1YerecIc7pFWvRrDebp4Zi/spJ3ly1T10x8fwVd00Eps3X4xvTXBIEDmbE3KCB
jrhXSU6fpU+hUZH4F+aeRHBG+4Ghk/GWVRT5V68U8tZe4Ic96WHVrUSyWEblJmzs/YxJNaum1/i+
9BdmPmq0rg+lrZM7Ho9mZFAR4mTwePKFd00GAxmhmEMOfcvk8prLLhmy68F0UGVixyjGoLnAFr95
30Jd0OQPo0YHSPctf7cAQUZXAt38AF+Ni8y0/DoLFIbBvzVfGwl5ISu9Eyqv+PHHr8OevhfxBkyW
XrNcc/tXOjlBccXR1B4hFKHYmZ1syiH3cm6cbtr5dAmsZrVFM3C9KPe8rkQLGqYEubii+p5c+7i+
DVHWlsPcdFXlSTxzvPmziutyxe2yjs06ga36dxUF8fG9XIwYUq5PDKjMkhfxlk/kw0P/IFRpHU1a
tX+AdCawKQX0IkHiXfEtz/tiNz13G4GlPvcwf560Fho761xbsx4O4DC5CA/t3GDxj016/LnLxs36
4/gex2knNximta7NP5vf59qTrNyTrB1X+frpYfaw6JxX/G/r9rAlF8e9mrYQMvcNcWv7tIoFGDyO
TYxFvyCzbHTqG/inYQq8AiAI6JTW++JeOcQcDcfu+X+EndeS68xypV9FoetBDGEJTIzmAp4eNKC7
YdCCAA0MAdA8/XzV50JHIYUUsc9/9u5ms0GgqjJzrZUrexheg3M69fgTqPEHm/UrAN6o6LdbGXic
bwVKmGuh1NOjN/99M4U7BjJOJEdboUby32HBZJCRhWsdv4hCj9V6W+ZeSC1NUXKdphOMoZnQEuqT
2jew4HSYue4qY4t+Lf5BZtR/O9PXnPx3zNDfB++YOfdhtmA07m4k+ehs50q/da0e848ptij3Fsuv
vblF9xAQ9N5PJwwC6RPkXSvqutqo9D5uHWXr4qRg90qItKstNFIfkiDxZcYrdOx3j+BzHxuTsodu
ki8jgnTnZWSyK/GYZT0+e1+nsS8a09BZvbaCDEIYiyNoY9bFg3fDz7Ev4F4bb3gpyueoEmxyjdTe
MySD6Z0CBQdszwed8Tt8TDoDXkcP7VUg7BoO0BzipYDi9dxP0JS8EboIQbsVI4H59UnM8BeikKkd
ba4iFSEhJ4m7kGBdATQhQYEwCGQkNLL3nr8nUqAdod6RmG2NwjUPFUzAx4a74bcAmmdwmKrDY44T
9zEwtjydJPp57PunYE6qWNy66zD92tPSp+2K5YZ7FiyjYrNujRV9R6xS0ePptEGKudrcil6DxM0F
aHp6zgDY7iE2L5yh0lRMDbE20DAeZIhdjXYex0o/mRlBNjzFcMDH2yKNXotu/7kve4BWvhKKbcEg
DExokcteft7Dvfk47H+5q7sJGQJdB0hY8dkfoZaz6b8E51J8nQfy5EEQhcnQ+hDPLNiPnXnNokMt
S3eQ8xpmoRrX8CHz4swYLrBElKesqt2ooUDkwIQPHyJvYy5HjauRcLDADeAa0Sa3tzgE7v3Mg0kb
7uaNe59hkXFkN+AteR9Or6wCZQCF4egLMRbvAaZlsxB9gqdMT0XrTlO3GmHG70hhScnL7MU1st+L
dFR97IWDbL7r3VGLr297DqnYHGPV52aeQUbXBp2FSuPM1YZFYe0QmG+o14fCEVkEjyBkfAIp6stL
hmpwW0AzShdEGZPOqnI2ptv15GlJp8xtigg832Z+OoJ81DbdGMgzQsPQh4p9bPIJBNaOdKAexeXw
i/+94LTpWZ9TmPfbZXkyMd18nqGAgN1P72keTjkYUnqJBkVMzGBsUyixZ73n4DYslnkPXnSMZZtI
ax7zNsDKd/GK3u4MmZuXram+QxTwDL8VqcsP9bKF0GuEGukhePwedJGNVD+oIQ0PRo+62NOO5vHt
9qRD5krjIkxjZLa+PDVcM3oEX3SKAaOOF79p4+e9aLdJR/h6u8IaGTuBfkGi5eCzTPvHM1SnOWnB
MV28ehAB5aLES2OZRyo0mPMNxaQTBmw76fB1bFyy990aPsP0DRa2cXyO5SU6huluQs6XR7l/m39o
xhtIwXXPVxCBYLzrA9JRn1yMiTHnyAeu5l6G9+2dnSZNlTmdi0Nu+xc43N8d9PgWgemrS87pqs+/
HfOI0oOEjMkspENPOzbW9z2jBLavp/04MryUX6b43aXhf5YUIYD4T+EVHtJAMDTW+SIbvOblJIV8
vrTL3ZEjXvPbWY5DdK+YMeEl4EwoyQ0au+iXuB1EgIma/9vqZ23VxhYmhehh/2hZqfc6NGETUS4Q
RyDkwmTTjj5nniqOpNC7Uo/BnkWgrYToQMOamAw6j0woQ3ZaV3O/of72oBioVPj93Bw1ccwQefJM
j5tJezaZ8zFJOyCtns70W9g3uo5aH5bRSsJPvn+3dLHjlOB928v38PyKcWUTI6zG4lFwZrBNGAIA
oziycJ1IqKSE1TIAK6SIngevhSZHsswMEfc1f6MWeeqAYuXxtW4JvJhuHn/nZlCxNej1QPu9+tIP
gTadwB7DuZKKq13KqKBDGsFRypX8naN88B2dL++QF2atK/8g5L0XghMiy76kkMX1b3QTAk3HsEJO
S/Zx1nUs+lvuk+I+SB8L4wChK9hXWiQ+jrHSPzhJO5rk/M4QhimEoWaH8lmwgpWXy/Z9CocKaQov
2ZEcCakLRC6gL+2Dmc/JzJ2D6mRW7pmxstjHLiAO7lgI8xggdbmH7wP2z1C/FBbfLvOekxWaQtGp
DE1DSvLuPeqQB1WMQUcBZJ7LN90JDLcBwwKbJ+1Gs41iN3V/+w6uC5j3tE66aSKujTxIG1xJZlCB
MkiOViA8T0ekQR1DXLpkwOHdesWSfAqBByIOPiW8skuiLTMUQztoK7hZeGbAd4rUsscaJT14TN7z
a+tSJEG6aody0k7VOMMzjOmk53KDiegEYjcnCsMbMtO4mcOkfoJilp6o/lHOz7lTLOU6MG6OcRDs
M7forPNbrjMG6g6MsEXPwbX/tjBCKnxh9J1bFGQ4SD5opPljnFlcT8LJmYyvDvTlZ8/rYM6o8jRa
eM+oT5Kdj+ZsJo+YMjLgmK7O3G6J4qai2oyAIJE6do6gzygwr2PKYlE6g5iAWAHPk3jbuxD/316x
x53S/6JirJaUrU86/F8+m5eKFbqASF8uqFZFeRmr++cMrLYYN1GHAnZUxxo7s3t+zmS+UyEKMMJy
I11kjyMDxJQLGUp9YnoEi0Fui72ez5CcOD0xU/pcjUqaH33SIbszoEvGs5YiFF+nFBZToSTSQiZQ
kxZeB9xM5ZCSSZBvwY+nFBNFUE01X+QR2rAgPS2Cp/Ae9oRgCiyj6OuvJZZf/duoYcwEMk/O1/2t
V5Iq7dGVWX11mWw+HsbTZA6T7IGYwX8tygXhHvAFtSHotNV/T7DEv1Dwl2DT5CJ+NrudusF9nA+R
CaGrEtk5S7Lj14R73mlRTVn/Q3Jzzkc4YhhHhDPXvhbykeG6qFOY1x1TjgA0LLmZ2lE7JtFuDcAg
XxDRQYRy9H9BEaR+O61mPPTuy4eZ2zEuxL2P2736Qn4p6n3ub59s8bdeg8wwNprSkOVhkGVfxR8I
UBgvht1V+Mw1s8x0v0Q0mt6tgC9e8UxYCpS6r/lMgnb43HkPRa4AYCzuIZprj2y1/0ah9Vu+hr/+
a0P9SYaR+q8Qv/HAOktCwEgN1lBG9smDXW0roljHrfYqUt0h6f3IikxP2QqNF1fcjt+YKy6mVETB
iWqaT0ny4KNlsOOb34Rkivuamdpc/XvT6b3WrN1KBpIWIlOSjOpPIgvmteuGUDXwg+ICGgaUu8Ya
VozVytdKeD5g5D+qEgiLTPWBbSH0jWA/0u9ciKIuoMkA0aCdQLjgy9KOyUq+IA2YSAAsD7hWjiCK
AI8A3ZGqQm6iluQv/LNWFwBcoHuQfnyFjw/Exn8BmPknP8UlCfKBmhUknJ8FVG4EVMbsKKBevgP6
xKOHkMLVG0wbfoLEDx6jCSD82iWUG4iVxA39rvhA0MqQjLwvf/gFqFjZwq9eRenEyBPJHaKACPen
HKGfPgVa/F2A1IslUCUCZSD0XdWD4QBE5I34w7VD9HAQQJaBMnIB3Et+X8mKl7zXw+cPyoVmUTbe
3/jl7oBnhyyD4zctSPsDVj4pbiv45Nupmn3n38Vnzydi3f6WXSxSTjzBikM+UoYs9D+YrR5X4zT6
DndsmM2TKQjj/JTRkO9SdUfVvfcIqlDIEp5j2M0B/aN2d4R2L3VJw4N9l7o4YYLco0d6CpexaCiE
crYxFDOaRmrLI3bQPc1fIZIagqMraz4vGQb/BZZjyUDwyBc+5e3E3QejC1gmbALIcIBAVSgeECSY
mJf1PiPEYODuzOGsmTAGlc3nQrkA3IlZhIr0F6aDQ+Jt9nju9zEo63PPjqfmvkX55nUiqn5bxj3e
bLlPxK8Zv8xpmvGRICDNI0uJoWHsd9ZTj2ef/nweFWtYbA8wHSicCrgPAZcm1ghZEPQo6/eH0h41
ps5zgxUKua7bzwfuZBtR5l8eJ5X/gR9mM/CDPfedA4OgyffxsNn/9jsOhNReoY2o6I8nrH7pKKcB
y30vbhGfVl9SHqHsrGaAMjNHweWCZhuf39+Ok7WUrNNApwxeRNn4OtPPjw13KzmhqGCHfS4vklOu
KKIM5Nyjz2so3u0+7iDcJhUZPKekLT+c4lXuNttS8LfUlpYrx6hbcTa62k96Lhj68hTaESQfLV6S
7CXMKyBsTxagTO91eqmuHlO8dQQkK494Zt8ed6KdMSvG+801nMoAUU0qRmQ+pCYun+E71AGZSQx8
1eM5CZQbXBo7e+4R9RzuHhhk2QZam96Tjh2QBRrnMA8/veowoevM6aDHXoA4IQtlSugNUesTmwqR
+GQDCaRiy5itl+I0eFDbKnkPXcS6QFebjp8yU7jlh5LeFb3eOSb5yvrkXjcDvY09fODZ+HH2nxu+
Kch4kG99Gjebtjch5itiBlx9WYtOQ7eoR/rhg340KwvLA/xMvCM5wZikjYII9ZkRkvI8pyoWhzZV
Mj/sdw7agO9/QxK1Zm4etBDLHMrhDJmrIAD6+eZ6d39nIGJeAUTMldN9vjJqlOYOCXaINC6jBcWW
I5UmqPH6dgHIUqYAecrD+9wJEPrC3P6wMWE+09X5BL8zMgwSJ1rncAH4kA3Ss+Wze9olTTEyyLR0
6e5J2LjKVyRfTIbLyPMXl3TbW+wtVgs8yTzBHGIj5IlgLzsXM/rgmPbbE55if5VeskCVkkS84zv6
9L8boNjVb2g9aACko9foXf02Mlm8MH6s6Evrgxv2rpPrQaM5BD8HOKO7YCdvDLNJ1vc+pcluoO/R
WML09J6zbFyTVuOy2oNN3Q1ek3ePTPqzzSGqTnsSO+1Adsi5lTEzDVPDAJ6ogjAbotAbV9M61vff
Obl5r+M61awdP07dD2U1TgI2WjtKMHRT7wWlATlrSWOl98N4YHWbmAjA9aXM/EEmUft4HZjhc9yO
pT7ngBRAv/D+M32P9rR7Tt7ILMPv4j0hVyWZQivIm8C1j64zwozxCjnbOKRT5u1sskf/TU5D89Wi
PGlD6ZLA5gNoLT7jelr0s/CxeI5/cR0/p02k+ZxDxUw+k+rfaIPF3Z7SZkC43+v7X8zD+8XpkSy/
2lJGHctJcvzEcpyukTUAHCy/C3LmJWT+hVp82gx24+/KPLw4ZcSBe6Ji1fwH3kAsQFE6MroG9Zzq
5hEIhnhF9FtW9p6TlCwS8x0kV2I9UUIYjK1i/uMYPMJyAVNZkwYIV7atp/exsmZXy14RJHO5Xw/y
0XNST+refZiMnzhc47AdP1f32n5v2gOLpDrsegirD12ecD1oQ2BFPOUYtRK/zi0VyC7k1X7Zr7H1
rQ/mohgYQ/hzyJ6IcmL7vJAsdJFdTA1q+nZ/O3FHP0tzch2Q9uwrT++j+ve+rkgowftmXwT0gGTj
vRh0Sp7s12Om2g6x8J6nwHqJ/2W8CEJRXyFn1hBCmBxQX34E8mz0Y7bTAS+pXrrv+hqzSRl8jK0d
bjQextvuZ/AIGFAU3oIds0rfgfAPbHGOZLSWp4ZkmcaaxLc8psPOREUbgBH69Ht6HbPlDwduqsEh
nB9pERWYmEdNcxcthiJiUjbQ75QuoDzve9qxLgJtuJCpcOQT7kAcyXlIWYn9hLZiX1H4q8tX9NtX
4/byE3GB0kog1TN02yRwXMoR2hI6FPxIPC8EGxZVLpEVLu8DgYK4ATJUdWDzybAgJes9skDObFYG
4YtgjhiPHYTQEi6OTPg5Q1LJuZ0yCOs6IsEVlBzRjIQ2Ahr/Lli1S6ISkzzbaXLUWE9wnDCZJENY
HCEbKgYkNDsysL8oIWQwItwjVYPUFbxuCqOr96+z+4xkVzlQqPHLP0vYunyBzo4nLIgIdEDEQ9r5
aCC68L2UGRh0YPKAaciE+EfqBW1IaDMRC/8GilAwcuXER1YOF0rkRupDkoGCDPEPQjOFazMoQx3+
wg2olspa7sNBw4OyEim1f3FzwDKYzUHhqODIL+bCw2czGv4fZLQ8YkxoM+EZqMv3ghMD95++Hnbi
Wz/pp+Fr+Rv+QhptJonHhNVxN/zrtt/fFzUPl6d85DztPUN5Km1hj8llks8AHlz0o1GF7N9rc54s
EPegSICqfdV9WQ7oXeOpor4ga+EzqZc3twVbQY5HNInYlGa2Qsqi2pxiOtJbZk4wOMakg9nWtjBq
8G7Z9rWWp5i0YMYCo59CNxjD3fCV2U1hJ8Pr4T5Rw0QXbkK4FWebnLsNHzTZufm6g/yMbki75g9q
BWR/wG50ID1EExKk/NvCNUHo8EAcuC+kiFwf65dVDFyEQJekQPs7qXXS/46TNELnzyOw02O1JWZ3
DiIU/kEzEk45cE03JPl4X9TkNHaXCRRkMltDdALYH5bI4UGjxEnHZedtf6l1O7ZGsDu86KjAdadC
XehYBN1Hz2x8XtXsiOde+gy/uNMsIJHeYD70HndhGP+GiJPM4TUhsg5uJmd4ulCOPAryPhTRWmCR
7yNk2n9OeMtrvPLQ4P2Qu92OU4UKVmm0xgy1k7loNsZCwznm7WAtg18Nva7fDEErOnQU8aLXlJ5W
6awtcqHuU3D9guTEhs5Wx9gPoWz5k4iw8KELAAWQjtGWD8zAIjmlUT3OCkcHb2EXPLFQcUg0vgwc
7To5pgHV5fN0EYCzCpB4I2gGKiP7Y10Ai5K0AfgIrYEqXrPjULoB3WBkgLujpzNqQcBOaNN4f+fa
dcjAyMQA+nb4uZBzY3xk2uq5QwMFVjAjtZeHJu0KwngVDz0NCfaf+RxGhch/EM4iYaZX2xLGJBlG
ComDa9gHV12PzhSasFMoS09BvMjnRKCySJf5QWeqO6xWbau3ADix5oG3H1rYxbP/gSkTHuv4vhVU
U37pUk+zJDkoFOGRp7O+U/u5/sJTU70RiSD2yLs+djpJ3KtKwYpxv12B/x8fjARiPB3viKP6qbvY
7bmlbIOM5YcWIWbOp0QGfCqPTxD+7cMCxrAzLudQrNpV4uFDEtf4m2xv590cxQIfP0XwYF04DOke
3NJK1E/21ZoJInE9IpwT0/uPBSe1Pm3WHCbfI2iQdpQ8E7t9Pv4TSI4lt/8S+Sb5/tND3ThmhFRk
LpTN59A94KpCU/Exo3cteTro8JtFfsqjB5UfcN5n/PC/qyZ89fWTNIVQyi4lRl7vuOUISJH50Mj4
Z6eKLz9nE1YzN8AzqjBMMg7NtiqE7/d1o+wNDe8MYUT2PoPlPz5I8uwu5GHwAk8xEOJgDgJjxoJL
EE2KW4xMnr/wR0JkuafwAXxLTyBeIq7wAzSyCp02bQD3mdSvxwRtgEJH2sr96x4WzGDph5SkqGEU
ARFVlGx/3ZxUZsAzKHMoob7wdVSRnHr796ne1pQ7oM6YwwFJnawLYYAEjTDBW+QUR3vEK0JNRAcq
9XnhNJZoXU52I4AYslN6IcVr/4SK2ppykZyd38PpRHghCBRL8ETCd+VeZ0CisC+MwuBw+kXKSJjK
Yabg00QGZwwPNDJncrQLLMYsIIkYfRhs/xWZvUioHqKNKMeC568fiLSUAoX+I5pNAEBhDQ/WBsQt
cXY/t3573duY2pSyBUD6Q9UC40h5AdmGpxCWS6xjxaN8MDEUObwO6kbdPFZvUTJUPUxjbs5j2jlb
h3aOWU2l0NpPagpRwjA8Nm7JkW8zt4cnXc5w/cTXVeWcpvLmm7HCecK8F0z/8OuwE8rjzO6OP4fb
Ng2l028DZ8+GWOu+vm596/JeAGd3MzeDM5L+2nqoOVBXni1+x5kCTo95NpzRyhMPZwFlszxoIEOp
gg11ubwtmTHCmNIZDx318V8ewA8AwnN/YPs4deAmcdV3i+l7Ts11ZXKShpBXwPb8UonGOVCuf0hk
R9bpcWjgaWLEIvpRK51nRNzKNthtIsswqWGRAxGQSBD+/o65KvuhxsQTwTykOVoQKlQulv4YfFfR
pWy7qRh28B3Xk3KLuZHkZBN5UMa/w27Ths8JplOvj405U8UOwNyAchWTPpqXttx6cZ8P7K4UO6dV
F3d3BgM4mPv8Fs3SCMz4OvxE0lCbWUMlaOwtfSSYc2QbbQB65GVAoYr/6P0CY/E8aNHVN1xkVnB4
WMQwVFH1kqPIPLr2a9A5wIN9YvMgqso+t81cfWCfbyiRKJiJZUXMS6ba4Hsg1HHPoKdfjPOWbAEa
kCRwRCod52fZOXMv2LxHhg+QrB016k1kDpfuMaVFAq9faf5cvPfcN+6rlNrNVGH6/PkR3/3niVpA
ieu5tcJGguVn+fhpJBSkC2yE3tv7qQLaZJ/SSyhMKHbC5/gfVsc6OW704tcK/QwUbYPWD+UR+h3y
fW7qFu9Cbic/yTteGSbSDol8jzmf5mBQoiA8EgoRosd7aU2Y5kCag3YNBJBjpF9e1MZuLVulhEcN
fncK6lU61sEnCDdH4sB9rS4SaAE6mkCG5vcFW+K9p6Mvmz0WvwvHkrSv6S8/KSd1S+InTV89BvV5
zRDvtujR66yRg4JQoSgFfKJbBioeZItupxPJs+AHLv/QLqJDIwGiFYi81DRDMtLdGgZFc6wtuZHo
rmI+KafsUo0bGMGJHD828n63Mg8yYqABlDkyoCrSllWUDnB6c2lg624IXCB+ZI5gKDcSqN2qnfEu
1rKZGKt0nm+Avvd0gBXn96o4Iy5Y/6b3fXl69ruC5SCjgtFBDk86T64zpgkbgBxBxK8vB/eB4OJR
jwYxNIAtPKw+/cr7AKRacMzV1PTRQC60BYEG9aco+SFhLIfgVxArtkBtJKh84pdBaxF0mejkUuWe
Qn4N0RFA7LBmiR0IGliUiNugZa64mv/IStHRi/j92dxzO/kd6tF1Wo/uIzQZdumV4UD6kzKkvuUq
I/gG9xmIGbeVZD8G0xT831Fm2kyPpFM5aDM7D4XO7oX4ZJ0c0p2TrJrMKQ/w6X9CGCp7xrcd5EPB
ebKpD0zmVcfm4h3dd0g3kmFJR/ZEOXVI4TZ3rLIIu0SosA7pA+1ZUE+mL7lVXJytDSGCMhp53adl
oIF9PZcY1AG3loGluWQ04FAc52VHiOj0zNOPRH2LQE3QbSN58Y3LuBwxmmljrZNZJ6ArbmCdjKvd
UsuDxxFoCsY/gqYsb5tiVp6ug2TdjgCy+CTALNw+JfWL+LrtrMR/M8HaCPINYEOOu0LCGAmmgMR5
QyxGerH/AShHhFVBiAOx8o7XAe3wHrNMvTcSLhAYrw5iPShCVDY9EbV3a3NdL++z98RaskqX1Z4U
NTndxxRlVkBxx3tdw/e62v8goQF9/9r1WA9wKpIS5CcS03LDgm8ia1mSReBrBunKmYUnIjOZ8V/8
udwjNdJmHFRUX+aMKoyUjpmR3dNtxTfGfBV43oquZzCMdPKYc5B1F8lKj5oV6W78Hrx2jkwdtOJl
HXbWBo2k1QM9w/N9JEU8JnP8DDoDhEATAom0ubPIMk8Lc/++5XjdzRBroXFb6T3+T+HAQbUC/S1t
6Iw7PFG4TS3352+ZdDNO99gx+LotjcB59hDvSETH9ahzoB6Rcl9t0b3b6P2G5QDBSJBufjyc6xTj
BfFWMeKrQTGi+7Y6Z/1nn23F8oYyvuzEBnFoHKbnFByKplEy1N2gHonMQDDBGm4LZ059CSUJA5Cx
yme2x5LmS3YZ4D0HEZzCY9Pu2di3Vw9eBoE95xQouWjd8IUQu3+LOhRpPAk69HhdzRkcJVQ/fWXN
AVUYvnq5ooLAcIs+oXxgKcFrLhvOXlnnaHpAMHtMEhyWnhF3h7utPP9FmFKOyGQ/k89GCdTJN2Cu
61Z30Xgz4I80xeUwH3U3zwBnqgk2fvAtVDhdGxGiz3FrLgQm2Z1qE2YgChLZ09zzQUxd7QmWwJri
MqMd/0TRTrmoxjkOE0haPIQYwCzU+zgIjFWWbUY0zU/yMneNAcXDay7wwYXqlRNl8J3f+xw6tDfT
Zi3ysTibEh8BizIf+PEx39Gc+wkbjqY5AKI2/MWkIna5aBafAFCzTxDuMrFVA6KkGHP1OfGQp8IC
ElIDhXlVt0Cc5diExJyIu4MJQt4JoQ+RULvIf9qzFpLuoEt/r1jEN/c9pCDygYmvfbrQb/59iuTC
HrhFwBIAzHxNsqnaWQvVAD3XcxX3pQKtqHrz6viN1wOiNIUOEOeBqR136yM6yvkm/dZISXnbDp++
xDduStvylx5kSlOkDjQt4/bKMtPEYmMzyjFZfDOB/++nPqERFUUXaBlac1vHJuzR0xlI89fl8eXq
SOpZht7L+QyoiFw8r3QiEiI/5KXTIkDs6pTek1E9jWd6upv10Ea6qJ6oym9+ESzJ1+rhNVKchekm
U8TE4zMMlPBGRDzj7LZS+BgIAVntkr67UTqi4RMDcyNIZx1+gXOfFc4OUVsDVveO5RPmTyOEZtMH
EbocPolWrrLpOubcmL/9PeWz7OgR7rToF5rhfUm01pnGbolRN21IcYdJAIqaOpBHqjO8+0osD8CQ
hvdVsUoDIfn8BOw3AIjr9nN+emX0HIOtERJBzPrVuJFBtNyd0CqkG4pd//S2Q3qQhoBq4oz22jHQ
0neoDBssSGSvRV8r7ESsUQe+jVzhE5Sn3YCC/HYMg5U1bSHd+YVDSHoMEZj+Bju8FQoFye2ESKzF
pCzwQb8443sTUuda/ftUBizw8nk+aVkXdBKjh7hv30jw+5Lodod3aFpfE1631BiuvnkIK1a/fdNo
gKoxWX6OkLDDjoBA9yJXW+R7sixwHrfb4/hEBYZGmQFu0lEL3n1GSkPXuG1PDP/QF3oEFtNdpCuM
b92XvaZXhMiBVQU7zevaSw52ykZJ9PH3URGaSKuuY0CQmTxOR6jDHgF6qJzNAHjkw4uC1ND7lkSm
bBckBsjJCvvKiPsNMOkPObcOJeXT7bOoEBXqPagc59FLzjxI9plAOIVPkIBw4HV3x2t4RbyF9l+k
J0isOSlk/LGnn3N9pnhmZDaKj3ZLTJgk8LMvB1jBufn6pghKgZgzDmqkHci+lLCackajc6H2FYq4
P2IJDWiKvysCKlHSAWgRzbqbCS+QUVRCdq1KE2viv+J5BLVUb8G0ysmNDKJAYk8XNLtaGWRTIhBK
3N145+FYFrK12bxK2BwguCoEiUIcpR0Y6wk0OTAGnxFPm7NmjujmfXggqOIdgm/47KNSmlaoN+EW
EVnBRRXozwwWVepz4beJFpphG1NyMWYYdaPzGatQOzQPGhjRI4+BKe8p9quH1vJMiz5qnrAd5z4S
MJb/lspiSPKA5S097GidqTmoYTjuC+wKwhP5+UUZpYc8JI3o0zbioiG0v2GzykbPoETeXM4fQY4H
dtdLvN9gx+xuJiF72HyiFKxC7Bl8pFJDBArkP0sCHjvrPeTkr5b5ojJgXovZdbavRjxacjLgg+jj
7W9IZ29Ru6emFDpSZqp6mEghWvWyWe0gdhtRYLkd7EfCJOKl8zpgPbnk8Rzs+EGBhNK0zhoDIxOd
1T2UUac7/R7UKExloBH8DwNRcR7lqAE9Odez394EjKOZavShZDmTkoGJtFvr3BlKFBvj2xEG8M2U
TiTdYTEtgC9uPP5AOyRHCe3tFo0auFsFyDKHqGQVPCZTwjxxApC02kJjKDT7iUxJY5Kvl2+SNTgM
KRSnESItqvop4hHObGFzgcpxrtQ2SxEfDhwyHhOSCjsuAimqR+0onZD+oP72MbF0mIaL5lx3mKEY
5CFr8rnVl0yFDZoBQCjGPs4nhlKBSIHdpC/5i3oqBg1EG4/mHYG4Ww5AWrhnkotlBtefTbP+7UjV
gp1LDM/IAZRvnqhdur1v+Pe5b24zEMEZUsbPQtljHrqPDBx2/MkTwgaV/lWHu+7epzlMDdm/g7z3
OhVydiRlzDPv4qquBeqJORSkddJwbQYnREahq40/Z31Eqt23vMcIx1sEAsKxCAkyk7nwRfpSt4AE
E4MRuT2OdzRUmFQKVgikdC4+k37mUEIc3PqnzDPDZg6CGFdJrzP4nIm4JNqS7uBHog25s8Txb9CE
qOXPPK4qZk926CYJvqu6cZM5ce6LSrwYsduqoCYlxwQFjpmezCvW1JzMFOudl6gSeEVBnnf+DmB3
70EX5W4Rv8OSTJw7yfYGwyIXHpd8FM7hSYa9CVU/oiC0VL0MRRGzznnwOMGiItYQKVNwx6SsxZkM
NJ0zEhwBvgDKDzx+gZz0vgFFsNr7gJXvHL5IILAWuzGVDlNO1k+0oNqMBpmgwY1KGTAPcSP5Jl9N
5nlH1GjXMx4yxEJSjdYnpmC0AsrDPoVC3/l3QjMAOVvEK0vahYUpDJrC2/xVBWS7WVyGPxSsrFgb
/w2Ww2/foJUQzAFMzg4zl7+1A6DRjgAcCRssSHJiVRSv/B4Ov2xKawLiVMQzNHywPMh4qS4w4uTD
kPqq9qvEj8SBFkKiCIr06FBauPyd7U/WDAOb4SD6to3BL75NiLRPRo8jVWxCcRrjuw88TBuiANSR
KbT7lojcDbLZbvYiRu2cru50W++OfziSAp6eyZQFL5WwrnQhtZGYYdSAJB3ZOE93C2Yq3wLWNkIE
8i3AQGA+xJwIF3bc0P1jItp91NMup3XbTkwcsgAdVaaZ089o87QpKCiU2vgzomahTLoHuxnlCa96
r7iUK8EDssS0NSyMDJEFfpkjzApgKeLU/XLmOPTwChQNJImiGt0aediE99HvLBQkmKii0YaY9kVy
RvOPo9MN13pWYPUrEos6YCYf8sBv+F5d+23copJ/TC48zOIsWhI029qkc2vzDpNJOi+ABt3XQeKf
VFMEOBooRBNM7x5jzBWb3m4mDLqEhQ+ZJ0QPEN+D4ezXkHzcZKnj8U7iij4X7+dswmfiplxvQUqU
Kfp8JjJ3/pgIim34oVWO7TFsDN1wLBQ8FbH6Y45gIGsAzF0bvIiWDDkJu7L/azGMcT5ZwMBPiQzs
jaSM+d+uxsEK/CFGEoRQ4C3hGDqKfi8KYTznn4xAEaU7bwV3lK9amApHm+G/lR/yQ5eaqVeuqExT
OrPQRRPq2GQn/WQN8xW48diYdXY0ULwPiI9TDmb46IyhDFBRKJpuGDRR7fL4SFERxmhRS9SiiURI
PfoNbtXHJ1ZnOO/QM4Qy+0u/PNTOQkHbj/dThtMHOgrvXuOA4N8z75cGWtdvOk5W09LuWMjwVfHd
LvLw9/Bf/+V//7//e/z8n+SM5P3+TfLnvzybR5Snz/r1b/+qGv/6L8U/vtw7/du/GrphdZWO2TEM
Uzc7it6V+f5xP0ufCa+W/9frZ12bnV7Lc5ohGF+VwW5DN5ROl1ANPUlLO3UPGsIUSberCwddjKWC
F25OCJ5p3mAvgeMglvu4eLbcsOzBboMZWVZ4rezrVJ1zqHaIQKi8FB8W77+//G7nv7p8S9NkRevq
Rqdj/cfL/1mKWdwrLj/XByXd3ri8g4ecDZ4KxTedyMwoRQwmB3kyeoLxqUAKAU5yBZ6XXxoegjRj
AnXI2Cg8fA3T0xT/VfgZ5lOp3238mlZGMTACeye3+jpkpehSIMdpByHFyFNav1muwoEDv9kabxJS
IGmbqEIZjKLm2nEADwH2YO4sJl9tOE7g8SBhmWE2w+LBA2iBUVdxUzOcU6X/D7dHEU/vPz3df789
srh9//R0f4/iXTaGJM9bFJ0CR2/29Uk5QxwxSCRSos5EoZUj2VR9FY0Lp8Hv7VxH//0zkjXzv7yK
rqmZmsbFdLr/8SrUVOo8Ez1X5hmqkwIvp6yPKB8D6l5u/znwg99Vkx8+jOrhYYEW1MD4cAnujVEw
gPqLL8b9HLUjvKPQ4TpFlPcVfJJlRB/4Y4Zg8HJYwOJoQxXPa5hRmF5m5UrHdPxb60NcxvShdt/s
4DFozsFOc1DqjrJ4OJ0eTm1B15h+kDqj/xrw/3Q2Ixpbmi5mx7+uLwDVb4lmHhkcKbVcu5JvMJIn
5Ii4kTAcMiwIMF2GU+UInYBJKmFnEOcTAhkaw0FNbAvek+ev/1PAJcD566nhQ+uSsIk2Q+gezU6E
Mr6JmhNNzqF5oKiHA0Uc5+HbheMcdIridPQwcej7UEKK0cK/n41xGeaets163xnHkPU/HA2y2Dv/
efH8+2MTj/WfFo9StdfCuOnyvGAqFPoPwQ+LARLQwJ+fa8K+E4Y29QBmFLQJ33K+bg3xbgPK/O+X
kKr+F5cid2SFBaSoiqmL7//TpchZrbwMiW1OK/Id8SfuF4g7MSgmyCtiBBX+2B1yjtTPaQkjynD+
AzxmmBs7V9mBx8coAXsA+gUo9FEuEJ50gHhqJeLCx7kreHAEt8L7769b+69u4T9ft/Yfr1vvPPW3
tUuUOfS2xK+HoOEIYYwmhwcTB1hghmfdKViDhH86ed/g7sEl0pgIoY83aOHRJfPQx3nx/wk7sx23
sWzbfhEB9s1rSGKnXor+hbAdEez7nl9/B32BUz5RedKAC6h0ph2UuLm511pzjnmbQ08Hm414MDkP
yCTAgiChwWvEHUE9GrnieFmqG/izFEV1vRdIByYmt/jJATQYLop5ENNHXr+S4P77p/yvXcYQJUmU
xXX/NWRD1tZ3zJ93ZzKmJZ2b5K6+k649KV9pdAwLp18hwaeZEQkHwn2LXO0ts0A5r0zpWf9Vz/sq
f9Gejcd/vxxJ/f5O+3493/YbTQkGJZPb5B4X+9A6BctxAElN16XespQlpGM8wipVvZ+3NrKHiDEF
lpSddLDYJ/tt8AHdWikcgYl/DtGp86R5n1MJZ4dBvjBQlEp/ICLHQMxi42yvgSQAs4h3K79/cazG
iQj/omr8VIAXDjazWVO2l3ZTyLsQyeJnRSVpQs90JGLFSL9hLkpZFiBhohreKs0LF4NHUKR6I7V3
3CtwUNDzrbN7jFl48tODtri66SBdoIzFuJWMcLEdpJFN5bf6puv2uFpgfgPH65DMUAxX+X3pDll/
kMUL4ink3Tn8zNHjjF3lR6PdV/VzrBFDhpH0mSOhRdES0ot3ssqRg7W7kUu39exqPHRUQYzMlnO/
1tp0nmXszb+mH/30rJW4PDDtwGFzwsguqfdwY/VPTUuvnkGT02FHYobPcd10Rubl6lbPvdra//sa
0L9vGN+XwLe9y2hlrVCqLrlb7K8ofI7IhPCbEy7HUJOJL9MpBlwYnOmwIEcrduGNKMPso5BWBQVn
m+AivhVf8is6CHru4+qm2KF3WG74hi4JKj3MiI6JwOsm0GVBYTjdJF8H8A/3g1Fk/ICEHTAaxG4H
hDzQHi13ssUNQZugXuF9Jzx0b4HsTgRqJH957av//OkNVZF5LBVL/fYAqGoitVFf42V9N6a9coa2
oMDyWf3P7bVtP8Ly3ogETq8hcPVWftLc6WeAhV0+oATGlxmA1TAc4UijDYDqZKIXtld6Zkid35UO
+vMYiRrB0MZGPtFjZ4yU7CMGMutMevvvt9JQ5H/c/FXOqYplcND7dsYrhnoew2IS7zy/lnxoq4sR
nMvwWnlj4Ug9USWYNA6d4eYJE59dWWxbLCAZMRTbCt0kVEGUXwwmSAQZHB3MTLED5IvIqwgcw3TX
4MTTgPo3JMNOl45mcBrSQ5LbhGiqJA1+IByTU9dq4HMAbKhBwuySzxK3vXyesb2OvjbZA6S9zCMn
I18cc3pULITx19a4dPl1nB0yAOSnEYMOpyuqa90zJ6/QyYXxJAE/H4/QWTQuo35STF9IN3byKwFW
YE8kgm1TkdbTQ2Bu9dA26OvmbgJJAX5m55kL6KY1KHA+pljEUuyW23nckfIpUIw1OzQR0ZuAIBeS
mbkFOixjBgBwUu5mWjQcQhCTAV0ItyK8jdpXRBAmu076RcaSBV4QoKW57d9n6XUxHkSgWjA5bjPC
OBCoCWJo8rcc/YleQaKjTnNZDNYjr53ehSTSJKQPVVhXEzvhojj2wO5TXZJ/4slNal/A+Apk5Pmn
ne55U4NGC49T7RBm1Vd28MVhVfxkC9qF1SGqSEch2sY+N5aN0iNa83Zsab+UnhBsNcjGvOiYg61B
SA/zZ8kprfG04DjLfvHIvSYQV0GBeNB/Gl4FRKpzXqXai4A3VdfYuockLRAzgFFFwzxJLtYxJvQv
OOfSUUjZzNYYISQRU2AvgdOQJW45MdCcHpEA1BPj0Ef4ibYtVG9CZ/DoIzuKd6wXQir11IfQloRO
di6ewx3iCw0VP9M6CF0wy0zwyogb7Li1C7qaqF1K57dMw1Y6H7nDgMyhd4QOWti6i8b4T8JdpG4z
haBhd0SPLm76n1h1McKuyLmFdpZlI7UZftWJNwa4eG1NsC26lYRLNG4R+CXNWcNbwh16DVQtNIAZ
RdFB5MEOoIoShLIdEe8DnaA2/RmqW1Okt7zNB48hOtpvV6ErIq45U6yDFkQOp46EV7rXSjZxdvHo
zYMnlL5BvPrk84cVIoyM3SjZI+UVaIl35gToQ4hkG+nzo9wWPVP2ddj2oLuA6LOBdudpJmtlA2DB
UG2kGHgOIR2NvYOqGkEC43lak9TfzIXVGC7XSrdMQtuirYCgMyYjaJNgDaIfQosmc0CGjOd1s+rs
CtYEPdgnOlS0bOtgCzbinZ4w2lgIkJStU+EAQ2v0PaQ3+tJMGRjeoLMI7pippgWu6tFK/Km4yDR8
REdQnKGnd+YXtH3wZLwb4oP+NdCLK7eFZetMsQ/hQftcvmoUEE881KHLAa5SvT499bz+S9fIjvXs
LD/TdLvsuSU1PxVmO2Ej2Iv3+erWTz/Qh8Y6AoyVg52DyKjc8DVCB8TCmR9ahFnSVoi9hQ61BU1y
DxosPZC/QoxLKW1nLBKCJwZuT4OhdoyCWONNUGwWXt0EwJEJAkvHrqm21n3UMWsXroVyMm6EkpEq
RZ6bvuPul+qOHzb4fC1wEPUDyABO3CUFWeyQpcr3UFVOiv6+3ipHlY9Lj2Mg8PaeN55EQBq0lM43
fqdeCN0NmXwneqF0qZvHTnaKah/O+wDrGNZbQOCeQcNUsoAMA75gUYuJrQY2mjQVDDGNwMBmPFKR
RMhS4Py+0iPNPX0oJnGX/JdBDUALT2eR2AqRQb+kzziwG4LA1vlhigtB9UGxL+9RvQ/aowyqSfUj
UGcIANW9qHsifKj8alEhNy9Gwkx914uOYR2DilE67OgXnXZ86wYQ37BKGvuQs6Hl5HDupG0l7pXh
uo+XG/z30bya2jFMzrNph5XLuu2DRzM9G9ZBqWza/3Nsa58tuzmfFYthuDcx8CGUnFbGLOaB9J1M
bnDKuJYbr+huc3AUCUaVryHDbRJRglWoY1Zn1CAKji0yn9i7DjMRQ/MV6rTyW7aUrZWCjIiH+3cn
byg76x9t6wfLRcd8LV/j+KaCpMObM60IA5Cj4TUT7lN/k5tr1d/K+kzx2Q9+utw1MMbonzjFjcca
CH1+baK7pd0FeT+FvqDDW2F/2Zo28k0IdEBUDEeEBQ863Lhk9VomrxNLwdE5GtJ/lexkvFrFbW5e
mvKmqS9zds2S5xQCHkDh6CIqxyQ+kBOAkIRmnsEUJX/IZjpkD2PtLKBvNX8J3DC2peG6tOe0/0vt
KX+vJtYOmST+z/FD+9ZDGTIz7dtQlO75jfylAc0hMtzpgUhfC84TOYB0h6Dbk4VJmc5REew1rfJu
FWBDdaB25x81jByMiQDymzsGC/9+QrLWKvJ7of7nFX7r4YXmYgqtSqE+0Gzk5F7jkN1UOFnphiHX
qN4S2t6anZ+KxxB6cXpScP621zKokP3yXpa1bRzaxPei6w45bpi3bnTUJwSn6PeEFxnhE6MO/Xfk
pkalajfWWzn5Ku51C0q5gMXsI6+uTXGhaGgw1BIXTl6w+Jv/yILiRzIkJ/O13PaFG5V2UO0SnIaJ
U/HKYvpO9Hu3Vyx6yNuYqDHS7NUDjOtWuuTGDdh0V1/Q6k+QfjWPJwWxWqG+SaILQR36AjP9lLKW
/Cr6uBwH3mXtqvWuBfSGJKr5L4dr6R/Xgyprki6JliKZ2v+udgOrUywpoacWed1BO/SoWyHn37HV
Y7GXt917caUgS+/66d9vs7Se2v/rNv/xg9cL+7PMTpM4KNOWVu20zZpjzEQTxQ++0B8DcZIAQb7Q
lkOUp+MUaCtAHfU2c+O/XMX68f77KjRLo23Mp5fW0/ofV1F3edtPGleBgH+ESAPpK93M6rajQZ57
De36V8E84MhkIDDBhxn+cgHqP5YD6n8uYC1+/rgAoV6WNNN06Y4bZ0Xl/aoZhfY/y/aZxgoJmjLj
e9wzL8YLhwbFTq1d8otg3DF0M04CA9R+J27PWWNHCgf6+UBXPih37BzhlkEV0x4GVDWK4BcYW0gd
qmPCGYkBjobw6d+/S/lv3+W39lCsWqHaW3yXLSJUE6vItqHJBh/hB+F36GVQWSG8R4e0DjhWbTwT
bqtceSpg32k9Ly083g3DfwZKRfGXL1pS/qm5zozlf271t5Ve6GqqyDldt2D2ymJvxqTaHYrWj+hV
EgyLPsRClb3TfomYou7LL86VMkoiJEBsgAwiZVeiw5042WYS3EVwGZuIOtDTraZsUHovB9ZvR9cE
Eg9jLQyCaO3ZJRWqcs6DvPzhUrPA/JhDyoQemY0ox8wbrPUEq69HrfjBF2QwW0DIPtgcZhSc2ZxB
fvv6JZzh0okXqgFvIPCk1APpSaATLNWw8+twBwcntUmvDopDHrri5KQMg5mkj64CrEPaC1gbaocU
Yw2tAVOBNRmDWDbO2r6ApYioSNmPUViE10nh7zsNkhvhKp5AY7pRti+NY0hngM2h3NBn6Jh70/jC
lAXyAgckEzENufQ6K51h55B98aO88ARHKSpvl81RUf5SSsv/+KL444Z+20GaaoolweSGQuaLOGUg
8cRbylyeTmONVs0xE2dKziF4HWPVygqSY9L4hdNHwMbIitsxXssVdxZRaP7l4lT9n5qlsixpqqKJ
BpOobz2bRJoWSVpK6W4ZTjGuyy3InfBHi20OhO6C9YsqxouYvtDaojuVO63kJ8y1C6Rw7tSeO8Qo
Eoh7BnE71eJ4TDzzTsVdCAA12iJYa+BNQFzfmeIxrE5xdZITkg+620jMKHxcikiOwLy/gDlFuOJW
sp2KhNKWZV6WJ2v1nthFc9RhvUTH2Nj3/W1KD0NzXMRToR6sHq2XJzMOJ4SAhjTqGIIHTJdIS8Jf
E4bz1YnuEhV5QWPxlryKAPYpVrpdxrH2dxqkCdSZtIl+p+Z3Hg2N4JAX6yXB21kT2UIh6+QZ0Eru
HHO59kRbg3d5ba3NDZFp9IfxKwUD2rll5kmY+axNj4im84jtbAkCrdfoY5PiGYgCerXyEBHpnh3L
5FRoR4V6k7GINjB6XasZKsLlMLzOFS6/zXryQfvXrPGPRrEqURlvBda6ITWlZ3A5oWMIxzHzO3Aq
JG2hQUcE8glyiLorjpw43Nfndt4yGp0HBDO2BpaYp4ASk5HLjVE641de2ZKx678Qxqm8z+RdwrMe
ujIB3jzgkAPYEG8VZs5VlP+gvaRP4SdtUwsGATgbyY55ipnDo66Dzkzrh1YlAIR4J6FzhSfHuwFP
OVix1BYnO5cYaXq5QXPXLVlu0hoQULwld+lduS65I2MZlzDh2AaFA5se9ukYqIIXo+8QDvW2SNyM
2xoyEBLhRm+12WuWY7Z4dXVkwoc+T+5tEejosIvMnSKwScH83cqEQqPQZv6T2X24lThyddsOoSsT
YAnENcYF+hjqyKTRZXQxJrsaorjkwOwt0p2J9g9CQ+FVI0w8aJpOMvsGWyx7VrI3JmcGkzhveUAj
3r3oqYfdINlNaaN4kFZqngWkC4IX8j1wuSSUQVhC+0Nus8aAzZG1nTg4JasstxvZwflMMWKeoXwr
wYslPdK+FJi7zXCDV5748GMVb+A4HTa0gVBcMOesIycCTbbw4XYxaOp4N44PZAHitwwhNAzEB6w2
XAafVXUBtk9+4ZJQ97kTvkOyCZ6YoIUd4Uyr0ANNOvJz6xNXWkRkRkPvarWX9xDo6cWizSUnGWeo
QcDINkcsP68+/xMQIxh0b1Tv44eOM5NT0keO0WyEoUQn5xmNPSJIqCwxXVv6njB6ZzwLtzrbSM1D
vYZvdtUp1z+6al9TfKFdhrbKMoVQYN5EYA1MLs81UFfc7kz15sovVyk6c769/jO8Iy2E3b5iKFH1
CW8NRHc0w9kxP6dYMNH1/mxdwRURONFcpgfD0sTfrBB9spMmRDjODM0Kb/kn7rF300U6wrrhlg6j
M4BrDf2sOlBTxu1eV49SfArakyXug+4ixHua7v9+SJH+6aXx57b8rf2adaGuZmbFgS/b4AfiwIcG
YCT9nHAreK5MLGVaew8EOeEq5Ej17z9e+acRtrwesyVVtkTju0BBD6ukLpZyuVvoqDMcJ+tsF/sN
uwAslysNwYnYHQSLSJnKNQE7em3u+iOteO5liEH0k2wgiBcQZH9jwHHc4J01gUxEf6nDtH/8phRN
Ng1VlC3pdyX5x8lU1oJE0IQ6eSy/ZkCp0QfuuKf0vREQfLhmfaOaqvXTDP7htUKi+im9FLR0t6K2
tQhn0zdCsiHYnN61A2XG+qywO4H93NEH4eRH38OW0QfJEJTQw2zSV8QE/IYE3PdKCRS2L0HCcHgF
V5/hUoJmpiP57zdD+34z/v9Y5T+DhW+v6D6OKkESmKwhD6mnnTHaIvOuemcYfk6YfEIs22ZC0TNt
iXPmOL4ubVTxSHGexvcFOCt+dIw4P+nqZcJJnPfIvnLRht7GIKlRfcncT0wl1tM3bwbDZhzT36hK
WV+oI+WfCPWk4SxEq1RfEdxi9LBj/EWv8F/H3u8f8tuC78O+ifomY5xJh3R+YHKiEVPg6PCFwOdg
VYYN2sEs1XdMnavLeKoMmvNb6BAkShBCgk3ud75Sx8RtBxMBtsIkPGTjX87n2vd68Nt1/ndjYjQr
Nc+5TjZVZJLjVh9522wq7NriujSQH37RDwhx2OWn7MALtqu3LRYMYzMSw4GVFw0hfPtfTBSi4JG8
6JGw6GTDsb4dd3Qr8ycAcTACoC5IOyjHNDbpHgFZeAWgDymKI2LL/CXxhu6WaDZwree1hEqdSrZL
1FTdX9bf7+Lyz+Lz+0f+1umQikU29YiPvCib/Cu7aC/yU/UG3mM7EFtKlM9f5oj/PElTRFM3LEuV
ZePbWgiGWjO6to3vTC9FzpzVhn482gPMqON7+VncV/soD+0u5o1SbpXbxFB4L3vEn18YMz2tpmaE
uhCANtFL7qgfobCOKdRt8QMzmL5B243B6AFRpkWvov3LEpFlbX0i//zGfnev/jjyfx8FloKqpbog
3hPrIcRFjikBKWPnCOh30TRNNnNQJhRScshML4CKmhwYW/TwLxLP4L80vCk41stZtU6CfOiCo1I9
SvFTaZ1q624QNBFthcAnstNYX4HA4/fV4EgiGh8o/ltJJx4dPtbVgKIPYDzdM4JKKS6G5qUe3VJn
q7haIPZuvXgOqlMmXYSenBm86oX2mVyS6iFNv6TW6WtbhzMo2lH6VC47QTgX6HsYQkMLIyEE6yhC
PxBpAr043zBcWiQT/RhmO4x2iQAh93h1O6La3NJLXYlxDPeiNW8EOzkAwgB3FTRnczvgSFk2zbxn
UNhRQHBsW4V7LsMiit+cRnbi58U+gfDMg6fuS0R+xGn8VCMbms2ZEXF5h3WIGb3a0GtLntG8Ew3X
mscMnkjxVEMSML5My5kYr+mfNGpCYqkwJ9CA051aeOQKAZ4QpAIoDSgUuRUcfOB//Whf419rCOm4
a56aJ4F+wL7JIYBkz/OhuTUI8VC2PNGWjOeNcWeiYqvI6qfVE45HRv21WprghDhT47SRa6qnQDkp
KoNxoF3HcPJlTv3FvjS9NDhLOBOCU4FFBQEFjm2GixeZM1Kcv1bmoRhd/IeIEeSdJO6t/Fxqr5p1
DspLxxgqn94b5SOrHkkRqOL9DOhWeE8Zt9bFZSgfg+qXVj0K/UPHVC4WXar/jH+oPNO4SOMlJBor
uxTDPuqvY703hJ9K9zj1d7lGgnlo1X2nXFLjrkwXKXzWjE+5ueTRo9mcLF6xw2Horkhnx5vU+GJz
SZWjVZ97c99010k6ydrbJBKh/CalP6LmnMdX/rTRvM3Np6g95gx3o33d2cz8tM7Tzf0QeCy6QPFl
ydXaIzUWMg9BvsQ4egdfgB2euw1v5cwTmT7wAot3GbOE7GDGx6h7FMK9jMtVvOvRNR1vonq1soOQ
HaTOi2hHAFQHMclpW3ub669Re5QA2ugcXY+65E08q4t8mYQnsX1eincz9wuLcj0+6sJJVa9tdA2b
S2beTPlYS2d+k085CE9c14TIteaCQTypxE1c4vE2d3YGW6d0pENr7iv5ElR7fjWBE0IkwlPTEZp2
oE7kd6aWKI9VpkTVyih9NMmdsIu1hnK4ajNz286WiEWsGXM4tbn+rfypnJ/QeTLZjJInkIfIx+ps
ayU07lQObaQiPlrsmrwMYe5TkuYERh2TwOvaY+zm0llIflR0gsKzFjlG5wYGhLYj11Q2J8au/C0K
MXDtle9TUA9Di0ntKRPvRfHeBD919TFLf0ywbur8pZ2flvDnEPwMhtvAEYsYkfbYT1t+CRr5N15k
uYFMkuc+IT9T8hLLLYeD0PvU1T3fZelUVM/yMWmRb9C/cvhV3qiiTSwIqafl6ybEV5BZLh+Cbrne
HxSLISZyJ5+BpiivmgJ+iF6f0txn9E6RjxBVUg9Z+9jw6aiPw9PcH7gWPpEKQBt5evYUhSdTdIvs
UIWnTL5wXYJFjhDiBWxYOx26QOC04Lq48cPB6H1BuiyQM0bhVErnZaH3/6qK7+n8ZCp+UZ/HCsXV
KmuYf0yo89qjhIUmPIm8sepTSPZIdjCao2F5Cf01Cr+NQAsj3AdIOzJPo6BvdSaqftMe+VNl/pJ0
robhCEVQ7nMBUcCWDHFsz1cYS+/crE49RIMvK76FpEJYfz5HcyTEoeSq05YfMfJXz08NsQSsQ9To
TNN/f9hBOFceZ3j5h4UBS0ZMwsK9Rss+lY9ttVfFc8nfJZz4APywfHlQgCgxhRJO2e//kouIcz8t
7hObNjcDCma2LiCt90fxbLReW1+aR+6gYLrcNUvbFZ2rKr5kMX90R24TAt76NKmHltXRuWKFLs1m
iM+X3HM39Y/1E/WgHh2kPrrM+P9F5fXW1Od6fcsx5Fn0Dyn82eXv+fBT6l+NEjVB84y7V32u8net
fy20Zz5mWn9O7XWc2KRdq3+Vlnup23yZIn0ma5IeDLZ8VbjrIGFU/pdQ4JQgeCynXfBcY0WNcOSb
r2P1ZYpnsb4gJeiWl077mpYXE9Qo/1+mNt2Kir9UZwu9f8IE7zlUH1GoDXwHeHq5y8J5Dl9NfJKt
y/dlVqcieJLIRBDAd96G3/9BpT5P8Q85e6kVPwIzoBxqINrKVeles/41+ojUwxgdBV4U/JzXPvX4
d3Ss9ODUK9dGfVaaa9M8Im9QOT+DJVG39HpKhtpvaAE7yw5l4BMT/GG2qmobli62+4hOR4CXi8bJ
APcBJB3qqhcM/+xIqCpo9BYwkr4Wc1WLCLAfPDXZ6vwarlbrSPE+mhwIEegoKpM35mZ50X5qyFvu
MsZijuDgrVOnG+wcC3Z5SEevOlT3kiH8fED9FkHJcsLnzoQsRZ6ybdADURxrcAzGntmW58KY7Rzd
KTTZlwwAPJZnZnxErIwoh73xTcWTAGFi2kW4WhW3mLdGsZd7T+6POQZE3asw/sCuAx6gePVkk7cF
tQ0Y+TC/L5KvmSdZOgQRaenuIvptjALJaVZ9mDPqh0kDm3+MSl+p70Z6LOLzXPyQzLdBe0+TZy17
NbLXWH1BLroATimFW0/7GBdg8hhLdsD3JxK/7RjkoBgOXaxBJPiKv0N0RpCdtWfFTnqZ7R43JaXB
dErMk1I8p9FzinVBPQrlSweh31pdxx9BSNoPNBOVNJzXID6Z1bvRfUrzz6i+a/H68xrj0bS+8vAj
n1+z+MznjtOfObYlcxVg929K/1kY1+kaXzgYSh3Qn9jYqGOyiQHmCF/i8hpUT3rzrsK9KcAqDuOn
EL2V6a8Qjo2antLID/Expc9z/CHWT6qKmO2WaV45+3L0qYZfUvBWV7Y4O+NEZ/7JWH5VytP6h2t0
jRVmcq1+KDETzVDRTOQNyCpOAqebgBatAUUnkGyl8HTJromN4pqZNRnmyUjvFj2DZRW7FV9UeSG0
P6JuyBNA7UmFWD1O0tsADGJ8KaS3PHkXRPrYW+tYN6+h/NVIbxZ9XxV29kyf+lJXlOkuSOFJOHEY
HB/LxmdOqv/ipBpJbrzsLcnV6aMh93rGcCDHO9yrq9kndSCz9THHW3Y724xvlnwFdy/jBCVCTjhq
1WWSjkgtIDb1hwKbJpFi4VWd70xUU14+vK/XraIjYCk8afpNaK5pfQqM1xwlfiWe9AWOvyca17L0
+ktDUAMEHOw5pW3xKz1p2T4ajww6OIwWoY+omIm8Xjv0HmSMd3QgsC2RGw8sjEYjwsLcpkmEmCNR
9nG/D3UPKhruymZwaXipXMmtCu7tR4DA1NHb1c6fxs4iunQiGfeDBU1I6guZM29R6IAoITPqNq5I
gIKbRyK1ssUzrCFvhdiu2SQLrg5QwHor8ZNjL4xM7FAiEN01fWz4RKTYFWtA5ejpN+gl+Mba0ZHW
wwFqNOIFtxa56vCauMfIyT24eAbQeSIJPel5zOFVu2QnMqtRxtUyTnkMegpRJ94OgG7a/CB3mGDw
Wzi6iTKE4ewJC64IY4pX6LQF/qDkPHeX1GJX2OBm1IodLEakAyUtzov4giBpclo32QN4wCxKQ7P1
umcya1aBZu8hHMFOwpwBSJSJ58qlZ0qG3aX+YOYFHBJv/acJVWSF2mxxmfWj05IvicuQCdojYYd4
mLC/XaEJYyX+NaJDOWCGX2AgLyva0kDScsaNApzjB9A7HhfWH3AQ0K6fwzOzXcufET6gCoy3XCFu
uPoxILwOGRD1Dx6gfMMXCNuQO9eJnLcIDN9prY0ydn3M7j2BxTvEomhKrbVos5enYvKwBkMInzBZ
osR/6NMDdMEWOVfhtPNek3Eeuiv8G2zLSxghS16ZhNzD4By8CB2al10ybxaMIDdc4j3qSDIsGY4L
Pv4bEo7jye45sylrVk7FYRAz/Lw3SM9laiH4xuIRdMvdrjSbAFpEYGi/4Qd2fjCfWsPNmD3B2Q+O
aGQjWgEcpMFG0oEKtlOzYTiLfiqo3TbwCeFkyzAxoTKKFGwIQ/iiKM0q4u+8nDQIzKfMKCJvbpzy
DQH2+DEndgBlh0cdmYRim5qrWm6HIqjZtvC7WcAdiWdQAvfwtsATCessikmmX1kb6ZO7FzIE/mhu
oeDMj/2FVYiiCDwoMc9g1evWq02Ee7ZOsx1KFjDtmQWwnb6iW0y7FNejvgHzDp5yfrSu0Nbo7BP3
ieDOnO012hXmPWmdM/Ik0iVRLO6KaINqEAw96bg8AiFh0MI6SlAJOKOnAVCZnjcuMbzNmG15jhSO
+9hvt0LO482cd4flDsUfv4zGDc1NuxPReho+vGRCIsgpA7mfIlje6sAzQU/Q3TrQHdGSrZTsU9Cu
KGLJCCa/kDeKiJETIBRmvkLdqvo2avj+ttXkhO0eP1ML9K249T3F52EuXQYgWPvl7GgIt2C5ZeNx
zo/Sajknw4B+IloU1HAoTRM7VF0gF7hDJi9s/NL0CRchyIS5BFqysrCRiWHKLwM7Bq+0kNu5DwOv
pT7hdMpebAEFhKJPZvgmVDgGrfwQQduSXYBm30o9HZArPQoaaGtsFjJxj8iRZGKAjF7GrqQ1S0tR
4FWgjKnE3ZwdxvA5lHemsCZqI+THWBy7XJbKfn4h5nyIj2TRDxQn1al5R97f62TdQbp1Z6JUOm+V
1yD2ZXPEq0hgUuWmAS99j3XGCaVCs4egaaFmcVEbljUsdacy7KyEW8ciRmdts1yl2ZlGD40JsghG
R2pui4avVAe0OHwlBsUhfRrUytqawxKhNMTzwpm52RoycxB0e3XtEsFYMpvCQKpt1/4C4IJ5L2Dl
ImEFCS3IfMgU00PLHFhk9uVm1NYEEKcue6yR7hF1QrRBBaF3bo+Gm8KrsGNkiClCud2AxpiOewb3
QHozKUHNlQooH7h5Zu2PmgeQAbupjtlN4+Oujr6M0Smjf3zuDOVzNFtEj7KfbxWCZZExonKIbjwO
NZ29Ge3ajqd1HSMg9mwQi54SqueLYO6K/ix059K8LqO/EFz4taqESV9bA97Rr3HbN+aheVnddyNG
jQcNLdnj8pg9xj+gm/QNzeTlF3Zfrkh3MVRB1Y9BZBJcRkjLD8IQeKewX7LNwvbhaWqwL5U7LB6I
0qHzsgMTlbRlxgSOhGeSN2HZbukDg+Ifmx0bWgKQ/aLkuwh5GKMnvkNEJvTegdKg9Ef+jUaQDAKO
YR+8D3ME9jVt4I1c+9PkZjW1gtuOdmBd08TujswfGPzt7vTs0+3aosIQx/EhcYr3VYLElBsFHLDS
zuP7r6xd2+85pZSDTwYCLwZ2p9qTWkYiO+XSSUBzinkX3dLHFpcpMaj9gYRUsKEs7PQDg3PSMYY9
FsKpA23AyRlwMAFn79xhxjsjg8t+XWXBpfb5aunqNRT95DiE154NkAeRnA5SkgWfxYkHjP10JTKw
ntjLHuNsXZD8sNYEKcJ5gaEmqwnlA4Y7+imcEUA4cATCDqGCn0CsgWofxTm8ELguJVLHtTEHfJXA
gugePa8IY1oPKEx4F9A2B3HC5PIT+Avi1AYzEOJUYb2C8tzJdgCge/AmTkOMawc3BLzTb62Bfdbt
tG01+yxr7LNh7RfHZvan6qBVKFSPkrwP9KNq+KzDWFn/E0426JhmYVubflDTCb0Myl6a/SF1FO00
59eg8uFR6NBDQnAcdjQxMDolkFOC58Y8lPl1TfSBJ7ccVIt1zFGKTcJRzG0le2Z7LeJjatyCzh3J
fFEOfOe8kjQyM9kPZCeiDbwctWJfp4dYPKn1VRfskjMpo+7A1xavka/82/IwJoe4fgzjWxRAwbGT
T7IG6E+Ovpiv6ee8h4298ELbELccFRIR3CyI1uZkxSawRCNFyn5YvLg+zmgNvwR9G5tOPtuZ5Kz3
GQkyhg19D36Et0e4nNLyrLQ3I7gowkUQLqsdikwqyUWmbdiyQMjrlr1PLb2MWzzY+Jf4ztr8qA+X
dDhpjNgx5eW+Vp8W5Bf1yTJwirrgqgx0/HSFuChAW9ZK0ySD2GGTgEiprteOWZjNfLjBpLH89lU4
EuEAXpyFgSpj8BPVr+lPRQ58Eg0ivHiaYBN9wHmiPulxceCjYJZn0mJAGIZoBwy3w0qTKy/xefNj
QkBM1bspMaIkCYPFpKxBUZk4hrHjuQ45pSBz7/bhcIqt62xdJxD22WXWPSEnqMbPhkPN0dRy02Uf
4WCJj7NwbgNvRIhV76P2YtGs9qTOXsz9qB7i3g+U51y8xOJFXi5jAczCZuxuiDipD1Z7mEjENT0q
D7lDMuHx3UJK0k6CDrjtGJeuIHg9ut3BFSR7fbVmv2Ej3XkYH4MVSDU+R+F90Ve7oslYPT8207Xt
T9101fWjQSJHf46MC7+fqj9qEd3yOUr3zXgcYiCah1xz59oPy2Myo6zfs5aDEYrbgcW7kPNLKx49
2EYyt3G0N8y9XvE6uxbKXpseR+2cTNexP+Xs38WNswMEglH15tKfAQ0hIi8PRcKI/YJnjW5/aVy7
GNCcNwxeMb8mA+ELZyM/LPlZFX0T0MJT87bO9TnU43wjjAB2PDJ1NN0otlHQUyXsOwAy8JfBUzGd
INsRSPoaNxW94DO7UQWhe+BfzgUk6k2n8S51jX737zPd/0PP+h+V37eZbq2bwfL/CDuv5ba1bdt+
EaqQwysIgGAWkyjqBSUqgAgEkdPX3wbfqnt8fF3L5b3tZVsWJRCYc8wxem89LBoJTKj4OmmgcDos
1KsFg+QViQXDhWVzky/D8V9GTflfSs4/hmtFHcv36j65egnhghKjzuDdCvBMyO3EDMusFyIUE0lE
QMinDohBWE3R0E9LLj5ZaP8QnsZ/6NCsST/6HxMz+Q+9d9k0zzF75MOxb1e6udUCT0AAFaA2VOHp
0NmPKO3WUv8zqoRupVutxpX8mac72VwP4zxuLmq7qyCQ6NmxJnWGDFFXfPh37rVThDAozOcj1XK9
MtFRGAjz9W2VuPHdYylr7o4gHEX1NcHzpdWHWrm24juVeYDBu0MlWjZTRiOP2ya3toQYlREP1X6k
o5q6/X3JfsZJlGYEOQEUnFW4lc0DXWIhuVAyJG84/NO36kFnKPHu8FC0F4pTCViQ/EJxqMMXab2U
VQN51+NCrQjiThVdMVjFrWkbY87A5pYirumRyf7jNvxTWvDHoPKXyfh38UR4j2tRlaTj4zX+onXc
n7Rt9/Z4Edf1Fhnuv17t7ypuSzFNUTPwLf9x1w9KLBuRhPRW1yiyZ6jcBp5JHINTKJYXsEgrTgOU
Z5zfee4YGSK4teYq2wpxAGx5aLKMyeNV0xVGZo0HB1gicBooD1OMGIMN/17zlnCgmxnUgDTyadUY
0zwFQxozgT5yC6iBhC6g9x05AXGtITRxBABCgn5/JOagnYEZvV+1X9iNJypSXBRAcgBawcNGBJw5
4+lJVy4jyn4m444B44IWDnw8WpnSwcJMilJGHcTkw2G42VmLCuh1sy5FBi0bWdjIOB3zlRFsS2kz
YNbuV1mwFcUXPSA/ZcFZDWtYwwaDRJEy05jqezozfbSMyiUsWBZVSAY50fbGJENWWesgZQn/erf+
/kj+z5v1x0Ih6WNfPeISybcyU9BgIP9Cy0Nm4y9E/5RmwPiAiwU451+EEfkfr23+uRzEcSGOWoFm
NnAL7KCRW3OAgnpZweOfNZkLhVoaHF2BFTSLfmVTEMpEaS4+PEoAKuyG+Qun4n+6fP++fP6/q2L+
IYYY0tzqSn3SyyKGQXSzbN8eIBqpSDgdIqZj2i1OTJqGXBikq2QIsYpe08BOPyuinAC8IBFpmYl5
CoGdg6OhQKUOZsaBthoZwI5GUYv3lUyvO/0yFzgh4+hJ0dk4efyPZVeS/nqlZcU0ZEUxdEP9Ja/6
bQUImxQletcPk57lbt3u/R1f5Es1Jm7L3mhNsyTMXvGHhkwwqr6GMl9Y1V4aLyl/rZnc/o/M69Cn
qSpRY5SsIs01KXzv4SLSpbtpHP9K8ftZUe9QgOnSm8Ep2IAPg29g/FZIM9AM2NwoWw25diJkMAVC
KkQL0XKo3guUkQ0N5MDg8lBvqREnnY75/HCH30ukRGzRG0XviR4grTFCYSoLi0NGhk9bjvjKJ8+r
aLoVKAorUXDRMbuYpVE17xSe+OSrtd41E3RJ70usRcPzqLQV6YQC5+O5UFbUf19y+aOIX2LFWCOj
6CNBmn/QokTUJkg9B9gHZ5Gu5SiFxqDie3j4sgC3MfYerEzguQPe+ZiLEaYl6kP6a+COgnIbDB+N
un8w94Wl9qg5fYsMIkK7xA1acqRkDNf7shvxL9qm2ZgYgmuMavlcpxFdfYj15wDZK672o8BBoDrJ
6j7JmSHWnxk8T+NQM+JnZJ0+zhTFDTY0FU2tdlWfR6ZwgbzR7usEPyMqkXQ8DrQJA/q0gnAOGHwV
NL4792DkcLxIkodjPtJeC23mYuKTK3pUp/m+H2CKQTmpLlUA+Ti+69FLsoskIKSN3hhdSuMqRlCN
0YCsH+Og6AcTcVf75IPbAxNWZAYxosKSMXLD6Jq7MEErg3JiaDmr8CBHN709FNHeZN6IzRlkVhS9
ia8PeWMWP3W+6zqmB780AXycUi1SbFUBciBG/0m06fgUWgexLJ/zv9g8ZCJdG1hv5ibTqXtN0jvQ
Bmnad2rQ03ri54sPFe+EUG74sIRv6kGpTu7AiOOguhrSi0GEU+1L1Un8UOnbD3yIjFik5GQs4wLC
mJSIMoXL+jGc5Sb0eq6KoNWzQOBZJ9O4ebpMYNXhY7yvZLwy0qLJOZk4PGW0LDraK+I7r5HwHsSs
+fmVb7UUdsboCR2wycPwWMbxB6KAxz2ZYSpn1l1U3lC+9PRQLIJvTMdguNKp15Hh5tN648q1KM24
1gRmJ+cUjQObX7E1mrdAPdWiheweYcELMoIgOIrFd2S+5TEQC/VVIsMbtzPA1NJ9CCuZ1DL6Q9y7
bNqoZQjEwZIM5QUH66G35uYiZgz2bWWO4owcPskKALh7TlcM7At5bnZOYx0xiGuAm2IeaRxEPQ8e
slBMyXb+1TU7rMi5eGmNT6nGsL7DEF/Xx8FY3yMozPQePuQbzw4p9uOuHlxVuhQ0JdUIahDKcRpG
U9kaZ5v6JlsHOsojw3KXN9gMfZZhJrSbisb4KyVGgHiMnijfC3fUe6G9IPwe1Z2FHY6k50Of/0KB
kLN+90gdYgmfgnz3fCMd3bLuFCPAhfZJHgmowVMzXO503B4cHKJgJ8dMQlEBDSGdFbhj97ibR89q
3ppMNHnpqLvETwToBl1pUlkWNSeVfAQh2d+kx5fO3SFKdKXxyQsK9/Gqp28GKTO6sCe022SHyw5p
FJoyM6VbTk6rAM8ZDb/+0o7zR+zdOx+bpzisJ2II8G6+/gHxwWYSnHF/oCXk52ShHCMBI+4UY8Ak
MMErSf4PwwW6WSLYIVs9aMZcQWum/ihHwoBod9F7GYM1MGsspq030uulGW3iOXCrcQeVBdQydweh
efHU7fRyaP9bKdzQqVA/ZWOBHp3TIc2CG5qbLAUk4Eb3cxUwLhJlP3xcDXA80VoP4XiGBzNYiNG6
M7DqG+cIV51GT76zuBdvfVE6tXxN4mpW4UMLU08Pz839INdoeaJzlZypw3J0y1JxC6nwZA7JGhrX
Ta0j1XbEYsE/SQHVixxO6/ZsxMumWibJmT24hfUq/6TSRsTGm60krGANRwev4RRUc/Dmn890/M/p
uiRzQ5VQx6CLQYaNQo8vWtpTzo640F9ZZQpM/XQ5YDc5kQEYS+J9oEQh1gAQGt+g3d1CJI2dIxsz
XM5P6Mrs+Z2HTNAikrLESDDjWVNTcBVOD7BoVhBeQGGhOsoJDwsKni9a3cEKmBUONXh3lLAhcoKG
MzwzeLTYMdYYIALYAHDyprNBYPJqSzuDoT4QxRuAPXr3CU7qtfD1HGYqh50arCrgGo9Ujkzm22BH
iocvHiE+EXaLIn4vzI8MwR+GCoY+6njJ02U57LLyZiE4k7D9KfLSqlH2/bT6krlMXn5WJB4FuMW4
sInM47rJq7XKRBLFXOA+GGRJ9rXZij9y/hUjRLC63muV14bwLLU7i81Bz34Q2QZBu3zwvkXPnxJq
pdw9iG15nd6WYh/g8e/QAuq+Vc+NBugLb9aZ7hfYy3LVDS93bfmEpNDSGdTV0XsyvB5wuT8eEDlT
erCEbor0KCNIhgH91yg+6Bq7KbTMdHR7A2yUtI/DjcBBmXWubc7PmAgOib43CH5u4tgat1LFSt5f
RMPXyCJSkJMo1y4+UyzfW4OCZRv2qyo/idCOCxJ0lOCla7AUkX5ZXCFoBuJnSyFUwxIuYG3Lxnuj
fYT4cukhjqlMgQtyvb9S+ictAwjs3p6V3Tqy6MLcsjMBpi7y6XbY6MXynoJSWsdEimaQsvEN9SDe
RtD2q5xlL9XDWZgwQ9kJ6EYzpivV1PuWGRSKl3FUwCUIpHy9SuW3Um4Laj0uWURDuDVWdzIVKAuw
OskFcdUXhYektiZzCznTxNR02mul0ROipRywKbUmGID+Q0g4z7N/m9UmJHc8QlSFiYu7UmSEVJ6j
+pLefzJrPWQbsf+WYjTQvWnrA8D+qfogoPpVbTB/kWmJjQX/vjntd6QwmSg/Vm36KZrvefoyoX0j
v4PXHl/r4ar016ZcjtRJReEMKmqoblv210T8UgiPM5kV0q4aQWgymah4M5njDMZhCi4fHzhY5Bey
K1PJDzLagMKxCF/QR2ySLxlZfRkoCzVZ846jKCjUkjQBFCfUEQ3ygjLah/p50OeZjngRGe1GrZEW
vGns8wMFfx4xhUVcwX928fTmbk0BfdJTmIspwjokOQYTAh5YzU9r0cnfq+YyvWdiA8ieURVcbGm4
PuWtRoBXFVGERAx38aF0zNTyiA4WDFmjAISd4OQ7mhHqO4ORbF3aT8Lk6sR84TIIBs97+jrm7TJH
OCrzESOXcwhfBhiYBnV35Kn9d5+8JoOO0/OjUj8yKZ4BIEihfVi8M3UJGQIShJoxukNgymRLqt97
voPHiNAd0qexKTqvrMki0djl4++HaZC6t89gpGsRQ8dLUF9GukzpmqcPejOAqkcNW27XE29CDi3D
ckQHODTa5CUIyEF7nOBycRvEUAvfO/QN9/ukRB67jYUE2OpRIU2wPBsOCYFvG2NY1uY6Lkit4Qsg
y7bk08fSW4UJKctu3C2y/s2xWsD/qVxUdRHcmVrXK/IKQIELtGr0lwcuFw1OtEA72DKxn68lOuc0
sJFUmD5KK+C6uXGpkqtIAF+OsipzpGD9bI4P88lgG5PzPhVZfnH6wUiWltDGFhZFiF7ETrVjtHFP
j4TiNGQkNzBrlhahylv0JEbqR8bGyI6E2llbmlCq8S3Cpp0zvqaxIGBj7V4aHaHhyxSSQpcog2mt
XkZKduSJUBnVjdH6HdJuZG40ODXK0XaDgJqtn8Y5gxiyN1RcITMhXHLqi/2ucqNrM66j5Ar0/h8t
oF9Yuj8bfYZkGRpUKcW0zMnO89t5UxBF0TQfrXVsZjCHf/1oPQOCMqXHTJzRouGHPEMaaVtkGAn2
7aa6lX2jtLJPp8PJbu3DfD1fu2vdvo6zK+8CPwyk/vRrvTWJxR/83XZ7Xp5ze+2+fH6H9iLknwo2
00U+4273Xtjv8cuTz/+031pSSZ4kAky/4ej56wfyFnvHK56mlwx5ve/LJbMvpVu6F2VO8LbdQYrJ
7e1Wtj+wX7mksszOon2OXZSqLjBgJoLTD9IGZx34bNqIoG9T0j8Q1l01p/mH5eCvyMPfr+ofpvFC
FnOxVRPpKNzXgbAO67VRL2VxkSQLSVjq+YuirFMEs/hvi22ceWBw7gybkrmp0QddVU8KpI0qHNTW
lwtH+rnX3jRVB7yEu0BYRlCTEK1KRJruFIo+1TyXwgsz2WeDrA++xBRSUA5InrZJv1aj3Wis236p
d/+gY+I9+0ufmF6FZGm6aRiKOrVnfrt90nGsdfV5147Oxtnwpr2PzuD21GT/9/3rHSwy9vuO9293
WvT2N4uSe1osBDxei/n8e744LBbefeZFtrfbeMTb8EZnHh9xwuHv8MuOppFLXcm94t0yp5h5p9Pi
8OseGlfMJO3vu/cdOIHT+r39crjYtjv/fvm21/b8ciVnXPTcNbemMucmHN1w9rG96vZ6PX+p7RfS
1Rad13iV81J5aziedrJQ7XVPctQ1WVzWlbPmBl5n9vaa2x/cwsu7fdwfgxmQ8sj5YbpBxBDzcgfR
gO1wRANdvl/5x+N5tjzuff/L8dkx7J/9YH/t9/vVq8P2ajuGvVk5fmfvv/zV6nX1uucvLWdvLfZf
qwc5Fa9vHZ/o9VVzvoY5mgm7m5X8y9fpqdw87c3b6GzeeVQ69+3N8R3/6J997vac5HGQG57v+3vn
9b/XCVn9W2faEk1DMWVDtSTzj+7jCEkv0AZxPPZvRok53L4v0MqGq4aLysHSiaINrjDGJsBa+8tN
R3k579+eH/cFTn8U4WSJU30BUP6SsDAza4eMlvv0Kt81xvO5J1B9fw9bmdODnZ5KxdXpM09eR47J
AwNVr3+co97Vk3mqTPCsdFKTmorTNTYItPfk9Cl7+GIxHKFGs9NXRUMTaDM6bZfhXnEASRD6QjDM
vkRBzEldsZ+b4Vzfovd6AfiCHCN2IY7vRwqmBio93aFDd6CjoLrT0cmcYyp/5VxAsuiu31GsF5d+
F5S2PgNbtepxX16fADfYQ3cMtbpD9Q3kgN7osKUF0X9hm0jIrDex0hdkeoLNwZByVfn6WeTWmY+K
934DD5b/EFokkLOJeImvkcL2cRI/rfknbjpdWStwk3VMutKqXlQb2tzKe/5KNHa5LI6hVy4rkiNf
hRHtOREL/Dnar25HgIFe4Ta3s4/MnxrofvgCrS6GIUP1sQvBktKWoczdWNx4Hj9NgeFLiPA/j2w2
ydHQgiFd07yY8QlWOWyVk9FY+qkIcnNLDiwUE+iBuj2RDcyiOm3+tLzuom/xA/N3fMaJNAYs0E/T
aXUaoz1yyt4VL9Wtxju2L4CG06gjwGb33zeuZvytdW1JlqjqkqUDg/xjxvHsdJmlWBiODDh0zGuG
V7/FJ2vq+tnydnL5sYHAHePuvG70ZZO6+UBKlP1cVvDkv+jNlCjR0yMRJNv73WX4wX1u7e5fMh+L
p9uT3trWlt6KLb/lLSZG+BU3Mg3odbF9fNBY7Su/wka+5R60dreBtQzqXUmfyKULRJxkxU+6uGG+
hqnSxnzyxiEzJGLabl7BJXA3EVA2/TZBo2DL/EcARN4nEfC+oLU18Et4kMy5hS8YdHv/DixCaxCK
Mxa3Nkm4absjeMfqELZnaHgTWGItQJa4jIUDR7gMDzUicX2h44gH5E/m73JEefGNeI7hWz9rSIUh
IgacCQk6KPwGqIbSm+gKx3qdrWnqluscpPiHQbDDp8SR/VOReTzkufV2p09hzYMNR2kmv9qaB/8h
Lke/PTLzw9caiadSOAX9QiuW4+KZOCZpATTlOjfZNOf+pvnEKg7vDYYfdGSz1oeXSJOqlOz0GH5j
/IidgIINgDyw1eWICPb7fut/ircwdtOf9BUpcOY/zg/wsAvE8vQm6RSskAPWzCqoY+1oHjvROXY+
J0ja9NJYyDK/vKSZ38J74eF8u2+jGV2KhMtLs2EhbAGjRpxH9wTtQThY3jmdr2TBZoJEzaRPI9vo
rF6VrX5NbxaRFQdO4Nmx4QwH9u+WHcsr5u1d8eRGkDu7YBEarvUtJn6S48Ss+yQJvVpQL1cLqmvr
G6Igml+bT3Oup9Wh3SOJQKUzLEhf2aXSCu5NdDRd1K6T1KwnyI/qW1jBQDRYTonzgrI675wE8MC2
c8j92T2LOcdCB6Y3I7uruWOgNLkC0Ruv2iXaCXKsuFD9AXkVXbv6lSiz7bhE/1ge4o14wC3ZEDAi
e5SmgTyje1zW65J1t3CM/f3wTD0gAk8w4QZLyOSNv58fwYaFl2vOWTeRiOnmaifCnNdkiSkHgn2X
ie5rB4SQ+2FXoBry77d6BdDJXKSr/DWaxRf+NTC/GO97xWtryNKQuEaoblHtUkidEGsM9v1GLzBu
IB59YSSZlijeOOkD3fDdiRScurNmXR/YKaaYjtKNP8je2D1eVBBeeCB33Y0jwgkJAoflah0caada
XLPSBnBweiyM92pRLssEu69rrfUpfQeKwSpdjMd8Xu4nur9hm4dyyYjopN4ClxgbfRvu1EN3Q7qJ
KTgoqPHmiBpR5uo36BUwS2l+z6DKrGiq8V/8WedDU6e3K6/RuOfkUMFrjDGB0hSZMaXaclsnjDs+
npAULEYNdv+T+fUFXiREp/4VtXd0MpbthtOR8tVWSIBnrBbFVttVq4zcOBtgGJqqiFSfSQZGaEs+
S7HzoRcleksEW/XZUnRfeKupn3u3XHKegp2x6ZBVg7QT4GIsx70Q+1x/wluW1WpCHfFJanxzi+yT
VQR2BfO/lnS3eRM4UeGU38LLcwVxp98R7PSauebhv9d6408v+DQ9J79BlvEqa5b551Kf912faBXj
7LBzSDvQUg+jVaXsqbGVfDJQNc26QrVeuyRu00wPxEWruRbgTJVJMypcxsN+C4VUcFmeq3SZoFKl
9ELVNPFznbadCw9PURE8EENiN9aUv0tPkIqEKaLecQXs6i0BVxBs0+YAPsMctxa+GKC66isS+lL0
R4MuzUaR972AsXeb5DtxaqDsGDoDuKalrCzhXUq9gzYPGX1XLOOUImsdPDaFtiBieTIJWf+aLf/9
0hmiBVlNlzm5/HFgGeNE6wsxEQFYQchD8IB+FSYuv1jkaq4wf2UnkLrmB3KPGl168TF2Htna92M5
pTMTH/HygNzOGAHWL7haqGF3u2y24ZLB5aU6Pza56usLEIE31OJ4hGTkgjH75R1hNz4Lrvy0+qaO
SjTtPHzPaBuhfjnTqhY4JM/vxwJO2X6U3NH/JAbBlkzvUZzLYh5cQebyWfIbiYc3CE5S85NdaORB
hXHYI8gydiVYlX7ipt139FwDARW+QbB0UNozlvDGpnhMt/UP69uDxNbG8PMflhQm/oH9+exXwSeW
C4bbwhnKs/TBs0vcvLQJKHFYcsZTmO0RRmsfzAUbc0nHP9HOJpQh+mnfKSrd8TsmImniThMgJZyI
4OSpeTJBoV0qh1Mdkoe+dTUcUz6TgTbDDBaPxNNUgBO/g1l9tVhj889UeLcgjoiFR+iCqOK+RnLP
3IIpqTpndEBn/K1INvw+4VEVvayjs/CPg638Vw61+duNMklKfjvwKUNYyoYJiSRi/9BmennoCz9B
nkWB/8lcqn4zCDAO+slkLwhOWL/0ZLheWBpCv1YQ8c3Sk2HtRmDckmN8QrutfFmzi9fQmhTsQ75i
/PVAZQhmHrvPeB7pJgAn5281n6lPg2O3hhv9QSmBbJPjJk04zoVzXIjUpPfEzwV8bbaK6Yw5jLUy
cPCSEsgAKbelm+E3e4PQ+G8saAWq1tjhPu1v4Vl5J4eT2vZj3JKSa32QC9w0C/VNhCv3Naz7n2BN
pEIT+uzO1MqMXpgEkWXbooja4Q/8CdgR6P03kAdpPTkg3V/SFWiuA1rMqZGmckPTqci3bLWiE2+F
93Sr4I5kF0cPT6Fc3cav8JjtkS89b9ZCwbROJsYb9w0N01lO1PGv+xAK1pplojjVxIT/wLUlem5w
wnPuQxQwQ4chmOaip3uYcxOIz0So4Z/i7nL623Mf9Tb5Hge+RmGfM/+dNv5fhwKNjDqk7bfyorkp
zV2bwJ0ZjrQKVCcSzqn2wUeUE+g3xUhK8wEY/Ds3MKG0LlmriIpZT2WHbpmVEP6VdcuQNKL4TYqw
RX/TG1ZwOxLwfeAyEfc0BR0VT0e+nyDoDeLyWf2wSXED+/+9J2h/O7eColEM8jJ0DX7O/75f014c
jGxox6P4rkyoMZQfPUZrSv/GnMFanbK2Ac4yfOH0Ly3euCXt4YczwWA6ZTdnqPq0CCCdQ5dlKz/Z
FEOhw+iTZhxQEdgGdLnwkSCmfRCEIy2Q1KYS8FePFj73TvPwhmNHONbpv7+v6bj9Z9vONAFPyirN
F/HXY/rbY9gprX4v41w4RgMuvlkP+gZQDnc4hSLRcPk/hCmyMl2n/3rB6Zj12wv2j74YpF7Arftw
G6DiJSaguVAvYatS4eccYxKv6qbpWo3wF1IUbTy2+MGVseCBBm+8luDZtxZkDLiwyEtow4KMOABs
i5HQY65idr28T2AZ82M8MOAoztalI5iPNMDVsAWn1mPjn+KK3LRwzM7lODXlD+w5wiFNKzBsqZgv
0J95RBsxrmD0iTCjOER+/4b0B4FatWXmzRiPcR/d8hARKoT1Tc15hCPdsDHOvK/GuUSf8HUf2BWy
d2ws+Bu/ytbLI8JR+K6chAH5HBLgKXh54tCLYXjPS8W3TJoEgLKJLJvG/j1PbTVD+CBC7FEhds0w
1VocQdYgt5BDacwWmZRqboJzTmSeMqW4cC1afHjkDuiz4IsCVaP8pblM3ccsbY0NQqPrTDOLs+gn
p3smJpP9gGyphPbxTL1RJyJ0RrNP5hIewaJetvBwODE+OFYEqjNc+Rz6SYMoqGCinJXwwwcSyEBv
MXT0xY0QOhpUPpB2PNCKqwK9RmHTLfvU6R8uzK9wg0kumiyFwNGoMy0QORbjCzvU0FcinmS6wmR9
yoO6pz4uOLoMGBMxVGB3YaowVHO19tunS0MAgzqISqbCLFZXhhA65oLj5F4yZoIxL9JJwqVLcxi+
ZYyL1/16gKUE8mose1Dq2gbK238/VH/lxJiWpGmmiiBS1f6ogqSgUsqup4A0AkA6OPgAWCkI6gFM
Y89UZxVlGUd2fB1YFEhfHubMoUKiQxGog44bnCByGi7EAIHIY+HFBEoaT60uxqdfdC4zTyyOTM/o
eIHEH2dt6cm9h91Yy2eP0k8GD+Mck0MTVF/mAQrUhPld8DumttkiCFZqus/7U4Zkul8W9TbI/8EZ
k/7eLRElU9cVGeSx8ke3JIyDuHx2sXQsG6I9KNYL5uwwBUW/+tHe+jeJBh8z4GX2BmYZUk4dulmF
r45+NECdSf2icE9DwMAkPkzXUNYdEJ7PpzNIkLLY5DjSTeZp9k9I0QayFloyBDZwCmf7TOPptmQr
FeSzEnmDzMq8vg9rFXA7qQUoVHj68fzgBYPgJHCimw5A+Co5OJMvMR0kP8MnxCy6AcaWl2owhSJI
JbdlpncLzOToXFhTNiD/A8UGlShsLeifo8OzjMoTsy+PygKdyYh+1a5nySm5cphwOuhFOapn6B2+
juSTjgMnNAoIjtcbwtUtJ7BWoBdCO9vzLPMtcLAeGT2EI0ZSt8EjdqMTt+xvmCYYzToP3Far5/mT
itmgxXSZwqSw/M8yHujaEQ2KFhsbAo2OVxETkUv0DNtnn8xDj1BY3hTyMkFTr9hWrZdUeA3w756Z
RQfpjm0HUwSH05av8vO/HxHll6Dyz43Aki1FQ4ZsTKlq/3sjaMR7HAeFxUYQAKw+50xsP6e27w+F
XPyVEVkMhRMmP5GvAdbwiZfCboraWrhxrjDBw5NCgPgXWSUusmUdnHWJ8DJ0YNiwyFT9CfJvBMGR
D5gp4PBLWtswyYOndAjX2kGZXIvuWJxupNpRb+0BacQsjySfwe5+bDWmVAuGvx3nqA/29mjLKyFa
4dEFaSQCwPuIOLpNCmUQMiTVOCrCusKfUoYXqG6QGGjCRgESQlLCImAZIyLlpWXD1z1R59QO4dt7
7A3BoQAlbgM4b14uM1LIAXU+F1LuJu/o9hM3eTKWcXsN+wQFJjIl6gf6WmU5D5MVeRFoQDD+r4HJ
Yz+dh0eLZrgWeSjkC5SynAyIaGT6TzuNfgYxJa/cz8vHeaIIzeIDQna8qOTtIWDdU1BlDKQxkxJk
2ZL+zsiI0cRyOIZXTfFKGhvc/hVzZ2y2XssRF5/dVFKjcBt4hiuHr/GBkPAXtu7uCwDGj/o1WZJu
vDTe1NIzCZ2FGwkhp9z06AM9YUHD+QgQ/YcLLfI4Ehi6GzYkB06UafBWw5Kz14YuUoA7LFsk3zVs
+JYcT09fDN/9Cmc9G88csx2Lq6tdundIE9PJchMV5/4g7O+r4EKKJqetwFa2TecnqyePemAny0J1
eGjrm0EvJyDVNjziqieVeY8/nSkjBTDtSqpeqvy7rygkI9PqBCPjhd/xhRf2iq+Bx0spfgL5gKN7
LLwezDJ1Oo3c4ltgauU9SjciGINBVneu8Bomi0eILWnKPUVnhBAY/QI1eV2+NqcAS7sdkmHAZZZ+
YHUy3qVNkh7QX1kTUvPUbqmo6ZYRBtD/oJcJeMhJjH20MyrFMDngG7VkLBaroUFUyGRSvgSHDkRI
Rjo1wwkyGUm8ngO+voIL7HxujBktGfZ9orEDA66e+6iPOcsc70zQerqGa3GSnHBO0TpXDQlshqzF
H4TZKR+X0PjuD7Bdc2ucS99q/lYcW3BKdp8zfXm8WmRAwWf7R39G/cuwUBE1y5In3bOh/sra+62G
FI17OnYSU9EeLiXKKs018QJlAH45MM7Cgd412ttJ8STdSBfrWr/MFlrMIjszLJyyDmcvpDgcl/BF
67lTowhAaQsTNAPjMBVH0dSum7E0NyS2cxRBjkLPV5jQcv+9Dkq/8hr/WAd//2aUP5hy0Wjo2lND
jp8j24FlQYSAjSdiDOe4JBpizzsHf0T4cJKf8InQ0ONNHGmH1Ku09+8Gu4hjGrMnFFm6r9SkuHPZ
/z5FEnCQXgeTuF/g2GbNQFNp0CNojXzwn0CVMssf0kX3BKrE9z8fs8UdwUGzvWs7TSXm6kVtNvkT
FuX2ru9bw2MZiWkKhIimZgOsbzJxhln/4BmaMjfvB51yOdzk46JX+U6Q9/mQweNkabYrKVvG4jx9
wIBxRDRZJF+3BBf0tki+ruhIjY/T1XiuFdOtFS/q5nUKPndR5QsCRixOlwpKcKeN5yp+wnL6mf5n
IHJQIqHyH0c9jj7//xmFzp/IQc/SdUP/k50dFOiEulYfj8wqDDjH0HjZmJANcVaPXeUo/4ivKPoU
+p9v0hvAKAaWmJjvM+MNHLX22a7pdNHMXsO/K5FEYoaV7VgmM92dUqKeR2L8GvEdBbkEhuRI5yD5
Rq0Vwlp+0uZi9rWRDuG76UBN395avmWYxDetfQ2TLSMCFmtParxSmqEsnz02hAU8lSO7P6mYU7+d
HWFU5wqhP1ikF6x4cN6xqziEvjO0c1sX3daFDlq+nNa3DYSmV3EhxrYOmp+kcDYOoKqM4QSHxS0m
C/PGHqRQozMV1ikobTRO6Evf+TB4QN1CwZZYztm6zHz9ayezY9ym5YeG5BIsJjagnxQ4hN2se5b/
eJn+DB0BME6xoYFCa+I9X1lnnRQ46POvEij7X5xinshAuOo6VCSv2nXjOkdqhDeaEua+rJG0Agg7
merCuiLr5v/Tr91NXjE6ZCNESmVHO+ZX3FZOdtaJOSKhEtErZq3PatVR2DkT7NnRQiYQQbpB6s8B
KHbrmC/EDdTdI/fBF8A3QCqFFknnT1tugzMiTULKOa+Lot1dmKtVfN7sXI0HCAc8IWybKFe2pC//
90ohK385q3NbgsPlaKGqiv7H0bk02uqutw/xiLC4hMccied7xeyPq++Xhl+NPstFCP7gB60qR+cg
mTIykWNTUyMyLBjrFEs0wZa6MM11SoIOKUD5Qh2XyX2Rj+tmENFN0NXCDkRqA9hl6mvosZh33/lc
mUi6jNcehWpWmkxZqA3e2OGlcm4R0KYtipGkNm/YcC+IKq3NaQlmjKXCDEBQOoUOWI+zsmJvHs7M
6sNimvZRPGArvm+tDrpv1buFMi8MT/yA1c5wro0cBbbGuipIft2FyIqQIZN1D8N3uLaZPZUK2RUy
VmM61aFkIlYpS/KITyaVYuSrZINmnKWdtn/pvnu2MvvOXsizIhFrNhu+pvYValcYXuyPidfoRPEx
vaIDkRyMn8wdhpX5VrrTdj4dwSFkyMtq9KqvUcED4ijFeqAZ6Un4FhV2XU81Nvfig5wCCslHNS92
Qr8h9x5eCRKalYRASOJMNicXa6/fcLkHFinoG2sZha9M6iSfMutjYOvFRMMoiGfsWn1RUQSA75c5
eD2shuVXlsJnRTXvjFArBBgMLr+Dka97g/d8UZaSzELrd4wieI7kefXcJ8IeH7uuT0sqKaYU/QbP
QUek5QonNGwR61pcphG7nZGDm3JvIP2/xCrOEuLKi2T/dAvTk7chnawpMUjeAkDnLy5PjGyebP2D
E6tPx+P/b0v8nxv919Hht/29kR9EHI8BrEckf0d81PV8oKhQD/rT1bfi/aKETv8mz+I1cFImcDNy
4TGsca/YYD+msolqszuEbkJS+MSasqmaWlKi5/gd0HtOobaW21+S55qc4jFAMugXyv8h7LyW28ay
KPpFqEIOrwQIgpmUSKUXliJyzvj6WfC82HKX1dM97ZYtkUS4OPecvdcG0zsvnYSvFcERy0F4yS90
4UxzMVyDF4bXcwUVLdtm7qeyHTQxFx7HH3bOSGH+/vCawsZINRTN5N/f9kVqq4+prBbyvUL4jyZ9
tbGn9rgLX0gVEKb0sS/o5ABV0JB9i4bhKvBcjJCaVElWRhG5EiJ1ut31asDzLrPzWEi0KckBOQJ9
s8yNzE1BTOY8MnAJrDAbV9nJ06uQnYc15LfhhOckADIPbN38aD7gT1IRdasmODRrgw2WRdTFzcW0
2dluA+hi2Z34DSaoK3DVbF/gdKNUmHMRm/WonYE4LAhMQJizIJRhcPzIrg+afNd1NBkvwFw8MV6w
HITemw/S+wxD6Nysk/e3cg6IUnb6a+ixyWhX3SlzqV+4s3naoleIt3RagWFnJ9Wy8YzwSOJtt+f5
DUzrHnv7HSa2Bz60bPd3DN23v1KuCU/YogHwF5Ayo721qJ5ZGecs5tDjUedvx2Vz6kObg9MQb8fY
7nky7yBlBsGKrwUKOYA0A5ajshLlvU5WLXjRmwsbNZ9egZ7efBfeXem7GSIF3IpzfOZBAboZ7lv/
GIZnqXuqtTOgUb0Cz4qY+mECXGDeFf2TiCWpOiS/qKWgTxsUEarklamXdBsDwmTj6cBUg7f5J8Z3
4ZZVkW1k1D+xk2wsgjHuAZaa9UMWEP/kDfgsJC9WN212DzGxCg6d4rB+iuapN5k3Ya6hd6JuWEwN
IFzrsLLl6nMiKyo4SLe1r+zxu+kp2YmwO7F17aJp2xLxJhxqwKK3VcHPfx1JdLwBePUYs5T+hZMO
p7Ujrj7d1d1uBFCChUzeR9qOSpOBZ56vZgkWuhOiJAg2sLbwVvkzUXMOteep3mNTI/oTamDJOwPT
eltbCLk41IBLG9gnyqpO1jEG8HDVQj6H9hBS5AjkC7hD9dwz7JyCVZ8y0hqNxfzLWabVP9GRoz2y
VxriEQhl9Q91iJb+IAeknO0V4y6K7yIOrOTV9YNPxIY0j4j4/BwZg+9p1pjj+DT8Zw/nAi15gsp3
/kqhr6mZ5ridyK30VYFejQFrvCpltwpdzBU3f5MysaBO0fbMGsdhZdF/YmdpZ6OtEbFIOxOXSIOs
aTE/WoSj0O1SmGPpIfZf+v6QDqcy36fBdgjPlv/UGu96stPqhwiHWsWgOJCOVXqQGS3E6joa0CY5
PUsjnb9fEgBCDkEg0QDGhgAIiqAS7Ui2ONlfvsandQxMZvTC5rjNhUSjibl0tgx8ALTuQMu19eD7
T8EZq1xMkmLiYfrxUR3lW0Pe9EhyuDEJ/hW9AKYjiMnL7Z09bdxugIExB2ViHfNkyyiobBNyImtP
ueVV4XbI3Agg88Y5YYtpT8F6Mcx/YzsN22UFsAlrHH+MyAZtGVRYIRIbcFrPVA/ozaLgLuOGAP0M
VbR2oWOYGPgH5t7BXq09if9vN3J9DgzEBC68Jl4GTJ0crHKdEF6H5DPfwse4zHSX11DDV8saAdsW
90gl8MROWDsmSmIGZniE4Ne8VPK5poUsn6N2h5M3qd0+cZm1Z8lmTNzuQa9ogrhFvs2VLx+pVn4E
ZZlDO5O5AmgQ2ahKauWzqtyicuGZ0RoXjw2DfPR0/aWgYmEkRygGsR2EddJvD5YxH7bG+ObEoQOc
CKw1qj0dDEKyRk9FD5uSOXvIfRJjF8jnks6BQSUWXq9gVPAU+jwzodKzpHXPCp7geAH8A0XJhUuP
12rKlnxvi/qushk082uaEQpj7mBd38ALEhPJLGtRTLPORPsclWWBSbZxewUXnduUtOaJukWv7uIE
4AfQjq+UVYd5peC3Di33w4CoTHzVXwbuyGJZ4+IjmyZyE2rRmLhPB6XLAIunItoEweAyJ6d3cDAN
aaDz4J+lAPSWEsNCoDjMCJnxWEsoKAnRT6FDlAPIPFmeFYCkKVOQERTILyispHgpBy7id5Rxxg7b
qg7oLQLsD5lmM9fp8qx2Ql8osKUMXaBAoerd9I1vufxEZIeAekh6NedwmHHcRYwi1cfYcoNxhjPO
3gT6NxC7ewwNyDUkujtA15DjL2EDgTXqYsJA3WFvlDMRKwtY++ggUYTTKqHW7EJSnxy0k5bK9PTG
if7oaBTa29t2usI67y/WJ1NeCtAL7DKe0JMtp/bw4FP0d/ZXDqGN7b2/aqWTDBv/VZI3XbMTXsj3
+1Qn2zSeaJ72YJcZktkm+ER/KdM0YtobMA+5skoqWLbdV2ZhyMoAtjvSCqhB9YIRCEH4MF6k3P7Q
r2m6pH8Pyz5AzCqjRHCkwtaxaMJY3Iquf/E/yktxBwDSVh+79/IYuxk9C954RS3JbGZmQvUXbj1s
+/SmVE95qE+yiRli62v0nbzsTPhEf3PorTDEvnm3i2VX7NFYo9fWuJEEDEpgM5F8Puqig2uCO8QA
HKc5SBQhOuWCnZ3Rt3ADaFe/ZarsmUi5zP3MgTSBSS1Z9wLzsTbvgM1B/wT5xYC1Q2C5hOXQITZE
sHec0Yo2VuCFSiQPAATsGKzI+rKRX1Dk3k3M2xs3f9bdtpq/l4ZRc9Cm1yl8AgWokitMoxr+BMbA
zCb2B00Wq6A10tVdYh4lDpctBIX89ALvCmJa5z+a1cq4fYzSu6ledfoMarmRDVgTMkJWcqPmpwFK
jBhYjkieW8vxkyTph+aTKv9Hraky9NU09E4q+A5+/7dCO0iUOvMHiTkVVTR9Tm1Rd1z+KIsW/dVH
pAyIlG5T5IYAUUAbjmjObAlKI1YezgB0UmAZH8xb8lMy5zS26JELNy5QpXoNMGDdrnHGjNhk18gP
omEByrAqXE12a2j3ww+1s/RfGwfGbbqpybrOWEH/hpcYElOWSytghwxegpRX4HIZQfHuOPNFxsot
09VgrCLJ6elgZR/BC4c6HpdFu4rngS+tm57eP1G60EXw4Qa2dEBik5lzolF3T9lMdwWhA3pBzu08
r8PMzdBzoOG7JN63x/SF2KGiJ7UsIe4LK6V0WxIS4bEB4rlkJHWWq3LYCMWGMamlbRj4TqbbGzsx
WqJYwaZ1YyVeNI+wkMOO/Qv7Enu6i0gkNMipWVaGW+CyoofsIdIz2dziQOcpWjPpXMgbk40xV7zo
ar4Tf7K3QdiugKmLXRTG1LnvQuiV/IfsEUltvfrdsoKfU/AU9+RwBiQT0DWGGONhay6TbBUcgFXg
BYXPByEUC16oeIpBl49Yro2qUCR6frYmOinLSdKyZXjQyBIHlmtA/66C3FYFYLaL8408OvGjGXpm
6lnBFm5VTlRzvS0wqFC8GlxjQEQXJmJg0YGl4tLJCVzkpzqSFNo1mZdluzr9YU6r/r3RxIGgS5pu
WZqJb+lbR0VLBbnUeq6XhiNILmNmrlTVjRIXZASetwCaoMBOnkzv1sva+SRymNr6yAlN0f0oCy59
lRZQu75l9NQU4KXGgwELlmWLeQCLn8G8hqYbWWPLgi0CsywvNl1hS5SZPytVuuD07zaR8ndzHPGd
BfNDU0VLFL+LF6O8ywRa5+FFO7aENzgVs1cWEsMuB3u8SuQazZNLUXVO2ot0B9RPf0cvajxALBxZ
TFktEZ8+5m/pwn98Ov/7zcm/wEO/be3RyMuizqbWlJn4ibr67Q41ikAe0laTzki8tOAqSQDVYU2T
/8JdhDAQLsxgoOxxwCPpFc1DnppuBAM5WWTWvKHRRCecYOYs1RHppT3Jy6znct8p/m4cV0174rbh
JkPwkQNixWBIqDoDdHMXUJpLhFWvUU90H7zUOOt74X1AXKXQJAnN6w2HUPhY9gJoqoNraosMZitG
darqZ+2svJCQll9R0eNYGTlKz2iIYY+Q5E3zFSk4iX5Is4N8DaQCvgIwYnqyMoTW+Y0UvFOL2Hun
/QxBZY5O8ZgywkY6PmepLBW8IqgZCfaInCbec6mF6pIgJAUCguTkwoaxdMHSUzlC5VJeGtkKFK6g
QuNdWv4GlLSCE05bUZ6YAy5GpzrA3KT1oV9SEiilOaQc5RrZePWzip0TbXVn8yjz3+lVxRce7U2P
eZ+AJnyuC7zYlMH8tn5v7Y3IA8pgjUt6SrPtlWI/9UwPpCLP0/ppHFyk0jQrQszDZMHvg7vEAAkx
zxwRNqHgiLq7XnRv6nogQ+WZ1D26Rs2wiqKtrnhpvlZb9xZ6WkM++kyGhAke8vpUjCyCxbKEJkXT
ku515RglKw9gHUdrVtU7TDfKYDSRMkeO5QIFJuuzjNeffhCX1wLJIAUCkmeN5jR2AAFdzPJHyJn5
3dQ0X9VgdiQas6heTYbafz5HU7lo1LDvAGpKTgDtPCYsuqrWtZg/m2CfEKeHXwnSLovRsgaDouUd
EjPk9Zy/Rmd05itvBVTuktCGjJxIMk3QBGThKhRQ8/cbA7DiDcndjIpRVPyKKaJo2iBYPXzCAzWm
bwp29wIzfpAYLmuDK4k8wzOeEJWIIiFoqRURiUgxDzadWMHiAcRLHxGW1OkvWs4dKDUI4fNDkT2j
fUYgbjiDFDmR9oZb75oygool6Wjm9b4reiZStETVZRbfFTVj6fThphxzhOZKyXwkSt/6WndubAkV
NJz1SMTErYNn+dIS/6kphI/yOBCwGfpidy8l+BR1jUq9dG/JKvSTQ1mWePHTwG1EHfgfSsqqZO85
rSdNOUcNUYFF7WjWOYJx6OtORoklYo6aLTLYvfswO2YGMNGwv+07cXwSOssxEfzL5fMYwLmJtadC
sTZNol/UsngO+nPG5ipNLuXwKRMtP4thQ4nqFQyp8FLDfSoBZUaJttITlQZuD0ZVvlip9oB0fNEb
tBBDxhsFCvEputnBXHN/9TcT+h9bI4WI5UXAQ6PLlJM5sbUMxmZtwZIwGw0kOQaqKLhnXdzpJN3x
pZHyvGevJYO+JrKyRxRofpj862aKtkahO+nvGoPIEnlU0pprhYdTLqbHBN1UTOuqj8vdVIUPtaTv
a6gTfsBM0NKyu4YneaQjYdCVdVJawCdOEq6eOFpnRresM2TZ8WNjVje7nvpdAJVukON1wH6u1HJg
pZQwmwJ9EsfUzhAsNfJ7TtGXV4zT29JJQQqC5iuZIqgZrR7wL1b+dBO1jZpzyCoBwJHQsrk4+AYI
ZIaO5vii63hQ5MjF6Jov+nmsPWGq07a36L6rMPixzxmLwZHySzVhgm6ZnMvo6HMccA3nOqWLLYSM
hNhMpFxTxtd8ZGZJRieBHJ3uAwsw+AgDIOteA2PVToqnMuq2iNnOIsHJNONF6N8DHuViW/Do6d2J
4YXUv/fo0YtieJFuhdvAcbrl8qU2HhvhqtEYl3syEtXHgYCoiY56SrqqaLz2Mrqdrmre9fqG/zA/
CfrNmQSAHupRuggzfIL3L8j1OrwmSIzQyhU23DFHRZ5yM7pnra8ciay8uKhXmXqDCr1TaZgmKRt7
tnE1lKYQiKnls5vVHDHHKMpwYWQag+ykm6A6A1+uAeDGPDyGoD4XRQLCHke/nnuqkS5zilwT+xYM
JoyQ4XIAxW4m6JFie7B8u0ay3HUPFZPjpP2ahqNizMNfnkJZdB9gvEjQs+f+W98abyUKp6hEGmV0
ZNoN66L8zI3sIkeBl7JjqOpDTq+hCKhmCfAjM6wiN0d8yridcDSD8vZh1ZebhBAs9rTpbHS7qQux
7wH40GLwN1xIdqeBB9DZ6rOwJsNOye9T5Vqk75KkMsu7pNRo8WfYajuzLTxrZIcFdquXQNoyJZnG
ZD+i6M8ktnohIk3xbkCg2cxjaA56Qyp0n9K8Ueg733BiCX5vy7j5LUJxRxgrQ9G7Yj+PUpSjnnXk
/WmEAdX74kZiwzQ/bdg7dJCIdKaYKgHPPrFmOoYEumPRkLNccwVbnEYB0ZAxZXSX7g2aIibsI72b
JRQsVrpyLDod8gBqEg1Zjtq2ZFoP+xA1kF7uQXPsWxr41Bn0NrKXCIm4cKObSkQp3sMwcnpFW1X6
S5gw0Erzbd1pdu7PvgA6A7rVL8YqOnWGTrc72bR4UQOmW8ympFRwQ0KdBVMB0Jhvmza5+g2IZuLb
dfRTTTuir0+cikeIH8fbLDVoN9IDyCvogJ+SSrBRVG7EBi3dlHpCFJxl6yqpSGzmGzUjOkGLV1W1
S5HYSBMuVSQ3gQqMuUyBlLHI5G20l7TkpUrKL71EnS9bJx1HGeION2unZ6k+hA2aIIZbjhofpioi
4HjYRzwLCwiQxnQ/TajdQ6JeEDWmzPAycs5uy1GD5x1dpLF19SA/iYK0tyTJFTsI493oSCRfaJ+p
wSpFf4D7tLhUDfAn3Gc36/VWawt/Xp9T6zz3AGQFOvR7gP2K6zvsSzcUzqn5a0G3ubHIzmvwGqJe
+6yFER8xAs5UONEskAx9n2ko6NPm7E/WNVPYw+TFSbNwA8Q9tP5xdcuPGtYTg9W0OYHdKcP3UDTv
dBjHMVhruknGTGnsnT5t9ypofku/H7OnjO6zNHtI2jUFJJiCCmlTvcZnSxG7qHfKJjnAXJ6hE/2u
XQub+U8hK8WSxXya75oNKeWa6WE+t4QRElevz7KLNV16QHnvwHM+Q+Fb0MMBMO8yaMRcwbeR8O3y
jMAbTYCuo9lX2iU7mkv8vrl4rvG3l2sUOFhbIi/whiU/kEQmXqvfzd9g8T7Qfp1zN3cCr10DORc2
iZd4fNHmS7yivuUR5jQrEg+PVH0LJlrr2vsA8rJMF0/J2kAbI240jOzR2tyjKFjU28TWFoP79DQS
L8D8h7n/g+B+fFR7JClLwgoXlPnL+YeLHu2meCF76DqX8oKV7oVPCgRpq+5k55XPtW4WfAcyL9zL
VFKLYBm6//8JxMjaVAZ8FtERHf+ZDd+CxJU7SIqb12D7Gniv2Ebc2TyvegQNL6blM5Ry53qdf97I
/FfkfYTu173EibQnhM24GCG6HOiuP8z/oGc/jDuBADhI853KYzVEl15i151IsYdzQ6o8WRmJ3BA9
wcQMjpxiAQCZUbYJOYBPuo8UONomDEEbWmnlzcf4fdTg48sV8O72U0Zpq/lenZk7RWqhe+GP6jFq
kyMnQDnTu6+h/1He9K3D9Ksy1qkQ6TDpIp2Zbx0mo5CsytRBzU++w+SGNijrr8b4gcQU0mnGCCAq
4G+m65qK4i7rf2hxmf/xBjQUPLKkq5osWua3cWpghg2LUlTs25Hx+INhScgAxS92BqLWnMeJUW6U
M7qhbwd0Jao0rxW5ECrjzcryzS39zBqYU4bpCA3ifKzMfsAYLUCJFet35hgczPxDjoxrGY93iaps
tKJzzRWrL2gqHzUXOngV5eSbSCtG7C6BjM9Wr1eigTa5mZ6HwVi3Imr6ovZfb/L9XLEP/UNmbkoS
fNOaIiR/0nlgCOH0qHfmZ+gL6yFdJ8hQ9AwEpWpsUyYFSsgYb9SON3YGMhvALO+Q8cBK51LrYnlz
8/VnHikXaje68P2KRrYUo5UrJPZzFjVUNOdkE+xiriKD7vAP3IfZzfVt22/oqmkaumXintdnxdXv
jUapN7WbmBd7A4eGqqEpKj4DwymNl383GCTtW/tjvuBM0eDrEunWROt9u+CsRM2EsRXqs1Ev4T6y
CVSe51wjNl+Sg9+BIGd4WJXbai6dBbFysbYnlcdeHz26oCAHpIHnVM8ByOjZV3LDIcwk8Q2HJqUF
v8veP3me3vIXalzFWpSkP6AOZuOqLBkgG/JCJq46P+U6JrrHStm15QOu/4ELH8s/DIsBJadGnYHf
YRUx3AL900AXRrnFpl6jPN71gjcauMqWSr2zRKKNVuKwohDCZnwr1+zR0w9iLDoEwyqAa7ROazmE
jrvqfCwPlKWkWdP9DpJl/AS6uEqXY3sRrkK6nEx6DDP3xUAqVJ79cs+eqs54nN6psAxNXuQNvZ4x
evJ4SBttQVdlL9Xwn2yYgwaPF5zTFJDX8Eu4kPsyK1Tr2ZCBJXXCswNyG+4+GaxLIiLGeBePj0b3
quikrM/gZHSVvD8aO5yEqYclYcPRokHW05b5KT78lwb0zytOR1uhyKamctVJ3+97I/ADqVPE/AJ+
FGoBcrzgJC7DbeTEKxX7DL4Cj1C1i4SvOPlBqvVLIPj9xSVRsURaiqIONvbPy12PjTGMMl4cudIH
hIUFkL1r4sb0gDv7NVgKawZq+JnvrR/8Vb863H+9sqSy0smaLKnGNzWpKBdTMDVZd0h52NWbUV0L
5VOG7Kitd4PU2AbWcRAP8Qz2SteKAtcVV7XKkPZGS9C3nBaPTIBAcCYAQ2tvSq+nd6GBPGZTIHnW
RDMl5hI22sWIFUotGQiIIwz/ayNddnUMH9e8F7hW9OGxVz/EpzIskHhgEDLoWSixm1NZh7LixDUA
d9JS0wrZVMMub61nsjeMbAOpGOn1jvjr+g25Opgkflgl5n7Mn0eJZq+msg5JFgLiXwLQ35YjodO0
KlWN6hAV50gJ7DzZaDxIC2kgWQRHDsMo/MlGe52UaNVqiiPxGP33e/h7RTSAZEmY7iCmc4l8swgp
nZFPrPvVYU6JE5ptOp0Ysw/aD+3g74EErIfmfBUqM1QJLasxPx9/+6ihmHVmYyjZpbc5aw64F7vb
kunksJhQd41brCWOvvz3h5P+XoX/fNVvDbGgj8pRDdXssscFdg1Xj69Ir0+C+8PL/HUeJVC+YKQl
jMSSpvwyG/724dpGS/qwm8AvGrHnz+B/c3Xrr6nwKRGlSIZTOzJfJ96KBJAK/WH4w8TpmyJT5w4z
NVEzZRGPk6z+olr99vr6JLRDk1fFATRl0K/igaaog8mbwBqZOXLxw2H9dbL+uG7n15Nk3ZI5kdb/
u+u/vV5WxrdOsIri0AJd9OmDtwkoUGCbaUh+lYDXuEbcFyUvtMIqhsESSs4SxeIqZtaMFR6Erlbj
cREusj8uBjF28FvkMq1GCec8NhLBOpXVVcrOjeVKDIMHgqNk7Mns4sPwc6RhjeHLSaJNOajb1GQq
uMBbutORAguq7okka6ht9TkE8MnQips1nh20pUq8DApkvMhvw7p1wpqdobCLCF2JIk/Pih4IH8kB
t3CTBRYs8scmSJdDw54FnZ0W5YdSuMQSzhImlKEVstskAcT09/++nPS/akUOL341S5MMKgdJ/FYr
ikKct+k45ocg798UxMqj0m1aBaPRWFZYtR8sepRNHLB1LCOSepFxCHRLn0t/U/RM1RPMEyr9tmVe
bkz1o4nOYWNRDGBRhLbRsLlHAccRVfq5CjYPbNNTFQ/1SsRVDYrQtYTigR6Mk2K9nEblYYLk1I8S
SBGS0kNkusM2iDRIoy9hS6vUXJeYz1T+pTHSYbyLlAp1YgwWOqFP7+McUhEtzktZcTUwyd26WSmG
nRZrwb+PnfEfhTYjZFUXNdHSNQTK3275MazrXJT06lC54QM4PBc44tP0ZNzL9JXRIPcOtt449qR3
On065/H1CaJIRj/JoxBc6qtyCZDLYWizM44l8zJkrLt+yWNhVTL3YJr2Ur2re+lIrJqHf38bbVQP
JTj4w63pNqvboXuK8MvQ4HE1upEPt2SeGlVusGofySASLv252CnvOCluhq1fa6/das9c2AOp9Pc0
wGGXQBy69x9uZ30vnwkePwOTPBCEBXsCkckJuceKKHM7c/1tBRAMbnVOr8YW7ued6AudbnSIk9vs
cBRPHU/Rxdw1Jy/EK5fxgX2ZtGNgPHyQSGi353qVr9IVAB0saszMl6VNJu29tq2Oyg4zW1WvcXMw
he4cdTNucq9yrSNS6S1a/PKTkZLCuH1VHyCz19NSwN71RIy1G63FjX9329Sv/RK58bJeSE69wtJz
n54VD2ex9ihjZEBdEyxboitfW4DCxIERLXcQLqBoDtpa2ImH4DO7ah/hg7oi7xUOgzbbG6BXP0i7
6ihtb8/MsvrrcLl9yWCeNypsJiSBu2KN2t/hxj+l+4SL3Fx0Rw7cq79Vr+0rNuqJSOqORWD2a2rw
s7DmqV/m1zy38eqzXoLLoum14XvLs+FZ2CY6G6NY/SV/ta/pMt70++YDLYSjb8g1sOvZT3+Bcxzg
sehAO3kgWpzM8c+gk06+T22yqFlC4FYv82v32OA48O2cr+xI73LidfaQ7sIdIsHpLtwzeNxLZ6oP
4QCM+i2/8mjur+YDoQH3AxfthjvR7fd8Nbi3Fpdm8Rg4NcO1o7YlsGLFqBdDprRCp3OKMbeBrmQL
z/UBfw6Pgo/uvd6Pz/EFhQqC5MprULXPFglrRolSfSyK001juLeA+XLSHsXrHGeX7fytttWRhD+T
ToL6NnBVRzqwax6jlRS64md2n75UoAF43ygJyVMI4dwvGLudi8W1cIx1v+32xWdxRr6yTk/xc3mS
HpqDuBtpELHx549vijtwoXfCaveJqtk+DfaVzoMDiBPRH10PRDCLJUDD+ddkVdI+8e1r6pJHT7Rq
RWMpXxd8aW7w4EC2d8X16/NuZQeL87h4/UqADYHaX5aX6vUG9o+GkHUu1wZxoODEPA15RsVVaMc7
bcUcZ5mu31eIGjzM5CdyZ7s7aZ+RisKn/yLkjpiY+k1iB30toC7c5e8IGXbte/lk7bUNue1EhqU7
4Fx7xqXSy/iRPHLozYt+Eu6iey6KlWTrXngk/pKBhfJlneunKFk8ch6oa5l9KhKpZYzolmA3Vv0T
w1JmvMw3aEPriELJwKRCfsOhPUQ2Jm1j9huPjTO7cLollsJmWz0aS/E03CFBWqGA5HxYL92S9hlH
eg/Mx0PVry98ZlimXbwqZ2VvHsknOPHFWkbZhtp2wdAjnsCxo9uAix/Oon1p7zPwzBxiZcWOw9nT
eBtW3Scpr91dF8JHtvmZWAGa5ejyPJ+tB2587FaRB1dlPV3r9Uysfc3JeJ3FSDhnZ27uwjoDHDzF
kIfY0j0zLMnvEbzRC8JKIzwD2EC2Fx7zY+5IV/ER87VJvCjFxEuFwwGzItcUpEE3IyUa5Rv9/muM
DnohZHa7TXEiX4urvJUf0Ya9mI/SXt92Vx7r0aa6JufyaD7q2GaMFYPcdya/UB5o50WXYucforW6
Ry7qUZnbycvm+Vn2sLWvyAh3/Vf9HLM60Wyxo33wUu3z+/xYveiPzUqxD4/6/c3L11yoPCZiN3Wr
c3U+P81uFMmBIf9O75yNDu2m/hwIaJ8X0rreKCx9rWesBSd2xW0ESdP4YX82b7/+KOB+2cqwwzMm
1nT4SH9W4+Ktz0PdQOXt47GdknPPE0V5UW9vEm/o309kaa5W/notU1FNC2whSTDftoJhLYRt0QXV
oY2g4DCJYJM98eytyYdjS9XB2LJMHtT+PWkG9g8v/lcpJZrUT7oqy7rMRFz9tgMes+5Wjhk52EMV
uC3jIZMk9yHM9nmnvvvhk5/TjGyMRSdax14N8cOZxuu/34P818GmCGGTB2dUE0GNit8OtqB2oW8E
Sk/e3SEJ7og7qseZOSIMeN/Y89EUuvNxUqqPTIhawWvpyJev5mt0FApbM+ivAU/3CGgWUONxL8gE
0SMF/ve7VP46TbxLAnrYC2qYQ4Ek/3lJ4PVIRs5DjzzfJh1gEh0mjwNze8Kqh6WErpUQSOlhZBsj
KOuUmBv9amWeloG7ccvizOpT1acwcfuLLtnM68BZKBpjIUdl9ot00P/hHf+t4eEdmyoKO7Q8sqZ+
VzuUSZsUytBPBN3MggvhsSP9lYRJHqvQWV7KdcEK/17vGmSaWGQakrETZiE/XGLKXzvo+W1ookh3
x5g30N8uMYKk9DGOW9QBa1QG5N1VHwWna8PEdyL82IeIhZoVkApS/OQsMR5BfDjucrIQIcd8dhvS
HtjiiNHR8j1dXaP2HfJZK0y0Y44gKD6Sh0h/uFJYgv590pFmfr85efOwD+BlazNmTpt//7ed3DiK
Qx8IdX9QN/onEBr2W33O4G7NRWjmLq3ZSFu35s6yngd1reUegZJoe0lZxoZouka2bralM5s2+1nP
Tbjm2kicvPZuglu3wOZRqnoZ8Bsktah+QLswW712a7rf1Em6itGUimtmYkHU4FnA9AO9yAn5IUkr
HY8y8soFV5dwxB+iL8zpa1y30UVVjzKDiOoVt0CuLlXSDQFEI7EyXX62wER/QSkaVQQIMUajtjmm
wNz22keyp+mbF8ssw5+9KKhIngpQmk+ldZqke+WjpwSKttXcHNRWRP/KFH2AJ4PhzOs17dE/dvqJ
wT0pnDn8+X+fju+G33kfr1g6DRJFkRSRv/48G1ZQNWHUECHANiA93LAQ5i/Ddny2DgVqBDa9Eb4F
O2Vk1jd2sIWMRByZV3oi6ciP4U9ZZPp/XBzQmAxFR5toQmX6dmU3CZu8sQzag3q2jtgLqTqzY7/v
9wB5F73mVEfsW9mp2jXr7mS4xlN4N7hIRC/GU7XDKYHN0QVHuhdPnH1XPeY7OpEnZnjwt7SN+B7u
olfznXQJZQnn+C6CM2no9j0nS7DZoivsJfkbz/tuvPv3kf67LSupPPqs+ZYVueq/Uz/8tOCWvSX1
oY82Fv4Q0zbKs6kyP5f3BJI0IR4vAlfv23BWLq0JlFEQLSoXQjuqrZT+wB2X5L9vQ50zLwGpMQkx
+b5pbTuhKJWgNw69uBrLUyGfFGOfzI608FGQN2RwT9Hh1p8M5f6HA/EfDyedVo4FI8iyOMXfFoAo
1AtLjpPqUIza85AoZ86b2NLaqLncNIv4lGeyTTrkjmR/EeWELw8mSG++paqyVbSLJv80KvuFMPuj
YODcaDRG57g4jfvg+2VnNIIyFGrJDj4bXA3Xl5FfOgq6hAUz0b+G5kJLu0e8JzKLz0FrIQj892H5
r2eLjn6VWR0qUe2vw9KYDDXTqS7RoSl2JX+V0WM5HQO0C0mJ+EB/qvsrCsAqvBsra9lqb0PYXsLo
JTVujznCnMqwO9oqfb5JEuWHNyf91zmzAIOqVFUScr9vBUUydYU1an558CM8ALR5WrdnqtI/ymAD
dTZT/tcNRXwmXkXxpML/wuROLDPcqg4Szb+P1FwWfDtZBnwlWi5wCmi3fDtZgp7zAYu8OZQz5nd6
UejrGfFZSD+nFveE8Pnvl/u7o8swwVTpO/KXyv/mO+m3B5Z1y+I0kXI8c5W5zeVnGDwKZgEV57uP
UZjZaZ/vZ83YD69rzR/k+wf91ZVTWDQM/fsgx5zUutYmoTgkpKvQwiaOCvF+4kjSAn0GSl1dd4IW
x4TTB3OOkj++qPlBli8GGsxhOw1bwhqNd0HFQWQjhubBgtqKZ0gHoQfbA1sg9Ls8yNhZPyNXtRXH
2gLsc9tV4tAwKceV9la+zJAGhvDNDBoll6R5BKXsf/pXWHnqOt4jrVU/5GcI0uopesRB/UVf4SI+
IVJ8mDaUFftiSWTZ3rrLV+AmlxiOnc4uPJBdS2lDtwD446pYvreOsQrXOKUcjeBraTOt/sfZee02
jm1b9IsIMIdXURKVLdmWXdYL4SAz58yvP4N1X6rURgm46MY5HdyWmDbXXmvOMRE7b4J1tk6mzfEa
/MO6mE9xA/VCW8CvsWcWjSOy+PYIhLMdLUAMCzHzVcaV0566R9WbUAQ6+TusSOdMw4C9IJC5Q3Kk
LlsNO+9N+eZ+nradtFsY8uC3XLqfyqbaJdB/o2O1LtYK7/tjuJr48OzltngLRTqNoPb4bVtjjl/Q
wfy66LbDqtu6B/dgHLU363l8095E5vtfHTQK5kv3AkUZp/1we7B+smToKtjeW+BsORZDqLgN9+W+
2bBS7AZHJLAXb3i1Uff+jqhRp16KDtFZC/Hk77DxLIQl4Bh1X/KX/o78ykuzEU/5Zw+ZwHHPvAkc
kV/H9Mwh9UdaY619FbbCFj/hXjwgO3pw3y36cd5rsq2QcZyZkdlfwtZaAVQ5VZv+ISGCCOPOyXsJ
MWn+Kn9pT+WveGc9iRv5lL2YDkQoR5rTY5/FS3q6D8LBf8BbUm/bLdbbc3BGtKsdjEdv7z5jKHsL
HPmoHfJVvfIc5aAd1DWhBc/pq3w006X8ZtlHQiXXJSWLfJQe9bW2SFdEzO9k2h389DMDn3X4Kq6R
Gq0sG6yT465gctgePwPk1F2mqyNPMTeju/QcdQ6OmMph+qOYN0tx7a6oER3yCxgcMXVYAoha1Jt6
Y10g/fLPDbtaBnA/3RXi5rcJK2EzVv+ePpCSdh7sSE/Yeeto564UJ9hJJ+3CS3WBqmpR87/1Kthj
NrVJALDb93y2gBC6sOzPyHacT9iL83hWzz4tO92Oh8dPw/7MV3hRfv9RzNMtVk6Oku6HA716NhyV
vQwYaOOTUQUKx7PV0M4BJ069KusNgUSxwjm9ABNKbIvK2058FKAbWDv5kNFZDm13wdSPoj90fGd8
g/u6wiWx0BdQOeluik6yLYB1Z4uXfJ5xzacbpX3L55C3FsOjvBeW2lxaDw6W1PO9kZfyuyS5WQ9B
I1iswibzPEqXvxfiuspM2Zf8jBgyHtWptQ5s0ccd6M2FB/lF+8TXQMeWbZ/yqT1JX8zpacaYp3FX
nRlFL5FAoYj4JSHOB076bbCF2EtL/wmWP7XGCw1aNgPMIwpvPbxX1tzCm9uuyKBrgBO9ktn+gZiP
ga0f271MtusC9AcQmE7eliAjgfm58xr6Xmf3nEzUubT2gfejpkCrZy6ZwuESIqzVJbXHMYudKztj
tRJhq/kL2cTvM4kq/GAmv6jvmPm32o5TOWH72cDRmRtH3BE2+hUf/sJsZKxsLsHcwKQsdKhjRO3O
kl/tN6pEv5/334pT0qtuV+4Da1uFOO2X8aKc/ZOJEi7Z+az9K+lR2kLj3eXP6mLc5luYf9YCv1fU
Liy68wJv1VmTz3oMG66NXjDl4OhdQH2h/ZfPUqx7yhxVNEhbpBaiinDDEeuJZCtxabq5/AtJhHbR
9syZvdaGnEYrZuO/ELfM/NyYaAqzAX5vxhm32wdU/jS/pWyemQvs4ZNlxbWtd9bzqLNx30X5MjRn
bEuiE8fNnwRxlCvp5GNbpL3Iyn+tL/U5eQVjc2nP/b485RdzJTjdEr/HikDBTQv7T3bKdbuLd1iY
VhDPiAQsZjgxtXP2oH80BNOyfK0CUHBgdFDVPXcP7OdfSDNbAds9tI7m0I5gbhyiNvtETPaKQVx+
rV6FI+FTVT7Hdu5fwMojV/dirtokdjMfxm9arsNafEa8GP1KnuD7TP35iT7KP6mvtAXHq/7RMibk
dfswIfUxSW+IKH3klugfxEfrK/kwmF7OAJZ8eB/WF1085Us8UBPGHUltM+LUePrIszszI8T50Rkz
kpmoFRACdbPwSoTWr3LJAdPzCz6Er/wEBokfw5Tya2KgMU4iHXdmpPcKmR9eVNixpsrJErWpL/b3
c6slZmfGedwcmsSR4w3qeOjiFR1Wa9H5C7F8DeT3O7XTT7stSzQsdlyKBi9NuynaFMWN2Ns29WGs
Fuq+qyDcsKvDjvI9vdgaMlBFCFVUUi5+Ycl8B2VrSNdRPaQG+8h5pSz7Yds+udWlQnUO2b9iTLk1
pCW0pOAdU00lLGRsTt1JwWQUWs/ktocNwjNvllvcjbBVhU/Z2qTxKZJ/mURsNAS9wCILLP2xNz6I
rYwroJjhF4h3o+0BJDP4wavRupM2OmK85hFzpbR22bkP7Uftzit3L8u7tslsifaG60p7xmhBslDM
ZFuLiaMQIBDlp2EA7taL6w5XU1BKG5nxW9p1O8myTp3c7srUR4yvErCL6p2+WS4jRZLamSd+GxF4
K68gSFLxKADEkzZC3KEj0zLEmQJEBfegtcM1Gnjv4JNOxA+ac+s+ZoWL6LchkvKDb8a9Ifwka0Qq
Gp3HPH8sEXVZagfRr5u9MI9909b/vt4/bE8mY50hMr1mc3JbKddSN2aBGRLriJQ/xD9lZBvf24vx
2fTu6ex+qMot3URlhLDEoIF5sxUKTVMu2dTUhwBSJGPWtr1q7psvsIrQTYf8SMM/D3Z6C4F/Yfb0
fhKSCu4c8H/FLZKKiIaQKbbu7A1+iwH/3JQkrdeHnloe6mrT+PtSPqisu7V29eQQudmIge6lhSyn
1qy9hkMbWsMo1CXr7A6y6KdGgoW8UcRgTENSvaX4FYE5VEYfMi4eTmX5apI52EC3pGSJZ5OdH0ay
wehDcf59ybX/Vr8TBhEvpcXoXbotBrxYy7tKkcqDTpXbOW6+j6o7HzFdyb/rDXqstGtUPkcBO3Yj
3Qz1sSmlrivBKJFXO93SPOqFsZb6c0F8sOq+xc0dIcZ/97Z/f+R01H9c1ipI3Sap25KreUp5N/YU
Fvle9yDw4Fy5p1z46fhII+Pu0VCm3hLQDas2KjEs0S0UvBTQTTQlwwqSkrJuJph3ttG3DDc6jRya
SnfF4P84nzfPjRgaSRrFbjUdmled++Siid9acC7ppoBwaanjaocbODev61hpUXaeBFRpdMeSVFvK
AqENU+CKqVzBL6oMJZidIL7DqBrhm9n39KvhQA0yMn/hzQrLZUnQZU8lUloI8qspkCxYx9m5j9M7
oy3zv8vPdGgmyhmKU8v4Pej446pZlSQLvceNomXy2lfKnTI5TvxhbYjKQ1dcEyFb9iy3Bl776ejj
YR3V6VMtMHJcluy0lUB8UBk3TrSK7BI27TzOxD0mxedQLLHjBxjSaWNLBawHuAgEvQfy3tLdFY5c
2TTI7Izm2GK9iOiZ+NzBP82I6q5yuB9QL1PcoqkGqTfbp108941xTYMeyr06d/HnhICUxfg76JVl
6l4yhCbCl4EkcV8pZ/TasHg8pI/j4Mjum0ixIiEMLs1jAQLFEpqFrEg70fhQlDdgC/OWKJ7yKqJ1
nlZEUehXk7WmSho0MNmyoW0f8+qTOnryA/4HbI9Y6lypvXNJfj/+/3l26emBd1BRQ+vTJfvjkmhu
VqVhwQjQzD+VCXxd7g3EjfSoAutKojZzLr5q0OYT3AeX/r8Xp1scw//d7DrvJN4GomXd4hiExit6
d/TKQ5rv3cyRowgRNvDbtwjt03gZyi0UbEPcmi0BjIzNPXXmr5vwuY8+FYlqjla3R0cnw4Mvccr7
4UsXyFQvYILAauAByDA7DQhi6MxkbJPbPU/czKVRKGjABGDQjs1TLr4hfe6GJzjyLhxRk4mFN6xS
Klt/fNTkPSS93umxGBvotdVnP+IOGDcx2hXeKi7XSiA1XZEY2Je+bQVPWHNnQb331Y0Rff77jP3Q
YeQZ+uOM3XSF+3JoqiAIfq/nkV/OIMdroWdb5ckFX9G755hIm5VeXMqCXUlEHulQ7tIIT6ji2YGv
3SlatWkzeXsDKaKFQhXdPk/2TdEaWaUfxN5YHADZs9mUAQkkDqdqJFFZnisN9zSL0TxVZjTv0eAA
yEYmjFgFQTx/qxGlEy5D2lyMrKy5Ki3xXWJM1t9j8n6J9CNkeyaxKOEXn2cD/3Yl1qscwy0SBpPx
lB1K6zheJeYKUxcAmCn8mHxGY2MWyCqALS3vXID/jl408c8DvnliEimJ01IXi4MkMzyzmvfRuObW
m5Vc1Sba4rxh6TrS7qXWu/PJPy2ff37yzRxYk9I4KjqJGFd/jjgLI4ELkjRauCAByIcg/5QsQRqX
qLd+5WQwqoCg7PLeVPWHQoYTgCwZhgQDMQgNfy8ZnZcFmhagUCjYAhrguRDCdBXdvYkfhsPYQs1Y
lsRfBIbtE0vY3xNG/9Bp5hvQ1tZ1QzYsett/fwO9b42h81k1vOwlFlp6l9T50UJrrg1AvhzfMMz+
pLvzZv5xrfzzY2/2SmpcToslHzsduA5ACqppEl0N7WI2Jy2/yjIn3dNZJa6Zpc+r8PTvG+CnOov+
uqaIEgNI6oS/Dzs3YtNLaqM4COWpgZoXrxObGU9X7+uBAM97DX1ZnK7kzbPN3AsWAMrladxyc6Xd
OlWzomfU0onPNU3axHpN8Durj6J0wkZJqo5Pil647sNdI+KR2WfJJgDQUi+QKWCHCZtFJ5JutjVA
Z1Ful08GzRYd+JstQpDwcOs79biDfic/04LuBpYAG+eviw1eQqo2V0HDFqukfUpFwEfN89heG4wu
RL5hgQV+ox2z3jG7k5e/W9HzqD2E4DzOONqzYOUX6zAAL7dsxV0hbgBOuvExD9A8zFUB/gw65xW8
QQQoY4utecEP9Plc/e4R2eGT01eDshfqNxnv/j4PbDjmSCVUqMk+cpkVzFzox4ZgI0AMvGUhLgbh
QG0moiKkaR7MrX5Lck09HgoQGVCs0a3i0oRMwfy7JYUFmdh8GNaCcqwNqnJCVBEiVb/YhPpPgHvg
OYMGbPqVTuLbwAB9iTm+hhkD61F5YPxOmW1CPClPCc1d46yZ+8I4MXwnqt1o90bvuMK20tbW1XiT
nqRy1XrMxqboG/giMf9KfRLZgyvg/wuU1Oabks1N6zpmr1a5U8s1zh+FlFEgXthUZp7/3uXRVmGG
MYAWGC9mddLKY+IffdppuvmpoDIf9BeL/preMWaSL2mFoR8FsnVxjb1qXjKixFqkCKlI9xSzCLMc
elTw5BlU58JjE53U+pgbd0r3n5YKtn4Im8maM2R2vn8/M5EWu5nr88xE6B2BuDP6JhUFiQAtbe6h
ak7j6d9P6e/tzu1T8+dH3qxOQT0yjxUtZoAjMXy8I4BGdij8fDKgulMfboVqkwubInXkmsTl+iyK
Gwm9YbDvgHd42WMHR9cnjQ2yQTyuQlXEH0+sA234DJHGsWY4kwOqLG0F13cgfCjJZxod/n0Ud0/c
zWKX1n2mxIVZHPx4Sde1sIgDXBpI64p9Xy8ND8zO/+PNyggR5o/OsBKG9U0podc6SjGR91scXyKz
J8YCTh1p4lOg70YdcOM5mFm5c+5q0X54s05OKDRw5BKiS7v5ZNFX5KQrB1J0x71n/Mp1rE29u6uC
+DVPYdYG3wltmUG+Fll6DFH1C4YGDYq5dwWsHJ0eN/G/z/9vec9/7iKTXSCvOSynt8aRWKnTYoz4
Si01nKFfcX/aQYCimXWjllmKrX5Wlx1t0SS3BYUIGSMVXiVWroTRS3TWmFkOCrd4TXakgZonafHW
XlUXVqDxZZFPOOF+EM1PY2GNndRAFzvwKY4Jvh6DZG0VhFWl3ykKh6qgZyKPV40dkBDLrC5EFxKL
bXgueVb9yfVFRzGzQ9Il9IVPUvrZyqLjjaOTend2DOpP7yT6GJMOB12U+HtH8ceGBcuCkmWqiy0a
QIPFd82HYmtFrGMDG0nenECED1JVfRfeuDcBm0rZJQBuGsKNcr3skHXNvDcSR2DOEH5rwzpxSXDE
le934z7NMcFQRoeUVLWHaR3iTgBjrEpgOp1c+OhDfzWzwZYZEONt7Bvqfl7BVsJGAgK/yT5zVAug
+xZW/fGOJuyH97/EE4C4YGrUokf5ey3LCvAuQqPmB81/DwZmVUAZGUZLKPPJJ1LP3XCny/JD90zj
TKO2YP2kg/RbP/nHye6ayhIbl5G+YpwJ2tgYnx25ZtF47oNlHz70+pto7jE3ifpnwaRD8AjaBkoR
3Sl8ftBp/v09bo8cLSHNJ76Hv+tYUIepQx0zF2GI9YJlIHyLH+QjOz4SYVgSeUu5kAJim9AaDePF
A2TBDhoO5CmWEh8F87+f1R/XSh21kqrSWVUV5aYwa7xIMEuJSiKFkCRDa7DCwc5qlgfhOLl6CRbm
NekqiXPng39at/784Jt1y7Rqs5YCPjiBhlt4/knJ/FUbokqIYAWFOw1+S74xEFLV474KAAv5pRNW
IP7K8VSboNrvbgh/ukkNhSdTlDSTnerNe8OjTxgze0TKDttWbSd2h91OffHunOaYm4pzcff8T5f/
dq388zNvBp6BnnS+7qb5wVevUUFiW7QGYw7YWgx5xzK7IL0mHYgXh51rrfUW90npVCyBypqOs1Le
WaOms/6fr0NDBbok6w0xt38/pxX6JCMoxPygR7PBO2HyQndfdvceTgqYHz5oirgxIBOSzPh7p/bH
44lvEW1z1meH+nP89N5jnDPyDIElaQ6Fvsxh5lDrmHOCSKIKCwmStUnGooAFAw/7NvAC+WK6KCAj
fjGW7YMLWEffdhvtE2rKUNGxn7X+nEGY9uzzH3xZW9/unwi+Yso2vCZPKjL9CS/3BAT9Tc/AN7Y0
RMOFQfyfSFAAw7Lu1H56L8ZReqpeSogaB9TlQm0PG91BXCP90h7SXXLId7Akd/4zXiPiPxjavo2f
FQQpqsSH/jONl6B1OCxCqMDUkVwTUxiAgt10L+Wx36mLZAWa5xep86t+Lm/wd2nWrHshaGXcBasS
EjzsiBk7JDt2qi2Og1m4kzd8E34MLWr1zeteNyYynQ/KdApb2xhfKsXxUb70fPX8F7yms0Dg8NbY
4V1aFygAkm1nF4uSSDLhCdUGqI8dMyNcGc/JYwb+6wDBnK8IVQbDV7vLl8qWuN4FHVocDAv3RNJf
t0AjA5tkS5TftnpVvsJd8M7+AM+YuwnX9ZLkLzAmwbt86k7Fq3jQnlGltJyaGXVs8t68qBuscJ/x
cfqd4IssO3ksDtCcJ8iAJNPytJt4Az9gJNAsPGpL39ZWylZekM+9LA7TCUtmzYxX5+LZm5GGEMLg
N2Cn4FTjvrDxgTI93gcnghA22Rnv5UNZ7yFgxYETLaD1SM9jsDBfGl6NM0lf0OQZx22wkubyAkc0
Tj1Y+Wuaig+VHWzJXuqfy6P5ru30F2+Fp+0rJ5h6ZizHHaotvmIH0czCA9fvooO80U+6U+Hxy15C
Xrb8ET/3O4BPO3dTPuNfe0xWEQTrWb6W5sZStS+gChfPxUy0s9mvr1/LYAac7iF8wjW0cjf52n/j
EVBf5JcEd51EAE91yk4f4t7b5kdGkeWztMw4etmWZuPMk1YDkKA3Ij0xkcnEEiScbXS2c+juTjUj
CH2n7eKjigihPFaWPU0g32DhvzTv8maSEyFd5Q8wuAuARctxtgZ3zrHUfP1ikz6xPVy6L3qCIntW
A0+dAuiIO18UENYDXlRbFTkxIZDQd0xHgHBZzWmFgrTk0lufxAOpvAhf6qW7D3cq6wwyv3wTVLbW
IVrhJk5eo9f+SDzuL3/9AnXWHuzBybhp+6W/Rvq0qBaina+xIj5OvBz+7cJH2jbJ28onRvALdko2
3kCiTGU8gtxU2DV5+FAaQ1NcDAuEcYvmxNbWem2u7lo4xFgTq725lh5RJZ2wvK1YYU/lqzTLXpRd
su9flY/0KdpbB+0jWY2vJqeTQREzwScFgRPYynEeL7MLcJUMjxcspjeilDEL+ZOWIjtTcOLMo7Vv
YMs7kQjOXxJiql6bC3gulqziEcbYs7LK9tXZgjKw9ZfWo3VACCJ9IM7jx7HXncGH8RtLnmb+o4/s
iop8a7wKaEcoETY4IVfEvVVEBpMySX8X7BOx97Dcbcxc+pf8ID+Mj8g79C/+UcNKR5AcJ1eYQlhd
zu5HgHCBgdRHQc3NdzwbCO+GXy1GiCNo1R0aD0ZH6Uu+LXYC+k8TaDcocx05UrEE+I+QAyToa73t
9sIhhIFcTUlLgjH9mZzpNaMc3A6/8mRevyRf6SHbpe/eUXuRruWVIocMIyocHFpwvcJ9t6MKYus5
fqu/zGfr7IFO+GSkQcb0k7YwHpNd/pId0e927PH51egdkYeA8LOpFQh0BeON8FD+HCzGR2xNZySV
801Nlldk1yYYbCoIKIEz/gLlijDMYOhZtgZmkVuSPD2iYjkteAvgHvGmqGeeOflkzFVz7N/hIs+N
vbuyFuNBfGAMyknSa6wZZPfNZIDe4AfI+9OX7YKAey9Zqv7CVV5I5US54yNDBNQNpEewUZP43Auc
dQctl/gafaXZgizbnj4y1D9qwcfiiBNBQcYproFeBTRboicUJOkp+Rq/w3fpIK71HWpqDp+lPJgO
xSJXz5sxRmoYN8xpqCIPG8nSpPHyJZBB1S5UiimIT9ISMVBc87tnIv5A7jx6DTsJPBxe08QBhKkd
WGBofmC6tNbELr1qTuvQECmI6TVob8+aHa5BAod6cpDIBDZRe5JU44zE4yoz78t/50ujueF8yj5/
L7yAQmJah653Xb5O9kzmDvvoWswBOz66WCWPwalZIshZBZd2C11zVT3pW38DCxAsKtNCtBPreNtd
rUfzjQejcpo9iq3mQmUQ/mrOvZ1OSHPCA8p3LgwNu/7RfI4Pw3KnPnTPgkNiyAPBQMtgo685dWuo
toYtPVreLH7Vj61dbJRVtGfNmksf4yub5/FD+jA+KnK5CSuH4Z5ACQTtMZsmE+6cPZSCno94BTDa
aJowEtJ3+5jCds7th/7mnYWrRfW4ynYu4WbbZG0+RcR0ykSULPgTICa3CjFz3DmcPHR9WEXeDS6i
NpPYAnwOREWVszddsWENQjXjnpXO5iv61PiS74kOqh+Rt+pP3roC7ZcRE+x9tXsFCdoDRhYZacgj
iGvSFHk2mqOCuknfQkION/ob6wJbj7yeErHrD3RoiCzhuTC5gxiVz0TIKr9I9jjxHObv2br/DvCR
rglyesFdy+ODg8FiuoGF1p0RuQwlHs6SQBOfhRN/2YdPh5/ShRkW60A3Izss54GdeU/Gc4BeSn8w
Fo/RpuWccA+a3C5MMDu8w9PWDPrw85jAL7ZVegYKZEzbT6e4CANeZTI9qNrZyuyJ4YCt1J8TbhtU
a6KB6wowFLIjp+c46hnJDIhzLVZg0PufGWa8bUU+t02scs3bCoNZ5uQg0KK5C54c1FEzE3Mbi496
IWn9Nb02H4AvrZzSrj82rz5g9HwO1nzbrdUtj4Q7XyHG0s7Vk/phbtNL9xC9xY9VNtupCmMi23OZ
fRNFzbIC2MhkNelRj/kbPCDfIdFzU9xv88E5wlJKg7H9zFhq0N++Z+/UZO252KqncFe8u6cOEW7y
qDvlXljLznCIn9E5tr+y72jrndrVMV8pCLBhGPFj3DhYxLZyMlONGcRpN5s3Nb50+qGz0lwk+Zzl
BgkbeQYq6VJ788AAOOAn1t03Gsu2sQcWE2SU3xy5S0g4l5GLgwCVFwrTeHLoOEN0LNiNkBlkMsSw
a961PD7kMVIuBXZ6ya/Clw42mpDacEHSvfZ8ZxP5047NQhxN082STWbBf29X0kgelVxju8Jwe2o2
dSinfFzL9bPU02/yCAgGhTUyXi0zadUwom7REOT+twn2fKTn7Qv+UuNtGt2buPywkUK5AjRZYms9
4df//mbQE5U8UqWcps05ir5DcINFdhLu9pR+Z03f7NgYp6DwABKj4CC4GXREXlIVtdzlB9IOnMRD
CpQzWbWqkzo80DXXzA+FMSShWQmrvxCTB9AzZc79tYULkPC6SoudqV7TEPfDsr0ixlAYBmmgkKt+
NfVM4iF3KsRn4IQU78WLj0X+GJgqu53ISQlRrKD+0VeshH5dyMMqzsFq6eJbo5ymrVdWYXfD2lkR
ptTxSK69yX9EUjOvoWKf9ZcGUEuxClFvFPVVjRE2X6bDaA3HY0BsXeMeXTe48fQFqVnPXZdw7dAt
IFqw4Ie7yamDTdKK8ZwNMi0L7EMqfa9u+E6JHg8ksvl27JON1mC54sUD/pOOx0rxkSay+Ln6kR6p
VhBfPLxqKvJbEJ6VSYRMyJByIIoLreAQH40IDSiBixry9wEzI3mSGfdRfg7h/brxppBONM5BNYPY
p9cYs/4CsgJf28wjtH8CLruUe3Fqu7Up8u2e04z2NGXhYkXfDCCxXSiZUkm6oECUFVAx/VxCN2nr
fRyhGZUdLiLhsAtzWtoH/hLOJltLbjA93AgVXW4BddY+RY9G8xG4OJ5kGWUj/iY9Gu06O1fJt1/t
uxg8Q67bek391B8DjxlQj5iVjwjWLdPqwasfm2ATkn6TmokzzegBiB6kpNmZvE599b3FG6i17Qd6
0KVUImNh5yt3UBZpOMsNgaBYBxFthQNdx0yfJ4811dfYIEiBEQGth4bT0gNJUrFEdylUX0Sq6Uhm
AmlTnvc89W/jKFxxOYjLafAqi2s/n/fKO0zdoTg3ADirelGqydYM9HmHMx4VZNuSnJwAp0MY1CRs
WRjmWgNCiNpfpxFUekQRqvZW98FG8I6mfvBZudKpBOMuYK0WWDKqmJdQbCAHP2m8541YfbB06O2i
RqEEmwFhQk/kh0aC0ShUuwpGuT9GpLv7jiI8EU7YDu6uJ/3RSJnDeRtZaEn0tAXphMZzN4F96Xe2
5aWgNeHCR3b1dp5k/crNlJNKVRFjzx1HLAmZBlb76nomN+2mNbmlUf3yConii9jLT9NDUZKCFOZX
fqEI8Djv9t7wnZDuldoKXykOm4+a21htWcRN90nOEZ/TMkv6fj3dVgG/UKLRMf1ohgVx0pZgjJQK
x+KZBoDNx2eNA2CX5EHEStrbhAlLunauN9OseCP2/DKUtrlOYF7D3nCqL/riqhbU9ag7quhi0EOr
fLuhXTN94Sy9yHTsR0vY8HMleuhCdR2hO8UdSULgPfLyDPXcmR5yjc2TQpaHZ9d0xUKWmyal7uyv
ChpHhe9e4GNMiZ3t6oPcrIWwQE6QbceOmK3OKbq9ZSBe5UmZGngVo4VeOgZDckgL96AM7NYzwJWZ
YQt8EGdQ4mYcPGE+ghci0kJMT9I41bALnTWMeHsN/GG5hEgM0hoixUgxbaJoT1k1JUhPpv+WNRgO
EO3G/OOEUi4djGWgYcwIr4IwrkU1IUtrWEm0WLnFmb0KTyqjizD2l62Ei6MRdvWwb9gmehS5vbfx
uFiRcWmSvagkW5RY2iheJIm3O0tPrb61nT5vtaNPekHsJZt8svEyAyginScUw4pJmckubaxi9kIN
wQrSlhSTYrr0PhGZ2HwNNViHxT3x7N030k1LeVSavFRVWnt5BhnJW+rSKjUn0T+H6wcLcZxn4aoH
3EdccCzrC59kcctfePkxGhdjtCNDL/Qb9uaqZdflwuvfEu9VkR6HB0ncuefcXTbFI/l6mgG+cQ58
3Xc/8ZqyKX7K3QfBf0zaj0T+JXubivA9KVu47rvA0D5FFO9NkakYvqgUDfbP5tmj4cMtEJMEHZ7j
5tHVVwpMncI6o0gxMNF75XwH8LE0tgSbJcauFxe6tR8sfLyvXrlvTKeStgQDjBXjmhWEFN9i5DDv
tW0BXn/i0a9kuDokveuH2JtrwxdI6xCYyCvvYoAL2XjQ1S9DXPXxS2+RMuZU5srD4pQ4sRHPA7op
wr6BdQSgPnESk6doVYzUs+cI/YoYLGvBZ/z9lhbZ1sK2IvXPeZ/YHeVcyiunP7j1e++/yMTq6CdP
35QJtyzVaaweffk6ErRgkM8nNy//Ls1+6O/KkkErXWUuybp2U/+UQwv61k3iA/TB1LuM+kkuHiYm
2r1Bz88fBAlDhNrFbOlmSt4PgudloxkdhMbhbawHC552yd/clbD8JF+jxpR13AaTiuj2k/RY7KK0
oNICt0rTVHS3ZjElKcUsGxIZ5h8WJNGRpjNCiYMwOip9GUiRyb3m+U+lpQn8E52tBfvwFgIr+6Hq
623BLO0JvGRsnQPxErH5zJHYhkQysG6gsyjBU9TFdgxUsgueSy9zvML59zX+ofqepmu6iZkfSqF0
c429KOhiqWBeQvnT58mqpo0xaN1DK09q03PPNNE07gysfg+kburd6dxz4JoJC1e++dCxCYpu9Krs
UFp7JiAUkCKWYLFhSNQFKzEwF40KHWzqfRgYf6pwXuFTMnwaIM2mwx9G/SBIZ5bHhV4Hm46YooxE
YbOBPV9gzzrWOlnK7CWU9jItzEM7ZSRh5RpGx6vHFTnH2Ijtf5/JH6ZAE5sBYifjVYr5myJetPyx
r0dqLOwzYXNiOmpKV8SrXb6hbPv3Z/3+ZbdnEC24qBgavEVs1n9vTSwvH13PjbPDqA2zbljHJlq4
oVga+nVga5cbyVYBFmXRQ6SuWUvmW7Ie6SlaJBhUkQa+g+Z4Yy7ajgw0qMBTXTBEqHZU3ZaH/o4M
5oebjPEtIVaagZJLvZ1IFUo4lH7dpoc0vdRsu91vceB1Sa+2P6UIoqV7N9hPH8iujQdsQiwbt8ga
fay11IyKBA2MLUL0qxZg3MgD7smcbkkJIHIbUIddwh7Du5ahwpnnwVJSVsBG4ld6jjk1uWZ3CLPV
eSvaxAcZiJ8owMWFEc37bkVyXO9vdB3i1VJvjmX7bAUod+/IMH7S/KkmUkdAGxOTQr25qTqxN1ur
Iw4W+1jfP9WY3wiFyGlvmVCT37LyROxZ23hzzIPlnaXht6Dv5ibjww1DBKWjICm6WZbjqmg9zP3e
QWOS2FYaLKSrIYbLlOkOJiYUYa2LvdeO3OQV/I0t6mvGjLEe3rl9jOko//NFGDSiRVEAZt/6htjA
5pVbR+lBFPfAPvHsTNsx3zh3cDkKCw1MNa5/y0HTZu6WVx4/XlkKMX4F1q8MlSI/1p+8vltYnTfT
0H9NGyKVWOJYHFc8TbM+o03Fj+lFSGTExURwNJXqsRCTON1Soe7z8qo3kdNkqZP7p8pXl4l+btm2
TeWYanwRDAIo/eq7L2pBFBQbNPayIToJjwpSKM9UzlOBPr0/0XK4JHYxAMiclKpGiZHgJWyR9m0G
vTj9ntQMFnWzX1xqtifTRlSrwZxlp5ad1r/Xkh/WLXAR3FompI8J+fv3UjJiANDzUksOQzwS6UVy
Fd+XrWPCkjIW3QZ71L8/8Of7CosJXR8NZ9RtX6Wt8UD5VZMcCpGXDPJFi9BUwQNEGqFO7ADDdVff
O2MOk+i2sVvSmvBLzIGXEl3y7+/y40Kh4xGTFZnX0e/n748RthIJiiBZXcKivYDLq3O56nTDjozi
XO+u/b1b+XeB8Z9bmSKHm5iHSrtduMNErv3BqJJDyXUlMcjuqFQzjjtjjxwSBDfpoSTJXEQqwQ4G
oKXiUuhfo67OOyLIRtbpHB1DALPfow8LNvXfJ+QnrQuYYBwvlsXyyavl79shnJhWmRUlB8l6MNOt
ylci5lpDBEqPSGEzL3nhSmnZ5hLannkbXnLRs0gwHWg8nwlxe87+R9h5LTeOZdv2ixABb15JgKA3
sim9IGThvcfX3wH1jTgpliLVVV3dXdWZAkHsjb3WmnNMavaQYSG5U8Q5/K8AZMnOGGuThoCS/XbJ
s77i+p7yLMmSZWoysJyrJxh2dDa0QZAew+zTIKppGB+DtvpSlvm0YoyM+LwocfzKdD/kAGdF+oFh
Zj4IzLewyW788c2KUghrT5hUHfFVzeLNv2/rjxv539eofb+tRSm2qTGp5J74DqdclQFK0G+7ypXE
Q2jcICCvDpxWoFDEvx3xfjhdo076v9tzpQdJ/TAxa9NIjroSMsCiVi4OGXStGb+b9Zd/f1D1vy5i
De8/jh5oRRb/vnppdMZgcgKxeMDJbkFjTEV9KEqWthPRl7vXYHvBTlDJgCAzaWFgmCcJpltF+ToA
gYvk9LP/Q7NT021cViqTPsYelFy9M1qrpFjlhLyWjtCty25FAk2g2SrndrByv9mhvwyiV0+VJsqA
EPE8KLpmXSmJGsPLBD2DruTj68Jgr1063yX1nvwDP1hzXGaCIIWo7eesv4nRBkOq9Jl3h8ozBwCT
olGKCqd7FLzkKHp4rgT4IlCRTSmWIXZGOBTu/PRmHJJTpOZ03jCNZ3jEK3pH+RSsI6hpaoD6UVuY
6nRKWqaABAsqPnMfvz8YdHPy4TTWj76cnURmhJqS39T+uFRZCrLyXBigzBQAEZ2Teruqrl8V8KRa
seh1+rcqw61RnRChBASMgD/kF0I9GI2nNifja47eKIPfVsF8z67v6UwHV2VFJPRAmR/Vv7bbRpik
MR/ZXOhiGvR++4+UfMTAe6KLxdNfM6XnRnjSvfGbSVT56Uez7Rr085GFcXD+/qMDSSj6wGqZIRo2
TBThNqsBoa/IR9PxjxCZjTYPpDOJW+SWhLNAm4HZwLmPFhX14ZyvxgSL/ipT2U0LZANzT2wjz5cU
RwxWOtkB0S+nP/OHtTSHQ6CuIiFGxyL3/Zo7NY+baRKSo/9gCStxRHERPGmv8bP0GJAO9CjMo5wF
h1r+Sn8Od/iXogotAsNU/8INflXvEyKVCCukLVjbMoqffCVj8y6cAo6jaA+7eoWStD1PA5nXdJq+
EGzDwruhu4npYADUiGv8TQa1w/TSw27ATVBYnxQW/DK9tvGRQ+zgFNMvc9G2bNRAgTJfj2KXOwbg
OqGynZNd0JObwFSFp/Tx33uO/DUjun6u1HnDmWsv2bKuvtwu4wRDPhiPfX8TGGDj/Je6fg8FpsKk
3cTM+2BdKz5y5EoFeUGUEY3hQKE3pdFGaZiKdUi8U/AbGkdAwinFPvjDg+oY3qHMP3oMPjQ9FFjp
QrtWZcySHzGOkZw0Y4GmhYlyK1qRNrHJ8sTplUvdYMkkiSpDP8AtGxD/1u0zZ9K+IOM+v4hKtBTC
zk0q+kdjQVavhErAUhdpSzmnlutaYdaJ4KUsHJYMtE3a7uugqdZqVtzVgryaW/KF8lHCOagDTk3Y
TiuLGVGFgipi3PhhjvlO7iEEm1wxu05JyzMQda7JZck6AcW1Hn4GCRNimmIZZ514W+nKKoovc1M7
j++h25mRjEXE36ajuPQBWBnMNZU8dCIJLBQDJ+OGLm8kEaYG1rtNUDiD1QEy0pC4F7bxqY0jG+O9
WB6a5j5niMG9X8CylggbmR+UZaH5l5hIgq4XN5P5VBlQY0iZEJVwOzH8bOdHMqtXWjERmHvv0Uqt
KFwxziY1FT6yaa/PXpJBtytfPHBSbD2SuiTkU3ShDYgjYxBuONDlvOrC4ZLWz5DwWwSqQ9Q59K/Z
dhqRxW7qt2CQOxLPBiqKbM0hfZan+p1rTmctQWkgPzXjfQb3QxcYrnerebIU+e9aPq7VKbZRX1t5
6syt8fnVqqW0C/NDpGAJ0heqTvsaFPEYA1vreEADvsYD/xw4wKyaBjGvCntDG9YT0UYFA5Ssug+6
Z7EeUwKcn6VCQwpB1jDTojlXISRLoqnHg1Y+W2qwHgMXse/KVIqVFR7mAmE+NouKAFKJf8ZIWspX
QHZK4uvmNnas9OtESuzS7wDujx8ms4B5pMpJhD04QDtOqRJDnYmtTUafevA/c8jvPQGi2OnH7p7C
q51D+eZqOjqm6clsGe8NjL8LKJmmT9NVNDepuRoVH7IpcPEyeMhibAubQP3FKDKv7OuVr3F2N3HX
sPivWwt6I6pT1pXJ0ZsOvFHm2oXpV4moAKnvv7cZ6adXiEYZjP9yzuoyrs5wsaIXbVvHHKSYRQdO
z3pVTOJrtiWPF03LUjqPGetweDKj34yuPzQMNW12HYDN4O1lzoXMX2/OUmQSZXBnjlpx0Wr3y0V1
FqxfcJM/1IJ//xTr6vBWR8PQiCU/RRQvUgvlpDmE5XORfpg1+8Tw8e8b+uN3h4mSwb82v5mvmlhS
6injqM79ZVx98EyTixw9Q1Co9d/arT+UeRrpblBtsGyK0Dq/3726GA2D7iZPScyXxbjSWJrIqUaS
yootLVeOGyFyS3X5hY7A2U33P05ezJos1GIRaukusn7r7fz06f++pqunSW67JGxN7rWRPPvBlm7K
5F/S9EKn59+3mZiXHxbJ3z/qqgJo5WjIxETOj3MCL1DTkEP5pVrpzwQ2XMKHFMltY0cb5FfhggAq
htnJbUcadEhuwTzCqiA+LGMgWSDJhBXaGoIvRFSYBNqGCvoTNGFLnwBCf9muL83lXXfzxa5jEMds
aNkG6rIPg7sBjj6YdGww6Fnl5Z/3T8bjz40LfN8jPHHWvUpIZktUXaiV16JT3HluMr/LHRFkIMo2
csV45+h0TRbDm/RG2tmARK9bKgRqI2UaFyqgnSUpDMT8UlDXpDCTvrnUxQ0dP0Z7krKcZTG0yiY8
AbP2OkZXC95Ltpm/oJq20qUarnPoWtThnk0gutGtJM1VOb5obtyvMZ+t5XO2k4DqPUW3np2ypZcL
hfD02wbljnDfrc33YQsm4NS8novXkfjCA55cE67CAv3DAg8koZPvyoHgzXX5Afo4kpZJYaMOYGQb
bod16AInzu7bp+AT6oD8hrvJUckicLNH5bV0s2wR9au7m320qFzywlP7SLDONlqUt8lly8N6Jk+W
ymtJmQBc8V1DWrlwj0feSLe3wrnuVtaTQntTUcCn+WS3q93DXCVL4gImB2Up2LstriqqxHQdSW6U
EdAyxi6dBqW9q0Wk3sllltuIFlq52PWjJ0YGU0H57NFS/s11/tuje7VHMAEOUk1h5U68tUHJDQXj
V3duZRvBwatvyU3992r5aUTEXgEfBM/RfKCc3wJ/7bRmSptwjBJ2WrZ5SvUqGZcTmQzxHnF5xiRB
iA9sD20bL6Vo68nSskPi6RvvCIM6U7P/fTn6T+4eNn6mJbRh8WBcF9RCFQmVaoTJMUGCvu8vQ+VQ
7GorIFS+YWu2dQ4+kvv53FMt4s9yBxh31aAIu4/OBqkY7wjC7wdcDsE5f0hf1Mt4CT9zTMjPKhkn
nNrf9dFunpINSQ9u4pJb45jb5GSewX/YxZ35Ca+cTYFAmXN221M/JMcgdOsW3QRPYm1n5xqI+Rba
avQHzy3nybribIt4zJ5Qc0NcCDCquyjNkzMmidydAicBLOohZCOCeh3Gm6i6y43dHDWYbAGd9N4x
D5dNg/Z47RskkFz4azStcnFtWYu0Zu56iTlwhUeiazpjXYzEaPElMPwHtwWQ3oG7YrCkCTU1CVnu
dzOPlXBg+lWP5WOMzvTVJ8V1jgnRV/kq2eYndcf81Jb5u6DwiAEr7Gjp2+OOABMKpw0K620BuFM5
sSEhP1TejFP6IKzJCwVrjT8gf1EfqLKSd/rQl/GAPOPEEPMgUnjYpNc54THbsIzPNdK/Ed3JInkp
w4V/J79ZxDM6wzq7TWzE3ngn/qBNWrbOsDJdH+PAia1vxS7qjNhI5i0SE8XK+iNguwAfs3x+GInn
kfbSvj+gpmgeoxUJEvvWhSji1kv8u6dw6++sncHvVW7bg7LLL/nB25C188QqDrfKa3tPOBO2TfYg
64aZ5ylkv7KWjrCEpuGc/MU53LwF9py7IrkfqNIXyeINZO1yWva2BAhgKW5EXIj+YkKFipVCW3Fi
JnPG2nUba1W76RIs296n27EUDvQJqxeC3gv2Z20h13ZCKA13UF7IHX4lwuaXwWeJL4ZqJrSJqudw
D482vfcR9xvH5CTxu49OuYzsYfn2WPPwYU+gkA0vzSlapcsNzu7TtEuBkRN7FWNjWPD5Qp5SdLeL
4GhsqwcSRY7Sg/6neJm2ph26yjY7eiflwpRHviWNJd9Wt6jwCaXIYS5d8AkQZxO9Nq/extxAH91A
FHWY891mtxW5Mmsg/g5JWDvBJu6K7y05f/RcSuw0WAvqG4wif7RVuG5dYzFuSY/GMyIvd7tntlPj
Kzs4P4aO5YTI//UzhGhHtI2lvpnWJwngiA1mgDzqAQnrCxG78h2KfWRa7VvnBMdKcCZ0eJkzpHbQ
vWiMamgUIN/+DIlgZlEs+w/hpdihcj6Lt9mn9iye0VLDLBVX7Uq/1W/bP/Wbzrt3RBytbtS7MV5N
RzIzH+RN84rBwHpRLv0ffZ89QgOQRtvLFhgN+SnVQFhLZC350w+pbzg6rEHZKIITBzcDvCh20NZw
TfOeQmves7toHeIX8Z26dvzG7oxVZNjWsy7ZLUJk29poTEoW1OHdtoaYbNjG5HSEw+kAax+k6KHd
6d1HXhEph069RL7dGs2asw0vb3siwrJbJfrRmNxR25f6ZrD2hnFWxwcUbkwPRswF/DYpTPl20dBE
u5i83XnT3yso0N8TuMcv3ZFMjeYIfYHX5h/GNQSl0ebpeictsdSuGuiy0WK8meBHkID8+u/N/qta
ua5mmArM0RWKrv/n3SMOZZaYGkIINFmAecdttx82xmo8gHcmvFrlvY7GW94YB/FkHPy7CP9FuPdW
4pnFwWPMM/nHcLqluEJubWsPuR3aHK+w5HjQYUc32PRbax1sgk3CblbujDOikwtyYuF9ePr3Z5Hm
M/W/Psvctf/rPWr1ltZpI58FtlJY0yBjewsvRgaDO0aRQyU9zxQQqc/SLcYa0dTav4LatJ8qmr/v
6NXJP60LM69NLT6WTr81L+VDfhxxgBUna6e/SLa57e6mO2WvPMb3xeMwB4VYN81a3oCyPkuu9gzg
dz6QFevWRmttU0ifzN10kNfFgRfvM6K0LbBpFzXJzjrHp+I+uxdfW1x+ufPL/fypGfj3J7mqF0LA
7iUpk/GXGsdyrWYzhLw74oM0PqOXFRU6Qb8hX77kH//9Ek0LpPwsgr4erYya0HZly/yZZNaox+Hi
DxBSXD/cegS+m7gVHFNTbCYnv3zan2ptwnkUxSTJhXyeq46e7rdTNnUmP9gnkmNlFeYioIvSbwzl
BNKdUskiXYbewq8TsP9m40oMQhVzhoLRS2T6/v3BrcXCkAoLxJXSMCR6VbQ3tX9J/KNQbyLxoeD1
ae4DyZUyjjAMbycd2mxaOXX4ItFr/fd9+BICXX8BiOJ1QMomCh3tahyHtMHrghqASFAoSxMtG1IB
JIwcSFqOVpngKBGm8x5+QHQTwy0tK2A4VBUot4VoKyW3iGIz3hkFy09LAI/E3rKTNQQ25JkU1jKr
JejJoR2WkW2mvwWF/HiY5jYytAcbRp/m6vgeTY001TLwcwti+LQe5D0PUm8e9emgMuZOH+mAUavk
xjqGSAxOIJueZeoJX45/qYJ/msBpBD+SZ8swbJ5AfP9ao0SMhlKZYQJYSuU7qYTBvZfDdaeeivGm
xdGJ8JAbrCZ3inb+5Wv8aTO0DFI04DiKMsC57z8cp7oRtEEG7Gc8m8ofVT4JzV2icFBtb3yS0wpE
75lWU5Oe1MYu8q2lHpi80hombcRQ/4ThffYptBxzuUIxEhFiV7/cIPmHJUeaCw8biFAoAv8hP4ZJ
EzU6mrTYP8iFgcMTA0liLaUY82ESgZPmjCg1t9JwanCNCFFNxfjatsiMEjIFG/y7ub/KfdwGKFxb
nJTjx2B9/nInfygIKYPI/2DG+BXu9P1Odmo0NEYNgEPjpKN7NGkDCvpgGeB1SZkuJlytFEKnML1F
WnyGyqErHrNmlmHT8RfxuDDHqTYx7peQAJEUUVnO2U4dbv3Z5t1iFVNcMz03eMaL218u/ofHAAyQ
NLvy+Reel+8Xn3WiWfXBlB+zFqB2CY3HDs6SLlBJvsjBbOwN8sBp0gNaaW8Sl8m0CjmgkjOUB9nF
1G/MAZp3O+xMnUMJzqNMP89Skl8u87+vGoZNyDGJ0UAHJ3+9VP96ddd+MnhDU2bHopUWGtt+iMM1
4RAsq/1SJYtKwZpF/q3kxKa5mUnFvApgTebD4Gg+qn3t5EHZS1S6/7L0y5b4FRzyfUskeQVMNfAV
pKJER3+/iVOVTH2aodmoaU8w4wRJsiyMgWjl+2qMN4YQb7N2WQLU52BDuxqnyoglShCxMk8PVPRT
VTlztLCl3/WihjLIclTEDCn6ORNHVWVpO9/osJdnHymN5D5OF2YpryagO6Xy0QMbUx1ZBdWPG2cW
Ofgdrj86vgPeWzG8M2saxJwtAWoRG/fbV/PfR4g9hD2MiSCWId4I3z991gqa2DZKfKytMwJdxkbd
cyHNTPba8azlRAqqXLzlJCLKRe/mZCdo/sfk0/7v3zpMLWEc0nPi6IXnBK1TIaF7YnYcc/2FdzP4
0ArSoV5Wuv5mWAdc3oHeOCTAIYrnU1q7IX2k0cHUQsxnOdzZQs7cCzITXLprwQm1kF6le0NQFsqt
F8hbhhRN/OyBPZMoRUQf00k1beq2WEmoqWf1C92Yba6Prq7dcadVj0zUNl2n867ov5oVx/UHRfpI
AyIQ1WjRtMxv848qTLakyMOXuO3aJuUJBZsjxLfm8CxP8hbIR6KhN8SagYot4txCz1LBrpup+7h6
NwWnaXu4wOhCPyrNcsWIOWWo/tG19DGLD6SfnTQmwl2CrFx0M6l1LMHbt1L+KZjarrfSJ626iZXB
NoSz3KCflCW3sGo8xDBeilqCS8+2pDNZTWvyOeWcBR1r6b2OiK3TpZPhoTOJVbqVFoWnNrwWTE01
k7ZNwq8XKMQzhDN4hiPpomVZiZPPdMUGCX5YvQiyjopTl+7EpN6LTbhRByiW1jJQipvHLDMefGsC
1tYQw8K2rZquPEUrkCkPc+r9RMM20vQP1HawxPXlJEfbXDzPKztGPYfDxKj2JeDLKBocrCKXEXt/
bXQbI+sxZCEfEIJLiu9siHdlH7sD5h2htfZN+JYN0kMT5nxA2Yk9c9sMra14H6JSuZYp2Cpgdb4K
FXcV9qYEs2EKzq/Qpo2H5quOo02es3SlfY2xSUsppznynUv5ZVR34ZwWgaMyTrCa8hT/e1X9txX/
fU1d9ceHxst1nwnbDKnO4vswcQPlGTUexd+/f9AP8i9+EpFaqqERTshk//vqLcN0isSgjY9WerLC
YG15hxalNXMWtBBu7t2EgbEoKgai0l0C5QgNwngr5nR6sMgx+pzIyZUf/31R2g9bCjY23vrsKByM
rrcUNTMEJpshlUV/XxmbhHmkXxabSX3F71Spb/GLz6lj7vDNU3+cul1VnwbOnGVAvtLkrVItwcMx
rmd7YmqWi1ycTq3qH+a8Kx+FQO2Ny6jUzw1KSdCwE8LjAtJZny0tXII5dWs+rTOkyQCLjJBppAA1
NxkONc66JH+kHevEWKXnKlFKSBJCoq40uPTpyjCpTRHMi/Bf2Jbk5Jeq60ticfWyIZmTiRvgIJK1
rl+F3iBnQ5zIEEsWjU0PkS4VXd51eFO+FIwNVIeAOAkKf7uc8VBPwXu2KWhb4qLN7CBbmQMcj1sQ
YSSR0P8YmSxh8Z+WdE6kdi/uCwyMt9hrjvVa53c/ILFjXgxXSrZxgXsnf6Of6Es56npcRxfYNp/F
Q3CDJOpOv9WIDvZW6Nj9DUNuh9YVf06Iq46iHe2aS3Hp7qtLylaEyG0AmcDAIHPb9b+fHumLYXh1
ixChk4Smc7pG5j0/Xn+dFqSshtKpFZwbNXQDYb2rJVBkm7DM4WxqUBxQOqIzyzrlFLXSnpZq+MA4
XE2DOzV7181jxYRDErxzHso3BZy5FA6OTEpH53W2ietxVvl+odSIV2mwBuuITSJJ3GJ59UJt602X
PivOAEImHZbj3dxfIBBC6kF4hx9KqkGtvDQoKCYiRGaBhlRKx7SY9viICjHa5fVzYGcqEc01Z8HE
O9YlSDMOBaIC76P2LxOTDgvqWifekH9J+1+gq5ztFOXJILK4xqnAO2uqi5XegXzJ3Lh5ivhaOnbb
IXX8LHPzvLntJHEzSh8JKjYcQUvhBsoAAnMSYpgmScaCDqr/oTdIimirL6NXFD78yfixhLHKvn0T
Rm9NKAILcBAlSOk6K4iBGKXXUYLNMeOWe6G99EHxJbyMWEYpSU2iZqNmjQTD0Tm9e8yqDWth0rO0
ZNnm0pa8E/DldfEuI09map5nrfFscI044AHRV5oBPxP9sXLk3tNJje8t1Ko6vlKWnlI+jyAR5UTf
jQ35JonbdYmNkTtikCTEmGrTS0UUGrG6szRCFwenngbHJ3zFhwURoA5FXUAJ7/OdAc2N48Cu6LSB
tc7Tc+ezJmqsfP9+YtXvhQ4aZ7Dp4OuQ/H5VZNfFmM/c2czTPjzNcB+migUKHXlhAW9makgQ9TSv
aJVojslhTEE/jYkxX4O1aAzg0U7L+5zWqQL2exE8iu8l4dC4J2TCKsdbgdr1D7cwZWAaLy1K2/DU
9QvRWPgn4/3fH+TKpfe/D0I5oRrzstOQ6n9fedkQVAB0q+Eobq03IXDGzO6hQNWuBBvnEPyBMhMO
TlWsmQVKqovDjXYbXw7ZSCMrgSHNfQx1RnXF4jFvFtqwtboNSraGqRJ90Qzkz0rn5jAufQ6QKf+2
dczv1f/bOebrV0WJzZXMxC8A/NV7VxYyT0n0Sjzq1cok6q5E/RQotAJ9VKIsDLlyQs54dXIfjIdg
gG/CQyNNL3h+CtX+5WZK/30s8J+Jytxjm7M2v5Stf+1jUT3pndZFMFPAdQ2r9pPHQb0w2rVplTrj
FkLQetyGR+Rsp2jT/Sls/dI7zJwhabE5QCaSl6bkMl/3dXJCF+nDsFIW7wYjAWEvu+0igQyF+neR
bKxT/BIe7fUFpK+L6oC/xZGxgbdlrcPHfIeCZR044HlszK+2eWyZ0D94y92zzG+R3M1zofrYkKza
H4OlARmJP06otNcllt6F6jDuWaEUXW8AP0mwjuJtuC3v4w/9rIG8PWFXXVSUwuhD86X51L0OC6Al
y9Nqs3CevMWT4wIWdjCtPlk3+Kns1enGfWr35Jthpt34LiOQJ++cHrpdtSNHchEvlePE8M1mtGYD
y3I2m3i5P3rr6aIdhEO9B9cDhia6wTiSMSofyFjLSaOEfcQwaBmuzIV4Ct+BiKZ3ipMdsMrCD4Qw
k8zIEyKxUgcRXH3ubXNjLceV5fZ7EzVRaBPIY8Nz22cAw5jV3OXnbWq/vCAsdsH7LIZlvHncAidf
VHbu6IfKVs7BAeCUXa8TEtTMBXOodeMUW5EsNQVhQ7vsnczWFrhayFgHAnPWnbVvi7a66txg6zkY
BZcKSgifDDXBPspcf+JGiwAkCg8C/6uaB4mL+1tC4oKFvSbdiv8Db2+3Xof2LzvAlZXiawVJhDTT
WPpy6phX1aCZQ1BMOX4fJ0goxnNF7ph23+FuqsXdaK2r+JF6AnVWI++k8akMT2V1++91gx/ov6uY
c+O8kGdvDqvn+y406Fbhl/MRqeeUp6DGIAjMjmCVQRFKbC/aEn4Z1Y7BgT5149Gx9DVaMspFvVji
qIZdaoKYbSEjr5lLA/GHgGqpb8KIV4A8xra3S8bVrgRmTViZnpOUB8a6LckhJjXjThFWaW8P1bpm
BOcf4AWXo8PvyC8v/ihYphj9LUHWyxeMU250kI8KXDYGKeGH+JQ8srmT04HfpkaZWLh+jx8M4/1S
fudvSCKpOIu6scdsnr7FTP7CM+9jeNgZbVfaNY/6e//EXG0gxQuWNZiGd97aGg0l27KWFR+Mc+Dj
PE6dbph4CRlGboJ/aFUtkVIC/gs5jqzUBquincJJa7GeATuqdsWjelc40WMiLuIPAYzBsX+Kizvf
f0FbmWC3AIboACv3m23EQPpoCDvvJNdLaCUd8ZgQc+PACcR1QVkVOKX6oU0nc9hpmTvwN5P1gBQ0
XUWjHSQ2sKuIQTCmc6ctHTyvFIKKzyl2l9P2K5icuxB1GiQ4jHiVX1oaV27Q/z3D+AIliRQHc4bA
fH9+ptGbvEQt41OAnlma93rDziq24PqUmGcur5FWLXuiss/n/l4Jbml8DxS78e664U3z0NoH71Tp
hshuqrGRqU8GLntjp6JGDZWHadg0VbKke+YbJ1F5KXxERdbWUH6po64mXvMH0bAWm3SZ0bMxwZtb
l3+9QLq+AGqgS/md6GI0WxRndKbIeQg1s/UVI0XUBP9ee1flJN7ZeeGTHKMieZZA1FyVk3o4gR4N
reogjwwInzHKLYr0gg5Sjl2tcv3hgthWJYrHP4Bnij+U8KO472iLoaTFdFYr9/++oK/95q83+nxB
Fq4hXugUkuJ/bkEoeKOa42868IWiE0lfMx0EEaaNKEM21nDijhW2VerCqNahZMlw5YBOFBd1OMXs
/3VlUUtVTlw2617pwXEGsk1tSkHau426V/NbOUs5RJZuxZoNAgbCBxMLQ0p4TNa91F27FhljRGWz
kEfUUhgzhq1UPrZWuYIIA67tIBvuKK3MDt0t+hHOTIKmOELylh2hYXnquSLyEzyWtPVxfgON4Cgb
A8MykYyX7WCX5p3f/dFjaKGhsPb7gCVWOW1Damci2yi18qGk19PZQ9jAiBP3Kq9ky9gJ8ZvVZrYV
GxgPscKogMD0lMXVPkvRmyL/IoyVrmZ3Xw8H3nI2ZmZYEofdq4djkLUuK7FcgBCtPwUyP285iLZb
JVlxOOFsQ3OyaFyr5bjlWqrjsWsatu6iruuYHt+kxU7/bIkq4CQzrTmZDUAqvVl8x/pska8si3dc
BdQG5TMAh6iYaYjN7EnoXzRqlxWzVIAh5Zu4yV6VXfGe3wh/RqQlW+MPYh3zZboBzr9W77rp0HwC
SsuSbfeQIgoCTQq7FPVRakcTY3ugdIwbyiXD10fAzy5+M7xFLSXECs0DoZLdS7TTPiJCRGWQeuQv
P45r4GY88sgr6r2Gdfdi/jHB9MC+6+7p1w2Q7y/KL1OeK6nWfMclgkG41XP4NgOKua/+1wZQ9aHY
5Q0jWc1bUTxY8V3I56qFDxPmaL3JE/oYvOj+veZY5/y23xfd9x979UVLjADNCbvoJUJYQac2aGmK
x7fU4KSuKuFNnG1p37VuDgaMWENfXKaENtNULKtDCWgWOBdgW8wIi9Q5xel2EA455oFpLeYzJ0EZ
V8S19uRV3vmKSVj1M991ndnedAfVjqzeyeM1afJNm091ue9KROJHhuvCiVYQfV6zc3T/1pIdGV5f
e+qGfUIbpdeIeHqorU8t4HlcESZaWKtmq33CzSj3LRK2bdc+KFvk+RWu/VX0MROW1lSoRnGjkvRY
cEQEG+RW2VtRPygJVAxqRyeG0Pigd7c1Ib86BfhCWceFm1r7+HCmCR7YJKXUK+mmecxy26/XDfbz
ZCsJKUXfJdcc13CRJjAcsNZlEixFxU0PzAlo5tgzvG/RzNUiCAJ/esDtAvYqXmoBJeyLiVXDX3fd
urFQBiIa6FH1d7982VdDuv//iJkctnCQKoYpXpVMU94QwYTyHrG7uJZRkukfYf8iYjbpdQs3kLpQ
wY0PBiynL2bUrk6AsXabrn6TIN1OlHtKsA8NKHHxA61YQjV/EzbLPz2PvM7Z/jmVKtR335cB5KfG
7zVD3YtCZNOUsLskXwnABIUmciLONy0pAFqSuQruImF69KMW2PItwDPyzmfAWUPbpbf9STkLJhhi
sXT8UVr2Ygahg9X8ogv6L9Xf1xz9+xpCaUAwHDp0dkriur9f86CVoz6KQ3FIYRwmOuEFg91OWxp8
uhmvwXIszEOLbDZL/6h9c9KN8mTi01FrfNwS6QTZSfIckxxjNRuJf1rVhl1Je5pVJbmwfn8q5X1j
Wo8xtg091NeizMDJH9hds8+2pfHhSqaI91fC5lgtdSTpRDj1o0qUgNg5nf4ooZiacOT4HmQkMeXI
dm8KuxKhspj8atP77xfI/Fc2dAOvA7bw66l9BWCpMSX25TDToJINW2NBimbOaAcDaXHQkH6FybNR
cqZ6F3E15QKQ71+e9CsZxteTji+b442o45emSfD9G4ECZjRW0Mt7H0l4t6V/TJwT00/xGWhFhcsl
awh3DD/G7lI0xcqvDwH+lmLV5K8tpLBfbevqVZ3D7s5ElHw2ugRfFIKrR8QAJIdon8jYgmwLMvzW
IWf7hPgLRfwsGqUBJOrNuGQ0b4O09oB3E+p3mGTUamm5CjzlvkrSg+o/aI1JX7Pa4rNeiR4R45RL
KlpyeKE90WK63iGTAsYK68ggo96q79OAKo7mtq9/JB1VAlM/6aZqmtWEfNQT4aXAUprxVHJLCzhO
HfBkKGhw/WW/9Gx+OHJyroP6bokmI2I64t+/lqioU5k4AbjPTM+VeKLUrgaqiZuaBGhSPmyg+5gq
JO0Sdxp+dXVtlsMqY+lE472et3aJaCVndg9vbDXEv8XfXCUKz4/NfH2ci4kUJqNDvXoZBqrcJIPg
K3tVvkziYxvqJ4Geb2WlOyHtUMj2bqqJa8JUvCoDtEljz1MWclLdBF2+E9OBWl57lDMJj5jzy5v6
qt81X5sOTUPluuDDSNfHdc1rB1kSB2kvMymckS1K8EJIVAlVwvsYpV2hnjrTmAE2QFHSYZVb27ld
2ngfv1zI9wH/101C4TSPMwxitbTrEXpihGEV1GN+B9MDUHq9wC5FOZnb2S+9VnBRPA//t7GC8+Qt
RV+AfyAxr1e0eVX9dSZS9biaqm6o7zTcly/61gTgY097MsVNZadDmlBWnDiCxbCJtzw9wIBxi9fa
cTC2TBd5TzUFTc2T91Tfw82u79vxTr3PvAuHhfeidcQPoB38CubzTQ7zxxH9z9Tf+DTj6Usjk6Ii
WkevVNSfhMVcmJ5Ac2UitRcQpFN+Zwu4R8+ZI2zhY78I2/acPM8tP55PtPXGHUtrodA/avmjX3y+
f/aLd2nzbjpoU9GKW8gr6aKh/7/l3cB4BWK1PfeAii0UWv6TnXrR8N80/qAvtM62QMOc6r6hmdSU
i/wExTc9oXbyXiteDas+tMW7aI1BqVwxTcP6njmNuK3KmwphL2VTvGvX1sbaCP+Ps/PabRtt2/UR
EWATyy57VS+2dgjbsUlRokRRVOPR/xf9LWBiJYiABc8gju2Y5W1PuUt4Dajeh1ydRukOiGdfYESJ
zT+4B7f1euhtdIpEX1vkJ9tQ/dPt1/GElN2zffo75PhjhOFLYATBgQFq7ucIK3nd6hfhdJpfI1wU
0PAeXe1T1FOKDDzc2zCLgComxyEmWNDNe1eCDer7WxTdr/7VHwR0RPjY405wtEEXWf3flNXOw2mb
U9WCmgWdfl46OUSWm/VZ2eOLtepJLuKL7h/C3ofHN33wGW4HbFp00AP4fuGVI70ZnuZtX+uptBSd
jv8lt7QWyDpajSU7ZKaMTT9GDdW+1qcGSIR5Dc7BIBS8Q9B4/152D8Hb/9aCoRqsfxBo9B8e1oJO
Ix/H8z0s/Uax6vK65JxHITTbLju58i9XUExs7VcVDgSYIPkGNamX57+jd317a8Q19MwSTDAlPVOg
5tq17q5+5rz185T7vkfwccBqMIBnzT42PE9ivqnK6ryfXmqU/zAUUm/p5lA65h1+1P1JP/zR4aff
HWjGiHQAsHOkZvDwRqRCqZROvR6mx+Y9I13Q1be7kGGAvRRA7ve+UIVmODmq4xcl1ckgNdkDQ2Xn
BmHQZvTv8fk+Gx5mstnXoRQEvEwRj/KfMxmoq9SDXXfT282jCyRXrqghoO1ts2mbL0pmIrEZEpyI
+TW2qdKBcySi/k0ogIe4oviIrvq7coo7cXGi4Azd+ZaYJ/vUsMscA0VLKUqdhXddOs6Ug1egsnq8
LS9g/GgSoNqlIkbw7yd6yEj/N5pUYThrqBHpA+UhXchUybwUMHOnVEPNfQkMVLGq8mOHH4GWU1S8
RxVSwgPB//d1tf5N/fEm/7vut7jGb7u+dpS3x0Gxu82lUQwXj55jB0ukl6HfgclKz2/oyiFCUSNK
Pa9HYCCjja9yAjSz22o3NtjdB6vLWFwanz01pXSaL0Oy6AhOBwsC51OAOGt0RFIePfOl2EvSZ/Ep
BCxRTMU5fz8i2EGGQ/KnQJSwjl/n6Pj+70dUfp6h/+/V0i9SEfH7C0K5g7zZHKptPT2r3rFAcVQO
d4XuCZtNqIE1M/TYNIJeh7VpOQKuvqqg1NWmKpnNsbp9IrHp5pv8o8hWpSSN1ItkyS0KlH0z8Wwr
Evn33sM0DpktNSqzI8Fv/WS+f5vj/jFK/z3Cd2Hht1Eq7hvAxfddDXL4erHy6f3wOcDBB93va/Nr
sPUk422rTrY6uK1D7hCAk+rEbSfjwqGdjL52feyJ3oPpvVi3dR+uwl/fdhvkNS4itFBvN9A3z84b
5W9Ty1Dx51NFHGDFh+zy0OE2p5hyNQWeqncKOf+iOLoVmvGYT6gUwg+rzY5anGRpGPacumfj/rep
PUATHCQvOCti4J+bRF3fzseN2t7m97s9UKmW+xrcm8LtXSyvedCY82I3AbGyF+c3ISlVT9G9VnqT
JuVUWlQbr5LckzHfNAQBOyRub/69djdKINezXfYkWP8Zb/5viiIxBW5fIlIHY/zzVq9S385sD9UU
lPFpE0klXLXq/b57FuU9u85DBICC1hmgzK6ayuBxixbjCqSHT+8aAsj/XnT6A/qX88IQ6XXLSo/j
Vqkw/HyibW7W7Vm67KdxMW5HdDtCbbLELjRuwzzANCbOlrtXeI1O7h8xDjrZIh3V1nmnpokd0D48
DSu3inLLfZvDBPc3buEg5xxyyo3AlliV3cWt9VrZiTC5LMsANA0qKdHFhxn46zZEJN07/0K4enjz
sTlp02xYpqV/CLQp1SL3GbRG7qfSz/VJgQflPLQ52cD/OB3zy13sdMk4TLecOxVlWBdCmrDxdGNS
yi3qW5+l+XpTw1YGExjIN1+W4ttpuOvc22cDxEQdWLkQn6/6tMJ96Prs8P5ZJuinF7dHft6fltjz
fjcGf9s+ut1G2YCbqaf4rVl7zj8D1e3D6exmEKsaFmCJP++1vq+pyYFvV8+XOdBS2s7Vl0Kw+++p
Yfw5CbkblEx7wDJb8ndi+Nvd1E2XGVtqoVNtfXJR+OuQH+a/JmhVt5uBYXvPIbavD8RaFrvc4U0e
1mzO0Dsl55Cn2We7s4EmDnJH1Ry6hj0ixm7HGwR2sHAYS+80V3a3BIymoSXg9wGF0LMMzx6oNHCp
tYvtt3f5BC6Dt0gICidFB7qN72QPSfm2/SVe/Avo4x1yM9a2QbbKQnC/dgcurTpMLLTedQguOCSA
00dHjQz/qOk9JOrH9kEz5jDO9M2ThLRflw/zC1VfcFsE7rL4hwDDtlROu5tCPFpeY/zZUcd50xBj
ATdENPI8KPjr1VArVXQRYvVjQadWS+N4ENvjdHAHg9+pcYHkPfL+A/P65GD763NRotAHINLoij3s
Eruu2OeCcMKQSd15t4Psijt3k18Cne7uRvusnsE6vwP3xxepk96S/1Aawqvy57a0Ech8u93xNj9Q
GcIQkv4KR88O8KMFOdjACUGxm1Ezp+UMApD21Jc2H0zLrxuSZ5/mAsrlq4RVobXBICncTdsJikp9
38zWr/ZZpFSAIoHz7/XyDQ56vGd4VazfAUqE9C1/3vO2u5f3za3eTuvD62k7axGpEdvG2elTGNss
ZqRQD7CKz3SnM9o+tLbxL7wDILugFvQkTv3bgBkaRoLfLHfzUQkESseuLMTtYWoQmFLs22vRQC9D
EGHHHU4w0Mn//fAP5d7vrUvqbUz13suVTx7i4kGTXYVGZ8CMNXaC0TkSvDI9u7qnkLSiQGYXMLv3
ztYuhgKIkN5Gb+vmEd5hU/H1FmXO0YdDxfKluO2enMaFgOXuIhQQYpzCXcU9Q2W9e+SXvv5k4P6S
RYL/50WxxSHUSKjzc+COR2m/3+0JgKBTnrvc0U7J8bxWlRUJiimY8R7HbBOPNy0ShW6qMZWA9xyg
wNZQeYAowWjt/P54PvlbRM3+/Wa1v5xZv92d+n2m/bYND65tNuhKBRdCkRwdxQa9K+NtoaTkutl+
O8YpYXkA83G79/ZaOgTz2121jd0lPYjwXNV8eKdnVhK6oZvqQiHB5x0mvjkI67PmAHG3d6KBPBvN
PnGQ3I9uVxRDlFgraVbfloacW5V4DvYbGTWr+I4rWltJIZ1CRVdCoXUGm9rJxb13uYn0sOBP2vfN
q2Sg6Xc5Wyp6ZdvB5AgkdfeutaW/ldqA+hU0CjTb9QIKpGEp+tGZGDpFnoqchQz13y/wAYb2v6n5
3/CSXfwcXjk/nMRNW+6npeF36nJ/k72mphkhfFXA4SXdwe24uErL7Qaivxg/ufqfWQ2Ti+BaRPZX
puD9EDJejvntntM4nnIWGEAKVakOQPtHavZ2O/iZXA8h5njws55kjH+pBPy88MN2dC+ztjrj2zLd
N8EZjmP7a9sur1tUL0ie6RcK5gp4saydrP35Y4ef5GGqt6mUSU+2ogcUx/f7lzVQKD2mEtlj+QHF
cew2m06/q/X0mq1gfd4rndQeZ7veapAMmo6LsMFVJtviJ6WzQTMjLmvOy38PxF92xJ71CqCqh0Yi
FP9zFiBoR34+UPfTjIsZwBArxd8oQwm/+NNecwV59eR6/cA+HAdwvgwZl2Wp14J/2BEV+kxGvdPw
GbMLu+3LbsfJ0d85FGVwF9l5+WBCHm9JDthhLFvvLvo+vWcmVp7NKwjfyWGRjW/oB7bK26FA4QJh
N1/Fiq0nTl9HZIsw9ZwrrP7GGkSKLVt8xFtvA4pOxnttLDj1YjPra6ICX6oXcnwg5fcKDWEAACAZ
Ijc5ZdXrDClmW3CIh/fA6G2sCajAUkxNt6OrZLO8l/9+M3/bb39/M+ZDNCE3uwM9GJMFeY3RpLc3
XWhuMPlq0wIDmxzEcKfrgdZVqNuN6i3CIvLBFY31WUi3JQbetD8GCDea4z4nNcsa8s8zmoL0t8QI
VTLANwNGrw/Mf84XQRzkcPkG+ylwNRsbSz9fA7bR0RMp57s5zjdv5yG1197bddJ33782y8FM9vN3
GjeR7hjTa+9MuwI6o01Bnbqnr+puZW/bdx0xyUT6JeGp4/z6tdQ4HaHtW+RJ+FsWnk/HE+QlvoQk
TwXfqOwPw0rgJKHakbtbH24d2JmRDBkJ4iXQuXizyHpT1vBF8zHesEIs+ArytTwxwpycjJR6MYgl
ZErQj7R5saRt2OWCQHDft+A5zckhUSKsGxc9FBUfDoQ7Bi5YUxs+dqx6u2FLUG26nC0bf2dF6jtx
FHYpxQSdd7eEHDEc7ocDX0ibr/rt7BTLFg6gYg0RG0kxiCojyuzq+z7qAaDFhHjN4kbX2uIUUOCf
VDP5XRg/5/d/N0IeFiCbPRwKVM57+HF/sP52cMp5ZZzMQt5M+w7QqPmoX4yFuXG3pU1QKX6x0OIz
6pxDmo8qzvC9pon8eQsB6qzRNhHYmT6bWRfjYUKSWG1dzJZC47VoLRCO+JHnQGM6aFWO1jjNVDQI
NJFc2S+xHRSxMkcda3GYIdWJLjoCu8fMEX4J8/31SXjwt6gThhG9dnwvDAkm9M+n3FaD7lxc22Iq
lzOFxXRGWBLgzuDqHbFu3iuIhkiz1sA4GkXMvuYM4EOkOM4NE1dgv/pkdT+gpL63e26IoN3E4gR+
+EM0Je23nLDZEVLNZlU1Xxfl7dbEbX20NyAtm6Vyhi7Xv9Nnpe+/7LcqovqmwXswdPE7DPhtuLXb
vdsLVZlNRPzPcE9W81FeIChogosW/j9OdRXOAyG2Ar79j0RPI0s/ZVpWTGlLgrlGCgBy23XSklRK
ZMCXPQZXgdE+GezvQ+pxSuuUBlBP7uX91IczBR0ted9sVYFW8NnOkNFshV5tb5Mdwdx17qZitBHf
NbdhdsJqtj3bO/21bIc3AEaDdmGYo+tgtLlPb2UsZFNR2dnNZW8bA7Ctt49/7/J/DIcq0pvUae+b
yBQARP05L89iTTrUCPQVodGS/B5jmvQ5oiHPvDD+XAH9lYhN0ergqMX18OeVxFt+0+WqMie3yyo7
odPbetJVdtumtM0W+cwDqjb7qQKGtILwYNAHgrhTljmy5Vh2IU2kPavj/PXZf7ujx2fPBlq+O+2E
CRHn/X6GDx/pWXivO8q4kXzV8R+d3O++cbGL+muwrRwVEYnb8QuxwoP0JO75cz3yekjKJKjNrAqq
fD9fz32rdvUN9udURV8Y9JVJJqCVQ/3+7l/PkaGlO7Roz8bk38P/Z9T987LfsIfflmNT50V91jf5
tO6Ggobn4gUkx0SBdrA7D09CKmEljXIa3smbZvXva38rT/xYJphoKDg/shvyBx3Un49sVPXhVF93
HMy1HN72hauBS+gwqrrYF8KcG7Tk87xEm/HcNCGeLwYb/B6o+u48ru+LVvXLXZTvF+0Ad11prd9B
rh6fDUsfb/7rHh+GJVd2WKoU3OP1NGVW3LfDorvaeLsXjE91jPO7aJV44VbD7dXfUAJmt3afbpp/
Buc/X9WjQGm71S4bYBTmHCyABDvuaB0m+URKm1gfihi6rLG/k8EVfz4Zoj/qzgwQ/isyxzJFHv3x
cN7lWnlUBPEwLhoHxMaAOkkzUqspxGX0RM3ByFRjpYQnRbe+CuUrRh6IGiHVkb+Z1BVt85KaW/eC
xdh93Bog2FXEsNX09L6jN4i96pPb/SOL+75dVaNY3hstPUaD5q48NdvKPI2l8xHgsXeCHYhmgN8L
Covi2W17Ok1+j2XJywBEKLeEJUlE29jKoZgYdG7q8/pSv12VRVE+ASZ/04l/TKX+5sDHUsVHvuaP
U6HQT5fboTu2iwra03GJdkc+xLbULgF5HBbVRBAt/NmT/OZkkZKAVkZvTkK72oLc4QziQdytwM0F
6gzpcVt+R5F8LH8gAxDdx1TXTlcbfU6f7i2UHSnSQEVkLsJyIyG9OkiazmgMMkOM6SmA6fm+XWGM
i76G/nrrFcwtZdx4h68BWjj4bfdaX9npyan4qMYKLvjn8/fb8e9bTWfIR0VtmrEhReejOIMB74hC
NmyQkqCH5dXgHAkako14984XSIUHu0GAQC5xTOiuUX5Vo4McG+U1UUsdqCq2h4gj2J0BiKeOLh0b
2EVeliXMqfwtF6Bk62uhQpmdQDtrD+j13eJ2Q7XxIsKboY9RT8VCGR8KIehTFmOX1sjdl8Ltl6Al
N9SoTyoB5llbbzRIzMZ5+u/J+h1h/ZwPiLaz16Nvical/k3B/u19VNUlH9BiLRZNsns1Z9eVYTdY
imOH/XWE0LhUU8HJmCGknMC+v+6ana+PymwwPIYbBPb2YStaKlX2vuAGu1oL1PgYwlqvrcOsWB/f
0SVlNBX69hFHyvVXA7N4ymNnQ3l6gXNXWfRe//1M1NAf90tumYabiVh07970Td38/aEyXT1eM9jI
GGxaZ/dllAdr9GaHqeq/6B+EGQjerlV357ynbbIeFXZIlGPvdWuKmSnwlPhzmlsh2dE8j+bzkz0K
p1PVcd3aGrpZHCHr5gduovgrYPiBaq0kO0GZy1JS3wXd4lqtherip7/iH0hupHzOvnJnWeiuFKrp
8vBuOrPCEq3ZF29mVlqzSe7Ev25PyvDfNYOHkcXkh9CPsBP05CMQWL/fq41QXFB0dlX7aG8XSq9x
6b7fbTM5uRCz4qvfOQOAVTXAGz1sPB0aYrXezZcCDMjMRx/QwQ7Tr/z7+Bb4q3tIM9/5rMhR1jcL
FsU2QFHAuUQYE1snBA3FuRT1NYVsJXu7YAvnRLDFGAX0kOYNfDx4Xf6vjWc6gvfvEZf/aAsz4L8/
60Nic9mijd9UW2FeOz0h9GB5fR4eAo200JAb0jHUvGiW2ct/X/dvE00R6TyASkXVirDp524yOGEW
e2+30GduDrw/tIxRHlA7VwogBe7DXLDaPEW+AbI4ovPYozbtk4ql1hdAHob5xy08bGh3dG+kSyZn
zPX4uJQ82M/Ben2wXnZJk+hWxXaGXImFWoNz8ufbheCGnmn138rS9Gh5FsUC8JCWQN33DWFHXOdl
p+d9UsfmnCrcV81zZ4FTO3GWNt5yooebkfM0AnzUWus3ZhEZFPSOeljBH75URiMd9rt8d2W61iHI
+FG+1Ef1CzeZYmZjzowUkm9ShIMRwPS489KXwaz7tUOz0iM6Nu36o5zzg9pEGEkJTUH3ZZ+Ys5dj
IH3k0wrFCPp90WB2+7iEbQJ3cbKdHeLZAba7Od+HA/7CKry9dqPGydLuZTtU4u1CjMSpthBiY52l
1azwT3FpOzTxp5sltbjwOlGn4lc2EcbaSoi3b7qnjwg47kHuobvL77ok2PQ6x3du2Qvu0+2SjGqF
3QlEZsOHLH6x0LdLQQdNmjfsMixjsnVQVl7X4T6plkXCVnxeXrzBuBt33nEovXQwKa7D/bgBI1eC
YjQjI7hTLrktlHA7FCdNonyU43t6SiEAZa9aVKbsgr/uk/tQH5bv+lCObi91iOBwKkdUoSzKQpYw
gi0y4dnCfKpNqHajfLlDMJXYztty5GtjSkHePTVdBfa14eO9w5s4BHUiePSK+iJRIkdIQg27cDOk
eUutBrpdk1wYCrS4R4iKh4afRXJkjnLvGhefh1hLZf821iKOw4ASz6RNkPXwN2HhrXwJn1l/s7gB
IaiTTYCi0Bvw9xKiJTqocQ9s7MIqbd4l/xLUYZYKI2TK2Wdiwa0TZdS9GNFttffyhTzepLukftEm
bWgOz77y0sU10sDnxd5D9HXSvFe+ZCGWe4u3kQTIUQk4bdv3zVqJCw6pVygb28lpAZBoO1F6cd8A
bw23WbFxhrOzLQQ4Zi/qAMYoszBzi6TzkHYf3sbQzKe3oEj0pJzfAu01nyq895OteCy9oepsfewj
420qM0ao50bqWBtXL3VcrOitRNvUmA+GOp8mGR/SsOUtCW9ZYE7rIAsvnuqf/Xyxi+XRZ4+taBN1
nCVdYIDjQrVkjPvtsvGzafFJSK4OM3vvR2o4cO9U1bJkk+pDtCCcJs4jKUYnwtHCrdtRxCs8rKLD
0hFSYgBLiSHRBhAAArq3KCJfgj5o3HKVLoDikt7xjUMLG9uS8IoaL+71i7OPbHyiDQHJOufgPuk1
T4vxkVdfIqabB9chTEGvcfTx3a8TxInd/ma6qPDUKEclu050JIZ1K2YWLXfhYXjwjaXqNx7zNoHB
NDHGVNlArl54FW1QjPI1z+1v/WwOQDAVGFsNeV/FycbNSphu+Q6X/Wziq4dI2qqNjfEtRjqYf1eM
Kl8PrguQ36P+Ri5BF4AMsD+zXiF6BPh5OxGGt/jIXClh7edRltQB0dyaMR9q/sArnPv45GXAlVPo
y87J7ZnuXoyYfvB+A0d748oKLcyds4sPyS7AMQs26tZGcc7v3G14dPZBntxHm2TgbkJ2XfcQCN4p
eEWZyquDPfTVTaj4tjotfT3ZvZwDZImdzLt7XNU7JGd47UWKu0ygRk0ieQLFfnw/HCGMoHC5FOzC
szOM0NVY6X4XacOcS3T+m/S5mRmWOdTG3aoLKIQ41j7WkQbQxrfJZnyK975Tuk0ATS3uANZsVt0Y
wp5zBdB8je/BbiEC09XHhg1fCF79KZjYSH7Py8V5NUBIZVZOajfzjNF9BBIobFGCzsIDA8OhGKHB
HxgOishJFeogvwFhp2CCXTZqCr5yLMxl5BUydALwfYiqseKfErw+WZqvJA8H7zCixe9pY3UMZqLC
MmF2c7WZOLuHbNBH3IJ7KyQ+wbm9V45BJWRyfTfQj3ZdjXeP3iWCLb3INBjIT3msjjp/fP8wyFAO
c+1FcveR+N74dbxJ87Eaay8tQ5OPhQXeezMphKBAk3PvU/tOuwhyZFKniguBfH55LRaDV+WXmfQX
i6qwdq+8GTM8sx5vgdgbF6zFD9pqHtoN0Qli0nybXJbix5FUiz7LiG73uIvIlZYtFJ+54W3GYFYm
B6/yjKG4FqdXVltr38aDseybM1S/7FcrObyoTBkz2A2Rnb56wLCCwtFGrmTLgRrQbFghnZuUCwWC
wZllcH2Fx9RH4wvyN69iaLXg4KgoGmsvpo8gOPx19HdHMuiqzUhMjKDy0LYOJJ557169Hcgsgb2n
8/WJOW6sfsPZLY+IQJxe5I8z0FCi/3k21Od1WgT8vNuP2cFrlpm3e69CRPP2TA9EfIJNgi45x9g2
RE8i0NI6ZFuI95N91L8ILdC8crKZ1XGemlNlOphU462zX57DeyI7i30qBgdv72/eb6/5+zHQZt3k
8HJILMU+rg6ePkQsaAl5ykd04rPy5CADCmROLxHpiSfwtZODbHMChtWHsB+b4cnZJCrrSvSuwW10
jRCVCmCCOYM0m6H05mTBMTyyxvZD6Ur6IgZVcpuIY/PtEpnpflhMT17fBttx23douL3G/exErpCN
zEkJIYHpgWZx46M29qq88nwcjeLrIL2uzPkmyRNhfU1IeRXmEdn0SJ7jhLtBYHo/1TwmY5qNiqnp
D+wqwbqKKOwUFhN9LDLI9zj3a3fLkMAIC7W4cQE+JOa4nuwmTcDXJ/vVfohnXlRMijXLM2qDy7s6
FhWrm6qjLLmlxfr+Ti6OdrI3GMpeyb1KY86O00rEBSnJJfuwAjg2Oq6U12c6tYgZ/xHD/oz95J9h
9PaUnw9KXVwXF7T/IUukJIaxFgnsUOt82HDaOamG5UCZCBZqDr32e3hJqlQZVv7NaRxHnEojxRFR
oCcScYEggkysw80E3aYUzyX4EKLfjeqPboaFgD5qXkh0fMZtSB9kiqD9pBtJsxtnUMXpJEdbdzsp
RrvkGAijzrn6+lD38MQK+v6Y0B/LTWxOCk9JLmwTNM7GLK7xid0lx1lEfc39ij5pZqljtBjtSzLS
QtHBKSUlivDLZb0UUrhFSRHsgiIG9Rhewgah8codeLJbe937JtqPjPDGxFdD1t34npg+S2TCHhUq
rhmZPnQhH9kZQNrV9Ja0c50Ia+MyH0NjnKNA03HQ3UctAjG3STdE3TdSXZR3U36Hjwx8iO6wa7J+
zTGyRA4tt3Ed9wL/A4476Z3tEUVCyLTcwSCVXC3A7SRg5H1aJaH8qo6uyTY8JOzwgR6xCUMPSMs3
lfNQWCu2TmMQ9rj7ZjiXuGKBaXE1G4zrsB6bTj6T411qpFuYeeHkynKSUdsxJzLLzhyrUyGRxvps
l2yWlxcpPHPkMDqeMeknZPvSvhjpid9mvdK2YHfRUVsX/CrZJvCkXbwBE9Mx0ixtPcoSQ5R/pgpB
OEyWleRc7RJsEWeWPCxS4ZcxLJILUY2HmY59SqsUiwbXDFmoLKuMzUhLq152BirP+2l1WB3eBwIK
M/hYB9lrExhJv1ebqeADhiem7Y/dmnS3G+kjNc2XGVVIiwCdvNqwB/Qs8aX098HAf2vR3MEwxONd
ungXIqrjty5tdNxvATKOhbTmVC+iihcyGB8DY8o5pk3PK64R71MO3Ma6jfNndfA/aswP+ddDoz0/
HIEpboVsjoQwyJxQB7R7+qoT8i8PrSor/Py4m9YtutlW0n1tx4MnjZAH9Qp6gQ838NCCreG85vVp
SwIYnRF2UsnhUjWFH7fQosvLfVqGKHeyo7avX+1HZp9QFFJC9Aldc8hGRhSv2u8omnFQXX28E4JL
LCw5cykBsVYkp2O9K6gySVPFJ6bwEPYDHYFJ27jHkbl3b+eDZSDizTxm8PjAbiKymd+BF3euPFfH
u6XJvlutRKjC82LxTL9A+7No1W+CNMHoTtEL+wYZ/Fa0uudXOWtPZjaPX5aVdQc8jWYuOQPCv2QN
61REfWpNxn7gIx+iifqiW2vRTalPvR8t01qPgH1Q7sAe5AzFDva9ewhfMavpV2MoetX4ML8mw8WV
4x8shy1S+QkmT5qd+p/lCJ5CUUUSeZlS66O8G8g+sviqvC5EfykD78uXu8QjizdHRfiSboZKkPvo
UYT6KB+WDsJ443yh/SJETFRHDrvh8YWCCacQ4B53F88F9Kz2gcAxJpK+ZEGWCOnFvY/z8emlmxwP
aEvUE+FXRbD+jj6OMufMEuZC0o2EuBcmwQlg8EsePuvp/n2y/vaYDx2Z7AL2KeuM81z2xQhFjww0
BZqI5DSaf34T2ck1m7PEkd19qPmqvyPlzvw+yeqTApwkCeN1HEc4nvGN4PH9zSfK/tgdbMA27t/H
bA5OrofySPHljypUIgHkgXegiL4l6CGqDAp0rTIgFz3rjmjd33jQ5+AnKq+319K01HURQkR0b699
2UIPtWdNqb6w9LPwpCAEDWaJ4peJa/XDoY3xh9wejtts/iK68zl9BMvSPIBGjbWKbDRnnrRV/lJr
43oDyB8a2q0SoNmfQcJhfz2U2QBzz4Mr8269boUCGknxzcZ6yctIbo4refqkwPfdevzjKTUDEjya
jH8C2/Vth26Muj8vQJZSwbiuD+szedwIv53jolqf1h1YVUhWrfe1n4irbArg0zG9w/o0kZI8OHCS
N7MjZkA9ooagl1R/HyoIxp17m7LQ4OxdHRNaAa5p2Blq7pNNuOGQmZq416i1VZ/sLMnThlLzqxrA
63EWOeTXDXF1v3bA2CAcMqIANdSGwmu9EMKzdXpXK3SzrHuAajNszL7kirW1tVvAlRXfkYEIEC2i
0TPrf2JnvZWce4Uv+gN8lRQLu9Ta2a2NZwP4lxPG1P97lY9dXhEpb/SGJHPeQ31HO486htXbGAFF
tZs0d6TwyeD9WRVmxmBNiag+XCXUMH7OmOK6E8quGpjzBr+foz29WB8JokZwdv99oUd74++mkq7T
QKZ/AnvTfKjBVkKp7bE36C8EL2kXppvgNEUiDIEW9WVMmQUOrWBVbzmf7cjBNCubKUQFxIhb524F
BtC+8TOBxz85ct99yP/apg8LRmg0VVAGp/OCfml4c9oxTVO7e1FempDmR+6iEmtXoTHahij+XI5w
pPEgAv2EBRSStz1D9+vf7+kvzTfOeFBySJNoWCo/zoBc21adblS3Uebv24ASnH+itHN8z0ob5UG0
dzEEO1MNFHWnfBUXynv1uUMP6l23Td2+jotluRLPVlPRSXM2ua3CynDvL9XH7rP9VPEMw3WKFXPz
9RF2bHV4GVM5+txIlvBkZj19kId+g7Ard9gr0W+IU4mp/Lpep3EcE8dGl7Swgl9xzP4/un/OT/Tu
FoUTjhMbpjOrbXhxh5LL3eWWTSZsB88Qk8jx/2Vj/r3F+4Bo2Bi5NBAxDBiTuVH3f0+Xy6/oK7Nh
xlDspT9vK6hdIpHlCBaYNn7o5eJdHNMS7RuwUppFbGGiexqi+UHtqv8R5k0IsVBxCgQp8bAn60KQ
eTYYXTyQildirMa6w33vefk9J//Kk6Hx5wHgoCGW9+BA3CdNxDjjyE4+kf6l/wXn21rU9vIlJsS2
l+tfFfGNF3qO52Q2pii4WV8ZunsM2ctGm4X+zVfDL5/s7MmSfzWBTYuzEF2dPlyCqsP/N6J5yrJ0
OCqo7YW3cd9P4Gh7KprqAltQKHlmr5Bfq4j8Mjh9SRvK1XQ+yRJAaCpOtRbs3u/s7OvTbN5aH3Ng
oy7FRZQNfTKyCNcx8ioJ0zHcgpGTTuEgR4fkSC2jxfwJtpKFu6R9JR2RiLuIvF4qe+NeiCzxUotl
wdoDFDykeYSplBLjFAcpawmOQXhHKUOJ96PeLO4wzTHh7PNBEJl250g0NAqbcE9BMQKHbFezT2xp
pcPt8yP9GMm2+qaysyLQxne4pv0x/n4W/+Af/fviBjCR3yE50xvbkR6j/B6VY8SfnRH9FeZGycZM
/yeUKCJVw5o/+4FH7pTYpiD4zmiC0JJIbqM7msm/skUf0pTjS7iJ25G+QjEAX40LvnXgtUftrPgQ
YXgBlsHBHMUmy7ca1/Tr6Y6o5fxry7RA1VSY9JXJzKvjfTygJK1aH5nXBAPSU9Wpi16SEeSqOhJq
BJBtbGAB+uYaPgpOVlvZ1a4N6xiVeMdtfFyOp1gv37DLtRuKL59AobNe4xR2rfTV6o4KxaxwJBQL
vvKy/6pQYClh50kbcTXuTqESJaSwI6LBuju4anh6reFIJ4ePWyR6J4IwrEhRHzWC20KmnntPSI3R
R+AIe6Em+3+Enddu21rXrq+IALvIU3ZRvcs+EVzFLkoUm65+P/QPfDvLCeyDFaw4iU2RnHOO8Y63
gEulW+N45VSDWrfVg/r1NJeoR9+FbffUr4RJtBO2WCyu0EY3O4RlQTG7zdTUfkDz3pQ7Y66NpaW+
hpM9kYOYOi/zzengdHs/RtNLkHHrdTefNLjY0snWVHXmVhknNIvYCQLMJq5mD4Ugkg0LwFLYUgcg
vMBmy05w8SKKDNtVINYxU+frgr8VvAf2Ei+Hr+WqWYsZLOPBy+JE+XZxWcGgWPAi6BcgKmDTELGe
b3Y7QV9vie4IuNvAe1e0BWt2IalRnacWYzQcly2M0HBrLblbIU6BtBq5ZX+uGAyF4NGfENAja7X6
fD/OwI8HL43E/USbzt8bPllqhaX9brIBMG77hIDL9Z1+K0f+3ibpUiDco2bW8dT5Xk92eD7p6Si6
78o3VGPizcMB4uE9Q1eeKdiH9E6LqV4o2elTu2F2Syn982n4j9KSWkFXTPQOVA7q1/n9R8MnSEl1
r7HeXOo4+HWZ7PdyTZkwkqKpeiO+EmcWLbajG54p/f3l0Z6d5HT2dfxdzzjvmXdlo4v9uL0E55TW
Q/4t7eRvG4EhJQFzaPK4YAtr37UYZpaOrrKe4vpSsnBsPE1ksH/JMW9ugb39Mf+8fJroTGFT4LXp
CfjYZBvxo58lngStx8X6BeCyy60bQD1D6KfBfAybtEVhveG2igwx2ct3v4DVtz2hGvVhy+hbWC/M
CKoLla5mq7j/5pOT7exYsNZlkv1Gif5yBfxvff+fD/n9IahaJNelJlS7q6stsIz2JOfk6zbTtY+b
u47dDzgt1nLYUzuqEYxk57iz2hVMkA+SbWaQ7Nnqe48dShuEpUlYzKpACNKNNr64SGDVFeatzG9b
UKef3x+Uon8d9Fy7SmcCz2yQo32rb4VEaNpTZsTLhPEFDvCR+zi2qnc/PcvPuRSejPml8CucBl/S
cqLJTgfpo/BL5DzEkkFivxErqrgRZyWu47WFO7B6X/fUpQghy+XlhKnmff1IdqS+EtpshFQAfY27
8eUzApwaTYb0CDuNZ1JGOi+ypKlUOTVjY4CHQU1LNM+0eulayVLwhuglDPLwwONIEwQ7epLu2H56
1HruKLfJHz88Jn2x7iS3oRi+hJo81t9jn0FoPBlV80N2MHunEy2zsm7FMmLFZPM36VnWX7vWQd/Q
n90r2doauTD2XXcMZUlWZvEqrHn5ek8/Nroln2bq5nZ/bUYQr5iNlYVTcVHjSF2JXF10m1fneVyR
l7jKY9c43vhL0BqLYnJlFlD7lZBZEZOJSrFGhi2Eh4sQ4oWZVe+mzg07Xm6uwE6c7fN8Vpue2sw7
DL7xQMU/c2mOIfvcUlc+1AVZqOPesDIVTyEnY/cjcQbLCeoycCzS4/pf+hN5gM7+esn/eFG+QWs1
708CSTxe0uKZVrun+G6ve+E8b2JPFT3D8AtGcDB+p7jNo87e3hF64fPyli7wMmw0e7//+d39W7M7
7C3Y8Oi6jFsvv/63NZOli1Q3XVPtWtvwmcRZukPMAbyH+7hYYlsRD1KKZpNttMkHZnMkLNijMH2K
j7KTBKlkAXRwoqQcMpnNTdu11mj78yX+gxnHJWIYBsIhQiL7Wn1/bM9VWtb5SRjddvKKGAd4Fdk0
m2I8PxVJI75i8zTECsvMu02SgDWX5CC38lK78lrvZL2Z7tuSP4nBdHQnxqdT9O4BmenMCmWQ35NV
uAY9PBlQOF39fOVf8Yx/Pe4/rvxbOxrfK0W/GSpXHiLjHQ+BxMkm900Puit8B1gAaJQwhs+C6yIL
uYUDN8st/KF0+K3r/0c38t/b+K0bKa/FFeu+4TbCF8gganRBOrsfjOV9Urw2YXuEXcAWesdNK/MB
dBk+DxZQVYiT1kQZV8HPN0f/G7b67/UMZcEfj7WvlU5Uz/dqh4EIp9ZdcvI9vMdPnHYhzyBBRm0X
VsjpCLW3PnT0x3gC+GQPT7FgcsvJBZJEaq8NBqVvV0b5V/THDXTOz85FZm5/RjMNH987RRBzV0+g
ZMRfn0EAm8BK9+oFDmQ0MJW7+q2gUf65yjETYGlp0Pi/Q68X4xHrN+2EvZnTfg4SeFwUri/N8rZR
Jo8Ac4pJzDFWz69hZ2Hdpa3uISFi84gZ7lSdlmvDkxhQLdph2PBLsSWL/6q2UPr87+K+3fauUHox
IR5wZ+w0BFXZcmQ96DMS5z5JFmwAr8KEYUwY2aelcuAW1gFSiIGjOKt86opX3GXsEcVsawOEx+45
iGxtSvMxjWkIXDwpxxWwYGu/x5vs2cSCxDlTBuNrPDWtV2NvHnB680lqppOKHDQdTaDMYyZVBG+s
CX62HnYSSK6PwNCqVoTdk8oBzQAR5dNbvuW2wOlYJkEojOddaK7WKmI7Lssq5vQRN6a7jHwz1OYY
+jK1sQlLf0JAUk92lA/vBej0h8rQGAdg8K4LcB8WahvyDZ4yUAHRwdKEBkQdn5jAMcWCikKwMpOt
G2q6r4Qh5lMfAOGWGe7ihYYBXRTc7NFYoELG3j/M7Nl5Ag/IJduTcemnJW8Un1DU6UvhJ75hk1zv
ivaEDmAyBCaY7y2Y36oKhjxB6/GuzvPDz6vsb/HRsL///8f9Hekx+6RFQc7j3je4xpfWffxw6MgN
a1hXpUv6ST29LrOAqoWKSQyyD2q/kLr/9stY6cuU5u/N8H8v3hd19I/13mXkwClyUu1Uf7CJ6XkF
hIUMWg3mNSXzE9QDL67KbiFw07uXwdWBHLHX7KfeIyyH2OErTF8dWgE4pUvmd0CfEpgDz8PVdz/f
ti9vjO8Xi9wYmYNOWzL6ftvUOlXvQiqkSzPdye0Jp6dxlbmCOospNu+hgZOXKtv85kx43pXc219+
/pfS6vsFYEqCGgsBOpD3NyWrXujiSb+fq90dBqTkFU+9aXf0nKwwIyyXuv1qTrhd5jGfX+bk3Owu
M6SozjN0CfbJ2wKYwaImtNPwHKa2/JT6wmu9i8OU1xHKEdNDeSsu71RJzKWKuQh5RZoxa/NeGGbg
3NK+8caHWdAAkYkT+mRGn28Uky7ZZMuR03j6qg9x+DBW5bTFdvEG4QkWC0YwHU0q0dCH0zx12gXG
rriQAzOdvKe7fwfkIiv4zLmS/zLw+r8+8e9bpmKlB918mBP890CJH02d3BvttpOO8VoJVLCTZtru
r/PbF5uteknn7d58S+dExByyBUDaqghGUGD0MXFlU/7urNg0i9HrNRy9pqvrDszwurusioVyiAaI
6DJLZxjD4Om6zeaKPWwiyyEzhqiP9cPxSLEfvrcSXKCr3UhSHPNEFsNsRIMoMfLlIPWwCQ8NB0Yh
6WXytIaTZEygYc6YbYZdKG9bHgnbXNDNMGPk4cU8qGSSYckYra407RKR5dm0Yodk8OtL7JUR+nHg
KovRFt47gmPA2Mz5t7DyJtq8pXcjnMUnpAopSB/I/gjHTGh/ThSyPwL1m1P2IUiC+hwm6izCQXIE
K461BwWpmBtuTNp3P6EhA+0yQScze6ANqOtuUUyTKdQHr1h2HoHqcKzEyZ1liTKOnTdxK3h1Jdw1
3er2bJT4Ulb8fuSC73DvmLpMZBAHHV7bBYLZeaGv1Xk2g0cHoCKvzam+5jIvk+qXjehbWsww38Yy
ixESjk1MRtUvpfsfG5Em5VERV7eh8Ci2tW6xI17sh187/THd0oVgZ3r55eVEuPePyv/PH/qtRaR9
jxW5yocfepsymmD3h4UfJoNcXDpmW3Qq5hvc3/3jaL6hCtgnSziedum31j61jpc5I6tX8FBfWwuM
lxnVjiE6hsSQeqS8og10IbYFUEkZZITyUwRwe4cppbnpDIFQcAXOsG8M13cwor9AX9JiLXkxCgEL
OY/ULeCX/RKFc2MKPwKUN+fNyXmb4DjMyFehMOVIwM8VAAaimKW7WBZ9YdZCcDxjIeun+5JT8MZr
WLjNRzb71eH/X5XLn7fwW/N0q5OLmStfz22AyMvp0HkocIVLlE2nMbb2UwW4mp//K0ZFM/Sv5zcU
TYNUy9C0AQL446W5XTX5yldvsOIHDBnguhiWRABPZ3Ze8VuIK2FGnzSaVDMtKDe1Dw0XvY7onomh
gmy7BRMO8qDyNf4jygmzNj2E6BSUsFphQ3sSZeHDuXlkOrpA5iD/5bLxOu8EZUi34TVTeVWURRRF
rHdU+S7gH6HDFOhnmjINRJ4+yH6usScQQ8VLw8ov4GEkziIbPyAUi6CTaD4YWQMYz9Swcm9TzWum
CMwcmE9wUvE1xO9HCmqoGylc0Yx/dZ5j4u5lY3mF3wX5UUyUx3gCw7KtfZhEfIj7WPOKMR67MMNU
G7/GsA/VWQlCfdmLfBSmrF5CBtcV9kfvwu6yu0nF8Z+8D9j2MMvoIG4by9Zt3cQjpMXXqLceruFq
4xGbyGP9ZLqCO/CFzflQml15Lym8iLeCw8k3enjkf1Gu0U07Ot4L1BJutLhNbgeTDCHBNqYoSqFX
kYkBhzOnpjWDGmTTZEcUBnLZlFXgnMe460/YBhaXI6uRuQd4MnQxsA6HmDBnxCi4ciDL+r0jwlOs
DwKXx4gOKhzcY4Z2Ahgt5S31y66cDSNdTl33y2EvRHWGkpr1zEl8dsfrE+3NlYEA8wsGw6Vfzigv
nAjPJCirFDbOAzYwrSzk0Rv7PN8fdN0E5Ko9UhjmCtuVzMGMxTJs95xH1y0Hz2MUAa7oPezplNqO
5XBxNorbAG6XnLxLmU0gJ9XsTC4Jlhy2zkoXGfqOxtj3HQwmRMPk5Abmn/JnJwoIaFGO4BJ5yyOK
+L5DztjDhpTLpQvYS4zmw59iluKRiWYnHr4WtuHoS5Mi4wat54FHyeg94YThDlpUcnc4PjVOwxog
NiFT/B92dLS9kJcnpUMU4QQGKRxkwpDdKGRw5ascShdAeJSZfFCqi1nqyxDrlbmyHojg2gy+JzML
pMouxFL4ztfpy8PufHWC+pRPonKfcqfxOz/3+JpnQ8NhYeQhMRZUkjBjX7J5NR6FsJCAFIHV4eFe
eJSZS8wWgL1BjJXMzyefw6UEw8+KaB5eD90brpA8LRtpibUwaAAKeKpJ2Hk4PjsjqB+KV3r5F2df
c2iFSj/jrWBYwZGNTd4KXMI1oBzAA+aBciTyOaPVqqb3jnm+/cRkOKjaMSd/P7nPkhVpb8zy9nfo
qRAF+qE884fSeHivL/TuOdyT4fyMdpHb0bLgmjRwVCbKkzzHptHXkOwMrtn6OrF/O+P+ecT9sUV+
QzuuZacot7NB/bW4eZXbW4pF2qhHPoITwTE4edJchcjF6OMXKEH5bXMeruyPzfnaCBGxGfxkZdF+
jt7Ia5nf0a9IazaFbT6NXRmuBzZys8EnZRiEPuzecU8W7941YM8ZE2NH4RMvfoum+rKP+6sm/eOe
fKtJy6iRonPEldWf2VRaDPIl1Y/D/uWM0b7VHRErvRJE8lLv72OR+eGFHY7YUyfnLxlQ5UqGpyZz
zZiaDJDYlYkUHPQKOfTIKjDm50XPKX/2Tx6GXaz5bE5UxazYk780PS0EH1TpebQUYCoPdd9vzAYU
nD8fi9+1jUKObXUWAx+CxDGvayz509jXa9xZrjA0EWvIrbWA/0WsqAobmL2KVndQOTPfvT01w+D7
mQ7qi43lahMGmJvYfUvmH1cOsDy3Rl7KYaTvC+c6awIG3xwXOVVxCs+aaaJztYsFMbJKkJG4KDx/
vAKZD/fvtKx2lPDYpBNmO4UiZEVPui9N74hfUIErQccwj0wSZdMtSQf0s13qUSdbn7U1cmhRJjX+
PozhoaUWUySF9g32GJOJcW0fH1435fhiNh+RbaZNzuhwIJXY9wX+FdOHM3rD8zCbnl+iscjZOVRO
mVvaJ1QpesiEHJkIR05QjJ+hc463uOjtbkw1yEdx385W8/qMaduUc9VG8WmbbNgPao2IEzSdZJv4
Yp8xzOYTywC2g8X9AzVe51xAwAkcoh+k3shdxYvnDCedjtMv2ph3S9zVMxLzFkh/XcQ1s/d8YaBm
GfZuguE2La0O01y4GtIRVJ1ZD5vVbiiwoNpulOH4I8qP0X3hvDYeeJA76xx4zhgpzRj4r0fOEZ4d
Q9/XxytD5gzzaRrQN8E/5Db5gtYOCyuLj8ODPjSsPIaxYw68DPowrgUnqOSJJ9hL/LHeKn5Odxhg
aInLqYZQmPVhcMSCz5ZN3ogKI9MPvFmepovcacnZteOpOKa2nUcuUA9SG1bW62Nydj/cMszYogmk
OW8kGxCGuencDK9wMmf1OyH0/uN5KAMKW3Ryb14ERJhRQp8OQ5qmGQLGrYzGemCgT339Kk9wtiIh
QT4MWFG2Hvm3z/NYeU7t69Vaivi2zHeU7M57ud9kECok4iQ0F7t+uIUqBDBokAg6SQf1luSc+G+q
RYsc7TacQLSSxI/NTfvQTvUFn9FHAQ/UQYyCHz1zRgCN8drrzuUYkxfqvwhOeB6fFh38ApNztqFw
YBQPB2NUWO9BMXgdfZRg4Rj32ggUQKli8O0qfJ+GdWD3i5LvCcbGFUr8eWuFShi+f0bgX+J2FNvV
hkKf7XCne3izbBk6LU7W1SNgNODExS6QZl/3HiRDe9zMywJmG4EQ6sxYn6hB7g7KUY5yIl89Itbg
X/+fHBg1ga28IfbEFpLB4vWorc7j3uMTYZYF0JP7y7tbfOpYNThaGAWjl9SrrZnqNu9Mwixpdl3U
iw7ayzzd0BW1h8Tv19G4B5A0/OQJlh8UcnfSWmoAgsp4Hz11OcC/C8QuA6RO8hudwx7YiIG2ulLe
FBOexUCzQXRLbgXJj4cevm41nq6HFNcL/WDiwsCCiQWRPNuax/t0CDgFqQenh72QUA+0wYkX94An
Dw5sZ34MlOjw7rxXA0CVDXN5AuOX2Rand7veUPdYSNOMF8E6tgyerOaj8LEOgRuYWj/DSF8u3H8d
P4BYhJKyd8O+++/BqFVdLoiNVgH1EhbuXD5e76g0KpdgyDGEHc1qvH59QzZ4r1yBpIfciufam+he
0BwQfPd+D2nhXfzKTtMr1RqhulvYHfvLOCJmM4NCJXMDRuOXaixbQ8VbB1+Vyc+fQvrnAFyFxoxF
FDlaIOrfPkYmF22eM7pA4OqMvONRs/rw4Z2eyGbmnIiRFRsoRk4hWnmYnqShTmqqxNy/zEZWHVQT
4jwJo5SsC18TbckrIeq2ARNBAo1huPvC8Axnhq+hrj5P6NZSpJoJgindPa9PPmLUGc5t9itgZYjg
cW5sb4AriNbYf1BaUdFXfgJdHW8N/zHhb1DPDzhaMzlxWJ9BkNFXAMFQCS1w5A4RRQYVUydcZafy
JF+UcFHaCQFsLGNUDNPHgE7bLAJYJOdFukjCgXJKmcfrVFEFK7yTJwcnSkd3eipVHD0c5ODeHVrJ
QP16BxWlqbcw3kXRh0Rw/PMj+ecw6c8n8m1seK1Prf4Q5GhZKOtSD8xm0tyCRlzGYCeoQ0FkT+8t
xSlMlxOBPn79VDys8hJm3brETTFa51ShzbhQDzHYGwxzFHXvYrLSy1+Q1K+40b+WwB/vzjfgJSuy
ZlTWVCh75KAsftOaIYo+hdCFJ/QrsHoVi3icBgsFYym4p+UhRogwGKcQToP/73KgNLPheFDgsF2Y
JLPLRPvldkr/KKMkVii+d4Sm4lD2De2t7vcoqyopXhq7mhHJiWhGhBUUR09wzpc1ftjQ+Grv54f4
tfq/3RrCajRVIUQA5+vvJlPdKem1trtfd/H6NoWFtuTkBiciiELscBpF5FtulIJRu9O9SlzPR9Ux
RVXQZKrM0ECTGJEjJ6wcuGBXR7JHL6YP4UQcE/sxUMExYGekKYwlStvOSfzmuV10zBh0iiBUfbS5
J5eqUeG2ul1tl0sGIa/SUj7qHtsiU3mNJFK3H2crGbq9sCQsxL1Cm8pmAxSCz35YHjO7Yyzty+uf
782/6Ch/3pvv+Ps1bpVKlipEWFPpNQ32WAaRYWmbfEpUOALHbrZBmB5Ra2CxeOcr5866owt+aebL
xFvWSIpR536NVT4a3W4++tf3YvweMw5DXDiAVCvBK9Ar/3zhEJb+Lsm5crZKqL2kWnyHwcX7ozzl
fX/dwaq0sA8kS+p6toW1MTamee0kHvlSMB4f2iKj5nqjCY6tS4hbcjo3vQdZ5nnqN3eSlnsvWcM3
C6sxeLXfzfWNFOjqQCOspv3GeGue9S02NES7mA1YRoukJOO7fEFiF9R4I2SnzSr6oI99g8IFNWNy
wUWNHoAm0OqfEioxcBRoarYCHlU+lyFDUNSxpX+fMzQY31fFTIIFXex0hIjmVgi1m2XGLE3ZyT6k
GdyeJ9kHsT9ggDCt5+YmwbR6zrCi31xy+7QFp9mq4Puv/Zh37jargzaxs4tdvsWvUTi03XD8wLSR
VFb2z8/hH8xk4k//9xhguP33zEr1Qquz+Bwvlc1NtuSHre8lrKA3FcD7LjpWa5Xe5elhkP5LVazb
F1/u7Ip3/mSLd4fwVNFSqDdeG1Tw1CqoV1VQTmavcdBSxYKVBUxXEcWRLnnZSJwxIhV793GCpngg
VOO0r/VfwgW+mHjfNgxI/IoyxFMbcDG+gaDl6SqbicYIjwnxqt6n2CPbWgWltURFcAW3+3g69FeL
t0Bwp5ItTiGIVNtmTQ19JpXr0D1LH6k3glvw883+O15NA8bHr5covsG5cPTtZkdpXCvXCxemYeya
yJC9Rpt6zyh286X0AIPrAGEh4/qv28F+pZmgAMK9d1HPhiZL8fFboekEOXQPwD1X7/HS7LUw3Qqf
nzhkucL2tA5K+4ltbhgHM1OZptRroGLQtylEkH4Qx1PYFT5b4S+WLP/w1CFM1xzhyYjROQydb7j3
hZQ6LSZOeXeZ07Xu2+fIjlcZA/R57TVu51MQX5CS9ZZGS9UkTjb7TfKDV9rfmwoETY0EFVOTZPk7
BTEVzVzo4lG5I3LViyDye7gQ+vUsfibVbIzRG4KwB5ybjzQUx6dNhCL2olsCo4k9KkK0yqT3AGHJ
c/m5OcZs/toSPRaWXlPylwny1Pc6LhMjiIoJRABoAFiCuC2AZze57BrI8h8NqOPZRxB7mzSfNYAv
V8GWq80b6g5LC64hywNLg+sW7refCw6CfezeFo9DiilzvsJDYh2v+PejNcfsRD6w26zrdDiFxINo
DfCKsVGo7fHUiG2B3S8eRKfzR5BDHJIGW/szL9fn6TV6UcfM5San99NG9RL8PSjvFjXcbc42aZ+Q
S6YCk2ZBNb441bhx2YoRM7KFvqh8OBA9mWBV2Lfw5Rx18iTAfujw/Rnn+xb5Euoj+7IfOWUYj3OI
40vZAbxNfEZFdBhe+SGNSZG6rQr3NgOynSKkJkOJl7R7LpkZSLKV3QOjX+DCP74Rb0/KqntdxJsH
lnC/bAj/qlv+fC2+kzZvMCKFCHfOxWXguQhHDYKFip0DlUEqYwhoqYwnJRd7258XPOzgf7yQ8IJl
RUTzJsOb++/2mlVxxsLQYBDAYrlMJF5GyVdUcrI9Qw4FefrAGuds1RcnBkLAbHvBpE/D6lcmdHQg
9wFHccm3cS+4WGkq4Lqbx/J+POkO/2ZE7KFunx7OGfhkxgSkttWRQ+K3wiZy7dymdPpoOAwjUJkU
Dc1kBNMajBiLoKtPZkTpkrx9f+n28VHrrJqUk97KURVydElOgoJQskbPJbCk5mn9QK4fDEeJA2kd
XGFjMJfcKikrwualQNKmWRniUXTuc2aoUDshS0IOvAJjNp8pjoBbfDEADE5zjgMqJ1zd+OQJFdjb
bjeRrb1sTe42TSxqiw0+OhRnuidEfAeXIBq9QuXx8+NRh7v//aD48+l8aw/0Rizvd7G67M6T2zSa
in6J0ihZqWglC7hdtwWBwRleXfady4G6UGIoMus9MCnvvOCMBrL0lXBQB4/8DQI6E/FJzxa9vs2K
3a+BhMPp8O1q0fqKRESZCi692rcuWT+Vd0FRosuOLMYPc0KKnfBWMIwx4G21L/mHssYBQpcdZZ8n
nvaS47DB4fz+8z2T/sEa+/MqvkOpl1ghP+rKVeAKBTDIFO7xqiH+ftW3ZnjbDXtAao2efv6p/zrS
WUJ4YxJ1YIISfAPtlaRppPR0LXblkVVyn4ozAFVC46b3KZy85QldSjalZoT6IMzYASPccB6rmnJu
2YWDtoKJw+SOKYL+C6j/jwX+nwv7hul3eSGNzmZR7JBiEs4+jjfRr8XyV6LKtyeP7GAwCFWlr6CB
/+4iSmqYbXWTle0wrAlnuTXzPMz2zq6qzjlpDrC/RiC7TPTuOLRjDxAuG2wFQwJODPH1jN8LYYJO
7++Dzc1iWPdpspZQbPxyL4y/3w1N1IeCnvGzqEnat6eUx6l5aWMh2V33Cry4mWqrhq0+ax5+WAnx
i3egcLJaYeYHEMluOGeUS7BZkFqXef+4MwOsAScp5lQK7MPbQnCluShY53HK3L8bK4G4g5hIDz6Y
IeElwek1EYf4MGIR4y0eFXbM+GuRj1Nil7FvOzt46wjT8ybepK/qvPSlZTmTKiuqUEFf3O4towrs
rCwokSGvk2dt+RuLQx1qzf8+uv/ekm/vh1TFRnOLNHFhYHIP0Mb0gTsDctm7Z6xJEOejfHmKyJYW
gqSeqyjDLtOyCJQi6BNfVJ1GtBPDG5GTKk2uZCe8pA2tawv/lY0VwVVh9aVzY94o2xeGiA8nNj0B
wIf6nFElpJzOvzeDMX3z6zxr2B6/fzaEslCcCP3m5fz22brTzRDkuhW2OLTyUor2bLbYYqOY+v7b
A7ZkbqNVP2D7M3PduR28X9AgYUXxG3wooVP9+0ogXaP1FuUvM+pvG/ko7UanW3LNt2LzYgqLQt0R
hXhvjon2cVImN4UtwzxZg7Fuw+2rdLi6mEOdmOwX277biRAD+kPWXK3YoMuPD2K6eSBOu57470H5
92CWCss8x9XUDBNpf8c/ziANeRwbT8pld32s5ftcQDzQrdJmbgizDsT84mP0qh84obXLdHTemOf3
0lznHPeStLzVE7EbLy7XZRO9mPnTPVtH5XMl+pc7GWZc5LAY8LQSj5IRjrJdJ6/l20v8CBvaqlE0
lbT36PySqVxU8dnn70W8y/vnJqFE5GttsVGxi8oJD5roZMtpixG8mspX0AeCbnd+imwp26ch3lbi
xVPyY5xNhHrSMwF4uC3WP4+NOuzkdh7eYG+8805BnyB5yRhLmceC1YmcehKbkWWy1DKsvgqmS3TO
L8oirQFLikV/X3NA4KCHGVhmnZ4z0mBUZm4kR0szY1WQKT388jhWWQj0zhcT00dpmj3fukm25d8k
lMiRc9U8Yi3nsTkvr1sjIaVzkVbsIqZVKjIilIUiUA5TaJdP8n19JR6jSGhPFUZ7XnWeyZkLXJqv
G7qBa4AuadT6UrEVxZVJsZutE0IXZIaAggWP0aoOGREVctBiMYzHWOnf8L68jh/t4XRbn0RfQH7I
/W2Ud35+XO4TDGiMWS1fLO2y0uPV6e6dzImSrZv6Kb+Ej42CvB5OLxMVfPBAiSAjiSsJ9XLCV+EM
xIplcnD08ULh7RhqPYRZMhIusH5tLcMryzbN2ZX0Mfeog4mmeUTgJXf/Ig2WJ0Xi8mt1cnVtxd02
EB4VBHJ7D+xrjHlDH6hYWeplj+XxKqrYcy7yi8OtUJjp1kHD3gB2i7YKypZhyzQQ9bYabfTRU2au
JQWVin+DLZ0czpe5Ik11uHvAMImx1+GrtP6VEPnW4UndGJW1FqbnMUwNt+wiJ3rntYX68ZWsxinA
T7g1VnFatK3DhUbdhIr4lAQi+18D+zK/8yYaG5JDevPQcsvMdsPNQFs1M4jNMsk7Vb24+FCE576Y
nPF84/BgUEfrplysvn8eJc/NdVWaL1X3oLHWMSrgZMEF7zYVsMWaM0W9TY0ZiYF8ouYaVFAnbEJI
Hx9XAr/3o1U2vz3fYX3Q25D5DAweOyJRHSjwYdcE1z6skuXpzHrb9TA8yBvBFrecniDxmNhPCh/n
noFd5UaMhJUXTMVTEBTQZG0O66omajT24nYl4QJfOg0S19LDEVeEzsNoCfvb/IpLvENScQvpnBye
l9P+otvGe0dh86lGqAGQEzBHGPfYv8FFysfZa3I7KK/DfX+NKluuAxUYC0ZMxP8EI4SIDPMYIMnB
mQz7EbrhRT6aaqLddFP+6Nq6+eXlpgamEpRNhb80bSj6Tw0BKI0sJn4J0H44omfxSmVIdg+r3k9v
6L7S5U2YZPrszOnpJe1HDKf9lLzp19rSGVdA60BJilT5uc3fmvIYm3iCYiCAm1I2MW8+f0cbCvqW
pja4V7YQZW6fvtXgR2LKGC97uxMlMR8pLx8mGie6ZsM7JXux3TYaavTHupF3WrwYuK4PRrkXB1yc
ueN9ztMB5/nMyoO5K+TgUexbPYhq1GyrsndPOikJswuhw2NJ50flDC6Lfcb/0QX66MTSkVvj+YTP
zWif4MZXu0gNUTlFc7YIbqw2N2DU08cRSMZ2kwMgEKobETaGWP2VX9TaGmIXoBLHrxVlyqU5MEgw
V8ZrEuAS5Jyfuy9WpGCVSMuvktdhAnWbXIS13h97mqILStiW2IRpk49NgcmjhEA6QRSkSTvV/LxI
k6x5f1TLEgst4bkgWJnoBQ6bNWq2uA17RDDdvIZuyey1D9L+xjp/FkmlfwQ1zlOz9Om2lxhAedmy
793HFHNMH6W0TuZRb8so3EA4NtLDkujSce3LnIjlLDnqdSyiw3zn842ksGWVcZAivlR6izjMU7tJ
2ZemuRDecUw7z+pjOtY3t96SqlcT77jWuZOjqUKgekszLx0zR1WkbU8XVc74c4Mj2JzJWKLBK6nH
GV3n3U6KgOsopVWPaWVmjdRQIl+umIi4SmLcEk+00zE65FMVYfCeCKJDc9DWlUzRIQtvpbk8jXxJ
ea7ZpG/psS7QOE4ScVdgsZyvUwk0l/bNinBFIQa4eLkyKc3dMrErNLPS6kFzbX6eRE9HIQK99Bxi
zNweZQhgBpFi07a1EqTgTBpRe6fzsgFq4j3FKlNcXB/z6JXD5x6e2PlZmyyrB9pGIZvlyYS1JmI3
0e7Fmq2zSmd1YyBRP+Z0+uSbkUn+ckk+02ahVs8i4j9gI6z7sGZkOKxavTQZabOe2GYFMZSE4VUU
qtBg73ZruArQtnLohaFyjCBZdMnVEjvCuO/LzNg2J/sUzW+1dxcZAtSe0QTJ4+0K0wUX4HabEi+D
K3sCSY1NR53fkJMQEHGdpsq7wHQpD0R1qWGY9Ii8PJmXmv+o5227uo6mVf0kEdXbjgXTkTFcGisI
1Umn5PZWk5o5LrLKC+pjz4jnejdvuzkhq/y7NHGay0GCAfosgisAf9yZybfPCXr7EfKKs5NhaAqF
I3LUclZpgMmFf0o80lcFAHE2RAiNQKgMNx4WQgcTEzIMaXtHggL4sJrOfWRheqT5wVIANgrGWLAm
8KvMJwWeD+L0EYVJ46QYV8acl4sryxb8gsQlNiSLI0oPr7oH3u+YhZ2teMmXdeaR9SrkQQ6XZmqk
/4+0M1tSHNu27K9cu+9YqUcqq6oHdSB60cML5uC4Gho1ICT09TUUt8xuOOHmPNQ5GXkiM04EQtra
zVpzjrlNVIAClnIG4OhEu8WNRY0AUbX7kDsCZkn/gjCnuUTniXMV8gIACqP5NxoChWW9VUSLy2+G
MEeZwD2f8Jda3IhoFYmd06qqenCqqjEbxhpE44AiMOpIl/bliYVxxJ4F2JwXHG6f1bI8hIkta/YF
RTvud8Q842AgkY5zNSX8/H1lrKyJ+7jNb4aX5MOYYMbSE/LOjRYtjsLYvlKQlUcP0dW30RebIZb2
7OIYeA5QVT6Wz6edH1r0n9H6pjBTkA2D0Lt2Hti7r2MwA4Z9hyaAvgNhKTOd0DDMm5NetAoLfEvF
SmQbPa0z6zkrSckZhFMmhdug1bBL5cxKcjul+b9lnFCRy3vR1YwQH3QhMgRrfSMkHfq1+IKuQSem
lc9C87AfN884kRhLxcrMBbvFpmOcb4TJgzJ3y4wCrx27YeHorMOil4+btx3mizGOwJ/W4xYnyXhV
EzxcUWfC5VW4ye4YaV3BGJatTgEV8T41dLCAtAoeHwW5lbd5pg5a564MOBLZAf44XPfSJMnYgjrU
xFhk9Kd7ElYxJMqbnSEyntZfxGW6CuoLdZAE/RaQ3dzZKV2QSgh8Kb755V7eiDOwlYicNZm9R/l1
g7aqiaNE7d6fQxk0/vnDqC2ZjBZpmz4Gj2CshwPp0ZGZApCOhY4qDcuw36bzqyr+Lp7KhnW+9AzN
TakQPyySFFTNVaXCrCU6p4qfEDQgdfJ8FNyGMkTlm9tEWWXBPjas026fhutWCwJKO7QKTlA1jv02
C3a9ap1XFWVzJHIXMBY4pN0b7rKT3aZ5d52neKezW6d51TY3r5CshkEWNsm4IbuoD/Q4vXQqHxlt
uTY7V9bpOrwHsxa9uWp+qo4Z0jWAnPX8VhOnMcgx8ODrUz52LUtm4IeeZvg3Nu+0coPO/eyl0fA5
Y6DwZlXDIHIl0RIri3dfWHNABoM7kEsnPJbrGx3ZpSgOSxZ5Q+tL2Txk09m2ThLvSauE81q6q9wB
STsYDEaDUfNXb9RzelbP6va6zX9sv9v3T39QOEu2xRbbeCSCcGwgyQBi4Gfg9PuNw7hh0zSg489l
17f9Lx9T0RZuTcOksQBxNqVV9N2zhtm1wgZqDfA9OKuN41iWNZt1rW63NL84U5ktUhU0NrTD3WVS
xcsaY5x6GuXZoJ1YRvRFyiflrQowQt5eCfn8/PxIg7VwDICRCqt8xxPkdalyy8iYWoh3PZdtpA2N
nfBaINVjj5C0Pyp9JJHyEHk3/uJVQO2h221k++fV7jxrVZOEos0lRchXklfx3IRtVzO6oejtQsr9
B032rrsvhfjrnbq+6wshHgahX88jwOH6OpJ9DrdoMExdhzSds8DcfPXeU8++RhjKmc+J4e/J7Kdb
MYp/4rvO6MJU/L1cHeFBZk2nsaQnWmO+vE+VE5tkmWmi3UlQYpzZmrQiJE2NCZ3pJXkwgRtc6oMw
B04XcsDZKliq4VaI5gn54KJIJzIV7Og5uKBH8zIk4i0TOE3GiVGpaHs2VAR+95UdvcRvKE6+eDpE
dzq1cWq2eJNa8aSollK1fODhjkL4ypw19XVd+q1kUQIVz/dtdXDGB4fCMw/4I9Wp0TpE+SqPPjH5
15UvR3391pdOcyEeP/SO/Bg97l6mz56iH1yPCZUHqg1S7FeX8fmxIb/2knSrsn97fIoQSrOrmRST
FgY7kSmnJz5WcbG5C+sHKb3ybRuqs+wx0UG7lH6Sz+58ETU4toNjmJjtR184f+2qaU6B9Pf67L9V
UNptRLAqGrsUlQYc9Zm/lM15VlXZLT61x1HxwRlmV/oPtGjC9m2mVFNSeik5QbpUmkxCFfKl8VJy
Kuoy1J+3XBjn9OZIP5SDoZhPzhfzK1PeBKJoPxWV0CeQd0NGuEHgzfcvpQtVKqR1HC044DIWaSIr
VBJW4cd5GsyVzwjxCU6XjmLBRbp7Ohtb5FxnyTmdnHx64nTiaAN1xIG6sDnd7dzLvPDYfZ1XEpxx
x1iws2dHfe3HUP6HIQJX6ubNwms/aZoG3daE8UUMH5i1T8NHGVjezaZqOk2HRH2SapHbrGJXM4Yt
Prk3ct3fn6n800Ml27JhueBAI+Dt+/e/3qrbU71mrXnwla9h1qMp3G5DGwnGtDUNzPGl53neced2
zIHgrkrX6aF83PDcTb/NMfqtZOTH52G0dZGkeE0RlUad9Ncg26nn8HkpK3He6iYmpcZ9ZU7hAZKh
M8oJxekmbzRZ7X/1+uo3/NxLVfERk/d1uUJtw8BULp/OsPEsmLbthrE5L4asiNbDo8kF8tYGQM30
PxzqPa6toeCO76k5nkYnc4rlJjU7nkPHfhSbPWG16DkOB6pNyx8pbk9bj4R5bxH3as36ShWTlebN
g/yhTitjI8QUpgiGZLy+nfdbeL2r8m43P331sekmZpNgNE+O86vrdc79FW0jpHyONaPXi/3Gn539
2TvQq/JDb+DbRbz0BnanWyjmOyoD3ExOtua4cfcgeIasNk+sy7AyoVPWI8XcXCh+OqMegUegF91+
H+8wuppgBDDv2f9EJ7l6awr5gc+qfru6l3mlatXBWSVcdIxNbdt2482V0AwVI8pcI2B5nmw1kGsk
3taEdFC0QXbqkMhx1B8eMRBThdQAavv0NY7pyUrB+wMjQTC4syTBVVA051Pl1pMM86FRLXJL3bzh
1zpkJNZ37uuWV+kDeaORJFh+lN30ZMtA3453f7dOcJ6GnfjhRCuF7BWn8KPu3Q07CuX8EnIA6iCa
u+jrm3gJfG2CmdJPFZ225pTv9B0/TAfcIhliJZOvSFLd99fvHsVFnrXjJiSrjThxUs/HcwNnijX1
cGBhNqPZ+1GNelJ/5qMawxP7ZkKSmhf8ZfLnCojZJpNTowvYDLG/JoBUL+9yqauMY140OO3jrONN
EbZZTAG9wMIjGvrdz883b0/z6P/5VD4W9JZMg6H9MjQuqVEVlRFXY4oJmtjR2PRhofvE98WZZS1M
CVfpqe5dduQ96tpP4q6MUYtSN91xnv+8WGtny8A9+3X/CDYoxwJXXqpLiQBjdLzx8Dn9/XqVH9/2
v663mUb/uktFLIdiu+QuhYP1WrC0HigtTBaPcdIbe3eTqCuTDRqVO9c7TAY6LtuPZDKSvxy8aBHz
k4QPPrL92HpzI39IbOId++8Le1WPCtlTr+OHDrCaiCZ8IzFxAdjSxb437TxgY6xug8112rvYswYF
dx4ywN8uIj/1475dxIsgY0dcYpBftWYMXTCjb7ePyTx2x/sx628zMUH/qDxvKqPAxXYgdgZO/ZWa
Dt41BDj9p9n/UqZwOTFkAJV8iz35YYn7dnUv75ioinqSiEDV+08r+lhz8Pwce4EP+PZEBBDjvNcY
/hoG7LP7pa1ONja1/jvQnCj8q4tonhT7OYmMPw0z8/chJAZZVl/TDHBjaAHk9h6zAE7AVjTGNC/j
z2pebJPAq86NTknEviFaV9yt/eduWhcTnSSnvfbwdihp6cHLIaAjZsLShXpDAfXpZjvz4tU+lWh+
zQBXrSEEIf3AVhuPdLHG3UglDp8wxbL2oHXri7FFta6cg3pFJK6hLycxBaNNR0Ne4kaC/bzRZ0tc
ZOlfCEzsdJtjQ+5S5EVEmSs2YTBInfhHav7ZzgpqO5PHhuDGx3B4kj3aNtUmJZ++NPN1gH6disQc
wsBenv/+av5gAPx+X192lHFVh+2ovrXm48xp4+hoceoww3U4CWEoNFaqs73zjhXUJ81efZyx8XJb
ukbvvm0CQVr4s0AS4AN6l4en/vjAZQVtt8jftD8ypr/mDDjFchjK1Z+ZVell5vbUpRED992cT5FK
N8s0qkR/brigd/ilMYhaVC+d+ZXso+nR3KQ00ctPXhFTJ5QAk/Dl3uwDIVJa8mT5biVg1vhnUuaQ
gQ5G53/YpLVf9oLP2yU9VU9elGXj3cSjvSHCjoBSun9PK/iIwafXLn3Ih53CaCEXKjOHwnBPDW4b
ujR9VrG911Bnw+JeUnPhz0gHZxTAKCUbUiXyCs/s4HVF67omt4XZ6VRgdFjdewcx5CeDycR0XZna
OdCd3tVBJtf98sPFl2VNME1AYzexj117DX5sd2n4f8oA01dzgyQbgbCFJYd6I4WFN0Ps39Xq+41R
vr+6UrRTCnHXfiwuy2R5+tp16KiBg/m6DnRf8wlK6LXGxqGNW/OADdOs/MsVRqHhg6uZ64No3tqS
LI1fkwCSnrIO+/q0vJi/X+MP6/j3a3yZXkpVv6o4cB8LchBHKgAA7H/OjngdGYiu6BN91RfR0pee
ZAsjaZhTTR6d128u4l9hxveLeHkXb5KyU9t6M4Ia7LFhRhyZAesqztw7shSRDDi+oMMDBwsuRqEI
MBouNUf2fr+MP3Kp77uL75fxsi02jGd2u5ybyyixkl/XBXCBaPp0BGAtuZfPyU37uE9Ysr10XA5r
6L0nv0bP73kmq9LIOEqDO6eKxlSN1yYyPwR3Q+7Ehz7WkduOisHHYub7vv3mTCH9u8v4ft0vuyKR
+OFSaOI/GnhZhCBpTxmJacJTJpOV4CK8cql0wWEtqIe9uWfNGP7nnqmapKExkjgQvrz81S6TL7HB
eebu9ofSkrOEYTbWKsG6jbKptEyBQ1x8jufOvLlht+G0hfwWLoLFEWyBP56q3ohK5wcYLpMwVTpV
w43c2YiQeiUzw05qd7scwwrrc6lPl28JIX+m09++wMtLesraLUEtyS/aDa8eyD29YwPH5j19HO4g
QIf5mhLtSD7o/Cx3xckSAs4kcYROExeH2odAPJ2oPBI/OijvBizK4rpaa0PVpCRAq8wWXbe9Rgo0
ZCqCfkH32xYw65iSC1U6BuxDRgCBgwFZgfR1yMcQexHxYOEQGim/azeQp/WU2gVlXAXf5xPElbEh
WsvRPiGokxT0R4hOKpZD5okp2B/tYYpJQh0qoJXvFqlCJOwIXjzSQbdo44wUIjh3c3367ONQ7bfc
t+z+H1/nv8bEy5wSZPI9KR+koeQwPqKbuc2YxrNexjYuHAWsT9UyB1Lx+0j8M9JeH2Sb5bIN/0ok
vORlJGrJszDSnEyL5Xp8dN2+blEEWG/HY9fdUg3gtR3sb+Z+jKsfTnl/aI/Hns3ZZTsMLc7egUPt
xHJ6vYFmDhxYTR8PZwNTw1n0aDHiNu3hCrZ6vZn10V3+fuk/aKJ1qGH/fekvY1COlaASkySBT+pI
F5CoVkrZ94Ss2AV8bZxtqGEpMBRtSEfs98+Wm9vy2217eVjiM3iEocZtu5hLDcEI1hZ242PRnIvN
zWJmk0xnk0NAkJhJZoXJ6S407d+vQvxpyLR1pGttttXkPrysANfgpCpZqv2Je+idP6WGrJ5B9JN2
5ggTZPpxdULzzW3/wZFIXi2GG7ER8raFV9uTUe50I0uSYoHLJuvg29o3GhDHgAN6Z8cAI55dw2Oh
CJzBbHUAWaPB8lh96s0pTZb++Y02/s9e/uVZ/HVBlIm+bxiEcylcS/wUc4W5RJZsGMRsmYC0M5nP
Q9JKtcFzrdNl55VX0UN0M5duKFbNVv/NA5F+qLj+fXP+61zy1zZUuFfBJQnDZht6t2vyUhs6ScWP
AAkAYU7bsQchh1hXYDS9lsWR4cikXm5oozHZTyaHJu3y4I3Z0M09c9o5wNycou1wjpxTTI6ZWC84
7vaufLcbkAYSuw9TNzKP1+5h5XD7Ad83YJwVxvfJqjNl+eAFHXSmItvd2jp05iAovQlcSHNjTiGY
46cL3UNnoLvWZtKZjsdabzv3WtZhZVAQ2UCnD8wtWDxv6M51u6FGHqYNQ4Hkt85qpFqDsw38Y9vE
6o49KMRzhKF2B7cMXh9OPNCsyUcgQ5OAMXinOPEalA8/cBne+hDMwLjvzwAbKYhQSxtjmvbxr3RS
/hSn95X++d0qCcH9pUvWnbtOaC6FvRmBCE3zimVFJW7sBFIHYaR7MnWnTUvDhF+7JAG40zS6Csu3
wJq32QErlHlWozdT6J+y0W/j72UKDU+achJEslDYCDr6RPLIOHG7s3NH9d68ez9I178Pr5cp7xJl
ZatOdukkF7/UWDdlNCxp1qtlEED6kvaok8uLZzYMcX/qRJWnLeuJ1eb3aUf64ejy7YV7mfxOhZ4V
uGuNub7IB4pPZyGozXHhZ5YHt+9CVZQ+/FcOSyE16wVs/+nvF/AD4+37bXiZ97KkSNpqwAXEHhDG
kXAzi20RWKfhoRNtJMmsRrRbq5GV9I13D/vf+gYf3SjZKd9xE9SX7x6LxvV+bknG/DxoaurY0etu
Y45XmrAd1Mt2ML9NcsAclMZ+/9Y/rTk4cHRDZcPIxv7Pr/81t7SislJaeSbNlzY4T3c+TyE1Re4x
WEyKzaQ4BLveSu7cnc11RNdX9aACUdJ92LlMz3HEQHlzQT8UxGmu/HVBL6NRCoNr+/JIpXn0VdA+
Dmwi2sbxXIDhIlnjzGIvfSI7Tw+cyyBbS3fr0HJaTaFFm1A3FkxAMle706TC9CDJXUxJ7or4Sh3Q
EQFemjfrxJ9H8/Kefrvcl0cnXZKdqpV5tHh2OFdf1zE+l4UOZg3nDCQb0kGBrjxWQD1JnbgDULva
Od8iGjZhZ8IfcC+5KsPdREUb6waxrdsaSw1aj/qY/0FL0K8u+wGUEIEzgytScstm+aL1oOvy+1gQ
/y1lf7/1L2+ArEeXSxDX4txeD13B8WJ3SmGU+mfvy38z6bwddy8HvOujrtJEpYu2XJfLbdRvwHhA
n1rWdNwUGs/m4KFbAxxzpPt0SnPWPTvd7mc9eaeS/+HQYYgCtXvq5joOzfZL5bN4aPkji6Ry3D4E
S4EJvlyodtB9LpJpDUSEJr3cUNWtMrclIHu5XUzOTrFHuIXKhAx3cMXz35/D694DN4+AfYDZnYOc
RpPx5RWQ60I5VZeU2FI/GAFj2p1NcXBFbI7UaXgriag9DZvIa21WDPSYWGC9xUOS+pAmFtK7eITm
xPrXAP/nYl4G+OMklqn6CIXhzge7Bwng1MW66Z8Wad8YSR4xwS602Iay966z+TIc//nkl+FIimUY
RRKfLEHZTPuyw1zwbsi/VPj++YyXYVieVf12eQQCnbTSyUhh123lYIJDYYV/81TffZ3mRv810xaX
4iS0SiUYPv3zvB6okCbbI2DVk5O/67VuICYjUotaI3HKmZMIsXG+LGHMnkMEW31t9Oz8fj0va84/
37z59b8u56Iml3bUfHPklXbltdCI6q5AjMzvH/O6rL5+zqvJtM4ep+xSxcKwBkB7qbrynm9MQmiD
VMI+YhFyP1GAELDd//8dQf/YTHdxBS/9z3dE8tSAJGGcvvl+zUbsl/fjj0Xvr/soxu2L0FKiZgQR
owWEATENsJlGYbJs4Sd791a8mx1eV+xMMOpbWfJatGd3zocZPhMzIr2YT17txmQi0BGhMzoJ++Go
PBj+ziw9UqLc9uDtkH7Zs/3zbF8mql1yL+/tUGwNaP0RakWGlQzkDEMo8kAPJ3k3HD0H6kLpB+Md
KcLZm2pbMwH8e+tpelLyhgksvkzdoSFHcVLzeOmqgB2TBm/LJy/lvP/3Bf/7E5pf/+vh5srplsnB
mU9g2ouciyV5TcakJZmBHa1+H0mvugqsgTI+RlkVEHKIeMde5qLn5f5Mr0HrMbxXbhvVeTYEq2LE
A6Pqnyq0o1Yb5aRgFxB6oFBhHbwOa8M9Q4IiFYeDS5OxpY3ZlCXWLrZPx6gndiMfGEiA0nB2tZle
SNy8d1GakQpGadklix2vc2tL5P2dFLQRW78RxVIEuSHouLMZIGmdVpqprWFl3SLHwPvUJsPFbJVe
lnbLtCuIFvrcihg1fhJYN4hBbefy7iWTXssy/3VvZEFuG7jZ2HC9zFYnXZerc6o/wNXlNkCodb8f
W/3+Dac00R+Yq/C83sjtKf7AItmJMRgHeELJ02qy+hr8y/rZubvNyW1ZWiwkmbPsr+8uUXr8QctP
ClRdEoNTmwRCGpgIe5ZrwvH4781Z0zsZNWLGYZse/9odNvsj/oZTAcs+kndoT9SeYagSYgFPp9Pe
lm5hDzjXUs0YDFAxOogaOSlOcvjZdPNWnQmn9MkgopnKbGhCuJWo72gk+Zrm4RB0QBBweD8cooHY
aTB0fzJ9D2lX8gwHkAETzIE0BQajbjYHdHKUyDPnJ6OPD8Ud4Sqc0S0OCFMFHHdFPwMd7cs3mvb1
m3dQ/POWfXsLm2H7J9qKjBeQKS/LdH43rsljZzBsXW2YfbVm8bx1KD+4OZ7hqu5ldJ1g78wHWHF5
dgWVb9q0kNweoBSa4IAnj4IUD6QbbjyXesY6ncuAG++AzpoqB2nN+/9KUpTJPKrZQaMCAfm9g9ND
820KlpG0wAaG19A9UBaabB53LJ4Gp5bzqO5dvNEVWEMTILKBEG6H3dUE74VTAc175nYpTErOmp/F
ANgefSjBVi2dLh/0BwFwK2f/we/v+T/0AwazwiGP7p0Gx9zQ5ZedQBAou6ci3IthYRFzzL2JzOyL
Mcz5IQdsWYNUVvv4AFZtHvWEV9lP/ISRPq0H6fw8bxVmAN97rOSM8gtszRErgCT2gunpI3sS4EEY
o+7fDwVeRsxRTaik4Fdu1os4KLWo/BYbwWvq0OoJy6z2eYobFhSmjCtQjJqSEL67TePTSQbxDAqH
jvofw2evQPfdref6sdgaK3UFJTIeo5uOFsqn4EnjmuSAqvNQ7Svsn8rZrYNJfSFXlHhAAD7Q84W+
gO3Wum6TsQplg37uFlOCvgrWYW7qDaAwGYuLEjIVUc99uo7z54A/EEzGmwfwz7rR3H9gKPy34bL8
UT39NasnWho98yAFMscRDXgY+uSmnWsMYSU5rF2IcFvb2C+w5qQdRP+/f7zyz47h5eNfXpjgIt/C
inLDUMIoxBAeoYlV/KJXgO4fS18aw9cHqqJPssO9ZwyDOeqaASKAaqqy7c885LPVl9ipE1uS6Fmc
yN9qufofb0iWmu0l4gBK1vvrWtje4zfbHbVZ0r+/7d/v3csiVZdiIYlRjsyPjpx+xS11GcUThRY9
XivyKX0ROPilWw/OcwJ/2IwQ0jDcjY2euITd6dM7LGzFbFPJ5OXEsIKeE5KphbuMthgAR2YBbJLZ
iEgEBv+U5MMnGM3gfWfkv4IBX74KUB5quCin2oKmvWwfCqN8PJQwLoZGF1IpPCRg7rOysrKTbYgO
es7iqLbw3pn5hid0xV/OxAU5XbfYd5UXJ/lClf3A3NZuXjQZOyniDGJ/FieiCRC1pWbfGNQTqFlZ
bOn41ZFyNL4RrUa4TVSPuEn2OO1vxFuG3JQdSm8zP97RZhzLrr4N2WT0U2zDdji7Devu7Rg1pPrk
+NiHUNwfLrYttLIX9npJ4t1XrZEC6BoJXm3LuqvE1Ma7Uny4lN75MkzJBIH5GfczUibicWj4Z9XT
9ME17SLoDuqexOpIrEthl8MEUukJEKClBVYEG24k1HRdL9jyIaGpEvRY+hHAfGE5RnhwHp3dl94r
RsEgw1CeeA39cAUX07x2H49DW+5kBAHtlmQLfaab62f9aHLsdhByCIKZl0syKTzVa8E5OHvxfPcR
YHhNGVKSbrUJBEAZiPyS7Ep4AI/mr+jj2YuWlOPb6CDL7o2aVGER9diBuTKoFVbjSzXC8XhCx4DB
Izu1O01O3+oGVx85el8c33raEIGw9rQuH+EkHwgth3cunhuHh2RKPT5J62mAa9H2mINg3nBYyZe3
wLfjpjRBsbGbJiSln6JXXCSIIMjDFS0Ujg1I7bwsM7NE2nyy68itu4qlrggCwagGMgX763kmJ554
GV51TII2ST7YW1sgU2KMZZ7ipV19EyykiTwl8DEpLdysGD1ZOPcGyORumPZaUzSVwRFI4+WEgAjX
sIttNSrGXAbME0ZItAVwc4fzZqaujPb6xhgbkgMnr266U6+uiXfy+WDMcZGPr63qVnsynRhmNp0X
ei+nHh5/BeMABUf3RmhBydtKImW4Lof4bgZURuXBqa8Rk3vpFluyBpzMJ7EFWUjWIxutIAbPFAXi
vpoJoTK1lqlPwOzxNc/wr7PmbtW1XRzFvYTEFbaTlOG7cVo4zo/GKqdlDzpfNPVjNVMHwpHPkxY7
UBSQOkl8zuysbTXOBHa0OLvaGPPMM9tx1dRJ0siwb1gapgwdpkGTa3sH0ITxgZo1CPGkq7LHvffJ
j9nLK7F7wz2FgjwzcfiLjT2iyVtk0ToWODn35ba1wjneuQ0JM/OJXFo9+N0ooRbVij+w6gL1WmA+
I43+hMy1yzMlsfGZuums4oPH+JnVVXulHLE+QC2How0oBzQ4HxltsXDAEmW2Idqa0UE4D+SyhQG7
nn5Wj69MQMPFubqCghQY0XS7f6ZyWJsXv7U6HyqPP+42YldwG0kf4r0rsEtfJhwBGqMHMA3s/k6m
2601VfSgrx/TRy+ThimJ4buOirJMxV3GXbcLujZt3dxizXB4m/MJ8109b0MysENa40SdjdTUrj2C
FfGcBPiwzTztVnyR0mGYlFVz9+p9tYromqid26nfRvOW2uUigJLYwAV6PL8T8vebXWrYpU2snckC
mldmpqwPscMERwLxPekywg1YMXGfV7fmFIuON3O43SfsTqVzl5xK7ZyYkk4dJjHcnzEdddU29jyr
9r5K7cgHYZ0wGgme61ypaVzR0MTYTYfsF3vhJv2MptLTYQ7RiDZPJ+Q9o3b04wlhifC5I+iyh5Kx
Cl7Bom5bghEjQ6M5yu7ch0XW5ICsT7rPdzZKkAg6k5urgLZpLeRte3v92ommNIuYtFHfQXtGMWHH
OdF3eMqm7YUyLtxzP25+rzBLKQ74JWmYg5IE76vVBgMvm7sNHpuWpXjhtJiri8f06T3ncf/qCI1L
KmsIgpmb+xjOx3lvt7o6u9VtFo2NjYB4Dwq1L+0Dvm3s6vtqoZwsvZ9sjOXdb59scahmgC7MHN9F
sHnOy/EN55N/7lW86SuRJ5hY8iJY32+EmDb9zIybdNgZNAYfZBkoI4TT+8tBczPv3NdtgpxP3nXU
RDfnfpO7ZugAcgW38PIPze31Yn83PVus7AwTFDh1YLHhQ+UFUqBePPXecx5ybbfJZdOIHmktyP5t
8FgWHky3G+g3jFMtX3Jv41404wg8KFdPJuJwtJulS7lX2jJdP2lKMCzW48HDvbupB1EB64t99ol2
GN+6Sj+FpZ9MmJdHtwmgXpKgu/EQyvWFo0dz2lDtlv3sQ9ZWSSS7sSdpWecVjC+rtEV2sjJ0X8G8
uDrRDJENBcfEdzRUWA5BLTdqJHWMQB1uIwFQ0r5mBkFkTjaCRuZEiCoReAI/8t4J99j2inoXpoRF
MuRM4p4Osk+VvbJK0lbYx22X91Jf6kp9pX9n/grpb/EgQdiU4wu9AJ+wS8HO3GhDNbwbbXCreveR
RIAFdUqfPOnxc9+y5Q1Zf30FQ/MIkXC2Px/ZVND/YLd4Xlxm9+G5hxh0Br91v1uJC61vQKs84lZs
7FsUmD+iTfURT5PI3qEZrY9Sv/mRb2+zxwIKHQT4Phz1/m3WhFTk+Nk4Wli76ZM87SNEd/5Zllye
8Wl2P2JtZGMTHslllchBGt5WratlyOZN7XAAyLlr+FgP8kc6Oh2oGnDrdrGFvaem1bmvl+Ah5OMj
sK4Vzm/7IvI+WZfDHZlnZPFXJNsGB56LWzwsdcGAyT5z9DsXKwQ9H1m8La3UFSiCLcK2VY7LT1yZ
T8USl7d5Or24/Gu/6LY83F7RmBuEqmNyLnA8V7D1KzPApsCUDOr2HHUzCSwuF9tiCaUnM0UIXnqP
jsaohUy+0SB2dBe4na/oGXmO0frRoUaSEOZx7t2HGcct74rFb4XdHwFu8lmC3m4hVr46Sp+wL5BN
1G02sHLxNF2ILoefCo4+NKvjmdZaYJ23BcOS8PLtZfw4Arbf5r3mz1YXPKKFcVSPcb8iOHWjdxkD
nwaohv2Og3aLNdsSF8kksfUVu7b7oi5sbX9HL1JZHNGCtXG8HOgokmPM6nmkAJufbAx9bWTM1HMW
XIMAHAyP4Oq85UL4vcT68exwLytmMQsOIk6MaJ32dvurTzvKI4N9IS7S1CKmZQ8YlpSj42PbTCrt
j3JebcHSU1oCvjfijD0nNMdXj7nfvBF3FiSiHoOxRGtrFR7Px8jV+vwxg5opgdRwP0EfbbhMU0Sp
mSqmsZXSTcHPDQk5mMFkp5jgpxwXJFNe8kweS/1ELCJEIGKWfIPkDAITd/ZtXB2FfYiSYcbo0Lrg
WB+B+2CPSEYlkh4X6F8G8BGxERtPItubqeS8aMXN07meOgVLMjIY3gmlQRnDypIh6VMJI16A4S8x
U8vw5EmY6Qjd8Ej+etI9sblv2bd9iGiY8kgBjk307u6zt/P1XtDVqPP77GUfBGScwRNWnHO0Ifwb
w3xOExAXqIYfzhlPHCn0EOvHoXMZ5x1fQ3LP+HFIW+9RwrB2HWr4lChlt6lQUQxDpv3o3AkQgX+N
jskMhxUH3c0uogwcLUGyOBJhJsa48WWF41OTZzUO+sEo9moR4odZTzh+nRcIxZV9RsM7GCfjZ/86
bKPY5W1axUdpqs7l2XmQvzsfv+pgm/KIKkJLE0UNGSPJ3C9F10LZPRIjvQ9Lh9vAgZA0GouoScKA
mqim3aRNQjCzNAj/HT8im2SI//yP//F//teh+p/BkTF/fgbJ9T+uxWWSRNf77X//p6j/0/VqroEm
XHM8pC34ejastWfFqZFrEPzwkw0VuyJ2aSRsuG24erctUcC2jldDZLN06hcL2NtwD7bElvSTaXyA
aRy7RWJlW/bDbAPZipbTYkpcN/Ad2+hKhg2GJ+AW6xAUDeLQCKgKzHv/3qcAAxMVSbm0CUfobZUD
bCfsg5Irda89lvk+Rn4svVpgC9igBGS42tigF2mfQNnLHZQZZEaynJFSeHPVXjS58e8fDnI/mJ4d
0JFugVgpmAtjiC9sOSkt9vKlDIRF3ArjVq/c84TDRda/soyxbq7Oi6SrT5VpeqyOJ6ahbC/PSF/A
asnE0df75+lpzslPybvXZdy9zMo9A2cRLnRK/u2BTKjPmfDSOYPNV+eqXQGD/ryu68NpSQcjMoG9
hWQiwnQ4L/Bysr2ZxyQo8tOyG4Mj5ZVbPYa9zC1mOWVMgNP9J5RHK17spr8/9p8euizTcqWXoBkM
v+8Dr5KUup1I8Y3T8qaQKeSeezcOnHhJ1ZFyn/z+YU2h5KX6QOGUujX+Q00w/ugg/ipCZZdASdDa
8WGcWW8sLLsCOlM31ycJttjfP+vVFwDMU2/LIJ/JkoATiUX4+zcTdtdHHt3SeiBcYJ0ObsqMremO
MLyHBS8lpFJ7f1MoUl4tRX9eY0MBiS+rsqwZr431+FkrKsALnpZVULflsAKj/Ep6It0N08Ba0Ebe
1TidjlM4ubGdWTCFSIjYts2bo1IqfrgF/9+r92QaoPHs0kBkaqMH30Fyx26PPRwlZY48Ta4eoRfg
5glwuByTDqF1Xbkv7yPi60DrOP+Xs/PcjtzItvQTYS148ze9T3pTf7BIVhW893j6+UD1XJHIHGL6
trpLalGlMIiI4/bZ21204LBh7EbB8w/51J2/ehdmv0qy94OuXYiaW7h47xe/hoGG6bYvMSCgyt+E
CGBC0WpC64ZjZTQzqPypIhyFOTKhywy5zBMxqfZOU4iAqJBNEM0kmA603ut6dgcEeTH8wc4vQ7Ag
PXpg8hxR062K8p2GfJ/10SFWxE1ARbsi450tFZ6IZig6lEixwOdAYSNfaPfDj30SxjLiJLTqsFek
jecSGwgohj4Bgj001LxBs44cL8SQ4PCG/Lo7l5fvEuaBGIo91e4RpGyYyC8yx/z4ndmSqIPdiD8G
XPj7w91yfZfx+/983Hmfcuz67IbQbQkn+KClAgSXSPzmWUKGC6U9qF7hEdgmaPRVAKLVFY4SPm4P
FfyJDMfso1t1q3ypk/gj6Q5gDvgh3bXEGNSekH2klkG2CHwLooG0+JAXWSmIufXzU747AfskFAD5
R23Dmd+/OTjrcNkw8iOsBsvhx69Dz8jwBy7UAsU9cvjeouKEqIN8+JLPyNnJliYd6dCBITajgd8z
EYZz0FslaYfJzlELyXH5rR3h6ZJ5/G0WHRUcjXmYRHwf24eHM11J8w7Hf2B0bClDSCsBPeZi9rCe
ke5iF9esixqPstYAOTpzsvMz8LIS26YRUACq34elsXyjHguvdM/fHoR/GtSRn4ddJAewmL/isrOS
CPWKcKk+uzN6bMj2si3D3x5KOcKrzeR/fh4u3j2d/CeNo9JAUS4rnyX8L0+RnQoVFzgVEYWyVvZC
3iIUOp+qpV6a9dEooxJeVQpNaLluByHzcKD7j2qZneqH5qTtrVX3iHk/qu3KPzVb6ZjrZIMFhFyn
ZnFZSPw+C3mE63XEsPN6rxCPDffPuUNVZAHLD51JtOminz25t9KAj/n2zo8GHGWZ/VS2dEF1uqP9
xwXF5uzxN49gipob8cM/Zb8FouupUvIYycV7/+2LyiMXKvJaP2okBtV55KiqzYMNSacYhVkT0alB
/thcBQso2jY/nyTjojwwGnhkaIx4oD7tGNhCn8c4C8RKbzyQ/kcWLsOP/DWHR5BnCVWrWxyoG0B8
O6ib4B2lznYSQPmoD+I9OpC3srGpDvEpW7Xr/IgLjiLumRmfpK15Wy+QPME3V/fEJsTRPvrxMQ/U
W7hpTzDruLeKM5eOHqqR/sk9mR/aGwJud/ppCPV0olhEYH5e99UNlwc6CJH2UEtWRmURoQgdtwwC
6egetHP7sndvYBPcSCeKt+4bBDx/4SlC6GRiVHH4juPDxfkZ8GKmRUlrNGzourVjJzXeEiZH22Yo
39GkOJ9R9h6EOH/ZHO98df+kzn//QnELbxoX9kDpAvxCsauQFXQRB1X2wS5Zf7y7iwKTCinYErFQ
oAHt7KEe6q1IJXmz12T+iiqEPrt7pp4KrTntCPfL10EZbrN4XPL3nl/f4oG8h+zunP/RlFnyppEI
2T6Gyw8iPnIuP2/ARSGP04ZbYw64VUNF2OK7W9NZhhv5gtAfq90Q/UDYMNXKcuXVkjUZfKAoi/LQ
6z66SYZg+I0m9OFR3sU3zr57bMj5LYNldYTybY7QypK6x0e5JpYnlxAs/D1VHPeW1MXPS9Uu/EWK
xcRComUYiqVQt/y+1iDo/SwzKvq/d1ChmhSczsR1iLEbCPRSlOEikFw8e6fujkQwiU19FkQQzJFa
WSjRi0m1k65C5MCOwBrJi6uP3Vvxpn24v7NH56CRr+jn8Mq5myFbRzJNHargEvUgcjuomdJFB201
BflmyE+E/Sx/tH5H8gYBhvpXMMExc1llpNnWgjxZUZWhF2eMKWgKGukcx/C5Ts1OO7sPwV11MtCm
Se+9W9Vf9MlOoC1wg4rXa6mj3Ny0W+NZeHbSuYHnR2LaONU785wdwLU0B6J7dZURVmQkFuS9d+9T
+ziHO/JtR4iuc+FO2RIfO2eNBEp5gmvOmij6m5cPo06pGXl7HGX+Oz5HtukZjheIkIqd4Zs7mtAg
ZMvsKO39e2nfPktU+ob/R9mkgfWLO2gu0bLY5sWiOya75NG7BfP5jAYQnvPOucn1WXpy94QN+sak
hl4eS4o0x5gfWUd1a9wht3EIn8xzeqoDUhsppKsz8ktHAdl3cNX+EaGLZC+e2nPKeT0iynQQD9m9
hdqosPe6WbQPm5kBZjlBX9n3eS1+Ps/q5Xn+viEjS6EaDghEt/dwB1o0rOGO0TbCyb9nZ/pn9wwZ
JcxsM1IaBzWjfiRunQMciMId5criWB0jfS7fSHf2imY9YLACEmvQ5Q7wgmAJADvALz4L0JqbNNCe
i/20EP2nDf3+9sLppMiaJSL+RZgzehnyyDUyJ2m9IxxS4WF48HsweNGte0ajRJ2pKWSX6tm/Ewhd
ySuS2QXoeJrC535alp+mMdpHOgqisNAb72iC0AUlD+dsN0ueql1EkzLMJ8IB+tOnmj5ZipD2Dfwb
8quDtpwyy5+97Y13EG6FnbnBVO5Ncyvs4h0lBUTVJmyVfvlWw5igwrYDVQhW0hqZKj+RVaWTK/do
3du3NGceaCsL9nDgbtrfVLMOKr1MH/qt+2AemT3qP8ohPIdnJ131BqCC9KxaSzIpEX/tk7loDkDU
vId2B6f0MaKkdN//Eg/uHg7z9BRTniHpD183XvWZzMHW6Kh9CLtBVho56e7gncU9CpPHqXuuXVrk
78scfO0vvrRmu4UgmrWLSRLOxHmvxdE/x/fRZjjkycm7o6LdHhKAZwdtMyyl+lNTiwZ6LJKIs+6M
uwjQrwkRYrvm0iKpke+K3xSy7WrebLnk8rO8B03zElLhWgf3kAokc3ESHXzF7n1fx8hbT6zeE8KU
dai3wjn/TRX5yP08R3faxvsFuPPc7oxb50bfyCUiNdDLiYA8aQ35+ZW4krgYxO1kJO5wqyRA8d+3
UwgLNc5jwK4F3ZADMCoDghm/1eupwODadf420shPh9vDl7rYd7hH8q11Du6CTbSjAnigPkm3xjHd
93iT8Qkpx30O6Syu0ms04UYOmzq6y6pKz6UlWiK5x08j8uXwJI4dVbUPVhrAIQAw4nnKQsIk6v0T
93wxjiWhBsZgkvKpe/1lHKOozDSza1TXgEIkTw7aOmcgFJwiBeuUnTKO21O2k2FePVKrPaX7ctfu
/JORQdG2A5Pu0I2JmiUpvonvfcUqQCr378xGx06sgz5QY6XfxwWqkic/QTyHl0EM3juLxEN+b3tP
bbtUrccIAmkSlU0EWXw4L729ruUT7uXVz/HvZIzR4atCPYztIBNJ24OzJbEjb6V5eSve/bxoazha
48+hyTK9rxxzJGxGR09OZL0K7aI9vpBkAMYwf1kBO5hls3fQps1sHs6f/Pn88Aaak56mvbob4Kwd
6TKyN+/t7PnwfIBGj84ocY66mARqI1xJsz8lZU2yz7N2Fp6HJBGyXPOPmOSMNH8FXUeepF0vabFu
FuhAfOJEw/nemD097hiIuiKYbnJsP6/1U5Xycq2aZoK30jR4s75f6FQXlDh1BcDgsJAc5DkADALw
fI8iODB2wot2CYgILSELPcmfx74E3gEU1+R/xx4dLgT/sqKoGDs+4B2HN3E01+Ud9PU7H38jPmt7
Y1Ocgjsi0oPBDj15xhxPAwEyae+enWN0CE8V9Jj3/kk2N5SucSgfit8YlHN2nypYlgHl/vOkr51B
TbZEGf1ci1zx6GyktiiHTkdupqD1RiXHac2NHUTgU9/lmt36Os7w8y9Pgh/FkdL7IN1pBznUW59x
FLJhCowsYEkmRrvm/A2paPodNV4fY/ysS5Fet1mqCAdke3EA3YfohFdMBwrEBKtoRxfB2TviQek3
Ap0N2ZN/Y3xkyOH+7g/YTTpn3PvgiKrQwSDN15/8OwwkVV7U9GC+X1vuxlwlCoQ7KTLYxd7up8zS
lWdKN+EMNIavIhL1f9+tAhHkOO3o5THO/o0ZbKwVUzqrgCPqnfOQDX7IxpNgxnIffz4OVxINOiPr
FA1gdQAJPwoDQ6nNRd3CTPEcmkfhbO8I7B7h2FOB9ALYPQ1HND0Ojt+EcfoMUUZX14RYhOzGoEyK
mOH3RTee2/jMykYSLAaPuiQA1WbOHXITELiS7bBWxh65Uuc2Hpx4Ulzp3v2bHNC7Rx1CORg7f1Me
FUB6GRvjnCct+LDp4/kNBTu6olUSIuNsQNvDo6jLuU2E452gY3LmFFK2Honl9/zZfoA9ByCy+twR
JiCd9Kw8TDFjXvY68W1ka1CxZBqq8dlp/eUSyZ3q9mJY2geo0hGA0Xd+OhukraV9jYg82P1f1lH6
mz009/WdMdUYdCXTiEo4LYNDG69mmeM0bkhBsxJa3z4M9GTIYqyGVwvpBsQ5+G/yClECfThz4/dU
1m+scUm6kZEJamkjlsmTfBIYfFl3USelL3eOfWhhnDnpf+J8Le0FahlH4RRxJonAqV2Ke8p59sn7
AB50mszAXQmwv87h4kpCd5xCfTt8fffGfqJz3uBNOIElcalkevfst4Po9oRNufIQfBt19DwbUaJL
nV8hKOZt9HiAZErRBokAv5uIly/bvggxRXpU8YMRfcaKfb99YdKKepVoJvnFQMd0kgFyb0yN1xru
732BY0ZRd2sVAMyCA6nTnXXTQCa9CzdgNugUmirTS5cW43tNcfQSmZVU2EFITbHNtnK58vYqmTF1
ITGNfiW1OBRANMwpRfBLe8ioCrQyFGhNyGVGYSQjerYUyv3BhbvnSR4EdOdFvBLAA7RzdTL9dyUA
YTxasnTRpMmFmOj7tsdhphWtx3hejvYUgX5ebu3UXlU+V6pBr2jmwEKhUMqJjt4AKTbSTZKXv43w
0CVAWuWtKdS73m4XuXHnomlLOuPUo0BUKvMQIrtgp6XmthF/8W/qyJvSu6G02U3k4o74K7v6EGgR
qdSNoN/ZA5/3EfUnO3wWUIwL5Jnm/7JiBOkjhEkei/JOdm4rrYMHFXkFfS8Wd6V95C86wrjIP8Bt
M7NA2edHuV92frRulbSc1TXgNaQR+InavMlSdGBSjILykdBAHFe8016ShLt+AMMDY/eIVEV7b6cf
ugxNGul2oPGx+Wi5GqBrWJMUBKQQ3RTf/WiraS9F95y3xqwJ3lT1r0h869GMo9Fa8aCWhOZgb1Tj
k1KnUObazmadKd5HpgzSAQrISN9YWN2ypMvFBGFVz2WSlKQj4wR4euEi+ttFB8EoV7QTaHeOvPDU
Bg0RYPAzyV/D397ZN3y7wFoNlQEA3HG4TXL6XUikQXYPwgIm+Gctvim8E8e35NUiieTPKqBx/Am4
co8H0d77wYA9vouRaTHTRUvriCm82XRqubNKFPcVOZNKvFftbGvEy0qnBco5yUDdWAWTZgVGtK7d
dllYyOJE91bzWFnvcUlmtpUGOYC0R2gVkvP1wC6ULYxgq8ofBXJ9Fcj3cMM/IVkiQgW/nCZetwb1
ZQNwCfxVJ1jWvSwHTn66TymlIOqK6MRNTLm3N9FvmMjNjulC/sES4EiLKsKTBg7B9xvRe7ludmrV
H35J1Of5Ho8KmQy4Binz2KegXeV/5GJeESlNWrirT86/Q497ias+NOQkqvtDJ+2q4kNw0BOZx90i
KnYWEjTl3N5Lyo7k7oTTdRmg8Qjo5G7BUcioVI/eXtFu3Vhts/5QwMwpP2mgcGiwAqdggZM/C8k6
RSArmXjxr750himrwEMYWBy5W1lYFnpkJv3BL3elsjDrpUiKmgYxEKXZqm4nhrtSGWWRX8Ybvay1
Dv9aqfGeW8W6ER+4+m68Aokf1UfPDWY2CjXFFhCpfpSN24kNvvphTWjrRE2jJ0sf+dNSKxSeW0X9
oRLXDGyvKRJa9sKng8XexEiIUE0i51JPEfRfsaos+svAI/stuFIP5WLQH0r/F2+lIp6482H/h/6s
Bfpavrp2y7uugwIYcThtrnpbXl7Vv8+1uWIswaWKYJuGp6Q68E9I6sJSJpIQYz6uf+7blymOLJBq
G7klpjEednDflutSBpi/jkmKNOWKp6pANks8evlRpykjuBONHRPLp6y9fOlefd+oUZpZi8iGxCKz
QEIvlxdJuMU+1NlW9Z+9QFhxMVzvLk63QfJIPWeRIczSldYCzjQBglter5g2Vm3OSxwfUmOjTh2h
z5Dxu/fPBC08IxMZBFn9LCl98UGVqlMz1/K5LuFcUpe98CjTHrOOrS2tAtzVXtvzDmMfwmA3WAlQ
z1uubWQDid2m8up/c6K/TGd0e+GQszLB4WCZBZItqPrEM/wjQeL9n4mYH4XnkiMdpAtzqlt6SKFc
7gSNuCoxCBZ59EDnnq67ShHSggcUXVsm7kYzbrF6ejFP7KnTOTx948FUImBFJ+oytE9u3y/b7gXk
LkSJbefLcjT16tAR9gUHu3zLihWXiXY0o4pmtocoG9h756aKXyb2+sociIgtVTbgQYdtcPRyDeC2
otPZ6z4FeyTR5gQakc4KUwcvo6zRd7RmZQuc7waMeS6jLAElph9PJDUut50sDfkMUrcWqbzPIOnL
TnRSpCppkZHnB6T2YPOM7GlDxg3/b1dLryKpM1MlASBLF7mTRusCwbIMahjseHPft3unXQ6dOf66
ld/wp/7xOHaxfxT0G5R/fx7/M0P37YsP4w/ZO4U+VuzhyO+HKdkMq87tD5KzQI6TxiMv3MTKEw5t
2q70aB2kqHPuc/+sa3P8AoRPhHLtF+w8QmZPnz7Vk1Q8dApgK+AG7lJ23/p+q7qP3MvKW3Rbu0F9
qKADWtnHZbeo+idbmn7TLi3e50osUjgYHcgOR2+aJTZKUfXC506yEvx1R9yF0GL/c1OjknajvUnz
Jhe1V+5/3sfLZMEw+gBf0Eh4QzExsnlZ4iZ5J2r+QfIOjnz06MiROu3Dl5qdXkQrx253pVbT6g1I
V+TxDIJVOXT3VSdNe3Xy56pQF65P8/LEvC5s8TAvpNSHpn54kT7TDF/OcZAEcukHZncoTEIrxL6s
ta2dGCzyHg37VEhgIf/yoE+erMtYazTy6M1UcO5avlR3wBJzTDBuqbvygc91czVfMGRfvf682M+n
4eIwf1ns6OnQyjpO8Q+o3ybOqyBhwuhoUxIR9Wi63eEMC8mal8UuXflGvDesah6WDh8AKCTNFlpG
0xsev5CgyyWBTqjoG85Oxt+6fA/pNDPRSnUdQp0awa7noqEondM/V5fPaZKsnSA46y09C9GHH3lL
2qrT9c/Lu37GvixveLO+fEsza7VGDat2cFzxq3AagrsUBCrHCFTAo6v+4r3Q8Z67IQIjXqdzvIxR
QtpMTOTCgx592pFNsuysiPVQR2HKnBPHKvsU3pHSnklwDCqD3F+D3B7Njz8Pe+FCf45qwOqFRAWk
IqMDVca9r4mFxIGSF2W2E8C+DL7krH1EL0x2/2ubPxpudJhqMXcrqwsjIn96kKJm4fQRbeDkIRHR
jTd9Tz6EILcZ1BIzajjC3c/LvfRmmYAskgJUZBNXemz5bSduxbplvUW7SMkkdENeIkcDcxmlQHdg
CJLmvGpO1M+KYueqO1Tl+PQ66oSx8pL06AnfS8AtquaQlmck0q3kbTKuuXrNv8zy8+dfDmVcgmSq
HKU7NP15uG3uKhMGE01HqvWHM6g1E9fgyjEwsZUm2TNwrNY4bJRFVFa7jgExUeyMoOLEL7E1Toxw
4yJVJ07dZYSM1zW0rqi6AakjI36/dbrhgRhzxfagI55md8tI2pKxn+cl4sv1H16zvIP/n09jn6rw
YGmnUpsw0hNTMMSRcbGMRpbduGsPqbt4qfKbEm8IIJBp3mjA6mnsReYwRNbWucEv/19EC992gGzd
9x1wLd0Uc5XhS5We2X5FqNLS/9vOtH5VNitSYNhb1MH0fo6ttbqFqm/+cVt0NgTHoJfOipnO6PAz
brRmwsSpVw8EnR4Dx7HJNRnF8wIEWroa8YFwofICNU5ye8JvfvXg/qTNNlV/S1I5D9BZZvIanS0y
HXMIcMIfJs+4REyXe8PbKXWIRwq0yKPt6ilDeCFaxxxaIj70nV5tOwsF1eFtZXUBsZC0RDkLRfBl
DlCHM9+GOhrfL/0bUV23jT1EH9O7Tlr+/DAMD8/IykEw+u96R+9gXPpF2DR8DswAG89+swYioMmw
Z2qg0QuoaUZN1Ne0QxzPTUvoxMb1plN5akWXdbDhhH1Z0tiyNZVlpg0jsaSsX7qIUSGx98FBY2mG
itMItzlXj77Lmwq5ECxMeFsC3Ph5Zy/Zj0bzGN111XM9x3bb9qDJc4gsPrJbgyiHk6vMiXvpNJ3y
z66fXfxvwl1ZASzx/Wq1US9bccrCvW75XsQLyV7kkK9oSx34dD1xcC5ims/V/c9g2ugZEarEjjIN
ZXTd4Owu8Ow7Z6fSzKEcqmiCSnVqrNGbIbi1VQNc581QyKpseSwcPIN8eKUnL8RlUmW0sMEJ/mKD
hiJqpqKsedCLO+68uA4oMps7aDTcQY8d+r5VZ625tKG+sv7k1UJ6/fngXAKshhngZIv6p5zQJ7T7
ywwMjfUqncR3rGhcF29YtZBo2wi1FvxeIEDKX0TZc+O+Nh6s+CSoez1fhpqyNvMN8QjGmpPPy20X
dNYguP7z9K6esi+zG4VGcebFPrF2e+CrD2UJwrjPMz08GhiMKXv1iV6+eKG+jDcKKnU1t/NEYTy2
gRcqMVFG8rSbGm/JoLEeRdTPMIA8YK6tOH2xfV9a97n/nMZPg/lgHxq6wGCCUHeN9ifOVmTBPJAM
0Z1ezFXwHby6kA/xpxpnY8q9He7BT9MfGRQ58kI3a5l+ES1dLAZpe74P+sAwWpENAEE2FYZf86Ig
6ZeAximWTNV1dDVFuexLK5TbQ5Tc5N098RJyrBI9qvWSHLiLUvekH3VZYR7OLPk1WVZ0VEbGuDHY
Fi05DngOMJU2mbyHGj53IYUw8AgrocNRCX9p0HHk0QYCg3DJIf35WF4LaAbQCPAD3DlNN0YGJrbh
5S/0YaPdudigeIXldpc1LSIwWdTwZkOF4R84IDz4Uv6R2ZvBsazu4vgpbyYy5mPltoE1iskMLp4M
mxhJ+u+PSNb7fVqKvFgYII4o5UB+lYDnUF2aUUEj+UYykuPsRNsMhicIF5q/rfDK2eCvS+OBa55T
MRNRKulsKkWvLSLQzDyuJ97WTwjZxQH9MtXR4yq3rSk4EvvGU2fH/RLDQVEwVKECiNJjLscUURe6
uE3dte3UyyI6SXF+ojBmUNeyTLiV2ifIav6peQRAtv2BuwAtX2HmL9Xuqe69xRDG8V4XtKllfzyq
0iDMg3PUvCQeLXZuMNfUh7aSd320GDyivP/VgR0J1Vd+n1W9D19syhW/ZlP4SIah4utZtG98/0K5
2LdCjU7hIei3tb7M052ZbTIoRqpF7q9/Ppufqc7xHn8dbPSGlV5cKbHNYFQJenKdZMZMW1mnLsRc
M7k8cxJJ1ovNLUABkuWmVFHouxPUo5y98Ia50dbTlmh7G/66RI3auI/SF0/fVbDsqdS5Fcg9cIrn
GmIY4tGnA3tqty5xocP0v2zX6BnjzY8dCJHbIbUnWOe02klAehF0dVamefD0G00eKn28NTr8FGSF
WMzgbqV/KH5QdkvsvWet9A5WsOgZ40lEx6/mUFheueq9az39vOVXHyRKkDKmiMeAZ+H799XNSLL7
PG8PYrYiv4FzzvUrnD+c05hikWUNj7AULuXmL9GuDgB/su5wJbMBgA0ix0EDkw7r0VfXMzmwkoav
XkOLSqtvSaH3IVFvY+2QI+6ebCptziRy6M5w9DtpUcq3SjEAJERMBJ3QsI2UCAb+vDPXHPGvsxp9
SSUweq/RSpDmygtfzLDmuFFYbgL6nwe66gB/HWkUW7ilkbmKyvp5WfAUOBuiu+FQkNolGpLr9f+P
9bvmnnwddGQGLL0cuKv/MUS58d5bm8J/Mr1D1t0X9gp0ws+L1IZzdHG1afXQKHXQgjUGZiuNHHot
CN1D3K60DopL83fW3vbOGmNPzYFzJwb7kpbuaK5BQIITY1mPXPOqfk9t5I6aG/4FUF4iTTLURPri
HhvgwH1qnfnVhxyqWXekm601KIFQfCxonFY2cb2CF87ucCZmabgsk25tuDCmkYX0xJgGiL1Mzxk/
5NWVIBYspLtNqU5Asq9v9b9LH52kLPA7ue0SLG75xhUr66HiWEDB4f8aHvFqysJfPbk82GQtNagK
xNF4rR7BYFCSfuYNwrrgAZr2ktQ8XjHZNJ3K4l0O3xCAH4bHEcZWyvZhOolzzXQgpMi3hm0YNN1o
HoZYtEBrkmbwdXx50f01s99Fss6aZQbjZTlvqLui5gBfVANM575UH4avNK8nI8xhoPHZ+zqR0QVL
1KJyk4yJpN3JgoxConqYw2RAlPB/vXJF2pwc4c0tPnprbr//fPiv3nCLbyHSAamgTTDs1JdIxRE7
uTPTsDk4BBzQLHvzFkMvrRJ7I0BRhvRpzUN2OzHqNZfa0qF81mWEUfj1+6i1J7m6qwn1MCrnjlsD
6xtHT1aXAz8UvtRkEHJ9SH3wb2URPYjhKnxZqJ/4aduIXnPQknR4y6u7JCIzCuyIzbaC1ypUlmm6
DSv9vdfeqG7ZnbvAumBUxCHbWrUwhZBDmpktOZ8EXaOm3ljSViX/AIODfHSz37qE+PV8Yq8GGzM6
IhYuKNfFIgOsfn7BLxNPkjQ1AtWoD1Gw+88dhWsOPrryDHoKf6s4CP2axk5BnwOKmhh9+BI/jT76
UnKVVoKZWfVQea+ttzBcCcWWF6zXdvjiebKPkNu8m0wBXXmYvi16ZPvNymgkxXGaQxQjBQ4Vz7xA
WPcTbYVxLaaggNDAXFsnR3Lo8qaobYzWWQRVbxaJVB86e8npSJZqKy4Cr5lZ7am1oPURhVVvncl7
Dcm9CDJCq9hjfBE+t0V/bctrzX7Vyo1cDfl5objt4PeEZyP9MxAAVfs6O2sasqT0KrYLRX4nmPBV
yDCdnSvNSv8MTK42d6FAcyZgJ0ytsw5qHSfrxayfcCZMg5irXRf+Pd4ln0AtnEXfPzs07fCGcS48
9SWVlQHY50F9eZKDP92vkna7FrlyOxiSkwlMV9RrS08ldtv19Bk49byBjlt+8QKY/xoo64K3BMwl
GzAk+FzaK8O91ryQJ3XUndsWKxGIKgU7SV77cF4A/X4ApmaEsAzecAtEr5p5DvLv6NB2zyCKshJl
J31RwwEd1EDIQdkECmSWDfElXDE1SLyCc/TLT3a2suD7Qg7oNDetSpYWvs+uXhpxOQPyH0UdL+Lw
MpDWHBjjqHaZxZ4im5zBXmg1tNDBYUbfiSXcwBbQAJEWboDa8Zs0ZysiNAwDKJgJJadqQ1edR8qj
jDbJa1AstCxbltYLVkfX/+oJsJezJA+IQmtgrrM2qvL48626YgbpL/j3sI1Od1uUkVl0RXiIqvfK
fir1h1y51fyPuJjA8127Rhp+K5BxatBga78/em4dtGVuxA3EPCmJN29uvA9omU/zOh2/X7tDX0cb
e8u1n7mmz2iBAXjgMTcGtj2iwf84Qyk96CjuFHvCx06/K8zdZG3iWuoPP86QqCTDd8Imf19wSHem
0hVBM6QQTKhztOdSekQ/CtJknnksDJ+7MY8ARll+Vz1iZyRpwqG8uuk4kxBFUCSiTPR9Dq7v+QoR
eT1Uunv1QK7znwwbNiWlBYoCyH9/mrQv443WbISlYEZ9Fx6U9tlSIN2pNnyFmVqdAu/h56GuJaag
VNdxnVT+I31m7r8YIzGpKjnTlPrAKwTqw8tvCH9ZmCgt4uhe816mq11XYrBvQ462kw7opoc7of5P
DDZUauIVbNgcZEHbA33iUZiuYw43Y2z3vi50tKlVVyRG5qlYXXMOGtaCIqFZ+ojBanNK6rx1PCyx
u6mMqR2eGHjcPSUYUR7INsvVip1skWzybVJgyz5dU/Ho/Me6P6eodmPuQ2Thtz9/38tmD6zfl2WP
cU5J6udqZGIGMSokvjSPDov8SC3Xqop1beCCbv7xTf3+XFoak2AqBEUKFL1mtUuIfVQShaQvJg75
tZrQt5mNDHSsmxoifuxLgRJOq6yQnfDywUsuq9VHr1N/vI8eRAkcN556vyQpQRGDEPznDfp/XADo
K7Qh63ShVZLWstLbhsjl5hTQSyzP6A0gc0JE7FlDmgvA9s9DXtIVfn6T/xlyXOEO3USK0cjBBctf
zNI4FSZ8k0oys/UXHAUrWAnCuldOeAyiy6eai/rg31rZsYubXw4tIhIsGPY5hAc19mFZKLa6imOl
diseKKqeJX098doNH0lm8nvbpJ7J3VsX3gyxoDUbqp9liGKHLuNn/Na756Lu5iAcMSO1Fa71Zheb
5qrHInM5Wp3IcaEoZ7ISifkoeo9+cWhh9eqsodDggN6LySdZnnVbVhAzSYu6flO0ldHNB+C+0Rtz
z10L0jmkhh4q/kB+bNUi7RSQ5gKkb+eOvhlw+o1XrPX6hgccFDxQ+gQtgWl7cvU2GpTYtQFhAGfJ
97c8C6s4o3mEvc+2ZHwtWOGpfc5daR5Xw5zxGSppBtR0MmC5xLwOn/3L0CNrChTWitHro482XJTF
Eg7kOpqfxT/ZI3TSzasAk7gyD7qVFM6W9a9HCDIMeHi9xc+n7/qB/zKNweh/efHdOEhFJeDeSRZI
dRDyM6/dZuaTHZ+5ZmLzNH3HrvkRcCey+EEwiXa770P6QtnLGvoNB8/bWs6ilmf6H1Fd1PQCVFsb
NrkQvmn4hCEEKqHYzSecpsvkAIrARFvMgG6/iySFGJieEysWHZfa3tXQQoAlx+eGl+9KuHb9j/92
g01tSG8SBg9ShbQDfF+tbAmh6YtNhCbimc7DleVYy87Z5MWNEA4eU8jb71AI0Se+7OUBGwYe9JYA
scDg+Akz+fJlg75PDTVMoaSAaVVfohY6s4U/nQI9Y9/NYoiIcMuxOyLV7lvX/a0ZoAYf6upV6V8M
UEZdcS9NsXQO+Y5vZnc0p9FpUysLb6ZKogPdVkO2tTr16UmvJtJel+DQ0TCjtEtuC6pV6nF0CH/T
ZOLCRtMdEn+N9aiqZSQudHteSzMR2SJ/OfG5Lw43QxPH0/JBtY3+4pFjURdG0FctODIRNmXRXMsd
VGaysfCVR1sQlqJP/l1apNmq1/OjbSJiQ3nR7ZKZnunzn+dycdCHqchDQoSvDxXC6OQRjdmtRG/4
YRCnISsCcxsHT44OZfneTnHEXGaa8CvodKEPRDLocP58aL4cN1usBFkXcVN9fRMlv3WD8pBr/UqQ
r5KWGbFwlpd/XdKAKCL+vM7LbkZTMw2ofmESI/lzARVUW7d0JCv1Bw+ZCNivTkqc0+BwH7gR0f7R
6Z5cELoZAXujTPaTD9s4OtPfRh/ls4Om0MTG/2f0orv1/jTKfYJ0kr5zSiTN9GVX3DpIrNnhEeT3
vDSn6MUu4Qis3xRlVSIgAls+znDTaWkHmhn7hz6IZ0UG7bxME29I75kLg9i+Nv6YyZ0o37eIzYX5
fR5Ks5r43AftUud7IzkV+l8rzZat3f7WkmKp+PYq74qJB+nKcbQQbVKhj0AhD4Ty94dQLSQlhWbL
o4UEqkakWGg/8+/MjLbBnY75mzgUVy7it+FGpz9LIq0VjWG4tpzD1wv76zGjqKRlsLRXm8IEwAX3
UNWgDO8+xD35F/lX3fuPXjzVXXCRDzC1b1MZvXpWlbW0QDAVsT174XNIDSAFQgqPBUv/edmXVDij
sUZPH7nwNm8Fyilt5y/1SiHNlGx9yd7Kwh+HAwHDa+i2C46lDzjd9BA5QBqWHvOs9tYGvkgK+YLt
ZQshHmjxbOsmncpaXD0I8iAFyFFQ4f77fhA8w+36RtUGAog7O1gWZJzSYNMmaz+5Sxp/4iBMjTY6
B3WjRHKgqR6tccQ7ywgyfbXcFc1aR16tcyeci2ufGioYKusWCC9S/9/XprRdoQt9R8NMtwlxaONs
V+sP7f/h7Lx668aCZf2LCDCHV4adg4IVrBfCkmXmnPnr70cf4B5rS9DGHGAwY8yMxLAWe3VXV1fJ
u3q6Ujd87p+SsaJVQXhfxvdRUPx4KRocC7WB8F7XNAnN2zkKvVbLvV57qMxiBUCpK6RxFbp0HHcp
ElT7QW5dwfzz/Zb7XLotNwIcQxcVRiYDER9vRI8HncDDjZQtrjRZb0+16EiLMn57XFjUgKctdDC2
gzskp07G3QDbn04fPYVDUiUKVcE10OSLFIB8ntdjGZYMhfxyk1la0ctiYbDJWGXI25px1rLCBo7L
LTSgnjuF5rhwbE8z0izXEpDPe+7jxS+WJhfLSlAs6LDkOBl6jnr2Gqf37PBexGCtuXL+fU6q+IaW
kSLaB8sw1wWVJZXFSG3KjI0g7DTjmMZEeXktofz4/UJ/dR2gX5EDhgkT5a880D8nfK8kraxMEcmb
5dUYSPQbU7u7+u4+f0EGyNP/v8olQBJkiSpDes3ofu8CvIeC9lxlD3nFWfWf26NsXNQY2CGQUQ3j
UhSl08siFFs/PfjTJhOeCua302c1eACtbf1H4b/HPS6n6FQfMtqD5uUk8lSHiJgNSnrop6eg/uX7
eLDgxAc/JFJ/6dd6Hp/PP45a1oovgMYf6n0fv0pJKjQKa5WHS7N1UcleJjwI4c33W+KLrI+rSAuk
hMSpAp3j41X6LC/k1h/TJZabmoAxGeI1+o7jJbLonHU0/Fi5CeBeSa5ZGJvLL/+YeXFxmdBDh9OS
Edj4ePFaj0uhDhJrb6b3mhxuE+Rbh+6P7wirpGb4al1JDOrgcNWfhztpk2/8TamtQj7BmRYC3lQr
Ac+0Z6wcJkWAvQOhK/sRxr+KaWO29bnKNazQsNY0Nwqc2TZx5Xit5d1ab6ZdPmKN2ddQoPJtOKO+
O8lOFyO7RVVBM9FJaJpgwyeEbje6f/8UWwuA0uE2ksQY5/Rlj1ZntYWQFRWbMn3N+I2VQJO8uK2i
X3540Gp/K6TWjjkzV/F/Gn1kG9Od2Nz6yoMMVaZf9VXW7Tt52BhxtC8E9aeW+HekdqvvV/mrT1Jb
ymXWF9r9ZQlbziC0gySlhwJZZIPFFTaRJrl+yUxgf+Van1mCfJTMXfA3UgNkES4WVQrryA97mie5
BjAwP1icWUSbEoWKianIAWjIEFxOP2af4Kdg51QcBXXaU7wTWZs4WJVyf6WS+upbYhJp8ZZYKJt/
hSP/iXxaoNRj2wXp4e8Roj5ZeLddLWP+dsUvtzO6Q4u1KWJheC983M6Q/Apd6MvuIPueFL/odbvJ
jdBZeory7YiaLOBMhRmMWzMxKvYvE8bywWaeKOZeZ2WjFbulfdcl61Jw2notaJHTaE5vIhs3H/zq
YCZvdMXUYV/3pHjiuDS243YF4FazeRv9bUED3Ui8qeTSo+MXBI9QhqVadWmuYT8kcHgNceiZ+kst
Hbr4GWQOdjfdywylIjhiZbzuC+K0/y7iEPf9HlyW/dPLWfQVwY3kZXb148sZqjxqYsNIDqFJ2gxX
Vmxq7/tLfHVqG4sI0sK1lNl8Hy+hoUGU+K2cHCLtuex3fvJIGEsWzBfV3mspwpdbavEQ5thhqP4y
PHd1pKKRLCWHbCQY6X8CCtTU0K480oI2XL41E+dtBqw1BVB7OdL/2bih1Y96KoN+lIELvgn8m7f7
JL9j3AWRkmWxvn+FX0QKPL4hYCjMnwIGXKxSXmhpmscFq1SjEgMEwHsccCfF/7zUrpQ6+rIeFw8H
fEgbTuLBcHy5eLggMVqGDpLkMNUY55QZBB4dPb9ZXEmJvBHDpnQxE1p3efCSojar9ZsOlC3Wf/Ui
pDpczMrbylVlZhWmPZovcrEyaPcnMXdLwElG3RVzLH1kekGnmP+/C7VVsJg9ytZ2qa7ruHCDSL0Z
5GC95LmxDoVdu5tycPVJcUYFSxCoLzn4B9MRjiVBCcOLXWR8DiAeRkeTlGtLwDto+UOWjBgGRbG5
Vlis1he9AOl8wVK2E9PUQYBjJjaM3y+X+uV6/fMKl//+z/6YhagOg4r1amfFDaujPtUrWRDXNK71
rnR97NPSArPL6ldQYfdipa5OvyriBTT5TkAgQvZNZ4w3cydtYq10qqDaTOMvsVE8s9fXGnceo5kT
RsrGkKvHTuwc35xsC1UipS0eZx1HM+wirZqTraSIkY8q5HNRwLGpkA6CFSDzICEFIT6neLtNuCEO
g2aHCPh8/yI+w+Aw0pklgwcqwxhDCODjiwjCrivVWIgPvfCrwtWorREzUU9kgopSbTRHMytbBij+
/rJfRJx/r3oZBPRS7KoBI6HDgDHMsC5Gy6M6Id3VKBgQsPz+al8tNgCRiAI9YCDH7MdnrGIl7GqM
Dg6N1BxZ0lA5SwiRl4mHitKVnfUFJsVxCcIvIoZL7nDZJfdntR79RIVDhLq98jwV72K2ixNcWwLE
hWavb7FIVZWN1Ea3/ri47uAlyCYfZAxj5GQTYcKV6fp5efGi9mcKX64euPJXL0RFo4Xc1cJCRb0I
IJOUmj2Jc3xY4KHQDHeKBYVCyLelhl+h+sDcNxugqcS1YtiSYGzGYPqlT2hSBKtp0SSRo0MeYlBZ
VPtqqncC5WydemgTnIqygAuRBvf0zdYUE9+v5FdJEnPq8KbpZOAroF98t6LUyyHmEfEhl97jJHP8
FsXC5lHN5bOSMcrgU3yrGZYKFpL/0o0Q3grtHcVN1nhFz+Tw9T7HV1v53zu6iPyMNkv6PEIxVK0T
MIukZuuww+OSRmZi3Qb1NbXhv/DGZfSn8qBkEiXm6ayL3YzIT1nX6RCjW9h6uuifphBd46A8FtWp
lDFpFPWjXuJ7VstbNY/oM7HzFv5EymS/0mPAqTyJGKSGobeJhHk3TYMtVe1GsMy9aibnOsNat2jy
E1weplzxei63SlE+ZvpoC4myitjL8VUoe9lyn55qyTLBs1FZ/Zsj/hOQZbUaLSvp4sMCHgmS4ta4
eAcCDdbiRZkeKa2s+a6t7hsEEmVBph+ruv7or+P5IdLW3++yr5aUFgYpCvdDQ/ziDacDyXTb6Ngx
1m/RfBt2J/IhP7qT0sekvv/+Wl89N8PdTHkvhHz4qh9jUy9U4eDXU3IozddFt0EIVssh4aMa//2F
vsiIAGMp+RfQin9ePJTYKcbgNxkyi57eMuSZP/j9EnSpxIs2cR6+v9pXMBTsW1AxsE7KcXFJA/9Z
zyisItnv4+Rgij9MTlOOzVHBpDM46PHbmLaQ+jFuTvaDfkzqwrXABK7cwZcPbIA2yOCSIgXcxzso
USELWgVVn2n03SG/mcqn24aSQg1cQ+hdKiwTUo/C4R1bJwzppcm3WWe5pBGrMeFPTCvRTPz+rr7a
WtY/N3Vx3PZyroSCyk0laP6rXe0mGMP3GwmNPcq5q5H+i8vBaaJ2UJi3QzLm4h3EdW/WMgLoSycs
Dk7EdRNbuWTb8UbaKxvsi0OFEnFJfiniZIDZj+87C2qlabSlHURNVezl9JHmMk0o8Zr0+BefzML8
4wCT6S9/MpWJykaPRCsl11ZqxG/WBIbJeG2q5soO+uqBNKZdmZFTGNa5TFJCtRDCWeUkD0SmZAac
LkWnE37V0e4qIPfVOpEs8BdoMgjZxburNGS3ABviQ2VoDvif4W9JwkpF86jurWsD0l8+GDNTEjwM
2paXVX0aVWGVmpwgyDyYBBuCa0CNwKYP4ittgS9alPiMIEZD7GHQCJHfj7uilbQ2b2p0PMEZF1El
UmcSPtBo2nIQwnCppR8X76IFDM83339sX22Uf65tyR+vPY9TaUVxCvs/35VyQRr9WtMkHNDb/v5C
X4QaplpF1m9p8306vIoiEzIhAnNPTR7NY4ZmlF6r94VcUT/WAF///XKwQQGLgGbYoMv6/hNb51TP
qqQJ/rbVEC2t6OgRyKVs1+pOgoU0uN73F/xqw/x7wYswMnZDXlkDF6TPzLvMsaaZT1zPnO++v9Dn
6dSFGQSLnaIWqc7PlmRGoBi+TotMnzF/86r6PZqAcox3wolS6BAGHuXoFgayW4yFY9YJY0aWE+VY
QavPoswcZwCBTHBl3LSX2jPFIVgZ1omPdRHrUGPdOpyF7spG+2L9DQyAFQmVcTx1rItDXI4ss2n0
JjoMsQ+d54m2x6j/zMhkSKPhcy3E0u9f1BcoikGMxeSXSgPM8CJgDEIpmoWqhIdkkB2rkm1A7v9L
fwWuhM5XK0p0WcyLx+oseUrjoAxptD1L+S0NCYuTXBdfv3+WL3bX0ryRkEAn8omXasVDrrRpjcnO
oimmxb+a+E9Npppbmkc1+P2lvip3F7obhAmVTcY59fHTKaQk0RJNJ80UT3GzJvKlsWOgrs6e6ep9
MsW2co03/VUuRKMKdgzcShlF5ovPp4yTTh1C66920DJAq7Xm3zEoNH/n5gbmdtY6zKSJA+PhaP1d
k8H8qlfBDuENL+AUMpMXDx2OhlrWA6JttHs4XGCmjLgLRDMK/DTlFIY1HgLjaF5bV/nvJOtFUk9i
C2yJsiAzUZfYZRHpDDPHI8eajz5TCeOxZWKiHzBEQeF9CFZSG7yLWr9PvCSdf8WSgCKJ4SaZ7Og5
yjJVvSnVYhOEvt368RGIojCfpkHYD0D98Wg6ZrzXy2Nuz6ldF1gzWb9VmDC0C5L3VBHpV/yATSyH
67yYVsspHmFx1wo7AHxTwkJwdnxhdJf+A0ilPWUGaTG9qVp0Vf7npn2QrHmXUpAHqnlbxCE6sicy
ODtungl9gZbYDb+mis5yRxCC0icV+s3cJ1ttCAB0imNp+OcKfRxo611yorVRCEemS0Z1XWaJkwWG
E1jzzViIT3ng3wRaZSdjs+mL0U4ovqrmTG5jqrdle4sqzWj+UAXhZ6u8yMO6DoLzMmdCk+hXylfZ
jc06oiBO64hpKUyzRwhHs+oKgYDoK0hE0axqpov9fjPSxhTD0ono4MiRyRB0vFsE+7pq3TLX65Pp
CHjMq53gqL3upLK+HjDXK2cZRtmNkbQ2o2Z3bZg6pKxR2dt1/VuDNFucZWjVw/Cs9ve+8FCbGXbH
ZrhffkLIRy+zEInuxKe0XDF65YR1eQ5F2o7yTcwERyaugjdJ8p0u+iVo0speZcRvNCoWPlMDC1S7
LTBfbX9kvMyiw1xrmvehwMAuRIqK8RxHOdbFWxHdNQEgm38aEtQJZgarU68KkJyn96X3zf2SAdAh
dNp58vpcwAhKTTcL4rj8i7R/0d5TAKgEkSeWuBTzx9usnX/KjNGmE8NNfY3ja9Ae45QizQquwNZf
4RsfvpiL+qCz4qjxdZJo1ijxT+Y61DcTcHLC7cjrbQZXVKufKjTRE0T5GmFXIs7EOcNKXG1If7a9
4TAGaZAwO4FchVXnx2Cp5/iCSWocLz3OIdM8EreQNjtufjrhskwtm22RtZv+/Y9lHhaKm6hvjWkX
RuNdAeuyutLv/ywQxg3pMFjBf6CxmuLFgTQovRUP9ZxSVMJqI3MtBeW8pMzEMvheQoV5fVmsorBf
p9OvOrwV6+Vbv3KGLOHyIqqZGn1zMj7ORu2St670flGGQRguXE6xPMHkmeOzsihm4ezU7WbEE++V
DEvRqwPyX1FfoDmRuMs67V/jUgNsYJpaC9spOMCmCldJd66jM7l0P/2hjqQ8Mbt1D6TJ6qj9qkxu
+vH5+4dfjqpPz/7PDVxsCaFNlK6hsD5ImOTS2C4wuYXDnd+y+65yir7CUnlcUEr+Tm59KVOATlnk
GxKYgWaum4p5xdplSqP1fyxcv9SKNklxl3Tai0jnoZVeCO75VFI/xbbaZE9UTo3KcOtk9zo9PVRm
WizAWve/vxGEVGTGhhTyikvgKltAZzZ7cOBcyeiB50vbFp9OeW0MOLAL1/xzPxc1DHdDe2T0TUGE
SblYgWmUq3zGQXdhcdOtoYyCwB1eS5Q+rzOoDdnKIjyIQPHlyd22nawIiSbs03pD4Fma98AUOj2a
8ZhcSxSMLzrAMDlVbB+XAXouelHRxHGDjqpUh4c5QB8H8kuaiV5fxCsFJ8IRjXIA8kadNlVqOWOa
3neZmwy/mmziyEerQ/TdETaJKZRI2Fj3VukAMkkTJ+igrYo8dHKewaS+RFwY67AS80Glf24H0Svi
7Eh0AxxzVD9ZWWCcULZQENHcBL5En6kHC06glkuHjKykoWJtZETdw/AmIFUIBkQxhsxRURIq23kF
8QtgraIP31oz2qCRU0T5ro8GhixSJ+kGNzax64J6WTRnDRuKWsFxiB80OO7VUFqFVmKHheVVie9m
JRyOIO045Fu7gyldlhgsquURaw27QIS7s3DsDIJDMGJNXafPhYERrh7C8VNWZCR4G2m5raEv9JQ2
ox3Jv0P6WGOIHUA5MaA6gZxnKzV+S6zmTkiyW43u4RiaDrw5lMeTXTr4+8QfDn4UObFm0EHfwvCj
AOAbG2pnrrXtQNYFDdvJysJbFGgXOKveziqmD5VuS1LT8PGxnNVOJXsKd5FS75ePF2XRUc2ZLsJK
zTBXPkd9UyhrYS5/dnW/yabKsEEVXhUO5g5qDboG3pyM6xxUGDvdUthXDLvWlgBWRwILlakWK3tQ
UKGZMtecIuB+aQOy6FVDA8gh35nTDnUg6P+tK2OGKNerBaJvUNUOzMpNcvPWyvZDoDFqkqzN7Aze
a4UVHTx9vSDf5jhs+bZNhG7itVi8+B0cP7M8xbRpSC3uW8PYDca7NiTepD5W8mnAlzhWs3PXdZtA
HfcmDhvZiKYKK75QcdW5O+kKuaAgu4ayQZSmUVCEKjVXNAe7VrtVKFaPYtAwOJw5Q65vZzwFREtY
L1GmmKEwdB0cw6xA8FT3RooHUzBuBDo4plBjdoJV+bRjEMJG3NXNIcBOI5NMlsiUe+TbJIGPUEni
elybfeuCPutS6abW7YyUpICI8LLdGROsqn1MOyMOOel1BTo9K5uJd1EEiTcfxDXW9Gglms+tIdwa
grQuAHIH2dpB+0uKhsQXSfFx/uEnojv37aktd2XyY+pN9mXrLfRbOMhTj52eKawXPEjJfsfNvM/C
7D6K/NUwFE+yULm+/ziQB6rptBapsedmPuNLQq5oYGyTPs3qY9azNqSsifxi0jKdm3xdM4+rxKiM
3E5BAvoDG9TfldFPzfqRFU+1/2Y00i8/bnfZnK3oM3RszNlUvLHvPbWV4dwEdswgZrZLoj/FqGz6
qPTaWGBkUt3FXV07lSitaz7fLGPFmnefaK9iK7q8v67xT2n/u19mXWTQLctsT2o0UwRQoxzjSeVV
9YcOLQ6zVzcUpqcELlYFaWycYGaq0aZTBJxQYjdncEZXb6GQ+knjxZRSDBVYrelxJD3Lw3jzl1ol
oNEwQgVidjJAE5QYCrmirdNdUnTnZMzOTbSLsrixa1NJnUxKNu2+4nycCm3VTsJb1Bb7USw2cWPs
KSrWUx+u+5uM3d5AAGN7bzS1Ce3AMvZl0zrdmN1XRf9HIk4Y5rAuG3GDQCE1WLbJauU4M0VjaNk+
NxBC0SmwDaFZvJGXCIssV53Nq+XUtsRXeRIXdWHPqqmCBflsIbrQwkDrjOSH0NwrPmWi3Uagk0ZE
aRdii8Y0UQtzNo75WGZznUT5WZnAQEp9G0/6yp9SN02Fty6VgYaieziiu2L6hXX3vsTgKcWTF6eM
iXgjdfptBEsYF7abXg02bdHfxOG+NN5jqfeC0cJlKKYVk/e75ZvtlKMk6Pf4Srg6+qmtaPzGUApg
GEraQBxqY4Sy1XSf4d1dMxg4ND/VKt8j8+bN+s/la685w4J6F0SpLWN74xvNmXbNOoKPHitnLUKh
Ia5XKvGs9d2kZaqwgsNnihtQVPAu67fVSwz7D8rPCY6JcFpYA1Y+rKQpe24x2IFKY96bcb+Sg/E1
i/ob+XmKhM0SeDSc1VPTQWHXzgwQ33JByjIc+RqIyYmE6lRCEs8rjPjWJyYE5uZdm7WXSucsnJr1
JOlPQXI3UyXXDcQRqjlzQjYQbiDox4qr20M/2mKPYDhPGlK1LD2ezngnLMWMSiooik+owXP7Cbpz
VJn43xTsm0TJd4UGBhNVazVNzqUabImlYhtu61BHWqi40YAAVL1yFEVMmM4W1wbJZ5tEqzGVttPC
I7GDsXfrufaaRHgLuuq1CAOnLMafGfWKlojPWbwyePduPRleqHZ7UcpOcsTHHCNMQUuTw7OMFLtS
R0/gOEoYVqj6Gg4HPxvU6PynoVuHBRSRYqPq/TYLUy/sX+jWLedBq4uuFN02qcXLyncZYThO39qs
8Gi/uxC2cYCnYDLyApV4Be+Owat3Yiu/d+w3PQndvurdVEB8bOIFVm5apA6DlAF6ou2+oN7jhYQw
m+ewcsrql1RCpWHzKvLR5LvJUv8+jbJdXVnHCqEmSYMuOGpPRZmLOB20e1H0sRrPXL9CHqCdXTmd
bspSPzSamsHVLxtHSfRDEsjrqub0Twlk2SyZiHYMqM9J91VdOTqgkdoHDgWKhyOpJzPbA+fCZtJx
Lc/vVqp5auNgMbkNSHyk4j6Tniy/+U1ZdjtUtWcxgcCeGqyK7v2Stb1WnHZFbgsVh0M6/ZaG5oYq
XHSnpKbpAhdIPQ/9nz+ixKoVAlrg3b3f5gcxVj04xTd9IS+/peYMNzT/ISYlykPhh1i2nilnmiML
PqO9sESpL17x6HXjFG/UBMigBzfKnn1x2HAMG7Y88uFJqbg1te6RjGNqwgeqIicMJrtMAFiTcqfE
wY9OmWid5a2jsQ9CqIedD1qnVgk9KHVf5/CulOjZYJO1zRxi34FWAw0PNWd8tVX1H4VsbEsOw6za
+0K9jkl6kZ0Utx2IN962aWY4Bi9phG8Youo8dDjC+3P6XpLGtsjPi3LsJoWQYGemrs1yFzVPwnxK
wgUcSFapbm7UsTxKpXLftMFGEXPLKfE07Jj0KWQSN7b0YA2blA4kk9ajZwYNoqTVvQXi1efFzfeV
0edBTAuHisXQhUxNNpGd/IgfJOJQi1MRW/ugiOxmiLfwfZUJEclU+5F387abjkTzQIt2RZQMHLUU
GZgUpHlgZ7XpGPSLavzSplLHgIYx6XrefH+Hn5Dn5QbxkpbgP9FuuCQ+jkFtWRw96aFBHyokw5U4
HylyKGY7SMffX+xTk4CLLQLr6FEtk5J/Udp/ujaFOlRjCsq+T7U7IFhKVz2DBVazPi8JMWpIrtTq
n5kiF1e8wH39YKwEfzLMvQYgN21UwodZv5tkE+wrsb4PhVUUPU1SslL7F5CMLJHWYvU2LvkBflrK
ktpNx4UgACw9MDeiolQILxYxGvHVaBAJZfH8taqcpukE1cbQLXsSrikkfH5vmEyjErCYftPsuOxW
hmjK1B3zN3vgFhKAv5XeHJ5FpUXR/J3mqBJfGaP9NEu2XMjCLIYhiYXNeYkzoaWTBuKYiodCRzSI
zF8yCydBH7EdcW1M0aPCpFJhvKVL3ciUt/3wspjOY24b5uQx773UPJqoaqVK41bzHZnNqhj9KzjU
Ra/MNKWldWtSLGtLqc5Y2cfPq2uyslXELjuJQrFXotQdqAfLLvvTY5UBvWEOkYUpetdPUdrI81M5
JXtJfuioKiU9uK1mDVmizgua2ywIN0kvr1Lypsg6z514Gyzawzrhb7htY8D0a7TmvxI9/4sk/c/d
L1NT9MtorcM//Hj3Qh6ZQ827PBkc2e2vqH0vKM/qerANH+xMJpWJVwQJmURvTh8Qd41qxKnyY96f
Rg1dudesPo01rl3Zm1mbuMUy0keyJcW4HvZuojbQ55C0Fx4ZMLZLI/RqPjfTvDYGe2EttDwI2Ohi
IwVjSJU/WSiJeq7lYjaqB5Aqt2QTpPLbHC9GTtEqoGg2zX3XvQwoQgdxaE9JfJ7iBOIaTYaFP9sx
doHJQcHnpY3HOiSbmm7LKKFDlN+3gugKI2W1sZaw55D71BvneKvliIU+jVrhJeFrblQ2chRG9G62
WM9l7ZV99rfN93GlNBBHeBYAjgitXg4mlF0VNPgzzrfmw7TDH/KPVB0b00k2oatkW+E0a14UHmtz
41c3MXTrfjW+lqFt9LZkbqVDvNJiRxPtLn+znhT9OP7QIyel+1E+5PpL+Cd8bMl41XdOL0SZk1Xu
MJIaPKJMrzjTerFkXE9vBoL4eJci8VGcx0doO790fy9gHrWelmnyTXXTOvoT3j+pJ1qYlthpeiPv
o5Xxs0d4EDoeQmP2UK0lXCR+NtZ/A6aXPYAtPJ1LYtSyEy4VnscOULSLVBz5zIdwmCjpCic3Csp2
HGuETTw8tJP0EkULnWMod0zfL5NB358vFyDa/9wEt7HI6SmQY/SLnnCLiUHAUuWnpsHDFPqaaJbO
KOHeKZpnWqrHaSicPszwRfU9NWuOHWSBVtHsuBMdlYIUiO3FqkkPSKTb26x5wbTuhsdd679r7EOn
JEdI13J6fqxT1Y5a3bgbY90RjYd0xGppfNJA4xrtXZkLTD99B3V0O6rm9VisaKDQfgmgw0MCk44d
fqq0nRQDeWEpeo5ywdFL/M8TdKdHBF4WgufAzYrOVI8vSafbtViu/Na45adE7YrSNFbgRJuPexzZ
AtqUFpP0iIVbF6nKQhQL0kbojxw1roFBqIkHLJsWCV9HD3Q7iWoMXFXPrFdaJnuMHhJOktMkm+jl
kfLPBsnhrqGinYXXRhM2xNuicFLpJpmD7SQqW2CnUkJh/D1D0KWZkVReRRMTcCJ6MjJhghpRnLNz
n1HwD0yrzKgUWdYqrZ+bgi/ePzeV/Ji3t76ceH4W4QVYu714XyxgUDi9TlGA3SyGjm17J4HF49CF
LLYxJl4sYxWAFDO1cmhBzEdFbnwxSiToZtXm7IPaTwIQPXKS+zQOm3k3TsOG2tcLsF2pBSSh0jso
IGhXHlqr3ZgSavUtiMyRqQM3no5pzdRXsE4Tir1+n+tHS/CpzVeJejdooFJAm/GssRkCt6Fj6SO5
zvwTYoBY20oMnDWuOiKgrwGUEPINkYGCwuRc1e1Gb+1SX/XiUZLPod5uJh/D6tU8t3aSPg7TQ6fV
FNlvcnqTKoUDTcWRS/neDN4abdGxTpkrwwe0ceUodE0E7itr5WcyI22bPve9wnoVAAR0XFMk8EaN
9pEZvUzyU0AwHsuThUzPUMsrse82cvlDU16ikmGsCIPaeLT9vHCBklcFPG9VbFZGxw9xanYKUoWW
9thwFMTN78Z86VQF0HRy8xHvFU3YBkXmtppxJd2mm/938uPjNka/jCYEDBqaQwyafzxUh3ZAxSzQ
4rvgz7h6nhx5l7ebJN2ieZIQdHt7mOx4ixsm3g1lu4tR36AWF5Nnv3s09G37NplOgBW0448/DH3t
d4cMm5IYGaB7uvSD/CMQDgYSt916jO70HGo7bEIcIq2zAGUn2yuKK94htzLeDfWdWT6quP6qDhDr
Ywe+vg+UrWjYbbHK5RUBI+hW+ksj3ZJq1wfUcGZwiHUCauApPqJ+N4N2E8S/GVqxOAkMt/oDZVl7
K5q3sfiJtzMmLbgWDjCeHemQpEiG4gQWOhJumc3RRFj7TaUy94gjaryIKQkHxZ5u1YxReM8gZ0Dn
7Jecrwt5J1IGtaj2HXUcQS078sl/3SLzhslT6jP1pG3V5wAGWaUHnjBCOt6hYw7BXVPessdugds2
mI10zY2Un/l9EsAySAuAnK2c58BjUrKE3gbiUdg353wxo7MVKvWdQR83BTBYT++CeTe9UyapbncU
jK3E67DWjy3N7qY7WPfyOm/X2g//VBveOK4SvXRetU2gO5VjbPyH0s20ddvZ+Xxjztv5R/4Ui7Z5
g0nos4wVoOJJ5w4/6uQh1T0jvCthUfONocHDFsBb6c+cvkzzRmRi03pgL6uPOQrpvi0gqqi41n3P
wOhzVheO8AbJPPL6bRdx7IKHuHAY9J10jvDZzraxahvlalrTMy4mexq9QFqru2rK7JYKt6gfI8TV
S3vYFeIRWQLA7Rc4iJHyo4GlYBfqan6ORtfM7w0b/N+O33Mkc102bdhuRCDCwgYtN/90zFhJP6fh
Jf6BYKl/I3vCwEypnR7ZEOKOBXMLdNwC4PFklyUb/6VHeaJfB5vUvMPXYOS2+RDWtNDVvXBjdUf5
2NZuFG8gZjRbIit4r2jnzzoK/LU7m5vWnceTuu7d4bHt1+g703oqrD15t78xptjVGCw0TnN8qhCS
OLChW/+Bjo+ZbSK6TzIOH16T7szmtS2AW7aLdwL9EhtUtSAec3Nvon47GLcqpkssfuf1/bEottJ2
bnbpEf3dzmbCYI2N7W9MnJ9x1dVJBRU7MFf6XaFuc2AZFFQ9cL7CYyuYD/O0mgyHG9TgV57aDo+o
FTlHqvzp/PuOWrxbVf17Qx/GWMfDU5afjHuB0Bg6Ml5zmmO0zqNsnNrnUhOYkSR0+Kd4PuX+LjcA
IOZjRv/gTpw3+kPzOgf3vuVWkBPG1fymN6865oEa832xOxRuvu6aE0BJNjxmhVt0q+FWdPYyXoPg
WlT+jln+NpqNxoRTBIifirDZUtcokBk/sfn9Ne+TxMCUtmwi2QkiR2cvN14t/0bFUEJhWqKvu5ss
BPRs2VixGEpBjwkD6DZZjeZWnJzOdBrfK2Xb3JGYTidScIYAQRS7xem3gcsivuDfPFS2omyLh9a0
a4PQcJzT1ZC6TfauyO+tdldVjprujNab+//H0XntNo4lYfiJCDCTumWmcrRs3xBuB2aKQYxPP58G
uzvATru7JYY6VX8qu+14mGHak7Ap18YrgaY/z0PsjqQbTkQuYD8E3fKzK1/AkbpAiF321Ms0Elfd
J3q5IhnWYkVBXZ6gKttrkjg7OM6MiGYR/ZOTDda/9EuD846txynGe+z6xL/SOa82E7lW3SV53icl
c1edo7TXymRr2XYeb3n7VlF5VvOdvBlqPY/kAiO+j36TK8V9HYWx4Zo/hbCpoAeD0hcqp+3safqt
e/YObJke60sRb5tsI2mfJi0NYKJQ0puzvNwS3GzAF8ImDWbdJj+q0gZviTxcl5dEal/+JgfASvLs
sA5b+HKfyze7Oyyhvaf6fSaUAzWV5TX5fhCt1SPEVog2s5Q3ReOi7+Q7YEZI9PAlwtIh4iQcUjEg
uCOJ5xKmQMXLu2v8akjshSifKL1MqavPN4lNnzYeXQFQ/bEKFLRLOstV2LBFrSXeDoxcRR3r8uVW
0j4WXfOP14WgXMPr5tvcHGWBF+VphgsQbFRU9JqxN6z+VfMG2ZlghomBzx9PD7Nlyoas+atnvXfv
g4MmeW13GKmqfPvaGmcOltFOQcwWcpFJhodEIXJf+KrUv2c/2xXRwbVMFDtPRzpyLI4chHsJ22T3
DrxhFykRIXBZGcs2Rgd/3IA7kpWqLV+JtcwPQ8ExmRM9ey9ROe3G6A42k6/1+bPs/mVdIElbgGoz
sYWOlg3qmiBwSlAX5PXfgvl/ng+8ww/5NMRn9u1ATB04S2W7DmvTbwpMv9k2UVFCWWb9Kwjg+ymD
NFkAOQQgi2rkjxUzHdmJU/UR7QoNGZ35NXgxycRyFihy6RAFBp2nghcP9jLnwLDbseWLfl6wF6bb
XjpNHn+MLmyLuLaLaGU3I3xZdq9ajXwmTkq5tPWdKcMDS6ccY/skvpmfTyOI33K5DzvO29U+pbC1
4l+ynVoVtu4vUrzslROwV2t2sAOeX5uIHRY0EZt22mSvp9iehLCv7STa4aNkpYoSNImX6NsJuD12
TdElqSB+m9RvqXWxdEc89mSUxdMBbyq7OibzTSQ2wbCoq3K7HYXt8m2YN2G6xEiRmuUATB0zpaNS
Lq+TxWoUrpVHCOVwy6KDnuzimkbn6W5W7x2wBWXfFcqTql8y3SWTdNXUFosPV/WBY5HFopfPpets
PQ3pWPTHXvLyhrH5Bmsku6orCfYUskDKL66duDNWvvrGBh8N9beybUubLR375zGioWWkkVgqtZ7H
ayl5Clt8EMttWHjyJVau2BB4STx8sBq99lqHleaWzf5ldYdEX0exvchWXv8kpT2pJCWpGHvhm7It
/mDyeaxZ9RLzS4CvKH39Fv2iIExcKRQFlzzvlymYRPrKNraMN251lHlYHUQTHIHdm2T6tAer3p2E
gM0IzMulyKmpWrHXBGA3y8E88eTD5hFLT/NXvzOKIlCst2bjdW8R6hovzkLem2GrikGrsGnCqmM3
uQ6yg672Uowue2Gjwh2JujousaPvVEjFhUk4YOPzjZ5DuiHpVFt/PPV5QG3pSDMHuQ+q1RfEZbY3
k0NuQJE73L6qDcBiOg6zb+ryw0XFyxLa1qa/PFDzl0tUOYIjXaJs3dKLWVrqTyOF/GawIaghGM4n
YgqLSkfTlzkCkHcF7eBq24J8un15nsUgEdbE0HdvQ+ElzzWwWBUrr+xLxPe28Tqv+f4FYnhMQ/XG
4EllUt3KK6eNznN76Ro/bT3l+8G8VHjNEua0trOj76U4aCCA/rXDxyiuG31dmpcHG3kiBrSDuo/v
K4rRw+HTdpFDKPCFNjJTfigASXQbot0z8kfSVXub+5UIARILqTpLmWM4Wn8qsXabYJ2szHGxXCYh
AEg/h91iCwe19YBs6y7IjnDMJUfoe7df2nWzf7Jcx7ATX2ONSHE0oIH7e6FB011hCEyJtskyQgpX
Ea2F8a5IZAZ/kGrSx6ygb0km8FR23/FQdVZVUMB+hvrWF+8Celv6z5ca2JMZOOSdUn8muGphjhoH
JWsy2kCI+l6UA1gvIjbhFQjYtWUC0iGu1RCKyNzXuaeLXxMoqM9f8LiPgWBsk3ndZRjFrG4Dx9VR
8Gsf9YVp/zAJ5pltBllg9CejPaySLYsf7BWFGLZ3b0Ihj2Se/eTJLv16fZXnYeotcA9h8wBZOZeS
vQpnXkB7oZVkrWcV9sYFLfo0+broSheSiJfiQy/DdvUnCX5MqCDZE61tSJQ0K3/+pem1fx5R0yzG
G/+mzo5Sd0iefqXup/nddHueHBbH87sGw42dx92Y/HJ4YwXaU3VaHjCdFTHl2ZAvRuV1em+XSuuY
zWV+3OvMrfK9NATNZoacWbbtDXaerk1Q8JlaxnVqvNzh+nRI3aYUgtyd6q+YN8J5NHZeuXShAs6i
wDBd5UPMTvVODYj26L9NL7PGe7eFB9z0xPg/PB7tESLvRXt6iKph0I3bckHWoiBobLd0lMs7/Vr+
lTParzt3eW9nfjB2ZOJz18/J0VW7+n11T3e47Dvz175BCCa5AqsfS3+qP1dkI9iaI2S8s6tLZYSq
zcmLL5YMdQsvKcuPZ7c5pafq6XKmG6lX7pTt1NPKuOljo4Ltu9UBcQYtnC3cATYle7ma1aapXHnN
2c4vPJqf6ATyf0NoMLmEhyjtkSwn27y3O+lGEdVuqVfdntyC3kM/OZO047Bth1dVOnDLe3Q6b+lm
nFwR8Hodvc8eYQtOs3KeW1rzU66teexKp3SrxGG5yvTcMV70LOeKyU1w4xdh/CnPlN4D/UHxNf+t
ej+OLoawG5wq99rVLo72+Gf4rJxF2TaNRsKLLopxU0ntaQPwqA51LUV9KvAMusoRSL5bO5uh3s3M
zsIxE9ZZjPU6DdhOl/I4NP4kbwR5I2p+cy/TKx+oGbeS6pJzC3bGPJHkG61n7YQnxG8cZwZwduag
gFcMXyi3lB4Yz0JgrrJkfGAJ0bScvKwo+RiHb8V4+1Eo9BLisnMrBB0KIfmua2vyWVSJx0r5yRp+
fmK3DNAEPLe2RkVgN0+0VWelwbHCkPRYNyyMaO7TS89iQdkv/0xXOy4foxKiK7VGEBo36T/qx22A
0k2QnLAqXfLKiIVw/4bMifbpRWWwIjOpYYpQofH9WD0Qe2fJ/Ey8esVVcwOrzFkEjsrWzqcMyd7N
BHzR5IvQf3SPNe2SLt44Osqnpar+gu1UZQ9N7TWdbAnpsS7PZu919zn4e/4CNK3Cajfiy5/W5SPI
n5vXjjWdgdIj8am8iLWjVggWrwi6ZiPstvozTG6krb5SYu5aZQNBEd50bwZgr3D1dETDbv5Qmgn2
Q9iKjBBuxXwJbOC1qf90nkRNuAnFeQnM/jyuo68Sne0OLbpSo7l3047p3aMrGeoKKsbi93O8EX6D
SJODW+fhu5dEd+Px86rPes0GtjOCW0OGbaeBtaSUTLr15hURCGQ4elxMRLoKi31Z4u1oqdPPra/w
KkzR3/DYNuaVffWyEqYxSlBiPLO9uufy0FM8TK+v3TbbKEZrKfFPlJ/E/i/XfE7onl8jx9ouy12V
fhuqg8dYbteqaekbhubbM173T6sdqApA0vZqCInsthBb6aKtZf78b6wChbySR3bgC9fcerKSb4mb
aUcRUMCkuCdHU7QjfhqPxbtBHtxj3fa7wpcM6vsHSYMas157aDROlhs5IFwryjjXKipZleJ0GyUE
BhmAMg+cKeLD4UiCz8zh/CcikP7F4ol3tcScfUyUc1O3qF4ZJeIPITqfhCHkSen642pbJvaj2lSU
lUjCyG81efAYaS0je37NDcPTVTiyZs73jfQ+l3/w/s0bKyzU2Y2/FNGrttq7RsrXdBERvODMpEHc
S4n7eKNhj5ddwmaY2V3kN6ENDQ501E1nNd6VzE5W1bl6/VasbmzFSMQXKmTOFiYj7BSYJ+qj+LhU
g5137CkhgJhIgpSFJw4os9DtUCX2Z0OyJRALZ1B1ojn91vRTGQ3lC8fLJnzaH0gMdew58imSfLQn
i0c3murOKnULJCo8puWdP37ymv3LK9b7Hbzhkav9FAKVXXr9jtM9/jLZEckE0thafWWUFN3pXS0A
bOwSbTBixwYIwWsPchwgF3RxOJLlkEvrFwjU2tr3wvyThPysJLMoCAPEuR8+8y9Q0M0i/kYup096
EROPW9G7DnvVCu/hs3sbHhPV7uhIbObmX0GTtY5O9DS10WopOVZzTsEoJeCs1WYJDcmBoozmg9pw
M4X7YgTLykq2Re6P85avI4Wyy6A9XJiwSPyJgxjgMz6p2mYiqAcoobeTj9YIcmPT6j8m3dIbYC6z
UcVQPO0zCg+Dp/9TfCJokW7ihr9cdCqGy1t5QizEEkSWI9qybr9G/QWdpEtwEhiJrG8Ic3sCYE3n
6IU9lm/048KzYWMQe0B+CiRG+RfPxuLJcEk092sKIPARSRj0lav3KQTN3wF6fnNBW2dqEAd6VeLT
dJePP+37+c7By6TJMMIzUk6cbyi0hcch5zLIvwrgL8t8u3fglWi4NUuQ8NKa/oCzf/gCVJmBc1eF
N3lj+ZelcJSP9qwK72Ae5eIgDU/HtxQIsWJbeef0xYWlhlUf6H9Jcx0fe1pJ2WQ16LYft8/Jkx9H
VoCAmjwB1+hwnge9Cjgx6sUXZZgVpxnsAnrRzX5N7ZQ+z+Nf8aGhLF15PGL6Cei3eb3uSgVB2l7k
syZt0n9AxUBWRnlI9+kmG4954HRu9JtlLsluAIjkc4+vT5f2APVBoXGva8rvLQvhW0GPqhKH2q+S
np+llwfo2k89bSdg+a2kHd+U8Hob9ICq3w9uxrjXfuoCqrB0X6bHVRWUN7go2tYpYGPTOJ8mJF4s
CUMYOhmfq8ZfvfxoTHOudkqe2zSUGg+JEoLRWvhXPa9aDIoYEOzp5GteEyDpiOlYaNhssFiPyTYe
TnZ5Fh+F6ICfydSG2kCmPb/Fhd+hFRNdQzqOUAWv+fxuIOai5mVhxp6gym0Hvw3ZajOE4lcz0yy4
cx6ozA2DbbRXMNLk6b4Cov7Gr8Z6rB/MzT+NhVST1zLyYYmZxt7QGpZvDVrzwY6aM4KtccNchZvu
M17HG3n9Gqfhk/Q/82uRXQCgku1Oncs/W5F1gBb4HVXUBulMV86iUL2a1M73oH3orqWg+R2ClvcB
lYHiDcs5z9xGiUk11K1yFfYhacrXyGquD0DAWl1Hg0aVB9rzc6GwWM3TOFP7tBQWORT0xXCMt2Sh
eiYi+OBW2q8qUPS3WuU9QGmseXP1NSv7ePVmwidO+YkZfqbX0V1AeV1xdEenvU6BEMPndF4MINR/
DaeznMA4cNYwAUmchWirq8LwdbPhRWcWL3bmhwhaE39k3UYUON4AryG+fA2B6yz86SmiFunpSHAV
A+LTKbKfxaktuer50xLrr8LTFrgKAJRXk/7c4HAocA2oee6a+ZvU3WP5vXRpZ803ioeK7Wa6ULGf
RGLyzS9DIOxhCG/KhhfDDBDt9cUmXfzedLNLc4sRPN+me0Qot3hIVj5SItfkbZBD+DU5CV5S0vMU
5g9fjA/94rePsPdX415v3urlwr2XDLzigaw5U2UZm8LT18IB7C+aAuEJ7LfH6MC+35otXhPxJ+8d
3GuOmPwbvG2yWMNtV6mn7IvZbbFG/hobgMEViOJxjm2eAJ+nXk/flgDdk4lbMbdyhP8icfp2g8ty
+jdhl/Ai3X42bpOuNdOrEAZr9bqM7QJPr6PpfgwoVDP4b+fHlmQbMNRedcyfeOS4Hi2l2w+bBx6/
ed0kQTdcze6QpSjgfT1cSTdJX7PAUnx4JlLXHblvo3oXD0gnkn8CMPIx+slvqwhFxk5cvdWGVbvJ
B2vcQDN+VHu6CjqW0T10xssbb4nGVh3cXoL3dSKPxWlRZcUhllZ/+Wdgjs03KiMYteRfm4aJEmT5
zqBTMz40956TaIzWCOdkrVnCzBPf/ZnMUhflc7WDHCG7osmdlTtt4nV0XAI05jJXKDs8fB3tn+yi
YVStwXpuoKjm2iIszWZCOKQuRpAc1M0FXr4jsU60nXI2ds3k4W8Zza/OPDTvCMOh43DZb4DuYkdJ
veijDrSIksCBvaBh8waJvtqZzs+Almywqg9wfTLuiCPlYYqwgeQnvicyh2sB5wQ8RjpSyOWYP+Te
FQ9tawlEV5Fd5/JVX/bwyF5BBAPA+elErmoovjUo+Eg0RRqwzj9Ljszz6lymTwvLUP08xsNHRyvf
sRPurl6/dfxobI3px1P9L023VHk3Xi8DuewW++pEzenIx6eXtgtvVSKGvUSeEW3lC0E143sjoSNN
8aoE5kdjW/k6/ZwYCNfmlYVvUuSyMvFpVznyG/vlJ1qynWIwkloFuTb6waQ+smycYpyGPT3uHidS
VQX5bYG510JymbmWKC8BLQnOxjHyM+BgE9H0ZqQCOfnKIjFrz7Ow9DF8+g/8O48HwHLd/xUPSI1N
nx776hx1zvAgeZaIf/PjYVBhXeNc/yvBn7tsX+GrpsUzXi9Qpa8HbARJt9X2iXMGRxaq9Uq/6j/A
99C0LGtdbbrhrjYhKkNXhwRMvLjZ1Z2lNN6cEjJbfUzVPsYR3DCZy1eDABPg1x8VrYld8fzuRzAf
xlVojEBl0YoFIFyVobR8YI2EM5DKTf6AiD9pJUJuN4a6mM4Gr8xCvzcjqgA1FTcNwhhUTEggcF9N
NFm3xytNN5cOwuWZ3rTXskFbeh9drz7CW7wSgH8fz4N8HOzz47sqfRigQvl8QlKWod5fVyWLUEPW
S5mx33zUN4aFFyD9LZBx+N5EOHjhSDwBR3jIh2LtFPWlFxDE2lH02XybSumoqpthziB/94ekKL2y
pbMkkmPvP/rTooQaXierS3hUITN8luk0gHSskb4oVMQxR4wGQ4puK3bla6H6YxzMj5PJumfWQ5DV
DbeTY2rOmXwqbZf6XepjPeOHFXdug2dNFCB5zeAkbjJb4hsedW4eJ1L2x0zKHJJQ3/kABEA237SE
XGjIck1adzlkC9Q+6l0UVMzkbqKcsN5rzW+v/aJN1o3v1en1n6kBnbuUW0N3SuOmPI7Nyi9Lr1Gp
uJZCLZ+wUGnuPgmiVZisnFU2uHLqtPL7A2semILCPmJcIA6GDRu5f87IdNSJCjlqxCKriHqq95qP
ezC1wx+/DzVSRTtyg2/09MoyF8qhW52XePfIPjXlNL4EbpdIO0uL/dwnhmdIVCzFxfjTRz5xfpWz
njAA7MqLKmzSg+i057KMbL1Z445T1jVQCrN1sZ8qJLO5r+R7YQr6o/FWABdGVn585qGp2K1ybXSu
GXC+UnH3yaCI7oTaG8gXgId2JNOWZjhTyxTF5CJspj+1/hAXGofNY8CiIh1T5S0TXDRD+nePx8xd
ndrFReZirHOZqB22erPm0vmYlHWlnWLNHYHUHMoScod9P6Jr4nWSm5AwhfFdLkD7PSE65ijv0MVX
P/IqnIYvffSMPyneTXQEqld2tqQh4UBYgtEqtYc55+RkZTeuft1aUHzn0VfWfqsc33hz+mEtScjk
XfIJSrpE4/ehI+6zHsO6LQJRPApl93oH8Dl8P6CpxLkCzkGIVkh+N94T7f1Jl+AIksoTqkG7ealJ
erS2EQ/qSJUaVzuRjWHzbsr/xnQr3BoFrUAgfcpgFH9mMK5O8CtaYwOSLMdCxpynDLiZzhIH8ddq
MT0NWKeGEdO1TIfcBEG1qvtjJPLJysXMwXnPf9mONXD2mpWn61tjdhaxeNUMPd3wzhR3o39bJCBS
fIME1vVeIX/1OWkEvRcJ4YoLm2abX5kTMXIEalvn6Dz/IwIVs7VMDVEBZ/tIg0GbBjePSYEA7Pij
F/4EhdEJsdOcbXrMKdkjKP5vPMQPzqR3XG/avydi3X1rPXfGh/5w43JX29F5K2HjHLY8hvnzws4r
BnSo4Oo0zCcA3TElpnR21kvstZOzEi4RZbj0mGFZtSZfo26tCLg/XdpGGtDo1T5SIyF1/l4eqhOO
x4/VVws6klsDMWpfK8PBlkTbwBJT+gLxKxpCVrEU3nPZ0qGE6U6f9quvavy+3x/hyMz/FR/L0o4T
dwDUT52cilUFT8DvQD82L23VhoVsDe0m/tx6h5W7iW+idBwarK1uKm4RZXjjYOXfI2dKs00QeWIF
zfE4+jQj6ruUBY/eXuhl0N78aaCmjyOY1kSUDVKyXTFd1OmgRqRHB0b+D0C+ae+vNIyrMqLMuD2M
T5UeObbl1HtRHpTEO4vwhuyoYgICgVH3Y4BLNNtJGTkMhwe407Ruqcx42WI2SCbwuV9M4I+ZMJsP
hM360+HBymly/FAJFII79ubahH76w7Flpd1b+zGtvL6zhHfUR+xNYU/4mF5nJZAlPDrYavcD6uan
LRiuMr8PksY33unlvs42ycRZzxQPmvD0B4PvsjF6FzWEMbhCslH7t1G6ac9dDrQeDrJuKepPnKvI
7rAZ/6I7mQS/mPbG5LU8j1F/hP8A50BF50a87UBJYJ5gie1NkL2UjrVYx3bzTwKScCevA5ClONlQ
9SaZFU4/nWPzOrMol/2g/LL2qYhwXRHbdA/CxNvhirWr/K7wMmP7tOkpkFoijXQfJHp79eg+Tywz
ovKjrEaVUbwZcYgYT7nx/DHO/BpH40dNr4gtWpp4sr4h5b3uKjs6FlVwC/T3GI0CXB0P82l1MOj1
ZtnJbEjNr4t2pAnhZMi3K83D0GBER5rMrArN2Z/Ef2jM6ep00ZNJyMlwxu2fxPs//5T81BpgbfTQ
rxyXdg4T/OqdK9CbW3V100KosGykdnwmEFPVawnT+DgYBbVtdTPIXVTq4xOFTuc80H6nlulwF7cY
frOn9Vwn8vq1pdebVz7auWjX0RHCkGPHgxPtQ3YdC7d6r8rutKfJpfcHGYKD7F/uaosSHwvr8fuZ
gV3ZufnW1zf5WNGcI2eV+NSjVSyOfowq72WkjnV3HC7jsFkpn+JH1e+bGxWcE/il8ZgTX0d2n8Gd
lgSp4LZ66cA6liP75W3qNiakLU8r//8ydJvyl+eVMQXUZ+Wq2SZqPlXlsiJLSSeZJZu3k+zyMiT/
+i0SWFxo0myX+r8Oo82je1UMmk0cT2tKkUrAsnTs4Zv/lvKI8JCT4ArrB7LH3CP5EooNNEDOtPC0
XQd3gRO5do9bnxxZYsoin5sGPNbQHIOlsUmQvLL2NO2bO29mfAEUBvkY/qJggMWPg+Qvh68Gtd23
rvLHSrgYaDjbaOA2YKhHwV5N1ow41MbNXOO/1NGNIW0ldJCr/S2XOzxYeuMyKvj6ptd8dHaZ5rYa
RlCfGbvYDeO1jteV5GVPn+M7YuuZ8iaQ2+DwhW+9Xdzw1o7LGa/1gzRoUoyifRlvjAnhKjosp/lY
od0oOSbAQJxlr1/w2ccfZhso3bkH/Vn2Rn6ZyXjVEdEOaBX8gii0y5yDEVx0tnzTtLxiWV4xw9xa
DGDShMrwFQxQx8cZNzWUi2YXvBVrfXSL+W2Zifj/F8V/ykYJ9K8kYTaju+9tIfNYpNa/pYs9eEPq
zAxz/b5QiSsKVqmn1t4jPtTzpu59aIYFFaPiQgImP8jnqsUrnkGNLkF15zVUDsYZyFkG6eJymO5M
Z7UGVYuoZNrGYxhx6vZO9/xcDV7x9xQDGUCVjZD0oGynTa90v9oeOQxIfGl1OyM/GIiJs+JQirYy
X6TKIgyA2qolbvUhyt6sbGJtX5Un/kJkeBqBDTImXWaPxVlRjRUvZwSqxV+9uszCxTSPs34viUI2
OW8sIiMmPvzjU1C2+XyLImwKnSfUOyS1CaTlzhwZ2p20QOf9KnwStOTwFWmbsTsPRlCRtWs6mI01
dju2jvRcC09fJemK5OKX9t6XaPjG/CUPa+VfBA3IGSbxgpyJMwMB13gZRkQ0FOTyvnRhDCpuWNwA
dEzO8G4+QNZc5YDpQIHxNwQv07/xR6Kv13fNP13dYXUeYjole/5quwO0g34TsQxt8zrjlD6+/gD2
hsT/Mrh9ZI4/VZhupu0uvJYMMv6wAeiSuAhhhKZFDb3PLCzC6MSWc09677GGkcxinzJ/RdcNm/na
1RB9xP7KLbxq2ZJs0OwKIufXSzAPB0yPxOWoywnVaM+u28kqyF7QrFJZT9pZjklwsswT52WhbJvO
k+V1hxauwtes9XZLkdcp7g0CWxSQATKm/vk1zjvRLk/g4i75TbIjNz8iAFN7LeNTetY4TkqnA8DN
1G1T/VUQB82hNxzxT0PaKOz65o0Fs3Ubao8ry1wsrjMr2eZhK+YhJL0GvVz9rJTf8W/oXBk5EoK+
Fxug0GzCaoUwpKgqzT+ecLBK+c/klo6bLDSrvbrsniaa+ns1XkCt2xR2ofBKadfxBCVRmKPiW+yk
Jl9AWZ1w4FiijDY2x+samh/Dhm6Lg0HazL9otDXZlWQX3BXAKW1faFBbO090oZmvRz/EZhnyob0L
ZUhc4rPYiWy29Ab82sCwIJOjq+g+Tm3yBDYTPj43Gkb/KXJoCE57AaLS1EOMUAE9wMYMaWjLzNWd
6okOJ38XNHDgDfOk1uFV9FQwSaZrhyLfk2g//c3kQijabtlkj7C0G6tkbBQ4oqXrK/zh8ojDKJwC
DUjgiTwQKOsJ10liY7lLrVCuvZ7Vv5DYgfJw6t6LeWlzkKUYkYUKgT9A5T5rX5pDlB+KHRm31woU
cbwz/Zv1bit8NkjTFJ+KL1Ni9cc1Dcm0m7rtxB/CwEqai08p0B2p/CVApYvdMlorBPqDumtIVA4j
Y0Og+fFVWoKI8bPN13OiWu3f0noTI0i5OlArIAKDCHmD2LlPyNetsEOavOuqwxjlTpKvB74u6oEF
UmsJ1bgAR9WtqAmF2ytRYt7lAsM/pO9PV9lmcY4lTzM+usxVqHrS/yBTziW7m9Clt6fm6bicHZzB
GJwd6S0jT9cIi2VXyIOFLTMmSEE6FSXY0HDjtJegkB77FpIDgknz8u2d8kmQDiK+GHSt2xZvhKIz
ugtzWD++a/OS/MV+GaWscGfkFyyA7ZXF4Uq3bUyvn2rRH7iLdNWlP+QThs+k1MYP1ufBL0ODaX3k
6SlwhJVMiR89UO4uOsSTFERbgBxU2pM15EhulFBWZFc0C3byXcdCui16hLvoBZ6vLHoMrkBXVE4d
o3zjTpsj90/4eQK52QQOFWjentkJiTBYUFyhp2213eqrJnjrcM9hAOS1BrjxzMLI+CexfJNvrOoR
6gdMNdsZ4E9C0RgjpgeA4/PK0qUkKqqP6Mz3snKO4pu+oEGgZzLRUwEiA9ommeAN/c8L0OqrrSyE
ZvKWYfqOtl1UBgrJLt/P6VtO3wBjV+4hHGFCpHi2M8BzRccagIV5FXvASAmnol3uCSx7buE5NVd2
r9nhFcO+QYHsiG9kYfBgAYzZaJZ09ieF03b1PmyBrRMbJXy/oB/lvrFoBsyPLqzyGBqIS1yBiaxX
38vjIOnndM+7grFRtJNvwTj1u8d5OhQTpYKznXGZztVKXWYOVqAEPS4ALwHish3ZvEMuAVMdi86p
EQkd09xi+0AgF+48f2oHdafTA7gO/Gt9FXeFA8KYHBZL2sICkKdHMewg39BKI1QMjRtXn9ZVK8Py
cR2h7RwtFMIHhFmx7tDsRy2Xcq+HIlXvhY4hk67Z530APOvQXPxAj9ZHmSAk3UYuV7FGFeXpaZk3
xPOxrD57z+NQ+1c+36R+bZq2aIvreTpwZGBbuGpgwoJdxhYQYSL+RRiXsQb5leZkJAbUrvDBKTKy
QH0JRlf3H8SYIKgZ0Dfq1viH3CUuXfSBoj+hl+Gz8mgi4/gdDrm4K0uLYU29TVvCN7p2K64RuOmq
lw1W9l6SzBh8vuJm7egXSn4DhIPmlx1OpYOnQgKpBuVnLBLtx16fC7KMQmVAneBLF96bErHs8UqU
WeEkGZRVrHnTN1IMoGcSTfiDBFxyQfk2wK4/pA8E5YCyr1/IIqLXkLKEC9FTaxEPJRsbqITRWl7t
4/pX4+/XESATUkQgqgU5fI1nEARjD1GhMRVq40/sprn78NXTIydeMkhiH2mRSP3GnB8f9HafCqXd
y36hgmUjhCFTR/Bec2CoiHtYOaQaFfd5DfOOIl1NdQsRJuut7ZYrUx96McAd+PgbvGzxTOFuJF+1
2FoZ/yt42aYFQQHYbbyanXp1c2KJvhdBWLeFTc4Adj//I+m8mlRFtzD8i6gCJd6Swazdhn1j2d0K
IlGS8OvPw5yLs+vMTNduhS+s9aZFmOP7d4796qkuQCwHXGKL11yEE6xMENgq2qHdywHozmJvM04a
anZdPxqkUD9Fd+/QCvPDUX5ftZLXQh/HVt38FEwjmxmH9LOIYVP1BaEXshgQQvNIA4SRkmF2eHM4
L4Vlae8QQVk2bG1nn5tlsUepYqZfwib5Gt1NZf6zoyNPctmYazFo/JN5heyObahjC4bNUpfovnW+
utnGEA423pNohoJ2xjQQs9uqrd0SFJj9k5EDxec3dj6AyvyA/0VZwSjDhfTxSUDIMwhM2JCgqYrd
iDLwOHkLNYB1S+ZQoX4cxm2eP6bcJcWtf1/dadi8ueuexAy4eR6knKdPX/geAc4bjyPNeB9aRozX
i2TEqCHYH8OG3jWG/UcNr4kz1osXMnRtmc4o0aXbKDkkqtV3glnmigeePpUdgieNBRW9l/yQLsWg
0ffgFMqvCN5bckXHA67zIyki6L6ALaZKxOnq/dB4V4mOHrxR80ZjWzMUmuE74+efLD1IwoEjFmr/
gy1Irfyyn6EYWWoj6bHc4VxAdfxyn90Xk4Rewl/9CbF4xzSYqNYmkjOmJiIuJea9MxTNVDEevS88
SBnC5LltRMrA1jVWo3omn6+O6bK7K9iGfZk9ZaKEoJWhqdXvOaECAVdWSZ3iSgRgPepiKcs4YL13
GVDYs01B14lug2jJ2YneLHL71xb/RNp5CCbmdVAVThL/6wGySD1D/VjYV1tCy7rvSfmIMnBRvLcf
E1o56T0p2r5o7BZ5bcfRD+NZ4CJ2pa5hnElXz9zBEWfrHFycvy3aF704StVOI+615H8ScClOBHwu
qCJEING58leTbzZnXWja9yz1Y+Y24YyLsc/MkQ2cEDgXk29hWRxFAIs52ctTUQ17PZuOFeU3GvmI
HMSZU6Hh5mcV9BVsdBThV4ileXT7GHD1w0bTgopXm3TzRY3A60XHND+UVYCCXhTJ9+KIggd/0iMS
vssLGpTVDPvIgKRZ12cLDew2O5QdSqnvGeE5NHrUdrcP4ElcoiRBHtB6gvyL0UE4S8J3znQ8nrrw
lRj/Zh9fzLY8v3acWfo8fGWLSAwlCP0Syqjpz0yh4Q2uS3RrHwovC3FABzrPXafjd+C462JnpHZU
Nql0rB+vdR4gcH1v8gTNkCPndnfAMqr0a+Q2k2dP/E/acL1c6d5RojUb1DhhFgPALtL8r9FcLDpX
5PnkwtTKVnitCFyAlSYRC0ofMW9zMSAElq+E77V6XlBc9JWvm31AvFpnx76yM77r9PYZED64WrG4
knIjXZIbHaFJabwuK1rhTYrtJIwMT+i+8bfOqNrC12eRfeX9d8JbQ0slcQkmRL7BOXwEOLngyXQn
hFJxj5gncox8m4MFzRBhAGOzfyaGDBPx60dsnZaG09JWlLuzbfkjfzxG7OpYu+9ZRdravYHuTyij
qPjTzuWCbNP9SwbLCmX8HPtGd2df4twqCCjL3qvZuUbPI0A/w2EYXhXbGvqAidbHA/DXU19GHKaZ
J8dALhYqCFkieieUUP9Qu4u/TQpDjgW8uoYDWrXcjzFk85EWQ+GSMkDE8oQsLpv27625YM7Fsnu8
Zug5fpJ1uwQh04Ql6bb4EF0VQGDAGVx7cAckL+5nP/XfCFgALmfe2rcfMyvUuqoO4EZ9j6wb0CPw
Z1BeD+PrBDFXXTfxmqBoEGrpn1jZ+XuRfcKyCGcBYp/vslxqvKWOdm7dtiEIoSyEUk+Xi5y62sWk
7tWBJP6Lkn1cRe5rZE7tYMpzaxRX3WN44ZhQOY+bp7Pkuk/QFCBIH8FHlfNbfR6ucmaPBU4wGRFc
1LPXD1qVbeZ14zFKc/fSCZRYQk5LFROuhV8p90vEpxkFxXx++7xZoj9pzci1C9GS+j3z24ZRcdYz
lPwY+CXeJHLwWVScK5xi3sfvFpg1v8n/hHP1MEHH+kXZqypUIKy95tCQGfZG/8t/wJu0ImxOmFzQ
8sKXNKUzEqcmQcAiHmleX/W38LyId7LW002rEjUedj5r7iUtjPbv2u3AClRLQyX6iMh4PRcvXGFX
VG/BoPniFTng95wkUM009jwNtgycmTX+w1H4slQfSk8qAO1+ng0xZ0625S3BIcW1S/eEWKcJ57uP
NVZzJ0O7M8z380SysnPdgaUZZOXNLWWXHBXlXAn/hk2S++/KU5kpQr08xSCOKqANK/ZtQr912aPM
rv91lOm4eTZQaGVlGauapDaH3HWz5aKLad04c+3sS34H18ar8k3jQPjHDtP0jBXiBW0q6VGqX/no
6lcue426kxFcqWzWPeu7J/NPpCuCqxfmkEzfAjQ5Gw2cbnql0zVIv4DRfY6kv6FQVeE8OgTEuTSG
LUpV0AAdXQ7ZpM/jALtEW485j8GYifWZvW2hfghkko2EYwwiGn53rNeJPCMhdU1cdz9b5olPPH7N
zpoH2WctYHfQhZTBHao/qRJ6L/eZIj//RxxI/D3SCbezY0nXSIfLcdsytpRgtvSeSl+MMkIo1Sz6
ZC0iSypCPUjTcyMsEFQMyc9YTIcGSRj4cIH55t9XbRklvwSoY/5Vwjm4D/q759cz5ZHYoL+GA1VG
V7kaZ5v502CYNoZUXxmcOnYgN98v/3UNY3GnISiZFf8YUkim5H0fDWeabS05a/U2hYo3SUHXbRl1
dzFd/R9p10CbWOgtKoxM/aFBgh7JoAXIbGDt2rrnZyh/IHJ3PaqcnHsUR5hZ3GWkwSiUEcVy1Fan
ZPyhYuIjPj3KqaypLTqh8bn5+KhaLvPXl5gz3Sp4paSm0VlahbLmHBYxgwABmqppvR1prdsNOs/C
fqm+rm/ayp5tmQTDgZeI31HnPFdlu80sUbEEa098/8hRwTPWzIpjt1WIdQW+XsenISOM3YyPH+M0
wQVBtGLTPZc4f351Gw9kFLqoOOjX3twLsx2fIBRG/xOZd+H4CtRgk7iVPfzeDG9uCUe2YBNv6JxH
zQI5qYqvV2+q2/loDthsHcJzedcAUxLCyM+/a365oFwvjvOwB/Z/35p1gqRo02Hhfbma4pYLhYZ0
5SWA978csrUtSTtwZgwpo7XUUYKHtzhUrGW9hPFA+PrFFfVaRla2GZ5u5V5/FvnHYq3Hna1DFZAZ
MnDcTAIR0tZmjfcJvQxc97kcC2f8F6/biFGWlr7W3zAAL9w56MOJYCMD8jDYhPAUIj3Rcr7yONdp
/a4EIYF6QNcWEDCI81psW6ZmnWJpJ4lfzy9SPxg/bJIGatjXRZmh/3KGPhzp1t7UQFaHmhobuery
hoNfkSBNB8rXBZ3GxOD9pg8a3dpsbceBM0DO4eqbMtq9ngse12dXz+wlmiRL3HI4AvvaU66eI78s
YNTUHYg3oDaYW5OUZL5Phk3V7lq7ZCw5ri+bbRPhpyLkBQG7sZnZFoApE9UUq+JDV0iB8T272DdK
Lv4MdzYfgzG5JERYDvhVIf/Ctibo0N++tKNQRRW/SdckIBorheu4M9bOZaBNZNGKrQex2oJiL7nX
EY7KZ5Wx3oj6r4yy6mwgQKIhyABI3dGSf2HZxDdlMXYMT/64MqJy2Y3KL23VR7ZwZ+2ACknXBSc1
06kGj9JQyYOvZ9i+tryVVna0nbjFJ3iPRxtqJt0paBcRTpEW960HOHxY/N6UckOqCS4NDgxMXuT2
YZ2zGinkNw9nC3iX7UNEEP4eMUhzyB+LzGdxEklV+B7xYDqQkcDQpmyjWyvefovmbjlsYX70ZKns
OOy8OnfhvVj3L7D+wu02LSoD3ObGmtUrbtgdW+NE2g5icYzJqNZZMivUfZbYBwyGETxaIpEpCPaE
6rsV8NyUEkxR2aLEs/rK1s1b6uOzoqTrPBx0XnZBY/feI3ipN3Drc5YQByHRYkRmSMcTaZCJEz/Q
46YL3d5fv2YXlHDtN5JqxUSSWIKWOy1IiepmAXbXhdohHWNQBWOQZQsAC+5U/uJpphC3MKo/Lw+/
iouGKnUEr2YD4IzevX1CP6lPkaW8lpe1jvPNFBcSc7ypGYczXs3BS530wblCHD7k2fNjySQWmsLq
aloX0hdjBDuwlh8HdoN5pweAo4aDVrHLxftW7tPdlXveJDEGjp48zlv2RzVp14d2AcGqYFt3Mg3z
TZgCWxxEOwQ9GFw0cz/5K/SIxqwCDP24/EL0RNhuMoIgTQotDbgXLZfupu2ag/RKGgJKC1BB74ow
4N6yTKq/dgvahZ9QYSyM3T0iEqe8NzreYTlLXPSD27fqkluDmGb9rP0Y+qQjfzzyWleUTMqJNzjz
YFNTC3uYt/2rxbNu0nnOX6tPYmW59Rmm8X7cjxrBAVb+3mvY4QebhBZlS5PdNZRcpmoPrTOPvxq6
yLep+umuhdkw4zGEBZ/I8kBGGAd2uxHi1XWRudaMISkmoZkYDZDXpGGKB1nI77PDVXKjb1wd9bp8
kEic3JZ57d7SvfI9rhJtW1yqJdhxlyHXC0mspVjnbuo1h61IWlCxZD9mMoSEKT5kBASbT8mmpNLs
IMpxNTNK26aKRBFCjcFOx3gBNBgTbcb1Dg795ckHeft0nn4EEriYbbPgmrj8gCx4hu7G14kUVkRT
/QP5rpHmPd0EBXtLtNE0sh6t8Z+GAAG1DRP5EMNROibnUt7EaOxBqHW0Wt2D5r77KWCeYTmJGWDv
LWexzQvhZCkZJUPe1w/sMWtQKWyV5gA5yQFRAe+CIgvLIrnqKjYZdLQfRxucHv3KHnKWJ13SxNFR
QewkJ70KmPYykZ0UDxvpM61FLpHioLtMDg9EcGV5i6nlTzRCjcRKc7ggmPGRacD9LhAkX0FHQPZB
0+nlHPjjFU1I6WHKpggFPQ9UjJ6+eh4d+O0YkQ3kxVeJXBz3RrKS9dWVuhTlfHmAUxi4DtzPCisU
etStlIIiWTPRRs+rN19vzkoXkih3hwFBssPxM2zIs6jdJF6VRy4RfCZoRuUzYJAlN/545KNuwTTG
Pa2tihlu9JNDpDs1LDhu8wQqIETMERgMhg7G/6RHSnKWMPpB+w5MebUbopAk02wc9iNaOWxdlODd
urFKPMFmui6wa2gcG+5np3i0ra9zdWHhk4MD+8cgmuldsEHQ2eHUNj++9p2ISLY2EostpDKY/7u6
V38gZRgETAFec9BijScIBn0rFTbx8ih0Ix377vwg057nS6/xOdRn29lF3IyZU1+utoe9OYDgMMCV
qebQoW5ahCF/fB5JPhdLquvI/CN7HRZldPSNgLd1xn7rN8LfWPlcocbl6bKRTQbGRE7iJya8Z74a
DAyak4ZwHgIanogKsCeZbwPvpGlTUZKutd5Kd6LhcdODEpMw9B+/fendZU++yLY6k30HSIwS4gVX
FM6ZI28zJCqlf6c70XbLxMeA1hO6QhzOA8wa7HczoM0EXG6WEEzGbh6S+m54+uJtyafSq+Hq4HdL
W1yUVuNJK4n0gFvREgzH+0C7Uh6rlztcDMfYg47ElfOrrOgArgdqUBWyZmV8li/+oIvckxdHVQPr
om/k5cyutsUPFDZRM24x+NOAWRtnf8zTZz34RInS9S+FI1xm9i/aynOHmCMYeI7b1TSHKUeZ1hMg
ZE662lfJssQ1xNd1ERtmrtbYifNHxpKphZS/A/5iQhgqnzprshNb79C4zMCLrTKUrAtS/gZQhc4C
QIl51R4/lHEweGBZYBz7isdA7DnyAr6ilS6UvTALkqtVnCn1sIQ5X3PKqxMbn1ctcxOGxJ/tRt+w
AtnOj2g9wawirE15h9EMWMYWXIPMK8AsE0FWYslrJhQVjryjrEDsEYr7KzxuY0rfKE2w05xwZv6A
oQnUms9zrNuR/oPoUyCx2xeD0hEPul3j9/hLXqFwU78oQNIFGayWgwSPdpG+n+/ICSFKpw/ufSdz
C8PVcP/M78RmJ3vkz9xxGB9ZvokXRCEpKmURsCn5N707O1cuARqf6S8rYm/2p095MWYWFAhgkaPk
9KiWLLnX4iZzRy7UORFUJAVbAxrGDc2N8VrFsIm0z9SYZCWYCVTNOsHsiJqw2BCG+rRnNrk25yfn
KWo03ivT3cdgcDty8y45omPKP8SGP+W/SeQExw0FcTQeLadJRGvS2LlGIQQnhVwjjDDOPXibaM+b
n89Ox4CNU4RUTK6CV0jpo6xBgGjH6h6SffIAsLoAJrpQdtXSsVEo/Soo9PxSp2DO942lkwdivkFq
RDdd4JXIIgIi93wMBCwP0a4EHrEv3PnalI7cWXm/nDHohHFR6c/wl990/6WbD/KiHJkOeUM1zUct
wwFazE61Begb38PsZjCrZCDiwXQRPNCxoMc2TK9a6qf4Ln2jijwyEoK8vemetQZKHvp8EJG3M7Y3
ABzVjKECqHIzB+0uD6zOcdBgfDPrAEXqZzdNBSOBt/Tu41d3mK+fFBHRlhHtDvoM8Z4COZkcb4pn
pfts+1xGnmptfvaCY9xofjb9F9OaflP3SQr3urWvMWiSrXlEdSNz4/+hqcMsxEM2bzVh+JzjrIy3
8zYhmSo3MSluCLYx1XOdL2lwIBqIr/BaO/fTH/YfekghEKqZSX2T4rvsOOR6jtlhWcv7d7ri+kzm
Xt4I66f6K59ZJhxWv6VC7/MKhH8aCcwcAQzkY5ATUn5GX5rjTkEDggYdZIoZjsbd0AQTgJHAWK4Q
lLrEkXC4UaUI4Pa3QXLHJfxtBoDawtW7sscapgQCZXnm3wiKpyvm9aCJeB7b2QlbgrokoNCY04m6
FT1DGVvQlm/F5XC6ZPoGBGeehFfd+yi905ELhFemWlFciC4O7iqg+RHPlBbPJecLCrUTRSbEIDf1
dVNiO92UMxLHrKVmoQUGY81kzn2z47y6I0wFE05YAsLUAsrYGysbBThfRSOcQklXqCVUesp194i5
EielhVVg6cU1xYwLO2KfYrcjcBzb+AbvpoIg0KQN0p13KOomDIZKHL5VOjhbRuoIkgdeZG8B15A7
a/VCQFqRk99AsUwZHQAqXgYe/GWyjWWjsehhJ82gVnlXl3ozZGDIbgZxheIP478dLygavrCL7p+W
EcbTeYLrydMcNhEl15PpfCKXnRFGf3zmk/oFINIDGaDARmJZmnvw3k+/5GBAGl1iscB5oZCebMoc
Rr8FnEbmpB+7oOXimzlQL+mCsPfn21b+Kasek6kmh/hMhD2DVWCYHViww9tx4A+Xusm5PPez1AL5
gN4EnCC6KEB2TjiIzKx6i3aFkgPuX9eWqhAAgsnqkhaTG4KSjUY9j13AVHIhtNg1SALEhM7EDcLZ
FTITkCLmC17CnNAGQTXZ03wsYF9GWGCDqJktg7YN2rH9uN0MNJMkNFT12/9qHImQtMSTu6CmIGAw
Hske9icEb5+mpbDe0wXg3+xPSJ1r/K0MARQYBhD0OChTpfiC2fO1um5pfROX2muk6/ujHVWBIiJv
SV2nwqrOX2F7oab+BrMgaWb/Xsw98SxCMmCqZBPSKyy0G5bx8ZGBeUAAFuf2TFm26dZzNo2rHmjN
xjVsQBe7AHTRi+EE2EoZhbGCfTEW/f19miDZGikKsdjmGF5/k8Z1UDXROWB5hsONbDBqmTgJssTP
+hzMIiwhCWcWZ+Lwm9VnJbUNZONUBlB5IH9IUmHn3OTQ9+QwuQ3ICBkhPI3gysRyIkHmezTiyDgo
GIc/nnoNj0cjmhDDNK5wCCEA4ljgP0A+DJiqCarFyNdaxsSVFk8f09qEtcwf/W92rlAmkQFQLzjy
mX4JSfpaIbH/EHHzMFY6sG1G+qWZ4sflRFDrsOsaLyqgwNrUUTC9GVjbxuBCxTRAlsgtNmmmU5H4
6IIYdCS84PaMCubBOXxicDhGJOE4J1iodp7cOLROBZXm1ULWSZHIU2a+j4eY6aOemzfkzMTElDxH
BoKQ/3KkI6i2hCec0SS9sJD1SMm1f9T00E5vNirnjwiJxW8nbfJRYnC8feAyJOYGaItxMFGGF2fh
uC1QityLBETd5Sq9Sv+BMQceBVgm6uzhNy3/6Pbjx/yf/sXGJKJjz7bkiy/zx/t6msFY1G6PFpPI
Gg119ndyxIGxRR0G4NQ9KMa6SeTuTdv59zoz01tyNL6r31i8xT9gqojasvlhwGY6Uiossdd1hGKO
no5IkU68N8z5qvEj7ijyXtbgZ5eiXEKNcA3ws7VBNsWWuuUe4/OS/H3mDDAaEeQvD9PuiRuk6jyT
YYNOqvrrDwj3FrFHWOPbNTBdvT3tzocqAhT1v1QYHV4/KVT+sZQFDa21F58aFcuFeU/lTf5zT04v
b/hXrbS1IoZss9kvZd48rGxS/i6lM3UyAYg/1Qxply4HxB7rJgzk2P5lvYnGhYdRf3X/9J/8e6aG
pGGsBKCJQfWZwEVLzkSnAXLLTchHxoWKV535iTz9+JQtjR0F/dvJvOYHbmdZn8ExlF16gn0vfdWu
ltmWcDXmD6LptOJbtpWXhDDp/rqwhQeF5rvdG+T5a347WxYylnY62ld4JVhJw5uAwGjB/oNiAYBm
MCn6KkRXqLEQoKEy1PYsLPYShVD8oGaiwIqu+6u6xKUS/Rv4PUEPDmgLzGNDm7MemHLBWCTzucLP
si3BfmnS/2MRaQw246L5AjFje8/xUpkJ+nqXX8gxx7o8iWeJUm00u1XzjQp6OBkqqT71Ij+jFk4C
YRF/v+8k6RjZdA3dkhuPaKJZSJbYX+2r5nwVKNA4QVANsVKw0zTzYHh6AvjTkifM3cl9jlEbDBg6
DtFgUv9Muxr9Af4MtE3T5cpDWNdzikNH+2yKASPjUtJ2ABnCPa+XbGX9ayZvQci5wRETtjZZn9uJ
gAJ33sFvpN09PX327W9+e3XI1/+zfFEp2snj+nGTB8ub2hpwc6ytvoUJBZ3iMP6XL0oSmqyntmdh
1pvMfR64IfxuPToIv6Uj+GBd+Tg/mEYQ4OahtQijUFpEBJ/a9/3L+qXoaFVf/DPW8wXSquag/CDQ
BKDxq4EHMql3wWjQhZeLfsvBWwAHGZXLni7aqfZAjdmMTq84dIVjyKKIuZMhTy4NMTG7GgLt9Nw9
771iQRlwHfGsxF9PZHcf+WE5YBAldZatBiCO1S92wdxgzgTLiaCqI++4FxDAuAoIgM2vUisKjl/8
Xk5xpxQdtsL9GaRrpkPpJpSONUfIE+JIAy4Wds0xWRQT0/fazj19m26ME4ZdBM0/Ee7cu4QDhyfA
g+TDYXW8Ll/w+l+dL17ay3xXVav5PyCtkkFzA/oTEsMgD8EhUtaSB6YQL2L4kwi/PMgk2YYrvfP7
e3lhjC0S4pwGiN/N3FfgmYQIElrK6JeBXw4WBhJ3WFEAgEoScl0imfrI3uxrHHw2vritsGofWDSg
sQF+MXRx22fw0nzjmxqI85oRPLk/MGOX/oAnxkkBf8MM52maJujUSGy86j2BPaVtzIW5Vy5G0NzB
nSD23nv1aebrrLgIMVS7FftYqOhCkv2bPuI7xXWyi/EbP+2uvj8vcwIz/HzXPy9PJt9uI2IaNhkO
U9gZqIQ1nJFI/YXdx6wkO/rCj8j1kfR2K+8zYWqck5/uutDW8uGpf3NmjYRBToETwExLhqSxu7Kc
cOQlsAfwAmXXDFcf+ln+TjgQT/xR12Vj1z/5P9kv9wYuxUf0BRgfH/WlYQmASxbWh31rE7yZBTQZ
seA0j4rwBBAP1gvyUlTFT/sz817l5jNuxCbsld8stsGz05t0XUevJb9M/jWSUyyuKDBgLbjjeCfc
STOJbeV+Eh+rC4YblRw/JmOcqAmB5gedU8JpCMpuSIEDGjT+rmiO+8vUWXbuU9Tx5J2z19z70NUH
4mytUPMnD2Bt1KvvgC4nPXKL3S7YCs/4RYUV8gvkrkRSJyuUq+rnnCPCp+NYt58wNtzZhVKA6oMi
YbKVfxlxjzMtxB13RfNGTsQBk/h0iXULWCt2Dy6tq5OTEwKY+UNGWmr5z8NrUzTWoVoCWujG6v9K
By3fQlQRnEuATGmuSSNniEQD5eDTzBUM5eLNEPcilQvmAb7epI78o9WE2Y7UZe2ewAUtvJJKua5q
Xz9jmoi895EBka8Kgx44v82YhTfprwzTIH+0LI/orO1qdtdl4qRtYdgII6gwF3hD0dQV988DeUPB
XZrVwdxYo1+OEPDz+LoPVwBJxGMgUI/SVXTaYc52bwz8dKDX4I/rcc2YyuQIQGa8AZncKzb4JC8Q
552AShHCIW+maJZQmLf5htcIDNbwWl5TTd3cWsrbljMcCDFm6ATCVZhPcmDFHQUaoZ2nVNrNyEb9
p2nr68zyhk2U2LS76kiTQjeXkm9DbmriYISmXEjI1PUVDlHxQsJk5xYiL4cR4uTKo1O3E2GrGYy6
wqi3eEWhyAFJzgM8Lg4l5D/kyiEAoYWjoOGrvREsf/JtqolWepS1QOMGtoQVFvbUemcL/R3+Qox+
0sO8+ePTUqMBj7T2uwKgY7pYqoSxdmmNMEWOyMZgBUYk4ptX2Zp+gbS/s4BIXvgCen8eNQ7+kwxk
I+THaH4HC56akWGbAV1QTj0XfNWEUYCOwlNXqMMqwXyjX7YVCcMPESqkbYSRvFZKDrffpfaPUXP1
ni1GSMTTHnOyNdZU0c24hz8TewYObPCswkvCl6mWoeB6cmkSOCFol2ilkBcCxTbWhyAffkh60Hl/
6P5QQpUsAWk3uPN8nbAulPm5rsNZTlxHyDxT8oxRidMArHrJvn5OAsl4Ag/HVhTOKNdAT5myGAam
XiAhgaLAOsF7AFJ8MbQU4bfdWSzRnCkMUyHJ+8wQNGhWojKi0Jxj4UKLN1hpbwv/mMmEJD5tb3T0
hBU+twNTfFz+ENcAr80kwlP+hI4wYaYilOUaoT/X1fq9y53yekZbIqz5LtC7GKavSw7IiYDAb/HP
eNlV4z8hNivUOhhGmFAfJLBwIf3eXkJlZNxA5BT8CjC0MtuAZopcKe5dDjpMsCI+WwpHw6uvEzf3
5NGOKXn2C5mI4fX8Messlfun3eqYPnh7DJZEZJ2G1SVPf2k73gSMLxS4c9lnUq0TjiRgJIyKrIH3
JmfcyIT7lfzafO6GAbwLZaYw+nGdYOx6w/z/Zp+twDzM9+W9jwgmGP76eBliWKHSyle14c4/Fvos
/Ag3vVp5xJOEl+lec6vtZxWbvv4j9Be+uB4jieFWfPpghjJYCqK2/BbxhiavLlAFYB6NQPVnvELw
7xeHSEOgaT/lNrRTSjEKYGlVzBlm+8DQ34pu0xrWqE6so278UEK8HxkLji60RK44+SKKNWf1QIJN
QGbZE+O/I/frSltFyaUlSHPmRbAAxhKBwL+GsYSH8vMjfFbgph2bWTsZGnmI9/75I2iMtTnyFLmt
OD4VlM8xAfNUjTCustNrQV/CISPvkoLiOj0GDZcjOQmtuUac4qTwhLOg2TGZRVk3xlJ7b3vy1Tt3
lFyDkJ9xARqBg/82MEOYOxEXJlKcFUQjTQexd0H199wY9k7qsX7sBCwVF3qudxrccPygyXndQqD5
5qBSzFVsv97JK6xmwac+NiCJ1Iq6jhJ3F1oGIYGz/YuyjYtxXLQfCTvMFAJQxPZsZguZzdhM2iiO
UtF9TesoLLBAlQwEU2yooPhIR820SUUn9N69IjP8RbLfW3/X/QPQkqNmBGsSmmMzuzAfLIO8OioP
5Z4dcguDL2SFsZ0sGRdRWrTytofpkmd/RvZoklPX7K/Gd17cAc7HzdjPyYvFr3tFYmnzlIgEnCDG
Q7ZIfSK0K7QevGMixxENv7lDtzna0w1uCSd9mbnnK4ldrgy2XRB7b091q+deIeKQ2INpqLKl/l43
xsSaeXwtWswr9krtTMuN/8BnzDCKBiagrpkNp3xTJUIO+vxBuj/z/761aJfRilCgE+yXU0aTQmVO
ERLB8A7op29XZBKpr5EnpRJPYc1IwqAWtZgvoKT7vHNeICkK4a/7VwcH6ZXULmXY5+GCx+NeFI8L
kAX70ewoJk8N1nrJ+v4c6QbhsGlcDcpWOlnGaP7FC4HMK9grjoCQ0HvxX2aOW/4pGg/aEXtKgRJ/
p6MraJfkifRLAjiaK4PbCSoy8/c5E5bRSPYhPjuyQJkpoM0eIgWFM0P3g5kEqcAMNXu9ff2wMOvM
zBjFLbs6Tgxt93ovuv6UFpuSWJY/spfVehHTwn5KON9AU5Bu8zvApt8CP7XtItwXEtjhMhJWHJfi
rxjMnqSOmNX76zmBlKYAk09cHILs7iEzjWIgP5x+uvbp6vkKVom6bSTm93r1OGMDVbSQwKH1GCYW
mv4LJExsvd4uAkcUblFPuvg6+Uawgg7WtFigar9o+BuvBxI0oejGN3i16Gd/qd+thprzzU6QNxxa
ZzUw8tE+zkl5IXiF/B0y1n6I/ZVXNcBLvu2oOW9wH6HqiECPBWqM1RxrKKxpd1Sofp8uydX94k9Y
ElwqPzfXF3XqovZb3HgaMdWwyvw+7sGf/mRgWVkdh2RXLegk6+0Nr03sfhth84Dpib9VZ1ESA82Y
eRTq96Y3daffvPMJjQDdipEIZz6XwmZGgAVi9JAQMQlrj8wnJ+FJ2jPTLlllDBVdqWva9pJN4ulk
6Aed7r3d1ixXjA7RTZKQn8tCsuydMNmYZisaTofjg1W4uOZ+3y9rP/slRfMXbImpXSR7q6ve0S6D
T7G+5oYA3UKyYE8C5w+MXEmphoaQIINvlFdfubaAzoJxuD7diCvVJ5RBLE+JvC69+f0J0Ihy0b86
0mWmkkEgkueCGht5jJ77+hWCnA5lU6MLRjOVrLn05zB+73+UmJuCv/80J1dfH/EA+5wYzYspvMSF
mfn9QxeAEc3skuMMNUjkS8xHmj4E+yMhlRb0GDcV8h/klmPEG2Ioy4ul8w92Gkn2h2R0F0cPjakQ
DjgVDOxNTk788EIIGM6CzpOULdrwFMTRJNMTgorJerL5JKpKtHTH+MutHV6ekwKXBl0QfRYaArEE
fh6i+6jdku7yFjzh67sNZr8gs/MJwKM9h59BQp2jSjQFcuJQN8OBLRWY83FivfRA8ErSMVHXQUK1
B8bf6llAqrV2L1GSnpCuICgxvtOHeuA0ifcUxI3KvKVNTMfDNHmVoT40JoQ0aoH0lwvB2MGieJyg
iHVn6yizk/lyniN4skVK4X8FzGP3nS3wuv+Qllg4zXxdzyArSaIQ9tHbqyNmNH++YjB4qGg1TKqJ
05I1EyhK6FFNJ6r7QlL8IkIvst5AdV2CpIhOngFTeE4d6ZjF5AjjQziz05zSLhYdzlyG9ZImEPkz
LSROkGoaMNhpF5zJ2jI9k6GAH+9JIL0A+MsxoS3JcB0PJWAdK/jtMd+5JAAPqRyl6RbHF0nKEVPU
jc3z/T/KzmPJcSxL06/S1uuBDbQYm54Foam1030DcwlBEoqEfPr5UL2piBiLtNlUVIZnOkHg4t5z
zq9mKEG36mrsFmiZF+YUFNBvU4Y4MFwApL5Kp1Y/W0eRznK0bbTFgBqjyxdsl3rxJbIDkYjTxbun
cdaKnVZfuue7+diXylcFDBqWS7QhDwo4kofJpinm4rog1PI8SR2k17I/9BFG1i8iZJnSXk3RPExU
QLhoEdMtm0/sWezmxx4XSX0uM5E3sZPFDFMMBGEto+BxW+q1YplgykfAq6PwVTT2LMjXq9i0zV1n
S1toAZN/cLsTO1aEHlbQ+lIin9JxikOwFDA5RySdHK+I8mDEZ7QnWwtJIpUzRy52zVzF1e2w9GYO
pISZ4arg4XlDrNQ5/mG+rKOd4fR7MZGEw3zlSGaSzQj5LbO+sXHFAURVfY7Vvl7XV+facEUgTcVS
acNUCQoQWSJOiFyCvHy/Hpt2y+6Qml6cegV7jGq+1hnzahx0xznEC/aUaVoYL1Hh7tQW2BTyNsT3
tj8Wxmoqduo1OWXckLZY3la86mMJ1RRM4PSQbGg8LQKf7zGeAx4nzMtyQhDWJl4SKvK12e26Lvtd
0gUIzq6fWudYP8rdJf4c6Nvhq6o+W/eATingvKhaDs+KiiAo7jthq2pvhb7KYrvRCSFbatj2CiFR
eCQP6/J7pmMU4oqosG73j+FFZv6S4KCWEGzgGPBurttM31rR3qIeQ5h9kjsCLbufuAiV7qhfAXM/
RHBSE5b9cIxZCHqHqt9WEEbS90cYDybTDppLAX4xbbbo0Zpt43gBBEgvh/1FZovwI9sVEdhz8cqu
bRoe4WQstsZ2+k2XzZlg41AM+hjpfoWHMgy8L/6zZC4eOzS2kt+/xYy+Pth7sTDugpwYQIZtH2zH
grBX+8/8FNFkLooPCUpqyKBJCx+Ve2+3IptRMX5p13OWhNkOSrV6qLMvNV7ejBg7kOF6TG6f0u3z
amyuFjvIV/bGNASs03Dz06H+5ii4tY7aeS0URAtuPAadCgKi1xj63xB9dDV1tyL5WNSYuCMdDlkX
nApho0wFgt695AJOtu+QvPAkl++29m2EFCwEPDHn9iSAENSpEAdsBG6PjqnbNP9IsLVorA/GTw/s
KO7ohMLqE9O8MnhQAEKtMwlx+oK6QEtwd+gn1VB8vIKSPJ/L1tomUL/Jdl6A+ZdTI4O5i6y5U+4H
00POBdW7wWQhCftNemIgYfdv5uj85ObSfIY5JZzmc2JXCG2LEPYj7VeOS5xXZDvGKbsOovQyYUi7
SIgE+zDXOBJL6jbuvjAf0VRHs9wMmmt2NraQSTkfn0ysI/hP5wbeQZj3fkuBj+wY8AbcfvVsFnoS
jtn7dW/6ty1O/s/bqUR07N+yZd3iQO7cvjQNVSRqV0bISFb67Si/pOzBqlM6I/bPlMsX6FjjjL+M
NzfeIV6yfaSu7tXBch4UkpwEJp4Gxx7GY7p8euMFxahsT6EfnHFArAx6TCD5eQWEeXVu47JqseSQ
Pb2DXe0a9aro3W5lrdsXFFsWzBpaLeYGud9SPcJjJscmCgilu9k7heRBw5OJw8BJH1uqyMOBIEgL
F/dQdU53QWgmftFWEO2ES4nxT9DC3ttEb3f8/UnF425TNyfIgOA3AK2m2UvP3YbbMG4R3dx97Ksp
+QTQMlTi8YfIWSbgN0yuyftDa5h7i1/c9JTzyspPV/4QHsDyKKb4FyE0PRYQX7I1nfgVmtAiGd3y
nYnCSnxus+JdXwNefj7bcDA97hx1Sv0pv8XPfSwcuP9NNh+jeQx4ioxFeCsxj25sLX1P628ZbuWs
YZ+NCSh6i6AEU+FSqyj7zkCfsUn6WRadA6rIGoTcl/7VgXBlWTRvmazB44HmcRnqmaTATfZR7Q93
n8A/NVlRkkfbW4ZcCBcH7Ag7mpn5TfcxvsYsmzj4GL0z4ylfYxyK+Up5Uvpzsy6ZdmN2QkRJJpFe
JhxZ/oi2o4KaGqfYYt25F+VBpwxsMBlQtwz1b2DZsHk84eN+c79vz52pAQC/UHLb0VuECV974G08
x+XiOXhy9RGRwIJ9Mg1Cgi00GkOzJipzqt6DBE8RtDch9iGUL3JFozO7dXTO0H8cQ3eLPOwqcnm3
T2HmMHz+fmYnpUbAgH35rFoomXslDIB00/T2fcWiJ+DGwZVEwYNleyFB933jc2VELYt88IY99LGB
Spg89qN5d8thq2Bb86o5MjOn7Y1sBge7zdahjjsTdFEQdmNXwFKrB1/76vPXHVbz2uLGqKvwHv1G
TJlXXPFldhRYodAYyfjA6K5Z0UfAHCGqMrJNo6F7CjsqHY+SgOYdlVjazK8UJIsvu3nJyLM+SERz
0OKsjGWdnriE9AUHcwU7+E0J03p9Hvw2hAIKM+fGSoGtSdOVT8ITWIfmLN+Au2CgcxzDJ3tuusJc
R0aGKxOiITLCz06ZFV7XK2tTGY464XV4E4UR4x42P5lIxh6jhivQW/vSfz5jfyCDr38gkZ614e3V
AuNIJngpWXU/RAkt4N5tmS5YAdrrTwAnAycSt/ghXdNmv76XrKePEWMhCEU9NYZtoVyofOFrhz/V
hzLjRRw36ADn/Zdl7eLOvX/nVBZEFXbbIZmX2euA4FNdxrcAF5HiXDz3t2MPseOITpwYKqUOBmD/
OzR0zOHJcYudjk3Bl3F+c56vJipdn3KxjbwaLlp/iamJ+v7I6ODZzfNVQVLEHhYBbjLuLbxUZIU8
1l2JxhkrlTds4owLqT1PLy0DrMLXZoXrpc9Ze/Npctj9pU+FCeQ5vTtU5AbKzWYv5xRKflot1ffs
NZqzh81acqH+e58TQBBQQQXwJ5oDv/HUiCsKXSF8gOHvGPUY2MBFmIag3yHA76UChM+iH8s499Vb
LXyOuAO/TCXKdd113+YL52DpY30zYaoV6VBMRzepBspvp4+FTHTSdRoPwBt0xDXZuADuhJE8Hkv+
v3EM+s5WFZJeDw3ur+1xUDdC417FI/epFxIsEJii24q6xreQ1I1RWlTWK27z1wLK76ptV1RrjyFE
r5M95o8XjuXch3TYrB26Q8hWuODcL4zbzhE9FEYYYMLYjDIpBPYhKc6NK6IeQmub04i8EjaV4Za7
HIB289vHlYbFkl9qZApExkXeqV5RQHZkYmabFsvfkveD47JV9vVKJCMNnBieAuFNlrOgOdaYWKCb
XZ9VYGfkN3fJ1eJgl80f92N12xBK25uuIPzQQmhOCma36J8XM8bZDa9Jhs/2SPZu5RrbZ4VpH6UV
1VfqWiHRULFzr+dMH+l1BuyMVVRoSJN4RTMbKPu2yIEiNOdcE3vmYlnU/OBhqHfO7UYxhXR/Ony9
4affJCd0ShLMDwT3MJhAfJgsuww0FEhkPhJ3uUJQ6BYYVzla6bSmVxOeAondpLZ2++l9ZMO+1fAs
ydgLex2xn7JmG2ylS9xus/AZahc9WuIFhQ81uCpHMItJd6OzCjGYV5gIFGwoBLbQeTQv4zUJXez/
RhV2IKv3lwevrOivLCwMsMvBzH4xIFvhI6Og41mkxRc9EqZXFwtbq2JrlEcMTwgUAFaK6LQ9JZ3x
m0kbSHk/Qo593e8ogvcNIWUUEJjJ8ieItq0G8zR2But14IAwPMr7Oy/CO8PXZlySbUf12/ZzBdrD
k03Fyxt3JGNsyuUihehOdhVHy43qYezWFuJkr/rhZkvUnz0fzREBfXxELqL4VEWXO0XPD0FOnUOE
n4PXP7UmVoTYVth5CPIPzuu/re6wfxlpqV4dHnVQ9NDhsQwLCW8SKLtgmDjS8952u26nIPX+SqoZ
07Bik8CAu5O2Bu/t7l8XOJCJWH9gpeSURw1jit415zG/mOE3d0d0UXDMdfhf0rK4YqUWVGdZWDPS
MskQW2BwFiM12kpQQs/jZfxUb271ooSWU/oYOiald7uI82JWE0YP8szio3i3GxrTHnurFT31sFOQ
BygeNfTaJLh6Zp4iy2FyXXXLqb8sLV4eFGiQg+wa6ggK1Xaam90zInDdIV93yEyL5lxjPkQEpqwt
GoakOEhOycvFvMNOt/WZN+Clquo3h9FmTYjt8s1qaMtIHJTP/dWLdr269Oj4wZFVPwZhP6mSXYq2
TM6TTU4S2yjwdXe4Y3aC/GdSodoCHrzOEz44Y9b0dVikLxmB1043gxNs7ruFpK7lVRbK2KsdILow
IuK1fc61J/paD1vLGCKwfz1DvILPBpDPyP1NfisRlBNUO//oyUCh+po9Tm1IVBqUAp+Dlqen+gJh
TAzplHAqj5mFKnYCs7onQGaSrzpf4JGYVSGywSBoSfOP/kB7ZdgdYOuD6cr4yeig0x1jq9eLx4Lg
NBrZXvaeydwwsOC1ufvkzGu935SHaYKx4phUwdVujEaxKMYpYhID5sm8qnwJMRol5XcNRBXAoKci
QnazNpbjzV61nrxi1sslkGUrEvBtW1uJJoH6pHEHRm1E+PDTUOF+rzTJ6fFMs9bTDcN/WbCTN/b3
G3hzhW1chETyUya1kWqKecaPMsMppF7COJvX9HMI+2KbkRWmCpTRyH+pGagU4X0jroPO6hHtsFEO
GnorshZfyhOu1ng/2NFCIEXJw8viSWeOJQxChu+CuLz07cE/4S2FpA71FVsTTQ3HhoV/IXmPMTDN
7PGhYCgbgGG/Xh2JBZV53AAKHczwqOSsJTHER7mnrJFp0CGrdIfuJxptUvgkehTUgiOjY+Irss2w
0k27eseZT0tnkuDkX8zocBVjVl/PSucBfgfFiAROnCcSnypB9SzMihcWtqlMJKuVulOYT8yQzZAG
hudG4kJX3RN0kbCDF8TPM+UkGnbAjwLztn9F9lWQqcUZhrNTovEDb9CKmeReF322JYKhu4Vy1KB7
gPw/XSqHGuQTbfutXuH8RJ0xArQlb4wIIBoGhM1eZ6YSpGwqkn8nxmI9kHGG1fda8IDfxcAAjUKR
8UEXxDPR5dA5DwHmtxxRt1U5Gd/6U35G7D/OF5I9Hz/Re5OHlHlkRV3TqbLuZTy3sQ7SOELVBV2p
FWJm7NUW9V7IzvlZ9/4Dot7rF2A3WQk0EzquUOTVUAk8KdhWQrJ8TjeI38p+mIOlSFN0HEL6tyf8
5R/dcpU2UAtXpELJvUyewnmInyvcbs7yx4JJ2SC5olzJF/e1MNvUX5j7QfpRMHOmLcQii3XZ2E0w
7DllUYO13Qx0SgmM+4btWoEQoWOO79bHxzUQvwt8/jBKDe67MXLGoyS8Nzxw+PiQmDnsX6mPMGYH
XWceecDg8Wb6U86LFAg6mrnWJpXOkCmkJlgsQvJkHnlXxn6ew5UEyFg+ANCbtXXMEHFPtVSmEE1P
/jzWqahzvBoy/17TtnQEtxWAV+KPr3z/hxKCaSQAgMpL9s049tmsqLqviEEZPKvrh4ZoimElAxxa
uWbKSb8eGB19dbxFLcPVWcwtB4BDc0q7/nJQsSGDRCaEUwwsY7TqTae1YZqUHpLMZ/9gO0098Sh0
78o1vCtLGo7ctXHgioUjMaAKPYHDIFxD8qPbdEE03fR1XJOeesLxAeuMUS9XJS34SQ3M7/J4QcJo
3AJjSz2bHiS4yyQZIZxD9dVNgWQYQWQn8p16V/Z7OJiw1y4cg6O4Fgj8vuJ0FE6zVwuyATNyBiE+
FUL9OQwOLT19tHUhXZ7KDPUxIX6oF+cVpZe85lN86YgXUn0EZEKy4dK0OM0Oz6hWRCBAtJI9IJO5
hjHcXMyc7kSZYGECIf6Ip1C1SD/jjbwSoWf/vGFI9JOuLYTAkMYJDUlnwmxleMmnJe71c7qP3snw
ZmKZnQxQewh1G+HqEqhC4epmeG8l9kb32Ts78H7kiPt6m5CZkWM1L3vMOsU5GbUpNQV5wa+EATdj
KMarpA5rZT+oK4a8TAPCG1mk85igT0Q8nJlgiu00qEWxRD4Ew4cw67GiZxxPyCXJfcqBN+yxpJOo
eFWNkA3hKTmNeCSWmFaKNJXrIopgkPLLbjiFjAE24vp1yUS/IZGDdN43fZrr2tpWd3kfmPxz8n0X
0y76VPZYddJxFt847OGzRw4aIszP6v5NxUAnxLbMXpVUwRULSnhyCBlk+/mxr4Mxn+ttICkh+Rpy
Mvc6HKUgEdS8Esvy4YgK+ho7IhPGSXf6O9txKri31sbwVs4Wj5XHd2Z0EM+MLwpZvrZ0kQ5DviU5
/PExxdHyYSJsIh/zr45v7lX4ODO2eWEiESFbvjs1GA13HJNArvAJnRKwzNEegXy6JoHxcR92RWlv
+A8rwrTw3YNg327If0+yJZHn6RiO9QbJIFDsQOKUg+yVjJqZIs/aI+rXHwZ30CfdRKKT4kfSIabY
SQEPlAPh9riRl58xsUNIRnwyirgENk5QBZWJFNabk1WG8YKzrTkHmciTPccTTvQeViNOrHvRWR58
CEwJFgi+iKp8nr8a12XCS/GifxFj77EPwJdbS0ZQLhWqpQ1jLUAGRIxAj2wGD2SGLl/NwhXSX+AB
yLuGKEAneO7uYJ+6Iy1dfKPb38Aeki6WOUuO1f2nQXM5EL4JuouHO4ZWhQsOcmczJfXcsjjosX+c
kr5HdU9CC4SoT2qEwqGKejwY3Nm9U83K16tLOBnEOYl9SJwJpM+9dKBGxdnkRLkWJ7SfUT+XtyNQ
vLAIMRCBCkUMBsamMnzOK7blV4cZ9CSJv+WrOD3UHSmrgeV9wKf19LDbEsSADIu3D7sJMjnJs/Gk
1NHibff0xBpaJUF0eE6Ety+46BMEnRAzlDg1no2FtBoTtwPS1MfN9QkO4d3LLWeqWqzlDD4EVfEd
tOmdOD4D55jhjcO3wxucYlYxTxZsfAK+TXZ88KQS9PBmBM8bMoIFNTGHCV31aMCwpDKal5QYlDp4
IBFZYEBlkqYst/wy+Lyt+hvnCRLDkG3aCBkFeYa8NrYRxgdTf6heD5nAYbcn57suj3HN4OZ56tUt
+NVAf0zBy6AFI6ycspCwCnqi5BzLJ6BR0mQn6I4xdNkAZ/XOSoIC9045Fbn37MI5Ti3A1l4x3RXt
Hsr4GsN4/imvLi1m/u1LiQhYXKRg0+OFFiEDdDybgEupBz8AR1oU0SFGpdl7vm4RmFxnAfITfzTt
V2ykS0+c/PxQU+YgGkCIsp1gHs/WQXZZvFYN53aZjmqM8eyr11G+EERZO210equX+YXcUM6fe+yo
IBbgZgRZwP3FXoKahZs47VHRlVMQuLuEgQAbBqai5FD+d05z5lUSDpXplJ8PaHNMQ4goHaC3o4Id
id+b3VGI9heSH58Xdi2ThBdgTRU0M0DEaDDcuy/0Xf3AEI4GHH36fGwCR97xYIv9QA+OrUGsvLfJ
VvuSr6xNIjjA+1LnUCDn4o2mXgkU2wa2CB0OONiNwWOuwyYIbtu+mRugZpMUQnKqd7qr1jwV5kHc
/Qua3NJ3ydFFaXZXOchad8EJta4V74b9KUGnpx7/EWg5xpYBC8MdECfY7JieLQsFAxwm0xapPnOS
MmXlbRqZzSN7cTsV/Tk/xRLCwVcqz/EDhIv6q2VKiatD5mffqvwOYCOYy2lmsqzFMzCqdFvnj3f1
gutMb9qyc+CRQzeGlm/TZFGUi/AifcbcT1i4cOm2xlKGsf7EqXwl71FePvD4Y/U2gXRgYyKohDhD
KIfCgigYQl8KYtKEAKNL8cqeHXLMJNn+Gb1HQzB+URydHsKimTPFRuzFpHVASjMVj/K8JA13a8IT
G10sQbNjzeieUCUOIukFSJMleWJq2i0GbY4LDRUR6iufU/dKpM477p6Qpo/ZUZxfZL80TjdrY2IU
evetyMsiSB74NjEhhwOnOyXYO8af1wuQsvWa+3Z9YtirftDsTwUUczzpSzso1S7GU5IIbDDw5kjJ
BJvN/hEDIAIttct/sd2E+IVBIwtaNUglPTG+8SKShfCdPBbma0L5jp5WgxDPkWWsyZYGRkoUvi2n
hoRKoPNLhwE1ubUPJaUEXbfIIEnMbFS/b11427AoWH6qGkxI6xorJk7MLzPf0mddcdlDAm+6jECS
/KPBOTmmPAxy8pUV5hIUQV7HXVGpKsDSYMfamF8b9HuTgHNmvt2wveHZZy67KPBEual8rLUdLNcH
ly2TvuWLTAoCB+f4iTo/cGpojTgN+PLFSluWlUPsGzWdPB8IKaV/YuWJMA5cbP5nDUqhWVx7cvTy
pNKQNnG+lks8GYM7821sLTpPq99GogeCqt9YS6aIt3Sh0VIRvYSUCK95XBaUuUUwkEELbwuv2gQS
OeN1OSaOOqc1JMCX/332UGgIyaCoEIewyOb5HWUPpGqUqcWTuIZgpAkti6dXt7g/rfKSQoxbpjn3
DdJ5IP5NfEmYpRc/3VfEVsmD7lgnqxYhSP7JQoKwr/g1kK/NrIyD+Bm/EygS2cJsoUAlmgnmiuiB
mHtodP5dhKJKkvMmVd+YgwNaWfQivIEdBt1Qfr0qMQm9XRWCXfMUe+7NfT7wNm+vqUvWUvxFYoWc
LtPuEB1IlCGqBFuhWQDpbZiOoC7oVzpSvWxbpkFxGAJ9z8SE6jO8oyECGZ1nX209L1sCyL/MVQVN
3Jo6FeHIa9qD57CbbO+oOio1PASg1BOZml5hp3qoy+4ZiRwz6yda5PPnqUN6hro8qb8bBHN6qJ3W
UFTQGqoBwn7ReWgrQf6kWzbCCMzbt0h7LiSko8cWIZA5u2N84TL5I/p4UIPcF0KRt/e5bjLW3eBz
VZK1t44qwe95g4vTnIZDw0iMu1XCAxEW9CoGyS5ft3fjO//mpV9QfCDjeUI3Is5llb3p8JoYuI6d
XZdvEzVGDZkq5uSmGVut5XiEdIJZKIrv5G3Sa5WY/+2vE12wnJtKyHwtg0kLusF5y7hJcYynI+DJ
uoSjK+L6KDFMfYWpwg5KnoYrlBcateeq+zoV8qckhtFnkzjyJ84THev1sxC3Uu7qhGeCrELsUC+q
sGQwBW7XZycT5UEkrYqciTHBBBha2vobyeEcYOkBmpk3GKvm8dJiAYi1BtkR8kSbGU2ftyvepKkP
kM9wkGCtQVlq3+lGh7ovA1p6j4IdolBO3C0jxYYdXuLSTJh4MVXtpx4drDoBP38hjZ62JkfUwRye
IVuTvErXM6WFcd/X3zn8qC0Eqa46wBnSqTiN6xpOhviwhePQ7x8FdeIH61i87kZ1rTw2lvCtYX9C
lcGmDGOCR4EDL82T8oUnsAWrYWaIF4uqY7iAjSRzGBhF/8nwNxvnPDgwSMDHRpzCnAk4BX7dcEpB
XTn1GkLrgP5nhG20G629UiyD/LoQSeF2SYU1jtEeE0Fos6dAZhVzu0V07C44H0P22fPE8SU45svT
z/EuOFelI4Tcj0abdwtWGzOmiP1oRaekfUlMlWAEzDJY16ZnhZGwEPVQ/kiBc4M2XY8aM3De2Bt0
NfYOHIGrBJn7eLlF56xusFD2MMx53JdivGgHxnG9o51geJIvNJw7Y4U5WBsFE+9mpcYwLHR7d1/8
53/8z//zvz/7/xV/F9viNsRF/h95c0ergvH/f/2nrP7nf5T//dfh13/9p2lKiijruiZrsqlIsqKY
/PzzfZ/mMf+29D9GwdD0ps7yPRUpsxY4kdhts8MoRCTHyBsPCiIIJZCmbVFcIDtE5ZllOHEhgw8r
PZweBpbvdgJJrIjsv1+d8ufVSbIhSoYiq6KpyZby69U9NHWoErko1teGXh+9JgGyz9FalxoZ8iUN
fHebpxp6n2dPZiLapWGnF5NpfO03yqovYaqyKUDRaESoBvk5EivPwn6AvGJmJV+ddnom5ztPOoLM
OsYQ/DBgHtN0kwC7DC9t1cz+/o3+dcW/3m9VUjQRn1xZswxd/+1+J2OsJJ3cm6ubum8ekktUTylt
c+stR6GYnOQe5aAJqQKOjtbKHm8zWFODN1TEzs8iGCblJ0B9Ky6I6FZQq6XxscEyz0L0gM0v3kwY
T4sfsUEq8EFR3x9xsYpZZk1kODpG4d39FJd4xuKUAg9RB6dTpxgU0leYdppPWI8icO0DnUJKbLsS
VDKtSWQR6ZUuBNrABkqa2sKqhWADtvy0rM8kudwyvOBIPSobzjH5AD74rHgdXQhMSo/JCg+FIaVQ
RXYtw3Aih2klifBuueAS/62O8uAB1/+pmpgvQYahqJfosAS0IYRXGk5R4ZFhEF0ah+IAUqF+3zIq
INn7++ORjD9eB03RZdFQVVMRLcPQf11wovjImkcjZMtEKt24UAMjXhdX9xr9GP1bUbx3oNuZsWsZ
bte7rpxDjCFurLwziFBOf7+W6aN+WSmqrEkW12KZmqTJ0m+XYkmRUBdjizXt3RUavxROQv/2KHZ/
/5Q/NwA+RpMkXdZUyVT43r9+46o020cnRdjG1IwiEAA/gO1GbLIxEUU4Gsrya9UxmR95769XDMyb
mdGYnHmJr2LnYWZw5GmlS/m1lN6eAxsvTg0RbWE/nmS5Wv79cv/1rX+7K6Ykybpm6JJsior06+Wm
Y2bciye1wgBavdZ3ut35VFA2XvYuHpIuTK56tjv//VPlP56FrisqW6Sk6JJuaKL466fmZXNPx7Hr
joynmRuOOJTknmWbS2ISZt8qRK+V6ow2/UvQLdR9sSCncQVLCarj36/kj/XJhWimjgGyZumKaU0/
/7ftOjL0xowsQ1uohHcLq7wigof65wyY9/cPUjV+07/faFm22Hb5xnyIwZ2Wf/2kSlOTPFH74QhE
OVtdRPvtQ4eRDEUDP8ymn42CDSz0ApshHv3UHWf75cxdz7PZwa6/6Q+xOYJ9uzl1okOwcLciZWmq
qZx/ejaSPD3yP650ukTujSFp5vRN/u2eKL2edWLHkqhpKmSXdEn3Ph+PZLcrHp59xJxbi2r1WKfr
YUcKn5vOP+Sfemt9VrN627nWolgN3zLhZrM00JYwx5v9ZI2YbBqYkDPlI8LPy0P/J7u4TS6QIdgE
qe6wXnDHYMpEZkropHbsogXYGd7NYYrvQOs3JkNKYOkCUwMH4pbDNOFVcVOveykOFFJo8rd4kfpQ
zSHZz+AWAyBCL2/oJJ5YjT+WLCYyvGfdhjSgZql/jmcQmXn+jjjrpQY3nXUHGXDsTNF1PcSv+Fh9
/H0RKP/PRUBhIKkaq07/fbm1ddJp6q0bjgvjQNsLQNr4sFDt4n0lu54Htc77Rjiz/3yx3l7wXcVY
aPZYNjihvhvvJ8Ct4J8qAuv3h62YikZkK+enKVq6+ltF0D8V5dldleemI/7CsRhuta74CWNjikRg
MjB/dl81ecMMF1A5kJaOq3Xpm6T2wiUGoBCx1JDroO/p8ii0w6EI+syFtX19LsY2rBBxTxqCq+Y/
M5eBV/eD37+Q/9PXmDaMX9asYqqGqkumpiiKpJq/bWPyM9Gk5C6pvF2Ly2ojOZu33qmPGy92Qz9d
LpfK/BXBBTZdYvATBP9Q9U17+m+fbpoi+5hOWSWr5m97vtpId7WotGER5wu4dDVq2qvgJzKl/S5R
Xv6+iP44U2XF4lzBXp5jhs/TfzvIsi4Wyu5KOnOXMyq2nq6OE/aorZqc4cWVj6a9ZNN1JNrLBrrI
QCEgq+P8VsOBIm9gwIWh0+b/cFV/PgFLMUxdprRkgzPEaaH9267RXHW9wWof2tJzX6o/V3VHhjum
9k8UvTkTkKE702b+w4f+sVUplqbwYabJ85e5Jb9+6DgWidUOyUAOieYxQsQwGM5XCA97dv2HStP4
8yH/+lm/3fY6kx9S/9TH4zk9P9z73aFyE3AoMwZPB/yHKxP52RfiO8FdqcCT04QcZZ0JlzcOIGLt
U/z/jhhF7OHSOstlukU1vYbBgaJmM1xQ3NoqMi+09FSer7hWdY2/rPjlMzwjIiOQfl7X2pza+jRP
3EP+PY2f7S74gQkWlLChAsiEiP3dv9/iP741C206rRRDNGTF1H5b2lcLe/WmrHCJ7Cdd/A4sQLF0
H7P9WSQ45Cv9/ePUP56oqqiSbtE5iaLEufzbExXkPNVyNe2P1c/okT00ka2dYgXikc4uWHc6Fn/X
vtCc8ieWCdQLI+4f+PJyG9m2ycJdYCFuw/tnGgLqyvSYqd0/7DfGdBm/vPGqppgy14ipvSkZ//r5
v632/KGXZVfclM0thBMW6vCYTF9z1P356RgeZ56Cm8leCeHZBvTJ52TZnRmlx2sGRhz6U0BQtk2W
DFa87tQv9NfSS3cdhkCzdIVHGK6Fwgmvoj26yrCcWz9D4ig/7fm6bLbRZ2xjtBDU8ya8rYYlK8S7
e90idXC9Pel72Bj/sPSVPw4Jjitd1k3TokjUREn+9TVTskdSWZTWeLHa5wtIFTvsUZiJLvNT723z
sMPQ19zPT+rXJ4j/DEOoJXaSM1x4prUaezvr66v2aIP/vlqU3+tI+bcLm/rdf3sM0b166CPb0bGx
Lysui4GLh3EILkKInWaI7/GoXYfLbL1cr+XZPBiwCg5+uhl82MTXXv+pdvp/LQvqaF2RTJWjQJR+
O4b06jnehPaOIdRS3VksWWF/fAN6oceECevlIUmMi5L2cBa9QSEL6aazsHeiee6QQxHW/BsTmPba
rKfvwJyqdKlzbGNdByih3Tgk2Mx7uki9bQFBoUv3pG+yn4eDbcacMdEuwcVA/HoZSamwMZ5gHEWr
uzsJMLT//2+9aXIGGbql6wbl/K+33sw6o9OECt+rm18IS/m+QDsF5QXRATgN4KW0TDaP0hMeC5GI
5ue2VMKnEqjp+povG2y5JecJwzsLc3mO2QZaU4RG5L8gKawg6njm+oaEDtXoYw2r7O8Xr08X9+vr
q4uqpek6r7Elq/Jv/YdURnE/NA1JFWQyu6hDQ9VnpAcxob0AHT4v6RowzcQGzmf3dkFUKXQslyn4
pt+PREG+PLNjKbkcvLirYMrwDHBi8XWGfBthjxmvhCUyPI/rqvi8L7HxVTf6pd2bC2W0rbP5Un43
U9YvPCvkT/kpwRt7phgMAE8jcNlEzpW2f//Kf4x+ZHX6ypYkihozqj838jbPiqSNleMZHW8x22y8
MDuEH324me0x0gK9XsqHF7+cLU/zwHoFI8WUDFVtZueff78U9Y9SQdVlwzRUzZoObuv3TrwutU4p
+gfoDNxSiB1uvzTfhXa215bNqn69xtA6xmWMrsbyLMmtXeOsYtN+95oXuOlIxLDj2T0CxoqYKyac
9EynljiIzMz936+UEcmfC0WRLUuVLMkSReP346i2Cq2I6hHvaLjo076uBSShYrzydoU06mYI7gPj
5RlUjvTTBun8QR1c2sPuGVKENX6xKj+q754uZXjFMKB/2DlmXZ3tPXC4zB0MIHV8JEdHu28xWJrc
/YHEZAzzbFyNrs+AHMHEllzALtAU5FCWj6GMpwEgTq6VG0zPvxEPwRV1wPY9MahwdxboZe3MH/Yw
W4YAGW+/ZXS8v4VVy9FUoyBfc3XkxqPesbNvHSo+Rg2KK+7/L2Vv1twok61t/yJFgAABp8mMhEZk
2T5ReJRACDQgIfHr3wt3f7td2GHi272j+ul6qgyZZK5cudY90B/begWhxDtBBTMQglv7DXaftApp
1ODvuVV+WQUqxRhyCuoyktI+Qi/rm5HsSaqWVQgRwLl8HKHGgQ+8+EcHENd0M1RescYVMtKsV6sR
aAVkGHA7CahNjm/j3aLrOJF/CQuqZFK3NWWVu++gVQ2Q9N793Dvu2JAEsbdTkCwHMSpx9dZNz5b0
ZrzBI4VmQnP277mQpZ9pDxUYisZUQ2TD4LT9N5rK1T0z93pyXpauOTk/1LS3SueKujywoIfGqSsd
1aB6o2jtJf6dXBOY8sa/BiBfUCZYe1j6pvH5QXq49QW1tYTWRHh/AGPOn34A9vhMP9XmauDQHQ85
JVW2GNin8P54eEBVZYv2zpkxO2BMrCIophI/BuFGm5wUOSwE/FAp7elsuGS6i5VPvE/eIWrThkIB
RIJ1+pK/6CHisMcg9R1rvB6yTfuv14/B6h7TROyI3/0f92iVeo0iK7omq6bEifvvdOnpKS8kZbcf
5ffMOet4dh/hTsMszC+13T8/a4mr9aXX7X0f1YBpKiztLsbohtJGlmD03L8+1tlHr5xvs/Msy85j
bRP05AM1gx2/wK8tENb6+xN/XUVaRw41QV03aQ8o2o8vXGqVaWRGWS6BgII+x01NsYA2YeAIVBT8
ENmhgn6N5lx2PjkAjAz6Pnt/W1qnJ3UJejrBNApXWUjTFrYVgu/ykSwhRDRS6oNJicbEbI+G6Xa8
j3PkqR4yWIwT0zuN6+hOSxxIqwvKZnAVeqg+pg/Q6REy3vpyhJazaQ867g1fF4N/x6sr6ONIqqzL
BPt2I0Sv0/M1q6V60vSOPekF7gQAEmQxKorelbP5UK4PqNjj+HlATskI8SoCdJN6Cs64lzGFB8qe
RlzCEH+X5+sd6FUHAcMClW+YfqgoDhDa5+xF9QMhTlDSRhrTioSCC1yleCUQXoChPqWlbaJHReMR
NF4FQxzLYBdlxxhKS6A9/f2NzZ8hjRoA5WWKEKo2+JFWHM2Deq60vRqfXOBxmoiolwVo881RnJnP
azG5OwS5aOLCvBLl254bTRxV4Z58ug50P+bPenAdLM85j4T3EWSLAImZlRS8DRYImY7W/lTM98v5
lKDURyciyoXjFNPQBw20SGck2v4F8X6gkwgfeShnyBZXEA9Fj78H+rNEqOrsH+od1FtUzVBagbK8
XbPNsTCVOLInqjUJEodzL2rIvp5zCcLwkyajNu3YQl/XjNaSYtcrqqmaBlV8s73rMw3LU3V/mpYN
+omMukKqV0ZURoWxq0DVUZO1BS2/R2NaymcXY/b3sH9UXgakjFyDZJWOk8n/t4YtHc+3dLuVUHOA
fMYBvRHaEEbmtfA599duebRuuY0AHh1H7p2j+r3XUa7vt6/jJNtcLmSFat2gOaSawPjtwnO6Gccd
FNyKc0Jb6Ivb25ocQxlr8yRA9N5LX7Oh7PXCJrGiLxQuN/bJhTxs02p29I7v0Yz2++fQm1airKhN
YXswGPRbFZ/+RVV7x0sG7gpxzQJ38hykEsjGwdm79T47pr59QPIwkxI9sUSjIEGz79+Bl/tDfiW0
wnzazLfAE9HtIHW4IFWVYVsDagVu7m2Zdm3prwSvNUjK/0afup450LSvXPbbhBun1Czr/q6YYkB6
RhOrbj72lsbpTQde3CjUK7WKAStRi98lj0TZr6O01izrH6+gU29ouhQE0tY8m+ejYR6L+jA9lbNd
Os6SCGYA2KSOGW5+TPsxPMKkpKGpA71dxMzLNCml6+myBM9K/nELrpPa1+f3CYJhVr2xUNMR15GN
40R0mnUUUJWmgvDvw1nPOu0nxifxf62tncv6+qYci3KqQ1SobthrgAV8zKnF3yH4nLgEHHQkG6Uw
SRr8Z39obFAA5OwulydUrwxgkPgP7BOQkJQaCxMHvjVsHqRMVER5NoDGMw6aWwHivnC0Y26fTqhp
Gyl8Q6njZvzjcknrxFRJbY2+NjD4Yq2S2aA6A4dJsmqZPGhvaAG515HppjGtwDy4e4o9AK94cSq6
HISQ6DA0RgOb0Im84c3HnGO8QypfdpaKg0CMN8BARw6N2Jg04vWeOlHtswvwyzkjJnuKslCe1k/Q
nkZ3nwL8ZUUFaKy/g+V6P3d8I1lrF730vkkXy9SaRiE3t34r/FWSYib3XLnFsN5wPQfrhLE6OcQI
vNgnRJq8dsugkpzB59WuTNsE/w350YDfCEnT2y6y2t5uxUG2NksPX0f8LPbRQRaIOwtKd0E+xP0D
WDYkDUBNQETsaqy9bSsL2SVdHEAJgfGGrQwGBBMCH8GFDzyudcrfyPdNtovjUeAZzGfWQx3lFM3D
pRCqtjqpRvS2r+AkxYvm3YCyW8aichGNlEpLqt10TmJxHMl3ixmXcA+4udvwajjZMvfUkYLfB9oe
69fUA7HzZuERjd8zjHvNS0yXDoi3eztOH5AXHWcf5lPvfRuZDU8YyA2fYDPZudBbltlsYyvvaMBw
o4kwzerZznCDnQ9rQAzcwSsCKb2AJhbosP4eAKnIMJZed6xM+QdaQqf1RMFcU9hp/KOu/htFk/N5
3asNuZr2cKq/T6FBEa93hwdwoH2Dh/a53h7qZxXtzeNxbMA7LxGINs29rd6iZGD3NYy5oP40nmZk
3FvZug1srDSRry8ar6igPARFNq3PizM1b07hu3feoVNzoSa40601+I/sipir/Lqpgkx9SQbTNZD0
RgL2uNocRvgCnFMEO/zLJkiqGFPrTTE/IFrOCi/FYY/URXy4j0r8E8qJxp5SJth7D/DjpHC2dQsU
luXwxG4/+0eYsZWNwt36ONPXqxzqNxCxk32hQ6g5jd4klbU0oLCuoVMnjTWqpzW4R4EKFPIryEdR
h0LG46QhL4zRwBIdbujoGpBG+WV9HitXyEI+yil0GzFihAiIp08PMQHVr020Yt3tfYbIJHBWBHUS
kDOVD1fkBPmEz84KVW0zd/B6LzFxo459darUPfVBauJZbA961kUNNnpYYq1xCHGU03AE22Hc4fR2
nqSHhebttABZr+Tk3GQ/Q+des5EPl2lMuJXpgYs6Hu2tOjybQD3ha0KssU+gtfvQEkWicHUDE+Mr
1wjakYbMWM8rYLz1hqfUyxARutrl0YW0pH1sEVSFfN23lNrB0OqIqCjq72g9JO6W++KlY43SwGof
Bc0a5cYwkLk+cB9uotC3E3efDOTDdW1eGzGGYtxwcasoCXd+Gm+twySdXqILyUweZQE64IsiPEbg
xKPcxZ5rlbmnaTbdv6gzjJn9sw+qaSbTEQb0H+YjOZD8EzXpi38JEcf3BtE+LIcXp+cfpsooe0qn
6UgaZuNDePLy+X24fcbVkDTa9I8P13g3TIbncfm4Hd0o0S57U5xLEBDNbwJLoJk07A2NZ/pcg+jY
VPv9/QOBAJ2GPO65WA67eXiGzwv+1PDPQeFXYelmcfHCr9Q7wPy878bF+PwCwJWG+Yv0cBppE6ii
wQYDm4uHF8eMvenKfuKlD6dhHSTzPUM7PNAEeAFajesG2CU25wEl/leMAnbheZYMj6E24+Dgujc2
nnoRwU+aXgAA4lZgzo+zayCPah/nkPA2LEa3ORLup2AXIbjIfKL720OKdmdRU48g7fjG1LTyscrM
qj6UkFDCyaw3rz2uYeoCbe+wmG/m5QhKF/byL4h6JwEGYsihnHz4ncKY7can5jHhDX2ZZM7ysxMx
VcVowJ/UwjM1vL5AuJnL+GwT7HzVKX3UzUapk/my1w8gz4dnT4/qEM2IBf4FkRYZo4PfqOmDtFw7
uB2PAKTjU4gnk2MMj+5g2B8eQE707GSyn2zD3eSOUlXPRgcwn6EBM0Hz2724uBHwyrtAsnVvFxzG
KEyHT1o09s6U1Y4jkF5Rz8bGxrmgP3/y+v4WZfoXnGgnmMo7vanm8feB6Q/GswPksic9pj8mL5T3
3aofbUccOUC2M0Z7Quhhpg9PmKwjru6WH+XHfYXyhA/9DdfU+QaaEmQqCJmLNO69VQ+b5vchazap
zZP5NoRxOrzEIPeOsf6QvIMgK8eH+frxPD0u+sMMdgDyJ9nMGKq+FnRkiD/OfypjfS7zGocHKYDW
XH+/7czMlG/bq34sp7Lxcqf3fDSmtXYOdPpSAED6rD2z8dIaqMt9jlErt7C/X6B17SSV0qhfq4ox
0FUD7yO9ySK/vcCB5mC/gi8VG0vpeRtv35ECe9G+btXo5AQHimU0WMAemGj4I4oYnl+T17/foVVH
/+87DHTqwYrEbbRdqdtU0k4rpFqPQbs/UJJ7faUOJvZR/+r0HHZrPX670LP10NsM0bIQ/iHqBTO0
l0DiQ+btSMpaF8Kfr9NKNvOtsd7nvRrty0c6zGEamHFzLojsCbkyBC42ocbVBNVLiAyv5yqssKKJ
t/tGEAxZMgPaVSMxg6EeNIy/Z+rXVzO4tPGpSOiBxf77ta6X3i3Z5Vc9rqwIyYfHo3iWY2aLDrga
qPFbU7wI6+ewjPxe8KnbsL7/foMv8Nr/bhX/mRyTs0QBkEuXSmvdnLRLTzkXW6mOM8Kl8ZA2TTb7
FKBT8EA2fnkA9exz/HomVU58xzbBPgCzueKmF+iIQ/q7R0AWSBb9/VqtMsKP1xq09lGtmuc01WqQ
BBq9YDgzA+u0iFd7DK2mWKq7J7EAnqt3Pfbf6tTXY9H5b47VvkptW2rNxlEH+1tVWhUjUykmSWQ6
o3FjMfL/f3TfHyO3Rtdbl9JaSzb3+OjA7nQMvj37A1cV5PiHLwhE+U/g+9yOp3YMrt15PUm1lgFF
rWJNIPkC2xVYANxP1C47HvRvIeLHLLZ74bv+pthLFZATXRyF7uPsilo3lrNAMYyutsC/V/L/Pgsk
hC7LYE/Ur/b3t3iXqkapXu57DVRT9Ex10Nt4U2FZ4ec7uiAdA/ttu/blbw9r3e6ul+tRWVeZFp9D
QHl72Fwu/fR4IwIPz6TSaaTc7XG4BD+1toYdtaQWbPbnUFtxTFGONyD7uUZ78vF5YAXgtubZcJSJ
sQPsbeGjgfvw3hUgWhXF/z5VpaJHMU8amEZrrVIKuQ7WulzFVTjwnpstAb/7Cz2iw5r4e+V8xbtW
NOpTsvu/hzUr69vXPJmHa3aWGCINS/vRAPgHPxVYNphK5vgqpp6DBYynoNMSzmZ258r9t2nyc7D9
f5+v7WX9dlrvb/F6CdXPkX0joH0AbAAtR9vpBcWq6IgFv6+pb0Nu5fKqWgzWh7rQ4mFU2lsQPLpw
3a0VxPP5JvKa1O8pG6MkGlqz2fvf093qL/4crvrvcNVrzzDTS6XF9UIRj+gd6JTZkXuiEg+Dflpy
+lSJwJCSZW1ZLLJKsK3+fol+M6d/ffNW2fK632nbS58JwH1PwMBzn8/CjYU3dfBWd9BJ9js2Uuew
f5y626xnXJsp54HP55fdWLIeh/vP6NF9DQTeoyCLRps1/reWs1xYs47nq820/jXidhhJ+j1tezxe
JkAr1GS1SQMkaiDUKXH1eVJOFDaiNSks2Ty6StWovo0U4+lSvGTK8q6PMIwxDpgET4x0ejcfemkI
cmSDcFI9WmePiTTSEQw5jtLt54DbVv5YplMo1KcMCf/wpE+Qv0nKoNx5me78/SXlX2Pxt6XcClB7
CpNrSZea0/PyeQOsnLtzXAjHBrZkpfOEuwKuD7B4omL195O7vuhX1+lb3NhRadSy3Gjw2LVrhNqk
NxmEyTgf5UEaDEBo75y1PbCR5/MwFxdJgJo7QsKOHm6sI01z2GcdH/nXyeib9LhkiuIU5ZtF8O2V
1OJS96rmYKJWwipzm/D1MZ2OnKU187s20a9PU2QNmJ0B3BU0xr9PWyfafr0+VJdJvZBCwysDfYUc
LYQBRO7gxzXOuRg97N4xKpcawMIGJFHVcRb/Gr2/v0RrJ5/Tg1yv71stfqQYGU1gB3ux0J2RyMWT
hXhpgy4T/qw7i/31aPz+5NaOvun1oKg2ydfRCPBOBB8xZWGP2641Xlg+aDb70PGBvxp47V38/Zmt
XTzoqXf5cL5dJofg8lK9nL3jxw4FzHfjBjPNky42tDVM8qgnFD1xWGU9i4IeYAl8rS6LFBVRdJ4o
GyBL89F7158yuvNIzwFmX2xhymNRcx9J87/3yVcr5q93bu1QbQMTSYXiFtvGM9m9Ex2FexaTeDML
5jBahNcYZD05luXro8K3bd96cW7WyAmtrmPv34vyf46e/5s9ndvPvwt2AzB7r1R1OQFLVkAjk7zb
pAYZBhEB74r5ZgjHBosmDzfcppV0Rg11ikGh4tClhw65RX6rI4j8vXx5pVbykR6kTZmpLN9hhJmP
cJMQTyovmE/fHGFpFqBIbjoz/71jKv7euzy3lXT0tetJ2+8hk8DzsWCJQsd4RkmLi7L6rtqETWOM
3fJUC+Tg7+Xwlbv9XA7GAJQInRi+/b8foeYysL31WA7DxzSO1PUY7b6Yokv8HOWjyD3RckdHEMcp
8Rpn7nxrU8H1Bootj1cnLqahP+uN3mf+woI8MFsBf5mh/OKN8Ud7Cp3xaAT4BDvwsWV93od+uJTi
4gkw2gI+CgL7CNa9P/w9oF9PVpq//zegVjLV30mpUWsmA4qQmRSDMMIO4LE53xkMVTOHovx11XzW
PUYRAt8zmkpvdUhJzLEKdzEgXJZi5y56U1KdtfWAsV1H3PitQtP//o6tUL3pq5uDVjPp0SOgePE8
CQhV09UKl/rQ/5x1XvH7v2+1/01KKyzfTyZN8v5ajcl2oglaY3Zui8C0xBPlBQowIYT32azzsvTb
dfP7OFsx+bRNz2t5b6hkA48NfOMsAlCUqu04y6Xlv886vn3nMFvxeCP1pfWJkzF+vFsRmMlETEhk
A68UI+fmjJeLje13Z6/N1/prC7UialGXsnFfM7mmz61MtV6LWdzcVUwQKiCqlZcxAOOudf5bhe37
GtJb0TPLr+dLcm5CVQGCZjfMXRd0RbARHPVTkubxC0tp4y4ox3Jv4Ph7H3ZErWY2f4ybLi7FTkmV
4D/8GzrWu+y0P23UcnLeO+nV2jQCvrl3zmEcHLy/d/VX0/SvZ7WqMua9LA7mQeLUgqMvnp/r0RUz
D3+uW2/cjsZVvFz6e3dB/7ASw65E7tf7CbXc/2+kX7nnt0SuzpNe0b/02a8ReP4XN7gJATCQY3J5
85ZbMfvsavV3DbjNOL2mWnFNenUTIqLJZjiw4sDlJPI8D9fyBqa/BECLwMas88nNZ/tjqr9ACN8G
O7jfEim98eTCGbpR33Lh42zJXUmmRgOG/OJYEC1nM2Pc+egmHvz16Fbs3m2Lo64WPPpxSD3MdVGS
EMWy5wjvjQSEC/8CNSfctFKrM3R0LOav7fZ91HqhHtbNqB8iidhRhBl34HhvET3Wrof3gmP5pj07
HIVvd4WtrmG3ovP6sKv1smJ5Sd5OwHmNnp97ogHFCfHmNTt53JuN7S463u8Z87dV3bzWtyGn211m
qhf21HA4kaI4DsQHoDoqglZ4shacCP5w1nVL+bXW8X0rtTby7r4venV2ZyNHkGJcKljxOYoFmbG4
DeeebnnkWQtpCBwiF58zpSPfaX78HyvsKzv+NmZN083LLiVm9b27NSDVwsLbK+zE7YhXv558/5vb
LwLXt+fkN/1+kVK1GaYLOTeOt7b4ECOLo7aRduo84dXfSijf5vXr33974O6krI27zNF3CR+oioNj
JoN93YdJmIi4euaXdZDM4Et/1OOpGd2sp5vzAoUggjot+YdlU9gxKTnPNAhhHQu8xYz6b6b/bTZa
+1o3zFo3MqXhndrklyPDi2o7QsN5JNuvAXjAknJTKcRofB+NB4Le58jRvac1bRdqTu/KATWbrpX4
ldn+tRRaSdihTzPmXrLretzF+9QZ2Xgy0FvBRrgKb+7G5TQW09FILI/TFyeJx2S1zUVyx38eoL/Y
j0N7uCD1fXpaQZ6trSfSXAJyx1L6NXf7Nnmt6HDsn8FPgbZkKT1GbuVN5FXgZYLnWU4qMFDbTfzO
9dS1T9VWcNiakA7kHfFwL4ZRBFWTlMYNDJuQJEYVqTI548Z994fvfw/3C/H812dp5XC6XuZrc09u
XICkewST/0wzLHMLgPV8lKDw5qkkPJykhNPcyJBeNu1qiHEBSRZoos/U63ij37PKbx+gleckiSpR
KyRkbUeRzXWZu7IQ83pOZA6b1iVKbR0bpvORrShZJBu9lGu++dCOqIUGcN7nhk3u7DHqPl59uTUE
YSQ65v7XTPZ/I223rottcV0j2PGfa8JX/nxZxlRwgs3znCSas0gLxy+pWFrvejycZc9Qa6mrdLxF
R+zUWpdwvd4XunnjLS40UNydf/Su/m0FvWb+kfISxAnnZYn5ws7GESSohH32DamrOvG1wP9Yh1rr
Ynyry+Qm1ZyOmhjaj6ATocsPTOuIpiT6otIZWV6FKXqNycmEg9jixho/ZS/j0Qu4iGuDtUA2V7Gw
gwKw77M4OwNDR6L2BUT8FvKV+3mQXw6sS5pB6LwW3NGRuKaYs4HXyYIR9cxx9tMXddS8A5C8ri/V
Ipj8iOtas56+vYF0KzeD870pHkQg2sQG7M8ktYHye85TBrsCr2MRLtCysuG1/r1K+k0A+vF9lH5D
raTiia7Av8/WNyU8tSaRAOBu2e5Egxgw6MEHnesOxRraf/fXJo3Y2HZXnvr7efbt2a2IcDsb/bN5
5tlH5yF61v3JYRGLQDgiLOyxEJ4IUhLmN/aq4YccGYQINMk7rl+dM9AKEv27dlK0nBA9fHx8fuZ2
DQKqCU1M/wiLsBfFCRefvt3Fdf8NLwDx/P9mvt26Tu70ro+HJkuPnpXRK56XHiziJn2bQi4gROUk
OuES3v12lkyIz+zRh67aQudbtKJEpe8hTe74BriqehRYyXiopLxOmrz95rMMrkJzpiuQSONxFYSL
3GuKOV1ZxO9J9LfJaIWJ8nC9D9JSTePN+HyyEDJWHwp8Bp7W8SBOrItbh729p1n6i4XWYoRi5tq5
ALsNGinzuiN+y79GBKi6wDiQV9LaMWu37xdXreqn8dVFsVoZTV7rYY3Fky1NjqPyJbTS2SE6ruBw
/b0Zv+6EPzfj/x7cSvASc3uH5VA1h/Yj/btnetNfV6hktpmtpxSWS7EST+MXwwcKDCIWZMNnZnXm
Dr9e4r6NvxWPdhXck93tepmgcixrQQWF6eAjIS1XIQK5PeVzv13dz8/5/ihuJQrr9NMSd5O9JupK
PuGI4atmtO1764N9242vFT5Rw32C+4UvgS4t5sd0sr5+5ru3dTK5H5y7jFC3d+z7f0/m71H12yha
CZ+RHPS1ZF6blY1vB6AG9pmrYJ5FTYlaJdlx9ZgJClpLvyPX/JLd+us7trK+Qb5dy2rJdzzZNnVT
Qd6RfKztwI0eh8Cy3t+bjoDrBsC49pbnGWK1OrujpydrGXKvsWaYUyA86nfdzn+9tX2bkVasvx22
iSGprOt72BO1eAXuv9i7vY4j5asf99foW2F9WxXJuj7wGMVEg+L5On1zkWuP7u52vnk6WWYXTen3
Ig/CLBTe0WeBT/LvGVaqeqGnW+keqzT+wZjjur0FcUup9JHJnwRgObXcXzPj0ektisDfezGaEk0Z
GyJZsD6ItWZ9mE49bkJNfqdOIlxuVrsXqieDphD5CmEc4YnUhvVZWJejiEHHDmEIRvgh+WpQDhtO
/s2P+dmAKnOEqtBF9rb23ipX6yAOXhUbRz4BDnpYLNfTwot3zkR1JmdPGc63i93HPFvNc7/23qqN
s9KteoxAL4Bg8YEgMbenOlxB0patl3w+eoJhJYwFHYHawoPWOjxTxiJtor6DvPxo9TaIm+qWQ52n
kVWFvoYmSeOerqc2DACIiTZimZT4SoECKVagqO3zL4OBicg1G/LdXPu57mxxBp/0gHPzN/2lRTLS
VHAMEYY4gb0mWD2L2WKw+uwFQFLxzBPQ8HDzKEYzBC/u3t+7+ZeQrEBY7kuw+eFFtWXCkvOpqaUl
5uQEM/NkoerXhzl0PEUDhCNPyfjvpym/XBbJiBAgQeRJahi0/66ozUnvb/TNpqm4c3uiUnqY4oND
h4HEoBaoZhkjVcCCLR65bI/LRkQ6t9YOyswKRs5/v8xXMaW1n/55mdbyLq6SMshUpZ7gjJWUGBrb
0t2X7jbOvrsH9AX7VU/k6oN+RE6M3zte8L1SEdHGITtJpj0S2UtcnYDVoxJgXP2NbFfGEpyIfcc4
aYKqx3p4WJ56/lFC5HWPzqka9DMTj2t4MvcvFXS5tA9X5+9hfUHr28MaNH32RsKkUW38d47ZtIq6
q673yekNmeUUvLHWc/e1n1S2gskQWh0nH5HY/G3QKPc6FTaA4KefS5RnGSR+ZXv0DKwcN8i+d927
aFMXdHsTtO5tCMwpdrXwGno489hr2TWh6N69ogouJd1kyyxAcgSVjn+JfcTo6aO8Y6PrZf0Qj/Td
xbrNJFlUSJavw/QlK93NHtRduV0cBrZxsCVtIu+wfR0X2kSRhyjqp6ip47vrX7pOsebb/pikRinN
RCZAgtn87yTJUn6Q+ztNmsAqy+Wrvb5a13uEApn199f45WhQJbiVfQO+DklPa41tVblX5foJ2esM
R5ZsOzV6H+dLo6DcQ9b53hGyv35ca1gqugQGOloS0kZGK92TavV0HsinHrWA4z3AoJi0s3LAouOs
4dzetWEteuO1vXE+bhcXZZpRAnbfELdPClqWmTWM9KZf4RT2AiWi6PO9584WudP037gjKO/vs3Sp
zjs24m84BU1t1DlQ2+HlpdZbb4t1z1zLpyzGlvTEPTFrHFMuOG2g0CxQsL+iXz9PXezi3Wt4m8nw
wF7LV2V8Q14d8YL5JhGIG/Qgx78r4zQT1wdpH+8n1Wq3MmocLNDq7cgof4TNgQR7eCCryJ80OqSt
E3+bJn2dlrg0kSjQmmG5j9I1PihwpY5RIdcdi+hnQ7b1uNbJTwS65HV9Q67J/0/YfM3tSdPAo+Sx
m46Xfld54Wf7rvXE1uUtGVSnfLDhiajL9q3osW/RaXkFC2HFcLioidPJm4tr6HCLPoh0L0Iz5MAI
ff/iP/h/76GWCgH3+OZlZGR+0BiBo/xFNvp2jy+PWmnUOqv6CPXGSnQYYOI5quYTHI6EHOPANIzn
6pPR8y4pQpNSZcEtnKqpPa291XVvw0bJxaqElcKEQcQIrM9eU0vGmh1bYjxAXpFhQ3QAqzmEXITd
Ty11vv0YblZ/D+TnPQT1HkODEMXWHBj8479R51j2zXveB0w/pJTrxvkCm4ANC3jnTfsxeYBYSn7+
/Dl7eFTDx+E5fN+4d79jt/3M3weIB2mECEOiBAEP9N+XkMw807R6q8ckYXSgI3o6oPrP5GGFh3yx
dbSJAXxTsaxWUJK66pXGlxrlP0GqeQGI7xrMC7RSvq7O3z6ntL4kZlXUUjwc6BayUOt7gPmEJq4n
TNPY9L11VLzgYXF38vfTZtiDBpFDTmqKR7ubf6RtXqMKau0afbBt3lwCrrBR6SCQFZ5qvLuGVz/F
WBstTKeIEgeLXU7tFOhKAg/I2k7qFczEGjroYFpYBUJuFunHDqUKHUULUHjN7SE7W2ol7rK7t3Yf
uopYJo6YQC9sY1qlyAMGiMncVRtnUSQD1/5AEfLauoqk5xc4cTkV7iF+luOhMD7rjnThYYl3ODgA
6K/iDuYK1xafgxbG881TLh/ZwQHqgbIWWOI93GhR6KPrUNVHjcw4bo0YcvY1cl6NkHd1wPymQ0Om
ox7EsCpPWJgVYR9d6N4cRyletcjnG5KOdDjfW/yEfdRz5vFJDQzEPJGYHzzhmKQi5Ym4MXqD1ga/
Tl4JA7vCnmPiNE2cEjrjeGuvn4JEBAc1wKNry7yjGTrfRQA1ravim+MNwrFHgRrSVIVMm5L3M5P8
1a//zhSsMZ645aL7V3hM3d7TFR8ZWfPQoFxg3PSHMabzasAFwEjtIHZ5ab4ENiBC0SJFwowDSRAe
mxqk+D2UjvC0Qc3KPi65E8z57Fs3W9QY7ixRXSVvFwoOlM8FLs+1OEEZ419or6eedQNMaCM4aO0/
9mjjUIm09s/BFrCQA/5Qfl1fnXQRJ8aIRlisaB5RvOn4Scj927fEvVDezyK4Uk0rKAlRgCIfSt3j
zULuRB7y5NTe7xj1unCT5x18UA39ZfwSIO4QdgbwQy1+ErcTWXqlk8kFH0fEVcygAfyIw87aYtUm
TmimlXwFXhgEzFbE0HGDON4vt3YALXLB/7zjitS8WsIf3y6CScDH5kUFNC1+G8HhfcQH5BtgF0rK
hqq4l1FtSW2PBptS2Jv+UJWHSu7j9AHxF1n02rSP6PZXoy0iYSe32tgrM+Kac3jB9copEgekFIgj
LFLxDhBl5dzJe8XyPJHPIsfjxsZrY90XRQZCqW9rnNlbuGumVUPFneMzFJofpXVcEE7GThKssqZN
laXRyyW4I5LrbAuHxvltfPvYPPYJOrhDSKN7HC7uYpZ6CEcndhhuoICA29rbL8rGJUwikucVowbL
Rdt9Y9MoDM9X/pl+E9YSu4llYEhKLWcjC+Yld5drzeEH5PgawdHHvyvob4Ynobqpf1+EJyASNy90
RtnDCoKVCJcLoI5c72iFQvwVUg3iz2IOrh6OHf4ht6W9dRi4fXzE8NhubFyEORAvm8SeYlT7BHKr
HDb3mWoZzA9Oc2esH9ZXcYJcfrPHtA2FYlpjqM1kxrV4gYTXKxb6B6r9pXXdEKUslXsg82yjgEMT
gZ7epFxiXyuYUwYJs5mR3bAAEjeq+XrOFNZNSd9YEWdqG1MqF+ONUmg4WBGNKrHdoGWL5DQeJUA3
vywrMMlTBbOcfdxfMSTknyAD96b4NtMMQFI5aFpHq0rcdMeYm4FxpKlTgY79VM9D1Bi8z/WcIuGW
CyPaxxc3A0G3yq0ZXq2px0GqTWfVEMOr3HpX5/TpT8g9X1goPq4Z2HCt0Ux30PUx6qUifSLWlG0f
Dj38LYb8bX2EWrG49Ce60lzGsOYxnEtq4RKMVY84Kfzyrj3dwL9dXhFlpK75gWzCxk1slAeRvJOI
aIhG0/xpDJ8Asn6a04UEZp71MfO5RQPuK+zPL3lpBQmmGl20xsACxKtgxnG7SiYl+obCfN8T26w6
H2WpdxlqTzkYy7Ns+Qt/s8BABZlObERu3P1snX1om0j8Z0vplW/Ww9hOcJm3z2v7M7E/4elVg1Dn
FpjGM6oHF3GEz5f7yhMm2CYtEX1U3sKGiY7peuNFbt2Pnlo0btmZtbaKg1NSCRAY0FzxWbGq2fUN
Bhi2bjJ7fdFbB9l2qSd2qj/o18U+9VXFy6owS3P7oXfGVLXybtlL4Se3iXR+uWKWc/T7UqjsR0ct
zAYjXDPPB7TYdhg6yj1sn5z3e94hgfKzd9o6+FuZh6mYRYOp1SjfgYDDRfKtaQphQAmxVvKfc7tJ
KlEfepveQtDvCeJQCFxRZpkehFW9h0RYXNKE73d2TJrE60dKQjYCHRUpMiRy/82JrutkB7PoWNOr
wMs6fX/+f5Sda5OiWtatfxERIFe/chcUb+n1i6GZKSgXERDBX/8+1Ik4p9/qjt5xunbvnVWVqSBr
zTXnmGOOoWwQoPIm9BSZ6bcPwXmNtMMVdULr0EIPhJXwT3Q1pnD/4SL+yrmF+6lKdLn6wLMZeXsS
oaFsA8tipD/FSoozAX58eCHDcbDhjf15H92xHkF379x+xZIPEbbwypN5UadolrK6LCx4XI6ahXLt
psdn8FUW5kqIVm+MtBzIUg5Ems8vqdXUOjwmO8Q7IDoTAEco25qDPRFueGT1r4nDqAmEh7p2hJmB
FKnznkab1ltnv8zE3uzxAfZsNltrvn9zeUDn4DUNcDLO/HZFSWS+sE4kABBP0fIQTWab9a/t9r/n
1v/ebhoW1/97hH/Qnn/JKo1SuNd9wyOE+7DvneN87F5q1KwmA2vIuUdOVFktc290Ov/hrf8dmP3r
rf/q9Xz08vOSPo8PxdLHDQ1vmAdjMtdF3wryDpKQ/1B9/ucU/l/u9a+NVCufWJPr4V63M7zDa/PS
D0mBJ1hDdytewL9T/IongXC+/0/UTtQb/uNCRXdV1pGwQk/pf++WW9dIz4d0es1lDIEqbEQtEW2G
yrpJHsnwVXEEZrofR/yet4zPb8GOr+q6mfbn5pIe38vbmembs/CD26+0fp8Z/87tu7LF51aPM/PW
+/JlXHk31RaaSP+gkPd6IaxnxyhpYmF/irJtt0TucMvgF6oJ3/dzclbWxbldlcfsVzqIq/eyO+D6
fkgv0kE+DI5Z1Ha/ya/+FW9Px36Z7saHZvn+Gu3f+8/K+HovRgflkP82FzLV06G8CGRyiChcyt3o
gL/rToJO8Vnx7+i94Nc+Ob/2/fwTdUsUq5ejwyfq58IG2b7t+PhZCRv+bqmslfVnmYXx1DhNuuV7
8XKVdXXtKKiPyfa9F0RcT3ETsuWrjnwQtlVoITw9+QudmuKYHQnzCDWnb5sDs8KpGPPOZpbfBgvg
+Oml//+D3ixiQCNKQ6aK0Zb5KwQqatc886weQiAKqbgcZYvemV1KlwpodaMqZHa0BCw7O8HIHtbW
bY5Y+T91b/90Z/+OxP96GX8FwV5oq9t9nHbMmyNkSkpL5kw0IvTb/z1gSPq/YXP/+47/bhRX2ilD
okB+zU8bIZS+K1x6p6zlN08oDLu93njP0qqo1Q4ayjg7rLBC3O1FjDifztOR5ohajVZ3thoO8GaH
3QWI8A3/dHsM1Qdlkw5tEJT75afdVQ5aLHyq+DRjjYFb780Ew8A5BNNp/gA5iytUImyvomeHsxwz
pRngXTABMZ6IxVBoTOvp/TNI1abgtJVf373UQy1LxacOy1kT/FKUzfIJQ1EmL/f1ozrT1kiLOCB8
j31rCceaJsIy2crIs+ZIbOT7unC1abdsRIvVjW/H6r0QF+Cz/VzytHUJCn9HjvIpm899/wOduELf
Eukfs963pTVUqSvt6zQ94XWHU6ad/jKHugLmrqUptlct2ipvPxkkkt8XXx9Z73zWzroDJuhjgORB
6HdsSweMAfvLc4fg53q0GuFZ87NEmVy6IfO5eLgfUp2nGQ7pjvz1T7Ml/z7BPzx/7CQVHQEI7DP+
QmM+SqMqI2HUf43XL6txwbZq624PUy1vd+zpnuiK5o/89Q/LbgiO/7bA/+Vd/0KEsyc63EjV9Uxo
jzy8XiHprNLp2PrV0M9ql/+EVCr/KbXBGUgGZ0H1C03+/x2sk4c0VoqWwwmyWpFbM+RK0YR16vNx
nvvzD0UmY3+0wmRvt9Mgz/0uPhdzNbCpohIbFVKE0dNhssiH0fUPB+d/RIL+9dr+OkhyWTjJ91LH
KDczLyc0a3AJMNFsSGn3PMzLc4YMjvUKDYu5Y9p8JIRfX16c2NkZs3D/Y8V8bqVotuG3TLMX91uG
JLHFshtaa/84x/8fM4wRJx4xUtG57L+e3F1Pi7zAHmNoXm1rtt38uS1tlUnsbNotUISNVLddFAdE
0bZg/euEoc7jbVlRhzqCVfqGfXeV38XhPemshUQq9/IQLHJJfp3hh0dWcXdHv2Vj9VFnfueTvEUA
Vg4wcWbPOF+NoyNOAl5/+1KXTeU+v2sOHsDw05dh73oU5qWouHxMdfoAiKrtZDXILBumtC1W6UEK
kIAiTlDYr6iA283doepHmPncfMweaGeWObhOYoLQD9aEgObsuXmngGS5nzm/1Y5b4HnUpjugU/o9
mOz+953B4Olwxvzb3hjTLcHUbugS/pXX9FKvC59a67+SSePue3yiTZwPW9mqneQTJV/Vy1M8EUc7
TCaZDeT/FX1E3ZSwBu9RhxrdfR3e4RzVbt3i0djl3TnV5t2iVEosuQ2fzl0MU/MR+ihkWTeqZWv5
CqniuCUzBoZJWeqC7VP/M9RGHeevWfnL5+5H/cFkExWzgOzS8GhZdlMMNvfVdK8MXNswvsiDMgw1
49fd+qmDPZBmb72c5+Al3rn7t8ol90jsEdyDGU6yR/VbxzdgoEJrnmixvo+v1UVT7XkazmdHejbl
ZJYtGH/s1sRQzpiw38zbn1y0sKGt7c+UBXMy5coWabtxYnQYy+E4BhJjSpLNhNH968hV4jqPz4BZ
8kqgqLhkfizoJXYa7dU5IcGG7HzMawzA9wkuJ8GHrqxuaorbW7RdXjyB6hTsi2lvGYjy9e7+8+Jg
rp1t8zIZTscEgffrLWw+qkmBeL5qdn2EtjVK51YsEs6Me1Bjacdz4uAZm08HQcXBrRMveCSTHZlP
IT5rpdU23mCt/ur9oouQG0YrOcGmHDFWt3s526xh+KD5VgeH+cYdeYifnZx+yIOqgsf79O8PF5N3
yTWQSEV5PQxbpHm7+VYRKZdh2iyIJMNQ8U+vu0oF4OVh0EnHwBzz4O7tJL+gTmGsUhSbfnQ7v/z8
aDy4tzkCqrBUvqdbDFS+GxwtbsUO6YT9+DT1gp62B/8qPcYB+Jaxb4cVIgk2/1sP/HXKqGIFNZvp
LoYRMegE+rWX/QABqBOdzQTCQkEGTgNTFK6oQ+aH78gdas0TSe+Gu0sQvOkXhviV3iGDV/EqPS32
TGEifmeSVujEI3e/Zyy1tffV6SxrOaZfd4pENQW3m1bTExhTCiQ6uS/ILga7d3Vw371blV2zakhO
7JeDTcMZbWnvzdMktbZRGOd3/L0rWsB+zseGrw+vFKHuSTHdq9+vzpbcNJI/0eNmGUEzso0gDiGZ
8QZXQHfX8FDpyVibCaA3jRdeWAvgLZ2RTo6M64e+HcSODMo9tsd3JLGnpwAHkPuE5Mke75H3UVkj
Tyv9OHQCPzCLG34Ykcr8jPErahBKYvFjSEkF7DNSqwc802Ftx1EyEaOai26nyLnhiTeLr/r6NCuY
tX9ETWvK+xN53rr9Th5m932LtCsfJO44hJImYUT/uZUJEJn5CoSpFo19bZZNx3P6krzccN2Iz2l4
k7hkfFTq8hjvcX+8FuYoCtMzcAj6RWGqfseN4CtpnnB9neiLBn7QGt0rhMNrpxxNb08aIGZS2Xnv
jF9mkjhYqvdYEtGvBZ9cgielidWwNWjRYyueOwpqUIbVYaymmnrDchQTHKkdGSMOJHoEh8ySr8U0
yHpXl0zeiYJBuk+zCZH0kdtET+Lp48rSMoal5DyLSBg0OW2MPuU1fuPL7jbl63gnInpasEtNbLsL
ULWna9wG5oBYBL1IyPTA71R5kWCSffKJtPfBy9yBQ9g2tji2Y9nvWCzkiQJS3XwvkZi9Gjec6Xgd
4SBWOLmbeelFwM8LioGpuyNSaJ8Cel07z219bhRLpqczUX7x9LAFP/He1EY39+RIMHbliVKb8tfJ
efuM7rstxcmqXWoX8emw7/ySmWRhk0+wdl/VU2znXlMRrZQcyiVGDWjf5fPSO2HzoE6wKvfz2Map
BZw7dnFKC2LSfIGFX0dI9k5OeEGgi+qya0WPGMTTWBb7bs5pBPuIqlHasSZwxh4C4uf7Bb5ZoSLB
InASzDde7FXwyXZT/p5W7PLKVWaqfcJExXzQXpexQtBGwMT9JIaTnbuD8mikUWScZt0CDdNfYYoK
Hcqw1mP7CkTMoW1aoWnlUh5KE+lw3wDXAhw/ncxh/ty7DbChQCLUOffVyL4CKbrjtbzPz5r3mWeg
fcN1Vt+nM5YlL18Ep8gn0EOc3CZ1xzFuUkQIIwYZDYSDEak/ZWMrEQDjRLVZC9P0jErHVvhO/Xae
BvHQeup2T0/1lW1t3ZYZ689UCrtelZMMkH9s4qM7HMeA0YA/3Ij69V42SCqG4qorTXF5u+rzOIKD
xFFYWppHYLHVkLZL7pR8+NlUOb4DfAytR9ATjyq3DkQOtdgsJKui+8VHsxFxM4T8LsBCiT0MZEem
RJPlYQpYmMvWWOIKtMggmhaTahKHiNVvG3Q1+EzbzYf9lFgdSOtrw4ebXgnR8ZVdwBYySusxbB3n
ljtkQA8UBPfa8XRk4xpp0LKPSaxfFsI49oe3YufOsF9PxDCnjTzjyBvNHjQfqZAkZ/yj/2iVBbo9
rr3hZCIe4Pb+PYpOeKfAyXkN5s06VYcyy3MnjvorETiQFzhZ321AbuFn/KPRW+DAGB7JZ56CmJzF
3hQDpMRZinOiDTDb4IG9pt+hhDGa8rnLILXkqcvnFHnU18NMEBssoTnRbwlGuwK7YmyDH64ytjnx
2tLsl2LPsfm66At5klnBeHmP5KtwNfxuU87eJ1oMKl4eIiVzVE+788NNnFNkOIL7ckaUUTXZWXyO
o5On0GhToJbAH2Bc0kFu4mnNEwzhbXnSW3MQyffvZxL7j7PisaazCTrcruJk7rNHg9BuL+UF1VYf
qwsX2swKn3NtJSwelZd5vaccEb8V1iU/L9sviLuirUpWvUlAlLXlK7HIzdR1TsKosGYeO8G9T0m2
MaemajciEszPngBOZHxd2RMZgX8g3JWpmdG7W6MPerixPyWH2NKPzOpj4Y+BaOQ9GvQJH4g/yLqL
tHNpnWJb/B4vsbU8zd/713fHPn4eNNGO0dAfeWPPmNf7wi8dRCZtkkg0Tm7r27qjAWuApIxVPuvn
K7o9fEF3CjDbmbx4hgk5Gx3WOaYH5YaGFPKzxmrEU/2QZhJlCUdIpt+u8LqGdEy33764E6EkYha8
q5HR/yECY+TEsk0GAdUwccbIjCCiimZebUmXzG0n7+3NR9P5S+D5nJu9gUtPZX5KKMh28rLRKCPm
LUvcH+B+BuVE3A6WJFifwdQZdgfpEF4OKO4dy+/85HzWiYeKtY3gJ82iH9Ru9idAk6Da39l1kf6d
RphZBYLXGKi+m8VWWCJJ6xh+K01KOgG9ifZt29loYiahOC3PdWXfJnppvehLgwxUZkNL4JqFcmT8
NLsbhFBejyKI5n/soaHqyUtjjcNEk9vadw9suBDtwsmWhIDjh6we43mXlA08+xPg1AfN1Jic3GR7
giNgpQhcF/ZJI1MaIfCNM3wYL42DeCh8zRTdG6QoiBKchmZ7/VxTJGSj8grCNy0Q/dboMMJX7fxk
ZOnhB+LVY0tUaSHP1FZuqXggcRPppJ+nUykAIkEQ9KvSwNdb782jqQIh0El27HVJPvYgwA/cG7kK
+JifufmOTYk+6O4z59hTaYGCopaOAtXWV2b6GiD2oeP9aRb7z8+N1i7gXEhjrfx+9aTDSHk3B2LN
Da7jtf3m4aVnbfnsnfx6+iXQfX6kw9Cdenoi6NCuXxqzUaCkPg/vYVjS95BFkF/PpQWLUp0IIfFO
zOzPnDP5ZCGVWtjFvqAOocJYcteEcZbm0MYji4YYcHkSThLay2RUGtHF+XxnLKDKychcNP/+Djkk
h0OJ8A1He6tc7ydTe9s46YyWYjR+eyF0HXlR8hFcHk4d3qcPEhaKits2QZE9I0sf2+qBIYqe9knD
wqVkWUJ+ZGL5tcWe1tKCBqXc+6H9UqcDk0m/jHftvJ2PNu26a6zaq72HddNgR+hRAzHiu/I16Ki1
qyDH9IAq/LSzbeWoR3qNm9fdiTeQRPTCr9vZiCFNxfylny+yFqsa+05LEVZ05SVlTi++at24M2n7
8ycxZi98IKmJpmea2rcSJXiBXqoZH9vaav1xbHY4QNGjxAjyZX9AwHGRw2rQMNXaGtgIhlNhu5va
j9KtMeUl4qXOK/HLkdPiKZB6NAN00azwm0pDefemGcvtoIZ9ebwdSSIg8xuYFE86vTAYIAa2rvSx
ea8nVmYQEdQIk/hb6kHEkFi5qcPFdiEEhk8TwgWlFVWs5QtaVurlCWPoj4q4vJN3NaSOsVsVgzUM
L8WFfXbp8W6TCd9oQEO80JCWJcuGndVdeL3+Zb+fpvKw6mXDQTB2BIytyOlaS6dgOFNJSPTYsdik
QrhPkpGZRmTgipftx1N9cd/ICxUoY/8iWzvN4shYUpyy61b4K5mYS67BE6PRRFtXfhu0WGKd2ys7
8L3X1iI6R43fhLfNCA3v3OSyah71TNNgvtoCXA3S2NaqV9LJHO8fK6meMJFBIfW2P6QU8wT1ZwIj
TluUbOipewI9ZIDgbgGguXuF0uERCu7b1xcC0tHGTALlycw/BQRfFlgDBcAZkwrGEMbizKb5IsEp
yhDA1n7UVelX4WgCubH0830uuKNm8KKF71iRsC4eNBpG3z2vw7mPFOykJkneVufRnp5pOq16olMF
ChAoa9BfaLnaPB6Z4r4zrNfIlIPyjDnpmDR2jqNu5eSTxW3yRsn1fr5jTqkvpWvldEs5ouHBWVNY
5mgyWjMpdHL4ofphYko0vAgBaiFZ41kvYdZs3aaSbgmxW+pmdtEmkK4Ib8iqjTsAZS6e+Mo/H0v2
1FkDaBMVuw8KhhP+XgGzQbFZX3bBXceKw3wdHqp1+uoXb2gOgYCRedgFrfMJumA0p2vSWqfCPPlQ
QaNkR/ANX9+v/cmXPdkjt3SS3fvQF5bxU56sNwTRkV+83BGLqQrlfNLeLeFjlorXgb3crZFs3iXH
ePk4AQJqw97iT54kqgugtRrVatT27tZA3XpbImUylApyEJLWxubTeb0tQPcaIhrHKTgDm3UjUcnE
prEYTCsIEDy0S3XRcB8M+y5QI30lw8+5nH5U2Llhh78pGpIC5d3wz3gFA2z47yO4zRh38EplXtzc
22/nN7v09+GZN4/v59NNZ/wX/hgRRX8O7Kpml6yJHenvEF06s90pgn+6e7/CyjgoXcAib3b5LP2t
CF8EosasmLRyYsXUZFMkTYAcBL8IQfyT9V2GowO3z73zrS/6mbxVSURxy11TwsXgXuh6cejdXO5J
OSjv4SU04Pqaj537EyXkW2MlKiWCTyQgpnxQIXVxUtAGo1p7W/hI8FNa50GA49p0fcjlYShBwuNm
IG/ytf7HgxE+2fOBhwAUHJsbTvJ9vOwGQh8j14Tr0x3zAvu2MQTE/s10AyvshENUHea9R6hJqAJL
h7AJ5YyglGH3AM5nINhlSfhUzPmSOPc52YQoAvRAB8TGFfSpM7O12ro1MXHkvEZuTWhIrbx04+NT
ISC7Q8AcLBEgzdPidohyfG9auhlENOYWqO1mj026BNSSRZNX4p1exJjfZ2oTsO8l5SLujURw3uqz
u6/750YfjgQwMA9GIOQe0ZQvxF5xBPHRxNm7eUwggH3MWo1qUBgE7gve34aMxhdiGpXY0O8I2VxW
lYIZOoT1Mhnem38/f1/cPnw1oIiHT/DnW8id+EOZJT5y4oAyKsO6D3YcavXP4QWzxwT/Pr/npDjy
mTypHSxZmTw6S3/4j018jEFyWJW5lXs8TbD4MZuqhD+JXvxcmjYL2TA79urI5Z0fs8+uurn5LN90
DEEKDnLzmzbMXCwjV0+NtJ9PPqiZmbCYK3igyb+u4SwtoXCiNs/5x3HJuficrU4Tsv1inQZP0s9j
WQ5H5PDMjg/64HwJHwpngzWFeXVJN82FlckGvW26HYaeGkzhwfNcm4ypf63s8lmptWnSxqK99kZr
i45ydJpnEbUzXNNzwn7bCzzyw2v91D2cRYQABpmvgkQuuyOmjv1uJHJwWeWmTHEcuTEgUVvqgQ5Y
qCo2SiHxnKLttGJkIiofVoLxwT0oNvfgUdrV4B1KEZA9hwmiuw0zqZhxyO90oMNfYXEfuFTq4b07
RYwSAZayinanE2HHfEkcVlTo4qWg3m5Mg1DQe8AfCOTzwrP2YfXDWCfFTPnbbm5uFjzXJW24seEo
O5FDLjFrHktilhvFT/7Q/I75nDnQUON+1tRBHzx43ILUZZ4FvY81mz/Q0PqQKoVu3cvPNnXYEQ4Q
v/4d2Gu/Umw91g/87mYaVeKlgpQiYmtbWX3YsLvYQBijHjXJSuejXU3Ley4ATh8hvME+4rS0yz9U
tRu/Obdej6sC7MkN/DP2+rpN/MqTNikvLIbNsVj2YbUpZkYk0JM54Sutq8A3PUWqdsG2ozh+ZgCf
zSo/mSMbc8VQtox5geQV9S9DPcBPuatMjf3Dzu3cHWHIW8wkSF4x5nxjlrvdu11G3q+ANNr6yvhx
yZtpsWAVqlqVcxDtKiJxkUTSIxovlM3KTPPm9zmmNZpKNYGyVxKWEdwZ3t0/rdEoR6CcI0+cCzPF
/HBxIeGV0Ji45fq+1qFO0u52OSsJsfm+YzQN14nlKMQsg6801/CVfevQEIL6elq0JrjdkWBP5TEw
eBds/C0Ccs6ZQgeqsHmmpIoq55uyIvjgKWqmy/Fu4CYqCyDCeRdykpwm0mocCRFCBov3GX+MJaZR
0+KnXhWujBEEKxdfspz2koLeLU1BC6+/oKPc0uxPKIfKuU/NepP/woNVAWMwwZN8silCCBHFuHsa
fl+mchjOqAvfo8GBvmiLAiV7smwieDzrBg4trO1LG5ymnMJxYCziTenHkyYYQYsw4+HYOh3U1ck1
1rWdUWAsVGc0KcP+h08RLjXnHAfImJgyWmQhP7oxmPf+eCQOlu5wMHJq9YfkIh/HM9nDy+82KU0e
c2kpa22tO58d6RahjYiOfIe+Oa1Hk7eAOOhj/+DYhxo3jafK2iCQYkyAi8m22ObT2JOwdcaW8Jgk
FmQQT16Nvp526+yaAL+OpYrE6IF14EPx+CF/a3bvxr7v+gNym5cP+Psl3jQhgyOcdmSijEGqTw+7
m0V8zDFfMCXy1/JShuVO+4qhA8TMLZJyo4DPL7OcZ3QUa4xFmh3xVfnF6yscflvt+jfc68fvfS1D
nPRuwfsI3MPZjF+17tJSCfEOgllROCO/MlextypsoICVFN7nXBMa2pxHv0i5YLK1xpQOJC7IA06h
F5MLMhgOuAuStbelEFEZcDF4RnFQMQP69qCePYOU5stUdd+rdiE6Kun4OZuAbbf7dvoC5WsmqLF9
t/ih3l8WAFq8peIFSj9/vooFYvrVV/E1OKk8V9U0sVBGDNOVXtkYyBwQvQ5T/xEZkI00K18Sy6cA
OeErqiaPlWynDIqmTrI+FRaf63OTzNvL8OHA6ueCA2UYG2iIhfOnN8JMQCEZMbvL5xIvqwsZBXUc
DyTkWOfAyamk7tZtcLUcqOmD5qUwJHls2J7WFh3roVCMHcYINhzE2TpbA1p1obpjIwyRobSNkcvX
cqhCNqdxtsruZnFw5xWo8vscsyzPwOw/ypY6yHkGmUuyhRykEbSTFIdk8kxkOuzXDESRBBYWPKKQ
+ewrm6uh6DwiGhw2n40vhflMY33Q4pzJvjSteM4iOoryTpxRsg39wNFyaOuQ1YSJ+5zpO+mr++py
65SZ79WHPGAF2p5rpv5NCR+fe6eP8qHZMrnvqUqWBeO2Hz/F1/LF5heW+vVzbs6qQayRsMuo/Pg3
gSvLDqmu495SUdgE+eVIsfDxIFjR0POKUPKybROccD2D2hk1zmgP/BNgUbNtSYIXxa7KIa8IAw0+
n+krPYK3PWVPBPXk7SpzEEcb7+2Z6BoEQSoRWuQqbRzQSWFGqaPM+5/iCiNGwZAMYJaOeTojs+Mi
X9MC5jrgKhH+CVHGbLzPLLch4VzHdGB421WJB0t6ApzSiBgBfaCP1WiwFV0x8WRI3/USvadUsdqt
023JDPD9QkPl3Xpy46pUb7iaXjW38TYkl9wtu23d9eZ9RZe9lAbPokU9ac8cPPlPfofl/v6ROeLK
AMcncdrU4F3VUaJamnSUwGfl5lQRVr0uBYdTnoeN+rDFqeG+JqrVIexXRk2Ek81CnBYr9ZwuRu7p
e7CRyaCEF/RLtg04peR0mglsVXa2zizdonWEo3zUW7tQ6Ta5+T7Zkfsow6z2EDrFdemT9OuWOrv3
zlM2NdRRbwte8Gi47Ra4HEIjXXOg3lEErgpvo3EfobHKQ+0I+AsESW/Dy6Z1AFnKJfOpNu3mBRFx
Xk8MbmUAMYNs2T2cZlUCdGjDP0llSYYN6KdR4bdWrliFYWuPwbzY2PMLahVLc9Ju39hhwgfITBXA
6iq6JwipLNavVseFG7Zwv6+nu5xeA8iTA1T42osEeQ4OtERbS6XWhZFn7noXs4fKZRmuMDGiWlqy
1VsfZzTOz4FsnDnj4DUXJqVXMcDQzUbcC1PYgt1hy/mcfCpTpG1gGzsoFEE6CPBb9HtG5um7OKvB
66sorTvVk/NwVTJFTIZoTi7vwSl8T0gyDKvHg7n+kpCtnZzWt6/RC7pGUO/QTUI2AU7jXHHTBVxH
Xw3E/Qh35+bMuqvOcL9G+3Tycm/sJTy81sZaoLPeMsCpzpLo5XbBgymGfBIvnlzN/P6h9AelpObi
IO1/KseYs0wXTLIs7+g13mapVdvNn6nPDZC6854Ye75fmQ9zlkUo10OYI4OdiJOaZlK1ylb5gu1G
jlF/w8O8ckUgoqqG/128yKI3+DejXNvExwLBiyfiPL2Z0lKZf3oTyJyZ3634/Zj2cxDUZNutQB38
t3ua13Zpqpt29uBVGutxgFfqJOE9rFndzRksGNzi9qV7AB05betIXcbpsYYXwgoBmcjOEJS5lOYq
ARtHN4BgoGK8gUGmaaUnjvFd38CaWSeZOBNKS1+WYBg5rBJcAG2wkrglAbfaa8aTKhh7tmtYRoLD
B6h/Jsp3teXb3oDZrDvrmQDO2jILjlk1ulVUCqM9q420bABGwKfTl1d+fGFDSBLwa9+M5prEiuRN
NPJaTw0MV7KAoeYs4OaJKDHvI+k2rxGPmKd2WcwFNm/1hFyPa+MTFx+k6Q7XVW65xQ96AsPeyD7O
gwxqoSX2M+dl1EAiTLSewpDM/rQfAdPDXzDzhfhVRjR7VEuSPZGd0JnypgjKYKR5OaoFdCLqHZBy
8nvfpDQtMTtqN6Pdg9KZ7u8XGHPD+BtwZMjEgXXfxlOBAo6cfkE6JGxIpuKJ5N0h0NGCXxj7eDHm
bZh6SQ/1QvCeLtcdxIf8S2IGb/HBf8zA1+ke3NzU1f9M5EhDZl9o9t2pSOsrXCOB9i3aI/dj+1tu
nhfhS11km9fuZaXXMR158uEn8xVjnFtebvpFwTcYQTwxHdP2mvv+ylYjGDQ3q4q6c/4DJSwqIn2Z
f4l7tt14y7sTacNrFkCt3WGHunnPixWW222k3EzCDauvtRMnZ8TM7Bz6X6Hoi9NT2DGHI9OmwrEd
DlHJOu1t7LyBsgO6DEf6sMFzrk8wGhPNES1At2JjPfgWySmD69bAgZWrfpvKhSrIT91kkzhnBaFj
57muNrVgFb9i+Jg3v40nzeQns4KWyBXMOu9NMI0t5VJ1Zj2nrGkfzqi1tNRSpvzuMb8H+oFAf0yg
Vr4mf77fCGNavzWmuswuvRuMK30OvxQxrITopPgUhv2OmrKYYaoGAAs3Pzztxttu5ufr0nB0GHX3
kB39KM3bN1eTHekXmvGBJcfw73iZRZw7054g4Gdwtaa02PciVcpYGcasBKzkv8ozoahxxviFGjYw
FBRLmn6JXfivbzaJwRTOt7Jnk3NKInstmUMnkWPijlkbRohYOf60AHubbtOktjxyKZVzu0f3JImy
6HMdfYMqAkgmgiPRZR/s7h+0KCx6Py/rT4umPEugnXR3nfiHHSFtHz/ng5HhGMq2YWaLmnBvYHtq
7fq9ZhrMv0GiFc6C9fG/BEasO9jPuGoSLK4Lj+zr46EQMmWKrf7ZHBimRHCOXjmNfMroWbIU7AzD
5lqZZ9YzVKKYh4Go0tVfs13WG3k7DqJ6ZB6CxtqsUxuVXP9GUcWjoWtLtZ7ABbr/vnzg/xWMBAgK
4Wf9tjCfW9+uI2/2Tv29MdvKXz+FMjAqDGsMnaDPbAWqwDK/LLPZi1qaEjjInHYG1KBZSVCRmyMN
/wqJKrRqUwjcuXstl+urvsgv+iTzwB4my+TIJTW/SG0y4EKOBKvJCtoltgiJYzHwZazESFk9dwyY
MuDoXiuv/zPU8Sc43Okw6gOP7j2QHRrzh2EpQJYdSMIupeV2Q1dd9Df1ItKv0T1cW9eYUGPlqKky
TaZSarUOkgNYUCvDbNumjUTkSFGdmZVLluvbgTQDiWZsGyu++fpmGtf6I1QV28KBP325MhvTSn4/
8D0aE/2UpdANV/lS58PkiZHN7CXNK8bG6Fi9TbACfYLDLsNbT4nuEUMCdKnVQJ/UD/uBLBVyKIb7
5NO5C35o4LKFWsbLJxiqcNMndThahfnY3sIOg9pj3/qLEsnKokgvvDwTWw/7B7bKIEZM+vNjXQc7
da7myr0EQChM4XFWob03TGncXP4DFGoH1f/5O8te/uThP5GB5f80YoT57/8lWP5FBpaa+CPHfdd/
bTVv71Y/AgQbO0GyZvVcuhOkAp3D6ftMGlaBSbgPGysD+v2Ihtqa8w9sz4Et+9+4nn9xf2vhVcZ6
9u6/bkVY08TelvuSQT9UU2bjebL4TBWn/+03FEGvWTGX/PsakJxh4Dv68BRwFNSUblX4OmTXYToJ
Ith7wzkP+LvvIsMwlR12vGxK5/5LN5T2+H+/fubU/8MNyJIoMiqBXr/+P6SdV4+ryraFf5ElooFX
Ms6pnV6sjg44gjHgX3+/6q17lpvl09x7jra0pZW6gJo1a4YxxjQrcGC0mMq4uUMd6TifXoilAJja
QA5u/jyDfbR3o0M3AllNbckZTaI9+HLJA1z/MmGAJM7FprG3cykIU/txJQZhu1Qr1P7NznHZ8I69
hFxUjAC4gxtVe/yQk0Py1qc+POHK5Ah2i5CSgTFqeBdBBb/NJqPI/6bHQ/imFmR4AfUaxFBf4WrR
+Yaj5XwcZvpHe5zb44v/4jVMh6q+/WK8QuggZvWMs0/KvGAM+915QQTEwZ3lKJYTEjuXN8ZLwJFc
C4Ui8GHuqQ/PcWd/fH0oI+AFKwAj/OmMHXQAgdGXIk8enGYMKMw7w013H3zsgunHZudOE3aydp6N
9ozP8bghFVGOc/Ma31NZLifX9+n8DnZLcMBQFsaPH4LjzTcHoxhk9EDt2l7HQzKA+sel0wk0dJf6
hbNwSLTG1DfhtOEf4q7VkUYpHaEay1eeWf7jc1aYNtvL2SyOp6NQTwWAS97v9JnlMWKeVGeB6hFy
Hl/DcPq7udZaa4VXIxnKdcdkHibepQDY1ogwz1EnsO8ufdqwCbfwspxQdbLRUPlED2Gydzdzfwlu
U4xFuMOFnNim+yl9wC9ZrkIlRlbtOiVoFwP6zPmReasQoB1nLOzlAwiIErXZ6ToH9pTN8PDtqmOU
ilNyuCvlKevT+G2CgJxs787uvSR8BgK+PL2B53yB1yxHmKxB8Nu67Z0j82i5XfVAuXXvNz+htbAj
mnIQQNhBDJvKr9Znstyj7kQEnBKf71KfWILWOAVv8HBXgEUIJCj+71uiPmOCPL5LhTa4l/fG9n7A
XttIGAtDoF462b9PTg5ine+dm9eJO/aCcX0OCjzjpMsl1gWaXKcR+fRSeHyOiifeWdusPJWYBo9B
wU5Af9e2BQdhNx6NSAG3DgFPi6EoNJv64y9z9NW2Jh+1UmTfojnVG+HxOSp8nFszlc4Ntbz2DULH
Q1+hmNl41beve5xMvPfiskUbd0NelTA0ipnfgQzA8CtvuCneXg8tObrTBgkvxGHs5RsU6vv49y1T
npFpNBP5FkvXZVWWKz5fW0n74mYwvxz9LGaUqD4GRjFUZNKk42SANHGpnizGw2OwEcVyZ/NSJ9mm
CLuofqfHh6j4uViJtfQUM5sTfLNzCen4OLdI41I0Xfgei/e7o/imT75KNrVylBoNN+2Z2T4uX3Ff
TRMZ5stBFyxuIIc2Y3lkNxodZ6Nobffnqy7CNkLgVFpYDN1h3qRD+MihmjmSG46l2cYbwtP/qPOq
8jNSKoo6ShNdUQg6Vc8g7dTT5iqzNQCNAyYEeofgTB23CYMuRdePUJNGJw3nXlbDW7Ge+fPHlSvn
2Nzl6+Z+wwc5ztvzN+QnmwMO0aS7zL+6ur80iGgMm/wdAeKl5AC4n6YoPnQ+mi/Qzt6v/oFKnAuW
CsX2i92FcDlQPvJLmO5xtSZUJruzRdzCcAb01W/f4QL1myAS+oXrLaNjIMdDwmY4cWMbEH2HQlSw
k7qLtNNTnTJi+AgshXD4+1GQn4U/j29d4erIUlZaUrItJzSkqcMXUexZNMEGqkNRlOyzJt6Cr/bU
7E1DYnNNiyPInz8QvItypxfb2xaCaiPxplpw1Txj7cIUOk3Se/fmS4JjAgoOxTkV0Rs01qCNtVfI
XZzQ93X45txLwyMUEtKoee51l7fInwghFTGYhjsPFUqv/7ZUYWL66ERHlJ+Dwp5M/CUAHTAddmy4
kiMQqkjxI25nI+oMvMYe3cLPc3t0bbrvAWVMmwaN3+8vjfd54rblgbT8mA7NtT2EPinyjhUc496O
EEMgog88zNx473YnB6YfROwv+zw4f+1te0StC+Q4iYQz4u6NOF4RASWpfgCuaUSvfYTW6NtyO+oi
pItQzPaFA2j5vip+9TmyEto9DYcS59r2J6spWPym/XbgkdXwzo8p2jeWO1xdumOS8xnTxKffJSr8
kgAEzdaDzmtiNwp3LWLEi464emehQj+wKRUzdIz2v91/ezMouztvxLRHe/JJN3H0aX4wnwD4URB3
3knvsd/gRgXJDsjrHDFwy7B6RF5uk7KAN7hvo4RB8Gi+Ic55WoVAowab82wLgq8RwDtGS3Yr49L5
OwXSKPZuevy6aYx7Z3wdhBBqm+o2Kt+pR9DyZDGz8ONO58ioedUBUm9SlH1tkJ8n3KI7r+Qn4ZTt
ltQmJRSzLspwqA9EGni69jTOKpXb8KSGe6OzvZKphx/WNrAmiuQwb65d9GOBi87XYDMphenu9u3j
fvSl0QmogvhNaUgXWPI+tB52twprztxTz8+YHxXOKuJ+pjgiD0dgnWnF/ngyiolhLydAU+0BlFHS
yH2NS5Of+viHhSohgbHfKfdYBeE3VQDcq34KRxWZLCaAlRMi/t9f6/mt+rBa5eK/pvptpYj5qm0m
SCjM5JxE0Yi9tzuOhysRCuVhfdjz1G0/rFq5yxvHa3FeH8460IG5O1eA0jmNd4v5SRkAG0Le6OAw
zGHjMFtv9S7u9WyCroLpjynAkVaSJYQ1kulm3WevXK1mYplrNWN/l5ANIUrBY+swI87RoeFvw2J8
ahmzndtVIxUSlu5fEXbfuIITKhocHSCsfcp7r4CT6WHLkAUo0MZBV2o1bArRQBjuLbkV7N13wEKc
hwUN4BCwowPTeTNq4rrDzxlICaoRtyGwFOUuNIQQBHfMoB37xyB+YyCkJw9qtv/vooQsI1mJS5cs
TfmLh91sHtXm/ZKrk2mbfAg1i1H0+b51Up/ndJyhEX0Mz+7vaz5hmv5cs7L5zSKT5cMuYU2ty/63
c8Mt/MJNIIb5/VvUnyCZf5sBurp5tEM+ju3ZNbEZouL1lK1HLbfnULpFChidFO8F1cMvtz3F28f2
cOWF7alLzu502+2Qsk5Y8+zfF93P+O/ns1fiv1Njl6madFEnoOYoKIDKX/b7SNUcvzp8taM/wA9S
lRbDXj6mGyRmax5A/dsN/XyAiplmZbLVTT1VJ80uaSRS7nR47X4cAt2luMH1x5C3TsejAbxCY8sr
AiTEGDhee1yaT8PxhyNcCQmah5W2PklJOcmlgBrShkb1taMdvByg68GF7b4D/EVXYJp5DD6FGbQy
XDUNjb2/5zjDvbtDf/M2V2+9b0EHRC4XhitkHxMxVHoaG+dA1UTzTytPH8Mh2pFjFl7R8CW5lSid
xjWAXqTJQcmtw4RkGq2vkI3g4WVfl6n1fhidF+kwI/Uc52CfwU5QUc2jNKPFZCe3wW61QORkax9e
TnC8rgKvKK/cDVmD3qdfDrwP+N6OUhG6EMBlEIQonMa5lcVomflA/agdXV4uMN6BgTWQbnZBf6d0
Tij4XlpgBo+Ah6nwA9fWQXeRmAN1gKKz9XkUKlD8g0LxVKPF7+vNLiLFVxOAlg2Ke9dwuc41vdfM
u1rcNq62EgcmpX7TO7WKj838toE/dWV2sfgq1NShkcReEd7afbUvUVI89rctkiI7A9G8iijWwX3Y
z0wGJekO4Duw5eCDdJr89DICyz+EYMzBJ4HmOxPwvt+iDCACMQWiaZPkw5pvFoVip1OYnzfVgS3q
wWSPVgNf76NkIBAYwdtx41r9a+dKmLQNtGjjviEmyWXc0nB/wJ+QS+02h2IKw+QWHoVcHj1y13xp
drUAtpCz5a8BPLlMy5YKa/VrzUjOt4Z3pTULwPGCvDERYPG+NOkSo6x7y+w5cJAJiHi00FcM8Vxu
qEq+xQA5CmYe3tw3MJ1MGEYs+lUZ5jhpFUaINESdMO7ydDnkPss+tBqYi6f2U0i1ZnCB0lz48F4F
L/fmCh6UQCNZo2uLKl9w7qPcS7KLHxoU4OgoLfINIxplsws/s0kUu+8LFMbNiSOmnXY099jWBuZi
jScjONFA6OzYkL7Ugp8VGjET5He+GQUpP2nXPw+KqB8PYTAI1FMElZXgz3KTPnVHsNx4wDsBbvxy
6t4oj0f3N7oODjO0ETaksUT5IndUOOUORjyD9xq/8o7BadSc7uYZ0S2ZO8lMDv3p1AFp6oLN9Q0n
nRNZdNNAeZE72xES1Kw6Bjva3vAmyEKjNSD5B6YKWEM6d9nNtoLD5P5lIQZ8PdggvM1IWQAzBjGM
w9aDggImByMw2np4D28zTgnqi7HavvPhXrQp8ub5KO8WDYfoPcxe4xGOi3lfu0HW00PeiO8MIMC/
uftO7qnu3m2MLo42vY73g4Onzw6BBAxt7R3HmzGw7rMA8VmjU8DyjvT+rSD6PUx8Re3fGpwDum5Q
57aTxpJu8J52hkcH/jxNMwc8C9c20LjYgXBEbaUIlE4Bd+XupFdv31tP6FQ6WgQq21eotr7qwYpe
Es0VQCr8VbqYPYLc6/RIGddwr1+FJ9lpi074YL2gIwme2U+6urMZ0SzW/Ask1+24ATfQBYDHfGJB
AWACkItYHpqaDVvr5W3pDa/Qu0QnQCZwB8G6JAQ9SQAnlA65F4+tCDVu+BIQHsq3FK3BGU3F2zJD
YSbQQPOgsOqDtw+yUAE+PyvbCE52TIjy5+7xZe/RrtRfsxTc5GGwa8ufq/auVc6uQf5x+Ch6UhqU
qmtMiyUwUqUDigXJigbUxGU5ibeuufEA5NDplqd0kQ2XH+OB0WG85jWgjQSNVfAZ13PtDZDplWe+
T6+ONtMdlCbVKZQWhW6mMQXKe6e7dLYYf6PFtC41YCeDteZctq/02fVAXZKlIDECo9Y1XKWXhvkb
CowAs/u33oGJZh88huKCk8WDggiR3HPv4q9AK6S3oOknQ1rtPDVsrtRP+PWlR99xR+dTjvaYzdpf
X/o34M6Kewf/cmhJaXfFS4HDOUc31d9f/OQexAj7dTWq1JYPzne961unDiKC+rp1U8cGSoBvK61/
AQiKWgBI+aurDk7hfe9AGV/Pks17HM9pYhU5m5De/N0mPMC8+SwCpjkALDn40AFh/+M1b/7x/ebD
q1n39h3+tTophLYiqF5rcPzkS1o56hR2kZMupalTatFWC2N0UUv4wfQt7TsQUpRLjdkJTiuwc8nl
/wVFU5xtObkwYWcTXuQRdbkLzN41qJqMfmvrsLiCsAaVR6UTNC2EwM5a8UiUD0DnSJPZ/PHvUZ/6
tITwJ16o1oj0XXK9xOqqmIAOgYyaEQvD3Y3eTk4TqsXB0ewG2LIYhMIAiS0HcXz3haPxCauIrC80
JvKgblCU8Szm1zVDllUJuSH5u671kNMdjtedpiakWkkHvRUQjgcPWrVNN9RBRCZSuVrzV8m7+VCF
o6x7Dz9BQjnXcNArQ4ZZoDJsL5phh+ZRuHPfS//SofrHpVWM9vYrADy65ZdoR/xe0PIwfbwnKpl0
1q0ob4saBKqj5LGJv+taA3h13qkmqVH+mpeGzNLjC1aixaOeJpfj9lhMWCtq8IqUl73kzQR/enMA
34j2KObQcHXGWtdmss+2XNf5tMg6MoTFrOSWWRFr+zLTc7K8Pdc2BH1qKZqr4FVhVwVGXWxct14l
sbhl2eqalBQD55TzTva1A6oVDZeNE40Km/rKGbBwQMEDnDbSPA5YPadFk00IjYYftaXiZwEyem4U
C0yavmpV13J3MCTzcm3uJkiBRrKvIAZiDoHbSg7i2v7aWwcwv/wMTNl+uutZAbcJiY0R1VVnn6b4
jw9SidRP27uxN2Ue5OIlaB5daDgtb1Q+KUcRN+YwzgdK3+xfuHak0IjKUfH+cYE34vzuAZ5WLR+e
QxPG+nDa9majPF2uq2s/V7sN6EJnEF2rNYdn/3XWCWAuEBFbq4a7YVr0nt+/NWrqps/K1LqhNSXJ
1LDJ76bQwwNcCqb4bnYyqXv6PXAlH2Z5IASZwLDUvOuTg9dE4N3SdFli0Ml3L+1hKf2kJMbqzMFL
SEeJSvEqcdQ7O6b3+0Ji737mo9KPdSomn8lNBiNfNsXkznCfCbVB6naUo39f5Fl9/8cqlaw3Z2bt
JZa3tF4Cql9cW5QEYZMQd5mDLQFU6xgcYD7VldyenOcfy1a8V5k1GTxgrvIJejbunHE+pLqE0O57
8prUeg/571LIz09ZOSZbJlxJq30jp7Uj/KQAETM4CRQfcs5hXR4v/53H/1hNrxyG8kL1a2fxbkCo
KQr3t97n3RGBaKPOKwoT+MVEqjMzZfWuZ41sX0xIm66kYJsxTGdKegbRR9JB6h6pIAVhf9NdB2iN
z6BjUFphUB0vLw9Ln+jVZXQTLTbYbBHl19+N60lJ5eeXEPvycFSs4ppdDxomLL7EEfDGcoXunArK
D3UgWJqCs+0GJkWzjdebafTJSa+Rdjl+7oO6bXmGD3g0OV2Y5MPD5PG9NMzifOfK6t4QcrLsWyeZ
KNO3/mnoUzfvGIm9SADiilEWY1BWNS6q1i5EyPLwAMYqPaZazG5dPOE4TDoE5/YCeoOjRr9/ePm5
j7JUU5aQXpasyvW8X+fXvDxg8Ibdv4Vx0Ensr7Q9rVnl+SH+s0rFQ63P6RpBv7V4ITMQ9YJrG324
Ng1Sap2bbu2ktufm/me9iq9KJbqR1uX7GCMnRqy5Dd6REhjjpUDZgJO7tOus5llsi9X8WbPiqA6S
oTbXu1hYzWq4m1CFiiHEaC9UVoaQeAtS2+YruiGIJt5ad36BV0FLAa7OWx7eYFhlpHkXTpqQ5qz1
3nX7XHFsWVo0yrj43meV279BAJRDulu7dQgR9feVwGf9NN5NZjRPG3N3Z9ajNixEdfLOuDhgu4Ns
hB5QW4FcjOAHbSTIKELPdgOpg6Y9wG/qOPMxSLFN16JS5Z3nxuS/MkQmNf18uPVqoyeF8O83ty9q
NycH4Nbe7q2RCtjV3ZjimP7tdP/XImSp4tSaSFGkusKNeQbkA57HT8IrVA9q2S/MAoArWjN9Snt2
nzASiUhTZ4yTXI21m9qlPB7vxzvavQcxyGnfmRaiuYIPRe/WiUOG843olyoD6iXb5cr9PIYDhG1R
xIwHr/kkee29vLSG6CfWfPZn1+rjg1XOf9pcK+vzEfe+Iwimv9CgiRl3Co/Mo/6z1y1WOfzKUUlP
qzOipqiZKK3+tS2PRAWnRJU0t+vSx6cO9PHVKsfeUsy80bywGrUcaG9rb5AzhgNgnlvzDZ8V28XA
q3/tbuUIp5JZ3g0F+VOlRYFyF0lBhrregSxdajXBlF3Rfrp38tReZifqZmidOokv+9rdKTrmNA0k
b556uSemOMImDfr06efZ13pE95iuNtl3HDaDVXCL7u3lxcOEXhMkn24g+agEAzEI1mEJ9dadUvhs
I6PiS0FJqfng7cekxi5cVZ/KHQVbius9jcCBKTbZy4XRNwlDg7KAGZEdq70fQ26HoEvp6NTZ9Tav
mxnoewBH3RXY630AxDgwWo3u3bu/XhYy6viUvd3GUPPpUAsJbKCP6QzgNioVVPwK7+hJs22/GW7a
sNQwcxDonWTUCMoIjjgZbdkuI8hdctecpQNcDNW9y4cpCjA+cj014arYg+qRf9ijaoEj29zlM6cz
nwAMEloS7gLNtk1QYwo1Fm5VvNhql92thobNXf3tVCa35TTTrm320WsC11Czmlz3UhU/lu1MKz9q
StaPk627lZksiP6bDmQe6uLVCnSKdQzP2LYzujko8Fp9GWUYRvmaDIV5k3Ivv88lBVJHtpRPy8xY
OfJxqKPig4ChotsX+P7lF8xK7eWU5/B+YCrtwEAkknOR0KA1IAuaL+fScg47RhY1V/b22FcUCurq
J3kbQ/RUeC9CZxNLhO9XZNPjzXT3+ecNrbVj/lLsTAYBbL4ySqf7V1MFpmIAn01fhMjOCmmUVgPh
YwrJDONhxFGcOessUNAFPiDJw2AZJ4k9eCGZYevWFd3SRWoMkWlqUILNnXiNvUHiMYeqefL/+eeW
2tIabuMwul8XUG5TVFbWoZIqbnzu0Lxal/1DhihJjpA4k4eSFNEGuj15oVGLNlC/WIfJ7taSzj1p
+6lRYdwyRC+9G2G+VV3we959E2V1u/wd1P5lubpMUoyL0czvMtlDzIl2tVLeG2v0BOOZlo3So8eY
zNRCrna4yheXM/IelLEZX4gk1i6n5dQuoYvBLYfoc37Rt0zBoLR95IXM21BrjrRt5xC/mMfuauur
UEyV9qagq4TKJi0NXzqLGTzTi/pqGsPr5WVVvp/XXxQ1daCw91ayCddClPJ8W6xomA2srGtsBwiu
xeea3PnvmdgEbfLDe1cC4IIZ8furjFeFXOavgrP/SQ+K0V8XMGvIETgfCaSF2njsGdayKRsKdQjF
4rY2Kmeq3Oa73JL2Oj1kxvkebL/7pngTHagQ9zPgU+e1ZU2ZDT9u1yQXyrNYHC1+JrQrGlGCVrke
1zsl3Z/0TGPldldriclzAqV9B/AEUmjRa/othjEx4+V3N6KIi/AvA3tYt3JRro1GaeUX1m1359eO
ZZst/+wzODAiv3nvLHa9nqN6eb/F3F43rKt/PUnsaZk3NUuVFMNQman8M/DbrnXj3tzfcmIxOoPQ
0Te+1Xs3SXHh26Wz399V/9tBi9VMtclQX1lRvoOGh8O0Va9bKS5AVKBULnLI5TVaHjyahxPf9+eF
D9p4yWQYxwdmYwOGV53ebAHkq7Pweh7KkSWwBXLvtcPU7LpZO0rdw1Vuj/VqX+i7Kw+H2SGlBZIp
GrwHAfB7yR5/ucOawOVJ6fHnx6iY+vZ4aW40nfXcOe99dxk2DL5osA48e9GD59T6styv/3/R++ei
4hQ87MDtqpixnLBobE+XAkKPbsCgw7hOT7Gd8OP/n+D+XE6kAg/LNWItv16NuzoBFr/roNuzkD61
fhYdPVQqV+NdKEe/m9iTS/nnihW/dTEPSXFf8YJzd8kd44CWigYkMpSzj0HYrolrnpzen8tVIvj1
JtdW2f1QTpJtB0jnGUED8AVfjdK/9ddDhMQaCEszLBj8K7Quw4d2QyXJ8GE3T8uocfYZsIJHv7aB
hpu9Q82Be5J0/ny8ilOLT8UuyeNSbHfuuMB9+29lz5+A2BwNmu7A63Qk33u5+EwOhwlTZ2x/B0g/
V6+6tv050e63fyx82dU7/eUJSEb3re/bUeDJLTHIwXldtcfjusP1pFTE0n+wW1JlXzZW83qTE6BA
GXC10kMFhOa5MdwCIwubNcjz5yf5YbHKV7Ya4M6TE8CnKQAL8V+fKapULZH1sCf2J56sl2Z2a1zz
fZ/v7sO61e+bXszV9X5TES3edNokJCdYMW/w5QaNKbjWzO+A8bE9r+WMxZSMuptLHN6fN9fPbyy2
/+FwGxvl2jRXYNUyZ95e3jr9N3B/PklsQAkHRJo0wVuP3Rqf8uSi/rFs9RJpbk+5sS1YNrYxaK0l
dON9PNnWFkheb6Ez8rcX1vrr557lz9f+NrmH1z2v83K/T1kXwTpf4Ojm4EHBJg/EtEcFON3H767s
6el5WK9yP+wK9S41Sqqd2Zccfu7bJfzlfVAXATyJuH5+zsqNkJaltb+pvBaazdzK8263cJe+nwYi
3qIZSRv3aPcA7WW14+2UGgv6hvs+fNJM3q3T6xoD1u02w3Xt+ZKkbYKC4nuCa1p4L05IC7Lm2NSu
WrFbadMsy0t5VQWsd9tbWsBfbo4PUjF2uAgX0ATuF0EOcYd1pitCiF9OzHdL+uF9G/rWONzNDEfR
dQkwvqHzI7S4WM0ZM/jZ/d2Cnt9Of0xIqYQ08kpKlCzhTctg3pbnc/yvAQ9kgvsNOh2zv53cndde
6LTraH1Pmus/rOo72Hp4U4Nu8/qSs7PufN7tdycC2B91bDw+Msu1wXsd8vPbZzwslygnOK+58MC6
bGNMd7JW5kWIMfNdP/o8OMhnvmvglsCiMjkRanw4/mjrdd9bOPrf9lfY+8NjlElxIrHgLOVOG4n+
hud3s2E/iiImYgUdb9e0mbIq5C4Scqc62OnzAPZhtyuhj3IruIhkPkK77XfxTRs3CAYs64XCtmpJ
23WO+Ltf9PC2cFo1Nc+FNet2l3ktDJ8hhoUu6oHRnHdaXj04/klD7KddVa7a7T3fGeczFj3tll/Q
XYDlA2HYAjlEC46lA6AxSdPmQL1A+fwCUVLnPf7OE38+QeXSva2V81m32GPsuh+NPkff35iUtLTd
EBUQ+/cz/IQF+XO9irfaxet8r1z4yu24ZCJ6V3KAggH4nGPa3HpvNk2D99nGcDudvTher6SodXYt
3ukXu/4ORB52enPcHvaFsCwBHVkWKVS6KPpE6A6Wbb9jtHovRxjKjUhoLAyndVfUkxrMj0/wffof
lz+ctOvJ5JNPu/NsKlLkhv1mzCaT+NMeGd5s1gEE6L0gneeOPVruiz1Bz2LMjgzbJnD3Rr/bdp1L
H8IG13TdDtWdu+8dfHi8vd5ITO3IDuUO4BqwwIRhqchhr/Y7qk6L86t3cmtJGU8qND+/SsXZ7My9
qCoQ4rr/pM1x26ct3/HQ9yfuqk2Pa8IRteJdjslqE0uSsHuGvOho24lgczVlzgbkr2jALsDe8M93
Z2GeoEc4tfFQ3b2tVmL6WNqb2V3c28Kxw6IzxIyhk82FNgiSxM79WWc76ZE6h45bdwJqbm614nfK
O1iuROHtiRkaLAmN07FnHRFaM4wLHYrfT32tTVW8jHRRUmkvfCs3yWpJWMZ7EqGM0K7aRp0zOi1h
WLNk3QZXHM11nTXj65VX1G1hUfnrZuH7NheIHtC5+PIWlAhaX5ypYdge1pFVvy+LX1yMVilE3dZx
Kp8zXrgcztubg4OYDEyVjePbn/fgfbF/RSSpszCFZdUl8d8DFX9buxImHc6bRLrdOEmHKeL+d0R/
m8iSagPUr/Y9xuBAXAqsRV1PpM6etUqAnyqnRIGzTMGJbBElkXMfAsSECyVwenvdfsGRy8i2f9Ts
sziov71tJeBPNqfrKs95WymYU9ulZTZQnC4zFyMgLl5Qwtqyj71XyLrtGqv+PqG/La39jI/kTNqd
co0T3OwC/WIGKezVccnwoO5S8frRZGSg0myjlL5ozkHUm/YCmTH49E6Lkl8Isa32Nhff+Lcnqng1
I85VKS3ZA6qv5O2TSLjQGbIGrFYXOdT4EK3iv4zzdRvLmfCg8+PkRqlXnGikbYLrtNfLo1oe0nd4
X3k5VQdhpyvUtA3zu27xcDFZZnI4rfS9CFVwkqNtIGR5yZEDSn3iqr6ETPLwa8zryVv+WLTylqf9
er1LVRZlkIQ9N2zi7yig03xxoaXhteoK903xA397y4qr1JPG7ixb52s/NRGx7ie7jmW8Jc3RYdNN
Lc96a8bBrtnNTv4BXVbZLyFNkOiuvCva3/qsaIw2mns594DHMrDsbO+IJdbp4JS+JmfLVqGzyNYW
NeCZup+btPQOjDtBK/umgt2Hkn04LUxlY68ktKjL9kmdasVMa76n5WxtooK1eW02w9PdVy4tZdXO
TPeQDTZG58J91YwnZ72nzGLGnOmbsXlqJTs6OpPdSei0t0/HOgf/xNZ/7EzFwV9Oq23ZaLIzUtBc
trt9fxQFoH/c1A867MzXcFgbGokD/cveVAPHIl6v1gwnFcYAf4RCN5WFEVX1nK41YmWegz1Mawyw
xh6q0aISX3Jztz6IpLc9bwZohzQgy0doCb8PilYH3aEd9h9eaheusfxqHGje14dc0/i+DMuy3f4k
gAAVQTj3FoLy+F8vV/Hjh32Z5taB9zzYxOOU3e4o3anMx+04vZDzPUxgzcO5qPm8dW9Z8eH3dHWX
b2eWFT2cuUivRyO0ARB96CxwmmZtBvSsvPpot9XIUz8fjfwsXpRrgq1kLM1o1Pi8tujNmDZ5Hvfk
lGF/v7/ns3Lfj1UrfkzbnHcrXTt9Z5oeSHmhaxE0EdhreV9Dt0626/slfjsplQBTTu/lQS3OKo04
XrNAw5lYIIL/hQYTyRbyUAPOSw8VNsgInBu00chu6s5OjYuo4vJ19bBRVfHSZ5fD6vufZHmB5nYo
IIeZ3a67EcVL/fbSFY8ky5uiMK1vE0a0hVh+jnADLw7mxoGB5rzPOmlEKywcfrU/auOvvxF58uMO
V0PO/apxOWQm5/Xizd2+D+JtdGyTsQnitNOenv4j/6spTUUTHW7dqmyxlZ81OU5jkUUzUoL51lFw
DIPcXYjyccsNMar9/HcrfoK+5B0f1qxcjrikbVMrMkk4CVEoh2LxavmUDdagxdFOwD2JksniVWg6
Y1xM50MFp/1RO1P7WUbz40kqe51ss3UhX3n7gz11l7I78UejZvROLLL3XsbD4cfH76/+LKN4WBBi
A8b3EP3czO0qjS22V9TrySWW3clk5UaB9iH3AqBVI5I3F+4UjLHBf7m08KEPS8vptZBLmXedUqVZ
rlr9I6HeIRiJIMhewK6BznLrisSxLo96Vgn98daVpGIjnxXrdN2yNKEXDGBeubDh3xKEJSF3g/fa
akGtHGbhB9Ff3fLPQ85/2VtTqlxK9+1O3qnizbs0ERjDBkqdLjoNEkhNzpBEuRZX+9SHPKxYuY9W
mnxcX5o7TpX7lo0YHH8ASQOx+gIBEOEaJbI7COW+buetcIywp5C5HNJVGIb3QWyH+6DGp317jb98
2sPzVDKK3U0uFWvL81CsQpxF9IkY/WUvJS6RPhsx+lSoBaui5U5UcHZyUtp9b+FItrjHagzx6WX9
8DCVSyy/5JdyZ22EP2/PFVplXGQXJ6LDEnQuHeHovv6zmO9hzYqbux7vp72aYoG4uSXNhm8bEHAO
u+W8MMiG/2rLM0/jzIc1K25urUraQZN5z+6yT+kNtNAQsQ6hEIcmBmihVQ+JSdOp+7xPasE/DlvF
p+nGyZLkk/DoXbQCIn/ENX0PyHPYTVIduBpM5HZr9lTs2S8GVu1/HvbHzf18xMDEkEFSLBSjuuhC
UymJGGGm2fDrPU/ky+v6BlbNYav2QDNrsz9K/1xh3XO0fGvY0Y7TFgFBFZqe9FWowoLTsTnqNQer
zrV8Q5kenGpTLdRDWuLPNxZgBpo8EyFEpQ0GZocqKwgtAc6qu0RqDOubt/ew6O0IDZZIUJ1YITFC
f8Jsmyi4ly723GK99Xi4ley6MOxZY//Rrqp9UWB5mbKWMOe2buctkUQLqx6d22KaaGAPZsA2HO+K
rCVZ27Q2ha/b5YoLs/SiqZaZcGFgO+0uWW4XJJzPdR2sfJiZAYrpdBqEjU8zu/lSY+BPg9A/h7kq
ZmiVx8OmGeNAuoQsMqWxEdw9OjuOSNy2PuHJ8PcVn7AvRZQE4hENt6YCM+HnfV0o922uy8aNUAFl
d98/oADRBOjImFx381J3ZT2r3P9YruI2lPNto9xW6xy6d8mEgqn2um4j8k9GnHU26KgNEsZU7ezL
oLTrPNZz5/GvN63GvLGVJRtluxb1LvpHzIyl5jX6BCQtRSI0gEYWfn1N61BZ/yb4+7NsJSAy0yK7
J82GItjHXcLP/mjjjgLiAmbHINTaGrq1Vvzti/72k3/WrERCFk1hJWkmoMFRx6MU4wpwCPOn6vgs
/8Yx/VmoEvNsGptUbci8XHteuKJkDQDHRuJtAejMqYPUPeusPxqPJjzWg0fayNd9luTsIFliFAET
/UYtqJ7w9+HHf+Z0/7xbxRWU11Xz3DwLTzQvHYopyzcQTYPZAvnXV9Hj+f0gPgMs/Hg5Yb4PL5fE
a0m/3fmUAq8GDpMWKzVZHM8n6a/jvb6SorSIHz7qopZnbdYfK1eiliRRT6eb1GQT25TE+7fxHrGg
ySqyP7fOIJjR6fRaL5Aa83YY0/IREvh1TZ/nJYc/bkiruKHVRToWm1UhwLhHRrlvIK+oAGIOQdLW
JvkO5cJd7x24vK9HpvP7l/83Yeufja74JDU/NLZX1VJgaKAVBXxAaKWuPhinEW41ivLMnrIHtu1w
6w3T2TBsYXGznsA98UVWjjaqPcDa8+jqX49UpQEbp+ZxZzZ5pLNLzrjvgOhEJCcZ+AT5yETanwxk
g4e8IJTW/N6NqOvsKCFPNN4H4cvB5X7+IqWujfrEp/jFsVRJw6aaXdJdvFK+G68MbBo0LfxLxAQW
0+4lPY6G4xXLFqCL8RjocDitOZR198c3zPrhlCibcn24HriudHupefcIQWFUQ+DQ2ci24E6L7hZQ
KaOoa4ykzvdUGcC7tZqbCsB9Ee++AWsJ0IAii3CG/4cg5Gl15s9h0Ct+7hBr1+J/SPuO5eiNrNkn
QgS82QIFoNHe0vQGQfJjw3uPp79ZrTvDHqhFTPwT2jAkioVyp47Jk5ndLQ9id4vWXB3UL7DXgoHq
zGwh6FmkJAucBloCDdWSaZKRV2uGYzuWPyNfDAwaDZK+KM8jsk8BMVazhvXZQ/w43sTSBZmkeYE/
YikxPfjvkNYi590RUNESCKGPrQoIA2ju50pwzwA0oLD9mefEzoV+o6pxy/RnQDav6Hw8968Q3Tl+
A4UGykAIWxyAOo8sUH94ZAUO59/NzNMT9Dj8xMRlde5HEl3mBjX8e34CSGSF4u5MWPbD7WVmvGe+
5ON4E7MmlSM7iCWHZYZR31nACDHYWZAAUoRCB6TMzN186uk8DDh1sPykrb0qjzoU7uWlZA1XFa0U
EFGIoJgJMZpFDl40SH8ZDBHhQEsv5Wx9d+Yk37thH6xDy/BupaH9AgkImlIFSZqDysdaR1UA9+bP
7wv8NFR5nO/Ey1J6tU5iZezPaJn4YnZgdMrQXVrvVKhLChrhQfMF2s7AYvfp4t1fXiDWejmBb7jv
bSnU/QMaJmPkQKQ5T2Jm4++Py+MqqFkUqhXdeFzoyjh7JsU8IoE+6KcDpABmxnuav39ch4m5YtIy
YJt+oOMVANG+0OI6KI8JchHla2B/9wnsyb0Aqr0DRJEj+wccxdzpe2Y0H79i4q7xce63g4rrBWw0
fwHnZXaBfgPGxcUuLxBDJ7eZifMzhkycGDJX6qQi5DHx1cbyFmCEcHYWUsvOXkR/AeS+jMI6LTzr
vyguzh30iSlz5UiOihhbvIrR7osaGHwVpCNQX4SSnmEw73Ob/NRBe1zeifVSSndMggxGe/X2Rsv3
R1s82+ZyiQN8IHP1gtmrNbFdrRS2UjRgfsDXb65nv9Eb1IQoJAfpjvRjC1zn8HqKkUNEOpPM5ltm
btDU/eJGzeMlurzwvu6NBThODsCd6CdAuWIWrTC3uFO3qpH8no9rnF3IPSBV+ukAP4egXzJQHJi5
Jxq9jVMX7mEjpx5UX4Y857rYyES/pgFBFN6TsVrwBo/+ZCo1sQsOhdGvvo9HBMY6KiRLiSb1fPSC
XZZb0wSteWOnO0i44Mk2l+jqMd63FVm/L2FgaOaveP1zWppr2z6qsP3l4hvGByIqRrrkCb++AGvw
2fk6q9+KT3c7+wrN2IGpo+aFYsAw6Pk7r+59lFdgkI+IScFigo2bsQDCMz/9cTEnpi/ilDKOWXoP
KYTmMzKTBZrtIdMJ5dgdPKmjQ0Mo6qR/9CBthOLBNbfRoPH7S/QMTvXo2UgT28eo3hj3Cua8ufPO
U655HYsOgPsJiXaUL+f88GcA6P8YcWL6gryX0EqAEd82YLJABRHuBcY0sc3QykGeamaGc7s6MXhx
mpRFG2M8ZvH2JhsiWiVwIddm+fK++D8WDx73dWLtGPnfTyhIQUwac33D9tCGohOycBrKlTMTnHtE
pYnF44Q2KtgGE3wh0tfKd1BAeUPJH9kx/RyT8/Goi2cg1Cx0gOuo/UO4FUgOhiwOcym6Odsr0614
cB+asvA1haPuOUIdKzHPI6ufqXIVwBwXpH1p+R0O6416kHO5iJkXVabv3sPYmuZlTdpU9U7kN1zI
mejmB4PY2HEz4ZwwYwXlie/Wqhxl08fFfUOK+YqIjlK+0ogf9C9Huz8g2UsDSgB1jC0NZ6sV1EHi
Tp9b7acZtIeTdpfYeJixkDTpiPALV5fsONheE1gLHDMDwVeOuzt7cWeeNnlisVKpH0cuxHhkZUH/
DAoCMI80wYzI8nabh0HNjTcxTe3gDnzsYzygh3u4hdZZRfoTBROacr1B/mzGJM8u6MQyqUoLbOlI
B0SgjhgPwOF7mtD8WNxQCftfvW15YpkYgcs1PsNJguwJbgwCLaA4IpuiG6H1AuWw1Z/fbeHTHMjj
kZkYJ65Wgsil3om16R3kIuxvOCYZQR8GiO5/H2suppMnZgkmt3WbFqsJJv23nY9aG9Ku33Cr398v
tHNrlhNg5kWdduVD5Sgq4xaTiwDF3rROoX/STC/QA0B+U2pOWsCeOzMzh1SZmJ3aHctSoXsI+TfO
um66I9pbvmyTsbc11C4WxuyIc9Oc2J9elcVQUDAi2VwrUJ3vkNBOjC/7Fbj6JaZY2xG5zbkJc9Ok
H/VgawaZUVjQ0dBBcRNBv6L7RHega0MFoQxAu+avP125X7zNKYdIkdT1KAr3EAkNUuA2wLWAr0ih
7If5FMvM86FMjM2g/issIhvOKh0QC6BDCi1o+cIE3ZOJDrQL7CqkTefu5FOg3sOdVCZWp+2FIBU5
urSIF9AmAfQJYIl74NnNLQzd6UBRiS8zl5Nevt8Wd2J64saPwyHA5Xzj3tgbGOodiqWHsiKw5D75
CqgJ2gpmxukXMD0fTn8OL3M3h67ob58wsUV1/6/nZAVSZAQusH3Ot2JSfOsHhzcF0e+8Kt3c5ZkY
pSpPJWEQeswbUHrrGhPLAVsVSNtGQzc+cFsPh7mIdC7WVydekd8XQ8yz9/h3s6v36H/7pk0DNHtX
ORegTj0QJc/uMF2+X5ZXnRgmTnajgCtwrErrbfMJ5NgZehq6S47wEkSgyqHGYkI6iV0N+q1ZzVqp
ueEnVipOFLlXqJVqjBdpRxGvsvGJ8ghVObL26+1AXB2gqhMe1tk4bm7sibGKkiIfxBSH+w7fuyKR
BTQoTWV5GxSl1gAWL0toWzqHBlDfOSncufhGFbExD6aSbftEHnPYLbx7tNNyR1VUjnv02iGZ2DgA
D/2Zs87PJywJGsrxQI9NH6Goq1UxrmoepQ0AH+izAPmz+OQc4YvSrj4o3LDWEnmsPxpZzcrv/IMF
+xl+stcS+J+CJsOM4Yh+CpAkgwguxCaRuUNbmQ8iylO3ui1QWJmJfP7BxVBVAT2zUJG7J0celjrm
lbyv+4YeMpqwBNri/E1vFk1Uw2ohVThjNp/Hkv8e8J6ofxiQiwK/l9KORzPAy9u9mKODcpMAPP5f
VFee2+ifwSY3GICwMGzKvD8LJ/8MmjtSENYab7ff5/QPGaSfYSa7B1InKRz5FjVMJF+RioAY4Xe6
wt4lhGbo5hIfTxEGsvAz3uR2hqGX12qBaeXEN0C+vAfGwHmPD92C2/8+tafl6cehJlcx4EuJ8wuF
A6iuBzIbiGW0UnzCER1Rpu11Oze/ZLSavi8v8ZVS7wLb+fsXPOG55pDs+JnsxK0o8QFlk2FxcTyt
s2+p7/I7igo0+QhRBIiv/z7eP1SKfsabOBPayKuD4uGAkg0QbrgQDpqIAgOIEXgvh5e5GPQfslg/
4038iNyPx6AUYHlg66CziLZWRP13/+ULUf/WpI2ennUKzRswV/DL/8fpUsP4cB9RNlIKnxo+CPNs
zkig6+7apBEilZqH2N96zm967pT+zHfiPwxpkzV9Tge0NokJ/zD9tCl/Ck1dIVnGvc+t8Nz1vOdc
HqaoSLXijjV2FJgypOgoKFnX1wARAPo6GwLfuyf/7jX8e37TNiCpqYVGTjAaiI+Ql7zmZznWP2VD
WYEtYOdd4UG8HwHusG2BvizCcsuuP/hA//j/4RWIaHGu0aUIEq4/M5v93Hf7+baJofIGfBfKUxye
Gde+FroDjgqQxSMDsUSGljbn4UH/H8ecGCuhrtU4imFBKJqCwtI3lAoEl4p8Ue/t3oIw+6xRs/Tb
JkzMFifxYuxXMnemzUKQn0dvvAGrdRz2e6w5h4QLkmjgcoMG6dwDN3O+pwX9SAzrWIqp/aCFZsvK
gOnDKYcE3daADhCE8X5f4NkDNzFYEfItoZbgQqFlm5b9IE1u7RTMGrU4NDVTLPiO9hHpx+p92OeS
vjcHJOSNA7yrRbo5FK/IzPz+Tf/gwf0ctIlRY3NpkJsBbgVqKjQV7+lip1N3Bk7FidmnkFhCFnf2
rM2t/cSYtWxTD2mFtV8B3AAJvhRa1Gh13QMaYy6h83KbK+j8Q8LrZ6ITaxbG0GkcCiz+G4hXUD4C
eR9yQnBUPz5KdFKTmXWdmeC0ys+0bCaLNTWeOFqoOWZYWYT1xvbkm5QHZA4R/Pw1FHleVkSorILZ
7D+fh9Fz1Z4dsZFgAKFZC5pFoBnLy40hZPH77J4nvx8GmyymVJZRowrYPgQ7kuV8RsuU7MY1jq5G
Czn+cbu8GPl3Qk6wVHOIgudB5s/oU67gXOoZvsywttRmdNCCYhZI1By/I2PfGpK53+MKw8FZvMxd
lqcu8cPAdNMf3idRCxPGje6bOlqwygh24BG/SvaScjzM8+dQK/834/gw3uQV6MdcFEINHpUAcNOw
Ofu7bzCcooSIQuNtWCyAMJyxUTy9778NOXkEWq1PK5aeW2axAscD4JUpceDMOez7V/eO2i56k/Il
QvjCnYXNUfv329iTt2DUepbVGhxhSjNGXSycYtrqhy60L7BMvNN+mHiDKsNsrDO30BPXtc+VMkoa
zHp13QzgGUBheY+NpbHV7QY1jTnr8DQf9LCxk5cg5DOZCUOkZijU+eyoUF1DIzBkuCma7IYI8vBH
2M+Wje4Mtb8t8MTYS70SCY2HaeaEt0EWJF4h1JHcsNhwoHd6sDlChhHMPUeagOyN8AXUUJJhQkJR
01+3CK2RSQHR25/ZprTn1vlhQSbWS6y7Xmrp0yjoIHmFAdOPxz0Klz3yF6e56s7TYBMYfha1Xo6X
p/aDU6NQcCtEZZnpbeFruIvIKWcVm55Clamsxb+GmVgLl1dbuedwe5EQOmcHtBwtQZ/rmSAhJLTP
zjjlhX7LjRuz73TV/DNzlYWn1+lh/In1iFU/ZsFVcPdvKZBud28Yhnyc7rSfHuQzj3AwdJTQ5NfL
6XRDzedwC6zZUgXdur8duofPmFgUPFXl6PHw8F4o0kA9XL3FdZfjjuF92qNNBeSI7tsFyd//ohuJ
Wozfxp5YlFwVO3eUMDYDmMO9DwptMke8xJrxvQZbNdhiaI/M3NI/D2Qe5jyxJwnX+zEfYOkpVXRn
cpYFF17/Ags/lUT6AEL69wf5eVrqYcCJQckixsuqjr7+KFdaoOx17girv+qyKMavDrM8Z9zc4k6s
Ceu7YT5GuEbut7CDFqydfGumSlyLOcRmvgEK//dJzq7qxEj4pRD4En33V2+oWCDcB7YYL30IWGg3
32L11IODZoTIawBDctNGVV8p+poLRe68ohQlvlHuyhPuMHIpiIhAPQ2d6sspXNa2cbotUhRpZ3N+
97z134/vzydMjq8Xla3aSZC58tcB0POKQ3FWMRFW1YGDvJL3ASEJe6D6mIe3dh14+mCKUHWKYEOz
bbz3jeAwvkI6BuwjhR6Z3+sKAq7HYJ+cuZfyo3uLE5OFxnH/6i29yAQ/HqR4Y8snmFt7Y2w30y8a
4fba2jUDC5KDDg+BXeIDzMQSYSlJOMtg/l+3jO7bw/H33X6e8HxY/8kd4nJ/bJpuxPrjfUKvMPjk
KD8N/DvAqRYsAP//44DTO5QHpRqkEodL+yLaSJ8BFKXf+/3XyCltL8bq/6BHgZTZwxwnVyhiwwBT
lHyoHPr7YCEa6Z47gNG9cFSLcWbm99TpeBhsen38tob0BV3QFYq3gJKfv9PXI0DdCPVuNyBe//yZ
6wfgnnrMD2NOAoWBZTM3dTOaAI223mKnGK/JGfxrM1N7bor+fVHun/HgmBdspnHZINDUBQAUyOXA
dUSFTTIpl9FobM3l7cBYMw/sPxjAn1EnD3zsc4zGqFSzBMw1AWoBqhMhU7T9cu9ya675+yyf5w9+
FnPa31pprFy1JTSYtJ1/Zm/sUoGi8vYFzQCDdUIj8a5DAvI4kt6halnKVTF9UFbs3S8WZDr1QjEa
Ag1y28XDN0BUVVoKEADGw/D7Zz6NIB6+cvLed4kqoAdY9s/Bdse9ph+ZNVdlnDtV94152O6E6QMt
aEUfYBJx2a/7lexUa9EKzWHuYD0NDB4mMzFCLM8IHkh5aYtg2MK8Ag2wlAH7TOw1ByXzhWZwSxUg
zegEkeqVR+aYLZ+7qj9HbGKT2IjtuMbDG6stog/oi8P8rcU3duZlfZoFUjhFlZAfUTlhWuuRGo1v
U5WahheEtTsHLiKcw1dUbeF+n9DQNjfgs0PyOODk6hRerIEtlEW1ojHfdtERStk7i9OPdgHXWCvx
sHDmBcQ9N5CSC3OW/g5Mnr6rj6PTXX84P5zo1kxc8VS7L3egW7wotvJLluhApwN9iupT/erZxZu4
Gyxv32PVx1cREDCoMUFFqbb5FbNn9kuqwhVvkl2pZ8jSRcA7lha79LadERtQij7Vxxw//X65nhYh
Hj99crvqrJFy18PCsQdJTwOap2Vi9Ac1tgMPk3fs11d3l768MhsI45DtB6qSBnqh/ucNnLgmbR0M
dVviO3wn0t9yZ2MB9uRYDBbLsVlnv0Y7JFBBJVjB57mjn5n7x0WY3Eqp8dwmu5+eN3F5vabvu5Ag
aQqWMtbaSi8XuGN//guP8NllfBx2chmDqlaYYsCcQYq3eMHZWYOOXDSdINJR97ZYk33ZASt4hM31
7FfxL3RHYECOBsswrEBR9PtheJqsefygifugFhzjImeCawtyZVxcsJtUGxRN0Dq937+iNCSuL/0G
1T7gS+ZAF8+EYZBn/LEZE3dCbntNrEbBP4frfF2v5aW36BeC7e6YA2S7l79P9anv/zjaxJHI+FoJ
W7rlG/AbA2nggBgocEzkSyjtozpbl5jZ67+VovJMaTiVjkcbOXqyY3TxsovRtoLsuL3e4mQv+wrc
YiDFm3FEn7GNPq7stDClNfEgdwnMU22xxqe3zOwQkkrgCh5IfKgvUD0P9bn23qf144cFnnLTSbXq
yylA+udVTVaoOVG+T1oJO6MsQpCBg2ODA/2+HK+Dc093klmHauZRuNu+B7Pc1UoSgxvHP8dr1kRI
4nDmnBN8p+H9xfTfEc8PY8BtqNPa4/DwAPsWJ4amSyjl3rHrYN5JaB8GIox+CRB7CyT3tt5S3v1w
g3ZH5h3sITN7/fQKq7IEpXmFA5B6+j21y3GpgKN2DmHFVxtoc2Ctk05nMtN+hT4HuNmNg+SAbis0
gln3/JkhfRx9YkjZMW5lNRS785u3aDRIm5+/IKgOaQ5Xr6/hcpgxWE9TUo/jTSyozym+kGs9Xi97
BWmOOxVPdEBeyt8BDNzq/crTwUD69XWPuPB+ZOR0Wmikbs3Zeue9P3h6FB4/ZmI922askjrCiX/b
vKHsO4aomow48a5zBC8jKAtfBfsVwdg7swQD2QJm5gBWaSNdD8aqAHX9wkjI1qRpgBSbFFB4l2/P
ppKeRVCPXzkxs3WmFGo7QAEYkrgQmvTJPjtn6PCfK74/7ft9HGhiYQchztmGzxFDfVF5s81ONlAH
t85abiI7/e1aAFeBr6Le1D3teAbRAegFf7fyT1OmD98g0sV4uJ11pQiqVOF8wKegF3Rz5vRzccGT
pq5t0ElEO7Tuo+sZqcK5oWfWedoU6yW9mrZeTSvuV4E4yQZiAah78wToOXKAtOvMzX9KKfM414kT
mqRFEuXp3QnliASR49D66o1cp5vL7GcrrvTP/XLap+2u/JhyEcNWHNgxjTO6Th0KTze3F8ASb2T2
/XzaqPM4u4l/mPr+kECVEllfbCSlPKGQ25RqTqDwDUIm2mprXhCNRhYtiKLCrzireWA1vR2/zXpi
4LREy0dJKKnbYAUr3xh9fVejw9o8IwmM8m+uR384s9QL61JfT1C0S20yk5uVniUSH5diYvRKWU60
sLyrGXNWkZLe1d2O5BI43wbVUCzuszKaLT8ayaKDWqMVmMlGPavrGkeCMwJEmOOlKMy0QJyZkaIF
P+BBsftNeoEulxAD7RR6Rmt/QPuzXKbLjDFC8yUW9WYmGH7q8T1OZGIw2WLsg4jHawHopSkhJeqZ
kdGia4+HNZh7m56o9nLC42gTw9dEEqNWzd0W4KnYcAA8hsSxPoEWyHTy0r6jnnCFjMIZ1Kdyrn8f
gYnKd8jPLuCA9wtLF0F1Gxi6qdkj8ndI9Ed4TA5CZ9Du6p4+67jYSHvNBkcc3dHfTt3ElIpqrPHI
R+FZVdAZlvv4HCrue2FXqX3pSEQCaxaKO/OU/60Z10uLPtFoCL8BkoOGISA0shUDpHrgPQPzD0zY
7JtBr88vE512yY5qMvpRVuCW45LjwdjRayUT/bUFwxxiMdAJgPdlbtinibCHozFtXo3VnOX6AEfj
ZbMCYoiOfHYy+3j0Ud1BALobNrqjYevN7PxhIENPWXnwOm9i4xZv/pA/cxr2T1tLH79oYu4aoUsV
X6LmDhIf5EpPJZhEWxSvcQTX0BO6oEtNmWs3f+rNPg47NW/R0CcpqETxXpYEW3DdgcwBwcLx3OHC
YDMcECMhcEC5AipOgz7U+qn9Ph1iu5tLqjxFZTx+y8TMxWUTaEIPTzbSud2qMwbK3wGcDaBriB5G
ZGJpqyAH0R+QfM683k8BKY+DT0yTPzCZqkFvCCeCgFMBDYLZJYRIqY6GUAc1IqCocOs9ouH2o0lb
p9SHM98w50BJE4PFFYPnCSG+4S/RBLC69uQzWVhwb4+IKdAndXhH/hVNqcDvrRbzPXbPHzuNFaGg
KmuAAeG2PnhPpRcLw8jBhSnJ5lNZOagUsboNkacIV+EdBKsQ58ABSCy0QcwKkvzD6/Az+uQKjKLP
iB60W1E+GUz24hPFFPG+ogV3qZE5cyf8gw34GW5y9MsCAhWMgMeoM1rSfCAFYSWlHtyS0OhzcMlT
ITPFChaQev/qrX7dViQZyBB6urAezAO/ynYeSfQcZZfoiIx5YQ6RjrraogWkp18JK5TMNL3kDZ/T
U/yl4SUW9O5aQ7lKNQH8X/Rrbg23bRdd0EHErWqWDNsOKumnItKjJUcEa0RYw+EzRnju0IK3OltD
3R0yyVCgOg5WDSxA9z0uFDN99S49CP6Y13Tn9cg0aoAxRdD7BFpchWFrNl4CFsDIRMLZTBcVsPHa
UnnpaoMlxbpfenZmFMZwLUALXlmRwxk8Gd5Yi1l2JABTdvX9PcKzDIz8Nf9MYJEC0CZuPSfBb7bb
2vaX6lHaa+/ILBi9Ea8EW7EbZ9xku/QSWP0lt6taH17BbUCkZeQU2FpV0EXw5am6aJV6/NEarfGK
5SdMrjPvIdRRSKkzB620OHs8IrRb/SUZbHWvQkhKOwBX2YUl4VF8G83WlheS4e1TM7NYoh0Chz/l
q3Ql6hwCwAyYCUtF2NVagy3su0V4yEjjoMFbWKo7WBXi7jXDg7FFWzJiSHUXGeMiMHu9xBMkIEhj
V80iew2sWkRdJsf2xiu6RgDdOBoJN7nNfXtE2Kd2ckIxFavmvkGAzfaQz+VOIaOzR+Fdes/ypYdC
qlms4k258ZeuiaInpB6c2HaPqlkoemg3CwYfKZFhpZ3jTQwkYwq2e0kfYl21Wzz64tHd5t/sSl7k
B/kztX173At79Ir/SaxZl/+5G/JzRSYWWYxF3u1SGCTKObiTPqUVkjlH+j5D/owAWJudctuzkCyd
ZZF6/jIpkkZbAsCYOa1VtYCQtbIWwx0BHvEN2bPzudgABQPIHE1PghYMmtmUAnG7rQ/4FEoAU7z+
FyxhTxfh4UMmRjEBOaGbsCkWAZ3VAWBlOwcQpyO67/brEHJokCFFivzULFazZaqnIdfD0BOLmDBK
3sgVWDwjWJIK8B91X+PGXFi45uqcxOxT/+9hsIk97F2uFlwuu1evQwfWD1Ol4O0/X61BNXyB8HGN
1RwT7NNSnPow7OSMJd2QlxmjtufWotSoZ5mUSB6d5qKBp9C1x3EmD3yajnIvxNjGVWUCKZ23QEJI
FDLu6aDRptpXcHaGELAx8NYjlO4AuHEcKqpIFaF8vb4sO2dpJi6eJAb4G2bm9X/+Hj0sxPT1l+XC
8ypQ7jUIjbhF/J5awRJN/LlVnxKYpdaorMBRDp3l6gN6BhojJx5Ko7fywC/W+eoL+PrcdoEFb0H4
phEWaa+5JO/TLPrjKk4CEylulCQYsIp4LIF5By5ZB3MjlD7BSjPLxzx3NqZVxcoFj2zR30lzabSY
GXgDBPOkkZms0dPUzc/S38GFD36PqLKDOip1vWPEQC+H17I6+2ylF/6fsv7oPJKysR4LmQHYpRFX
t5w/i95WHAcdukBEEQUDWB8ij7WuzYXMvDaJkFRW46GHwQocOgN5UZ76ZAkv1nmQxeqqznNdLr3X
rIqNQm51PjgEVaoXomxL4iWUOMKJJYSDWoPLrn7FGbUq65lc4ZlrOj1jXKNTXavqZMIKw0LtO2tU
4IJwSEiW/iqpYyMQOrNir5rk61IQoGbAresgJJpyHXyZdHFCxOaYAOeTeZbiOuBHIEMq67H3yXKl
NbCjXiSvY1Suey7cd6VrMm2yyX3JyJJ91puhtw1832CKQ1K9eEnu9DxAUf6R7XdyF5m+5JNsSHQo
+hhaZWr+ukmIpvJ6FuDT2lpnkPdgE/CQ5/w+9zMnEb1jrtygllSU9aLoggWdcdrK5tB/lK62HCNU
PUJh0aSeNQ6SA1otw+PfRiU2IEisCxEqtmWwS+tjlB37PDdLrdgoYW+zabBhK37lw2vK64MXs05b
b/AnyDCimusPJNQA0XAvXDLuszjf+FJthIxdV+8VPl0qBtNnGcIH8XGUj36mmcXoGhF/dVXY8C4n
w3BFu/4S6iCewRdgDla7zOikhuSjaIjFOshB3RQbbp3YeS4v86Q90g1LMuCtFE0P86/OfUFi10xQ
wQ0qzm6aY5EoCyZLnWjAbAP3HMvhQh4vbpwTQc7NNJONZij1oTP4vNHV7MhKhxDoq+DItEu+hdda
fNCfOkWXXQSekmcIKf09JVUIemwM+jtawOuxBgT1kJCgPeXqvksPvHb1ONEs6nDBMcpSCYplLXtG
F9QWx7BGrZ007kD/jarW11xb0an1+N04v2hCSkZ5QAkaHk7dArTUd71O/5qkNWbtd0bDRwav15Wv
84oMsazmNa3BOxq1DptdOb7cqJmo+8xAtFg68MO3qpYGIA8LNb3Wsr+QUm89hiA1L8MFCgdnreQs
0L7qUiI7tdrpUVYZSsWtKiFahqFgKqJM6iiwhjEho2ANHvviBp5dSbUjcILlsXKhJ6DFF4NFqShW
KNbv3tBUmCwRFI9wibYPQf+gj0pmy6l/SjztWOESsdJN4ev1UAL+4bN2knlbEOxvpMzTGxFSEiK6
efLQkKTBHLjakaKE9EVn13JQGUnDmm5iCLxIQniyQmRIEMhsUlDT8y2JlBKnDY9Gnn2j55bwmU9c
yenZaFu0lZWFtdV0uHZy6LCRRpIktpl2IDz/JQztQmT4GYTB1GpTi4XQUWR5SeVVRZ4WAr02iJC+
SuWVkh9GRxOxB3hYVx1jVczGz9dxeZ2x39Po/a8hJQClFVkEGneqexMEQ5J2gSuvxqrQ+V5a8qkJ
IoFtXIREzDqrECQzrOy46Qy2j3W24RZNgcRodm291IQlTVrZboebNwxmwl/DtN1Dr02RlA++bsxO
i4+dyES4OyGMVvdaeCimNhosT5NCyjsBgKfP100MajcO4Uy6yOriFCacnkeqkaP2FJQfXNK9NIHR
5MlKKl99TbTQKGGNbbuPAY7v49jOo8BpkpchB+dwXOpaDRvoW27lH3gWjEj9TVNcM+wCmw1uQyZZ
kVcSdRDMkgVDsDCaqWaNamYMxU0ZYVk9FzFXlIc7xnfPkfZSVaKuCJHuD51DF0Ap2rWEn0shPYIU
2pClZKll3VFolm4MIKE8GlmfGdK45etPdFvpsdwZbl6YDeM56YCErafawviddsB09qpR1Lk1Ejbl
da8pkZ3WjMBLd7CxJlfLVstHqwovxFiIViulZu+02kgGVbD56lK64J3OY0K3if7FQF62KfBQYnbk
wLHRirE51maD/70OwTqcF0ee8XSecbziymdIwWuN0WWbLDiyigt1FvDcwy7KiWQ0aXiQeb0Z+4Xb
uzYnRmYjq+siYhDLtrhMRbAspUPNDFYTMfsKXxbjuWkrZZ0OgSFl6kniR13qY0PsCuLF4q7lZDuN
MyMSP9ABaLJCr3c9p5dJYyGFtQv2hYSXRMBrVPieDpatQBfZceF5SNwPvJELm1Sr35vYXdZhc5Fc
4dSzIF1oTyJX6a68rKLwNZVq243LtQbzECqgdy1rQw00q+xTAhZh3YcQYKS6qc4XEZ5J9ap5Hgr8
FtqariLXfbkJ6gNaZHlSbwuZbye1ZA+rqhyhR8joTDLscj7b9wl6T7XQDhNZD8J23VWsGQ+LQKoQ
iMME52xuCXgOvBChtDaCG7Ky1XTjVqCz6n2Ti19+v8eT9NP9FvOqxLOqrCgwHpNwZ1S1Hr6nK626
+jNI0bgTmVqyyuET8ON3NitcNQl4QD0mspooSpIiKgp6LCbDuWziZUNY5hs2fxHg82hsQcrSMzjW
N2VRtTsthbJSzV5Z7dLzZsEIBuuqRgvURpgqdhW2yyxX7YpP7UH2zTi+ZdG6YBMijU2m56l3jXwf
4guuahX+O5ev80LE2h+1tiNDdVNmU1rTJpi/ZiRDRkIAAo+FMMx/5u9CYfSkIc3zTej6L4qakEZp
fL2JR7NXQj3O0g0nIB8iiqQJfAPvfzQuyyBdx6ERyjAW/LI7lH6zHFLYOk4mgyivR8lk83UXIyZR
NnXC6jKHfNNoefGXqBIPR9wNCbwXjny2YAIKEyN5kQ/SrjKRwbUF4EzGvUZypC1DvVnJW2btIRVk
N0vfkcAoohDXpP9ITqPjWd0JurBXDUkHFsoMVrwZLaKFuwR2xui2cICbbbVN96wJQ/NSnrsPbyFZ
3oo34GWQ1YtCACRzl7z5+dnYlY2Wwp1q44xD4iPZBsfO1PRghaIY8Qlwl2hQEvWKvL6nKK2k+qt3
CK3CTq3G7uxosVNflMTwVtya/eDNYFFtRcyRI+kfDySeDL5kJEDKkuiIF9sUALQBaph+J6PjC8Dy
qbzB3hAF/VlQrd80BggGRKPYqstw365T0dDof7eCY3BsXqAZaooxPlNGyrcnGtAUrh0gF9jqzQv0
yL+UryaGd60znT4IlyDpDE/DSQVvX56e0y4hrXSrYtEO/YpwAb+HzX8N5eQcuD5h++DTDWq9FzPD
jSOrKdTDawgDmTWMXmYc6SVxoSmBySBjWUadHgfji5yFr1UBcdP/x9iVNcepa91fRBVCIMQrc3fT
7bE9vVCJ4wgk5hl+/bfIeUmcW/F3bldujn1sQBJ7WGvtvdM6kFT3iryHw9qirI5rNTyuPe/chZpQ
NiKAGFLNxQzOJDWamDrq+5CNd4b9hGGD91SZHgekapA8ckp1V23qbBRVIJa28iwRF7MToGD/mSjD
R7EEhBrkmE7aWTqBOQDvNxFKtU9lOQKnK7FdmnTLRcQ20NL915RZ/lxW5rnulbfyq11lkSdXETA5
uraxnrdOvHA8UqVLT1OdVzuh0d6UAo2j5wQTQ7wWRnRJ6+NYbpEYP9LFOJppVGSxoZQ3bHCtzZJ6
kzT8jIuzQb4Ty+cV8Xi3uPVaXMVWfxU/fS5c2F9jdCJEbZnOTYdYv6Cx39LRyZpUxpqyOQ8T+roS
YJjVgqTLjmmWRzks/cbfa8N05zUPci008VI2/e1keBiu7TbsQ2B4LC8H31bWodHO+nQzaXerrnp3
SrdIgy61CHT+jFpy10BcvfDyLrdG17RetJm4fBm9tjLjPuVuT1tYrDLJmiWxmu3JnGLRqEfJjWPv
fNQZ95H5IHAF+FqpsGymeNWy91Z8WKP6IT5Ehc6aFlopWcM5dcRpsPvTqstQDWZIR7jiDaGsQKjj
YLcNI3ZM+zXnW4Qhla5iGGaryTDLbrb+ftDPnRlxGKpmrNx6/uDbZagfSpbUTu5z8d2ar6tsfU3j
Xk83b5kBaU8hKe+X8rWTU9zM6xmlsOdF3m55HZD0A2syoEQlt1xBb5q0TpqtONAVa1m888mMlk16
g+x8Woo7DP+9KZXtz/PTZt4KVMFY8iltC6QRVVTw6ps1Sk+vK6+ff1Yid3W7cv/tGz+TQ/8dCmpT
hNS2zthnZctqlnxujaw5EyPhThvY8n7p45LcOTzWnxYHxTudQtSL50QD6dsavmYyuDsa9Ahkw2+6
zc01EqQDQuAG+ugC9n69L+k1uxsW3QUK53bF+1CzpyrNvrj5z3VIv26eEEYRmzO0HvrsmMRYKjmV
U30eOuKWtu6lJoyZsyGI0ExvZJCmlTE88WJK3xY/uNkHHaiQfrqf2exXbaDVz2Uz+JhmcGd2b4Tn
sTZcdMVggqdcD2uEk/rqI2A5I9d3BPc10vtMx/jB/jBNT0P9vrTp3QBdHB+4axnf23z24L8kEd/G
9UFrEl2r3WUqfDuPjeau6hefqcs0JygKce1L0xWhw+bQWIrEgahiwB06pY7Usjk5NrLl9bZdTj3C
rnqgnj19n7WrxS1vyF+aivkMbRgWGrG89cusCaRyziaZDp2zXjKacVd7bBXx1VJG/z411o5q/sav
/1p4Ez0wIMx3DJvon/A6uWnonV8NiI37ws3EU9NDWC5yvxblkQC/kUt75LkN8zw+cEa9UeOHLoNj
3sStJGm8ieEwOy+rGWbA+ufHrn5g05PdH0qVXbKUBOCNeHZq6yJCIZ9HBfWq+amQ8dTclg3kJr3v
OLO/WVOccVA6daLPmEOl4px2QQui2QHf0xrVrZzry7bmCRUCIXUXtakIbFuLl3IMWN3dzEt+mcsN
zbKW7Iel9OaLI/pZObavFNe5DROjc2ojkfwzdqI1HY1a1MXZdC7axD3EVzf12MZl621m8V539BW5
7smpTHcQ8qwYcCXHioYhdzGTOTTqATTWWu6Y1wsfuh/1mgVaFQ1r57cAnKZru9TxgCXW9eE4O9r9
v3f6l87zz522dNOBAhQpt2OhCOPP+7cN2io5GOrcM8uzmvWy6MSvSR7osEcmG/1yuXEwwdkGn6ci
XbxbE4IHPTIK0Nn1xV5RWKpHWhXTZnCBGkYC3YCb+RXesNvYmYv3Qj9vnjHObpbf2XR2ifbTKeZD
X+ZfPIv916nFBsBI7EcWcBbqJ/98lm3VtlKUBklU+9ROyk2XtyW9Dm3rWj1wEbGEVpYFDcHt5HdN
qlxdlUHOTRcsPqJVz5j9fo34BMNAFYi1W7He0UIdGPwlR9bbj35fpXB+mAtRymPTZ948nI3s0lqY
TVSj6XraRluWBk5+1ti1AOO4wSsG/bq4RQbjWcsHuZquqH725Zl1/Dz6cB4FGrCoyS9G6aoJ8bV+
Hu0Fs46iCmH1tHhDyXxhIXNs6f2iujDjxqEo4UQQnJQ4I0X/xmTrlcULxvsmQB5CfSuDcjtvJBbs
aZNf5FuO8dk6YJ1xXjCKBrgzgfj9z3UeFbHWtFIkWdv1JhuriONdNZUIc1i4K8IvdJE7LNCMHglx
hy5e02Baq0Ot7HuovUMZWTr3OoyV5/NwkZV1X7A+RLvMZF5tb5bbI8TYyFnzx7qvT9OifjSpfqna
9lZHCNpWlT/nZSCtt7RMhPFc29OtchwPPAgw3gycF8N4V5nfN3qFdbss6rHqWVhrSJPhJ3qTe7gT
Lx/SSwqLn39sRevWAzj6NIvt8Zn6lWY1bkGWY9m71rjdSZt5Yi5OWV1hLy3PVNk5nWGlRlgp20uz
wtWa1aWaHdSqPtRr/VOJpgsHMoRVZr04YjR9zSzOPV8Peln8KNv0djBAz4ryMHr9Vl8Fdi1VL7U5
GV9YKPJJBoiyKk4I4WhbCJk3ASX65271yijGJR/HRO++C7t2B3UDv7eJJ1LGGhIDHTmeDWyymvQv
QlJmfWYhiGFjZJHBTfAQyH31T+QgYh++WpaRJqgRd+2Z329moE/vUsLDpsGmxLnriwACEhwJ5TUm
QCAdGSCxbpj+qJY0MOb0sOW3tV5Ch9gjX2PbdOrxbvP6RJF082HDO1geUsbd2QKXzWbXsc5SQQmw
6hEBcAVbRjBhB0z029nw3iaMPB4jYE4YwotOnU4ArU71IP2ocY+Dd/22jzci7vfcbcLpAcnOsUdX
ZSMg/nhhHsPfUZrQRyjnB6MMUQVDzdo99Ou5S6Ah76O9bS+6K33HhHIXlCCiJ/Rq2wVqGP8hIKy4
z3zhoqEKSvkwI9S+oG7dR6WF98H9j3cTiiUsA0R7+q1+eLevONW+Fnzs0pB3tOG6xe1qwfCsQZ25
ogU6Zm5+OPgJFe2t9pbTdioXV4N20wWwBCkejfsIM7W93luvkJi4A5qqzOhcCRNe+Q10IXO094ze
Hs1gV4uo084Vfate9y/C/IQKKwExCdYKEloQW7/+p3tv6Cx0P7kfZbTXpatj+wYBOyTbWAkF+fIW
w/dhKfY/9y8KlI6DmAyLcDuJ494WEKt2v/dyB1ZzLj0N91/i7xuUsdz0l+/kexs95liU9qoWb8Nj
1R/7D5J472eEcnEXZhYPjDzbvS+j1J/wu+q96NzVIL8ApKW7oD5PGlZ4r0TFKu1dxj/uBb57j/Xe
FWpoVvrx8Q5NwP6bslBDzereKwndaku0RBE4FvvuoSEkqhMKH+eh8nt8AUuBf3rvpj7e7N/AQ2HH
++g7AtTg+35x/CcHSEJz1HY8YhQHjsMuPMCvwxckhovjP7u/j9z7fSZDGKJGzvfREhIYwPcbA9uw
L/PeV5ticEOLAQMa/i0vIR4y7GdMqPI4WALdNF21p7gj2DkzR9qKvS0q31tU7zcUSXsxNAARqfGt
SHGYqs7VrTcJ1GZtwoo9mLM6NuvsF6AinJpCFsy9YR4RWYUYN+bPBHCvMSPYv7W6a22+Lizz2k1z
Vx1J02YDt808u8K5KpeAjSXk+uDFBuxVi6xMn01vsBzf0BLV3FoQBHfwfy0S+rS/LfW3LHen/mju
BpNlrtm8azTz+ILWMERzZwTX+gj4BzGtEgCgCkiMzd6HxMADds0Xx1sRNScmpD5LSBQ2z3i+rtbZ
ShGZIJ7KmTfpWsD0KtYsP4OIx4IEMKVhmjnuOIOGr9C7CeWDkEYpROlRpRrg2+gJn9WeZiSDgUVH
cwIk/BlkVe8IKs8M1rHmCYKf1k6PG2EhNQe3m4yXKsxKcmnbxu8G2zVk4dr6FoyZPIre8sqN+MUg
3QrumA9RmTQMiW09BmtGv48i2oyXPZblmhn1xRByod9Ntlfo78rOTkUbzOJnZXbemNHI1mhQcUzL
njVwTygONabjKBfPSU2XzlqU5+Qkbe7PqnioK4WODIsTqi2NzNpCSGbeT81Ft5hrZtW56EcjokBM
3c72hT4Ir2qpGaV2xFBrnA7ePB4ydbaOKf1Z2dwrqtEtcSTS5oUg/SLAizAaMbRvNVAD4x7IWp23
ID9qeB1WCB9ncp0LCu5svbO3NRhG4duOBSpcHqq+ORG64vj0TdiB+TIqHOPlUEHiNFPMnoFdbVlQ
5jbiIVBsa++187uwboBueCjFA+icP6x5Efw7DP6so0UYj0iXmI7DGSBdy/wE6hp9bhLVdGkyt7DI
YvY0+Hezum27J+kQP3csb///DKEFLRyvs0PkkxhmEK7jI21yzxYL/FuwTY8NxPx5CT4ow2xX/mZW
2hdelfzqE/RnzI7wC5Q+2saaCHjNT161WnqlMitPE6NPyr48MFCYTp7Fsu4fp0oP1iKL2g2MlPnd
oM6hrebLqk2IWTsfA+Bj09DdqgY7MD4Bws5kejS5CgnDc42dBJEOozKzqDTK47IwKM2qPtp0dZDy
nemDbw4PNDcxPy09W3pxsyoZgzBv6+GkkQE0CH+fEVWYfZlodhZQgSKDYWe85nAEsKDaEi86HFXe
SNAQaLs0pF7Jzl353o+XFlAizWxvbS5qTjaAFeVc4eDZngDLnfd1YMjOU/KlRaLBrGgC2la0i7tm
ZdAT1EizMoICRwAqd9B9pGP5LbN8nahbrYO50vvY6CA3aFrqzbrt1kaRLGhMwHq/Gxdf4DxLCooO
KrzHHRj5AW0G+G8DrYpeQcaSBeCiZ3YHaUP4EABWFtFQRdvsk2p1DTDOk9Cw6VenTwYTt8AfV+dp
1N64GTg6XoIFlRIrwg5xsZnudl2J/ig3g5gOmsEORj0e5dYfBV98BJZdG0tLYLJWUxzB2bi04WHB
Z7+U8raraJAtN1VjHibbfLYdL5OTvxjjYRAsIO3iz4iwBgsA9wDNUiBW5hE+RRUOdjcm2jyEnfxR
pXqENW9aJH5YO7ya3gySAqwSn6rEmVLALRATVe2FtOP9mGsub/t7hkot1hZHE1zp6pvLEpbUim0j
DbMqNufMn4SdtFWNdG9+oKqI87H3U37Fk1LYNMVh83PyRZD7P9JYmwOvsAn+tJCFf3olCNirybIE
T5D2kEwHP93fCgkz0+kRZWh7XDeeHJwLEU97GmcWtmfpIGCJtH2n3WJ9fWsw+HCnK5brqL2ubIt7
9QblzvuWZXeF6bTust6BLnaxVmEOTJlSUHCbuZtGv+NVJABy/Nsqkc/irt0scWrAOBrcIKb1uTJ1
0FJDUA2PhST9lTIcUXQASDOvIJ1rk48m1x5GeubTkBildpF4x3UNzSCa9YB59L5G6XmWHwZ9W9o7
KFGoxl4GDSiOhonJbXuf1zJSqrjXaX9d58YToFQBNfUgpJkD4UQJEXJLvJKDCclAGyyTr9vZjarG
l21dXasuH0W2JkMJ9ni6a5FUAa67VN1HRk0oh2ARt+skwXMO59E5VMtbDxTcQapaaLfCuIXOxW9T
6ab5W96f9RFZmI7WPrE05JGk5Vu25Dcl/L9ckey9WDzcrPOEIsAJ7UZ6LHjpVMGsxW3xfaFnbVlj
eObI2J6H4VoiLctRndTgnvSSnG31MbadS7tjJhuPiNXNhtIjcGxg1QLNpg/N4gTFjBbOBtgSC6PW
pIyzYNGeFn38tb29MT51ju1ri/CYqv0s/0CTJHcuLYAGSUu/UedDOlhH6o4luh51Ld5zJ+gQkbdg
UMYUCm+ChykxQDpfvVRqCWYLQQa2fsuR3E9wlDkS/JUdMccvbFLLL5ajtlIPhyDKdRS445m0jX3x
5nyuRt2PmGNTttMGjmn9BZqUZgM7AYghQWeKSDp3bNUCab9RK3GE5RHEktNyIUXlrpYTy0e4lk0k
YIUG6/vgbI+1Bs3DjIqyRvf7sUUIUcWOBodQngnkbwNIlL4GQGiXvtp4LLfC7bKfdmYDnXlqgS7C
Aon1Z8UuMrXcNEW9Mc1DKV+YCfZtQdAFETMs+VwFqaH7emoFbbf4RtY9TtRBJAcJNrBpjKwNv3j5
Pqn7/lsYDjqZ/Lc2n9Akp1HT1tqGldgCD1/9TGWQjRe1PLgDtH0USJaT3X5xTfoZWcFmcGCJ1i+4
m/7CZX+jcEiVL9uS1SxJJ8R9lePJevUEUGaaR1b/LsuLrZ5kunNIrWtDzFCoL/Sk/4MwQHcBYjIL
pWL4Q//02AY1Ki7GFo+9XNalCR1ktI4T91RExSrOPXosTJDAdMlEoV3Sy4gh8VBpDh4c3NoqPKEd
FVDYqnhqyE25jXE/Psxzm5gVcuiivEzSdok4OjnzifWFxTR3uPXP0Ijr6EQL1AHIFJZyX+DfFnAY
lQQmrVvgOiYo7r4ZpoY0JovT9ufgxCOYrw46Ga6O5QZN16mW26GhApqY6odcJ59p0SEdV6QQBUyd
BDUCXK301k6GC09+cHanyN3yPp4AzdEbQoTblHEG+gzbgvEj3kjuckNziX0Y1EVn39gMBTDcvGie
Eap88er+jXcaHHiOA6UnsxEP/sLpfntYqgtJxo2aSZpDNaPXwYxgfKDl7YSAC4q6DZ3CU6eKy4th
DJBgIIfFqE5znC+dOcbbBk50HAEKEJ5FuyJJWM+FfOwydgQxy3v2WKf9fZm3gRBodKQLoMAPmw6F
yOZiyrcnbHXAgLSQ8eEwQFAk8gLCHurm28MskzrL3HY4OvLDET+G+mOt3Xx9t3rIg7Qzk6cJqJk1
XrJv0+rKBZPjV9td4Cz232Di+s6hK/ObwXguMsR404HkGKRCvik2hCnPA1495XbUARmFheFOHYzL
EhSdiqFl8754K/86VHDlYM+4wRhUJhbfv//bOvepXLvZypxkQ2jWTOkJ4q/MbqJt9FTzc6mywKlb
r4LnYFAcdj5GsMeqg+Shzm5a7fHfd/M3NwNdr0FsS6cGcFLzs06O93W2lZOGIIuD/pzXx74EIr9d
HAu6sDW07e+1ph/GQfmb1ty1WxavrDjmeob26mArWzqC6r8BS8mhgJqNhK5+blgR10+NrJK6wHQk
DRqaGSxv/baA6M0JtrIW0p0zukPmruIKAAOa5S5GOBTYirsVRcJb0SBP5+uHs+JnucN/mtPHPN7O
oEo38zndmvOkuW2OfDvVvREdi0BpbVrt5zNO7wj1qkiTf6/V/0CqLQgJodUBe8iAhH4yB7Veb9Nm
OzSh5XbQsw6SZ3oy0guDmBbffK9eubOGcniQIrL4XcWvzfKzZy+g9iFdAOMHVDIv0qAvFn/Naajh
6KeL9CrtkaEvU1YFjRrvbKN/0FjzWula7kIlCy6gRrKQeb1ZhgVwEppGKodS0DYPe3DOhP3aNuo8
MBWDm/XkAkK8gG6if8xLebfNZTI1AFUyhFevI96PYoGgo7osdgL+yF0VO87gZFvT9I50dGI2xI1h
YEnBIBv8TJzy2KdjNHF/GsU1G5NyDvLqfumwbY2ezFUNhvti2CAYfuQ1pgk0QMDx3gQbMJAWwUtX
3u8qRH7bOMe+OGZad1zIcmKp4VsFsvR/79LnvjPYF/g7SkGgAbhif2nVQSxiNFhm0qRqX1h96es0
4AT2hfTnHmapXCe3z29lV0Y9QvsKx7PR53ASuNni9d/3sucJf/iP/VZMSuH3cCM2+VTuoVcQsCzo
LpQ4VrDUyhPi/8Fr/63UoABI9tBi9/MW6Lc/DQomv5d9U/ZGUpulJ1Xtou1O0FB6pIUMeG+/QkXi
Vju1UNKDOfor8lmzO06A/TqoeYsKaS+1TB9eOq0sX2yTbzBoK7T6CyL4L1EuyqgIM/d7xZLoiIT+
vNMWs/5ag8BKzPpxxuX18qhPZ8TbbWu5fRZAMTzlXxncv3k8XBT2jfB9rgtIyT8vutYOGo3Ng5FA
mDA50KL4iIa0+erMd//ebWL8td3YZB00FkXsa5ifYR9LLgtughsJ8r+xhrbuo2qPWb9AeolQvYr0
FfkeIvZteLOb6xcX/yvAxNr+fvFPOStfmd3IBY/JkKOaH3UTUaBstTiCb2zJ7Zq9qa77Imb4dYD/
POC4KK5q26bJkRZ/WltC88au085IqsS2DzT7RhSqKZufbdRBLtFEizraK9RZgejRC69wU3VNMUen
+aKv1t8ulaGLFU4+MnYoDz+LKDmkSUgtKiMRLZDnaCjPenHVxBdX+dU85fPTgv2CRJRQPKv56UWz
JyslHJPh0NMCdN30robOn/QJ5RyPQn0IFS8APqwNs1egXm6lKyf9uhax2aRQ6qAdKhJB6EdChP45
qnLNOdKQv8wachjnRCAwZSbODLyetL1NR88DVPk4eh5W2yPrP2bpCYZ3uj5q9UdR58Fso25Ms7/a
0r8EqZQZUGogi7MQCbLP+tfZTG2UxDAda9l5/VQGLYgFHUWhYHfEmVeeIQLenBu78XKwMs1X5vt/
X9/ZVbGODQh1f8l+C4+MIuUzWo7rydAf0zx7o3oX20uoUiAKKHvo5S14CGIB1dNADQGyQKYHcUT7
1Tp81gHDViHsB9loARWlMLF/3gfNU3CRo6UnC1tddECPieH38w4dQvZkvUuQcwTcSjNGmRkbeX3c
qfrCesWbnWGt9vd8tskXFvRXT4hPRxDdtfa1IbqlQ2T7510V1ZxW2WbrSZGaeN+sg8PHcNbpAWG0
txeFGWBhjYhs6sbeGewW2n3oQcydVhHdB+T8Zr3GzbpFaKTjU+itFPkonb2maL0F7/9gqMq3x+u2
KVc6PURBW34zzcY1W8qgllezs9yhYW+pAPEB7Ptx2SxgjhlsG/FLbfJJtgTzgnTSEMAX+vsWjVwc
cKeNvt5WKVIcY7Xfsq4N2xYCSUaArZXBv03hf4b28yqh+mMHsy1r38Y/V2kwxMiYhr0zugSFgpBI
nBpAoWAYV3ca3dZ+WKrQADuGzCYHV1FEi30wG69yXFOeKbSkxGf4mcwfORBavKtB9qi+Eeql5FVV
0YJNd76nKp5GvAFPzRpWiPiqyc3tE6ozJDRkrV+ZmGgN8ah9kHWYdVfLCKsGVTAAX8t7vX1O5ex2
WswwNIZNLtkuaq/rgGEYz1Mar/zSmAFobaPwy6f+Sf9mo8Mnl766mrcKxXcvzpUBUXteULNj+ux1
e85ABUGM0nqOhkDOQz5hkCPixw2oT34vB0Rtgc2jAsVTYMbrk5RX27kRGzI25QrjqNmHKrs3ywAJ
iZmdUXoxwLbZDzm6BDQoVflmzqjtisfm27xGUxfZ5reCIYiKC/uIen98Cu6iXcXcv3VOqBuhicon
FMlv0ToHmK2CIgqUtJjyttK/S5QCQF5MThMQQXQto9/qNXLaqJh+6lOMT1GcIXnFR/JHww6MOmzI
d8uKNiuygL1p6ckgp1x8QCu0LkCzwIaP8ZjGE2pOpeuAWMKYv/MGWv+BksAi0PdCyidPQovz/AJR
/eL4k0QnpVBBiS09lidM+NPqIfqp3+t3vYexFkE9H6HRA/tmht+u+Q3EOBAI+9YrfV3pgVYwgd62
HAFr2lA0yhtj8/FhzmPFEXQGY3/KmFfg+azngQd16kMlJM95F7IiKNXLaEYzNJ70QgbfGnxmnfXN
L+bANA/27C6vC/QNqKZ8wFh0/P6ivRZNyPKw759LGdoWWJNE1oFiwQae83F8KKyLNQUi1KDMZlGz
uMA3U8S24OiZWz7qoR1BcZmf87MhjlPvpQDwtVO+eJ3yyBzq5/ZIMzdr44a4+/trBGgUYaPpD9iY
FOygZ0Ea3nuojcz4EUmNDvG6wiO4Ofq1IBuRHj7a9ORkoZ2F7fQopqCUOMVxh693HjRLyqvU47Dd
l6hOADSAD1fCb8SrpV4IxRAc+9XSXtLsNqU+PlOfAO/Dp+oGFyFuIc4bGlEUHiuAH4yBbgKjQMYq
jKSnnkFBTLzoqBCkRxSnyOZCZn8o/dkAlW5Cap20G1D2gGqBw07rCPvocXqfdkFZhHlzM0+uujWg
srZNZF43bLugyhbfyrSAQvpeFEdtO9S45LQdBD+QLQYRiQ90Il7jPBTOw0x/NMD67Zg7N2Byltkf
s3tSBuBsC3YaOC7n6RCZPw33MjtUwPoZvhSjHobZYLaRzHanvD9x8TqiYIOHAnZiDE0e6uOlQ2Xm
6EP/DrL4PKJ9A10/gDciGRwj/BhwS4FGGHag5adpAsQW25Pu9jhTS1KjTUWG1gx1E+Q9eFt6kw+X
Dnx3N32B+P0NI8FvIuWxDR0DPhnCwj9tr4nCt1qKEbbXssI+J0HfFagasKFfD2c4kWZAcq+95e2T
qWH20O4331py19ebNwH+Qm93lK5gjsl8LUXmIaRszNKvLTSXSO0TwllFMhfZhYcgfugiBwHlgACq
WBNIwvIOtVlFBLQihn/W+51JfePjXQ0kBxFd1M9GLNbioANYbLHGm5X60iie61EAJoI7l1bj9ZCn
87I9FySaCyMkeRktK4D/DQqrzEoEFPAEMjqbP5tA/zPcbzXxGj/6Wi2NN04fi6TRUmdJRjKwjUbp
Nb2Daj+RZChl0FbttQc2/W+X9z8yK5swXQcOYoHeMX7tym9RE9DGJqvYOifEvlbdHYJgBh3NwrxS
XWvNV9YbeJt/X/M/N/qnm0U0TIGFkD295b+65/120a1tF4a8mSS0lkHxIrCfLVRyNtxJBUS5X6+s
AQqKSIhBp5ijlrdH+TrqunRTjwRIM9qwoJsu2wSgDrpPFCNPqAKfKagJeNIJoIiJkA/OQYB5adf1
vDNt5bB42YDSQj7dorokkpa8rTu0iklRkcOt40r1OG+voqc/aL7d9LIJFUrI8vZutC23G+4mtQYI
232VF9feAIELBbc0V1StHzTKH5e8Dbetuu0KehpLKCiQNkHpdtykQgH2iWzv4wLVpcqONupD5Kgq
r7HYBn1MMhEolLIt0NUdxCTJrkBxaNxmd36tgnopDiVk2DWE7oMCszk8g5IOV9hOqh0JhBNMzSgU
MrMdfn3D3Gtf5Hd7+uhwYC+DBlsLizU8Ggz4JNcPDcS+VoYuC40ZtgMq6lY/I966teGE0qnUZB5d
+clcUAy6vRlN61YM4uhvm2TgG1B9lW43s26epSwgTDj03WGFZVMwa8Czf/2Jv+tF7Yr2DrUSP3kB
i5IeHB36GvNO6zNE4IcxBVhgfmCop7vlPNBB7BXpWw8P3a+A5rra24lgoavjrlZkCqr+CTXYEoLr
rsoeGyiICjK6QMW8mb3RIppq5fMpP5o3Bfp/DGh7sH/3bZPrYZM0NJHEN2X+OmL/dIUnBWIMCScB
wtHUeVJ/F0h6B+zakEGaIDh81dsMNkEFxv9xdl7LjWPblv0iRMCbVzh6UpSXXhApB+89vr4H1B0d
J5UnMuPeKpWkkiiChNlYZs6x2JE6zf1wuW24Rz5RM6AGmV2z9DPInwdo6HTDSkSCk5K7JoYjS+4P
qnrRFJoQg3hKxfQlx8SrZbYyvJaDdU7Q5fTLRubIRcOrVQdnhVM8DRSUVMMp4VDLA3ajzzgVv13Y
ndxfgmg6cbsqGs2f0KfagVntNH12DGV2Kv1f+bm+ZqQ/rlDSBY05eoYpY8X7kbH2giIz6S0Rj4pC
lwtDW3o395xMRBVGio5OLN2s3S2NvBPa0AHC5oYD0iDebtB8joW8J8K2FwRf64Uw5a96wzytWvfN
psRu8DnFoT8OBfng6Ibc62Z9y0oeyh9iNTtiTWl4SHZNlu8STnK8sXKm+syxR87htsqDVCZ7YaCB
qhFdCgcBXYZK5EKGvUqeLfH5S0TeUYw4AQljdOs0N5GTS3vqEYTHOuXmT841wuVI/Pr70vZdyf1j
v1GdR76jUN34eRPLqJqN7SQsx2AZ7iaW74ooUS6FVzGvDkLx+r0sjem7lUlInES61aApdG4WxmKH
1mffV4R88LGa3IVd5DHe3KkwO9LBzhVxH0+Zp6avRagTNdS2iSKk7rvWnrChxXK2DdP8VJb/Ohm+
C11/e1M/sqKhnUpNlCPxKMUiYRnEKsIixdqkyeSt6oZh9A3xKZxOEQsrQrLCWXN+pFNFZOs31PeD
1OTdokRJwkul86p5q+Ng7FfJclnMx7wAlEbAKNwMfefWs3C8Q/JzjtP8JgwqV4+hIUh+YWi7vx+u
/1LypaJo6JIkk6wTfPwQJYtCEYelrHC4dNYV1ZMK42pOyUuT4+p+CVTB09SUleSrNCfdHk2ydO0l
ZEGYguIfySddk/92zSGyUDERS8xl+yn+kkt1tij9HNVT+Gi+SheSpRfdk0/GEV8pkx5XqKBma/Zj
7/Weupf38bk4qtfsKDOApSdMwr3e+YmDTs4Gz7+Tcxe3JpQ3llpHRTXcOm9Q8j19M/kzhk+QXbvk
PmEgSuxwBPAbUQ0BYEF3jg/+l5h+wVzqouyv1x+xCnY4jakILLZENby1ywWzjZ3jMZdt4kNsCTVu
bH5C56+zJZpPo92/mASQkFD4i2dqT/x0fSLyPdUm8QtZJomqsPeL9lTYIjcEkaDbZjnEgkOdCjkU
e5yn67l7hg7ADH4yFAjC1g8SjQnfoGgTs5JDYkeia8ez8WBiB/4we89gv7HZaM1IeAjbZ1O8TzZV
floPdDZaUltkta9EctyiSxPT/vpNM9kxOyLiKV3rM8UYgViMp/mE3yYP+Nihx9j49WHpQBgoEeDe
B2/pM1BaqbGjLzRGnOAD1Uua1wk9ObagIAvrEbfRyrd1BqeYNv0dbn58z88pniCY5XnXXoNs88oG
iggwkchSj5k38/pR/Ah4eLZ8NmGdGHZEhPT9gk3RplB4lz4ngGHw7SJ7eEUBoT9pj/3FemlOye3y
OHyySRRHfUqxkebyXuDdOcbOxKpPGPsQnEk9T/pZPS834q3xj06Y/GfB1VQhnXwvkBYqqR/3lSIm
5A3o/R1D7iYVQJeKkg9ei1/yQDFuVp1QYYZpgEddPk/LcQyos+QoGBs3Qo6T8aYnjOyKya74TFcx
qLBwVGd31B5EvMCyelmqf4Srf9bzQBchyzQ0Ge8A6cnveUkumTWV6qY7JtmrHO3zwikyOtOkFW77
j0Kx9EcN8zsipvukEZWbdAN+31YZZHPRJXN5lBb5s2n7rdoFbjDpaGe7G6W4anLGCXgWMMNKIzsl
SNv7qdxwT/z7wvhH64PXQXneomLNXYw18vfXMU6gAkyMuLSaf8nFVzlee9SX6OU6tEl/39Sfa/CP
bf14z3rTJ/0E/oXmx06kFRlIV6lp3rKoP/UIepHVqxtaTY+IQs/Q/LamuUm5vIR/dmH+3PmKikFE
1RDvYULTf7yQEbWrSPPSOObNbUqskW+y5jozJDPaK2bljh3gjPXA45leg0VqK//YE2uF+rf7rP77
C/jRiVniLs7NMDGOJaZBxhE0+8oPxqtUerH1kMnI0zYYtrJ/Dhb846L8sd319/+RjkVdbU2hzBtv
8TMNjjAvfgwxKUogligPq8A+uw3CX7K5m4FGxdd8NqnA5pt/H4I/TEK8ErJRXaUEoFGt/nGtqYmR
zYGZGkdVvtI+wPO1E+r9HH6VxWubq36eX+m+oan5+57/sxP6vV1DkzRrbQB/N3D+Yw9gTTalpWbP
p2p+oUnjTeiXRSqsRVQ9W1LmKQWaYbMgJfuakH2U/UuGc6CfkdwxvdZUKU8bAi0kCjXt3Hmo8gyE
q6V6+vsL/V4ff54ixJb//4Wup9B/vNB8SYWiNCPj2OjlNrIeOFxcJMuo+0gfscP7xvAgmw/kQ2Fz
R2Xwf7N5ghMNchkLufWjRmNluY4yA2Uti63XBK0vhO0xteb7EcgBLSnc/jqVYVPfM9bjjNr1EOT/
42Ypx8oSFRysrJAiYdvvu6DvggbtCbtAw08fBMpOzrDVjVcBo3K317X6IAspeJ1VVkTmpv3jdvBn
xUSnRsUpolga2i6OxO/bj+cwKvrJkI+xuIngrJpXM36kV7q0/svVCIp/nJvsXJ7wxzGnp0ZfTbTw
6HJ5/L7BZRFQZ8w6G0SqBALPzil4Xhp4poLmSZCC9sM9AdWC7cxy5E8dUwuYOupTNl1ycsoDR2Qr
voR7A1y+L887VhD6GUJvQ2vdQ2LCdZLfhvt4W1IcSb1uWz5nT3QYV4MzYUEA7xZBpHwfb6jIrMUt
Z9oWb9Nt9hbs4p0FzFTZTgcTgkPrUYlc9tipL3VJnrUX4q2EI+UFFW6YeMHHdCDoMrxm8Vr5TO4O
PEr2l5devmj3eGWK5xntyC808cK0KXQnQBdOFNy5ReYxZ5AAS/WEDfL5alOdSmSzqSuYnvY431kf
2gW+6bhPn6TOMXiQ4TcEBMb9+C+hyDes4PcDomK3JowxrFWw+nPWvJHPhZLrVI7VItsawvQpo7aV
lIX4adbsKCj8SkajbzbntB4ke0bIb7QCBI82tyNp8eJheTZ0KIQomWV18Icov9aGeiFramQst8kq
EZb3q2bXNLjZxMODhepHVynoCsCplPZ9sJpzbWYPWi4QG8AGiOa3IUZlaGnitpcx/4j/iE3+DN10
lZxFUdYReSI98x93iVgp0YbnknQsaGJpiFEX3nBu1ja+TrsQXqa65nJkDqve31Wp8AYs7hh/injD
eF+UeoLidTFumFx4EhJagov4ntQ4h+bwtqvK89gstxXh698XrD+dn7xogzasyaWDvdz6kbrWRVwK
eZkpR0F2h8EeFy/pdpH4tMAj5RDRmTwZ4U0uX6zsMk03nXHJRBeHuYlD6mqt4BefCIyuqK0puz45
MHuNeq+vJ57qjscSpJYTArCzvBRjac819zymiNr3xAuhRijjtMUp2WvCo8Avl32b3/fgbkxjb9Hb
IYunMwMJ5V9LpLG+rZ9nqEHchshC0mmF/1ijkmDu1LnMlSPXtHG29Itkq15SXK23YLqG4dNc/2q6
p3baarJnztgDw/HCAzsgjTg9g2tbo8b3G8Ht2g0JcNw+yA+NcRI1F2076b5m+VLyote/aDmar0Kz
aTlt1V+wNsUUQsMuTz667J5ELCazw0WCxwVEpokxsvK0+qla3ABotHSgOlpnb4b2WrxpaNUG5K0+
eRyYJ71AR2DPiRf2rrkz1A36EBRvlrgPPoz0Oe5ckZGf+4h2hZvWAAoZiQvLDn+2nwruFG35LG+T
BPFstOeYyLSvBDdwzFuFP8r9fDUgKqm7UhHLq4GRsd4G2aW/43idy8Afrnj2dFSBu5rEa5hOdB9a
oCNPnbNcq8zW/ZFJruWbXHsl5d9xq78N+IAHvwyPgGvacjcLh2HESbpjBSvfTJG3ydjE1VnWHcL5
2Ma+QEfzlJV4WRAwUaI+lRZ0mMUtDECmdiUfjGlv3VTsJtWlrUcnz/pQQjSdT+QeJIJCecwDtyy3
eXZVKjw62kasN/+awYlO5b+dTWh812sI+enPu/44duWYGYkCYz666TmIKTDWm05w5wdxxJxwz3nR
Qy5MmeMzZo+LcL/olxq50sQu5Eww94NpL+UKU+ymr1g/GxIoPpLUhUODplDtL/W4bbn6Z+oV5TZr
NuN4lUvAPfuOjIcGYNTcBa4afszhB5UacUDw/yGD/yz21AEVWp0UVx/C58U6Tp/leE7LZ6J1/akV
34X+wuEPiuci+Wi5g8C+m0yPdoCIRgEw4bjNKzdonUH2x/ZOfpKfAj2340sSbZXyKJN484alQ2rs
i2gfpVS/aUxQcdvNHCLaOfOe44mmIqrxDFC1npxh3utQBfvas/DMpjSij124n7jBzkeS9VHy5HoT
Dj6l9Gmk8UlXjWb+9u8rH7n0fzlqpkaoYklYklgBfw8b8iQQgyy0aH3CiQA/bNImwCKHVPSBz6bg
xROM0EcgXdLgFAMdy7dIui3oPOk3y7Iugp2wep7lQ2XsuYiHw/iZXIbF1WJ/7ZFzQV86lUBAcSnS
JtMjpmmA/7fDYSagSJnzg10WDSqm6x7T3LyJN6ZxTGQvuWAlqKq9GXJ9XnT1nOi0lfFvsm84iyfh
oLH3fHPHORX3rrDcqsVtxdpAPV6lXJEnh1p1W6hjN+SB6YZHD8We5UBRNgKXs+JQTi5mBwRccmaB
7qBGYSGfXsLOkawjTLkxu09Av00UQMqtHrhmcuGKGg/1tmGYjpfsJ/Ro9oj1Vdvk4O9wHNsKS7VM
awk8ALIOtwZl3tqZh0qN3ioaq/jluz4zvUR7PCKBo698/Hv97YtgmIWDZypONYS5Pb0/zgW5PYhb
c3YbQrOOi8MBS6sGB2aZE+mItltwJQz0Hg7hpS+3RndpqM0Z0QfnXlCAtNBN3+Re1HSXhA7R4uZP
EeLZgg7LqVnhJv/QD5l/5qaE+zLAQcSiJMjfGdR/JB7SvKCu0pEoJrvwFrYbKEE6X4a5RfA5i9sI
qvdM1WkbgXammXqkkUhROtN2+kyv/sT9tJs+ctPrE/g7oLG23EXRwAwvXXpVqfJQ8BPqu2F5k3hX
XNxl9UDhuDkAt+0ND2ZRnGxAu7T163q4UUughQu3jKk9Blxh8TanIGNSlLvR6OgEVm/r/NeMLxVi
JazeyVXj+izzE5doBbpLeRh6iEXswGhvhRgGHwMEGsNV+1C1/WR4y/QMP6gaPBQ1f78w/6ymk93S
cEUcZsHB+kPGP1lwCaNpkY9EbfrOesq5h1W+XB2xcEmQKi1Ko9eao11lV5NQgzVkdBBCcl/KP9KP
XvEQw88lkh+0f/vGPOpA4AbGLjADhNYiiL2A+oRXTZupvVjwif7xBv6MqYinNPq2K2xIpsWx3i7+
41RoU1VXstIsjnR43PGMkMWOXKIed7Iv6t6y10Gs1KdgELwRdjjNxYcBQUnYYQoHOguHDoHdMVIQ
4Lv99BIySjR1QZI56AJ9PDB8vw4TXrGKFl//vvdpYv2xLirse0r9VLYs3oLxI4WO6kzKc2Ucj0kR
bAqw3YCQZhs9gj3VemxHhYyoSUhvelF85j1K9thUv5L+GS+4tcXriqeg/+hp846fKPsIvj2LkSi6
0vl1+lXH5oMaP8ml6EpC7Kd166n5uawZjj7pt2W+1frHpNqtHe9BJGfLXtrZcmjmge9jDBsR9YwD
OO/vofGM+bOI1SrN0502Ol3L8pcmqmdOgA2y27y6S4zhIvZoRLQ1YVh6JKHK0YC6VzKhDA/GnNJI
L8dNZeSPQ0YAk8KeTuFC5yXd9cKgeYjUrPjM5wfA1E34gHfYa1D/DYjZanQrRqc/6TKxSCML13K5
Dv1TErpxBeyDcnlivitq5U1ie1GAj158wXZ9//tzbV9Ovs8HjA7ft2y+Pb2GW2udP8HEqtnzfR7q
8uNp/eTWNg/gq3/iIeun1/XHw5HvWT1/mVToMezoMPv559V9ZcoRA+0wCX9d1u++k+D1z9kc/2bq
Mfp49d3s5vt/u936QzbBx+vrup11K+uL4rvvjfIbX1lf7/eL5iG8cB3ZzofvXhQZPIZ/EuxX3pmy
Ps8MheX0KrnrmQ5uzYGZ8bqsA8B4Tl45b3dyJb+2X2V6LKfL5L7WTGuAxu3xAMlfH8Av+WA38Lwn
/5VneGNCgH/x/Xvff1u/MsOMH/iSvfP5zboXL/4bOJcLD7jnZ3zx7y8XBndeTlxgPFiw/bfWvrDr
fdVh82+w2J0LP+EzW+EXgn2RnQtJscd3BptgXhYf/IZHM0TslQv1+69Pssd3pzfuKO4br+2NR/N6
+X/+kH3FU6req+6Q/21pDDkXxjwxdYqHXpYd1BowJS10GaflaVdSDa/C57+VP0MzyblvYZVcAMJc
oCuvmJoV9MLv3y47/wLPhi/+//u42DycEVq839366X53XzNnm3933193u/uVX0KXwLZ929/df3/m
obuJ/2MmBj/k35WFAv5kd09zBXbLOoPlnvkYfOEhdF4ZlsHFuI7MmOCk7BgMsVJXprf18+36NxCQ
WcDW4Y2360PgtwDSWREuRBH82e3//cvNboXJ8IDvL3y9tXdsnQfxZ7efPDMIFvgv9nDgu/UPP9n6
+rG+ptvd/foSd7xsnoAfbnaf30+/8Rzb3vg8l9yXv4SEmQfjp5i8RfQikpnRBOAQbg3YYsiTNjN8
DCQ9Xgiia5ngW38q2lVAcFdF13zR3HFItvUiEtoIO5BX7VekILmSgXePV7jutzoQcStBrDuPThmV
m0oObL0jHV5epjnbt0rsR9L7sgTbLJz8IZfoByIUoVto9icLbWT2mRkh7iFaNbTZRBjXxk3Vf2Gn
eTALQrqyCc5z9i6FETJWFeFAlO9DagVtNZ+6TmYpki8COFB8DwH8E7GLjmYUunrwWNdclZGfRVS7
shClrfWlzwyMKBqUw44uN4cBlHYbBwhI30fZRF1B7DbI1saKRzpnyAMVzUaQ91gOtKZT+u5a49f0
faP5dpwbHU83BaU02mX1+LKIDQLgaDgMgnyB6elqFmd0S4sq6mieBdGToZ366W6WxS1UU43IGckM
kS97gmBoNTIEDY0/SF2hnBwHKDM9EsFy7KggGA8i0Bepyp2aZHJSo70afzZDdFC6EJNV1sMWliOv
0QC85DKyJGidqhCjNZIvaX1Z1ILsaWsKExIKKnjlOh+T6tIgGreLXh30wSs4mCQoEw1j6mLZpJ4B
8SPHiFAXcfNJMiCHKDw5+JQW3biMcZoZbp90FyMp3WbqzmrXOhpECSi1vmW+9fFzPolIg1Lk9ctd
mI1XJpB5MxWomCJW0FDlahzNeMlBfErkCwZGT7DohdU4iqqeG9F6adP2Zu34GYHki+a8DSN1E8/0
kKVw14zoMCXLW9Qt1vNzRwmtLd7T7HGXWHSWq4lHc5+d0kdskH7MzI00Dh9K5UKk4ugKhjT9GiWz
m5rcyan2LLWbNuFepIyw1ucQKlwrKdjolbGtuSmmqLDHFu8w7GwFf1z0hhHQl9ryLlxGL5nGy7To
HxNS3VrNj/Ghpig502yulh5c4uy3urgdy+UYtXRhh8kvVGZkCDqypacGdrUlRW4yf9ad5ljGqQy/
4vQ9VCxvxKwvJNk6FXOU73ILmjQpjak251KO3qnun+qYKS6i6aUYBRlU4naYGgmWp4wxYhzJScSP
FKIGZpVBZ2ym1s6aKCkR3k4fqzCjVBj0VL83UJSUgyBi/dXi/FEQidAJZhLV8gdCkkV5k1CtW4ux
a8p0F/UCqm1xPGi5/CxPV4lWbIRATWfodoamm1FOTy3mlW7UT2kt7/oYYUB07lvoR/Vy6vqHFttl
qOk3SRe7qk57rLyUIFycJTzp800GKrN1O7guknFncKKNy3MfIlLADRz2mScQPlli9aubC3RuT4om
urkaoODrkLwZG/B/di5o224Bv2BS9pdhhaC8hB08VO+YTBT90ue/upopGJ0nD+LL0M/35ngHs95V
RqyQhQKzlBFzqD+xqTjyEj1EMpl9gBIAqCRu7m2osY9MtTjGiojGt2DQBI18cjQzpwZV9qdSl5wM
ln6bNbchLZfUAGM16p44n4wRcWJ6Kqf61PtLytS/tnK7CGuwwuNJQgelvQtI1QLEvcy/wGtXNZu1
1mrLnYr+n5EJc3bQE9kfkvFZE3sSdibZyhTfZZAlKXQy6Ww0MPvG2zIL0csIDD7QhVdFuU8mN5Op
5mfGdowT6K+ZYwyx2ysgyKjqLQOidI23+JAITywXm0qgPVSYFKki35xvSmr2XarZQJ/6KUJSPaJu
D2F9IBRIE6eMwd0FwyVvLwVBpQjtIIj2MzJs6xxLlWNsJQyZk4zQklOM8QTMYYUk+aXiaeolSthc
/3NXHhtZdArxVZzxswmntnxd/Tclao7FQqZvNp7p0xAnq2ZF14zHmAaOUt0qxV1L+Dqu8+4Y05PK
9U5sn7tSO+gCoKAg86slPxqcOhKU1hkEbiExpfAgoaE068aTcJpqeb5Pc4YFp8MJ8jHcA0fhDE2s
4qSgXgMpbSlPnJOZgrCHHq+uMCWAshPtDEggLV6IkpOldev6MSTL7ifFIwfYqXibNQMigtFzSd4U
zSo6aRy6Tl6tN5tkhO71FHTNpQIWhFQwKIdL0Fp7FU5Vti8AKWAu3Fpz7s/WfAkqCHi1to0hNQXF
Y2tSyQOFFPW1Cy700tOMDFcxM81RpYdeWcr0+orbUGBMIDfBqnktOnDxggCCOPRktTuvsscYb3Qy
UQKjvDpY+UWEITxAWGwk+RzJomdYoP/5Xggxkbfc8ct0X/aP4ZsRvNOLcDODjs8y2QN+hTj2LJIC
LqNdVEG0R00T5HT6Us+IGSxoQC8ymrOMaEZOsQEUgh+oAPjQ4LGSuIMEDjF1u9m4F0c8CkqF/UTd
yNa7TMGgqMbNNP2SNU/nlx2E6Lk5aWb1Arl6Mck/Akp89S6PFcDFia8ir6+agqIdJDXGU4hRazfa
Q2thW9VgbN5G6i4hvlAiwa91i2pKg7pduvumbtKYbcTwmEdUKFsix660BfGhsfBUJwhu5GXHXnEa
kqiwmTescwsF5jqjMJ7XVzH5yJYP8K4O4y/C2WLi4/JezdwhF+451nLse/D8r3rLRjmHYhhnKQop
MxHspA/8nPbdjNhXiKSNljKRhMW9Xz57yk0wI85IATfDoLsWKVaNjMcsuB7nmFxSA4pEmRujlFAx
7ZZccAClhyepRaRVwXIeNDS6K92OoTEKcUiCL7AvDX+unqf5oRJThq/QVqMsG47xxqg+zSAG+yq7
nT4wnaO2RZZ8WtdGsm+qW0MoV26cPwdvZpZ5wfhuRvI3h16brybXSa7QYkIwRi1iVcALB/YZRUCI
BNMeYJ9Vl4dIzXZGP+/l0iI9jS9ziMjcG6KtVd8SDRFQl/FuNGmidNAkF/Gur1kXp2na1WZJH9Da
EoVQ9AcdJ1Fn7iNsTXLlR53JFVA75VLtyZ/1pPXbMnZrLyO4zALkqp3JfwRQQKBTBoExgNDqL2Ij
xpDh5e2Qdnb0yiSbUyOEZ2am7EU5u6vRBId5Q/+SuII3FoIVyYdgNynjA9xSux5oMhvxbQgFgrll
TfErwjfSQ5yVQgxt1eeEjZOVEm0ThCbBpSJ7kNCsERmUBDYDQ0oW1ugVLyGhbGgnuC0WgrdGujKb
3qOv5nY1Aj+THkN5vwyqY+TT2exgmy/nQhnPevASpvdh90vO8YNXIQYh6UHtOkdDwq4hDs6oTxTH
NW0XBJvh4fYSKt60pLeLgY5/lr64NzAe1FKY/bHLur2aZr6RWUizDaqZMpI1C/jWxNABTknOhyrV
EBVgoQD+k9KlsLrWkwn5q0i6yNMjLqKcRbmuIOuk7dYU78rsltYkDAXBN8do3+vxqaH5q9fmJgqQ
w5tIFNNit15JcS27fS5dhNrYqHPlWEmFgS7+ANTlJZxv5ZDeiMizE/BlU6Vh67ENI0ATtyoSRdWu
NVatwa5m0fm+qyMetfoAieLs6xU9lIECuzRjYNEhlGfbVri15nZX4i9T1dwuMfN0Afp9Ct+a2Liw
ldP0VYJ5OyRMw0ONFyX9tcDN1haDU8r063IoVoYtxsoxtA5N17GaaE8F8W5g1S7IX/Az0AyIuKMS
LA6znLwxi+604bUxrnX7XNfDFW75AlY8FC8GEV65vC9m7dIPSAAMxg0k1YjhsnRX4pAIcY53gdEz
sYWRO0VGRZ3jgONtaOVDO0sYKKEbN5I3NieTqCxIiczQgakqCamV2K2IvDO3bIIQJwrm41gx4M2a
nQluJEZiJ+LnGtVVo90Y3WvRoF6pq21MmC1SgSJ+zqfFhe6Gqahm1hm8PgHDDGt6IHsVu0lvClfB
+hXj2krhyqy5YqVajsWgA/gwTgCIelCZYZtErlxjmasE0OiaXVNK6mfR07PHpKbS3iRHnSFpIyG0
VXClmm8tolaWRQkcvZaBwoZbXTSl3yBZCEjoEtG6CXXBhQrv9qHqxnDlcAM5ChutDY25GAYxS7pn
il/L+bEQPGNgCB+4F9zWQusIms65w8KvZuMpxncwd2v9nsWEkxFJ3KvIUIiJSQi8Q1qWODUze9lh
XKzLYzYe812rnS0ZJNYj91ijf6wzsqqTSivMEukRY8A+FuL69Gl0pweLr2DUmhNxE1t9ijekIhXp
C2Qbfj2eC/XFSPfjAuMB6nTqaUPlmnFzrckeROyjQfK6tKNfmg+RJoC6TDxDkWnLyN6kkuwURynV
9uv9xeJECcwD2jWnp7mW6igU6byp8aPYMO2TzmfTtGcIioBgPgJu9G3DGQQ7caxF+GESHNRu3+Wk
F42AQoQJIQrTa5rQDdgZA+y9MfrKWvPczZ99DZt8VA9DIoEWm+lfPao4LGtTIwfEaYlUlmFC22Bs
aJav6D+MkujRE73dtUPh5B2MmqAkcirt255StSE9dMWN0Cl+Cd9ojXLjbrkqORatSbGt8jiVXrRs
B7kCXK2crfo81OIOxe6M4Sd1keHte3V6VgvQMJFxVrryqo3qdqWbG1hXVHKarPeV9lhnx2JUNsmy
0Dw0cY7iEGRIXReQ1WlmfFArczcSu8b6qcR+okPekF6j+nZi2J8U0F9Ux5egxAQNUD+UnjKEMOHy
rkDejIeDmE7bNNe8IF2HJLCOP8oQT/VTDT5ZRmtT5r5lPVUVKHTWLlV5Yno0ZylEsvCapodIJDsl
zlq7Yv3nRDZbo0M2qKrMwewkTO6kw5E+c8FMwYR4hw21YEkKltD4MMqMzbtfuGsIGzo02xxLlGzi
6FN03IUd91W6aixPw1XAwdlJC3NXqHrhOxREmaF8FrXl0KtLGO5pjkvmJa40NxUth8BxwWsy7bro
EU6+llNVYY5Uo4147+Dj6e1DkkCMlVS/vMf8Nj8mn8bHcie9K++4fA6K/jBBBjOZMxZa91SlDjHU
wlkXsVY6AAVBUSaoAKBU9dIewQk1ASLamaGEQ7Zh+I23NNJ+IW9RIuyLpFfcuRyzxkVyoV/kVNww
UQEVqkaLnd5J121KiwFGEl7madj1ITeS6GFBTICdxGkTB31xXu7DBP121uJNqrZtG3qdZkK224jV
Y0b9RmCcB3Dhy9Bqtq6LTk6Ts6lemUzCkJaKO3H1vmQik3fn6BDHCA+64ZAyCg/TSmTWdE0XH6aK
F6N+Tzn/udBoWivxXWgt56yliKZLvBEhPpqhdh0XfcdQq83UWG4nzV/9ZG3LQXUbbbhNO7gv0DKD
YeHtZAdrKC/VQP4bmraeN66WNPslFpCvNJsoZ56Z6qZtA/IPZk9TXmjFpQRBxSJv54McdyA8AUST
y+WNTvs2wDwNty6/ZJF0MnvlWIrVPi1ZYyddOM2xysL+Ira/EqC4ff4xQFUu9dQreKF5zawsyGRy
+dgPyo6ueGM9pDMBGd1tPMrl49AlHqtEzVZ7kQKaph9HxO1Z5y7EvcxLvp2ZSJ8OyM1FR66yR0HY
tWl8Lwfa1YpkGJ04DkQBm+V1AUmTE7kr8iNSKfitsp0IIIRPhr4Nir2gyhSL3nEZnSZM41OCGH8w
Ra5wvsp3Svs8Ar4ymInKtKdWaXfiqNduWehXaaRLmVnI3gBjmxXi5syH/lRoDVeGG3w2Sb+rDOHJ
GCxPYzhaxD1LbpA2hojf6Bhb3VEXam9gy/MIe1pumFUWu3pPjZvojCRspxXdRTGpwKF/6hpakc1r
kLTPA2fw3AK2zFYIMlkG5+F8lUTs/kK/nWscXZSzoKF1I4xZ4jzGcsA4E+iQliL+a7W7Rgr+s0if
79JwdpB63WvsGzyG93/vlEl/aMB/9Ml+aMA1aRgZjLJIR2uudwzYcESKkho0SyhXm5oFd7UQxtW1
zR8yjZ54fFKT2RMJP7rkMxTkfSJ8/v0lKZq2ijt/EzatIB72gIEIDfvoN0nnP3qP41yqS5V0y9Gc
JAqhLHumuc+Ei6ELmKTQ7GbWVRPGAzWle6UTHxiCY74lcneXZyOrPuPDmLG1WEQYMfZAgVJr7kXC
Z1q/63ngVZyhBvM+i0W4LDjGS8LbQ5989dwAqecZRINJSOgElKoYfCJOAGNjjBkclRN4uFFCMAyG
qJO/OrHfxu14DlImUFwyqgyN9RZp5muDLDIKnxZ5ufQBHvBZpQCVdC48kqi675OrpLWbimt6HiWI
HMVthvAJgNf/Iew8lptHsiz8RIiAN1uSMLSik90gZCh47/H080E9m6mKmI76W2pRlASTyMx77jFA
qsE28Flgm6nyBOy6CgwzKh/nvLGjpu/EfTtiqhpHVEry5MX1McBhLzT0m2yeJU044jxbbYMxIKRs
j6FWwiYiQCbXZ/mZ7KlVpL0lr2RWXnxL2td0KosYZ4e82RCH7Blxf5ay+icf4pOe3AbgcgFR7oK6
1wtVabtMFVIvUpB9LKG+CxYSl3cxlXeKKqzDoNtb+MLlQXHwu7ORj64QnfPoQNFN/Fpy6+iJxjFI
odbZ8d0iChW/nn3bvYntp9iwG5BeImzDiHy+AY0Cpv1Wo/8pCfo+ssStOMLvG+RPC8Sqq17YtHk5
hsi1+NDMT+UJDTvHGKBzf1WLqgb/qByp9pEENjBcQ+5NzLQv35NAp/tKZs5IZCO1uxK+1AD0xDK5
ckAb9keR8QV5aTuUisemvAYNIR/p+9R9G82yoUJtxSouDKGt8Vnp3vQW/0nSFRKErDVyFSY2ub6G
OvRCGcF1076FJlvTa2Y05yhuVgIltCDdCLUkDTVyBSDdlqzbLPbYSxs4oeaHedzk2i2jRAgVcz2q
2Mkgn5q3NbYN4gR86b91oEQhRUERpK/M0QCvO8s0XGbw5ygH/dTrdZ0d5InViMeWUgFHF7DqesLM
QbDZxj6rmeWO1egNdfbWhdk+MsVNB9wZvJnFCSGjIyYtOWSfSgCTrsahoY/CvY+bHgmdGUrtsHmb
0Ok2AfJPNvNTcQ7NbaZMnqbX9ghTL90ZuSPSFI95TBAvngz/aVbi0xil26n+EUwkwvVpJLI0yr8t
g+ALQl+jWz1qG6EQ2F5m6PJY/xOkiKG/kyLLFlvm5yGylcUJAk5TlSpHTW/f+hn0ygrOiv9ZUbv3
AtpnC+e5hAK5g2ybY1XSxDDr9Go7446jsMOYdEeeP5dwj5OR0utrfypgv8AiXgt8lLhS+afibtc+
4V/ZSWGzkFHW5xSJSypRr18DnU0AyrcqPoMpsMq9aGDP9CeCMLnN7KqXGLgRA6jM7za+CIlYaZws
7FySn2NKwtDKvNz/UEyGk7JZ6kQiRKecjhNJMX0G4IIdhmhG8KMp3TKafZXg5IoTGike3oRWyQ6Z
YAEbrRmia2zMWwELGhkD6jynINeO7OLuWqFtg6UNJkMfqXbJcI2US2hC8janF4PdUI1QTsx+o+El
xgzTL0mPpFUhZvsYFXBm7eX4lQC2BidG2HC9ek0hixsQtuT205RMRyu4fdZt7kO7AY0BMRkQ/xnd
HVALPpl+lIz4jbuD4YDkJGDDkn7p5eZ3JBRWpKoW4Az1hbkjYs+WpLuWPVqN6jg7W4bTEXGgK+Jv
NXxlKk5hvyA5fkJvUSUKAzPaKd8PSea247ROonynteSGYtw5EYQY8aTg9lzP8OJnUlsCeYOfjmH8
ZOBgAViKUPu3AEZRkE9baRi92IcQAoQXzM2efuKejC8arSKAA1BQjYl3S0eNZ3/Utv5IuAStuOYN
sAxnB1VeGRp2O2XrYeb3DoXaNZnNzMlOqBT1WtuLyrTXq++uyraa4HHrDImssrsc+McQctvIiAIC
mKrBsdDhYN9USfcxE7YGwz6BZZZh9yUSSAFVWRpUu4fkwTh6Ihlplaqzl4CjETokGxjFYKnvwzUf
MMcBvmv1NcpXz8fraJpCl0TkY5eUbmt4rfU19toqrlF9i9vISre9/xUE94hEXsWg85Fre9N6BYJ0
mwCeQ/oqKyQqqCqiIdD+6R744V5vpuMIoioIe9qrQUHpYZT2pEx2PV17BJldGoMKYTo14DKNStGQ
r02zLM+Hug23Yvls9Lu6s7PgLZ9OBZ0otYgpPOiHG7IrxhGd52e5bj08FHl+ociCzc3MP4nUfBmS
behuOIFhMXekUOjFxygQ01Mq1ivS9bXQGC8SIaYCraRcgjQYrfVsclpZPWjwMuObrp+jtProjJda
hnjie6sM78O6orGCULsmeN7MnxodcaoQIYVGHVuK+kbkxsxNfJg2QYUYNfo1vzLGjiEeWaPM42ls
Ofz6VfEPRhudaj28jBDAqW/OSaO4CszXpf8J1XblN8/l1LFMREjAzyYomsjewgfSmIpTSKaG1Css
51hkGsYqHVQ3b4d9n2ZHIe9Agp9EGrVR/ZyPpNRIOLCL+W5IQSymQy/vsj5xLQnij+/oFNFJA66H
dZWYmrg7NquyJmIAaU3IBdOWQuijQ25IwJ2ODhG3qYZtK10wKO7lAe+logOa9ocXI2KbEDI9VlAY
rfLY4IspkU5eUMpCoa2iU6tCcgagxpNYTihiiy8dT9Dd2N6Mhoi8Cknra0sOmRm4eX0lJXKdm4zO
EBCVjkkX3mmxr+Wpcn3f33U4SEUtbZNw55v4sW+XYiPGNUg/KtJLwrKTULz7NG+f2uajxGEif1Fq
T5fem9F6arWl7QjrrscNiD1VFKbwTy+kMmY4LvoQRce+2kxY8Q0ioTeW4VFgyIOX6h/z9C0z0ekT
zrXTZQiPsfGjBg31N/HSypkN2SYB+lCifEsrYdeOS4qjZSsFpsi5FvFLNz31azH4O8JQbXLLN3p2
wD32HKftoaD9lNbKfaaxS1OanikG1sgIsB5xFSIkKjjtbGa0hPKhIZ8XBwS4oWR/brTiVpgymmrk
+ItBym+STBu5uxnpPqJvGSnmNT2FmLFatVNXGErVlF8WqcBUdn6Irp9s3UBTbV+RoGR8Z1GAEX2O
3JVfNtMsUch7BIzLrd2YK5slkIOeq4HhsGa17B6GFxCbtcjTEODYg1BWgGaNfVQUHjKw7zxkHQKU
wgGqijS77XmYBQaL3oBTbZIUPfRyn5nq5+xXUD7SetjnensSYMV14XYEre1hfWj5mSg/LXwP8a5v
AP/YJ7/LkfpoYLUkgZsNrinRq3Hymhurow5nA6QJ2iqqp4Mx8wiFn6HyxM5rso6F+g2fbjWrGpYd
b2I4gsrlpziZVhXOwa2yNbFbqKKvArq6ekuQF0QeVhMQixU3ZDod+GFBLZ7JDTvmovoq5d5Yj7+q
1hODMO0KVfR0nGxT6SZGiF7w5KrDU1TSK2254q8zHIeoWGFmsTa1WxQYR0v/0cDhmzdWBSB9uFV+
9FSl58R8wiRh6Sok7aFOTgItTQDgjn3Tk+F/9YIjpQe9JTGAdFqC6tYtEQ1C8SbSOUuUXSy/5MG5
9gd39tHng/OJz2Gx1V7xlrS1QNmlhXDQMXlXXobIozhyguQkiZ0Twy+a5t6pVDx1Ru2WA/EmNM0r
mknRIkG2nsO1muKCbY2gWJMnTVsre5vbRyoHh6W66nli+xSqMLbDfvHBPATJEgXZYl5dWpsqo4UI
F7HEkz3P7sUcrcfibcZYn0/kua2XXlcrvCqwJXrV3FTjQ6oecfBW6sXRLtqUkfNihIsk3yBomaMd
t4tLToLT9Jw/SH5eFTQdoUMDW47nrAG8o4NWpCAeB4s3sqeyI8miGc/MIjwr/skq9kaXb2qMjBtL
ZromZBmwkLgPu0LmYITTcyTD6WZCUfJ7CUikir9KuLA6xnIX4WcSja86doUBfUA/OaQ4XNf9lxl8
jg2kS/OJTNFoityKVOmReV1FvxABGEcvc0kUUYSNCZi++j0ywIq0PyyBrm2wX/CsxjdWRu6C+RdE
VmRLXl6TuRGZCKrf241g7eSh3arM6gyFcmDeA1afn/xvnK0McUDXs6Afqq2F6ikQK/wdUeRBBBPe
GaUi65rYveVdAUdXTiuX3Y0SevMSHR0LO43pruMtIZ1FpRpwg/PTlU3I5muEbcEUjvspuibGT9o3
AFeSq88g+/1VVVx5wuFEtbwMgm3r73oSfCxzR9gUExGJGrXyY+iwcqKEqns6drL53B9pg2xyXV19
domBAW34nliqk8bDbpDkm8WiGGI3DY9fEEpPIPCey9euZHWgIcRQKGNa3gQKwv0SSwsguiGKPIKi
X5Xsx3zsUlASL0Ou0SO6T41TG/F6yhb7DPyRuChx1hHS6hFehrADM6Syu6qY92uN4owqXVYqUUhj
Z1mj/BGC4yCmrlk+18JhQhLaQi236p+RJlyJD1kGsxlVdffcR92hVfqtkXTnSkpY/rXNnNEKxOPl
HDU4SJTEzIewTfxoLxBxgCie3hPFKYG2ac/qoYaTp0zSUVFjD4A28N96vd1YTUnMLJuvtnlJZBRM
Gqa6E56A9AxMNnqw4cDT7VStduPybJLAvgZa2Zq4XLTBG5ltx7p4NGMFL0bCC0J67TLuYffIwsbu
GJp+XGCWwVzdgZlD/zGqyNO1rwaH9mk69VB6fI68MhqHsNh4sPXk3gGWBWUKLvkdMWgHRhqsdIB2
7oohPIksDL5mYuYM4z0un3VNjig+64++rDGHh5GhQrPOGi+fAwyr3pnL22gxwYTNJeD73iBu5ZaV
WnvIlGLbzylgdn/sAREltDh+T/SXebAi8VRNo6PMMWobNhlVj2kewoyayi+abI2UVKtpCcAmgore
aaC81/XBqguUrDGCb8uts3OnZfvWYk1eZ6XhLrhhQp+nZTO4uGEJA+SLZrwK0vQea+Y+AG2x4vYy
Dp90qD7TOHjOStUABKUREwbhwaKzvGSRtBV1o4VFbmY8tRFVc6C+BVl0YA3ULAmLg/48kK5sIUeZ
zYzSMlgBiUEXl702K93aUE/CBAlkir1YcENsUxBtrAcA0Ul8k41k3TXstLFf0kXqBFldjKNMlD+L
vcupAXiHBQ/bBmUOOKPBfBsY8veQaXCqjd2UJMY6jqVNqZTbujOuihHYQ4chok627ryrisY2ZDh3
2uI8FOzCIvCw+tmWmngKLNXVTKTgY/usjiiT89YbuyUPB8tLGuUm3rtRaBtp6llYwphWtmnmH4tB
tDQuElQ+Vl0DxE67IMCNrjlkvemlxfTS1vOxobQUd6AJdDESubcTcDz6Vhtjia/LA0hwyINDfGXZ
cRfCdixOFgUUmzUTsxct1XayOmKttBL9zKNbmjcffMTV0defDYK0BlZOBTJipgjHWh/pIUQ7XIte
3X5KnFIrTnI4E2MF811jMgGJkbKZzILUOct6sZNGboQ/2D0oQkYK/DDqa8HwD+qIXi2Q10MyLTsO
q0/ou136sT0oJm0Ty3gS9OQXwN+bK3INngKJ1rMG1G3OGCmhahqs2YUioqVQaxFQlIMXp6bTaSyS
U3BprNEt6MVPht0iLJNSCLPau1lJuPO8SdLTmIKVhBep1T/k5j4QJGD6X6lAmwVdtzo2KyyHyPst
dqF/awT5rGDrxW4oo9s96cc2157MyHJU+bu0kM/G5pLfsU2+2+wMlyPQnX7e1/qLqcVuRKlW4JPp
ey0cK4U0r3rYAqdLqbBFnUavlia6tVMo9XV4l0HuRSVShWwrZAdVCABfSQcTXyXhKPeFPeWBlyOE
QujPlUA+PlDyJYkDfL8XI/E+iRw6jBMlOXVdgsxOg32EmNy4+VBcBsFiiH5PcoF3Thi7GvKzpj/J
xbaM5rVES3/Ku/1s4b6j9lzX4ayRx2v9LDBJS9L3CH84/8HuattJlIvYHEeUN1rp26F2MWsEXqzu
KuZFZUmmohTbUqMcFaMnmRprJZiyA4quHrNIa2lcjfM97S9K235GUQ00yYXEhU6rPgR0HYYFxF9D
gTaZJ2QNNSTz/UJPG5oeP6rrYj/XphEgkmn38VtPZy4Dyoh3DQTZqn+Y80UHiG8D5ZRPMOBYOpNc
u8sm2WcArW8V25w/tzEFuQ626jnGXLUh8FBLl77ABMlIsRe5TiJilQ+T6kcLJVaNlvkXMjON3Zyg
6jK7KB3Mv3KUtkbOGKI5CHjSwbUgQAefQTI3SbVruANLv7KOuArxPv8jCFnrDCJaUSkEWNL8yi5j
1WKjeF8454Ufn+eSB1YtX3oSGS03qzCFKqdiU7F4iew+yDN7ythph/JxDvU1DyV6lt41a92G4kEX
WjssNVNfQEjTbZ+CucgZ+x+wawP81zj99VLDGXp0yiPhaKWiCqTbv1r1woOYn5ucoVuHF7X8UUXf
GdL2Ysjs36i1WxLHw9S61uZF93niUAOTvKKLqT0zGkVwYSneFWUC0q7iUMxi2+DCTMNqQHeTjE++
PNhCJbo+vVOSQ23ZRkUhIZT5IuX26wm1xpfzsUVPgbDCQbRxpAQpaAwWdt+4KD/uZNUuyoZF5PAn
efjfD1teRX6wdZZY2+39ysflv2JNCCzShz/VA+qIOxKJpxUJsNv78v5FJcG3lnTZ63a7upMvi+Qg
Wy//c4T1qveuzuO6XeQLvMENN3/aBd7FV/wgOgde+M83+YjggXRcXuHfFdoLgoyrw3sWTcTfsUT2
oqqYVw5/3Fmie51ttLrCX+ZVYnKPiyjj7+TuvM75/UcEwZHxD8EFv59vL2ILhxcWCQZ/h1ced75c
1BHLfxh0Xgo3ukSX5ZyXVF7eyZsCe3k7Wgt+HOHFoupYzpiPi85iOa7lY7G+hs7fmfDK37/A5oDR
sm6W3F1+FPEHjNDlpPnAj4fOnR/h1TsvRbvlz/DZXk6TE+Ryc66cDam+XGtOiENytomtYL8W7cVj
eTP2iKjP3G3+BXvENjNaJlRB4qLeAZDqwmO+DdfJPnckLDWEE5JH//54XFfIRlYUyFzuR7K+rlZ8
iT5k9VgJ6we3hfvHMfIqH7gED45vuYMPvvz791jewp12+e4ieuHAveUacF6r+5UDXi6Aw3lIr/5W
sAlVZpg8lgzi5S0MKuM1XKNJesp2EVoeRCoSJ8gp3rm8j22/crnKjJqryRVZEavM3+EYOEh+/Pp3
K5Zj9zfug9+GrIU3c4+WO+wuw/L6p8RhUD+uHOp1kTst71lG9/VwcBmc/oaTWfKZ//7kcl8JcP77
o/yf5a7xKVgtqcyc/zLIOTJGmH3lLy2vLee6yHKWd/HN5cevxZo/zq9ZxoO/fNherw8O68or1+Vt
fL2McL7m3bBgyXlGJSPEl4iohUK7lfNA7dgvxr52RokUak9qCd9pPBgoIWVKxie1vyyKwhyFXI6b
gjDD7qEHuTT/1OCoMOvXvryvehZ/S4WZWPXXNpYPGk2jqbkORnwAF2X18zIJ0qeRQaCLlvRkff0h
XqEbd9O2s31pl9LnWGDEwQIzysQd6yg04g4AGC0nXEAYW7ArI7ZOOJWslUrwJjipUgE0pBGYqKLU
B6RvpLWIIKXypZUyPvpw8AbInq1ubf0IgaOhHvU0Bes2l03XqiGOZbKSrYpVpSQ+6fQr1AqaSoMU
ntEcWbuG4kxvLgmckwHNiH8R2VhYIflEdY3p6xJOBbcm2IwBaaPpR0ebeaj6dQ8XHetmmrC/OqZG
CVsg2JZT9CmVAJWQKp+HsiEwNXGLQKTqrzbqcOvU1EmGFJKlKXmPpDZd1foZ1O8U1EH3p5U8shHp
6o2a9E4YN/sh0F6aCN5bJ2yjtnIIbt7E3Q1a1UYPZRpl8HC55Fp7q/tHoSyRqvnaGCbHF8avQjax
YhOuPkWrIRrHUY33M0hzL2avBZhZzcVFJ1V1Jayl2El1tAezgC5QHj4xjF3nmPmMkwNIT7u2g6aE
mSG4bkaBpmJCDb9RidiblathmNf5TAYept9XmdJMou/TNKi6wsM4h7gXszFUr2zotzKx1GEtfSXT
dRGJyhLEPSCGKAKJaK4Jtoqpj/tP96qbeIUfQKMgK6+C9iAmPwJ4RNkgDyPtj87QylBpFoMlZOkG
DySoDypd4m1rzK4msAFWaPVo25J4ZTUeDim+DxNgfW+5qsb1oCtS4SoUT5YzUz2q4dsIaTuOc2hE
Jfl9MJZvkIewG8aqOE9pWZQ4cKLiBMGOdMgTVQx7GH/Zvt8YVHPKLSRIBlSYJx2HP0gxSbyP++Ym
C0SKTRBg4rNUKnY7AWE3st21FwWmV1terfIwqrtuHnd9B31dxo3XPI0CKRjrrI+vmjEfIhkstS89
PTG9RoPmY5XsdAC5LQthZCLspbT/GQzhPUfu0RZeg7a31I6xXp5UpdsjZScdIGELKUfN2RpVmKfW
QZ5pskVKDPlLhjSDjaN6oIJ7LjR2AKNyTcTJ7mrFDSoYhtYCHfDMLJjEnB0bwkNQhchox0yCjdPu
T5nVWsEBLoCzwKb1gCt/+r0AnEU2uSP8k5SYgGxJ9dQN+kYFDNOwfkVlZabqJa7Drd9WbiaM+7iC
t51u87T+bEXtpiM4UsP9NJ2xkcEJOV+noX5Wi5yuo7yn9GASytZap0HJJUlU6Mh/jDYyav15aleW
LO9SCMzGs5yjZmvLYwrGiondceLdEZdxUnFwIbYwrXEolYZ9KEwkmoPzhEuX0mAATrcuUbABUu60
5RP8FRoEIkuBItJ78wfl3JfKy0xxBx3Up3E0TDKO+CR8+tVR161nRBI2mnqnimjfCfM++m7q5Ebr
7VBYwzGxTMfXkEn5A8q8N5VeC/m7eIe3DlPOk04UIMAtQXNkrvmZRbMsXdfs5mqZFpWYOj5oLaad
MyYB0crvEbj4xO2U+rrOxbORRQv4MT9byQ+Rw2tZJoVQxeVhq3cIy6KXAvwPn1ZkRSQ4NBBo+4GO
MR3d4kuND5jNT9OrHgH7pDcFQj5Vfka1LyJ6UoLfVLmRJt91C+nplWBeGpD7KiUVmWgbAL5RGzAs
+dM/GZSw/pGMubVYv7E6eQkm0zODaNZyjFl32BN1DSMmf6NSOGJat27w5TFwiy1jHkVT32Y08+Cb
wfldvKuCTZqfSktxTMrp3t+EwV2FDP0z0GvT0ZMtDL3BIPV2PsyUaJMFzg/Vb5oPeQtcmmtU59dM
w0xsBnnv30bGGihsTNW80Az01vd8xdHklrls5BiKVUkrHZ8tKLffyWNAR5RDCouHvT58x5RkSnod
Z9yPHaVCqd9c6iC7VijkOwtqWvZdM9p15K89KfElsSfGPOGLIJEM3HuhpJ/gyzr9RwDA4Zj4+Mns
vMxvGe7PtujXdbkPA0cs30lX6DUH27Mx29Wskkh0ojVNGBIVzrCig2+aFPk63Akb2L5nWO9fzddi
U2BeDT7q1/iIj/ewuhhbf62y4XZjV70iwuBfVNrSWT7hkrMWT+UmwhZl360DKCar6aqs2k34mFa/
qbtnsF4bjNZX3Wt0w67oSum6Me7GxrTVq2kbG/XKnIIHSBE5aLgc5T0LVzsKeEfYRDcRX6Py4/dX
2JRu4sivrKWrwHn+FDemo3ooNcTVc24XG/J0j8sXidPOyjJrYKi6qYT8T74UjyCPwCbEdQTl/BLr
vYN7Shf0ax36pxXNu9nskUdAmbHYX4kkjXTMHFh7I4BoEnOt4ArdswnRamQOMt9iJaCZBYDWO2l5
6khAb6H8R2Z1EPWLCCws8GwlwDr9BZvwZasC36iwc0xjhJq43uxoqTc5kggzn44N6TIgu7Tzx69E
H21xnE4Eyaboxo4Wc2g60klNUhhO8aWTYd3W5ncCvaEzYbvG4vbvOYbKYCGCijvF7aLxWOGqUIXW
Ji3Yg9XNu4B3eY6UWo11u9EMWKfjBjIZNWR/oZ1beTQ+OrpRidi9t6K605J6MzYo2wMmOqzwQ1nD
EEW1jaGzk5RFT9WuWE3pJbht2nkS84sfvEM5XrXUkWnab5h0nYhtmlx2x7ZILyGGyjNXvUSLja4q
SAh+ZXuG/4pXlb0rSUjNcvEKfptP0bpvf3r45Q2NjLaXbAGvBAQCS2fPRKElbNLpecrvQvWwhie6
FmTePgZR/0nr5hw09X0QTEdE1UrnyzNntPm5hIEyWK0eivcqMN7SbtNqPOQyEUTs0ByjbWnCJHav
EKyhwoYT5J4QHG0lM3IBDF9VP6GPF6NxxtdmQthJ8wJkozDg5SiorUrZCbXfXPAhswHF6Fizl6ab
I0dUUBIb4bmXf7VC3au+6tFhuwqBV/r6u0hweI+fPO2EdZW864lGx6lyacsmxdovUlssmnUIW2t8
+PpltPxuHfknUWWW1EdKOihM3W+6UPpnGk+KwHOBjr5Hj9zp5ks5Q1q/GbjNzGxJAukqTP1JICJJ
81N8FIc36z4MoIdKllwrTjbBbL2JL0ZIYi0YjRGmbxDvu+igIslv1WgrtnRlYHObYMh1Ob6Xkuik
omUL3ElwV/gX80bQzvEEOjrbVqWtp9wjAcJq6n0mgALnOHuVOsNuWptS5k6LRjMANI71n6jQsUl+
DMklzaZNyjrdp+JzXNG8gKsjR89AqmzEtckFHdtbprqXwmYVpPFbQTMA/+QADsw40AIWlBdCIBGQ
4uRFHtXfYNAiwBSys4twi+B+GxmXcliDexDqVK5k6e530aoVCyg+ikfYFBcWvlMOlAuFuBQeGvZp
gTtXzeIqLmA8x1amRtAjgVL5J1lAOZq9N9algvmU6JC21Td2Zmi5ZNNBYylm20mnEaApuNvfcH6U
rfY8mkw+4LbLkEoQ1T+y+pijFJP7bdOS14KkWZ82ZTrfIjn5kopDsujfUXWtGq+HtpQgEC/15xzF
l4l+w9XhdUjsphMRs7HxSwh3zfgQZ+FNbnWUySyP7VMUyzCyOycBX5txM2rUD5n9uZBL+wqqMJO9
MRh4DWh4aZqAVcpmSo/mOMHfesTs3uH7l8o6osFujePXGM2HSryYqCyDgGNrUxYZKgqrSN2wuFvY
fNcwOROaRgZRGf1srpd7K5sNTKt5rZLeTkRcYt65B8N0pBs28iM+e0C/wCG51ik01N1IRpQa05RH
JGbIT7Ff7DDRtoG+XORozMQiD6CpBQdaJApPJC1y/1nULqnGESXEzH9oeHAZyRfWZDKFp2GgiYA5
xZg2K/O5WD4L+qYMi5Ppi6cFB6vC10qwXpsOnosg7wsCqOV28EL+pKpvgAbRm9WJLZqhG/aweJLs
YhR8XrYS0dQiFNOfQoWHkEyEOoSVilFEdk+rmRVnpAQzvwb2TIu0FkVY9ZP7wUYeXGldjptENq5x
qn0sf8tM0cTBBvv/Ocf/tqdWTGKtDUskylsxTeUfdkHCIPnMdX576BZWf8E+RcTAq4RM/iUZtWvB
FUHZNQ7UBsKpsBQG/IBQat3o/+VI1H9ZcHEkJISKpmbiuyRK/zC+FbS+Dcs6gBJTwCls420mtE5h
tfR781smpPRrwBboy6ft6IrsALu/1BpNA24rFZcTtAFmMRksYGqdRk+xypMf4IppqdFT6UMmmtWf
BPaPtitCfht7rRLBiZl9aOq7lA+o79NNN0tbnybQjOXEEEC7gT9gtjobkthri+f/cvH1xUvq//C9
dcyyTAPXK9KhSNT4xznnkdKofYTVaq7qROcgFIbUKJlQIOu63ZdidiqL6bfCFkDR8j2mrJsaMjy2
Rv4Eua4eafZAzCpq02GreBB8lNeTjoMadE1x9OYphEmn7EojeU86LqZS4ogpfJbkhUyGbBvtOZ2E
t64rtnFv7eO82Fih+pLGpGHl+bukZnvfDL8pbr051SFWZTelR1fQjvJlSpSTpvt2S6Vd9tLd7EHz
pkeSRE9t1Ti+cht5p0x7I+8rpl4iYaK1hp9weun8CtUfSStjuTfhX1iAOHL8JXcVmmHZG1OAaG7F
xDYlayH+wVU2Qfeb9KrIoOskbksDTPjnyqj2frWTKpzPFGoEdAVpGlx6S/RGVkwhDneBMu5wQz+a
pPH1qO9RNJ9avDr7mKkCH+xsm+Uf47ykmsGuhHyeTOt6ulRh/4ztK4st2ccDTIzgKJD2DTshs5Qn
vUUf1MD4UB4VQrYMg7xKrFaiDAGifjffLDwVYgzGE5SmgcgtqIpTqbGicl1VRms9l+sBOL1Lyemp
C3u2bD9I3do8+4F+1sSSeAngGqm6qcgRzHBcyxmnn9PCrp8KqEVZBlW2Ds5ls1gXYMt9pzEv9r+1
DB7X9TqaoyMg3Ks2ziRmJOoF93nJwFgSJoxiG33fwRWgPUDwktp3QLDlLZSc/zK2/2wz/7+x/Q+T
VqPJpdRSQvkw35ITrhxn+kXDQoZx0KUyD1b4NW9w80iVc9R/B82ZNY7EDXqzhII8p7icIv5NnyKa
ZQ9CnqwvfDRK+sx0Ws1z587SNbEbBIop5M8V4eJjf0JSxM2F4zhDACuuHeabvbpNsOjrTgkepli6
aG54U6h45s080bzcGTDm+ULSSNAwnRJnCwbupWeLUKtPQ/wix641HqT4Plgv7RLAWKMFZIfTa8eh
x6MPzLKHKhTfa/pQI+IQzx93omF3KCo1FyJnqH3UsBL6u5Lhu+Oam9m464i1YnpuL3506olnJwdg
vA5QyiEsNfC3McXw2L12hkuLZ7ZexcTJDK85TMpBeykcRE9kD6qU2wxLD09UJL2V9NXgAfsVd8SN
rpfkamR9eXHVAg9Hzsm8yObFH7jZTaS+0Fge6fXP8YvRe5l1j2QI56cwQXx6zMCoMF3c89uE4tp2
TwFer8OL0CMVc4LmhsFoPRzbGEbKvIHHYI2EFdkIt8riEy8cGP5OmnBXLlB9pfJZiO0GGz3lM2Td
SFgS+Sk8gRtsUBno8Eil96iyw+DmK55wngpcao+hepNwUyvQl8LlcIx3hEZd/F+Mx2XtXwogJt9l
2jUM0mjkfzk+awrEkaAcpENGVli7li9hB6kPma6LWQb6Owk3SD4J/0PYeS0nznRr+IqoUg6nigQR
DTicqJxQACEkBBK6+v20/5P5sLddnvF4wDZCanWvftcbQMuAe2p0wVA2L+P9zMK4BoEo+xljoncT
UspQzkivrTrO4EsRowffFkYcrmJyGraA99HhQwKT5MnCYwjvuecLXHZC6ejn5ykBnPvyYQA6vY7H
OvZxGSFJvkkdI4fNCGqFRewXWX6j44ck0zUOq965KSG0w27NpE+azeLwkWQuEyyP3V4rmDhXZ5C+
KqAJ7AbwP9gBV/MdljjAwzHA193QlmagVBMKKWgqNPZwF2hxsqrDRAmgBocIJMy3ZFnsJ6o2LPcT
yO0IObNk3KNDrh7TR8NDAoAYtyuH2Pmkc9jrWu7Isas8d0eGDEgJpFsXPk4ByUoJB6FeuUoSDlI4
Kl73in0BKZDRAdydfRNnFxO5ajHYHRUCCzEOdfIZm032lCgYyOZBGb+pd6gTAcqSJ/K2rlhBOfoW
/doJBQ0F9iZWNnzbWR9RkO+fxbOYd65RVTDbq50LMrCVpaGNSGlhYVWHCZge4BBru30TaHo0AA/p
A31LCBWmGOj/P4oLZg9O95rP8HuCE2M4au1odJK9vep0s4E8L54RCrVAsg9FH8hjyj775ti7K5F7
7VyOI9hSCRQ6jwYC/TUCY9lWQywf5bMD34fALYKff2IK9+O3mhYy9Sr7LW76V8jFVsz121Rn76bS
KoefTbGPqriFbQ7ZW3fPE4CY36dtW8je7mdtotgpSFCfKaYsbpp/FGhJUcWlhDItOkXZTJUd1E4n
ZIHVtmPLcoSUYExgWtcXkCiaIeIzIivpFTkTG7JqV5WeteFZSQ7N2mtBdA7Yo2CL60GfPXD4rHrY
mG5SEPZ0ATntsAeoZ2qBA4bpHrprDHmp1VXJtaTg5COkrIFKgrTwH/s6SGrPxMandOqdSgPJCqv2
0caTrwiFjLrw24DhdtrlMAltt2SHiAKigHYxyp7NsR7PwNNN09MHfmwNGVwW8Jrm6ltVW2LTQXO/
9JVkgWDEHuFH8/uZNb/HkGiqpkimZVmKRq6DMO7858ze8CYBIrdl4k/kh072ygKTgSG7csSvCMYR
tZ6gGRa+Ar5dTqQxMlQexndIwX1t3QRggVgat52HExWOkaALVvV1tiDGamGG0Hq+R52C3zJLS2ha
QTMx1nChsnyCzDi7DklHTlQXcAl3ilxdp513hnX7UkXcBpcol9w9xUEFQ8uXDeacldRgvedeHsaI
PU7jrgwYdeCh5NljtwCzo3WKN3X9+1lSRMV7P/40VZZsw9SI4TDvzlKvGufYKs9yZJlicJ131k4a
a1tsstsVvnQIquMRnCgMkiliRgi+uCkvWBcOywTz4ctEWv1xQD/dEP8e0N0GCQ3+zdzbhHlqYbog
4o/5m+aTZgSDRyZjFP3hfnSJmGZezyMl9Q4Q+C5OjMHPGkDV/CPRTf/B+V6TLEmz2SQBg0l35rQy
bOBKTeBg7XFmaeGhOilETBTgx88jdx3uRrseATFYJ3K1gKGULnTQ4xtAmR/vwMstesedc+vG1igb
DEt6oyqZw8v87Go6tkn+BU/g41DDlh3FvJdJY8EaQ15IUlCAJ+EJl4sIG9krFLXDqlGfhNO4HVjF
9IIh/XGK4ALRCV1f8n71P1Zs+ac3T3YUYgHLlCzjPr78Mjh32rk0ZTb3VFZ4LX/y3Y6JmyMOZhcz
mdU4AbXTvN9gJEWpIaOxkEk3qkSG5h6zm+SvrAxZE1Xs3Xg1FIkLQi6mRbLV3Q7ufMpUTKRqUu3g
SrfsXCuMoIzP9LK0TjuzGYvQV1JdY21Kh8m/gEIrGhb3UBebbaVDjEiojJRQYB3NeazSmQLkwUQS
ARjiAw79xjwQ6xz7zsy22RniBd96HGzS42YgX5FLSm8Hdj+NfH4ouxP0tx0CN0TMRKaW2NUfnItV
O7XxYmAO1mwLKhBbRPvomwy9G2YbeFmWvooQO+mWR/Plyqx7GR6LZdGFxIGdYmDZfnMdPFfsYPRy
fO6Rx3D4eCj4mM3lg8Ul3Taahj0cZlgW9pbbi3lD+bdrcB4yN02+PGfbAYRZc6vSpSEso4lPwL8b
rkza4hJRh027x0yCmpocAGow2Vzog08C5OD95QD6sFcRUVzTNZaZ6QEc9dW8DE8JMsH05EPZcvOC
flGKnFxZytfQYIXRWzoki2s6tbuXjl6n3G1irG7apZVTBWVYTJNo0dFrmcoEPEq02opX1aQ2o+qn
lr4YcGaB6iV5E5PnKqMBlPRpqcS+pCBomv0xxXyf8xg7LKq6BSuNRfduitGsQ3GV2rKLmPAkUjso
xWhE0jYKsrFl+oKy/YjB1zkyx6UnNc4BVRM7f9gUIRPepD/+sXdTv895hm5rEgp0nAi50e4GdSYX
Rt6ot5YioLS8PctxMjE+cepGxEsv4fVAWz1EaZoULkY+I3OYjU9DVCO9L4+LC0QG/OB9ZmXmxI9r
ePhklxFjsWv+Uawo4sT89+bjOA3JNDEb/wG86s4dFhYX64ophKPXo/4QaLtD7TdGeMlDDP7HNezK
o6viIQNpZDw4zfTP2xCv+ssQdBxlyu8XUv6afu8OyMBAnpOGS4DMxPDfNb4xm1qpcRaIdMJ+T1tx
VysMsJ51VLq9HHM9TNg2lNnUajFP6zdN9trWBGPwv+o4vun0hApcAKkW2Z4zF9QsJ93gpb9OT/VG
g5cPuntkhTdQ5FGKiskFr1X7gqOpRmYQN6vSvODv8Qx6z71UBdqR/bDWATxmIdRjymiAPJmzYX0O
AEhZ3Nz9GbgCs6MmdsUNmgG8Xje2hqKOZEdjkfasLIXXmZ+kmShXrC2VTy3ZxilZlvb82r5APZzX
NplM56BNJky+3HktEdUpXUSpH+WWOdOZsM/QKg8Df88h3whrkPWlhAQzA0spkWOCpZiQWQfaNLPp
wvJNVcEbnh+PRHtmVMyHG7ECu4b2iIS2U2XiKM7cpRoFdULotQ5MAH7N3FCjnf3jsn6f443/XNW7
mkQm1lHbJwyzglrEyoftTsI8nJhPmqBv8ZDwdlkPivdjiandH0PK/L7mGcYXQqsp/EMn478jym6T
9hgXGporghPIcdcur0xAtx7Nrlj6jWp7bRMq4h2rR4nXOpKU3N4wtLLz5sxyaKOixniHqUvvdj3e
P3YNW5plZ4xG8wAoeI2PISsLqUdwV3HZc8DqiOTjM2id3l+95LxLEALodKAxQvQtFD0toQQJ/NlU
Zv6ms1LZUXtEvHxAurrtbyTmYJ4zJjLNU487VVgZy5+wWMWVE0nYLa9yRWlCZJLFNFvF7+cK6Rly
s3Rp3aJbPck8GxpKnlG3aIch2dAKdplyt7yytPx+cb+KhvtblmJTl01dYRLW73KfmkGTghxql6hT
gJmmBZi+3eMCBSaxObAEK0z+h6KH3vQ6OBDsSXMrm4lhq7VM0820oWRWqlCszHY8JKKiVx7E+n6m
JcregxMtMVoM/eT9ceDSD0PDlHQSAAyLfYP1VZr8s6EwK/o59aG7RHi0mO+KbxGwzv7GDq9szQhm
7QPlAFpxxBrKMWh/QIfDZEtY6biq+oiD81PTjuWHfDSYx2NzCNm5XZ3ojbKJQMrHrgu7dzAcvgFY
IRsy73QWxDdoKiMCrqb53Boju2r2kbVLFzSEEkNUomzycNyzz/5h1C55zSx3tRf0jSJsaJYNa/xN
A9ZrJsUMIIg9H90t0lCNbk32blr7mY6rmdPjgHsNOYS29UmoMv1rMaLZpeSkJaXYRN/mJoNN9Qia
n6t0k18ggalyWEQYzbI9FBvVNRs81HDoGSjMh9k8A1HknnEwDcKY8JNuqeamM+2BxiT6+QNNNf/8
3Ex6Ll1ULowb+Wojkm+Vh36FP6kGF36YsTeFpQon5DmzyXCBLGeWE1q9syTBAQloIJXCskGIHZhj
NiiQo6AcUX8gh8ggUDn0BYniLbxLQJKiRV4LyjMnHYJgC+BC8rRh/XLa0wrFUtqBRheXQ5rupR2U
18B6g4f/CfJnjh4SLJJIcoEpIT93VwK6HGX1Ed886I5sCbCqVnMfuECa/LUB+ak0sDRKAplwOBWQ
4K5WUSvUMtbx3BDKzDCz4EMcnf1Up2epkKbDZqEDnRhiuQsrTIM9h9Ybv1Bzl64ukYbRfIHfB5ET
frxhcwseC8tSCweBpcxpq/5+h3zvbTF1apbNjsEG5DOsu9VYKw4dXcgCKUrjFq1XR8dn4GXGeTMp
uBYaa3KQLS4P0uT8R4iI9h1b5KV5ZUW3LF3T1DsYJbvKtwQ/zSaiUMNhIEJ1K9QB9bBALQqANUFx
Jn3GC0Zz42bTdJtN8wedOooydbCppjRJh7SsQL4J4oHlxKJ5cFW/pbeMI61zmRc0O0Bipzg/XHni
yO9s8NQDYfxj9VO+BYqIs/jPW7nbcg7kjkDIBPE2mXv9JYylKe6RUglJYHRQWaezCucxNt+els4M
DKnwqTx9igU6pUphZWnRMuf0cxAR/X59v3cMOTIdMEXBbVTGNulu6u76VrmkfXyOsO6EAAvsWt5G
yisxkWSSQLucHT/Y7tBkHjyW+H66SDDAEsN8Hn+wW8AKY2Mg7XokX0bVAjv2s8W+mPdIRPYL6w0e
wRHTujmLJeFJ1clT977xZwX7vQEo3gLJQyBtpH7erz6KpYLE9QrQfj4saE05++E14tj14BgQb0mV
MzXaUHoArMzA1540D2ctbHyJRXyPZ5QblR6eJ7fV72f2p8La0iEokiPDqmiqd72bcl+qZXeWzlG8
ua06SE6R4u8J2KxpGqz308FG83D0mCkP54jbqJ0rQ2IZJ78fxI9Tzb8HcXd5Da3WM0vhIK6BQRJZ
BBchTFZgYLim4pCwxJ0Tzi8JAPaYKX8QVicHBD4EMkyHiLADlRg0P5/RdAuQExGiDmfz8fdj/L4E
m4akAOYRGyVb5n29f7vsgYawiIz6C1YI3bCghqVMHrDDVk+QofvPP13CfoirE6+JxQxrvw73+u60
2HGXaKXZEx9XpUgtS/iQJR2m/vEob66wpRvk6y0cq/PRZ0uNXauinB8oxvf7g5d02HzrRShngz+u
1vfJ1mQHSw6bqaumwr9304S6Z0tTXXoGBEVq7Si0LjCXrKYJVTqyoZN7hIeMRzkdawTdf1Rx2rcL
IV5d04BhFEYsm8L/lsladZLMU3E9R8m2XbY3N3ktVrfXbl1KromLr+2q7+fd6cl8vy6ub9oz7KDk
pXoxH1GP1W85Nq/UCi+DF+P99lS/QfZsn+SN9Iap3aO97T9B8hLIHJaDk0v/qb7GT9lz/UJJ+vto
+sqt/E8tyrsAQ7LI55YVi3jy/76LsuupxtviHFkveKF2GTcbSuRP7AHgzi6gYD93S/uFRu/rZd0+
nF7QNlZv57fLGxCxuf79YL6WqP8eDACjrkoMMdEMuJ+a7MRstIFxqqIJkgan2jYRoj6nDsohdxxp
OUIhg6zFTwPxUYTgQS58ak/2Y4c51CUiyu18GD4O6XKL3w/u++Xm2Jj9+WRZmqHcDbarkcdYqudV
pEAOiNtNbk5JH4ByM7bYOqo6PZe/Vhv96w1/OyGmynbMYLFR76E+09YGB71PqsgrHHpHHiVu5lx8
IzyMGroOTFPX4OLqHqgVAIPlDwI70mbGTF8YK222xO4huIXt+BBJ4WVsD6tJOq0m5dAepqNkdhzh
KDhSQmgnS4nfyIw7Poz6oIls3DyH3Sib2BOoS828GJpBM6pmctSN+tF5eV6Wy9P8MlUn1id6+utC
n2RjgODlbSNtUAFe51irTfbLdF5uzpvjXJ1cQmxqQoK1JtnysoFcs9SH8Mxmp0W5qhfN4rxC+D6/
bS6bYrlfUueP6uF1Uk7VoUYLikKle8RxeqYtpIW+0hbmzFjYs/2meTNXp0kyVRY4OU6thbXoJtch
u3lHn6FE4yvdxyZ1mkDFe0xe8of91J7Fi2p6mrdT7BD04elZEMdODlsN1hu/H3KsU5iCrXN4uHzi
WcwWgc/gY5BuK6wa8OazcHNGxOLAB2eXyq4csqL9v888iDlwCjbo9OSRsFelKCFIggcpqch4RHGF
6574UX6OX5Yh6jg6+A5lQKxUBXTL+bpzZKbXBl9tBxkLTG+e7R6thbHYb9KH/KHgc88bqjb942DG
myI8V1kjWB7CsfVgzkWIhV16JuPTtJlWgT2Gfj67brWnemu8Vyk2BHTl2VYig3Li937X7ajzeKTb
5a/oe7a3J+U932aRNLcerHk818daYARsG0bq2MfSnvg88ZqdG6ljg7UueTAXLcAgESXzwSgJsgBR
9TTd2Itijo3O3Jr0U+Pxutk/kFIriN2rfFNNyKKP0mk7xLtN4YezuTas5sWD8oa9zv5hP8dvaZPM
zUXykD00m25TzXF+JB5rKT0eN7fH/OWwbHjQmnRhPCm9wpOnl4W+LZ6rj/0zLPP1eS1vcRncZs/Z
R/yeEPYn1FEHp3nVd0SRZA3kIDwAHD6T+Ja+yst0qy4P2yPS5anMxJfiEo61ON2HHeLnJzl1rbm9
NJfWXF/GnGzEeVAgpsfJdaxxqtqn/HW/0KJuun+wVgZ3Iovg/LBE8nzgYAeLQSSP7KE6t6ZppEy1
GRyDcmJM66dku99mr5ddsRXLCa3lRU3o5ML+0J8veJ04l7f27fYmIR3YO6fP/OX2przlL/Xn7S19
OW2Ux+4TRfyVkwHZaXgSE8Uonh4iqCaDYcGJtnnhPIqn2jKZ2fN8HS9N24mn9kO5JTdm170jZdio
a2UlL/BX7Z/tD/ujfIth4uM7yB82f+g06ANnjEcye7gfjuJrViT+8BQLQ773oIikyxtX58CltxfH
aeor/R9rlibWpG+zoihTNR1XHmJp/rtmwQczjNrMqqiOAAvImUuGzYjoSnb6rS/DGHGIIRydRtYY
i8oREa1D1GGIHZkWpEBjqz7bL7AMPK6aWbmoZzfFwcTOWyp/1Sc/LK6sGf8c6B2SVnSKfFAPrBms
Zxe/9a1Q2cmBNu4D6u06ssaAIBy+Me6ifJEv9qtsdUQkHXWRmBnVqFwVK5ktbyiNj9FtjIXDbDAf
zNNFTae82p63h/XxawLVo3pxXBwW1Kp8RzGrR/G4Xlxm1bidMuWSJ38J9NBynlktYYO7rerWu9s7
4xpiNn+wb1aYBYyn7APIwN4NdjG5Ea/qgR2OI+9ILtkqDO3j1pgbDPNmSyNuRlt+mfPRTLWJMbmG
2hAKUQh9dXgbJuROpggjCi8LYn+7/wOJkn8uFf45tXfbBXWglKqucWqlMB3dxlBSTpF0c/I1XZWn
w/qy3a/2qwOnJFuZT3iOJqtqK5Y7KawD6UUenVkOxQ1yC4uJvW5gWXvSGFeN8ECKKOyWxq8j/QFt
ukvMh5ej+T6HKpvl/RhlXqgPcwqQffjJdO2ReRtIQcMpboPOH4TmWB2TK0/DGK/5kRmKZ3B2CJOp
FVmRMjoHJsyU4hlLZw+LZEcnuZMYF7bU8FXGZqiHta/7OKuNTB/pxfg8soIzv2c/kplkruN+nM/S
VbrKV+X62rvFAjKQXwWKQ0LO2B6Vk1v4e+nztae4v+F02Ms6ibWGJOt3J3tPaMXt3HGya3usn5Z7
Qouqsw36iPAkg5mYnHzJhPBCS8/I6ml+PCO/FR05uuUbvV2XoEZIRZUWVkq7/P3gNP2n6QBoSNRm
Jnj1fdXY5Bj8nvbqKcIEctV56YJCY9Z58RLrEOShxtgTT0DqelJJjJSDWDS6Ok9yCTZx0Sd5uGKO
BkQbdBHIX9R5V8+et34fWKEctH6ywgDdxTubG/fq5SOCGPhZyQUXYZ4ZOIqbDJHQusVrV3KXk4Tl
Cvm5/GQtieKbYY7F/7i/3ONC4SVp2frxknap0/K3dLawNJ3JxZk8PT1Nao+vDu6Fh2h98gEnnu9r
PDxfXYWXJw7FOYNkojwYYuU9e3l7QW5+DmF8IeXeu9grPJpuP0vC94PzaJGbR5noHJ3wc7X4FEJt
2tNDgSJ/5t5pjtXchJ0b0A9+N3jcpE/5e+qeAo08zreXOJyaHCCYmc+a4bzA/Az7gDgIjqsLnjzv
YzIdcBKekJRSmz5Neacv8E+HbyjwpxP+h93zwHli8nvC+8TnsSf0FjyO5e5C9vZD4GFR0SPqz73K
hanrWMjCSzcbV27lnt1yPJ/qzpN402/8oWZxYV7zJpkkJyT98u+eN43Alw8WJefmveru8wyWX1AF
MN0c2bfH8HQd2WXyo84aWXyf4TyGp2Hh2r7NTxvR+4X79MSPxw6uuB625l7svPJHChBvI+7i3nR7
n01mkLOzYCMHkqPzFwMK77q8rto5eTPe+aEJ8bB1jSEuZ7PDEOrX1yuL331jtcH761XeGsFlJJ5J
h5eRujX5P6kDCyuQfTKw+EmiUobiSI4z2X18HK0XV9/i8PdrsqsDfTwIy7XEZJH7qJBCIpHc3c1x
q+AVTRpgBAdKztvi5t0imUMGj7Z3+Cwy43Q+fmXLzk9XyUe3ld1BWDubh9YZbn+/H9mA/7A822wo
NcNUTYtM5v8uz6fLtegHJgJkKOXe9inbiuGLkZV7YMBfuRkB8d2LL+6hgbNGyDI/ehD0XKS63Ipn
l6QZn6vv4KT4ZRwRezE+FGI8VG7qibRRgtLF6OB/OO4sCL9xtQUESM6y4ewj5BEemIOHv72HtoLL
nU3pUnmwuAK8KzkPYo8o+0dfXFfZxe7ZLTyyL4KLg+UTh4ZTPAenOx9IAXcfF4cPl1gfviPjY+Cl
Y3Jk6H86WXDa0J3gnV3+gBe+025MWbZt3dYhlNiqKt1tzKW0tVs9scpIYjoRebJIc7jZxF814KZL
Vi82E4B4Vtz8A4wb2bzzFXe9wQd3+zu9E2fzKm6N15OD6J0hvul8Ymqc2s08a5YEGPwxol9vDvyM
P8o0+4cdM9wzmTcgwTJQ78fBVUEBc7tpZWRsTh6bTJe9KtPvYY2nvQ9Bl3KIU+2qjupApPBAjkgt
PjAniw/NhSHNsEA2wPdCKfOrUB7Wc9xo2PZnLk3ZZ4tejOHtabtD0JpiwcqjV7cNYE5CyzuzO3m8
Qh1xkjXJzQGOhRQzWqBxq4F0zODFhghCXaSgLtkwboL+M0YQavm4FUxrrw5OPHvc0Jbi2b+u7/cu
K7wLrrChCRxWwwzpv3dJSXxeVkuk+Om0dajWT5mjjPX3OiKfeqaNazbjNFH5TKMeOk0xSyZtiJ/1
pJoe5sUyG8MLH2qjegJOE3OnIT6dSiTej/JH+q8UHD1lxNXv/N4/j6BPIUulMiPfgzmqcbUAl4RR
Wjj5pB4fhtiCjgfjdtSFaHRDcQ5gpnAvDoXm1vJzd/j7JGF9Q/jFu9cl3VQ1ZgjLuBvdtUE2k9Lm
iMocg8Xw6qnv2Wx65lLLHk0S/lVZp3EHZAGHwM9NcIagMmAlvfgaPyDu0M4Tz5L84O6nlmd4wK0+
zPbxdZyM+hBPLT5ulL1Ia74qJjIX2MX2nBAxBCz2s+UCRiMfubgDPnSPHvQcX24uN96MrMG/v+mv
fcldGaVKVCimaG5oWAL+95KraXoyEnVQRkU/hafVAqqXt/06o2OLF9KnmdIHBAm4ZoV/lQP80/+q
mn8462h/gNlhofPXUP57APKxKEztyJxiaquL9AJNolv3xGmq0FilRcIez04S588S7QfKmin/54Xv
dmw6pgga6Ztc7h7ERIXQpR/IP1Cr52NnYuC7uZrFqMRQwWguE2WUqICjhrKfns7PcuZjQIFpSJGO
6rgYpUArLVL0gWhYQj4xs1HTHccqMUKsRp6yOD7aNPD3J+Q0EM8syU2s4REuXL3MaMTgEiHMpS/n
50s9RTsTF8tE7n2F0lVWGVfG8kjjVdMJbhQ62ve6llvc7g4ePbd5npCd3rReWd4wXzl7suj/1hSS
UjOU8fy2JNqKZGYYeR/Jch1iioBFFtLxFqXPwmzQSZ5QE9/meddDyvvsALcSuE4g9vb5Re2m0MIa
jCiNAxFin2nTRPSBGCx79egZWiiBIXNx1FadHzKkCpVKTLLlVlTcUqgkWHepCCeP2xt89lqaGkqB
zjlZJLC94UakGEr0BI6cLi+dkQZyy8on+PvZSCmtCYIFeODXSJUumJecH2otDc43RLDZu4ZgayDp
2Fz2Ttzr72WLKQMCxhrBoP5QIRrs0dnopu2JHziPC6OZH7CazRC4YGw/M/V61nTQtErER/GNa9wN
RbtCUxYDRfpjZlHEGP52k/0zxu/23GpfaUpexGV0xWYHTsGlxnGMJFIkCpeSmDDkOMe68M8JUizs
H2rMjmG7rxprp+urTFl3qebJaAwKCIAyyd2JUv3RRPzWqOVmkBVa2ZKkywati//ehWYqH/dniSiu
M0aC52nVTmEo9slSjIbfZxwxodyfC1lVFeJdBLv+nv+NKu6UskErcZEYqykZGLh+5z04eTX4o1xR
f5pa/n2puzdlcPC3o6wiQTKRS56fW9EnA82EdK8DtL1cy1EHaD9E5HCBrNx40umFZInuurWO624b
a3MV9758qhJu1rciBMOJ8T5vYR0hA0CyVqGQGVynv5+gL4XntzNkyixElFv6t45DP7g2R6WSSsJg
xsfbo3nD7flGvobLJVEkuKMm3bXBoi3xpHXa4ml/+3NV+PHMUS8DZkmKQi7Xf4eDfVAt6ax3ZXST
0Aynblx/oijj9VVSxQftJqbe7KZdtfn9rSs/DUNFrAZIBBiEhjiuf7g8x4teVdYAXbfISlKqGv7p
qpDQjh9nave0RzVuLuQroofaaWB3H+KJKQmxJ1ZBVQxVBuGCQmo8RpKdCWeJ+fcwoPw+LDMMX/oX
1JL2X3t9+YetvvrvMd+Nslsulck1u2GK2bziIXC9LCAryOoLc3XS+NBYYvmP0/RDEfufV7xbuVJc
fqxTwgDRasD841hWNkbml+pndp4ezi+F9teI/Ost3s1fiFy1Kr/wgiaEr3QgqIuucA0HeiYY8ax/
tqdxXBt/zBQ/DgaIwES+2Sao6t2JNRMpqQnSZjA06PTHSTcdnJBlLaBK/zHsxAm7v+Mo/UyFpi32
k1/g7j/DrjH2WnHGFDuychvXLYPc7J0Y9oPjy+nA8qXjeHUthBmmD837QIwni6J83kCDFtldRTXO
lFmuKG5Z58O6dBt08NVfBykAre8HCZ1WVjWYHveah4tukpFCRBwSdV+BT1OmlAxHKO8tOQ+bGFKp
EH0KafEBy9dppg5847JsVcOFy0qlwT1r7kFrVIxb6hcVV7ZbA4mgez8189/P509TvKLQfjZV2aa4
vKspda3FynXPNsK0NxAoGSm1POVc/f4qsiUGwP0ZQR0j8DWZCelLVv7PZcsbqSNZ+Uxe0tmjY0Zj
8LkfHZ/bmR5BrTPcagWN3FUAjpo1Gs51tarXoGNAbnF48+OwZtengnXrAZFifORsSD09sCns8OlU
vXqhgrWeV8hNI5Ueq3ObCdDeeqXyceNtS5YwXkdPvNAYEwzvzP7/6O3HwlgSeQkQLXcJH1fnfSGN
kCOzr5dd8JxIQCLowFYdWyEpsMFBTMruUbMt1+IhEBKxI1CC08yiIb9jp1TPrjMLiy6X7IrndCJ5
PaAS/DZggmZGrwDAVvIGYyVCkvBM6DKG4jxYBZAMho1LbrfbbJAH8lcbakPQoKE2aaa1KzlsOeFP
8fyUWLHlic+pL1yJIOT5yAP4dz8/TaVH8T2pU8zx9PFyn1y4v9r+/8/1NESTHWULqtS7cVMMoKdK
XXWMCrbdAJ4AdQLLE8gl9n+uAXZJMDYwKPovNu3pQoClXK3KkXbmHHW1cxxZoUAHQf625tcvgVnu
H9fVqwBZL1vMrsBPLcHZA+9jMAD8hPzIK5BsKDrNhxHbXToQ/J7jiDbOE/r25ZWXEagjcbs0/HH/
FCgPhgpu5vYhREjXnF7dzt1HZ/AdOnTTjuXJHywRRmMCzMYfMR3XUmHDT/yM38MHEMjX1ZeewOHB
hS4eAj2Q+toXH+L/VxqayIP5fVg2ApNY/BUIiuYIYJF49q+/4msMThhTMTAbiNFzO7qNuhm2eQwR
2ZciIj25+sDwLtdyntFSgoiJhVU+JceIHeXvt+SPFRfggQaJWAGUl8TK9c8dmdmdrZ467nzlOLNA
ywhM9vF1VwWhqyQKCusvPyZeFx7iIw4p6d4FsT+86S+3xYAtRnRZ15+XN8h7F3XIAENb17W0qP/Y
cxrKT3Mp7BJDbH0RnRji+X+OU20H+0GDLUt0AgbEBz9oCMVx0nVD89nPAOzFuBDtmS6wluJ5UpLY
7Z9B+WDwAdAzqUT9Ggs4IKG3Lw7IAbS4WNIuZyXeCDpIGZaAhge6NAccfusH8/HggXJn/jEgfNy3
H9tNBTmBffUDy6iPpxHzBWk6DnbAzB0Hj7nE5/ElvHowyB66hRZSowI+lbQSkC0CnR++xgFmse8x
iEHsPHcuIBv+qPwG4t5oEuXzErJf7+TBWtrQNh5rvo3jwHWu+fUzBZ13Cooh02U22Q8x8jk+Z/Qm
u3X+fF5l0CGQYiuIqZvR4KkZxbseVtlzMsw/kFr3xN9wc07B/G4+mhiBlL4h2uJNCOhcTJKAI/78
jQdTj3aXn/G+uXfA1jOOb+DG3gBKRDIuQr4C+FYWFv+mwbtoizK0Q3iKQsS5EmDrgQkW5IyvEA+7
73QGBEIf4kCMQe/7+7t4zdIFf3MVvI7jBZpEV6Bve26hjNsToBmUHuN3puR6uMqcFyxkH7MRqQk8
FnvvjbN4xwT7C0mvgSXx6nRBJTmvskBtAe06mD0AllvNeceayzvMWo9W/Re9R/zA46NAM/GO4psM
h98HR3EmAf2Jexc3XNTkHDtpdF+/lH2zi7Oc+zBLFkChEJkD9hf8cAZUrvAkBn2uNeNmAO4qnMRL
mIsFMtqFCZM9evIPgRyJu1wsAKS4OZl3mh5DDOEmCfc5C7yzMxexD2wEB2RErJVHQjf/4svO74ae
Tid0P0+X2RwjuTcxN+Su+ZGHAI88lzCWHwYjvgjopScB/XUWAkQJ4qVyDvQ1Wj3OZF+sIqdw/Cw6
HArvQLyXy0hxIP7zLk7u5vn5AAwWzRBrObsPNu2grjjmuWhE+VAd00unwl2Ptxgk84RJirAgmhYM
58c93RFxScQShm2lwEQ5TLFIie8QR/Iq2if8btwjprlzDVnuOLaY67IftYHlbMYz4GX346PC25Dv
R84ZpC/1hs8+/EAOvwga2imizSEmUl71eRUuwKf5SowH8X6Qmnn1dO8VAasoC6/CS4h//zdO/nfh
XxvXekydh5O7pxNDvkUYc13433zPionZJ78n5//oj4F5la/1F5p+lIB3i7eGYNTtP2B5RLHPSffa
x+N0sCCgm8f/mqnlL/HaffH07xR4t9jermezHrCJipCOshhms5srhXvnA3czcEbUa6y5oismgO83
ckKda0S/LUhMen1ijsIV0CcVwvtfs6sPlYeMSgfr0TltaO89G2Wj404sXdw0Y7FMGSyFlqMEfjWy
Q5IceCgbReHBCfuZaBKKvhdCdO7ExI+9FaUKcSLOrqUJ8DGe0Sh7fbgwWE6QOyaDgEall0ZAaL6E
42LstuD1xgyUeCY6H7vU2Yjyh6QsHq/+wHPQtP5U4gqeh6QYgnh9X3rWyn6gN6l+jLaik0ofkIn6
qw/CaRuLNmo8FdUC0RlMfUjNQ1EK8hUdejHt/R9jZ9acuBJs619EhARCglfNEmIePLwQNm0Qs5iH
X3+/Jc6Oe7r3jd033HbbgKRSVakqc+XKla8FvkLQEkqlj/wyT8MDG+Pi9vV4iFSn0EStu3bjL0pZ
E5A4BCLbcWrmkCZpzodRW0Xzy112mNg3+oaS23HN/bUdUheQQdSE2vClPkGMEoFJIGSvQJ9SZBwr
ag4toh3P8EkIeho1iZnqi9pEii1g7wC28/1dxoPf4SjxJxuI+65AMNIC3G+53LOSGqDli6+Hdwhe
kRM1Rc193dUxo/w6+RoIlrkG2oqCsUmcV8d1kAO+Uu+O6++wxh9A6NRswfp+IpBuE3GhVBWbsQy+
u7/p2azBvp0WPYsdc99H+RXZ9dsAe5+dkireXXh87JtocyffiklpS1JyjenfOgrl6UyNCIsQSqEC
x5vkHupLvUEFrKDWpdOH8DF8RYcKv9qutlEb5f+CiIy0PSnJktGbKIGWD2nY5AF9EMLQagI9LNSj
jpooC7SMPGr7sEqhHYaRpidBoT4tHMBefeY3wb41OqO7cdFe+JrcGmYG/l2z5+xvIETKFDFoP0Kc
+Cqbjxq+ighGetUI7iOZDew0pEewMebsqeTe+/jkEU4gg0JsvJuPqOiHy9N8BwqlimSqX6e8pLPU
IFGi0cTWzP5K56IBw88Ko2tFgKjqswmpvww+WQyMmCJfh4FV7sY4Ph3mAFWqIANyPGiLrIn+icFB
DZ9WL2O1ct8xw92oORN74RIQWMqo20dYE5EpyLR3InCn4OhfMbL4yzcCZgUhF9REIBzZ7Pka0E1I
WN435jeOf3IEgVBk8VgXb4qOEv+Xka6PIh4amdyCpiRgBUsaQrjMXJSeywkN4QCLwXQfbRTO/WtL
FoT6TOaKOpnSRlGjTXiYG5UTCLXmU+yDhwoRkI8c78LqWDYTaqOQR5uhbKhdeIiIBap/ygYRP1jw
Rz0kR1O2DkbgFlcUNWi+XsFTupRbrQYFNQCW6ZOsodUQVZnWqQ0BtGQ7EGnKniFSH/7hzakR+AJW
j6stVA7lorFBN9hIlv6hS1oP4bM1jtwvPfZEi74uPOgbb/KutVox6m8MvKGWdi0U+xZMb55IPZ1X
lhC5VVDCmSw8/XSA2CZ6b/2FknvpejX6E+1R5FfxjQ3baqLD89mYV70VTtg95LM80Tdvk8lAfZ1T
a8A+PvIcKZ664dq6OtXr2VxQHeT5h0yCMVJLLtybniPqc5VXYzUD4eRaGoGCwLK6dZWcWFzgnoyq
nW1r32pmZ4IgrFTPD61ujc4rbNz4Pgyr8Xm8Jii+HRZRHjxiva9uUZz/wJyi7BjfkD1augBF6Zi5
Kx+RFyzMW1s/xaAxuLymDesfitGQVFbseVZFnNsZPA3C+8ZHM2j49UElqASNXiW4xjJeUVWRFnge
Nj5k8b44Ao+2LHw9IojHt17mLL9hyFoyVuEMbMdkuI33TCMkHSL4zcEZDkLRRe2euSNfAN8DRwK+
cLrmb6MttEEPmkX9VLeWocKe6KV6SxcpjWMACael4edAdiGoCcm5VT4A/T0XPX+X1IWItOd7i6qi
gWgr59LKbbiLHqli8D30P/yTEXamT2Ylvy8kIUS0FkIHv4vHAl9Pfoj/g9AYJxDksW4vx9NEnsCm
i7nPNKwwcfDU2SxlUqiHNQYUmDP9Wmax2N/gW9NHM1Kzu7Z3HV6Huj88hv6xe4rUA6+n9JlAi2KK
ygeCF16OzbdWp3LHwtfw1HvIdHZugxr9JMxm7/2QbEjrtiwGGlt97eFKPX0CQywET7dNOT18LLGi
9LUpmVFk87r4N3pkcXBwokQLwplpjwakj7LN5PTu0+XGZyocQYYrodtN52VHytxDeZsvCE/YquwN
WP5HDEGoO94bREZqILvjztuHSD6i9MhMnPKJBrbSxQfqAwAQBCAzVPSYe2B6tZT4OQ4J9GAoeQAC
/AUvCEMJ4kwHNazS3oIU6zW/lp4oJ4/uKcQ4845BlgVQho7uF4XJIemBSPji9FA4O6VEdXfVER5x
8Yk4EKbPwafg9OHkgE4w1i+86uaTWVvyVa5cWMdR1IdPHycGR+nIYjLt1o4uSf4jCiFmgjEEkFyZ
XIJMUJ3FJbr4AkCI5ZUX1P3l7rwfQ5MSUIaqCzvm16kkDG175kR/UkQ+uKcnn1ConkDkqVm4teVt
ywkoGpSMRWwpzpV+1KPClS9ADzfczvhXjUVlokWCntpEcwAzdz4fEzPkhZgfcq2OETXUWFXz4Bpx
lEhO1PUSpcabsyppMMXaGg+nEDAg4fOlExS4EBirCVmcPTUD2oY31+hr/CGAuh/Qu94K90vugBwA
tXNyDfunrk4BDUx4He15lH8951QjZuxPfoVqaNArsRxEILoymkVwxpo+4I42dHnONt+1WZsxQADt
trgaao7PboCzgrtCDXQoFpvPY1QF9DtHVuvJRI2u0f3T+Vm+U1YsdH7W7+iDRJt4O+N7Fz7RH/zY
kUvzZSOFD9Pzlmzi/cfll/gJzqTqT4HPvkxcT5jc8yo+H97BlxaESlQwXajMFGoUKW+Llyz/GCoT
9pHm/SVjOMvxZTEJt6MtRXDFDxNcVWOGf3xkbhAEHj86Xx31oDyzM0rn61AYpxxfXUmcmbvCw976
1/VLdDKxSuSYSfvcCqfv5y949RVYrVUYNtD0khWLOKJ04tZfsn1CIYhDckig2R+SPRrxbj1FEpVf
n/N9sug14b3qr3++TpkBY80I73MDFO+QXQMnsmaa8RffFN538c/BZnLyjwFKSH4+MFNqmdDe9cfr
/oB0J3p4Hn7xtR05PERGaM2q75wSSp4cQ+1RF+bLGvf/2ZZTz7qAHameRI0uAbgPeKb4LBVKIGGa
ycWzOjCFgg1Iglxtza2am2Nfyf4mpomBtIZuxbP1F6Sv9v8KQtmNmmFCpwPmb/4BoW0s6zC9USQt
22T5aDk4dZ4JsjhtMkD6lHQnL37tmW97EuqXLRHHr6Oidxjs0Ow6eMfRcXT5whilXLCNv/u+Htwm
t8nhyyC90ZhvRk7NO01gnedNArQUJ6DK83qw6p06yIvvPqwAJY9T/9Bvkgt0SJH/Msa6EGmiTout
oo9C8dN1YjbCdt69to6tIl5jugzRq2OlcLMMFa1wpg2rkaypn+NRyzgfLgGPVmzD1+/t+P69/Vl8
ktFCgrF/BWDtKVUnH96/2X5JM9qm9Rbp+fvUaC9bXClep/dWI7kiPnYYm98bPmS+rT/Nb6saHnfU
TUApy9t+Vlh0+/tPSQyQVYT/Mm5+11v7/q6LwCeZSecWcf5okWyzvJN3lqMDkMEOIJkI9oRER16z
u9vM+DWN0SnvrzqLqbvsLXurgenhUne2YC8dIxNt6ti5ZYfRurfu7TqUlRM1uzFTzizEQ0QKPPs9
H3BAbz8q+HnunDnuPEB0ODuSf3Bmj8yMLD96j+SYIp3f3ZICsx2uh1duY7jpb7tTdur+emiogkGP
zJn2iTyuKh4Cbvggb2/aa44587PeMxMmJGXpulbb6CgXrPaRj6v6XL1ndSgXYQ8Ob40BSfu1Xq3X
6GxI1Mhtr9kjj3tHts3jRHkSbzFcDHftbcPNP3fjJoIKnJ+GDK23KfV/u1br2rZj9NkiCpSnPCiX
8Jma6S27R1fSjc6shtzCcVzewIpkHXJWKPZCPNiTtiAQdah8IQQ4V96cOkiDfGwmf3lm/tA5bpBB
TDizRqZeg4Bmg7j677AzRSXPl+pyuxi3V/5n3f2kllsDz/Ia3o4Y4wfMC/TEx2RogbQl398Pr+VA
QXwCltntCw70pPAfpMaV9jNs01SuqZjPrTlrvyA9xMV9cyhIW0arEXwWkMjBpb3Hx7rdBfCsAH2u
vdHefWLvj4BIXU4sX0C20PvR99tG+xaBv2tPQ65RG9Y5orpUaQLRZUBhLhlwB3fS343xCrxzuOzg
jAmzQ95i35ocSv+OgtxJSwzxp0Ckb90ZRMn+Aip19INsPF7Jye0a6SeFuBDL5+a1P+/d0Qav6Dau
h9+L4B7LjV30AcTT72Om5BkTi/Dgmd+HH8urdK0UdysV7w45pja+Dhb6iHwzFyUPIxiRRpaIfaV6
YifsPXHvDa9LAGcKNc8ZT+NNizwTfzrcZ/d51ll414j4We9CgG58CE3vkG2I2mx7T1x5M6VqORtX
Y4jFQygm3A0wiUMW9yoxNEyIop2SMxHCkx4uvDlpjnGr4OT3FHBrkPu95Qh2Dfs3Bq+XQfvOHmGt
/wZEmI1hVpOsbbuVttVdej/CzhcUS6O8XMbO0Dmyt7CTQAkHRM7DaRhVYJuiO4CN1ekMY0GE4xN7
mXDjvf9oDcl5JvR3w0KI87ayXagZ0pdhRDQFoGERNoLJHGFcthxKEmMT9R+taYCBE5AyRZHr0X/P
fLP6O4PgNfPR03SQ7nFsAkR/zPxddXu6bIs6KapZAxUj5jRFMzrP0F8M4OufJosYsOad+hLprjdN
n6NbqyCt4QB4kPcWHYJHnRrvAtqkbBY732yZrU331M6pDt1p9FQYIrlEJNXgDuTe4DCuDO7EaHA4
YPCfWwcMk6pbCbZtc7Bj0I1k1zKjZhttndYm3pGqskqX3Qtb97FFwZjQSp6psouOJCc6xPdHt9y3
3h9JHkPSBZO9xLvxcdwkcYfwVmS0UE7x0jw1WoRKf5bDJUvJ7fv2V9URUzyL/4vZ0ouWZTZMagMj
l07VJfsPesz2/rguzpcTuq32yrtfqFtbQQCZaYA2/g32Xv6FKE/zOnGe7cbi07kSszos/gJ+Ov8a
StT9kNkpBRvQHDP+aET9Ylv7KrXWe+asSkJ5M7Jvfj33lzZ2Y7zZhvbWX538fBrBZjNv4RrOrx1R
yl3Rvkcer1ElqEe3Rew8/OaOCip81D+QSHClvl1Y55kit+TN+nWpe5QAMIkNcJET1UXiqx0awIS1
qN70jldfMREerRVBtWDJInr3UECs45IQzjHd/Od2do29P22EFPWe2uniGFnL8FSkjhkiDV2DToWu
KgDXPdo5wX/P9+rv1BUN1O999AdDx6Zw7HNHhfvejpW4igXaXxRAVCaMRPf8ViMTp3PiQetBO6sO
bzP2+68pSxtAMRONAPbQIcPyYMUbi/nMdv3fzfuDBU/z6hAmqoaFYGMDFc3yaf1f4c/8fttfnrXT
fbSEzG4Fe7w7xz9ds8vX3vXZRiz2w1VwZSHIKGoC6tJ0dzXvemuh0HgKVvYK9neYj/CKAVnfH+36
FITwOKJaRuXd8u4jJ4SbBhgdPNmDEEFG7AVgg0BLeiMrPKx0kGV92gl20P3bZpWCNY5AEAJiqI+g
W2Yew+Uicvo7MyooiXEOqsdR5eFSvHwzMLDzNt7pOlQk3B4iYLM8JdTVwUDmSa1gFqeU09lDiEgr
rKOEIPH2DiGRMasDJtfMalWE08PF+S9kJfN3e7jsU0iNkCdN+Cj2v0gvZvPSPFvT6oK8ghYpBe+N
yJk1w4PHZoMzRDh/jz7qPbj0/vI88uz/a7ZhS8B+adZQTkE7xfrzicwvtXxPqSLUcY3oQWZ9Tgb9
tK08+lXCU8rPFcwGFLlT0gvL/9dfi46o/EZqwHooErsvan813SW3+WGi9yg0SGon4mgJJF9lIfK+
jtXPY7Y+kH227JA8+iBFwJa6z5RT/POh25zZwUHLDtt/kSlBVG8qhYACvQmySekrpWCXnCZW+UFO
ldIOEpq4kJWSXkBZ8izvIVvEKeBj2OlycM7g78wa5NKtB0pctWhwNS1bseyQvBoV2WJgR2iOz878
ZcNKI1N1Gp2zc7b/ynucm5NaaaWLSntipRCgZ+sON0AnWOlZJgafbUTKdmhEnL3qF/TOZf6gUbts
BSCPjBEhH5qsjlN3LDoGOZwXNPHQQdjRo+ohvamXlSRLr0rLRp9tdmtkU3C9sjspGkdJY052zF7s
k4JLU/ocoLLSVf/r5kgaps9QYEMZWRflcSrPTclDoCoOvWxc9S7/6TTG/Mz96TCn2+wWNFnCDDqs
0j1QioyUBjVbo6AGPWjKq7WN/opDNpxdo36kSiNH2n39RDoNfX/eq7EOcJhNz6Aildj0kXrxdT1d
nYQRftAH6geL38rf6dQjedHHDHoFjdZBnFTX538NSMF9OnTMjt8bVNjjvBQvTBaDXYL6h8Yx790C
kv92yRS6jvKoX5NIY6WRwmwgoqN2MMnKBtCVtP3I/ZfdxBXB3fiUBuZ1owY3+up6dYmaow7RQ8B9
R1WsI0b7Ncya1voAvSKSEPOTBF/6RF2hJ0hfunS1fJoeKVU/WfQjalA9aI7mDVpxpNAUSXPG1GJq
czrdvO7F2JJpox6zeHZ1cY2KRY+9RpsupfwqV32UJ5/2L3MUfpl1RfmBSlddqfM0mPZ64nhHh6iZ
ateK/3Oub6ROlwJCnEYpxrvyGrqO5qhG3I4YHV1+BZeAo6A/bYhlMtZ8ZNo+zMkyTQmMhNwMNySx
Di0sVYIlr/9vnPjGgY3PnCVD07fIKJTLb/xefsqIGp90BjeKlt7G1QmlA3IO8+QcVqN9oMN1iBYA
DfXta8rwFvTdi6a3IJxU89H6YGI8Z5omBjHoVyr5KaS2GY5KcPtYRvfWPkKGKDrHTjDFnFtEJ1TU
0UKKLnzrS6k4y+QSot0U6j053vVgGj8Hx5i64KQx+cd4GbENAbIiYJHoKlQJ468i0CEXvi0U7Iwh
IKw/DTmY13RqsqLDnOE/h8fwRPY5kA/IEZYQl6yTSb0mbxrZKF65k5OtiytDqB4BGEW390u4SKYx
2dntG3lCJ8KupF/DP33fdQ6Z+XAVWD+FZnRPi6DZ5rj+JZzGOssuvsZ1UqzMyO7eAcEoSQoASLWQ
iKwPLFX7DTU82rb7pKRKjJUGyPmId1RW06fYReMnmFadTPF6tE+grqmxDo0HzFXOktpsppU2tUM6
pIiVP/OO7sruvu6rOqtFZBLxyjPV669cp312RIYRWCtrdNHvbW+zbfbkXtVbz7Q6k3aFeuXAOREC
4fhDtvrakllO5Vz+dzhnk6s70XSm5uj89N38PtdVD/D/eLtJS4uvPdQCnQDhELVQX7oS+oIcT646
zBCIs5zpEe4TOpMEH9Kx+KTaqxFBfUAd/ExFxzMZnsrnOrmnByRFqHAXLXqbDgJ+oI3PiWgM+6Qx
I4Uroh7DNnnhg8qWVzPILQgq5PlWEZXXeKvf1IqyQ1P15ZPT16LHDDicMddcIHPnXTOrCCqTIn4y
+4B7H8g+PiNlzzFNyBF2AocJ+RxQxZ7AGZ9eZ5ew+QnEn2ha16iR874uf6VrjFld90q2AlYxPaqM
fY2ucm8vGaW7wrOnPGGLeeAkeVRL6vysJ3aQR2ZyDCmNyAze+ody1jmBjaBLESx4cNSYS9ly57P+
eQnrn/d0mVAyifdgMs7t7utBu9Nxq04trYBXTQkH6PqaGXv8VUGaq/iU4J0xqmqf2LBWKJgXN4Fs
QMGewnDVj/wzuEk9xeivdq9zhzGvMpDPAKVhzwyKgQRhTFLplE7ncLMF6dKN2RaBmHp0BuiVMgxz
6J+vcoaQOsXQMX8Ai4RgV0GWNcIULv46QloBKtb02lKsQt+oOjvRIUEck5fJS+L6OjofGGRC15gp
GvrNV7PPc8OA61bpcM1JHiEtAo1udWa8FoNyTulonaXSP3GspgoXCWt0hdptz15A9Ck7JJuO8z9X
fGi+FV+aaQZYtEEPi2mmx/WFV9fSxa8qXbH3r4weup5B7SAknUXB8G9lq6vvqG9013S7aKlr7uaQ
6VR6pQZ09ppDlPlhUO+pycK24LcnsDKjLr6PVkF9TctvIyni6kir45S1c8r8MJJFYvmHd61vvBoe
0aZhDU3W0ZLE2DOJousIzDRuoJ29SFfEwVchTMXY5Gvnn4ciKlrBMq5D0BYdALpDQqzQBxQi3I5w
f7SMLsTWIvS31YV5rLx4zZ5LTxHKTaAvAh/fm88ierTAZljvSLBNlHF6iS/xLW4mKP0oo/RH/+sr
j+ygGVejIypVdnCIcRpQGEXFykmcRMmnDo+IvitZhQXeiJ7DxRuFqfZ/8SHJO/jT20cREYpR3SQX
15GwzO9o4blRMXZ21b6NjMhAMGsfrOfVCHSPTfI4WyW3lAQ7NhnsAt7H5LhhJuRszNrbtTGz9Wbo
0VaxVeQQ6PtSd+3xIdYznkcob0X1EQSqtEZg+Mpup7FYR0/gRqSudt8LOvi16Wl3xBkLjGGhmCPD
a/lFfIEXy7hqVVjwtnZCSq6xBERHVqllZLFY8NNfvb3239dW98/x9cAst4DXhij5EZ46Jqq4DMdo
xbalzans6XDfUqMr4SHWSDwG6vnl998AWrOqLv0NYAFbqTVqjTqqInXy4Rq/d7ltn5v35aayHAu5
XHTqM6zscJUdJsXVbfQrQ8WYAapCmWuHSX1mEPhB8feLElbjbQsJCt8kDm+2TuMlFJNz9xKdxtsx
oCdFScboZREUAOyvxavZLXJg4RJ5Dq/0FRVrg320/cT2BafcJJ8jxfpsHvJ88pzr8SGylD0IrvMI
nzu1YNXiUc5s6t25ztwmsN9l9/hUur0osldwR+m/LHrF19Lydh3RRM0JClzjldKrq8hakTvm+CRu
juqjZgZ8/43b3znEG6/ii6Xx34gD0PbvOTbyj5tIz4J+4yDDnKv+kUMEIG6Z9WkFxlJ6YcbWu7f0
jNE3bcuapnruxYPXJScM4iiG8jGBGUZRmExc66OQXxSVptG+c0ZSBdMZ22+LkzbF9BehCbSJd5XY
UWA36vAzJrbe/cfnRN8EFmrpOchneHkwZ9xF2c7ObDPCeeRd3CjseIi4OMpy9jD55SHhRBRJLazM
jolD2Z3kzEe3cn/nu0TOopwQCmZhmL8cTOpnjeQarTtyLXGC5XK9PE874mT4APLd8DMe5Fbj4lTI
X8BFmfYXAxwUjsV2n8tLk1ck/wlnjuAXl8X2H+Ca0269rDfFZKh0d6XHpNe4B7maXAbdpa8jMti6
FL0rx/bWgHUlz/2fhpeXl71tc+irY+Svv1zgKiUguSoe1txO7XnZtdyibpdbxVeSNyufaDHQJZf4
0gbRaIx/lGHYKWe3tB5SRnOO88eX+lj+qXztV3+rWUXy1FivprQ3H8lz2CQogf3jrsn/XUC8pkvk
6+jkcrz4CbHNTqu0Sh7+q1XqB8EL0758RLxrda16UV2lEal08TFB+enaE+pLRRX6pD6qq8l94hCN
VQ33Qp0in7KEJRrAHXJl8OQm5DXIE8+c7oOfL99NEICErtTT+kbGlisylcsOYizyntqtIaVWe08j
WWV6WKAa0+j0VQ+PTOprtog1ZfKeUImXtyonTk5hNdWxHP3gntRp+ilphtekoKHAIeoIucNUZ6NT
5DvpczwHcmfF+XthIMZcV9ZjooHSCaz0AlzGL2vave/U33EFF2287yMfumafVloLdUylK8DGYv5d
/XeiS9wv1Tk5rkRpXpfTLFBr5aAJr9Ed617xGOmaf2aAnqcpE3Iz4gTl6L2OLmeb7tGYi0o27Wte
noW5vAACNMT/5zGrYbZw9y8HWG/LfdVDq46e9hGxEAICsxnXFxBqmPNYCRN4+fkvCIIHUeNaPvab
RFTJF3yhz+hEcp8XHbCXZldn1ssvTGCFk7sDStDwyGM9zW+kj0eVDRKYunE9+7oYlyGkEBTZBee0
i9u7BcxeRNc8WjTQJ8pP8en0fc0D+2ffvrrVUfXgnwuJ/d3npw3uB6UVH709QTRWeggHcn2uc9mS
sitlMus32cRIdM23WY2/Km0DXLb0epD+wwCtsXXXos1cm7gs90t4TbX95nP5s1NKZMmWOsb1zuoN
yw3LjG+fAu1B/oZmGJZWFd2vApgWs6BVburJ5k2b/DE+85r+31q+fr3rI9/n+PXhdWTL3IuOreaR
yKMJZI9F0WC3k/lm8y0D8Ioa5hmNTL7gS+s1KWZSqetn+UM0vn3GLLnGu1gevNwsjD0YHlWfSjBI
kUmCTIYvPhkYaxPHRo6sfABxSp6T2hxXB62RlBp210CmvIGVL09BPgNBiAix3oTcT2xhBwd0m6Bu
JCchPeB+oIhdmtQGFjkuS6aelhwarjq/PXB1SicTUshu6VX5sN5Ur/MRPE+8H4bMTNFmLH0/M2Uc
5QrauH28EVXauEL4Ei/DXT6ETPp66XBML7jg8l91bJOB1VtVGiK3Rq6rfKU8XuEp7YlR4pC2rymV
lmmYvEKKAYM7qJM0baZdPKzMxk6Qe3sBe5jGSxpQMA80K/QborqgCvpSZ8vsl62PbMEEF7f0LuSr
FqAET3ThIOCAGsg3k+5UlWjxVl06kTND9zHQ9QARd+ix1NXE2Dlg25+YDGeG1iZMK98Vhzaol95f
FU+0iVl9ig/Y4DL0iKz5tD+sjAuErIW6TEPkc24h8ENihdTbYxzrZcPwXfACGe3AbL/cHWrHwK6W
qMoD90RMD+pMtuEUR+ugwM3YkJ+1g0utplVI4aRpdJZDV5hcUs67FRYDquPIG2K0BdRcwuNcDqyF
U43vh/Fr4vLKc1wFEhfdYK0exzLRTG6KmxvoVkmJgMJ5Ao+S5275EoJRt17k30UgK3dGjlJ0NL0Y
PIPtL1hvuJFyGuW21sAK9IpOWI7JgCcSHOre1yOmBwytb/paIEGdn3qeF+W4qscsPLBjax0tSPtS
jJXNN3oIZ8ShEO62KlFtoYJaz7SaoW1DQ4VI4PJ9aq14zRE1eEp1o9pneXZ11xjv710eoFxEhzmj
pQhHkun9ujm5sQ9gFP0U/sJIM+31KeFdAuDUsTdoULrH14yWS12qD6LgWkkqyYbiTgcqE8hbozow
coLbME9vrVX0JM2IN05Ml0q4ebc+ZU8aeERICaMGf2rZwYO/7aCG57DHhzMTeRHUkvh+/V2J1QV8
or2ijoPdLgi2UZYwz9BBjeQDSnkRx+o4e+AuVcLaL03NSljJXgCJ/tcrkoKGoJHawW6mMy/f5DHK
fTzPKvH0R9eWYPQxNAFWnsPrx/niUgxtrAYYNJGEg/KtI1lVtK8SXj/wc2KO+6SwLXe0yi6pfpOw
5MtuphAiwOmDB2X149BJR+5dvuDrtRoOnq6qaxKkLqMA7LukKyrXeRmbfh1zWnAqBif7o+QqwbOJ
Ey1dIbyKGry21SMipnLA0UejJFeVb4nk6TVKN2Iq8CnODurbnoIDywXV/VdiNKKQytb+f2f/FEKs
SVaNHDBqTTUh7rI8XsEHxi0FLVfkSkPCYNB0nJFogxLvAwRKyKWUXT8o+vtGYevoxtq8T27vwsIE
Ldxbi/Qe74EW0I4pl2Etu4LZ9Mxqw9MmSBUTfu4AIuS2AusC4D7IVRJ8VgR2co8FLQio0Pao9d0K
V7EtPAgQpe7pNwREmaCreMf+glAeK7aWfE1uLdW3/4HhSAHWvguCy4LRZIUTXbKOjl6dbeUF+Wh1
XofNoSyXorRPsXIWHepUM4tW0fab+ysfrSmtF7AGLfHDep92ITaVS7YoTs22fgr4Q03sE1CTBxQd
fl45hUdkMFkPimDL+rIOa8KEQUcAtjrSCnyiNkeCyse9o70F9iN1Y6rD/bsWQK0dQFXhtvzS6k4H
lKifOsnCGliUT/EjNN6l5Mcukt4njZCCDD0BX1qvDuCLF+idLKo0H3i93K1E3dRCnceC2p7BVQUj
wUg3YITUTWbroKAXnxXGLPw47wg2e6aLEceX2N0jXMDjZot5W0Cp0UryAtrY11hNLF+d9YxQAwLN
5wV9L4Gi7vSV7CMWNCDzWmTBg+FF7dGqmFPjO//CRsg7Rs1r9oVsa/F3olVHYF+NYRZEJpBOhNFL
ppGspyLeCcmkiCh7Ipn8vArrDOxXaBSKSME92gX3zmuPLAaaRBQCZs/OY/0URkc+NAi8Vr36WKO0
F/OKHq/xWgPNyIaMnV91kNoGU2/9IcPmlGjvhV7aq6ePbFfikqnwS3BPmkCv72lTpV9SXg0GRvuU
tm3qfbPVqhH6EqVFItoArPx+S8xg+UufkuAkt9ljkkrfkf32kpy/dHs8CyGUWp1GMYNXjOERVxIj
XqUi6h6pIqv5RfF2zymBxGfZd68edCJB6EuAdPXpa39bDYTHC/ffJ3UwesaITYYrlW8zDTTIpNWn
d8RmX2ETBUEI+MxXc7ahD01XrEaszz2KfOvAjMm4w9SogxNvS8tATRIcWLQv7BiCvnLWzDNfTdZZ
Vs/P4j3PmvGDiuruKquwcO5Zg7R51Eda5LUkH1iaD3Ht1zH8b3jE+hexpwRHmpTJMVH3sP6UOplS
kexp3Ryywd33Pey/8ISAakn2ulJQPK54lJw8fze2X4Xj2plJ+mTWmHUOvXsnd+03EntiUqAoieSv
9mFjxx/3j19HAOP356+TQx7gfze35Cn+BpM1KTTo1A3EN4SW/SnwYTwoR3Co2c82aUbBLbhFFXKu
Ca7AyfyLXnXt90RLYKMmhVfQQmrAN6I8jPMHCLo6HGvL9WPxICNr2rfmT8rvBCYls3xcBtIiLghW
kVhO/vqqd00cyreS/1Dp1424EU6vrmV5h49NCjURrUzyxBBUpNZ3/Ffg8E/cEGDLpo0onvCPCih/
4IbNM4Qfq9lcd+pHMpVUy5xWLIG0j8N10T+YvYb501hEqu5p7Pobex8e9un/Ry33P7lZagek7KaF
wnfdahp/9FbDWd1W1+dpMVainoUiKXu6D02ONMomrILV6PPaq7ikTqafd0lgVNN7WBlShoxIkeK/
+eg2nypxExiHM6BnmOXeEU1eCHdndzVcpuSxRrM7SRyoDPQaH9Q0Wd+9+veJ7CgS9EYV+Mw2SW+t
egsSdAAD3Kt0IOGlFModT3tKIV24M9I92JeW0cjuTZMfhB+ItYI8k1Q1HRG8BXH/5ZATfPWWOJWq
g20nO5JHWLWhvcXU2SJIi4hXwz87bkQZ1UGTHBwpCU9Hud8LHvAY4ciT1k4dsSv5RpA/3Q2qJpQK
4lFfZU2Sj2+RRTrr2yHevj0o+Xjzmsh1kJlPUeW3gmF6a5D97xmjba+2JW/ZRtKUHfM8gTMI35N9
oEfX2t5gtoZrVCfzh5yM9Op2Uf1uXuCB1GcSIM5JxZLWKRp01EHLKu27N+0S1K0CInY+YCkDUCGi
wE6461z750iM6eXwRINJh+hRq2C0Z+pmxuD+gUC7q7zntTtUCsAqMj4JpfcPQePoVZv+npx/3Mwv
kf6ngMhKJnYSJEz/slb9i4TIHEOZi2ojkBHRi6v+wTbaPKfVxm29At9af55yNtrix7F/Fs2f9Zab
K1D5eETnRw3xfZQQK0yVU4Te0F9WoD9jI2oEROpGowYXsYr89+9A/fJ5aDgns06ZDlQKrpDDFheK
wzc+Lw5x08sprPPw5Rbprk7/bK3D2/azVr+2j8vUgU13rFc+tg7kdqpAW07/L03711pgAn7D/0NC
teE41I7/vWnn4rbbN+9mo3MAgzjFxTOEGnk9RfkyrDbdDeKoZgqzfoqe1C04V+KL+ZflmTXnjzAG
u4hDxRogdZIzELrV+/+L3wfxsDhYm7XR22Qbsgujan81It3C/roNVu/O7L7rHt+nPxZk4vG9t6Kg
FsmNhAmuEcDo6eCBYe3tlgnmlOVhbUD4gpjG0T/NL3PEC3dQlr8rH2vSnLp250aRIHzHC5UIa8GT
1IyjewfKJxVlRg1jyi6dVt6ZpNCte/5QEoBJXULf+jzMNaVrwwMXhG1O1jEJguh9my4l4g5zGCzn
d3M4/VlQrxs2FETBWZNEduWPP/pU4rRdckT2PFUTmgmyhpf2nC1JhMPsRtQKjAUL5eQaP5c26bfL
j2mvuXVRpV09/Q35XOMGpVrue5/6LQOK8zkrz6TyyVvz7Uw6IwEd5AKnKhf+pLIPKwtxF4urubtf
qPYDU9/598v4eXS2Ax735XwnaUYk/Kt8FlqsnRqTJbkWaDfFtK12DpakYOS+jY45CfST2qxBDucp
BFU0vN3eveWUrIudjfe8eM6MW3iS8fSLgm0NPtPwdgh2cJYNupfuqTNluY1R/icDhgwU+JS7a2cF
WZrlklKsBHlJxaS4S9U9YtiZ/ROpV7ugSUTohxUc3baGalS7m3pWAVJFZWWyBQQZk9S6tSCoBjb5
bgUFPclp8pAIvaLRgbOjzEnjgzUYpdTV+7p1hRdwgnrs7ci3yu4WipZujfjq3uW+wTvNZkQ37Uao
wjTmz6ToWuTqIvSxcB/kXJ9dplTRHG1/aLVgwCeTqHeFqtdtsMbN1x8kmF2qfmMGAvpA2IjuwDOY
ksPlpJTjvfdvJD7RV2izGAnVC9dHf7OLpk0EWYN8sshus8M71XCX2YWKeF18FP9BCQXSzya1h+t4
FDE4uUdyVVT/ToyLPIdLQR1W91BhOfadZsD6dX/4J/RrCDA3WwvSg0mVJJm/CA7XuEBvguoM91k1
YfZQgG2HIAprdsXdkDO8inbL8HFNDGpWX4N1tXW9hveTZ6+i6iLe2tTfDhinKym/tne8dE7t3ZB6
aVQuevrFsI6WitPO3ytbz/pqovh1Dh5fJxIQQOKpGxmebr6zCOrgrUh/76JrzbOngY2uQe7XL9Hj
4F14NKDuZDXr6/RjE6odNccQqVdbyoyGRxiwZN4f/EXuP94rpH87PgZ3ZR1TgGa6CfOlZ94ove4+
2O42wyepn6iN5gHVeR65X6VeRDNp8ljgqneOLai7xIrpyDUVUgtY2tQL281PTdcpvPuADKq75+z9
BUnApAiTcMPufnpnSGDnNGZXI5nOVkyyD0rmkjcY15i+SKozC3ku0Y4acsXtqID4OFsgf+Qg88i1
/GudgsPu4+ZO6x4/m9DembKm23yotBo5fpd15sAU5k5/GK/Pc79RpbimdyCVce/aZMqVNGM4AxXI
z2bbvhAfraLT9Yskou8cyXWsbaSpfgxIhXvPaB2G558DXPI+7MepgVAr88ClXlWPcmjncY38ZB7D
tyk3+m2SwUsiTRNNksWk0nqk10P73q38H9Lea1lxJevaviIikEPSqQwyIIRbC3OiWA4JIxBOmKv/
nlz9/r0pFRtF9N8VvV2ZVLqZ04w5Bn9yFqbxdYaVOt4QXrJ3nJfURgu2IAPBS407dHKUk3PXuwlW
ObX5s/NYgiwIaYXP49ZXaKkzsM0uCjd6Q2jepHRCDS4j/UP5OY/UrbWaFz9rWlI5SUS+XPVJayjN
QC/sPw8/xgTbnnb2UPTE6oTeqwtsmVv7pLvlCuw33pBlrOzD3pIgrpZthQ4kfJjU2nH6P4TsCh4b
7we37oDwtdDaLGgRw8aINpizwHcZ8AnBKPAlb9C0tpbGYrNQ5kp0o5+X7YG0ZIJkCwXB9wOnZLwb
c9KWiQVOO+2X71fvhjOvWkx4R8MsztobK55Cp09jHoSjs2bHcCWgACTEOcpH91bYJgQocMKtfFi7
kD3/wrJS6TS/dNMCbHvnl2FK0KmF/dA5fG04od88QgRJ2c/+Zm+IshbAIlddJSXL9vsYFviyX1fI
iFOrXFurUOlfoE3zCvjHs8Emostslpfedutejv4lsVTcU8VpcIzB7JMu4tnptnIbnA3u42mIgg/5
ewATOdcLzEwC5cTZJnDGxOXBiVd2UczlDvtFTxVbeu4jcp6gjfGWTJjzbeec6eBBywXbm4bKhTW1
LnEx5FddMuvUu7qHnrAolhCieu3C/CJLHuM7AyJ0tETRd8O/g4S2Es7sz2beupVSs2sion1aHz9K
VfaLPLrKNCZfmGuhdHYpzZ5cuwxV4Dx1y9a909JBZ2U725RPoa4qb9LyNDscTl/L66F7XZ26h+sB
Q2h+KQdtKm3PYxnC6FxtOMeWb1yR7DXh/1rep83NLVrDvrkukmCnXPuyXnwuC4MmD7rX0gKqR2S9
c1phd1mwb24Ghbb8OK6mr9fg14OsrIFQraXRBXYfWWtWfKhUlfPLalve+vtrfJO8PeWDm6fsJxmJ
CniEC8mGZdagumxMz8rn9RybnPXX3yD/SXDJ4CQDFB0qXL7AUPVmBTNxLVrZvqFuNRgIC8IKEt5p
/mn0f5JuAk4aZOjJXY8Ju5EzXzt7mq2Xba2fK/H9FO9rBXCrkTic+DDEs28SVJs0OVQOhb5JoQ8/
NugnTeZEAG4m7a1WcnFbd/dGXnRJVcVu7j4hTte3kQRH8mGVe5cjSRdz6csbksb0jQj5nVY/zZvR
Wn3Tdp9r+kauF7cgVni9dpJws//YPxH/0iaFWAWhgmxW3HDldjwX2ia9jltRCoPnOZKDielt7vT+
16pKVIcyWooIRmBsNmSaQCorw20obsu9UY5xKUiGDC/QYmzd79cTEn/I43xM2BRliWjH5J+Iuipn
Qc+OpaQfNBllXlcxPm7N6HRAIRs6uHtgrt3Xg/21eibJDIU4hk4WDh7D/hlBbNJWIRurpBzjfE8l
5yoIhiwbKJpVEy79GaoIJBCAKyIYhCQJmmCN/XOgrdZM16tVehnfbKndbtE5/wEzfE1EJP95dv9v
FOS6IflFoVb5xX09BERZotw2m9K4jKnzt2gzXQBSgd1ofKEGuEnsodLZ+slITp0rKgAwyG0jY4Kn
2L8NC/v2adR8TqVX6O/PEZ/78DlpQ9lJxc28jmndjRJvLjnt2Pvx4DxQ3nu+U7OXT5f4YfKifehh
tKWRXrM0Z7Qp2keQ+3cCi5EEsQDtofZ3TcbuN/7/56D+PbnKbThISiLyZNdxgdDOPAqC4Y8ceJOe
PfIHA+f99eQq+cG/R6sc1IupFNt827qOO0506s7nS2sM2q69fvu5W0HSHwZe33JnPTraQ8b31xOa
XCMfJpCa7/izB+uv71AqDa7nfF9czDWzfp9Oo6gNTSxEn6Nh6nmud3Zc8lGhvRg4O7/jI07p29A3
vP4CWWEbX6y7UjF4etrIL8lFZSXYZqlNO3TM7FWrS/rJtd9Cv+H8/z1aSuX2ppos6ccVs+5E0c2d
rztLi8NlWHr4obgjp07HqXaOYg0ejnKyKTcN5cpR7kRFEH1u21sHPodjtzvpzmzb30a1B4z2upp1
rRje/Xqv5teSMR1YbId7KyIVfd1ZusgSrMYge8gX6E40TZG4IbNqxecPdQEdUTs4Roc4aHs/fRJ9
rmWZLhnKOz+O9hiFzlU7oDzndaG8+XgbLS6dkd11oRVN3b4rCCuhpHFsm1h2MnM5MjYaUuLXpnZv
cmtPQje1P1wimgJCB5rEqSS9+f63Yr1HyRyY6t6eH3vtyBkos4H9ttk6H+6sXPsTNXZtWsa5Bd7g
veYSVOCzf1+CSlYuX10MebVqNMdOBI1WTCTjDNd24XvMaGXZ9kJwFBnuGUR1jZGruEp/D10xqaW0
Mq/K0WBomKF2VjsOwET8qBbr69qjkd851ilmiLNduW+iGxsxKViEm6ZaGfF+UzfnS6YzoqBF3Ecc
/WbUJoKN6HpVrXFqrVU2fGcH2KBZzw2NTuh6nIIfjix8pSE5Y9seNX141QTT5dYeDBpdB/KJ79Zw
MILbO/T9DqBizRps7Dor/WeW8ne9/vj6yqNwXK/TY/PEenWi9vjup+54PbCCpW117Q/y3mtnMQAR
b1EAe22mlCeG8o+BK8/DxkiQf9j8DjyPRM3AWg5YIbbpzQWrY3lcm3js9d4oNoZhuIASM2vU2Erl
T2fq79lXXo30JLdWhvgIlYa2LBBU4VEktP+KYP655oH0yJRMBF+WYIXgs5rtmQ2rtmX7o+9Bne6W
8sTEPK6JVnk88rXWOF7kZnMcwVDXbh8K61PzIU8TnDLDLA76HoxImh3CYjI6xyP/1hkMIJB6vTPP
nKQ/vqLygOSN3NyqhbhCADt5wij7BN7anliT2dkJE2tkDy6W8143+4qv+ddmaJVHRF1LK02+Z8Ib
QrHSzUPghO/Uo63ObVgzRTGFF3dWq7wf6yQ9FHTEN/FNoJ1AoO1naXthaFNBHQz8mjsm1Rx1rfJy
KNpudbvtWNC15cznUJN4faiHem8+zI2vJ/Ybkf89McRiJJlWEShp/3wYt9q93DSznNZ7S+qW/SI2
SQk7X+AQMp/kDVkSq2OQTJnXxVmymER1ZNx27B/j4lpXzGDjpqy0zREziFiow6EZpwNSb7ZnzULh
84CLoxD1XTPdZ9brcdCK9bo1V5tSzTfQlFPWBFzfRjm5ow3kgLwtgDdXCNhuI3P5P7wy6uO4FeNl
FNvlQb0ll/EBCUmA8bLTONsKVuzSl2Mqmj9pJHgebONL7mpnpxFcOmDGaib/zFo8fkTFeN1Wq6V2
ptg2lud4JIOkr6AnprtdeMXNWRNK8Wbd6RKn58UeV53b5pqWDrVJLG3Ga7ecmNAJQY7unik5NnA5
Xs9P/rOI/R97ALkJdDEmMpO6Wbmky90tM83mXjxNU4ggg6ElwRLt9nq2D3lw3YP0HzGjv2f3z3iV
a6qv1unhev0dTw3x3269OM4HPOlFexmm1rUp3vLxGoY5a7j0flpdr38NwUl7PzDK2Guje7Uob+R2
/8ubuTYKppmlwpJOvnZx1DwR9XxT4+p8L/weivdWb+fYo7T93UytweLWWZCpjPzRwXYnXRsXbjCg
nqum1vf7nvf32OHpL2qOcaWE+/cKV/y03UneJMdb84IAhvpj0mAz33QlEL9pv4U6yPorq3n0pedH
9p8lrhiJa2PbzKGjIX9gl90Utgjn594D434DJrTBV/6uw408i0K5qf+MWLEQ+ILpdb8/8JjFuNvS
BBfD83qwLL5RLGwveD9rLsnvJXh1jKq2Qd7uNxfkM8fT6TxW327R3ubcDKls9HEjlmOY8sPQL94W
Decb59usMQu/sdar8Stm4Xi8KMW5IcbfWVHbbGdM22faJwu4kPUV/BCKuqNTlCET4G8i/7vuWP0+
Mv/+BTyjfz5COQuQKToXSYGPOZkLkvArvnjixWluUYL8hMjLCjLuEb65d3TcLmRZZ3sG6j6eHd57
IkZYtxfniQkt8LFT59+8PoRGs+LfXBpl08juOxE8TucB0cnV+hl+3Um72COb6BhirF3NpjyLiB6O
IaiFypIYuXQodDalEzlz2MwtyYcLLLDkwAXqSE5icf70/TOgjhojWjdZ8fMPkXKp7bbZ4SwGbs8N
uph7sK9ZwRB3p+vuxjhXdwQtQixqXa7tWXLrjylXzOnxuG0auSZGRi0H7e024wYWnkhiiRRQjS17
Fvj9MVzFliWnzf6QHxnOEeOBm7talsj5wPmKTvLAqXHqxC16dcYrlmynnZPcOGLJbmwmZMtwwmHO
vDprUvMIGs2K/Tq3UBmTzN9Hqd2CHJkXaOhZ3Q8Sy5nlj2ovxzPP+B97aVTVxTZFma12V5ZRsaIp
vnH8e1gst+t+2L59sWqW8fn8lBYFJjB+4Hgql3FvJMvzasNlPPWh/pPRVWq3sU+gQYg/ZWc0wky+
vhIVVMz/vXoPQ1bu4vrIk7cri9+DaXI0gzZt54S+1ufRmpfdCF8D+7TNSB+mltdysJem50J2DdNv
4Y2glrR5vmHq683sXkgK5VeD2SJuMOz1pM6aVgpQf39u5QYf5d1SKZLNhR0BFt5Zw1qfRj+Iiwu2
YCh9eTZrVuj5o/mwQpWru9LT7Goau+b4xr3Bl29bQ6W37bhYyHBgOoPv1zsiiyfxr8v0MF7l7q6N
61Vblb+HXLeiku7+fRgM5dmX6vShfgaf7tuLBQMD8nIGdUdQ/OmvRq9c5WWpFeftJWuOzzZJEK09
RrhtPhzqdp9L7YbU+GyfbEzqfP9PL9HDvCuuQnHc3c2stQFcyGWbkylse8Iyu2jkhDI5hsF7XYmq
9dRuPQxZ8Q42hpIYK2JETtPBmW6DiOWe458ISlCSVu22bk0B0QKRvdh8VUQx73M8NGYSb7h19X/A
IXcs2Ih7RHWwZdOXs6d4sLI4G3IMV3NXUDW/5TGeLV6r36l90J4aqH8mYFaci2Mzbci3ZXljzaYR
AiHB3bICIa/dxW0emQ4IgZrTWXM+qhXE5Kgk+8ZGnE6RUaSyEAf5DzG81XVDIS3j+7iRq7rMnPo0
/HmYaMVM5TvzmB0lLiGHUnVb9ngZClbYz8DKvb5KWvPNJcPeewtHgHJQjxn4vnPsfKcOGIqBTwK4
ZhnEpX9xTf4Kx/SsmWitOw9sFH22bCLAYDzsYxxpTeAsEOE7jPp60F/A+6tBK5aosdYuWrYnxm1C
RjvN+qAXZYF/E7Iz1FcOY/j4IY+XHXVvF23OAjisjN4PwVDxLsO6vo8Ncq8Ad1cQHLVh68b3tUff
uuP7dhGGbm/z0XWLXjbkJ/r5hstHMQwWXVKt37vaTX2a9ZTVpqCUoP6I1CiL/OCO3VOjtTmXzIez
e44+PyVnftm6sTVUrUlrdDhYHoAOGwbRUer4CFlRy7AHWvBd5509f3cfPqRieiSdYtkl5xoVjihU
HclOC2M76dFJYA/q3Ar16a19GK5idrab/H5tZGuRcDu6Dt7gHL975wW3KA5g4TWC/mrS77ukVf3v
/PP7Zo1kCHFDe8D06+y9uDh/nal/vqVVtSCN5m29knE5oigWYg4bw7KGVFWAu7kuuXZicr/c1t3n
pyuuKiQydEVvNhG3/HPr1eXpsNm2GjLJ3avThqF4KNxTRhwtfKfmRW09m+PjYJU3bdM45nKitkrq
UnCgInuhYNNb7opGeoh73BMxzt7fnazEhTaeqAOVGyv9OUyA2tGfvYsAHPb0numeIO6/OF/lZBmp
M1OoibTZLVQHri4qx1aTH40ZNyzlD1w6JtItgnYe0uNu0nttCp49XICYAT5oKIYS0f+5fHJu3JDi
BSAghMfSsI8hYNS6BOrTQO1xmIrBOZjLfa4Vq9tv8ns+/1TdeLizPQq4E17lPW1wN2o0g++6h/mp
DwSCHUyNKmSOq453djhq98OZ8uLF7kyFYhZvs0U/bT8QYoHBF15Br9V+wx44NcHp0/z049CVy3ku
mpKZX7Lb+B538EEMyh6qQ6JttPif7t7DUL8dRQ/273Qr90WWpLcx+EF72rSpluFc6rZKLcywCGls
al3O65Pz9OY9DlqJMeRdlhwauS4Cfqk9x7sPvNmFJ8ENGc+piwyfes+Pw1Ue7ma6ydXSoAAvIxmK
bf2MAzIdE88tF65t19qzp47C43iVm5GspctmRdlzvHeRrXmHPtEm9aNbbaws6GuE2k6O0w54q7e0
1KFWEHS7BfjoCUxoPXZ5zVtY4yw8TYI9flPlGunJuaXrJUeKYBxqlanq0RrtUUwiME/x7bcdCgPd
HiUJWlBDf+QMavZcTLpq5B8/oGJtj7e8VMoGB+29E6l2HCRgl4b9LnlZCuo+6dW6V0W83K8GrFjc
Cxxe6qrBrkdUzUAHyKiofW/bY0jNyDhSyeqBS6Zn6OT5Ix1u5ZoVf5pueZxwxbPIMqiBT01WnMAd
zMcnzhkZPxfplDfC9rpDXjtcxX8o1iuk7jcgPoChhgRtcTugNaARtJyu9BbShdjRxu+1dTtxbF4t
csVS7Y+X4nY/J8KNEApN4LiJWNhYo4uKkjXrfYz80aC+MPu0JPqwuL8W5sFsbe+ydii3ABrenTlV
2XawcgKaSifw9xcExTBak8v/j1Jr7c5WULj/SQA8Dl41X5qR7Vt3AXbhWrelLvmmdnBaIiEpJq4d
hNLvcD0feijm9OQu4i+Ap4XG2kolEKClpa+Nv52BvhIpCq3OuD7zNB6/rmLtVtfT8SzfAV5hY44W
GZP8ja5wl3Wh7OfbDGmOa8668iwiMyhu8gO8oFTN4JbGZqvkGsfgvcGMCAQw6wirxdpngKn9IZUr
BBOw7nkc2mg2FOKfaw3vc1/h4TMqU29kLaOUEjam0ekIrElmI3F2fgusYfOb5/rqjUZZuLW/k1pf
UhiTv+/BPwtQMfmHe74tVsfGZTxFtQyijtWxg3wN7Vyj5tXap3Ye0bovAPtQn5C/QCV87ULopl0s
ObVkGopSNM5eW1y17psqJt8koy6pDaCiUixNJQTSoAAMmm7u/UAaJaPfdkWQjm/NoyUVygat4Bdn
KFQ8Gvyr8n5Asihxm34CaCykjRFHh+Q0HA09mNFmr7+VSKtmASvPQzNTzrdDivmKOoLcijSgJiRN
W2Hk6DHXjJ4vAswWWnA0aHYjCPkAFAoRP8nS/HHWHpJyEChNxe7ZUBpgB8jid8mVBvEujMckVDiL
Q36JZPeuXki2cNIH0kIO/OwF1o9rzSh54ICIxu1l2yYQpSOp1wOBsLiQzxuMmtaIpApycp47AXTC
CTb8UCQavkF01/Ut/4vL8s95Env7YN925tYoNrnA7wHgE7qOMBaOLQEP7e2/uTqLmtfyKdLl8QZX
Xitjdz0ZtxOvVfR/F2dHQqETjBH8pX1dqH7tnJHQkjEdX2SaKBh813zDv7iF/0y68oSVZnqXkxNu
IXiFNuqL6Y/hWAJ8S0qXi0Kpts4peRrDPBiMyvOly7vNRYJakuhfsmJxH9aDlWMFjXcPHG6PVwRY
kfZNqRc+Uuu7Zvi6Q191vg3lhBqFcBQ7kRAyZKMvXhwM6d2io+9n06GcTUqL2iRvx4BuoMRVoNax
akukcs06/CKBHo5b45ytjcOmwe1zYqn7Ob+8z2Nk5sW7ljgWJ6DLXdid3TehcTqqD/LEzr4wn1LF
cG/2p/K0P4r3I4oubjTHS0sRpB8KvEqXnO+Mp2s0EGKhaZ3j9Ay6qj6c/N8S+cPcV1oupbLEJty8
SMNVi2XXbI/Bu7ndVW9GiNcjj/fa3NVdb6limpNyfcxLI5XGztmdi5CL7DaI0xnow9GAtHbN+1y3
vBXjqprJ6Xo7gI6BftEzkVaaSe953Zye+9v/vb1SxWRlebLZpPvkOj6HUww2gL2GNZescfBD4h4O
KXdG3z7vH7XGumxWnfX6Dagf9vB00falvmFsZLLseWT8ENV4Pzc0m7pyzAG6OGSy/AXZEAH4gA5l
UR9viD17dYYr1mvdaJ0O5w3nyPR5wyhieSf4vTzOkd1rijB6MKjZVvV5TPXPklfM1+G+21/THQaT
VKwaYkAyOxhDuMS91SY8eTAvvNHaa8IJBMINFAnoZdD2ZrBsp3FjtljHPG6N7+/Od22ZtMYj/MtB
V5eyqQnLymkwBtHnXmB1wFVb8BF1u3fPnbmgouuCvjqL+nvxHg7CsZAVfWP+Yu1Bjoqs+BgHdHyG
smVn0yttUexuUhJJOuQVQU2uvFoQT+03VIxZmSjpljY5kb1xYOvED8UR/SSdJ3AN4Br7y4DrYPVg
FbJHzsarf0hrruKvyXtYhWSTNtVyLfIrlAZiMpt0XoyGpeWRM3NFISuzRj7UKx29+9qwaXXbXjFs
2/1OTVVlcxtn3aljIvE+n0PGbCMybs3pqLbEzYyV9q6HcQAHA9L+y5u04i0dclZvNfxYWVfPDe8I
agc9+0qsbNtbb2svNrZf627UXNjfaOJhlbSL0rzvT8YVFCjkBehYC9FtShkqnKLsGe4i7Fls1myW
H4OZYb1eqn9J8v338lbxmYfblRTBmhuCLlEk2zGA/CFBCu0Ddh3g9V9ymf+MVfHulFLekwLjQIga
IiioeJiSywyW7hDfjpzEh9GmuDkY5J26gpFct8oVs3g65dvzccsqcxY13Lr22BturK+TOxG5Nx/f
6r02BK4JJn7dnYedPZTy+XY8itSPE61dYkB6nfDbQxC+Ppi+OjeuZoq/ubeH4S5ZmTek60oi7BQO
RBsA854up6thBe3c/jmBfO1PZnlAw0PSAeZGlbYPn/duktQmneo+RazMw6ckhXJUNwovveGdlzbI
ZthU8gaIeRSJV2dn9SPE6l8f5Lqou9prdD+U6n7fEjs8naqLXY9kDAldnhyvO3FXwzClzaPRr3v8
6g7Wr0/wMNXNoUhajT15jghvQyWHDCB/GPS/3Fl4st8GN4Furq0XVgTk/r/cz39vkiI24GHU/bIs
t7Ip0pjQlgDnoww8HibgqAQeH9icTcwQIjToQF72ep1bNbb1NwnzMPTudD0n5V6sc3QiIPbu7Wiu
ldYcc0pQvA1AF36SbwmMsbyy+re+16WhiMqp0GL4ot1M4LxsqBud0dYNZ1mPIH/Qpbra8wetYWLj
FviJfdTr6tS/aPoXjtFvp+DDd3My8qR5wfisSQzRYN6eIkck4visH2fgp/ALGraUW0OiLkHI5BKC
h6MVnTYATawuOMmfU+fnS0xHvAcDnWDIsNPJ6+WtPcYVG5km2fIgFxgNAZIUSIuYlEkbQOSXS79J
j6YfDGRtFb8iPfv3garYR1lNtq2D6E+MImrPOuTq8MyAaigDuG6cMbmJ4ZCSqAMeZAhSsD0kt/jT
LKy+NaF9kN6lPeXKwe5z4Gc0E9ouNQTx3zXAYYQSAjn5DixkUJswEF7Mq12t+J6nvFy3LoZw9ymP
CTTpnofdGSe8684Q6jDNFS1eQBGgZxiNBiniBftObeLtX9Le/72Pv3Xuh8N1VkCIr+/C1ZlGLW8u
7mPbE11Lx6B3sP2aMyI248Wkq90c2Q5SpywhTl3TH4zZieKYBGvqwifcgHGMpqQ3ARNqBItOo10z
ds31/w0GHma6IpnXOp0aovM77RSwJKv23dlDY9bolVZr5sHFkdo3f2Whsf75vXdNZ9muCTj+Je3+
z2pXrF+6bp62qoiVnaiddpIwbsPrNgxsEssgBN5650DBt6wL0f9lk3WoDWhJV+Hz+9PoqsWhSC/X
k0hOxfGY6i8bDKI/xBDUArKe5wMUSaLhtCXJ1Oz/HGy/Vtd51gSQpVmU5qM5KPVx4H1RMjIsWzhn
FG++X+/tbyfVX+fqYcxK7JxIWZ6eljsQbyHvygGHMKL3PCazSe6YPu0vkmD2qLBHnC5r6w+DbGtB
y0dMRwEtND4h4IkWQjCsQzBRs+kS9CLPjr2ialpTUSiENyvZbR68pXy7K+m4Fa5G6dsSQexRHkrd
TV8IGuzejeg2EEzNBtKWG8QXhIIDLMOB3i5He+8YHaPd4Oxp/m5wjJbz5cCYtfroZfWMbtKWes0A
guoeVPfzVaxMFL+Ii7bW0TvZ15q/Ck7E9eDaSWgKK/1TuOrB6xtegmN8EvJpUXOCgFB8gT4mbMJH
3PRvUKIKYlRY10MTKAWj6/492A8kfxPTA9ppoeO0dW+dLJQ7st/yD6HRvgWCa9UMJXfjF8hFqzAZ
G50jXKcwmwZNunJHiMz76zekd6I0Uvv8IfCsRa0A6GfDJtKP0Ln21n6CVETey/oaJnwzvrzL72Wg
Ie6gxxo/FFih0JUoxiVSDifEU5BS6qz9Mlj6xqIM1r7SLUm7Jmhz3N6FgAp/jBCfQEzDLTuJbw4Q
OhsKdtf7+5F5CvJXiI/HeXDo5APNRyHcvb0pvvhnNF2jnGXfzwsUnNbh7Wcd5qHia508PF7JNOqg
2Jrvu+Ghr8KcA/mkQlcjeBPUhtYDjY9AkKHb2btydAzNruDUzjw4s2FizfiJ2+CMXkwOBTgk4GGj
vV7cvGMo97R+q9foloUlR8jKD9RIigVv985fvRUeTFIwprfivHuFTn/rFqHaMcN134gh8Z/BWYRa
1h0qWUEoW4bHKfpzg0ZkRi30ycTvhOAZ7kVBFd7sqZESG3N9pMdCRGILUzM0bnC8DZYfrYE6SPf2
caEhtakjXVJ0hd4HuhPS1/Ij/1j2pC9jILQed+/pR/4OtU24ki3jZl9JVgjebSVOotZAHwkiRyWW
Ea8QzagnRxtBPP5RCMFMNC0OljQ9L1oDM952lS/lK4kyZF0hk7qFEv+i/f4hQoVkw+WQ+EUq12TT
Zan4b0ZksDbNgVjMhi/FUEvz9+ag6Z1DWMf51ZAE8juakICvuvoo626hO7/3IU3vyL1VoKBxIsXn
cPmeBSa/z4ANsKtGGYzkykhCxYdfzG+SRhAy3QaCntzA79IkCxoaOKFGQk4jfz8v0g/5gIbH+QZh
3NHN31sDY5BE227+vvxYfqQfYnIQN+lCIsPga6AjvyC9zb9E6cclvH+hQor72U2i6/QMVVzEz7IE
p+lpqsW7RTlFfXXP3xDGApDf3S+W7wrraorvuksLqAnvkElDXxZfYAe0pDt6nKVsbWSnGEPuB5R/
2gq1/Xjd23+UHM+PUxdis60n6w5ABrZNbriq4cg0eNvpPGtDxuYfoxV8qjkdzNmoBUfZevCznZyh
atJQoXaucpCfPDj1tkqgoxgKbxrUYxtIe1BFODo73b+dUB7XEZvE0cobQY6/urFvMWJpaCEAzgKR
ZfjNJN73R+cOPIgAE9fo+YF6fWt+vp1jt7FACUJqQHLXmp7u4/130TPwyy7OhhIDbFgaHEGwUKUw
u73LcBd39Rtf4JSZ3bq2zTdvA10imxUpg2a7GVjHN3kryNoapnMwHdjVDql1/JKatobgp6/Yazjg
4OJjAfrrsbTY4P0Idb28q0cmsgBX1BCUcOXvnJO3QdYPiucS+Xq0qabJSI3X3TLUI32gdzRf4Yfe
pBtmM9q/3Se7t2snw2pusfdXdHBuCMILkaXl3VI0t63nlOGaZwfCwGD5frOd8/vZRSDIXeKuWkv/
2JPtJDwFqp3NGtbNPV4dWCp3/Nc7DdUiSXzt8kepaDvZF1dGYZoKKVCr83sDH3j3Abm9nQ/JjlyD
z9tc97cy9b4VNZBeE3ojWylBC26dTcOh5tpX4Wg0+SMT0BzB5oTIvMknNOAO5FdvnbWrwYIhkwmE
AGDfvsC16JhlT/GPb6t2yhcHuWf2Tj6ll+ZsB2MgyjxojR2c3aadG37LktvZ1TmfYetewaX4gewk
57lnTJsIRbzdHIq41jq3RQOmbWBpwq6GwAIbajXbBDWQqS0Ohn122HiTg3B2dFSlSIiWkCTbiaXp
CJ7cnJ4OafgdnHsPFvv0O4E2EjQsTGbXFmy0CsdyWCxtPbMn3dK+HYKrfUaC72wphQ177clVp9nw
su5uhgR7kr3u9wQbf9HbwzyIXpJVwry6uDiSnSBfWLql25xKITInLMz0zm/YQtOX2+XHJVj20V/h
d/Hgcs4phYj/Q/vX2ww3vby/Dw7vDSjur2He1SL9LYHO3Rwg1jL6j9ZJ4RtkeU/hurvGbjenrbgx
2AyZiWxdYC+/deHVDNc8XEWv9EpEUA3kUs4B/dD8XVCrnwZQr4enSPbVzjU6eWpnH9NcMcj5axFt
o3PHOXdMiMHVCEWCTqunB+eJBtg9MnpHXwmk/tHXxsXKMn14wgY3TxD/HdraOO8gWtcpogNSBXd3
Pdp4l0kWLhtO+XbwVJ8b4m4HW3yATXgYGJ0t7SVlVKB8t4tXYWsiI8oq86uKwf1nG+5G6OHNT2tL
9cto394jSiDY18/4Htf35XcLVbrFsr8LWmxL8bEPsuGyv89hX791D71GCKd8++Bto8Ys6a3eBsgc
dhrj1tDXZ/osi/TC0mZU/OA2e1OHWmAGrZzGUz1oDfWg8d0Yq7ml9I3ebnKcaLP9pJVaZ+gP9SB7
y6JVlAwxqjUR0NNmRuPBFaxEAI1lZp6TG664Q7FBIDGHyzcBdzF7Py0YnrsuJfOLlUr2d0ozp+F2
6orET8MgTdDoyk1BIFZxz/VMlhqpsr2TBYnaBMSAAGjmBGvT7X0IyA8VjY5f458/r48+DFrxzzOp
Ydx3mnEnN0A9ozOnWtweJn2w7Vcf8rQGfAy6LaibcCxtP3XuEEgT7r6OEp5HXw9fUclQqNJdOhlJ
fif6FNmJcW7nv6EQWWPCEp+Z13bEPOUvAOD73+WuhF5SphRpqm3FftNNT7BruktCIdslXWSSXqgJ
NvSnqduH8Spphe1xfd7SMHseT0U5C94J33CnznT4fbQG8/Es/uw0bRqHZy17SsU+taLALn1YYh1E
SK3Ozi6tGc+8vfBoEhLKCeEm6l0tiOapvYQbO3Mb7tL5oSDX74aLmv151iDysFZqBceemqdzwyg5
mnz7L+FVAM0NBZe3kb2oTemLi/ZXyPjPQlUTH63L/awaYmMEyFRcBbJVAcoKckAZGQw7/ScDzanZ
nt/05qtRK7WtQtuuU8Bed45DNJdtghwwre0x/xOgyq41A6Digg9p0ulBN3NtU+lToMLDrCuRqGY0
05a83N8BCgDap6oYxOD2oROjeEL/f/fihLAZjfSZ6ej8+J+anR63uGL+msc0Me4q84cG1gKmgugt
Fe7h0GJkF2ENats1h+ppyulhxhV7p+anm5GeizsA7U5utaNrEEsiZUpZQfT6ANKmoPfb+jXiOtYY
vueZl4fRK4bvdLub5gntBCA58eeSca2fNWAgGB8u/qJT87g8bRk2dBm+wSZSG+ZvauYhxVWuV60b
rHF38jztOA6QDWBpOVW227SEypQNzcTr5f19Lv460A9DVja0POrl4SpsKuUph94XIVAvoMmQQFOO
EwtMyZyi+bKNlseCJiSzSxL49Uf8GoZXH1HZ43Uml9nJ3IhbBfKJ5iNRKB6yyTQX81e+g7ogH8H/
yPWKe10LEXlejnxYiMpOn5eXm3zSC2Hoo9+ylUB9zUh6n606VZXnj8rDWNWHLAcs2sz2oulgenZp
OvhlQ+iemCUUaM7r1a0drfKE3dfH/a4Uqwu4iIIDuAysMrm8ECxRzW19bh8fZlZ5vnARttLuxljU
Omjjot7JHua2QYtOv+Rd2juFSymGB5QHGxqRRpf65/dm+nrKz2tj/3xGtSK51LNU2zTXvER8g0hR
Bz/Kuf3Td6mfLC7+AH8SkpO6fX1eQnkYtlJ93J9lrbzrzH5KH+gnuSRESfiRej8bAYPxlzHg21X0
XduW+NwtfRi58i6tVuuDcTY4vdN3Eg+OTjmMMjdNXfgGP0uvfwL5gXemgQ7VQl5kf5HUlEGfYpBg
gJVUCdZUQfj0Z944v+glPJOJgH1cbBI2lAfb+Im8DkJoEwXR4BR+iXaPiWDMoZUH7zihBayucenp
Wjx+SGUtKGQhidNg80kl/24/YDorx6CU1v8j7cyWW8eRbv1EihBn8paj5smyZftGsT2RFDVRogbq
6c8H1d9tbWxt40R1VM9VXRDARGYic+VanzAV4LwfUFoAyil6MoB/FDnC3TT1dn0pRte6nunbKr1c
gQ1EyDieCGQ8zOdM6HYegwfeB4QqoDeK23c3ftyuLDlzI/PqolHlxI9nHOm1MTN5Z4gxEn7zANOP
4prdS1Zv15P89qG53NTNOes9030aCoaLs49UOyrsTrD0H7fBl/ZihcpOkHDFcri4XVZy1c2TkWlF
zrLdvptg5XufqzaBzRHUM01SMU8jmHQ+VMHyLozkdmHJbzuOZufnzQLLCgVEV4y0tLErYVSdwYNo
x4yfVN9UnOFPm5W890Jbn+eaBaJItNz6r2+CLQXqRm403Q/B3iq2qspzlTYs+fF8na22p42wJHzJ
q9WF4yP5nAmEpsBO8dL66nZVF/dum+XmeOU5WKPyzAKazgstVZFe1oEjGsECOidyIQEf4zOTGnCV
3mefI/o/0ewFGU+qRzvy7Q6jHc+CY5YBM67+x0er1QmgxCBjoEumuOV3B6dvf6zk7opdeti5R9xd
thEfJiYPF6RKo+MugKKD5GkeCrq5d28dvu8orCawCUHOQX8qywcetavk58t4N/Te/iDJ7TWMpQGv
+DmdUlgfb+PdUOvuk/IRgazuBdViZFjHTj9Fne6CsOCZaQfU9vrbft1dPh66Ln0LbaQPHApKSq4h
hZuQJ2UPJ93VDzuO6skRwAIRFdqoUs2ilxdQBUpGhrtJ++1JSG7wdL5cjlZViCtDSkuJhO+ybvlA
PVpBt1SNFt6FxNwuJ3nBhWXkF5esB3CZ13ruCrSjgP9QFXIGwPsgEGWKwmsT7lT+V/ibH3yDLTnC
fb7fWauLSHNCHKHGW6zdNlL/c/U44UEI4Ct/Bu5qvYhajApqesUz/7S45AzNk5Ea2qJZTzcRI6Vx
spiJSYWaSQXlF3XuVRZuj1hygvNLdnTtGs/QxR25iQPYog+jo0jshFuAZoFBF+K7CEBnfwSOkCE4
gNa8WVoBRTl/sgg3fRigE5/4wJ+Ba40nzReOjP5FpCRjugtwv/3Bkv88n1EP3KT4zzAEbSjCE02L
xG+CjUpjMp+gqZhGV8X+6xHevB2363XlrAuOiEhMTXBaJKhAhBAcQzf18IBcLbm2IjbdfVnc7PJa
zLpZ03XtNfQtZJ3CAV78OGGKlnpPMP74UKG/7ubWt2tJ7s3R5ntrZ4msjkocsJP2pTURGZ05JRQG
4xJNEv4grVLNtil3KeVzxZaYbzmsLMqOr2Kgj4dMEv0ioR+rhtbuzgDdblPyXWtqvoa74kjLCJqV
uC1eTjweZi+D1sdBPSMnfvsPl9iRfFfD8TbzRY2d8l6rA0qc4VDUk4+wgIdadzht+LtjYIQGM55X
wj5Ibapfg4HOXxQw//VArZfXVOnz25TZltjqT79N8m4bzZzbdTPj0gukEZNq7dxf9ScgDZMZCRck
SIfZh8qlCjP6aVHJq2W7yxGwB9eIOQmQ65CFU4I5iVSLl/mhy8tNlfYoP7nk3E7m0S71JUtuIhga
46lII5oC4UO2AOmL4tKqklhHck1uUVyKk0jadYYJQ5hamUYXY+Esa8LiniTbLwGqeWx2xfInwb30
c6ai2rAr1YkL+zD3lqb4sH0w8gL6TUYHRSnvUtiOFYnaX1yxYTnwnBjQAEtfdGEUVWpd6Nh0n7oV
xR2k4GheUAQhLlC0JAFRbO9+VP5eUPqe+va48vLKEoRQITB/yoZ7tH/LYPUI6wIDXbzHNiFKSbyP
eIHOWqHy5ohP+KcRO00NYhfeJDK/c7Ws8n1uuiRclEzpMvde+3BmTUbZ27Jr+qOXHszSXy2nvWeo
QOWo/+IuvxeXXEqxsizYNlmcr0uABrr6iT0xs8nIkSq1vDtr4mnfi0k+It/CLz33WEzQg4n5BWLD
VEgZkP98fm6sYJSkTF6BCH0k3n+gC7f1P+xHxRe/n558/wrJxIoK9dujza8oo/CZ3zAkIfF90fyg
F878Ykux3l0nRfvP9GyoYbRrLnATd1PmJnQr1UXGCfAUN4XgUdD2r2OKrv8LQikYfBRripP8w6Zu
1pSi4OrQOOd7V8OmqC9RVoHogPc+HAtur+okYHEH18oarNJZ8j8uLcXEi5NvjbJyRBGekEiAEiGq
3Was7jwm59QZ5hk3EevkD+VVuhsgb7YtWbMHuH8zT2kzXePB6/U5kdjTRLy8mQcet55US9636Zsl
JZtGITa1mk3eE4ZvH0P3sQAmQzX1GFJKEtnuO1qIr+9RD6IwdBw2/qzHs1xpY3dt+uZXSDa9cbd7
d17aXOMYyr3pKhHTQIKRlqFvq+0GKvtSHbTkNeeNdbHGobHe1bgIR43o8/NTBEIydgoO3tZXg11V
N0kKht7cW0DMZbKqQL07IGb6lKzh/xFkeszDs7DyJil2KhenvaKu07PHmqJGTnUavpBCxAVooBHD
+RozoaKKgYptXk3uxmHUx3Vu7gscxg5I7wq0myAQIAiaYTK7BAzz0xDuhIpPepcnxPs2oWuh9mbV
hb00K+103SgvxP7rub37mD9Np2W/PZlPR6PRpgeZ5iVqEPtHzmPSq8Nf58EjTAPQ3QGzROWw8DVe
rwp/Iu7sD65MnpyxN+tDcbKEqV09mRYyh8fgDFowL0LMgjejMiTf7bPdnoXkw7bnhZlrO77AEyKR
QTrgwbSHBWjSdgaAGJb+aFCHkQ9kiNQ2ZXbhWptW89XcLcXcfBLJna2alnkpIbKfduvgGVaedsx0
8oxx1OhXpxVCxqJ80KgOW/Jmq2Vz4RUFRnAKGIv+RQOqnZwWkHaOwPUJMaH8odkVhHN2NFZ85/su
zEC2hRTIRXoeO7ixv4Z70Jn7pkLxtCNwvDEhlVx5xKIWanGqesj9rJbH2X9Wk1zJIdtsMmtHgBQK
Hq9tn55HYIY9IiPpzwGKjJNif3+xqf+uKKuzVMcic8g9+JjUaJFI7b0ZYVuQxfrJ4m3JslbwGD5Q
3mi1HgKo2jhsQS+vci7CdP+8Tt8/Q9jczTEbAJIu5YmfIfiAn+Mru1UaUY4h1a3jAUNLnbClLrvd
N+XvZYXPu1l2vl6sD3aTZQX1EjFDfF//QukHJ5rGyt7Kfa/9vZz48zfLmU591paGOOyQmQgfDjUS
6pEAXdHLovKveEXcry9/m5Ocw+/W3nzdcMRNzVFu2/XIPzxUdFFahlSA+VXfHH1aEZ7DfZhZTnAM
QEJQ6QmYNJpHi0RZgLlfVb35QZLrMLXaKXZbDoAXFFGL6dmAsQzgbq0wSxS7Vy4meY3jaXNcrrdc
JrxG/02gIMqQh9MDmZ4q31JdXEvKdKrdxrhYJRuroXQdMnMmZjfFrR3A8qJElN0vFwvlT83WXRuZ
yd8NaQ35/Wq547lPfQdDguobnalP0IM0Rnl3LyNAfI220FFSser8xaa+l5auTKrtTuejzk538XP3
FMG9sXx5u778rQGD+TSJ0+k+nKHgCvOoyOhbTvjFb/nwemCJZsqTv3+nvn+PdKc8CwlIt3ERmZB4
xgDpg6SAVrEmAB+8m/5pMwWKsHA/GfpeVQrFp/I/hWuqltPTI0OzQjpFtIXhKGuB2jqgQadY834o
+l5Tujz6ertsLAx6wmS3XF/qwbSvBChgwEQT9dKG4gLdKwdbQvaVGqxhIo4rWdnOKVfaoQlwCVSP
kIFrIzrZ640YDoa4vPWkIj64d4l+W08yrdp1ztVlvSfW9kNCPDc27fMVUVYY72fKEssdw/ltNclw
5uvDeZ8WrMYntJDUM7pUZSfUGWDpCR+RIYOp/OcveJ3SlaLcb0tKVuPZxaZ5nnOgT/g/wWdodPPI
RTg4mB4Q1qManbwDsnjsfK37iKQzTZI87IdgpuiHqABT92paFlrHhg5SzDW0a+Z9E4yKandaGEYl
9g/ShCHEuA1dkjGYXYuG6JN/qPK4a7L0x/5vlpQ8cumCbjkUKNWeOvmvBXd0F7qNyH1aQhtdvB7X
ftGFscz9VTJiNUeCYB7Ms95q21+Byq9b3mtD66Rt24608ZEhGSOoBs0Wwl/GKF+0mJCxEyYgOtsQ
5fftMSpQXT8FthalVnI59ufB5eHnz3mvwf3bCUpOP0srO1seTBo0dCQFRQmVDAek7LEFXd/kOm74
NQcj1E3fFJZ0b8Dyt6WltFSb5/WlzA7Xj/cWf9rtqoUEDtzSrTVcKB9PSrzE3dty8+mkzPR40I7I
l2MtMHEKLZIY2rv2+wi8GUmiIKFATFGxyXu56e0m/8hNm3V+Pp/RMNiFIvd+4z3fXs8mba0FhjKH
FUg04oBpENHr2ZhC85MST3DfJ33vW0YknS1tW1rXWwKcUoQ5Ib3JpyWyfP3Pp3ydcb25k2v3YFR7
1xIufhi/TavZBEVNXAKAnxro5smHNV3l5e/kwJwyAug28tHNpkzhbXvlfpUbJIn97quAp0OUbEVb
qEUeWgTPwm8oJ6Dv29L3ipIbWDjlxWsut7hB7s0r0Ju4Pf0UpIBCOTSgHRR+KG6qakXpph70wkzR
5hStVKp/h74oRX3CFiZgTa3GgqbfWJkT3kOD/naw0h113XRp6iXenoZMe4HySphMomTQyplhg2xb
sUXVZ5QuaL2q852XiVw/fKYsQPWYJxwJ4XXoORH4lZ8XvFdivN3e9ebc2KpblcfVUaOq2ScFYpKj
PUFTE2oFWqpp/1CFkx4DDovENpM09F6+uqofYN7Jh377AVJ6ss6P6xRok/ioz+i5vBWRxjga4zSE
cf5xFLXsHiqNcNGv6R1QEhJx9IP/wpBHqDgN8TH/DG3/tWm5nG7Y2025tc3D9HU5nHjBcli1FvhI
KKtGfIfHj040nDHVT0be0/0PJh6ZsqBok/nGIiwjVXJzr4Hy29mIC3Hzcaw6OxV1CTrYfoSjGlcN
hw6FOt53LxBcqJa7nyl++5ArlvZmuYZ33F/y1DpMNdoIgFX9fngKhnpgRp+r3iqw/ahKDP/lYTNU
FuLE1f3p4OWs+GjMd5aJGdKm4nKLR+WIqsFnRTKFm4ZrU4wxAHz7+YP/JTB8f3DJiaVWtj6XF/HB
D/6zBZhk6gefaBlBb8oA0xkem+Dhf11TcmNeM9NK7XSdHMFrghz0P/ehP6DsxmyeYrF7z+ffTEhy
X4u56xmHLSYETFHgn9qAI3lnEPhQo1E94+4hgX5bTXJfhWVpyFfgvsL+GXHXBaKngjGV9sg68ULl
DMydiuLtcnL9/LQ/lc1dQywXlkjfnAEFwEE0+fzHaWz9x84YOBvNTeVGxUZ+sFe5jO5Vrm6fKuE2
QX/Gn/pIsAqSQCG28/RvhCJ/26b0otq7ey/N1iIoxGiWT9E89j/fRdhjmOvUHau8oMoPyFVxLzPN
3E6J7MBcumJ8a9huf7bfYT7twcrJOJXCSFW38ApovHE8ZydznHorNtjvX7j8In9Jdq11qyfmguG9
c9EC+d9u/jVtvVnzZNqrGrG1euo+PlGBFxnTyAl6O1Im0lEVjPb6yv7JYCRHkx2L5nynYzBZ78qV
DjsPZDmfVWfSBnIxpYq3nlUtl9EIbdKj/rNp080U71eBZbo4YOPdwPj4d3aMpIftwmgCBZMUYYzd
MS+PHlo7/zS9hOclOQZXg8w6o3NFPP43x36zoPR41i5uph23PHn+wfX2wUTg6v8LYX5Q5Rf3H8g3
C0qRZe7lKeB0FkRP+/lC0xikNg22l6NAtig7enfjmMNhUmlxLL0pZTOwblaHi7g6VL9XkWhN74Js
HzATK3g+g0eEEUU5b3RhPDtw974inbt/dW/Wl1yFVaS5VWvU9SiDox3IODDf8opKFzKasHcrMqa/
HO/3hiUDyo2j2aiPIGwFDr7BDDKSZ9BrApISBEEtpcXad2p2VvNmh5IBuUvT23oGGDwSBRRMcE2s
156UyT+48FVQJC6g69Hondrh6HPXTfuCqvyKAh0DfZy6kWD+yxIL8uZtyKAgPRFwkQyTPSmNT/Vj
JeNzIJNunnTxRlpQtoel7gpUTZq0C4q2oEfoBN1/Q9/22wlJrqYqMtfNchblkU90mrbzPnj5+JPB
8OiRqacldPYL/qlyJkpbkBIbPdXmTipcqtd6ikPeEVPfDj9NFA9e8CUUU5Ur3n083BiDlN3saiNf
z222SgPdTYRm1vT6WjriwymnKlt79+rmv52tnODoRWNRe2xxR7VItM8dn8y8LxjQXl9FZKbzVI/e
rdfeIeyNLMQm6HlBKBhmnypcxv3XwffmZc50Wp3zRlXzWw4BLyfojrkGgmkOJ/OliNDKtSS/tl0Y
9IMEGBUJKKEaxGvonQojV1y11L2JvdsjlhnQ19k6X58EvJcCOU6M2Jj3ya5glMSIhJqhsqJ5Dwj5
25KSE4PV67SyanZn9gt/H8GcHcdodrQnVXfyWb8kpHb7EaUi5gWVRQ2Fi9Akf3byinxuzfmKIQUG
WjDtZB7z9JkNAkphFMMaseJb6uL+/5GK3NiN5JT2TTRFN5aYTQSf9s+oFuQVn1fxbV7YX7UP1pTq
oyLy303Wb5aV3NLhcrZLz+OQ6QsMxSzGBs023vfij9k/IgPMDBx88FuqpVU7lhxTo/as9aZiaeNh
8/W8QuEPHBOJB5Fx7aejXqNAJJSZEIxZcdj33183u5Y81N4sN/U2Y2kG8QhVXiTe71wbIdPGW+Hn
M1auJrmnLF0uM69ktV0s5vAggBRoIjFl2QpUkV/he+XK0bJqntbaWrwsu69iFC0LfR5ePaH/jIrl
v+K3vL2k1+hzk7A35ifdWJriJHmRiCSuCMB+PwBpcCPV3sSl++GKyHWgvXfQN/WBtQQMexXxNiCH
oLRJY/2Bb7dIlHVGVfCUJ/5NS6/L+lpnFIGMtHhKAZcHCWtGLYaGxESDylzulru+jVMu+FhNb63r
4v2c9Si60KzzrehK38ADSHERVJnpdarj5vNVjq4ts6UwF1SR4tc3ShFoElylsQQBvbrmr/qGwinc
LLgw7ZThUBqtxc6/hhIesWcw7Mwu4s/hzxVT5yIJ/PkOXvsZP9mO5Gx282qdunvca52U6N3Rl+Pi
05KcMIYzWfEvcPzaVPIa1A65MKNr6UC0Ih4exFsPjZ22w9cWEh98cVXDUBXJr7Hw5ljm88smvWwx
bfAUMTeJnAHIPfo+Qpbh56NQfnPJHVkFdAMrMQ8nBiigqDnTUqMedE0coG9wI+X2VEvKJSFYod3d
pfznqz/hAstkMpnobZca8iB4fERpKlTsUuV05VpQvUkzz7xWoXgCvYlnCPAywcqKWk3334xM3LpB
GUpZlWvdWpucqRhp5I3HwNsIZTsB0eB58++iNvVRs2laDBHInbPDls7dRfQHYPkV82vAuYQgbw6r
MW8qMD9fKHdRif/Zcu6f6c2y0juW17Wbnf45U5r67ZEbInYvtmgPlCH67pv9Zi0p+0M9r5kWBVus
YsFjLtbzQQeCmeuobOV+cnuzlnBaN7fvYlGNddbiOLkSouw0nRSP7c957xN2FVTGgq9/+liK87yf
4d6sK+V8KSqcVSHyd9H2hat56pttpzVlggrIvqDCKGfAjegUQhT/86e8H9hulpb88G5taGfSIPFM
6T6vBrR4sNgZoCKmoH+1iDQ/r6c0Hcn/7pdGbjk1DTs9oXjZZsIYVt2I5wOisR/Knon49X94+5vd
SflduWrut9sGH/Spege8gG5sKSAETBlfEoSzeyKCg596FInKzxu9Bx+Dgvj7asreNWtu68pjaTzB
8+sbXACQ5NA6S6FDCnhxwxPUetiRa6pC+d3M73theTrfO+uVsdmwcKOFoGhMxVCQQgNv3UXRju6Y
khZIZb4yUi7dN4+HpaiAP2G+F6EeW7TiaQn7NWC1f1SNBoNVuIrR2FRrgolL+cM3vpakbi7tMdUr
fX++HjSP/fEzEy9twfZth6LR4PcGxyfyiQf1UJPq7sjz8hSMveJyZPSCkxa1/zfQVOvuLO3NmCVv
jS0lCf89pP6tUdmSg0r3p0W5Oev11PIpi79N4UuBBWoqwBrtz3r06UXoE1DgY44qeoygtSSZEt13
kbFA4oI0mxVugDlBe6wwd5XVSS7M2gBmv5zxI9R6BCcWb1ZG93ooaaHlGbZUMKf7pZ4bK5f81iJv
XlCeFm8AFmOMbJXEOdiKOKbC1NuHYtSGaf5WCI8DUMHx8lE5O34/V7v5CZIrgyDMtVZ7DI/GD5jm
Vf86NBh1vtzBhyoxVLmTqzzDjZXnjebxND+LZE3wFuSM/bYLWL1F7VS8H1tWG9axJlMpKk02pZVL
jmxl6nm6ddgmA939mIc5wKBJTsUcFoE0XAdKnoa7pYjvc5Un5KsqM4/egq0CSRJK305rCNx0og1G
+JJOp5MOaz8E66Cw4LulnptlpSJafnLdw0WMXDxRLkQah9bvJ0ECG74iZph7UCyo2qeURS1XFGPL
PfOnZSRAOvEpmbYRCKUEARcAcwCtDP6hUMkRKhKmH/yl3FQ6bHLzkLnss5k803KBn6HdnsfUeAa/
eM0GUaj8oOLkflpR8lqNtGHUjoAPCDIeq8V73QsmfkBLfR3kYfChyDHuA/duvqTsi7Ldbnsg/Iom
BJhBshozeMNDkhczwXTq2YhIMWKhCLzXWuBP25RcUn44OEt9B3zvFFS9xfQVHotzcIzS6WCwVqRt
Kt/jSL4H1pSGZ+xIo3C3zSCfvPpbxqSFdFMHb6vYmcoFOFIadc61jbYqhaej+lf6VS+2elQIaJuR
uAVR8cxM0s+Xw1JZqeR1dE1bn7wmS66fn+yka/lZj8rEMQRGC/wEImrupycC4Lby3ZeJYHp40Tov
ozI0y1Dgi/OYCYsQmH4n64zHu01M7qzqcKg+gzwh37Dn+wUVBVEePoaQhId9GI9ItV7OJHiq58l9
sNu3XbuSh8rOyxPUccRYholfp4xmgRTnddBqdVdvqq3d4/G4TTVcyTttM6OxdXWg2wbTj0Mb/RYd
W+bmWgMB6Qu+vJO/TWr/GnOUsHjF53fFn78Jd0ajuXWXNaufyNiNcIiOCHw5grkVdjwhr0To2c94
EClMXVO8GFzJV6WeVqX1gS8a9wG7iVnt62x4q7VXuUXVU8iV3JTtbC6nNcxs15RJYPGnvPdEczb4
1fqCde7nG6W0Vck9NVderdsa1vMkkvTX4arzPjuEHCed9i/1o0ARTl3JQxXuvlicMVeRNlCkneIv
mBhBaT7aBYJbR4mLUZmM5KTMi/Z/rxDSBpGp2MEaPb33pb8Pj2Jgp4Wk2JMqaRC7+MHnu5Kb2tRn
Fl1wqN3XcsDDRzT1R9ZkhFd8YLrtq6MLQeCvJ8W3vN8l+nYFnkjHb+5HusvX/+BjGi367GjJDuMy
ee13TbhCum7S7T91x60v4HGhQHKEaGFUtETNVzE7fUDQQKTo6PVUzJvwLEWLYoMI/JThiM9TBZPN
kQLEyPZNv1G3Zi+9gSGmbZEQFziUro4o2qKHikK3igsf5vqMc21hRdA3UDLOe7PZOZiVzzNAHJDm
R0HPYmR6EBQIPY1bH1ny8fNp3GO0vHVVnuQX62U1tz0AQ1TBEEICJSg0uX3azSI+TJiRgm/QS3gV
zAaMiqVxq7tP/Z9/g+oye5K7XOwJkWthCNAfC0bP6ei4YjSNF69DZq66ywov5UnusTos7Itr4KUM
UWakiEKlmpIfTclkGShCscpxeJJLPFaWt97bLFYnopnU3iQXfwtNG3hTAZj5+SDvl4hvLFvyipf0
P3UTaEkgj38rSRV9Hjk8JKnAq/IM5eYkr3h0j4vF+YgT7vZFeRGXLyYYf0Ei9PUvcYk3e5N8Yp05
bt4syNp2Ic930ZZL3kdgX34Rw1XnqHCHnuQO9ePZrrbaNX57/nD7IOYqIF33IzK2FvNzglONJFhR
9lKep+QQ00Pa2Dji8bbFL4mXOay2QtH0YR2oEm6FqbhNyQnmVXO3W4nqt1DTBo9P4Qcc5OLpBXZ1
HA2cBG2F41Vkwq6MILMPdb1dnPiCR9QhNcHzUUC48Q7m+xcGCsHnv+wau5bh2KZuaa5cz9uX+mFl
Lf55zQjoNcTm+1hkCfTDx0rdjPt1nO/VJF+6sBq5Zl37xlcuryim6i5eiJP3ZAeodfBr0II/lfit
6mX8xYt/ryx5UCfb/x8G86lvJt2sh84OII9kRBSipgNmbLZ/RpAXnDsFrR7J/ceTqhr+Fy/+/Rsk
v2q5K/1iHK8WtWfOArwnXP2CiJCOsqVsuoqz/DN5+F5Ncqzn2juVEHHDzCjKeaEoTU/BCDXbl/Hs
OrCtCBt/yem/F5R8q2XuVoeFS6CEbltosNLyJMGlCC56RZ3xVwj1perGiE38tEnJwW7t3cppiCyX
UCUgQ5SG8w6uiMkgBHcErt4boW+uCpF/6eV871XytU13cdGtOXsNr6x0ZKCw8U72YfICrzYikGLw
SkW07IgD/GmzktMtV43N/Hjiix6Cc0rCBVef8b4i96L5IBi+eL+WPlMFaxfqqzZleZqtHVzjA1A0
aj/z8P0dds5DbzCbHeJeHfdgDvIjwgOIDVhyO9ELEGghz8XYjzKBVv14yXXvz0uL8S3omww68hS0
wXmLgdXR0kHE9SptsAzO/x9Ah/sA828PJxf8vDWcQulGPBUEQcSraPGhPo9N/sKNq+7A/Yz9v3bh
SA7u5JXV8iCg3t1u6b/FbzCfl0hBM+sI3oiicXNK2Rhwl+pBbQlD/8E2HMm/bRu219ztyRAFfaCg
SXyNw26eBRYYRT0hnuzi5qJfT+Ct4JpQ8oz9zQlFZPeDCfR54AUMv88oawPyD0RT90Dw/nqwjhF2
rDokhWeSa4TbU72eWyIrooXxTAAQEYCuq58cEA8TFQeVl1CEHUdyhcz5nOuzaFqFIEXBfw3B+4u3
MJbeqVsPqg2a4rB/+hiSJ1wb/wlzIWnfa3fRBqsMA37e/5wyW4ZfrA2kLfx3+HYoFa4fH7ouihrd
h4IZUeX4wV8Klt82KflIy7Ab+8219NwPIXwCKzonWwOAwjV4GZx6wD+C7srxf061TdWhSy7y7NQN
2xYtyj63PW7D1+afwQ+cMyASTDUyd7x4WoPBE0XFr/0botutj9YDuuGtscDJq4zufsb6fQqS81wV
+V5vNIQbQGKaqZYVQ4bAyGCE7sGUR/74YU5CleGpDEFyeqZZ60ytCsOLnRb4CcrEI5qWOF2gwa1D
90OJZzUUjkAuGh4z71LrIkhQ0HwWuC6ILZgDaMPIk8TkzJM0WXZnERq+rYfFJ4BPtXjwX9L0/561
XEq0tisjLbdc8PBKbcIkgujoUI8XA0SKM/5LVuW6mm54HjSI8mWzGqaz2UONz4suC8QwD6XjXo9H
gSDmUznav4ST7+Wk26TVermtxHLUKvrDhpiPIpHDiOACfGTCW2G3hrDLP33J93rSNWpazep4tsSQ
RfeITgz0WdAPvm2Ct+ElRANpSpyPBhoEQH5ADg35D9nH+ENdcbvvtL9/h3R/9LwqV1nFvpnTug7u
cH3e2TXoBjETqzxn1XrS1ckWjVV10dg3ILo3XDZcmp+CWQNiOPGwDH/2Vn9J6P67PRk7hpjfZnvY
XZfLB0LQvE2RivIeGpRU97BbotL/ukcZPbZf7r18sRXf9rpHpo1/26PClP5S4f/eo5Qj5EjVbxzR
1T4Effi54ph6O2ACoUegWEp1S+QxwjRzzvlO3BKsRYifCOUIXpUV8dZvqeKtcjUpvh8axalu7Bkb
eKJAKRDC5MAt4jtjA60vAfRUGMv9WPJ9kJLL0dKDVjpFUxykwPyQTZV9FOjBxb1TmxwI3M24sQVK
rwooyk8oeZ/TuXmYb11hMYJUOGdavu1DmMhzPY9Vd+I6bfG769HNpgPZmeG5um78gQfRSthRBCx5
G26eDsmhvwqq1vu+ZzzmvOV+PlPtz3Th98WkM/WW5/2imR5O03OsBxnB2Q2r6BLlsaP6en/m6L+v
JJ3hocqOh/J4Fg1j+rd8vqKT+7kJyiNoNGGeAlXygFg0f3wJwvzzMVKhAf6yWcfQPA/GDkdGFTmN
qjieV/wEhK9H5/ZqchxqrdVHuvXdjSIPu4NlEdv9XkuqOhiXRZWdXIyV1wD9XHryopfQ/DqGwzdL
MLJUqMaHnxrF7HmcEEeEfG8nOAyX42NBWbQ7/v9QEPzzBv3+o6Qb666hSDQdez9Ma59/ZIfAzdsV
+sXPS923PL+hBZvD9LgMD+vgUIaNs2/UgbeM7He0aAvfdmPERT1DYRpaU0SVP03++7AkK0zL1Tor
Cj5MNxWoiY1foGLv+TuErAAw+vU2cK1wWoyn++CQ6Gff2obDiTYDcbcJ6UDg3459u1VNysDoLsO3
JiSQm07ZNyq/eL34bkESDBT6bTofndFLtT9ohYwmcA4FvWST+7NZbgSmL/JiJ+ktIQPdjB7deBNu
HYZzVvE2yDpfX/sLvOGLM/a53gTbQH8rkdE6+Do62GFXtIWQCfxYJAd/E6nkZa7Njp/OR7o7jmlb
tStmhptJY+2vhJT5QlCZXt5BtQybwbz2h8Pd0NOCaYm09NBt+J8NCFyNQRGkj5MsTP0c5kJTyJRf
fO0tFe31Iqn4D+3GgjZwAQkc7XdnwBRysz0KIM6B4z+HKL1fhN6lo33W/splMPwB9fVRFTyKOWW4
gwA7Phx2CAnbXXhaoofGywGJ4Kc69Z8uzVjhq64v1D+OweXeOi6jvq48QL4/b86uscINp8tPGyX0
Zbjavu9XEUr0ll/PI+8cL49+OkEfvvg6FvFhh6z92vM9PTh6/ryZlPueaQn99lUZlJfI7RRO13mY
F351SOYox7vhotFvNqImHxkJhnKS2z7a9Keoqx2CxcjWk/Qclp3yce+Xv/S9v+o0mEh8avadt33/
ZAdpEcZ0tYcNLUIOvU4KNGGpxaW+s/LTx0KLq01n3raYPD/G5aKbzcNdt7aC1bq33UbporueOdEJ
pYkv53WOlNey7TxchoeOnWzbZmSgMFueOxpM0KyxKRE6ju3M37hJ9kvXe/Ohdwp3dtwYL2pfiw9f
57B+cuJ6tNn4hyxKzaee/mBqPgxgcxSt88eTSdXJNAJ3GW9r333Xc78xNtPIOoW2217v/EvHSk6h
8WWc/d2TSZ3ICedGQNKrm0+pm/uXSzCf+3YVOZ/p87n059so8103trR4rz+WRssuk2IeNo4t/jVb
dLV1cHGeyr1CfcU076jO6SZPEOQ5LNdzXBmsuskamZVuF2d6MG5yjvOnTbTvGENYjMdZX3upYiu0
B41YH697836jdQp2bexgU/uXd9sJ5q+en0eFHWQZsd1MkPcle9n6HugUgArdS/hcJ+U2MF/rBCJs
fYBJmf3LsO7sYN9czap40c6mhhBzWIR2Ww+KwQVzyX1jmom/0vCNk28e4urFHHiGX1Y+hPlfp+jY
3vh1x/ai9OsYN3lDXVrHNxfKnbBMtLAYNB4Wvd2z/WgO4CMgiXNnS2QjebHDI2JRdkS5/tw24mZn
82UneLxAG3hBRiXW6aat/S/TCc2df3y2X6t1fAqaYwvSnAfnIR/oyW4ZrJ+bnXqc5fwVjTSa9+2+
HaWX8LII9129L+5EPMfxLXwt0ChHuf3Lc9bLzLCcB1oVnhf+ceFbaxgS1utgt/Dtx2XvsfYNf/56
iXeohczDPPGivd94h63u0GytrWg9LTv7QaX51cMZ5eAiXA+d1iV0d35jGWzbzeg4dOL19LD0D1/O
wU+f9H46K95WlT9GXD3rFJnvjfhvxcwcbLoH9n1AyQE9v8DyFyOGd4JjXPWml+6r/sqGgz2noQuZ
7FXySantYxGuY623HK3b2jsbry3/tKNzbiflL7dzSjxSID24xOuNb0fWyA308Skq/WX8+rQTgCxI
0WsGPzSAhGRL43rMIezirN0MtLDhG+9cR76dvRawmsjuNPie+Wf66PbSdqLxA02S1jpAMD66xPxJ
/nbHVsmH85654GE6E9Z2nPEZ+Pvakeev4w1t+PPLoVOFerCkl2B20l9H/v3C/+8SHp6OcbiJDD/r
Y1OLxOw7QDd3zD8vGbXXHvhQL4sqRHVhb4fNZP+141ebySoPHGjPbbCmZVBH+cDynREH2qoQBNG6
uU+W2aCjvwvF7ObF890xvpEEwe4YIQYS43CC3ajoLuN932g5rWMvH2xhGnzed/QJBu564VrrGqN9
h5PMy8AaMpWFzV4+Vm92VEbnkA8TMhjmDaqWSYn8bQkCdR4e58G2tX2bT81w2z2TZOuRFhdPy/a8
4/hZu8wCs787+V5LTww/ByKG6ASXLTp3mw2ws1mM7/K9B2F+Wqh/Hh8uYVcbnUdbru95eH5vjvWJ
s/Ub68Bql1GzcxIKmHpyCtxB2S27jZ7Ztx62vW17Obr42XDIDRuzLwQ1fSFwtAgW4A67/H9b+Wwe
dNLgy40Oqfhl/FbNr6Nl+9yI5/18Yo8NjajBR6YefYr2UTrbhuf4HGpElX3Q4H/T3pvBuiduPbxb
/JBRzrk0O/kSB0RqfA6t92Ns6EE9dl9BehzxLh23s0n9/a98QEw6xubY7p9H+ezSwEqQxonKX43h
idD3q84C93V7CAQoJAtfjaGNtYAW6WacPMG+P6wxei4/prsMEZIf1kEV4ivb7jbYbXyPuP9cPtmd
S7wNs36WbDhed+Quwkv3bTU4xyW482V/2V8EjZb38JQOs/423F9tfjncxpeQ+5jUpAvLx/2b1RYA
Fj1II3e0GPJ3Jxc7vq1M3+VMh/sz1twEyj4q+6u+i9flRCkWN6Pl1OJCXf4fZ9+13DqyLPtFjIA3
rw1vCIJOFPmCEGXgvcfXn4R23Ngajq544sxEzMMaaTXQ6K7KyqrKctL9GCrppKT2sOusgSHjeJYi
hWaViFHTt1JS2ozwmbKUBDZ4VoK3SR9cTkt0zi+hpNVZuRfwgAU0QwCU6rc6V2s4sVmJSsIMKuAU
f5T29csSE/k9OlENoWZtYhXx2LzKJuf197ZVisSppet0nWeYSCJ5ksIZ1Bdlb0zRze/tRS71xihV
4ZVROyNUCoEEr6VKkWIreVRI2EJJL8NVPIm+pOVOAj+UWPNhYyZW5/J6aAJnQxlDrFXxyL7OdoVn
wT5xqLkHeasWbq8xqH3a4DMzdvSxgalYdiI8TkgYP0IBJdyJTlulNqgwR6CZ5TfWKN1LSPptf2PO
EcazULdOH9TJlVGvG+55eOsdoL9fnViVNrt7ot/Xecgs7IsICbJTosfbWu1RaAUtRRxYGWsCEyny
6rSM0mt80RnP2a48FyqlcasyqRu5k/5aoF6FUia3A4T/kGxOq3a02+55aLamhjG6k+F9Tqbc4qOS
4EMStc5cXcViLtiuVuGu4kJ4TKyFx91hyMZWOM1ADofYzV3qmLrUOwYoQnOkjGwqNSJo11HqMvrd
rgPM65QKLmgxhDd6UMZSS2ezKfSYJ/A6VUXSWZ0LtRb16lrgK77VrIE/DStDDEgRGzmlFTCnLKk+
qDeZUYXMjDOLRrO6VGgCa1cBkNUGnukQwu4l+M2FzLggskVVPkdtk9acR7WkjQgb+77spivlRVb8
BivC7sJLnxPeby8BzI3scrfW5jxKJELgIEWEYhiN0md1MFIdiVORSLABOcwOBPhUr4cVal+cEBdr
QaEo2jipGtcbUAaom7rL19mRrY0bc3oFe32OrPZrtdad1cTwpXQPs5i+CPtgH5ql3RrjJ86APmrV
ezyTxJpe2SPUBr1Npq93O3GFfWKJWEswUm89WNMuczdHzl5UGWgoFUjLGO1LYwlKossaVOO6iAgc
yVGNdqY+xY6EIBJwuwedGU7RotIJwo7eS3L9hRMRzmlQyWUOHKAYA4Si81Z+n6HaY2RGtUXQAT+f
7pKawOljfyQKV6c2x3t0hvVu1DFSert2Ai/dUZfeibatTRmZW5W7BC7rPX5LM1LCC7qFBc/klAd8
fxyxPsFhm/3M6cz0LIqkustesCHUCMO0Gvn4zhhRA9g1a6I5ufU+Q+z3iR+MAWKAvw2hJYGgwsKv
OHD1x0GiZkilqKUnGI0bmoxWwWA1VquNNv0x8ArnTf4E6LeFqfHLlrSH9MDZPMYeSkpiNe7kLich
REjL6tj+t1V6fHMqzXFf4JcOi9/oMN1r/1NkdT00T4JtYa33KdEnM9M5bWFgVmHXzejOQHF0GxuB
OZFEz01e5wBO8TfAXTOwB7huyuynRqvMsZI6hYoBqVv8gcvvOTXFD7B6uWhhqNcHvDz+xsUIgK3A
Bk2XwJoRHB+Da71Nt+OGAFHB2b7j1oUOmpQgdKowx8UoOlKYHA6qXlq5ZbRe6OSwMM2F9UY/0Hlv
mlyEQQhNY5TuAxNWVv8W4Vy89/qpy5XY5E3ZyzVOw7MhDIWnMyL82nJAKDI1ALd84zAVHBrsXvAZ
AzNPsIcASUZzoS+TGZ4DvVUpHcbXbq3Em5RKSy7Ulc1Jek4QNu9FJzYra3XpIAQiHc5mXjWkcRYS
eF15pfUaa1EFe0BTnwjBnmOm8np2gk859yt69QAJjI0Dv7ooq9nM9EQVzWy3YKfAfQb6cihfRa+z
l0wt3+vXFF8HsF4HopVfE18GRGyV+DY4nM9DjBncg5ApG8itkdSdDk0ORbI88ZLKxtFCOYFIK7w5
fUCf8y46/QFQIlT4S3Ktbf7SGsELvjlAXquxenFdIVXjbN6YD1HBLjXmYBYF4Z3pIwyBPb8P8E0+
di5cxbY50ifuLTD41xanH4d6f8BOWoU1Qwo0tmGZzdZoBSW95Zgajy/hiVBoNGW9iUifkuY6uWjA
iD240emdV+WPNiR0jcZ+3pcTlb1KyvC+PlbsJDqcOUk+XloTxkybrH4NNWwKrfahypj7WhN3CMZg
RyRLVlh0P23wuGppbPDBAY/PqT1uWwXQ/BPn6TAatJMgjHEKRtl0OElRDe+CW3iXyWuvRS57Sitt
OealzUDI9SKfWkCPLQvbGLk0tl80c5tWpUNLKxAGtquzeBU/MoRYwna2l1cAbHMhwjXw4fk7FZBO
7UwGbB3og9sN43xNWi0PrdeCyxO8UbkPZq4AsZeExoGqLoIrg0PlgF5o3B1/cEQtxayo5i0yI3NR
Gk1CY59axsDPFS5xsaihBh7ULm+xnSusJ56pHbcL9OaCWDQ7ztvQ4RGNAKMi1ALuAMSPNcqIDAD+
DWJaGcEEXhtRuBGaga3C5trQ9SYZthS7hulzgxtdU5NBpuql3jenVMNNKHQZ9QkysqArgsjt8nMD
dBnhBFUOzAEK3yjQXmdKN0INh2gyA0wX2bbI84FTgFVjsR3oV7MHR7CiXWwXqqiPW7BMhniWPmp1
scU9eEW7A/Gxxb+a6EnX5gL3b+YeDJMl6+Dp8Cu1gro3tXjpXgbgfwBjRHAn3mTN7QaPWO3az8EJ
gQ9hZGiYOnhnPTsmaFyovRw2urMS1Due4z1A4k1QshOj5VqJ3rLakNT3EvM5GuIZmZraoZZjIoyw
S8H8EVnLt7GdYpnaxmxADoYmUPurZGHP6xrnP9byzxhMIdouKw3BnMJFYH+oNw5F0qzfAytvCG+O
HKlvjCLv7hNUBDOERh1QGuuvQUmuAe1aiMfPrVoRBGD6tG/M1KgRKkpGr/XE5PR9qW2OjSvZrE7r
sh7YeFKjggbjRGRd1HO7NgaHdajzYuLJ5MNkxraMYSOgY0AXG0BE20qb7PA0utRpVFuV9bK7qNWq
sBu+aJRmR2tflNkYol3ZEulA57RudmBUzkx1Rq9d1mjf+9VWNMFq7gqKLInCHiqtyxD1o7l3p4mK
5EYvVAXLBFRWq+g4xsUBigmU45Xala/ydtWLzIyzW6HTbFZr5A8ChKCozlbwOzjyicfotBa1ZPCm
LWfS20mD+LnTaaxSqs12Buiz+U/GbQdSLeAc1c0+D4j4xb2OibQayJABIsClwacD9WsGECZoVdlY
lNCgdqNfy2QK/Bi/je+tZV/LPlIXUz7whxmqTpTeEIa4sGETCQEDAlfc0rYI4jg6UK/8PoY3qMgS
krFQwq3kTyYLj7fRYAU+q12ir+h2ARN3o83NgUMZwXo5ijNDRJsDPOc6lT1Mh815HYVeKRT2rdfb
awNj4DAfuUyGWZHAElsUCvMYLcEX5qzAjLH3mSdA/KUdEL/SQHUTkD+/i9+4ffkyqIVVfkn79IDF
nfDWosBsK4L/8yGz1hG82UhoL7Dyz/BTltXJ7M+g324Jzt/g9sZiwtFmFAlc+ragW63VBbf7Ru78
kQYeyPR0vQWjLhrZYfAam3E2lqy+VV+UzpBYFa0N1J6/H5rF/aV2i8calN5aX9HZzkiIIjbW7rTY
oBII9q53sd82uAG1sV3ZidKQD9Yra7GEUnbhXjw0a2e+uhwEl/bma2wsHrWjYeFRcu7zuLqDv6iD
myH+XodLrxT1Tj402BUY0ozkWoZeBmZFTPoCLm/SVbhRktqFPjiN2SYktHiccfolOcRW6g5aQz4o
IyVeeHpL1do6Z0pry+rZE8Ft9yqn5+psFlprDS8lXnfAqQn02JD88kyXKueLYHfByniJXuiNP2DA
fUV4zLe2MjU+ZzpSRkZ4zlEwi7o9GveROdEGHkDJnPa10w6gdchlIpXe+dwnfYEVoc0CzBNmQ51b
HXSwB4ujijBplZKD9zhKoFYbwsHFEJxB9VwzGAXD6N0+06bPxmhIbRUZSOG2JJMmOJyO2w+VgypR
okuBYsRb+07v29fUoo6S2yQK4NbHFYzvLtwFZFEu8TkEc3wO1MwJ3UnZGNJxg+ic9xNSqhuVtwLs
5uUomBuQi4LD4pVmmnyeRn86VJgXQZP6PXY7E545OAFG50asrZ5xMDnMESvMLieLMevDC8CBc75U
Grsd9WVlTcyK9Li2KPH1V1HvzgyN9SAlBxGEEoLUFoYOswZxZQSYjq/ezHel3p4mjbUnDfdIl+Ee
mEyfX5nXCczIa32KHFpr3mZ9jQEpHx/AnpECGl6CTMkbVaygriFqskeDs0wM7H18S20w9t7gshBH
lr3iXiJmbbe0k8NOAClx4ME2Ir4K63VOehZW2hLK1xpzZGh1gAdrFEhaSlaiVnqdqskx3wNvIHqN
9/FesphrdoEBqUcFCRfmo5gBpmJL3kcCkV5ZLXdZJXBWYwOu4j0BBkitUa8tTgehAdYHWcBYcktB
6e7yAcls0LqgNhykYgDLNhq4XJFg3zesBS/8QR8oHHDWZnPE5e/AXCrc/Bo6V0rPEu6YIhj4mjDD
jnOml87rIXmZwqu3BnIHZ/zYvss1cc/gqAQ7Ts8QTN7K3QwdkgBYHwajqQ3Bp0kOSBtYuNyIbl+A
ZI2NdhdJ+lJYkzup8hGRGXitQQXNhS4w2kSkFCkCAES6h60644D7C0zSZNLialklFskPnD48R2o3
sKmBH4K+QOdnheAPgFxH+DgavUBKBJC4Obvxs9BrAL/eo875vkI4CAw4DCQ1kfJREHGaq1Qx1OyU
9HCSFfG2GLzHHkRto4V2cJLfYNX5/XtzEVSBeLNTKGfk9s79++az18NT6m5ecMM5P92KXgDYjnjH
xDwVF9xtdikBs6zqQvn4+BXgxwSMhj0BEI4khcaxnh2P2a1uIOJIqoYKo1aG7M/wjNcIycNcjWz+
Om2I+AGiPNRzXUY8QIId9c6i6B38+nZCADDAMCMA2clbJF1VxDe4BRQycKGd2gg6fCDVW72VvQah
TVsqIwyjEQNtIiTrSIc3q7TmCx680FmEGEb/2sKM4EbNK8O6k7aTjm9Y3OkDc4zdFKWmsYHoF+k7
t3RjCGEJcFUwnbpwOLPIXYIHMJZjcB6V46BlL/P7BmxWql4nG/DAmXdNpIz6pK2u/nhhfOqIPBKs
lnCtgHH5PY7fYix2gvdf3WND4M0bG5Wu6RabiWsgHOcd7W22ozpbq+NnHIZsDOSOFB6XlAPxjTQZ
71UmxqlpjP5emNELftpl1BJVAXfxOolQpK5cAD5H8GrYQLAyNFKgBrdblDfmIl06QJELEhRgzgF/
EnwbVsn1EVChQR4Ti1qywbzOyMsANxSJwvgS+p767WAK13g24vOcaIFbmC2UREUkPkK9dZL95lpf
aJ9DU0i3JntFZMYvsapxxBs2BMmIUD/jx1MSgC6QSZKR2qW/gH+UaLtcW5s+hpfZYEEVqdgVJJPP
0iG/xHfRTbbFNj32qYL/d1pWrkstnDzU+tf+dTFCNNjR6KQv8N/whFz8ObUqkmi9uVwzYwBHZ2Ge
z47Zt7Z4WnjoGCVOY4wmYrEClOTk0z6DDfWzUSk2EAqZzc6gVPFrRoyMgLr4gksZ1QD0UqHAUK68
UY9v22wpU7Y4GO7oXpAI4BEpHms50kfxRIMaO8s+dSluy3m5FQfYaaPV20IZer2/NsBQiP1ZqDjR
SjMT5pW1ccgRYqiNNmHsNmdeW7XBmVHZBB3H+NBfwKpubAC/bMM9g5kXvrSxKLAFeGel22ahsgHV
gIDT8Dh1cEAp4X6AG8iNck87w130VkR6psz53tMKteAiIqGjsmhKDWDtN8DCgJoHFl1tjWFsvDU0
n+zgSO9DIzWme7ztR/DvpSFYoSHj6lXH5R4dOxP0sJ6hPmAEI0e5ohEcZ5V/2xijjitv5LjGlcYb
uNcoVENccQot5EJhABqDVRJvc5trFSZit2gwEp+RZmcYjVUZSAMihuM/wJYDRmZvjL4e0uAQHEzc
Rq/HYpEdHgVvBlH4Iat2QQDPk7u/OtNKASMmXymKJIIiHOo7hylPB3HQwJINpdKDgjiwfnaOkYSP
BAXEWcwbKWfV9/wyk0xbv2ucnBjEjMIN0409kJYIIsFnDpoEXkZWM2PNA4ELYX2hMJkD+Dgl3Eke
0lHj/hXd4ig7kM0IfG1PpopMu42bbc0RqScQSxIp9qEiIvJrvgBl1u+9livFd+EwOinMMLLSA/JG
K8RE4F9scaNgc0gAQg/nA0a313OLtzd2Y/fgQzBucTQpWKnNZ2wNGqU2RqrCuc5ASfUx26MSI0a9
kCZqLLA9vOkYk9Et9Worf2b7yC4Mzmv0XuMU+d6DxEQEDaxTgwY6TkhXzyf6jYsRZcjwLj3lTcis
JKIzsSd6PG+YPc3rfGpKXESqVg/Ka9PqvdvUSlZoRasnYIMzPYajQjTdbDTky8OAIHE+ozwlAZcF
qxXsmsIoSoemtsOyyyirXrwpNWnamEqngWBPuGUB7TJdXqBLHUZaIO/E0htElcKfRUrIummk8c2a
ewc0BLH2HpjjlYKW+b7pQ0tOAjIMsdPqMfJL42WQPC7Vq/IlEA1U8CQi6RKF86cLC7qMV5AiA7jN
t8BhXqXTTmrQB3jBDB0ILYIJJF0Ctd4cqtlFcQF7afero0alggTWsDCBAfv3BFkRzKgx0m1yZC9T
gUjZkgOlvNEu8za+hc68rY12K4Pnh0HvQ+T2OgRJsIewAxmaX+R99YV7o+VKA+A+7xBc+rhrTv36
bcg3INyQvt6CQrG7r/EVxkENP0OQXclrhj4aQBQ0fvcKnKmks/ih2kq0+Y5YVmVU/iXXc+AyWF4g
iM/+Huvdrbo1++QW5CRCHt9PL6UjHLLPitEZipTH8dgchj3zDXs3yOtl27Qgwr0/xqEaIpGKwXKZ
mQPft1aY60xvhKAV3+hRrXi9Qz1MD+AhKhut/ayN/MwloDkEtFKs/k/DJB8OtQBruDgBw7512wXx
bmWESKrLKI9GcozMujTpwCOonXz7D6FSngWLh2EZAWwX3JTQCo4pg2gBcSuwMPKlTgjPkLwYIpjm
WBOAvhkIvXRAEpUCxVLnyhoAgbxRWxQKIXNneGeQNkT+eE0llDpjUvfR4X1e5W4fG/So9N8hCAAW
XlGJfcQGK/5Hw7dPwYY69Q4sU06+OoX+Eu0rHAdz4sjbRhV9GZilwe8N2jlZ5XucDHWDnQZ31iHg
WelYzpK3VxguY+NCZdjilUjLzhTZIPYeOCJc2t0g4fJPYKY5VF6BQkak/gbaFmZhg6ZLnnxkjA4z
NzqUU+xxd6vbbFFupzTb/s4n339bBaah0sDjstsKazYmh0higB/LVmu5FkogfbCvySt7HS9lR+TT
8oFMjHlGyR9FYl1Alhw5ZX/EHLYWOccZCvXg7TcEr12cQ7R6I0AqFFS/ISXxiYTv6OYX0SqMOiLU
ZTV+QMPIwq6ZN8aWAWsjJNdzbVFrARVKhBlV5HS7d5hV+GEkBZZO7ZAdRwh7qe8jf6Mnm5FOrRAj
M2WVyJj0foQ5MZXNFFYyGzTSstiS0cSppWhFGnRxNEeo6EukTZUSSTowY5Uq82oiqEH1mm72Natx
qTLCriV6FtvTpIQ9iRZYhfd+8LrzMGodR0aUIaRGg/Ku1GtQ0ZaqfXbCDeJHE19nCq0GH0Xwe1Cv
rTIiNdt7GMAVBIoEP19pyL9XndpzBodU32g36F7qca2UhldkxkNavOTtCekIcIWU3vN2HihIg2YK
DmK2jderOt77S30JL8txRE6EOnAoOXl/Cd/EY4jjIup1DhdA8vkg9yZI3Q5xGxDzZHPVRmlT7PSg
iZMRobhPIniyBEniWmvOjDMZ+UeplioMNkl1+YovCYVryeud0qk15McMyuBP/EcMjgxGr7Awa7DY
oqDvCgyfGskt3G1OKES1AAHBaW+Oa7p7dL5xqHSoERy6+Re/Q755eWV3uM2X9aUUoVmRVg85NhT8
wBjgEF9jlT0DlQE5AigeeWv5iKzIR1IusZBZN/B7Q6kX2+4TXttvzeadPXGHntaK8YSc3mX6jHCt
mi3G9GFcY3RGFgykrrymxXXQ1TsOPLM/JRo7nMJBHy+UCYOly3joZVdqojpfKqNTeGDZxpiRKUP/
No+sSUqQPjvER8YZDNS+HiVyjrQZl6A1u6ugySrOV7oLDuyKgTlnNCUPvnZLW7KLFGaACsKP8A6s
gXq69fLwH6gs+rvWj/l3HwIqukQoPKBYV2RZ+aEilIuysFvYaDyBcUXOhL4gRAxtyYJLASZYgRNM
AlLrgharGZz9s67h7yaAx1rDnw/wUHIZUGzZYkTWhOY1RFREDgjyLVtkiA7WQVR87XIVZ4KJ9Zlp
dwacQUHMcAdd7I+/N4JdS3L/9RwyJeJfmRGkx2rwWorZuRBnBqI5KCPe3tYmw9NB9sBmknB/MITT
qocIYU/PO+a7r0L5cj5EN3v9+zF+actnOAZDQCR8EloSuYdy5pBn6XDghOl7Avf9BPYQGFsjl1V3
INT/F40v6wd+fO+fCz6UKrciNQQ8870gpWCE5KrbyvgIW1X/4oLh+4ow2tX/kJ72dLLrl/1r5Yej
xwRZnATThkIzKUZqbUX9JCgsxBij7zlQloFEggs1qCutIIxdK9YxpEDFx3+qZP9Lg8U/N/3xDOZF
E1axiDOI7grkQRxIAaODFp0jxy/ZMj+e1WH/VqL/c88fm55mWUqhSzCdbsLnCb3MaLACsFAg6nZE
2PH3iXq2yw+NTXK2WbqGF9tdnLVEKIy+UWLpKyhufy/zS4cR9pDGtF5GZnmRetR+qmK+kbhentA0
gkJyJYKDx1RJIrnoMlqFAL23UoWY5cvfy9K/Vdr/XPbhELHBwm9kMRxPQAVamyKl6dPKG7wveh5l
9ZmSJP2bufy53MNJSQU6CakuGPB2k4t0P7ksCtQGAQGefLbfXwzNKTQlMgJHPerylHnVhkJeTRDL
ENGCs/3mdG0P3sNyaOvvXfzVC6xT7//fYgyu6g9FJLnIuqboeRo9I6u61e6EbolVAtbXbEZF4ae5
f7qT/278w3n5seSDoeuKdCown5hGUxMuPzR/MBPAX6WmEvL1TPD098P5Y7EHI5fScdbD6mOxV1Q1
6HcQvQdMJzMhFgnxZAzeLNAJ04OZe3Y8f2u4+PmWD8eT5qY8GLqOwYhVSkNngG4QZArQuLV2Uz7t
hX622sPpHJaGCRu+nE4ooBRWklKnDYirhE/sF/Or/fqxnQ/2a56yqJ1LvJWjSvtXmYivNwxY/TQE
d969o+MuXKeBHTMD8k1POu+eveGDNeNjiRfEAG/IbFEetlbuUUdxKyG/8uRGPHvF9UF+3Agqa7gu
CnFi1LWFP/F3KPbRCYJGJLvd1r3+xychpFU/nl0N5u+XpKm1l+zH2hz0gHt6WbdXxwx24JAFkKxU
PgfTKC7glzG/DpwyqCpzJO1atZ0o9dNO4N8NEMcLGPcoosPqUTS3rzdxItHScEI9IoAsqLt38sYg
/F2ps8j4e79/EbCBOeBkGho9nCjTjx2VSdczTEsx635Dj2gdd7Vb+8nHMzq6yaoNTFygUVo7Iyv+
rYWNmhxSmn8/xe/o68dTPNiJEtLfPHotV28yr6VEtMs7xU7WS68/WGAcIIrtcW7inL8E3LD/jdn/
rU/w5z48GIwowWC1tsUTiIR2R4iF+Uis243x8eRNfzW/PMPznMDQIgZr//OMdWhhHYKYpU8OxDdv
9/6go/qDICGDMVuppQGOhOgLTnf7o4Sg7Glr8K9H/MfyDxZEzvpuyCu8JjockMnOSWuunRYxyqEi
Fd1BKN/2R1QUCBcXlB8yjSB/8USVvfGjrej+vRn0+ln/hUR/PM2DVRlitmKiNEBzpho7qUO7pfEu
GyuP0uwn4+uJDfs15GF+LPdgWzpqoQqhxnJr70S/p9W18mHzWjYKCOjZbVqCgqZ31IsoG78hSCK5
CQiUL8Toeqqi7Ojvt/9FgR5X77+P86iRRQWZDHuzHgWUPa4do4x2tyAhQlnsFs33Zxu2PIb0/R6D
j57aul/x24/FV8D1w9al3FCwkbTeODf7QG2v0h6oFcWhoZpcRgZU2peEEh4Qgk6zHc1n4Se33qc/
Pr3wgHwkfhahvk+hTG+7wlaUrK/SXXh/aLBjdAUkfIDPLZ/yYfehjO6tanPh0TQTYgcE6TG0QmNE
yP7vT/Kr8xEERpZ4WoT9fzACi9xEbNnjgHQgkTkNxK4i6X8vQfO/HvofizxYgLxucszLAXKeDXR+
GNRbrvXG2q8QWcWrBHVaA0k/FSnPi+S3SAygUuOQfqIias33rGmdgSIDqpc+o91GSwL0LUyohLkK
avSypthELwKfUPkTEl8w5ciagBzSrQKFAG/oGVVyBYUJGhMT7dQbibpBAdOsc3rgtC6tDVsG7Y0t
PneE/Ib3KfiIIiqSq8UNlRQGKktOK62IqLBHJ1T71SPxFt+/E6qjigYCfdhr0gf7nbUCXaUHGBBq
rS/UoRNkfJvUl0Jpd8x9NNGZu49OiY8aT4qIL8sts+NV7Ziypf2ocAfKECplbfEB8yWrK50boJhe
aT6fXsNfT+KP7/FgEstSKCsuliZIHL28iEe05+6sk/UJ7TaMzKMgpuMpUKJ4dvmfHbUH0yfXpVAn
eUTjFEA/qrB0CKmtyoOGxSEPgATtFVEpCq6OzyI37tnKD1ZQGqsM3fc0mI6b9HIvbRSuf65zlA6f
/uwfCDLG33ExctQQ2YXxQ9YN3Vqmemx30HBCG2yqo2MUxNnHE/v8q2/674egH+BXt8hMA1XU1TzX
B9TUqii+1Sa0Czy7gb+ZHgGsG8fJlMw+2t1+mDf0mPC4gLhnqD81432IWq9YiVA0NZ3XSrFnMgTM
eqn/Ze5+rPlgbnl5HBpu7GDrb9AKa287csCgHIRBEKkFz45/v1b5kRf173f9PcD8se6Dme1jNslL
dqRPkO2BgC6nnE4Eb3rRrjZUZSEr8wzJ/epXfiy4/v8ffmUasywdAth1CPhCJghCQRbUAde5Cwgw
zXVi65MVf8fLaK0XKQ4QVvyOQX+sGPT52NQtN55eJpV7QbW6erigw11lCI2uk7/38/sM/us7/ljs
wUPwGzFeJ519w0QV+XZNWKnl3uT/Tx/ux0IPXgLOacgDuUfkjEY4Y6veMd0bUl8gZlG9jLxUoSnP
llzPwr/fTRAogWOh2PnIxI5oMt6UC9g48LDQc0DzwfuC2QdQ8xNgkGLiKZR6Vp8t+ysqY2mOQ5Cx
CiJ/H+Ef3y/MuHyA+hF7mnaQWmK0m2DrNyjzEAuFc0ZHLuJ+1CHndaRQS/AFEc9n7/2bA/j5AA93
RJzlIJVSPAAEBEGJ3CzouB0MDnMnPZAUJv5xXp4co9/oLJxYicX7QtuA4v55S5glSDFBVBxOSLGg
MjRGRWUL/8qgvVV88nr/n/3971oPR7ZpeKoOubV3XA9uApAG9dYCb5uNL4AhRO3pBjUGDSoSC296
q08lyvcm8M+TVsAFQGPhmKC84ZnX5Z/twOP5TvuljVg81ajxOrWslMJb+oZyOzM1URM7v6GiP7Bz
Ldaa+5igMPs/JSLFNsJz0QhKBrtXI3MwBgNqLifZboHhY4WxcPfPa5VpcIi0CQag0WcYnb+/H/ub
D2UFhqd4UcIYTenBysVJ1LMR36zxKvoCvf6F0lIU3acoteLUeTdg1oy5dpOhym87XbpLDJINQ2m1
DEVKSE2ixgjV6IZwSY/4L2b6fTx5vt+i2Z/P93C+yjSohUIaV83UEtosKoveAwilpzWY0xzTEr+V
4lBWYxwr5Oy/UA6gjuSZHM23uNWjQfn5FA8nb2DqvhUQ15+2d1YwUIzSoeHskKNpHTNrfcOA3Dx1
+Wpu6TvqihLta3RQPzRoT2n/3wwbKzIShg1SAoUn+udtK+ukz0Ppm6sWlBaydYjrIP6hR9r5ycb/
SnhC9BhMgiDKkvio9zXOVSbmecRCNU7XW+M0meQwEMpaVTrPa/uKOTyfqEj/asEkWV4zADwDnvyf
Lyguc8NRcQDiCsIwLTqgSwwWYVQgCxNlBv+Xs/VjsYfdjLNxYuUei6mRtV11f7aDBZmDE4YdHfy1
5mMVJJ0MTC/DuAuMTnty935l6TiKYil63WT2W17qh78Y0k0xUClHr5Kk28Zdu3YjRUfa8l27oNsP
1UMurIOmKA5KEpynynnfm/l4qpEqlOk1bStCZ+mfmz03EdcyaTwB4Wx2sYPCulZtUZeMxMe0+3uv
v9/lr7UePix4+jiIOGAblApY7YF3wEtJhH4RnER7cnTF1Sb8tdbDdw0GegPKagBEHXS0OdDIR8Bo
oCwJ3WEnkBNv/0Pame6ojmzr9oksuQX7r3v6vss/FpAJtmltYzA8/RmRJZ2iWNyFdI/2Vu1Va2cS
2BExY8ZsvqG5dDjbyE0Oh7TQ4NIVjSUyfbfV0XGuQdOxKYZ0+sO+1P0ZnkNsjIhG5x2EqCl9kXv4
LQL6tYe9Vd2Cqv/3V/U2Nv48LS8meXuI0hpK5wrHXKfViQAeF84qoYuiMeyjJ0gaG2UTfzEZfeQs
a+LN/O3NvVjbNI+OxiMvlDGMOrEd+g1t1mh7E0RH0YJtB0kbol2XaE7ofj9Gf3/uj0vkxcjeT/Kp
SuWDiOiZQT4+Uj9e9yragu6NA40ufx/tbbiYeLFmaJqiGdavJXrafMdCq6fH3UncJ27OXMRsvlaU
S4RD9Ja2nat978802PZptytkOkaxhxayhqi9+vhgBv4f2/Dfb/LiQGzvWnSSSo7gKS3cU4UGqCP1
1lbz1PiYkxB38T/n99+hXiIEVa12N07xb/LxtpzHzT0NckgWuAnF/rQPHlj2VBqrJJjuFB+L9jDq
e9DPRsGpZbmfkmpvLzzPc/ASOkhOyjnBX72x3Gi7R1phF45/Fudu5Zn+4O/zrby7k+uaXqshg2oo
8uudfHu9KFaxrUSCsiPKRJCbRVxecWjBuCBH6H4wQp+Ge7F30f4ANVfeiivI1d0h56HbRtMghvTh
sd4dmM+P9WLrLtEjOiXX4sY4lRsFKV0f4tiM/CtMLikQRUaf3uTbRaSZslVXZZOow4t9ipTsfLvf
HjcknJBJoXxb64pu4EOHgo8lKgcdyVWoZdY+POpv4cofi/dp3BfjpBaxJZsPLpLUjvk3GjznxzYt
e7Tsw+Mi5DQcWs56TV8hWrMQwLwZnWwqdZ3YTOowNiHB5w+v4m1QQjfMuqLJhoJS4cvbv2pb/ZKa
JBNLw0boxOAKQk9dbTzbfV+8w7ygNrHdptz5GkjNDVotQgvhwwJ458CLDAwRINWoW79B2ic7di9r
u0N1k8QFLHMa9An5PctLaLYo/SYFX5R+1iky+zDo2xP2adAXU329KfvD+fBb8yXuC0NKq8P2QtSD
IlUYHD6E0976olwuDVPHM6zhq/zXUamR05KkBLNVIb6Fho5bUYjbjSitpX45oBHEnh0aKaDRrWs1
0IjhJvDJWXy7n5++woup2sZXw1Cu1hVThb5Ui6ZkR2peabn48Gbf7uenccT3eJrOfJvW99d/xqHT
jVM/zNBNxRd0rl1CqVuc/Y+zKTbsHxvrf8fEI/3vmNfkGp9KRAt5NrV5JX4r9LPUxSyyix65iQ9P
KPbE30Z7sYylnMm5fmYy67Y63VEmEhDC15wHCYpRFv59MPXvr5PIzH8fTXkUWr7XebQpWjiJc/SH
CBA1h0gn0IC2JxwkBX2xbOnB9LXfQumEEP3fv8Tb5OC/y1eXXwymZuzrSX78p+QHoRfK+0PRiiUa
KdU2fYofN8zHEV/2p6KeaoaZM6IZqFNkNd3ZIqG+u6X4oWp/MIJvI4nPj/fivzzyg3m4CKdCFICK
vr+fIxW5J3fz4TXKbw+ep3X6YgZut5253dbKS0/b02JctOTm5eJYyEOcCE7cqE2jo2tjhIgY+Pso
QLqiWW/IzQPd+ZkvTqdY85QiSI9jq7WrQpJPe6Qgzg2E1CxvJ0RkZMWtjWlyyzd0rO3txiFQJxEa
KmmPv9TH917RSNCVRDPHSRrVMlo9yBN197THxO5Fpu462CZeNKOBPqbRSXFvO39tNBWq7osLMrmh
sp8eUyp19dAgFbuigyULa7RWo7qDwqt7vTlxoFOQ0tx/P0x7V3cO3f3OO6Kb2stUp0YURrfVkALW
O8XQ6Cd1kt6NTv5Ptu5tPvd5Rl+M3X1f5EqhUbjRuZmokdFRXQ53TfQjJrT9eQsV1bpsZbmLC74z
HbJFvwrk1nYk2pjL1qdz/73nVrc01TQt3arXX8zT9pjfsqOJf4y/4afj+Ir9vY6EIMVM5W4g+zRW
NQ10Oz7GQIQp+sNUmSroJ7NmmlwW/ms9tFt+2u1uR+EzYhXHFCP+6vR7IEqOpNKmHxb4p+FeHZwy
kzP9TnSnIr2BgXKEJgNSJPT9VYv/41gvFsLYqqpeXUX5hF8257ET9YXDWLb3n27j6tvT5eklvpgH
M9lbZpyQpXM7VzA83S+LvKu3sgPbOzXMNToUpMGdz5Hpt47R07gv1qJWWo/HNmIRk035FTBDF+Wr
svv0THmat0c4ezu6rz7tnbcRLP1p2Je984huaprLTGJGk8oJyRe0JIMDnVJXGoyCckyG2/n7XL6P
Iz0N+eIzKNIW0JxE3rfMhbQOSoWZE1+8zkqoylMBn9C1Rpsa8jAOkgvdw/d+2CSo9OFbvPUJ//0W
xss2zeP4Uc92zPOUxDOEnTGZwcin/J466Cb0kNan6+N77/tpxBdPIjoV5TE/UTDcmoOdBEmARvKe
QmFyHU0iFJ80+99fQJ7Ge3EmjNr2eNelvUKBMiV9/rXxRXAG6h2SLwm9qWP7B2YOT+s4o3gQNifN
hT4XqN7NxgIk/rEC6q1v8/R1XqxTUh1qhXTBOglawd3r6V4PKWM74Fu0KXVYICUz2mxC98NEv626
f1rhrzeOwy29mXftd4ULHdICsRYAce3gPNo20S6h24A2JkrghWDQgQy7THN6q/JvNkUWqbM5Do5B
5NypQvq0Ed7HdMyaKlM8ruLhvCyI01muigNMQsS3d7YgC/l+b1y1kP+Cse7+rANB6cba6O0RrRAh
LQkfQ2jK+3DO05d4WSVWUVVbzWSVIKXqkLQA/+iXA//kpD3RmRD7Qvc38Vaq6FWxTcqx7d3D/jov
xjL6omdXC43W5TigEn0/Qnm2+7ML1nVU92+u19S82L5unbvdVGmoTa5OVwYHRBHnt1tsSXuEm+YI
yW9t2TWRiaZPcCHlkEInBLBGDITUSHMisUhohwhje5O4m8E9cjY0xnE/3vr1Pljn8BuF0g8m6r1D
+vRSXtbqfqtUhhSzZoT08sET6u8pIYrZmfKsy+Tc+RRbfx9aehrw5Sw9ydb5cdXJS6Lp4utTlLOc
9YM6exQcfJlw/gfjJw6xPz2Ff1fey3GaWo9DlNdYeW6tM495SsGRyoKtfegMqVIQIeYxKpYUe/HO
Pwz+3kF6etaXE1Y5He7Hozjprv6JXGOA3KCNTgqcP3o8j6ExnO0f9j6UQ6nBbH8swHv37KLKjPyv
XFcs/WXX7WpJfFMuBEFayI75Dak7xBT5xNDbwQJ0sTOSGhvSriUqwH9/62/D1c8jv2w1wgJlGd9O
Mq5Fx/d9hIh+kM8fNMjIeRCHPfTXPW/kMN1hK7Kc6Yfh3/lrz8O/LOqLLhVlJh58OqesoSfavYz2
ijh9OkJCx8dXtOlrbIYmyjGKPXI/Zm/fth09f4OXVV6vlCg6c6GmBQIxX3/Y6K/pk6EdISTa9WlP
vQ3DPI/2ssgzq3a3KusoXveXfwuO/oMkbBAwpNFcdifU/UTO4PQJTvf2fvk87Mvyto4kqc3Uuo3n
N2QmOWwN7zYu0XUumn+f0I8P+OIyXo76/qjUz/STcXj4zGdjSJjHObYCZykqNjugwD6s4bcRiuen
e/EX70W8JxEpFhGnRWvX/fqFAeWz4RA6ZXdZ9pujUWl/WLpvAGSq/jzqi8t4Ui3VkKL9bZxsdlOh
cY4kZRiFGaJnXVTXBg9Hw4kJyDv+/RW/PR2fBv7DS8xyLS8fh4okz8OXUXkTuj83SpzqrvXBLn6a
zt/KjadYmrk/1DKzdqzGHV+iHvfSCn5wDz0OT1tlh2zATNbQ6/0wrPLu4vH8iC9WSVHv5+sj4xHj
9skjSn1wonZ/jQQdeZ02u1L7zAITlub1+DFUmRQuTo+s/lbOPD2potyyU1aYLFwI7PPemD6TykZt
gN5Hhw4TUtcfnMA3yTpNFT16HDuarqivkW/rdKYi8XE5UeKoosYpiiLWj2bhZsCWPrUYv7EA/x3s
xdCq94eaVEkpBrvBTxmvJcTyaCz9sDbFDeW/b/G/w7xYUynWLnGl8kwl6kVC7z2ihbnyUlyl/+NI
L5b0qFeFKUmMRLP74Ij2OVzl01hF4ufvA6lvc+HPK+NlMcZWrKu3HXl3/biOT/a0/JVjV+uujxTJ
Bi1jlA1R4JrrKQrzN2Rm78BVlmagBxFal4iKE0vTnEIJHuvLej9PoGkga4LK/Pc5dus9Y400dZ/Y
W4wmw8PWUeJZZ/b0BpgkdtTavIrd/fdtmF+c+9cB9VRpCK8IJcBLD2ksMCxJ6Z5wdGdZ+rBl3bV0
iowUVGNnqE5vjtTyIHqzG1THRjzSWtEma15mtrYCDoRWUZ/QHLouD6EX+XOYP5CR1BABQ1rsBw2W
LdSIb7r5aYLg9r+z0RNG56o/zNxqSNF5hApCEhToaGzJm0izLYRpD9EXqaMEZWlnnVXeoKkCaczM
PRAaaSgDaQpuBjfeRxSljnZEGVR2NZghITVFxOyA8kQ6uC9yxTvp4GxRdanZewRnRvUv+bvePU3K
LWpIlodyWOajraSQq2lqIF7sxAqi9aGvTLN++0zxeOLzWbmOlJwQKNggdWWjhno8BPW7I1FfX7Vy
iDgtbfwQcolnrWtdnUc2P1RDQ3ORbqj37xfKFWLGc0XpmzExHhTBI9Rz9LKGaqdft5mGnnYYHRzl
4VVdc+YpiHGs7jAjUJj5EXkjbSwBAphl6FqjrUX7lp+jNXLxssQ+I5gH8ql5Qb6lWR29vHno7Zsp
K8mpn/nuF8M99ba18DbKRoI44l0AM0xqaIuhntM7zSrUKEjdfMpuG5+s4IuZuMfyLrrGlF2nbbQ8
Tni8XrE02iyw0y5gnhOEd+l3qxwlBFLwINeuLNXvAhE5ziB0S5nnSd65OJXHn2hSI85ZoxomccML
S3tWSA5xV3UmNcJMcUBLyQPkleQuwds6VARnd2oq5vRTOchbotTzDn6xSlZxPu9O+7r8W4jFHZvr
dqPnusks3Jw7G1Cwpxbt76gN9HZeo2IDjBH6sxGAbAx/at+oANnZJO0BkvfHVMFQHz+L3QZhoaBf
s2cIeAWeQy+puCEOou5gE3ujxw8CaabN7MX2AHgE1A3aIz65z++PZ8GGok1F48x6uTfcr1K6fUSp
zEUZ/50rA+U5Q1r2EbrwnO6IlC2tkX+3h7rwFf9r4vF7nsZ8MYfa7pyfzxcOyo6AhR7ssgk9U7JX
oDbg2yEjRAtbw87m/WAYj0S5d9fhnnxvoWGw90CFd7Zu+vPd+uhav71KPH2vl6Vb12rbbcr9auwy
Q8g6bT0rdRAwsHkRkpCoS9mUg6z1/+WrPI37sriOKYUn20wT5QNCfB5SDfWEsJYRcUa8W55sGwRL
6pn9YR4+zv3LAVjVy1Q5X2QZH6kFcpoCLdGiag/tcxi0Dw3HU11nxBMPPsz/uxTS8/y/3CUk9XA/
R/pdJtWpQY6yQaiwCnabqWYDcoBgEHRWnJAo0MOrD5ACJjvY9kx6Z9Ar9WjbbV/pnUVQoqvSfk0S
4INf9f468DQhL1cQc0vlSHbhRlc6LiSjzgp87tDytK5nO6KIAb88/DY+LIPfko0/tkVNqVsqrbqy
8ZpgJ4ga1Q/pXh7Pp3pwXRPdjAYdfEn1C1b6Fyre/jB2+2fuB7P9lGMNDdKg0Rh3Ory8OTxh/n3W
L8gyEmZeLK1mk6hj2XTdzfenkou3ReBGXaVtQDFNo66/3JfwO/WrzKVXNOKLNt/fqOdQMNbsnxo3
/75nW/QcXhwCXhKHPC354SfK3/t799OXeLk+0V+9z9WMlFThnRvXBkL14alznqHiHBwaQqlxix5g
GAltrCDqfrozvo3APr2D10uUYhaVdFLEtR9uPZX+X1waE9wYjDsphgWp5e8fYUgJBUxGkht+61t7
kPQGA3n49/306UW8XrEeR/2WS/pNpJEqdOBXsV93LsTCUVD+1Qij6crbjJbIBzp/H1n/01nHkv87
BcaLJZcfqRVZh1yGvXrxkTr6ooBXEHUyG315DjqSt0N5gTKab7blfj9YL9rLCy1KzcckpFZ9U8fU
fX+4Vhti3v/YR/RCazWFymlFfjEvtfR41cwt60IbCYUxuhRtNbiskWJSYD9CWAMcIGRHUUZqnFsJ
6rKnwHQL/9FEPLEyhHwcEUPELNd3BHepiUip34o8WhNp5EIqal06URfQGgSIu/ON8BNSiaik0O7a
+djJ/tZUPj3LqyW65ffH5bcsseINYyc10d2KmYaa4GmzZMcf0bVbaIhk42TbagtpY8S9mlb/0vl0
l38fsHj6Ni/bXrscz5eaqm7HitUpleaRe4U1SK2FpIbx7CAF5S3Y5i6SjEhFpqWbsCrS/i4dR2r4
94X3NsFHcfr/zvHL3re0m7w7nCl/SzbHxi04VLZNVQCKh0LPtHv+uXaQMPsw5jvPtq6SAddkra5Z
vxnAp/v9QdeV3TH6bSisl86pi1CNSdkmmnVzE6Huqdn62B/2bik/Dfla/3+PjKrQC3a2Htxo6/1V
eIc4hZanY32pvbsvJG6RSnVoGft0bf11/V73EaI1RJNlhXrN1/bl2NK13fEaV+P5inILLj4kL++N
W1iEn9zrN4EMVX8e6mWZq1G5j838N4h7BGIr9SjCT9xonVYIRNaDv0/k25Tl82gvy3hrWNtIlvB7
pBCft+BcHSIzT5x44TSdcPT9KUn4/k3SLaLW8LHr/AGL9bRy4kTS6vcUi2TwaCvuhk7llC6ykJ9c
2LcvkuoMg7iijIjTK/I1luVTEaciC+GKmsAkoByThjs/9dLgk3F6Z5uex3qxs0as0/Re1a5EESmx
7K8F0CH74Ip9fKCXlXGPksOuqhlXok4Vla6qs5KcCzULS6RwP5xmH8d6WRepqmZAg3l5QALAD6AK
RUmlt0AqJfg0UW87eJ9f3osBy82TtqfMUuXMnnY6cb+zC32ROh/qboA8Xdu5tZdcBr8/+N5vc4BP
4/6e6M9LMbXuj+TM+4wbQOmQF6JWCobD3pZ9xSNSASvnw2575yM8j/hyw0zu94Oy03/zQzBbxPXX
thd3t8sMio7hD6OJu9Kr0Xoe7cUjUYqyqAx5C0q23cIlg9fEUdmvjenks7Wm44UoPaDG+MkTqlnW
h+3wWqdUZFL6kCyKeVAXtbOmTuVbNf8HwnFzlHmV2B1rfifOf2xf5gCHp3dHHhYeqEWWNX2T0YL2
RAILnO2qfWlkzWv7UOMy+GgnQ8C02+U+sbeILfjbYdpIwHxCbzw2tplzhSSZ+8QQt1HXTBsnOcwN
r4y68mGE+s0uc05LbRtIeWM31QXWVBrtuiofdKBAz6ZK5YGk9OZ653MJQmbDW+c+Mdrl1jf34bZc
FwWhMUda56qtzVVQkPxCYldmmF4DIo0VPL0NtE2Je+vcWp/HexgWyx3i61aQaE1+Io+D9GwruiOh
gHS1t4VdEqnsVyc7urnKXI4d4I0R9NIcnCQfXafTmsorgntgEWHodOPvI01+/SN0k02B8t302igH
MXDCUyA/nHrsxTCe6NUkrrbcj3fXIcJZa6N1+yF7fxxxKclH9ZYMgGqpQgqCipAjCJB173VXg8EU
HheXXvYFraR/udrmpuxewXnCD/Itvm9b/4ma8rRq8DOT8tbQwnRen1kQBY528WOsCJOqP8YM1VgB
fdo243N41+3I9NR8otec+84tNHTYvetpru16iXcOa+2H7gjfEepn+16h0dx77Bx+tng0L5J7t9oZ
//1K9p66dR614ICgKfAkvrlCxayxc3Z773xm3v3iwaRSCRlWknPdtrcQaniKi1PbuafDNK/3Utp/
r/ZtearZhF0vbhZefal3iT1KwHbLPHcPvD4NrGq1PuxCgTvcJU5tkyaejmMzrq/hMwoU4/w2lU72
eWFC+Dn2iknN9G54u+ssd/bwjk27HMAXq/0YyL4gbk1p2bG/C69QU2Uva8IG7P6CD+HLnWByPsCE
FdxOUJsn1q2K7uFtePDuPwSmETsToD4t4fWfvozWlqa41cGDVflddKFJmnVXLD4e6uhZc6t0qDZN
kKvtHGHA4ny2dDiOu3DX3PeObjFM53JnT9FHbSE5xKkhtB13Tnb282jMM6gG7APCzc5939J/WHD3
CdAiRHd7OhdZwz7AjMl5p7ZBZIrSMXh3dV+aiyW6Lrqy6Wb6ICmmfAW+L38LLJUNRFhe2QZn+BdT
ZR19QbsNUZy33O8spGPa4zLaLMlBg5+FnNi6tQgxR7C2L35ObyVBXqbD6p0bZqDBbiy9QxdyaBv6
mGsSkwouc4PS6LR9nSuj3L/6MI/4ddpOfCH48gUKGw51zTu2j/xO6Wy7ObPdzscPKn/OnGKafZim
qNRLjTRQg8e8vt5qzUNXgTVSwXnUWuUA/gv4JIjaNwC9tQ6M3WG6qPvYJUCfmo/VScLHlRPSFCCz
8NjXTefOo4PuRnwd7h3oJl7UAR6nsAjsXuqAFJDh3VoTAlkfWpBThSAN775k2bW6W0ge8A9AmZd2
MTzwtIfp3bsFZpCAbTEdWjriftHddS+k02rtn852eduU02hz7ictrEOfB7WlPhAmfzuFpAfS+tA9
EKfjkU1aqw5LiUgeFKVhMolHu0E8lxRHg1D8dfrif+LeBYYG/MYRrTpO1Cg7lxGTX1FO1irs47cx
hxLs1eeqp4WC7AJitnNomtzBfrcJtblXJkxuRh1rfRIoXT8Li5UJZvDY3tlFC6QkmuJ68+LrnXyO
BvFXHNTISG6HanDY3JyI6kSzCeIYnXM1YAsOsZblsg50FvpV57hS+6Airy2pG7XJFMxAHVpdqEqF
y4rNunvuoEZv181qoAHsrWDN8THndjnFQqpiQTv6SIJaiBjvmr+i7xOAe+RUPtvaEYA/0N8RhVgl
J8vDj2BVF50V3qMw3Zp7Ik+0teEfKA2lp6zPdLHogej6EP+XCmTn1NlhjsSRZfjxWHz6joe5k7So
FnHjBiBxjqr3uZ06paMG5KrmLKQpk06tf+YZvTp4zkY0kB3D3wGBSxyjEyA+P6dgk1WSBPuW2tMG
B+e3eLNZzNF1p7CmHkLpEwRcLM1hAIdipi8OX+mI8vMg6nBQ1gKOECRRrk4d3MHNVhePLjXdE7GR
CzddalShgQ8c7k7wJXX0kTGbJ4d67/zcMPheqY9ljw2HP1yM0KzCbO9JXEUK9/4Aa+pnJLz0AauS
kCkghT1+PbYVfHaMpLWzP5FdjgrEAvSAIzrMF9nwMMTqCl4ihinQVodBxdQYw0OQ9hSarAHqXsf6
xpofukeQzXe7JrWjCdupbF7n0zsSSgUI7ksbdefCLgYoxs/qgAEAm/ak1XFhwv3qWr3HWgqVvtzN
WBREjnkXNUhZgfD99cBo3KAaK+69k+943UpYEG7et9MG5YMs/LyVcYKBd1tbDvUdl5lANdXa4Ctg
D4qoNE8ZQUQVulHHcL+5Nk2RUevANPV+Cref1ZwtAukg6Az3ChjgR2jAqYukQ94vBszNFTKECThN
5xfTPo/KAWf2qasTLLi5WunAme7CRm8YsXe+8rDnxn2JH2DWWxkvshEh+gQclMecSj0UHU5LCKQh
AplXupHETJvu6kinJMtz1z2Po+DS5khrRhtGkTvwnALQRQ06FCb1sBjm42QYj629s1v+uh3plVcB
NxRCaUk+MZRTu2o9ZjQot3LofGPeYimeXoWoiLzR125i1ElTkCENqhmoRECXZHagSDvjPPO0iw3h
9Nh7hBdU31cW3AFpmOEtwICo4/jpzqnJJHyr02tb6m2XVxydJn9oHcBlsqY8gdINtC4sqBgsiHMH
7aD3IRk0gOZcgIJAA2tpuQMygE63TjKA3smRykF4agLaGj9al8LZo0mONAR8L7mXMBO3ztZbPwbS
RB+rfRyG8DHbA4xflT/lj3GxNQjHmbc9c4zfZM80XfkUKNfAsBrboxvv29nDwxs1B5jXBQzvkTSS
Ce32ok7cJvGpXZzDHeJV2jDcfces2wXUwa7aJZM8L51qXe8lXY2D/di7rrSVtQKbOzdsrX/xH+tt
mIQo/c85bvpot8HKzsfFMDu65XQ/FjNZtXcHu/ouO5Z/5jDvlwJaaxPubZWBPiE/Gu64wwilArCG
zYRerV0n9ld35x7UieCjwEg7YLrKZ9DUm8Xwwacb8M7RSgPYzmNT+2lQKhb7x5Ygqfazdt8iT+kp
7ergSL0D4lERkd3bdBeKEEwUsBFqTbzZqBnt2ReAxhsy0RmBGjbCbFiGJtrJiivAnEP8k+YQBIY9
hMgl3MeFERbOpV/jABmTVOexKFr+mdWmgkgL8coa1vp709ZCra3suL0gunZ01ak1v7TrZKy907Bq
YwKu+FqsVz6qXfCAxZRagPH5G09xkoSKz+mNBdSbLLeB4AIL6nSdSkiYpv2dEiLRQXahuYdzIHzh
ptYa3v3+3qdp6IZeMFpZLkWywmPX2gciputHW4EbgQMbmHMEk+utfW8Yd69ULAmVx50HWbB37eU3
X1klg+JHhi4qcFosf9qoZ7uWRjS+depWjQpwBhjDiHe16ybhpXfw1Gk5LZYZjQ+eBGQ7gj+nA/7E
o0GBCW70tokvMVan+dmWf7CcZJIJ2jxApFtnF03TM1nVI8cXvgWqAm1iH/39gp6hKazor2M7b+R9
rrvfxwbWwwyO/TprGjwVEzmFTQAA7Na9d1J3jTYlhxod70O+LyXUnSmQXxjzq33v0IxYolQJmH57
LQ0BZKB1V/eHNz8ZV05D3KG1cH90sgF57myLWba6D5qwzKk1O48s3JSry6FX+dyiYL9zyglDPr00
6Pkg2gzxoe1VXFZSVngq+xFFyarHNmmCWpe1oN6KF5o7hE/kQIqJoMUVzhGc4/jYt+jDRINvAY/n
1qmj/LWjGziP7Ucj8wRZleP1u+aUWL1ti+AxODpKBxaXxtxy2WysoJpDIvWKV657t0ncOwVj1QFa
8+DwvwWYN7JK7Pv5GogErHgubHljv+Bb8lS4BUgUuFcoudsBwEauZC3N319tjcmdnkm71BsnL5ma
X5hudH6Trrq5N1VHpTfMbM7hLTgZ9dW0tF/c1c47kfrTnbKjTms/OV1V82xYYZV5izRDhigoUnMN
0zkAjN7nljmveYI4TAkkOEwYDIhwFsBrcVv0oG6v2GqJS9e3fQIgb33TLWD4WKs+VxKmJ2pz4eSs
qPzD9NgGzcfvXmYPOuBzt055t/8V8dm682WwQhDtPlMpjWW9QnMkx6W0is7N27VImHL+j0HUMFLR
hWHCv2fkXUwmlU3JDNwYTkwx107xZy/nWTN7RW0AcFMONM4uuuFcuFMsf8MWwoZXfkTDH2SugGjq
XhFwhcc4SMgUKc4SRDS50ZNzaXAooxaw5h8DfpJPo/UaAmvzNrFmv/nT8Dq69lZGSFUFX0LjwLew
2QW2c9eEUsnfiR2M4AJPfUEjsoDPS2Mk7hV3nFYRnPsAWd3LmO4zaoFyXHcxJKc6lRacSBxzTjbm
MGcB08SJFuTOIa5A7ilnyGxQBhxKwvayrRBZ57lFMQ8vEisqd7LBAfNEMRkTJ6T6D1/bnXDUsbyA
e2wdd+H3iSoAd1c6sC6IF8e8iKoFFxsJIvHyFO5kGP4lOCCX5m8+KQGDivHgQW9ePI77JpjFIuC3
FhAn7RLfEi4yQn2YTx6Glwvsm5/gd0TyG+8Vp/8yLlj94lvDh+XzhX9GYhx3i44/JkzIXO5gMmWO
Lq4bKVfrG1cYflAcZGwlzCbfvfTq9EILglFJQzge/hCT7paMuGAi+O3EKwbGjDJ8rr9isiXxLSaK
vYo6bBIegpcFeZ5H6/JPH/PLj4hHvXl0B5A4F0WMjEdtCZEByv+EvfznUWIXOCdX1op/18TM8hAH
slw7Zy3DGj0vE9tsXsb7hZhUyVnfe+ROeNRoICiRKiJaYHGBDEpe7FpezmcJERz0S+dUbfUEtkiA
MlP+c0BVS7wQSIsk2ohk2PVBjcKs84gxxxekfFhJvLQ9vpXCxsJNBjNW2CsGaMW9h7g3OJdRNtBa
eJ0mMB/Wtljs1jDmllA2NV4vYd/Y5ybTN4FLxlg4scWIVdhS5+rptNZKHN9bjyOUSdZZQ7+XJKCP
Qu3VmsAUt8uF2JIqm9Do5ewv0RgiUpX69Pj9i592k0adp0pdhgL3Q+IBc28vox4hAworr1jvGxZh
VQxElvefdvBj90jnKKn4IljxkMQ3MhhdeYvXRgDZErnD4b0BsB7IX8SPnYKsw32Fw/ifz792uDp5
Oc1wQkCqRF4oo2Y8cScR61+aRuh/wAZEzhGnuBN5uxW0M/7t3posT36ENaCa7Kecla2E7cHzOYif
evuZKX6D3yHCJ5g5taHYkwlTQ9XVLxqPTmtyD2RYIPcV7tVb5lScHB0JwbjlDcKUSE9ENn8b/2bP
tQY4J58fp29B8L/EfdsigmA64lpS8f/sFld4c1TMdeDtIfCauELzWIoZM2lHI/B245JLETjdAwQs
bXNd4qu7N+Ynxb4cuOpGrtzHT+bFMsfCEIjLg7CjdIyIxvB6/8xBFNmTI5i9orUPpD4NyAHKbKQd
8qVpX1iGSlu0tQjop1jsVlckPwRpWraz1R4rDfiGj0D9vHnvcZDyeMQBcFImUbhEGVaeSe4euTfA
vt3EhQI0QBt3QHyLV6Tw6oAhU6AoBAwj1uE/hoBrXLe22Hb2M2H86G5hD4jdKnX3swu/CYIYgfHj
RAx1RJUj8vjaBAApvxOiEEPJl4PS0RYAKbETpmNwd8XA+bkzUelTgUfOL56diT6qkKiLaNWBiEH7
8gjbkrAazs6didwHsQeNja/PVZ5IEZG/Pg/Ls0TdJYkZRLdTksPS7y+JoQw6ckSEyOxKpA+tReSZ
3ZQ3dGad0syNw4qAA8uL6k6bmdv2t47cynmZGutRvES+S69sV1ONHxI/CCwAGEJtlfTSCVcBvmny
rZDF2Hdh+LL/8J5gc+8m1FUhKPZzRUmYqJyJJPZEXMmhQTISCWX+lxdvm609IuGWWxtClHLl1ZZ3
GABhcria4RYzy3BxMY2St6O1h3JZX5jaLQx39tEs8eviQGOLG26NxcMr59UT5ODFp0H6IzCuHLHE
JwsOOhF80b71rjSmfdrfAoSKvJR3FJNBt/onGaxV6uz5TwRTSnxMyjyLTVI5tZ5gKaZk382x5Fme
xesTtaN7uusI2XWT358VhxcXARZj7sVd2Sf1ATEeTUje7WyLpRGbRhKLg2c90xmGujJa2RH7NcfU
ik1B/NaugInLfUEOUP3lbxea2NJeTI0LI6DSVPHPB0bnyt9zpeseQHVGQAxPALiPIASvrRRXlooB
VilE5e6RkoZilc12swiDENunRtKQexmTARGPqQBzHCS+RugQyfYcSvcAe+QR8WcdCOociswU2A6l
Rjy5w+JoE9z0ynE8LMHaW9QS9yqeBO4c5Zypdx6qIeBfFx/qFBIvc+4XwmP1MSy41tbN0CHrXII0
VH3pC//4i4rQ0mfrNSCuuSdExJIlv8Len7CqgBIvSTYisjOr5c7mLOC2VVNpAqxl6W9UX9A0y1bN
kwPNRoFHwwKgNQwdRLWz79tYhdp3c8v5fqrPz1MNS9UBdecRI46+Hyc3S1sWaF1zBFN6aGx5k1do
uAaqY0KN6dKRV7D8sHWYWp3Z06m3KXkhOKFQ1ChUR+Ia9nhTCeQ5Nb/wFh/UlruCS80ED9cLfvvn
xMcxbbMd1cjStDbmrh5AaHMK7oATq2F6cYDEmDgFcm9p9ZlRky/fvoDZszeyu0Hh51tqXAaCkZ0u
E5jvS4DeMmXiGNKzZ3XoOSNOYwRxqHSiFTuK462GxodqI88JPHBVd5Y1F848641Ywoia6ILzprk8
NPKcw56fxKDHExMPbSo6tcn+I2QD5dflq7uLc7hrW194Z8Ir6kSN7QCfELmqh6eKN4GoR51w3mLi
FbweYiDIpUmAEfMJwTchbfUILsAHtSazMz1zsORoxImYOEdzWLau9E8R9bKlAShTDKOI4/4PZ2e2
pLa2dOsnUoQa1N0iUN/RU3VDUB2NUIMECHj6802vc2HXdrgi/vAOe9urqiSkOXNmjjFypEmgq7Pn
4ro6hvdkH8XIm6LuXVzSighYzJcImMpIuHmsi3kfV6fgZrhqSSAj3sbrHfs2KbPeNz9IYNkFCnlm
SHQJxBmoLE2vi2X3sqy6YTykoLplKghuUoen2SYHdCUpULZ9rFX0EZ4/bLbwVgpxLx9fI3UK4kbQ
OuCRZoCbbzxrcsybDyRDBLJuVhJWtKAfhs1Sx2G0ZF4cLqTxORAGh4Q2cSTIQzbwLpDFOXfcDS24
shd2UmzwJdO9y1xRsNAiwFbdaxIpMKYHd+AXGQmBe1reyEdVBkhevvj8Xu211dBqyLRJ39iDMfgI
wEmAS4Y0sT3LrZl6GzZ+4wPcHcI9XaChwfzixhkQBVz/4ZTTQbj8EiOtT0x41IazZriZvTSMvGXL
UdfcgQieGc0Mm6S6gEYPL7YDZSXmOzO6EFcXk5QhlhIdATdhIXGkheYpjhrDW+W9GP97JXQRpHbD
9/sYKxiW9YGpnGmR4+MxcLXxJnoEFh7w5w8ZMDgwKEmYXa+N61nTjxmwSWg8MFqYEfVuxfEzsXK1
dwSWj+pv3noAum+nRMyaTnpX+2KmaiizjNC0xvmeMewFloNSaLkXxs5cmXqt8pSZ880ZzwlHmmBx
PZa5TKJt+x90hqh82XXEzM5phWVby3EoKHMm6HpXhv8ickTUv0/SMm4hLM6O7XVz2xM7pqLBST8w
Xzfmmdxa5z65jO2wbIbn+cn/5fbMsx3H+y9l2nHxM7c0iC5TuFlX2q5CUrj0tL7nzDy2jRHw325O
wcWZxKxIM3A0j84Hdhz3+qCSBzN2L192IgI0c5gBLPbjJUXwsE5lFhleC56Y0sxEoWY4u7LwqGfT
iMEQ1tgM1DTcBfcJzRe/Bnp/PF0QYSa2k26MbGZkn8dqyI6gKLJCxE4XpjRfprK/rQ+sQRF5z1Fa
cCnaj+RY9md6yvReKlty84RlGVzjIicCeExOHrUUPEdGQtRxORdB/jiWMdq8jmiVPoUXUiksIpz7
goyVCQ0qO5/8rPlsF/bLyWB06xVmBzCAE36yj0pa3C87ZwuHdVvpZH2pnTP70S9HnCivIRN3yoWB
vF7kyKsV2XzI2MrRPiv5aLPCO+GAjdXfJWU6/awnhR6VkUXQwKDCV0e9KwLYBvpsQ2wiBfCOCQtE
Rwt1jne8RVcnftmjmRSeGeyxtLyH48iMVufA9qEOE0gM5sNemaauMI9FH8MhjHRnEO0onpn/TpDP
riMpZGC1I3v+NdOXe26hdw6p4Gk5y1lX0827/iWRHGGr/BzvuQ34JCBxnCb29HJHTJ2mvg2uZJkR
8xU5WVenhQQRg1yAjMJ/LmQqiYtIndjtTH0lyX+Oj5z/DNkUhmGMVmYUeRXiOyhGb3creagv443L
OIfRxfkqAFVokyJ3ZZbAlkf0sh+uzhwE25NQP3o9qu0pKc+LAWYdriQxvncMOQ1fJCjLa4RvcmiN
H1GBFKnHgG03q5g6fUrENysfPVsENJ/ud2ssRbUPd3L15aibnalyGOzuASi4g4AIEqb0xcy1XHIP
p+HHHrkjOVqsB3KqBzuays8AtESqDmCLbHSszI4xl+WI7rnZgxOoYwKOOQHUZwQpecjrxFHfdVH7
QMEOYEg5YlwRxyWy0Vcz0HM7b7wqBJCiNhxq2+enusLwKGydiwdBP2Y2t9OxjVvCgpg+ymCNtJ6T
zHrd28DfvImBoc3yuSTku3ZgpF/EMFqCwBVHPg+efNqgmMhm1SuDlJl23rmq5Zelu9fCyxKb9NPy
vudcaLl/Mh4brjkYCJmjEevTgkatI1PvPe1Xt6gyZpZCLMoXWHnCBKadsbE2+xExNYb1YhQSCBOQ
UZUpETtitNL4APcxMV/bblYPwhHaAgzV9mOWTruoCgb33JLj+HwYX5lKbb9e1/d2+BTtUgDIwWEk
TCo1yvdlRQGasuKLxBxXwy2nUqzCzTAsUF3JEc/ti3h3T7uApp7u4TKje61hdEtRQKQdmc5xWcei
UrqRqomwCwHinl4L3HdejKkS9BM7RtAS3Rf64vxR5M22x+Uvab50cQYkirgwMAXJrxQCYDuX1TuP
jOaqkucLfOQ0/iEZzE/DrRzphHiOp/HmA3IEa1Ee7y4WDkp2eEfLOeRdi6UtQM8rw6IQWACQiGCk
k2zjitmKt3Jlm1DUDII7t7slRc1Poeq3oEsjLZTXVbr366zMNEdhkHy7KN0tjVlJN4K7GBGVQO8I
BqbulhTpQGWCwMLZiVtVXXMp0j5r1FLUr0zcJgYR5lN0hR15M5LHvGLgpdBa9+SCo8Ncn1zXVvZo
R92Iuc4vgyEWY/sJU4UpL3QeCNVnWJAPb9abd40pvS5Sx/E7Y6CpF5TXe1gEqlu+DFzZPWBYSfLI
5HixslFIj3LNkzmJO8pA/EJYE6HpsbIpNLx2ml62xXzMUOyr6ZcwrjM52MwRUxDJ6+wYacsqbZa3
B3zi6TG0lOElvOHfxdJRqSFEHLSGO214StvlA5C68BvLOdeZpg9NEF9OiXbY20ObcAc8x1LajBtq
ejCxFn8F98QgU95IMmjDp+yoB49eRJvD9jLcz4J6Am2Xw/N5jJzifIMp0v17oPhHigwferJfKDTZ
3B2NWvR1Fx4+y7EAsW7AvD1na14Q2YUZvI5PHS+Z2FFiN1y6zLDWaN47bntgMHlEQpxf3WrJ1HZI
TLIHUbyeQMxx3u9iXlNPYT/pXs6MEu/Bhe6bUZNdE8DOIW37kWYOrz3E9iFkPrEvgE1hNsWw8r1z
+oDwWMAHzA6oV8QMlzEcQXCZivHoKi8vwht+ZQVnqg9eCOVEy8ahRHFuC3s5cMXId4BUrF8GjgZn
Ote+jukeE3ynHojn2CBE/bTu+cV0n/V4ILu17ljz3QLGEEn56ehCGEQVYA9/gXKzqOfuD5CiHWgd
49RE3e2Ig0x2ByJNAvMbl97JRQXUcFx6ElC/7kpv2ptIP28hIwy93RhcBySdiibB1a1LJWT0LUI3
MFkHYQfljVczMPjBUHFldPY2gYDPeg7G0/jyuX2GNDbHdsjHOkKESAtpeSuDRnSg8uiFame2g1KB
BCmMkU33AxIggFPcJySw28sHgzw02jJhu4AOSUkKv0+aF4HRQTaTh+c0ks4PLOZkF+K7GEBfjczp
Bui03B6mxlLzobENUFnVA8Pkn08u3L8RMnRdILGos7eQyP2yGxYTeM6PY95/CWNWaar5jdsvrKUe
fcbUDZj537Ii6pEivHCyF5SNnkGr6sHpqRFL7/wJ9MmcgmqGkQ9YajG33pkaP6wsIJQL+1dlR4p8
Tw/FEjVWd69J99OWe2596EEAl2p6Sw/rva+HLRoOhi3HGrNpJlc2nUkjBofIET77RU93ALYFqIUc
XEkJKZ7jNjQZPT7sYhbLeaSCpaNlvHgVCQKShJmW/MJeEsmhZnrXJnUgqjdqp8k9JEEWGIcoMx/r
wfud8oJ32EVWPqicphmf3pTpgDyRamW4o0/HhtYfm14DWvAOcFLCXvAMOFKq1yLj95RozGlxOzvU
Y+ppYdNFG5cuKBB9RfKowwc/NvzbQhuz2kmj0j7QSE4zw1dFpXyYH31lcdUDvXY6OAqQh2JlBxJY
dV5m5DjAGexDCqDNaJPvEs7CYq2TeerFaIvr5sVjgPkh2yeDFOwo5y/P62j3jgCejiKdhK4FyJHX
xvrwInlFSdybfQhRzQdIL6qNTEWnjPBhzGwq1ke95fMFJiTFjobYO9KXQWoGbTJAKBEdqScmHHmg
wJO6GtJRMm5GN/jBFq2X9qLNuxCGARPocoQ46jTck4prQbUo3N11qMp0GZ/Gj4BDOzi97tbPBeZO
FLwSF8aacFVmhK2ejFAktj147dXpV5ysj2hCizViMK78GPH2jltc/NIjtR1IoDasOKlJyJeIOwcT
2bPGnACBmZdUq0xwU1cq36WEHZ0Q+Jkdfe2Ox5TsSpN6bp7o02zQ0M0movdLoitJdQ7hXOXYhbMQ
EjhlQIfzkaKdQBXvCYbWXABplAPu4O3kFy/PBXUeQqljcJxXgY7ACkQu3KQGQDaknokyy/CWO3yL
7B6goHb34C49OfUDyJRZi0OZZD+hlkorMtvdXJvYLE3QM2aBG8LCtUlkctxq+ITExY9o1M0MH4OY
LYgtx7AUXtvR4F337uPug6es0I9MORDyNsmR6lE9Z3VeLD67mtmOwEOw0AvEA7jOla+m5Huvcf1x
pVlRYSJi2PqHM9kCjtDjOr+FLxrm2u2nFIYoCxCcDHPNGaz2E8zv72SmLAoyhQElVUd9kd+X3X68
EYF7BFTVmf5GQXLkaMlghA4E6y+On7ztHB3VB7A/a4LKaADZII35uRsMGlclvMZlyMe+JfEleilH
N0RWHMbRg3jBds1uWHCfQiBkOTKiPjA9DbmJgO8qcE9zdHC3VPJAHceFKK2VJTcmESsG7zL58oCR
LrfPKx1dxwR1WzdsGMMG0eqDJ3vHEMA0obASO0DAyx2IRun2vhYc3gToXA9Huss0APRjyrsJBk61
tXhMK/LOZvyUhirqwg6qY3EnjyTdW2kC/j5kqm+IkzlQR6Xya39fMSRVEQYcphiq5wrQY1Itymyz
KuguB0sH945x+tzAOUkBP2QADE7hUD+cw8qeb9I+Os+08SW9Jzim+fUKK+NfRVJB0BvJUzuQmeil
DgeRlG92w8fbSXULlwI70tAYJ/zTYOOcD668YsPdEw6uVJo4XaAsOYJBi/SQ9JvEUS9HTYXGJ1G+
2HXmxHwFLRTQ/ubtnGlgP2Cx2oeZH2btJ16jfXQhq+3IJg/MP/i8ApzDqVNTvUmUzefciPYhre8l
mduG18iFutiCSMJLxk4HIi1kx5jBnab7aOeCfI7P810uJXK2fwzp46LilgHszDn7G5wbTp6Gxpp2
NzEa5xHXwWX8Di4/Y5b8kEKCergiNYNEBDWFJ6mIDOfxlXpNcouWEAOkMDqi8XA+2tFm8nS/wL6I
YxuB8R29h39LqFPmR4b6MeBhLFOit8k1sn7ZNDa8vwdKQWO691rnA5H7KVZmJvWdRFramDBBohJV
XI20w9WQS0Gaz+6Zxn8HTwsELPJfkKVQ4kOdFmI5P8fSRBk/P2HiUkLV8h4+vYIlbofNZJchjosG
WG3AhRDibq+3xe3znuxyqu7wyIFFldaI0XEtJXuXC/plvWZcxrIeTqTM8Lqx5B+2MIrzzfb5or1c
V5butSAJCofAgfh3AUe4xqYayjuPymGfikwZLN6/yHTNyC+HxcEB6YFCuIecgxQrBYGkgcARrGC1
qC+wbS3lwoYXAKYwbMRvpSOVQ7SN9ljQUXp4DQzAHr8iQ1TCPt6nfXwnF3GlF3nYzatx89rgIVCP
98Fzrc1sgaacEhWOY4CquKxHJ2IJj7zm9bEDi6HG2EZ4pIeIdjyAiQye0L1JnDx9uNve1wdzJPll
VEeH1T7RXwx0y58yYXjbLk93QK+jAK/XmiPgNSVcPPx0vywCarOUYgQlg+9Ae97G15EOVHUm0jzJ
A3TnmZy10Xn2XADcrXha2paBoXApwqioDfw+u3gT3MevzuDLZPmpw8bmuJp9dB8D6nAdWT0EJAgB
gih73aOXcC+YwdFnARpUzJqdM/DZsODKxfvNY5BlM6XapVnSFkAXz9s7Ed/qrI+66Bw9KNX6t+PC
DJADEh9Z7gIbWZAYsd+Pw9WOGpoxJLw3INWLx9E41kHEBbjAulrsd77NsSwgMVBFCtNyrnsGldAY
1IQo2Q+3CL2o0R7ILAgs96SdAt74m3GNhKzneHpywIA4OtYbWyhXUbBOr9FxMoCJoyYCqMQggwzL
2Qd2xiTl0TU/Z2JYhAGONBMbzszA6Qx4lxMovpAhIxoIaETeuc2iLTixy9xyu1mICwtI8xNHVpkZ
E/X4tm6gCo9hDTBuZHfSR8GtjNrP/q1j2GZBkAkvLxqqDvbeiTArNO48wwwgLxpETVIV4zvVMGQ+
6Q+EXwacDX71mCuLNr1td/k+vbpMsUIgSwqGsIDaHpNFYFIBKTikQQonlCiI4d9FHDt79Wvxen8r
PfbDa892P70eX59oShC2Hj8xZ5YcVdiDiKNYIJyYj4yAL86w5aQ+RxpmVzzr5YaqINQn+sQEnOX8
42897SuTwcmRXvVJSUbb5WZoIjUJBu7ZZR/3AZXleONfOb0VIDN7zuTsV5ikgPz6MaI+YXfucpJV
E0D5ml2xQ4Yo4kV/DdbP5Y0e0bB67WZ9gE0zvrvuDop/lzGQFPDlzM8pHTm+p2fV2URqvMPxayrH
Og0hbje/sYk/dMs5Pcc7ZpN17qPzsZysqFSlZFe65SMaqKMBpQFaSvpqkF52nmyFpDIXftwZ5Oc4
LcEx2i+q0R0wpAC7rlh/0nUDlwQx1ghE55iyEihgPnomcmagdu4xwFdlWD8jLLqd58dkz7rSMpiA
naN86WEztT0UhU7BjhBTLuHbEAsEu8yaNh7vVpB/gpZlcBqlnfwO2Q4RqEONvRkghQ+2DVDYI1Dl
UR9w9UCsZrKfzYpXRazxbV/Jjg57meEzYExIjFxV7OFPK+18srtj0vndbtjCawOpfRiLG/num4FM
bPjsh2cUEOz7Fq2JaMrgj2ZUr/qjc1d4pY6iuMfFZuOUkkO79CaiDMNFBzXapEpqvpWqumaIgWCV
Oew4qZ6pMUylnIXGhBaBTu2jC2mC4Qp+28iQVYDTFC+QtvCnojS+QHmHO9QoPN/F1328KDJ+KkGv
BV5LlcmNbc0J64yv7vYw6qOwg4CAXQb3nF53mD6gb0aiiWbOo6EstqZXTukXthlRoFjxqeXX/QGF
ee/3b+bIjHcjfyaAOe4oJHOuqAnS1dVlN7HJZ7NfY/c4q1PzQ2gFLmm4WVvuc6G+kd3UWRt2cwnb
hP1S7CzCVwnheB9W1GwsNvEPo/rt5DW8cBQVudixKoDdlTRgcxs2SH1QcqANqT67lfJyeBOpBo6T
1+iZs3a9wwweya8mKlBglSKYWjzHTJhJAcEpdg5vrLaYgMNKS4rsvuDGqAzP9Bwtqe1OaYcQLCGK
DmYPF7t+HmFDMEJuyIFiuAfW6ej5ZQzfa2IDXlYB/a7RAMPJMvoCsXqAIW85MeiK0BmKWmfSiMyP
kBjWLwr2TBkllCDUMEzyzYDjifAvaSQwJKlDYR7NsnDqwplt60CU3PuxPRK6x2pO59FluJmeo2MP
L7qH0z7F9FWO9RfA6FUXHcjgoUL4vfUoJT+luMZvKhP8Jrg3GxQaDnyZbIezgCgeP6alPjxKdJc5
zVpunBvWrMTjHd+yF++uZ1Hv3uxGHM/0NYTlSsDUQEeY71vzQTlU7jRwbrZijSiO/mK/qG+guA8h
lwHfLpeyt6tHEkdsZOC48iZu+vlZZo2RX9/IiK2peYxO+PBk2LNmMn0hLHUU/c9Rg152dZxg5nH7
fPj8fO1ll90W6sjEqMbjk7cuSvBY/CuH5bIFlkfV7vUhqB7oLCrp3bA2uX3KtSukBGs6hyuwP+wP
kzXxCSE+Ok4Fh7T3DqSyGi+IbDqy8yrhT5ppnjXi8DLi53Qr0UulEKWMaeUNfGiCWWuN2bZT8pdX
xotTe7rntzoqqDfz8xs5M75bl4Z0vYXsFgTyD12uyk9drt88fGzNNHemxQBKoSseIGCzOcVAE36a
3KH+zYXg9wbXb6Y9ttHdd73+qyH6gur06b6VMDpg1BAvQBnsR/KAKmnIVh7EsV+5yA9ONYro7P5X
k+23zm+JUXZXTXSZo6kFcAtLxr8IqdULIALdbTLbSIr/L429zDvCWtHUFZwf/uyhPxjW4HG64yUs
xJb30Rus4ui2gtUTMOEFlkp8Us7m/6/dwWuOSuCntm1FtJv/zyf/7S6+vebdXdf0zYG7EPopofZl
ytPoczPPBX4pkFgWM+5NPzxw9a+r67fLfnvp6rnRDOlki4mMXBU9ruhqnuKrG9Ik/vXxU5P4X1uZ
f7vct/crm3JtFEZ7YCbiE+jmCdevR7fIGBUQ9xo0GPIaYuPVX/77Jf99F/124W/d/sfBvsKgeicG
FJpryATgS9jfA+H2hwv9dRf9dqFvrf6boyQ1hXiPdgY0NTSZNlcCPpLnDRdWKk9/uNxPy+Zbt/+1
OzbH0wmrBNFsgvZ1R8MAOC/CfbID0gwKVaEK/PdVVbEqvi1WRsoyWc/QmUqlft8yV82ysW5imw4m
/d65crIEBEaYF0Efzvt3plMJTRgDe5HpnDgBd1n3f7Jp+uMuvm2Z56Y1Df3OXfTOmwxAiySl9Z/0
TAkugLSLkxNFTnD6FFoz/aed89Mz+LZzlM2+2wwOzB56oAxGoLtAcXhHC9X62oFGtk08HvgUG9S5
CQSjIDadh2+kZ5PU6ofXoYpP+q/38X1bPQsMo/qC0ckjNWwCac05/KozTYVeeBVDdtnZTIzwTXmj
k05MLVaptGlqcBr3PD0NaFMe0ip7INJMiiWaGzoyz/RT1GMtkCeM4lm28RkU5RHS12bPaHiQXPtD
pwOjR8f+/NX4p46PNCYz8whkZZMwpQIdZb3Q/RZMtUJ/9XBo18LhDhlqBoRzGC7P1Vj0WPulb67E
XOmcPoVJvzgAVCh0Ku1nJxrKaZWls5eNir6M4UNNVk9Mt0vhTmCJ0EIDSmYWk0315IKOtn4BksUA
tBttmdEbggDP4e1o0GU9NlD1melRpXh4vdkQRxSgAAWfW/CKZbuEVH4ur3PUexSPVaR5IF0qUslm
e9oKdcnB8mXEKGCnEtzS09EhY/eIptcwxvE5728guXWsAcmYXxsEuN7eGtV5g3dm75NHSS8VMCho
dpuaoYI+Yuc+Xz4ObpddppAjXgGzAAjESL/UehcSB5UEVpqbuT2/Nz/EqL+d9PpA1oSdsG7KtvrN
OKPcVPvT+dw950k9dOfu9A7JPZ1649gRLjV2IFLGHwLwX0PG79f8Zp8h6apRauX5OX9my/WNgZy6
m2Et5+08uOAVlC3T4kPni6mr/94cf3OU++PDfjveTeve9NJjcJ0vI9V7k4jJtB8AhK/mQTcM5mOf
iPkYLZDGpOHHwwlnP2Zwf/Fa+uMOvsUpeWdLV0XnDiihnWmwWs3n+fTzhZrJmX3MfnrQYq9/jwW/
P+hvcckon/VGtxpGao/c18Nwvnenw0/hA1rhu8lgmK/Jx4ec/uCO8pfz9U9z5W8RyOz19rmzLjXR
ULQrbOA6Hkj8hLDp3+/zL7Huzyt9O8lN9SFf9I4rKVmx7Ak/FW0e5lD0IMMo0m5M4TTbxPVaSFKb
V9AvoX7+900oYof8+ZD/vIlvp/yh0e6NaXATd/c1wTdi2IzB3gQa/e8L/WXb/Hmhb+c784ba837A
hXoqoW6MZQGh8Dnagde+A0fQSjl/79zT2QHt91Y91U3NkMTuh030FwOjP27D/OYzddnVm+5xwaIb
l5kWKH3vfNJGBeokyrF/f+S/1ABcS1XxBVNUe2AOvi0ljNDuRrnhI1NHpodpibIRA4e3O6FdfX/U
kBDnOcKxH64q4s//vNHfrvptWZ2sm/a0TnzCM5mpiYxz735exlUKkc4q/vfF7G8RwWKcBl5dsmKb
hqVqlvntYjaGwAXvtQKauIxcjscnoFhFTMzKpTU5Beue5npjhDFCps+emZEMJo+vbsvhOj8v5S/7
vcelop4W05E1oTj2T3ETFJGc1JM+uabysp0X0zo95UpMTzC9l6hxMSE0J7v5JpMm1/1IiJiv8SYT
cGVJG42UbDJ47RT/aZlOxaU5gYrRJ+q6oREvLuAi9QnSo+juPZjEWeZ2ePIt3xCQR64H/346xrcI
9j9P59vmqm+XfWMrPJ1Noq2rubxUQA4n2BxDfq2kqYSREO040yNyRz5pO8fQbSecd1q0LXr8DJpZ
+Xp4rReHRJvi141gfSlNNu879ORrVI/K06kUn+4S6troiB58E8nzLjtNCqTL+8UgfeJzcH+x58dF
Odtwqu8BhPeTwQ+jXa1vMeR/Pua3ra2Wx8a6iY/Zg8XZ2X5e4GOCZU3zBcXkKqiCt8/4HmCQ4l/i
G6YDGDKkJUWxuqUdMBX2krvQIJ8B+41RYiQyKm0ra5ZmogbFAnuiw+IS1rE9aZd1bkV1dkboOmkn
SnLnM3ezenaNzJnCnF06VxCZ1aiOBTy2T3XQ5gF0gLyqFujkUvmHzz74Vrb8+uyWKg90wzQMPGm/
vWJF3snmsTyKDXBzVTiyU7BLrRKFDp35QU3/9i6yowrrKtxOkQTRAAD+BvQOMLlEaUa0hYaE4Lhz
x8Q80GdRPRLsW+Ad5J+e/mMsNo2/vTEL308s/mTbsH9Frt8szo6KhsGZcsBHx9eyweQYd2EdkScv
y+1xfibhfTqHab885mamTh6o9hMts2fFdgOfdxSmEAhvYyXu05rG812Ebxa2FDaGNvyd/Sp+SawD
8eW47Myu4T4+xWZmTc7L4xxDnamOYVJFb3aXtrket9lldsWB4pqUPnhuhDpIdF2mT3yRiulpbqKg
QM6IzuiBqG1bL+vlc11suy+DNL9YHpYat2nP1Mlljdxe9SBAMV0oI8aCaCi29cBKd9kjQrWKQsxy
q/CcNWJh+EfUCl2k0FW6MqA58hsufWhZzLxfPWBodhmamlzK5eiWWH4fVCGNLdGVLhkpHqT33PYl
vws7Pt0+NhIL251NskmsiYVPFMYPk8NU/drnh2mVX9MHZFbKQN7ogicPckDf9PFhR/9jBJ0nvDjE
FxbCwye+8lir7JSJB1KHRaTEh0gvHY0/lPhJW7xxdhgk9yq6wV9fW9wg0XoEJQorGrERWoW/JCxj
ix8L++sJodgmKLA46JxzeHKfPs3dtIai6mIhir7kxheNUYPhuxAAjkiikUGL/sYLelFsNPnbjf+O
vANkgzUK3d2yag82CinMZvgC0/lsIjXfzAd58ybktol1GbUrugvppqBLhGCn0yixsKeHBVq0iq9Y
FJ8bHRuKzUtx/i8agn6i8CzxmHl70sm8ONdCq6GtHrXTn4fXxd0a9guMiarsuiheG2DXSTNrZ+dQ
LJNzSkZRpPf4RPv6c1SnZYpT1x0YaIo/RXqaV3PcFWhTsSA+FiXHC7uSOneu8M3CY4Sqr8US6JSb
6hA/i/SaarGOgYJY089gE/J6Do655gdP6+khKqIzBhjm8JFeci3G8eaSX3J6+/FnoqpL66l4aeIl
n0Maw5M6sTBfFYrO4BlVGd4uNLkypOEkjYpXDUOIY/Zc7V7Pi8OkmHTnYQOwkz3fDq+7SZ3cyI5m
e3SNq/tq83JDLmbkh6T1m7GCgKKiDqsDYKfwHh6CpwdyUflV1PDLCKxcmiL+jWi2DutkNznDHUab
oPE1mAwtPNALlFcQ4cqyzGXox7BNH7EUSqFiwELsp0jjtPBI+1TKZIdjelnyHRcOoYKzyjml5fy2
3LxXhuDnCkEJhofcWPP3IyqkcD8t5nzhdJe3EEDrQ87NEli44CG/odGackxPDAjwOtqnUlLHtG0s
6Qd7DHfz3dzI6riOD3N7Iq/PiIRO3OY1kMKjf/fuiQq31NyHdVZn9Jr4jwBmj1aYzOBkN/xLckuu
MDaGX76b2yuihkd8Sy0fVS5fPSmRxohdbObFr+/uPk7+mXNChZeFogHgQJ1KoLh7FtqIelaiLDlO
2sV+cmBi4mMF5G/mKvYg02ohER8sWIBZ38FH9yvp6J2sMSNmZ4LMUAITyF/JtRzAJDqvzpESHGPx
y/bN0fIa2S+orOh/gqG5J4O40IaD+BjdU5tm8lSc6dr2MsW/O6cliN9v0y5vp93HdQ4tn/ZzA6wi
v6Xnj3aqHfi///27jLx7OkBGlF/5Jb5DX15zetzgTtV4sfeviPemEFryCBL0nnBluOVbUme35OZZ
KwXFwzBEAYBwqRzR4wZ9KyPpMfml5+eV9EPRpf0tjbQGpj1g6AEzBOxvaeShvUhSebFL0JnrWHFv
8QVTB2WOwx3nC1YMk0P4BF2ldWmcwye7Eu8YkjCEbMu+/BJWD2IG3glug47uA62t/87kfuGAvyXV
/x3zv93gt2O+Ow06ZoFvylj2ZO/+fkJMoIZtrIb9OKF6wVANS6VAynBDoH3/FAhXBRxUdr7hiS7m
AVZthCf0vUxpIck5Ti1gGxpHXCU07CEcebW0cQSjb3TdLvt4g+Dxp2xU/YWG/OtDfMvTLtfGuEhH
PoRo49ilG07j3fS6lN4LzCL2o919ZK6vy3prtcORtrYm0uy+LpYKWbs2K6MyGmClnSv8kmII5jcp
RyCRnCZH8s1b0me/VmZ+ZUcWs+NCih8TRSQN5AKHVAmspEjxWUwbMoGKtysi0jM6L+6EM9pvOf1t
vE+r/BYbDzqx7rEp5MfZbUYQ5kfsczs7L7G4zPHaiFCqx0RhQrtJ7UwyEjwDPTonVq6nmMGtDMJe
q+CPcFmZabvSp48c2y5c95CzTavIijU0brGaa2kVXTBld3eUBky5Ca8xQjQ9RHoV6x4Sifee9h5c
DyaHQPGYpR2WomGP8kN9p4HtuKUzQcKkdK2jEFvblBnVttoa6zLfvQjpLW1aOIkNTyF6D5KOij8t
X7D1CjuqSo6CiRx/SHlYOZrEtOqKbdZ6g9W2d/EDQM9FfycKT6RmTo+pAHAskpORj7DxJzDiO+7x
a4XbuCFrOvwR9sjfitXutlflqpUrUkEV26eSN3DwC/KU+0fvWZ+ozhclTjIt1I02LMZHF/+roCER
oOEPhGTnXGiSReE5VxCAIKDgabckt+KUUUgtEOmJJ+kINxXc2Olq9Su34RdZ47hxB/fh7ohfCyvD
w6If3rJciZ4lgqyew4hySZTeAbZZet5FNAvmOmkEePzBpdOfninKt01K+qbTSjilTz1+eM/ZhZ3Y
BAd/gPXUyT1718XZyW6F08xMxTknnLSLjt/LST1pZ7iaaVHJ/3mA+Cx2ptNmOI/cnWomeoF2E/eU
4baJDMgkcxJNSUhfyIRu483Mml3X3Xowu4XmfVyu//tVPRx7QTs7fMZCWpiv1VJ0uDGFyOtJIU+/
ksvdrMiapEWCh845qi9ON7u8WgUaL6QWSYMYoM66rJ/ZULIhPU+zBxoz5HNTY0ov7GCq5fWbTXu4
nP4Uko2/FTa2Jg9khm0Ql+1v0OpNUaRqU9wrQjJrAhlkts/PW3ttfPXMKuomt9ll1i/KV5GEiT+f
K6R2zVvzRrtqs0KEVIzJ/GRaCV4uK3I+kyZnxbuM48F6uBXVTYHQ8hgyc/KSVJPz7J5cFsdXdTNi
htMexyrOUAjwFxDnCk/SxZ6zHN4d7Ojfkf1/S/SBoZmqxf9sQ1d+1Xe/VUK62na7892o4wutoP2i
ui3r/8fZee02jrRp+IoIMIdTRQfJbdmSg04I2S0x58yr36f8Y3dttWBhF57p6engEosVvvCGcpNH
y99HOXeqZ0f9HObs/qjDyu+VUI9XZvKACBT6V7RlUVqF7PIw6FugvQgIrZSbUV+W1gzgdLONkxsA
VyV0GfcR4nFH4LuW0kXs3XX3V23Wz7qn//l8tqbYss2/qnZ2AbeKpIy4r4FTp/+PdCWNN+BPyG0Q
7tWLSMLx7MqV+u/60k1dlSkcGZqsqudXvhEn1tB2jNj3FAiiFwPBS2C+aFe0779P/ll/6+vZvo90
NvdVSH1z0NpsFYW0otEJ1MpJKX1eGeTfUdCTtxGwd2RZNplGynLfFlLsel2jywrPI21qe0crGq0E
bZ2ByKXcYRdHr5NPsmZPXS4FomupWQbtXo1BcmfJ3CR61NvbwkWkQePKANcvD/NRRVIn3owjR2R9
TLudgbKb5dmzPq8ee0BgVRA9eSo6FREaF/yeq+wGmJf93jWXgzxzQmR7WnNRGfA+O28lwUs291pz
jMZdG879eNm7/US1NjK4oyqZ+WNzLbITTYmfMcfPaTnrlngpHoIYv7KwVHS6FYSNXDghWTgxKcgp
6Uai3yk1gKM8Cla9sTaq8WUod9GwKVrYd2ZINoZgXG/uQ3lZh+1MymUHkifWLdq9XI8LMxRwIPc+
qJZtBaRB37lNtoiUduaDCXS78cqBofxbO/n5ROKJv73oUjG6ODFYuAHAorid2vomJZ8M55b0qKGd
Ld0F6TrtNr+vL7FIf5tH/eeorTsGlub22QrFyazcKe1Ji+dxsHYrCunRlcH0sxoyW8ZQFPrebE7V
MdmhP0cLkyhVA91MVlRubsuV91S9ILr7KJSWx1WOLmq2RrwHyNCyhXU8QrPb9hCbICctrCUcu5Nz
V93WDyGl1fguR6hOZEnpUdRNfp+WCweroZhsN8006eLrztn6GsuxTcvcSlZphcayvLGzcR6wtPyR
wnNuTXodPi+NW5nMczSjP0V8x6qr4UoExiw1d5oC9ks9ZibnLDLbPdXistMWSRvcaZZyisFitQ0K
uOmaDfP7Z/8Kqc7fqWnbmqrrKiVE7Szk6qs0ipVwSFaenqJQvi9HCw7A0qrvPGoeSYXaWznBPx7h
6F0RwAGujYkbrE1UdaGa9fmdLp+6FAh2tTfZ/BJrXep2VgGFQD1i4TEzjD0UMg2yVcLsQEJxN1Xv
3HvqYxht0vhusLSZ020Ceamnp7ooJoY315W7HMASJSPy8K7YxEo8K0cyGgDNcb8fs2WWAaIciYKA
zXX5FW/jS9tLxZaICJSwg77u2UKPmqarh66hbAgWVKJor6wNVJusBediqG5Loi0bkvaVXX3eSRYr
/sew4nj/tqsHK4pKKWvTFZOhWR+q+5y3HCzUPo3Qm6Yq5AaJo1p/DIq3IEFeOToFVKUCyNkJ4hu1
akx679THn4X20UTetKFs4Wx/XzDnzav/fEjHMTANkU3V/Pr9bx8ylYe2NBWKzWo81xocImeaMU+A
T3o3nTX3blvvzYXl4d3+Pu6/MZKh6syOqtLjUbAz+zk3uafkaajlhILKOus2mjVT4jkL9fdR/q0B
iFFwdbMtStLGeQKS5XJfmmGRrgB1SrA086Wi7nArLcq1qR2Cxe+j/Rt+MBrhLX05S4S4Z8vM63O9
D5yMqVQ3RbcGZO9GsPmvP9bFgThNMdlSNBvDmZ+T141So+ZSgmdPfZda+zq9a8AlxBuju7JzLg+k
G7rJDJqGfNbZ1O00N9WOmn7IadGtTfixnHX+3dVz6+KLoueh6Zpla7p+NnVFafdg0CjWVOBxkrtq
3A/FjuFGRKQrwrdy//ur0sVtc3ZOqoZML1FVTIcQ6ew2cuvG0NpRT1a+Dierw3ghonbVU6TM3gcb
/l0s3/TW0Qv9aVgtq/hggG4tgqXaLZV8XhjFpKY41keAiG4i6Ti0m6Zbxj5UofROouMsPvuAcENE
TiXVIFOHfV9A6UtqhHb2XjdMwzabFqF8x3GXUaxp2vzdTc3FlWv30j4zNI0KmGMbpCNnE5tLpdkX
ChPrFQgUKBMFpGgpaCK/z+el92cYQEQ1m//Y8tkwXuO4dhXZiTjqZHmdSzNTOjIjpXwbQYxQd78P
Z4qj85/XZ1imapBZMOrZ66u7Lu+9TOOxDHtSl7dZ/VKmEwfaPSQFeIchfIqkeEjie+5rSQLhFm31
EcmNBwuRfpRA8jUXuouWnrUG121ntzaioMqtjuwbpFqktYS8JzL0xdsKKo0qhCjc5m5QpzY5vvsU
KtvQW0TuYkC3gtY7HgsS6vRz61lOlql7A93BVuZxOxuwNClmCjQvhxhrArsrQjfjT3AVdXghvFIt
W9fJFCzKLV9BzbdzfMxLpfAihaAF+laGjzV9Cvs07KpNT2t3gVPzQdqHB/2zPmgn89M/GlvnvT3+
/l4uLQNMbR3NMfmPdm5QmWqgXEYvRbaBagPF/eq2RSmnegriffBc6De/j3YhflVtw3EchZNJPPjP
Y9CoTDs2MmKdWn7x1E2D0oF/l0JdUPrd1SDi0lH4fTARwn+bX7lqh8QVg5FkESaV0E7puxDFZVfO
3Es79vtAZ4e7YRddH0sMFKVzjh4OkoTA6drNeO1xzjaQmeYBNQpG4cClZ0VlhWsRvrMcr39/SReX
xLeXdHYyOKlXkgwwEOzGCNI02qHpSjvl+47mqHzlBjb+rTkYFF10zVAEcsT8Csm+vSXXkkZ/NBMe
Cx7QVj4h5SSfMOKBuCqqIejJbisS2anzQQIIldN/5euFXLh6S2/CwwCXCUk0JBJexg3uFs/tod2M
R/3DfZW3xq7c6B/QfrY1Bi5+O9GeLcjOR/gUyUf0+vu0KWJezk+4709yNm9BrLtt6YonCW/Y0tJn
gWbmR/pRV6vubdz0pzqYhuhJPf4+7qXX5ZgaWHML1J1zHpcVkmsOnZwnq9heFrDfIm4prVjavD1x
aaURBYJy+fuYl1b89zHFZ/r20rqsSgtfYcwSfSd/PqbbMMKNKr5yR33lPudTKjJP2TRtRwNH9XMc
i9Bt7BqmtMUeZzE8mCiEHAv8aPRncNmH8K+8M17HDxg9W2eXn9pTftBe6iP8b/s136fH8DhgbAYt
i5/dxEcYb7/PwxdQ7OwDMvMOH85WDRFF/vyAdeBJcaSwVzi7FTjL6JQe1BMgBU8sXe9QnIAsO58S
H9/HoOE5f6dyerL3xtZ4b0577W04tI/DMTkGR/oVW+G+Urw1FJH9Q4CogT43PxGOabY7ShvvgMXK
w7CtN8F7eoRbp7zUh/oAwCn5iyToU/w6/MkPyWu3UWlK0zN/V95/f1zzwlrTKNbJojtnKMz+z8fN
y9wc+7YCYmXc59Vt0ZI2N8i9yPZ9K21aeuMOmhYR5coWdRnDo7Ufu3O9X4dFszS7rd008z7TFwYA
8xBplaqcGsgWmWjmmB0QAv5yEG5hJXr6Lqj6SQ3NDpulECg3GiFtvZZUdy6yXCfde4q2qFtycir2
aGiIz+K4ykK2HhOkP+oQpQrnaaAFN2Lv5ffWNJDBQdOHcbhvkmjnebukvzeKz8b+C5oV/zG0nQq4
1UF846ZoH5X+jVUrNy1VNde4FQW3OnCunLWKfCGs1fhVB+yQrtryebinmm7g90GdrDoI/TKmVvEt
woATcEQ32fwF199y8fcE3mWCDwhs8+dyJv5YAnNbONwakz/rD+TOn2g/CuVwZNe5F+YVqNV0tt1S
XYRFsRW6uPkfA0edCBx7sGGtTra41yDyh+qHAZUYyd2tPmtAItFqXw6oN6KyQAsMAh3CWGiM0v8F
xL0SDR5f9FmFFGc6/Ys6W3plT10qO2mUnUiUKAkDKDxbZHYwZKWRRhwuUnRbd8sxSEUeqHJB+K12
4w7tPA4D5NQwGgnHOaWwCoEGXd5XnXnrU1QHxB96y5hmeif/sXpKysOu75D0kN7dbiPpa6kHx3JX
j+ilsruMSH7WDUopZj6NDVibijnXDSye/Hgmo5bY59JDUTazxLa3Zm5eeVzlUgFIw4CZiF9xiI0d
cdh+P0y7aDSKjhXQRvZNk536FuyNEi9r/yGVZLhSZXhDJDOXXAh7UrXQ273b2rOmHflj3kLUtnJL
xpBNu61N/Y8UmDOt8J58+aRVVH8sxHAGeednYCEt9CqpiarWo6zGeIYFt65arSwzWKc6qz6zP7Fz
nNW1/VJqO5VMSvXvNBUVZOmYuLTv/BtbXZT63qLcag7IolSUguYNOycY1WUB0sit5rHns5Orm7g0
8TeQJOQwuxbjkRMl586kGlv3U0dC8KwaUTkpj6PT/dVd71bTjxXSgNrOL5eJujeyO8OkPWR/AHO9
KblRPbSpxpv//JgiL1sDJHUzNAArpH2z4VXxWQ0hoUB2lOOdFhydHIBL0j4lvnwXUQvXuhtz1OeW
+1yYKh/euBm8bgYOmL/dbr7q5HG0bEBuyNYkURAQkbWJ7MNRlPrJmMf3hgYWXNRa0zUh3pg/mG8R
96woOWvOsLTGfDbGS4JZSI63vvOo9BsS4aY+dWM6SzV2cLKJLbRTPTSvoYEbCRtIajepjtad/5J2
3cwHUoM17bS0UJG5D4p6fqIrUDrDZLTXVAyyfrxpELRzmd3fT/evZt75ZaaYhuVoAHptoIw/F6Ke
hUXu1Ga8Ih/0ql0fVK9Bc+itasFnQ5Sp5XhJ7IWXoEOu76OhmPfKMB9Gaq0psg45ak2c1AS+OSZU
CQe2Px4JiVWFvIpZasQRvuK3JQN4GqreNegwVqORbHz8gVTKn24gDHt8XOdO1C/qmneCokKBCqQx
PPQy/EV4qoOzdHyVDB9EvoGbR3LQxvpBN4lWpaPrwGWp+S4NIFMtv5X9v4E5LZCQ6nEOSDZuui8r
vPnuVfUjn65qn2OX/eZLnKd1vXLG9UAXv0rstdnzXwQL5KWpcv6yjRyqDFGCTXrL49HZsWjOBKP2
2g4D8n7qvMsaqobdhOBo+vurUXSRrPzzbjBFhopHCs2F+vPdOL09Fq5NJNR4mEb44+NwqrVwnSju
Kg+tzyrC0MHvZiWqNno/4Lf0GhbvdXbrWkDXyBUcSr/cw4MOzG6kGF4AVdA4Ekv0MyR08RxsY1Rt
oaYn8Q60BFWx/j6S01kfAI9HSBNfqr+eCZhyxd1bV9JCidS3kRLQRDf4PvSWOAzCmu7+xOSU9rpo
UpbZjUkeGe870ByDPyDMdEqhK2XYrkZgLDjTueOtYmIzY4oUTwdjH/eb0n6saqLWOJ4ryV2gH3UA
hI2brGWXfa4d62RJo0XU7Ck82f0y4Z330Z2+Nbs3Q915aJjECNFoa+rg7NQBneE8egC3c2sh2uer
0aOtdFM9hLpd347obQO6g0A+ynjCwu3W6Q5U9i6Wwd4Wzp9aVXeaOSCjiJ4sj2q7iMOkOH9Ix3Dc
9WP1EOQbJUeRFcacmnvriBtHMruZW+FNJQ5PCva2u88iKGd/6XnRwbOIiroEzTIbf4D4OfWeqBpO
wx40X5qiXzogw+0HN1IX3ahF8NRbVxfUpfWkAtmnvq7Q6TXPskl6i2Xoh068Inangm0OiG30mzC7
o38VhndyBnOVFvVADe33pWx+BYnnS5lOB1wBykCs5bP7XU+GnPvDiBEZEAYz/S1nCF8AWrGJIbMV
YQx90KkM606d+9MB2STJB9CbzfNPeS/kh+QE7XP8QmfJq7+sEFQanxETQI5FWHWOb8Lk01xGB14e
Qm5cjzMcDsCUCQuOjh+LuYNClxBHQDgK2hK4kgkgTkyeLLAo7XMytw+4D05NiCFITs4wQMJMHh2l
mfmizGAm8D0JMvhe5p2gqcL8hfKgfXITj5/DnQB/Gc/dtMSwifAogyVozf5utNtNo93+nQUt9qbI
tOKSoCGvDnc/5KfhlAWwFK4KwqlDsLPxVljaTw78f0Sl+f/mVZqJL3x86XAip50ukel79/c4jvCF
3cfSgoWFCgLfArULmJp07PlmWFbwAVz0hy3Uq9Un+QHJLzFfVgCfKZt8bCH0gUnH/RKAKoIWj/m9
/B5/DO/CUsGeoROJ3wtggGWyE4Yt7qMgKs7CRbjw8GjBoGkRzBGL5mfCjcSbZ2sERIU5jVBTo0c7
A2p8686iY3vvYjZiv3ObTiL8FYScuTAh+lCgCOjMNAc2PyrY8+C35gkdyTlTv8KhDVYqVqh8135y
9F8x7CHFQlzhpsD4rOK3igk2nTKLRpnlj/BC74V90YBzDbZH0Cv7eyHFafMkCQqbCKRCbCWcu/XQ
0sFZ4Ov5ol24EK9dDO+eFD5G+ajN1Pm4Eh9Jm4nwmYdbYiy1wJ8DWw3cdABKCzvD9EZYxwj5k+Px
832HHpCK1hs0f2CkuKjyZWAogMHBC6I7fAnrkGSrIKnZoGAHW3JBTXOyaiE6AzaCz0dXGV14nHXn
qY9H5SuJ4QxhdcDab+GLsrT2yqac95sc4c5yrixRsN0Yc4vD4wthA2GZX66RVzGA+Ca3w5vAKJl8
7/AFyRV+XSC7W6CHiH48I0su8FtQSKcO2rughycmX/nk4YBXiT/hhy91YP64AXinQfMXo6kvhJeO
EiYyZhPvDXWf6fCsAF81vp5Xe5Hhj4JiRBZmnApCJH4UMxtnCGFTJSjkwikmBZMbbAdmQDjCwAW7
EygxMQK0Fv7OOysVGSCcThDgQX4EAxU+z9enkkGm/meBa2Avs8neYRPjssauo82JjE3OpkHa47b7
kjJBombhsAMQO0CoXxiMyZtuagEPqxf2jrN4IrxLTLadw7eNOWUQ90HJh7OB/+Hr93NQUS5lfqL0
ZdsAX5x/mk+m7xsl6gHxKsGDBQfk9q061W/Otvio37xDSZL2qXy2b/Vb++m9WNvwKH9o7/Vn/cZB
c0qpY/3135p9i0Go/9ls2kcH5aDP+jl+x1e6OciHcVtwidKd5LQAFELJUJ+0H97RQ6sNVRwuold3
m364f+MPWZqA10d22NzaFCGEXNpr/oG7CFW25lPddh5cNeIi+xMDobfo73iQTsZL+1RvkDyWP4aP
HCHFP9qL82JEc+S539238SBv3df2WB+FUieeBbw4LuyPHqfco7/vPvgNAuDt77P61Uj753IBq0YT
kR4R4dLPOEmSRiVycyBW7WdwkD6Zo/fqgPMs5cTwvdk4Ap82CPeS+MOntO79LQ9pODXhRB2S9+bZ
/pA/8qMvKoTDk2pfKXaql+onABSgz8o6OhzntbqqDghVhyJZZd3OfBmlD4pn0b2T8UbqvShbjDgq
D8qzSteDfN5FddN8L8e9VO5E2pHFSGTmktBoCbn7jD9x80eP1woSssoiVWZhf6XOp1wo2BuGbVNY
hCRkU6L9OZ2hVBaV5Xcp3AY0Owlmcu8AcqIcPnUNTXTBvQeSZrfTQgXZDK4+vvPQiUCs0HdukJ8x
rzTHLhUHfnygs+BBtj2QeqWGZTTph+8f4j5fjh3eUlZz02MmQC0YQlxPTuLY5tIvcfWxMY7rsGwN
sePNg7mP/VeFo0bZz9TAenULadYXcBVyRM/k9YiMXw0KZAfIZOoQjDn8dSlYZVzkSY+dQhbMS8wC
NIAQqhPMO7O+yUb8muT+1MlQ9NAC/H1JX34HdEwcSrzUh2zRWftWH9Cleui9ClBCGgXLtAQUn3nz
2vQXGWlWquwUFYlJxV5kg/uoFv6qsjGHjPIpAaoRpzN3P7ThslKjK5/rXGtF4BAM8DZgGhWK9+o5
DqFMZKnxxypdSRLKrqZ307BGqDpYDgbn8bQpcTvH/mE/UmcJyQ9En0fK+dWGwA+8rsRsdztAZ1eX
7YVtZpiObpqi0QSk42yRBJ6Zt1LvhyuyzLreDv07jieIq7fx0jRelOpKa/rSSU6/hC4aNXEwC4b4
PN/e0FhLZO6FEa58nAqB6DTUnfvyPnG5G8GP5H4BPASHBmxKITrhalpkzcvvq0Tk5mfn3vePYJ6d
e1ZuREo1SskqUe4MhMVZFv1ONq6UKy9NrEP9VzNEdY7J/fmgZZDJfRfAHSiUDXAkF+1CkvIWoHhl
Txtzn3vBlWvywnOZ9Al1ehugc1XnbMTIMG0vVR3KowrYjLlN4Y+U0pCuJUTXxhG//+0VerGBYpGA
M1CwECsX5pBzCyrq97d0Yf6YOB0WODvHNrWzp9HCqi3MJqNdAHVO2SToJGMetjLZ1wARrgKOLz0U
pQQNMIiiGyhr/XwoM+yMNNRFJZXykVGt6YKGHqGhe/z9sS7cEtQvZS4IkCDcvWePlWmDOQ45y0Km
QkIHVLylxn+h3Qq4VI/y+e/DXZpFRlMtskeBtT2rhQxVb9eeaoWr2Ft2BHoc+J3/IrJWrACadWNf
eWuXYGHAaXQGUyjUgzL8OY+KWWZ64xtfnWQZQmHW6xs23KSlOmvnJzkup1r03oT4/5XWhvrNxNYo
j1fpzKTIMDT3uek91vq7CbvAdaypGuZ4WkhozNhXLuxLb5z7moyeeBNI4dlJVDdpbQ+aCkgGtiFu
0+WUOmXqXWl4X3oB30b56ul+2yxR6kShXTDK6N1L5lLyPIAZT9z9PSoxUnRTOe+/v/Gvg+XseOMN
/M9zGaKc8W1EqaXyKg1gJbwQ+Zk/Q4j2SHsjubsietSsrRLihFCuK3sxZLSKdewEoofYffn9UxiX
1vn3T6H+/BSUNGUggqwDF66fiyZkEwDQRAtL/6PJEVVLLAc0pOSM1w5VywyNHs0+eBhdZO6LgYJp
jrHA+JxUu1y5U1rUgCTSnqSj3HZr1ni+uoum3w5rK9lG2KX2JjpHwO28p8D6UJTbIcDGI9rHXCHd
+6iARaopdEEM70mm3WhaefAVSQJyxlal/JZm0zRysX0Pnzrtyeo3AaymLjU+KWxlYqyhuhISnGtd
iJAAGC5yDyp4FgM+/M8JGjrfKKyg5RQd/3TmG0Uw2vmj/GzgmOne+4aGWO1y9DZDc6rVWyXuptOr
sA/tAqLAJCQBn+2AMeEnPz+EFY9xYJR5tPJb/G8N+tLt0qXqGJpH38UDFMV8khT/hTty1L1VISpu
VIypzpfYxSihaJd7GfBG+zlz6Z8RSo34KVZ7g9I8FXjFwt6Tt1cHf6+i6pRLW+v7hz87aqyRADAJ
GzKEop6sM87TgEqql9DXpwHZDdFa51NEkXTPem9G596yUd2k5V9aVHWtATgV4LvxTdZurix+Zu18
B4L9FDkVWGtm9uesKrEUqoVeJiul2qRmME2DdZBdu4UvbbDvg5y9OrNH5clyyY98d02PeIANGY4U
AqDO6bsmuQapuTjZ3CGAWVUD6bez/awPUaKXIcNJcPb9k+hoNRq2892dbv0d2mRGWLX4fRrFlfvP
NIJsVk1LJ46yzg4yPfDk3C77eKVGSPKC3sGUrhNFV+naIX2By8dmBEWoqrpBPnz+xuRhiNNEdRFT
cf5EmOzoKBCTRFIXV+1bu352zbWrHn5/vEsgGAa1NK5L2rdUNn4ukyHvcrUoVboEFOVBCtcKDnao
tHoRZBdrb+ioyMnkWE49y2osSoxbgRaogyuKHJeQCj8+x1niOloGyIw6TFbqqadCQp1kS6il76XP
YYfV0VBMXFjsE/MlfHdfhn23V3fVnjZerx9SMj2qJkf7L7WQ54Jym7RHU1d+19/j1+ZNecEcMsA9
xHuzPzCyio98EQsc26ONEDmFEHwV/7RPMsJNCXB8ah7xXv+gBEL9A9VLxIjbjfoRztX9NXzGpS7R
j6c+26SDZSS+FtvxKqBtDMUSW/mnEuuvbCYbkwIBuWFiIb4NZQO8Q7CUeS+UiHDr9lDUh8aBWGcy
73GFa6Zy/9Agiz61b/Jh6UULf28/dJveQSik/5NQJPVuciTDq6lqXblFLm4RoGDklgYx1znQNysl
zYz8IFoVnNntVDJuRWWk9zaqPFwZ6ivg/mc7fhvrbMKUJFGCULXiVVjNCeaCEb2gqacu0mrKYQAZ
1aYsqi2NhbKSs+WwK2ifJZOgnaj+gStlzhnh3Pl4+zrL0VxIntBjN+oZF5v+gNMvOvosADW7EgBf
nCHHQpRSRdWFosDPTSZzZY2DZ2WrtFmSrHCdUXohXyH+/X07WxdqlGTR/zuS+CTf4q4mdyrUyWg7
yoFw1SwnCd4pvfoyDlidNIeyXHfyPMmxJ1MwZ6cmMkp0aAOWmdoB0lkp9cwdbmrrVoTKmk/JJtoL
/AKAPdN4t5xdViaz1DqIv1o2tCiTYCrZ1cKz4cw6+5j2b6a0C6s7miDoIq64FIqF5YEO3jgJBB9x
io50y+7NfFMM6RzJX3zWIrrJx3pYA8efCXQCuGboMVV4ksQBKGXz1Msf6rFehSm4ILSmBUqukY8a
EuglMsjeUmcHlHe6qtwiSHpl1V1it/yY1bMERo39sjFM0sCSPBDYQ9hs+gr5dGh4bfMy0HAvtJ1S
4dhzJZO5tHAsmZRQJjVwuEt/vk6tsatwHHidSj1ttM1Xnubcav36ahR26Sa3ZN3WxXVuWefaQlrS
11HRasGKqgU2FMscHlGeLwN6oToi3tcIQ8bFJ1MEboF/dUilP58sD7JOjQuNy+6t5cCrYCrTs117
xHtP3n2tPAwxSpzWNOmfe5yP8Nr+UJbFSpm+j1MBckJfVfQaDphLLA/K/MBP+Xn3Z3d6fkaDf/P3
FCATna9PdOCieQWL8VqKcylspZYmW5YjxJu/KtvfttqQuZkXqTK6CJgnJvumDaZesCFlz8GN6uqj
AzQpK65kchcTK0sXYD4OWpOf/Jy3SDfzquikeCUps7VBB+c03ifqEsQAMGbirkGd2a/lkbPs95Pl
qyZ2fvJ+sbtgOSCua50NbIRKUMuWHQiwSZfGT2oFE6O6K0z9b69gCuFgPkkjvZUAvgz4lEvYVBQA
Twp9JrdrLcRkNExu3UelQ1JJIpCqXyziUUcfJ6Lh7rTGwnuT5B5DiLXZguwCJGq/ZNU+DuzpqJRT
TgimRBzkRjjO5HJmudU0Uk8pzfdEgRAbW/d1cNcCJSi0bhFE2cyOTmSik9G3FlaBfiHiI86jDe/E
NKAhkNeM9irQvSunPZuTl/DvXJFSwcom+P7iVnxbGn3m50rqsrjL8dEZ7k3ZXDvObYlbp7PWYeVb
AW3ZKJgMzvuQ1isleIqpNMjDHqryfSbTeWQfGHCPtvCQJl1XAgXZKwHXOssetzbbw14i2MgRjvd1
cmv45SpPxj8CqFWOmHm0SKW75sSTKCc02Hy4t2H1kIZHHfgGb3AYMdUO8S10EcNoHlvVndrmnfcc
V5jxzaocvFlCAfRx2nT2JDXLWY+dU99hOoOqBMbDoYBPQN+lt2lhIu0Fsx7KY6ji+OdDDMGzxfWm
GkCgV6PCu6ROppVuzn15arki4IICZ+7icZxoPT5tviIqzy6ALcV+iIUh64hjM6AZLwDx5hR3w0jz
S52mibKIUc0aQGMpw8zyPy1F2cr0XwpTurLYL0bFlkm5yrIsmwKqeMHfXqDsAyjtLPDSavaSpnup
029jgXwy9m1xHH1QBtUyBRVFMZwE0ys+Oqy8ft9wqiWOwH9WEac/LHuVKPGrOfXtQwxpG+tsJfqN
+Jm87RHRmAhwBMCH6Qu/kII7BUY7+XCABBSTFqW+dvG2TiYvYATmmwHrXvM1WEAH5QsnCXyg2ChA
OBx0O7OnHkPKakKzffqnQGYDtB69GDr77kvzZKzU+Ucw4Z8Qr8nkq2kOtXWKrPT2aMw/k2lLi769
z6bLozB562+ECpjo8Ast0sfDw2ryJNrs+gR30elq+bR48ibLeoKaZbLYPSzbKX44T3g/HtMb1I7p
nCP9S+/4ILrv/r062fkTdGJfOvybcbgRbkI4iU92Jb3kZ5Alk+nDnKtgxQXQzv2TjI/oI0Advk1F
Y5omHK1p0ZOn6Y3+2Wqi056m0MlfzBGwyHHAFrPTYazU0Sum9XEDFm2CjQQTB9mM+Vw7TJSA6yIC
CnbDmf19uX85IRtcTBYfSPSLqTKnH4i5iT/wl+smnu71+b6bzu7/hrsUH5xoht0DmILhC3nrzHAS
44/+vkgu5oxQIf97jXzVVr6tEa0b+1KH2r4Cc0sCDsKSayBM5xBKo3KJ2UdwTXrj8t6gt4Xok3lB
hdCyysqS+zZeDYSYtXMCAQvh8A6ufwDmTnI5b+V1Bd3fTNdIOEytdFkl//e+honuFMGDARNFk8+y
xSZpuF8CKVr1OPpyz6qs/3LajmsScxnfHeVKV+NiBPh9wLNwRdYSQ6mTAiUQcL3WqXPfvODTtp/G
8Q/VpRzHI07spLlSfLDFOfPPEYDYhmD2g+E/bwj4HUgwbyjjVVXmi7B/N/U3r7amWo2rsvPulJsq
f4HGEBKJmzGozQZNNwMduezA75G+Z5X3pHbEIdmh7fbwSxtlL3DZuoUhXfYSqORpST6FwntP0Y0q
wcRJ/LUuL9XkzsDdKqJuPhxzM5g50T7icorMduEoGiTmOz08KhqQS3PaoEGOq+O2POkkVyctfzCM
jdJiESNlUzV6BzSbgdu1/WpGIKlWW59Ke20M91qCfm/7xy03kY85m3kzyC9diSiUYE50FY0daZZY
9srobuRGmrgNyo+xM4nCcKFUzaQm1fx9P33VGs8n3JYVzAXQzgHzdrawEssJfRMY82ode9jHgriU
G6iNYFu7ZZoiXEZZBIw1YNcgyJaJDloH5LPwAYOamEHnTok3QjGt1lGE0GP5XpQP4jqHlO9A/Sbr
00yObX9uKFgFga9E7QO/HCBjkPPjDolHsnzJ3yQW35S+DDGd5uMoqRULP/nopeAO2s5o51Pb2w91
P4vwU5fZ/SIjq5VTWVvzK5XES6H69zk5W/tUquq6N81gVSNJ73CDqzvTEenOVY7rV6P3t+k/CzLb
3CrLtKNT5JYYSOinyi/nEEro2aQ1doM6Hu90EqUARLe0dOVV7cYzOtbkK5q6g9wvq0hhq4QT5SYl
omhdTPQA+WX6lfPn4rn7fU7OMvrelyCiq6RLkjQj+pVcOLDhYgjnhrepbhMTtWjzypiX+vfm9zHP
ksGo7RRauVm8cgGhVUfbk3Abgtbc459l4pCUAbaixONYGEQWH22v0c1AEjA/hnpw43j+g0ZgJR1L
bsO8//9cRBRlxc6BnGyckyJMKTX1iKaPYOajlUNVBh2AqLtj+XIXORUVuSup0MVlScWJzIs2M1CL
nzFaWCqq0bhjLHh0abkpoqXbTj39+P8rzNrkW0BIoM8Tg/8cqaRBEtqxqAGrm6BfK8aa+oRcrGtU
n70VrSXNv1IOvYRQgN/7v0OeVRzY7X1lO9zrkbyslGWMUxzwufzgpLMCDGAwqbHWjkFRz5Pm2tjy
pTK7jbgJjQPLQm/h7HlNO6yyyKINDTNt1xz1k/EOyupNP2kfcTE3PqA8753X5pjt4//i7EyXG0W2
tX1FRDAK8ZdBaLZlSx70h7DLMogZJEBw9d+TPnHiVGkrrC929N7d1dXdTkgyV65c6x1eUQtD7lX5
7A8VuiIH4zNMbMRagVYbn81Tu4VnZ2yL12Cnvqi7fie/Xz67SvBCdWFTa6MiW38CdQPwxm/zk4o9
rhsaQraf/Aj+F6Gh9dY9jF9b1DD7rfZRbyjZtlDqju/VO+Zrm+Bz9Dl+BWJlbuu37rN/Cl/NLei1
8D18N3bNIwZf5SEjHdxDJdifd6NXGB+oz312Dw2mewDI6dxgP9d8omEmf/KPfj9Tbq5TGACERqxq
LPVqNrXMqssqZdu2GbnQCvx7l+0JnXdRNLdKOOO/BrpaM3oaDdqpLEkWsh9IRPhdI+V2QnbG/6/G
okdBIQAKK42Dq/jXdhejUwryIUkRtAG81LySajrVOcSOEvnOFN5akH+PdjWFRyuXTgacbVEGu3yl
J1+lUwrbb/w87K2zfme0m4H27+GuJjK9HOV0UHOKzBxz1CcRmnOaHumcQjSzLU8c5wpZlNRwQHk6
SjMdECmjf79Qxu+K44x8V4EZTXmwl8o72lw3e7aWSg9MR/tGGWlXU29kg6ScNNpEcQ/8+bIeLAQ+
j1CO6lUtu+ZC0/wK7dJ4j6RGkMlezLW+jVZDe+c8ulmKggZJFYqelaabVw/Sy6FUGnXKeRSXs6DF
uEA/TRp5fgl2gs8xogJBZQIGzscYtFEI84sWKA0kstPfd9jtJ+E6YjIhyGNcg0h76nDnkWHhE4Bi
fv5H2fZrdAqosaf0qiyLeIMteu9THeLGx5U2frnzALe2nmXAzKDbanIrulqgJ71mPyADRx90ZoVL
DN0E1U5UsYF64sz7fnofvtWTGyY7NVcoZ+yYp57yeHHvevbz+a9TqL8f5Wrxlkf5EhgBO3Ms+5ni
D9pUGU1brNX1Va9OM/wTuom2MCFH7EboksauBGQ/eu7fU4p4J/+CGC/6W/sutpX+Sdef0t4LAODi
FtuuLtAeSshZeyv02su8Hvzf5/HmPudDCdwI6+paRSqqilNA3QwY/XlOi1GvnHG542LXVyuSCJpY
vw93C3lA3kC5W1DB0Tq5SjfzWqvG1tlIlvlAYewSetYRVD+nEPRNkNhfoxxTF3qQ2BJzyUzTwE7L
xYkcSzKfTU4NgKd1+FCgHgfyo/P7/is5emb8eFT88IM7TgLes3489n9+f+4fpObVN/7nua92XlQP
siqZl2Q5Qgs4WHYt9RE1n9Sld7R2dAcuHV8JgFOLiHt0Z63fWOr/jH211CujriM1U5MlV88LYQ96
LsqFWb3hC5n38Mzih/32oleLOSuly7hMhmRZ6O/cXrX6OU+mlXkYsuxO0NfEze4/hzJVRcGQSleu
GxJxr5cnQ2ZOu3qSow+IfjXlM91Lji682hEW1BsNev9L/dzV9gXUDlaUp3UvP2pkDVzBMzdFc72g
2Rg40peEVK4EkMUeU6J9y/A4w2nirrOTWJ+/PfPV+rXqsdxV4z5Z9vKKC+q59gXXHtr9pZnzZ8G4
I/9Wh4NWHloNHBu/cVdN5VZthBXxfzN3tRqHVrO0oibBOdMIU/tZZr2def9T+iTY2TXZYu3rxkPd
TO9sA4G9+O31r5aikY9gzAGxIexbTgthnObLGD0wcFzi7h0DV6jm4n59F/ZzI1BRdKMoY5Ens16u
1mWioMnd6C2BA8b+ZTXKacKj5+YJkbXznkv8nTdVb7ypDgYF9KymwwG8uoI3tVb2LZRvmi9UfwhA
ojIBg567b5Qbc3QrhRSDVFNz1HdC8++/GV/oeQCDMalEief7q8xYav05qs/nnwQMEOxR5ShwlXg1
WkrZ9xjHrWLewWl7/n3YW7MM9lYWHGfAPteAGDQF4+4oql9I/DbHec9N/nhaAeyipIgukFzdOX5u
hTYdHS8V4WQszPSrhQwOTWpMMpplA6iimQNfJoGGvBo0fncPo6rcCm1/D3a1eCOjNXLVPEHoxIFE
pVzmm/SARFGI+hKlXJkkk+ET7kDNaQ4CqBvtUyv+obaPgKT/PtX3Xv1qQet5DmO5J+XlUYR2Q09F
s4Ic7VpnCZzznTNE+ckNr7eu6J3CNh2ZY8RJ/l1QZ13wQkoy+iA/TvP6LaNuonQLKzw9tNXmLPmJ
dXS75kUIgIJKgjes5LJ3AcUAn8bT1MJtBtyaS5Nju0DE6eRY5aoo1kahfqVd7p8hpRcpwkvA0Grj
qTK0WZMo3ljTZrq6GvfKvIVPEp6+gRnwlp1xsUXBrRuqSdWMMLu1wDFgmqJM4POi5PkJ0d6tTKI6
mEhrvFGkYqZo+1Zu3ZQuJinv0EJLrDfifjAqv7RhHRjyVGcrijsfv7RG4UQIU45IiXXgi3qELoj8
wRVDqurHRkMQr950J3NVZIuj9Zgao3kEtp3Knvg3pdHL2aqXXYTI6YVEn+Lq2VC8kQbwqZtnqeS1
tMxE4TFEm7iQrIkx0uxKOsFOipzxGJcC69Cph3FVzHJEh6Bfw4IeZR9cYHLISphLZ3uE9FHjMEpB
2KZ6E4x2YTMvoxWCe+w4i+vxSGm9WLvAHIoQWIlA3sA5o+pfoAdcUpUzSJjawphTv0y6g2gQDPQo
owwjGlW1oTckHScqytGy6qPgILQYjJz7SvbDsNY0mGfB4Nad6Zzjg7hUgRI5G/pblg9P5zHtH443
COWljIZhLTtJlnDc6ZLdtqZXF55+nllxe6i0xE2QE44GqKZx6gfaIavmI4CJ3fEy75nSGgGSIPkv
LkQ/gID/XdRX8eNyOpV6JJN6Ex/5rsQPEBRi7sfNijLcpfBPoxUCqVb4xG2MFiKSrb9vY27gN04K
agCEL1OmED+6itR9F7aBMnA7NNJJ4MePydN4XjyF03rWLnUAZfN6hsfFNJz2uHtFdNXmWKAONo5t
IHy+xz+uPMLWDIWoRwMDJ5ycsqcUf4fmQ5+P/OMavtCfbn6GsV2s61k9g1I2mo/n4+/8EejuBacj
tIYfdZrFyxDjo9GLttQwnRJ/HBdR7qBCD/p+2ePKirtY5xtTfdev4tozp+fHDOeCYSb+3PnCbSnB
sUf4Rlj0Ej8QDAwX7aydhYvysXgqv8SvL7Mjf4f3EsoHW2WazKplvEZiyfJVqMqzZlkendPMwGF2
dpp1S2veL5OvBrv7aGp9x7hDRVPFk3zx9w3ax8f3H78ov5i0K7RNFsmsnZbTgp9TbCXfnA8v5Tp7
rNflupn1+O+In3b5qLgt8IOseYabjuRLfvg+euPvAp4gf6oeT1t9MjBKw7NVrR08pGvJH17GGL8v
e9qqDI/ar7C7AWfVBbY0l5flU7QwXlKeUJqr2OBgeIcR1kmhtmuX83wu/s+N7GLnWKdBjQcAgRNO
iyGBjuA+BvZT6Jq1T7t+E9yrEIqFfB29iR9jIUJId/oaLIT7Mi7TCig86jGophOgj0GJF0YMMPTD
7GFxn1ek6wlh+SeSInSRJgczpTau7X5f8bfu/sBXRT8SMUTA1lepUQIptw4UKqVsrDTysPVtcm+s
+pfKL4K3I+rIuYt+Rdt/6OYDIPz4njDnrXKRCbKP2jeVaApiV1sukYZhiE/U3Ti5zGBPkVh0zygd
oViNy52AKiFrJD1ymgf/09AhI1e1H1Ua+mF3E/JbZzm4ftUA7Ubn9TpZPDaBPrai48+McJEms0B3
HG7PqbsfcG6FG7RI0UKiWIyIrUjh/koMJUBO7TEh5LEGhKA1zecfaHTWfP/+nW8OpCE9qIwU8oZr
Jq6ehQibK3R8aS6IhUaqn5xmKhYjd9PAW2knS5ieOiQsroJX3/MctDjmAocTEps1DUnFRz7BxNMo
5i5H48+4R0e8JZULiEw2oH0pjDy6zr6qOgFDRR3C1PVJW6vkKkg5FRdPsiiMF4J5dEFdrnyKsQWI
OHNzTCiGC8lTNqGv2DXkbYE+yy6wDYxsLi4JHfXKUQLaFdhKTjsqEOSWaM3sDSX5CjVD3A0clkdy
Lh6Dl6x4PUFDgStw7lH4p6+Yo2Fw0c8bSZLdUVh5opRmIN8jdOA68/zQhxlqW5eZgZZPZHUrU3Ey
01zU501PFTRqNoakrcSl7GTBx1Bj20KP5cMMlTc9fOkbsBXGe2JETlesjKRFWQVRM1oAonJI4nEB
Y4PgLdfqaSTvpaCyi6R9JE8wQm1iQp9Qk4zKHu+oHKg9tLQcLCChqoxlEXov6VF2dM3nlOXHB4Qf
xexcExX0GsTw0VwJ9ZaKEw9i1Ew39qN+TJsxdEyknmTaimqSInun+RHA2FznR4cjpwYz3mmGS6HA
LpGyG4IYQe3OKYCkHZHgOk+qtgLDBTtIAKG0cipsH4K0WTZ67GTxyR40yP595WBKNctRumrl9KFU
VU/o3VRZOkGr2+/kTTMXsuQJpJ/ROdiY53s6trcAHACEqRESsqBoXl9zWhxuIw0Re6FHTrASSn2G
frFHDRSo6JslgVo4fTTxVXrAAfJoRvvu9918izYzhiaqCgsAsK3XMbM7V6M4bUJipp48WOF+lJyf
ykoGhhy5MiwSCUG/kD45AUXwecagDPQMp8R6V1BvafNqKSSBGlSHBGjh94fTbpRVxrIg5MGRRiLy
Gv0VhNQTComHU6xJecK6lmsH6xr+0TFFchd/RBYetIwqKnwJknSkrlDsJsILVboCKOIIfB2yZ0c0
Z6J5WCqOCsix+LpUW/hWLpU7F88DoVFmMvfRZSXkiWjmqZ1tNO+/v8xPe+nqrIY4psqChW+hfXmV
lBZNYR6145hSBTmZRQjLinAizAD49HUDAD7xCiWfNenH0QBoafQz08AOKoP6QPp99FIesX8eN6/q
OXLSrJuGFJFEiaFCWb/CcpRKdguP6ffHvhHux6gsm8wkkGTjWuZ4UM5pWocU1FmOhPoKJDu3cLaq
atyBWN/qpwiRLsoqMFQRUROFwb+OsGNuhlJ0hAHTcilJLz0a3mDBfjjw++aCvCBlBw3EaU/M1Iwt
GYxEfMpyVw+zzf+H0tMNXPFYpBJAbNFb4kT493kCSYvq3qDAOkgil+A2Lup4JA9hjCBX6VBduqtC
f+va8M+gV2def0zOJzjVyZKcP1adbh6NfZjiiuJmr7GO+IKbvpuf2YmyJ91Zr1XdDm32YgZAJzU+
htgptS28xXTwm8jvQh+VY6c+2fFHVLjS2VYN55zbl9aH/tnqeGhrXtnP85y22lIvAbhMyd5iogAy
dHd2843TfAzOnP1MJYnWzFV+WGtJEyc5dd02lSH7z81kI84O8TWxy6Cuc9eH5VaABZgG9RgEkYUC
xNWQjZTFvZQCIpKD80QgWaIh9/pEKFnnYHfHXE5/rr5VoNmBrj2csp1QEDwlg/v7Lrq5tiHiq7is
0B0DT/DvWgqPXd8dTTlZSsimcSVNw7VFfBJsvRMtFc7EcG8a+xMyAJyiWmssRAszOKGBdLmzz27t
aAp5iKkosq4r13eGLjyWvWFQyiczhnJOr4LSAxzw/6pYOlYsaK3jMSrE/2HQMmCIVaiXjKYBU0/8
qNKFWSIPu28RDB1EJmwlnnnyyb3vTLf4sNexFjgUVVISVbwWriEpqqRXQU3mKGT9pAJxtpG+EgWA
5gh8lr9yaIjMpsDvTj0KGELkNOOvu4gV7faDCJV62rI06K+CPrZpSlRKUGoHocCnjhdhg9q+ju4f
XB18mbXhUOY09hC6kMbvo4a+3ugQ56tLmM9AkC3Bcs9M6iWkailZk0ithkvqirRJSACSnPhZk7mn
88cxUaciLRJHAJL/SSo0WSVbrOffJ/dWsw6AEXnyCKMFkuWrECWPk2OYpCmfdVAR/UUyQ3EBvFWg
cMJkFqPvOLIQwKsPWpS7dSg7F5OcOf46tdsheY6Mdx38R344S8uhSB2sg2iWXdxAQ6vYLH2jAY9i
7c1ydz5ldnNvaWg3ehVjbBTkMQ4wkF6uHY9OTRsXUpEkEOLP7wFiS9TG5FP/IIwx0FQN6FKc8AAO
KbyOyUKr5IXKlT3EZB4Y+R5V2ZOUI0IEx/kylVJ3dI63gpd5CRFjHBK8GhXTLmJHoigvWgFy+x0o
qLzCIf39M9y6b+M4Z3E0AWVBQuLquDxnQwkEGO0UIraoslL6jPLdpbWri0vWDxFFKTwhZm5gFqxU
X6SPGiXJO09xa4EDO8GdBVUmkSb8G9jQY+1OY1OLhRvGsRcm2iMInlTt1zCinbz8luQZwYXE9dw4
dwEHt2LZ/43OYvx39L6XzvVpzGkJ/JiLL2ZvNKkhPN6t5908SjTEuzUNex2VdODfkUCpDIWZDSjV
NKWnZSQEPuXpKN3Kp4MgB2vGRsx1O3RepAH2wxsuvHPzvnWA/v0IV7HkWAdJfgou8VKr50RTogS1
YawMrG5HHIX+cOfT3sp/QJOorFjgZ2Su/75y08oZSpScniSWcN7I/oro0URsPJ2DmspjsMl3UoRb
aE7MNGR6WyOL6oIsvvdfKeBYK8OTLjFkSrZJYtCetgamdtWkiIk2k0Ev6Q7cGfRGleafMa+O5lbp
qvR0NpNleX7DkVzSpqdkj0obBoTnye9TenO5ApSkHEwqrV+DtbRhHF+KgqFi9COBngBlpkJY78f6
f3MACkjm/450NZExOKGQTARwABC04htRE5IOJMjEpOqnHS0lwQhoCBuZPoIQ9v9x+t9cPn89wtW8
ZkC3sqPEy/bIapsfauWU7Zy8D4ZwlcX4D+IndCca3Zxf0jyVVEvIWF0FI0MaWZczTYclfDhRCIXv
xsEJXy1DaOX3T3mrVCR4f/871o/BwV9L9ZxF/fgoE3oCywAQjqVZP7h0jlDilsPav3AUdwSDFNgO
6tCOWZFpzbvOF70k7OOMvCbP3NOzBi42QMQ9NXu6E1q4EqK41U/LMTu+GAZK340fSn5+/pNVU1Uv
pmP6Y2zAIaAtZh4U0WaikQTkQytiHzTQ7y96C+MyRm6BCh5Y/BH53L97Mg3UoB/GOt+x348sT2pn
SvkuQA1o5eOjckL9Y9gfm5lR3tmYN6OBTuLOIY3oH8WJf0fO+mYkyQPJU5G/0OymF1vLlXPOkO9I
gI+hTUqB6V4V+VaU1RVsfaim04W8vvBaZVrq57BKBJEnoDhEgBWpuGCWRHPRLbovZH8rJdENbpqy
0KlGB+bf95SU4JKn6jhemsBu8SFAi3c0O5bLI3qgyIOm7jnx9HtaULfCHrBRzHthsZIoX2Vx6hAm
Vt/nPxd7viY1Y2IROQJVkLsoDe3eYFe5yjhGzPh45kua1I50Kmky2DYlQzNU3lNRtqsg9wttkTc0
c4OvMs1RZKFrlDYTJU0r7FiUnXoM3Bru6qikBPxH7U4fRt7PihQdBdyk6S1S9zyp0zM6Ann2Usb4
LMSHI+4V1AmUOp/WmQZ3ZewZpxB/jcvsv9gllKgwAAb7KPp+/35DWS2HsZWTVmLnQeseCV71QlHi
QPeFrq2oSJbUa0XOPrqHv7+lcyiwlviN4qbCySLW11+hKFe1RKslPV6K6E5hWZJ24YgSBTTNWmj4
gHQmBmL5hdNHJ5GxbEYhzpZ7SrKj5E7WcGv7CAkTVVy6OcmvltWQdkh4amSlZCg8Cj1+3F2pmdDb
r7P/D0Odm0vr7wGvllbXp93okvPyHOF2MWrcEhPgNPjOjWpBx/+MQDrPUZRjDh7NDYYfVwyU1bnr
d6dpblpTPbrMYQMJ5XFa+ISXnOsqgRicB1KA4cA9PAVECMZ/8LIj8g3FPFyH6jtgnwBX8jPOouq9
4+Vmvvn3a/3HejKs8zjktejsJVT+hA0HqAaDa4tTVnM59kFVqeYfEG2XtPVAdv2+oG+eb+i2iasr
entgQP9dVFLZyTWXj1jo+g2XwRfCEqr6lmqe+JWOpRzVYqnAlTzVJ+QXvWL9WNPUWTwV4DetRAyU
66p8Rlfssu+5H7Bh7YsRuA1iLq0CW0vwZA5AHhpw3QiaTMj6BPAi6g1n3uWnScRICn1t4MopSiYq
PzKH3SMYRXl4Lw+8BQTCjAzYIcmDwJRdHTfREI6TPILzRGFkhK8NCa8oKpcDrQy7uCxAtCGw30Gk
QJoEkOWl2sl4eGApMRzvAr1unQl/P8zVqZsdgyqyDO5VGfZyElog5iSih/o/6TcFkwL2cflchfeO
hZvHPShcClUg3FC8uNrATainWXPiuxccB5m4aPwPiwEwFJkbjFKh1l/n80t/Z8XdPO6ZeA5Ck+bi
f7RvGxirSWFR/1XGIILoOYCkBN3Gxye8C1BLgAvFPSWrm9dowrU48BEgRV7/33UeN8EZOqCIH1Ux
l9rLRO3cpJwgFetWEV7N6o74rXGOaDyRcLYRrQIpj+clxpi/77mbc49DhUbBWaRb11XCqLTk3Bj6
eJlrdKlozUlY9pC+k1OW3WUJMoiLbT8+u4aSeOJ5fh//lrQE7kEU6zScw8bmdcW7yo7I3uGOIRKu
hOKG2p+XNMSmaXRx1MrAq2Z3ZNSsPtRp7+jHtwRvYRFvecAu6aea0jtdNcxFB4ucAq+JMbeMsik8
WYcrxC7n9Jr14bcUVxORFTdtvaC1IUB1dP3EjML3h+JKZYujK+ksh7pwEAe+hMEL19A0vXjYTwnA
fk7JbFw3qwKdLGuUrDsTuTemJ7vshaROlX1r428RrlH5dIXghGLeuc3dSmr+nq2rnWIZRTGkyN6J
20ZgaT50NN5FOga0LH0S9N8/zq2DFUkYwtOIXph8nSRGYR5cjjlrg2lDu5NbA/lw0Kw42aFy3C+h
3gpACElRJcZlC3rR1bnaaqdqlEnHn/FOw2iFNgR7gfKK0ewYM2r3oiFFTvz7a94CMeOgwwLkiqpC
0xLz8Fcyo6sJKLVKHHzmTol3rTwxLgfq9MJwls4eeThVWuH1c2fcW9fV/xuX2sO/4w6A6VtWP3vv
T6s/afWskJ2zORmjZVRPifb3ewK31g8YV8SpzTETfA0PQcIlzs5KiuIbnQBF9AXaxAmoEY9jGMeN
6QrTFKIf4EBK5bnBHiyKSQ14Dvv4cG4iUX23xnRz+unUihoMgrv/AfWtohapkCGOlyXoIXGHFmls
uvkfI2lyRtGEhh8tSU+/z//P216X7Ek26I4CYQEuczX/Wdl29N8hN+vgqJtYmqBxJe+0UQqn9rgi
miQ0uujBQXNoTqAoT+cJPGPRG1dryA+jloPaYYvMzxbOSpGdFLOiw/1GOt85p35Ucq+fdGwh9cCz
cmpcKxFejsdLozZUGWSkwqu5Vpd+IJEkEmc6bRVonmktLNzlR7MSssE4/cHBpziFSd/nE2hNN2Bl
IY8ZOHn4UO8y1ETDDEegM/ecl6je/T6xN8v1xAw6DSCpaeBepTWylSSZGjX0Qo4ylXXK8XX+GGso
/sCl4KY74TUnYZzNMZ0aA04xLt/HZDStU7TCwLCgfeqZxWCfjh9CRb+PYG/xlkcEPCJgjCxdyTr5
wK3CZt00j1ZqLY9Sdif43UyHLdDn9A85HwkQ/+7OoqhCTH7on5GM0CFB38kIKHOD8Y11YZ5t8eAg
VsjJEtdMDmQK4gC5M5M3at2WTO9gJCShxYX934fIzGiko1qbsEQRZicVQbJoYoFwEZGYnJRbHsl4
t8ACLs9SIfMmTIlaGhtSDHuYBn0gYqhRH5Fyp/oWiPcQmkyKNlNB4ARpNM2z76pED1hbya0v1edJ
CpaIxL8bBXcgqjfCzz9vc3XDgILSBtGIfuxYegx1yIIurcBW8WnGVpeX36fuxuGF87hOC5D1h+T9
1eYeMMTMuphWet0IkaECSzHuhMijkNlxPzebO+92K5owIHGVqtEYUvpV+kyRJhwZAU1OZPW7YzmL
VJQqqi20/XlTXhAH0FcnemXl2O6UxrGOE6oHkgGI5GMc70tcYoYRui2kOlr3R42H77MpvLaSWZfd
bQ3/wHyu4gmqsNRiREUYraP/+BBnNdVKNihXJK41k6rejYB+H0MHrMtQ0Qs8PggBbMoKoJZsrTHn
o/I7DffINq3NyyNFOU2Pp0Jd96J9h8fvEwpoFxUhEmCgOkBLWoHnAGcOrrOde1EPcoT3T+gLVHYs
gTxWdnUScwHbBrjEmfTiVXMyOr9AphEK4QpJHauW6+bQWNOcTwf4glKlRd9RNneh2rhambpSPrhn
Xbigh+hijM180tLD1CI4uUdkM+t9PXwJP+mzPxohJYWN1xhxyDx1UVr3GsBmivJhElEHpfOSap+l
/SR2gXPaKNnPB3l3HDboUETj7yQ+P1anbGLg6Fh0MzXElkI5reGouEGys9oX+j+EAGRWuNQLrEyn
BbZ8Uf1EUYXFdCSNYQgVMLTwUc1GrkCZ9L2xQi3fO+PQCNUjfsG9Y1IgKiJatYXSvLVnfabWsiOy
EPHXAFdzDfwfx/MYExLrHO9k7sEGmDSFzqHQnaiBrADlQHGlWhSwoAKMIo0+XEdK+lBh01WPvuro
UNPxNxrsdcrdKEs9AIh+ZhiPv2+/W/ADlhhUZVkDJDq6bnr29TFvAq1jr4NrBm3GrQ4BmgBWGBjw
7jJXQbyd6BwK6C6R9Ig9BwwuLr/K7M6TWLpIi/9a7j9O9qDiBSwAsQhLvdqanUr+gPp2s91vG/tt
iziIu7UR1RpQrirs0EuwE1qFm9UGl1STv38zMG7Fj4wyoGc9eSPdXS2+3ipn70b2abrKHH+2D9w3
d9VN3472InfiVWJPQnsbPT9svt9Wof2YOJ7kzfhdfrI5Q0lr9kLcWchOOfH9Azo23meGmdUTJl6F
82dbeA9jd7VffCkzHu8N5LItU6P0TtM33BNfvwqeMMdJdrM9bFkt+Gg9oFi1fcpdaZI6ygzVBUea
DhN5XkwVd+w/PCh4dJWA5NH0tmeD7bf2yD3o/KconPsXd4+fUuA0c91fkdngNvs4s5v37Rk7p7N9
8hcLYXFr2LPx0lfQuVK+vjL75K0Ol4nsgPN+Uz3FRiULGbHCVuy3h8z2D6u3B9RtnO1xWtlvG0Dt
PKLCFHf4DGZIjz1dJlSVHGfzNlnE/BuQYhxedbWYx473XXlYISHIBefexeVnfrIPMHA83tZ/KGcV
4/ReOD3xwYTNXOGbtsWU6w6m0bZpf709onDLL8cutGb+q7GnPIbrFapGdrNWXMN9mLUutlOUUuzt
q4pF2QolDXvky87ndjEwUuxG7oPwnbLsyPvGnMz2lr7sbd9re5a6wsVswD0udh8u7uRrb7jTt03n
CUG1ircM3Hx6cl/fH1vPmrCILFvyxnZo29vcnhfO46rgKzjLQ4WhV27DlXffW/6xJeZ46dsH/+Am
9suE2OMLDbJHe9I53/w3Tww1Me3aZj73b19jZ79CpZgp3OKeNenm6Wzs1LOFZFvuavYych7I4RGN
0zEwO7ujeTtFYc2Vvclqy3JEZ4lJXriZ/fA4cVcKq5BYhTIZ//5Gdx4eDqX9tPYu9upzUzkPzpuC
jNtb7JItzg+fkbtdzD4XjN+w2D3J8V7Xs8PR/n5bsCVW6PkhqBbz8x4UjL0a395l8wNzusc6bcQy
sA9H/23A/st/K2x/BRrR/pxm3mq22j64s8enJZhnO51ITjeRNvvMw8DY9p6c6dzTvA+E1GbLuT9t
cSibmQz1h0edzrzPkK+EhZzN5wrtp20xM3wcPm0/wE45cg+T5WzC2IvnifvG99u/RY6LW5MzeXrp
+RAP3gQnt97N7eXWn7BN5rD+ph9bqFW8uuJ+7t2HkVP4mwz+yWWme4fARoHURzOPPbMFBsyyWGLo
7OjLZ9me+/3+SSz25dPS+5Dd1P+aSo/LM/p58XPirOUFhqDuW/1MCkvEsR/XHwkGcyqjDVMSX28p
/Nk26Nuhgei8b9aNjbMaOb97QczvxbKnX71f4gT9HSCPR43OeV13U2s2f2ynR/+VybX9D4Qd2cOK
s0nt+TTEe9Cv/CW6qE5rs71eUmeNb+Dr87v3jW+dtz6yT6Nn7enifD7SDOJR2wUu7HY8WfLTnv5g
WGSzqz8sH6a583J2Q9dDmI/9rLhs49jGrtCrJxtpsmj4SsvnzdvmcXCe/DWSQ86reNDE3oBxfTK8
i4Np3Me3MDj8M0ucCsW+CxZupvP+9Y4rHpPCcLHd2TUhIF1G9os3XRQ2joXE6PcN7ojVFBbfxvne
Pb/Ltv+Y26yeV/fjwNffPbKjsMR7GnyaOUgAPp+mUwuHxD/PI3ve2c6fyH09e7zNw1NFtHOfT57p
ssYtjCdze/3y1TnrEplB1kVItP34Wn3jYO5tYn9+yG2fGPmOM2Jq70I8KtfPhi0mgjd93KL2766h
Erqffuvh0Pj4kUxenB0ASX/zrc1Kd2q5U95u+exFBDmSPFbw5h3OlP3+/PWGWqDlrpfoVdvswMxZ
795je2bXh/MrYgs8EaOgRG5/+oHtrjFn8+PVejp2HprpauGVzgx3zOXwqqyXy9eP0P6I7Dd5Gq/Y
qSKWsNsagt7bNw6X0y3ai1Sv+KNaTCbbhfO84XBxPzdscke2q8VmNPPCiWZ7z69YQtv2+5PkFLPe
tpff840XOg+ftj55sue0f+0Ns9bZuyee+LkW0/bAzmQGPnwcNXP7Hf0nZ11MsJl2iPvL3p4/r0PX
nMXs1y/Ldne2M5XcYXLEwu8bF/Mvb/f0fGhtP3KRg8Ru1l5ufG+2npW2/c1eeN1y0Xbr3RNfZ0nw
n6631cpbfxFi3Y0It85utptRqbeZs9R5XDP89zcaEnbpd1N/Pn14XnzALbX76WbOGMvn0F6WTju1
ODAOOE6+81GfX/nh9pbSDwHlcc9WuYgH4ncv9syz/6xtNi5nwnKGrqWzdNa8FwF/xppWHBw9G/v5
W+GTII7Ep/yj28hyFrhNPr1z+s7mjf0ttCCnYq98vaIWzPnXO5bz/j59fGdFBsTofjOld+XOueza
mkws2C2nX35qTwPv3XSnzz9GoC8gxu3pB6qT7zxha3+QFXD6Qb5zHmXvKbDXT5+P+wdp7zy+zlRn
GTy3jocNq+x/lI71LpxMF6H7glLkMkUddIxAujN31pvW2fbO9oAiPQPnjvlIziD8OEP7YemVC3Q9
Xyt3os+3luMzM85mGbgnd0fz02lsnDVxlbGjiekg/5k6Z0acoc2M4Sdfk4WizlpbZus7IybbXzvf
lBbth8J5Y6s4h2ex81N//hV57mkCc9R+db520CX4Pif3z7Lj0HZj/2NgRX2nfmwXZ1uafLFr+aY/
KVLAP9HsieT9Ce23y+NicLb+81S2CUv+69hdsyWdNcmZ/3m0lwXGnt8LFKO/feF+mn/6S6xZ3PUu
YG057Ivv9y8MKHF4XT8v1kveldcISMO+PjJH5BicG/PvJ9bF0T5cfrb2ejl9nT9FzBhAaDMmjzTd
fUeUHNmHgSnobZeT7mhv/XckSBEItZzgy/4Wadmrbj+HWFvivPmMauJEOGZ6xOB9yyZccwKxpu0/
0QNBcn6ZetIMzl9pb0yylcj+87F4iew1KeFkeXR5NqiP9puQb+W8IMRs5s7T/Ej+NY3t58eClfAo
Fqg31+zFES/Rxv1gTTrTqThbXyqCFFk6YWrz9mbYb0K/9GuzLfyH/WbXvS4KkkIWHwnVE4HXW0VI
qDjqVJqdvI/OXhJR9acvld8ryWp+T+e1q4v9fyTzV3WZ8ymvT6WqN9sV3rD2hOP3Yj9NIlefsdEO
qTt+1NGdnZ/tj9xZuMfJyPPeQ9dnefhjL55NU+eOKtPP9eG368VV37KURpHU6jwR3qYsxJdsHrjC
ptd7nTozr58u9u68J6CGLJf/R9mZLjeqZdv6iYigEd1f+kZ9b/8hLDcgIUBCAgRPfz/y3Iiq4x13
Z9zaFa7aTjtBsNZsxhxrjOAvT2OE0v7t2r+w60eZZwIqHM12oOTcegWevvns+25dZsd+tgjds7sE
JXI+QncTnDdPl5Rvz3Gktyl0SQR/uZtfcNXvd/MHGPwvJF3rsvJ1H3gSx4uHOe9021rz7cIjIZKs
M0x3JXv/pbrI7ybsi8pSHb6XWavG+ts7GVfBvzyXP5zc/7qTKxbzotg+hu3+yCLxFiH/WfuWP7Xe
XNveBEG8+tsl//bhxy70vy6ZvXppcr/y4VXrFC6PCCzb76fEoYy0A5L2Pk6s1Wa/+duG+H0G9R8P
/RdGOLyY3ah11W+d4/s764Ay+DO3p+6bHRBewv1fgLXfnf0/rvcLPDIaFUJLSjfNEI4FX+DSnDnr
ydvT2gkhqx0jlb/zssYW/d/e5y9IeVLjxdYmPNwb/QSFZmUpS3rUr/ezRbFihlJ4JGPS3K0x+Cb/
nIrZkd6MXhf0mYLACJM3DjYZIevNGSvPkGx4tXV7fnamHz8Pd/WyqQZXn+7XxdoL3s9y+mO4EysJ
+Kl9Y7tvZ+dAeUzQvpAtG/fna8Nf8SdFbXyiUErr4LHZL/bH5i9P/Df8/48n/hu/kJjFGzWbvOPi
ivWiHf2527MtCdAPJxZJ3v2W7Jd/3PWW71JX/Pu2/j2h+cf1f4Vc48WBBfXMw+9sxNhp6Qzn0ExF
Qon2F9T9r4v5VyxV21IpexDvbXzM57PFw97ia3OYTkfPhyf71mn+NoX7NXXkw8EcMhg/AVIxrdB/
X7Gs0/4uTqptYXESz8k8UBIDC2sh/Jtm059B4v9exP/7Ur+C9VCfJ33f9ZN5tsX3uV52fru5r+pN
/93M+t1gqfHFa1b6AaFd/TkqYmLNfs3hzCLDAmt2FMQU5gaW3OhkTMIUdsybgi/SE5/28qRxrgRf
7BNHd1fN27myrj/6e/dZgcPsce0+ZusewONDjy7r5Kj+KD/Pj1G/4LFV9nUk7YoFNLYMJKxzL7ts
lMZEe195G55Op1v5IT8pX8PNyk/SsqU0x5UZqOLEHyW6Bw0zobYRrFoYv0qKlRLpl/hQFAd926//
fTX+M///r4f4e2pXDmL77K68r5riCtOk1VKNCkCwf7+KNM4H/uVdGeOy+a9oLpZF0lRg2URzgTiS
U353Tk2Je3P+/Uq/1cd+L8A/QuD/daX+PAilWXIlBTTqDqJUBOkclbFi3YYwycIHWtPU9/Tki0n4
SUfgvvzRnv0SJKere5s9kc3PPfH0/3tY+B839iuxiBPlJhn5/+wM22s310Vhrw+K2yOSZwV/ew6/
yVD/93Kc2mIkARlF+zWxyVGxSeuJVG1vn8h/u8iYOaeBGlsO01kZ3KzhB3oXZcO/P35pTFf/fNH/
ueyvF30+1+XtcpWr7eC1W9g3gUBU133JfSxWZ0pw5S8F7P9jZf3ngr/qhE7XqpeUccHOXpzdwv+c
ylbq/U0M8rd/+T8e56+311zTSSm0PM5reP6Y+M+p9iMiHIzR1bJb97M8yhbPw4TRJQQ5Kw1bV7XV
ndwiJB62fmdp7ku1aa/++po5d/nPZD5u4f88gfGV/NeKl6+XQqmkR7XNQiF4egY+Hj9d7zKpaz8v
9Kqdf/k0Puq3cjGcmAvMr18pyPmVP8FB6oBAkaV493m6rkPgN6QYcW9zpGBxCdvKwjVS9fq97t1C
c4G9eYAojaMuGtBuSJqhBDBeLg2/jxo38TVbdo8P+p7GvYWaLYHp9W7r1Z8doDV+ZubxNW18wRL3
OJps2s/GFT90nDgqVn8W4kiSuWbtpCjW5EG+lhx8VUq7Pr2CfJU4nEFYt8HdmTg4Q5aYmyOabquH
Bms/2RZ3yf5e29nbrbANuJ+esWq9m1MFQvBCvKdAp+c6NQGLaKtNwLBy+pVjiIGEjwxOZtBwTiLI
/141u++koHsXTkX0mnLL0lGwlNikEwAWB9NuLXVWHNMZmmkuSKb9+bJVplCUpeeYtQCMu53YI4Cq
usZUqpxzpMYST0FbpXPDL9b1zRLOVrUeztzkEJJ5ppLXgcQ3q8tb4Q6H3L37y2KK0aWfu9+1+/xp
7UmIiROd4UyjYngrOvsJOTnU5+aN/mQCspA5zfcQm4X1ipsdzGCaWGPUhNbeGKMlKEDZ5hynjTms
LtkGpXaU2RIV0kCZi5tJY022/Zc6H3yM8CYWPm99xelGi4kh0tM4zTpp9IxVRmbbNk54W0hFew2k
OktHslt18FsV77FcIRFo55o3OGghDa31GCxpW0TPxTk4XwOhsbUfsnRXuloVG4xXMJ6SHekRFGBr
qtt0MJ6tW+M/yeQk1mfUw9817Lax0+qMj9zyXKJB65gc7ldsA18ziNHdJv1ok+j2cOuJqz59ldkT
XM7P9j5L7yiQhTfOR0urvvbk2jsXTmrYxRDymwmL6R4WE++K15mfAjtuVFxIVhmrM3Wv6A0Ytsg2
Nuz8AxtXFiU3f5S4r622Vyl/r7G0lXCVbn30Eh9X/N/tx2DnhmNmDmcq0XjCyE329c8J3k1iWMow
8RAVDHratLudgsqGD9za3JcD08Rrp9ctn1tmDjMaNDk4FUEvubVWhTenzZkxpMf88+0rkVY3I5QR
HLtz3Nu6XT2j8M/iTGLM08VVHpVIUlX77jFlmnzPoz5xka7lM/JBpBTV16ncB6O+MnJkE88UvaZ3
ZNEWlcVT8lKsbO64lFnIsilLFGI1cMXcvn3njmozhgEsldxuM2E+95XuU4fjFPuKr5dZ9t0EqpVt
97JTOD9Pxig6sDsyn4E8z2bJPHOFHywX3MtMf0MPwJlEVFlzTsfbqYNIGnjiV7Z9gvT9KLbyg3oU
xyE5Fjd6SBaLcXO1AMO5U23KMeZMb9MX1RgY2gKjHgvXkA1Hkq3KUa5WuebdbJLGYvRMUjVs4x3r
x9r5usTAhK2XLcV1t1Id5U2pPM6njmkpLAr7IwOkpUSz82kx/cAEgKE0o0lhqZ2kmfTx/EgTkHXF
bUITAvO8tKR5DUBa+8PsvhDAfp8Oo8hFBRLZxCpjpWLf/XTRsNHmhm4Z6zEi8iJQ0LJGMvT6TjDx
un25TfayjReRW6y1SIykheA1oJK1I0blNNlps5IIoUWYLDK6VJdy7wjx7VjsWZPZl35k/v7Y53cb
ZvUAevOTnEPG1dcUHRR7WFa6VXYW5aVZepPRk6ecQqF/K7941/MXkCM2ll4eP7ft8rlh7F1zdEPE
2Bs6gZd0TL7tirHVZYEup3vxFGec/V3oCZMfw+/sx0EJedXMIl8nif5R3zw9dTm+3PJNjQuywZOx
leToluzfA7TsHPmjDtG5o7WT5gtt1fwIJI9x1PdEl34CPg0bjsLw4r1jwkYv/PC/dTrKb9Ujrsxe
B52hkT/41XRCXCsP/TLZPg9n+Gx2yhkRq2RJvpGS0Ya/maGGYmnHaa7tFal4PXioXlX6de04D/lN
Il6ggNG70jGDdFaPW3L0zF6UmcNyucqWXLjjumHjfPATxBxUms3F40fDxWhvLjSf5VdOO8jwhp8b
NrYCD6jzoY5EGL5MeWCoMfvzbG5EY54Tenr4Ko5Onm2suosx3MwvweTaE3Za8NXFq7EylPdKu+0s
6eJmO53W4I+S/l20Hvw3cVook9jCuWPJTE5HNU7wEHgwsTGV7PI7YXldpr0vbM3g9pnvJdN6HYsf
AQOnpdY7XXzeXJloCzGthLpkTU5S6/VW2iL43cVukaCLYYe6PwLGV+lc/dRWpmQJG5Ye+m+fyWo4
vj7lGU9q30dmUJxoRp6qbbiyDyNjJtZ4YrHQmqj4GI6P/etYni0Sm9P5j73ADOPF4KWhGfJMr/I5
wD/E6ft9B91XnN3n9RY5vMyGxYMUY/pgXq2ereu2FJAbsJKZbnHumON06Z4S1rQI6epntjxTzb8c
XpV6JF0ks5axCD933tfHbLS7feyvIT+tLmQ8qpio8ZwWmf+I8o78wGtogGMR83cn8zvOmp8l//5z
3aqf+fx1NGYvCZ0NnGVsFUvzb3ndcF5kAO0tmSb3dj1LnSZSF7hdxZX71RzGJ2j4A3PHeev1KzUk
voT6dFQlGKMp3rELZTmZS1/EReZLAgUIZc4c69BZ6qGjbqMGyDS/Xz2n5iILH5EQcxYbfcCqcMZT
EysYycpCvXKPBVXElY0H3ecRXXyixZyTmNMm0pA5tRogqsK7fWunR2mZL/v+ZsTlLl8I4dMWoto/
O4/D06sJn/I4qvfFuRpefUO0IAG2uy4gKo/GXUw5Z61fR7nz9XAlr/lop7pVQ1XI57fpWKiVW4kK
kWwRqwdsdny8cjEVW1a84sUrkOJiJ6wfUFM4gnESWXZlmFM0MN1Vp0lUzVlUNROCL7Px1WP6wUrh
FSINA9CdQXkIhk166nVbDasD+YhHESiORkxI7GGxvyyJqBRx2cqwY2rR4LG7AmwohEJzkczklRBc
Q2Gh/QyZm2scJKJMRZHGa36y5XWZx5InBNnU2JEzwytEk8Er5sJR8ye++Sm6SWQe9QV6RRt5Tf5e
3D/K5cTN4GLZRqQcjVVZO9TWvBXsGp6figQDyc2uXsWw6D2DVLEW13T6lxVaDrHhsgHNaXWq2WDC
4olGo0Ih3c/OEV6xl41+Qo2rEO22tbXBFveXLxkTmjtOlAoFtj+Qn60zopGmp8dDDPkgVuayYE3C
5q24OGJ4diVH/JDdNpy8rO5dDyb4BKjuLbEugydB1aqdTNm/XhuDlVyH+gLnuiiZoTREBh2OE5+a
yEydmnhYB6/baqLbw3mq635a+CkHWM9TDlAtBEZbjQUqkU3JYGEClyNNvSL1EJWXC0diuAwbpvb6
jAijO0J4ZsK1SqHScJwe1ouXr1HnDx4u652MTxU+eBqUm9zt3ZfXfk5W2kye8bMEkwiZzbkWFYFs
V3uDPYAf+Zz07iJt66TvuX9jMF/t9PUtSOCXWwzQwldQ7Mx5GhU7caktBSbdm5ZJ4JPhu8Siq5+k
BCBMlt+UAnTkREDhAPcb4Q7ZLubU3Uwv5dD4gpmUrhTRCql+1dxOCQG1fft6oBZR+pd+g9yHboSw
5uqMpsMyqqXRLwpxdr2vyts2k8c1cXx18QRViT6Qcu8JZip44iWoCax4ct1PZuIZKNeApB6+DFQM
K+fSBRfN7lqvAi/z1VCkmar2UGxArTav8rinMhTAsvqOalE9MZW/eN2um3Xz2/KGaCePQrBJYEG2
vO8JXTxu5Tgch89H7RWFa2J3qznXp0NFw+aCDu7tUKBdEpouuyt7tAp6wLG7JQZ3lDXNVTPVPx5f
w9lGaadUIl0MzYrTf3hFsRgv6/vTNcHBYSEkVueJZIm9Ojd3HXohjVWgynld39bD7LKCIUfxh2Jk
b8vzhPolm+b73rCVzxeQMUXLB+qS2sN7YLR2DSaFQ8l81rz+z9dXa/V6nLU2Okn5yyGnUwueBLau
SNMFrdCZgEvnvrwp+OyIpEY3z7RYLD6nU+2r9wrU+XlWzB67V9AGkw46Q+IJHPtxU0pIB23VsPTu
u7QL20OxO0eZzbvlnDe1CJ/hQ4rSkNnv8inZZwBF0xNnsDoWMHxikzLyRRVkwuyAmSNSYqIw2Psn
boPtyQzToUWg/UFoagGJcPIhVFaFTHA2lhmlEVIvqGwnCh/u5CgpboEv8NUlxGcMRxV77FMGW/0k
DvDJJ1AVUouG+Oqm54hpBOPTyfitMWCI7801eBYedCUKS7iMD2xDHeURQrMs7J7XJKNCTdZc1Ofd
Q+gsXdrrUKaOt3Kha8G1DtTahUTJ3iMlkl80jrlrQVLEnXkoCfFmpCwuU/lFvWL3q1aybir9EhHE
VUPYd/MnfqIrkfRYsPJuFPxXki3tmDbT5poL69TrbW2mT82tGSLr4WPVFurh2butgBhnhmsSFeQ/
uZVpVsaoFDE0Yt74lY75EnJSoLAGCo3HqP6v1XF+0ABYFsCi+QEbWiYjdCkURsijotySbuRYcKhK
ZkrI5rr5PNYviYyLVj9Dh6vPpvwW/PMWJVvDK5hdd3Y95R92WPYnqbA9oA+NY2NzQ/D0L4wsULiy
EG48toM9uJe4IGOrIfknEpzyOCK1nrrofyjK2Hu8sB2N731ufhqzDiov8YXznXHpPGalR/cYUT5w
h+kmsfu1EJiYhuZo873d7df0hIqdPVkYizs6L0yTmXAXqVVu00CyPoWZaee7NDLuVra8fGGLwg6I
JWSIsy9YfLDPqrlAtlA+W/zcfWSI8PuEy7gYKRSyD0QDW6n2f2pn7DrvdrbhNvnMMoTFbNnd7bES
x+PNavzKfgaF3/hoHATnoPlQuOPCHVEvACGzsZRPhUpjhFe1iMHRxnQKL+VhMZ2ej0m6oCijW/bw
FZ7eD1Q4M4hGLrEc0GisQ1HyWiV+6Y2tj+hLG1qVoA8wtD17iVsc5DmnsXhpvPbjZY31IajNnVod
mZ9n6ncCbMOr97Ak786EyQxSB9Hemcm46hpWH5R+PSy86m6hhexCX7a6g3jouNtkJQBgERqs6gj3
R/EE0zL8h7Wu3Uq27hxWd9Z8Z0WtMqdd6N07DC/9/czX1JXvFnL5HixGj8w8Zw06Bcn3xd3Zoxns
w8Ud0mbDw7QsQ53+XXJqnv5GWiauTG0NNYJY60iAyw197LGY7+kefDFmY/BG+n3nqtaXFtwX5eiS
2p8ACtxrOABgwJe7EqueMCN5YII3gILFjZ1twbVc9FQf9jEXKWgbl4/n5N9oY4OpUaPzyk8QO9fD
vA7a+OKABNrtkWAAYSIBbBqjXeKdNHSriWw23HjndbXO28+Ja/zc+dRnHhACVPbZBody0/CMdrST
+3owWORhq0TPBYCrhY1jLED3XLBDF97GvI3qCytJCe7R1RtidUy/SvCyTOyT+F0zLhdmiXBnpDLw
WJYentJx9qTEgqFKg4hlGXTio0LPKQW8g9n39sXNn1160xe1atDPqZikae+K0ZlFX61pAd18lvqX
mvkpF0FO1CauBBV0PMGW3rOTCeOLrSPbk1UD1YodEMlQckfkkWUzL51yQWZIQoA1e+wBcZSuvcEz
InaK9xo/wJnNxVmQQJvSy8wkh1INaqKbugR8++kcB6fbC58Dq57DfCOdz8Jqx/nM4Nh7S8FWSb+L
5+buG7gA3w7tAZxt/OQTFx3Ae/QKtZ/7nh7m7elclhRIs7sL77jytyPEIfvmondz2CQqS61zRbeb
ZTa5x5fdevr+CkZ6bcIgdrL45HPy0QaeIRmP/z3pCoxkpCntGxEyAs7jTLBnHlOAp2YHjxLX0XRT
Mw9prJNmvyuepjvyT2E4UmtJqvtUXSX1r/AJjy9Uyj3pbaRPUp3SAyT+y7tNn3+EwyW06PfyJQTj
eNItIu8pqx4YFtnKFeYj15foUafoxvJoLTlKfPHjNb1/pA9vP8KywC/u23Wt4vebuE+o1+onIKkE
XfFD2QjeI7iNbZddhuax3XYuOCSbAA9ndsjqAl2F/EoRINqXJWOO/OFhpx30+F3a9N2gfhKbWNrS
570gzFVWeRQ15+4WlmOsJit1o62kY7M3Bps9PoHNfI9UjyK5iwhvG+63c+lRKFLAGQBkMCZl21/o
QM9whRkTzkzGD8gDe823fnjyzu6BsJ3ACKfWhTyMZgRrG/zJz2abHgIrKDR0TM0bWUEqDUrjBsM+
BQmr3NxDu5aGkvU1ts7FjqP4OWOsjvidXGyD8Anu7p0wmAqoNgI+t4+btHcDoZ6MMAt5M/248COy
SwyPBFd3G0/xw9dUjetQ80ugeXZjrJwoF+BV5HDDB4UbkbFY3oMEfLWz3Ou4YMnvmB5ns9ac7t/V
X8jGl97NG52aHwFe5hRh7QLgydddnAcgtalrYX5eVdE5FvcAXTqr335O+Rjv3ZqaiDjHgnnxEKGg
Mi1QnIW8q6C4mUDSDURj4O117Uie+FG9C1ylAjjiJHnMwbR56dFRFrvkS0I/IUin6ntCl745+1R3
xR3ZFc60W1XrIHlPHL+ztrp17rYBdTxo2Y+VnZR1EmKQyPBXrux6Y3xnjFYL677KjkVU+TPY+mDu
6qJtrNfnM3PUT4BYkIy7q+1gKVAuKF8PYu+YR2tfh7U6eIicUOT4mv96hCbMQ7Q+3dJLGCgMU4zB
RoL9HABrrThVSoATyf5jm4ubNWxT2jHXvHqmaT2nWNqbsczchHrN0x2KKVfx8L3a8XIcth7TDH15
Z++/pn/4Y6AlzgkPk/n2xm6AwvhkzZFK7LEEzhjEKDD735JxMhNRNUf3j1tYOgp2BdJRMS3M2KdV
D64ohFjWEwlr5jrdDv76n5eAAx2hmPoiGMMcmdsAr32y34u1wUTo04je3/t9/wPYb99wmYz778c7
s43HewUDkRAPFhI//OvNoayrfDVuDzyJtU72eR7NAHCLsuoyUx0O9ezLEDWt+7zSrMfczFzlSIWi
+0V88SkI4nIG/AxyUdEsiuAh6+sbC2z1rS3Ax22d2VAJI/+8fjoGO0Sk3hi3SOKnAT0GT8+0OPrs
kjwjPWYO449VpbwWvGRXgtd+pPQ8sPMYCGOZoAbdxCq/9HhiTyKJEo6yN27ie3ynTKUJSUju6HZH
sqtFt+04VB6TzbC4EpRUYthrVrFxEvJsApbT+d3swdmTQGEX5dH9XSJZ+1eCujpX1/VpCMaooC8G
j4g1YZ5T7FD4m9EhYsxoF99SwFTDO3+8iCvIcGzKeMI8ZzhcKTNIB1ADKHoolDlgC2BG4/FgvD3y
SW7sbsYzDL6DYpzxLlF4wkniycSPERNF45PupyBq0hq7LzI1yGQ8cXWAz5/znMTj6kvhiwUHCnv3
76zajLhRh7el6ZWbB+GRnlQdO+pTGrFjvMkPJ2XALR8xbTWD5gey6mMw4rZAXCb7ak40KIGt2EqU
othl0JGRokLzpMdGNInyD6YyTVQBnsszuocV6QPZEmGR7ysW84qNWD8jCkoHzk7mAGw0+/KrB5wB
4mmn4n5x6azXwxF3r+mE/rBgHPYA01ro5DBoelTHKavrTEUNCxe4goUO/syH4pYmkXDMg7NpA2ug
1JtEdK4M+i7zjL33cQNWmx7Apan4SGhbbp2/MUdMhNZ2dm1C5UBBNH3M8eeQrQtIvf39tLagCoF+
UpzHx4RBqBJfNkwZbUZZrS3YF+8kuw9ChUkhyIYaS3kCbVB8SPRv3oNXolN3LpofGeGqMA2ETxWC
Nl2lU++byvrcApEqTh5pLDQ5ev8fFL0d2X9OvipSO1+B2hcIKEHCGaYp5i1A6ysUGsx1HevzkxDn
P1SpRHCXyTWrq/CHoCT39fbz80VZx6Tz8AreY2AChXJmEp2yjcqJDoSqQekfBCy8+biaMT0px8Sn
QY3oTlwcyIk06RzNeBuihUtsXbYLqmfmVOwUNkNMOhs3zSTSA/UwgNJEt03mERAWKkdl9ICKdf6K
EdSHWyzhg4sKpkMZDHwVix+jSv9YJTm3sFr3HxI18CTa68sqHgMmczJYPba5GD7T+XPauNKCIJm/
J2/m/AYE/eCcL0uc+veDyO+Ia2y/puVUZvQ7so+ToF+k/unlAf6tzD8JTnb1g3C6biTrzGbNOfox
coY3JqnJV0+PdfvVzR8zpDyoFeWxlaEX72HSCm6/fFIij4Po0ZS3WY/6chVpSauJvc+jwJRcXajU
U61Trcegi0T8nCnDHLzqPDvb36fndsLpLIleQhmLh5CKlWozj/kMr5CEZec2Fgr4xNAEOmjzf7Gh
HAO8HBdKzkSw6FKK34oG2rodZvWRABkBdUK5CS9LIkHEwuS2mW2v0NpCK8QmBFjJjpkHO+v2pYrO
c5FHCUObsSOchCHQ5Y+GKBSx8oh6Ocmmp9waQTaZcyuUoCb93OAB4UIAb7yWOrdfGrQtty+oOEQZ
g3z2DCRfc3Q3IXVQ0+4Hb6xOv5Ppe002WGReutsC85+tfK57Vy+z22lt+hrg0/wSXqfvle2ldNtj
GM5dnKrhK58eV8IRU7J3Hdl7pruUW2MKHs+NIb3D/VOGjaO5xh689yGge9xr8wdHPsbHLizEH4IR
tAG9sM/rq2IdxzDDQQECiU4FweQ8IEx9gzuTCe+cLRLW9OpnjhkwBY6fseB6PY+WKK7MDOcVnNSj
EUnb+/vFqQ9j3wX6a92/i+C6NFYiqOQIIjXue8bEUN3ceDOEx5v3WLNHYBGQq1xaGCt/J2hlyzrM
Qb0G7xmK9p0Nqnggu0w+n96LqYPk3P38vX9nVk81rVkVli0qg05qZ1y+6NcEgpkaMx2baafbjL6I
EkzxXqEhLe6a8wKNRWNL+2CdUA4lP6S4Ldvt9an5hNaxxXzsRLCL4fQKH6tmpzjlcpgSWEpPOZyt
NBicZvZc1jJVLniMIzBgCvpdnVnyBM0lqxSdWoIM4PfEy/cOPRi/3LRf9ULVI362YcvHxaryswUN
zb70DCzbwNJe423XcereOq/eTIjREE1Ibbl9pnn1Os7icFxCU2DwFX7/dovR2TnTpPNCY32NEoPW
BA/BeuiuiI0ETqwiSJFlLDXBSpn/Mk++ea9DotoXJBVgcfONNOp0d6LasCdQE7+U4QSUCeo3Rdl5
PMkcF/71oK8UtPwXOLZCYFPsJBhWdcDq5zdqyZU5CN3ZA9gOv4qYxMVJAXc68B1+JNenytp0jbfL
QvyW4ldwR+zxcGWLUo0eRO5OsSaSZ0wcqBtO+o1VCZKTB1iKBshdavVvdeMJD4srcGfFdz04EniC
J4eCm20ojpUT+1hfo67z1igWGh/A2bs2xhpjgZ/HpgQnforjXzZiozA9nsGwBh6NR0aYtnzFYhfc
iZ9OAwMEKk8ei+TuBpsOeDMcAt9VrDpMyaGVgAEYID30vRfvWWxJhWqsPjcsgif4G2i2Nh/02dXp
rrEK4sfB2+p0SbxKgbkjTgnrJXMtF6Mf9Nx/rjwbKX0fktXl7mB5RhH/XhqzenLqbiexWJ7F7Y3R
mTgVmQmDDTo9Pq2+pC8uJXa23qR0hm1WL869U+hey/q8WegVlYojS0H9htkVawe4SfSeLeJklpRw
lt0WH3ul9RvT1tOYf7LVWfEpWml5jfv37bF9QJTDMYrZdXsySo6VIzHwAR9Izdxz5U8EdwRaqVWF
GRIFIFPmgsEk82PlCJRG7geWeG6lqfwNhjEG/g5ULfO0Pb3mpwEaTrARQaI4OoCznjK9QTageMUs
sQ5FoCfGKiSL+YADACMd3GlvS+gkFVGxY9yM8sfnEyZqIYUKdZJCJ31r7fcCtegztsIWYhB8FtDg
MvFNAsrDEz9L6wykzehqOCY4OR9x4+G0FLQVJVKMQBzcCZyS+xIZR2D5Rx7CzGlV1PLG0riQfbWe
yTyMl6MVzrOeAXwVcxNApBjFLiWIH/dv7hSVkaH1Zc3jIcvn2VVzub9WXvJKLkPMQ5QA8rEra30T
yBDSkOEYYLh5IJzHTgsxialIN1jYvKdL59+WL2l+eyNoqIP3+mr4Jnqlut0Mvn46k1uzQO4C6dDL
3nklVM4L+0xY5hxv4rBb6+W5+2q9ItkPiZO0Lv+appuz6hjd1rgs09zn/7MLs+D+7Y+Cle1SQucA
7nnUNA4qdxVCVvw+kf79gQCtfTOsBnuFp8U007puJhwVTd5qAUQhgoXWoOkqIOtq93TrEEqzqPvu
U5sAZ1KXZ5FUzC4DUro2Omxm7fPNTHQY6hApy82V+WlnDRy+fr9wJ5OAmoF7b3E/V2EYcPQJXlDC
+LTNrNemWWeKO9wc7ebd1U0HIvy070pcKMgU+PmdCV70YPj7zgxCujmT3E3AxHOHP79pixpmGIQz
00U1nx+APNeg1YA86ZrQW168Fnk+DjiKFpKI4svu4NcJDoFcy13idXZdqMOUv1W5Of0YHG35W+VO
VEfq98SBrJuLkF5u3lN0XtLn8xbWC6rvi0RZNAiO/H3WHMIEJodcnh3Q0qbAakAi0VhKBPf+TYdX
02zEb+6jP0fXxEto7hE8EHApXSOKofBT+nwQHeTK8C6+pHgqIYbBILgn2ly8Vx2RcExmkMdO8Soo
JIalobt38W6ssdpV4GWb79o1xpCnM5aP26nN3ptHZqnGmljSz2tjZpzxH149skMlujmDlVRevDSA
Ou+OTJoyU4f4/Fg+0Lmvs/jJq5pAMFRXUr6+13PZlR7OpXG7B/BgPef72B8JT6qxZTNO/s62aB6v
2Vx4MffpyIDqVpWXefOpQHm6T2DVwVjRfq5ZjO21aMQK8yyVEuS86o3KwrWNxEpzpb6xR84l5t5o
YXgJe9mItcrv1W1NYyC/I2qj3xdJwiQT2PVmBhLUIBEolDgoLzWJcrRgwZ6qesk2vT5XF5GB7s+T
5pyiA82uZ0hg0TRvsr/la+5cuO6K87E37YEWX2ojJV+Lpm1wsNOEU7ZSsvharfpukQ8rJIlYM0/D
ak1PGpyWYmdyaGkOwTJhv1fT1/3Qd7bynCcvn++fmbKglFs5BYoEF3z93KZ5u6qz9u6z8K9n71oF
OVtSQoXukHAQv7N1RgmVzW+R3nGU6TiwvXsqQZ59DYYnUAlNDvyU8YZqMwk0eUUTZfN/WDqzJcWV
JIh+kcy0gECv2jeE2KFeMCgKhEAgkEDL18/JvmPTNtN3bhVLKjMywsPdQ6ui+vgYMOesWWovDwvt
IWO+GWAxMr9UwopFu0+F4QSbE0wHKq3CKA/iJvPKe5sPcnla2mszzhPx5/o7gKkz9Pg/20/6aP64
OpEYKFTHT2aBEIOTa7nKaFTCpoJo83QNejkPs8vx0jaLr0+qQu4hPXz94reb62eaUWxofn6flV9X
ZqokPIYu1jAd6G05j5o8fQJkXcCaLn499IrOGwySgh4a6crXGVOwDT21mZX6j5HtLuDk1fWUYUdG
lQ+M0pgDyWcBOmn+ZsRBbg+NnQzQjPH9e+gN6f+OJT8nF2mCl+pWw+Rzc2rJ+jB0CRi0utkPjujN
BCMnnWFFH1O+yx0ilGRD7BnGHPDbyMK76+kTfIOuCwmDWNcQnK64g1KQGpvuL5/eVlQl6mfWIEsf
WveXZ2Rux3xRqMlvwHE194Zz+eppnU3qtpcCaRhWtd2R51VQEDwlc/kFsrJxOj7R2UDlT97MmevJ
nLVkvyQzuq5kBomBss2Lv9vk7edHCX8L3oHOQiQlbLx2JvSpN09a7yGoXL0eQ6MaIoNF/+BNJajZ
gyb8Drx24GV6iLsKLn0ZDKNLmJcha5+36++RFI80U9K82wjWMjPSKNterVeXTq3ACJnwoGWyUcUh
9exZnqu2yIeTjpmbA8xsPE7Bi8JHggn4DD+gcorTa/6ogThloEsZ/vR4dnBSPsJ515SR0MqKq3++
vJaVk4UiN8W+u5ldKXW+vKUFa0+ak+O+Jg+bChBQ4eGNQwLtEGzLBilzBHNApjglDShpD1A6Lgtn
XuPMcFnWDixi+jeRzgFwqgQPE5dmgXOP5A9WJ7W/31V/PFnqN07OiITQ5ymUlSWTqs7gDY4bi23R
/EshmxvbJ6V/3YfaUdpApV5QvOAoGYx87hB0OtO73ftDhmyMTLL2fKEcVdVt/oZHBb8KbmCgJVBu
Kta3mS/7GOia5gPJtKX8Ktt8910ofjn9g6KH+DJzYDHfo8f69/K3dy8BJHyLVMT+vsxDaxmHj8vT
nt68cUb7H4sJHzM6Szm819d4nk1HCTshFOL4Zwz5YStP9SVCNIc3/qmhNY2869fC3f0+uzJ2KZGC
sftwXhmqfS3sqeWRY8uw69qJHMORKNJ7or1N/W59mZV+hhXu6eRjZOHviOlnIR22JJ9r4TPeC+EJ
XbX9y37sUw1OAnYrnG8xIcpsjElWzYfQcXBX+nm306ZNWjprj4Q/l1EwgKd+c/GKVgP9Gn0kE6qC
bHJyTu93NNf1+Cb5DUHhVJFGzO/w3TflhqCkKY6e7nPYiGa9GVNENAFdAE4VBTN3GhvhB+O9PioX
N//yQ2YyAL7PAA7/NTZ8GMiYklA3Ud974+XV+4LTyKBiI7oQXx8Uvj4SSf8qV5rkSX1gWmw4HzgG
HVTWF+osIJoSf/C2WmQARDQr8Wg4XiYX8I7j0K0X7YZ9TXXndgBCRvKEv3Gdsf0HwdNz2XekRsHg
0KxwOvMrQfI4sm4+oq3S6VyEXKFk4W2bQeM3kr1L8ONpAwVuoMITAUD2vqkRQVHbNN6LF7nDZ608
WnvotUchaF9LB6N0nnGTDueDYJCqpz2mJAJ9ZZpFhHrDKYJLCgp3id+blmRxBSDksv+Pd/oiQKWz
DEy1t+r1KwY3X108DDM4XQbNe7AyEjV7lIwcsrpIWOCoAbEBWMq7hNWEhW9gmYwg40y5Ovep4Tz8
mzecALf9a+CJmvBp0UBsxJkZ7AQgyZRhMB7mmXhy8KJ9XwidtJLwfEcOnRE2RmnKqbwotpTN8i/S
Nb5hu9Ehj42YS+d08Hcg1zJFMeIrOX2CJT8FYx2pu3Ggp+ru8tcKFEk5ikYSu0mZ1+HQG//KhaUd
NL7cAOWAGohP853q+ORtHov2iO5gVh/HKT3Oy8xwBjZJFk4AY/t+hB8Pjsmth8cKcSVstj1gUbup
I7K3hMeWtj6ImiUH2Vr/1by929GyoZ5fogWhj4g4RLXo6om+GufNevgFXgyjST/P3KH/mfOvncIa
Om9aYtfgYyNhF3CucGJ6xRSct6BDfxEgAUMd+E2v884ROKZMi/a7abiweAZKhDlivbg4fCh7FH0m
9GejesOluNsokECAkCM63efL6QUZWQ3Ept1VnmZTLsF+JnRqsYDH80U1IYsup9XTIrQB8Yhm2XPW
4pAxYJvAonrF2kz6e2wu8ReovjbRtlz/eIr3xWPxmdyHAWBJdF3tUxr9tx9O2HejbGAD+jT/Usp9
zDZAZMdTeVs70rp0BtMRjXh++OKVDhhF5eJ9GiuJbkIpGRF/gJ+ZkTzy/lsA0XwTn+TdcgBqpyMc
PikVh/xdXowX0kRakYxBkl7Lv7jIdduXSnmOxpxRelZv/ep2N23cvHJfdj/r3Cr+LNufMjQ8/ha/
YrIq9ppu7gr32yI5vVnSfIxehWbhHZoj/l/AJi68HFPlQ1zizlUs2cxCERpJPm0p0QnnoATzdt2u
4SUGxorQsN6zomaxvKWd20BgTojBx++kq3k2l1Mf9gSmX27SZ/x1kJlYD2+UZrOctg9nzGa3dCY+
jeYvV9Dx6Qmjj/58I5CPXYaNtbCCZX/M7Ujf1e38VZxeQLZQsT2Db6KyWUinEyZl2TK0tsaH54V1
lLbsMLa5o/rCgyfMk6Gjx1fMkw6Ll5//8dNpE3Tmfq474aafq+nbH9hDJBVDSwlLrF7e+D3cUpV+
TBH3SeceqMW8N/9Y8/nhgwRF+j1XbGOg8VW9yRf6jnTe1v3PUjiwPH1cUGyd1vt6SMwpnaF3Tfks
gLS6I7jOB9Ut3CJ4w+KQXUozr7GJx98D3svN3WUat6OskCJiPfKyRTAUT+ER5j8khgIMFRTE08VV
o8JW3SzptioWakm9vi1Ve+DLx7c5ol19znrzA0QBKYj5W0znVkxlVqM3keFdW/onMDq7JpgJBuNk
sJKdIgEKmjK5HCLExblMRvMvuFjxI7KD0XyQ3v7a3r5NxqdvhKCJP1//y28TiAG+ppfJPRoslJ9x
/LJHP9Ja3nWpHORnPc43j6iDkXgizRzb8gIbwLhZ9k7DZke64yF/toy0sCU2YVAm5aHbKueaOMXU
jj9lbiSb1qlS1c9bKyQZwFtu09l9xYJrZCvRLs2RQBFo5wKph4iHNuU2JdNjgxegbsRcc4GJRzE1
PEyAhJwlxdVlReqGzsGBRYayHVUI0odEjx7eCSkQojUTVhz/+CMYVGV8gdh99/DNn40TjeTSzuF+
LO/ObYFTi9PidHVbXNzLkafCpubXR5z5vatj23P3dVdMKzeCnF+vFm9v+PcJBm/7lj5PEOBDwqo4
w4hX4IGzMRgEvSrSW5onLd935L3XQwxLsvAJ142JEw49bGhYzHH38lUTHehi4TsVGjZqoogpOfRS
TpgBeNCyAfh+Xm7DJsuS3mEYu3kPL/YNWqWM9lGCFOO0wLIbKb3Pnm4+4xX/Or+Gbk52FXau6o4j
mUQtrA8SZJ6gYlq8Ci91wMf9UVb5rFGs0gPqcSrotrMBRMyQHGwKY9JSI8gj7njO2CD7kzlFqhOQ
9lOYV3HpQYGHCI+GzLlM4QbmtKSodmicmUNP87RQscbHMeLwtFk0NmqruHGvDJ3HJ5NkUre5UTkY
pBTS/OKxC0mahcTzMZOjzn/PsptJ9b7acJkid09HTmX3Vhc/OS1vXlgeM2hePj7tMV2DcrP3R2E7
aQB2o+xnRVy2+Ks4n9M9LLBbcp2jB+TYsnF+SjyQlBLp+AgmWRfhEEqXbxxsCKbQ7tpJORknUvyE
mKZa1Vp21vgaLlQ4qqtyMkoL8ZQzAJQNja4JA/2ckk/eWhdECABhK9gxf7p7T9in8S19PLjUiHCv
QLUv28ypNvmkEv1vZz+pwswbYCQ4B/ht/PoP6nA2GaYI2QMYeCZOk4yqdsbzZuzqEFaPt6kuoYmL
3xOsYrDugn788Aabu3Ofwyu2hNBJSsdO5l3s+kfmEAgLEzT3N+s7kY/XqfZXJwaBdL/Y41Sgo5MG
RnfEjuYX7etWxWaOuX8psYDDLIzFxrws1nBLAEi/JKBVNPTUtCTz3uMPONhmSUGZU3K1kHS5RTQK
mCWza44sD7NDTo3/IKs6qmT8kAGz5BWcIZpsB8kIfKeyjMBY3o5DtHE0dVaQFTvZfjjsv+s+MELl
zN+k3irn7UHfGpn1WGfUF7cAHNRX7fehXjfxN2HuoGJYn0B/mnKs+8904JLcTCRbkvgf1b/ShxNQ
lWOk+tWlgOnYULLdIMNrrSc3i+q2usVDfa8eraUev7rVotiETwSNvZnei7SD5AdZbwSP9VlbMuTv
5V61k/H2uQRAx0YXqQ7pPI1u1RwIjNh+Xm0dlyzqztoFnBridLR8JxIE+vl7PuDNecXlqLcemqfG
Q2q+WRZ9n149H1ydci61q5yeznLY+t2y7M0OD9IaHBekFkGe/737+6Gj9E6phaUYPGde2bhfK6ea
ZxDUwzGgVL2XNdzl0zizlU9sVL/84HteZ7PXqci8t2E98K7eU2uaUmGPq+BgPDzSz09hKViCZV6B
J97X1GiC8BNQWi7IF9yKOAyCXjuc6w+DnybDMzOZR+cr2Bz3N6GcXhtN5sLm0/QQswG9+dxcb6rN
72rnjsW5rQgBmJL3+6QB4l42MUnF+Fe8oa1/rOdS37bOPXkfhgw3Zxr6SeHl0n5sZTBIuCDp9y9b
55Hwzo+MsRtH/n1fsNzTgkkkTEcpFhrkCW3NiE6zYhBw5T9pddahqlnSDDjH5TbVytPzOmdL5SQu
EOeIhN9m1ffTS7dhwsoXi8Pe4l+0iGX3e2tPD7ZPSjgpvaXe3aLyNVIeqEpjEMKgfFkayc89vH3x
iJ1rUprfw3dhk9YpyNHohBONbv5dW45NfqMs0327wAz8UvnXnoGQwEmxgs6jtJ6V06GvQv/AuHUF
qRaZmMuv7LcZMuSDch4xv6iOeR+JITtLivopaK4tKHX7ScGwKB4/hn0x/ZppPn1vtPk9+uYLTbcN
I60kdADhcwDZKNUGcMiUcCD9ZGPr+fY12RvB8qo9GS3JyMoKb2+E4yfCHPO7d66d+0JAu8Ke+FN7
jKsZDqO+cDpM817Wm4bCffF5TouP9/p4pK2s0ECMafaaKrjDFYJI9zRxCIm1h1MU7psdrHpvHIMz
p8dnjXKDGacaaN5UQjZWx6NneiMjhhFvTLXCeWZ2s61+687sXsEQeQkArDuajxxptX/QrbRL7vDf
SrMeZxWMmpldzqYwTOPn+3YZreWQ84BOSqLbJ+fsRm4GGYq420ZC+aiTO4TDsCW3Cv7+c5Ebx6Ly
7UA99nHtY9W6EfpvUVnR/oOESxqE6ei0Ep/LmEh/XxJ7EsNQCb+0MaECONr84Q9nLFiiLwc7MDef
h5utR1jYxbigwMo89njJWimL4DbTvYlcA2XEMKkNyIeNi3FIIttKaPzcqIFp6AfDOxVvD8eptfbm
Y1bYnf09P9aKx4eFBkMxQY7LsA0y3hyB0BGTH5MNhLHKGd9P9z3Xtxyzcv0+97dwgKJgTcUh2+rD
/CbX0/2Bxpvw2tnjTctQGYve7uw6NovFeKP9vaZvmpJcN5mn3z1ElfDzlV0F5uT3XFgIQBogV0tK
a6/1eNQyAuSX23oDbowiHWzRQ5vZD11cyvzhTI/BDOVp6cBVmBaUTDA368nA10RKwLRts/coas2c
5IxLQh2ZTLmxypA7DvnXGxHyjWTYrd5276CUXo0aYi8rcoFJqMCDX4x9Ah8xAf2CS9FGRkksggjb
Rfnku7tz/1fBJ+bhvQIuCmefrDqKWLysHWT2E8wEbTSA/35KNmelXZ3fMAe7/xMz8D4E9qNwRjpI
U1VDsJH/vK1dZY8ILOMon73JYf7U48Afu8/T8Pw4QKkL2TYbilDSbCo7WJAWrTtnOHIyxKWNWVP2
yWxVOuYOIcPJnPtf4ar2imb+2cBy9cRiLG5uDuV9tHusCve5KxPyJAR7CkxDEFyYbDF5D5XTGMp6
kaD38mps5ZTcPl+4wC/Tx0rbdRc+OPtuvZ8oUzDQGtR5gkz2z0hvoECr8kdbVSnLR8B6xQYdVZba
7r5gaLZivUd8SeKutd+gUkorWwuNsLbO7Hl6nwsN1CNCWQi56UUyZaGQV6aP3+veqnLrqfnZn8Tj
jKRAh0ESyFHpqabhva36r/2T0mFjfjbc1PlP+3f7vUF6TCnag6Hz2AyC16/x87FXHaJvff7xc5Jf
IT14Ih+VEUjkE5oZIWnhtmGnMeAZu8jBZD/5kF3dJ0Z6f8xJsoaUFysVbPXl5D8XegbkVh87m99O
OSwleJ1ziv0JhaOIJkjWg3b9AGwb+5+gCfabIc+snX25+p6Aoyw6FHfSyuMwbaL7D9lC3pKVUxvC
STiNtyjgbfnIk3K19XP5OFxSyXvPyDkUthsQj98sqoCgQQTq53LQuZp1c6sjiHRx/IA68mQg4kwH
/nNHAapv74fut2V3qD4fPQ+/HkJeRNQzvMunzNg1KzT9ZFjUQYeOrinUCet7vgaK94gAQKjB+LYQ
bIGO3AFE4w2punqkJieOPJyr+4QXepnmPxwlg2q5tAfHYlFNb9t+9URZm0E3IEdBTzK/YuKFys0L
d6/fL4r4hCzQzSJGP/Q1hcYHKi7aklhZUcjhpU7+DC+W/3MGsKqhDqSVbze/3e+QCuMawG/CtoBP
R/7wDJDjYKFbYIhY+RWWCHo0pkrRQgbR4adBftCvNCub4zDhyBEp8xjXkYH9PFLRecMWCfH9j+D3
QGNP5fjwuioyGpwezNfYfE4H5L/dkQrhNPbvwALFUgm5U4imwAEDULwq1qzPVJUsLAlAkt9eyQuN
ORaPkDJoS9/Klv3PUQoG0cs1QqwulgAmfSNUTJa8y47t7L7GVcGV2Aa18Ju82a+0X+kiM8bYUWgx
H4EclrZh1x6eyv4g0ZOLe5tmEzRfOaHA4uR8sE/bcZUvhMYhnwOr3JPaaldD60UBKOxTkX4IfIp2
4th6Lav0EX7/rginL0ck2Ss4WBFimsWNxnrFKbTrVbUYxDDhTx/sq8vDM74fjLA9aMCEezw8VfbA
B2GN3VpY+nY+wWBRLfLwgR1LdP3NRFPExC4DWr3/PdxH1AflcTjXl6XTh19nJE9bh946HxOKpNts
Kvy3gG0ku1oI7ZE+7+HDfh0k+iHyKSj1VBjQei8cxfmbGHa6boxPoDTmPtF2DQ5nP8Qt0JGNcqIX
V7N4okvQwII90RGhY8gXO14Xem2yKcmdv8mHVUZiZueh1nANqRGdIApvJrYEgJNfyngyWFf3VSpk
ylQNXt2u9F7uLW1i4aHx4nWfxPgXt+HPEHSbnvbsuag2yPuXH6jpMzw/5lLusCQqb8uUWQYqTpoj
0YWDmvml105U+pSretJtnihGNt3D1FZvmLE7g74aQWP6+Hk+A2NgfyJpR+FRchzATVrREcEzo5Dt
ATr+hV7MeuaB0RrtwgYWBApp2bwp5nc2dr+JBMKER8YCyzVM/j5WhRqRXn+E8cB9xSLdSTCOiuYa
f3waY91dUnkJuMJ4tua0knSzSMnER95YQZcIyPgnOEPQRCMuTA+GAJADlrurZ4R51vKD7FSaXGIA
Q4dpGwD1/awOIbf5uG9b6i+2GbPWkqciwTKcEd2d1dvbJ+xcVyCNPOSpBia0aok5U/gozVGNvhPK
HGD8zhVQyMWVYumkJ9qJnGIYZANcFNh8mOQcWeg81P3+wOH0OEnqEcRjW9io3pKaNtoqv9l835I+
wGIUKCct+Gy6zQie6JHtUU46v0LwPlxi4LIA4AjZMC6X5Hem6LCjcL4hRAn7vPufOJXv+NLadawK
6X4Kh34xTPRTiVd+j1rue3gFtaNyh8aDBS2mKftJ8pie6lQxaB9ZFcF7RiQgi8UQICXRi5TVZ3pP
lLAImm03vcYf+xPsM++zVCxi83ihhECx60fC3ZYCjlqacLJl1EqgrdRI3wzix/x9ePQYBln/3PEu
wDUC59jE6rTZZlRo8RP3AWjMB3I7FrK0379SnP9lDtOUSRyVEA/qsPROQosJxd8b2vs5fixWf5bE
xhfQUgsE+bGI7oBbI4+rHXmgit1yv6D/bcsm15W5d1DbBeAJ+F/XsxLIl8gMvkHwYpqJL6Bm+u4m
1JbgHurRNb0tP3bnGjMUg+meTHbA5wbzOAJCkOGNYPqC6HSmAEBu9ji67r5reTuaFah0nXxzP9Lp
fUft7PY0ic1UX31I5s92um7vfmm+LsAPD3BtVKgexi1aWkLz82grJgcMZuw+hcEwff+VP0OYeHfQ
KkySYPKH+la0CSn0ote0CUbhZal5H9LU9u89650xxoNKyHtSBZRO9XsNQOvBd6uoRA+QNj4X/kZk
HVhMbJ9nbXo7Zx5bep9wVauczwX3Jvsmw9yh/YPFiYvxYE4KQnaJd3U6pGXEmAl0psMJ+d77Lyvn
pAIVfOHfPc3n1magDH0L1N/tuVBt3aAq94yBS/S6U0fCULHLyBAMzLFm0uGlfDevKc3t1RukzViJ
omAc8XUcaAZTFseCtSYcRPY/Bk2EKaKUBuCPrV6FZGPDAN+OEHbYbdr4qlAz3CefiOzwjgU548ev
CyMd4io0/pEwwVWTx1bHcBGoy1qUslWlBa1eNDbcCMCs8DJHQiiDjOr9tD4wdeh/wLWda6vv5Et2
4Nf0AjSPDAbN9vJ2GoUxVJv0F7NMr14xLABGGBYeGtewsOdGgByw4ugGnQk6G3JcTvQYH6XSBlwU
qCtZjDz0PlC6p+8ErhDiMfg19gVCJ0wt0obXtB+Ttno14MjDub/TlbyUeu/68i+GOa7s9hvfEHYC
13J2TgNEy1BeXJmtikyOHsQqm19O5FwIjQs3R4zMun22T9b448nlFKjCoGoOnh/SggFwAHy99IWi
66w9vBrYl+QXdwPse/SIVoDS2PyEEsJx7bbSRF0Ir3DAc3tIO0hfqIHY0pgl3TFQ4yDt7virC3RU
jAcIG7+L2MenfH4B9VAO7Zri/7akLcuiPg50BS6UDDO9troTEL7g+ZkqdA0gdDQoDkQlR8w2m4sY
RArPcc8m7RT/94574O0YB4okDJsK9+ri3+FINmZU7m15C6B4zeHwiH7pYNoBPB9qXBw7+xnk65eg
dQyIR0RGi9JoQVeFN/uuqQZGKU4dwyUzu1XMc8aritEP9KLg7th6VK4+0WAuEVy6mLCD8fb9iUOY
tNAWmQf4cmQzDnegoDeiNqwwE74QqoTeRfvjkBvpSYfhEz4x7Efy1QqFLlcr2SqX0yojcdfsL6p2
9AjuizaV4jyJW9WGO18+kjePduNEBzoufU5VD55A7CbxT0YTYKEt+JrhNS7Dted6rMdvXzc/gTBk
ALj0sbMEc8pxqZI8sjFgYr6EHO8R1kE3/a3Z4SAVndvSfSSWcd5+4+zQoQBEiyo88snhZKqN9rxf
ZGvjB7iiPxuett5H3O4FLQPuCJsTgEPvM3qSyWUkVYAtlgLpFacTFfMnOWTaPfwvMwsQ9XCIyYEu
iw58Kslm+savFux+zuX3UFDLzFQkcI7igXKgGr7Sd4W6HHC7mt2GSAidAEIfHcIDldhGWQ1Xxa6J
91sWsHeAyAxKDJ1lzA4gVMaknzUufp7m/Qcp/4l8jRtez0yYFuzr/cXhS80qG9ylRnBKJ8bYcaTx
1geieW2h1YrSDGovaEpacCtcU2o/UgUoNuZHwMOiUhl/Ao/JyR7Z/siCuiGttQT3YmuFm8dMrF8R
3AJAEKRwh+FkMOXNaYSNmA/F5uJ7ccER0IppB0khwovMM9KPuE5l/HsudDQFptBsXtRanasvlLep
hVCw6Z7cMYWHtWkJG4LrESMjylQSLHK04V8egVvQtGC4DkgpORfnDf+5uLvjUQfHgZs5LXkdWtK0
GK9xHbJmANX5WrFyh5pX3jx+3uHzVMXlmjybkSgcj8AIuP8oI54F6AS4MNQ08wY9nagWwNaLf1G6
0PakGCIkvZz/zPaNJSqNmOmJzsMTX0lkg/2MzpHsPuYQCHel8IJZvtEPw+YjW5LSDDcklYHelqab
Pd6alf1d3yru4ucUHDu+4jwyo8D3hnS5K7fbYYATSxOSOSTDCNZc5ri6+UQKZF/0XehiQjkY0YC7
0gDTHMkb81sDni5HcXN1RbO4AJ8nW2IGC2n+/JaCskqNLXnMKwG6ANs9ELui8VIlrWJXbMmIRmEZ
MsCe8poqlXRmjNnCf5q23r4gQsxpQbHGiBEHmBtdk+Gi87iBg/fkNjVAFZjoE2WzRyiB26f3+X7a
h4wjXBaoFH7UkdfP8oPo7/ySlOI1aXVCUfPbhJ03OlFpL4o056mMAnVusNyYVmCp3Vur3LnYHa2U
7w8VHVybQVBMjDnMiYFNP5kHrkaN+ZiAQAFUjVKEOxBH8b/8hEbc47Hp3mPQ8YC6fgrANWLbMLvk
SUQb4EN0j/d/GBl93Su2cbKnnUbLYdpFAGrKpPbG/tWlPgTsYCrIoqIDAccCjpx55rCv6PnZTF4I
CxrFOttAAmzI/fH2ntyCOrzAxIJ8wGqTiZiDRUPwxmJmmc9p3cNjuK2weFm+4RDk59FKm5fHQdCB
REIehCZDhzybvLG4AxfymqgEiQLU46UhNCIys0ua3kQQYYPxZFIHhRp5gZf7T8CzwgXTp5vN5E+m
7fDtdGcU0FfY6Jsr9QJiEouQIU6qtBvVYDh3rCQ+m8dK2mHVo0nmY4U/D1WijuM5nbx+AkEeoinA
5RzcnyD7ULzu7d8B0R34iO0cPRQaJrLYFfcc//0NB8snRWw6dL5sJUcOtLkgxOx5qLE2Kc9KCJLK
Bf443JYDlyGTJH/lutl+UOKC0nsoJ5IqyAyLKYxjvmKgjnxA/w2sj8vyuTRAXuRIgABvT4+aJdjM
5VQEgOikq3c0BjAjwM5slW5ly/Ht2BcXzjzf+f/Qtd/ycF6uApA0svZu7VCOAVZPBETJXUUyaSfk
oKCTLztLngJAl7wi0PHEskXftwr+QZnmRiFkKhata2x5dYc0qsTokV7CRKZaFS3ZEcLEs4R6+lc1
w6QIEhY197IVFTRn8zQMEPMzlO2UeZqJyLp74yJZYLZIYcoMp7s3w5SEDXc+L74T3DWIpHP+TsXv
HCB1OmGyNw+rzDzP1oKtsZ6dzzAZ3JKEwIfkQDVJYkGEYo87I8gr97lB3pMdPuQNypkWrtksMpAA
UIGQNHYnzS7pNa3iiuywFZNZDpDOzMXMj9balC67GTUbPi0ZUlyBxnI0+WViPp+QEVYZIiwOI1Dx
4h5ys+Ol0phnkVXSrOUjLXLW4JImoZi0cz5/zBkNT1Ennmcn7EoTyW3hPAMdns+1BdaSE3k5/9vC
hSI0vdpMyg5DkkReu2H6zYmy36FE4ufeocBsy/knSLJ5wh2zWOyds0AXKwKhDG0DpGvo6dP7Wl9s
GKVCS8JzYmu1yGYsQE6sBFI1d+oWhgOr1Vqkc9yiuvmLW02KngWvEmgP1h/qAtrUNEBj0XEghSIb
uS5JLZLWu/vwHtclpY5ivWLkLVRaTExxi1jxfvdXWBgQ7if8tlW5exfmhm6m8Kr8AVtzBzJP+CXL
htuZUNdtdJr+tB8tGCtvi4eT7Ipgt/rytNl8sUZi9TbhbHH7IbFzbgbAvXjpOy9G090EPQcm4erj
MrJnwIVDNMYvSgkeCssu+2DZ0DUY/2YlgDnc3bUDkdPb8Kl2JQEaEHpO8QJl6s2ENhYfCM1a7XZf
sS/ePHPZdFacLje0zmdYNQ5Jnb86r2F7+sgTzG3kAyzzcHipIDyfZwXTpuDbbNkRTJHFfZX+uQmY
yKXjJWznko0jXvVCr2Rs7joXItCFjcgfK/c7O8xMPxJma8yYEb9q+UgsaztiatgMUjCFcBiSbN9N
zyPTdf5009nJ9qohSp5uBHnNPJPMBuzCJOaKR7/j//1uknAhAgTll7V++aeT2NP/ThAJSMdjFVna
m/lJ1k6sEA/UhEUz/5ob7jGXvglL/ps65urMWYwWC1+cxIiDi2MgrnIRQ3MsR3yJOFmdTzMidbxe
N6bfxavQmokpDeL7SDG/pIYoKPEhYqAkOBs/lDk8bFrTFjcfdY+ZOOFiAY7vYHqb5nBp8P9DZyte
gLyDgszMoFGgdgCnZU8txVZ4xX0otgNjnlZP5pC5IZU/ZIxAHFWBLSwcZ+hsYr4n62vPBgzH2b7M
yTJwR+aWI9b5VpJwCnZh7sAb0KhgsTFonK2Qck5e5nGKlB5lJ1x/e/QvelF2YEdJ6VG7W8xcDHOi
Ec+iGS4fyXg+m9UuZpakEZhf+nBQJh9elJnabE8SLB8HLuAMd+hu0fyGOGFioslwJCw2MPMUZno3
bL0YdIcWx7kIhwcMq4gvIhCRhMBeVjkui2EKAMvt64vwpDjCMiojtBsMjeI538yfyXR5meH6wagz
SCS8I0YRNsplW8WVj1FyqBPi/FQuL/PeZfzbQmR8IufDjGvfYYSzJy8BsqQ0/Iejuk20d04IuHEQ
Z9ilw1usT5YFWfNji0zuCZpBNGnc3eE1peinm4bLGZ6flNuAbZItmkMkFBCHYGBQSokw/ggLmyYg
iBE6aeJevYaLhke04NJRQxz+O/0tSGDv/bYWL28nZ3udBzqGXTomSes1a2BxOBPFAjGLLaaOMBas
Ez014Vl4Jyhfwa5E6kykF+/T2eLGKOnQ6sGDDsv8Cw7eytHLdDNNnAbdZVRa5fuLh7PC4ZM4TqTe
U65AspqTogeiVJtDLbDGix7JI91PLgL6uF8ybCUZ082VmATz9ZGDIdbwP9BSpaPLHKTWTPne+C2N
YeXPvTQ2KV4cZwPnj/+QqZL+0aGlWiKpMTfeL0X4xHAa2IA23j94YrTm785aAIJI9pndZg2Sfpdb
s1kYJj3Lg6EC/FmxDpBeHhZxTcwq3NCGmsYt5chmYP61oD5CesuHJXoniY/aTUCi9nkhwm3CLNZU
ZA98AH52uSTWihwjcfzzEHWzOuPkEgo+XCKfOIafOiSP4PTwI2c+1eqQ9Jxm318/fm8iHtEL9chg
F6E44P/KT0ee/v62yBg8JWR+cZgczrOPteZnHzxMmFMwnfDBJG6rkdjdqh1KQfnH0LyE9jcsU/Bo
e+EfIO211ud/pJ3Jkupqkq1fJS3HhZUk1F67dQfqJfo2ICYYAQGiF51APP39nDM4kWTYxqxykFll
ec7eQtIvb5avtXw0neIV5zOI4fif8HqhcY40qhhaP+EM0yvx9+F/3Sfa0pd4UOxJUjxabwYDqbbx
2J1IIxI7bH9b+r0BvOB2dGRxZhCkpKa4mU5zYku68oEqO8OhhTWABP8O+X0BWakZ8wCR+oe1eHBM
QAhJ/XRtLDq0LQKQ5Ttxx2umSo0SftuIcy/2aw2Hv0RyxTWV0FGlQsV8qkV3yLGV8LBqPmMkpjst
iX5HfNAAfRtF4/Rpfgx4MrR1UzZwrljER9HBE89Yy7bx7OR7duKF2C6/18FFf95JB7wb5kdypDig
XeYBzxO2ddvflxj05fkEeH0ZVFN/QEdaGXc6MrKNFynZ9s5/dHdmBTeEOV4VujYJgb+L73OKAJIv
pAogymg8b0gNxLdnJAXcKN//xPgCRQi7RkcIIkeC4NYo+bbgDVI8SeW1ACLWo+GwQyuxIjp0bEyN
h3g1879q6ZBpTIYhIQ7a9A38ET2+fzZZwDkhQoybapB2avjriFnAKj7w4HhScb522WKLYQAdNn+I
bDh2OjRaMTEZq+uR1J7zXkwgyMmwbNGczxcx91hPvbjGirdhHPPaGTMZTN/SDtUqj6h5xZEOe3rE
LWL6j0MxfRevirb5GuPSwo+rZemOdhW4kbcDjgxXSTpWzEHd8bQnxYCcr11NzpkFj4A/onpGkRRY
HX1foTOMmBKBK83ui8rn1vJ1KufPTYLbLRmjRd1ttdTZivioIrJxb6aPEfyjbTep5petDUSFSlRE
ZU2JKRRiEzSZ5zyyiLsTsW8HnyWpDbN2dWa1yo7WZTIGXHxkdQLkwnVwBCxZYv6KsrKu1C8M1qpj
Nae2ooKv7VrW2EpMzCFJzV0gCw6QzUhT2HuYMyYon73j4pZqTQMqAywfxlzrAU2uATnyXKfFsWAf
AD27y2bBGII8eGHUC0PSbGIz2DrRIQGLkuitusHHj43xJdJq84yFHZOOAsccX/apTbDlODrIrGCC
4O4M3vdM83QCecQoxqAPFpDwCK3GlgAyyPEhYlqY7IMC61SIrD4qwGZOvQbTg6x8AsGYK4wj9Aad
PgofUD0H+r2UFKRUDN2Fns1izE4Bq9Bp7Emz0AoIT0umLEemmjKKBat6ggYOizeqEB2kF9vVb/w3
wzwhPeJmhmTQq+p+FU/3+n5060wGhV/BDcRO1ZGOmWJnDxue59RX8ErncH1jxctE+UyMo9JgVIPl
P4QndzvFBZO/hBmd0TB7OhyjOgy02mDMjJ9aVPjJVXGao3E+BIxRsYy8oOclDnH4QoJ9fE7thtPb
Z4HluOoINhe+B+3HWPYGMNgo0JJGGfZrZuoshdbIZDnf1EpE1bwI+A2VMT6HxdIrvhl6n6C0M87Z
eBsM63Boxuerd/tiIE7uhxk56W6K0GFtSMwYEnjogTCZ6MBYmvv6LjC5YJwozp0WBGLiEjIgDHhb
9BHIbs6+ynZfenSejuVrNY2RB8SHe2Cdwv30iIZAXUCfDlZUtHWmtBpWlLis4fxkAJPcUaFh7oQQ
qqF0OSlWkpHHGEhV3C0SK/rTCXYE3u4rlxEMzr8fCtwd59pwiMi829rNaGgh+wKGN5DDVI83qA3Y
QA5RaMBeDjxjBPyivGDRNGg4PUHBIVj62gd9afCXbaaGBZoSKN5o8yUeWNhQnQMcvQDIa5AdWkrA
XJm3wzaL+T13Syb24yPs8uUqZJb/eVyFTvv4ZSWngaJB07jVaHYmnFqbisdn7RhAGJ/Gx64Ho45A
o3ZE4SKwaDZwEqZJMLHu0M2vyaNRDAoRwj2nl6iBmW597VlutRKmSkQQOCP+hOOCFt5K7VV4ZQxC
1QD8cFuUtwWM1hwWa2uHpRBKA8gZ33T+zKGUeJp1gag/gATXbhHhUsLsVL41RrxkZCDtgUIykkIG
2Id4uOvtGwoSvw0s4tzXOgcWGV9J87s2bl4UJLC177KN5UEhwOAbuIKBiXxgBnJCWobic107J5t+
JZLhsaBExWBSwyvdw4cTfjOdvskSKNlWtGkaLUyi4srcmgMV8WyqHm17DcAx2YM6k3H4zyMYlB87
4sWmTiHBCeJnOwLKL+dqcB9CmcJogkEJ0+iQPUBkvAEjSLgjdhMkkjUSFcasUAeh78Og94yxTWQ5
PbMvYyXWTovDqZos4BDsU5zL3eoIE+GsX9T3eOKcIBklxsWH5waOisOJYMOhHeZN4Z/YXydA0a1n
d7cNBcK5XtuM8u4GBBwe6zKCyMh06DozW2B0B6TOMLRhvNTVT2X2hGsFDJXdGFpvIxto+Z1J3hVl
wPyKMEAhQzKQ4ayK9RdMccookwTLZwk74Nwqmvsu9NysNqgy3F4SCZgJJmT51IDoQ/bFaF6oPjIm
WSG3bOMLDJK4/iZo7AfLFoj4vrFm8La/RKsPhi6ndXTnX21tWSuR1TGw68OaDYrRaaY01bkNscaE
R76d3ggHBqPvYx3m6HRVMGR1My2a4NrKVJzyaCK4GzodbLkwN21bGGC3z0D8nApwYKuzqq8iVBu6
u0o31NJOiq6POoTphKsxHENzQgWotLa1Nd1bg+nMVAFQnMAUHV5AMWmlmK0aDJsui/1il1D6Ezyt
/tKHV0UryyaHeRY7zHbVCIx5bvdR34HV4oYwEKaALXvV6RHrg+uHdPtIvpMUQB4ZkWROdKp8Rmg8
QX9uNR4BNr6AoMqHHrOyhE5K77GEdgsfCFyLHQItGY0NuPi4/GDrg0zEO8wyLc5Zj+EOBTElGEsj
9KgSwmyptvcNk/HX5OPeANSj7mBawVAIoiG+yEmVzm7VOvcyC+qgHg+KCKVE7eADng9gwTMuJW+T
Ddd1wNW+RdF5AVS/Dytp8blTwQZlaUqW6JEKQxlLrgPdU2hQ10jwQ3kCJZQr4uRFN8vBUBghQTxu
wTGALUGGMwNY+5X6rrYdVRl6n4RbeVn7Fmt+WxQF1hhQR/gufMaXB7hXFaJKrLHtvn+T8bPSR+Vw
S84XhsOXoUOlD3u7rcEGKd0DWATsqrpgN+ygBukQ0Rhi3w5EGiBPKilKuQ+BJytjpXZuyWgB/Qhe
5LdRxYQ+JuJeaO77YN2RuceVQSS8uoB4d28eWsYU3iv5Zwe1u5NTovYcqCsMUMYY+yxxGKfVpn3S
aY028737rWLs16XpSKpU5DmdzJrQh15jVO1ovUk9/xL1KoQM4EJm4oQHO1yOCTooQ04NZmVelaZJ
eGFGmjXtFpz5cx/jYXcu6R0neLr17HPb2KdOu/yCwcIMfNVT4jJzr22LARH9aYQRE7aEKFrA8inc
sPYXztuaLxATD/c05QPXETuYDtF5H+PanpyT0kcfSzMB7EYTlgH7ErYEvDDJeQQSSjchJhBjQZUg
iNCWKTOdHhji17AaWd6ugQTVr3zisMQ5R2dGeLUajGH4EetBSYWqAPEznPyGDcSAvKsuaE9bZlJp
Fu5H1TO+K+lqBuADV0q4jTYNyIZPmNY4qH4voemxQlbaukeDxFcvIvCEonOBS1CDz8mUc+RMq9Ea
PGsBcIjb2gbV6Df8Iv4e/oXZtnOLD1+QUviWDvMLlCUyCluSte4+MuPd+NjnMYxuow0IE2vPiSyt
/HNPibn9vtZOACzMuyha+cNtiGt7WBdQhHyoN7HMMZiNTkbwDsn2K9foaHRGYGxwkbX2nUNDG0yx
jaNaLN6Y+F0Gtw90Ifu7eyK33acQ+rdd+CR5qte4L5ZR5p3757W3w3YU70um5wdw+7K+D64b7zFw
hhd+0PLrSaYBoTtBo3HkZRNChfRtt4D3OiLfeQSMoqEcQh8imRB8jKGwkxkTYKYD53Y7RXfjzx7e
biwcheE9pGHyt43KIbzDwE6hobBdEWUU+nXIE4R3qCce02OYKORpoEci4mlRFTn2IzAGhxanESSX
KbhJY0gLt2rpNePbzv1bSz271veVGuM56wa+MWnZL51z+wFLe9+hf3wwF8EZq4sYGPPjEhALhDI8
z6mHGZna+G3zAsHN8r4abtxskDXOIKROJBuhqBYIT0ThXEhFof2xIdOf3A+ja5EPjqG8w5J2njhB
rfHRlPqh5HvgDhl7SySbfOE+UATTTYsHSrNjNWyXskbrVhOmdeD1EMAQuuJiHx96ZGhy6YYateLv
vshOGJ9+aO1zCM2UqjIqo9NoDW4DHMFdEbEuwSNS2ro/Ru0bqvMcGephKNbv+4EgCXIoto01cAVi
Xncu+/DQWkEOWLVBiMQxG5E1Qh2+QweVaIf9XkQKBrD0Y9JX28gMGGyho4Ddmjf46FIHHvEkGs3L
OLVrzGShJckC34uAxjBQOTAMeD4NsgW9Sx8PWKY49xYmqixDsSACOPE8S2XNBPoDrxw/mrAeOdB5
fCG5khXtgKcPM3xCnmGQF0woaDoKVPrrCBq6S/XAOYfyTpO/rB9CcX8AFkQ1+QGXoUUkShnAnc6u
MXDg4BqMojyAR5jKEIapZMtW1jzXt3lNM7irwM4CBB+nR2BBCKukSuaXGDOWARKDDNt3Pp4p0XLb
vAG9suHpXpsgcTzjyuZpqm/hzIDjOKILWI0eQnWG7ZPWCdX9X+4RF568FZUQx6A3A0RCyUASZM52
CUXVzgaYPFJ6Iun5POL6iF6Dw8YchkGD+62372DEtRW6g31M7A12+AjfIRpcAiPNu060yXynAatl
bqHn3SROZ8Uw9RI7wGhLDkfVW3NV4a+KFphxMmiMGOWsPGtwT80eY0bc2/o64AG+MImSXENSVELJ
I9rxXiVQ2tlimdxJbHlTZRC5XWwpqiNYk1upr6cnCusm2gAjqnQe6JcV8lJidA8RCoDATpxmhsrG
u95R058/HzhMBpiN4YKGzymOGHn8SMvMX/Upylh1EBjUx8qInRseC1XcE3t275Y3uzYOn4dvu42p
KKa2q0++3R1LYMTcVJzraxiYxBjidzNm1KwbG19JF1nI4ppIa98OIXtgzHu6GmjjEua24+vPlWG4
AvSKBXXf+gapFEuNwwpTP/anfBc1mMJUU+BJaBrIhDxFlGtNjW4pXMFSDzWAxRrMuzWEwRFLGnwR
zDAm5o+ce+aHeCvevDwpaBow+/FV0FDmNADFmg554FrPmvzhc2g1dRARwHQNJ/ovmNeeTl/dyAkj
Vn0B8YlZYMSuLVYqSNV9xXOKQdjdWyFntV0eBwDvQhuBZ2PUUQGAHW96CKmC2YqXDYPOGyyU7pwW
mRnhraN0zmwo4Cci+4UxiMz9DElWGFdH+p7ngidjxgY69BwZgBU/BgwQ7g90H7iX4RaFqP6kIztt
aBP8jA826fTYe0nzR9uUYw8YjCGVDUS7ArDh5x3m1LQr0LMYaQFpBBiLxwUdiMPggCUUwCT8IOXj
zHcDExxrbaTOemrjzaEwK2FhA92XLAq54VttNh1G9MgZMm/H90X1sygjFUyYULAKSTU3nvE6Mpl6
HIbDMp47wJ8MOXySlCTGOVaWV5bpfIK/wAkjT9XXXWl484FG6qb1ji4gKOsQs1pMNlkc6ELLd3wk
O2wf0Bi+WCBKky+01FBQb8GD10vTj1YXgqmPJz21Loa4IPv0ruF9LPmziaMLP5SYT4nDfCuF2foI
84T/lwuvY2Se/uHrBrbIQo2QNs87TXdzkA7u3W7gPDW9BfSo9Nn89X8xgdYRPX2g81tBJjG6vddL
dNkIcz8Knm4znxl9DJIB3gUePIVYgMsjpkoBnozgyZzhzR/CUqZ85iA7kAwa4CCinmXRjUBPeURi
rdQtWCBCCoZnmOT0ykOSZwg64lrsV8LFJUHRv6ex6hxHaoT3FUW141tKKMfnhncA5exdzgujGe9D
TjStNlYPHoTWymc1pTqQ7hDsGyXKNV5+rEhzvWbu+AWmfv4UHAS4y+pcCD4rbzL+JsthLenUl8y9
DOCRGyrTI/5BDnO/Wkx0h3xNISlrpiqznCJ0QUnr8fWl+67FsHsBmEutSfs0xlyfKZc0UeQBMN3D
VI+uXkcOCWBZtQ3YnDVybFqDnCljp8R9japZh7Jy6HGSSXsWQO1SkCK/M2c7Ac3BpIm2g0j7WNA8
8P4YjPVYJIOneRNjXA9hYLsADdch+RfRAh4mkD5fYp0tR/wCBaPsC+uLpnKkTERYwjtaUSCvYX56
i6aC5EEqL4CipZ8yR+2d/cGulkVo5knQ5xi6DOtw+yp+2zQAamMb4FIPNYIDGcqiGb2JrAiESCvp
7CBMJsIxOPQrDb5xr4tzQkQPAq/ugojkcgZmUdNHqgEYd8YPsFQrQosqIQK1JVvnzI7h2118CMMH
g5GS0mjIPDG5c4Mae3/ApFqV2fLCXskagrEpBK5TV6GYYF9acJ6epyBHDOMVd8huDXFfPoYGhB0p
H1ZTeUmoOMgAGbOzhVW3aAJt7lg6m5OXssHCQ+lwIYrcEJe70/1wwCSdrph6EeCVcEFE031MVKHc
EJmMb2RO6jdfHm7jaLTR+3rzIWhJ33AXXBlCMHNAeG3VMdWwA4drR/JlBMOUD3lPXx8NqHdI4ZRO
SLTpq8EFLp1jG2yig2cCRr/PB7Vslz7ObZQlx7gAMU0NyCrQYPnyicuJdmKaOWXrDpuJYg2GEqIu
WOvt7BsnNnzQwAAgGdwbJTw1iHpsfhBQVg0mLbNnIFajsth9b/fuGZ8kErXjYXnUtAYPZl4bWLKY
hMBTJAMBNmOewbwNrjN9cUo7moqN0pMh5bTBFtlFhz6YFRQmmvdlmLaVOf4hrR1q1d1oNzJbKt0h
ssAQWSbvHGMHlzjxaAl/ax0QaAUWvvLaBIooQ/gfDEm2GPhPwCjuzF4pdmFQMWAPeFxfZjf/5sPy
Bysfe4J5TlbDM6+l8Dk1ISydxS6t8oDodOeX7qdt7k66hk0CcmtEJ7dj9fQOZ3ntDQTPNUB3Z6ch
0rdr/9i24IzAnqOTLnu2tPMcpkCW0xXhvn6Zsd1DoREm0++4g1QbnaAwVz7JFPRKFeZZBikDp5TZ
hYESSDvkjipYPnR04DmAnJEScg+Y+yEtwNqF44tsVGbZg8OiI1syyS34Izw7WQJOcPIXp3TNj6gw
k8E9RkAuQCt8DimoURr1Vyf/spA/ROdDOvNLvkrQO05izsitJJUyIkac505v4bKutEWgIu8Q3LB+
bWNMCe+YDX5sMsUVf8+EvVdA/ILK6S3wCKxDEgDEOdf5GKCHAzKFkG3opG/h7Rzc0w0BHqEhSL7+
aS39W+bhIsuUcGH19smR0tpNgf3scOLiNcD0AL22lSIkMTBfUJ/TACHpC/9AXr4SHpNrksNXw0aT
cZU0RBwkIiSyx79WmEDDj+ZrKPJjZYwvGU/i5Dnjc80MlsMyurHuqwwu7TLwLfZWBCKhY9sTD0UM
2w8xXox4e1dbFuOZFimIN7mOpYBG/cco+oLAWAK4wyu/h3dQHEB2iwqJvx7HV9Kf3tyENH8MNZ1P
K2J1GSd4KKxZ2ohtF6KAt/t4yKSU1+MXvQf/0NM0hIVkZ7zGn1ITXhRr0GgqagR9FpYMKf06em1J
C7Wayn4E7oWxMB/5Oha3IIQAHL0TV2I4AjODXY+hJOAd/13FywWyD+ICpkgwPwx8iTA9kuk7P5OS
cZ/UDi0ij5+zn5fED1O6ZExRJfngpMK9YtoxXVJjiUEXXDyGQiFwJWEMXB6/mSNjaBjtzbzZXgVI
o5FbmPw5zKQjWSU11CPIYoRe1Wsz2qVrEY+X/sOdSWybsnx5zwoqPlHsq2Vupcdz7BOjHUs/94kW
yW2YtQUpNoPbOxc7Io0+98BvW4VwROnHYOLxxBn2zw6a7xhsOsTL18PvKJkTQ64p8j2K+g7sY+i9
jj+8BkeSYa+pjZbtEz2iKFRt9h1Vx9faAKAUUhscXiE8lr6U/6xwWUFe7G+Rf0vDeU7naBToGdw5
K8BaG6bcDJVpOm1UnRYgUPsY0Vn40BulA4Nnzo6oeMGAK8FHAHnNNfw+Q1ZrfJ8Qz+9hid76AGif
EGfJJwats9CqYXLVOevwilBW6rGz2AaUE6c6dQj5XJ4vpZdMK7zO8ICgxmObe8gOrw3PhcUuoGMg
oUW6YqvWGrmzGK+zICgZMmBy945bdiYe1LjLCXn+FmyKkam7onyrX3zL5dRxsLes31zAMo3oV6CO
DBiVNlhNqCIcD2oZE8yZ5KsS7uU9NTpic3iLEENwOhgy2g6HAk6kLBrooVfd+ltko+vuLVFh0n9O
3Dr+BKCM0HDdLxoQZGT2vHC3H+L/Qyt+qBU5aQ1ICXkTxRkhCouVs6s3997gka6FrQKknWAPhlsM
LQubHZNDwNaa0XVq0OqBX1EyzVeUf8Z45TdVJHiIfursyWEOVjyNGyeMgXm4GNFhnE9xJtX8XH4x
hqkcKrheNnUMozj2+Q7JSLxhcDEA73jjn7qySE3gxJVJ/dc7oEWKqGrBNA9iIlS7xQZwBSrL1q7J
R4crRKsqG7rZMxju5gcINLX8M2OaYiLg4VifIgj37GPbpll6igKIb26TnVMh9Q8Ut8Ex3HYhjEHD
6+7xctwOZ5cPMVmTxLjrbYOZ3c56G+8w4vv2zOQojGYCq/R65RQdX4+20Ydjabr9U6J7XQQBQxIc
SJxNdJaZs8SAxZ7vdCYQgrGopE+nnL7S1NiqoAw3XZ4CMMdTgC2F1Zqegv9LvoSbC/R5CprrzmCZ
QOGlFo7x//x4gvqhOsr7OIQLxMVXUisoNE9DhRqL0TYVt+bO2VEctlYDbJqDZRP6BOMmhDZSjCZ5
XVtcYfWXZH5GRrhmJVK/P3tboQtX40/dyzwWNkCx2tSba/hYbExB0DSAK1m4baSlHhp8GKaEZ3ID
cmFqZaiGLBFJbsElmURSp598uBogxfGyrYegVPBoD7X9SIYgGh3VA/c3ziJHowhZ4eymqDMT6N0M
Jlh2CPc9BxdXEgwAM9+cr3CYQPYw6fGBw8KY073RNs02Q2jvFP6uRbaVAhsA+vmrOetdUnJrjlro
a+1+C92UUNvH1sdgJT2pB7Cj4IOiRIM8v8ZxrqNHmMNK/Kt1mEWzCPESMkj34IaTbeh16cjohOGJ
2ex0BMnHjpy8aUR8AjcfGTdYjcE/nXzdqLYu/m2qM+BnOA8ENoS8wyygOeyhlS+8ieZODzz3A3uO
oZHhDFayRcISN4OdS4jYdo8cVmiiYAjJMT5/saAQZQJM6cUINBPrA+ES02jDeruEc/rC0WUoYx2h
v1sJ0DOOhTitgT4aAxyyyE5evIMcfISWIgZgJZ1S4+YOCx/mS4VjR1xvXrsnLFoZ+/FWJK+SaYYn
byHvVTbAMAygIMIpZi5vSbBUFp2AcbIAjRKRD1OT/1VCmAzGAIqF3bCn22Etpj8Q3x5Cn47bKsmH
j7y55SRe+I1iQneJFgUfdHhNRd+Zo0qGTg4nTkQpJXnxiXeeg8UUvM6cYZsyXycT0jvGZTgPcCVp
u4uhkWJXQ+qoxPQyxZ3iac6/smSPjAcPswgrLZr0rohuCgFTv6EQ+cWMHcoYsqMYUCApZdRjIBvQ
JdixhZ3VLWbQIQ9gnYAroyejPB7mzeN83zxBjprLc1Bkv2nnRtyUAEa9ijC1udpBs9BYo2RRcMMm
oBmhYwUDQsCpfaowWO+QSfXmAgEgTw1spGNDXnTqsvldHeFqwY2gdx2u5od2dSC1hcJQjearuWWa
RrWUj4we8DCEG7oMootI7EARAjASm+oL/wGcBKTSvYSiJcH4nVLiMRQbQ/lys5WUzUrasNk3ABDH
FraEp1WB8V5S8BEYRPJcbavMmlHbgic17VD+oNIp4DvJbu1tmw+dw2DyVnchh/zhO7T1ZE2mngQy
molEZ08nhFlIp1/QPjnkWV2dn8XAhJHjxoMDlYGLHOLJlHactyJjZ7hYZpdppgD3C9bEz8gVqQFb
CaneWIPmyfYguGR8GwQUFKZFaEeT6DqFtjoyWmWqko9TrXG23CUmcO5qcSQTb8PjEDvxzM/6h8WF
6cgHpDCjj/uel9X1zwovnk1trfuoNNwHi/7m5BGDk8BkEv4C4Yy9Zm1Z2XJk32RrNdTxdKm22W6O
IcjDhTtyJnBR2/PRP3qkW2ZUMuScaZ1zaiXVWwdxofKFQB9OVxsPrNUMXpGODANS0K5NamgM7sF2
+CCvom2CRaQQlMAnxMGhjFYLdvJ+bkd7yoqTu4GkKJXypFvmKUunbZ60FiqrsLCDIzQNxaej0sle
MPwHBRbJLFwnZVLj8poJ1zsaqGXdGsi8cdLGE9eKlSEqQm/SF8tlJOVOQ+Eh6sFxhLfRjJkVHQQl
Tb6qF7it1I0xOl0Gx4ch6xQ52kzHu5VIr6t8g9S2YOK3GfuZ790LyPeHA1diLM5EzudjlZgwDOps
oaQuUtAB3L1l2+HwMqFKeGaekKi4Q9bMWn7Bh4PE94umMzE/HgO4JhtRGtB9HREjTMI1+0Ob1U8b
fJrDck3WsYhohDPCSg9vjP9PyBSOXroMy/pyXuAXp4ofHKUF1SAVJeYbLDJMLqxt6mGNwbFnCv8N
zqdQsbT26XGOSxhmWKPjqBoJfKbH4IAnDA6riBhSPN2KQfXbxsiTgdCX+n36pMHGJD204zW2E0/A
VFAbzjbtNWMihXYi3nyd0zJV0lO9GJW0Y5sW1NA4S5YosuDkLd31nXdOrGOJDhkRGIy4klLGBtYI
YmN8h1dD0OM7XpKr42vL/ILhClx8A0SA/4Zszsf/FN8EvYcNrK9+S4CmbelS8LYqvUrJ3q17YoQs
846s+kP8edi/ifE1sYrWbMU7oGgkGJNC7JCsyViJglC+SUwzFzfoDkKVW06PrLeO7wlbg4LlYvll
Nim6Phx4HNvGAb8fcaaAV3eUnNlbRlYAQxRJG5ASrgno8NG40p9PV6GRUIweoEWdWWC5k12Jyc1j
eyr9U/fA9kLWMCaXA+wjYccmV4ohbDLrBHjshHhRFslDEC0I6Xx9TP2+4JvsWvcG8+9hFaScE6rz
nZAEVEiH0Ochn/ekrT/O8NulZFKk84MnvBhuphtZALNz6U+LIboMmMpCyQAVpb2z6cK4Z/IkO0xW
buNcgWGEVhvYYdVHBC9OJAYpUPLNCpSsd4BC+ZeSUss8/sRe8xuGHuxBaRN2M6zbDqsCWCLG4sCW
zV7bD1TMhy9dDa5orDbUfddk23xUUIutUeXKFBEyStjWEzu51Bi7hQ7k0twTaJ087DPfJ1znzD2Z
26U7aL0jqV5okxmKiwCRYiO61pY9vED4CHazU3RuQRLC/ND9xmqFV7nCSjdVMCnDOUGmplp6haXF
169RPAmTA4iiJBDCTiDsixq0zSYwzh9hIqd4J4lQsy9p6tbAf2vcD6XG0tNjk41jnBqmENGuV0nI
hzTRPaWmfGXfA5aT8+soErBF5GosRsYBgVmMWOnAv/Avm4CZstQXxIIu9gbeBfw5+6SfDYmTHTAX
pCEXeh4SngOlWEaTPHwcMkEM23feJBoX15mZdHNIIhq7r+oYHb/3PN1S8VVqwvnjzF57eXfXhrjg
oq9Git+mV+SwN7FOp9BlkEPONXgQH4hp+9iIOMmZWjXG7BXcB8k3P1tGs6ABBD4uye93QmJ0Ptj1
zBiOincalMC3jHmZznYZDHRWDH1EGL1Eh1bSUvEIqKGzaDG4yyCAZMzwAogZUKUKqH0hm0n3fo8W
MJjzRCXxrpOyA8to92WMS1bUMCWlpofCuAVThPfhNhEdefN//uO//9//nd3/D+bj7cO2XB72/9hf
d+3Dan85/88/Nf2f/8j/+p+T+f/80zQss6pVbdvRFdO0NMc0+OezaXe1X/Jvq/91rxi6nZnqoW9Q
k1SBNjtqzHqeGL86URNf6zkiOwoqwssBpgJeihEHh5H0m9/h/PI7+A2qphhVU7cV+19/R3V5qFyv
R/3QR+wajpAfDZ9Lydllt2FbI1uda7rbbdeFUvqX0PdKhykhzP/zD1Grb36I/NAfD8Q4mMfTZlvF
TDL9TNjGkYDMQFCmklbi4ZtraX++lqr867V2j6W2O2+4FriJ2xhhvkCvSq7zq0HvzaXkPb6+5x/P
V1X/9VLGbWlcNxPt0L8hUGjJpmTEZrJ9PTqBYOR06X++oCZ/4Z8uKPf+4znmlc1eXR0fPMeGhiDq
yAJIPTBqrLMHDHpAKjn0ER+qQ0jQfGzlu8vLo/vT5eU1/7h8NrH0ipnxaKGM1u5MYCpuuAGO+4Ad
g+IBjAOyKFgmdeG19udbV81fr+0YhmmoSlXVX561pjwmalYo8k1d6tXwkey4sIUdBhXNGtnLtbfi
g/rzRau/f0B/X/TleV+qlq3o1qFoPo591l6eOtdtz6x2yvOnThwp4Ybk3cn50yaGsfNJr35UJlCn
jfaO6RCceshf6sDadEy9aTAbUdtq9r0+QcpaL73jtVcxEL0YHxaWUNcdcO+pdVunxmFwWa7c7bK3
w7vmMPjzHT1P/7+/wr/v6OUVXpVL5XF2ykO/hsdu8I2YY8+czfbeXOb3j/Dvy0iE/HFSymNVuU6W
z5OSAzcr6KOeoxvvML6AAb252m/xVldNXbN1w3Js4+WTX1e3y7V1vGPTySgDuZ6vPj/5p8u3m+44
km8u+NuHYCmqqXJJU9fVl9vjnxiV5ZWnKDPTfSirXZFBUH9t3z3I3774n1d6SSWViqFdJvqJaV30
8OlJNkzCmBSQ+arvbur3S9m6bWpVXdUM+QJ/vLPlzamcl9WLRLO7zyLKOzQdjAvoOuZvHp8cstdD
aCl/X8n61ysd9dKaLE2uBC0b3WWfUgQaUAGqMVBq23dH/t19vWRBQz2XWWFxtaxfmbGWl6kJBjpd
ocpv3j3D3w/G33f2kujWZ3NX5M5ZTiJL1W/BlwNamCHNL99c6dca48czNF/O/HalaLtC4a5wtA6v
w2xcGQHPx3SVuDIx117NcQ2VIfx82ZT5BmsEueG3H7r+6x1rmlZVVM3RLf3l6RbO1rT0/Hlqll2b
/SkIjbsOGDQTizPdGWM5GA+ifmLTUWpHlPhsvq7Tr0vDzKbJ52jkVC8D9GnX9MSAGfKoTGBRNgIc
D2/pECxsWsGoH6ZFeF3YQI6pHixT7te30VGfa0VYQojB6WFYBqwQxjlI87ORrJ95pBN2g1xqwNaf
y3QX4dmlQKOmj7WD+8d5wK5wH0FMgFMy9PeaxuhfdM3S0jyX90Sn+BRfPvJY70Ek2A/PKCNowTFM
UC7BIUfZqc8AvDVfHVan9F6MqnRM8c34lhSR8NIznAgQYiD5L2BAQlOlHEbJ8OaLevcWXs6d89jk
y9vheiBLyc++M6+0aUSkdXhzpd/ysPX3+36Ntdv8pFoXOeFMWICczk3V16e6mCcjiW/eP9WhCSr3
5qISEP4tYPy46Evy32wV/by5cMhY9CxkpzKw2KbhjG7TDDo56/ls1FJiLxfEb6785sEa2r+Gqs3K
XFcuGQ+28LdzdlO7M2huyaTWeXMd+Xv+dIcSMn8E31VRvdvG6Rk4pN0HkapBDxoLcVX9Dw+L8Zq9
KmSUR3mUMu6B1hSaALWjeP0s/sObekled7Wo3MsdD4/21d+OWZfudoVte2rmae/NtX6rAX6ey5fs
Vd1tTW2rc0SKkNKYbWqfan3HgIuiFPv9PqDImwu++xBekph1rjq5mXHB3GdzNT0VU5GWzogIX0tI
rBjkCMRhNt9c9t1BeYm327Wy3F+OFARYKrBOPcCtDOqkqCZEpfXmYu9O/0tYud70YnPbcTHoV6xP
k6f5l5nU8M2Ffn97jqpoimWp1deO+Zjlxvl+4UgyN59upiOIEZRwK9pldXHsyyzgzQV/LQq0vy/4
8vbO69I2K0ouxc4jLIekEmZ4GPurweLNlX5/hn9f6eWFHZ29U6wNrqQwQGzB5AV3E63R2/rt15NR
1YyqrRiKY+nyz3+EEF3luz5V9vIFHKa3KQxshKFItvDB4HJvS51fn+CPy71ELLPYXc9HZX3ol5z+
U+sRI0hR/CLagD2+eYTyV/1bcPxxqZeAddoox8NqtZKXte3v6bM3MatdqYT10ZnD8bbofvckX+LW
cq8+1O1jI0+SgR4Yztn7hnqHc744rL65uXfPUeLMj9d2uZrnzXXNzTHk4UkW9Yf7bXUsWHLb6M2l
5K96fY6gQM9CjWOiyVH9calye7geb+V23x+CeSfK0KAk8dZUC9JTWEeWouh1hkLeny8rQeJPV5UH
8OOqmVO5qFftzFW1lCFAuol4cfHp3c39dkh+3tzL8S9vq03ldnP2dLYRBLI6em4m0ewupwg7va2/
1d/OiK3aetWqOqajaK/HX+OfHS8ZWz88vHr8oyfhCgXSs+pav3mEz4by357hj6u9fAGarl23ubHb
9/XvY8SuPY/tBFcENzu3dm9A1v3zG3sehD9d7uUDeBjn3U1dWnswtKwt3PqsA6PpGuQcGLYxaqwA
MK/u5Ar9hhIzzv5X7/LH7b58ExX7tl8fNFOYrE6vgvxbh3GwpE4hz4ni+F2V91v6+fkyX7LBRbNX
SzITj7cjSgGsHxEOVRu7OtaKWIvKYOPPT/jt8XnJCvrRMPgouEPmT3hknbk7civW7ZLrLP/N1X6L
MT/v7yWPr3aH2+5w5v6uXuELKM00ApVgEeg0iG+u9Vu++3Gt6kuQyW7a5lJWnndWJCUyFqAR/LO9
N2f0VyTr53VewkqpldesvHEdPXLcT5QyFF0oE+dvbufNo6u+hJXrrTC124NHZ3aORMuD93ELrWgq
5J43V3r34F4jin3bPawzN3Txs/Yp+YKcg72g5r477O/u6CWWHPPt9rAsj/s+tlrEfOqsQpa+nBjN
/Id39BJGyv0uK48FdyRSEzNV3W5BFoWJ9eY67+7oJVyoF+Vg76+HPX0GDXz/FqluG3mwJvTdN5eS
1/1vkZEaS3Gqum44z+/6RzK7aKdlaZ3UfX/yiWFpwDpdGOYZ3EY0m++PhMSdP13t5UgcrHOxyu4G
h69xDRwEjWweqEMxSfr4W5G0p8URnsu7hP37p/XjJl9OyORoFqp9VCT8lkHGmQfi14iD/6sq3P7/
pJ3XcuQ41m6fiBH05pZkWilTNqWSbhglR5NM2qR9+n9Bc860iq1fPKf7YqYiZqoEgQA2Nrb51peB
JhtEt+RYk2RNXKLV5ZV4OoUIcdtUCnQz+YPvr7QvQ032SBxFWnRSVPEpwaAjKUUegR1PISYFBJno
qdsVa/MuuANpMvtFP63ETws5uWBMJY2zNuckoO1wH9yIuAUkKepeF+1WVA2S6/YvpQVl8jaQkcq7
SDbSklczJT2E0FbIWdzN2ptvT82XLzK5gtqslaQ2YSuLknDSyu51D80FEzrrvcwdmsn1Y2Wtek4C
ltlwn8sVQuZ0cSA9SCCMTO+c0RFn4odPPXVyxzq12rPDYJSq30nrfqniO7zXr9rNf/SHZgzCzBH9
TNl9MQi93ThFZn1u4eM+WJUUR57XogF/T54aNXRyzB+O/y8HFR/8y6BlF6tdc+SARjyGTmzffIWO
xzq9EPWxos7avkWFqvIeZsYVB/+nbzuxR1VljkoT6GIb9/QWiCfmcF0s9tTi0JE9m/34dKJ/Gm9i
iPLICc0i5tj4aIm2l8qyWdgrSYB6T3T7mlfWbmXeFZTjkI0DqEqx56yJmlvfid0g6p0NVoTdgC61
dyAn+eWIHwBmAH9fdJXBigApmdJ69q+38sRqDGNZDEXJ3ko2IhwtXr3vAiBbo/MvSqpnVnfmmKoT
g6A3dh2XZ4YbPJrJWqiGn14pZWE0cyCYP+sfzFggdWIXEuIYqSYu03IRc7cRukYOfJc9JLeJe/Pz
5OYs8NQtbc/58VjVrCPy5df6Q/F0vsrJWNMlku/bTfQqgpPOS7h4ben+BhgVQ03WLzKyDlQHUSkq
8b6bzxeJ3fPDBtfEF/pykMPCshw555PrNzXB5eDylgTffemDZ3obtvRZzHyGuav98zN9GXAw7LoI
FTyKcK8Sq7wN6DsSHYZzm+nb/NSXq12bmApTVc5DK2EqeB9vnV/Pydv9NfJ2rbc83YYk4cYVbfCr
dC/eO6IZBQSb+/OSz851Yj0GbZQLpfs8umeqTmKXwMMoStLmzPHMwdEmbszYn+K6N1nFykevErzD
XifMdxBftZzxY2YnNbFHUhxZhp0xVutT5i1O6DXtvr/oOZ35ejP3qDYxPmkTlWrXcTgNN2qpo1J+
8ci6dnbUwQqS9Kwx+Pb585c7ok2sT3466XUXMV7nactnic8IHuE6mX0szC3WxOg4pp3ETcsHfKA+
ektxNtqb4O9guizefv6En7/yD6dbnz6F09HIY4cNKPrZWa3ht6jZqXGnLXSOZMQXU/dl5NTTpLqB
zuGhZo+/ly9oeoEYiUoR/aiPH0hw754+Zn65z+Kkn365iemJ7N7Qoobv3fCesH6JPMJnFXBPU+is
rymO2k+DiUX5Ynb0pI+Op+jTcag2dG3Rb/hC4s5v0URBRIkOpJ8//f8yO9vSDY04kipPzE+RW4ZG
HIJHLtlgsiR+SNe+IGQW2zmT+v2G+msoMfcvc0uaMDXUhFWGgLhdIhxEjy9eH20q9AXPTOv7Q/LX
WBNLowXlkOo9i0b29T9ukGDjIrQ17/iIH/X3JftrqImhsdrE0ZIGH1O7IylDLZ2YmbGX30TDLKpv
DbWL/3J2E5Njm04cKU4n7ujRfw7RDYIiSeh27nL6tpjMVv+a28TWZPVgxXXILUi/lG9hRfOVeR1Q
Ok9fJh2fkFMQhnJnZicO1E8fdGJ4ith2aufI7ILD7j7yBe34vKAMNF/MDPT9Yfvv7D6vkC8bsi7S
1nJMVo5C6ZvzpTjZuv9IsT9x8MzzZ0ab2SefJ/HLaP0xrtUgYFrSBX0zJa3ipEMR1Jc3SkH5syhE
dC5nxpw5BtMojDaSUGv0VniqCkGD9AIFgg/p4m1mGLENflixz7LWL1NrznpumxVTQxCJvghK5O/P
6wYlK6iLMVJp9Cp7h3BJc9ncLf/95fvXEk5sShDYqXOymaDhviARhEoPmDQEIAYh24zg1M8TFTvv
p3lOrIqTZeZ4Lp1iH1Roj5a7LH5K/Dh6VaPaK6pDDkLu5wHnzPPnAf3yZetIrVVFZn6iNZK+FfoZ
rwdf1HD+Mzfmry85sSlhp+rFUHERUP0F60f2RNDuFjx3RMp8vj5m7lNOLEvV2zEh3E+fsyB4E3mU
WNIVN/f95vbHxJbotp6ex5Kd2Tb0sT9LXkKlWXctUCV31qV6O7NcMxZlGlMplQZXQZiu/kq5in+b
BFhR51oYu0u8QVE58g999/8u2zSs0tptH3cKI4oKS6TEeTFoq0+ZkrlLZ8Ysq1PX5GhUiWaO2b29
E1UOACzXIgQJgJZC5pnvOGO3pknDQLciI8g/Z4X7gwDmZwJtWM2Zjxmb/Pk4+3K8wqANdSoRs3uQ
35fCT+ClwHjIqQE72hBipMtCmnO5ZvakOrEikhaVVqHwIQlKLWlcRQmN1ALFiNINklmevfj//5i6
qTu2ouiG4sjOZLw60ZpjMpr/6bKovY2NRpVNc8es8/rNDvljoIkn5Jw7RZHEQDFPhoiEeexJOw2m
EsCOOSdB7LaJKf5jrIm56ovxKCvy56TsVXhxFS8knCDRQZXgc818wW+O9R+DTYzVYJwdKxKDmWx9
06Ox0TtfvArJjE/eNq2qMwN+sy//GHBitqq0ictSZUD09F0FDViLHjaTEr5HIXJaoflHVHhmzJ9X
T5EnjzBVD/um6RkTbbLNRUuPxnuwFuC/WZv17ec0TNPWNMcx7Gkwx27SINYlg0LjTUUTNhpw8iFZ
EqekDld5OL7Nv9G/sSe6+WXEie06nq3OOraMiEwLSiYiGvCaIDJ7N/MNv92VX8YRR/+LPRniQjJM
MY6+Gj5E+iR2r6GV3kS3yBjNjDU3p4nrU6l2d05r1uvXi7QnHPZ4hxbAjMPznf/xx4eb2I6jrmWR
aTIh5Om34VqUfyGp9QvtDvdtZj5zu2JiPYZwdMKsYD7EyHdZ6/7SlgiT7rJHKhNRIu4QNvVnhhTL
8TcjYsqK4lCdoivWZFucyuDcSWdN1C8hQ3QFxYVyhtNGNE4jhjDfOfDtkn0Zb7I9ikoLHf4rx0/W
kBQky9sgfzDMhqTmxplsDSUvs14W80L0gZosQl9CbIsS95+/H8Xr33xA2zAo7LFtVaEe8c/9nuN5
VJ31GbwMdkfRobk97fNBBTCibomHgbHCkdxRikyqEsX5kKZ44nHgD5b6Q7aUSClC6BDwyovzqkLu
QSE5cETtclghIrNrtjq6mBQo3Z3W4foi3YF9pkgekVkfVgqZvwZ9pRxx3or+3Y4nqu4ly8R/Rv+J
hmUgM6JZ9+o5uUrR4yr859MiXqc+rpJBEVkvtB7Rv9TRJDlvKIrX+VDFhe0X654Ks+TSgqjjIB8m
r6ikP/EURbpJYU+2F2aB+0PHO9IEmhs/wi+lx8sm7n1ewo75VeiesRzd29E7vqW3Nkk1L791VNLS
8UreBAJpR81yDGas3575JBilC22fYWyF7B6yijFC20iK+uZ1+xjelDej7J7PbnRVm56ydujFpypF
KNILJfBy2bxlSFkdr9KbcQfGlFQTf+N39WAh9VFfWjfaNr9XKz+91RbZjWTCo5UsBLRDOGoP4Zvh
SX3j5chGPQwoMaPyPud/fLNJDM6WbNH2QE+aM9mNdl5IJeXwogDF4F2BY7CsLizvkf56VC3+ie/4
x3ATk1VJzihH4Tm735Xb44JMEFzf8+EfWN8/RpnsfCUr46I2YkIw8PSIVCJuLnANKrobPx+y73pC
/xhp4umkXXXSTudQ+Kj093MtS/QAoSnkPzUAHv/155v4OkFM7aDksFrhfqe470J9iFT3w8ykvrFQ
f0xq4uCo3JRqUpeftTXjpqAVFCHMCgXDmXF+3nt/c2qSojWGykp4/6HyQVMEqbOe8+gnexELnHtO
fONCfZmVIov//8v1H0RtptvZUZSPmavnbiUqhmhph90060PNTWxydQVxbYWxwTIJaZHMx9xICyH4
KzSZBPZo5jv+vF40lv45s9SpNJPeEgJJN5b7ciKLTorIQ1femxlo7hNOjEVZDpahmwwkCDin9XBQ
6L0uvPMu/lX827EmlsLSuzE5lmzC1kfPDp/w3XSRvPx/ea7Mfb+JueDbdUNkMa1mcbp9oQmoQ1CB
8pWZrycO58ShYQNSEmnouu3Q4/nnMhnnvG6do5gRVyNQQV/fvLdX0kK6RdnA/V3QwXWhok45G0r9
fjv+d2BbzP/Lzm8lJc8zE6OLbMdDgYiU7LU0r68AK1Hw9U+ys1/naU8OWh6kcqDJzNMSJQb+rVDS
Ojjz7WLf78a/pjU5ZYrSKs5Qs2w1/szu+T/F9A7Jp5uZhRNb7YeFsyfnSz46gZJmTXYP6uwqR25R
hMRCd4UEZ3B3Tt0D5KPdzJhzk5scNd1qyPAljHmmPWakPIYtIqPjlyzmZid+0k+zmxy0Aqto21oh
DrWYl7Q3NyKFIMK0b0LTo3ycmdr3x+2vdZscty6RjLAQpZsIjyyol0Ng7zMCPTPMzHGzJ1ezPJ41
I1bY9UK6TkIPMv/IkHV/UEiVmlCxQxiJ9UaimB+vypy728Tm++mrTm5q49TYp1Bj/fqr4PkMYVao
7tlwn2lUWxw+ZuY6t0MnpiVUQyUIhRfXcbfZCIuDO/W0deSfEemOwG0IXdmZMWeW0ZlYlUgPx/Ro
8H3x5pldgvh4RsMrKpszA4mF+uFTOuKofDVfmaZkg8mn7Dx9G9jecPKvKIQQdS+/oZIurY/mUlpl
iNbMDDxzBp2JgRmVMFbMgZNRocHiLK/uhZ0WAkmzbuTM+jkTC2PFTnk6lYQ6aTZevABNuEuX76LH
ql9Z2wPcxbnFm9meU7c/GWNzlCSmhkqfd7yQD6QuTPSbTJStZmc3Y2GmMc5MHY+OUzM7mHiXOxIX
2k5EVPciJ4rmxb9dtol9ceI4aM4a9gUssnaR8FS7PByvQt+f2R5z33BiYBoZyYOy5dDxFsXzrz+R
Gb33WwggPcyMNbcVJ+Yk6cxeqkYOW70o0CRNEPUroVUJiups4GVurIkxsSozbKuI70fPjIfg4VZi
LJjvXAjK9cy8fjYi5jSumeqZYlYm+3CgAQmpY1664DxoGJ5brJ8nRZjnTyOSF8dGkRqcBURSVzJl
VC2JebSJ/buZpfpM6vzv5sqUJ1bj1FZjWGhsC2GD07voNfUHjhf8PkpmMpRqgQUmgHz0x1rocs++
Bn7elub0NWAVxlhV4j7n6ft/6EFAdHxk+EFLLv/l+omj/8U2d0UpNaPMZyXvtHwhRIMaa3BFRvIf
GSwbQSrRqYYY1ORQq/Z5GI6GRcETOpnus0KMRwh78KKiymFmUuJn/W0Fv4w1OdiJZmhOdbLFwe4W
6BovVO+zaV5/VT5gGBNV8j9mhvx20b4MOTnfx7DqQ0miES+6FJ3z9wEaKajck5SM59u2xKL8NL/J
Ac/tMSlFs8n9r2pTXapeuSXiDkaaV75JBG8uHaTNjDetWo2KMTs5DZMT2MlkRUn7VfdhwIAnI3qE
H4emZLGwfQngwFOC7lzlvgq6UQQJLPvokFMBuXIpBOtma3W+tQq2wYfXLFnHJf1z+2rqKCnnnrZV
iwCjth4fH5+E8B3ws3+2f/8aaWoVjLiT5ZyuVeUuJcUhMmLBWkOwQLQqrGZ207ce05dpTdyJMQqK
XhpYYBRAEGm1UdmScdHeEQfBwSeRieruzJDfb+C/5if2wBdDwEOsomSAxlVRZFXzYM8hVImGfnQ9
offMjDa3bpM3C3kcjdaBLLunUHXzgq/E7ZRt1YuHn8f5LAn4+0n5a1YTqxNZXVK1LT1ZQniZbps1
e4QAyzW7hB5Z90kISIK3g5s0617PfdCJESqtPjZkmw0jmDk6jhK2XMLnJRg8gu/+J5WrhvJlz0ws
UBPJQ6r+32vrnqpy1k4ETOfK1oRx+emTToyPU/eFGQfMq96q3r2INe+FQuPPC/ddgfHX2ZiTx0kv
p0nvSCzcf9qaS+/1d09kYM60fdfS/Mc4EwNSnXmotwnxX0SbL+l/3aZoyb0OS30peBPods7Zke8c
JlI9JrUCtmoa8nRbnPoY7Rq8i1/xIiEy+yokM5Ld7MS+MyEqcouMYFKyaEyWSdGiogj6/MTOP7nL
K97Mot79OnWfDh83N3PT+i5XZXwZ7u/rNRwrR2G4C5qlBeYg86+ECJTAnDHmgosQSBRUJn2uGPU7
U6Ka1FGi8CQKtycr6JRtqQVNeiLOKLkEkXS/AwMOuHU+DvfdPfh1qMkd0FayXcXa6YRnBozm/grB
oRVfNHwTOU1qUecOwXcmRCWrY7CAaJKYk/GUwg4GJWY8Hg2Ixis8Ghy6fWJka/9ZWZDxdbTJpSNb
7VgUNR+yIdpCl6yoPxIDzV6l337GL9OaXDVRPyZDV8Ria9YA4UZ304KSQuSN5q1k9TZzB3yb4vk6
r8ldY8RjUDsnsWrkDyFlLFO+o854hmdRPjPbev7tyfsyvcmdM5wyC7VGvuOvX+0lIgkvG95El3sN
pMH2Zv2zndTFokytMfE9xXZkk9zRVPhszJpI68IoZUtWl8W9RiEc2tHjUlQ/0T6VXktXYsKCV3m8
FIlRvvdF/K5eO7VbkHtlhdtdjzy3wo6C0GRdN4HvQFwvbiR/fApqd7ZC67sLxDQ1XaUsQLMwhH96
GmbbtGMbqvzKmFwT/snv5PpEFY5wqHLBbQRdfw9QV3SXBbezD8nvdt+X4adVhLJeZd3JUVIs/nlT
7jVfuxBNdApIlHGhr9OedPrPi8Sk/r5KpmyTh7A5zCbR2D+nnFrH4DT2yhF/7oxW6gB90d7ZOxM5
+2WwJXnd4CmPoidp8Htkw+NFna/U30dtp/d+9qaffKvx6mxhoOa3P981706z7+CPKl5kbVO6DlH+
psT52XwawIwiUn1Ir0KE/F9oL9sBEFgly+O2uCbCsbZur7MLyJjWwqTtVTBWouWQgzZii+xJaXia
X+9eu6V85QDKznn4WmshzyL6MgCN1JTfs1TgI7gne/dRAbt29JTcV+wl2FYYKRfjvhg8E/T4A3uq
W7aFJx0aquIqeCuA86DDItNK5ZrQixIxiWTHv3Kf4LBsVbdyRyAXPCbaR8F3pXKbFEe2OieEsa37
BAYQKt7gXOFuCQTTK+LyFhg36lcE3EpeaVc284bNAVXsIkPXL1lpUHvN1rV+0yXpCc5TjhI5GLU3
ODmcyTd4Zt6H4JK/6uR94436Cqxk5TxFh/Jx4NEyPlnX2TtAMWgr0SKAKBx4jsCWoe6HRDWye7zx
ZAtDchlSNLBND+WVoBBlr4LGDO0C0gO0G1SnEVztXgpmT3wEoW3DMz//8R2aiEiLrNAkfTlS9FZe
dr8Ea4DylQsQNcHbuOJb3qD8l1M9U918GDjkJuu91ATMZNEx73rBY2xpAB8EOb/SNv2Vdn96TA7V
oVs7T8kN0OktBKCFuRtucvBaZ6+8FwcMaRXoGTHa+el6pEayAERwX9JpBeEUsXS4L0vYJVQYoloP
rv1IisGibUZr3NND8zBSl0EgBLJe+FL5PdUnJBZ5LwRACgPD7eHDbeVVtDMXjYhF6QB6Qre7EdRj
pNMpLZGWp0fLPy8jh1PnbP7JYf/j4E2uGsuImlYdxuP9eHUk9LslIHDbo9+C6PZV8SGAQnOeq/Gd
S2nKjqkZJrI8ijONBTdJn+pR1x0xMCbQ5+v+MjUXFO7A76EsKV9JXHu7Ydffl9t6lyAEnvj57my7
AfFwcyUhnPkUhm480qU+ek7jnfY1mPPOP0oLrf6VUx1J3nuVNp7y2n1Ymqez4a967dZi83KaUPI+
qLLXX8FN63+pK+WuCH1lM74pJVQI1uWQAmICzCSvKqQs0XnZ1OscMnhyUC+EjL722i8d+phrX70d
Vv2rdNf+SjcYaqXx1A9d3lT35+tMW0iP3dE3G785xGyLxLORG8bl21NRuYuW5y2hJJ+NhOUQe4o2
ulW0hANGq1BDbyKc0824rRaqaNCwCdCUa6p1zOvjJxY5Ppg8fduFLbkt+gTUFqxPB53/6S1/P6Iz
XSxphF3RwbY+8hBvEVeCm3ibKZ7e7ILram0dWlCj++A6XGF/mmVmwD1OSdna1Ae1wLTkK8nLAMag
q9mJ1pTjVj0I9ZYCKoLw5no4WdVHRdWr4mnvFPXsoHFJb7AXOZ7yLzl2QYSkt+YvnnNKxF+CR7EE
o30rQ1Dvoc5QSbKLHmJq0Z7lN71wWwLZIIhTRAeqFb10q5KveadfxbFroZX/KINcQs8FDALkU/T5
JcurgA8fN9YOVuDS9vnuNHpELoeoco0tTGj1boRqKKg6oKWITFaL6CVbiw4bQO3dBZytfXdFrGAZ
PdAl8tA+6NDuNQGKcrYKek0G0Igj6EhphXao/Qs5OP5NvcloPaagEq6aV7x3a+16a8Ar7kBUflQ3
3RskFKoh4tK1fbS+f/HMBEgrbS+p/DjDOMDzDrzTy8f+sSu4y/lqzv12/EDiB+oDcNlh7WyQtqDj
FngbDocJhSdyf4dgupkDtBnQBTf9rtuUG8qtluJXAixHs4vDDAPIpmj8bwCtpWj653cYU/VCB+OE
XCv+HEiENzRdM+83pFwKoAB+rEDsgKzNwBtAvliB4QLaEvzuLLfElEGzh7118pM1TD+bMQQ5TQBP
QG56+040K2EcAQIt2xxbm3gf/f6jEGKxXFwRQeDhIvGaT1xI1brRfXop31SGZ9yXF+2TAiE5gwNA
PyXl4NTSbY3lL1SsFqIGD8zR6nxfbIKdeVNdnm5bH+olTYI39rNA05/3xzehA9gebLbVx9vPHony
jY/6h42a2MU0tXKpVntMPSzHcH9ycUhQso2W1qJZNksB3gb94efnGVdIVf/2XLOELCDxXwedTORr
JmEKpMypqwmq7t7hkXZTAR1cjiASxusxheIIv9BcJPU6rN2mIroAhsy4OnNclun1YPmW9tYatyGS
sgvzQVkfTe+4Cy71Zn3yzOuw36S4utnwGsADWeoHS/dQSShqP4XrpC2LO7nb1DuH0OxzNlw6e9N5
aC+0crtq3ivFqyXuZa/Abzleyg/OMt5aewlRunw5ghhfOVvqjGS/AT+0KB7yy/A+D5byerilT/VS
tlbm1SF+jZdxQzd5dw9kCWbE6BX7BhLEoR79YN88JobrIYVICtmAF+EVH7T/qDSmnRZGdk1d4V3g
OqZXv2UpxuS4rM9uIx/sfUcWsf+oPLXyts/5S3NhPZErXfyKr4YLNucKFAm8JcMtX5TjonhVGreE
wfUbOhJw2ZcaCqLmKlivy+QAxdl0FmWzjN4lv1rRkKQusb/gE/eCIJwoS3BbKmgYfDV+IdySIF0q
1jJEX/e+fQyW9ZOK3lrIyeZ28XIukIppHk0A9mn6qEL9fgxL9+yGrQvhSDK8aPdww3hwNwbO8a9I
cm/S92I1JIAmyGmfn7lnft7c5t8F8yd7bPLCOHalo1eadL4+twqIoO557Mpd4fT7ors7ldpiDOvf
RoNr0sISVkuvP9br3gpd6wgtTrbdWpHdysp+JXVCY1N1XRArzDjnEh0k8YsuP+ch2JyxOCTme9dx
d6mpm1aoL7VelB0y50bJn6Ox34XxiXJcONvJ72Pfb7gwUih4WeHFWrloDFeuMEZq/yjXt9A8PCdo
n85ndTFoEHtqeVMO+W7oalet0WRo8bu1bdk8m8FHqkirLgQ01wy+Hkqr2vnoncA79xwXSVuEBWLP
yxowi9ThnQcfKich6G40Td6F/e5kL6y8XuYFN0z30VTy8pQdd+eclkleD/F5qzc3UsNbrM78ICqW
x/x0EaYkMsrTKu+QdK5Grx+GyyY5+bayLQsJSrB1BJ0XLI3A8YzTk2G+q/GH45x8vTu6bZIsA0br
14H0oSnFXoFPIHlNjZJlkHt1a7locHgShKqr9rwzzeZiOHaXZ8m4btsAoV6HWHT7YHEpmndpAWUp
qzHdgytVLycq2ku/7qlaLtnvyUPSjfwhewGYBJPCFCiep5WNh5As6ngbxTomX4UnqD63Zn1VdB+9
cYgh7Ki7QAexpdubBrxL9lvMXgsKPz8+lNjlsx6uedq5yoDmdn9TdG9SgbR5pJSXw7CyGDRoVlK1
NxqUAS2Ks/kz0xzPyoDMZTtDHtfaEG9DdUdd/KJO4Q1pvEUkCHH8aVrSs8zLU4KhUY7sz+G9NUwv
VrTKt8pzteq18DWqoYSZHf5L1y+j/ErOlIU+aJeFCsGvpFCkRa083IZ4XWGxsutniyvpHOB2xgt2
+eUJX82R60UeatdhIC1TuVwoGjo9RbwYq9vYOagaLXyJvIsUbV8qx9VwpIL8lF3Vo7koBnQPc5TD
T8OwsHl22VK2laXbNLC8wFT3nalInhXqCzMeeBCeYC5mxVZVEi/JDeong24NfGVjHIc7TscxGpbH
8ebU7xW4M0nnGZXlVm11pQe7c9utOke5zLVxlShW4UWopEuRuKSz8Lhtm7NfGlQS1rTAqgZF4u1z
mv+uI8UNQ3MRnxFaLsal0lc724bMbBxKXKP4vcDkFOVhiJ5VGzbWoc9NPzEgmTs7J9vbx0Ns7c46
3keEe1w1q06FyWoE26MReafsOWMDUyvgD92DHidLblC22XBTHJWLODsvFGQT9OJ2tEaalvqXjrec
cXB4HwbDa1G+V3a6UqPfdGD4pxK1NBvYhup4ReGd5HJrhuOt0fEoxTMcV6V26Mbj3VlGzHnI15oO
rUqNVoWDZRAXWbo1rETwAEstutJG+95qga7b4b6M4O2doJJX+OGAL9wsVG/iExdMvh36bZ68YOhg
LuIvxzpMJ4uKO8r62GOlTc26RGWTfKK/OB6WgUmNo8kj2YBE2vOcs+KVke2O4hvK5WUCzGjkoX7M
gQeWW6MhyNzgRWZun4F+OlmrRjPd3Nll1a04ufpWSc8LPUPGMhoucqtYl+9trniKsdOVh1jh0mUO
KCX4Y6r42mnwjHhhlpkfnohYSTxONciUMcTJ5EHrsHIl+Ter9qrgfDmcbmnX94SRsPhbQwtgSRn2
mEmtz9c13GY99HJWoslOrnT+XdHexbiGdWOG3O3VGUB959M4wjNjr6bNPoiC5SB9cKzLGL2B7nh1
KrOLJrFukvQuCImbBI6rGS3+yyY/jhtJPS5PSnBdK8WqlXcdMKj0IJ+MR13Ho8NvPspApxJO+9GT
IuIBurU8a8Pvk9w8KLbZuFKaver9R8FnGcOPuhlXWahwvG9q/qGtcO8oriMpftTY8KvqbRoaiz67
jNp7BAS84viQ4+eyErRhPfa9vLTiNzss/cRSF1piuQXMQbF55PFFKvT3KKBLJL5uSuU9iYDpjdou
MJGOkvCbY/PSitu1xQ8rmuejbrkBlijDhEfnVd7oT2b4nFiRH8cLp1b5ordytR3qx3FUAfdJazuj
GfGU+xylXiHPH5WbhEU14ocmG3AlioUOYpbVEoeDAbGDfgaQzaGKKGCfhhS9abDKuaS4ucqgWypm
dNHnnjy2G+n4YDvQ08vtmZsj5EhkVbWJ2uc+S91YO1RszjYKfNuOd+u8WZ3Zv+P5uVHOW1mF82w5
t0V7dMs2OmT9sO3TwJfKgf+gmOHg3DXKm2SjHT3avlvZ0kFKoI4clwndKjS6JOGHUYzbcmhvBnnc
ZImy7tPKr0t13VS0tUqavO7aGFcDiPKoed3p2TCeGo0IQK1wVA/O+6AoXpfvurxYrYUFqI/9ncNB
M8bON/jk4hd2TsdlK3c+19u9mZ13auiq8tntLBpiID2Mvmwf3yNTesrqZtHJPMCPeM9lcChbx2Oz
2foyMp2taSHTFSW/42RcE2x96nAhbCX2y0G51hT12owCN+c6qasXvYZ/xTUg9cnHCP+Qw9un8fvP
Ptnf49SiOUUmSG3omsGtMnX7LSXthpPU3Zd0TckLeTt86NZFcvw97CPV67PNiBRsc10RqOwW+Tv4
SdzIExGyxrvdVpHXavfQlmPfuknXp6XEhRGtTa5yLql83fbb5hGQPMTJawld84i5eUlDiejM8wWy
zjSSK+YBlkZWcASRN58kE7IojysiTt39mBzSapOe8YCtdZdDh1RQg3tU1sOwTcdbR8EPQj3oiDIn
YEbJlUG9Sy73lhF4rey2kqd2Gzu9OBHcO99UV8q6koi8dqvrM7E5QiX3wSa8SbTFGTPJ4lHHS/oa
VIhnAhIM7tRfZ16XvPkt2M/isSG/VTCpW3XpXEPrDHyFiwCs6+LSI7J9pDXKvlL5awNjH10tXw2X
Ue26xw0hCmCKu5465fWhXeSK311xLar87MNDvNyDQjGfB7oE+p257PFR0GTgXHjGb+I43Fabfp9t
s1VWct2sj3fmS9rApZQeOr/fJbmHSd7jroGauvqVvOe00HfeCeIKDwLCo79+3mbKd8tjKhrCIrYm
68pU72uMQ0OtqiCgk2Jctui4rcd191QgJ77Or6Sn2cj+J6Xij/wL+4EsK64fcX3LnorHKcag2bVi
dKLdHOXQjbIOXRFub27NVQfL9W5Qb/LzMlRXsfBwiczwpagGD4mXrUSkOjvApLlUz282lzfx91V0
qXOLbaHh9pcW9BnV1+kpV65j5UqJFmOzivNFe38msTRAkSb8ZnpBv9Wa5fmlUhfBxgLP/iQ5vim9
3kJDe+rtZZh7vewlxbaFK8kzFxWiF8sm8VZDHgZ8XK8keJt3SUVHwV0ku2Xo844Nx8ca4Ghe+1Hq
F6VnWZ5DBmBBkH/FSwDC2OPZaXgZuf3RY9Omfkd/+NF74qkS38A3h3oaPQ545e9yu3gfnorEu+VQ
BDwFd1p0aTe38qJ0mUhRr/J+TSg0s13bXrScGJXU0HHRIIXa3YbjVl0cS++5u9UugnZzDrzBWtgb
80nW9/y0JN8E3argyF/pb2QZPuLc3TtwR1fpRQqFy9ifLsdF0Lol97bpVg/GKr42CZNDDAeM/dBv
ezd8H7cDgaDw7kSZHx6CThCGx/NF+cZjorwrdjbFcZ5+WdRu98bdp16c1WWfXthrmv6kTd9t0nRF
YJ969Ogm6zwAyh3tkhau+SIteeCs2H6PzsbW1v3KfiXh0be+/DLqrvmYnB7uegnRVXoRmo1F9Cfd
NNWi3Z2jtb0s9iPhjqV9EQmJvOD2SE83AinPNc567h3vDMkdboNDW7ih7ObFIuECf4t2VrNptjw+
sVCWiK0Tzak9HozGBrb1cW1HbBtCWG8oz66znXl2wWYCQG/3ku7W133m2xcfW0yFcz1Kr8yAVAiP
YVc5L4GKDPVi2JxGX4hL8UMvB+7SYXWUL1Vr22mL4j3ZdRdnOFpn7r2I2gMvvyL+94jbvuRn2jDo
Mz92NuPDtpTd9Uel83t60RbDXgArvUBJk6r+xDPpry399OCsi9i9ifVNcGvWM0b9syP+zzNsKhby
XJYjqhPJS/6ZnQOuM4RheSYffUZJ5C2P6CrzcshZQ/sUDlsr3XEzOdWqDS+V046XYtMTbrkflGcF
Xne8r9Qn03jXTnte9ufwRi6e/oe0M2lyFFuy8C/CjFHAlkkgNM+hDRaTQIxilNCv70+5ei+rrWvR
lmlpVRmRgYB7/bofP+f48PzshU9OO3nALz4hCj42/xLp/tFSZLynoRimKeloqzlS//tDJ0Zt3Ktx
kuLq9uaJvpj7su1O38zqaRYNIGfkRm76b6KWf5BX/rroX7DhLS+wjDeUdF/O+xdourQ0VpKbWPVO
3f7L/f2vl1JhPigTRpjK6l88Gaq1l3Dv5BRINYLA/AeXdJiiJwX/zwv9lZngY9bE+cCFOuctqoq8
u3sCJA//TcX1D8j1/ez+44b+AqWKvIQ/Y3Kd+JNyKJQloGXxX56a/H4Bfy3l/7zI33OxSq2hylEG
de8sFhfV9oJ9stuucf9xXXu2g0Tv/fj/RjX6sz/++6KGrIvym4YgapyBfzFwIjJnXX+ZMt3tcOEF
NFOmRrDtrKl98H3TYfb6z7/xjfT/5WniKyCL8oRfivx3R12In2Opl9lzJda0FStbkOfPYXG7724Z
RtXlUnvuOsHr3nnMb2vaEb0eZbItoqUxYfhuabe0SDLdHuunfY8+wDHE9Fh0zjNekGyaifcsfWq5
8REWFKeV+qsTf9L2GOcfApPIDWGRa9bAUHZaxiWwAV8kzCr+pVc+MnNJkSbF25hYeAtu9fcApES7
TXhsTHWXKxTHjuQahq8+dyrdB8Y8RAvmwJeAcul8BH5lhpqVF5umnpriTItOqQl3sbKrMfsXrFT6
J9HuzcCADwE7QRQnAPL/HUekh/pQChz2VupCNy26itECfJCUlS5lY1XXPrEhldSGXWHDzvzkH+Ji
KjOyK51ridX1diwGKugBnUfyX8axczjc7Cffsc8KsCWL1OKd9VIVoX+vHCo42nQyo6Z5BKU3NDbZ
xqSzi/NzY+xH5ugByaSO+qH+ZEyuK+1as5WXVZ9p00128X7C02H0PESK1E6+iltYpa4i+6OyTBS/
pxBIXZCG5INZ0fcD9wEKml+aWb3ug9el+YUokF7yQ0a3iepwYjMm7pBqTpows3AWTWZivsAjYfBM
2IaVU1Ccgb3TuRv8Dmfg1qK79C/x573v/3v3vF+AybZ5lxOy8VdFoQjYtuoSVNgeFeSqwP3m5sau
aa/dT5pVzoERhdPPfwtGf46Hf1zV0EXxz3wT6e/wOum6PG0i+JXajhVGbWG+OReMLP9wZ/fp/32L
kK3+eY9Mf9Z0WWLL4pP0FyWqy4s0MYZW2IubY0Xz+uLpfm0XmxvCG/yZJl66ZpRwtDln1i2xnU22
u27AlPDJCXu4Bx1NA7/doYGb5ofNJrPi63nRYSl1zo5HZ9PTM6SlHPxc7weff2yFZ2N6MWYSrirK
mZa/fSxGwp6xSHD4dzQIkRV+XmQvGN4vK4a9A1+NmF1QmtqTly9hoCsNFsYat5vN2rcmn7o/KI7e
uYyUVO1mrXuJPXnSirWD4jfYJkoAck5fafGrbcdV681jOPKL1jnR1s1sfVvYw9fvr+7KO0DEd0Go
jI6+fPoB2XG5KqbmNqZjVdnx5veFqblV//IX5en393naPj5uC3W9jjwd0RWr33pHcuFjN3sEouFH
3/BHl/HP3fqcmcdPyf0Qz1AJmP+zdNPlcja7xk592rBTaR2L/nJm2eZmfneJcrl1MhtrKczu1jwp
6C673RHKsPNkbnvztAGcrfJp3S9sOIEyzm0m9Dwf/qYOQVPk7Q8j4vmSs2xyf9YHTAJiMqVlTpeQ
fOhweNdykcOM//kXFfafI+yvlYspny7Tv5QNYtZf++VRS92gsaL2ElOub9YEcCon8NjpWvgaydrR
H1VOX3niZP4S7Uw/0mGrFFubOKU4JdwMqicMjna3ge2eqS/AnZn/Ibm8sRbaUy+aZXerMwn3btt4
hm4DRyqKdU8dxt4TGgwaLxPWji0MdgE0mtqKbP/fO+aNifxzyygym0aasF9ol/6d34EH35UbIq7O
e7j5Pl1LELFkRhDBGLtolNHMIL0tzZ0mOa9zhi3BZ3QxdxlIkW0cxqm4iY/i5vkI2/Gd/hsbZZfM
lb25ly8jdSeVZyDsmXsPredrwAPIea6YOLQijKtX8zyxH9N3FELNBY/hXG3pt/hamLkl1dQceH6q
hPmq9MyT2jsy59elVi1jnaySVbqD1MIACQ7JdfSjLycfzxfEhwTxLAz43+JSXe5ePau28s0GKxe+
2UuczaEZxks+V6AFj9kAsSleYhrD7/fGEOzniZ+M0cxtWX/1vubU/jh72PLsTVRtbSkEYUMHOZke
Q2K5rWOGMpkVW+OTz+xT8CKYn2y0nfGmNDjlXPcGp7fDZJpMBY6FXTnPliOPltr6t5gyJRoSim1i
WOftV6sgd1KvnIuzehlv5A/8WffMOXCLWeaLSCWeSHUhPNMrhUzyBPHBUswbvDfXIDnA1XjPpcKv
Z5rARtgle3U2zPHL2WYLFGXW6kyh4ad4EQN2YTxiOEbwu834KNGGFha3d/faae6o7oUUH9oFrSym
5cRbITRhrRzLYJgrdJO/CVTm+RX0i3rK22htlrLMNwmhtFIBIbKteHxAjLlNIeUEExQX62rbrR/T
V8CT48AZwuFkLhMvYoJkv2j29fIVjMt6xqtCFQnfxm9CYRs591Ber4tFwYyJZJ3vabBP6dzFyvs3
jeH6W7hEEFI+X7FlFlb3xavNfgW3CaXtbdpwCZgjC+0SB821vMornCLnxjwPlQV0ocZSLtX3c2s8
pqpmA3gBVRgcvaIFqJDzm1XFBjTcOLalLxI62AHClwbDvJ4LMOOYVHQSts0pP4mRL+heWc2KeKYp
QSv44xDkNw8oBJ7S5GHVj72hLjttmppeWrsx9X9mVbUFceDZ2vwGqW1lr5rYzw5Gk7FW18bdMjqn
rPyOdgyNESAwq7h0iEdUOMxwMCPmWKnO7eHDhpJO0um2gbP0ZkoOxUKAmIR9qmHlUP4fnsJnv1t5
aU+YQcd0ZLzadSyMnLe1EcviRSPLElHzwvaki/J0GPhAmtu0wcvwTWExMGq5mImfbWup7jP14sGR
SWN35kmbq/dQenlxHhTVtIY7GlnaM0RwzT6GU2EKs1fjRBuK/yZxDI7AeslmgDEc+xFwPPZLN0By
S/8uE/eR+RUN3MaSzg0eRgYdS5tVzBHJPjXfbLDJhtBCpGRUd8wSH8tlrm6jdMZhqnRTMaKR6R7r
/qAP9CW81xC+QBCW4wb24NhYph7cSR8N27hIeNc2pqVLFjxBCFDi4Ny/x+39G38om30NthRvbnhV
TWa3pXCbCxPfGG2GOMtY0eLnYMzGBWRYgCehDCQaQIjZV6+Tdiq5YMawG34xBQy/ghldHbfDrubN
ae185pXMC1Y4L915epULrIGnwW1RfskBzVZ4EAYU1pwxj+C3E8V58Ml/Wg+nKc7w9yZevUI26I5Q
iIcgd0Ckfeq1fR/88c1uzzY3BpZ+0WQy3v/2dd/BncgeFrjYalyt5R9+zhDRN7WeIaTdnfJFDAqH
+YQZ1c082ihngZkQ9fa5q2bZhn3AIh1CoC9H3JVsZW2bHUiq46cdCVay68JJIK5f28Kk3WFzQTXo
fMHtvszt5KPztaUx111lKQfmQdoIB32hMurI2MeDKwbQcb3nDEtJwNJlPY9WxipZJksApO0YYJzl
jR9SxNjp2dCcGshzAvRgrLMI/OwaY421G2IPRgfRZYt5g50dcyaDGg+O+Taffc1oCnqcycvHR2el
AFiixTaPFxhxQa95Tav5/Qh1Zp59NLP75nnobNlpoa0x0PlodHb/MaFmqKf8y1fp86eS2o9x2nLi
YwTkm+7dT760hbCAuuxJbvaR+zSYngAHuguT+PQ+kO5W9DN+iEExFxbS9M5YxiLQGyti/DtHQ08x
EorkcXsKOMqEXb14DzFv3Ic3uDXLQQ4anu+rnqqDrwrvff446KIlV+y9ypZ5k2E8YxlOUiKfAZVi
0fGKXlN5V8x7eIf3UFzzwdMv8SPxGKBYWloo+elK2JrL6vd1IqK0BxrPU/LKdvr0DRZ96g3+Hb52
FGRTbh5bgWKqu5orXHJYlXPyQRYwrM3vU3MlAXvdl8NRuub1t1ZMyXEysm0ogx/vZ/DGbAnLmDRJ
TukwbMr+NhfNZx290Tm/9vVg9EtY09osWmWPsP+wHum70CorJ5HcW+pEXnlNPs1N/20eyiszGJxb
YXNRGqPHbJ5es/lUWEZOBX4IRfNpwX6w0RLTqMaIvrvW4ONX+Ux/cnObJ6eOl4MCj/pvVTmYlcBT
hEtxjqzlgX6qN8BBZMLMEc1uYsOYeuSELFv4LH0juBHqQwiirMcmrB1leptrbMNs+tthVaOxlN5D
eV5TNA+L/vA+zG/+w818T+KZGvI8An60y02xA15ErYp7Nr6E5bW5VrkdV1ZxfpF1sxIew4Z7WKpB
PFUdNlTOixjuLknNHaF0GQ5jUAvsQRWfB0ZqhfeTEZg8gSdqhrunoS8QF7VdH24LzkNt0ddQeCyR
HBvPZ8QWHR1vWKuAaPO7H3k5JfRR/Ba/23N+pf145KP0Hw9+Bekp6T0ZVk8HkcsXssX7dARrdtnX
QUEBDAHgx/yM/Ns8P8poKmfZ3Pwc14+PEqz8QyosGAHqOj/xX+wCmabVF6+JE5V4wp8m6OGXFhYQ
VGmQ/iq++dUvzBN/3U+1uVDY0VVj3UDGXZfOnzzwnbJlbgFNLfayYatprnzUSmvYGZ/Nx93r9sU2
/VBwVBNfdptbinwcFLvILU6SMujmDNBdZ363Ts/yIQtvIYefUU7poiGFOGYTomg+13a9jeERva3N
mDsNPYGGfDuU6SAsSazUZe1L64HCb599oVMBsKi/0oOSWpFb++pmQsN5gXWMPc4mG+am7+XPNvYi
3RHVyDOu9bLZ655wEn/bQ3eCNYGZ+u/zS8NUAJnh5V67NY/i0k7Z5vAM41lBIOdkCaAZaZHT/3Lk
K1/j78ig7R9OYgrGNzXnJyJOGDZn+GuwipfV/Mif/FUMw3Kff8jHgu+kVY4wp/uTucEI79bP4Dnv
P4slG5xgKEOZbVjY6VcXVgvOKe/tFKuu2Mu3YJgR8OZa4SafkHbpLuclhRn86tcVaXC2T/z6576s
9k/6NXD0sGE0bO3aHZPlnw34mpmX+0iMdjua23ODbnxAWAoqwVIW7flF43hq5i5/wiWZsCxLn2ZK
S1YmB5W6BsfSl8ViOE0+or28Br9hEb/u7qsMaPF0NJgqX2KYCUKPVTF7HLpdcoYRsZXm6Y961c/C
6N22b+/idCVWHiE5Q4fl32b9QfmSD5NPkzgBCGE4TE33u4D1M38Fw7rdaHNlrh6HIP0g3xOfUK6t
DsakTUesNPyJNO0NWyWpMaZ56/bSrHr5MUR5ntB3ewS/Ms/iZ7GtYJV+0oEjw2nmNJRat3O01e2Y
QIq6klDD82KtilfKjnzfH5Mf3qH4CSrMPOR7UB2l88OFhoGOYoZp5T3Qzu0xmt780slcySfNW5JG
mqesXj/kTalgdPlyzbOuzoXGiUkjS5fEjLGyJPDt4yBQmWsiyP2sQBPRfI/PFflRPq6FZqYuWtnv
koN8SQRPKr3bF6kYTNabbrcXqlyTEh3rnEM2az7GhfklGJYZSnhsEndvW0QDEh2qzCHL1AbKI9px
4Q1ifVtbNfomio1Dc+pOQG2R4mit1X4Ye2XZf9PRfcROHLtS7d1vgbhriFtuQ2wzHeGzJ2YB5m3h
gX7oUDmYg433Jmlv8IBmHQ7+bWG68lrdk5skdhnKgeZ2M9LxD7W05XU2NV3aITcWf+onV2mZnnro
0aYTlV4UvPDizKkdX2EO9TYGTbnB29emyTbxk7D2dvcpMdtt9zqae2RiEOawf/8S1wOHjAw1y77F
Lmaf+kJZaIuRdjmKuJOxJm/ctHePp0Vd6iTeZN2ErPb81Pjq+nm64TNKdeoR4GHcZ7FLIfNkk2TB
iOBHg6ufzMSTEDQL2Td8CYikhrP73eQcavfP4Rid9Zc98brlOC/WxV7Hw/fhdIwVxJMVV4TRQspz
NTfp5wNAofEkcVrFbn1+byrTolQaqV8zryZ9rp3Ht3kZNEvevZVRNYopag+swyoKypcnznDhzn4J
3fr2toipBhWP8g7pFJApwokFGXV7beByka2uEozxzVkI78atPkkkp4KfLqqTOa9cdDB5QH/Rfcwe
cOuC55nR8+hxXH2n9VYK3oYr2kL5nsyyrc65+9kftXOyH/bZ3S5hud0Dtm6tOq3kKd1S6+hvWalh
1TkcTacrplLu6Jf2LI32nfP6bmujNe7vCIjSN66i06xcvzb9vFlWa80eatgPFk1hfkixUZ0ncz6p
Z0f8UmFCT07RadjI8+bQh8T1anXfSleF+0Q2FXD+3b9Ahp/gFnBLa5s0LifMHsrt2PrpUjmhaftq
fipER0toLjuTIoKAAB4CIRpxEpfCQ+bl0uCWZYc8cIDlQH1LOlsAwjFprrReqEiguPF5tDelGflG
exgv8sQijk+45FWhxpvsGnr3kEFNe6Q+gt8fCG7pIP5JftKPYZ1D7qhmqHYwzX01gcAmv8H9tUQI
dNiaYl0LGxTS4SIpSMRKwZqItgrL4/KQfeUHGc8IM3/0dJMRWLaGOAM9G5I42eI8YvM2EsRBu2yD
mGJotDRSvt7JEp+vyscnzXbY2pzvFNORUz4spYbna8vaG2mtU/tVOzpJ5KewA42JMnc8aF7r+zWF
O+U1icJBDZnwHYaNbGk/42wIajCJQz8rvjJ9Y2xUl85Id0YeMWkQO6V7A2amPVAqz+6LjCpPtjUc
izWLf0/z5NQxCwCIzYBIUjuUb9359T2+/Ep3CtzrhHc52bGUJu5E9vWbc+dlNB6looQRfevpEhoz
YnTSOIDxKh000TUIOrKv/UwaeJsUKC43CXPt3jv5xG70uZja6BiK1p4sIc19oyq6kY1fMj87VQAo
qXsvbeWnR30Aj7ax6Zc/GcXzopS0qWYBldS32qVKwwSZXMe+cobSb9QpNISmgqgVUIB0gL9oHDvr
LC9h0lSVk2duRCXkwT94kGNldqNNI1DEbPGW+yReJYaaGT5u00cfyOY2rRyCJD9eKf27EnTdOpM8
gjMRsn4uhXz64D29Dg1R0HRIUyNSbD3Qiajtkhgid3YmzcvUJ8dsVM9EZQP3X7hk5kJEx414QfX6
ISS+PWpfMOlwuDrR9QWV2oEc3UQueqnkOlIlcIdPi680ZIGm09+WqexXkW9M3BavDJxB8JWGclb4
gjJtibGjc8+dCGqZ6hRMxNTsvg/4EpQQnN3ArNIFXHIRGIzYy2FTnSa3adeEOe2b/igm67bfKPJK
NyHD7lAalI95jyCJPDloGQsIX0H2S+mgy76kLorBf8DQrWcgMC/UEQuqrDt4PlPL2IYTP1Ps/OWb
uM/mdiFzqkiv3xGIbQaIpNCKk10JBnmoXYi/awKAhiqx8TuVJ+1KPAz0UMDJ++inPwukf+ZrkSA2
eoQNtOMRbjqDy+/fMRRlLWwAk81QGC5K4T+fLvTyW+yrSagq21L8MPRV1O0lLE16v2nC/hbedFeC
4hxmZEwVIZ7GVXJIKFuGUGQYRrHKr9Q3TbuVbqfHxG9rpze3km7TJ04fB+N2qFQ3LdwJgyzMNXer
klP13v3u9umU+qNrvD49tMZXRpiBUZQGce7pSB7zw6CH1f1DYI9pW7Px7po3xIs0O8XPU387iOpW
oF0KaNPO2sfuBcKYXvRoLb/Irw7duBLb2YN9IHgDTCZlrsgbsZ9OWEiNL/AYshlPEJbpYDpy5b2X
Iv8rzwYahtlFVMBkdrfWlwp3uKrjsgdzSmcAfumCEztGEpp5dyG2hVvAz+NJx4KnkH+WHqV+x36r
PEUCdQZgIhFJl8jCODMB3WA9bJptFELhv0Ankxdm5ueclkS22H0VLptMVWw4mWrrlEQFGTobQKeG
9mUaPUISaNW0SgEK5frOcdtPJXFxM6eTbqbM+LxqN8NcdSTZ050KnsO1XjWa8wDkwcaeLdn5EfjZ
ML1N3KTzGsjFraNIC4FeaDyVeT7o/iL3odik3wlTThKbnKCE5gl3HqR0gA8M5uD0L08x6MXMoA/J
d19uZvwcA/zu5rwmnhhR7Tl5Y79AUEu3V6FcuRxY2cvTstmE4SaDwyMsjKAwp1JFhJ5F+fwGukRD
j1F/pfNE6yM6qIIaLP5rd/cAyyJkEEJ/EppgtcO9dCBTLw70eRN7T9MWE4izXp3PzdLldjJh1Srk
r54EJ5UaMPdEI7jLm4bR0NIsfZBuwN23Wa7EmSrz9KcLIRVqrYkkHDOOxo0Z6MGj5oQET+SQ6ly4
rNDJ6D3B11yoH/yEN9tM93MQutxGGkEO2kUuicT9Gu2wTPUn66RwAbXgnxWTeV15XWujVTAES9bs
MnKUjBOHithRmNmNZ0WMopTshMTAMjSb1UmyBc8xpzBbI9jm0qzPHD3ZbImqulir8+5XgcaVB6rm
5nAjm4UpBiO9QoqVqwAuAxnoGcJ4l8j7AZ7IZQqfl0Cf3jx0sH8/zcXkHK/v13ybfUutBbfShCHw
Sb85f9ocpbEnYoQiByATG+Ead/YDNP133LWIvyNLabz3KKgbsDcCLSsFdU9spA/yrvyEccbLEq7J
xNJVAGxf/AZ0GT7bufqtgkee4fEaTOONz/ndrj7qdUszDm1KsS9n0fJ2bThRPyJEoRGnpaXQUwDl
MGxxyalYw3BDFzZN4IDqqMyFDZqSJQb+P+QF9Wc9A2y5UJwigMFLiC4aK3pl+v3pXYAv1KtwRodg
zst32S3rlgBQeNurPsKdb4aPlOvHQT0K55qhxfq8WeCDCQDlCyth1cxb440HkIe8JIv22os0lkTG
QXcvOcw4tvQzsypz2bpXFnkqww10mL0kPCXC+mQfJTbgsZo7iJkRpOPSRwY57CdXEOnbl8lNqlYz
m3wX6+5pPehffiBqPqfrxqMzaR6rVXMwLgUYu4J8E9peFL6F/A7En6/bJ70n+LwXzRO+C5y3qlDQ
/ZKNqXkSqYmPEu8twAUZBdsYbJ46lHGNbn3k9uDTAOlybU+uypnOwjfwWrWG5BHWR5NFCJ4P5l+6
cCPqTynIPIwu3mEa8BTuHWMog2Jl+FXQz1WvDeVpdUTwfb4tb7l1/75dh28EWBWds85FcwaJ+7XP
oZ6+lf53W58WActJTCDUQ1nkWb9WDXeleYrCBDVY+3ZmOPqT3pHDMNXhm7yyeDi56g7Q3AkngjOg
pWLVUb3Jb5YHieKIfDqxjbdOyY6BsRPP1OxOR0y1z2NOADvftD+sqwRcQrcivpvleuYZxMJpwg5+
kGJ4FbYWvW2qiDaCFwV669VwicEyMH29UPQ/zPmgcIB6E3nTCqfUOEw2T+Fi6tNWnMaoM8Z1Jx7H
jorqfinlUyt+PpNjp66V5DuGbNz7WRtm+SaVw8r09Dh4RJ7y9JPRNr6ea7xzviG2ZOKi7GaxuFAX
oy8d+68HPdLqJF/643ignVSTMH4bhVPM2l88NMhzxs4B+hGftomhyoug46vQBNpZLSFT9fM6MEVv
UNdj6cfI2VS/F+HNuhxnd0p/gF7E40jxEfx2LMbMQUvTMP6nh99ik5rmWK98pgBdimw9qUQoHYgv
ktMWbjp6verlnROJLs86T51Ws1RUZewIKE2Jl7KnOUc0C7k/GTN7TUeazuMmP67Rf5E8OE1po/wH
NGtSekqOAvot2gXoaO1yfCZA8whV+333S3RKZ/JSWtEMtqLz6Cuk/R/KDq8JjDCeH1QrCBnjwqGj
I3TT8QhOIk/vh0nHu7XJlDPJJqXPb1uF8dHdnE9PbdEn3kAnVHU6znDWi+GNkQ0vPzas23dhekLA
OYr/DHtv5Zq6HVMfuOOp+CooKRfalQAIrQpl3tycievsN112B7rvDRZSjeUZ2EzF79KDVUq9oMEz
ulvJ4YFaBgB+O8GyufWjZeNFGzAK5iG/kR7zmwcYH6kNuBZD1AWvzYIa1pW4EIvpQIfHzQeXZd3T
HRdJUd1baxvkHw+/vExEa2J4hskzxlnHhqna/UaXcjqGI6mwJSnER6s1LLXyhTQ0B/eeuZwpMCnE
Yc2CeHCywHgHLTgbJ6i4760DHEORtZj8VM7w+9Y1LfVNFZAFvTsYXnJ4k+QpR2rr9Xv7esQoKf+A
oJrFJmXnZmnQYgMA9DFSR7Unij3aM8cWuTxt8zNlZZd75U+PykeaIgt+frzRUdi4oEc3qwP1Muxs
dBOiw5kQ3IfQ+u+kORBIKut1SRgZowX0/8AcQVxSYMYz5P7KH4+5xGQp03lYb8J/C9WZeaUs3lXP
qocmQmUE1gKzBjylexdjSAJ17BV6toEVMWCDflvmkKaIuIWgFGYwCjd9HbfPg/HuRMzrq0SzkfAW
xJfbpvnh6Hk2zv2HbQpijajihW7h3f0jOkKcp00aQ+zu7Z6IvKF5M5yAZ40pfc7+SSguMW+NZrcX
QLlfydOC8By5VJdwjIyT3FmTbTvaHUubnO/hPEAsNI8Y3i5uC7oWJI7p5+C3xxyGG2HshJxuJu0m
l2iTplaxxJunw1EKv4XB4qSscbau7NdeX5m7gtez4DXr+xaM40w0zrZDiM70h8IuWSE8D6vzuCoW
WDhTJTq59wIOmLwPkOeuROD4cNKbpRZW/yXsXzuFMbjqsaXBTDKRvKfp3Wmj+M+w+GT/447OU6A6
FrB/IMFCWUbLnOk6nB1v9Mkplk2AzI3JWT3T5nUfaCOFl3eCyjQeMJhc9u44ZScjtEOMWmT2C+Ha
CcDdxH1MdaWQPibJTraRzv1VpwjVLBrM6jt4QsN/0L986lavOmRefPYmsgxwas2tlsXstqHdBaAi
fwjLZM1JCJrx/C5Od9B0yPKNJzdWDbXeLcIilBzgSsTa1nMOviTRUsLO8F2WA5zKU15aDvfDgHZj
Jd/NF0CQxC7SXClBbT3nQfAUWAggpuyLAkCNfjUjBlgyEwv8vxdcnemK4qLVEVi6UkzEtVI6ocSk
zunvLjoW9I3jpr5qO9g976fPfaeOSBpC15nx8Tg88JRowAHoMPo1t0Wuojv4taSkXshfpbe1ksI8
GTRAmAYXHkce8MWjcMdXoAKS6YFcrjFniZ1sRLeFzslLcfuRcCqxWYWc0AOm5YIXidNInFXUzryf
yayiRVDN5Sgs0zBNjzHImYnMAd5B5LwGV75DO2loQmI8i//Ew9Y5x0Dof5Vf01yADHGCvpj4TUHE
7eACQNJ15ELQmHo0RiEww+wemDlPdynDeuqm9eiK0uzeT5kZVv4MsHgg+tCDZiDPb/rDBqyvxTVm
0eNxCS8PnAU4b/ALuCwQWJhntiH9RUZt3j3xDtXVhgw/oVrkp6AnXqEOami9vJfZZPkIAdF6zG10
qvI3TtV9C+EdfGbwJwm8CTRUAd5Nm/poYOGGKQcEClo4NCHSadyFLQl17Kgw7KT57RboCOExKGfh
FduafzgcH93a4Oyvd49umVTzUp+XfWF3zSV7bd+nrOqM+vt8vQNePT2QJXT4gwwG7t8hnTQgbp6Q
Tvv2nUY3MGNClI5p6mQIbvDPMe3he/ICP7fKzuErujBV1YX5mL06x+DpPvr1jwrcCRml9EOFJIrW
ajrVMFmqpwpnCiezGjwrr4TBB2QFAE5Qvc/6l5Mbc05NY/BEKhnaXyBfMSYMfiG7w+TtMcEBzWa7
ESVeH2QEPa1Kxm897CjxOGZuL6eX3Bp0S7dKzWFrpxccKdrKJ5oDUt1Z+3QC842SfsfDOiEGqKdB
QIzqk6bggam+D9f+FK9Qfhnc8+G2ihiaxZDqieIjP8l2fIEfYdLz1qbPeAaYpkPNoq6gN/7wzdQZ
AUrRcoAqcvw7D8o3UHwGXHPflG/qSZUPgrAFbxRb+8GeT0O+Z0Qv2SLst8YWi0zyiCRzkaa1KTz2
xJibuJuNc84bti0LnTDri1+oe3uKQK6FaODx3tdk9+hlJl85/rLNtK8RUPl1vzThCkVHuV+md88Q
wpzUQFQ+1cnlmX2XQPt81uj5IzF3TXM6en+/HKtvPmRtvX84V2ltrjUaFpq4G7Q4RrYy6TqUv8Yv
mJIvBN6lpdeWuO+Wr89+L+453/m+Hl7yptl0G5R9sB3SbXM0Vi8iFJPEZI8kKVDDeAdqNFXcmtlj
78oT2VLuVCYKTus5i/yHHqj3RfNaxHRd6AWv182RkUufz6W+flMuy7k8OxOQsPbRrxSCnX0Q/T5s
nN4FbjtGC3FGZftBvDP83FVc/NQ8g28/dO7wxwpEmEqLZiGt0Q9tJtN0HYH6YgAyywNQprCckpaE
KOyDJ86BWJZMy+3EH/33ADnguEW66UPMnvfMPtuTb+RT3bliCmQpM6yUYKGWtg0F3oF0qX/EdPqB
aTD+SW1Ae9vmXeGAVjnNIedGOBlO2dcNxH8m/Sg/yv61/h/Kzqu3WXbNwv9ljscSvRzMCcW924md
nKBUwNhUU8yvn4uMNJOQV7FmN317b30vBh6ect9rXYs/EVvttVuj1Hc+hnZnPIef/sE/RId3cYKm
b4HyRtlimHu9jZJPRJyw2D5plk9j94QXz7pwYAC6H9uCNUWPvhGn5VydAunhQZ2sB1go1po9+rDD
bF6GIYWjUbKadloSHGSjEEIsfKsVE4cLfm9DU2JxO3jb4KFdG27Jc85mZB+PABItlFe+teYBHfkk
wIPW6YYG4PYGNpAM/ujB1H83jh1UjVkQ51+HYMeOtTQsznGOOoqtTf0aOk9Xl6x7dc2ufDCkfuc8
nxxaATang+fqSVpKW0q6Y05qLpxHgIIpSXpol08O0SwteqtuKrDLMZJAptBThq0TBMJrx3hs1ndk
q/8yJX0XrfbMBJfAvMhK0Xj7/Dgr3cVzOGNy2D4H9qRTOw41e4/qe4G+zRqF9lyzaox6IPgYPAwc
Z2bvlvpoebLsyyqfju07ymH9H0p7mX+Ygqwaui6bEpLbt5dtGPvFf/2H+J83szxfS2Pg7VHuWWx+
gR4NxflrMtpHSDHj4T4Ysm3mh1L/3jbWvrBW2WjrLyxAhNZTNlkuX+qd7bojeUmgGi9pPhdWc2s6
nfLzxafN5228MexH6fndczef4/FLOZmON++a277//ZylTvzb00DLmilK5FBpms6/ft5JWvlmrekN
Np9jYg2fYwfe/IQWpuU+vUiWvYvt8eO9qACpe3l/XbRnlFKvcuGp4q276GK43++jh8rahrY1f0ot
+2H8yXZz/ng3h+dfPjDcEaKoGaKiKF+O328vrUxMTfeIs9vnw8HY36pI9s6f+kiBu3Xnof77/v7v
Sr3Bq+bAtdOw5v4W+XwhOpOTM5lcrbWLFm75sgOPtHmMrMe/r6r965P57uPrmafCK6iTtrzVpBxp
I8QEDD7UshZTLvI/mnIcCc4Oa47rP5LtSZRasaC4NUFGMk4W8vgVJbPLEDYcbS6tgHZxqJ59wmGa
IEybwRMgpvLk1pMcmJmyih/DPahQ97LnHDVD9pQCRWue7mEXpX+J17/fVO9Ly6JYGdzic7N/JJzG
vTxUY9Q1mC4oSiOEDOddolgHA41HxpYN4z0b3O/AAlxougk1WYUxK0lqz2s3gP10agaKuJ+Rm/q8
iMai80o0qW9tLW2/PjTTg4tRwnm52nbkbPxhOR5vZs3q71cr/Xa9/PgVWje0vw3duBXOp7BqxX1t
O8fnxHpdDffbLrKYlcR2l7a746p3/Yy/B9TPq/YGVDswz7WiqMF+wKpwQhqbLfIx53rouuImpEB7
mqKlujc7/IO59fOyvVculGXeZHnY7DHMvOSTDC/FG50xtq0vxnRADfeC0GnPjuVT22Oxca572dnj
RNc+aJROaI5NMQ+zFp5XOgp2SsJ8B8vTmCWUXNO/X4z4e075+Vt73oo4KNvBINGCfbTco9hRdq0N
732Rje/mU3Rz4s858+eVenNKbeQl6xED8fHIaojMeGi9ufMl4248vrO8fc2Ef12rZ4zJJMH3Iu/r
xRtQrrGzvaswdUUXn87iHsVZ+tcwM7Bg4k0RcWCKvaudqiQDIiKIezYturVYDSwkg8MJVqftaI3v
qBppw2lgsf7deXlf/NTefcq6ZBqKIsFbMJTeZ9VEbXvOo6QmcsgYIQ1DX0rmLyDQ5LmgMLSHgla0
FizlLbZTyh089Svlp1lGSdnWRTva8Fe7AAXleawfKZSoQ6rxJTGVvjPMV9lHssgP6diflMcC0SW2
DHDMNr1F6m9jf4qZVjrKG/Q6yj5X8SQiZ12nXbjfy/sAxc1tanJy+GiokK0yYJe3scDJWvKs8Klr
1EAQc1WaHuhJSrvZmAgXTxaEJXNZvZoIe9GOIKxFOkX6kON3/ZQ1UmWKOIjVuD5JQMPBQnprR9dx
O8seUvqR0/iKcKVw8oszv0y03Qk1j9MFd9CmoYLn6JPooO6LMYex+KHCccbm1ByLKwgJkxOsiRmg
qzmaeEzP3SHRNhZ4PEmOcs4f+PJT8MLUsCFFlE5MiPI0fT49d9Z8zsqZBZsmYI9bOvWBrTV+mvF1
mIy1EZjrT8QhI3pNDSWRp0Z3uw4B8rE7H7P8j4HYgcTxgkkgOMDz/5xl5UsgFK1vtsyynLstZ1hY
k/0o4GFZ24nn+MAd9qMteoSRNXfZXIJySEdoey02xO/35nxR7L7oX6Pz28/pLT2e5wfp6ST6e2NT
zTHq7NSVNNJ33kM95T8X4AQwXAL/3oAfnA5W2tSfAbEdlxtzGI7xQj0hGkUw6mE3Ulx9XI4KTICs
not8Jj+Lo06y3jUa/bV2LOYBeqhgKyOtF6fnpbdCpb6M9oNRslen2Tyi2Wgu2s1theQBYV60gHo2
84BlWPRwxxLSdI4k85Y/NFhSdp5UD4P1eaGvzXVxyA7ymvPTOJt1wjFhG7+1u5bW32A4mBcz5OFd
06Ac3/u4//X0VLAGuPv4tOXexlY55SepraJ2P2NjuxCtFflCUFxcTI+7Md7PxzvX61alH2/L0BRF
E+Gyq6qkyP2EhdA8X1SODPouPQqfOiU4S3cHBfDTM6cAlxL1PbP8l9W1f0UoE4xW9rKGKvXWyUQv
ldaIFW0XA1amD+F9BqBBkGAO4faBh0IjH70DICl063Jviyv+Ojd0IRmiaajESaimJPb2BmFRt5zP
AnXnY+DqdKuojF/MUeM+paOZcCeZ4/cSYWhcSTE10snZVsu9q0WpfKskzVN2zYq3iabNDi2Rj3Mb
cQB+a5eHxqYyTWWA6YWqADZNt5j+/YKlX0t97zf0HncUXeXwdsF2L1H1oHd6ZUPUTkDmrNfAiwbP
NNqor9NuyQGWnO8Zn3/tg3tX7200zm0pe3rOE9BZhm72M/EkVLatj9GaWhKFE2ouO46M9+bE35NQ
77q9bccFMsglYwO8q+3TJF5nC2BaHi8bkYpdPZCOdSjufbn3brW3H0jlQd34MUMrnw8sfebNr663
MsnzKGa3O49V/HWQ791etyR821gX1+imqCdd2eVHb2Q8JnDUlSfhKT0w6U8pQL7g9x/GD8lrC4L6
zoj62tj0PmBYCaIhK3xDuqH2Lp7cjPPlyte9G4xxgy+0j5viKGSnmiPkT9C/LYzqo7tf7q9lhVv+
ftXexHhNs5unnGRlpzxrm/ME3WhOjGSIVQ3YAlhT+3Kx8zu4l6+56K9b7S+taVsWQqQqu1ltH03L
Hz8rHOASGwCg3dhPxf7l5fNm7bBgWH9/tl8T0V9X7q2iSdE2mqLxkDuJfrhVOrJ8ONfe6JG/3n2j
/xq6355t/5xmBI1RNgHPlj1b8hKOO2Og+qwweiXakn/f2e8qys8XqfUnRU1OYi/kmYafxsJbEOC3
1mfRpjl0DSPqYtZ1ir9xUbn1/DxuHiit79QnDmx//4x/fkLf77k3L6Z5JarhQGSGyIe06DqBCwaW
F/qtU3GrbppPMR65YItR/dCYU2wQtnc2bv9aCRnSpEaZ/AMCU28fH2eV6OknfoKUIt9HqPCqnCYn
ZU77lkK3JtvsLSMwjsCvomF9W4Y4cPU7z+Hfr0NSDWo7CiZ7s/c1K+rtfD4NSmUnHvGfD6t9toVs
tpcm5dv5EYvyWt9iziTd0IJdCu/bW15El0b/9W5+2z9H4bdf0vvCL5dWybK6UXbH6AUNPz6Z4fkQ
P2pv1Ut0+PvtK/+aQGHj/u9d9z5soUj8MhbbbjY5d0IsnwMUpisK0Wi4UVOEjjmWwXejI7nZNNLi
HO6tEyLeWiLE9D/o9gJZAEsoboJHXhPdF/VJmonubS69ZVTtHzSKdYtwRN+CdwkbFt0DwtBrOy5x
eE2q7T001b/nKhn0iK5T4P2fffm3NSEQroOsDmJlFz2iD8EBA6/5mFZIxPBade5JBhOiBpA2QEc+
8+dqUzGHTtFi35s1jd+7LJPNZLflEYkjgw74c3m6Nq1hnNKo3sliJ8tpE+uGloDn+5kCAoHHjo8f
oAJ2hTVOI/rG8HNun+WtM1/QqM9lLG3CtiAKhxYowBGMyJ/pnoZ5Okf0cz2CbBk1w3xezQugyAri
C/zGVv1Jw795U7bCNj9GqPDpB9AQR7Jc2mHXfbbgIabraFZurrtqhYgAKf4eKQSathSQinhEQP5e
N5b+Go3Tdfp++6S/Ty/42BRugHyK+EIRs5Arn5EfjZIBBiCHzm97tjMY1ygsjBHXqQeu9BVXJHCw
RpZEUAbOd+rqQH+Q1WNng/eHuuXkANc/f97e0J4nKKz5T/YmQOmQRlvKUc2tNQ7mJ85xuJQ02bos
LtNrjOsQ8xl7xjG6TYWfg96XNAX8TpgZeM5vyk5+NjnT4jBAbEAZib6IiYGtlK2BhoC3s+QEj/Iz
BqWgdm4rb6gQePTE0JDoeituzj1JXL96SR/TTh8wBDzNH6LQMLqgMECzYxumlWG++OSC6Eq10sLV
JG9a9B848BCEqpYIEp/9zxkVFzIEZFhd2zB5vRzMfXmQn9qdRmQIBQL+1idaw+JTgpEauer6umVU
SkTNvwELhrvL36a8lq+nj2hX7rxXWqFIyaLd5alYVRi5uMUDMrLzB2drjrNoo7mUdKw+8xf10wcI
+K6rVvqZHPEiCU/aPlx7B0x66IEOiL6kgzxpMKNUloKEBqEy0BrRur4h40Gg9kCnkr7p5emCQvW9
eA8xUGPNgYaDP5LNK3bne6vSr2nJFFRZk2XxCyQmfJV1v33DolSamVhI5x1uEmw7AzSSWNJsEIu4
nuI7U//vwxBXUwxArl0FSwR/9fMzzRNPy/wiOO8YxPAAPnKOIYfgMKBzOg8JSFDvVgf+dX/fr9hb
+09ZVpqD0EcmU1replob77ggyiPtYm379wx/70q95d0UqlbPZa7ESmJQTVjjFQhhci3MNfTpv691
90H2TjnNVTGyU3exYJ8s6dSDNoq0cXkEp4k4gOgu8WrfueSvxbL37noHnMKTC9UPeHfyG67Hrl+n
k1RHWQ29AT6fewtmN2P/2I72Ltc73DSS55PAxx2KSAMQl2EzKOYdFvteetTvTVHvSr39SOXJnk85
67yr3VcEVbAvHNQZe7R+e+x0V3zrAHAsT753pOp2F9/v0AA1pJt6V3Rh5ZLE3pqVKB7BLEaEnA9F
gPxxneiVbThXgtYxG4/UDWRSiWmvcIVjTkAENp17r7Qbkj9/ATmXosAuTCIZVe1vB7PcMLM6DoPd
5TH8bKgXQEa9dq4CMAFL0bcRqgjPd4bRv6/ZFZNFVTVlofe0w1JKtdYLgh0xCxbug2foUbifrtFO
fihmF2V4Ke99LN0f2btNXYT3RN1aBben9kaudxN8pVRFn+OjPwsrBzW26TaALdF8CK9kFiyTg+rc
3Wz39yS8UvCm3KkiiLL0q9CVnckZGdQy+VQbAaLcmzmMd3APJxghwbl6Byiv6///w9VNReeUAVVQ
V4zenUa5UeQnrfG2SPLTufrmPSYPNToM1G9u9cwFd3cu2J8Uvu7x2wV7X6kWSLlwFWtvGz6GjxHH
OJ+eV0XOoDK73LtWv67Uv1Zv5PiFb/iDlmt1isCdOqvXHndpsXXAVvj3fen92af7HKGNC5JEx8Pg
K2VIfVsW9ex6DcIyMrcBW76SGlm4yohM2ZCWcrxtpCkauJWKUeJJe0yW2QOdj+d0NThGy8uGpKNV
M79ssCDma2xJTxwxvTUu0mn6qK1w9a/bKSa3WYLZufvgNRF8rDKOlzAGRtkxmR8gCzwmE5TreEDl
iaOu9Tl+j06ovYrQeC61cbfPWClb5R5s/Vftrn/fvTnJlOvTqUzP5lbGEV6NO0ZVDJQFBtewnhvj
aGUsg4251nfKYuCU9w7q//hifjz1bon99tSzQhDOpI4QGgBGh1Z652e29hDMUgzwSWzX6cIcPYhu
sxCsAkGRbWDSCddxzX893O2o/2O8GQp1apOauEaturdZaSsmlCpjDPj0zKcxhBnoVjaGUo1Mgo/4
EOtgTdkOWxqRUIMBUp9xqU89QH13l/vfk6YkKxrnLNUUNY0v++eDEW6GVpTSQNuCzbmimrbqp4Qo
XWLOUAF2jmKkpXdKyb/qQYbEssAMZgokWZvoXn5eM9PStMnCTN1yRr28VLvLwp9f5v4aqdjqXtX2
V23k62LQKjttDcRKobdNC2QpgDqLMbJ6Q7Vs4196PL3VH9GHB/rJo6R67Xp3CRkYgK9q6zpE5v/3
J//Pn6CgU5JZIHSOkb39W5o3URSWXz8Bp04zP2NhkaaJTnLHkFoucA6OShylz1Ms6Zc3bawR4vn6
949Qfs+nEIm//YjuC/n2BcRBY5JoISpb9Q28huFDxqJO46vw5ZtX0RINtF0owfG6Y/dzhdgOP2gt
cbLjHFTpDjFRiWQXieO9YDhzTq42K2gF0mvvbAUb6XBdQhAnLDR1//7h6r0f3hstiicPbjdW4S1n
U3DhA5yzey/D6z8EW3FZQHRB+85Z5ihAUzTHnYvMdwLHismhSR3OAWjUWwpSbjIxwqWCrQBLHdtY
0H65RYEDm/6bik1eHmtjaTBUnwPycJOREAzVwMpPbnkwzgvzastwhk3n75v7pa2h5y2q7B/4N8BY
kOU/30p4U0u5Vc/Jtk7f5OP5yXviOK1mB8AeK9KWIgSPR31BthUJvuKTfl6e9blxfRB3rfH490/5
x1fJTyHmVDMVdjMcpH7+FMNTm0zxo2SrttB0Bkh42S+aL+fztEqHZmpFLDODOzvVX0KTr/tnEuDw
1u2jhN7LLeTAP3sDL94q9EE54KD2rD8FKiLkoJ0mN2MnNjONZLIW7snAmzUIWFfX6HA7vxQnLKnM
H/4u2ST1dED5PsCixr5WkedQln1/JpfPYebcsL9LykoNZwK2mBiBPUiQ+V0Jxe+JlAlU4OvWiUZB
jtib05tcDvUi9JNtEM1bcQ7cT/IXt/QjzlbXy4Pnf5rXpfEe6qALW1fzHkplGwOokGxZXQ6Q+vof
V/rY2v7OW/3nz4LTS4xJByTvzz2qICVtpprxlmKTTz1h8IW9F8gQaCeXdFFJo8xgF/eqetu/ryz9
48qsKxokfk7kbHh6m6q0OauNGJzjLSCSKnCh/EHEKLJ1VGErSUZmRoiDCy6vjIZJ4WbcvYDImRhD
AquKTY4OG7NR4cBrvvPDup3jz027+eOH9XZgRS5WCd9cvMUuqoDYwTQOdgw4ym0lP2GvOYcujqH0
CU8Obmzcl1q6x9WrkNt0g4U98jIYjpYIgvi8v1s1EY3u8j9+HicXYOjQo+Vut90/U5SKGp7ySxtu
rwTDEStLiisz8HAQDYV8iO8nhuqt4coZ+UhdgIZxEzkfTUTqE74lYI1v+hEHYvJorrDE3jDENQ6a
moo47mJiNrNrMZH9UWhC2rRvL9Uq+kjHl6O2g0OhaC4EiACWypuy72gp2Alelaeqda6v4Qf6rmaW
rhDmEDxoWRfE+LhR8MeM/ed6CWXFV626sevnW0SBsEOFXw0qPx11M34VygXAsi2oPtscnbcdukoi
dppqpuJy5Uy2kjdMgvIi6AI/MEsbuM1ypzF2FOsQ5NxkKO+2iTuXMqZbr6kYYqGWeD7YXzWrIWAK
R31A4JPLvsnrHgr/+xA/fFbZOq1iVPuYgjVeM17/21DpbI0u8XKsbVQK8Wv71ylQGbHYUmVrqYHC
i1yAucFojbGG7j1pWNhBzHc0621t+QAqUV4UHc4aBx6eEV90UXRTO5+Eh/AVi7P4pHUUM5MKIX7C
fGDFJ7dZ4SrJSbaFq7puVoqAcWSqSKtQf4qksXQZ/z3Wyan+PZp0RpIiI6AUROnr//+27OdazJfl
1yFlZANCN2YTeJoTzNjCJ0VknFtE93Ue5pFumTvpE4ta+HJ5ocRNfA2eWYDa4WPjtPOKsRWPBH2W
z2OVxHuKjJnG3y+ugjWpkNpLpDmiZ722MMUEtzvxE4yA0yifgB+8WDEkxfCMMKKE9ZBnwxKRtlQ5
cg6JgcIoSIVYmDXpgxy8ny+vXrBK1FlcbEyKlIPo5RKOB5UVysPbx1V6Na54fKbXmuLXWgZgCMir
s2iQg+Kc4wXZaOplox7AuunlMsHsGdnlxw16jb0fLOGxuPKY4M7LGJYfGijJ1vHHRXajrIhoIl3I
6xJvvCs3AwOitbNFabge5dJ0h9Jdty/PfuSuImMOwDQd1lgDkXyNTupEfJX8sVSDzUwyyAk06HHR
pENUajE4r+UVmBEHHpFC8C5KGRc+fCpQl8GhU6mfn3C/dFivenx69VbpzHPAg4Ik0ux4RZ4JQKZH
Da1XYNWLBL+XU71enmWP10lELrZbiHpogDkgFlQfg2kduYZi0U3eiP4cOhu73OFlKr4ODgjip4Ml
lbYUx5jTToqRAFHvieQZd0Xi/JjvFxpLMiWrQLdqaWi+evzXzoSpMexbcHtO83pysgdOCjqiZOHI
XWRIP3DVjC7TagXAFhjLBsbmSJ5fZrXLUojjCu/CZZqbQ4ijLJFcgrBPBQ7TSKmRj4STZJ08SBN9
QU6Rtc/XUJpg7AAK4SWUy3YcKVb20Yz9hxArEUZeCJiDyfkTSEUH30qJhSIoO1nxaVOmN6xyjziv
mFcb/RHrmd/xziXLoAV8ZdK2dThyOLdJA6b2TaDAw7SY7MwnFpoUdslafzqPYBGxEx+yIF9we5K+
ggOFcr23fYeziwy2sJzb9H0wQS3nLYu1k8zUXTIjkZfA34GdTk9bGw8zdtKdus7cYiyMzgtpa64/
sUzLWGEU5iMMLFMSfC8GlpTQ/sCfoh0EQtRwhNn5R7mjIuklUCXOG5IYNWWSfkQJ2k+WSityTYA7
w5o3OHs9BosT+d24+TmyjiNr3MDIdOWMtkAgkwZrxdOTNQV08EEPIOd3nbdP8QhDVTTMbZAdsH3w
ZE2MI1i2/CPe1IcWvUdrt9X8dp2oxqwCJYK3NHFraPmJW0KWgjegWYExk+lmieuYlhWZjRLAFZe/
fjgxpDGJknKZjFRxwcRcBKNMxDHq0IsB1/F43lTb8+IEXuI8JnIPy4g6DdBI4XUA+D1BnkgPJp0N
Rphm4bTRMxhdnHJOmEHgQmqcig3FaFf+OBUWpb0rcBk73wBfyHZYTrTDQ/LefuSd+5CfEoaAUfCQ
OTE+w8uDGR8S8BxL6h03PMP+sjFm5sBN3hUmPL44RAkXjGqLaJ1BHHoUkItOrp+Yl595Ic1z/gJd
jOf+XOyrpY/4vh5eR8Xq5g29WSijiSR4Taxcf6XWE4Is8Bs1dtuFlm46ABWAS+ylFGgwhyF0tbDB
dwMGu1n1XKuP6UOyS3YQ6ffS1fLykTQW4PwjqdenGbivaEQ54rroBt1MrsbZbX5+kJspycVTA3rX
sl2zzoAQgOQAm+3LjOec7Ri7UDk253+vLF+99N42RVcVgbgL6pBsWXrbuya9pnKBJH6r09cE03Fx
jUX5qSyiFzzO8R4zbaC819kbJlWtcX1wMS9DCVgtMAnzgG3KDRyq/HSd4b/q6Ui3T/AJZtmRiTIs
bejYzAuo/D88tl0P8gjaEf6423AEshyY38t1XM4hGtOxpEriMN3sTaoI6cvDzZp28vNJuA9Qt8zL
ydPpYAMUR9LTaDPxs5xDtVgRjLq98HduW0x2HLcFbMgjlmjt4c5j+rX86pxqurBESiuc83qnAo0S
+dWr8mhLI16yYWSC/IPAqMxj0EnW39f6JWYy5J8X653gqkCNT+2Ji6XG6vJSL3GUg/I5mw5sYpwj
zQK+geXck3l+pST+HAk/L9sdBL5tMfxQuUk1hK3tTZhe32pxE4F1GACI3prDG2G/1kRyg/foSlke
08iSLdOYWIPSmpZD+bERRxXG83J4MR89dV4AvmDdLI70artWJQbTJsRvxxeWOs1tlNaLE60Exkhh
h8YwUe4cSH+Zsb6eYSeCV2URYWdfCT+QvWucRmeM/d3mOsc0adgmEzg0wNK56s9kawbaBKi893RI
b0wuLvk/mv4Rq3uf3ZDqYF+l53/nzXbH4F+P+Nuv6n9siPFELz1FWwzqKsyr0QXhRmaZW1rjqYpA
nJm8nZ4f9DtnpS9V518X7p2VSqWIhOstibbGgtCiYcmWx5gbT+qhvIEWI4TjFVjeADIcLLnrDAd8
FxcA9f2zAPrM1ii26GgPStyjuovfOT8BDU46xEvg3dnq/pJJ9t9cr5RyZtT5vn7pfmpOdDv/FGc4
7WtbmHA6wJhNJdy+qwD+Vcrtvrlvb6ZXWPYy9YxBiQeE1ZjtqbdWJtG8nHuH9unvMaD8Phf+uFK/
wOBrAzLOFUYmgQGG3V7QJvgjqLnaS3UapsLWzAB2p1VgqbgNBlBsWNWVJS8prDerVptWnE9sOhuA
SZLlzZxUxsyHLlNTyRMAwK00bRo0Nh528PcJqAYnYjKXH4AoGsqsxBaf7wr9+TRq73Vfuhfze4wZ
CguJpgpqv1DgyWLlK83gtAUq3V6nkkAOBjjOWGaJiB4Cz71h3Jielj4F49xhRYzUkRbfGenqrw5B
9yKJsqX0ZRD/KfZm6jZvs/Z6MU9baDzeYC6uZG2CfgcujSzPBX9xOU3gPOTDOp8Zy/QZwy/0Jzbi
ThQ77JE5CoPzWVXRvm72qjKewY6o3aZ0lRfOCSaohWwdYCyl2LKVF4UMhCSKXryL7T8FxEp06hJC
Ay4EpsgUWq163tZuId6ppf4ut8koxjVFRNFEwtsvlUSC70KjDxNuRdltAVFBr27m5GJLwZj9tz+V
4BGVK+E0i3WIciMD9no8p6XJOttMl1287JhtXrm/7UzFijdYY1jFOmIM29oQfu2Dz75FGcmK43tw
Ae50cX4X0vn56El0HbOs/rtEmZbX7BSUsbyhzFETzvIhQHO4Lk0Pfo6dtm95uQ4v23qYPpvizFNW
A5z9IA4U8SGKjn9/jl/K4N6oRWSIaUo1VQ2pWjdlf1v1Br5s1L5wNRbqVZgSX+uijuQ5vJcAna+l
5Cal7zZX1yifs+sr8ebWTeOR3ZYGvjg5eoyIRG+HtTqpsOTojIdrAK65GIqtTEgKdYwb7gUNetvh
hh/HC5am9FCxRSohZCucilNOCRHs7IviWY1cuGa7io0a3dPN9aKC0j2VDvAVIM+a0Tk8ns6PIixa
E8HDYBDPkcowl3MwBnKjB+u/H83XTNR/NJqmSojmVJGdYW+1SpIqSrK0GWyiuKtGZeMAqsAk2poH
j2nYe2+VWVo7fES8p3oDw0VyYRnfWw/+MV+aDBJBQRkpd76Fny8oz3RJKTPvsjT9rakAiwFjVbF7
pnBXUNTx6JQP/GymUctrb8+ELQ4Dc51IjXurkLpU0Pcu94rEX+X8n0/GoMgs6pKKT8UUld6T0bMq
SYrM0xb1DZ11cwyvcx0rl/Smn9nVVDChb89VKsxqmVx4c6qINXScBzl/aAAuiRO/WnqDRVhZwVmx
bxx7mAhJjS2EYKzG7yFNW/l0VFJvJEiFU5TTIt23zaI6v7dXYDCxMkzwnt3C9s6j/t3FwAEjI3/g
JEBPT9d7uwSMooKYxVq9OCtvt6wexld9VmrH6kbGmrYgLbAWKn5l4VzROAr6ywmyXCpDRP4oC0pp
6PFmCvzFEIiTd3v9ezR+Tdz9Z66IAlWwrgKGNPnnOEhSTJs3QQHInPJVMtcK+RLQZGsCNtb2qXG8
naCwfPx9VaUbXb2riiZ9RTaRktT91c+rXk9JFAqxQpoGlUV1Wrcu5Tb1OkKezQ6FDoDGAZ6J4YWn
FbtkqozFJa0O2DlSh9qsmUFRWxnL6vPy3k5r6lGJa8KvZGmvx635yFklu6CJHDnVsIUNB7P+/e9b
+KVewvP94xZ6D04uwtq4lLK+MdkylPCD7MqJK4Ks6L7hO3OEJwDZbW5HyrxehcO/r678Xo9RMWEC
ZNrUZAWP088HqKPSGlzMige4z2VXG92UYfRSAShZiVQtd5pGhbGh9nuhYGUpL/T1EzucElFVjQfB
UL+MYYMT32ykU/2xcQfhGCWqXzgeOROU0SCrMfdYYbRQdIv6yjhwOT+nd/bttFl+D4Mfd9GbhFiM
m5vZtPqGinxRdqVWUuhAK7KP55SQBasinvmtjYI4jKemYNX1WBbtof8MhjrqjkpPJ8nxP+kWh6yw
jnJ+TBL3+mTSsugSSwWivD4uIEgmKtUrQFadMwkENlEL6gqY3gBVBfxAj9kmn5vFZNDMeHqmNxGm
t5dEwdzqnEkHNVzZHFdQp027odRAKyp1Sa3wjEWkTwDUqMX8TGQJ7WDqkdm0AJduOMUmJDSRoD7A
KaBIcD82+PvQy3pDH1MS+DzqG8oeJQ0TQAtd8AQCn8J7PWTGZb0uqoUaO2i4jcEUsV8YOIcrXFhh
XTzpr8ZkrZPIQ3vgXX2oqENWDxI9pGk0RIFIRWNtEHWUTkRxUYU2abHEVRFueHqmVxDOdac+ZKsK
lRlS3ZOLDBZ4Flj9egy1Kh7VOT4q3TqWLqtfvEbRXQB3Pc3rabV4aNpxprnVYF3u89FZmplw8hxT
Xp4h+9oCMzbJTPyfa3ji3gxGV+ZAF3qgNTzThiRGA6lEX1w9BlmHgKUHCBvpfRBhRgPjdJ1jTebx
4yNuKIyiuY3vfDVfyr7etCNRa2A+FtCGEbX886u5VsK5LbSIhKYY2GRhDkWjcZTwQ0katz0R8A3u
S6E2U9YnpyRjQw8XASTLdHBlbCqLHHYm1Hiq13e+5m431P9dErG0LA+KiNmq/zWLoSF5aq1tgnmd
g8DrSHJkmZEdo9iVuL7hmiE9yXQ1p9kUxTQ97S4+iDQqbra/BkoOE1cFhbcYo9sOXmB1jmLXSJ1k
B7UJZlRJ1qveNQyF50CfFASfQMT4+xa+jEO/bkGRSG+kTy4StPvz0baqUKX5udQ2ibmWnuH+w8xT
8W2dxsaIT0u/TpHKwE0Dory+gb7jTEDNv5mjMan0KclhNzBBms3nnYyij/zVeEcOf/rUjJG0N1of
JGvYzfzGLtlL5kR+pForXBaivm7kIdO71s5PPlILxmq7OnEMq62pP5hdGeMFYnP0ceoK4XmLWuhe
+UH9fUJDRdNZahVD1rCudU2mb3vd1jvf/Euba5t6uuD8OYfKfH4LyVl188hWZxLpiMd6UYyKRcV3
jrNedM+vlPPteqiDexoOHlUsfOOii++6HHP3MjdHg4tD32n19BC+QW2cRQP7ZHRYM7lDxHX4tliH
tOpIW/ldn5hrip7+Kpspd7RI/9q68KGImiqDo8HD2936t1u73S5qlQUnZZMjlYvdq7geDGwiwWp/
kkGdlicRfWn2apB1TdvA6xqN/NPwijP7iB5G9cZmZf890L42JL2Bxl4KhSDOYlE0jF5JIW9PsZhU
qbopc0u7kWhhXSfKA1MjopcbMAFzEfmjdGl+pI2dIXM3761a3ev8+QMY4Z00UWX/LCGt+flMUlUN
BdnT1E16HJD0B7F16hGxZ4C+nlZUoGfyMmmGyp7OnbqAjC4diVaxKcoF7pnETixXd86t4j+OFMhO
O+mpyQkVp3W3W/j2moooCLS8auVNQvzXI/YlA/576+aS096GSU1D/ogwNaNWoNvhJ6AUVOSZE0DW
fqOjX71xJ5heWEPZyghWCc5OsATiRkgB6WY/O0opN/43aee13DiSpeEnQgS8uaUDSZGSWBJVVbxB
qLoleO/x9PtBvTsjQQxid/ZuOqZbyUS6Y36zoViChySdQww3hvpeq5HPO7jpputXGDVwIykd/jnr
mC4F2IRH7lAetczfNJrtetvij5LZClYf2/x5uKC7SqkCweiADjxC61Sc8XeETRJvednwy847G6kH
kH8YFeB5DXwzXw2SXTYjM8PAq7heSPzgj9aOjKREgJG3zfetsk3yRlUthAOl740DOsAm7xwKeu1O
R9fwrUYfAzu1CkMiAINLQeSNX8mo0X5I3Y5VOGSF2NjSGguX7nevzHCmpkgiE4N4STQNk6yYuJo8
5+ti6W1TiaHVhAfF6RdFa5cRqZZ6RJ9xZan7IHvvobtEQbl35sypp2fn29CT908X0lLunTo8dOi/
4iir7czg3h/OQ/emg1CogmSnk3lX+yp4a11rVZtoIpaXEoUAp3mZOcjjPD+do28/ZrJpo6wNQRWX
4cEX7eA5d57EGOuOs6dL60w6KmPbvGnpON4edrwevo2KnBj3tGGCIpl8gsboxCpOzfAgyyeJjl/3
qBkng84nMvWhgLDo3HJPYtyPaUraiGOF6qPwNH5dbkOpnEoYkuTQi1RecT7qUTJO9nF9UQZ6O2BF
UhzPYnrnwovT/BJTwiSnsqWeLiKWnrdnL43Tm05fImMYFRkQRpjyfz0TMaDeUuJDLO2Rg4mqNb/F
Auqn5GvcExPnXm+kRYbWX3z6j4b+oHZzeXNNff0QPJNZJjtCdKj+UopVKW4rsvBkX1Ji/Tt6D6Rj
VhKthDOX4/h5pxOmKAbXwsJf2pzWFCyAZ32nMuEBN5Ha5uuanR1kb24+M9D0rfxY6M8jTRY66bOB
kcz4YIBuKfT8XkofKKgi9a/TSB0Ij3HLggEHpdR4NTwsIYxHnVQ/RRFDHoNOq32WcvZBPjoi6BhF
6DOrf/VbyBKkF0tmP37Lui0v7XxJjg+RaQc+xMxLLRyRoCKovb3WyiQ9/edbfBpp8i1yX60tWeCr
Q6itLap69Lt/aeZOTv/OaETLyXuA80f5lyg+GDS41ARFouRsjo9RgVvE2ZeBMUQHQXmOuBUjG4Oz
ktJlib0jdYLsMUVmWFJPFtxOeW1Uc/H43M+fbNVcdNO0ltrgUPHjWl5Fv0E1icaBXGEU+RBhAS/T
CVcAMSrPhvAsxhhgVtBJWd62eVLMEGeXN4BlAmbjrbeD3ZdpdpsZVM2cjQxQpoxeI+s+x53JDK17
hbqLIP+y3J8Fg5WUHqPA2UgNPk6Fuc7S12xsbaO1VIQyjNKn26t1fVuoFNxMi9Bqqiokp1mlak0c
IBFsV63dZXuz2jvCynJn9CSu3b1A9/410CR064ek8SMzice7VyttkP0puvHyycJMb24s6eoaUkxE
g0A1Rpb01+sm7emZxM4QH4gADQS4kdYBlPTWSMsCr9iPMMLvNs5PT505ZdOS2j+b/9PI4x38KRqL
ZSOr9JKRa4SvlFMbEc2jwb8wlReRLvef+db21bkicmOoumJQuJ2EpMi7JW7Y5vFBctcSVUUDj3qY
HO2PQh+9h/KmX+aorEbbmPLEMNcVvj5hA/IAkacClnX8eZ8n3DmxallZTAJPrLZIM9vXVgpgOnNX
F+tM3oBbvr1lp838f77xpyEnM6ZNFZqRwIxzhMqjJz17LN1Tgz9BxHhrGjUK2FNBvrjySxLtlcim
GTGzmz8Emr49LZ9+g/Z12kYpWpkau8khHo6G5B2SoT9YTQEUSlxrmBejCS15JlAqY+XJ/aEdLVmL
97hyNymU7CKiEgJCqFIvknxq02MPl5uz56Ag3eB0OqjS2g2MjVmID8lQ76oAV0yVrmTarwujPaj4
a+YpFGX+vFRbW4OOzv/zI4+hzed1DUpBHsZ17U9eg20hZiaLKhtxdiRbkDEAkcC077BZGcnbVONn
xh8Pyq0PPHlF2nQwTNMr44Of3mHwLkbrFOwThk/FrjMBDq5AD1nqKp0jVUxhDv+9u3RVU+m3UpSZ
XFSlI5XhkDLxPMVn1P2pDxjEdS9Ktev6dx3hKhwNfOEIcV+gotC2j0by28VoAWsHKBfWvsVSXpPL
RVe+RcM+ls+3P8zVC5v21j8/D/jMZF3cNIgDi3u0oWJLaTsnWlwO7YOnb28PNEUN/PeHsEx0G03R
oKv4dSQ59SxXM1PoR68o6ge/rZ89jSFoL2xg2nAukC5poWZ7odkm9UzAOO05fxt8sv2UPhILs2Ka
ZWwXKHd41SmnrWk2C6VsNiNcuO5XPVdqgHFPS7M41TcuEMzB+JH4ds2lI/rdqgVQ5GeInmvevlIf
xmQL+w4Ly7sa746yQt59FWjducQbOmr+lrqzitC8MTJFhVVFEk0SktMji+tXAzSlKgFSs5SHGOoZ
Qxs6HRpgkAnWTRFuZI660LCd0oJwr8ZnA/eB2ytyLZtQkHv9nwWZHAldDQRdy3mrhXLNE8p9Mbin
Lp/ZYNdvdDIkZIdkuHhTYFZbaZkTIW17cGI8EWwysz49KMq2NM+hsyuVc9DZtyd2fUiLqixMRMpp
+mRmadRorWdy5iBEECkSiPBUk5K0v+hLNMArrc3MiGMU9+16+TTiJMpLNc1U8oSEhN6NUtuYctfU
aYZzVWD2eK6Gg4Gh+N84osjSY5mejMQOsA6MeNTnKI/XAqORZmhaiDrCM/x+zGiD6Hp0yH2kJUF6
tq99b1eqrYEbzvCinQvQr01dBVBCvw/MAGKAX8+1FUWNbmRGNGYCYNeZN5FYINq1tWujmXM8rU59
nOPPg01W1om8WlBzZqfipYc5t3ZoPHHpYUun3IHIQQgw2jb6pW5tEX8bo3zJURtRxmZQfRckdEo8
1sGzA2WW3jnGgNMd8PmXTXZA3JlZGAZ8Boxk0HxpzL9V8cLyp7VNZwU8gZicgNXd3ndz337yuLS9
kAhVwuegE10aXNzpmq3lgzWXz6IyQ/ufGWwqIKs3DSqMFjPsk3uibheuiJLbMQl/Hp9nc+Crh5gS
hwL3nhoDdeOv+yoSVN1Jhi46FJiV47/kvXfRiX3MBKXuSCnJNWZ217UJUlCDn0vxc9Q3+ToizI6k
MBMpOuAt4wA5pI7hoMWUvIM9zMKZpbt2Tj8PNgl0u1QBp6mLGEYWJ67eTN9T9SfKzQa7a7A0fr29
Uz7Uk6b7E8gVlQvYTppojvv3UwBW0pkMcqmIDkYoHUXDf5JrJH6xLW4zW8PasudaHBul5auf9nYb
pUfBFO8rnHMdkPIRlVszFO4aGT30otzm7qusvvGqFVSbNMyiqNNzozngbjUDngK8D6sAohht9Qaz
QHyGBn8lhC+gUFLjpOsnSXnKWnSI0VTydoVGELBTuue8Ne/N6j7JnZm37mqx6vP0J2sbOrEZunns
H8z4Hq+12Lgz9HAl4RaBk1P9o3EfdDayFO9nz+jV/MIESIWag4KOhD7JL9wwkCqzyqIDWmEKbKQB
21vvnTp4L25q5eCF76X4Q8MaC07BaDW9lIqZ6Psjafu2+ICEgAiZBlnVJMqT9FQYdDeFDm3YjrrJ
ym1X74XkMhDsacofmUaC9x7DftEq54T059Is052enfvwvs1fy5hVFc5psq+hkSklT8k6a20DFLi5
yBCkh8uOu5O8z4norTp71IvfiniR8Q0VHGyaumxZlT2GkCUgUTraBtoLnWsXSrORvZmpXr02TOBQ
CKIghkuZ7us+T9zcUwMn4YUYC/KPhZjjyAUBG+vndUFL2wxG25rbh4v7gb/67QOPwEqTgigAmMll
lapmRJGby8pzoYFUdgeNTaBLHeQ08iWMujvamHnzkOkX00EUELch0f3ROkd/uO/RLabnRxYEKsFE
tJrupKrsBk5kNqDstwFSEec7BQVjP1/30R/zd0SBvxVIGRys3xtcfs9UhmBtKSp2rsgJiD7ghmEb
SQ0Q6XPkm7h+disaCUspvXhw6ZxRbuyJ49/RYRx2QxZsyv7ZlO/a7FVAMdDN7EjHz819ltvfrhOt
/X+KjKks8gt+mK251atTA8WgJpGLKUPESM6He9dIXqzO25X9rxB7qSrc94AW0+Sh7bHLoZVfSweh
PZPoaQP2mfDdpF0krtNGXwvkQnL5pKpnUGYLt0OnCxUBU/qjxWjNY1g36Pdm0u+FABtQoBNLpztp
mkO79tRazcbDtM2T1zScRGshpEBMHh28O/OVLvOfS/5zYD6G3EdArG1fAUMq9wsRiowpvIJGc+JT
LIV4qe+18C/6gktV21YFcRMsL2eZy2dLf3TUbZrmG+OtoTUeitgMp0V+znL3MQ5G8fRCf+h7RLHk
FCP62xvsakHYNEcpCwi+QHQmd4jCAS76MuJpwthTwCvTdtyN72NhWL77ySqXHxIRb8qtU1JqOzbZ
vQeNzwN/URlLXJnA8UodeOMZasq1nA4BJB0cmgKiGIDm18MW93mjpcguHdQLoneZsyD6q9/it7gd
OTfgCEBcfZgf/i8AP99P3Oehp90HSSqF3i8Y2hPfaUua0VOM7Pzot4m2x6l9k2GAgOXEpchayPj3
6XchrkR/S/kd5kL4b95eoGvvy0j9RvdCARACDfzrl0hdPRgiK4wO+lkE82L+SZq9l6/9du/gRN78
6HAhwbs0XP0/x51cd0aCQJNRc91xRoGO4UwJA5lVwDaQ5mftI1O5FcJVWc5N+Eq8y4R5TEArjPpT
kwkLKSJxcs2E5SO9YeqhkW5TK+PRH+KVFK3ldAvMYGa24zafXLOoXHG1axLQTjoeX79y72lNKopG
CGg8paxFgof2hNrbAYqf5l9qs5S9Q1r9xBkcK7iZsa9UkOhC6EAXUG6AiTC54h1T9zzBt8KDJcGJ
2SgxOo1rIMgfGQVu5zalqwp+5tvtcT/+7nTOn8ed5FdlqMmhETKu0+Mf8LMQHiL3cczlkp0iAkFZ
GU25CHGwio/qc5yeUBkLDHAxj1AlKuOXDPxoB0hVwEEVr/loZknGhOvbr9OQRtfRldAtY/LrNBoL
Q+XI4aEq92NPbLANRlHf8mImXr7W65ZRREfiXoIOBzDo69qrnlO6haCgsETvQsGUb9x0kJ11ZSVV
B4sGPvWS/+hcfx51EjfqYVMGg8iosrOO2dijXhSIBs61DpdeXpFRd7hfzhalr31XKheiDsCMFvNU
BSzzQq0rCjr7fNcBQVBZ3PJ0m320Enq0c3S7VTUMXW1DeCTutlAtLcfHDOmUVFiRQNzehFO025h3
j1JCI/KYpo44vd4aPc39JqfB3hrLzLTbFhVbbGJ3KN2Z+dE4J5hIC3f6b/2p8JfaYCu97Re2MKti
Mm6n6XaDOiHRBUeJ3zQmywGSRkjaOgfw0II7kVd9uA3H8pv8YIyNmeA+DKA3rmTFNvKRmV2kxyyJ
1kb3txM+RpGCm/uljkZUnu3J8CjEY5ABX/iT8ufeTfnsNDxbg91EW7FaetE6tp5xNK6Cx5nvqdye
x/QiS9qkC42kCA+9vqosW1SfRW/nyHf6M5B4VT0UiGZpZ/2PJm1mRr52b9My59tpBhCzaSrQ/vOc
J+GhgCHf9PpdC7lDjlYdEi9C/O6EZxQDQN1kd1pe72YGH+/Ib8tH9II6AizNb/GCkxWox8QxpwlV
AovuSkLS1YzAoP5NaJwHJ4mBFx68GBvHCDvTJN+0HX0J4jYlnylnXAnZZd5qkF8I8Yjf07JOLTwr
88NDGu3VDnTVbzX+4ZfHkngx6vdNMHNT8mevzH4shOrUGLhTjHFTfErBa0FrBTOkgCIRCrRUe0uo
3qpwn6L+UYFzohqyiViVlLJK0KXoRWI4E+h3qQbeFxp4ZpHIeKgc0oOLQVwV5XM3wPT45RLn1w4F
RfzrY//Oiq1FoKC6EKVLSXy14GxL2ikP2pVWvYjqG7BPMXhpMVkWq0sAdcRyL8D6V1m+V9t9rXcY
B7+28fDmKqgVu1uvBFxUX8T2xdTdTdvqGH7sB+pcpMsUmvLcwO3mCAp/GSeXJH1Vq2xleBjuZL2t
glRUC1uvT6p1DnguQQRZDUIFCpLSIWzlS4nfLyP7fr1pg9SW5POQSmsqZxqNIMOKAZ4DtgbAwKuw
aCtbDPI1fbjerFZge4YsX3KYDco1ZTasjaF9drN83XneJqgQ4emgO6sJptrGQrLcXYvef9VZy0pE
jiZsVprTgILFZsLDca0xV4mEfTlVEKQqZFg8sX7InYtJmot7AdUMa6kI5QqOxzFVkC65r8DHBQi5
SCH6rbwNuZIt+wGnHF3ehfFJkU4mPC1NuG9CAf/UneT1thUjVCxmP72EdzlpSYkf9FZrFreP2gcE
ZnrU4G8BLWSLawjgfd1sjVfLYltTzFKM6mj0j4rUQUxMlhqppK9gloqvbPUiBDQXofwXdOUqXLit
RRT1iyBBv77BVqmAg1vQpQuB8XmPbkoH0ud7S6tI+4Wn4Uozs4WEm+jt3341rSCHByYqck3wDH79
7UOVtZno4Gkmw5gs34b+yRVRqXqUu2Mh3Kn+qmrBLmRLCXZwKKBIMHc/X6kEEl2ivWkQ0fPuTT6e
GHdp5GtKdOgK4PmnSj8GxgnukuTtZ8Fr12oHMtV6srpRGFCcaulrXacNSRfHhy7GCJ3N2ovevWlx
Ban17xj2r5X9CipKkJ1JmmOuZEG1KectBf1FReK/8oYfnIAA3TiCb9B/ubfm23gD/ocRxe/o2RTe
QnJoUci2nuissB9bgGlb6sQw1T6BTAeJbFnTgczM4tEVyYt9LLZF+ZAQz1KxC4ej7vwa0MDUyw5n
dKR8qf26yHffXvdrNzJAMqBkY0+KJsbXZReiNIv8jFhLtMQl6KrxKgBE2YDTGaJ1576r4lwP7GpU
aSHZQ3TDuNoHEfLTnZyUnqXlFpWxTtYZRVuUrbSPtXTTyCrnYOyYaBzwwjLuBoAz/8GEVR0dOE0T
FYjwXyecV2baVH3M4M5ZbUklLHeTqEc1uiQUc4bgJcZE/vaQU2bnRyRnIZSgYCFBxK5MwmhBLpXE
1ceUHbwYrbc42utsjmaoN5r4d2eePFS2A+0XV6xOoQoGSYVECzJRemlHOaWGdJVW3czbeHXlP/0o
+euH8Lyg9IdBCA+ZdcysfoR9sGlhmFrtWUJbpzvd/grylfAapiia6dyQFPzF8Qd9WnYTCXOj8NXw
AJmg0DBgToZFYwHirGTnr674IMSAoHVEZ+8C8uuQj3KUt8J8tGjmWqPUIfmUwecwm3xdYVggI8XV
1OKyRjSolwq7c6qlWcGQSL0ZrMi1hFD5uBgBaePuao1z+/TbUzlxzSHRCFx49CSB6laHRFRFmVYh
JF4rvWqn6Hyo4j0xAwAltBnFRDxFaIe5UMwD/Zn8DJCI33VUJsqDqXq23uMYM/58Z45edg0AgRXY
GOwhFU3pbvJzvbgdxTJatPp0mQSZT5xldhUfKzF5GIx2I4XZegCmDF1D9YJ9gMSBiuVezoscy81G
M4N8+SSlw1OmIKznnhNUIYa0emiUOb26a5tilBigSq9/SMN9/bBVlTSC5fXhgTNBCaUlT+AuVVDz
aGf23zX0NCj7USoMWVYsviYfRYlkxPFkTqGTiodUi3ZO8DeUWTF9cdW9AnF20PaFHK8toV15d8BO
t2LzHmi4NWQ00d3tzHEY6yaTYOHLz5lUkZwkyY1MJr0bzKNnnROBsuY+KsbqqLRESACZvpPYHMdj
IKTunQbFK3VfHW1Xi8YWZOIy74Hpc3vV3Rxv5ErQzE8jCpDRErRoaH9dlFqoxCHqAHBmKJl3gJza
+JIV58ybFXW5UlyifU2BVTbBVn9TyHRb0QOnOeZk4lGLXyXv1Y9GVETtE77tk6g6ZsOFeJbWY69x
C+Bkf3sZrtyCHGhNtkY2iqFOn4O0i3M/cBwwSvUrJBnanYpiJ6KwWK/8cGYHXvmsKORCHIe3Dcjv
o+D86RLx26TwHEcHWAitLyhtGiQ9GEPi+NtzupLxfRlncrNHjiXqMH/A80H5IbMSor1RzmRy1x7x
L4NM3lHBbCmjGMClCdc8HwkCZ5EPlzh7b5tT1cuwMnbikC9nJ3et2URTT4erZUHghTHzdXOKTtPW
cuAlh0Y4Zc0+x8ykpg3vx0izXIbqIvCsyI4xs0+uz1enykx8ignUB6P30+K1shbBxVf5qO9ptEiR
DEO6Cb7yq1kve2cRXWAI3V7GayhsFZjYv4acHENLagejLFhHGBZ9QsEx3Ev5paLcMoA1jAdj6eDE
0rsn3dU3upKs4hQFOEDYiURxaK+R+Wk4KCfmOgq9D5iZ8juEbhpGNAdxSWgH5PuivQzrs0OfTCPl
jPivSTRnV+0a2BIIGoE9hQgY49MikqcJStBXVXxow30rXcYT0EUIUiYnVU5tdXh1c0JdF+R02i9H
QkOLIFk4PvbSz8aEG+y+BMUfSTiEo4ETPnYKOKOSqLu+dLDrQi3Y+K64dLV14DzxfMAI6nrtWJiY
Fgh/j1GDiKMRgfXtNbp21Ihj2Y8EsjBEJpuR2FkPNAMcqy5ekO6jkmPMIauuDwHSR5bxX4Yw/nW/
67kSuJ1IqiKVJ4aI/OPsEFceYRoH/x5ikvv1pST1VQFMkL0kdycKB329b9z3WZTY3FwmT7AeeY5V
mMxlLFvj+lzbajoTqs0NMXlWK1/Tkn4EVzKEkY5DNN3MENc/F0VxVP/JIqc0ZNNtw4oHzTsYaLeV
RypHFrG6FyHUN0PgtMZbdBIksDL/HmpyyxZ+EahS1YChzF5KDJ57Td+aZb51lBZYZbQNTedXUNYr
MVSOTvMnkISVgx2RWx/8KAYnJOw1sdiLcXXKam9DylMG2aZuMOd1FnF818WkWnABzUK4J+mXqPpo
vXUXcwtIuIDlmK01KoKNKhg2rhpJO0awA0F+8U4mSCUS1lrlJkfcE/1OesRCZgtI1snlmX+18RCl
iO0w9cFSlsuxqBgNqe3G6Ayn4v2gunuNa8A1YG6ViNhK7ijxkZgbT7/T8ArL+2RtFNSJXG/pSsrK
DxqyknOD/k6qgBsRjftcxRvWOObKmUR2WYzGbwRQTpPvRfMSaL/jEUl/6a3yEKOoU5LhoOgQOO9u
9A52ZOaJuBZKfF6ryXVdNI4MvYVTVHroPKdrIBBBSqYjLmkY0OyO5i6fa/vQwgiHBwnYPnHt15sh
ktKicmUZtFZxVIY3drsm2np0oTQ1M7Wrr9/noSanqlci3atkKlvwzor4nHrvPfdzvucQ665d+6+K
9myF6fr27XplgiSoEhxdbiegrJPblZJEleQRJSFEbkCPU5+k6OIUp9lr/BrbZKwG0EimMsBYk/kJ
g8xWdPqPkYxKW5i5ux4Keec3Fwfzt9B/yaSTEBS/xl0slWdKsLeneq2ZjTwYGDhYjRZpm/R1MUGK
lonZEF+IMgL/ydlQDpwBFYHpP+ho+BAJ3DtTf82a7e2Bx5lNbpgv406CRT8ZLKMcqV4EiwKeMDg2
PJnPnN02+79fm2DgaNSriki8PX0rhSiJYhnw84hlhL5W+vsR/oxu1DyO8dqkJFEiS6IjINJw+Pox
B6kprHh8Z9zY7to7BcKBZSt/OSMzb+Q/dAAWnlTwP0LyMrQUVzisSw1Xdt++/XWvvEYE+//+IZN9
lZHdmkUcsapoBqUHcJRu83h7iKt7l8vOolNrKQC5JveOrodSaYSMgbZbkLJXl5a5QIFHTLulmoGA
WsTlSsYGTxuFQFa3R7/6peVxjtbIXJ+miqTUZecWfOkwfyGZDmhWuArKG+Eb+ycOpZmLaCqcM5bS
NImSBrG2NhqBjR/8UxjeFanaocAVHzJNOoSadNf1CCmDR9bL6J5uVkN3uhNkZVGhVqnQInDpehVI
VLRZtUjpypQvljlssiFdRYV7JKrDPiFc+114tOr3qviBYsEyTvtVzZHzZW1VZPmDWpjwdUQAXfXP
VjLsEilmN4jBdUf3McwG3QjunUHcl4eyTTemCD24t2Zmfi3v+TLzyW0vuS3I+4iZe85RrwnyU6TY
CrsR92Z29ESaSlBb3m6v7jUcJfrqo67UqAryLWzPezXxapMnpvkV4k5iLlR92WT7QloOxgg3EmV6
NjTKRznossAzcmb88Yaf3k6UTOG70lFRcNT5utyeVTngs8D4UTMs+1PbZsu4ASW5EKNzk/4o/d9N
8np7zCtZ+lil/deQk+8sC2kbGQVPQRmjanVuO8oQe52w4vYwV6IF8CzE9KiK8bxNdSEVVxJ0OWZm
qh+vfJhRdwDJBfHoFkdfQRxbOt8e79pb+nm8yZUYqLXT1A3T4gXPJTwOjhXkbe1N1GaqD+a4Jt/W
jAdMVAmNYYtOPiAHp9SNDtQzpc2Yxh3JGeoSO5CnboYov5SspRKkZgm1GjnkQc/sFBUnACg2FZcY
B4rirSSp5/OLWL7KsNxJCcux66d16zyK13RKHY8+pdwt5DgDvY0nbT9WUwqlXznts2DGq7HuUTfP
svCErhsEomGZoJJHCpXo50DlP/T2+ljtfu3dd6NGfo4WDMGFXxunKnS2SVXZCb1JHrNNvqudbVGj
1Y/jsHHXexdKq6tWE16dtFj4Vr8TyuYubMsHAd9KiYZlLg4rkqi87IlswUdyFVGYcHC6sFwDnfUc
zTFy+pYmSy3u02JWHXAMFr4tAWgNdWxvKdzLX4+NpGc9VcEG2oC0510XO0SeqkWWAuQE70xXaiVi
jlzPMUmv7mkqhsbYTBpVZ74Oa4Z1X4d6Rf/TOQ49vEb5DGgnLL0NqHXeg/F73d7VH3oP32eK7BL4
CoSXpiFiaJlgQHUtONR9stLxYHADb6kiPjFAKEh1ZdvilpFiBUsItdBcfd8px9A6oz8a5sPWAlRT
97z7x1p8E/i3XCddVvlc6+Pa2QP2oID9GNVdpjY1YhaJYl6wHJV5psidt+jSj4IBuzbLZ56Ja4eP
gtH4QlLMtKZLIBhqULhDDuq83jvtidLffLA8BhTTb/55jEnAEXlGie4FYxgBHgOhcxzfWg4UAIdA
5WRLJxZeK99Ts0QN7Y0SjZnMaaFcu6U//4bJDg8NS3BFk0uG7Q2HMq6PEEYM/+X29rrWM2C9AKvo
rN1o1v11R+PsVGtVqniHrFyT+moIYGXxyaswV27fpObdKS85blvd2R8QwqLyCAJBd35HZk9QcLr9
Y64xCr78mEmo7vlikJbIYR7kesAvpFt2DSm1lCIxmmyDSNsFGkJxYSVtu0EDVEDwAhJfIXBxon0b
6GfLeI+3ZTT6SpFTq770gNgP7V60KoadmQtrU+oWPzUpxdU+27rmuxg1B5wO1Byul/9WQJyDTbrS
VTikjfbT5dEX0B1FF2BVdfE6sMQd7brWlGcIBlc3NXqNJGgqNNap46srpnkcJtwrRAEAEHmSvWau
nn3t7lI+jTH+/58Cy3wQsn+4OryPeutDWED+OMZwqN4nyqNbhfzTSUY+DtB3iJd2kQ7Luon2CPAi
Ddhz2yhKu559TT8usG+H7d+/a3rByXmo9anBRi8cLjW/W8p87VaixTgMu8S4FOqlKBGQjM1tg1G6
FXaLUgFXJD0UAPX0+N5JLpr0UpTW2sINbmZLXrsJNMTkx9xjbKp9/WhiKipR7dJDdhnaBf2Q4Dp1
e4irB92i+TomOHTQJ+viN9heZwpMHvoMhrOzAN5yqSXc1bfHudYz5cL810Af8fenDQCeq1bljIEE
d1UOa4KLygA2tYwhVwJyyvda/CvrH4b8Xju5Ogq7a6St/GapNo/usIp3lv6kPEq4ctz+XdfAA19+
1+QKEguxUdOe3wXGSW7OKfJ5VXAui36hom3IHZ+qK8rDiJhyKp19LuyjPt8jAr4wVPyqgOpE2bAY
qnR3+4dd35k0CHlsqFfoH+y3Tx8styIDDgnPALXJOLWWcjuKr59aAyBJ8iJh8FUG4kErj15Q/CS4
bUpnZdbdax56d7AYaCweRb5ygqyKo84EoVdf3E+/bbJrGk1NnVasghG4rFPYiMdWqksfkcrm7c8A
3+jaIaAlBK0biCdMhMkhqBV5kE1UuUyKlWqr/0iSi9hoG1+R1iF5A51Fo/EwRRLEXTgEGeHJKgY5
lNf1onsiCh1srwIXC6qvRjU4XuehHWIemnCUyTC3cBRTMGxOaG0zBCOo9A2Ra4fuzwAIUWYUB58x
A13Zh474OP4GIDW2k71U2rord3RYlB95hMyB1K8F1dx8dFLcjR7/I2JkHp30lcxddkEmlGOBbcxo
BTHBFPOiapcOM7u4emxOnXonwyFCi0MOgmVZKicljG2U0lZ58G5q6go9IuhtAY9l3K2EFPSQgmGE
eoTMCUluVUh2nCU2hZnlMGx7rOYEAuJMxAn2JeAibfEsauhr5aZ3VBCMjgyoxQ3E3uxRRc3YFS+i
ly/FFsAgAX9MPyzriwUvAsCVDIih1gAC2cjKKtXiFcARaqGAHWGx6oldDbIdOk8CDssu2j1rqaGh
ZkcFKcU6aPFXW8US811LTEb7kRKcmXW1GbR+1+CqiNcArKlg6DY0PO9irbzXBOdJAujVCZcxFedN
ahJSFe8+CtDAc36h84NjW7cKo26Hz6jeqAuzO/nxAC9TthuM2aCIG7jydcmDhkjIKCgCaw0BU6rH
+mNLoYoWtOw7yxCzsspDhaXTN72jbagDr1pf2YGdTmg/aoQ/tURqcfETKDbsNlO+DCHgTex9mne+
SZJqLx2aeD64DthxMCa4OCxp2dIzLVELBJcS4oyQAHooqmpLlXEAZyluiwINUMffJ2VHFdRdxkbK
C1dscAt1ukXB5JxEvoxgTFhgJylk28Zn0wp3AkUfI8bgpj1TrwK+Vo71b88Aequ9JaZ0AU8i+78L
b+sOdwiWtbDhzPJoFscifa/zYx6CheqpgWbyDwnrehknp1TYo9v4OGqleJW5ApE69OBwAjCrCjSx
DjFCc0Uz2IjFdaC/GSj6y2C7YtCpQfKrdZ/q4C0tL1qFqI13n8svvqitmGrb/IoQ2SVsoR3Kbmna
C40LbgutevYwCu6hamLWYPo2eKZdBzAuXcGy9JMjWWDmvYu1uM6x4NOdS9KeBRoyiqFtxs+LV8eq
xZosC19a1zlCD15YRr9w6bBE3UWlxDz+TytuuArg0tWbwiTBRb6XnewiZSGmF5qwVAF6vKNUhO2C
F1JIN8F+iszXQCYVu0a+JDAtrf/tQQhyET/n+LwaAm5hZM2m06z86AItCGpCJL/7hOb9YN55eAqC
rt3oTcTrgWKX2t5FIJdJlNiP7DTvHXKeRBpFLCcDOLR+43zF9kuiYT3iMDBGd/0Hi7K4Vzh3g8Np
s7LncXNm7mtTY+AR3QvCWeVg4Eu9QPdqMwCCQullcPamltHeZcGkBCdbJD5Q7kgs4MT0S7TRcqKN
WVTrh29CpvLuEH+KOjtNR3pFgUuNdpCjS4nMgFy4SwNLgDBrFzF/Tw+LPdZ2CVci2AtaSPlC8E4+
ne42krchGX76X6SdV1PcWLiuf5GqlMNtR7qhMdhubHOjwh5Qzlm//jyr5+wZENqtU3Nc4wsPVC1p
aYUvvMF+VW2Ow+621bgP09ese/SF2eMjQHUg0jD57YGM8CxH/Di7TdTwpDdYWOtsFpBb1nhsoYpq
bOKAmmI/sBT8l7pXaLl/641zqYGnatFQ9ap1FptbdRwObzeBjXguRfVoyNZD9ioVR06sGNd3HW7v
M82PTUi4rbrRocVrpgmlbWece3gmptFv4jHAXeCBzNlJg7sBN0aJBdat8qS7gXLklrd4I9BtQtvn
KaqgAVILTLMNIpGHxv7LiREvjQGljf2dPSIcQF22cYVsZw6Fsd+UlXqSyWQUHziAtvYD2PecfHVf
HBLlHNp0QcpHOysfArX6PnrDwsU5d20Cx7JU4RJOh2dSGu+HOu5SiCKinsl5zD3FXSGUDZaHmkMf
GLSPgMOBv7EpJn68ol0X10KNxX6HKKXzIA/PGeLcogyUC9Ce1MEMeB57mPfBDx9wn8NZV2rnzDT2
sHDWqixkECJbkCIAJjS/8ki/MZAcvbSX4S008bOvPcqV9NhB4FXbfQa1QlwgUbZPIXlzz/HJr8cd
IoKZ5gXvX2kSFvaV7BJQwAWk1iJ7lBBjUQEb5ROllqCji9MvhFRzgfj7AdWPc0hlISENgQ4rZBpI
uVEa1RlnEYwwl+xRENUF7gV94Km2iT6mYZg4vYBa7oGBFuVpMa2ffRXHxGvlsv7USXSY1aEeRKod
33XKHsV3g8apclhM3eZaIzhz/M8o2mTR4X3bUvKzLoVk5HBi5/vXbagcFqFYsxvJof0Cgo1AakoH
dPsuyFMhSMIWsogAhhLNxoPY2clSWD3HEhCwaXYSlFDQKJOEr3Jqv4jLKLrTKVF3Z4qYqJJwX/Kt
kHRbZeFKXDn9I5A9j8VR/gdo24fxJ7G2Bxa/L0PelYsK8VHwMJzy1zeWNptx0WrRYNpCUVKmKzCT
+9xxWIR3RQ3MSy6/eqRWdHxjyl0ePBnfLu+KRyXc0fMi04lHY9MSystPktvcaQXxlvrUFsUuT7Aa
pRw8xGTsxCtygKcv7qG5fQacQhy5pr/gx/UtcTcr0Wz0g1qip1xSqLZlijjhzumx4eXsdhFZ1LFy
ePJ173eCsYFH7scRxZav1R6/OVLR/LGu7yPrrkXzosO/CRDchg6r1acshJ+18Qq9Cs+Ovetuf6Jw
tipC6EBGTxUDlEc/rJW2XYcBws48ZuyRb5ovMqe+NLxSNldQ3JcbknylfuitFGk7ewNipG5QrA7T
G7f37gONlFPWDqliPxjGM1kQHZu+xJcGCEmGPabWOTcaHildQSj8MhTnBvOotqp2kVZvPaIWLl7J
Up9Eqy2j0ZQLUXKcMDOK/eJJZAxpHSYjMf/IDeyJJDi04fhdVGJEx27kudFACgIEeaxfQ0C73Fk1
BrRVs9koPh6NwuhT0HGCbV3jb4WeNf4BNuLBrflU97hWbQpsxRjJsdAMMf8QScnBW+o9u3FKGhZ+
cVB1SAh8avnVARisjvmuhonlU1eWUtVfUZ4B96gkvuCEtA+9vEu4hPV43HAP3qjB20AoIKYxRz1Q
QI7z5K23jZ0CsatslZuqzSlSdysdHFuHRsMQuojdWitquCbpDDG6hZxDJEPzMo6DE66o4rvd3mSr
OSPg1RYHkCOsvTocbsk56I3ZCerlBOlxQiecRLtMt2g1dURPQ0+Bqz6Vo0nAhqFsggY9FZyqrnc9
9URwJA7z5gs1NG69tHxF4xOmyJYmY5WcTVKJuHqRZfAK58GKkOBObtAgKencjAlOL5DkVwYqG508
rtF/yVpMonGH8dU9hwaLETSMbpHcNtUBkfadNz7lBMPU9ZpAf0qacWNgF8B7u5pMW/6lAnEZ1H98
RdqpenV0CPTRfxMCTzyoUOPN6e3iYID5Os3IoVlzomc1Zgzqg+pB0JeDvRgONWHycG8rbYz4d4nE
X2cpG72mgdQNaz6GKKFl0YsMOAgO+Cqwqk3cZDeQfo381Rgfq/aVMNyG3tobyVbxfqaychTzI/so
yz7HvndDguzzPxLYpIr2Q/TyEtBKg35nUXvQoH3oXbPzOkAI2AYRuFXw0fg8eJDxOHDDVhGBM8Cl
BIuk6yfb3LUnRJRBX/DXmLplV3prpaZDG4JiNmUZrj3E5xahnnP3N1RL/DC44WT6EB/jBN9zJBkj
icvlyigc0Zbx6/qLzN14GHBx29FmssxpTdQLosiWTHqZvkLeojwP7cnx0RuTXxfVz2aHQvnAZDgb
tXcxp++KXGphhVQfiRwRerCDExB9XgjGKmHd9XeanTZ8EWg20CVypj2ioUxSp2gbbvFKaFOhSsV6
uj7EbDcfKjnSXhgggMSZhNytJMljJGJGpV53AcUT9Y3AhBTME2ptuKNUAI6gG4wvBpk+EuIi+VjS
k5u/Xm0hYK0bFMzsSQxha1qgK0kY3xnkyC1Wp/6hz8qjCMdD/UxXmhxxn5jI3KCmofuBwCjT7heG
LjDD9GovGnXL0JLZL/3usSbr1nGGIfdsoJZkdRK60cSeAp3PyIvyffMfAiQJgHGQe8zDx1VlaPlQ
5YZ7CaNEeQoqIaWGuKL29kybKUtWrLJGOkIj3pTpUbxwD/RhYTnMBahgB1Va66A7cB38+BSxYUVh
26F3QAyHbmKUvzXayQmHddg8Ikrq569UV4TqAtUKnUyanBUdRfEgKNJxuYz/ISO0FGC1cIEES2Iy
K05tB6Prj+EdWqw+TGj/CBWIE15aAk7Odo3BUxOc452mf7LDLEvH7YJCuAgEjyKJr45MgRxtgpXN
0Q2QddDQ0ME4NIr2CRGbvqc0g4QWvfOcbwE3CZD8IkNpbgW+f6pJSqcMRpMHGZAQbkgdOcOboj2F
5Vp1F+Z5TlkC1IOpQXpB2IWk+OOHl9XUkYrRpG1DFBXAOdxTGRXdBKd7pblWCrWn5AXotLiWWH8B
USlkdA4kDo62XDiWZpehjsoFxoF48Ezr562lDXKlwQvs8oefSJVSh8sHCGk/Fyd4FkNlQeCgkwhm
H0j9xxfXJUcP+hgaHwRjXpkKKQF0kp9EDS4/tv6TSky2sMvEV5sm6sIyxITdREI73WV1k/o9wAg0
VNxnrSU2OMOIXVXeq0YfyT1VTrPXQmwDmoULZXY1vRt3spuGenQ92ZUvZiGkG+wm6tMcpfbSQLPQ
1fdvOLkjNahOgaVD4qLZAo8riV5r0oli3Luqx3JZX5SxaSN0lqgfXp/euWvz/diTpczqThQ1Z3bx
JOhUvNA06At/XR9jdoG+m8nJtQkb39EqZ0QXplnjuSJyHljfFBMh62ZmsHAsX6oPnxYMRHjOQQAc
kD4+LtKhlBtmlOESNBxDWV313ETj7049uWxHT72t8eQhUcFNWBl2oLF9D8UECu2HNv2pB6Sq3m+D
Mmvr/rTiZj0O5wyzTOdrSSoU2ONqwNVXW/JcmCtHWf8+9FSaqo/VXsryXKzyI9IWffy9wcGxsJ8C
68WUAeyP2+sfZX4v26JQ5JCrY4P6cZr6xk970tR3dygE1xYVuXxF9UEyH8wlruBs5AJ3mQjapnSE
M+7HIRtkStx6zC6WN2ZeYZ/Xr+BUaCYmYHTn3XH81kq/NJgTXpvc9KSrivaLXScYDFU0bA3yKy7c
o05GsjAb4uT6tGgQGuXhuM5oyX58NLf2BznumI2W5Fom1XulKkMcyUKlgkaRhMI2Mqdysb8+8Owp
827cyWI19cTv+34IhPkEBRmgTewLLkeO0+sDzcZM1r8jTVdYnrp5aqeUnhLpW1rehN5TT5Ye0duW
yh9F94UCe4LpFMXJqIIskp6SAQV3fCMWnmNhpvXJLV2UiDA4URgJCW9itaoh/fjiaNFmdO7pTwAk
i7FcAkpoLBx1YnVd+cRT2lGp6I0+pKQiEPZBW3Gwcpp3S2aGs4fdu2meROd52EhK4KFVRGxQo6z4
zxoSyJ6ljzo3GIA4zGuRRRBJycdV2ytxbUjG3/RfgHFkVzb8onRPCX1ZFH1uqToKNmu06uk3XOBV
71K5AN2hDmg42uvmOUjKlWfJB6/5GmI8SB8I8upoU2gDTRGDb3IoJbg+1AANjJODMcXgb3s66NcX
0yUZnn5TcC2QSvH0EbSPjxOArJ4+Gmhf3oWJsR+dejsENyBSC/0ongHKFgFqm9+QIPTZius1zu4o
JKYYw/kyYeh95cPZdNGN0va0s6BUUCqx7OdWSB/SBU7kbktDONBALv1wLY+q8LNqYbxXHyO7W8dg
nOxKRea0u0+is9SiwWA+Ew2HRMFNinCQfg4pjwlWvtoi/pbjkYuybFtSbyoPubHlugdJumlySo70
35O1qr8h9j5m8saWNkO5sbsffYKAxWP5Bukizqi+UcVykWltugcYQ3skRuiiOwgZOf2+ZiDFOrPO
ItBo5qL0yNx6ezfdUwFLp9LiuHRZAlRAPBd1fOpT1CekBx3woLSExZy9ovisrDmg+eanynzsU4hJ
wx5wqnxQ65qk9ZW8KoS7dyPHpxERt6WuELyLmVNC5E8schmBmwvM6d0qz3LUsC5KFRShVTs5WiBJ
Bgyas1vdpxQLLMj2M/RoTglcPL19zvphR6tzPya0HvHoxj/4V605u8yRN3X3Mx3Ug5f8sH06jlV1
S4kWG0taXV9h82AaybqI45taLXahMu4hyW5cZPEUKX7ENbBEe394Fbq5eRLjqszKGdTxccSIV7Hp
OQ7YT+CCYnT5jtKagKuVpBo0bsEU9u15kCh8oj+VSTx0k7VQvPVVrmb4zLOAMXaCiuWAxErjXmSJ
1AqtAovSN9+FhZjALeaNbJRd6F6W8X3xTasriqrjF79Md5H3jCQu7B+ON8rYAWVBGv8sBI9+eSen
wAY6CrS/WkWmzI28e3ekADjk2q1NItxmAyXjndsZ5IomropLsObZo+rdR5xk5hIOb54hqZdAA7xP
m5wLetz1cG7MhUtlNngH3apztVoAXKfGr73tRi143ujOfBaGkmhju3sWKSK/WFKDbvO5StfV7+vn
3v8yqvCapQ5kU8L7eO6VnpmbIFgJ3pA526TICKZCx9br1wn2kIIlhZTqJpeWLu/ZAwAk7/+MO7nd
0jJnOXjE1mJbAFKAwVtgH/hNUQVB4ISRYmPtE+cEcJlzL2zSjX6DkSlyYq85pdmFWRCjfTr93z3N
5DPbbagXko740kDV90U+BdEqgFObdWv1j/UW/azyLbrR1we9tAM/DSqkJfnmxIn65M6Ff20KafLo
DkxIFPZbtKwpXqNWPIZ7B/5YgSEb6JROeTQwuHTTJ4+83OawMDJpi/jvvgY3o0swBSE/ryFI6kQK
Dq6e2SppaUL48YHLFzHpU+wjlwpkLE8OqvfHC5LfBSzOQglPSgCDmRo5SLPG+tPa2oHzc11m7gkN
U+AJflSe4ResehCMdbK3OadFbV/s+tYdAJ0995QvCTPZ9I18TDrt3oih+KtnFJPgLqpdcQg9OOaK
uhdPQA0Xht+5NBAX8d6qIAc1oQPxDFYgOxb31OwiezfD4ufvjuAAVWtZC1ncMJ2tQj0ATJJQuSJg
673gBL7j+hediwuFtKSmkC4SRkz6zKbpKr7uAKSgJwrqn7I+cSGyhddHmUnwTLQbhKESr2Zf1J3e
vVRreE1W+Daeeg1tS+E+fxRhAZ1mgbXh5KRcfH3EmWlkRAMSkQhHgQJ8nEbddu1Ui1ioAChJLdwq
fAGuLgDOTdbf/5cCPNKvQtrDMmG6GZMjaWizLBpSVMlanKEyJKwPi9CGuQSS7Az9K2rvMn6ikzEC
VYeGmESl+FRYbFTV3ei7t4XZHs3iaQifGudNC4EQsdZl/6szvrTt2SGjcdBe9J+HW1M/XJ/jmYvG
pPBLrIBaFCC0yQO5LqFLk1cERA7AFf9Yogsln9CYkJYM/ebEERlKBELA+FVZnnzOtM51u0+G8E6T
H3KY/gi4QCuA6dzGXLkspTI8+vULTMwbAaVy6edJNkhEw9j3prYlrWzgdNnRWWANSwffOPWMCPwe
G6C1AyusMQ7oNQVA/K5P0dxdZeL8SkVatYCzTlUdJYntDIUrvCt7DLz9F/hGa5013zS44GCOIiBj
+MyAx6MLjYj90g0tboHJgf1hfOPjPvADU0uGEeBN9ebi96AjjnREuRTnnbpdK7/VP5p2jMdVQ6fR
sxdefnZ9vHv3ScVDVkJ0wQyTnIkqJRAjtC4qPk5gQS9eIg7+LxNNZQXaINpCnwS6AIbLBRJjd7G/
UbOHv8vS6EBycGJUN6irpj4x2cvbUqzyTzOMHqBo8NG3nKYFdTuolU1DDIXjZmfWGyeA2zFoVNC2
Qf79IkQFjGIvhe65wOLi+vqaO1gVml6oyonTbrovNHNEe3JkimFl+t65N0FO7Ps33V/hgO6Oi8V/
sVw+vSyumlhrUrDjbP24nBLM8LwBmtgd8RaY81zf63/FgFDQ7ui9RxIhkGNspLg5uc2baRyNxbhn
/o3/fYLJokr70DQBMFzeOLVfCbqGRsjL2t5zCTlp+fvO7iCOt4s/lyDjf3xlL/BqxABYWFTGOHap
/CcQtJoetUmCDVIAhIRa81dAB5LJuUCd/1PPieX170NM6kZGLxWlFcnhnZD2pMUviisJKgRQuEh+
cfHurGKVue2da7XrBhRGHcY3KjGXAEibGs2w6Ls5fi3BbNOThVdn5efrK3EuX/3wiJPbwAfkg2ym
wh1fCY7wiNlXuYe5AbSIZlAJGJxAbGHMub0Hyx5CvypUmqdlvTB3yjaMGNMeTxEGpFZ6ovOaNSCh
nwPllc4M1dwUzI0svywMPRM4kZE6KvewgePodOdVsaNkTUzxxacRjeE7KMBxK+4cF9CRpLAV842A
OA59uaLYjActDtB4L2lwaVx+bTnvm+Mb0vo0FYI5IQUyxddFWpG3SdOEIkBIyurWR6OC1iSYdsV7
AuXPUQi1gamp6IYzMT6YnhQcVxCvF7F2l5rx9KR4/zCT9MQvCnf0xHkMz+fOAu8UU1h1zG43jukN
ItdhVxxF37rw36AcoeJ6EmB/tpOnqViibxwlFJzq3NT2dodjWbsqhm8E7TYgRWKkjVdEB+LvcFBu
KNeWxbCRoEeXCqKwcrtD/l6gZukYFbAYm9ZfWHlz4aUgDeMuAazDMSd5UK1JEqJBaJFjukvru+ze
wuiRhrOAIC1m2UuDTYIfDZszRcIK6c7J/V1WS6umGBHJJl2p4E3BMgiPIgyq7PJCD4ifRwgNffwm
Mp6U1diP4wYv14WrZ24DcNMSXsPXhtw6yYbDRnO6UkQWlMMoNNL6RVwH6NHCPhPH63QdvR9muo48
i8A3ZZjU27jecQg32iNC+zhwtzsdnd8l49ml15rccLEqeXbgMx7kmLIWomkimU+XItq5b/r+tSbX
WJK3vQEFCp2D6gWOWaLGh7SBMnvWaPMsh4EzhT1hGWsToICY/6R7CIzT8+I6iDG1fYiZPKu/c9Mv
Fjr2mQ83lXrJVtdeVPv7wtebfU0kMnEcQoGDY/rj5Wm5tW0XNktXr8+oc2GK+7MM3bUijdirbmz0
HVLEkjIZl089WwGj2YCXIWLdUNalO4EWXx9kCwt3LoIAY0YqBSEYc5LJhV62I/yxUECIQBhq7J+w
26VfOBylVNkCwHOyhbtiacDJ5c16SqwiBzklbm7woygZiRNQdLaFnlncAlL0n67P/Fzs/f4lJxMf
B56nySHrC9BFCGqApma+F9kgLuDXR5qT9yL3wyBCw5lB16zJ8WR0rpG5FjzeFE7bnyZ7Q2BTwJHY
OiG6ksSFbWytot31Yedf8N9RxaS/Kyk4EQGBHoOCAvycod9GqF/QRm1RFiO3+/8aayo+pQycCH7n
s3uUE84TCZLSMvhZbpe2fbw+1NzxQyUB7Di9WLAck7WC87SLxBggE0JNhoJ4Cj0LNcXro4hDbHqo
vh9lsjosHaPZ3GAUWxdgrdx/HBcdaMT5/3kMB7QBGvm02KcHqc2F39eiPqnYK8+0tqN1I5D+xrMc
4cpM1GQqT52y4dagZbPINphbH2jz/zO8mOh366N3RkvqB4an5CRcM7meEcdhVS61IefwYMIF4J+R
JrFAXtaGEqtMpn8oYo+m8luh7U17M6Jgq0agn80zL03xaJ20N339QHhKgS2jm4UGMxFNbd828g/J
ylaLz6Zc6gvXvsJ0cw7En6rDYRcC+KgeDT8WnNatquaHnhYJ/B+lPDoBGVyzx8MUEh7dfwEmHu1s
LenGJneaVZn8FP2XxhuFsI4dmEd6TwWWiAGaKUIe5yKchSS4A1ibIge0GH+Iz3F9DORyH9bh2kVJ
pt146qPq/opSCxT/CEJ/XFFG9iJOB1otFcgYpPpwt8nhpwqcjIKCT94lqGjl+2bEgjyqHhL0sXS5
/TGgj67k2wzYtyCv+YP6SN5RR92D2/+uf/nV+FjwKPqtXhm7Wq03ffgFwgS/Yx0yEvWh0/el/NQ7
9a0oOFeUhMSwokyB7/x3Lxy/GSN1g6a9GfvhADhrJVXmxmpdeMbFDYl2r9fHWvmjpf29D6XPl+yN
a/PAyVtOTK2Or93AgujeRl4PWNkxQvKrDx6ocW2B27PlIH2SiOG5suqoXlmQf3GWl6V9CuOLAuKA
sZBoIA/1XpOHVa47v1zz7AXCOq97EL+U1dlX4bMCP9UpsyMMnkK2dlGfbcTV4vNakRTtGYO65Sak
vTZaD0CD+7rf1O4DrfNdmN0zFZa2SUwcMLWDKUpB0W/xTJTxsFlY90m2LfckcEqKH5mr7Pq4+Vq3
wU6A53lCh7gSrQ/BJkc5lf6sf4qhc5ct9M98QMxZXsVhdyeSDrW4jdsMw3abppcXrOpUA5Kf3+is
sFzAiyAXx+SIETyJQirfiIWy7iG3o+eAfvb1A3A2WxUVRYs0Seh1TTZtHCmlWZkA3CwUyIxb88mk
GAiNlMbdG/o+Zra5PuCc4AGO2/8OONmIZiQrlRMyoO8eG0irCFXhXrfp4Suoz7Ch6NLjvL4DjU7W
k2aYRZKgOQ9C4EAq4WrE5krOjA0t9usPdsEdfTohEFUmixVJ4xTZIMlVrwMbI5UBFdDKZKs6jXr0
rnIJwnRT4EvAf89ETLca0KNcO0gouoZ48MgoE3KoIniO/RQGknB7lRgJnxjnT6yKqtdGjjeqvUXA
507vWrwllQ1xj6Somyr2bzXYUHorHZQCcmqyz1ikomUjF6c0xdsqT/P72vTWnpqfNE3aCR5VqBt7
0tm8ALnPRR9CLUcVKUY7VMAvMGDdVCnga4Xolv1xfaLmLhS64hc3T/Aml/L8uwtFa3UN/Du2CGTX
GjzPNHkslRf2sTi4rg81G1IJX2tc4XUwAMbk7myThKoiPml31rCLyhdLv5PGt77dBXgNVy707Z+m
dTSXFLjmYg9ae8jQYtonqvofr0wzluRGbkCokdHB0USelWbqYmCwNMokofM6rW/yOr/YeAVYmlCw
kZH7giB0fRJnvxevAskDaxp9qsrqpa5SJ5VI0fVXTn469JB9qBjo0ULINlt3ofYk4wTEFkf/7+O8
Uc2xkhx0GSnqV5BAbvk1CPrVCX4UpgvWSshaZjASfNJVTlVQ8CYEak9F72Op3D/7ztTBHMwITACV
k1Otoy5a9IYU3rUOkVZ25DISkr79sh7rXE5Dq+ufkSbHGWgk35JHD8im8mTyFf+vICtCLW68gcFc
aQsx+OyAQGFQzUbJh5Pq4yRLTpfWrUwFFEdM4ogYrjfouUxCFBD2Dp3bRBmXtqFY8NOjEWGWf8ac
5BhaavZ+VjFmBU+PACmCrHhhckPPrsLLew7o0JOoqsA2Y3tvcoVdX8ULrz3tz+Y5HDqq/OEdYkwk
cVR9hF8BNhOCbAb9yoCweH3E2T6jaDBCdwdBDNjt40xneaWkkkJRFbEBERPZ+Rua3Giqrj34jOMp
80sBzPYSlMGwY6elygQgpg1//KmrsMXG3E7U3xYea+5jgJ21gESxmUGbfHys0Ac/i37CheCRk+kR
1DfJcIATC2+Tzk7vFchF5OvCDVdUm4PFJ5g7uN4/wGSbO71nF5bEA4jreyR+HItIfPtCWaprz310
0dHRLCjEOjZXH181yuHg+x2wGls5/i0TT3bb+E+mcza9Z9Q8rk/t7Iu9G25yauRB3Lhwo8k5g69C
+sUA/Vr8PyQjc6W89681WVhtpPSDLPFaluytdNIGqMsUfGG7Wsk9USN2Wg+LLzcnfGfisoDth6xR
/5rirkvdAVqt+dHdqFhfIqld+0kGCl7eKwkdz94otzg8IroQfgmwI/edaO0q2rbQsnTVc6R0SrOR
2r9SJINGCmWxVfFzyOlw3GoCl1F+TPTwRxvUB9uVt5VOHKtbO0VIByEAXBfKDgc4wOb3KnK4q7yt
zylClq1mP1h5fNO4D7EzfnFHZVuhfW+OCYJX2f76972Ipk7PMYQrcM2S8dD4JPKsNHIaVjUkGVk+
iUCJrE/zb/UtCnB2cyIkK5xT76Kyv0HvHwAyWdKiI+3sIoOaCOIe5zyQ5h/XdDakYVv4fHwRYv6t
ACFgOIv+CrORPSHMPwNNDu2kN6xeqknH4V2s9PRNaP4B08TmFosXOIAIhoPxuz7DCy9nTUqKgxoC
lm15OZ2EmJfDthMBrP9UHHr3atakOKSmXaCoDt9RrN52bwdPqJItCqCLL/F5tfwzgVOeU5g5ESBG
XkZwiY0c6n71KjAtHfpWcbdd7rCKx/40oAZEAolmIhdr8sWq3Gs7olJ2aAPN6Nhb3k4E2Lixq/Va
BohJ3hpY9m6xiTf7pv8OPK3rZWNQqekoSlTCQE7d2/aGahgQMNf82pgL9+qlJ/TpNQVlkz80Dadq
5z0o8MGMIc4B19ErIP86Rw23Z4KSZnFOXHjgA/z35pgVNRDWX7n+FlHcFH42mIjhZBmWyq6qCn4m
ANCvZpJtQDeZtCd2haMjIqzsKyMCgXesnTeWSC4XxAjSF7BBtcbyR4FKiAsnqrWPQJ2KuMlT61uL
LqCVb5qCb2z/Je5N0K15EjwIqSMXGVbhpZGB0ZPKp6F/7ZtwHTsoSzRv2PG4tbfjRfZt0a0uHHWj
erJvOBK3gsxfYVJ4fafN5tG2JRui30t8cmF6vEvDBsXJ3T6DsyXqLvCNA6Tdkn7rAfgLc0Iy/00l
j7VYLj7KCTGTkzUtKtAofqz08FdMPwz24k4onABRWHi42ZVskW9c2N6IE3085CJL8nzVbfjEw7oc
dyAzg3h143wfnZXS3qM+5/9Mf2P7GVMuugW0UFT7ytk53prro7q5/jBz0v6AFuhPorBPnD5NS3xz
DJCjIC2hZidsmwWvTveanWpiEir+/Xd7njn0uYuVMn8qloL22Q0mAOXkIrbNzfNxPlQjqFpSpuBO
pAgWWG5qG7YdroSyIcT+xaLv7DlMd4uoieb8p3aTlod2bRKW3XVYUsoXIrSotgZL7d/ZS4bL1JBh
S5m01SYHPpgyQ+slGFO59VKEf2uDJ48p+iK58iiqb3byuBjKzM2m0DEVegI4gk7Bt2C5zM4MLdAO
6V4O1q60QiQSCx1I1324cKPNhaDvxxLP8m6bVTC7h0BirAi1tySr+Vw3tHgDpCjDqMPxOlwOEOe+
Hob1QKhI2W3m9uOYmez4eRtA6GlkgatHZLLO3lzCousbY86P04TIc2Fwg2WaotZ9qe1yZIGFeemB
LfrTPoHI9xBkuSmDVRx9VeN7EvT+O91RQBsOejVCMmdbj1vTWY3ulv5pIW+wbDKkhVmf/cKACiAJ
CtHoKZvZ9UZPHobkQg/LUKCDYYGISfmIaQwn7/VpmJ1tJKZkVJEx4JjuTcXuo6jJQ+ow0aF2fgXZ
zqtvOqVemO3ZYQx6v2wVHaDo5KM6NrWe0mBLYtxiOOcovBeCK8uqCLMLFvMbzjsHw4mp1C/6JJU1
dnzUAQEdo/hu9N84d5puo4eHQcLEbh3GOLp9C7XHZrx3pR2qnjY9BXEaH2t94a0vh+v0siea+Z/H
uRwg7/aPrEuZngZUuVzPQVstOGuFu6a7gvzgBsclG70+cKGCm9W1FBMSc2Nw8RbFs+28NRzUg6He
9APM7lxFAiU56lp5FnY39XCCTnB9JehzqTXrTfA4TMMgk/+48YrRLjPI6/CgW2/rJeNpbLJjFtdw
dKpd5fRrAwEmOUGfSyD5fUBMhwFLgy4AXxKbtIhER/9JlX3g/em9KskrvUQaCuFwOQjxJtZWWq/s
yGpXnfdXU0LhqoHpe/khcg8Vpfaikley27M+qsfG6neuBU0N8kwTOfeVoe791FvnrbVr7OF8/dUv
yiifvpMwDedTaeqntMT2QE2gIxiKPrlcGEekLOhgiyQJbabfZhEewa7vMz/bhwgRkxobursRzUvd
+eNUySEazK0NCSIxDnB8dEwmHDhMtS5tkSUuMVaEaPmH5HLlV9o+KkEogZWOaeBcf4/ZsIiLTwCN
+YzcDx8/oZtosARKdjOU7sE7QJBZEVBSlTtsevtFy2/c+FsV4FIO6GoVp29lddePDbO6lTpjrVYL
3nOzux5uC0QySNby1F2MRpGLbiJJN4Q8SM4CHAQHaZFXMH8PvxtnEnB1UVIPzUCRN5GQs47Qv4Qr
vYuB7lib8cl6dcOFMtTMMcNqoWmk4PwqooyP81yEmZVXfpfeeepBar7J6qmIt7n32FWIrL2G40IR
e64Y92G8SdUL8eJIUkeKTkFCaznDxxNXX63FDO8PnusDVvAp1km37Q/3puptRGcf4/ylQBgX3dzH
3v92fZnN3E+0BfCbIcSlUXDpW7w71fLBsqwhAGFIhyB2D0SQpNbA3qRxua8+s4QsOCNo3mqmBnHe
+DjTshl2kZekqQBiUSWCYEXyvmjYIxbIZP9TZIPwSGEEUPE0SM48ycwidJoERh2eCAPBRkEHbbHt
MTt1QFKEFJSQ85h8SEnLHMkYwUOCxqERT0fCsB6FRpASvC22JJYGm5QqE8/sassCFs7c1WG3gW8D
CdGGtiZailjRXF8Wc/QMZhEJc00xSH6mMC9XHiLJ7ARGunnxgscUwV/T+IX64cWTO8jbA7W2jZWk
20CxdrhOtb6NpyNGi8PKQCROpavNk/VOA5mOgkOBKaXa3zXAKUTGAkYOORcTHd5+qfY5J2djgQS7
rABbU6d3n0XzM/UJZy81foqtoqcomgsKj9ar9IbtH8yeap3bBn+Y7IuiZStKsQBp41x+QcAA/cS3
69M5l7l9eKbJYW6M6L+CGAsECAigfdDDbENf96I3zHcsEW1ESJoANKL7v5hELU3JlNEQ+E3mpR5t
D3MotrR+wXHA14C5i8O2J+8bfaXVKyAtQidSzrU1QAJxugv7ZF9gea7Pxly4LkwqKftDvcf/TxwU
7w4dw0NFLRU0d7NtbxX7TRT/e/sUpPFNALhDyZ4TUANN+WT7KW5u5krKcabXHyrFRGr8mX6y65vf
RL8mHM+iKiG0DzUJDL/5LOQyrz/uXO+W1i0sJUBxpujCfXzcNpNIu1t428Bx7ZcYhGO75pSs/vTq
Sc23wT1gtYUhxaUzPcQUMEjivBQklMmQZh8CmgZmc1cr1H3QSFcOFYILOJ3QchQSn4NEV/IxDpPt
f2k5Irv179jTY7prHMVVC7oi6AQEwgEYzH/EJlocae7qfT/SZB2MgeQy74xEnSuX700jWyGiLJLt
zN/bzTFeYi3Oiel8eLdJdEH9qcr7oGJekbUWJUnhwGVb4brWq52qul9xLlg1MWRSNcJVRhgXUNEO
tFM8Io25kdQXGnXEJ2sr7XC0tdcBZTcD1H1c92uQE1IOconai9SdAIBaoXZYWBjiw19bGJPA3kzc
Kh6L/HK78XEaU7+t8da9abdlfu/mzYbLDgSahnK35L8J/cjrDzB3uyomtQrkwgxYkZOF6YRSrDst
n4wV+Yyyi7Ea/L0Qf78+zFyDw0KQC7Ynxu6Cxvpxz7mFHNFCYQPE3tcQ4nHsarfihqUdq6AVPzSH
StpX9tkhfxFO37X+K1bbB3R30TG9/iyX5tynObcIWQjEEUuctk/bztfsNhDLNLuvcZMQcoB+Wn01
MZoqdllTHPTVuItif68031o06v/E4WMx5FsretU5WCMzX3X270Z2kIZ9g7kpNpNUnoHIXX/S2XMe
xA8VEGpl4oD9OGuelkijkmThXWaG6wL9DvMxCA+wovXqjSJyUau30KsELicunmS8R6zQWUc4TmCO
rMFhlFxjccFeFHA+TZ/oU8Ext0GNTz4lXjClr+YV3Qe1PYrSGsUgA3UNDKw2JdCbOoxulXrPslr3
inPsdPcE63IrXK0SY2eO6qbAyC+FFZVDm8bgdS3sNBHWoaNVD8VtYCKNl2/jDPiQ9KoXxRehXyk2
tupqe+6MDUwZddTWfafvbB01fyM9hGDqdMd5yQOgjGCzUtv0gG6S51oyCrnSNuqhMrfyE0Tyhyp/
0BqXpFU+gtbCUeFGg49lemtR9YRdsKLpsKEZuEnDr2PabEQ9VvXyx7gfROWrzvnpSJOKwpevQRbd
iBVdWPpKuHSkpeCsW1SxSVg1V/tCDeIYju3OV/CleA6bR5S6ji2SmJqUrPwOMBUFYI4c/ESy6Eng
UYVjIbFnqWvbTrmlXb7tXSyrINnInrvWcjxgMKBW7bex1Q9SmaNPXa0E5tmzfKT9KB7DWEjR+/0/
nJ3XctxYtqafCBHw5hYuHV0ymXQ3CDrBe4+nnw+qM6dV2RwxYioqqrtKlOC2Wftfv+FpAuKOCLeA
qdxTDFhJ5c2ZcBCyZDuVL0LyVhaN3yjQweuHockdwugPGaIfRYx21dwpHuoAQuAEQnaR7qk7ZWpt
Cn227LWLXzJzMJFsg2hrdoVrYAOm9cXrkOTInaVb5WDgERDDIJQywemlXxMeJZHe3qy6l0Dsr7M5
x3B49dh2Kw3UORrKB0tx16pytYxpW9lt5HtDLXZtth37K7U9jyq+Ado579DKDpNTzV95OG/HmbN7
BiuTj1gJ59X8ZMYOmoOtpn8Jy6mpFEiqHtGABXmcZnCGyjfAaRU9cI5GF/2FQArcOTtlcQLcL1FJ
T620YVceesUrgRPlL03dTkniQaxYwusgrrYk2GjtZ05CBiv06s6MznBt4ags1lX9rotfGg9WTso2
ShJ3LN6mrWRA37QWEmYEv4G8mZbVVTm8/U42pBBZg9ykbIfnbdlJm775IkJjie4XyqEch+SEQA4Z
punq+gyDJ6a2hGUrYdUSLIYzpwWm4lfYlzt4+N8riXW1Oj5DJEc8fMSwociqJ+ErId0k3Sd5c87Q
fK0RcshE0aKvntmUstVonSfprrzBg3mPiSYoBZzZ8HXIJOITjUOKI8qal83UpYygGYixqhOyReI5
AwI6MlAHt66zGxAWfyUpcm0pt+zSiSW3Km6kgwY8Q99Sn0V3keUNnmJcfRb5xsyrHGBp7WZN0h4X
UlcHx8kMnsHCyQhzbrk4yFXwK9UICIZGSK5d150h4kHbeq7K2E3oKpW4edPFSHFyWS3GI44nhCZk
Y4qB0T//KVWu9Eo+ZVVg0w1OFmToNJs0aSUQXK9ionDQHfpEm8Dqnbm5Far3mWEnqPkDHmRaM97A
8jFSwiWTL0k7BuOxzo0nmVnU9pxNSga1qvqykL10uccR3BCreOUmuPiiS1Xoy+SNrMyGNnZGob5J
DHaXzF07foQpJVUKt+/MbOnJVF1n9/rkvdVcCQ15O7zRJt3F/X4y8SjFH2cW6JOp90J7xYIwJmdD
fTAphBqp3ET8RCo86IBa/fyZYpiGoL6zJpfvzPoCHbkjq4hvyLgbjM3q6Q0mhuBlTYviTJE+NR3f
8tRahj2oL5NG8DT5rvSF4DXFKcAKWQRC5Url5INUu0HSvOqQh/um3rb6tdopx/XeV3p5SIgV9A2x
g2wvb2kXz/mrmojbleOMDQTzZt431OOGkN9FI2u3mtVO3twHdOJq9XXthKZj5U2ASIPW23jkP6Zl
j+c8VhVYCayDVw94NbknhzQ2Xyc92+Xq4MMoQHH4T2RG7QlTvCdLttUJtZkJlEm2cEQrThjxoG1T
/WtJIKvh39SKj5nV+cilbhELSOarrLphr7m9DtabbOWOmCkGq14d4QCrVfK7nVrEpktqzZLvFrrE
Y6q4c2y4gdo4Kl2nleuA3hGPQQbcuQjIo8EoHqOi9a2v+r9hMm8bInQE/p2spTgxPDkoHCmUkQM8
rNEkMEG0/jwSf5tN2iFu3WS4j61zgxvY0NlxA2Lbn+NuAy0Ua/61XFhNlxXMGMR0v+SlHYrRHfTH
Evg3iRJfEGA3lwTXDJbbCd12UbeWdB6bgHBLrpEoe5podtVrhwB02SQmSEuxMjZm18LCOFc+lfxT
bYUtxJanZdkLC/z5UPFZ76+FwtpaZehaUXQd5TrY5nArGhr+mjEBFuNtlwBVp9E7yG2S4RHUvRGI
Ra4SMOgw3WWKWxGOJQVvVXouK90Ni87WX8SPsj223S6Td9FCMWaruC/uNRFSc0VEsLpfpzvZFq6R
PTQJKWcxGeEksWlZftfEqRtk82uf1pQeOjTq2mP+3yaVdhrEYpsvBcZQNyONfXJu7TC6mZsXxXxe
8PXSWTb6cg24gm2hPAjaS5EjCiForNTCq0Ex/JoPHebTVdFMW4tU8oAo7XVlrZXntLoR5ZciYG3p
TEeVa7KgJZLFYL6k13r32KX06eL3mlmR5VteTS1zVM6QIiefxWrg1tO212Y/GclY0hJXS2e/fBjT
wpby+DCYmG9auaswYS2jxhGHZAOOPBwkXUSZTmPC3pdDmxVhUyH1MhfJbtvkes4cgtapYpg2ouHB
ndpISngdL6rTJW5bmV4b9Kj+qj36Da/CoATzDBcm6VIc+RPKobGnXvYq7LSE1mBxvYnlxa/Ddq8s
467FxWtKNO7Xcqwoc3Os/PF7cfPOwnXrVKMYMVSZ0KQUWvmAIz6aEItkpypz5n27HduRYOXKLufY
7heJSry1zaSD6n6Mu967rdtHQ8l8JUsPKS6kHR2l4BSQPGDcNbpxRTyYVxHmRgqzWLR+0H2lU3Qn
NLLfdrw1HZOZUkAvsjFZCYdR8SdeXpNJFM2aV1BAqLXGKina5nBnIn0kaKvN+jW6wk+i0A9M817s
ZLoPMebJJBOYz1qWPYspsV7JuvxHj0RLb8YGBYZe7oal3BoEYptSth1Kk5NwiJGS4bXC3UjwRRWJ
W1MfqD6rnWEsPgFhbiPgJac/D82eUkkhcyBKQpvkI0/X830l6w/h8p4Tamd1smfl13NzL2jvRXab
TX5ZidfJuOnMzkuCV7k6LeXroqHcGb1Wx44llmkKv4zaU93eLuVpigsvitqQdhwMB9lwAFjN8RwJ
+H/UuSfklRdICdVF4vTshkvoxmWyqUzxFla8NwpEjwDsQA8cUla+kU6URPQWPI/uOR47hCq3pbYZ
jdxWyalU2442RnRWKJSDKPKnkXSu2ymnFa/nuy63nKnzhf5Bh+CYy65BayTVibcoMS3HlQVaDMya
5TMSD0TJXq3TKxFofnVny/LzDoOqOXY7/UrtEwbc5zh+msNzN29kTgi1/CBIt0FHSiDBKFaAICff
iuJ7nbxo/dboSdgz3bLo7qRpMzKuBQ4cGHK65egLnwPryykiW2q+n/F4eplux6P0Qg/Teot+TUdM
i9QH8TQdrbNwTh7nW/mknrA5Y3jUREwEdvgSfiq/urfhPnjSn7rj8Lb8Wu6XI6M7/oxfjMfm3noc
b82n6Qbcd3jr7sOP8WQ8ao/jQ9666ef0psY2a48jYx9W8hO6P8XO9Ba+jKfgPX4234cv86mMGJK2
dO5P2ld/19wbj9I5flbO9QthFJxWT/2JH5Ee88/lXH1BuBDf5/eKEcgkvIcQ/9K9KVyR7tpJfg/J
1aT0pCJnT7SbZybte/FlfE4f+qP21H6RLxNDyDo3z9qL8DChtPys37WXAE/g9zxwNbiVlPCfVmUr
L9IL7+sj+hzu5rN6ls/9EWOu3CeBHZTwa738V/KVdrb5Ov7CBpMvSR0gfMy/BqY/ySVvUAye48/l
cWTv4O8HXr36rpx5YTw2t2k8KA/Vx3zfvZjn7rnE1BQTwcGef7WYVdo10X+Znbzq7+178jm/VZ/J
s3jueH7uRHgfTuo5Du3lS1xfxvjOi4nYWUJb+JRze7qNn6a7iOS8j/HX/It7kwkdISUsW69gfSz8
Ct/mg3OM9iH/kmJb+eDq/Ofsc7Ub/YUoTvpI3wiBG9+C9ddljJhWW0U7vN8iv907fBTeQfM1vpvM
k9CWXupfPLb4S9/r+/6N38Lf0Sf3mLwY/LmtO74lL/yr+sjoZTjwSo7KS/VqPFIcxR/tqXudvvQn
Y/1u8VvnCgfAN6/edr75isNN4i9NS0dYIAU0cgvNvBGmZVtU2DcY2glVAKdXkdAXeaDceR37R1UP
nCRP7tajfr3gm0UaUS03jmjs0bmRLOOlpeVkRBm1gQjp3HKKtkSxaHqqcaR/jHiGb4y6fA74PYqd
NblN2edgn7lq8aboOWewrAGLzb1Zo2Ns3ZWAMHS/QipqlIrVGhWaeGt9vSrYArX+GEdtu/KRCzJs
UGxU0hGtoldTVVFKhKlKfvOvEmY8Duxr5Z6X/XY9wOJyH2J0ynYGFL4q2aKqdtfYeqluPYHXt2bp
4LtB2R7NWD8JtcdaTulXUPYc+1ZxGs3aZdB5wA/F2rwWOKYVwMVgt+sZnOijlQJAjzk2diuzjedT
tAdRCTiWl640XKdatNdBGWT5WJQ4sNaPFMoN4TzRApEF3C0u7pZco2EJAwyDzGKvI2mYAC+tO7U/
GPmHDnm/rBMHbAaabL/muKaiBmCGAjGwC3NxW2MgaeKtUFmBQbL4kMb4Fef3ZvuK22RpmDRErs1a
vE/75qO+isSduNhaXjxkeEzxopcwdyk0OSiKgXpaeXsoxPMMm5rstZlENxAJv5JW++lwdWXmNUKU
g5go4UdaTrKfxzUHID5pPOxIPrUqin6l2Ba03VedYAZQUVANL8aVZQluw6oANdGSe29FWs283aSc
yyE8Y+mnkFqw9uXNMsdBRH/EylBftlX9AAzEvKGImCjFRGl0SL8SlK9VYrKewaZ5g9SHLuFA/FKj
EXqC4pNvJlDrz4NE7Ief8bJDZKEiBIAfYLsVUf9vhEzBcUqWZAxILrpDVax24yAkv21eVlGcQTlN
l4bNteFUVL/iGU4uK665JomnQBV5fuT2f7iJtV35l5u4JMDlmZbrwRDT5Zhbbw0Ak2VtA41fBRWq
QsBM5th6BKnG65VGjHOdParSD3fxXYt4tV+x1N/CxUu5k5DRGZcbCGO0o5GWW/0vQPU1UOmHh10x
x/9+2P9c5wJGjwCTjEwI4lX6V2Z7Vb6ugKbUKLARSqNfmyH0gLqp2Ib/5H/yHYIuI1yAJYlOVb7s
uDeVHIiJFmF8F+yD+LqzfJKvcWDWwdJ/eMrv3iapiVzJVLHZu2Rq5U0sjiAL+VXUq57J4UAfZIcg
NvKrKG/P6vhUsWZMAJehQiTafp0TEWX7+DToP9BZvn1qVRNX9ogIKeeib1CJybRMCvwtmuV9saz9
/1GUsbHe/Ggc9/1T/+dSF/2rvNUHJWq5FLmcdiAfpvzQkb6Vjl8/vN7v2leE9fzvM120r7qlkKW+
W7mw8rHU93J1J2CYscg2/dXrfCMP20TkTBHi5O30nxHJddMmF24L5fCzRuIbnjJ84P/cy0VjS5VC
oYwH7iXo34Z5Y2j3on4Sim17D/6owzekEGx+4sT99iO/nEYKNAFVwy+SDJWLfoOcsq/ilEerXdoo
1qapSxzTM8fQaayRKUeCz/WYYzNNlm/cCngZmU42m966BSDxBep8GMCHSUA2ozd9wPqs+dKhNKxd
CYJ4CypxkiS2AabPGU8BTLoKTEykTMMmEftdTmQuPANqhsGgutdeSOBY90SNlKipBwvfNNl9H4Jp
SNRnHKG7oIZF84W2cNZ0h58eR90XNMoMpwMfKLG7JM6om35oeH9HakKs9J/3dNECqWKl0PIBQ5Uk
OScxoiFsGCQKwZGuQs/GpDFOWFfDoPxpCfhuVVcklhu4cNzBpcVoGGtLV4lYnGPQUd51bHVAkbJY
2Xm0ZWSsptkjUTeqsBI4Ten8/zFF1mAdDU0GtZp+OSyBiup8GqCR4BFL2aX6GTAoxnIeAkRwp9XD
u28EVFxfTcoWD4GSpD7cRtedtsVEBApl9WMT89vu4p+3dbH8N3VtFZWM+WjbvQnhGwTmvdjTBqFR
gdGWQVmDu4jC4pSR10hKHtyVc9YnFN5kEf764R1919Jdw21lpJkEH8gXg4NIsznUS1qdGAOTggli
gdUlbR/L60enuLGC0xq4XhL6PVyryubvV//9p//XFP7j6usA+oOLoeZDxeI8JlfFgolHN2Njxy0k
fsyRY63gLS0EVMlusqjz0QwFtWbfTWlySOrAI8E9oSpYze9WD3Tyx6103v0oFP5++vxxjxebR9jW
hIEpkNSogoUCImZKFCYQ8LVByUz6OzXCz0lN3+1YCj1f3MGJBdYuvfcWRdS0duCi/6NcYpcGbYeq
28U/UCu1b0fAH5e6eL7cFKqi1SCYINNr4uLYUjSvMC8eiIpZ7IKudApykJ0BQ3SBDAZJvUcU4ZoG
2JOCNyHmCYzXZsm9NQ4+DYvDakaC5ccs0WIQH5HQgLkAba9hpahsFboXOoQFYkpWR76wtVZylp1z
JKuH5KGs92D6k3qf519tDRfCMp3J6DYVRvwjt4Cf8S6jDOV35x8J9G8mSNvHD38fmd9ypggAkwwI
ihBvLklLgzFbWhYXv/l1eNySuT31j1jTY0xsIAFaLXdakP7xGJHBzkL/w+W/Y9zBB5F1WYa6z7z8
98Tox1Rs2X1+l4gZdXcrGbxlZxHctAbK74+cI9ds8vmUzdu022fJs/C4uuGOIn13+gt/v59vb0fB
2HulBFPRXdzOHEVl1yVs8Jyfw+gpxFtm3ASRiwvHmgf494tdEgloMeOAiRWmvpaPyJYvrlbqrd4a
UoMZfqPZ+P8keQQNunGjWNog53YMFNKLQdOs9XLja+yfRTZloUu3QtjRdi934fyhBJP/w21dVFy/
b0uW0B1AVSUY8NLZRJ8kvW2CvD4C0EWR5hRa6UJMBpuGlC1mjlKrD0szebUm7AawjnoYd0nFTtKR
ApWQ6EvzWkY4EKczh5nup0So34K/PxbTy/v7Lx3KPIqaUJklmUs7mC1epVWADKf0pixKR0nPQaK7
M4Erc36/wOwWsV/SWsmdwXjrIdrI+eJY1rvcR7QA+anptRg8sZoAgSWnbyUvVlQiWeQbs8JUJ/2I
i6tOPItN71l1hj1xZaddRYct9GeCGqYUyLx/CefEkbRDqVqkNaeUQxANmsbJ+m6vAKBbofnQwHfv
zePqiaAB1swAWXKpXmE5R4CaAAtj3Myq8SriimDFjhbqu7JcbrusvRl+PJpdVO//8wphvK/yZphv
F2dhMaJtJyl8Yl0/qAthj7dzSIP58MNIuqiLLi9zeTSKw3yU8lGsj2FS4chP2i9oni7kTo2mrw4U
J5ibbdbjI0j9mmTkwSCkMJePv9+G+t2AhkiF3y2Ud+rni7MKy1s61pncHGdP+Yhv+j3uadexp9zi
oMRX0J21y2UXu/qXsu3vxV8oAMr79rWJbMNN30tG9pf8UH+EkFvAK4AKe5vjeks4EA2XX8Ov4DSC
+D0ON8xX45eHrzGC08prRufvDyLJF9vl7xf6x5MoF3VE0kE4SCUArVTa1MVGy/xIdQSsKJHnF44Z
OuKEkZoT4Uwbu3SWNcKBwNAxnSZiXHNVsqVxrIL1gr975VWLixVDoDuj5vJR+vomxvBK8fTsBrLX
WLhxg/c6PBac7jCawSmVF+AO8C5au6lsGZjatOsSM1WKGBvRsU5yauKkg6fhalF7Y08nx9e6Q2X5
ABlp5pinTLoeFm7zEHdeYGxT1Vmua223EGYdYYhhFytlwmFzbKadwG3FjlJ4NDkJ5LQesS0s5E2p
eQPisjU43VFgqjn1KSod7aXklD3iaI91slcIdvw04EqFUyUHAVdRMEZy6if6H+Z7GG+y2dWJ+25d
aptaoANHCrYbHRt5Zzxmiq9LTNltKXtE6GTTj9XgxTazfkbcREUTy2ELOwPx4kSXW/E6J4fqaPQr
jkwDSS68jCDgvscGpKet/4sUR6vc1ibmtduuPaTRXgoexpEAo/2cPw68scHPkw2moBYdwy+l4VWB
/m/yCsacO4OiTduk9joNzbIHcSqvryZ8HPJtSlBPfauNdxrA5bDR5qcFsz99Lfek5rqsviLhNouu
DMGN6HgEV9KDanqGeF9VO1O7iYXHbriJgocZDFO7nfRNCGxaHQL5uggfV6eVl4UUavS6y2FeNvO4
HdMb/oBS2opQEHR/JS5Njo7x5F17L5sHc3JSHUmxJ01eh+1V6MKOoYEnsxq2t2nnxsM2LH3dhZ0m
dDd9+xpVu0L2ioX4cPhYNsRka80mcOTMKWEmFZt6uemNrQYBRvNo7mivZX9X1edYuzUtf4A/RiGH
i2JhC6U/mJ4ousLsjeZuaf24206h3+q7KjtMqq0+WTE4Op0ThusBE62+2sLnaxb2up0cbLr8qZHB
ssFgfdPcoBhIBEzVt52yr5W7YbydNHSQ6NdOdeXq6e1Q+amGcddbrW2r5oaWOZ7+euL3nafWD5yw
ZbgsspOPd7Lshfx89khqS6xhoAkDDlm4T+Bk/tEx2V2OUHllc5xHCJbjQfG+mF5H3mh+VFbShjeF
u1C/Fu4E8vlexyeJdLClZnjRYYjhvwj3TXE1m6dCRaPuN3TkhEPZnGD7qdOjmD108778KeaOrPB/
I4K/Bz5LMBpcEpgx6LqowfuqsGZ1wNq8o2mJT5/mE0chZ67QO5ZvvtF6HiAE3VjmqyHdhxN0W1ux
tgtvOvbUha3BkQF41jWBfdtJR09Rd9ZCs8CpPmEy6pNbvLAWsuylaxYVTimuRJe7xqDQ9/XEFVjf
WkcXDyNO4obdgf7DSk5IUIMSwvvx4M1QxeBCyaofnzPLTc/mZ/BgnbO35qYUMShx51NV+03mcajv
EaHrd5HwmDNJaSGU20a7MZPbJNzJcABlP7TwIfTC2J3elMldcGLTfeLTUfflgZ1IW5kwic6PLHAK
Wxu9tPHixsMmRcZSTncij95hL7Aawu5xsIr7+3ZyKeL752sg4uFjoMqSL71FsrIuFbkpsZ+WcH7M
9hMdTVho4Y12pwX3A3vigGMTKJ/dVQlSXnYPXF+S8zS/atRLuyiq/ZGeAQEVUjJir31W1PclhIEh
SLY1gAZ1pisn868lPpVQmX4uML5bSAmy+r9PYF7s7GmHjaSYy/WxI/KnmPstHMajAEkns84KbTBw
LjKNCm/Iwy2RiLcYIOAZIPsjPWqzN46hFdspPDgUed7fX+6lnuGfl4sflCbChccteb31P478plly
wWnujhx7HLH4SOqXvG+d9cUF8Bbk6yb+7Kgk4mL39ysb60Nf1Mf4NCB/4wRD9IFygZhiID/XUzzX
x6ahxxrJzVNfj75PF8aGL3soY3Uz9AYu+xbsKpgambKrrZdaogmIv/SQgWFiM9kI8UYUd5157DA8
zcNdzbjse7jvigABDCbgeiBumi8lURm1omO2CeSDkLAoeGmBLza3QXDbxZM3B6lb9JXflY/iTNKD
5BfszClgotjCAlDwxZhk26rXHtlCmSjdRbMrzZUbirJXJ69Kf0NopaO0sZs1q8XQLyuXbZOoRMmi
n2VMrhRvlsLwhjBG1kKaYa5cS8Qm6svHGOrv6eiH9H4b6s1Bl36YRNIFrPDPd15TRFBxkel+qSCd
ZX2UqiWvjor6MUbOUtwrwwgOSp95Dny5vhrD+cpsNx2oT1FzqHiWfprIv/MFL784hYSssbbiBGBc
lIWyUdDyNJv2WAtXQz9t+jGEgIRK1Smg3YgCBku54VWF4OqTaRNwD88TjDbwRqXyxvQ1jw5plm56
6LZiIdmqBGU2m2wJyfLfx6b2TQG7miRityOviMPliUDKm9Qq2xzGWFB+0aj2zUB20yL0hfwhDEM7
1AZ/Kpi4meFFieoPxqtVdIeSMMf1WMf60gQZbJ+7VuWHxI6EMY2TerwdiYyASDQxoQ39A+ZUGL71
sn7qzc2cvBZm71YUW2G4V0p2GPlTtt71coCfrThlQYPcOvba+CYs5nFqay+V4vvWOOHmhtdrC9MV
xdqhm5pTshbIiy1OI3zjz4gXJBU/xfv+tju5+JzgD/hYrvoCInkuTmdlPYbxMjUYHmo2Bnna1XIY
qPZAlWFJLT6s6bjzY8uTiILbT1QDTvsyP0e/wldmmV7C9fPhIsMGqysbtRtAwVTdC8Zd3h9kddtq
gAsurLoEN7afZsNFh2SdDX/eurV+/z9WPUErgTWbiaPWdNuDVuqJYDdSTifsask4NB/M4LDEbL7F
1d9H1jc7ARfWVo3xWlhcvrNKFtkJlr45VsaOwLt4vYa4kQNfq87hjwKhdUL99xf636tdOiCJ8dDp
FOvNEWdX6M6ZXDtQr+Ybg40b+SH6JJ52fGprbACjl78/6f9jePzn4henhzmf1ZE8ruo4fCin1nBS
OlGS0xLwGW1K+B2hOzx213Aa8e5KBTusoLzBcfQHVF/9Lgz2OT1R0c0OTcuGsCH0CHKkVnGSc/Pl
vuh3GBIK9VYQNl16J1U/DZFvsIfV0kam6LCwSbw8jUsxfhNTVpXHKiIe/avW3XzaqcX9pOwiiNbS
Dsa47Opb2UR54Hb9LZzmv7/Bb8fKH3dwsUEOSz9n3bL8HqRCt2G4yBw1VCzIBPfHgflbRfhfY4XV
GTd30uURdf17SkxSromLMFbHpt1HsltwcJ444TnUmXyzmTMuEojETdk0HgP5BlJ9rLppsikKHLed
5hfgT0doMoTTEi+g2/6244Nafo2RorExlU23dkAPPyzUhGF9M8TpnYuaLsKXoJv879sWrAFV6SAU
x+qZ88qN/mXqTueS+ZBBodsox3qT2+2GOrzyI9npN91t/zoyoN4wZDee28f4PtgbfuFK2+TEP93s
rn2To+viTnUKN/GlrXJYAFj8ei+8G1vJNXzNFz3Epi6uMd5yyG6NLQ/qqU66HzfDKRrt+FDfDC6Y
rPeqOrPziMO6a9kP93BfbdHxIUsV7S5YtoK5sU5J6YzeEvuR3/LLHOkdKCoiHENcua+zzi43hY/1
+LbxzFO46bYQPq5J2NlnN81+OlfH/na4oR5OX7qb8Ta/A09saSX60ubLclQ7341X1U1xA1jyhNJk
O++KfXob33bX+mG8HT8NtD7ENdJ28/rPsdmPD+ZgN/fNXk78+TTvkq2wZyx4kM2Oyetw1g/VXqbK
whWTctoOBZeVBBPw5Nw79bZ+siT/x8X6Uqf5e7Gm68Iesw5L5dLKpk4twczFoFhXsYV3Q0bOJlcg
iUI/z1EKlUZyTOFgKS21wCI8K630trTO3I4eKShSfRi0CnEHSZTifC0HklfMsAG7EunzrG8lxFZp
rTslAs+hCp9lTmUCqMXf57L23Y4jqSL1hKVjlvVbV/jHjoM8gaRlIS2PBBakC+53uxjcC4bmdC2n
kJd2RXiViO4IQMCBs3YwgUKWZIx3dXSyjNcKWqX0PKunvvRnxp20ydWrYDrU0t2NrHmq5RfHZdq0
9SbiQBbSnNisLql8KKJulsNEtqq+qfPrstxyAI/i/aDdiOpO1Pf1T4X9pUTyn+/1x6NebK4mlYlu
tlF5jEq7hT0ZYB0H08RXIfcRmcwID1G724h1rD3qKJznJ0JlY1s8YU16J+FKX/lTiqePR/kyxT/A
Wt9VwuafX+LixBMW/ZhNVl5i0sB0lHUb3JEuTXhccGtoaSbZtDGZgafK/fsY+KaoBMdWMVEgZw6M
92KFDdq6MjMpKY6K8ikazwEZfhMcZhR5WfjD4eq7rYMym0JfNCyFNf3fq6JkxMY4jwVGFErlFJW5
jeYPo4odXcfTFPCqU35oW0q/2xmX+weFoA6zgOA06zKSVdIFbW4CMF/0K6pqU1JQ57J0sthCbrQG
W/yKardTCcSxe0icqHNvBaRVqisGjjagFfSxPK8mdFNOrfpJ5rcMDFyIQfAKCAmEbdgZuz+QEuKV
fg83Tyht5GV4fIVYtAn+JLla68W108hATfaSOumrJXkSwKN06GiYpB4YHqq6dvCScjuqLjRT1hBq
+aL2TNUV7id9r91riYN/n4R/ByqawVOxzgLUGq75/+Xgzewu+CNAQfmUcnAqG5eWQcQ7AnWCF9zd
yy/iLnnMH1S/LmAtuG3sQ24dfIvfys0As0F4Vmz2RcoZvd6MgQOCxaqEC5uK1ir2Y7AvfJVSDxFO
wx7cu4vmGhozx+vyrYLqQnYh9cN3DJ4NaQMnFQSxKcAa4Vr6ImqxBu4zln9XWrUJ2bIxAjKdDuPH
zDZNGylCr29KAtbpg4FEHlkxlGlTSx4CRdBnJIBmT90Ox94Bpf77HJBE+ZsNGwwHKQ2W6pz6L4Zm
3lVG05EZcIzMTS8do8ibYPCmzU2jXXWyg0q+W/2nXhRIygSMC1t9dFD9qdKuE/2ieyrM6yoDIr3K
8luFD1Mp5zE6ScXzVO4MVJZAn6DrqdOa3mD5sUEzyzPy67zyS6hC2qYOyYR2eCdxhFEVG4qTPdUo
1az7lM2g9ofMxWFyKnZm4Yw9al5XEDxx4DCyhQmRnhiz9bwV80My7IziykIzwmlt2ifpZt4ayQYH
sLRyBWhKd4WyF2OYpYfCeMqiE8KNBMFT+jAHXD1+iSro50g4wWirF7RgIK9TcgAkyPNdXCDcgOR+
UOF8N9Fe+WkZVL+rb//8DhfleSziRJxDxT4GmdcxGB6rXbhHClaOQIZen7pA4CKEIPiw9Bt1JzXX
mVRBPEBXVNOswYzTbWUb9cwputGczBH3psf2hsIUjw7kYwxhCgOMlvUbZBHztkJ/uxMUu2cq/mTc
dEkQWDcdIAUsoHWiyNYF6N8rXp3MRLe3XX4UpIi2rmxrxXFMyVb5jGjnbSacTvptHQ84pmp4Bfyw
vX+ztFsaUntM1fkLU7F/X72P8EonQZyG1+xN4N2RsrOsG1k8qeYPx6pLutLvB9VAzSzKdMyWL2Ez
QzGXPK95UInumNobjq4ZzkJvK4+fkvQ8jTdW9LJ+1zacNyAIi+bnI8MeuLk6/zCZv4HwVk9faAhk
jOv8z78fO8V9AseDCpLKXvtI+/fJuI+EDeSpYHQEw8F9b9bvK6QdqL2wxBB/OqN999p1jUMLYmsV
8POi+NcjrdKCTs7WHZVnH9RqU2EmkEZ4x37O7HPSaF4r/WFcDyfZQnw8Lvep8RGa55WGzwz74YV8
s7hR3oky/lkqu6918ULmSYMalTUZFNBDrRxqSDnSLFCKork2/g9hZ9qcONJs4V+kCKEN+FrahViN
bcwXhY1t7UIsAsSvv0/RN96Y9kx0D2O3bYRUKtWSefLkyfCG0XpLCadvBicsM5j8f768Lk//Yw9G
RGcApVaFOoYM9+/Po6iS7GbWab00ru/Xpn+moJmCmTWq0/dxQg7IhWDrkASv+WW4A8AkmHFLB0zO
TVuc0W1K/B5jRE8NV1fbuLlSPrDVvLNSokHaOiYBkOJUkUngV/f3+/Eena9/MVu0f1vJEDqIu+DO
IQGsqnLA/cNKHlICsx/cEMzqT3F6OE06cm1J3MBl2h/gH5x1G4fP7dWL0KxwrK2r68dJmTZnkN/K
K62C9D+dEgGhqih2Zf3F2XzM4t+7d6AOoIFJIx4pnp/DvapuxjEZt+3zPiPHUCACD+wAn2N2wCff
k8TuKW1wINNXuhoiQwiXcAn+CnyU0r6w22ei+TBP7EJiv6uQeP0kP/c8K6k2E7ScT3Ez8OmzoEJR
hhDrEhmAj+vm4JFDcyMSSSLM834kRqzCaTB8O+2d8du9IaX5L/f5s+IJSwzb9nAEUxS5FR0l5t+f
gqJcG+uyz2rUnj6v5rrpTXQNwcAp9YQRQh0G0hOPGrnX1PC5q+amqme3MyL7yZon5dzQchif1n8e
2qP/GhlkQ+hjzGc0435SQbrT/dwP0XNZUuFd7z0kQCvT1VP/enPMc5g+yATp1SWPUtfcBE576/Md
2IIwcwargGpZpB2P2MxtBn6Oqa/ZCVIf9/h6DfQRwQ6nTx2dUqoIDKpBpbhkQ2aWl4OADMLRAbqN
mzbeKZ2cjLi/2NhjROZZRSwzPBwc9e4NVeJkHsKZeU2EVyS7mfmmFbb5eZ9TzrmP6veq9fKb02oE
nOxqQ6xf0R0V/B9TMcH4cjJT+tVGwh71l5VB+/dKPYDw+7/ue7in/5hYt7txu5uGVS0PbhGOlncy
llKyJAlI+wdLJGQNLw9TZZaszektGkTmd0bIw7D12iHPCyOzCLK/8KAf6kA/ZxMizkOTch+I+jye
+D+apJT3gXa45yzeXUbQ8+xYkLEG6dA7J6V9vYeXdDYYL69HMOTiZYy+9nll3ks/V9caGYaX4z7Y
UzMjSRYjnN3O+tq3WXAkyfJq1n/pvcey/aOp+GsjqpNY7DX6T99mf01LpSLj9zmLzx6COq7mpzPd
00GDeree5YHmIkTxisagjy5UrPmqi5c7qf3MGzjXF8vPfDUaeInfOKUt/zpyTt7dP3lHd+ib0dgf
R2Ra2DdROK9k+LpQWqKhe3Aop+Bi1fqmP97W4T4uQ2KCjm5b3tm+zhvXCAhiehQ+9NrpZ3ANyF4P
i2nhn4JBWE+OfzFyfslf/qsfEB3Heh+hfvRTiKnR0IM39H7/nHwNPP0TVnDfi3Lbzs+xRq5WUEzr
p2TWQ3Ahh3uDGA1B//Kj60XyfBxHWQiVjeDGa/WWLCtfPYtj2M9OgTLHYj98q5MiKCJj2b90qxsB
aaioNqwYI2BKjYIita/B2R8vjjsdaJK0srdmjmlDn21OFOyIFQ/7A2GA2Xmhz4+G08T4gHvfeIHh
8XX2aOheFS18FNEHeFXo8L+XASlo5VSfXiYs05fFOWbUBRbO2facQS8CovAQUSFzOLc8ySfa5j7C
L2t4JKVzmDVvg9yjdI6blfZxkuw9c1JGujEvo3xy87KbMMgBZcaLbpZlApHYbqOsdOf0ffJZpi4u
9BFldlxkC96fWzYlG9cGJeqC1EceyW8/b4HxacKAiq9LZad4xab0byFOdYEP3dkDaF6Qnj4ve3gw
0GJkLqkyIaaXrRl5K6sIjVW6qYg+7o6mS7zpOK+51TQ6hvoTHJN3MqX9Pd0HdyHQVZmqcoUnFpOd
Wy20KJ/hdadu5lUfcA9ODVwOcd1LR2A8q8/O+OKM3w3DOUBvGLvwYPVEnC8kd9ggDJa2NEdhpkTG
wB8dPRj/+5e88VHNr89xRzJMb+tjVCTcW+Ud3vcpyZGCy6bwsEic17zK8kewDMCsIshhWbJEiyG5
hMmaNL9BHfimMUkVcTtOxoV9nJ+IGrTCXPaffYP0kKhW1Db4HkFvK52OjO3JYQ715ThyTDU4Difj
drFXplfKUTAFLTKGQRteTl2Un5a3+qkaTpQihOBanoLu6BRlULHPTYwFu04N3inqrzRIQnShwGaP
gIzPLVW6Q2QkmpZsPKf3+kBDw8S57qhvt72sSM/VXqkEet4eoI48Ddz69RoNdr3PWDWh9Kf2fauT
ARPQlrqmzq19e1YWUgoKD6xYgpToik8WOQ/2Ztqki2iv2ir9yAe28na7BpnuXZ710hmYjmmInvXn
7KU0BmbmexcfPPVVWTarcpHrkPeF2tl3wC7g4kwAMSRA5G+oM6Ci8ER9SwQWtLPbY5IgI4CSnb93
Rjsq11yEvqTiw9A9IrzjDP2sdBVf/dRJqPUPn4j4RIedNreNzf5Tf66QudgCQWuT/qn0Tq97d8Qw
vG07dLIR7SKDkg31bpe5U865/unTeu1eqZBt+kdgkoFdTfPvrEA8C4iDFeXeCkjEajD2B6Ygz939
s1nx8JZ+rGgoYkO6pIQQSRc/V/aszpAW7y7lkk06YPaBuMzvaHgBu4yk7WZ8Sr22RXaG2MRKV/u5
vV+r63am7azNaTEKjKD/GL4VWHyf+48DY+LL1DFUbe7mz00dDLR/WffIr/6vrdZP47hU+jQvzn2J
gBs5FkWcXc7brDNjtcjAe4YirepV8dYeG2p0Yidm2BLZiOGNR6TsVaYuldxJN0b62DtdUcpTZmdy
tJpOt7uew/OLXVctm/3FOeaGSBvDlqdI4ZUPslmxgY0S1EqQKuQKgUG1W6172xe6SNBno9rS3r5Q
fY+C0CNIZlyS4KfdJuubhliDSVgggyRVGCxTprbtx1lgNKZ33XtU5cYgOweVli6H6tsZLrOUWFDu
DwvzQjGCUfne9cfnfHiL9vcU1Y4LYvNrLLzOyVmr71CaTaLslKLNytFC7xG4I8FhpCOgUB/QzNBm
TY7ib7+kWAYMlz3yISTwU6/J1/cKemVlcLx3YZk6xLptK01nmobwSHg3Zvf+5MAnL87TCx4s3kfQ
VqU3rA8UdHdPx3g/Jj2n9fsM2aH88hdE1fg3Y2Ng8h9epInCNlWVfrfCb+bhNMiye/2cPBtEdbDB
QkpR3jb5CuutQ4+jJgtenKj0Mk8nMpd/co72G/UQ9KV3/oBFcx/DGHRAb8BFd4ZrrgZLdHpqMWJz
HSEzYAMG5rucqNjn7Ys4zvU1+VvNyf9yJcyhMQATpvoP9tMPh848HpIbRQuLZZ6a0W0/t9hwcggu
2Vw7m3ZNuArmTMIUb9ClN/rJiYRzMBMNEvqQWl1p8fTnWaTr/2EJD01jgNlJ2i3lKH7A/3mdpERV
0boqOjrAvnyahO7u4nIKR/SuVQhjPJvuMdCIDZhEALVRnG2gKUPTg5Xf5s6U487kNkKdX1Nwy6GY
xKiKLCRoLNYNRpdb9V5XvF572JLEFcZPbT/LmvmhD0nj76hq7HQwOSgOfYr25MCdIhBvtXf2AMVY
AiO3WlVfY8s1sIolgX9iwOzssaaeCK010P+uUY2IguHl77TkNBLUZJ3oN08ZT5N0qvTe+RSyoQLA
I9OESXJzLcoEMz7iYnOfWETa9zFUuGEf31QBA7rPd1eo0Og+djCWwuLwmrOjwu4MmmpdkeEi61q6
CNVdkTcgGW5erdMMOTR3vzSn+45QE8qANl5XNvaAzhWY1Xuw7xhq7CH39QoMVwxX3VR7M3VfmV5e
jElPsIfg54hcBCBou0AECBmid3SZYeNxjvvqlrhpIpLJoHZR5tOokzx2602+0Kd51HokCt6X5YZ0
l24v0AeqXo7vrGwWAB+iOLYedZ8oOpiSQOuaLy3M7I71wc1DSDxPSOm8NxPqNV8pWNDY+RQCpWMt
bkiGVfZ50j3fHqaIlXgX8t5Jinhhrb/NWpRpZOViYaJ/J5ppowkNrXaxD1IYacsRYIt9vAQNpZTh
mBHZEekiH4vqWzXQFMMlnWAzgT+Vn9enBnWnxD6EN7wHnCwI6kOH4iOtTjkCG+wUvieZp0dP+VJU
nwit6iWaUB0d+ZBPa24dnZS66jbAQGVDxwRv7RYYDqOHpYy+WW2zSd8DFPra1eUZHZWGdEJBF1Dn
xUH0zGTv1WYdcsG1e9sNSi8dLEn1QKnkjAH9WhcBObv7QP8aRAeNelahsiXHhEX/RCj7vfscv13P
ghpRg3ct4Dz4wB+Ff1XtQekeOoC2oKy97siebcSYDEV0pD4SJ35vwvsnIDjb+58n9UMT4fddnOls
jIh0jeXc/ilEW1zzHlHWu7lo9oVDVQ6leCaMC2qPRa83dnIaUPciHCeTUY9Ve+0II3k6K+Tg5Jnd
6nrGyrW88d9iHf+RAQQGqFK3QZdYFr7j7yt4tz9Whtnl9bMs72gXYeIfw9Oq+SyDfHL127fLovWG
k8o5PSPOFjRP3dctSBZ5VDzdJ9n8NlFWl1dlVdu5TymvdfuSLhS69Oz3JAj7rQ02NsH7s4/T2jt4
ik9wf0k+/xOUOOMVW9evRyKdQzZ1zb90+H8gYdyZwdY0phoFYtg/cM78oveU+c3q55oQqunlkzq4
h1DyYGwv9tHtEyUxsjyA7Fjva+rsLK4z5KYmhPCglYoe9qbQvLt7nI2jIjC8LtRdTcBc/gQ7b1Jx
m+Y7yqdhhUsLHuCr3WbR9fW7tXMv9bq/WVb/hk25G0pXwmQDJVHVH3iXBMMUE4rdAtUcu/EyZ3F8
Z7x6h+DP4/Q/mAy/X+jH3pNczOp0VRt9QWS8c+9hN937aO6OXDwJK2wmpMuj5h/lXiFes9ehHylO
Z5N01a/G4SmxK3/wpv7FzPgPGOb3Nv0wMw4K5GLN3OsL5UmZwFR/xdky3mQ4k1WIR5eKo/sG6SBI
ATkUnHA8jSfWeFF8Uefzzx00/K8nQQSZaqUjqi0bD2L+PzChS4siwGXEk+ijdKVPLPu4vnt6mLh7
t/8ej2VdrNxFPymjlo7AXJ/uSNg546ciYXqejBapb06RS5xSQQONJqn8Jq5vzfce/yTZqc5gqgaU
r7dWqXd+Tnf54lWfwtUXIAq5c4pLr5R5OAevZjxS/PUVLFYBFhTq1ukm1v0vd0uujFwBfl+4YARQ
7Q7ZiAFJXz9hufY2Omdppt/Wqo9iJF/HXRZKeOm44WdeCq+X3t/TATDOAsUDfwoNX75QWoq0qJzV
733UBZihwTjsvke+7qVBGqju0CNtXnfYQL1RqPv3qA57jy70zGgfnuKrM1O9oT/2799IgnKA+pR4
lAR27/7ARwRQtC55KV7q4wCNgEUGwQH46rBisuvBeY497Oie5pLi4qRB41TenUPy7S24BKVfTqsP
a43GkIcqXiD/RZGWL90nxwncS/6k+3VozXXALflzHtYhcm9e592je2TShhR84uQhIudBEXgjWO8P
3e4t8VDle5zt7t99WhiYLtUbJoVX0yLTk3dPEl+IslUVapHsJqq5zPieCwMTOgs1+q4Iq7AgkS4L
h3PDr8LyXUNVWWgcC5mVqO7TaErv+j1fTdzEHBOX33109q6REmRhFRchEuC8W39TAzAL9bnq/3pL
8+XHFBDKsdgUoRr1EcfmAn+NS+pzfqzC9F22w9rK5kmBsbCJqxCd1+pxPIo6bZjP2lCZG1H/TSgm
hDTBmb6JSvtIVYZNeIyPseU3/jWAO+bLcaH6xtKa9sBsGvcnx0kVD+fy9uW9tnwiX418ZSc/u2cv
vn5rvhJU8W2ncXfDeUFfqNEYbOgaJc+MqaPQ/JZb/9UN1NliwKlRG7chDTQiIyL1bJauGlpTrJPl
4Zv75NoAPl7PUO65suzr0ZKrc/9hMi1CZDs4r/roWFLkvmseQf1tTKkCFY4e32l8LP8KiBoN5+ms
4SnKW1Uf3zVaIJ9rRWsqTl/F3IBUfrzyQlLLU4K9q/ryJZFaJSAxJOw5JRrdtIjw+7bjKZ49awuG
SxkoDvr1VhbCKaEF+jwLjWUR9/xm+EiAkWgyWo7Qtn9cuo1lA+QclE+2Yhxp0Ubf4aGhFacxIZvH
g2njcpbPjrFsaT6Tw4BnGLb83vAzH6KBNFl2scoladMOGjDPAyMseZY9rjJ2OWUVWn4+G/kagm6y
z88xJSa4ehGm30pAF7qPrqLXJTat8q81HQfJNJny3ONkCvgqG4vDokYJNyTbLe9Btv3xtDZXRszg
iaUmoO9YYRTPchlR/MyiS+sOwdEbPDEPGENy/MnxI29TPjKNXtb5bs5R0GSSlTPQMf8SnkMLvNvk
lQbH8BwbdIz8GvmnF7Bh+SxznuyZsVTPEMMDvuVRt0xUOQPkUJMzdfgkBwWjkYEj/2os5WwcP9F6
khRihGPk7wwROc4YZfLoxzPN4v7RuHYjl870dRzoa1SFgytLOT00ZlTQer+LuqjZ3WXvM0ogmDzG
iM69yKPk4osEg2c9G9OzJ489e8lzx9yQM18em/EJfV7yHCwGjsookz2iBHyaXpX/yr/JcSkH6mhK
nuPjKe9dizMOWDLkOeQ7csayjlSMumuESy8HpbGs+C6fEf37hGoKOluRbBwLy/77sQIxY7l3JsKV
4hN0/zFmxDDXHDno5OSR4+S+k2uCHHJZaDLL+WL1ykJ5dTk/qHTNq4tU2ZclKYXeoF+cioBk2mwh
ef2wr26LdOxsKH3BInqbVlf/VlNhT6Q1lZQoxy5zeG+Wi4avgeZi45I8idh3bvdu4g9izdU9VBnS
4LwmUWZlsmtQ14Xd4xLeYrleH1bsVQGBn8VxQSW66ck3X3V2E3Byr/FQdiCuAh2M78D9N/ahg3+f
7H2osGw0Vnhmg0n9ji1CbjK/tpkyhMIUXr0yLNna5AuGK5vRMTgGZzaoUViynchX657YYOQmQ0pb
dFjjI812u9y0CS8uE88fTo/uLbpu/NHAUVADDJGs6UUHr0u8iXjQQxJyd30rhpjpw/wg6o1+6CB2
BQK/rXMvWnjYLchYue5gX63H7hDxXnHs7XAHK1rggtf+JYDIakPOtL9qP0yXRlgW7jlYALyHgDzO
EVT80zc+87OjgrfF50D+1altAfiMOpJoJ9TnWQ1av8sXyD6bl6/aXigALkJZZRcvabxC35bKLht5
5WF7z9bg1cMVlU76ws+f9+yr2syvJqPLBIkb9AZNf6H7h8M67jGFfCT6RO+N5uV9gVkAMswzdnQm
5Hech5ZADM7WOrt5Bx7g1sR9RlShXCI9GWhvqZ8EGBUv6Xq8JI8FewNg+fsU6/bYrxe2Es2AwIW6
pj4nXi9O7nrvqFzDLgLy1N1W2OMIOk0wRIgzLAGFIhBCsiXvYg9SI1DaEEUvEMAVOQURCgLzVmgM
wEImhTLp34z1tZ2+DnzlBQ0GzNrqFapAOoWO0TX2CQS8ej/dvA4yxsYQrjIlS2EseOj5Vz1N3uA7
eCuyk5MQWIj4zfWNd+V1idwivi6ICGAhW+sFKEi6kKG6hDTvRNgj/jE6O1vNeofYM8Fg4Vpk8Rwc
sA9R+Oa6njikQyA7a78oQ9hsE/PTcp0B2uhSjHC0CnqxJBLksLtTw8W2VqdgCYTvkE20dyo/c7H3
RCGeIU3uhQ+pb4tHDs1SRYBRfA1meeq233kI28Q3yaI5uhYZaI62uzotZXpp1CFu5A/W/FX3x1NB
gTlKl2hzQBez5zGB03uDiAhV9VE4izVKTLHqdi+XGCuJ/43IKVfzOcEsrHBI8Dhp0BbEKnVlQM5D
Ya0426D728r5MJ7J9rENN1zrpC2I2yuOztiF+0b6wE1UjtetoErAKji7RN/tdt27xzBH6pGddWpF
Yw91ffiVLkNqmQIwQL3f+93Uuz7rwcEmGz2158lLDXrfEV07L0Y4y2Rosaok/lVuOaOIdME57Mo1
eMnd3rPDPmlzoKLzkZQSF39hm2h2ZqDQTJFU59w72sEZbwc45t7dRsIbsUgqNwjUIVF0i3qvEdV7
ujiV8YjPhyOh+K0WjZfJ/G677ujo3F7o39p2+7jfC2X6JrLZa30Ma5jf8Y2oidMNfWQIWqo33acX
FJQRiPfTqV98WM45ONZMMJZdt9+QmOg27+4hFPdvqBc4KvZ5Jr+DBdk+hR2943vCryNgL2Ervgs0
RP6qOyO/u3POpCDT3nsEDifKcNQRJOObvrzZxnwfG5z87o/w1DNhn12kGe528T5iaYNRU7HQqU9U
Ih8N5wcnPxGMbl6snU9riOGMfdsd9yKyxPuptvvYJt4h9GeVizPJQVfCLCgXs8Na8ZONDuRl2i3q
wSiawcOCde1oniqJqqi+LY4rzaFG6ALvzNUIghPRfqpJOajc2ht+UZglJheZd+Rr4Jq2AdKh4ce0
7+3jk3vnNK/5Qh/6ccxhofHb3iOG5R/9ik/sydI52ogG22efvy73nnSWemk4R/w7ybak/wfXiRJS
C4ToHfPiSX9cyQCjkK8s6BbJRLZItuw+ffzk7T3WKl6aJ487hfK74VHH5l3z5OvXJ+8urF/OoHmH
UHpf1q73stmVhbUMB9E+pvRbHfNrrPtIXfBEUIUIkoB6MGHKmpV4xN3YtMCAwubjHFwmiOLOEBuI
av8e3IPD14HdsvH6ae12PnK6EfQBmAnIufs3skXIffFq3wjbj0tQs3Ee2G3Yafw8ugcl3pvuIO/P
cQc/CdMv6egN3Ry/q8PzohCXq7OlluHNRWp9SOuvuGetqz2hne0Nt3K3lY0v4SgwxuqQTRGdUBw7
07fm8t1bhGuHFDMfkwfh10U6jqgZjXYajihLDp0nuQ+WR3qTU7mnJzqZV+kZSBzzGOlmqs37Gh5u
yYNrfaSneXhqUHuIpPPXZlvzWZJ6g9I7+qjX8j2LiIH41AndyjPfXYTuOffApVybS7DRgQLAGopU
E+fOIpAyr4jaxyfltVuuVoDCqBN5xp6IMJyB60QNSMh//Enl7dan/u2knTY0SQmbqfyez/ugeaZ8
N00strJxLWOQUUdjSm7EYgx1c0bPY2wCeRMcZkCRX/PY7U7hgLk+pgNlN0tjBnMM4+MQs+3ZOvd4
ZNJnAUwDfgPX964xMDcD/DYrAhSQXErucBm8Ofx6dFdsiQJC6ma48zXJIukvjsMrRI3RrAtOiDtn
2Pfoc/jDMJkNeUeayfKvw/DhBXjQM/AHBlA3JK1EviuPGoYk3nl7oEULcWjpdcmjjx56H4VQAM7G
nyYfkSe33FNghvKknzoIBtoD2N/SS5OvX29nvuXqHFK+yvMVfEx+wHLleaUBT74gP8srHfEsVR/U
XRro0tWUr73L10R+FBeGj3Bi/q028gI9x0gjGldpu5fUp2dp7ErTXr6b+dX0RJOy6WEC2XBSPW6y
o0PMhwMt3X3c6i3OFe800y7QAoNxQGkUnnb16Mxm+uvuLFAbyoZIOCS6BQC5TCVoHW9pRFrZ5PAw
YCtPwiPSgpXIhHTdyt4+EJfHgVdolbyK7LXbm+xDeWfy9jHTeYf+hNlDVz3vMdql88f7j96VfTsI
+5XFHan+mL/jvvEoTpMTD3vI68qEkeNUTjG5HskZWmIdE495vkQdNCRpJXfe8Fnftq7hgD26ynun
C9IunZLJfGOWyMeo4yXJBhoreUpUwpVQvsZgVr0PZCJdClpeMVTGn3JAjPBlQbR4HrKfT1G/UmL5
sOVRkKJ8+Tg1PGFTmNIV3srf9///0JdDJ/PluJBXrHnAshv0ULZCjkQ5HqAIUSKFvAg04xln8rxy
IMqxx+HxgbHwZ4TS+Hf4EOaTrlvQe8ePsrK/Y/pJXmvnEsUEkO8hKI3qbq/uxkk/SrH8DjL3yXFM
4Uzn3rx9yt2bWB0nq6QQqcCqjF8bds78jSjXitUl0P+GJ0qo9geaaKLUBjmLympIov0IthaUJW8U
re4Z42Q/DqGmoijizb31qva/zoKFOt4NbeG61zC6TZ/t4G9CWv+GbyUD3oCKr43IA3p03j/g21Ot
32/lXe/XJ2p1FZmKiBZTsrlOLET9b6hIjJRkquffyjX9C/N69O88UGLkaGygJixrif7M2E863Ug6
Nb8tipNLebdWioEQSXZbjQJT3gHumIZoLCsuZdVI8HDgG+0R+NG849HP737XeiirEA09KnZZOnkW
kD9yRzAERkridIWLSjp/R4cK9uj1jQQIMiHOQPInuzTh+dppVEhqLr6zM6CinoqsOcUW9Jdkcnji
c5Q1YOW+IraFBIBbW/7pMhtdqEAXmGmYt6FUybvHJuso0VYyZQtfJWt+o44Q0HOya2imkdKskm6h
kMrEm1z85iMY9efR/VMAlHgOEpeaQY4lqc8jYiK/j27zYl2aqumyZwngwZeFTLb9mIcrK14YWLdv
rYieA+fzz1cd/5vbK2VAhoY50EakRxry2f5j2DTpaNAql8t1LeGQGwi4hLUkaiXhQ4mD/YLcJBgr
MVQJiMj3Bju5kgPjBRLhzlmqTLfG6GkgWv4C6I4gp3T1uwSGTa+FxLXHzBmywklTSxo5OgYJ2l8P
m0U6u0Nffu8BxqmaQ97P40/Nu3xjEGWWMDZ3FysOS7Rye/aLISvfn3vjP3gfv/eG8Xtv9LBTdKul
NyQoJAFGnfytWOJuw92Rf8e7Y3gMEYrBqyJFEstQ3kxJo2Ursas9SRmVVsTY34eNtNY1bGa8BYcd
gJ3hz+0lyvrvZUfqJBnMPYscHPVHBKnXbppyuhxuzwd3QhaWMBp/3HuqvZ0PvXnvqvYxTkxBeJuQ
O2vlQYKeY8UbdPa+nQ3FcN59m5tGczY3hhyUhq05x6t+3k/QQROts3eBxL43rP8vHWvmyyZbX5xJ
LT4/K7sTyVcpTm4TU0vQ08XSjvpQFXbgIBwNdkoBjdTfDoSXinAzFBvPy925Z+7O8UF4hvsRhhex
3qpuHXyMhfG93QI+UV+GCmuQIA+z+XgypzblPLTsLb/lIkTNykef0fdWpb/a8+M6eZHJ4POP9s07
2OvM/pie4wkyGIKqHe52mwdwBnMbsnl0oA/2pMS4Odxq4qb7960eb8/xZlOhyNyEtw3qaMHnVSxf
JjTcG4rBZi+saLpRgslUs6mY/XJcz70wcUJats4w8tcfmk1ZrC3J7GMxHUXTcrad7yNvOt3UpJ1P
Nm04oUCpP+GMF4chJDbp+8sLbGvKwc06gVnQ2JPOfqF3lDnvgnCxlU6WVxHZlLQQ0fI0WSpO0Lig
EV2AxVy539fg+8mYPF3FyKVOoEHHE9Ak62sgDqbX29vtSaa7U0wzXE+36aoNt3QgQYPpPLPDVTsJ
vwond9dTr3zXvS19ti54QuTXw51dnxcHsT1SnME5iOwNzUOP4IFznyx8NxGx69Pv9mrOMb27HZ+c
+ZTT8/Rq0NFatDCiXrbbsTedbyz/7LTxwBscncS/maCSJvo9dMN00kWfk+/UWw7eqmljq69B4Gw2
Y6HZ083kM3UmupiodrLc/ho6ihsq4hzO54NADutDLzZo04x5ncOP0ddBTCds/9KURBOvA5ydUmWD
8QUCkosVxMFw3c0Me3tzKFdKzUv4dkKp7BSSpjjvNpuaQitXO/miaI5HDZuQ4Np6XjDcvOkY9djV
kbDmMTTJbHkfM3LoxPVqOAvDxmEoJM66csJwd6QODbmMohlTA0+q0+F2GUL9PD+SVBdUDHTfYkGE
dOSsEHE4IoUvtcWAi3a14r/CBHRtO3uu7O+np6OYLQY+dPPXnSqRzddiFqvzOApaO/LPbkw1Snu8
bQCRLAguNzuGTRPfote3ct1vQEeY6iJuxPnlrceFQcrHxwNexXVMMeTaHe1S8sFBJKr3t5sbmXYU
EFSe2JlwZ0llv12dPqbGtKAMWuMObJkW8w5u9F3NGACRun4q3O/PU/DZPDNVwMVsIBzqUwvKqQGw
xM1MGlhPT4EDFUZMxvPJpHUwzqL33iks8Ta7rNwZINcsAVd8H6ApQLzzHLmHtdXZb5CSLhWMfAnm
UKP31dBtDDb7Gr5XK2AOoKDnJyCTwKxEdPCerdeMRGPRK07U1OI9AvAQXESjmwGJrlD1xUETw2iG
66kKphDVDDN7+bl00FGwdfs5wo4OEH0HNsQPfH7+5tdC2K8kCNEBxax6aXC8R2At3kyjb/2TfNIn
j8L0T3G+vh3F2xB12E1FjUOEJcSg8clufonNSO29fAGjsYzTtz3cS3AZ0jlagHoxu7jJkxvVTrAk
RImor3CiKHrL19m7tgMFsrh0+ikRDZV6biJCYCJC2TIdC8BYwztpCMXNznYhvhv7+y/WAAIr/7Gf
IBA/hDeI/qTxCJr/wxww9FOGCHZ5XScYsjJi9yuCKeM8h2+CYo84ozQJ2vjuyQ1eRiBlZGq8S/yW
yJOM/458GS/bv498aQSM/OndM4iPyEgiFgTBJGsrPUFpcUibQgZK1MjyE14yJCFfiW9iSaTBCNYf
sWMZ6zoSAZIOpXR0ZJCuCu8cjHgEWAwOHxkf50BSxIgroPdEWP2EhaHjzjfv1q4OjV0HgiKD2xLs
kR6XDIZTYhSwZQjij98oEAZu7OYDbTiyuEFZ+MTG9GFgcbz02OQXVIUQCK+zJUpjgte0RMENB8NG
MtGHbv9GYJyxwMH7B8IigSlKHC3OYAUSSzn6EhkovWYrIa+OL0S22Auu4ARHeN8asJb8xC8YS/Ms
EAeJPoCMvPYBTDfplFmu9Dn/bE389K/IURpD/aDWPbJbSMM96Cr/ePj17b4vK6QSFmUvDhZ5Gd6A
tKzrpGBhvATJF/YFhazOoG4K5D8YpDapGoN1dQaEjqtsAZVzqDi3i6fuY4tMjo5EPPT6qTsB7nB5
LpGwNAPVQGgIa31e7Sc9Qvv9BIHKDiaftdRUgHQqVFKcsNj++d4kjegf7pm8tbGK+poU0qYGwk/3
LOmLg1XfjyiKHj+y03Sg9kLv3inXidzyn6+k/zDJ/nWpH8yzweVqXK6qARY6iEbn1eA+OR+i83D7
f5SdV3OjWBeufxFVZNAtoJyTZemGsmwZIRA5//rz4Lk405rvtOtUTfV0t90GEfZea71J0dkNip//
GUbmKPpBwur5Mce6VWd8cB/Gxk6K9+RMZVgLG5cg2rJgE8kU3EfZY64Zm0zs/1jn33K6Tx5zVT/8
/dR7avCf16lvQtDzarKh0wxosvhCLpPjsA6Jtq/BXR8bYW1egpX27q/uh2CVr+5L+RKcYCsdhPNj
dl+lJ+9DXCn7muVyl54Sys9lPNE+vR1GMHNqjnTVK6G0r+CqfFXvwSo8pBfjXXmvv/mmD/DSaipR
Tx3uZ31pHALAJ4AeMnV7HFV5L78LaiZQTY1KSjso0CONjXFobSejtogtgrdJxH0LN6BPxZVf2mM5
Vk7pUqF8m7d2NZJXGLSdEwdQ6jPZQP9b03oO+qrgvn9+mDP/Td6FU75b3UVLdhLYJAtvLo67NUeY
1m+DkT6tpvUYBoj2Xk0Vv8dfOirk4C3/Zu1ZuM5gL+wRoa6KvfIeHhQaqOaTKlu/wDWBcOG9qRfz
cj/0zAaXDVNliimMBvt4/jh262jKpVrRURETiX5mms51/MiteI5WavL88N+KRXDsp8PdZ9xj9/eF
uMIdaSavxJ1yfs6jtTHXt9rGPXbv3caEv3to1vcNh/ZWl240+JI2yv5+6D+KsFDW9beOMHwxckiQ
WLurCFrfHZcBhmrlNGbiykzSRtg1yZeKg2HSsv4ophqk3KxnsRz11dd9qW3MHhFjwAN2GlEZ3vf+
Bd6TE2GzRJjr0IdkUW+fMzxmaEHgRFug+GNpkzjpcGDdRujK5ulSA1FGesSdGoy8nTmjpFO38dzd
IeWcRNNyjgJtXTnSBBlFb+60pMSdPbeIq4f5WJoUYFXwXS8xXxlJp1G8DPeM39/qMXBttK75I1To
5qot1ua5XTYn2JAH7KROCMKKvb8lwI3KdsfDgG+lfDYVK9uLR2DzS7kyl/FwFL0j+3ksAiwZ3oQV
Gg/v5h/hcXjk1FvSGjGVRVvFZZ7cN30nCFKwI6hkHr9Ja9U2D8W8WniA3oOhdwxxqKrHBdufSRP8
2BgTb0scD4i/uNUB0UEyKQeTSXzM5gS9judQMHDU8toeHzhGouV+8QO22ii4BZP8270xu1wIANw2
Qon5c4FqDmOTwkIUhVSmRZWx4wOZX/dT+17OB7Oe5yWO1HflpgOB74qeVkjlyffWZzy5s5NO7cY2
s0MUa+7Icd/C4Qstf6MuhIsE0WusLLO5f9MQokoreYMh46r9Ug/CG8h6gPDtVm8S7NDfH8ycZFSk
VnkmpvWgHsK3x0neuAsM3K/SJX8vP9s1timXQWIDVoRboVcYFoTcYlaz1ffG2KK/Vx3zgI3vms75
QNKLeIUauuaKMg85PUfyuqaK2glHfxS1trbUD+q+22U9EtzsxM39Kk8t2OrTauwdkyvBDGegliPF
55CsaVtgyF+e2JzAtUCTgF6KBdkJ3AZGVtcGjeKJhw4bGQxQTAd0fxqN3R6wj65c3W7M0AqB0Qqv
9F2zNeh6BMtMLGQdreODFUGV53YBVotfGgX+mm2SqyG88TEYV0k8aj3w7Tyu8BRm9y1CMDymidsc
k1w1NQDTlvdTcXW/kpOxG1yMcTUz+nITj5trcyL+JbX1pbmBOs/95Sj9geZkpl3zDYNxUOQI1SCR
FywgG3bS8iRO+RyYVaDwmHcnd+HfAuLDLX0d3cqTvs9OyTW96Qtjx/PXrqN5+Smt9DO8TY41QIKB
su+CfRFmIrGNvCo8YjqNiTuc2I28T77xe50SxLwFA9yAblpHY6NsSmoeDE1P6ShGpzFyF9rKO4hT
43g/PQpLOUk7bSXMPJzPxuaGkwG7plnVVqgVz7h1P04szi2AX7AfcHGpos2DfkYz5JM6bmXLVgRy
TRcDigQIzgfY5HxEV8HlymrPNVI9zBWnPFeYspMGKnPSE+/Q2fAqd3eHnozbxflzl0TSX89cXo45
WHpYZGPiwd+E8yfwbDrKr6zJqJvCm/AlfD3fwgW8jitrsz4HH7uStvvp7vN3egSOFywyaBWxI3xF
t2xmLOtFxlTInNRTc+OOcIBb8Wg9XJB/HvdtvO7eYJxcgovOfN8/1lMR4WRqxevkmnHP1HW4FY1e
EfRzBgBpcK32PISeaim77Mr9qayFvq+GNRrBakmqKiSgqzbLpythWa4xhFkFIJblogSPIub1yxyF
qw9oAUPR6l85bu7UA4YLb+FKPU+NXbt4CrC7XWvnbrorS+nFG1YWUKd2avpnB048PckynD22uOyP
SFr1ApvrkljfuBdZnH52C/bhLVm2VniJF6P4FhyzS3v9BqAgbUy1cL5b3kXrXEIwaafd8ZsHgCVn
/ljGEMSMGsWbxY/NOcmtyLOTbNNrsA/WxJBd+1ZIpb6HiDKLR/X+Pq83eQ/yOsPnQn+v1+r1ceTx
7P9dzv9W5dvgADyCpxOe/+5O/GTEDGaP8CO5IRaMLrxzBE8KBQF7GOvTIaYODKJNso1uPDT322PF
NW1P1VKfrCAtsBPMBG57tHscUVIv9WEFvNm+K7vmap71d3eufRer6ojlTnDgSwsTeUA8zZbhJJzX
0+T4ODzGwZs6ced5xKXCsdvfN+eejnnCl4cd62juBmdh46/5GO5WXqlLYYtk2W537q641ad47W2S
23HRnpjlo0S6b5PlfRLOsEGeFvsG9uQdDNTpI2MfC31mfGWjbsr2N89n0iSeqSvjwNCuOeszYS2T
iT5jY+tpft5J3IG3bVDaSWdtf0fi/bwam8fxviU/eN1tBs6AimzeLorvYgnl3FxVS3clruK1cMiW
CEu4t9ktYjv9elwex4obeZX25socUhcijqpna155B/r0Lp2xjaK9bofcm3YcTKoFHhsrzcnZSy/C
XvqMV7R4l/qtHfIpizOjZ/t5YtMtDvfjU7SCUzHmBfR5d+cBAc0H8z05Kht6S1ojdU36wSb7DBfq
EndqgxpNmPesvXaI47K2N2btO0yHgzBr1/FGmUVD4bfi+X8oYQhVpIVilt77Ib0KMzzf0NswKwUq
1YJ9vK9OH5tuwRyROBdrzh2AXb5FsbWnPH3nYbG2jOm4AvFQ41u6n7HtNBh28HoEq2NMmjNs2hUT
1TmlCy40PBFgLDZLSE4RXBEGMwydPgN7o61YUcaYq586qhKBOduPQI3gHWvNV/qu+BMWkhUsVGfj
2xvIAO3oDFUKlF+fy3OYTo6785znqAGz/uY1RBHS0KRm4+9y/sWI6O+dhvzSj9FncK3MHnQgQYnA
tRfY4Rmk3SNXY+EAybAeT2/aajxlUevHV8PFzHMSe4Ll/phZoOb4zja0/378H1jjX/3gz/EHIjgZ
gS8SmMsL2PL0NMLq064B9pBBgBmeEjJQOzFDPrdcmHTjCNlWz4kGhYylecmu5ApjhUTe59T0hzx6
JGHrvN0MssqduGA6xWg93ZakMZ+VmfKt0wEcv8go/3r27dsvcON/kdAB4V7/9/RfLh/hiE2oyXq2
EfNbJdpFe2web3+/RD+34F+XiD7WRJMzMGRJxjJ5oL4IZrw8zzy1KPJNMmAllTNmi7Eyd4k6z8B9
jQ7THfR+RUCx0GhL4hEK+p6yoTz7UI6dGx+eaEhlO1RgQ9Xe4a49TriDHiu1+UXa86rk+DlTIg0J
KGByhRvWi4aocI3WS0yjOjAJ9w2H3G6Z4KflfZqYH9zaPBsF3wTDD1KsByZCDN/xORa3tbmvmFs1
IyJutbU+OMEjhyBuS8C3T1tDG4bDnX+rOqe5qhsVD4BJRxeiN3Z1yuY32XirK7KiUapjvTAneZrY
t+hxqmyxtMD1o3wRDU7GwEYKLDHb8MeBN3x0Q3iVgk6yhe2Vk3HTQSkhPG5iMGuTLWhdLqthZ0U3
pd936inMN8BPh3C5QUO+iYVEEQE/goLKyQUEiFbzG5L9Khv+52oaWIyIoqxp6g/k9K8pEAF4YeMN
pHRDtJSif4TdW5HN5GAeih+RNsvgZDBgrVZRs5XzucoIQzmW8bTUf/Go+X+cB6PI/mUlFLsfVfzr
PIqyCM2i4jzqYK9CW4Qfh4gAX48k3Udg7PJzrUGyw5tawp0y3nV4PhYIsSEMt7u/vwuv+ao/10RV
OQ3Q7cGAP/55Lp4S12Veu/nmKcPGNQn2xupYZtAfek9LUwkGS1DcN8JnXngHXQy/O5PSwzDnpe6h
MbvPc32wI0O60uH46g0LsZiO29bcRll6xA/VyfOZYgrDPGj20uMxNztIt4pKnF/9LvsIO2t2sfD+
bST0J4+7Ldy3KcnIgOoh72NHGve9WUox8XvBMCkvCaZYxH1/6pwdkTG+6W4YdWlVhbFx4wzwUGwQ
77qm0edtF2p+lVTvFwPtV8eEfy4ZZlG8l7JisFz9ecnKNif7WzDyTTb4KCLtGIT1+9Ntlxok91Lt
yJrQ90oHNpq+dU9z30bprxqvF2z7n1Mg3wLPKoZ+oOp/ngIOCs9MHag5FhIs67CPc9gjGHX4Q8zZ
Km9RDKh4qjcpgrmZ5/vGD/aJ9GGI+VAnzUVoxz5xCI86oo6MJmVQbpvQ+2Uj/DmH11VWE6FtMHPF
S9t4XbtULy3yR5syxDr7ydcgQ/M2yjFZITzvYjyJTMnsAY647ZjWk3YnHJw0fwvdPDIPJDMIg615
Fqfme+1TchaP6SAcDx4T05iQlNTcRy7ORsW8/QJzkeDN1sDXIblCdvetf7l7CROhfXJrK7jtE0Pe
30sHmTvFcjAUO6dEdSIhwUBZ7REML9l8+enaWG7emXY/JuLlzoDe74lALoVMh/Dgl23uBY3gBkLz
UWVTgvPTZ1aof97A5BEX5iNI402XY5sF1FLB1Q2uWdXYteuIRTv9+3v+alDwzwEHHEuRNUxAtBcW
j3gvgzQ1SrzerCcE54GNMdfOPZtOdlKdXW5Dlz/fXDhbQDETYWquMCCDyyrZRw3TJxOWIK6lcLWa
zd9PDD0sH/XP54QQPok0MIXtWBEHr5cik1ujqdzBAUdWoLX35Vqy3ueTwHnryVC9FPgCH9zucdR3
UODcuvrWeLzCAxG4b3P7vB0ul3++b32th6l1hS/eWJvFh2evTjvA4jXhQ4zVrp61jq0vUqCsd3xL
YBDAZ7VT++E08yeJeOgkNovEOlWWtWA76tXww8heWZ9kEI1xdLKN4Q0Xaeu2iazZ3eplxP231dbX
fjIc76BtQ8gKRw9nPD6H1um0OrYWDY01W0XW4nbrT2mG1Njhb4aLAxYoqJaf9m6zWGHgh9HpN8YB
/Kw90mv+VTRmDvSDjtyH9B5OeOwlyl+a9fYV2b8wrH7KiP/cgp9oYFGVKPRflpOAAEtJiJLiiHqR
WYx/i9GMGzsqA6w3HQXJTG8QT6PebrqdBpNds3NvVpijB/4em+TbHQ1srr3OtSwm+ZlhjQ3/CXIe
2mKIqwhbpoEz2ORXRZhq5dIMes7hjQ2vUwiLdUq61sh+/vKpXnhrP0+8SRkOJIIxh/pqyRHmEkk+
ipbg/b1tsL9LK4z5sGyJhwPklRywaeX/z+L7n2Pq9EgyViAqPnR/vtYmm0WsdHlBvnFvx2cUtlbi
pKK9kwtwFd+kg3BFnX3Tz7E3YbzDnKuXV3yE39oyrS1xmmP1xLoGs9bdYYUAMOZEH8kKI4YxOS7Y
TB9dW9m4+S+r0c8u/8cDAB4iSv1biMsovqcva3XtR36NS2W8Cdx9Au8TBJRZWfvJZEMhbsxQ5mhn
kl84Pvp/drGXo77U4QOFWlqgGjq228C0oWgtesItwSnlkKKHRniCmsuRL+oWj4eFOwtp+Hby0Jjn
N4yBBisXWcUcMcr9W9wHxjA/e9MfLYJ3oCinygCCTmx5QNE79DapS+Onj8oNQ709Qynj3J3Fi/RF
Ekw8eX5DcCUw8fD3xe2/L1b/CYEbsU3Fk/A/boRyWgR55LNP+xVcnXBmPIEA8B/siyo3v0P2oNAx
cwwjsWGRlglxj56JTBrF4lMkkgwzAwLp8D7PVPJctSWP9FwfvHfBDtdKp8f60qeI+CYZqb3JZN3i
7yENA0IxGygbyjD18dQ0yCZoipYaId8aVU7QQjhz29uzDBUaHZepV7ZI7gZJDkKJlWU7041LGlES
4GtcGMmkxqI89IvxfcA+BZSndv6uNmS7xXb979fr1amVjvnP6/WyEBVii9GyO8g3eqb75EObw9rd
CEU4VHxYkbI2ybhCrYv7OBVh+CgPiV5OzQJOvPShhJCsQmOUVtm1bLgSxbHqw0ylj7+f5H+27pdz
fOlQs3vz8EQsijeK9t1VT6x5Zgme6r7ad6rlb15HRr/9/efV/Ncj9LI96o3S3L38kW7oEQEXZh7W
Sp4hDr0QP23iJ3I1wqcccN3fVqK6qxZJzeBSF4ZdBSSEqNDtGHWKQTVz74z3cXRJg7dQvcS6PDXp
sJXeTqZTp57nT9LHEx8ELMml5FLVYAc0hT6mdPR+eCPchxU1f4LFbBjcWpPXtEIZha23pD5IAEJL
kLXOXQjmWqJPYp660MCYRoVwlrCLc2A5y0dtDIWgwE9TghBi2m0jjeIaZoORrx/NWCnQZDHhNzgx
ITu2KYa7dNeFP7t7rkMU8CiC5DsYPJxSQWGlVb9UI/8lCvQ3V8c5AccOvKdfJ11uGwum2ZXlEQ+u
WYBRK47/KPgRBh+AJ9HBpEvRDlbNIoDKQRTVrJoIiLlIV5OG6uIxO0LKmzL298bAWH19MEJliTRs
3hyzWfcGm2fg2SD0vyzg6v9YSmVjoMl4leObMnhlAYhBrGt+8CiPtY20asjA0DF66htBNX2yuxNd
5c3nwGbcw6iN4FemUSvzk0ksXPZyeMfMq3BYgza4vIHWomBAyFJtwZacv788r+Ox/g2Hwg0Vg6KP
TfKVC5zf9bgpxLg8akQP57t4Vu6qL9oAiNS5jbvUw6mQqTEZly0ZqzXH25vXO1qGCRhwOX/MivHX
38+oJy28vF+KTjPXN8AmdOEXUkPkuWmdJF64wRUdV8jEYWnM7i35M7+sG/8dO/HR/32kl032LlWx
p3kRFNDu8nh8BH36qxEgs3tjWbV9vEvxwm6Smau/9dnz2S0TSM4rnXBGdllRX81sW8dLH5jYk3+5
Lf9tD/pzY2ppECKimbL0sqjJrZ+Ynl7kxxTzhKc7zGdNPSO2AU6thb3sFknX1YBG+BzeHfNLQJhN
OvLWm3qYp1bky+CcC6EM9SHots7Iv5xrqCb+fqd+5nIvt0oljwkmD6k9JkFnf1ZXjfRoOldw82Mz
6p8WaRJMeqgY5QrpxsN2NsCCDv8bad5deZLyZYCbC8FJsxDXo+Sqn5OJvyCSHCob5l3ImyhNsbHK
T74jgpdvgFGEaTBShiKeLdHY/GVzM/v7+7fTf3nSBpn2rJ8PIT/GQ7JBphBNpVE6jOcZI23wuLFr
Y0uI4g3PVsgAx9TCHkIaFah/wpEB2aAeNtNsDzHDxnZ62u0EJHnPH5H3xuCddq18Ix2bG+FmkCs7
vJfjCy7LENIbu7Hld98WhqgOduYiP3fb1MFPHxhSgzEI+CKN6lNP4CI/bw1S9BylgR2ht/nlOZP/
x9umSaZOCGKf2Igl+5+3MIxybuCgS48MNCV1KHvLopjhGB3m0/sGOzFlRSv/DngffiMq9bxxhp2t
hrc5wYjjeNOM70jm9P9Pt6J+UWLpZCLM2F5TxZ+s2H8N5JKnpDbPuk6P7bD8WKoohaVFcPGYUlho
7yHDrDvuxrzFJhWgLrHbOXCW4SS/XB1JfX1CFA13fzb7XgVEksnLCiE8npym36RHtbcT78kZQ0TQ
5dYfm+t07yLLB1ge/nZY5T+bx8thX+rwTnMTFsEiPgZvGZzxeiidOhiM0LLG4Q2Hla16lOaCbS7E
M8ZzUx0YH1PITThTGOSCFZgrdxX/0r39d8qmaDr+3VQ1vYWq8fP1f90TN8oeYqUEEcyniESejXtG
Fa86NQZK5TQ8/uoS9RO998frqeh96iTZfIR94BL18no2rShnbRUM1slgKd0/fCaN9+goF5eSOsWQ
8SiAB4OUQIqGmnbuikuLR2D2/G0pfukZUGkQ5iTzK9axrMaG2N+tf33wQRCKnScY/kK7k0wofjHR
M5/B0JAHOzF+u0M9zNqjcp8ZkCKeGA236bcRk38+YHuIVrqxLYWz6T9GWTS709zIBUNV78PNvnW/
JAwxn1RFY5GcO3UN0juwWcjzNxMehIoHvlEbS//ej6RwQKgRFArEA/SO1141yk3BSYjLlsQP4hQm
zCCHCl6JGhlbeuZ/SGjzWxN9vj9UQT0NLKLFeJj4HYSllat7w79vBj+34//ern8uE4b9yIp+VHOv
40XRSOXalXOfSsxVYYI0wK2D94KmJ3tCSFWMkcpMs4FGPQhnJsuIqq51MUMBXbpkzOW/rO4/A7SX
82G6xrCBZwiCofmysgVe3sllq94XZoXIkjo2Ub+9fNWlOATpyDJcTDOlWR5Ijti6i7ugDUUyygLp
0lAHxCKjSeEqgEkXz2LYtP5I8+5O9PzmXnvltIogG2D7jOnAs0KXSB5Ce8k5CNEFvgLtg+Y1Y9Us
jZWi+WgAWswqKKFFDl7rI6IdjYTEDq5CEOWWQC+AM0obDqN6q0dLsaSZ8t8GwbCv9psg+OVemX+u
+v/cKwKfme1JWk+97te9fz3SJWtr9cwznGwwC2LIX5uQEnPqYjn6zhqGJEQF+Lo3Ij3EeRQzKdo+
seFpDGlTYO4n0NDoeP+KeN1E2nRQHnX8oVQmJkufbGfdB1xtcUypDELKJx7mlmXUDatiaZZLKc1s
mXelek4q5cH+J90kgDNvYEw1X13UqmA91IgC3vWuIZGhbjkOWmOphGO16x+ZowHzXYf+16erB9/e
YOfXKRSbbZNFjuDfyaRpLJM8YemZ0nEiuIG2pB5dot/c1Jh2kjBkrXcSfZMxQ1bAVbRuG2kMOkN8
RAdMWdpWHwkP/fggiT3iHU6baJaDX4O/eSw6nblsiWYv5GTyywv0Zznyz03pww8xWpTZjJUXGKOr
s6dheE9jhemrKk6j8r14HjJpl5drXVnl56TYFemblK4aTKyqlUvKUrQwil/QFO1/PBuwCtCWipKB
o+VPw/CvZyNRRbPVMiFeNcETypy4y1A/wuZ+k+JLHXcz0SiJUX/MJPPi9s4eWMI/68gpnssHG6M4
GJq+7rg6a9yi6IAW4uYYy4OhGiqjWvJsI4AjNajo4uhXlS89H2dt6LDGjrQcp5Y7ige0CIbfrgWA
iTCGzVg/ZmmybWPYdtExdtORKd2E0p9o7inRq3dV3uhNercUX7wIXrfP1GTyfBjvIY6rulE7XkjP
3QxOf79dL9Xjz+3qB/fsTlJvkam/jEZE8r2lytQhL2SGkz1CS/Tx+IGgopOmLhziOnRk0Z8m6rLM
sbAhKCmJocCmlVNpt86rnUDWRiaul7WyNJNj0DUIYdgapGPL4tPwnpVF4MhlMsphMYrhV/1ceeQr
BdLNN3E5rVBpNLGdDfAwyhh31MLQr7NVWOHioME9Aqp8PEadSmHkDvZqzfofbcO7Mpeayunf+SAf
Gw+m6Dq3l25Pq3C094ZRDJntoc/v/i1PsJAN9bmttRzDNPZe2wwfprRkFratQSbSaNRf5LSNHI3S
o4kaOJkEmaWqU7KnaYPGqkNpbCRHkFsxSkcBWdgXTSTgIlQxMFZ/6br/xxtEjUK+vQI4j3z75Q2S
3Iche5zJAmf2WFoW+pLhsge7OPkFMf5z5MS9B0JDswLFnxcFHvtLSVB3phnrdfI8lN/5SpqzXkkZ
JtvVb27wP+ONPzYxo3cq5TlDOYuz9o8C4F8vY5NJtRgXnbrOJCfxhswTkceSOUsoILIyDIGYZjyc
3UMiN9xuPxkJpfmWpVljWzV/ubov7d7Pp+6J+pqk0JSyRLzuGgZnYzzk54bID0myRE4GFvfd0VCo
6JaCIQuePANGmIDjrOL2YF7N9QMEYKo0mKuPN14SpYWpYdFKFCb26/Zz4e6fOIxVllqyxDro01rU
VPzehsx2CZfl1cT3WLQ6fJiU/j89s/1fXmVN77vp18uMHEWRoADo/yPyqc48N5DaFo84WFykB6sf
JS5XguU+hiq6BMQ0uKiUjrGChewtK4zlyV+tRzUvaTAW2kWSjRVhruFAlI0J/CWFji90s8apyU4q
x1wVTL0KK4V+WcNCtTLBSj6z944Gc4WZwVj/Fp+OFPdpGWgbytMd/ig2RcjY8fmaduca5yP5g/7T
ZS4vW8m5gZEv5mSOiEtYQ89j3ljprr4vQXWzkXcl9YTE02/2QT2znpnNYLAqJh66aGPeSOjvphqG
pypRraBqCa5t2mpAtHC0E8wRNBSCckv8IdJhoo39ZFQk/aIWmDzojKcgRPDDExWRn+0jv036GUmT
0BnZkjlqWhBeJ/6EhlwWDp5kOe5z1Sg1hwy+DFIwGYQHNrNSHfGUa/s1KZDOnbOgSmqGJfs8uvxt
MHxuyUAxAbyupDUU105iN4doa+sHea9v6nPCvIFEUYBGbOiOxsofpzNjVS+NkX9EpX9Cm68pE0j3
BFqTcwDv2GMVZg8nTMFKA3zPeASRjbQ9jMbPuPtwBVZsdU06FkBZUPwTcf/ObyMJIuy8OamPeWVY
YmIle/Xh8NpJZAtAHYS8Vi2T2Llf+ZpbEvvcawVNCk7CEji5tXRjeMaEQ2mHFeaZpi3uvQvn75lD
XV155mLg2pCahIzBLq7qlvzJTH1CEM1igAvaujl2Q6yNdvE0XA2+00WHc5Hbjy1lUoZYt+VRFAyl
ZBEGTsNMV7KDfRxAEaE+s4i5LReDpbpOMfB7q2aPDzJDsp2KeiydJjNQPytdx2flSNAVOQH8V+91
4qz3+B95xCj0VFnGj5dyE23F63MwajvnvlQ2wjmEVJvbIgEluD4FDv4GnrRTk1kP3l8eN5mn6/rM
SL+xC/XMpEyA/x4yxKaBm2n8nrBsw3nencEsX1DJ7PBGvmcEwhDVOdQxUcAxD/z5Ehyat4Culq4b
OxsG0k9HM5zYG7e8Vfk051dtWD8WJKGmn9m3cTG/dHDbhwXelB5IHl4/4S+emqXxMaCaJP1mYX7e
c6s+5Bv57vTcFEdYeWN5X47CefRmTqolSSqH4ludQgMnFeANWWS3jLZkbVAGFvjPw+7IbailLgwF
XMrIBrjiHoRFgDYtO2cgTKR4wa+pMXs2348G1sI4aoauctVuBIY23bhS5jmLx2Pku6MWnwj+Hc8d
7KuHbe6iY/BzxtAjPge8FwBTHyz5VTuiYmJ37c7tqVEsenD9kny6rY36qVFs1R3izQKEeTXgVD5t
s5vog31BtNEbIbiTcCmuvBWM361O/jg840s51d/b/f1CLq9sWCoTK8Yp/PjF41yTgF7Gq/hNGaxN
c6/5lyeaqXP3jidFC7mc7W5Z7dxP973aqgjg4YFmVoIm6AZBu++HZ+o7tNdp8e69EVlUb70PcMKZ
uIvXNFSE7r5jEgB4mOOnhmlDj+yvHgtxZ6DulYePevkAs9A2ZX3Laekrec5jFk6iN2YN6wLPT29q
QFxSprRxeMocvMLKZ1j1j/9e4cn9+PJlV4BcC3AMN01nHv0y3jTChxKkd1zmMeT85OQn/qTbqzaJ
UQmZv8yBeUTO+UiXaPesaNXMQvh18zi3i5t5SsZV/UtL+zP0/fOEwHxVOJIAC7ivvPIkZUmTpdYI
6sXTtIWGpQVCcwlftFTAbVJcCp2mxuCa9VzAugQrkr9fkJ+28PX4TOMkAjVUEROIl7LHFbq2Dopn
t04bYgTGrjLz9FHmwyVzSIUquKHbsBgap1iakuUrXct6SHgUQQsy3rwEk9tiNa1cIp9Gw+mAlRvX
mHTfYrCWHh/hu+dO7tIMIaIijSPXNvUJxXGFTTl7YmaZV9Y60bWKctEJqygkxG9WIABJhoU0r5S9
UJHnNNKYefiE1gvTCuMr3k9jWPvrwljk2i99kvLfGpASSCE5sYdNBgg+eXr+VZrpXZTdFfORH4U9
Js6IBJtFsglHB92mbToQ0gwJmu3Giu1TuYjxvSZNyQrtCBO+jz6Z4DucTuDwanZme1gr/P1W/Tm4
7Es1iRQ7yEyG0o/nf07+Xyf3SHKplGK5mRfCMkFTHP7ybvzUei+PAj+apxAjGSYIrylFT63KQzMp
63mcQBarPujpQ1OeZ9QPAWWKbjS2UTAbbnxbpU71YRNqz9yuApMibvc0ZZszM+JqrfqgbwZWGTGu
dXfMQnLRGmAnCPX58UT/QA9U5diYScpEZZsNFKfW4KMX6YiZIEetfBdSMJimwr5ifEZuuvAD2Ybo
ZVduTjAERIVnt/XvEeXOsUgZ+bD1KxmsWM7La69Zu9XxLlX5w/1TkrdC8JZqyVdWPkes42UH9kKI
fPMdaCg1wVql4OomZAAq4ip3vWFuGAvZO0YoU1vDt8Usxe/EmPeESXir3d3c3EUG1J7gRCR3P4yB
ddeiX57F/y5UtKG0O2T1GUQjqy+FeZw22TPEoGVeuccEYby0/F1r3Lezf95wjoGomYALhYv3ytVV
KzFQZcNwF+WPBbeH8bCwpr58pGvQQgm9z6pFroXoZ4qwCJLNckD+6ULYhitRJvUl7N9mMpUGm8dS
w972Fv8yP/nhpb2eIYm8pqSZP63ZywtJy+JHd8n1luWMCexaejfeg10wiZ+WfHxgK4xWd+LNow3i
4EW36T3OooW7zQ6DEWMpyunnTFr4H/JWmnbR4r4gDnQZvLlbd+nt/F2z6NNy4i31YLp8bsO1u5Gn
A5NM7CeGF9pW2v7oBaO5aJBSgJIJwaBkueuSnXiuT8j8ToF1kmW2hCJgjvDvK4Y8qRv/YJCsdp8H
76U5C7dabPeF49LcmUzwjcUvq8KfFKx+WegVEGiuGTLx4v5YNP1rWegGZloFcSPNxb4eJu1FZJ5D
MLzvi1OvWTbPeFRl6lHTb+X/4ey8llzVsiz6RUQID684eW/SvBBpAYEwQhjx9TXI6ug+qcxIRXR3
VcfturcOAjbbrDXnmEI+aY7dBGLTvuzoA+XOgLNC0KJdqGvoF3I9zljvzsnFCSXcRfiY2om0Giir
qoi9usHCZaLTrLct5N9SUXcD85kQNic2SS3EZUfhx+83idR/EjBrl+I1YmPbokzAJzA2hZBkoMjF
gXQKkQ110r0WU1/+vRktrGADekyk3+o/WjvX0hxQRzTEqVIclIE4CbrzWGlrq8TMFXOngnYZyWfa
fNn7mTnIKAq7yWVHJRYvVl58tHJK+iZ+oVXoS+Df+/tVfQlOb36fwscMZ22g8BNvVZhVdhGjrEy6
XethFm9cCbAQtjLYgk4PoqhH8kLcQCxDsnZdXSbmXHtTJ4pnTEO3TwcN6FVtE1uYmmD7qE95f/+8
G6nY10jSGD8EqXBgRlR8sxWoRL80yrQeTIMoXBUV9O78ELbbqNB8S4hzQnfD9dlX9ichmWY+RZKC
FmdEfx1lQZjO/fD02IRkNCEFzOaq/+KrrV2BqKaHnGmztNucqxdfmmU4E7vjNiEzFtuDdMVOJWBt
ko8j/fIWQ4sgB9u7Do4urDkW/9g1cVqfi1WpA/RFSCVA4CFaEGtpl8N0e44z9F7Hl6Am0EKSCmIx
icBdxwknQeG0rmAA18WqEhyV/svfT+yXT69XFvfKR7aSpi5/3y5UR03q0roi7gc/6LHfaJfrQf5y
DfGGU60LsEoeP/++ZD/h3Qwhjdo+4XK9xUJTby5Z++GRf/7UThP5oEYkneJUS7Zd/VTeE0VJP4rG
7Daog6G0pInc94C+310qxcck5NZ3vV5YdJZBf6QGh/ihOavZDL5U7xwFKGWy1z/ca+T/slH/fvWb
9e+cSHFFv1jdHTCrPz427nwJVs/amYsP065tGEXa22KxH9n6+P3vR/zVif7xjP+58f7B/DOjpgP9
Gjdlq+6ceeMuzdddvEaRHAwLJ8isB9ewXuztetqtYBgBFbIlazR6l9/v0eR+ORmQcUftU9V1SaY4
2a/e//yMoKpSX6DWOtUNopOJyRb4LKCiloABOKaG0lxo5ho7GDY8BpsvkxPM30/iS9H0f09C6zeb
7IMRrOr0lGgd3AyBrpDT8hQZ4d7ExVBbiW/FhJe9aDBZ3k6H4lD5C3OJdu0MlBFktZ3h8SSICKfm
ihSXYFEjvrxgGG0bAPvD9O3yaMoERNucZdtx8Mw8F5khuEc7lUbpZ4Rz39Ss7hCWXk23x05eFI6R
vW5EHib5Q9xYdPZkViCkadVYnV8OTJTUJggeJM7mtYQkA6kNcT0lnQcJ791rNiIP90BZrJnWGZqw
YGm+t6vzY/SafhQPuuz8/cC+jH83D4wdE0+MAwQrjH4zdArpnF+l6jJYCo/B1Jj3RcC+BqFOu9Dy
NQtwSw7ooucqE6THPoIAvynbLpTu69w5r84QwkEGbq90HMbxjoCp6UWiHYMFzK3BU1+2V8KUKWy9
mvvTvpdtlFZOV64cpXNA8yuYAPVzy57siaAxdr+crUjkTmhPUPfKbXpskaOvVAc/OdANeYnlena9
l7n91U26eQgcWmU6TYQj0Wy6Gbg1K2BQDai8ArmgD1gvj/vTp7E4UxUoNvF0sDet5oOaWDslPg1+
8fMFatWyhdTywm/HwoY4pnr4+838IvvQsIBIKqoYhWntVhTDLyWhtTulu7NTY1UQITYZY80hbdoy
J/6GrLU7u5Gfci+ZK+InVAhaM+By9ofNf77frBBTZJY6ht4lYEHIL45G1sMsf/fG1DxzYqutthcx
GjPVvbg5sHhvGzkIpMJmdJ6PjFE6+fz0sYTcE+0jvOPS398QPwvRB1MsHk1MtN9/WirV9VEQ9dMO
RKV3msAZGeqwG07zYH36iNan506wfdoNiATdGixLDxtn5NUAIJCoEHQM3BRV7NoktAkg4yHZdY/G
GgxLulMmySoaIZkixNJTgeheV8EsmgUzup/TfGrspJVB6fmJvPqBbYx7CVm0xthNdlmJYHwqzy7v
YekkJgFGF5IL4BFGk9MclRBbcAUWPeVmdtsCh0ubtlazH8yjkThjrcV5eSKJmXT3eNRTVZJl8Hzx
nYaCKGJNwwvW4RKwr1N7unW1l69Y4ryMOJEQoGHsnrfklMwRfi3QbglEN9oBGALyTKZ8dB+ndTCJ
JgK603x0fTdm/ns2JMJ7ZG5M1ycv06pfxddyL4+kfQnqiPSUT+GNkyuxGOwKnHamewN4N5INY5r3
Tg9gqGwJypqFBn9JidK02nh0RNiKGQHxADXid9gIR76FUW+zguoVutQ2YcWRBTx4BIASS05fpFtn
kkXUJdkQBo5/5lXT5oh9RSXYUMC2q+OSLEGEdi6KI1Zv0SLW3r3ahn20iylzpUjEJ/o9A77DcTLw
OME4T/tmhIXHp4aBbqEPUoOvgFh1fuYk2FnSmepllLvYkiMkdaalbpV1tKjcs0MVfhqVIMbEVTOp
+cOxNSmL7DV+Vcc0PvqUSQrSDzGhA8Q1z3u0NX+0drThF5U5ULKQACkB73YyT+ZAWmNLeYiXvbm8
wSW2KKfM5AZ/E5T8dPDKf1XAWPSRuCGMAUJR0SRQhDHZMofTzDFJBNwbC/3p+kr19fyRF1bykdqk
cIADoPfUo5LunFd/+eb7yiI+BORFGKxvpc2GirNTKs7SrlvigErGugVF82wTvMrZbLFENrkR7GE6
mj1oVuPgxwsAWVSzcrZw9/Vwe0ffdaOX6ddv7MwYPQ1EXqpJbev7dx7GuproJFwusX7ArMzBXFIw
XxuLEx/oJg8WAi+FoURSYOnQHbvGTud7CZHxWxop4q6Nd0k2zmrXvKwGx2GtjmQ0oKJ3DRzSIkS8
Mh2yWtwAk/pZf5I/ygdtku4MV3pQarsabK/+ONcWQfZ4og2Q7M7DlsabtsLvJ3V3ll6p3xDezmn/
3utNo3hQZFGmxo28iy0kLG4tgSlCWCt73nhT20BErLKDcNJqVj3cj9amA/nzzhpzs3P8n+etmQMF
vzH7gB/dVL+sT8dCVJbH1M4WpP/yjVzess7VLy5imxPfkmyTysthil5RN1Jo/X8G4L5bG/KSbNil
6giCfcWFfvXa7aDvvbp02uiESHhKBmAnSsiGo/gjfEOIi5k8JMOELHvoJp1jqA5R9tF1otDaP9Iq
6j2gm8HTlbbYKsDPkXhIzfQ9c4hJrPAwuc6rZlVg10rciDoAq3BktYFtLI2HYAvEqaTUQeEifUkX
BjPZ/PJKyAw9E6YNgwKbZc4QJWTT7i18ov9XTAjyZYqQn1gbms3gU+QX5uirLF3rk3IVbAdI11bK
I6ZrY0kDOZ+Wa7Kwj0tkOcnZVgrEbhYnJwJKlGn6Eb1hGY2I4Hmk+If7Q8zsS2Njfb732n4ZOUbv
y+ZboWhwq04vhUIs/Do0l6eSImM314oD1ZJewhEdYgJ4qCnYmfZ+IUZHe64Gd3QHSr/Y3g5csy9y
yTK/Qv0S7/y7Tzi2UdFeMmMZkSaR2s3AReQgpIwE7DmlL9qnbCNo2NIn2nUi61Q1Jj0SUB2jXaVY
GqlXV6w/oxMMo6oYnjV16tcoF64gU/hbpUH2G+qoPpebikZkQE9aX4/MzZfn+DI95rOaGk8i2hX7
TeWhOdt/P131+4n1v9/Ev7fX//1/bk86FRFyMQJnuyX9cpwTLbrsaARn9yAsn5vNM+mF8LOcfAyw
zCZmOtct07SRQmxgmj0guNNoc0ZPL8qj8BLsyrenxbaHsQozcSW8E+2Jpw8vJIIDR333bZaUlIjT
v2/iK7305h1pCKkpive7SBgt32+iFipVu5yOCJhk/UXPntp3I1U2Kl9ZKTxpl3EXjgbmndn75gj8
9eSo/CLRVdGd6rStvl80Vpugy0NT3p29qY5frwKADcYapDDEUMC58XhmT9afU2yQXnXntf2yQzQw
UqCFMRHIal+0mn/emhinaqirXbdMUCGTr5LPwWrimv77uf62EeUy5MVipCcF+lZ0Ix+bLFd9Ldwz
NNyd8h4PgfG99cBsvFDYDyDaOQ+Kh9TeXpVsnAi3wuWKA4owlyOmROpiKjxCs88HvAc0FbV+ebx5
62zcBwNjgBWCtaVfcv55COrxFGpnHsS+Y4A+BgtK4zRmM8SwoX1cqU8Xh8opDq7HygaJBI7WxjfC
HG+Vh6MEKr1ddk+4mNAA0EnbYU9ViaO3aJICxKVnBEYRhxZmotcI9wBHNwC4deJdaPyeLSlfgO8c
sencUB+cZrN0NPDykf5cEjhHGbomDASUM0k/V2KPkpH4SUdiFrw3nrITH3ANvpK1OpHgyjYerPZD
uTvSJP6EtQl7XHNMts67i+FcLOMF+aaPU0Gm4Hgdfaaj5IG2+MqcbE6jfMQhlWJvPldt4qmou40l
CEAJKSTaqLXJfLLPC8xYVLqmsOzZFhK+zBH+U3kEN74g7GZfwlhHQO1I02aEF7Kf3zOv2l17whZb
vICw9eQwKMi8ouOJzNPhmd1xnH317W5fJCp3viJk7gi9bvYGvMIe36oKO07fgBMbp8ZmRrDAm/QZ
g570SrR2a1m32m0xbJqeZncwphhKd6eZIjtoDYOVfDAezxyBFkgHxAP9TXKOwom8uvtbvxcVv756
fAkMN8wSHKFvSwhyJJRXI42FHbEqk/l8mfaVN8IEhYUnj5p9/Lw7zVuLNuTQXbzsQ3bI2XIEwcNV
XkMw1Vtnffj7I1V/LlDGAMEaE6CiEXn8dd7/5zPIgkqqEVr5X/Ww5+X8NAKoCXB+auwPYFmXXjve
eYKrbsiRCyYbAItY858G3tPAwc2aWwtkhEOSygTnk6392hw75Z019OvA+v0Ff/+JNxvdotLFlDaR
sJtSS+f3FHRuveRt50WxtRs/06dxPc/btSOAUbvA2nwoPL7aXew1byRNU3c7WqvOaJS4+stLRwib
NVmD1l8j2Nmm9vrv5/n1Bn/+WHaJA0U22JrfFImOkn6sSlWJd/Qzz0TePAIvRWXuKSdn/vxcgBoi
R2isx7N5eXDmjFLvdMgO/jzKVkY80d8OWvYRABMKLI9SW1C8dDH3lOjPom6RFWh1V+c8DY8jWZwM
1PeLsFKsF8DmjzYeVNoaVB8cpfZyGj29CelKk/TRPECMiVZCNw7IbGzcwWiSr1Wgs5TNM/qB2Evv
Lak/J1deGWYQUZINGg63VhCjvvhpqDCqjrPpnNeCf9wab2ZPPZqPqJI7i+kvuyxjgPWe/6EixUxw
U8psrrlc5bXQA4Cn2iSzluenZY8J350mm9AT7NVgLOxRp1kw6Lf+YjtxrfDQR23vt1d8a++tYCEA
u0eF+Amfko0BUGmsmhwcNbjp35eYJo3Vawd0ele4j162ySzHYdytg6XuHKqJA/1tWUzol0wzm5m7
qhi64x2w3Ay02XY+fx3vausDKtvD1XsgrNSprYDoIqTYoCWF59nTxGaDgDxoTfQY2HzRXszohx0t
y52MDJLVbNU5zKfGmSAEZ1tst5+m83637/VzC8hNoqbuqXbc7K1towmNi2Boob6rkEx+Vd+c2I0I
5/TZ8YUPNXqtcFtbbxfLfuq3e+LkadL0p4tVDPQuhG2BftChDODqdzYgYl+LvP0Wqa3jAQKO0rtl
vz//2M/rylfSltnWYLVkELooj2aDGR+W59/ZVIm/jXnUv1QHRPrqjP3vVzvrkZ/EZtBfDbWNnWOx
BLlqsJkjbqEH/VcOO3dgutnD33POV1/ox30a2N0QdlD9vL3P7hhUqF5SlVcwfZyDo3aIJpk/Pi9f
SfPwxxvpadhtHmYPA2+2t53RIXc4Tkz493DdWKP9fuJ20AP5nQt7vx3d219L/df34+chhubIjPCe
zdb3B5P7Yn7G2HPcwQeb+KQGNT1fclKSBAxHH7I/LeWROOEgPdTIbgTkOZLHfz+iXwoIAOD++Q03
a8hZrYWsiY8qL8eZz0EfjpktlxuKdQ98R/ttOvzkfHFnXvplk//9qjdbkzhSquroBzSbprWDOdby
xsyDiA34RJ8IcLD7BWjNpHDnbn8bigbRTeoAvRN6opv5UD1i6ThdxSuHCzQd5Lt04x1rYzuFJT0c
usx8sG4tgBTW1hx/vt/ZU3wVv29fuKESdIbZmGF5e6C6qGcjDkkm2k1JXHn2sKXb/TCM7fNoZtFi
W9i2vf0UnhprSmfk73tXfhtt6ElUDlWUaeilfh9tXVGYJ6kcKDsHd7BpDVqnKnHKv0Iqii10aw7y
ZBKDsv3mY2XZbv8gRAza/O/VCp+3xC+I9P1GmTNp6UCOpnceTr/+/3g2//y8m4HYZGVrCicFxTpN
Gn1TzY77vx/Ar4Pu3wdwM+iKo3YS1VhUWHUOTAVzQn5YSTZD3XYfmHwXL5M1AcZ3v/Lf1oF/Lqvd
2PcEpZXCk9oq9GD6hDJ2kc998tLRO83HYEgfLB4162046XFM6zvbrp9EQJZaA+0F3R8d/JJ2M+Kb
oxbWin9pdgL9SbLXj6sK5JRKqJE/Qog7dq9OuY28e53smz5uv6H/ft2bU2SCtWWgyn4DeysfSy6z
2ZgwZzJ/gf3avvv3q/3lRA2RlPYbB2o+beX2w6IAmhYDSVAogzpfYUZs2Cs3Z89tkya42QxNG0bq
cPZUzRYv7HM/P8GjVtadT+znIcbgOM2Cb2qmrgzMm9KFr53rrlF51qp1HvNtjYe4WTzzzlVuJAr9
o6Vsp7Gl0FhM6WTdfMilpDZyrZ3kXb9Pvi5embHHw4/CeZhBt7YnZ6YQgq8O9ybPn3fHZU0anNT5
Qczdzh9BnGv09vx6B7uT3DDBnskvA+v97zd5CwT+ujnUXSiGeIsIP2+mAUGKUy3qzuLu0ZPAfu08
a/NmEVY86Tdp9/bHXxuA75MOTF300IR64JaB0PJ9TswM7aSYR1HaPc776WA3tj74Hif7yeRzPbr3
3pQfMxwX4wlKTMF0Sn58ilkXd5wN2h3ZXc+Syxl3PB5vIntoLVoXptx2W04Pdy76y1bv+0X7H/XP
MfZ4qi7NMYeBI5dzJf0EStjVc4zf6Ahj4eOiJk4tz7XmA7/u32/y5+m0h6H2mDSQLFi/bve/sSjj
vry2151sqWSDMPMVBxLIQDTDt/F0lHfsdqVNf87fbCDhWviqZg+BAnvvQT2OhgTXI5AgBvThIVg9
dV8LkgICnUUI5nnssSqtSRBoqMYoIJxszEjhnAiKAl3KPfwaJ7Tbl8fd0OMQAUxokmrc7tXEoAnw
/mrnPuUEFwc9SxReIhQcQj0Yp+dlNjx6sXv0artm13gmHyke1tOe74ck0yMO3g0middNETGx8CO3
Jfy6IygbEIOXoiUesSeOJ4Hrr6J1uO2mCHPJ4D2RskSinwcyl5Zpa19GH6lV29pXICSht67pQsQf
hmDyKuLfOUXYLRdCfvIoPQ5AHUoesgc3nyfPAYx8aRTu+1DFhKJTH3rbPJgrYyOP4we+rjXnfm3T
h0wjnhy2ZI9/Bqi80S/an5I1k5BPII+n9V25F548ShWXtvQWjLMrLgnxJdmK/9/1XUD5RE0aiz7k
t1fsicDW79Upf+zkbt7HzTyhX5RrGTf6eakMhmU6KZKzJ2mxlZMAH+nOFd/S38P5ZzEcZUs/oEn6
MShR3S7j0UWJznqmFMtQ3xfNi65vjA/KnmK+TXGOxMLeMHd/X/KXISfizmRWoiLd03O+f7pCVB3L
psqKpSTtMJU1G61yaxL4NJxgHjjPv6/2c3Pa3+A/l7sp0GjH5GrGEZfTSQUksmqlPpzm9bIgOLS0
LkuTpu3K3Ieb+D1ciO550WeXGyOSGT6OI2OKOakg7uNeweSX10wDl/m59ycYaMO/PwMlVQYJ9cJ8
qQZ9apYylksrQTNwHVaVd+cB3ChVWVj7J8CnzfpKmNOPNNmyC5Og9rlYt6zflU+ZQtXqWNsBKgzM
Yyjhe9PiGTxn0HtFEmpGj9GHTsOmWdS7mvLDI5FMuLWt4DQuhpcp0rTrwiSuh2i3w2B/Uqzsg1SI
uHZOqJE028zG/CPZUB5V0LPwHY4Ith62DyTUjPyJNEEei17fQknauNV1KOMka21yfk225SscaRTF
FatQHTEG1WEBvkJYMz8uyT0ZGVvxAGRPWYKRSzeDR2nF7r7R+Ps+mqyZ0ViYDB+5ucGBDqhpdQ/R
plgwnvkTjWxmcA+Axzo7Gbig2gRhKxerazkySkcA0oz4vRtet+dDR9Bb99K96AeDGszREns/Wvup
ll4cEV7oXBsPq11WLc4txgRHARP3pj7SJohKit427svmc7Am1EqaNK8SBiz+9Vh4xNyQSZB9ol1/
0nrFg78PCW75GMwJyKO4yskEgdhKHCvPCn3AR53Jp6IF4QlTaXEdInSf7rJ54fhePa0INqL5PtMJ
Y6sbSwUkygSI9e2Is38WPRwJ5xDsaul7cWO3UJ9eFBiHB90+VU5Q9C7Jnge3QWTTzEVaMo3TFnaa
2wLOpeM4YtUx1LnSzmQB42rzEUbvgnBn7vlxNLoZl3055581XMl9rUHKlS8raVjBJMBxrMgkcdyz
Rf3cLPQQLEQTaDnYqKC1/X6h/KhWfpjJ+TKV30OSzJR1EAbQsD/966TBJKG6lUnbBOZHO/z74/v1
0sxytILZwZNVfnOPGYwG3zev3GNC6avuBb5Uh3ET5y8n6TPHlBKb+wKqfiMVtoEg/+/rG/2f/20n
yK33LE0gdwoYBO129rsaeZwL3HqFZoiWPBCmZFiBCIb75Sis8CdXeJDR0KkWOb4XhzB1wHaQ7xGK
9Sq30yQa9dnBZPOy1Hfot9gL9BDgExC/CO0uujeUSOSO9qKM1n4wof5+hUx5KVmbiUtCoJW6kqOw
aKNsAmA/cLIVhhN4YsosJb/53kHityXt2z3fHCROEEa0JGVciY+AxOO4D/ghgeg4oUTefhj3WLC/
rGffLnezZJcmthYj4XJBsEbFnfjTqnTDwj4jdcNqqN85FIr9+vjjleLxUfo+svEDuxTUYdDEJyVf
JlcP00NEaxX/wWdzqIbau79LacYZ4yP6VOKi/h/rFuwTnaI76xa5gP2z+OeTFYVQ1dIj15Z0xye+
uE+ywlCVJkMagH8P3R/1hX7k/u+laC98v9RVr45FHkg5DKJhfbJlaY/BoMVY0d7pNyk/ldFciptR
qReyVpq3ymijOwqZKQf5MsKpW9nY/GnrNvBfMUATP2vn7AQrW8NLBQiS3hwezk8IdMyrFV1giSrv
Z9M42hWzvAOmDYCK+GYAroGuhykldWMAdHRN8eST2MoWhPhjpM+IrHsT9zCv7U5y+KOjzL2cPJOw
vtqSgM89NoujSJwAvCkrIwcZtXBsBTqiN1uBidlzaYE6WB0yHpTDT4OEaDEL4670Av/gsr3sjI8I
+//AETonai2dPfS2XpYLbSzC5wH9gQOdgnUzaj7QKVW0n48edNugBWCGanVYA4SyUv9L9Uh8zEEZ
mlPlwLaBcE/+ryzgnndTwc7pmzc25jLg1ukAOIkVBXb3oIzVoTnRRg0Bpg1wTw+hNOlgLwI78Pw5
nReeMkoXwcU1ps0szq2ayNAXCRkgIBQYRgmegCx0csNWz8yOlgDfzg4X0axFUIQoUUNhfJwWnuam
62DnP5328QTUYuv5AerJnlVxImTjOJI0t4AGTp2Z0gjsf9E5YfFrnFPiJVA6QvcqWRkmMLRXinUq
nRZALSxc8pFxeYNJPLoxkrnKq3O3eDx/mnv5CrPIonuDqRh7kZm4TDHNEZgwfef0gYQ3thmQyHga
wVhet1i+Gxu2ga/PLlivHwATBM3YTMcKMtR4GqkLpK9sQ4EgILxCJTSr3vx3wAgmhkuSYH0nq5xY
sbqNOBEn6UNae1Av2tJG/1W8JQdxodPTf1XJiTt/5gsV0hLebTfaayuZwGd5MhyMu3VItl80N9f6
/Dxi3xR7ukpnvzvkpVXu6oU0gsiaHOS1+cIiBUqpzZwLwWX0ejNHQ6svb4+pE20v8+jYS8m2xYNB
0t5GxLFJjBYsxIf2o1yd256rgO0s5F97dBxIyMozkRzo9xxKdUDojqYVQGmqLEzuePQHDyWAaWWW
c5Ajk2vKHumdBmqMoo44vSdzB08Ek1n3LiOwBD5wdIoC6q0jYZpobXK2krU21Z8QsoWtRftTxKpm
l6ynr4EykrCKzWT2k4CGVjn/LFq2sifpIpH1Owd8jnQeKvoELSue+bqP/OKfavdQIaArIG+t2dvG
tjLXreK1BMNzdMgC4z2ReGtYbM0wxEevzLID3U7fjHlwuG4GG2lynbSrZG9yoJ4Ya77qN2YVdoOn
B2Mvv1/esAhcNxWUAmS7EAWghPB7GTDK118QVMfLnvvTBume0pvd+Mq/DiKAcyt2xS53WoM3iR0U
swk5aqSdJUNhxoaSx34MbFm117jcY1TpbIhJRBUsBcXdk7zj+XPM1/YB0g2oHfvrSL0jzxB/ymb7
2ZRJVDbRZiicK79P3KVh5oOw1siwk94H/fSRf+TSoUSY0kK6Z8PbMpgVmBFkn4SSaauoGZtgi9W4
U9tZGybumcSUquUxh1OugCbyTGOcqbYJ5ueYuVjcRJLsBqeTc04KL61PiyhKCKMQHJB/kR3Fzywb
sXhGS725tG9iTVWA2eVaiVaCCNJQ3sQOsThPoOgxgFfdNmE6pypzxcOxkCyKkGCwTKuK2C7b0FKK
8kkoO1tOVoP646IsjtQsYEDFjLr8vCip+OQM+5Io1Gh1NkSQHjlTskLCsVhAzV+KhuuzFRI3GcYN
A1xmUg0NNtYpoZwkr4RN7OTM+BLzTacg+0ZEfS0DLB5oVBTqzGc3Et8roK3J5b0hmRpZy7k8D9Mj
taHwvUyOXmKkeyH8iDL89ZxvzAYguiyMzkxcFeGYaY53J7cvA6AzSN7jR0V7rIOPdFjgO9EGhEgb
aBAGMurhDD0NpZto0lB0ylj/jqKAlJWhtEk76qNhZKniNuP08Pd6TzDaLxsbnSpw39enCvzV0/tn
czEQBB5A3GXL8+BBOm6v+lqJfUvWXOnkVrVBAI7hNJcLDB4aDtXsjOuiRV+lKU+tSVl6sNRA6TJe
4oh5Hbl5oza4nFJmnN2gnqsCZSYB5Wr2UpkT8/Iqly8nMD6V9tERYBmszHympRPhMq6M1WWw0o15
Bf/VnIjNQ5MPK8kdGJ5PhqS8q8Klor9l2VJH3p+grRW7lBLNx+lUW5n+VgMhTHDzoTUdXRQ8jCCV
BKT+o5LlJBln4cgvHKOGTOg25pj/UDasLpmll6nZcizdJqeFiZqWER2uu+KQZrPrFcPjQfF3Segl
+iSColNsTeNB095k5o7oNEtzghuf0tMURXbHwQahnzit4iWiDCqIbBvapYz6S6rufO6/lVfoO8Lg
EPG1U0XsDyD/vDS5kE/iWRfSpVJ4nTGUiIhMPY3QmHByYpPSjFR5NEg4aka7zB9dBkN1MCxKp+7c
ywvfNMCoBn4NkTbCNAtmvjos1KGWuY00+nt4/TQyMS39+0NvSi46LLajfA2IK1Q2CTCSxpPyjUHW
Frsp+qOAq4A3v0vFqD656LfTIydl2wB3ZWy00DU2ZbpQKAPwLvH+DGAVeNlJvPMNfO00b/f2OvZ4
3AZIaeC4fn+auuDrpVYrjCzqsfjHkj2y8AK49klxzGRNZsNZGlIoYigrnpBO2sjrUdImmTvqMDgP
ddw0kInkMbGJEcd4QoaHChFVuVfoTovukDRGkJb3yGNir3X463ffPNxA031ZyKVsyacnSV77UI/a
DT6Y4Omy4WRwDe8UtX5/UAhqaXnjcuYY9P1BiUWVlrJ25YLn4mz5pf8uXsABhWE283GDV/rJ8wlv
8q/S3j+5mdGO1Y4JvUB0cEIdklyHjXh1Q+hIheYFOW7QhtoVibxF245SGc221szyCH7TGabX0Sf4
ntXT3Leav5FrcdSwMP89QP/b4Lp9iAYAGY32ArzGr57nP59SkF/T87U7Z0v/7ClnqxwM8959qfQ+
zI2a1yC9oM4HnN7P7931UBcs8dfArXMfA0DuSJcXKePxh49p91Gv0mTjF59mpXHeaNGWM3E9dvKn
AV8BDaR22YbNXOigeRVkHZQENj1qfdBUEVlnzEp+Kk1O5qIp8fyYlXU8PydJ5aad6uhyClUMD1NL
VHYiuEV+XV6bitiBeCiFO00BnjqrOBMUV9IXUrs2UIVKbsKeSPbycCJhA5OoA4CfrWUKEaUw8GSM
oymp7ZwtiToTrebyoahz+TjVK7yiy2PDEev4nkRLn23vNTAcIy7cKEPmKpML3C1an6AT7eTIwAxN
Fk8pWmH7xZ0VE5aTXBIOwpptnGbG5VHhhNJor/IA2NmFE0yOcY1ojDKaXrWrpauU8q4P/pUPHIIz
RrU82SrV9BRuqtMqI9mFOAY29xD+dE/XPuQTu+0HwLoc0+COocVSTsgpNQxO3aK8PJXXxxbK2wnU
ZE2yxpEStPF4gYI6OK+By9unRnKjmDzZho+kQ0bUvQScyVJ8Fi2TpppulEqz/evWPI7rbnk0Tnat
eYMudOLTUxBuzv5WKGaJP/MBwsZYLWQ21v5x1uM2E8odqbw0861JMr0UcI7a07eyyTzgqwK+tq5J
MM+UzVVYCidiQhEmG3tqF2ia2CUUIPRequBQAeq6yJWlKSnbCg4+0QsWE5M4227qn+70Bm4gxV+1
ah2XNCLtvlAnfjk///kGBEMhvERvs13l+sMcmTiRHFa4GCxnpecOLH2FlNb5+8P7qVfizI90hMY9
NRWq8bdFDblOwvByOi2ZIYp636ZLUSesOER7uTgbI/PycM6t+Lpr06kicbg4DgfFqAxejtJwULmc
o8rBIhLtLlpo6Z1VS/mlRspvYy6gdtjLdm/qd5c4Pg3E9shvO+2i6rlsIH2YmhUJh+D4JvUnan0G
pYeoGoc3fJUeQzn1cnUSJtssHCLzp6IdFMuydDqU3iTRl3OhHTX5GDq8X6zzYB3zag3vAhSNonK5
iSsaThNBXRDPInNMPa6u6UjTnEAem9FbRapwegd68lPLwSGhT50Cj0Mb6r8G13/eOTSr2uhkP13W
0csVFxVkLSsST7YPayShcNIGmpscMcBA72PpigYH43ImT2HgpFiMKPVRIEnvFIV+Vp+IH4K7j66X
wEn2N9/XlzCVxKTTDWKnzUkS76nrCXBiJRgqnKf+Hn9f7/D7vM+1ZJZ7ynn9WnY7/sTI18PrICaG
RAXh/xItjGEBN9KcImVXKbEMnLBZiBw4W1tRLHCS+jRbi1a2JmXUoUe6CYa8X2GWvUnjwjkeWnJZ
3crBViDbfUQy7ebn9iMAgzYZTCMwB/vwOd3rK07wzTT/wGieMlWwYQaI9aG8Kq+DV5zL1UPxWtxR
yMl91e7mXiFfUQzHidFrJ2/uVaj8pLtAgF2Kp6eT8XiuCufcF9AIEL+WL0WCBaHMHL/lNBVcrZZC
ThIlbhuJw7rmgKRS9anQcjJCatiYrHp9hI4RYpbDmQFcIivfknja4UCXp6nu5dV/CDurHbmRKAw/
kSUz3HbbbvYw3liDZmY//X7O1U5PlJayEO1mTFWnDvxwQcnpTFVsCVAwwEHDsGAt9Tf8NUjEbpA7
JbrKSbEmhrSVG5F7awdJODW1vKqvGWkRTXsQoJjKH/R+N0ib1HCKyrMQfs85r1bEF/St8ClaBfq9
Nn2Y8tMs3eeR6I1oCLbhKSYyt6U3Nfc67LCEsZWUrkP9QnT5w2A9/xrwn1RWOuIgWAn+XOW1Rf2r
lQqdFxs30uAWHRYFEaXqCDM0jdzyHXEGxsKExWbro4HiYvYKVbASDtN4KQr8bmuDJUYjg66voS/U
jp/3UsV9nAhUmFdRwoxAczsqvZIi2IxOI05GSKSW10NHeuu24q5X8MBG1VLMLnzfP8H+7JWgnrXs
evS1UY8+R/W2Rlzgshpd1TSt5PKzE58RyI5K5Bn8k4WV+aIYaqyF8kXLbnITCiZCAE3zQO4UI4HR
kk7MXhjc6DRmupZkHe0L+XmSniJalFbKkBGEdPjy7xDyl2MT+OXSlV++5G9tD9LkWsgVUfDE+jj6
m8g/SsXOUB46/NBwFKbbJNnUhNpoZzEC94jeMeAjzl+4jd9lAOIybGwQTnR/1D/Ymf9F8nYMojyL
U8ETAjsEM0LHTDtRmyNxM1yN5A/BXhAvhBR1qYl+fjG0jik/0e7BRvyXzl8/VuLcJaHg9WW679t9
EGI6OXBiVx6C9+10W80bjV6pP9oT0rhB/Rn+adBuJOWrpkdXoxfpS+Lq1OT6qqsfFPPWMj9DhXlV
+CJCQJePndTucpRF8T1yhBAXXWTUKoXIBf8qfTXEbt2nuwl9WJmu/IB41oX3+jtqaiDwFoQarALt
l0W5GHdqXAqx7/VIh8hU88v8nBhoQVoyHfo6w6UF9fv8W66InwgYc2hz5+cf3bqkklquWJq7suDk
sNsrXfeM+aDmx6Ak98Qub9Wna+sFSRdZPFrjtoQS/e8H/539cBcWOBFggWzFc8q7PgQxIpeR71Fv
JJZNNMjCg3kJQvyXIe1ymUVLH4gj8OWzCV6mzGNklFxGDJ7Dfp0KdnaTSI8aUjTWritPqPnWpmNS
kP/78f4yqSSzgF+OYJ8Bdu5cXCXpUqmQstbyqvlKk65Rolk18sGMjmH52BP/jPhTuZRuLQ9zvl0g
oqEzZ+nA2M4JS3MaCpKlJJYXJTuNjmlsz6prJdue+fAlGP5fUjvg6PwiJCE8RUz4GdSl1kjNIOdi
uvFcgCcy6Mb525i+f1a5RCaxwN4CTt4xnBy6XUJx3SrPhbnVjUuhaelA/HxsKOEL1A37cAUcwBJF
/heaBmEcEFpKDC9As4Nef7jpUdxC/JIeobnOyqu22EQfc+Ea3YVTVvm9irm0psFGBwLASj47ZVWE
xqUiYvcIiexUeJhYme6mgXKbI/ShNcERIzVXBQBS5Ml1qRor2UL/yEDSwogYS+jEljjXP1NduK00
gFJtstHKr9GPdllV3E2ziqL7fBwHWottBZYhyB1VSMCT9FDEGTZ2YUjYp+McMyuTAVmo7XUpahcW
8x/c1vkbRlVKx6KOhAKg0c83nNSCUM11RJDAFQ6kcHmt2M1r9Zq9Sk9Msm7E07hr7zVyoO/+mN8j
8vSQQifVgtVXj858cD2Srha2tob/7dbJrrhPb7U18Xkx9f2KT5ZtvAgouYDbz5G+XskrhoayLW8v
IDx/Cz8gALc0lpZSBO+Vc7tyKa26tgjq3pMyd2R0hL54VT/IzUMknwLpJGqHSYVrf9Pq207eFul+
NLcSEpbdlxS6Q0my8NpaT5Zw7eNYm2WvsfaSKNdJ+zSNX1OFlI7yNKQ3RrP5dzT5c19nH0ATJRNM
PEMZVtzZZjMGpVKntFQ8IFwy2LbaSVX8K9eIuPhYg9q6Qih3BwT24MgJdjfYTPFpaIpI/+P00tp1
hN33Grn3Gc/YnkTGEZhHV04CloiRzbgWWjS9NghUZMJtbC3aIqLulrqjYMAmuz7YSsSeTFbgtg7d
Od5rJ7/aSvOJtgxKiBogkpyG3UmkZ2lIp7l/lWsaEagMgizVXCpU1MhF39bLvTBuCidjBqowCscE
fYuKOfeMRTDz/07ZzsMeItyFF/j70IMSC0UfZQDYnOr5cVOnsT7lQ6J4ou8w/mf+oQkuOmklqI52
PUqI/ZPKIKdpL0N6XK7NI90Z0GaM97Dl5P5qaM8kfFRjCeO8baht+BBC6kqw/BO7bg8KS53BNzLd
yaaej8OwGy26Pigs3enjU2W+p8p9WBys4lqv7ofMleV1bOHuYjPD6u5DbJHozxm22G401ZWVdTuv
IDJ3DEMfRCSVqg2C8lnkIIqjWnbGAFd0lOw2Uq/mfqvWBwNDmm6bXGpTyEv0/LH0NDgKS0FEGkq8
P0/euygxysGvNCqWiCHlemLsMfhfMR1Kh1STRqCJvC4qkNlN3KOMonTAvF4L5UtRBmcIa5jPzVOo
HKxFWGX4NC/Id/2mbZCRQsq0VAuEqwKT4mdsmtOpG5tOrT1BS8E49I5Q30So+MSnCFVV8WECb63N
V9zqCa1+8VK7+teZu1yeDgdCagDGEeL7eXmkH+K+mDLTm7Rn5ihMETok+CDIN/ta3pd1fGEl/6Yb
nF3wLBTM0RgWmRCbnprcJenBb16F6H4EFhK02pojiMzC2Iiovft3SsZ0+ipJJQBxHV1HYdVr6wLL
kKKLLtzWn+Lp5zL5+R7OEq1xkpoiinkPVdLaQgUpvnnXVNCW1cmSvJxEfC6rNQRbdzIEWwWrMeE7
pajP8QKU09pVPqebSm1tKXtv8B5ogkt3+CvTPntxZ2f1MBVRHcpF7c3FyQcINKiuUtzraCTFSwRL
3iz9RgerAOSjbL2w+uj1gzTYeRDiRwq6g7EvnYds/Pp3aPo9vVrui1yXox9xeYL8zxWUTpFSV2Vi
eshDAYECcrXrUEKmGLcozzXw4Tl4iiT50mOwdjq5hPGQTRhyUXVpQHMsObfTbCmsP3tqHTN5KRDo
AwWaAjwI+3uluy9AD/37rn+fpOgLLF1VCLIL/vCPwuL/kq5eCcVcW9a9GT9lIiTQSrruxGxXRkwl
lbcorpy4ymw8zdc68l5BAwAU27AQqbqKLEBDRWy6BrxsF4AvJuu9948i7XGtotETmd44Ywsaq3Zc
46IhSjsfDTX0zyYWr1Vc0s/8TSnlYSQqMMCcC+v2HPs29WOC/qxokBZcJcriLqoOV2mMlvp0j3Ys
6KdrlcTHonM+gokLJXWt+EjbLTP3EK06Wjr426yzOVqFRbFR/RkHDNwvnpvpki249ivl/HGvpDI/
l0tLQq4GTW16of5eFYeJZtiM66xxbc3HqLrt508ZUa86ZGarUBkXdyKSTP0krTJy47TbW8WLkb6O
1YuP0ElsIDsJ+lcR912t2aEqLqf1WHl7LDZqpkFUpFJIgFfv5+q2TD0kpFdTIGIurm2HKeego9EY
vQXAIjuvRIOMau6+ttaV/zGbjlHcqvLbBDZfkFB1UxjT9R//Xoi/p9SgFRe1SJpcxNdfYEKzkwIr
80Os29DSzCeSIGj4yi1OVIrwVgCO63CzrfuVqAPpDlai+SzRIzBo0LXDJ369ko7gpsngt+m2VndV
RGD9RgQxh1uhPA40ESgcxOL533dt/g5G3LVJMmpSQcG1PPuKYRNZfmOFmic9q4/ZY/kMMICJTblJ
EOGOVt1twIh/lV5NXns9vqOkOL8bh+bU5ivtqblVH6tXheEJiqsBfSkQUP4LIvv+p34n3wPpynTM
wFbhk3zn36H7grcKbjbqsww6ET/ceV1la+2hZBRouuCoOmSb6bl9AYqygGMJq+lGuMseE8AP18Rz
t8FvNXgnHqFxRYtsuLe++VPgK4zLCjAyq/fnMYLMkMJABBcxHBL1s/diFVqVBH6te1PhzOOXAOqs
AwUfgWhj1JU3jRuy2i0l20iWxF/3WQIqqPvjFZ3nr0q1KWNCo3ydMjPJaySAhsdJw82H3/b+CEBJ
PpGrRx2dvewEJXTdDBiZF/WF+PiXtEShn4OVIOLAlKXGWV4QxlmwqMHrXld9Dk5hgYb8TGUFtVc4
yxRE4F0AIWIBJNqB9Pbv1SWpv7p1dJIohAllTNpIjs7OusToAuKEoHphjTKQY4xukzllaAPVa5Jt
lO4G41DWwMsiO7tT7hdLmH6toE4zuIaw5jQGt1itKQJyCUDrWsQ7sN6UuYsI4Qh+NnUI3DA7mD7n
mCsINoipbvEXXFcDw9vFvslU7ew4Af38hpwgdqs6XiMMioAc/4KoEbjJqHBVRJVAMeV4hdggLsZ5
1UpbleFW65bjNh0dQKXJdmr3DKNJjZvUVduNHDhDYJfhOozXnYLzCiJ21c301aF+8t7iywR+bgFn
r6TXemn/rTA248WTfWRYIxTrCq27ETmkCEEwQOOBsCT4ALCiksQV+dSVBPgQW0SEfhFOBI6RbKQY
Iwo7hzQHnaxwkg9OKbAiFBLjPYhe/IGGeIeIfaIfhPJU+A60EVrYMJ4K0dbRfAGbF6xbyqfkQlMb
1fffO+Z/nxra4s/zwC/kwqKDqHryycd2EE7PR/wpdOvhW7of35MDopH9tYGiE14dH+O1/5ofy6N5
8r3pCcNEn2B57WO2kLz5p8pTv8XF4BZnuYVANL35OAqio/Q81jZT6PAloUW3hJ2BD0fqDySFyJSt
K1xHGYoQeIhZ79KNfyeCdA1eFChF2QnA0319qz1Ud+UDEQhoLVSaD7W25edOxtnUBk3SCk48r3FF
SMDrAkp4yp/GWwzfpme4QFcl9mqr+hW8Zv3aeuJ9dVU/qMf+Yf5qH8gGaN8yPBw4mW4veRVIf3ob
ZxEJ6w2U3JFVWgSjz3ofQ+PneRH5shcehYNyJ90pV/Wzdse7Rmw7mxbEq3BoHOFO+hg/+ufgTaz5
BPyt+UaKu3027uZn7UPfJF7er/J7I1o1b/En/0ivkZi+1r+LW1wZHvlMi4/PvYTq7EF9qD+BYbef
+mP9guaBdmxe4w/hvXm13rsvJvzYHVsLNngBZD+Uh2gXf3cvHMVMC1+mz5Et0drmvWqX3+Jdg1gs
VXlUrfx7sMgBWs40eGnEJNfRCzbib9p38CLcTDsMVprd/Fi/9Y+zMz9OIaXUSoK0+kbL8lv/oGjg
FxQqdtXV7MjRKn+bv+NbxMyO5V68p8J/kG00rY/D1fw2epBld/huJKvmLnPLjfbir+drill6Eg/B
VXyCnHWrXHfb8GTAmqq21la+LU834u0l5uVv/jlMPNqwMgI+9Noxdfi5R0bCYViNlYxxykwwwJlv
WND+puA0I+6zjmk6QuWIFsQOB+h8KeF9i++ZTZVe5oQBV4xsfTkdeUc4LK85CP8dsf+2ysgDRJ39
i+gLQ/OfdziPfZIAdZQ9edqZpie+iqMTDpupdKEBSMGhAAyrOQ0a7vOtkeKWcC1YrjbfBfIrWhhd
BFJQfB7bg9Y9xb4bD/g6rVgfLYrKxgosgSI5lvpWLdm1tdORklWOSLPX81oHA+Jbm8BwYkxPcscX
XjD40vRjku8qdacz5KqagyC7k+IM9V7J3pnPqebHgD6CuWXMrE7but92GsyDo6Vgjbv596v521n2
49WcAdAaofb5vLXsBZBESLCvk4KMGwydU1dOA88Qe0jDQfY2bD0Z99Zbc9fOVBsrf3DgF6jXE4tf
ps7YokQIotNgviKvdd+GRKdI9G8QYQVNZhvaGlW7PnY+GenmrZ1fIqspfzmVeRIGkNikwqg/T24S
SxiqQStkD6B8ldpzZRe1G6duhFflYAPEKb5C0jFmXD58PQdkKQbXGBQWGARCQuhsnw5qjysLq3Xd
SKsQ4ziFytW2YFIbK6Dz/371v3v8vFgoboArl9bPr7OlbEN9muNU9iLhuvZPyInDGpAl1/dvx22N
Sw2zsvhYz0CpHiOZj/G4LIhLROa/vLcFRcLOWGAyKtXmz81hTFUQhpjfkuIjOcrqW4f3vQWfZ2WC
bXoDvo1uLzwXkd2Cn6F2kgcABBSba1DNBhjC1K2lU0DLrWemuwIDt5j3Qk8t3EUF+2Kn4Vez8Y9a
DqAPGlIA5v+ULP+rjau6SxOtNyTPqjA4J64vdJ6Uu8Vh6BFFOJMHoI8Lew2qvQ9pFRTdqqZYthaP
RaPCpBmPubXxJ1eJvwDHIOD970/7GxnFPWoyvGEVWAranmf9Gj0v4zQKWIsWugTAYkn2oeuUh+HE
2ET/hAmT4QDzPfWO+IIVV4sl0Ebd6uoO3f9x2sPUaC6hZf6y3Lgn8n76eUgegfj4+Z0VrcPaV9Vg
vQj0YDl4tEervp+Vx7rZK5E7jftaPdXTVY/gfPVSZMexXaZNW+kiEe8vX5DhFj0B/HVAFmtn4Vjr
/Xqq40DyMnGjJ1tBtn31RTI3lGZkyRq2pQtkziIpeq2rW6V5lMzn7m4QL1QRf+kNYTkIWgGFpWXG
di7AkUUq+ixWIXpFSQLUButx1shk8zVIGcW6FzodJ9D6oJvfQhHZA3qnCTySCS6ICnlnnp1o+sjy
zBZkcWNWm8APHlvNE837wLiRJUcb1KvUdP69tH4jFjSOMJNmu4WGH6aJZ0trmofUTNVh9iJvMm1I
pvPCVCPvr9J1slMciBLyYZH1QPj9dPGs/8un+3H1s9InTupR1wOu3j8L8DZXk+JqEMCEF43uxEm1
0Q9RIEaQf6Exoe1aty/QDewDUCnsuA0Gju0mP0njPnj693v5SxbCewFyxjyYtwMN4ufyrhXEogez
m714Z+4HalUn0+3Qx8l4g9HEfCt+APYjQYbl6U6HrCadhfXQrFMYSI5FydLZYD+z93/f1l8ayj9v
a3mh/4tWo97QiU3q2UtUd8q9vHHaXdiuhfR56nZhtulcOA01w0nTxqul39CGCw0H+5NL5+OyLn5m
2j9v5GzddEUa+/3AcC6bT1qwydM3mohidSqk6yh4+PdT/+6iqYtbnUFtvmDz/jCd/v/QZlwLfVtM
XgMQL0npdhkYZAMDmLrHf1/pN4Ce7QCcnVMfDgVTirP8pQzErvGHePJmaJpWehTh6Ccgf+nQaGDj
JKhjqDHQry0u0aWNpTY5f6MmPpRoljOlphPx89MqcTWpftlOXnotXOnGMs9qNjNzOQyi8Ys/BAmZ
FAotwQ16BNctyLXVHLntoVLtulyj/G6KB1VDY8AxjR3jp/lNBrXdHnEPr7q1gQK66jYmzjAzmUjv
9N03D6W7BsQueGkcFLFjLsjuVVR4M0Ix2XW8Q40CLi7DIIwc8TqY5VUPjRxz4HA9KqtmCxWHIWb2
XhO/OKgx/hZWhbJNVZupuWYcL4Ur7XcBzfdhrsr0BgMnEKg/X1LXJHqddOWE2YJjPcm0AFOmwN6k
eHV6ssYPfBTaDrvgfRfsp+w2TG4kTu/03UzXs7QJpRuFiV63p80B3VQ1thLaryli3NtE3dJMy+at
Wa4t6dgiQz26UffWGtu+vAEXX9JWyLeT4Qb51lgEJpUTOwuhByiAIh3J8lJkXpba+XpACEsEkMqk
Cimun4/aGA1mM6Y0eqjjJ9WjMX4Xi3uwdSPigYSUo3yKY0Tr31TtdY4v7IM/Z+bZxbGvXcDfokZT
6nwf+MFY54WaTF71DZ4/8fqP7gY5kmnhK3eb8BlsVYb3cLmnoTn79JC20kZE8O2IPm79p9Rluer3
Fg5bb8Ze24HW7TECjw5o4ZuvHSO3wQYmKncudgR4wiNvjWUPLM8AZgXLk8AKAVdy8pNMaf3y713+
lzEptRszhCW95wHPc3thKqs+H7XOW7CtyLDgnfRYfVn0mppTctMYzig504vA6+W/v4n3nWh39YZP
DGIXTP6Fs4Ydfv6pwbMyT0KtFjEaBhtnUX3OCqmoZN/32FoS1Q9TC3TJr6X2xpe2U/6Ej+Q0O2b2
OKpXIUL/X4JHITVCIA83oAMwOEiyg67fqYo7DFedeTBEe4RKHuxM/9GKXtL2To1oHnVPiuQVpI9R
cNVJVzJd60zaBvIpw5+Z/EN3K7rLQBS7GoOE4EGxkiuRkZ9YMB1NtYeJECjMlSvTto0gvKnyfvHe
kHZJdejSrRXdzuXVlN0xZkFpmbZlON2l1X1GI7g5ycWmrU9w+fPabmvKdVtT4PbC4F1DiqK1Tm2L
ZRAxr99L/gYmHvgA3L3u+/ShF73Fhqg7KuGbYO4oItQW+2YXoayWyl9biTgW2tSFWeTC05VeElQm
8DsvNt3ojObe6g4Cx7hy0DWvCrf1+AgNtaElpHkh5JKBkNve8UpbVHVYlqV4O009dmKfwEgUZWPQ
LYvR4kqdlFIvnI5VtyMfd9Rmb453Q3CopatoOijpzgyYqSKh1b/PMtIuMP7CeS8PXjR/GSgbIbKv
rSoJfsu9UVHxm9cjLckmJJwBqO9QsBV3JSL140Hh+eRN27hNcK2Ceve9Fk6NtIFU0jU7ofIC7Sj1
73njmuMh6Pb8qWl6wrBdbraZ9SD1b0Jwyv27MHgWkdaqvCQ8dIKdVseJ9oOdaqutEO5jjhnl0Pk3
VFqDYouCPU/7qd60wa6MT72yT/yrBuQhLdFpj7ZNMrhiuUsSt03hYNgVkAts2PxtUzuZeozLg2ju
ZiC44pSvJ+1Dyb5ALGfF1dSCh0cRY0Z1TVBoe7Zvhngj05MctHdx9LTUAYCFB91mSG/n+lDBAS62
aXeVJo+Nb0/YQvsGBGQ3oC0+rYbddD8nm0TbRcYpRTg/P7XptZEedNHG8NjQ3VHaLUzVyE4qzIj5
H+4z2qj+RpnuM+MqhN9pPE0gD2YyijZ78gVCqicjLaAdovFqqm+V9DYrnyKgxCXNPDjwvf6E+xOm
KUVlh9JWACgXuPgeDb7Tmg+B9BLWu2K6UvDGNb1AfGhov83Z7dRdM6cpp8UP3oodBjFqsa/DfT6u
6o14AV+hLIHiR9gG1qZKxGsE8Qhv5/1lI0ZlS21H39Misga4war42szlegYGr4SHWP7O5E2tn8p+
7zfdvSHGrjFN0LceBydfCG4TlPf+W0mbVU3sbmfRVrPb3le30bBfmNxKbNqz4obivtJRmBLhbvvB
W00xL4+jXeQnSwW861/ytAA/9ZcnA9wCIYln036Rg5ScL5UjhOIZLC0FC9rkeeLsPUJCy0cvld3t
oIGIeioZF+ajO8uIf5ivAXrsjbAWZHUzkPuEKsY74cywFS/x/lVqFhoDcaXJ9rmp7PnQOmwGK7Ot
7CbUviujWUs9xA6DbjbwK4NglXqSfsuJ3MuPOr4V2nDIJljm9JVN5VronpIgOI5pQ8NllY/ISNTv
Bl5EE42htM8ezBDWsplu2oExil+/dWaNcvx7x5YzS3oiCG7wgxHNcdPPGmCd8VzH41bR5ffBENfq
TUpjnwRFJeduZCdj8DNZToLcIUcTCMViIY1VMBCh5JTdqun1FRFIg4KszkRrBLtUrAmNQxIbLnR4
Zi0tZV5riq6AtklgRRv1hXBXCTvcvGnoq/6pbh9qlQlDQwckkqJNyoaPqvpJGMV1wEGV6eAoC1eo
QZTKh4JUMs+MpUPXMcORdUZUA5a0Oue7QjDPZ7soF8iWKu4GOhmZ78lS48wSw0pkE6zizV8wizls
cmht7XCjlo6MtMlAlAFQhf8Suyopn0LhVos+lIEB+dsQKXtlPGXGa4L7bVFwwM3g6m9k+QaK97XY
3aOuuEl7yu3yu07itd7He98c3ErCyIklwGmVpNVzmD8g84oj3r4HANMmL03zgCYjKNVTFiAjxDNE
4mYwb+roVg7vcuVdTXT4aJw4Ii5v9QoNyjrQ1rPwJcGhjEXUWR9lPVuHyuxWJgITMCJHpl1T9GQK
BEKlTl+UDGdN3pIptR9CVr9LeWPX4mMY5l5W36q5xJ/y6XnSwRMfaX8cc+NNz51SQbQhU8wrxpp3
Q+kawXQTocuwGtV0OxiyVwwvlYF9hGSB+VprmjP1JxEdFj1xuapmPSz7lCsQDnrCRJ5kN62c77v4
a8qDV2hcYdsdYYEy5C5ky8kXckUSwpN8S6Q9+p6Z/CoU2fvQNwelQCNNO0WdhenzvBXmcHNLQyMC
v1Svk4HV6j9WJLpw6+lCablmolOE90uVH3No/XqCsduqMllj6URVbQ6bXDDW5ai7oZTvCxGPPSnY
zg2tQeF2fsoSR+i+c7WDR7nOhWeLFVFO3UtdC+j+7OPqccheybNu4mivNSiSgMfJPkfGJRzN1mgD
0VGNzM78zSTaEYm/sTf6kxV7WedhZpwG31n9JGqUU1V/3x0CPiX7Cd0jiiB128NUbkgMkEUJCBO9
ci8A+8vaOysNb3IDAq/mT09S7ZYluiaz7prFm6ZOdlnhwVwZFOsBknUCynrmNuMQrhg+GuntmJsw
VHALNB8qrXME2AQxbNiCHwD/dN1O0mGcU3xOD2N9yGtjk1SoiEu9LSjcsmasl2tkwYSIDiKgkuTI
yYfZVhugXKiZAUxSHwpRW/sMWC0GXeM02lEEstK8MeVvfA1NoKnLS0fogHZmm1HPsG05CSBAOTEt
GSlc+/UN/+c83JP4VaqIfyIFYa57sepl6i6+iXDJoe0cSHYHbTagfhwr2PxTRZa677pHg3WaZdpa
DwBID+FhjB8DJb5u6PDqC/glL1YS+ZzfxSydtsy2U3mKfWkfN/WajnBzFQ00NqlIG77iMJKpIq7V
YsIVb0yOonE6yj62j+pJyb8LE08+qR28ssqcen7NBp4vhBbCsMgMrrIxe1Ry1APyydr4Ubdb7lol
tkYvIi3fmEFpBwlQF0DUTtu0ebMsvOGC7wTn9XSO173U2WpZPi/fKMkEt+BjL/FO0gJWPIELPwZE
ACdhXdcPouUqCBVpyaFvwpNlUkTTueGXr/OnOUNEy8c9kYx9KK9KoJoBC1tL2qvISrdGWe6Xn9wx
o5Xxeryk9vFnInqeMcAvWSS8aef+KvRgCk2CIAJ5kKZIXkVENHFmArM11D1rli+zXojceKkxhPmm
Mz62N1obb2Y9vosV/VmKZ7ux8reeqbna0AmK3E5FvnOMdkJTrAqBjsS/i7ffLRowJ5DzAYCRDSxW
jD/r4rIdpDrQBWBniz4KGj2Vsh8zcTuLoM7mF78THS0YbQtPy8J0L1z8V5NmufjC8ZLoDsJ1OqvU
jEGwIrDqphcLHKhoDYu4DsI4FoOtZg0bafy0is8KQHzdKmhpSJu6edUMR22HC6/hTzf57MNRoQO9
gSotQac4m7OQl8hBPYDp05RbDVvDcQeFxTXGT74c8N467d143PQ5mi0Y7JEdKGjgpKCRQx9t4CLY
BljEWgDGuzeJPmHHLMNnIq2G68b6rpJHsKus51M4VU5bVZREKHpSi0/9TmYwSSNy7X/k0on9vaJ6
5xjr6aMg6CFnVGMa9bO+j/hdFe0kMiv5NAqeLKCmpAlfmm2NPRookWMWXjt7cnDSxZcIs9v0o+6H
S4Ox31xRgFuwt6EVgQugsXf2qhpLK3HsG0yPUnbWJUeaq1Xkl9QuD34A5VI8ZBL6WOAxc7vMYJAj
4eZnCYiXarOkLHmB53MO1xnigVS86ljK1uNnnVw10d4v3qz5ZKX7SPgCk73mbOxgyBbhd53jARHi
wDjsGVDT3u9RQKXIwW+saFxhvm3zaR1ywsfEgKButimCQd104gCGmYgluCYwxx4PYuosYpUZP5Gh
t1bAhNNxjxXT47SUlwgGRbW+lZp4WyOHCq24KYRDQs9OKptTld6qvb9uxEcB1a4pfvMRVClmN019
lMbGYwpLtlTTI0MAfCn19y5m27CmTWHaySnSD57G71hiQrdJCIt+4AIeyXWnBFNRDCUH0EfdqIyk
MDtE3E3hVGHnUCTxZnJuHPMXDTRS91qbGle6U+jgJ0IEXgwUkrgP9OAmDkx+YoagGrlZTY7A4VB2
4U0jvU06xGPhoxFvpu4oNFvL7aJTVF7jLrmyRBNKBZgUurFZT1tG+iBJ93MbMoigX1In+D3vWhYR
1dWy84mX553HuJDTKKw0wxvMp7zbzJ2xq8iBU0jx0fRspeTbJXTpsJ6f8ySAEQvDKlknM1P7oIRm
cfCVq38Ho9/NUPjPqqIA+cdUUPsFZ6/lUp8tcwS2xvaOZGPdoTtTDK1rdnh/JI9lIiKVuJnpDUvt
ocsYojYnSarQkz3J5rAbcNFNRNIm5PNm/zkSgIki1NEDtktGuJrNTUISO5kUN2LpVVGzF8IbI9CP
qSS8VMpDQtu3D4abpTbIiomk5uSDB9I7TBnE7qSs2iV9lk1guuBK5NkJyCYiVodkvgXGJY3VpfX7
IyCaksQcEMtRGY1X83wMKI1yq2azZnkWdn/4ovcbsDfWZOvtXg6PpHb/fvuXLnd2DEVqlkUBXg20
bsjGKHVcUbMjw8nqG7oQ1SXQifLr5Fkez2I4oPB3QzufAYd6VcZWLlueIn2PjXmUaNP50IJIGEJ1
tP38QOghcWc80qGpnWyGcU8hV/JN2ntCukQgUzs2vW2Yd2UGfpUdLNTXEyjj76zXVkm7rw3UMiN0
AnsDuts6hTQi1pfC8e9SnifBegFxsT8zlj877X/jHE3s5qqseRLDQquNrlm0A7mABfYjxetGVzLH
F3OYEcWK2KLikOi/DcV1B+2c/KMoEZEDnxfr7z56c+is9UhFCa5hzhuFJ6IvOPjXKaIlGl3U+U5I
jnr5qRVXLZYA6pIlm+s+eiiovwZVc011r+iEi81Y7kNqZDmE65SbXhdvJG9oT6b/XXfYmyNrKKu7
yUcBz3gsAPRXgOSXfwag7rLZsAuDDFnbUY/G4OqiMrWlQV304huAQemDQmIl5d959g3vxk6MiYO0
sJlqbQT93qxQkxBwkxs2BhwLTXF7PsJ/lJ3XbuPYloafiABzuFXOtmzLQTeEXWUx58ynn297Bpiy
XFOaA3TjHDS6mhR3Wnv9aRgxOu3PzKem3ndc0gLOig7uVmjN6mBThOm6bM51Wywj7rakWmCliAlC
OSeBoS9voBFfDf+r1UX4NruNTbI9NIkr4YMd6lbojBXCh1h+tMxoPWCLxhHawEWfFtAQYJpU5Sof
17H+agfPAVoW43EIITNHJJEr0wiDCN2/HwSDYUqvSB8e7RrXk36SI6YMpRSDqGMc9RNjPPEr0cv9
x+sVfoCOAbQFawst9feycehjQ+4i2zqE9QbzQ4Tbob/Qg4+kXEXJ6xjcQmq/em3XXwz3RQMFJg4b
aIu/P9BMwW9cWbIOEjzuYTj30XuXczLmS5mF5TNDiLiZVXa27DV6HpE1MwZjkhTOF2/A9z86AbHZ
97l17jptlcv6krpOi5pVqJ+KJGD5YzzkpAsJiByKYu+xdeML2u81iHK0eCYyYgCJtlLqKwhQDgNG
cHaPspbRMDTA87NrW799K99U675VlkGRw0Q3F4Oo/LBX0ugAZrDru9+6s+qNNyavkma/gUVCTGGt
lY7tKLrXDltC25pAHQTdnKxcGywxaZ8Zw7FMZ5Zc7aTumGbvvcNbFeXEwSJeNaD/e+9D9dEpWKCy
1NsKIAmxURx/GORL+sYjHdKx+hzrs0ovLxzeOvMc8qNKXNiiEhsI/9J7F+M/1/hjO0FhjwEG2bmw
mK729bFrJTC5ykLrfhmbDfUethc0xeI6AkBBboRP+625+VMyevXQq9WVlmlrlupgHVILk2zLhbEP
9Zx2ZjKgMIQTp1m/SAzdqhrdhxHSlhs79N3o4chQe2kN1dLeHqH5LHMNtXxG6KxuLRzggwjqXdxc
fBiCI1Q8xV00ZUtVwOyH9RoauxAqrtj58D8f8cpsp0HwkfvwmzpaPnhkxMyXta4fRBu5dCskG+9l
LW2M0luk5afBYBTpPX5Aa0rNzsb7Kx2fGp0WVkxpJklb/6Hyd8Zn8ygth3JvhEspfRgosCtLIW4C
MRzWHUGwko09P1cd9KVMc1az3GVcFrOCijemmPn3VvCzlrv63OKs/eMESgLaZlrIGEuts+DMVIwj
HRKq+xRwwTVP3HvU4BiFB1GaY1g4HZOUQ4aKdKCSuvU2YnCvNgoNMBKmCbQhDHmugF5/HGXfs5HE
d+lBTTZjhBSYUUXo3FvJogqLR1cjm/Sz9NRFysUgKZgeXE1ufJS/FBhcKL9cApj5CBG+f5SiVGWC
82zzgJtEqE2bEIDOOak4aFZ8FNU71Nml1ZEl1heTyenHS7WzHtwbEMZP4g1jo1miRKBAoJgTZJA/
xkYOazpRnmse6og+PZBE9XuQ7Qnnc9ZWYPESxqre1HGPuYYnuH2fdXMAWxcGdtQTi5xwrisPknGf
YlFs6ssgx+xTOlr+Z4tXhgJe8e/P9vNyicz+y0aJysyywMy/v6+atl0aqzTB+vzYcXzVWGN0cXwU
ta+ZHLr2XSCnBdNcBm12FZI48pFu92Vkx+uLU934T129lKvw2e7ekHqZOhIXSIcx0ckOLqpVDc6S
rnAD3Fnse3RxlSzciDtqi1eUn5snw3gLuc5CB6Cn9u+f91OxwM8jn1jUnvSISIr5/vNcJLNjWOva
oeeKJSOrbGwghFWrLxufrmj8zM11cXtN/EDECUqATKcKyzVsOK/ZhQEdYruxYvMQew9uvMntT7k+
S7SLM39tI2T2TGPCplwZn5qMe0EAPB1MwwJrbFELVUunO974EGLf/75KeSMN4bAsQiR+1A+h3OZh
lA8m9No5+27dLQGJevPMPQB10gLbjhqnQAs/5YSA8FvT7C/jwOOFxoqliQL1y/Xhj2WROF4peS7t
VvrvIBtysvGLOW5MlIdVtbHSJTSQf/9i569j8Mcjr1ZiYFt+3cmNeai6YjVky8G7BHCZBexVA9bk
ffDkDZjxSJQNoGQabGxSudZmaT1xdrJ3pAG03nGS2u7EZH52hQ0vflxIKkAXxSCwhwRBtbMAlc16
F9ECVWUP04Niq6nZ10hWNbh0mq+F75uKsZieTds+Xdj2gFW0PY2Ke818sA3cL2niFkG6wr1qW0jP
vfvEXfEQsHN5PZhkvs+HT9ABpXvGtHnWjPncVDPW3+DQAHNmqaWFs1Z2F0mxHzE7lnJc5wd1vItj
ZV5A8jO1YsGNV5TgVpthp1QuihCB3xjj6Ym+XwEBBTH3NQdP93Td1sYiR38U0WgDI4ym5ni0lU0b
CU8OKnk6vJ56tCxEnqGyLfMBJwEVGjQ6le4IynRjJP82df8YyKvSF0MQubXkzDwo+mdcLe12SssK
XBfzbRcZb23deN5f7qpMVhE8y1/mTwsSPyeaEazVPMjZs2JA4i43ZrGVuKqm68waoPjQUoBWbzqr
Oocvn19GxDED1bHeZnwOchKWFt5VnXtyOZF1hbhs7dF37sPyF7UggzAa2Uc0Ngcsu/H/7xEsGc5c
1j/L4ca6V0Vz8Me6t6AJ0T/8i8NtoVHF9hq/BWQRFovd9PfqvHWKLWiiWAr848aeZREOj++tns6U
/mRFnwfDSagaEMWh35PTI8Xrv8f07++FlwEqGYjr2vW5UzMFjVyJ2CGT/DFqZTxo0YUGGE5UJx0D
zJwPJ5WHjJt9QgWV0bJKIqhtIzElD65av8J8JwrgIs6pqlW5i96irStfh8P1t9MIWRRKX5L65KuS
Qh8SRTJqrGjyKHiW2uBFVPuK1c/N+tQ34VTgJz1YWtFdNJYFlimWzSWhw5mP8K+6unfRc2M+jhik
fKtc7aX226OK+kpS1F0O9WzVDAqu1crMNIytS5qCA0eBS5A4KFX50tfFSi0bQV6Q8BjS9BD+PkdY
26xT7ZlsA4S9Mw5pUWrGkrNJyXL3fGho6CZDTeSp0BJOjm3zLPpilIiynzPIccjB16wk9zj6D5kQ
LyzRg9QOrcpgn0T5UYGRZHGZa5vyvjbkk8nQZJq1IUAiwVO31Ebu/AAHRbNgoGySJSjrS9AKs8bO
uiw3Q1Fu3vyQJCY/9J8cmjOVPcUrd54NGBM2AvxCryj+N9KIyctfu7vB9CGywdlIwUhpyovNxK0e
KTymNlb1xFsorkNoVnyXStnC0/V1pynrxEu3HgxGMU1Rz22DoV8Vqbxie85VCU+Y4vXf8xYf+b+d
pBAambQw3tiGr7ajvvDkUe0N82Dbj5FU4YvgatApO1TvMkTzRtuGcOLBIIsI0Njyf/kcsabvzFhq
RW8u614wViRSvhEMgbiB4089LH9NM37IoF/kirFi9BZKe2l9HG5UkgR0McmDqcN3TqR22iWfauhP
jcJ8kcf4wYkhLmo1LLr63krK32Jda1jVpWWz6aV+drQrE4cDIA8bzk9y0Ny9VrwN+dZPOhyVSRqT
pYntFOuhYxzlZwXAuJSAJqMUD/OES5QxSeViXYTAY1r0MjQnbUAihYAJXoiMxjtGoIej3LYqOeWS
o9LcD9JDCeUgNqPZOA7TmIk9mndNGv7GAbuztGVTgu1KPcsG+pOZ4TDo0gKK7uFfLA0v2hlM09Da
V1oLRUxb1ZGz472T5tLVuPtAxvJwy9dZKGKm0MLYazFuOBjr1WR38r1Sx5xahj8dIG6AFaU+rXiT
XDTJhWDW3xX1e8WFs624ug+zTKHHwR921GGujiQXCrJFn8bzoEFkBE+krk8uKUk6ND1DNO+zd3FG
woKeVuAkMbhhWWIoZWCR4YkCR7H3SnJo03fAJkkECBTjTgJlgVEF0dxtlrp+inU4Kpq/UpF4jN6r
2pWnKk4Jm9mY4onU/+3vTHUXtiY9lahRdC2YVaO217xN2z3J/psfb3P1LjHXrbUTKU7GwvHeO3Xv
Z3shpybzaGO7B88/9u6dnN0zFjSqzg0EtgSjkUSkDmjcx2GviCmqatEibI6dYz3BJalNjth3tT/y
7QTW3sQmd5nzXZO5Dx69MJ/GIbr5L4yJGeSgloszaSeu2UF7xoRgTpdeN9A7hG+AL3F/oMITfyg0
P+X44HzErIiYzz9kyUKqCXBsjwF1UQ/bpEGcbVCiZSUG+g7Qn1hP4aukf3gA3aV7jsKXshXCQU17
zJy3trEnpkEyO/kUM4c/YGBQYLlnzu1ee9SgddJIHapl4FnIa+rXlN0iGLCFTjeuLs2bYVPVp1Ef
50aYcxULFl480ATo113xC5slwaKRmuQ3lCqu1Za2g2P6P1jFUWCLFUI6GbCdaN6p2A0dRKuDzWxQ
S/yqJrYfntKGKUDXVHXDtdGs5TBYpaHzaiXhcwRpgBcJwRVcsY0WsIPEV1lWyEHht9T+s1w9EF1F
oxJFHFBJrjrQXN05YWHsMc9xIKMzN2dcMTmm/C5Y4OMGS8iDQQANRDMhREC+hUw3s1Cdiq6Y924Z
b7pD7pYGeRlglfKykq0NN9DWvlOyFNkKDhVhs7d+6cpSojGtBiDnHHJiByvMdhPlbPcQXFUgrq7N
aXxp02ocMKSzoJ6wT+B6UwdsWYH9ETsVHFS4rhZnSvh1Idfho4j7X4k5AQu3TRBdbfyE1ol/gc7u
0l1JPAffAmXmYFvQysRn8a+rFNRVbE4juAcal7qeXUVDBIBifsTAJqh/O7E7bdthCkaZSvYcj9aF
iXK/jKHKJIjJIW6hutFOBplzuMggX46g5joGhjvOWmo3ifRc4pABb5mDSTqYA5SKC0dyjUaM3meB
+Tld9NTeRDEk5lkxQqQM3vRwC7UmyMGO4dbjRLXug5dmMTbvMXI7Vd3NkZt3C7OHzN/qYKoRxi6E
LHr1yiDYILGjbYbEywurTZ8Wixyw1sUxNnFWcd4fzPEkxoNtZWSDdgUhT89XvaUtAjWbq1NXbteK
R6IJy0vUpvmX+Qmya6gntXpI+NZefShRrxdsZwPkFxlSuHSv9I80ZQ6jnj7UQ7+oo2Zm4lDSeM7S
CIxli4yQxie+lnP9JW4HvKEvgXUsYOAadvur99QpWQ2byNjmyZtuHWWpAb+oAG6fhlLB/ooDYvTn
Voo1luhGef2xovsp2sfiLUOIiszpgagPey3Le2XAvqnC30HZ20hnu8SfdvCeFB+H9IuaXirt6GIr
XrcO8Vy019Dvh9zt9rZ6NszPCNiCtAs5cSduDWzXhQs3uWQFWaPZNh4gGNretrWoJoptpatTEmum
fWItEgsuS7er8WnVukSDZsCdzqdlqyakrDXtPEj53ASA5aa1jWmp4VhQWUhI7GMaVXMFWmZTdNuO
yVpH0lM7qovMwkfIO3i5M29bjXJNXSUG3jac904bvlUJK1BmApSXUCR6ksRSN+2EQpMUKMv9CMOl
G5Vz8XlttcI6/TnmhKLPsVRyKHrHMNQWZa1CG6cR7eMcK8JOPk3z0+6KhR/9LgasDNw3FVTTG3Ce
IXE19V9kbErmkXT0OmgEJ8l4soXNdSy4vTnno0N6A4mfBbpks5nqoY+P/2eHADhqXvzkvqR73FgP
/vhkemc7IIkUHqB/HlqREmNyeMrlY+tfTFhucIojaZuTEEJeDs43PNgjNlGviCuaxHjj6rwUuKwL
JAR9Z+IOnxaofzfsO6++r/AyS3z/KHf0dEsoVUG7GEzOs14jRI+uu+48Z26xHCthOFjPkgTGK8td
p9rTWf3Va9ZgCKkTY0LQm4qWLGCinWx1WcXPHIadh+OfBakRIqPFhuyMOVc1Yn+UJ9+9k6xo3SMB
3XU+2QqAejLWHn696gi7jJe9vZS8U+/WM6fyZ0ZNtCWhu5WD2+9DZ3svFSvazfrdoN2l5H7p0Iib
tJxr/VPQd+ihmnmhtrPSc2h/cm1VkZoAPClduUrHcSaIknU4rnu61sr4WMNisZ/S+i7FMDAZh23a
F2sPYnOuX/TxNBqBgMg7tNpW1vEfYw8XE3dakenXjzpu/ScU6H3L/QBtlPjW5P25hTUfpN9pzYif
rZgEiFUMuTPdDGG+iTEnEBCOTV3QFRevOrX0i0OCwCxj5SpYgyES1pWWamerxsqiJQ9QH9JHvzny
73ahcudyyEQpZqjFxIfNpJl38fDsDU8yQL3hbkuyNHpMdrxhQ13RVCQKJuyrZJoBNfawP3NnkerW
xLMv9GZqHWo8amuNLRFVcoX1h2rdlyifzG0a9i8pAdOEHkEm5+x/LLt+xhaP/slPNu4QUnA606h9
ApNhZjdsv+E68+KNm9gPat1O7r3U2RU+nLSwRoCfXJIKHyDeU6XLKRy4yQDB8YIFjdN1jJdT1Zbr
Ia9IEIBlj+4gSIB82YU1X9rXjXrWuZ0kef3k51xq1HNACJ7E+Hfl9slhQdZq+9JBOZwUdMCJlnd0
5riDhw0S2robiftUZ7i4+wt7hF/aPmuZi0NMfZ+lDuRa3GYkdgiWRBZCjHzLtbMVmFPTkIjziLkO
RE9QVGeq1K1rwv90TZr3hC0jYsvxhKyOOpKyfaIdTHeVfqBL1zdEJP2u4xeVrCRnZdUPAQVKCajs
kT0JVA8W5uKFRnOoZJ2xeVXO2pN/13481YLPykXoS9es8hah32DhZW/C3N7gxz6v0C9QESiF++rh
UFgO+XtYB/TM8As03fuuNla+pk+EyR0ur3DSV0W5bsq1xsTH0taINjLlqCdxPEjsGj53RoLL15Kz
c8x7XS3nrZ3tka5DeyyfWyKdMwsHwgquMvT/Ene6tB8Wlohlgxgyduayy4IX5Yj2mmbZOi61udLl
NEKggrVZfFIqsPZqV2rB1Au8WYv/SQsNyPPzmeXDTaufay07aLYzd3DsJEz1qBntRqdNQc0zT/Hz
q3CCbOEddK8p6HyNR4KuVgTU6FilevPRoBwk9qLynJP8m9+r/g6huulSebLZfXoaLnXbbuP2vSyy
KXdtmMRrBOHBJGgnwWDdpVZLsBsRRKYyLiqMHDQqYI97fs9lwLDho6iw13HkJfxh5rW4vjSXaGi5
+lOeFzgjlmCnekPG27qtsKlo9blRa3NbIyC71TBSzahlJraOyxE3xpe2wnlLfO8x2Cr4/RnpyG0S
R6ew35ahugls4gma8CCPGgKaT1OKZjRflgPNgzx8zEIg2Y8Cf5ySRmjREJwd+7gJnoLxxVrGkAI6
u9nJCk5UGc5j0O4KgCuZPWbTx9u2PPucB3l5csyDlrz4HmdkvMQSbm4Un7rEifYQ9iLikB0uuyg5
/h/l3LTzpTKtiZ/o0emU9QUbwUNlYL/RFMEyanysAeFZv9g+JgK4Fu1XNnozmRUdOL91OhqFRlSd
9oa38tyi1PXyY2P9Sqjw4/SRBn6mfsTZi+mu3eYyKsRLNJcqAtBs7obsrOK3pHMUpqhjdNgLoxtO
fYpi8c9cLqjOojWR8cveMlfAH6zc2KLF4u6HuK3zKcM6ckC1fCNsFdXKeFKHYqFV+aIP3LmvuYth
WOQapjBcleX+JWmkWUjGq0fAKg2PWWxjJwIMGqFOkjq2MpjNafaIBnHspyh9/Ph3mMJiglIjM4zY
ZWh0MftT6e709FxTngUmRvCNix6sW2MJsFYp9Klz+fhu2y87deb3pNzBCsE4rIYggr6je8FfnnvM
W1OsLKyJkKgEVjwdiKU1S5xCsmhdkvuphZ8NBAWVqhjvhMAVlvhYABJqmGHzoLD3e4VJ1EE11Sry
UrtPjYtynbwbHVb0FC4lCl4u8fpz/mYezb3ziAdHcinmnBImQSPlKZJov3HGYvQLRXxmHyJ3Vinz
GJuN7JeN4jAi2aN/9R7KNQ2PZlo9V3j2hfJF1c85ASz6sJZzemgESHNTcdWjXf7y6Q9APXFp47RK
Pp+2/nqMtxq3KQx91lXEFc/jJyF80x57d5WRFBn52tSGmimTWa8Gd3mxa83DsbKfKpgHfqe/5P5r
y0SukxUObr+zCmITu5VJ6zznd2DITV5vMfV6Zkd1doibzavqJPo9Ts/kqg2HGo/SJ4rQQwWzBquO
NP5wbO4HlBcDeVSehLFeRzIkDAxTCmZeehyUhxGQKbA98uciAnAKbuHevNEJNHSaadm+aUDuZKpq
XP9rwsE07be4Kxh9uUtkb6P8glwwGaQOBxMmRJsS3ugLOjKD5UyEoWvLEa08h67IQbCmwtI+jLlZ
9A53oHnGbmpgFlh0h9E42ERdWvdFclRRKgqFUJERIPaYNZ+BibfQkytljP+zATe8hO3pdqAXbKfl
h+G+K8Mj0StdtVajY2w/ZxlKt2zSbIf2Uy/pF7qft7p7191yGGooa3GyM3WNJOcr0ktaRO7gq0V2
gMG2oSmu4ujShdmcDmwabyLvDBnf4TyDBdxLkEYwSbrxBgIt/9ZzvnqDKzzWKxQcJkeIxUxE3dp2
2TxUJi2NBI8wvo2sEjG48YONOfy68eAfcNm3B//w32mMHi5e4aHDTJ+JmkklaAQrp0Xr0fPJswWy
6AiclztaPIM906veTG2XHdRIhJVdLN2iqv+gFYj3wQRNo3cnPGOuhoLkcslugzQ7SBTAZNrAwtqn
ebSmLcpogBhCV0vKCAOt19GtF051vgnj/kxx4R3oAPMsaA2CNc9g/YFaSgrsIjRR0l7x5GnN37JE
3k7w0cr+zIc0VBbSotZ2mI2SzL217c1A0IJYksUiM+AIv8XG28iZZvjHQKGYQlHnC9uiFGNEFdcs
0t7w++WEDm/APsrfphFvTAMSAJq/r8DP2kO8MvQajAz1OLjhzFWaLbwrw6IziYKI+C4uzoE1E3TW
ZHBuzeIf7FI+HP4GIoEQzt0P41g9KTLDyZr8QLe5BH8sNOoL5Lau2bDBjRcpPVOokFP4HCjPjoXd
V3L2B/2oeicPK/lk1mFTwa33xhz/22vhhgJvU0ZrCev4+3hGvjcUSghPBRRasvJlbesLQQpyMh2n
2Uvb+UuD8zZ8aMpqJvy0Eea5QE4xic3JndupE7m93HinHwAdXwn4y4a0AlsAGs33d8qyLqgkGlhi
pEoYz2DFuaBsIqzibO+yvccNrPx/sLZ+2obyZByuIGEDZghn2+9P9kPD71rdSA4CLxgRFSQcP1b3
GYoDYWmTOC8bxRtT1OqXQxK8Qm3/92//Miq42uwcmGoWD8dAVLav11cU9JptxigUSUUd1Fmdusus
S+ZRi8DeiBZBR+euz5ehLXD0ZUvGvTU8ajQ+EtHEsuRJwDcyx6Xsfvr5SqZVE9HuMOl0ldZZ7x5l
NGnFS6HPR5tWRqhPKvfYjI+DI+ED3iPcROsuudOhtWZ5ba4r+DWa0q1i/rHtH3OH8hNyiwZ9xT05
GEEA0SkxPqHcc/HC5ypnAT6Vsr7tnW5n9XvJ1++zpJyXyXth3oBMFTEe378W7A0ZVx/TgMOvXs8U
3zPLxEnC5IDmxSmPpBLhoyHR5CpPNAUsqKhDD7OXy0EbbVocSTnASqe/EYHy17cg+USG5ITn7HW6
gR35htUEUr2Xi8+GD53kr65xY/u6QofZbS1wYeYEYT2OeMjVxBh7gxwqWgp7zC7vEACWs2BmTwk6
OHTzdqc+B9PEW5IWOszcu/qdhJNZdeNnXinLvl5BkYVbsoM6SVO+OI9/7P2xJftNoxfak76XVs90
DybZZL9XZk9L/yUuJy+7+TifPx5X7nz7+9/LQhVL/n8H+uvRFNFESIhH/8TGe2/05aY0lCfcwaf1
4vV18XHnTdaUvutlMF3u5MV8Mz1tZpfVjRCsK2bh15N1sTnqJvFFCpGJ37cEibIglqqov/OgIimI
Qx8kb4lzVBX9cpu32r9rMNhpVVAdbKBp5cTBY2UsA+C+W3vDlU6OV+GiBn1OwfFdlfm/V7uTqrUm
DF5KMewJAltnXQJodu1sKE5mcGqH/ZhjU0W+uBzdOCZ+zj42Y9lk1mGgxO6oiNLkj6GP2nzQzVzv
n6LJ7NVc7heL9XrdTj7nk7m1ma5uffXvpxLaRfhpmkZmKOsJxvWXfd4fj3NHw+scM08PFVapEV5c
ZXcp6cxwSueWvKpNPHK9G9P7L8+En8bsBr9mDV+7lBoEWfSpWWdPRAyux1U7fctm/ty78SWvtix+
GmojnmBYSI+EocNVGdKpdSZLg5EQfXZO9HYhFeRvKjh/LFOBvLrdrEACK0MlRIKWyfacRJsCbMeM
blkv/fVVKEcw4GJi6zjtfR/Utiql0oyqeFco+wBLDXqVoonaBId80leL0Vv7E5LZvQOa62yFPPHG
t/jxxfkUfBBmlI7eUTavz3m56EuzwFcGUF3gTNUZEmJR7tFCwDUHV/n3JnK9h/DlkTtA9LNhrgg+
+PefmxJl58Rpxd07nVNSgJgMbj1FijG4N0dZrIc/9yueRZEnnqfoFFfm1Si7XWurWSBLe6sldBmT
bNDGcwJNQ0YtZ+C1PCarIjQ3Y2yjOX9zw2Ri4Yer5f9huMLXfNMxIlLYOqmkoBd9/9WyrJF0O+bq
LuMK2dlbhYKKruscfos7uJC2Uddla7dVHmAk7qWhpr/TAvfKUFjIDJWyLdQoGhmAhU2E7Ur0qPq4
Qtq4lRfdzKcP8u9RurJy+u8X1hklpoaDSZZzNUx2YmvEeDkCUwYN6705ipKpCndWcy16383CxCcA
EzX6HnYHUFO/xvRtAKwG+dAuByTaemRMy2KAHkXxY+yb4qYprniH78OLXxm5a4gGZSje1x6LupUP
tKtpKGdltzPoYQ8WnZRg7nlPHv7nDYzrkoDbM3EnOC5NNIxSNW2XJCVcExpGzmtKBIDoL0u/lBx+
YobFKCItczOMhxIzuEtXvAb0d0x/pWX4kCY7DdFNP+5Cba1hkN7pmPE/OPpxKN/qQdjSpjsJDCMO
iw19hRsjIkqL619LMooJmVz4tDhX69QolcSsLIeXcPfAkwEMnbbUZiIvEaQxtc7YN8QoUoLwbJf9
wqB2VnEU97EqjOGDKaRVDtq+sl902V9G/cO/X+8v2xixc7CZOaIMQh3MqytMa1oZWrHUuzMKaB+/
PHmZ4NAkTXBRynYGp3Z0ltulS2cqX2XRk2ncODj+jxfAoxdWnCZ8Qr8vsaDxUzeR02DnNe9+U26C
qFx6OU4iwEaRg8Nb9sJFekeHG/qjAf5aYtjlYU0rwyS68TF+7qk8n5scWllFnKFX5YoSV67aqkiJ
A0B9wZZ1KIIbF4VmeqnxQxMKtwDLHwAXXssysr1QCsKv5hqnxfbdgE5BDJgHIHzj1ayfm6LGUeMQ
RSuk9vDAv3+nKoIl4nttvDPVZN6mxjJDVR4p6R33vNBNF4Zbb10OwEaCDk5PMWyfTBqYbvk4Er9N
DGzlTyaWdO+gh8cpQijNKlwKNGtHhlnu7AM9W/rJQxLiNCdU7epR03rOT+7OoOeOd25gcAnmRoxF
kOBkYUjmE8tx7ApzCudqNRibOni33LWHux2XznbTAmIrmMdIVngYMJw13rummQqSk+6/JS4W1rRc
6wwJsTqppYlJLkLio5n194olgcjwVAVtXD7j1gpjFOwGQr9JVoI7XLhJD7q3Syga6zJY2liS+cpr
3DWzLCRSJr+n4p+k+XBvSVtPf5byis6uPLP06RCXLkBQtMFwhsuepQoMtF41mu5jY5lOy62KNKsh
9BAW5dpHot5WDy5tXAuU+L3nTojOUKuzI/9+Cvcg7RGnyMa9BvQ/OriJ4G1jVeq0xHMjHOdVbq86
TPxM9xy7JSEQKMgGa5nJBbRpqGQ4zRQVjjv11mMXyOQzx9+yrI8t1gNoCg4aSHVH6xb0ZW3qn2MY
0VAeVhZpbgarNZs8uuZdGH46JkonDYvmg9LASKGANkJIbbhOcHuLXMBGOGDMYQQT3OVsA/5O8oQG
Kmz7GfJmncDYUJvl4cp2pIe0zmmJ3chSvkrZFocTns24VmkqLrKc7lenaREkZt45BsureHbSs0CQ
4yd7vKtynPye02Ebyb1oZX9xC6npAjxeBPacJ9msgEmXtqdoLSwZZEMHE1SVbeCc8iLeSlG+YQdz
/Ts6bBMVJxsNOPXGChSL//tGrgtXQpS6dHTpcFwtQD+VEYiHYbDLgwfmv1gGiQtfOJ0CmkNzFkJX
MPc227FLy3V/42j/WYDpXF+FEIm616Ch/H39O11XJJHFPsmSg9/FbV1WsYqBhZbd2JJ/3FeoZ1UY
61TYwgaZvvX3R/m5RVUj95Go9YTjEaVtirkOxxUUGD98YHY2A7hui9/2kZ5BEJ2ApF2TVSO9aVnP
poPDNAQtMRo3RuHncUojHcktr6gY0OmvRkEbaz/3xzTd1WGC9gJtMDEvJYzBRr5oHXUOfWSnOznl
Zxbktx4uvvHVFBAGoPSYDIzXsN/9/mHCYaBIrJVw56bPUEAgEanqPsveK7jX/I9fHejvTpOnFutK
e5fuhaYJI7PFv7/B9866WEY6M9FBSct9Eir+1VuURR9WQzP4O8t7YMfFJRKBXptUkAbXlP7/fhj3
xp8/miOHO4ZtOhT+Xx7Mf1wnrTyuaLil6aHxIByRSjsO4T4J9pA0YvNTa7XXRNBUY9TPgbKnXl52
ZriBQFJqn7o1EyQy06XoKaqZXn+Y+afqY+mokGdYwHcLbdxxunULgass9ymhw3V0LjJl5QMPSeVR
ELx9OFJoT61cmRB1mY6XgdCyxsOwSftAAbf2HAyIsVnsrQ9psHdSgr1znXj7ELSlMF4LtWEPfPAl
mh/6zjPflErghrL/oEYYus34qwMTazTCuY12WwrC+Hs9wh8xH+LiLo12OX80pVmIm28Jne1zSOAp
HVVuAVm/qiAxtAT3uNyH6u4ZQ5FqkSjPPXs0XBjsuUbYJO6kxpQYhU+Jnz+KYCldR/ojG3VGcmCA
EOdiZCu9RQyH78wkoVVKlkYyN0HasnldLodzGeIqMpPbu7G553NGGdTGWXyHmWiEDzifxV8GzhwA
2hgefXOdJtSPxsoiZkKCAYJ1WXeEEwO0XCyEUZ7hOo9Zq08ECSdsJEz6jhXIqdfqi94zjnKSTd66
2JiqIc5meJu42JzaPXHM0SYogYON6oOaQDh8oHeGndSbyVb1Nyb2KDE8SwtcTrkHiFcj/qNIeOLi
QzGThUyKaJmNy6YmpajWseeMZxkhrXYYb0GE7HSaEwHb6q+VR7pRvLGNfuXCvB69oyEEHapOklL8
6OHpwBvL5rhScBcb8nDm8EMc6NuKTS/2vyg7r+W2sSiLfhGqkMMricBMSqLiC0qyZOSc8fWz4HkY
m+6yal667Wq1CCLdc8/Ze21iHqb+oGkzfiwR3CrzrzwToALYZo00vinqz0a/F1VmlZn6KZKUJkgl
IO0p8sI6x/I9OAubKzA+uyFGk4EuiASpMYYGLZO3iMR2fIIOZkQjyhbFzjmRZY/RHJwlPu1xZGza
e4se1RDQkL0Z5eNU3UlBvOFS+mxyFgGo8tjkbgJJVXu5WH6KBuqxFrdRcwznxElBy/pwZAaYEPUx
kvJ1ZgQ/JsS3Q45sbRTgHKZvafc4t7ptCf2miSdbqsct9RCuEuD+/iUj6Wj58BESRLRbCj6FzQdF
5DYjYyr+UoxoW/kImtLHNK0c4odXVly71vQimE9GX659Rko0xnBl5oW0K/wFWHYXMT7I8ASHu8pX
VrEi0CX+asxjDneGWXVuXEr/rZX25r4MH/r2LNA/z7HOsixD4jah3SC+MtRVh42jj8KvOo/tMDDW
Ejb3EaRsbuQnxuqT1r+npnRV85YNoumi8vSS2mJ6nnrl2HzIWXWZtXDTS+perIb3PsocFYHSGOu2
xK/Rk7teuxjYSv79PlT/RG7/evvyOuRIiaAXRU27WRz1MQuHLGJET9qykL12/qXMz3r1lEheS8mq
mg/gXAjnnOaNODvY2DqvKN8D3AbtadR2fXEZhgdNvxbGkzyufeO5qd+T4SEJvBC9hVr0y4OjidtA
cw4JYPsG1/fDxDaxPSfJN5vTX1vtmwWNWYmyzEVZUv6iZk1WluSygDJJtB6Gql21zbaJL7rx4osb
wHh9dZdHTrUMtd5D9jRyuin9bW0ep/qp0Mp1pu0tcj3rT0AEWbcl3azyj4sbepavnJlz1DI3oBeF
INERm6uWbFueGJkBXv7kl9dmcGv5jlgzIdg1iIp1y1YMQC2OaFz/fdX+akSzZpqyzAqmGMsM4BZX
1AakKCdmbZz8bK9IF3RS0KF8ezbdStwX8OPxMOXeaxpus3LLmlS1J13efnMQy8L859lm7Mz41NIp
4WT64n+WD12thrNF3+jol09q81RjyTRhZJW8BMZ91l3DfYkvegpiu5YacJOfLRjRfx+D+lcV+8tU
z2LOmk0VdYsFMqbML9NQbo44Wbch7z9B/8GmPmoPGjhTvci2nSV4S9MtCO6qmdxoa22BpT6m80My
HKK5wz8VOGFG5jPCbRygvMMOevDZYU4Xu5WGdy5GA9klTPFjYYOOzBMR8xAXQOq779NlQYediKyM
rwksegWHWy++hDKjwhHMzvTdpuOv8mX5wnCQlg4eZ/PWXpWmhoZNWZxQjG903HCWJxewBu3qieV5
epqcfmTa9isdZcMmceqcUX3xONqQ7EHQ/8a+lb24xuu0kjfyc4jPbL8fNur9vy/MX45mRnBYA2H4
6xLbC9IPb26OLAWmnVvBKS+PensvC8+Kj6lpXVKAk6Wdxbhtvwng+wtr/+szCXNioM5Dod4W03No
jbFWCsGpIbfHvwrivTk9mhCj1Qf8dJEvgPdgRVXhs03ia6aP9/VIizDvKt7VVAgJjHsff6AmrI2g
WJnR5MlhtBb7FL/Cmb7pXZwEe70AwSUUD4bWndsEhXCHE/PnyBbOj98zgyXYZOLW0M5h77WpUT7k
eIpN66qTMZSiYoIykWwY26K4FMULkpZV1z0PsbZS/5+PKO2v5Sr8dkZutqilZEE5bsGWT74jlvkD
vplEhVdmoI4lXy3D5QR+gDwHYudzkuHR5+MAcL65F/7c6/19FDf3QtuIpCJOOYavKQa0cZwLwx6J
dSnZYgEesqVpdBKCLSVJACJsrCecKUkje2SHslhb1bQhNeLy74P6c9fx1zEZNy+vfDAyfVCZZ4zV
Hbel2DsLQcvcSqkzx96/P+uXcOL/3pR/f9iyC/xtz6G2QyXV+uIlbrGHG8lGxEeCAc0yCb8RCoT1
ZE8FyGTVfN4VApNqtTtYTbzNwSdbFarcJH8wCWtuKiJx5XgjCv5FUd7wJc2IGRUl2Ebqo9FTRSE/
6izpjvMmt5s6REv33X6aZu8fL/6/v87yjvrt6whFAJahlsOTRP+pq3CF9A9BCIQ1fkYotGpNVKh4
IKt5q1FRAPFrgtRRaiIuResiKPO91O/FyF9VQr21BtWpOt0OOv0+lIhAljRbpas9sgErgdTk7Cyy
EzunIMo8Eo7sVlbdjFKD/tRlCMwnYXWttHQ7h3AnsWIYk/SlNPq5otILlPDhMg6W16jRTkVDSLfq
dUQS0SiHiL/KnNEO1UPEjKAqXzvTi3R67FT9ATKmq4WoSn+NVRD+RIFPkbrS0zcFtNRUOwbOtVDM
riXqvBSrl5nuE1ROpBIKB0N1Bz+xu+KxrjLSc9/nad5bWfXR9tklQdLYx9h+uGDJ4nDUkmqlPgry
ppNInoSjEL/Jg2Zrifw4JQpdSxUXxnbK6g+xCzdVH7/Ek8omo16Z0rM1caaKB5MHKbaulf4qC5s8
89KfQ/w4khIkaTziKMYXTi+NCK5LhOEyq86joi3GELhT4pb9pErsYmxZTh1D+Isj0AazvtdiMglS
yXtVEv9YmqknoPysZtwOgbDqKo0fMraNX34qWuE2ugTKLduEauHSdqLoKt0pnl/RUN5nzXLAeGGt
xya+08jmksWWSJlgnUbG2uqK+1kbzoI43A/NRc6VAjMg/MK2w+4M8V0IHLV2m559G0Pvu1Fgu1yX
JIyEp1Lw6rw5aOboNAFpI+VBAyWV3vXk8Ylaid8HBbmFIDb+pvC40T/8/Qwshclvz4DsW5NRp6xv
wfgoD+yXOq8B3CG/KiHA7DnF19WRZn+H4wWsvIPTZ2JHwUvXRJmRH9ndpRlCc4tIhxwbqJoftey+
yrcU+v9++dzUin8f6U1/pU1HNCl1A04PQt0cLr0JZ/HuSpCISmna5j77VpENv8JulRGgwTVR1MTp
GnKIw+wB0dmEmvTfR/XNknA7bmbzW1tGaQQnOi9HEFxt5i276/S7pee71/xNm9HIATJruZmcBqIg
upGgbFI2UmU41jjaWjxd1NF2m3pL4P3gb0cVVl9+Z7ToJ6aAwQdxtsOyXgvf3T9/Fq7/e1VkRVOB
C6FsUG5PAK001cKaz8os7XJ8AonVORk7pngObVU+VuEuq9+Mu2SghJBhtPKWMP1toTKcmOHf4Hi5
R90R0nX/yriZQDF/c4TS36cOnRGbQrKJ2Bny7z/v8DiV/HQo6/KUtrtmemyxkQ3VF8ulMfzKo87K
x04GHYz7PaCjVQ6PS4MljY5l/TiRrxh9C2/7s1m6nLNFVkVdBwBUQYFy88yVuSoXoRSXtCXvNIU8
yeBNVIJ1Eb35Iwm3mPBAmA/qNh2/WcD/XvD+/OCbR6hLCgH7e1KeTDoU3U5IfioGQ5lvepP/8aTS
DEWBwdbVYE5/O68Dhy5YxNznJ40avtvFi612r/r3sfoW+Rs0vQQF0AIC9qHGbq8++6XXD4SIfSNz
+gvwwnkmdEJeYt/RmDHm/fPKV4Hi61oyZae2ngG/+czXK5JqgfCOb/0oepP0Oouyl5OEW0fU8jQ/
+/4rrM19CJtweRvGCNLla+aTREtzLRXdLnlrwf1DVremp5FEBOFrEnhp+wMEuJi+Gf/f/FWN+X4y
EntK482/3zc3eqnl3jGhK6GmXMBjgNBuatBwDhTg0wpJMPGuAV6XGmj7B0aEW6bsLR5jInq4e9i6
f/PByy/+s/Yz6e+zV2fVo9mu3dw7ujTOLW1C4dhlTICE1UBsTVSTGVRmHtbitY6eFLeKnLAHER/p
giHAVAbUN2pzEqeHxhyuhgkrx/73cf1FYltOiKwbXGqmMKCGbx7vRAUZq/kRCxiK54woRnOsXa3d
aS3I787AQwvdVDoWOolqKQilVwoffF+8hKqM1Il3MUGVVDwr7J1SRcS66gHAXyGA70kCrZNvnsC/
tOak9okMKgzD4nh1DBZ/3pNYfvqcpaw9jhP+duOlqQ/ksOTTk85QJiMnxppm4kHezYyMMSavFfjZ
iSijElvtrPX0i0OHRia9vu0wHdhOlGni5vOJDf8MWUotQZNOTHwSAI1a9d3J/rPLxt23HL0l6xpw
VYMH6+YmsMqW5gEdqaPF2W0zCi6hwnGHCzZtNybdWeVHT6vT6N8koszT5EUavqAErirxecRgVzx0
2keLv0yav1kgtb9uT6LSRJHxiyX9aubcnFdTrip1aglaykKm6BItkXJPta1onlFfu+xUjoRzJ6cU
J1wP8asGFtAF9yEY/rL1zPTqFxgs08Q26OkmGEvN5ocWXqvxqlMzY0VTYjBasiPXzIkJ7K4+p/JA
htRKqL6U4TFWjzPp9j2jvx62mJHZYWZs0vodB+1KG99HEyZ6TEerW4G4gs7LrVUfou5nxBylBnMJ
mSXChxkPgWPMPYtR5BpAkP/9rOjL5fnjGf51kpbRIcLiv3l1YR3qQ4at9WjV3UmABTyYw8rvjnHu
LS2ugskQlftMldRFuzqSP+T+uIiNE5TQAg/IsqXrI3KjIZ/gj6463/Z5xI3JzXVhbQ1fjCGK/Amn
8eIFnoGtQqtABdcyHG6zo1JTnJA73Pm8t2ZjveCCpiZeC2ZqR5+V/1jrsR2lbxWFsuA7BQw7P6Lf
LZB68ZpUk5PRXFBYtSNrsHER9VGx3tDEN+qccQpm3XlYR+hHFav6psz7q4bgxEnI95dGBGL6X0/1
b1VyV1aziYN7PsYKG93wXVTviuLgR4eakPAkefn3dfqLSMVjRmdUZKLJPJW/3NzMSdxEFbZ3uIzJ
DhQazJQFABKQ71QsKr9JIzGOK5cyV8EkU1X+ftbZXgE6VRk0sSThDo47+PhYLv59aDd9dh2xncrC
w6RTpXYxsRb8+f6axEFp5UTyL4XgGL4bZmuCLHwvwMTmMt+zzt0JE8PGQsJyMH0niLYsUiZUf34o
SvcSKpzkBG+heyXyzFx3+o/ZoKON8H9gsMjPZrrTXZB7uGXiBk/p43eZubcozOUbYMBAXk+7VwKF
efMNhNTI/CEbrctoeBl6JcPubdz8xqnsVpV1WIwZjI7w5EOwXL2wPx3rbSVvtY15wD4by1frcVQH
m+2pepabl+xK+AgpRDoJbnuQ30rwpZuuJGzkeJ0zgP73+b/tDXL0KMZRG1gEqLMU3/qlrCRuzRi2
wl1G6qcOUShlsXOIrReLQ0PGzCcl/mwBNF7nzb7OjmWMvdSrcN7PNn8ojDWzD8aPVrGdhbX/6veO
ABXRsjHD0wEBWtUROSo7KlZXEX6XTfiaqDnAQRKwlkw8i60RbsDhReUWhKSOwqPYdpXXRk9ih0Px
mz7x7Xq5fN/lpU7toS5OAfOmvzUKxVzGQ2JcQtVR9A+mTmF6YGxFzJPpH9ptW2z79E4ZfsTSmo5g
vwaToJ6tI8iNtv4xoUrq7FEnlGmdnJXYq0dvfG27zb+vCoXtn2/W5TApiYxFAMAzId/SceUZ1bFU
B8YlF976HNwIJt9jYq6X1ZtUSlu45h5OTOykoU7k+YtgHdXiFOSOUd3B5W+SLXN1HRmiTTuICISl
fzFXGXGEOHY3uLs7xH8SWbv0N7SN9Bw4Ld2QT5Xx+CrdG5OjFT9H8ag3lW2JHrFLZXMSxHSNCKrG
my596DFoQFfM3bjY+65+lQrbPJASidYpUdYKQZPcN5Un5gdf2leM5J8ET0FLIa+bc1h8KK3btYx8
SeOya8vhydE37U+wmRELCAyD4iAqG3oxHYooooDFHS0x/DtLUwpT8/OwGhgkwVUJY17pJO86TUeJ
swHYTNNpvodi4OXRpu/on7nLqvIMF188lJ7wzf2k3GzYlwuFqYXAbKQqSHHNmxamz1XUE/pnl0m3
WzIXuvsSFReboVQHooJHj/bf9ZfQ8jrvaxNU2d5a8lacoDjP0GnA/XqZvKrMDSjq/FQEH8G8h/WR
fpnNu3FoIEtRK+x1f29E39WO/3HsqHOBGKgam0blVyn82ypUKI1h1MYkX7o1KusXiDzZqZJ3M5DB
lQ9JQL0OrwNXGGScv/ex8zI5/GoTm6ByzNi9U+2z5mRdE8npvttqfXdoy3//7dAwcPhUrEBgIvKr
vNiCHr8i/C3XjwRfCUSRHrkLmSaH2NVBkZJJ82ie88IZbPy26RfAWNgl5D9TisPgOJhe4fC05vTg
bKjz1VphHrcavnmZ/nJ4/FYPLTcDJ3Rx/zBulVjc/jzqoUzbsY07+aKCTNMc6eDbSfRDQg7cr+J9
YoOPKD5A08B1+fcL45d+91+ffLONg86Yj8I0yBfKZOFcb/PAVnmF0yh8UT4qk7sNGFkFREW7mCX5
IGTucHMJG1W4v5SOsi5ek/Mn3u/wNcE2/zkYayJ8XiDmvweAA3b+s+BWTvEqHsS9YAukXblVt49c
vbQRkJ6x+d5Ve/Etoh1ceeh8VCKU0j3lOT+CCqb7pmowfmnTfv++NGAwJ0hIiZcpvfrrsfzt/mBM
UVhFpkZ3oujl5dU2Gm8qmUACEVtLLdWbU0tA2dfEyuEDk7J12ZPL0q9C/X42HzXz3Kv3GUKnXDkE
jHcGBpQbnwb6vdKv9J8MNqdkE8zrKNlQUBM2BCugJdwVyhWGF9Tr47q0dhDAZnOjTw4/j+EJwvxY
vFbFpa23RvxWzGef8O0JwYsnLulixyl5iMRjr30mOLRBK6aHeSYO5Dj/UIY9L27TepjSB6Kh8ug+
L86GTGbHIS1otR8yaVuSBkyybXKYgSjGGyzXIIVb0DLiiV8jWqdZ+fL9S9hsEn2PeE0huyh3TFIS
hJ3QbGlMiOmzUtsChRKqeQh+yF2GlcnM8xEXA+q/5VI1ts6OJDwGeGxoclC5a3wBp0PMG7Mus09c
sVpyIlCRHES8A5Er67Y+4bVGALSGSDF9NUckIwTGDa3dd242rNVtFqNp2jSdLeNVwtmhOtR7w70P
vG09OAmP7UvcOB1l/UQcNKf4vgbop7Cz2xaayzUwSP7rvBGiSXA0c0+oaQUe2+RRL/a59dHkTnoJ
f5DMXMlXOFp5tfW/Gh/92aaGFxF5UrvlA9XkoTW2wkh7hh85L7rlbA22joWQgYHeOxYcSt0uTAdM
C42QAhQLYh5uLAUsgZPKJFmuxC+kxAnPdLaqso02P/uaGyl3VoRg0kOdG3Bc0756Ly3PCBydYNF8
g0I7SpmnPTQKBzZbK5W8df/YEzPwUEKtETT4rPLOMiBOE2N96XK7IlRRXikq6rgtWZMYHcTa5f+s
IUe8DQ3hl15HtLC0Cj7miyXu+xhAyLZM9qK6CUj+SS8pm02YUr2TjjvTuGbyRiFv8cp5jgnjE7ma
J83cRjKyNK8crmpKLrHEm2Ibh9uo3efCxnpVS1sKXNPaaNYhL92id8WCa5W9IwygH47HL/aJqkC6
tNElggs9fzwGhiuEXN+LyIhoAp/RZXtLd2bVFv091k9kTCpAK9wd1hLrqk/btSk6UnRK+yN03oYu
QG2HTHwAXGbatvSfAhVNtFdra0RJg0xI5H2i78TxR4N8Q0WA5ZJJn6Zuqq7n3htbclzd/pqzpd6j
du8RVhuXKdiCIMSHTxgTSZFDjGV7Ww/cB8WGC68T7keM6lvaQuneB8GOwZMEXTjYDCpZcxtx2PT+
Pkf3G53N8FMgW0rYi+Wh0p/bctMhuKoFBIfPVvyqj7DurjUPr/SDN24Mhl/32P/60/ssX5RgH9Vr
uhtleR68GLuxtJfbczXw1Fb0avc6XQ/kUToBji63WFS5fe+qyoOsntr+AgCWX1U2Xji6tBlBki3K
HDJ/+t340OvbVlhTgVnqdm72bbHJpl0cuya7qcSCUOrFon0FFIMvUijtWrQbxROekSdKJpHA7Mst
R2qfuah94zE643EdwVMJrkKU5D4d34byjtlYgNreAiPmLlbozJNwEsSHVLgAYzL9XZlsJOFSILUo
0BscaUd3xmZggCy/GuWTmJ8n+dAmD0Zvl9EWvT0UvKrZRcpamzbEtYziq2I+aOlXQk3XegOkBJCV
mptdc0Lz1vzeCVdvbbOxaDDygtLTiPpFvAQO300eNR5gOlaF3RpESqwVYkAq5gc28grKGIBIMwSI
cJnwL2w6v3z1q2tKQa25A8IWjKyrWmLpXASDOnle+EPEyFxl9PTa8kdAPefHLBDFXVRc1eJNTN9N
jQ0drgj/HvZkQlN3YMEBXOXMRNqiQ9QBOm1Advuxk5suvqXpEzc46QFgDCUU+6GjW3QA1lP7EnUv
g/BOFxE8nyow/ffyaafnWz86owqT6we5O3XElTfHjoRv3bG4kNJJUHbsqvLoSNsogDkvRFts1uTW
Eq2OpDC+zxe5KKkqqxF6XOHU4R00GCPZD9JHZt0p7VtvHZAZr4b2WZaI0RIPIT1E3c5CqtFT42/D
3pYpZmaHJFILmE3O2NFOLdII+MOx0si6c/rJAWrRUczvkEOOsT2FyPsdgEZCSd4QOlQH5GUsOOYP
3/KKyDawSmABLjZBdymHzeC/ttJLPd3VBIg+NeKhzS5CuDWFcwrrlz9h+LVb4QFik6GjnbN8nBIl
HbTXZUsmyk+ZfMC/MTYnPz+wNRXMq9ycTeNdmY8BjbCRQEjZNmAygF6iscaQFiQ88Fk8FF8leRO9
2zT7BO+FfhSEDWQ0kpXz+pEMcCl8yPRzm57S6n6MNt25MbyoQY3phLI3+OeaVa/zgNc0upe3Llhu
TTybJMUWQBKJvyIq2xXQO0dHTXojs17AkpJ53NtxvKVjQXh9+07SYjo7pbQV5J0xggRiH3coAvBw
NGoviXRqT6L2VNFjNqAodjt12mfWRwzCVPJ8pBDzpq3WC8GfBBsUpc+wjotXNt4lL/fjWlLpULsU
ZMQ1UMh0pcO+UfC3/88alJrM/NXMARqPKdm42QqptWnKumpFd10C9Q1pGK+AXUjcMNJSGni7QEMH
7tBXMnlTn9tiJytONzwLgKS7dQ47pkTd4lTHorXRWNfFiXaUKbzJwj5nTo56dBNKdpTZ7H635rMF
7/lH8ExmS7FhOyKUd37oNqDuMBaKJ3HDzpyN/etCD1vhP6KVVw7OdCfY9E2pcdvum6//Vyfl9uvf
TIew6bba0JrRnZ7uut3ceYG4bXm8l/Jw07ylB06LPF6Jcgm01Ry56gg/1kuB1HsFEoyvQYew+5AE
DwbJDHS6mq1P6EnuSUC+BjcY3HjyhiV1Y90JVzyqa6N7Dy5AGJXNYF2LzYLFpeFyrInpkI/wqsVV
p3wTvkgKyk1j4n+/JYYMCnASOX6Zf34rvAUtFMZE4SJrEk5z11gVqmvgjjK24uQEH8hz5Z9t4OTN
Rr7I8J0BX1FxvhDKiCD0ocOfeam4OeP1pLoCj0p9nKtnK1w6BgxS9a3Zb0DYOUKxtaRH03qi61TE
GEPXSmVnCMUnr92llAeyneqs4qRNgyK0Wf+D6Az6AxdWNHvYmvp8W4aukTphYfMmH7QLpDyr8tQL
6XEyWzNcCbG5CpKn9kNToQSB7ljNBdqXx3x8o6E4hm4EBDInTo9bZld8EhSMV9laEzXVBQ7MFwad
bH37R/N+UL+y6WAlTkl24KV3oB+m91N9VEqS6TzLcIzP/lF4a0WaFedUssV7blQ2o22wyUy37VaW
jcis6zxTRX+2SsyNduk9UrDvs+iem3c4d+mBaSI0VNPc8v6KylU8PjIxQzzU39OMCupvmgPMVf/r
SuN9W8zg9Mr0G4lA1vqmWPO+ubPkdVyzd7WJxMwpQ6c120ftgwJ16bTCrieunTHzS/EGVyl4syB6
4d2j/VM6QUIDxu4o/vODBvgK36TqKf466zcImMgCbDWvye8xU9C7Ad7Y7qfYaWLH4uTjHIltsJkI
xkH/0U7S2bG/s5MKQMs/WT6yOBbZNSqNiXcv6Goo4J0X+6uxW0cBL15GI7DUVqjojhiHsh0HBumQ
vQ/bCalbkxs+0BWutzh3rNopA6eUqQhAxbgjMnZznd1ZNLw6Ul0BR6/Y38TCinY9BTi3LxMMejOf
wf34UTzG19ll78lGSBxsaOQZIVJMZGCSLYRa8gTWKnhQEmQJgDdX/SclWviMCYKSY7wDOt6Vq/JS
PGYITlD7EaezNhEOSCswiDLuVNe6H07qHb9DUtYYLWf0SsfhZ/8j2vtv3U/CVqZ3EXcxv7Tjpaj+
jO6jd5bFmUi6AiEa4XPrAilF4ulUIWA1s1X7QHy3S7U7E3TMDT7b4pfwMfAFufdXNVFNhi2+9oCh
jYUpSfuXPyfZugdPV639iCLH4UHAhzJgpyE3IkOPtzxu1IT8U5hsRFl1uWr7Nag/hKOpYvuCI442
dVEKrTmxlwJTs0NyEgn2StYTLormSwOX/alRdZUr+ZO5yKETVw3OADIimV3GaIjX+RNdn+yzQl76
GPxIiGq9coQj5wkB2wIuxiOzFslZ+QTFrAx2YHmdxi55zVCA5X6wVvE7QRxAThsuIWI7m6CVMeG2
cxnPtuwFqCEHnnUGUGslcSYfguxKvCKEBz4BndlcYs9t9OxUbiJ8VXVFHA7N7TbxZADCsx1r6+nD
/zGjqmGKGmxEVNb5SvlUBvqn3mSshNYOPughLPMrWkTgd7XVdKDFXJkcz9IxB8OukZ05o49d5aNN
cqTfrTF6YqOnyDJRgFWrApYpmjFRWls7Tpnhrwlv4Jgarpe23KPjFyHmMlRFyIgccEzPbkNpxvPc
fJRvksZbcTXdZS6/1Hqdz/2j/KGe6m36hY81ZxvSAmHkzQKmbW2Y64B2r90WbrbtQZF9KDQEGAit
lEf1BYUm9XyVrova3IiiI0b2sDebBcTtMpPTiruBg6OeTO4GOM8TlO5FAt5XbkPOdGLXsst8gGxk
fLYisULBJu0hMG0Vx/9RP9UVXgkaGYhy2Tc7CQDqTzppMjsLOq2MDTPct2yTHQpOUsf/XdXceCd+
DahEgGTwSERSqJRbwfZUAJOf8zg7l379lTW+q4h2Gr2WtHcTVUEX3Zwi4CsTqsiMDflALI6AJznM
+hU9mYpYuTo5Whll7SkhkEIExmoE1V3T5nC1vxa9pDUTIxC8SA2dVbKtRyHb6F0BcJRVRJPtStiD
BTCrXaPER5EtqKTvG3HJQiH9QOGN25pbpX6Pha+UTpNRDUuE0zf9xVswHJ1NlbOABgdnr66Ddfiz
sylkaVVYVZCdB0IWxI5MgIjkZ9iRKVhHyD9bv1ne6juTXeswN57WiO6/L8TtcrQcgSIiy1j6fhzE
zRE01ZDUGKSzs5EgXzzQ5LPYxuuHrn2RK6dTvhvB3My2f31jReGrAgURF5rQn9+YkVwTD62UnhNQ
DQMterMiGZwoA7DqhzB/LJOr3xHhG99P43gMK+pyMXSn8ZsBwy/f5e+dTr63BOqHzBgDRAlJhX8e
hxUEKsaeMIPoLdhTEzkjO7s8Tg+0M/TuTqO/Ukv3ivWR4zecO3zRxqO4aPSmvfKz05fF4dtj+ns6
xbx28RNBFuOmUG9Kg8aKg8xM/fQczdtslNfLTS/OO0Fxw8UCStwmcnFg9at/3wL/dRdimuBakJOH
OfeWsFQ0Va2WppDAk7pUioDuWVjJRCRYvJiBWMQAb3XfdELk3VPzkEmP33z+f31vqI4Y23UDFtCt
R1aQ+wrAW5CeJeOxr67INGuNVIPc7g3D4RHmUdW673Sqi3rv9gZYLMDchNoyo13++28VdzBnlkFG
ZXYOlCvXXKLd67/TZnQqtOxozVkV8+k9Dx/S8pvv+x+PnPT7J9+oczJzzKxk4pGjQu2KL+wAgbzv
5W1A60r3+LL/Pr3/9XEGFhWDiRSIkFvD86j71pjX3FVQeDi7fFxNIkBqN8ZG7L1E+2Yvwwn8+8yi
WpFECS8I+kLj5sxGppYs2NT4jm2JrXoWLHDpRcpdayO5wT0uouwp7zBgUoWueuLbWIY9DEbNKmQo
8kXNVNKX/JJ345VJS6Xb5nWxFe30blVnSG+eimHTvfE1eB+zSntGs4mUa7sVAzeIX9IGHsN7Yu3z
1zKyZxFD0LmB2FGIG1j28k71n6VoWUfW2ksOxFuHmbsyMEGu0ulzaN8YVCumG/SOPHrmBf5tqrxT
T4IN7exFL5TLgKMvNNbLkxjSVXqD/rKq5INfZu6o3/nECgQbq3xQlCN6kGy66NupP/YfpfJO3Z30
R4Kf8ucSTjthX2eFiC20Ded6H0OWZ0aLYJt5yOBlwQaTqkEhez+5rHnVtmvXDRu0wVbTdVVts+mE
06pmLzB5umqTYlcNuwxqAM7rVNmor/FzRdbThgG1ED+M93F7X8LIpwRaisltd5h3YXhmG1C/CO/l
psKDLjrzqWB0jC+h2ejkGOmrHreuXV0Kl7RT4V7jo/Z9tLN0LhWqvUPSreRiF+trE5j3kgfGXP1e
m1/IP/Sd9nXasXe2ScmobfYAiEv0CT6Jaw1b6ayFjlpcFLf8nLcMk2zl0pFbqJ4H0K7DQ71dJIno
1JPtYJ0Gfg9BFhhzgDVn5i5y13Kzn+4YQZGaE1bMTezJY4/Q/ph5koqDObgUn5P2VsQuMwvcpgCe
veKM0SN9XISE1Ggre7nxXtCAJ8qmL1xr+8vCvB7qlbZqduJ0IM2a8c42JeC7hXu0qd3seag9vi4j
OZc2YazZPsI06UD6XPYebBChxMjTnlNEs+PPqsJS7zDP0gYIJyvpMXPDE4CR4NOHhdNghEujizHu
cMICTOxOkf7NXvPWOLOstXSGEKGiUEJNc8t7K/TGrHVxiu9GaSUk7mDYdM+x0KwppgleCbfWSzNt
65fJeEgymwAAw9xabnrGBN0Mdvmca8eUiHgMDVF/5+M5L7WddsKaWJuUa0yvkcghqN0rxrpAjYLy
zhHY99M+mEUGSkg83XSPWkUkRj61gxr40EpU1pUL9TzYMT4Jj6b0GAOawsF2aF2ZdEECV7H7q/eU
4jzvwib5MOPjtOvtSF8hkohX2oVfTI6m6RJeZIUnzi51//BdS+Y/3poEB8sKRk9iiiGi/rk8/A9n
57XjOLpk6yciQG9uaeS9lJIybwilo5HoSdE8/fnYc3G6swpVmAEa2EBX75JI/SZixTJq3JUYZVjB
HqVFEtgku6QrQrILWiiXMfSfj+jfVSP/+bQfE25LbWJxEI1gbzBu7zbgMhHjeWEBO2NFf13272Zq
I3g33kKyQM/P9NhIdvVOYMyfv8jvWFfQxTDHwIlWk5E1//exn9rQZL3Vxnuu3C2xCRVA2QfYfHIj
6yPVvMKeJF6091+tg3KQ9sIZPpK4a3fVh77Vjxgt4xu/MWfSWfpON8kqvQEGF/dxIEoJ9efv+g8H
5McN/p/vKv/3u9YpnLwgrOM9AIG2hckAO/dbb11gFOgJ+Fyh+6uSKR0ON1CfudiJaN1UOOmbROQQ
Ryo8ohYViMMGtcb9bfBdsI9ycHUgUaZW4Re9fF5OgRUARPJiGkKC2UXEWD0nkjaFgsL4tUmdJ8az
lS2chwO3xF22Babkh+SzKxxh0a6YOuBItIZyhr1+NX4EXHqXj9fwXLq76oWaDugdoHv0k/pSLzoB
cJyoAYEnDrPkP7+0X4BGDoL/vLQfl3PrGwN+sUnAqOUDDAVtUy940eAoHygAKPuYqLpRirbOya+M
NT+fIqPIkzSsrPYbj3V8A+cdFWhIhHlOLzl9zgJcYZH44JHuIfIiLc8teTQIRzFsJX9C9kOKS4U8
dqBtD971t45i3Bt/WgY/yqmi93O9SRrKDVJ3dtakPirv2jLA++MF0CI5NXPwzVn9gpuw8amd/vw+
f0g1xiMWfpKKqTbHBGzF8Rj5VxXZh6GgVpWRrAsQcR2oxGTER7vIb/3nD/oNdY1Pwn4X8hq50fLP
MYCkGiGOh/dgDxWlfkwgRjyEl9R6oY0y06OlenL+ISPDt/NulSkHEY0MeYpuLHJkjBQEI3L//I2k
3z77v77Rj/1XECqOmw9nRYiC7oRcjjkh8SG5SwlCWkzB8GXRIjF6w7OieP9bWfvPq/3xu+MlNdpl
c7vJ4k/rO01IKnko0Nn7YwrSSusIUFpHARfR8Br2u0az1wP1Jls7Iq9kTu9vlxddmGL3o4zy6otM
RSVMymRaCvCZ8/UDFu9tGKc+z29C+nq3m4IkidgKvBId2arNX3/SXy8ZiE0yZo66ghCMOc5/V0+r
DFEjPGt5J3xEMzJqju+l5MBMJ5y2zSA1tZwMnhxtcGd/1DusDvP7vos0WzJg9c/xEYBk3M20VfEu
TgGSFVgLkPn2oa2XU3FKuARyxJVRz+TvGGpKWTsBPfdNOmmnllJ2irgHENB6LMM3THgmXHMtcOjU
f+G05mS0dtYKYgJQ1c5HEuI8vhpbAfVEQRIuRMMh5wYINhQm8FWK54TJ93Ws2oIldbW1RJYDRfGJ
0kakgDKIwIzic9O8DhFI4UPiZpkIqC3jrgFZ5ooDByy/9RDUD8DLGNYMr2IqMnNSXYZtzLTU1t8C
bZlWnrEKXPwDYxL2zrV6BPqiXITMDOwqLzSbcoUAGYq0E3juY8LfxGuRsX3zHncFcua6n7EdtBMK
g3iSn5KlcIoaYqXTG1S2J1goE3SvZ8i2Ak7D79q3jZkazJuv6oWw0Fx/M4GfCdS4hwucyR/a/M2Y
4NlXdB+mjzn7IuVxW5PcuYX1nBXV0YcYQabGKiKApbextWNmivRyZqWnLJ0zZHnOpNfcbR5Os9Lf
0TVn/lKGlygt9efEmOM1SoYVP5eAjngevqgPFipckT9vZrCeX45R1iL0uhEE0OHx/rgYnrL4rORA
gbWIayQl4m2dnR8f5u5OuGnj4kMkhszzb3eQ9EafPHzqkez2aOkRBmzqJ/d9CFvMxoKncax9QuYh
IGtm42a2LckbDA53AVPUucovKl9okbAaBCBv8xX9SythakO26d0zNvpq133r12Ic8YO+5hMMiMgL
cplSMB0joMQlNVN/EzAaZOzR7e8OrQfYoDa1mB4g6PeesO3nijpNvqTCY7P0ngh3AkYKEmpG1PFr
YjhkG8QA144PHAwfwtaiD9aagWUQBKLYK2Z8oxoa2bLIl8MKstAhv2TozCPcUucqNNKLPlwR0Wfc
+AnZF1zszFKq7XPgtHkxatip/VWtt1E8zd+DKQJm4aXHAgqOJGQgx3yeQ96TiMrSrzYF1Yi50uJ3
VXSkHUITm2ZuRa9bLoUYCy+KbHuMRbORhKOctSlDUJDVQL++QywqPSpUKlKQ+nhZGrIjZLOQ6g3C
9TtpqhNjzNPcJ4tMA+btFwloqOTFj3U+C+H2lNBgGVvMemHGSFm4qC8y4Vvgv6mtvRvRlilDMxVm
4kbAJZLpg4NIHZ9HhxHV4EIlpivj0k2hv6UvTbT11WnVTHrRM+zuCOGHHm8VvTBAjjfp41qwM7J4
2kAl2Ke2tTAvzxdcrDo8cy4G3VvijUQOw+tIFGRFkWZVE/yF4A/bo9dvSMqiOUlw+WEmMDX2cFia
0VXqlOBIC6vclRbhLNK3vTqLKw6fjfIVQG6wsTTjYDPQD4xTrSPWX3nmgig02i4a7cvsyNbvjNS8
YC696fFE+zamxrr/VJvZvVu0h3SH3KG8NsP88ST4yY1u6TWLTqbDnYtsqnW+JEwuwfCpETkI7644
9+/ncOJD+nhtzWmxepWc9hTTCp6T6PV+VF760KUnUg6xq+VePVPWib+IIdUSRhdP+T3u61AlZcfl
cK+YBgGDTsvmDGEb4hNUOUI98RXSAC9cdYTo5mQcPvw3vECE51KvP31xcU+nEcoPZTUSGx4eUa44
yzA2Jx466d2EdImWoZhXwdZHH1F7D2ujJlvYKcG8fc5jv3Nq+LU0eQYDqkcHR1JgqPX8aLK9vL1A
vUBCpomvKkPkG1MtJ01ctboGGA7jUYpKA2YhSjhFv5bKHnCENChuEhq7Z11PqA4TpmVqYWtoORL5
xVLscE2pG0ebhgldB4VeQL/DHDdbmgyJYkdk+s7rk5j04G/AnZh7orF/rMHzFQQ+B7OYEkGlAPOT
c1lwvD9ZalVMFrRwqCoikTzr/i4Zq+/Zw1kA6PbtZ11vY370ECFkhnsbAUOEpwpXSeSMqLaiAp6E
9MwmqJRh3cN7UhxDOowMLDf3TQ2kBdOuVmGOTdPiTZt3zAeeZ1i1dLgGEkCHeVSFr53xpPWPDLtF
b+cjfrLmT2lyrC7FpZ3VAdP4SRjOoLYXxXTsCbhakveWERENbUH2Z1ItY9bXrEIsQXgYcFS0g0z6
58P/N8MYTRcZR1tMI1Q0qz+q2LtYSxF50dIOxP87/Syct3H4bH0J6YxHaDTXvOUrRrMDOfWrplpC
CYmZlKQOWUQOOeNTEq9SxJrPNae5qm7iI8hVPWNfqApUbUihTrRTILpPIGApkITc50uDEw5Myie3
9a6pdn95orHo/29x+J8n+oVPUUnms80DedcrJrF7q0H6ahjDPtSDPMKC/oK8z67HbxyMSa+cwjyC
eKDzIMCUwBNvcuokr0JeAc8WW7KHRZfGviuvmXqwzGNQhJO6ixdNxRouJgED4Hc1cpPV/ROBndmv
6uccW2xeUGL95bf66XREx8GTYe8+Voz4Ths/fiull0Iy0HwuisQtwymJo2/hpic9dPV8Yef8X96j
iRc6NkcYRf+TGfOv/iZVOln1G95jxsQ6ERlOlbMERu1HXXv+N8qr/L7q+1u0gS0V2pYwk+Yl9Fq8
fXM0h9giveYzQmbLWYsbheGh+knm0N8fGB9CmVvfo2lhTdVwKiF6eBXd+6mpp5Tw5eNyL1//Chn8
j8Dnl3XBuBGNoKjhZ/Vj7CNIfZI3CM92Wu0Y5TzwIS+HtnH0wZ2Kc5YvsY2EcVPUhyzDSTL/NMiD
hYNewxDBmvJxCWUb4r6OaB6zbWOZQSzj55+2Z3Iau2EDeijGi7Q7DsVVUr0asxqBopzCtBsmGZqK
QzUT+iv/fiTVY3V5Vo4dxxanX+VlTKTn/rnHUeY4xjJuFPWzv62jWS26uP12LuDzkzTQbhWob4n0
2gs7o8Zk2s68lMk6Zzz2MBsV521TuBSpF/WumU/q5yQKFjA2jBJKqz3honvDRFGu1yocTdxwtvWY
3MOGHZiz8r9DSpQNGicnzT6FYBuiWvmEOKAsrO6FeVwB0UYEIhUOeDzqD+dOhVyVMyleK9mntdCX
D3UTNfuw39dvVkYpO42leYiFfwC//xaojuRIKK4YA9DCPmyYdiIi2lUYO6o4uU9VHbuhfdBN9RWZ
2duRYUgvudKpVXSYMa6GjJ189i02OP62AsHfjiWBYfcnGHv83QAPHXVeJdnhjAeiSOQASCZtMy3z
ZYcbh3C5SziZmZsuPMkQ11d1tEMKqAXbkrxA5hCub05nQgbp3oayKdoKGXz9tLn8eWv9pqHXMCvD
BxHbA43UpR+YnxAkZd5FLEXV2HSW3V3TYl0NswThlwYN/datSPxWOoRekOP7iUA6sDjzmV34zbQA
1v7LVsen6zdnpjQKRrEJMTH5+9EBiKH4GPTekHbCFsZ5HqJOOHIDUzgUyhRmT+6OvAe2vwdlXL4v
6mES7wDp+8RT+l2qOMFlUCjwtmG6MhlUDrO2O/BEaCX8RS0f5LPV2PfzPZpX50SH5jyBbmZEt0L0
ipshn4HuhBh/aLv1ouIz4NjAYfzRL4nofIEoTntKFZ8oJwJ6k+ZQI8h3/Rl5zbICynG3LUdAJA7b
uJk81fm9xnF5JUSzEstV6hvSDoOXfHhLstdE+9Bw+97xrvMJaDZ3VUXJ0Xvytc4/V/3nhNR4hRRq
+tB+W8cLZOP5Y32Q8QYi8fz9AYj3WIsdqvU1a1c4QEIfpigdMI4FdRkdeDAZo5HQXGPaFwg0d8H8
AzXfJ+HgeuPJ9MGo17ulGR2MFJo6+df2Y9vGds/BWXV4pD2mRrcag37lAFWR47WrduWPcaKGOCfS
2QJR6RBbqC3tuMqgZJUEq5LO9onB9FLHZ0k+y/HcH97woGYysUlXIQnQp5ptmM3190r8zIeFXi2F
Zga1gyYeryMBtkVyzYqpDBz6bYaWvUd1ZMnLYlZPgk3GXMR9gozWf7vRfr/uGE9KKi4geICwLv91
x4ghpiA5EuBd1jsymkt5FdcLJCzOe7PGAkI4y4Q9RyRAeJm/hVH9NyM/Wfm1Whh34Gg+gjf4r1BS
kgaSLqi1uJPfWH4gyRbESMV5hJ7yATOWQ126AqB8Y4seEwsPLHDl7bNe89AdjebHTBWn3cRXivNy
+GxbL6eK5LdMXf7MCt0c7tCVlPiCMnZX7OMPDZg4sqWTRK56akez7hNFfw4lfk3HhTEEe759U5bU
+zUFkpttVBoPPh1zFH4isl/3fC9y4fl0gQmfxb9ub+QlE7kc2s0LMbfWBOFDsEfJDW2weKH5AZnL
XsLnBEpNl5ByiHLLVm/qt0mCLG6NCAZu9al4w5iO3rNDQVI7OFuIiFqh2IXOCvpldxAqWz0hq6k+
FLKor+WNqWJ5aE6Eu6cepBVrz4QHf+9jf+2cxnyhMXicDdytqwOjyOAxIaUZthvbgtRh7FrzyIkU
2/jKv0iBqx5rrYbnY6N164jZvtuqb0efysJHe3QOD4OXvpFvCciV7mF21roNix1eVoyAqsR9bNRF
Ey/Xf2DXVX/nZ+WMIFFxkiMzgNawwy8mcw8SXd6HF8p85UZIxkO3udMe38pUm0prKC8pHKoEKh6F
HekJbsSu9O2Rj/r8ki9obB5rk55LiT26DPzhehYDuxehF75EXDfomT+IaR0+YdBpn8PnAG6hunwo
RkExroeU0+/d3+zB8BH/5exm/yCWRzI/Oij9rGuMIsZZOC3FnWkwDnNq0hYIHpbGeSS6DrKtJTdu
l2DFjNnrT5aHkdmYAgIu0bgwDmlwXwlxwXMQY+/5/kTe3i8k5cr0AQcRG8UrJKziLHv5kTSYgewo
4u2PzVezDpo368LSigobCBjPN84wEv54p5gEEJPw1r2aB2FVXp9XnU+AbHoZdvhcY0oHbADS9Ajd
NZMaiKAlmcQnbNh8ZJLsj48OGQ6j7zft/XlqzyJJO+SeS3NwzVacFZt+XYY2iLN5hgCcbTSLJsuW
wC1ZZ5vQX5PFzr0a3AzJzs5cHZAxX5I3vqp+g29kfQwjZh0tuqVwTq7pewqVeg6eE/feA841mxb3
Cih5TGGIL2IU/Jl9IJ0iDagy5lQQLPbiCag5sh+TE6L2osWZyjYDlxlQbLhA4JAi0xnhWWy3gC8t
YfkzImnhh7hGswxghfQXQ22GTWmD7JqNWy4JhMoIHF/XS7O186PJmBt583k4VfvuHaLfWr6pHADf
1J776E1+FV+ra3P1t173bXVev2WEXk8x8tNs9tuwf7JK35iD9EfrJHmq5sWdm518hfrPg+6c7ZhZ
ZLJLH0Tge4AF2wAtWqP4qY5qTcKRgzxprjDVGXUuEQvCnFBsUS/hSI6twWt25oQzDRiMuLKPBEQo
Ywm5I8LMh43L4Bw/bwcLcqWzkw+odSkBqG59IFgDFub9ev8Y/2CkaT8q2zOv8CyFN1C2trGrVy7z
VgHumfTb4JQ0uJLRT44oGLYreIqEvqu/qjWiHvtL76awnMPCM8GpqQw/mw/QQ3/V1TuDyZM9oKRs
3QFREycBxxnQIY668FvP3boYmaTpV3ngNfFPNW9Xwxrd/QWU7pysUDytqbpwx7qV5/xmLWTeUuDU
CFoIP8ZysJ0yqkbGCnzhf/UHAANklhNhlVHCV5hOzJERwlsG2m44cMEAF8MZ1Uz3Fmyzd1100MFm
dJucuWwaljxNFiuX+vXpIRwEvsgLG4wSgPLPFag2Njv/bYaYblOr6+SFQcn7x0f0Xxev36tq3yMH
3/U9JuHoo5wAGQhx6hQETCT9BURWTbLNdfgZP6cWBFmCOZtFBuQEmZln5hw+mpBPKMAVO73gx7nx
V4Z3j2GSABCb6PShjqkecqzenA+Fo05iC4kvFj4vfrO4f4aJnR/0iXiRaqAwO7tQkvyF/iT947X1
62MaDOkgOo7zs//WF1oFVT3rG3EHnxQNcac4TeJRrg6NrX0KJ0P3BMFFkmvGs/QxacABhm1IZPmG
A5LRliG5pI1Bbud0oQDAo6/ZSFsfyIbcrbfonYORU8w4SS1DBf6uY4fSAjIyPyYlm0w1W686Yazx
MC8bLuARjHYC2P70QzWnnw0al44hljWStx4+MIYxEIGJY1M4kTCZI2kRKgQnLEKz1MaL9N7ZoyQO
SyfRPgAz8hcoRLe/N9BkQIzs/rv6hmN/HeZ8SSzQ0AOwiDJXPZU0PuyE3sHWh+syTvCxooHb3lGY
UaVLo7SqmIQv3MP4+TPNPtF8adil8qW+AXLgYA3iIqcU9CGj477kEUfUhiMfXI9fwKs4FDlNWnCB
TXfjKk1gkttop0Ta5k/4IoqXTDga+Au2OUCw7b+jr2lT28mnxfvjyg1afhiM4fgqtZfNH7MnNlX4
vXWzLLWDY8R+YkKDUT1If+M96UPYP5aLmxrtOb8J7XH0LX2E8/YU7fqVXtvFX9YTC+Y32wbSrK6C
xJCMqf2gad4zo6gSyRh2/gs+x88rR191Zu9Gh/tN26obeAUxw6WJ9AG36rN77XtXL5fPV8PVGpst
9FjHL9rJkuzxduJk3mtHLj/qiGW0TRfyqp/nL+E6nNMBcSMG789X3Bru3wg7ZBvEhf927PM5SlUn
p1JBCIHrag9l2O7fGHIIT8CXsUjNP0nfZaeO4ooEebh9p9EZxj9EY9KkHq0bDCrcS4AifA0R4z/f
5iCLU2ku7nHgskhWQpf+AW4BFAPrhbY/Ae9H8584AMs55+qJSYH4xZAVR3gKzf6l4rgfKyNGaU58
SaRlCJe+tTkjZBiVKNtlVggjhGmDdS+0396DaZqtYo6gD9r7ql3qK9hoeOYw2OhfY9Hmaq0m+kra
PJZju7WRNs/v5zeDgTvP9s81x7aJ1n0+kd65U61DA4kNBf4rYHpp2Oky9D2UqPJH+zH+a1KanG5B
eENmh4ea8/y5KY73I+VcwTBkbu3UFRIGFu6ESU3+phOTSbyCI93kmbjstmht1kLqQf4f1vkLuqmr
eqBxXcQJphh4RM4f+3zfbrN5AcWO7QTEEZ6VDU0mr4CqKcHl+9VfSW/Sxift09+jYp7WS7TkR+nN
2lujfLJeZ0drQV06XssRmsPnaDPB+MNGeyDa/uBmx+Erusou86Z6fY8nXNT+hd4IgGgzvFi76pIy
AkHRw0++pCsXxP89gZosJXjj2HKMxhzST4KUMBARbqI7axfBAVBnyb0sbLSD7g7T/LyJdmz0uTWv
ZsTdaH+5uSA8/G4PQm/D6h0PS/knCoofr9k0RSLuwlWfb5rETaCwlK4WYuYITE1ThMjcNsLxyqKW
JD3D58RtXcpAjJMhno6Gb5VzZ+QoeRgcU6GBVg/Mb7AY5TVCtxYchGzpKzArthdM18t8K5WuzxwJ
XU7k6kijdBRjU7ou+YVazToYIx/VhvjGoRo8GazDeXMxUqGOCZDucnaCcTEc3mE+hP36JwZuGnPk
zlYuyVe6ZKUEO+uNGYq8Va+cpIOH+nb92Cf1UqSMtAXVzb+eKtNlbKKYUtj31w7pDLJj1aVQZ+Y9
EjL/MZbEzofph3IzOoy8EArZzTtjRuUUodvsnUwbN3R/6Y8FMwdGkqin7lPsCgvcaTRPhE9husHu
ia/9uTIpZ/5ceBi/KzzU///r/XSL0g0Bn9w7v55y/KfamaQ7k6CiXUhDO9ZP6VrayZDfzGnMSRjd
QOGIBV8msqO+G6jbbX5njqCBYcqJu1H84lK23olHCSu3t5z0FfJBuLUO/imd6cfnggNh2GPRfNTe
1KPEfX0rDzkEK9XRFu318V09KZwzzdNDt5JtqMaczUyRd+ZlVNF03HPYWfCi7RxV4p/fxW8Yd+wj
ZeT0oIjA+fYHnj9EdabrZDjuxsQm4omc55XjPZ+3Z+qvw12zhXdtwpn9eBVv5ed9QULgtGB2Ph+I
Z2J9Q5PgZIfNdlI867u5O89NtVNelNeYa6ac/PnbqiMG+LOWAhxk59Npknr+4+7LqrssFjG7nuKp
oEzhiConkelQV4FDAIrQBmzrlTkPFh2uDQ7aO7DnyVihwG47DJvwHMyJFKIQRH8OmoudZ2l/1KzV
vYV+N/VAXRN8z16tpwezF+2RUv7FI/U3yCuv/F8P8ePoSvpQKtPnc9iVHyOZ6nX4lI7iwprEZJow
d8WyeryxrFuyCk7NKV/87S1qv+nWdcBfTf9HfyLqP95imRtCVuXWsGuGWXDTzHG+0EVIO7w68rRk
ArMmflVNJ8cwB/km2FLhtIIXMNcEDxkWj2HefowTle2O+zEcW1fI5XYGN0az/Qel3aSVQSFtoxjP
A43p3HpjcMtja5N6T3HOJE5AGE8oEBO/ZpPGf5m/Gb85n3WULAARsmyqiDpYR/9qLboqJpoipUbC
WsU66m8w49f6wlzkp3RXz5NDg7LSXKB8jXfaR/dxv+mLYmNcqaKAYR+joDR8fXxSY5Sn9jbIPLQd
zIKZsmqmB/xg3co19sqUQQr+VV4+bI29Rh8778v5/UR5oZTjP/U3V+jQEzQ4Et8z1AVX7DObY0RP
s5SXmMJbf7kVfzFQYhz9n+f+AeoPxEulUq4Pu/tGu1ozmaouBwMBnQBQ4hS6+t/JgQdUuaV41gF3
AyR7bCJb3Gdng8kX+rbE7biyirHAC/Nthi2eiQOjXeEthI/jrVhkXykF/Ts3R9POEw3iF12Wq4BU
HKjtYVIZe9hq/kcrI2s8CT1NC1ZLYHPle/uS0PguQOXBqX30zheG0vzHoF3DgB+tA/ITXfXKzRSv
Izp4wIUBr3anBPejeON4UV1NhS7n0snefTcAxzChD3h9OjZERI80AJCU438hy/3DP/rvyYMfFYek
KGukzP6Ptd+/VpSaDGmR+7K4kzq0HbDY27nGdT32GpY8pSHP18Yr2uA/H3j/lDG/fKyGDzDzcWPE
1v67kHvTFAMVAsSOoy5Q9skBgOKJTd6y3RlrnlebqNY8imD8YsyYzP/86UTs/HLe8tRUWKORHDbk
4tiL/OupezGR28rouR1wQ0roErRJD2KpXnJ/+XzvmiUZw0sWVuLvoo4ss39mKqSgYmhQHx9T80W8
W1NcgVZq/0bcs6kvgak/+hbHC1zJ5hLUe6ImptnaClbPcFmAHzeesewwBnm/GxMG9OFarN5F+opI
vOks0vJQYoculJjE7boPvLKCb3Q490ucTQzMelHG4B+DLQxcGSc+dcZcE0GNHjOajKA6yG/lR9ot
SuVgtiu0lYOyYRuS0zO6xsyyfIHnuFS+VdVFhW/dIi2YVdUH/nmDEysrAENZX+qjy8OAPePST8Yx
lV+ejetQrI1ohbFY3i11ZD6P+b04CIVXFjNEfkEBD9mtUcyrwtFSQF22DEco4TDaLPO5hVOB7GbC
MbJoIq8luHT1PEiktZwG41vSziXFLIr1jQWGN1id+8Dhmc3zHF2j4IgyITYUNBUYDQcPdaZI6dzE
GUkPnnij4GMuL8RvaVbbXzGwYXvpAih2MasGPpd89qXvQDobxPuh5lGadsTpo8cUvIC/ba0k8245
WBMVvk48ZTCVRJ9aws9F2uIGXyP6e0hIwhmvi2HWvesSUv8p2ZIaFPbTnfPfGj6wBA79SRuB3ECr
ub9I+Tbc6fRsjI6Lcd7GQcMLJgeOlC+Eju4TtRP6t1ozpjKhyDmhKU/stEqNWvi7uxa81Id1o2fM
5+Wq8aAbQfAQU+xeEk+QYDbJ6IWyaqr0E7FhsmsjGXlOsIfgPEq/uogBDyM/4OAHlVnEW8vztdYu
70JLswqSEdDQaiJe5eAg1Yvk+nuKCyiFICvpcbiYJCtd7ivx2rVuC4AM0QjThJJBywSH8+TpRTAP
DMcEvIBTy4dG6ZS8xu+HZcM0xf8UrRKSHcwpajwKBLjUI3W2Sydg+8uMQFSQTlICX1ncgj6DJdeQ
3dySIbQAtkQmYwVuUU7UtVwfyvskam5x8tpr1ypnAp9iLYsGWZFWHRPtis+zKPm577EIb/fBDS8h
J0Lnzr0YnhB3L8xdBPWECb0CbEoPgkHGXZhn4tJINmj/8b9PzSMTKiJA8YZT68mjvtWpPq2A2kW8
OJ4giBlFYDyXddjMnYJjtNNL36XGBYcncep0/BdptksZulcrKEzmVtqbqoB9uZ0LJNMcrXpSKF9C
fQuBLRm653bTLRQ4Zwwqcu1N2wT+IUdChnkbWvNJMuxyvFBLolF2JbKcNFxr4loaoB3uRO44PI25
3coEjdrFNGbwqavQDYp0KgcHvhLDWLvRDgxe8Dt6NWEPiGAN9Ri+DU8kguYnR1AvZxQxirJoQu8e
ic5KGs1BWBBJeIjYqveXjg5GDGkLSiwlqCQDvIZMkKaWSrQ8dNI+IWKrZdX6wS2iY4MLiQZDAw/R
6gOaeR/1OHfym1bg0CetSjqualsBd8XwwxjjPl6VyViHi1Apzqm/jT/wPyJdC0szvZ2bj024Iu4a
IHob77F9AuwlIvMx3VdLfgJrVpV22V1064I7Iil13amaPpeJYKun7gH11OTXug4TxJDQXMlyOaSg
4tzJm6s+9fMPGtqMuhhfcw2V2PQeTOpyLfNanxjoq6+gi5KrT+OTP8+zc+GG3+NZC+GvH60XHTxt
K31PSI1OT0fYwQTEVvRChgbCR85RdcROr1encrx4hiRYL0RxLeCkMKCRQeqD4UcYQ+Fzq9tV9KJl
x0r8BKYpopcHgbSENGM11uWfGIYF5rsqnzEJzaRVRskceIwHlU1Y7+ASMTyYKtKrhitemU7hZDgF
5Zsigb9AhfO3Oe4DSvnxiDrOz73QvmT5K4bhZinPS+qVu/ZhrHECy+uddNFb6MVD9EpCPIEfkE7z
lZR5CVpJPDiq59pURrRIee8MIA+oI0xf9WVNU68Mb3d/231niF2xCwGG1KuFyewv93p9ZRRH7GvC
+giT9rnoP8AQgrWcvdrmg2N12LB6MHbIw12OyelLq0017RI1zJEehYt+Nyhfc8ivtlW8E/UHjM6e
jp0Clas5TQVPKs+q4gBohQPEjl0D6XOVqU5CeKVv5xyXMrQIXBRDp8S8gLFj6ogTEM9DHZ+7YI5p
DYrgAJxC5UVPrPQlKaaRtoi/TPDjdqLF38/2ndGKBQUAGV2RL0LSuPTRKYT7hY0eTatHNzHSd6l4
wVDeTtt5QLJ2/iVrcwnysz5VMZO4n/TDQ1yWeEuS/ZrNSUNrEvgGBhHAyh7eT3cTzKUVHFsc6GaD
4cVOOIUFgJXlPd+FySQwlpU0FYxplR9leZYJHJLmGboi3okdWPdgrOIvZM1+gCI1MexHsG2G1ZDs
1HzW3TeoB8THtYuXD6ZtOP1AZdLJy+HYIkwPXQKhT7rbS7z+N6vd3wXS40bfjYe2K+EmaAR9UBl9
/rnw+o225b911w+eWOejbQnjAuaGMR7VsrCi/tOnPZFGlxDBrOJqXsZRpbSME+nCsVtx//wV9F9B
Er6CiQsr4hYVHefYYv2r9AtVKyuUjK/gn8WXUQoCe/LsT/FA1gg5YB9H+JvtssSVOYZVrJ3sO3e2
xNoqoU8kbnMOpQ0ep/o0/2jtF2CgAbkaxT9Otcji1EVEwQ/GnK4kOsbojVoFY/BT9IX5ZOwE5pZJ
eqtgi8HhyU6yYEoDauX8v6UnABtE8tT3nbx76ZS9MbzBzgo71/rGI63+6qC4JH8rxf+xfP9Zi4/+
ADJuwDjCyz8GObkg5P0jAirx77M629bCtve6xqEwiLhjSC06iYcYo3/0eukkpwZhnEWxXgWTx+dY
BVSTCN/ndOF/aUx1vphDRNw3874FlcXCdFDcAjwfMQkpVRpHZvJlhk6ue9nt3rk0cLK5fOzM9Kt4
XBhaV/g0AMRtMTYCMse+CfRDek6rG+qs9vENaJ6veodpMZFGcobLFnRSjUN4wewnWcPsjxpXh6Ph
x0usyeJojpaVLLKE+XjTTyID732LSaQ5keVJxWPQ4aXha8amBvc2FCJIHctwo10LXmw6OC0xO2km
UrUEwrSwF1oPnafigxbCnF/7wiRJ8GP6fN4wSSyzJU2i4F8jyW0mzIlV66bFx6c0rYYNCFgQr8p6
xaq0FWkN67/c+9oXGJOJGWiF9Y6jqReRDlT02mqG614jLKqVyBho8BTURAtkACFEQv/u5BvZp+Nm
0tMQgLvCQKKZPhLUTJgTJZ/IhzIvqJcqSUcYtvizjqnZ4M+GT1H+iy2B/CvLyCRIgHuHWB5JU34i
V3LTao9iiPBJI/QHKkGI1eCaop6WGgcl7b561l6twSzftNnhqV2NYUtlwcsysX1OPVBDBpmCNil2
+uiTNsMuTPP/cuzIv8JrKG8YxOoaejaI2D8oeL5Y3cOyzPpdRW1C0WGUewJ7yBIVbYHAajIP/P3/
I+28duNGtjX8RASYw63VWR2VLPmGkG2JOWc+/flKGzgjUY1uzN5zMfDIGBVZrLDCH4Rrob4a2nUP
XCH+5dtCw0gr4Cj3v3sI0hkRR1fulHid0CK8fCgp3+s6Xx9wko/muZ+lhl8MR9vZaxRWo2MssJfD
sWh+ljm6qojMq/srg4pfOtn3zIppyYpsyQjVTPZ9FGpDhGHqcGyHPbYCdbVEoxWqbqADaJ1hhTwa
ix7bmC2OShVE2svDnyEa8s7IWWiWjKEGng5fD2KlH4zCGlPeUUXR0sB16hCihWYs2uFnZEFOMW9q
b+tQw1HjjcTxixputlMwYejgtOELXsBYIwOSdxF4kfY+Sx4i884kOhzgI8KSvI/xqockZlGVSRYI
i0IH0qztoAl5awQf8/nlNzpXS/n8RlNUdx0EQ4/y0HAs4cdJuxiCb/fXbHY24o/6gmN89Bbg80uI
Mz3g4Muji+n68jVtIKbwlFT0SBDBcyZLyE+8tNOsOj4MHNoOp3YAMQ8+1q/QRRShBQvrXRnxWxHl
Y0RdeANbQmJxUoyscVPzzKpgRPlk6qex347yCTMG1FbKa5XPM2OpsgyYwmQsjhn162KprNZ3irhj
lQavkrG2+yXWL0OBCe0Naf+VpTk1zaNeBFzx02iT88KOmtZ1qig+pBDsFPfOkZuV7ZaLIjzmdnRC
6KWtd0IMKyyMWwM1bzIQBVlp9BzU8JAVNnn5te+rfAtcJg81+cCDbnRlWSLnUxYo+KyqFJcJShn6
ph3/wJWXnoSsT17s9WylxhSlKVsSJV5eZN9P0o+HEI5yigFXQp18h86UrM5w/PhQSVuT2mQKekN3
YPV1S43yTtgmq9RZJe0261cukqof1wE6QOa2q3dBWS2hi8w4lGaOrM5kCe+WayvlzD5Q8TE32QY8
4zflrbgbGq90maaxWEeUgFWE7PH8yHOQNn+i4OXyhJwbDX9cuNIYqEOZnsxH4riZrPpedKCibAu6
G1gq5IJrDm8a0HiX0E64POLZxSkoKkBrFU37pgPkDHku5bIZHrqIrIcoI2vu1HEnF0cNcGeQQFUe
j2b70Nd7ywaJSbWh77OljOc5raDQpwM3vF9+pm9BwEc0DdPaBLkh7JG+7s5c6l2/D7RQSC9RSXSN
PZOgymIpXh7o3DGgyv8MNJnuMFB73WkV9hjaB4QX3j5Qbwd5IaNrVt1fHkt0iyYHKinCP2NNDoGg
c3M99Izw4CIUZv1B/s4WwWp4JYK6NneTbW34Udx3Nb8WPfiqOYiS2zBHYhBsy+X3uTbQJPcaB02S
/Ya5qyMh81SFBBuHcdyg+vK/DTRpwyl569RSyxu19pJWG4i2xlyV8apuZv/bQJMLSFFzo+YoDw8h
0JARgaNl5L6rzu+y+R+/kViWn3PGFt+cTGbqIgFuC+ZcdVysmv2sm6d//0oGwoWkqMgWElZPR9LD
tHZzyB7RtlTuWNrIlaOmeFUVzxBb5fPydnQyYC5UeqU6DlMfzdRP7xQp7WhbBndcCzzNA+igolb9
N4UZIdwM2VyWTfOAKDB0orWbeYsoR8DLIW0BCqdgeCB9uGJ4EeIAHnrhJIGnhmuJ0r1zwEuvdY/i
z+o7iAv+0BQPXfEQuveIwCEsWRfWjza5r+tHZaS2ZFqvPdgLFWWj7Knqb72WCk/vz/zC3hhoFCf3
g3vKoofLkz09TcQUaJaFViZtY12bKqqpdjs6WYSPneE81kDGLOOXkr6P1VtVLvtrLjDfah+MpsGD
IOAmAxHqlF8/bTKMNs6MQ3hI/J2j/00rwAdWjXwNZPxoo1Kur1UUYhxKq4G/avrbMPGXEll2CVpb
7660VKenweRpplgR13SRq5F4Go5smVrEWD94zS7z8f41ryUaZ5YaSAwVUqUsOvMfwIFPS80aohGX
Pi/Y5vh+melKkB4dBGVVfzNmc5siqFHTC6J8qRDQeI//+iszuqPhvwOeyp7iCquwNNwE38dDp540
7a9CeSmAvqzcK70HaehfHhViXhV0+lQVCRcbzsDXr+wbQV4OCmytKNxYzoE4MTR+CetHg87T5RfT
xdUw2cLktFj5KYiQaVhifR1Lk0tfbfUuPPRChX9cuX61DgpqNDQiy9yYOd4vBYHuxkGV2HspKra2
d0jAL0g1hXDvNRyo1IMPthEKSzOI3sPvgrwkgpXiNQ9VcZCVnxIA0CKC6KdASYG6Uf0KSQe1HEG+
31306rguigI3Ktt/cFclwmHYJ5Rl8twTEjfG6+U3VsTxd+mNJ3cyQkF9II0Vb0wlE7qF2t5xZyJp
WcHYqfQbh9ow4e+1hvGHQdO3cS3NMdHEscDGTa80JwKpV5bx1hzTWULvDTaZDcWgsvcx5WktPXUN
vQIFsC/Qt0je+ZBsfCXd+M2pN3/FGXyzbhaOj4X0oMvA0Y35GAXzUF4hCytVRyRAa2VuFusCqJmE
jK6J4WIJcLmcG/0myjBTNW6uzOW5Xak6MBN5K4v2/+Sd5MhX9NYfcWgqcLrz3JnFvBW+furgDzbd
so02FhjNxlBvsiq8TZruSjD3LZIVe0V1dIM9KXzIjEno08W5bo4Q7sT5G5X6rIDIEPS73AxuXBBM
HqohsvVoJq+68xjojzYa3G2KeImC9kZ3yjtESforIKZvlZjpM02ipLilwYrDaLj13PsKwllN6UwH
96aoj3G80Tmph6R8sJXfl7/GtzradNzJ17BwtnYBgYke7kbWcKqkuRXBJc6DlyoBf+uvwd8kEhTp
nXSE65EaKKZUO1LgFL6AVb3HHXYywyyFVVsqjylwP41CYiwtHRssetwsLz+wcm75INGFJbJhChTH
5OOVZplhV89Bx3TNO3kQIqhqcMLCrUiRmOVYaXr6rK32o8t2gfHryvDnDj/SLkBeeKnoqF1PPpSe
uMhg+0FwUIW4gISNOgZPQAJyy9/0nbKz1HI+KEu7QdiydmcJAMYRMFNbAWpGRQ7NoUBXEAN803Tg
mjmqCcYrTzrK0FgaBd4mJfwW8JoboZ/b0xbUMC4wqDiXrQ67G6QM/SIHUKvuYYviHHEl+GHCVVIU
eHYQwgf/V8QOztAQSPq/TYoNkncjhb89GneS5jz6db+0XAWzzGRDSFk6L25fw1LRt23zZPW/MHKk
2wbpxW4oo4IfULQ5aJZtlCXrxkXdx8QZC8Tp0CEZ6Rh7V0FvQX6urUVAEp748VIzO9idmAgJzAFB
W6CaxyEwlpL2XKHC0XLiFyH6LiFO9MXaQqkaq9G5W0kzp6AQp972Dulj8EIQmtrUzeGLqd6Gn5NT
8+/GBQFxrOU7IrouxZyzOXD+33QDNXXPnBVYA/WAgolxof2hMOs0iACiP4msZZ4BAXDzbegtjNFD
wj7FQhddwDFZhYb5kJn5LiMd6pA5s2J/5Wt3XYG8u9BCY0rx013oEI5SW7uRU2WmDvKtlz6KH9nO
nzJZ+eqV1OmbihO7kw6J4zjY5mIaM13scqm6GZb2wYegeBW+ezFGaZ6zbixlZ3o5XNCYLmQdSDfE
qWoKYO4+IO5tvHShATKsPG3TIdMioWZ7ZR9MCxDiyYSulEE5QEdNYnIjWplhuH4SYyeiPMEzv7Fx
5k0T/8WDg4CcBQV29IdcZ22XzqIs8WSAsGmipUTrhbQiHI69fyd1txXkwCtPduau5slwr1WoR36n
QcV904gKc3DgYHCox1KwKgk4WE1dYwgRaDYN4Rc74/LA5y5rhCiEmB9xNmfE5GRSVCk1tNT1D304
4M3zV8GwSka9QUUmEiWnHw3M0qLOF6x4WgAOnl6UohAPBj4O9872Dgo9LisvMWyBIgi5LaQJXpuI
shR8aYxQhGy47ZfHUNoefYB7dYhCi/E2cGR4xYupp5u0/YlyU6LvLr/amYRFp/xJfqihGUJE+zXg
Uwfd04zW8g8UWTpsxD62OzmVZfyMg6fLY5074L8MNokui2FMuzoTgwE4xvAcYc/n0vnFzgc8JQ0H
p3pib8NP3lyt4SlnIlvdYT2jIG9ZosD89UUbRe8IwyT/UKvbqrixwkd81O0cd6Zs0Wu7RgYGokBe
xjwn/JPoawNS1eXXP7evPj/BZF/FSTlKTo1Nj5Q/J9YzNURhh2A9Sck7juxcG5eHOxd36GThspCe
4Qt//P2nHMmTlYoeDYtWr7ZGK7TEEyJov/tDIkhI2/oW2Ktrn1gEFZOw9sugk2lOkrYvhEb8oa5A
kmvHYjRnEmCXMvjjDdp8CI6paQGkeRx6vDnb+zT7XQJoKAvBh7iybc9O+KcJmCy3ztKsWHGdjwmI
pD1xBBNOZC/k27Pd9Qk/Px5AahmFAhCok1Mi7L24RWczEIlaTluaoKDKkKZdtjIeUBKsKhcTNa9Y
ssv8am+V1l6tdn2Zzmz8ASv0bCuQZS0A0ssr4aOEPvkohszJJeCpFrUC8eCfVoLta7Vu+kyEL2BX
VEVMG1GowYFzA3oF0ZsRzL9h7VTsAvk0YQQPMWGFJPdK8Ff1P3zrUnh/uGmnqY08G6rcZnLlRjxz
EqESKi4fKK4Q5CcoCtnMjSzTR//AnP2nmMi2pMCudQ+teaVUoZ45DT5KJjb5u/ha4mE+zUgX5kqq
Jo2PBt1DBLBytDYDZGbbpEn/a9QDEi8Ddb3VKO/y4idWbWNTwTo75HYxG5BO9UB1IiefOhKIkh8o
96MIAs9eleaXP923BiDzgWKtRs2YxEYoPn590EKV88G3ZP+QBT9J/oNyT/ikgaskkQbeV2dvEIjc
7KcKpemq38PZT2JSXvooPiBj9XVwJXe81upy/4Dxug4w2HtjSAlL4Agyz5WL6NwBbdAg+//BJm8a
Fl7rmzWDydlTAkpRPrb5oUAOEZlP1A8YuZF2wDotdjDn5dXS3bnzkq2hGMRklCkBH0zeticAqNTO
F90wq7JXLEI8TliEHNAREExxLV0tA4ucYro1AToAWydlNZ0PGs+nhaiOekWrIw+2dYhMJJU6A+RJ
BqD6HeFDjbOj8WsocO4ub4EXRMYsN3cBunIZApHCYXOAfOMAMat1DKoyQDZPtU49gWYmlqzUCRx9
k+syR96Lzz6HiHdThuWK00dIKw3yvQtQ90YF0+V7KkQ8bWZp2DsAdumst9DcS8h+UnfwWnNJLdwD
19hDBRnbnZv+GozgRg/mlZwiwLbMZHScu5PZ40FnocDoUYMt3zXvNQN4mrSvcosZC16ff6ru3ZWD
e7zrIxmV1rha1pIDTYFGk3W6snvEAv02u5SymF/k2L7x5i3eVdaJ98WaarnhsxH1wTfePsB0LAaL
3s1ZR5L35/K4Zy4CQ9FMlbWsw7uctpYtLa9izUmIcyCNu+oDK0k0eJunXH0x8bC8ypw/c+syIDUX
BlUQxxF//2kVCS5G1vSRLxpLlv7XRQCU6IYIwwwRNEx/EyGrRJ58rQTtB2N8DLxbpd8p3rWY49y5
+vlBJv2TOJQ9P+3wqzCTvbgCCfAUQuYMtoGeZJteCyBP7n0N9iv6e0R5cvaruFaEPxdnGgo3nqIg
EmR9M1IB6K+Wiux44iJ2OJttEFepu0TfgyaiDB3PhvZtZUeOzvrajj777YV5C2VpWGMfVZlPnyIp
ci/rXKqipJgt0sddDqyqOdju2pXRmYc0969bmOKOACj1/0NODi5cahoPPgBgTVyBOijEyMb2d7RH
ZJPq38PltX32RoIQZ9tYgclCg+zrWpMGuh6tjwibm7yLS4n7L4zcm7JbAg5pSug96kvQOmJ7cUxj
CXVl/DNr3VEROCTA0tAHnAq5N22n53XI1c3gNfWguDjJyXtlagsZRTuY1YmO6SgGxCAxy7i4sfW/
QeLtbenRBll7+WG+ERSZ+s8PM4V+GplpVXFV+wckBCGheN2dX6J+a956wcrHMdgKKafIix5/2vaO
EErYZLXqSUL7iYYWUSjpqnHVMenMscdT0YCjjAUW6wOw+mkNxo5WOKrJsdfiUlljwlw9sfZZgnWP
dFN/K3Z/PM/l58uz8b0B9LHn4JuiEGYrU3HS3q5jd2wVac8Fao6HWj+w3WjdIct+eaDve+zLQB+c
80/vF7hm3dqJLO2FNZnwWk+g+7IOIfR0cyASl0e78lraJApKc8JqSmxQ5t0FWTLQE1zXUusZVbbL
A4l9+vW2+vpakwhIpwSY9iPzp2ZP+niQMSvGfDp9dwQm+/JQ12ZwkosWuusklssMArqhLDaMm4oy
eNbsyA27nHMqvRJxnzk2xMsZcON0zOtoRn89NuKeFATpNmmfjTskndEwaj2dms0tSGbVXIsLOZd+
WsjngH66ekSe/YZ00KjewE0Eqv119CxS1AYTc2nPBRl4IGmFVe2O1uKCYuB/MbWmpsO8RufrW2HP
b7qK+4cXtZM9y5OuO4Aqt30QbS+pW9ePl4c7+2Zc/DTeqWto005oLIc0cgwWTV08ZPEfxV+wwbV+
d72CMkWU0lYBWsmZbxgCletMgoxAtXxHy9kHPdea7iC0OewYLrD+pOhiycIsNF5m0bW8QCzF6a74
PKyYgE+bfcjU3Kkz8YLqVnN+j8kWTTshhfoWcthzyDQOuu49Pveok1y77T7yq+noMIWFsbf8kdR/
Hb0c+iixa0faJ9ApDWTFVrq8NIunERApzh3oFG+r6KcSbsfy5I/3mNMFwpT8Ri+fse5Oiz9mDohf
Nm98mDKGJHxFEbAwFk62jAnX/VWFf4t+7+rrpLl2U55bGhrJBZgEHSniaUO+6mqtknwW/dgvgB2C
4rTd+xCRzpu14m2NDJbhQQnWDowzbVO0t7QthnF2eXmeqXOTvzI+WG5ddjAv/DqBma608uiU0l5g
+3TqfgJJ6gToizodNQgg8c2RG9ICRAa8CxABYrvo2xhzggcpJCdBAsRAWEY4g155tO+5l0it0Rcg
61Q5fSYHey2rqaMWOYdghvTeiJQ2Ekbo/pcErkbPSV/d9/AlB6XY1SX3OXe3eJIwum2H8Obyw9jf
w5qvDzOZJ8frpUGWCi7P7n5I7hPvIShuIcqqPfo1+WMVpoiDvJuYcPd6fZ8jrtS42AGtSxohPb0S
F2lFDUZOnrU3vUFMlCKKKpMholJStf2NKSmbsLK37nsjiO7Fsax8QgC4IFqxkLIac4VHX3/TRu1m
sJW7nna0CtkqhsHSuMBmrGqHGetNSviuRJBSAtJSJARDZIwjFR5nsaMpjLb2azT68Oje2qadmRai
SX7L2A+t1u40XoXUhG5rfPMm69JqAEBsVFvPvqt60NUQEaL0oaBVZtAEGxJkUPKnHlkfee3gLuhW
aMXi/lcsnIRemVEiX/dbin8r/tPlb3EGE8C3AEBu2gDZOXsm3yLyx9xx7UTaB1AtCmE6OdB+62AR
UnWhOE6RGBNMOgDqtSV5LgTQRAHRcKjH00f/uluGIfTNoQo/QijOO8INeZzLejQHa7+l3UFK18Ci
zaBV8ShdAsuOBevY1UxNunlnvBbOlVjL+h5MMhkWdiOWJRzqrMn5m4ZBHSQWuwQCDg/T55tY3hLs
O2tVPdnuUbN2ic2nQsYRMQXEAaWA0gDCWiidyC+OvDCztR0qaOrPvIB+4C1mfZp7R03PxlM6xrvl
59j/lVB/YJ4DdaXVwLKejOpnnew058WufikRyBHMZ/Q1LdrloP2xUQVMR/wbXzvnYET3TXBruXNX
/0uwCVRc115x4m1y+UdhvlfAvQYu361hz5IEKPstl3B1ZGeMyYY4o77a7z83YcjDYKiJbAhQmkmk
EwEDhzyZEumEK7iyWDupWKjAxYNrg7KYjDIms3V3Zc2ei+g+jyr+/tM12euJ7+Qua5YZNoo1gqdh
OA/Q5Daek3rrwPAsCKse/eZoqess3+X2Xg23ZALjuAyc/+bqIfWm3Kxx83zDLOU0PNW284nQEYO2
YGeaeQ1vZ6cZ5Q1FGHouUWPfeH+pXxI09Mn9WAWzrN2QDnX9tdDze1GCoBM0DUo4FvCU6QepqT6Y
oaS4+6qEdu3PWHFq8Ddw31t4G1yAfjrv6y3FAE9f28Gh75z5lY9z7nCnc4l5NFQsQGOTJWEAaqjq
cJT2hPVqslFw/n7IEMKiMIRLHVlSURg/AujSwB2L7OQ52LSjIXc9eT4XTLGdUeOykKggXvy6SgLd
LCywcu5esR7T5tkhI+7ox1FSBSLMVuH4MDTEILOVhU3etfLQuYDk8+iTKDzUTFuxYtP9yAFM/a/a
rrj6I/r01wurvMg0bsO72vpAWOnA/7++KIrtLnpkuQtH7E9R/E38FWbVKvRygpzLH/dMDUDUrf8Z
anJA+k2VuTr23/vR3s2gURCkRshT45VbcO/2WTMbC7wHxz9UVgPwWanXz/sQffL6MVF/x4RBI/Ym
lx/q3GlgKkAL6JUDhJrC5+16MINy5PU5CnLrDqAVkTrqOpb2cHWqz91Zn8ea3JZamZtd5ScuBr67
dnxywFrxpiKRzHZyFl0JlL6RVkhDIHhR46SwAU1oejlrZmm7Rc9uRgK0osoARLvYmuGe4zUAsmGv
03iuKncNGg3WfKAwpV0Bn2pnNhFBgUZ8ILOd5WnKZXqjncT26O5raZevM8Q8OXZ5mizecJ+19YZF
0CO7g6/xT1l+SldS/ruS3wt3kyQvNroK7Z1ZvHDuNc7Cl1ahvcRz2U4i4IZLMgn5F+a5hXplRZxL
wL889STa1QsMAwy9d0V1Ri7+cG0X5aPnb1QAJUjo18+dC6N8K6FL4l77ZmdOYPoqxNgUpLgSvvG6
rKAuuoFvFmNZnN968jLTlrK6kLmlggVqo15xYFYQu0q7uRFcKXZ8oxiJJSN0eTAPpyb2LdA3q0ZU
EtWP3RB20OtbqL0ZwoE7QRB24WMegx9uipt9cyK8Y92C9xnjeRw+859mf3RvfZ9Khfd4NcE8cyQq
pgbtRkalzVQ+DH8+Xdt60QeF1jccyMBqaQ97CGyCaK92LWHe5TPhDDiSafg01iREGD1Fy8KWsUp1
izmTe0A1w3jiOmZQ+0cc/SylrcCIiXQMzh3INeld9nNQk78vP8nZl9bhOAGTp074Abf59NKJaeSV
PXJikHAAVAOwip2Y1fy+OrtnDwvouUIQCiE8UxMp4KeRgILabdiU7p5evGmJ5UXXq32UvWdaa3RS
c+W1hy5PnU3UD3H3nQvAOO6dV+b+TMNZtAP+eZDJJaHGI7ZNRf1xSHr6csj2Y7Xqof+PK/6QxfNA
WqkSqnHIA8yxGOc0Y1dayoZ2a27ekp/hzUq7yoxPHBmXP8eZy4JnA2QuCnSkPOK8+zRJrl354FOZ
JC4LWBoEJXwREDmx+gB3+mpGcabTK+bin/EmYUCC53wajIwnvkbgxDBFeHOQqTSrFHIqHwk1GySV
ryUbWhiD3i17IIlXA8Nr7z1ZHFWN/5jj8xwUBVkUHExkILV5ColZ+VLXd+DZdf/pxSdBCeXdPAll
IgW4Zv8p8HIr05+4Wt79wC9Mwh+mmIwNHg7LXp/cySDI3aGl9bRvAxlVQfD5mHmNeDhhcqQViI5E
D9TMIYS0bz4qOp5VImKO7te6t/eBt8STHYldHY+ecmObBxQew2xEkph2Voi8Va7MsvHP5UV4pmnH
quBGt8U+RTtisiosPewsSeZQIOkWYnrjsgWhyYkc2b9fzGo5QN/Ga/TfUo4/7oZPw04WgZcFjRMk
KZd5f0sskWETQDSsgIYz6XebV84B5UwRlSSEfqxD48iAYfF1r4WlnkaKF7r7Blkxc6HUcxXMuTsn
f6UeiJ2c6cwuT+yZ8AzxX/5BT51T8BuCJHLSwKuZ1xFvOOsO7BGHLXdMGG646y+PpYrZmq47zlqc
WQSt+luqFShZkjuV7+6hGcT2wcYwsd4KNm/Uivxu26i3aM5LuP6E8859j2G99f2Pyn0FaGPFswQV
k2Bd1ntNJovf1lG7UQJjfvkhz38DLFRthw/hfMvGMiWuK6IRZw8+OdBeBPuuviUXoWnKZhTYEsw/
Lo95BoJFAkoN9oNLzwxNtn7bEHAYtuTs5QG/QpGSt8UqQH1O2Rj9LWEjl5GEEU2MXyWSBNmtPNyH
7s+ReyLZ+NqiDvdSfSBAvPxc50pdX55rci9h3OTrFpDVj8aIs1eLPdE09RdaQUCxSmTGkllEDe7K
sOdOws/TMUmIg9I3lLBkOoZ+jgOmp+wK+EbcAtEGykqYov2/sowNmbGKkmAx54T0miPL6cpznAtM
xSmJHYvMQpiek7aiITjgjw69PdCoVKgzCqxUuYBrELzXjggQIgcVKt268aw/o4yOY3mFeHB2gzrw
yPAX4w6e6p0MRZRpxsCRkHuvtkoJ7JbyiAhHWImGfrzyxuLk/7ZDP402+eBmVhjyILFDQYVSASiz
kww/gSMBNVq/e+ydQnRR4B/0/81Ss2E7mTpRBifEZAtIRQWwDgQgwEcMEeghCY4CsBhUxMoY8L5Q
edBQ802v7D1N/OLJK6NioYEDQgKAUuYEWeiU1RgZnuGwtEe0f/DCq/4myLB09R/dJ1n707R3XDfc
cEU8T6MXP5mPNynmsHQgopWnblFnTdwThecQp9UKTYpdkvyyS6y9gh0QYihsPzL94Mv4n2SnWMeL
ozj5gXXt7jj7HjTeWGxUGyA/fr07mqRINd+pnb1NnNryvaI8X3Ced66zcBD38axso0swM7CuHs12
lxlP7JvSjxaag8dgWv8XByml6n8eaLKLwyLRWi+tPg4PllPrLUftiToj9I20ilF5vLnayD07BzYF
aQrRoFDkybckc6AVI4YEY4EoAIG7pu7k+touOXMuqLIt8hMOB6QYJtd0KqNzEI2ZOBeoVAo1Pyie
+S2hcefdiwq8K0jU7lpQjIcRAywvmHf2w+W9euZg+PIQ4iE/xeWGnuSBF/CuGi5IFYJBtOmVZqEL
tfvh9WrQeO4uoDgpSNx063QCsa/jyZkiS64ZOqLTyt4EKcdCnCnRM0Bg0X6zo10Vopzn3F1+z3MJ
gapA5yUWA/frfISGn140VFM1dXXfERUkL32PDHmmUDgiBcFjqTG6m7Qtl+C1xEPEGA/J8IuuPMKZ
wEXlIjQoixIXUKb9+u6tWll26PEIhOY+opKjLS3cSr0pKA8QIyDBnHZvol/l4E0TaTVONOYqclD4
vQbN+Ka570A1IW43OCgFZX9aEohToywMQzL3vfJmoSBm99hkqRtcP6rmVY/uDXy7JOu3pb6juq2g
cYh/h9vuioitxyG2BPcEtkFD3c0/kEy2QMpHUvtbMswOxXwVjyLCLAMFCmg8t315S21KUw9qexuj
fp3+leQdLXVaKRJqicm7YFzpuJRBq4bXE60o0hj5IrTnbnILe6XtlyjrSd6GgptV75qhmqvFEiOE
DkGIcuFHS8/eDMbOynYUngxtr2k/R3urIEehrq/zD75/RwBPzBmFJo3S55RWq1eWUiSlR4oVisJa
Y816RyB5se/L8QZoAPPexuONi3pTPOfBedbLK+nMbfP1CSandOKj3Usnl0Mx3MjuHElRuElsWe+V
2yf61f4JQ9z+zLfssXg00flrODwQ9664+V4x8nNOWPQ0R+S8g+cIB523FI/Bo3SEBK29OA+xMbv8
vN90s1HekentqTbUGgT7pghkI/OdUfItZ9/15B/b2LjT3FdHmAKfiNZ1/4nYoAke+2wP5gkxIOgK
5Chyf81d8kOI4us1/fVBJlvQzn2kNwLT2Yf2YaT4YWdHOowDQCv9lDi3okai3tb6Ms7R7tp23X0+
oDP5SKAst0vTYDJfkvHa0SQO+ulDIYmjIGqBk5AyrVyWpTUUrslFYCb4Xkg/ymaNgreFfm/RI4j8
jpq3hkz0KcIGrKmvpFPfLCfEt/k8+uSCZSlreWakzj7J9zJ1ZkwLVWUtESMtMn/nxmsgCrL1rAOe
kJWAJAHrEfNu8NfIexj7PryP3WPXrKvg6ElLReeHTxmqFIhLZ4hv1/e2vDeBRjYns1k2OK7IIiGh
Dl3f+9eq5meqj7yLIPcKBhZVicmVaqWN5+dhQRRWvYIN0GYy7mLonEIKBVZgPwQofWB6l81r9dn+
iaAQTbMfNeKOyCZeWfJiJX37qA4qJbQDDXBak0fxpNzJdJuLVZe2eXpQs1vLu038NbedNexgkxbj
YtDfASIozYwD7vLwJPtnxgezK7QDVaoA+qQQW6pGm9uZhLExKXL/S/FeaSAkxSIJQK/669EckVH1
8A05tfo2zdEfHz6IuzHAIiMFuY7/6ojhWdTP1fEuhnEL7MrzXiCASCMSo4jBhXe4jDZ/ynRBC1od
DoBEqlVNgw8NB2PJ3o7C5647aMqRsEa2ZnA7TW62RrtVhBaazALBCjRBr944UprLbNBL8bayjkXA
aeX+6NxjXK5JVyLWo/W753iyDilJC1uQu0HNVgDQ3GLhot8GtI+2Bvs3Traufl+92SKAandjgbO8
v/ejO6fY5OamkxAx5z2OqfcglqU3w2fH31CddvFYS9unqF/CsJqp8R2L2ja3IASCaElL2+vXcvXm
+Q+2B3LGA1uLoO4qUpZgFizMycwliW0I/bLf1PpL5R1VaUOSNXh/h+FZ/BCddhvZK+NYuXdJy7Qv
OWiIZB193dQLTsNUiCmXaLKvKFCIIBs74sx/p3xLCYd6Ldeji4EouubOUyHfcssUWEpiR1mtWUZc
h/zZo1XlLQEAxMOKK5TYmKp0lAsUQuIAhllJ8ZMnPdjWCWfK6ARBzfH+5t2DFv+GvPEjylf4VlEM
Vq1Hekl6ixrGIwVafjKgw155dwr33cp5418JjOk/WbkheYHPn2l8XDqRe4szS9763crHA4AEgj4M
CJdmrVlLzv3AgZ12B26dJoykbWqFkl8wJ1IwUZZWl1Sfac/X3cqKCM9uo3oTAKLwFgKc1a2l4ojr
cWoceWDuVbF3YFm6c/5fPMDd6BG5JqaETwiN3c2oDi1ZIaH+s49u+c2GLVDJrb/zpGrBYNCc3Vvg
cpbZ3jBdTF2rLrm1B2+ZpAgFrW2U9KMn39wJjHFFrvaoSPYPYM3QpcssXNqJuiR8Fq3sWlphAE8Q
RIMO8Am81orvbezz4NRzVHYLDZW74FeF+r6qHniXvJmV3Q58r3UNHPJxm/5z9OBBIaI7auwK6SgN
qWkDvk2yUI1j29xVcb7OgcF1/aui/+2QlgweHf+19xtgGmwPCYlFDIcL+acuLawRwv6t4Z/apJ71
9tb07lT9zf5RFYRQ3twOdlr4HMMIB/mvbrr6pPs02f5ixld3v1AyM5T7Vn62McgmVszjpVvhx7Iu
rSsJ4deE5ePlOOMpPKuoJ1Bcm5xrthmONTxDjtAuvVG4SPLhd9ns1dqZkYAj535NwfCjfzOZTsi8
tIKppXKWmpOYwcwaS+2kejgNp2a+axH6ZtnNG/U5e+NEtDB5mBvFHMcHBZ+mt0i5FeEWjRS4eyxP
lpT34rzVKHNj3XIrI7YdHoP2LWxX+MH4AKte+mZ1+fSf1Ln/M0nCTZ5F4IgIVVwOn5KdolTGsINH
v4uCZw0H7aNd/FXkn465QYgggvlfSJsYmcEGRZ0rQ39UCL5Ol0hmKT1ThiHRm2Z4betlWdXa1c7w
7jSQfYK/XnBBZGjFpx7WJfeKX91VzRa2X0i87OYJMPfmoOTSusmTtQUX1GrLx7ZR16nUbJsoXSDl
cRO52UmVih9h/xxmryJpMXwLfYZlmuk/whxHCaNdQoy5U1p7pVWrwotP1qDfGdXKSrQ3ruEQ+zdD
wmsKHnyLF2RW1ijfs8IxsB3lY1ity9hZeL9KLzmZqr8CFfxDV57jKkHYZpvr46tXhfvCDY4tHSQt
GWdJt7LjYi4jc2PI/TbJXfST1zpQyWToF0XS3qAt9WyE+bq1vJNtrmrMXOXoVyLNAunU9v6+ye9s
13/qshDxbnwGUAXxpWIpNfGdj/5H00qHslUfc19fRaW9K0fjeUCCQy3dJaLNdf9LtdOtikHFUGin
KlfXtU1nCajxoi7qVatlLyy7gCwlxqVO9pLVGHon139ppdP/EXZey7FjSZb9IphBi1eIQEiSQREM
xguMEvpAy6+fFWnTY101bV0PZZaVNy8FAjhw3759rwQK+KCVB9W+TTmstULgEp4IxLCeewBnTUYo
fP+01kjCpr7lJ/LreLx1tdhPdIsdln6DuI46v1UqXOZnlW6OpHueSMNAmG+3cwekc5344JT78nEQ
5cBGK/k4A9jta3On/0cT1r82ZvfbnkIL3Rv9z3TIUbj/+X+77ZdJi0bRjmzaS6zE5O8G9IPiKaMB
qw6cakEFOKPLagxBPktiuaG5VWIG838OKfrXqd9//SCYf+Ah/g9yq94NWbrmk3Vera2l0+hvILI4
HciNF9aB3xyv4HDIXPVQfWXaoaWaQJTUMbT8hyrU+EfY/benkUtiUYFin6EQ/bdLUlaT3HSRMZ4G
MCOTVW7scdwVim/AnyBrdSDet2tTPptTKbLNTHKSSf2xyhHLlqY/E/9faD8xzHT1ZZWPmnmT7WRr
tKU/MqjrxPdN0i+zyngFRkFRGTAHqWnkvzUC5EHO9+rAMnNGv7CCciFbqsq8dnldhl9rplMmjz5Z
SWnmqb6vfaYkNYhbryqeOmkPTcbzlZxWoTK1cvNKCReiwteXHuKOKb3oZVhEjws5FtY9CrCpNo6z
NzAiy3G9MxgNLUDkh/GYrYLMGwDXz4XFvmihAY+5f1MS4T0ryQ/ENoWTse9JwRDVh7yknqW+gcPx
6xzhgfj3Btavuhz69NA5tIOaX47TnwWmayY7C7uDG+mbqv4jQt405l3VH1fAJBLemtTSdoyx/FJ9
y+XXe/VaS6geXtxhtY2gvejmTmUGL8mK31P3mVaFk9J4jCRSa3TTz7UTBit/qbiU5bbV2FoZ3yJx
rOr1gQU5z2pJwimfM1Zvk2E+q0g2Y/nT8nqSBUQRZ78AClmHbQnIcm2nx3w6sqkKCI7JM0wMh18l
M9huoKDOHQ6wSQSR2T0ocElfnQiiwQLHS4cuek+xHj7V1KUHLTveWIwQu2Rf134TA5SJwNmzykwX
Sc20GSCm40hL+62uFxsNC8zqaBvxpfY6x1LQS68q6QjOYVCZwKYBe+euLDdgHK9S/dIwRc6qZ0mx
MaJvbOvaDQ+RZL5oRKCQEf9SVZ4C07V7kOG/RHdYJQAdED51tVGE11SUwl5nt1tzhZaTu5L6SOS9
VjHg27FCInfbGJ0k789tSVbZ8xixhFSPWOd+S7YLTeOnKqWd9TkkD2vyO41PlczlGQqAH2tQUsK3
xK7ciwxHf9HNH3sevamCMK6iGHKT1cJvTZ740uNjaEp1wzeaYFG24nttYIqbCwikdtNBE6l2HVd9
rrXNmAM/sutwWUzW32WvsZ5FG7mZIlxr3g340/s0fpfrZicZcWDcVpNDe9X2NlsUKPhBwp52qgWa
9G6vL5L94pC3df/Lg/lFuJxbGHdq9ENkvMZ2IJtvuUh/l5EOvlw3kcbqLEkLxDEX1PKwcMR6rHOu
KRg3YevbOGUHO4v3ItM83mymeDKH/rjkbahDJozrKVSHPGjNbNPUxHDCXy7BdyRsWbfmra65D+uj
lDkBBx/7BH4nCnfSvlfwvfq2MiChlntbLEEi18Ao6oNOrGQ0aX4u7DBqmByVr9oIJqr60JJDBWjO
vGI9Cor6QaGL7IzeV6Yvc3kpGdkDIlAVEDei8ZwZqDqJTVpqHRWyBOv4USjXKNkY6aWdSq8xlY1c
Q2YFq7OwRzBnqm/DP5Io15fndoAxPx1E9zX3323xIpGGt3QSzi2LD4Rcd2hcYmuWgzvaq7uuvT9G
rGB/D1LYQwXv5dbLq0+V9LvyYayFJ/px08V/hniSse3xDhZVumlstxQ8Z+aLkaZ8wdjLcjK+6L90
cXOolcrulDe5JxQwpU3mk34cMmJhQaL2w5VGO/oaYNXzY5Xc30RmhGKJWa7Ym/NDSzpVJPVeZtYX
Nv8f12TYFv15jctNwnRJzGxOUMLz8xqGFTT1h6HSYquBw3C0s2dXh/gz5EZQT9+a81Kop1xSsDT1
gCe73dQDYLJ+7BXQBBj3xjpbnbHN4p9UzkKVRLe+U1y5eRnhGucjKgxQC46Y4h5MZzymThkk+YM6
BwMs9exSoXWxfaG0LJ/8Fvz2UElSsfom1602N7a4VpVC9/6rjmSb1A+OtpAuOj1AynWWrWZvxn7H
pg+eDVdaAfOgCyToEISCIQUbAtvPRSVJwAHmfD/0FAMOhjXdMVDIx6xVETowsFoy6lhWTzXrssZ4
o3RlGSeDfvOg6DqPwrMtJ4gXRtjk1i6RJCjMn/ace007sNvHVMbiWlXOljVdN4lfan4NXhUzR1+7
y6R9OaxeAv5LuvDbY4txWwl2kb4gg5KBEKV7A1iwJWNQlO1gXK+5QmxKWiphJM3PjsR2+1p4Jf4N
J/4srDaQoQ5YDIuLTt4v6vxUWlTQCQh409jn02VqQpNfq4FKUZQUfrPjLU7+pfPCLivi/Xv2JEzx
H6oM7V+1rv8qd/5fkfHvS04Rpsw6HjrlvDY+ZJz1iufK2fLZkdCLFKieeVPmz3a+peF9WrnyHLav
T12+IfGCxIlo3pgvoNsslrZu0Ir0R3tbvS9UiZpbXP/3/uSfafv/VxCxaXLPDmZ/+d/bEznJ1X5J
h+U8N9t49YzlZVD3mfFLhCKoWZLjNL//oaCBaJPIfr5sHW0HWuJORZM2PWmY+iZqzloEmvZVbq4l
EgMwxuy5jENt+KqVbdWdEsOdYa1+DdtFCdYYRxOnfA5nkCQ9jH//4fKr7Mj8i9j3fz+A//ZL/Vu/
t2S6NFoLCBNZvxoCLjtsaZkhjLpUkNpB+2l7i2ZkUdFztyNJHPMS2GqQJBW0T3YD8kAlVkYZ+ClZ
Vyh5U1lGe7TMPujAyc/2j6AYWgjoEJkRZuoQ1irXCPcANq9Sf1tyZzObT5KSbBm4WDEiykGef5ee
LokkBHytVBsPBdOlRR139+ZiGsGqDVB48qvJxz5AXm5AwZkUaibasfQ2TRsle+hjjRY59rizldHx
K2XgoZ452gGdF6rXM6tbjPojht/taC9d9zBNBA8hXPZb8EeXqfueQcbpxt5SN2N6VZzPpQFpp3TH
PP6Ji4cq/S6AYpvqb+bU564btqahuCq+tLXrPUt5K1a4bq1rlVdlASPYRQTi8LaVn9KVbqLe9KYC
ObvUbtOnSl4t+sqcUxaxq2rNjL7mbCPLzMgqr3IgGcdWOGdP1hyznMiLMv61AUoJSYQaWKvyQc7e
nVWca+6d1mG5LsZE8JHQmlVEBsXfUvIRicWPofHxNpWMW2V8WTmLbAkPumKB6wSlx2nSxRXH6Oe8
QjPo3Y7pk5mWhxFpk+TBoeQoATDcJZd8OWvtR88eFe3spsppVJbBPBUarYrx7dR6kDOJVZqzEOom
k1ZvUk6YNlf5o5NYPh0+eqDjcw63rqzOYys80BOePOFxshS/ZO1Zj6+OlAZisDy1XPaT+p7on6Nk
uXabHRkSb6gJPcv+MsaL4K8njs2bMQ2j9KCYt6r6ihygdxzgOpNRZd3N40cFWohXr0Latvg07BkQ
t+rHBoQ7jS3O5lOrdnXxrKyKW03zmT23D+YYbcYC6CKorfcFLemK8zq6KJDCMy2F1nbLmk+9O9fd
4NrirL2J8lKNADJlFoqqpwjgcM5cnkKXbT0gvAtOsnKP+2GIp9Mw9mitSHrJX80HXDutvxL8lhi8
fSqzeNYIpqZr0Sd+wAGu5WWmqZGBxUiZFQ4quF3nYOAIohjOIhkM4a/El4kjwU4km4eUtERoYrP0
ucyeJc3eOsYE+bJUufjp8FqI0ITCpwDvzKi+MSH5akJm87oQsjr5ZFcjD2eUKuoYKGuy6WmP1PK3
gy0+Zg+TRD5smR8EI94qpk+jrI+7q52yUL7Of8jfDQYaO3lK+/YAKnE3gQyDeWR1FQ4VVq7kwJTB
9c070hRdRhhkVm+T/mZxJTUIwUM2BUXSvPYXcH5qMvjLyCZQFJbdGpYUnxqseg3pFWNuuj7HMm1B
aYX6Um01PGFKvLEj60csph9LTHrhntrjycziU9IPrxqdiF35ghhOLY6+Mz5bxnTmlASVmgWlKgLR
8Yzk67s6GlCBR2KW3hvH3MR1Tv+HDVVXC+b+SC5OVwZVlH6iN92K2sGro3B2Morod1Y5fRYZXxN/
ICs4G6K7tO5FWMSbUg8r02+aX2rQdvqQn0Qr89RuNKE9t4UZJK3i5ywZZ1TXOd6ZptMPaQqLRZlf
7SysJHEyEvnVHEsvIAkTRtnFngZfG9qNGS+wK/P7PhtxuJbItukYndJ4cXfO52CF0kWjhKq1T7vZ
qv1VIoLZqv8goXGr89ERenw3F5dLxsbXaTReBb+MkKm/FWvTVLJfsBCda9x0EsFPVyn+sMZvM2td
o4Lp1lzFtAadtAcR6KvWLVfKcMKvv03ovrIPp+9JEQRBXsFLi76QmhHZJ1cCZM127TJfFCKhZHET
s7IttWMX2cGUGCEOn0OCaMTObpUfnbhBXao5AMugp51kCqSU8y41yE2NSXZVTCi+2LMdfx6WfX6v
yIaDaZxsFjgEHxp1IaN2h3lEujz3tHyy8Shl2iarir8abFCsoaPRrXY8LpMn5b+xdlStbdQ5btRz
Ar8nhJySm+MJYE2qSfubEVq7Po/qK0HNXtFxUy2rq0Mt1gZ91yABonUYEmvBJsvJ7HZEFJd5aDo5
gOD5uSpY8Yv0Q4afpNZJInKWo55dlq5jOjCFa+nrvRqsUhFOS+xNBm/D1vxU29tE9qwKEapNPxIO
BDOr9+gsyjR5NnOZMnnT9fx5djZpDpUbycJOafj3szFDR4KciMQ4q/IbL/tQqDVN2bGlou41E3KK
5NnGazks7jrM/v2/TpMrfF26vXJb1DKldqjHMJYp6E2byX+FxSJKAgTbnRWB3ozWj8akg1GfNL7W
JDlXNXPe1Tw5d6S8qPuY9rqLXmzO95VEMZETRrqeCvkqEXrdX5SBsjTfLuo1e2QP0mboOPU2Be95
mVFYDLKZFOVYpgbhw8RjM3s0y2tGJ7au1IZFKA9PA5GAxRjmtdgmKZlhKf3+8NepPzK4hTLx65KY
43L6MDb3g7lfK1+GKMO9mUeGJ/Nd2jI+VWw2JJdafpcJQ6V7pRJiE8oEMpkVKEV9GJdPJVNtxR5I
Sp5deTnVMnWranrDYB9WfWRXwjlG/a+W92Halk8tMZeKfo4VpI6xe6S574aLbhLiK8qHbCl8Catj
xQ8c54bL+Q9LFjXYsn2lKD09Xv1+3Dvp9G6WGnuhtZtOGW+x2COYxe2dfq9Ky8bI559/Il+r+lCw
QbWyUzhNulf1jKVKCmrCNpHEhi9lSd9q6WueGhoWP9G4lzrHyzqJ9/AXPqig15GM+tqv13obKfh8
ysq3WernTUUflPpJ65xyXkVm/tgvmtvT1zeZ5tf9EEz6jTbfZwyDwnVmwgybaU9briGg5ibVbiW/
YlA4EAK3V6DrFlGxWQykhSYJxMybu+BpYGy8UElhy+Rt9DGO2S2aGf15TJndaaGYPi73FKunEj0+
VaRQnzU8cFmoUANFBXu8IORzgAcUJ1R4mBMSfTPzhrDXgKU5wMsPak0e8yninTas+aP+mFNlWuX6
xhAvGWJfwlvFnrQ3sdztKK/GPd5YGDgbVCIG1mA0jI3S2gd2Z8jOBWhtOKQ5GRlf/ap05RPpR94y
2W7fVgRnii31VeeWc3OtWBQgh/YjjuyDPdRvg7C2eqP+2UJsFubVMQes0xhvma0RjgcxUNR8+no4
xsap43C0GikYsUx6Ve2AzWTlfGlZ345NnlYTQiNHGoZdt7ILYo6qsK5ec5xiWozk2HhRo8veqoqH
ZGhCtp8fI+UtvyttTODUrZjNfdbfew0UsHhfKyU6n825M/lOXPgtpwCLq+HMUZpV4GfM16W1Tkl9
diCVS0ZySJXJX3CCtMQF4kvr8Vjacsljiddy0nkxrtslXYnblp4MS4D5M6E05/WDFutsHhtPztiy
pIgwF63snTpiVym7RS1e53yS/UouA9YWKPCLE5+URIVv98ZBy7TKK4V8VObhoVqyHdj1zYh6WanN
X1mms+fcEzKsR9hZG9HPrzNMYnXKqdHG09h01AuX7tTioo3Wu+OYhZ/+Vk/mZ6nEQWUiMMu3AbLe
oqAAtW8qbbmItYM8+CD8FIbKI4O9uArNlqKSinyZ1IeORPg+7dnSmw7mODRMC14WBlBYSRij6faf
QqKy3EaEWJAVoStHTC4siSNGFG5msmmQyr7ZL56ePKgp2xjzXsDjTN76z27YmxFTIBijvKBamMgm
dR+f0mayFups68mxICrwv0UHh73W7I1NbzWskak51zptHq3DLSXWf9CiLXlvowLWra5SJIn+shao
cgurnzB/jfWVNeVAUIyqMwIVJ9CfXtyRBGj01aGPGFQ6fLbQsdE+JZ1thYx3cqPemYroIElTHzTV
8mY+49j56ksnTAsj7GjrxyWFdosft+NNVtaexqcRUcfXyV8ugrKcg0lafFUU5OFSAtBQ2z08HocK
0kjf82craoC8F37aK9s5EWeKsffKgcOcGpeewtIuNEQxreTol/2htn2jEr6jglRnLhf3RFgOf/fg
yGFI+FcFsqzQXHCCgWwUVHQ7uSh23D2b0sxOVEQwe9fXtYYCpOpgIot9179mB4IwAgBkWzPlvZOj
zMr9i5b1H6Zbc3nkPPPMFxf8u1e4767ufrvf7+HRdX9Dx/vnn47pLgyPYai779+Fezy+u8cnJfwO
wmPhut/H4xP/efj+zv87on+7x/dAd/mTI19R4S/N3nf4Pnqj5/I1jp3/7b6DyfMIG3OHjdr4SF3q
C6GxI07DP/lF3S1P6lMeSs9S8P3d+cKFChrWnxhAXqVwDPAxuO0h5utuo13mw1Lc9C+y7nYnZbtu
GTk9SoET9O47mSmbZUPSRtiz9CSzmksn57Zn+yv331qP/ZHj4tduuUswWCweFan60oMTP8Dsc5cn
meaJkgIzV+MD3exjt/meYt+A991hMZxg03/OsQtqBOmE1Fh0LOIGVAHx4P7Ps7pdp6OxuhoTDxKL
jwLU3Ri7JAu6dcbjhEef2Hl55Simv5a6UIgrSvTuzifh9icRZkcGYmjJ9dnSp82wjF5WUAAwELAQ
aOYlc80xiKWdrj0JUm10gu7nOt9rKZWbZqqHWJOCiFvJkH8SmVEO+t+qPFpxdxi482THeU0JqRnl
5aAjP8zx1SBRqJP1QElgedJiDW/lJG+HCPQzuGrsY1Pfb+xm3t0dTqrB7zHyM1SYGCfij8mGtJHj
KPT9f7IM5cSbwdK0tNp5v3ozJyzS9p7dsN58LJ1gCFVETaAiSpRuzB7tTGihNq8fZRIHBTPVYoV+
QB8KqMXgSVgoXZra2Kh5kO9tu9oM8x2LbdKEznDDEwYPSSDRA9eZHDTKqWPsV/JDGdFN3OMjea7y
D5ILmEMR+8+ZoDNAlRjJdP2uRkMq8h+dS5/K4TgKEnLoN5UHzCeHeLH9RaDGMOdIJkZ/ieIWWRum
9t9g8/TKaNLaPb/4zeYNbcktMYWMq9rvgVVMruxQ2neXmd8ae7KCvPurBkJmyp9Myj0yenX7ijCh
Dyk5tytkNm7GaCMPo5sK2JXydAKSwYw9CtZBPiHLnnJGkWkfjl0eNpBWDIn2RZi7UX2mbfWjVn20
R2qxCY3M7WODcTBH61ge+zk63k0/y+TK2rjJC8tLzORdiCSYJuUs+vs11TZxChN6UUND+YuY/1vo
CQu9SCS2tvYmQxrD1Ea7NVUphV10nLsiKJnj5Fb5aIGQ7MzYt6aMxTzswZz4rAcE8YjM9TPIYbup
lNkbxotD396k75WFWKEy4yMDKY2JkIbMTHdlRvlGDhyDDyqfvFg1OVaf73PLwXK2s4XjCQVBkb00
Vry1lp9r2ikt5p1vIfZR0BmC4wF1Vo/3I59aZug8O7DLGR/qyo4WNh0ybyovhcaYutRJpFbcmdq1
op7TpReLiQN+m0X/zql+I1DvaOIN/i6rO/fGpS6MXZ4i0E8wRZLYa5MP8jNQVSEPTaHicJ1eZmT6
unsQ5skoUpfZhoHeKiH0VPpZ1O/V+G2ZTBdfpJw26qGpPvp614un3rw6xXfedkySOEnsU2UtZKN9
VOJVrwF50OjPK2PRkrszueam7iUDwO34QRqbwDbJpphR1ZOg57DDcevbbUVI0Fmi1Kx54Ewmmd1T
P1wER5VM5Th8MSfBKjAsz7PxkvH89uMn4DiqKl3F715/qJXqC2gjZWscsvSS8a5nJHF3eBavCR9v
RUwbl3gZFgLcbpF6WVBZjJcOC7bQiuf+LvlxIyYnpiLsjrnNUB3n9a1gcDuNXD8OGoGnsOvctvpd
Ut4c/FyxYnot0Q+W0QX9pGyT+WsGDYHCqa4iTC0OTedrFu+W027kaoUhzgSpaR/LvHZBCU/lm9Je
UoYTAimhM70a4nbqa4w/NB63Ufa6Ch2NJncZX4159TILknc4cZev6pVe/dcC+2RgyBGUOSy2Bjlh
8vWyBsOkE7Zm7gRkLfbyXb3HDfIBdwaAyO+QFHtFZyqHu6Az77rwpzw7vN+QhJio3ueUJeUmwkyx
Mo/DRYLw6VkpE1sm4/2bKV0TSrNZ5H6bZ0d9vi7NEMTYrxyheOZT1v+VDettpfmUTA86TRqJUudZ
+phb7JiXkel7n79JEX0aE2fbHAIhgPUxsmrvZbK1yxjIDhY3LC8gyy79RpS7++MycFqQZ7zQBq3g
1uXhYUTKyswAJ2H7Psoy6aMnjbZiannm4BCa9Xm9n6Dr7JrKS892SZ1o/lxe7cY1ZBRHHIY67hO+
bd7zqMoThQ0aLB7FSL0N2SWyBFFcoGY0222U0Y95MqvxYHLLrpwt6j0tzXnM8mvCY6jcxuGyJPW2
0yUvBymNQ6mNXvBRVCxQ58eEEwfVNG3PqUKZqTOC7dEBv7Xm1U5YOeu/VwlzIu92tWDo4fwu0ckZ
cW1ZiPOlTZF3E5Gyr9v1IMr6aWUCb87lG3htlUGOTtGq7dXK2BmNE+aIpxlLLBX6Ir5QM/8rBxaA
02XfFT0KrvmwoIV04pZkZti1xlsz82ZHV5lMXmq8RUaZtxWto8pQV3le1QlF6XcF7jPynlwJg8Nr
GWUlDllM3LGDwFcbvPCRH8pk047vs1xvgb1e9WjTtkfbjjdGadM/jcge9llVe99QnFMqq64p2c8w
qeCEeApVSlL/Sll2THBI1h2GKNagJguhiTRB3u7lR58MJ+s+yWBWWXNQRTwNCBPeOEVeUhDoEKU4
QPVN7Zhezv3Y2bcYu8tUCW+Rk93g9F5q/Tg0snIpBUwLsb5GKs316nhtT9XJ1N0Umm/zd21jh7va
b5cm6IaGG2f4WdGi//EgaCPW097X4/4xNWizrfkJbsuvkSe7lldKO5R7CCSBaS1n2Uy8uLJdeRz5
kogCNAQyoqSZOr6D/Sn1JgYbek0c4VDxhHZBXX5n6dXgLTcyFOryIWjb8UCGttv0zU5elNe4u/Wk
NvGLN5wrQCp8HQM18UjefbPZ+bBUomrw/2q6QTfwlqAZjCzcpkaEw5mpAlPUpH9z6PVhhfrZjJ69
wk7LOq/PKU6Z+E1ooEQpMnV4kqXyoYz3OD2oJOVpLzH5rMQE5ibaGAUdPV1Stkira49sIpXKgyoX
ftGNfOZeLlds2J7x+4zUKXMa9kLGB2Id7LE4jXN0WFO2MBsBlwzIWHVI1i8F6hQHVzy+i7HEhGwT
Djgyo4Khkwybu2M4Y1C4rtWBEK/FmEPJkMO5u5Ao4K73HH35JmJpLxW8iIsiUGiGaqbUg/E7RG+T
KF5K+sc03ZnN6KlG+5wO0uPY8bkOnSu659iwOjcbIpA++cHJGYe2x7L/6PvjgBHATo4F67LDw8qD
usZHyFRB1h1qy3KHpN1oNaeTNcQEeaCziHJbL+ijle0PybhR6jGwW6Q9bXfXmMir2muGHkYLUgIC
mIpVtea4VyIffWwjdMDTN2ukdWj6oyE5QXFR4HLfWZCA26IKo0VpuEDScOi/T4PmJ/crRyPcdbIX
dbdCyrYNukK5N7HWmGyN1DygdwFCLoz9KDE/KZAO21ss/fVK/WXF5r7BZhDrwB2F9Wi3+1r9x83k
qTYPcf6WSE9Vv9cjnAtpWX7Zg0LlxmVYy2Aqb06uoWSf66oM28UiUSbdwQ3oDd/AboONC+wI+5Tm
XnWSc5TVARmVoZZWodLw52LhLDn04lArsb+aDBt7DoHxpKjHdkaFbZ1HrXnL1AOl3apset2H9yd0
f8z8sZRv8/AIUGKnZYPXOKjbtZR7JepztlA25ZZvy/HWWsytKrNiMubhQHNaNWrrRbrpxcyCp4lu
lrgMwZ+r/W6ao7/IMDni2fdtcj9NiBHMnSOq1642teMMJau35d2KOCPKPGiYZZhGcxrYUl00Y2sW
tCQJQhczKWRsJXSoh8jYsQy/a0NJUVnZ9U1Gudlc3rrXEuOssFXe4vn4bJBGEo3Vi5pjb2e7p28e
bHtFj4VtyESlPBdWeauGaiM17Sa2+11s5MzTkCjkJt8ZKcFOenexxHSU5l1SkKrS6BtBOX4Pu4mt
t/vNRWXEKGhG/qeM2koJeO/izWiNMyK1l+vrpa5J/LWL7VTlOyS55zIvz0Z26KwUO3Xh5jhl6rvp
i8rjvjG7jqepXY5qbDGu2PRD9FWLBU2bxiOjP421e8lD9dzMY0Do9T7LpQMEYT/R5VuGCqm0yWsz
LpRAfdgddUiA8RudA1Fb7DBM+ySmNJ1hC3HVLGxdekTNIji+812SkaNgL/VLNE+MpJedcWn1fafP
QcR3n4ozQyVLuahF4OTBAkJvnt869bcT0pPZFHsuAd6de008nPr+vIynhOfLLMWnjfq7bueWKXI9
lRZo0OyjYzu1qmS8+flFF9z6jc2+ZIXjfbIiau8MruLC6CenhBFa9yA5L5LZ7de03klA57SRkrmW
mAdO2HsIIlqTd2286RNKU3W6T18047W3UKuN/DKo3Z9qJnuZRsjI5kC2b8LSyI9PTXfVqFurdD8o
eeeOUpbQ+xIus1oGSMHWcNseG4CB08RJuLFUPqB2xvyg2W/LtLzGvHlcc2IGyHr1Ue4trx7GN2L2
n83OuBZj+a3JKUEyqjhla/IdC3BmqnFr+PjaF05mpVgJsDJQuKMnFhzwp6pubn0m86lVh5eiUp6j
dHLjKWE0ml9nNtLRMx/iRnu+32xjvh7TuruWdPtTaQfWsWy1o4wzt1seG2HvrWlbIb008mZwsKwl
n0X8lPyN1S2d02+9N3czxJFEmh6r0Tpth/yD/Di/FumBcVQyyH9DhYzOBFVJWGKdGW83ocquEPYc
Y7jPtuNDb+kYLLEARTFb/asT1DT1Z6VXLummyH7S4W81IlcoWFebgjaPQM/5OmOVQgD2pCFgY+Oe
ICGnTEb7S5Vdq8JE+CLKiMkjb0HGUgr3SwHi777GS9ijdJ64D2UaN8MovmJ9PneJ4mv9GMrGFIzY
1DFXhC1NY6dTIMvjZW7bQ9qs2+ke05XS2WiSl42tP/N8l+jvGktSSo5Ay3Li3aK2q3XNm+XoZcjL
P5VbP2FQLjLb70kvTprniMjVuDzZmG6neHVn+arTwix0tpreBwuiSpGuT6KQA72eNgmmhCZ5qufp
LbZO49TulkLyi1zOeG0xcltpj52DTl6yzBQOk0k5YSNRbups4HdrvRVTnVW2iPeply/Rj7L0rN6k
G0u7NLNNG8O71mzYbzKkE2I8NVnt26v6GA8Xq7Q2UnfVR8mtGsWLnS6QWudtMvkJV/RDiDdBVuu5
Nygf7DDlNK862m01M5Wh52dl/kct9O1ov03xzJOjbupR4RFWHxo9RPv/P5yd13IbSbelX+XEua+Y
8mbizFzAkhBAEhLBlnBTwZbI8t7X08+X1H9OgyUMKuJXdLRjtzIrzc5t1lq7KiBfnfr8yTNfkToa
sGhW39Az54WOtltASZtM645FEN6lNrwMu9iWojRHjz9dgs+FbCdO79e8rDcRRciky7eyZiz16C+o
VJbe3+lS/kTLgmMh5X9TEV/JRbm2K3OduD8rvMAmIiHuPhoYN3uE9V5B9jGLNYDRVq9Q/uKx/pFY
5cqPqpWkYGENFS9kQHh9XIRyuMpJwebGzwons0F+NzPVJapnK7xrdRmvsv4+Bl7fFHTKADLiyfaj
Xntbx+Vli+mc4DjQ2VwWNSEvID1GuJc2pdce8EyIXfQfNGUX50uDkAhIYS2Tm3NWIQVvShVD9bWv
7+36RwuMbzhF5Lat9rvqKbQAalf28LfWglfXjx1Za8AFXbsxkxCPdd2VIbW2szF+L0lolC7kA0jQ
hvqtc8nE9W96/zWKgHknXzvmGYQbCzqIQ6FSRPilLyJ8OO+UFj1KakmYbnTId72NOket3lHi5P13
8dcSzFyFhF1yzivjIY6qrWOlW7RWCNJhXFTHNPpV2vWipG5XoEWEI7zS2ebKPWJUV45Qxv1REYtb
FTioqgdWni36oVsFfbWKSMyQaQm97+b4jUQRMAfDaveKf1aLF1+hUFkBARkjqCbOwgAWWDvqJgZ3
n2tbsgermmcGGaJ7qm0uDyOlJt0ttuP40CBkb5tLg89RpEPpv3hkmtuSDJMOQHat2h3Vm01QyH8j
OtI4c+3GP+Rw/0Th6aJvjg1uTZ4Q2FtdG9Bsx89LpL0+3KWA0/oUREBxNDj+g/ml0H6QdiMIq8vD
CCGlXUi0blyDn6Y7bldthvcCblW9NLQ9CvmJ/w1AFfBQ+L5uB1Z+TZAv2MePhbkvwfDFKyI3MCRp
9mZKG/p8RVQspYFegYvsuY3vlPQv7cUD+gXs7JCD08RH/8U+Nnu7xOqzICdb/+q/qhFY5hSSKRZy
Ld/p2r1eLv/zP/7X//2vn/3/9t6yp9+L8B9pkzxlqKFU/+c/J0oV/wLz0VuFXxZUlmmLkzLqFNKi
rf2Ql6uEPlvJk67CTPw5GDLvx4uWvtcW6RkQG11OqhR0GnXz23P44LRN90dVHBo6yiZNhqZSFX5Q
BtIQyjVgm5BWscp3cBULlbyvbGeHXpGWfassxlpbajgAke3cmXh6SZhQWHHp0ApUztEeVfnYZUi0
1P6+McFS2t0i7J78QFlUPpihN1SC7vz0LiGJCp3BH2KO3s/IpIiAhINgQrleB+Aoh8dbLDN/2JRA
4D148ZLUrYFhP1U5g9NOvdzCZAZJsRzdAmP04gzPUsqpT4tnzaGGSbAy2HdlZ/PDgiQoNJOfJf7k
ANYwBiYilfky0R5vr6EjzvBkDWlHoiF4oCAJJE9FD0b4Wqk8VFTrYMBZ/lOdAJgKVeqnwC8MY5kC
tCKJQoXgZ02zcnJ4GczBgQ4AuvE9TaqlQJj7kBoigDD+K82JIfMsHHXtimRvBoyJsM2JbMoga2NM
AdfsE+2n77Ak32lxnLMTKtVZnyxsVP+0wme/+Z5vSpln8WcJdqjNfkm0JczTb8PegMRNcpnO7a+Z
IwGWepLAglcSA/n6ule/l9GDBBGieAvUl1H6XsavUUliAFJr/hLAoyi/mOBM6U2N4yfQaNGyVPNl
SWbRgB1mJnsvf855fWLIXyokO5Ro1f4tpLyTUNqJeM5r+uqoxmMZclJyb51A6LM3dl7DnnolP2o6
VJ26JYnm29s00Qz4uG6ftmlC70xB6dMYJugOtvLckZogCbXqCFF9/AYgSwYvQE4ebtHGa/9OQ7ar
51XTqVaCsW8OJgHQzIQEWPfy3HBaEBLVLHQM6BwB75SfX7DYJKer6jilYuDRUA43zhxPou6llrQA
p5BnrOr4KzkIImO9mCHXftiWz2MbtJtSHaQ6dNrbqxPpI1fr41IvaGVlumute7Aqcv45CbqQIqEP
HAPYyAB5DMie6vBWPGjq3z3Gkv6eeJ/q4QMnDflqJanoroLWgMPO1O1xLwEIakklhA9D0eIpdDNW
05zeNkVGzkahwaEO8U+GCvh51fywt+2wd0l88ZxUO+UXzKTHktYUiyxZdebKb7bF+BjFd9r3ul4n
zdegeKBnLFam97Z5/y0Bi6a+lNXaHO+dzd/dgPuypPnEV6j3C29VH4POgWb2UzjGiHMEx6rftO7S
0A/EEHm8QlsFORwK3YmyCtR98kxaqXbXRbmC5Lrwh1e8Z7lcEQxrayJtPEeQZtK9QO09ZcOM/f4D
kf+xGqqK3pxoJQ3+/vNqREqhJXkUyEfvnTZ0yV/1z3Bf3td76xHz8cN9Fnq0fBZu3wL4oPmsPqu/
qFNy3N11dO8958vgG6AxiAXuEgTIT9rPt8rm9kGfiLEAvZfFCYcXyiPj6Ozf50kOSVQGIQw48nTr
qtqArDF3TfGik1FG3tvZ6N0RVFePiO4AnHOTOpQcjg58czQGliGyZMrM8Z/oV/+ekSEjF4xnwl/t
ydVLaHUJ8beN9qmLMYN/q7Rkld5iNDoV45inX4by2ZEPQfjDit6s2W7Kgoz56fbRTJC20UyAziCQ
NSe7VqHcboWy7XxRR6rlrndfBMGmMT0eh3LRGzvXe+0z+M7gLJifa4zEqeWStME6hUJ6e3eUP8wQ
k4FMy2wsWIpUIj/vjpPFuQGzExqTfTKNH0OefDOTHsz9MZZ4xI8mCc1WAbimDPcxUe3t4Sdixiw9
m6CaqqlA5IXePW2ooMetXDSJnjxwo8lQjWQLlu55/J4+Vw9Vt9aE77tE2FtOl+PXwodluXDeWSaq
nCCJOB3hG2HQ7UlN1cvoHEBhyxQCYip9U2h59XlN3LIzyp5U6N4Gt5KmZ/MHInHgTt8bYJ79yU2O
kTGn5PL5UKBdPRlT7NPFczDSlBEOahPtExJYzol6lARz3kxeQ/cHolMhkR3toqQAUkV5yoKz1LyD
jy8FyfOgoj5hnhtubwdhFZWOQKeS4p3RZS1K/uHk6odCVtbc1EVUIg1A7gWJQn7c4FfeXrzPBvpf
32Gpqib8Sm69+PnFd3hlosldyNp1kJviXfZGOXYczqYxI3U58Z//HEiQZS4GCuPOcrSM2lcyHugY
o4FSWtJRpi2XcgEQaAuQU7NIgx7JznlzL+hn5vd/D06bXfYNoPKUb62UpRLFQRLtpQpSJmyfiLro
NimPGi1IPMRoZ47HZ+bPv8ZD8ZWLSv9m1Oc/f6w7jkaCj045jo/JQRVE6y5cU3HGe1x1cxdg2pbg
92G8GG6yiWVrm3Wls7ZjYS9tFTqUpfzUB3XpGtZLSAI9itsnBVpHK7xA46z4JBp6a1nGJZQTb0uX
rLWDXxE8VyAuW6W7iywKJVSBMq+jjnkOUIPzwJuX1ForoCald4di4BIiNOzps4tSw+1TOTFzvxdQ
wUs3DMfEfZh2ZO56Q6scRwr3ggZATMWVQuJy8N45LzpcZgGubrZtuBZQs9tjXzsriLTopsbOacTC
n/fOz3UrolId7aFIWjWds0AdkimirpdvuZtEd7fHU+YGFKbm4mbQBFo3KetHe1k+yMlOAHfKeFj6
9RePXAFdafp9Gu9QxAmH5QB8GXHStFl1NUDlo8rnG93cjITx+ufF+9fqXyzB5PimypikZdhFezQD
EGLLypOdvzfagfXHgjEZASokmhD1i5nFuD60iRCjbeDoOhNXFzhOQ3s4hs49a5MZyTpvkruImpVS
bO1Bw9bK923qbTCGwJyXNrWj2zP4eM7//Ph/ZjB5TZpe7gzfwLI3LYGeRTqGNca+2x3IOGptALRQ
jVtqvCkt5lvFV22JX5v2VTbLjYBO9sZJdH91qGlUHg3lB53yCS66QQVkLLcgB7iY94oEkqLfOsHB
r7odCpTLynjzlXyTJbxiyAtk1B4p7nHgkuxLLD8lUKMrLVhKnn5Hpd+VXgcq8L4QMDhTc7Gkpyb5
4REXeh/HguuqO97M6ghLcmtxxPZdnFXLb1W6iVgfl4MXY6yOdr8lYwTVYGYkccb+GEnV0Hq1ZR2F
wskZ9EMy+lpXR/t68Fe1duLghek6gs9ze7+vm5qLgSbGs0uGQQ+cKtr39dZ3AXfnW6868UzzQli/
dyXPl3kHHGiuL8fV1bwYevImxk6d5E3K0PZ4xNRw+eX24AjC7dxqXnuQ6ONGSs+ybAv53M/71oHa
b8eKkZDcJgu2+n2Ng4qGtucgm7EfVw2apssoHaimhubQ58F0qAJqK+f4FFybYVx62Cl/x3IqobtW
kh2nfmYPry7kPyMaE6uhRk3bDi0PYKgWPxRfBm04QmKy7utyO/gA5AEpOXhSA7BwP0DhKM6/iCpo
Qet6pzpr/qu4XDOTunqCLyY1MSShjy0LBkj2jvc1VtAwS9310Ob7MvCQZBgA19R3klt8FPFLGdZq
D4rfrn7F0Zvw+nz7/faEZrbFmNxdT4+6uq3Tj7tbtdgRv1tx3mJn5YU0YVHuR3uu/9rVY6cjAAR5
BwWgj2YVF+aioSptFGWU7hNVJoUjwqWTIjDitmyQdFrUMHBMJX50KB3zrBjjUeanth4+WkTf5ZBs
snxlICx1eyWuTwuNXdq7Wo48feLdItO7tuWABtU7flka3afpViVJAFF1Thltqv//4ZwhSvA/g02e
91AKSuiHnE1Kp0suOs6tVu7wtXlQuRZILAbqQeOz2Ys63WnJu0IxGexTDenezg9BQM3rRPFa1Ndv
r4Mi7sUfRvZibhOzkHi53tcdCxG9RwmVYqqEpJaaNW8J3s6QF0vcjJkxRYT655iWrYLopj3FNILV
G0TbCodjWPF9hh6tQD43+tYK4IkcYlX4GcJCSTUvJzyjBjnf2zO4aiz0fyYwcfBGXYO1qTABVPcV
9QTKPEy3+bg1muPtga5eOIO0gYK2LtkecQwvTr8qt4MHRYmnWpSu1myzZNynSIOUB4GcjmYMjnr1
w0yRNtURvCdd+Xm8VvJsZey6ZM+KRjCnUh8yW9StQzn7ZjkntSATNoTP2ki15a0L6QkjjwLHSAlO
wsWJ1a0dS9/giRpglMhcJ4AoSK1C2kYMKFzXCeRxyOUkBja3F+r6OSQhhgC4rZh4/Z9n3khyrEu+
E/I8rcMU1NHODl668JQVu67ZETB1zcvMkFeP4cWQk6Pv6i2dKEoZeCES64r+Vormo+vQOvbxsW9e
XO0t94+YYt04h7MO9rV7h1qiYpua5oC6nexUWtiqpJHO3svhfZbe5SiNO2s/37HKnXvK0E0IZw6H
IX7L6bW7HHKyxAqqW2Es8xqlHrUX+ayPtGWhIq9q+henlQ95Qsj3QZMIBTXrIWo61J7HpelpGwEi
c6psrTkQ2wa4J9KTB07Fs15IgiwIydRwa+k7/nXVD8sE8E0JKYpLvuFxpWcwmHMdtQ1/YfYZtiXd
Fi4tUFpzkzTvGEJh/FRgykG6VtEn6pAnh9PQW/qhR3rChT2LjsbaBv40OgMuP2FQ3Mw8VR859Fvr
MzkPrVdGkl1ExNAqMkbmEZr3hkTNOAyAP0D02zo4U8DByaujS19U/5WEjSnK4yThjGDppSIyRGgI
EKsy596Isf+Ym9CnJ5NAaWSa/+9KV80NxQVgTdzlNNvYj2lXXQr2HOSUCGg9bwfZDBEPEBQSq0IM
W6mUrWdjw2s2RqNfiYxdE4/n5OQqYWgUfU5gzg4RAMjg+AjMMyycB4Zn5o4KD+mP774YbHJmndJ3
lUov471SQxaCZQ0sNj2QNTIDKo1nzwMJcia9d3vYa97B5SdOToIzIptkjdwUfGUQ6yJVRySQbivt
ZDVzbWjEJ/z5ibboOY0jQnaVn1+8EYh/NElppbEI/nPnQOZPMIA89tlG9Y/0dtuewuZESg4/IJNW
rbgR+swsrm4qiqT8Ei1apglUPaI3qzT4uCiUY7zHUXnlCA3u82yu4+pBvhho4oJWqHMGRhlE4oWi
p7WIdrrTUM0lNa9mhEUTgP/+oEmW3JLjCoUIxiGHM0Lpyht7yVOPdYeIyUUpm7Oh3Ddkw24fnasP
2eXAk+1MVRVucMj18GHg4z4JULX/q3HuecloAbcIbJCXp5lBr14Tx1CpTmroq5uT6CcKcsWIbL42
I03U7uQewL9IcQLSHoqT22wFqFUyjLmPvb6bNs3KSaoCiZj4NwH9dvzeMcJ9I++EAstL5wGcb2qR
15WowMkHsp2/s2YtrQ0F06I6gya6/fnqRzZ1eoc+iiGGSaXRsKeLPoZlqhZ4DwVFbd9+hDAidMR4
Sbx2HbR/0zpmxTOD6VBa5bUjvwYBZ41HnSlH27Fwyg/iwmmxvhmLQ6V7oFVODSJgdOnqqM6Vd6kB
Z9JFdw1aHQqSwHwRXHgqjPROZJPVNxlRQF5B8pQJVAgK9Wvd26t3yrgt9HRpdY84e54E5vAO+VYA
Zl34w/gR3jva0mv2LtpOCD/SeA+gj7qGil7HZx3ueOr+FWRQgUIVmKV8L95a0hAS7BqYxknwwgYs
awiO2GG1Okneq4QZHtDKwDZLXYcCDUAtEER0GhN2Ok+lNfo5K109lPZJ87V7zXqSymZng0cmK2+C
mWqRyBuGJSQMcquk/sS6iAyX5P0ynmRAyB0p38Knysdxir2zQSESmiUJkxaRv7F/q/tmI/kFfCiQ
lYAEv1vQAM17ZGF2lRAWf9cTtMWzdx8CRmgA3APUq/h/DeGT6j3ayhcbwDkZuGUJYi009jFVIy2U
VjKAIeeb4a6cRH6O2vvBWOZQ1mMO2AAmNpQ0b0E2Q7Xva9GCl5A/pT5lJ/03m41AF47fwoOllwOQ
vlPHFYRLKsUUZcR3pAPk1+670Ir/BQ4xS2E/oKspkq7libsbkPgRKF6qk/BBaG5iHqgb5IihULsx
myMGxaQyD+lI6U9aQQ17VQOqEH1T8lPA9+oWoob+GXF0tr8wj6pxcHB7YpFPdiy0U7KIOqooCpGX
wc67/qowlh7MOQ2QfvYd6eG2Hhew8GzAodUiJwlL3s/v79jpOHqARgEKWgIMTPlaGYkkkWlZkFB6
TJ6B+sp/Sz/kL9F396diQF8jObJgz0bq3xz6qqA3vSEYBiJB0pb9qglPIkWRIoRNpFKgVCLSJC2S
Pxp6R+VwkhUqv/ZzElpfwvA9pCKPFZfTIwrT9LTcieTFGJqITZ0BLG10hJqhBrP9wTK18m1Ofd9O
rSWXz6VkpqECkBr98rZRuBZ6UbvGJppAJygKfn5W+7GVwN3yopHUc7dj8DWnt59oKgHJwRd/3B7u
anVLpwZsWHj0/FI/j+dLbqfoAT7DCA/JRFgiO6uIR5J+IqQniMcIJ3Df9Tew3STNZwtO10wxL7dN
VwsK+DChP4/vypkPbRkTSDqBjEamvaVvhTKbL7j20vwzDAN9HqaVoZQkrh3ubdTNeOu2CYGKjgAA
5eovH/YpQDAVShbQ4pORvM6s8rWYDRgMDRx11pnq2ufhpbChM7hPzIZn1n6TVYAeBqpq3Z02rGro
bVaLEd9mNGUzR30ZWTN5zWuOoa6Z9O/QVd6bD1XnC1+NxnW101pDKLwKComgEHgHCvgiyZnUxe1v
ncAwftdgdGratI10KM5+6N9fDNYpo0SjEHZ0NOsvEMotA+a1GsKRTXeifqfDNx+Rf8gHB81hRACk
U2qFgObbfSW3a3KsZJQp7vKq9ChGn2MyjrenOG2x/JHZupzixFG2lCErk4Epcsk89UAoIlGTqw88
AyRxbHtYcvjFlbPR5wCiuFQAo4W4tf/OPEwZN4RtsWlg9vlYxLEZD1GHH5JWa/EM+7tOOxQwUrDA
pvJm1juU7pdcu7rapaUoMAuG3+1JXL2AF3OYGBxVHRIpdKXko45OHiHb8TRRlbk9yrS77+8lJ6eO
hUE/HCjq50+tlEwreDIDseTOYrR+EguUJSq6xVnOXnJYM15hvTTZuwOH2Kl6aJb6RuKI2OVIMXeX
u4C+uvCeoCkwzgOi/k0urY1Xh9zUD+kHSMbbE55gd/51jC8mPPERqyQrmyjQQx7hksolHWmCY4L1
9xFarRNUS/KlpA5rb8Rm9sdCOSq0D5iZgzC+f/iHovm8QzHe+KOYnKlWksQNjWgGGbIZ71+KLN0b
VKIQqZzqXWT/AHmrIx3AZ1zza4EVjZzIZismTTGmZZcBlYW8Rnl8z13EXGRAp4YzUZwVvNz+Ruuq
ZSZ8o16GWeZPnw+GbkhtHg+MhLCO55kbR4jJdKiK/c5SWNaxC+znsA9RMe7vDd/ZiVcctZyuPEsJ
AuKLDq4KLrJrnrxc+VqnqAV4j6R04vItrZVtmMIre+MA3rk2mJ/kiP8cknmQwlWsfwvSQ2KqyLHh
YYJQjRM0hJ5yCwUi/a2Ndrg1GsmTIEMKS7YQ/MiEevJCMOYqC8ntEUqqZAEIBCOEfahb+V2qXMhn
R+Et6CAoQGlAAoh5bjIcHC1odiEKduLoQ+mpIaXjGd9e0qs3+mJFJ096RxSR1Q0rCgRB7w8iLejx
x/vtUa6WB2jHAeIAMBcwpsmbNqR2hwqpHe/9Z5oSew/tpg8XibIswiXaBgje+ckR7TKzvPfKVYTe
Rb4IX5xt9cv8yyfMcFYz87n6xtIkhJ4qBlOyJ56Eh9iV5I4awZRyGJtyHSySINoRCrTdlru1pFqI
lVdpshQDALTce44WLz8K8MAqG+NOq7Nli1h2HttfYuq15nHW2bl2q8ABmgBKBRz3o6J78TQ6bivH
aV+FImfSoIMDbogLTHomnC0sXjsEhqbS1wbjQWvGyWrAeoyq0MCvG2D8E85ToTfHLzxDW+uvWKEZ
1knE2Q6F8M2AGlZsWLu0fewQZJ3Zlmv3+5+J8Omf7zcKJ1GTdXq8F6xWBSjEQkI/EkpNgYD40nwx
5FUKUwtkLAyqkpIG6qToErpIWG7bo5TP2NRr/jXdy2xNNQAHAWb9PB0TDn0o+ZDzDTjASrLm1XeD
bYp9j4NDBKgWlPjtFbia07kYcur8WYkUZT7MRfH0KWjzVwHp8hcygaj+ACELzDetOpGtnxn26mHj
kNFAnTaJxjRBl/e63dtKH+6Jr90UwWOhAb6gPDGQiStgfjXBAwBwmTYqAotEhpD5ycahkJ5JTs5M
Rngy05cMADhHHjcYTMTkFIRyYvahW2PlAeBr71nyTia/lX6IzHSKDCP4f/feCantOnuJl24WlSHc
mD8mgDSMCo9NAR01eWbg3WYlnRWSPZhHsjykeJJixsu+iocyLsaYGN520Pq6CnDncNcEeC7u/sqU
5/anGrurqt7m5rO2bcJ9rFt7TdHuPcpZ6sqSz4TlitRszO7t9qpfc/sNGzF5k9NOxXIyn6EkRHcT
Fp32JZg+IVbPQ07Qz8g8grcHu3qxaEkOYF4HrqgJg3Rh2+SizcyqMwKxwxhdICEYGCI6PT8SjM+j
3a4eb5rOAklXZU735OOMNlACnyYzwkPprTfRMMC+d8q32e6o1z/sn4HEu3P5YaSzbaiGtByAxcUT
3205P+VrEbyq+qPzdHsVr4YmBP7/81mTkMDtBrstSkazOioy1JX8Xe+eym4L1CNDLbU5iytjDdAL
6pPv5oJz3Rcz3t/Vgqwp05FWB7Vt0+jn8zebJGsNL2Bx21i7oxP5AjOpVwjNkvKrluQIJOvckuyK
ReYl3TVUj1p4LJoN/ap/MpQvxfCTxLGHmnSMLFrineNhh4UZUYxwi53rqjNRzFUw1OWMJ8fPzZq0
sZMYdz1eW1G3KpBOtYcfhnVEx0wxaNOAe0dLiaUu/yr6l5ldu2beqP6C0JVFeP9hGS7OSFYT3UQ1
owfDut3ECIWkMVIXlbZCOIzUlxb9ZcL3cNvdWJ9HPRIhw8wUrhk4Ym4db902hNv+ecvCPITHomF8
kuxJsb/SW2aro5yjCVxE8HePpsLwI/eB6yHOuAqL+wQNnYQi+e1pXDM5oGVQgCGfgw82MbNmlQdq
G+WxwCsDQMX3LPM19x8f598q/mDZcPfIM1ikGz5/cd0NVdxrWrBvki1gLXEWu2YdIV5Ym4vbn3XN
2LCxFh0Qweub0zpm1caJ3RtOsAeNQL5CFPKck6c+YblvD3TN2BB0gjqiXEqqZrKLetCPnataAcX9
Q0jGsyFVTB4+I2iAiwBhcvZhvLpjFyOKT784ui5du9XaYkR3PKBj0aPb0u1k+anqaJI980JeX8Z/
vm4SU9Ok3PKCwQ72cb2TtLdRv9d4EVGFl7q56yAciul7b+JjcxuQFHY+slQXn9X4aPMlthnskT2i
vSIFu0p0zMKzbJExWZYHayb+uGq5L0ecHMewcGn3VLKQVCS6lnZE9qPVfnNgaJVutWFdS5uuhVhK
RKLw/HDNCEFhjM25IVcX+eLLJ+9VYuZqppVcC7wQas+xu0HDgyvY2TNrPDfQ5KniqktarCbxnuee
zAT4ILjEYLzNOVjm1SN68UWT10hRO4+Uqs5ejmda17KXYDbQYuCFmffWr4WRl9s4uYHwhMKktskN
UqGg0TFRI+gOinAUn0RmTpFf8+SdHEFtr4TrfPv6X40VLkef3MYQfXz0dYUXZZ2U6tgirsi6mrSM
8Gmb7fFunGrqe3NUsbkVnlxMjbjXzWXODKlPWggItgWw9UKhieRxNhc4d24mIVhYjJGsoKC3r4NX
A2yAt8MlxY1x8+3Maoord8MIaJOow0aqwk10MApV/sJIvEZkjAiEFOOQqj/qknrnC74wqta3B9Zm
PlGbPIN64vzL+jgyWrbpu4ccYkHWClEpZBctqUUHHUmFvtjU5KQqQL6G86Mo3gmSlhqCTvS7DpuX
2NhUDepUVb6JeAvqLFp1tNygYbDOg5C8BuhNqYTSdE6gqEooiECnh1jnwsQBImtsxPmckbu+ovR4
J67gLXQmRi5y0jwdFYwcbhYhhVycYBb0DequxY7U8YCYgWaiW7cXAKjbi3o1vDJ58BXHJGFuTEO4
MAJf1WlgzwhngNuxoVRv2VPyoaJW2/U73XsBfjq0RwD3IrFCvQqZDPLFBUVIrao3t2d09dbgVfGg
6bqjTVMbZhUXfaZ4AEITWsWtsYE2QqKgmfzt7JGa8Mp/56MJq2yN3puUcKzJrUEtJ7QSn/SWcHDV
dx6ZmvjdOAPJFfjkRjmLhA7oSd21VoBFclRm4x2sbuq3gNluf/lV0BmRrkKKmJSONuXadmahV1an
hntUGdHG2gzFu8jhp763qhBaApoq8GfsDCggMHDogklbj9YYaXcCFOmOry0Swzkl7GGcg1VctaEX
c5vmGiSlswJTo9hWQDsG9dCe+celjmwtOkit9GImDyyIrJ5ur8lVCA1YN1nH4bAseVplM8Y8dVKj
+4hIUc/vaYZMqkcrtuwDna3xpqz5EtK158oChQU5wgata4qfX/g5sVT7dJVgUCmgAQkIC4Fz4DK6
g7VpqQxo2cB3b+nahoxYvPJ75Qu++O0vv3YPLucwcQT80Rv0RCOz0QY0nkX/TFpxGZFmA2LIHbw9
2NXCjEVM+tGGVoNc/fmLaakSuqZMVoNbQKpXiF6T/TcMAXZzA5Q38gOnrLSf2jhGtHoWonXNRYfx
yRQsWZMNa/K1XdwNmiaXHK/6FdhZmclraFSUCfNlSu0CeA3Fc6Cl+AgastdRCRivfql7lLPSo0C9
iGLirI90fVkupjVxkqQhTmvdJbcsmjrgrxith1LJIakENIO5tMUboGCsEx7afMLg6hHAKquqicgM
BvHzpoxAK9MgBZpOFNGa+baVDkV3AJ2cZQ9DfBT+sKgBm3VCp3oE66w3gzaq2ZdQ+8LExOtmGLQR
zx6jodpS9/TxPmz1TshEosOwINchwBkzJ+naY8Z9BXhlGrJF4eDzpCvfGhS/a1kyRH0/fJHf6D7h
57GBBdpyvnrAfs4WT67aKGqi2HMkYlmuiTX3gsr1bFGBzoOvVH6FaHzHsyU97fp+lb6lKKNCvJv5
XuF1TN2hi0GtiTsUxFE6qLb/kYQla5aJcNJ/KlvoIxtdokFICo15qTRzTsM1b+hy3Ik3ZI1u1Poe
OXfN+0rmayHKMMFRILvaAt216iwWO7dFa0nehAw5zvuhfsW7d2kK6trPM8vwp8nEFeLqImWhk6ec
shuCQpHKWpRGCJBwIvLBfNVQiGh77T4FwqojiEauQlbo1tHmazWheqLLd7cn8acREXOgr72poj9L
lu3z0St1wxi8MvhIKibqllRJnRyk8RV0VYQ6xKwrfHU8lEws2nYb6h+5ksGgrN4qPbFavG6Ro05w
9KV8y4HjhJuUWufKD+rVVcZhkS2OOA3UxaG4eJgKK8my3K4DgEUHYRsTPziIMjpeEnn/PA3XEW2a
YuimkZLfWSAdVdRR1RigItcOYXoBmQ8yZCPzNxWsYoO40gCxI/03UgXsxcVMhW27mCk6v3gTTvcB
TSCUFaxtkb2H/EfepdST3Yek6hyx8Yq7wLC8IvSJtYQ/NzkCfWnpoRuxQEl3IrjETREdJBjSLY96
AGnFRDfoePvYXYFhfB50YvLc2KpQSSyDvbYwTx39DL3XsDnq4a/UwFFOwd1Ly9RBghhBO/8Bx0Ug
6ChTkrAg4yWb9+hjilw+F2RAH/aIgPrCsjI6U50yGhfenu2VpC6ztUnvK5RLTWVarCsqrffsPidf
5J5hIDVItqjGCuBS1mx57fv6nZy/MZ4I426P/OG/fjaVYmTbgevlULGSJ+8Zj1xcR3UTwHmk0yhB
hJyJJICPVnHf7OIGMXb43HoUHNTKBAKAXmCyEphT3hEOvDhDQ/nUPDh9vAt8b5GFvyz3IFurIqZH
0t+B9A7Srazoaqh3P/TCovKarSRgiG4NNxy4pveBma2Rdl/7PIJqoa30UL6jgrWA4ZOWb0iZi94f
de1s2weBZ9BbddMgO8qhiehQJQ2CJUgLDlRfTUQ9ynQ3G8n/+ep/XqXJHe+63h4Sj5sDOIm6CIgM
5gYFuEoEMe72lvx/DsM/WzK5plLWDnHQMRggNq6pUx75GwGWpiwia1tw2z3Ve58GFrM6FVfvqkqT
XwuKgUI5fXJX00DNEr0mP5KlL2LVqVfX5jFDQFBZxfGOzpMzH3vNXhPo2rqlk0fHRfhsk5y8Ktog
JFNqhLQXQGtbstwfI4Bhz3yw9DvkqX+zvN21pCAhaD4EnBcgY+xyDkpqrN6UAaVXfy5BddWA/DMx
FKE+T8xVe9otiryqVKDOmyIVh5Q5TW93Euwmt5Bp69uh8tAjppxtVEGyce+D/GjTb7170d3HRHq1
ojfKHznNyBMEmAtL2Vhxj6b47wR3UBirhN/LLvyZRdXFLk0vNdUCGK0IZID6n7jIgdEPdiGHWFya
g0pOchwqmgdWKKEjs6k12wo5L7MGWyxrRw9FxvxhlIIHcxQ9rVA/Cd/6BCWN/iDTBadG6MLGXod/
63SQtcjOG2AVXCU8JOk51BuEEPh9Au7dcNIpurhxeIxiaS2Qjzuzfk688qEaHVr80c+Cfowz50fY
8cmnoviE6JqojqpESZ+3SasVg9bzebl38mc/R68ZbA59OeO8hBC21ZF3b2nTni1FX5L722N/xNeT
sTHZukloBE/ZnLrVPnz23A9cIBZOBcgJ6dxqTd2kcM0HesltcADk4RzWKJrq9rLWpXWDju5gxHd4
PZjP1O8FEtJRTphIeEQJqICQAyVVtIMeYRpY9OExUMYGzbDw+nYj/gOdsJPsc+vRu707iQe7gFKA
X4lNslC2cMaDHQr5Q3s3aOjZoOdKzKZ5ECte88CBjcDzF5/NalvCZNBJJ9UtlGr6JdCAzRea1lFA
dm1OWO1KHEBCS0ccDC6zwU5NrlPgGnLZ+3pBq821s6mRT6P7GCUzUVElUCNnoD/kdN6+vUVXh2VQ
UnimqiskLD4fj752Gilx0wLQp71QhuhRztttCOaWh1XTafZtncZ3uXtJUDS+PbT+ZzAA0Ny0MGmk
zAAoTYbWaXmg901Y7F3H3rq2vIloQpKV2oYCdwODJTEeZF99qZRkE7WrfOBZDWh739xXlrTOUQlR
K+2uyI0l3LMHIxx/ylRbNRdSi6ztfPvB4H9yHophQzONjS8rTx2tevTktZatveo/0GkS4+Pr3xSU
prO+XaFs91V25T3QBeJPoO60Ms3rapnn9mNJY8Ax93/dXoIrqTyW4CNfw0oIRPjn1Zeivh21ws73
eAa7KIDr7NN3ROE2GtJ9ECi7zHs1HHreI3JIItHsHVCn9kJ33JXfhks9lhAlfuiCmcDoA5k9ubiw
ehWwIpqC96Prn+eVtIaeho2TC1pUh1RNZqF3//9IO6/euJE1Df8iAszhlp2llmzJljzWDSF7JOac
+ev3Ke1iR01zm+ecBTSAPQJcLLLCF96g/y4V+8dEzjCkuNchYtf7d7pSERUp3xBJOOsdpvC4jqot
RgLJMegbLOzrGy0oTpwEX5TK2wrsqFIdKcmyoBUf/ykvPWWedAJpL5fBjzCVkAt9CVAS73j111/3
B2ViPi3bQpRH8PaBwczu0s7PEjRhp+IcSMrJqMoTN5GJWKpU4ElTvhjq+AX5eCJ9oa9sH/oIqS1d
Jf3nhPrRYzUst9atX2o4EAdYxmnuCNK3t519x62mqCfHTN45X5RJQ38lh2Qkowucb6oM4Gl2OxmU
hrxT7L07YMu9QSHvwhIA0/osfQ/wvQ61ZE9JS3AkeTtj7NxE3nsloXbf2W6PHR3QRaXapF5zDsNp
r8XVbWdnr6rUQr/qIYxJtNw8Sv0aCGq3E8lVMJ4r/FZ8dRWRLM6jK+9yjmULUh2vVrDPEHr1LQZJ
en+oamsjPSCoSOBn+q4yrDRTFhqrpKwKEGiHxSl4BZfL0s9bp4cNlp991MJxzZK3/X0PrCLaFeZN
BX3vbyMmoSVphrZ1O66e0Qtzvhh/tl3VtvaHVPbzc0L5YrjD3+ZY6RjyIFF7ts270Yat4O+vL9ql
iNNgwZJ+AJYzuNMuJ10OZSH5ENExajmAAFDxuqFAJGHLAK/L6R80qF0I/++uD7sQdl6MOj+cG6vU
mt7MsE3dozaDUrkFayzA+pAa66EMV2Yp3txsNV0MN9uZoZlOelBYGd4AO+J3BgIMTYXi+qSWbjuG
cQCzowmA1dUsGLK6utSTWM2Eno2hU5V+qSAK5/ggg1NG81t6azHusnFYvD6wWJh/TI/qDoLNlhC9
nE3PTKrCqn0lO4/5ztHveINd9np9iIXbFMFGYghG4Tado+7UoUOrpyqzD4hffWyjOzSfAw+Xu38b
mIJOJTqE9CXRWOfSulyPUaakXtIxEIVDDwut/omED069wMlT5reIwa7PbGltIIwpMLqoTdBnuhww
jiRZLjQGDKnFIK0RD4cUmxsAqtfHWfpI7DMBuHO4+WQRSX+q/nROX7VFnmciAqMvzEeiuXp9iOWp
/DOEdjmEpcd+bQdMhT7h1IrIVhRW/v0uDF8IWRpge0Jn1Z6HkogRag3upGIiNIA6XFQQnG2EOdaP
vnu+PqWFgwJeCD9CiEgGSn05JTzty7b2eGuAIiUfXUYsEIoNZEEdk19lWp/dwju8GHC2h7U+n6yi
rLIzVRjgV0T20E2HaGVaC10Uljg7CpVUiC8oxl7Oq9PYUHqTZue+uMdmunyQXpvnRN3VD8kvxP11
85miedGvHBRLtY2LYWe7qySagJKWIDel3FDYIEXKMYshLbJJcnQTk6zuEJIgB+mrjqfb9W/5cYHO
zqmL0WdbrbemAi+5LDvLNjgE9BruHNwM7MegvdVeNBM4wSZM90nORYR0964uvrQBbtbwurfewdvh
vGKj4I+dZLslYrz+cB+y9vOH4wSlscrhzReZrTS6WUkajBbaQCWYHK35refEHN8N401tntvi1wiF
ZtDOMZROvH/Bd+R0lXnKphG6UAjyK/HuozCk4I/2Wylvtf6UYsuAe4y9r7TGrX9G3HT5Q2R9LfsD
iQPvWW1dH/9Puf/R4E4ZOy99C4BDwk4Q3sq0RthZXHW6AFQwTYdK5+yiaFpJL1usuc/Fb5j1sDM8
XDdhFH1JfukkMhMGEW6GWc2apNXC7UHni7fKQUtKos8+/JDkulWlfHj4ZaDyOdelCpPfjiLn2s5a
2r+fh5pNsSwmtct7hhJsBPVA92+gUU3Ae325LJ1Ln4aZ6+kpYV1XfY/MY9wLrwHpppWCLe1gb4xv
gRiFHSYz1e3/b8z50aSjq+MHTG1KsGvatdm2MKGxuEm2HRJ4nYfrw628yTnsNWIVjYnC0SuA7zVU
Cf0O7kRq/gcX8OfFYcxurSTvLSPXmRZwG+56bi2GWf1gCwR0k2Hg/1Guog3zsTc+3b++p5WTlLXZ
OS/uO4qYiXequzvcm7ryB46dU4W368kcvsbWnWe/5MOKfNLy+BR1UY8xNMRbZ3ugq6PApyzGHqj8
HZvAbvBIwrkmRggg6569tMU3b8LxaPxQgKQVQAdqRKPh+lfFzZqrZX7QkWcQx4GugiU2O+h0q9Eo
MyI5WMnPotMRAR3TU/04BY+DlEMgSfHxybegq4+I2ppFdCPjHh0Wv0x/PxUv3U9hYSfKxeIcDEeM
NGFSh3eo9kVTgb/phxumWzmg4EMKlrcqjsJdhKyV8xQbOLTm37pMCGgcdIpoffO9tR8SXLKSNN4r
PtJ+4bbrHlRCWVwmu/o4yicAio7a7uX4IIQvrOne7J/q4jkw1B0A34rOkT36X2UcAQziNwoaBdJ4
Ac9jviHUj/prthskywXHwYQCD8EMGiQ+TuVgQakNq2723QdII5nDaw+cDPk3SHl0Gv+iXWqF1U8T
hyVyMlRC1AgVQqu4yXqD2xnErfZUJo8ovE720RkdV7FfAEIE1gP1RAsFgLFST7LnosThTthIRi32
ePKd5+/oOOEYfEd8RpWowWFGFMTootTjA5Sh0kRXcHK4Xqpt4WFWhT9qbSHBkR450Cps7AZ5ojSM
a29juDWuS04T7pWSs0BUgymHWlN4TAuJytO45+M4hXEDhlwOfnyAWahBgqVSo2gjbAOTFPaocRN0
2Lza5q3wKh4d0AG8xCr/2xj/hiVOO2lPnoHPi5xIrqgatpZ2kwivlFK9Cb1hmxfttgxSV66Ho9IU
+y5u8D6ffuE5+y7kderhzUnR95Eh+aZ0WYmtwvaWhtKuxhKpCbXT3+a4Rfi8MPV9Dg4WKaL4bZDe
de+v1PSwkglXtsLiAafqNjQYSoT6h5nQpxNB93I9Hho2wgRZkM6o3t8kBk6jwcpdIXb2HxsOCBtc
KwdmmjOL9TSf/C+3fK4kbCGmZjyD2wGpI7JCRbNvs24lD12cl04ujzACsfO88jlJdWy2MgE6PDvq
CLTf4eWu5jOLo2B0QKeK1rIxJ9pXeRFlTckoKFJSRhcF9Ophlba9Nsr81NTCzMI3iDhZYd3gAk07
H52HVYHcpQiFOJw2hjBtgGFzGY/XFPSKUQKiwzgAd9PxBjTT5AsO98r5u7QaPo+kXo5ktI2u1Zqd
nr03C17qB031yxjdKb+k+8RyC6x1TTeqNqOKNKVb7m0FhNfKyl+8jJBvV2mesPxpeV8+hC6XQ+/I
anoOzsAn9XfPpj9F92kfZG76F67gqnOytH3K39ZiQWXxVX8ae/YCRq/tFTnU07MdHr0OWzwJzPvB
H7D+1TGXOnT9/RjcTBXKR+hOOgJd1m41uPdjPm2dMlmJqhaD4s/vYhZ/1GbsR73J82japqGZo0MO
/YUcRmsdlBHLWSxcd8NTq7/mv64vhbUXMSuDa3k1Ts6gpPT+HwVqHLbf9PKv8BqWBkKMkKgfRA6d
3tmNH2VyJqkdWR+HLwN5PTi5ByHbRAZyfUpLixsoDgsKczwBqLhcV15nt5lkOamA/wzqc4pBcEaJ
ALOXOtivmlYsjgboBz1VPuAfKVvVhwmAI75cGMtnggQOBx1Qok2n1UI9bI3rvjCcBcII9KsNwAk8
8uXkHGOCApvWiC32zt6wTzZ6bRyuTo0TkZIhBrFybyzkGIwH60ymRWL+oR6nVKaFTBMctw6j0+KZ
gHUoMJTrHxxqA2CpVklhS8eCReWbwSyM/CCvX86wbE2r6JI8OffIXQSYdmUPPta1lWrv5Eag5wCr
uIHztcuwCaYN3QlUzppSx0eZdHZfXjzFbF8kkRVHUcZTsIj06Oj4WzvZGs6TCQu1ifFnre802eVH
RVcJcrluA5B5dIDHxHjhfi+RKEM7fA1H9cGl+POxgNKJZrMC0/ny5XR44DraoKXncdDuVYzfaSRW
Kf2dFF0zgCm2UW/6rtjGPKZA8ox54PamdlL2SibLCB3igXYnCutxdF90SOkrPS8Ug9Vgil+bcnzu
w8fOD+9KvztTT9CGuwdjrWe+uKR05LcwinIQJZxlxzYuz1FfcOSwW2JMO2yfRwjvhirbYhrNz3+2
af4ZcV5WGUYz7iJZ5pALdr3yItfoKguiZjRpRND/fo0V6X662wQ9FAznVWqu1TaSawYD8rbn4BFA
z5TG2PVDboEgglg7Zo6ijmsiJTZ7i03d6/CVIaSRF9XhKac8hc/cK5yEQHFjSLfaMcuPobKf/LsO
HU+8djXoElu92DntceVhFg73fx4GZZvZqcSWlftg4mEgOrBX7+TX+uUUNFxlWwl79tYNvxaPeuD6
0tb2XXXNb2t5eOwnbB1Lkj9KO0o5RZHUB8m50VRXH9INq5tSfVHdCxe963NdHIsaMDowBu3juTtc
2Ukee81PzkKIEWsp11DpXsLVSyhexmuB2kKeDCjqn9HE03xKD+ymMXRvZLTYuNVTez8pb3QjYOII
oVRQgQLDizUNadELiQrchJXZLrXmLh5A3EefHiAyUl2qfF5tCvYswzNt56Su9BpJuzzdjN/RXL7+
epcOh88Tni3rtLJzW88ZzzPQ/3Qn2QUH5iUbBBKrfNOvrZzl4ci9OB3ELTc75qM4rfq08vAvaTdC
crTVHsi36csT5L+q8rnK/O31CS416Hij/ww5O8Ir04mdNnWw7ZGm3ZR/r9KnEHAwKTt9p83YHMxS
PRXIKDXM+frYa7OdJYFx7fjI20pgJTH2riVjz1yJ+CiqWVq1L3C+QKbp+pBLkbZlEBhZIvf8E/Rj
wJHp08DgDVsHn8oFFe29MHBx0CWawHk2zxDbHHzXEmnTKu/kb40KL7A8O13x1VwNDpca7MAjyBkt
vjluF7MFlkVjZHv+//ACBJkr7+/iSNtXzaZDx7MBy1mH8hEYV+U1e298UzvtXQvCzTAkK0th6Sjh
vCL7B/soqPaXewsTwywJ27o4d1hfJiw7uBHomUN5zNbCuCUYDtLVwi7aEVUAZ7aPPTnIkT4qinMt
2ajDNwfhLRL4T3n+OkQI4OKF2GevU11s+T8ij/ZfhUtyZrZbQjwdjG2cNCs35VKoZ+vEzdyV2I+A
oLt8AX2bDOak5sXZxxfd0elJjgpNmSdq8yYVNLj5oRFsNX3cJoQsooYOd36UX1eWqMows6CKi8OE
HUNLFAmQ2WPUkd+aTVMWAvNQGLuiQjYCjLGS9G7S3ad6txektjzahWmCp9nz9eE/Mp/58HThHJgR
NOz/yIx4/alUeGp+Lgf721jFz5mJmlrjcU+ae22MUIl7NprvRi4BiyKMQXsWHAhdkkLScEztN03+
3tXZPi0M1aXeJ6GzaYC1ofUvNz6S7FyGwStqMajThGZ4iOgWOCKgRfHYiN/hROSdSYpk7BH731i+
TQHMO4AJp4y5dvotlFJwUxAVaGgg+DrPAgVH9moNAG1+BsfsVS/kEYRhGSja6+/0o3U5f6fwVNER
FIkg6dnlyoI011Fsz/NzSxJRdr91JCbsSoGqFaO9d8hD/WAG2j4pfoCoE5xBsyEQVfOtj8+ESDB0
zB4FsBj4XNlsXwUzIGifSodCBb+xh+C08sTipvnziVF0w1wDEasPR+xPFy2NHDXnAMrPseN8iUr1
IZhe4mhXFcWhLZ2tDiXAjr823X2fTSxLqGWdeiOM5fz6HorgJod0BolEwG8FqSZVnYPmKRBUEzfI
HlceVtxR1x52tmPS0TYmktD83Aw4mbV9vbFKeadjvy31/pfSL7ZpHO+liOfI8ZSQXoDbudCZSdTu
ikHbJQP4/2kTe/ouArAqRNma1tsoYI2jwXgsNeuYo6l9/akXjlu4b9Qf4FPj9DJnjxpDOg60APOz
ZWNb8YZIxdjiV1G6CD1fH2nhnr0YSXzrT99y7LMybdqS12MdIvWd3lWYHJBxSIYXAPSwSq4PJ972
H19DlEAFzptC6OweKfw0wseWibXyzciiwK5IP4BMHDFlWes5LiXGNjuK+1xBsRmvssu5WfZg1tKQ
5edBgYKvwUDd52hUmlpBohnuVSgdjgSOL7qPmTZ7JbG6Tae8DElyBMUghKSLsNt5mPHGYbT3yrUO
/1JmhHkaRW4qIRSb5iV1a2jsKaTdS4CVfvXoG0i25qbxdC8aN2iMosk3bUYLrXEc8eT8RYfHb6W7
yoGTyTavtSddvkmzexuy+/UPtbQuPj/ZLPRT7XrIDC3KzygTUutXOVyiDSbJT11wg2v69cGWjtrP
g81WRVsHcm61cX42y2caSwhAClJT9359lKVNxY76gC3ZKD7PlrpsJAN1VPCCgfME3IcD3YQyAsVg
FVi0VCNlBD4qBWOhiDA706W6M4u0t4Hh1Oche1L06aYdC1exSC/7m0b9qde7Mn0iXFEab5MRTvwH
UxUIRVVhl4Fwulz5igrDGXs27mlFqCijGUKwWoX/glGemMl8Q1P8+t+RZpXxUlaLwvQkmkLBI9py
VaFse0W5QSLl1TeHu3Gi2RgWblWDqyWf/venSa2PCxp8hjCFv5xm11Wdk9UACDlKyvgZlyWmGRGO
6dpKbrC0dkgMoASiEw7iZRaKq3mgEP/KH32VVC9c9MugA+IXsxpjrYw0DzuQbpW6PmekNKH/Kdww
ydixT1hdpB+eUPNP5xB5CNVTClzzkQalq0k9+HRlq25r+5tj4/HxVcYrwLNeKZFgkgT7Ofpb1RRX
yp51APFS+EWRtrE9HBMvw+0eZdD47vdBTmic/l3AEmDfYnHQiBC9OrcmfJY2d/uJ5ivLf6plt0zX
wpHFzfZ5HrMlWFR90Dsjmw11X3TswuyXCIknIBgoK7jCirBt7rox2oTYNowNufpq6eFD1fCPd4m+
LUUWkH7yB1rq0zVqQUOpCw2ALpbMcAX9napgEaJr4CTw+Wmas1z6tLIBTajlflSLbX2v+M+W8yWp
ot1klLdDSQUuVihwmlsl2BfNsIv9b4ZfbEbKGRy/kgSYL5aAAIgiXYhUaPqkChsINdsxv2aMj3g0
ucAxBwvza729BXMlVdKuhB0zOjvZGBFGivdBv29UHZeuelvrCAJK3TkJ8VVPVeHtUvnAVFN4LjDA
pOchGNw2sN3UvA/qQxy9NSXFFDpPZWvtFAw1/Lo/jYRyRfMDH/uNCnork6uD47/0lbKTQSRIQf4V
VqCIBGMUw4WCUW+0f5XgwwVmO0cIC3tSvKi4+h7oJLgDnTUACW/p90o+FiwkwqNtK3dbHXHMtNjE
obdP6JPkcY0I4z1EU6SjY/4dr/aOU67sUJiwMladuL67RjrEiOnBW8Pu2CeXF95A5Be1nMG37t0C
qfCpdY5VwPOYCkbh8SmWW5RySOL8d9t/GX3HpRmst86WN54Wzabu3pBfoo7gOt3Ptog3gTbucIr5
EZnFsXS0nWXGa023hWPWUQz0UR0qAejSz066Zhg62a9B48DJ2qWh85pTdUHNyJW7vzxiaLnYNZF/
FEqtRtbsVxPPhXAANQRZUFCAsXJXX560WZOZjjMCOrIhWjY3jU8IPyAi8cqBGw8sxjXU7FLxgxG5
OkW1i9R71ltR2iTOFYMmnDedDH2XOOnW1B8G+wGlXLNwZdXG9BOWRopod3gzUJh3wnJnU1G+fsdo
CyHrxYPMwgZ7qnIr6DMon8pzxAqK5fFWs5Kj6Pn0cnwsu2FTkdyI/4jgIMelrJGiFJXWZih3DUz1
LmgP9uSck/GL5qQb3z9k1aNX7zJIscXWQmyhODqEP4P4vi51t22oFyfoyzAKjJDWLopmEezj61Nb
uGpoW5G/yWCQkYgVi+7ToVXqQ1DbnUCs2UL4IbIeYJRn0n2UpysjLS2fzyPNPqZR27Fea8B3leCV
7BA9w3548qnAh5ayIa5dxScsRdYXc5t9NXWMwhG9Rg5k+Y4ebuTbFI0eBfB0lE2htqw4xS1noaXu
NPmkNXvb14i0fYprCGFAMRKX1aqmwdJaAitrCY0cndRu/lRKYWSlBQiEuEyE95ZanwgIDTyUxxvJ
tL5e/8BL1xI1O1qwyKigtvhxdX76wqo0JZll4ncHL23MR9dA7DTJf4b13i9udQjC2rZxekQ+3rV0
o0O+9SR3ssFyffWlcZMXh6o41ZCq0/5njBI5kMDt0Ld7lFOj9tyfk/I+JZnukxRhcFo21t94uO9s
+bf5I3HOosSfy7+1eNf430yUVMJiuL8+waVaoUNIz6VrKDD35tpjleE3mT0CzAhpccRMo3Eok+7E
u8VApC0alxqd+FvZ1MfQeWocZN7Cdh8OlmDei75j2j2vPJQ4jGfBwMVDzfbVFDYmkSl9dqNQd6x4
+nhAmML00Zfo/06CIV6ANQumhqbBXZhshEwA6U7OQr3+KEspsMOXp1gIfJlS/uxRzATG9aBO6Rkr
wEQ3XQc1KnU64ve4JTwAR5lmmwH3IiGwD+reFc8kDKY8xNelcRuqro0mfQMUwtN2jfN+/fGWQjdH
+IcLHRJ66POqql5URjfJcn6Ws7/1ZBvF9ilrqC4DEwgJeybjRnEqGp9JcCAJp0Kw2m9dKuzCQIKB
CGaAdty8ORmbaUMw0uQC7EGLd+sXJiFigfYOND7v3TOfnVzb2RamVVG/9f0MvdCvcr+yZpYOhn+e
wpl3Ja3GS6GS1fkZM05WQVg/eR93K4G/SWxz/bX/OZiFtw0dBeBuHP0fbZ9Pp0JM/9HO2iYVvBdE
jnI2AWc/6k5iO3hr2+HPs/9ytNkStPvU90s5hyhQgWvJdlTy/eGBmzLmSo8isKErncg/rzUxoAnJ
HvYVje1ZrobgWtgNQ8aa157lUFgkIw6KgE+QtisvEoH6P7b6xVhzcHCsFhSO+zo9x7W9jc1oM8jZ
KaB37CETlQ4J5PfcTQKu/OTZBLkqUVCh3l2WPypd29o5PYQErzUqnxZWOXYRb60o30zNF98p6KCi
spPjf2u2myLkICUB86R9GEZIltl7yQL1oOA6HWCN5zkbjr8uMICGDmgjWMjVIK4N+DQKnRtDuU+1
7ltXqvuh81/tvjj2uudWBP4yNZBKJ1zuYyZAplefTMrIZBxa8c3ahQBmteLvUAMl3CpYUCYbmceS
msHVOmC4btw6m0SLHnWQ9W1g8QJoR1ida3Cm4eKmjcnGQ9RIRIxpJ2+otFGY2E6GuYXUSAc+2CRg
T7o03XE886FayeFoeg99FccPOP5Jv0dhEa0Nww2b3A2HQ5I/Ovkr6ChBDUdlxtc4XJnF4PgHp3ny
6zuVy0auKYcjN6DuVFwGLWB7ThDtQXTsQtKyetAfia3yNt4aYJGmTN+OduqOmuWqkoznxLMIpVMr
R/JT2un1nZyRHw1vJZ5zUpZtr2/IpS0iiG64tqDKxH12GYgNUuTgHM2KJcS0pW5T6KBdeTkDnsf0
HIqDFa1cnH9eUbDDPo04C0QagP2WlxfskZYsTou27Ee+lijHX5/aQlf+cqRZIZF719SqqWRulge8
Qia6bTetY22RmOYkFUeO5b2npr9y9X3cHZe3sBgYRwkgLqpGgHv5UkcpgKE0JOCP5Ie7jsIpMImd
yP/NfnKNttymne6WdvxDl5Mvdaq6SVkdw/w7rby2fGgCk5DwBWOhw9CG+3gocex9C3CY99mohqzs
g4qlYJxGa9zSBARXVdTamWo2WbQxGtCh3S74OUjhMTfMb3kJwiSyNm1Y7CRP3YVkpECmDi0vAwB1
PfxWmpVFtZBB8QKAFRLf4zNC1nj5ArwECfGUDXsusi9T3d6nBtj24T3w2bRRsQ3qe5/6gRZlm6iH
RxwNLiD6/BuXxtoxKcqNf3yKf55kXo7sVHpZmhpw4byqaXGLy0oecrQ4T5jrGUm5azHYk3+tLLzF
TYWAF7KHkLVh31xOv1QH2Ww0KTn7tJyq8LUk1W9qf69huFkl9b72PbdOiXkxXaUDIfvSQdoRZVT9
zijlbQu9y2NV+lOxcj/9Hx/mnyeb3YjUTKe2i3kdUyshl3EHCM4PvsUozpjVuI24DP67jDZi8BDS
ELDLXcIRapf2yh5Z6D2yRGwVfAHMFrhms2MgNyk0djJPovXZxsa8nbLxGZWe01i0O0/7EVHjCaC0
76qkN7aJqYJo7HZa8DNzvmey+iWgjVY6YF/U215DuIXuWttMVH1iwwY2oaQbS+t/IhUYSFj4XP/A
S98XHXkocuAIRVH28vsWtlNWYWeDN+LaFXpTAh6SxBttLHdUJQDLDV6zspKXIqfPY84Oat0TGrYk
//hF7lBTxSGHXeS1IjKVKntlgktxzOfBZh8ntZoxDUwzES0YYkJ2DYc0fSlxZF5/lUu3gUn+D1Fd
p9X9UQL5FBD6BjYdnooXVKwILy7hqNt1GPBOK+Msvr5P48xOpAg+edu3RnKu8E2MxAeLobjw/oQo
9qq5p1gA81Pn06zm9W2lj3qMRXh/Lb1GqgDZXm3/hqwwJIiiAXm0NmVApH1YLeEvAIkseJvI9whr
U35mX44SQtK2zggSTQr2MeoprBKhhiSHvyDmxOYulQ6IKnjGqe7f06DYWf5wEoUHr31vgJFc/7qL
64gd7qiyBXdhjhkJGr8qmx4ctvA/YdVSIi5jMtKNaa2cbAv+NEzcUOAGyUQxCPRd7slEL6Us0Kg3
hC2suMA4h0q7o9y9wblvI3XhjV0C/iysnYyavV29KANm2TDTPSvekApz4fZTucniAFnc/jZO5V3u
3Pm9/1VPu4eg9b9aFkUMvz1lhrdSYl16S/R3HJpZMMzRIbt89EkyKbtlfDPKm2aCtG3/Tiu4i97Y
29e/x4e8/Xxh2hoC5eCiSVLmBKek0/S2NdluOBbTBRB1cRLKThIl8fhILXSrUjphs4sq9WiWFOqD
jbgWiEs87oMsf6VVj+OI6AHjCUYwDWNwpzQvWCuyldjFiLQOwgtxzQdl6aSgVIh5BzJmtNxmKxv3
nK4eWkCIXnLq5L0s7zWo3vLKvYTU5sLeBWpm49kDcpiVe/k1ijwop0mfkrMd/QiQekTTGZgRaJ+R
NuKbrzmPeVGdzJGyfwQgY8TfutnT0Y0AFQljSOASI7S+Wt2n8a2QfzaC5raCSCh7Dux9712IahGJ
u76twsPUD1WAj7xwWCEBL8BPad5e6WvXl4Ojvc0tWI5UdFGm3Pdhd+NMAQS+GPyybD023JHOuE0V
RQAjR+Oh8L6X/Q4Z2U2H5n+UOjcC/Ro8AKbQ4bNqQBCc6h5B/inathYJFI+cmFsn0k44WwpPGbVA
Fe3eGl5EZ0HPTk1kvCAJG6GkI1EWsZxNWmbQX7H/Zho6UP9wNzYYCMb5N/K6Gw+7gtg+S92NqGKo
VuVG0x2ZhG+am9a/TxT7C/Wgij5+UJjHBlJVjbxZ5NF38uuNUHRWwgeBgRk9f6s2yXOrVgjznbXs
UYLBX8j7QTLOCZvWpIApyla1Ld87SnKY4l0QpzdhGB5aWj0oWxupfMZ3AS+qm7JQdpL57MF8g1NK
JYWtNvJKraz8huw7KbqSP2tJt3MSZzNGyYmwrNe6vYvBhhS8l7Z+bLXmGOf+bafIX7LIfwxS60eL
caHZbXNKmKPUfr++WRfPcgwVOBPEyUa8cbkS7SoLo8bXxOn5iMQoc7XK4BSrtzj07Kbmm2jEUKdC
YJPTy8fISqLVHToP0tQd/oV0amkDfn6c2QY0gsSU85aNEZbP/92L8TPLBZfEcqujdGuTdnOvFtPL
oOW7oh020nCqEUXkgFh5M0tRvVAlo3ymIY/wYbbxKWqw876EwCQDZQ9fRTOTOhVnFhJ10CfJWel8
bqfw1/VB7aWD4fOgIsT4NGjjReoo+6DMZQ++SNg+aiWMtxSeqPwscKKgsvfyQATta3vdkbZVWItl
hu3mpmqjPXX3cKpu5RhRN/qDbLEEpRQy37H3H/X6iWotILUUxW3Ko174OwSU31fPCv0XM05FVSRj
jtRwO1eRSB+rO7spv6ICVufbzU06aJvJd94zZ++31B4MBBvkB4PeA9nongKwAJwITXH+SIgqznI+
lDglsjCgcHODfG8C6VU2qMDyyyB5dkhSQZKKnDURafLgRnBuc+ul0cutRqBGnFtUkUsadZN0waM5
oec2vbRDeq8NFDg0D+MRTLJLeX/9S3xUCee32OcvMbvrC7jAWSqO6EB5Fjry1EzVhnYpVMzSZgc8
ARYqUGyvIKpfH/qDbnll6HlklxmdxPXJLVT76daQHlBqdCctvUXjn4exhr9iNOwQNXAdPyDlRyGy
6bYmSXmqvfldfG/rP5U4OvZSACP92MT2oeJr9RFql85JSv4KpReEDTmJh6NHj1Wq7ybnaEQUx2wf
ojy2mE9IMBxbXIBGPq5c/jajn2NRbihnyiaaIOWDXG3s4igHnWtnv9X7HiEr8BHbaZKPvZrtK0ph
UTG5/TC6VVW4vkFfXOMMpnB3/WUtpUmidUu5F+YfNfbLDSNr5ejF8QBHTRGCZYQ1Iryn0cdyEzUu
QOTXB/wAN/35df4Z0bgccQorU8n1NhGoHIq9MviA1Mdmy8Pr46ykHPKp6yPLLLoe6wr+iwfkp/mK
338+IFKj7zq//4jjgDKKU5rDafRAg2SvApdNicZHg5fyk6cGtGI/il6WpGzUpHy6/irWnkUcZp+e
xWzr0euKiMNKztzaKLdtuiFeC9fi7uVDEYUadDJETDm7o0o5kCTZb5IzlpTo1avWMweTg0TR0K4d
+qJq8ufH/Weo2XIqG1/SlY5d71SnKf+Sqi9qkRL/nDOnOJHJTV5I8QA5hmQtt1h8mdDzMQk2iNM/
QsbPL1OOurwp+LA2+X4Q7uzO20xAvjAvP9Rm/0QZeTNUNuIgNad/5EZ0rFQ13xeitcm2IrgLpier
Lw+hR2hsqyk1OphCNmqk1q2Cuh7TKP5aR6ktZb1wB/EjgkoDoWGWWTR13LcR4oxnwgeuZgT1wK3Q
8iVSF9fS9SUHrWvpC30abrYYdDvpJ88i3cv8156qrqbsHoUmb0qrpwkaVxAYuCg6+wlcNPelt2sh
Gea7vkrduqRL89QU01bONRQw4YXW0r5V9xJv6+OCVzdZqVATqg6DnRypScTq+zAZGwE1hxRCZwe0
aA2aRjgZ9IGK1M6DJmFoAVZD5ClwOofkXRDRBhsIthvpT2zIjt60zZepCFSUnI786OJapSIy09Xp
IXJkCKQmD9C7xMVD9QuOIq/RZghRp4jeir4Rsh1BqYhafdFmbjW4jYF/QfnkFTfiLk2ImIGAIxD6
IDowTaP9IkgRuFpaEoqW0iF+INXL8x8iiCNwBd+nhW8i44gVZ+PhVAV1N7ff7JgoAV+SexEgS8Vj
U57FDZtR/xFAp/GnGb3ZAJSM0N/2hKx2QfUsZp29FXV64vH83CDYRyyEXFzStuJqWFsDK0tgtkmN
pgi61iFIaqQ7vjrGfODaxRGoIYrv6DfsUwlZuIAEQhTEr4++uE8/rb/Z8Z9XUgoVj0NPcsTgAvlF
L2bVunrxzPs0zOycj0lJshZGu6iOVc1Do4l1lGYvVFSuz2cxF/28f2eneKSPE16YVAb86s3wwr+m
3vhhULFGSfzkQTzCAfFk6z+mKbtxsmfRTR2i2tVEKtDd1Pk7iuvbLKo3zUeCf1cAP8yr9yoevwrq
SwNrQmrfiQilpDg1skNBBFwMdTGgbWr2EHdtvYXcLAojZlCd+9reObZ07PNkb6vxzRABdwAOGEbe
12+7Uf4qdgtxzpDvROd4SuK9QMK19r2m4GsNLmLyjtff0NoBN4vJ7SYePNkJPlIkUBfjeKCdLOLb
D+Xc62MtFk8cGyVklABxLp/3ynAzs8cJrX9UaIatiXU2pT2xk9LGQim83JEKmxSDWeXCeDbEsAQB
lG2mYO3XkdsG6ETxzXCmmNIbUT8oBnsrkKt++ypk88U5ZVOQcejCqTUpNGrla8q5i2Wyz3OY7c8o
7zrZyohfR12GxYQ3HF+oapmP+o5oJ6/OzqyNHNhbJI5dUHZl8oi48b4ANUl+FUtvfvGQyf/F2Xkt
N45l6fqJEAFvbgkaiRLlKqnK1A0iK1OC9x5Pf76lPjElMRniTF9MTHRktzYB7L32Mr+5D1ZvWZys
UsiYbt2t0P69I6EywXB8/dLPDvEA4cGOBCFBFXyS64dj7RaN5PqkdBAx22X5rmCHmFVsZWUdz+ZO
bwNUoy/hxs4ARBwI4xTf0GAcED6Sjny49IciUolSzLDQNsjbZ5nhJJXHKPpG4RjJVc8pydtlbcXA
jBgoS+5x4eHPBrQPv+Hk/m7C1goHl6YmXwz8Ls26fN9aul/CGSLANfMrfZ+emzXNe0SaiLLTAYBo
yCXWu9X1hV9zpuomlUCmzGCmieHiSXitKLqSeMI7U3F/Tr/keiLKgBJXk+oq1/3mpb4kPnzuI3xa
8jTU2m5RKsi6S0ZBAQ0JVrfk5T/npGDk0f8pJvLIW+f9m1MUF3bfuSPP+haay2BBwViffIDEGyzF
UXMyvyndcsfKaaEBKpACSVVQ1uY4SHZiFQ+R06zj0vPNCbsL95VYhF8MAGnkVBJ7T0Sy+EfapFKJ
B3zPPmm+gfypqVW9PWN/m7v+whc7c1Px8/GNFoIfD3Hy+qpJU+J64aZKur1u5xsl8Sv3kV5umZab
iT63oR/k5aWMyIp+HapPWkebzgPverycRp9J4GGO6tgLgAvTtXex+Q8nCqeWqOsNcoOq7PcmHN6W
4JdoxY5mdMz14E3JVi0o52lvAvG1jJ1X4MbKPsOoPODAeRY+EAyOuWuN9vi/ANOf3eEffuHJ+yqz
vGphkKbiX4y77pR/H0plS9sFMFQ8mddD9Hyh938GLUom8WHJkyu+m9swYwb27hgaqbU/z/e02a4t
/aea7MKqfZYEkZYGjVwmxDKXHedb3uTKqrFD4J4xSJXF1/DS1jkTez79sJPA2+GkjqAdN4Wh/S7p
itLTWbXONwRf7gervk4nZka5A4zmr8w06fL6PbCRwfKN/JvdKavZuYvsW6fxvrvZ35gLbMz4e5Ql
DGmzK6/N/3b1l1qvN0YI5C0nSykS3xr3gpHnMY1M2wRiig2H11FeRcKlU0BrNOqGrH2uG1+uYMTz
dTw48vS1JKWEue3nReSPSblDWqjLmjty0NCJ0SDmrrDN73k1PTVzsMIHCcQmLGXIC3CWMabMOMEV
IH6uP4AhHnkUDMltEb0x88x7ITFlHE6bS4Y2+ag72Nt0dOCJRPmbhGUpD/gzEWbp8GVV8zULmKgv
E0L/zbIGFhQCcBThAkQsMG54MjJCBRimNrE2AuSgRVelj7rl03YG8u2P2rRxgDkVawob3NH3brdG
FYrq5G88pGTKQElJry22XyGHDt1tYuQbGWG5jwJ1A9eGAKDjw5EvmwNGwNKKUNXkLZueCjgJHiWV
FCyMxlZ0IWjyRTIMzR/b+KceHk3+fqz/jJzCT9NAxBgZVfaDieStCuAKtWPlKcwHVG+HzYDUv9Om
26Ee1vGy7ELtL72HiyAZhXkMKarmsFvbLoYQ7dEIjvAZHP7DoptbZlzLcLD1X0uwT41y1TiTr430
tebXC3v57LE2cPcRTL8Os/XzVe6NutEIEPwWnFpd7AMvvpY6j5ko2t58cKUy8NuztheWPRvvUMTG
BxggDC38z8s2De4Fi4clAHWCFJHc2GSngaC7gjcKE6nEUmxsGKf9VytjvumpJDGEl88rM8EqYztc
MCMgTaI1aVgHghh7V9J+uXumeScx43LH4VyCyaji36VPegAZUCS7GXloZ9XG3UMf722MCiqEMJ2o
fwyD28VkCkbBPabeAZzH0Ng7GTK2mrOWDKq3Eh8vXmmZJtl0HXtYKYEeDqr3kYaBbo7iTbto9/Ub
O3tRIitvoxQMH+1Ur6aj5zO0GnIj4FIL9c6x0FJR7gvnjh731yudqVhARP+70km8T/vaRa+MS9DB
ecA7Uj4QOIKZsiHbM139erHz+dOH1U7qI7tWwI2lrNbTJoeOGaovjGij5AkPrnIWTROZ1S7hJHDY
qjleWF722UnL7tPDntwhI6Se2Wu4T5V2A/yhNyp6L9kVLNum3HkQsACf2/mOlgd84q/XPkOe4WIF
eg7DGX4mCpufz4BeahX+yNxfJaKpVvCtbDGbLbTtMIerYYz8hQDrmXioW2A4hSFrbtqSsWufQEqY
gefBaENncHFBkZaoqYbztpyzNVvUy4FvjZiO18Z1Za6n+fsQBWvLUzbh/Fo5D4rirZLuiPmLa4x+
Y/wVDhGISvNSdidv78+3++8Tnhy1MW69zK34uNhFkolraYVl2msdYaa1p8xvY2cFvFzUBCQcG0Qg
jdS0AUgI5UNamc61rV1MHM4G2w/v/aTCtLy01dqYoyRG292zOg2r2kQXBdjLOjtO5s1Fxs3ZTAVI
KQkulBPtlNmfgGFWU4csFyIwPR9YdbRio0eACF9vqbNH98M6J0fXMZY4VnCu/f/g9ZhYxPVMusLB
uQiTPX90LTROGXCSw5+y0IYs1hS1spAEIovpF79wXrK0Y6BKymehD+GuW/ILm8zDoWKP8gYS54V7
xD57fj/8hpNviR4cUAab3wC/lamk3F7ti6Wxz5RyS7e0zoatNrwRWFLs7sr0SopCVCOwMX0aBqAP
unMPf+2mvnO65iGhA0L6Rvs0w/W162irLs57yoNsyPBAWdJj/suMajObb/p2AWhuZZGPukiDYx5o
8Hbc2UAWhmRaMzdVMUzi/tYArARRekX3zVOXNe0VgNkFCeGEam/cP3LLsxmAbZeWSm0T3g/KVVZk
Fy6Qd3zRH4fRxgOccssBzXNyGO12MbTG0sHEg1dXJnLX1gbSMYNpMNfSDF2QxaZfBoO7nIwrGtf8
/4o+3bNINNu/pGknGPSp2tD+NatsrRsBSmI1fMPie9ovvAsmuMSlcAvNa/VfbG2IMJjeQtnyToNl
aQ1qFgzTe6rSGo9zKF1Bqg5yQgrrr9c6v7MhfYPmhAfyBypsVhS3MUFlivB/M+76heQ9Z45O7k/r
fSazR5d/BmFPHqAg4naxgfuOO/vjY7G4jU6CuLme7Gu1zr1xmYf3fT2Zim/8cpPoel6mY0BvSbUD
v3EVWAI7cd5Y0oPWO9eMFVdkM9nyq4CA7lEACLkr0tD99pa/usJbtV4KmurbEyMMCO2jSIXPMnaR
IIyQO54U/PfjDdUu0TrOi6sSRW0HSjV/R4J1nSbr0bZQBjl6g/EUkYa7TO4EcEO1NKM6VBVS7dB2
DDTEOdSDzvXznxMlzZ/Jfmni5tZw3lGo7/ib6GfpXEvbF3sjrbttbzkb1bEf8LIc7EezxAOybCLM
Z4LXUmccA3Cm0sPNmNbbKJ93RvproqSLQ+M+Ao4OUay6pLZ2xj6Ue9o1DWRSkK2gvfr5no5nrwsA
G6W3dtHe9Jtyp2vJG2/NYPvH6vLdSVG4p+eVh8mD1FotYEUpfYYJtjoXHax3xNdFcYpybmmXW9XC
JwMSOqMS2xYMHc6Tvjvo/82R+fC7T/ZQXae22zaSYzNMLhTxkIoIgsQoaaDQxP361Fjy9072LGxD
DUAa9cSfutf5QscZD8H4Vsf8d1vr1mPk6e+QPdK3AxJ9mK2A9CiTXV47tzkjPhAlSQzTF7G4rvBN
1T5oiOGnU3/NyALu52BO/hQxcVoO7fQ+z2JcY7etH0fBthwOnbPcjv3sL6SIepSsLfTdlIgy9QAg
qWCuN+vJqsozwuk6EUEBtb1tanNtK8teWfrrsS3g49e+C+MgRas5jRU4blfmpR6xdeHNnGR6Sq6P
9rK0yW0CjYf6Unm4CJw8hyzg7cPo0uF6Qlw++dpq0ZpKq6M6XoHt81DbrugFb5edbWxAj3r9S2N/
p3/oK83Lhe9+9uH+XViSnw9NszI03KANx0QMlQEVYFzCvv56iXN3FzUUmY0KKJRet6R0H9aI46jO
IMPHt732InONqepvE6hSbRVsRkPdtOS9gkNqwAAVo2Bt4sF6CgLxpyYx0eIrBb2iPPP1CrvqwlpH
CTYIzivsmjSN9jKj7CtFQMdYrO717JKY0bk2LaBpmvRyOAxSps8PUOax6uaI99/aXretEnQusnzt
mfO1RdYAz7pdcj9Ask13o+3CoJ6brYSyz3BhJX01u/Rh93e40DpHFFEJutul/p2bzwFz2sCODy42
UzAkYggzDk3v2sea8sI3OHe80cMFXUCxIvzxz4+w1C4t7TlNbmnAxys+BAPuFp3aehzXZZfvTCdZ
d1ngJ78Zk6MV6UfEwqJY1l1f+hE27UO6bPK1WZdr+HQr0ZSKDB0ynOWiG/z89a89U3k4H3/sSV3H
bGwIFht5SCcDNv1N7rjwPReLH+PisFySO30XbD6NfRb+sCJVxW1x6pMwdHZgZrEaM3k7WAoSJRs8
lyP3qQ++x+N9ma4BWzTWvrnSlWuHTrIK6tVamTWxYENDW1tl86ORdate+ScM6E1Wl9TUz8YHNBFt
Uicgidxmnz8f1EbbXRR+IehWnDHmcuegTYH8LNPAxh3XbCtI3wTlyvPWX3+Mc/mU82HtU0xaNDiF
h9wuVuTao5ZaOyA0AokDRCaDd0U71kq7St126+KjXJDAjxcCyDlakQNUmtGoBrfIOcX5O3PXVKmh
xbdi1WJzFQnw0BuGe8lhAMroDDho+JXzu4m9QAnLwnxW4t/B0F34Le/cstO9glwIn0DGd947ePBD
MAtHrqBF6WIRzs4djw9e+UM8ELQZsTJBbJTmW9GnuzLcZ3V+3WHaPsy+Q5OAAOB6zarOoF9H49pK
9mRUEicCXL1LtUZvdcd7LfWb8mh9H4O7HlBHtHa1GwXZc0qNIRvWHpoyTEIzHG+YoCAwESFnIImB
OcQIeIDdhHMWwTq117OzNcJfX2+Gc7wq5+Pjn1yGRp0VeWTI4zvHEC1Hjc5rl0PxeCSJXVd4Ku2i
+yIdgYi228q7FS0pCWr5W2Ue5IEIiJ1rbWnNlvmbohmM+jcOTX6y0K9/6tl9i9YqkRsdcP7v5KdS
hswtVWJ8a8KLo1swGocwQpjvTnZu+EZtjRs3r5WQwhDgwuJnmrPOx8VP0s7R8QKtGVm8ccHp0MlX
jhl0EKIu6+L7TX/WHELwuY8XFj4XO1Ef1BCx9EwmiyeZRNcpeZoXQ3w7KS8GMCMyRb2QEtobXwUz
QA7GJ4DU7TsobM41WvQijoLMJtGDo1trl4q/c/kTkVWVewdexWl7vE01cxhtTq8+HdniPPlF/4cz
/VX0ywgNBmLvRMmT280AK5BW5sinfgdptMErrtuiy3kRkHimGfRppZNA3GVqU1v9HItLLoh5RjcA
EnlzX3/FM62gD6vAp/kc7sHdhE3YkXCQclbDPsVr0EGliWEL6lUO4LCvlzv7UOSAKOrRCHJOv5Ch
TPWcjhbZZ3obWddkuAu14cWL5FwO4iJ+zHxfFULeyVPlSl5GaUUeyFha7BsSfKjBu6yIpEviCHur
BLcKy5gyPcyGBxBlOOV+/ahnb1JcO2CNqdDXwPJ+frVeW8WW0yTxrYuBNvUKtTJerxKYORYcBBPK
h30QNZXLCN4zvUsXST+5x9G8YjDxee3MpECtchQtm95HliieyhWopmLD8D4IfrSdPwYXguA7jOTk
uvq05El+j0Bn0NpuxMi5M+Bmv8EsIUln/hitHJzKzJnWQQFW2D5MiBnGdbMdld89omyI2Zbbiax8
0sQBBCfQ6b6snto43DTd24gFtrWz2002lgC0Qj+IK19t92EAkmUNhkItDgyRG61aVdPaia6b6KHB
yUfrj8sywE7GFGa9GA+OkvpBcK8vwBeC17qm7TA9BZm3cvsAervvROGq6I6RViAjI9PUXEOuhDHi
8CgzWe86qx+ybIN+l18335oqXCXVBb3QM7GFNyjgDA/FVbrAnz9aW0XGqEUKySjgK468W/j0B0Q4
4ZJM+7vB4R8fC0QQegkGrMbTAzIUY52lfZDcRsvDPLzE1velODqKX/S7AsGGRTlAA8K/Afp2TLn8
5C1/280tCA83/B4qw4oB6nrodzkEkeIpgzTsfF9mARskqHoJQSTbpbhTWni2BHfOsvOWx3ZGii9A
0OONi4MC64oLOxhRNgTS5y53GiixqfylKILyfqvrYVU5w1bVHrPoN3yrAGmpC+fz7Bn58A5OppoL
vlxOWHm8bm9lExQYJdO6lDl177e/mbAxQtleWPPMZU3o+/e9n2QKcU6LLVB575xL6JvILBXGsS58
LhEb/F200vE1vmQidHZffVj0JBBFy1Khcc+DAgCjlYKpD3kJkOoVo7ILz3funWKKpNPndxCMOMWa
GZWuT8WYM1JCYdGhTa7S1AZOGGeV76UbKaDhTFzcz+ee8OOyJ68VqkSiVjm3GPZzbD1XeeUAa9b6
Ii35zHUppk//83wnr3KIg6gtIpItjBnZ5qTV7JdRpZvwv6hGLj3VSYIFKzoq7IGnolj8DwSZ2Xca
7oA5fP3ZLi10elsEXlbMJqkGOXUN578hxB2a8ZCbF2bGZ1LGT6/vJMINKlI/ucfr61qhtUhDeB4e
+VbsxDY/GJgrff1kZ7+X4aAn6sAjJx34HFJnMy4Kq2FB63tf3oBQ+U9sn+J4ld9/vdQ5gCf18r9r
nTycomlRqrusxcagbAbU0+dQs6f3u77t1wwBLuIKzz4fAwhRecQh/TTHwLo5SOOcNbE6wlk713fI
gXNpMHe42Do8u0s+rHWyHZXMdkplYq2q34GAoOePxAYJxcWFzmVOJEzi0SCXIYOVz19tUVAA9QrS
N/AmqF0xsOPZeKvmcsRi1aTZJYAf9ow7Xkra5ACfXoz4BwD7IMBDyDxZegrigjEWSpUgsplDlOhK
HQLP2Nl6tQd/MmY2JLZl0/d8Y2Ts5wLdyUtqX2cU55Aw+vAjTlL/suFLDxNyXxoQk8rWrzyt2LSi
qRQZ+x64y2QcHCpx6XcHrwnoKtd6MxxIIybUYv69aTjEGysprhhJbEbVWH29189thQ8/8DR9wLNg
oYtfxtLLRXxF7k0ixsjrujgTP/8yLCSjIcyjBHEK/cyVsXDyThONEvNh6qGDlu1TAngrtsCd6c6+
YIS0YFrcj85aA4QTWS/iaFx2vhrkOxq1pIiPdWjsKdHSHtBleAndey6sWfa7AL1H6nZ666VNNBVz
bWNsqT66sOcpg4XjDBCupntEH+XiEXkXq/1jn8omofYHkHXaZQ26Nug7VJsJNog6PKaFem1R5XPz
xYr3ZKCt6z1CLFP7f6q2Xas4h/RA5CbfTVEHvJKRXmXoMljxOtQMRw1WuOOH+Xzl0V4zdPVOxMJE
aRjTHsd+VhnodffmMq2EBsVB6EA56SnA/rC5ksW54yWMm+oWKF/BI0t3GkSBGzuCcvWCu9IYv814
1Iclespavi4L9ckumY4hKoDPBrJuV032FNmzX+TuQWN4igLIQ9dYW8v6EY/O49RrV62j7p2YxB2Z
4eKYMMEZoMpjNLTOSeVn9aKF9tl44IGct3A1ohl3EvT0ORv1xgxoyKdvbTStCa+29uoh0KxqI/J7
3jYpdgyXg6pltg0RKrmkMHtOH49tjxIIAQmy8Lv64oc+oBp3UxU24E7K9lfStD7yvBHEK4qldviG
WdhqBL3atkdqUZLpatV7wGu16iEAvNoHtU8hA1c1WNsD4PJaZRSMeF5423nlSsn+qepgm6ruVTj/
NnLkp4ONo5L/Plj4pthevvk6cLzTKE/37ceHObmQa96l245zcrvE/apqqLKuAtqTxnPZ/TXEN5kT
rrzuus//iqqS5isqpIe5uCnCO14DcM3buNLXZfxXiZhqcOgUkAZ+m/5gfBdm23LRV324C0Px9Fkt
MNM0GupgVvudHjzWwSpIbtrqWwuVjrtYZ4iNa+jXz3cuMBKiXLJtMIuWK//+4VtZCmr6hsvjmbgi
FBvyKe7/PD2STH290PvG+/NF/rvSyUVFRd/OXsA4rQJyF1KpOMHLgpc6mRVyCozePT+2XvIANA16
/sxOpBK2IyS+X9rQ2tGWdMSKBUaxa2IDn/8sAXFGVr5foMy8k/0IZNz370EgwM8F1R0rx+qBKcxy
mLq32qpXBH1VT9+ZeLF+GPEOIL5m8a8Cymj6/PUTv4vNnT4xoBTme7Q0MLc6ebeekY9DbMT05jFK
6qtps0SImdwDsPTjFn3nmsaKCh8p32APHTTtDa3iYlRuQwOcAlqLeo/8lvM01/MT8RB8AoMe8DqU
JHb+U+BAQFVa0/WlSZ676m5ElVHNJ/oHxQa+hpNBMlt+VurBqfQ9V8qI3LzbVrsODxQ78yDKvqbw
eJ30rbSx2BqUQ5c/ZEB8ptJEN5/BDvDyTvlbb9tnCv0b/LJv6rjwW2zRpepVfuZBjtxH73tqtU36
f5LydzGul3REstVExdI3nUcUXnsz99t4WU1YOC3V5Jf6DxXcY5MXG721/PwQ8NFVjNkH77UYC/yL
TXS0Wz9E83JSEUtxqgtKiPqfUdLVGLzqlHwowDLa+rztxwRLgiDImO1OdyH68UjgbhRnWmcqxxkB
3zB+bAxEJiNflMeJXBY49d4O/QlNyTb7WUz9dqwfDQzjsh4JAS/fzZZ+pajOpQL8z6v68y89OTb2
ErvF7OQc0AZNOD9YDt58py733NdYF/XLvkX2vg32jQOi6WpYcN3AHSr3B2uNsDWq/l9v6jOpLr8H
UgtXDF0Y87TnY7Zj39Up01JG7gtmgNEIhGhlFdeLx/D5SvV+csaWDB7ihVJdqpHPp0kWti0DpSmc
P06BUn3Zq1puJMltcOzv3If42yWboksLnJTKRWYYFY/GAtm+g6Y97WI6Wfrx6xf4Z8D9/Bgn97Ot
1qYdhayCo6O0zMKrCE7yDbIdX69z6WlO7i3VMjs90Hhd5VP4aN43++XH1wuc3Zgfvof8gA83B4Os
MqvlQTjG4bCu0011U6XXHGGUXav/c/7++a2dnNe0a5rGLFiMawqxusY+cGHizn0xT730VCfHbQD2
OdkDC1GOVKB6lg5lMl9jIJZ7fhU9wsf4+jWSD/35qQC2qCqOBwQjB27+5zepjTnmDwM3Y426jTNv
kdx2uLUiRlRMnZCzExgBrUoRiwxs6GHZaoiTtV3sRKuWicF7dty7vpIPdIj3aDeuAPjF4EkWseKh
gW8HLwW5hVkteGM7GzAXRP2xeaEWoky1+B84mXVteJpoOGBnIvqkKMVl3X6BLcGlWsKfddRpgyNm
DQ3TWWfGm5MhA59k29AlEJVvMktMQWS1jbu3lVeAq3LTiw1tVaBoFb/KAzlk74KZMMrwWzuaoLgh
onHZQ35RwFsIarTGJ+FxSnbWmIi1jFM9JZuheVEx7a2ebbCJrkA8o61kDZTZTreH2qJOx2h55SW1
5bCWlD/Df8ZBaJj/jbweuV6CEUglvVuGRBg8bxauycJ4NRmcY324qrALU2n/+QW6XuZGa27a1ynX
EB8GZAQRqbzvzMjnVyCzsM+cdlcw7K/BYME4hOSnhHsa3y46mPQL8ZZeATqohxrXFt4VrWKxX4FH
lDLp7LDv+hXMv4fppgp70C0rxVpIEDDW6Zqbsf01RIhbwRLK5oc0WCB6Wb4Sk8qANg71x15fNjaf
YsbgSf8xoFyujL8cJbnK+XfDbrdz/abD5onVF2eqxAqqwHhxAfw1T6DksnATDLgY9XcFCVSYqht3
bHCxRR1lQNamfVXMQ1qjltuWfqeSXztI7Nzm1c+y9da6cw0EMwZ7l6Oq8FQEq+pW+u79ET5VaX7L
5r/T6iFtOhSVgUczwZIXzzypCIHEtyq2V+jNk+G2R4WxPkndHKsbSIs3lRMA6IYoAAqOFgrVyxCp
79Chspp3fGQuFEv1NqGQ8HUwkk8ywlUpo+WLFy2zDxBR7OcRrAMF5gJRv4SUlgF/Q7tkpeWvgU2R
UG1wpS/H67x8GrSHDjyLTJ0bjP3MoxiwARzBhxJo+BqCL5kMzLLAtGDJVTdKoa803G40lJrC2D0A
yhbsMBBImHcKgCUAHwn8ubLGfCYd1wZkuHY+gpPce4p63btMikBpwyRGtK5noCMHJ0JiroZULPZF
XuhsOX+LjV9Bf7CqR2nkdBbbBFEp0dYWRdixe5P/GKBWn+0rKGspb0VOmZx1eC0clVi4RmX3ENsI
jzxIp21EkmhcdY4DeXZNIN3EgQM3rNnyNzBzhdMJrsozfiuG4kvS3dqPJKOiZSUnhfOosNBiapgp
IpSobZgLMhOs6j1YB+gloyLSzmgfsP2NnO9a7uiEcXemxY5mmM4B5WhGurqhxuAzsIvl0OOtQ10T
Fm9i3xVBL+0AQ8JWy7wt72x0kEvu3DW+ADSTBd8yeCWg2+I6n+Dd4QVatMqDXs+7Ct8UIo6KAgMb
BRQTOfYP9tZIB7WiEUD41lH/cdjnPFUwOvswftOTcYtR1tVoV2vp0sTLkZ+q5NGxrMJdrSwgNION
Vnp/iYAQanTkBEIGhw3gIWI/9/p+Ce0fZOYDukb8aknMe4f2Wn9wnOqb7jw0Bgoss4bsJ7nt+ILL
adTHVwxzQ46nMnpbPU/X4B6qqCRGRH6vQyvQXtV4FAUVJZCdkbIXgdEoP1IOhiBy8+og0FEDEs+Y
v1QpGkaDsy5r6whFayOOqmp94Ms42nxb4WTKq0CgZcZEilZyjfIYyn+QkXgDvCt58SicA49PcV1d
KEuRm1hpdr0tbHNb6uaNW71RbUCWmsIRdPhGnlLrrrQ1KJ7UI+uNUdAhtiabYrK3agvYeTNYKC5D
85NjBXhzXQ9+qNHoq1mCbyEftixnqrDZb0GtAj2R4Y4Dpfb9yeqdUu8L7gxp7yiRvhuTjVW9dlV+
s9DDYOPhV3bVVJvE+sEI1+/pmKW1tWYmJerxE2Q7hOAqwkHrMhZTr/gHjrXTPbtUSosKei/bc5EL
h5fjbWYv0hgKMSF00eEHh6FxfphxzV5CmwIBMSRg8J4mzkMY0xPusvDZS+kqgSkLf4rxrp7QMkPb
0ILsw0iAoQ4HUc2vrO4bClw0fSdEqZbXhJM6zf21DSy8dY1DV+gHjh6M0jLBlcG7LgFQWkjDJj1v
lXfUPmg4r4CNHF0bzyzAzeMjLoM+qpKdUH9T+6qOQ4Hp1/OrmdFc4LKVHczbDbNSXlUsLTAwVWCz
7mZmXKLbwyxfmKzArMAzoKQTI6cH+EcRtHCHrVK1BRGx7mhxtLs8WQ3Lj372tp12XxbwJrTHAnkh
js7WVqnbibz8PQzggO6APFXeb+Xab9n7YgJMlSQ/ET0OyLHOFSP9ScuuzbB4qrRH6YzHqFoU5D1Z
ILISNXTFnu2T43vKgMV0rylhDdIWXnY2wFLnOgGSpNJOhbnqY/izcmj8CZCMXNCC7CtpAcnbwigf
8o58JI22Hqk8Ua9Nl3VtGddw3hp9QlCq2iIlAQlO3oybHV0iSE/lzZAAW5Jt1qIUWG3b4rFq1Jcc
rBLgiCkBj41RKLcPVn2yly0qXYNzOu1ViAGhtlbH59T7Rn7Gt9VvEG2s2/KayGd40xbYigysJetA
qIu0SWhFwez4+ZisNerJjhAiP0d2nwRJeoyFC5ybPtnbIovyJin+hRhOlbTl+awUoTskjatwGxAF
lm8iJoPgmjRSiqpFC/0KGCtBgJsOnjW718YJB0M06f9lXrIOuTlCenLiOouPnIjSAtdzEo9NDV3I
5q8QM8JjwN+VZNBq8l3UlUfZV5ba3acajalr60YDuZyWCpQifevALrT6Izcdh038LaZQkLNXGrnm
6P4Cup3UCyd7bf8mn7WWl/nbuKwzrvqfUSse48u8VzufNH9KvdU4rlImYKQbiB8WE8D4ygcqxdNU
la9xepP856AqmxzSqsKFP/7KDHvXO3geCXGBbDk1rAeBw4MBe98bYmKd2gcV5TT0keYg3op2hzMX
V8wqXJN2L/+99jH74ZbkNldLct8o8Rb4MgLFO4V+sepee5Co7I4gxs3eZz95pix+V3qas6P4BceW
Qa/zxxjHPrschUx2muphD4jxho0ngo6X3ioDrVrkj9ad2f1QI+5ObhuE+1REw5wra9DoWZFj5sAK
MNMgfmE6IOFKc0sUJapttpCFIY0BUq/b48K8GlUMDFb969JDxurN64SADnInQnWZy5YShhC8lbBJ
9Gy85B7ViK3VPWvOuBa6ClNAmFFVWSO25axdY7w1WmS1gCYaRyKrnMt+eGWUxXHvu26bKA+p/Tpj
tSDZgoDkSTTVxd3NBQkNclruqkE2JdzzrUh/E3RvmvQvh6aXVmYHlx4GsAoDjCoUIGCgtKvTDNv3
xmVvvGqxfsXNylUu8cPpMF/j7diZs8pfuMogBcktT+OlRZcdJc2eRPEZfdIV74YdzSXWv3MnwK6v
Su7ulI8FMFT28GhNK5veNz9eGSQNew20Y6ePfzP11xd9F6hgZ6b8wdHZesRAai5UV2z+xE0U/6Wk
uDla9/x0wW7yVbq4uC5r4dy/VSqWzdNjZmXfatJRic/FNwTWFFQhOZdo1miDcmehPsnHMBxrq9dY
YR8E8T4P5daI93F/E/ZXS+Sb0V0a7iOTnv3G6rbj+GCGt7g5paip4UjhWnjhVQgPHML8UIA45kwv
BiaO1KmEZ3ceVwWNtq7qUSJLcJu5n5Jn9uCQRXiqk2oxgBE4rEiK9uODa0YrM+zhWt0ZwY9tYr9y
BgSseud53yXndINS2D5scjgsEACTwtgpwXBLksZUnEgvFSK3ZUreX/C80AUxfEdxldEkKWDT4BQp
ghJJtHMwXjJwhn9mT8Zd/iS1iGEq65lcAl0AsiA040VKWOI4Y4Ztq/lzNPv9gtMkdy8ScPYcIrG5
m6OdpMWFa10ncBaRlBflNVHIKuE66iDyPRp7Hr2z2jwYJJlhHl6jXgvsIrf+nuDnNpQ00i/t9oX6
fewEghXEpc9wsHJf47tQvaYmFXFVKcW529EyiGi9Ok27JZ3Mpp3ElaB4ZkdSr3v59Fy2gPXIdKb6
qM0/refW+9uo14NLnmjsAO6RNUe8c64ZeDk2GlaluG4n9LdHC9x6vpY6YS6aXZnr0KRDzHXYA0BS
UoqjsUCMZNwE2f1Q/dM4jYyb5B7Mu91ir4PiRUDEtHsVdrmaoXSJJOSY+2/BSquiVSCZ4faqLZC3
Mw9Kre9FjgDnOkoaZyfwQ6pc3SLksM8Wtzgk6U0X/77U9Pijmfe55XGCf6mzOCj1gpZH8A4AkNKF
lDXhIqXtxpFkC3D5QiuT8H1hbemwfW4kytrgHkwYAzbA+c/tFu7isFEHCEUQzFekZwlefHjbmUdh
hUKtFVYoiRNJDfxXO7i+qJh/Fnjx8RecPL1bZS6G1X1y248vZAdUN1zohFgqAxIyBgo+GPALT30O
6KSzTRzxJxAp989PvRCH1DrmjVvkWt2eNYVbpDug7qMNMU9YZU0WX3jZ0i77411/WPXkSUs2UdAi
siv4GSrA/6hhSH1S+US9rx/x0lon/VstLB2v6llL0pgMIu8jdgssRIakVxdpJ3/2cdlFH57spI+b
dTpy6Aa7SIQuRYSaOeEqUv5p6k29C2oLMgMns9MoYB6FlggFizEUSrhzN60j9+3rZz+/peBgoQPr
isrcyYtOy0QPyliYeFyUoIZBnki5F20mUKjKeMT5gSD29aJnXwHywgCjDceEfP15S2VGP6KgJqMJ
lRqY4dGBBJPLSDAmX6/0Z1eWl/1hpZOubOd1E+aNLtDymFB1JZ1Njz7LdxJC6qd4vMQwPScA7yJo
wJwD2RoQp3KaPjS3x2SJpyhnij7jQdw8DMOK7CGwdsFrh5JSwWVqtcsVwUJmkmQUSCvhB2fA2zXX
Xz/6uZeMOwvQcwfmApbXn3+Jt2ReUQAJv6W1RUeK4T0XHoC6rL8UIWSLnJ5VA6MWms1Mdxz15HPa
nlLDCIZaNr77Qh6q+RURZbqByNyzicluAWmFtKu4yr9+xrMdcEOD5WnZ8rJP8VNRPRtGmTCsQN8u
cLptmuEWF91o3TFO8L9rNJ+EA6GronqoFhqJabdqxuskvZ61i1q6564HhCalT89I3DwFUJRtW9tl
58DJSEk1aboJMtTgHiCZjRemmc2DhZ0EiNR+UhgY3ncRfSUpQr9+Kef2vIFVI91dS2d8fLLnlYFw
nRceYMroKYk35OUgHamlVPtam44Xo+c5Jhn+JKBGDB19Yef0WjTrCChga8e3UXCwu+cU8Xk6IkH8
bH5rwhFgxisZvPuLWpqASsPoooXj+wp/bMAPv+AkhtGpBTli8+bpWJKI0EIBEDSBL6bfyp1BG0Wq
j4th7JxwkkvUJL6AiAKZeHLEsKvBTaJnGCwVPtfwZPDo4VvD3bFMjQj8wkgw6v/H2Xk2ta2Fa/sX
aUa9fJVlybKNKQES+KIJJKhbXZb0699rsc+ckzgePPNOdnYIBJbKKk+5y2P2qBzvE+id8ECRyBNJ
+omc0+kh0/1Qk8Zvkw/IQppSrkVdTayWCNvd+MrEuLgjOIKtSstI+wdsmMimg0gzpMMYul8r7XBz
7Yzfi3U319+/noIXmr2ECziEGWhOQrWRz55M2aM3NdqQhwiTqLInVqCrnwhREfwje4+QMvp80l28
vF8ZWYQj53MB5C0IOpgFYufn639swAulGVUqrURA9JXqdbI0Sowp4tLPLAHiwoYgFo1W0v4rA19a
/n8OLJblHwOfwEonqOsle6YfzDTGHgrkUqKQ+glR4Un9rBVRq8MtRTrlm6sL8dK6/+MCzinhS3Js
cF3/D5tHI0RIVJAXC+lKBDlIH66vu0uBE0GlCjBPuFHqZ53cJJqOnV0r/z1rHDSHe7j8pJ7UTDnh
CE2H7HfVvQqI0vSUgZ2D/oNpFULZV7UWLs3tPy/l7AxqyoH6Uaom/wNX/09TgC0H0fIr7/naSGcT
TDagzmaGluzpgAjyn0qdWOB0RMI44ceeHFFXaGzPUJa1Xd8sWbnX+TBafo6Uc9R8odV2jWx2Scbd
trGxdSCSKo7+CaL8Y/KVsWGlS28ne4223NR3q24hde9TnF4amlSrKpJJ0dGFpupo6ZGHw4/m3FF0
ac0TnQNEAWkf01ClujIWyyfziK0B6pRovV15gCKc/meFgsYAow6FkRjw74WiZJoqVbLBtSrAUtTj
N9GXzrVyze44JAh3MmPZAkuBMdTyXUu2MSOm+PVVXFwsf1zE2QY1L4raWHODRvFC3K3cUKAHskJx
573IN8csQG7x6wEvrhX2JOjmvCd4MX/fNY2dOQXszfYAhSsha3qiRkLYSxOBbPHrsS5O0T/GOkvZ
6jqNkcPWE6HnZS5PnISUELUioNX89UAXz35ir/+9q7OTd446o08r9hyqG0DyRX8/Ry5JaO4SdyAy
QOpCwENK3EHJERKbomYm+idfX8jFOzYR+xCaEnDaz3aimYYI4nG8TvDgPRpbdOzJXWTqWFdP/Uv3
jPc4NHXQRBauZmcbgKRDHc2L+nOrKeLXsqdnpVK7X1WrarilCExticiXYpdSRWua+lfFkC5cguBB
UIMg4gKEaZ69YCPtR8OJTGJ7SrfjK6jgFe+ZOFNpIQPdZHIQIwev/26izF36V2O5Z4FeW8f/ok/+
voizd58PNexrHYbrSd468QNFrILeNaw+l1JMJ4sEIAbbbBzhRUG5rXF9eIrwe56Jyr5++xds2f++
lLMtRbUWWZo1LoVJxiOBu+C2tIiHDxPki2EBikz9VrkRiLtOIL1hzx8pS165CvHU/97Y/r6Ksz0l
P+aTOukatanTE2WTLWE32cegfFTtPfU0lcbziSrlVa7RBTEYQE4yZ79FEkT2cRZ6LGZ/SvVFzvZj
f8IG6jYHJBsVd4l9X+aHyQgUhdokKs1d/Eg/ttIPnX5vy36jUQXu7hx94xw3unyH0HWedJ6xBF2D
WseHlWz0LPGTOHFPVNC/flr/7odcs6Kw/YN0RQjw7GHVFOrzVFNLAZrrZhE4YClfYc5Swu0Ivh7r
4vz4c7AzTJtZDM1c9ICVY6F5jHcduPK1XBwSeKCOV0jrdlk3g6udwjrZDLZ/Zfh/S2jiXvFudMgS
bM05Gz6G+2Or2pTtkeoWRBeAaFFOQ/fTtjEvXoVhwzUHnMv3rFJpUgQ++x+bH2MogWfDecBOiGbV
VkXTQoSEtMRt8NP0e6kYsihbpNxEcxhv4z55/v+58T+u4ewlp3Z8qqWJa6CHSeszs25K845Dj5IA
LQyGHfqPK0NenFcE/zJ5hyDFi13rj0hIB9fcGA1DSqfvw/CUVEvYq8+jvj9lwSyFOTogMVn38FQW
vlz4Zn2vxfdRdZtPvnS6Mu/+DTJ47wj6EjmQItrW2e0X6ElIqdF83j54nra6jwVgjrQHnCNd58a8
cvBfvHmNJBxujnDOPZtofV/Ux2o5fhbWdKGHjgT6jURyKvpN+ZW7uzjYH1DosyftNFFUVhVVPNoe
1Bmm0a9MIL10W9b1NRKAuPDzrfVPDO/ZDgdKiU6wTDELrDln+xLfXy10/xtC8LIIZf4HJmyeBWg1
vdHhmDFEXoSFihj5bTa9mx2Kt9oVEPm1kc5O7wHbltTEUg6mjUuERsecI2pMYJW9fr0YLr4helwm
8sjsA+fVsdQ2U0sd0k/wazr8XIYt2hocSTmia9cUyS4UYXh+THPdohboQIv+e+EhiFAf81YUkssV
CBqjC3Syo6JbUYFx0ptq/t2rO1m+coxcfJaYJWDBiwyKdl5KljVQEI5VfUZCx2ZLI4S4rwCmdg1F
fmkgsXmDICfN0s81DxWrmyyloqJRodxrhIQ4AguUrpdrwfuF2gnjqFBCTWGZi9jX3w+yH4e4XUpq
mtr0jXYg7FCk8F0jYuuGZQ6793YBlqh1vonNwNcT5urYZ+uMEq991FWJSpqD3QN1U/NJtu6EAZfa
g5EMRPREHdEEfkNge2Xwi4/4/278fAVqVpdJTsV0JYrLwb5Y3aoqtk0e4NVkR5+MioQuMPAfIAQ0
RDAp1Yefdnk4Ju2V4PbSzs2UwuSB8h47+NlmkNhNvtRZzH5jBQS2oIUJUOCkAyuqjq9XweNIll/Y
4P4c8GxPOBZNUacmL5388WaZvs2AzbrxPYXlZteASaXSFdzBTHmuYShRVYqW/KaMH2bkalU9CyPT
Fx9y1ufDB/mlLgGjhL1jkGOzr8SOdJsa0ydl9hg/dEgRgxl1o3TwB13/9DxVAH0EEuyeLpP3kqZ5
0XjyT7aXHaFrrLvG15q1nWzG1NPlV7N5hulSThu1PXSdXwLKGVYKCPT0gS5wu3WK3YluQxJGp3g9
tT9k5BflcQnz+FWDdVWeFMwFgqGYgQV9izUFhMlzbA4AWY8bszzAAPbrH/AcQe0v9jpi7o9BbRe7
eIQQ92za2Adjz6ql7DTJYZC3cv44mParDDbByTBsqi33BAzKBoNR9S+z2qwqQ6iAb4/ds6ERCam1
j+yWP3mx70gfKWJgVtL9TIrRTefWVxAfS45GmC/DGpfE9NgC6YjDPBdZdFOBHmm3crnKJTAnfm91
96VhohmLPpiRbVKA1dXxlw4SnzRxhRNXHSurQb+xeOKN9oSggo7/kiYj6U55qiq/FQo1sh8SYGGU
zJ3xe2lixqumbj/+6FsN+ZYbfcZsQUdXtwSbC45Gdef0ZYh2RvtjQrBl/Jbpv7LlhyLfNcP+5PxI
kreWLh6wgDJZz+OzfZJcZ2i8vgIkB8olfmxAi1m97Q7dXYQAauFs+uJRzYNT449R4inSL7MhoS0+
Yv0WPG48DYSP1KaNb2mWBXA4XDUGLSTr2wyGk1iXFWiJfnbuJ0jj0V6X7vUsDYsKNB3dYWrFIMte
G9T9TuM9LWXgSssR/dygKRxwa1RhJAPGGmAT1fDixkLB1t6hIPJJT5/t7pljf5ZerfwUGMsD4F33
ZAHzbrq7PHks2ABi/aeuYas072F+QpHzzCwEsq69lOoBGgi+rK+DgoGET4dAN26GyMOdelJBLAoa
gHlTaY8p1GqkVNsAGw0hMPAsj73bt4MnH8vgaCuegk2dgNxU81pR9gkfVyBCardxjkASV2bUHvCr
Xw3ysFtSIMeW7TfwFDDwCNpquBvNVyqyEhJ2FEpwb9XcXn8R3YDOfpJtEiDDdWj1Gvcm8qyaudVb
oL9bHSxfT4hlN+4I2tVxxmCZXwmBV5OtBTG43dj+GE7VbQNUVorkYKFzm2peUi/bVpADpd7veut+
To9uDuoWILxXg3Apu2hVWjzHqLnv7GwDGhYfbTA4mMJIvxsOm7r86E9IO8dV0AKvHGvlVZ2+MVrf
0ormlWvo2h65lVRF5HH+SYqdgUYGoJKMP3StuisgSabK8xgVXqwsCM/YQQIdRgGYfKzrgzGlGHFn
7lHAEfOfjUXRBBMHt428OgPU700PcwlKD70jpizapl63/DLnX9N4YwOQRl0czmfidVt6i6rs6cZ6
6n6Op3AW2wZyLLp6R+WJaohId6RDMmdg5+4NCB5jHTjOGsJGEu3y5PfYyY9pU3wvKqRzJexmuk07
JFAZRbTe39pUJAsY0Xm0MvRsZRsI8jn41pmnfdL3Xms47yeAndVpe9I2Gi2vInZLHPu0pgpLbXbV
HBgfrx9EUlec1u18r+f37Der1MYu3ljWLDD1FHuSVK8LJwmz2c/axIPVOrC5tsi5OlBcJEqxgmZI
gUMGolvBAIX+BYTZGgK+jK/grNwPIM/NkPjL6ULWG7ycNPbH4oFJW1KIiebN2HhpFqb93p5v9dfC
WDWO37RbG6HqVt7CVqD2SqXmmO8mxbfNl9pYyd/rw5B4alpv6CEfsc8kPBBrDmx1+pMYgS5PUWTb
BqyprF0z+rigj0hAxCw3RcHNpNn7d0AUH52xL3QOYyH6Z2jeguteo9yLQ2wZGrpupqslPwXJ0tE6
pCzedek70rYQogWKtBiW3h3l7WwYAXh3ZTsrcJGkrYPn4RwVm1ObXAkeLsYxOpLPQrIAGzzx9T9S
UKdVmqwqacD+l/VG8RZsA0iZq6XIS/E9Vf//HejswShxNlvKwEA8f0IUnZ4zdWzAK9WJXuM1e47L
wSH6/0TZGmnSP/FZ7PQl6Nh0L0meqm7NZdWc1jEhgYVjONHK1ozcp/qao8HFxML+Y9iz0KijdF7O
CRgOi+pJGzb3x8i3FsRY3NR8sFHoCrNTeCUUvVSx+XNM9e9XKBcmztADHWX2GcggcbYa2ZNwolZR
UQvMnIaK9/WQF9Q/mOV/3OZZDTOLmrqXZ16mWQTtuCtQRpMwKOWYxq5B0cJ2Rz2REgJtA9PYl3G3
OnWho2Eh4VF1DLXxFfMr2D9fX9bFQBjFD6H4CRldPnsQTVHFx7pHoCYHaq8HViny+8x11Ee9kFfe
1bLVxbXzx3hnTyGNEL3TOwO9FaQMhIb5lu4htaKra0f51Pc9rynQu/jfWzurzmhzIp8yjXdcv4Pl
pDmWWK/IDCClDYPGt6N1o8J2g+Xi5nFI9SrioCNhoEIp7JHfrB8wBEvskcuYvfznEWeWpyOvo/t5
0jcqUFtAXb66bBbjYSxee+O3xJY05S+tum6AspYrTcUn+FBz5JVdtXGaH3pUrhoFfrgUrU4TVp41
1qg3BK5uTfwiS6rXxfm2dvJg0fZLHHFa1+s4fyx7/9iHpTn6VnZvJBT4jClskBl07L2RPs82RxaQ
00HZOlrlGapwOAQs67zGtGlgEGwRo59ANdeZGuB95fUwMDSM3dCaFwf4gqlChxZ9Ec5wWtKBoCde
O0vpwktb5/x7Mu46s9dzkv9QiE6NAksPgvBZP65E7UnS9LtllIK5FKc+ZxA3oxmPgEJSGdR58RCz
eR8xl66ERB49uEx/tdvTo97dENnndYRurzfG2Tv8LHQ0k5sm1X6olebVA7j4eW2DNklyZzM06Ang
H9zjNjCdONdij3QNVHPf28HXq+KCDq5YrA5KOCZFPBrPf+8PelfXo9boKGARSDm2hgNagDCMeJD1
lgKnA3BZB8ONfTsB8NXJq17cn3A3t1VTk7ETOlsmSp8oYOtYloJtDMLMEoBsGT3enBBj1AQ9QACX
1UjapTLgVNsOpm4nAiCgCEbd36mp5MrAWDmZdFW5sn1ePJf+uLqzlXV0mtpMdK4ODynWFdUtqgf0
wwbzFdDz16/iUmWQ8wg5BnrJ2j+dP7tDZ1USMgeGEFQBlz/nP6X5Wtdf/QTu/bNboIuDNg0dfflc
+ajp7TIaR60UQquJ2UGjuIEg5wj9yhl6woJz3/Gml3+DHPY4i4dku5g82izMJhPZH0y7tpY1Y4Qr
3ySQ8Sj6KUoLKxLtoQEVDtr0sjR+03UEgKAbmLsSGXTEGGK4Ey8nOBckzM3OcQReEn6uCeMZq/EI
EPhNSYwHyybbSIrv2Gu728rtRs8fsmLc1rri1cfSVxLydKMI6iQKqlxba83gCaqGUZ1eTEDwXHEF
ON4wrIC83hwoHSd3qv5Rdig7bQoVKVFHv4HjKybZTAEWK2IDRuzpB90MdZ9AUShdp/Lj2uPElC2P
faDAh9Le8D20d0abOAyccHU/2UjyeHNaeIS1JvQamESU3geh/AvBExTVJ0gyXfcOjJ0c6x3cgTA6
S+5Bj9XyNjmuoZgBupbTD/h/nA497RvAjYQDqocGmKoi9R8axTOdU3ZIe0ULyov037C3+n4PGP+U
kLBVINJoy7WUELQ3xAiCrPxmKaMraqPlFFa2tNaTkqTyd4likL5qGq8b4DFA7wK5dN87PwjByU7l
fKXVD2W2bZuIyHjVGsKWjbm+wDdxrJ0O5xxRI3dQ0f8NJcTchh5z0EFbx6aDtdBKpHRKI3AAfhrv
Igm/GRAbDtRr37A52Xd5sxFdzczTat+MXy0rXmnya2qTZU/fzCFbiyID/I0eMzNsJ2D7eQqn0qQf
vVKZ8S7EGhaqnTFl4VJlW3UTTR+wOVpPnm4pXkbTf0oktGSk5ltZ7bPmWezQhJVuPSr3ZWms1HJe
2Vjo6i+nJtuIvR3Wns16y+Jlo/aq33cGgnFXmhmfcf1XS+4s9khw7lowqiz3vUUBKFfdU/vc9U8D
m9toBPGM6pFvSg8zZWVIjrgZp5CVDX+YvRFNiaRaDSUOzF6XRK5QUQOLp7NQlshLgNbZ8Fuhyg1r
qlkok3gDUl8jNO5u9JQ+X81oHpiHUXnvM//on2q/It2RWtoCZLHYZ/p6vBt7+BXF5CJFZrYcl79P
Rf+tZTRJAOSr58a86QrY7jXG6m2813sqN/YvicZzIviVynGbg2ux9XAY777eFC+fT8hgCRtumk/n
UnJmv2Sxhv28KKUu2ocp44YKA7AL/jueVOuJXD039rBY/z+EwwFHyP81o0U192z3N6tOPTU9aQKd
XeI3OgAk4XK7hXh+5S4v7f3/NxJq6H+fwqdmdKR8YSTE7lyhfq2dFE8w2uXpnj4ntZao1UXNlqqd
AMDaAgbLNvL1ZViMcj5N/7yKs1jAbqS+GhTyE5A9ZHwd1q/HVZQ/XRWevnSs/jmQuJA/8kpJN2cN
+g1ikRTh5Rv7E1n3X2p5dayLWdefg53llmbeyop65K5K9F+XVw1Zb4htJB8IiVOkMovXY4UP1jXD
vguIbgGtUUSq4eCBfX7OFmrZRoZIAKRR8exe259SbLiMt9P4s2RAAeypOKhofVCdWrTXaCifkR1r
HCDHgEu+frXKxUeOUjUyZyaKp8ZZ7jlVadV2lZjLx2ccM1Z2b9yjkMLiTkt9w2E1gOmbFigF8c/F
lnbgrGYrRzAahnG2RS2PUtXXl3Rxtv1xRWebIgd5J0kgngWWgECAFzLQolCu+yddjDExZ8Q4iVDX
hlj093SL2qVZZhVRXvaQOEUPo0XtCh2QPOFwWA7lYNCL+tD0EUuhlm2VKmMRBbUjUaWvbiEZx++a
+vk4dCrEXz+Fi9myg00u5Ab4I6An/r64ouzGyQBSt4/uK07QtEtXgzNTomuhUJZQsgPsjrTmBUAU
Wx6mqaLc4yjpqm6LQz9RJ04bT84f4vabfg1nfSlnBuohg/PDKwKLhr+vTaKvZGCJ99lEc+gCIPm5
soFekBcYkGmP+bi+6vv4mXH8swv936D22duS1Xq05VmlYtGoHNgO5eXdaDehRf4RSX1CWpRtnALj
8aYLEBkR8MNji7EqDAUk4dGeRQFhGT+oNq2iFsponHopKG2P11gjqAcP/ARZkuq2SuyYUuZtqvGp
gGvdxWvxkcB+jdItohykO7Tq72MbeUPKda2MNjpMw6r1panwIoh58TUvpgsWMpCqSIcAP4giin52
+0s6NppUsF210k/r5Hhy/Yz6ZlH6zvHVUvEKOd1J2ao3/MT6ER3x9UOfvT6tDGnXAvVcDtHRl7TU
Q8UAeAaNPpEaY3ApLQ+U40GbrLLyGQo5SHLZeEijgmdqozHXrWiKIyLw05QFfuauWzzHuFvUnSJW
DOfANL3kDK8TQcU9ALQru4Gii/V+9t4F4UTHJtvAgOG8AT6oid5MZU0N0Kru5WwioJ63hbw/Gua6
yb9FaZhYtNQ6F/uFlWL+XFBcK7gNqCpu2QL1xcbbnp6hfSr5QUlSPz/Es0lnypflGubvr1z+Mavf
i+8W/grNs5qvk9I3q91Uvmr6ip8Z976jesP01si/tdPGkjaN/KyV7xJi8+2ibaLhYbQCYbpBnnpc
vp+s0UW2MDE3seJ2k+OldbFtkyNQASK27Liv49hDgG+XWNoOPrgn9Y9VMWycmG4A6oE4g7uptol7
G7HA0Z0hui5Q2mX9uLGL4o6OsQWrtiDaYO2PUr0rHPqZWHCmuArlNpIP9s6wHmBFicZKEpebFGoC
on0wprg+oRIB7w8rYCrpxr1CB9Q0Ji9lNrXLq2iDfKrsCLGTednA9qC0vGj1VtFPe/bQPYz4Avmc
qNkM5YuqoIdSxX5dzw9VGyrI3tuNvNIqygNxfgodJ34cfkzj02xrt/q0PDs1Fm6pRdcoWi+jwYOG
PG0irtVvDGfc1aO+pcYr0Uub85W+FJuvt9ULO5cKVwxFauAiMEnPDv22a+Z+NJtPJxY0IFDjYZcg
xYKhTQJ2ddNSro13tlMeZcWOZYvx6u4zFYZBxJECxRTIcoXrVq4j/DMFPOIEEV79t3ie6K/AZNBr
ZDAyxAeuIYkvMPjYSdi5MW7kUWBH9ffurSutXoPpPUJOjL28Dmp4PX12MBdnLac0mYQyio0oC2Ia
NAupYgnnJjQu0KshKUCSAfOlr9+KenGN/98lfZ7UfwR+elKYk5SwNAx6RrpebiP5CCxgwByr2CTJ
jTK9pymKEdqNdho2eQxl1g5RRKvzdl0U+Sph5gMDJjXxo9NH0r/myXhFE/5SfYTaCN0ITFgcA2nM
vx/boCC5oJQlUbCcQ7RHdTl9cTDQPoK8rT3IeA6KFPboLQVGGtgTPgm88OB47USX16U2YCF/Uyrr
04K3aydtTSfbFTMa6MABCK5E99PJMdzQPOqfJvjUags+oJ3ByLQYBJ7QCivcItuNDdSaPAq/fgWX
wuG/bu9sZfRGSSe7RsWFpAYvhG5cU5Ini4NIih83eDdjuLev2e5eiPUgr+IfCoseduM5CkWfwfUC
FINMejwItb10TXtHdIlx07lyfxcKiiqUDBjewF10/TzYm2M974aSmQw6AU8pqjagqcihTi2sEKob
8/1V0Mulvt5fY56FstM4mZM5dhAVm0dryqie3jrGQ9LcWxY0GjPolcPcIt4yA0rYlbRr2++ZuQW4
nCt3SbPXnU2Z/owIaXrbxiwPwQMZUdreU6/iy0X0cH7IwqRVFWFPD4z37O0biz00iLMn+wTtrWG+
GRG7oVX+H4HOHNGiiV8XANZXU9xLGySLSrBJ8SjknP97VdXKqUqask8E0F+cn0yBJhd2Z6K8hPTh
VU7XJ+767FapG0AtwCwHebXzvYadz2itvDvus9Rd3keUs98reY01HuIkbeJ2mp8o7vI2veXAEWw/
izykNh6y2NXf5jfKj/EPbVql7+Ybf0y04Z/MtxrMf+9mv5eT+/WsNS7MWi4WiycZ4Kb9D0yLxCCN
nPJ03PfvynvzobzXzU3aufLPCa2CN+ONhmiO6dTb8ejOh+nR/OD3MzeCpJ39a3jJ3uhiSImvvrTl
ukrR7FqP+VYdkd9wUdTsfxt0g7J1Iq4c5jj6NNkrDuZN4iI7Yb/psviUeRWEZ128LdYiqEZxX+dM
4oTwwLLK+riXFLAEgGNWKJgf6a0/GW/KIz2pGFjW6E636MbwZwomYFwBcaBkF30Mz40rf9SpC+rq
FcTOjG4P5oir/j1+nm7tp4Ib6dzoSUZAyjXeyUuGkwfQof1hPBITmnS8MkzXmcsodnnzz+TH1D5i
sV3/iF7HwieAMnjYAkneUroW48vgqd/jhfovThU8d798HX7LT2AErTcNt3mSrd8AsdSXBjrON6JK
TgdqshT0jsv6lLrZz+g9hZCP3NA7+mUqiKfKRfwIdUuetWe/m++2g3aU23/Is8+Jf+rW/OO5QwV6
DYwbgaeE4oDrPGUfaGIRzUu/1cZDw3FEqommEspJh4mwiz71W/GdoeUX9fF0WqkvSomAJVgRd7qP
X8r3+dv4QAuhfLHLFXZt7SuzQO2AOUCZ+5BOq+J3lCHYElonZD/c0xvF4DhfZb8TpHMkAkfx9L6e
4pdg/IAeHIJ7Wk2AT882SXVqRoLDrNojqWpgq4j6eJSjngre+ikxzM3Mc5EFhAghn+NRNGQ5ib6+
hgubEMQqQTMi49bkTzbSH+HHMTV6FBDNUlwCYTMY4jJM5BDywNHeH6+cRBfOvL8GO6umKcZRr6AV
l3s6Irp6A0CMU5ZwRkgvfX1b6oXyIX72Illko0OS+qxQKeVKZBuVjPlIvxICWGqGivoKlSm3iA9j
C/tFQy2Hrm9PRE4uZyFEJuqnvaC0gV5bU0BNCxhfO8Gzmk6a23T3g228XC0xftZMz3blT4UOy4DQ
8S+fWs71Cu2OqaQqhpRdlP4SFCeVy1NIvZD7yRGKbRUHwmTQRwFlGF3ekJ70tnpnzrcy3RgNbcgj
cDfgjANGfEKQAEgrShauIndrxN6yGQF1uwwXVDA7VNK6FOn4NPcFJTONpUdpyYHOzACUHkPkb5Ob
EkmuwQKQhgSQ4NdThQOXBrnEmEywdZHbw36LkezXf4OTrmlj94AZjG4OUOhpUTVSaO+DeMvVdUXa
VZlzOBDmCzXfHKG7cvJJsvg2AKl+oe6m0ZsjtMrbp4aoXI0tiEqoyEXTd9N5ic1b2UJFWAgzOsf1
tYammHR/P35kFKBMwihXIPyfY9uVY2p2rQS/jASFVhlyrShoXjWn+ned4X8rf/qqAP0mjv77sF/0
U9kaIKxFi5E0FqqWozzBJ6QiQerVRr+vzP+L4xFXQnugl22dGyCnJztz8rnP951zGPq3iDraVNhA
1FpOv49OAngxHEBANvldu8utTWeHyMFG8zdkTFfx8i3GpdMOIS5k2k7PBK7SasJCCk0NWDDtzd3X
16tBKv/nPYhinwDg83zgjZ3FYXJdm6cRC699Czw4Ca1bdavzK7mzt204ht0h33AGaj7Qya26LcJ+
X4f6VvwuQnULfnmdBM2a+gh/yw/5Ibkzt9WBiEH8k3Zf7497NTDXqLP8ajbaY+sXobntQ5SOA5Kt
MLmL+LNY0W3cSKET6vQ8w3lH0SOs1qhpb+17ETDdohDYqm5+6PfmtjyYW4LWoPp5go+/V7f13ro1
buftvI1u6j2AXHUr3Vq3SQiqzj9t+/cklINsDzOZy6xDlvLW3mLX7iqe5aebKOAz63Ktoqh9CuJd
ulH8xT/xGVAY/sRTqH8te6ly+xDxmT4UT+a/eytCeYsqeABuMDjyuX6fH1QuIgtnPmP4lo+UaEB2
fQRw47LJBw7E/R1WNIHzVm319fSt9ocbZaNslk28jbfVb2XX8Q3dq7ahrUuVb6OvEX4Lll31O93i
+xDUvvj7tLHWBi3OX3HQ7/KbcYcowja9V/jZDd8/oMJKpLhZdhNfMTPgLm7M527KG5LDDbJ22+gu
Cif+QbxdNnmge/U6vek3n3+G9QcA9lXnjxv+xQbFzm2+HYIp7EPNO/rKJuaQ3k4YQGfSKrmNEXLd
5FttV27LbfJu7frbclNumu0SLqGy54HSSnocDsboxjvUrLvDsu8fqSsdKP0Ud92h/4Xm5W7ZR9tx
Xx5Q46xHV/sxGxTO0gNTbIXYKqhyyxtW5joLmCPVd5PZIW9j/kHyKCYZpLxgDqRNsQcBA2Nmb96g
3F3s7RtQBTdgGW7FRydejnZ72ur3OOLMfPnI1Ilujvvy2bpFj7wDS3Mzb4/75DFlriV34z5/oCRW
PyZ3/V5MPiYigsd35WHcpxtzVa6clenp/FLDduOs4Xb66SsCNWuTJ1qvtWDwtaD50W9xRgpmH4po
KAWqX4adRx1uNa769bSmH+wN4bRWtsq2/4Bdir/EbRouVKy25b7cOzdpOG2dmzhEeHIEguw271Hi
KoGxjoM0yG+mzfQWhRzpDGusda9h8DiQX6x1u6l3xnoJYiCwrrFOA7aXnbSGAcLIFleirOnnhkiG
cqVgHn1jXW+cn9GGnw8aPQ7j8Lg5buL9cbMEfGXFw9jVG/OXceg3bnpjhv1GOuRMHRASYcyPZ7bx
DLbG5hQs4dHDXSlYmJRiYqLhH+Rh/jmaFtRcRRlEYcVs7jfWSvectUsL3Pp8bv0HFVUvDaYtzZgQ
HMKuWOubYr26f8INZaWsZW9ZAxffliFq1+0HsIRlS9yahuJZHT+oIIXcQ/cO99bH2IfnhDeNl/jx
OvEyj4q91zyx6l6n3bQpg5xfKctg8A1+5uwpz6qnras74phdtm6D0jdWE69q4bcTWEG/PvnJs/M6
brsfJ16n6qseUjk+ErCr2ZM95FIDRCQ3Od+nuqVnrAjM/+fzqX8MEJv20Ijgp532qPeiHeqCFw9N
v3rJNlvZSzayX/FT532yERNGjEn83uzN95LnZzGXkM3/fF9x0G4iv96gOF270s84gJMdB8WbHoqX
02/SQFqjFBQcfW1T3vN/dj2V3Y6tJ6hYstJbF0joWwTlVuw94kWlYi8KpIN4ceIbnTdQ2Jsxccst
rIMjW1Di5wF4/7V4WWmo8VpPvnWvbPOwLlwxj5ftyY9Dmh1Mxtk/+Y0HyG6Xs5vxratxCw3A7bxx
lQf9xmTqsoltxNxEFx0qTpjcjuA0XDaZxq2Cz82MCeYpgVhRnW+tbe+BXe+uCpobZYfM/4ZWZn0r
dls2U7a9iQ01u21utF0OEMc93vK/kn1M26m/pbeZIGtXUtbCe9tdwnQ3H8ZfUxjvShIX/trepbsp
zDcTJ6DYwqbwdCATc3ydDV3s1RX7rs0tSetpI60lLicNTE856N4dC9C1Exeh2ZVYNGbCkgWEvx/8
hskoVhQLS0Kg/J0lvtUCfGN4lzGz1ghKO5x/zH4JCs0VKx5wnzpgyfe5EMctH6fV58edjwCpq97y
FO+Gd/EO4lC+lcNiJw/unRh+j5DBNznst/PgGsSyIi5EUtyt3o8b/h75XNyB3lPox91t5Bc7O/W0
g3Y4fjcOd2kQ7evvxoPxoN4ZB9VYmXcU+A/pk/mSPtUdvB+3/95/j+70zMOtwb470qZ5iNGMfDGi
lfNgvpgvwBTMu0xZWQ+Ucu/0F5N4/4HejkJ37GEG2PPGdzoH806LVtJD+x2o0vf2O1mBc+AL/Cc9
9G+5uZIO5VP5e/xuv9h30cux3k7fSQ6iOxtV0+/jd+mBD++4oPwpRQzjwI/q+FbnkP7On3paMitc
je6mt/g+I7G8pSXSUez/3j0dvxk9dXj3aLvFN3EQ/j/mzmtJbu7K0q+i0D008GaipYhBJhLIRPqy
5A2CpgjvPZ5+PhT/7v5ZUojTdxNJU5UOBwcH+2yz9loldjT4xI75if+vw9f8SYDd9rS8IIAUXaIL
KfT8KbroIye4jpvBMhv6Vb9aZ/NT95Whm9qmkNawOH4y7sTDxtm4r+d9Xh/xE3P3Ep7ik3XnvbyL
91r3TMSOhif5GoDus6VzcCx8sFeVH546X9+rVx27ulp6ldvZ3JvQ6T4xw+R/uSKBYvPyk3G23h8s
Su6hfGO/cXAwN9d1BwAeFRyVs8lf8br+ayBk8UgnB4dSOapylq8c8pr5hQ++ld/W54LjcueN0hly
CaA9x/V1anfnsec5eFhZWfHRgo/4kPnayThxSx+Q1CPo6+1h0zj0VPCmvrcDLz4Oh+n9MRzYTfzC
wyRjp8ujcFoOiCYlZ1LNInmFbXut7s09/5Q4kkOp1S2RrKVgcxHgqN6Ilr1yfN/So3YDZKU/THDv
nBA0uCgnFv+F/ERFyfW8PlLBfh/vPXqRzjzu0p0WNv70kK6flbt45fFpSEDcb6oXgLWs8DNgXi7r
1/RJDj1oZ4ev1n34yuJ5CT8npp1cMjaUp/aEWF5xyW/Vpbp0D0DIL9XDfEITw1e88dSf1rfEh8VP
LuWpPEWXBR8sPwl3XWB50osGruIa3rJLwaM/dQ/lAQI7DBVfC2TNedxbd9j/oVs/5yfeLNwh4b3+
vFDKOfOhROsr0oa2ctKPyzl60Y/romGdXMNTcDSP4zU+YgXWmREv4RH2kucJnn1bQwGM2cue89jW
L/LFOCk34wSRrnIrlY180U7UGnhOuWm3+VXPNtYtfLRu5iV8DB+TLzxhPgiQjlxUPhw9qxfrZK1z
v16L9y+QeWV9mA8WC0J9kC/rF67LAhuEQcJo2Fx9X8ZMSWcWpb36FRqSXmeVe8g6C+fOV/csGHYU
ixVVeSSSGl//xM3LhkCxZafuzevylaTkjSaU6JKeGj/z1+Wl0+vIR+J9fiyP5qU91vt+X+90b3Lr
75G/brKI6u3SHRIHb40b72aPn9z1Ue5wKVwaKmVvcCcXhbh9i5um7gRXcFmZ9b46q7vIU/CVTN7b
uagpDGRvT9Upvsx+NK3Jqtmf/fQi+xRDv/Qc2+TYqt+dhifZo5XEl33V7wtb9fJdd5K99cOzL+xH
D2GOvUDUU5yC0CYK2ob4u9nmh7CNd95TugX0ZSub5h7l+AiZl/iRLxyac3ktryM07Pf8e/sI66nA
Nn8th01+XXChz805vcJXfy/4vzrn1+bMcyDjVTot7PSaXpP7+u/wnNzLx5xHodvhdY624VW4AbCz
SEyc+yP17/kIBhwwLAnKvUAl3Em8hFmtDuujcw/FwfSrg+7r/nRC4nba1JfioGBYeVn3dE67vah+
wfvQ4bm0F/IWsWQPp4DbiKfIaU+YEdS9T0yeCETVzm5oSJ+6k+pxAXcqTqqJf1VucQAPMhOZHJJD
+pBe0oIeTnv24pQIMnkLL+jJjk51qkavOol+zRV94V0Xmc/Bl7Ghs8bNbh3zbl2Du3nPuAYoj95a
j9K+l7i9N3qr5eFofMHoZ6f1ukSH+GLtTQe5FmIOYo294CEH6GYujaLv1644gY9GZWd+gR/MrkDP
0+Jg2sXJumZP1rU6NU8DGhG3/NKdpvUH9QU+ZUTbHzKeY4R4VhTgHtKH5kl+WRdNeQES+1Reystw
QvPg83AaTiHdOjSQXoY3PvWQv78yPJUPPFl8NkmqUli6rS/JX3WRg0ymk15EThWKcX92FUIg7ZLD
q/iq3giPjhFBElwTh9wvX7SrcU1Oyck8S4KtXdW7sjd4qT8khFDArm/BZ/Mk9fYENOUHaeJbf1g/
iCSSfF5/kPk+yGDO1kW4tM/ZY3KtHuO78Wq8pvf0Pj4rljs+G68R5cvH4rEWPavf9M/jc/GY8Zih
AsdFurfP9bM+O8EtuEWP4bnhC5dX62JdqEeUhGaKZVsPyZ4wbY3114g/2kMZ/dAz0NzPfWk/u9ZR
PVuP6lk917551jj5XOSMLDZcwVYNm/N8Mq4Cm/I1OwXn7IkkM4zmpKEpPvcv1rgRPo3sy4Mzvggo
otBp+BA+xDgJqNw8kTiCnpuwlz6th6LczMHW2htbOkNscaO77Zrp2JP0T/hq66onHMU863f9HJ3W
R3DuvwZ3Ay0ROzrpDrOYEYFC/H0MvdAz+X8h6LpXJBLWZIJ+IPjM79k1ff/bP9Nr/aohsfpsKExX
9jgimUnmKOaZ8kv+RWCqzJvwsIa0tOweoqPlSfvSL7496w5gSsuT79aRAZ2TU+8np/DS+8p+2pmk
ZEI/9En27Jb9tLf8dU+CntzTiOpBB1YP1KhykgCaZ/Ae1RFPuZPfctx5sp42PMc2hIxEEKuDLfmr
N4WZxvUeXWMXHJbjdBwIm7XXn+mbGgOVb5LH8K4fRAeX3Yedjq4Gm0DSh9L+pO7l7+U3wxk89J0c
8hU33HySDPFt8EICj2Ibg02xg0NxDT2VoJjEgUlWqNgPO7/bgTZ6lt1upz+R1tqK59ITdgn3a3TA
aq8GJN/RWxnZ9JWL/ugnbkSOCuAVKa7mSGo3uq7ZLpn1VbEEy2fqOQW4OOuSEvcXV4us0Tpl3T4m
PzMSgkxEWWu8rxIGpMSzaxqHU/dSL/bW90m7tGZ56K5J8mlNX5Vn8wf6Q946zwon1p7Sw5qCqkhQ
rXk2kYVRbSM3cEKixdELSHzQxrqvjuBVyLIlJM5okH8MSGV1x4zTHnbPpGV2g8vW4nJ/7Q0etVd7
LPjD4P7ct2T2vPRSPaFF5q7I9c6tdyafUf3V1EJxya4Y7tDGZlkIOwwDE9d668pNTgb5uejWva3m
d926okN+iQ7Wfk3FwK/NnpW4pU//cGnHZ+GypkgQJZuOX3+urXWc3NbX8Xk5roFVfagIz+JbeEs/
Ky/NZT7Np/own7rLeFaO/V06tq29RmEmV3U+mCd4DJ3A6b3WW1ODoIF81JI80Rd9ikbRofcU2uli
MkITiR8yfsvV2BYE4cCWN8qzuZvO/aPiRJ5OcYt9QPbY9reyt35FFm4ahDsOolecMk42Fm1j37Mx
r1nJ0Q8vsyezba9/OxcvYqv6w/uxe+andGQXG/k54cJ1x/Jcn4srCspcmGbfHNkwOB5WqtvVjniP
2GPC3SyxX1l75strdgm5V5gdGKux5bc9Ca296Q47+kEP8X29caJrtm/wCNY8kfSeLap3ItuhtoHW
Y7emGXpP2/P1h4SFw2ieZObHdNjVaKDmkf8ovolucWQo6ygr1q3hc6OS3Vv8mqWXXWgNO2le9Grs
hn3oDceGRA8pTYqlzbHhrFKv2tFJQg4hRefPXt++Zgw0bgBSqJyqecgeQeqvSeCUy68pG3JlKhXN
kssisD5Mp37xs03isqB4otoycadut96nwk5hqSZu/VX4nrjGXtnrZzHZrG80sac957eu5oB0s7Zv
uV/X57JTvAPiwKxkDrUZbpFob36W3Wp7s7YjzljM8px9EGL4CHJnU1ymtUD2kaSQfXwPpKO5hjgU
LAbVzw7DSUU1024jG1FB/LXqBo1CdTA9E2eHsuA+8VEfMb3y0+Rm/Drvh/O4Lz9RsvdMvMPIK86C
a7nirt+GtFbsSONF0Pa446770fwwXOOAtArZozUdEu7Vrb5do7PQNTAbLa6t5mgOJa81CdXvyqNI
ttBwB4eUFJZlzQ40/LxamDXNZ5DLW1z5YX238XlxJTILxF2WQ7/TmhNc0yoJ9nQgEwI9ujc+SaS5
qpeULBzVH+IMEsNkeSunIZW1JqLWeVxTU+t9vOZbEdpkpYNQ38o81B1KaBs63cnTrelFunf4n0iC
s3PWxKZA5ms9uzWV2G5Rfbo1juZqB5lzFpiUgbRIcCRnySP7QmS3n7fztt92ZErGLeXe1YBsWqfb
Erna8RYuNReJaG/0e9/aN26DwVq9vgJ9Y5y5Ek883RrbDnUxe9iRDeZmKp1ut3oF1bH/IVPF5cf8
B+QUnwUv/KGzktYVRWcSNyE0MLTvYfbXW+5Vd4ULfDghxLOrHxKf129YP67fplftgsNhEMiuDtCC
KMvB8ppv8Pi4/E+JodkNn2Z3xj5joY+ob7rgANZ7cbVa07V1Esyz8oBgG/aRconXYayHHQA9/go7
3ek3w6530J10CHU342Ybn3un2S6fTEfho7rLnkC6TvGKnb6ZeaPoSFvact5T44kr3o3tuk+MXvzT
GPic3nd801P2ZtCf+H7vrHcMAnWtb+zXW6j2AGnrWFTLixingYe17n/FcbHs8Bxy/qsPsj7G59Wk
DZghE5M2kaWP/WGv7dD5c2VmXUb80F5/WE9/PAgemkw7iDhqZ9jlz9k+PGsXnvIoUr4Ku5oLoNEt
ht0EKc0WY+CU6LjW3U7FIUrfE/uYqeXbehWZx2wPhGSnUmQKsGrrBNN19a3ZQkeT2T+sR+F7y/kB
GVk98XVTSg7mC7c1W/q4VqXW0YkHLduQ8WcPNbbsqseW8lPoVft1ystn9I2cU/klPa+2U3YpzjKK
2it97TvWnUtMaWGt6mDHQWdgYUOKDvTR4n+c1tJSs+t2CuUmvrpmd+qZ/p5zmg/Da8Nizu3XjYYN
XBcpRDhUpdZtXGa2f5asZhaqq3G1Rm+NB6vVM2P0LAy8l5p5g/PnMxqM7w+4QQ8lB6EI0nrIv7L4
cl/gGjbf1p26ZV5xhunZZD0KO3oKa7/l9hkpqQn7iH17NYnrDt4QgqoEZ/UOlZdXYmT8ABPIyBut
1jgJIcwmxA7J4SFx1vsuOrBL3n7GUSrhbPFuLonqbkCNadhCBYCIDaVrwhv53fbiXN9rrOwJb9jE
31w9zuIJuAVfK/rD6MFcVpyIeXlNuc40lrEwNVZp29kETO7Ao8QdYZN0BC4CjgxR8kiUvD5W5+Xn
qNC2YoA3vpQnCgxQfUzOyVk59Mez5EByxH7DitPYP3oPnouEDUJ1KU2yEa6lztV7ilz2/JfVwSEa
Z4rSC8mAdSmJdnPX3jKn+5w5nCOX1tbIf2GE19c33HD9S8YdS2C4WR+jkz3q7nqt17vddKx95aa7
dWSiNyDHTIZB9mCyfR+97BO0uqkNhHMrY/OSt9H+sfocEbs6sPEtof+NEvyWnMXtQfThSDlw3JEV
NnJNOZfe1/bCMXKHT6X370vDH0C7AEYAvuvUi+nNtWSAch/Qp8aMeGs3KOa5Rq3TurTqIZ5PYniQ
ci8qPFDtCSnobVPQF7CtwKX5Sf61V343il/L0++jABtA85tlQt72T113UZOkYpV2gQ9ab5mFLSpQ
aUFJMBbcUQ8OZfjNgtNMn16QUt5CYEbXlmhBi588xtXy1IrDvpFffjMzv4Jc1jFZBjK48H+qukSd
/0NjRNKoRodeq3HWSfpl25pW0nJf6YcoP/WCN06uOLjISSn9Vqt2sbVDqes3I/gV0fNzBKoGKzlt
L4oqfxwBQPNZDHSuTW/QOOlKxpMxYLbpRy1omcXcSi/qDH9yc0HFl1Z7ZHJF8p5PS/gWgx37zWj0
X7EcfwwHfIUsr83ckFr8irJQKnGewlBSz0BQ8jG3IySJw1c5nOyYPEhYvo0deXTk0fzO8AKckeDR
1F5CbGjiFhENB8PXoX7UpBk+K1CA2kss+6V2rdJTXX1JVV+YH3LhvKrOqvWzVu9VYWWUrDp/sryh
OzTlY5D7ivJidKSUbkrwZZkfmtqd4+dB+aIlO7n91ne7rHoVpGMPLJHbedwF5haJXwSDa8GuRR8t
bJkIUXeteieVfo2cgqTBWrZn2LeWXonKLcpt0O+1ZjfvNMikmo3+OG1GCO1Iw7V73XJ5J52RoDcU
cS+LZ5ZrAUvVCL3msz686eRLyw09zgYFqc7Ry72oeYNMlzbzFPoZcAUM50CL2y5NdxCLLyACwCNU
l0k89SC9zcdeRsNbdCvjUyi/zKB2w3W4ZXRlqKn0JgvehNibLwm0e5QnPX7iu2Q2TpQHgUvQQVuD
YkJ/9cTBmuQqSC+KXZB7nF8hjhUGWhAvYXkzSpdPpOltMY9BuymMay3d8+oQmJ94UjVOZnaDlUnV
HyPr/ru19Asc5edSAiELMA4WBpheVxznn4BxXW8meh8V5nkwvGz2le62MIvBVsmh5/PNzgXOFHQe
M7fg/FL61Tam8hu83IcWxfdBgISB9hlCfQuU8IdBoCYl5GZU6+echHXxyoympiOP+2A4iRH+ebyl
c1kr7kxCb+0mDRzDQ99fI+LJfvfvJ+RDV97PsdCipGFxaCKhjeLXCRmtrFFSXTbOEvVQyZ1CN8F9
sY57aH+X6agiRw4id/Rjw5vC3WYZ90zMCGcAFwhZX8H99+MBnf3PV2hlBgVMBWM7miAfbnYraSKp
jYPxMTVhoP8ENvzQbV9Ja8QbUkRwLOqbFQ28Ta2N9drJ8OSD+djE92Xvgx59gOnPookbTeDdAg/Q
JqcTstyECKHLG7O0Z+KLxi92+clwXkyiVfLQbr8fL9UhuVM+3YTBJU+2hZ0g9nLjDbY9OHC1T85w
BlkamN6L4caUAUwkzm1+BF1lY4Yj1dbP381dIG1r4ooAAEG50dAzOnafDpAQ7Sx122kboO6ZSwsa
nal+39kagtdgUqstP/zmwn5of+DCIisBGHylGFeAor+jVP+00isxjGpZohcUqCSWTbgg6Ny+1Q0a
1uIGidyKPKYV/u6oH68eanuytrYDoxYDe7b2AfsaDlFYQyhnnMPioU29nmJ8C89k258anFIiFia1
ggLDLZVLqf2GjlT+uG8hk4OsD6sGACPcIh+lvASxmKGkLKozWeQm29XPSecE0QmoNUC5qNvkn7+q
abwZFjbPnWgdlMIHTRDRp7E42kKfhg+zWi5spMRlo68Gz9B/s7W+G5j/xiWiPmDBeGJyu6n8Ebnp
fr3fMkNqGqkzpXMNYYO5qeTtkG9gip1DxrhlS6P6uxbRIUNk2tp992VZHBVn2bQVyr/Kb+435ePe
uo5HZYumExG9QJbLh/FonU7vQG6ep3QHU4QYv5TOUNKxjUjpuWJrzyqc4vptSXo7FUQ6YutNp4D2
WptNRyBkQrcJADRn070Fc59IdOtbW6P0c/GhaQIno/QwoQ+qwP2xQi2ULxn91+xY4UOTuNLv+Ls/
roAPp2N9OB1tmNpJF6TxnKnGNoX2cBHsEh+WBGv6O37hDw1UP68lWnggQHGUdKbw17lT51mUIk1K
z2oL84k8WF+DacZeBw9GELyo/VsCNacFzlbWIs8aczdL6eoM2FINa9M35ne1zADTAKaj6YYO7eIc
RaMdA/DVrH4r1cERmRURIHlC9/oCR48dTITQUI9MU2/Xvb6pqlUDWUa8lEsTp8GrpWYPDSSJMmhG
TYqwY3n/G3/sn7aMdY41TIux9vvTPvZh+yrSUhkC6JbPnQA2GZVbXGL0rne4OGxdgbLVu43QnamD
C9MegPuCyDbFIypWsEyVu4Xy6++2sX9yEdcx6bjL6HxKJlvHhzFFs1SZoj7IZwJx65sE9WqzTTSn
zLcDyIbFSc1Nz4JY7FTc9CzqzhFAbEGp2zmasDFNZ8DphxdScmhJn4FvqbRG7/hBN5zSdGjgKr4C
5TBM2yAI/4YYdrzsNNGrccxCYNn29KUkyCq3pWkv6ZaeUMjb5WrbIGuxODhlSQZ9yGaEIHPieQep
9TpemWlqKovGhoql9BT/1nNe98qPxgbREYkmc66Y+NHYLGKjdFOzGOec3qPRPM4Zt+WlMA4W1f3Z
9BTQ+smnLH7+95v4eyv/h+MiaMRRIYCUMXkfrkbbi+0sRsZ0RqJgJhMJqEJsP7eRB5GtUG3j8JJ1
EH95cmUr/XNBXZkGHtB1+Z5Glix1lexbpGn06bDisZP/fnQfpFjeb1vVsGjSo9Mf26d8gCSPUlQv
kOOOZySgN9BR2gkaj1l2HyTprW0af9JyuLuBukU3bcz27HUuJmSm/9z4XZ/GB+6Mn2MxaYeiY0zE
5TE+7JewJdVWPgjluQ/wguHzOeSD6tOssKwIjeopyKisFp8U1OVZVllsQA2NXDHqyFo3/mZvUj5u
3txE6p8H84GhQRbzUdGjbuCy+cKlEE7UlWgqd/KD2YOyLBNXyT3JrUFh1lua9kvH3EukMoYLKCjZ
Htx2vEL83ObYAfupETfT25w+kj6jFt3+hpH/A7XlHzMHbT3+MzZYeV+Df/JvhKqqdXjqjPOku8wX
XSeT+Rj3p0pAQ2knAWCiy7PrLmb+m5zBv56mPx35g9m3AkWJoPibz+SCo02bb/NpmxDP4WVN8nN4
piRNDSM9CSA58Ruxio8maNh435BkarxZdZR8SweHcZhwUbsN9bRpk8DQ8HW8JYFX/7Y7Tf4Xmzzr
XLWslXdAt8T19T/NVd0qPT0aWMdsT3yqUlggp/TFmh6SbjtZtiTZIgibxRuCUypgLuEVfKLzLiYm
9LGQwKUHyUmKvQDg8dCr20W8gwScdhNGxCGmTWEWBOn7CKlTv+bvBYJjZl7a6/JmFt7K7nMQek3l
ZeYpfo5xxcyNDB11R9Gkjm+JYWu6+21RIXnelO94PxXwWb8D2yd+ynx1q7AjQmgxoYxpww08mk5O
qSDbhJHjhDIAQU9stqH1qAHAr3ZZtoVhGQduSb5HttZdNNkdBlyo5iL3PkT8Y+NOsbdQ8zpB8BRf
0N5JmwcJkOm46/PHcDlWtb+AHYePq3Nw1xuShvlJIjEG/0EFj7gjZRvYd0dppQXZpl9hR1atbR1s
4uh31upfeDT4Z6juqKhkKfDY/XrtqikJ4zAVqnOJSaoXiGJPMuCC3oD1O721xRNUTTDVBuOwbTLo
H09qf1VYVPKTEf2mneNf7bIq3DKaCJsswaL+wVrli5p1UqoDz3OVECLJtX1xoWEBpBJVGqqgPpgp
i2qqahs7YOzkkml9bLVt1NtQcCJyx7/qp3Bv/Mi/C6gGkdza6BdT2eDoqDvZtKEC36uWHaubTHIN
MNuPxVcB8MQlFJ4gllbewJwEpOa9BSDGfum2au6Yp+FTNThsr1JJijrv7OUTDm3xhzzv//o2/e/w
DeRSNodl0f7jP/j9W1nRpxxG3Ydf//F/+rZrcFG/FH+x++btS/+X8sdfHrovXdx28bf2P9Yv+68P
/+PXX/muP461/dJ9+eUXp+jibr71b818f2v7rHsfBaNa3/n/+uJf3t6/5XGu3v7+129lX3Trt4Vx
Wfz1j5f23//+V1iR/rRfrt//x4vnLzmf+xznX798Hd/+6SNvX9ru739VlL+xV2FWIZXB+UPZ/K9/
Gd/WV2Ttb7JiqMgJrzJr7CPaX/9SlE0X/f2vgqT9jbQdLUCoUcg69MpsuW3Zv78my3+jWVqiWQuX
EmcSQ/6fJ//LJfnvS/SXos+vZVx07XpUDvMnn0dbZXtwPCyJpiOd+Oo9+fJnW2cWaCgNI+5wmZoz
Ji2ZkgSsmEwauN2GYhmZ1z4Yuw7CmFHrvpRji8WF0zytHUkQYppyF2uSWLuKmdNfsiglEtti2BHV
sO927jyTIYYuB0KOzEbZPheJbLS22g1VDl5MnqK0d3JRz5ptPZuw0hmZNImkEwXtOiR0MH7TrI4s
ZpB0oX4VGkGF5AQaF8DojVwjA2aZ0+woQqkOTtVFcnyowiGjMDrni4xZmxuwjiEirscuKppuC/v5
IpxoSbZmtx7TvPHlqB5pk+hNaytXBSC1ytQa3ROHPBZxehMpQts1NSDryCGutYcgtWgrGCpN9RsT
h2svREKkvVrC2OA/51MBCH+GIOtQT0IhOoyDDKCdJTMVliaU46c+7aCsiVIa6qHX6Jh2iAvofU2p
vZYgp8NJS/1SkA79kEhkQ+UW8x2a1Xeri7R7rSqkQeJmkkVMSSnnV1kUR5gFhFIDRpHOU7ILhzFK
fGGYa3JmwtIW1S3XUzHwq7pD30KZLG18mIyhGkhFJpq4nQek3ba0L/YU98QamoGwravCXqrAKsJd
jQa5qNv61AvVdUpimdAKsQA9avttbdUWsJ5G7YKvfVJatjACiq/Uyk8myA0UVel6Ss1ilgZQHWRG
1FymwbBIISiDqj1qXK3Kr9NAnien1fqhesxTI54+Cd2S0xurBJO2V+o6a6ErjmAMNkIhMr9ywa3i
QaxlkepkOYhRslPRc8EdVVRhZfQvsrTa6J1Sg71Law7uJHVDa2aSibHsCHWSh6hT6u2wH6MA9FtT
G2blmmGi0U5TGgnJl2RSqqMQzor0OVfGif7SLli06FGo1X7YKl2eogRbiWvzaapYeWXacSxXFOFE
GUocKzPQSVxg9skgF221Vn7OR7MtX3VdEL9PUqisXdlxA2syaWS5watolwBoqZgoFBTrpQcvqwe1
SJgVSZBTz33V1g9LvESQdS/1MD4Oagiw2MyCvt7lvV4DnwrScmNFqZD4hap2+Q6t0bF9HSrF+J7D
RgdvfzYOQ3Me4VJv/cKEXY7jDql5muchng5JonEby9USVzAsG1Z96Op8HCWbvIjWhttZ1aJp20JP
1r/E45CPpPOEofqkqKNFJ0XLWfuaNYr6dUj1HL5RaSka+VNWtY35lQXT/VDbslPhiYbCEWZRU5n2
c4+k8Wuiwq98aJVxMJyxkGOgCKIidWg1pM3IV0/NJNzTqFko4U612d6XFEVM5E3nHAcFRs/aEzNL
6Eh90uWakisKYyZ+MhakLaaiA4AiKG3tSUUngQEdxj52jMZE+iEzwrD5Ho5SKcN1V0SF4jSGFr6q
RcBWprZBYQtlZz4tsVIPW0uNcwBgTXDvliVftpD2ascxHeP4gBijBVFEk4YinSpipVUWrX71gDB7
nze0lqZ5TUu1Wc655WpJUIS3UsoWIKxSHqNVmJRJP2H64pbeJGOJn40mHiN4OmM46Ka5Gctyo9SK
SJhs6FrX79vK6KjXx10U/IgWoa1uoyVBA1bkk1E/C3HVtHjZSyYVblbkkbIdGoVYtlWXRITQtvjP
GPp/tOmf4m9N2ZY/ul/38189hX9cqrfioWve3rrTl+rjO3/xC/7/cARoi/53jsDxS9n+2Ql4f/tP
J4Ac699gG4FekfZqKA7Ygn/6AJIo/o2MEMln8s0SCWgCjT98ALZ5MhBrJzaNwPIaPf2XCyApf6M3
GM8BpS5RW1ub/yceAE3Xv4Y7Aqxy+B+y8rGukkZhMTa9kO3rpSho5ijhDgl7CInNUqo/h52c0Rst
J9/SSB7P8SjQEyELaoZeEsYHZ3IiqoC+UJs3/RxO8ICLhECVXJRvSVJSPBBNiJg3dSFH+2lZyNkn
kQppk0qogGXSHqs5k570OKbzMy2UkibTtJZnO8ynDKWOsMzOk9wYL2LVjMgfJfpWsbLhXCe17rGA
KeJpShptrMrqG4QStO7B5G5+tLA7xybWe6fW5QCL2ATpt6BmExP7ucrgZBvlHwKcsgqZpJlSXhMK
54wK032ZCAY35dBpz/qSdICgqrp9xirRaKf1lfqgQNiG2ntqYIyr2BweqqyGcUNGH8kW06I9wuFE
u0ZgpZVjJhAU6PlkHUVlMl9mcyRyjEz9nf49EIAiS/1DprTxcz0F9WcVAwKPW9367NmG3ytGi9ti
sEsXStFqxIn1AL4FBwSqDzOMHZIggIWyQcYPyhfgEmVffl1LU4Ez6g1GcBQtwH15q++IvVV4TYf5
MphSfjeCxXItTax2slWUZ6G3JKcPa3oKFlmfRjsoKuk1xrm6l2ajPitFQ4ubJShsQNNQPUECOr1l
cIb6kSpGzlCtSgCRVB0oNY+2kKZi77QBUaCkjdZFCzL6kes+rO4oN6oUyPLca3IKdpk0qKeirNi3
k667WVkNhCzLVVepjMVX4rA4xnkvFVshV5VhE/eFRSeZXJ47lXROrk+0WOi5WKf4GywxmyKBtOvF
AWXesTdJaYhKfqgyC/qeMMuPUSXUCGKpGQVmRb4iEdRWdtIM2pqIqCyYrlLV1YNJfY7rObyWvRx/
Vnq1O+N5DGdJhGvc1qCy9tJaCByrSOicNqeOvlTcgO9cHLmw9TlRHbwGuHlUdm4vkKht94VJ16Ah
p5A8KMpE51AZg4bMZggs69j8mkVJ2VJ6i4OjYfShF+H/uust8BnFWwX0c5ZvDcGK0RuUwYHJ5I9n
XN5tmPUgyGV9lSPOmz7YLbVGzTqehB8ixG9v9TIvMCNaFCI0qyF/mGfqWY+zxVkkHUZDNaZAN+ox
JGR6XB+sGWYMeOFmc6OGGlpEZTtTTsdPtANFq7bzEo+fUbQKX/MKNfVFMazvZFCFByUP6sd+iJJj
3Qzi0yRpw/NIYHBIx2x5i+LeBG6zjKOjQN3mC2Xb2bMsKH5iSupdmCvxi1kOVQfWT2y3WVOnIAMy
6zCmRuKlWiZd2KpIigctrKZdFPtjNoyGqydjCK1Na0ZP7RLl3hxTfuo0mUT/oBGi4CJkEQAGa45M
u5QKEtDdaJzkuR1PM0EV2hRtcjFmLdkbVgek5v9Sdx47kuTaGX4VvQClcAyzTVeZ5b3pTaBck8Ew
DO+eXl/eKwEyKy0FzAAD9HRXV1YEec5vR8rNNtmU1J9Wli3aXpKr783sEf09hHok/yru6AaiTXjS
ef7JLzdvg1nSi/Ny9VISncvM0DsQqM3ARzZniGDb2L2A88h2CS/mnedXwb5WsXnPbak/vDw2x85M
TH9tWRTXYz3IvVlYuqbSuFeL2zuHMo+J2m2X8RjKqLuL03i5dT2iS+Q0qStvmhsikdIG25lnpl8G
/7R8SisPwW7pr8+dzfEeZdQVMYGoG+BtwPiFMY/CqGb9O3ch1sM6bBA5OtF8n8QivPICql9cp0LI
6afLPWMpZ13qn2NUp07rdSehm8ktK91sE/HMH/zYaroahyw5EWXZPkaJV+0iZ2kOfDU08xAfb5VH
dQ6jCiLTMct+NbHW9129mJe8NrbYmJ7FINPjKh7H0nXJGeu7mjq7tkrxPA0h6kESiumNY5vd6SVZ
2S6mxv2TzLrMt31T6VPIGXfXl2fWjQ2u/i07gWBrDobbIF76/iKbmvDKhKq/Ds5XISkgpn1gb6Vs
Zw7kU+m0PWpMQhCFXCC3PRW8pXPcwsORMv9sAT+IBE7L+bi0bnWQOYubnVeNlVjNNcnNYGBVVSQP
owjGjbZnGQSP7dbL7K0XpvaJ9uqKah0qV0XU4nNOi/jPbEZmxaJy1U27VvK7t+QqNh4WWS8Q2CtU
i3V3KjiW6rE133Wtp1MlqEywKdbMOV0oRSEQdlOOy3TUS5G8uG4KBB3pHj0q+/uzzNz4kfY5iOUh
8w+iWSCxi8I5tH3u3NYhehXXDjQp1ZY9cpNHFqOJnqHpI6ZO1Y3mp2HsPiRtnL2hikigfdrmKV6D
6Nd669n52qXipUxNvgd3BgjS4Xxw67zbydFFu1p4441VGd1nkxdcjnqGAc2LOLxR4+Jz/MJKX0xc
5R/azwuCiBbtbYrMc74aHY/YuytzLqzL5XJXlZ53O6Utyccd5fS3iw2CA6yEe/RVjPRnJG0ritQu
YCvfm1XlCL9qhDi9KH57m0QkWmQrXp6owbNURQNjcSXHaIuWLSYrSC3Lc0LA8GXiDGgyu3A8UYyr
H1i8nMt4ar1TGSh9D+DgPYWB5XvhC7FhdJrMHxmwQiQNrZ6Jr556X7vUOOgVZHcV6xuSjfGt4yV+
9KeIR3cxA2HSzSjcBxWcaRsmCf1qqsa7dH3bfma8KBet6ddlOwdlunWpa6x3UeWhyzBt65td0aQk
qmjR3OpqTE9G6OE6z9Pmyo1FddeMYZLvEmfGYZwof1vLHpNNkpcgCbEtrwNvTi+lcdZP62frqRi8
jhvQ+n98X3kHFebTe2MyeV/qsj2VKl2Il54IYLNzQWpJHkL7bL1WoGr1Tjn7fbH+FLPZERiy6WuL
f3eJsCCM3LtGRN521ZR/uDoQr6o00bduXPLKCh+xnEwNcR9icfeCHe3kV/kgd8PQzGg8mql700Es
romJDY+6EG29SVVXnUsQ3XGrWtqpbBw6V2k/EFRIfcdRCeNfKxvK726Imfsk1+p9M7flVRyXiDXL
xXxkvbc89wuBenTINDF6xUXdFEWUHqMCeY6YO/9mckd12aoq9bm21oqPbk6iq5V2qD2YczpuPLvE
tytFytdOH7bP8ZCrZ28px1Pv6OF9TJflNMkmfeMuq05ylSTNgTMJvfFTkQLkRKy0cSPqfAv53uNJ
j9Pg6POovzAxEbmYFHhIXJdomgLI7b7tq3bXihosy4tFtg8JXSYfuEQKkdZB3+xc6o82um0L5ufu
jy7ScVcY5VzL3O+njS3pgVR6Tu/C0Oq3rrTLW+NH87Ozjv4z0XwZ2rg8TWhTy0J9kRT+ZxqPGIKC
7q2Jpz0AEOEF/MBoPFo7f9t71n2OnZwzt/aLA9jjZ6Y75LlBzHzRK6kPbRXU16uIF5+gSn88Epqu
SbvkSZo831L1OFbVd7G440Mu0vRjKctkZ70gpn2lbAJo7zy9tsqJ73xn8HbtmM5fxSxgQkyGecWx
3Yi2IljEg0Ng1U3fy6TbMCOjvjKSmaZZI1ltRpEREAFAGF0EKDbqTTW2NGMq14ECcZZ9FubQ/b2M
MGOGy3hvfZeIhXHkPJWDsyu09fapH6OUbKoJOXurx/lSuaGHFI73hOooTN9BsMgTbBvJtFNI+sw0
dDCOwuc/lwLTNnlbfOcTg1haaQQ9Klf7qVbNfRqp4ipEbHlvjOPeWj48u63BH/bQxKQQlL6/vI4y
j66yGXnlInjLqmGh6MTQ+Fm1xl75RhX7gnDohzJu80/PGaunmIi1ZgNoMh+qsKe8o49J9drr3HUf
Ajtz6y49rklbesfB+OnrPIZkWawAVC9hn0+naHDdmzlZ1velisrPtRPc9XaVZluTfn+MxYAmJTMj
D1MyyM8VYPYo21w89K6Yf8CxzR2X2vATT/G4bxVSjLjonItY9IqknpUs7bRMk/2UyvHPBEFzYl/p
n0cXqYbrFe09q1d0K1bSyCiiCdZ9yax9IVuFGTmN5upoRynZ8qL5e+pS+Rf+Tj8MrWufiX6ffgYX
VZCfCHVdi3jettq6n2HNeyzLJXlbFC93d96mNu5s060JBFbIoFzvnEFh6xR9oaZ9KBV46jp3h0pF
+mVUVj0gxk4uCEi1t65R+WcgRXBZBl1wN/Z1tStmL9/FNlofGjduvgcVBK+Ou+g/w6TEjwSBGYH3
mAytS8hEm+DCUg2SBoLJSB7LOcwZtZoJLpTRe3Jp4t34xjOHcCEYbVmEgyBoaQLahqP+vpE1DzCf
TXALqOx+Ito0WxWfE+y1ottl7DwcKWUsbpgfx1tNFUt+cAPatYfQ49edgXeN/GI4ydTzvpuhj3az
duGfI8Sfl2Gl3H0fCWxTSzg+czr5LA/nGk/VFNdBaVAzSVvFfwNb659VrWu4c3jKqYgKbbxznLZ4
jcLa3i59Ut2l1ot2nWt6unVAoA5zuIa/eTr3DEcO4R1Lym8ntS+C6qq84i4d5iXbO1GXXqWRu6D4
Vda59shz3xVkzpd1y3WGHCqO2LzK/nUC2yUNmb/kDStXRxxCUeNPqnV1WHzf3GUssfdWy3TYFOWA
OLF1qB/l0yIzOuqzBzuf1VgUKpA44Ijo7xIMTCZ5NV96rAiXC2jzyVN+vItLS01QLLwvyor795oO
P0JqZfiYxoPZRTOHJlF9Hd7ROoDcz8rmCHEzXK5zFtzYLMKfly2rH2xQgQe4U/IZC+8gLDPYTMNP
bFf/a8pHB5SwChOSXFsRoQoqsfPJcfirA9VHt2OTinbjReWRL7IRjYfzzXOhFU6lM/AtRmGX/1ly
n8DXtVuxi3mc7/ASJBkFZljvIrQT+cmZuxjOP6eCK6lEiS2o8L3HtRpRoC1sIT5xkhRK8Qyc5n7B
nF6LbkxIbneGQ5Il/qsnluBtWsT65Mhas8BFGK/yBjcMhBEFPEHA1JwPjfrTrI7567A5fGXBgPpi
ZWNjQRfnC6HWp6wRDgpwXT5m3bJQPJLWPgJx0z3G+YzMJyzPJWRyFe6TqChJAstfkHuZoia3tOn9
Md6G8CR/jVz44Kzt6rfRd7tfI6rgR+cG4gO5bP4zKLvc1fWKqzFp2qfVlgsyryoHzwjKsb6qQh19
L0so8DtXU4BiL+Q4WqK1+E45Ta9072nYjX560ysFD31De6Uxw3BDH0P0SwlqOtDK45BulgRSVVvA
YXoPo6GeqchtDfB6WoWO2mpfrB9hoUsmxFx96Nz2lzNszE4OUfVYwIj8ULbKmuPpmiQAT48AybXO
vuKVMIOk00TrVV78Jly3/jFL6AN8hOXwNFUDLQ+gz+SjlE2DLa6hYvIg03Yksyhq1q8cXC081Es1
vgxNJj1AmnrA1U8ZzGs/RPT1erPf/Ay65DQY1ATZtsQwZizF0r/k/ajmCxsxgmx06hBJzbrzbhwx
P5ahQ1hwYUHFCJGtnQchCRjOx56pyXTKzQ6BHuL3poF4SlJLbUOf+AQN1Q7tHaPwy5AoRs/KLeuR
c+1Xc1jyzpQu2b558RasvSL6CjIfM1OWdr9hNKtzeCMRyBMxjvf+0GUuxxd73w+g1nJvgxQFoYBy
59ZOS7KNHTev/6QdkMo2azLnasVhcxHagYTkgEIND8/Bmr7ElbJ/zKy8Y1eN4YtKTblxIwGR4eZg
SI2vqX0/R9AiQl/xEUz5deh3dDgWLcDpOozzW+sFtJKc9UL3RTXru6oVLK+sVem+alLpbtzJN8/F
XKX0umpFO6+nXHihIJ7J4Sem/5iP3ozWbup+Um8SF81MTeg2WRVxjVkr9+48eS/WJTs+sozo6Vrn
n9SYx0c6WtxrmBaSoDEIDc+T32EEHFt923Z1c8+ITvCTqgmrTmAiH2o3GB8KYb1Dpm3DUewN1cEp
Q4JGyq4Xj7Kw6+VsqNzrI9vswzkixTiccpJecsqFS9lZfVlBDG2ybq2fOyHxtFTCO6+yUS3bHXSH
jzZwrbdF75XPIKIYQ20T/y0qIf7KKHPuxJxQre2kkGSF5/Q/ZQ5WytaPRDac0z8iD4ibCdF810pg
0Z/lct2mk3/iwuS6i+M1+oxnXd+XPX28XjmIn6nOxn3nDJpKeb+eT3oW8skdfP99zUTzm9tUf/ig
LkelzMWSesR3J+VyQuO7vjdtRWlaDYnNBRGoEGFxvtz060QwhA3DP1MrfLOPhtKn91KOXzDYyW6s
3JEuPgo/WT7olYmTvhDklc/1vqfi42+e1PLYTT4Zi3r2/uR+PLskScfNc4at6kfqmmS9akmdR5A0
5E3pRIhjVg+ApVNOr2BZOBSPyKjY11Wu96vFelmV9ZcVwVG7KWKbmHBHoBElcBJqSupmwENCOfG9
KL+onsLzd+tPCslJktU9LsCM37cx0VRyD/XcCJvEZ3XczKON3100x7/BuopPq8f+lHrczD2Hk+Vp
C9OL0i8DtuTMZtcUaITES7Rz+NGOfA0aD2S073Q+DVtlakJJorRDg2JB36q483cGeO3k1+18TYUY
3lYjPOoTtDLTVle53JfDqlnJC0m6YtBPzlY4AL702WVQdZS/XfrT2p0z8vv4SqhiQhGMuuBQB17x
bqKwvYcCxXNR6rS4WexMiVcau9cLareTnQ0ZclVcoRr2Klobk7n/kTkkX3Hm4YEEJK7kUKzMP3Nh
swOasPgyVYt45O9QH1P2yMsYhfzLsq64IyUqiBRw6MLtEdCEnujv87QWTGWKGK22AiuUSoDx6emB
g3XaA/YUp0kF/qFsXX8/OF5z2cWOf1O4nnnzuq7CwBrA4LmK7BK/65PnOvOql2hlu1QLmAxX9fhZ
T9bFtoanxJRhVm+GgdEvBl4jvzlJD+Nc0WAjV4IVPNPtYSJQEcmwIA5MLcPe7/J0EwymAV0dzSl3
c0FhU9A9lbUZaP1QK5VR1CpOQVFSuVZ3lCh1yd5GUXbjRDSO8VFzt2Y0T87GD9ChjTk5kWNG6/fk
hXeF7Xl7RY/+Mc3gguiDx9ccWSjjkGD1Jqh8Hg0ZY+/iTKYuz0TjYcpwdSVNig3bHUaXTnpnnHZx
0lWf3PPluIGyKuUuVUn3U1LdELL5DNlVl0gsrU1FDvmSR/ioUHfQzFnIjAbCPI2ei17ld9ZGhKJO
VB+FoYa1hz8WMKM8mY/BkBGx3E5nKXnOpmku0kX4Xybrwrtmrc172UnKgdeZpk5WFwzscxoRopS3
xHyJbB1es0UMr028hM8LUw5e96oLHlM/aOj4zBqaKmUwMkZEfkyKTRYrjgWWw+VMUAjyykBzztIY
FA6UDVvoeJE7Qu9mUOhvBrx13QZuj12xsNVyPmNF+knaND+FpmdoJhMdccXWW+T4uCZj9KCTgIyE
SBhiUfx2yLdiybDSzUHhkR6r65nKXl2oEg0soCX6hWVEDlGkWO8U8PG8S+cu67cIFgpgAqdevmft
BMvWa2pcC0tjG/yAWToyeHdNNdMlP9CvWuSJwhtHj907khTnr1OvcfI0eXMc7vjhmZeuWzLcQlqs
lA60HpKD+w5MOvu2cupxHPK0Crpd4vI3m1a/vXXVmhKEBBA+fVeVqqILCsYYFabCEAox27bYDQmo
MP6IdsIJohgRdwkVNRQVIOtiMrFu9D07YjorHmJh9s08cIo08RAelXRti8FPIDcCo6GS1ZToC5ij
I1DZis4T72C9uMYGKNgw1OpFl00wiXt/7bND0ekw4+SPe/crtX356OSRPnrcx0+uSuqbsejHBM1n
xy3L/7tc+qMv/7R1YX7WdgAZNGt7H69nnQVdomliG3TxCkWwg+aGUonU70/ceMNNJh2KujhuDHEe
3EnYtEuh3zthkt+OofZ3CsbY0GwtOFoL0DA8VGZsftWkRnMhygTLQOKh/44B6TaIlyDsHFl8mnVc
YALhClBNJ/GVLWIMB01V/MUS1N/Z1cPirub1QqMrOFUtr9EhSL1o0xGI/s43hgB3bcliXr3gTrVK
Eoxnhre1X4hq8FaHJI9YiMtyKHO42pnfPNvhs4c7xfEV4+Ks2Go+AV6ZuCE9ir+DU5YfNk6XuyF2
s33l+t330mNyqOuQWOfcTPqmhbbd6XAKHwYkQYdWdExzfdfMkKBB6eFXt/5j6fnDUz+H/kUXxKQr
1SHCiMDG2Xvo5RbuISourLt0d6We4qvUC3nbpxzCC3JzF6D32csYfX3RuvMLKeFkKkZLezlMfXjq
tBJIJrL2kC1DsG2jpSFaY7DLrWf6YTexwS0Yksyy03USLTs+F/8x561+GiPX8Od6xdZvTc3+62+T
ppnvVVQ3BKNV0ysLIt51r+/IbsmF2htv8P4w/yNKKbV34YpKHZO0oxMZ7hE7Gjn1IxS5cM6XW7e2
SHN7P3xBirTYXe705S03c3QX5itx8mln+vteQC5cwyTHw0ZzymCSSb1daRmPGD/Cnaem4MarXQzc
ECU5ZeVz8GHLM3QYUdj8jZSRDy3lJ84O3sWXbqMVu105kI1ZInAj2DWGN9l7buVy+qhiFPt/iCf+
TzqSZ1vyz/+Uhvw3xejFrz3rMP9fCEkDdB//9p9azf8lJEUem2fV578cPjv7X3Uk3vm3/VNHgvIT
RjVM4ihBU+z/Q5f+TyGJkP8qXXxyjI7UpfvOPzQe/6EkQUzqxH5CpLzvI/J0zirk/xCTJv+KkDQ4
ty3EyEkx4kf/FyUJ8Pp/05JGPn8WHl3+xV3EFPM/DV5410p3YA2KJltss6IondtU9xJeNQl4SBnH
fcb1OYHkkYNI4GBHQr4jM/d/47jQn0OXhFcxBAHIn4ycDid6QP9JwugPs8t12tIv98TCPyJ8BzW+
m9jn3t3ak1yjovb5s9iozVZICJtWDhTRIY9c++26zPLB9605IVNDteJMNE0QkhHIuwocmjSxxsBz
Bgoz49gG3kfXd+RTMyWC3GgsZ7uwsGiu87xB7yrWsfkaxyBydzlE0oM7+sVlLOeRHuA5967wBwYX
iBTr92RmH699Z+RuVSWOmKQuFUcfTP7Gr6vosQxcda9TNrpNOVTORTnV4F6tg2m+LZENSBX5p07G
U3O/hIntX1u/MdZuBvgjElr8Oknl1lQxRoJuzKgHBqveDmIQLURt5v6JNMfsqzs1DuldioDornHu
+BTFTPJnKII9MrYQ16SaSRnkHv2YPcU7jjK+vHSmXN1LtwH27rP1zuutRlHPln5bnBFv0ZQLnvjo
NUJ+kV+GKHh3be6Kbd3QUZz6XnYKug5rmWvX5oqtnpnRxslLS5/xRw8+9iVDQWaLBjoGvzfRcvCq
imK+1JGoRqFv7tEmtRdi6tXJeBhnsFbGB6RKxKW0AeH0uSTMOOuaN7XKpsQisaRfvpyG12h2Cb+p
+54eRgpCTvMsm2O9eAl/RFH1fDTV+fyvzf0cKv13isqOskE9De0Jck6+BhpaPDjUqGu33khDyOwC
6ee6iO+kK1rK3FQydz9Lszgd0sBqTR6XeU7CPTu6946x0T2UGUWOYyBIRBWLoc5bOJz5ox4kDtYE
xt5dO2cz27G5Bq6Zrl30vHBUhvCqVUM/ePQ1BV42vjcjzujUdYdt5pby4Hhe+jgJSOONqtcIy2Se
3YRjOT4Ehg5v0Jzyos2S/KprpvnbtFP5Y0QAtxvkoL+yF9Rhoot1jS+eWJrtde+kzj5oK7mHDyWp
r5rlJyNw6lId3kefLfP1h2yd+dqc9Z3FEnk7RysCrQoZf9gmr7ibA+c0l63eVovtL0Yv9w5Upiq2
iiXfyy4bv1rJ62b90vnqkZvfek1YvhnZp/dL3jq7wQboT/LU/13Lzn1cg7Ld2TCm+K/26MTJirS8
Htq6uY5X4d60CZ8F0HJ4bBNj96ilhmug2b++E8JNoG/8arXO7+BnaRdYpPPE20Y+ouOgBjaSdmd/
zK5Ay7N9nKOXrlODRctZ3UNG/9Yz+iWi3Yu525mQCiIEX9WhEP3wjOAhZr8PWKBULf8KHiT0qWo4
ZUWdHMIC3QbIdb2ll7y+QSFX7JFBY8lXqr53BlwotgAbHuFR9qGjmzfJTnIso4Hsuqi29HdnuGuS
YbrUtgt8Cg3d9AM201nR+k7ufJPUoSWmjJ6kYu8xNCJsldmPF5ekTnUo100bElWTYSGder/9VlWy
7nqjot+8t+Z16p3lJljBBVEy2TsBzgr8MDbmtk7a5BjLwfDwgGkX8XYsDJKwDeJ8/zYQMj1QP9zd
JqBHtyA63aEbehoCEaztZCWxZoXFsmxtO5k/WSMtUEXvXgsvoVqtXBlwI6Djm6ZcWSnJMSimnS8G
x92IKCstG0cgtgBv9m2sNb6pyFTTbW784S7IYSWOQ2srzNMd+rSNclud7VzMCDjz0Vm719bmztRc
VDm8VHI0dh5inLyxVm+giB7MelTV1XFgMGappEuxAnh9TKa4/KondtjNUk3RVg9phkgDpHBjJmQr
qk6a36pJIPa8dlVbaCFI/nbNGchlDXu7FTCAuL657EYWxdCAoSC/oCklciOMTYUIj56fag+6cOar
IKBHEOYq/M87XQThAdNBfZooJdohQznHwoH03fZLPYO2hKGhWkgW42My0EMEU9c9dn4oqGKK7Fpu
nUahcXGGgkoXPfvhMe07sc3CBCSn4BePg+LyQa4iL4QO5adEnfVHDOnaghsVcX0C1WnfmijtMdPa
Lut2fl0CEGbE96jtQn/0aVbG+Fu5wvbAfVrt8zYTgltlIt8mxmPP1ToxH2p1eEGiKI0ataUsWrjf
DPs5OeSRNRQJ2whm0D+KUehrx+CNRofmNm59w8MHzbTL4nSa4UWTquBsmdltk9ZdaXkzq4vgsonm
qL0tlh5vRrFGIea7ATXYr3YqHf3C6fjrtTOVlXjp8Tdsy2ydrvs+WI+OCyq+Ted52s7oVo5YMLR/
Y1f0OIexUPhDWXOaXRp3aXBR9YYqKdnHCBmawPO/o2wcPrLqvE1YQ/xubr2XmJ3tXg3J+A7LKF49
hw9+HzaLJSyhVtS09zkFnyZf6ttVtd5Pkou13Y55Lr8sjlq1DUxXE54fNudU9R6PQit9nW4Lz8OW
paDECavuJVaPvNDtY13NfbELfJ29LnObPM8S8Rb/whHK6GylmAckXZ3rEhzpjPYDrQB86ZxLj4IX
ufQFgJCaDyxp6pAzJBYXlbc2j2zxpDKmZnkyaZpSOtesJG+Gs2oPYTZ7p2rhMZCNzt6zwiBDnQsM
WJ3TouyZomWjFcAuYn7h3064Lh4LiMuLDj7y6Kx6pql0Uk/IGe2N0EXz7jbT8F7kUfGwOpwCO7cb
i69+MvIBNv0ssndLtAR5MRN/BJZMXR/yjOUyLMt63MbdSP2csiWFPGndXztWkNSDxMwlP6RtiHrG
kPBgsQLnW8CUqKItWVdPOKDKZqth9XZdlKPqKd26PIXIIAueBMc3G1ko7ykv2uQ9iT0STFyrnvAN
0PUUTF0SbwZu7hNCu/527YLqLTIq4YwY2dzLLDUJhOWsPpNuCSDXgPMM48033yN5tzLW8tntw+oQ
u0r4wME6fayw2H/bCtccd3XM/poJF1ptWkd7kfhrXVxELVlfV0bVw6NpSnfa+J0KPvoo7J8Qr4XX
ctJl89bzwXE6ly6+8DXw+npjh8gPN42c6Qerej29TJGX/7KBp09uQptx0AQaIjXSf7MgjR/9YShA
OEqS5pAybT0uYWogo+HZQeiJgi6PFZASl0zkVuFrOpUDNbRwMX64+ofcX9rT0Ibli5SFf7O6c/w7
Q2PuoiSLvE0sAHW7mULqkh8W/sU4eIp94hUq/sdNWPBYdBO0ROF18aOz5t1d3mm57Xv0USsqjlsX
rQw+EIoC8mUil3SMClCStnubnbR5W00mLu2gCPMMpdmViSDdOEIYpzQ59WZ0ki9mkOJWlzo/wIrV
B9eUaGUFNirYb6qxMlHsF3xvuKoIXkUNsHTZbTVS0VuV6rUuS0b0gA1pl1ZZcxGiM79uZybWoF0k
HUlF8YuK3Hlbh4o3yySZ++5FMzmbS9y0X/Eg4hvDRfEbNx5j64Dm86qpvfy9sMvy68iIuBK4CsSh
VcqQL9Mlao95Ozj7ye17ARLVx9cDvN+w8QHdfyGPzLjzXSTSJx806ousjMBAb05o4IUKfwCKUUsu
dcONILzg2YRp+Se0SX3rd44Pims6OmcwMw27wEb2w0VNgTVeJOMd6rSBKPQRfAzFZ09t6SQngota
58gIlxz7ZV5/l4qDNFz1MuzMhGwSdUhD+uJkhrulr4jqG7VmtwPyMNM6XZrA2rvF1O0NUjlxGyhT
vqeeU/NyBD0F64spNmWtw7uzUnuf4BW6jhKxfLERxr/WJTmmy93luiwp4ww7CGRhgEd9nGtoCtwm
u2YSrXAAyu6+5H3fB2GExgTV82aKML660mXrQPl1EYZucBfaOmaICAN9cDs3vpBVGb1W0NgvbE/m
b8/hgKwxpliol4zjQZJLskcIb/Fz13lI59Xewg7Ly6XVFGVIPXaQBs0yvJSyGTGe+f3HmLbkkdh0
fE1wHkCuNENylGLI7t2hGF9hgEZsPrYdA9jAVn20zKH7IOvmvadkcOgLUxDpkSwEnjnZCyEHCYW+
xnnGRMzBvUzBXi1t/GKF1110XKfXKHg4wDImo0M3rt0VipTkoqC4kSp5F1PDYsVVydz8kSQdeevK
UXsVFJwwzbk1dOqfmKsctixvfhgWWf1ExNDcdWMs/qQMlnuE6/WF5Fu58Fvp7WVRFFc2onvRxzG1
w3oldsMsow8Hpo7k2cKlABRmntjpVkx/xFw6714ZTU+xl3XvsafLV7Ek9clh2VabMcz0O+L89kGk
4Xo5Zm7ytFYuYZmBI7szApU9FQlROjnPAyUt2PE/yijzn4xp5WNUde0f7H/tve5xJ1sw1SMrS/jv
3J3HcuTIlkS/CM+gxRYiJZNab2AkqwitIoCA+Po52e8tZjZjNtvZdrOqSCZEXL/uxz8GMfHprebI
z2XllMfL1J/fV4xLp9TWxbHtKFj3F636GOuN7LPmaomTWwTTtzG/68xJJlkzTYclN+Xrwnj2NqeZ
y3iPoTnnqeTpN4glW5T6tfuUt/mEvtf3V6iJc3WsmLgHkAWs4akfsGQsHBM/Kk3Lv/3Zgq5fiO6b
sxHJz5aHQOKvQ8qjjlK/LNbwfdGqum4643YF6q0hYVYAK1qCV1eaBAjVoPlsxT2MgKPmaXfW6rcf
mperD9Pn1sSMWNJZwd8GC8TvdQGMhYet4s7KgovT6x5ubc8j/cC/ZIR2WxMjwfvr7q1UqjvqzXGz
9Ll+gc8DXmYUJTla9FRe0dwRwr0adTKc5TlLQSAGqTjgRnCec1lcwUQjA1RS6Kyp4v+72vf/MzVm
Aqz6X0S/v/WXmP5Hbuz6B/4t91nmvwiGQV7x6CvHynbtgvy33Gda/zJIFfKfiW+DK7sm0/6j9jku
/8tAitOv3IF/a4T/Ufsc418mtfUBIC0MGTYwl/+L2uehL/5PuQ+1z7HgkSItglq4JtL4//89Oh5s
c17w78SYMpH1ADnyrGm8Szqtd2iYGBFnmxIFncdXprUPxAV+CJEEPLk3rMxEnEceAPtFBYBcDQEI
fBuitMg/iRtYuDAXlrxFqPzlSRM+XgzmZd5cT2M63terC788eDQtSCGptaZhc40pbPSGyb4MXWnT
4O1o35MlyK233+ZkAA9RcdsRDw0oWY1dSZRSX7wnuY247tEmYuSQkYD6PyrdDIXEghVV6mnkmvhU
nJbM8OwjdhvyzQzKfFdTVp4a3mvncwqam3FISCLgVFnXNKp0+87KPpkiw3TMFHYz9Wd42GxiT1J2
x8EsoN078GH8Od2jRzFIGR6TdTNRzubSv+iUL6sgagJFyZ24j63EMpwRVYw+6Jz519BhoOUWZr0O
LNtcwD5TC40ZIBA3lMBwa+o4MJeTZW+7UjWvo+sWO7bxN93gJaOOPJlTTrdUFvinmcIz3aArgQN4
1hkD2eIfDOFhGfh/i3TQYjVIO2I5BBjXGMk6F2l2nHs6SvhE6jr9tcnRhWrZWNDYBdbpKQ0zb/60
/bNFajzR1GtrbL/vujbaO1b3ftQqmh2p4uzmXwN6ULRMkFF7eS98lyyCScIGIKg7NOSsNFj3euKN
6bAf8h4uAXO2HPrl/NqoUbI7QnRdvTpePe15W8QE7HDqzTH2JsTBlW55TgPzW+r2j3g+z7lHm7uN
85kZY3lum+1QFnROLHwhHhbreRFXZpy8yZs10TG45mk1HWwxwNrFwjMJdQ78WcHm6mekChaEC59F
4OqU/17dXpy+0GNPiDQIj41/SVN5n235raUVwX5h09Y6oSaKIib1bRI2yvy9LEh2pD4fKMJyWmzf
mp/RCaNDYp8dkAUdWgWrfM4i9+2Mu35kLo4ZBfsYuS6LF5Hj47K9G6IwnOGNkTgFa3kPavrUdEGU
BsSfGFAiac2QijWweNn06qe8nPKC+67OnQ8rxf/B1bYvBox0m1aHvtF/kQGCClb+TJwp1vLPIjK6
Ae3sRfjVhH2ueDbyMQj9wkIxB0xaBP/sLmHrsnend1PZSzSWORrLhOaEqYjLaZsecLEdtNpDrPWB
TfZI0+yDI4HJGYNtzdF+3uc2d31tplsiOx1KUu7gmNKLn8EZ850zoXuoSjd32ur+sEAFuBNs5tn9
XL3CvlGEWU6sG5PUgN4Dx4eu9U0Ldt2qxyhF1p2OR7PswbGYBgMLeehG94YHjoujW3T3QjDTs70v
4+7aGjcuxg2n5wf0Cpk4fdlGZY1Ne5zJH8rRebBnlq0bj4Fc68rdsFoAfdZ5r7U5DDXXfwI/LV3r
bgKhU1RDcOYUsnUOpR79b4UYf1093ADbcG/JBobAYt4AHeuJkqTktDU7/yMLbOv87LY+68mh4UDv
fJNicVg2VAmYA4eG+fm9D1r3rG+pc+aRL4mj2yWBi1k7j9bkH7hgj9g+xpthDpbTWgKqH5s1rjic
xv1E94IeSDN2suKk4ePugx6WljKau4Bjbm7ilmJs3PtlJuK2Ym4IkPPQOH+dwdiOvbHEDS52iLAl
bYrzhVgG/dfdUCb1WLGHyceM/ag5RP1UvQ3XS5cZ69VZmVBQr8N2a8+SfiPXn6ebVJU9rjvs6WKb
MLrMyZUJsiPUCO+jJMJliOfc3kndVXuNHEs3PVCN3e/4QCwdcGmZ/p1R4JAvGY0JvaDWBWKL/Dzd
GXxFPHr9LX5x79Bl/lmuRBrdBcBFwJgabb317gckKES5pfud77jZmUnmGf4A+GFx8oJrYNVxhtih
ANHf8h/8Q3qoL9vbXAoegEiZfsH9BqcACxKbJL+wE1AF7Js6j0FGOCG8AfZDnAh3pvgsykFFXWat
exbXb1u3vGHxlslEKpeLpo4mgYeDsBG3dGABg8vqHev2N32m+dYGiDiUGZvdtlx4YelJb1iv2eAW
pGFkVCNFXHj53XbK7B/X+rv15yYiVTrf+qbxODNPN3y0Og/hzW+M0G0wnH/3npXt5ebA3i8hjBPg
RIEZzIlIQHegWP5umHDEgLL5Q7BRWYt3hHyC72SiEi8NvuSmzMju0iBOddbTecmjAdfQXVNwDCiG
6hUzgE6K2M7P+AAOssMthqAMkvtbmbhWUu6NFp/CmbhqFdHL3JcWe7X2vUYG3KFH4/wRrOsDGkN6
HkD21RM7lbOepE11MU0MI47Dwsjrx0OHOC5Lf92hFfAEXNdkIRzyTe1tWVNgGQhqbJfa3lctpV2G
7PalR51BusG2cN01FKTWcVBLoKcmSQIl+mP3qXEBnOdr8siqm7shHZxoMPXD0q1mhDD4YKfEBqZA
7r2A9G4GQiMmN/4DaYPwk+b/dX0kC6OeTggd0LXaiQhgSczLzD9S0avY7JcH3m8L+7WRfMc0cmFi
ayOlVNFs6+tRJnMZp66+440sT5vBW5hNLEs9buChQIyphuNizH/7Micxt3rj8zZYj/P1B3L0tNkD
uCAR0ck7vXCMS+s5Q6i7+Xs5ybjLqbu9qouAXIrQqPPfLcVhP9efyjRuFJbM0GuDjH777hT0qrs0
bhovfumfbIP6UDM34LZUUICFVefxYKY/vtasu3ryaAhs2yGSM0bPNtcjIzP/8Lz7EKluJySRRCRS
iXUYQ4I3unGaUo/U1q+d6OzjMAz92cvWk9HP0+1c5uPe6mzi/KNlxNIu6VnJ5Lsx84zuimqJGtUg
nLePve+DyrC24ZjrGPWK2r73F/reg61J+S2UVhwo04yGZebLZX/1V4JVy7uGfCm6Kpok118n2F4V
t7Oy2Jy5g42epN+lYBrCsatEornbcdIousOFxHUOI65aIyScewxl2aGVQcxOGdfk9X9Ptvm7VPV0
DFad0I3caXa7gHgk9gtmetmN+YAYbQ1wMLVcngwtMK86FucGoCHLoLswv041nqIwddZnyC3rLvPA
PnZ5tBbTyvve/G0Mi5jaNqygex5axuCEvVCGlUjf4kpVX5PFetcu9WbH8gCsgIt70VvMOfRxdXhy
hmTXzFVCepY2b986Lv1dPRXNHYczYpKVTBHl8eca1c1C5AvIjsRZqCeDAy65V+VFtwD+qLqgTMoF
2jwsVVzYuTx3HR0WQHKoCtDr/SJsL8Ee0IVD7k1EUWq18701IbrLC1KNPzJjj1+DLyt0PFKlXReR
MUjK0j0Su9qYU7HOowmfJt0U2wqBon9meW+CcTiYqq12VsthEErMbt3IRbvXN0y92L+DNt/PVXuT
CRfiO6xKVd3KlNTuBAwA6pQ7fc2VR1VODsnJwkKzeM4xDRqPj+vdLy8bcY9Doc98xNfEWJd1cVDw
YMXbWudFzishj+urJ0ekRw3YczgtX1u6NAen0A4buOmkReXF6EUZxbB91kahzsuzjSxApG7IE39y
HtzeSHoY53uytRQvFuvD7Gkz/i4WiEVJTtF5zNZx3SGdImlOk5s0xfwtSOFgoqjnnTXiTld6m5Tu
Ukd6u4ikYPvdeQ2reLYb8aDGd4FL9yrrmLu59KKgQ6/cWIOEjIyHRfaHfKHjFNIMWjAc9Tl3g0u1
bxW2gVr2S1KSW2vbDqFLSpd4xjoSTQfAqfl0RnakSMeMyoCcxa9ZELYxiTNfiqxJNFmXuxEQneX3
AnrGqKIN19FNwz6ZfAr0ghzwlagn3simGYK9weyXU8XqoD7rCkjPJrzIMFnXEKCj48KUGUBCTqdO
v0aq6CPdIhmnW/QtbgoHatrkt5u/3BRQgiJcKk4o1DhdMjZeQbuRDQImmfp06dbe8CmuZv+0FrAI
/eDWVJoZCbMXUcOl1nredqP8NdtXRvPjeBjjG9dgTVh0yQR1VRK18VPWDRCEtbE3YgXrLMTc/1Q4
3VuaATbTr2n1baq+S0lxJ8YDHrsjsePGS6yRMQwD337KBAKj3u4yBCSiTSQ7BuaCeOu8IWYcq3ov
StWhNM271iaznUp4Z7ZvnL1GJcM2zI/bFkSmM5KjGkxs5gKXXB3Q3uz7DYgHjDXimnbhcmzaQQOT
gDVwqXI7Gf3xuQHbcgzaexekx4HzVyxzg/sCc3PcPDsMHbG9OZw93eCWlNVD78JuzqVAHtLUbaHt
VBHMScNMH27r8FzW3PctwaUlezNFV0SVDxLYtZiBMcKHjQ7NotLrOx2WIcen2De3aT/6HG4BpDPF
+hBTU4r5KkuGU1O8BKTeY74zwq/eH80BzuZ0KlYG3lirrj48NeIR3p5ytb6P5AlC9osrjVR4zG8c
n9I+MAh2kL5i1BPRlI+P0KmZ7nAZCkWtvGv1vHpJ2gLvRgsOMzelTt0Z3mSGCZhbcI8JYC8n8JXr
SpQDambZUyGvOGZX01MBuDxS+gw+bcqxMzVs3Gaf+atozuSL7JjHEl3adZD4vAvL2jrVfgYzACY7
QHBti2tglLm/vqe+KGNTzpyva4db3k/WJbZQtBNntUkEj6+uh5VPm63txIHxCOuljQa6WYHE4RHv
giJuyu5rLLFLsEFw48A62gsoa7/Uwkw1vFKwOPbbSklxZ/ILVc0bYLBHHjvvM312c6ATUFFvHhMG
P10RAL/zTp3f/FxBW6HqJQMD/qfrgf7wz1d3JVW3KUmmsNAnvClmheBQdP3FV7z+ataokWTrhFfK
rhjOWzcqgeIc1RQ0tGrPQ7SAp2E5HDAYFuj4hBBjmjd4drBpIPbiB5HsnhFz2yj3PdKRqQQWgwfR
UM1tWhAJSmv7XZ8KMuqd/EPykn3f1cMl5/4wtwKOPpnCA5mVJx4s0PpsZ1/gE65wTT5INrb7f2T1
QKN/BCDZM+8CdfvXbNRtlc3r/Yixsi6JhPlV0s7ZcmNM4PTKZ5XCdy3giZBPkE5oKX5MT6N8vrTv
8J9QMFf7TgyAUPDn7Qc9gLslLBWTUv/j2RhXDChhHe7TUbOWGHWeU2+KkaQZHrpBtqc8GB9kqtpE
b6oHa26AclTU8o38BmbeLGWOX3aejCwZeh5igKCLFqLRsMbtzJbRI7DMZsf66KugOWic3HYYgBGA
zeBvDwov2gzRAUMvs2QVyjgF6k9RBf4tthoc7mSTS/siFW/AzSo+U4H8P1rZTT21l4q4yGJi6UbW
f26Y8MI5Y3ha8wsrnNvUMV/I6GlxXgUvmzT30zUusVQTByHO0VNP22a/RC4hgVgvPYwYJv1T6cIi
18wiPYNDas/rnntkLA0ejgQRo15rn7PW+FVq2KUjh6WqA+xDnyUzPYmrD+6OhsDIACim21cNzVq1
cDAZbQY62pfHojscK9wcLGXvquoMFzaslOEmovRe2dcdBCjV3CCfswAOgYtCVUKSr4tJ0g7WQbpF
baBaVvSKeQJ6kqPgOqU2rCKt45l2tHMzjzDjkXuvfZQxn+a+9tjpvQA0kzgdC0JhUGYGv4Xmd4mL
o6SgYLRGLs5NxCpvCXUft2ZNccnxTQgVZ3Mt8GVjJDJ9qvMsBvHCfk1peiFOXR0Isb+hvDchJ9fh
kGFbj5qMwqEmoDe1RAIr68aJVswbe1MHoMUYjUfMu75sDKi7svMfGGDzW5tlVGjPI2v/Lrv3sQ7f
6qZ3rqemvps18QDlIVldw71saS1DcEME1Z3tqIMEPBuCsafqdtl8sTAxw3WqDqxlTwSvydF0mYiK
zQHPx/d0npaAS7lR+3EKQFunGGecbeLDK8T3VMltt/i8lGrP/PIAqzw5lJZLgAu0JAx2bLg27LHK
SnphLwlh7yUZS1IfU2+pU7Oud2UJEt4sGi/a6rSjYJptk2QFyaODZvVFn7+8Ib1XbUkLG+IuknCD
/U4VHMo5m3jS/cqHVt3U45ndC6Upr33fkPxyl7t5GvhbMDZxOagGG5jJmLL66an2XpG31cV08vfG
5BJ1TO3BZriKWGjdG7wW+T79yEGbvvriaQOzSx7E6CXVxHi7bu6hWiAo2rgXeKlnFx/4GCvHM0GP
VxRlQbAG8Q2XY8Qvl4CsaYAm0CXXHG5O3oOh5fXFASMlQ4q8bWyPzsktPfFrcu8MvsttAkzgiQzS
8QY9kXf3F0/kALTTdigUoEhT1m2y8ZaIa/vqvpU+44cNd2yAyVFmZrATUAEwwy68XEt5ELh3rxCK
ImyXzdtBACbK7vCRupXk3MzldNtr2ZllEaMKdwdIceOrU81NxrcTc4k98YcpZLYJPqiZeHtNH0G4
agtbJIpV3GbcPjXZ3OqieRrcSruQ70JFxUlIoYO+20r7UeUKFZikSzhgbKycYKdvA0UO0zAlSMdn
z+vlrWM3z8P4ousemwhPO3fAHw5FU1QxqK9D26TnFepvbBSuiNMgCKu+s0OcO1myVV+ECuewAkAZ
A/6qIpM3cJhTUeNv/nbe2LDyA8mLfo1/4hIr9iXHlmT1aMhYBC4fiwhIyjo52cyTpRnr/RWMSnRl
OQETOzlqyyNzM3mLMbVFLvybgHxOqKn81ccAQNkOhj2WdPdpZzPRjU4k2+4+4CQRFTBmCD1jd3Fx
HnbFtJ/I/RB2ynCyWIhlEgRdtDnpg7noD8ODsKf5qKEVlng4Q7ioW7zNJr9PWuJ6zfgTyBlwR7av
Z+tX47DTpNt8cWzz0/TcJu4BWaYqOIvr0IoxUB6Gzrl4Xq3Yhi/f2jI8ljZblwbuDMjXwN0LW3tc
cQ4T2zFAsaH57KT53ra4pVeQdPiLl5ziBqQQUWBQSkVFT3n7bLY6qCjrPiOxeOosjEe2xqMYjwS3
WUC+f9yIx9kHvWAp2SisKkv5bIJWPt47K8dgxqy7XBSPdZOdyd4w+Vvw2Rh6o773gJOpX4l6i9cH
BjBi+nWHvUT2WsijlYEjBJlk8iAqy9hXcJL6Ii8OBnbQeINLSKuCnp9E6xbx7NBywRRNnxMcka6W
L4tnAERjvhWNdRHz9FikBIfMyrk1RVpg48R6LWxY3kx6+q6vamNnmm9iqR4EwJLUopIOysenb80c
x3rERt57206QOOzrtDhY4xYOXanduJmDgkSQ2e2u1vVW7DnKKR59o31wcOnRtCFi1sKPgiWNA1Il
MQLWQrBhDzzl/uLRPCvaAUmQh3mQlsmWc3IzLQiic7VxJHT8d0QoBkAcj83gQ3ua9ZF1F+W4kIvg
GJUhVbLjSkN5Jaxosn4qgkhH/h2SfNXeDU6iZsFBSQM+FFpYDo6diQMOkU8SzeqsvP4Eu4CLyA9+
SqLXB848F9WM/b5xSYPNbs/pr+ZKr4sZnl1eIQr76Q6Da56YJeImAW7e/0NF7L7lRchS64KJ6lxl
RX/M5oDibtBotlEZr8H4hzBRwMCbihh+qlZABfCdGtavyr6K63KeKHpBAfVVUfMwao1mhRJCMJyz
DDMKmdbfZftTGj+y+/b8T7l+cF6qmls3extGmkZKHD7AZXren1gE50CrcD6/eVXxJdLMjy1rKzm3
MsQuZunc6Pr2RnrtQRWWsROO+CPbjGIZXEtx59ATwJ320gXc33pNHykWftRao+dH55aGxlTF0rJ2
ojFvAqVXe8ysKhvPmUd/+TVBJdVP77SfC+BX+ALmO+6scvd3nM27CYDCpQwsthek56IF6yeqmOoP
QvQfBtbIh4AkV1t2kUbSLq76ejmYBX7hTPNOXlckZW+k6O3m92blTshTz9oDwdtzrP8Exk0IaqYs
2V/+kOsGWe1a801dwtf3DGqpVd9TH1by2m2wq13IrSfTar5xxfHGgokXBqL8KL+QeUIhnYfMNICk
SH4P9uc6lW/ZpMIAZmKIhetoLHx7KjVOxFK948ZvJOu6+obHSdQxFDxNQ75rCVm1ZlPeAN/KTpPI
6SQD4YmAzu4ly17MusLjaW8sUPLfIccW7cgJXJsc+AaVERNK1PfeMP7thHy0Kvu2dbqXUo3U3Mi1
Z+8YJA1Zm5M1NI91O0w8V7Jf9PFnjsYWBnlWMz72ugYTxkFOwPiV1V/4GR80DsjxZBL2bT1U6mzl
IaxVO1kE4jy6LL5QfLPKbn8y1o1d1d8skD+pwkX68z0frQt7uIOAX7ngzEm7cOQ6zIqGh8BOI1LC
iBJIC5M+v4zBCsvQdtuEqZ+jnt7R9VpgqwFu7iRqG5g/ne+63hTLnH6lYps1bkt2mAa65XFc+HXM
ph25dct9JxuTpRiZQh84UePXzy0a6/Mi3cfRDA7tVdIw87mINKSUM7+UWCzCedJQLs6w5QnJXe3f
Uo/txSY1LHmNLQVYM3v4moLKe0gJm7FUYzQTbl3ferV+qb3n1rOzi2wqcRq3loyErx+7vLuoicN2
Se1NkBALjlPIZWmKJkJmZ2s/EVtujK7BvWWEHX/rZFc3c/EKESucGC3cllbJnDa5vPnOZyL9SwYI
AJmQpdFy8YgjBm2aeOV7Xb82qMS4WPPJumFnEBMmtBGFXfZwmkm6Bp4VJy7wUHMYwKRbZ9jMK7nh
4rXKvqXFfcSB9/om7NnEGmzpGwI84i5tP2b3k6BpmLXVLR6OvZFVTwsfqsKqvQm0ZV6khw1vOFbQ
lwYTFymbaNBKczfp7O1EijxqrJjhSAWPIV8EevbWU8ZOlcO9jtDFnUZEeHVi3tEfBH9+A9gteGj3
1/9msFu/NrHJjqaL4jjWYwzq4pIv8tYLxgEgnbNfLVr7rL+jzhuwtuEs1eGs/gRAUVSOz51dA6tf
ottUBfv6g8S6rknzeg557qx7t3X2Pa3rcBJgpvwOxGK07Fe2nzWCFkn/XQ9Ou1PvpA8xppEUQdnN
CAEEvL5rRFlT+8S/+O6YdSzXMmRZjVT2aiBPY6dIFvDf3RFrPmlVKCW9leQ+LhJgix7yTdX6UTXj
z0p1HqSEcFKbpBfZT4/dhA/k6gfkTt/AIvCPXK/3y5q9rnj9Ar9I1q68lT3joYYUiSKZJToRrJIh
R7zZrCuvtZLBHILMSgajPeqEeT3iV1XLxmb4nchJT+PBNNXrmnONl1Re1Ywb7omV0s5ZzVfWcXD5
GPqMf6ypNJBDLlvpDYVZsoNlFnXD8pyb1ZvhZBJBDbCOQV82QfkWH0awkYTRH6y2DxvrkGMz3Pe4
UtGeoLDyfAnmhxGxx5Yfgk1GjgGzt+5WC8hplp4te91zAOGJVqMBGjs7u01NPjsGAAOql3/d6Jwq
TH7iYW0f0O3vrf620vAtsK/sh3Ogni2at8CNcsg8tNaHMwPga9/94aHxiBt7Iq4pqIEYup/cxxnH
mX6N5/P9adm1OxywT3GxXP++YqXBEBEGiI6aTfGvQSv8hKALKbdrO6qPfkbOXtzTO5tgwkyMW7EQ
9vSnKeNHQCUcT6DAEs1419sIPxLC/xzL2byt2j5SRn3jlrCM4CMV5Qurj6SY59DANgEFmBT473VV
QMo9zDAGQ7R/4QDMJhKnsBVJ4RygIp7hrjNkDlGdXubusVD5z8RAwh96nieCRlp1rlq6nMRNbn4Y
Bn+cTYafdMYjQ9wMirLCoZT3OG/y8QH63Xhu0gtgSPtJ8k58blPtGZeruO1bbHabrPi2FvPSc41M
lhEc5UjVTkUXA1yzQBzrSa0PCGBXouBoUfBKDsKdi1u7CorjUKr9pr6bNDYd2oC+SEb9IxJswF/t
4LjSEzfRqFP2e50wTW/UZ1NwkhjmlB5N2+HbXQZatDedmD+Ty+gYTiIN+7NYFvZbevXeITWB9eKM
7WQ6D/fRQWPJ/QctyJDZ6aWx3G5J+rRD4AhS4pUduaXpFzLF3YyAvgMYrYVb3sX94JengafJhKUm
77KzfKkX9aeqt+MivqyWKz3w48YCjaZozU25VkJxrdNV5ksrjHPRAOeDz+HH9ZzuXB63vGR4QVjb
EvfGuiuX6gtYIpqUgzi4rUle2mizwztp5X0K5amsWkzMtC6aZCPygvYcvzk3HgNUeW/RpCOMCm/3
S/3mb84jlF8bt5m6CVqQyNNYMaF4oe0yvWksK67wEF7qdsjI1Hh7GQQR3FCy73yR9KwHtnnH2bKi
BV2Ixtx9rrRjsXhvi5fhN6BuAMfTRWvOgmPvrOcHRtjvXgBJCcimVgaX0nJWKWZ+OAFT4MRuP39L
hOKFxMXqN/dSLH/ViUXsay+qV7eRe5S8LpyxISzYAjgZNPm3wsiNqdOhARkWtGW7YSa8Jcmnl8XH
89zRHQUek21aMhoLVlsF6yGAdNBZ1/0QNlGGJvxPnPAWll8m9Qf+LsvNmI819D28MP3bJOvYW6ki
0DROtvUD5/Jbg+HB6b/tEdPG6n0NPffb0sAomig2CHKCak37MTYlpjFCYVR2yqx8oEhj1wwreV0Q
tBFws2NujS/2lu82h0uLG91e5Y7Giz9689UV3Rcm+G/9Oo8SzSq2MakJmkeKwpgd8Kn3xcYC4hHf
abKOdlntxuEdDAPl7OXcEUM63UyFMmC6++y9R9zrfW2/tZr/NAzGZcin8VwL/BhdfV9UK1A/wRDt
Qas1ND7KSY+GwnhrhJDUP+fE751krdA/ZwZuZeG1luRGCYq9O9kata55B7fZeG171J/82Qw090Tx
zBSZE0ukfGNJVwckmXwGMU2VVCF2kmEAezjkTS2qUQ4g6zpJ3vEum9tHOR0b84gGGTn6PvO3iGUr
qO+HBQVQq7bnUpf8Ha58tDXr1UrN/DTMxQh3uL/UwHKoN0mXUEu5TURJVMIOQLXklE5loHELnqo1
LeAY7+zqDuh3ZMxgSg2Pzb8dzYLwYoMljH97mN8cm75iu9qnRflgrd8WQGdp011Ze3STFNHs1Zz8
m3lX12a4LO5xEO/yvSgedXGp5x6vZwRb3+k2aFbX9FvETmftTzaJWnN887YDQLl4XKgPom/cx2aU
TZdVfZSTgD4L2MjTd6bDmrnc9sr48BeFm4sTxOfK0VDYLgg4c3m0dHAsmx5fbW2y9iJ4BPsZ6Zch
EtgN7T9N795MTclWIlsPMJoCFvSELtyUHUva/ExsJGqx0JvGqfQ09BNYfYIX2FS+NNN7JYQcpXDm
xMq5FXplf1pYgyf2mt22MFtcGIHgkelkzJ7rjeq6rgMV7dUQZdfqx8CQmViDzrXiEjUZ5Eefrm40
t86ty/12Ep5GoRvpHWrZgriZjBswJ7e+Z92vuN4DWT9nKUXlq3nxcAC13cbieyzOZjq4gIw+qVY4
oX5+mJy0h2Dv2nIPNyAi5OsQfpDwOKS7PfebHsFE3Of1vTl5BwxYl+vwmd5W3XcnbxaH9i8o8LzQ
+ol3z3udc9ZX6Wkt/J3tj7t5GR879mS8zDfDe7LHlxIURWYV8PjhPc3BIS2exdUY1/7CH7yraA01
XC2G6Bk1FcOrscYd2p3SAM5T6kc0b7/2Lbm5J10Tl4D93mjYLz1v1bVoLhVqWdTPHL26n6UAIlfL
XeDfd+qsKf+uAIoZlGjz03fPIoFTBhmKLibbEpXA26f5feSSq7NHV7tvaQAg6LzTAXRkEJ6DLee9
Oh56+hanl0DXkoJG2BmF3CzIyueCUNnKi/N125pEH/diZlLB/tlNe7N/4klFnQvFVXjX9MyJOYfO
2bS3qUP1rKtQDhF3yw8rhwqRlyFHfP6ONBzxepHHp5goBUiOiLLQHUR1urshQxAAmodk5iJh+RkJ
fAbMXt5uqQRWy0RQXIELEAfVXLDh4IguvJeMmDiLpevhC99yCzmk1atj6VUhx9YoL8V9ryiLdy8o
/ewf5I2viwPu5yTf3H3GurKvjwALnpQ3RLgyE5d1bYr0BuSZtYi2H4ePYmUviD10cP82hbFbNToY
WzZmm14zOFfbic1ZUlfVhU2Ry5aaw2njYM+p7b+1tpzkcsf5GJUKnN0VOlblZJILRrdNX0OZMlry
T/a0QAT/xdF5LLdubUH0i1CFHKYkCDBLjAoTlNIFcJBz+HovuOr5DVy+skUi7NO7e/XodQP1fALu
cy82MRQgrrBb0gl4NmFfuTZsyignbRHTFCUiRNr4J+bdWWqVS6rd05yTmF9DPJcr3aCRcNo0Ocx6
M91kibOu8kWM0Oi4HDaLLJ3QU2E7XtLT95e322ZoT1X9NoEUb3t8tVG1CJ3RXpkTsLT11hG0kA9G
TCVw2B1Eh5G8DIYVcHNCzQX+XV6cvwQbV3opzkTg74EmHTlpkIZzXixn06SYENRwz6Q69qxz8Mal
gfVwWKQBc1BXEZW5WfIFzZwJyy5eE4dh1cZJUpWrslFcIPy0UgSYm0K3zF9RvrfcXFRbHJckDniH
fzEEJvRIm5yHkI9Fk3O71cwBOeW77RRumkbE/Mj6T1ejnzKZr5LDlTZTprouLTYeW0PY/6KSshIW
uR7NZc9A16AY1O9zJb1QbvY+K8UOu8J6FAgGkjD2w9jUW72pLlEvH8lpnyYu/RB28MrsiSfjvdmE
8cPsObSFFtyDZgJvNCt7qSsNT5Wx2sJ3xAGpZuh6zohhmJVnIHu2k9zCGm+kk705/aeTvlug4BS8
JomD+EcOLZC8CYtiRUYuJp0assRJ6vdEWJuK9aQaPRu4hRiAT3jQFiuZJb127B22agRhN5XxmU6d
gg+7PWUozUFTH7Kwuac2uoJcUxreVj9a12X7ZmBshNEloGRwJHN2Qszfva7zxANeiqQoLsls/0bt
05hLErimRPtUtpasr1I+VgWuSYXN1fSLqZ8rXl/ObpJbW5WvaOpTbRCh7fIT8Nom0astxaMrsxZs
4n5GS3ukWeIbM0Wc9iC8wvkb4kjiqU8wXFPOVmghx3ptkLCqI9nVY5dl0XdCXIf2l0KOS5IN0U2q
wa1booTfU39IBElfPGL7KqrcWnCqTMcUJKSXTvELeyAWwngd7SE8At2ytrEzvUpyMoHM7MKDpHCl
tglkD4WjvcwjbBy2dq/7YHkftSPpbsJP1oE2UYIqnegBRHsxabvlEcFaU73zvH0PR4jfdkBHxABG
i1a+ZGXgwiKfvWYkQimJDkPRHvJ8VmGj15coNEjfl+WJI8ZOzYor+VUcDaTvmibbZrb8QXUtx2bl
J2154QddhH29fpcX/YReVc1QDnbUvMTQbzfjOc6HXRiqt7GbtpE8+VpVepSdeM2s4nEC/oAvoeo0
18Jjg1/qI5+qt6FKN2EL+Fsi2WiM5b2b8x0Qbpeq8Z+6bX2r1R78xeQDL1MJzQ3LRkpRzD2kKAt6
NeaWwoS01FnVtzr06QFL7BXMycYuGW+CaEfc73N2bIMCAOPOzEzI8tc248C1pfqFTM+LkgRg4wzt
la/VN4VMZXZ/nDGAegkbDBo1Qv5oy+tYY6cEgEp+YXN+UIx8bQjnWEflRx/NE/aV8oBkcgf7hjhq
vbSZQhDFBIHbUwnXYHdY5FfY5QGbOUKCDMu7QcIAMrbOZR6I3gz6NU6+8QO4whqRLcPkdzWrrZ/r
eD+LzkUT8piyz9iCcWo12iG0ebqCKqaMhO0bXQyXLCuOquH4Iv5NynpTsCqo5eeETZpGqbWl8vVz
YJQjV9XNTaeXt0Kur3M5nEdWzDoH59YJrmalEDljxON8ROdsq+euHo9bQV67ooSAAPpVYxgby3kv
1d+YpPr+7pjZejYHAto2pwvGxsT4srMIhwWmwald/49HNt7IWW8yBGEituz2m1XZn7TuKEqgXfST
Q6eE3xdTwRjtG7hrLK2NPR6KhtEygAkun51w8JslMagebYsl3hqSPd28xg664wnWKmDz4FWbtGOr
c73WcuvFCZIeipKoN11GzyAIz9KiS5eiOqmo/bZvNvWg3UvNxlKgXyOc5NEo7+LoIXDErXkatNYe
LO4KxHVBa3QW5P+q1jiDwFuTfMSHr19z9KqNMhe7eHqmsb4LW8XyybNudeV7DkimTCB9mBKbvch5
WkVeGIKjyDXjIKnRvU+bxVbKijLvo3uK6XwVBvFFgp/siotsJx+CuaCPips6tO9KFx8Vcy68sptJ
+U/EIMbgOrFuCeV5awfOPUwkF8Yw8x2WWbqiNoTtRwxKgtWLPtVPEJ3QWFjsB9Kh7n7kVvKC/h3D
Ed1ECDuR5BeB7dFIte5y3k9m42Zx43c1qSbcv/PcflkZVaQ4G/fc1Yg8cbnlLH0AiudhRWvdyg4P
OYqeFQLz1g2o4uNUrMyyfXda04uxGTaZ4aMptH7LP9LXzB2t5g1ON76nnb3v2mC5GHPs5CNzG/it
XSmbASJttpfGx7xIps2PQ8DF4SRk2uIYpFj/yoQ8rnGtnGjfN+k1ekYAZ5zgDb4H5zMSLiFhq1GB
HKxPA0fqQf1pl9ZAolm7ejZpKhicTadQMUbGM2e6Jl1Fi8RqCLiknAOpZ67noNyU43RizKwwVmNG
Y+9n0cYgSSCN7QfXSBK86grTQYlnaxMY7QbilkQPFdJUayFIGuquVRQ/j/MlQBGjy83hhqKUmxUt
WliCH7L/HSZ9rQfpfJgMZ9+Ingu40/bdbH1DiP4BIEpUO8OhyRuvVc1yo2A/wT/L5Ijzb+5ZpID1
SKOTU7BQsg0d8ZaHu20d+UzYbwS3sVCMtaYQVsfBkyTRu6LiUJzNtGFWxsqezr4yUpWRakm3i1Lz
zEyHpwwaU1uvc6XeZhndJHwFZUfLsxbiUFL1bmMp4bixyspViaZsNI3THstft5vbvdGa49Uuqwcd
o4/Exh4RzxsmhIhzKm54eqY4t5VztaGA4B5grLTM0VVHLICmZnzz/Hj0gvBV+TmaUBQCDl9Z48Ui
8uNoWJfoRAXxQGq8029s8DJ+NE+zJfDBFgdhAX6+bdhE29FvjROQbdtHToDeMDrXDkLs2RG3ycQw
7rzkrJrVoUQoY04pdfWomc41kMKtlfljeIv2WZbsndShFpqAE+NkoLaXyUA904wVMsyjNNXz0idv
DUAuEPtrgPoFo34fQBQqvamVDwpr4KmKH+XwqC23NKHl2sbrYIQe1TtPW5oyVlggpqXmWNPE1Y3K
S8Ks0VCEx+q38myeR1b4begn+JscUv+EHQMHoI5T/YOcPeHgNm226vqCXH1I2ARq1k5D2q9NnRMr
RgJO9mYqr2MpRhRCnsrneAO+Sl8Lucabq92FVj8SNfsIMueospuRC/WU6Ni4obvljO/JxoZiW00K
IaTgGaZXc7B2VpK4vDB3URP8FgKrg6W4Wsd+TEtunP4x5Ij7IBGNLmI6wKWelAQ7Fz+rarxO8kmB
oJ0QFOovkWTvKxCkKyLzRYEPbDLfJOShoabnNsLakPTGEcrvgFpWvDSytg04hxVGcZf1cg9pYjtW
xs1UIB4LnJqRFpKQqGYM3ea2bS10i4qqNZw0GcgvpDpl6UUbA+AZ3zDWcD2nmImitvBaWsSoznNn
Qz8qtjiEmUJ0KnuGAwKFrCZn9vtvaKZHszG+AHkvHvhN28rXgPZ1Gsu+JE7cPHC2CpH4dWE2mFUI
pGcoPrxTN1jDPY66pzCoeXXiKNOo6lE4Xo55cpODwE9VWD1tszWYdQBMWODKsNrguUAOtpp9ZyLx
DqwquDWU/InKyIWf3uMqZOwHHKxxnAg5mY1G7ymNhdT7QT3bd1L76qzwlKuiH4SbXaOlJ8b/f3XA
GSCOMoM2KETZNrgDkrv04MqlsvnXi/mkGdp1wjyIKcOHEnYfGS06IflyGfPSKQ7qOK8z5UMLCQxV
drwTSr4PBSQNO+y3gWormDSrbxzBXxg1PNB3FrI5zK6Ywy6AoivKiVqDM4nTzyYdZkqoqhuIHXbc
rAaTIf8Lu+Q9KNM/3S7+2WP9oQfEFpsG+ilTR9GEZ5rd2Jxd6Uxjr8SCKyZ2mIWo98Q9VDJJi3Se
KdsuRpiNirfMkPZxOuCf5XtC7s1yg0MAEKtBSFuJPAG1m4ovmTEGh4a7hqoX2naGf1Ngfmuskpp+
MVIX8k3Cf1G3CC+06OiW+h7oHaioePqIQaJOLACHuN7nxOMIDPPB42MXlGID9AOptSLkvR54wwiE
Nygto/OWFeOejB8ZXQ6/KTj6VULrkmrgdlMskmNqdLEWAy/eS6rR9pqG+wRbSxha3FeI0qwTCiKM
0z1l4qNQI+h594S/qsV2uNjXPB2G+GtGAm0kRnQ8eYDhgZ/T7gTnRq01ShGWFl85y13z5iil7A5a
vbY0HrEMsXWTALAKoZIPT2TBdd0vfIaQ6Ji67m3kQanwBrn5qjR8b842C6WVlKZbGdGkKKWLNdiu
sIVfpdOG9dE1sbIH/o1bUshePhEzG3J867lXsGur9ZajtGW7lKVd6yS5KNL0luzsmu7CrqlOYhS7
2PohXbkv9eBa6hGgtmWlVPC2DqUbDpjtXBAhi+gT3UxGhU2+9q1A/agirikUhi3IY6ozCZlD+jtU
1tYoyh9SK2dya7hV0vKLc9WtcDqo1OEyVBsQLZzgp67DrSiDy9z9NtgL3CF3FAZrlCvamzuTZJeT
O48m7k9TBAoJajvAsBZ/bBz84iVeK938YSXBV4OsZlCUsbjGL2STa7LeATkfXcPCpWknQk3HeLL/
LGQLcpoYZ83AOVj5M2carpzRrwwnXGd29WxMgYJHlYX9KOWPLtKWTRg3J5dyaBXbxoGSaBp41Vnd
QmXetMZ4iQbjhYD8PnGwwUw05XQs2nQUi7CNNoo9PQJq4nuVNTKhl1kvHqOBra5RYdrCcceCWxHf
mQMWU6N9V5l8yKlbVJk5Z3BRGEDj/5+mv+30kzsZNv3q1alK6H31lyosL0pShtDibMcLFwhNO8ME
WYZbRrdakTCrdQ8SZtfSQq/R0mlvN/Yj1B6BJF6c2QIQhc+5ZUtoFN92yQ4M+ydUDc4WigeXf5mk
B2+sjk463HQlcnu78HM4RfCR3IxSnQ7/b64G95izBtHimy3aE5F2IioNt4GGF6uWvLCVAjxc2H0V
+Thr4blO8TpK0Ow1wtbaJVYZzfQSRThYCSKxoY49n3ztNpOSfW4KcNhUxMjSZ4x0XRmZH2tf7PYO
4wB5Hd0D8xEcL1Kooc4HXl/MGtuTZr0sY5guryqc4lBR3hCW6xqBexa7LuJTnLJ9wMxbglBKeHtu
qM5yYys/lxF7OrtrvmMpov3EYpfS3GO+2UaO1mZp3iybnxAD/1Gf1XwjD7GWWSPWtE3VknQPVX5p
Q/9lf7niO7c9orRED7NmzRjKdiPFkK16Ua2vZciMxEwIxrVYy1OZzXfMapunUtVRF2EpN0l7LzX1
XvBkwxTjVuRf0hTpVp3ELpoXeRSDXtZ5U2qDJuWTzrsr6XCviDI3EFLo5qFw45TIT3tO8xRFRrCY
ZO9DpRXK9FRe5K7cDOS5I5TnoGMSLWmsMey0Wsf3dBA7ReVsX0x3op0wMGEAYtwVY/wyK+2loG9O
dVDqs1cZtcfUexwK4wZkPvYfqtF4XKgKfAon2lUEEgOsBrQNcS1ZeOeBAXpJlj0NwiOs/pB6gpNE
PqGJMzLRZLT1Zj8UzrVXLs38qhvqdui0g4qPSjp1zm8K8bYeHcaz2rMWRAEtLzrmCq3G4AsQDv4M
i9HaN5WKQDE8UFXjhXGhWPxhaPJ7N6MQm0HnV+UHzXOraTGn6mWH/jkcIQjsmU8S6uhoLhjTu4aM
3Zn9tQv2SvFqZOrVaLUN5aNuvVjEIyL11FfVKt+zPQM8685jjevBOEuauQNA8sOa2ctaJHZGclre
n3qW7ilGfq1KjkMzhIsSjkP917aoxoJFBgjdo9BKT192qGl4z3V89QN5bg7l2qh2UBktXiSy5bOk
+ypkk553vM/wf5gQbjT50LHTlV82A7TCorOJ32eKUboSvbcbQ2cxEn9hgFQ4qa2Htj9jy43WqTBR
TMlZTJJb0UUlmK0UmSXE1C9EIHdJljVNdJxkU/Z1A4R9qcdIZuF17qwT5F36RqUP6JdrqR4OQaDc
JY6gTniO52yX5KTxpp+u1t8bwziOOOREaLNAT4xnpfLYp0UNVH3J+S72ee1sOxtjvBlQc7QPy0fJ
q6ILavYSuVtYLLnBz/V9u24bOghSfUvVrA02w3lobczTtqKGNiQcq22Ie2xNyYtl7CDBJDxoxls1
O9ZJ9a/SpTdHYwuTMKiEw94Ewthx9EpC2kFixp2prk88rNetjWSfBK2rONOjDaJPPZteS/QLiZsm
UrOXlBdi0Ug7ylPYn/W7KOgRoZmfygEglR2YFxUxMwjRVkWBUFXN/YBrQ2o3up0GiBh4ZEbZ9kNV
3Y4kVjjrkmJXxu2AsSGNzcvQX3IYnZgwHATS9FjzYNQaIvIpCSPssDr1I2M+vUZS+kWa8p1CUsAB
y6+GVjTlM1eUqX+aXUac2c/oLR9phWbYFmxkp1JBDw/zUyNJR1sPV4r2UYfvTsUsI7IvR10oEN2h
nko3llW/QqLmGTV/56byMjWON2YbrN20xB2Dofcy5E6KZVaxaf/WMplYEm3RKreVC7U7GOmpg6H6
YhuYqadaabS2hEKyoHLOXCIUVRcNO3rtEzSUtg5KXAQi2gZyz7qIxhVRGfEGvuA6vHFq8OqUObcI
XuVe2gL2XCehwsCo2Lc0ynxJANfp4QOS5MePNqFSNWhJb9koLi0VbiZuI8INJel0tflB85xX04LL
YfO7PIAznUoRye8QgKVIP5Vjuyd+ssdfurWxD0RpxyVMHaL9h28NAZyGigRVDvFuYrgC8hV3BNhg
f0mEIziryv+UCVd/EB/rVudmcDj3hyA/32x9JGiDf0r4SLk4izBHpesgYhufLIbM8HVEZq+wDqxq
WszokHeZwIz6GfGj5+Io0p8seFA5zXrjL2ZkypPiJjP3xnSkhlnuizF7kedXMTX7pI9+JYlme31Y
D137Hur1noSnOuGIySnypWKDmWQxGObyEyTIa1I45yQRtHKUD7uaqEjN15KEtTxUP6G9bbjnj51W
bsz4I2z2IznPgFdcTnKYGE4kDNok7xajUoZ+hIoPiQ4XGlyh1USCoy+k9TUm747PbY3AsXF6aNyj
uY4z/dCGrBSaZj/hmrb7fBfDmCxZdwXBH5V4vtNRSmH8ymSasvBq1f9GpFMjpbmDML2h7BN7vthO
/woFVDWLbRj8c7qO16yFNs27t/G0/msQXxZgPtqeXTSX0AyxahGVEAo/76b3H9Ik0dfabCueMHXx
qaUy4J+rElUPE1C0URovUkKQL9mKhnbXCvujknKH6obD4c7ZabhJVtEgn5tYxsqcbXKZZ5eeWgPt
3GSltSjb91buss06Nra+sfLelZdSy/jMhwjIAc+R88kC45yNTzk5hbySpSUSzJ1hJje6c9G7B04m
KFhaD5aq34Ao2IrhvjwFY2u1jqRprUniYqW/vOAJUYzzdhr+ZUXuS6x6++xfpY74A0p3LJK7Vr5a
gkTrv5h9p6rBYTUPRX5tOXoL+dsGDUwQKtJvrZH7sDrp7+MtHt/N4CIwmPN2gs1duGb0oKLmhS0l
M7fKJrauaPTjLYQtlsqiHLIpr+iMrvRBZjqifI5PpfnGXPgRdib/ZG37amzeeN+s20tjsD+nPTUj
XDS9ibz/p5r0exBb6VzwJxQnolpstfSHkxc80J5MBWoEvlb2bG37qfbCeAyjfYZa4AOGS47WQHhw
6ORzVBSXqqNe0gmr97qPTDc0MvvZV9OvUoUjNmNSYkHsuKZClg20zc42XpLOCG4kMjpyGHy2qqx/
zFTFC0AzkdTyAyWmsYaUEspj5Ne0h3uQnItNzs1r2lS+yZOR7nJVMYGpliGCSv8jEzKnE0hutlZx
hSdUvmbpnW375LGixDBb1fJWLZsMtsLD4OEKKn7gAQi1orB+0KaL+bPut1SFqQnQ5d2A/TpzHiom
xSnnOBxknk6yWkG+CBxrlcv/UvW9m6gCfx1qmQNTvjadXU17n07fprM2yq+ZB3/PWmXCQcscyQXZ
bCxQOrOHgYqVcIs1s9AxNvKxh+YhNN5JJ1IJrwpIHNULcH6a/DZBcRm4miVN2k2G7SmqX7Ig4CFE
0RAwlHXU4nEqPMK8DEqXekAdfGk42FfGH55iXbC6JxZu9pTawVbZtCAm1GRez3gk9Ad0QIa3HRXv
nhFCghg2jYn/vP4T2EPiufYJj64N5x9tzx5VR26CZw6Y585uuG7/xjx0F4aZudUj7nJaxS1mXHxw
Nc7s5UQb8jjG5jM6UOpPavRoO0adeE9zaFu/SpXt6vb3OGxEf0tQg8mU7JGMBIVWpgIUwA74b7sH
9aEKUhgG+rqYr2WnYVCgwGg4hMPO5vmb1XvSK+7QnAQhm26ijvvcza9R/1cpB+evp/lmVPbcKWtJ
7IrynRJRLFjxMWeTVzTi0NbnHu0n6N5ybGjqtJJFz1MUpFHl5XAzqV9fc1anfamnd+wNIN7KKj9q
spzS5Gbp0WHs1uPKa9Ht4YW6iC3rxUugsKk2OeoW5rWs0DewjtcrGc1fDc9pcO5Kx3WUD5AHQGFW
FOXilfglY2h3mLQ5tKgCTxAweerYuHIQM4KBZKFc+ErG1GAvgfKtCY85RLcp2o0VF7AcwTqg/BYE
55WraXyGje0Ouu/AHpsT7gNeSM78wkECTF6pHU3F181LctNJI1Y1Bh0GkFnsARyRTZh5569FJ3YS
b2mWhw7hY8JX7Mih5bBjxNdl4PPbyzNhbz6ajGjNRHq7oWJddjJXFapr8dEkxbu5BHiDuzMi/iKk
hcyjongr1BH7+WdKnbnDmFhHl8g65nJztBrOcBXPSglS7UfLp6zzkgIcj08JmAFZvc66hAZJ1wLS
lwVxt9nZmIny8g2bH5qL3Z57HOSZ8YVTIKA4i8YMLhhIYjEpXwIeCQyIofJVFP148GKTKjPuOH3b
lCyc8MBwSAS9RsTO5GK4tMMjAExQw1HLyl/IojsaJLzB+KzjPb6X7WCIbTg3q7nCbIJxFD8MBJQQ
Qkns5Ww/lwtGd20TqbjYdqyYiNWuY+PL4lMrVeGW05dc80vN17zWV+AM6qbbdvqj5508Cq6Z/h82
TZwmWHBZMrEHynlcAYblpsZrzaYSHjnidgKOBQTiBKKo3Vs9yEX2+POIsQpGLa5Z2+B4zZMESjYe
P86JLJgnpjRCRSqidBSRjsDd5hT3IsrvtbJc18RKjZwhREnkdZ9j/2Nbw30N21lPpHsegRSitpAF
ux0hXqnddyuZAEGm+XVQEQwLd0a/LFnulF2xktSbAc+LdYTHeBfXGycoyaFUQQ4hCbNl1mk6SCei
OnlC/4NTL0okgmsQYTHQo7HzRLuwNqZM8yuREIniF2VL4EpU7AGn96swfNXj3K0H+hlHJJ8ozHN6
euvhzWJVjb3mp6B41s+kqnSLxIhppJGfwS0oqRvoRiE/w6TB9SfSe8cx6wC7+abhRh5ADi4wFWGi
XNIMZeOaxRxAgQMD61tiRDiCFd57AuEI0Rk/dz9LgP2OiniBM40p3/I1vtiOHRxnPqQiSiPtcQO1
ajezsOJhghWyP0TppezfO4KMgXrWil+Scavw1AVPnOh7OUrgoDS7ABVHwxvGq25j66iwCrFB2cje
NAUySGZFyfH//6PpAPd6rxwomOGaZBGukT+WC/1fUgyNm5s4hEO5jiAbKt9Lg5hnVKyQwgACkjE4
V9k0mO7j+tfhyLfqcroKFLW/LOMZ6wFfhL281lrIGVIFrUR1MLwmS4FiFb1aGv31nfhITHwWpU7Q
kfAdCeZO23AZd6fMQUGyaA35FNCr6piJx3ITMLyrsJjLG6Bsljy8OSxyT62FdPY6AYU35ZobsEXd
tCbSAjJYKWuJJlQTD4smm9YDxS3MMcQd55yq3uB9aKcj/Qm/A5fvUyK7CUUu9Cd6EQ9SWb6KpNHf
rGrINrqUUB0PYyvzB64ngcGHzD9YwgVpCT0eq/O+64gFySS3GrfBqsU97GjTIdGpSdV4IhcRhaHV
rUin14q53ND57rqjIgNpw0kqR/Y78Bv4/vDpZmmpJzCM2z9WW2d5vtZ5cgJFbsN2bL6n4GBW42c7
9V6VBpdI6065wXdZpSwbLbaFtvOHc4dODMx2RaIdKac1F8zJS2roTwKjl4qDnc6jYShgVCqnnomh
5ZeiRJvV0FYfcWCTJZEhv0Xy8EFp0bdqCKyy7XpS5bVO1INgNHYFNjFcrGE2HNTeuOURlZz5V4Op
sqr42z0vfpTCRvqr9e7Sc8amh3fVknjPeWPwnkY1/svEl1RcJ/kat+egpkpPNnmRhTulvOfWd4fD
sLKLXSr33pTvyDlo4a0i1EDizzUiAV5QXTfZSUnYTeCjLkOMWAVLImybpVtqYuXwC1VGcol5SZOc
gnjxSNEWnQlBT2Y/FWFJbDEY+cx4BQ/5xfRu5+9Dg/rfdk9N+hv1tznkPwoAkim/t9gxBaTpeP7l
Lt9TfYFdLfefGWebKVH8mjSJUcePjOa7SQxeH/zmSbUB4Y7ylQhvmfsjj2Y+T0TGruJtl6fTWQOZ
sCoGzdNT40vEV03hDMr7McQBqZY4GBLk8S6ZtyOv1WEiVDsBIoJQUk3tPpXlTc0nO4+W36Vs02bZ
+Iit8ZqP5VbRcVhVRvBTtPk+6fq7sIxVVdOwYbo93qXSFs9CPSgVKijnBD2W6Zm0eNtv9epjCj4o
V/no5XFtSdmtDiDV2Cz5CPegErn5BTA8gBq6PRLw1QihpW5ee47j7Exh0F7mBlpc0lb7gABqrTxj
Ub/HBnwucyly5A4Hi1F9O1noFmr+UhXmHo7NuqAQJWRglZC9tJgUsd2hKPQMDRYO5pCsMCaEwUJ0
770w3kVS/yISOHgTFbkcLlT9XCNm6azldRKedng2Gx5dyrDJE1K1nVuH0pNayBX9lVuKAIndZwBa
LdfCT9FJSAsc92TUO5zSKYydro1OsX4x8safFXZOnZvyP1qbBieGret1ucSlAu62IdPXtAxUCgR4
7MANWHGxFIeAcIJHx7tdNfrPnuZM4cOn4LXdU1pvQfDlXKLSyKlh381N/ZnwBeQcY416ASax8qUH
TZonrL29n8jipHEI55gE6t/NsnrT182TEZ96Fz6SQ6Y2XFbtftm/i54lpIr83NPSO6YB6YQGrAw5
mPmX6gG2mftEDnB+nGSl38b//kVC4w/zJmgeMAg2UcaCvdBoGrZ5Sh8iSYWmy8WGjSTty00U/hrd
sKEiB+CIhvPswfN/1djhCaf4RytuAz1hJj5Gsh+vAWcWUx1fO9QBPTEv8F43UkTszgwIpzOvTwVL
VxwZNW/HLpDwhrAtVZOPxfZEG9DOtILNKJXHQOSvS3wyCS4lhMeCZ9lQKzsstK49g3qSv/Jk4t+L
SVeW5nvc8zighQA037vCKCQkPBMa60zZ8io183NHIlLeXEcIc7xTqtFZITchkzQsuLQIzU4+LC5p
OfoeoQiYPWebqLrYYDL6CViPdikIBpBR2PkACF1n7H6ivL4to5WC4YSWpm5Xkb9xpA53eBmucN27
qmruR8L/OSgASRxU7LptaO94uHDdAEyUAv50xv3fH2DonBru4RwWoRUdKEf1Q8goha3vssrwDfzM
nDHrrv4nYRgUbXNIVOXWcBaYglOYv9iQXEc5/Srn3NN/qR3Xm3Znj905z2EdEk8iSErbEEm9lJ0N
vjB12smGdNX78cCe7dgQrqDXFaKYutICekfzqtjlw5aX1otFn0Irc6DtAJCON20Gj5D09l/EITbu
3kyj5lmZeLChHuQotjFGibbxRoRRg0Ok6fxKegnvic2ldEXTyx3Ny9XyIYZpO/wUmuVbBICI4e5M
qoHWSjJtGxNMpFV/dFQFtTPbmucobx3OJJleHSL6gmdF8+L6Ikb7TUzFqdKclb58P3CRdXtv2M+A
sXJU5hdrScosOx1uDxt9i61JLrUvkj24qf0eFb4+/6VT5vVsK8wICIPI/uDq3zUufol0Azceo/pO
lqGk4I2OQNwkU+NPMlXJVrdXWgxarfQDU/UVoBKFrDdqmremPuyVDg8NGEylj7e9jqm2T89tam4V
ltEhtlUCIKcCnZKmilXK1lvw+VSeFkn3iDKGiEKyXleJgxEJ0lNs+VRt569Zh2bYpB4RJPZc8BH2
Ci8B7S8cFrzESuNobkrBJhEPMoS2Zm2TEkIRGRUriO7O4PhNX5378seuUbIibn2OBxW8nT7Zqehf
IROt1l7bsnoB3sxptNuYDUwURVml2vSSKeK9n19qhPpC/au7RxKZ8GqSxYfAM9WnIWDf6i3cuBKP
wohBlvc1fl45Kbc555KkDGktYbJm+HGymba+s5XJf0btAb7203jGHfY0eh1gOY7lbwwaAISC1znt
wD0HvwL6SVF/5Nl3zPaNeHKEH7GP85cIPukBhX7bUm8sKKHie0S3JQMdl89BuQCXArDKugb3kRp+
WNNy4Ao35reUtH4H9EfGVxamnW/E/LuVT0a+z4oZneAjAR/o4WQfc6TODD0UHZudH6+iczEj+koT
XbD8zRZx+zPRYetln2pBrlRYb7IFSXN6r4O/JlfcloNz8B9z57FkubFe61dRcKykgIS/IZ7B9rZ2
+a6qCaIsvE34p78fSN4rdjN0WmcmhSZ9ml2obZDIXP9a32p2nnpLymFLEddq1LRbdqk6gyY43HvH
/oZRa1MXjPk9PMRse4vkVNQ3k5PeCvuud8WroIt6aNcM7hdBizHG+Upy6wSpZkG6sqyC1xybrGzj
tVYKYMKAtUW/GFmk/OlL8pgf0r014N0B2sN2e1uZX2NIWX0h9jYxukw+GMU9wEoofgInrA+ekWEt
aEeYRNgLi33HORTuGu7zeDOP5zuSIF51NcfcbF1fGyxmId7lNKP+aIRHp+LXUEKjz/rbLIiXloOx
iAGEKDd0C20ZIhzp1VA5Tzf32kitmzm3lFdYUpm5DyAhtEJtaPTegYE5DJ9+ORfrAN6IBrUKiCS0
Vr3SsNEtGEbCnTE3WLlo5dOQ+vr3CFAGZz2yyLWX4CwEUQ5RcBd3Z83c1w8MWgQb0HTX3fCb+pN2
HK4GUsFOfB2lNxjBsZ8KKqbi6NEPL3EHCO9DQ3ELNmi2vXcfdpdp2vbJKQrJu62cF7rBgHE9Fxjz
2pq5p6zWomalO0Av3BusNPaXHLyNyXzdhOCveGK546nT26UNYrmbm+0vIZXegend2TmC1JCcmF6O
dXysTG8Lfu/oKvQk6wM7AF8e/Pce2wM6proaUVLZN9xT7I877qtwS7sAAo26mN1XLjRcG2f6evYw
sTh7GA+hHnaLvr5QqdAE6ujwQK8GorL9UopLE5aboRFX7jFuHmiZXyfyIUDXHDNnj1ffoQ4qZdiY
6YyOjjUjx4yRqHvVcPWhHt41IxNbK5TqUgwvWQDnTAzBFTaJfCVAldlt7S3osTpS7CMPUdjGfD6c
UnLseNC72LU7GBLG1FprOFi6cWweA34TsrXI85ChqCPqkIbgBOHjSOJM7vQ+v3c8vMNaFa2mpM4v
U6C0G1x1K9ruYG8QuVlbcemtg0SHlGi6JiNZ9BFFwewiISW+crEU4F9ZCi9fezStL7LUIu8PG2sE
vPWglVsyrw0AcFYE5TryMOjBVWuDHxugtLFkCzNahUH12uC8Y/KePUndnzbK2sPWiTZ+aHwxE3pt
2zw+51CpWfCDgwYe/eRDUmR453FqBLiOu+EQAfg60rNKDdYchKC7ikLBUqWMdTjmGn4XfLPMDhYg
XCLKXPijckCORV6JM3T+I9mAnR6Pxi3dDdk9vnabnb3CPPMeF3gB9C4eL6Cf7GPSmHiiRc79Y6GD
WXNlh9PkNwnnlD25GM09hHppX9wEGldDn+WG2hvMynahr6ZmcrcFBT/sS1zriAT8EZkj9DjDfdFp
aWB71btrzdDEUZUhEMSEBsWKNgr4YnoMC6Wy3vo61Y50jk1Hr2i/ckCZG9Vq2arVY8yjU0/KE1oT
6S9v2NUlp4hRTmrXj8zyBq+zdp6TXXvDWHFRC0apG/ibzgLJ31Y4UiTuRm+GAnRdWeG6rZOjreKS
pEPpoLwY4pC2reAFdje1MRSbTHWrKATwGM7anOaCVk2bkerGNKdgFBxdkgn76JBdGFvIyZQaHjNs
snwN1XWVh/TDtuQn2Y+Cnon6C9Bh90CNPRkVbYjYe0hzm9E1egqjK6uf9GPRPkauXZ5AMMo2wjVj
GC35VnQyPQeK7egRuoM/YX1rq2pPETg0OdJAhI02Zq5evKgDr8oD147BRppBRM+RzRdbYxZ5PbU3
vHHWUauXQxTV+4kvMIROiPrSRXjG9ZSmuXW2tC/4JixiRfmMzXzCASOuFfBNtoABk71WurvJ4TFE
OOg8EdqZxCbR/fdBK+FgUq/shiU1pWbCUl4WLxFWq3Mt/J0+1dk+sIvPfkSRx68NMciPjmoQB0q7
6ILzq2Id08Waw15dc1RFVhNpsm2y7sCj7a6BiCN8mBmhxugs7JLwyGAP5g0YHM/wH9uxIM2ZUMZU
lnPQph09XFHbyW/9XUNBZleYx4om4E1I6o1JvIULK/PZGQwYIcD1DVMy2wqhGoR1ug/JyBD76s/k
pAk8cWao9nWKDmbms9weETbsqfkkr0ShVsEkfiyGaQHWSdNGn+jLJWBWuXPo0ltmznMzU7zdOcJo
TtW9JaoZpdMZ26FSD65BmC3Oygt0P8YGxaDBOc7Nk5U/KOjY+87GuInAuC1S5LUC/GJVgNELzHPa
auOutFCQjA5SLBx4ehN4itJwwVqVmcxfBYDUaWJXZLdAIgYAp9BMN8zewKGO4YBqp2MDjfCSV7gy
fdOvv9lsaHZaaK36OQgbtRz2kiyaSz0Y3QZDcSXT2QTDkqyFbbhxetleulB1F2zF72YdJ/sJNEeQ
y3NWw3HJujEiSoXLK+KR5abXE1+GBT4tb5lN2HipavU2XuG+W5IVPQn1+eQYsFXKKNPJHGjVwIcY
ydrz6pDe1y0NYm7AZJPYfBU2w8aVPfl7J6S8Q/TfZBjbMNsTbeO192WkVVcUZX6aiRltNbKluFqF
s1KtBZAtQajQCiAAbeTsRoIrDwnhQ8/pp5UUBWnTyL71BEM0Y5YsGu8xUrW9lmb7UaUd8+hOo0xn
h/k1WxqJbq00rGN5Rn4fVFm0GWj9YO/kcftmrVhrqfigsQG5QJIlBFYR4azHkKJGDSCsD5FtNNwn
2TbEhYCM732bbCxS3yI+CKBcJ4T0Vd0ywPFyIIdmIx/M0CaV4fXDwtKGDz0yIMZFuY2bO3+YOISl
CLVQjfis8qDeiumsZxzX+hKrHpQmUtj0/hitRwy/hE76O9M+byuqj4dXVzkpoXGOJ7WBfTWbw6FT
0X/0bVCcmTUX51j/GoLBPfj6YG/LybmmyjY5ODYoW9HGJ1FX6EB0YI7AwxfRBMu3YwDHzpgUdzv2
e2iQxxHR61RhRvBxh/hKuwuRvvdeQ2tnScC9BNSzMN8IL7n0IsJe8PuPhBZZUegHIwAv7Cq73E/M
qBO8QgFVfVg/rAQ+eegQBrLFeIupzLzxqpcxkDt0PJPwJ8y3YODM1oa6vYhlvSaJ1UN9rP11NYfX
aTo/qjbb6kZjA7vTDnxm2trT8nTlorM3VXHllxWudR4ua4fxuTQ4u4RZS80VPOaoxxYM9czkIFB3
h9CGfZFhWnPiydsEqQcb3hQkygHHGElS0JMwUK5L82NoF4f5S341WWC7BMIWrjRF+u+2EkawEzja
nBK4f5Gw+KbihBv02XVKpOXUW05BmZ6RIrul4V0iz0qPle4zkByrisAC7R61BitBfLMH85DlhUvc
yuFZEDRbMM0cBUS79sbeBzlH87Cm1S4BkRbKpiM5hhd4mzxHa/aph1eweWlKxzybBT01Csea75RX
FcW+pJXZmPF8KlYMoDL0+CBYp6IUdGpGz5bekfRNWTkjMcfFCgkfj1FOPTQvYdN8pZbDDjo3AQLn
aqeN7CwECaQ1yPVEgiNTnjpkAS5tPVDR2uO8b+ZhuNEM+7MMnG9xLdf8dbhkzXe3vobrLc10UpyM
Z0mRPqe12x+nxr3FgEdLXwdv1HY9EOsW91Lb2eQQcQB6Ff97w/hydEseniQZTd+iRjUZwFVA4yCn
QlredRXnv7D6QFC6SeiPB04dWLs2I7qWiNKEueCUaIokXEMIpO8j7K05U1NnWCTDpL/u2rLZhom8
V2VinXMqFUDcYISFl60hCTFjvMaXfwZtbTz4AZPX3gKA3CrzDSaVvqdtm0HbRJ3fNNuwew4PVid3
aekbRwuXTsw1TiXOk6XJf09dy9jsRp6b2JKzR6CE2aaC+UsiLbhoFeTHKZn4aGiY7qR60zzxFMQd
2xoIgHZR1fgh0CFrSp0rg/xG3GCKRLcAMt26QPIjqMKcmVVnNbdMHfY6hVhEmLxDGAPgNyJoXxz3
Qc9ydFxVmd3DVx7EpnatGd5mnDQ8IUxaqdpsck7Sjr7nLcR81jAmd6IISGRmhyt78Em8Jnx7gP0S
ADQvOvoJxe9RMuNns42eXuqqNB/o9mbADWA1kiJej2x/nhLtJbSG4RnpXtAqsNIK7Gd12lWHJsct
YUr5SCjgrmJfeaHD+2BxdrgCjH/F5KfbsFV7wC1Pk5vEh0UfNm6K0dlMNm4AwNxA82xHcWvZzADU
uTOK02QRpxjBry4dzdY5i6YGrmiBHutPxgtM1ddh/NY1g31uYqdZsXcvK/mR05N5HjEx6BbjS0sL
ztAj1NGCyKXbFXbrwgb6wcEgGqKz4zJ8tFLvqGvi2R9w7XHIREvU50CC9zC22SwR9tAVx+QWmQdh
U6tOju3DRYQXB2zdO5SBtu8E5xZ8yO1aUt656BPjOAxNcmHSuqyE/1xCVsePs55sWHo9dKpF5wl8
zhFuOThsXuehVtCKd+1M3VyBHDz3vZ+dvPGGZsIAH8lcjOKgNGUcyOPEkyuzbkjOirDbR+5cYX2f
4/M6ERaA46N3zwTg92OUGhvljx+5JqytEx07yq9zk0FO4xqL1rIZq+ftF/UqZFoiVKYOn29uY9mJ
6J3nQMdcN5fVKYO5SnbS75eJUb/01D3HeuEDOgtepDs+8OzcKg7jO3tk7epbkGhGQ/mbzCPM5w38
UtkRcO1VKc41U8N8SAYY1/Y+rUdWLEy9mjvd2XrhXbJBrsAlOjzAR0C8DWI+wBIqn9i1BHmNiQmu
FQbfdJ+17uyNiJ7DNjAuDganUoQA22p93JFdg1Bi9I9lQygzMoHL5LPP0dWHvRsD3s3drN8xk/ho
NAR9DCJgqmPdXiWEe/RQ3TIBBJoEKHLX80GTwc+U05wcv90YEb8u5QNns5XtdmqtGLevh4UmLsed
yHydWKfBwMRiz8dXmfI1zdjmbbwp5R1udxwkeGAXSZW8YRRnQi88KuYy71JbyV1YY1M1WGRWoZ1S
XVBrIAMHCIDSqdut61kf0qqRMcMcfnvlnfImcuivS1bVIKfVYFP3gJp5DIymfI7w5CVeVXMISAtM
AN61FIIs/H4QhByaBhzMRCfTUOMoRIldRdzPiyyfyVVJ+EXLEeySGJPS5MDsHUjj9r3aOvjuKsO8
Kgf1qAWCdp8yvKEAWG2SwGTgjGe3cYb+mwtpv4ED2wfMUzgE0Wuhq4G4Vdhv8EoT783rk2rxr0hb
7fXJ/qohuK2CiVQ7ws4q8LqOLkuOKsPQLgavkmvOM9g442M/NrB3wuIKKKQPZGGbjBYhFzKbJN3f
6e7yYBkWR74nxubfNToL6PjpgnWo3+rCOVF8nRGdW9UEjFbO1OCLiQ5m3fabnlVyV2Avo7E4WgUj
Rkp4M80KH/KwTCdv9+9FGkugOua0gnMQrZTHpqJ0gFhbYMpt/LckUhsHt3QSPefitvQxphSRooBQ
3nu+3e/+9RpX3HH8/3/+x/vwf96LcoQJHjb/+M/v/vTfNr1+94/UP37/IcFnsXptXr/7w5pvUTPe
tJ/1ePup2vSPC/z5X/5P//LfPn//Kfdj+fnbL+9FmzfzTwsAgVPA+vtf7T9++8X9p/2t2/A1f/3x
P/+jvVX/VQeCbWialJrJfaDJ/9feKoxfAYU7LsKNLnXL5W77//WtOv/MMV1b4/9I8RgW/0oVTCF/
+8X8lZvUoGxV87hdddO0/pX6Vp2KWLaKY1Dk88tyDA0mlOOyrXEBb1n8Ivz9X8pbpVSoUvG9dphW
bFDtxbiGHngOV3jh7sJv/HkFe9peMttb/qXh9vqPS/xb3mbXdE806rdfdF7d369MZ6wpDQvehWd9
f2V4TlEmh7t+CTXlkfqNbbKE7srhZsnttop/drn5x/3thf7lcvb3l+OJVnXmcKdhIrzxt8bK2BVb
saYB9L1tl3j4VtHmp9f82Ut0vr+mTyYfZMAdNUNbk1uuu4OVtCSMviEJsKiX5dLa/+RN/aGL94+P
8y+vcv64//Jxct6Hpardmdtun9+BZF84Nyypy3Fn3v7kSuZP3k9ukL9eCZXA8Mfh99c2PoAbXaar
+VtDQ6GzJTsH3WD9kyt+/24S/9EprpSOTvu3YxuW+8MXpim9DFz4y/xutltIdks08FO/ggi1ZWp8
+edX+/7r8vvFbCRUHZqDY3Jr/HBfoFigBtSvY3vbJ2zbmBVb53/9Cq5tmzzdLfQ/84c3UMccYU7+
q+/faRXxSMYBH//8Avr3H9Efr8F1DZv4Pj+fB+n3HxHgRosp+CvGqqf+lantwb3GmXvDDmZfbKJN
dfzJ9eZb6L9usT+vx6Jk2bZOXbX9w3vmNJbfquYVBv1eW2c7HNwQN1e4RpbTGk6s/y28gfT3kxvb
0eaX8f1lLR2J3rV0TRq46H64yzoPITJL3yLgMIeuTeJHazCbg1JGcLSbji4yEBwMU40idAkQS/vo
ge8EF6Oia5nYw4uFKeo1jYW574I+fHXdynkN8ky7tTob8kxdqFVUGuy1NSsgSsLpG3pu/MwgvCbo
UXrOqrGn6Zz4yLzLQWbi3WMUdukiJV8bvWH8GGtaXx8q4j24YIoG5nth5zccaXCXtEEnxaqRpnVL
RS0+Nz0aNOZmFViCrBCA41yaKPF126YwK7KeGUyDovHCcy7N8qmgH687tlafvQZdGb9TEpFsesrg
oADnGicOz8PiPzidHj25WVeuDALpcmsPjZluzKnU7ns/7S6DGae3TlJ7GxvPpjkaK4gpj8qgwcup
nhqm05rhtccm1SgldUo6h1LYXnD/KFU2aKtuMMugziWohEtGQd51rk1Vvgx8Bw3cUD685ngKSWxU
kadFx8ytXREvhCv8re+OHZ1nXaX112VvIPSHsmfyp1e28xWNaf+FUk66g+ekCtd1MGTRCkedIkMc
hpQIxW3nil1uK/OZjJ/tEwafol2tGvmYTq2JxNize0UjyEmfsCAzqIKNk1MlqPPD4bt1NuGjHu+w
1eFmtqsxfIkqtMmFYOxNfib1qwtB6+AY+Hr2YXv6SIOmQDsxJ3HbmXq2QdDCPFYaUG9KwU4AmmSj
9s3opbcmHsAZlkNSV4mSswyWyK0iLR4yStW8Z622tB2mzRNT323GBIfqH8Jmo65NW/A06ZXRwjyy
iBKxm8tQ9mUc7stEeNseQeXb2JTyjYan5tkZhHpwwqC/ieFzNDPjfsSJ1xvJe8FsZMH2s3rynQBE
TaxF7VsX02q+8DpFFUyrvBMHTTxyLIkH1BQoT1QTeFi+u+i+peeUxVbv6GaliPscTBGWHisilWXa
8mhrtnFfy8l7o3sK+GM+RtjGSV49cQKh9SmL3kdL0+74cpC3ZRhOzFjzfKRKkESHwJp5fpPV8bG0
bBTeS7LxV1pjd3gxzVkObCcKwGrTuJpibrUgI7Zo6W3zWHLO4FxLBQsKhZBY+81+ViID8uIuNw7d
aiUujNIRJB8oy8Ud5Yn3yRgYd0xWdkYb7W6BpSS7IpxJpFZZYobX1LHV2ulYpbU4p2XWHCLlR2vf
yMwXOQsNXm/Xd8LXyVhXrrAWWuG0t01YhN+mhP1FGlP05+pK39RDj29UmpKV1hfePtVreWekHQK/
DIo9tz1lIyqEPdt1o7/pFWfbeBqRHvzUYf1yJ16Mrtxzy4SegRq24zgmBEt1cH8Mi+7BiJkCMJoz
dfPGMMr6DZJDePSiIXyrMksdMVvYaz+QAI61EkaoBbaJsqVpPwp3VptAZysHv0Vtw7sKOVduU9eu
T7RzmDepO2bX9CQVK+Xn+M7NWGFAtfHEs7ccrisl61fT6ApOiPrctKn33nsCruPdKfXZZBQXyBUD
tvTnsTFKd1kGZchRryvLVTOZTrimgxyxPHObddfmwRNmZGPbug2coVKkkCvTyljpWZg+D35LmxGh
xH0RyGznVqyWNcg5bOB9TZ2cT4HFotJNkvYWVvAb1Q06kS+Yb75nNy/B4DFJ8WO3+HCpc8a9R1Tq
gMRbN8RxkhnDALNzrKmqw+kSqTs7aQJCnpHE0hUo59yXZXlHJ2v5pPSpfECZho8BBdg9AtKQLzjV
8q03JM6mgI9QLAb0qV1vCtrU3BiDpFaSohwoCHyO0KQho3s+jdDjwEBHzmtEqWuMreUMrjFZnuce
VlhweT/Ut52ssDD5LSBWR1JCD6sgJofYBrP3XsX5wkWBxVSHW2ivmcP4NhUZbRYw9F6nPjStpZW0
7b2KOodRIXlrFpwIoGlUtJ+aYFAKvJqucYCIL5qsmAPQ07bJOqag6Ehtf2TCAWyBCeFb6uvaZ9W2
zlE0IkN8tZLHMU2MdYNaSshUHzY1givGEnhiNcCRJ9EOTO2H0blP9RS2tpSUQ6StXmArG/ByYhmK
T5XFZzAqBdlRV3V4lak5zuAl0qOjr5fWdSIV5mVfj+GcMdNikMqwyMWqZVnVnS1qiRIbWOPjGMfm
Q1KyGvAy87faTPpio/lBSXYh1Me13UbEEUBeffWdLw662edfnFqA75s97qJY89SXD0okuYtCp/8K
gs6D5gAJu2ksLUJEb5OTV+XRJiSxu4/KhhQAVaPh3rT69jEbY/8NjyRqDanH+KU2euvMU17f09QD
riCsk4vBBnNn980c9I6L63KOHVBokEenInZGQGdqgHhMPygk0jCTbyqZ7GdRuNToWa65HbNQQwZg
hBC0vk6GwpDRXvPJHzNHzbdun0tIjcbcbZNKnw4/jVB05fWMMCTpq2LCvlVJtz6Y9thcU+CRHfqI
FNdCwpX4aJmFoIWjt+4jWlC3dVaXPDp05DgMtH0F69OV3vjYGJP2wp7fr1dTx62HJBPGRH18G9m8
9Hxr2VWdaBCZXRMQWAysODv7IjGGh1QfjX3ELgiIhZkgQobJIBiAASFC66uCa1nmDtUbLimFDmfE
01jhT1zAoh3EShNMhkLctM/daDbbok3B5o7ZlPIiuvJsodvGa3YIMDxzg2UH1yl6d4i3pF05aY1J
Hu0AGVDJ6np0sngzBdOcNRoNyrucxrQuU28MhIvMnn6RDO7sTa6l5hEfE/3PZFnGbRAJaExxF8u9
PVTMvku7FvUK8o3UUfoQyURgtgxXWbLuTDkQG0y93tgP9sCMtbSoiUBct6Z1ozycFywfr3Y8NF+g
coH+Im1SRR05lThG7K3vw9YgzxV6ZnblhQ2jCdVEegIrg4EJoS63eJs6eLoLFzfDvuZhckp8MT6N
8ICupFBz9Kx2KMSw6OVbRLrvK3pIYNAtSeVpoH3LmcRhFTFzP1u4WPRokqqN7aQp7bnM8Hjz8roR
n045x/gy7MmMM3mGrKCeICUnzKQwVxjgzgl635UM36LnAl5aAnW0rtrzmNHPsS88GZkH6g4pEmae
vO7woHzmQ5tR2Wr2tDirvDIfkaIoviq5zURfs7hoDpvartd9Z50bhvbRyDkdKx1AFVBnU3cDoglv
fFt0ZDSdRuwoxiwfKJrx99Y05OyfmYGo6WBNDOwAq1UpNQLD4OwHqsnZnmdFZC1UaOYaNAFFFqak
+Rc/AE9fDuY88J4AAeqslSPt9Xw0jiyPddS1F0f0NB3J2O5XXUoccYTzTCOMiL0Xz3RLZnP9+M3j
NzhF0ua0M7hJxhE/1wvrUpXsjy66YfKACJik7AzOA9MV2wvL+zZocIpZJ8WUXOAaWWy9LZClazDA
zh6NOz2mgY8bROCo8R1nLrRsjbnsgSYAhvvE3Lm2Caa3GC5V15drN3K4S2zSH3Ajo1u9weDOLQ5r
3J4/uA7raJZ1GmtY4g7RyfGygaQez9qS/Z6rP+pFGZ9h/+jroY4ocK8Dgqy56s60hvoEP+HQ0VRi
LzXVt4z48uIbXexY8qTnvQ8SF0UZzrOiCV+bq1Ea3rkZpleLPXgxJe0GtRC2COmZkz+EOgmwJH1w
maMRUxjamfbqg8lOBaVrtbErRTsd7N6LweTQo+m1oG4lbUwbNw+HnaUJ3FE2XD2vGIAxure4sjYA
UnZdVeCGGYV2ohjJu2b7TkbKhEK1BqZF+VkWlT0scr1/c2GWyaVOTQaGMsdyP5yat6/33fyJrSw+
COZrNAs9eFkZKZJ1cT+1d0JXlgSl19IUYcX1fcJW8wplkcRmx8lnUcNQPjG2jp+JwshdMUZEbVLS
QcJi97MotCq+IR1WHPTQS1c/OYb//dhvYaY3LEeDIOx5xg/n4WoSSeg0H2od3NqP6sxoFWENI/RX
vagfvL31s+v9XZf5/no/aE5NNgaW3XxEj3Cf5bo667fJid7UK56fD8HqZ+f9vwsz31/tR1HD0OHz
Nh8+LvqWVqDWadalWS1+8h7+5Cqm9r10EsBsTFvrXbDJKjnzL4tb+9Bu4bsu+bLMJC+Y0dv/gUr5
dwnlu1dn/qBS5nVkdgCBte1cX76eRz6r8YEqdQoR8RpzPkAedZMlitcfMsospSOIX/+hl6Cl/1WB
/+GP//hvBfm//qN/XMrP/K6pPz+b82v5o8D/v1C61w2+Iv/x+yv/czTwp65/9Zoh+Z8+317z78X+
3//FH/K9Yf9qS74c/adqfvvFsH6dxXhXMxHnLXDSfDy0Tc+yvGH+antSN1zb0V2Hf/GnXG8Yv2qW
hdPRldJBZtfsf0mulz+Iemz0uasdS2q2aTuoVb+rYX9ReO1AAbXzUn0mkgAOkw4s5dAgzyNyEX+V
tBBtk8bGjS0gZ1hdLdaV0QzU/zhXnKx3eUF4rYsg63FER7INRbnFfzn2S0y279IoxrUeu5jiC/9c
IpbQTRU4m7Yo35wEGoA14bvrx+ldb/GM2lYgOAuZ07JDljjH6LfckDYdflFBBYRZhzRkGXTs5gBV
wB3w1j4GY3Pyfe0Icnof1/GaHuIdRt3NVE6YZkCPqd4Ibirl9PCqGP4il43Pli+a5zaPxrNkg7HK
8CxykMsrMmOGy8qafGiTD3g/LZNhURuYP5vAeuhaQGekq2jys7HEECyNRIYfQEI9zYLkWRozd1Qv
9e5OeKlYMVXVVw6nLvrzDCBbNsk2fVITGBuv2Ncxc34VGlTaWfZDTxpvS9ntDXAtj2coQCXkN/Kg
hT7SXq6glwlGcgvS+RrxfPFsFNW+jMxTP28r0pCSEUQNAEoF7Gilg7qgXfMZ33R8UFWllpov74Tp
YTog+R2Kfti3Ae5Q4eFKzvxqfK9Uf4jJL/FX1YaK4ewMzYqgYh0mmyTmtyw1J7zJhn44YeClLZIh
J4l/uxD0WRmEAjBRvDkNvRu6G/qfFqyOKxvvwsbweQ8drF4+JoE1aIy32OIN1RqkEchz5XUXimwb
tj0VExjkwOTXc58CthjHc/wrK6oZjJvi3kVWXTYl9UNdnzVbFZJy0/MSCiF790XNOXFt+REzkZT3
1XV6e1VMubGXdLUvoZZC8bMIBDYjVW4FGL5diMNpYQzeQyX6fEt/VsZKWBD30CHPxSNFwHXEL9yl
gXFurRpPec4nKYdRnVpcUs+BLb95EenmUUXmg1/1IB8S3blRQMbWxmiGxHllGn2yQWQPxXhuHdr6
FQ5oSnQHF/I85mcrDMgP8AtmXGY3vzfAlN5MAL9H1wW7ZRi8d8QiOAQ1jF39tP2gVbIhnME5JlOW
Cwu3cbhlOGiURm3srUYZZyQUCmlJkkKImt50ahFoVIck3JSGv3fSOH/UOewtcfO9Udf1PJgu+KVk
ekFKzXYtEt4RKZqxWRfcAg40yBG4GfMXb8RynzsvbEyDpTaFjJ/nT5Q2Nz45j6geFpiH2KpepTm+
uml4xZn7Ia3bs1324Sqq45S7yAW9/Ucl7czcmcCoA9PVjqNKrxPKjDj5Fe5KzV/3IaegL8ynparg
8dS1SxkTuAUh0iuF+dQN8ndLzYsQtrScJmXJ2oE/5zMxnUsRiyPMtF2IuZ5c9Co2ooub97Dg5IeX
qQKMWcnkLMENWBtQFqhisiDkNvjSOji+xTC2kJUkdE7epE1UqVXcqgE1g5hChf+QvAVSFiAOxduu
X9JUkU3yip2X5fsaXWYneyjCQQuGBteLvknbpl6qIlAYJTQw1p35pXUzukyopzoNsUO5NF+lIbdn
4Vwr2eucDLqnrBMloSs8n+FcVUMjIC5pr0rxAHbvqoWv5Q3pwq28N84OD1L54apoa6DmE7zoNDXu
4pyCMD5auahb9YkN42Yw6nfWFTCtvnHWow4whv4adxQFqvoORzt2ITyeteXxU4YSFNRAb1JXEMrs
R59yEEtovGWJR3af1Wak8WKrqJAhkRw1FMtPz4kPyrKlNpPywAR3R75OnPwz9OxLnebn3EHXLKdq
gbXzMczFXeDIt4oSyWUsORBM7lXey2Ot8QbQJVPSiKGuSqpC0lQsUTQfjKqRR3Q9FoxofFBZP6I+
kw5vMLlkg/HSmKyRQ1DddC2tMlkF/zXxdiV5jIE8Kz8OQ3JbQ8+MMNIxvaaHwu6xIUe3ZR9DQzPN
u8Qgsw86joWlh6KPNY3Pr8y7DSaOhybtN0nVW2t7pKSg9vo7EGV4kxCcWVpQjAi0H2rAwU3BDd8G
4maqhrmbp9phDdmR8F43Fp2FNNxU2XTt5nIJHJKCruG9GLpnFrtbaqbxmkZil3bttZs0n6mhrjip
HlNwLhbFNTyfYojdxYsdEflnlTaJsxvnLKb3XldAk0KZz8CT+joI6RJWxIUDWHYTQHuOpgkVsv0L
9oEvtFu0hZCUZw8fzrAPhHf8h6LmIU1S6xRUDinWVIzXjuqtWzOcqtXMrKwtg9N7t4adsu86d2M5
8HfqQp/IG/PVSbz8Pub1LfKYyKPbxLeDXR71MtnIYjgafnpFRONQD/5HX3p2wBdH3hohObigVJSI
d523rjwSHxjt/y9757HkOJKs63e5e45Biy1BUCVTixIbWElorfH054vsnikmkicxM3d7Nt1mLcoZ
gQiPCPdfOKWQfZywj970hXSDITceRkDTKSQAtBJq2EkYlWupRHEZaOcUSt81udhUYHPggz+WhrKZ
Co/zFXHjRFHRc0HTPYGdUafD597KC8QcmVPItSgPFBi+ohkSA64r83HXgF/sKYSWdvqsS/FmTNBc
lpFvpvG1R67n0bJVvGPNUwyZw0fqR4WDByNzY1f4bxkKgrRQHRPp1urB1+g1CapKboOsxHcczHeP
YGbs+9XRmpTd4FM6g9ayzWR5l9jxM7paVPHz8tELkp0kJ8/IFHfrMLUOScEJZWOChpAOfJ0i/Okl
PMgSEGhddTfkkjukvApLX+YW16AJFZnXq9V4bDk68LnHKLYarP4QaPkhtvQv+AM8tROyciz+L4WQ
k/YQbZGs8j4xFdfHW6te9acmAOOjQr1KjJ/TRLk6gfmOWZS2rg10lRmUq8Rw5NGqLbvsWiokfLjG
nd01nxA2PkQ+eMtSuATY7fRrUk3NUcPiubUBxCLdEFLUQHmEdLbH+5G2FJ219Wh6X0IhjGSFGCpp
uHRU44upZ4+GEu0z7qhlvvoUwRKFKwN8zLDLvTSY95REBEe+4omv7cpmQGkKqxUq/LK+2pvIOSTo
+UWDBJcDXbyY2sfYH9vR200Wbs/6Zx1in2nriABARUBatY6RjKD1ie+0VOHZacBBMjetAWJSGvmn
3qHpMFxKXBPaTBtRlkMu5DQNh5X1iSIg14t7OS2R+6cqJ1df8wpJCphsJjgrm/8hyY8QzTAzgJGA
4wUC98iIoCUAULjep8gzVEg86OFv6h/OaL7E+qnWNYQFqO3X0ChQg8FNIn5Rs1+suF0Pk3BC3awp
Hrs+Q+riZ+0/IOFS1lcSEHOl0W6s9DmJPhXpvWaBDU/luyGmypxCBLHybYZg7GpIt7bX3Wl4ReXC
xxHlyhEu00r64ne/AuGjByOzQnNvMoBNaPKVairbVZbtFb/eBYBSpu4l8KHJ1bi9Wl/a6ssISK6D
5/wDa3Wo77cTtyhzdVKCgxE9JB6Xe1jYqb2rrKfR+FFm12yarD+p+aPd/Pa8Wx82lg06HsIhTYzU
AycfCXpjJZPOH0PUZ5o9eoBD/rsvvwYaQzi12i+5QqDB5o6P2DM8j8hPMPMtnMwHq+h/LyWLJXDw
IUwM+a8GoK5KH1MesfkBxKp1PsIl8VMRdxtDeOkm9xUpq/7uRy+DfVhpzZUUeFcRVGO/vdODz6ia
bPiuSfyQgXa1EvkYpHuja1+MKtpQllzXQPnVjo4wKjxtjBY4N/9+l/Wj20lcKFR8N/QTLltHVeR+
A+kGMiDVf6dR1A1eiHgUDXgCGFtlwqcy5oCG9yHjmfUrjL5pY77JNT7ZM6XutaJUjpqanHnWukTe
xNd5ysWfNbiKhRw86AGdRCoCMXeROmGl67/yAD1exJBiapgS4tEBWvWNYVBs2/J8uEcJZj1qCsyg
sdkUQQn9KkX6Wb3xp29hfsIQ6ie4y41uKArkieKuTqSUj/WEmDvOmTLGhtFP0zthpqXTlrQwRMoo
9lOMxdpn3OlAvRWpdAYUqoOV7UZd8MmLcSNEVyWVtKdVq97U/aHwb+n8IKE7YTkHU8bgtmk9T3G5
sZs7G8VU3Gw2XRU+dVp64FJ/yNsvuvGgtHsgOU6NhFcSnDBth+kJkKgczG90fyEGhbuuBFU/6p8n
eqQWCrR4TxwSnA1HGY0DGS2GcNrkknlV45JgYCQSFKXjyfZTS/EOQkhNIqZEiTWtAgfLf+7Damsl
zZ0vT7gY0MHimo3CvWfbLzJqRmM30dby994In5OSYUkbM+IQTUrptxSF3/yc+Y30m9YyTlOA7XcS
N6hSei91AXYk0i2eoz3yeomuPNNJ2EYsKMsEgA02PyzKz9pk7sCCQxbs7EM7QG+QGjTypoe0Mo+r
ziw4GdUWUTbwJp5CyvJv22yga9lzfCsZrjkWcmtlCjDUqqVjVdmHpo1+SpkVb5TAg9WpXvcYRNYx
By1f2qFyjaDhEOUOiNfHupau/BX1rRH5QWwMMPXK3CI2X4DBnxJ/BR9bcAtgXMSyv89T82rEHU3o
Xnj9qbVTyN4I1xRCqmn0r+jDpVBmgysovxtaNet2eORW7uQNMknooanQFOMKu/gRF93BRAg92ge9
dy2h4dOXz31ab0x8rqvqig6Ia3UhTtNWBY7la8F1DfCvywG+N2uajPaNqqZbNSo/tWF1UldQ0Sp2
S51LX0p4zA1XCa5Kz03eAxEoxtvIk39PUIZzRXmMatnYYxGGGRt0SOnklcgBdSua3LSEZYQ7yl+Y
FYr0nHXJvddhCdrdS9Qb0brYmVF/lFBQVHW07BP0ibvVp45GT108T1J1peXAeAPvJau9a83nVZ/j
JRPybFER4UwNwzV4UiHc3tibTipdSePC22G/x/FXBf1m1SJuW1/7vnEMel5XCdfpPMfVqUMrsgNP
449o1SCRFdcMJswtONMoDE4hz6ZktTWVr6PU7lYkhCn6hWOR01sn0wIj0N0xOicMpH0HHXeFEyd1
DzxTdG51GmJ/3nUQA7nRP2cZmtg2nAynDjyKO6P02MU+Df7Opb6BYEUnPQc9GnCSgW4Hr9cdRmJj
9l2tcxeWDdbz/dqPwx2Cd7thhA4btofexvIEt/aovqmm7soqY2fiNaD3yXWjAhjCYOQpLDgyhgSl
3SCvuD/mtAuQ/UR9J0n4LApdMNQ8Cwx/2891zOusMsdPJZIocG27GMdY6lJDkv6uhmorG/5pzKff
vtTv+542AYAuWS2+eoHQoKlRlTXLwe2Lxrtu8xCPN+gwQEbM7CijY7ApmANSBs4mPVIa2UjTDem7
1C2EKNMKiYU0kxPBU0GjPK32Exx+HR16eIRp4IRNiWBBqj71cq5tQ5U8PMFe/uRZSXUwB+M51uXV
lWwb94hNB5ua+14xSL81iQPDVsOjnZH7acb1lYnehSlBK6SPB00SxWvc9JSfcU0nUg9rE+VkOti+
JAQ18awPgPpQNcpN12vR94g74FcYLeqwCWGnN5X6s4p5N+A8gME3Xt83Z0XTv8vHb+C8M+QpdUmq
kaZEpwawoWrOUXgplUdUhVaSI/CZqIrvkIiyr8FXbSA9SAugP/lSNGCZskqtVpJwMn9bn68UHYk6
ZAgdlHoA8/rHbE+Fbo0m9KZd6AXMENKvAxP4SU0Xw4Mq9jZUF1HBNMsWjQuFivyAUuv606A9VcVz
jTnnx7P4tnVjvos1K//zPEJ1MSFWj+S8Ll1rGC9+HEF52615H2LWHQIfEJC3CEGmat3e5fF/D7vX
pdQHpLbdBpuVI98L4Hd4qF6iK2lfXyHG9vGvkBUm7Q9m8/2vmPWMJLvB9SHnV4w7tE+24RGxPLc8
+Q5eqcvYbzGmeTR0GTiwgRBTupuNuQM55Gkj0aB5OshJMWCO5Fdsan5QNsWucpKvmbOE/34LTP1r
kPTgDTxfVeM9tr42pcwrWFYOPUInq3g9QZ3BWLVJbwzpl0YrPoDB8fHMLsUUE3/WHpC8rOii0FQc
tF629a7Z6zvZrXb1/uMwslj18ym1LVuSdVKvAovybRxTLhIK/TpayLfwypANZz5zh5s7jejfxhZ0
1Aa8wdPHUS8GtcEgmpAlbE00Zs4HN1mW1gaehdvzgJxO+hBQTUOt/uMgc2IC49EsRdeIgBibCSD4
bZSGorSlwZ5zMF1iaJQMEV110PFlTzCubB3tFiKKP/HNZBJRVQRNxJIl+R0JI++UESpzghX5oTmE
bvdd3mCAAtpnh96mKzZFCKHpYC5km/e9JBEXFIVhmKgPQE95O9J0WEWKJEbaH4GDbXC6d/Jr84YX
8lF141vU7hdW58W5PYtoi+x0tjxjJW+Kld8YDlrNruAM5M8r19j029UOmWkeCUsB3219Q2eNmrph
4YQFBH629fsm1auu9LCFdOWtelsc6jWW3N/FzApqS0vK+XfoJsq7U0PEtTgUDSATkGtmWHi56RPZ
F8JEDTYFiBD51f0Yf8oRwVCoNE+3q0e0JLguuM33iWyrxp9G7q1aUQMq2tBW2dY2L2FUfgEmDcmj
+K2Bu7gA3qXh2a+cZQu8XWPokBQIrWcUhw9ozAEZXsPt3OXbwK2XCAKXPoYis7c0EIusudl686xI
SX1eDc7odJv2G+6N9+YDVs4HrL9f0D0kZaDLuMyKufQxzuLa826+qUKhhzvKjqY0wrRDow2vEKLb
BFskMt2KeqJDQWeH7P5/tQIV8r9tsPxQi54teSm3+8wIIhQMGTSlXy7et/k3/woO8k1Pc8VB/o1G
gP4SHFc/FxLLu4TJ91VYfZpqsRhhWb3dbpBDPItmjogtthv2DJj9ggaRHR6NB54RG3uD1dt/EdWU
VIs8zf1Mm7eo7cmaBtq2aHPvjB02D7umvZmutDu0knbp1jOOxid7swhDeZ9EdUER4ups6FBqXlPP
WWoBN1rK46jorycfGnPo7UebGI0uzvkODgquhF+RocVEbimNvruMMsumDCcJABXb3ZrtdUwgaSZW
dMelo3fMtt1eW6MpsOWxu/nPz10RS5ElQ5ADoQ3Nt1Aga5nvT2Att+ZnO3Hq3/4+2eLh5choBPYk
tXQjXS0mCu3dCfUmrD7bQUbfKlFljToLyRsdnnpr49jvvA3VhGpTnmQXKOrSqSg2xttT8W3M2bTy
wCtNhE6IeYTLb2+nPXLuJ9M1d2Tz22K3OEgxd+8DmrbGg0Ik7fluMYOVkouAyPw6zUnfNvx92kyH
0vG/dt+jT6vC8b/I1/GWk0ot1gvb5uIygj5iKoqqKZo0G29q6rLX5tT4QqTLoLj5LkKcPReABrzP
EoxKEV/s3WDPos1Sf1ap1CyzVHxRJK9ZQ5SZ5E2C+ohr4qG8zp9TJ7lqWVAIbt/q0Z3nLoz34vc9
+wWzxFgbZYoHNP6WIjGKrKziLOSgx7PmPLoK3PLTxwGVi4vYNCRNk/m88hwYZ/e63RpGLPZOeiNv
0iPqjqjwbtDkA+V3V7ncZl+oqzuWA0wAkSryY/ILx5f/KmGc/RBxXp2lKliM3A5Mfoi4lMBhQGMC
Wij2JFuJSuNStEuHAGy8fw17ljKawWiNWkQDgu/vlAeKRodiCxKSJpbbNK+PLqSblsJeOuxNNpPF
/YsLmDTbTVNSxko/5mK21S1WjZRz1rQc0Lve/RgcD7j7Go1Ix6fWc/z4Q1+41+oSpEqSMlgtmZG/
nV+18qnLmhi7gHC2fwhmM2wJIHS/g2/9xnciF1WEpfFemuXzmLPhtjp1HdUi5qA/WC1dk5ciWBjX
pfzEsuXOLqu0LHUx42fLZgxo/Fa1AbD1yN2FpM9WPTY787AwfZc2pq2oJgJ53JvtOY+TaZWKnDcQ
d1eJ/Fc79a/hSuxMe9ftcKdYPNQuZb7zgLNcNIGX19OBgKKaQ8l7J6o5YCBYHEvVHPHp52nvPNQs
6YDrLKUagyjIYhSukXTNpYeF6RO/9qMQs9VXySBOwN2IS9ewmTbw0NyVK++kLallt9p+HO3CmsBp
QbNMQ1Hh+UqzNSHbUUMeT1QHDs4Bg7ed+vreXzyMLxwXxGHloWOgg3mZLW8l0o1V0uc023bxA7CX
fbvtT9p++QNd2Ecy72BDkWQuU+9qNbgg4DluAYjqRRtZrlARDlIfIb/EVhbm7n0VkaoMI2KVy5Kk
cei/3VCG3qbQIhohyOJ4LDxR+4qxA91SKt9a7sdf6sLbV0SjFMybWlPYyG+jyZMeIdAbMTJO3P4b
r5Bd/IyvPB9Mxm16sex1Yam/iTdbhx4QomiKGY/hP6XZqauW9tLFT3U2oNma6OPGVsvXAQlHOrvd
ZY28R31pvTBxl9a4qnEf49hmTczTuVkhZlgUsugM7cuSVG6mw17eolO7Lzd6tqpRdXUt5QTOcD36
2CfyvmkcYJeLUyoAvvO9LfOEQ62CWrDEIfP2GybAbqwsF5X2nflDckWdG5dhjGC34klFi9HfBLt+
v/iIvLT9zuOK33WW+iUgHYAtOpS5DmiB3ohSbb8dXvLbxeR/4aOq3H8lcgoUgve1KCnxaq029dfk
H33x96mLbYBTvRS/y0O6yXbmSb1b+MAXDpw3MWf5X/Miww94QhOzOvFEptv4GRPwDe7bLvaby1tD
uXDivIk424s9bSwTKLe4gfX5lbxqsLk7lK624/w54IDAGRRfhxywq2tJ6qRNfbD28WJKuLBD3/yK
2Q6dQAY0fS8eyl52bVm3epwvTe2Fw+hNiNmCHeIEAw7xFtfuh40oK/pfw52xhp+2T+6XDvLXAuzs
6FNJblwQqO6YlDTfLlM9ZWFRadEdpI1Jc9PWfsSh14GYGG20u4myW3zN5Q+IBgoh8c/8oPNGzq7p
Ri6sqIvD/vNDVLGfzvZLGfp673Nde8211HDX2WOwwdH8lrrmdulhMRfRoWKMyfFZtNnLDVu5ICvE
sLlPdMxyWjw0h9QNtjZwRBe5l62PHtumdAOUsZwlJZ2Lq+gs+mz3ZNUkwxlgrLZUosdYb9lMm4/n
80LaezPA2XaJzVH2mpEQq/J+AJ2a1xI8zb1kW0tH8sVUcDaY2ZYYh6qzipKpNHilIPDH03sv71PK
74jUTZQZcC79eGyLX2+2RZAFm2jdi693qHjyq9uWVwq+u2BNqXAARt9yIdjh6bj8Cr90nryZ2Fle
r0d65RALdAcIVnYSl99oW+1pT20R3rseXNHSBG3sLAx56XvObo0m3MxYramV1a52RHFDcWWKK8ka
VJ9j76QNsrsO7lTuQtilXTm7b2GLUOeyMO0LTv+c585cy7tgD9t2Ny3lvqVRzrJRUisakBoRrrwH
OYwquKM5eBdAidmM0438UPz2PpN89/pS5Atv3/PPqs3SzyibqGmkfFZtJ96++qf2BgEUxJ8mPB9K
vCVc+tT74KT+XJjhpcCzTNRFlMz6nMDM72c8V/GSFeu524OuEMqmbn/4u6G0eJhduk2/GfQsD40V
HPAeMhSLKjsgsbW3H7Q1TJwbZb/0HLl4SaG7IosqKHCDWT6S21QJEmQAcHvzP/WytLOC+jYIys8f
T+eFiydPkT9hZslIypVJhh6mO/jHOQjPb70WxH6N/5GGGLt5F0oM1VOWtsnS6MS/Pzu8InMoPUkc
J9oO1CfwI8pyKNk++SeD+VQARNIPXKpfKJeWDrUS8RRSNEros91ShxXyE5Qx+HzeDqQPfXKIxSDF
uf1pj0DDbzEwooqurJWr7Je9acmXeG7dKQ8o+V4tfWFZbJH5VeLs58xP8CCwKDfH/BylCnHW/BEA
iwJGHeJjifA9nu8oJgoq2o+PP/ml2pEqIzIlU7oyZGO+tIpu0Iu6IW6Mue0BRUUHR4m97cK41neo
HG/6q//q/nsec7bOyhwVGKkk5l9tmtoBWIeczbo8lHQR/O30ZWGQl66/5wFnKyygH9Y2PQFFQ8w7
yntvEzvBDXC8Y7l/jfV/xNL/J5uknf+dWHoT+r+qc1HI1//+L1qprP8DXIhh2CakUViFokX2F8VU
+ocsSm62TfdMUSBvizbA3xxTRf2HLtNoEp16KoAUEf5FM0Uw0gBkIonSliFQWNZ/QjOl3/B296l0
PwyKMLpkUxcByzhbIGisIhuOTwOOCUp3BceRyk8lTXHipOWqNHDq8CRzr2aWj5EFLfbkMTHKAABl
hRBdZ7mKXSHFsfFMqUeIFzNVzVyPErIaWzS0pKHH7beChIPgehxh7i4bFaQ3yxzMaqvboOhvGgPZ
2lNd9wqspQmVJ0DiGW7wAOQKNbhls3TSr6xE1Crbom4UZeVOHkM8jjWZyxw8Cm/wvob60Fefh2Cc
smndoCQU8O4ZES/p1qsA7SWUIOSwnSYgolVS7oKurePHsjI0b2sCKGxwaGiqosJiWg6Ux1RtO6lf
hyiDDwe1MpW6w2CDMnOwTlNdDjD5TAtIP9jc9THeCijR1+q3CvRhMTEq25P3dlwb0m1sKll1r9tF
F26MYuz0DUo47Y8e915jN05UVU5AdVf4MHvovaxrztRvpY35ykYbqgJpi2DoECgOm/shH5FQ0PIW
P95upXvQDtIQvyMJfXaq+2lneke9jbLfGoaht0ltY7doqD06ZGncmi1Us0H7rGZ6iPNxb07wS2IJ
C8h4jBzbB4ODoG/T4EluBbJLZwr9cjQ6ksjpVsgUbRHn5w1X+TIMvEIqfyNVVuenvMZZ/Fsf4+uL
RrBnpRlKxQ0QouOIDYYCVBP582etHIVTZicBZu1lRI8dwI6r/IfqK9nKReGlR6oCRowMFDmtOji4
vTfECJdDBku2lqeYxchjZxya4iqocxsMs9xbiWU+WW2MMjomQX6IC2mDBYRxr1hpbpdb5hSyxm9F
bk3M3RGPa9PINaFfJuGm8HNJ3vXoGhaHHAGP1r4OdKNurzQJYgqoyiobLHk3SDGa6jtEpWJF+RL6
qh1PN2mi5DWe2/Vo5Z+igmmJHrEBynvjBCI/SFc3mmY3qnByh3P205JHY/UEtgpFum9aBM2wRKAl
qVCqN6H/V+HncYhbaSPJaZ+sbvH2yGJQrE2JPslWhkRWmvCqOgWYpz3pRo+kTywpK+9Wzf3JrIHY
Wxa6Ff0wKMlP3LuNNhpw5SpMq5MdaKywtI0QE+4rTce8iSdA643xXZmjQYJWJIIz6rXp+41+NGO4
n9cS89q4NkZszdMqMQqf6igdtsi10JWrgETGE97eSqh7yS61q643nR7/ngBjjygo0EvcFX4yWHhy
5l4yrCdlLPufXY9S8V2PAknzuYCUrm79uoAFigxHnl4RPmR5RqNlyPnBiNuq/sKsBfXahErGH6KO
Zmhs6rFgnGFnl9pN0A0BgORspUa3Y64U6bUy4n9yDR0lDWEE0dU4suNSjO1wgvCBWpeIB+pak37P
vK6PArhNdVXX6zKrGzqTQtcqGG9xou4oQ7eZ0R9UMxLUVt0vZeNHqIRRuo3boUaEtPRB+/cDRYDx
RBETNmSma5gQSmlbVF+NIu2t66nVffkW66HqVfgQAsdUh3l0C+cCy3p/apICSmSf/zY1SNxOaGTY
zqSq2d3AfGuw6UNxarSvCzPUUt8R2gDl5yoMV9qXYGiTaZdMRQxHthv82GkQztLc/zvIm1GoIMsC
RfG/H+TX335+87/VP769Pc3F//TXaa5L/9BQJhAAMzB8lA05l/86zTX1H6hBSBZdSMUA/CNwsH8f
5iuObBvdQ5SXhZitoQmc4d+iEStF/4e4iYMBAFv8qifxT/2Ku7/uyH9Jd/xR9ngDzX77DtY1vFcQ
mqbvwN8NJOFmj0KzTyvOX0gYTU75FsdH/BxxCh8sF5Nz5MHs9rEMhtvOv69G6MGAOldW9ozDCsK3
+U2eWirEoAUs2NvXxutvMi0kselKm7RE5gBus0KWPE3QpOqy2wTiSRj+GIC6qVoH4WpBy3f2tBHB
AP0ynYzeAGQ5B+P1KQqxU99izrER5chiW2ySQ/5NPM5Ru6baEzv4RqY7gdsJ9tFAuTfdIJ5wq+2X
8eRvr1bvfwxL4vx1x4TA8u3x7ehsNEjjY+fZ67Pl+fcCePPBxR/x5+30PsTseRw3Iu8GhBDvCeNF
3ccMzVrXTymVncWi7/vl9XZ2Z6+XKQpMC/t1EU3erqqnmnqHdcTG0aW5dVVep2At4yd1VzxUnNhr
+Vr+pn1vXqqH/HGxeyEqSB+NfHZv9VjhupEKU5T74AkZL1jBKKeaV6GbOt4WqeVtdYP2thKsQxhD
u6VXq3o5vmbzhGbzvoO+mcNQG0bCSvO+Gkdp12yCuwCUq+RYLqabJ2/XO+ba32dboYvMNQz9Dke/
xk4TjYu16XT0icdNfVc5aE38goINQGKxWk2eujBH//qNry/vs/JCmjUWoqr8Rv1ROoJwfsEsYq9/
nz6F1/0WXudD86JsELU9woj+DyuP/1yaf4LPchHXPm6lcK9pZHGUomNx6G4FctzaICBSucGNecw3
OCMvBl74Mq+MhLNRS3VcdrjW/LUnOgAwHb35+j6i5eufOleimd2fcDffaQ8Lu1Hstvdr8s+QZ7sx
RKFUHS1kzRDGVtYN+yOgEqitO8uBbEaGWWoIiEX+UcDZhkzituzkmoCr4jZKrkfeGuHLx4O6nMT+
jGm2zzgGxeOC2ZwSbc0rhG7A548jyO9PCJFWwKcDnuYEm5M20O5VWq1lFKhVUzy9U9wY9vW6uWq/
lKfshqouDvHr6t/gbaiX8+ef0GItna2VYjV6EKwZHW7GL/RzAQOKZnO8H11c0dG592mhBQ+Tq23S
nXLATI7KkECrGK76A677IYf0tDp9PCGXv+qfHyW29dmPMvMxalGD9RyfypTZ/bTrH0gQLhwdC0Gs
WeE6tGupUEqCqFKMJE2NCiWyDt1SffzykfGvscwRs1qQyiElKLEl5G2grvV9dBs+c//93G/HDeTk
cq3svRtMFT+ewxn76Z/p509g8eXPJhEQyRTqATZd3rW89Y7Sc6LC1WZ1oRfUcDkwt/6RF6nAC+OF
XKAoBTR/rf478IxZ7+f9b5nlhdayMYBBygUsgXc9/q4g7CDM45o3WIo1bvhTA4YiXWkLRL3L2f/P
DMySg+l3VtBjQO2kQbozSvsuCAvckT1kLg2MkkvEP8dii7785r+ZeqpXJmB005I1sd/Pp960JLWy
uSboa9GVCNeaS1H7IN22O+8LcrO78rTa/cV1sVCnXrdPsHQXuxQzEOjfs372M2Z7e+j0rE+gfoIq
Du5UDOyAX4qjYPhJbWoj0Kf1U7dT9pRm1nnq2EcEcWAVLuFvZwSq979jtp3HzE6CWHx90SaXwwf4
hU50i+LCDsWsFVJQd5FbXOf7j7/Cxf39Z/RzHPeYJJYWeXyEKYeSNr4oiC2pq18fB1kamz475Ads
DVVFKcT2hnGerKVff5148lHZAsPHsnK93AafVe7/OaO8pCjag+V6l1QiJW/NkBmt3fpFqbcK68t2
WvRiBMVCwD7/jc8ohvLurIWSBvRfQpHvFWhytqojHR8wGUNngo5uvI9db2M8hQdtm25x4fx4Xmeo
lb9HeBZslr2kUlq1VUGwbusjvOII/hASDJv8mD1ad8oBRb0HZSN9Mh76J0Cud0s/4LXp8tFoZynL
kxpwqTU/QPQNRG8kusUqbRMezScBdszu8BA6wpWr1rygIJViu/nEKbnPdui9HHM3vzUW0tnFr25B
0uOJh5uJNgfF+uVgRDAwxE8Kv/Vu8VPgLW0nPJDJRDbxF69XlzLoecRZBvHQqwO3mPHGaB/aCRcE
NJHH4iFDJaGxruwUkni1ROu8dN86jznLFqhJoOfUiFHWljNY16lUbj9eXAsRjNnJj43eqKK3zskf
Kj/SfDqkhbxwg7l44lnUNVSNcogMyfLtETDYqO5PHTGyEM2C9dChhQYpSXyvBm0nyBUTSsSbwBUo
uo+HJz7KfOVar6qdBowoyFBvQ9vdQEFW5aO12eR6GvLxmEs+m/J11LwY+tePg12cy7Ng4vpzlhRw
gkGuCHq+M1LSsJI7/DkWUsGlC9T5cGaHaek3JQoJDGc0sfnNJQfdmdJrXAvF2v+/scxWe9krq6ky
Gx4szepopzRQ9HFh6V06lM4HM1/cndXAfGcwmfVcKTfmdL2qXz4exeX5sgQDj/6Yrs8SV1qUdapU
jKLOQwQoP3e+hHCUC6h64Zrz+o58v9D+RBJr4+zb51qgDtFEpOjQfhtw/BLUYXTmk3VxXAYyXljW
aNGK0iMUV06+2bJerSpke9I4cwpvzG/avKFehZvMNzMZGlQUR6w5QE/8ViwJl4uPp3SGZ9YJRkdT
ox0J+I2e45zmR9HT1Cfuk87wo9vQIYA9tLXAS5nRQXX+HT+1d7d3EVFTZfDhEO1g8s/Ov6zt6MlN
UwfyIK7Xqds+Z5w5mArttJf6l/HE4+EU8TKsduoXOlMbOi5YziwVed594vnPmC2mHu3boi/4GeIU
lCanfyivV25LC2QdmOtlYto8nczjzZaUZ+D92ZQjw7YaIemLZ8kCs+TdzFIhpQZtajiRUaqmXP12
1Uo5qBaNZiNvEW2n/zCO0wlFsu+oD+ZUKwT3PRH095R3beV4P4xtcZ/slvDkM8zH6/1Gp3WtwgzG
fI3v/PZXoMBi633M7bR59VpP1+XwHf0rCb0znYuGmqsnecwPH6/jC9kHOLe4Muqwkt9Vx41Vzacs
uKyG6v0Y/LInpHgRt/qPg4gFS/Obhj6izbN83YbaaAUN86sFwxq7qkm0u+2nj4PMkIyv82cwBlBR
sI11VInfzl+ghnqqiepn7WJXdqNvJRqLLnAlkNTiLqQf6eKDuE0WC5/zJSq6GGeRzdntIfdGX2tE
yanJkDyNXwo8gRcGJz7+LLESQsiSgb1Hm2E2hXZuovTbEEJA4JVhjfQXT7Rsnd5l98Pu37jaXzgz
TFQgWBm6BLd3/s2wz7Pkxh/EbMY32ANVt01+WDm4hR172gTqc/Y1QVgfK9WF3si7Oy0NIT4f7Gz+
wjXitTR2doYMWasUalfB7sVKbwg3/eAIe0x9hwpwe4gRqnb7/dLum++DedDZQV83VswNlKDB6trG
JMNbXQ9o0378FS8FMTFaAhlMSwp+2dsVasZtUaolCAW/3nZeti78+yb4+XEMscrPF4oYCBkE4Aqu
gOzpWRbB0XhY4UUVO3SPD2pcgL0oD1KOeqVqoBeWRg9TiCOKl8QLd8z5gpkHnuXpskQusKL57+Dm
vg5jqjj6tVKAVWsa9+Mhvtvp81CzeQRDizfHappej6BwH8nIzG0xnkCTfdO4WiXaWOvmOkUUFPPy
ZVEDcdJ+NMdiKs5WaFkX4JAihvpPjRRa1demi72TuzoEC06Z8+QyH+xs56+aepDblmDt+Cx5+yBe
WDDzS5Qh1Bmw+YSmKuBV82Mnbn0jLWXI9NIk3yYIhUZxgrlPFoaIzNufkX3FvaZGxO3jj/h+ucBv
Q/5HUnSEifR5QsPDIxwl1QBpzWHgDQckqDet1D6qVbHw8Hq/64RcgMVNjbofxfTZjvATS04b1P+d
AVER1TxWduS0xsJXmjHKuQ/CfcJrFB4ibzxazbM7hBeHGbTRlGr5Bk2uJ+WoueH9d+m3J5wzWByo
6UeouP1UTsrVavMfiov8HZ4qAPdD9B/esVbxrEzKrEEkT19P8Lvrm/AKIyRcfvGOF8Dn2+lbebu8
Fd5nG0N0+Okx02LHCma2E4I8s7W4Ym7rEZkX+xE0Mu5W8lrFLykE4uSNt0N//x+vHFSlUC1RDQE4
mJdSJYzY/UZeJdgZdda677stYKeToeICJHfawt3w/eJB/QyImQZUkZvhHBAbphHqhGEUOx40nhqn
qwF9u28fD+j9lRrZWRAQoKlNbn7vZC0AtBWlbmD32H2uDgbIY/Nh2uW8I5Dxd4LnhWgiYbzNXm+i
zaugfihZ48rLOCEc9YdRrcuH7FZbrYtPxuP42b5Ggng9lev4Fmm9pQbL+5HyhlFE+V1Fz4H7zHwv
thgSqjGPBwTKXbxkNZyvjQ3ud0+Jv16ud8vv1ucs3vxQaoxgSlseD4jBnpCCjK7VNUIAVOpyp/oe
O6uvwY20ydzuJt4uET7eLZ1ZbPHvz06JpB8BX9mMNS5+42CKmOiXYUqdj7/muzQ6CzLbgD6XQq3w
JDRRWyzLcJU1RgBqwMSxuF3I2EvjmR1Eag5LPdEYT+vfW9lDknyKlaW1Kb7/m7U5G87sGtZ00YiF
LzGiQ/yQurfeAcIcmIBDs1tOXu9O1lmw2YMhNtvIbESwKflaj0d7XNjXC99mXlSkezv1skaJIGrV
fj3JFP2ievrSdqa+HjFzXFgKC99nfgINTdBW2opcbEypqwL1i1eDC9x64Z73Dk8kHuRne9gQt6Oz
db2qUAHCyUvsYf3zaG1oZtlX9Ied+jNiUjftptzkh2Fv0kVc7QY2VrRLTj7Ym/5qmQvzrlE+/zWz
jBIPuR5X0euvUX4ji7364f1G8QKMgVA5K0/DN+1HA4N38dF36etyn0B8ADEKrivz7Z0ELeY/UuuA
6HTHOEWut96mK8/FqHph570rHc9rILNYRRRqEXibDghX+m1InPAGG8GUDggFNhfzOfU0vLzKp7gf
Z5d3vax54Fl6aZQqbyow4+RPb4eQ8q47ZAC+Keq1G++Hcqqu9S9/cybeeHGdA7j+h7Tz2rFbR9r2
FQlQDqfSip27nX0i2Nu2cs66+v9hz49vurWEJXgP5mx6w7VIkUWy6g1rE/u2zrXIM7UEr74tgMLZ
6CrKGMD24FGBcbsRLkXXx7eWAd6GWqSb3AjmBkdrhoeqvFE8KclW6WNzBhdJRsulwJ6souM16x+z
vXJbIq7D8eqhdecVv9A5p0mjhofrA1s593hnci+zIFpQIV0sGCmoulGTGVh/aBG2ww3hoB/U05aq
w8XbgYUPTMXEl5HXurHs/yXywMfKutzr/Dsto7wSZq6BsQFo4zl9wpJrYz2Kn704HriG6YLiwX3M
XD5uHSxSAqnpR6+KpeJY8bw8dqWVPWO+om3suYt2I0v/XazF1SHpzB4dCyye7O/Ry9f6LvoxotOU
7ujX7IubGHYzMIXpljab0JHb7JCvLE3sJhQNCCwsPK7077NsV4bT1Nlc6Od/2rv2o/OlKzwUx07S
ve3aqjvi0ty6W1eWBYuRWy6Ddqi6OLi7KTy/FlGlZKyGtOCDyjfRSfopkGmCsN48xc/d6foSXdDl
L2Itq2YwZpJastUcDECtwjaTUeENd+q3hKHpbnZvflS/DYd5T8f8d/07+5YdJHh/45OdbeLj1ibb
cWRHVNdFQl+kHM3HdLyImOw+Mv9JbMx+tA/XR3uZ1Cgt6yr/PhVe1u5iYlP4BbZRljjsJtizWHgW
YOscWuUd/Ibd/xRqyR3UJUzcyoDBVNXwLOXRx6BzYNrIxyHapo9fXtjYj7C1gKkxPHW5I5t61CUp
A6qEKhPWzK51G34QYkmz5/xpv2+j+1a25fuAi21Zd5KWVfkoVs18QM0bZ6wYvq2EupaQPYSu2e2k
P1hvBT4le/xy7nH02EhDYjm8T0OUYdEIwV/U4C21zK5NQgkad63eU+TWS3wauZB9HK4B3fw5oEl4
/XuuHCHvwy0OYanOUkWLUzHkVw1Nj+3RQKc5VzskD++KA57HgEq2RnmZbHnxKqKcbgpAybK7lhhl
pU4JzwnVxH8g+q0NP4Luy8bYLnce6qDCHJIQuNEsq0+DVcga7STEX5+FKh1g2CPmIG51V51FzV7a
/XWbAHIvEU0OLsqjKprD7xPr1FvROEVjy4EcvcwH4GfH9vEcPdtn/YPz/KP9oaI6EDzaL9dHujpQ
k91vKZzIcCXeh02qMXKiFPO8MPxUFIjq21vWtyspRkPLWKcEpYPAXlbsMURvpVFDrTzurV07zgcf
lwdIGR7NiY3D8fWzLHbAu1iLi1Pqa3kyjXy2kZMR29sjBKe9dhz3ove5vevXtsC7eIvZK4JiylSd
NGPeCynX6T77Hu5ATSMSIeRUsJq+36qTiH/yYoi2buJeylbXlmdCiN9LBU2sRdYEizGrP8umvNed
l7n44+PtaJgpzCdza2JXUgtdF5jX/A/OzPJVYXR+XZWTmnkSXMX6oP8ZjhV+N575S3npT9rR/mo+
dmdNd9FL3rpzXN7mKHW9ib3IM04fQeev9YwyWhvdRUaaHLLYUl27Ubpn3cCzvolk7Dq0CGey67tj
Jde8C704gMtybvxOxswwGDqv7YBHRpmXqVuXuq0wi2Vb9ZGimDlhKnzDiy77DmkTwFK1Acu6/Iii
BYNjAke9sL1dvEmtXNJnswug9yjdsarzD4ODRW0/w1/M9LuJjutfTx8y+yQXboyiybosq6lSiGLh
ICWeE+v7WMEDDiAr/i7XP9JlgjEx/0X33uK5q9A1fp/CmhZBgkDWeLrUBd34X7NSuE3ecOvfqhNe
JksLRXYkCKiKWo69BFdwza9AOojKDOpDLpsU00Jb3V0fzuUGfxfkgglCtkxCUcfQj/8RLk7O6iG9
2WTlXC464qAoIZQloD8uofz4wHVcu4mT3mUPTnM27uLdiCDnfKNOh5LhHepjfm9tKequ3JSICzIF
PIOCrMWyj6qYQ2urE2/AwStc2n9oeD3QlOCOre+kZyhRCGpAdvsDXB89NfeUbiyXzR+w2G0RJL9R
0/BrQjb5uT7Xu24fnEbQzzvRvQ7O0848BGcJ6PMghOg30c6XnWTj/QwsTo2uNzO/HJkBAVWJTsJU
BzSHdO+74ox3dtO2VLRo9b8/NeiacxHmOWyivL9k9k3I48lJZNMQLBp3oJFWlhrmhuE+qc6Qsd1I
H49ViRtrPR+vL+eVZcZuURH2RXmc+8UihSZWnyBTTWQf/HSTmdhf+l7RbzVft8IsPmroAEJKRqvw
hLlPPwHkmD+xzDYS2koCcFBsR5wSgRmyzuKSJk8Y9ikhdn9z9yXH63ObJbjyoUTG1HmMgeJSl7sj
klTTT5WJGwWeTZIxeZKsfAj6bD/NySmK9a9J1/8sMdNLtGjjeFgb3NvQiynE/rrENnsosCl66dAS
q6UtdNplpuY44Aao69BrVe11Z74p0Vq6NFVZXo1eXt2P8l1hUAweMcXmsPvrRQfWRvQ86ejIF0Yo
UlGOzjQHA8ZnvyX5n0yaXH2rtbo2XRScLZTB6RiDn3h/7ORy0ZJUKX52xfTNCMrKNRP94/VxiClf
bFsHxT6eA+xcZEoXRxu9QxDuUkO1Jev6G8fPysdMFnoDjTK7Ta3hPZ5ZP7rBaTaa06uDE5rrIDNX
jKMS7Mw4bLn0SPOhBnjVJn9/58F5/E2ExWpLQsipkcyGjbAMjot2j7srrLwN1M5KWngXZZFqId9T
VCqJ0lbWU1gUL1kAdSgf5435WsvpbwMtOVpBXOsgWQk01VyQ0ZRAwjzeKS/QhnBjO0s3xb+QrxXF
KnEPQWHGIreiAbxYIEFkJiiCYBwINAJuBfKGIXLtHYxRRDq/dLd/jUdaxBPr5s0O7mPJDoOSIk4c
Ya7ZSfOTlldfsP8xNnbwSm+BkdF3FprwYGiXd60IBnNixti7D57zmL1goPdgnpG+Gm9b7IyElmzG
uWm5xZfrW249ML1ghLYFyXF5VGIvm1V9QDG3Ri8uemzMNNG/m+loIBeZY+0a7iM770LccFMrvdV9
HiJqdZxj40fi/EqNk2Z+bWMFM9nEQc6Ov6sbmI6VVye/DXgMpyrYEeqC7z+C7ittRLHpFc38GY3+
r9OnCO1ZVD8it3wpv2MfualEdvl2EDGpLFH7VSl1LU6+tKhQ5tE7CNvTo2Ofe/z3Mv13Z9836sb9
7DLnCYlzDIzB4FiAfxajq0foT7LAmqZWd5dOnzswYlI4oCZ392Hotl54K63/9+EWK1qTFKofRsrA
/La9QTBe9apGGs27VKpxd5IEM0KrfJqGodw/D5NwBac6fh9XnfVpSqtyA9mx8nWxJlNo/+g2xyQb
/P3XxSa+Ux1pAFSM01X3kB8qD8abJ92DHrsJb4Qbz/UVv5Yj3wZcZGKj0kxlQPTWw5TJqyxkGOVf
ZbklGL0VZZGJCxR/emWgWqg2jrof/YjmYJLp5zkK5v2/GZCF2gpqXUiuiJ/yJklZeoG/ck9NS1Ff
ZOk89UefnfEvYlA3B5/Nfe3iLa3lRSSPHTEaY/SsYHD1nupAvgXNvMQUYpbwem2ncrZCuMawcvBz
KxSPlfysCfrcbj6gxnzEXeZZdEEGPMnc4GvyuKU9eHlZE9wmZhCrCDp1y759aY1UIrAf9/rRivEB
t7HXlJ3msW2N6JgiS7Rx/bzc9+/jqe+/WqKWrVI6LBDFB2Nu4pYafukhojrSbtSQSNbnjZ12uSLf
B1wkmi4YpkyblNYL0umsAPTRStH7aHbXV8rrlf39JY44r1saitNluh6MSvXHmYH1qRe8CH81jL8h
jT3Ef7oOEJx49IW/sbT/R93KbmtDRDbOMgTyD+/CRdYuFGd2ijngEDU/SFbnybjCF2OyMUKRIpcD
fBtl8eXMQEIGT6N8JbeIpzThjSrpp+uTuDoQRD917Jx0BE0X34rzVvL1hjksm+gpRF4NT05XDvuf
18OsrXnW+v+FWRwG/WwEmA4D6K404+B0N0mEBR4uYbm0ZXOwNSDx9zc5qq/6Djwrc1bHLwGPCA1O
TKZ8uj6ctQ/Do59Fx/fn5Fp8fnS/qyaKoD1l+T/2eGsN3/63f3/x4UM7Rs2shNPpq9pDksxu4MQb
H37lfIZ8QrEbVB69rQsAq+n7swNQtvXqA4J9B8EHx28XLi+2z7stdeKVr/Iu2GJAml/EOhX9zBvL
+047GvaX2Pjw13P2LsRiJQd+pXZly3h057Mz01CWiv31CFuDWCxiOSxJQwMRwvqsWNOLqfzG/m9j
aW0FEX9/s36NuI8k9BzZ8+pznEExoVDY1bJ7fSgLyUvxvhFfXzhiYquG0cTi1jBP6ZTKJSvYsnkH
yJPpZp10zGf7YZKrD7Y+7VO9P9tYKOVGulOs8KEINC/R78MJzFUhu/TWvdrB5rzlNdZ15ykyn5Q+
AcDj7PBWpy2b3+oDlyrYr/l8pPj74iRn33YOUSC5SoztFjqHEfJc10e28mAUI+NYoKAMTWdZF0sL
sw6LlK8kjEfkPRltV+Jq+kUBbsvzBjFqSCZP14Ouf7T/xlzc9KzYqKJEEfnALz3qCjtLk46JlW7t
WfHvLA4EUSSjf8olHr3gRd5J8jaaAx+qrQAXcYPQfmbDub2tds1dkR3m+/hG8PHwgbI+0qHe0r66
fKowszRTX69lKLou1kxYAQ6TVEZpSIl+I+lKcFMqknUY5i9D+q0tJu3Hv5hWwRrgJUE9ZlmzC5pO
q9CaJJdrd5hkqOZLZWyopYnffDGjb0IsvlwohcHYTYQIaVbvskSdyOnJyfd9Kuj+6DWl7LtSbGd7
KdXt4/XxrTxJmFE2IY0/ig2XsK2xrGJVfE/b8uzn5gfmU8dZdqPf+JfBrJ9TN4WBGCFOE++uh748
wYC/ICJAmx9V3gv3vzFUHDRLkVC06jTZg2EJz2ExJxtVopVb9vsw4l7wJpvxJMkHLeJ1Ox31Z+mR
MtG+uc95ptw6PKutI+buSE/jvrvtInO5J9+HXjz3pFZR0z4vMk8N72mY4St70vvf12dxK8Zi9ej0
3GQ7JEaRfola/UZucBVWa+9fRBE1G1OYwF8ICXQakpqGTJTZ/omgmGvM3x1qJteDXG4EputNkMWX
cvTUHg2Z53rvoA8m2W48Yw+Lw1urhg/N5LhpGLih0m/U91ZmkL0tVBK4TCMjt8gpiZlpttRbqWd0
Pb6Iql3eTW2MobcTaN+uj/AyeSJZSd0abhBv1wvoEhq9TWF1gviU3ladfhNp96o1ulV/2yb6ruuU
8/V4K6AJAipQxnnswZVZlnYaCQmruGN3C6nA1+fJY3LvAAQVxrDDrb71KFnZ08QD7qKKCvAlRb2a
7ErNQwo8HarTrhWHzfMwKtLWuC4v84xLxZYVMj517GUhL1Mym2pGLcYl8EmKmz6C4dOxYcjcFPa/
Cm96jpGWPW9VVFZH+CbyYpH2zRiM6hxk3Oq7D0OhsLm7eet9vlKofD++ReYY8kJrmhGqGnZJ+xDJ
DsgCPTZNx3YvHZsPNUq/zxBhUbzZgkJfnrAiMtgo2KK0qZYlutLAntwC/+Xls/IhwgDAoQAyBSgf
l/nJNuuN80cV1+73p9/7eGK+36RnIF9+mSAWwZccKIAoriW7RbJT/F1mPI3tLYbCKJRlu7nwSkw0
d8avsd+HybHYhtevflrgTODrMOSiff7+p9iSFkZBy6QH4X1R/FDGjd2/+lVp/oHd5ypBk3ERoDGz
opat16/qkM0+qvvmCMjcsdBtdq296I3bvWvpbgzceOMcXMtyfFMY3RqbE72cxeCchmrcQGw5PCc5
mh/tjtbj7nq+WZvBt0EWh5GhTHKUJ2rqzYri4f3qJoiMXA9xoVkAdRTTaV1ApYGG0Dp7PxB1diTD
5vHg6YVPubY4tciwu5I13yLLcYsoUOC2tXlq9fklKEG9XQ+/Oo1CgoMuMbCX5bO7kYs+TWpn8qxK
ezKL5hlZ7N+tvUWp3gojds2bXeHEGmq9czZ6iWmeBpst0SKLNob766NZPR/oRf/fcBaTWcNx0M0y
mr0AqHnoBZAGgpvgaDwLd71U5dFy3CIXrwwN0QdB8RcCdLyO3g8N/XFjDrBd9ibcAwut2xkKklH+
VqthbWhv4yw5h2gCaYGjQ68fD4CGpK/yPQWyKrjRd84Rl4DEHcqbrefJyssPs8n/Dm4pxGZKRkU1
tUw981k55E9zyDPzUfJmzEiTb3Rv2ltnl23s7BXG4fugi8UyoC+fZyNBxZNs4Fb7TbvN7icgMCco
M3jI6KfR2JWf5FN+Exz+HsInotuOAIGJJ+EisaRFALvM4Xtmf1LlKUiDfdM+6mVxUHKU7l+uL9gL
NUF2/7toiwzTlWMVO3We0hS13OFHhYezJ/CK4U5+Ch+VL8KYvdvx9me7HNQ7Ib2RcZG837oGrOXy
dz9ksYzbOoKJlWYp59a4k/cYBv30Y06r9ga3KVi07X39uw1u/kUafxv2lRP+JjHIqCr1VsxsyyPF
BL3HpuGbj2/E9WleyeN8SYcGC2DCFU/KtLCLwmdwZmje9635kinS1+shVtMAkBTqVQCXLrhsCY25
PuwJgTby6IJjO2ahf5P54/P1OGtD0RiI0KoTyu6LDFfaUqpwCUY4YQjPcib/aQQC53qM1cXwNoj4
EW++ChrYI4KeNqrm2LtpO3RzYwxX3PInzEhXo5+t4ix/D+4m24JFrw6PQxCRNcQAuHO/j2zprdkY
OfoevnrD2wlwQv0v1gIVOi6Erziv5f7Oo6TUqlBIlcqx60Rna5Plu5o1sXgFoi5cxC/EwlpdTyc1
SQGvHiZuu80xeLbgZnsjbM7s1crx29b+XVt+b0MuvljfVYnRBdjr9Fp+0KaXKYEg61sbC2Mrivj7
m3URRWEyZiYgWd/hKKiiDovDZjxpqFzsri/B1UimqdpCQIe2wGIdoGBjUwLkKxWjrJwMp5XuDMlQ
duU0aIfroV6/+OLKTgnOEdpNMgisiy52ZTpjYP9/LZS+vo8hM6o7AcnH7f6fwthDftVk9FAgNWz6
ia8vljfRFyfAzNuktSOhAsbTL8h3tbnvNTCmMNVw/hyDx6ZB5HtLg+xCsEscPG8HvZhgowj9qspe
ww776Nb+49wOn4p5H/8qLFAFboLnuKCoTsZ+NA8hdeWS1q0N2nXbTXJ10/93CpYsb1Uxpd5O2fQ1
kgYBGqg1EuePYr+Me8TYEje9HzfKy1shF2VfI24dte/Yoh1mML0CS0/pttbVagwLKBwwTHywlr39
tKZMKElkUeeD9VUo+dF8OumPths9oUy8c85b5ZHVTfMm4OItTx05baNQmWnyZ26Uj66PXZK+ZbF6
qdMilg5NOvoBQh1pic039SkN0J5OPPM7ktdgoTFcxp53cJtPxX1wbEvR6H+AgSDoR/5LLW3aWa/N
LG8mGtTCA40K3vs8NHeB1s9qgzBLgbshd9Om219PCqsRBADZ4azghbu4BcqhOpQyPmLekDsfikR7
6lPjfwyx2PgdLl+SGSkoaEQ63j8P1hZKYaUW7gDFMHmfA4cCobS4KxRVKXcl6o6vd7r6Y3ISdaX2
JKw8kidtb/+k/LC7Pm+q+NXLZPo2ppjYN0cEHZsmrRViohy5nzDwQNPwY3AKWR3f4117K3yN+5NE
yW5CNKQ8osDfuON+/lyUbp65CtaUmzIiqyvWgBuHIR4gmIsynha1SdmaCevlIIxFqmP3Avv41VJV
qGtqE3LDxaE8qhn+6xwAG0WhtcUkBNksUI/0BpYKODMMSAucVOJlvXOM0unGqMw/1+d9betT8YW7
hhnRJcI3nsephZtDPrPyU45fXGcnd1PtbL3NxM5aft63cRYpBr25KkjbCXNJYS3a4CXw5CCfIO41
PR/4X0wcEqqiQYejpr28BegONBm/IYM2HY5z44Mznq9PmzjlLoYjKKgafG3iiGl9s1qDuQjCCVbO
63C0U3syjvohOWwRWFYX4OsIKPWYDq/L93EqVJWaPq3FThz2xiHfjbfCEKK5f0FcEQRscZBPzrd0
fyo3RTZWCwdvYjsCxv9mjJKphWCViC2EDCTFM7i2fyr3s1dzoBflbvi5Ve5dW4wWtwtVGFZBL1qk
Z82Gw2HWOp8N5EuJc+Og4kPd/7r+7dZ21dsoizJBETatNMlEKTIuZpWMS/OWavba3PHUAtmocNLp
Fz7Bkaw3rWyiHFfv6HJEOIlLXgVnMvko6hDRYUsgXRwri/VoyBRsUSxAf/Civ6EqVVsrRUq8XIY0
GLp6e+gThXfrj2xTmfniM9Hthu9CusBGCw2yxeIvq2JIcolgKr6MofVb0umHbRLrLueQYaD9ZaHt
xi7TlnDzqbLzuFN7Ovl/9D+6V3/IPs0Po9f13A/6T9Juq+J/CcMRAZk+XvyWkKxbjCuOzLjTEY7y
bJiuFv5cwVE7Drv/kKG3vtjlRXoRbZER6Z2UdjqJFv5j93k8cJ4dA9ZFfA6f5M+AgFC7iI48lPRd
dFZqd7ibzum2EoSI8m7hwPOjv2FxIaKWfHHXnHwnNNWJmtmgoxww9Yc6BVCijvfBaNxWrXaQ7MYt
h/G+ruq900bPQdTcIKf20XH+kXPnZAe/yiY+zmETud0QHqyq+ujjYJ86mucnw67Lih3wS8ntwy0U
8dpPFw9lWgjk+At0SWHTcIoiOfXKIUEJWQ31U9XI6m1RofbXDebW/fWyusFcQVtCkxWQFiXbRTLO
CyM1zH7Grx4i3S8j2Ic9JuecZQDTJf1W+jR7+YO6Sx43bd3Xhgq3DdwDzuOXyqJSpNa2ExHZ/158
Fi5e2eiKZ5bp1g/yod1Pu/Qm+rCVji+SCuNFcMpCERlM+EWrpDFxI2oV+KzBHH+bqeNEkeqVSrPv
TefMTXfjaXVxAxThcADXZEUGz7dsaNSNGYQ6XnxeEhnPTXaTxdk+GKf9YGS7pizcvpj+9pogItID
Islw072oibWSUMorkLEIoKQpXqImqnIo9Nrc8jhYy2XvIi1ut37idDxUmcrBY9Eg3v3ZuI0P+jkF
C+GmeMWdtj7eZZJ+P7ZFMpsG0wpnI8692y7WPlMT/Ly7foxelqCZPU44zjmgi4q+7KlnZj2YUwmJ
QTqNB/uo7p1dvRss1KryQ7BXvylH4yZv4HsiSrIbb4RAgVCV2EqkF8e5+BlC/5OjCAb9so+Sgp30
o5FTNplm6zS06nxAo3LYqGBdXPiA5ELTQUGb9xBi8IvpVEMtaYee+2tvKqE36/nsmVqSn4ypPY5Z
c7YH/FlRwtfjequDs/Il0YIWcAmezaAEF68xKZOaSM9ZpUZqu6rPu2h8Sfvz9a+5dvhRb6AQTb8b
++/lACE8MXYHNfJB52Pq+8qTvOIf2ov9npS2SRC+/GpQexwuEhpNZh4xIve8uVwGSV86GZ09ul/N
/LUNbBjCWSxjgXl9XJeTh2sw6YS3LEI5FyKifhYPwyzQrkpTVj0C6xbU58LWf7dj0G48ci6ztIgF
6xMlA+hDS0ig7GMdnKrEmmkEfY4qK6YVZeUBFdXUz+6L2tx6NW9FXFxle7l0hl7IRsgS5yAUnvQ0
tcmDCpDnO+jrYd6oga/OJiIqMOqFjOjy5ocfQNBmiUbChOnswhr7COr/m09pfCPQ2vJg0cNtFfT9
i9XopGNjdSagErlRQI7PlRx8lXw7eLm+Oi5POL7YmzBift+sQujcUToIxtfQS63LhRlNOKRr9kqj
HU0rAEFjVvEGJWNraIuVXxlxbUTlQEyzlu8zyRwPiWb9dT8E6hyNN/jboI+AWS2eUui/RbWdT6x7
MDxPXS5JL5Fv4L11fQJXF6CArVNwRylt2RSpDL3X59lgG5eF1zhGjLdONB9CvUDiJzW2xDa2wi1K
X1LbTwgLcIymeenqmXPyJaiuRWHLu0Htt4oWq6uDlIvqHYz4i3ZMOsr9EDTMYZHdqEHkGkl5zGYZ
VnI+gFPR7B/XJ3N1ZRi8d4Cn0MFaYip6VQtSxCaBFBu+WezAqxa/oNA58ulfxLHFaQbm9BKWnfnB
UEwt40qgBbYgbWMAjdy0qv31OCtfi5qZuFgJBvmFtFupT/3QzuR4s533+YTPajbmzu3kDwMsV4QZ
rodbSU4CRYuQHAv+UoklH3lN1jLD6jtTAso6hDd5PCWHKq+26ktbocSXfJM36nase0W8FOd6ChF8
5WDWUylwg3CYD38/Kq4bNkURBAXM5UYuOmOYCwd0sGlOJydu75Ohuh3CekvodGXx2bbKG5Bzi0rC
UipFmWCBWjh2e0Xeltau7yUWupZa1cYtf23quGNwvcctgWW+SH9AFjKY8IKNEAzWEcx654btHHqj
3/25PnMr7zWYFQzGhpkF23Z5panRbfVbqRcYCecxSE/dPjpVR6GgmmMNWLh6gYcHTsfHLfm2y8SB
BRHEajC8+IZcXDogfGjmYHMlNYJ4PPW5DOkN+lB4H6e+c9/UvnKrK/4WJfRyu9mv4lWQEtZUSMop
KrOsV3gP11rQ7acxBKCsKa3807Qa7j5TYpKor8/x5ap5H3ORkOW0zvoI3ye2WwO5tky/l0W5wQtY
rBihoiFub6CkYGleIjE1JZJqrdY0b9LmhwT+Nl3keDzXsf2XLX4RCawH91G+HVSAC9k9tcoGWkdA
nnVnFw7VftTrv2OAEuKV4sXyZ4vx7Fxc5sfJnOs6GyevUYvbKtK/dEG217PxR6Hmn31c6Jra2JLa
XSyM15igkYXShSNO6UXdQk3TYAjycvISZXhIm3F2SxlBbORlaZTqmAheXxOX30vEoaYk3BAQalwM
se31SLMrLAHivnLtglkMQ3ih+u56mOWbmgsOfRn2NdhnManL96csFbk9+0PFuvB3U2rF7lzgoZEH
zeyqmfqjSPNuz3XVerA7+c4J4mc9LE8DBIud7Xcb33WxES5+jPr+RJh0Y8qVsKi9uOlOZdr/YyXZ
X+6D1/HyHSnV8dC9yNCNn9r9WMk1l9XpFoLdIe4irOadvzwJXodCzgTDhuKGdcFs6v2mKFQcE70q
Oen25NVRsZE1lki9ixCL2Ur0uWwk24y9epS/DUN2NsLmt26UXqdkn6ce/NhkePGsfNGnud6nefBk
KfFhsoKDY4yuoVV3c1Y9xnkaPatx/gOw7cbiWvucb+dgsYZnO5x03WIO1MR/iYz4pKXjxttjuU3Q
VlK4gaFrYsscCNbihl74ocEr2KEbkKtuVX8C4eoa49aNeQkTYarfh1lMtVImsz2b+LepR/Z8cCs8
7wGB3Vd3tqvt1VO6DQm8nDwRksIsxx92IRfyjYD2p15iZIFyhL047+jcfqGJ+dXu3M45qq7sbpeB
lqf9fwZKjUZ4dWl0rsV8v7mTTaY5GpNMVP278zjuxo/VM2JvJ/tOd9MfyVPgjZ+ixy3V5sVJfxFU
pN63QQ2MJizxEVvH+ayokRda3QP0V58mTHCTqvVhI+kBPuSffFOxv9g7YvbfhGzUSjaGNrG8tB+L
3NVjuZwNb1CyyMx2vHbTOHUDpTa6dFfGA8ZQbhHoufQw+GpgH+0xMFq6NoMeqBSUNO17Dc/hh25L
7W9pbOL4YEXtKIEC6YP8mCDKU3pTHli3aeO3AEoBHfmHbnSG3JXAfsqAo7u5/dTnYzjm9Oq43MPj
Scp+VOhBTfY4uX02VcINsWwSQP5pOOt4nJSA2zPUpKuokUPXGeBaPUVjniZfcJmP2ttAbVrReTCG
sR3d1GgGGUYAdgP8n3GfGxjMtSZ/YqxG1sZcIu1YSRK3suY+TF07ziupcntdnZzeNbFFpcjqpJFT
3VYzjqynqW+TgpJdNujN4IYUaJEajXS5651DVgWj+XuOKruNPZqgVcXRkg0WiKayntKD1pqtcYpq
JZ8IAf0coWN9bG1cSu0ivOnVXJPPM2zCyVPxU3P+kYyuLQa3Cou4vglhwlknqxzShMuSBl3HCW2/
3U1xMfQ7f5oQNQYsqj+3ReGci8E04Wh302en65NdmRZluh861UhggNVTsoMw1fb7WFXnzPXDMbjX
knQ4zYkz3ZRWW9/4KL3ABXLU8qGoLOdWRuZzgIjXxV+moZU/BnVveGbg20enkThb4l6mBjgqwc8k
C6ND2YbqnZTLeewGU8qH6806/56n6qB6zWBCoSri6JteTLbq6pVm+3e52s73Q1zKXzUrjx6soaaO
kqOJdtMPo9oe8sgeHbehtPxdqQwbCtg8vEi6P9z3WuLvhswxDsrEf+hXoaa6XdPI0BokI5iOxTz7
AJzrOUtcCV/JH4rSj4FnDaFxFqWIn4pZKLtYiZXPwCrGh64v9c+TmgKwz3IbOZ/B0JMvdSE2TDHV
irzjyW2PblMZSu72qVN/Qy0cCd/I7PJPTR1B7dOyEufWtG77h6Du1F2lNNLBMOPqRso09Tkd6Rq4
o+L39LkouD3M8Dc9R266D3FVT09TBj3L7aYquSl6BT3CzFaQIbVg8c3x5Jy13slUdqiS743WjEHK
G+o9JyNs0GIIDmw3w/T0IOpd6AuBq6pdsIvaoj91k1F99y1JgWNslPbeUZp6n+X5ON3KyhRWuzKC
MpEF5XxirvkN46R1SOcGhuekc3nfxpP03c5nBIrTSHIefDuMfE+dYtGvbofoU5Y2c+H6fal9SyJ5
uDEle3K5gQRPeVb6CRr4k3Trk31oAmoGrb4gsuNvreI7nZcAg/pumGFzY9eqou7sqeoRCs/M6iWc
tLE9+gJ46prqENzLONc+ROPoPwZWlspe3TiS6YVJa2pe0Rjz79gJTA2f17Qv3Tphw+LgEkMFVm2p
y5/aKURkc+isW32y2gkL7DBIfgBjVR13jErtEBRV9AsUR9+7ZWH5kZdUEQpWVlfdZlYKEYirkFx5
ct36oQc7MhndVri5eM0Yxh8do+g/lGYKOzaLAi/MC/2uTMLoszqOxhPnaiG+rh/dRzzJi4Pqd+Yh
byu1fTb1ZPzHatuBuJ0fD7t4TKY7/BmmHZZoyTE25fnJ0WYORMXWvTGUitMUWJgEIiX9K/GD+ji2
ZqF7s2N0e90P9XNspOaDGZbSzxmonWv5tnVXaHn8OxyidO/IPfYIhhI+IB883VhaYBwMG82+yG/m
fV3H1qm0EWlxU8zcD0Xu5A9pP3cP7SyVqRtGagSbjoMdXKNVI0omDY5keXIh+cfAyZWdobXtQ477
l5tFfnicWzSuZb0YjlKEkweaR8r4C7Fd59zlZnYXtoHyK0wt/QAivTlq0TT8qSmy3TvA486+aUW3
Prn6UzqQmaqSPxF27hHeCkq3UCsHfYp2vgVmo93apfKPliGqKwXzeGMFIfi6cOj0g5Vm1S6c5eLc
D3P6GMb5dMjCjr5hOKvPVjWxYtPEujFHtf7a25HkZoWfgHOe9d2g5IVnRI500opY+yCHuvlPpJfK
5KZtVu56NcCDy0z85lxKtXw2w7g/ybU0PPVNrMFhHqXoK+iE4JAVobPTA9t2x47F2amqf4iDgnyo
qMmzPun5Jyv9f5ydV3PcxraFfxGqkMMrgIkkxSiS0gtKomzknPHr7wedWz5DzNTgyOU3u8w93eje
vcPaa0Xig+ZpwYvXk3ThN/2v3ViJWzXkO2Z1ETmTmDWbnvbRliuZREAwU+mNjhIMDVOaEb3Ucb6N
W6X6IgdCe1TNpHtJgzTdJHGZFnY/CvGmCJR6I2NrN1lyJdlcac1tvRGi2XL0HCMYOEiCj0i91qpu
l8jaN10PhshOx6p6YufNm9K3+hZ2v7R7TBOt38jqUKYAmcfknZcBsfSiL0PHMj3NbRhfuu2SjEEi
NbAOPmRfrtdpgh1LRXg/0Cq/FRMz2wZWJT8TC0CWLxrhVh9yyBAHiG9lIoBdzFNy2+RxjtIvGq4v
ZRHCrV9m8r6ztGRj6p7OTQ/q78Foxj/DCCUxgeLpTvBrSLFzBY68FIfSTLV811u5DNK7kGzanzTJ
2zp7Munn7tMBakJdT/wb3xuhFPd0gA1KDfQHPwPdpJbfKH2ZO70gRjvTJKfMRrig0tj7EZdqBH+j
+CUpmtyNNNPbSl0ROEFRwbYYaeM7pR71pRaLdBPSQ9v6IM3hgPe1HewTxCyAWNw8DtCMzafEkZNC
3FZ1NTyM4iRvGnXGcBZR9QRNSPTW9z14riSSvg9SZv5UMi196NSgto2p1zYV+3CnNkPp5IpSfcBE
Lz0Y1QD6u4r6V3oAupvrk+826pA8zKMgNzQHalv0omPrt8F9owv9I+8EN7ythdAtw3I6IFnh3ZT5
UDzlhqVs2cFwWw51dYhLI/8BKCHa9Ikaun7PJ1fzwXIYtege8jSf/rKaoN5GgthtB20gpknMZFso
KqwsSpO4id5qvwqq9LDx4oOPoawzoSRmym2mFKa0keGzvZW7As3QeJAeCDkmFBRbq4fItCkYgdBK
Drsu5vRbxbw6to2s/Yx7sX0UrVK6jZqMEcdK9YsD0236B6hY+VkWs9GZoDJ5h5/J2PBc9Rt0cio3
jvryQZxqnAvilxVEWDyKTji1pVvmivlhivXE2z70O2TQ2htRbMIfTR0ziutb9aPZeS3CqtQTpH5Q
QA6H4T6gXnUD76a0bXMIApven/h/LendzOLyLkezY1vqk3DbT0pBBzCG8jzSaq10+mSsnyQhHdGN
iLug3QOol8sHVYtGaQc+YvDcGGEat8gpKDil7kf+juY0ULgkNQPRVRqUbDcRY5/ftSqJ7lQkBfe+
pyg/g3Savk9xod4U0kAfOk6t4bXI9fgmHCP0XSh+PRByZTcJ93JnqFm4Ad8Bp2JWyNvC08xHa0T9
hnB75I5PWZZtgr4qXNkLxn0d+MouqbseCsa0f5MIgWyNw2hnJuMWpV+gl9302a6pRXGnqFW079NO
3I1lpH6NR7/kePieq5d9/NjEY2eHYqE5HWzJDlz+lpvklmIrSqc9jfKosx7Gawzac24RhPEDD07r
6IZX7sTQkuxUj4xjHea+O9QipAFjG/4quYW6AuELxC/9RmxQqfQjBR7/qNXsMpIyR60laUP9y3tq
0lHa+6JW7wYwThtd87O7QC/T+zr0jY2oddUmyAfDVcsUcA9FQR22ti64US1/urWYB922QIFMexza
dI8PMjcZ+PlDmqYSRD1ahivws+6QJ4WxQ6OTGvDQNJ1r9qHmE4UAYUMoBsQCoJA9dMv6LqnE4q7O
zPa7Zc1ctKoy1T+qSZI/BLEut3U4tN/8Og9voAAabjx99PcaPO1PRWI0mzgZUrtSgm6TaTqDSULn
/R1FnvLcKV0DtiTSxIJZBaP6mg5e4Wb06w5dLiVfRKMrdkKS9nbvD9EurYbI9YQ43o7TJO/aIa/Z
/bo4UET276MkB+5XyZMEqUFNFMkghNvDb+CinwlKW2jEo9GF7SHLounFMwL8pkZcjD6NbgzbqMyK
H7EfSwcviMqdlkxICglqs5ONrnQ7ozWJ4sL4LRUj9TiZuf+W9r25MeF2Sw8pc1lHdpS3JhKiJHmS
8hC9MK+ygrdeD7TMHkvJZzJeoZbSjfn0FseI2iqTouxp8opv44SgURlINzylYI5LK0U1pq3bB1WC
49gpRQiQKOH9Comm7k02bwftVx3blVYJXwMxmx5Lbp0GG2zKJiSMl0tO4fXRd6Ou1QezCLrXkjK2
PUzWtM0oZu+0yDS+G5PX3GRUJMuD/DtLZTJc36Rplnz31IIhOGtKGOM3LKm4b4Im3cBFkB+kQhP3
FDZHZ2it8C8eheJNMSbjSzv5erwdQsV4s5pGfjCmYCDllS3pby80+TA8J7JbleRiAZ9iE3d5sS16
K3kr+0ajHVEpZrErQjUsXB8fb8FfkpjbQbSmY6kF0z7IfX1XhnhgI5SNFN3MAvyVWrSFnYxjeLTK
qQ1s9JQmihyx705K6YP/sdQIgfmwVw859YafgmJOrqyH8T00GGhtW2Mcw7UvtMk+mMOkzJrCtwTn
duzLPiS7DYj2mjwqvgWaF+1Nz1IepCDU99BoC9sh0QJHMNvwJq/JgDu/qv9OI1V040BP3E4w8w+d
pvOtFVRe5PjNNCsRVhwJSRmTlyGJ4huZoSW71XztBmSDSS9GjRlOBQpyq4yyP9pxY5iFU8ixddfH
RfVYNIPxUFaNPD7qflkI21CHt0oo6/5eagzueaE16C9wdI5ZR06IOhvFhnbwfFqAkRV/ifNm3DVh
rWZbgISacF/USLofu6IhkSuSsr7pJBMyIy0AGVUIxQY+vmET6Gp2qPJE2jS65blTPdHFGfH43gSX
PABN/7bzKu99akdDtX1eCrfKJ/FZsERhj3Mj7ywTqjMmRduB8c5NHKnjjVoU5r1B7L4XGiNr7CgJ
xwfTp4DqJI1R73gAhi1uODdt0YwHZZtaQQPAUeZ0Ha0i1B46rvsrIXr/Lli58VLpRnoIO838qBK/
cn3ZHxh1DscdxRzd7lvSRHUMjWe/1+R9aRnJgy+N1mNnTahE9RFFQCVu491g+MaBo6ySejJ6pNWF
5UIzpUPeGCaORFbi2yGZsEuJrHMbI+kfxj72NDvXO1hpKlWtfoA98KH3D5ujoNecbCZ+vhiqbg6w
ONGQZRGRL2zCWZzZ1z15KwLhhKhE6/pHrUNJhQui2VKceC+0xrJ9RCXmKdOEcZdI5RjYo25Nd57Z
B7+8UJVuG88s7bzrnph5TqkmUe2vy3E/jJNJ3UnInHjCQdU59Q6oz+7EueuQp77bW23kZo3w4mtI
NasAf7dSryNqXNVDtC0LLbD9LvJvYYyRt21GhiGVuh2oSXKbUG/aaROPl5ZbqmtotfBj1NRwI5XI
jO2QQwgKl6JTe0jloDpqUlOILmWPnKqdShDvyrk6Isiu9wAoq85kYAZiuT3PX4ZIWVhFB7EpTPNo
CFayj4sBojs/jiZHhN9B3fW8VMLep7CmuLkyJLu2DoSjAhgNplYlLCqU7oXhrQBp+MOqBEG0O2s0
bkfKQbdSXOuRDeGpodtjJncVtYPOc7XObysnn6osduPG0vgXifVC7ug9etCxfg2FvqfMEemFLTex
TLJjhAdfZY7TjQxjfB/TcEQBJTQiRtqjaAxQzDGG2zZqpAd59JJ3QRn4sL2YBDXXIc3LvZxm03Tv
68b41cp9ExEjEqGfVRS2LyODjLGryn3zyoMLjipEFv1pjLThVW4Ri7EtlHdzNPEmQuOwiKXpQVJL
UpVu1GLdGfQiOTZREN1b9VC/NErvcST0skMJRk267wF9soe0LvsbRdCrDyXohY0hyNEBWfRs1zNt
9z2KKn+PymZyJxn8aBtPI7QHrQhUZBFGKgojWrabsk2MD0L7eC9UQ3wr5X70NglcOvjQ9P5XO+nS
ayQGHtOWYxi+iC2+eUgTFJQaM4ew18gDaiBhp9/GzIY7QpOLt6RlseLokc4Avaynvuk0k063Tknk
8V3gPDR3dILG8th2Wm3ue6NnAMQIR5PvUXpyuCv8nMZeXDZNvRU6Sy9pqitN3pCumUH3zvCbYr0a
jcBZZupPRdy6TbtkJ5KkR0+1KqXD89Dqo/qW+gmRiC2WY44vLuCZt+wxRGH8Lg6C8kuPbLa6T4ay
Gw5t44/xMa5StWUGewyFD6NoRXhta4oV/rdQCUrJoFpHvkEpaGAa8V5UoQp49JShVR7VTjS9x7Tl
NXmeAItLt55IOu0GfjXkkM+YIbUrz2hKEMHAOx4i+o4AZMyBdDmXOZpHIaaRD1e1ZNSeamfekORf
k7Lrgi+mQPLx4DWVqW9yuQiqXT31IX/WjGqZ50JWPHN8QXuYCejBy3jeIkvOzKPfm15wmOIYJ1ED
mZfeCiEmop5SxXsX1KBMX5quBmti+U3qvyUdmcBmDKF2qXEYjd0MOsV4DmetvoZ9wyGWY9FoN10L
RsWNOi0IdnM0nbppUiLnSl0PHhCJ6krzRlo8hKBkzErh1w4+f0iMU4qAjhUg7vvsg0uN7ltIkoNH
CieCcZQrRcwOnJ2aKT1VLV9CMRY8N1dLKJFa1HDqY6Z7XXLnZVkz/SwzSkffaJDM38jXhlZMXXES
+vJgRFXtOVnrafK25y8HtybVAv1OHkgZ75VCoVgqF5VooZJuppa/8eQ+nChdMObCC+PhFMVnq/HS
7KmkvONvc0Fp3q93W2b0wlmrBWUngG1Es2eDLp0YJIzkz53QMLmrePg1Q9gJ+VhTaG12UgUixxjX
2ufn3TPsgfFn7BBWUG3ZPg8jODNReMO30taMnCD38p3kVfUfMvjQRwKuZ0k6aGbg22eksxEFX6Op
28Zp+/xrZyqbzOx4I4z01/VNvLgeXUMJyaAgAeLnc78KIgaqmkTAjm+U7Z1StD+boFJ3140s4Nks
hk07MbLAofgpkU8y8CBBqGPnwZ1XNseiUQ+NLtsTrqet0PztxZU+9nkL97PVBbBCFTIjzmvCgI4q
TpC9MwSzSc01/PeFDVQkgLC6hsKYdsY5GOaK0KqjVDlVatxA5bSF6Ma+vn2XGvIqsF7IM0Rw0sCI
Pn8kIxESpdUSBMXcztWToz7aEIXLum0x3zLsP0pX/0ilB8b542/tc7BKGHRhJxmjFFXmPwB1AG74
bD9IlaSJJLNyVGKpuaSVB1/8tNpfX+YSCMMpgc8M38zEE8DiZWN67JNUoPsDm1OnfQmz5tga/pee
ho0dGsWKgsWFE4muJvMRiNvQk17i9opczBW5QqItiCDXLr3Kxntv0djYKJ1xB9niF0EXvtJWWgMx
XdpKJjKYFtBF0zwTIIqbTJIN2qoOqU1rl5r+2g1VaOdp8u3Pd5OpMdojIIuA8S9OfzXBhteFFt5R
TY+hn78WzfgCL8+uytQVR3zpw0Hpa6hgMhAFWR4PTUvA4SKQ6ICQdQc2tQ6FvSk+G2uEihf6+dRE
pfmYwBJ5xoGpqoNkJEUN+9fYOkkd7DP5B42ogy/4Gwky3z/dQROcgq7MVHQAFZf6L4HG8FFtJK0z
kdM4bSSVx7KnHOGNSuBqgpKseMnzo/HJ3lJ2D3jeNKpN3DpZejtGX6jxEBZeX9JFGMbJmn7LXJ/A
E4rIEqQqwIar3YdP1QOdO6aBDKgdAsv536hQzh0kyzLnIRJkpEG7LZA00mRllT5hEvTjTRL1e9/0
NyvLmh3g51AAGzNulQGPOYNcHHY/7HnEcsJDIWU8IJF20zhss3bYq0N208qDC2OiiyS8gSuJ7kSj
eKxi4TXK65X9vbhWGIIYBke4R1zySwiRQpoFmylyUjnVI5RKlbWhkoun5MTE4i2tfG/yrAETkt59
k1Pzp9BQvIXNdOX0n3vIeUv/u5TFlg7qBLZhZEvF8Vs0qsywIDjeIUbUu3H8rRy+d7GxYvLS7gEI
BvnOQUGNeGEy6nn+6GA2jhR/tzJ/b1j1yhVbsbBUANfb3AiplnIWKyOAutO47yazW4k75i+wPIwn
y1AWB74akrY0aozQSt+QPbiBElFRBsolfu/HQxpGK8f/0qcidld4NaGaRWnh8/PcViFdxBSYE2Ul
IJ2TXWZvTfjW9KbTx2T5see0jb4yTnUZunZidXEQa0XQ6iTxkEVA+EulI5Hbxbbbd46xi57SXzkt
mdVB+kuH/wSVt5zxLb2hypD6AMtcz4l/FEbgQiZymlWw8fmb9hmYt6BX8Gh6xVQvUTGflLch1vaJ
bx15a2/ytj9c916XTFko3AAcJSI4e2c0yLcoPcDDP1q0ZxstdtO+zuwm6t+72lyBqV66AZDfwL2h
k6OdqTsOIoTOJlUBitfPTXAnRCsDBGt/f3EqWgpK7djySqYewN772H+9vlmXTgAyROjF6jPtypIF
oNXjuiNhbeBu/dB7BvKZtY6oJV63cnkV/7Uyf7KTZ7K3aHFkNVYCKuy0N+ySTOy6iQuxDCxE/zWx
uLSUKxo1mvizVA+ydNu2QSQCNBVCzy4yJXgMpCb4Zmqj8ofst78zy1PDiy8UiINqySNrg4blayib
j1HV9Cv7dwH9TVIOTwhzMRCNnj2ElJhoAPcF6etoS9vhEKNKrha2MTreb1yrBWbv1/UN/R1ILP3u
qc3FwiQJkI9ESdNpXAjmN4TYG13e5Y852mWh4z37D57d/2r+At90L7vifpWhYjZw9gMA1KJuDeOv
vBxQSPWpKYOCs99t0y/JR6PCiO0dGijCBCfbD87oaj9KdLRKZrHXwoKLTsQE1I9UFzK3y+SJCqKE
Il+C7T53xfCxspRNXhW2oKw9bxcdP7Mz/5ha7LMsQrWZkRH+ZuOl2jbezcSm/p1qC480NP0PWofu
9W978dafmFxEBpaOyh35YeNQ93PE5r4Sv2e8bNeNLDUY/nMz/mtFXfj8Se88wZuwApuoW796ppNC
3NNuQLOmd409AawBveBIyk4wnWEn7/Wn679g5SMuZyb8rhcqL+YHgL792VZx6UhV1NBPtzKHvrW2
vW5uSVI9L1jmweGmAseE6X/e9hM3F/aAO4ua55SaI1p/XWoDkkQlrC5+pV0VOvVU+i5wLNqUXqBD
WxMVazQhF76sTP1kpvFijJNE6/NP8PXRoOmrN05UPk5giTOqQ/LP6+u84M2xAaMdygkIIy7jIylv
pb4SOTnRRNCXfaXBuHJ0Lq1iphaGiWymXFh+OBBwU1H6Fa8qcgpbOXzFEnQjRlJtri/lsiEEtMm0
LSaIF9s1qoJA+XZoHGPudDLCd99kVu0wTS6tXLlLm8ZcLYQKeDOdqtPnD1MVwyQEcdc4GYAttBFs
wft1fS0XTrt8akH+bEHMErPJZgtWGL34HpMygFEfJJ5dO1DElcj/4sadLGdRQgvk0a9Uhec2qwxX
HGkOUPLmsq98nyVRw+8rRaaL5gOzhYwYzr/j5Er1Qhg36SwW1m2p0hnbaW9BLWWNsCL9Tzyj82dY
vDlzZv2PvXmTT+zF01jraoc9AOsu05t2mA8Oo4b2UHT2II6ok3z30I4qkspG03QliLl4SE6sL4KY
UgJTp2hYb/Vvk/Jixi/Xj8iSYe0/24nmGhs5p/VL9xDSO5eBLOOhNjJZ/fsEHK09iqEDlFP+1m7B
y2aDS0eo+hHXLjC+uYaROX/Iwzv/DCBcxMzQ/so6esCfdznPcmFqpIyotk9HJ1CVr71U3qVS9eP6
ei/sJ1Qi9IUpNwFxW/qRNGf4QQeSR5NIPqZlcQ/mdmUUbvYQiwMDHE2cxSOA5RCafV5KXIijkE+Y
sJq3rHvVq1eh8e0p+6j8DsBCYcdeunIpLqwKk8bveSpemeWqenNExTDCJCnsHTjwne6vBSXzrz5b
FdOnMw+MAZZycRDNuInDVPUpzuXoqQBYEYPWHUDIX/8+l83MggB8HHgVFucAldJE7GoIEgexTW87
Rv12YQmAA0h36F43dXHTIDjiTWHA9oxuILNSCYk7r0bg52chvwzFyuN/cSknf3/hfZMxTnR9PgdJ
PxJXVXHghB5ydcmQvF9fyQU/D5/s3ABSFMbylkl7XfVG1ucDdX1T9g6FUhyKJGHSRI//Tkrr6c+N
mUwiQ3jBeaOS9Pl4qyMYQD3DWNDt0uw2A9FpGGB0pJWbemn7TuwsK0k+ROpaBkoL6dY23re9+qx7
w3OsSfH++oLOzgHkV3QBRYUZKxa1pK3xNKkdm54uViOKx2SUArszYNW4buR33ffT/cEC3QhiekoD
sJIs7g+PrpCWE71UEwhgOTavzCc8ih0wrix0fLQJknqrWDf5OD0yiPB83fr8xxfGJdqdcChJCoQX
y54qwkRaI4L1nlEr6U4RINdoG1eMpOMgKaEtjsOauzhzgjgjYppZS85kMmd5SlJNqYBTtEy0Jtau
kocbYI6M3UXj30OpPVgFhYUhVMkkfeBq1xd7dnAgJFchwp8JGmeCrsVOR0ontrqCjmwoFPYAmkZQ
XoxgrXdxvqU0c0XDoB3DsCW8EZ+vwaQzgtLX8IuFaXGjtxO4K+1nrwRoEhWFHcnR+KeRACIzOiJX
ikxhCc7ChWfMdU8V09KDEqirTJspeuAmUr5yFy7sHUbotZK20O9fMpBGYp4XWo2RqTdjW8qGu6zR
3uuuerv+jc7vHIUxuFuoX4g89svFZB69bHMwkLeX5F0TRT8VRlD+3AQFdvqdsNPj4BfHIDW1Asg2
7CtFndLgLKznrBCSlTfkzPPyUUxklOaKADHM8lbXYIyUKiBFF9JJ2rRpewTp9TWxkqeklVaIky58
GxnIEO4DTlAcycLxmnqQ+k0RcgDS+qYUYJOLowCUWPbHduYPo+p8IRlquWXOCo4nlRl6mine1ecg
EzeT8U01GQL80+8DwzvuliYtjdqzR6tPDbPxNQWKMGYPxcHaBHK68gKfn7JZsAI1GhVespnU4vMd
zdsaPYksZ1iqEL8aA8OyBoj868s4L9bAzDHn9uLvke+zFB8uXcCOSpA43h018uIhPUKRjfaMVMLC
7zuFkzmr2ldzAeiTPzcR1YPdakYKUGte1qKCZAw1vQImqk/M62i+y5wLTKnUbRqz2ptphSxV7VqC
6HbgjyP5nuLVtlZRSmAexNcg0DGMQ6kXSGQJ9Up8cOm30XSbsQyUJ9mWz5tehpFcMVFUOnGdP6im
fxjaptoFfS5uc1l5lOfIQYG+6vpnOHtveGuozMHgx46cRyV+TrsYlJQJf6yyVfazWhyy3quk0Gcn
CjOU9X/zxWrnFFVeH6QZbcmKJXTE9HF0Kylr+cPZPZ8vhKThhnXoy86a/V1c1JNsRaEzWJ4ddqqt
M6QjclGu79iyggzeBSvUj3H1PJZnLPfhCGMKeODYkcYbL+uOI5wTGqMJbZXfKv5fvgp0yC8ZADfs
snua2n3tFSstrsV2/v4JuDKNjEwE6bV8BgZdUDIgIRBeZ7pdj4o7BeHKMhe7OZsgE5tdtE4R7Kwd
U9Z+VqciGhmFpRxzILkJweqgrZGGLB6CMzPzrTipEpjwDQiljLxQ6GUBwZw0+u3WGD3NO5Z5HZpO
kGrpmu9ZHPrfRulqQYjCI8eJWbwIfcWQgZkS1kUHf58em32/DfbrmieXtpCUj5Hx30DApZkYlGFb
mHi4NBjc2BIOUWk4ytiuvKWXzACmoa6DgBEjvwvHEZK3QsIPL3lYVi7ctHYCeb2vFZvr5/6SGSqJ
kFRC92yexcIaVAsxqCCGc7Rk21vyNinCPdiblbdnCQT5/XEgb0SfkPeHOuIi/qiYPfPpwkcQj1j3
8t/Vi7HPd/CnHnOYoe81B+qRv9qbNRW2i6uDf4g4kQ4kQ5Ofz6Hqg2TMki5yRFP+mirjcx6GDDZl
K1q5Fy7uXFlEtgtxCPKaRTCKE84s8OrMvWkE2JWQbr12qld8+kUjoPIg7YCR/Ox4W17v5Z7BgQgm
32bYxG5Qkrt+GC5dW0vnHwpf9GyXD2nem50wpXiHbtL20ggJua4fujZFR9JaWc2aqYWHiErINptA
hCpMyfEM+WPHRL4hjg+ZvNYcvGiKyApiWTz8WbE8AaQtWR7s+4yHfCh69s6FjezWb56pAh6u7+DF
A3diS/584Ijtczn2/YRBTaZDhejLkCgvVaasmLm4JL6PBgyD0GJZHzRFiBXKnN0DYNXbjS8/BmPx
pI/Vj6kU/rA5PV9dWLWIsEWmAagTLk63bIV9TSSOAFFc7EfI+ULxD5PU/5iAl8+ij0nhblnFDrwo
gX3Gx9mZ73nwVzP+GKMVIMK5jA3LoIsvkZiocyi2cKgTmPgU18Thbm3AWdvupUbAfWeIMADqH9NG
oo69he1krZZ7yfXBoghZPPUohLyXPRRrkMaAoCOhTyxtp9vpUDxrkhNsUWO0JUfaeDcIR8VQ4qzE
4hccBnYNijk0oyhRLlxuISJV2Mqztq2qu1pbM3iT/fk5/GRicYvrOAYhLpMcKVb1Au5nn0UyY8jF
F0aDVvIweb46J1H+fEY+2Vo875pRQKGRM7Cl7iKa+vcSc/3IoJRP1jbbVt3WcNR75i7eTdL1TQe9
uP4muGuFq5U9XapQFFMP08PMv2mJgVMxGdla+z/2IKfLXPbB0HxuRfgZyDcZbJuYZC0jyqVpzeRD
nM3jLNfNzYfgyq6aC4dFP3QcaguCGV0d7lWj3gCtP5RqzQhKdJCZyr1ubpkf/v6KXEHwNCDL8SaL
W+j3scLUIgoTxr1+VJ10E20D19jkt+Ntvg2360xgFzzyHHGAldcQJzkLAcQ6F/y+0mLHtwrb1B9G
xkUiJjOvr+uCQ6YdSxlKmZkcz/qkrajWtVCi8C4UNXRWmfU6CdJjy7S7kyfaWrHg4proLeu80khB
LW+2ngt6Bz1CDCsQk0Qj47gzDUHwcX1Nl63wkSiy8cGWNT0m+htvKHGYog8VzvjiS+CT9LVU4dKN
kuep6/+3Mu/sSarQq0pseBEuRE+7H32I2GSj0tj+F0sx51aQTGxz9l5GZW0U3QiXUWQe0Dhxu/Eu
7H5dt3HpJpE9/mNjXujJQlQv8bW2YCGF/NqJ0abpBrcc3oxY30rRSqZ48bid2Jo/3YmtAVAfDAJG
4gjtTkYYQ25zW0xGhxdoZefWLC0+T5AbnGEVhh2ltdzaZ9qd2ficCfBqeLm+fxcPwsmals+VJVQG
RQtIUcbCaYKXunq+bmDtAy0eq6Fr6r7K5pOWP3Qw4KZjAxHHB2HBTQWw87qxi5fnZDWL18rzY62R
UhPBhLTbojGobTrLKG1YX9acwaV9U+AJZwSbKIIC8uezUHrQzIwjZyHyPDsg7WAm1r2+mEuHgILB
LKxhGUjrLD6Nn+WIPNVQBjSjegvDoa2Ez0kCQUe6Fixd+kanlhbfqAqFNCp7LA0yyrANXGpB7mZ+
7yTDIfTWhLnW1rXYuqw08wRSayih+7ehfkwKWkIQRaX/oupCC+af/VtGDTKMm1UhsCpD3ShAl4X8
gUf+X9zUUyOLlxWmAL+f4CZzaqHb+eGwqVLlNkneAJj9i7N9amkRMygQR4hVi6XE6B2eVA+1BFlc
yakvXSC6c/OTTQB7RtfdW8oIbyXfRkdcpfSZqEv2+ZqI05qRhXcbRWb4u3klnik6WUJjRHqI1zKP
ixf0ZCWL29N24aBlAysZpUffutF76V99D5MCJZkN6ZPy2QPAHYDsrNpxjOXAMc2bTkcEvVz5HhdX
YczCk8CMaFMsjpcwebLmxbMPEIAklr86mDKue5k1C4tjpWtCGLaQ8DmG8vfYQKG3soLlWOPv2BNm
3X+WsNgnIejiVMvlWZze/9Ldlq/6Mfpmvkp77xv8ctQqbdRgmDx/UW8y58+1MX4rdv1jfF79yZMN
pFTKgtmzWWjydd5j0+Z7GLycOI7+RQZxusxFcGAx/jowiwrBy+QDTumKv0t4J5w2lFcMXf5gzPLS
aAArsBz5s4rAmCaD26NkvT3KiqN6xeH6mbhUlldnbZn/t6EtMLK0kCmtRdDY947oeLtwnx+9g7IT
t4rT3gvuai9pPgPLfOjU3uKYowdMxgBbLng6lKvQePVc5Sl0JkfdVrvy5yqGez7U1+wtDr2Ydnlk
DDW+9LZ9tW6GG8sZt/mLsvlfOmUXX9eTzVxcAL+ozN6fSS4zZJ2aKPtLmyDgab1kKzXZB1Q6369/
vYvudU70Zh0JSPsXJ7HsBAxU2INY126S3J3m0A4YxHUz8zN9tocm+QM2KCAtUVLADAtJnp9XWYUI
11OEd6buvjHR9eEl9a2fZt7WksKtKZVv1w1fPp1gVhkOnUUAl81huBbo6+dI8nqj7Hi16Bo5LC26
Ateof5vAq9l3CCNZyl0qIhijvgozVxjsmNd/xqXPyitJCEivDDnrxTZnrQUbKUq9TjSifSynormR
wsFFd+pt6sXbOklXMH2XLr4msZu0rOn/LVsgITMxfTZXlgRvuBUb7yZFKvj6mi4dHYr2cxcM6AVj
X5/dpRF4TPYU3ENZfVSav6voroh/XjdxsTCnocZKJg0a6WwoO9eiXtMCbNSb5EWdnLzZJpIdPwqb
4di7qeqYiPMlm/L5f+hZXzqzGlmvOqNpAeYsvpkshH2bd2xhcMsCP6St7KQoOU5EUgzvbWZB8r/V
rb5PHvs3xvn0zfW1z3H08sqcml8EPh3NYYC7HcmqEB9aCwZmoT8Y5ZdIZ7Zf+epDzHHd4MUjc7Le
RRAk1xFsTPNbMfWRW/qZa67VItcsLFKHUlRiswzwAo1YPXghZKWFunIo5125tmuLfEFVCqNupfmj
JeJMIu1tvOSjShN4auRyZcMuXgAEM1B0ovtH2f3zBUjlwoOSllfch3wF0rw05LXrFSI8Q9Jr88+t
8cbSbaSBNSOelp8n03qlqinLFeH0GPrDVwST7pmOXdnAC4sCAQxJAIV+csllSSmLOpylSt9itKot
aaVdN9+qVNj98VljjJ6/Ls70/2dCnnIw5FYSU4wL8/LJGKFwIqu7buLCQuZ2Av0k+opgnub/fhLN
QTJV+HFMT6Qy9OOoGTcQzh+VyFvZr0vlUuwA5kCK5v/Y+67lyI1s219R9POFLrw5cTQRF7aqWEVv
+wXBJtnwJjOBTABffxcoaUSi6hAjPZ+XnqFodiWQZufey6AbtUSg8YTpbHQ0WDRA48bttnVI7EB6
HnZqCHC47cLbOQmVlaRriYKfE2UTrUwQRN9R1MuOT0ELyOYpyZwE0S1kwzTYVMcuiqZ9xDdaRG6F
L8Js3/v1OfS8kgQkF9dYw/qfesSYkTMSFakl0BmfHzEEj7ktKDI/2hnQm/3RO3rQ98XK2bkWZZF/
AakEnUmpxL6k3Rey7Kbjj6mzgq9ny4ndFn7Kfw1lsZZLB9qt1oAgRt1uICMEE+uxl0CUzjcJNPN4
Km1lNKa/DrqkhrxfdwCPA/gIRAaUhha7Fc+R9tva+/EGoMKmCsgb2l2eE5GwTLy1btOSDvke7t3o
EtJIDpj8iyURxw20/220RoRH7h3Ya0E7cMPuku+Z7sZ7K5ru+33igSzoprvqId+t2WydbBB9/ADz
7v1hTZIpB4gnpagYoE2jQnSPExFBC1iUbiuN8aMMvb1rW6bNVSL3mnB1Q3SwwzCVWgso681nI9ZQ
SocP/KNcpbSCFHDSikifMD1dAFp4syE9xO9c2jjJltkoHIVTBbnGzmToLXz99tbm5XzafRhMXnCA
vQcsfFZUWelSSDD4KdPjR0h/6ivV5HlzXxxrwAXrkJ5EEgShmMVEgVafXtY1Yk1p/0jbKQLnC34L
5g0U4DaZUd3+/aGhaaGjzzuzR5coAyWHttlIUVKOe2C9YZmdyagm2ysPcH5Ay0GhYwhYBgpvuJ4u
to++M2pJhnytZ5Grvnqx0CH5+8P4GGCxc3RTrsNSmVTegAt9W1634/d+1bhzCZR/34oBCAXQ1bAB
bVresSvo4lUwj0ETtyswWRt20VjiCWLcDwXVA8BFeg/W57OpYnZpEf2Fj93aVDyV9VjYSKDNAfgr
0FWfp2KqwNJlVIC4g87bq2JB8R9XscHF4bi1OVnb9teiLVZxBarx0CWYjKNGhZsI4LlUhT/JWfqo
NOwfJCTIdjQUL0yAoNAt/zy2qoLqeK8jo2shXU0gwdtrxCPWyj34xFycJyIgseiiHSv7NDUELqGV
ieqyYz3zcrxsFBzcX0/H94+6mPAfgyzlfLrW5MD+YVlJGyjLN2edLwJowP5IU5hVuO3GuELPQ7tv
bsrDWm3rhPn3+0r7c4BLmR9N2HknJOz9LLCjyYfWsuxCUzn7DhVmFuWvbZgJEBN1dwgav5J8EzyW
F1Fvpcvihq1UpU7snJ+ew2JdQiRQQd8acJ+CQWA8dlyRwiNkWiu6nrr7zw7jKlIlOPfpS0Q9gKAS
PCRwlsPmHK5WzGs8XBzP4H8Q1UF2k64oiJ2YQ5/CLa430A3LUnOGPyhZ7w60cHlyszKDTiw9UAOU
Of0HWuqonmf1vQX8JC4B0HPd5nvIxXp6UPtJkEXmjRWJPQnXrb9Ppbg4exATnSVQE45Qrx3qKrAN
QrIJnU8PetqgF3ux/2L2YMBbP8FjDddylRNTxEIrGJJJWPaoyC7OBgK1bBqD1TRDOKGN/WwXvZ/o
dyuPcy5NLhYkouBMnS87c+f5894yNjIpoEoNUFM1/QCcfzNM7WuuNZsklSINjn0p18/g+Pw6Dkr4
deyTA4Q4FWB84AVjen4OLcgEYjBU/Dwm2Hkb5zC/ELcJSf2vw5zK+Sx0toCqmLe246N8gAKFIjBj
WDBCMRaCkcS1fBYMfnNtAYObXIENtBePTuphX0086q0DPE4tDFz1VDBngHU6gleBg23ASHUqvM4Q
GzxO1yTm1dfjPJVKg5KBA3DGXgLlsTgmWieGowI8VTx51+11j3m5b52L0NmRi8Rfg6Kfenkfgy1W
OmBbqlbCg8yTmOOPVAC7da3Jj18P6dRaR10NOR9IYcgsFlcSdTBYDWoTGq3Dg8h2BWziOD3Pm+ev
w8yfdbkG0MJDrgfYOf7PYiJqIk1Z1c4utMIYw7ySYA7rpJP0nCAlv2CqTu7yFjoqnjzFMFz6OviJ
Bwmi04zIBQL4GPWRTLyJ6x7BYQ3hwrYEBF3LHauVJ3mcPStw6FZ1kFBArkHh4fNa46QhpM9r4Arh
Z5c4D8D7uXpte0QCSq1fQzEez/YZ8omMcAYTgr64eKC8KEeMCjQF+Sp7HmBF9qQ8OOfTFf9J79vr
IRo31cPXT/HEQQdmK7jhgKXBpBkg8c8DTGRYH5gEA9ThYRNQwCZT3/SVnQRDKYgMrLfKTkaECi3Q
TTbqN0fbCnbOwSjhAuTVmZtdv6+3C+06v4dg/La7E5u1/OXUQ4UUCCCaoK7NW9nnEU4TR/o3oLYg
VzDdgnsL6YOVhzg/pM8LATVsgLZh9ILbyBEvyiqnNO1qDoh44NyMsMEEcMuDNDkMOCNIFfnGAfod
xRYoP8P7Twwxj9fC5/iLtJrUaNAUMGGAf9gEx7FHxiBfMMlrSejJJ/lhmIuNcpTzUZUGhJnbdcoe
QC4WNdHcXR395qm/UOE4EH39aE+ObIbc4YRFoXR5PbGkaqCODdbMALu4VG+AH8M6tNaue8cbJh4g
OLQAQWMpHPGDRjgG6swuUImDuEY2cm+oNu14PporK/zUcNBUAdUQYqrzgfN5LnaqqBUTtUWARHBe
JoZvFnv4c628qFPvCSR5C7gKXPiP5JsqeMFIbYooFnyPUGj2ZOwlX78X9dQTAzUM+ggA3OHaM4/0
QwlDolA0TzvE6KAizG9hQ4b2RlDsqOzmF3yTRMMuu6y2aBtvlIBGqMiM8II1dqpf3KxNkpOfBVUp
lBLBsDxikaUwhYEkKJIEMsHPzHnU4TY0zSwrMqwM++T7m3HsKNtCumNZBhvTBtajSTVzKBxXTd46
9JGAC1w52k5ukTMSywa5EEIH79//8HCZlhp07BEGRnm+RH3NT3a4esDqAyzLws+g8u9//T5PDWzu
w88lGwhSLDdJQzIE1WCg7WmsOGtg/gRztBgWoF9HOfWiDOiqAtSKVO4ISItaO4RvLaxmVr3BDNPV
2Bss21ye/e0WJuoTf8VZ3pbHWqtiDr8cKFVmfle/lsbt1wM5tcJwtYDEAOSDMZrFTgiXQFgqSgQb
bil8PFGkPWuT+sSVH7IC5qymBRlOQD4WewVz0IFIMxwq7SOOFLrVfCijhfo2Y4G4rB/gJeenG3kz
6L56/fXoTs4/7BuzEBBmxBEcyKlaW6MOkgISVPcGrv27EmKcybZWIimCV0+UrmzzJyphGCwqYDhd
0A04up0WWgzjYoKjhTjnNCEJbIIzEACGJMqTNtCUNoSyiASaXHEll7knmrUC86mpaVrgm0N0C6IV
y1oRjvUKfW64CsGiCpaFatBk436UQQpf42GdHisSHyRbQL8cASdglRbnSY8sj2LLojXxmH3ZZ5EC
NzarHdyBnHXtXam+tatCDidAUnjMUOECxGuWIljSZMCvbFKrxjLP93BBGnpP/8m3RZCGHWJ69Gzw
ikuFulKUvcBIcLPGbDq+MHwOr34+NOxBEvDPwlvWYUVlwaYmqUsY91QukU2P6aML+5x/sOV8HPFi
FWlx1SCvn0espxD/gDOYEzZT7mrK2uZ2agv9GGneMz5s2hYuYxD6RKRC3VZx6tb5weQvX69Mdf64
y0zzY5DFsQvnvwpgQwQRnhlJY2jvUGnwuw17RMX9qYiSvRXwMxpIkXIo/PSuB+QAEuqbrz/G2lDn
xfRhqFOLXLeCvYlXgkZImI2MLHPHuAi+DnMCwzHPlxlCgRo5kr/FNtvnGW6SIF3NSUbmwiYygAXy
rrqzgnozeYpXPOqbNlo7C08uUBTJ0FqDjgxWy+IhY7YUuBdhL2CB86IHwwbOKyjPbxs/C/nT12M8
9Sg/xlo8SnWCuPio4DYUw4JOGBwKeRPsQHTv6zAnJ87HOItHKbdtbMJfBvla2FMXhmCw6IXxdNgf
JC+Jsq1+Ee9pMAXmmQZlQ4+ed5BzWK/nnCi2KLPWhjHT8CHFtmz8UrS8FVbiVOseW8h6bCs8XsgL
qENoRbOOKtCtX4/8BDUQEaHLA/9SbO/6skoBlE6sMdiseJqFNrdk3zRTE6Rwhujba27B2rwbIYvl
bFLKfVJxnDylq9i5TydY40B+5uuPo59KHSB3ijNdxz/Yez6vHalj1sD5fP0txsdYam/T3sBGqKLF
DpPkg+FcQN9qL41Q2MuHQBhXnXrHNZQ2OOzL0FCT4eqt2ZLbwrVAwf8SNInq8idtk80k3TDgJqV9
I7/GqRPkNAt1eQ8dlUDIAvKffANgQ+3q6n6ShY/X4KZ96vEOGzCTz2z1uuJp6GSaW6n9zsmUlVbk
2tAXc11OqAyVZUf2DEJhYb2luemvPN3j7RGlQqQs6IyjPrrMy0qNyJ0Zz7CCAamz1LgalVdCnMrL
kBehrTRTqYErW6wkQRul7RPkfjpeCPUdZ5vWIdrOu85lPr+v8E8TgWOn+imkeaXw6xHOz2hxAIDO
DyoSDE5QrzyCAwpTn+RhZqPn8t7guxI3kJhCLR22h/8kEijpUEkCrnoJvEwqMpSqhBSFETT5QTZN
3cK0H2OgDt3eXG2GnpgcGNhf4ebvfzhTuM1N4CZmSYRR7AdF3Iyytf16RKe2AqhJwT4CVx1nVsL7
HANelhIceoFQ0i7gUqlfiWCEsnNZu+jzXmvUhdT8U7V6PT0ZFriJGSCH3BKVhkXYSS0TUiMsf6T7
/FW9a7Dpmr4W1c+wx96YZ9XFWkPpROMFlznEggg8Mr0jLRCuCkaaMv39Cjk3sGClB3tEr7gFGwoW
z366X8sKTk3NjyHn7O/DG+xraIDAdBRT0x59qbyqnTKa0psJPqVfv8cTZ6YK1iIQUyg+IJddVPT6
hFETRveAVVfFjYCMSt+bXmfmV38/jI4kGcpd0D06okhqjZmmfF7oFOa4IwGH24Dhmm2urLNTE/9j
mMWumAuZJakp556eil2jazujWdkzTiU0YMmigo3qsqMd2ffkGckSaT4C8y3f91EVvcyJfu62/yQz
nA93FFuhqAY+/GKFTRLlktmD629N1X1tVWcwx37JzXKF7XFqBkDtDKV/qBcABLVYUXmcZUxAodzT
Cds6A3tMmBraLezt/8EU+BBnsSnVox53pMaDk0ppo/A6HK1XXOn+SRSo6+HEwm57hDc0GNPtMsa1
SCHKLSDwN2leMhfF+tuvR3OiTK1CVQJGcFB2co6qjxrEZmpZsuc7LvIci3Qwsi0tB+Jq7UNqNQdS
W4Mr1cMd9pOV0Kf2BgscbWjHzajyJQqpwcmhTB2GSDv9uh8qiFuWQdwgA1LEipbAqbkBpTB0unU0
SJH0fd6GFL3pOsdG9j5WsSsnPykSa3W8//pRzof88hj+EGTJXMlQc6zMGevap2K6rtoy39VUy76X
DkARBHcZt5vAqP466ImRwZIIpS3w3SH9vZz1pZA4bH0BAmkN7ZER83zoxffJZv/gzgxtVdDC8a5Q
pV7ur7UiJEnUUu4VcqyEmZTe2GU14SKpN64Ob1D/62EdVwVQRQMSGkBY9NmOeryCG+1Yqthbocd4
xjWwcRJ50+bM1aZoYtydhpU71/FkREAVaQBq/WjdL4udjTrpPYy3K69oneFedAnkn3u4KRfOBA2P
Jl2rDKzFUz/PyBpMxJ5UaQz7F9lP+HVZw0YQgk9p8bcTbAwMixOvDH6PR3iyUuXaWNTw2rTNs3Z8
HeXXr9/UidvbHACaS7OUJeRjF7lvNTpOkTcUDuCRFo4HpBReNyuu4OLYRWwjQ3b964gnH90sagiZ
ZPRnllPeTqgRSyVeVSKZQPlw1I8mj/W88SpzcLaW1abJSnHjZEjMRXi1QTLuSCMXFTLHbgl0LmMt
NX8OkPo/EMNThtGHfoHTr6xp/WgjAQ8Gt0C8NCjHoiz3eW5QBaZK04CrOIyzw0Hq/Un5++P5GMFZ
kOwcg9dakvSV19FyN8kvFasDQ4u9gf8Dfh3ayA6aIzOecN5/Pw+mr5nSTnBi9vQrMOGtkEROYATM
nwl28VkWxsHXs+NElguYDzgA2A1xHB5dplHmhIEwOiVolNhXzXOxQUPSw40FgB8Pkip+5q91k4/3
YIwMXs6QJQXA6KhTWNaGE+tEVB5My9Tmxo518L5X2hcn6l4IgvoImpHYpY6U23VtyGNOMax8X28B
mmpD46x5k4I+VB/F3gz5dzhiR85KUnWCGfA57GKfalS1MltRQe98l2xKP7+B20yIyhQyK9cJqn1y
qXkkTHdN7pEf1tNaCf74HPgcfpHUkVGQwUnwaPt42OqQAZLSV6m4061mx3O2Nao1t9UT5fDPEefF
+eHGgjc5tXqL5+xs1B3fl5f1Po7QarjgP4xreVts+TO5bHfNhbRdu6AdJxCfQ8/z7EPoCjYEUKTk
oLEANsY1D67ZsIFuw7quQ6V+Xlkn843oc7oyR4OWLpgfyIqWdRHVgHd1AUsWzwQmjlW152gSePfO
Wa/fMBmKc0DoWcbgcSUOK/NtJfrxHvc5+vziP4w1L3Alzxq8WOuG7uOfxUYcmig78J0E8LZXB/SA
gvxKzHmufjXixVbUKLXdwasFiEr4uMdXjnXB8sG16yyQ5beaTd4UbyxxXbYNiPV/yDv+35fhv5K3
5vL3OOxf/42vX5p2pFmSdosv/3XIXnAvbH52/z3/2r9/7PMv/euifatvOvr21h2e2+VPfvpF/P0/
4vvP3fOnL4K6y7rxqn+j4/Ub68vuPQg+6fyT/+k3f3l7/yu3Y/v227eXpq+7+a+BKFh/++Nb29ff
vgEc8eFFzH//j2+eP1f4vX32441mmJ2//7F//8bbM+t++yZZv6LDNEMWUfi0cUZomAni7f1bivIr
bFhn+rKMq4BizAXsuqFd+ts3+1dcXNGXA6Rh1k5GP/zbL6zp52/pv+Luh84/SnGA+MBb5tufQ//0
kv56ab/UfXXZwO+X/fbNND9PVHtGU4JjAmwGWAU4xZagBr13tKnpJo/Hes3DDBbxpldl1rhxpFyi
bkyyAa0AVYYgD2GafFZoZnHPS9WOTLi6bspisH7adUlu40ZiUdyp/BUX0/baSdX8LhlJfqlNsbIp
a+SYAQwMnC2kJGXu6uAab9GM0DZ5bVf3Q4aabtIp8hUv+2E3TFm1SbTMOOe2zSPNGuVLAc+AEPVU
dj7KpbaVxqn5yWiuvai4/TyxalCuZqck6MXYVsW9vIutgwMSzQ3MitNggDF87qGSR64FlUZfHrj6
4Ej19DaazrSFL7keSkY8QqdaMiIIxNCNXg5q76q6FB/a3ojDLqParpKtxu+QSz1KveJs1aSeUG2m
8GPrWxFf9Ko2AeUf97IP3DYKzmaahVmakNHlRqWpno3kZ9sIKQ0NIqthI2QQrO1evae9Ts+Elqtb
u4Yqd62w+MpKhmKHhVB7kzo0z73lTDdl1Y4HnjfyWTbY8mXZQYwpi5XeNzqBFCAXTRLodlUE0IpO
CEQ1ZXGBx0xv887SXs1cZMIteCG74H1S14Fdszea9nRl1SUOhKKFagQ0v9LUh+v8EEhdCpA05MF/
lODab+wCkmquXiloVOtqdwYNoAE3zkEg0emK2G9IYkbMBH5DNXPpgtqMbauqaAJbltpDaan8MNiK
dFWMlhxmBZ/ucHsGhWwSunJWUTXf2no23tgOwTyR4WQ6lXJ2ZkojexjhZi3cWsrGsw7YVV8aTX0b
G2q3ydFjvZlE3Z3p3HBCNU66zZSUrZc0qQaEbqXR67TQxUuqtN1GmbLa07uppF7WqQCyJCRrn+A5
i4KogMW6rtPsnOeKfFbaBX2oilLad3nHL+NkTM/yplNfNEZBGnGKjEWq3iaByG3jwFWziioVH89O
8vjHmMHv262UsjXdAT6w+8zCfcgF/7H9aVGduE4u4n2f4tpcDgwV2ZblgcoNbV+kTreDhnSGiRyj
yThk8OBVYyWNWCvAQYPexk3t0MFP0pLdd4zKKeyvJ9EDoVkVfgfdkWu4e7apTxlNr5Xasg+aRPgL
HQv1hrFhiqpRZRGMJKTv74Aqt3Wm5qFt5ewurfkUNJBf2WqtoR6MIlHOW+6kWxKX1d5GPShKplyJ
iiFDp9Ua5IPqjNoht1gVdtLEXaVMp2CQtBvTHOuoyIi5rVDR8hLTjlFRTyyXOSm83xqdlNhXGnUr
UNHwG60AMX26blvGzuQhrb2U6D24QbRy88GKD9xRusCSaR2hDqf5g0mQo0l6AmY5o6C+jQXmMiy0
c2AaoiEfNVcumuLedCq+I3A0eWGE8GDUehEMDbF9CZLZsFyt6K0MLlAgMtu40gqtR6do1H2ztura
rXFn2MbFBJhA5yhBltq1P0gK3TMlblU0Wqoq96S0R2XR6mBMmwCiIXXTgNeRAzSiqsy387psg9zs
y3ujMIotbAagqGtLdnPJKjRBXSur6rDIBgqLFcpuDdahRdVS3r9qNR6J1Xax56iZCt09WHC1vpDU
VHZjITv7rKLNYzY6dgqr5BGJTVmR0KgUfdumEmng0KU0eoDLXZkGpWPQxK3Z2LymUifirQrzi0Mf
E4KmMtbrOc3V4Y4rLYRxpdxkEas7gorVlO4LbuT6xrBbw1XB19pUvYkrsNNI4OFkhTgXGvhiTQMp
bJwNXA+kulUPLY174HTUNsoUSEvXtO5cI6bqRUvH6daYKjVQhCU2cc6du9iK6w1xMEddIST9DFJc
sS9UkV0qQwpZysHsfWZBLh0S5cRlojRcWanqh9FO1AbACrXfyD3vIC/e9n6bj6k/dhSUTHk6V1M1
ueuIpmx0Beia3oRuv6mM5eVosGk71WgRQMJRBJBNyraqUDDRZad+UCy7ZqEltzkatmouwW3TrkG7
kVgz7rvJqAOrtOUbBbCWwBZjESaDcLwmZ1aQWJJ6DfhFElRQBtmYphRfmLwlfp4JbW93pQQFRSK9
1Yk8yR4I+Ghpxn5typCAYWaPd0nhwW3GDb2re6l/QukhucsyOJFlJZOhpTAqAsrWGquzMBmt+LEl
TI86OyPfsbLKoKumCTmmoL2P3UgIn/C+iIzSGba1ED0PHTQllZ0NJOPrhDMsczW0ydEPggZ9aE49
xMJ4lkMTScR2UroZCDSXHW2bjYip+bPkenNHC5SHa7yWMyuOWx9QdTG4ky4Bl5GgNufm3SBdlC0h
1x3a70+JkBzcj2kHsWzFmQBxaiqg850sMeaZ3j4Iq6oiMuTyj1h1mjCtNLHLY2InaMqaAYWbSFgA
7Bi2eklT/DetvcApLV+ZklkfSEa7vTpp/LKaZHNwjZTAmr0pp+9tWzlRDoeTh7ycMPuHnj5BIE3s
5Jaangq4XAz4ZG1Av4wIbdswbXS1wa6Jm7YwAY3hXRPacBTOdbSsiLrRnGnaOWWXvbZFwx9suIXm
fttmugb9oyp7qkre9S6E0BRfH5L4mjqx8x3awrlf5D25lmXsFjydVA83e6z0UpLfHF6rm7hU9Seu
KrGvctu8kpTRVBC0yPawah980epWoGaSFkyTVu0Fd5IIsGyg41JLYJKJ/qpnnY6DiwHzqk7cNF07
0dtzoUOr0ZXE1Ny2nFqy63AtgX6fSc74RPsrpS+Hs2biKPPQjAO7TZwYbHFzMK6ZxZrb2CSTApHp
WCVuYlIRZc6UaJGjJulz19l9/9I3MOFwdSQNDKvKEBFrUnTWC8vpsiCNIYvhTkDcwf236J5GaD74
tpaPAbb99mEcjHjbkIEHplKNu7EpFFeODe1n19htf9mlqn7eaDxDixlp5JOGwcCUL8ZKzghLL2Qb
u0BKR9tFblsDWZxl2BskMyuzkBiFHdVZK93TgldBVSUjh7JACTsfIctx1JWW8sCoVl0P3GrmXLQl
HuSDcq9XR8mnMUg3Wkugy9srOLOdEkwSqtojVNAF0sm0ERToGKV67GgWPzK1BGikpaVvKZWx72yd
XhipXt/o2BkPLHeSUJYaEWnYhvx+MpPtaEmgVoBcYu80LuK3Ka3iBytJhm2sC7gYjyAGvalOmziB
UwurCEqSJA9ZnRqvc2EIj0FM/BqZRE8PlWXG2VMda3nSuZausnbbWEU74PiRBtBUSIomh5qlW5E0
0LYpdbG3sLrPeVID0j4Od8TJjXuNYwMMq1o3YEcODm+KxYId8lJWJxzoruFIYBFohBbFfVO2+YF2
FWxdqiKPtyDq6oMnWQlP9qxIre9D0luPIjYGcIt4mjTXRanNDViNt7FrOdDVCicbXC7Alo1kMOEa
pbf3LZB/h6HJhj6C253TekgQ1AvYdcaTlxsSytWKXgs1jI1c8UdOB3s/xQnqFgDv7odKLfozVapL
AdtsgF+8TC+5X8e8DmbjmMLPRw6BeTDo1Si3qhgJsp0Vz6bNKXcpEKF+U7HJxvaO5QzBJU7GgKRc
PFmDyDkq5bmew+0ybTp+BvHdkEoUrOREzuN201ZSknjCbpIHya7IpVKZZePaOVDkDyQjzbCjOG8P
SD+YtC3llFoulP2TCxO2gfi4DFD4tEU52Gs0jQSNBj0MFuMggG7OBP/hSgzF3yt64c6HYvlspgJf
G8MCUX5RiLFHiKs3VPNAwOaw7vJm5fBpQ3/Ye/Wx3IjLvvekgx424fjjKr7+e+XE36PDgArsFMDW
IZqyqHkZOELSVoNDgn1OzTelfJvGlWbH0Z12ljJBL3au2wPxsOQUTZJaIteSvGwA1RMvI2ErARZo
4fcxAFs1G2piDOjxLcYQF7TVlAyIgi3dkl3ucxd2IFHsIv8MoHS9Utk5Hs/cdwNBCl2wd2bi52JS
6gwxTiik9t1B77eJVK/8/c9VyHk0loNSGWryAPgfW3MwM7fjbqoBsicBmvFcvUtQExwOMTJrI11T
21y05n8PB7cWTAFlbtgseaSZpCY6JbWPa/W22vEzkNR9Kap3ib/24BbNm6NQS5fBVBmx9yEU+Ykb
tZ/t4K6VuxySIQ2SiVVGwWq4uSb5oeqHu95YGUrtWzejRyAt7Dce6sgixFrqgUBZRW1+rvgdD2/+
/od4Rp0z3elrn0KIX/dKn2/ULfbiSN04/pp33P8wOGsWL0ML8Ug2oS/opBEJ9Ol77uPSX/rDGeaG
Odt6I5vT3TVszQJD9Ofo/go4d60+jE7pRapOCQRWWq/cyuD+A5kIK/iZdi98dc/veQS0zRov6sTa
Rh8R7gJ/jnPR8KuNAZUOq/bREZiQXLhliMRsy2bHr+SxvPoPNBpPrb+PERfFYqMcU9uOa7/c2j8z
4uEW3eVh9hbv54HCpykP2jtYVnbP47YIVx/zqUk0Y0ThJQFJDihifH7MRHDAgYrWz7fDO1AG5b6A
bClo6sJd2/sX3av5nUIjH9g61OVB0jqaREkzCk4s4nd+vS0vUWq8whLxuceD6rWL0sBe6Ssdb52f
4y3mkFQKc9SgAaeU39HUdwuAmj8Ue/+oqH6soJ6YLnPjD61120TjSlMX00WMPDWYOvo8lL0BShHG
j/hJR/tv9NkFMtI1jsyCoo4niIaGMSsLQKgLjgNLZTOLO4A1jUOgfpd3ky/Oiw0mzg1/EE8wgMs8
IxI+2oC9O/6IA/u6/L6GKDz1AVQZRD4Y61rA1Cz700mVc+TPU6BHMTriLAC2NSz9NJSw64DQ2vs9
qAaR4qlwlnazFxBqm+c1mdH3SflXr2N+CnjW0KoAuhmCijjuP09agXI11WISztZYOS5dg0tAO82w
NSRn2KJAHeuC/JqEEjCpU1D544ZBp+m7OFub0fPq+OqDLLZgjmqHiC0oUNnwlAf6trbPqnx1o59b
N8soIM5g8UAUALDKRWunhp2MPjLIb4KFCvi2N9CoVX8w5tZ+etFtdJfsp8BB81eExnBLdXetUXm8
+8/YEWwSgAc4mH9HvARhaJXe0VCPBIGKRhNZAUpMcoibVySf/THL/7eb9A2A3w8bzFE36eYZjZpf
Nm/lW/38f375f+wFjTn0o355rl9/uaUZ657rX16ff/H6On3+2HJ6/7N/tJz0X21glwEuAosO/G+A
LP5qOem/GhbKC8DDzZAFEBL+3XJCpwroLeRjM+0f6AL0hP7dc5J0+VecDUBH2ZBInY+Iv9Fzsj8v
mTmBNYDHBKgLsomgey4F/qehGrKqSXewnpDcRq5u0ILvRz9WY/UAh2v1MPRq5aNqXPjvX75/wypy
a8TNCd+manbLRGZuFKuD92Rr4OZZJfHv3yQEzSK3luU//pZZQJik6OrJnRz5pbEyKLwnoru0bFIE
E6+ra+CHWj/rzOzWaAwBwFKZ3YMVZ7tWWRePXJ7LCprRfqcEqidEjD9IIl0KasavtTpuYmKwxG2K
1msTJmUuoLlqqYrcrZufWLSo54lKClQ1kd5kOT+MjT288L5/ABSxfjaFDsfCpkufUD4AxJxpNkxx
zOehyKwrQ61Tb4Rk7IYaBmpnZaZcW9Bp3Bd6Z11l8z9T5+t9y67ef54ZVg53eHF4/+r9h7QyMTdQ
wFJdgxrW7z9WMaUPgKlDneP9z8pKnnpiDvP+K6Wx5mwM1eJPuxcclDEPZwmj2S8aF09nsUeqGtFq
VGZ2ONCac1Q27/WmSO6T2BbhaBTtriuL/BIV9xbKMqx4ja+KTrdfcgO+6hOvdNSM83FXFISElqSx
ezh43L7/ICnQCRkrfi/SHKUAdDJ3Gi3VC6np0ExsHONl/Kn0VvEKH9rGc+BecZlJUrXTRjqGpdw6
d0Nl3L//BLCoVyjtS/cVZIlCG950OybS9gId2MkbClG/2NNmcOz81awpcMuKOl5qduFspYKZoWMn
/V1TaU/vH6sbjPPWFPyhMiYj0GLeniWZYZ0PAhac8ARRflDy5wBGlETyLrmSx/j/U3deu5FjW5p+
ItbQm1va8CGbUuYNISmzaDa9J59+voiqPnWqphuDvmhgJpEQRAWDYbjNMr9Z94ylLFoWEb8Uwvq8
v1o8aSfEHKQ3Pe+oSYyZfMQdbbo0RSMBnijEZ+7g5Hz7kCiXG26OzvCj6Mpm75RxG7X2Nr3og/Tr
fsakaIdq0KZ3Pau7APy1dCyyMb8QkhV+z7R4lbFujQbT9vHc3E5Jn2+nLhnocN5+/HV4/+1+Sun8
MjWKL/ez/vrz/bd8EdRD76ehr/ZQNEpLr+7+N0O7PXL/eX9mvyno1INLD/5xjf/sumKZUr9SGt37
6+R/v+79r/bsiFCq2+bPl/njhH98jnWVjN1YOaf/7OP+9dL336ymT05jvPvrz2mqf08VSlu2XpsH
TcwnQ7Txxbr9sFfJudwPlbS8UrUaDkpTGJp7f6CTaGENjkGm+PeTsQavjqR1f578x1O2WDwlVpUc
/rro/WlNkiQBIj6Jf3+h+6P3B3R1UI5CSXb/eML9sOnp86w0P/7x0lUq14EsbuCu23v665JDruUn
axDhP55wv1qlZN83I6v287L939SJWRr+vnDcAl02m9t2RLEIuOA/UhPcq1dhO7SOCuRGb5rERetT
jBP+inGk12c3THcuNOOEog1ts/uvgAE4jrsg1qX+UDNj6ktO7y1cUhiqwkrMU69uqh3+dXacDQiX
0JQL/3iJ+yXKPKZzK3MvymS+DtqwXhea9a/kGxlFdck+ZWZVvGbqILmpRlfh/miRq8JHS7ffwRkq
XiUp2wLewRzeD1V6iZGdDI5/P+zsggqIWYDMuZ28avZ8TBL6h/crx6zjl3qVv9+PmDbWg5Q1+/uR
KffOc2+/Fhv2kh7kExd1hvL5/pgq6pOyleXD/cie55+tKKfz/WhaKHvIlGqP90N9xJ6KDcTc3Q/n
hE59Vs12CEwgvWxCqk+drrhqJZwXa9Psl6lZfZsi/9P9T4DJfjigs8/3x+QEwRkKr8nhfogSbR7k
0BPD+7n51KoRDTIy99vVFmE6B/iZqivfDqVUNi7ItT3dn9pVevM8ka5NFVARz1LkoAVI+nh/0Czl
r4X+xfl+Hdwka3ZGSd3/8R6sqQky2Jjh/XDaijhisrX+Zs3OizN21dFBqMmlVaIH/xan/WeJoPz3
XJNd9FbLksHywHKEcvXPsmrilIVjTbSQFYumv4SQkt/mrL/wvMrzIBWf9yMbLciXcXXvB/XtcQq/
b6hc6uc/zrZqyZuSqdrdH0x724icf12rT8ryvJTdJy3U6cVBke0lpRNdWfFwKyD/cZ04r55Vpf+M
9XLaF1VTofkqzS912fy+zVP1c1uUva5K1rvc2nmAlUt/GtVtPluVNvn50E0/koTg6HaqeWuHlc4k
nqu2yHZyqy67ZVm6J9Mu6fndTjGg8+vK1n+whxZEcXNxmZrEPPbmNgXzbPSHViT5oXXMxF3X2vlS
rPWoD3X6jkG8EkjUAo/lmmXXiiK9R0V+/gJ45HSG/VVP6eDhv75dl0m3DjLkvMDIje6t0PvLfLtW
X3ZfxD3KC8irPkpXwDVKEsePRr2tf1wD5Vl/tdXxhzYnqq8qOAoMpvSQJXxq2XDowPdoDzRV3F0I
Kt/vR+k6zA+Z0RxVYTav9rwZT+a2efLtiA5m/fo4rvafWkP/AzkPd4r//4TO/Q1y919C8f6fBNiR
afyv/8go/o+U6PSrJwKu/z3bAdjJ4R1gpzq/4YR4U5SliK1ghvevZEe1frsJfLF138rbiPnxnD/h
dZIKwI7ixQ16h4obSzYltz/xdZIm/wZiDws/dN3R56C8/9/JdnTt75sYYjYQnEBT3Pw8ENrgVdnk
/q2M2W5xK2YgLK6qNtarWuY2duGxY4ejzS61lVlH1gDkaqcu3RIB7xl/YCi5HkgLh2Na1Td/x7q2
O0ipprF39Ep6tIesuuax1h6xZSuiRlPxXu1XNqwqVcpXaay3fbWmGybzldOcjCxDPF6p2/h9qexN
uP2WZApFRjrJhdOqb5PuUK4WTTdEct4tCYyolMZbZy3pUapLJaBNX+zrzpwdvwG4VJ5Kfv+pNtS9
FkCFvyuDo/prnqjRWGV94VZlb3kTxG/Hq7YmDTGOBFiSEt7AbVFUjCB6gsF+qOtPAkKKqnpRPEhL
ORahNavbvpU2mc6ipL3P5lBKLk09nGTq0dprMEkukhOnFzOn5eqAs/JNc2sm184UnXXDHIawleSE
Rt2Yf+MlBl+IZj7RPsUGKTPhUgzt5AOlaI4zLdrTnIzSc97LrdcM2CkaTU4zuMqKzu/stgHMp9kr
CnhN3x2dpTafB5QuDo6Q9HexiOmkb6Ly663tLgkNFq/Z6p6AMDa/FfE87OdSy/etkdd+Oqtt0M1K
4y9DMfrqGncHR5lxabO26dm28/pV7Ur1kJVyHEjW8mErSR3V/bR96kIWT60WW1FdEYslnUjPRYyK
sjvVY/1NqkwjgLav/ypN2/bVdMqCRrXzT0Ah2T5TaBBo8my9KuowXxasAYMcMvdBdtIU0Jaa9R/a
MkufSbG1AHnU3IKCr8/hsOTjUba67mTNxRwZlSIidm3tWJdLRXu5W942oxwipUsdmPbLau+SNZ+P
vF75q9Ks5OeY91IgGqPwM9IkX56EdcbIKcadrOu81BhE0CUlyv9t5Ty3Zi/8SRPrgz4k46FQYi2q
1TiNKkzPYVaMif6zlwpxNso+iRI5+3RQfAQOkkEtcmZqYXRU59c8s/qwKpz0tdQn6a1Va/NkyIPk
b23ffpdbKXmbyVVBR2qz6i/zIj+X2ZR/aoVU7pVBbXfdthTvnaPI71Y1IQRUFCkt4CSZXya2fk9l
/F9zeZo9KzXyQx23epjqTKcsttMHqZwt3yHQD7ZOsiI8rSVfA5b0RrmvCVLJbIJKB2KZqbWz15Sy
PehTAxZzxkXEzJL1U6xbv6/zUt5vCLr6A9Uhr0MC5T3B4+SUZw7OKl1mnOy6VsPKUPQjrGCgamvV
fQhrEqFaICoDkWk410qhHdgMa8+k0Q/0pN9CVArXUOQVtAp52z7KbZIeKzb0oC8TY7f14wjf84ah
XYXmd0KlVLBk2SnJ6JuNXZHiPgS3UKnkdAf1OX9xgNA9IHAtedYIoF5ThHVJx9Y5F11hXeVBc3p3
MhcRNqSzvl6adL8zoYbdnJtBnwydZ0zUNkpz7n0x97EL2ERdg0VdkVm1e+QGGE3RMKvyo9YKYLzd
kkfW1te05uPy0HaF8q2Y5Pkoq4nYq1ZsuUQ+0jFXk74HjKc3kWb2ZTDpChapCoEFNxoVfaQOXGlA
ykWu9NEb+j67Nmrbnzer64OmKC0X2K1+VRrJCpq+ct61Wln8aa4l4E55c8jHNbmNlOGVcvxwcQqm
9CQqe9/m+RRkXOqYLsO6sylWeepU2ztcjaqXvs+NgG9FDye52t6Koi2emPBFMANvBWaqpfu80fuT
HY9q5iZA4J+MtHGukmjAH9aG4/WULRCaH6xrjBrNTl2L8rCoanGhIC5AZyfFsSq2OdTKynp0ylH9
NdR9toA2Wexn8BSg2pZ+e537clhdTDCzwKh688iIBdEwy8n6VvSm8lGnlf29cxLlIyst+RTrana2
MjXd65m9+MRaVRBL2+zFej5Guilb4Sxp+UujtzmAMpS9fK1eKYdNWtW9To0EOQ9g5QP79woEOnF+
mNvanwpNhw2iKotwc2VTA3uss5caO6YwH3X12YZzeszXnrBtBLNwXAtkQxax6DvJXG1hY05caaFN
TS20SEQ/lGJRAtbkAi2KCUEtBbChA7401cpA3jAHkrFR8ZkQ9lUeFxVklby4OSrpGEPX4w5t+iGo
ynG8DpuWSO621n2gL5R75MlZdyt45HM/aPautZIxKI0SW+5yc3YWxdjQHDZUKZwhx5RZT2PZHdJl
ivKmj99Khed02qh6jQPy1F4LaV9ravKIF1z+NrYZFELqcasvVlyupFTMX8MqLUGcp6zhijIfxw60
howr2GFcG2cIjb5d9s4wgGUnLGfSyGnfQKPLhjhI5GEM9VLEj52RlkGWJ22ASPMQGeacnVIr63qX
tLqLxqnRd+vYJ6hMkhbv9XhU/uyO/Q/EtP//sULAfPzXQeszWKIP8U9aCE/5M2pVfyMwRBnDpItF
Rf7WNfyDFaKYv6ERi3IPRmso4iLk/6+oVXd+uwFbkN9Guvbep/0PSoj1G3JR1DjgVCLegHfufydi
1RAK+lvdBX1y+gawrhF7xFOLssw/CrbNlhCTdM3kqaKp3C7uqn1CNXHJc/PSKPJLXudONAp1PrQg
5q2yUC+s4PB8LYbS4Fw06NR0xCZ8BmtR7sxCf8lEzoo+IgeytllASoc/5bLZuxEKhtsm/XC5Fb/T
ZR2OldTYjHY0NArbrK8q13e3SXGIlQ35YG9aJA9D9qIIKiVl66hBoRep1yyZvddadGjTZqr3odVu
rMbLjGUs76Bb56MhTRPyiCZq8K22BdVKT31eJJ5vAsIa1FXelWJ+tuTLVrZylOlx5zcsYC5sA3uM
D1CBUb9EZYdKNGJOylPRz5SIOnSL8Ik5rluzK+Tkm4irR73IvyX4gERZARpNHaj7tonsCgwZSL5t
v1MVSjacHRgCgPegGz7EAtXt7Lg4A2Q8JYnR+jOMA5x1AFtQmn42SCFWcJRJPv4s5PX3RKu/Rla2
VjRnPMB3VZ2Hc1mf1WJ4GsvyWKTLsXXqV5QPWqpb9reEELPprb1jjV8adiLumiphUQxGsBLze41g
U1ofQJmD+o3xqsiXd0QnnrqiGbhDaFcm7dcy2E/l7De6culafFyyJWNlGoholHgKYkWdgmUNzdRx
l0o82UD4VX19HasknJtvEAQ65Bfi62TXL51pe0tifc9XE8WWFmXdOk4CC+puMBa16pqV9EPEm7mb
yua5ybJDBsfPrTOoATAYfxm1Yp5bSTooU/os0sIJ+xX4q7NspWubkhLaJRDD0Vx1T4xDVNKS8ssY
Z7ObEHlcVmbUtTCbHO7r3JryTq0oFSeZLvnpSEW9G+MytNLEb6URuPo6fAO//H2jbGsZHYZiynOR
NL27QWGUceixpmFyC3U13NXGDjcm4tArQONIghxFtUh4SjmVP0wL4EV2FDCHSe1mjpGBH+5fC+Jf
UI4DUmvJ/BVnTn9I2mmj6gk2MHFaXxqb91pY/jrbgUqjWZ+BbSdK2fgamR1fFR+kTWVvJayOjey4
2k7m1jFqg2U/DV6rnLGEml1FFG2IEsWJbEtms481z67mzdVq+weARduPJbDzo6xByRyc0MRQj0DV
fIo7JVC62AblPqj0usRrCRUhgn+QeIudXKth5P0nRuNqSVZCQaA3QQBrbnRR8Cf/lVrmY65lUpT2
6U8C12Q35921KlegrlZx87Jw3LzTCNWE/t7fnEukmfvaZv7iuB0DIgXOedaaJcxRMfBMTglkOmtG
5kyuYQKTzWVJcvWh+d7mKp2ytd3RLWs8LRnDPpkctExkk7HTuFa6vM6b+Dk5DbgFpx89w16ZCfb8
wIncExF/2FAmXBE7Cx6w5q+1Hwd3Vj+q1G59pgK7+FJcZbUjlJS0NKxVa1cknRqxlKM2U7519YD8
dbdiXPm+LCOCI6NquF2B0J0q9TtFrMsusXLB5/gcLfmGlyjng6NaH2SDS2ClM2XULI02mNj+YPF5
xjx9WgszDTJpQ7uMzR/lTC31BehhDL6LIrILv8nCQS/mYEjFiS7Cg7JN+PJK01XbFhvzmQHGnoV1
NuL0ru0M1OeEvtOdWJwtywwWrW2Rfju35rhxQxC9WNcDsGHDL9fqOU/oGAKzaBOVr/+mPj/QNWFc
dW1kUjsncNco/ZboD9spEVZG57bGaRLJ2MHlfl4cCt9uszp+puSgF5Sb/JqDiCKmDm5uV/alUlj2
5/WUxtVFzD9k3Nn9VtPdZiC3lC3xWCrZTWOSWxSTbbmNZj8RLqXXtrfFrrGd6bBqSAnE2kj2LssH
pH+aG4caym8Hl0EZ3aSIaWtl3/MWgQ3Ledy2euWPu7kXzq4xxJe26aeyYU4S5+p+JfqXtO8Z03U3
unJZwQB7dJInNc/j3Sazmmspzo8WlF67A03e+fAETuT2kt9TBPGppRsuZDsobOvFqKuHwsa3NRlz
zbW2RtAfFnGo7TRl011HcW3214Rb5WNoMuNM5BYGFYmuE5ccl0RXpKCh+/ykLvFp2WQ96PSp9M16
6y5N0zB71ta3G4UMWmoPLf/InlBvtGrYe2V+TWX7nOvzTynzaXBSpRVYFChc3U0am203Sa/oeO63
DTh/Q0oekUjtDbmyImNRftbrStYya6tHhG1T0TGFL1spC3/aqmE/5lErZ9csj0cYntSL7UmwC+ua
V44yin2JGNnmBKZf9vKZ8vnxKtn8JZmRXUzgnJbQHWcj+6IsEqh9BxvBpL+3FrpHXS1Yhls9aWxo
6m9VsdMbmv/qFijOCvolSxsYZ2KjpNsgLpLpv6rUohE06CZYfgN6TfexbcUWSnoWicT8gGJqhtBN
GFiV6cVU5b2mmaJJkyBVFbKISrOqfdDd3lRPkgdpanGhJ7GUrMnF7O322M1voOxRe7BfWWodF56A
6RWTUxCGMFcB8KaBIie0rukU+wrD1xSsxn02iyitWA4AbvhqEZcIMna5n5UrPLR43nzIexk9Lt30
xYTc9TJsv5PdnaU+YKMlN4JV4RoDi1CupN6StcLVMa0PhNknPmyE2G2aZD1ObVz7fSaBR3AQ6haz
cG1lTVy4kIVfDvYB6mpLX0t56fL+Z6bGOBdhpuLGOryfgiK4NS0wP3IFyECiebWNuI9p+kVrhEru
/BwXu/Yr5HwZPdnnUMg/6mktXeSU+odsaw9prPmiHwnR+uZrzAzDs7racqth/qxm5HUkGMEhPQ23
k5efcmvgq6co67U0DIbuMMHkS6wV37bYj4tGjvSitL1iEUyg7ZJ0fcJKjvHMJmr6unZt+yOs23M+
1ADf0HDsq+Qi0RfWGtVTBr+r6fekiXFtjGV1N4aJVIKPaHLrrXDWbr/JRsonc2jg9cbLqlW+pIwP
JGUfQuJL/bY6Zc5Xu/obNKQpU/Ndoww/LFzDpqm/aVdqJLgJS0SW1b6x9UpUZvknZL3FnZ0hpfEl
DdD6mNRgTyzfmHvKKWoMul4bWQCTDcqNKQGxnr9kWBUue8BxiY3ftzEPRCZdNlN/XZK+hMKapG7W
b7ILi4AtbfUQpWlhV7JHac6HWgNXxTqnDkzr8cZK8lL2Gwc0QCUEVRbTRaeJIpNjPUIoSjy7/+yZ
fj9YgSbm8LfYebrl6or2Y7HfCvP21V4Jc3MZkaD0Rzu+DPo5Xb+a8mwY17p4+Mz1z7z4sNP3uXvY
StnTWDayPBoUr2JHGtDDo0vj6u3HRJhTd5ubq19N8q2xUsiGwVz8bKF9KnB4QPl4WhkqCDxNAuye
7S+U9KBUI/N0lAsGTl5ygYyepQnozXrYUjuStDask9bTxFMX5+4gb/u60c5FQQfHXpE4MPapmKLZ
eZcoC3cKJsCBzDXEjO8sDaWpxterRU4EANswJl5y7CvVnVY1kCc7NNSWguToW/nHsLZUqx1/UvMg
MxdPhk9tKj+0KVriyEo+85GFS/khQdJ1+kcHq141I+6qP2353DrTrlWuZOhaQ2y/PIwDyPP2Kq+Z
15m1r8drOFBdtsrXako8vezcgvTEKcNNph5PBFoanimlT9ypcKA6WCXiPEIeFGLwQqoOnXqZSeXz
cY//oNvetge4wggFj7YHgjuwrXf4fpiFAUotw7b5nXof4br6lAGM0EzUSCtqeGz0hDdFNfpcDPOm
aYeL9KHo1X01wIrfCCoI8lJz8+2BGyPDhItXKq0PEObJi57bJ3Xzhgf995osbvLj0c+/GmogKvxz
CGObm4ynafRgoMaFvyV+VXnm6qtW2FjBgEeP4W/jvqExP82sTK+xEyjtLerTlJNs+p3j8pOt66Sn
XvzDFLinwOcgVCnGqBeHzHQbzJn6oEbTAn3vx+qd4mEFjVQKnPiaKGdT7CiquFCR6y0Q8m6SPhAw
TeWLbHu2esh1cPqASGfzKIzJrRELZM2m6FvaoWTtJ1BgNWoHBJHnieiTaGWQItIPNyZ+k5enOr3O
6/lG+c+slxqoAJ5ifE96dZhav1N8fKErlHqkMwFBj0DaQt/9OC1v5QeDpQvt6dVoXlhauyJMwZnD
ghQ7rdvB3Z7YGXzzMRYHrJNuoWIykMmGmoaI7mnsyfT8agvt7SqjcIRkPPo/atSxTfdh2/5MMiR6
fuWlp4EeHwJuWYM2q3SNLXIJj0pp9kT8OODbunkquPYt2NKgM5821W2MYLFndo5Td2o/1IONNvpz
8TBdi9HtvrOwZgb9I3cYPFopCwLjTNuViv7RTDzD2LWdl1ihREKiuq2M6YcLpoCV19lCluvUDOIo
V/m2fP0R7v3cQv5YPX0JFuds0RHCDdqKTARCq2O/7SpiXCNcEUxYg1UcoBhDF2af9mclipWDbLFU
kb+0265sv+b6Z/69udbZrmp9uXWnh1V39VcD4lr1whwJpG5HPd/AAi4+FyuLDo2NY+k8ywVl1W2X
yIkv1APDqu0/hRJBnYUt3bBjs3bYj1nxrMUD8LzfZ+7XentXW/9eILFO04ZRJwZQRAsKEztR0H2P
CvDPAPkfTIRkK3f8QYNC3OjZIeOPKZoO74yzbnJLcPdhDG81oTx+jKuHEpOgFTEK3k11nMHp2NFY
+tnmQQ3Il+fyAiunJmsSz9sII/oBSIVtHEeDhDASa1Dyv4o0VHqvxleG+ils0ENSugYBTusaUHR9
uiGE8FUXWPTOJr/TnuzbTxb470kcyAhLGUAevfojTs6G4ttlUMt7e3iSvkTpO+V3eGMEfwMjuPW1
h2K5AOaDnfHl4B9mezkDzPKt1G3joE69npJkhbWAV9i7RTpgq+bgaDt+MM+1wbOXIO0PWnVVEjom
OwvcerY3G89cggqC2nbOVteyr/Q1ss5Fubr6Gson2zh0iCWk1045rShYVw9dQl/SJf1uiXveKZ1k
v7N21N9KIvwulAlcFRKZIKEXN/u8QYQ4pN6X4GOyvHD3s33Sn8zqgnfG+rGqkVq4Re8D9wPLwara
PxpOJIZQJGHmyO5Wwh7yHCPA77W+8NFuzace+ZBAUf3WDOeFuORkjqeZBh6GcUvmNQx76VVzIopq
BK5Td4AhKzvBajxmVpiKsC2iQXso+dg39+mDYxOjheUHN040R8QGrLB25wAgGFZ0qBesYTWhFLiL
CY+20JQCZn8iPTe84zW+rAN2itLZSgO5IA31rX6XsljcunaQ9A+bE63dN8feM91NyNPK2Z52IqpF
4NCnTCEvHmcJ4QhEGLInxk+bm+4oPcCfdZfl2dG+qeqLbflLhlpKYu9vIhS+pPqaOOlqJLMfIFVR
BUXmw9iNR8jZHpOUOoSQEVLwcucAI7P7LpsX8aPVwmL9htBBTfyHxH+ksaIggyj7Eo25Noxr6tQ+
sixU5MkfaAwH3BDrraYrhsSvyVrmziRrsW/stJ52uFs8W+l1yj2zCqms9ewxWe6XSljW3kwjecYa
LhC6n8IrqrwbtAxtA+oQ6rE1/IlKgE7RyBtY3SHf/FB/hwDUVa46+PV0LodreoXj0FHUIuT1FMlj
ShFJNGgcMoPJbC30OX4Oq1/kz/QNnDqYaE4KV0iurLnDm7CIcAEBVoSAKJEgJOMi5qICAzzJAMXK
22eXpOsyBERFvbJn5177UDF/GkaQT1Hfh3y95eIrthuy66aPefrQyaFcR6UW0e92dcypVHct9sMD
ngz24tG5Ni+r4TsoQGNtEsCBrpxoIEyhOboFTXxV5Z21HDfpkCbHHHOMfj8ic1PsViN0FL9XHqs0
qJVHInSCXb9JvjI9YppJeM1I1fXWCCr9Pn5m7+nZl4eAQjA5OLWb1HdS3xoOsryT6yObr8T2Zx2d
+DwjMtbz1e/z1JfyU/+Wi1O98Xg4dXvHvoq3WH70gYgWfTACZdg7WlDXl1taaaIXb+6cISIOgLzK
x5aks6zspfHQrSyfkZa/rizeKymzt3wxFZtpdmsH4WRQbRd0d7QmWN5M+6i3nvLCd7F0e7SxrPyV
zmjdh0CM+ECIjSTTZ41fD7PLpIzmjmLHaq054AFeaoE6zd7sQpZcNQ7Ysdm95+lVkcIsOet0m7pw
kjDd2I1duNgRAU3NS4AoQKNvCNI8NGIW0nO9eBRQmlDdosEAeeAPirsgyyH8nkKO/qr03iclP20j
7/eKL/Zc2fFwrucmsvQUrE7Uv9CtORUvVGFYnZg3bLTMECIEVIgRpfWq+ZKs50Z9Iop1S/NZSk50
MF1qEWMRVcZOycNlfIOV/tnZJJvedE3nJYCX7w5UuVNxLer9ZFxN+0S7qP0hJ889emo5rpSvehMq
/XPKi4vrpr2qxiWh3MDiReUUqRVEbI6UYwjXvpT2vFg707kQXhGbFI3LBm3OOyZONl0b9oFfCStx
+4tuaa3sx3MT6j8ITyQm2eTp44nbGx+65NgZp3w7agPiUOeK5FHd69KlJCunqNkca/2Q6npAVtlQ
0koQVnIVvuUiyJVnqfEpbLZ1wBgx1jeE4bThsEpBaYYU2JEmpWGIhgeIbb5Ry0G8xNNilvpbCEUb
0WXBK7GrQduBCtyO3l9a/kjpF3Ia+8nkisVn58w+6H9C0JUUV1G+Gc5ZawE1eIzjKUQ1wBnY+A9j
FdG6pU2ffdPlMwEJcaxaBlb/TmTLWbyZ8okdups8RfYLzSWJp9Dh3PTrbve7AZLJM1p3vqjfdGqw
WNuKGRDKrvsi6FyU9fc2GyE1lPpnxZyZlQOho0PZ7Ea733r5Kmt3eZBQ0a+y7scUnCAOFS8Y/zDG
7f4p+1hXvh/u3VO8H5/0GzfYn7+l71xs84whYHiYH1bjEwlC0yiFu77K3yg8H+z6SI2OPTGPr+3F
+kIUs3yKASJR/TT8dfQLfwWagS6Vu14IGUky6qhp4HWCxkAupT5KHY0BayETfEL+ha5mS8jrhAkI
JAvbjHqc/bJuA0DXe/B4Xpz1e801rCHA+YpYq4MCK9kB31hqIJvqPGrUuypl6Ny1L86o8bDcP6iI
KyZl3LkkiKNzqwsDiG4MM5Ak/ZX4K0EVZw/6IHdc84xBT/Ouzc/xthcbzJzI0YOnZQmVn8V75bhl
GahnBAWzb6ty2DAUNiCBRfS59cYjj2PFgABCgE8arkK4f8+zp/x7bPskghaRMMEsXFMtlEqSGpdv
JPURGw+NtNhr0NpG5mJMZqLuNdSEhK/h2oGejub3bbh016k9O8+bfXtLdhwUgLAahNKQAVN78vnc
zadna3qrqTcam7qz1N9H4USqnh0XY/Hb8VWZ8vCbpn05y8BYY9G7ZNW2myVlt3ZIMyjHtQlm/Wqv
T1sWpVL8uPXfO9oT8jlnRCESFl8lCikTRb/U06vfbQSoG6pX7SAdajv2KnK23BLuaNDLSIpy78sL
dL0ud3tpOrV2d/nf3J1Hd9xYmqb/ypzZIw+8Wcwm4CKCITrRSNzgiJQE7z1+/Txg1nSToErRyl71
bKrqlDL1xQVw7/3MawBTReqS4acT2iJC0qbbT18T0SGZK23Ebp5763Icjbt6GS5QyGPWTRp51WQn
lIs6Hfw7nWdFuhGH6EbB+28UY+dzfBlUoDrM9NjXy90USEhzBBfacmHFvUtn+tDPwKjq5EqCUjxo
/QnO7y2G8PieHjQO6ymvVkkXNHHsnNYlhb9XXoYACng/0y3O9cZhshy8OLoDuk9jWyiMu5bErcko
MeZj5wI5cxVcbnai3P8MJKh72XTbWWLnZXUA5CN/mGU6YZom4CX8tctg/wazJZzEkGSbtLvRmS8w
7cBeMhDZTEWB5HA2aMep0w9oq+mXoZB/qpYxPdUqGQ0AGfwVErnyxzj5KVeK4QF0/qZ/tzhrq0RG
RWWIKZskBITi6Xtl5hdD018j37IXkui+m/XCnqWksYv5KVS51NMCVp9iUBdWbLmQE6d+yjpGM5yF
ZLFydajpX9LmX9MfHdH7aScJCvCrSt4vGOLy3Q8LQtqZS4NPu1h0WpUwrRK7nCtmPPGPQUs5NLXk
PtUzWDJJxF0ix9Cd88+6HF6Hws8mqe+NxK4i5aKo+k9d/0VTcsQp8N4sF8WW6UyKK6q8t4xrqWyl
S3DZPnmivgujQvD6FG0ldUkUSh6mrV0B4DzXaS4GEuNlFPt3akD5GRsc83VJEpUW5U4bdHTIoutg
6CzXGOKecwzdQFCZ9OS5rc2p2MvpywjSztF5EgzJ+p8Rolpgsm5a2CCOUugMdBHp3bXpfaaQMXVA
uLp6LHaSlu6X2viRon9hz3Nod30WMi8d7WysMW+RBPydUKZDICoqd0tm4iVMB7UuUEKKSJEQIhfo
4jX41kIUClVHbKxbgO0AyZaZ2jo/gJLWybqiRwubYlIJLvo5nWcqrSYnGx+OvZwgblVyXgsiymp5
NTow9VJHzpWECY6IAJlK+t1rKtOl5nKxviLV8ZJ3AGXUjIrMbdLkZCn0vbE9KHZWRQu0SEYbw6En
KdV+ZDgH7Bra7gxtqqclRuiutsKB2W7J9kKoq66GG0VF1auHaSJkDF0FwHLRmq8p8rOGdF+O2ApN
AfK7VML8GvgEWq30s4soWRgEJMFxoFdtIjiH18eDpJT3sW66I6h8UGvQRMwJadUw6inlAhqsJdpT
bdk+mGne2GXJjUGztOry6FjrLfe5wOc8mg+jSbVgNWyzute+jmZ0CBTxWYzJJjDhq6tSOKTdSBmk
wSRkwAPGUFicyEzEHX7s9+G1LmQSjOeUXGNgZoBIEu9M5npMsBnShBzLx6VCJXG609KA3nA+fwcj
l3CZpscE8q2Xgot3QiP/nmZSAUqrzpGfj7xhmCuvKTNygp4eQWEKms3Q/j4YG5N8MaCSkb6APjYd
5Gh6TzLcuZtOed/JDlpyhTeOE7wk1m5MzdOC9o3RJNzF+Ht0JtdcOuQPRq99nnLFCy0u+1JHRGpM
YqfvINtEhnwZmPPPvqZ6t1LstVcPO30s8OY0AAqHPKwApILA/GHmQNGjLrLhJjy1wr1cgk+rk596
3BykCDMRsUQnu7Y42aWBCizMFKYNid/O4R24PtNvkis1lweG5fpBYnTuqphYMdJvdyJdaewQh2sz
g4Yz0GRKDRq9XNxxZph75UaKsxUHe5WB/PSDmRZNMPOTEApyFSs56GGZX3TS/DwnsT9qecTKxEuI
o7RS5vTSaKefOOVinImgYNu3t9qSXDSGgQeKFNdeIeRf9JhGASP9YNYfOtlVY1ASINFyt0o5SSIG
+rt0pNXELtzpQ5Y7kUy32DBMT+mvg0yt3Sha+0BGfKGuU8x8nh9hKF0Ldf4lSKYW7y2oo2JJZm19
KgMxIB9rG2eY+IR0QIR0zeNTYab0dyQYDGndQ5Vo0YSvSCwihFqdOvWYeXp6wWQo0qIvmrGe2lJb
78SquQfM5neiiVZn+llQkL2LYhq7Sp+y2zXMGHtYSEnNHSjr49US6LRjx+Jh6bTqGM7FQ1uWtAVp
0/Rq6SURl5uqI3w50ziCnnNp6gw0UMRRHLWk864lroiyGvnO3DlxJH8WkJrsSF5lqu6AlKCPlWNa
m+1OS9UHJHGvRkX6GnX9N83Ij4nY7rWJfAgdvAGhIMVUk1MlMqlVHhuNDnATKa5Qaxlb3Uz8vPiq
GA230FQ89SlNSSAbxzFpr5uCDlVad4hzVfdRqn3/ZorFk9TMTKmkr0UUh5TmGFQnVfoICh1Juwqx
gkHNdiqJWhbSnhJTim29rH0RL7L9dBPMiuVISGaRLN3FYpGdxrj7whWyuIJSPueIGYZyLRwR5oo6
zOjFUqZxnQNb1EWmzaoWmgzfowPMA3Nn5QYveyhOpRIbrjU/9bJRolNPE1fTmn0/5p2jmflVv4Ah
LqX0MOnWc9Fl2p7hLVJZpYsQ2csMzJyTe6CGTj4zh7wZ5/DFSEPBYX4iObVMY3dUw93SGdADlOUl
jwZzHWo7eZT1B0kNHxoplQ5oGdINgl3gJOl0WSE+ZefDVcqF4aDqxZQQDy5wEtrJ0qqXCQXJpgT4
JNf0sfJwuDRQsvILto+qRs3BUJnwxU19LRXd9SID4JQJCkNC8MOSaqdfiWdM+8IWjq9RoulGnZQ3
JsXHooGIMHDICyJtF+SRuRsD0C7sr1m9ruVApJLXnwJYEIOi+CgTPkKZ+wGkQmbAwsACXJWJlcxc
p7VdK81kL4x5dAnkT9Yx9agzdNkkWiQpgCbka7/lk6o6QjjS1pu9RivFndlRbjB0P2Wi8X3UAlAI
rKS2B4NxoBgvqaOjdbfrjLGi1aUk+1wLZEc3pzsrZCzVVfLzGEk4m/bFtxpwkduWNKrbGZXJBZgm
WGM4CHnACJ3TbQpi3a2gPjE+KR4yQ1T2stbcqfUQ4o1QXi5xyT1Zv0CTG1yu+dEGM/ioNupFlKBr
MklJDBSt6y9y4OE1V9peKxoBHU3k3UYgg6+1ayHGlpPAgbODiCtRCO5786IMzZ9oHN4u9XQyGhPQ
iRHJ9tRVQFDbC8wFkRFZ+nXQu8pDRwag2tEB5+wrWviUFd9z1FuyKT+E9X0EJfAg1DWqJFkFMlB4
QIIOap9cLFy1XNsr1dwGTWP6ac79lbQ+iohcONO+tDJU+SJYtOWIMmpXMJyb5whiyrPa67kzxsU+
jGPBFqXWkUXlm0ndKwtS7E4Le1dJV5xUCJO8yUYvHOGQW9EXS6pRFpjC75Ui8fJDRWSAqPZuQbNP
EChqThrsCmdJyZaUzroOzP7asEI0S+ov6pxJLoNRKks1eDQr/bLuRPoVSW3srHukrhev6bpn7cbq
eyqZuH1YIkQih/nKNGZ6pHLpLpPMzFxMvGTZ4yzCFzl1X1MVmVQxMPZKwvivraUB4HDtzhX9JgWM
9NSemrL4msbG1ahHJ6BJ32uhc8eAZn9x0SGSb9cqnZJQGx46cNJI4dGZDusv+I8p9pLKMOX0L4gh
gOdhaFrTvgV/BtskCgxXG7i6hST05njFlatGCBKq1m2Dx9Wy9ZIGqfpOVT6VRV/YikirQBsS9jvE
yir6Oi5fpARmZRsA9qrSh6i4KOX8JpxFBnyGxvy/E1uSXuVQa+sVX4qZJ2CUjvQz4+BYh9ZH5opN
S0PWDiNAWJa7pZlO6WR1jlRRPCex+jTpuqutOuBiVF0UJUp8gyLBSElnX+yVz/08+PkCgaDN6fX3
cf15ntr7KjeOkUzJ1qkMi3K59VQ3U1I0dotSdNEkfTQnLMyAVvFB4OgjhfNNEIr6oTKRzIa2BQ7Q
vKhBUTNomV2hpBlUTVTQ40gxYcV7WZ8UX0HUa0iS5HJoLe6qqHFzgTGMpszHQeibkzlmEpMrIXAW
VQdIDkCm42Zw2mZ66Woj8IEBF8ydLKY0edVeaOFAWdZZBkyf5YeOP8kxMLSDVMjCXmiyb8tQWY4y
1m4qBAdRHzRPXImLQd40YPN41jUilb4aac3FPIHpXxq0pIeovtL1jLJC6dEw0KL+YhcANKQ+mxJE
letDiujvBWIYtyoEMQ21Q1eda1vE+Wivj9lah39qpYUOazh8A3iINjbUgX3UV2QKo9DZrV5WHmWt
V4ypcQohlQkgDK7VPik+jXTpTCu/TGOxPVpFDCALhfcKTQ2/A4Ur1FF4rHtGbab+gix/eMzGZtwn
s3khSVQhkWYle20OSAmW5bOVj5Y3hSTcEUe6XSmTDfK23Q9KbdnhpHbHEqdctNnT7DayqLWSKBaP
QNL67D5EBDhUp4TSTluyPSKP7lAmEeSkiguzUm91RDL2wI7TXT4oDroTwiclnC3PtGhLZDH1j9Zy
oCCeuBcVcJ2lDGwqWdIMODEm2fgq4PlHAySYfSMd56tq/b5rjqWmRAeV87p224FUUQwSii0Zz8M1
RDFZjafFjCMpHpHxTk+Coi60XxNEolIJYa+2mPyslZ7GSk4vq7b+2QXTLQBNjXONaynR8sGTqtQg
5y11Z16YY0mQctmVHFayLvV0nOSUiQ5oMrFxB7GdD3M+HdNZtA6F0Rw4K+sLvbecEHFPuzDBHlZG
RaqTGeleH8xvdaD1HFZJ4MUVWMAxbNE0jjV7QWmFm3kcToaMKbqOYYch5HQEx/oTyGyZpkxXHpQh
/WbmtG9TCfVjsQdhKkS2II7zoSyDy1BbGEWmTeLJZQIKIwMKFXHqGTnipMkIv3Ctx4YVgjt36LYH
9ZOA/Cag16QAnziTj6CCvs/HyCnHSHTTVsSduLUmT6uKwhVmEwBvhh5xMTFG02PVuNNoH+SGddQM
tfvW9rFfj4Gv94L+TVdoRxSy+k0BjpA3YMZaPUYov0ryiypsOh5R4Q9Sql4MWQtiTUF+uKS9lOUz
U2SLpNSgxYt6r7rPEFt3xsXk/4uVu3kSh89xMe3B6ZO1ZkBe2Mc/jZnpeWv8lEGk79VuL+ZjYitJ
96wL1qOV0yfEUmEGV63cDbXyMgKjRXTEr1TRuNCm8MgZCcckio88RPAFdWnuanO8awq98wFgXfWA
BMQwAU/SjV+aei5c2UA6N1eNDrYQj51cBaxRuWub9DQEKRSxiXGeqiw/oXhbbtRNKf1GEicYhT8j
ZLmBjFKGhi2MH9RHWjUhl84TN5xMd+n4vbUBdyeQwf8PVr/vmjE8xNVRIfe3Fb084sW30CygIRZP
dBoK9Ygdc+lnY1jvY1L3SDcGO+cHB8sCn04Fn2QYzUsb8WcDVi3U/BMJfoQGDurJayEjFk5bqKhQ
MNMWaYGErXyEfBUj4C1YvhAYFxTIzW5RLgw8BDwrz3GxtpiQJBO8FvTzme20NfIWC1NeOe4YoQMV
7lLgG0ytdascrsxwYoTCYLVR+bSsgN5GEfA5atljG2QohYCJ6hMny5GHzgQmBNaQXS8CyLO40R51
ehVAZHRkN1JHiri5deZiQdcG+1j/hkgOD62s+l0ZBicx73/osZgdWndEI5ufP1OsBO2VNQbzVebn
eesFYu6rBn3TGYEDF4v0DuAKqvUleRrNfhPwS5D2pwxdnLpXbi0LxKQwBvW+FqpDaHaapwoGXx/Q
sxSeFDSv6NDR2jMYDy5mX++1WqRTK2ZYYOemvFsCUwbwZ4EzhimohZhDx6NKBwOSkdvVS83YMNsF
+rQci/AHxKH8gcvMl+oJraRCX7GHYrHXqFPlrNT2WcQ80iioSpNVUNgYbwZpuiviJbyxzOGGvxqU
sCSHDPDaR+798A6CoQeBb+ZmLiwkSOELFLaI4DYWCcxGzWhamGWIxQUizrCeWw6JTowPzTwUn6fS
g4ZQXBuVwNcOwFMw+i9Wk6UM18MI/h9TvDoQMChQ28cxol+eAnKkjKsQ60PzwE1G+gVBo4Lwr4DA
QRwgN5QB+QjwzNSQdjoQkkGJvsaGDqKrEb5FPZ+puKoaw2O75ziYqwVBTElUkKsgmTRLCySB5ENY
1YGLcEsEMYmD1vBhxDF8Qcx4kihUd4Uh3lY1hXoXTxcwwdEAAlBX4AvhxfyUDLrQvg20XVfOC4dn
ftsYAR4FM+BVbZ4eDew4fEYH4r0wiPonNeKBxXGz+LqSz6eFKQBuKtA9UMPxMDVsD/iNALuwIL2A
/w68V57TH1G+/r8TKEAe4N9zvXAAmt+JsUkq//yPb6vJj6z9hViBKUL0QlwXsWX+5G+il/UXLsWi
YVnoE6irkDB/8i95AkX5C31VU8Qbj4oGX57/ECeQUDuwUE0zNQ0f2PVP/4TpRYQ3qoKGrIqWijQX
8fkVkrjV9CvY19UUFCAehtA1TbiVNUVb+Hntvcpm5ED3Pyec/F4MAWM3NL5wppfhFBhQzNalvRVD
0HNrskpN1HdUpy4TsN4X3G432eOJmqXyzwonrkLM/ymc+DHeRnwBmwpFAwALiAO5YWBu4b71m4to
Bh+7C78X7nxRPr5597/SgXkvA/MaEjSvJCloJUqKpW2WKFaIg0+sfSf7ug9Cxo7d0HTFr62HT8gd
uMIDmfDvY8qroeFmme9ibpZp6p2cmNlqruKKtsSMNfsM22Ec7V7ZRWCZLsn/96ED9mqvPw1f29KR
xt3vf8O6rPc/gS/VhDdt8t+oe2+WnXQWF4xKbycrYNnBP5C/T+33fxIDYqSK5zQPeCO73athU8rN
OuCpLpvsRm0Oenbz+xAb1eH19VGS62ww1DZ1A23X919osnQ6ZDS4G8G9RofTBeKLe/RyK2nUnDvj
mOCxeF4Y973A52tUqKAmVFAND0ld3ETtwyZYSq1g4nwgTz/mPj4LRyBA+3Or+/h1UpuwB6GRasoq
nfp+eSK2y4kJfXK3VDOXlItmdRCJnytSLmVGHpvOh6V7spV35YoQRRhEKkZfgDpWKF/Qtm8xK2ni
eKU/6fib4BynZor+bE1xVh9okAejN6WmyfWn54MocXuN4ihQx2HMI7S7kKIT0DE4hMR8mZahBSGv
IugmfUqUdJQWW1iCNlwRF/D+oQAtdHrRQUqvUiGBXOgXmV7yr4xNVhj8s8VqD8CoNGaAWEpXODlK
KTw3MnjSHI7Rp3SBVw4rSc/XxEQXv0lS39E8M3qrBiWqDm0swQDResnHKYgxHPYy8DXIT6VhqXKn
6VO6xw5db8OAH2l24QS7mnKA/YMdiAqpOxPh8z8gF2B2N2KvKtZlKEnDwJADMlPNfDnBouFRG6d4
gZSC7GRDlmWopSa7ukwOgNyGGEJ2FBK5nhdbwTg61NbsBMFJd0ITJVEugk6LJOlmoXyNhaMiGT3w
tjqTm5GZRWD1y+dQr7sMBdwsyssf8gCa+UVrx3S+lOhtqJR8zKzW7KGPLBFbDOoVBWQSfeYfRaoY
EEBGrVTbF70cAayy1thUXblhJjrx6oy0FXYyNUwOi6CEKqlAmsTk5bEQjdn6omkRDh+7eRrb5RoX
r9n8gqFXHkj21EqToe5itcow75oH4PZXTVswYWm7ZE6fA8Zc1kkI5M44FXrcK9/DKGy11QeZtqGb
tZEwLS5MtRl6xCANMRkXUN5e0rF1XHO6U5AqVvezjowgu880WQyXYz3MA6B5S6xykKpWU5ll4DUQ
d6NbFCA6dbYbMZnw8C1zTBKcLrPgZlKcobvHPAJ33a9CLGCmxHhU74uXzBxV5Uc0aIn+dSx1uUUD
Z0gXsO2QvYaa+k4ttDr5KgD+p08OZKGA76dI08T8QeYbiU5GhNoCRFRzViIAxhjLnaoOFcPwgJ0T
GiRIBmhjgmyypUyZ9gUXsH5eZ5+xFSEnl8UQFYWbKEZaPvyKvFUzJ+D2MQfD+4V5EN02aEhRas3J
damn8M4DwG/g+UGcS5FRiADwi4rdgB1LPistBOczp8rHW10xV40+0aQ/jST1RgObaXcUotYOKHJa
HEvS7rpYeo6L7gqPnZVK2ZPWR8jIUQ31iy+Vmskws336/a/YZjOc2UQmlUHpyRAh0L8/2Yo8NrtF
hEXS49migj0KdSbF4k4396MRMxVK3d8H/Hjj6ShSGpahyIomflh1Qw1P5zZDUE/1cuXLAI9UNpcz
1+rGsHW9GQzFQkNVxwRSEfHvfr8sLU0UwAQjUY4AMh8BVdqR99w/MPc7xr72qXuQMKIWY482tv37
BX68KwhtMv83JHROza31NR3cdJZQuQQrOro1SCEJrv7vQ2x0pV+Xh5iBqa/+7lR75mZ5wYKnMhos
cLdgBuDVQ8vDb53JLb3wakpovPyTgPi8S1yBEo9U2+QQi6ZMdWEYyg5E4U28l/ZpckHf0JHcxjcG
l0nZn69w/RxBAfAoP17tLU8QYTxWiEvXIfOGi0k5GJ/Kw+QX9wKoRf9MvI+phGFIVAhsRnT2yZTe
fzDDArIKFByQJPiCqHx9ofXiJZ8X8CAIez3Eh9nr5d14Amnmhs54o545DX7x1byLv9Eqt8YZiemJ
+Ao8RTG7nYLPZ1a4kadYt4QhSxoWqGhR06nbROiAlxRBSwRIUyAXHBmUVuEBJbb7r9MNxQQvc/Ln
ff1HXvOv36pBo15HoExkP26PuXmQCsGs+STRbpmMr7qSnftWNs9OWW01OORRyBZXHxZr83GOSYjV
Zb62Tu2JLOk63wuD1zxKt0h62tq36RME7/L5zOOU+SDeZO4EXbVDCInaB2Ig26w6XRq6kgLwmbUm
W59lfGz2YJ4POsbX576ObX79Gg1ZPWRPKG1FjMXff55CQ3dQxIlmV7w0J8mxHukQHlN7svUXRCQe
gGSerwLX8mezQgVhPgn0k05Rtn2sMZ4eZTC+rtD0tc8LZinDtbQHFL6DNgyb5BLe0/mw69v6Xdj1
bb9R/kM6fOrTmrCrP4tOHSgyDcPsRvUaH4Xda835/ZtcDYN/G3DzbKVuEmMY5jJ98N0AUBkNO/Hn
qzHMhe70P6Kr9TmDtZwVe3KZuHrpHSXwfjhnRb25Gdd3/O55b8pRplRk5jN6Jh38TwQKY5RWmOP+
frXSpuj9VxQ6FxyqKK9ufYQU8CMZeBl5p1w1B3zDrnsvu012lX22avrFc8UZRcIiiU0py1v7hb5K
sskqJIkXObqal7vpjeDWDkInnv68ltW/X9nHU8BcVfuRpjRwIeU8eP/dhGkelVkgYwKoP6jBpzK/
+Qd/vylz+a1aterWQkQfGvTfqUFRz4E+a13jGff7ANJ6a2++fLSNRBPHANzTOKzfr0CrRoFkfpBI
WgKfxNct7eoCFPoersm5WL/Y3O9ircfbm102QXiPx2pkROBT39hgs2Dt7oTL0GcualeX5j4Ga3M4
lxxtrGyQadfpdaxKoSsEkX7HJukdO02vAL1IHJuS1931vn494/wy2arX2XyEz1b159cDIU32Flbd
okXc90sV0gBxyqpl8EQNuoOZFZK/IInrSmjo75SfCCoctXPP9xebec2paRBKvFFV3dy2QCoZfFml
tIP/46zuKujWAQf6JN20J9mB7km2DSzf+CeLfRNX23QqVF5rLs/EDdLd9CW7llZS5/LYXEg3jBXb
uwYrpj/O1l7f6tuomy9XUMcMABdRRThsF+pRdaOrai+hFeyVDuB+98xO+cXlSx4jsgktjWR0u9fr
ojQmIc3XrwjSANYutY0b7D4/oHpzPGeb84t9SbsZu2V0IcnsP+xLHEgXOYnBBeaQj33U9l20qAJ3
cOX/wto+HGPGeiyrq7oZLUFKiPdfa4VEaNp0rbhrxacoQ3zw3AXwYecbKqLwFJ6UxzSyt/VJOiMk
kZddu+u84rA4wxXUa02yg+/KE0RtrsBv9RW86xZAiXfmtW3Xht8K/XPONpW2vikqmyM670tVm/IZ
WJeL1FTpq5PT+sJlsK9PYGd0NGBk0utz7ezXR/b2XCUsVS41p7n+D3HbPl8W/ErFBUj/Wi0FN/KD
+WA8AirfJzbmxtSE096wDX8+AWS0XwDKx7vktvyu75v77FjYf2Z+RN1LEi6t0svk4Sa/bfMUxAAb
5tKALFFODswZRA3gFc7jme7261/zftWEkdC2Y36CIN32BFLDBGhtRZg1QS2uV2O93DZPhi+5w312
dlWvt9Nv4m1Png4bDi2oX+OtN0prJw4gkv4yJS+2oIj5nat74r4O7MzHQjj2sIE5kwJsD12+a5Gz
HgCSZVFNqZtjSNTkHmcxlXk9VNOsMzw9S/dmnJ8J87pF3i+VvIbq20BuUCaT2rzBYVGbOTSBdA+e
QoqKbcSn2pfBatmdq3rFke/IN12Dnuq5a+XjDqK7bnCN4SeFZcz222kMSRA6A57DuoN0O0F0A1fd
fWwzG3Jkp/LFGvbTmUvlF0ExajMoPSymXvggvT+S5FKYqwGrPVRBrqfyURDOVvu/imCSKJK/8fo+
NPLrAsHAJraKXfyz/6kfoQQ4cb2iV4V7/UvpyLv06vyltb6lzVs0aROpokKuRbdos6wa+e0xFs1i
Nx77n5rX+qYDfLdxAXhQaqCa8vXM8bc9efk83wY0NnczHd5ZiSHFYF60a79Nd+lT8F3+XuW7+LR2
UnKG7rvsB5Pn+PFM5DNLNTYbo4gW7GsXlqr6A+UjPolYLO9Wo0TJFffmrfL9TwNyxHO9aKjjcE1j
gvX+k6kWowDSBZi98cD5HdMjczUAldyZ8ym/Gvf4zv+DiBx4Fr6y6/zw1T/rTUK7XjkyoL5ih34Y
9Xhkr+7sONsBoD6ujnbi7ZmA2xwEo63VnwnTY5moHzJZbUHMBTOgnK2oU/3vaVLtySkNB5EH+7zf
5aZ9gwz++3CbBlWRyBa4EcItBYLPfQI7Ul5I5YaXEvCPwBTzv7m+zfZIu6jQyjWgcWXt8I3xl323
17g9pvvzd+KHBgfOytLagjZA6jOl327GXqxHRZqVHNiOg5hcE7q9i/TEnoGNrx/qFciOIWzjn3OG
/HDyEJeBusJ9AcyABuD7D3XoxGBMlJo9CHLWLG+G5Y/v4TUCI146i+t0e3spVRUjgBCk8K529Zu/
jxnxUDvrjgcY5pzNVtcP4d2xtom3frdvNoKYgu5JOuJBRrEHb/FEN2PHGwbX0+jBeLtFIsQhw7s4
V4F/TDk2oTf3olFNKiKaw7olRHvB1tNk3kfzBFrDTr8Qrs9dh+eWur7cN0tFZ5wp6ki8tEl3C83i
QYHnvcqQ5D+t2U9C6Uwv80P5un6mYMZIXoGicyduVmgqYtGnsL92HVpDbAobRBJUDhpU6guGD/6S
oO1yZiN+yGpwcSKXoRxYpwofeu8WuE9NFEB6QI0G6av7hlfDd8ZG+AWmJbPP1/PmXNa8nTFw4OCd
jVEovVu+3g+TIVmJynLGC4gDtTp1B4rXo37AUd5WT+e34S8+HeoqWtOM8mnDMxd6/yoRWDNUVVjL
D09HB8dD14Kr2LwiFw9tfQ+/xv79Y/1wGa8NljcBN+epGmvtMBY9BEHpStWb3UTaGC5XZlafCfQx
W9xE2hykUon0moJVIEsrLwUYeBxpFJBuhzbGz2KnexX5MC6llCO/X+IvXuFaRq7VnrU2crd5aqqR
uqXKitk89kAyUhd4y9rMFHxyjWln3Z2Jt6YR74+e9/E2+3HWmRMFGvHWkqO9lPbNhc65LRxRMTmd
ifVxV7yPtTm40X7M4PSuH8xLeIuDCA912CMMJXiDu+JNxF32qZ2dfxR17QWYIMksZZNI1UauCNWE
tuZKZPyGTlBkQ9rAQTjtwbDTpabEuUg+Geee7K++Vtn4z7ibQ70XGPlVC3HRZjJvRndtT5c+iXi1
R7jWn4m73Bd+5J9Z73qebd+ozmBBI03WFIyT32/LaE56I+9p9ycHI7PXSVzkVPvpaN1Y/jro+OPO
zvq9vglobXLkHF+IppMIiLTVusyK0V/gpQ1+xKUXe+ea/788d97G27zQRoLJBpwfIRN3tgeEYfbW
LVqDbqLvgh0UQe9savwxkUNxXgE7qINsZN64idgjE28lgUlf0MNmrTtQP+6b1kaixsVzmYE0FGjF
Tx3hcC7X+cXt9T709ivSZZhOJcpKnbN40VcGx5/wXEUvhTskOeoXhS/fnvmAPm5TEyV8qmWGVrTN
rc1qFaOusGGdkV31AUbvpV1tM612O0yQs33sWAfnXLX6oV3HqOFdyM0q0btXwJlAVEEcgCknd/Sx
2hv+Wh2fbfN+3B/vY61//iYDgdZiTdnA8paX6iDQYhEuATPvgheG8HZ4fm3rb3+/H4lHWxlMDrnA
h1ZWGpWqEFU4f6h+uFfv106k/IKHgC3u+8ez98cvV/cm2noqvV0dvUipqYm2Omg3d1BoHQSOOOXq
u4ZJ8bl4H9O5dXHgesmuaJ5/uK4GGZOVihenrr6+ksbps5eirD6lFU3sPkaBNswS63YQZPlckvXL
B0tn1FQM6jl1m6Wj31ku2P3h8uVOUJ93PfBFdTe4DX1S//yL/OW2eBNu840GgjFgd0W4rNmLE3zH
L9o5eOt6NG8/FYU5GH7z8i8G1GFW5pQB3d+fikLtNnrRHj/Sw5kdvp7IH+KwtRUsNsgWt/1k6EXN
Cj5Dm/u01onrpb92wdDN+TvSH2Hk/61D3zsfv/9xtigaL+/fQ+U/lU358vLey2/9N/4GywvSXyL+
mQA7aKrLOgBVzti/0fKCZPwlgVXH4Y/mNzgFiy33/+Dy2l/Y/qkMGkSVZIYR1X/g5WXxL5p8+IyT
+b9Chv8IL7/JQkFJ0ASSXpvvxgoA2fYsR3FKRMjEz3+3LKX9KuJ/LfkLAKxQPtvt3xz//wq3AusA
y1ucJZsbJ1eylA7D8mxcTU7EYAjVikN+kB0ERdw3b+H672/8fxV9fl2Cumv/z//eJA+EUoE9Wxqt
ZoNnJW+HmZjErRIb8fN60aCriMowaJrhFUnT3BSfjO//IB4DTCYnFv8hbsF6KprqDKKMb8pVfDmc
oBna3d54mj0wn+7acT4T7v2ZuC7PAqJH9SAxq6DdvHmSkKviqdAbXtzsrk1DfBBUBz49LcPE184t
7v3p/69oTPQ4RxjXKluI2dSl8oy01XP/WqsUHt7jCE4zkg7uGleyQxsq8FN2r1+e6yKwc94cYK+B
AbatPTxGBlw961n95pYzoP+gfLQ8r1dq66f++F9qNH38LkGo80WujANdZVCxeZptrWBmEyzP4jHe
t0/Qru21mdY8IYlu//mLexdqc7tMSYjHubU8Z4e1EYpGR+Agm+YXLhLy4dlK+v1dxkxNJWdfr02K
TJCs4ub5mWa15EU5/0isK1W6QoK8Cs+UP+cibPIQDa0beoPijwELc806qPKl2p1tXv0yCAm5aK0U
mw8QK6iyY4X/yQ/ZxyzQTbxCPZTjjQzwT3KxTcHUY6x9MOGN9/u39b60+9fjexN3s7hoNkpDI25g
fEYJeq6fQrSEgvn291E+nMKvb+lNmE2DRYxWz75K+pEc8NfUHPOao+OTccTMrEVrZXcul/vl0yTt
B5261o3bU1joakHq/i9757FkN7Jl2V9pqzmeQYtBTa5WoSU5gQVDQAuHBr6+FiJfd0bgsoiX87Y0
S2FJ0gOAy+N776Up77r5bNUEQUTc0Wdi8c8fij+aPduI/jov+pNAIXrqH+/lwccBkm7sfXfL/e1q
PLjNFcTOn8iUaQjl8nhBfyYjwUhfUIXTP4jnWJbGnUR4emC8zDzQOAn8vZkaO8M42zKzq8y5Kvjd
73OR4xm+4xvqx1heJJJW2zW7emMdcnKSZh/oN12CBdlGQUHl3WABm8xIHTc4IZ3itUEIoFIdIjQB
v9V40HbQ9P+1e2Pf5b3jV4l7L0u/LpZsJyZPRrlU11BnIcMxzzxsYTug0+z6V1L4FlH40+9n/vzJ
4XZ8dd8bmIwjjAq1LDf9q7wlLtU+jEu/h0QSZXuxyq7JjJx9gZMrb5pkdWTBQp/My8OoOPlaft2b
Uph7H/IBezVe4VFcfvNLp39g0CO+be98CHQOi/xQPBSH+Tuhsy45aX/8/19WLrseMJfQfhP+zKrH
2jnENPbnHnn22SZNTKYNQ7IENhLvI4c2Zeb3rvsPteznL3FSiE3KanDTon+XdgBLNsrOXKl3/UZe
JRtUArs/P83ZXIv6w9JZhWWdSog+/WCYxr2iTPSP3Np13WOt404LrdXNnxuZSCw/nwhJPnOtw9ji
RDnpFoQxoPzinfWHYg9EdTds29N4iIxmvs33StJ5O+O3+/L5cb8FpmZL7zpqvoXW5k+uUFdg4IgQ
jg5+qszcZKnqdAjz9r4+16S7mW7e+37mfbAf/AABj7kc4cpBOSZb+LfFamk+E13yQvTOxqNQp1+4
67lF+nff7+tPMB3jbmPJVux96AmmwuiWqAl0boQNp79mPuF0M8rI/vaok25fiMoRbeR9jPqyHh/s
df+TJOWr8iHaitXwkZcLoa2aC/8QL2er6L8Z1d/angyIKBJ96KTeh3G1Amy9E1tp+ereEc+yTFa7
+avX381i39ob98dfulEXCtFLtEeGsndJgH95m1+Zj6ArVu7KWsobg4STRUnk5E33SDYud5ZzJbuZ
jqxPir5V62c5rOiPoW0JstnHZAcPwV4ePgS5kTNf9jcT2tennRZ6lMA28y7595fFZ1xfdMdxlSDG
6pTezO+Ozw6Jk66kj6Pqy+vtuUX7HDXxKbz/62tyQtyEl5Rc18Qjzuz9p4eZSWvmZO6RZRHoA2N0
3OYlh+jTEYuYZW6xPdunfI4PGwEvHvxRifT9oZqkIoPOkV/HwiAl1kX5YCGnBfW0NWeMMRNlwP+d
5f5uajLmNae2O88Wb/nKuVOTY7q3NiFXLmmwRznj8xpHddDcbuX3Y/DvRifjnzwaWMCh91H1UDQJ
r4CdF8492Nw7nIxzlRg5czC1D53EKgWWnC97u0i7BHa9bHX4Ot2bk7VbMpHZPT//eRT8L2P+7+eb
jHnT9weUmEykW9gDeH15wOxQXLMHZMgH986huSVqK15ke3Gvn/SdfJyzB6jf64Zn3/VzFf0yLpQ0
rFIixz6aTXidKtx5LAhx3pIfvExOYm9vqgftkar2TmxI1Jqdcv6XYfn/3sDncf1L81ZscOHOUlKu
QQRBmZAoFI13o+TnGC+Qm7zN3NCcXASfP/FkJtAHOzB6XjrkpReiggB5ZQftGIFnWxdrdaP6W1Gu
9KOzL2ZrOXMf/PN1fHlcV26CSjDJA4ViV2K4i3abIljSr729d+0ctLX6dAkbCGU6KtxjNqeb+O0M
j0tfYY/OPaY2HU9h1Rst01L0aKwg5eBuAMuzUq+DG2dNYNGivjefiAubmQx/M4pJkuA0heMA4c3n
1PLloSOrFmaiqh+Kvuzk9i4nDD7v/N2fx9L5MYqNHppFTaUGi6Hm04v6pZVCjWu11633sb6prcS2
eCIsiipZtCFp5m2msfNH4taHvYlBqQV/5HRvqUU28k9HebfuICHoBAvFCxNrq/dgPUD+vRY5buJF
Ou/KOl82v7c72WsalVdIpaW8K1c9SAfSI1feIVkOl2q9cG6sj/Yu3ZKS/ueH/f2zOhwYuRPi4DhZ
ywynUjtRqu/ycDGU92nxy+pnturnqyXKflv5LJ6TNjPdDMTNUIRk7L+E+9ET8p+W/ig+n+2cubon
Kgb9OwbIszuSwUC12/XeSxT3Tn+MClf1L2JXyxx83pnkeY9OEwIyMULZd11tTzR8F/fPOjnP9Z5c
JsPcxlqYS68goe3qPmw1id9JoGMkOfvKSDxQlYmWWmQTmaJ0xJOnRhnxSrAKshyGd5hJclfaKwQv
qFFuySjXM3Jew5qIgUWTw8EE81Kng8A2GaV+cVUXaYBXJMnFY253XfAjU8qwuiN2tIzXPVRX96dw
hKEcdMOHPNmnSqNuu8gEV+plmR0QtWxqkFRJ0yeJXREjSs1w2m6TaZhCAvIwohVCbdh7nhVIMKMb
Sds7VQT/kJ/VuxC6H3cXspq3JP+adu0TYDe+LOCVebzlHbrLiEQEosFkJ3mifltCZi5692dhD8VL
apveC3jgWixLtYsvdFlKiK0g6/SHaG1TW7Y5WQx6JTHdGmVKvlOsFzBCdADOBE8YuKJKeyA2q2rc
9BAT4rWOYj/YRUqWuoeoAYUJF6SPpJ2fyqDeazMWl1Hf2ME2aSrNXlS14x8AvhK63zVeP2xVs0+9
NbnOHCIqM4C1o6S3WtLKOxS05KAaelfC6NXyyoFS5UHn3pJSn3lXxGapISoPqe+IT04rwheo1MSD
b94RSBaX+iJqukJHMqxUsv8Ea68oFurQ+evUjxDD6TqhIosI4xokqNRP+nrtF5IOArskmHtZAJYl
ng3xx63uiSF4dEM3bda553PpqzZlUpIv6Cc3wleRf3RlBLcAPHn5NqRacqcHqf1uWhkfM+YeBGNV
XaPXgnYe/qqVQbpvIGO/JlggyK5MgKR1FjFyKzORFeAMOX150cgy8Z9tq5D+3PFSFlbe1sohcMP8
orBam0jSKpViRyekuUowFyRqUEqrSiMw4+RmmU9cH1meirFOjdi3CacUAlE1ydYwDxTLc66TlmDZ
gACwRoLYQi5ZCWKSBHh1K/lJBORe83t9TJYlDLQi4x9skpfonHKKQEnfajdXfuh+pIi7pE0IO1uZ
pEr4pJ1CSi+WuUBGRh5zk6grRfNdkJnWoGZXZacBUIXY7GibPiU7lMxgFForQNlpeirKzsVJn1Vo
MkWgBdW6DMsKfCPh4iZW/rDPrhojgNZheZYJWzULJGXN8Oyt61AaU8qLkvhcMA2pTB03MRN6UJKG
RNu2IlCCuyATtvGU9WUlkc9MbPQK5nujAh0h1siDlU0eXVBjWFZcTtBF3mfqrkQr1l7rSlcZu7Tw
o/Sy1E2RXHVaFRr3cqb0yyS1C4ZQIA+n0iYt8NoxIiBMUlGbT6KpQQMTlus1O5kZQocMNng5Xla5
e1Urg7nCdb3+R5iZxrvcyKG5zETs+89DE3hASxpSFHdxEwmw1y1YCnqRr8FXc2lXtaLhjXgoJyAh
RE0b46nowZIuIoJjQDOTZoxZOCNYTmOW6XPyMJ28qiA+cTHhRE+ZrOVxvlRcyaTeU3eYtCuqt9VC
k6TWX0uJA+2zLRIXTpilCYJMyd4LD2lF6XkT2HYb7bIsrGtgM4HTHoVEnt3alZzS2LRpKmVAdAsi
agPLKy7g8DYg26QhB72QS3YC0tGsCxXLfRuFPSiEhDNunMYUTFxY7gtVa/L6eQC8DTyA8POm5afv
9A5SVeWp0ltU6AA2zL7LjBV4DcL9FhKA2qs8Bt+7UEj59AkGd6y0BFYSg1M4ap3ZkgTjBfzNrndp
kHrAmPlVRG0gbyDfQ6pzKLndgws2vPasO1gb7VpylZtcS9K1l8scQjozIIZFuXUU6+SrmbwwVOk+
bUC4yr1qn1rPZi/VKuG2I8xTGqqTXef+naHAESiTX+g7P1oLzOyACXLhxCGuA0eCxjv6Z2Pipfdh
j7JC79pII2hXzjZlSeam1zgnh2F7KxXiwVKIkSqNXZSnm6FPtlEMx6Uzriyjfsil1F/Uugk6XjFP
LeOAIHBcMc64rtr5ZaBp3MgmBfJYp9oQzsn6iPHIT3REbAPcNxJ/FrWlvXR99aNU9OemJnPMl1Yp
FTUuzGTnqpe87FY3pRz6ncxYc713LDDXaOFWUpf9Ytm4yAM6ZAduYqkLW9rZzWDvVb28FTXIS5VC
/mFoCadideWiOxkOtebHvxRRuZeh7g93UKbBRJrtY22E15JgtXIq0m6liG/VOZiMW60y1okuJwAt
hbpwwkisvcx8DGv2A7UDX66+zGtzLwcASQEsewsAIAxC1yreHVFXZI9Kyla2BIYIUWnSyoYl81y2
wE8bK/3hkhkltr4R5sDYIxvMB2yMohaHxCmat2wIpVOlC/UYKNCyF15U6jB0rGBvO3WSLlBH+gez
zmWSxwMnvm/akGski9R5MtwqWbrOrJ7FQKiRBwbMibr9uN4xVkhmV8oKiimgaDirPpSwwY5R31ZZ
2/9Mu458Sp0AHKOw8rVruFxyu357pEI1nHqig1YgVR5K2YfGJgKfc3kKI92HJFizu1n4SWhB3ItI
py+0DBglLq2wSO1nEkxqiqL5rWP4kkywDbHFReN6D2Hm0Y+EIRn6xhRpJe1Tp4LpRbSWCywOTlG7
MBOQZrJwbrWo+1UpIEiOTdCbLcmljSgu09byV1AhwoPq29ZB9mP/qdYcbx/KDllWJpE3iFJlh5wj
M4suyx7Gad6BoCbt69bwwgfCVX+Zfb3tDGnV1fZNBeU07cC+GtYFVd6dL98Ls93ElntIM+J+Sc+F
p0Lqp+MNt7XlsNbVqPvziOKrrrobKjby2mugmmnRi9cygtJ+7A+h/jYUNvFOhkfyPNGqUtSD39X8
XZ4r7ar04x9ta+9xvyWXrZlsY5KqoblZuDEguXk5y6UK8iZTX/SaoGsZRTphuuq6t8Nd3YjLTvQw
UGWoASrvtCV3aCUJ9ZBI9k8Xd7BqN+46qAfSsSrC3r16bdZt/KQYiK6btGSTGPTO0gAiIAqJFHkF
Zm9F1kKVy8C7ai6OFB86blhEa61sr2uLbKYO5HdNsq1apwWJ6o6aEXSrZuY6CZp8z8zLTxMkQb0P
FHtHZrH4aOVUW9p9DAbcTG0AYjaR7Es9M9lFD7p1IPN2X4fZbewExZuZDWI5ZLkP7VN7Hrxo6BcE
RFrPISNlWQmZuGDJfkQpH65jI/DWQSiV+7KVXmU254uOjch7bKaJvuVJsaA2LeJ5KbtIc/dklumq
KuKLQJFBZqX1rdEpa3BHV2qtJ4vYTIxFkg3XluZpK4LR9U2Y68Y+xIp8jQ8wfe10Yq0NYmu2igRF
pZOtR6sBOz+UI95asyA+OWg8A5iOlSJ7R8O1sq1gA7ynlP/W9HX8kx9sx5L6q8dZuB+8ChCZX8VU
vUUBnjgQx8DXqgUR9CNXT/0wJDNdpB7mEl0pzcOQ8M2iRozPuwQmR1Aqqe8FW6K2yeF4wDZaePKg
LBwXJILeqSDX7BDqeQWLvayemKBJ3hY5br++Ah6u5+GaqmKwV3q5XPsC+GjGOq1HHGxcO3/NK5lk
KgXGTRZgYDZFpi0VG14smQqg73TPPajMNysSrYgID8xtZsvJdWBW0aOmCEssdeghi7rz3wNpiFeF
EaWrulRA6bUuV54iqrydBoRo4wd5/tT4eXM9ENkfLrowltRFF5fWQyLs5opZKb8WURpeEktsXXaG
K+1gjXigJbCl3ysGhMwwJLhfDtp6YyoZKbN6l26DqpC2eHLB04wxaBtJAoepFxk4jzGh2inA9iFg
apZBp/ubxMqJx+3KBsRq/2iXFOidVvaB80rPvmLfhH0JDKwFxUtkcbQuLJXswRzWbBYf06K99202
KtCA/B3oFid+Lm0F56FSw5kOvCAm+Lz0ygP7TUVdRnGj1ZcdYr6XwI3HqcAfObEG7DJyg8ne08Ou
5awJRuYdgWpUXaemF9/4HQyrFRLf/jUl+e+N4HqDWPU6Kz4nYN1atuys2bWzdXeI6Ft1/NqFhPPS
WZpBVkGAzp3gLfSrsDq0pSS8E4YpziSSFyo6Pdah7RTsBNuRIpdU/iyp8mL/QfILMq4Dn3wyMCQh
MNTAq4Jlbweu9YQHyktPBiyU9qEsbTvIVhT9VZYCL6UgtI9lKVCHTZToGhjBxmWfeyBG0fBPfHf4
S20Mc+1Uu7VsHAun71XQfRF4LyazvKTj6Z3fVdUiE6XUkdEPKxHog0+dHy0PhzfKMqXvqN7CLHSJ
XY/MbVK08zXJNnZAgoS+IzoxJTJ9DK3QF6Eu5wYxdyJEIxdUnBkWdhHpPrYmPbaaNxL8BFVJ9nEh
3Lk4zNJbVTKkn8I13WhVe1VovXpWo6fxFpCIoWMmKeTGe2cnL0sfHFOMAiiWnAwEIQVuArAeQY3M
3J9r7a+K49HlwPU2uFfuLaFPxKpH1LLhuGSgd/hZYcS3kqvfFcLjjIIIkeR5NuRZd1Gwt7fuVBXC
4S+2VgEGOjMnvjru0kjiyNFLyoWQy9aA19BEurwMiyFX77k5aMQuS3VfusmTJAlPbY9iad1YbVk+
NnYtEZhotV25ZTGvAQu4QwIGCO/naJg3OVfslSay4o+uqSPbG+dYp/0lq34qnoVleG8N2Ad9/eda
1G+qfN9LOJNqfV17QCfc9GW8EeSMMIYGBMtm3T02t/56Tnp3Xm3DXYLlCzU0B/wzsYSVxUVYD/VP
Qb55Y3SMw+3M45zX1mgBu5VlIPI71/alido2TaP+pP7+mp8CHDQlZcRgy0fUjAXYmk20mfMfnBeh
cTwQ00UYgUarSMa+3xo5uV52sq79LJ69Sw3kCLhniL6XwzFBNdmtq0uLqsnSWMqLYMV6cWFnM1/x
7P54/AEsmYxhHDwadejvPwA1qMRKovAl9W9b/91V36SY6MXBnbkpP+8sk3Ym1VI9EaS08qCjF5nt
7oIohBWnyw0Sxm02V38+u0eiMaQ63HxzG4eHdXKXE7mSSHU7eon38rp/8DcOtDgublQcJNGctPCs
24xtMRAsREOjnHFSx5fdXA6iVLxkbr0OCygfYXxIUusf985JM5OOEkYqR44C3H12Ee+NTbypnojq
f8meyRMeO8h4SzF3WfDb3mki/nOo0dI/7PHZv9Tx9SJkxwdNbTSvjWnQuXzLCdb6Nd7OEPwlj7qy
7Q5H6xusFAhrs5ckv3u5qFDHiCmbrLepAhZwSGSmTfuiX5BJS3b+cDKX8RXBNkfWVPNKWxKbFB7q
uf5zVgRnjuEigduZUSN+FlhpkRScB0P98ql/7RbNUX/DY8GuD4rgMv4IlsleXlEn0VdUKqkE9M5q
ZjI6H5a2jktBxdRC4CMF+e9vPgmJhFJ58CqGc7PSkW5dZgextKDj3UanXlwE1+NtubSatX+dv3IW
LIVEKkJDSNScXs57UZWnfmzxzcd7bH+ZXnlcgZLlizSXdLtlfPGPp3bze4uTKaiILKfJlPS1bm+l
9FBCvZ55mWdrx6SBydwTBwMFzcF6aTZcJ6/Tq+yhORq37UZZgm28C7PlbHb72UtE9TsOGXzKxL1Z
8uSGnqvk0O8anZfoxMue+1OyNKR1my8E+KyLUU8oP5kcWP+ZZ4f7VAz19Bnk8Fh2SGWbdBuEFXre
6unrGOtTXYUbd5Wvmw+Tlcvaz6b1jjPbN2Umjem0h9qU66izNDtnUFIORcUrHK/TmKLhfJqw8yfl
VtuKPQeB62jF9vbHzNc8uzlCLa7q3L3pNv84M3+rkoohUipfjauelYRL042+N68ItcDxNec0P/+O
39ua9JwgDuNEqOVrGRYLbnRW1Xiaj5L1P3wkag98L5P138DEoI12la/zrMfxQjfRiycfJKNx7fZ5
7w6U7j+KzTiThX62phLT4xjwE+SpIMbOVI9CofpOOR4zICp1LGzNUpzy23GXEW/nlpHp8PtsDwWv
jR4V5bM8WSEdjiF+n8Yfcbnv44iU4znVnzIufl974tgCQWQskdhOSCKczCBCSzQnV8p3At3XYz6m
PQYPlTxWy03wyrjsCXlIVpzWOAgYy5mP97vH+9r4pI+0Gnt4csk/OOvvpSs1XTub8Mo9QeqKd95S
3cUXcy/0zDjx+bwMb+ACJMmcGWblmLxKynXvUXmyyT4INzYHzuMoywf/NbcYTpeiz8ZMDZECql5W
osnn65QSnqao3qtn8dg+Jrtg3TwBMiw3cBKvq8sx2yneNu3cpD0d5tNmJxseIbKGG9/yPT01ewY5
Sd9LcyU/j4knRCK+zXzEsYd870FMJDJpJAZqcwxZk4esFXDiFZNK9ZxS1TjV29EfEp0sYyH2IJw2
c2qq3wxCLCKqbMmcF2luGmrXdzhsoqp6z4pN6VzmqGIp8EpLLmXtB+1n9hnbN+ddP/+SY5vjHIO3
BxPcONt92c5BE6vNOqjfY+/Fkk963CwceRcoM7PZ+Xj43spk7asEU4CkVu9JGf5yUqocjWrNzZhz
bUw/l5YXQcyTdBE+rMRZKuaMFG068atj2igidpmYQ1JwpgF5IabCRGua96q709VjY99V7dw6NtfE
5D0p2eB0ltG+j7sS7vtGbWmFqeHTY1vutQ4+SL3z/Jnpaq7VyZuTtEotnLR59zt/YwH3hS2x8+Bl
zIynuWYmo1cRRRINXf3prTGSG9tkb5At9X29che2Qap2bD7N27zmWp2c+1I1jbiBaN+ToloU9sHz
IFO5M99tpo0p+MRPhBQEZfNuI7gO5PtIqOumnmnjTOE5dj8WaM1ACUDA3NQZBxPUz8OgY0Fzq1sg
NS6qOMCia+sijg9R9OB+io5n15XzWZBJHne7Oir9zs/NvSPZXeB36La41IRPr8NVGgWz2X0Pwpws
us1ck797m1ABSNIYPT5nBzy4H6bsW3wxmBmDe+9wXWN1c7WH3z3W10YmK3ScKlJcmO27eWHdudt6
y33IUvtpErgwJiDMuaLOSh0qZlpKVRzgSPZlWzfZzfm+jM+8B/m87FbZrbYbITzyRluOWuo5nfjZ
lD5pa1xFv0zpMiVYzonWW6ee0EAt26pcOYnEvVeymhnRZ+vxpKXxJX9pyVRcPdC78algONymm2hb
LQyKYuJu/qnOpKjTVzj5YjIg6iDUrLdwH10qK+0YvDv6Vf7pokci7v4Qc2rMuacb++mXp1PZfzcl
Tzf6lpv78elwSa3Kvbj6D/TvZ6vX5FVOZv6yLvS8poMYC3mZ8SpvpSW1hcUPadtc/AfNjf3t297m
szkSs0AOjDkZk1lRKO5gmTQnH9QlEZL8NY5paasiJf5zJzl/MOw9+AAxybOHou9/f4tVZ2deanNc
SqBpqpdaMzMvzv35k96u9M4goxZ4jZryGHViM6BO+/MTjOvS93f1/QkmvXyI29gXQfUaFleZhgzX
vu7SDQws8LP5ytee/9za3POM//9Lr0u596qUqHotUB3InbMxo/s/NzCu5tPH0SggUTE3DP2McOH5
RdmWYniNEcV2unyQnWYXd8bJG2+cqUbPDaPfPRAIH1nTqZ8poAC/P5ADHMmoMvm197h51otT1mRL
X+sXbtivHTwzHOiRM0LNo5IGdWjjDtiG0mLlxHP7nDMxPcglDpt//yiTQVY5gWhFgR9DwnaoeSu5
PXihypVm9TPsfw7cAIfYmDLVXwzGXRbFqwBdVZrcl/Emlrx93t2XQO+GUXvhPP75q/xmevv+s002
YYreBaZUy6+1v1T7hYfQ8ol6OFK+Z1dZWR/kVj3MAoB+82lMHVLG6DTVIN9NPo1q5k6I5PbVcS8c
a1i2brH+81P9ZuhA3+EIhY2QYKNpurLdcJ9bSe1rGOVAIlKPq8HqR2GoV6C3D5KRHeqov/tzk8r5
8ud8bXOasKwUWiQq0VHv6jn4E8WVFuuyCk59y/cktqDcyztkS2t4zTvXaTdzmWvjS5uMLwaWzQGO
f3BemEx4oWxyBZ0qrxaIgoCj/tNoVZl5xnF6/lMbk0lPV4c8RZ756r3Y27EIj9zmzn53nsKNCSSg
egQy19/VnI/v2uPsTcrZRzVRpBgUVlT2MgYEp8mANjzJ82sLC7EFHENdk9qPxHesgnPr4C3jSwm6
YLCJ53PWzlbkScvjT/ZlbjQC38i403wdazqf5IdttdMXzjZbpQ+zW7ZxWv/2jsfGRkIGGw882dPY
Eju0QiWSTfrRXwWk3Nhan6mA6k5CSfrj3xcb/z+457+oK37p36uX6uX/vKdAC/vLl+T9v//rPvO+
pfZ8/vK/UnuUf1GXUEk6cciCJyNhNDf8O7RHBn7LjgJiLRUvvCsji+rfoT2K8q8x3JjfgXmZ5WPc
c5RZXfn//V/mvzg8jaYQjC5ky1ma/U8gt5OiG5RZHXsJxCiTGhF5atPcNnIcY8NGed4uLe6hjKO9
H2NRhn++YztvajLktV5t+oGmRtKXc/TWEn1RWVaX4WHuAnr2qcaR8WWY+Qh+1eizqTFZONn2oLlH
61W1hYwNu/DLx77+a0R9jTz4PpedP9hkw1N3Xll5KNi7DfGpHC3HAwT1vN2fW/krm+zv8fxXO5Sb
yVgaTTJ0ne9PJWyrsK3wQ1YHA/2SX3ANbIlqlQUohBNZ6lHCBt1w0fuhZJUYTjJll3ZoWpGbl8Pl
4Njy0iyovSAOMdYaKpy1JGXOqaGTeAtFL8qjhVz6TbEEMI/Atx411yf2tjGinWM1pMHZerM04yxf
RLFsXzmD8HFmNIW08freXUslJElT+OIAWN7aIG42j2Eb6xuJjPtVWxnBsrTRvLqlIjZ9qTjkrzXx
0fDcYcMoCVfCa6O1HBjY1UB0bAa1yW8wjBSIs4W5TQdHew/QmnzEbdq8cRfubtkYYCd002ClS564
bGoQ474rDWu7C9XlaIC4N3M1uE6c4d00U2cRK3p1kPMBTVvVipNURv3W1bThlFpRd6Hi1zm2XaUS
pkay8p5/UQNechxcaZ4s1npUdAevNoxuIZelfKWyFcvXSRv0P2JMNMMNJy5be9CTLqivRSqHGQz3
Kq4uBiVOu2XtlU7yEpZ5pq2NxgmQvEieYj7koVN8OFqMvUOoXuVtmjiLunWhFRnxoyWwTcAOWa5o
ay2v8Y/YqW5l+9xAHbMzWcusJRtfKX3mzTXhyqmyzIHyKgX91gyl9Kl2falfc4Yq6rXm1hLsO78s
fklhN4iNTpbAhx5GiJF4/V5wI9UYU9y1E/QoolYQTv1tWSuiPuFIcVp4KMJtTl0cydp1H+Qp8g1h
1fcxcsZgKdcDyshOJMEWE4NMSDs89qZ8UzyVLPPYj+2r2OlN6G1NtOkddH/YinKT47ZHNM7CVQy4
78HFEKZufCPpVfmBGrneeEENLVUv0+xar1LvWAPK/jDqQBw0X+nXg+uBtYc9mphLA0DshdoC3mAH
rmoPoWf0j6aP3WHhm1F6D+IAjbjexMGjqQrPXoZqmbULkRXGtR1RNd3GZRjJfN7Cv3TSttAXeWoY
d0knNVcRBfVsH6tq3y9zRwrXSii3D3VjmEfRRO5zJdxkJQ2FsTMzpduUXN8shBDaGlNk9GjJYbrM
69o65kOsvKdh3f7Kkth9yGWylOIm8L2FFtUO/V7EW7aa1d7LNbH2Za7t18QHlctB8SWx6OxUPQ6h
6j8EopQteLRthBKTe7FwUfLdfoW+0eytlJl/MchlSPRwaZPvHrRIz5ZhkHQ/Kl3TVk7Txz+Stitu
zTJwV9lgZ8WiV0WvrLwg7dPlSIZb4zWQt46e97vAcfW1mdTAwVtYzT8K/DrFIlSGct3okn3Zilzf
tVo84GMQXbgaAqvd8CtlVhfNs4+yGqp4nJ0kf5AJt3wu7FC+KUx7wCYldaBrlaC8E4pMLFLgh6S6
DFK9bNHskkTpGvEppdKPdjK0szdHNvJ2FcttlC0kNP0o+TLryksc80ePAeEpUT39OTZjS15kkRdc
sg80NrKh12tbQ5ZnDlG279H7ba1ABI95H0t3amvhjtBdf3gvATjjIIqktYytzFvLbtWLlS+3sra0
SreDBehlMlzaoIK5LKn+nZw3+WuntM5rGPrDJmPxblZ5qRYvXaW01xj7dHCT8IRReaeYUBqUirmV
JtcAm/Ubk0F9zLgV26VKHC8DT5ZvBskOl2Veuru2xjCMurJbd5reHQtUfUc36HxckqZ3VLk0+IWu
Wr9p8E/VH1ZiNNdGZbXHICyNS6KuoiVdx192auJdYpvT1qHRV+9R5Yobz0a+WTe9u0EG2r4NbBG2
tYjKbe2G+jZSCvXObDRnr5ZtsBFdOyCTUUpiswQh+kYf2Heln/lPQ2bVt6M50WTydbWDX9XFXV3I
4lnSEv1noOjBuhuc8lA2mXopN7p76ANVPWadY1+kfuOskjiJdnmiNrfcTyQXvdblP6rUedUZyMvM
4oTHK0+6fWi7hYwVoETUWjTa2pHUJFpmvVXb64rzW8axtzHvC5l/I1wDRkOha5eBn2b3Wqi78tJp
fHERBlnNJCGc195o8LgmgSTDfNfj6jg4Lit3qjUt4G0L20FThNE2oYFV63f0D9kOnqgGIey3XGFt
gBt3u66xtZb/jpNd7CUn3XWNtdul7oWOlHXNrCDY6rAf2RuR560dmWBEY6iKfCtxrXzEM0WdTA2c
k6Fgy2mdsEWRAgz6xfXLSOVm3hHPqY1YsxCm9mIUFariXsUAtfD7oLuREqN4gFgtLcrKHw5pLwJv
4SlS+VS0vrkzkBvtFCOpb/RGJh3O/x/2zmTJUWzL2q9SVnNdAyTRDGpy6EF9664J5i2NECAEQuLp
6yPy/rfiRuafYTUvs0yLcA93BJxu77X3WqtoHb1R88VDlno3uiaSlZZjOmpjoLubPPIgbRmvkAcq
OKsVxJ/nbYRAAPO+n42ndCtX2iPf6HVz840kVqCrVOPiKuILbcQZbfb8u5RsblIEW4alHIwfsbq/
xXUcJnl0Xfal/lDNyRQ2AYrsxSic3KPpV5d24xtS0Hd1BtkFS5hri2W6HUs3hqfKi/rmnTs6gcW5
x+bevN4a5XC99aln1DcodndZvX0mWK6MPBI7zfgjvvu/vOY/0QT9KQj9U16z6d6KzzcESH/kOv7n
f/3xC39kNmPpH5hZDxqOuBShpDu0sf2R2Sj6P3SSakmCCW0gi/STGukgYookE3EZWQxe1yhc/iuz
GSn/0PHnmBo6poEQxNht/jepDb/0b/kveK2mInk6WIENja+4Uf97vFzekwjxEm2bFWX/2bSJZsld
cg6yctelynNWXQzkLgyWQjJN8418nVTzTp4+3qWimZr3jIZ3rMnp9mnHt8U5kmhyqi/SDBNRKkfU
unYTre9WWnfBzaSbtP7V2N2Kz5Ec93u5I8wmyorXUd724aSRppzgo8ddjOEJO8+Uk0CjOg9cmSZ6
gDcDcz66YAOOHf3N17Bbb/1LUsGC62vJOffx5Ujj+JMm8iSpNCsttOlp2t86M74+O8mmf7xhb86S
8qjUpR5m12mtignh9oFgsVlPoKZCK1YolXPMZg9ZjLRCz0Q8urIHjKQpAS/5gPWMR6lXFTmBS6eW
+bBElftXetGysdNIbXvADmsatkZ28XtjRMpTZ+PRZxc30bzOyrHbEh5aUp/0vgpfB65kNH6qFtQV
DYfuLHmJpgqY5b12jCtHIJwW7YHfhPSU5pHWn3341em6zuJJbZZt2tuRTpfStS41v+V4dvW8H71D
+4MxryBurseK9lWfyxsxstY+KQJca+PCp2mS20e0IEzOJcSl9FGr5gWQ/eJNbnTHe7esg6BJfsV5
JXeSYkdyhZn2WdHuUdBhAkgvNjzn9jOfFufKvl2eCb5t+k0h+Lkms6pMoGhHSa31YszJjWoUrlq8
sDjVwkev6ktl9IiwI6ur6+ze3VvizVsiz273GNowHMWgT3L1FdsNTRaa9Exe1aSmgbivo/l1nJcb
fVSm3qgbgy2WnWwWeduuFb2QdZGcteaQ5Qw5VJ2WgDsrNQrCBVigVKbK5l72SereRhdYaKPCgG+t
xPYlSXW/eD6UnSw92tUjL5PXVp3mnNhKv85p3Jo/q6LcVM0tDeFL0xRW1Vpnn/VHPU8btWmJoTKi
kars+pGnGUQAAnOPHPaiVL/FOZ8nLvkoWk5gIBFBXh8a/R5jZR0T94QSNFpTl9vxYXyurmFRRNNF
InejU1yPi9PzombhqIkgxZJTlpF9jjCsItl8rKRLMtneLjL8mFQxRK2pl3RHMjeO7O6sTY4J+rIr
qbk9FOuixlxg0st6AidxOvIfyaTfoptQZZur2ua6ecnkKQoFqvQAoj/3zRhAtahaINQ4Lsxcecj4
1j0e596/E0Z3fv+cZI35iCTlKKMWMDBJCqgJ0MDwgMnzjo7o3NBqs2NluvI0RTRALfJ9lDSGMxnn
Eowg8uKzkEd0H3GaP2qvbqelqePjZtfprabVd5T7yVOtOI27jJDxHDldXp/nVVukbokuExMzjiIn
b5PnXtZHaBE89btTcduIL6RY/MAYmmfSpF+RyspvU7yhdvk9Luy7oSHyM83k0yjtEl+9RoYPhTfx
uqxMArKc0SJ/diMHLuDU1Cod/YjiMdpPI6WDzPV45LgW3bSrW6ChK9BErta0JhYzXYmfJy2968dR
c6m26WMcWZL6uFlk4pKjX/RoBcSQW2ohRf5NfvYfP86e/zuG/1NFWotzlEZ7A/cEGk91EOn/v074
oqy/y/z8H/4t53z++Xj+ywv9E4hUtX9wWFPAGgpnMtzF/3dc08r7DwOwH2wSiyrGk3rAP3HIEUc5
euMYWaITTlMepI6fjmsDkHIoFMD10AbXh8n/6rgeMLn/Qbf+eed8xNB3i/Oy/gs8WICQyAOUc2zt
noJAhi5dGuZWgtR2albfCBJYQ59NFShhbNWNNddNMsuf3uNfIHm/AId/en3GL/WkGosQI4L/fzwv
qML+sM2InJS+tWhx9aLf0VR+KZn9+eN+KecpCY72upqlx/SgHJSv0WbyCT2wCQpMtDF9u4jpWEDC
/PuH/EXf8c+f+kv5I1HO6eihJOmxsRqrgDtrqa7xgSanVdB1qdnstpWtbnu7XaafjdnsY+v7N7cw
hF5/Guz/me9DhPgzQHsdG+VZKxnsiRsFD+tsRYvIbKzH7GFdzdHiARnj+Sr59OdYtej82/ZsEfUc
//4uftR5/u4uBmD3J5h4YiTn0aRmtJsZjNI3bdB1nUPIv37cEPJMgi6UP6t5Ftx+V1H+d8T41xFQ
pV+EELXnJe+1Cx/8DCS3cyukQ/N3lOHejUUcgM3a1fyOBOM8Wkg45bl//9i/EGD++HQW/NCiiWUs
qt7//tj6tNZbulDhrgeqy+hTqr2tVdM43tzyy7Bbp7GVF5na+ttjkQc/HEAe5t/fA4aifzEDfr6J
X2bARU5jVlrHSsOlZvxRluHo47qAniZAEDXk4DPnGkzM2jeWSe5Ep/M1Feebo8Ly9hKzDDILmelz
cAkMB8YzMqF3gcmxn5iXK0EyKneGc/Hazdk+Bz3K1ytjkaDZlSDf29rTZbxBxx+6VsTuYpj3QKNX
RV0lDt65Xo5Zcbxu5/1Me6n9+0o12zd8dTd9Y07M0YuE3msGjeRix+HDorBQsYrU03Spm9NVa8oW
3jduag8+vDfztsAgC3lU3e5MZTOZy87Tznc4141nY9ab/p0aOBPHofYy4YLTMHMg55nc00KjMXi0
UblD4nTtXbJbTP6ioFzkO95XCeGs5co1yoxEMbayUBfFaWQZVmte7btztySslWZn+7ovlsQ8hWW8
XDadHa1vtjGLuJ/Y0XZZiLTp+rIExh9YN8qgBx2ZynwsxstsNbb0+SjkesdpcM4GcWP3DCl5G28V
ZDhCiN/TJcz73fQu0rAJiSBX+apYASuFrdetibfuI6ECBaCtYHJlb9zhSIasgSQKWroxBcLAz1be
021kJ/tLaOzykzQz1s+Z9nrZQiaGaaGCHa7PB2g7p/GynhHllW/XwyQ4b5i0CsocAvJ9Nbu8XTb1
7MLPKfPLtz4Vk/VUhoiS7Ad64eW7DfqP7jBGOmWef2IQf5ys5EXjIY6g4axVeOd5Guir1D/PDfyS
yCScNDRekJc22ZcgCA2G0S0+ONoqRfN2skhmulkTsYrrYeyMZ5VzWffHbBu9GgupA9QXqV2tHmyr
6vr8ZsxGn/pi9Cq9j1dnYWwZt8NznllnlenRo+VzIAWoRbohn4IRXe2QYEBzoFj1fuL0idN4o40h
sSyKd+1UhJl1weNNoqbbD7OtY2ahKANRTrd78GanxHiZ97VQ5veXh0OnGfNMZirmTkltCs4XPbim
VJiJbPYXat7ySTUCZUnoLC3RLrG0p+haq9ihgeJWS1Cg0hxtrqUTzWhzMcz6mOJktamPzRKL7aep
rm/MX3lxNxvya1dZ5cvESvdXTJLCyVJbP0GDX2ioXzR2PCuZynNjrYtHabZWzi91HOklVqo0ik3x
OOxjoa8MuPv22BmJyO2t2u+dHMHK3MlYq/rsnOLWY9DFHi1bq0KawVZbGHtIkJRuFlkKAzueXy11
ptkSZZZ1QcFp233cTZ57WgT3t/MsO/YaH5Ms2SdSO1rpK21z2ffelYE/EnfQcCEKYMV9PkM9qsVl
0lTRFLAnLjjqdIkGhYn6itm1oIOChmM83N1U5IZQ1o+PbGziueXr6+lSOenzCimg1MxfH9v+qM8u
hdlILu9x7Ebb0dOcruNdtCwWl1W9GL8FikjC0fw2l1EaEFO7fZ2s1J2xpnJkiAillHWyIcEdBdrF
4rVO1+M5fuaLq9lu2D/Wud8dpu+XdbFkbu3HC7qP9Fl+1DbUyAwkWxbjTeoW4URcfF2gBwXwt2rs
PNTs4siUzbb9e809qh9PhClLXcD69y67ltrijtrGQg/JypfPHaexL82o7WQb7FaW4/l4ofqPY7Vs
1xB89+WJqXm4bNCOMs/ru6euoh2W2dFuvDD20zXAaraQLD2EohYUe+M1jqxkPdkab5Olsa6oId3s
iUB7ZLx4BOrLdXtdIoXMlr5+qw8oW5n3d2X10OnU6MjbhLo876RZhVqKmQT3verJULaDfI3G5F7Z
oGmyOjNpNmMsSaVUJIccXSys5++vEc4B/Bnk34PkMs1cCjyTCLmWDaSaXX6o7XFAGdFBpkmyssN1
NvAEuSplXaiRsfMMMxuJhjNIypm/FutqrRzzr+Qr349HgsjtliH1IQyrQB7bWOVXoVjwWRfFIT88
5qok7uuM97nVN7UjrVV7uqrcyYxvIV6ylFdMknX5FrmXzdlrdsmqRqwFb9U1Qker0pssLrpQNqXM
o03CKCwC9f287Y7RJt7K+3I52TBpvfPy6VVz3bv5MU0tupd4KhZi51cZYu0FlelJKigZ24iOJJvr
xaT7mgtRoTihMZIH10Kw23eNyPFWXlxDCRSco64Mjc/WI/F+pwlObxAAFIqIM9Eua5eHugqqNcVE
FGTICkxz+ylxouS/iR5+SG3+GriB51EJR2SUNutf4qeJXEsXTSOCyeHnpV69e/j9LMvE6HiDBSkH
BvIaq8aNdFEECnf798HLD+banz9+6JmACkne9kvcSLcomHR2S4/jF50hUlJTnj3Z1TNEZnblQp6l
on9PthUTZYYrvfpSLVB50MPL8j6fOJfd6Ltxqz079ubvb+yXzrF/RnZ0u/9xY8avcWUejy5tNO55
L36XC0KAsVOvJvYguFvbmtscmrfKMBXL+I1LJ/30fxXODamgIcn4nf1oH/8plH62RlyVyLUfX/z3
QS/+ZTt/Pzjp4kro4VGaMO9hKd79+bsmwpugPm1dTFaUHbiUMcTKJ/wxl8oQVgUX8aK6J6IzGjd2
+AgmzsY+m94ssRx0/7iev7In5IV38X6Ine1FLIEb+E0nNFE6JKwbi3nMR9zEaT3XnLB0T+uzWFLn
EVPhoKRjTZiq64eVzx7OfHnnCCVAtNhNTAw2V1/O6nXzYT+XxF2K3TupmC/RsxKKWYrwbqnBcj6x
TzsiSfF95knnh5N1FbvDlb9/1NbTXM57MfEvwivFLhd8PuHEWLw4kT/CiHF4AbIzMPi46o2r9uJr
edK4uXVpXcR28RSf81PPI1jhyLI3S1GLWU53ztS3nHVwIPITc57nk4jB2Xufg34xPBuzEt6+xWLo
8yWyD6fI5zw0V7DoEafdnvl7aS55l0NW/QjfGQ9kIiGfofxsjoQ/Fev51rpbc78RO/chTk/3FJqf
D2vMt04PHmrweW6sUxMa3PnNXZ6IBWzesulcTLfnCc/zRhCuohK2UrkKkpQW6ZvD9RvBjt4QdPCX
D7zhbVcX5iN4zcTWDhaIPbn+ynmIV2/PrY5N9276N7FK8aBqrdlxsQ1zcyFWsx4YYOYFNC3DJ7OD
WWBvZroIDOvlKkKvFdva9qf2jA8xURgU5hC3fb+hx2Bi9NnzftxXiDPMuFVsN4EuyGrnrVgUwvZQ
I2VwFbM1F1tFeHYiPntnygsdBx+JRcflKBgHnBBvYrGnJ2IXixN5hqvy4uwNf1QiiIexy8TBEJpF
9GAiWCZmX5ppB7j+hnYgm8OdfZWmY0lMNvpolosZH8R9mpU5X6aW/W1bgfu1Glgwi895a+KPZYg9
eTEB9MoubPerNzPvas/bYP0057T0E+bLTmN5Z+ERsyumEhxARZ5Mq/lyd7ccFFvt2tof5supePE0
VsTd0l3Jtb3G0sRhHq6587NlZcJGxlA8Rdjay8PZIiL7HovtyyczeVhGmvi+WLa3P5j2KiA8FAv3
ldd3Ed8H76UTvN0np/rbrEbhefEam69P52EHdrN+Wrro7btN2G8lnC8RsT9648KlM4RD1ONlVwE5
hcVVh+u1pgH3H80HYe/tPXfX2EFkbtcv750g2SJ3ERpWvGPnJmp/d5AYMdUlSDfXmpXvsQL2qkUd
FGbw2+ar3+1vw7//tL8pI11FNof9TWN7eRmFL731PseZjbfYmixYEs/55IdEfmm+79zGvvgfZNJX
/6iLGUNK0Hp1xua2/c1ROP73Zt1/bvkqUitIWmBU/CPZ/+nGaOyXpSYZJUc0L+3Ev1vFEjHQgZhG
M6tFLLaREI8Nkq2OqfcVDzkOehBzZ/JO4cJMTpzP/HndJjYKz2SPf38i/fb2fkH1Uq1ASXH8GLCG
yyJZUQGT0bLy7j5a7DVKcVdRe+NgGjRBFUarckb486nApnPOfuxe5+d561dkp1OL2lw49m9hvDwv
//4ef6E2/fkV/jK2hYy28QNdoWN8uBPtIq7MDAW8r9+e7/LrWPxOAGT6V+gXzn7/GrPh338as+Je
ddI9Sgfso0KnPXnNaUAuzTrsVmdzp3kZe7SOSv2xDmA+cUIg4oxORhPc5olTh4918b56+3isc5sm
ZTMzX8AGrPGrTjpn4fedzSkDbm5hx2Ljrf2WnfWX0A1wMa5fOoXaX/vTn015HU9qbh9sivWHPMz8
vCk39WdTieFeR/YHdsPXvf7ah4n1XDZHORYjO+X0eLbzRndU/7lStsTVKG88j7GFYjDAQyw0f+TI
28fq6kmaiL4y03jtxPSTJpWzbK8l67pqP8/DBim6kGAUuTERr96635qaTQbw6U8BHnQftJPG4GMD
HP/zAOGIWN/rq5wcr/bl7erdPMUtiOPcfMZ56iSKOZ4p9pjw304DICPCq7Gbwc60Jaf51qEi+bh5
kUEUtmI9nezwdNSX2w7IxYro1PISN/c5o9yhv4RE2PvNfP6L8RlK67AxaN+nqfeX6HjUSH17m16T
4/0D56PrJnYfMxQuRzYVy36DkntzuKLDxAQfi4jy/78qEX+BoOMb+pez+6eX9wuy18V1dpE0Izla
MWDdWx27U5Ix3bzi4d6vBpVb1Jq/J9U2eis0P99dx2slpcEHcg3KYp0F1tGXHn1LLWy12KQP5By2
vSj8J1ESArUjqrbmNbxXhHNqYkrfaJyTpV9qNL1FA+XkJnRUZYUEE23iPHFuV8iezfPmehMJ6tag
IUjZrSh1kca3tmJmPutnJFDXFNdjvm+Zh7qDHmH/iTDG8ymmRAf8sNaKURht6NzCohJVUvPuvulE
Z4O9y9NMN9lLuXlYjSOJNiydwnzMyVDNHyErpnWSma8I+BbtW8VeBlmIfTez765+rNwY20Hwt4zO
Rw7IB7eSiOLjyXKmrYhDEAVTlkopJjUytMSdiGHXLHxlgwfaSzvgaUCPmYl2JQ4aVPUJdu7209rL
5ptsVm807A0cAxx/EO2mirkwehF5PTGQ4sQmH4lBNymel37TWUTtvR+lgh4z+s88VTLphXi6D8cA
oUSqSDThNbNIzhErf7+ZiioaH2cPc7IBqc7Meyseq371KMwYs3G6yt9pXbSagBYJoJ24MzPqyF78
CCSC60ygYblARRLN8vRA/y8Dqqk2d5BGofapPi15dVbXo9RVNlqykGjKe50s0PedTO176chZiIIj
rbgeNfzkVMxbIET58+kq62JG+vPAq5XseRm7NASG5M3H0WeLXLVb7JNTg+nzlewVqSc9vC/On4Y7
8aNd7MreCOwBVRRjTRp7nKLOR+A6xI8RcUZhJyGaZfaTRwW+WVR2fijRVjjFSxxMvHxqjnZ64TFA
cUW7sKjxjZIOkmbGkXkB54KKIZl67fTMQVBtPgX9y8xSnzbtDjJR4d1uwPJu9pT/kuGbqW7Rh0tJ
XX1sm4s9senZLMlsQaLRq5cVMfnmT5r3rXzX9qaqWRhGDH7od2SSgdbRQ8hmYz922GKnV4ti9MtY
JCOiGFBSFw0m7YOGfKJtV4O4iZMonBj9NFnXZEkdX0/FLchoztTsS2aOhuMms6Z+WdGejMi1KI8s
SYBRXs+CQbeSeeKq+xRIzJNpKaaOZ2o+fS2dWR6QFUTVNQTaEkiwZmZ8/OHbfiAdMyX3avO6ADEL
U13kbk4uZ5C/pAs1iIJkNWQg1exJkGMWI9Dn2mlRyVw+g8n6ZeQ9XRrR31NL8zN34tZEiTuWkk4u
pfmGz/Jqvak/8rplG6LUzcnix+EAViVM/rm0fz4A3FHCtaN5ZwKpU3SyWMkzfW14bNlg5ekyYjr3
zmAzn5ijpXSkNdUcIk8aF6x8jjAEoD14cWEqYUc0D7rNVxrZpQx8ORqbObFYi8n4Dqh+rs/jBW2y
6Sb5HPwLhzqE6k+BQ+vD2dQxl8+cbh6HTxsxdvK8g7zqzGiNKsSs53rxItnx2w+uCN/POs/rMHmP
qJneZ4kZ2+f59YusGVlXc4rbjZl9ZhbgcZgjTn6qbfVjvNAWxuYMqAbOjOCzZWykTtz2Venr5SZd
X2gvvpl0PjVYHCTiOZd3l1iUvcga77yhA6JqbA3sGSlnvK6YYFJwyUUz2UBIHG8zLITHGxUe67LY
Z/PJJj4iKQzIZ1hjkpSFgfAI/sms7cpKFzm0p4ysPXb6Vx2T6OEHG3C8h8ttEY62tszcNM82sDfH
wdy5ryT7Qf7SBQ8aU8IcyU5wuSLohBezDxmzK8buNFNR6umtB0zrJxUAsgMgL/ZsbzAYvrCD63ZF
OoG2qtutWa2sy28qKeYUR3g+k9qrSXTaA0sML/xOxntjQ3Em64wIoB+KRP7jgwgbPG7bBtR/1ndm
zFAQihfD1y3UPQ4eKiuA53U4Ec8PeAev6iq1px6SUhua4H2DUtYkyHzJnSZC/mQBgNmQQ2h8QmFF
wc0e1hvKl1ucEJzKz1eKXRHdpxuAavFYq69pACUZ12uKV6JfkM4f6Scl9R+/yyIOh9LEYFYt3lFW
t3K/8K+LwpI9VIZJV9o99AO2iHoVe82MhRWifBdGZryQmDQP4vLMqQsh74anUkwsPNY3oTnnMB5Q
C+TdFebb2CKkmD2H6sOx3CISSsmu+xqqc6kwnGo5Dccg+M1seFTk6X3DxsfBIUUsRDefeuWpNLXj
bc4zAfeMPd4sNZA78ARvXxYtRpGJyeL/1gRFtxnn8PHaCJ0RPpw32tWqS6SkhfRESFWQWlSf7Wns
3a4CVbs7vIE1HaPSVbSKw0vAcDecFDZ1wuyFqgZNS1El8spW/NR7WJMDD0c+d6qWfcSt19vnia5l
CgLnE3WToD+eKZUOL4ZhkGyNw9hOQbKegyHoA0mJhQ60TNHPjzeI7aSbChGjdMENjpcJZQQEeafL
M/XNwnovg/PxjrAXUs6KS5lModanb5+Sn2nzXgsUNhaYEYaLHUo2eploXq+vaiRURffayUKf6SgF
Jo2ojmiwUqYwSVcywCyls8CIWS6s1OQjR9hifiZWOl1mI+Zu0FmyeWfIUdy8oTrt8u11tmktTDGs
RmgnTnRMJnRRrjNnGqZzCo+UABl8R1o8nM5GntF6eDoKQvx8MFC3JuHDhcAVqKQqyPaGI07y+Ze8
Vpfq7OzqfrknjgAWAyuSG3GdDIUxX9v0YFlIBJREyMgfzi9zeYivODGBZ1bKihOX4KAJa7ho6USU
83pbmjCr5ff7e241EnjRZa6xqPg1QGZkaHkVV1e7LUZvhi0vqDHV74/wARrtUcgviflE8i21oq4B
5YVC6x+EAhDr13YkkvfNM7Nvr+QrMcwK7ANINr9vHd3j4qkfUDwnRis8AiZUx/NQab1+zaWyzONr
utB/fFdDunbH76xykpJAWkINmFjIoI81c3TQ2JoIdCA+kBBchk/h6bKpGyEwSY/92b09mAZkTU27
iPej20K1aO8rNZuSDdO4qIJ4skX5hVchS8PtXc8iaemyE5jCsH1PcILC4oIfyO1LbvMrfAoOKM8v
yr68fX6c35OvtvHODz3PYpi6X2nlIJH2gh1cd2pYeTOYvt59prq3QxRwNlvchXMnzFrd5lwyOSbf
+CKAY8a8hekpWva4GGyQRmYIeCTqlIKapCl/EM7TeBrcROv2Xtt7ChJzKx6F7Eid4VXRQtgIpm/K
lnJc6mobZcV4MYndysnBVEsz9mg9JK/snmj8m4/Z3XraD7It1NmF7lfe87MBgQJTNVVRLBa9Sbsi
vAPDHB9wkqWCcVnJQUXQbldh97qqjsbmg/lANb4/5pEVvY4yU/aoJoI747phSodqd3vrqKI9vI8Y
9qMuJGgea21eeBP/IagSczt4Hbzxslhcl4tlfLRzvaNwrKOde+wvROfmnRjj62z35O76Su/Me0+1
8kIkx85MDyeqd4Y7td/PZrHlXLDUt+4hLi7bJFAY3fVusik2sj2gZMahgwEt+corUT6NIerqYup+
vL6aY+Z+UPILzaGb8UMBFiPqtmG03vtZ2dvJqs3Zmm/iIeinoHxjwRI73GZEQvRyqOJDWU24JMn4
+Qs0/HRxp5szjSfaovYu3CwbKLCV4aLk6Lcz/I4cyR/K5OqKCr9qKjKAfLSbEDONxWjzCKnTTm9m
g9sBQbIbfxkb3YpWsdidT6NNxWWJKvAooRbDuAIGCC4ztZiNPfNGPrIreEy74PlFNRWfOrpKw3zL
LqDQrPEhI9XPxGDxVra0ulEF1/1LbJaUFNlLfJgiHzlZWOkg207+Febew6a65aez7FsxeFbiftVP
+f8ujiM7mhl7vsXOPGNT97KlAdywYOB4ye9ovthj9wMykeS3H8onXnkj7kLyf+xo8oZKr7KNZnfz
+Ypu6rHc07JN8oQD+Vds51sUoq+iQr9eJHdq6mSVjVfbBhHA5ux3Hxc/AyAHCSCRdfQX6E3d9r5H
oIps96UPAMBnin/9wMFj1btfHZG0Q7F3GIwWoxsMjwSRm8SjSP7d/Cre26kZ7/VPhGNEPJ/4UxBR
+sbNEpR/LYe507ntviw5wR9Pi0PjDMhPF+kPsL8lPG2Azw1TGlbGsKI0O3Wb8E73y0cTssLjU7LE
x+T03OeW5sA5253BEPPXpBKx6kRwog5Peg8m9o4cggO8o9dlUJCNxQdPvpOxQPEU3Zq8Td5Gx25f
uhy0bOnsp+xUOVmGYV5kKyWow2yiZA918rfswJxUV9kx/0ZHFOMFXkbkPC7iQ3rFcINLq77i9+5d
6J/TWEgrbYEHlj7sj/HX6I2irsKp91rY+ntzFfnZhZBCzZgudu0TTODMPBWfJcIw3xGrBd4W2ffD
TS0SegLPPS6UGIzqIt2lEWxSTFlM4zCm219k3phCSfZ+tyPCDAD8u2sE1SHbgA9YNME4ksLqlmaY
SdjNGyj3jL3nQMEUvyfOAEaYP+XD41QWQt+QgbVBSzOhjEQHaUMVQJDFClQ0iymFmJViJWgrDiac
4J2SMGtql1dHDZu5PC8CKexPd8QXeShiDoNENGqxHp84dzYMzb2s+FWwB7BTQfeW+XTGQQrfYK3O
vnB1ODNnDOJc9uoj/QftB30UdFIX3wXB25tCHIeZjsm+iSp4z9v5rhZ4fux5i1CbQOOIskFzJBzC
TOVE3yW1YZkmImpIjMF7Uor2uzbcUZjNxysAimNpTyrSxTbAxi28E01iPXl1roB3iEbZFwQdxyJD
X0GdlzQkjZdnSljPqaviMD1xcrDqaJUb8ybZKOt0Ucwah4q2WXxl+27bAmSsyGMZnYhOoinnzYwW
/Tp4U8BRPFiyKIxqQ6G/MVXnMsHyg14iRLECEoCgW46/YoKXxOvNQV6VHYF3Xdjpp15bnX99TTzS
oBfJqhgRjeHqZlJi4YjsAZ2gjsacnZJlXUyZ10HUGoJtAW6wOo5kPho4zbxyr0uVwscbFXb94wzu
rrL/3xcZu0CBRP+sXWL96pO928PoVYtyWa+LhfrRWpKT7jSMM1/ohYCxyli+KaA7hYmaPycp4siG
hZUGqZifz3DeHiqeTOSLNXG07z3/6iueyhFWzl4HyCIT38n8QgHtKRq32+KD9AZ5+1V9MYKrP0L7
GNMa5ujU1pfJRvq4WYiLGBStOTwpubKVHtrWrN9q8Vr6OIaISZi5LCgSs8F70h9TUaCFhsrOHL94
1kcFcN9Q65HEeF9zMmM36L3RQTr0H4Tgt1i8FvvOG5L7FoHp43nZLvN1BZJWnRSAnBoIwNXfmYXw
bt37Bn+ToaZjyjZVI05I4OL3s5UEI6vc4gjxFrF+rg4rfKWU9KM0sO0OzIm3+q23pVm3VJ3JbGzf
35gBd8ohT/Gw0900oHlGJx17gUhCjXLA8O6nRhVaUH4OX1Qs2fa/STvP3daxdE3fSmP+s8EcgMEA
I0qiJFvO+Q9he9vMOfPq56HrzCmL8rGmzqCBQrt2bS9ycYUvvOEKyjAYCOzpPqDtUqZmkVC2gxUL
Fgz7tkkFOLl1K6aWetXailb+LtwFl/JZaoOoW9G1qD/GgnDLtj5AVqzy69d8Nz5409K0nGTbw8Wz
3VuFEn/90D7wg3dVbPnIq+hSv6HShWa/cK7fm6vyvrz3aZMFnHh7iWZa/TCuiHnetBfiiU1OUkIL
rsJNV+JGnJ5RoQZXrRSSJkp3fK+tNv2PClZuX4x7lpRkR39EAgMiypQ9w51zGd5MH0hcyG98yGHj
XmjLEg32T+Eze1bu+c7UKVNqoYtSYIkBeHEA53mopPKQgECc8ZIi+ZNySSv6XocFcZa8Z5ccx0jm
bOu92K3Hl/rCotWD9ujVPf/HBozwuhKfqnOxJE6J2HUQB7fqRgC6cQ9AcG1tfZq4A7GOfsl2PBfX
lDB23O5sLqqXk6FstX2U7HdCQmVv7dudQm9ZcTh3Uw7n+sNwV5qLM85C6FcceDmLQ7rvyQ+b5UAe
aa5lJqB0rHCRPEIjfA/lBdJFpmN+Nv2yvMqvyF0pTIQOnHwntwts2aNbcsoz/z47ixbeprK5+dcU
Ls/H86ke1NmqI12BoNyqNJch85qUGq51ilICq76+p5V7Fm6rB3I1BOcW1QPBPLWuwfG3GTBOg7qu
xIcq13lHGYwJjj2gk2w3HoGrKtxrz+KFR3M2f8o2wrn2rP2hovJHN9bagt4JNYQG9GfBAX4J7yh7
w+5DeJbf5A1FSkBO2icr8aPgLH8bcDta+KgU4KptPWvA1MDE0Ysol8a5eiHcdZuBJy6X9Dku03Of
+rW6r5+ouUwQB3Vfruu1elNtUses2M1cWTR6OXFH+7Xa3gvgq2Lbd8p3YcPRWFGamY4q9S114msC
kEsMwTh/lQfqqVglIBouPiJ9/9g67CamBFMszLA5mztymNt0pW7uuW/27puwE5yS7d7xSVdVcFE9
C/coBH9y0mJW+QJaK73WyVeI90FcESpcU1Oh/i9hPtad/anX01UyOOk+Wibv5UUfs1DY+Pvsfdz1
Kyy9lumqf6n31btUcoDz+6gSB7cC6Vsy1eH1FwC/vryYTjRARtN+S53iLXSaR24Hlmx5b13hGmhL
z0nPjxTUf++vSJPIx1FryrKQuEaNHUHrqfnzrXeo5SrCESWtKcQLyvPxzLpQXnyCfPls6p6dGOyH
5jIgIkVGXgvFEUibh4MJhRDqalj7j9I7jGeKLFPBpnkGK6reEVSol+xSecXiid5OjPxDE+lg5Fnf
OFes0Yr1burJSu8WgflrBmYhWUyf5WG8qG61P8azeooaMdPc/moFHww7awWHqdSMeLn5j8N1/d5f
ancVgemD8V58UmhonvzP6kl4Cd+QtPWeac6ceOnppWbf9mD0WV+4UlrfUPnHI3Ucg+PqmeKVRARP
DFkuuMMa7gAQkMqpcX+gIwDFh+nHqgKpL83GRQlhTFXJ5a2d8BxKgm9zMG0ah1QrWxowLWun3+Ea
fu7vlCvrPD+pBvbTi39/gBntxpO70OwSAHXpO55tw2hTu5iqGuMC/idbnQYWNRvxxHtPIk5H8/19
2NlektVWTPSJg6DdSk/yQ/RQvIkX1q0I9lp7TO7JrNqzltQ4cJQLd63s009SdQpeox1dZWukOvIP
44qGz+q/sQ6+NXClGb6w0PJMtqDuPYbn3o256xxl4724a/GuuMt31vZrtH9Eq/vfTVWXr3Hwmv5r
0ZQfr82/ss9/3davdYCu3Hv1P6df9o6FdBl4fv2/Dn+s/vrZ+8gm/vjBD6sv3vh181EONx/o1PBX
+UX/8V/+v/7hf7DP74Ycpa33rEnr6bd5QZZ+Z75hD/Ftko+Y7LcfwzvY2/ijOvpLf9HjNP3fsqWq
ioGCg4rmls5a+IvNrvInbA3L0jVa6QoaXn/T45R/G5KIkwyU9UnjC2r7//i/Ol2CJP5blierHtSa
EAL+h0JdyuGBqKnaxMGbFMGQxpfVI1G+OggDVcEZ2ZZEErjkMnWTcZ30/h1K4S+62Bp7BD3vxTGB
lhsW+tJvrBfR8L3FkBbnBhJVFM3kbSN0Z2asXItmol6kFbRtIlgpvzEGg6RBoJYSK8lLYA5bF8h/
34u3oyq8SH3zGMEfzQ0iW5nfGcrRQznkJ8BCs7tNU7H2AEyLtxH+G0iUz9Uch7D04gYrSttsolUt
hldNX28GGSCQbJx5XrxFEm1RaeqzpMNZlU85Lkzb/e/jdxpetbA7wj8C1Twd4YLD2w7n6RD6MUot
xiCvwhb+hnilY/MrytHy2+K7+ut3flcMU04NNTvwwrHUc3SjPFura4I1N7tNtWibCdlFhJ2oF8u7
iRTcatq5CkMoU8KdouYrs8M2OtOei1g+s4jvcBDH6xZgiZefybCJ08ZBSOUVr+CXUg+sBWpREOuH
z2pycx88G7fZJ3Bk68LtL7wCSDL6DCvdH16Klj6Q/3niJaf5OpxPbAAA0aABgTC/oc+OsaDO1KHt
W+K4sth0nfbaF9R5Kj3Hp7ozvCffN4dFRa3L60e0y3xn7LNV095lurgcO20ZF06j0lY1rI3cU4It
hZz1abaLZISW76t0+zSKMGluR2GU2kZGCWN46ozSKXJj7ZrXefEUB39kepi/v9nhfTktFNOaNiG+
EUj4GXMHqajEdFJKebG4C/f5YJHvBE5kastMqW05Jo/yqGnE7QnJ70NU0l/DonUqIQ3IqMpc8hjQ
eYgKah3ZuFa32oNMX7sPgfqZ941VLhNLPbFKtQkoNPuAmMb954DKDEiUpZ4n6iUDwl1fynr9nsqN
o0xFNv9jSNqtHGV23IOZkzxtozb7NikMu0i9a6kXilXt5suWWp+mQfKBoZeI1lLm/MHNdxMb2Z/I
x0ahCoirm3pddIR3sMw0nL88RO0kk1r0EN2LFkSvUmmuxuEpzPKdid5pXnRXBapnWuKtxl5cDzKA
FYHaotZqr3HYvCEpdJlj9ymSMatFtdRieHTCKQ7j8R4Gb/ltdmbBsWH1FTZbzE5P7619lpt4qw9g
KZp/Jid/9N2/wphvIX+KCkCkDgwkJm8yAA+LlKrU/RNfe37BTItaZ2mjFwrgjX8enn5GbGZ1qAK7
ciVAPPhuZ9b179tG+uFA4BbFBQBkGlKY+mzGBi/LusBEsalaSeu83Vk5HcXxhu740qxXmUld59Tc
fcWu8zWM/yEuPZPtBXqoh69VotsyWhFjTtZfbgqjjJJNtGo3ADypK9SrALwNlTL793edfu18WM4+
8JEGBx9yaIfDjoqpVoPPbAbtiC+x8uzB6qtF0ubEcsrohLGHdBjJTkuEa1M00AU1jImRMhsOc1Xi
xQF9pwm4oq0nzUvsT6kzZWthW/wz+vLxaDOE31i2uddmjCb1j2bPYsTBu2uvdf0iQMREN+4Fq6Xf
+6eEO9TKzTrUjH2iameGNWyKBEZZoEM+LIWz1E83v8/7dHEezvvhRMzuHMtE61BpeDQh3xNE2Y2U
r6zs5vdBjnf+90FI2Q4/rtfWQtH102xXXN4w9qXYW2jySyprJ26aEx8Wcs1sqMiriFoYShuId+qK
trGQGveKPq767o/RvwyQhxHdMWmUaV15Wwfx+veXPfkI09r7dvwg7lHWozy9bRyd+aN4r4IjrEeW
tbCF/AaV/yH3r0V9N9TdosxPzPUPQSGTLRm6YWJ4h2bhbAaiqtF8ZWT4GKDGxJDGUQYMCWXdj+rE
4pGPL7zDsWav6pkZ1s8GmA5zL71HF1C7Vi4NJchG0BwNmig9hFX5HNKb8UGfBlDZ73N9fGocjj87
g4ug7PQIYT2coTwwEFW5wnp7kZryvQFQOIilU8vrx+0iS4QxaG7gQjvbLq1bI985MiCsy50GmuYK
5Ngy3UzeHv6m2eqbANDy7y95fCSzYxAIkoGOExqSIh0uqDytjFTGRti2Olp1Sf+m1+pVnOZPtSf5
NtZj90MmYPgOVdoc00WL0OACEZPejoRuH+en8OzS0SQQzJHFiQR1WOXi9HD4PJ0vyT36U1Tjs/gm
NGiimzHUpy5ejx29hjLb6CaVcSl38AtHwShxqkzcJDlNo0hb+kl74jSfMsrDQwxBXBP9MlXmQlYQ
tj98oCrp8MzGz9s2xHqlNjlNOE0CAEqb0qBZ4oJxGtWVqwANBo4QBOm6FG8EmcM21jatIGCPbdGU
BysN1kRpy93kHW8E0tbtu8u4CW4DKVpEouX8/mGPVi+PTQJFEkfiizXNbKcOZiQNnuYDvIMBqrbP
IdRrVAW8eyX9x4cC7E/SbuyFEbBG+H82VCFoelEZnme3fQOHPnbqQbDLtrjSrGerhGdiTLjazNEq
FSGpU6YAXwWYg1uG4XXscZG/UcVj3+bRk+M0dmthgR4zV7wcLCWwTZEQLy2Ns0K8csNLyb0f5eAi
TNQ7S+zQlU1WaI/eJuKHb7jrScSxMuGQCeap7XUUZfFwxDvKJCTEVzg6ML1SbpKmAVIB1l1p4Us1
AE2iL+tlA7z2SWXq47huNuLs2FRKf5DxRIBIhOBWULFeh6J8UuuHPAhXdd/iMaLtShHEMOpq10Pu
PwdBfRbq2YkE6YeT5fDVZxun9FwxyERe3XWHpZqOS1N7kpv8LBrkZdbHS7O/amSc78LyzKCda+j6
Kkq18ybVTnyE45tkmpJpkejkhzriyodb2Opb2asqnmQKyNCnruhS94tctfUHkE5wQUEXXQrX9JXP
mhIJN/u0DfdRlmrJ1J04RijrcpqI869SuGkrtpawqD1hO47NRWgAiwz9e5wRVmLeXWp5AxykX/1+
ChwFRwyLZBSVMlFCVteYhaI+avItt5hA51OxfYXWWj2g4Qoe1DvxuY+PSWrVlGvwckYoFRnKwzmu
2jhN24SR/OE26FBsBW8UKd2JUX5a3brF55yozaKFnOThMEOG+r9aWp49ZGJlm5H76o7XRvuUAc03
Box23ap+jSxzJZX5WdKNl0odP6EUefX7vB5/Tm4mHkIhdeBSmGcUshEVEdK5oMe2k5tqBC3V3yBW
eyIGmgQ4Z5fP4Tiz4H7Ic78ODMZp3X4pAAeoBuW816Pl0CMLIoLHC4uN5g8oKyBI4wNron3qYU3S
B5M8D8IXyqVuQDK0HjLoBYoMMKq6GwUHDx3oCU4XDsvYMFaN5z6GgBE9cGWu1m1KX9zGPkB4Zbgs
FVDa4U0PsElPs2VV3gTd5+/Tebx4Dl9ztniMURTyPBkRvjWbraAByfMN9CqDEwfBrKNEroTK1bfP
ps9yhcIw/CwYCHZqT7Nj4oU2hyPdw5Pz7zxlG6J/E6Vro+3PtKq5suL+og7aVzcA0apZT6lVXqgm
gpSAPX9//x+W9eGDza7QaJD6CoHD4Csxbs9VOzBwHS430RahQAECw8m4b1o5h7fm4YizA6nVyjHA
8+WvETkQugdpkV/iQ76Q3zHugs9eOzoIhABK++8vK6snhp5dDL5mDkkuTElEb90Fab2qIOdZvpNB
MhKQ6hgarObVfF1G8GfATrbjTZF/DNV9EwBvSRt/lwRI1ssS6iG6uhhHmAwKOiFN7Kg9GE3Buz/x
xEepiDVZdVqySJmR8FyaHaN9Tv1Pt/wAZsyk4hMDPFlNpPr44qo9M+x21cGxbh1xI9wll9qJs+Z4
ug4Hn50B0VAjqq7hd5bzmTzpg7rmqeV3fE0wBD6I2AlSeaLgf3iqpp7vqsPAENMF2d8VFzrQWPN5
EvlJuJaA8lZE/eDXt79P7A/RPgNPOoMq0iEE17PjXObK9Hqk3xh4ArX7fzonvM3BlKKev+yBaZaw
gTRYtSfGnZbY4eo/HHeakG9ptN+1YV3KjNvtTCfaaI91Dap0QgcTxX7gynAyr/lhCZHVIH7MDHOn
z2OQ3G3cXPIAFtVIO/RbaZPjpqyv/Wt3deLdju8MqmuTohwVL659Y3aY6hkbvyrBxQmAydO83wiG
ZPdCjnUD4LVqvNcC8OK0mpLhys/LlaDjMsO2CyP1cQTjoYUNWragkZX2Ece/U493PPWHB8+03L9N
faIhGl4OHDyqEwDZkeglOyiibPAH38Yr3V0qJ/bPz4erTl6tGJKmUZg7HNGgk6OWJR978l6aAvAI
ECCw7ugO4KLdvfXPJ77Aj2erjtw2+asiHcVCgpqakpDzrXsRsS8dIlY2QrqFXm/KG1+L/mjylo7T
wlcRd6sau9fdNWK/azmg9jqxZ73kujNApUbJ4z9/NAqT0x2Iaws5ybRMv80+Mt1IDgs8WgVvRwNS
nENNQZfPrpGIB2AE5K8DDRorNjjTiZ7y+/jHa3MqHeENZyBWzlU82+9CoIhtoaeBnVRvfKxlBLWS
LqsTAxkMSrDbmQWo0zpx7/904+A1i327opPGU/E+fOskVcvYiCkq6Ndo4q1ayKgEQ2eGit9YsBJW
XCLogEzKJHA88Xe7q21k+HwHPO3v7/9DUvS1/THJxitRpjV6+CR1MuRVWpt/zf/Ywn5A5m6qZGWA
hRHTBwAIXPrErB/fIIeDzmY968sk81w+ug4CLioF3DBORTDyNIWHJ+qUX0jS5EuLi5Uxi2AMrc2L
xprW/BNcRJh+D0BWzgQ2d/1IprOa0MElsDNl68I1sIfz5jZ1Ti2v4/okSg6YaVNAIt2mUDm7yEws
atpS5SmmBkP4J1+zpIBitmiQnYygji/Nw7FmiyoazV6sYgFOHFQdFNau+412YYZIIak0Mzx7/Aj7
BW3BkwNPn+t4qv9+ydkaUpuwlayAgSetznqrbHCrNVbvgFBJQaj2JG/5ScvhH460g4mdLaFcVpuu
EbhUVBQme1k9z1wdIC4RiRLp2FIhnRhW5f733fJV7PvtTWfXdKGXQ98JpD+JDkibFmbcVI4eo/5U
WbbW3sZeiGn0WVnf+rj9DFG9CZM3H6q3kJlbyzP3IhxHEy0e47FIId0PbybMnDaxxQmG7nWwC2AJ
asYmKzS7kUX4EaW1bAVk8Iz2MSpw5ZKrJ0Xxnai/VTgNVL+6GZR3dcCjq0PiBiRtSJ5pPWjUA/Px
ReV7S+Efjd5SjmuLIt3JybYD/VyaBY5M0q2fNXakw2DKrV2mxhsZtH4cZPs27hdN96k0/Z05Gje/
z+Nx12DaFvhCcB0RUanmLCQofMnsM1mZTh1st1Gge1EBwkNqvCvtAT3QEwpkP5zy34ezZpdMVXdt
gVmsbw/JJiv9JzNAOTRvkLwId755V5hg8ztlc+Ilfzzl/n7JuXueEGllZg2MWi81C0J2DRcGLrdl
A+qANSAvp+bi6WPgp4OPeg7GgmitaTT8Dk90KrAuVg5TrZwjZxKyBQYxdUUQMrS999w5JVjzQ8xM
lC5qFO0nnW9Rm22KytC7FicjxDYmHr74MNHODbjvdvk56QlF7+nOW5+y6ZSP68mMyulOo2AqwHxV
Kr4FDgFViDEcOVllx3W8ciHv0FggnpoEgOFLngW79rGI6cgM50lLD7l2Uid0onXxRjK3/Idg2K9M
/vvjqLMlJuaSUYlAqph1FdPpBuKTYI+bfEOZe1LHvce168TdLU+Xx/w0+jYF6uyK6yx36GSTBdau
EUT9kkYX7/uNDh0Cqe6ppqtB+bVLrCg+Akju6t66Oxlb/nT4T21sQ6FfA8ptloomdS/mYZ/Rldoq
AC0QbI2WUHIR/Vh4d2hPvE64VALOdf/fCKPJXbDeZeviCfM1Pd9WgBKpAKUKDpEQJg0+sZCzN1MT
LtcJXErkJk5N+I/HFhEpjjbalHqrsxsW+5cMICMjijiG6SXG0gBU4vRy1HZJ4mJbqOxiUOMSib8e
9A6+atvfz5QfJ/vbA8xuWr91rbocZe4fdef6F5XhBOWJ/v1Ppxa9VMQawQ1I+lft+tus0rupJLkh
NB3HT7nYBzSWf3+Hn9Ifk3wTqwE0ySbo+OEBRXqdtq30dfgX0AU5oJAtRgBGc+SlAqAeaYz/zxFn
0yaomqATvkzXDaoZL4P6dSBOrL6JehT2aNmcGPGr4Drfm99fchafCGmqK+7IkAMEg14uN3GPSGoJ
yUjqzzVZOcsrCKlYL7qev9RRxlEKxH0MYY1xBp06fAjdHDccBRFxtAv8FIGKAl9KEfoCnA1JWWXZ
Ratd9sZDb9Lc0q8NNdyHVeNoEor1ubnPw3gX1/Fl1RlbTApXrojeEtXVDKJTq57RuNxmyegEbgj/
cqIp1yhTKcFZGwjIwiBbIkP0FORFFlTPqli9dxnSXMFn1TzrtQ6Js1iO8rAsxvbc6oM/mUk8jWYx
eOl1NSLoUCtnoY9CRBGI16UqfdRhcoWH7bp0XVhlmWNALUp88ToTWkrz71jgoeqgLkuaYbKVbcKp
hgZvA9uWu0TObupIs9VQXRrluHE1qu3VJY5wVxibPSXgzHws3nzvwZSsG9RJ17KAVQu9eVdCHiG/
0iu0fuRwH+jwZmidR+gtWCnkuBaXeIj9GrOSV+dxicJEnl8m2h8LdvsIh0H0NTsyUrvo5RXOPryy
t0ylt15ywh5RXO2pb9GFKcvXzpIvh1F4U73oIjdT5Kt11FmsrrHRuFsVsnBR68KVDg23C3Brcs07
cdwLA96pkbyTPVwmvajet9WwbHRg5An8rLI4G8iAkxyh6gi5X0hHrertfR1MZCloDnUqZ4R4IiLG
//vqPT4CDJDMIhUb0EmgXWfbRQnyREsQvrPjZptJUJDl8p/vSIaYEjNFpy1szPFkTYVfYKm2ZGdr
v9qS9zsVekLDQvpEXsemyOatT17R07lyuCUPx5y9VoOphZaG/V8Vr8lWvJUIUuoVN+SiRbGSufx9
Ho8TsmlA8HIaDTZdm3fqc96/CYtpwBZlJrYknGNRQqFUPHWmHt8LYJJlc+qvA5Dmajo8Uqs8EPEV
pKIklg9efdmMt1ZzIvf5oVdBoQbkAYEezS5j3sD3jCAZXKFB5BwFqSmulLFzWiFyd41YELrqLwks
0PaitHWYoydAD//FnWFqE/aaIpE5C3WK1s9wbIR74r6Q2VmTzt6yAQQDRxUngYkUdjKr/Sm6mjrk
AAgU9sA8uhLVIETXs54uDWmN/stZcS/Y78qu3JUfpzypteMtR1xB545u5aSdOJ/c2ogEz/NYKhk4
DE4J0xNswX1vq73VfuQu6vWlvKnlellOEdZgQAzP75Lms+615agOduRDZhS1pSGn21Z5r+StUnlb
AU0pubhrlcAOtHOD3ysOwlWMTWyF4HxtOor0PqLEJejC3eii+gcg18+urehJq1DplQuW64Xn0WYo
tYXlt9sxh3EZwMALEaDXkV0xOpQS0vLMzdtVhdReVtW7kgvr9430Y+BFlUye8KG0OI3Z1i1U7FBD
nbU35YvIh+wnaRHpWl5na4qZzydGO95NE3xDom4DgESiOny4m2ppDGOpoyiIecJoWxvTQd3OxpAY
0YEWH8sV1HGEKa0/v4/7Q0mDYfEjxHLd5GScxUVwS/I+yFkDOvR2KNNpB9ezOpPyZAu0qffy5e/j
/VScOhhwNqtCX1uyrHMIt+rHkHpLGWawO2yLRLYL1ODcLrvMrfS6HMR1GzT/PJRFnF2WLBwfEQud
R4F1mrhBhw4lckbIoHTPIU4ImXbyovnxWxo6YAtsdEV1fjJ6MlUVYg02VhlAFIQhF4YayvwUjhp1
pwxUmxtjZzTBStY8BJZEu2iQohCutAavaCU+Ve8+vhNYWxOPRYT8o9C9O1xbRjc2iViUqDCGNHUt
CKMhbpN6eNV641ZI0AUq47UAukvEoFcXu8chVJauW9yEcuxknXDbBenqxDo4fibjL6V8Fc6CfgQe
yK2mk31zaj7Z3UoSkCpGxw6QPSlkjwxCnJ95tripAmi6v498/HEOB56VKtIqsTD7pog3wN0wvU/c
XlF6jU+833GlYBoF81BRnjLFL0Ddt4xGHyEnjB1pchDXS4vuteEGK4kKRSjpy7CvTrzU8TaehoMq
RkZqQfyabeOslzO5KXgpSe8XbR45SlivRstbmVq/tKLu2hfT+9/n8YedTPuQnFTmjAf0Mu8njKIW
I7tr0rb0XhXxVk8fZGC4FXpponVOfLKcDKNxk16V4Yks/Ie1Q3OPBh+BAUnjxHE76N9UbZTlMm/b
DQIZwF0BHFMWLgfj+vdX/AEzNXUR/x5otlZ0HZfxpJkSqmKd+OGtkeZQzSKUG1qEJFNBu1UVYVO4
WWh3qr7QSs6zPt3C4rwXCvEqk4P72LpQ9ci2sA0Wc28VSk+/P+OpuZhFYT7EImwsWWgyslVZclEF
FH5zBGe1E7EYuTjTOo9loUrg1gd1SqH4cjjtfeMF/pBNPfhB3ggSmoKetci66DUB15bo0q530b11
91Kc/qnrels3HVJot8VYryMVCxLxk5tmayFBoRjj0jJh1EbxqklRfkIIRm7NhTEys3Fz5Y2eXXnc
fdW5O5hOESXnYYcGluHk2t7KIbNbxRmm8/YQglrzk8vYDC85AM9bKbOrpt3lWuIEkrZL8bzRaydJ
SHaDJHnxe30VIpwcGBPd4r6Gu1IWuB750VrXsLJ0hcuqJWGMMmRFreJcE/17K0+vY/euoDhtFP6b
LKeIS6T5Fsu4a7N9D5r4Vk3uBvAQo2VgSDU6FWChnlwzsjg+YRiMgBVytd8VBhpdAkV3EtcQ/aqh
QbYxuo4i1O5EZZlmWyohjqAGKOgWELo11PwIT7eynt6EAe7cygChByndrFsLYb9yx3FFUrwWJBRw
rHiX92hEdE7tX40eyh5Z/zB6+tJU79qarDh2LyPDXY6puOwSH6xnuyhRqcnB26UqKl+euFVQQjO9
h5TbUeJvaO5FJmjbVLqKAdJrkeEMEvbC7bJU66WrS+dijXVU2O1y6g1VkCG7hNqMifyTqm68UFjp
kreZzLM9WEipgHOamJwNsmu31m1bu7i9vzamhXqBo7vVW9CW+76+0WTcQ99903wolfMuBUAbP48K
6lWW2yxUq7bjhAIREDtBR/KOaqfl7/lXOuBaHlG3R2Rwaku8iPTcCfNbCebp4JW2Ft/L+gqU7sL0
VZLMdtEQofYItormUkKbQaiMRUhkKWK02Djmq4xAnMLGbgMNE/nbINH2tYcyVQc8Qu/Oc+XVbdGt
zXNblc6s2rT9rv6ayFq5MlHfTMEWJNsmfxWgY4icDGLsrqPs3IUrlbpvEJsofaS4tupbcZQRN33y
SixGxnsru1cQfHGp2A8BmnPKh8bWMKP8Sk0oI4eBv4xD+SmT13ot7WRgu0bAukJ20jUsfCiF8wbJ
Mg8QQya8dPprEMvr1OvOPMF14q5GJsiFLAEYtzkT+mpbsH+bxNYi1hICbWLBsjBNu9L/+Gh2VehF
NuWjqKa7rLPWY+RdW8C2m+LaKgWn5SSMScJcdEtc1L6sZpN01qLTAjsa/M/EzC69EGe0Srzx9OTe
7Nt7AQULc7zytEdJV1aK4t64biPZFVLDvoFbR4xxCr0pq2jWuYJyj+njlvdaA4czBu0yqwU7LR6q
+M5EgKAK7hM/WXUTcaqbOlVEsVhka6gAJtr99OW/HhCJkJ66SqYb2EtjeoTace2me1EsHZcSIPTA
fedlF/Kgr1rDd3LqXRGLKe+Ts9bwtma9N8CP9OJn70Jh0rubvCi3IQV+uW63pQVODVRQbBR2l+I/
gupzm6wHzDrLsbyQpQB8HaUFDQlML1oJEhDGAWW7sV37EuLsBTo5ChjoUF+Z6ltXVktZJN7v8PmT
kRzqnmNHy/YQbXpKdUSNmle8hBINVYphXf7g14gOknn5A6yM6B5X6a1ipatETnepJ5zh5LtJXG+V
9OYqLhCRxCpkPJfT5zjJz0f0Kj0xvvc0d5+a6bXW3ih4qKFDU6XkcOBLswJxC+T1WoUuISrmRqeu
QK5BpWqCK9n4TCfpx0xcVhaYCcsj8pgEIW8HzjgYFOe5ii9eoeBajIgRteq4KZzEDPapirWHIe98
/Vlg2SSRtfOUdO2LuypHZKoNPkYJ5zEv2BbenQcqQDEuOcEh1bK2xssIdVMlC57bCGFD1z8PBn85
KpYzjJjPme9SzZaM6rMKN6zRcu0CcZCEYFZKQRkY+DOZ1lLkz/F63CtasiqUflEJSAoaLsVthLvT
P4pZv3UdAoMU2Wp6ycW1VOIZQsBYU74c+F5yxS4eNNsSuuUoVJtaUdZB+Ky20nbUknVbS45ZizCF
K3bsVD91d61F4b7HNTl0P2sTfrEP8KTrFqogr8zWXaZx5Qwiajn1rlF4M6Ha88LLqh+2lgbEVotX
FuIfcSatEuEtk2PbLaXXpEVIJ0zVZTdi2a0+JEPJ14fXOvSrpJjghXeGa9meN9h5G130JSTHgUWt
0470/btOmBbFuOlyca+USLUBbjXz7jzKx6WhrOFr2x705SpyaQ2PJ4JkaWpQHUUUCp5ZQHHApnyV
f75Fyb4EIClwCeTMfXDTOMJNg/oYcksnuyhfRM7fRpqFSdlQRaE6hUlV+giHxRbz85qER8sL29Bu
VA7jXpaQVG0W8BiWOTriubHvrfuWGdd6fR1o77781MrxAszmwq8RMHV1Ok9XQ3YTlvnCai6MDGVq
66bi30vUUIHY2i0qgLUwwoMbHEvAfLMxlwoS34lATb4bbb+8MVyEl4N+6davVcgk+5AyKRVn2ksg
vlT+n9w70z2DJ3J0uiKWfF0Y0kLkvpa5+0gZw+ZySF5keJ2/x5U/gHSIe1X8lEUQYxizzhL1QQUQ
CUvBt9PhNskyLM4B0zX9U21cB+qnoHbITQ52i0Gcb6RLs8DArS1525MPMn2ao0/37UGmhO7bIhmz
VCgoP6JGVkLuTm6U6g5AtyDvDB8zcA81sUp7zKu7RuoWSfYuo4RvNdaZ3l+UMuaYcD/SCPVM7OFP
pAc/L1+0OYBU0Q88agYmVlRnVU5a74ftedO3jl9YD2MSndfDmxUWN6bb3fVRg2K69fz71/mhDTt9
nb+HnsXihTlmkhYztAS9NQWYWkXZSuwQS0esrwX/gqLCplErR1Uj2kHFda1UezQ2EDsobdVH+lVe
h4O26prJigI57JAOwFCfq+PN70/68zqifitOoDOR/vnh5wuNUUFKh95enYkoJAto0eZbDDd8ZaMF
1hpy2GIou0WroVRotsJSgygT17D/wpNqRlOd42glfXuUWd7YyZEiVM1Xv3zq2VM5dPSlhuhgdHkK
gPpD/k96Cu9EFsFgacpsqGZgYXoumWOdPos4VbjAL1LEBbhE6QSdKqr9PBoAjMlNnRLPLE8dBUtT
45bVgH82Ngklzfmpx6mg+onyaxWtp8qA/X+YO6/e2I10Xf+Vge/pzRw29sxFk+wgqZW1FG4ILUmL
OWf++vNQ9owlqkc9+wAHOIZteFmhmmSx6qvvTQVJIT28jCOr+AFiIZDD7MkFfRm195LPaI7wsIaa
0YvgekxYpHzlskaKUhYyx2KwrvE+LCZiKXd5cFcCrJkmew8bTIdhRkx0SiaKbqWKzhicS318m06W
zaHxPCRcCIvP7+fjvFos54CEexhqNHrf0GE/T8d4CgOrEeemvoCBXCWsBE10YsU6tnzOv+fLOMRZ
z2wRIm+WPUAzGwN9KkYaQMH9MGJ3n1XbOhtPcgPP9L5ahWKzi30CC8rmQhGbYqXi/NeH0rGp8RVR
YKEASSDbCYEiF/35ekM0TwrAKFss5qR4Wgfo7nAPVjZwBrAlParW0Q/MRT6qbMw6KPozS453JZiV
RLng20mC82F0KqftbRQxK8qH3BBO0xSEVSzKM90PrgSDs2OTnVu5fm95b/UonfgDVToezVFy1yn6
TtCn1ZjjZl9DJBpPQgsPV1xI5RnVVbAayZIBT4/kTSkbO1UIdUoxwhONtS5bJ1Hgn6bqsK+TwRYx
tY19E7pIjeNnmfwyQuE6kFIE84QriFgfppabdpd0UIrm0cyCuyQf74VOJ1K3zXGdHPm2FvstQXQs
ZEYRRV2a73sJO8DC26XDXQrjU67Jzh1zp6H0G5If38/chTnYTPcx5mfIlOLf4HuLqWvGU+aNugwQ
7acPwRRuxvjEEMgBhmxlJImj4TNouriW4GwyXmkFSYPw2qCLcAQlMwytiRZEdAWzlVGUJ37bO+IQ
ua1CVKL5rErt2sw5BFjiJhHNFw9APS8luzfMY1PywDKM1AFjCPGd1LK0htBjc6rlAgigVk+GHMeh
Qjsb2timTeIE5GoFWf/Em4U3c0LUmn9kePXri4mfCLsRChaLT7B4IfRu0MNCaUE8MM7s4RsbxyDY
A8ChqQL7g6i8K6aXzd88LHU/bBKyxhvSV60J2XN6pxgUBIl5ihzxYpJvq7aHT2mdC5F5WiqwicA6
j6xBy8KJOwxfaNaQU10DYS7nS6P2I9ZS3qqlLVN7ha1ohdsF+ERykInkFnb7tJbIZvh+ni4XAIYF
MWONfRe0gLV/XnEGmXg9PCJocVn1LoUOV6YYvdEdpf/Bu3RktGX/cznavP59qA4tiBpdNDfUFHpE
1Ggr3byDB+EU8pFQvmWLfTnQ4m7GfiZX5sRAgvSq4rRepoR/9Tfa9OyN6gV2bdff38blPF2ON3/9
w4XlklCPQ8d4RnTtBZcm8UHfD/BlPVmOsCisvSIzm0ZiBD9WWAi16LofrQeRCcMp8DLQrRst7VxT
KR4KS1z7w2WU126Ftgv3+Elrn0ZJPceiUWpFwsqqtdwQHUD0QtI9a8NLL16NNEo9PXXqsnUswqXG
SrKTCaNm47ZIqyNX8wWufb+aWdrIlJapxxfvdZJU1jQVXE0X3EHRXOWmSgF0ZVqE7ohuXtk9pYmv
Xwv+L4CZY6MfeNfIt/tr9EUFVud91vsCNCp1E5G6eULaV/1Mn9GJLkgncjclPZidYrcziltsjlEV
Ds7ND6PPn+7DXBG8tBuSRof0WV0YgngmwvsqpR8WDlRZhimkZ26/nzuHBoRIg/gYkBN3hcXU8eGH
DRZwFkerBMr5bVkQ+tMRBRP2dB1gc3tHNr9D95clhZOWRHmrLRcVfco9Ty4jj3YjBhSlv/YrbNSj
cdvHnZ2H0VXVS64Vx+vvr/MLyDXPqo/jyp/vbCx4eZoXKvwHPN9KPd+U+asqkdRn4spu/Qgxmm7y
X5E12n5bvRwZ/NDaJuFNNcsCoWosvVDqoONqx5B9RF3TJ5xDpwKo3IFpowSYLWfeuYQ/Vbb/3fdD
a8syeb5uk3utzTgP9dxiRoVlkMhS2Qt0rrXTJkzXhoLfXZKGVyEt+EZQz/NCW4e16BhmTt5Wk8NN
pbdcUvLHqov7pN14wh34oJMp5CE81gPm3+jteosQjcTAP1ok7S4zABq2teazvmmO3gr7Gh6bqtar
NHmIxCfPuJPYnxPrXo5eQmmwc7+0TbqOTbXpNHg4lrbuFNdo7gRaIn68iXxjWw4Xfa7eBsNeMEhu
GsnVHvletskjkNiB58M9Ag+bn9FsgPd5cuiVroMFsuQo0llkXo/91ZS/0QX8/lmY8xz7eJSYT/rv
si2y5XGDXJ4lCWdtag3iyKrT032XYrldNw9SRGpARMiL1HKmq3zzFWfCFX3ti6n1bvKh7dGrEzVg
gdhhgl3s5eR5UmnU+NG5ItXKxouCGePSELTm6dPAfc3lAciAztW8iBbaU0NsVDqmjmDI55Iy9/Wl
FCPDadOTM9aPd3ncnaRTdBeOZJDpM0bRwyAxkpGWgiG6CcEjdHox0SMfJlDsWJ72vRrGTq+RX5R2
tpJAfPAEamryzi1j27Q0kKrqyZNbt8VDXogoWyYiISzZ8SXLMYofuPXt06p61QPi4uQfGqkdhc+B
xpq2Y5XT98WzsurKk8agHWxigBBbp+iGtyluAZZAwgYuVd4YrC30H98/pS99jpl2J8vYIKjvf0mL
/afScR1AB8npBdVwA3I3kYmizzEgYnHRe296NrBo3aqlDMSJ6lWiQGrJcBthoX7/Ub68u4tPstiL
9MzyGmhkmAcUb0mMMaWlABccWZC/royLURYrBAg8hpfglQQ/hFvhp+9aJIjr62YfHM26PjyWolC+
4W/DuXJRUvpTVwdSBn4z64b7cyj3Gyz6cNwiD2Tz/c37Ury/P8cPYy1WfLWNK8kEGMYnZU5XVJzY
TRHxhbaxSbbNXXBkDTn4sD4Mt1hDzAQpaJQynJpk2yQF8HoV82OOaV/8m+aL4sgF/x0eI/rP5cMS
zWKMoXGuokBwtbb3HdXLf6ajH21HXXNxaSIEjIDPip71/Mrq2uUg0BT8xYQ/xf1p9haQYD4oP5Ig
J6ZTNTaTom/bFN1UU+99GhpBhlm/dczS8sthYv7g5mwdpMJnZef/vMRqillHKCr54C3tefNlSOho
+fIm7Ju9esyt54u+Z75NdCyQbsKhwQts+TBEtTebjocxhU3lqgMRJXiqp+Ndl5KpN/kn+BADpeDh
CQXSy7LTMeDVkm/7OtkM1dzovZWgPxYxMkTcbkshcFPpRzSQlSk8hRZm8Y2yzfT2ZJK6I3Kzg/MW
tiLmDFC9vnYczSgE9IS0SHJkTNLK6+wRRw4euc/IkTBC2hwzBf+y+3Gz4MXCHGV/Qhe5WPAo+YRx
rMnOE9tniygHKHerVoV+RDH0/TupHhtqsaJZQT9IFo7QMPuNMyMhdYN2kBq+JtGTiLIcE2hV4QAS
pfteQD8c8aB8iAK6sMYGZqVGl0YgXJapsoJ6C+r15KnKricOyAffFI3UntoRc/Ct4GmnUn4ZmfVp
Ihmuj+Ovn2SnU6na83+X2XWQ/ywHPEFVku4g2uR0fiCgFm30gqD7fpqsZ7GuoBIcKQEOLRIfb/Xi
9e2MxhgMnesfgud0uDIB8/OH7+/xF0XdPPc/jGEuxGRZbellqjEG4dP4QVDDEZUeo6jKngdyNESE
8Mck2Ycva24az5ZUX9y1p3RIMnxkjVUhXbY50FuC387rkev6co5+v66/Bpnn1oezkQJ1pW4VBsHC
d52T9eUGa7Hb4Vm8gikyuZHl9lujdY8M++WEtBh28XaMQjooSczbMbw0LxxH/Xs0F254QicOQgzK
ko6oJf8ScPxu3B57Nb8Q194fpqqh2oJMy9lhsWHS/FKUMX2/aHNTuzA+02cQAZs5G99N53QvduGt
YudrhbRt+A2776/+0D3nBIFpPW1K9YvXGHyPfih9zBP68swaYZaP6pEl4dDU+TjC4qlmRlMnojoH
d/ak+PbyBmrRJrPS/23Th6dosCfQy5vtw5Z8fE/qfFOR55dClbdxpdyGZeb0AcHbObm4U38bG7ff
37r3av5ztQ/bnPYFm/Rs5r3sY0RtLntJQK40HuowL2AfErMkJo7SWDRjqudMSH/UkXIXGuA8qkan
uRoywDtLPIvlVzkbtnU6QRXCjpGkmGTwGmh0pLRViF2MrrwwjR9hAG3SvEkVeBqSn24k3drHRvSg
Vw9hH12OQnkqeURvgQ0WqXBnysGmE1TX9IwjEosvhgl4hgMLcoaCnPy+k3x+OdXSshI9xr9Iu9E3
BolARPxC/qnsGtOENRIplLSzP4mwU6/Buu3SPT2uXv4CYL1/CoNdH2I4H2hZHclTVky+wZpe+Cqx
plf5QG0ZILBXq3UQJW4AZSuaLmV4evUIBy2+TkBu/LBw+jjbqBV25Jlhy+Kb3lUX3LgBWrmlDrY8
GM7c2v1+hhxYqblpf33cpX3JRAZBNdNiWdHmSWhXj+LdtBXcdp09t2fFdXujkoB55JV+t1ZfzEuq
IiRFePcR8rOcl4oaT3XdcJNUyEFeEG2kvr5v1NzxMyfWobdr/mZoLwut26jChUysHIlm2LTbfnIn
4rIP2UQHoTdEegrDDzkDpOge+vFFxojGVBJ7Su5Tiq7MilfdrJcb376/bQdqYFY9XPkUqlcOaUvY
IdLNEXoXF2C0w14RyDUjSLh4gzALbW8/Iv6LxOtwuKmMVz2lt2Jib04WnUCMbQy5Fw3c2vCJB83R
q0SoxsYBS9HzFLZYXzJPoQl+/4EPPuePH3hR9cB8xWU9VFQqusEhodL17zxWa0T1kg3fimzs+l4+
8kZ+XblV1CAQ1hUQDNKHFhVwO/a62rQFKcfdGVQ3erf9kZWb3/SlnzFvP9SqPAWifZaLajlOnSlF
IhwFtC3S8JCXvySCEjXhLjPgPJpPZU3jmBbR1OIkoYXeUzsqjwrFtOmTwpVZKy99y2Du5aa56iGB
xKFql+gtrTo44xdvUMHa1qRtJeUyn/llEGf6oDzBhHsnN+I2lojKGcurvvOIfvRGd8rIE2t0cesF
1V2TNK5WcKDRy34He23blOG2hXlXVO1d5BM/ZJBuGd2qdXWWJSFlttqsvT5zdR/HLHai2CIrc5DO
+iEkrnXOI3hFlep23n0128tXPXptCasjrCHjS5+I1wymVx3o1arvOg4LwbmXkghc6/QJ+nPsQ1e5
tau1U1F0vFJ023i0hwEyHM2Svs7Wmu9BeyQtrXvzxK2okFpWQwOOz/S+hx1yYXhvYnLrW5cNxCOf
7M68cMrqRWqJbA5vCeBYKTOkSA8G0MoVPGudi/vYf2o02iewMuX8LS9+9i0spiC3hek+ik6rYhuS
zNlpN2axz7IffeLtS11zlHYnS77TlcxZYsS1coDyJNt+B22tfghkmkLa5RRsPHKyptBtYIVgRK/U
6boCJ4AXuZZa3U7p6FiF6Gg5LKvAW6swp0T8gX0T+Sv4bprdyN2vJnou+2lVdJGtwEadiOymL1ir
k22Ip0L4RCCMIui2p3OBETcFCdU7RVg7FzTi16qnDtJ5auzRP617EtZnJINWY4oiU4WvPU/FIcpP
qqY6VZEZeP1rPl2IqCh16bKcXnwv38Ot4awH29S4TVQ0afxnp7J4PKUquZoSjerRc3xxmDdgp54Z
dfmjOF5L8LxMDBv0WREMFJ+WruhFdtaThNm9hfFj0z4owa9BFXZKx2rKLJ/iC60/zRVjZeBA2TKH
miQCCYdOD+XPlLYmJNeew01a34O8roTuouPmSP2RXQCC0ZeXV4XVYmjs2mSpfEH3OrMrIS0OmEVJ
fbuXsuhcCLt1huMYm6BWX2pTot+GchvAPKpwfSlOJNM8r8widfWhuxHD5tKTzcsukvaNVb4KgfZD
GILTRtRdS2vNVaiEwwpXoXjVFn1p600MBbvQAe1FTMJ8asJrVZyepV2cEA8bKSgR0vp5/lArU63k
taljWiX4+Q6e9NrQ8I8U0s1EpzHxn4zuZJDuzHhg71ZcuRpPoAsMuPt1xSXed00WXhZZgRxoIMsb
XkComHaYmRuAJdeL2ozTYPiGX2O26hWB8okgVM+0M5TtGr8zM+8yCjHk4EN9N8V3Qfxzoqsaxj4k
jxSkhKfun7c6JOAU7kXz0M6siIApZ6A751Cgeirz2yIf6SkPN2F2olQKqsd844lXffiMJm81Ge3Z
IIDexuOmb3O302paoxrSdKo8qD9wIpCW48Ehn1ScbbUhni2eV0ZjbfW82laW6BbGaLcRcT3Ra4km
Kch/tfiNpeZeiVBd5+QmmNcUgnoNm107MRTfqf0zxRxwzr6o8Xs3lNZplGLbeNZpI2GRNkAn6ZR9
1QkPUuufYJo6YJYeNEy/gvdcydkrc4G3MtqpLbnMUkpy0kkkbY1ycjLjUUw0dxBvjRi+3MBaTku7
qi5k09gns8yAu9zm0TYaIYQH+1jN7TjFZsNijSug0ZhkBIML+LJpe3Sl0gbZRc8dSgt/UyfyTasg
3FTwkC/GjaJz+AEnSsroNev1Tdkpp40hOlEUOCZMXL+aVhWUdopzR0SmoNeWG6nxFRz/QdNvp3pi
fY0c34gfrIS6ywjXE3bwsU7WvfQgopFX6Q2JEYxhbmmJaI69gtgJgjwrgmR4zEb2Q/GobuXzIOdP
5ICmU3ybYSeVi6Yt96Zr6KETmTf4JLJsVStzrsN9wpaQ7o+1fOXJ97WRX8tp7WQBkhGvdeUmskPe
BVR+TmqMeKGcyxhBNdhJ54QZN5GjZ7qrh2ej9ishr4VGfh3+qsTbPCY2spnWJj5Qajk6Xr2RktN+
2GjpvpJ/+bq4kVN553U7KbguTD5vQBR1EWys8VpDvKhmpd3OVgpBZSf1LzqXaWOuYrK3K9xkJfYp
tXqQYgkT7h9ScqkO95P3monu2FxAmeIdFJj6j55/Pfs+pcZZINbwd85VTNInD6NGCAoahlHVRU1b
DU1GVL4q+X2q/8ima67Fok0zQqRtGnWVRFdCf6fgcjWhd1eyijWyWMkeRPJLqbqvWMD7FqN6s3UL
EkE7CBFyKNsiRypPMJwkwBFRjJyBH27ISI2K805t7U7DShlSkTprYRKovDDfEx8j4bheD4m5Hkqy
wj0W3QYSNQ9L70Ucr9JTGC4sRjctKS51/xiWdFOyx4wC06CbWFVvCh8niC+QVKO+Cdea7Bac8hol
ve5F9DHX8Htgy002pyOqiU1l3XuGCfmWYCIyg8T0qsoaJ1U3PmFcEdutaK4E87Fg5ob9Ra9K8JI7
dsufFW1dyzwvqwvd+yGXu2x6K9UzMzhV2tRJTRAiBXQ+vR6N+4LqS5VwoqTYyYbU0ULkK+rNqPAw
9J/icKtXr76UO5ZxYpqbtmgd08DK0SczvHuoYpl6AGUImfHEXvkEwgqnevcwcZtF9t4K06nOCLdS
rDiy7p+qLQhdcYccyq4b9CW6aefAW1p2lQqCE+jSpgv9x0oTCAVGK5ETtKTqm0Z8NBAqG1KwUdRf
GRGxfuvmhDEhSgEPxGoq9bbjFG/DcLpRR+CyDn4wTpIaTUm/zLZp3awbhQTySLSV8Uce0efCCVwz
LdC05rUTiFkPKm/NvgNnttR/joNyLabps9y2lHYtvokNVMoeTKeKWYyHJL4MG4/1ieC7YkLnIkRn
rH3HeKsHtly4pOy2IsI7BUPNz4dkKc2UMC2plyN8tmsyMJXNbHJ3DPn4Wpar4FMmNT9jwWRYdKxo
fStT2XaUbqVOZevvJuNYj/pr1+bzEIsTzdAEgJMFQ5BFjKg+dvONch3fvagrMusdDGLIZjh2ilpq
DICvP13WfHc/9P+iUhJHpWLMYNfs6k3gpPZsKH38/n0xq1iMpC86qIEgl7JSMlLjjL9kN7uIN8Ev
LbJJUafV5nT7wo5oxlkUP/83FwnTWAccBgj+crZNR7PAgrWmj9IE66YWTwpvuJL80vHlbNMYESdZ
pJmht85z64h304FjKk2TD2MvHqqgS9VUSoydTDdFhyihCpwmH9c5okAIarahIuWb/DM9gAOcVayc
ww8BWFcdKJkV0f3+1PwVKuDTzH0cTvnwF5acCUMt+z5IK+4EZyU13FVBB2OroYpOjhxkv9D/5+c9
c3upgmnHYNixmFl6NY3GyFDZGWvb1qNbPpPJAcy231/TAWzn80iLWyzJieFPMiPV1oMuusOEULA5
q4y9EfSrACuhQvhVNs9aX9iyfkrxf2R8+WvR/+lKF++Q6KdRkgMu0YlQHijaMFtL99EvcZ25GYHy
zvfDHXyEf93Xpa2d1sqcBudHSBjXylLvol61u+5n4B97gu+2hJ97Wp/u67ITYYbTZJQlI8lX0W12
K6yrs3KLGa8dblOXw67N6dx0XsY1qpxw0wEBpw/ROWSgdY9iyq6NI+/xofXxw4xS5+fwYa0Kisxq
VIP7rMew9+vbStZs+NFHRvlKlfs8cZeWcnKJr1Zoctnqpn1uN1DT8CSa7PBRJk7+GMhzePKqBCyR
jYPb7xInjMyQCIyQ0YwLgkdoY8FL3s8jWhvFTZ7M6+9nzwHsg4eq0r/C5YNRl3IEAGoAJ+hhXJ1a
nO8nSCyu785CDyVdlY64bgGbIKfa5jpwrUfhyCanHtpHP46/gCZqwyhD1echpolFHt3bhDxVl+6o
ZJCXXgQwxqaksE2lcjTUVeX4wzKek/ilTn5Z8QbFgkvtLbae04rdqklpHJQk1bfXI4fGjAqlo2ea
ISqoS94Ob+DI0ub7ogMGiAd79LKVggK8udJrZTXkhmtEwmYUjG1LPy1BZzPRBVIpUTzDOLIeHrvu
xXLo51i/pxqtQ9I4Iv9xUI81RA++HR8e7GIV5EAgjliK83YoJ3Fbb2v9p9aMR/gY/2a6knNAdxKv
wGUHtJPQLZgZo3DyNWg1/kqcci+49bodThFO2/+B69OSEP++kUDv/+eQ85398NpjE+j5pZXPhcMf
rk/d6YTPUOKGF8d84A8/pL+Gmu/xh6GiMB5xP+fqMOm1C62gMDiSTjM/5uWaip8QTCd6PrizLkeI
44j5xuuXWRchHNwmxcOdkwUAlF3I3eb7t/1g9fGxYb24d0DuVWSa3Duaneu5Sd5szUselqOuoxPP
zrf+Udj60D38OOTiCiul6b0ahiEHf9FuNGSiR9fMQ0XrxyEWa4iVT8GkBjymYDeLdoatt8UcYhU7
9ZHq7di1LF7aUAh9RQgZSOboO46JU+mt8/0jOnR8+Xgti9e2nxJNj0qG+OP40mxJWlgfL78Pz7u/
kItFjSIrfiQ283tb5j9E+m2TsK9ogZRFt9LoR31/TQdXiQ8X9b4JfXiPhL6MMp84afoh+2KnOP6J
dO0z0gyNreQH+nYbOpLfD3po/fs45gLU78d2MkuVMQsJKq5/mmPTbUnr7wc5WBx8HEX+vEJUwYCO
F8rzqlt3jr811umVd6tceXje5bRBLr8f7lCt93G0Bd7U6XIwhh7XpAhX/lg4Mn4TkYm2Xj8CbB1b
KN5B4A9PTBzkMc3mkayb6HY66zfD1qhX+V5zyx0p87Mtv7HTXr+/vINnhI/Xt1grglHoTHnibqqb
GIW7uRtOsM3Y/wc+wUeHWqwZutz8Cd0l3pMm3teFdqJltILx5ZfJuZLNZ0nf1PJt41HqYWvq0WHC
xMPuqkdB9tdj3p3kGIFY1nMY3kjZnWG+hIIKmE2CeEVrWIQsUPaQShtses/VTCI/xdwO8K7JbXKs
YHRiKIxipKwTEOIhvDCmDF+PidZmflMo9zmNt0a9UeTctfwbzbsTw9twpK0nPMeIuMFc3Vm+kQiN
m4pXcBQhHyiuBAQo5JdSfmaoj8qYr4Z4nVdEKj4JQnhfxD3eDYqdkgRmTVhrNOWlpJXXkIF3XZHQ
5un3evEKprDrs8kew8adYbHIQh8C2INpyRqAah+1+qrQfVctklciMujo4XS08iyaT7Ek5I431Jte
Ki/b2H/DNmzd5vAfUab5JhzIXHmMlfsJtwmNuxlOd3l5M4KOVUBYoyKfEHqzzYr8NB3LtyOza34X
v+61/1rz5MXqXYi14Q3zNjHbYza3hLpsKlc5IWnwNNkc25QO0CQ+YcNLk/fOaEvJmniDsOuHrYHD
AWDtuXUh2/Vq2tInbQI73ljPOFP0dDzSXbPVJVIgcgfk1v3+0g/uW5KkImwmbQ/W4+dVqjAbJZQ6
PoswNnYbgwO2R+r4g9vWXyMsWRaGibW6qjGCuqmIl8BS7T/quh08rmgfxlms6oo/yliQMc7MbY4u
FWfOuy2vQtdzNFfbjE7mFnt1PW/+2VEf/SO3UVss9jKoKKZyDB7jtBx7uaPhQPn9kzq4L3+4vsUK
X1RCo8rzTtnWZ0ElrnRfJn7yxm9/Qab8fqjDu/Ks7LQOqoTQP6d1TNDRqnnpHPNE2RbhGnxY2gib
6kRtoDBm0ZHq5vB++WHMxS3U4UFLQ86Ys2WrTmBdNDmUBbZOjaOROXlkWh6gsfAWfhhvcT9Tz9J8
vJnnciq5rU/Icf+pbzQ8wOx3r1hUZsTMmGeNWzrqrnVIlF+nF9n+mI3i0euep9aH/bRNQ78q5rVH
v/I2mTOb4+qOREqz4oY3f/am/+tl+G//Lb/8Y02r//E//PklL8Yq9INm8cd/7MOXiozhX83/zD/2
r2/7/EP/uCjespumentr9s/F8js//SC//8/xnefm+dMfIPuGzXjVvlXj9Rvu+s37IHzS+Tv/0y/+
7e39t9yOxdvff3vJ26yZf5sf5tlvf35p9/r336RZIP9fH3//n188f075ue3bc/X6t12dPGevf5v/
2b84efac/PP/1V9+19tz3fz9N0P5HSdtzJ7nXv5sdcoo/dufX5HpjWjIAWRrjvJj4cvyqgn+/hvE
h98twH0YXnR0sePmh2oM0t+/pPyOGgwepIFXrKSTpPrbPz/0p8f31+P8W9Zir050Yf333/6ggP61
dcFOQ8eBnp04aVKwMHJcvDaNb+mC1/jxiSmcTWVm4gFICldVBuvCKK/qrAJxibHOMRv2/wBYwIQK
5cS+uDd8/BQB/nTIAfBp+oSSTspI8hV7CR+ts7HAmzGs09DJqnRbErfiWdPoTG0PjVMAc48ILFpF
uQp0ygF4mKCc+MBsPTZqiJbkrVy1gSt0Enz+2age9mW8VrQcfzV+JNETnfokRFimi7nbIIdbabKG
6h6E0Ja07sLK8nzTSc0pJi1EMeO+63gj3kClKad2knUKp4STURgeWakwWBpvBbk7wRYtIH3c2qkm
FXAeUJGqFpC3kp6KqV+dGI2+qxsT/3hCH+yy9zxbyKyEaq07N1OMDjplF4pdi7uhDmgWh6ss6TmJ
+MrPKOm7rSqI13URRDCTVItG0LSVyyrF1dmD6kW2Ici843XFRdQLJBr5medE6VU+1YFbUYj1SBgc
HinugP2wKiWibWsE+pLeW/s8a96mscS/tsieOOSfSXouoQY5z8qph7EEHiJJ/aaXpUfI+SPeYmJq
6z78QEHgE9QkQ0PWgqNspeemBJZLfhWQqwXULHa9jdHnc4pYcSOWQO4dUmX8RsWflqUia9P7B6HL
TkKAby9fW95tlJIR7w41cGo2Jm7iV/s8KLdYZJIAjb2wOWEgPXbkZAuqNaxQd9xiH7kex9OhqFeq
jkOvhEOLPtn+cNY2uAGm+rqdUe/iB5YPeKlNm0yTHuTSRKoWii8hdW2IuRy1Y1LrTh5y1Hy/pMCo
sTtJ8H9VavBwLcWUH/t+uqG2ovjrODXcKc3cgTR5BZ1wVLn9RJepFh9jYyYeTjux6YBuOS2o5Snr
/Sb3oP6MTX2tYc9IOM2N2Z5jjeSMKb2W+mwaBeD7exPjRiesYJPFCXQrWdhQsb34BT8rFhiWKW3s
1gWAe23qJ96g2LLgu11OuoJhbDUdK7F2PWjTQ6805yaOi4I0PVgDz8hvixg2BEVfnJrnion9hNbv
Nd+4yqwSzgIMvqTKNQKW7ZxkKkiRzXnZ9upKvO40H4g7Tl4S+GRK4p0riQCwrWAKB6Ap46090bEx
mlNBTLkrwsYwyM2JIseCFFQ/ko9Hm4XAcPymImXYaYKbJDR7Ou5dbqzMdiaXRqtQj27w8jutW3xn
8h5LR5KTMeLLyfUT8OkIJ+lnw2M1qvpOqxLXj6d9nE5omzz89NoavgF90YLqvyiszhHbTIDAIG/V
adpYXnSSB9q2FtSJfGDM3zsoJEV/iW33swfpbjU04OGa0Mh2NFxxjbVTkhsJfy0l0NtL3ajjS3BK
QHnPFItDU9igRxmzVMB1uTzRYtY5rDNR1md4nwtFt9Gs6Vf9T/rl/4Od9DZP+Xu5hX7aev/tlvz/
4UbLbofRPdXSv99sb8M0r4Qztsm3j9vqv37yj60VRfbvikqSJhnm77srW9cfWyti+N8hkWP6banS
7MXM/vnPrdX8fYYlDcSLYIXvndG/9lbrd45w2pxXqrNhg/Cr/6u9FXj707lQN2UCigAlEUqCSppf
1PJUj23aKUVxahjNE6ejcgswS8rNVNXAst10Mk65K4ic5D0lwRLcLH8ITUdUW2jdTcHYswWG53E5
+9BWZe7WaqM50uT710bn46/Y32Ztr7BNVCIh9uTEdYi3TVO86toMj18dBVxksswAz3KGZ532Q3E1
EYJ2D4Vs0J0p6qTbUWrGnZwGm6QxBUjkriUJ4s2YNNsxSXcTGpIrUdDvkl6UN8IAaTWIioJDfiqz
NMApU1q8axJTeQgyQ8ZfAnYlHrCuKeeeY0zo0FO9tDbhpPcrOFABrBYv3fR6jlI48Bun5+11DOFJ
qzzoWBgLlBFtXKtFgmnKbXw1VeXKEho0mU20F0R52mU614zB6H0rGNpp6cEpbIgmdyuaFpFROik1
F959+jYxRgGqXy5urciEJy4JlwqWg60AFTYS2YN1vbXHScWkWZo1Mk3QUregyRRUMVnro0Kg2RC+
DKxcW5yssgusxM7quoLwE8sdnK9BdVRBik9n8iSb0PVEc+tqstqNlA/pNo2y4jTWdPQTmgz/bug7
e6JSvIW9GNrQUkHignTcxX037fL811R78rZq1f5C6BLdlvR6bUjleKkkXbVrVQKJ6+FtqAJrn9Tl
aRIl06kPIwU/e7/Gy7IQz4L5X2VOKrM80VDpYTq0dX32f6g7jyXHsWRNPxHKoMWWENTBIEPHBhYS
4kBr4OnnY9Yd66zsupXTczczm7YulSCJI9z9V9Ywy5fepBtoxMAbwiHMKazJoLzR0N2NoGDOpEK7
W2Zw+sx4DbXkqDTgLLa53MkNq0dUhbpbGmljO6PlmnpebieJDylXqr4ZsnS82i54PD58F8uCQeqY
PasE4DiLlKDTUaQz88xr13fgqiG23byu2KIkKy3N84MSNCqs41l97DDQ8YcaH6gsPWAZIu0ik7Vn
Tt0hdTRsB3DZdBfJDIZoTu+1Cjm5bJa2F9V3EEPzGzwPgP4nvJlJmSnPMokZXidbJzNqbH9Q1Cqo
Smf2NafH6GcyY9ztxBykE56xlpNudOxygkKxD5I0aKdxqf0lVVU/K8KHmUHHYYx04Rk1F32kKkNg
gw5AJ+xyL5byZSuwVTCbot4uwpwOkY4Ra5To0B6curjLB4qatAiTQ5jB2qUouHpN6uoOsnP+mBCd
ROwCrlHcmlsc+SO/nWXpytl9RWMGBbSVCKRvxxr2LjhmK8A1Jw2Hq8Ya1vjp6QenyuG498aBLBHZ
qyI2vj0jfo1DxOB8+I2hdHimNo59GA0dWiq4oFjU7qCwUyl0LCypljQM+gb9j9mXSFVDW7+wphgk
StSVYxvJ6ygSONCGxl0f2q9dhqBVSshHygsKHX0Kja1u5pu0qpV9dv0fJ16CclTNI4IGfJYb+1Rb
er4vNA2NQTEcjFDB0ytr/C6Py31iFulerj3JhIVttM3ZEHagETGy5ef+qEU7rdJKtjaDqGYvtjlg
MpJTCGGHAGD0MfqQNCy3idbCU0D6M4Qi2tg6x+hgGB1f1sBNtE1hA+WAU4o46EU649I9fffqfKMv
1NZKBCRSdgqc1k5xi6UbT4ZS+06eyRhSWzHJUoNDnA9Ryr0aYT+mVLtMoLaWOl5N4mB1wC/MNnb6
N4qXo1iqxZ9GfgVblsYb1bhYBTTyWn8y7DQ7hnGWB3ofvbcJYue4LQ5KMfR7edTeZjPvbrSL3Rfi
EEo1vh8RG7ltt9UwRL5iaGJbpPdV+lSTgseItDPO1iJhazNT37SLzK9tiTuOm3lvJ/iwlWbmWm3+
WhVaS4dSnztn1PBuT72+2ZIr1z5lun6bW0xNFqXNfMwgVnUczw+ZCj7f6vNRHqhdOymJt73d3DuJ
kHdFPhdYKKOPS3QNA+UmPYaWdpX1noZ0wqfdHp9l9bEWBoD6IkOUJ14E4/btpKqDn0ZOgdGYlHHm
kz68xFwRizqxMjIKtqEwAcKMdq3FcYdhdHQcZF41G5CmVvKVcGn28WAXXI3DmqKOSCfoqqjAnTuh
RjCp4agHVxszTuxwl8ovXT5FrmQIwk2woN/XgruANqENas30406zfRMMk16ESaboyf5uSo343EX5
7NXaclvZ0ry+XaA/i8j0Q3rD1djMg9ugjXfV9rkqu4Mop+3cWzBcr9lmLEy4KnBgtUgcpdG6jAnE
UqxlSV1LY3vlpOGpzwKRsrArw3IroXQBzpjrkVngquMdexKN/arOUBHiZFaso4ImubRwfq8KA8JB
o7q8uxfIaPFqzPgwKsly+qA+cSEuO5GPWORbwwidF4ozgwaq6PbFznpz15nafaxSwjdWvhsaXCrI
pX427ZHsXFEHxTJjjdun6zA2O6/AswlbOEJaRgb5U0UwHQfd1qqkh1kIiEimWbp2V57CtMyOVdHY
9C+x7kuJ4g+FEK4W3hQtWd6FyhwMk3+1Lg+tLdVbK+zhByfqsnOGSPcU7epIk1b9fklryWuUQXVF
2JWuTFeHLtxp1200CZykumTf69nV8DefuCyiEOtq9CR93Et74tL6tTzBQiYQjzQGnNbXU43fYQ2I
4HZksEMMr4eDpijyZurVvRh7kNcr5Eo0ISlv1TReUNKX6mjsp0a7GTkNVho9+pFBf742rkeSOZSN
ZybOpVSwP1LVW6dWhW90rcqRpd9VBhbi9bAuJoWrLqbuUcLAjONTnc9HghseQtyF6W1cWftCa3fO
esVPFPMudaR9KrD+xyF5Gz3xL81+w3kkFSiAtilCo6TaYhpbdi6drK9UnCyrlvg+BAi4Xske1mtz
5va1N91I+BTVN6n17FgQ/L1GPoXoBHoXcoqFI5YDkAjcBIXtTfoeqqC9TaOzjn5lCYbqE0GShbEC
3MFHy9pbyolUdNKyLbGqczf/0BU3zjcOascWC8OdfCpU3yRBvnZzsP/4iHwwkzdKsW6XgKlP987c
Rh3cKkPlhf0/rwLHlY0uTnV6SbV1Yu+UacUKQ3tkRe7QrpDTPkxvzdnEHbM94GvGedBgZtpuGjMo
LhCxQb16Y0KtvsJdvHqST3wXkXhxcpe9NioQm1dnh/LFtVQsyckvXMmkMeZb/Y4fKiToPjwYtocr
DzMkigBdRVG5ImgJ93/UVKGzcsg1HX3MJpvaMxiaeM5XjNaw8quL0b7n18AzCkyHTTqv8X5K0BgR
Pfs0qHuoFvV7/YTKYsIF/DqSOZitm9aHmi5TYJ50IMEgyg7x5I3SyULTsQQWdZMm/F5xSxK1PIV3
S3HTuvO7iTEC7q1mEO47hBmqbyx+lJ8mtDdFYPWvCEVUhlEjzEpBnPq8ZkVwfkyoFpIbfP+ofV3w
OVa9+GriwKjhja8yFRrWuktOPS++QNvVvOsIAawBiBIrhdYJYFe4XXZjpWvVOcdkvcHieC/YT0zT
0+MI/b70qvBR5EFMBou61+t12K6syRUGs8FNy7fY9TMzENyoXyqLd82Rxifci2dt9Owcm0vOHGRX
XoUaHoshRnPDyn7H0D+MvbknwobwkTX62tiBJb+Sgb4xAfmoQLwYFTlbBfeZcMWn5NSe37tsl38U
o9+88gc04SFBfyBvdIT9s39VJxxNY9c7gT0fZ+teSojmwCnP7xAT9ZwQb+O8Hcr7fjk6stelN070
VSMQSSJW0t6On8LmXctezeam0x8M43GY73rnKU321bCtrNt+vE2sblUvj9wuGA6t5PnLnhAOxsnK
JBB9/hiHx1B7rUQg0LuC37eKsr5mqk03on2XG+YY4UPbfFjqY6Ec9OkSMT4ss7Odn41kN2cHc5a8
XL00zKSWu0GWXI3itRbnyfmKCgHydlomlwlnhGLHUw929oq786hvlltZRrKFUFVBSVBfcJweAlXp
0yDJQ/BBVUHBajn6VgzRFhihIoxVvStCYhJak9kmReNGFVGySjI0I4UxrvO+Wy2hUhzwYO9MpH5X
/9jkTdNLvJzLD4RQI81UYW4tFC8orzH/Uw5txrUNtDU17RpJpDQ9BXBc6D8ZPkqIQymDmdG19d24
fJTjd4dF4JJkbiwTDyKnqwJl5DDgk4oo5/r/+/kxn75rBGD4VnhhdOiMO6SSynFKQautu2auGdMV
K1PSfE/vB7+RHE9BWIITt7uARE02IBQT47lBxkskntWNvlXpZ4M2SLVIkQiBzDvb/+7JBUU9uAnD
cR0nXxY4PAZbzOG21mwcozg6lTq6HD6FY+A9ni2e3ZirTSfhbZXoGGgjZOe6h7UM/I7Ba+J4Equ4
x6vHSDkXvqPWQ0Vy1RehsJUA5l8yOXWrnL+lsNVaw7U0sgmoRhPUzQazqjF6DUmYaJDJYH05N4U7
xU8axy37smYLRyUSjuqrk+9rIiOEcRHLU2a+WKhgBPuNrTFHRN+igsqWlxahWYc4KiRvQM7HlStp
9/lU+Yugi9mWJpwxgenI8lknb3H1KJnQII82gpHMkd0RGBEhmJdQYSTGuHXiu5SB+bykvojojMR2
qPdFijH6URL7qHtyTSLuE7pwtOdpjzYMK/5UXvXqp41e00m8EuvZaeagYYLQtfAqJZokzBOOnbqs
RPdkW4xss1NOHkwxMpp/cYbHsuP0N7Awo5ZVHoX5PU+kZDRfVc3CybxR27bzKZ02Wf01xu9Kedca
CMGKd36IIjnOxtZc3pmwWP273G1ifouGqBPrJvxyEP/x+km8jZKgKXaD9WwteHeE73ZM2OuBwA3m
t4ayVfrNWKw93f6s+71o9xX1SnpquZfNdVwdxsVTrZ1sMmEJ5oFigLYQ87WEcPaNGMFZXM44JJNy
QRoRiSuuzvGfrbXuYNpkOW28uAtseKhMZBThFtX3knuqtCtiZRMv84682BxHS3V1VdyGbqaxtUx/
Gd8TTM6nhDiJ986fnLsqCpRlO+V3nHxLsdf19zh7uq6N6Mk0LnOyJrlaFWuhP1X2S9w85cZtRiPW
53j8n2CkhKsYkt+V6jpzQhVcm86q0IZ2XUCy6AfEgISAFAetkAgITR8slQSMJUeOX0cRU+XhRldq
JG0rx6qCbK6434psIMOnTfdZMqALPWzTot4RTHgHcvSgXAMEKl+q0doyBbbD2+Z68kggyfU1g4BB
fndNvTnPMkdqc1Pa7zTPrAQgpvlVhf5gkt3bvzSNRvKAVfr9LG0GGoOhCf2oUt4LwJUmlXazFjFb
lgIqkk7guifb257siLS5me1Pm4SgfMdba5kflwjT3Kq+mesnVXdn+12z7uXGk6+DjY9EnM1iy9ca
zBW5UEP6UbIpr/eWsctniuq9q1OFiEOt3iYYJZFeIdFFrFCSpaVvx34n9hRVeXvsJVfhHOJjlQ3v
az/l6+lNAlibN5G+5Sd3U/MmIuS9eVJbFwuUFeEnw2tcr2Rzb9xrJB30zr2hBDy2QGfzPpDGZN6Q
fpMZbmOvARs4UoYH7td0cdV7WYMeDZoTI3v+dqJNlwI27czmApAypueqDBSVCQ2bOVwt85sK60fb
h9nrzMzhWgVQPkUZOrfPXvNllD36AE9arIjsUdLHKPdzCId4qhvbdPbs7EFIrjG61AxUQnWztuI7
rnO8KUuMD32LhCftYEcH13ozGyJQtowfhOpluQ+6Y5lB2SIJpQjDJrEW8IBTjgcz/szHrAgkWaGb
y6WP3IgOlNxJrWirrq/Jh627S6f70CoO/cLUYEWyUtVtdOTInY9TVBgFQ7hKmmtNQxaZZfhZc8Qa
I55vG2e92L4zbFgii3OZta1cbJNuXwn0Q7cIAKkOPaM/6vMBDEHKT3kSXJeJGvQ47nRojnDWXu4z
ktTKzXhKbvsPg9bqS5E2lQRrabskj+hkKT8VdR++m9UWW4RR33KUEHvdu2gbJbySHjW8Zb7G1iNm
BstuXD5WGRk3vVeNJN3cUDzRAQzqEUikEZ41reV3jVSmNS85Yz5FPc02GMTefpLveyYAz53wGn1n
fdnyxQa+zXeYN8zJSjFW6nw9inKZEIH7CSKl4VNKW4tvlXc1a+8yhT4nB1psDlX6gx5uG0Wf5M3D
ioygYWG8sQVY0c3vnkifinti+XKYkuoedTEIo53fESULkiN3q2v1nK2qeGOZYHxuueBlumn5CzW9
WNpeiXe0we5GtnZdeTGyFIgKSHXeZdUDy9SsyTur15Ava8SYIzAS8udtgaCSRNz76yI3vCY56+rM
Wduz6n1+m2i+qM6LhtkU1mJEAYbVuyFTWXO+z+5Cmhe2lfFTldJRx3sktVPmF/lHA6OKu8nyUb72
t5N5LbbK/Mh8ZxVPOI+BU32P/eNwVb2j35W2XjO85PVGyTbUxhH2OeZJp5QpgXG7cJPQtdTDDQF7
K4l/Y34Q5mnOzo1xzqn1uRDuzYpLmol01dza8l1ontrEU/NXu94Nw2Fa/EVbL9aTZO+vLqH5Y5gf
s/jLDiWw5JbMpnujuR2b9QLSa+PJT95hgtdUt9V/mPN/59JCw7DtFG6gjsV+ANsuzbXtvCgJCTqv
yDgLCkfCCehh8TZt3K7+7Lp3SZA+7KGGGX1jQLQeEAsDoOnnH7NW+T0GGS3eHv6S+WPo5cWmTrcD
gSJe+S2wwIfmzoQGH4Z4o6dBFO85O6p0a2ZBTd5YHXsFKY04dWb3hN6sBlwrVL81Xz17CJz6YsLq
y9zMflbFQRjfghYJBoJc34n5nT+dQcnCUNS85V6msZXRgeLu9cD0IVkuXUgk2OBb0wslkXUaNd8p
A6N4ICfDZYAx9SdtOuuQvfpVGG5N8Ur7y1jP0lcuo+Kw2QqdIjYYnTVRqAiEa3OHNxJaj1tWYq1v
qD6CSt6G01cWbdxpPKrxW40rXkfbdE6KZ3ZIb/o/gWL/Reb4mbwBUePf8SXANAdjZEI0nH+zfzaU
uIo0pcz2ndNXB8smFbOr5Rn3AswbwCC2yoBhkl7fgo4azKKqOU1OY0wxPI7VF9gOmR8Y5u1tLaYM
7Xdadk0AcAJLoJ6WbJLH4lC9DTPrUBH2vC+6+K4uU5wakpaWcuhmRpWXZahYu2H6PsbPddKgtamq
gFDSfMelz6iawn3VOyDPUlnszH7bjIwQqxJuRxISijM4KLZDOhQAc+0B3WI9pMkaL5TtrJQ2RuXk
BgIX7doIhEiWGQGgCsEWZ1qOraTcdUsPtyPLLlJv4lUVz8h5dIgnUgGUFI9SMPYyPLQ+aTbSbN/K
YUtVUnOT6Wny2CfLt1IhpO4cBj061PspmopdJZrZkx3t9c3GL0Gs5fTCoF/ud3r5MqcXXblkE7zL
pjx0TMNhZ9d+XfuwCVQuJ3sX5s/1vk1Oafygh09ReFtr2159kxkOADCP2364dbUO+VOzPNTGIe/9
jhiO7L55YEhQvlfSp2F/jZM/U63pFyGvrXYtVto2Z5aJxQDZAeQzzDtAnSrbK9quo/8t7SMVc7bH
faeqg5jdSwabRLYuHjPrpT+2oeXidqsunhR9Slc50k2VP2IMT+9tZZwh66jbkjI+rdj59R7jfiKw
aLaBIY9jYa1d4+GaIjvsSKnkiG1thsnrlMOupFG5Ge0VrxbecvgylJcIUg2sW6h3oUf32+gWNXt9
ZrLm67nmLaPY1JgHETDqppl82xEwao7xrpgqV1iv3XSeig4CTO83SUKvWgQ55VTzENZYTtMj5Mth
UOONQ309Yu/1IeNhFbAW3WkYGOAN8aFu5WxrZ7wzlflhqCZUVriktlCtsMmOfa2g79m31a0XTSeY
TAO1DG9SBcYyS9+cX0v9aHnL6VlyKAPPquVJVNcWY9K1xeiI6MrFcoOGCn70i+id+6LZIXMwklfF
Pnb5pdWwlljEyouVfapC01a/9DOTq4OtvLVMiTzlNDpPScv1pz1OnhVEVjAS9QlIYdS7RvIUaYdc
ts3uEuPlCrrUQWZ8HcuQALCvxdqq/bc9fkJcoiFsjlG1jm7ifs1ypJpIX3tS4KuTbT9niWfWNydc
VHE9oC4/XW2OSetUpCDlYjl6XXWM2T3h3uRGiyO4WO9D+wpgqQ3nEXP1sZ5W88SJDZ5W4b1QxZ9n
+hYXzfpKdnoUr0/FvF5uJTmwVWjnSPmfhiA3YKsMm+zLVt/r/g46hv4kO2fO5pJqwmEMNZLGgSWC
Vr0xNmvwSQhxU0K0O4CftUjxwOri/F3m1h6nT67aYsJGgkMaZkgyfqrVzrXDs12vUyLbRkx2MG4w
KoZdcItk5qYbg3XZDPdFdnV1fmvwYZmhgJjGZlGAEEijNO+WOlAyXrVXI03BQand8LP1FXJ05zve
YOBT04PNO6YwWBPF6AbJH113Lxx7TMrTr6RZU05FYJXZOsu2Q7HOr3lP+H7s0vJQlh7eFdPq+1yl
t8AgSvM4pwEbUVPpAbYNRcvjdZLKTGON45oN/j5+howTsNFC7ZGtIe+su5v8FkvgWNtVJYmg90w+
hMdDW+aQ8LWybD0Ot0KcrDLwpHuOILgBvXNOjDcRuPlB90hVHWGWpZcW7CzD6GFrpvc9IzW8TrYp
U6Lk5EUmQaB+WgeG8EAHKS4m61bdlxJejj4vY2PtRHbQxuNi70d5osvHEWpN1VB/Nvae27h69RSk
PubR1t7iVQNYubLKhxRbiv62Lp5VRvDVQQThTU0L/dF85JXPgE1K1zDUgqIM+Gvm1ufR2m3++XL8
JZkNG1NbuSrfcLh34IAQkvBXXuwiwy1qjHrYR2l6l9q43BheMsEqMqrs0DT9qxhghM01EEgb3cWg
yZEuB9OQdXQvgIfszlmxhYfzOqmZ1I7EA8ZcPBO0iqgChvrxef8jPtD/hOnzFz7Q+qu80lbbX0lD
/w/SgdSrrPy/pwI9RJBt335mAf34D/5kAGnGH7Isq4QHwdZB1CxTH/3JAFKdP7DxQZIAccM0f7Bk
/zcDSP8DJzzZcvAftDCXJqPkXwQg5Q/dVnErcMiaMCwkrsp/QgDC5+Av9ZlBVWYZBEWhocezFDvo
XyV32Zy2qulcYisyrE07tQ6JFXOPWUCj6zITaVcdkrua5JaTESkRniqgXEqrJHt9MbWzHvf1yUz6
/KxOBC7OWRkj52VnlfOk3od9bW+HUY0Yb3cEDkuExDSKmST4LfXqRbcF7FlBpquScFXhKKPx3ERY
3SMMLQWib9b35x4o2yV4FLAQzd660rLyUhqEGSZWj5gFNorYDIqFbxqejej/J2W2pCDumnybW1db
wLRRxFM89x0YbaQv9UGxdZgI/mK0Qo7Pi6JnAoDFyrpF34bWMNX3y1AOGCjCLKhU0I6sq+e7rszs
aj/MOoeBouSKHeiCIz+dmuy0hA7BY+WEzVSkY/A3Rsy4IqceZmDhwbhoqQJUboHbUmfa5a3cqPMP
rqH8JttSSgTRkkZ+N8p6gPlpc577apfyMteZUy0vUyhIL8mdGPOGbNpAMmYK2xbCH9Wpexlbmzpo
hGoEJL100lvD+OuzU2P8RHRVkp7wBmTaJ/TOLfNKAjNKILg2yYnlZRzLumt3k+yQGazNrX3Vn4ck
0XZx5+SIL2JU5eU0GlhkV9JiM8vFDgZ2M4QpWFYODmiGg+pJJnThYyiMHuplP1jQkiMHUCVKiXke
JHiKYCAdRExpSaf3oqOhEkaMK4I6FsGAzwxrIzLpiMtIVdEB6VW6xrMXM63abitn35Yt3mZCI/v2
pUeJ9aHkVY3VpqCqk4tFWe4SNYMgBr16sg4ZrLDdlGOgtGSCEXbVD7Jfl+PTHC1wameyUmifOoBs
ax6boCW+eIMZCx5PY5eerUmpdWZCosAKZRgx/wwjVXuc1UKcorwl7Nk0WFQWSfYh/FZNYK6hILgX
ZSPwr5oqlPrxoBqgNraOpeSIMAm3NTY0HtmEH5Lprs+ICqU6eZ5bs3jo7CyDVR2ny1rTJn3CE1Hp
wtXc5vKG3j2+SUU3v1hpuFAW2cSWT6M+Mt/SsMG2J2gf7lia3WflhFBqpUKipNXtuHrB4wXT3q5d
kleRQ1aDVocpKR0v99Kq04vyZqqBeLCvx4UdS28B+ieXj/pMczoWA1yXxJmv2DxuViYp4wrKu7mx
EMo2ETa4q1JLql3Rp/b7mHUWTJR6vM/UIl3bo8TMwEF6guJuHLH0U1VspUdHchpvymKmmA0Osd9F
W7XnBIh8U2ipeFcq0uOn+EqryyYp+bTbbmSQ5BRx4g+tSbFUDepF1stY1mDQ9cXCRV2MCaLDAVkD
xNo4E3X4MovIyb4j4sRAG9TRXPptlEQys/g0tjgNRs3y4MMQalw0RXxjQvZt8aAcWnHUFmB4uBMQ
EeCwYBTKnNNQexWLrCvcEU/QrYoqtu2NGQpmmI1o52e8CZfmZBU9XY1pqaTvRIo80dEM6L17YQHG
410exIa8cLhlS2tfjCnNivVI7u9uFKL46GOl4/MkjghNxMBLn2xw5mx2SUGURZA0sbTW5yj77Hua
k2jEYJlMP/LZlzbPcDMrzUekhfmrwlm0CbupvrHZs5t2jMZDXUCOyAeVTT4343bQBwIeE1stIJZ1
8NlF2jFelLXal8aWIU40EtmlaBOslbxtlTdZYsvYJmNfmBLiXpWfIjKXMc7Ai/QuNZ8gs3xODSMm
q0+je2cor0R+2HCQPnA+zZskBIEW8yl2Fsgylep8G5idwzCpu0DpnX5v9fNyYSsrqt9VTg+aI5tg
axi+L9Cc4dkrLlzxxIMqa8eumkjho9Pri59M5vCR6nG3VyzwRXpKglyKOHSAVMyhv80llvUo2fqm
kkE4NMgeH2MdpYc+ia70AMzb/DJHp8hrLfpXRRY0r3A2Cl+DwslUamGX14nNrEtONGgcgsb9W+Y9
X6BUta/9VNYbyEsDuzCUzVscIIf3pTUARe152cWJiU1VLkVPXCXoh5PYelu62AMym6AopVd5hj4+
VpLZD/tOLTC5kuP5q3GabOdkRlEEnQ0VtooNquxiti+DPKHkauuB+aC5SFiyKVWci7XSdfN3YibN
2HLyibh/CqU2gmfTNo7QK2CzMb/IsUXrAS1/fBOlLKj44xSeW/1oFyocT9bIbWS2SuAMqfXYL4Og
rQPS6CdHZJz2bXE3qTRM5mANvDXub7VvEn9BSb9rADQfNUslj1PL0/clr8on7Ff5wdSoAO4nEWub
mkBGipZqDOeTaa/FBaraUSwOPqtWFlS90zDWWvJ1DtEOpajD9HggCTUbwB6NHv/SDr6MH5lMOhoT
q70iS0H4I3ZL18PQgkxl+krS234v5SapRAzFdMcxH0xlXnzBAevZ3XXN6OHod53NNFSpsN4yG32v
zXJL4JNQUEcYReC0DErV3jE2vTrOmzIqYJu1anlMa2ZC7aJKp9FMZT+p6g8hoLxI5ZAFkZQLf1Jj
QmoxvNvJiYnwo7Skix06GRBXOsuvzRJ3tzD42k2YWpzdqlUmgKOVqZ/DPgrvlA6iqsk2v++mQYRv
mSyP+7ATtvjqeZ8D425nWnCXJX5TWZyMCI1YLQDRbfkZb7x4g4I8PIOGd+e65RKiXJtAsZbs1MWA
DnZfhbcsyhkx5ZxBHBDTpAJnjnn2NnM+uBPpQ5CEevkpEYy30GHW62wM48NgcnU5JAAyPps4GxfL
wblTrpUQtBi7wa8JC/iSI1QtRrwcR9rJXoF5O/QWVAhirwLi/5QXnJmh2kw6nxvRUWC1+gBTNAQc
zmJhKn5q1PLrrIZMoEXh6IfYsjDfmXG5P2qVIsM6m8azzR/MvZ5Q6PjTrEnXgZYOH2rOQa/CuLIe
q6ZTPpHvGzeUfMreoCp7aMkkJpcjsfaLralnU29wW09EDO8NDtdJU4bquxlmx9UVsr9XpkOBu/rP
m6f/VgPxl87o/zdZooq+7x/ao7vymtn51/7o+l/82R8Z9DMKOTq2oqEYNLWrUvzP/kiX/3Dsq+aQ
gpKcRk1HNfpfCglF4R9hGIMKAkdjwu5+Eh8qf5imSvqfo3DXGkQqW/9Jf/SLItk0r1aKMq0bukNF
Qazx1w69l7TeNK+an3TRrLXaDiJbG9p4b6opfPtB2ZcpNlbBT7/P3wzNr3LYf+kdjT8fquikQTs4
0ynqLzLvYbQUtakRSSXZWACcQiUfCQX/54dcf/J/f4rKYxB2sqyNXwwB+rovZyniKaQOIEl8luCy
3Mp+ETRP0iO5jLPqNTewZr3f+Xj87df76cG/dJzYbI5lEfPgGALGONQrSFj//N3+9quRpw2X+RpL
qP7y1sxCneJQ563J3SSTHQ69LeKFjY3ACzenpvsfPU77ZYzTN12Py9HV1CF5sOjbCpkr7JbQwt/M
i371JflzYfzre/3o5X/SUauD0phDx/caninK7W9QNFr2m8yDih9EOZGhPqBm9/A7U8EfK+7fVuRP
D/5FgVvqI1tt+fHg+ZtEP5j09DRa7mpkSYRBDlS66i6Q5QCi0JOCPwQQl4Pfuf0pf7sdf/oczEV+
FpJLdE7aQEuEoF1+NM/lje7isbwTR3A9D4f8FzvAnOVo/+YF/+2K/emx13/+0++uRXkDWsXXdxLZ
NfODAXXgn5eQcv0F/+kX5kT7+RF5ng5y1PKIjig5hf6DrzWshh32Zc//BzZif79DOG91i0aRtPC/
Pk5e+hyiDnuwe14CqmofkNUdCBpq/HK7QxAKAmB4v/mOv46afhym2r8e+uvG16q50q7iT3ztqi2h
M1tnWYHM77CGXP/OW+/vz7efnvbLIZBL6BLCgqdRagK8eMqhwdYuyNe6N/iUo+X99WuiRv2/WCzO
NYCOkR/ju1+j1wtTze02mSEXqOkuMzE875TfoKrK3y1IoFYd0jzRG6gF//r6RJ4oHSkWiLbXeGp/
tzeFh6noNnEpXQPIDr9PcLuuv1/XJ5aMDlJGAz8A+ZcTQOv1ODTkkW+FPLYySef8zsXvvEP/bnv/
/JBftneaz2bdKDykgxoeqFBbV/mmOEnov/8XaWe2GzeydOsnKoDzcFtkTZoly7LcN4RstzlXcZ6e
/nyp3n+7lOIRvb3RaHQDBhyVycjIyIgVa3nN2t7R6gdaEu2bXXq7RGksE4KI4Aq1AFcuF6LiWLZk
vHZdW6XgwQqvy5/V4billOXZn/Udo+yesl+KZTOf8I05KaZoI3zZ1ANZK7dg6t5aJinUv0Xou3++
zXnrfW5BrqI5iqVbhiGypLdOkqHOvXIQTIDxp98UdwNQwC1oqW38o/5B1SBZJGOdWdK5QVu6BxFw
1d2wYUknrbtUOuXSNpaYucRHkNzwjQnJ8fv0lK2yBBPC8XNH9CUvDL94ch2PiRj/6C2RB80F5jcW
JccvImZ7YV7gO22PB5EeJbBCG4+nA1RFfy1Zm7to31iTnFCj2rBqaqyZa+D2zwgeGxfDVYQ4+Gpj
MTe5Hn5OPwE03YRe4XkgTbyPnWb2E+pwJblIdduMsrz1GWphkHHk2K+Mv1MMKguUNDNhBIHqX3+/
dAWYLrycfc/f3/eFH2jXE1DIVb6Q/s2F/jdWJM8/NscTdRyxiyhSZCRK0JgFJcRTKw/eUyD9NxNo
q+Omvqt27VKSJrz8nYvS6kHuEpZOUxFX73mykJn1kFcY1xroO4rT2uwif8VoRqB+glxsYwGxNOAK
cZO7P/l2vwxL384MXFQZxd4GKIqsTOtKY/7qfzMhfb4qUNUx7zChImaEBgqyRA8fW5jLcfl2v1Yh
fbuYglByEiaSq+PV6ja7M7cIaW3gV2CshEocmaa2Xwr+4i/94JupUuQqlCrHLzHK3PSejgS8k/Vh
mXdy9nTx1oKDxFA0Xl1vXYNu3qhNCmbok8TrFnRg17dLl+hsiDwzIgUsDZabMtYw0m3Ll/iSyOEx
kAFqZI3Cwjqk7f/xF9NnckkXKoN/VyXFrDg+ugl1NrF5qDNMJ0ak1uBb93C6M3+hXEAtcpUd0od8
b38C3Xg43hWPKT2kC5BE/DSyFZQlDj0cgBsUqWyApNk+1e6a3dIzZv5GPPul0p0bDkE4lZnYmmda
VCTb5XXgd6h7TpNnXKFMskh9Nb83JhzPJh3+1+7veTBYTarKnC0WEYbfhzZRXbW9XCm9LN19/BkE
F9N7Hzb+NSX7cNgf2yARb6PeS18AcXjD8fq0o9PqDxvTYzzhCQDzDbDIHcMd6bePrS8Zlzw77uoV
baVXH2gO7bUgbrW2xjK7vQgw7w6qQXbmktGgXSwFoMit+0ExX+1EYpAWRTWveKQ4El8C0YFVzGQM
7MDMGmQ1sV/sgqXMW5yej36AFJ7ywumOOZS76/6iOFCl3gx7plOeBCnoMnvwvPf8u1pHCktNp8O6
I06WAs1RnKh3BSzCaHYDMFUWTvF8aPplSvqAutloKacDYp6RUaPj327w9LGHLBmQwlIaZEfFFXE9
V4Pnzg0f6XsdPjbx/znfvxYhRaKId7m1Et5R+SOoJCRCVxtYhC7QXWFOjshX+B9bnF0U1CmqiToh
JUqR7pzd9fRc0nw1YNBtgVr13yIISz+2IPGzvBYDkRf/ZUL4yJmJI9QEx1qYqDfMvB7ih1PuZ93a
+gmaeBPvVPDgNGljQMVrfdMspzMzb7I39qWsAmKAoq5O2Ic/g2lBKHBzv6REjnV3Uz4r36Fqjax1
DWTU0xbViVXhd+/O29nypQM/TqSj9GGEeTo3hxZJG8pP6/xuOQmYd58zW9LZNrq+rt1XWxdI7nmg
/DznjjGLdfWCFPjGelj4tLOx5Jc9mTYUXeCotIQ9UckCdLpv1sya/hRlid/QVphNvc+sSSdcgapG
p1UYrYcpoYuerxMawbQAKWrRHUt/hn3lFwxnO6bLFHJyYylwpwQHu9Tp7JR/Em7OfowUDaKAHjf1
ZzIhEBJ6+qlzFx4a89fhmQUpFozHMh4ScW4a371Nb5x7d+/cK0/io8LU6020GW/NHRSmzNIunprZ
vXboQVAugaFLkDudH1otOqkpHMZCfpGhx/y4bhkZKJjd/tiD5sIP6DEFCBnCRWhBvzUzdb1qlaLU
5BT0j2M1H7zYbJai6twtpKq6KMyARXsnkxNnJwjwhJVB9bWLwS8fRFxNwNdC13EP17y4Z73eG5ck
TmYP5JlluaDgZPZQr8RreLUP7oMLdZ2QzCq32YvpJZvQXxpWkDVeRAnIVSGvY1bBQW3WlmItCtlh
1YvPJvh1DYYcPSPynJ/wW+2PTN09xPuKd8nW9VpQWgC9vGbwyauZL/LTx+kJ9ZDtsvL9XACm6Ea3
SzQ0TFf6yNB/JM4kzq3ST9dt9rRyL09H6OOD0TeTRXWo2Y99Zk243Nl1M3RuNSop1pIDKbLO3A5c
AKTpO6Cm0LUOJ+C0KMY1u98oSs8ld6qjCU4yxODftW3yKIuTo0gRjF30w7yNfhx/wJznJ1vj8J2p
LZjCG/gVHprdcnScO0ka6EyLf+Fjk4t/UQjdRaPTwmma59D+kkHk8PFRnb3HOUC0Ok2qwo789tN5
Jp3Adgvf6jdDtIOHGh3bguHxF+NJ8DjDdeYNYnyXIQg/3y49fuZWCHAFtjnTZJMFDvX8w9bjSs9d
BfvE3a+94lzlDLYsrHEu7J3ZkJ8gmWlGZfcac78HkVcdGKT/QneICKHc8sjaZJvgYYlceMmmdK3R
1I/Bnoh1BV+M8FHoJTK0trCwuZtap5AKVlYzGR2QkqAMelaoI0X/67t761wI8nSwbfkVMPxL4tDD
x+ZmP5UqmMpxRF1/DYtnZ1A7QbwWnrBW27gHCp5MiXxsYe6k8ff+a0E65VbidNU4smnhcVxHQGky
smXnNHnFKvSG0GScQt1/bHJpUdKV2KjKkQed+E6lUQIEzdQAFfVEA5/5saHZCtL54qQoHtJ6rh3B
sV8zFOklV9Y98M59t4eB7omUZ9o098sk87N31blVyUXsOE/r4z9Ws8fiDtSsZ/2ofWbQ7k7bca9+
XVjlXKAWIHGQVRbFJLl9HyFWokE3+k88Of3sfO4oLkr6JMEnFG54APefljuwIkrI6fi5VSkdb6hq
6UcLqwhYI/AAUKvZKPGkfMmKjJdIBFOC4zZobTY1LC5BPSykdbOn/WzVUhQDK/2fKJabUMbAicV/
dH378d6+c1WadoaBnJNN/gYoXjodEdC2HFA6N66Ytir3Y5wv+agm76MwQQPPMBVdFIml09COVBtB
s4mXanda21t1X1zGB+DVV4Cflvvmsys6MycdCccpYOUQ5upND+GBRz083eQ7eq+R1zi+tkYz+++l
Zsb7K09apHQkMruutbTG6vGqfwJXGTgetNz3+X3zDRXkQ1F6cGJ7dUGOwaKXLrz3J1KYtzQwIAqh
G7KQtzeeUhxXRV85Yo+PV+EDE4E7xw/2yvO0KbfLR2PRnuQ2CI5R3i2x18P9QK7YX4t0FXXi3Ds+
0K9ZrGe+OwyvC7R0FcD2TDnZsmwGsSf2N3WLqxhJeLdn8nRaOHKzvgNCwNRcqtbvS5hN0YdHgdcs
ILLSwhzM+/3H523eUX6ZkPOGfDzpySQOXPlz/JmtrpVpo+Q+nDU0bGrf0MF3Q4uwq/QLUcj5g+zv
dSP/XeJrEeLswoVEzyyTGPttk3lBdQEHy8crnNtD07ZIbVUDabtXXMuZgX4CYl7EK1zDBHBeVBdB
t9Tzmoso5yakyNyNod64CSbcTwJbMe2DK2s9bJK9to63S4AYWd/FAnKnn1uT4rA6Zk7ahlgTveXJ
2Yc3wx1Y3Ef3WUlJKNYCkmR76dXgMYzabKIHWDxgzoKuTLlcat68b9G+/TGvsilnu8ubLbe1SPyY
2+huOoQX2aXINhFv38TbpXzz3b0rGZPyTXXlKmqRY6yLYaKFSzb5oddXLuyvH7vMe6yTZEh88LNV
daGZOWEghOJ37VM4+MW0rX7881AYt6aN8rt/fOgfX5bbVPOmHfJcHkTGewBiXwdNzrSGuC7aJ2tH
A2db0Pvud87XdtszPeQDs70Xr/6P1zx7TM7sSks+ulqj9gF2Yf9aO+MdsPyPDbx7S4s9PTMgXQnw
VRRFCGk6xLovev21gHTNRBKqLJjx1Rbk8l6LPG9yJcmYdB+c2iKxjiHGjN3qe3c3dOvTwwq2Tvg+
gLbY62Fv+Q54DAYm1jooSFj+fHhgP2sTavHb4vPSOXmXu4nfwxNPRa/D0d/lHDUzy4wssbtRbX1R
yqtT5Wyz6QpJIR/JYL+OlV2z+O6d/aQu6RRDeprKyOtbL3aVfKWZLUZLqzo4rXJDH2AJyvreBsV3
hiEdWqoKeF0pmTLdrFFsFeTjWATJnndFto6soFtwzpn7/a0ZKYkyeFiEJxMzDMnlL8omvYQ8eNN/
rxm83+Q+lZ/dx976GrjeetBbi1ICBcn51I2xKfBrnd8P/skSelrjRb/RnhhZQswEgBL6fqICvw3W
jDFpX5Z+xPvnFFAQSox8PB5ONg+Ot1/QUvI0i1wIfBHYWF+LsvgRUDLvDHunXEHkudcePl72+wiL
QWRjCKSWpjtypQKh7DJClZi0kddaXAwbvfpiobfCo/WPPukvU3LiEdox4i9MIq6zKwC1RUdWLOR/
1Yve3IRe5S1X82ZiK6tjHymoMlb7DtxtjX15KlK8qPeqK1Q+Unopxw2DCXvYFPym9IYd7J6m4ymP
v1Fimz0qiAwC8EHZGG2ftx/TcJo6iWoWrFwMkT9ohKSa2pPjJ0/ObfECM8pvXCezH9TUgdcxd2O+
Q5prthkrqyNGh++MpVSaAAiEl3zbjfmQwDM1rqen/jb9sQzGwV1Y0NsjZOoMBDAMwKSAq8m5QZA2
E9h54k/TG+m0G5ivmWIvLxINFj09nGieZVZwuo9qrbs1g66rvzB2qxIO8/7IwW6ryiKn4tZ/SXst
ZaK4iwrIMKpi9FZu2FEbDcNhoDZpWK1728QK0gDKaTUx9OL22tc8jNoY3otCRTbIzKJM172VUQO8
92qaIIkBj2ALvBiqg1iMGrnw9uuD79rwWRd+oqwI5vC80JMZ1e7AzOypVzbJ5NjjtUY3uBRkW8nU
KFu36o8qtCpMVfUMy1XToJoMMDZOMvhmpx2LlZdT4rR6T19pOgz5xuSO/KdRjYQmOjO0dgUFJ/XR
o7oOISxp/2ayph2f+w4wFSQjDc4Dz12U2mbNSJ0yOs+8PgamdcLcEuJHDG+smso7MW5do3wS2KcO
dvkodi1GaJ3R5VMzuxvRt9dN/cRX6EsToQVv0JnOhAJKO2ol4KUEWLIHh/PqEiDcmO7DTlOOD2q9
QjEAflFz0i6tQi+cWxuoUPutSqvY2gxpqagVZN65Vdw4CTHkG5qVpXIoGZBtH/IxTs0W/r7mpGwt
p5jybdsL/E27OjkYpcEBNT8cnlHW/MWMYK8c2pOBtsN6sNW0+lq0ZaIBeS/K2+xk9ea+zGIdjpUx
sFvPqYLJXeunPHc3OFRZfdGjzioeEtuKkx/xmJgQMxfwxvslQ3W2D21DdtqMDKj+dLMJBe/cyI/G
VwZOO4a5mVdF6nx0mLielNZNvbp2lP6zAvO4tdcH62Tet+1QQvXklPV4XZ+GhFZWYU0wufVVfoRa
vUnTzPpBeWOIDiFaFuZ+7JWifOpH2+6ytRoqOZyfrAsO6zJugvHT8RRP402iG6vhJkzN3Ng6IZIA
d06OkM6F0DA2GGs8Fql94ECQRqxH2wwHOCodiIy2ujrl1o296pg/G02ENI9evkqqkYH9k2A4cVNH
iS9XNRNdigeFkQYhY2yd3G674uFnftMTo9dPsBP3jg5Dc991jwzoK9pj1Njj6Z5Y1px2CUpku0JT
TKhkXebF6GNOQbAJumywGCXNh1S7KQvNCQ+6GSSCiMxwimc1xQMZco/iR70d3bve6R0vqkLGyZMo
V2nLrUqQCDcnG1qli6pH7aqsrZXjj0Ohjy2aQpHhmL5ulfVx9BAe0wsUOLJco2YCLRQFPsPNc5hq
rdiCUKeeVM9IWtvZN8y8hbfHUh9dWHtsJdwazsjQ6bo13aENLw00PideT2jQm1umEa3qq8Uwc0j9
J0duAZSQizveJ3DPrP5WVnBaQWbTZulfJzPJmXktCUTfG3dIgr9GNQjD5LDSqAG4V3ra1VAcqj3h
Kb1vpwy85X0f2JnZXxk5JMrFp9FtkG+5IUY4aUArtI+Vll1eNQzLVHWrVlCaFXBWGo8N/BTmdGhI
uqrHtjgZqxF6rYGx0i5mWB3yHm0VGbfgIAyj2U0ZkhfFRXAcITQu88k4/WBA3nbQhtFOUXr0J8NQ
lMJXoI6oH1vDbtTrIHOZRV5r0N8Uzi44ukrV7GEIKAyIduMMbsa47xqr+5o11THWGEaMtVNzW8aJ
FgTX0bHMQXWxjTY0QR/nIXPlFZtMhBe7DWZVTivhRYiRW+EBtioYdq/ozuhHfwy+fWxlJq00KTT+
MiOllfEqKbqowYytrp18M27am3aXXwfbpPTCfHvaLo8ozL6YbY4KcnrGTLtLt42uA9Avnu/tJvrB
hXbRkH10T9P1b1h7n3SwwjNr4s/PXrKJ0jEKq2Ct3sCXVDGZjPSlCxSXogDAv0dKOrvFWam5p965
UelRUDLhf7JqjMJ+iZ7J2v02UAC0L0/Xjj9cwCJZKTSRs7+r6z8qPJ6blr6oS/UYnPPrettsrW1K
6o7DBQWQQ7XOGaxZejbPPexsnj7MUcIk9L612AZhnLnYI1Qf8k0HIi39DfjkbNHn3I78PG9b+1RC
oEvqiqbvs2tsXCjqoVZlKJn5GrgNedF2mwJmoofgeTru7NKzn4zn093xYlnF+r1XWWR1zEiKIrpq
W1IhJjfdfgoVngmMZ63j/PsK/sKFozmXuFqwj1iWDtTQkKekqvBkURrARGVsIJxP7hCWIE0PgdKW
Xkxxa/qJdjFau3Gz/tj07OLOLEvVPKMJbKUXD5OTFd0Myriv4uf/zYL0EmhRRLFsWEfWYaMx0Ydw
jn2fwT21/djMx1toyhRXxTF3MygbwROk0VcVacNV1nND5oheLRXMhPu9TfVxiH/3DJ94G2bqriYJ
mPhaosOu+uIpB6nPtUIIRdbj8L+tSzoLGXjAoTQxxhPvZTAP9kq5s6zIgyD1vzfEuJXoZFhcQzJI
DAIaAYkQ34ls9NjyaqpDL7kcoGL62ND7KMLD9OyVJrlcDWFQV1TiSx1Ev9Td6DuEhnZ/Vk84syM5
HrXF1TESdupNGNw0h2zb7KEKGjbTk/WpvDKADf9Gc2buQJ2tzpKgtIWLUGncYdW4r3Nfj/zuUWWN
5n0NQyJYfGYtb3gU7D/e0/niCTRfVE8Mx9BkIFiili1FldfXvobWxU/tMz2hzXfjk3tfvYyfUh82
2qVOwPxSf9mUrh+jsWhrZrjmEdmw+uDCzEA9PvdcL4Ecn+4XI3SbRWD0+2xJuM8vq1Ktqq3GlYZA
OJWF3bQ93nWfMh8CLffG9pxbhQ4jNNDh7dKs5ftBSFGcspinEMU/7R04qneKMipaPis6N2iv58yx
nryVJyCipzvYibylu3bRotj9s2RGy8taQP6ooh643O14jV7n1vFbP3sJf+js7cr/r0cFpUVKqYyC
roWrxZjMehhtSNjcbuG6mUkI3+6j5DM6PlNGYh8b39mdrG2xPV3zQN/CqG/BcrVd6g3PesvZd5O8
ZUoKO9AylhSrYPjby0bZWd1Sl2omtX67KimkqV0el+QPwjtOL6nj1/eMkqL6w4FXvfaH06yPu9PS
kZ+7hmz4kFzo3ChiynlJxFTnyhRb2VO0JfEU40QGwgern8Z+OQuajzBn5qSLCPrtSulEOJ2+2+FO
HHaS6xRVggj27Ge487v1cB1daEuQqPf5tdjbX8vU356DKYWJZRB2zbVzj1ik+wyBvA9PjNdskofu
hU4CBBK/UUGdyyiQHWd7KZ8aECC+NTyq2UpLX/M+lHWi9GXV/7Bg1tWy/3qQim8HdhduK6Z3UFuV
jh3PYVi5IuKoc614k28yiQyDm1dtYO1nJn/RW+fOhGtY9IcNhaTWkuw1pnbStZyB9eSgf3e/G1CH
8yntzep6+EkRb3XR7cbFMeRZ/zm3Kp18c1RLZqKwKgD26UPytbxIqAeXNKZUsNFlS/v4j4LouVHp
+CfBmNCqBuHmfiKI5jftDa0ULw035g7Nbg8FnKOnL4xHzvnNuU0pGCAEm2amoDxYUYnropt2BX21
i+bZUt9PeL6ch7o8FnRAJ/DZyKjsxunAktKQxm+KQ73Xb81sK9JRcTZChKNu6U8Fh+zTahOiUUNk
sLbVdf8N4YGF5GMuEp3/EOmkFF3YdbnYZeN+8BEO9xGR2VH/8/KvymJCLP6yj1Ytea+lJ0OmxRjT
c2o/kQn1/OPH65k/H7/2VfJUitWtlTnsq6Jk9oZSn6eEWrBuxaDvx5aW1iK550Ai1+mx+IK65gfH
2xzky/9mQXJGaOFKKxdnPbdWO9dFSCjc/oEFxofgLtLpD8iN174urSyAUm5dOse9ebxTlcD/2MJ8
6IBfAO5aAx4KefpJRXtwCqG7XLcXlEZfYC0Zb3rmoDb2Tekbz1Xspc/Hv5eyodkMDMDTv2YlP0BP
SO2rCrP1hslqjfPjhRtm8tfZC9ocosTyG227WedzBCqdzaSVJD0uT9URfNQK96437i0dFXJcf9iX
lDuGJ/j+RbNwubDzfvpJXEFnVqXL3ZhSc6xSrqA0MqYfXZncOVPn04s4XQ69M10HCHquu97adWN3
iCwl/Tambb35o+/8a+3SVV+mo3msxNqRT76HWxI9FEBFGzFb1/umcivupcAb/uj+PVu8OKVnmXZn
6vXJENxbArQYMsCHEs72H6PId5DVKfs/esWcb7gUxVCVddNWbLixG/GjzNN+ij4ljKrQtEMXuYVN
9jcAaLOZKgQjDuVv0HyMebxda9C6UU77RWxxgYKm398Imgnbs6E7XGfhevkdPuvQZxalU1T1ehXU
wmIGLstZ/Z1PI/Jtnz52nbkk8XxZUiBdDV0VaYb4VOHzUanW1qBv8nS6P2qHIlhIvGcWpAlwi23S
DwLfInmpPsWw7uh8OkBNuxHxrw5YqeYuXEIzV8MbK5JTqkjB16mo+9itmv91pJm+jZVcW/D9eSsG
+GPXYhZGk6KNzTDukORYWRnU5dUby/mjZRCzyaMdE9rvt/5W1M7Qa4XYLB2i13BE9aqE2v/jrz+7
CmZjYc9jOM2QIephZB0jVxwmOH1OG92MT/zf6e//zYh0k6q5VsX/hMgSyF+t0tJdSOje04kw+qac
rUPaLDqrEDCjugu+sDnY31F3Mjbxxcr77l6rHhqXApS6/LKbOTvnVuWKVWLEtPXEJ6o0Cgzj14hm
ZPe5EzLwyUKuMHfPYMsxTMBxnCF5xiwLE1Ic8QgwduWLexkcULHz6I0KYPhSAXDeK37ZEn9+Ftah
8IbnSVzfgH6h6o2a+yzv/I+dYjYWUHODI17Hv+U3uJYldZqH7F1gq5eqEiL83qtXRwOGuo8NzQVu
TTmzJN3QsVrXVvJPMjKc0MC8Gp94gPvxzkSTZW8hYbFIVrJoU4p0atR0dS5swkf7dHoArrFxPfD0
L4yywrq39DCdg6G9WaP0xVZtfUpswUepXKxalOm9+qXi/Xvd+cUjUPfX2zFAeU45xONlCA3Tb2RC
4jqSnhcgXWADBaUtED3ii595Tdj2QZZMvYDCqejl+uFlv6v/jj/HXnRTPpa3NIZ3y2WquRT3jVnp
lgxqCM11kaenP4ur5qq8yffpxbB3PeuTVvn9IdmsfPPwsU/NOq/L2ImtOQb1Bync9OHJPuninVMy
PGwN+yGdPAeNyo+tzHoRJ90S0/08D+Qz4q6KqWUI5p92SdPs2wl2POTLPGXbnYRq8TKJ3NzR1+Ab
1KndYFF+GRvJgFLYazoAx3sMus9y4oVlzZmgGqzCoiVIhF5XfeYnp6yuQ7cAsmVNwVVWGHttDBdM
zO4cpS8FWBnTqopMCqu7DYIXMXMX+VPMw3qDniTTm9GNor2+A5ZfH7OL+mVQ7gGpesGclTDYBd90
tBTUZOGKmzcg9NlUk3LXK2jxbNec6DSE7REDSYaQt4EimjYs3TEiKskn2AaG9382pIu6W1kdlSZs
jOh2rnOOkIcAMdXCoN1BvE7dfKnMNHeQQBSBPlaZSrXlpNqFzwTGVywyKOMpw6PZfXasl4VjtGRE
ihCrxraPqdg6u10PcOofN4a1bu+nS2BKvg260HmOLun6bxfpNGc/2tnypOSad4pxzMV4Vf1T3YIk
JTRv0SrcoGI/+sXNdB3dL769l1YrfcR21GDUr4TNDTi+cN+jYnVc61+cg747voSoQH+rkGDyF+8g
cY++856zxUpBsVZPRysW39K4L1/qG0a50NlEoIX3CxLMCElN1Zo5oWnd3kbIGaxPsD0Md/bdUsdp
YQNcqY+oJpFCW4HfkQ2frPIqGO7GPyk/QUJg6ICEGUZX5ZfMqnDKplkRw1ZliJbywWiXtnOuhvLG
hPCtswOP4o2TFaHYzt0q26IZ9U950vmUIXl1o2/ST4G31DKY99dfyxJbe2Yzik6nchQKHM1J+zE2
aFEcq93Hp3H+6/wyIR1GlCBXfWizc41V7aOqfgTb9lei5ZuPzSxun3T0CidZtZPYPiQOMwj+1ib0
BFtUHgQNcbc73dFivVg6fJJcGLU83iHnfiEdvhWw8ZyZHcBy9zSTO785DI/URRA4NoSCqqdeoWXB
TTQ+V4w4ujt4InXHnz7/EaTr7U+RjmPlHuEaDPgp+qeOPEjbCQJa16u32YtdvJJT/oZRsb53McCF
a4kkEHYI+ZWySm0jH0ZaTtZfIFYoN3aP5jNQxZ3o6nn6/dQzbq0/AY29heTsD7IyZNr+NS6dmDSP
JjVjfG9t6O6hRTDZHdKNmS8Vhuc82AFx6LgmimGmnL9kitM6uYJnQbrkoQyhaD9ia8nIa/3g106K
4QOVVj0kJ7TPKC/YUn0BnMcUlb0i1CkZP+bhggZ3AyjfEW2CLf+PCpRve8FjfBi38R0FTmpQBXqi
C+fobU7w/neIqH8WEk5162axYkJL+GIHt8WjeDq5m+liYoYdBnEQZAsW38YgYVAjpDrUjuHQZyhJ
ejpNTZlVA567NrpmrQLVD9LrhTUtmRB/fram6gj6V6/ZW+fa2f0fi1S7zW64LyFtRYLeW7AoDtvb
rykuRliANKafNNBwby1GDBVoCQJZXMqDT1EcbAtqHnvrYPjp34ZPt7uiQpHeundWvm6XsuG3N7PY
0rfWJV9Ct6tCOaS1uEr0LZptuO1Xc9P70FiJ3iGCtQvLFX+htFxVRTlR51/4MeQjMgrAt9EwhJQ+
MQhFJSbcKc+ibbicQUpP39fFvbElfUxD1Rp6TkrB0zf5EYZrMKSQVro3iK9kQJaiJxUVKzaXiQt/
gmy2WS8lHDNnlcq7CpMVQ0P0hl+Jrs78aTgmq+yYoJ+Vxev6stmOG3JnfsXu+ClsifZIW15FMXEv
2wNFvC6/rA6L3/j9ORWs2GKCB8FCRDWkY2OmRbqyawNR0A25u71Fz5w++IhTi8bHcro349Fv7Enb
nic1LZ4Se4KPFWXhXb/9HSyaSAckT4KNBxJ8qI4NIT/y9uCYeV6uzE7nmiwctOdM6v3oRYHTco1D
lTXZUtowt43QSjB4BVT3/cMxVIy4s3STqtqz+l2glfIdOaz9eXW92mVAZJXFp6o4+vIKzyy+Cw31
KWgUA7E2Y9cc9Etgb+v8YG2Ti6WqnsSd9XpSREqgwbPAqWR10l5qVqVYRyHz5gX3VQQrvVKt3e/p
A5DFzlcjP54g6TQvSwHP+qIc0kM1eXG0G0rmVfYViBFc6b9FG77/WVJ0mvLWsSIFdSL1ew/SgBqH
zxXjJUhNXbn3iPs1xOTos6L819+aGTt8GH1Pg4NLleXtfhRVkFRFaCkCUXUf1ut4PyGxADNL5EPv
RIty6bUrJaUsFSEXy4TxnXqOybCbZFFzpyJjZsV87SGVN9MBvrRtdYne/EZ5dC6XyxJSIeS9RWlz
7bRMa0SwV2CAOp+ROTZ32Me7VjBZ7aKLJczt6zjmG2+2NLaUGMRAqtBTlc4rlTEnneAphUV38pWT
xhVgMl7TKGhR6j1FhTIv19FK8dDA2yWDsXTzvLvqsE/0c01qkIIZRiRvZ6F4TIyCscrsxKDVuhsu
Gwgqmr1+ryvXCp/0uDgP/zYZZH8le9IzQ6mrJjlNtgPZG8ppq9irVmhf6Uvh/V3GAubIgNpK4eQK
RJUU3dOpOCLsxbLaXvPs5LrhpHx8Z7+/xCQTUkBv9Kwb3LFEGnrDoO3kH/0U7XW4GNPPyud4Yz8g
d+2F3nhcx5+CTTcwTOgt5X7vD4iFjpShweyn6Qg6yZPMicbjvao1/RXqVD5MAfcY76OL0Vc3EchK
KE4WE04JWSm+4Vujks/U9klJ9DQo/oNKZ5xpk+7CndAPUL4tRWGpXi2GTqBFxiJaFsxGEAbeeujR
TBpq9aq4qNUt+7sLCMf+8dLcISO+1b1m5/pIsv93X/edVek1qKfQT3Jo6YP5NgQqVK0vctD3mepl
tRdeH/fh43QD2dC4ZtH7ANUifV0260URHcmR+R18VcvhH9EE1uWS9hByYqaG+xyFcr/P9jrhKPUG
cz2e1s5zd5/6wU38bWHx0iEVOTehHmJMwPmCn1H6wEVaDciWaAB/9+3P5tB9cp+NC/M7s3EAB+yH
7kuzbjbh14HSgPGpPCR7YKfhM22azcc/RI7GGjkFqDPIEwlOaIrLWPM6BPbd4f/c9YkF/1C2hbVx
k9aHOFgrvpC6WXp5SPnTO4tSPB7bzgiiDovHk+PFgU7MTS565K8yZ2G44/XHn4X+d6akUBhniOtS
jxeO7ewM5vTdm3aLMuMBVNsrd1bvixdjuhVRuL5oNwrg0+UazNsSBI14aY+l89WYLiO/KRncUKOV
ncFK1G0M+6+JmmtpOOvErRcqWnLQ+sciIj/06qGTJQl/e6LbhLIQzEzibEWPKkBmhp3uw03BvT5u
xysHSMpmMYxIieo7o1K4Ro0VNMrEh+29aZvfGLCc19vyatiIbGmZ51w+Qq+7erZG6QhNjIpDnYc5
s3DjK/RSjUvn1JVbI9C7TwunRLrD/7M0rm/bQM4PSoK3+xkZdYWksCVOSfRDLIxah5CV+D0Gd232
iKBDZ6k6klDvOE1jhMUHmN7ASzleutpUz0XrqUy+TOvpMb1Ba92BXue4FRXslu/pw8BgUsmerrVx
G70M8Ioss0DIYZLtZjqKzpVIFC2ow95uQdfmmZmnRCwrzV5WqvaQAqNc2GZxHqXzig0ILLmTdMA4
0javHHiEgaVraxXy5f7lCDJcQPQm6Bdbv9h00GsICt9o6bjMfN43dqWryI7ruuzJkPHcwbc1pjOC
w3g7ebo3Db8xmjHjuefmDCnnZipbK9MWc9pxdRlq0bNt0YNAdHoBECTRWb8GnjeGpFS7g+i5QNNU
xL8kuBUiJaJK16t+mG27YDN5Kne7fYC/rK3W99oiydbcQoWiJmOmlK90S/IZszS73AiJv/BR3x+T
7rY/1V+mOHla8Ju573duRwp3RhPXEBW+fj/qWAcmw3OoZga+X3s77pfcZSacM935a1VSnDPy02iW
mqOtm1YFPXSMT7enE1rbdneHvHpy0SKo7B+N5vvHq5TKGyIGvTErxbvYENLCBnlKnP6ctB/DEfqI
mum+/mcaqH+dquBJt5wFD5o79OdLle7qYKyH0lpN2jpZ/XWMUSQ6LiX5cqr7blnSHe1M4aqIGWNY
NxrTfCayosWhindH9YtpP+l64w2GvrOy1WZVf66icf/xpi59Syni9GWaJeVJwXpafAqt01UUUSNs
Em3fmzaK8ox8u6d287HRuTB3vqtSuAn0BLKIhCUr060W/M0xWacBsxOJ6eXZfySEEf8N/z7d/RM9
zxXdFozJdOjulMOYonIG4c/eDTXqgnnGfJaK0aOKBmBW//h4dRJZ0T9R52x5cp8gSM3hFJTii/ri
ORFv+h6wUcM8U8ubCVG8g74+etH10kt/aaVStIF0Q0t62HzW1VTvTjGQh8HMNopTXne29tkclgQV
565pWLGZ1rLFfMG7mY2WAwmXBgbFFExbMtWn/DU0m6y8rWpYK640plOo1hl+flCpLmzU7pu92sTN
vqOIVfuBDjUmsg3LNZa5nTAAmzBspaHjJ+POMzWKR63Gq4FnOLz91ZvaXF0b9XSACGWXnZYi4twr
ghoLPF82DUcY8SWP7iq9L+IKg92zQgn/SWhuCGVJp9qPwMuWpxtnrzYGw+l1wS9KZJQOLiNm6WTb
RCaeqgxwbuPkkFMRpDwabYF3uZ/QvANqbo4bUeQXlfaPvXwmRYOBF+CRi0aTqG+/TYegFVLtoet5
xeTtX7Vjrs3++Am2hXXnjt7HpiQo6T8HyqTy4LzOEAC+fWuraGhfdtDEimv80fCq24mXBIIUAnWl
b5LQAx8NfG6piTAX/M/Nij8/K1zZ/4+z72xuW0mz/itb8x2zSI1QtTNVLxJJgElUsKwvKNmSkRrd
aDTQCL9+D3nvO/bVukZb+8GwEEgQjQ5POM85U90Y1YLbtpJFtp4/DpP+GRTy983489E+NGMlVxDW
rLjHYt61C5ywqQ9KEB3N7eXfN+L1iz6alr8+zIeVrCxYDfTj9X2N1l1h8J3vqs3M1O7f3+Z3nhf6
xc8Hug7NXxrNaQZNiRkPdJ0TjAixqpeyCT0Ihl0L43gyfl6m/tmjfRgKNelqbSHX91RAl8U+GKBr
6tbPMmi/vYsBwRcDpALXIONfH0zlzWgrjruUpaqSZQSVgFcs59zuv33ShL/tE7/c6UN3H6VREbCc
XZuwOhYs6sdUf/ojAg9mWCvEHNo+gAnsc6jhb+cx8sutP3R5b6hsOhi4tb1ZAcsCIS5kOyKTB/lz
EV7RZv+nMYbQIgFyByR3H0XH7akYVh/EaYHbC5BPNdGgnE9yy78dxjdVeOR6ryH+v744p0YacGB4
cQUBlY6tJcT+zMb4bd/wQCIDl1U3EX/+6y20fJikbc0gBuR0a5R1xKXcgPP9E5KC3z/Jz9t8GMOT
01S0QglCUE9aogFD45uf8Vn8dq69otkJIqHXTPEH3wz0HAKUzLjHNRYK/q22SHrzCH60Kr4OYhMc
Z3DAdzUYLP9P7tKv9/7grkkHOYl+wb1BNXYwQYfHDODx+KcRz9+ZB7/e58NQXlBJDDI/3OfKedKd
l6NOM/r9Ks1FNu3ZeJ2Renvk9yby0ptPxvbvXuGvt/4wtvuV9RW4Bq/Nm2+Gs/1OHQAQwf2DZXrS
I92Ee//ZGPvtqEYpNkI3SIb/z9raZXDZKk1E6uck3zARlUhwgYF1b4XFiDFd2p/m361rE35cbn69
5YeJpGNkJU4BGeUp1MMrnkPLzHRBFFKmA2TmgD/6MSP51cTDt6v+Njsu5xmN4CT+nbO37sykSwEG
+az5zd+++V9a4sNAdWtTDjNBS5DA2WjP9dk/9fvyrdG3QPSQpL9fs2vAZfihnuSZHtUPa0NBCC7g
STfP3eaz6PNve8MvP+fDgAa4T/Vdc20lW8EC+DLZn0WAP7vDh+U4nxzRk+rW31Awrm/11AqaLxS8
1M47R4UcMC8clhSIDVFnRhOXbdanqguc7edT/W9Ng1/7xId12pPgHfF9AD/pnh/N+CZMFY+J3OcB
i6/FQJ9F2q9f+O864YeZ32JtXrYlmpcaCHK3X1y/SBr5bA4A284C/scn0YLfP6EJLwBrwLVI7ENr
D7kS2izQ2mD9fR3G8ArDaA9dZmycoAabOxSgPuVN++1D/nLPD61KdLnWzbVLM5RaQPvdfnS/ERmN
d0Z2RYAMr/0aiK9eE5pNWKd/9uD//It7Lf/5X9j/zrulr4py+LD7z0P1veeS/xj+6/qxf1321w/9
89S9s/uhf38fDq/dxyv/8kF8/5/3j16H17/sxGyohuVufO+Xy7sc6XC7CQIB1yv/tyf/4/32LQ9L
9/6Pv33nIxuu31ZUnP3tz1O7t3/87Sb29C/p+Ov3/3ny+Nric/d8HMr/+H8/+ur76//42PurHP7x
N8v7u44wLqgaUesN+MoVmjq9X88Yzt+Rb4LvjCDaNTGPdwae16H8x9800/w7qjFRhAUBehMZ5msJ
urzeC+ds5+8os0UiXQcNMXSI8IX///n/DIT88Wp+Hxj5MBmiahb+MUgUbQClQGoIr/WvVgvYZae6
a1kV96WrEr1TclvZnQrMslXnyR3qpJA2j0zKAR+vmy96P51Hq5UH33S1Izjt/O1sdd9EM2vH0ktI
z4s9dar72vOW1JcFS5DfFvHE1bQFGfbWA7vmveuw/GgsDGxw4CmN/v3ySq4j+ueIvz3SFeJqWiho
dRCT+LDsTMLzc+74yBaDRTYYLefSt44KKbWrrMip/kUv7M1kzeO9kKUVsWJcj14p79Dz6Xs1iQ1y
gS2ip82x1ANrNuzTzw1rKJBzVf0oXHrv0MHf3zbraDj78sKA6UC8zFanvJw1YNqm4kHmZhWCuJqE
qyubLahqy83UVqj6lsiE8U6GvWyHc6+j2sYWJI9WPtLHFvCFEFwua0pg4z11rhwDZYsZZNvzbjDH
LqutujqOhtmGtCygVnHddRnX05XQ1Fe0PUG4xtu1hf1w26NkLHb/vqXRXe2/+ikoeUGGBjIxnkmu
9pL+kXLcriQseoXwT2XMY5rj+RnIE+6HtipA49zf86IZTrwYyB5EzJM2n2yvZA/z1PNsrekYcWEu
LyAUOTmTmMFAb+qBro3GedXnPi0a5+W2N5V1vrWpQpEeo9pWdM37CKL6zSRbM5VtcaV4nkD6uZZF
SO1p2DHIkt8PnlMAZd4AtnA7LcAaktvg1ygM96viQIW0bb4e59wHsR7DZXrPrEeNmommjV4GWtWH
ytZLIPvBejaDsHoDYtrqnumGdhL+tbI+fx60iapjw5c+KPwy33keh0BvMeSgkS21sFs87X407QZO
x6TvuaRADo+NePVmF+mqJtRFi4Kr0rnoRU1Oo0+A/l6XNnTows5rw9jZo229p7Td1mxd0l59aa1m
zhzYyJma3SmrNFNAp7dFJJ40e15MzZ6RRST+hOrxVbO6JjIXyjMCslcpNfLQl8MXMWjlcSULeair
noaqMN1dr/XOgzfMP1Su2oOvO+0jWxvwEev5xesZe5y0dY+YJjn2/TM0EeTJKk150heSg9dXWony
RxoZI3GSSk7TxV26mBCOQnxG7dCtFEY/J0BjLp3nYTmW7NyuzrMjapaOgpOtqsxXf15E5l43kwPJ
icDTXZGVZUFix1D3pW4f2nHO728buOkns+vmY+8WVmrbUoWVomdt6u1LPg7VaZL1W7e+lYSCJW/q
q3RZRRdSPHLcF3a1zQcMRlXmEOeg962v2pi6hR4rEDmvkYeFENNgNW0szXIPI/dPWl02J7ca/Cjv
tGprzmx+6rj+6M0gg1fxOC3q0ttOed+MBons8sB1qY5r16JKxJH1s9SrhHYCIgiFKZ4qY/ETd9bt
uLnuthbuD55GO8SND0bPBhaYaL7Uvm6k27pbjdm1tu2MqbpjiO+iFZwNfvHyZSxkm5kFEgWmNb5O
tDI3JRcsu22WbmXZ0pYs03szj4rVHAEjMcFBSihmFUNTSJROVh6Ok0J+8ee+vO5bU9OnZBrv12Hu
z7cN/EOocEyQhhVtf6bISErqHHrNAXezMV2W3Jwy/V+bkgxT1jXFnN3+up34eQxSH2Oqee8jGMd2
dAJBVL7mWXPddIIJsGV761UODXQy1JEbWlOQ3zJSJXbZ2mdwa0wBdE+ag2LV62gZ+aGmph94Nr/j
ldDOoDHTzoTO7bnP09sRAC/yM1Cy2nmxgElumR7DCmABqRuxl9J6NEp73ojV6fa3Q7eN0Afxxy56
Id24a/919epFgsfcLxO38UBODS57yGxexyDpLL4kula+VEvRYN6a6gjetIpcabfHHHzpx9qt//yL
0KKM59nQQTnPgOe/nfau14wOvpt13P/jGB1yK+7rlYa1bXXw/0muo5SiZnGtadSJLKWsgy3uQWse
EJtNd8QaS7y1VSR07OwIKlstDwfQZLv/Ojv/6+zCNS/lLX9zumU5NkzzD2a1myr/jmreM1hyGIBe
JT+2XV4YQUdN/Ana8nDUdBbrbo/deUVAynMzLF17YVBUFzuuiM2GYV53p01NSu+bXSyZWkvjK+98
EYDvvHhAaxlJTXwnHbEGHseKuaEwXiYkGzwkhzxUVUCmDOyns9g4HPbJMDRLnBOrjgxD+B6K2bz2
jHxyUIraOXpVWUSrm9dRmVu5E7p5X2c0XwcAmabV2HTFlTaojmdXqoeqJ6iE8c0d8m/N+XaoQz46
KEDvkRZuU239Fu2/rn51GEdWHzTVD6HuSzO67f484TUCBIq5OuazU2ZA81SZ0bocFs7PP1vImIak
0Glg006e6pKbu9Fzv3hg8o4qalhHYxyODh/YudHb8dECYXu/QKIsshfDzRx9DtGsJNZWLr8y5UdT
u+bfdF1rUdkth5PyRLUXNnGiQXbDq9eFfIkNr+rqsDKMZV+6y7mtHexOg2lsexR8BKIEc/mi2S5W
HJWng0KcIFC1naegp4cOwu1PQ7Mu7uRAvKBg5gGaasahnIsq5YaZlnxol+h2zKlm88BzW8WYNavw
j2PXixu2gE8WKMYEQSsU/nSlbSeagSRjqZndAWy9fC8ZyCGwbJ+smieY3oeL0ulwqWBzJKhJY9FQ
UgMrlVb+mCZGs9tZ6esqBIk7hIDK/sU1qPOg12q9zE0dYj0lD7dDRqOji1ZI+gjuBreVi1xXLlu4
LEF2lYe3Y944Am7Wjy40oiTglOOq308+WTaO37S73qraO1srtSCX66FpJv1guILe2W0H5Cwd+O62
e9u0c40aVlMsm9tutbZpObT6XrX9UzdT8twaTCVV142b2+5asEO7GA2Sryjo0Qp6bG37DTXU9Lmw
sUgw1kH3s1T0uUY1FUqMy+FUjXJ60BGFvh03WlGkgjVddPsUACRTKJB+z4RcIRHIKu0oURM/1xAz
WJB7RS/TZFC4qnoGJ0yZTHScN/7gV8+Dob6upjueLYZCTaPRtjrpl7ToWi9C+k9EHUhbjkNj0NTR
Sr7h3uBdvEkzArDwqrfRTIG1HtPCW+eIaRJgMxOQ9aXD3GNMYMrhhaltbmbVAnGM44Szs8XLeyJQ
OFUUhEQV6fKI2tzK2oK3Z92TUHyylBd41KFZ4WMRxU8ed0sx5w9ONSD8XuuvCLh1ocsXfuxn2ztW
UGIOveuJphsf/GKCDj3T1yMUDopYKsDne0f6Dz1fz0gfvhCmW48UjRIbZJaJoRzzsW2UFk+sl8nN
Lvy5a17NxNvFt7NiHcgF80TChMbDBZHhs+3BXhWuX2/zvC8uuo5HoKNUbzZ6atvTrVoMlDi5ECop
yJRn9WAVF7hVBWhRje51oSNyogNZT1reWzuT1ftGFTSqvJU8a7lzHo2h+TFbIFR0KvpNWksVVl7R
XPoS7gvlhkyZ3MLrydPJgay5k1tTCvS3TK3RmHfFChkEB4Ie27kvpr05dfbGEf56WD2WJ01HydG0
XJrwdv2Su9rVADKrEwTVQOjEVvLaTfVlnQseGaL2dlID31M9TvKuIiNNIGtiHuap0LdLs4xpVZA5
I5KZGw6Lt9Y9nlolUZnqCLTYvLa6wIJvFtOKCiERF2wH60k3dZiRon0GV3RoScsKMByWZx3svJFO
Z31nFf3y3K5uWBDPfoS/FFbtAN5OPpCvXvdE6hwqU0POQA636yEkcTfozoro1mJ9N9c2dtupeBG8
0KKlnfu929bNsVqMIsKsZQe5ydctd9YpG3Nmh/MshgOMxSaCgEUMrETxhbWz3LXj+q3rSnTNfOSP
HZhuAlcrtHeIojXKFC9q4i+G9baCw/8eX6TuO68YQn8AeuO2u0ArIitbSCfO10tAQx+Coq+NJtdZ
k9LfOSNu0JhjHVmEuofG68neo/RHg+x1YDCp7tAjVNxY3D01NjopiNi7o992cjO61N3DU1VbNrUq
Y2ZOkiq/CpD37smoe3BGXjfrdaM3GE7oiHagnOXF0lX3rnQw5VhgtQ0gER1Xa9W/YRp8X7Ra+1IM
CmRXYy0voEbKY3hSy8FVstl5CnMPqwnU54ZC22H4uxkZy3Wj8tE9mku9QgF9bS8cWKxQryz/0S9a
I3BdVbyYFmZE3R/fLK/Z2EQBEjpHM6lBMD1aS+LkuvFWadYX6oyghbQwO2C1BqGov+jHhhR1Zk28
TsBy0j35hv4kG2d+g37BQdUVf26gcRi3bq32yjOaQ6lyEnmYw76yadr1cKnfhFl/I/MoH5Wez0m5
SpWa1FKYJYSKIDMzBjWSfi8QAylhelr+gfdqAvs1eeNzyV9MOhI4nZzvc+VM90Zv3TWaz18UYISR
DiBfihlaf5TFtL0dF423goh4eptKTHb1kOePk9umHFj3V+J3XaS8ysfUZ4gLNYq3P45L4AwrEJ8e
7douT3Sy3aBeKH01de0d9I7lZXLZtpQWfL+8frF7Zj4NvK2ypVPQUG0d4wnwbqjU8V7Et7MshxcD
SRO6vZ0FKw6sZkczs9tuqZOHHMJBp9ueMzSoFHHLO2r0e4VQ2haGlZX13YCKqLF1U0qw+pQO0XZr
XXopegXdAftiZy5Ao1tdF+Z+zCtjI1Ahd+BkzBPlYxGRT3JVY0B1VmXTOMNYUqIXIaHMiHtV8wvC
YPquFKD+FCA/34+lDU/fdOGP5KOezIvBHvul+D5Jd3qz8mZHzFl85WC1iDhjEAKZfbAK5W4bN0pn
z5pRH6DfAhFB16P72W+hR1BI+AjFAC3yYrAj16opBvVp8mX+YjfCinOQn6fot/4Fojbvt/O2D12e
0Vmqi1MaMFoXE8I8lRZDwXnMSlabmcYNN9FdZdwJZS/QKSP5M4E3nXtcIty+b0uOmb5fqy9Os67P
JSg4wlKR/q6E1stG5mLMKiXNjOOFhmZXfOk10h9BW1hvnIJOB+hlW5tBH4y9rRVy6yoBcY5aL3ca
BKEyv5fWLndtkVYcE3BpW+tOsxkDMLjxt43qir29tHwr+xolbdaK4H8z0HurL+3NzDXIal13bxu5
gGJ6teUZJFf03nPLKYHFhWX6lRE/v6+QUjqO/nTurYE9oG6kfTCWOmHwh86jQJjHWn0tWLzQdIz8
xPpcbKbCMbJZUyakkWiz1VZFjqPE3A3czHKPoA8Nna5ooHegvjZoifd2GkMfelioMFEiMvrceWNt
+61gwniupA8TV7btPeq7VAxRIJg69uRuGFfaRp/hE5OOk7TyFrHVF1UdV1XnECZqnbt86osIoOlj
JQx4gG7ZyciDez0FfB5p7PptGbqQ4NmsHeY0Nng+pv3yG50t7VSv5fRg+ANi0Tg8NgVJ89lKihmr
tjNQ9YJap69E2v1Fqy1vDwmpORzssnmRl67ibWpLf2OYuaw3ZWWqLfy8O3/2fBkszviAGpx1Y0Ke
nEYSzbq/bQqbnienb1K83HJr9IMIdNWo02CR8WRe/3KgD7YBbxAJbsd+nsB8SkGCBraDDydE74tY
DC6mY0sLYLYXZ2vS2wtbeh4t+GHJbfe2WbrlBFLU8sB5wS6mj6hZScyNJBwz+vUQQDIIa3YZ3jjW
BynmC2XmfKnhwgbMz7X0doxpw3hsNWt32xurarlYJhYxpa1dfPvAbcPrNtMgOne87WkmRNAMn2SA
1+Z7GVha7+/XCiRFtw0T9QLqR2pp8QAVr0xKsm0o5SG01aF9DBJvRNmhlcDqd2N0jNhvci/Vpg7w
ocGGvrU5D2lLh2ToMBKg2jZDmaunG1kse7eutsqo5oCAHNxClb+/Pkoos9Q1Yq6nSs9KVQc5f3FZ
5NupYqkLxoh83Po1kMX1urGMKrSduCjAm46P+cMbyM0j1t1rr85UQMyOZF0Pi10XcE2LkJC7qp5D
zXyhdAj7+eLtpcPCTv7oUHwOy5t4M+o+n3TNgfaqgvghaKfdp8JDBGCCkOX4NFcs5N6PyXufm2JL
3HrH5pOPH+45sQ17v9KdoFuMM2DB6jt+v8rtwO5PjvHFnBGi6KGnDtFIbXhyFxpS/fX6cyzo0Zhd
4jg0lvTVWr927dvNaplB41rC4xehwylmmNSC7MUImd2cb/oGFCyjDzm/g1TZQJp4dBvQ7732YsTl
L74HdJMtQ11+LdwZEN7XsnfDCjWwAJ1ywJ8M5yvKEKJi+FoMEAhAO6sBNUhYhfFDcxBY+Gsfrnhc
DZGQM+pUA0LzLe5V0iWA0T/iaQ0AtQpj3+F7xgUodgnPSWLKQ7BGB8F0f3Gssz5tOixBpvGF+ZG7
2nCJRDh6oJv2fsDUCUz9vbUugoK0AoQ9BkGciH1fqm+OMAK7+oYyaCgU5lAbfGwgLAxOGwsvhphj
WMJ3pvMl16DkYKd0eplkHY61FlSQPxw6ULy7TdTmL3qlgvHaARC1Gq2zxr5b8B19Af82bNBmi1UH
wn+TVgB0NcOXrqv5oxDQnAcuD7RJD2qAhlBJg0G7ZlmKTVE+9ep7oV2bsBZVaLIH1JfFTQfN07YH
sBj1kPkzCOIhRgpPvM1QCBpoHgiyjOja3VSP72qEH3DIE8mtXe+V+L72yYgWXEJ/2SknarXAezOH
aP5Wi1hf8LrDQQtdPbC7pJsSqkdOl6BMEeBTdqV4Wac6AP7nh3Nf5akDjhwtsPSw5+mKzFIdDUOA
oCjoGqVtpP4ABLRZPI1df0BMpxoi+21BGkftkhKWmN89WebOwDMzhBFC0e8MgEuNYPRR6gkVUhnb
Mu3bTWknK48rFXsPFkTO1JZ4yaLiHp6lGUPRsUOUQ6TaF7OJmvappqexAH3XVr5rxMYSEfIqQ3zR
6uDBJ9J9csat2yNAGqwoeSwTs8rglwnz3nb2UHRjWDlH6EiGvdisbCebIzeTBhACgVVoc5W11JAl
gy+4beYO5U6RhA7UePDGw+RA407TqgBAwzqQzlvOJ7aN6wCJWsLDZsx8L67yxJq3uhYhjgwG9NUL
Bagzl0RrUl3cyX7XjCEqGRQJ0BBEJF57qgkcPEQH43qJff+LbzyIHpmls2Wk6od5LXXYYUi0CPz2
iQkjw45HfhJaamppzqG9B3Gq1w6cDI24K8pIty+FOIj1vIoeEaHtimVXPJuY2soni9wNgLcOReDI
02hHzPsqNDhskXVU7jIEAOUh9l89aHke5Q9gggkG49EF3KXezHXok7SrpsB5Q15ksHZzHjIwmdAD
geFgeQlsZmdOB3JYitRD0NkOdNSgVyep/dCte1u7DBBNLzwROaMeNJvmADnqTsuq7nXo0IAIFBih
7ydDEyKjA/XhKHfPPVgfa4QGAgFiFrSXc/K/OeUWEzGyNNee3G8w5TtasKLGdQoQAKHwWUHt2bQg
jN5jWMFQkiTsXDS3CCoEO2bMmohYITB7cNijhYDdLLCOwJjoUdkmNzOIT80mZlrI9MuIpWeYi4BX
0M11NlIErDnZHA5V4JRImYYG2YzIF007x753JkBS9IstX0b9eVo2CGIN6lyqozSTvKnCzn41ph/O
eGLdFs5y3myg4jhame+cKhoBsWVV0Sp5pDXhyu7g5WHGV922nM89GRA5pRliOJGYmYn4GmCFMCMh
YbqUWY/fBg2cQDZ76T+2WkrKUJ+QUDg6TbI4W/Ki6lRjkRSRT+NrRgHlbfDbyhCdo7UQBtmKGhi1
7xi7K2LbVuDXqRg2mpXAa8B84HQBgchpsa151CMzlW9NttcRCVaJx5AwTSaeUNBruQhnD0YoNFws
AoEBjWTdnPo51GPDa/+ov9f3WFG+ASImbHTYAD1ora/9aB0Cy94SGY5zMM6YK1Br3kR297ou+3zX
buYhMIttNW0LHtpfB3E/t5DUBUk4+G0y0EvURqwCy4eg5Qa/tpZI2GXLbIQezK9Bs8Gi78nThBJR
vw50Xu3AOGxwBJ89TJ4DJHs69CPugx4yMxckcxyUzCQrRF0Pt4074ed50C1eU6soeCxAf5X7LeqR
2mXHaAw7dAMOoo0uu63ZsqDHrMbKOuuXR8iPJhQRXGZDQ04h847CjUNZQUATDjHdC7eDQq/fZ72A
66u5xs6uketoR4WQDnOyFUHnqEJaD/om1rpaGXMx7ufqXgpRpnXJQhMhuIzK7ptfAAHgajKCcetu
kbIuNxZ1TmL268yuFcIVUEQMUPVPN4hAwkfh6ELz98JDASm8adgZ4Lhz7GyeHwZFwnLKQbEnB55K
ljSFdKPrklWtc2YRQBmtHiO1QtmxsXWHJ4IVl7b2btTqRBnDGenVoAJBXQ5bP3dgT73yogKaZc15
ShovxmqBlXlo+bdOE6fV71/4WhwQusoTvoI+u/GHQAefvyZkn942CL19m1vviVN0hakLaFYiVE7g
bw4Ei1I9dUcL9C5BN65pi2VwbiAPA/fb0l9XiA+HNawsOu2XYdGiHuvvqszMGx5K+zoenQDjobCB
Qx5ggei1nba6BjslJjb4Dq018Mi8QTMY+XN+jb8GCsdyD1EXTJ9cbSxkk4pyB2GTXQ4DS1VQJGhG
p0iEbz0TfVxSkLN8m3mqrXdG+TDoISwEPieAuARXU86D6THrseUG/kVtwTVb1q/VqsJybTeFu/eq
TB/kN0zNKEixdTxEjgCUQtZgeLUQEoxcPzJz5yrVS1lo5OTNRq7Ne7OsE+RNA80t4kJ767oextMU
MC+xPLBZ4J9Pyx0RiOZPy3PuVuAJuJ6xG7ps5dCgPoQnDrJrge3KzQqp5NLI1qkFnqHLpl5uV9S8
O8UBZxYnf3K9ej+ZJow5XJI/3P4UC90jDr9XUB2mIcR7LV3uhLOelfFoddUF7CFfK6f/SvG/Gp0T
lJhtbjx6bz0RD5YqXoWDYTwDyVw9mPNE75TWFju+oA+AAMNX5HsvynCgSOkbJeZYhmeUHAkN0ec6
uj+ld2RZw3rK4wUt4bMhpAPwDybCT57+NpmVG3tIcqdWTSLM010jkTQgvQcX7gxWzSv3ht+GU5tr
kKW2Y631hoDWTiph59uYPMpJwqSsYUDQcYL4NNZJm9llUg/S2WHiA+XEk3LG+WkY5xWMGmPsqUml
ff7AJSgEhBi7wC86IyUjrrZN9s1g0B2Ahx23M6R2m7jhm0Y7Wg36TD0HUjsi8Kg1+2LCNA1Qin7y
+jpA4sZH/uGhcGyYp5vO3+FjSOUHFoA7FqI1UryvxfRVgIzQosaDDzjd1ExbUkEPmr1Ylh3rZr0D
PCRzKxYxRNOJRKH7kThP1dgimXcv9djIE71ZAqf+0Rtfyh4iGOgLK4ql9E0Na32wIqf/IcqHqVrD
xVtiOc5fl2lJ8w5Fv5WzaZuYH8p7HsKhCwqw2ZVrZMEhrzA/BQ7Ms+W55NuBb5W1xcLisp0O6rYu
tYENEvpzRSLD2mpo3PFsToHCcIJUN0jd3zw39sXGNaA1E+NvPm1dDgXqUHNXmPQnzUtqLQQvB03k
HKxdRLbUcWFEou7RW5cuBJhoImHOEs/IPBWbTgg1ZB2/EhyLmEawHtTfqYibCeZbVMCiwsuH1Jtx
1PpjaZ2QetdCGMcaR6oxys1MwBAEVJZHBThLeZSjxBMzzvwEe3bOo4ZEDNlCMPwhOlXUfYIH8ZKq
2BldaqxLAIF0DQSnqP6HiSXi4h3LP84CdgQ16Kg0gipFcfwUu9YW48AzEurd+f/N1Hksx60E6fqJ
EAFvtmiYRntLt0GIpATvPZ7+fn1uTMxsKFKiyO4CUJX5u2zeZWm/qE5eO6RhlNW2GZyk2rAaUsl/
JUwrfStMN1RP3cSk7K0qbDvh1qlOqhBm4YT92aAGavqzll0nYWsZr1HJPEsHcTwapjebXlV5vemt
+UccOqBLkuDwrJe6y6j2QfFRgZirb2lByVbBCmv+2PhJtFNZAQYdUdNogUIeRAoQzbTzQH2M28xX
Tv0Wucjvup/3xk29wEm8LpIv5lDEE5/P6XyY+sFWELfkrrQ0oj+q2a4GY20VcmfL2AUUuqoal2pU
bR3IlMRwJnfPe+hrpfx3Euvj/CqmH2X12+tiIBgOKH7K5QCCKqtm5o0xw68GZdr0OtZNtBn21I+S
I1vmsZdMD+oz21JRay2P9XdoMmTNl6QdIg85wgNxbpdzlEKKningq2HDnr0IjOr2Qwq0LD2IgjfU
XpG/9emnlZ6pWXVMhs1h7d7TLHcBipsXlH56jcNWiqOgH0UMaRQoKlVnux4Q51Xlt8Ast+RvbBwx
C6tT0GfnNP0cxZHNx6MWVcAmGjt89Svd87V6qUGDHpV+O9yT9THIQSFLO13OnaW5JSgYCiz6hXGa
Wci+3cnNreifJFLaWe4YAilvPP3W1xgattjcrP49Ql6NVXDVturfIaEQZDhA9rcdso0Eipj4s+5H
SrrpqwmM+K8gPIQ23cbmcRUcxqV3+a8uiO6yPgqwhMweGCvYsjcGoVhQfkabUf4R4zSIV1KFcc/3
8lbica0VVwmvIWsayh/y8jnfF0wGmZr7lMqWZ41wZHtFxIuiOKl8q62vmHedlTtB99eCs/27qZje
LjgqC9LxKZTZiKlJ3EXlD/MFdF7G6ETFpeRWC9eHzDtQxcRh0kUCHpTU/v//WegCnCFFZHHNynjD
Xc/JrjZ7id6k/Wwq15S2YrGdLFrWHwpCkVo7zW+8PKF48lL4fKEDYRqX9NK7SFuTWVgKzyW33+TA
yJekqpI5UYsb84+ku0vuRpbTjjwzOr2eO8enjviped2nmad0vjJ9YPFQJMJ8IsuuDb/RP1FAbfIh
iA1fCO1GZuPM7LHdwRtbDq9txegn1R/mHFido0A+4hgqEy6EBKIySkyGXxjQvgCiGbFieAalTW8s
ixuxDELo1+ZwqvuUVJ2U/bAdRqLap9wrtOVT0mPBb02N03pQvPITGVNkx51GOFZBHvUqtq6UCA03
iKk4ZjswClTuwJfcJSZNMeuQTppCzVU3Q0+v/pqzclgSareeHPVj3Yiu1Tc9z35Su2teXqsaEKwU
xE+5nvyldC1j9RpFDxDkZnbd0W2VweoRjg4LcinBjKdRvcuwarbQQ30JRvoxja36PppZMJXDb5JD
ApbqMoM8w991pG3JxBhN+Dg5D4bvVPvXBuaSBsmavQ169WulBRgHKvhk2lVL5C5ZfF1Qv9RT+6bL
vAhRkcCRIHfK6da1wFJRRijGoniYszc5AKkQ+TFbNKpWEKP5vz//5+tK2cUAI+rj9RedBU2XsOmo
0zq8QHemEFT0nPIcHgS94I5mKBGqKgyV+5DHiTh9QBfWwO6GOIR3H07xZJ3UVjhNFAtzYXhCaPiS
uHzUk2ZHq+K9/u31PU0p74d825wAT5nRY9fqgaqpNzuslORfW7agxEAUXUDgULaFEMluoUmr9pTy
F7xwkc3RVpVPKK1h/hNSRlfjLaZlROPpj8hJskNfeFwqJ+y8UVjsrAB9j65wuPDkHxNFiyodTVO0
Gz5VsmfTXJTwqcFH5Tb3vWUHffg0MhqrRxqduuYysbALpQ8JwMNB6WmGT6t0CfNdnD+x5KdFvcl4
z6rsj+Ip5ivqJBTNSXPieyLhJOg3jLZeI9x74Vwp5POdw1K2Se6KPCXajwaLWHIKj4wlusSiJ89O
pu4662OSzsaHWjhDHgA23fgm9h7IHRrEpL3E2qHvA7HeW92j5HHV3TE/mJEnKrshajYLQfDdtaqg
Na49Z04bMTgzDEaaMfF9SY6i7lXTtyyc1Fmxh9vYnEUpQO9d4P8wOaJ/sulbIg+5u4rdr5kc9fFb
bk4K0U/DqVScKfKsxNah76EoJcrSMNArv2f6QCtfVgwrxc6UvuJxN7R/S2u78LN5gbxeKeg6u1np
hL1eeEqFxyfNravcbC/GH6kZs8kPxMds3sqgyqUrI2/+Gebgy0V9EeP1p0tmt5yGbVyYgTFTSHfV
Tz2ymCZ43n8f8tIMVGv8mOTQk+v676SwDQ88KH0NaS7M92o192k3/ViQiZtykt6Rv2xHhC5q9KKW
BcQ2JgPCxVWiOpQKmg3ssGbSfoyQQZ3Q/6pytEMA1G/M3Oj9aqH8Us1b2yaFl1NoJ6GBlGrR9ECK
tWdujfwPITkjP8nsqrD8WMmWQNO3yWLNp7qOVl8vx5p/cmd+3TlaGjNgDNIuVmbH6pRdBpYLctiy
BvP4mWYVN3Z6yeLU9Iey80I5Gh+NOvlCxPBFMdQ2CPPNIT5hzc6cRe8FaBDalFyqbv0YbiSr9C0E
Dm6dykNQzfQqkrWk6J118yDCjw6a9tMhfTRRDThdWdw0U6rdBmeLt3Z55AkTh2876Z9qmLhqNndv
iVXou6Q2n+K4gsdYbfPRJflfSgDs/ONyXEoiBvtEnD2DUhZNTGkb6V7T6+EOssEWzk+tqEaR0umI
xLhp6yn/VDOLLHwZ1KwLJbdE6DLOaPPR5lqacJ8ihRZkL75wZpniPKdH3nUdcKmciAY4sEpZjczz
nuhoYlJqN7TyVVb3jljDyol1LdzaMKmuaETsUDD2Fmq0k5ov1dF8qfTs0vjNpjg858KznNTq3KGm
mY2V6aycoQIjKWm783/xFGl+tVJXGKXhpaQK2wKDzL1lTQTIuBRxBrxhn0yvzMFqsdcyX9wMNdWm
U2lnyIBBvxSJDsM7rIOyMLxBKxJPisQ3ZTBGdwU/QG9hkMrbLqij0xUzVqwKP3FpBGZvTI4ldpzU
k1dGP9l+KJlpXoNIWgtkSJgXB7UdP2ojH+1Ezi+iyuEiIlpTLU/VGerVKIUtsVFKQ+nPobzNaESw
Mmwoss23tQG7yu6oi9n+yfwoHej1g9WIL53J+8RhpA7fsglLq1drvGX3S6vpFqc6CCNxHQgpALKa
oFfMY7L+yYbR2oVG5PRLU+4SiO9DFxmkaBYbTUn5lRqnY6P446/ktNIAvJankt1xlbosDD0Vxede
EvokyBAyLiI/7L8PSj8eelETfTWbVpQCijvX2VluR8lfERUekCwQI1dHdNHyJg8LUNlYOzHYrN4u
4TI5q8Wgh6bPevSCRuEUsfysWxd3kerJAvI526r7ef/fh3F4V7Oo8qOuOjLOUtoL5fB/PxgTqaSa
UOVu+8LB/veDnPTgtf99/X8+jdcJ2Qpv+hs5m6tUODiMlxOZ+VucT53qjmTPwV8p9PH4VLL6W1bL
35VkrTbupe1gGbtZmupjL9dKEPX9Q8qa5S2NFISoU/fZl1m0YZTnZBeLUHhRYdWfa7aeiQJVL3FO
fCyR64q5M/E/O1nekjRokjQtVmOQgW8v+aIEZln5AhNM6InksLKFfE09qbfGgxiV06FNOWnF0cAB
riSfqJfQLIUQFOMYXsKex7JaraCxgEtCtgfzUygqdT+IHYPTmbhiSuXnjOUp4AtIajeJmhFQQpw/
yg5qcmV6fHxPmqG08xcfL6YhWfzA14MyBJGlFfe8yMr90AH0mJVu0KI0XsRcnluPjMGWmkxxanOe
7SwxLWcW1MgJIdCNTN4leQOWUNQx0Li60wtFc/p5OKxodUF2pJM6teNebqTblOjPJgUbE2HrS1lz
1qEpXSGVP/p+rlk0q/cSof6oJHPdmaHRMb1DSE5930uOtKobPaoWf17AisQZ2MycrN4h3A/Ngv4C
kVQjaIZq2eegumafxicox0PDVDEPI5SbFXW9FxrpUxqrwUtTRO9DhYZW7cnc6cOisuUBsK85jVrt
1g2FUGfQkmoHfMSQVIgPQWIW05tmfd16eVu+NPCNU6Bfpl0iEBoR7518PJEk+gkSSNbLC6wX5pxi
Fw7Kj0DmktdVkIFGp++FkParM7IB5aMSDI2FIzNVV3YR82cWvmWLKeplPd6SJKKR1SZOz/IXyFTa
qaM5XOeFI7wbxK+1kA54cJL9aMlfgzU2214EBqtGhiX1Syo4SVzfjCFXrtOcSqdQXYAeZlgWpT0q
TRF7dWnWTpEsP/WsIx+YG3U3pctP08fztbW6+ZpwmgdVmEEx9ep8rYrCrTGcgSaBZkxzRaunYzOu
yYyrz20Ue0hhzSviNPOadl1Lv5gldFkc5UPnqUnNgN+6bTeFZYWOrpmDmyRVs1eU9U34Ttehd6xM
9UJF+bV4FbF5WVTNVjQYgxATEw0qY3nKP8brXJSFhkOi2ZTWI9VwFUX/tDW1ixyqKoLwSU1HEJHZ
aOQOPRS12miv7N3iukRB1sybeT000xENlC3qsLflttWp+lQIi3bxhxHAcVaIT6Q4SMKWvEh5Xydn
FPi20cDuD6WHF2+zFDeOEK+wVJerbsfKtms+4oX9ctt1uas2wVIfBZR0Eyd4txPlF8yoegnVdlu3
Drm8Untry+3CraFCSaMSw0w0yY7KDW3eY+1jgbhSzXXTmJEt0AzGZxYU/ERi3UARQVBzsJ9B3uul
5jXpforFgF20XA7Wymz1dnGqYyrzSp4JnFyv/zGzothWTYJ7aHqMmWx5StXaKweXUb8vZmuL4t5K
P2p5a9GnlDMjJHea+GRTG8XdaJ5ksJLsjoZ/I1Q/hYEcMyLvqV0IJj/F4Ababi7fWgOHUvYvmd4Z
Urzhj5mCZUhEd4rcZPHM5Jln7yZRu2kgJEGkf6fSdUgPSe/L8kFKQ1u2jrMA8WQ+02HYIE5SC5QT
SHyrhziVG52x9cQF24b8GNP3okYm9J6YPlA2kYFsrNDZtXStmuOc3VvrZECmZ50GI8/0k6BTe3eW
SkdLgoJ2IJy5pngqx3bYtDIyr4kuA8ryTwxSPy8gNvy6bJOz1F1Fw3qCTTedglp3UMwXifqKJ4EF
kmPZmcJbD/5pgaRCW1beInk9Ld7QcbFzKCxuntmp90W56QaG8Y2uJszINN/CQ8V/aKZrCHYqh7do
RPu3byVXCLN2K+kcGEv10hWuvqH152iCgyxKX1kSi9o+t12Km40YEs34VTMRI/80RVCOrRBxq91U
5dIJfpT6MIKgegM0eJP6CnC7OBxFMLVw/BzTcyjcBgYILNkeTCpd/nW4QfLymCcVeOyuVRm61jqt
+kGCKpTSRkF3MjVNUCOFGlpPMU4DMpGOgmxrDX/DzvRbqEEBgkN+dhVpkt0mn7zx5TXq26AzsQrI
J5FzvIth/IkEKI6ZL5cF1dngxP3FfIhzRfeV2hX6jLxqdk18yeEaeQxft2mTwCX1xWsdqG+4HeLz
AizJaSv15WYN3Z6EX3ObMr69Xc+5eCzCc0fHEMp/wwEFhbmZ2YZaGDrx0sU3iW5/8aR42kioMMzk
sHQud1Qo/9AJTMNxgajmt7S5cIiHU0REpMZqdJswdXN6d0W2fCOykUdvtFu3djfiS456xLy12U+4
tGK4Ledpp3JvId/MmA4O+wShg51NTao9FMUIrqOrlo3JyzGAbmQgJRUhkXKkgN3Oy3ZmwsnYcpdI
/7TZ5XU0o7IDP42xB02A8K0mboxlmysaoibAsuR9idBGKLh7qppV5eoUe8DOqCWZi6gIxiRS7Rhd
jnTQf30bYoZI/itV7UaZ8ZpxDuDQqRvnZedETROZviVVdkyWY/lbs7jgUbxMVFrGBA4OYDom1kYy
CMRi3nLp9TDFMrsrOBlxrXt9uJYGur3jJB2GbjeuAU97pvzqFaHP9ZvMpOxY0w99+WuVP0kDni39
FfLWkayLifmkOialudH1p9Aknhg/rVJxTWpWBeQIZkDfVLzJJDZtIWQk1fIlDfLGkq6z9oF3Nejh
e5m/hT8TjRsd/15a5k2hMhijO6QRi6zV9sr6ihaq2h/85a6VvLb12Sa9BUlkhtLmK8th3sJ9p5wg
57L+M4Ve1yrXkOpvZc7YtlM7Go7dsO30g5zIjqTRlte5P2I3QOOktgWoLQ5JdbXF/Cb8EaWDYOEy
yrxYjnl7qcP1kKx7kaebuQcBgc6oc/iLg6VWOIjcRiw3+JGuiMydFtxKjijM6oSbjyHwCv3Fmzzv
5fbBS5cMDcvNI5z3Qn9L83dpDSwRsylyHOih6tQEcXgqJWgdJsy0H2l0NI3nCNkHmpCCk7bu66Wl
R3TnSnJNmN9Z+9V4LcaALS7VjiEtcnmLzas87xbrDa3I2t417dio72hyxB6tvMJDG1RTYGUS+02G
Q4vxIJmf6Bez8trs0fJ1ku3Lfq/UuxjLq+rU661s78lfyI81NU9jzyElebK471g3FH/CxIrtq/A3
Cm/ZgBlxa8aXeFoA+Y9dss96p9SvLScQXG6M6GzX1r5M425rxFgW+wE9heFZil8hhlvTuzxCI+Of
2nXLabGOXbttmmNZ+nrvq6+Kldtmn2NvsXZNtzOEQyrtMulvX57kGWDqbxy+J8YWQQ+Eghwep+41
2G5In3P9ezKXdyU8xfNTa3805TOtTxRsvb5vBwXxAgPpw2OUHZLuYxwhU99KDS/mlgcCFAQQ/IDM
KSpuzXiVh27TJZdkfMS1W76S4YdjqR0ThsZy7cffjB3QnD8UeTskpxGlVmlc03DPAvBOQ+FHIsy+
aL5QTpXsXq+DhA1Jx9xJGU3aJAMwcO4QdIV4aHiLX7zFnhVGODAqZ3N4zOVu1h+DdRPGH1E+Tcol
qY+p6jEq21lrJFdHWSTj6TgiLmoaMD5KpBdt9jITbuDrItNdFKqu0ZtE8nSx+Eefef4h45E2cQqi
AhGKIJt2onUjwakNsR/69J5GsW0Nr5gI0qivceHjwlFanG411ygYjGBqgq4YeeTPhXxg7DnIPm1a
BqIRyv+agde1reS3UL1pFb6mZ0mV0R26FTHOCCQZiNV5aI4Hrdzr3U4an3NTYVgn9D0D9Y94xt8l
qOs2CFvNnuR/Y/m3m98RdMQ9DEXQa9pGEl93S1qdBFWkrnnO2a4voV/J/TYXzuotOtrFeE7Tu6xS
IQay/t3UR1WnKnRHaqMSZ2a3M2dPfb0/MEXdKRdqjkdonkvpOnaHot2u1VshIGjciZlXmL5p+Bqi
QYyFdoJErLws3U47KZwILWbrEjZ3m4uIPC4SC6g7g/FElyal0OM7XTqk7XfNTSZ4tYs/aP5qynNh
HU3pEIcXQwXidDv5MCfvDWdGkh4WI5jRIG7ABqwaQ1t2jzgdtX1rvWfpFxzZoH8roVskNJ531jpd
zupyqtdtap3i8U+BLwKUV/7HvjN3XKJbbjjlCkBfP0SuQ3gpmqApPnNt39VHnrFqCBpyFlAWKelH
q/qZrOG8uBntXhy2Q+RUyNjiM2d8npxT5Sy1e6QQy7RjhGqFlpHBHtkxgZHUdsr8HU9f6IHRyfJT
EXEs88lCFBG5HGuacRL1p4WUyQhYMIaXdckXq4DAMRI83rVenBPha6iPRe+L51b0C9Vd9Ceq4xVV
qKB/DtavxFOhvvRV4H1dcsoi9PDJKdTdtTsV8r2NXwX5ex97kbSfkjf4CLspbvyVpF8tt0gJE4vP
rX5NjDfhBa3RMoaXldS57J5xAHPgUPpq6zFMTFsfAG3MIJQPGe1Zo2zM5ipH7kSYkvygNWWVvhTG
J7wSVnc8DbzTZNggxLFZ99DaKcl73t3Qk3XxczQ4R69t9i+ez2N8lpbvWWBUSIgkdHzDwrnRs8hB
+pXhsmzbO2pKQmr19E1NfbOkJq2COXvM+bXovuTpAU2sqKDUDJVqnrnyZG/v5kc3HTNI5la8Ve2z
nP820Z1NHm60wYGg3Uv5e2qftVrAdTWaW4YDQiB6eX6X+NLp+yRzPJAnViRKNF/6cFTb3sMvZzdD
gcjubMJ1x56enkxwkDCFGqkCcdmV6jOzzE3LOBkQGOpHieIUaW8OQd4rS+Gim3yJiMOKJ1pCKfco
OV7mc2Weuc71eszTrTC7lCZzes9yCAjbgqkh4N3ardmLDHmn7qnRKxgc24iuLXRjXi0cuI2n/lhT
6kyll/SflbYZdAoNWnTuBeMtKZ8vFW72jy0r5fd9CAiDw/hA1Uw1JuIjJoyrPNGK1Ok2m/aGurfm
0i7q64qo1Dx1xWdk/uHgYWM0zPeKOo/jCG0vwlt5vM/5X8W6sJU0CmecDWzTx3TQ6k4W3wZeZ9cE
q+gvoAzj+zp9vbYTw4+gw60Lv54jf1BvFVuL9Na3njGiJq0uFDTXkp2uFi5T+qXnmziiIFA5rJV/
GSL+2OXOY1dVCXqiwgq7D5V/jDXPlFF6ZttU8nEeQr4cVzbB+pGh0k8CgEZkiQacOXdg6EZ0eoFe
enV6XeovIJAUeiL5GRFcFLe+20/pvrY+Lck1AMLnqzD/IppYp79Rts9bX4yAxpDoKnT0c7W1Ssnx
phRppBKSAVCPFNYiuyDDGK3NzNEkc15aufk0VF9tolstQ/OH8blqk++SX4yLB2iVoBJGNnrGEtqT
yHyOJWWzWbdLgQWqNvfMP9vzDsRe2Vlx5xVoqKaw85PuixSb91RAI2lKkR9CK2Fx+JAIVwRB+vMy
z0lWfuwLiFMerwwZsBkbm9U08fFZPLUKMtVb+yqWC2ZUIJvVc7LEkbGDiwJqoFkSIbT+jJphr4yu
RS68aa31JZZTN3UTXpmygi5bqHaSmoiQwXXHI5342fip9mni9DsN5iAjJFj8lJJg4o7vdlXnmmK8
aYzgkHa3dj2ixaPlVo1nyyQ+hty00ucoPdjkxciRqreRW7oKfQEEYGfq25rh2NMdHUHb0uLaKKJT
8DfRBc0RA9S5Zf8XlXYsIS55aWwmOuhkbwx/kRX7FAZAoozgCIfPvNoO/Vm/WMsNnQ0maxqq1Lyi
Ipro4lOzPglW0+9zgqq1Rp0pfgL4+bEvbC25NsrPgm1DHm3GDhLwstVDz4AsbqzBi8tT91HlkPCO
fp/GO3FbGwXfcvnTxmcFe0En7qtpo5FP0yK9Kw/1clubu4JDG3SlQ0lUHsiBcQY6gNy4Asnzkao/
Qf6XHDP42nepuZPN9GoI+KLNj0J/0ZiwLBqHoj8P6anu9jWWWjW5GMtNW251vVsQ13K7hvR89ROJ
siDsDQtXxKIzd4sreOirBdXtYHJXtJyJ5dg7hfGi7xQ6nQqpdackb7ji8B1LD84uBOkGIdsvUfBL
PNcw3MYvtG813qtDoLR7owiABpv0pKlwE1/6+EBmLcv3JSenjNmL825Vghy7GFzdp6Uiav4dVQSX
hBWA37TTYcRYXGwojw12zPU4shUKCl26h3NCTeCD/Fne5hirE4+6AfLdMpkUMb4rQ/2Z5utTNBA1
jqUw4wrHML1QEKIjRMBXXbDSqkoMb4kVLCTO4AzDwM5jLidqpJn7anovRYi1PUr7NP+3WDtrPlNZ
Tb3Prlea9xdElpZ/yxom8gUFVZcxI7TiMLVXq/y35CCUX+2LiYUPeUjtz7ieewH1vpfnFGv+qlzz
GXTpYNQnidBBEdUVHOtFN34a9WD9w1fP3+HNHFeXraaeDRxWqIw8poGbXZAVXlwg+TqLkY+7WhM4
wO8TNb78kKd35K9hg5jEAwvMpnss7Yz40QC0y+8jNUB2NOl0JbdGOib88ixYoeaG6GvJ8yG+aaIO
nrJfcey5RRsaamhVWxifueSX1Cwv87T2o3YfYYeu4i4tX0X6FCZ0bc3Rqn7TGJA+du2XJUS0/qAm
b6XrSr2i7WlXWEF9Po2iT004fBJzSnB5uqk12ozZ+5klxa8n2gX85bu8PJVhw6Zz6Mb3AbdQmW5n
/A8LBshzJ/0TTT8n+JySXOBv5c9CvFgMyVvf5/lZaw8d8CO7SZUf9sFqudmPrgV9HCTa1kw9ooGQ
a5TJtuIoS7Ztg14fOeshrdmU/HxxiFPp6a1RTYZB1QdZ6CeXXtwm63sRPsH1U/VTzg7WcFMtX64/
ybmKZV83trlw6RntWV8MSp7wWE+OUew5dijjJOOOZQkDkq5h94O79MTiELHBIkuRawa+3yTdEebb
Ir9TVM61X0heNddQn9DQmx4XhehGyQWgXx2OMzOMysBQj0JH34UDJkD/uiRvcK+MNNLm3zJMthmy
l80Sp2w+hvFkHDFw1UgKQhM6YODzscxoKCPOmtIRu6NR30iwoFcubSlHikvdXZIKW6v1S0y6adfB
rt+MWKb1Y8BcbeKnw0nGZh3W7E3gtI9suMqLhCvCeDO0YuMiatnIa7NptN9BwWBgm60ztPU9NAGe
gdIia3QKq9oaOtms61FJ32ULShXhiJ2vQVnQNp20ahf2pl0YOGw1J1I8S/cRojMnkKHfQ8z6SmQG
hXCUBF9Iy2Dr0x5MV8T+FYtP8bdotQ3MdXs1hZ4G+2l24r9QUH0QktevQlfYt8mp6kfFNo6kXfAC
smJjaHYSgKvFOGpAwE2ZNhZLcZR8UdVBujMc97EOSBcQOqot+BXHqMXrFqvOoQYxoz9S4U76d13+
TlAr+OvZdNmK8IuEI+iFG2V+/SYYyE8UQhVs4ubXrSpjCSHTB5mPx+HdQSfTlfEgc/Y4efUjcLrA
Q9kCijDhb2RlZA/nblMqmxdo1lnnAf9GfRLbYzsxyhELbX1ZQyxvp1T1W+tCPTQBi4rHGbluVNoT
zmAZWHohGC3Sbw1wzgLfp0/LRuLAlM2OVD8dLSqFCQ9anhHvxZ/hPHtJkW5GkbIV4UvDtsu6T7pA
pDkpRlmyawRWfwgdEf9RhzCX+qx+axjsE17wbm8wK6P7OlnGSwS7Il6vWBxP5vlKhQ9NirxVImBu
fBvGa7N8rNh4a9VNtQ+j/kFZXk3vTR2jnmJmzvJdZsfG+DM0H2BaGTpajIncgH6l9Mc2oke768Vz
IQFrI83TIcyEAK/avmSf4CRA32kB9rdAdkbzHTJddBYNF9WVnUn7UT3mC7l764KjC9nBItVMCv5q
YHJlbgcwqcoAe30w67ZHEhdz1lI6qn6Nms0G00/UX0YC6IXoFgVD3ihSSvWBLqGGd4+xeIR2Xvt1
g3d53zeXJvmjsSnguqHqp5ruDWxld/boEC1pjHS/4HK5DUJN//WI00ihBjScFEsfZtHFQVsSK34C
opQJTq98ZEj8ujT28qTZJml6qoBzDe0zwv+2IcvJ3hicWxgBtkjpoI7bLZ+/UoK8muokNoBTWre3
MJ9FvZt8jsX7iOQkHEJ/mUGc4ffjsncALEZ9L0/6Xe/iA+mH9J3/GiB1kNXItKeWO5gBHGN/MLJt
2ZzmfDvr3CBPvXnQaAe4zdgv6+YCuYHtB3AkHKn7sRthhOnMH6G4Ty+HnGFtJVCPWjPcRUy9vCdY
pPMmHe82wiVj+jYLwan6h7EqsOxFoDYdSrgQXnmLEkN6b80Fef7oDtbXmpmOpBPfBHFFK7TggNSq
73EOj0YVekOBza9BUd20WGxnjFw53y6mzOXruW0X61c19PvYTdT9URfMCTZQIi8hdpioNibPOJ7/
H0fnsdw6lgTRL0IEvNnSgd5LpLRBkHoSvDcXwNf3QS9mImai+z2KAu6tqsw8RXpPXiZ18G3o6iLF
rqvi1sq9HxU1vjAunp4sCyVkv5UzSxBYFOxsnXJIeddAQWzSAs+9vZOzu1WRZ8GbkeEzM5wNf7DW
aRWtQbnpcED1BhlcPXgJQi6jY6xMlYwlLrnpo40x7JdbbY4Lk5rRzpjPe/GCPompdkxxhAbch3cl
U+YdlS1lWzLJmJg0c/ZnRrD/BCZteiRJW0yZjtqRFkrnzSTdO1BuaYLfTauvSuq3bKNx/qeSv0Or
kGxafVzpMlsNLWVXN/J2AMHumIK27jNhBN7SqFVpswiqH1kuiKrAPsyPClxLMGvzQRjr1oZtWOPA
xCoRYhPX8ymHgFEnZdGFTJGgfRT1sAjQR+X8addwVKJz1/60FkZPWoHBwnSocetQvzulvZjphvpr
ys2OE5LH/Kcp+B4Ll8qujo17JQ3LptGgo6gbXeWU8mhYe1zr06St7pxZWT8ZJVWqsaobZcaITZmG
9P2xltlAQOFYT68kGSVBx8S8OfuFhjGz+rdd1/NS9s5OWzBlqzHKfxtQxoy2oDmeUiROu8f3hc3b
6lCEpHlHkLPTl3ufIxlnv8aJVNm3KYUmkghUuMRLLs8bw76BYhvn+aZxWr6/RYDDLeuXXvw14Ayp
6wuxlbVDklfDTxCQ1dOSL0hphwGhtFyQF5D80yj2Bng5hNiZxQbKGmXXIJZtd4+oa9zszzCjeWr2
i87iyAhBDbSEfDrpIk2qu/FrGRrMumuU9zoSI7senFvRJdcKjVNug71AT1FRSdG40M48Ln21OtnK
rdhxg4WsQUypmzsm1hphSRwHuWae+zp3awzLnvcd+YARyazGVoCmcJZqwmBiG8HQXDhRxA4v/L1Z
xKtlCUz3RmrSufHRvHpumfy4XnMwh2OCPzoRsFOE6TIfB2iBYVx2S6QBjZlpHn8WDd5qJThYWFqi
6U5zDrGTzDo13dbYMFVHR1n6Tqjrg9iZ49VNOcsoFmaGIZYONXHKReIpa6ryPos3XXqIJge8b2HC
KVInWQt2Pc/A175BdrKJl/KOOQ8+pJfH1DVi4/wUL/ajF+sL4xX8D585zGX6VZRTNo3JaPWU9ZEs
xE6S71rzwXSPc9EiVWRn9V7/F9SgQOl6qdHhfKvYQ2Mbm2iuISHZHlD7pPitC057ramwScNiIbjH
GIu9VjaBluhlkw7OT5WIkfKWlfTQqF4iLgYdnQoqGzK7Ve0NeVtwh2inSrNmv6SsFrIBWNBQhjMO
OgmS2jxjFAAZAV/zjII5az6degDMWM30+t5yt3ZvYf1Y46nF0yvwhqfBzvbfMtdhkjzS6hAZOT2j
FM2DprolFhKCL4k5SCpZXTCbQ6pQe06Yg+pt5zq3o0M9EswH4AgW96x20NndnYz5Ox6zAv1XzaAh
GacyI29PnCMr8SIbADCs99STM6NyUiT31jUEBzsNFQ4E7uV0K1o+EFVlCC7I7m9x+8QDKREyZdyD
Rb2a9913LaRFySeiP6b+0ynK8TthnT3m+ls2gHLqkLr4uh3BhjtbWvWgdLwpIeSO0egt8CMtWrkC
LxouDOKzFbg6mGqc+KHl8kekJCYiAYMnN+komRnSncjIazGx0VkV4zE2HTLHjSzEFQTcxrExmUaJ
wsUfxS7otYBWPsI43msYfhG5ZArg3lT1BZdlQ+h1Bv5oxkvkOhk5MDzISuGOTbEY463eqi9bh/WV
SiC0qsy+D8DMxbLjeVbGGA2Yk4sJZ0TpOfrlzCKaHzo6CZn0JxVHyt93SlelvMfuy04vmckETN5L
7d6UsTUkcvtofBKOZdhWy54xTZc7DFGMeFLehvuYmtZmqFr2nMTGtvPRGLNhuEOb3aWKsveEpM4N
gacif7AKCX7PN++dLdvzoVSXWqjdw1R9Z6o1jZt59T2pcnuyfhijZkXUvaKJZmW11qyT6bOiof+C
azRTGuBgRHjNBrUsJ4148ilO9P7XwaMW1L8NlY9loFSp9mJicI6VvqYvHchg0HnEgcUQxMT1MPAK
eZ3HhjrICBiNWPBQMJhjDDSt0wgk0mnlD0+nDmK7CRa1Xd39yNSPzGh19q0hLxrrugeg4nwNCR6e
6Ncz1rLZ8+x9RuW5l47Ezg3zqJqnsYX6nvyTbPmZVweLR02fnklLJjQG7PPH8/s1ZAuDYIi8LqaB
YjL+RH13SMvhRoGQtOQEQQ/TrDMtbdjbtcB5ZYvPWPoiNLHow/HohIMrvGJVdxhimZYbrz45Z5eU
UWJyzHpGgr06s6oaveYqhvHT0MJ9JeOHUfX0w8Yrseo1+amEan7wa3bNqhhVXiCyNE0s+/DPICFd
lXjVnxVXPBHTD3vYwdudyzVmkBo8Wmk6wAHj5ilPwGGVGL0YWhXDQlFQx/RraLygGJIYC7HMeMAY
h0fEXSl6+asfFeD7srAWph9u1Pg79nVeLa9vuAjpbroq5MhocaPHMbnaQh9QDPvnYNC3otiEVfWv
7sPPmrKrzZ9Rma3bkpSSymPn//ntrRg2imhm3TGof5hYdjrMkpKSpy7yrT5GhwL/lttapk8g3dnA
o8WfINeP3FeoraMCLc2Mlq0B/Si25K9B99dpYuJdV7a5p7J/k+enffjKMZRORfnPY8oKnOzSKBtR
+eMh0+xHLzhyy8bANCZwX9dAzwqjxB9Ms9y0tNS2zeVUS/Ij0OBFD2FbbmOPuk5HYWtBLvLJ7Fnp
AT5O8QAUwMiBYY747b1kXlcMwbyFRrzQKs+S8WXisvcaf26SgoDTSvMpEZ3EhrFW20fGUZVOHuly
MuJ0s3lH0+lpf03CcDzh0YtubeOGIfAGVzAp8FnHVurhyzbJ1fe2RLwyoHPspEfal2utYRZJZLal
vU1OGuvigrFdA1rHJtF8BD0sZpBbLXtpEvpjpV+ZDsic9D5I0o8d0bQrU0kfpVFAgy09MuBkBA+Z
hUfl1ZDjly+CpZR3lhtGziFR1FMn1zccjIsckpHve7NhKYdYsTtm2SWkFN+NBhya5bnrthYtDcZU
xAVjrjbvOtrkf0KJz21H5mwYynChlStZByZap/Vv0S7q/hOaste5hnYxvFvMnxRpBGhhpITmLP9/
kfwumY6tedNe2+pLCi7wBoZHHvTvcXDATUhz299r/sOsXSEfefHn9NLMhKgOdOmkwQiLhksW/0jW
Pgwy3PSbsnLrdueb66Q8y84hFDvk2CDelu3aDn+UiLF9du21nVy7gb3TmXseKwJzbLAAzPkvDaz3
YP6r6DMsCmEoDsyWWsKqU7ot+VFGEv4+lScyEgzNle5rv4JCB5ygEm4T3b45g/oR6/6P1nFRcRve
avCWnD+sqSgCz1ootf/So0aHoha85MCr5oqt/7ApMA6C/cD+HcDQYfzsUfnV0wDpGTpzvp2P8U+R
wIJZVfm1I8d7GuhxbG+hEwnEfmHT0TLEjZ9lfMG4LwVrQ+HqbtJba6Ukx6X2lfEs0M0iSBktv1jD
4q8y2ycdtRsm6h2m9musCB3Dlwcf0nwFobJPdLcZ9+a4FPHZgnkTPo1gzaEZJFtbuw79E77PfpR2
qce49zd0FlIDqnsLy5Qwpkwec0CL3DrxxRmvUc/w62EnQMX+Bd3Z8z4DFWwFJgfjaXvyfYzdtNsJ
Z10FBxRuFG8IhKtQxf4sOGDKzsIg6zEVb5V56I/sW5R2kPrGF0E5lioKZmzBYJwGtV8jtAGeYqsG
VFGsKPaKDAusnCcJViTzBE9aAK9nAza8MOjD5UNcHNGYrtRFzFFFZvNsrqB9PYtO/pVLceWnznlR
TcAm3SDPg2Sni1WsLfMGV+m5oM/0Py3/ZJqvylwVxZ8kndXog+2p/KNbWfuHEqBFB/TA/uWfC48P
/iEKDrt7ormpdKJGUsO92a9ibxv32Cb4jKtWTNFkPYmO8O9OfViZ8zEpYLqVUJUtkAtlwDjJ8s92
qrq10gBOny2G7DPwgc0dTAMdxq16fNU2gh0uY+GOYBDUjyr4rVkEFLuQBBuiLaPGrLCGimwqryQg
IFYEbECt77Jyzto9vS5UCeRIzDiF5myqTzVw/WSfInFNbXiwq9vlWOyC6hwqx0ZmzrWWinmIF9W/
8jP7+jEoH5r0bNtZ5WA1aoxizih08D6wfzgI5w6TkRF2YDwRjBgSs1o38h62uBlY/FjvGK9x6MjG
NbTeSO96dnLiB4qcpFxqolFAv9Th2KDQqr8NphFEdphaeGJa4RqFGyHHGVuUESnbdrxME+BdOw7D
eJNzlgegKIdfHrVdDHCowCe+rmqueLKn7UWTHyb5twxHuuAk1JNtrB7IHGvy3pbgbh/0T0m9dvYh
8D/r4UXkH61zaRbOQsNp5xzG6sqvXWX8huIlQvIzoGVTHWCLggmOX6LZX1aVdRXSOVD/VJ/Bihal
D1tflMzvLPabAyuUZyDQ77avrdlNwMXDa8gLd/CiVTR+6JBtyhVjfcvcWRbzp6MVroV04CtrUrcI
gTeJAQMI/VTKJG8GrFBLNozHNNYgDVM5ms/iwbxFJYEaM/oIB6jDpZQuMkN06N85AVBMaq6lwjdG
oJj7TNqo4g4ReytWTagdBoa8M635zr2QkcSZoWs/Qvrg1xRxCxjxUdc/+gG25rUb3aDax/baMZ+8
XpazC6P8u0qNf0aoMB9ghiWaEDticmRCl9k45e4if470AAyuyuDo8Vb60Bis8p9T/rPHeBeH2bWw
zE+9JLSgtPUlkrj48QtlLCqidlDXnf0so3TNzBB5DZ9ThvAXIiKN2q0Al2JdAlTG0tnpMr/btd/v
h/JWiLs+hDd/Wtaq4IMjkDscumBTaLshIIMijkW4bb1LJGNmwJr4Tia9gyRDwdiyGkBSxWOAD8ZB
Llb3y1Yk2LaDbyns6ENB9xHR3Bpl8RZJE66wlOY4dzKSD5n/MFSPxaVG9JZMsQ9Lhw1iRvgVZZiI
FIcDrImfeZGiOou9llrtnGggi3bVqgbnSZedTdp1glu6Lhhme1rJOPwP0oo0s3TmiT4P+p45xWBe
e3nTZW6R72KypdM/usSNqaR/OLViexOTGWB4hB6P+SuTdILHQr4Fdst9RsR4JvTiiL2KHe05kYmc
MseqQRopCh1c5FfKPArw9aDd81rbHFEN3XyR5ccWmkUw17+tcIFK0Im7hNKDdYRV0BAmzpPaXs5H
9UraqKzA/S0MMqn2gvAGbCS/WMEvaJXNMEIpXfIDGu0hT+iPtnm+MWl/dPp9ZnTrlDQzNOh4zUjI
wDMrtL1drztIih+29qGF24Kfim0mJRaIBR+Sgg+x3ZCXUffpwHhYxYWymGsg2EclxDdbo/LA5SFn
uPbTfa+6Q7hk7KY2u5SAf3DpLcIbfGlcp2I3NE90ONwhQSzv09q7swyDYQ1KoxxbryTycZrPZLGa
fcm2ebJqhkUt5YnMKp0NnkRsS+bZ6r5jA8AvxjEk0TwHf7bQ9B3XrNeQNE8uXgzqZsBIvVI0zPW9
a6ibWcH+GLa3aUvpbaVHfjqImjqbtAdcyOsx7hbcHk84CBnSQ3QGpk2ycKElt9m4q+EPTM1CplPn
5gaHK2tnMO/oPSdzkN3G/JU6sBrMWaBuhXfqvYcaLOUgnzy/3YAvvllzo5o1xyNJXCrP8qB3lwRT
PGa2BtMse4hmGNdmQCtcC1js08+w1dcz4ifMU/sPC91kahtnRvPX5vOVRsnYrTYY7vKDiNoRbLiC
xp5jPTrM7VMYLAkHtuGndkgKGJfapmAYResFqdUhDXjuu0+E5yGe++oL+NuyZENH+U2uQ+1vSOC/
iccon9UqX4LxfG78+OOz9m9ddTOrX1X9IkQ8TL9ldhTBjdoN0b+8PgXZAdWEc3b6luwCLNBJ3ox2
BVrmx5O+9TMH4j2rBOugFwY4LXU8xy367KonSR9oDwlvdLMuvHMp7sFfAMyMvrg9xe0mGT5yPDtJ
g0n4ohiSa9rDn7XsVRirK4WBBX9DtjLYJRONm9j8c6ZByhcbTNQkWYg2WgFE1RVgTkDw/bXqPKvq
YMY7h5S3+o+rLu5AFHpOfwsREVPmJIoLzkaJfi3zqADIYBQlAQZB/yg+kvZPTt/Y93F8zHTnl8ph
ZuHaEsUq8VlQ04/z9Mfqvgrn6Sl/fnXgvpOMFM42F4qUomD13PSii/eZGmOwa7JbVGE61IsvFgSR
hBDc/dijB94XydfXpo49xAZz0Hh4yCMeCUW5E1ibrPsYIEEOrH7bCqbdBxuC/eE2YctqhqVwXD6l
fKkKzNRLBgNdwDHUXrGfVj3miGFhJJOcOmMEfxcm6fy3SfyJALJ+b8V55A6sdqug2JQW88SjRGAp
D64VbotxPUpL9avo0BBx9HtMpyKS0xrZ54S/sGwWNYwSHfd6+Eoxg1fiNe/UAkmT1Y7Z3spRjKl+
LLFnmB5p/1qHTSJ7jWWHsn5LqlVpBvsWmKzSh8GKJPKHZ8QbJnKfZvJKsRRoB0Y72kwtBTrVNbPd
RSUOonmWsIk7gBq2tNBaEfAaYWFE7cIHxhRnYbBSyjDnSsyBR3MPCStjMO80f1akbCSmVBlMgGZM
sLnu4kgsJabEtfOXUtGxfknuADvjaZo8VwRXtAiaRhDSB9QmgtToaGu/vFsGcOhwdFZMcT0jX8xj
FE/b70eXa4qzyWG9IDNKz7YyV46N6ioPTbFOUzmdVS11vuqGuV5/Dg57RxW2H7bvtLd/pzwQy8fG
WSuAgEXNBbmFHABbS/wIS8aL9jY2WRr2lnVljmFQ0V5KL2VLj1LchBHmyYAI5RxToLaaJ1NckA63
LewDnd1CKAvcUYraTxHZOU1ALnOjOTh5TKsDp5cQyEjZmqUJ8jgZ8SECqttSD5YkAFo145bKIMoY
cB61yF415K5npgZUbwiGZ8hKNSYBjJ/Lxk+mmWxaggxVawk6oOV/N6glfIlg9NrCmUvRljBGyfyN
HbRzFWZ8S2yEARiRStXmeW8/XMfm0qryZ2Ixq2yZDsm2zpkrM3GAaPw26RQKp/vOsGtUNOZ76hPS
aYp0UGIy3EGMKGqJYZXq1lOp6yOpt9YaSqApJkZagvCMhRC0iVvXEWvHGjyfVj5NdAk2wwvGOZZC
A6qhU9kml3pl7Gwz+JMSmN5t0yBKBpWbG85nqTcS5WT31Qz0BHYDIaaYDVrdzksH2XBMpBdB0A8v
xz0rdxrBbTB6COJBpxLXAD5kwWktFR4HOfiUCvmZYEtkZVYnnNvgfRvhdIBI6Sw01Ggu0TRBfpBN
FqZCEQvMIkCupj4J9ti8zQXJIinBXC0NTM5YHD0UkuOmRUcTCM5IQyMom4a/u1XvVZR3rqNP0csK
X0dQ5v0uBr7hecO0f7wlm8u6qZCmeVZaxY2R92Wse2veDGg/Zcp2N1i/Drfn5DtXBQmjeviQsuKi
JLqyTpT/xwENZUMRyRceZkO2AHv4IxZS2976DrYrtpj8iiYqmXWVPYx1mruE8ahWElgIyuSjsp+I
u5TpavHIlUJZxSOiaAPRK46zXx7VjBhInB+M6b9YpYXqCv0fWZEDh6FTHl1UaGSR8ZV04BEd+tux
rhdHKZY5bQc9oTQ3b2WvXbTu2qgHq3SwQdhb1WddxDTAs7OBZo4bpzWohVJq77YnFsTsqLjqyBFZ
3EKsYaMXKykoSE1+JKRMJeTr9KoI1jGm+llAJntFunVuBFULZ82zPzxVVd1+GLkrpv+ZsKoQpqgy
IcWjfclOA1dStrJSvcGsj0Rt8oNefuOXbEdyA+/SZFc8kDv5DO2GJI13bv56Fp/4kGv1/ODxEUr9
17CezSvpXqamzuxAWsZ4Dbv6jz+iqH7ARGLKNgbsNlirSxLkJUkOVFjmtCxlM2hKG3xaqm3uykpd
mvG+694a6qcRUVbl6OP31EGSoJbpSgYXJDJ2oQenlUuKKSS5khxoEOrBcqg3udMBolUXY8dsP9PX
NE8AuZsFWbnpEGIT6zDwrrwDVtHF8tku7vxlKYIKx7wzbuqAQQx3LFk9gkDmQqcDrc01Q6YSy7qs
X1uqKZFABGsbgrRoS/nR0DalsoNbKmjgpQrrHPnVAoPuX9KAyLpkwoLzHHO72jRT51ggxEkbVfrr
4Y3qwT9IvvzNaOw5I07kOBVvi2ZA+rIT9MZbhjdNLTBUKNjkV8y71GUzfDctekKW1o4rjVhyJBld
zLLyXcYCl0jjfwyTa0byp7Ktmpb9/tMQQX74StE9A5JVlrLFMEBZ1hbs3eJPAOaLp5Ish+7zCxk3
Bg/YlKyI4++2Yvk8z3rCLyXHRpeAPSqJDIfGj5QsKPej6gcD4/S1hepvaZH+ZKyxdHxwWJCjDWOF
LdHPkXRlfn/kr4piJQi7GdG604ngKQja+T1AL9apG0OtISzNKSMTvDB3/XggKRQpB13b6/2j5olz
eF3U8AP84yxwblRR+HIM5W5lGGZWnbouu42WLMdxExg73Ar+rIm4YvZev5XaP6PmS4JGps2S/LPM
iUWus2KH8zLvbqLcaPFNWKAPz6V+FWKHkwsLI5nCOjgTeG60b4WKTOI/NdMVyWJpy79ExRtZ7xIL
rnjL1MC8pMrNJs1BNpbFaDNB3H9MSzwvL8fD/f5Wqv1QHFT7ZGZ3T8bm6SqY6+VLGr1JYBT9iVM1
NPeWuhajPx8IfrX1qeUPNNegUQd1n5uYCuH6Om4eTlbuGVgT5Vvub5M9Ub5jWLbrL2+EjAABBzMv
vXfu30pSDkly84oDL2P5MxuyjzQ8ps4fBZMlX0LzuuyyP89/Welf5kHapS69BEKfa92/Pj5EwSnS
n10DE3ZKJ5WckAR4VWmSR4Eo9lwud9FNGZYf1dx4/dHXryX6OwiCGdx3/F+tyjdM1EQQW4BVqp1i
ydV4UUvnNQxHTb5zdy87QhgVO6VS5zeVXCQRR3/icVWIOQd0cvtIdWPvoFbfwnh44VlTXzzkgfjk
/7G83ZQMnzi6Jv/c2i7XTLFGZUvuHI4tHGjSc6p2VMnm/Ua5eeL5MG0PQ1Fn7frsd+KRY/THLtbU
15SAUftRF3fm0Gl34ZzUg6NfXEz5lwaNtT8VxkfckBqq1ssxv/PilRY+3SLpqINqnFNAyC32iHhA
KrIuKkrCF5B6TMo2cjHhOj6jYd3hkT9IFaKtax77gdZls638JyLMJsxOGh7VdJ9mr0FcHMFbQgzf
SpG58EcrrD1lZhw7blhx4e7CitHUfrQKGvETIhq58Ol4zBIAEbU1C2hmfY2AV/4I7HtvbqHyIErM
IhiT0AR84sm+/mDTo1zsNQIl7UJLV4N/Uw0xi3L8PhtL3RRYaJkWt4hL4ckYAN5vU7ExxMrKT2NN
179ttGUtPcKjje0vgHFywi1p5Js03+vRzlSPqFTOsiwXISjxersCo7Vt8PP629zi+nfLirGaW0X3
oniQmQntXelvaugRDRTZzVhdVF5VjdPd7e0NCKMm2Sti52XnuwXUNcGNiZ3LP8jRh+YfgmrXWBiS
DzAtGvsio28G/sHUfkppJVlbsk9FuGbIuNRnhA0FQ8meaMfaGHl4t4PljhDDcWwM7uRZcRj0LIsS
feOksHGVM7/DyZrvV6kDS2Uq93eRdwF1lbIP1Txk6SWA9pEeZYfgyUKw8DE+GssGW93POQghUlq7
iB6qf9BA/W8J150T9l2OunDY+ey6qjZp9qRm3EGZe3bKFxj75NFj0M+3ubhXaKbhjoCjqoGCXAbG
kyKYEFTcuq2y59GKPa6fI5+5N4APHT17Dxiv6xbggTbkxszsanV/EOdpE2J+F/iNQF6GS808pNvM
Omj2XSRLAj+qt8Z1h0pm5OvUfPjDRjAIAlWr7U17IfoNaRpJXcrdGrss270wUbahy3iOB5PZkuZy
BqURqpkbRcTKVnhQAE1AoMPJ5GV7sq6qdiPFJnSqvnW4xFinzs2h3CiY29rOgvujkhPiDCeHYm3I
4Mvspqx2jJIVjYCFOMfbAICNNnI7XCYwSutvp3WCraOeEzbSDj3qGthlKkhG4BqDFvL52UkPvG3P
4gm/BbpljuVX4ac4SZL0KXoHRikoJAlyDnwNggwjojjb6s3wXw8Ly8D4W23JTSYIcl0yLsPkviDW
d6rDj84/NOzCqJjNQPH07WJtTWuLYLVki7xKlpPKEdTyy8ss7P/Yl8KU1lGqpi2CDb+hWHe+K7X7
7f0R1HEsMdJMq27b1/bdpEVOVVwfuQ8vo+Tf6p13S2YTKzIVh6G44Z25osJ9SVSiu3Q66wHOBSuD
x1aZRVJmrnrVmE6AEOiacKH7+Qt60Q19iNT8yYwC9ea0KlHzmhNt4KH3vhIbR2n0cgRxoV4M4LTi
YJr+BGsVe61jsY9NFM0N+35X7bX2k32mnr/tim0oloasZbMcuT+1q2pdjJRZ2UUKBnOnZGv8h4QP
yCXZonNWke0wpoh42MiRbapyjStE79aKs1JwSZtz8THoR/zfIjd6N3Ag9RIDLkdb2VjsDNB0d8y7
8aLKaX7VazXeGiokQO9fLolPuIwcpge1TVxCZYYiDsXIv9OQsuliCMr2my2tLlZA3ByKdHOIyy2w
vDkexacP4j9xGxortkz1gCFl4ETORhi/DiQcH0utztxzIBiLpNrkx1jdkx8vhnWnvPyKsTBA1s+c
oK+mNFdBeNX0hllTaQevcptkpxYbhnasW8ZFCi0fBxhPQZH/AwvHwESbSLkNwaH7kFxNM4DUlW5w
qsP/rLlUefcQqL3h4Ywkint+da7d7XwCbwmrXLWTQQKTLE8urWQpSuctlOh5SK5Stj9jf8s+RR5x
ZoQIV6X4cjB9I444cAMdTzlLumR+j8q7bkIsS08z7S+4HESJIghv2f/MmkvcsPDgrMMx1IiM7jTW
DEFPTLYtY1MdN4vEWNeA7DVsnNRtMb1POmG86sBkOA6l2QSsMOCjexxtJPdLwhCC3GxEHDsdHjhy
RfiBBY2IZpZtEsM1gi8N3UbYyywOMFOfw8F3E0xUCaMWMFcZyhBnjkR/OD5Un+jhupTXOrc5dCc2
jmATt9FzyBQ3M4N8QNi+IosPD6ycXXl5GD96Nb1KfXtNaDtLodLO4u8qlioNNohCVuu8YlyDNPYM
6yy4tURbD3yZYbanrFlFU8oyPVQMILr+r+0PccpWD6qLc9Au6/rTagtOMTipm0BF69pYI8+tlF4d
eDG5Q0KSbHhnf6GTIaBmwzWq4QFt+uZcSv8qJKTC3BTBruuY47iD/zQtZqdAAlWbXif3md21HglZ
HftD3rQbE/YY0S2t3imc3GmsMVV+d9FXP/xm/gf4VzY1sqGUFkxhge2/AqvcMOL86lcdbkUJGLbJ
1TCVX2hN1c4g5tuhUm8DMogFk9GZYV+KcplBMhHBNq0+PLGpmJGC8S3MEPz0UGe7EkCrGser6oFD
SVua1ZK5K+JCbXo7ZywujrKFMiwqNKIvLgbP/wyytRjwwafJylPwgxD6b07Tng1epahD0EWQMBdl
4tr5zWGKjmUzVTZBfVEw1mTJt6rrsCKxPOJp9w9V3e5LSfDZAgt2ovbd4DFoWX+aXSL7bES/ib7z
HGa264IdZ7g/EVFFigxnp5yXSofRwLPEro7Z8GTVPj69Zp+kU/LTIRJN/Fu5QfaZoYsvRHaV/Iyc
P7ZAq8H3S37WSHdCugx0H5ATZK9hVLVNgXvKxj9ERvpWedmLA6B9Fsk7/VfG+ZQzLmOnHW0k+wOR
QRg5eunCp6YZDOjzNIKmbzfbHonGMMynlGSQbNR1FdJSGnnKk4l6nDLO9vrhm8TZfJzr0bdVvU1z
zY2aemtKmkiDEHOQAR/JV3WyCVz8khP9hvfV8vDDuAxJ8PzA/NqFmotPSXeW5suSIahjAH5k9iG3
4B49M7wuBppltxirbcz2mhQz38Eev5sxm7fFPwi0PnEYD0sgoU6lcZ3B5I5jcrZt6zeKoCh+8SRl
sYMPLDk1DlFYbPwoa5E6ryvrofaAqfpSmueOv+tNh8n4MKdmMvxnVv7DVYHFX6r2SXSxKfoVb0ci
Aw86TTkkORZpLe1xV8o3CSwsJryZb5qzSvsKvRnsrnmDPzLhozXSvvV/+DNi0A2DgwcsfUnek1Uz
wBNnYch6vEfNrlVllBcZWJkh/DbIh63tGK9kNg+jYjEIwlZs0PESXI4F7KKIJvfDZnnihENqhrfM
EV9bBgdKM4/5+UiLmiFzTCAzjIXk5LPEMSTCZ8sXb/lHpkpzQmeI+2Cas6VooFdpRBDiGtoVO8aY
Tof+v4n3o1EAqUhQuX2kw1M7EmZ0IDYrSWLzASe06EwsO+e8/UlYhZl4fC0pCTA9ZFJNgJ+B5SwK
DH1TJpLbU9T7ZGKlFumEAocWHkJ3wUvdjncFrs8qnWCVFb54aBOScY2Kbq49Lavc1lri+v6f3WBh
0iRnIob9R9R5LUWOtFv0iRQhpfwt5S1VFFDAjQIrm/Iu9fT/Up8TMRHTPaaBgSop9Zm9154WOs8y
n55Dp9lBek2jmWJPKX3IC6G17kLnODnxQqE3M2bjOZz1mNLQZtdKcB3ZXD4jwTev+1KavZZ8vxI1
d83GquBIHxkz1VgKZFNTsTV0yDY3uLMEhL7op7OYEDzGXJckAerYy4ABNEbBi2ojPQ3Dw0BEJdGe
THfzpeC+M8HPezfkrBtglksyh5cwGGI1QymhKuQ2cC/XPmG3TFEFctPt1mGYkx1p/GSZF6I0D5G/
AgI0SZIZCbhC7KwvSwtg52vO2C38tzqI3+0a/5WXX51Q0bmBBm6Fxpyeoi40zyTy6WolII6yQpZb
w4u4d2HDJpazS1zikVT+XtS7OiURE1qOabrbHMBr2+urokQYUcLcaFT0nehcxyFPrrErfvJkOPRO
y1azPac11zcN2FQpIkG9Y2ykL7oqwP5Zf0D1ngQk1lpcc5OJA5EJ6wfxKGYSW5J3ayCBXJiLYHp1
ewOjq37GdfbQHOtV7ZXQO3vOUXknWhbsILxFZKrHHoZ3CxAZknMG+H/iV1TDMpEA5tWvFf/qXbOK
5KO10me+j+h5J3Uu8gnTB5FYQ8+7ta/0w9i+xNzdXj0sVfM4MNxrDgkzlTT7qodfFFDayO1grlnB
BtnO2RfM5dLyl9DsheJp0I1EbbLZafkV4RfTsKa0LlfPiCSjfkXhWoBZVa3/JhCR01p3MXWgCvbs
NSeHZQKFmEjUOSqA7uVYD1MsoBSCrrbSiaZgHjYYI731YaCY0NHHqB18kTDGMR4920ioIFNOyXOd
YuqfhyTo5fR5z0s7Ubw107WbPnVkFnX2aXs/yreowebx1rPWvXUwZE2NFPk4p2YI/xQ5maB1vOuE
3VvicAg90k9gIgSgbHpW/4JPsHib0vgtRdeqpdEW1Ok5aUEUE1Fka1gUeZ1ugWu82y5xQOajU+qI
GEdGX6BWP6OesLVKfXjJjLhCBoykI8GzPyaPIK4ezITRwknpDfYbb4X/fu/CHtCpwypGHW6Sz/fg
ahb+q+oUFcbKZKqbFsmyGmx8Oi7EEogII0F5yBQ8oMH9S1kS61rLrU5lRX5gn+5hT7TEiPfOfoh+
uu6jdlZF9TRG2JgfcC63HaQH01zWUX0usp8oe6wQO6vuUUWc0a77UOHHkfirLK87wAsmScJgnRMf
DfxxTvwdBd5yzN56UHcxPPd+q8No0qmPOMZCu184VcDO2J2nxBzQN/nRIuHqghTvDlbvmhVUsI94
dKQmKk62Xy7jS2k9KcIWkfsu7MlfmOZngm6i5rANIhBTzkNV/0iqbwsFcsL37s+JYzlPoxK9fmGr
7amwrmPyHmjw0eb9KXEzaQiEncxBg/ASKe5U9gC1yGG6GA5hF+F3jWmmby6FuuhYQweag7AfEbK9
tCy8VUhKmkhfTVSxvV4uC5d0IEHlRThC2G4j336LMDtYqoMt4N2isr0Q63wk7HRj0NdMTBZxnVAi
75skW87mWYmdKUcrlhMLWcH2cCNw3bhQTTJl5m1Msrbw8zdIFdV6sA3sY89lxzK2Y1/58W0aOtmt
AZ71aZmBoyCcrseWEXh/tYgXLjZUQ2IHQUfQ/JLyKs6msFHc2EtiLAfyEE3YRmP/E1ck7rnewta/
+5QcDlHsonDcqMJaPrbFW9G0zxT3Woqck0fsQPsD0LECPSK0nYWdJ1aw/IFE4fe2QYO6jViE+G26
gfWomk1rsFPuTHo1E9+Gu2NOnubvKQ1z3+JVho9UOgcm737YL0ugP0zZyCXT+7uv3K3LFI3y2I0X
IWI6u95URsnrnTLQ5gIBtSnSi84JM1DpQ+zh6Wa3n4nkTLGDNSdwFrULAwcI6U7J+DKGb9ms0f1o
HZ1pA0qvuWthT1JqAy/qhN13X3BVAL6S/uvg45b5CqKfIsSx/yoJ0rShkc527uS3jgixhMfR5Iqo
73opea43PUa5VF2h+S9M/Klz0Ac+OPYlvyNiEKICCAF6Z5HedfayggQEg4c8+M3AXQoYyKAAydJp
PfiS4pkBJzeqc0fAkUxc23uopNA8nehQ4Dz1ycHSmYMiSSh+/01x+LJZBV6O918RBzfcBuNXi0nN
+c4yPtAHZkB0JAYQYhSYVYGDZYLQkO+V8vd+vr9sazvPVPkz8ubOfo7tOPiYV9maevRDuoKkg0po
ouH+5UFUGbexPk76XuYvGeRKaEMwitBb8ANn0bSySaUVNL+++tBtZz8pYMwUOYRDlyycbPxnJm+9
5vRbmz1O4c/aZGottk2W9pnMTJRTKjS23feoOsjsJfS+PdYlTZUA8/0o53uJHbIbDhuveoMoOowE
99gsXq4643iR84xBIze6YmaYGf0yp9oYKg1b8WPF4jbkKVMySjL7YNnBAA8GxZgSknh19tIXtvAw
RtF7snKSu4h0l+J5wq+NVREv9JYU1ZCiyzQfeyRrKAkEVVCFAojbNGrubokixWUzQr4M6jAG6C06
s5mubHssaSCxp4zpK7YExm80176I5vWA0VIEmoB6F8T96BGvU1JGpnc/ubNQygbJmow8McbE3t1U
J/w/dYOt67NzmFrU3zMSjjbRxPnvLvL6s3pMnc+ssVdNgBew+emjty7sN1pHtsKUr0JUc554RYCq
1SaF5B8Dlrh6M8lAQdQjDZSC2qZtoKtI3MnWRWlX4CshRYwMSQ+l73AeDP3LB0AoQuKzCUMCi4iP
HBEEwhOvJEWMpqnkxLaweejuxXd+h+gaM3kT5EDKcN2Zey+8GmRCT6OPhpZXyqQwrg7sR+DX1bRc
chvYa57gjb7XzQMpyWsPC703fSbdPSor3mY2RCQphnjebz0aCAoqp3xh4tC5r6Vz7ei4Ja8uo+s4
+oy1vWAapPG6zpvJ1IfRyhhpUwVfpXYzFrW8l4RN9D6OiNm7WRMhIPs1NT6IAgCMerXwmM5p8yqD
0U+C68iFQUY4aEaBHJbvSqBPTHb6m8dZGPQUWaSCumvyq54Bnas5Wsp/Zl6SO7jx+2GZIdIrClZO
cBUAh6YlctTo140RAlZg7qC4hMisajxy9MIeZpu0WLuAYXp5QHuIOKHU7c8MA3KLajFsCXycozT3
QsMMSIPRdh+ey/bUX+aoN7X0oDUd+1ZvEZmE1NxJjhxt9DATfSMFonnoiXkRyO9Zt9eTu7DWTcje
BxYgKjaEFtAAnhu+e5vNOMxQ0HTln6jfjIpqhukrOQVLvPwPHZeDASQx3nQm6FEf9Cb/IYEUwWN+
5v5SwmpqK8xlSpZSf5Oz9Eb8ZGzgLfHrWaB6NO7/Mm1bdI58FEF407ht1QnBx2LUAjavXCrBYxB/
Zq7aCHWTPwV5DnHwiYutQq4z39ypRKuav08cMK6tlrK6WjrzFeZPXqzONfJahbNkmJ/u443Acpqe
6oGJPUv4pHrV2GcAQUF4qtq9hj+9xp6iKHbnNiwK8MST+bZq2APV9MWptxumc4b21PwLeIVKxpZa
+doCap+3vY75wxEadu4yMymZPYgB/wISkk3X2s+Gk/wiXvU6SBGpeHTCztgr75sS8+5mtY90/VoM
gq3VRxe8NFy/I0dWRYkTl2NPiW5vJ4UBBE8auWlwPJKov4Xl8FRoGWOBksscLw9+Z9YvxXgzm6OD
UzJdYIV4yKAHMdRk4w4NRhf6atKIOZTOa0izYxv0W+DyhE597TYbYV2skTDPotiK0nsk12BCmtEf
LCT+bKPtnMGRJnk6ejSwBTjRXjiv5sA1WmOrzVDn+XHwlesUT27ANGrM6rcBQkuytyxyYAJ6X5B0
gArZk8x+1fQe8GJIBvUVtVZZ1ps+ypHF9vlBdwqIOVX7PqK1FnYYbywXLK1jRv0qK/uPDm0zoBvL
u+YshRW9PY+Lz6I5jROPBJxbOk+SlRsHqyRnHQuSzWfX+qejljIGhDrBRyE5S/J2nTcOPtoIMes6
EhganfBaRiErT2UDRCA/AT3wzFiYp4zZlxdgF8Qt4YXveTJxE1OxFRVDDES0jBIZIJr5ZwE4HNmX
NvYP3mxrKocZZUztvxp1BJpulL0Uyj8TN6RB7sDjFqHPm2yYRu2gPQwFg/op+ekMnGiWpOKdMTSe
XFv6r6FODilUqJ/jMYIiPQOP01nroufxUogOeEJuv3TthLqsZnspsB7X1yFgOjXKWS4NhRuZSur9
OSEJsQnXdf+oRw2JJeMmKZFKB7XFhpWEgFbztmX0HY0bFw5voUebMiCkCZrNoL17jfxzI6JNy0dl
vRg6AasNWRDV8A28gfk20BkPJIox2SudmANuFXAdIZPqHlpZ1Oo8K+OMw4SYHqO1bogo9GB6SeZj
RzhHtjjsGkn+Y5iYu9kT6xdDdLg7O2c9wHagzjLW0oDpPTBmfBBDeJSzU8mZXsV9aG8u0ROBuKCS
rsuvzGJ4yyhAjUh8Rc6K0JlQO5o+rUI3pPu87VbWZG1MYcAYiEgGkQ4ZrQXylc4FTF5qLDLR+QfR
F/kcW4dbEREWACBjsA9Rx6PTzLx1OqZvngdSTalDntIYsy86iAZ/aUMggrVOguxofakkZPpqbhMF
mxtCRBcQ0i155UQ3Prgx/qZc7iuaKAcTKQx9dijWIqeYGjNiR4X7PZJMxbdFP1EayOLqebvmBOwm
ZdR9ECUqChK363BYN019wQ+677EYYlskbBDnLChgwO0IE7u1o2PXrfyBzRKnspoZkX17K8iv59BP
zRuBOS9i8N9oB2vg+yZPuzSoVw5JNiyACDDUs1ufpAzCvsJOu+RNerfM6akI0bN3Yh2zk3ffwjY8
l4MfnSzboBVZtSWHnai64aRASIFUoN41SSpUEWpnMuxMzCrqrWaOEXSnoHgJaFHycDkkFzR8OYNf
33+Xvwafwo91yCRw/T59ahLaB6N9yDVjq6kvxBU5ePvB/MwVNiBbg+NRBu9wF3CQtt/swSh+Bn5o
jOqHpozIPGrwptY1vqRO106W0iximMXDuXl2ywOHnXVEzUZUSQa91cqXjs5y9Ceot6DlHSyB4qEE
kozGYqRfkl0C6qZ93UsUhIWzqcKjG/6BPQDT95zCMiDbMf6p1X5os3WV2cBuJHNnjhbSMB5HDAn6
eFHxspJrx2FXuTIgprnBOQ74cvoFDEYklw7ydIMvNPSMFnz7t0tycidkh0PXvmKjmOuMbFf2Iaf9
azalWzCCXLNHiyJZG3ZWhUYcwVC5rMxVEhz95oViOHfPZg9Szr27RO1NyCnwkoi57kMlTOxv0r4a
DtPHLzWSgQOuIuEuKrAld/Vu6p5KMARUtl7yMfH0M3gGAfrLz9XgPvYFlJQ6bymTygHigosayJGU
VT3FLA6/PxiPxkZXZ2SP0t21e5fOuo7XHYR78iP8nTYnG8T2cnAkU1lcEHlWSEZrzGgzJ9mk7xrZ
l4QHA2CH7K7lO7y5lJB0QnxCtzex4jdYZh1pnAKXVXnhEOmsGA7pxdbBWBM7CJOzGv0Wy52KjY6z
brqa6tLf4l3KLvd07LajRd5XYNPl5fiI423KrLWTyTZw3CeGcSH9Us42QBKwGJiHKCifQomQovlC
ZyWsY1dG1aKnJgaBs014vqcRt5FpeHutz0mGbz7qAfgze58eX545Dwze0rFm40iefErznYzSW1Jj
DRyKmUNVF/dIlupmuoVTtjfzexfFnwTi7FugD+0CsRjPt7gB+lTMrlrzyA92nOJq32XhJsc9pyHp
GzT1kVblDXppnpWYIHE3eCI8OQ4kQWQGKkMGHQfDT5Qjo8wdoEcG4NL0M5bZESX2TucET8w9ysNU
+UtXeIi4KbCZpTAzddGk+m4/0pCixvHlNZ4IyOpdFGpBRd4R5Kr59AyXEElSFAvJanBpR9r3dHKg
3unsq4bvCWvR0Q0oIUnJipdNz6wJfDYEJvLL3TEk/xiVSFLyivTw5zRXsiKs6nFZh0wxHZ9YZ1Ex
S8wMH/tdjkvRsFuCXXBZlDbPoTeZx/cg0x5rJBsdOWahHzecWGO67KPwmBQ3Rf4V9gt8Urm8ldpI
WEZ7GkNFiKJzClREhI2z12edQ/sTx/SUrYG7MiFytWC45AV/HZBEFgcgO4TEBgFg1xq2Ljycnmir
otC3Zn4j3J2JywuCy4vBGhXCApGBgqwwaqdyFSHK1Vv7mMrkLW7so8PFalvXsC3WDsoMBfyMC9Nn
l02cw5i4W900CGJCdmt/6q7x0yMaReBgUuKXOi4L49R50+OYTwsbjDvORxeYu2MgOKgrJiPwWRJy
bOpYjbfRoeJPtEuPH57MPSB64m9KbxVZKckyPplP8Dm1kqwmq75oHzmZVTjQmJC4Kd5B3z8ZRSZ2
TcDUS3gfqhZnjNGoxXT7y2G/UaFYZ4fOS9hvAx9hkvqmRR4IgkjAF/nvs5oUYVGITZtRd/YYrrKs
weRTQHimz+FmA+AZntIUJ+DRq7eCSVq2dtCToGxkpXVUbwkAI1xvLt3rT9ivGI7XtHJYmuDjyJ3H
xi5ZokKahlcBF0s7WBq9zzc5q6jzNCtbevaT47r9Op7kb+FAwj9x50d/yZ1MBAbTTMsQFIRMxurg
UcbfDmgZ9STHvVHs2f3AADOs0xDQPeEPEcydAvX2L6TrBQZ77a3n/0zSN088QfhaUxwf3Fw+ukF5
QHb9NU3eXzC52aLg1FzZK9MD1NyMEBe8kdAI1GwEaPTfbqd3+9Ge7n7LRRAO6s9Wj+VfVT7HBBpT
5iFcWgRsV2sMIdzXyYTR8+BptMfLiCwW9YVahN4r9J+yzl4ZAABgeE6K5LvFZB0UbUhEVrHYwdAC
9IExbmuQi6C9geXS8yOjSi9+JdnER4XYebB/2nfZ+c8Rz23aAuJ1eVZ2dR7BOCy3QTf3YRr01nGE
0TfFJ0+9uZnmXsBCwlZiPuNgnrACTyzMQSPvrOaqbnNRAbGKb0Q05I9jy/8I/QbE3nVT6C+mMY0L
a2QRm812KJs5VhQ/VwEi8aU7xY+E1kPa5ok30J2XO2de+SevZQx9xgqJAgn8+lonabe3EioKeyh3
bsLIunO5/vtPdnkHUz0ii9/kqvseBcyhNpNnF+kLGQ6zZJI7AOEd3lSoJmh37Is7HglzQSzDFTD0
25pr2rA3Y7nniuOviVm1tZMSG8ITSZ6W1SyZILYI4v0Hy7onUXWVg/1EP7QM91OMc2TgDfGus8Ex
BAmAxyhe42oZ7LMhcQgvdY8l9FIftlFCPzL+Do4GINtYKXKrq0/f+JIRxcVwsqL9ZG05BxoNQzY2
zrWwzm6GbWpehCZn3KNmFF90yeE9FMkZjbJBhzuIZGvKFQNbJKQ66accyFg6CM2Qi7JlThEtoFLz
ZK8PZAyL4CdjNoecVDJFG9lnWie7vLfjkfl0F1oAh1BPPDgYuLIBCMmuF5+kQ0tq+0H7iYeryYG0
KzosHqDLquoDqLdBjWeLz168qB7jKU9Cch+nL8w+zEPf+BpuempgjRcvs6i281Cc2EA3FxL/uL3g
KscPo1j5xo/gY/i/ENId0xNru0JDIX+aeSvTE6kPzLv0d0CeVbClHCuCLWk42R3ZncUxCuT2e85G
6BejjudGDogZAkx+VtH+9f5tDHGoq9ZmJ3QKo9UUXDRAfaiLJabvroDF4U3bB4XO36UARtzOuDS5
mtW4KvWXsMRo4+Mu0yX9myh1tZDF1QrWkYuxlZ9m1ToY4GiVcw+61sKXK7i4qUYnXO9sNO0Ms2vq
I30dghu1KC2HBUihZUAHZbxgZqIFY4c8D4lTji6+ZNJehqa8Cc/48cufWE6s3FATYEiqmeE+azhm
/c2Y3qniQM1AqmLryT6S/DIGD6S7GhB7dliDeVx++ZS/nZQhahX/lceYvSD891urjW3usGMOCx5e
YryYo8eAlsDFTlgk/HT0DCwXw5Do8NcaZ45h95jGqTzQR+nVuYPubyv7wSz9B6bJS3umOgzFQYrq
ZuT906Q1NwNrXRDRP9TG2p4O0Cwvmpt/SKyGUa3z7CjXbs6BQNdsjDgG+UUYGWi4/JqLsd3mCrV9
Lcpv2xqw6cCFzPt1NQICgORpYw3p9Vsq75h9HlKd11xAuItGG3zKa2KNf5nODFCP58AwRBSA/ehh
aybH0VUZGrirrd3csuFMmLJXbMxmR1Iar/K+S+9dCowvcPubhRAoO5VWl6508TZlKF/Cvl2H7kSC
14ug7opSrPjmdI9z+2LyjfTYhFoVDOgbanQu1dAt2tZ47m0AoKW1ZBF1y4ldzl1EbwV7YeLycCix
ecE/5+EBsuvtQCnS84WZ+2cePSDFjMxuDZtHHQPQAuKvg2lP0gFDpwC8JIzPCVq98hzG0Jcc7oPI
5LKdCQI5j2rB8faaM7JIiSAsMOFoOITr/m2AL5PSs8zrtfnyGPUfW7jEIzHKWXR6bzGe9LE0OQZC
4HalW+49cwT9QMfmVwhtX9QClEl/IgFK8oCF9dSkXAe/bR29DzZy/tT6sKitw4NpHQnYJsIyguyN
ElI0z9mYn+Y1cW4fCfAtaH+dAUaiuS8F9orcX4W8Cfih9WXDJxnktyUwNBp1sLt7jeocXUnaP5nd
JrKIcik6zM/xi2C87DDKqs1fhXGiRehcXBmBNhZxOFCGhCpA8JlrjSrNBKNik6s3c9v1owicrT4E
P3E4bFXR/UhT+wVn8ykDUJ6XqGF1XEEJbPStliAwtoxlgwBHugf1xzjaS/fLkI1DcU21t4Rzbnxq
KdcyEjzoAaCkA+s0nwJ2br5fZgtfo5NOiJ+1LWsRxMbW8olpCtD9fXAtBpzSio0D01ZvTFepQHvp
pcD8G0xB2kGv3ZcMyR5Wu7WNh6oDwlnjR3L0j94DbQ4wIQiyAwa7nj7V+g1ipndWvS16eYwsbeEY
3r3ELRemGMwMCFzsUbmWXE066BApdwpwCVu9NjbrhizRnFXpJH6b5mgn46cPMTdsKjwc8KZZizjo
260owvukHywu0KII18Oq40X0SgwtTb437aM3FgsrQwTZ82R97RHWmtaf9eeD2Apa67uFQQD3hoi2
5uRVCKayHeY1VunAaS6VvCucMwwG4aiaqMgqSDqWJ/cab5yYFJ29GD6SVlzClknvb4XoCxemZVIS
p4iF53LzLYpXRgfUGzFuWuOyGbZV5tIfAtym5Y7UTxdM6LioHdD+6kycJ14vhR2srU4Ih4xV2zFy
FGF1DIuZCWCvXTrIHPGra72avAehbR6HkawGmAKyf6oVVTirEOh/o7+uEStELn2dmzIZhDvAQNMc
GR8xHVIug2lyXeC789junOAm3NnsQUHaoG1FuNH2gmYUpUka7aZM+ECqKU+DhtyySINdla9VBQ+o
hK/EuSQ+lHrpyr+6IINlWgf0EM4cwwQ8wjK0TSnxgGv93mfoyr2/wQK5LMYZCf8E5GqtZLIBbfOs
m5Dl3fah/rI0+xiV3GSBe8yzkXfFeArrT9W+NlBNtH54WDtjjEg/4aSllMwA0WdugDzrGITzpqR4
cKpfVzcwbbYrqwmvehof8gQZukmO8kpEwPxDd9kr4gcRjrmwudr8bWwP9XSs7W2hdk7IuV29k5iH
0wWmqv03C2FacLk15IwYjmBo7g0GqSaGIoubsqIbXZSG9qgp3vD6HPOkkuWhLshbaMu1VxcL8efg
eZgiJADFoOW0rcYSVu2D1vtAKj3s1BC4WL8hHwUWQGw7nNLiUAprwaklaTib5K8ZHo1cMeBFp8op
HLn+QlSfudvvRIQIN8Bn03zaNCGR/Tsg6kqEdYq4mTiSLIQr01ozI8hwdKVVz0ZMluqe14oRx1Kb
wjXgC07A5snH/T/gufLYDvPYnJi1BVDXazk9cv1t3XwAE1M9lo65j+IAoOev9deZiAGtX0YK35b2
OqG0JUFq2TWkYzATaLcxUq5gzM46N4EdTFzdZDdM+3QS9GogqcVLZkMejWtKHLtfFgKtGJ/mldjm
AZoSBLsTyVfTX7vgyU2vmJg7KlQ3oMxIBYlLN7e9acOl9T+SySY9Dsgnhn+6tzZiZJ48OXa+bXkr
nfKij9nD2mREVYIXGf2dM6+F84LX5s8iVMJy1dKvrl5hrDW7O6dxbC2LNF15wkK3F9Ieq+KlbiVv
Hvxq0OQSiW3BoJyctAuDavT3jFd5h4byq29p+qxVafE8UyleuuEUsyAUmc78umkuEu6/1Q/RS47V
39doo4smRLzkIvqrLPLF1Pg3NXLpIYmsLThQ0YNNuC1tHspox0b5DMb6Jl78KcIhgJU7OoaKsVu1
rT7qnfrQovRJNq9+NV0qJRYpToUHW7otbzfMH0N/As3ECRBu9KA76DYIXq07yeTcNu0ZWA+8fsG7
RGp8HtqchunO6L3DKId1wtqkQJVZaE8T++0p4qovKElLnBlmx2qsvzbRKTPdRyuYwXDUbI1YO5qO
goQHkqu/hoDi5rFzQg5Rwo+rTc5BYiVTT6pfBkXgrtif9W41wxr9j8ZWp3FsxmVfkNipA9sfCKUv
SDgzWoL1XDxdhBBBZSlZCluRXMXVi1auil8PKaYPviRqblJPdFSjYb3utOGJ7EQKCv1RuqDG3IeG
Hz4f/GQ+op40lpUUcsRN7XIDcWrIia4X9k8Bk34ho/iAaSl84w3BPtnlSNTQe2GyDIFhDvMUxUAt
b+qIm3ihTMX8WCeijMYySedtnE5oMTtkYam1hrLSSR8DyzklGl6HoQVM0m4TE/if019qY8A/P66k
oaFGQpsgPMZlUnRnLOJ0zrzVBul6ZjarE9dQlhZeoI7uwLlZaJ+t+Cyjd3282na1p0yEsp6g83bO
ZmLPXdyiG54+huriM6nIUHtT9uVRvOtS++pMZoxEH4dT09ytGaLnT9m26fuOO3/eI6pta4076se2
IQgKi03oQCwQiIMk82TLOgdGs6VFR36dx1+G4W1jHld+Hr17GZkPAxQNAlAxMgPpfKgQ3JXAGWt0
ygGf36blCkWc7wj0SCnzJKr+fG/o+wZxYETaqgESx+8+NbbJfa79Nmze60DAPSwWIxoJxjkxzV74
rs98F4Y1fmNwLdscdFTPxwE5W4f6nkh5pmEPRPHI8Fr1hMkzEGBfy15dnwbYtT3CBBF/pC1xID5x
EDSwpsZjxefoFK8NbX1G1emY/XnwXh2no84vX5s4PBklq1SWCnO8W9FES4gAcri3wbCs8OU2Boh5
+ZhMBWs5b4X7auON2dIBDmKQUeLGkJzwW+W9ByEZs16uEVKXfhaMHMoM55BXTIRpNVhtFwHThRgM
Sx3M0a+M5VX8GNHE5z5llsMgAdSrm1/94GqzL8/vDkZHVInU4K/GPWyZiBZqSQba4L4GcPBLrzh4
rHDrWbLddW8D0c0QdYdNoTvPiAO9DrQI6fAbtqH3ftLWBh08721Tj6+NeReuug0WC6qGP7m61htg
LgzeM7KPp8NDxK1pxM6XofRT14yQBPxgHxImHoAi0ngVuvSsY5+MuMUrd7w7aGp8RP2D864aONkd
6BY77C9t5dxMQMsWYeVB9W5bFJGFuUGe/AJk+zKYuGPaVU34U5JgjJ/2WpjiqgDtwJKsEc6K0RPX
iMkIN7G+BwYVTtJw1Lz3xXi0COaaVVL5NB7rEGN0EtTL1uqX1uzJINwlnoiosH4H/SNiN9AUQMMK
Yk+dC4Yr6QjWONayEf1Cm8NEkp+6iFishKs249gfkt0yb/21BQVCsmEZszWIVppfPrwpsIiaPxOb
Dda7u6jQ9iVz68FaJj7HiD2R16DRXDmkqur40Dct1owxoLZuqlUJH5THg+UnK58fNvbNq6hmxZOp
Q8LQquVINGbNrnLAvpU21iEhc4ToxqeIZoAgoHUxds9Qu08mNUIfMLSNb6SiAVfolobJ7FcmKzxG
vH+9tSnAs7L2MNaBriPmAhsWr2lj8ZC6T3QQPJISeL1II6KK/aNugNsZRflSj/XG5LqsVbrk5ynQ
1+6jUl5baLo5fKP+n6ou2LdIAPThPeNITwwSuiXerjk6JSFfTtZ4njSHXJnkMBYpGPfuDFWDqm7R
MirL4foVpOGu/cDl8ZTuMzw5Trt3fDSlNOMHYdOoE7NUO+VZ8Xy1I5YOXQ2+NFcXJ2m/ZByvdBJ0
/dj4RP3hppLxFjYnmc7yQtYpSHnd4nv+y0Rjqjz/Ax1HccTA7dQJ5iaw9rB3wAOnWyuV+3FoWbQH
ZBt4Z6bxgELTnwwEdJM2X4lCeB5qWDnxwdpqPaeFTuNJz6F3Bu2O2G2Ps9bFfuILnNme95wzK6hI
9YK+t8p6QrcEx/JiolrEozSHaTseOwawooNdW8DvwZb8DZ21Ggpt2XnxpmqzzQAIpCTua2zl2fI7
gtvuk4/LZkbxezF78GkobnWO+qDD2ZAXN1gwp0mQf6yvarqchsXJQCh9PE+ghA01/ckMwWbMHv6Q
eSJUFmKesPBrEGMHtyCVJ97kFPxFgj8NLdl0YPe/os5ly5ovmMpKOpRhO9R9D/VhEYPV4CEADwzX
sEMwh/fqwxIqMwdxNqthbds7H2EiVziry7xchUa2sVj6olfYFugqyl5bT5G9lTZhdeSH5Mk7y5ZZ
rBzlGCDLETlWT94Saa75dOx6bo7WEYc1ev/lOgRuxpFnNOCp8ibO94Nt8yY2bEtlptGCp8CnRqif
kjTSf3/GaUvz9O8f//3m/8ZsxffKaXmcZgJSr6cAKwhD5nvgpQC9cvcWqQkKkVblZGPzT//9q1tV
T4LN+WCwF0rnD/j3Xfz7UNwBGbaBXVA4xX5K/EdW3XTh87dk1W2xTzOP2NP5X+H/kvpgSb6v4kR8
Bdvif1+hSMmmUyCE0Vh31b5vsv//LWyNo2kYJM6Vw+zd1xz+QBdkGQu2T/8+99/38e+3/74t6YZ4
mQt/SShR1yPE1nT1RTtz0Se8CMqjx/q/1+G/zxtN7X9Enely6tqyrJ9IEeqbv0iiN2DAmMkfBQaj
FiHUS09/vuF1zz0RO9b2tEEIaahGVVZmlsMI53D1jG1kyAxqTdHTem0cbIsaGJo2izQws0bqBmZB
65I2lRMms3aQhApxP+o+9/roO37R3BOPj2GPL/yGT2ONq0f9tEEr31Dyx4YaXes34ngknFwh8Z9M
oguTwb9J0nKkiQxSUuqxNaepiIzIiXeRwSTGUkiUnDLE1kNZxzqz5lFDzlVxiQOolXmtJoskeWlT
cuXN3/X++0+qgfekeDKgy6GGM8S5jHZcLNGrorxMH0PSI+eJjFYFNVX/6f//FuA6bHuhMymXDbwD
eNRlsfx759+dtmsoa0N0qbSS5l/cL9M3w79zRihnkrb4vyvzjDLTbzTju3ulmeL/3dxcYV94amAd
Ly/p2GWyruyXb/PJfNAGWaxtxyzev2P8/SdvmR+qOASzv38ym8gGdRYX/+8/ZsvYgsQ2uomeBCZ3
/YlfTx8DV+vOlcS3Wkq2VS3/fnqKr4I/gfLOIj8s2IVJXwPLwaDABklUKPn/e2psE25AzyQkpMfc
XxSG2WD/973gj/2/T/77+NfYIFB0ymkRy/972oZtgSam1AB/T1KXl+tnMDKxvBEzUMNoITuvA8Sv
5zLWGMHwLIhgfwfr9VWUvec6bBNQM+z3IO1s5O75SWUHLd/cy1zKVCbI/d/3l+IDgpBjkTSgMyWh
osX26BnCWODJgxF7kgd1ymwY4Jx+RhQ42CTZ+bvFGStOLb59AOuvFepwBSidHF9nhvc8L6Em/oWL
xHgOU3dSrspVMMc7A/oCrIJpOEMoC5+JQqRdlPNw1rv/zMmNVifZzqD5fYEFS2gm07wFR0zqrdyh
EDG6YPCyTYZt+3aES/ScmdIUMwSACeWBx+nJgT769MBP4Dnzv3e5cC6M4R3Gja14uN29z4y5fYU+
bACmDItBelRVpfe2ZzjGMSEFFyy7djkcDo1WAfcboqhHk46i4K3jlgB2xeQKT7NclOAR9C8mC0cu
2nsmDVbIZSkoq3+vm3ahHALkeap4eRkYevlqjNMjo4RtaWigzCSnNoT9SN3dDn77iE58OcHfo8uE
CyrYRQZt1M0ou8jbNWE0KTHiRwVexn3HfT1d+IB6O8GaxSAn8MTv2OToJ6COMyEtw5+AEOGC3zzv
A04FIDJgN3e82dDSGygusUBzrQ+MmBmzEZkgitgnuf2V4VzrvPfU2td4rOHT5z5jLuSI4UV+gdOD
Q0xkXoqHlRsUKOTtgC4EkzXbGrkcbvXXEOGfyPEXECE4f2pLKjhqRzRaXOswnkjgArhWMLqOPjZ5
msuMtRJ0A74y7ZvSBxdJ4bZiK+0lr9rrTwE+ZBBbYU+Ij0M7zudYj/7EMIQOQIWZif/qK1mlwS3H
4Iy+ggtPMb47D0h49VUIK55TBJGU6vhFId9gUC6tzNgd6YlcuXQYW0mWJz26I4nSk2zgjogqkLz2
4iCXQF+GvzYmZCTtjBKCg/AboF2zPhjpIhro1D4EBXAnz6C8+0UOqjEG8RKedQhby3fh9b8UNOVn
e1E++g3t2GTVLfprh3npHGY0/HJ1isUwzaRjfsqvVOUUV3yB4FZe7dvryAs40XxvPBJqohMkaK6C
KghzkxILpacb7qL9+Hgd+RegKnMesrebXbmprATWQ3kVLbXRbU/0sgb07RP9ZlzUW19OxkeMnFEV
b+M146nYxDsWXE2TA0dL8Tu8M2yctSiwGpeUl753sefVnB7nIZo2EEIxELtC1ObPEW6GKGepdkg+
Hzl4Xu0zJgAp3JV32GcOyBvKK9NlimbNsSWb0S+cGWYx13wPN5J6LYEcfHUYyjqJd9wcvim3n5Pn
piMlGGl7uBv7xpvTowmrKpvoZwhO7VV78H/6mQ8I75RrT/FXFkt4j+/1qeN7csF7uPAupSUXQbYX
ZU1Te8ciTWkSMa5l8PkBc184wIAgODRSohuwysRjCrqYndRMrGQLGylizwUZRaBgxUkh6GIuQ6Do
l8YlIklwJvYhO2mfvKJ4xGvakdU5O5loTWBa++bWPsSL4WYeeOIJKbjZi4vO90UssIaJqh5tJhTs
n85kAO5FDA43fxVL+O65JR1rdMBc2X/sFskjRXOQL+Vd8oMlC14HX9be3ukLEtaEVrLsDv8kA6EW
dhf8G6jbYSAgTLcXEmgN2628sx9ygO0/kviVJQD7d4XO0cCVboglhmHiSaT2kB7qxp6leq3PX3nD
WFxK8hlT9qD0OLfSp4mEFnvPUKdPvgS6GHI0zEN+kbDQAJagbgqtDHAndMzJO3P5zlQLxgebyAJ/
f3ppnACLa8JwHTiiUOsmwzHH8vMXUIN/gILwTHfjVMNiGK4jTbXKs3qiHjyQicade7vOG3DC5e7i
5Maq8ZNGY1yj9RvVfbpRcdKxX+lGKWNg/y7ianOCZZd+pxUg6LPu7k4DkDH6LBy2EFZO0+AOTWvI
V56opSgMXKoHiNa4KOEVLbR0zGIgVOOhhAgv3wrfB8Zc0dzXOFm/gLiNHntAD+SH1ZZJ4pG5NOAG
gDCGY40FQaJMw3s11DhkVMgStaxCSzjae7+C9c2zGO8IyM3Cetjn9kTwRnK4xgJpga382TzXREXr
Ed4J7CwcESIeyV4uveCmPITBqZfu9BtYxa7Y8FRAshS842oqIl26KPj5ygMEQReHGoaMggq5bEDv
EokWYw7ETsTOYF26c3JyLnEETczVPhmynRhn5oJ32HUgwBg/k1N2AoUALRZC1gW9PLM844tVDx7Q
OFyuASw0lstlzLyd2QGj1HndoDGc4KoRMvCJUc7c9NTDKAGVpQH7R57XOcjgjqeemR6XV4PA+1B+
oekdYORKHmxwC0YqfRPX6omyLVUA+VhPR4vGARajMwnsAjkVQ3mxuEM3DEXjpJyI6mg0XyIW4VEe
efr0+a/bBu1EwGbb4Lvajl/KF1MLgP3zSbOFgVixkWG8yPwk+mVcpX15zTELECHRPI8nUBPM5gh3
fCHIsSvox82R6N6G8DYy54VmHv29V+/5A9acd+0kLZVTdTR4H6jeMd+bt87wiWmY2+3TI1dRmBCe
eByeCwNCrE/UUW/6LTwSj8he2RiiKwCTerOxTNvWPsZabKQ4PrCcSVgO+UNCsIO48WZCVmfGEg2S
beno1SKCRzlzArriJTPO2saElDpEc1t/4Z/Qtu8NzjcQCAqMTKi0et3eac+mQAgzMkfIZoKhOsKw
etXVj1lSbdW2nLia1nQMBsdFn+la9IIWjUkbEqInZOE2bJjLDB5b6ePMjngkDMPSIajh7qIY9urF
p7N5mcWU4gXnjo9mbkEqfrlMpYMSDnwBQpbSye0n6J4Yf760591ChbTaztovlGgAg4XXph6jX2zs
vVHKqm58w3S2ra6MPYCl7piTq5y9NxDdScP1Hw2q03f2CfIaQ9v8YW9W0Yj7NFSZZJJhNp9PRghC
xM3P9rf/wpsi+5QxIGToERX2+Fsd+Kyin5gkuOz+qdt+cYz6y/yBTIJzKwsRFBRnFeOXXOF9aD/H
X+bela1XX8bfpz0J4mnwE57rC8ObzO8nizq56N9QL39ikgjaB1B35En3HR44fvet7covLlIbuvUv
uk6GytGyhWyJez+XhLMoPqR/ATNZRg/B1QuTeZDZXxDWmktvw46GBo1OEfUDniriBJN0Uv5GF7QW
JC28guZdxxeA8AHaakPbg3mGLzm3xZWxKfwdGMTMTS7oUDvfaAXI7eDdycx/hWIKMxpqzKQ9y8vm
YV6gbPO8kiihmGfD5G88rADviEL+OceWshWXIzSXxxImoeym35jv5lxaBnz+vhhE+C0dNUET8pJf
emzBHugdr2GmwbESGIDBsEzkWazARMd+hfdkX4oyxaLll5dA63oh9yp8my4QL/kYaY/9qigOMdLm
I43Eo6HSIFeSXPm7/uVel189MAuDL39YbLVJ5TzhQTCxOEPG2/kJ1ijDrAIZTb3YWITmTOsWKN25
mqymt+SmONQP66zzuSuqgvfqCh24sKLm0qVu4uBa4DV4cl6ClUS3IGNs4EQMNcKyCRl8ixYfP9YJ
Q4rYvXRri2m8dpWP8bhKShgOE0jpMQ4HZFamSFdJmhJzSgRK9qRi6T3eZZuUkMHgT1RbZFqkQHk2
J9cdcYUge1yMzngPs4tTvAkcKlzGJDXQFHWhjgq+p8eXlIeOIYIOVRQ1Dxo+cm0yHQPzGLc7D6SC
JezFJZsBsUW6tO9e9e1M+62YvPy8ga4STqHasadwflHuvRskyVPkuGSoqr2wNbez5q8GhH1HYEiq
qdygVvLEdnPiDJ+78kqJQqZGDkuSyg8a9ciDNKF9yANbtfgDSeII3uYU07Gh5Iu6x7O0sfefGo+W
zD8WryHdA8+hdDqTkXHS/IgaKboiUGJMKV6upJh8r8jF5Y0a+9nMqJGA5obKL8FxdPHfccCR26MO
Yawlps+wSIsHETYEIaeYHLhuHo1OMhfIZ/rbk2+xOkH5ileFxdhqjo7ympyaIWOBL6pAL2iNeVZK
jEBNIYyhg7vJ2wbK4yE6MRy4JCXlEiBOoOlFtqFPOQDk0M+CEoTKctiS1NOQ+yvnOHPqM05ewIkl
9EkoR55CRmhDLRHJqXSJrhSyUi8EU6SO/IChEJqeQSi2SBA7jFEM8Vn8Ed9dR4w1oJqB/ACZaULJ
yuhIdg+yNvntqYfXjXQyVhjESYYJhUCF2ocP7Z1/4MoNuClS0opnEzUXi/We/DzX9luG17YNHZNd
HWUJc91vJrlgAG3ODcCOHK3YvfvIWCgpKjfc1+AQxbtGg/ObvKx2Hfe0MBPCYFJihBdbfEhjoTFW
aA7l6za1GFUvO5e6au9vXXo8zUL17E5ava1B9gyrNzHfwUVCC5SZPqJmTMtWmqcGbYsW4LYJnwvl
DXpVRzBQG/PF6mxIARUVc3IY3zc5T5JlkRyTOE2ZOoiyzjBCUtiUSN0pZAL0bZimjJ5HfTabXipa
X0v0nzaGRyIHP4PBtOxCh64T0RR8Geq8TCTHVWL0AV3RwPRlNOXYOLmPnYIE4u11pc5sVPo2hgWp
Lc5QQL1HcssyYG7f8GaRZCOu8u8a1CbNR5wtJ5x0Yq4oJKgRoHFRq4hVocNRHHc0FBsEKSiHCX+Z
o66klI+ukxJbj5HMTGnglUgprKznCYLidw2AuLCCbwysmC+CWfUkYERkVbCO8kAvPVnSPuM/D4gR
Gx0ZT3fajThmGCS6EYnXq28pn+vEWUOK3zsdEyZkYHBGipCPlxeYOv0qgE9G717ZGtgi6pUBV4L5
dn5mjg78hqCbjgMMsog7EI2kOCa4Mh3eY6gIJdh7XNWJ8Pt9Mv+yN7Iza27EvfgqogLcPSgvD/4f
GEsOV+UmYvzhAGa3iiiwX6tXfRYQSzXXkdkMPlNEGKnijPMO88tmRidbexBS02hGjkk3suGxwgYW
e+l+te4VHSlveeot6OHmjV9RPRGqKeAiTxl8U8cRzmcOB5LtDtNKSoZkngrjLwb2NsCsGGDm067x
M2uyM3AQtspbTnTptDifDdJcsyPOKCA7RXeH9jCSli0+6qP2hvEzBLj1mE9PCpXhW12kz7HB3tow
/NjEGLAZ6Fe3qHQQkk7ilFStD/WHYtc0BfCikVI1X7EcuVUMzgwq/BCyGrI3dOHEUs6NPlIywZ/0
HAb1DSFknGcAwp11QLsj/GNV7xaVg+hdKp/HbNxuSnT3FJpTSngqfLNfMWwIcIVbAOwjSmjbDUU6
zcaECpGa3wSLedCKBYAgfgGeUaUO+GHil8JWi29+uMRdQbPbpdKDQ710JtFbMbZkIDV5eH2mJFUJ
Rp1lJddeqULLH2j+GqmN0tWG147mb9Li87141okFj5FHW+5X4eufCjm+4Z7Ub5BFeWyQy4yYlsbS
LIpCxnhE97ZEsG++nc1zx2OYv2avcDPSbUJBA53pqiAmT9FMr97BVjNXVE/sFXawDIwbERdlF9sK
k8CI1p1k+wMy5OFN21E2ja+RNi3yv7efpRG5k91s32r5XVVOxfBja1pSUUa+6BVSgSHIopjQmG28
TY9D8hVUPtiDAy5m0CbzWbEVBVyyVqE6O5veXIUkbz27AmNjkYeFH1hwBwU3r/qWdJM+u3rsS4Vh
52B6IrBTaGfwMtSF+vporSkumWUzxZr3XW8tWgQkSYkHI7w2uv7D6AfqeZ+UAAZxhirKWbYwYCRk
V7OxweWszl5rWF1fpmnsmw5qcpEBtoVI+6g3w54QboRY9NtV2sOHMD5bxlboDLTRIkz4OhmrEt3S
sMWN2Wk7muuGobObXuUwWBoFOpa4KLxqzSFBoKRP1gyTrskbylN94rksrtZSP0NHYnunLQcsU6jL
sfPYD8sHEhyQvgj3GjhnSyBCppTr/6R9n33EXyaSHe01xotOio9l0U17STL8oodOabZYiGRccpSh
+CwA5wS0xaCUMsiPxN181vGsk62vNmAwuW4iwe+a9hq/1XDeK+VXnkENRaDcGMiixr676tYuMVUA
jBplMtZUK1wmAKKYuYEOR19AHWaEw98I9YaHpGBmCXGklXy78inbWVaguqBHypMVRIFEugwDfUrW
QiDubgR6wALtYtCvnpoqcx3dJ3L0fo8tdoX7a22vIhkO+7ublxKISiUjGszlYWE8++m7RJ3zZocg
eioL3cB0X9HtWZt3v5ZibpktGg5OQ2u0bJG4VadCKV8sD5sZ5wwtaQCm7dLy8f4CcYTjf2YS21Kx
MdFAhlitMqXhjuk7nj9QL106lHIzh4vBygTgNNFIjpiDUpn1+0GR8d0kV2oUKGBvW2NA0Ds1Fy9d
8iUaK1Q1p8z8ihAHw2TEyLfUfNoa0actHCeZMmTgfx7BoGS09KCfcrUzsImkb+2wf+CZl3z2pmHM
g5JHKMILR5eGGu4HiL5it5N9qcr5SgqZCJWne3ADFBwiWYaoK7oD5HxETnzmCR78hqRO0XGa9NoH
zH/1bN5CRgU8AKcY38TufEo26hmECYyyPZGEgqucZJRT/4vTU6DzbIhfXxWgGRB4diqCJXedJJfk
l/9SHYf3NyM7TlhLUeqDNOnn19o8kIdLn/yif0QbclQbOc9EeYgNDytQUNu/3Na2Z7zyRm4bHF6q
SKY58fubsQocjNMmjY+6r2hD2kvuDiZp46XNJ0a+6Uw4Tx4zQCXwHqZEAQW1p2Y9npK5swQiMKHi
co2ZnEuDFUeW4ZwZU7AH0d2g8cc+jZbMd9IliD6wwOsY/iMrBzxnnirGaIDKZKpsdSTiQLWxSF99
rjf7JofDMIdfcqJ0Wbi2vAZ8idoiXYcLp55Kv+MMXDB7kHF/E2aBoABFuU98NOcsQLnP4ABqin75
Zl2cL8Qb0rV3Vui5ZGQj1JEU7giAcQN9Tl634Q4EKf3Kh+jR74O1vWMHEmOCqDq1ubHH+YlRUkjz
JFvAjq0+YmzIUOkT15zEdcmnAv0iOkBwAI2b0CTyfMIPNw6GpdqvKmkZmntx4R3cQHzSD/4rZugZ
U+EwZTA+eiVEC3+POUflmoHVsMbaBykJd1U9/1UxacBi4YKwdIgErE1+li70SWhVtaTgDunrhOyC
lpOtiEqDQ9Cu4spRAfDQs1gjNi+4yQgfWBXb4UwdgCM0veun9uno3S6jBDXK4h8s+GP5gwuTkQK8
zttg1aHskybGpvxGn/d8M6pjQnsTUwuJehnMg0sqYWsqtu8EBgZx/qf64BXaqmIaUjtVMFRBAIkc
grJcohkHuZXOivhnSm63DWqydJBet//Ots8vaf9EoUHSCzEHnz1A6gJYVbw6wpAg9fV3iQQ9I+3l
ATOj/gvD4VkLgWarKPkZVu+dny3P7gGfYKdKtMMQdsPM2rZhYi2KIdzmqFjfL5XtAIuySZZLdMag
Hqlms84ZOBo+OV+O6Nq4L7XhIggSbNgEew2mEDNyu8j8rAuI9tpXpwIod7BuF3FNc9AuoO8OBVDe
y150FViDR1nIpQaExzjsG1skZDVOOI+PqSqeBukCEOcwQKD4EGEde3BsxsG8B1c2f6TXCdkUzUdl
cCvh5tzIp1H22VuqqYUh4Sqn1y3L0rxrVR7IOqMjJrv1plm01/76puNNYbbGhIZReA47ywbKL+HF
elBU07ahOqa5Jfon97CGgOvTvqEXyB+Nh9zMyGdFM8yZ8Yr30Rn9cv9fGsdjRtWp32R2o0/CBmvp
IZ95/syG7qp5Du81TRaimVrNBS4RQ/J3gTMZGRX/I5zYAJMiONIqfPME8AuY1WIz44DEkuDgfOQn
tnKeFv7Y2cxoc3nOABq4ZhQ91KMTRB07fCL3TVLdTOidrhnd+zYPkOrLPqmC8Siu4b9yk2zeR0CZ
o/P5XvORuZ9u9Ru4KVlD523Q4tM8omvJrPaHfiOkJaNPQ2haukDrLlineNsUQM8lYkxsEfGsJTJW
V54Goremn/VzhovjtNwY9CWYwvHXuUIoNYn2uPUv0iOh8VNbGkTcnOXmcs//mrV1w+aTxtVxUAiy
9bwcbHtltd2H6UgFzfvqg+geGz7dhDZZ4H5EZIk6j+o81bBwQUI7ac7Bln5Vlgt3HuI17QzoehDe
Xw4NCZA0+srJ3sqWY/ThUFYQEph4kPstbiN0t6zJUwP/mwxe6zdT9LR7muvLcRkchhtEckCOGwGI
O/BfGaOe0ex4X8GKyzicpYt6cJjGV/mEH3pdhCQ2mo4UmCUDsmt73GNCXBMCinmFDVzEYYZzQLZM
oUW2zHXArlEssAkhr32QTQtce3TpFj5RLvw1qFktQE3F89Cj4GSf5ObzDuaFUN3SoP0DvWhy05bg
jWKQDs5PLPTSbfeAZzyGNAnzPS+VHqo9pwfaOD/YV2Av0zVLOTX/0RxI4cUnU6mb68+PENkLsKsA
RX3lF5BOhsNHrKNCx1qtm3YVpe06SLeoV7oVMGLzk1EPzfl4WG176z3RviD3aaQwiNL6yfhL0MC0
9wWzJHTfhzd2SfgafKs/BSAhyNiXlUyMf/b+/ZN93Ls58+K/zZInBZecib5xSGJ+scdGMp18kUV2
vt4iu/lOqq90+HVMLB03BuPp4I0wkjN2hVVKfXJIjPoNFiDli1hxN1cZ4TXGRwGUFk3V3MpgK2Iz
DVK0RVpV8UO0cVRM81Uoprkb0kKE3TTJKZ1smpjpE7sza8USsoC4gOflD+uTvKHpV2q9VJsZrZhK
2fXvXRruaNHUlwolsrLn+788nAk8axnczLOz1HwLiD2ZFsF6HD5lZZ9yQ2mUJww5BopGUIMzV8iQ
WgS4yGRphxSyWzWA9RMs+9rMZx4Zoh3pQURipAJmQ/JRl3DWoqUD9N6Dx7dfVIeYjcQqEWfCyfzX
7+mfcwAJykHhgCx7iCZ4GTg+9wNwX/1RTMKL1zlT1diar7nTfXALmTGU3gCAUIdWx+DMKjLPxTWh
h24YU9p9gOzt5B9J1/Oo8v1Ii1j/BFUWKkUKYZQfeCyhgiLhohcZeQQYtuQxQr7H8yHWPbhONUzZ
zcXTDplAAd1eYCNCKkE05MU8XqoukAR2EzZ70EYeGBBI/konjseOjI3QwJ4B7yTop1SJn8YHMBBJ
QB34II50mWnLwajB9/oxkl3gVUrn4UzV8B9eCTEllKZdB/ghusH6TsfGgO2ZpgCCc5byy2WbL2l/
IAbD+g82ZpuvNe4KJQA9JU1dGjhQMiNJcYfbM9ARdg2HIeZmY+P+M8YxRTlmQqQeSM7uzh0/I+hi
0jGtJz0rE9boD97EoPD8QrYmNHmQaZFHgSq6MvZAyhRFGPh/2E7HxMNnBYJrHE8V3XPaeRVQRrKF
YmY16X7oliA7J6VyXtfU2DYFFHwZscIhos0QgvyLVUHCQodi9HAJii71L3g9rRJWw2At36oPmo+t
S35Jb+D0HcuEK8AXt2EuQTef0O+i3+LwKfz3lzVC3jQccJ7ZxTfWKt4b9cY5jVfnAZUhg2oERt+O
PkJg5rphL3ei/YxvqfUgPJP611f9DLqkKDP1rA0+pR6YM8tjfPoU85VHzkYyQNJHhUuOzJIJ6hnl
n1zOgzdmC37VrexDgJ5TtJnNA7edpA4Uugj8kBUhJjm4bBbUwTlPogX36h4q66JbMzOgBnfF6Bme
Fe1mJryPKp0/GLJstmgoNS8BDCX0IF6NySBVm7uWRQi3fPL0/kHJQv1NDlxNoZSQShCDQXvYhuBq
BDdgIYogHg9KPJY/+1LOmPNmBtXk73uHlUd2QIe+ZUoCI1tMPgAdD74M2IFN6xajMYbSfOCWzU0w
Ur+B/wtvGnKm4XFPYtpKH1UMK7xXLyZW6IkTHUo8uxGqoz6pXEDlmhZP7TElWKoBe1ZoPEPaMMzl
RNQ0egowB54NL7oaqDa8vl0kqW/8/amSyVExHGK9wHn38KhixdD3kuhn/BKNc7wLt9bCWAz4R+Fn
wcBYagsAUrpOeFhgKtB4yEVqclp1laWzUUX46T0REes4K64b2cscXzQE2XhAjyuZ/r9rMEFoM/rR
iu3mhWSK/jJ+rpjShy5qJK2n5ebZ03H8YuumbakEuRdqex3/uWKSzEmziIm57GMoLPWQ6vzW/KcH
+DtMaBwxdHSsWLUznk5SQaHC0V02arhhjOJETPA+0qixRqLUjGqU4NVUc/pKAHAkfYpgAdBooiGN
gdzzyCZMRUJrhY5MfKepxCYd3p3PaM8bKZVY+fWJ6oaUg1XNjn2mqqM+FvQEVXBzSOfi2ieLzOQF
SR3SGVICtpb2AYmAIJglCyId2CBdGh4GMg1qcKo6vPubs0zzxaLH4ZKjvPE5wQYML5QnGjU3Au0p
3e4f2fwSSrZRUpNkOt2Lp0HdLEnp8qWrPigJB+KZog0j/TrFjAnMyU+ReY3BpMAkou+SXzlXvkF8
VD7FCd7wX7LnIqcACNFdElquN5e+go+OKJcNMnaFJIN8BbAQPhwtNtpjb0BTn5Qr2YuK/4Sc9Y6d
FdcVGSg5DI8I6UrFpaT4rrw6m2N9SXDQ0NqNIj2DX8aLWxs01jUcF/IDNyTOpykZJ7o9hc45zIMJ
SgFenAwepAZOAdMs1geu8y+UXPv6Gt+z/etYHVMckB5sR9w0ktl48v7HmhgO8U0AvIXLt4jABRm/
h/QWdowy5+fq71h2Oxsqz9bXFap3B04FhduItZyKhgkrWkwwn8n0KYOooVSZsNVii8wD+u6mXG79
p/ytUx8uh6365BIJhiaV26nAWVP9x3wtOnMGTZTYWtiI6CC5iYY0wZm2aR4t38b2qYoWapmuDP2g
NFsEsMxT/Iifn8Rq8SJ1RVc8Swn60zw9YW7L0xiqfg5NvWZKHAYSvqaQR89eBn4XePGdEyf/Kl9r
yfLRA8KEZe0zn0cYRmNsgA8dWQKcOO/JDB+S5IrBzxNt16ysO506TMKlnXM3N/gP5K62exd+/tV9
S/foK/slGhAEum8T4LNz2en41+snPFQre6P9oyvN8ZKvZiUdnTtcYjIyNXDNvcFh6bq/v6MvC0MK
mFQ42KGZ++D/OQI8qxeFI0XIe5JcGllcLLrR8iorpmxW7EykTr2JQnNBdIx69gb/hb1TD9lJJFav
+puZJeU4a8xZis+26oPqiZvFbcq2Yzxn4Rinbk3GjMg2dKEWQAUgJpGO2d/lBUIDQbiyReu6J/wy
bIRh2OgzCGc3FKBQL36FXzHqgQZDAheGh5Z678N/RARuLgdgDADGowqQAPjBBd9d3ifbE0I56Rj8
BTZWGxfTFZstoQ+rLOKhXU9IybXU7wqPjfqL48FSKH9N7YurY+3CrfzNcUmRuTY09qVwnlzSA/aG
BGkicffDxbN2sAO+UXZJu/qjWeXimka94Hd0P/nXC1mUTB4/fL9/UrodWAAdoSFgVkZ6yF2HY0Jv
XpuYFp0nwS94fqcH3sSBucE6XKKfmJexkLAYSfB+9UhEMnzdHdCoVy/yEVObK8nOSehWTHWDbhDO
S5ANnl7+VdBpuCCEpU2LQROtPgCH3h0cqjWvGpmTN2+cWYRzxwhA7cOmpT8XMNxP+0fqDUSki3AM
T4tuOXTLF66LaGtvNsYZ2Ht7+GsLPYE5fOvYPMNayjYAxzNj2awF6kiAenAWwTAlEssohei+U3Y/
sCIl3tEW62l7hTMS10KELhBNCL29jvXV7L/uPWGcMUVZvolK3ARFCx0qpgA8BaKXQ5ogVwXV4vfk
LWS4dElIdfOTenM+ixPw6TG7vtZ/eCRp7OvIEBOsf6UpxQW4X7wbH2TAEA3oRCMWu2A+OVxg5yLD
SSd+cE7vAprYYZAMKJd7T439UIzRlR5VMItw2lAqFIkQOmcqDGTcNaD/gepjP8l0F2pDEPQIwxjf
OvWwTWuYAiDoyZQpO1Lqkw/2VCv83Hj6qvhkGkMgODwRhY9KAPQoXMj3rF+DjZlJTaTUyCmBCnD2
pWWBpezv+KExV4DahNfhdMKj+MyRR05VNGupp+DdmHo8t0RJRnnxfEEUttRpku1Y+VBDkn5upb6W
zuS3bxAZf3Gxp38Lp4clkl9KHjBSB/LqQmRIFJo2A0nhLcEo4dx/U4KM7Y+Gx0vK3sXPhUjN9+Fb
QXKiwjLSWf9bwmzh2WP0G1NWIvGUc6awmqJsJr7se8rDaVOcEdUhJ/NVv4IfYTRViwKN6jmiqc6E
ZWoz0+XxbnYYCJJJmEDXDgpPsVOSNbCsKqjirE2gmfAzcwQvnV+KG7cp1Bk864HaHrgYK9IdKJFo
IWoPuip3Mg/9DBSEuwewKm1qOCKAKOYNGICEkwKLlILSv+Od0N35CwvR8qjPODgtQ8StgtUsvNyC
CeJuxhuzST6CM0kMT4nYEAXWwGa5iO/Uwc8ZPHqeh//AdIFVQ8S7kYcYnyBHHD70oG68PaA98+2l
a+UTbj/gFeJUUGnm2nbx2vljeL4cqm6Xngb5+SGiJ8DBcMsWggTo2aQGf42GXDQRSHn4hOBQD4wf
9vlEoHiofJws70kE8mtvwYCUdEnxTUcgAODHM3v0AesJAZX0gVEdSTlAMgka76dSJ4EBP4qLLY4X
wqoUXITGxWf9AHShu83VADl57sB1QCKh5+y1JcDNnjkzCAW44Byai1jktGLd3GIioGtUMGsxpMb+
0MuAF5QFN7I2pwaiS65JsY3DDahjGvs4G9E4Nx2EILMXXDywtCfWauKW82lm5DmPASopBVIFy4cW
K68QKRF3ctfIG/i7kDxZFG98N2lKqGik4Oj4tGrgudM/FoikfiuuPXMxjsylvNHQbq8yjkLcLNIw
KnDsy8+snfDO8uJ2AmVxPL40TVa+LdQh1sVLxk1UlOwsK+6GjV0e9VeMuxDxGEgYm2igThEU+QF0
hGLuyLpI0Rj8rTmAD5I760Hpb4cz1jlkY7rPUEGKPdir9ODr2TcAL6KbfZPPL2PfA6Hc6JGg2iBi
gvcXIJ4MVuTLn1nWIGWirLvRy4XKI9a54tGtptSnwTIwnsKn0KsfjLYDIVBFDwJslKYL8CJlJeAj
X5siNF7wsipzv1GxRCzMR0bXlDw5xR1KZL3E5W/py/mITqpYVxaBCo4E5jA0447EEkabNpogAoFV
1CTw2hPrnACY6U3pGfVIMYuOcqyzLrWq/nu/2n/pGm4gDuBobwj9V74Ya46zYYsAwnitkVTyHT7H
DT1o4Z6LKhekW/tL8E88EdB2lvyTE+OtwEUayYQPhZ8Drtk/WLocKZf/sGAYyNBI6MuBV3FQhh3B
aStJ0unE3YV+hKLhzTR537zReKK6fp/RyVBNcHW5jJwPNwC4hF/KN55j/lJyNNESAR/hbvA7UBOu
u4DiP41PLpF+oOzg7HiPgt8iQWk73GDQ/oEozbl8qNCLnzM+mneCz2RX8UmELaLUX2SAPGVchH31
Bdz2kF1hRK9p5vFHLhhfg5+pdDh2bXkMVxD6iuc6ObEP0mZC9XCSb90Z9Jsr0dPrL0WN1p5CXPtC
AKh4x/qiD/kHze5ojRkXqFpU9jR/eBPQACAtrSFOh1Ns2erpvUz4BufsGhziXQpKDbzEBWKpIW14
ASRzRZ1JQnsjwnpJtNSLEzHT+eQdW/ZzFtVpfHDAjoxgmPID7+CsyRMYRPTJpo1z6ck+dFP5xgmp
2+YGOMEH80oEEvGRI+q3l1ipXCc79MW5CcY9+rgJJDeamOLWsS1wbyq8ekXjcExKJkSzC5aw+SUo
8+Ip5VFjRxeV8i/JMPkgqWiEF8dXDGPy1BGRKJD3sfRBhBQtODAxAsJVxYMKTVB4T/7qNbYAEZu4
s6DPRAjo7esXg4I89jIGdhQvn1oNHjdi9G79PgLf9CdCWsBkS/d1JxsAWorP1pWiSSIs4eagQz3w
Kdh434s5YwExQL+JfjHPNU0HxNB0WA2fPZEir4chH23qEzsgBRrFYbQPbhTULHaeeK77rFpnm8az
mp5BjoYgIRb/Q9V5LbeOBNn2hwYR8OaVBiDorSjqBSF34L3H198FTT/ciehmSDoSJRKFqsyd24wa
4cEJLajwLDC80QfoUWIypufSQtOiVQ2G5cOlMbiBTH4C16MYE2R/pcFRWKgTW57SRgnFCEWaX2QH
PSHKXa61/aDU3TEkOoPL3dH7tMyIJ0/2HCyJYBd9ZX4dLStfd9NkVLe63lnONJikcMQg/2HQqvdJ
JGeu4bm2bWAFvKHlbyDV+r6rzVntznBSU4dsJ3uMp7AAY7QCQc+OMdAlQw8VnYeKG2ix0baVRFpk
1hLwStTaHL7se5e2ssxdl8MVNa24/kyE2rHMQHhLtd4pGpq8cOi7W42V5QlymFvIJrFiicRdooQH
CRw490Lwu7zD5tQT699imt6lSC1fvlSjIRN83m0ZLwNJIZzh7wFRuriRDTQ0OlMcK0KkXaey/ECU
SjusNoJbhJHyyIv8v0+RmHa7qg5AX/MRYrYfiQdBV7snSGI46liCDQOWVvqAfjFm4fmiOOE4gvWw
GVgWnb8hoMLm0xELzgv+tMUS5hzm3/PXivnBqilECzNS7L+v/T00YhmvzLKO/7+vTak1rqYYWtrf
j/19X5WWgOrwbqUqESH/BNqtjqMZmeq+JATY1VLVRneoypHsg0a7KXpogFgEn5XUgVEnZX9KPbE/
/X1kDdmLSyWi8Pg/X28LfWt1aYP/hIEsPYve2hYuLRZcnHmBHr5VLRhuRpLuRpr/tQ57SLWaWGFB
ZczgZou+01CCY656hHMIlfP32ZAby8H0hIccwk+fsELALtuAGJuUH4Uaeq8+bNEDaoq5hVdH0Gzf
2FgXea9BkGrbr6Dx/X0bVm99WAGCpIGxsfxSX4MXAUl4vrfUmhJntkJ9ZCWTglErC9eS0PL5uTyw
D+TqrVWB4Mco0z6MPj7iGRC+ZSU0ckNGwD1fFM2zhPPfQ9ikKjpJmJUtyYRdb9Q3LQv8G/X+3ye6
mDW3orA4iSxqWKVBKl3nhrojrSDZ9T5pEG1ciGdFIIeJdJOLJoXqpjSk8uGXKl4syXis589CLLLR
WZrS/u8fp0hkl6zwgpr0Qd00qR+6BmkJJLCK5i6phs7JRDM+lfgArI1O1a9VAiQc1pL3Frb4x7Uh
jq9xKJ8NSx+uWcKaaUx0NblX6Ci8SICAkPpDV5CXA72abuyKJuu/FUjlRtSVH5I/NkRNKuUT6BjE
HK8c5p0QcqaysC5NhGWQbFjdqS1jw2YDyg+aojcbULh0p+gl+mfJKF1PGOL9FMP0FUpwD6/vjUtj
xcalxwVT1Ypi02Xc8mVldG95iE1N2Bovq6sM2zDl0fn7NJMI82Cv3KYtMXPWJNfXNh7BJRI52v59
GluB5bRj95MH1dNPcN8XFQVVRi7AnEwG6Z4EWKsLfo/u0xsYDbFepExkB0lPMsL+u0jqK39w/c83
FG83+erooPG/ejqfhVWL92xTwMaN6+pozA+pTvzcZAKCZYbMETN/Te8BKxd//5Imyk4NquiT1Ban
03BmiUkygFaqDPuuU6J9MqybBhvZVJogHnTZRU5MgrOKtATZnT8M++BUFaCG2MiRiVwWlyDofnMt
iD8MC16IligC7uwYPuMakBP3IT8YSpOxVJYE/8KfOODBoLl5FZ2TFksqmNkFHt3FeMRxy8ekzYNt
EloZ/m2Ei5Q5MaN+G1a3IPQ16N/FyM4Wei0WYWKAtWmHYqO3ii94zp9yKDVnWaFBGrFTsoOygjlJ
wvDZtC5plePbNT8MeDW5nkljXkcd+Cd+An8P8oBJgDg/mDWLj3sW2rRuj5ArjvWoZA6uQN3BExSR
4bNh7iM/vBmx77ljYor7mhe0M2ckKbPEg2wW3jZNMAjKoRoTl5ZBbYXcTYXlTw8P9TfubLo8BOuu
C8PTQJa5WCrir6c33zpJuZREYGcMu5wQo6WVGDX4mVg+Y+Auk1idGrW9r0KyG5rJEXLown00yKTM
F+8xrjpA7bX5Zg5EvOfWKJ9T1naik3qbtliWKTjN2nEti4hVrGCDIEve9aooQpCvQPbHtN55yAfV
oFQ3eltPjuSzD2YGGb9cyPwLP1AiKggr4cXfsjA4YCLibRRvCk5/D5EUvrjjYcO2unBJa4rFzkv1
n/5ZjMPw09X0k0QjjpcxN36boMWMXZQNV7W05qCqBkSIatBvoiGARQ+x5LDTlrtifuDHd80gP82y
8B+FZVq2JpA0XQe9cBfy7mgwOkS0xKZsBaFdKGLyVlmFug0qCaue7LvuhOgYZeNM5ZDGgWKBssWf
GGuLRX9hg5Q3cdkoa7zu+1ealJdBkejJG8Q7EHoBW5GFTpreH0iSFG05D/rt1Mn+sbGim5hJ/r2u
E2fUFTR9BlgN1YL2Noa5C+0ThkPA2FCeGlB9IYJsrOMilaV97liaKGzxaav27AW5XWiNcKUKAvQJ
I5Kmu/gVjUVLTC3mzUlE5JSahf258mj/GqESsLCRtM0YpFhfiqpwLzA2T2r/Jg28z34vc1+yUgm4
m7ULh8nUUGhY0AHSSdR2hgARKEu5qZoiS486agCIbFK/qm9Vrg7HIGpIGJ0fxF4Zj7ol3jI5m23K
PlKotinhEUlaKO8aGfGbutctKBbcXkEpMTZh6V55P2Emd23naPg7Kn5L2W14Ji4fYnrRiE7scyRw
IeORjTmlkKh8g2zDeLr9PeTY8puiGF3GPv2IA6SDtSCxzEY/PGGED91e6bZ/X/p7GCYJF56UUKx6
7PX930MysfeFErbGf58GfmXZaQVC7scxSW1e8UikOjv7YvDfgxK0QLyk6W2qrPJ2mqhN65vHTX6a
KtQZsHJB/MnqdXS/yZi1JQyV6IQUpRYPbas3B6U1k1UoMttTI1nG/JAtzFT1ADNk77+PYJ9T8frh
xuxNLKfKme9vKZYtNC2kML3FlkFJ4tnITJ+uRm3BNTW0kzyl4jUti9Zthx5YcP5HLBDVlT50wrLG
/WQny5NJ5zp/OM27Ud5G8OAKVVr5qqgfe0ON3XoolY1e6RcpgdlTZ4YJ0W8MOkwQCbqUOvzAkgmh
2uj74lZTCkb4HlSqLNpTPXLrxp60E1EsP6UOjKmVvYfRxSiOe4gRk18RtigBa3dG3ruhV8S7cdQH
YHMjhWDHkJHDY8AZVEOlhgRi8pV3NvIszdvnEMnCbmoToqjV8uiP2SbqPeWQd8yN4xIpgCKP6qGe
8v8e4loktMkjITMMpuwgNIAbtdKZbubRDgg0EqEml5tKgfs0Tp62oxjCEKGlwJ+6+mFZZvQrQBRt
kUCD6ZiLRKWrzesw3w9xaFwGtYzsUAkbKOD6SWmD4hbHNaGfhR+f+5J4LLlQ8cNUx15yiOFAMAkq
plOzIoOqcpvjSD1M7EcjHI68OojjalAV9eCxtl01phWZ/MKC66ILTk8QwdGP5Q1l0lfvp+BI5Iv3
i/8pJ6+M+8HAW2GwrhknbDEhpwM4C8SQiPTmNOrBt2wQlOQlaHA4iN2oT/dNRXiNJcOTLtoN9o4Z
Aw/9qoBMefgM125O8jdWPcu2lR1BjDUOXUcW5FuhZChu71wQXAd60B9ZYa6I7zHCzWqq/nVY1MDZ
mIB8qZ2yRP+M/O6raFVmcdLwNRUM70xwUepRCZfSI9odtMCZjgy4xfyYuzufiGce+p3U6guAbOmV
AGnXZ8y9m9JJ/d+0Zx89heajqL+D+jvCw2F4ojZp40ckXYiWTaRHmF797iKHbwrHa6KcqupqpnvL
uFMBFBB66CmQNM3QqAJtwaH+/RMrgvx9ohgENpQ7wokpEWZzkzSxgS791qGmBadjUAlCk+JVN2MP
9MZsWXu+PlPIlBmG49kaBgOuZa54evFd+Gc5IGr5exjOT43TdL0XFYzl6MOXwRycBDDtYkQDCANk
Nv5wEfWT2s52LtajJQ4aHxps/fA0Q+cmbHEi0YD3mexs+Gn+UWCzOMT1Oz/MzpC2rvnD99Ax0mEP
VwwWcE1Ih8X4Y34PVyrYM4hysVMihCVLsppa88SfkwHo1XtLPqHPQykE01+ojhBmIS/3Z343HmdA
JDrW6HVxyXG9+wQt18a1L2Dl+gvCyB+MbVu4h12EYz+mfyGCGrwgkuX4g/sCOjdWFKO1g7Acrt2W
Xyn8QptNFzxzsethUOpL69qSEEJO+ELVljXjLaRqIix/u38HFmKSg3Ndf+Y3wRYxYVLzEb8CKzJU
w5v8Vz8P197Hspo55XJiBhrOhNKJ9z+5mt/p2XC0w7Cxrr6/rJ7ya7jmvzgIQCuFADJb2ax4Pwei
r50cIwdKRf5QDNCQJGDiJdlVtgmXAuwV0Bm4kNfcAdPHim0B3dff8mfdh8v4o0wuFbZy6ACXzGhl
oHvJQMxhaI24ai2CAooN9gur4Vp8MvuadDKnV2Ni5+8EQnqTssysnR5cNSwbLKY0y5HX021YBQZ6
ipkC5vTysZNPMkpy1hr8BhAy6yZ5zwo1Bo5Z4CONg1KT54S9S7UtsOajDUk2bOQ4fkh2Ylx89Qz1
HB4UBMFoBZWb02AZlocscpN/LTahMH7ucnbn2kTGCiYYq74N12NqMyTwYuz+iA91i/Jbn87dFhiS
vCjSkH1/ayRr7KWkkhbItojLhsjCLyBcnW3hrZuoRB6igNJ1GSC0BtSs3I6ky9wm47VN3jztDPca
Bt+V8o64LHwtYR4Xw1Uho6JkRyRGUTZBC+MDei2rOSY4IWZu3Jy8zOY+4IYjkFW+LQieIMNEfxtJ
rFzkv4bqDPLnoJ7mnWxwWGqatMY/smcb3g+w1solty0KgeoIl4FbYPhi7RMGiok/No8ke8APx4GO
NHLWcNqtrfTcZ1x+RMfAhGPx0JKDANlFXAfVTsQvAPHOW/WD8yILhJDyFuy5JrQCpHBL5IifPzCd
KApHKp6W8h6oblSu+QYWFt+vMc/LDXJsloM6Xwtu97Jxsuw4oqWPUPhYxTNvTm0IQwelA8rLnA91
/irmxe3RIO2tXPfwyRjvRTtFQ0K0kIeNSkAjc4SF/K8LyXJbDBCkoGoZh0JY+kztpfVUbEPxXeLn
vyQmcr2tx29qQPWhnzHaitsT9pw9t6l31/STIH/BmMdkmNpOwAoQAxgwcyTDwVOFwCGusW0PohPG
5OHAjMrlrxE7TJunfWZC188PwS1+kGGsgGr5WFTvanJDolP4IXOGtrsw3BqsuszYdvpB+mqBo4lF
kIMfMf8skgtcUZ62lMGcngyDuLCLdrzX4rpT1rK5xva/IttL/7BFa98n36OyI2FaD5jb93BXqNsW
/qV5EgkiRriLnvLWlUscRQzWpXjT9xPR9d0vvwRpWp7j1fdotA+uezHA87jgQBlzBZNrQSxJ9umn
V0+0hfhC8ZgXdqK5xk7Zw/xLgmMXYX14qNp/naTwYl55/GV0v23+aVU3Louq7HqJ/FQXc8UywRmG
q6QwA4AuwySIQTRhfPVegG1lUAYhR7MW3pvwbB+8m6Qgk9eOaQ0WGUvkwSQayzkWUMYriS9J8q7j
maDiSMqY+RKb71rxovUri7PHpLJb+Lv8oxy3XXWDdImAgvRtYqzj5JiGv4i21Q03cJdvGgqd8RqM
X5VxbzUMBO4T4aj6GTzJ9BiikDZADqWrl1hEvk3lE9v9PmJEcRhIOuLAbPGInLXkkrAvrF0TH1j3
JWSFES7Z2jx5wRWgmIFS9GmgEvzgONEJXDuoAv7FT0N1jWklA5kUriZdlfE3050BVmRMaM3nkLs4
TuPaOftumv5vGJIN8K22q3F0SD6yqDSIkA7sgjMO3wbinshayCALrRpmSHjln6fANqzdfEd5MzFE
srlBpXgpCThwrcl7m5hSchmkTQ7GffjSnlNnU/NBjj5HTz9C67L07jxx/OghsSbYZCo3EsQy8TKI
r674RhCvG64gvTzrMHSPorkm8cacvWehTSxa8iGNfzW3M2afH9Fp2CRf5A2xVZR49kApixbZk5tI
MO6ixtUOuEU/W4wovBVKkIzxfe8ajHa0I5ePV5sSJHQNqC7VcyVvym6dBz9JjxtWctFm0GpZDRSA
/bcGIehqmTbFoQ6NxDT2nDC1YvcA9Pz+Mt9jkUJIMDev2SHckW+KMLOzbYIJhackryvQZAofHR8q
RkFE5Ba7CH3MVWZuNJugwcNZovK2LRJAuzOL8y4H25a6kTXuQ2PAzaBF27KMj+yPvOtetoz9rXyT
6PkXuDOIBTpJStJIWOv1lsTFMKGV0F1RhzmzB2f1UbsN23HY9p2LlXhJcTmQhrsevkgfDPRDo27G
ByEMqHy0cR8REwedpsFpDxko++SKLS0lztLE4YFxcz2Rmhd1Zzm8WMM/RVrXEHu4MevwPeqilaa9
JfIx6oiBWouU0ELPvAQ8gtOIQ53OoLBT/ci7aPooF7dtTyidk9cfbb8JiZVku7RWOYwgJIHy+6hs
Qww+u5PteyZI7JvWntWwWuZoLHX+LHm6G0Hj+sMm9bgna0wXvHPW7IP8m6tNnUjq06J82OT3xhbh
Ev1C0vtljnsOORQxab8Zfh7d3oBrmFib3HfnrkdUZ0NEzotjNA6whXTkwcSaFCcYtN4zViAjNiiR
0K0MWyPlMCCm1xc2PkP/mIMFJx5sOd4F8VF1qVNgiiMUTgrjKIvfK/niI0RPoLta2YJZxYHRNgYw
6UPWbnJ+Q/m0QOON/8A/VfiV9bOMTJHus33Pm6sZ37xiXCjv0GZEQlV9aC9DesqEgxFfxcQn6Bwf
vkJcmdCRQwwSBDTghr8Lxl2O26TKmCuXhfUE6DUxUsqhfmTql/gLiNJ+1HhCLbrbeJi+0kf6G9wQ
g3Faq69qXMlutbPW+qrZIPRZYLK1Ho+Da9j9sdxG79YOvsOD2Zan0uVSfi6UJ+ZfGnc4tQSpsHAW
I9t4al/9L1dDezZodw/TZnpGp0hYmb8d7kzUna5md+5EN45MA0Net2DgBL8rXgxYrHf2oDlxv07k
dXAbngMR0TSfRDfWc7GP7NeUdoay4XDUhY1JEaiu0kNGlWWudc5002ad8rHZbfyYpEAb492gPYqd
SwFMtaOpGMassMEvalbGglbNAxmFKz+QWLXhnrPWZHpRGhJPbbELjivqQBVdUrTWY7rw6FXojkB6
mrAMMETAMlzeYe5tyGsBvhx7Fyz95JiHW599o2CrmB/L+MyGbMGVJ2UMgY9km4JTdhvyHDBHDmxW
yYRPez0LISFPt71DzQtUgd8ZPXyOUIkicTpAHhfLzWTY7JSaiA32jm8jDoxTt84fuHAwL0BMjrYA
IyqpsuHwojGF9KrS24uHXF2n9ZqaVBg5wx8qGYjSVlRJonZ0b4vBMYQXA9E3AzkgiUo+4Wf/Em/g
kCL2bxgev8PiHQkJIq2F8fiBXiLgukMZBHODRQWPUUOk7wrUVf2BS8jRyz9RNUUtRg1LPwGOnGtf
TCQ6Kh1IkvyaYFFj6rBE1M2HLCIqEUSM0pOsFgIVay65uQ+MU4D5HfNkDh4zczTktWymxQtnOI3o
B3OVEHiDM80Pz2js+kf6QV/Hoh6+6MFJGTeZE0QYMC2FNzNYMO9MyT3yV3RnQOLYOPAVDHUQdWOC
AMpJ91DXGwh+yKXgGAR/rBC4Q7Cb4RE1GsKnFR3X3B1amAMsqMm5Bqm/kdBvFWs1Ww4oJ/q51eI3
0zzRLGpXED3eEUMko2klkrq3lz/xgA2JdftUJtuELPLPJ4eVpCh/5wlHsyFchjwSxBFoXuf/VGut
7SlsTKRH0EVxkPKRAMy3nahzdC49/SwR7dzil0Imz6rDPH3FeURipogPIZhov2Rt5wBfIeUXEvhV
SE5nZuOkXrK8BVKNl03EJox0HvkKbvUL9lCQGh6vlbQk0xYHdsppIaemWiMSJZOlFK64WHOvWR76
haVPuaAszJ/sq5R2+kvTHI4044sth5vD+uJQ55ibIFMgO/nUP9kOqrP3b2SMhQUcbWTrGPh84JGO
/3+/SqAPIV1jBSOWhPcxcy8Xzb04T27PmM+2dvXHFNltjMnEkhMVJvhnki1Nnq4AeZsjHeIdFtwd
9FLwIycl/Kpcx8m6HlyuApWwBsjgo0RaNZgfzPYMS6ISRQqrm/DFgQQERp9EpsFADB0VZuQjJYAA
CAbBnbyiuI7exYMmoDJeEQzLcRr3++6khCvhCRStiaseV00Vy0p4QIvsB+l+A6ZrbuZ5GolF4hJF
M4UuOvpEWeA90CN0zR0/WvLTISd4t8qQxM0swXX+wU0ix+vyUf7SnzIAU9jbSHBCJpNDAFv6HKnQ
EUxGkuvAvBQY0pUOGw99CIaJDSre6tYK/0ySqDWnmlYi2pGajQVE0Q40R2ZD+uVrAs7i0W6SqMSX
Rb4qACUJ26UoLByP/OxsaxEtKdJ/zvsQUzk2IS2bqzMEQwNLz2OSVLtjs4Uqq7aOmthysIIdCC4C
yU30PlvT5W6DV3MXvHWdzA5PEO0gunnWJ6J1GDW4XGJAhZISp2BgJuQHc7ddbTDMYAvjDBcHG+fG
Rtgr0ZadsVLtcYAH6WTCfpbhxDa2C7Jop2CQ0TqH+w2WyHJHWNJi1oD4Y8E2ip1cq71EmTOto7Nw
JXkLvUbrKdPmm58ZOnJSrGYE75nJ21nu/c0fCYTtIbuZASVHm9xI3o7Wiahold87+4BQ3Ng09V6/
w2PdqPcUurwKHy6bdcJ0NMblW9pO0oVwxHi0wQywQk6p7dhjcXZZ+TJhVxs0Qasc2payBCGDC6TE
W9X/LBObLQs6EO7IcNayeJNjo0wZyPsDwDmuQxKbU8z7FuOJnrNUFnlsh9Ga69efAYzQlFFhsx9R
DKsvXEd/RI4OSNJcYg/iItgky+elvvxfdiy+CleCOpvTsvQ35D+wmbCNwF7+YpejHRGqpWmsTZjY
aC3RAFzCj+hW/ra/fb9RvsoDgQjViTKF+/7SCHfer52x607GTtunlClrAYiJmD5Ktt1w76/SXiWU
dllfY2OZ2cXN+Mpssss2wwYpO6CM6ebxmrpLeoYfbHqJrTwJKz9Ep/KARzonuds9g5N+ng1VGRv/
At/Ac+PtCu96bK5a+YLdJcS11rFOeYrpnqPGW1FyyK8buCrGpoKZWQHKLISTDmZIf/8vHGgQqCpt
ohE92OXlsqrXDfxouHi4cWUkx2EuPhODlYAI4mUvwnteNw6qoio5G/qyQSr/gaIuRcyHtYiEUAT4
/txUrqntNPMR4HmEnTUSESS7a4o9QVkaUJ8S4KNMdQJujBgOMqrj1aR/NMqn1x24p2P6DCCzOVF+
g+K//E0/qO7YuFp2BiBSuI4TeZmOIFM5LkXo7dpagETeOgOSL3klw7vDmhmLUAQ+vATVaYx1pa4U
5h4Waqy1JO08JFr4DFL3Uuzks/iip1AhNDOwJwAITpMXoxwoKCm1KvwLwjghwf6LGZKJgKJbKCni
THPtmTcuFSQmPrncNzYt5u+JgHvY7FSmckB6u1zcifVLEmcbM1WB1L4RcJ2cSDPZYNJG/iaEP7Ax
bL4BfGbrM3hqgADfnp08AZ48eJ7s2RyR/cbqbHCU+fCfly3pwmsxhrKBLpuMaQJWKJSJB1hS83FW
1SzW/JJf4A498usAZU9Ya8Nu8DmGToPpFgFY60L5FkcGu8uR2zOl1ljoH2iTqm/6ksTCDXDp/6ve
vUOApSL2fFAp6Z1MjGNcc1zT+MWQ5JGeom+Cx4j0npsUwhkuHMDlxXWyvo0rFj+cyA1ZIRy4ZJ1R
OABu/3ou9xttqf6ijeW/5oszmfII/acFmaNZlJees++WUuWAXi/5NXmzr/+FMj5IC5QMpbxV9R12
MIWwNThAESzQLbN8WRxk+cF0Q+btlsf4Gp27feVm5+7c3KjbgRd4z2rUSmBlL9pqEzAXOOBVfc1q
9mP7GlGyWLMM/n+NP7gcTJEBP/EHj/4pHwncjw/jIbypPxRgxVf+q30x43rniCRcCfxF9Jf9hwRA
be0qSl1xbU7cQwsOXew+nlTTrQaejMnXgUGAggUGNRReIGQW1BCtAM42wY3Ej2P+XX6zVY7v4d1w
oALDK2REUe+7t/+1cYHDp23zu7FFUHof3vzX9CaummWx9fOD8UvqITQgZZ3gS/QjvcERhgANa31a
x/fmTf9m2sTZxD4MGZVKOII2fZouOnAfNxlRgQvfCQ80spMBqHKUX9R7yReYh/7TbCQQTowsSX8N
bN608MGDfm6+ghst01wHIvvZaOrGytmWmGmSpQy3YDmyY+hOjVB9WLQPqVjN2+hN/iVK8k3+q5Lw
bMuZquj0lSv2rAi2PUGjUIcZbViLnr/x7+7+D82EUA+PCS3HNgpXHqbzRF0ttb2yT17VGRsVMLXs
RwscqiYMVSi02T96xN10eGCdxQr8uqNZokZojzRLIXUcRSKiMGTBX1yJmiMBgRDXhosJ4MJg5EEn
R0tHoc8+zYvllWj1jR6Al6JTTOHbSrJpt1I6lH9LarFPjcFdB7tyqU70VierWmVnKqbxjdcaoAYD
l8M/g2ZgmV75hPRlIViXR2IVFc5lnB1DQgKJ2sV4ZSn+K6GFMqPCn2vCh2wJcFhhiC+6MzqAEGHT
IrVD9tDY2YtXL8JaLRbNz3hUH2396EFlZwnHXA/Od5m8Nsq1pW4YFrO5tg/xdy5pAVUgXAF/oUsB
9wIq9PawmVjBQQmnc36BCim6KNd/qTdDinWqy2LFaImtiSbH47TljSn/Gp6v5NQ+itMEhFEt452/
y87NHdMtqKmY6UAFxlhQX3h0PpZT3EX0/9VhxBN6eibkDFkzpDHhtN2sp9QOlBV1sArp318U54Rx
0kJZxRsmoZZtvkl3oO3o23ujGz9Pd/UBY1Jgzf0aX1ykUV+yZfa/fKiIi9p3C3/f+i5rMaDERfFi
7mFSlbGjeSu2oZpGTnVVqJmo83glYP646WNQe6Pwjt6rF0utOvfDKsE/GiHCvrtP7nhIN+Gmf1P/
FUhI4AAiXY9dP1sVzFghBL/zBUysOHeZOrCbIMZcmJLD8aiDLNmJO/oHjq7M1b7ZQDWEEe9g9myz
QFhsrZzqnHB8UMJS/84/hW//Otntm3BicUi4lLndPjqnR3bA7C7/69/azwrHH7QvvGn/ZBgJoMzz
2z5P6bcjgQPgL7yMu4y4hWnVD+AYrabSOQz1NuMxeelvdDEyjqii3fxw5SOFRrQ5m5/YarIceCvM
t6pAFbZM/Xnhzr0AkhZyc7fjZ3Xu3OI1Tuzk5QMAMwLQR+LOZcBZ2M6/tUM0Dys17tFN9DUPiX90
XHR+ayAYrgTjz8qh88ZQjIAsztV5Z8ERBegGURR+zKAybObAHSgInwDGLF1A4fbCiQHXNKO8omdC
hvMS37K79R5e/4Yg4OGUhFDDoZ1vpW/y1H1uPG9dsd99aXdoMDoYH9aiPU7h2AKtymeJqG9RK5uA
Q/WJiA9Vng4A3Nk8KmTgYScNRKgt5zqI0+2INtNQqA1mjXhMaxKtsQiaIz6BHFcIPmvmUN0a/aWA
3I9ZojhLLzHi4IcQcso8db374Zf3IYGFyU9E1Gx58SD2QVd+8/FqaJbgci/m7P38sYk66nuSCQbl
bo0HJC3zZkfpCUmTq9Eei1f14ixtHyA46S9Ab1Tv2NeZNCqwMLt12axyMAi0acaCEXXZ3UHMvpil
iebexJkYRwsuWbaqE5eUYANDKfAYyOifKu7sbz0hNRrU1S3RXOmwj4y9Fu5SfQspBldkHXV8RHY8
wl3oCbs4Rb+4g5BRT6eEK0KZT2A3Yn3RDaYd7EzF2hjNpghXfr5OAYJUSPWs9504QPNwMAoVwy1/
yrzXXy3sC7EJqzdd7YrytgVcnW3aHV3bNRVxN2clfHjTIY5xeV/qgBr11cQ2KeElYCTD1HABjz1F
WxjbfIVKL8QPQWGEvuqatQTlH8pIdsknRx7ouxFArWimdUae3cr8ZHH1IdjOuiRpNyawbxNPbmI8
etEZ6BepFFDeVBh97CRp1aYsY95kgl2WFFF+iY8QyNd801Z4vrNNGPgx2JbvyFQvBGw2rsfTXqc7
mAg7dklDP80xdZzBEySLPv1UEEB2NDnRkkLvo7zW/mVSWAyze/CyFHH2sP3kyfuROTM636wzfBaw
uujXjO8orjnoVFwJojcQDy61P3tLr+YSpPUIdmSaNmok1SGGCmLqrbCwCDmcRNUt/XEnWZXDvE/S
X7W+gSi6kpPByRoi0hi0pUCyMf9HRbPL4x8D7WSKWwVMHSLNrEMnVafA67dVdiAI/XeywqMeBUcS
ircVIwOzRJDOtyOFJluii9VDN3ZrOWWQpk5vFaGaDf/jNhlmBuLK39bAVQOpBG+Sqd3UQkDFmOzS
yRG5VP16/ucQHGqoDMitn5lw52emmsMMaZGlHudtwwuXcftRhSZFcPSocQLEFtgmEs1H5UN6T99a
RACIG1E3VjN3grZwFnZKUHecSWUAvuFRrNSdmlzH4FtCENtRXhjczj7jPYUk8D7fjUp86E0K3RpQ
IWTDFrSDxXFfDuXM7BBdYwQH1iQ2JKv71+VdhZlJK7LBbUtRPlu0V4lq3etUReOmHAuTjYpmXpfr
N0akHYGvbQMxIm5C9AxoeDANUPLxHECXpZerQJ6icN1PEQaS2K9EQNEo1X1FWnYCDWFVU+2bVdLZ
RQHEF+vbPqkvVULIdQj6UGYDsKHi6HRSnuRfS4+Y5OQ76CLPbWJkQihCPToPUZDtosZ4NuDv347k
rtPK9l51LNP4QrQkVqwDoseToOPT1de1d7fEeKsP8VkZs2IlWbZE1fjpwwQFe90Cm9LgBKSPGcFg
D6rETu+PgwuBaZ2bgitXuCDo1ezPXaD8L5PmPmKGHoXtecz3MAHtbMQiTUpOY4SGlOCdUYWCBnxb
SVddFp1c0Vk3SAQXsvBbqZ9hsAk86FSHhnOgVZ4NyXpEUotXH0MITh2kXbgHaaxYch7kHfhCmVwN
b2d2r0n8kqJ7It36Q2FuvfwTTlwLZy4SdvX4HrPTJPmvqkJxX1nVvs6WyVlFhyq5bHK0x1QltHjY
dzBORj4LUIerc7bpUmjpLjyQEf43+kIAFtQVu7o76OE5pEbheFH+H0fnteM2lkXRLyLAHF5LYhSV
VckvRAWbOWd+fS/1TGMwbTiUS+S95+zo5c8wAxvgGeuCnHoRUCsIK9g0WuqTKXqMgGyuSr83WHgL
pipwJkDpDZLZTwaSVMJ4fbTCWwfT2rNo+H1JwZgronAWvRXESDx2pq8TWD7vR/Q/cqCDJq/WPRUu
iUme58SZjHqa0O36MoCwR3jJOBGRdBGTt2F8HJWKxMAI4Qb2JSBKRDUwJPu6+JGXh1JelSd71+Ao
1t1NP5fYgVs4V6cu7AqrsRCHcOoz55Pml9W3QPOIeU2MYOVjMNiLKEOG/O1nxDDAgW4ZvWkd8GjC
mn7spQ8SkJddJrhxB811ryyfYG4q1rPYtdbTU1y+2ClOxhVRHMSS04iHOCHd0DhvqIf49lhXS7xN
eTiXGbPwAIkvzCejSgA8ZWw1+TmV+nWvycJn0WmeCWrnLBZsmVfEnAk0G/q68sgGj+FWFM9VyRI0
+Ioa1pTdmy8JXvLEZtjNa5dXM0aT6G2P4aKI4UJ2UWFTy86mJK5X8mLlJpxUlPMYCH1FxCi4S0aP
e95kmGTfXUJ+n2Wf3vhXawiy7lF0DyDZfIDxQY3y0Mtgs7xZccWNKqibPPvacJjwkcsHaFup9jfC
6Ah06PftTWK2lIgqu42bN9pbbEvDLi1pazn3+ZWMpEm5jyzwRssCw7yv98YrjZh0sI9waUtGlJM1
BkycGrDSxnus1IMPQ4jMu8jPjNsmfzh0fucqPHbjQUnCUnEVee9Mlpvm/hRDFSEfC3L9oFCtHR+1
5qHmd137MHv6lw9c7Ut1bnnw5O045sFkncWAxxH3hQyUQfZR+iUoIY2L2uhGctAIx7ogrtoTqNPp
ncby1+jUFl4t85B4JrhC5xSrI9GOarrdfMjSsJD2ZulphttntJM4scSCgAiYoaoFXxLN9Gf5wDjE
uynKrzmeMiXgdZvbU2J5LT1U3ASMOkQryWFHyLD06Ik5l65GGlaGlyBdd8BKYoVNMtKhQ/KRuQZt
76hL8Sk315uAGGO4Tzz1EJfIksw9Hrd9NvLc+FX9aRh+LD9KyhJ6yhd3GbVoku4P7VWLAnkl+vma
1FDAu64T3ivJequvq2kr6OCIw1RskfYpIvrYs4ERESFuvqkTUeeledBYZyT682E0740U1qNjVZAH
XvzkI87PuLZsvcnq+hCpQpb4D7pK0i7M7yjWriXV0ZNrEVEGdw4dAUa0bxUIHx+9Qb54C27RCbPm
4nGSowLtC6i5x8J1YaGFgc1zdA5F/N/g0YWHyGATgl70LURS1Lj2lB4UJJZ+KiN19+R3mP/oIpX7
sInADo/IbgUZ/JLO48yXYrtB7Il8LuDD48c5/214Z54jY+Iq6usfiw5KV0d7lWfJRhs0KmvLaxAy
rkDjL2B9qeHo+n0a7xzqW+dy0hp6gOLgqbCaPWMNB/0Y6++icUEQPOOM0Pyt8fjfBR6D1TnJXrbo
FWJvI93C9AwKANvjtLxb+Z/+TdzOk3BMlUAST5lxS8tAFE4Z3cmikxCCq5+E6SS1gYY7hQGQyHBW
z5/0oNqGw8ueDk6WuM8zBkNMe1qhJOpDpB8qIWjbt1j0rPS1jjl8CJeaLeqzCRUiuy8+DtmrwLS/
LfdquafN74L5tJZa+6hWf5shqJ5TcZzssuVAibRi+qJwKZHO4k+lZ4BKhwPNjat1mnobqVIzuHRn
JqgGZeU4Jo6q+OiXEiciZlw5tzOhLG3L4imJ28UQx6OWKdc2kIxjSjIVHWDM0eV8pnqnUjFwIOv3
hv7O0Q3hapVI2pe/lMta/98Q4GVc0KA1W3FUKn/gwOJcRBFW263kRQFmcjL5SJ3hVzrYKFYQibTw
u3RvUGgFm99CEdNzAhdBrPK9Ej6lAc2Zx+O3Kows13IlijYULDeb6NBy6Y2UCDwxo/dSPEpQ1Xkw
Y5NlAxu1j8E61ptvTO8WQJ/VQpra9XZUs6CWPSE5RH91afUSUziaJGFmt2Y9iMmRb2MEMWvdBTlU
5ndhRefhvqliwCyy9TbP4tZdJe1Xg4jwzYJY0zC3sNa4nMmGeaNhU0xRv4ccMo0KmopEBbOt01eu
TBBDRVamsYHod1ysAcXIFmULmp0NNogvh6r8/13E772NAUczeqd89ahdbVvwL6a/V8i43niXIjQ5
tpRyXxBc5gJwRLCSHJoZX0hV/tEM32Txb/AxvKDaYY9lD2bVM2J+Iv4+f00+i9c6O2slx0bf1+gS
opz+6Gb3B0isZ7HbXMQhCjw7qkLUouTx5zYT3wNbAVqbBN6cvX5UHAUVCt5MqLn+OpOUUIZ1/5UB
bpJFDyL3DLTXYB/t1qKIzWmqDzKDjezcZWdD/C71iwlDRnobxFoDKDVtt7aK97rw2+gAo60bZW/r
TNsJ2oQ02A6RjIWbF6sqHgvDxXxcxpNg/NFwZxpnfDzg/j0mplw+Tzp5Tn6pXmecauaTRolvM0kg
sRtD79UPi2+U4OvZNZu8FgfR+5yxZRUfPQFrA+2yEOiiVrhNvF2rhPDVCduFNgmfg28GNSyTEsAH
r2ipNOFVGt/HawckC9a8FedsfH8uNJkAUIfeQD6MZPz/XeN70XgL+Muy/TIuVZGDdY5hrqK2PX7g
MpGKUHmGudw0NTSbQ6wGfBB1+sFGvxY4DI/gouxMz3Wt0Ug9cgjyhLjHrtJOt7rZPaevs9rB9CIx
76InNLdRoKbi9ne5QERCoTlruTrGnWX4neEtHDGmwb767Lo7rTq8HKHGkBCLdYb6Uc6Z9VItFAnd
JuWWWu/T7Mqtgx834hPhiP3MslCTQgPATQl1LEV2FaeQIZSl64FOJE2hfOnVLdkIxqwhsJX3lrwZ
GBA0bvDDSGu47CKTafUDIWy/K7tQ690Y0TmU4W2L34TMUTqmXWe03rT0sdW2Lp+a8a2PvEJ11dFH
9TC1LjuQNDliEugNsmEPeh3bIXBorLgD3heg26/mE4Cku1Oz3uyrHOsBQsE3WAXtG/q+1vdw4dNj
/P/dN1AdDW6G6AXuhUPTyEgH1L0CFF5ijWIaVImdib5Hi7xQKVBTgllHtESjmP+tg0neAUewOq/m
hWUEdGSF9CR4+QKQjGKEj6PC1gDch1i+IwTqiXDQjTDxjqrH5JhoF4Aarf/kvJliNgZXmO8jKBz0
5yxHX2U8/zFjUjCBZ3v1s0a3nlAfphqHp/KMfFKdR3SU/KxAL3gb5U9LvW2AucQIzNOrVn4qCwTx
P36IJwGskukGbGSuabu9FsRJQRNL1wXywALaHqMK/0ByLNb3wvJ5fdAUyvWh4SyqSJMSlDeLKGYm
s8FB+PCcf0SSCImrANYiRxp+FArb3AlYOuQgRjkPBHlWk4A2AU07FsSrMpz2B4x2+XxFHDUvgUl/
YPlRLj6rBshWJe7rxJsNW9bDanqrngQB/q457OZQlU+J8Risi2I4Gm0iv7SAMHW7AmL16FEvV/Jq
v7Nn2lFjTyOb0TP8Ioa5xhuiAoofrIzVLVBEn+iWaHTLviEi7pWKYCv18bxXWpCBHzTuOOH7/S40
GoW9nEZ0NBEstXB19VnVPxTlr66zX34lJE8IhBwcwaa0FQvVa1+yYOwHxKmW3aneYl4590TlLjav
uhEi2cW4WuZ8S2/1SkG2nTRBkj0EkSwZD02zzgC1BGLkTYmDZH9jeyROHtQAfE/ninX4/ErRn6JA
zfxleWfeXIeQr4G1UFqYMo6rzKpzYjsQpWDe/DQ+ziVQjU0Rp4X8t4pdjDTYj3g/97LCpnHOZn/g
BBa1Y2TtewLpqj3gKU049WqS/05E60zHGHomuUVdeZDH0Oo9qN5+DJPnlWxDaesScj6npJGk87rO
61mLmdpAYxR220CVr2ZzmajYmOjceWLSSeRq3dEcvs0WlLbffGVJED76xXIA0bp07XGUnpevea3l
R89v1QeG4S7CNYOaNUwILS09bVBDSnvt4VXn0utbZzTetfmUWgcO1REjn/CaTuHYnpg/2PfU6CTm
uGfDiZjLdJcxz1GCIXnOMgalYPdUCc+HIkJp7WLyrEFXumTzJ7BlZnkwmVzffvLKfBtkuFypSIM/
IpGgCnwrazQaA/G0TB8CQWIb1DAKhbV1JvO3b0MIGsS6EtFda6gYpG9RxnEokUdHb412jrkR6xty
hll2rMZGCrNO13Jx+T9xdmmoFuzvy8yxzZFi5Q9LPY/xPUWtlvyiWZ2n41J+TDOMAds67aDIeozO
XVNP15znWtV5g3UGPkRDMDXXLGLK42yG3KzkbW+ot3r8mvEKKPYkuKZMpri3padZ/aMbV7HyF+lQ
xR4hhyu7tM5ZzGpoo5JL/7bL6ooWO2w+fMtfkewO5LCPYTn8rIUnCWeYIUQB9fyUCxmmMw/nQmGu
CfTI0y043vq15enPHAf4VonYOYjwdBcVrRYnh9sXnha7/f9AR5bYGrIcliEh7BBTbtUrc86QHuT4
01D3uGLIPTzl3XvCtKFdFD18SgqyGpkzekreNfEZOzNccmMLcV1IG8E2aN/1U4IDwjhacdglh60/
Tv21yXgty5cBLlFLb0yFbPEYMESuvuQzxyscTSDMyd8JBhDYQ1YOa+Fm7Tmm5GP41jS6ouPngslc
VkTuJuz11c3W33H+1PKHxIf0REmEAwvLVlzXONBQB4H5V+EqHqwSyPwSR96ynKuI6o191Tkt9KpE
fRlI/b7Tj1MbPFVgjQubmKdHnWAlDuZtfd+sV623E4LD7Ip3p/w3pK9yfjcQEEfzH3IUqvnw1BwC
t0dhLDZ0zJLqohKk0+sv+8L0OsQyiIUEOyW+CLWSyk8GQ3LL1r72Qn4cTfGyodZWgkiwDfE05lxQ
fFrEAHNfLE/XQk7ZN3xd5iJZ51853J6oAg13msdvLnDaBHoRQCrWybGu7BGJAllgAEX/SzGxckf8
Vm3LCNUibvfG5STl/yRotcE6pAkyxPSgWZ96DY2S5nYCqm3A3liF7MXRm5FfDem1Fp7Spmr7kw01
B08EG6CxWBjIMEJZ95ThtzKu5nBOckde9pX+7KKDq47+h7HW0GjvBpq3EspNKf5FMzxmGibpWYwD
ff5cKJQR71nrPav7tt+UYD+SSnCkEYwshkjtGVzmvwAokJgK4y+mTf3QhC1xqJuE1598o/l/XMQr
KQKdYfxFfxxfZTLL9qpBc5SHb1gn40g2V5IHe5GYWbJ/UklmsYLtLnCDADiX8y1jXZL0rxiZYZ8G
cPlj7g4dY+5hrMNOgoiECEgMQHuAXfTVKbq4nE+aYPaj0RwNrJ4DSpsKLZhkQ5ntGvWerVi/AwtP
Fk61/twOpwFMqeRO8y3DrUtb41Ek2sjazTdAwHQ5xlaIAaGfbVSOZeHDk/S9U1JostpbxEa4F5/9
aeJVa3nESVBuyPXj8lcwsX/XKMciEupqLp6o/GYWrMyb3v0m8G7sZmAV2+SmDHNlWND81P2N+jfm
W2NEUfQBSJSoYdOc6/owDMFRwPbO6OTUqd93YVGFLTF1vZePZDVjXzE+mq4L6vW5EsbDo7cAfVBF
kuapDZhhz1Hh9RblAB+JeEcHKwmvZowBJdSQhrfv1XBSJ1/M3EL1ReWA/aAQzkP+qkcng9i3MQSp
WuOHYXqbgjb3sFKiK3v6ggHpsfaBtB3n1sNyyRPNAItBjjHIqqHPw4bsHY0999hugWQhn/TMxNOI
oNTfR+XJloDCDbw7CVZwnNAEImFDQ48WpOZdlb0lxULrrXXQvk/Rrecva1oHa/TowTBBeFbiia+T
wZnixR46hG6AT9gPpheJXmsiJAY2uUg4Z7vtpJLeEIH//0zMBekY6igRN2daKU5z89iBpALbB9bk
RUEgilquTXwkp8AwreRvz/xBN4pONQtMQbWdjYAYoGCb32b11BohZsiq8g3Fl9IzP4LQHhJK0t0M
LRePaf41RQz8x9HaCdDFCIb8eMVf7THMdDEg6BMBXmYmnKBG/Zx5Gbu1HHBJ5C2eOhA7sqGcvuZZ
cYbyiqq0nux8cfUqFLMDtpOkOvZ/ImD53mVvh5mMVj+t97PpjOJ3n1F0FUpGGJtOmjhAxh2J+1z4
o5tCri77YaZm2Ucjq8QHeEADQQQMJ5ZSXzG8dfMKOUxWp+vBGN2yc0Qyz4ANIvyXzrYeZvUqAmZO
6PEWjDAHRTguT/TBjSiSe36/vIo1jagiqhhftNoZnj3kdrVcq4oAD4DqqwqLw8fXboqf7QXtD9Yu
WAiaccborfwD8c6rhW3NSlymssxiaGNV5CaGPT23dBmb11n/Y2Uu/Y7zeKLQhoBmchoHsTpWFf26
vNPiGEJDjcWTsl2LoNqcbXSRX0EtrYE57JvtJnQHhRxifTxKlSctoYp2d8TP8oLbjl5Q2xhdRF/x
duYeiZtfhQ2nnV+n5EuXr1H7RtnjonFOBFN8YFRKdUcaP9Cutc1J1hy010l84LsDzpOkPPNhQ78V
EU8luOx5Xl9TrntSphXUqE5a2GhDIjxffDnCiwNBCk2a6cdee88aL50/TUK5IzoKKk9MWdEOUheK
xMmtf/LlLrQOqwH7hUbMQcIWcLWelOcZC5/C+Y/ZjujVdl+nbMqe0Hhqcm/qj7n7ItmjYRceHCdS
r+biQwFAzPAUA5lK20HLQ2cz4Q/sBpmG6OYjUr3xUYFvTBXxmfKF9k0klBoq1mShISKV46+4myev
mR95FmEzWNkWqNKcKvOYklq52Rwv2eawUrFJ6euu/Ccr+auSny3Ndxb5lnM2k5mSusL0XKCL3/Ft
3/3kfPx0rJDObITjeFLU056Y6Ejh1sw4MVsgjzKXeWVm6VWdcHHVBpqgtZL+FaaPqIQGnTY7zhbY
jINUx1J3KOeBrJAqmthgAWhXEE27XvcKCf3xvrZOQ3scaq6KfSQeZyoStzuzH0KWCclKfOjiE7FC
Ak+W7gCOavGpGj1+/zXxkcOPgLOzMysOUgl9cFrF5WFCm8N6kReeOoRzdB+bU2e5A/g6MtI3rFyp
4mDsSK1w1U6ZxYhxkyeEvC6lBRiskW3O8wGpcy6HjXaA1vWmFTPEaZNRUqSXJXuIGW0l/zBPmvLz
D25ofOXrFrDl/hT676o85g3lK2itr7THboH8cREHKSZnq8uLNhFh+QVLjIWgSvb7BVM14Tj06lLz
2LgZ/oVXBfVOIoxBNu+KjNUqaBXfVHn3KRIAg0Lgr4loSpFAKKXJTDrXoWT+YK6A7FeADZYNVUIo
rhBWH0vHAQ+objkWMkwBBGWPbauiEyDT/tVjqKJR0P5KhBcay4Gkl5bSHwheSiWeofZ4NMnr343q
UVTOOW9udzDGY7nti2UnGkFVsIjzTlA4Xf+CPBv9Tl0BClxkKUXxwP/G5Mb2CcVhGUhA4H4DffP4
zLl8GyUEQEHSZ/XXCP08yx4Ry1h3mbCzPeJd4s2pT6iBhbE7mY6RuhDZoop9KeRxA5lTVafu+DQD
od/nvBXoKwABqSmI+QkB8yPgkMJfD+7hhR0ITd5zwkDFYemIdh1RfcpZnmJhWkGeh5zqb7HXxNyJ
m2HDg+jLz2g6g/GtmlFYqWyKtHgZLHYKT1fWXtXe+izGlukH9a5I6bYNCNOn/jZ6xuxe0438Jy5c
gLeB6doF2pfQtnIXhyi+Mhw6OAafIiI7OiE3mv9NlYVmMZaR44FKbSRcl/rXtsDZXRmhQCAzwZng
nYRApW8Wqw8ZsOvHkHESBpt+KUCuqITY2tZv6MViU2YytCXTwU+hk20AIPsEBF+6X8Rr+Vdcwkqx
PvC1kp/qd4AwivAzUm9Akin60V9wtAVXcYMjWg9EFjmC15/yQa0/ruO3Lh3VBjkiKvy6thcyXbd9
l+0IMJZj5Cqjj28HwxquTiKNHASBSD6X+FYUyAlARTzGJ1U+DgsF5bFTLBcsLQK62eI6Sh+oS5dv
zD0kvuJepAuhYFeOLU/qfkZ6g0AGVg9rul7RfHFesvPTzZUCZhPE4ALloZqE5LMN+Y3PA52E9RHT
HQ7sKR0V8SJEqNSuaeGRapVu1AeD5rJ/IovE+j4g7KVSM0wlr0TricgPff2PXuy1lpyOfWntzWqf
yKgNjwonbP5ktWG5cNDq/9D9CJSS03DZ2Bt+KulAr4weVNLBeswEYyskZ/P2qxuBX5Qmek0ZGjIs
A3G+B7jHDgGB4GULpDYDyakhZV6RAX2OSn1mx5LIvSE0mNH1l12XJqQXkLJ6xS8SbiKFUjbh8GZr
kyBOIr7+TZBp90oM/IpcAjZF7S7i4IjYFuCXgK3I6oidsbDZCfMcT2BCvI6XtVhfXaU4DmtYU89H
oH1/QJFHCSdgAza+3mdMgJUyUVXhZJPdSQm5Yvh+y1/9lZdeq70J2j6HJIXHo4acPuIXRr5YdGEf
ssrJlAtTqZn+bfSzqTjd4DME45Cr3/oE7yBEym5e4DE5CyE0ySChdMCvt7M4kCz6tlYoAU7AoAkN
hQPidT8t7e6DtFKrYXhQ/0WrQrQYwlTQEPNhUglshixWyLQBAnn/ldhGHUaYIb8ERwNYl9b5KbnV
8N37drOxRFCF9kS4mMJeILLwd8GyTaqNFCw3dwsAdkbTX6ihnpcu1no3aVvFnSHvddKDPwrqIgk6
qDLAmye0q2jhqF2t4rVc95zPoDgEF7KWd6h/c5yUxG75M9Z+4tulnfFu/uW+1NFW4BEkPJr1TcdP
vFMo4aZTpOGBp6Q3yLLDqAcDez/JEyOhmIj3iU1Sb2ldXKAACFPYo0jNtzMGEBQd5q5jX0p2be+0
sMM80CwvkP3EpOBF2Ck6NJu0gzq8IEolMi/fPL08NFgsSX0p9n0esGt28WG+1YufbaGOsoDQDdlR
iOBFBi/g5KbUAFLLZxfYmHG5u9HAlfB+biv7Khuewbh8hticugfTXiacZfqPLMvvNkdsTtZKt6pt
cLoZni65EDZQFaK5R9UK267r+4LAkBMDfIzVD+29aGfcy4uTpsV1jiVneNo2oxfGboS3Yu8kn9ye
pkhBrjfFJ0Bm28TuoXMnMVr4CEIqGJvKFxNneJoL0fGciX5FEeoagBwozRSHfziX6vQ4lX/2wwCe
7CRA7sjYMIrzLkM5CvuFeS9zttrPAZ6wGjPxG6vDtSQYLnKACCATLw5apo+t5WsnWxrttbuT+7si
H4wcOSsNjB3UPQJtOdL3DRNgRKKYr+UOnxnPBjHGNVcuTQrHFHiF6EUEgR05PoeNFLne5tZEc5T0
/FKifvbABgzg1cqT7Zjs0wCuol+LXiJS+eogWMQkX1U7iU6aZo8ksL4Xa3YSbaB6RIwmbYikA6QF
Rr3AmJyUSJXUZoJkHXJ1DlRyrJFMUHROQ1TuVUMQC1Ckzz+e1iWXfS+NP/T2rVPDkia5wTG56eAI
DNzNHvi/+aov6s/QtX6R/kkW6vBCEgOg3meiHkh7xPC1OtZ20aij1A9Eq6LRoN0XWqNAOgeTyg1S
asA8YNAMNAhmdOqgkYrjKLMIYXmMvNughfmxU077WcI4JawZLgyBwGrMnDiRiJ4StQsCSVAnvmX9
vEclnEv2E6okilzD4U1EfB7FXK7gXlYG1Nlav309/32Gdo3D+pgD+Ssbub9AKVydOHCEDZSmCc6S
8rfdrQTgikiBXxCmcserpdvSoyGydO1pldFVX2rCVSBxGVxOZGAixUn3V8VtSizEt3b4ZgdmZFyf
kPcPrxRQNmqmucDziUCfcoqTSW7m9JffUkX32jwyldN9F3POL0Nc0KOF8FsU7TEdDnOy7qSNhU1d
8soh0XIhcKz4YRwvEeshxuQzkLB7KF51B4LKStBsl9uN9yEpnzJcJ8YxQ5DcEm6CR57mjUDML5hf
gDlQJCJRRtNGybz4DvQSHw9Go+kHmElmiR9fINP0v5AyieZDo3V364BnVH2rT8+Hkup3LF1Pcys1
qi/TO0ExXumxUDrxl3JfYBmZOOjiwps8Obl+ZDqTU2clXYeZEARLoBeCqW7HYrkQY4YrYNsrOIf7
XestF0tEofuCSBt2r3NItDyIsU5nUh+7KzZZNnTO2b0sBmJ5iJB0Gv7Ik40zDHMPJhpSxY8ELxzq
b8HT7vwr6lz8HRtfM468p7Bv+M0+4SH4HvH+4WSCKlU6/2m/ukufMNnLayy93EmnBkvkH/o6JFyt
RFwgugX8jVTk9bWCFlAf8j2uC8jq7dDvxj8zu/BLd2dOSw/DY3zD6/bTehmzBifts62OXV+dMJ3i
mM+d9lRdADAKgiDgysLoqsX2bOsBWg9HOEUS88lL7qau8od8JPS1zTeZS0jeDMaNF7o/QxwGTvWz
3hTSM36e/jDUyZ+b5DDGgOSSr8E9mw+3nFuD/cJ0o2P5pmJ8wEyFSMyjIU62o8YBHTlW3gji8rl+
Juf51eQPORA9Ra3EVT5WZDDtats6Gz/WHcFP+i9xjUvqQHZE/7fw0dQnmw5DyctGcfpL/bYHP0cV
AZbKLsy2RMvDB9klx/4vahF29kX1EBw2Tu71X2AgY7BdcsT6JFZ9muu+N3AD7CR/nKiEk0ofk7iX
4kdvbzx36tuAfsTLr9mZHPiMtY/qaPz0L807/c2Rz8RDWkKJpmXx1y8UTXs+wnf1gm7UslPbOiAC
QuA52t3eqhywAxLn0Vbh7Ec2Ycv/AMWnMaj27ZH8ITSwxqG45G9A3tGR2h28Di8MJp12VLzmF4Y3
JmGoeZku8qvDG2AzOnj5Mbpw3DqNE9vqhSTgS0pk8cv8N/kRXzEKMEl8j39xMOGifIZM4h28YrNx
Uk+2KTu0sW7Nn3X2AiQZdofalbzenY/AL9/ZmSI3n6LkY/068iPtUbkRoulEZ2p6LqmfusBY7nTn
4f7Vftr1BVL9cW2/I3Gn8Ur+XymlXZbzeiu/SXfH9IaWH9Tgw7RRybF8/I3eC2+gLEn5TF55m/jO
8AtrDx+i9jFcVKpR+WLFY3oAJQn3jY+Kbz8e5HfBF0LroZ/Gw8x/8/vqRSemfhajLSX/5Y6P7syH
5jV+fMtPkkMzW5BeSfVzlP14ig8bhkCkFrfssz11/lE48y5GV4QJl+V/Y1J7ak/9ibdk5BcLd4h5
VHbRn+g1en0TdQtPz3NMjvJr7vEJkfPS/sVhwQO4MfJyi2s2moeItZnsFIdXQ39mmT3AThZ5l/Vu
MpOVRu4ceJKPkwz7vkn2rLSbv+Iv1tl6fX6bCLplzKUFreZ5kRx2ULN1J4GdkwunTLnWiKbQLIif
wORKxMEQvSlxyIGVlWcUT39W5Bv4yUlfqPHyOhNcS0OuJxYkOEkc+KQIAPcxzfNjMcTFbGOXEt4R
ayE31A6op8prdUergrJbvZjASTxKNamGK70+bwBI+IqW3l46HxPHktlUGRqf8Tu+CljWWQqG5AYt
bNAOwBVNRYccIlTFaBhyx1WEBtUvzvaBoxPJxhvrPrvrZgUJuUTGi/Yg5QZ3vSm/WSsC+SreiKYw
nq6ZUglnhkwdxN5IOhRdVILm35Oizk7elXToCZg5lwYHhJK999KO3GVsATkZG9TH3khd9KxDfkB1
ZFf+iPDjJfqHPRbBLRKjI/JYD2egR3aJh8X9sJ7kN/Gt+K1v8xd36XG9lu8wC7Suzc+7/qX4q2He
jp9mn2efGhQe2CqpGQ4Nu1p9HMLiIQbDxzzc4kNPwNcteSShfquOOXq7XqhJHgDIM9NHPSulJ0vz
fRjHDyWvdTtJoSfTVrg3MZVeKYft53AnDo3zrXvkBwRSHGnLHgKdc0xUPBOVJnLVDSnxYWDE85Wf
7dcy7MRtwvn0lAk8K9GjByw4pxexNmjh2tue43n4YUwGqugD6ifOGI2ItDC+y4Dj4U2IzmjMMgv3
w8uAqc02P/GlumjlbsuHRO04trMUyHhnnYeP6M+62rhBnuknaOw2Nli/eDRhhdcfg+26H7+R5PxZ
/y3hCKT+gmOkOePdf9kkqlHpxd2DTqMZS17hf7lSqcuLm0BAgf+XCL331hs+krDVZAJhTDJlpk8a
t6DS5Rfey6/D0068Y73qv6JjH2CHwKTp1Xc1JBXLX9tojzPyJP+dfMmhyuh7fq+O4jvy7p9YNfFx
8xiV+nZPQURIQqRWesa9sW4L8EzKhxwtxGtIEpm/ohpYHfUHSfEzNQlBODq+w1rP41PUtlBqfU4d
6KtZCsdG7yUnTsV3UKpceh3aP6352deUQ3IC7DKJsmYbSerMC8PaxZ9BuApyb5cPFKin0nZLZ6fU
p/5U1gueoWwFjCUlJdCemMYpa7FlI8dGH0e+aGAkr8SjQ7QpKXL+88g5S9o7LiBzD7mdo0JMKHbb
QbvwvIqHGauP9qwiJmHZtAHQJmogiTKsQuBFMnYl8dAwR6gEzR3QayxQZQWc2FomzYnXeRA+WkDO
uq4sL5MO5DERqGpxlUi99dVh98Doqyh7q5FRa7A+1ImCmwr1aiTNQaNp70xBc33BGzXxcBg7xi11
5YbcTUvQjhf8cTQpDviLf8VnKtruqspEPyVd9b0iOGOSWzd9PjG2kSqB5eeCBxMRESngVD1djfIP
7Ee33kXlEauPanIX/tobLjHRq58QIvO1XVIbawPpYNLScYhlYawfpAazrHbjG42p5YklNG9pTkjl
Hd1JE7sC9iB2Imu5L9sJWCiqL/12ZMnSCE7RdlPGd8qtOTYpPyLtmgf8efGDAcB0N5GXM0eW79Yc
TJVDIQUK+Sk/DbMt6qxML/15IxOn3vWWs6LZ2G48Jc2eJXCiW5TjizP/Bz9NpISN7mCp0NUwL0Mh
8fF3T6mHshDESDFCFTxpPEJ9CvhDQQW0yulxWbbcG3ZEwuazQ9aOdtZv+16/JzSVqfs42pODAE2r
97Cc51hjMZx8wL6Rx0LguODckD1R9mQC6UaVOfbMCqSTbaAdiQTDHPcfaee5I7m1nutb2dDvQ5s5
GN4GTlWRVcUKXbHTH6Ijc868+vNw9rYxGgvSgQ0IgkY9XYFcXOsL7/e8boKzNcj6WeexwrXypMp3
37qJ1otJ5DS6cYhCZAGHd0HFNOheFOVJiY4tM6lZvidFpYVL+G4Jm4nhNO04tjtrOHjiXsK3a+7U
w8xyanVzbx98XGx6JubPiDYhSI1U9SDO6nvqrWAdVXqAGmMg1CFAvzDVxra8TbUTzazvtt6W9SFT
3S7ZJgo68TUGcuWtNplBfLCUl6g8CfpuyNYDTLvUzqAIxoeYGTnc0aEI0vj7gAoQMaz3FDKSxxKk
6mxcubJxBBFtP3VnDq3gs1KuNHzBRcp3LTqF5rnsaDtstPh96G5GSFHy1DZHkxDY/8Row2hvWMfQ
HSfPjtUNwOsu3on09/HwI3IlIRrxgN6X8lFIaUtuFDbio/+J9nNOlleqvzKpB8LHsoYHRdiHxa3O
HmIIJPUFf5vZy5vasw/r68dsZ3Sij8jyZJp0wdB7UbgeQEGeY8cfIIjtIGY1+W4QTiXQGEwGt9RT
J/QLNOhgDVH1wzyewdan5kA51zioDykTd+ZX7TOe+yjnBwFYEPq2dA0U18jAH6xjbFakvSZSg171
2NtAnnLDbFOPiPCcWtuR6msydIqayAXPnL1/rHEwiecdi3F/tjGSNGK6fFk6ZfHA7cG+rzN2KGYb
E0f5nT456uRUR7ObndFGjgAHLtyqOgRf0kmMD1F4bLPHNtyazV0HgcZyzV0uN7Y75rD39HNyTzob
DY95LJlcmj3bIO3O3n94LaSOR3nJHg7CC09N3z022RuZQwXpDPTU7L26aA70zo9wFUoG14cdru3f
cbHA3KjQ4dwgWsVyiUUTFw/Fm2lu4QeZz/02vQKYOY7sxOxYz/oht+EGLkjuFgAbjhjKBfoPqjSF
xs/xOtxrMtV8ZWD8sCzWA7srEGXf6QjfSFx5dhWbSTaDoi60tt42YnjGdoFWJkYKupjtnSZkV2N8
SGs9d1RMZ+oRdyygHgwbL+vbiIoIEQmlVc74rF+UG201cGfZewkMLwjnXIXMlcAXzS8EXujr8kkU
AoqEVh+tpl75TA56KQi2lIPWVMRjw26Mt15tUxRImFhQLkP1PBXnFo2qQDZJpo6fIawjlCHTJqOG
oH2E8pmpn5KMa0Hpj8JQRS6LRJgZPTysQVMvaVci5iFypPg0cxGCZfdc4ZMkL2WPsJDHkipUP8vS
CXUpDyeIQ1UnVRlWQn9jQ99Kw0NaHi1rjXSb6iNxt4DrLw85ZM81/FE1B13mqiBiKJJXa+bxaL6m
G0QR4zfgQYQNSBYM6SSNTCzNo3vm24wdeJjIy5AnOpD3VCJ4l4N1J2sg1p0cYpE3Tw5QclgR9kWU
9lC5ETHC6N5IMzRWIxBOfbgHrndWZKZAiWiqj7FbUdgWNtQePNWhYYWcln/zPYieidnrNz1dqS4d
xqNx7Z756rS8MlCZuOqicUZluzc+lRdkY6BjF/h19+pSugfn+BodlC3ms6iz2d7Jo0h0mYhdMIye
9WexQFD0wO5eG3jnHEm2q2EdQHuA4gJi5tRLNj0LFQWptyuRYlsr6aT8mHEn/SqoT6IyX/jPIX5h
6k43Fx6CInIjKi+v6I/67XSX3+OrzFO0Lh9wyBTY4bBQnZ1B1XdOwcNwzE/JRfhmmZXbmHSeiT2W
RbPhgecVJgRpg2Pl6JKWmA9bsoMls5FTjQIPuRr86/gUZ8jsly0H0hMBOQfIJqa9dcmfNAjSFGZz
l2879/FA23U0E+fRe6NHUfelYNFNdsqHy+djfCMjyQRl6C0pyKo/wntEmpyUQrTjTYSXqrdRnWcu
pH+SomZxjV5JC4Qt1Gb1vfmaLYlfGWK0mWi8csgrj915eCOyH3EL/cYI9AL+VDJXPM4548KQhqgB
8F7UlVCQOHWzE3wwQWBV7YxpZpiP8arvHD569srrn5svnIrYhPiW4ZMHnQjXBVSv5TacNqSfvUFP
fT/SqSbyiBipppbCv4rn7EO7iufsgxiT0tuc3n4zMkjRm0ildrVtsK7p9M2vHPTboJ2pBdGdS9Uz
gwBkz1oJnzxgCIEkjG2XKGXZSAhg0ZmTv5MGzYsLVgS4A7RS3sow4DNSLebubPQSnK8dEc7wf0hi
PtNdsO/P8aP0ETGufmZho2HXNEQPtm9AI1lYi+JGxUwH9wzhh/gLGSAtkAULHgxoVCBC/CS6JG7l
A9GAJlmm+70CvozRMn7Ms6Vyd2B+B6jQe2k6BFZEa1SraBSw/YpMebG1fpaU8DhrTFC5BDVgB28m
M/Ikp+vwSYMIh1j0QS4o0h8ZsVZaW2Jd4arIh0HZ9CG+Vv6FR5PLaB78R/k4nXgVm3Ese9wmx+QS
XBoKhaNTrPCKRMKNiRGGA2CzYD4u42oF7IzhkuSSudmXhRpgod3VYGUE5PBHTs9Cm5mZAScimk94
TWQrH5QydbRvc9vNHjn2QFNW68rEz3Lhvc/rCMImcSj6EeZfA+RprtI8SNFxGNbCqb9GO/hGgNfy
51ZwGHQ3vvFTraB1fvEostByYTkc2DPScceQBCdDUJ6Y/rdk3GE3IQQQfCRZMazbtt8NwRfher2h
/a6EyE7t3nBiansCQxMHtkC1+JBnpNyC8TyKAMpHUJ0np/AZbBFONL5nTTTgYcaUOYnLdabSamHK
59x6O0oCXuPQv5LxpsPhzFyXBhVlZq+BLTkItyy6jRlU0SXOxcjsre8gX5P2gddZmE85nUUkCE2y
TvJshd0PDnCkyxOeLRWDmUiCthr8A+QmnLwJOC1oxTuBigx+X/EndkgYHeMEwhJWKYOkm1HedMZj
CKWdZwpcV+vEyjZtv6SawJly6Rr7lY4Gusd7rSUWj7gqX0jwPwIqfhxs6oKatJ5ty/6xigkPlrrp
+Khf1W2DRzXbGDDXzuYJT3CUgnryQqVBR5kVMpiLGGbv5S4/4bV9zi2Z7MKWASD320p9qoMX3Vt+
I+9UGUGxHMJPz7zl08X0diPg/GitolRqnVx3fd0da7zudka0K9ODqh/ifEudgds+yFzTbd4svc5J
/K3XMv23wNS7BPD2CAIZPaUQuZheGdkKHgIgd7C2QFMRStEqobYgSkBmSAdAQ6xyJoXwpyx5UnEx
2BOmEoha8SJ7zF+m+/TjYtB1gc02QlUR5iNqALnAaR0AqqB2jdSFnv7szR4LhHvIl/eyuI8se16j
YMSRD8Fp7ICOLCfjaHzhtkeyEeeu0W7QbpfE5enFUo5eUS1WGUs+ORQktc1Dj41AvPNMhig3BvAV
RNyF7SuIzRzyP9QlpM9AGJAPDxSizowsVSXThtQAVgjcZXR1BCJQUPSVRWGgWRDJUxL6ZBCP5kBt
OKG3Y0aV1RJOSGA3yToY3QDl6+A2WFiT6kGmmD0pVyrQs9j2lE3TbSwB+c826g4M/0rhh8mR46X0
khk9trl9lAfMfBXkDiO5pbpmkXDA8EK0avqOhuWC/aFv1rje0o/Kfduk+0DqCXQCJky+odZNw2mq
mPva0spg/wTPQmTZyrB2EBg96cIKup80rZNp7VmOkV9kFE88IMA0BCpPq8GyWyDB8ZHMDs0Xei8V
WDsseGHHOufaiwMyCsgzZywkZbSn0a5gviBHfo4U7qES1vga5owISCsCvy68C/5FqshIeGVSXKgr
pPHMa2zR7OQqUxOuQiLaHg2yRJTh4DuJrKD9p2vq57TYeQDn+AMc9o90jPhHpy0ELkEmTVnTu03Y
6Lli0TrsHB726kAoIo1uXbhk1iS9CUqYeMf11ynrBQGz9GcNRrl+SPWHYjxDp8b2vDYXfUHlYN/A
csw3tUaOtA/NW9JB7d77RDZzTGGHPGKkylO2L8JTbjqcuCUTWBDuBNZ8fpDHDRWzLqDZ4zbwLLJ7
iu9GuIsQcvjuhA9Es6rZQsxbbN0imaV6zlvy86dSYIfficABPQAszW40XEE/CSM2CUusf+TcjZND
xeAlTQID/uwpJfUM4XvNSGmAuisuonXiGA+0VZQcs/GmQG/sou9SED89HoHGRx3TUo4bRFYDF4Ln
kvKZde7hRIwMwMlOnz3L+kH1gf+Ze204iyARAg5zWxRXEyLFj5gZeHsKqX6aUXuWc6SbpoolrW5H
PCXJBk0TrXqVej8VSVD70kb/UZNCRtD3q2x0GLdFd6Ai3xhty7fHbEdH1JNcIdpTfiFMGp0x3zEE
lLSuwsgQYXBtR9Ry9E0FNr/GBgKRFOMOmMGvWV2Ik7j8dJ9lppSNTURlPuUKANmjUr2HkjMFdoCd
OboN8h5zxbRBnH8zAtJmOytGfLJELEHVPWgBe8tXS8TNz8azUwhtGQIQ86Bwfnw7/1YY/gMwRPdU
nX9XnMcDiXpsum5G5nzmmMiQqGV0aupdpp10FV3K0mCcP2Gr2iom/gjUdyqy4uOQH3w8P6pwZ1L1
lvID1l7NC/dYTQ4G3BM7BxUY2YW/IbCiCs2NKiLKMGvam4BZCV1WyouxpQETHMonOqCb5s7mkNLO
tbu7SII5DNRMFsTgtB9QjvQDUOiJObIcFedQM8jXFGqznib/Val8N1tTLMQPkTdErE/U5B37Tfpw
TdF20bZkb5mWROhUS8ub7JhOd1R3w31ATsQedw98ck9/29Inw7CFhITymBy81KFTv3NcWXikjHth
hZTCuvnpIWFYE9jHqtNPKUIgOoivYDzIIZ6aVxWZ9gLf29amBAZO96OhoUCt/nUAG+TyKSx9AX/K
IfWApFxsZPBxPFUQOhzmDOGUih36S0clHeEFVBwhKOIuGCxfc5yZcGzn4RfOnLxx59aBcBpZHAjW
0J6Y00pK3JJx2GplMEQvMhkHT+I0NU5f0aVd8C3JCKLyRy6BcwyXLTkSNRQhg4gr6yvJVhWUq3ij
VE5DTaRHynj3WtvixnDh8Jdq3dlRNQaflwlEb8SX+chkbaUeJ9TPHuIL60vHk2uRjqU7TepO6/Id
2IJ97QsfXtSg76htTTIcL+8+EeAWW1UPX8PIevwMFbaFB1nFFPLedo9WeyAKYDwfjyX6tiZcENDU
OQ3u8GHC4oBBm07alQAOjFmWRpaXhkxXEdDhOI95hitjaQOdJt9wlskaMsi3KfosJyRga4NMTLtW
qr8chlsWE7IeVbaTeFkdR2J4cS3LR6PCEf2EzxOWSnxmuOTElRLuJNjJTfQ82JAdHaQBdyi9W0j1
S4T8e98gv4IeTrmLmCBYzIUaBHjqymq3qBFF6Q0kSedBf2xOQrtVqFyki5EcV9nyhRlckLptRl8j
IDylyoFXFHLVNeh2JKj0GOJlLlBZcUJ9G2sUng4aqC90BAJP9JxGEPjNIlAGSWfqwFY1HWyY+01r
uOL46eWb0mdM/5xYexl6T72u6KOGmy502RoDYE+VS8u1p8r80ENtYWqOyzXMDhIUcnBdYaIQFtJG
DnAOadwmP4rFzaSMnz2OlitVOyYacn/D+GkJsng/fVWK09IJlYWVER7Cfq4dV8NtEuU9EBLcacHS
ExYQ69hFeKzDW19eze4xBMmOQirJ99S+5HTbqKceAKqg79FrCOFHqWIfReV0r8CxZR5LvNTJLcne
Q6RylFK3hNYFDXRUNNa5bJ4aiB79qcNBYXKLaqnRvvSOsXcXKbIyHMGM/0de2X37ZMrhJTb7g1Q1
T4MACrHyKVGTPAbMkkdc/M9ELIIVxTdYJ5hGKJsUnxtB2jHFxbYmAHZdtrSHhlXqwbDTbBzNh3V9
5dTF+m+yLkH6NsDEYDSc5K3BCI+Pi10N/irTXlSZdN2m5UacHunxdMMhAP6EnifdqbN7HUVaOnnG
Ir6Gz0RJcmDrms1OEtcIP2byPVADSi4PUaSR2cGNnjINctbVj9NHHeusRLwW09DDmE9fhBApbKma
G8WCIKMlTMCTCtbZk58GRI1exYagCESHAdqxvMJ6QCWlEVQUIhWNR9ZS+lyYe6bgooKSI7vp4Izl
s6iPdNI3ySO51wcqz7E9Wb47rKtj+JkLCF3sjmwKZOHOQEGjEVkjvqiwQXErEJVirC4ixHND8dkO
1xKiJFpYXNES20KCwEwqjPbat+cRKdwSjF2QbkQN95QXC+H77GhnTOOqASVDuxwFHQes5DATgsQX
pXCGzRMhgLBBlIXbjHyL4ifGCQnwYXPr6YOGNJTO1mYa7qX6KBYCD/3GgIDUXTIEDnEx41tdgXIz
UjPUSc2jBpElC1cTDHCecl+/hN5DXt5w6jYkN4/3SXgwYWlgDl/la1y/LLp9HP2oeRnEFvik1JWF
tTHYxYSj3Fa+yeE69C5Cui05wPsPtZ4d35m6JnPtPgfjHBKfargETZdKey3JXwd3xiz4C30fb/X5
EhTQZkbYJqD+SLqT2YKiuAzRIaZdtq/3Q4pMaRPL39RxNLisHlT63cB4AQ8gTexkr42LEXAuHyxc
wylnVWUtwkC8+/BVrOxCP479qQGLk+w0BFd28m0qto9clYQ/Fl5hBIZPEQVSUNAp9Hl6pQQhkV2W
GDORHbThKWiOeHlY1U5THtQcyZEy3rpGvEpKr6/LkGdslDBWCadHvaVL2LiWmT6UYIYJHsFyU0PA
+g3NMpq0apOBGX2JDmeKP5SdZlBefKRKM13pVoXy0tDpdNq1Ba4eyRozfJs0fSjMp2Zm8qzbyk0s
SHe2GK4kC3AWtpAUi8gXXI7WMYEVsaBzUwPL0JFuLpSz5vbb8TqiJkvWvuc0r/Wn/wnyuId2F1DQ
2DPJ6LUUbekqUJl5TWBZmBuL8d18LYCyWvakLi474WrpO8rLcKLoVVCtDmkAHcro1nVslG+N79JS
DQlfs214pbuGjRvNFhJORo2zfahsOAil7hyykFoyvsWAUhC9sQVfe5kVeI0d2YiQZBHhUnQMqbFT
WyoIw1ZKfmAgK0P990E1lR3ImK15KLY5ZEs6LIfPsrJ9BnyQT4LvYuAXg2vlGA0uXVMm4Km+p4xT
gt9orhZALn0tcxpMqOzOOjM0urQOm+lxVHFQ6MGXyBgZx4zq+1oBp8RCf9U3sOdkk/xOn5LFKPd0
qxIg52aV3aWScF4SGxBsiO6pY1LMPQyTTQuJwk3+Yk1LkwGIYRWNG63c5wXpNFY0jF/sRGut1xuu
+3ht0AtaWCitx2T/5pcPGlNV465kii9B6Grj4RJSCC9OVrbu6ZEiReLMQ9rGKRgw0Edt5EWJn5Pm
2MvXRifSmT0YWnXFU8aToVO6L8h5Dg3sINa0hsc44l6mS87Te23aOOykh3g4s8cw243rDdTKmh7j
ND8IaNQkdReaAAIoc7mxTFi+VIrZbLFh/g7WBxBOVI6xa6LpMBmqoozMxPeSrcYdEMYYGy0/+fLe
xLRbRG9Mz3vJr2GxkGUnvCQzBbcBd6pPSnBLazfGmgrIz8OQrvF2FGjZ6Oxpa0neFkTa08EzQZK5
HdMdGop+O5dnIxj2Z+0uIPPiOmfQOcko51acoGwUFKQGpU8QuoYZISJUGaJRGNmWlql0KicnKI/0
OmEOQfCMtmFMY/+ap077aSDlY1KvI5xeSchtvUMDis87KrPT+NYbdmYAMINBkCW7rkESGu29msjx
IHouho+a6OZQL+BCdYeS0yRjEOGIixDGaiCRCsOdNAbkuXMrC7uB9gXjU/EjADNVg/53C4PCIYUC
R6ZZlDoZM/Q0hlg86EIQnkibqtgVsGInh25cerKQHFPJrzcKJxnrmTUiKU4eay96Q+LRhdCxO28G
0pqW60vMaA+eGdp1wEsO96CkDbtgPLynejlitL7RxnX3KgGkxPI8sbFZtJkfpz9Mo4LTnQAPYiUx
EcBHYVw3GDiixUHmAbIoRB26pNqKYxBw99qCtAk1iS1PHhOw4i0PcnoyE01alz6NkahjxLAT6mPm
i8isDChD08wOVSX/wyqh0AYek2saGZIuMz1dcUmjos+XbeVx3wE9TrX4beSjEyUWQsFO/1ZiIXOr
QUUpxrRKjhO2UxXHRi6egGQyF1FrDBIS8ITNWMO2rb+KvpvooMG7jrtRcEK5AcxU7yqZUqhHzYe+
r6trGGU85ohzdbYp5OcN4wVIm/nGssSsCU9eru8VaAv0zVh7+sSsdiHaFvZ8I0qIQmV9gejPS6pH
wiQ2h56By6lmuqBJhZjkW9oH6dSfwtFkSK7ZWR0Wyon4ZWK5BBAsDC9ETRH2zbL2GCunNH+tmjvt
JpNht1uOF4IWHLLqo5Uf1Z5+Y3kovYMx2th/4PWJYSkMEk2/xcpVsCBlU8oWdwaGLPVKolTJZt5c
BDIiuXgR9UvfX3PGHon++nbbW5eieOQ5kXVW5zreq/5Flij4zYMTLUM6TKpH71EIfZhHbBRc7r2q
X/SMBpn3pub0KbeBclNBy9UKRc1Nb94tbTdMW8yomgyA6SPWunILZGKnUqQYDCHc0SAhCQlIMMr+
OSrWJnYq30WEAfrSI6qzpJtS7zsmsLJPzu0ATZLPgLNn2ZSgqWEsK19DUSe77J5onb4GTKxC039v
CsviBXrmBDz1TS3ojngpTHkTkCM5Zk/ZPq3g+rUkr34q1xT/3kl78cICWSP7n70AeXFU5sFR8tEQ
Wwo95tejIELLR6gUWwinZREUCSYMglCY9IlJQOVgZ0yveQpnH0EirsYUPvRXaJpjtZENAul4srTV
2F8HDBcwSrbCgoKK/q757ENFgiolsDCBlJn0f6+tO0HLdOzEW4GGQvS+Q+J8qf+UIztIt0rw1Ecn
0XqUcHWtcS0LTtzjpL4I1kmrGBQ5FtWVDR5LsTxwa1g+SBzbsp3h66S5eknq4ZoGZ2q3q1Du+TTs
zBeB6AcCj9w7UWmSOGjYhVlY9IUyIo5dBwCmYdkTAX5ZmcD7imCChHl6gg6pAZzlKOZ3atbNSEx6
jtCz9OdKBg4tYtmoQ+Wi31Q0p5S5oeG1gpXB9t8xjQHB6Lln5pdLGPrAkvpzHa1j5RgGH4F3Mjlb
pPyzFJjnOAqKw/EcBp+hdlSQ1PY5f/3WVq845hbiuzzbvii0wwXwmgghdPO9I4QfmbZ2MqTGmXgr
6VKlzQt1jLK4aaUj99zCqYGpZ8faKVPuIk9uGHwzTZWbabWgSR/m2VMgNe2mMmkIBgGNcAH2ijc+
eZpw8OsB/mr98DJ9N+VjEaEmYkMtmHrQ5JfSINaBeCR8MGxAj9PDMqLaCfptNCj2r0C36YAcA/Ge
SvppqGK210P90o/HrjhOxRd5kcJjACCB4gy97iBdt/26KTgJnSi69d2tnDoGJr6TDJ+SaJdVOxl1
oFW/WekxAzagHnrigirFBd5YeDQkmaoucIhmP40OjeZK4U0+xdmlUJpNy+vOFvLd9A6S0tLbhSa9
6e2DArrGQOPwHMhvlryJezer9y08v2oHXCFALEXbopV2Jr+flAMuJA0dGaB9ybQojJcUPRFQThUs
fU/P4u7F4R1TxkEIrzoWs9otjS+DdJDSay1TfX4LvXuMwqzxnzPafVDBmlvAfUCdMr1mRx89YLTB
Q3s6xreCueOeN1T3CJBmvHbKDE+1lVypvfM4cN1k+MqAc0b/DYSU0V4qxR3CK8KOosCLdZkd6b7p
5r0DuoTgOC2IHyilOjPPybqk8TshF5pdgpeGzTOKr0n+EXthADQ4cY2sxxRNADSs8CTT7aXrzHoE
7WhKpyC7TtIh9Xfk0ikcOIX2SDJX5WgBjZ68bHgevXonaKeWQIu9dBCuUrFLEG8P9NrQmDLqWBwC
ZNN6cVDDu9oThywkzdUw/UJVr2ySbGuG77icqukee3ZtpttuhyUpT5Ku5c+wPyT1U6Y9ZIzHa7TC
650IInuC/PM8SghqWpmOf9tBA/Dg1eGAoXwXKNtbMI3cIlm5CF++bzNeLe4WOjDAyLwZ3Oy+d/0e
SOeIboajNHtJo1cdOHZMcZnmzz4iU++eRuUiZ45W7jSUbtpJbplljtZC+GDKVy1jsq506vRlGLcN
gU/T3hXzKWnfdNGJQ3jTdw66sC63Ej4QhUfRqKsuqbnOk36eyS0QgkqBuDRhaJaebckEPWJgYrqB
/CIc6dJmFLjqDEKImUnXQLEusQQVThS4Q3JmuUKI6KwTS4SvL1I1sIllDIzJzdZnEIsIlbHLUGye
G93p/R0BvAJBN73G4VuinIfhTU72MfNhBqlzD+EUKkwqn0gWpfE1H6EnO9or+1aVf7QhfX74wkDL
1L1YbBvjpOsHodKoo545S5BaBBuruseInCS2HU+8RNW9Y7ZATW5VAPNspSQbX90nxON7v6ZHiR4i
W7EWKAJWxbKSbzQCc+VDFc5jcKreS8Px6QOByqeht8YTMddWUEkaHdDdszShV1cl5pSfrPFdKq9x
BYmr/9CMl7hHBONQJmytTSYfwuamenOhIY8ujX+Y9F0Ba05c63TY6NRzWhaPBhRCLX1SvW3a7ZRy
38KyL7765HWcjkb5GNcAet+zzDWmNXGXkVDfgLIA8AZM4XdLf7pNKIshbyAlbun56JuW8cDAwULS
MI4R7XRzOLHDYcWG8lf59tN9yzMds++gs0fOQ1+z8JcRHyNHIkHsSCKGd/i+QV6Orlt2ZdXGe9Hz
NvD+sX6N57lYMmWvfNXkB/wNTbD0+qlQ3hA1WpnLo29kXwEgPu/UpOglNmX46oGfSSL+az+tS88N
3uMCw0RZJC6qQ1sVDnJFCIY/ePDWVR+1QYhlPHfpKq0OobrXvKunfjbpt8G0fPQkmvcIqW5FiD3j
9rY+tWoMuVJXy3QIA2cP2DlTwlQiBIQb7Z7vQPlJqPc5s6MJswTlhFqZsnyfypsqt3Sn1SF0Cl2I
CFPe/1jKfUrzLSGa8dH4GtWJtCUQD8PQLhINjYfuXQDuJ8WOCnFNUiG4EpZ21Mp0ZC9Cha+w90IP
e6rufX7ovXVTglFHLIIXEgEODiKgM6Z9HD8Iqyx9l9SrmJ5RmEacnviQWNxkaNnfPcia4Eyx2axL
AJcnfT/IbEJuEp27GhC99s4REpaHJ6um7tMGZPSm7BEngTansTe6yFVlc1PvOX3RZZqE8VpFUUL4
bnHi7IutWbzIjOrh5GBb8TwAtPHyB2m46xAW63qtDC/VtKa7Wmv3WrhROc8JbNklqpU0PmgCcwZB
R4/6LDK7q3z56pIf9tJRRJGXrfgypb8ToQmDuu2oxoNAQZxvlz2QsFPVYyTGSCQ+LxRTKkwC2SV+
pMlD/phMYKaeczCO+SndyvUze93CmjaGdTTQDflo4qXjVDosY72/+tpHxyhZb2KYuRz0Vdi7qnLK
lWNAJxTBW9QC3hZBvy3VcnYeFZjqFE5J8oShoImSxTv5cOwiY9XlyGBd9KaZcGpDVAMgQBS3T51I
2pAjWm98yEoX4Gjs0I+KJsjwYDHv4Fr0orfdqY4MN36gsd1AkGD+GV0wJbv+mAdHOKNWxNjxhRnA
In7sCg5g7ZgwXxdOHXXkl6J9GOeuEH2lZpuKGJICkNxmPko3IK6MWtsstaQCnL0Us5ta2vpwUr0z
MVKmPMu0xvRjByvim3vDBU1kt1POEVXBr2l8mSoes5ZIMzvIjNUx/hO4fkxTc5+yl2GMEmuvRXwq
TSQi0D+IukN3mNxoogB8HsWPDu+DzVhitIl0ca6hydYmMZbNOZ32I2J7nI0Ysm+WKvZRZLp81rhg
ZBes0p6FTw2nYyYJj6nJHjq6GIukvMgpIeRjVbYywxrPlF4kNKDchP6NVDdQXmgBUuA0KaiVS76S
oDn8dm5cRuYqnmsVrsl6wpIpxBnBXkDfDRtMweiJwxv57W//+h///jH8m/+Vn/Jk9PPsb1mbUjrJ
mvrvv6nyb38r/vG/t59//03TNdlQLUXVDVUVVUk1FH7+8XYJM5+/Lf0f02hMZahGzNtipzAhBizH
b8ZOTJRTCX44WA5C7XPAksQZ8/IS9LZqBHu7oO4v4ZmsolQ40Yaago2qPdQYOmTPxbiuf7A6xPCh
Q/kuLpUMfORffHJZ+90nNyVTEUVThnUuqrqlyob++0/u9VofGx4t/zgoSwh7s3+41p4tbcakdAKd
B7QlXuCDk+u0vSeAdJMnSXkWcanIlcp77y2FXkM/kfhXloAayaB5JTYXgy/YRtVDF5vGqdFVxHkQ
6Fem4lvruvMeftyBf/3dLah/3JKPvKCR7AfNL3/8j1ue8s+/z7/zX3/n97/xH4fwo8rr/Lv507+1
/sqPb+lX/etf+t0r8+7//HSrt+btd3+ws4ZKx7n9qsbLV90mzX8upflv/v/+8G9fP17lNhZff/8N
u7ysmV/NJwH67Z8/+rH0RG7Yfy3V+fX/+cP5C/z9t/+bNW/VRxN+vP23X/p6qxvWpin+9jfGuvlP
4cd/Z3nVBPxBF/9F0TRJswzN0mRJNdXf/lbn7Y+fmdq/iJokyapmyIamWHyG//yG/3xY/nFr/vjh
mVfYT8+OLJmSKMm8kiQZlqhZvzw7UyiPQqN16aGat+iHDEMdakvty0/f+w8eUUn6o7dRDM2wJFHU
dMv4/UKvMkX31FZKD6igvHXhdBvxUzlDA3N8Rz3++Zv9/qHics1fSddEXTctSdbV+bP8tB2AzBnE
eJjSAzzuOGQUad2xG/zv3mPekn56D00Xo7HHfuaA+zxiK0gAaMxO/4P3MEy+jWHquiT9emvGyFM9
dUwP/nSQ8aITv7rmHw/u757bn7fOP7xUP70Fy+znr6FHxjh0UZcdWqFbhjV0FUb28+T8519kvrn/
bY399C7zp/jpYomG5+VKKdAoLqn2D3TO8oEyaEKFaCcXjf3n7/aHK/qnd/tlT62jRmKiqwUfh7CW
V1cIB4oerV708edv9FcX75c13eRGX1vFfGIn3rPkCcgjMJkrjWb/v3sf8/eXT1LEqs9KJTtERfYt
JiYF8uY1kJXtn7/Nj/X0Z7fJ+v37jG01FXLFekNh4dRHDp4Vlw2d2lJ16H9Iy3r35+/4hxfQ1HRT
NhRVNrVfVh8WUkHT9ignRFqi8Xnynqz2f7D0VMMwVLZMYgP5l++UjCjK2gDCYgQmV/aIE2U45Ua5
rr17Tinpz7/QHy091WQn1dmxZU38ZVdoirEY8mHOsyeVofLkIPYMl7xk6dufv88fXbif3+eXnWEY
lNhq9Cw7hMiV0aFpNbWLv9hF54v/62r4+T1+uTnR1FfB2LE1dPN8pFloL0L1FxvcH18uVZ/PMlM0
9flr/rQv9Kbm5ZYXZSCzsm0XWfhBDPfOqx+08PDnF+yv3umXPUEaGPJWDXNWi21D9FHUZfSEUUHl
L46FP9rpNL6JTiz3/0j7kuW4cWDbL2IEiYEktlWs0ZI1y25vGJbb5jzP/Pp36PtuiwXxEuHyxhuF
mQUgJyQyz2ECJYbLFQV5baQWr3GtzDEyqgUodTSuCywlc1uxokVJS3fWV7akCnOJksqZGhF4VXCT
W07MTy0mQqwcz6gZHx7X5Sypw1yOpHJx749NbZgIqkB3saIIb6gVucLRzWVIKpdWqS1aK8acu45+
zz7F+Kv4zIbusL4U1ZZJameLMNL1Bn7Ozu7NrADeJECXDIUmqIRIGhfao+9qHvZrrIpPEZ+aMCqU
cJjChBaPxeCcmoQQ07CkGMQCwrtKBylKmSUeRkzy8ZQaoSJ7W1zLTIgUgPyuHnSXQAhIIPHAZfwM
rOcrjkRYQggumKXrkptuTFYEuM+Et+6oHSo9/yZQQ9CrWuHTFswTybRlEmoJrgt5t0o8iXRjX/sY
QzUmEC8wVPsGqsLATjT+PLZRE7JsBmnsQ/JWm0HcerWX3TZA/2Pdd4B139WqTHfh9C+ESAZT23XB
ytSGwQDhzkan1vGPj+Xi+5KlhJ1bDGGEhuLR+DV8m0Cq+GldgmoF0sFnYVsV7YAKnAZEkZSABaxv
938uwgK0PW5SXLeILvlkGhCrr4IAi5jKmHui2qSlJcy/L3lgD4+auL3zFI+ZW1CCDFwRu4zpA1Ik
xs3pfQGS69Vq4PGWPXCAAZthP9hnvOI6HR5bSoftyTF7KxUbtmDu1NYtQwiDIzUj0ob5iRm0kZdm
YB54ZNmeYiTc2q2fiUqEtGex6/k07KC4aM83k8ccBbRrDHC+CmnX8lT4Q2Jh1zoLpVtgYH7T9CvM
A7czk3KDEkO3JeUtE5SgkXwif0VXAEo5L/6I9s8oe1rfrMm9yuc/EyNQM5inSWHYBmVWE6CE41mO
fc9A9+dW/6BfANAPKXpu1qUtqttcnHT8xNd4Q4DcASKrwgnQ7RtUPcbNuh2gYo9eYd/aOQYV7OLe
wg3Oi6JTWlqKFS+Z1PwnSOphdKVntjZuPBF4VYYMM6ZJqggFixr4fnYf6h5mHxPfxKZy+mPQHsfy
cWwUl2vVKqa/z9Jbw83zoRhMXESBRAZK4uhVcVKTCq8pxrTGmYDeynPNGBFjyq/pCYgbG3QxYCp1
k5wwvLTDy/efJxt0fixyTtOMcdi1MKm0tW5NdKMR1OnX17QQoS9ESPlMnaBFoEshwo5rIN2j0ebb
4KN/GejqdrpZl6VSASmt6bib16gjwENQfSMA6+tjwrrYrQuZ9mTtjCQfYbdCA8qNjzwg+wyqizrX
tuB1GuLMWZezuBiiC0Z1JIOGrM+xnnHDGw2cjf099m6mTeOtYi3GokZz26K2ZSI0yNcbC2WcCEDU
uLA9geyhBBrXBpXpPdqq0JWFAc8DXub3hiJFWNzBmVDJGbgaG00d6eFtGKeHAjgPoXEQzXc0367v
4HQSH05qJkcKGIaoU1oIxHE724sajfiYCPctvAV1IIoEf0oLpDirUyxu8dhmQiUfYY9642U+S28Z
wFF5Gr/GBD1uZv+wvral2g61Z3Km3zFzFSQJjA5vpektaJx2HITZIHn8XO7Qz70Ld56jKcxYtSzJ
U6Sph5pYDM7FKAJWC01/Jl5807bNFUk2ygYmKqQGZR/y+XgkVcp5jVCV3oEAu0YXXr9d37nFldi4
XZlTBmbY0sYF6NChrQcfG4bZDbM1gH0CsQNEMutiFpV8JkbasIqQoNF8xIpe3PbZqTSjHZg/4ir5
y+VI/hXPM6ynOuQANDnSfvj0Aemxwq8ueonZWiS/2mTEDaNySoinQlhpfu0tI1DIUO2X5FYboetl
yODuaky6FD5Aj34V4rvS4ymWIqdeIwGxQWkgSwAnMfqtAIGwfuyL2iWoLmyO6qSQU+3KMK0mTmD+
YIEdYhBAYhTgb2VI/jNO8byjgSMVBDbBTWm+CoZ7ENoy1leydCBCp0xH6Ytb+u+XzpmDabu+H+0R
XhpTIxPCeRP2Wy+7G0qFyS8lw3M5kqGEnlsnfYodI36PmU70+RVfSPgNY2Mtxpiy8ml9WUsKMBcn
2QtJw7opge17G+T3XvckjP3691XbJtlK3uV20NTT5RQcAdHOBuAPJvtF/bwuZknPBPpBDUYZLnRy
GTxH0c5N4YdvQXCcoC8U2BWh/2NdxrQVcvwUhOlTIcq2CKWXIcbP6z6sJpM0BqBfg9sH9EQYzsZU
LU0U1r94KjNR099nyuai+b/hGmrThnUSALahV4Sv+VIkp0+90k5S1qG+bjygU7XCAIelcMSqJUh6
TPxS67q6gcMH89MweicNHGfrB7KoW7NdknQ3ditOrQIxXxM12gbBwAG2VLIV8ePfyZF0uBO6O9YB
ssLcvgOrlGdjUCoE/sKvdTGqHZNcftQmSSPaAWKADecewVq3/v3FHGl26ky6Z/v5EPu8QjaR/Rq2
HvCMky0Ie0/ZzeBg4zAtti5v0Sbfj0dOpmuD5FopsG0C+LWBk5NjXO/XRSiXJPn+wraKIA9gKKD2
ibcY8N5hZOmeA7Zl8z9v76rEb7F6MN9E2Qu4ulmIqVgB/oyBb/IT+gvP5Nnt9+iac6K78IoIOpcn
uYJGT/O6NHooOfklcrppOZAez4ptVB2V5A8wVq8lQQwh2a9uBzg0wLbUb6bTfWV7UHBuI8dzvC/r
MpdFWngYIwioply1zK3e7TsbF2FvAHbVhNM5okVf/PN3UiT9qN0wICHFFTgV3xkFgC+w9Iav6zKW
7fZ9JZJGRKSzRJEjYoPh1wagaKmwW9X3JQ0oDbOsLSNCEycurJgosjEP3utCEXJU5yGpAE2ylroD
EgEbXM1F/p3XgD6+olGCCrwc/u+hS0Ghwhtewzkqr2jBckDYUE64GxjfTjDfYzz93bFI0UFP+sCt
M9T2M/NT1n82vOP696f//zEdeF+LFBXsaOS0ndJOLaHbihwM+o0XbzlgXgNFWUp1NHJg4FWGQWcN
d5r0M4JpbX+OGsXpK3TMkES4dYB3Vr3FLRD95eGpba6p8c9Onkixx/NAuueZeAcZ71D3OlUHjt7W
u+gEpLJDc0wUSbRix+RrB8ylQL8blkP6byDZCflXcBSvH/9SxxfFzcZGW6NhUmFKWxaCo57ZGVyL
f0LXr+Od63N2AhzE1nNChQdQybKk3UvjWot6DbLAIPIAAPIDO2Xg0kDY9oDAp1jYoi68L8yS6uN2
JlDeaKBuxtNwzk/G19H5nyJYBK6018EhR0uxl4vHNZMo+R7ShEVHuQ+gWwOMZpiTisoYqNyDYmXL
YhiluiF05O+SR+i51yd5BRdnAr0KmQmAM8wCyAeqV0tjMTGl74Ik1+AXgrhZiHcT4LK+Gg79ZAF+
cVN+4Tv3abgJN2WxAZ5ipapLqMRKGhn1kRYaPcTyFkyRvXUcSwDgYmTX1K1rnN/7CuVUcvCb2Co6
XOts8QXPNX1934Lvzs8/mUX3d6cmp5HWUNgeZ6joeP23FCwV4BpmitUsa/x/5/W7/3p23YqJIOiP
hXnV7p0wvuf1t3WTUhwMo5fXubq1ItIAjeDWJM+i9oEqdC4wZdR1kfN3gqaFzhZSleZgjSWSqiR6
osbnnpxj/aUL/lmXMqnvh8g3O3zJXEct6dokhoNwa35HKSb0EjfcUODrZYQ4Gm1hu+1hXabCdpmU
OfhcyzxfR7SlFEgbpQ4cQtep2V+6CCa5iKEvLGYUEJMDYqPTgeEIVAJboW6qtUz7OzslbSB+Sy3s
X+WFT3U0AJIXJKsAnFvfssUEZXZMkjvgTcy8uMJaeuCXgZB0EK9p6TrjT1Z5ivRBsSIuxacwo6Mm
PORaXfAFo3OYTg2jK94zMQPxv86bS1Gp6nLhcTFMFXdQTzwHzaEqntY3bHkVloVeZJPplj79fXYu
nPa8ZVNGxzrsUNtTQJ4IcIQK2mYKp7ZsQu+iJHUWle63QYCqe2I8ux7GtsSzi9JiWmEedRtmL3+3
MEmrg8YqtZTqaHhoQEZjdA91c+MmqeIWuexF/1vT7yRmtn19burMCpHi1UBGdW0TwzSeQqUXRXCb
2kTH+aDgd3lC3kBY0DBEuKL4N21sIAnZiq1arijMREgulOp4QMjLGEnCrX0A2/tDfTQ+Bzf0THfA
pXruFbm9akWSztESCMKBOWa3veFvG/1Xal6zZSZGBixh64LYkt10sRcPvo0tK0HQOOJfhSZPP/BD
MJh9X7ph+3rNzHY6ErCOD8BajcA8PmF5rWvwoi+bSZEO3s06z2qTIrtl4CE3gXlXvw6g92ySfYax
6XVZyyowEyapQOZreh548APRa/gcgPFI2wJW7Wt2wpMwSBdUdTLV2iQV0FuvKUKKoD1BOIOJAkh8
nns2612Nzuf1palESW6HePqYVxoe6638uayfqhjoFMAbApsRMIrWRS0q9mwTp58y8wZV5dt1y5Dz
RDoA3uvvJtmtCzBUmieFUWJEhghNSNCBZ7ojW7B4f7EdsPQ9Zjf+MT/EL/ZOdbFUbaAUU7UgrjSX
wG9HTbMV7jOemQq/2rbxoff+XV/fdBaSYTGdorFfoLcflxVpA6OMh2lIkCV4xmEA0GjYgkYaVIhX
dIlcyJG2ked6m1Q9njUsoN4xQMklLYiMFF5icTEMMxAG5bh+yY7bGitz7Esk8UYJ4DJ0p5qHMSzT
4zCUb3YQuAqvuqAa00OdLdDkZ+roXbtUPlIPwqx4D+VLRmBZAk3vR93++RvKhQzJ8Y1DH/s0xZOT
1oZHDax1iWZ/7YGMvq4GqqVIns/kGpmqaRhTqMELDdj//GYUP/9OhuTw2rGN9WHEy8NYf83BIxAD
STToXteFLKrA7Eymhc4cgjZabdxEUIEIDHujCfbcF/QDbKYx5HVBqh2bfshMUJBYetaZ044BvAKk
RhghSb3Tuowl53Nx+pJ1Fl5lVfnUKQSysviE5/9qA+Ztx91HJw0UCq/9DqjKO1WoWHCqF1IlW82t
pkChDgcVa+eagbtHsSzV9yX31uJa1yYjfI4VuRUw5XBx8EUXHdY3T3FAVLotGFkd5FWGvWs4sKtR
LvP4Bh25inR0wVXP94pKPgBd3VwEFh5qWhBcll/azAfWD5BowNKsGrj4XR794KstjEUJPEDj4iBr
g2sOsYv7AmqBqM9hWvIboO9dR2wB9upkN/2uuItfQIX2Wuz9nb27YjtnwiWl6HIfZbO+xrUFManj
DgH8tSEUQhY1YyZE0oxaAKBVr3Bmfu0eWj4+teCfWF/H0tMarl3/7aIp6QVLUpO5HIbLDnid3FZo
9rRejDMARxEswH+6Lm5RP2bSJP0YvCAyXUDX3tp0YlXpQARBQSBoAuM5OLOo/bIublHpZ+KkcJHZ
bupbLlSEJcD04f7e04p7EbKvfydGChduVAfEduEhXJAGVLRw8EgO1CjVe4FqNVLE0ESYNb0PMX2H
6mYPgBIen2w7V8TxxZgx27TpZ8xceVt4aWQM0Dq3jDceCPHKGEAhoOCorogZFobEMYmMvOFD/0gT
ICgNXZTcFuCIKoavsa4Brsq/RootbHSXYt7hw5MBYI+TvBstTOlp5wpnMo47Lv5dV4ClLbPeZchP
BbbRBuiEwckUhcaBSZt/qXp03HAttp3BJooW8CVpto3eQRurQVVdOiCaZj3A3hpMTglUgL93AyAl
EyfuFb58Sd3QpYSXQ9sggJOQtJp4nJYlqve3Pcbr7UR3SoBq1RjnXt+7JSc3FyNptWWVovPzLrkN
7RcXWSN9vuL7KC7ZJgWWB3L7S3UuorTT6zoBKnPZUrBWmoMtAGHrR9RZF7S4XzNB0rFEifA1f+rv
4dWwte3CITVoTovkKjE2R7nEAGKDfPoZ78OibtB9ATpWI9lb7KumasleXsm7CCmZs/KkLmsGEVqO
uAO2xZ72J6NMDldsmE0omrswRs3ly5Zn2a3HcjgaFj/5rpNbYGersmvUayZEDtTD0NR5giFdnyMv
KJujGxmKE1mwR67rRABsg6MTTu7mzSOjHdqpltC54PsDpjwAbsa7UfX2vXAqEIO5IHTDWTh7yR7L
1gtoYcKRtcD2zOIjBZWjXinejBeFYMQYfc8UICFyh0iTlR4AAeDJMkO/T4aJfCm6I3Gg8C2LW8Ys
bnP0WFNAd1waJR2zpO2GEHkiaIOzUw/OHwHGSbAmrqvYZNxSjsinIX28Ftu4lsqvj2MQ+uh+gIpR
lh+YiD4VtNmvi1jcMQuv0YBNgRw2/X0WLpOKRAW6yNDtEry44MbLf4BX9u9ESPZo27UGMO0M5USg
aXr/esXzkJYKO1k8kdkypGw6HWKt6RD6b7v0XhTPuf2PBfRyO1bol0qMZI7FUETDOPWOpWlw6PXx
YA/xj8b+lli5wiqXzwXDmRRd0NAByVzCsurRHw0VG0FkHz3YAEAlio6HhWwWk+WGYJyB0YQwSYvT
MChbVyvgJ3UgUMZggqT9g4FcKdbGHalHRfK8qMzv4uQHH3foo0z3pstV/+RSQGIpdmz5+xyjUmgO
45hOkDSZx56L8UZcr81wY/I3z1Q4/KU3emzYuwTpTPTQ9VBhQ39q91DtppER/aWYmJFtB+jH8abe
aQeQlEVb3DzWLWj5pN4FT0ufGSlPE5rrvMQbrdH85AUAoTWg0LZftST+nBHVo8xS68jFOiWfMIR2
HhMN15zS6Z3RAX7yCVwHh8xJD5rC/agOTfINWms04Tg1SNPxPhK3wOpb37lFg50dmeQXOr8hKfWh
dKkfgaV2uI/G7lUrJsosVRxdXgqgiRB6BMX0wuUhsZx2XdxAO9BE9BYX4i1j8VWreRch7RY6lARq
X7BYqwY+mhGSt4IxcCfX9QgSFP2Kfmzowbs4afOKnkSlZyD8xMU/bQ0+C001srLo5QTQbvBMi4sU
kRaU8GTE+2KO4x/u9fgwgPcWJA7rKqCSIa2CJ0VNSI/wQ/NbNAB03SdQM66LWCrtATvhfR1SXBBl
hB5fHSgdgMd9jEFF9cq21dbfmw4grTNwH56IA3pmhUedHPSH9GAmVXLgPAGiggB+FJS7/25EYNly
wVFSAwu1LcZPAVgWM0FAX99dZVXvguVqXB0YIecWwmAEMk0aOHbzYIJNIgqu6K2Y76tckIvrIiqK
GqA+RnFLLPAkn0mjqBdMx7+yiVQKG6DaNmqio+5fR3svvw+rT/6XtgXXmyILUsmRgkflh+PATRRz
2tg+lsVzAN5FT/wkIEAR7q91fVSoPJXiRWaGYdSNKO+NZg8QRPomOv5QjsFpXcyix5upgeTxtC70
2tRDtp2AnDtxgWXpq7pEFv33TITkIIhVxbUoEfl6HQRYP4T9BBqdWFe9FavESD6ClE2RRRY8XQ7A
4pQ6Fm3AxHlmV9Q+LvRZ8hPcrItU9FA2EwzzAGZvzJu6BUjty/rBLJ8/gP44xfjzBxAG4GBpPJ/y
hZ4bIAQCQb333Uqq3V9JkQcBKwbGD2YhTXAjvKM23aZBk6If9Yrk5/9wrv+tRkhV1zEKSlaHcHNo
E4he09OwMzZDsQHFXLABDvS4nV5uMfSkeKxb1u53sZJjsJoRbWlthXjeAeEZKOAoaO3/bgcln9BW
mHU2OVbmi7uY34KaK1JBV6hWIbmCvqhDO5oGkTJev2Hwfhvqlcp6FOompr/P0lMdE6GcMURxTIj7
7M5z72KqaOVSLUPyA14TgaZhWgYNXtDMTn/+3UFI9q+X8RAVJXKEIvlleP+AUJzVitvWcrB+VyfJ
9CMvywiatRDKYv0VKAvHhGcPJWsd3YzfTN0/NAmqR9QcDutLW9o5VBAwEE4AIwVA4MvDCULUL6AA
4H1EpoXuA2IW3yxPuwKRYCpU/CdGWl7JPV8bAV5/27jFBsQjkHkAAXmu+VfkwHNBUtKTtSFnUY+L
cV3tEvN+5OPG0D4X4Mle37elkDCTIxfFPT5QHQjU8KFD/7OqYhBzIcAx0K2lscINqERJDo73mkby
DjeHfKI9A5G71mS7yr0DRcT6mhS6YEkubTSJ59uZi4TeBVsVLq7t67qApT6ouRrIsNPt0Ix9IAxg
S57A74hRwR24FraggWl3HDNh1VubKs5p6QnwQqTk4WyemKbponBNDvkpdcDw524rTNYRgMk34VZl
T0vObq4XkrMLANzYZxpSfWqYGyvZR6AbKIQis5qMUk5K50ImjZl5VFtjQVLoSLApGmyMGHDl4zYN
2BaUDTqYYNYPTSVM8hA0iQO/YVhRW50TMN9agFznFXi295Ueq4L5pGJrK5P8RO5lIEQZcCEftlMF
BVMijntjHMg+2YM6+W19ZUp1lJxFrHM36SqkKLVj7ME3uIv1DTvVG4CcozXT6Daj4jahkjiBWc9P
Dl3AwmhdSKx2IHbdZgf0ggoHjfsO3YHZrtsa/66vUeE85GZNDUyoqHoj+KLIuvXHzx3GvQr2CPrF
dTkKvbcl31Hltk55AwffGeBC/2J9HzpFwvV/7B0XAoUAALPIeAlhGAetmKZ/ezBa3ok70EVvwr3t
gIZU38N97N3d+pqW9+5doGxmAEANXDQb3gYRqp70ZjDAxk1+kess7F2OZGENeOc07sKcOeh5Cies
K/DpOH5wEzGF41g+pXdJknm1VWdxvcYFo9d/ZfF5HOpNkO7/btckowI6Hjp9MqwmT4ID+46Z/UM9
3pH617oYxVLkIoPVgTgPKcukDa8l2bHsQXTHdRHL5w98KIqBYmCN0Etj9bvcG0IfgVck48lIx3uj
BNOoBSYKmpIv67KWY++7LClM+XHl4f0L9mNW7acs7c88UXi75Q17lzD9fRY0vJBYMUjE0P3J+0ev
KUElXNxV+RVTv4i372IkoxnQKjfkPi4tI/jQDPA7g8g3JAodW9wtg9gm8F/MKau8XIstusLSewaL
sU/glzLZYf00Fk9+9n3JmxkBHnIaipjnm+C5j4/mCDJLbce1a+wRr2t4wQH8jpBBRjCIbydmL4Dx
j15cY/yUD/026xSbtXjwhsCY0TRVSmQigYQbLAwahIB4BMV3v9XFWYCyen3HloDO8GD/LkVyLcFI
tdgoIaXYoYFxAjEInXbTP4SvU+si3wZ7Veuial2So2kiv+xrHZqmZ/lItuOgly+CZVVyrDUurqjP
AcpKJwzpoo3J5UuNK8gYJWmBthQG2P/SP7D0Rm+ftMTfjNqv9a1cXNdMlKTceG3304GBjKFuwXWj
aeAoFMesHRVqsWhDMzGSjmeBFgWjiw6YFNWf4onFini9aEOz70veE08R0ZihOnubkhueHYFSuCu/
jcK8Jj0lFDjOAOvBoJXk1rQIGGe4XuLRw3g106cUHSPg//RAQWUqFrS4YTNJ04JnDjRqzUwLgfJ6
KzQ0ZeoaCIyvQOnhxkyElAn4NjgyBBDabqsMkOTlyL5omLFaV6/pGx9S7JkMyVAnC+48QA3dagVm
esuzn34eyxqdQ/u+vca9zURJFkp8kO2KarokZyAY0k8BkMdq/dv6epY9z7sU+SqOTp+k1Eeci/sS
g57wM9sW2+R2+AeFzewGLI4H+7OlUIXlXHQmU7LRMay0ODSAIV/vm/9/T8k/WWjOnd54haMqNi7a
EsEUIQXxEcYPJFtCB2YZhYGWgOnq3IE9tDa/6eQXy74qtnKy+Y+68S5HykJSK8srfzIm96XZlSdQ
WB6rfypncLL9cLyiyxjK/i5MstwwSynQ+uC/SfFGxvM0GBvEz+srWvSlMxmSzbYx0Fr8GAsa0xB4
m45lpA6INteF/B/a8L4SyWwThlkUDPrCpICocGoxy3xMfbG3dU3s23szPFRV2O7DjsfHSmvbe4p6
joNG8m4HCMW3a34MSLIYKvuoq8pNTkE4kkxjUE3MzDY781d3CPdiB/givdlO19rmWCli46JjnEmU
IknbdbZvuuhCq7R78Mf53Flf0qLHmn1f0v7U1CvTj5AluUW2BcPiONzq3veJdK9W3c8XDWAmSjKA
gUVo3TGxed3ZPlj78RhtyRPI+jB54W5V/eLL+0YZgiQHkoncJ8ZZy/22grBI0EMLRkI3vcYB28Ak
nzJl8QEsMUi7MRs73MXiwXLw6nOM9W8+0xT3pEUjm0mRzj8x85ECKg+bZoQ/hcgdGvLvIHbZrKuB
MeVYH7zTe0Yhg4ezwAB9XQ5GrLjUy00Rs9yJOXN3RmeVDupStyAZsR+9lvyLUWh08/bB2/ovWF7o
exIoaUcxNG4dCfyAHpybgQ9Cxp3hP/ydjOk3zLIM127iKmqRaJrhU0Mf0Ba1TQeFwX5o4QGVAzW5
hRZIm6EXRSaPKAfbCHz0rh8rcHER98kErEeGUBaCx4yBCzfe0vLec7+ja05hy3Ikg2QbzYQgY4M2
CvSvXS4v7pnvMy/vj11eg/TVI5jB93YldRNQyfuFF5ePNG2KUSF2yjTmqvNbLLrLbAZLAHOOlIkM
ml6KTB/1YwpEvwT00YH5ANS9HZ5FNgSPH5r20zeGpz87yt9CBTjn0J3PPg5K52MP/szCHY+2Bopb
DNX8kzKWvdAitxWmsbSr01gnKmMm+mfl7llLrxM8ErDhiKuCU4tuj949b6u51ic0hll/KUyyAlp2
3GcRhFll9yWs82MfFHd5wB8wjKd411OtSzaGuCtQcinHY9yxcMft0ECrYx4/mID3ObRJr9pHOdII
lC5A4mAasHFA5MnV0l6vwNoDMrxjEhd3jZtv3b59jPXqNIDE3e4MRb4l+5NJHIhoYIaUMga06Utj
8Cq/D3nJ+mM9uk9enYANvL5tdVWz6O8+qUvtB2y/zXTAkKO9msqBBufC+1Hr+2MRcfaCxIF9Gvzu
nJW83GqWdttQcAIPws83rmU5zM+fkt49lFH+s/S7T6NVP4Iv+/PYkY2d+vdtiXkMN3fxyp6JDSzp
MW3xxM+0YdjqBjrPaAPYcbfQf/ypOaGhGvwU02SA9XF8OUtTc8ijpAfMeHHClW/fpP1P0VWP62I+
6hyKyzrAsS2KTBtN3JeHwsLINuLc645j6ztxcqsXmBDyvpqWEj1zMpTLY5kkgcx0Av36OFPcNS4i
Z+i2x9HDTJ/4anX/uuY0kAsaZF6+acLe1K6Ll52pSls9ecCLD43KSYJCYdEfvaPNxeSSbY47DbDw
L5c82k2aeRZv4R39TWYZmzg7AXwu6r/EKKboOWCYVDPiH97l4IWR9OAyYzLGTCbf260q5AnyRvFY
7eJn6hQHsGaIDeYMt9PLXKrCfPpo2ZfiplOfhdWwStHe6Vvt0czrTSmOxCw3iYan7n2sQm9cEIX2
YozZg9YO8cOY/j4TZbvcH8SA3bQB3Diaj5b+RoK30MNz56C4h34QBU8Flh5MpGNEA05L0tXQbDGL
7HXNQaTAL6qNU9pzp6TdU0eCA4KSr1CUDw7rUt7vi9BsaSNzRQ6Exeag222xsazQ2/LRAwF2U+nb
dTP8cKmCFwYpA6AKMHvG+AeYEZ1osB0XqDzl12Znn41NsbU+ezeNY2xtdPSoQOo+GKMkTtpKbFof
GK6PrdS2zL6LVGxwH3MuE9kW6FxRPbQXBgKjPMRbcFLkx1SrnRgZUJEB73tMX3q/3IyBAP7U2xDk
B5fTzWCrQPmnqs6Fr7mULj+XoCBfZ25X5Uc79vYReMMT/9zlhYP3rNwE1Vqp6vj4qJpYLi4dCKJ8
YTJxrEjiGWlfHXr2o4kjhxfmJqmPZvsQdypn8sFlw95+p5Rgh8b7klzhFuXYMC7i6qDH/ib2HKIX
GyM6+aqyzwcdwYgdOq6QQtqWjjxSSl7DvhP1CKzes98Wt5Ef3nulplD7D+c0iRCmJShmoQALLiWq
TWZipKfo+blN74Cg34AGL/fFBqN9BGG30BQZyIdTuhQnp+NBHdht3Of8TJM7Ue+a7AWYvZtWP4ZM
9TC0uHnvK5NHFZOyjpts6Ooz5hXARw9CQcfMzD8OZVgQ+JIJgU8Ez7PcEqyNI1D12wHImV25T/Lw
JQjqIxnhCU3L3PMx2419DBvLe4Vr/GjfkmRJOfrW18OaVvzMcmujA7IBAGk0CveNRzcmG48YPdsa
0ee+RGun/WvdWS5pjYErHcpF09uEHAf8vM11XKvK85Cj7aTg7V3D85uiqvd6JF6ivjmnhqu4RH5I
Gn6v912mFOaMeEgw1DBy4Aolm65GVCUvrVftowopS5NseveVCdX49ocA9FuohSwdMzwg1ZEylRwE
hwXqeeU5tO1dp/UHNLMewk4/XLOf72ImXZ7FOVRMGq9oDRg60fYliGnxLleJnxScl0y0TqUC1vvg
wKRlScEnLdoaTMK0Pms+2fvNGeF0Q+zvpFaY+5IcXDOYwTErDGoWaftMvSwyVuX1WU/HbdbeGczd
Fkm3oakiMVkUNF19Mf8IZFS5z4W6ocGJFRVnv+8dVsYRxgxiR+usQ2x4ikvikmNhBJA8xjTYCS6F
y8MCcIoYaVcU55IZW711nwlnX9b14WO2igNiGLNHCyPeR6j8UMuMqu6KKivObc5+RRSwRiRvt1pq
bmIq7qss3LLCeiz69FETmdPGQ7jxrUyhlYsLff8RcgyPIh1UnHQszkOJ65ab7qmSAnBJBNJIzJJP
pPAfYUe0Ik+1LCnOcf7VFP55CNkVmsENLoAwhMYKpHiXp5UP2hijcbI4iyDZNiw/jkR7rnsdva3B
6/qpLTkLxFDoOxXgi5E7w0GdGvqcBPm51IS+8VAi2ZiNwCBuozgYlSDrck3CrsJYywNMwZFf3hDf
kMD8nFSBCiJj+sxFDgcl5MhuiEkpCJPlBqi4Kv3CyEl2HsnNkH834I20Ck1CR1i6Ig1Z1IN3UfKD
k+a2bgludna2xsyxIyTg7p+Oj+Ghcb4aebS4rlmPop+fn/tm2NKsRfVPxfS85IVmGyaPsHLXtcyq
I/k5ST9V/LPL/F3f7fCM7FyjaP8djDy7WgJpNQgTniOr1naV2X8K8NrEQvKwLkZx/jJgqWaYLVB5
KDtHWVWjt8bfpzQ/0aF6KHn0q9X++HZpMYzdMWQUsB9UTqesYxYFhYlx+S4L2DmpbgTZWSzZRMXJ
686YllRkTwv6NhOF6vSlqKaJKa5BWXXOan+IHyvfKMojKHPCQqHYCypxIWj6IbM1RWHfREKM8AnD
Z5QrzT50CDpWNFVbwoJLQDs9gZEiLwNygpzHm3afUsbpmUf2prSiXZZmG80jCs1bSMLmYkxp3/wh
z8qo8fIzr9g+G06a5r1QbbzVxuTcJGKTdPm58JM/j7gXUqVNzPy0opYP70DBfkHGOkNLv2ogYvGg
3jdQrg+lZZQU/RiycwDaGqYfhd1uDf12zPbrRqU4KHP6HTOFcHllkyyAG3K1xtGyeptY2n7oR4Xe
qcRIIaILeTSkmpad/bI+xSmKJ2n2VriqKsOCiwDwBAwWaA0MpSHpZEwemX5s++xs0B9+cEhEuclQ
sXWfIqqagFhc0UzU9PfZxlUsg8H6Q3nO0bvWYPY7AxJ0+7x+OtPvlULexXokF+QzMFHbLvSbpu0m
7cdncMu9rItQbZlkqTVYqzRgc7Cz2ySnJDHOhdf/jOtymzf5XVHm/66LW1qRbaDoayIBZgDWuNw2
YHYBxom35dkNUPYx7TPpPUWKtXQyKDJxZFgTYKUcvE2RVgOSu/JshQFOx3cKq/6UB4FCpZcsdC5G
UoC0pVlOAE5zJr5xMCPQZOmFgQk/5iQk/nLFrr0viUl6EIAMx+/+H2lf1mWnzXT9i1gLCRBwC5yx
R3fb3X18w/KQgJjEPP36d+Mk9jlqvqPPfrKSXKST7C5VUSrVsAtVgaOlv86Fs6mpalpVIY2c26Gk
RcaaOeJI8JYNxkrrPLTH6UdDS045xqIUOlLBLWZy9vVkJktYBIago0A+emyeE6vzRPkQq2LgVXP7
dXCWpKScknAonVAckYg/JCR6CRNN0VC2nL38jTrmssJuKWJRXbJorMWJIxRUxLHMy8gbOdIrMzb+
5GTYV729rRGr1Oag+GpX5QKtko50DzKM8koR9M3Wjc4pPTakeqtD46uIVP0Gqyr6BeFIcjUgvylQ
wjWOYXlTMlAo5Le0eGsbVdFx9XM9w5FsW+tjFNNahApDmfnN1AVt64JIOf1+/RNaFcfC+xUZRNBr
6cvPzyxuGo2hbFgJAwfv1ZIZqhyvQHlJ2ZytAKJSTMK0oWh0YRpHBwWrAWycoVM8jiP1HR4r3IIK
SvqKLJ27ZhbqBmKceFcSe8+naPJGEXp1V6rolt4RvODFgl4dLBajFNt5QLh3eYJzRtq5xjTz0SDf
87nzjOHRbA0vZa9a/ID5Db+KXpw631pW40fjjcMeGhv/lkE3xfx2XZmr3xyjjmOSH0Xdd5cWSaKx
s6qjzfpqmxsathWS19DudoXTfS9G51XPQ8XzQ4EpF3/KYhhGJ63EseoplsGkfhbd1PBeLNE3mns/
qlzX6nfxS0Y5lZuyrJ4NezSO5YwEOHP2Y/1ixKpemFVHcoYiKTWqR9rVLbyXVVi7bo4fGp0pKA1V
gkhfXjXQZEzZKI4mCiBTZ29bYWJt+hj8TzYhRxYx6WnEsdX8OEdPMX10u8Yrm6c6x412iH53swW+
BWRxlpIjEivMkKlZYpIWoyE4nCPRg1Dvt/U0PTRp/vd1mVY+8AsYyTcWLNY63iPINBp3wNhN/y1L
mggZ35R+AJl5dbgOt7h06SqzlsBsSfXhLyrBiTIrsRqvQEjDo622UArYrwIsq9gsHflJ3qvyzKvi
/cIzJOPrLGTDJqMRcJXch/a8znlohy9T9nZdrhUjP5fLkCxwrLAAWDitcUxRhc7j/C8E1l//Nwjp
toTjrFgY9Ti6iTxktvUhBBHVdYiV7+hCCkk7tctJyrWkOWY2iDptEn1DESnfGMJUpSNUepHca104
WTNj4P6YNdW2jRI/6dmDO7Gd3dSK6GkNii6k/GDkR6FUTurm7liOrGDFURueDfO2qF7bovHq5Nvv
n905jHQpl2lJ+lxLoJ4o9psc/R3Dw8z+IBGGDpJfwsj3cUxd8BQABYsSPzaCepHR3uWDalHD6pkh
3AQrJRofHFOCSdkUmRVxquNgEVQr0Vst6HRvuvHfg5LHd80lLKHtf1jSpyMESpo9RuOPBh29Op0D
AyxkpPibTfGOmX+Q4sWzcKGmxGYbMEhK2XE3KjST9DM9juhwdTGwzh+asPXi/IYR1bD1mlNAmoCB
wstw4M0lIzcEE0WLbvGjVsHAK/Sq9Kpuz/dfLNYeMUzsop6Nq8KUpqa0aRC0xzL4YwO6xSFKPBcD
Uw7yiNeNe/nwL902YFCbQTsVch6gwr0MzDKRGkNOIUni7C36ySxNr59fhKn5llN7evu7rJguWmew
Lwjd9WhPwTtbEstK7WbIiKBHwgB24xB0HUzBdZmW05dkgvrBvUjRIEWQhL2UqdPBv163eX40zPTW
0PKA1qZnkO6A1a2+gZaRELuCo35QuKP3RoHHAeJbZI9A+Qp6oEvYOQuzuMDa6yMpSr8rDD+MVE5i
pVJ+gSE/EIqsQSNKXOVHhJMBwPwW5flpeBh6B51nmj+hhk2cxGezFoTKxSErNnkuIZWcBwtNOuah
To4F2zeuz6fHRuWfFIcohxHV3IIbuzbIsUv3ofPXWHy5bhsqESQl5V2PN1ZuImatch2xuBuiz8DI
bXdAP0/MDYVNSO4W4xDoulwWxmCUipi6nJxf2HXGjNfuoWjswMA2j6E3gpoFiepVI8n1DkhSTd7F
aV03jXvI43kTZyLozDxoiCoXK8mDshZ65jDGCbJhNCi9Gxns8kTDy3HWj+H4QDSwec3Ik4PY4uN1
La1ZwTmM5JUmoRvOmDn6UcMGtj5tN1mqH65DvL+cLiWRgi475HzqcEceewdjZywMWP4ZbQTBGOqw
ikhhB5J65HOzpfjL0ZLM6KuUHPPyvkln+NgNNVS+fEU5eI2h+c9GUzRSFdKpDRFavWvshTgO00Nv
HsaWe73xIacqHOnoYGso5OMBDRcHJ27Kw/2iqgYxj1F0rNxqFzaTZw7iqWChXyZjUDupgltHuqIW
OEzhmOgoZhghxs1x6VeHyiLpYA/hgYAJcSAHjsVmKLAGZvQln7hnd4rHunSMMp5ckhzzlHejlhmH
tMuQf7OfSma+GtiVDXJt1Up0ydDfYUlBi57GhkYK6h4yU0P30TQJL9XTOrhu6yqJpAsxRLM81tqN
Laqf37n4kjRftdHPa4WeJBv/IQuWDqAnG1xYaIOQ9MQyqwQZBzcOVG93WCnzgRXWRxJaf18XZuXI
luZyG52g6MnHmohLc8iEy/shGZvjwBFVFmKPFun9dYgVSRi8m0tRwbUQhElBShlr5eTUXXOc0OQT
To7X4P03Em1zHWZNknMY6XutIq3EJm4YdpZbB8eJkYrLFBBSKLToZImBltZ0h4GEXILAeGWYojcX
h9U7zIvhG6gZ+WbX79BCu7X7MfIpAyNRaSkenCs+4hzYkkyOa6ETI+R3D2GE6kncVNmtVtbVg2Mj
mxmHKd0ggnm7fp7vhcVlSxF+gWsfax0cyQDTUky21g7uAWRZzQcylLZfuNj2PCfj1yKeMxRYdOtT
41jaTQd+R0Uk/d5oFnRQFeLIsQ9T3lYr8mxqQGEdHmad+FE9BUlfBuA9UGh0HcZF2gjWj3Y0SaN8
Trgt5iY89M68bcp82zHqpcrdBasw/wUumHOTYObRyVLHaZrjnAxfXe2BUvQH246ilKNCkaKxmYVd
ZGcWmi+1R4t9cMmHWjVS8P4ju4zApG+5R+cZmJhLBEb66Kd1vytMXaESObuNrwwYCzk1uqWwV0+X
jF0DhVNbaSU9uFnxqJXDTTUkR1a+dCH/gv/2MLImmHVsS8ZU1JT6LOSbHO3ySAd4Ndp41a+6VaHP
fqHl3M8KFm4RazSvXPcwcWKiZh7pd3rdqHjhFxs4e2f9EBvVKTywQO+BDkJJbGzoabrcAUVbwm9j
e8dAHttG28pSsBSsGck5jPRZR2zGMtsugg/rbL+1yWackmNfid8LCP+RBq2VlEGbiDYkW0xTK5xY
DIvPtOqlG3oP0c9GOGML/qp6W4S/+RKR8Yiko445WZ5Pc3N0Sh60euM1k4FWSBFcd4qrp0cRqi2P
/GU069IUiq7NBHpBnAO37WXc95ZpmTcJVdfqmsXh8fsfjCX5C1vPsGkhxUNnwN6zbOgPTfeby3P/
ObAlvkVSZBn+kmKltqRtWDlxc+zq2vHMyuXbcZpVjOPr5/ULRTovywgt1qBCeiyG1HeivyqwSWO5
8R8oBYkClABMFxNc0pdD+yw1R6RIDpmItwPV99ocBYXVKHT//hLGMZ3BSJlLiwxzSkJkfR19+IDC
ImaGQfnTNcTLQ+uI6SFFX/vq2Z3hSSYdUXNuw74C2WG5VK4FmMXHxNNs1WqodRwLFTywrMP9SMdn
R1aspYKYTz1PfLv35vij1f9eouAfa8MM438Y0tmJPBQx0jz1keoPnflI6G5KFFawrp5fEJKpDXkT
gxtpdA5TgTgsL/pgdoyPBqeVp7PYb1tboZ9Vh20y9Hoj8fue0wBPusQMK60+znanB7QAzUU723uk
yT5MjiqIXpXOXGYV0bODorl08Y5FVueOmbiHubH2aZh8iCKKAjPPN1lfHIht/UEsgdZeJCiQlkWh
WfLfFLNhJYjHnEOSaHvLrIOpcUGhr+q9XbW9XzByh1CaFU1tNfBComGG12bmx5nOQ6D1lYr8eVVb
to6ENuhRFu6GS89Nwtrh1OzMp0wsTfPYImUfOvrJxUPxujdSAS2+/SxaYG00VK4BU6/tPSFf8+bB
qu+78vU6yvJ/eRct/BLnx5zAGcqMCg7hnKMFgLaRn06RDr+aqXITCll+MB6dobSRUyOxA5RasOco
wSeV1xNoZBPM2KjIO9YlwrSZjXwY9khJ7s4sycQn2lgYc3+J7ebGsmtFKkLm7fjHC2Ga+l8IeRik
Hy23tMHIceCTHsRG5DXVl8gBo0rtetitAPs7oD3RwxtPYROrZn4GLBlf2pYWhINNjGEfaGkccE7u
6irb/YlR/JRPJjhn5Vg7dTLZh6nPbzGXcZs5qk0XCi25i8WcWYQbhySxJ7c+pshUtY44DFXy25kP
3LO/DsuVsnt5VRngOKf1kRc3dnjTN08WV/QNr+sDm1wwWY/9a4YEYXWxXjaoeTw16fPQZ0FG7gZu
KZS+/vH8BDGlO69DPyU2XOPjcbMq9SwXkZxmfeYk21SO6vGwqhYXC6UQkmIkVF7yJ9JUS5iOjqAQ
7zFRNcE4qt5lq+L8gpCb8IVISt1JEdFr8WdBsU3Q2Yn0oaxzRa5jVTe/cOR8aOGMmpFwhD10aJ/Q
8WZE/LEFycP1T0Uhjbsc6Jkdz2DuGQZSILthPfH00coar5tuw3Z7HUYlzPLzMxhqzLQjE2BQhbmd
BfNNW7ttMvsPPnyQZYB/FFURDPpL9kxFTEnE4F8SXQQIuu/7oVN8lWsWdgYhNyHWYIsuNYZEIRZK
Mg+08+iCLw3FrbZyXKAqcMEuh+HApS/58ri0ieSWnSLqQPuFzyLup4QEDvuDqOMCRjquvE8qlxUu
hgIJypfh6JUTigjcUNjY8ttKd/Q5jNxREbktaRAl1kdwq6VTQNr7sf9W5HtXlZVZMWZCkC1DEgtP
IJQSLo8tm5hejJw7h64qv7SajYa4DMuWiq2JMYLrBq2CkpxaWc8kT2utOpbdvuiKY45hH3Br7MrS
fr6OtGoLZ0JJn07ax8xqQ7M+OnX7jc1YuaU5/ZGzUmHYKomWn599om49lgXJgYNtj/4Y3dDxiEAb
45Sn6/KsWsMveeQ0OKZIOLIKdn3Mst4zQbhePbf5jZ0927WKhmCx33eG9xPKlbOaVm+2TW3U9iGM
BdZOjBo2HvHHyEi26RydeizgasUfxB5nNujKZCN9xmIqxhC9/tza6WTedrkifLuuKLwWLxVVt8Ix
xBJ61FHhRfZjVqYesW94qDAIxelRKTPCk4KM2HJaH81W7EqX+APYXj3haltzbA54R26srFaky9ZC
0/Pjkx/hIAmIynY5PizwfaNs2qcmu3EMkOxkTYAOi/vI0P10HDw+qHI06/KCucVY/sCc2OW5WlhU
kiWDSQ5itjYxPznIB9HKAvdHCr6dJx0F4+tfwroifwLa0lsWTrGxJrN3Dk3BDjyZQEeghX4cRR9g
5H8QeuNgl1yyoWPxqtxcZIMmLzGcCvTcyeCLeghQRvEKUxUXr3urnzDyzdUNZpfNA4ymyKfbzp52
I3YdgqXm5frRrdzChGDHNjiSLNNBpH+pqygcWWoXrD5qtP+EwHbHTdV+yFVJziAkv2tRMMBXBOG3
hTW4NUGrmVcpiZ5WQVxMTGBMY5lMlEwARj5g6KSxDyhGfyXNnRuhr5VpROEy1o4L/VHgNkODMMAk
WWa0ZhqxDt8+m383Tr4Ha5jiw10TBKxp5sJaBYpTmfGFhdqs16LEWi89OyXJEMSaeOybXAGzdnks
NHCWY6NHznUkvWOQAWOpelkfWf3Ulpi2vjHSv+3pyI39dQNblQdJNORkljY5OcwrecZtNg7OoWXu
scUoS0iwtMxSvY0u5UGOFgVFxCpYM4X3F4rbks9pG9Z3k9VNpz79JIzBS8in0Og3k3mgqWrQ/1Kk
f7EgD3jnwJ0Afu7LbyaJ0cjhTMN00opTrn23URzrFXa2Kg4ek+AXQico4tdLiNoejCRBe/hJ459n
rBqIvrXJoTM2rWpaaxUIjyMbxgwa/Xd3Eyviqi/z6eQiROETnhXCi9tbd95ZqsaNFSiUBhCIG9hw
shADXsqU5w3rNDS7n2b3gbPHrHrO4Q1YfpeLPLhudCqo5TM+C8FG8OklIN8aTl37xei90nww6wej
+8JTFSvPpUNYbMGGO0B0As6kH8Rol0g2J0MYp91wSqJd2zzGQpE2vbxL//3/O+iYBXUSxsFkWwMB
ZWHVTT6c4vFZo08FJrrhO3U78kwM9laKSOXyIkXHBnqTFnfgLmIta94vpem5bg5k0ttTO90w3vl6
+FnD+KMwfqtm+ANnoZvClm+c3ELofImDFYPD6HZleYoFGlqNzne6eANSHIWTkz9UiAP+QTDVIT+H
Z6y1mMmZGWBGyS5tg5cnBuqnWPtkEeHlzcfrtrYO4uJLxTwqujikMxuziFItBwhakf24djY0jPZY
57P9fRgkkMBqC5pLG01kl7LkHeUaH6LyNFf6S8b1b7EhsH90eL4OI9vzcmTnMIs9nh1ZUViuVi/S
OL0Z9J37SnP+eB1i7cAQN9kYskGdw5DnUU3cb4YNMpmTXgRM/0t0Xtp9vw6xKsUZxPLzMymMyEZ/
8wyIBnsgNvrgFjv0hai2G618LQvNy09BJM33Q2OyuQVKNReesO7RdefV1XbsFFeoCmf5+Zk0Ewge
beGG4jR35LZsrN3oaF7bxfdjzv/EyhiCG4LIAIRz0jWaRm6dYyVMedKSPvImLfaQo/lbY73CrUnP
k388AOaRfgJJGYaQ1gU4lmDOsBE/12rsUe2jTVEPXwt7PBVJ/jgY887NDM+0pllRaFu1QFD4gQoX
XFH42+WB5loxdKarmU9m2RV+Ldxkm2TxXT41qpLrqiGeIUmfk965MeuxN++kC6w4jExwFwusqFXk
hVTySO60RiefmGoiTlH2OjiVz6ZnzVCx3Ml36g/P4IKhB6SVqL/LtBWEDySOagMgGALVLazsdCtP
008g01bSEa4KdIYlWXzppDpJZgi0DIswXXvUitaLplbxYa1qx124iheB3i0U6G2hj1wM4lRk1s7E
fHIsfm/T2j92DqowXKcoQqGZSPqgmtRxq9CCnbc1Wgn6u7TVgrHZWp2ig3lNO+c40vdEs5Kic2C5
6uroQNkrYYlPaRO0XYqtRWZw3b+ueaRzNCmU60glbNwU4uSSvyp6yNCK0087K3r5bRgUH5Z3Nuhm
QN4rfad1XseFjW7m0zgbQVrHgejeUnARqSLT5Sv8ld76oSQbSU7QNi0o4Aq+9AdV0zhG23TixK23
jtwt3CJ18V3o98l4mErFDbtydgBbmLgRcoPoR7KIdNaHqCsr3BptsgNVGFJ3n8EfuSOWKjZd+Yps
tBGwJYkAtgwmIVVtRXvRmsXJTj65AmQMrk/1L9dVtLgW6ehQzQfdGVhZFn5xyfWQFHTbGJ0uTlPx
CCH6sfHG4ugkn10nYNO3elC4bmknzg9dnQPKuZ4qbpJ6wjrhE7bWoa6zncxHG3t+wnsWdX4Udx7J
DwZ2JplHM9b9Or3humqRwY/EoCy0AXoG1H0NsFvL90dRiEKPkyk/uVPtRXX5oKevUYJ9amm5dd3v
Mfbcl3ngEssPwyc+lF4XxfsxEr5txUGSBaweA+6oyNDX7lQ84n79WtJlw1K3RU5Yx6/FdfBqD/5s
oHe4vRnjwXOdLigNPUCZKsBwxe9eQJghBK+riWwCIivQjF1+QKLVxrAlbffWiUcz2tP4U6k9XTc0
iagQipcwJOnmAg/LhALD3PW3sV/t7Cftxdqxbf6c+XWikOidSwDTEFom0WCOaTFMNUguodA4slaZ
3b71I9sQ6yl2Plh1u+uGG+L60zgp4N65bwlOuvCY6aZ8rABnFI6fZzcWGPBKbLCYZ68ofq8JAyeJ
IQ3m4t1FURcDPYckW+pmbuJks9jZreux7JGy0BPksSv211X2ztNJOJJQU28bbWazdD9M4GmNknb6
IJwKnOuE9pt6bFQsku8OEXg2qIHwfqXgDJdbWIzC7GtQMAo0z99DazH9gneZV+d7A5To10V7Zx4L
FHKaePMDB8TylwavD9zVaDZm+3h6HubSS5tsF9unvD3w1tlMWPxxHe+dK1/w0FWug7AOU602vcTL
+JSagx2VO1Zgasj6bIvvbfnp9zHQgrokZ+DKsXPjEoNb7hj1LC13ZbFttTdh7U3V3bemoXMIyfI6
sAhPg5aUux67MwWSzUmz6ZdHeSGCtFd5pTX7O0eTlDRnbh2SFGi8fdLsz3r1VqSHpJgVtrCmG2Rm
KPIMoOsxZSIimyWxlhs4N7CGOMb9OD/Uv1fG/ueLPYeQJAGtdFokHJJM6X6OT5N+z1JFALkqBcU0
DTKB6AqUh0fRGaqFYgDEwN7aIfFKctc7L9ctbFUhZxiS+oe6JvmU46Qm+tF2t+AbxybAXWQqRFmH
AZntchWi31+CSaaMxMUIURL6IoYH0rKDOXKPWnzzJ/L8ApLUQrNEaFiyjXx2/ebob2X91SB7J/4t
kpV/lY9P8j9xpMu1T9AejqX15c5176zqVYyvtYqMbvW7PIOQ7laLd/VANFD02yMCmmxvhTdZ/NBV
H4ZGEf2umBn2JCHyRaIeZTR5CEgXYtaqvIMjs54z/nEwb81BdZmu6B8YGC/HkxVVGnm4SeeoFDi4
aHa9wREHHeOhw+PxJhk+XFf/yqnh6YgLB+NEMDNDcpgiCoU7zShnJObg0+wwite+zz2r2Ramor/s
3UsVEcg5lGTSWd7SfnABFZaPEXkhhkItKlEkSxZJioSszfO91acPA6rEVfXm0E0zmFtb++v6sa2Z
wLkskj2bYsLS3tnN9ob7YLMjQcdc97spRum4JHtGLaNLskUzWJ3Wmjsbw+qtQiOqE5MePthnVBDU
grM9r8KgDQ8hSKpisWWpr7nfrx+YAkrmmpgmOOaUAUqEj3Z3NNo8sPMbnn4xhYoJbF03+DoMVDcx
0SvpZmJWU2OxZLmz0FMSii+O3oK0oP39GxPW/AtFUo+R2LGlcb3cGeHREMcBG+9VAy8SFcMPr4kk
Jl7zS8hkYcj0MpqZwORq6Tn2UiYpPSR24fcm9TRzPzqnGhz+meZuKj32o/CTayhMYx2bosKBZixM
PMq8gX3MG7sVdrbvmyooQeaCOYh2WT31rHeOF6JDPJ2MwOj3EylfrtvKmu9DveMntHS0OviQmsZs
sUUmfXbSTWOGXtZum1mlwv+HjK6LAQ/8iSmZy/MNJ4LKl4ZbqdmEO+uW7NvEH/3snm3xj1RTUj+m
rS5e3MsHjT2P/6FJ/s/qG47JTty0WRVvTZZvR+NvI0tvQZQYRCZWIoP13+inj7OJPUvaPrX1rZFM
HhLXaM9og+tn/KP6eu23kbylpfdFWzYZNo7Gfh9QH62en5wgTvz0UN/n2yhIVce96gLO5Je+S2tA
40StA9HswMvy91w6GFE0fJojVa5iz1GKJ9lQNTaZm6UAyw4Rxrf9aOP6Tr0Zfcez/DTIGLgcFUe6
6ndAPYN9SDZmZ+UGs6rR9a4XuH8y4zsR+8r9Uqh2ra5DYA4UbQiopspd4E1lJ3Sa4XRo8szbbV28
OKp99KtaYr8gpDtB5znr5jHO9zz/i1i7GJXaPHY81nrgzfevG+G7xNvyRfyHtZBFXX5/Do16Ieok
3zdYIZVv+v14XDY0W4frMKunhiIt2G4Z/Kh8IWRu5bSJO8EWtM99e4MFtRFTQCye4t3XdAYhmRte
BSw0aFjuihp7ksfK78Zv14VY08uyswnLlBBEo6P58qymzKnC2GHlLo0+dEniGfbWGr5Y1mvGFQX0
VST4XzDsLU8pObUyZFoz5HNU7Wb6MtAHOm8M7IRCI62pmoddUww9Q5J80NyBKbCdTNzU5ncsW/RM
k3tz1ytu6lVfAMoIbExFVZhZuuTmSd3RpqzSameBiyzWsPAH20xT+1GPvmNV0WbAMNzUVl5nMR/f
tjfZD8389br2ViVdkotIWCHHJ7cT6qPVmkjrlEjrvJSoSgpxGlTR3Nq1CQv/iUEvLYT0xoycMjCa
6lsTPYeJwDV9RIeo4jxXccC/YaGBEKMVcttVkkw9JxZwMvpSZTdxXG9SBpKUyt38waGdAUl6c7u0
CBlHBDxMn5P5ySk/mPHpf4NY9HZWljaMXtQcOz13WvKpsm+d8TlXxfGr9z5YZX6el2TlBGScA+ci
3w9++qU8NF4WOI915BmfwZDysdgM+yHyVJySqwZ3Bipdttx0c5txDeEpubWim0j7rJWK+vfi02Sf
dy6X5POaZp4aPYcdDLnrN4W1xVpOdKi8RmCQm9ngUU1leatCWeDoQSloCe4lg5g7EVndDMS6PNHi
S90+ZYkqSlm1blwT4NNCXpnK42J04M7UN3G141bpZ93BGm67ufbsTBFgq3Akq9CNDks2C/jzKnx0
yeNS8nbDe2KqWn1XtYRdF0tQAlIbV/IKPKpsEUe82nXkNC6VLTAVNlhw33dPLa6R3GW765/UimA4
PmywQqYX/YxMuqg6GtVhmECw2J28pHpNqq99eWMVKjLGdRysnEXTuw4uoCW4OPt0NWPpDk8TKKoB
7Uq4GzDgnGSHOVEoauVqhzw/cWSuptDNGdjgcXvYzVtsHlijyMAo5JCvhkaEqQO+5mpXlRMa2R+G
4raKn+ZctRh65eO5kEMyhJyIoY1y4KTGKaOf0gw8UK2KoeZ9aXN5pqLxBlSp6FcDVe+lVlD6cQva
NNWOPNsP9pu95RsMdvpmoGGY0EO0v08U9ramnzNEWT82T0vbSdsK3VFf+9knneKKWH5jyc2dSyTr
B48IQVoLElkPxrbb9Tf8YB/pXtUgtRalXODI+mFmE5EScjSbaUOwcpcigX2DBraNsUm3DNNrintc
dXDGpaqwU6EyUW6tdjFIHoWTeS5VFLrXTO5cNZK/7sTIsnDC0RXOPnf/Smo/Vk15/eifuKae5Xc4
cwN1Z6ZVrwFD22tYjXwgWxI0O+fxh93tyk1KPTDd0qDcRY3i+aI6QMmFY+ZPm9MOd2xbGn5RxZg/
sLfXnen6CWJ/A2bzsRlcHpctug5bt5Ou2pnkA6U3SfFXNz9dh1jzP+Cp/wkhKallmcnrGmZQOuAe
pluBFQo28g4iLxTntXIV4XmMSQ28XMFYKXeZou8KfWMEqgKNqWdNL+h+qMsjdrZuRmPXcsWDaS3u
uoCT1IP9x4TrNuDagGzBfePPAdrXNqOnP7s7sU0+R1vVYrb1j/hMRCnsopnR2HGHw+yOw4bvsy17
RB0KLPxevKc3CIzY5rr23rcULA73DFGKwuoKPEK9CSmbTfdibpKt+6V507dY031jBaGiU+bHxNW7
r41iEH3JcuA5Kjmpds6oDuqzaofGjG26177pd9mW75ud8LV7+qh/M99KT/9Y+sVO37MnemMpsuLL
AV77BSSn1XEzjsGChgOeNhkIKOMn1/5gDJ+SQeH2Vz/uM0mlz6LTRd4Xy7WSlo9d+5CZilf2jxmr
a5JIjouPZo01IoskR2w3uov2xTYMsM09uxmPvY9UoK975V3i5zf/H3a6/in+0qP0bViktXVOoMfi
jX2I9sOOb/jdU/io+eTD7JeeX32vocP09Y+s9Reu9H0MY4dG1cWfNRvrzdwI7JVHf98L9XRPCxKF
v1kPRs50KH0bztwWuIBwxNkt/xLBSmcw9e3EbXVLNjrSTDBShTNd9dfoK8UScZTRwfp2eRu1g9lk
XZRVO6e+pcbNUJzGYX/9DFchsKccgzUY/0Ba4xJCq20jyjOkZ1JTeEP8DIYDtIj9QdBrOjYxl2wC
UpqSfQxRG3btEoy02l3DP0f183UhVr8uMLsSMDg6C5v6pRA0FEJvIryy7BBrSvh812JS43+DkFTR
oxiYkXACxBR7mBE8Vplq5wri2jV3dCaHFO4iCZz3owGQHOnNDTiF+52dlUkA6tzy4KA85PdNX93o
ZRF5+gDSblYI7hfOtBAquvoGE1jdkU9xuqndyNylFbGOYYJVE0NYgzqpC8NhnxRNvinwJvUxHkr8
FtxGez2aTY8mOQ0w35X7fd7Vd6khmg1eSrYX6yH+Yzp0xb3bF69jThkYoUGJY0eNuzETPvtsKLpg
ZmPm53Nlf0QNCFvvZpHUlRfpZuET7n7Uex1NRzlh7X7GNP2ezOWwS5IQLdNTZm4KdLNtxjYFjV1f
al+nOLnPnJ4HPSG5z2NQX/c96W6rirNgAkt/AH4/7o2o2wmvnGfUGQTDtPIUksHHpsTcc7ssDwT2
Ed9ZcdkdeEXGY2mCWCEV6D8cs1LsE7it525M5oCnpA5aaxg9t5/LrdOheoJe6Ar8G4m7s2eaP46a
BoIB14jvTIa1JN3cRQdjnOlrXdUgYy7z2J/Tqg7Q/8D8EtYCScpi9HkGjtzYwKIxl+TdMtPTek7u
YvKzEHMgMHG9dzLU37RqTG/c0NB80Vb1po1Bk1MmTXJvMX3cIonr3NPYrV8RETmekbfj66g5ryOa
0HdOr80+GOS/5YXuer9v+Naydwtb7LDdUib00UmIEbFyhm/XHsKKeGjzUiCsWb2FoANTpMuyPLk5
BWz+HcZqcNZWvk0QdczbbHy7LoQKQnJAVhLZcU8A0dIXM/nqivs2/wNffS6F5IMmvRkTHubw1dO0
jfHZ4DV7ZLzcXJdk8TPyPX8OI/mhaRqSalgkmTH4En4S+luqHWiCcBSfuUsVjns5l3do6JhGFxfc
EpL4l46VdYbLrQEOKU1f5/Qjs/ogG/cYww6uS7XmwAHxH45cz88cWwORpYFAMBoDoxyDvEi21yHW
TMAG9R6I7WFpmO68FKWdBTIvJfRTgtA05wmeDKM/x6ouWRWMdJ8Wdoos8GLMWnOY9L9TDfMGihTP
GoSD+b1lbnTpF5KM2TVm3QLZH1I8Vll7/TRY/pj39ZM7FLpiKnFN/+dQklFHVORR60Ivbv/Kh1ve
HzR+MJji+lahSDbNa1py5BSRe4vuJvcW1yBor24T1UDIKgwGDdCPuFTv5K7EuBmmXjNKvH6F8HXQ
RVHQPXTYBfsHzgYz5P9H2nUtR44ryy9iBL15JdlerZGZ0ZgXxlhaEKAn+PU3qT27YkO8jZBm3cNO
RCcBFAqFQlXmfzjC+oymUcZVY1Y7Vd+p/Uc80RMqSYXM8y7uSxd3dQ2qohA2EFPXRmc7yYRjYkfb
dFtlv6im+xm7K6vbVlbStWZtHlp18Nez/IlgArUFfpPaqpGCQzt0loZMsfxUxvO45tWWIIIFgGeF
0S7CePraQp2lX8RfQWvqN/RrR/duZL7jxPFcBLsgZNc9lKRc+oK0oUjCp261M7JvThf7NjKk76gd
Bu8rWtXBzKu/5hqO2qxVB7As75CaD20vCRtOwwgn/nW3tmYJSxjjcihZFRnNaDjVjjtgf4dinkVR
fTfF20S3dzlFcHQdb9UcFsOaPfkiQdZFXOlycCjvukzbkMbZZDY/6q2MOncFBiWEz6oQLigZLGGF
nEFrNDpHwk37oKd3inKjyyhtV9zBBYRwtllpant5icDGiCCiEe+o7gam/ruddtdnbB0HHSAgakY/
0HOSZzFj5RRpdjrAHVjNuenvJ/c2rvZQ3Xn7wmA4zpxFQS0nEiqXC2NOblbqNoZjud8z52yDDNjq
ZY/f85wIfucCZF62xVhcoqfEtXEFzqb6QWmgTGSN6tOURfeeE3/Li/w8eNFjgZvD9TlcNQfQS4D/
A471FbNoXStKPdQ4h0gPZgQ74t955FboLEpkMgArkQgaE1+QhP1UqmhhaOeUm2Nkxq4uq/rQNkMi
uU2ujsfRdPTgoygXLUKX88i8ZFDipMeu7chGcSdfd+netuLtO6ZtASPsIqtg4KqkgBkN9wa6Br/d
Qt1Hhvn5OsyqhS9ghJ0UsaFWNBOrUzLn++iaO9AEc7+vIHypeZLdJJk58Tqiw82ZPAJWDfIUB9Vm
qt6By53t3zQk5FzAYYukJFpM5nNCXCDPrRVmgmbiVCXDzlX022Lku6FTNqitfJttP0PN0trWzGdh
4TX60hYKz2qabCLklNntkAatW3Y0KEDP+hudhObbAvp/wAw0dNoQaQP/v2ARtTFkGhtpfeoRMdT6
dxuXUW0MG1mF/mzAC0cx48AHIUBBpOW5oDi+HBTkrkHBhlKp05Cgmb3qQOD+aerzDeAmN5a4PsEr
AWxubkKbH04MPAeIjRpqPxDTq63slOofzCTwlAMafzfQEfedHKkKvce7tCaxQ8FPzJhIZqFNGlqO
8Om2MJHJkLmVorrJqXWTw6CUW+K+rWdjRgD5MP6rGfOjtCiDHkcx/Kmu5KehSLFGKNu0b8a0D7NI
VjgnZv2foVB/DrIbEHZY6P6+XC1tMHLChyI/QVwT/Zvujm2zMMdpGLRPRlDvZI+sKwvmLPH0Szzb
HGPF6UA8WkferjP0beX0P+Ns2g9ltKtHxy9M80mZmofrm1rwHf8ME9nH2emaiPqENRszbLM0I/mp
sreTN/jT7yZ6Y3z0jPHMEomgBcwnYnVY5Wo13qSS6kQKVd1O6NYO2Zg7fqlGn66P5vUWAxsFKisR
w6K7D+73chIVqmW2TTEanMNhYp/T7Aev96r1YMkqxwX//s+YwJvoorkPm0wkrLIHWkzcq9qTTtp7
CEei58bYgBJjmxlvkx2DThuMXl9ACUuURpwOhQVLHBrHnyA/V+vU90ZZHLNmCWDARq+iM/NdiJbQ
R3apsKnMT6Vxhxpqv5m2aR9J3JIMRHDsnTdWWeNhgTpehlbmhMTqbprIkBzya6tjGshzuqB1hWD5
/BmLmAyPq2Vr8rY9KWhU0TMncMv6VE/NraeMkmvn2oiWUPOnLKAsNhb5GLfNSW1clP9kccjQew76
ulHmIVYHBaJV8KMhSkKR6iVSqaZFmUN/7mR6cRBZIYG2p4Xu39SRxc0yJCFubnPFoens+5RJi1Bp
1gZWnBys1KWgq8031/fs2gRaYL3AuAxo3ol7FvK2LtPBGHsy7HbTNep21Ms9c/XD22EgVYsyI5T2
omxPsLymQGlO0/Hq5MG2deOrAikpUsgoUFccEBiE4Xqwk9BUIroFKLa7yKf3WCOT/2gt6Hhaw7Yo
io8O53s0HW+vD2ploS7gBNdgp4aL0pwhP0W9ckTLfQBX1YZDctMXiazpZxUL3hXMeRBue9XAmpkq
HXCINKe2P4EXWzFSoO1Y9OcdQ1rAzJ+x2E+TBmF4Zrb5qU/AJu/2tAiNVo23hgXZbt7y8uk6nlhQ
APc6vxOAngEFiTNho3BmeBFCJSjQgPm/OlioVW4TP2uPXf+jMT4Pdo7O+o0R3VC0IoMmsMpkJRuv
zX+GB5uIBloREDkK42XERaurzppTbz7MhSHoFh/LT5IxrkRm/1BrgiVQRU+/YPxRO018pEl3asDd
6UxNCM1CX6V1WMUfrBZJpfhRcYbbOknu8EizGSbNV4jiK+Bdu/4ls0FexsB4t51pRP/5kGdyisXq
QrGEmNAkwIekXjDqStDHxHeTfcvyI2TA92X26zrg6+kFIPSDdQ9O0wTD/6U5eaicVeOIYYdwStub
oagc99au8TJ6LDlxZGQqK+PzZsY6qPWhlAihwSWckplKjVbc+tRUdsisxs84/vXwutjqQcGJr0o5
+FdGCFoiJFdxZoORTyRKI6ObKXGRgcIk35PsVnf2yTvOuAsI4TwoaTMpnjlWp6hGtdmuTVxyEzup
w9EylqFz4c1LdoE2D3hhI2zsdXc0ECPwGHF3fKToLuzzH28HcUAbhH4VBL6vW4msOm8TqISeNPc8
OZGPVHuYvJFudI7ccN7gLXJWztFwixBG4jZTjUCgPXlgi66p5qNs89Rqyi5Lv9Stun/HkF7QxLJg
I+o0R6kQ9GgJQ9e0fq978Z71Mm2B2SEJWxi+EldlNHyAaVC8WXIyIcztAVMT5UOV1FuNNbdO89RQ
d3N9QGubCZk7HNfYuwYi+svpGxiLWkPBlchCUrKtAkuvlb7208x07nk2qYGFhOsHHOITOVUW+nck
+CuHOZICiLzRQYXbtJgYGI2hytHIkmOkUPjycnsMIgWvY7HB04ArfXvwcoSx1we9Nr1LUGHQfIhN
PqUFQleow0B8yS9pctQVM4gdWSPamud4gcJT8+X8jlEF3zEgWKFd/h0lqmE9sM89lTEOrcLMVIrP
rFng07uEcXvDa+gA7mDb6TZ9zDa4D27iXiZKvzZxSEyBXQheHgTPgqdnmWoorpplJ+ZwN7nRu6LR
PvYGVUDXbiQgusuRm5E9Bj/zcF3uhsvje7ahhbPqaO1Gw6jwU+zFKMKdwFtODj3oazLFPLss31rG
sLMsto2L5sZCI+wQV5tM4YgrInXrZLaf1jmkVftbTqzQddIwVuM/afvnulW93kqXnylMjpU0NWeQ
ejwV1TnpPnbGrkTbIdcTP4fAQfLzOtrrFb9EE2y4aMqO9bxAqMju2/LAylP3NuWZ+VJ8ASHmPAtq
GSWqc5qTot3wuR5k+1dDEBn5WMHxzg+ZsBPNUVeUBrr7m8iIQSTTJJZ62toAUexqKE6Qu9qbVnl2
c2XTNrI6yNdu7HKqhJikU6rCTUq9PeHigg5AYvtuat86LPXjUd8XXFoUOEfML3sC5wJep561zkDn
bSOynnfqYk8kbsG5DY6Lc0V2/MgORkh39SmZ9hxFs2BbkHjMS9t+DSdswbhs0FvvNeV5SDz0/UFX
tJ3KTVbmQQqWnYS3PjMmSZnu5dL9DxMZSAQq8DggDb4cok08mpsao+cpGU+Jxj+o3NobeiFJLlz6
tNcwwkzaSmwVHXQnzi75DTJsr90S0A/KOtnm8O3Vei0GI0ygSq2uy42kPHNLGe800Mp/oUmSSJZJ
NmWCC0o4N4soHspzze9aZBVo7g/l4S279t/5guIxJJyRmRNFnNoSKnuj45FzVP9Qu6+5fpOZj9ch
LnfTa4h5MhfGrddDhKKJsjzHeV56x1gDn+aOTwSaxBUxDvYwlL/tKSskrYDra/QyMsHgKhP0iT0h
5RkMM9qG1/kQuC3i4+uDW7e3FxTB3grNyahqZuXZmyjq+rZTmwaR+Uv3ZKXZq3t2fgRBvArhKJF0
MjIGpUVBGDl3R9Xye+qDsCy5Y1sa5Lv4ht6kNZi+fC3QfRS6BzIPtW6KL+izA1usYctqk/VNhzW0
p99tVfke6X5nkaxXYX3NXmAEx1sTE0+38yBRAxxAXuxGj6r99QVbs0ZUbkHjHk2br/Uy6WC1We8a
MHhySqwbG5OpjJ0PqWoQfATXsdaMY4El6kpNo0JUPvHyXE35n9IddtRhauAOqH9M0XdxHWxtiZZg
wvOL20QDykxNzF1GsLO6Xa5b+64dJU5JeOb5ZzsvcQRT8OLaSjPqknN2M2ysrbaPz/ZN8xPtKyHf
J7KyTlFk/PloRDUnWITxtOmaIidoMuTa0HhjedYeK+4PATugRB82rx+MbwPUILf6Pg71h+tz+f8M
8gVVcL32xNuxT3GM6Ls+VDdNgF6SoPqCTqRtsau319HWV+4FTAj+Ktb0RZxH5IzK2dDuyyDKHrRI
YvfXQVBBf7mDO4VmiZVh2ZLprnM3hvvoyHKrqxDQu0HaCOSXuH9eQqD1zBh0ivNKq7Q4UDOb+pXj
HSNLJgu3uq8WQMKJYnvRaPSJBVOn7uceWktMm46oxPmMUrf3rA3qscGor1raKx5epcm41eoq1obr
Qe491T1IRywJE92qT3oBecW929YF4wls3IFGdRLFPot3sTfuUrB017KrhgxM8BOZU8du2cDHatNd
Un1BZYKqPsVoJ49lUshr3hxJgH/nTiTXVBqOpL9b0jNqvz+wvj/Hg6Tzan2f6jrqvQ3HQ6HXPNjF
uVTVTKNjjOVJnpssUTAbNF9n8lowQQRc4hVWzW4BJjgFHXLV6A4AmKHWm8zc99XPtAangIydYXUf
LXAEf+DV2WhZ82Grw5FraCEYv3JZ7aeQxP+fG38BEYulLX0k6IzAYNjPflsfyCYLe7+BLIDv7YqN
Esqa5CSDMgWzY4OqmCzvy3Oa5qFO1EMxoh8QErjv8KWLYQmn00hUMMXUGJam/xrzgLmPhSc51WUj
Edyca9PSYuCqPtfIO/km1OYDpVQPZmtKgGZ7Em8Z+mIsgpvTvSbO1caGmyNIyXCLFSBPQWw3ZkcU
DwSGMTwMb8sJvTaLefCLDcW5EmV5hPmrQbBk9AE37mL9acx315dp1TXgSRav5+hLg4LVJYyhU9xr
+omcXXrrjB9cGbHZ+hrBXetgvYLkjrBG+J9R4fUjOSvZDdMJ5PGCXnu8Pob/Zwu9gAjrM5dNqPWI
QRSeD+YCe+dssy0ab6BJyX1yUEN5zcu6C3qBFOZNS6kzZGM936UeCz1AN1UQp6Hbyih+Vw8J5CH+
nb/5OxZmECV9UWpRTs+jm++0KAqpbh16dcTg4tME6eLrUylbLsGNo+bUGBDokbPXn3Ljo1EkfteE
1zHWTe5lSIL3rmMbymzYuGerqTdVYvpgrHpPjDVLV82JfvRBClYXtyYzvbad01KxH6EzJJvK0NE/
Xh/Img3Msm94UdbRDClWxelG1xjI68MGDBJUjc+8HrWSaHb4fR1nbVGWOKINKAXeEOBwwPmf+clP
h/xyZS/kqxCoT0PNHdS9kX+4NDNS9P2YVNhBnUOsjdWSP2OOkh1nHD9dH8vqnC2AXm3V3DQb2yzP
Zmp8rVUDug3mLkMJgJuMMtWYVb+AeiqIjJmQSAYf7+WoUC4E2n5wjpyd0h+OLtzCeBohLKYHSCT6
xibdMtk1aX0iXyCFY6+1G9zPPegzdC1KaUx7eMirFGIB3js20XJowoK5kHZpRx2JylQbocFLQ5fJ
1J/m6EY89ZYQwlKh5CCd8mFAYNLb6s5ymocmsaxbhQ30Jjfyj0yLet+FmFagaW+U/n2+bM6acHij
w/s3sruXK2c16aCYil2eITcfZT+MXAsqcB0z89Zl4+a6Sa4v2X9YYtAfG6OSOVNLzrF1it3Q4Egh
Bdch1q3+BUIwxKoAOaPbwRCHLPvqGuM+pdFOx6WiRNnEdajV0aCMFSWmePtDYcjlzEVp10yN1sCD
d8Vm4OrebNpDNemSNNi8+K+MYwEjOPGJFDphHYyDggKhd53AcvlfQgg2ALetTy2obM+ddq+hQzJ5
U0XuPxEWCOrwEmzMzUpi6ENsLR+THqkF0I6XEA5J8ZSe+eAFkKzI+lS94AjuW7dyiAXPKzKCBtg8
qIrk0rq+4i+/L6y4q8W4fXkVlsLq981ED1pifOT22/h6/p0uVKeCNRmHnRjJ4a3Cbksdy0HpbQOt
FXonfRlb9TgoPYMGF5ohUYlyabsgO7emusI2mRgP0C4UdPbWVH8nrYNClM95fWAy9cnVtYE6KNSX
UNiDYptLxGjUaDs0ufOnVstkix7A5hw5razfZXX7L1DmFVwEcWzoCZIaBTm3CUSEIuVTYvZD4GUJ
Ov7f9vr3v2VaYInWVnR90TjIYTVgDIvTOHT7u8j5et3JrEWleBX/b9oEk2sgQw0JhRoXIoN5QdFC
3Y4bTzWtPnRJ9NQ1ROIK1vEcG6yjLmQoxf6NHpqdZpogauDg8A/m936mso9ekvh2HCe+U7+NXfLf
WXwBFNxbjUpCtGYhDp7cDzlBRuZhSCRuQSCY/gdjrh1FNGSAr0NUZ3dHHne12nA8/DnuLjV6CMdE
047FXshJF1i8BC8WOfdTu4tQJ5kVsnTn2qwuP0BwsKRitcc1mIrHqi3Snf5k2qjAKsEda4BCdjpc
N5o1P7WAE4spOCg3Ilt3cQjSEyEPVDkW9NPfQQgOJLGmcYTkNCatuCHOTdecbUvyrikbhRDg2R1J
056o5ZmVH9r+qfMQvW6uj2LNKVloRQHHuYoed1fYwlbGoagHKpc/0TgUftkiIu/ahkvuSOur/4Ii
7uEqUYdkxB7uBnrWNUUNB33wS6ewfc/pvk/EDq8Pa33mXgCFPaUlBaqf5vN2QM1T46MV3e9lbbpr
nnY5dYJJd8gEQNKBISyu+hP6cD60unKbxOzOUwxJylMyHE/I46e89FDspOGwcofTzJXi0uy2UVJJ
6ChZJk8w6ZyB0sXosWtcmobeeKrGLxxs+5H3wVY/vWOBUNGLOnNUE79SI4x69Gw7KYLuAgm7Mdnk
fPQ75T37ZwEiWEFbVqNmcWzRqvteQBGJNl8q9vn6QFY30AJDtALNwFM36mfPk6J/6Xj0mNK38aj8
z3m/QIjOjCCLMXa4+5w1YheBlaG93XNYIzkj1gcCXggU5UL0S9RtLCB7ilQJ3i3b3NqllXoc2kFi
X6tmjKcidNo5yGU8V4ktYpNEZXTmCkBYF5fbmhenqf5pmcnm+orIUASvmSZVS+M2oWeWok7Ino7x
WM03lPccMYvBCLfioUkmVakQo5boPMtTEhK1f1KN4i/nbF62xZzFk+1WQwlPNnpnI/tgKKhHM7/9
3YzNM7rAGMCyZSRaTM9J9bEu7kl1nujD30EI54xjFwmpCWZr8o4lVFuzR5AXvQcCouF4OcbfrrAT
cY5ZsVlY5Gy1u8n80Nk/LO/3dYjVPYJK+f9BvPLDaD/kDjrzznXkHAoDp4pRau+aqRcMwQnHat8y
xUSKoEH3Kc6urP2jTZJr3DwV4o0a5B86uKXnCmXxfb2Dfm7uQKv33KXsACn2s+Y4aGpUjH1DeODR
8qOR4XGjkVHGrWbJlsCCR3Yz14jGHNbcHZXOj3bdLtk6t/wuedK3xSYtfZlksBRRsAo96TSrZphO
ft9/qVFkVwXuofo5BvHdnKuXSTysPk6+jBAF7Zd7CcQhGskIzgNzhyQS2YzQMPMny5/JDGeKdZSu
XrfJ1TDkv7UEG/kloFIkNY8tXGRpAUA7Gb5Vrd74IP+0/TivJZazugMWaIJz7Subogwd09nVrXl0
06nbJmov8UerIOgMm2s/kEoVM8RjW7p1l+MhB0UHn1jHTyaXsZGvhjoLiPkTFi4vqlWX9B5OO2JZ
zsGD+INPMudHx5nhF6P2Tek7yaBkiIKT9Tp3GJg1lecIGo1mZZ70yoDSvUq2vDKhqVbJdOhWDWMx
RMHlgrzBKVULVy5GIApJzSNX02NWI7Kb7eO6Ea6b/QJsHv1iPnt4LXfoTXIejt5PfTO/yccH9j3y
sw1KWyRn4uwlXrmvBZjgRUaCAsa+weLF2n3vPcT21nM+lpXhp2Tbp5LYW2aMggMZRjJkINjDAWz8
aeKHVEbiIPl98U0+VlJlajOk1MbB8qnbnfPavr++OqvuHkLP6N+xQFEvZp5io2rrKTVAP4mHgiMI
ZI4x9JM1Y9jSXruJm2bHR2hCZMnhOu5qJLbAFUy+derJU1OKB9nB3bdRg8TtGJhGvfs7GMHQxyjD
dcKNUDpRpWjIZrFvlST221SR2N1z7/Arw8PLNXIoKmQMRIp3vddipVW7KfbjJg0c9dFJPyrd5EfG
Y2Xw0OiOdvu1cMFvWdk+yTeF8Y0p0HXhQc3REKbrYWuOJ7WjGyt2gticfPCWdZZMRHV15y8+UzgS
EtOE0tA4lOfcQvsCqDZCYurbljmgrgMx6PXZXzeulzkRTgSlc4oRj30oDTxY22aX74atuZU/gq/b
0guMEG4b6ImHALGOMZnqfcK+gjTmFxhHJX5sdTN6aHxGkwv+eY4mFm5M8bICrcjIuJjjh9zd2JHk
HWB1FNDQUy0IE4ByRFiZpm5oGY14Xi1jNeBx+XWolP3Qsr+EEdbESxnu3GzOYRq9X6DLpjbQai+Z
q7Wx2BpIHUAqqVueLmy7euipxue5UpRvzNhYM4UqkQxkzdPPrQNgMoEqHu6ll8eKkxTURgU5PUcl
br1ZWRzBJ4eHEy33XQeMklF/NloZxcOaESxAX0X5SEuM3CuRQtd0PGk1QUllBA9rO3QJIdhBAhPo
owbTpYylHY51NQUkp989hX3We4u9Iw+yRBPMwc40pTbQgXq24u+EfUrob0fGYbqaYUYaB5sG9ATg
nhECAKVynSluc5RYF5vsY74f9+qdYYfODhWNW1k996rpzTZhGKYJOpj5zxfb1Gsmz2oHOIO4n+Df
9jkkppgmsb11kLnnHVyZ2LOCxwG77gDKDELOpE9PNFJCOvafklHWj7o+c2i6/hdnNsfFYOjolFHH
EDpN4CxBTV6yLT9H++RhbgKSTdxz57h4giHxPZMDQSXuVUeByavBNRsUX1Cj2uhjv6ty0vvpVByw
125zm902XnEHsuDvTqRvr58Uq0a/wBbM0CtpPdExpecCSUUnCq0Sckb6x0zZX8dZWTjPBHGUZUHe
HQQ3wubKqkYvmxrV/h2JfOiS7p2JbyHxJnkoksEIw8FVqK+47aC4cSweDKsIJgdtXMwMr49mZdYu
RiOYYd9HZj8pSM7wWjl28W86+KjCaLS/nDTBCsski0swxqIGUHsyR9+YvvbJeyAgcKpjN82tiYKL
oGbX0byo6bmJR58XD6AdjVOJja34bs/CS8ZMzoPMhnh1LPvRTusMNTGNc+pL0Hptrq+GQOX/nIy9
ABDmqTDzzFZ6uB5dd5SzOfXqgdX8q8EKI8w748ZrwiTWbsfERLBXROSYluqAB+Z62nhRzDcZo7Ix
rxySIN6a2/Sh7YbY9NW8lrwC0QJulvUDxXtXvqPkO8GTtmOGkyd7S1yd4QXa/DULdwVxc1IqDu6x
lQn+cE7AshOntowhYv5mwU+hWALS5p45t9yJgRhDG02XFmixapEUKpvqmCj0oMfKTWYN0Ah6+wF5
gSYsqsdSMqJzCDMY77l+2ylg9326bjgrYTIgwFE1Kz+CqEpwSpOj5n2sIPJLYuoGedw+uEO9UXtv
C0LZ0Y8autdcduxo9+k68JqbWgILbqqsoQSrVojPB+QdkFOxkjzMqrcnNy5GJzipRNGbOm3x67rV
bksFym75hhTEr2Nv12YSx7tqG9iJpmNqCKKflZgWFqhrfCq6wirP6th/Af3vsaj6X7brbZ08OvNh
es8ELuAEg0/Uqo9a0Pqf25gOM3HZL14hgYIOWlkqYHWpFkhitDsVPcGbOLZWYmbHJtK+1oS34PTp
JTO4dqZYL0Dii1JVuWlilHD2apPt0s678Sr7S9/ZoZYR2WVUslriadzTOCMowEQyDyIyLISMYU2f
8p9N9+sddm6BvwaHi6bC+1/6JR3vo6BCxeQ12n2V5j4rjjy/v46xFj55CCv+AxEcBS/jwVTn1hMQ
JkCjmu3HPp/8oaD30+Q+IgOzZWr7EKflbeLJKJBW3fwCe7aehdkPfeR50fxkisqhKpym7kZzm7MX
f2t7PSAdq4KpqAPJgGfv8MoP2+jtQrcrPLF4yRswG3Vl4cWD37dhfQBZ5Y4OgfbN2Rkbvld5eB1v
1TAXcMJRptBSA2c4MnuO9QMtFqVmBWYUdo2Ey3R1oy1ghC2dE+p1qYvQnjfOTJgaWk18ZI6MNl4G
I+znBiygo5WgNLxFZp4ble9AIXKKZcIBs9FdWSNDeHIgFPwufELMo7XgP3ezG6N7x9saKmOfy9vB
1oZyrEvbK1oy9HAa6Z8pzzP+ZDkcuaySsaR8GrTUktFWrE/cC5xg6l6eolkXP342B8UvzeagoaFH
4+ruurXJYGZrXOwogylTijQz6muMMI6gAFUd++QdJZkXUyeYdEr0eFJbBIwk6Y9FjdKnyrW4ZJ+u
m8DLhAkGTSGqSdGmNt8hMwtiTPkPZDBlcaYMRDDn2IiytOY4d9tJ31co94Pwpn99RdYhPGOm8gQ5
gXhFSLEzaaMjlUvjYk/d5JPh5pKzb/U8AofxvxDCVEG4xy5LvUIgZkSfTTZswD+47/Xkvku7Y6Xi
Iej6kNaN7AVPmDXdILY1JS0eBAvIE7Ap+VwWTR0WlfHrOtDa3IGgFiUJIHMHe7JwACoZSag94KEi
KVAr77R+aksyIqvH3xJi/oTFhunTnlddS1FWpav5aQS3IW3JDQqCjTByE0QP2Vfw6v1g2Z90ktF3
S9ZN5O1CukzJBwvr1phRUJo32HTQXqI+xYMdIs3rc7m6aKBXtEGRgbyj6FJ7rSqhxYJyhabON7iK
fDAL1Y8dGRX02rMZMmYvOMKtwM2n3EbZ1dxXzw7jIQtp0B6dnbkloRLKns3WDGQJNp/1i9VL2xov
4SmKw81y02pH05S4U9nvCwYYsSgBTTQeHBOmbrSR/yya7svfrYtggGlbMnXKahhgnj8NKIJTo9GH
6JjEncqWf/7zxUzZQ0p4Ph/chvsBV9tBu0GP9t+NRDh7UJtUT7UDcyaa+6i44CoubVTEklJGK72W
X4SNzQISsGMk6oVlGUsni0yCPBWrI+XeSBU7BHH24NNJUXxk7RWwNg3ct7vplwrZJp/2rRfGcVlI
Rvz/GLs3d3+Cqw6cQJezOsW5FTk9yX/jiW7blPpp4tE+V4aDUfQbs+huY6bsS2ptlWT6oldJEBFZ
s966ib58gnAY56wxm86bIzJ3GoKBt2Wgt7IGNxmIcMKMCWEsp8iQtLFzsg0SGrHsLiCDEA6V0fUo
tDSQbTdxK4CIl+Pts4rKtCbmD30VWKI5Yj5NkLMzhN2mtDTrLGN0fxlKxncj7qaPmdtGUE5A1T/0
+NIu98cJGrr9ZMmuWqtbcIEtbEFw5OcgYUAIOJEAtc+KtSW5xJmsTuICQrDH2FXarHMRNDXlboj2
pSzfKft90disvPunkquGoJd117SP113I/H3XlkewM4+1OVdjVA7UDSoH1D7oaua3+c6V8RCtHr0Q
EoUhzHlGVTg4UJTAIfuIC4YZse7ECElv1CyHeCNvVDASxSB2f8jNSZY5WDeBF1jBcTmZ105N0iAd
AvruId+l7Bx7++tzKMMQTDyu9CnpBzQIO13/CfWJN2jSsSH+YEic37otvIxFMGc8+5qEK7hxwkmH
UY/7Ri5jDltPTS+WSbBnK1crhxKc73iCM49GmIVRqDzZX8uT8knZ1ffNZyqZvXULfBmVYOGGyfCy
OCJMMpw/nuIg4Wz6bECXdaNL5k86OMHYUZERT7mDImjIFTzon6qABOojLDCEgCkIetAP/54YAM9H
EAdBDKiKHdfMbWLV4SkA4/a+rkpknpNzko6Sgrr1vfUCIy5ao+lt5iA9Vlftt6Hgx7qNHhz0Ylho
8x89CT/aagSPEGAmTgEmGPkvz2C8wUxUmel6TDfluMJzXEoH9DQHEWPxxjaL9lPpatFG01iy18a2
fjTo9OX6nlvdC4tvEA4vMqSZVytuee5L/gWxQOZTIhM3W93X4HnW4LRAcqoK0+rYWU/BMwquCeOj
G/2sXfSm/bo+jFXjX0AIxp8MI1QhbXjF0fidWpafWF8G/ofL9HBkIxFWzKxaXlhmihXTS78tymOi
fRihInx9MOvB2WI0wqJ0ZWxnpoVngjo0j+qmCPVZx2UMylsgmr6yvY4nGdWznS4ibJOqnt5OSKRG
aPUGxYBSBSYo5a+DrA5qcV8VW7ubsUEb0Jyu7bd9qIX5pt/HNzb4w9pdseO762jzQojH8QJM7O3u
9JgMVY/jKu7dx1y3831EGPWLZKi3jpfcJzSbNmohu0jIYIUrZBOlzthFCO/detu33TbjYEqzf4AS
uYC2UJLo4fVhru3e5TCFYKBXI60F8Tg6d/rdMJziXmIZaw5x+fvCSWlzVNjpDFkmzf1esLA3rKNd
+jnnfqXJGp7WrHCJJXgJXqeNMzY9Tv/E2vUZ245KHAzSOFo2ZYKnGDioysB1AoenHDPtqMia+GQm
ILiItlZojrQyKrF0F6qKZzqdrSlsyIOeNIEi40tYY+eblZD+SzQJrqLleV6g320uqefBFEKGuz+k
GyVIg37jPlISgBTw5N7Kgo3VxYJs6axphRZ6UZ2BtR7hSHwhAVTXIdSejeamcCXFvqthBsqY/gUR
/VIRq7k1OjHKDLnPDt0uvVeCIgvazbip/RwVOch6vuMcQfelCxJgPCwZohiK7jRGojO8eVTkl5f6
uMnvQQoB3fb3bNwFjmAlnQXiXzPC0Izp1uo+TaPE/60mGpYDEeyCuW1rdCnOXFCVhnoAYek9288P
Re8qAPMWUGKJnmdHvWujNxbFs1DfeUCOHT2eX687urXzfYkhONZiGJnu9FgXxrXQKO4bFJmlDpqK
nq7jrMZkSyDBozZ9BCF5DS0jg0E+sKQvNznSdEGXITNRgLVkV7D4ixuX+aZpyBQMQy3LUcuGKty0
MlLwqZxQmdV1FVjguHbH4uKOOtEjS2Rlo8+95q/OSR07bNY4QZmO4OBr1sdDloJKwq887cGNP1rE
fDAGe8Mrlvme+hOMktuhLU6qETNUxFefopxMB+q2ASghTi4KQkjunbhWPeg0lbwMrp4+i48TTgSU
7EYGaZQK5eO5d5ubw1ddiQ6kVP3IqsP/I+3KduvGle0XCaAkiqReJe3RQ2zHSZy8CBk6mudZX3+X
cpK2TOtuIm6g0UC3AZeLqioWa1gr94WqpL4Z1VYCpbshi+zEtztUgNu9ONhPoRt7odc6yfX80Hmo
A++DfaJqSW3LBAEc0J+xgCsP11TDGIKXDYWPsDmG1ScOwhfVyoFKxHIlrvK7bAiwH2niSiIRmAEp
aIEiOhyNQCi+l0rO8vO1HJHVBSFoGHGiu1mZ7TWOcWc/31320c0bfKHM+31ikln4YEMtazwCsU+e
NBjW6SKnmhXlnE0ZIP3BGr6uM/zrpSqAacVw5jJDk8zWPzQU/9goul1WY9PPVyKkSBNWY5wZBBEa
8ysxeITB+tf2GHFWJd6bX2UlR4onfh5pUwC07xsSPFnjQ4MXu+r1pRIhGZgV9i0FUejyRcJDWIHa
N8HCuq7iwd2MBytNJPtqJ5LFNIEmhd95Y3kW6deBNs7wruSKp7lKkmRi8Wz1dbAsbUTFrZgPQ/I9
KHOHFe/MyFJY8/bZiYXfDbUAAIu/tDQaTXan5yhGcX6szVPNPeEruqy/YsirKG8+y5CyDWxnVbRc
ts84to68hRd0BN2ko33ABtD/otqny7a9fX7PAqXsw8JI0yQWaCI7Bxt35oGxKGN7keI/QDB3WZbi
AOX5qXYss35cAqgl6GfQZ0du1hp3ZARu62VBmzEBuQHW8ZH3oQb/8kuFaRiEbQk0UDvOgx3gGbFT
1Ivvl4VsarMSIrlSqPVlZAUYcBN1Vp76vrd3Aei7nICJQqHPZgBaiVr+lFW4DpugXPCp0BoxUnEA
FHsO4FY3bpvW0YI34FmiyfR8eJJH6Xy0s76LC8y6C6d8TON3nH0e89AZp6fLJ7hpexg4NzEnRZY9
u5dqZbFf5vWAGW3dHuNHYc7tVQl2HY+FBtsHeZG8r0SqglPdPEtsxVgLZgPopmXbKHOztUP0QkXa
HsM49GpW3MWzhr6//+2yfr+YQF95M0AhgMOEGxBbuS8VbADOZ0cCJbspCZrjXNHPWVoPbqyHH+oh
7RwzLAqPlel1PzbvA82c9mU4JW5Qp9+nHrzAiVUTZ+Kqodoty+Um1qiADod9BnnmLyqiKsf/xoqr
CfxskjqgWuyMr5eV3/q4ayGSe1ikG4ce1dibDLBQnjaD/4zw4NTVdX/d8e5DW4Yq8rBNvUB3gKYt
9kKAmPvyuH3TTHJdYFg4TeofVVMd7IS81+nwhjAGDlsw8AkbF4FstvGQtQFpgJQx+rZLp7MfdF6n
erZvmelaiJRzjEmXaEmLbaoZLJFatbPCd37xyMT95a+0KYajsQy4Amgjl/oQewUgTHBRD/qZaB+x
UIMuzqeuVFEhbH6aZzlylc9uBzsH6B3y9dJ0MTbuEr910L5XBMqtwM9XYiSH84dAB14jIkqj3UXh
B64r7mfFcckw7TZJAjNCRfmmbp9GQl0xvqdAB0tUbdzlmpcDx1oPKUgNouk1AmL6m4L3X7hpfilo
/ch9diCdeeVjqKYOyemyJWzWcDjm7HFnYt7kFSylqWEQaqzQf2927TX7Wri+B2j90+zigz3lru3p
ConbNvEsUMp1+o6GJcOM5A0XcbOfohHjL4kx7SzWVjuFcou7vD7QZ1lSmhPGpMaS7LI5eBz3y8Kt
5vp78wAsCzfyVJxRCsXk3fSxsw0whaPpNg9Xvf1l7DvXF5/fpJHAnhZDDewVNubYZpkPNDUswAO9
321P2T1ge85B6M0742h7qjx727OexS2esUpBgO5nA0wUOtXz7UgPE1N8oc0zszGCDmArayHae/n7
U1OPSk1LUc6bSi/tqVsUpguYh8PlY1OJkdSwS+DpJD3sIOTkUaP+rbBHrwWv9mUxm/670ma5HFen
VcdWg/oEBmYIIZ5WPVphsA/4g6jBSw+ozKJVvOc3i2F8JVDyJcycgMaY4Lb1m/Ir5t0/kDQ4acbo
hlZxGzaAG8GgfVIU2FBT8ZCqjlRyrZlrvjE3iBuRSZ1Qv83iO9BvKQ50M/A+6ydDCGTA9jeM5ekQ
oP3KMu6Yk7XPK/2QG5oiLG1a+kqUdIfMQQXyxAl1RQOA5M11Yyp+v0oV6WYH7F1u+lhgvgmNa8u6
DvMftn7U/qsW0g0S1Cxh2gxDt+c7asbOVL2/bOLbnx103aCvwbNGrobFRjPqA8PDu03yW6qRq0SE
g1PFswokRSVo+V4rX6IjGYqmABxG2hxT8xTnO8BuXtZlswYP2tl/lVn+hpWMCgvRIUbcoMx+YRQM
zvkRe3MOcTTvDfRgtiAAjwIOhvkaOrLLSAZIiRBgGIQ++eWe2OBWV5jY1pGtZUjhJwfCgNZaqPOP
wUNgf4zno94rKrBb6f1ahBRwsg7lZgAa4S1v9++Qy3+f4/xUleGP2mCAwFIhnW855VqcFGR8o+55
tQw1FR0evJFVW8eapdX+sh0opMj9ET2sQ5YsZjCHc+5EsAiXjrFidEXxcWS4yNw2cM9VSHsiABn5
mu6NReN0TLUVtxVmVidmS2GGadGADjcKOzQ+9jXeD58xxew0w4/LR6awA7nUEnAe9rGG6SkjRxeC
4/vclDg2Qh784tNlUSqNpEAQTrPdkxJDZ+N42xRXlVl5huEMhYqnUGUFUjAANgfArYCFc1NFxzY/
TKqtINXvX/RcBRvCW1HMxaKHFneOEbZf53TeXT6rrQRk/fWlCKAXEdeLFF1LYwBIVvlBa3aZUTlp
/BShKWuruA62rQDEc9i5x+AQldwzKTCKZS02bWqF29g7w7wrDQpQZrdkioLvtvv8K0rOBIIs56go
WEgU4yN66JR/fdMCGmaf/mhjSRlASpoqw3p1elOAYINpDygwo6KsuHO2rflZiOSf2WSh8orJ/JuK
5F4z3MQgcmFl6fitojmv+DZytSevYpb0OZowtpF5ta05rBqcTDtb2jFV9QFVH0dyUb+kI+DpkRTE
BlryCDeAgdFU0GIqIcvPV/4zZHUY+B2itN6YZ+qTO2EY/9h2qaglbNbi12Yg+SnXtAikW3jy0Jvo
IzuXe8DPX+uH+TzuCi/cveXVuBYnuSyWZGcbA3j5DQNIVmd5pbB3LFLNPW0eno7ZPp3CTV/h1Wpz
bXQiQHu+4UlwTHPjyayycTcMw8PlCLRp3ytB0ulZvdUP/ogWIx2/pK3b88ceWEqV/vUtYhjYCk3A
lphMynNtRDnej1MdYjEj91IM2A+Ba+npVa/swC9uL9cQBBg7/oiSjDsLYkzvpASiGp5h5glQle1V
zO4rvQRCwI8g+DBM+14kx1BVs97+aM+SJYs3sBk9DgtackH1q6g3HZZ1u8SoFNUtlRjpk4EnEsj2
DLYxmfd+BOzvLsWStmoJY1MKmH6wGs1BOCbvRle1bqaY6sYxTl2GAXUnN4mjRPfYjHorKZI3WSmC
g5XQBZQ7z/YGBWlfzB60gLwXLJ+c1K8U4WJbLRPLpCagKl7h6M5lwoEgamAnbXjPhg9ln2El6PAG
Yzf+lSHnp2GJ9VQ64Kntj80ZG7iOmOp7rU5dv1c9uLfVwdKCZQJKlDLpepqLyODzjDK3g+MLMM5i
jQ7wIi7roxIiOW/d+J02GCjX5gHWVQyQwbXRniaqgv12JDeelZE8t+jjLI8Y0pPip/EzOC7Vv5I7
FhYGk/diH+1VQ/BKgYviqysKOCWVaQQco4WgvgA8Vb5wT7ssdIa98auNqyoqbBaAsJRDGSBrAAAj
9z7wHrN+DyKz7t4CNmU+arukSm7MEY2KRj/4PAM2kf4FFeVWYfq/fvmryLi0Q+DNAK60pcegWWl1
R2YDLs0j4tiz5pq65uZB4RCALAQZaLb6HbAVD9HwXqSP1AY7e/oYGP8U9KNtV06V7s3wWLIPkXnE
ap2j58dxcvvA1UNFMrRpcau/VEpUfXDz1dHS7u5ry+mo7vgsxkyK4u7blAIsLYqJFKxYyN0OjelD
1wxLbld/x8AIhniOZnd/2Xc279eVDClJJXFPsWehYVQ/bD/3dXEw0zvwnmP54em/CZIiQeE3Uac3
yEvGfDjl84825aeS9U7eqShdNkdkxUonKR5UWujnmUiQqlrJfGbp/B3Q5PYOiz/jFQN8rWdZ9GAN
LN2DkqxzumyuHKI3xM1Z3jncrKsDNzq+N6YR1wppVatVS5x4Zeerv0+KI3puTSMNkXkaYXlXVRgA
IaZ3+bRVpiNFjiAjQZhWOO0Ka2ro7n8p48p24qZ+S4kIO+8caJ1omMmIX0MvfIBEokQ0t2XrdqP+
UEfJtE/V7dLtYLgSJZ1aG0wZUiR0Klqv9ygGXIsPttt49sHwiDMcVW2lzWIe0DVRktSBswmko5fB
N6PUT+ccwden5ikdqu++T1w/8Q+DHSROYluuVmhkN+b9J1P3XZKprrVN11z9AZLHBEY8AqUaFcuw
Md0ZdZGZ3AzRzn8LHstaUcldTCA+RH2NMBM1plOhk4WYlpr7ywa5mUhhrg7Ek9jqt37NOKyuMis2
emov2DJV/k8avZsx05nH4aEinq1/uixq0/ZXoqT8k5rdHOV+gZxtzB36j0EC0Fs6l2VsuvBKhpQX
4pY0eiwV4sw42eN54ujBW3pMYiVCug3jJE9m1sQL9/XdEH/MjJ+AEv2Pakj3WAa6RbwNkQliguVz
RPLHBYr68kltrgGt9JDHtWpDVNgkRh0svRYH05uPidvti1PgJl7gdQqFFN9exrsqqNW3fCGdAdy7
l+npObWvCFMRHG3HIob0iIO7CUsDksv0RtQ2LMF8Hb3pdubePGZucCh3s+s7rRvt34IdIVbipNDH
iJ1qBdaAgd2I9e/yQxSorqTtr4RJEaD8WpTgN76MdlFTNcVsLx3N07znewy9uHa777zJK/bpwVT1
abdPkAvge9gGeDBkojfSJZHNl8pieN3tfufSV9bNMnWd7G1PxSv3/+j3LE/yJi0xfr+rmp2+Z268
Jwvx+uAtOK/NMXpLCFppJ51mPfZFTTuYIVCoAGDcukX5GI1vGfQFh9OfMxQS9BS29G2/YrBCpj9m
+YMx3/Vv6devRUiXYD5bZaiTZcYrG76VafZooBx3OUBsuuxKC+Ol5fU6STKQ/eFmQLOko59zf9j5
o6Lcu3mXroRIDstLQo24wrge9wt3KlM3L32P0ycl2Z9KG8lVjbmHk+kAwiubymFfIxA566oBWJUx
y2xRY0L6Moww5TC/a0K3PJX74kA9Wnn9r5KiisZFpZN0oZJZm6JGA6vlgm3UlzVG8M+j9d9cRl7E
mhJMSo8cQgC1uusJP01+/4AWpGLVdvHzV7n3yhCkOBAD4A6JFRqOzIpdvXHH7IrQ9/H4IFI3sFTA
A5tmJwyMZ2C5jGNA9aVttxUlFZhOsGhb+V79wx7ZdRS/qzLV03nzC63kSF+oq0iWdwFePLM/d8cq
GX6mg/W9YD59S21vJUjKe/RAtD2f4EeDVbqi+za14Y7N+zdEhJUQ6RuFrcj8NAlR/ufZ3chQaMBb
23LM1FIBCqu+jxSns6D2S54iVazELapiuwp1hzECY6tqSVQhSG43VWmu1U2HZ7Zvvx/ERxTNHT05
gSHmLcH0+ejknhMxwpBWDAld34STawW9M4bdYzjMPy5/os38dyVHCtq0GXM71fEYq+29r3t+drr8
+xUGLXebSKfzbGKIcKN4R8jRQotOewtSuVjpIIVqlKYjQ1vKK5Tg+2N8uXJmVXlFpYcUAExMZCOR
xxuuR485G4599MlXlXNV30JyfjpmM2sjDDUwY8y9ahTTLi01osjjtzUBhTYT2BrkhnSDskZQkYla
/zH5Sbs3/DBwu3kw9myqVPfbtrM8i5I+TNdGPXAII+zyi9RD5Y+Qdhfpd6xXYXeqdJK+DtEsrfB1
CDJMO3UwNuiOQK0lgwogUiVH+kLB3ILMwOCYchlrB4+4Aa3TXgXwv20Gz6cmheYAjwQK0EbcAakg
bszj7yyiD29xy2cZUmRG5P/97A1GK/J0hkXNmoFEbowU/r/8sa+uaSEEkCiBd/qKqsUnPKOiFMg7
qydknJWduLZdOBV1k6jwLiu1/RZZCZOCmdY2eQa2JASzcc8OfB/thMfhSeCpW7al1K+RbXt41k7y
pbI2g8FPsMMviF3jwom/6Zm+y1F8vKzZZrKzUkxypCQN8yhuCZYaS7N3ks56oiEG37o+vAZBDZZ6
w3NRiI+XhS535qVPJzlVDFyHIhpwp9ZTxJy+T4C7Gt+17bjDPp+Hna0f4xB/Gsro62W52/b/fKiS
k3UWTfUwhMnYY37SsMDfdW+6XQHnRxeGAxil5GKYxa3MbMFNGafbYAA+OBY5VWDum2rYmAtBTRVY
C7Z0fJ2wsY/F8RAHPu4xY9N9Maqmejbj60qEdFJRFAR6FSyTSXN4m9PUxTKnh9ICuiUqkN9NP16J
kk4sMwqsNE0Yfhjn2hlq9pFYxXVvk/1cAGyps1QRfev0bDDgoL+Oj4SdsJcJN3jA4iJMMEcGAEwS
eVSFB7Slz/r3Sx4ldDOPRIL3cBz4FMDV5gDq4ehjbqSoYjQARg1bTbUwvvW51jIlixgDPvhdg0dE
jW7tANMGKnN4ijXVQ3wrWtgo/YAmQReglJLe+oPt53bgIwzq9VPpH7h1YxmnsEXzPtoFePVddtet
MLGWJgXdvs5HQDxQZEbiXYT5KFo5+nCtNQ+JnjqkO1v+8bLAraC7FiiZRh73iZH7aFX03aHv9na9
n1QYrCoRknXkGTPS3kLzfi4f9e6HOXiNaqVn2xieP5JkDHWkx0Y349gawPLhMYGCntOJkx/u/9tp
STFi0qMUABGQMxrtVf1jyqJD5r8hYgMJbZleBjMrGs4vnVUf/Y5PaTf9QN/xyMN7K+a7y1psn9az
BOm0KizX97qOb55qs1vU10Abclv+lA/3l+Vsh51nOdJp1X4aJ2MBF03KwPRCOlg3Rle/BVYNLAA4
KxD4vGb5ArN9P45LMS7J72qQe0aflLRymzFgJWL5+apNY5tgbQpzxOuI6UDnjzJOPzS01nMXoLXs
nup+9R19XPvBmP6SFwAAPAseBjCfTb5s1b7md6y4kdeibs+t8U8HDgkt/TlXuSLsvLSIP0LAf27S
Zff+V9dvpeA4plM4WXQ4V3Xr5EPjEMD288QT/PNlk1AJkuJbkdUaiWvenoeReqX9WI6aE04fiPlX
c+CvFZLCWqQFTeoH5XQu+uDEfXNHK/8wDb13WZ2Xoe21GMlXE9E3RZlSqJOFTgfUwLb5Nqm20VRn
JrkrG/Q8GiPRnkPcd8eB2a0XgpDCCzRWHUdkLYrtgy2lUJhD21rnZGGsemnttExIa7djd879xKss
smt67k25alTtZXT439nZAC9BqiMMTolUp5/TVpQlA8B963fXLJyufSxsXP48WyeH9XAD/UIwRSA7
falJX1kpgIza4ZxE6W3Nk3dIvt+ZLX1vKEc/X6ZAv7VZiZJCRD6ijDV0FW7oJHbpUN+wKb4HdMYC
KHRnUk1heJuHtxK35BErh03nbqgCHTbBgL5k+oA5Df5u5k7WSMjfpw7RsW6CfjhHVblPBvIuTX/U
g7a7/IlehtY/UkCmhdkmis7h8glXitSCA9XUjsbzmH829K8YvatF7vR+4dhLP0JXPVa2D+5ZnmQS
pKFBS4mGgzMA057GXIDvNtEU8XTThcBN80cryRqmriyNsmq6s4+Bq374OYSZS2fV0KxKimQENlZd
WjQhxjNtqGdE01GLwzufT4pYqvhEckON58ICNEY8nrU63k3JTqu4w8tPtn3Hg/soVHXftz3p37OT
MYfE0GYBa2bcRQSQffxLXrHaEU34kCbG6ITGoMq5t6PEs0Ap3qWZBpq1fNFval07s3rHsKs7O6qW
guHfPcVe2buQLqYY9HJZAHric1TWWB4sSX4PWDIVV4TCysXy85VXaVM+2FWkd+fOnz5xrYudLOSH
y56r+k6Lda5kNJrAxOOE+F0bH/sqv2rC9jDMyTVr6h2K7QqP2tTIQoAA4pUgyI1fSkvSPLDNKsBt
YfdIS4Z3wuhPlxXatPOVCCk0sJToWmfCnbjV78J2cKzwkBqZQ80fbccdoYrhKnlSkAAtuqkxGwc4
YotM4/73EvRSNtgSq6j5kKC+NwDI/i3HyIBwhzsRRylPsta6xfMuj7sz4MJ2sV0dk1YoIvpmVFqJ
kL4U72kcpBosvKiGfc06l0XarkhrhZhNg+CmDlMwFsZnKX2IC8KCTMzdeebjbQUQPEBVKQ5rUxOO
RwW1QPlIqfSBQOfazT2tpvMcJVdYTzhEQXTutUbhSJvxB/crnq/oIiDdf2naI+CCEj/GgVUdPAll
dtDK/Ez96Edthu8vm/imRitRkkaj3erI8JGlIDW6rgfzFKSWi5Us77+JkS6mGCXOwDJKcBcVrTfR
5mD4vlPa9v6yGMXByVAQUQowLzImcFhtOAIm9dCQKXRqYFJ3TEWLs3FyWPlb3oAGgC4MU7okMK1v
jWbqD2dMdP6My3mfmsaNkfzdlsiv6wFi4JpYqwJsvi2dXEax7df6U3uu9eRAmH8Op2rXapbC5La1
wb4NNSAN4eClyWF5Ou18nUHMUhlm4x2IX/ZT+3fFpT/aPIuRQgFq+SC+7YPxjMfGcnC3STh4oV0o
phc2tTF14P/qYEcyqeRALQ2KNLbT7qxHhIM2o8ayLG2/ElarSlkbFoeo/CxJ8p+5bLOxFB0ktdwb
xHjsNZ47tbBO9jx8vGzdy1/93DH4fXgrWZIp1NhH0MoCb8uqjnYEDPMlujCa5bT+4EV/B8T7Rxi+
OwM6PWYypCqnEdmBWQq8l6kFJF7DOg9MVbDd/krPIiQPyqq5rQYGm4uCG9GfuLhVzjMtR/L6yJ5F
yMlVpBllSyCimLBhbmhOzA569GhHn4LIchPrFJoKbJCNWwgG8Sxx+fkqCdKSwmq0oB7gr1p/bRUx
va7jTsWXtGkKFFBuFHQneChJZkfBZiZiy+zPLMDCQ1bUe600PrA2Peta9r42c0XhbvNTUdxFhAA9
Dk71UqucWywtsWdxBqixE9m2I/LGm7gqp9sUYxkA2cFai4n2+UsxCW+ClvO8Bc3lN+GHjhF98DvV
OKA0sf7btFdSpMOb5mhM0rgczg1mUhcq+8FyjXf2ofC0E/+7DYM/wlBsALWVqaMs+VKleOqFGcRI
GbKhueJpbh+5bmO6O+b7y9Fh09SBwoYePBrBKHC8FGR3qeaHNBzPeWLsy5zt+iq+jSf95EfUaUj6
DSgLrs5nBanyZgDEvYSbCVzHRJ53yGyfltOEQuGESBT0womtc1XdT7aqIrnpWKBEtC2UhyzA+73U
L484sweUJc+F3j74VvWxbSz3DUeImxY5JEN5VcYbC2hpom/fI0vRkpuyI+e4077aafjgB/1tM7J9
29I986PjZbGbVr8SKwUpovuFPXfVcLZmetNzMMpWduBQ33rLrbiSI51gBcr3wpgNFL9YfWL2U22B
h336eVmZTXtYCVmUXcW/sLIwzQeC7XMODvSkvh6L7+D2BnXGW+wBCzVwKVzzwMKXYoWGYm5b1Yu9
I8aCha1PTlSbwsNldba+zVqK5FU+57xLDL89d+ZwDchMD7QSJ4CK7N4gRicMzOtLVf8XWtzq1PR6
6SFlS/pVoKMYxGgxF4cKII6XxUh7i/+LRngb/StH+joxei9lZ+FFq8XzyZz5MbWqU6FboE2OIqeo
mvdlY7hRkO5QQvx+WfjmUa5kL5az0rHJ0yTrCB7slYHtMeA9jNn3KQoUk5dbYWKBpwa8kIHM3JQ0
HIy+61EBQ7FI1zVP02vrCluRqhbT1v2rA7TVtChYJmz51ayljGV+k+GlXj6GgCQMAnQxv2TWsRSV
d/nYFguTU5i1KOnYtGEmk2iS7lw2T2RITynQWtMxvapi321NgulpXUWovXmGK+0k12pqjBUNrBjP
bcZ7xx6D+spsetXs0qY9rKRIrhXykBsjt7pzMbPrgnzpJuNO158un962EOQtmHMwsSIqqdL6ehD1
aT6e41H3gJvlBkV+JZRVFJUYSRetCI2IVagY8t44+CGgDvXWnXzlQs1Sw3hlDFSA7BWPQXQBpSeA
ZvilgTr/eGbTdJwz9rXSx8ekEddVaF7lDd3pdugJHTC3Sf/pDSf5LFresh0STfh9ijp5VX6s+X1U
3WBE+7+JkN4cYemLyC8QbO2Zub0wXGz9YXrSVlzzm+ZtAUcNuRLwa+VMImQFLViAN9tUZKcwmo9d
r5pj3rSHpQ4Fbjb8QySz81PW5f2Q9Gd/Im4KtKmmbV3d+rvpg9/hfCVGMrtsNDW7NBDOYyQrQNJy
RhLc91jufsN3WYmRrM5IoqCLSARtcnPfL5BwSC0HpmrObX0XA/uxBJYNki+5ehNoHAywNmnPZtzv
Y797N/uh4nbY+i4gmEWJEDzxWBWTaoSTXYBdQHRoYenEi+t0P4vB44kKAHVbDOBdxcLJh3L9y6tu
mHjLeISGKa/BCV8CC2rPA3oKosZW3OgqSZLL+KwPE9sIcamKbjcA+jnHNn82cYUFLPYqx50lI/6j
kPSKmSitsfQNe25ruiMFd+aofh+S9APzxXUy1qp2xVYWiek0gYViwzThQy8PEEsng9YzVL2agt0k
afcOdC+hk7Xkw6TFh7+3bgApYG/Q5Ej1ZNhwjLeXIZAVO6TFSXsFvPJmV+nTcEx4+vOypM1TXEmS
TnEeAOOXjzo7D2gCivCnSb9U6YMZPemtqkCweYDAj7WxSQxkLWvxtVWy1QHNOPaBynJuwNuym4T4
Po3NiFkYvUTqP6kq1puarcQtZroSh9rkFNMW9V29tz8O2vQpSovGw0aeI6zuPm00FcjIZqxYCZSy
oqGuSjMttO4ci+BbkJeBE+GT/f3nMvVlwoaAzgt80JJSOYpHPsESFw0NB0VGp8CW2iROZQdw8E//
TZbkxzomcWgfLO+MATcF6ryT28QhsK4xePyF59S6btEaUlyEW8ED9UTkESjrcCFHQ43WfhWNcX8G
VDk21qKxcqyp3rNS1QHa+loAtkFhx4Yw1MtfnmSU+ebQmkV3BleEN9jdnggV7tqmLih8YDYK5SMq
g/WYfAT7no3HrVGDZrUvXUaMozmqqixbfmWuxEjfqQgC0x+auD2DD8lrzRRIr5ObkFtKFXUVlT5S
rCCx0KKi0Puz8Fl30xQY0m54E++Wiub+su2pREn1h9b3LW6G0IlHxbkIxbexK1wE+NN/EyMZAZ2b
yBoqoz8XDSndyKo6pxyjfVSo0Eu39EGyj0olcKEImnIvrY10jJfa1LEzL+/r4S4tvzf6t8u6bBn0
WoR0P820swqQZSDehYyceVCat6NRUu+ylE1FKAHLEl7sqABIUiyttSttqBCAyu9LOTTU7pj+4bKM
LYNGFfmPDJnoLAd7XEctjExPwBEN8Hpg0fVsng3VzNrWDbGWIwVsHzCf5WRgAKEd611Sf8yAXMqL
qwhoKL2i0KAStfx8dRn1Fsbgygmz0SgTuIF+yqJbM5ndefSAzH359La/kGljLg7AQ2iUvBRVmbwZ
chMtGdRrIscY9c/MZFddnr5FDlhU8OzD0BpM+6WchLc21QDxd67xxqtSjBXO+o6PqgLo5skxIJsv
FVZG5IVpEMS0aVyV/ZmA28+8CeeFsiRHLnsrOq3vvaod6p8s16x/Lh/jphGu5ErGofEqL6YZw2sj
YcWuIu0H3wdJATWT6wH7mZeFbX4zjqwIXVtUBeRnBjHzJhcmctmmTR/afnSoFSdOkzdPb5GDFzNG
ETBeLvdoWj+xWD6QBq1B20mtwh30etc3KlrErVAEPArYFSB4KG7Xl6aR1iSY5xKZg69XT2XXfQep
meLEljgjZ//YEUGKjCaGhfr4SxHC7lGWH1DtApq/o4EoM2m8kT+2wc8UdCnN3yH2/u9VuxYnGTvl
DRWwcVgD73elCD7ZM1FUGlQaLTayChGc22OTRgPeMyY/hNO4Qyz/HMwcjB/tjk79TdmqWM03vxMu
UkLRTcXHkoK5KBCNQNIG3xpay8X6UnJntkP5hho/+mb/SpGe6nkad6LWeHO27AIpENmZZeLpVLUT
vOWwKzFMSo0xv1tHFhfNOZ1uWwxFYUJzCL6iKOX8vQ8te2RwIjQNqJyh6jMNrMls+/OUYtRvFMwJ
k9J205DcXxa0+XWwlmShj7XkqVIE8pk/hnmDhmpG9fhb0QTWw1wNncKRtkIP6g7GL8IXYcszazZu
2jCfsv4cZfrBaqzTKOb3cawCI1eJkS7AFGifYsqQ15MwO41AKzLrR6apspNNG1gpIxn0NKOeD7gt
vB4i6zTw8BhZ2nXE8n3KVDVwlSjJqi0RmqIfcC8VafWuNu3WwdDnp7IDUGauqcbQFacnvyRqvRuC
1qfNeda+GNH3Buwe8eNla9vUx7YIChvCAg2UFH5AcqxjURxe2haPnHisSr3MP4yGanJ2U5WVHMmq
tbaNBUuXgcLC2PFEu4Y7uXlm7S+rs5U2YNEGzV9AseqEyOr0RYqog2jax+NR9+O73j8lgX9bR6J0
SDK8oYi3FidpFYx6yTQfvppnw4+5D10L0xBOVoaKWLp1SSwLpgt4M/hO5OBDRUtBiTMNZzTWf4Zt
8yWKR3furaeoH3cx0Zwk+jum2P9dfdgoxIQF1h+AiS75lIV153QQRXvWsTQAXGUXb/STn/G/X+j4
Raa2YPYhGBEpZ5jjtiCdQNOex18C7WdTPvq9asxi8/QYangWQUylpuSzAUrG2IRBWQ0QzTXvnCJu
dpzcm6PXlaPTi1FhhMtXl5MUMCn+kSendTFG8JrYQioeVDrAhIJhN/rRrpmDz3os3l82+A2/WoBq
+LJhhlajvBAzJYxMdYVR07AgO3tI7gftMbKFwv423MrGbBll2FXBfr8h5UGC55XJejRMafGxKx5I
FHiN9mUuHsJs8i4rtC1KoLIB5EgLJaGX+VA69wSA33jPZnWdOr7gvWfH9oFV+TtG6l1avCEbgm7P
AiVD79Omn+1l7LiytEOA/Ulcm39fb7CXZAtdP0GXRu1Lnfy4GqwYdYBzqk0OQ++lSAvols/B39/q
a0EyaI0djuVYJPhOWI7Z4fWGcd38akjpX2Fz/YoNL8RIb01GR71NU/QuQgwdF23mgIz1XAAStTRU
iMqb9v18dLJ9B0YxYvAeb4p8No6Doe063TgWOXvLwYGADICoC1CA3CWzCjSVBYYCziatP/UopmW9
+NJGKq69TW3+j7Ura25bR7q/iFVcAC6vJLXYsuxEzv7CynYJcAP37dd/h87ciQSxhHHyPUzNQ+q6
BaLRaHSfPufMjORr4zyKrl1g/PnED1DACy2LPxWeCr2/kkJibtoDjh4oDtRTpaAaj7E3QeS7ux8G
vu1j/q7TvDe3j6nEaPYfHwBMXwdIFzAoOchNORswA+BO9wme6dsWDNHbmCf6lghwcjmk/OnqWhEy
dxSbtoNEc6+VWzJnKPx7Vr65/WNW1wsfs3A3YnDAlM7XPNaE1QbGckwot1h2tsurVOEgChNyH62j
qHu6MaamLMzfiCR97HIVJGbVOX6vQsa51rE+Na6wMBgzJbtyZm9bLgJTMxUBduV2WkqR/34sGS1O
+q4F8X4+3k/T/NViWUhoFeoVAhKGmf7IFvg3UG6H3q/8XCdOFAPB6Y73KZQy82jcer3zQZ+rh97o
FQ65/vV+m1o28Owdrde95vIBPjA69na0eVB68AOi4odbM2NBxQvtQAAN8b9LM06lQ8C0AiBlsJu3
3ObYrHozZ5EihVhzN1yBaECbSPookVYTiZoNTOCJPkze97iIdvHU7W8fmtWV4GWMlguke65QjKNn
F66mA3sQz9NBH/Vd25cnMQ6vT/DAS4+iMeDvJtps0n2OaV2w8Gd8Bm+NlwVJ3lAfje85zFwVOcGa
Y59bkoJriqk1ijS5v3eAtKfcC/GS/9I4w9Gl7h/4NdrBBt5LGIkAmufSC0onxdxChwbCmJjbtNeD
eSjfVd7s29BWub1Na56AyqC1DPlgXlguBwC127GqJ/19V1JQ6mdQNdZs8w/GifD30bGiC6DnCohS
FxklSUl79KyGLXLokNn9vndMRSK0vhhEaMPCLYvDevndRsrwmrJhpiPRliR6aJFpc/t7reWPaLdg
pBp9Fw+tvksTkIUsmjK3+/s6NzfNGLLBC+r2azMdhul029TaCUJxGs/mBflO5XZ92tXTRGunvze8
7x2JD5790cxSReq9hhGHPuFvK9Jlzl3mzS3VAZS0SeBxcxvFbytr8J08DRZmGV5OgW11D47zpi5U
PRnVEq3LrwmZII9BxhvlDkqDtgUjXhwFppkpbte1o3u+RincNRm4d7sBmxZbGgE7CoZOeSW+iPGn
nare0mtLWl5KLtwDKvAyj/GQ1jVDdO/vZ92+z/TEd2vxZE2lf9s51gCu3rkdKRyJyBzHrnXG+xg4
1ngeg6j8APY9C0M5MYvfuBmmu50uoO3rhCZ/ZWbnhqVsyKpGR5ABbok3fBcM9vQTbRPht8WfDCGe
L1EuS7h0tsSUYdsGZ9gMTe4bXr6FCrfiU65FjbMFyVPXUO5Aj7NBFlG4ebYhrQGJEFZ9vL1fCrdw
pWOmJZHtdBZCU1bonzN7Dga8+f0+URVe1/2CIoewdASNqwbapFt9A96c8b6pLL9u0UcX6RYFTB89
lb2g7K7OzGDq6nt3UiXt18eM6OYSGo1llApyfZenGZ4/9Q04fDARxN/WxVsvcU7Ad/gpKze3v+bi
3JclkEtLy9c+y8amLorz3C3H+358tMBBbPcCA09mYFh6oGV7N04VN8v19l0alG5kt4XEMkm97h6M
vfe81vwugialM+xur0tlRrrAIqvCHMAsgD/0HssOpbhvCSq/f2dDChwJGOaSsQegqOOjjw4ppI7B
OgF1k9tmri9KfDHkLhTdfOQVluQMthc5fTIV/X01aQfX/TSx7q4nnPlICsNhUjE1XB/iS3OSR9RM
eEk9NWhrtJURGiwCSLCdsz/5dmeLktygzm1LeEUNK9D6KlFJpFCjrK1Xx4plLeBcWyYkdCoXLYvM
HIbCq1D27Qc/dcnGEs9apdIQWD2tZ1aku9dCkciubfjawn7uuLPfp2AvrB+b14e+y+VIntACx4Sp
aBiy7CGwcjvg1hzW3ut0Dpd7CWaWuh6mwpa+oLQ3IoVET4x+GXiPLOfB0uJnp+2mZ0NjqqLRqq+d
WZJOKYavnR5z11hQlgeRM9zp/ayo/Eubg6Y9ms9Ly8nC1LWHx+1lgJuHxI3KMXJOjqlNu4YlT7oz
kAe90YSfGtGoSJBe0tazgAp7hNgglwRsDbg1NPEv7dGiReNbs4yDLT60eNUCaR82ANjWDg8o7fxh
AN/qaIaCMJ/YxxiEgBWE24wP7lwditTvTN0HgWlQ6vO2BIDndiyRwv3Lr0PtHmcC9aCljn/56zKB
ySg6QqMQ5A4/06baaBzTIJZ2HKFRN2hOoKdfX2uRIvWAFIUBWggMVkslSKuHmG40JyaS7vZgMLE1
9ScgKYRP0nfU1v2uyMPbFq93HBZRITRRPQECSh7nccTodnbX64chTkPdFH7Mj11vPTnTp9uGpDsG
HxOsDgvgGDBIvIbkyppZCnfS2agf2s7GnqYYCq191EB3t81Ih+TFDE4iHq9QRUFdX9ozoVdTveiK
HJr0Y5s+243CZa+/19KRAG8EjgmmkxzJY7t0chb2GvNAtS96ebAED6m+d1UQqxcdosuTAcSTZ+ON
jHYBRK2ksOIZGOIyUpOeouO0wf5v5n39zbwT36On9rQvd9VeSQ8mFz/x7RYECujHgG7AkKu8RZ0u
MLkRm+TUb9sHc8M3IER47sJ50+680Dzd3qgrf0DhDOeG6hDZw10jPzOdOM6ha9aTE2v3WhP7brWJ
Ve+8q80Cr5610K5gvgvkanIyUBcV8DZdDdXCdh6fG/NgETMQaIq0VNUJXp4fF/slmZIip97XZYsO
FcRGMSeelYM/E0wJA5g0M7Abadnsm7N+SFuVrJFqiZKf1DPIlVGAECBKnFDzjB/tukB91Wv8utFV
iISrPZMWKR2u2QRnSp1HUJtqtwktIR3gu69NdqBHi01DgR/VSIz3EFnKbRrYrIsOemcTse+o1d1x
j4dZ8tq4J1lZ4shZKo+zoGWGhf3Scjdo522a7AYMjwhvf9vNr+KRZEfyiw58ZXVhcXGMXLvbUr0z
n3RA6xVWJOrwRUr38qNJbpC1fVGj3wSy6zD/SiGbxEKh+eP9HNhb/WCf0o9/tyzJEwZ3gpSWq4Ea
H5RDaamF9aQrbt9VZzvzAynS1vYwGGVaiiMzHzItGJp7IK1ur2L5lVeH9rcJWRbF0nLo5NRQFNU7
sQEfopYg3ch3hv2m+7vFEGl/5pa0ljXAUl0eC/vYNJ+yV5ZUX1wA2py4yl3k8KivX3q0nnheQWwc
zrISD40wPrqeapB+7XudmzAvTQxTxq3UXnZdRD84hXBIxR+z6nvJErCk2gqnXjs659akl0Jbzhwz
rJU4NvrR7g/tK7ujVx9M8mExgTaCTQP0ZA1nJ0CAL0pvS4xZkTGs+DEqz4bjofO/TN1JfuzV0Pas
RUZP1Ntx/lh4QdspuhHXlw8ubc9D0ELtj7hy88sdptmwRp08iOELFN73M5k3bm4FTJsfuvhxMt97
vNm89uyg5Y8cYSmrAxQrV5Y8uxorkVTkgQioKePFmFTjpqjTTWMfPeWzXq4XY7MwaQViY/CBLxKf
8ldMMuiXlPgAD3NtfXFnM4zLZ8w5BHHt+gIh3Da73SLjWs0fpkLVJr26ZIE/R7MHZg1IstquVHsc
qoiSZjLISW8e+npnQOOX0m1EXknPgkzIWFJwsFHZBtYpI+N4WkxaDk1s7hvjYdA/ZObOnd/e3rcX
qoPzoIeeC9hS0ElfcEmYnZWOVTfiwdq3efatwoRNBVQ9YH/EeZPHWeBh0h1qo0GLJ7mr9U82vXOT
CqgBEoy9auj1Kt3ED0ETUMeKF0UqR/4hDstKE2GRfImn8sFoipNOxqB0hi3hdEtbOwSDeaB544e5
z4K8HjeReO3rBz8BOCPAdPH0MQjO0GVA07M0sarEISdLSw4t4ONNN36kDZQThSo8yxVSrPHCltxr
t9I4b5vZKL9axlBWoRjZInI8TP80nqV91qoUb9yOZdqnEUyId7xj/BgZ+fjKOpyDaTuQ16BAa7l4
Bl0p5eodw0NX641TUybNY+pS7WkSIoLE2Th9vu1q8rF5MbUgNfC691AmkW6ktGc1NHld44QCnG8M
HyD4EAIAIJTq7nL8ezGEsoUDEJKp4/18uY1gVOxYG8GQA0GbkW70ufQ5KphzhpkRk4FhIQm6VsXs
KAd2yaoMS3Jq1ucjhOVPGtV/DK2WBH3bZX5tu19vf0f5IlwM4awulE2Q+ERx4HJ5eB9mtEgN8+SK
D1r7WGgKSq21hWAeZZkfxMsVieTl38dnbRKwXuAUdN2+GuLHuO7wjqgUL741dzg3syzzLOVOkpFW
mWZHb0TzrRme0BQI2/Kf1OKKrG5lObhrUdDAl0IuJHM4OKMBfSjE8ZNd8iC3w2QYA64rjKy43LkR
ma3BMUHM1HhudDKsH9Te2LY/4hGb462Ht9/g3EeNqhqlWJYjecEYl4NVxFF0akngWEetCtxEkUeo
TEj5nRlXHPVyrv0/mpB8DTxn4DbO/2uC5EFiK3B8S0J1ccEB9322/47kZ6U3VFU0jflnnWQkDtOW
QjvEcnht+0beMnubIFc9TnVaPCdaE02K1vaKm8O8jSsNLFdLrnLp5kVntmhKoopiQmuxab6kM3ua
p9y3oShwOy7I6TjiwoUlKbOsMCiW8yiyTzwygFL06sJPgRXbkK7AVeKCFcpOUtWbad1H/rs8IvmI
TdMWEBErOpHosUTqpxlvW+Rgt1emMiJ5SZLzcdbBNXrKkRKAaPJoDOmmmFXkrIoPKOOR8pSzGX3L
6ITI9IM2O7s0PjBreGPazLdzlfbrdcJzuV/yc7NymipfJi1OzWapr2Vhu/+3vhYF+cfbn1BpbfHT
s3Br8WgUfUl+WTPCdPP/ak3yegd09V0fMe00bvnJCpNtCuk33/bBlb+Z9kSlAqhcneT7fTFGXkxI
9FKrNMJs+6tWueikxaHz7va3XI8ov31eyi86t0tFWiHYMwND1bphVeHAs+59yyLiVz1QFlrfUlAX
zN//yrCcYoCMCKAoDMuczMkvive595AmRSj6QFQfXUsR/Ze4eB03/7tKWbOTMszr6YUZnerpALIt
45X9xSXzPA9XMug5goAYOrbYMqfZ180jK8KOKJagcgtZdyuauB6303+OGNwiXNyigZh3vVO7hSLS
y6wLUW2hM5thQUmkNz6z2n2f1M8AzW3Z2Ae3PUG1OUvEPDvN9gQGrJrCBdNK43sxm6wO+ynxVEUR
lR0parQTL4o5Qnh36Mbx3hj8dYDWKyeQ4oQb24bwXER2r9nrEfdRDmHKxp3SDaTo0Lq9GMb8JTos
0Wjep0FBfeIbgRlO+0JVhFdcV1SKD8XozZgTyLUT9wLiAsCG3EwwhQeoFiXPhHbJAtljdO368JQh
T7EkW8o2jbidC6+FH8ziyegnHzRLfFBJMygOkDxazXA/eWYCIzmaj07V+5BB3bOmBlDD2N4+P6r1
SBlFW3S5ndsd7gt3X7KnJNvbzd+5tr0crbMjGrcYTwHSz13iGzEfOVfHN9Uqln8/M2HQllOdpdrf
mljgqhZataYp50SlFuXW2MPLfj0z/pcE/boEtdwEZzbkZXi5QNrq4CkThr8yIW3j68/tZt4scVqV
Cq1+tTNzUkzLyiTR6Iw3R0qIX+JgGuWHvlcBFFdfhGdWpMg296LTXJJoJ48Vbx1avondeR/FZmBn
9seSOznotSy/jLLNbc9eTU7O7EqxLu9pupB8uaekJUc3JXsHwxVu9Y4ydtKgWpyJVnGWVu+IM4tS
uHNoKhp7xPcc9VB37tz0j27x3wbktMcFBoKVSf8r0umbX8nd4h3mXn2LK7xDTntQdpmTYbJfIl2i
fcqbsFZxlq/GubP1SG+msXWAFNRabFFnPJC2DsrU/dg1g49ZX4U3rN8SZ7akQEfwdJqqpv437eeb
/uWR8SsxVrUBVd9OCnn9oE9R1CJYUFruGK3vKvoT0qfhbQ9XWVn+/SzqlRRtui433BPPWfYTqGpv
TyfIdQRZ20Tfb9u62ipAUyxiWEisHUhPyNK6UePg+HILr3fHfDfX0X6qzIfRGd6W4/TztinlVklx
qRJ07FILnleH6eO/bxjQY2zT/+ENo/qIUngacz5oMYNf9OmJxzkQ1LtiUMHDVyODpS+0UBC0B3Hv
5U5xlrxkQii9zYHr7Pp+f/uTrS7i999/+aJnnlCZlta7DRHP4Fszgx5MH4FwOvvZLPXp421TV46w
3FFnpqRzpPdxmk0ozJ6i+bOBXFVrA568d6c/qMejH4OBJZTJMQYvD4+k2Uh7s5kAuimfBAopEDg1
TRXd4+p3Qy3KxIgcIFjm8u9n3613hMZrAa822morvGjX52jp1KpX+eo3OzMj+VhiGZ3GSoZ8jh7c
6iUVrtz7PytTQuMEFL3gMcWM/eVqPA5STGHi3CBFsdsjUpRuUNQQr/qNy2PVARsUgHgYIrNMKWQn
pLaGzqjL9xPUcz3rZNpAQE6d73Zhk7VbijIbgIpBWW6T/Ottz1vbLAeFeOhGA3R41W10vBQubXTk
lKGrynN3l02z72Ti7q/MyM1GapdzadYpeyb9Qwpd+6T74nAVcnktIABXiMYCppbg3JJHmC5rhmRy
yanAYd2khFdbXBhvb69kze1AAbVkrGB2gINf+kPf56krJkZPk2XtCPvBXOudOxg+HoCKzOR6a4BJ
Qr8FRKbAq1tyy7LWcJMn82SftEXzAacVDK0YRL69nHUjixV8MwAZpeW03kxpPUTkVAKw7OjGBl0b
v3VfCVzGS3xZy28zkofTxNCoW6X2iXbJpizI3Wh/amKVZp1qMVIYJYxx3Z1KIJCcKYzi+S4fMG6V
qKQzr/3scjHLv58FuDlBpV94MDM2e+Y+FkIRD1TLWP797O8PTQm9WSrsUx8nYRY328KjPqYZFPfb
tSfjqCBXB+E9NhZLujRDynIBeGDrs77ytUVdPWk3ppvuIEauuN+Wk3dZ7bs0JW2/pRU8jgbQMNnM
C4zmbT5lD15NwqRJgXHuTrd9em1/FlAfOrSg7LbkFmOfuuDrrtHC7KOYBEbScN8Dz0xw28ra57PQ
YoRqM6Zggbm5/Hx9h9qV23NyGtomD2o3C7mGNKea/bJovt22teIRGCkFGGSBlxr0aqviphYd6M+X
QhZgPSjLKmE9VyBgHNELG9IemSTyWo1pw8fZLk1fwyQ72H7GN64rtg5az75W29uJuF8heLEv8wZC
0nnj+Lo2PkMH7Edq6anvTZaqELWyl0iPMV0DxD6IYOUgaNZRUYnJQ4ocaeGMBpPOte3tj/tyhUve
eWFDOm9Vx0jJ8tn62EzQpfW+pSILLM30ZzfzM94EYBP0I832u0z3rbL1GcYCuuk4V85dZZX7PAJD
/5zszfgRA5hBxZFf8+jBFtV2juugiJ3Ai59HywpS4W4qUd1ryFe4CTD3CBnI24t5AffJi8FgCIop
C70kKFMu3VJoljaMVk0/xhHANA1ExeiwbQu+o/YXfdaZr4NZHpxLfgR5sy72TftN6uQB7fky3ug3
XGwNe+u6n+su+4oPf9fFX2unfts7+m5A8OZuH/IpelON2gYKRW9rC5TrR5PmgdBqPzafR63yO9zt
TIhgSj5DFyw0ze9a1t3NznCy2IfMiJ9KczykmXMHdJNiN6+OyvKmwhQ2iN8AgXFleMYwz9M4DzUu
NMpRSGwORiMC0anURK9AsBb4gojpgakRVyfGDJbwcBakmwKItRHeeUxrH8ipHdmMe/fd0Pn5w9IA
iIL5tRU/yaAUb2zuzAXOZ3Hso6+j9knob0bV2IRxVVaSbEjlHb1pUmuaYcPczdsFlK9tmm0VsC09
YaY4tLf1MQvEvtqUu2hz23Gv63SXtuXnlj4UlFUeEJJM+PkHdzfsopC8aT7Hd9MnG6/U5KiiLVpW
c3FUHLBgIp/BWBAuC0CzLrfQsFqcDdKPh6o50f6xazHfI96B2HphIms+K9a3TM1fWYPLAFLnwXlk
+FcCQmsjmYfxkDSGX0zPzeD63pA8DUR7YGPuJ+MRIsZBWTBFleH66Y91guwTUDyDYsTJkyJ7hIGm
ZCJzd0isIIKjQlTkLvlmG764Mzb6PmoUMejqtgduCKOxmLegWCje5pffFYNFpjMYenNIEDCzyg57
kA0VbbIb7Y+t8E63P+zVgV9QSi84RtwONi7JS2uuZte0jLzi4HjJwfMgyM3IQ5LZikWtOMuFGen4
9cCdZ7GhFwczEf1zX1IRzp25d1Pj+4jhmcOUe8lChBaHt5e3ciYv1yefSZblzkJQdkiJgJx5zyh0
hDtviO8Iz4sHZif6kzlSDM0lRkmDkQwmuk90os9Oqed3hYH/KDL08uOUanMDqBqI/TV3KnZgKHZP
Yp64FXTuwFTnebloJH+/+GBSeYaVAHA7HPvSbMaQBEU47vU7cZdt+Ja99qW0uADauRiwWappVHIB
blh9X6Ywhe+f3vMof0gZ655sEv9zezOWP3S1JgfieAC1WngCSoY8UlCatFF1cC3xFhS9/sT7EOC1
u6bSFN9vza0t6oJrb5nJcmRgUcXdoYEgcXfQZhaQ5ps36KE27m+vZ80IkioXgGcAgAHVvDw7M8t6
8BNS8+SAsTL73uZa0LJRcXKuwajYnmVWHm9YoF4RcC+tGG7eCszFjodxSrYR9FkgcXkUVbYpoX6L
HChw5iQsaPNu0IUiSV9bIO5nYI9R3MBjWnLCzhxSZ9T17pAPkAvloe15QUwUX/EqR8X6zozI8Y71
0IScc6M7ZH3xD4mafyJPcXmsWcAzDZKdQPYip5H2CRV4jF31dnVIotSvyndmqVjCEkQuHRuzf8sM
KEp2gPTL9NapU4vEpVlzyDr6aETxZqzozurnTTGWJ0L4ycGb47bvXZ8lmITT6RTFSNRSzEuvSFhD
CS2YOMRp+ZFFlk8xQlIm2TuetYpJ42svAB4YLwi8cpfykExpqhlG3blRJw6m3u/zdAjGoX/mwz+3
F7T4kvwNIe2BQUrcfiA4lqoPPYfKmuFCM3oa6+5919fulqJ18N6JquhBM2n5wa4wIgpYpbdBcUen
ig+6tkoLE44YyMH/IS+9/KBNHBOXlaQ9uO37GPBQ7yfzNreXeF2pxDjquY3Fj86yXsZbyIx0TnuI
vuAZsK92VuyjYW+glQpSGwVUeM1Dzo1Jh5cMYvaMLmkPYzw9lrR4cGsWTnp7R6tC4f+r384GHhQs
XhQigFLK0o1Qm2xTPDMJmPhm0T5OZbTL5/jD7e+3amYpvSMtAk/HlVhZ2nM62i5W1B9qejLbY8oV
6dBKtrdMJP+2sfyGsy3KGlRa467FSDcmDB/FPYBCejBsi0exLYM4BK/H69eE6L6UXTHHC7XVS3vp
mJfpOGGEPKafBvGgW9y3VDNH1xklpqCR3uG9BcYXW4a5VhYIe5upaw9pYsaGX/EWem8YbdhmwmGP
DRuSIE5drrg8Vp4kl2alpYGReKB9BG9vNokZ1nclTKdhsUWXMwvmIA76bNcSX6VhpVqt5Pd1GkU5
TxBIGtzd95VnpPctPNcfxlgPIoPxMGKOSq7v+oq5WKs8j81j6rA6GqdDTMDdOeeJHeitrSrRrxxp
OIphQkZhad3Iw2N17o0dBojFl2J+BvdASKKnIv5JgGZ/tVOiRL/oIKFGD5ShdGGWxORVhN7JwU0+
9nxrO6BvUEFsV7YJSwHaAXrquL9kBrt4rLKYdXFzgHqjkQaiOMXTm7bxHaX+18reoFJLcB8uhHlX
QneNp2uEZbw8VPRdE301EkWgXQlLOL2YSlom36wrhbvSbe2y1vDE4MVmSD7Uxlehe6rDdP3+JRdG
pMKUPXh52gBifZindDenAi2NRxP1MZF3eCTybVMkoTffQ4Jle9sXVr/e2eqkRANVPBI5BisPcTE8
DlGxJ2Oj4tdai7pYHUYGraU1hHT6Mgom3TQxvcVdBUYH71M8uWyj0zzX3U06VdW4S8mk99/6sdOa
3Vgm5Qlfo0+rwMpK3XiTV5h2PzV6roHt+vbqV7KSix8mxTCow03Ma+3xgLQqpNlTnRp+y4dtM6WB
PTz2HDSfRCVluZLy41yg37PcCg6x5bPR9+DMFJhBPjj9VPheVW8MwsO2Arqm6DYmGUPDQKuz45vB
K8PbK17z5nPb8laAVTJnOtJxk2xj+hyVb+n86baJ5aNJqR6WB75CyJPhHpfp0PPUimYiYMKuvW+Z
84XX5kPUemGKB9Q8eHcTU0nkrQTOc4tyeEbm4zSOmMaD1unc72aj3hWsfqp6k/xjZJx/v73AtTOD
qjtIeRx0h65KRmVUojZcTsVh7oF8uAd67vbfv94jCCWg5exiGHJ54Epnsi3T1oRshnly9SmM8x9d
72z79NXDWQ4OG/qneNfYBMThUlbXky6arQwTl7P5o82AmS8+Z4mq4n69MyjmgZcX7zNIR1lyBxUM
XLkxWMQ+Qf6hmndD1EIj9lHZqF0zs0zNLe80FPNkNScvhxIQL237hHTLb60HR4+3iWB+k7xSMmPh
c8TFjKYz0Gh4csrNpqbgs5EulnQIBOG4+iRexkgVcenaA2AF1F8LrY2OjFV6LemiAieGGO2Tbew8
72BmWx4pnn3XTnxpYvn3s0yYDx0wvxka6H3Ekb7l7B2G41UqziojyzrPjNQ91XnWYB2lN7V7EOm0
W0gWjF9ee16wFNsguKBBL4vX7KWVzATUxRgr+zS4RZhW+pbHmg8lpf1tMysZ76Ud6VxOOWJ54aD1
TN7+et+luzoJms/k2duJcNi30Mlw/sQTkL9iNBtTp1czbPiAUPyENOxptnE1+53loTf1Su2hX059
ZkS6BjlrzdzSC4Ap5npTmwIyj21Qj6/lEXk5O2dmpNR9tHI350vrHgyivt72QB8Q32qG8PY+rR6e
32bk2yAy0znhqKyf6rh3fZYZecg5m9Cj9XJF3rbm38igXVzjCNfIpy89rxWRxuYhtk+mfdDaH8L8
+vqlnP/9Je6dnR/KjQI+jb/foOsaxd5+RM/e5N5rxxcR1M7NSEkBbyruQNcB+z+R9+D0D/O4QBum
mLZTNW6J8hm+tkMgm1u6ICgFAd15uawa74axBCTmNCQf0+nenGq/V12iq6fVRvUWZBxod6KLdWnE
durEi2ednrIsoM/uztyII31s9UB/6l+QnV5If7x+u8BQh34LWNVgWQrbRZHMNgct6gmRdFem815v
vG1kqVRMXy6ZywwLhawzO4tbnrkFHzzgESZ8P63Xs23fsmTHbKvYjONchXlmcTTSeRKaA1LJSRMi
XGaxgikDgK4wU7JtKcpSAMiPPpS7owCfqthwM2t2lcejTWnY3yJ30H0M7fLt7S+0dlGDDX5hhQcN
HZXzAdaUfVkU2BTKIeE+Jb5dvO/MDwnwC683hBQN1ApIQBdK2stPZKIxUCQEN0+VQz5ySu8jy/s5
aMN9UjTvb5taed7AhU2ysL7gNe3ItU3QdNdZz1v7FA9kCAgidczT8WvluvUjqSpxwHgaxKhomu8m
lnzvi6zbkTzndykpP9/+LWsBCSVW1FkNVJzQYbxcNmaoh7oE29sJk5KbPBNPZVW/KnEAvAaOjb+O
Bds22NTlESsP3aMxyub8aMftQxQZgIEwT9GzulzGlQ15wIoOdsmyyM6PrVtpe6+Z2T2AeKrk9DIM
XVuR84aBZq2TtPmRMGMX24Ov2/HeoKpk7tLnr81IaYPeAmGKQR4shm9M89kUb+d5A0Cr4i5aNwPI
BcS0IE0mI4vLKXJNXkJfqGrNaVNV3TtaAYhUem4ZRGb9qrzk30X9trb8mrMQ1E1p3Q8cXuA5mW/4
Hqg/7delqP+xgWwb94SLJp8cLFLL6EU8avnRNDU3qJI8ekygt7C7fWRWvQDXH+gOgKKCY1+uBPKU
XdYw+BpQahgMeqimNhhUlBHLufsdsf+zFAvbAmFbVKpkRt+yAhymTLwcFGpawGbnwTGme6uKd2aS
B7yoFBf66prOzEkXEfBmRTzlaXGs9M92/9WuUZttFemwyoZ0CaV2BaWdJAfRHUl3osJQFZ3eNLkK
gCZF1+tPt/yOM08buDGIIoenVdRfkERJqAXah/hO39Kg3L0Oi3ttTfJrrQJ1n967+VGkG4dFfg1t
0UklR6D6dFKUbhlSemSV+TGPfd18bCApqoLNr5uAr4E+2kN3T/pqs8OsOdHhcGbzYJfAJ2nBVD7f
PjmrURq3zL82pG+VcqDl6ikpjon2bawwk+oJ44/izJkN6VPNqOPkrh7lxyi97zClbJphNn66vY7l
eXN9OFFyQRUErRr5td24zpxVGuKMmMSmc/vdQJyDgUpVXs1hXFdb2mThbZPr2/PbpHR4gMxNRrFc
cIR+aqovrXHklSKure4OwLfoJ6CchPbu5bmJO3RnWoBgjjP9XtBPpQq5oPr70rXGNbT28ZorjpHW
PEQMdTei/UkaAFSvC3a7JbWSTLhuy3lkc/2nM0BnOJho1vWh3lmR6u5cX8tvQ1K8nFoThTg8D49u
F2/A8/DDGFQ6zKs7frYWaccdkHZz7mHHZ/d9RsGCxfyBvbvtVaplSId+iCHvI0CIdIxQyEuBIQEQ
/O62idWL7GwZ8pmvSoDVHSM/ghJ5k9BN3H3uSRZq4MMqFWWd5U9dHcszU9LRZ6mA3JOh58fC+q4X
uzZvg945KAthKjNS8cOsHKZD9iY/lla2BXqsMOqwdUpA7xWfTuUBUqKBlRao8w/5sQPnxpjmbyzG
dhokB/9qh+SR3R76eKAZxw7VU/pANOOeRc5jg6IO7/R9aSrkxRUuJ8/sunPrVQIETkcXfP5jaT1y
av+8vSDFd5OxMKDB6BMrgYmhdZ+Hosow+jXoW8vqVFrfq84NtOui0ohpgpfGzVmqoU2YN9W8ZvqB
2rvGtjVI6zx6yFyMnbLw9qJWve7MlBSdWVXOczohHORZ9c8cTeDFApbad2MGARpdpSqnsiYF0taO
8FRuMuCxmWns0zQHSWgGinnTHeeHyu3/ZMfOFieF06w2jVQfcKQ0om0n1EQN5m7rVEWCvep7Z2aW
fz/bLoDlHDeP8OIx7ST3O9H9Q0T/J++cMxuLc57ZaHIMQIwtghCnxb6j2bMJ+SGIxSoSdtUGLf9+
ZqYwZ8JHYxGHBdbQYZvRyXa98ZapPFxlR4qpDpTlckij5McsTg85Q3LrFQ+NaQQRjf7Sw6W42pKS
ZmA9yKHRgKZqHqR2tum/jO3nvztIUlRNwPlUgj30/0i7st7GcWb7iwRooSTqVZbtWInTa3rJi9DT
izZqoUitv/4ezcx34zCCiWTQGDQaHrhcZFWxWKw6B6aN8QLyW7qA13okXq2xg21bA+qsh+re2kH2
fIN6bkpQq3Y4jObDQs4su7muhu77FVv2s3oZwJaAeOCQLrv1SzMz90DELt90E8Xs1/8UUQzac0qQ
bU8cBg3CBAFYxvbBTZvIBlJKqhtC34zcrg+kYIwQgWFECXJjK7sMTffIcpcTR71f5jva/3rLwj3J
UEKbV2Ogp7WwMSP6MZN9Pxyuf79OB2Xj53YmaVLDM0dA8Y7iMGDIGRe260I2Dx4PRRsgK6PjWJ3W
H8BvQlggUU1BP3M9EyQ65ae6KiimjW8d0WtKeJtR4Emces6ZPKnKaU0RxioHb8Bu9AnsAA8kmuRg
c+3wyrxy+PqYPlBsDSXqAFzosDXhjR/czv0ZBMWu83RBTWm8/PfSfiFHiZ4lyGGpnNP6bAz1fglY
HTbgwyt79q7IfQM9R49sZagTYEkH8vuXviPHt+zfk6JKWDVNaXSihBE6zkfM73oo7gFhNRTNTe3p
Zge2beVJlhJXnZzN/uhiURtkQ+zrkgDKt7gZk0Oe6yqXuv1TYisSL7Q+WxP2r/hijY88w6CtrTH9
TRk+wQvUOseNzs/ngbU2XDuRU1OcTVt+rGr3gOeHO7PqNPF10+QvxChhYp5QF/fRuHe2PGABsZ+s
l395/N3UuZo76+b2gNEK7z944sJU5nN98O7RBH4TlGfqsYhVh9Z57KthB7RCYWt02l66/xelZvpO
7fb4AQXOJOOx+Nlh+FIITaTYPJaetFHTewx75qKezOJcm1YN2uPSBFK2/aZC/IUUZXMa1xIuuvjZ
mRclep7IsZagNXHs/XUv1SmjhHK/Am5bNXrsPGNk3OZ4DBvf9DhyoYlyjKN7MEMXDHafYdjXI/Ux
9yyNFtuW/LTrq1VcpIpkyOppkrBkJ3hnsQ90ujfEYbYe/ttaKSGVsy7tJtoW52po9mMmdwnVVXc0
nqI+0dG0dltsR3mecDs98toxwqR1PkjLnEMfdDon0y5TTZ69fVTANZGMYDNMW4nUoEkAb1vPml9+
3YQuKw4muZ9psOPkt9ne2NNPDN/bgRE2IEO+vqKb6l5IVuK2KcY86MyyOBP6FTSm3XAYhAiFeZ/3
v69L2rTzC0lKCALjZtbZCSSxwXX3lc3kTTri5L0uRaOPiqLPAj77RcOLc4bCfMnvKfvR4CGfyn2p
G0DYVggQP5hRQWOH2mbh11VGuWAwRrs8DACuT3tyuq7NplfRJxGKvRt8mJrFgjY5vU/cyFm+Exuj
2W+J2BdSFOujOfJYzHMV52GwAyBhz+8GQt7b7vD5ujZrDHhROqNrezeGiLwXL9LWYM9ZbaW4ThbB
A8COMXxZ/zErHZOCTowS7US32DSfWogZMfXHvXJHevdkpuXP6+psb86TOuvvuAh5QZBSp+hadh4y
54M/BQczMKI8Ez9AkqgJENum9iRKsQNrQBqbgRHtbBH+s+jqb0mtqwTrRChGkJiwgsLLcQMz5l3F
2h26pjVJlW7BlFiDUnrjLuAPOdumPPaSRc3oxUaa7+v5TfejC1NTgk0VsKWzBbRZSBZ5DqojZmn9
AOenxnU2ww3oKV2gmaHZSm28rDCFJPocB5I1fF1JZYcTt9LQQwXV1OQ8m4t3IUnJRggMzQTBMDub
Xb5b7Pc8K0CT+DDozqJN77mQo6Qj5oJS4zAjqrn2FBnFATWGXWp+ve46OiGKi1aLnABeBdx2w+G/
KhP3EtMoo27SAbj/jejyIuQEoP5YpwlXvP3nPjo1Vc5lMVe/Co/ua58dfCP2JT8R66Yz/8r5t96R
+84kIca1P3Q2yMm7fTOM8ZR97do7s/hwXe9NJ7v4OYoHsMqTyZIjS2LV/I1a3dfR1RVV16+4prFi
+QTPq6RA79U5zezQxhjScGDcDkl7bry9JO+vK6SRptJcDK1XO41sStxxbw3394wKeGfJsGwxI9Qc
y/nPdXGa9VM5Luwls0VWGfm5IP5xSVwwrr7pFfxpi3zFzywUVsW0yOI8Jce6PI8c4V2H6adbNcXH
lmzmuQm7PKdOPIFQDOCfO2p88L37pOyPwvh2fdW2g9T/O4E6l75kYubzgiA1gCaxn07l8LUdqlCW
p0RoxpJ0mqln4sQDQ3QjNBt+VFmMav7OJ/E0v/O6LgTcheZEeRlHQNwJWhoMGmJUGH8/d+8lM3B9
+jt7TTPM5Xg7q0xCY5z31xfwZex9Lmb9/OKkJy34sECWkJ+d7EHwg41HxnZC56IOn+qleT+Xo0Qr
uzLoQNZLVOZ5YbEAMmrU8dO+tIVVBJ7eXfzBmimml1i0T4oxF481P7np0eSP9fgo8r0pdSXdjUvN
c1FKkJ+CCrXDjHaPdcLC2bpxGys0FxAxN0dW3DoMPcPDbzP4WnY64I9ts3hSUjELktSJ74syP7cB
C73fbl+Fzu/rJrG9VU8iFJPwytpNZGFk54CevACsrhqT2/5+dCOjXxdXc0/5/kIYo1uQoHnsXEx1
BqwIU8F1lfBtu34SotgbKkLuZONV/rwM5oPH53Wsj/mmDDG9a4so94iuAfZlfIBNWID7QKUQFwCV
cbdtZsbclrWPhj/svazcA6FlFyxpuHjO58X396P9OgCQtQz7XKRiDONcF0Geedl5XPEkgGrVRZ2/
s3ST7+u5+vzcfS5G2TDZgPBj8JLsjGe593022LcsJ+1nh3bA76kyP3TTzIib3Ggi7jc6hoFtZ1uZ
6lbcIExlKMeWxCT2Amz57hEYh1nTgt4nKsfPOM3CtANKaAD+H+smMQzU+8bDdVfYtKIL0UpI4VMV
WEMPzb1gDGn3V+K+nwHB5lHNZViroxJQRLtUTdMH2bnpgiVkbbZLC/8PL624slrAszUr5lu2G0b6
qal4COojDcrjRtffuslPq6zYUtqhUwJd1PkZYGn9Pr0R4NENdt0czhHgfw+6tj/dyio21bOZmZUD
xvXSOwRIsNq9lwIJztUkceuvfmm6T1opYSDHlKKViQrHGwBlad/xXZdbt3YjU81xvRnUgGrlYBZu
vTEpywccYzTYL1g+f0m/9052Qv/x/roxbuvyJEJZskoAd6B0IaIOTkv2eTQiW/cqrhOhLNfQzZUf
CIR+aTSgUD2nKQ35/Om/6bEG0ouUo/SmKk0M1GQ8Z4jLPA+X2Xpnul10Xcy2hT0tl3JbkGnFfEnq
4jyzlZXmQKrxFPzmlcZ1NUumXhPyyRVt2WFXsmIikfDTo9E6NTzU0kFbaExMvSEsoDlPsmpVyPZO
Y+beAYVTY8WbZ9jKouziXRQ8mUq8s6uJFAK9N2dM+GY7IeVP6fjfUxCdY2TSD4d0vF1qqrk5bm6U
HaxvRZiQxSPOc3vIGwfzY2WG9zWzPIzdEnqy/tJYIqxYqqk0bG7Wkyh1syarB8FPDlFgWzn6Tb0T
4M7tDP4W07sQozyxeVwunYEJMjz5pyEfQa36ucl/tKlumn4z472Qo5yMDufGaDA8fvDlbCxRVnye
6i/cjNpKh6Kuk6QYBhqCUd+aUaIhfrHLys9L9cs1z1OwLz2NNWxa+YVO6+cX0UFmTT1ZApIYvSH5
Xfn68hnOuYvvX03k4vtR00qnbgRxR9871r7x5+ouq1MWjU7uaMxAp4oSsLnhcnS4jeycVU2cZs0h
HTShdNtf/991VIxxr8lIVxeoB+Oq+LtI+/ceYlBlU1Q5yz5sGv4ez0rHN8TViwVUwrcnwK6YJQZK
na31p2oXTFd0R4DVD2ETvG6c+d8E90KWEhpMgQEwVsEYjMnbtegmSCpdJ8hmSMBIPkZKXRPUqIoP
BcsiDQw/zb9qMR1a30EDYv8u9XRtm5tB7kKM6kCOKXPO8OpOuQyn8QuVOGPf182P65uzaXIXYhTv
aTOAek0BXqIAxbCrkukwuEJj1boFUxwoCLrGpR2sGlDZpz6n4MEhGJWddtc12V4wD2zgQGLFdJ2C
ltCjoGOwnPePRdruQGNrJ+0eQ4tT8Oe6nG11nuQosZpOCV+En+Tnwcj+FETcVhYqV5PuPrq9MU9i
FDMrPWAyegHKe4EnwilDvdJtDv9NE8XETKDkjF3G8RQ+2snJQ1O90fXObkxGW2MCm2HHeVJGsTIA
fDDwoAq83QGJKyzmLLa6/Dxb9V5WSOerKWxpoJGp2yfF7NrCpNIq8uLcGcmpS36aAwr4ufsfrW61
yovTQWDi1Kkz+A86Z3Byn4bqt9XelroSiM64lTx7Ji1wuJlEDZYkO8M9IR0OJ2MMB/nqhjCcdhc7
pQRrIDWNBqjToM/wKbPKUKQfW10VQmfaSpBmMjGDxUE+XybsmGOas5fVzXXT/tvbX9zjnvRQQS3N
NsuJyDq8Lri+QA2nD7MRj8aURlw4sUuLHan8DwYdQ8Mg++vCNy0PzEhoLkKjOiYgntuEnCtaWC6S
Rq9JonFBV2Va5yFPh7/+mxwlRCQCY/loQUSToBncEA94eY0RGdrkdNN5L9RRwsRIGz4PAlMRJiiM
MXWzODdm3oR5/jBRwJK8KXO8EKfECrwJ+RX38VxZL9aOLn3ou0dXPvRtuvMtjbVvuhXQ/zAli2MD
6BfPdwow7tjAASX6rHikAP+juI3fFM6n6/u0uYAXUhSfkvYAXm00dJ5pdZ96ADVE6oO7Jai9b3jV
HAZLc8Pc9K8LeYp/ORWq3XjsK87LQu8qaSItfn2LI8LEkwgVmqhKiczQFYiFA0Z24TJ0cIIGOv2Y
D7dBokP02bxLXAhT/Kkf4VFmjc4PxIyduYSu9eAX1m5075ohCa/vlcYiqOJTyCAs2acLYlPlF0Cb
LnGTrYwPZtdESfM6gtd/s1WgawDuy/MJoLiem58wFwSFGTme7w+RZGMobRewha+fA1w360mM4lGe
kWXBnOEpZXC9MeprlGo8gXHw6yu3bXVPUpTzFogbFFg4iOq9i2pGn+07pkvxNgPrhSLKYTsMsuSl
g2pTWb8vpyhZbu03XVYuRCgRgRPHcCieJM/Abv3U299En8RG3R58qcscdMooUQH8cvVcTzMKmja7
Hdz545iRkDqtJhhsGvQ6hQe4MjRPqd2uCQYlEH9QKA6sHClDGbHW2HGP3lTzeHPdAjSi1G7XfEyE
VwDE90ya+z6/t635Q59EcxJ8uC5njV8vzvYnldSWVyGT2bZ6yGl7F1NFSbFLML5gtd8sjEkMjB7m
wooc0zheF7sZxn1QnQUEhIeAz3vurYaRduABwwsRiupoV/du06G7nxLzwEr/DFaEmzE3Na3KmzZy
IVIxeLfwPenWPd74ZQYa9T/oi9+nrY4QalNKQIGNBQw4wB8o8cFJzIXmFHPC3HIPGKCwqi5qm9/X
V28ziF8IUVZPtKwHk+eEKaDqdytOZDyN/hcPrzNlr2tY34xEF6KUVTOthKXdUNfnurW+uiXFyMmk
sQWdCCVMSDryki15fW7tL2P/nXeaJjfdainBgQM7f3GLBkkQpfu2zU489+7nyQpFXx2FpwsSCh3M
vyfRxZIpKQPHI1rJBeYzVrYDA6PJ++zg3Huf5Jd0J4/F7/njdWvQrJ+KADZbycTB/1Cdh/qcJZ8m
onnG0ayfmoJz9MMAwBwzQWn/4Ipvk/ztFiIc2L7UMdDpJCkJg9UNGZ3ZXJ/7JH1MfDfKsjmaJ3LO
Whk5jm52eDPGPm0UUVIGmqWS8XSBOF6G/nCY0epP0btANJFn+3nvQpASFAZAE0wywQ51bNeenKg4
BPvlPnic9gCrOmTH6/awFVuBQrzyrgBcHO/hz2NrYfetUYGR85fLQfLSOTf4X1bOuIiAemPGX+1b
DqtLiYqHNQu6lZe8nFFvl/LIs18s/xyYdeTqbtRbpn4pSHEt2k+TKApEo0laIXOGsC6j64u36b0X
ItTSV9BhszDSiwtnGdof/tkt/74ZQ/HNONZxEBGN+25Z4aVAJSMfMZ9GrBrIFbSyQMXVdfdWlvzo
PAFA/W8a5dbvUk/7S1mKg0m0Nfn5jPHRxquMcU87M72VfTXyMMWVIM3NOpx5wc6o0XsE/RNo2ai8
QZxqQyS6UqZ2pRX3s5I5lV2OH5M8JOfuVB+yg/3e/MS+rKRZafQ6zuh/wvKl7ooTSiKSqmOyPudG
aX+Qude+mwtzCO2A6Xolt80UbSgBcFMtW33pGnBGcjy1AcSnpSJ2QO58cNxG0xK3bTdPQhS7mUha
NRxjJedyeTeDqQOAEcYYDVmz1xjNug8vjeZJkGI0To7+iHmCgcqf5LjuU3Wkd+nJiheEL3bUcVds
6wUILHDdAHVYfQYlQjqSeMDZsZcTBulBqkcfHN2s5vYOPQlRjKHOiyUdZwy6E0a/0gqNukYwafKO
7Tj8JEPJ0vKUjNycfbx3MnsPXCrLfCjMXctpRMm+1jEF6DRal/WieJo4HhiDKbzJB1vQ3mOJgeKz
1Njc+pNfmsKTSsrRYnt94EwrOpVX3zJyrihyT00vjE4P5Swp6ynxMwvTukzcGGBW1GWbOhWUI6QC
BADjHEfI0B9zf++JvamDPNeooCZkVUWA0MtdTFWww4JNHz9f98itNMkCa8K/HqImZE43uZUM4Pm2
+AGy8JAKfwcU/RsDZjzpHjaeKwOcOEpMoNmDcwP/rfyGz+1KzkkjOyKHmNBk2mejTA7lkL6us/Kl
FGVXBmuyOE8gpQIQFS2KsJm6jwD0jl6zci/EqId7nQ0Gl/kqBsWbuq0BSQbC1lJ6QPYxPoqy1sTO
58b2Up4Sows7KEqjn4cYI1y/pox9cXwW+fJ1gE4vxSgRmuUD4aYDMXjAD2Uibqy80TRvPLe5lyKU
w9rxmIRFQwSvQCBTGtHgzx+7sj2BouSQt6+D9HspbrXKi2jmd3g8G0oxxNRiKEw191VQnpz+dcBk
L8Ws+3chJk+Z2RKvh3F34x0eIY44kc5ZqsNCUl5QXspRgjMpmyprDchJZ3kEeMTnILXQO2zP78GF
WpRkCevWeJi5G6Fx5ct1m9+2QfxwICEFLtApnus4toExe24zxUAue89KcLQm/BiMs8a1np92/6pI
yIrbg1sHOkWfi0lz0c9TEoxxNnX7yf7CxvulRN9A6x1B7u1SHaTQpkFeyFNcq7ZGWYHRrY/zxd5J
37grc+uBOGiClVGd/Lm+huv+PJ17L5VT1tBP/MIvi3SIk4RFrVHkO2kku5523+ZBZ/q6hVQ8bUnd
sRswKxJLi4H+tHXSXZElh9Sf9qH/GzV1jWer0NH/RPiLlVR8rcScGeccKzlIN0JiFC1dEA1jF/bW
52U4uksZtoN1QM0dhdwSHMfvAv4wNL0mVurWWPHFXtQALJ7TJfbA0DaFAZjO37dO4cw3tKEkCeeZ
lLrGgE3fAGoBgBBRlQG7xXOjnaqSTeDRHWLHX46tk5wF2HuKXGhU27RVcLGtLCj+ik/5XAwmlLO0
9xE8RwqG1QnXLW8yj9lYoYPL/ybBG3XdXHXy1s8vwlpqzUGTrMdcYC6RJSKkatIU+8oKe//zdVHr
Cr3wjAvVlPRgQY47DQnHiUrm2G0F2t+ATFQu4pBydPiR4s7qihOA/I/X5eqsRVlSySy0jdAARpuK
3bh8KIlx4rXYAdRYs3nbksBM4awQs2BdeL6YPpjjuVHC94dKfkvKElMMiYwwELQPvOXxulab9gim
qv/JUlbTL8aGTaCqiEs8B09Td5x6Z9+V3em/iVHMXtpTJSVP+rgU/NhafsjSam+buibg7WPvSR21
cQDo6yNGnLBJpEXjfiJBiW4Fgx0NTj+eCqf/w13JQy7qs9e6JEow7Hpd0TV0vbBOjM/iIo4D8AXJ
XucMQdNWQx+PjnfnosqyGwtHR/ikE7Ju6oW3db3wqtLsexywyFf6oNtZstTV4Tct40ITxd4N22cG
hg+muOb17cRdG6jrHdaOE9009WrPL9cMDxiuTSiYHhTjqAgHi5OgUKcXtzLDtGdT5kfRNjGTwR4G
qsteNx0MZM3/ClThz+3CKlLW2GBGAEbXsrA9FyA1ERiFMEGe+RaDeJKlZA1kmQovNeYRFlmcOs85
2IHGhbet4UmCkip4gyjk5MC3BmjSAHDHxjn2BiUuTi3F4Cx3Qf8FR3IMAugvY2aCVFvHY7uZhFyI
UMwNqCtBYw84QYbSycJkAW808btwEuUe5HNRMDSAkUdn+nXFNo38QqoaamWXlLaNw4TkoLbz7ONM
+hyla12uqpOjhFkPwGTjILohxsTs3pnsW8xWofFdx2O/5UmOGYBRHiysAMJRFpGlddvb7jTEnfUl
bfYdwHES686aH8REdq9fuUtRyspVkw8ehCVfYptxKxytGiSEQZx09HWTsf9kwpeClKXrHTZNlkQq
M0weSJuxO0NyIMv8Bku4FKMEobpgVkJKEwl38RVJWmjUt6MOt1OzPeqNpcyAmAMs0iEGc0bUlHJn
Tv430oioZsMNd/Ob/7RF6gRJ3VRN5+dQySLZDzYFR96vw+ClxhK2PBccZy7efnyfAoL/+WkEnFjB
RQmtJFj9mqo7mLz/liU5KCWq/Zzd2cLRxNTNdbyQqIQjsHj6qeFkZpyOdhGlCym+y9K3fs/VyHaj
bYy/zKBjP9+wmhdCFd8C2Z7ncB8zTFSM3S6YAZItArIDucHhuiCddopn5WzppW1mS9yMzdExipvA
L2/qNAglDYA4rRtGXA1bPX0vt0/xr87lczmKeYqzBQDQ3q+K/SwGsrN6EoGvO5xHEbK+j/6bjoq3
eTzJPIlhyxh84J+ngu0lerR2DK0ndenjbSgnmkXdCsAXWqp1uMlNkmWsyyXGIHrUBdZRTPVtSwfN
QbkawYvFJD4B9w44KMFp+twX3MZpJuoOQ5yX6WFM27uB1oC0LZCFul+uL+Hmvl2IUvZtrFrG2TRO
cd9Ud4bZgWsIiFtDHvqtFwLK4oEbn5syO12XupVsgIPn/xVUNo4vBPCZJRQ0u+7cV/Wx87Lv/0mE
msNnoEwa2AgRbt5HdMpuZ0ycXBeh2SYV7KZYzL7BDMIaGctPMsk+FEHwoxNLmAIa4b+JUrIzHyNo
pYdXvxh4sKEDRqayxzB/G7aVbmBw08SftsZWyjgUYE2SDQvWLSmjCRicVfHgA5vouj4aA7DXzy/u
HpVhZFwGkMIq+2AB7K+gk+bc2twdd2Xzxg0Kz5mKZdPZEZmZYMlqUK5XYwXyMoLGb/CJ9RpT2wy1
F5JUa6YuIMnX2GeB/7f3g7AUZsjBSLH475tJnK4vnUYv1bBHmdEyk2yJx0ZCGj11ZPmUCmsHZOo3
3AlAmrfyKaOIAHTg57uUeq7oWYHDCu/voZ30h7xJ3qLNhQgl1AUAecz4am6sMPdoNrnpUgCYdmkR
E7l8vr5ym6Z9IUuxiCyop66zbNR8MvfWAz2km9zP4nVcKP9kmiuYA3CCkckAh/r5ooFqhU+0KvO4
H4sjQ+5cCSNKc7Z/vTIoyVmouqMnxlVvn2Rs6NiWLI/ngUSLrIAS3cSmyTRetLVmAQ1wMVvvN2jO
ea5N1jnS7yxRxFnOorx0jiQbo2rQXTk2xGC9TNAPrIiP6PN+LqbsaGqL2chRJihQQCI735AHGw77
6kV7JkYJOzZfzGoYIAZ7Es/+vKMFi93idX0Uf5vA37vvBSANwyukEhC8ps+cKeiyuM6n2zSzbkmv
S+9WW1VShEsR6lttnmZoAZvyLJYoT/ROOJlN1e5k6004rpvGPTHL5nzPjXo2QHC4TOarugT+1RE8
PCYaLFwA5yiGQYdGjhi2K2J/ojsfUJkLyIuMknySs73L/eVOiPzbG3YPXIFAIaZgzXOUcNRaBR51
jbaI69E+gvH7uFjGMc10Sd5GOMf1YwWwhHKgAlMcGGjY0uEszWPaOgfHqEA05OzKzIrpkn/FFIkO
/UppKPp3KS8EKsafTKxrp3RK4xn9iblbAe6fxOxvLvm7fmqOArhblCUPrEjCMUUrBprrLcI0DQxb
Lgi+QDT/rJmZ6ynRMUiCIUAPFTj8Jj8CeeC+wkQWQIteH1BAKYqzxLEscECrHdTJWJR2YYo89gmI
dm4m/KO5c6mVRiASmn+82mJsINoTz6QuxWuJspWtl/k93hOKeOiBsIkgGaTzR04WTSzeKhiDCBXA
OuCVxFlpKZbZ420eE21OGidgAvDyG5E6+6p4b1tfnXo8lPRcCVzVs0YTzjZSgWdilcOza4kzY7Kx
iIOKki8Yq7R/O23L74u0TrtwZFjW3fUF3ZBogUoMyIEUUPHQ93mcpujBpAAsyuOUV3eeYcIvvM8t
LyPbSF+v3EpFbrorUBtQn5Q1rTHG7QLOGEE0y+Nice+HEQUv2t61zNXs35bpQwQBWSsa+18ccpZT
jZaoi+QUZFayo16Zh63hmGgkJJoQpmD2/OPra3aN+jSMEiQ2zxdwymzgmCRZcqKiOKLElhRAvjez
4zy2gMPv9kl6W4rb3k8iyd+QdFvAywAgElwc8JyKh2douvUz18rivEBzPxXfc9/+c90+NlfySYSn
qGemqMBazM9ixxj2DfBgD0lqfm+7On2DIXpo8QHtOvjgcBg8X0dvKppe2HMRjwSdwS499dP4fZHu
u3wqdbOcq1GrZy245F1kWy6G/VWYnsBhLHF4XsRgl66q3eSi6ycE3QzRROAtOZQA9QCcRoGJe8tz
nTKa+A5YntNYzBXekat3Xlu/atjxH/PDuYZVM6mNd10lM5mD2W1ohVN7sL54fQ7K4W7v8y9Lr7mv
rt+jLhn1kTii3QvxIlCcl/d8dNDUkcYovN6W/UfE+L597Po2AsHRrkwjooMS3bI8sN26mMkBjJqt
TiMWXVaK0sdUeSX5jV+KQzGmp9rMNfeV1UdUxeA91IP/rMTFyh4tmdkmjmulcYASPG2mUwdIMYGr
MmHdQ5LcCjN5HUrUP3sGuDIbz6voAwZt7HOzsHuDEWuo8rgDkve+M+xhN4ODJrzuuRuRHamqiagO
MmaclopiBjq+BmtAqDUq4503OnsqzOOQVkdcdDSiNuwcmdVK5OqCsM9TT+XenEEZGNA0Rr3przGf
PLC4dW+oY2DuGiTIPjYL3qQECMInJDNNVcQS0zN0LnZTB7ugOtSeDbODGBBlAzOKuLi9KJuDylxN
3C6PLccBxtvQ3ts080KrIV+v78/WybFe9CDCoTaYWhTXBTe4yVA0QZZIgOJYtV20JJ97p/4AfKJQ
gkO4sT9Wbnn023ug9b9JeGCtF1qcW6oNiiHPOp4jRYVf343CD4P06LRfW9P54rDkzqmtfcm+d7IJ
jSr7eV341hJbAEfEcBqmZC2VgQBQT4lbJ0ka5+BrxxIcTMO4s5m3f70Yex2SBZTVmgQrIQsIT2lH
fZrFAVJs0ps72aSHOnjdoN3f3mxfilFyNo/4tQA7DLBgJdljIjzsXJC7OdXxujZb7gwGLPBMI0nD
SI1i/iMvmmYBT12c+kDbaKYcfKmd8zgG8g+QHXQ9UFtbRNaXG+I7IGh9UYwgJHeLKc/jFuW8xpt3
1lLfGOl8uK6UTozibLSRxVB6SOeDdph2Y8vxeJJ388GuxBhdF7W1fsQOPNCno5nA8RVrGKYlzzO7
AF60X90HtDrafMrCci72AG7TeNemWiiwUfBbY+qCKKGX+XiFahpcOE03+ciRVYeeUZ+M1Pl1Xaet
uAtUnAApDCotRD0ipQGyFiuHhdtcRiBSBfj364Yg/rFu3AswMwYwXbweK0GqK83OAEcsWqrs99L6
0dh37nRapI7vbzMYAlYFNzoEBBqodOBLBwwrJGvJqcFctlUEMQDN9ok7A3/gmNiY8hvu7EGEIMU5
DrCS6+u4tV8XwlVODaAyjUxM3hzzujg1xP7K6v6dLUpNhWVTDPRDkosi7AuqeLeZ8d7vwgSFTYp4
csxzWvbgo6gHXYK7KQlx3SOY+wkQY58fYu4ifdp5FYuZ4FFVoivfnqMCRATX120NbUruBJRAmyIl
RGvTizH0QqA3o3RIcirzUxXc5miryuXer3/I+uG6pA2FAC2IMWZAaNuuq2J6mKPXZ57tLoAYOqF9
EiU+/2YwdXOYG/60DhjAnvEdJqXKfUowtJX2hSxj3iR3BVCPk1p3WmwsGWIPslno4uEKovhTkjp9
R+c8OQGnLZqdD5w/pnYVWeMPR4s2tRHygH2DMi+QsAmuCMrJhC6moS7mlMUCtd77pcUke+8ZxaNZ
E+vQ2IX89OpNWleP4lS3kNCoOcUs2mQkTWHGLpD0PFxIKmcOnaLXZOwbuwRKRgxloRALuDY1ugZy
5VFMpyJe/J9tnnyoqaFRZGPhsFouGgYRcmxP3aS6nAHnWaCRoOhuZu8wyu8j+Wi2b3hYuBTjvfDS
sR5wuzBjs4p7IVDsvStsS5Obb3jOMyHr5xcPc+bkdP4kIETKIGqc4WA63d5z8+j63m8tGUwMf/C2
gDc6JT2heVBxN8iC09zwm5pipsAT74fsAzqoXx+sYcyINutN1PYCxYOCvh7T3kHJn479jgDgB0WJ
G/Q3aSbMthX6nxhf5XFfajddEoZGJq/7a8j3SxP7KBbn368v29buPCnzAtXayY2uEgVn8Zwaw85Z
IaXGcUbfMp5sNeu2EXku1s1XowGzx7kqPfTfsPp7UO6oyyNJ74WzZ0CKfItWvo1GkJXOWS0aFSMd
ABBbszhjxt70M2A7J8Ds0w1RbVVpodKTHCXASZYAbVyw4DQKL0rdPpJz/zNnD3hoAReDcfRH+8bH
+zrPuv11DTeqBs8kKydFyj1JeomMAdd7LxzzbgebBzjOcCCiux3q5JvL0w/XZW7FPfRo4r0EmR5K
00q48Ko8Y4QaSzwn/b6tq8jW1r23RCDHs2CSvgfOL6Uy4YzlUI1DUcSNieZo6e57kKJe12LLry5F
KFoURQNW7BG1NzMpv45D9dDxJUqy+j6fc91DzKY6xMR6IedCpFBkmc0wtAOrzXguA7BZpB8WnmuG
VnQilPpo7cnerHKLIYb3gBW30z6Ug65/fVsIilQYbUHeoNaYh9a2sybDwWpOXtTa5l0ua02pcnNb
UPH4nwjn+TFBUxlM9bgUcWVOuyGhkVGhAsHRxZank6YLQSdrVffiSMqCyXQHQDnGXcNP/jKe0dYR
GWUdif8j7TqWG+eZ7ROxigFMW1KikiXbsiduWBMZQII54env4cz9P0sQS6iZWbusZqMDGh1OR5XE
iy/5V+QlESnYeKMjVr0m5WrVBP2IkOZAW/9YMubnMVvHaid7wCwRglmi3IbkkaqKyRyqOUVEWxrv
4zrZJLHzLStxO5Vcom4SMqKBwlYcR63ceK9m9onZlh9W6qeiopv7RioAhfx69pG5PQAYyYatYVvW
9bmNnWZUblOn+ywk524Y+c7pdR44qYp9C+H43aVJuh6ZbgUTlmwElmVVmzrUyabssePi/scs8vz2
LWJ/TETHBj1ZKL7TQkm29kCNLR3iZFXwIQ3+nJSpavCxrgbexeM1rBb5zZ6m+6RCm0dqBhQ1eGWQ
tTku2DNeTfCyABZAdO4Kt0foWhoAriu6V1rMJIXFOMPsu7Kmw4VzQwHIIbqGJeBANhbMTA01FH7V
ubpuW3uLMaxXiIG7KEuYLjGDJS6otCFdityUYGLqmJtVjTXMCJar56a0n9WEv/tjsdjA3UQhBXD0
qLEJnHROosV6GbE96VFvyDFb2bIDjWV4rAsREgZTIRfHnEd03PlAL/ySnuhF1hgh3cca1lWN72x3
9J3itSbPjgy/YCl0wdQ4MlGYdzQc1CmvaWHrJS1hhsgFYEqtd6g3lWxlT9gsFp0zAJlO/aZUIz9h
f/HosF3UVRykWlzsjhEIJ3Y3sspJ2T6vI7wDen9snYOjyiroCwHSFRlBZH1eMKxNK+m+q2PPbMnO
qIaHPnP9wVr3BTlYNJRUwmQUBel1JM8L0y3ofsjTnVKPgaWMXsz4qonddxnD3dlK8jkL95iDFIuF
YAmyhGpey7ABBAHtplbdc/6kpk9DmPn1uFZTWc5gwcKu6AicWYwOpFYbdY+0opfa8WvNm/MfW9hs
V+78qoaLuwVXMImid7q6J0azb9p+k/Jig452SfA3f6mQMLoiI1wrCY1RLkX9aZ9inxQDzp+NwF01
/mzF3a/bCxEy9iLNpeQZAvZaMES3isEoubrPe+yRsD/2xbcMu3PuH9mi9FF6Rd0fBQa07V0Tabhl
lU1rI7hUGh/DKKqvRsnXUW0/YE+CbMh88eAuiAkHh0WsvWNMs3xMe41VI4Gd6/uh+YvhPhzcfzyJ
V0aVMIc3CG/w6M08OnwCJJOX8G/3D07CiyGosz3pCDbRdb9vDep0AZZXYpM2s1BnehhUlamSO13s
xpoRgLHKFaV8DW9Rk4gpbC1ONCvqYvPMPraretdt8s0YecnDFJAgD8I1f7rPnxg8iQTFoYIQsLbY
YQqC8UOKxhNQHLf81NaeHrQ+28hg1sTc+Q094ZmjDE2lqUVintsAq7jW47bdVzvdA2C+J3vZC0r/
mxRaIJG8RHcUHiPXSt/WU2JoLDLPqFx7E/XM4QGmgRrhl/tnKLi8GzqCccVIvVALWH9nxd5R+31k
Sio0s71cOKKb3xc8RIQW5dJUwYeWpb6Zx7uY9GctjnusT3GfRz3eZk30FcMcX+/ztXh+QKVApRxX
hi4Ct44VIN9ZiZg6ck8TNsFEwMocP8eRLXFOQijzm783OqbwkEcd3uC9AjrM3qFc3jFjmzdsjTtw
FXfq9j5TgkHfEBP0r6bxkEQthKWNp7Ja8eortSVX7a+GuxuBXTCkXytegTH7ikQQmOEp28mf0b+U
MwCsVsY53HYrba1vgTlv/9mr+IYzIViqDDviUeIi+Zs2nql7HZb52Y6vMZmPWtT3C/aEUCIdAaNq
xZCX8fIb2ixcmcg4e/w0BVZAHzEWqp7vS02iiqZgyloVMzUNbXKu+w+N6vdm6dmVX3US1mTKMX/G
RVCNPbBNjcI1OcfjwW1+EsUPZfvKZMouGLOidggJepBwIKWeB2lH/Jag2w873rTkz0KY/1eJua3W
1FEbF9tdTaaFcToZ5BxaH9G25IfuhhTxPxIRDg3WxBqamtA7uzf38YSewq5z22ME/7u6rwbL8nnj
Rzi8yE3a0E5AygaSZaeX26gnAclkqOjL2vZGRnjydkpT1qiIkjMeWWi1W2tY5lKihbaWJEiEV8Bv
8cx1dyR9UJM0BYuN9TlQji2Ih5Sebs863fm5cuYhNlI4Xm5yiaddPL8LgoLlOq2O7vwejDXFk6Z8
NJvAHTZ/IaILEoKl9pFRRKkO/SYaKpOB6h5dWRpzUTwXJASF00pDsYlCyLk1Uo/w7Qgk+Ul/yPrn
f2NF1LZ+NFNzPi0lete3eyuEO+/X92ks+tILXgRVy9ERpzY2VKAzANdlhgdL+fpvFIRovHKAFlI0
cJ2kTTdDZR7rP21DE/VYbMDRYe1uroCJQn0NfyYuHn5Uck4SzRXLjwqW0+WsAAkSfnDCxHPL96T/
dv+kJHolVoKiyYpGk0F1p7L1kvxrhVr3iEWMqUQis97chAdvMrcEs7fsqHetFhLp6NbG3tS8/I7l
mH0JHOWMSzzmMk9ousEgwtwPK0jfwfbNrhk03NXl0Sz3pOm9ylynpgzhYJmn/+iIk1q0KjMkPHHT
kMYsVgNr3rv2eLaT6NDMd6mpSN4tEr7EakmX5SnWa4FeWR7D8oHn+QqT+6Fl/83l5rzxpV9HBDzV
krZrQYfVW9QFjRTtS3/lMd9ICOoAPGqslo3gZmJ7p2Fhev2gy7Z/y05L8Ps8tQjpLXCRq1vdftCH
yLewF+GfT0tw/oB8MqPQgGe2khRzlKrGPLxxV3UlC7GX3AFmD7GKe67g47F8LRazxcLSPtfMczFY
xQpBm+vVTRmv1JjIdpcsnR2WLaBDBNMZaFsXLKjrrFGlbDDPjRJxj5I6BdSblgJ80LC4H03DKEvW
LDKHQQmsFrXQ6i22nALGpZ3KAcxRTcecvxPPiDgYvEah5r7DWySE6gF6W9GjjCLq9Sm2rMvKKoRz
mLSj0fxovkfdz7+g4Op4hKNlHTGOcHh6aw+2W/XmObeIVznaKxoQt1Hk/oWXm3u50RZvondWrDaj
O9jF/FNjnk0adEYw4YLo7YMCMKT77Czd1miVJJo190WhH/n6wDQn7sxpjgiY9S0qj5aspLP4+1A0
Hc2f9lx1uf79vOmjNEQP45kr+2Q4dLJNoou/j5QlfIqG8FZ8D2QY1kRTIgTOsFooHz44fwhK8CsS
QAfffwRmY7p4QKHzTW3KRoVbRsdYqAcmAtopfccNSal06boxkJWYRWGhBUA4qKjH4J5h9eTsOvyM
bvTPlMQ/rUp9zycHS7OlT97ZB4tXNmqLyNCiQQRZVMFHVzyjaV+k5plsgH20KjbJsba9atWv2Xra
AgqBf7+vaUumeUlwluTFQSZMcxKiUryrq9RTsQ8DoA4qlQS4i+pwwdX8ERdExjDGvGcCrlBM7wK3
ruOTO5aG5H5bpOLqmLl00d6OMZJrKjrpidKHSBcUGeqxie3FRPKOWjysCwrCJW26NgMCA3KKfX00
MQOZ9D6TzQHIuBA0AHWooqwJsivUbQOW82CY/uYhDcy9/w5KkHlsFVmlzweVKenBHatz3rurtFb9
+6q19Oq8JCNIPYkmxjA8Tc6D+1RiFybZNU3hufSFJEGmVRKXuUQNaWxUDtGfj/KTIP20MQZWRQjc
x7RHfLuNkDRKNrnxfaIP0utmSUizc0bCEh7uZpte13dlW2GA6twBgKcz45VNZQ2dS7p2SUJ4sJGQ
hNrIoAeT3jwPk41NNfpXasnWCC+SQW0LBRvU3W+6lbN6TF3D0BFJhSedm142rutCtkh4vn1Fr0be
iIiJ17qwCXONAddNZqoPtUJTPA7Ceu30UXzCOvU0yCz0Y+c2WkOaSHFf7iviUmSFgjIKeaaLqWwx
iLPq0dXQHknOOt2z9LHpmR9Vq1iRwaTL6AgimxvmWU0avIFStz03DtZam2Z+rnO33VKrkzVALYsO
6AuaicZfTJpd+zsLk+uRMlRIT8Tv4O1Gg3u4oO4f3SINNBOixRwRIoLgaxrMnEI0nuOehcp7AIL0
lK5Yx62EyuLB4emIRi6AsBBd4KRT8gxBYw4BtQCwoQ9jz9epFUTANr7PzqLdmnMTMxplAfYrOFfA
CyU4toKc0/CYGZ/rVBIuLB7Xxe8LnlXJrczV+xIiAbZHE2H/7z6WNaXJaAiHZfQlQ+wDGn15jIov
mnuKZYt8luXxdkzz3y/uaz2hioZbAlnwemVNH4n6U9d8TfnDwuqvIA6l2f+kIUS5DUFznUKhwGF+
iIsdxmiqJPgLgWNeC6DnKHjerCthOqntYuKowpAw+9JZTvOEApCsgr8UJUKl/qMiiJ23aoQMxDTn
pZ4rAGMBIDsi37DFGoAvEg1eFM0FKUH6dZNjW3oDUoATs1rHG8ZTaDz0dSi5vGV0BBXIdL0o0hGG
P7TWyiKV1xRh7E1muy2i6C/CqsvjE/QAa8Yx4lrgtRAO5dmN4rWGJZFepmUy8180HcwvzKMswHQR
I8S80UPdBe7OuXS/mGyXGImXpe//QuMwIoF2In3e5Cp4zLxKGcYk8GIw+QnZ+DUmdNb3KSxGOm8U
RGRMHnYj1ga30GnmBoQC13sNNFvk9LHxufe1v0m0I/PxP4ZEZExuspRaLm61OH0AMLQ5fs7+pqJ4
SUKIq10jRjTNwFGe7MbcN9qfAC7SGkkv1KKVXjAiOP8sGZQIeAq4ZcKnMHkqgS9sq6/YVevbsQzW
Y1HTHMjfnNFf4OmuPWiCqDEeKMyUtg9hv8vYdwK0wft6IKMhhBt6nCVOqYKGOQZUDyolQL/pfRKL
bSJoPvqPD0GbdSCRJLSD/6yR+NqVwbgFKp+DFRJ+6LH1sNVKz3i9T1PCljgw5TpTn5cajLSK0M3P
piPMyTdyIimeL4YCb5yJ7wUNAAdtYYCM2/lJ/5zXfxN0Xvy+oNPD6DbUtKFtWYtmqI25Rl+ybA5V
dlSCRrdYx6Sj+ongvThp2pqzp3qQPN1lJISrrU0zYBd2CN2NdpNPm4wd2lTi/hdbdS6UTOyfiZLB
mOIColB0n0HJ0iDa1KanBqZP0Yr0b+olXGzASXAIpfDPlXko9MCtAr2SkFi8Oy9ELxq/ghWmw4gz
S4rUU+J1lu+U8lsni21kohHs3wb0mG0lIDM056w7pcWTUUhaPWQkBPOPgK1LdRMkmBK4jhen21xZ
3ZeHzMWIj8M07Oq8Z3Ax5PPvFpZ41XvZYfimbOZGtEnm0hYNH837WBYxI8/agtF0NTKrVQ0FCH+E
x3JH1sWmPkylV5d+vjPWbOOcitS/z+SiRlzQFKyoThQ3c0I4gyb5YPNVWRpe1KKb+nyfjLgs5ndE
fUFnludF4N4NFSNYGImzPFrPut94xoEew4fqG/eVDdY2PvJP/0hRMCfEBnVTzW6OHO2XEsYbrZG8
BDjyXg2KVbkhp04WAi9rzAWXon1hCBXxIsKFYR9ucCcd8PINt5g4W/26kp7CHxImF83ggqBgaYWR
qyjCgKDzrqs9sp9dlK5438hLvku+Rz5dMf8PRy1vRCmYXlpbbdwqOFi7OFaNN5juakRKy3qV8Dbf
Qze5mTfexOmO1DIpZhSgMpqGrkxUoYPoOH3PH/i6xZpP2UIayUmKhQfeN0NYdDjJPn6Xtn7GRq/S
v/wjS8LVW7VjY9UcLPWBFsxJdOy6wdCCZyCFXhyyjxJys8O4d4KCQ9Emh7oaAU/tR9WPttpW/2S7
PiLZde3RVXhqJonLlB2i4E30qR+LEP1cZ8PB7PrBQoeaPryXcCXTi/kjLlzJZKpd5s6vDOOxW5uB
tuWRp2AR84bBRcYb652E3vzR905RcCQ8ZyRhM1POcVwBUn1rPVHF48/Fr6bd8GS/2rK0pOwcBT8S
WtRo6w43gTEFroK6oflIUklPrYwtwXWUEcl6bTbjiq+nZFMOu388N8FPOFE1hWwEgfBds54bucOV
y73E9SzP8fTVdOjRUPv1PlEJU2IThqMoI0A8QZMCIqwx+HMdl5LIY9HJY0QRyI/z7OANuAU2JhYO
VkzAL0H/km0WIMnu8+e5qzUP3FUd3GdploOgfpiHRRcUav1zJlIw4mQomgjIp0gNYN58barjz8zW
8n1O3eSU8ir0LLNKVsbIZHCFS43xeJQCgBVVZaDjiN3PEYuV2tZixFi96ykTbuq8/KRn59ZCn160
d5gVEPt5ahMv564fo4Ryn/PZsG44f6Mvxl+cm1pIa9c422TthD9KnvmaFeQY2rlPZ8HaLvkU4VdU
AMCONbLZ5479sPm5bgyPR9/v01hQzCsagufHxB0BzrFinGMeWPGpIJIUguz3BS0BXpLJSjz3zzpf
d91WI5L8sUwZzPkDLrwuo7VKeAE1VJ9nr9sgNO1KL/O4r6/ULdbT3T+vRa2/kP0sswtyGdVLEuIl
fHaBUhOjlRb9WjH0zrL2I/upThK/IVMBwcc7CXr/tQrk2mZXYncQFi5TGZr7ojoDl/xXxQKjLYJT
R1fYmMDIjTNJP6RukJvs1DcOQoA/nBmcAzSUEN4ICZ69aaO0qnTTOCdK5McsAeL+Sk1e7wtoUeEu
iAjePcN8MauA0Hjum32mfzGo5O09/79o/DNKsY7WbYAIic6HYDo7TJoMvz9ZX7Oc72rD2SVDu4Gm
e9zVz2PpfEhp+eM+W7MQbsgCQRgIPAB3uukXj2wy6TzKjTOAD15M1vtqnPimVr1OLt+GrS25JJfU
HNj+/5ET9C4amjxKXQrXU1JPM9dAPPOm/Es3VX5Yvyh/U4sGuN4bPUEHDR3VzcwGvWh6JHWyVlts
Zd66Ted37eBNskSAtmRXmLbExCxQb4GbKJhxpaZdyKtMPw++8U0Luk0ce/2B+mPpTwEWlHrpZw10
z/eFuGRptmPZswzRcSF2deW5Yiqj5WjniR8zskudblVT9I/IcqlLNnBJR3DqzogEIKOgA0ARq/jM
Y1lZYNHrXlIQ3PrU0KjjkaudS8xv+WZgbJMN8Ga6FV/j0bwikoO7FRfmPVEsQmORatmAUrr2ugav
LCPEDPQZDzzMuOurjqnemMngLG+1/pqMoPW0n5JimlrrXJT2e9069NlrOmbPwCw+dYrtl7Ypi9kW
KQIPD3uGoRM3tQ97nBDsMm6dMdDl19a3kX2s2SNhsT+mn1vzfZ0MHibwV1HnrlhSrGAj29x8Z4Y/
zbRZm/H3YZTcODdfhNFZDCNjGhWglg6WBFwftWOEjLqKg8pCoeyNqj1oRbrKMrrLnSroLXdnV+zT
fbO48W0OWk3RBI21GOind0TpViSpxlLt1HOfP47VsQKASzn0xxD5/7TsN/eJ3diGg24ntIuhKRGr
7G76HutB1VuqoBEFLaKOven77f3f/7U/5spTXxMQUQDLwY6dIbXbszKeSGp5qhoFKTpskoj6dTv4
ibU12IfKPfZ4yo+O7qvdc+1YGyWLPB7ClMgTwwPh/lcZs9huvkrHMmvAIGuYaBEMNsoB5KtFZnv+
hWRaPuOE1jn7EtnRNnKzdWc+T2N30Poa6wmJV0zZY+OyZq1N/Y+krXahi9SDii1y3NPTx1r9lLd+
6tSfmLoGMrWnR5vJLAPeMc2zM8QOrQIoWjV7jlN6mkpZ/vvmDp6PGCu50bQEXDWgt13r6FhHJHIm
DUfsHKlR7pOp8e3yhQJvoc9etJx6uSMb0FnUG6BkoiVXBUq2mAR1Wmo17dxu7nC/TbeFIdObRaYu
CMwfcBFZmiwpy4yOLRRzfAfgkK0+7Fzjc99puwKQyyb5CVQgPx9PPd33NfN49kK4suVAKujHVa09
1sB+U2p3fV9zRNcLbtFYiSce2moxqqvP/uLis0K16CJFq6fv+jSsyiHf8EENKvSo3ycjHu8Mwwbn
CygJ20H71M1W914BBn2Lmmndz8fbyszyhg2AJKIHECAprmXhIhFc+0inobJNJXoZsN2ljOIN4hqa
hzIhzj1zl2ZmYZkCQYswXDrAEm/anTWeFwR7nLtHWrpYr2fVD1Y4Hko3gw/lseZZVRxohrKmSXOu
Jxc5jlZi6SKj4hcI/jsasUMN+0+6RyeiqyQuNlY1eG36h5idtkhG8CdpE1FWjmH32JLUs0MvcyNs
LWy9sftkNJL7QcKSOAg/aTy0tC7qH+PK8ex68PtE31dt+YeJp98sAch/3mqEBS+zbC80PbZJ1gyD
zY6FXu5Nx/YzI5VcPmIAKJIQhJPabhzlJGRH2sLvm6vIGFexsypkgeZNLkgkJIgnN4Ei1YQOO7pb
3fS0YM5SO6/mcQjG9bArN1IMvWXFfzs8wXsNpqIWBWqSx/RhTqn1B/UR6WNf95KVIgmaltXhjdT8
9ws52cyIooyBlGuidfUVULhYitB59/2RjIjgL9qEYy9sCCKNfWhJ7hFnq0v7EWbfeest3jgR7rHW
qm2aV11xLLnCViWSFcCTemIKfynqaoc2UyRA/3A/2P8b7htNwZ9TRKG6EubFETs+cHpF9VwW5387
u/mmuxBQ0jg0BzT2zNaT1gd18zC4wX0S88ncOTkRWrXPSGyxaiqO6sQ8ffRocjKdk5UFRSh574sQ
S+KBiSOUmGQN+3Eq0tNQtt8mtHd4rI3pttfKE3PLvVooqR+VypblTF1FlMsyTuLNKJiy+GhMtLJJ
8nAojm3LbIxt5DqUEZue7h/ozYtOJCNYlUFTwxgcDUIzfsEiICnuq9Vqxg0oN81BkRyrxL7EXdKY
fDVj7FYpjv3wwgGJO6rHKZLcG7KTE8yLEaI4g4aW1W4kuKOwpw4jnfePTaKH4nKs2Im5m9G8f6yj
PhvRcZ5YjJ8U5CMJ4Dz7aXpxae+iyGVlU/36b7QFM+OFWRexMbHHhtmT+ZFHRDE2ps4B4oYBv0Sn
X7hRDGEAIHuleblPW3K0YkcdNZ2Os9SCtjD10DluEE8y7JFlDUGmywQOIrZkzJ9w4UWoxlokpq3u
sZ+ebOL3tPGkQfeyA36jISh9ZrhZBbz47jGrP2KZbdi/uuZzPn6oT8MgQyyV8SPcKGipz2IrQ2iI
PZ0rNRrXKOA98jha35eMjIyg9BGtBm6jd/4xV53VNGQPIdG9jNsSBViMZLAwaJ5W0zBuJ5DJEf0N
KsB5j53eeyw6xICrBSTDpEgMbFHRLugI1xVA4xnHm4EdS+sni45G/e7+ccl+XzAix+QEmU78vpOO
2JTy0Mte3ovyeGNA7BYYtbolYV0WxyH/2SkRPMS57SRFFokwxB4BoyjHKdRcdtSNj53hlD5HK/o6
qknn1S5TNv90ZI4QxBYmYGPTQmHHOjq09KWV9bZKRCJCC06tgfFXht8vTSRla7wpZEMHsvMSXIvR
U4eVDNFDGXLfrtaOg11NCCPt8G8ioQvhz8px4cPUPAQ4Ql+jHyU75MO+T/ziT+d4f93bFyQEt6KO
fewiXV8cQ/pSIthyX3gR/JvABVuPUcRTQjcqjjx94OU6CSUKJTMRwcZbtTIA/F4hJM1UT3OTdYsN
xhagQ/6FjZtpRzWjTcbctjhq+oPSpV4p2/d8nw9HFQwjK9Ipy5Qepq6b/tA7XjFoq14K4jcf903s
+5/EHRHzM0MRJnW7tDwCgtOL7EPj/ujV5zY8lbJtbTKGBDvhvR2nWg7BZCg4lWRLYqySjbf3xbIc
eV7wI7hgqqlhpUWwRnfLCi/c5OgvtFYtUuBr008C2VNVwpSYTdAZpZiqGguMCb/Tf6jGN0db3+dI
RkFIJCjUsXMFHUfHknzLso8TMiRp+PM+jftOEuB4156l7miSO3R2YcXjSD5mikQqMh6M69/vgF8b
RXaVnrBcDg6YB9T+llIZJvOiKlu2CsBwG7OhN33MVaUM7dg2j/bQPKaA1FZDsumT1s+NYVtLF10u
k8OCTQyyYdBEHGs0aRMObYn0y5S6PqE7R30f65t2TrzLfOZNi/Yvv4wyyv9oCU6ts9qBZyoCCzD0
MLfUoUkgm7xiN3dcsnZ1Xx1mG7nxCRfUBBvq+y6zEgsXzUQ+2ugFVw4ahumq8llX9nmxNZy/Ub83
erqgHlxR7ESrQM8oHjk/plTCz6L6zcU4FIWAIyCionZI0tk96qOPrdN6JD6GOVp7QknvyKINoew8
LzVGYdGd/355O3MCWD4sjIu9nIw8CpoCWAWPddVH0+6+eBYV74LSzO4FJWMsyr7muEEj4nhptS8A
g6E1mWeOAOKVtVnMN/6NLlwQm/9+QcyemjhCzMmOWEfq68pan/iK8pNjSPKlMqbmv1/QKXAR6WWC
+3RKdonp6QDDH+xNyE+sySVX97I6/E9S2HZ5TcqsTD2tsFr8CLzQPSs1vxuNx6xqg/tikpERtDpJ
2RRjSgGxlDmsYjWIzK81Knj3idwXDzaKC7zwqQ0LC1mJpjnremBHmoeIyhplNfobZjQVOOro2ke5
D6VzVdA516jLuXuIHYcKaxFa5k8DOxf1+KeWKpARtC0dVGDOO4jWHbPfKilZM44asSXDR7n1pwId
QduSiCfMNkDH9IY1GvV9vtV3amCsk8CUWOuNX7gm9etTLhS7jTPAu/d4sjnuifQvo+xuvY14sOEc
YsHkto7KP0qY1yqgpVrndGqURl5uH+pK/+zW7mHAWB1N7HXO02OSlGsLqOcNa081AFddh63va+Gt
dlx/gnCcdDDyJs6hHUW+yetT6p708E+tSeBSuAHzNsbC7BY3YNK/A8ZQBAjZXELiVlLXXIjXnlXq
LK0gKSwDWQHnbGXosm5TyUGJhfPGHUa1TzhcT5sMPhCnY99kue13uj5ITOmX3K8897zTDzP2uPcM
y7JFfILBSAY9DzlJvLb5qFh8o1i134QfDOtZayoPtD2SnbXpOcOWIGSkR7SXT8kh4qfCPTda7VUR
CRhbuZO7NcIPLM+8aUi9Ov/UF18yIgF6uz2Z668VtDhpeGIqOVYrexbvP+pquA8j85XlruSemfXk
6lSwcgd9KDbQhGAqt0Gi2jVpGNvFZ6d9iBIDW5XPLaq3hrseQwzCyzJOIlsu1ryiDwVVaCDTqKYI
/TkCDDQL6xwzOa4aYNXizh6moAHm030DvFZdgKOjCww7mFBSB5oUNtjOf79wMnpVEvgZVT2bQNvw
nFRP/I5xSRQ/i+Dt6GYi805PxKAWGiZsQLJdE6kji6FUBpiIVkE/rNZgwzZpPRZnh6S0JbkOwauh
rwRtiWjQAmgIkN8gMOH2NHWlAVy+YZ+bdfugr5M13agvc0fYPBZDP9w/vmsp/SKGEB4xm4UAce4a
uuaMurmD+g+QELK8WXFsGECnCZYFhpLL+obM3GiiE6xY/AWFIm6/1tUatyccOdavWtvQDg/1lG5I
82foxuBmJmPg9IBJghUApmBKRqOqLdfR/YA5/lVf5wcS5V6cy+IbYdoNQS50DlhPKnYrok0BkE/X
p2bpEy3ruYt0DN+5/KsJsAWMw9d9fhjaB5p+da2Tgbb5CQXPRntJsw9paDzfF5xwkZvYFYKoBN0e
6NGFrmC16PU3EJawVk1zJCtLP9wwDEjzE00Aap+vkkC2vPnaAG6JCTppDLoe6YqTH7sGK7/VWk+9
we0/ayqAWbDqK5S4ROGAb+kJVp13lpGXLmXH8XGqvfSJ+JU/HvQn5X3+oGycg7p1JI8YGYezBl/4
EZI7QFDRrPxYZIkHLEIL+Ic65hLKzX25XVvCLWeCiiI/B4tzQKfKfnLzgWHTWvj1PgnBg9zSEIIS
LKSrcoy25MceGwjmNFD6lT/PLQsZJqiwdOs+uWsP/P/UsJjKxXsCrcBiv8eIBnf0q6fsyCYSpJQj
ISTbtzF/8Jv/vSVxo+s8HkYK9cvseEeZ+n0cXAzGVJgdYHX5JcL77z5Pi9pwwZOg70meR5GjDZBS
HkPB/RZDrfZOp6/3ycj4EtScAlxAoy4ENcRO4WWNsq3pwPwZMcvjaRcogzZJpCW0tNyepaDotsmH
0ALwLxIqzn5WjgaJqefR1/x5vg6wCqrEspYpzktIMWMxN6cLh6mysY5tNWZHrivHZsDL3cxPtDpR
p3/uRzzhh4rvejU+aOjhoZ3qmc4BHd6r+2e9KNKLrxDOWndqF1AwIc66Po/uZgatIqFnyFrXZtd/
o6oXZITjrZyCGROWOxzrPPo2JerJycd9ZiSHgUSPdfxamI6EMRlFwaN0upmpCgVj5VRv63atuj9T
IO8n3TpXvuVUUiObj+kef4JvGdLe7h2ULY+83kXOYyXr31wWEyBhMVGAlJVYg7O6oSHUzNixYt+t
H9acr+J+Tjb3lWHRC2MI/39UBIfCSakWY2fnR2dady12/X7upUs/Fmmg6I4pQkvD1kvhUYUrXyFF
jwua0m0Tb0flKYyD+2wsm9YbDXGETrXY6GA7ADsaLxMmgFkQruw1hzXDE6+VVbGV0JsXldxI3wS+
MYJ7YPbpwrnR1gLeVAtTNr1+RbfRvtz+zh1UEkqLaoZ8InrnEWXdPOG6Rq+mnOCa7HLL64oxwCpw
SXpiUdMAc2tit7SF7IGQDKtR6Z0GE5ocsnoVWocid3xeAouUSB5ei4pg2Rr4MFTNEaHsNBW3ldOY
s7LtYu0pG89FJzmuxYvkjYQ4F+tWeMEXFu7gNka5rFOmNefkQ4ZdciWtrVXhFLLGPhlF4fQUk7C8
z2BBlpqnhc8r292WZVO8VOGIKzNXlZ+VIUNBnk3mRv0u2BTUL5+Bc9IKRN0eyGB+FtVFMBUu2VFr
MLysT42N0iv5az82464pgVJ1X/+XJIlJWYA8wHUgdS44v5LqOmYkc4QF7CkZ1l21MyLJ/byk+Hgx
48dRyMFWk9kCL+LQOAUi4ajbLcDF7ehTqoaWZ9NQltSUURGkZ1PUPtOognn13RoR6RFvUonWL/qm
S04EYRl2ibEXrZ1j+HnRF3zTLv2gYQOc9zvUUGWwr8tMYSYR+Nh4FIlxRtilbqapNTs2fPR5jKXT
/K+E42C+aEZmBpDjtXC6UkFY3aFco+UO8UzerjoLzSH3lWyZjTciwrkVJkmZPkcQhr3F0jxp8/RS
vGBg0+T/mBDCMWzoK9UcbWFHTKhsJriKKPL6plhT81sJT1jIELMXjeaC3szvhUar7oRmf6VCHSXp
gyjLfMjp1LmlxDaXHNIlW/NnXJBh2RBbA+BSjlFjtw8W0hhVH39Bs9joYQVFvdLKYX1fUDLG5gvm
gmJoj0OmJ11+VCJlXWedF/aVX8R/BrrxO2C/ZExwOgAzzoti7NHHo+z16WNMd3bx7i840dE7MGcG
EXMJJKrGZMQpcdtS7XX6bIQmkOw//RuJWSsvDqtWpjjD3pz/I+3KliPFlegXESHE/gpUlQu7vLQ9
drdfiF4R+w6Cr7+HnrljSlYU4Z6XfmhHkJVSKpXK5RzUhAg7FS0ok/XuOlXzw2Ux0sOz0kQIutA3
MoXlCKeTN/cz2Efxktpom5ceH2D54jljoehgCIow/L/GGw4HbZBf7ddsxvOJ/DUpgd3ds49BF/yz
9ythgjoU5AVW7IxoD8xCN059FUSQtbXhqeUaLa3sGB5c+hDPtwbPXDrWnCE1b93ZQ+5idjC0S7+r
nhNAP/+JqWHZ/i9M8G7xbwhJRccV2lZ+AWaJIq++Jkx7/AM7AG80RiLBNP6O02KK9XogPfoqVfsV
rBb7gqkbiWfp6X+TIIZc/Vwn+jSUSBhRG9m/2FOjeUfrrc5oaTIHOc3/ayLywKhd54AKpsKtthtu
TC/e5Z5+ZF/ZFVAZvK23ulQpfWlHBU07JkhFR2DmJurecX5C5+CucGafEu2uS79f3hypwa2kCEdo
4nZvzymKZn2muYbxOQ5/jvURT71RLT38so0LVS4OKWFUgxwLtGbn9l2FQ56aJaI2Xo0/iobuq9Hc
q9bwWo364ww/YfENL/TbYYqBKvoh/hUpXA2AGO8AnI2QnwG98rN5sPazy/zwiT7VJ3o03dBF4HpD
r+zd5ZWVur+VXGH/rDnK7GxM85PRjamX9IqxUysMk35cCuiWMMqIiov+jmRj4rPJLIYbfQK9EwMg
mX/5+7INW39fWL1a4bndUJh8WuShl3TxAXB6zyOIv0ExXxetqxjTtKGTNJ++Fios3WzXY1knUIoj
aVrs80OTePnN6Jf+dBVvgRxLg+O1NOEIqF0SObRBFm4M+h2/AX3mTmndfq965r47hDu+cf0uv140
yLU84SJRw7YFYivKr3YSGPmelYpX05tZvQI37kaQLPMhK1GiY6xSbTJ7gKqfUFY7RAbZOYNzpyRk
w0ikGi3lFxusRejNEG4th4OMKxsRxs6J7ni8btXrYRpR7hl4cbSTMURic7O0LC1MwDv+K1W4vuhg
R1rGsG9LAkRxmVcfrE/hU7Xr/eIWtGBX09arRsDY+DsGWIsU4nVuzBHQyZCLjplnPc57a7/cAWAj
jY7KK90vUG+Ft4UbKd3ElZ6Lo1mFa1MbaiwkHZKK9AeYKGdwjpCt17TMWeEWAOwpeKAA8y/YZDLY
oJyJNVSw8vjK4LXfKMrTZU8iV+NfEaItIkNRj8ZQFidL/xGGz1bduYq1db/IhdhoQrF0jF2Ll2bT
OcgmmvAcpGz8RKOBFTePWWlvcTMt6/HuDOsgmtKRtXo/ydPXWWjbkZX8TMDUZrUYCKxRA3HRUY7u
6MEz4sbFlN3GMZMqtxK6/H1lCKxqkLFmyDCiQP6gFkVg9ppPm60wR2oLKzGCyw+bOFNNBB2naIpN
36ps42potPHlsjksX7m0goKPR2ihVKYNizPV9gE0NUewHnlNgSciy7b8k1wW2h9Azb2QKgkLR0ML
/YMFshFDmPrNl6rNd5T55RbWikQM+itwgIgDFiBV7HUho0bx9DXYyS6ew/HK5mSHF+i4SXwn2aAz
OcIGaRV3wEc/s5PRO3uNE79qtxIfElNDfwCIuIGErNJ3MbtStEMP0it26kzyNCXxy6y0nqoXh8tG
ILvpgcGv4o5ahuLeB7mD0zc2WhRP9GAfND8KiqvyiKeOH/tbblRySUEUOPWQFwJagkj7kXJNLacY
ospGc83iBoQ9vL01IkAkVn9QszyTtezg+qQ6eRtPQE05tZnu17azm6m9x4Dcdc3Mh8tLKDOGtVqC
bed90UVhD2OgcQWChpk/1oO+uyxDdtWe6SNYHFdADlZnWLvKweT9Kd/xK/bNSd1uZ+6vAG/qGU+X
JcrsD9QJOuhmrN/kcecLWHaIaTGhUb0Ok+pZWumZhe1pvN2IjyTRLaz7TYxw7ZVFapkcSXLQBhs3
nKFHJK7oDa/Hxp2sVy1Lr4zaMTaEytzESqiIbY9bGBiUfGSnRMETa64xSctQcz3S/PifFlHsBshV
5EdrHVZIs5eRjM9aAnw1e9pIwsi3CnSvFNA1GC0Xgj9NN7uJUspOOHc/x8kGbKtOtGtNUbYGEKQL
h3YsSwcnHrichCujmGq1jEOY+tjDgQ/1Y02MX0Wl3EbU+oNLcCHJ/leW8CgwKgDez8nATkp/0JSb
ags2Q3psV98XLG9uawoWFxgBKJm9mg83PN2iwpMul0GBZIpePCTXhOXK5tnp6gTbT2ideEylv1he
AQgutHw+NV/+wNZwWn/3y6EFStCnBv2lroawgqqo4WEjv1Kyz0qjbzwNpTr9xkwDGo357rk70q7S
9VbFFQt6v3x8IGNzRVVP52zjZtoStPx95cGjJow46SCoMQHd9SUbJqBI7ebxQwQUvx8UaGW3Fjwi
hN2WmMGs+27senDFvDbh4JOkvSFRc3V5Z+SavIkQdoYMrMU8ZY97T/9cD6CIQUqZ9qpLydfLgqSO
4E0XEVWiKtHtak/LBTs2e8s6TYp61M2PEZ79s2KoyAEUmKLXX0RZwNNlUvmMFUtpvLeZsQf/mTuY
Ww3t0vO5EiMcnkY1ASpiIj9uE+W6HKsrGv51eblkEoCSh+QrsdDN6ggSkjDtQa8EDzOW90n8ZOrH
y9+Xbcf6+4IHi/RkqJKqxTVjf01t3wxfq612F5lpoayIxm60m9nwyOeHBIR6AHjBtMTJUPOvfKqD
vtBHV2nnXdzTjWYXqTpgbCIOOpfQIr/8fXUgOWmzpEAD/knvyp0yobuyNoDzRjcu52XVhWcJnnPg
60GLALodxDvTqmJD45gjOBGHKvsussCnofyVlSH3cyN8xF23sU3L8XsvEGjTFto4cEqF49nOnR47
YcNOvTHfxOBaaym6VZujajzoyWvPVT/e0vH9Ui5dxhQwaCagcYA6d76UCQOknpJDJEmvMGvghrpn
J58vW99701hkOBjTMcH5iG6LcxlVjXF0Y6jZSR0fu/ol5tyNMTMKuLfLct6fonM5y99XZuHEnaJX
zXKPEvOoNDxzMbjzeFmGJEMIIUiRwSAIeo1FoxgoMANTHcpMB/OwADLnnrEbvNkDrozHdvaGTpL9
AUMl6JYAHwcEULEE2HQTUMgmeIZq4obboK1yIafC8HAefTxfgs6GlSjBScA8csUGghsgcpR9XxY+
a+1HI043moi3NBKMPIm6uk4IDi9rjS+gqQwxVccr9XB5nyQ2t1QC7YWXG5DMIqzQmNQJSmcV4t2Z
IpLPE1ezQPM5AAGX6B+vcWPlVsKE7GPm1JM1ZyUOkWaAxAVdN7EHpkG3RlzS/vq4Yku8u1wWQLMW
77w8JbOjp7jzQlK4I/qHWBpE3WkaflyWIzlMIN98kyM4hiJGmmSsoVNIx/uKgKVGe/lvEgR7MyMj
6QerwI0x3xPlod3qipOZgG7AN+MRReDhhMeI4wBjAfhZ7AR4KTfPH3W0d/WpB/CYjUBUulQGMG4J
7I1gkOfc71BU7MqeYaka+64xDrTeKATLvw88Z9NCf4sqjhTQvOq0Wa+r1zJVnitFv05ttB9d3oxl
sc+vnmU+/U2G4KMnkN/qERoyTgrm8Sr+Eht+lXwOWevV8y0aRC5Lk/gAijAH04HaUtMUW4JUtWtm
E8SOp7m4c9idVVzrWw/exT4FhTB7BH5fjIE4GHRaFnV1GVAeJgYzwugUAbqRGvuketGXwZB79jFO
rCUKRSfAStKi7EpSl1cpsQ0nOvHe8FMgHjWk3FkR29gh6ZqtxCzmvhIzqCSpojxlAFfE2FyXkNLL
uM38Ko4/BiL8t0aGDYe/kG2gTi8YNDAEIlJaWnTK4+qaj+CtYVv92DJtEFShxuAsE0jivVbyJm2U
DNujTJ0XRT+bqPzB53Qj8pCcHATmb1IEF8PjLupUkEqfdLvgAS1CxTN7q9u4oyWO5kyKsFyTVjTK
bBPQJDW57Xep8dJ34XWiVsoeTWNbEduGNCp0ImrAJY4izPajhSK/p+BMUnFNd3O+y42tgEq6SaA0
Vx08THCSBKdAItqUZYvl0zoSzOV8mKvheozMjZYNAYPwb3uzDbyi4KgRKP7GnF6ZtmZkKb48l6/O
bPk2jw4DqDhTZ3KjNHUJG+5No7sHF6w/sW5DtsxC1qKFvUt01F+LAfEvxowKdKQ5+S5GC/rVZX8n
2zPUATTVgq0jIBEW0uKl0VlDhpjHri141HpwZ7usbvDEGA8LUfBGIlgqD2kEQwNWL8awhasv6400
5DFCuZS/6qYXdY7b2y6hx8tqyewDSOr/ihHiHt2aCvTaQK0o/2Wn37I0dCPS/YHfWwsR1q7ks8WM
Hrcr07/rP8EL63Z0f1mPZZPFu2ItQrgrChRUI7XF5dfaACnNp6c65QFh7JDktWvFSJLoA6aPMaB7
Wa7sjnIWLHq0+GEWQaxQTlSLK2di7JSBBWK26Y8pbF8APvh5AtmGzfrDZXHy7XoTJ3hDw2EZDXsE
RFVdn0wz3ve686vv7L8ui5EdqbVWwpGaBpsbdgOraMKTwr+pxafL35eu2nJtaKoJFngxtFd5YfVN
iuABVCtp7tqgoa7zu4T7HBAdl0VJV2wlSjBwp9GZYbZKdJqzFhUizMajqQxkDX8iBpAmSIotHRpU
WDG1o7oVp2Z0ahme319LJ/U3IWekLmGpdxmACkdItKzqysdOCbqq5hZRim63QcyTv6bYOMxkuB3i
LbpT6QahBoD3ie0gpSncUDlJMeeY6+XrlP+K9PshP1nsKQoPWldt3LzS/VlJEvwcD5umG0KYQk6H
YGyyO4IR0YZoG2LkCgGvVQOskv2OJnysJ0YiBfujdDWanE4JkMloGCjc7zbZt+QqvckSTC7nVpYM
wH9GV1z3SGLtEY1/QTGFG8lmiTlgYgJU1AjBkccQ3xRsDGcOdIDyNdaJ1zveWOnApnv8k0fYmRzB
e6tpVSfhsnRpp6h+mzUuyQq/y8a9SqtyY58knmd5iBvg2IZRWOK1pw622YVoBfrduVImJ1qSjXBB
Ygl4J6FAjcwjsnRizyKiJECaojPhFKp3Vj5/Kfsk9iuuPTd5Xu+N2tqqHi8+WbiaNBVTE+g0B+L+
O06dVO+R1zSNCEUOfp861nEe9INqzbfjwLwwSvZqUn04uwrPuhIpWOBYOjVpC2yZrrFPPE2PfZnc
9wR0j5edq3QtV3IE0wDEKiYQKAJZnQOAnD1bxW0H0KhYBbfGVmVccqqwglioJcoEL5Igy8F0XNzX
kFUiSucnExgk7GMwpb+jWA0cEoi40KGLQvLyG1YeduhtoHm1WDfg32QYYh1cYvX3alffqWATvrx2
En0sCEIikiIv+I5OvputtgEMASLzaDgAh+PW0trObTsAAPw3QULMkEeI8Wpzgv0VILmNiFvq+UNa
f7xBVoOJO5gsRKUVmS1h7TLaALyggxiaDT5ASw5x8TF8zN/bcyZi8Yir7RmtSu/CSoUTz/mVU2q7
ofz28bVaK7EY/EoCDBC+reXRCQjqPqN4uuR0V6DQflmMxMvhGWHqyNnjmng3igtqyKrtVLzO7Qbn
prN8xdoCkdwSQc81ccqhMYqWRiczvzbMQCUb7yFJ9zz2e6WDeB4TM7LLAQKqzEueHNAnK57+FJdu
dD8cikO54bYlvUXn8haFV1uD1MnQRxXOS60MnoJom1lOENEHI7rJtMnvaOTnXAu69GjEG7K31lIw
7ZGolT4MXXRy9PmOt9ExMn9eNgiZM9CQrkG7GSFUEyE/M8UyjLnWytfcLMHUqPj5OLrN3PqXxUj8
NYpBb2KEYCu27X4AQWR0QoPjqV7KUh0BvdvYH+tC2yXRFgeLdOFW8gQjnNQojpNxhhF2GpCK0FSZ
baFfyUToBDUPDHYayH4KJ3YySRzl5oijxNAyPGueMm61lMs2Zy1CcKB2N5UAE8KqxfoQoGfCZby4
SotyY3NkYtBmiPcD0l3ohhAOVGe35qh3PcRkGfDVqGcl6bOtjRsvZakYapDfkfB7QjelVRgofiFm
Km579HzxO3PLT2+IEF8PdRhW6WBX0KQPP5mkue2y7D4ftka4ZNaMUN5EVQ3lQGAOnHsEjB3WYT7C
i8Kin1jZ39pFBKYagFVlc3HFquxw+fTI1ALiJ3qqwQWFMptwekjaF2FUY+XGWTvYauH3aXlH9Y2M
giSst5YkGm5RQG8ZYinC7PSs0/pQucnQexUjiaZgxhfgMlu1G6k2b3LETdKVORpCA9qko3qnWj9M
h3/We7oRfMiO50obS1iz0EmMeKps5aYDjoM70nJ0a/X75X2R2sFKE9HLjMqcVRyalMWcuhne9ozS
IDLQUAAyK8b+4K2PdwPsDXkzYBzoQhgCSXjtEzy8erV0DfYlq1PX2WKQk27PSojg17BsSTg7Ca67
OEm8sWCGh3cC92no/JFdIwh10MaIt9e7WkECnIsWaI8nY3hEpjbSWncIf17eI6kdvMkQL7i6imLa
LNEugtFPmtb/GDL102UR0hXDs2cJ4PEmEW+ChgCytCvgdZwZuJXG/IuwKXEHayuVsCVHuA40JcOT
jtQoFinxvT03+5CB1WSeni6rI7VqbeHyW/D3DDGjnrQlj3oyla91u9ftZ3M+ohHL7bOnlGyNP2yJ
EpJXmoVwqtZAXtHNIE0cQR90HU3mLqr9Ls83HIJ89f5VS6x9xInakC6CLFqiRyGOIuAklhimMxN1
a/BsQy0xlwAQK97RkaHM4qCxDHwNdy1cq5uM0eiZILS8M8b583/aNBHFZWTxEDOWIijujKu6rgMl
s4/Z1B6b0PlKyj/o90Cf0dtiCiFDq4wF2kvgJHimvhSA1kQyz8szcrislfTwrsQsf1+F3lpWjAM6
BZUbh5u71Czu+z7cfVgEAGeX1iKcXfouP0ecsEXjFFpzGQgQkKArvuT1VvQrUeNMhnBPFCTFaeVQ
o2udfcSbL2VYbXTGSC7vMxHChrBaQdMSEFpuuBKMqu3R6Z40B2ZuwbbJVQGGCVi+8Y8YJGQZgAVQ
8VNuaJgdwnG+m8N6I06Uq2Iu6HNIhyDqOd/0incoK8ZD+WrZV0p3X3HupdmDFf5BhIAle5MjuFNF
K1M1HWflZuQPczs/TXT4etm2JLWhMwmCe8u1SJl7R1VuyqRxw7qoXKVUn1Hx9ZV6eOJDFMyx9kXR
o8G7LFjigNaCRcQZDd2/aWpPyk0+VoEa889pOYXemKZkR+3hU0fpH3hypE0JoJdwaVioR51vmqXC
j6sJVW6KqdlVFb3Kc/adZ8wj4XA7qluooFIFV+KESAiMbLled1y5wXjRPo323HrqMZxnaj82IUGk
5riUl4Hgg5lkMf1nm7wJK61TbpSY4MX6DGgkt8/3jbaBqSe5n34nnnULbgg+TwhYe1UbFNbBHNt+
eNQVw8Pb8ssQbjUFStXBNmFMCmxnjmgaRp2ndqIbOMAI8XvNvAbhh5fE5b7YxIxfDpCQfwYQ7Zso
QSMrs0LQ8EIjtct2qIgC6QQW4eb95PXMndXHy0YvdU0rcYKXtQdw2Bp1DxfYTl5us8DOs/1lEVKz
Q5y64GICekDsPaoy4MJ1HUSQ4l6xjwYQpPtQczkNJtv0L8uSqrOStfx9dfcVDp0bozWVm2QodoZd
X6mg570sQmpy6AwFhzEsAb/9XEQ2luqcgMb41S5u9fSQgIQD0dBG3CXX402I4M4Np+Stw3FjTFF2
C+IUr1atw2U9pIa20kPw5GFb59PE4e76FPDjZCB72xqvxzh3m9Hx7Fx9ybN2wxSk52glU/DtJY8x
b7acI6eCOTd4KN0gw+926UYKUG5y/y6fOO7cUSDYNnzEqzzjPwGuE7AmvrbL8VuDiFIv8w2rk/XT
oLfuTZ5waFHnZUkXIR7qkgLtiJNr5+Ye/SBgAExNr44ppqW+qWE2uBHeB5f3UW4qFiCYHRPPQXH4
Z2goj2g04NpyKsXlQJnaxSBm37D68xUFFtIyu4siHxpqkfQyRBK1Ti96Z6ycOTCnK6IHvfIL/+Wn
8V4xny/rI6SO34sSzvAUhVnRmBPglWP9US2I6yAoS5K0dNsxwOTWPkotH7MbV0lofwZz3IbtCJgl
f8tf8FlNjRpLXUk4e+1sWuAjVzLIZ2ZrevgpBnltUlKMx6YgZC7dkbWR+bm1+1DNXRq3GIFxu3GM
o30N6MMSKQ3gr09B28VD8VTwfFZijP5oVqt6Q6KE1SljsQKemDi0c4DwX15A2VaBAsn6DTO70EGc
OyiaIG6vbKYGaXmr2YdQf3SNZep22Konnp/mvxcKUQuyeQD2RBpUCF+SiNmVgsAzAEy1PxKys0f+
I8oB7Ypq32WdhPrFP7KQwPmNHUkd8SEaxaqCzuUaJ5moNzGgT1APbrrRawDgYU2ZZ8Zk16jcG3MV
OaXJA+XGxiE/P2f//AINc0/or9BVTPadL+tcAtDSVlo1cPprorzqmFe9rKN031A6BAY9zhjqCucC
hhwV55FNeWCOjeapKX21lPIeHVLXQ+N4II74fFme4LX+0QjopUACspbeHsFr1dQajTzJsaad4ddl
tbfKz0pa+hUwvaJmdDXDvFHYMa/C44bk5ctvQc57yYKJFpoV864uc0Qb943+I3X0XVoBgHFm1w5Y
eYrEcs3U+oRgdVdlWzhyUrNdqS2sc6fVY67FqhpM9MFWI69JHov609h+7Kn0XknBj+kzw/lHq2AQ
Ofm+5jiB5Sa25LJQ7xbSWMgfDHQNAyj43GZIggqrqXM1QMOhGRRgZQfQEWBv6Z666SbVnXTlwFQP
kiHAlCDdeS6NaWquqY2RBQlpXDzO0apnehbJXcPaOm0bosSIO5pQBY9yNQnGyrxlL1oxIXfbe0lW
btjieTj3zy696WQIKzhM0dSbNXSK0LPexs2+ou2OqFuImefR1j9iFpYEVD7sZWTvfOkwaJzwvnVS
nDXVrdPvxTiBS/Wlok8qC+a02HBWEnG4q9H3uoBuLIH3ubjUmpUpbaMsQI4DM2xHoIy5uvrCtKc0
/Narf10+z5I1XF7OqLOg/xWxgXCi4MqUKJ6UPBjKxHlwzATQPF0zeko/buEhy5wkEBcwV42+MGCK
CK1ucxbrTUc1grfDo2X9VExQVoYnVX8ImfEH/ngtSljDuuqycOQ1AQ0Nxfyx7xRBm4BQtNrPxf7y
AsruluX1CpQUoC7gKXu+XbRuy0zXMjVIRkxmgGZtQJv5ZRGyhUN0uLQj2kugKFxfVq3k2lDZJKhq
tLqqD6AKQ7ZhXyNFGH25LEoY2fvb2NeyBD/BtaYZqwjqzI+dHx76A/OtT+MXejf6C/v7/LESzzt5
75zFHNmD08RFMIMAYbLYDlihu8kxNiJD2S4BJBuh8EJUpJnLEq8elyqzzHkEl0mAZKc7Tuyq060N
EZKTBJYdcMKhmRPVKlswBJUrALiiM2K34hrYMgAOa7Xd5d2RaoGwFhcGfNG7GQOuU6MYQIUT1OO3
Kg8fesN5uSxB5rsxgoWGPUQxwCQQXnlqXYAovhrUQB1eUg5IcVRGv6vZp8tSZAYNh4q8GeZ38SoR
pMSgCkwjUqlBOIT72sbBLLSbDBF2m4fXSq5v7IzEo8JvY6QAsSeKvUSwadWZOWi7EP5NyGFUU+GX
JD7aercrZ8p2NMm9ERSnG4NoW0IFi6NGqTBHRygfFaUHaGJnKj1wGevOqW52Xbd1bmXRBFL6v7N2
wBQRN84Aamw8aoka6Ac0gNzWXu61fM+9yV8IU9T4cHkHZZa4EqcL14Y6tV3a5jhPptZ6NCn3TbYF
wyFdQBtj8g7m/GEmwgKGuWH1yN3hZsqmGxy4ZzKbvjpgpgEdrT9ardqhZ+rqslqSM4ycJKBzAMmC
VJS2/KaVm4gLp2LqlOKKUsi+A2hPomQHjKv6l8VIThm2SMPYGCYtgUApuIo87CYQp9MkAOxfAsx3
wy9BY+Y1qe6Rct4QJtVpJUy4CyPUgZAuIosw7aSHgM5xkl1Nq+Of6ARoUh0pSUx3Lj9jtXRJBHSw
ubERJQ2W31dkr4MRlhMvrh7/myDhNOehHo6pDn302vZz55qOT11uPOrJvOGl5Lv0ppFggNUYk6Zj
2CUtDI959lg1j+BGSD289eqNeGVxeMJbYMkc/7t4gt0lTjPoQ4fjZEeggeWqa/aGl4efcDDQffcZ
qAuuPc8fv03OhApeuCdAVY1Hew6iMd6TxPaJ1v03oxANPdKBg1pX2KtcfaoZgCUNtEHtjOTbZZOQ
mTj6EQAxjLQPwG0Ek6jmAVm8DrnCLtM/mTb7SeLeTfkWCvyy4eIurcSIASwDlXdP7EkNarU/6pmL
LhHXjJ6dFIAGWzhHEu+HWU8HuGu/28vFjEJMBj2rZsRhKWTlzqPRX4/1a4fp7ChP/FT9UDHmdxiG
GSHckOiTRR+5WIMsWRymbMLDOlLIq52mu3miz2O8VaeTHam1GMHOC31uuhI+P0hohETbPmbPUXRg
4fNle5ClR9bqiFFlg6HBBqEHdqrNj5z21xG3X2LV/poU3V8RHR4ynntJbYALjm0Mi0ht8W0lDcEP
jlVaEh3P7cAqAaSgD6bj2+b0CuSyj5GW/bNnYLHBPC0AUNDafu5xU2bWVdURJBBofV2jWFcYdOPu
EADs/i8DE2oY7ALMksgSiMnIwanTKg+Mku6443jUvB60b3ZB9s5cPqQ2+VSkz4NZeHwY3CTJXE15
jAu+0aq3qPLu5KFhl2BGHZhcYl5UL6JSGSqoSrWngXwhf+Lq8SD99/tCOEP1okISvUGEqNku5a5j
RIgLP5F+KxkqPQArQcKdgoYpapeGmQc1EN1RS0uvw46fusm+TqutOQGZC7Ex2bNAiwG8U3S+cTm1
VWYzujxIVHZLWHIwrH2tMowWOW7d/7x86GSGj2EO5EARryGrJQQ1rDA6Yg24w+ae7RLm+GGkXKH5
bCOYl5nCWowQzuDhFaLSD1OYqu9RZrnA3di4jKWKAAL3N2ISksWChNLJ87mztDxQm/xn2Flfmrn8
MYLA4A/WayWGnh9foDJpTklDHF+dogKhe6HqqyzbyB3IDA4swqCxXeq374DSzFrvUfzCg84Md626
J7XtNsm1g1nQy9rIIpi1HCGYYHHHnbIvYNiEgheheewL41MUaQ9t2v4AMN0eHE57Xve/LovdUE+8
kq1pCuPRhNiSmjd5/pzk4ZEWZVBb6e6yJJlVrBQUM+5lyVQeIv0caEyDm5tms3209LFt3Xk06efL
wt6rtRCiGWDpXehzMUZwbhvppLdJlVlFwOP0miQgUiqM74lFfMS+H775z0UJG8etprMUx0ACpmx9
5hitmyrRXp+rh8sqvV+/MzliojFs01DnkV3gGTLdmyl3uVp/RqF348aSi4EPAvsUGvzFYid6+Ehs
LU4vJ0GkIvmX7lDd3TD2954VuqjgaoazQzpGtLox6rTcpDENAEvrRlHt8rL2lMz00mTc5fWJTdb+
D1ZvJXHxiqvXlQMaNA5iDhro4KGP7/PkpnCeL4uQ1OkWrdBqjfSPgx5lwYGDrK42OjOlQdYfhuSO
tXwHRJqgzL+a5vcQQwWtFvt5eFtrmmsXW8Ch7x3IIh2bhnlrFAmd5UisNVQKjeaWjUZOpfEKvIZ7
/YkMvW+CHxUPva4GpW21Nb4p38j/CwXg2rlQxc5Up9KGOmjQ+5+UERJQtx2h1yxsvRJs5qR+ubzI
MvNEvLYMHiF/967i3/OK9f3Ei0Af0x0A864zovtKssULKBODtyjwS9FOaAA7/lwvVlKlqKyCBr3p
Tg5ofkrPUf9AlbUMwXHU2jBlKtiQgmI2g66jr4y0tzqp/sA/rcSI/SCmyntCy7gMkobulC6+7ZPQ
w5jYh8N2dHe+rZhIUVPiwQ3m5Ap+I36p5x2QXFw2btz4Mq+OfBYaeDG7BDgyYcXScVRDkteQMR+7
zlOmb1W3p93GgkmlLC1OOsbVUR0TpLAin0bwBi13x2teHWol86bYJ/HTxy0ZFQ8MNyHeWygQzk3M
mtO4qI2ZBny6VdtHXXtOtqBG5JqgUQtvelChq4JLmHpizp0OTVjxZbYCTQGnV+exLeaw9xElDiI6
whY866VNUIjJ8zjkxMQgU1AuhHh9s58ienV5sWSarEUIi5XVehYyCyKA6qjnmRvOtsfjgGLM5LIg
SQeOQTC/i+IhHvJL1975tnBOSKYBSSBgY3GkFvhTy+TYA1c4NsN7rhtBFz3M1i06BJQtQOtlnc4f
aRCNbD5KfCDVeed0kn4MrS5Bmr0vnzXjrigaT299Z3jQmo2pe9mOYWZcx0AvAiRwBpwriVKcY2ZA
sgu0Of5qhWR01bzd6keUL+W/UvBoO5eCubEymSdLDdrWAhdj5Hf6dzTNPBaAxuu/ZBwTxZZpfEYX
q1ujiejyRso8+OK48eQGUwZ0PBeudImuDKqiBk14NzHNjfRfpj5vCJGZJYpJFGQFGrg6LeGAhfWk
hwzvnWDMWfSQOGHvR0re+0xJbLeqnPrDjxFYyEqecAwSy26RvcXrV8/KH330MChm4jrtng3Hy6u3
oZgtGAhqiT1nA55wSvSJdR7pQMjd35Dx+2UxchN5U0i8Z5HPKirukCIYh4oBXKya73r0l+6mDICT
PaDhgEw0VNdUSyK/1/Rkh54SzSsdpm1E15K67dnSikQ0RtWXWWPBWO0ZPB1XKfqogJB9bKzZJUkM
er9vXfpiKqCIcKpDOPWHnPcbqyE12bfFEG9qbg0YDU2NPCCdBkw/66Db/b1Ouw1V5XtrWAtUJQD/
RbDCMcqyELXWPKDGdZkeHDX2puyh2aqobYkRHGlUZZWSlxa0sfO9Gt7N9SMZkj03HjdsiMrcJgaq
/6+PcAi1IYtLoKbTQKuxZ/yYaeigQqt68xp32bEavint7fijHsKradwqAUgSpYvZvAkX3EzJkz5h
CU7kaHD6IwE8jWs6neHmNWNoO8xvGy1JjxED20dbaHOQJMlWU/Zy6N9dG28/wVzWZxX4R5xOwHOC
My9H6k/ZY55Eu5owrzVMl9rfk+xjoxtLTvNMZ0sQmAMTsovIorPZ7Sdtr/aRi0zPbAKuqtoIK5f1
u6CcOEyhZTWmGmy4cQ506jJXd7RdUEmXwY1JS9yosz3kijfcuvR6fFtRa/n7akU5VXhfgVMn0Izh
Gf1yBzDS7C5b7camidU+WheoKuI1E2RVbhi7qNLiyY8omwpPN4vkqRvsBMQ0lpnl7lxmzlanr3xd
kQxGT4ehIQA9V1GtUHfOGxgNASggh6VU0Y2qgabDSK9yttMs7tms2VBa7uDehAougXRlHhkVMnaw
oMl10rF38VCtdxzQd/vL6yuLpRBFoe69UIW/4+Oy1bD5H2nX1SM3zmx/kQAFKr1K6jg9OXn8IjhK
VKQCFfjr79Hsfp5uttC64wUWXthjuFRksViscA7ap6NyH5p97Q9R9CNpFVQEFd3jdOReGy0VnGZd
wTscD0aaCApPkh/KTNRFCt5gtIOlXuFuTOe6T3ea8mYrdEt7sbO7XRL/xZ1xLFS6qPF66aqkyMq9
WvzqqtfI/NH3Py8v5ZypHouQgg7QL3acVVG9j0oauEBNMRy/MxCDcws31aO1+GKdO37HAiWf2hY0
T4mWlnuzLg+K6K67bNhd1mk2V+MiRYOms2lkUM6mAXohoxrH6yt9aQ9kFe2dAwBhsF3+xPWISYnL
8mZVwswM5sEMYPvLgeLQ5m5Slmm1Hy0qVkYZx0+5ptULVZ55EzwSI62cXVVozzLieq9q3TYOb9vo
kIa/bRIGee0GVXRn8rewWmr2nbnpMQ+L3kcgtiCj9x7kHblLEDQJog45MgzRQ6nuEgC1VGLwCvE5
IKr3i+dEkHTxGE00siaDINTU7pT8ySjSZxWZw0/vFaSAQQCvf3v636lrZG2YoLEYMSkfjVUdaWs0
0iyYw4x3wisP4NqOg75ROKlTESnmrnsLD8x9nu4zTB2F0c+uuFLMt4YsvPRm9+ZIkrRkZRX1RtZA
UofZhEgPKvqcZd8rTfu8az/RSFq0EiQZahqbOrLgT2Bc80plT5K3yxsz44hOZEh3Vqs3CokryFA6
NIr63AG1Awh1lZ9a+mqa8cINMnNZnUiTLiuEBxbQYKeV6+NDi3YfjFn4tRgXFm7GM5yIkW6NhlQW
fIMFFBB9w7XHgj1fXrR5NQgYRYAEggYPaWMMRBda2UKNprwznDeC1rbsy2URc84UOnzIkDYmzmO9
VxSQXpJrvoq22jb3w0N+GIM8KDafgwv71wkcCZP2hRg95ZGoyj2iUK+23ZXmlAtB57yhOUhnoxML
NT9pzTCvPE0/IdtEtaeO+K1yFdtP8XhLjcCw6wVfMH9CP4RJPltDISQKTavcW1HyFquvWhLelqHY
dGQprF2QJFddqD4CPBII1PvB+BmNT4X2nCES0jFJdNkeZk3OBYwk2FdQkpD7KtBtAYKRCHLQlKpq
j6kR8CXA/TkRMDmEkhM45hmEXwHCdz6MiNBN8uCOD3V5U/K7y1rMHUxQCmOGDIVfgHZJnlNUfZOV
U2oiRkInAa973OULC/WOjCK9bpCjQkc62GpgVfLhBFrzGKMfL963Am83xTHR35phXs3QWR1UiTvu
QDyk+TxTEZXwyvYKrStXyHlFXqoxw7Nb1dxESvpriMrsSvQduS1wHPDXFrFBZ1b85FOlM57U3djw
JEv3ep6KamWNRcsCUqtFew3sH7R8XF79yepPVwaURHgtYyJWm3hVpBuy67jG2sis96Rm43akRuSB
viPaYC4L0z4sEQEZo6ukHco14fxzMOCTj8EQIQiEJhRPjCbIiFMNZmH6OBTGPmuUIEvym4QbXrWY
1T5fU4gxUVG1pr4ctHOfhgFD2buia/sapRl3XeblLkqIpyfWgpmdRxunYqQAPp8IAwb4570wfjhI
jChg9GHgROq3Svn18rbNisJQJAiEpl/k+dGxcYxUH2OyN0jvgwDcqypnU1QUA8HU64hYOKOzC3gk
TtJsiGPNzuKh3o8dZlHTII2YXxiPl3U6FzIVNXAWUXp67+k/3SVKel3rdSsGpTPzBW2gC8A5lKVW
sfNLB9RyGO5BQg4vBGJI2XJTqc2RDwW4D5q9nT0p1YaVry77obADgOk+bRIW8v4aeHYxcDMNQ5zq
VMfJaNQWKfau8aCxNwCce2n0QOwfQ/Ljs6t3KkmycUozwdTKRYW40zd553i5Xm/xDl/wF+feehKD
KQV3sjvk+08VCpGlYXGG2JB2LEio2FrFUh/4zAa54PHB7kzWfYa3EZs5XnFlXO6d8qXT7mLjubEO
NIRD/Ip5jE/rA/+HFnfcoRN0mzxf3Dmt0VSsMADGYm5qV1xrjboQ4J6HA6cipMOjNUMhQhuFYeq0
a8CiBCITLxVJbwdiLUTus6I+vLk87WCkpR0D1rzeDwrv2hK92NbYv6R6nreGj8Xj5e+4oHH16Uw3
HB8OEzi94WMxVXRqFAxw46aTmMaeFW8AYmbE9kl9L8Tn+NH/vS6O5EgrSdVUc8FAaCCZ1gYTTqk1
6NvU+RxG6bkYKVJUO1PlSq4h8m2eat28S7Ty6TOHFZPsmChCgsJB/whepgB0O12wulZZKjodSErV
fdQzr0zWCV0or5+6U6RA4G5QdbRdVDoxSiS3ORI77QEfOrgPVuWH+UFQPzIX4vdTZzBVT5HQNPBy
x5pNkNXSfvAiVZhBwAlAy9DLTPWgc3uhFeFUCzBBoq9sereh33uCJ5V7fQSh5hhnOXkAmUwQ98Z1
aWV+R5YeoacHZ8qUQgwmvEw052N35KYeo+aVEmN+/WciRKDVvQ1Ee+umEvQeHNVL2SNZGDYFEFpw
CmhKAC+EnKSqwNsbgbm3jryRUGUbjyzymoz6blH/ZBYNnNJOvEbTXvJc/50aGfeBIEfXosvNW1vh
3xRqbZq0AhgBQoAFf3jqfKd+KtR30ImL6wpFeQCOnFpmHyOKFlxTH2yqYQBRpY9RZb0wFn/JKvZa
WNVKMZvNZ04DZGK9cRTQAozGz4n841Rm2BqkJpSQh1htQy8Oe7KKlejrqIdLE9KnYdP0gEFzA/YX
VRooicvlVBKSoWVkcKfA5EDjlcOuV+7p8BjXfrrU3CI9OSZRNmAcTPQ0Axx2Ysw4FaUlIi900agP
ribIyqS1uy0bNVpblVEFTZGuMidEJtlJ/U7NvtrAP+hiZ9iVDd/movydC7f2heMOqy6KU6+MLW3b
Drr9qfgEX2mhMqmZIEPFwmO2X/rKwk4bWjap+ZAaaoDcziYfjW923K6yEU2CuvLwyZ22YFKwILBu
T2fAktYfB08ZNRR5HlSEydTTKEO9Lq+cr2aoLcF2ne41WkswFIp5g/9h1sijFW3oKFVjAt6IWMoL
rAHJ0rHyIpS1GzV8bYmiLhydU294LlB6SuWJGnKlA6qWMoZATdVv83KJukYacziXIe1Xye2Bhi2A
eDQzyTFdg0qBQAXLGwvltUlibTOAN9vXFFPzGDCdV1xDVbJBx8tVr3I16LhQN2ZC0v+ounFq7KUh
yp43WGslM6dOEJrtFFIAUuwz5nOuveSckpHWeRQCAsnSYzNIWHVfCzTaaUNiri5LOnXR55KkMNdU
GwPFA8DYcSAu+TlhjUdrtOgOxMCz2DUX4rZTr3suTvKATjj0Gmi3lAPtSMBMsSKRc1/0zhXYLdZq
2q8bsQSvKSUTz2VKQZuBQQG8kCqgstUt3dNKRSYELCh7jcXVmzViKrJC+O9Houd7wyl+oRUf+A7N
6G4UYMYv7OzSekuOoVELJWcJQLt6p/FJUu9o1gZOWD66jfL78tbOHlN4PEwiTbAVctJR6/R+tJQc
CPRJc5WIzDfyNrgsYlabIxGSnUbYya4SExpdqj+nwtmD0vzWZN86u1wI8maVwTsMkEXglz9jxB1z
VVQp8AkPDlUzFB2SYSUqbSlJNCcFAYGKDBECsjMc5ShsRUftRDnYCjqgKqbQTZSGC1HAkhDJBJTS
BilhD6BKLcKpa15ol36/vC1LEqS4PtRalg9JAYTFdkjuhYURWTsSSySYc5s/8Z2gAol9AfPXqS8M
NaXioxOGB1oBgDDc9BhGs8xVXmz/RpsPOdN3HFUDS8YLNBdEuN+S9q2r2x+h+7nH/j8u4lgVyUUw
GiW2OwK+T09jd+12oQuSHQfITf9NE2nny05jXcJT5WASd5+FZB/Hvy5LWNoTaecH2jXEioD3ClqN
XU22Y6KCnNZnzaeqgGcLJsccXW93wzjhCZfmkAdK7mztQawUlpkbWn3ugXcuTIo37LAxRGzhVEK5
lckM9JlpP4XBv/yntZNHGnuw/lkVzeHMnPxxxBTACHRNP+P6s26xpUbP6XB8pKPPdZICiQwMwg4z
RHgYDXDM8ceEWdeRs2AN80IwsoSkBQobMo56S03OGgFm0qb84bJdLTKvzl4ur9pc9Dm9M/4nQ7K4
VgcqX5jBppOoa3ZlpGy0NP1mJHbtZ6V5xTBte1ngvHP7I1B+KBtFx6s8ARyl1hpuMORZexvH+lKv
8fTZ5/vzIUWyudbQOxQ54dwMJQ2IouwLbvi60a7xMnd0cU9r65F2SxnBhQ2TMdSbsTKjjriwCpu6
qxjcVR6Q051bywLO6+VlnBU1JRrAtoI6jCMpWAPrsGEUd4RqobVYgF1zgy7RXw7Rw4UNm/VJQPnB
DCoydhiAOPXfnZujL8uCFY4YF3DU3aj3vt7uk+FTSZp/j9SRHMkSYxt9FmNRhoeq+QE+ro1wh/Xl
NZvXBLwXSDkRBCLTz49uoiIn7pgaBDdeX74ISndi0HbMHr9Xo7IgatbK0Uv7P1HSjaSbdVEpQM4H
oCzgEZn9zV7C659VZhoOBv03Wkbk/uSeaEUG0KEQ6L6Ee4NZXSlFdhNb/DZNlvgapy0+O00fsuRG
ZBOeoDcryKpIeNMl3dpk1n3rWAdUL97MYduGSxfUrHkfSZTM2yrDPqIgnjxkUbl2x98qr25q/S+Y
4BFYT8EPXCBqe9NXHBlEk40ZMRvcTI6VbTL7oaPdK2ua7WWzm7WFIymS2aWoyVqWDl1Mc7xPzMzX
qfpwWcT8cn0oIptbrCs6+PHCw2AV/WpMmvu8TcYgNezdfxMkOQN0V2IKJWXhocY0TOaiVJDfKMYS
esvspXS0YpIryIZi7NqGYl+M8mqMviQ5Bq6YUK5KC6RzHbAPL2s1Z98o6CNFDChHTLRKdiCiOgTH
qp5cO0lzPb1NSi3+WVrW2nGJX/b0KUKV77+JlIyCFCoKYbVtHlxgjbek9PPW+RkL4XXRryhSr0Vh
Lig5t6ioexjgXZiQJ2QlE+ZmRs8VcmDIf3fqJjV636V+HZFAoGp+WT2p8/Afb45qChwt0rRYWClA
Ml3YX8R6uKdabz1CNOYxwPCgvTfG74BgWbPvMY1eM8r9EffygvjJP8ge61j8dCaPTraglksxPB8e
2Eib/ZAaV73d38Z246wqW8m9FHVDT+2H69jNat/o05uGi6UJ3NnUxfFXSHalktbUQToSHnrdQT16
NDqvZYmvaMAETm18ga0WW4UAoaqvk5vCBohEQb+ohEery+vx3r56th4AO8SIB5KaeIGfrgcd7SGu
xBgdslG/Y2qjeWbV+VkFDJLkW1errzxpn+qcrEuzeK7b6Ap9stsOBIy9hRzvYNxl/Fk03yNw+2Fk
dK1pdE3yJgAsqj9Y4d5h6E/q+1XcZxilvo2VYZ2myrrs7V1P001NWQDT/HJZKWlY6F8bA8YmXvwO
ptdk5upWxD0dI6s+kLgNRgMATxVbR8qNpj9rQ3qvxo7X9WDNQfQPpK7Lwuc8LpL0CLNQGiNnHKiO
luVMxNhaErbrXEt3aQr8yOIvorxjKZK7VbN85GWUheg3bLxCRf6UZGtlXEIRmj+tlg08TEw0nTOg
CtBxZIbeJtdKRjcZUfza1T1bH1aJvkJKJygAbeUNhF8VtbOg4qJsyRMyR6Ql5455ULSfhvqYgeXa
cYIw/pGm6bbEdGCS+Y3DFqLaOW8IkB+CegIBzpVMxNCQEgMkqWseUg3DI0NAW8fLmt9D8dtUlugR
3wPLs9N3JEzyRiEzQSWQWuYBOHme1mHoh3k2ngSYVQAg3m0W7qNYC0rUGMrxubW/0R5DHl3sdU2/
TXPc46zCIybyMvR92MXWJcxLHWvlZunaGLhvOsNr2eebyxY+m8MH8CYsHBQ34LiTbmGWUl63E0UK
cwkV47YzXFZE3uBwZXhOatppwLcYc0XdklQd0+8Wmui1bE3HzMpvuOvyPMg7pkSq7yCfFcZexmKR
PSZgiGiWOt2nbzlf4T/fKic00MVIATANIwIhWBChYJmoQW83t4UTWO2dXnSrXF/s1pu9ZD4WSO5J
y62OWEMfWQdC+qAZvuXaVaU6Pmgq8U6nXlW+peNL3N+74RJN5fsrWdYXWW/VRknYBTSQtDciLy0A
WBnmoeWFz9vWs3Cltr12UzjPCMvi2FolDRoPjKxd6YrlZXEaFGj0J9V9E8F6+nA3aNsGuO22414t
4sdNZ/bC572f+aPr10lUVjOOzxNm7NlJ4ZdFEmAWDEBWC+d4LnQ7Wgh51iCNWm4rGaKaVKmvTB2Q
FjWKTPwL657V1DeKJejT2Tv9WKB0k2aABTJHDGsdOHBPneY7j4VfpPda1QVdn21b/GmWtFs96z0+
JB51PtdA9c+thwQjOgDQmoEgWT+9yque56TuwbnSt8m+EnuzHa/S8O3y4Z9f1g8hkpaMgCw0FD05
kJYEvf7VGcYVKKcCU3CP1IVfLW7kO0btuc18iJScJNN4WoB4hxyq2gaVwbBJ2xeEQ15l3gDlxrfi
8i6KE88GZLOifU8yEeAjNuloB3X8WIPkvM5K34htv8vT7eXVmDVnxBemBrAJ9OJJcVzMY4pil1Md
VK6Pq7S0Ep+MbvnW5T3dmbWzVNWbvRPBFo/E/MSmir6Y0z029WLsHUXvDi1BX2bR+bR76NqrvHzW
EaW2JWh2lO9F+POymnN34rFUaQdC0oe9xsb60IRu7dE8ojujJ2Q3KDWwYuhobtxKqxfSPrOWhvaD
CUYYaQw5kUU0xQl7yyYHrS8DMMUY8RuGbdat+cWIbnm+SE8zKXFmZhb6AsEjDGSed8aTI9eECikI
i/ouxBuIew7aqktGvTYUeJ7wdcv7fY/cU1zWQWGaa24/FEN9U5fOJi+shUfKXAgJHDmUX9BrMDWv
n24yFW1Y5y3Bcis9QpCnnjpeMdxf3lOpv+Nfd/EhRc7d6IWqVynv3YNRoqfYIJ7Qk1Vkp+uI/ora
0G/RXtxoylon+bXVZG/os94MA1gtowPrieFNeIt51waa2S192tQ9drYVR5823a9HW5EqFNRhOR4l
ZpxexU7oUbfz9DBZtW7kD6jpoqlrY7XbFHOol1flbOldDQ99y0LwB3AkdPOeSh4YuqVCweFD42u3
2LLyJiOvnxcxNSkBNhMvbry3T0W0OeNdjImBr32+1bXXulyp7a/LIs6ODrQARRReH2iCIjhDpyL6
3tHaouiRme36g1aGO6BHBpHarXVmvWqACunRjHNZ5NzCuYiW0YWPmjSQR09FojcnjKjDyq9utq4R
PSCICK2nyzJm1fqQITcEDkJ0aH0CSTGg7L0uRy9Mf1/pv/rAHXaG/nhZ2PTBJzY4rSHmLQB9gLwI
ctynCpm6koWjPoAROfuVUx3ws1tH/5GRrZN0QHraAA1v4cFzvoQEgwwYIkFcjdY6OWqMzMxUQsMs
ILH3m7ZfoWFt3Ud8qXvv7HQBs+1YjqQZ4VWklcCs+jrUO14eNLfx1PhljJ+1/C6Of5pDYLGFxVxQ
TSYFsKw4dVPdCA/diCpfRW1PCVGcGNwFwz+7qE5Vk9uzgDYvtAzlnYNQ49x3lFcQ5tRA+65BIyIO
OhkXyqXn9zEEYmwc/Gu2S9D8J92M9VhFwA9swoNTuN+NMQ9qE9DfhL4AaeZRt8b7kCcPFWLvQUc6
6bKFyhcWxk5RrwCoxPQKA3KTcWqhztBo3DVou9dteEfRXrnR59DNwJjzTvAF3HQb3bgWTPNUROy4
nWPnart3+yuRXbfl3ZguOHs5hJJFSL6KkhCdpgrqRllyqHhgJBUwx65Q6/7k6XqXg8EMHYjBE6WD
rEo1uqKPdL5HLe42tG46lt+SeOFsnW8JweQH2EkI8PWAljCdg6OLy7b0xk0MyveaE+/QQsv8rlWX
Ssxn6S2QliHvAvh8qGKCT0taspxSte0AvL3X4obs0hHsNUhqbsxW2VOVbWNBO0/J06BxyIpHYL3W
lXL1Wds7+QRX8iGhJcIWfUHtnqdxtEVWuQ06pusLtiG7DUlROTnZVcaoYYzb2rv1dabnXiPWIucL
hnFugChOTJ3CGNbQJ2cv7VlrVRCESSQbM0FuWa+UhN6ZmeUlTv9yedWWREmXZOJWupoWJtu7+W0H
5njPqX8LUn3N7Hp9WZLsCLFy05SgM3W1wxTlimbMwtChuOFQ3q6uwvpnGu3NDmzHAAxmS6zuM1qd
yJJOlugHHdR9ggETXl3hsbRhhD0TffTidgnEYlYUdgpkuQQDNnLmiQjQUNFGlPvGZl6PztAyJgAe
3RT5w+X1Oz/ImLECqCkoKqZ+MTlPUWVFSNUeqCBd3O4Gp7tWQr7wvjk37hMR8kwfs3I+pCbmrYvq
vmiudHZfm3eXtTi3glMRkqPoW73tS95hjncUQJzd5UoLQA7m6yyol1bsfGtOZcm2HeVqbwPXZN90
z6bxDV1ka6vxmVlsLusk4W9Nd9KJIEPysQrwovQG/Q97XLsbo9pY1ZcqexVkl6lPKbLC4kvYPmXK
g+7c4pnw6Tv3VPi0CkcO3oiR8+9DCK+yR1O9T5eyz2dZJFk76TDVOnVF1gBuRLnq1vWuWHfb8a4J
hlXrs8UJ+bNMrixNMhAtNUBsVGr6PjnQbxj4BAdVve3vxD2Q6bb1dbhKXy/v3qxF4u2J+wtTDMC0
OF2/JOdKCh4vfd86X1293XL3qYm+IavkOebnpqD+NZQPWfKcJIvLYRydku2NzswUzyAsfkvBivA3
5/hIjBQC6orJdDFhZ6qiQA6feqrz3SILVaVZf3QkRDJ6TNw4Vh7BWRg184Zq3BVR9zd6TPiHaOXB
lSH7VlMZkqp3ALXcsqeserTH2z5d0GLa3eM31bu5fYiQX9du5bQVGwHrlFnfU/AVOjQw6dPQHsKu
9vKRLBzWWZd0JE5KI8QxA+eqAtDFLqowPBHTq7QovzhDHDiq+BRY/r/G9iHLkoJxA1NOqlsC1TZJ
boXlmf3C7iwsnTyHGys1okkbB8cwf5XJykzh/iJPiXxab9z6c8D8/2iDdyiwbaYZKtyAp8cUeQst
LVDl3dcAc6yKH5qVXWsi21x2BvITezKHDyl4lJ5KAYecWjuRC2gx1ChwOBO19C2yYuSmqnZt40XZ
EmLP+ySWbIHHIqXDCu5dtCwhMN9bHQg00AbqJBouqR+sB3yzM6zjPvIMNfNYsmP0EWCBAHROvRws
xEW/pYtl3Lljffw50rG2Ew39UxrOXGxtsuLOBQPy5SWeCzKOBUgb2VVj1+kUG1kYv+Jx9NK89Op4
aQZ5zqsfSZHr7aLWS8AgWADntPsVAxG1kqCTwkVhsq2/1bW1ZJ5zB/tIniHdwph+jwY1BcI9epJX
SYSdFMmjOv7mhK0vr9/CBsnUaDnvBSeJXexZHF5RPXyyhs9me6VTIDOhscZO3WKaFm9F8gWzqBuQ
Qt71YgkzeDayOF40KUDDrFneoFJb7WkYgY/2TktvU3rVkRcSFqvCLVc8/Zobo9eBtEzvlwYXZ7cM
U7AY40XkrhmSLwbpVpLoSAzuway3igHSYVIt6NFFxZcAE2e9ypEkyTiaYkijcQCAv7qnQBiKNuZG
D9TtEufLnGUAUAK4z0gXo2FAOrrJWCYA5AH7ELiLY/NaTxYsb87hH/37MgYPqWJBGHIj+16pPFXd
hfGvyD5odNd3m9FYmn+b8xPH0qTt0dCORNweN7PZbkJtHY1ry1lQaCZtgRzSx4rJ8KN1yYrUUiYk
yXrduU+6/RIqW9P+PkSHim7anPg1usJGdXX5CM8GucdyJcNXFdrRUINB9H4XiCALkgA4bWXvEa8P
kBn0i2tliat2YfdkXBgzBkVLpUxXm9i6pb0J45cwR8tMw7zQrbYs1hdinYUNlDmuXU4FoGiwgXmx
t1tQflmPqrWQjlkweXnWViGj0nYpbqs0vja155w8L+zUdOHLt/PRTsmAekkswg69f/reunbuo22z
UVbhtvlieWSNKCcotwvy5hUCKBTmwpASt6ddPHrNxVUI3KYGCumdHrT1dR6j4tc/qsN26AgGQIU3
IKZ3G7CLtYNXtr9t+1XQhUf67M4BXcVFXtI1bHnuAZ7MzO1Ez/esjEHuCYxugINX5hLu3pwDBsLp
HzHSCa9CnbF6QgRP3RsnDfqm9NrqhSDMuryo83IwnQgfj84mGUqDR8i2JTmGaOOCuAFxenvLugHh
o5KHKxfzmUtuZXYTUab5V6AceQ+iSgRnwOO2ngG/zXYGznd+jSPQl94YAIY7KPxk4bTNHu8jmdM3
HRlOL6K2NhCRgwxpDEJzbXGwmCQ2sl/3ad8F8VLX+1mdYQoSAFfzR0nJhyUYlkY2Cqsq0FzZR1+U
NtyxnHoJ6raaZnoctJXgSOTx98u7OXeZHsmV/VidpbQUaH/YG0nj23buqeWN6kJQMvh6PPh5/3M0
vl6WORdNHsuULDXXswyELpBJ6GtTF15HKx/VYK8GwZAwF94gs+bqTOjGEwUkmg1Od7KO7QyUGIBS
z9CB11VsiktWIX1OnbfLWs2a6ZEgyWSGsdBCo4Ygg5eqp+BBFUZLKFdLMiZXc2SWOP0Mo0yQ4STF
Y5G5kac2ZGHBZk1/giLFhBGQF2QfLdho9FWOi4brxGuMa7MZDnXyJRqNICutbeIWq79ZuD8CZYYB
p1QoTWuwE4d5xINBFcaOAgpl4UTP28EfKXI3RMebzqpjXAW0M7xS7NPuqWsfeL0kZzZ9CVgbAsBY
zBOAWeN0jzCIzM1GHXCSb+kL27F1HIBAGo1Tgbsp18Wzubu8fLPXy5E8ycD7rM079EMBSlu1V6y7
SoXht85noSPe/dOHFJlwZyw1Ne5V0EA4DUjN/MQlmeaBKXZ4uqzN/Db9WT3ZH7U1qQEyDesb24c8
ealUxTeUn227NM4/b+UfcqRdapSuCR1nLOAWitRnrXVPiuoxdzJPV8stK9THtkj/6ib7WEQ5vur0
UQ17Bi5V5Sq8Djd8ozygF9hoPL4eVnijbZSnYQlveske5fPM1LE0avCU7TOhb12R+oryLdNwaVu6
nyk68nKoGzThNifc14wfOdh4xRLSyewtc6S45BvB72YpZolvMFCCG5rHnNh3NH4W+htnmCPQK8wW
8OCyJc37yo8dnm6hI185NHqPHUbYAHTMYtxm5t+EdUc6SbFlWuucJ4g89y3fjPw+GYLCWqg2zx4G
QODgdTaVtd8fPkcqYPqS9cJC5rnus5Ud69tuLK9Fwz06Lk01zJ6HI1GSNk6aMMdqyLRa/JDXP3O0
/Yf2N1NEexJ7jbuQTZ11WkfiJoM50qwzc+poEU4Cq7eUB6OGJOSCX5xfvIlFSQPCDlDMTkXEtDRF
yzkSErnzi5B919cbIMOVnmFEC2nv2YAG2ESwpqmxh0yfcqRNFGcW1yIGF5y8okneSxrd19XAMm6V
eIlyY37l/sgypaM0qAW6i3q33Pc9B8Ilu6pd8JACW/Py6VkSM/38SKXEon2sVPD3ZkkeQlV8NTvb
Y+2nm6qnewW9VzoSKegpQzPbqZxB6xIgD2bWQ+9ra8unKwLcPA9chXgQDr1vLjiF2RzFsTxpq/TK
ydWII6vTrdMbth624l74oad78UpZOL2zCbkjWXJ9Kh2TPimSEaxXq0k3VDLf6q3YTMqpW7E05bek
mpyBGyjRO7XJEUdlI6gZ0vtUfzLaxxo9lEMrvGQEtWuYAawHI6K/Pm8taFhW0VqLWPoMJhtURTpA
tfDEFTy5ETS/0Xt1b6afoyr5p2oBLDAX80rAJcS00qmxVInNW7uHhkac+KOrXeXgZkpr1S/qfDWg
Qb0proGiu7qs3JxrtIGWhgQC/gMiz6nUPEppzmvQJFPjrUyveuU25jdZeNeOe234clnWbC7rSJh8
vE0lZSZHUnLPtKDIfeI3frQCTOqX9EDq/+djd8ZTgq4BiVsMbGpAuJU85YCXe9m3FSjeEfGHJNub
DixItPkaI7NLzU0LwuTXfB8NLbUa+MpiGDwFAKBZu06/WMNfJDyPlZIbmCymNDWg1pE1iLJtBmoI
hvErl9cLF9mCOrJJstGJhoFBzNibK5pwv+Et84hteQogSRZSL3NZghOlpJ3Kwoqr1CyQe1HbVYxY
zqw3evjTidUgLd6i5ktGH3nz+7JNzlwFJ0Il+y+KMOdO1+V7DHeuSFyvNaVfGa268EC7LAb3qHTM
YjtOhA0x5mAEocYDovJDU5aPl7WZ3TA4kAnQm4C5Yfr50cWWZ3lTdRaMXe3DdUp/utXQeBV9syPt
+b9JktYtMnXiDBmHBZJuC4z6ILb6O0z4+rmzBHoyu3YfSjmSY4xMGwy1RqTt3e4R04O8WDfuQkCw
sG7yzELBHLXXaPoe7rLwSafPTn4d8fV/WrOzV3o2GhGGYvJ9Ww6/Rs2+GsfqnkTxNlXd18uiZoI2
AxOs/zMEmabWqFpXr7UE25O8puQOV4lnpx4XQbuImD8tv5T2Rqeeiu5QXF5IC0hP9KIendQkJdq0
BF+PZbepVGvh4lgSIVmAYnE1SgHihtdI9JPU+YtqLOHxLYmYjPDo5MT1SK2oFiBgq58c93osFwL2
2Q35WCW5FznREq4Dmwo5VxtdoLtSfwvtyhd5IDRldXnv50Kz4x2Rr7xaUdQRzERTGEj26TZd5Ruy
q3+Tdb6O1uLtsrTZ03mkmOQIAMyhpYBXnVgwrDtD7Xa21tw77mKvuj5rZuhMxqg/MF3fA8SjDRIa
iYRqjuQhelEep2Yv8sbftPvqoK3ULV9Kkc9r9SFNsrhBSzOTVzUucqOyNkZMzes8M0vPdcKliu+8
5X2IkizPqIsBbfAQlXPuIz953dfhgvHNRc+wiD8y5CqNAnhHM8KTdC+0INpObXlC9ae+vAzAeN4S
RdysN/2QJjdKcYBP0JaC2KxWU+7HQ7zhemR7rcG9MmuX3oyTgZ37nz+6yYMn9miGfRfB/4jCwjyf
aQRNHfrAT16DcGbdxdX/kXZly3HjyvKLGEFw5yvJ7lZTi2VZlm29MMbLgCsIbuDy9TepOdfqhhiN
kP1wzosmXA2gWChUZWV+GJh21S7J42XHV61yddgThyQUojojQ8RIMeBmsiZo56sm/zxO/162sx05
Xte3/v3ETik6u+kz9Olt8m9emR+W2gJF8RJhrOIq85UQzrU2eGk7pSysgyfyHMgqkF+Eq6swqA9V
gXl4iR6ACCoKTQrvl/WLLXd2GUYRwFpb8H5HbXxt0IdW5ZbbnzOki4H7x4CSPOhCkhmEvRRWtPTB
YzcT+1kWKj9U2JDh/syrCpYV2DidNVeggCGc/6M3qgbG1hsKn/LvpcjgNm0xe8syOGCBe3NfIbRn
7q7Oo3Y37Qx0C+0cUME9wHV/4oSvViWv8Ac+857UeH5nX/BS7LvyH8auhxRDbKrURbWP0oUCPBla
dJwjdYF0L/nZDDst+XF5NZtOB2p+C6IgPjxCWk1OyOwO1ljF85LejRZ5LEuVoOvWKsB/jcsKBPNo
fUrRYXYdjeUEUR2giUj4z45Pr8dpVhzLVgw6sSIPSjC7YHoLCohYQxO+A+GS5d2JBnXBQ5G1xeOY
E/O9pKSoaa3E3v+/MBn4r3eNU2AcDdm45liB2ReQZ7JErXgvbZ0QpIIcDzw0Frhc1+09CXokoxRc
tyWJ6cQjvaUHt2p2l51g84ROTKx7e2KCJg3oPaAzEYPF6N4r20PVOJ+MVgXg2TyiEzNS+M6XKXPr
Gq9aMTahKG6SbAf1gUCfFW91xXLkS1dMHBMzJmWxZhIw1wOyMDwvnnd1edO2LqOTc5FxXUZpGWVa
dgTSPV1kp3YwaUYdDJW9z5bqGxDS2eGyQcX2ycjhsimqqoKGKTz8w9w+GWMbNMWNJ54um1HsnrP+
/cQZeIuvSKtSJGH6Y2+Ewv3kUoVLq1ay/v3EBOV1n2OCCcUUmwd0epz023k4en8ACTBXWRMHop74
VOXOAHh1llZMSPWaggJY8XG2Pi1zH9T1x8s7tsZIOU84tSOF6XopDVq4KYvnLLlxeXeYKswLNu4R
s1N3I7QkG1J+vmxy85Bel+ZLJr0K8jf5rOlxCpjfEEFueFKVQy+beKMMk1LDZK4D/y7n6rPBO+1r
q7V3c+NNitnby9v3Bj0ueI35jhaRO6FlH5ZeD1IX9+gY7Q64zI9ckCvoMuz+Zv8AZT33wKQji9u7
8EB9SW9nx7tiXQaCPudPLiWQ+Fgr/6MHEY5zM5pJTagAI7B2Bd0Xuf+jHtFOr3IBHY1CRUK1eWAo
lgObAhkcpHbnxtw69Vsd/B2xVdKA86gz0kBXccVu3kaY/YOgMWQeAQA+N2IyoxzS3NVjYAhx23EM
nnNFnNtcx4kJKV/gGrfzNIEJB9sEOZZo1L43KIpf9oDNGHRiRarVzNPQDWni6PHkiqgufoJP8G4A
2n0Q7V+uR3IClIpMOwdXVjzXSEZL5txCLOQw5KrB6M2qsf+6JFcKCtStQYiiCz0eWR02Fd1XXR1y
93agP2r+YfTm+4R/SDJF9Fvd6k30A5MNOrAeVLVN6VOiblP31pg5D027H4odoEt3unWja1O4DKpe
//ahvdqStrLTG2/wOFwjHQ5QxZqgYsPmQ+eoChEqO9IFZfipWRWQLUHWbYepvdO9f7Xme6di5VOZ
kQ6srTXScgNmSuI9TFO3K2gDUvPsMBbW/k/c/ffOyZQbTbuyi0ymHift3u9vHb4n4OkcHEWHfPvb
fTUjhQdRd8Y8D74eF0UfZe4cOsV0Vbqa4uNV+Jyco9junM6OjoeRDrau67q1vGBiQFFaL/JfoqkC
v13+yCj4Txw8lsBDJwNiwVXcsbmc7YdW64NR3KbuN6M/pPPV8v7p6HVY+dWS9ChLy0k4REudBz4V
uJW+uz2aMVU0ouR/2Ss2o/mJIckByyzVLE946OF6ZkDpP1CwU5zUpkO8WpBz8bSxWwIkZgUMaH4D
XMC+0OaPXVH8SYw9MSP53cBqK68zTKV4FKymdbcXoNT0HU2R829+sCdmpEsjL2llFi7QZG6fguoR
NYbJ/AIN32DhleKD3cJznTqB3CFOOAhDzG49m0/lo71vDl5UXpOPKAbsi31+MBT6LaqDWpd+kpMv
uZVzl2MwlQzNnprg0gcbhdWWimUpPE4ucpXl4AvonuHaxTCFPs5h5qpGvRSHJD/Msm4o+ka84PDH
7zr7Quf0uq3K+56+T7PsBadwekTyIEw3pQshNS7cidywSgRQvETC8pXU0Lj6+Tdf6puuKS+bcUlM
ZJLG7F2383d/dv7qEwL04NwBqoaAZLeABLpu6EfX1T+ZoE2DCMbx7xYiZXc5CuKsQVkltoQRArMd
abMqtdt0ZXBmQCIIo6+GXOJsQYo001nHIAZEtDkXu9StQlq0u8sr2byETsxIX8ysEQ70/oKKE2ha
FvNfYi+BTn4yfkfAYnjZ1vaSVmFYc6U1k8HGi5slpt7g+K0+Cwe/Cb3kQ/9ePaqXehaU9/7fiHQ0
0PdmY54jHbEX8t2BErc9NYoAulmzXdX9/t+GFEFXrlO3SlDNaqMp+g/1YmCMqwum8L8ZruRO0xSe
vR1KT4yuQekktrUiGcp0wML+KxSn+/JLBR6BwxyxnX9MD4mvKHBsRrlXg3KLs2OVlkPnGwaBk8KE
4W1v2wqP2IxyJyakHEFoGOV2qEBxw/+SugfbgSQc6OyFavZe4XlywPYLzCF0bcbiPrcPGOiIFq08
ZKlqOEBhRn5XdjpoC0D7D/BJ6n3tbDoHhnGfeJ0iP91yBZQyUEd1Icu41m7PXSHpXLOqjfVFvhOR
viujOtTCZF8GzXFtCZuKaLexrDNz699PPM9Z/IKMQOnHifiHUzuw2b/IhxSuoDIiBaLStydhU9RV
5+pQZ5/saQmGTFGk2eqkn61kjYYnKykh764VkD2ORRM5B2u3XHmPrbufQhKy3XyVjopPSGlQcnAA
bUFHS3BS5dc+Qp3h4I2BCMhDj+69cTW7ik3ciOan65MRKVQDRdXLXS7MGw28ynnxtVu+gAwxaDpF
qrVm1dKL+cyUFGdzPsxJbSJtIIwHQ3kl8n3jg5X8Zim/6M2uNhRB97J/AKJ5fnTDqGsDXxsw4GgO
RHtbWGPYaIrz2ohHJ4sCkP3cCG/mbgQjJtCT3idzuVvqKWq6W6JisN26QM7sSJsnTFKNCYqC8fJp
DsvHNGzCFAjsYDlUx+ZoXdOo/vLuu/fMonRltW1TpyXQeDH159i32oMrzDvXKBUw4u1TAhm3iUEA
D4NZ5xs4GiA99AVqG0n/veu7cCruWfbj8lI2nRw6u+CkNH0AQKVIkYCGsBcdysYLRlQFBJ6dcnoU
1Il0oKKWJVUEjc0lnZiTYgZmbyrCG1z2vAUegSb+c+sYj+liKE5o47q1ACn/vSwpVGjm2okzZz12
zafc+mrnT5e3TbUO6ZnM+NAwN9Xx75Mbo3kAlh0jt6pu4uYH9LoIOQBVmKr3GDq+gBFijkz7RQsR
FGZkJw+XF7MZfU7sSB9qSrKmMrpcjyvxT+4chQfcHcrRxlOPtvmUBcMfgMZPTucNXGkSRPDJQ6W1
GSGGUKcxeOHAz0cPl9e1HvKbqPp7XWCmOP9+nDwR2tiumFnWRSu7UjLc9vho7YfE+eE5CtfedDnD
1l0wdhLI20suoSUab93R1kFJRO6S0Q88TVNcE5te99sEoPDnC8oTuzJ7gZKdu9xDhWsG41/+RyYQ
ayAOaPm6nKdWlGTMLPAYG9H0Nfvhsw/NZjNNFGY2w47xakb6PmfXmlkDjuy49a6y7tnCzLFl3WRQ
DeBM4d3b5/LblFwZRKUd1NYp0hQ2XZPqGurml71s+1Be/30ppHVTY3FrRlYi6AMUW2j2XKnwkds5
Kurpng7SdPQu199wkmqlZtcvSwvfMg5kb0bNoTh0oOXEA8lEpkXyIFHN+m+u6sSidEApL5oBQ096
7FW/PPNTQdJQm3jwB1v324gnA7+7tm4mu8ezXNgQDsrdMOfmvqdedNnMprO9mpGznbmYW3hbjXsU
XGFmfdSnr57/2TB2rUpfd9PX0FbGo9XGk1x+s7gDFWmCSTHQt867vBwOPFM1IrYP5tWEFNS8nKZt
Z+Pm6RweQAQ3dtz0SUuLx/fvmeGC7xZUDy7yDyn38JKuZKzC3QNhQa5DyP2p1G5S4CJBAH7Z0tae
IWSiF4ppR4xPS0GtAkjWHstOj+fcChNL/GANUdzWZGvTTND32p7noR8mEzF5Tg5FWuhMPOiHZZ9d
NQfNjxKkOQEYFyIjSndkDMHZ2qqKNC/Uw/IVdGJYdggP+oVlP/AidmcS9f6yHznPg7H6xIURtAP6
jC0JDKDcqdHtC0Bf+nEOPONhpZoYOi/My5+GqaqGbeUVOFaySnti4kie6G7txDIrFBTjYoGQuu7G
0Iq90nl2yLX30+I6YBNAsgwaWegu6VJwhKpfD15IgNVqYK4iBp4y1Kpa56qfup9Z5zSKL51sLu3V
nnzlG8mY1hQ6OSAE0kMjTMP8wzhENg3oLfRyAgMo73Y80mj6dtmJt0LMyTpfHPAkQBtCKxJmwYnz
ybsbUT3iTRWlNcabwdIc8lZXCRFtfjWvC5XLf46WDVA/xkKX6brTn6jx+a8WZK32TxZk0t4yBQCj
EG7eGyheGtpx9D6YTUg9lVDd9kdyspb16z2xleeOJpIKt1sf6eESkSDbecfqo3aX0avkat5jxCkq
h4iMQcV3l5e5GRhQD4bqir26pxRNl0SrNIsUaEaZ/Kbtys+sGg/CnK7+zszqticrTMZ50KcCdJVO
Ph4mja6S2HvucIWZbad4XY10aS+CWlbqJhXepWNE0WtN3D68vBKFCU+6F7Q8X2Z7xiBmmhtA0iZ3
lfgDJA5ixu9VeNKZCEfDI7HDZhGMb2eD/xGax2FTCtUYw2bh4NUQ1FjOT4XUaIDPOb4hKJ18ReVv
b7g7J8L4GaIErrk+zPaqyeDL2wdK8nOT1CnTWS/h6pRhJjGfAoeoxrVUJqTtq928ccHrgy837b7V
tR6WrFBk75v56MnOvezsiT+XZORJyWFjLbmslbh1UlX/JELtUO7+rGYKGAkuUlcHau8F5nJizoUg
ZUE1TDFXRXlbFxAv7f0fBvsDagLAVV7NSJeV5fAJZDEozTbkarTsoKMHv1cNa2/eFNDjhJLASkrv
vjFSz5XuA15ttsNdlaW3rFoOPCXPAGdFNcb6FemVyp7k5KU/uLqZA/I4OQNAYMS85mSJHW0hQarp
obmkiiC0eQW/LlCuKHnMJQzBVo+H6Vkrbkp2tMgSLUxF7r8ZuiGUuXI8oEYmI+koqwWp3R5+7t0x
f59Oz6VQ9AZUJqSzYl3VFBn3tCPRl8XKws6s6xnMcWXOWRt1mFjUFHnE9pdlefoqN0dAmClVEZYq
N+c2xVuFkKcGtUs/D6EVFkCq+IkDGmt1bmSz7+XAw44Oh8YFFq5uFS6zeYKvv0HO/UeHTX1eIZmx
irhKrzp32tMBkjWq+szm9gJHAqpgA2rBsh0QuznAdSKKNB2QVF90JIju7vJ1tbkUKIL4GN7H9S73
4zMnszqQNOqxXgOLPwPhGRqT8IJUzP+apqdgct62hsWAGw8ibjJ/fWFoYK8tgZjAaIUdWGNpB77Q
DvbohuZc/AEBsGU6r9Yk74Q869IArYNj6r3rFEOFxBcxlIb2l7dw85ScdV7WwrIsGVicpLOdpgIz
jLafBH3V7RO/ikylYOqWGTARQJsVXGY4sPVaO4nxie1nHoNKekwXHhHRferaIRomcby8mvX7kR9k
r2belBxKfL92six5nJuQKmVdYOT35dRHEy+CTPusWZ+84emyyY2VYSpgBR6sTCeOLNm15KluQc83
i4Xmhw4Enzmx7oWTKGYcNpzvxAxO63wDOzPvy9bGBlr8KQV3lvOYY4i6+PoHi0GuDgXmFXcgWyns
dp7cYchiYuWB0+3N9qFrP/6VDXmateWJ5qDynceDVu3H3oJueBtlRDUftHkupo5RQDACgK5NysU6
KB7qWWIvcc604zR3x2pMd66uug838jHwN4HFCXmLBTEn6VyKNk0Erdwlbktx39XZYcmL9yflZybW
lZ58OygWLW1BYMLRjS+F/jR60/0fHMnJIlbnO7FgJqUocprlsUa/twO/9ZYnXecKD96CK5+tQ8pV
uraY/Loyl9iqs52T1E+0nqPKs4JsoXc0w8zG5JGgrc1w1FTNlk1veF2hzNBm+3PSTglF2gKsfD3e
du0IBOnD5W3cmjU+XaH83tR8O+1bN1niwR52y9jeYygt1GgZWZjW0J0y1mYazQ6DPrT+VbcHhX2F
L8o4KCtJ8m5hdR5b2gwh2/LYZ/ofeYoF9U4dmvO6rFLM2USdBcOeMYOr+zk/pMKJOk3Fe7G6ghTH
sZG/zcjSTpwi/iCsIvsbv7vddQrf6JP7sQ9nakdCBVLaSKLPrElvqjnH9ThaTRlPQIFHpdn+25Fu
nzM3LOvic806xZ27GcsBRSHQgAMPp5wFaoUwEzPBleGaWZA1n2tqBQNgrJniIbdpB6rCSDYRAXFD
nX/WqASCHhCanPHgXgujDHv90IvvFSTHL/v95scFAWMwHvs+PjLJTp1QI7MwDhkb/RBmgHcV4BTF
W0RhZnM5ULRDndeHMJncJllMO/UQpNaubBV5PAlyDs1rXoe117//lQMZ7ldTUqgCwxW+Vj4U8aJB
LJewkM7Vx9axw9FVtS82N+/ElPQkSHKuzSSBKV8r4oHRiPL0BuiU3R+cEbAGFhwOSZicplRGqxnL
jEtEeMsBwINjI1ygAaw/MAPON7CvoDuP/0kbx3tg85uKlzFrpz3B+8Vts90gVHNWWw8pCN4gB9cd
UP2AjvXctZmVtWlZzmXcVSB7S9zbhn4UWX6lsa/GqgaSVQch5itN1Ie+2bdLv8s0Gr1/Sx0T3mis
XHeGzNzOQGeqZaM9x47NosyawxHj5+DWU/jiloM4iBIEU2sYfpf5bOyJT1Rv0WSoSI7Z0zoijOxK
V/V1rScjh9xTM1IQHICbZW5H5rgsnyfvlnvfCLvT7EfKr1j9+fLObV1UmKqwDN/DYBmmAM5Pz+5d
bme+U8QUGqZDkE5l88u0G+vxspk3AQO06VBZxHQcogUAB9ITCok5uMIwjHL0ml/TAIKM+q6dH136
47KZNwckmZF8nmok91Cr0I4WQHE6tSLaYzg4cRXu9hYg5wDDiPgKdcq1USxntFk29V4/D9YDuDVX
/uEVyaj9sufQhU4GP7y7UCuZk5ZVdMATWcKicWV1O9OvjmUOLkeMO1/evTd+d25GvqQKvwVexGtE
bPhfevS6R2859u2DNn3GyPBx0P+5bG7jsAxDx81rABKKK0t6FhQTT1qeDQITHdbO95ZA6OI2sVUz
CSoz6xdwklHTJDU07o4wA9IjN2vu/ak+JFqhakFu27HQ4UBh08SQ0rkd4jKr1hdLOya2fl8Tdw+O
wUeuqeg1VWbWv58sB4UxOuYZukR6lh5crbxD2zJIarH7k8N5XY30wea9yZjX9SJO5joYR3dPIFOf
dURRJdhcDfT+IMSKLAwqWeeryZLSKaEslsYOmSMnTwGuH67ycVZ8sAozcpONkCZPrJ6LeLT8o58O
91WXXhe58yeb9roamS+C1w7raZ2m8QKGo5z00HYvdwwPj8tns3rS2f2A7xRkrj7UhPEBGf4abE9c
ILEHYaeTQKMQg11OUx7x1ggum9jaMBOvaAAsIHyKIepzEy04CEk61iJuTLAfZoFZHC2qEuveuBSM
UyPSOoyuRIbKBI371vgn4RPYY2bDinjO02DubRWFsMqc5NK1WYxNTdAOouQbG/fWYgdCRMb8/fLW
vSl8YcdOViUzQeUj63k9tfbRaLxoBgjBy38KSBpSQK/KKgky/Sctmr87L1uKpf6wpFbPWu2Y1cWT
PfU0cLzmbjRSRcVItTgpNdHdiZdg3xSx4Oy64NOx1vydM+kH3+dhgXHupU/2ea9qwm8fnYsnGpif
Ldy75+5I+xGl0TkTcUfbAEoTQTHVUctvikQli7b1bUHF5rclKYonhj02vISTtMN814nh2vO0P7j3
Tk1Ifog/dcT0Zhq7TdEnO8xLUbLXamZV+3zRi3F/2R/lTxnKIkAXoqGH4TFkx3L7pgbCxe2FO13V
2fABHPGfTTC81QVRYKjljVvNOC7SIkj/GZhJl45o0b0a/ZPaf8hAEgxA8M0ICfLLK5GdTzYhnY1B
mrF32n66GuqRRUPJf1WiwAu3f5o506J8bgXkr8DNkpXiy2XTbytmL1/1b7+QyyB5VvaJ23X2cQIv
siv8QEvtqyXzv2m69rmsMPaMCcSritrX/eSriHYV7i8LrPCGGY3trI3s6UuS/vTrp4bd0l5Ro5BP
EAxRCFyvS5S21wX3LGZENRrPiXGbm/Vdxd49tyeZkK6VxR9bPSWliLOyCzCESLOnBBWXrg+VNM+y
27+shoAuGz4PUJQMCENhpxGlXtE488vIrRyQV897IsThsmNsmjGBp/OB4DOgEn4emaoc2E1WMhqL
uX3oaR4BZ/DY5qpp8W0zHkIfoEA+JGPOzUzFMlRE1/wjF35k1nTXjU0gTP9PrhEksP8zIztan9nG
1ApviC36kbOfnXW1DLvLG7b1yEDD77cJycsYN7SlGLvkaAjyodOPc2JHs77sOR3DyY6aWfXxbLr1
icF1a0+ypUZkHuWGgxOi5nNe2u6RjV2paGBvfqEnRta/nxgxONHMoh+SY5qLoPREc6gbDxPWQzIG
HOC0y3u4YQ0oW8gtAUWB7pDcG2qzklrm5FnHVHTeckNncKd/80XnJh9YzvO0CwpXI/3xstW3mD8U
JU7NSk6IOtzAipoMcWfZQ+jbxY3jJI9a1u9IbUFhJZuO/TjESAd2Rj/9stLpqtDcsLHSJ8uxY6aN
v7xMPF7+VRvHe/ajpLcxa+zEqzhF+dGd8Y5se2aLa78RhgrFdG4I8NwVwwlqH6DX1oLJy+6cHDGI
FDsM+zn2Q530e5aIO52rxPTWDXxN7F9MgHvCQoUYdTuMBEvV21SvG1FRo35GihAuLHssTTvMAWAl
DAIldje/6yGBeEXQ1gYdPfr/QJ6ipnXutdpgm7NtpNpDKaCueJMUimzx3E/Xfx+laMyr25hvwONO
BmGNTZEOlmbkv9yyElCVS+vEvWpFWkHJ0ZqX/p6Iqtd/XXaI81AJ/hN0RBwHei4AxEL+WB4zrYB1
bzKvsR9SDKJkoLvT+H6YHi4bkU9KNiKFfaMuOoM5JU2DBCXAqq4CLy32rnOfJ9XemBpFciVvJFA8
2D9gA9BDBTBLltCd/aRvANRb0kD0OXJ7zb8SRhulGvgvamtRhOg3i5OsSW6hj9boILqAUQGZqvOE
uQEzyvy237WdmKegN8wxNOphvHrnnkpm1/Tv5APTeM9QvXNg1lu6u3KaQCPa70bfe9ameQd4S/RX
9mRenskrAfIZE9hLyzb20jqsAERDzXpXafOqzqfIrza3FU6JZBzlckN2zCKdJlYTE/bmWdzaOjSx
5uy2SfTbCdNZVH8fPhEfAmBvaAuisoKcztDleRwE67lrm/UYDdQKD+OSaXuXs2/v3kUU8TC/gOto
lX6T8n6uebwXzboqCoUQMwH2uzOvfMfDGFAbjmmmiPcbu/hS8wAyAmRAYAM695Jy6eZaqwTstTZP
nzm4ZwJSaundDLbsyOkK5w6oivdhPv63lyauXAeTE5AfIudWtQVTw33b2g9elgS6cej8NHBw1efp
z8vbKbVT3lqSIkvfdzpJ8rLDp15/5Gjd4KkYDNqd2zj7ClYtDC779nXi+2HPnzrbDMZ8OCh+xGrk
9CKC6wDsh2I6XoxQdJQP1cinzB8Gbj90u/6GROW+OOif/sPr+pGrONHzZ93Lis+MWed7a+oYv5ya
ssSJ+rG3PgzMnet8ZGYVIuwF5JetKRUE15v0fIHA/OG7QLePuMh2paSw7BpM9mQZdhkTM0Hravvc
vPdaPEUKLWDE3tdQR5z4gpu331/e3LfLhWkbEC9AVGxsruxKEEcsRd+xNLBTPZg6QNdaEtrDz8pK
gmQFQ6S3Y68amHr72aD/gqljgABh0pLRAhj7SYrFTUA85gmIm02fMxRtuvYrrevATVSh9e0aEXlQ
bvB9R0fWJE+kZ2MCqb8BjUFUpvvAH5rAg/joUrOQQCW4XRooq3zUPBU/9Jur31vNmp6JlMa1Lbmb
jw57WaAT2KeBxsD5rk/at7RelnCpuRdcPsX1Djx3oDNTMqRynkpGNGvdT8rKkFjeTu/umBG5GCuy
hX8wCXu/RYxuod+OByCaJXLgE0mGHmxt6lhcRRiqHAs0hdoS5UWTkw+WSGbrh1mPeVqGddO1hAYL
8GPvE6lcP1Y8N9z1RvGguwk41/nHOnM9cyotSVYCOxcCrI2YBkxz8b63e0WdTOqyodIHlauVHtuE
ioxtotR9bsskWKZezuzZLEEC3x3SqBC78Ud+R8M2HL6UeXT5TKUs64096cvMnbQt/d5gzwIalWN/
U4zfsqoKlu7XZTvSt/hiBzuH8UQ0ET2wRp6vq0r0zLMKrItoz5DPCRxMszrOAeGcqMbnN02Z+BIN
FPKREkvHZWW4s2sxsefMu6OzETreE8SaIkL38/S+HPW/VZ2YWnf3JH0bdTabBhsZ+J7/8bKQQXjK
h/K3p6so7qVjQgAzoBQGEW7ADZDoy8VgjIWb1eKW9oNRdEH7s+H+ztavQNqneB2p7Ej3EoUUWgJU
MYhDwavhWh9MsBwaCYoVu8vusJ7BaShx0P4i8G68xOASb/K0tmQugnNlP/RW6PS3aRu6leJspLlM
B3v2gtDAuCzQ2UDxS37g+2NmCItnaVAKa48Rj3gmGkqWP5oBPF3tEx1JVGl9CP7pfd7UYTEniC8O
dJQw28dVoxnyl/2/n4PcAjmcBW1tKYmjSFd5D9V4pDO4a820CgQoUpGmBpk/7TWKzhk3Q2vJd6kY
QoN/xVekON3tLXGRQpJVVNKUC4SgEM+0YTI4DVzvHzsD4SOoWUSNZJI9p7beB9CQf3TSel/3X2my
BD5auX5nGzubmgfdtRTB540XoFKJx53rAk6w/p90Qg3wyqXnF/aDWO5y7WuWRa1KIlYKBoACgcce
xUPodaJGj/H28y+0aXXCSzuBQ6fsg1WHM7DlOctAdQGyORVGQl6PbEx6RM7ZYJYZXWBMa69y4gZ2
fmjdp8ufjpxnrEbWuekXFAbeINKmmT4jwl5a+JFn1WlAxFctmcI+9cM276M6E/up/OnDry+bJW/t
Ii12TPSrIbqI94Bkl+dewlMfE7CB1ftZMJIZamDNLnExS+cO96x61vIxWHwnsngNGltqfyTcA2O4
+zi3Q0zy5G6k43VH7p35Zz2gXXf5B77dfJBwIMtDGwvJ3ptcwYXocEISZj9Y2o5pVsCLY6+pkF9v
3enciBQfXd4MekcshkQDFDYDAbT7p82/ZAZgvamq572x40D2r2PyQPZjFkO6M40aTMf+aMJYkX2Z
gTQ0kjmE0sCej0OQ+N9plu6ad181KPWdWpXlRdE/rUglfACVK1Kj5bOzqylKOE710+UDk/pLDr5N
jCKBXdAAHQiuazlA44nt96M/obhDnXHeN5CHDKE2R45O0Vh7jYADOW8KdmxaNu9d4RjRWDrN8+Vf
8cZt8LLGdC7KjyA4Ba5ASoB6cCBXtE/th6a8wk2EGNQPikL5WxN4RKPJhDYIKnUoKJ/HoKE3oT1a
wjNrtw4Eg6JzaYWQjVDUkt7cMAABWis8FRUCYFTfvEDqibmcJIn1vxdstisO08cugsrdnipfsPJj
YDUGUVaCZ7PrAQMpOSdpy6UWM4z1E5rfh8w4aPgOkofZ/AX9AcW3LaclIImAmwDpiF4rypxyLXCh
FTO4r0EyGOROZmA7j0S7p9Z7XcG2Ac0Cxg21W4ifyK/UNtNr5gI084CiCq+uu5/V/PBOZwN1B/wc
B4RnMDj6pRhqVL3PxtSDhS4/mFpkZuPeXQ7vM+LjH14xoRjDxUwaitHn7ka6pMb0N4iI9MQ7dLw8
4j8MqD8pLgTZq1/MoLcJ8jCg8UEec25m5F6V+2BpfDCGZN91LKJpcZ0r+VVkP8NzegXK4e0FjQHU
26TvU2cO9YSBQ8nsYOjuKxFV1RAsyX2jRwaYsS7v3ZtvCLkitDuQlELDA50Pmb7CbNxJw7jY/39D
axXI+NRhars9vPsb+u/x5a2iIciDAMiXAkM65xphCUXvo/3usE/l8GthP0GXUZYHoZIAlo7rf7aw
OGt1izfOXdOlLEfNZs9svq6yO8s/eCr+Nemo/jPx+naVG7bUmkcdvGh44y33DA2p7LFj+2Xedc0H
An6Fyye13rQnL4g3xtYfc/L0amhRLjMz2TPoxSJNLLsxmT7+nQnJw+vcEbSz8JAcOy3I2HQQvH3f
1fCyCu/kASl9q7k197iPYcL1kHwbZZD3/+j698vrkJKWN0akrcqd2iiZNeCVWuhBZX9hw9NgZaAQ
ixIllmjDzSDT4UN0HW628pWdH4uft0Ml1hdxlUFGuCAhMVBQVBYzpQthXdKZGSkPo4IlpDSwb8L9
0eT3oro22590/PHujTuzIoVrzMB2pGbrxrng7vjK6Dd/YpE3Po1Fv7tsasOdz0ytCz5xZ/A8tlll
i9XXfpk52dW16lrY+DrPLEiuhvnXfExNLEaAUhVMSfseOhYzomqTs0NKs31lGIqR5Q2TuFFB0INm
K0YI5MdXB+Y1P/UqmOziubwazS9jf1trsTPcmeX7rtbVI85sSU5eE4CSRIF3LBEsBKHZbsFrKClV
57Th32dmpJgwJRNpGCtQXKr+dZeoMX8kg6JntuEKmOa1HACTXoY6Ja9z6yV1KBr8zwDGRZCU+1SA
bVkRPTe+HzSuCOR7UCBHGi7dqjbN62kAT/lz3j4maR/M+pNj7ypwRl12683tOrFjnLt1jXWyDF3c
Zz598j0WOEUdLEqylY0Ad7YaKeigdjJ0KAJgNVoVVG2o2c9DhQ8VgxB+aiiWtHU8GLjFvqF2ARIB
yRi0hIuqm/sKjubshgJKvz29urxrW+s5NbH+hJNgwAtdW4a5q54rFBOdJQlNcMstGdh0iy9CNTa6
dUSnxiR3K7Oq75ZyrJ69GYow4035f6Rd2W7cuBL9IgESRW2vUm+W9y1O94uQZBJJ1L5Ry9ffo9x7
x2paaMIJMMAMxoCPSRaLpapTpxwkyahs5t+awS1RBP8W2HVd65iYeHKM7y0GsVsRFKx+jbas01Z2
OoKX09UE4iMGTicdiw3EJQ5JpUkMQLYUwdOE8YQmtoxnp0LHHJjkxamJ1zpbLfryd1YguJogs2ob
XV44GN7u9ewrhhl6zZhigl255Z2sRLduc5bu0JnIrYoeweb48rFyoE3WVUi+TtHL0P9D6C8bOq2X
17VmcAhCoVkARhyCeuECcV5DfNgw0lMC9c8ua3do0nOp2u8vw6xZArUp6Fu4qcj/CjBgViDRQcr0
FCQYnAKdO9NKvcsQqytZQAj3tIirIM7QjIBgZ/KyTHszgi+o6kq0X1dREE6BRYGmBJCkzr1Bhf+N
NnX0xY2msQOrqYMMKDr9+kbygq7ZtYHaJQFtGgJZ4qdPEQbGiAQf+u9UBfnE/RSbXqHfFDLG19p6
FjiWUOJqS5rb6pSkJ2tSbocWNWfbwOg4okjWs2bR4Cyh3ATtaXQ7z3/HwovmfTG0ZaYkp7LdD869
zndI7MfjnS1TUF1d0CweRfElh95gwdL0qM36LIrTU5PfGXxfo+w7GA+fN7W5wKuieo/ve/Fre0JZ
sg91KzlVre52hnFjOq+tVUsCttUte0cRtbAwmmk00sROIJz9PRh9Nfph2G9ldTemMlUJGZIQgKiR
AmpO5SSnKT9qGmqdqAdm9mut/NMSGeVv/Xz+3bvf3/wLQ0gbEGjsxkhONEo2Tky3FvQRMGZC8i6s
OZzFEYlf80HDzbKYN6+1v2tR/DDUtsQTrN5QkK4hCEARtlHhRUi6rqti1ienoXw02C7BTpXDrSUb
0ry6X2inR5oKAp5o2T6/OB2Pw25yaHJypuSKmUjP0uy2HWRtJzIY4R1VUa4Pk4QkJ0XrbuiIIcrM
GdBGUX4urff7ywANuP8uR9i1TgdbIImAE0V3uX5ChjclsmyEZC1i2Z7YQWFP9Ygts0H57N0q3kA2
VxK0y0CEO4OvbdJQbUhOs8ZGviVO4sHJ/QEImt+gpDBnqj+UKZ0sz+vSbJMTUXqXtLuGKN4kc81r
hrwEER7OAIrTWmp2AKm+p+01445XmVvdGv5yMfOOLm5+wUOrH7IaXgbyUixP9hYjPmGTJF6XLWf+
+QKmiyqukAan31SxF+TfTYw7GFEaqyTNQB8MAIGMCY3CudkWNVzRwxSxM+oYCA8c+y4pPar+0i1J
1fzDUgQI4WQwfKIpbQYII34l/FaDDjQ6FLRI8pyJtR/4sPOlCCejI9dlY25ocgomtHdTz+l+0vh7
Nbxx/d7UbtTknhHZxNL17UPhApPnYX1ifr93tEaJUph2Er5l6COBSPdn9Y9B4Pm9sHcQcm4LVj7a
RdzDtAM1ug2Lahvn46a04vuu+nQgNUMhhkaxBzwX0F3OofIsyGzkPBATKDdW+jWubgtDkp9cNYcF
hLCaBApWaR0BImI3seUl2dOQXCm5xOhWDwZkDehlQagbnXvnCxnbLku44bCTE143/NFiV0Ylo5LJ
MITXpuwM0rVOwE4BeQnbe9t6nYJfl2O0DzHNfB6LZQgPjRJUaswDhZ268QozIcPypqSnVvfTTzOc
AIQWAx0fNvACH4bfUNOpWjpRdup1dN4YBz35WmIYfJXvQtl49jUDgGALclHolgBDQziakNp9CzVo
dgqRTmPd1iqJmxigH2sS3yYDEs5nxIjxOlI4Oyn0B4F+cRF5tf5iShMEMhzhkKIJUy5QV2cnmz2b
oNVBfzLmP02oAF82hjV7gyw5dOFRssRzKnwUtDqJTJa37ITcqKtm+aELn1Qz311Gmf/asyrIbAkL
FMFdT7rKBx527BSj6SopIBk1ImPEoQyuPZfafuhfdLv6k5WhQgoO8RwcirSEJGzBGtRxUk7zdWRf
COZ+N/bnBFj/60YhzfJ/EJGFoKV2jb7rgZ0yfE0Vw2MZhPh2k/id1VdoiSJ40DhhtsGKCSggXhv5
dNXpFRJtV4ShxwScQR3/W7feulKmgrpqHYvlCX41LGhsgqTITlP/pjXPZqu5yvj1sm2sWvoCQ7DA
IBytmOYqMKz9kHk1Dzf1gDqWbC0yHMEGi6DW8VGKoyIRcS3Nq6Ifo5W4PRSB/25B86YuwqzBAD8/
NLBpRYTvhNLXIKrTg0se5fnm75DmJS+QdDBitcSa7SK4M8bGjdobo38K6We/53B78RkHmSBwukBA
EcyvCaIgxKQN3N4Wab3MT63HiX4d0Fh9eTkr1gYBcnBEwW1QQbgTfJ4C2kEbthk70fi2V0B+azZT
QyUgK2YAljaoStA60j4Ws5WmaWpnqmEGdet20ZVGb4PqMWifP7+WWT9Hw6Y5yO8Ja8mt0co1k7GT
Ot1XZe6O9tUkbTYV2j5/u59ZH+//KKIskDnSKMqhl3PqkDKog9Ftsu+aPmwG6DAUPffU7Biahwad
YWr66iQvit5BffVV1ft9iCa1P1jy/CEO/gPiC5E5GmAosJNaPD5RyPBaIGenz0r46zLGykOi/f7Y
/x+GcIk7ZkUJpU2McvroluoNXjV3Uh+NrPJUO/Fs4x6joSTmvxIvnWEK91kh0BXtDGCyNvZT+1HX
v+rdtzGjW/nocRmWcKOzkSOPy7CHyvjQoY0IQjWJE7rEPjhtur+8lzKs+ecL72GFNq3ttsd5EdXN
KQi/42MSxp7Wh1vpBKqVgwPZZ+5dQlMr+j8FH+KM9hi0dhYjArC2KY03aq78GjRy29L+ng+qZ9ZA
LYynT6/xDJacrzGrIqttxzw+tYru2uX1GN+Z4FPbGEIztZ/3LGhwQQ8yBB7tWWroHEsLUE0gQRqf
UHp9Qqb/oQ+HAy9/RlF3dXlVKz5sruwZcxkEHllkJHKuoZmvVaIT+I/gGD3mWeQm2kNfSSxkDQfq
hKiBoMUadVjBQjKGgmXK1OjUaH5voDoxoWt3N8kyX2swiD3R/wSfjxYoASaPgqrp2jY6QazBS+qH
PB9cpfpiyuKo+fcIUSgs7x1HiN0rxewL0wROmUEMwvGc6lpR8w0GC1YyjpEMSrAFVHVSFXLK0Slz
3oZ4OxR+ojdu1aL/5/MPDXiUMxcMFQRwKgXvVBqIBe3JCFE+MA4GpNoYlNAzUnw+mj6DERxTbnV2
HFt2eFK6fFs06kZTiocIsgKXLXslBDiDEUyBmE0FhkQQohr2hr47rfqSRz/+DkKwAhVf2KCPA4Jo
B3VUttD20Sp1dxlk7fwtdNlDCwyqSB/ounFcDUbR6+EJnWBu0B8U9qjO/+W8ZJEEauX2oOXrt0Lu
PNhLJJ0qdVqak+koxwD9r0q9p4PmdcbW7iVfIStLgkAk3gI41Ln5VDDpoON903fo24uLH7zelh26
QdOfCt6LVCZxtrqkdyix9MaDKmqielKOafxaGW8KypamsinQP3D5lOZoQXAIWBLOCRwJqIaKW0d5
2aGDgCvHxFA3Y5ZfQyLkcBlitqZLEIK1GROrJyuslCNH1x+I+GW1zxru9gEiaQwdi2X6IzI84ZSc
KUXbTN4qxzxjT44WuGGH3GgBImpjHGb+eOLI6FMrd3a5i2KzPqFDZFYES7SncGMr9pXGwysUTyV8
IxmMEEGAo8Xh/2rl2Jv91iDtxiDcNVQuecVlMELEYCQ2zcwOG8gQERl2+hYNrRtXMkWnNRNHchfK
XOCLGx+KsRS6l6qjWPSpwmAMx8kOhBQvEKe5rs1BkrJaW9ESSoiZx0S30tQqcT666lWoKzkQdKS2
LPxf8w9LmPnPWISTYYIYmdSASZJnkJuc8abEh69DXvpcVpWVrWje3AVUNnW6ObSFcswm8hrbRXJo
ZuqRNY7B9vL1lR2T+B5pQ1NHda4coT+NMfXqm4oUUleQK7vOXi5DrWV5rOUGCq4CaveYEhgDi1Tm
ZizCXUU7b4zzXYJvOLAK71IoN5hdf6UyDPO7DL7mCVGsnUn/CMHQAnK+oy3tzKpuMlh91EN7fziM
mWze+tpWLiGEixXZw9SzHG6ijGx36q6NMthM6aHG583ltaxZxxJIP18LTRpuZD2so3FCzwS/t+9N
TxllnZJrnhb1DOSaNajGg7d3DmOyyqBVjy3rYuKrAdtX1s6xHuMSM6SdaWNm9Mvlda1cMLyJBERV
aELjX8IFA9U4qGLTso+K8Q8d9gV69MvqmrNrI5K42o9IoFahcQ8vvUHxMgqPyFQ2I5n4ZBwV/mZZ
fmc6rqq9Uf07jWTFLrGTAYUoRBPoz3EgNDxPxxRWZY9DQjvciyODoMao/CLtk25N6KHgewyRdsf6
0Jn7hhx65b4oqSSm+XiG5+CCI4kV0lUqJkge7ToGicj29HZrZ9U+KB973PVikrjiNTwNdAV0tZog
4YiZNCtEolNlwCuseheP+zLVtk3wEhtPZXePrzpJfPPxHOce7FmORZun8YrxTTulXVwVo3rEbE6X
hdcgoF6X0zZSQghpyCIPGZjgvnJ1dOwy0dRjgzFCdoi7YKNkgXmV0z+lrBvuN1HhPKw6X5lgofCS
TVSGk3pU8y/AsjrHpYNL2bgrCuozjmW2LmPR3iAGOre3Nj3hTJPsEQWhAJ+X1kgOevqjQJfi5Uv6
0cvhD8MsCTQDGWjSES9pn4a9oQ+Deoyc2yjeNG3gQSCsL98uwwhzG+fM3zmOYLkkGGoC1iWOth8P
Oe+9vvlSmel2QrSnFp1LukdakC3myDip4o6KhgzgfYcxe5K/Y3amHw4COR0U89b6dbTWxuReq1SP
cVCht9QEfcGzptRtEGpMgxdbw3bSD2V+1zmxZ/Y/bFmGZ+XZxE4s/gLhXYHqdpmWLVT2tOo2T1/i
6JW292NVbSwTg1qPHDx7HQZ/ed0rx0zQe4dcOLXRuS12GbMEBxQ5PTla/G3gu3FWNiWeKvvmWvEX
ZzDCKfOpo3o7AUavK9cct6DT1vF9rzM3Dm4dR1Yi+fhymsi+o68faRK4YjFJF3YWGokmQztGdXtl
RhgXT6lrJLLPrpXNO4MRTqzJg07twXo9snH8peTc1UP6o+61HbZ1c/mcPsY15ysSYgHdRg3VYlQ7
hmW274P6pTRSCRlxfTVgCdvoZzQ+yPfUVUYxTBqbNjRfw2qXtfgq4U+T8+tPVvIvzO9rsIh5i16p
+yEBDGjJ2yA1rqD4K3ku1o//HUIIAvFosYwVOBcjLHZjoLxVieqFmYwPsn4m7zDC8WtlgsmbGWDU
zt6kGFXUJ6FkJStvEejh+LZCehQN3CIXGd+KaHOHXusRnKqq2oXBYcp/0cQjnxuX+tsNAwj88FnH
+WNMVkVpN1nzZzXhNy1apivlW2zHu8tHv3ouC5DZAhdHr5FUg56igd7S6iGCCGsRfIuJJfFoa4HY
2VLmPV2gNCwMG9Jo2nFqil04MF9ryRbSCf9oNdtEXe87SfGaRvy+MpRZZnk7RrJP/NWrtFioEEJw
xWBaNI3asYKywybrnB8jCVSPoq1WT6iMlLBuJO9nJ8QQ5gCpsZQS7RioL3q8yWLdpem3cbzuR0di
j5ITFOt06E8nNS0H7UiCZ3Uo3by7GTFd+a/MxBCuLzHjVKu7XjvS4C4ImZd8pV0gwZCckChmn466
Wk4hFhKnfpzcldnVhJyWbPKN5GTESmJYomuSDkAZMt0zjC0Pj4H2jxo90enp8p6trgdN7mg1BlcR
arXnRm+0FUaM8Xp+ikxPy7PbyOi+F2GzMWZxxstYq6taYM1+cXHBkqEPUKjh2lEvb9EyR4vXQS3c
Uu/dvJGULFftbQE1/3wBBS2ygSa4zEeaaftisK5pxTY8kwlGy2AExwSpVc1geYfXtbpz0KMLRtwE
ob7L27b6XCzWIvglezQyPYxb+PJQ3VsTP5SKLIUuW4fgd2pqFlNjVtoR+tdeTI2bSX9UFJlIs8zW
BH9TdHnUhBpsLXdu0+LKRH3eBt9l/KPHD9O+0MeGIO6DFEHEk84cAuA4fbEh1T8quws0iMIV3Au5
hCC7ejig39O5eOeoYqYgCzods71yYJX2QQ+jJ4dGkm/mNQjMpkLOA1SHj0l63kGoCHOpAJFp6JO0
7lDPff28ic0yLyh1orz+oQWnHi2SFF2k4dMVZDQ7OcwaW5ch5sMVvpOgDfwOIVyVduihZImExrFM
26/glkKrTLlSOGa6Fs3NgF4f5hiuYqoS/7Zm2UtY4fKUFccAvy7FDWXpXWzh6yx76TvZRKI1y16i
CPdnCvIRHSWKCn99n7deBVWnsdknquSYVr6GzvZQuEBNrHNDZVhMVEZbUv2o2nvMIPcctGyXj920
uXxikkWJAfcUhlE7z/84Yr6Xy9Jub5vZnVJ+a1JLckirFo7ZmrNmFbTFRb48niWlbxNbPYZaCam3
YeuYst4iGcT888WDQLtJU3nvqEcjIbvJKbZl/Ovydq0ezmIRsyUuEOLOnPKhgQ0kSuXi8zFk1yz9
maXcVQaPqb3kPq2ezgJu/vkCLsuNNsg0Sz1CysiNx/JgG5hoHmZXeWF/v7yy1Tu0gBLuUF4WhZn0
MAQU2j3bYlsnR3YrkT2ma+EB+ByQgcOoP6jfCuHbOOgjdxRdPVaQzUrNPbI7mJINpp1bKV8vr2h9
896hyPnm5VGSMqMiGEwQnJRplxvpplM8R3u+DLO+ce8wQnA11CwpNaj5HjU6HVrnOzWHLUkbSWwt
W4xg2pkS8qgegVKggVbhfJfrwQ+qISEzyr4Y1qHw1M1KXEjDCw7IadKeVLGKFOd4r5SbxEYb7Q+H
yWSk1vftXxjxa2HSsmGwUmRSMczndSrA7U3Y90Ev/+gKvcMIBlfYyFw4CnKoBbExUHAzQB+XBW9p
9wfBKMV8cfwDW/jAIurJmCP0xK7Zc25y2BQIRnQZmW1tz5YgwhPUWTqf6gwmHU3koEC1MuT0lpl/
kORGPYQi4YcKjA7VqvObY5hl0kYh0p0qAzvP2YfOU2QFnvGz7Q6XL8+aO1ggiUbQ0DRUSFWox8wE
wbs55AbYAq8j5G+nQlIFWdu7WS0E/DREHh+CuMbOmwZ6sOqxJA8mvoKHIPAgnLa5vKC1Jwi/HJqQ
0ND7KE8cKSOI/1aqHjs6btSS7524lECsLARkOA2DM+aI9EN5JQpohq9rQNTIkGL07ZYgEtHYuL+8
EgEGDSZoPQclGtklmLQh5vhRHWvCng+6X6vmNu5Uz4IxKKyTODZhw0QY0QImFjRROHDdh3LDXitN
qFPJZJWFR/s3BKS2UCRyQHRB9vLcnC2zVkqTEx0DgjH4NXkpy8hj3Stkqio+D/r7eXnjBP/5Xzjw
GuaUuQ3hN+FB4HRSRjRWFX6EIYymgQ9f0ibeqFoop8uYwmuHhFWBWfF7vK0z/y2LAEElA8aAkZD6
fWW5YJ5ihKnx0EaN5ANobQdneQjEbQYUCUSHQJMyH1nNynlyodE7bt/fVgro2PAJ5DrUry5v4JpJ
4Jaq6EGDC/rgSptUmyiGs1Ifs569MEi3GqQ2L0OsnRGIABTRKIwcPYjn+8ZLokGiTG98RaXEnWh5
jT4kSHtGKkpMTPJtt3ZISzAhEHEm6ESTtKJ+G09QQi13WpO4oyZjKK0ekgVVfwOJ0lmf+nxNmBVs
GaWNwmCV/QQHi3QqeKzPkbnTwmciq9msrukdTGwJskHXVxoWlz7mte1ZiTkCSfljUrvny+e0agoL
GGHrSNwyq09j6jeRcR1r9lU6Soxt1RLeEURe15CCEadPQHD4W0N90AQ8neyjz7L9fnsF6Nb//3TE
qlNMuhoMA+CMrHGb7snggzckh/KTz9wHHGHHzBjdIMzIgVNrW4zWBmc6rg+5Ykhe7hUD0HBDoeSM
1kfLMmdrXHgeJc+rfqjTyqfWXAQlb85guQllnwur5uVAdwtjgMGqR8uMKiwndyplDHSz9HO1ukIT
0D2v6k3YxU+X7WzFCs5gBJ9NYz1sa9sAjK3GbhZEmzodj3aWeY7NtpexVndusSThORqGvrCanLU+
db6iTnnieCKGSZbtESKrDxs3/xWL80mVREmzeeMCW/WMsSrcIBt3I9c2Sq7sIfYgy/2sAs7mYEP4
Fo+feg6oTEUQpnpR+QEHsSX73rTIZYKDwI+mTKx4dQcXUIL3rnTWtRnHaRl2cRjyCULbZJfqMmLJ
7DAX2az/buECRrC9Iou6zigs6ism9Sp21WQH1vQeWmM303SlNacR7ODLtiHbRMEOq9hJaifIKh86
r25p5fusq71mNInbYBxVZjKJf13Hg1+CVjH6xMTG2KKHV0rbqPWb8q5jd0Paesy5S+rnMFe8y0tb
ceXIOb5DCWYP+X82jSGWlqUmJoNUh65vP1ek/t+BIexG57dhGoYQDelTiQeQJ5WfwLHqrVumo9vG
hwn6Zn+yln+BxDl5aHkIezLB+dn5c6+Gt9zkkohrdbdMMD4wYWJOlwi3CSdlx000YrdAkcyZ6SXm
Jzt5/rtbKDnMPAh0CoqpPxsEnkhB94tvBY5HosOoEpdnz1xGDl+9rQsc4bam0KGt0RlbYnhs17qZ
yiOPjMWzlQ0ygcNVa14gCRc2IXoekwImZsW2a/aPanniowKNw1tpN48MSrioIVPJmGHypM+bCFnu
Q+/80irdzXW/KyRWvb5/Nj71TA2MOlu4OHWuFxham1e+E2Yeg0ZoOLXX3JJNGFv1dvjt/4eZV7x4
MJyURg2Bpr5PqtojdXGFEddePtYYN9bq90FiuK3OkZDm4fbyZZKszxHWx2orgxRy0/qxXb5lHMOT
bKd6mNJJ5s9lQPPPFytssq6qJpWW/gCuXONgVnlvbTqtl5zXaizxvpHiN1neYH5hkleVr1r8xCrH
RXCBuSJVcNWksilQ627i30MT6bkE9CxtCvES8jrY50H74DAmWc7qrqH4NbNM5i5cYdeyIhpJbvTw
dSZI053tWvO/k89N/oVm/RzoYd4SOCagZVFdiCfTlJbEKHiFwe7NvlH5jjPqYZDV9rKxrd7bdxjx
S9aAihalEVwEzR+mbJdFlpvl90W8JaEhectXvseWKxIDokIFBbM1osrXx4d2fEuSfdwWbqIOkMx/
UGTthevH9O/+ibyINNKTiURt60eEfwGd7kXv4g2x7c3l/Vs17vf9E6kR5hTFaCcDjBJ3GyRAvIHW
mZum9qbrje+XsSRnJSZSTI6B6hh0Qv3Beo3atw6tz8z8ii9CN2SPfwcl+KCUoEVy6EPDL9hVkbSu
yr7X7bcWs4ONfncZSraDwn3SE6Ud4g4WWCE6Lkftio3sfhjjrZpPMgLnmlGgQI7mvHnOF1qSzz3e
kNRagnn0lW/mDKVxDCpRTkr4z+UFrfmgJYjwFCIVPVk5x1OYw9Ct3tkXRDYucW3P5g9N9ORBipnY
wtuk1pE95bRo/UxX3c7EdL38Htp0GFXySXbgbzekIUOMccG2M49IO98xI411O2o1PLYs8CBUt9Gz
xlXCWmIEqwfzDkOEBdmFHkChjgEGI6aK3u42fMRAZ4x3ljihtTu0WA8R3Cp1qjC1KB4jRnsvcaCX
7jrqq95+qyaJGciWJKSfMK2zI6mD+KG2X3PyrQBLIv922dIkEGLSKW1r6kQJzDkrv1jtr7F86bhk
FavG/H4wuhCs1rwPoIQa4xmi0Qa6ZCcMbpcF3msYqOJgyJaKwRbIqJ7bWBPnOQ849EKrIdmWU3mT
1ZYkq7UOATEqtEWgFiEeO2Y4jgZt1c5Px/bKKrObVlX3lw9j7U7it/8LIZw3gsKIF3Xc+VNfbouA
P7K8z9DJwq6zMP96GWvtKcVUcmTTbXQZI2d7vmNIynS8Qb+i386hVFsMaNB2dmlrfI9D5SqqDd8c
VZnC4+oCZwFelD/0efL1OagT9CZvJ/xuK7+fzFun6rxM3RUklnwYry5ugTOf5SIsxWrSsEPDtq/G
tVsZpUuLaydLPb2JvTi9qTEB8vJurvkEugCcr9kC0FYTnKrWGj7vci9tD1Z7x9rGnRI/pq+XoX5/
RIo5lCWW4E9p4tR9h6Z93ynZFoPX3SLhB4tO7jQ028z5FppfCs43akX/xDwXi5w3YbHIwjFSpVKL
2ocawi0+KnaVkntmVXw1mbO5vMhVQ8HQGA1Z0PkBEW6CU4Oszrqq9pUod9HlemXRdNMWKV7cXBKM
S6Bs4SJYVhLxQLVav1dv8+l7p8V+lj22aGK4vKQ1T0uh14x4cp6rLWarUf5vuqHita9br4H+bHTf
cvYHGQ4wyjEVGFrNhkUEy0hq9FMrNSAyjmJs41xVuN+XV7HqBRcQgg20tpHl8Oatb0ZO9qSZhf1t
douS+7u6VwsU4YkFcZ1RsyaGPzHuQj4AslsvSS7RfpSBCDYWI0lngDGB3Qoeav6gar+S6Hh5tyQQ
H5wsmywG86r9kPhKfd3UV58d0fo7ulqcufi6Zq1JxhgTAfysS7bhkN4QNTz2QXCyolji5FZvyvup
6MIjW9UlKvEtRXarjzZ9Z9yGVoWSb/6Yqf3fnY04hCLRBlQokr72adwehjh76E3ltosDyTeKxJp1
4Z2YTCWJFfSA+a0VudnANrFp7/7OBGYTWTjNlrcmhfxF7TtZ4TY0uNaLCZMt4+3fwQhXP+4GLQ4r
s/UH21R3thLmm0EB+SMeJUaw+rQujEBwAP00kBaTieDGolcybbPiSYvuiX1fpoexkYXasvsj+IF8
MspkGrF5kQ4tq1Z1oR2T4iPl7/ZOcAQVGwkmNgAltEtX635Fje6yTKZNIrE1sSrKCrsz0KiCugCy
MOZoPjhIqV9eiORsxCcmN/lglxAe8MPEt9Kb1LzN6S1Klay+S4NPak+LjocK3qBPK2eMZ99W8G9o
z/fM/JTI5k/PxvQh1JnJERh+hEfzA8E1bfq8D5EaIaTbhiE/BBgYQ9NhQENW1Xs87enV5S1c83GY
S47nUwUhCGXY8+saDujX6sOp9iGqD/H5fxrtV6o/cpka7NrCljCCYSMPg6nv+F718+qxZi8zZXPq
t7WN9MXm8oJm4xW3cIkkGPcYWqPeMdb5qMZq28pMfjVFv2/sSXMHRbvmRZd5kVPtzKKThApr1rhA
Fis6dmZUWkfUGllO1ZuCWaUtuE/1bjs6M8uuuFWkynRrd8zAodkoi0E0Wnw28jaG6tgA54Ra6pUx
JL+6PPiD6vkSQngyCtaA+kRh9mWEtlqoGhX911EfJSjr9vG+EOHV0IkdTjyGfZiNiZJBx18I518m
u39QebVrDeX5spWsm/07nvB8QP8kSGyG93aIf0v81+jHRi7NwMCCvwMS7ldGolThLbygomhXmHuK
eX2k34agWTWpLptfs74qB9PAMfUFLRrCLUM9M0xNRmsfmmOHpnoyY+6CF7ctuSRckQEJl6xKMhbr
amb6PZJpNoKivvTt7+2g/MErb4Ds/78FOcK3SgPPRCm+I/xJS67oZLulHb44w/gnMDNXFUwu08Rv
PHeCqjW0jDWwvjIu/FR/iJv6po1/XraE1bsK8puFfmOokIkpG8yKT9UKxTAf0xjcGkkubkQSq55v
iej7TAwfhXg85BpA4jpfR2lHyaC2ZuMnmL76ZOdmvWOY0nVQzVSSRlvzdUsk4f7gs1hzmswAvy64
CcKvZfFVsXYp9CwYP5n9P5d3bs3almDCHSpYO/CmptTP++d4OExJ45q529QSjt3aAZmQ1LWhwm4i
uTbv7iJy1WI2JGGtz0RIjJzL27v4j3JqSwhh2xKVKZR0WElUl5g4nu6NYNhd3qw1TwqRQ0ow9wsK
dGJ3BGGNTkIHJ+NA26PZkIF5HIMhlew7yRQJ1qq9QcnThEgnZgYbgr8JpqLpJhR8/cQeN9C18AKr
3bYjl3wdr57/AkbwNprdKHoU4GD0IEX1ek9Q1jWctyCUBcYSIPEFh5herg49UurNoLgKpIHL4Z63
T1BQ+YNXwUSEBytDZgtz085NDXM/WmpXQ+VriQ7xNBPVtiBze1XBPFczzDaXTWL1mEyCCeKgrTuY
JH2OVpIeHR8jqCZ1gYJblt3xwdxnvJF4n1XLW8Do5zBI9gSFMzWoFNV9vskpnlQrqSGvbOde5Vgg
jwVXlxe2emMXiMI2om7YEWcma8Rj5kYOvBEoAJchVh3dAkJwChTfmClr4K0r9dGcFDch1E2766Ts
r8zg25j+wcOKcWD/HtVsoQsfVKPiO1YW6EcjtV21eq3Ic0Mjrw1+Xl6WzCQElxoq1MqiKgBZkZhb
zYQ2ZZJddSTaX4aRmYTgIEioOGyYS+Vl/5ZCiy0z7lTry9Sm3tjLsjXrJ4VEIKhbFGlUwUtA3yLJ
LRV0JxPiOjl/mNhjVj4OxXU9PI6yYu/q/lmQLQXFnKAfRLhSCRoFJmaAqcgT+1CUT4z1u0z/g/Qm
Zjb9CyJcqKFWcxU5oNKH6Nw+Dorngcvmwcyb8iFiWEAINyhwWrNXUlA8R8p9U7G+2Ml0VXC6N1i9
LwtQPoegeWr6SXKtZLjCtVKCrNDy2qZ+3Veeot/o8bSr6/HAh01Yveks3ESKLLmyaiAYtmdgeJiJ
oUHCdlbKFKWMw+nmRvQrjMhLTegBUf9jHoagz2a6WztW+Ae+F4M10LEK2jdYhYKhQAp4sEYF9cYe
8lNRk2FKKr/moSrxhGsv1xJGuM8RyWxNjzpQN/LwrlQwxThvbqxovFY6hUkerzXbX2IJl5rlxThY
cwA7aANaX8J9nRI3UtXtZd8hW5Jwn4Oe9LVCATNpP/MSOZ3UHcmmkemLrrkoC4w1DS8xtADEGgLN
HKtVcxyQnZaP1kRrF/Pb3awMDkqZPkGmXMbPXd0+dMWBxoqxVbYjbF+dIDUVRAnyYkETv9Shqeyy
gGjPlZnJSjCra1tACVtYxtDM0mYqMC/KZ1rb+2yKvnVxtIHwwVUMmZ9PnxhUAgnGGoAUhDE2wudH
lKpq0CSa6Uf2axsdO2tvdj7nkhz2yv5hzqsJTTHQ7RHNCC7Laospg0BE52sRubK0JzIGb1NiHi6v
Zf4tgmM8Q5n/isVDHE9qFU+V3foVxkPfNG3b+4wkktd+5XwA4kCKEruFoUzCre11ZSpDCyC2rTQb
a6y+pYFzyyzHDfIpc2uafP2TVb0DCraXsi4tEM9wHyTqboNp4sa2prms93PthMjMCcaQW+jhi81y
MWYW8YgCheFzmmadl+rKS+7Ekjdk/mPFI1rC/Ie0a1uOU1eiX0QViKtegZnxMHFiO068kxcqtw1C
3EHcvv4skn3iGYUalZ2HPLni5ZZarabVvZa0RWVfJ8Iu8DSHMfEgnm4TKKGQ5hhPH0fzI2WKy3gj
HEGm9dkoOTNLeKZ5fT1GA7RweHM3NYeOFZi/UXyFqnAkn3CqucjQwjBGbbm33N2Ej90lATEfUUTx
Ld87t0dyBZ4QL+frw+Y4F6h7NHtcwbeZxfeUJEHXjjfXPU/lE1IoSvRlgGKN3UVG+SnBi0aWv881
FXHQNgiGTjEjAJYxS1q7Ki8F1YZURDWa0n2vz+095m8w0bgMqm+q7eV7hpKWrxAgO+7xFRDl6Yfa
yfxMK8EgnoZ9fjMkP16zds9Y0toZi2PFjJVDhOvwQJNs36TlHYqKimikWD252RQf+LztmNtFLHsi
SeaX1fcYA41/ZYtcopomOrYE3Z8RSTCEVYMyHP/2bYW2h+tA29Hh96L9kaF7SYxR1BFZ7eQGkI0G
32D63cUTkWGKk8v0j3jZfRkb8PpChBDxDCknmJOT63MSd5GD8SUjvzecR3tAGEe9VyhcQuF+coi1
FjxLF7PXRYn4UIwfmrELhPeuTf5x+Oui+bNVq9uc3YRmPGhzklG4RfxkiU8Tf8/Hj9f3SuV5UmzV
Bo3r84K6ZVFCOb4UPhVfRvGq6GCg2QyM0HjsciUUB33bNOvXNVveVYPud/zNVKoaozbD9zOIXIIn
xqB3CcNqDe4xdgLH+1cse6Fitd3c/jMUKSKIxl046WsX1IP3nfiUGS441w9T/YG4qm7tzb15hpJL
8DGePDHXYY+orYgvfdV8NKEvEGRm9kKiml+n5wxIyh5jN6vLCRPBkY5M3xtve0xe1WWYme+vO5ti
7Si59OeFmrHeevoQebS6c5rlBK6Kg2EVo99l8ckaVVwo2wsIDSIXNVmQWUuPCzGf+rT2chHNJkjB
zQScv1PDah/tPv9et2wTCR8WyIoh8Alh4UvLMlPMgmgEd1I7RSb8YkrEnrxmnhYN1M8wUgJu6Rmy
1tgYwN4uwoZ8TnXtZKEB77oxmweJUAiimiiygHTw0hgtyVYKwH6IxJhOgW7UKPCNqzxc/nXMzYfr
YD9/2x+55BmaZFOZd1OpMY6sKxx3VpCHVcAP9g5t4odiT8NKkeQZqzNfw1u38iyoxoldTgUtxqjT
G29H3BIDbY3DQqfi7hH8od/KBL2GOnWedGEyfzHTJHAxlqG4JLc95nmRpZC4sCRx62oQUaMNB5b+
EE586CcVockmCvoo0aGHmcM/vgvHNEY05rWI4uWeJT7Tvi18d30DVRDSoV57dEanK/poscfA0LwQ
M7c7w1O10G19FUKY+bclklOybrLrZW6GiCw62y+2XoGcHnzq143ZjFBnKJIzCshAZ9h1VAhEgRnE
3ax9G6tHArc0n64jbSZJJkXBGf2ZNjRWLt0wN1kBURBziCxTs/wC50tYVTS21k3cm+EEtQGf5/x4
HXS9nP7w/TNQKdBXOTdqzSnHqAejdeuxYJz+sc1H24aOwNOSHRvnNYntGaDkHPacpWlWV2O0aMOX
vtGOVe9xJGhgIblu2ZYXgkYN5WC8v6IyvP787FQ7eUnI5CAB7CCyMjPuU6j3esYLaa9+3pTnMNKp
7YihTV6ijRFo6gNQg/tFXvnjpCqob7mhjchLIeLtQAxOSjKIISw2NGh/bPs0ZNOt7e49pu8WOzRV
BGhb5+oMSn6At21IhEwmPnrLVnunV9ntXKv0mzetATHm+vYOGhp5RHTMiqYUrrV+v391YML4MU7f
Zha4tlSNb1s3F4iVfiNJXmBXdjv0xoS6xPBeJweO+cCYfpnZaxKmcxzJDaxBz/sKpE1Ros977jUY
oet3pADDH3XC6469vXgutUwDSm3mz+vszLFjgTETgbbnKM5uRvNk4kEUhF60iBbSKaA2XcF4hpIO
q0cqUGc7zYyXKQ6lEfEG4uivqEVgPAGcPbhAV32Ry2NKynbpSYdv9zFJPztxecqYsYdyVfCKRTuD
kS6LpUj0gi14V3HrJuxH72bOsoOYdcvvHT10PBBHXQfcCj/ndq1Le7ZLKR3IIjzY1dro/jkWTVg7
Cga0Td8mlod5MFB74f36EoL2FERUbYxTRDl692LXz8eVpa4T79rmNeVRe1X9QqHXBJecFICmQW96
Y8ZwtVX8KIo7q7/tjXsovIrhx/WF23TvZyC5bd0d6kokphCRJp6G6cmx7/ANsnO0oBm/XUfaunDP
TJK712fLzUmSzOs7zfxPUzorX/wNTcWTcO3TmHTv2paoSi7be/Z7GeU2drdEwdzj9hDpo/MQ5/hU
nEnhN5BgWKoXCqH+vJowLeagXIBRFteTfL7onL42G3yCmB2+pyA/Zy++236rclVVYtOoMyDJ11GP
TxhbsJC9thyEU96iGftTYX51haaKs5vesV6DK++sgSLPpc/jvaTRQWWHKv2Crap30HzEfMYhE+8K
jylCkwpr9Z+zI2zoJVksA+tXTm/RNNgMRRAvfYD3X8jXKMLF5hKClc/UKQZjcagvsSjMYu2MS9fG
rd551J9z61S23W6OVdTk21BoFIKDYMDJknYrLtOSdg6WUOjdrpkr3+inXTnQY71UD9dP2GYQXBko
/oOSbt954FpbW4DqTHrDGb4fF3IwvfLwdzCrxWcbVdUp5KlQhosYmsWKqdhbU75rRa24Q1QLJ/le
kpeGJuIc34lN8YYV8c5mw1NdtAcX0nN/Z5HsDgzeb9ZIkLSaHWZjekxjvk95+RoYJMh4I3TAsSM/
f9p2gX5iZmDh5mo3eMYhiYs71vNP163ZXLgzGOnuKAURS9OxOYorc8eI5ldVOvjJiAg7lB+vY226
3P+x1mvx0heI3TlFq5MebB3jXaaNe1HYjyNUva7DbJsELWs0KK4KhBJMT2PTBmc07l67WSsFzbQf
08L4ME7OGDh59+UlcGsrrAcFNlDVg+1yvXylgxQzR8TWaKAcQZwTp93O5Hnu5xPkwUWhqIdcruAv
LCjLookdz6HgRJJ8z7L7qYX0lnts3WHX4KE6FehaLlXM0Ze55f9hoDiGl3dwE//xJsAdp22cyj3W
orltdQ2v75oiLlxu0i8IaMwguVyZIdG4fOkLQ64Zc4Kx0agqDqm5a8wmTFjIBh5e35319zx/RP+B
Q6SPaCh9QcSzoy2qisPtYNMvhZsd8r5+6MfsWBSx6m1/a4fWqOriURcPa/LStbndanONhtjFSr1j
u+hJkFbOdM+FFyuWcMM08AWjD9fA14aHMeLLJURfFRhwF8c54koGzZNxk8XlJ9cqQ7wbnoruRcWB
nwt5gSZ9DLhxXsZD3DtHSqe3zlJ9H3SvCFHGUmyYVGL8P5DnYUQEjZ9IJi7NGqE63SZGS45zMAdL
2AX8HpravuMbQR3Vh0ZxpIwNZ4dhv/Hk57w6BvFhV3TkaL8X/3pRd4hDctd940ey74M2ADP743WX
3HD9C0Bp30hsUpaBmPBoMfFO9MZuHOljr5v7Tpm6bC4m2rggGA4+ZpShpIBR94VR5G5Cjsb7MWiP
xc771EwHFojQ2Ok3XhYw/UXZ0q/twxggaqXw/lUL+3L7nLJJ0e4w2Ec8jX6yi+mmYu53Jx32XvMy
dbn/oCxMTa/kmGhllAP9WLZx3mv20SwJDXuSjod6rlArY5ZKk00qRP+H5YC5DyatyyktpGms12SN
hUwTTa9CIwcZ2Xvd0Sd2U3qDZr7v65x3O7yVGNahF3ltIfFNa3qyKHKFmxrEWyriiS0/gowJHlJx
s2DyY3Xs89TKrQZvsjL7GAsoNpa2X2b5R0d4wVBxxYvtH2dkVT4DKzFCDfi2gXUJNbp8dr0YdYyy
6v8x7OpUZLoig1sX8CJQSxCS37CutKZCa6YjJ8JHOhVMZIlS9tTQG7aMty7VwuvHcAMQmvNrxyHO
Puj3pU+w0mtdknI0dVSDc4xZ/1hzy9fq5WTYyxu+lCemuabicPwRsn/q3D9jrj8/27Iss7qpy0kR
2SW5IXP25Br1R4ZOMI7ZMUjSkxcl+fBaCU+KpXHdGmSK7SKyJhflya7DylphZaNz6vpibhmGhzsL
81T4z+BMvzQMXPmOPWJkMJpByT97odHfGQnxdSvI4n//CkpuTx3rJquH3ClQWukpSivWx4JCYImK
ydcG/qEeVHoQCtvkiihL7RTJOBylQQXMi/D66lfLncmCQliKQ/DHkcZ+gSHbxiEjrgEalstlZImR
ZolRFBHvvywstBrPR+uZsit7GwY3wsoyR1FDvIQZRmMySr0vorj4nuSnBQ/V1NspuWNVMFLMrIrE
YG0/IWpo4xe7EoeVFyB2nKCcXjb68svRwYRr2ai3oeomy43XzBsIqwCVkrvCpiHlx4F/7TVVU+pG
IMQGPeOsJp8dYLMaM+7OYwFWBRLkYjgWrUr76I8MEj6wSltgbywPshDSmUXrQEM9SDsdU6+5j+Pu
EVWBm6RQqRFtWQKyHdSpkYGD91RytbwyYjunsKQT30S/ZH6uE9VqbZ2ccwxptXRzZP2QGwWU/Trf
ZjvM9xo23wkPTBGqUSGVPVJohVeUfMHZiaapZ9GEQ3bUbPf99dijAJHbifjQ1gXLYzQC9qh7Ft2O
aoUiBEiymb9c+WzRbGljKMmqcTHdIhJDLEK0QOt+Ylninjk6hBuWKVyq9oEzLoJpbD6zxHRQxE4/
5xUvw+vWKrZPHltjY9WDBEcrotb81vY3o3D3evohcUGm1SugtkLFudGS02uZPbZ9AShmRJDOdFMK
kaLbBXPv103a2kBsPdp70G9LMDRyeX5p4WnCSREnKq1DJ8FwcK365jqExMP0awPPMda/4SxG2OAI
y5p6QRA3wYvrnVq+WMHQsz0v2Jtxip906EsHNh4f7MH5dB18ax3PsSXnyWJHrEw/xU8OKMsNM/t2
Ibpf5k/XcbZc4xxHOtlD7HhdZ7ZFlONVA02xJbrQGKRkkiEaiKHYtK2IeA4mHW3TQmm3cQCWGHxv
NXNoQcokSNNUxYmgsEpOLaiVL8QakZ6Z9X1evDEagnf+FDnT2676uwWUr+DcSU29GeEkOql8agWW
uNXyH2JAevGip6g/3PGP+hR3SiNFOTFqMu0U18meLF04p0bip/3847pbKNxP5uNFc2Lc9yhURt2S
n+qk8ouF3bvp5OfFrIgYCqeQ6XhLl5dZZekwy+nuq/Q9Or0OoEb4KxTULC/PslWVheakMCgWD0tu
BNz+SLiqZnQ9KOFF6BLE7WeOMhl2iJPP5ZIHUAnavWZfQPuL7pU1r5AQRFV0edqy8ejq8cHgThYa
3RDZ7fiEZOlVnv2MRS6tgbRm744DPNvtG1Rf6ddxZLseD/0BLfub+IUaz//372c8KaSD0mjSMh3p
eedNn4rSCuq8q3YFmfbWaL8uFD2DSbG9JpPpYKimiHo78/H+sytjek+17mVP1H8YJdPNuENPx4Z5
iETuFJLGepdiziVdVFKo67UqfXSvT3X/9wv5hrecYbCQV8AvyvLgUctfdI0GRWoeemcJBN65ZrfT
Q20xVLWbbZ9/RpYu/GGpV8329Uu40ndm5wZ4J1JkUtvB6DeE/E0gesKLpMexMvPxcZyhyJwZPnFn
x295oiK73gSDhBs+qkxCLV2yR8MMIZ4GM/uh6b5qS9jaJNDzfZmqSHM3r6hnHLnoW1Szq+cJLvhW
T/ym24PZP3DHKYjNY1OrJkE3Y+wZmGSUZ7M60wfk1EY1muHMykgkXXnoBtXT+zaQbYN2Xwfth7ta
fZYyuRrtjdRd0xaR73Q3uS2WKpwbqqr1ruH6D38nzzjSFyk1m3pOeDIdrbHmUZot+sEibKURZI91
7LA9BrVqn4LA973LWHtoTE016r3tKL//BLlSQkSajgbHvdU2bsiSR4h0/phLJ2CJOFwP+ptH7NlY
b/1Lzha1juPaWXLkup712Izuvnc1Raq7vW0YY8Q0hw6+6PXnZwgxK8CwYa+JGRrs+rl5k/McGmw2
VKhfY8ozkOSIHM9RKSkRDmd3BL2AF4zeyzg6/ou4FnHR8uZiBl5+kNIw4mWRvLUe9Pg9S+qQFNBe
I4oF29ySMxDJ/4x50TKarvWdwQ1izt8anqpSvQ2B+RooFqK0I+/6gAYWUriAANF6ADG+d5Ny5nNz
21EDRyUE7fMovV9ue77KmZarFZ7V7CZhHdqh3teTu3/FpmNj8JBLoXNEpESiscuCWYjh+CZke88b
QrNVfeGu6/1HPDiDkHIHMPMaDggKcJ0Tx09mEfDhtiPfUR/zl/S+7l/E3vXTx3AzwJ5VtQkuJoW5
xWaJl9oNygftTeWEUArbeckuz0Ma17vri7exRxdQkqfpXsa1DGQFx6zUT1My+HqVvqGd+3cw8iiz
paWQGW/n4bikUB/XSYTRxf1UjwqYjaCJp2jUQ/HesbJ+yB7Xjt3QorUjwtQGZmp23mL7lfdBU81M
bxVfMC/tQqXHAwM2OP0uXRu6uL1b65r10Ifxodglu6z3s69DMIagBjqyV+Tl53ByilLgC9NN0apy
tNvmVscUTwH+rmliQa6sfGwt4Zll8hNO1Q0o+7s4TZTZRz7m0Lapp31StLt6RC573fvWeCydq3O7
XOl7o20zq2blenTxNGU1Yidc9hG8e28yZzxkS14Eo1t/t12s7nXgjehnIWEB2bu3+orMUjCzWnea
MhuOtMiChcZvbEe89CF8dcRnCJkb1jCnqqvtdK3RO4+OyQ5UfItnR0WJvnWAz2Gk27twtWW042E4
OuZ4R+f5uLTVwR5UrR6bbrHqzuLNAe4ulzxGNJe5sa1xjBRqUV2AVynrdviy/l6aiWLhNvfGRJsM
dfGPOJJFzJzRCNJnecSS/mYoDV9zc0WCt7loZxBSnlDODo4T6tqo//ZhJtoWpVMazEP5Kj97BpId
nOCBl8Wxm0c5HrlH8xbSqo/XPXlzY54R5FYfDNGbZpHDzZbm2JKAFhAerk6QdVOkVoolk+mAIGs7
gBJ/zKMFWnvcBN9VFeYqjhIFiDwcWZMY+pVGrR8Ns70Bb8jBLO4qVXeywr9kVwZ1CUFZstWPUNUK
acYPpDTD65uiglh/fpbwFvVCYtud8sgh5U1vaCf0KCv2YxMC5xE9uy4UmmQinCw1Wl3w0jiyAT1R
Rq/xt5brif11QzY3xFpjJDigcNlJARoKzRN16vUdi41va4u+d91+n2qT4jxuOvE64gMyNbxoylPs
osSt7ZQ13p/d7pM5N/48ancC7tUgu36FRTa6dKkNRRk8a11uTWXgzWCw+Xg0nOwzWg31qLbEkzkw
4+U5/EqBiYzUhmIgqOIugVgtptLFC+axaTw4s718SMrUUDjammf8cYGio2U1aO3vkhxtZqQ3ICI0
HNcScbLw22XSach6b9fwuPHBUvfh+vJtuR1e78F3CRFZkN9JhU6NaQ6p+hbBufxYVnEIoVjFum25
3DmClJF2qdGXyAyHYwmi0sdGy6c9ycf+KPrsFa88ayvC/42Rpy+aHL2z85p+lIYVuLzf5XquSOW3
PBsKwxjwhWDuqmx96QVZU7VekWC9tPRzkxxHsHAVYsfZ4/Vt2V603zA/+7vOAk6HtoYyZohpdi5C
XG6hQNPdPFFF0FHBrD8/gxEgPx0grYG0qSW73LXRj0Lul8H88mJrfpJ7gdGRGpCek6IOxbgXRspF
HglKd7ytw86J78ruFU8DFzCSNZ4u5hGEkjm4CMfQSPVvc+3s0Gnz+bo1Gy4A3SoPzEqo+SF/kgJB
uTgF+Dw1cUzj+Ibb5IkV9qdC434scESvY21skEehekLRCI5mcLlZCYMozASNnvUwC81vC+vYU8Mv
lCyOG1HgHEbmjEo9O6UJBNSjdvk4k+S261Xkl5uL9myII+0NQ5WFQgg8j0a73/fdP+6MYtx0orri
5lEsmJxslhl6n8a8BI4z/Fv3y0036rs0e5lm9s8v+vMFk0fkuDGXo2ukw9Ebcn/Qlm+1OQREz+//
avvl1IY0peuWDOlmzzAqJHxWH7n4fh1jjb/SlXNhihSf3aKrqkVU+tHEaPjkPFhFEppgLvDm98RY
gkUoQpvC16h0fIYkqSq0NsLXpu9alRc+PkReNrpzuT3rwIEUpft8onQYf6bpb2qyW0AsYXk33BF/
cTxXHDmwoeLmYYYSttTHvH4y8p1Bf1zfnu2Dg8ZydA+i51WONl1XQI+rMMRxaManvtJ9w8reiKH4
ULSpgjBse2d+Q1HJGm0EA2BBHHGcXAhOaiiL9Tz796/MkQ8OJkDSuR+7POIdOD60qoEAKQcX1dgd
UAncXwe7bhBory6vtxnL6XQV3ABqcBimQe/Tu8VeVBVkFcq6g2eXKO/1gc+piUNKv01mfm+2qqYB
FYJUnYIgMR0hG5NjUtalN2WBp5nQzbV8VKQDKhzpaDZLbnNnbFGWWtsEBJuXA6vS+vCKXUEhAIx+
7spDK1nDDCthSK2sB5SK4r2VtsnbeCi4AmXzIviNQuUQYBjTaEPgWBzj3Ev8mbe3M+Tdx6pSEcUp
gGQ5y7i3ycQsVxzbeQnRlBC27XCimqPYm804AFpWYuL7Y21huvSyoqxNLXbwvQ41vc9ZMoZ2Rt8l
ljik86fr+7Np0DOSK50amjcVSFX6HC0pn2h+i5vNF5OqUrgNsn6zIa1ZuSAuzRmXJjEWrRJHPR53
KemOdmLsDZEfX2HLSoK5frRhfEqyJRHTUtroi4+sbgZPYBVm7ewPjeoVePPgnMFId2gzckx9F0Me
DXMTj2HraCw+aHU8f7luzqYTnOFIB7TXprgWFbKoxtN42NY0hpDKEoczBgXxTDK8TNzk5z0KckjM
NEFDE+X3P9LPOktmE+LXDw1DgHbqASIxM9Oi2fDEy/37AkpewpYXpm1m4pgw8ThUjW/r5RxYpR0y
9Hcq7u2NdaT4TsQnHJRuCRQHLr3PqXk2GAwfJJVRf6FOf1Ma1Vuvnw7l3H29vmUbjk511HXQj4BH
M0N2dJPTahnmmEcm5pR5vBLYf7UhB3AdZSOJO0eR2wOgppq0ro4ClWYuN7FHdwYJB0hAtuB+teO3
TqKIERsOf4G3/vzszhubvjWzAgVXLjDs7fLdzOy/NEk6uqa7ZCU3CBzCTi0fxaQHFN1GH8w/byA8
8Vnj6WPWqhSztu0C/TWGvjHWIH+mzIVZ045YPCJQW62H+URAGv0a50OL938Y8otMYqObnNKZR459
QptBo2OCx7w3GtVQ+abnoZCEsSv4H3j9LveIgB3aAuWFcxyGtIFo0NDlNGzQAKb7eFODMM11F9xc
ujM4KQ1yPfTJTeu14Rm0PfTcOHKvmnavAVm/V9ZOedwdlzalHvQNE273xwpq3nWs7xn00a9DbC/b
bwh5e4xJ516euDyaM8evk/FHLPqdUXWK9szt5XqGke7zfMIwQzXG/ZEMrr8U/W6kyf7llmCoYKVz
dzETLb8ypu5kdzGnyOeZd7Qgue7Y831n5DfXYbYswcubjs+TNS+Rh1csPYbMdopLKWZPE7/va8Un
/ebvNzCtgBEjy0C4vtxze+ig/RojVZgx6Jdb48EwVQ3AW3uO8bbfENJm4AUWxdhFINZkxWHW9FPN
xyDWqSInVVkiea8Q0IlJBT5+stZ9BwqV0B0rBcT6l0pf8/TMErnjcxSYkoKilnM08648Nm7eBGhm
5W/KNGlPmJ7qQfur2YodUiyfLP03QTqA22v5aBifTK0Ox6YIhvEVuRw6AAwoBaB3cZWGufSD1pqs
2o3XRFtYO7zV7yptwvDSK+ZwLmBWY8+uNtSmC8ziVMixDAwklt17SN7coJoYXj81m2uGmQBoEBlo
1pKfE7oJFF4YZMNXo0gCXpUPfYY2FKdTbM1WpoMaJU4OpqpRtJYWjXd22cxeg2QeGfc/czJ8EVpB
HjTMMR3oUsSvsGoVEYd+Fyqt4E25XDyb0UErBqdHX8i8s03oRJlzWGjJ7vribR0kzHLgKRQsAuvd
dgkzkJyjWoFr2knQV2AVR0vTFNfZ1kFCixM4SddvVBh0CZGJOAPPltkfOUuDmQz7VLi+2Tr7tHYD
11A9km+5g4nZd7zNwaY/pr8YL3POW4NH3WDHPkq+tY+ekMn3pvbfl68dJOPQu4dCPIQCJP8GyURd
87LhoEbGEFMzL9Zu4IMqnd/aoXMUKWhrduYZ5QB7MP4d5m7/jjvF8bohm0t2Zoi0QwaH7IoBDYDI
0ksfSt1LlfrD8HgdZA3Jcjw9s0MmFTHqXIBWJM2jdG70EyYNHZ+waX6ALhA0nCB6HJjlUt0Vaauf
KI1Vw8qKZZRfTjJ8qo52ZfKoGt9NmFEevf7uuoGKVfTIpZ9PkAX3Ms/jUUzQlqaTpgm1mjToEOrt
/XWobWOguwcGyLWNUAoODSuFR7TCeuAEVDAfbftVpjz//hX/LHKLZnE9JxY8Esx58OrviaU99cv9
3xkhHR+0LU6QRuVYr/kLOrZu+VI8/BWCJS1TmhGdldnPPaf/LBi/DxiGhg4vB8FRp+h4W1sBTOnw
2B6oKHRz4BG1lvkkuDBuhFEoNmTr8jkDkfOCTp8wz+pN4tgkS2d9mjMttrJg8lxneWuDAYOe5tEl
3Yfrpm2iIuM1ILRi23+kvVlazaWW5zyqCbnplsEHF+iNRcqAgNbtOtSWR1tnUNLhSUwQ6BOOKAcG
a584Uxgvyys+R84hpJzRyiatAN8uvki7gQSFVb9jYIs7QTIkVuTx65bLoe4MSf7wsY3CypMFfmdB
p7IZQmJ819kHMMAn6csf0amFeggaWNB55spNB3OZ6sZQ46Aaxse2uenT0Tfqu5aqhk22Yts5jrQ9
PdVL0AD1HEy61kO6xDs3t+/jRtV2oIKRDmyXxuCy9GBOUsU7SiBsoFUftWJ8TdXq3BwpvnVaN8bg
uM6idDw55KC5SUD5qU8Vp3bTD852R4pwVaktM5tTHk3zCd2Aeyd9m5g+avah3qvmnTbP6jOWTOVS
ejMkISz4HCeHXHyvjUcMlHZKfr3Nc3oGI+WLjqBO0i0W0lKihWnaHTHvtLseChROIItIFm1umjHD
dIkzPep9FwzpkVpNeB1EZYfkAbRf0rZvJ2RVaet3on2rUUPRrbm9I6B8WbNRdDlJddh5Tr1R9DSL
7N76F7Md+Kq3D9XUPpm8URE1X1YtHUjNmajCoomCEOoayAsuL+yU57TqlqU6DZ2dhI3W3dVuGzYs
3pV2VocMWao/mioylsuU7hcqNC7wEYkvBzA3S6h2kjJbVBU78RTNogsPCIZj9eJjmnW+Zg3/CO1W
V5IeX+7cL1DwxOHjdaXuggDPpams6RB6KeMnw3tHoQutKbZNIir6DwCcbejqQ5UZFMaXAG0iaIJJ
MOuh26V3ZgjShZ32wz6sdE+xisH50td/YYGcELM/OuKRKTMQZSnxeqhJ8VM2Obt0ckPN626MLH3R
1fcfDGpKK4EVGMPl4MDG2uprNNuc8LkF8vV7nnzRHcWb96W7/8JY54soZmZcncqN/7YTw91I251G
eieqA+vG0MHo9wBN1utHd8vX0fxs4h0KJQykJZf7M6PTYbZE6jzUrrfLPNMHb1RAO+ZXJcXDF6i5
iklRYtzaJpAcgQYO3g62den6W3SSerxY+Km1tP3CS2wVO+mjqiZ7eV/8XEJwOK0DZ8ACT5QEU41W
3/S5150G+g4c4n6TZSEkcEb+r519vb6IG7sFKBtUs6uIN9GlRbT1vElmEH6c7Hw5Lp23W7howzSz
d1brtood27TLBomzg6ImJgv0yx3TOwMXYWPwkxjNY5ayY0HmoGn+sarxMYHK1CtMO0OTrigeL24t
XCc7dbZzdDT9AW+moddoe8FUT+MbrmjoZ1DShukVrbJ2ScRpIP1uctqgmtudXX902Y3XfyxVn2Ub
oc9A3x/qNSb4Kw255cNs9RnyAvAPcGRCyqBqnq6v3Iab4/evlNu/JhnWn5999i3mbGJwa+pPc81u
WBq/9cCNNiWVIi3a9L0zGMn3OAYD8f1a8VODYEdKdEZVven3VncHjVTPv27TFti6RyjToCbkyA15
ep66Nkvr7lRDmGvc9c3X6tNEH66DbG0MrgoL9TqQASGYXy5cYiMHb82Yn5Z6yuEEXZjpIOy5DiLR
ovwKD+cokmMP1mA4Da+6k7mMo/EpT2uD+fNsdcNNldWtHUwxjd3dEs9Le5NiJJjfaGOyiBsCL1Wx
52/5CoRmPfTZo+4KQqdLk4mYS1EU+GMGemM3TtjzHW1Uei5b63oOIjlkHoPFnJkiP1Vrha3sJz3o
SFspFnbrFJ+vK7k0Ba2uhd50U3NaeBEUlXhCrD8s0+zbpGVQhiJRm8yH65u5tXznmNKXTp0metIU
Rn+qBnaKFx0MJsubkWW76zBbkfccRtqlNBGzW0Ns79QaX6ca8t489XtySqDv43WqpqdNmzDzB0ZF
vGERuWk8LxvbLKqmO3HjvsSE2lC3Ye8oiBS3NguXvw7ZRQttvHIMLDTId43enJ1iR7/vpzSs4vRd
btK7rl6OECsJRdkqPrK37FpHGdFvjYZ1zBNc+kexeG1HZ7z6aAmNwcYCvmI3JCYjzacx0S2mcMef
4i3P5YNf5/zc66X4SOOyb2sTIct9Z+6H0s/21eg33w5v1hnK+eYeM2aooF93lM3gcg66etJZ7Pf0
BjTFJJlOpvdOLx2/p48pujw5f0No6bvT4mfpDTFVdZ8tBz2HXbf7DLbtsqU3RqM5pdlDiacHp5t3
ib3rracMHSzXbdy6Cs6xpAIQ6H7TlmZjfsrHac9SvsMM9h5izIFoX1YB+rWFq5gEmk0xeoBM69Ks
YnKrnHRWfyrYk1kMvjVHkx3ZQgQdVZRRt6w6907piFNOdU41mp0MC5Prfk1qqErneEnc2SDVzgIq
mPbh+kJufPeBPXv9PlpfjkCvfmkd0hCOXw3rqkn4JS6hgT5mGfX7RgTJQP3SbfyppookfOsyOEeV
PLS1dFLSye1OTnGY+G3VHq5btb2Qz1ZJrpjYDC8Rcc7xZF3tU9bcoZf/U5n9j7Tr6nEcZ7a/SIAk
UulVwbLszml65kWYqByoLP36ezTzYcemBRM9d18Wuw24VGSxWKxwTudmkTQJImJuTPqPgaz5uhV2
GiED/8hMwrknJM/bY+v9GZOOXsfP1B481QUUbepeV21rw06lcUvXo2ykZhrQN3t5ckbtGw5bUpe2
1BEPWO92PzhC6EoOFfpSQ245abt0XTe35ZG2ya5tvud1ILXMrs1lp7eWm8UHLctvF/k2bI6sdTMz
tEksylBw8M2XX8GdeakCOau0GN0xApuoZqPb7l6pTTeipR+P6jEu3Nq8kTqUWGvLq03zbv4wCRBy
MytI+/+2mvL9s6hvTaVZpe0R9B7gaC1IZWPA+inqjKfru7zlS9cahI7ejnW8jnM6NOtDpdQRksEf
vNV1b8ujZBdSc+gn5WbsTJENr/Emf0/hlUqQJln7PXhobFPKAQaC+cSjWjuhD3BST3f73Jm83Et2
ItSX7RNzIo3byaE3M8UY1uiisWvgcKc7y6Mv1J484mU7EYj61p1/otvv6/LkXtLGsaonpnbHvG6d
WdL22TTaczMH/7Blf5Xiuw2LuW4nGXDtR9O4i5OnOfmet7+KyFdaUQ+baP1+//1EozTSQacK4p9j
Goye4mZe6Jo3+j3dNb7lGgJf/XtY9Ipt8O0LXbjkRh5JzTFtNDSgPkiRBqp5AAwDBinVXzVV2sXK
tyT/qec2HbGTi3Ij43iEWHKwHjZF53ZM2/XWoc6CSgUuIiZPrq/9lr9Hdzw4YlDcQuGHu8WqJY5Z
rCME7/Iafe3FJ90Yn3p1eJIHEYLgljXRtfsXMNlAGtc4220yFDaaqm2PS74Donla2Em8+7g2JyL4
JygSRwOtNKye1ZaeSnagdQQh3LEVEQJvqoKBZE1DchRcfZyTySjgnxjBqg3SK4DpPTN9Tcpq/w/K
AD5krWmBLJKfeh7ROYh+84UdK+St9cyXRtVFOSOf3q/L2VLmNEzjIns9HYxmYKRDXvSpSd/l/jgK
CzNbYcupDC4+k2g5lXKEYAmMaR7AqzxAPf1D5ALkr7Ur35IxUMtZMvD0Rj2are4odc1TaaDCYHSd
TRP1OZRFJ3vr1JzK4kIJa5lJypC1BjVfaVdgHDQQA+bIH0Yi/A6RJC6AqNH20CUlrm7cPTsNr7q5
DmN70ZmdIAMscAablnCyhNwJjYYkQT8Cgst+2Rf63bTcZqXA2Lau55OV42u1kVVnRmdh5TqCtLh+
Oyd+NX4aO+SkRJT0IlFcpsiYpDafpxAvyEhXA92SDmlbk32PNMeedaHiNYtlvPzDWfq7grxjQD8x
macabXdxf7DY8zzfNULO862zZFCKQhdoURRkQM8fHkiaGzM4t3CWDChzVP/F75z8Ps+gDZ57vajV
1R8YGYZRJeDhp/akftam2bu+WlvGjc4+5M8IQfGenwexlJZREkOTZp6ewYPTAAOYjfYw3ZYxgCOv
C9sybhPZfpCmUJBq8r3ephVr6ZhiTgxufWckNgspYBG+fVwIyjKoJeAfYExxNlfEajfrC96h+dyB
4bcec1utY4A4tk2x+wdRGHlD0w1g85CuPjeDpZcTymgBU8uNH3MX+Z06PiyDJli21cHwMYx1IobT
SMu0pSdxw45DciOlX5safd+ZA7Y3uzdt2fwos/T6TjgVx92sSzSFC17N7dGMGBIG5WNGY58moiHL
LWNAuhajOhrucBAtnS9er9eomzUIOasisUvZnSRmN5Vg6bbM+1QId0vAQpah6BGso23ETwbqaDko
XzTlOI2fr9vClks4lcTdEmwAn0aRo2aBblKpPuZqOYLPqQSOiXtd0OW6UZQ3DaA0ovcNMyDr30/i
5wFcBRhpGY1PodXtBtXc6YvizrLonXOpD8SgEAxLAHYNsuvnYio2g1SgH4xP1BzAHD0cwy4RpFAv
c30GRmbQxgy+NTByG+r6DSeqaKQlTa2XjV9nsh2rjZNgmqopf9L+3qw/Y0DNLsLbrhdhUF6sICeW
W0GE1YjE4Q780frUTqmTs8Q2RR1Rv++As1PLSeHsGxMaRhvOkKLdF3fGd2TwyY7sJWd+IH58V/SO
dLs+Ged96kj7D1OgAg7obGk5wy9GcDLHcYOl7eTx3uxTDJDlJD0Cb6Z5LrW5Fjy0Nn2Uif4BEKWt
fGmcKwQLVqkj3YZXcf9VTfZRchfFX/voRxi7CxUhK22EFfDukIKEFe5f/sEPRGOaT79L/Kl2zL9P
RSBHFZA4MaMkuEw2/MeZJO6iX0g7z0aK6zGx6GO3jJ/wghvtuGf3vXC+WSCLf+obUwPA/yoGi0tc
McnRpDwrbaaGUWLHUaKZ7gCkYEGzxMVRWDuC/q4k/+5vWZgNypi0R61ENXJyMIMlmb+uO6ytOsKZ
EO5CGWhbq5DRHiXVCR9VZyWCQ71kdKht+eFxdlO78VP/utQNg4RQcK8SggEmynO9kkJp2np9VRfl
nal+LotbtbgZU+ShJ7C5fwzV5Xd6DzituMjW9VRRhjz3ZJk2xUtkIAXVZ5aTAzRmtO5DEdTXVhLx
TApnjfmiaYD2wELqt8tO9ZT9YKvlLrmx/Nyr/chVK+/6Im6ax39qYT3P1TJAdz21DClDy8BArUfK
o6kJLHDT6jHGAvePLD4wBM5FMPSNlo3ayk+1ecAHeJGV2/pS+MQSdSZe3mhEVUzMSKDLBFhcvEW0
wDfNUxl5dTXFzAyxhh0xa1NgdlvqKGgKgyBA/qk8dgD6L9KOtWZ2lGptcjGE/JLNg+RZBivugZAj
qAhuJdPQT6ADWRdUlaB/4m5QnTSq0mSM/UlG1jv06TiA7x2Q/Cy90pdELApba6gi1EUPA+qQaNg5
3y1LHa2KybDzdHWFvp59uW5wytaxVS0CaCRYOsKzdX1PQoIc8OFKosMhrfXohT0mo1f0qQPwdxvT
j28kAljSsNgmmjXYeyM/dfLXVJJ3ES61ye0642Cwj02p/Tnbp5/EXaVRMRshOi6aI1or7PRdbz93
TBAJbZ2zUxHcITDZhL7GBO+9Ykj2MbIYU2HumroRjI6t/uEsJIF3QncmgjoUxmGl3O6ZuaLPxXqb
GexdDu/i4kWvXlNc2GgLLo7m9HR9M7eMZQUawIgfHsT04izoQ0azVOuOvXoIu9tGFaiz9fsA0bHQ
6rfCH/Iz/5HJWEwX/H5k3aXdTzURnK6ts3z6+9xyNXMFIMoav29aD3q0U+bZhoXZRMhLt6mIiu5L
9JECwYDPmS4hGmoyDYKWWd1b2vyEwyHw5Bu6AA0db260DoCEmg/nWzaatYVn6qd+1n7mpHOluE5t
jMTZUhsJfOCFOr9jzxW0fEXUo/yUst6ZrNeyDvE1eYzJ3tQF+yL6fW5frMZS8mgcGr+R79IS7DTB
dbu9OI3c93NPnyKvqkKt88ZP1FvQZ6tdAMr46yIuq5KcjFXHEz9noMGsVnroMHyXGzt+QYPFPdkj
w/w69z7d5R662gXb8vs8nB1/Tuaq94nMfJlLikp540uqMu4wY9d7U9JFjixlo931Rv9VLg3qkVpu
7vLOGHaSUtQu/hPlNBoND+lCe8/MpdSVpZDtKZFIENaV5qZdMmMKOTJu69Ycb6qkyXZlWMsvyM0y
v61L+TEeUX/pazrZLSiQfUbyeC9ZePYU4AtzVGkWwdFsv7/Ae60j6Y2rmPc+LCutvh3x/qL+7MVO
9SXeDfiY28oxvN6lu/KxuY0zuz8Wn4yHWNC8vWWiFGd5Lbfi1PEJPNaQ3Coplhpkz5FrqMlaBDVF
jU6XtyV2FE1OoCwHnCCm3fmrqeqjvFjGxs9vjPton+8SZqeyrUFBxYmc2il91c5cdOIfRfn3y6ie
k83dWQNjCcIpyB52oa87y35leK6cwpke5R2Cj5/imP4y3OFkcgHwUKcjqhc4NfNB2dW7ytdvOm92
Oyf2QkcU/G6e0ZPV5d+0eL0XRjJDQ+rTw+IWXuVnTucNHt2pdu2gxcu+7hW2HM+pQC7RJ89mNIES
FVajHWUQMSgvbBa800VLyBfn804FwyuFDO25DBKYjP5QHuO3KtB3814RcTmKrITvWaMgDZ2aDmto
3o7e/Ja7a4SqtXZ36LzFAeW9z74pP64v40WYc24lfFBcKBGT0/VUUD/at37mw9ntil27vy5m2z6Q
K0XyF1BUKt/SO+q01UID/T/0S/T0p0MO3Hm3UcAA52cTR7ZrPxNx2G4qp+twKUBmWSGSz524ArRF
gnmX1lcBXJ0kim8Og1uT2Gkz2juYOi/sDJDpkaX/vK7upkv7K5gPUjJ9xpMmn3F7WPcSAVOI+w+/
b6BLzQS0FwJUzpe1bTKaYQugGTZomCceHrp6TATp4M2MI8b//xPCOS1SlSaLawmhQwroMAo8ohvT
TAigEePWlsskdULQdn4umrGzO/RbeXkcWV+vK3r5jId9ghgWvApg28HXcPcwqtXAml1vpjQY3C5o
nWhyzGBwcB6c5gskh951iVtbdyqQe1SNSoHQf/UrmfZM2yAW3QUXwSWnELd1uZ5gHGfGbWdKzyFB
LzjIZFpP+xiOBx5inBhu86KqNUOFQY1BMz3gGh7CtNotowgxalsbA+8xBb0F6Ng/P2G9jAm2cL27
06V08vEhQpeYwe7mRQQbtb0tfwVxcaYSZ0QHRWzj98OrUu/LTlS53vS+qFD+p8r6BScR3wj0ETUf
sGJpID1r79RR7HxX+Co8FPGKl8gR39Fb/ulUJGfcxIwBUJVDqWzRb/q48ZUpujdS3au0Yl8rhmPJ
1r7J52/XTXz9WT62PT3YnFskRWgOiR63fjMmow0MeQBtp9W3cKg1wWESSLrEj2AqNVsTl3R17MnD
2DlRKbhZtiyQmninUcwWXj6cp5wB2F1bvVRfemktfQsjFRMHjWKDtrgTPAvWU3Oxcsi4yCZQSmTw
QJ3bSG1Zclu38Oux+itX7pTkRtUfrDy2jVy1Z1Fl+3fYfU0cZ5IToPCzppmwfI/5u3yQHfRaO8o+
DPrRjm7GXfeGmsg3UTy+uWknSq5/PzkIJGIZIKcgtabf1dI1wpsqEuRwtk4zPRHBOdkq65eMSDD8
Kb8h+iNJRC8akQ6cl2XZPIZSCR3SyETL7AG246bTy/VztOkyTtXgnKzF2iEmet348uPgUifzJsSI
3T65UZzGbvCgSD0jEMhcPSpvE4C0UxQdXDKYQOVk1rGuR9q6O9bz6BkI69Eg7KI45mSu5IrIJLfs
/VQY5ykUYC1InQJ7J/oPvTAANFTui7B5HeLIk+Zsp8rRv8TcJyL5PoEsaeNIzSASqOJBUdjps+Q0
3vQLCva25H64ZxT35Kk47hmRlxk6OhQsp2lM99rIbgqt8TI1FwVT6+9c2TZ+GrVcFEnTMsgZHR2R
drlDJi5gAd5GvjDWFpgI36dSFkuTDCNklZU9OwiafOtu8Vs3f8Iz1xcFTFtH7XQFOScVSizVzAXS
1AFVD729NXvJ6aZQkAVaT+y1BeS8EobZJxnsGQhoFuZk9KEtvmXpazX/UkRzIJd9sJxNcN4pHMuy
G5J1/d6t5zrQ9vHOcspP2UHyDKd9lx/mHfreMVoe385PoBXbmd71Q77lHgGOhsYsjEsDK4Q741HS
sDnUs9ZHN1Xk1TRkd/g/ZH9dyubGnUjhDvc6O6WMlQnvZWCK7h2YvZFoOHVz0/6K4O//Qa07XZ0Q
aRhVCtLg1EZJCb3DerVPKPWafBTOYW1KXIfZ0biroKbJLR0AYA0CaHBkeYijHwov3lGCNi2b3A3O
vFN36r50EtnWj5HQWW6tp2Gq67A5cllIUJ/fm33ZE0bzdT2l5DvLVLdg+rORL4K7cyPgAf4nqLUU
NALJhGcQSK2wT0Y8wXxDC9MicgD8xIzSZZq0dLGL4C5tShu93JoqSsRuKIgENVpPVlBkIHFzBpPS
vIuqTO189C309ash3ZjSR8sU6ygEKJMQ0aGZBgDF52vYFGgZV8GZ40cz/Q7Wl9QxWhGJzaYaQDwA
NiggKUA4dS4D7ztDRVdL55PwVkKdQi++pCIUK5EMzgzLKpvyqYeMSj+WgA9v2S3SVfb1A3xuCagq
opkbzgFOwESP0wVcr8zCZUyNjD7lkV/SwiYh4sPwVc877/8niHOIMlqOQg2g6IGcxg/tUNwv/eyo
GpittIF9yCtdKsXtTtuZ5UwzgNWQRHtrDOu2V8pA0kX4yucu9lIMt0HpYiEvhK6RQ5vnTjoXHsja
BHe+aHu44xINXZjPhZkeMM6+Y8biL05dOzUTlIHPTe1CE743cI6XvhkUoOI0Uljss0gBqQRKo7dS
F4nCwXPn+j9RgBoA2MXqWnkIu0EFtWpZ1DC4EnzRxBm72slk3bZKn0qRe93oNvU6EcbFFW1qKEC5
xA5FNVFezNRgqTNIaVXZoEVWRN3X637/DS8uVVu/5uTRA/h3Usx5mx20RHlBVvSOGdFnUhhvRpHd
qXS6VyI5uK6gaDW5U4WpjC5aLGANsem+VYLR+iWNpU3bvTmJmok3rf3vWlJOFAGS4gyfB1Ara7GN
2HgrJYDKXFdHJIMz92kxon6sVZyoAjNBapbeqf3kX5exeaT+6sE/DroGHKUY+cwOafJK6SFloxNr
n83yn6DTTMyqg60YHMz8Va5ZU9drLawhlFUnMiQQkMWOlv0LCi4AkUxwSqsqxpo4X6cmTTtbCcTM
PXXNqrdDQNWg/1OwM5urhuY/gAiBpgcEi+e2XaElOq7nNj0Y7W2Gdq5a3oNQXBrfr2/Olj0jA6hg
fBrJdjxRz8XoWreUszR3Afqg97oS0Eh1lpEBX7WxJyG++5ZSSMHIFAjfCjh8ubVjFRtLuerSw8AC
qz8YWebo1GGLKC+45YZO5PAcGrWZDCWKigj+S83Ol/SeLCgV9pqgCCpQx+TUCSsLJTSA3RwYIJ4X
WgEnMkELXuyZtS4wBy5t8cfX4b0EOm60JVGFR+NqNCvCjEMDWNXWlG6VrK4CSxsn5rR5K7mE1EqG
0d682ptxt2D8T+kazN5PZv4yymr0qQSxUGg3IDQr7WiaB1QVaVW/XTemy/VQ0HoBeGO6tk6B//rc
mOhUKSk6C7C95RKAdf2hl8A1VquSHSmAjroubHOPMeGHmw1otxrf8CEBraQH+nB2WNrJNyeKqnDa
2HlliiDfLrVCLvJEEHenxWwqRikGuGCnvMXEXZsfq8iVEu+6Ppsn8UQMd5n1KWDlchIBmFN+WIyX
qH9Ril/ABzYUUXfx5sphohDdiOuAD99gT4y4AGIzTgebmJdZ5DFCV85kmQLXsnW3wKmsMS5wDIFj
cG4NmFNLCakQ6TZmu+sl+TZJ9H9YsxMR/KRXLtVdNY8kPYQLyMYaW1ZGTFq8gHTGlvLSvb5BW3Zw
KoxzlbNU6RaLxvSQYXKNHCngcZZiT9tf/y8xfP06krM5qjQpBQIoe2ulzmmk+ZBoBFQI2o/rorYM
AcMwK2a4tdI0cXeMxtCSjQaPLpiL5RZ5BXvdJQX//gcxOkFREhiGkMK5SaVjyxIVJn2iIygjYgBf
YxrhY0PGf/wjirf/CeHeBgOt0aijM4BASvethNJnw+ycms5ciTD+tg7qqSTOrlHchVGvN/NMZScn
NvJakzq7BrVr5fn6ym2aHGYA8OwlwBm4uJ2HhKGFKs0OpfWqrC/S+lFtfdaJwkCRHPX8qCKhJcuz
Bt+zlK27kPq2ih9Gq/cxSfmhRMj/tulEI87k+qSYiyKW00ObBG1yKxelK8+fFO1ffBz6DU3Elij7
ICI818gawqY05Io+lXKu2BgGnZxiTJaXGpRNgk3aeoWciuIsr206NR/bCadojoCv/jAjW9YpiRMr
E3Kehj2MoqaTTc96ohxngQBh0tKWTOlB7nGbp4YHlGpBTkegFI8kqFWTDm5aeNYCw2tSZUuq16rM
lucHtbk1YlGleMsAEeqaa9oRaSS+Y6CL2yhKDKxhpY9eSTtbNRobyM5uK+yb23J6MEB0rZnowqa8
01PJULKqgq3nKTCC+6XYgbj81tSH1+tnVySHs8AoLIBDumJ6Z53h9GHszThbaBZyrovh+p3WE4Wg
yzSAiIc0HybZuGspNxZqVnrYBGN3s8jas1JPbjRoNlbUXupnw3zGtKPXhT+18I0N7Om6+Estz0I+
3rfr0VS1Qz6nhzJEMbUGMV4b22BA2F0Xc2mOK10PEPDQ7Kgif8a5jalZOkXNpzlgFfHGYr804JaO
SnsO74vozhzerotbD9B5YuFc3Kr1SWKhruIWz+K6DWhCHb38hWHB2xqUYYr6WS0fLbV1C1nxrssU
qbgekROZUdOsRTvsI7rKbTV67sO9VP4k+s0ABhxhBX5r304XlLNO1hTjoKlhipEUguAvXoZjL9HC
pVoh4jfmKuJ/LPREFp/8jvG4lUeGMGOhqQ1olFfSkAMwtI5tnDidRFI7BUal0mMEZ5TQfSVRm0zK
QwYYpXlJd6wLQJH8L6utmJqsr62z4F8/X22EWAXYedoliMbJQVc55oBfaGt5eVP5XXLL+lJQCrv0
2TApDE4hANIwTs3TYiyg9ZsivSJPNSv2RT67y/L1ugGJJKx/PzEgdZQHw6hgQLn8vVLuRtFwheD3
+RGwtAytpZaRGq2VEuDT8g7D9oJzdxlanS4SiIbOVViA+NuNBWLfuSs8JkmvWVI9GIMCtt0k95qQ
uNeXbD1TF+f8v01BlHUur0EL24RqfXoY0+d0Pipp6ejJk9V9vi5m87CdiOF2Zij7uU0qOMlpZE5n
6A7t+n06ipCHtsVoeNeB+RLtd1xYUKDDgHQAjXyquvbQGPFLuTROQ0tRCUMgh0/ohdposnoukkMz
F/uZoK/feC/nXhBWbe/Nf9po61ecmPOAtJSKmQ7cLPVLkuyt8k3K95G5u741XMPk/5yTChhovFQB
UcSTJi0pScDaCRByNdFkp46L2Y2Qf7H7sk0cHGUCOvGqbx00O+Y7FpbR41LKIgCErRUFpAwBrgaq
Q3glnetKSq1N6wS5jLhKnT4ybFzzTtiL5iu3TrCJFxKmpPAkx8jSuZgRLe2YbQYbQ006L4o6X+s6
wYnausVAhoK+wjWUU/kUUNNioh4QvXgkz19i7SZJfjDlJqG/svFhmN+v793WLQ1YBYzS4XmiIHo8
VwdkmwYKGwgaM3QJk+bWij8DKdcuWsuWrclr6/vSsgT2smWV5ooboGEkEQwAnMfAUZbjRU7pE0br
zZ8V3spTFozZ43XNtqWsI2VAq0egz9n+OA6KKulYRbVEAjOVfKS/SkCEVveASxBEcFuy1pQ5JlNR
xkWu5nwVOxCIMloiAyy3GZpOa6eyJvSC7qpMNEMskMQ3WMtRnhOzNZAeBI2p3aLSZqf6MOwZhsL9
TutFe7VliyeaGdypQo4rz6U17iAYzVEGZlvLzzhebjX6Ik9vmEb3r+/ali/BKCDO1krFirkcbtvy
sEDnZE6bAKMxCIYpAM+ifYppzphJdiNprkkWO6t+GNq0/xfRBHGMaaHSb/IjaXWogF22l6aVafC2
mF6LCXMq7S9Nr+3UlB09G+xx8JHFtAWCN1wXXOdfwfyB6IDoVHbQue9ymwHrch6+ziaQWzKoymYn
bxzUVJ06e2cSwaYf+uylBu34YuXe9U/ZMK+VHhlIG1BfR1vpuSHTPqRZbKXJwSqBWERQA6oigDCn
t40pKkRvKn0iav2Uk7upxsi4MkcpKMBj9DdXdtjkWYpXP60lRcfAoTpkooW+dHaoOGlrByFF3QTj
0OciYysbaniEJkgx1NL6ia9hik7ei7qYLiMwIFqCuoLijtAB+sx5Az0fmDE2WYLmy9ph5DEpniYA
rI/JkyxycpeLuIrS0AtBgGOkmly4klaNrKINjT4Z6L8cb4zECbvddZMQiOCzGAOo8JAdzkHftuwV
5ueYR6gEItZ1Pw8hT7XA8PH5vsyksnqrzpNDbqDfTCUBEY7cX9cCGKfnIrIqq/plbGMUNoPSeFlK
3yoEb4eNLMK5GtxdahZWqudV0wTL/ew0QbmLXT1I39bRs0SI+Xl5Us+FcTuvGGi7Ykj4HKb0aemV
XVIAHVp3RlmglWBv+CFFuZnhDlJ4hGFW/YRkQRiJUnECVXgwLpCnAX9XH/Hoat4bTbXJsnJpvZkt
FVwu24JWVk8U1tBFzBlBGM7AfpjU5FC0qW/mXeWij4y4HZUaB9eOsCdvc+1Wrk3gy5vA1eb2KFN0
iYyZOgXloh+1SXfk6FHR7kfJ+sKoDCLbzkmH14G+4Ab3KJNtpfq6ALHr+gHe1PrvV/AT8KOiFBOR
2iZgtfW9HtX7uDEcPa6dRZgx/n2MLk4ymmKBXK4jwONTxr0cKWVJ4yYIX+Vfkh07axcztcPc0Zxi
F7mhc123rWON2r4h46lGNSCWnh9rKi9LrZXWGCCQ3pUA2gMmvlOXopaczaOtgwUEEgiwi/hHrrkM
dZSizTHAxNI7caND4li37c2fmVLRzbhhNgbIe3EB4w2KN9H695ObcQI4WM8IfJUMslE6Kw6IOgTr
trVRxkqqjSTK2nfIe/U+akvVXCwWdK6yA8qtm9N7kBG5spt6Vur2oaM8XN+qLa00zPsjXyTrqHCv
ZnqiFVrOmqKt2ujQgv16UcaHqvwYtOj6DkUO968I3hrCJZYX9OtFh3zpnNLwjTZCMfsniQV5qN8X
EmfmBqa+kClGrwz2inMkpMWYBV4CLCDabE/DXTtJaGEhDnLDQbx8q6cvlun2euJMMxHs3EZwgR5U
CwTIBiZxMAtxvoxIHGg1Q1R2kOWXufSTKLC6xKadYmegzPj4lp3K4gKZOVpipmjRAMe85sJ/dpWI
JkakDXd+rSEy8VyPo4PaZ4+0afCaQaXT7qQEeAfKUu9HuTYFZZktQzzVivPKhZKl6lDFQ5D1zJPz
aZ8a8f9PBF9Tr1lYd1JVw9aVwp5M029BvHx9b7ix/j/GfqIGn6lKWzYYYcVYoH8xfWM3fsWIqAfk
uB/SF5CZ7RK3xCxO5louERxkwZ7xeMdLVhcrt3h0kNSbKHyTgdzWdihKl/bUidhuBHvFvwYXXctD
rCXsI439ZCoelboVDN5sXCGnB+qSjVCuWNrDL43JI5DkDiR6McqP532R0Pl7avkEARiNUlpaMIjG
+NaN/Vu8GM8Ce1hhtnifZCDQQD/dOj7Bl/8qpatnU+2GQJMep+m51vB2zH/Q5KFPhl1FbzB7kFfy
7rrUrf05EWqsi3vi1Du03oIERZeCppIeo7BzyKj710VsmdupCM7hqVEngz3a7IOKYALAMaVOqh1S
sNYxO0OpPG1E5OS2S1oIBP9OW3Irimtq7RPDWxFkepxyjVQVUWJWZRDGsTNNb2AnegLIM2pnX2sZ
pNlmiha/cWfVE0x/sAJ1ktyQNZ5EWGcb6Go0G/Y0aap3fUFWn3jts7gFKYeqoBQA2kFbAlBlco1y
cVXU8Qw0I3dHVRbBo27ddliH3/P2WAk8N883uTciVWejRJ6GXQMug3g3gRz4pgoqsH90IsLEjQQQ
0i/mir/2e8CfTyZnDMMd1liHgSoxX9edFkmBaH5pQTFokl9M+UQBQzF+v76m65qdrylAYJAHRQAB
nKiLrO7QdBWzlALltTn+qsPYpEg+ADWqcyo2CJCJLmWZqz0hSwwAAyAtca/dapinqkFR9Klfgjl5
S0boiJSPFrrXdVq35VynczmcncTzkqeSMeKeK2Nk0l7zEdtmfb4uRKQMd4FnKqN6CpyEQ08xbBTR
2p0r5kY9ECZSXRO8ZDYsH23JiIuBQQ2kfT73jviPpZGKaIGyncZqW9EPHVPtvL2R+wP5IILonxv2
VBwXKEzlVGeIAuHc1NjJlYewemU58DrK50RUQtl0cn81u+hMLVuj6ZD3D7Kxt2fgh6nofcHos4nx
WunlH7bsRNb6LSc+u64xxBpN0xBYaIUvC9Mm6v1KhJQtP64L2jTAE0GcbeRMofUs40aSzFuL3PQo
Ulum4PbechegMkSWf4URMy4SOw3BpWcYIWrCGAlDQNwPnwGKEiQlccjwyphHcRGmWiK4HDYuPnR+
okqIMWi0wPCPasnAnCIB2kkwaZlPQwTG6sxERcINqwDYJSiX0O4NCjmZ26mMmigydTDAJbmJZMfI
32lzL8c3avr44Z0yUTnDgwJAzpfzLVPJhkqpoE2uRq2t9O9MZ99aJqL92Di/Z2I4fZpYaXspgpgO
bMhWkEl7OX5AuhTvJqeZRTxSG+Z3Jo07vppc6VGOEYAA1dx4+JlZQV0JrO83+DTnY3FbrTcH7kXM
S5Dzs5TQKE+bTKtR+AEEJPgXB5TYPK3NWuslKSUkbsEF01bpk4aWovxxZpXUvEeDnhdvS5OV1eM0
h3nY24WV0CR0WqNKlPslGTX1eZjatf3IInhYUrRWFNICdOgBBcP0Lk1jtJS1VhVFT1JUJrWrmX0e
AnJNoe2uIs1Sv37UQs4uSL6LMpsYC/u07IJIVl2lkZweXSXU+vidBTEWJj1QYkd+gu9RUhKzzYcI
oQYAlZ06fSd4SSeC98vl0bVQWQXbE3wGsBn5AKPuxqyZikx9mkCI6yJWM26tqBbViS+t70wKj5iR
5WFKG6tAJqwmO2VE+j8edvog6jrlEOzWS2qVY8HZrDTWYJg+t8AYpGGLhYmTJzJ9aui+miK3yJ/R
LZ42z0SPXhMAgnSt9g0F+H2W3szmLU0VuyVfFH23zO9zo78jIPl03VouD/rZR/GgV6Y6Z9lYxV2Q
LMAqlVCOAQVw0gQYzzd8tmjM7q2CBFVff7xnda3e/T2Q6+afXG5V1rRUWz1ZOILNk8wY48hI1N9b
SD8JopFLOzoXtVrAiSjdwMjmlDAp6PE86BfZQ+Heu76Om7fbiToqJ6PSorCemSwFZmMhy1ngOnqp
lFyu7Unp5QVgtiZ7JmD7lu1So7GJXs9+xiusnpvMvf4tl5He+Z5yn4Iht1IZQtVAqnU8Flq9V8LR
xfjIDiQE/nVR60+de1WIAkOipuBSAmwaZ9MZmiHJZCE5iYoNSvYGIMfNHNGlRp3rgi638EwQ726q
Gh0jbSYbASCFnYQ0e1NIkSDQha+ohnlbDUqLjDgA1+4N4IqHXfRsFaJU3UZCd1UFQyJYMbT/Wtzd
SlBLzQYG4K5oCYxn06fgnDPdrNlbX1aeRjFWw/qD55t0Zv58lbOoTTWxWhXBCVVttG/brRrbtHDi
wY2lH9f36XIRV1lrgy6S8JgX5CLJMh4sbZKIBIzV/+PsypbkxnHtFylC+/KqJSXV7iq7vLwobHeb
ovadkr7+HlV7xkqmJnmrpx/mwRGJAgQCIAicczsOj1oZKpkgKxyr818RfBy1deK0UzVJMa1fKZ7s
7I/z+lUmwNkXvUJzkIBv94q9NnxTSx6Yao7yNMejmWB3DwAveazJXSCvfZDOvwob9cC8flskvXGH
7kmmmq+wzjXKXmDWS/eHWY1tqM7c9jB5HO1FX3ViNaiQnOZDmn1sCsE5vgwZ2++D5csEmgc2FtXz
CNlWk7oOSS/FpTkGKWCi5Kn4OTkYbChFo6FHzZozWVzMGCcEDIqVPtTKVbgMquE2ZPkioeu15gZG
nkPHvDGqFgQQo7/M5G/KnNwlUu0xe2IuFgMjE8+nZi/qcF+mwjMb8H4FkngjG0YFfpW/0PQDODUK
PTTRrtfMh8UU1PEHBt/2T/FChQ3ebfH13OAdQkSJgXkpVgCwl7BAUh/BWUpWQdl7cBzPxHCxZimQ
7fKykuJmUe7KQXKr2gxLJmJtPzAdxGwdEgc9TdQ359rUKcsbeXTGOLdsIFiubpWGTt2/5K3tqSx1
y/Hv62Fm+0EupIE5G1uXiKHW5VJfPpZgla7R/THTMp7kwWvb52EqIjXRsTDEXD3/yExRyXtwCM+E
bt90V0ZgcnYppDGTYvAUBoW6uL1pCc7hQWw7E8F9r0yTHNaWuRQTs/SQRMfkWXGeMvJR7gUPHwJJ
fJ+bZqAhxYS6FFvGa6mnp6LwaYr5vuY0vI8O8S2KQikbd2O07bB7zfm6qaRK7TQI2ACMpiF4qzVP
sakTzblV+tf94tDfd6I4+431NKW2XUqxCljCxKFhtv0/FX2mQzGYeLPBC2Hb2Cc894RabyuoC+Mt
NkMyqN1qUL1KsgV162GQ+COG/0ZdNTEryagELzdy18CtkpD6tqmth6Z4/04SruC4GW/I+0CYdLiP
VE/WRMwhRYap1AB4plFff5yUR71SvOuf6ChW7AVtp2x3ihwT84/2CqVmQOdI3UvXP+j1x0wLVT3q
FdE689GZ3UvbvuROWg263YE6BA5RU3QGpTBfRK8PR86wF8GFBdVYigXIvXXMyD2xX40q0Mv4us0O
asbzr8P5dUcysFq1Uh2T1yJOwg1aXn0pfiTRFNinFBvogo90+JKAJUwTy3Xbw/nFu2gBnnlNSup4
Oi2B5tfhwtz8jvkbw1UjCfz84GoM9bB2CVZWA4hRfEncWHpFWEHQnPlguas/ocQPnIB69d3il/7o
a17pA6oQgIXE/xczHGeyuYp1boukM2R4SKao7oRnjKSyBZ/v6Bzvnqf4bjg60xoBtnqC0dw5TEwp
sLvuLjdTryyIIKyfO+MbqO4OegvkEOf+3q6O7UgS6cN6fB7qqMk+D7VgzuxQhAqEbBBQYB2O73Uu
ypJ2U1n04SQ/2OWd2d0T0SOsSAT3TZbEkbREBYDYVH5t0ZbIXmwRfcL5N3kzlI7xIJD6oOTFMiZX
8VpDT/BZujpic7AQr2/AXqW7k/PX9ZN7oAnSwzaQJKPOQ+P7/HvIJUDuCcXyQaHKwDrIfRXz+rMt
wuY4D6r/aLMTw2Pbm5hzSVqNAR190f1Odb4RufeUuToZnfJrdIrTbBSCsYYjzYyNegQAHdv9f/v3
XWRlywzMFnQBw3qtosn+1pRKZBSWIDSIpHDBtaxNCj6GaQhZedNWktuno7varSDcnWeJf8y314UL
r+vK5E5VrT40tcXvNXJfyHJ43RG4u+SlDM6nkxUUGqu2DiBYaGLTy2/MuD/Re9213W202XmiPwQS
Nxf+UyRfSuR8bykVtaoTSFQeWWCc2rCLSIwQ7nWeGId1M9H/FnbBLZZVrZ40G5yxQxevwjYF3v9w
czolU+KWlWhwm8tPv3XbFoCRnXDr4FvDRTkPpWoBha/VT+vJOmGj7XNahstJAehlL0IVOwoWSIb/
lcZ9uz6hKVAogZWXm9MNG+rPo6z5XaLGOnsffMSlYtxHw4IBpuFLiCrL3k272a2619UUtFC4JdUL
Kfys8DCa6FGUDACDimuA/fpxxcCA5q+R+VcTFK9lsSFR+tkHERLrkZcgz4O3CEgFyPVclanXcleM
49BEpiYDNuBHo3b+Oj/OZTTb/wI3F0+af2RxhWYzFWXR5rDkSj9VerRmn4keXT9iR9HJVN6w+LFF
cMHeUGRsmrJhHkIz1T0yLDepxFx1XgViDr19J+dil2gc+lrP8bk2ohTnNEfDjXGjuvRUeSLSEqEs
buihBM/OrLaIuIs3+aqXeuSmua3jrfATASlyraB/3HAP18lVK53c9xazoFf3s7gbAwxa32g/qsG1
W3/1Erc+OTEKP2+8dQR9kaOAvxfMKdlo46hWMgSb0p3Movp9I7SXinHVxZzkfYsN9yHUaz1qgNuM
p9zguu9xk86XMrizpPVD0zQrdEjjGdDeBU5vHmqhEvx/kGMP09feYtxpWtMEQbAFsirz2K/qaeMG
krzWb2uXYRQ5P7Ho3YzSePfbS+QKDBO4M1pmL7AhdtaVztOXO2WYBPUFd/W4tCJXYKjZ2i14LkFo
x4hWWOLqC2Jf61T46ltbvgnUk1IGTueaJwCaxyIlt3DOp829knzlQYqp0wEFAkoH7VSdpmg8SeEg
BtzenOGaHC6DSWlmKrMBNfGeUb7mz81j+qI9AKkSkGWyr0cMvMUC/zwUuQPK5f1TVUk2pfDP4dTd
6WBbKr0Jc+srmKz+PwXIYSzeieMctFE6uxpMuAsl9+tyZw2r2yXvg2H77S3Yd0SrE8PkmAmDmXdF
L2lmKqUmdMrXjx37ianBdvh13W5HtQZwP4ytMaxjPpQzW5rqXTkV/RCOII3Uzclj2Tq6WWbezUv/
fF3Woc12sjh1cM1qJEvShg1fWzbvDCnIR1GpsYXSC8/byeCOcabbC2DR4eHrT+SToA/tj0Zo3QzA
eRdl/OMgtZPFHWZqGXTZOj4IUmOQPWn+HBkBlm/BPkBAKiZ28uOPBdYfLKHigmBxeUSiI7FnGzWG
jkmwfrRxgbxb528k/Xr9Qx0He7Ri/iOISyidrUlqtiWUNKYP1mkF87h2nz0YXn5y3tkS+e3lO2Gc
C8ryMGdYIhtCy4xysFIUn69r8zaPe+kTf7Th/E7O0TNVbQt+R6jmDcWAMYPUJMGSNolPjQUD8Vg7
9s06KcLESjMsg2ulV5cZOHitGoABpoMJNdzhvYxhmllZnGBq2tuVACjHYD1z257obi33mVsuy+TV
Y5Z7Gsa+/Bp8nB6tEt2VKa6S5gCy+LFBLx8d1cRHzu5OWm5k39XJKFwJ1BJ+Uepf1k7X3TWTzbDv
jRGo6TWJ63XAqy0cwB8ZdkvGVcIKi4rhr0mtRfY6PEJ/zMUdIZ1hz1pt4dZy/1xKz3USX/8ex2Hg
z+9zx8aqcqKttjGEqnxvsw+jNLhz+vO6jOO6cuM2xHzcRirP1XpqZYGVy8A3H3zZo1Hml6EVWKEW
0JOIHoZrl/524J0s7liCa32Y8Ty01cvryTiBj8Zfn8fT6ulI4om3Ck7n23DHhT/v5HGns6pblc4F
5DmRHtqhGoze4GNBIZIC+XFb1fqch/QGrxHfExfZ75PjLyEQe0W1zOF3BLIGEHdgYbTnzrNTY5Zm
jf+2IOFE1qN9M96np+Up/bV6Egyd+0VYCvqNR0wUurmTyR1l0A+zhZVkDNtAAmelfoMVtVMXlWGF
IOU8UG8KZL/zsm8OLizdffJge9cdS6Q0dzgaNlcGkGjHUGnYD7Bj4U1mjaZFVCiKxHBnZB5rsKIp
EtKycVKNJ3m4caYP1zXZTHXhRTtTcrWg5Kx20VjQRFN+JcX38X1Yzr9Pxe73uRowt6xlSlt8qsIJ
U+PexiK6InCHw3y4E7GVu7v6iPUGZaTOxnBsqN9mqq8CbMow/FSEhiIQxN+IjWYsaSYjmtDWfKap
hRHELixnKWgdEVTt8S31j1I82kTeAfVV7WA3w7U/THfdC83d7pbcbeGEfWE+KHdddjszdxGUZ8cx
cyeZiysqy8pEm+ARxV0SGpEdryGGwD1wTwj3c49j5k4WFzyywtTYPMKiGXVBQfkEOGmvuDVdAD4o
QY6NYEWQdY7dHQMDBnYjsRXMuTv+wXHGZCtpnLiromwVNKhFv8+5u2QTfU0zZE1pbF2q3BmlQACH
Uv37QO1oOrjQ07aY066wzoXLG/iS/Pyb5Dk9qs3VM0/5Y+IVX/KTqIN2GId2Mrk4VKTJ0mP4Cm3k
6qu8hk3zM50FQN+Hbgd4MAWfBjENUxbnp7hTpqbCK/0Q+nb+mSiNK2t/1c3NTO6nNFLV2PwkCBtH
n2ovkPtUwyT1zNwE1vXi6sYTxcX0emw9vBrsRXCRaVZ18I9o+hBWd0vQu9Vp619QtDk3hqvtXVFE
jXeo0wbVhFsc2E/4N82S5kMx6VsyZkacpcppJsIW0FYz8RnD2sng7NZZ9UTmDg6Y3AP3J+pu2WkN
qpvCE5KDbb90TRJvviGj9TxDmy9fzLCL0480QnoP1pvKRX5PH7Y7vRg64/Da80dBIKece2LTOGWj
DNv9KkyfGnBd5t7s0aeNr5m5IogCbob3n/O8l8aVjXkqF3WDaSKcZxqVN0O03mxPM+QkqtQ2a/1v
a4JU/FytTmKyhkngzRk3ojU71sKt6yNk4tsO6jU5XEyfWbqm3YAXoOUDkHnfmoQbggBxSeiEHRib
lWDjABQZ8rrrIzueq2dlE7HohMi7Gj8TcGr2oeAwbx/iUq9t/wUQdgCx4AIUaCo60+mQq/pgC7xz
pP/1z3BCFeJ2KBC2fYxrwrhD1hR6DwwXCOv8GQ3xCgZMfeNePtUnetIESfE49m68Wb9V4w7aAizl
LJNxFzNcFqjo6pKbJHpjYA9FvUduMf0//v5fWfyVbJUYdrZTXFvo4v5zvIyH9SGJTb8ENZmbuFXg
xJln36vEFV0cjgo4oIb9R09+N71crVkhZYIOvHnSm7s2idrirhv/XdzfyeGOGtHLeVJ1Z2sJaT/L
BwxbPzqe/rJ67C6Lcp+cRCj9x5lmJ5E7dMagj9RkbxInn97mzyzEVRcAE27+BBzfyIqFIrefvOKi
/FIiqE7UJK+R3DYX3Vg+LeIOrunSJ9ApemM0CxZjj4qQ/cfjCh9VbW1pLpEN8pX4afllptjtFJYh
x2Hkj4twpY6hpqpWYhgfn045SW4BzVogJzjB7Cne+CSL36MOjzp2w7YxVkXTZe6oy82kU1biqA9f
WDDECrpsKLFe/3kxF0XJwxOwE8addDoWedU1OAGSdCrsEo+9IPAB7JAtWkM//Fp/BL2lvd2lbAWY
QNaosGMq3WiAHlmTV22MBFHy0AV3QrjcqafyrDkU2hTxt9bFauLn0sNuPdoO6c0vUWJ728m6cPid
NO5Uq6m9pCmBw+vhoPpzPFRuq7vlTfJk+2UsIW136C8bXgbW2dJXtieH3DWfRb0HbqvwdwTd/R3c
WQc8iZ6PEyIo0Ib8wWeveih7il/4tUfvu8COB5fG2Sn36N12casfgT3wufwhsP1hGbj7K7h8O9SK
JK8FehMLCJh1D7yLDwyDEGok+spvmDXX7M4d/NmYO8POoW9pe50/Bopf+SxIfukBCej9+CU5LSfQ
jt4mXnmLRSfXvLMMvC9lAbsV2V7k1Vx06Eup6lsFZ1VGqyEHfZ3OPHURXEyOC1AQSQL6Fo8yFs9l
XJXLRNMeCsvtD2m8ofPd2Fmu0n2oQe1Ro28NEjE63Jr9VzoK2kHH8eGPaC4+rNWKx8mts2Zln4bx
YbG/JyQ0gDl53XuO7fhfMXwRME6obnQTYjTybAJMX3kdG0Fw2MLmpdf8EcHFBqr3E/JwOoaTNBu3
ndb18bLSX9KUJq6hAIMY6POWv6x6JaqmjgP6H8lcnGBLRlas/o6hjLbsNt+yPJkYuNqeTQB05l+3
5PEHszCNpCHjYjAcZtjFWaeqUses4ZEpqozsVA1PAJPLRGSK22e/MCY2gLD7oKhoMHB+L7XDMGZb
kxfwjjFQqSMLT/5iiuYjZYA6hjIUTIpYweVK7BowptXoVGhpS/dO7mDvuT3N7LFq/sWsp74XxFlN
xt43HmtKFKF1qNmY+11u6lXELnh0jjeoaQ1YXIC+xvvt+bcZ8IpUNAsak1ks/0KwwNtDTt3ltKUI
JiwkDioXZxuiNx0V0KIXIHRK0eSpQdG3y+izYr+keXDd0w4O1Nnvc9oULdZZE2I3Ubl+c9irbf8t
9wqQWFN3Ii9oGAqO0UGIwFKYAifAzUpVHc7l7LxpCvw3hnRSvk1F6+mk+rDYIk6Ig6k0QCcAnRwz
yhgsdfiptLHKjF5xkiZqFPKYy8FizbepM/6gyQ2e4n0le7FoCvomELRMyC7Ll6z5UGVtoL6RgDif
rxv58gSc/zVc1OrTDC9mQEoKtd7yNeN10cdQHW+k8d3WBV2EDERqbIaDT5hHYnSYzVYGasVwWbUT
Aeo/lpsCJxFx3Bypg0FnLL5gNQUBivuIbNIU2vc4AU1KHnJKg7m3MLDbx2WTCix3cNqw5QNoSTBc
61gE5e/niiGv4LRIRgwxhspJ/t6cMt/xTDOag/YpuxFNg17657k4LoSYBLzuWLXF20xNsNiKLbcR
G4PCXZKDu/m5nC007wK8jlGhxCZWG9nLY+Pg96n6WM4Zc7VyeLAy57FtP0zfgGdMXaesBW4iks4n
6gxAlNskBU5huiqfZFAHWXbQ1X0X1i2KD0VKAMfHdMPtpro+KQOwmZneiZbgBLbm7+2FnZcWqt4x
BBr83aQBx6CtT+Ys2vfeTHme5c5MzY/n9xPT1DwlU9jVQBwxMTBU/xyZ5Ov2PQWPNDWB7pP/vH7g
D55AzoVy1bxS9WlRNHYbadXkzqoK9O7ZTeo67rLFg+VvBqK4cz8HBcTD3x7sOv+aSUQEHS9Sngvv
JMnWGeR7UzjlMv6OHFBqf89zDmj8O0kCbUN+qw8ieIrLlHKu+/bdd749YvLBkhvItNXZG4xQAxdQ
s9xY8wnf2rY/Ckx9KO6toEas10w+1GN5szXBwTYhH1dPWLpJTw4QzF2sV3uZK992YRZqjyjTfOKL
WmyHHrwTzcX1QsnsdjDTKZTonZWdZGdwU+f1un6XBQCsuZPB1Z26kv7+goZ0L42f5ve/s57/Puep
0lxgNNyE+ZAzXVn63OifOrhlKSK4OEgaZ3pwniilTM2cnE6htj7M00nBzFHyAIzxd99BoA6cwADI
rYWFXi6AN3pPJXn7JE312GmBnZzGSfBYd/jVdyK42D2lBpv0CSIS5evYnOrs2ypCuBKI4JdwlrXE
GpsCY1nLw1xH4AKdmeBOeNBcPLMUj+4jG+281gvUwOD+4GPeIsiD1AfJtBJ232s/DcYfoj6VSC3O
l7U1W6pFQ96RksdG/kSSsCmfrx8XkQjOnWtlmlUwIaEE6p8b9gSENbcTme4wqP5xAJ1z5WnOsX+T
bQ4wUH8BGntdedPyQxq+ZzP10+qHk9T+dbUOowDWo0AsgA0VmQfXMcZESpPtlGaZZoHUXCr8rmai
yH1oPNygLGyyyRvJ7XnktltaJM0I4xVObA2pyzRfSgXx7DAO7GRwPtA3RqMVKmTY9oucP9jaT232
W9G8w7Em2NkATBs4zfkd5FWfZ5qakALudLM5ydKHZRIwch7mHayh/0cE5wWzWckj7klTqC6xVtWu
hs9Blb9TZrlVfrvIn657wLHd/ojbNN5lVTKjV6Y20EiaXuQi1JrBnepgFO0Hb5fxi2ppp9X2Z+zE
qIiqTjJvLlA37tiecvRDq+mvvvlaFar3fpWA6LiB1+J/ztslbidrcWo7MymcOtc/ognnjubzuPzM
RW2Bow+1F8P1HwBjZk1au6lEnsHdB9DuB4oWb28/zusK2hVRwXn0pfbyuBQk26mu1gkcIyf3Qx1b
84+qDmTl+3XjHXn4XgqXhXorVXJAV2yB7oeRf6mTR3UQeLhABF9ZJQv4M+2lAP3NfCtLz7P0edL+
jQh1A/jB6A4WrLhvU1TAtVI7iJCLF3CLuiVavo6g83qoxk4G9z0kwxhXWsDNyAQyaAUTPF3jgpnn
X1Qe4ITeUEqxdi7zt+K6aJtaBbBhWGh3w/KsVSER7eYejBVYqGowJbkN9VsOby7LTOWkkaBKWZGT
Kn9T81dgjrv99IJ3NLCu1a5hPjQtE2SfIwvuxXIWBBImo9UK1ezmiWxUReYjU+Pr/nx0SpHb0B0H
9DLmXDhP0GdA8qQ2ZIydGTrzrWFRfwbtEzMoKDJ0zzDfh+W2vbjAmOjfqUirBriYuEyUklKnWCKE
Xzgv2fpDJu/eDMMXAmYJsGttE0eFmzhx5InJhrSgY5zOHe6YC9bQbPPdnwZpesOuARwg+M54xjNn
bjcoInUKBwC7suxnn30j09P1T3NZfECGDUgF9B/BTcm/XAB+vRqHoZyxIduAXVir7mmlvlyXcRk0
z2Xw4awy01lp5y5Ca8IFZa2ntJpbSo+YJxdYTCCJb35MFAi1a65NYZV+18lfxXo/Jo+pMBwcdK7O
NOLbG10yF1OJmarIwNXbzsBF297mRY8a4b6YezdTsOlWzVFtPkpJC7ovEeTL5aE9l8+5t50VKt4T
8zms1ge1f7THUK+if/PRgLzoALsbm7hcXMDeA+j+lGIOUQf5jHysUcql/U/HFJykg7jngB7OeaO8
AhA0T+K18SqMNK/n0G6dyQMw0AOp5o8pOP5qZZH8hmbuVJkAEKUu2PhEKIhHltxL3/59V6dUdQbs
LuyJh6n9WJcvjHXu0r77UnmuIVd30QJdqj6DhgX50bSm25SfqaIJUtRlcXcuhIuxjV3Uo61Xc5jl
IObMnqzyaZ5XV8n9XlSuimzGuUZjGkMywb9Ds3nI8i+TdmM5z+/3vv1n4UKGVJE6H8BzFM5M8ZPm
16SOQakT4PG+OzWdmY2/jad9kisKHA67bZmPjvi3hUgfLGUF46Px6jTSA5PW+t218blM7ipWDaXE
SgcyDT1xG+NVbwt/0L7KxZfrRrw4Wm98ixryLRhjDcPk+XNyDMZkal/l8Wz1gBpW/Lx9MHPLTczK
azG8ReQ0sJzXjoo6NRdd6DfJoIQF+BqIbTB7d36sjNRI07EFDWjekjjpC3ddb022fM9G+rBoPyv5
Jldrb8o7DxAAgppw8439NWeTbSOpgaXLVlGvccfNailwVgBxAx4YAC5K8vALZeLsYtU6lE1zeCiZ
fm/kgMZqgSH7zgT0JhsQKwDsxHuGwicGzIXq5TjVS6Ti0kMf88qgUtTkVW699NKiyN9H4HtognYP
fx7fhIL5CW9iYO6+eLU0zMpJW9tcopUYn8qcacCF6zGvWWsiOLiLWfY3UZaGJy9Y2LBU7ujLdAZG
7tg4kSFVd2tju6BKnT2SDx/TIv9K1SwerTLSqGX5zvKRMbtyt21sDXx9p1FGExJ4p+88Tdh11AEG
BWweLAjg9ZH7kyjth5JlhhMV+vCS10gXdFZD1Z7vyWJ9u36i+CC7vdqjtMQrEdiCQSrKlX0deIQL
WSpIvDQUr4t/F2pEpQI1M1a/y3frteHRg/oYRTMob/nXMcCMOGtbFzRe1bLDkvLqguzur0FOTmSV
P1/Xi6+bNr32sjgbAvpnsmTsZ8Wd9YkOpxJsDwm18X6yCrIUX25CEPq3BujloRAqCy70dYbSgX5V
JXE6VLddrkSOI0KMPhChaVv1D6o1TOK8DWPtMrqa0oXOlWxGmlbZP8HYZwMvN1NAHn3dZptNzsMM
thM3MDJgvwIBjd8tUtGN7pp2TKLcnizA+q3uVHaP9dw+SIRFzHBuMDAhKJYO/A9oB6AqQ3Tb+BG4
uq8YiClRqBLVWXbHmATsl5VELVB0s7I23FkSDQVexlJcc4Ccg1AGLmQg4p/H8WSZIKSYVKzKza5d
vDDpZUlmd23M0FK/VNPXSXm5btZDiWClAbQLaB0xt81JVPVJZRYkSjSDVbFjBLyD4UG3c9+uqnAt
gkoWAZOKZHIZQx4mjKs1ixp1xHZV7NEPa+5XueLVM7YUs3tmfzSdOvgXimIICFvIqH9NvvIo2pZN
msTUyFBeSRWvcuvlS+YRYwqkJnPBnrpiJ/m6zIOzARae7fUEt1b05rj4JWVKkdd9SmLgmvhti+kW
W9TNPkj9cJmdDO6Ip/Wqa8lkAdCknI1HywSiztRhQu2kGM1c3pCcFiN4a7A17VpYfkmDxKmc2lOV
sVJdBjZPEVaSSGnOh40eeJadRRBzasCQyXIkK0xg14P4CXw4cA3pKBHVi5v6SIoy6+ZEisCe5eXK
slFGVW6xAg46b1NBDL1I9yrgHgBIB3pgNAVAknJ+QvK2KkiiSFJkwDtTYoVGV3jyLLoZXejEieFy
goyw5iQpct3o1Lcgi7h3SsX0JNBugAxdhCQp0mk7obugnZZDoc4JvpEtaRFhhlfrs2+CMfyd/n+m
00X+zhN0QLIGYrop9VeKJzGUMNdFXEDFWG8ytq6TrW3k1Jy7ybXVpJkDHket6W4cOn5FFX6TzsRT
S/poLuxrPgEzSUp8tetBapn9XLvvILYPiT4GQ2P/MIo8yFagPxoTEPKH6Pqfd5FBtr8OER1hx9p4
bLkIoGqttuZbBdM4N5b8pEwP6fA0kdTryftogNGCgyjgPqIstRSAKPIXe03BRmUzVSQG1zRT7gna
MDIaQCoR0UgdeepeEJcyHB1zzUkCsIUFQ7fL8K1USx+kVTYmQK4b7yKScBpxeYIlc9fkOm40xDa8
xhi9URU9MBx9HzwEauAzRoWNKun8IHTG2rKk61D1OU3rWdT2Esv4pQzrZ8mmL1lNBRXF0cFDvAY3
PMB8sdHAeavFjGmpV4WAYCkHRIUcGMNPXaX+dcMdSoE/gAtGlx1UEudaYQisSMwcUipSeoRVrpHZ
J4d0gjB8UZKpsoqLCTQBoBs6wJwyKZM13EkYAdtb6cklkOJzL9F/yuVp8AZFlFcOlDqTpp0rNc5d
MdtkpDFbNeJqTj66+KINHBxDONftd+AVG17rNjIMRCF0485FSQ3RG1Y5JLZyCxR2mLhpwN4+ygiS
bZLfKVnavP+LgbddBTEbWuiAJeX8cKIWpU2X4PKOd3B1YMFaKmHfZYK7+pFi2B3GhQrPAkAy4sSo
eW7J2A6isWk/JNpHNBRcSgC4oj8mmWBf+VAUzhTuHbi3wojnNuyRvxtiSWbUa0sWKktVxIDk+SYr
HfEqkN6d6tbIf1z/bgeRCbijWAzAEUOy5ufTmtHp0tQ2zEieHFDmwNaPVLL+YprRhUWeTAIVD8UZ
JsgIURVALO//uTxX65ik4GfA8Ct40lJqugXAkXNTcNK273J2+cGD3lZ/YHATFJJ4njg3Zj6XSgKH
T2N1Uf1Ez2+tkYTvt50OVnfNxrjr5ROO1hECBBOSxzqGi2SgPOvK0oEVU5Xy/BFPL0VpYIJTtfA4
dl3w+bnegOj3zCuYaD7XDejLU6LrbIgt81mRf/T9fdN+ui7iPFD9FgGSO21Dhpex/c2JAE1yQ7vU
iqduQUBM+teualrXyurSQ32cxJXWl15ZWX18XfC5h/wjeDMq+iSaqRs8Beos50YlFUx+Ju0TWHHd
ybidv3WQdV3MkQn3Yriz1lqAKJGGtI/VKslfSZsmXw1SK7kLXDTr53VZhyqBX+yNVw95bDv3u9JR
m9Y8zaVRfq7VDyWGvelnhQXmJOLuO/f435b7rxiLX8ZWqsoGBnjSxYpMBm80zNFtbHMUGI4bLv1H
DLoWSJSI9OAU5bSh1jQmQwVt0u6LPd3TsfmSZOh90+HvRE5BSpj7mbnGZs5uSZrGKS7JtrBBfaTr
/o/g0k3VrHoLsvQuBoGO+Zk0JoYfdTqRv69/uSMv+SPmYr+9LhxYUGvzWO4AFo9ODeApMWneOvK7
ipzfRjXQMzG2GReTp1KWi6I2urYxY6vsAeIwGc9rRot7TaeFIJ9xDVKIQjbbYiIe8nG9uDjZmEOu
pGxYhmfGvskd9ScU+wzUwVnrq3px0y63w8B8qfR74OokyHbryVRXb5S+XLfteba7/Du4VGCutdMn
6Htj1qvQ3c7MPo4ZOnutCeaqdu3Ih5WAh1BQplwcRShvYKNpCy1Ae+J3FKTJJLI9ONULyPLurY5h
LdxG6aAP1b2cqvT1/SrupXFeWhM1I0s6GHFFuw9ashRYuCvvFFCn5YTdokX1rnmWf0y6k2dzJpVJ
lhapNhrxkBUpBr0t2S80Mw06tpTvddjNkAqgAlWsIWEzgrsOI0yvWqn2Rjz3RTApGQhXsPSxiLiM
Lg7gm5it7NLw8Iovdh46a4n1LHPwPjQN7al1MqiShWvHgusf6tAtVLRFZDTp0f7ligUzQzvKUHMz
RlMeeZz+0lsZk2c62gqOFV2XdajSThYXP7E+w2xs1kOlVg3olEfoOnkYzBeI2XzrT/3z2xd009RU
ZBxs2XEfqEqWBQ8FKcDZafOKYQAnXCuj+CSxtfEaqqwB0TR6MpRWREhwqJ8hY+QEd+rtken8kyVa
PaHkIhCsVZ23gPsXj3um7Zrongk+21VR2FTkihQMO1ZEHeomLsGFXgxT0KQsNGYRZNpFstmcEJNB
uBzCZOD3ONeo0ydwHCZNE+udQbDabjIXBNSCyHSsyx8h27/vigQ6SEOL55QmHonuZV2AuTFXN/66
7nuXyRuqmOjlAlsPmmDK9lyKpHQF5nX04bkrv6byKdUxyKU4gVbkXsm6YALHK+s/Np0BNTusIQOF
xxQRGXOPvv+45u6P4Hu8spHVq0W04dkwMTkxpTeIkW7d917ffuiLj5OpBnY/+2siqMOOvuNeLvcd
ezyMZRVG6EANNA5+NY2mGkrKOrL3lrDnRnY4I7fFPCZTPXQxq4escRMDbyFuNlhZGlpFBdi9tE1E
bz1HEQxnHUwmaOsBpolzn7akSWlUigFaP/J3ZeK2n4yN6wy119XD6boXHbmqqeFqg9JoG/3Szp1o
WIwB8HjVRnw3+klX+NU4eqkiejY9KhDQAMR1GAzGMm5z52IIKw1ztcoGvRLL9loLCLFj4rIWBZI1
YnetNwVH8NA//gjkrx55MttSQaGXqtyz5oMlehs7tNvu97dvuD/iS6YNSQ7/M1YyNO60llKUgjoZ
U22MiG7aR/Ef0V9HRQmOXuViwUJhqjzgZh/njfWxAo7Kos63k0O/pmyJEAXusFspuNwf2g+v/Ntr
ERrLMueD6mCns2oUTUxnjJgZlhI1zv+Rdq09durI9hchAQYbvrLfdHfS6XTSSb6gvA6Y98sY+PV3
0Wdmsrc32lbnzkhzjtTS1DYul8tVq9bSScmvLQtSTkg4TBu9DDUhKM0la0yL+GOd4R+f6sxooCMQ
R+7ETi7v6+STU5utg/CZGda4SYQ5do+33X/lqAEID8g4dCZRFHqlWTzbRgHcfV4OmIu0xxOVaK5+
x3Or83ViUitfk6E9jFIroAzLlPSltzBLWLNBBgenDDUS9IjbY0ILX/OcW1nMuRWinOWMOACDsKQ6
VVX+TPwPmAzcSrfYUkNXIVQgia9hH2Ut6JZDWx7oBPW2NruZltzixlO3E58XKa5sAwjdohuzaDKU
uo7X6vc7M6ectsJPIKtC3eZE+/uK3zEdiOeVPVDJsEBdANErTAajX3GVAqNTAqF1szz5H9tTsUMt
a8s2UN3dLYx8FIxX/JO/yT+Pu2qLROtk438Xwsvk0Gpp8RdfuPopQOCiFoW3HR7liq+UFhP22Oen
Hu9gIwqIceegn5NGjy15Ttytl+qUhtZi2fk5VL6ujfoaHfLBPeXl5G792M7vm3G08BQoS01Y0ZlS
Eua0sZMhGVPoDJtmjHpDaW/b0hz2EnfD9vbRXjVFIWiM/BW9BpV4mI3OOLl5lXyUMZq/PR2q97NI
f42sHv/i/bSUXDHGjjYAFHEvd8zyOuFK1iUfhQdGdwtCiFPQRJ9uL2c1WJ4ZUd6DVKa0TuwGm5Sz
/dRwFiSVsy08sFZz8IAncWCn+f62zZWAstA2/29hSkBxJRGRR3MkInb+U3jTO39OHkZ/CDyuq1Gu
mgLUZKnyehSZ3eU3FNVI4imr8dwdfWc7SE63ALZVW5+Dqc/qpk7zORXgwL+Jq39mUHF66Hz2GJcv
XVxwUCeD4FoN1XuLNHj9dt62p+TI/H4vRhCzMblN6uzp9rdddU+sFRF7gXappTerG4VtWIl7EsPC
IjFtDAFxo4RrtnAlcgIe8cfM4lZnF1zf09rtfJjxkD7msbs1J6oxsZbbLe08sKgDUe2o9a6BxHMq
igQHDTA1O/ptZdH9+LsEEK8Hg85ffLUzW8quNVYn7XrmLjCH1WfmZKA7Svc1CHxum1l91pyvSYlT
vM8BZ6SGc4K+5aNTR8EQib1Zpp9SLz44xhSQufkyTNlT1EkNfnt1x/4sUZV8t0A0M9gRDh0X6c+a
sGRrzmOyu73AFe8DpA/P3yXFw8SUcskAIB5NtIFbDC6aetLcZxQzJd38dtdY5lWW57yPMon62o4M
j8khN+KPaWdsiZkFPnpDWeRvqvhzl+qsrdycF9aUEOlJliWk7MhpHF5I9MCiDwAE7PE2DGb2Lh++
Vv2gcce1NziwAKg92iAmvi6gT1kVUzK25GTUMvCil6r8KInEwwZVUJF/FiT56Jm/64IEaQUdnZJ+
iF337Q5z8RuUI95UEzUjSpFcGkmzqUld7fwSLnrbY1Y/7tlKFY9JSCzHrhzbk9skvjy0kdWyY8kh
ivkbxDkcurn23NhOuvFNQPieci+p219GU9WRJoVYOR+o2/wvP1Kz3D4pctefi/bEWxrHLxxbXr54
CcaNdeiItTvi7MteMf3mBBikuGjgULG9z7pfDvd4UNsMHIKA6xUJ+oNdu20t4x9azkd7tL7c/uar
pxTYObyYKcqmapaddENeA6DpnOqCh7WH8YC5w9z2+PZ3w8UjSKmYNj4Ez+oajyDfKILcPdL6fnJ+
Rc7b0yTQKCA9QnMaPU9Vvhfc02gKpLU41bmfxf6+jTGKvpvNCHDro+NCgk9HI7fcBpepNIraUN52
8IgFNl/VqmZJDX7trs5OtJkCvzw14hg1IInS4YxXnkM2GIVNB3NSQEzYqk/aU0GRjbEIz6H+fqFa
zA7mx267KHvEW/b8Vq+4NKacdz/L+r4s/OIkUQL/3Sa+HW3LxKlOszMZOpDLyhmAhBAo15alUbTh
1OR2iIl0rTg9FUZ8YL0VePJTxvzAq8CkiGPRJ22QkC/d9LPRdZWWhSjbd2F6OR5nuUscFZ7T+TDN
KvkMGLKI5kdS/BodaOJKue/7WnMQrs/b0rEjaE7gvkJzTYlxKbGG1k5ZcpIcBEYOu0uS4psk5PPt
DVTXhSrYK8gFvgloJdiiL9fF0mymZpmzo1F6mEZ9MoW5KacfVv7bGe/GXlfiU/MzxZz6PJlxsnPB
SnbkxAyG/tTzr07yGQpzQWPqQuaKrUUezLSWMWwLgOrLpY1i8N12xNJa2bxrjfeTww9TVRwbc+v1
v9/8GZd9QnZBgL/y1QeeX1UdT5vKP7astgMrhhwfwPib0WisoDM6CN0M8d7tIh0iduUCuohjyokg
M03BNZVXp87N9gkGTP1EVwG+dsQFBA/xHgR9Cn475TOyIoEqgDCakzU0QWtOQR7LDS8sXfqyRPbL
EwY7KPwubr9IAigPPNk6fpK4NjnJkX/MOVK0HxUYRxI+H0nLNhZAS+PPvjE150z1EhN9ORszIBZw
PUtsUZYH/h4iJ6PJ0Uv9NlNQpHKxwZwaOCjupRaQvRacl9EMh+A/gAOqftJTaEcI0/83ONu7f4Nz
v3P2i4BI8XLbKVeWdmFMiVlVZHNoawNl4Ik5SMXJIsB97WOM7fTy621Tq7fbn3VRJd2Vth3VzgRT
jD+J4UPZ50HW7CKqMaOuCOEDJxkEi6g84+JWfaQqhrbrvNg/ClkercKHbg6mTzpWHc1svCNgkdF4
hyLfhKI6Rr1wW2OiDVnP8ka/DCIDN/syFp535Ji12gBGt4+dFP1VL/4wjX6/ySPyECVze6K1U20q
r3jX8+qjweeHGsj/gIJPGnLLTphx7x3thbNlk5duZ7c8lE1pAYXdRhvgYXLNaVpuh/PD9Pqzcflj
hAqzYfjhlz87Nues9a3IOzpm90Fwduwq4262oxijxYyGYpjuHYFfY/ljrDGthiSYdjHfg51CWxOT
Aco5Toqywfxdxo7LTMfgdOD+9TSXlsLy9LorLiItGgJLSQ3X1uXyPImputaU3jGL5x3Gcu76ifRb
NMQCDH84QdIUz5M1zZi+ExFqJuY+stt3aR43W17Su4YJnf7HlWMui16G8fCydBZs7OUPcqs5LaiL
Rcf+C/WGYADVKBqRfnay2YfbR+3qxoappdwNZCoyShA9XJoqGqOVTmZ4R9bku1m4RxnbGy917oas
v6+zIKNvrkAsW4qKNJgx8bS8bo6YAxCX4Fb0jrKwn7J42nNP4JVZbL0c1J9tXdjByOUGUNcjBl50
6s7qBbRYB0TVoUveh065kgnlzkBlPMvoyWzyDWog24VNP0514ztrfntmhikvjyiLx6KuLO84G3xD
mubFl1wHo19dioMmOdiuLCBylbMhxGCWbebTY+5WW0DTj14NNaRch9dZOf1LKx5REuwCeOIogd8x
3c6Jmyp6auo8S47xGIt4I4aua/dtU3lRQFvX7HZ233UoOQ4swexAbGrexldrRQkO3MjoqWEqGcVo
JQQ5nLvN2OBI0EruKZ9C3npH33FPt4/DqhlwiGEyEMhmJLGXxyFJMVzbyJoeE9fJtySb8g1xIhAX
01YzAvs6IXIRVJcVoewA3AvGW64adE01j3h1IZg6GGsOZhRcgi4l833nzuavtivpHhCcei+boXjB
Wz45DGYuPwnDFY+yMr/ndOg33BZWF5hJFm+bXoJjiyXxHVhC6CM33OZpnLxOEyzXQtO5MyxX99nL
Bb3TxAW+mx1zawb8Djw3rnfs7OzeNDLI2RaHN+4HTivaccCrm3i9YD8vzRUtm0gXOfRogI2UtlBU
HJPtNE6abV9ZFRJuzJxRbArwjYp3oWWT5e0006OMpp+TfB9V0wPLHNxz+a71dbLGKwfqwpryzI0r
VhpESHqMQMG2m2hiBBNLnUcnMez9lEXFThYEGgpVXQc9psU0V+qVj8Pnzhe7/LyzLUTVXOL/uadH
ixgPzJjvYtt6N7e+5pteVZoRaZHpo2sEZY8Fl6TsXZn6Q+HHiQ/abHdfFb8r8aOfgBoq+k3Juwef
il2VBLTQNa3U7BFZAujaQR1gA1WAf1POcI4idjyXgh1FmmSBVxC5mXgfPdq0+Geas0Zzg66ZwzMN
dFbIj4BjU3wHNH28azAxdZz4UB06UqBpxVvL2YxFmz8SXASaEv6qQQvf1sE9uVS5L/dPDDYGvpcz
YQm3AAX5uyrrPoEpPg9kUmhQBFdPjOVjYgyCgCwUk8TXSAZLJk6X9tHTsK9PS/1nOE7vRwicLvUf
S2PtKhlRjCnBpZswkI7iPYiypRtvqds9GyV79pvxfrIxhdEVfkBAkKo5D2tWwVXvo3xnIiu5egYY
kWMPNl72jeEdeAuul9ECyivLnvqhALLsBbNkyf52XLsKOFgpwKI+W8ZagHJT9jDjaWmPsmZHmdV7
1wsTJ/nQtOXvBjTvQG5wTYn76sgv5sAQ7gBmY2IflaNIJl5kxZRHT/PAtgOnGz+FbtGo46/VmVGO
grAgd2pJXA4FR6PYEb3czLwFr8WkJca+yq+UFSkxdEobCEyDH+NYgy05pYa7weBYpdmly/XgaMEI
MJW4eRZhBqLm4ZhAba2KuxCf5fdOHBb2vU2Ob3GEaxNK/t1kdmOmTiTDSGQ7iomEpE62RU4Otel8
JCVUE27bu3T2a3tKcMRwLCQtuDOGVpLae4MJ41CN4G8vKhSSa2+S+yJLo92UMqFp5lyGrWvLy46e
XTsm4QWeIr0MY4e/nzyou+byByVIH+PscHuRl6frv6ZQhsEbCjUYT1lk7qWdqGbahxWobe38cSre
U6iSlsO21dFura/qjyllVa7RjHHcLqvy2NdOxI/SLNotxo62MzN1Cb9uXcoxrq2yTvNskKGTvNT+
QSbNLvFfov7OZDpcl87Usu6z3aJj5bGkYX0oXP80t+6xHIunxukOueXdeRP/cnvH1k/an8+4/Jwz
c6RKJxYXRh+iVv/sduUXFvdfi8h5+f+ZUaJGh2m72YylDAc7OzROE9hsPohGx5qoW40S3WtjGgFu
ncZwYtVn8KJ9NqP4yIT16f+1GhWh7MSDV5F6liEp3Hd0BlkS/mmwQROiNC7uK9WIsR9st2wRBcFM
vckBFXaLCdOln+nw+fZ6dIaUWOgnJfjrnFyGPO7ueOQFmWOfJt8P50zXGFzdoYXnaJmrR4VFcQSH
JE2VEbsPueTvrfGR5fanttIdotUFgSYanUz0l67EgzCFzOe5yKYwSvyNYaGFLeufZVMdTLfV+dzl
hfifmIdcDW9XsL6AuOvyBM0DpvW5CdfGRAXkJKMWoqO2tnG8uqIzK8oWNbnLh8SyZTizNKjGsBjA
gNbu/Ez36VY36MyQEsKjDkOXson6sPPrDWFkX4JtH29yzaW0GubOzCjhm1AxumCz6EPQ5QRp+TBm
D1MnA14+iLeBGf67QWCkRbNxyTYVl/OtyTHHqhFhSoGRbWw0pCNLd72vrsdbWE0ANLMx637pBVRm
sePV6RiK1gg78jyTo4kQR5IxKO397eO6ukVnthSPA/IXLOlDNoZj5+w8zvfJ5B9rqVViWXzqT6Hk
Px/uzI7icxHz5gQDVghzk7V1kVOShO0hAwPIHt+0YzYF8SRBwyPiYPSnH4nXPE5QE7m92PUPC0Jc
8JVhB9UiWG5MtMDMnggpGOzJlpoyiL3vbbwvY9303+pJxsPuv6aWM3h2F0ZGPg4ewR6aUbTpHHtf
lpNm63QmltWemTAqnzcmCALCpO8wqFbc+5XY3f5giztf79qfVSju3ojJ64XsRGjRH548OvzHyAR0
zR5AtIOhH421VV8E3Atp+gIbMZUFYdBPJKi5inDOoztZmh+MbIoDqE+/UYr19UVwZkdZFfNEh4ju
4d5IX9zyZFbPwtA879f2Bgg2tEedRUNNBWxbdB5TijZsGPc8QBa7af1ke3tv1qL4mQl1kFCQoR9z
c8DeTEBnZvMeLItBP2YvttdGwW1baweHmgSdBVBy2+DxuXQ1uHI3ThmixFDb3+faRcpvHlnc/NOR
LBiSWjePs762P/aUaJGNSU/EICEembLPPkY9x6j9IgQ/sPmtLGCLM1DbQs8XdQn0s5Vg6/pC0CTv
RZhZ9hZ0me9kVryp7P1v7Ds3oXy9CnQvfQ1a6TCW/AdpvbsZG+RzUyfcvLpLZ0tRvhqI/qp+pC4C
Au82MX0h7J3X4olWb6kO5LO6QWemlJsd/kDsai7HkI7GwSv7wBvpj555QZMOz7d9b/UonZla/n4W
5gajB0TUKKEk1SZ7btt7WvzVUTozsQSmMxN4+zEmC2RCvZuczPj9MPgvXlHt/c7WgMzWAuq5Kyzf
9cySbbK+EBa+m2/3d5ExvmBuKtqALrTYTDjCtCMBAGGb219wLa6eG1XiqmzsmQ4uH0ODV3vWQp/L
oneElYfbZnQ+oYTVGqWBPgJ/dWhO5iOrh41rub8AJQqKQQdsXV+Rg17SKy/Pq+bu2Wecm1Z4oocp
tHV2effSjvW7nBrHv1nQHyvKdysj0ObbHs5THGfb3viQl5gfbUfMgPmaCLHu438sKZ/O4FNfORRK
icUwb+Yc2DlLR3ayGhzIwpmE2XN0GxXPq7g55WZnyrAoH21SBXn2XEjk/f7JIX9xv0Iq4X+mlO/W
8bn0vbEVYTmSrWkkW88b32VeqjlLq/52Zkb5aKhloMRGAHAHPuQBPJhB63fHKlkcQkeVpzOl1AKq
qrH7CFyYYQoGbnfejzTbeeXXRkdSrbGjEtJhtpy1tT8JyLmWAY/4wQFADXTfgbAmzSYtX0dN7c42
6Qp2B9W+DgLnqFna3QerNHc2cU8YM9tFJb+3qvTHILTMXbrlKRdU3ZpWjG5qHzI27Ao3vzcGf+NX
8T4rvU9/cXb/OMerGvpZhOCzJyH3COcAwmvfzEOQI2uJwAgd67orukUp99MctVyg9yDD0Wjfg8Nh
57YC3YD42cnp7v+3qCUsni0qHhvfZYbfh075aNp3XsQDYp2K7MvfmAFaB+NpC5xEWVHvTl7hpHi2
12V5lznOth6BqGfeI2Dkf3NnAD/yX1PKisw0dRD5UKEc+acGGi+e2BYs7CJdqWh9k/7YWf5+9uUM
8NoX6Yh3ew2GrLbMDrWbv1S0ua9HoUn9daaU6Gc11eh4JZYElOIiaUd+Zv1meKu62GvaevbhlOAX
o9A6Y2BEhhgT27uNsU+z9qM/OAEqWJpX8/qCMGWHGhv2Se07OSSTruHguTQTGvSTdaplv5Vi2ADe
pDG1bPd1UPpjStkmj8UdKzlMGVm6SSvvXWa2wey9bczzPwk5+WNG2aLIpGkzd6PEs5Z98dxqTyjJ
g3Ee9rcPkm45yiaZ6cRH2iW4NhoJso0uEGjST6VuQHY1e3AArgDCAtyi6q0xTyD/NmpLhrmbQIfU
f6iJrl29agKDEaBoA6H/Fdc2NZAiuwKvpLLz97PfIX00d7c/1oqbgUweNU+IIoFjUVUqmL0Wg/62
L0LX+CbpY+H7qAvtMkiE3LZzvSmYcwdgB9SRWA1MXYaCfmK5UaF9+lQ1AOl7XuhNZCsrHZnjmhkf
ywB3KZBOGPG9NFOXbOpso6JPY9QbUOeLiwCrzx6dBhSLt1ek9PcXfwahLCA2PjrgS91YuVfTKgEQ
nc3OEw7QhkzVppk+EhRqDHoXya8Dc7ZT9L2o2anzs8Ax+w8a+0v6c3ls/6NZ7ePJviieX651QtEd
8UG2SdD4j+X0EY+aIMrek9nYtPWDPTyx5KmsP4xQXE27oCF24Kc/W+eLJ0PTxZCk1e2T/LPmRy1G
lR8F1iiAV7ADYI5Sf1TUi0L0qeM89VsndDbdZpmV78M8MA75Lt4bmmz0+oSAzQYYTDgU/OsK0MHz
mvtD1/hPLJ52c8Tvc2Zsby9pzcRyU6JwiU4E8FSXn9koa5BcJMRLgoLaD05thkn8ctvEEvmUjwaW
gcVtUbj0rkaSpIj7eErL6htzfzbgtqflM8Cbk3EntUTFKwcEuB4QkGI92J1Xpz67kosRLRADTP3f
RPUTsGi/ecWHv305+GJAASIEgrRfydtbsM+KmaT0yfCAcO+OoyM2Dq8CS9y72jm1tQVhU4B0g7wf
pleVU2gNkZxAb02emvkw5jwo5Yci0WTtV0HSB8IZVPVQ/AXh1VWQXGhdHMkdBw+E6sEpsn0h2nuS
H0pbxyN9tZrF0oJLNRdubFTuL52NC7+oLWo7YZOmv/pheG7HmAfJUGjuyNUV4XMBhI0gBpTZpZ3K
S+Zs4B0LgXokQR153wbufuzr/Lmgb36YYk0EE+0wBeIijHeotirE6ZrC1myBSWg+pK11kFRH8HwV
Dl/NgLMFUQDoBXXyYR556k5N5ISAfd5JtBcoEd8m8NNHdbcnJL03msducH/c9vW1DUN9FtD+Bexy
JaHQjNzIKvDAhmyp/vFp39jtjoPe67aZtf2Clgh2DPhv5IRKEBojQEtGcD6G8cA3ghsHO3G+SHzL
Ii/f+g7Bdzw3pbigMViiAHUqDWdpCFDkyZc0zh+9aWrAfxtr/HDxs4vItxh7vUUdMPChEnzpG7IV
mFHoGi+MXLlLPbBMYTibVO1mrv4BtxUGT31NOF/dMPDiW3QhOMdgxqVFi8wt2lzYMFv0hypqP1gA
sQsty60C4cSFtKzszM7yO84CbV43GUnK1gud2Np7czgY8kuZNYFr8S11eNA2361pfBZTfrztKleX
CQzj9gU8DtxduIgXVzozHM9G3wNM5oXQLqi3JEL+K8Rd03v3nqy+QVRYkwet2/MwDoAz50IT5tJe
Wg64U+TEQicdoHU15TuX9EfPTv7xRtR2ten92lEAKPaVpYNC5koJJ/M8dtxNHRomdKFlqsav3Cr5
pszxUa3M1EkIXPsLuhSYumMOWs8YmFciJXjsJo95VRQmMjr0kww7E+QSnu6KWTMDlgxEEDA5XrOQ
G/6Y1bJro9Ab43AorPskEy9+1T/fdo7rj4dpFQ/kH+arbLWas7pWNgDga3shk411oN+tauRBnuRm
YEbgerttbNn5y8O9GEN6DAAl0go1aDVlaWPobYInOp3Yy6F/Qc0/0bj72or+Tc7QRYLSm+IONAWD
RF6nXgi5yEMcm8axm5e6fk38B8OqNdbWtgknC++sZZwCCkiXzs6rcsybdmaoaCQFKP/AbwXpO7C+
5qfb3+76NgO+xkFK4yEvhJsry4I0zQgGDpP9GpC3g5h745J4D8mVjaiKvc1Onhy3qai/3ba6ujzQ
ei6R0QZBx/L3s9iR+aQ3wKFIw2EwtpbVHyHOCnFR3W22agbhwoUSAxBEV3vmmqXVA/UXlovuH5vH
XWs43wH8Cm4vZ803AGP0UT6B4gjC8eVyFqaGyTXhG8QeP851970G00gloq+1PWjqT2tL8gASRhud
gJlBXRIeYm1H/ZqGbtM8TM33boSqkqPjLlg7UfA7ZNUYt8ORWhZ8tj+uWwKEz6UX5tlcB/HsRtuq
AjH97c+2upblbbl8NDALKp8N3xLMrkNOw4mn96UhNtxyHgqg126bWdsdnCFk1rikkCAqLh6BND1O
ytgP+6Z8lhEPuWsAKyy3Ijf2t02trQgTgQRTQZhSvMKsFflgQLQsMUKUv58cg7WBHw37Gdrmt+1c
34V4xKEWhK4m1GThDpf7Yxh+iZp0Al2bllkBtLW+MOhN0VTcl1VzZCP7m094Zk/xB2haRxm+oo+d
svJN50HtB9LDAQESPxNC8xGXm04N5+eLWxZ/5nyJNfpZKxgymgaU750RbQQxvg5iAsFx9k9SvHTo
pd7+nsvvv2VSuXxzPEzKcoyN0AJS18HwL0Sado3TBnQo3n6ArUUhCP+1lw6nsrrRTORg2Z0ZzmAm
iHMbs+d8bxW6HVPIgZa8cFGtxNQ03qwIfuqYHC07h4q4mMKWpIHjFJsxMw+MFxsJ72iQvsQmhX6L
sZNOtCO9veHNDJoNHQXYyv2CeQbINeKIg6FLHb2ReTL4U9VaYTai51XMMPNYNN9nVgZjVW0wZBHg
gapx1xUPglHMkKJhgoOoSpZ3UAAvEjxwQ9MbNumcbXz2zZwWxuUMSlvfqunnbfdZOfYoReHdieIK
Io3afR3Rgp9LD/Zk721L60dqxKDG/njbyOqi4DaY1oLXoP96eSws3xgzi5ZWaMhq6wzvS6N6LasM
w/e62bsi1UTnlTsAhnCnIdmGlIxaIiga+NUsezMso3FbtC0GfHQKXWtLAjUCchxMoGHWWDl2TUma
aPLKKYyLej+gGUDieDP5SVCRYgu1mgA/S7Oqta06N7n461lwGfocXJ6yMTFcIbZGF8ugNgoo8+rk
cDRLU/mG4hRXWx7BTpJ17+0yCbLUfSKshvxBdW/EfGdxHcxAszSivN17K8JJGlszNAClmaLkZ8vo
PYGwneZ06ezYl5+wFCnYDgxEMJdAHrPy79LK3rBCh05cM4PDBIgdyjkoiin+7k2QYW+nfA77LtmV
Bt/JstvWUkecsObm52aUJARqKo00ltXQIn8HWNoXM26Pt0/uyhsdIX8ZdUQWsgx3KU7H/Y7I0Wqs
cPbmTQ7QFqdf+3bYpa23jYZyJ6NP5gDFk1lHoLT6Df8YVrNFw0O30iyqOWwxtm83UQA80jtgPnd/
s0CQa9uou2E092o41+7dmcvKAiCyezcVBmj2XkgxH9H9PQwlCEnFBLXPI7d0QNy1Ywas5/8MKxGE
+SCdsiwYjuZyy9ICY6tfKwjbR7I5lfXGYDr1xpVMAbf3H4PKVppNagFVDXcpnXkbJygkdTG4ePJN
ZJhbzVdddc0/ttS3mS0M5H41Ir5MrV0Tsa9sLE+Glwael+wcO9+nSf8wR4Bi5XeTiI82FY9FWgRx
2f9F1MQZtKmLXGJh+bg88rnIMARXxySU0AI5xJT13Ra82F0agAcm7jXutJYznFtTAoy027HqOxyX
iIhdC3G73q4xkxwHcvK3FWBNefxPgRHl2597xZVAo+Yu2tCQTANhw+UaGzakURm1dpiYzrQn+VQd
PKeyMF1aDHtQtxTIlvh4rNwYSdRt0yvHFIO7aCvgQYw2rHpZONEMsIeAafwGJ7S80XsHUliMf/ap
jqxlxX9BcQOGBpBRLFJty9/P7r9R4J2VGS4JUe8vN1xMu7LJnxprvBdtkWo8eOWZAp1F8MuCuwcX
vKrlV2RZadYl8qKp6YPB/9SjCASVoD2RT62h2781Y0BYLj1B4N9QXLhc2eBh3HSY4DVll2xd/qkz
v7CO30UsnHvz7VcgxshNZqLahOxIfR/HuejR0DZNPCnNzw2Sd1AGvUd9QGNmJQBgTgTAQbRiTNyE
SnSby5k1INKwQzsyN3MT72KINb/d9RZWGY+hboFEXbllY5NhzAC62GFm81+Mpzso2KCXbehQqutL
+WNH2R3AYk1QjsBO53XvZBeRHeiGdTp6a+cIj28sBUgJcnUNeSRvHXd2kAElwx7DY4dotA9OpotP
q2ZQbYSiBJwbz8FLT+OedOuow1ryvDwYlAQDQHZFEx9vb83qJ8ODgqCyCd0YXzEDUZFy5DGczEIS
nrHumQ/sdNvE6kqQkyDc4Xuht3S5kpplQOSgDxR6PEt2PGZ20EqcTIzyW/vbptZWgxMBwn4EWXSG
FQfgmd1nrDBJaMZZciJd692beaJTGl8LAmB6QN8ZmAjcU8rVAXb3fhLFbIdF9yPLfpb+y0A+YCKc
tG/FMqGcBNJdil7EUl98pRE7i6N8dNPa9z0SiiFt9xXY0XdG11PcvelbBSiXyhVE0xfSUtwSqNJe
bhLAoj7konH59kD4Hmwj9XbUK9/cer40otx+nc2nGXMSbtgVbvIUJVWFwRaDbSHPDEmdzNaJO625
w/miFOfu7Cqz2GjZoeTWvijr95bTakTM1q66cxNKquawErpO4OsBiC59wHQYWBrZO0wC7BKtCOSa
26HUAPYGlONAQqBsUZ46U5WW1A49I3scIXaEmuquNLMURefqEEf1j9uHaSVDWkqmaOOAehLi9spu
MQxJL3HbDjHdsgzYkSYQdVoFkG6IAq9BSghZnXjTFeO4d8yq/IuwgfYRLjTIs4DYSNm8lgF1UXm1
E7puTYOpnKagBQ91kMTS0lyBa18W3TDQd+NiRwVJiVCOIXlN2gbd9sSiQcOnrxnj39tpeOgysL+h
6L+9/WnXQuLSYgT7GZSVr8oehM425gVzJ+RjHQIEgInFIoH4kaXrWq0ZQj0apIavRKy2EhBnNido
tCNUUVntJgnh5sq9A6Zsd3s9a6fAQ5oC7BJKLMAOXEYPvMxADZNYeLAMZJsMxq7N8kdMcW/6Vsdg
u7ZXPrix0Y1DYQYNuUtThE/1jCa7FQ7YKtN8gCRwMKLkNjtf40o3TL34mFKyRVHgjzHFMaASWAhI
BOHJ6UYbjtFgN8ogfPE7AhYoJd1Oq4moM6iccXcwXER4YYW42x4mHuZzF84JDbKs3mRyIenXEdSt
bR2IZ5BmIMmAMyqXGcRQxaIjghjZ2psufeHVbnCizTzqSCtWDYGvGUggOAkqfpcbN8lU8FnUJGyL
0fgGqjqU35ypJWh0d17JMZ9nNr9vu+WK9zuLgCi6lmg84mK7NNmnZCqNuSFhGnFnE4kRyjbMhna5
UfzFCXDM5R0CUk9MN6pVRjZEqO8LA6aIOwb9QJ7mrBqDbkh3ndc8v31dyKexqgWCdPVSZiJJ48hH
+Khs0IeCoAOIQXOErs3bhC9e6/vIOv4YUvYs5bxK0QhEDBZ4jgTJaLlhm3X2Q+UUMa7tedENSf95
++oguIT8DRkcevvKoRtMmkPlm+DesY3nPBIbZEH7ZvT3t82s+CMklXGz4MmDUW5v+ftZckVZWke9
Ke0waumW0Xkrqf/NoHXoR50m71nzQ6RW8MUF7QSyy0tTfsM7k1ZYEemLo8whXx67G8rT4+0VrZoB
TgbLAa0Ano2XZoaBpay0Ixd4u3IfAw0Ux3LXxuPfrMbHXAcuJsR7lSrUnfLYtmfDDXOT7qbO3EOQ
Yse0g+NrqwEN1/L8AVQMTZbL1SR8lC3N4HttjpKsW0HfsT36M9O4waoZ3MPL7CaGO/zl72duQIjs
AOuIrTCtooMt85Pbkl2JKHh7b5YtVm4SeMAfM4q3OQnL+IIUCIfITjdj7fUQsyh1xFsr1wcgN4B1
AjCOJ70KVq2cjjZRlCGRqeIdejxBz+RDwt08iGxxsKtp0zdER9GxdpAosggQgJpohKkFhHbgrUkN
7oZV0hjbPJp3EDXtPs/9/5H2Zctx40yzT8QIkuB6S3Y3KcmSbFmybN0g5GXAnQQXcHn6PynPjLvR
PI2j+S5mbhyhaoCFQqEqK3OhH9OKud8v7+TmGjFGgJck+GMh2nr6wagP+empYQh+Ve4/tLk+h2aO
krdVF9o+F8t0o+dufjW4CVGE3e2F/rEs5fo60PhjM7vmtSi8W067iBfDtabNoc7N4PIiN90FBTT0
+9Dwc+Vnec9LDpzrQK6dhGlL5Oup1wVjqXXj7n8zJK3J90HKmJWeed2gAInLOEEyVbD/aTVAlJx+
skyzLSiiueS6GAogPi2zDkcEZkWBc/PzAGyMBxLkI3Drn1rhYPOdzcE2r60cYjiY+IerH/zcO/RM
ReB9GjSAWsXEP7zvX85WyQfJXPoaEGFOLPohLhMzTCb7vk86RdCQpjL+sYPOOhTeENVlthGABfSi
XfLfxO5Qcz+sqhtTaB3Kg69U3TjNrM+NSSFK1G1ZsK5z4owbQyj0PIQmYR6mDnr7NQdLv689X3a+
7W38szwpxJNa90VjYRsr3X9kA6b27P6WcU/xRt8yg+cPnukrkvRMrl6QjteaB45An/f5wRJOfj81
/qcp0VTvutPY9HsLkQCifQFcogso8KkLijzTHJtSCMz4mR3qk3ObVR2q0k13W+b9V1fUV9qi4t/Z
+m64t4B7WJ/JZ0zWI7MEqWmGXQRF50d/7PtwNvhfftsCiNDo0IufgEV+/5cD+AEsRiZ4s864VVGT
WnJSMPrgdrFl3qXpbrAUA+2nx/n3Xh6bWEPk0cVc21gTx2siLiZQgAkMjGlj81gaGVIbTxEFtzwE
RKorSywgiuhAndpyoTrs0Tpx4qWo8Pd7ywhIlvpQlyYqFfDNM40pNWSBLkGWJsvNFHkLcL+xHjPL
ufExiZP53zkf0Kc1A2vMwfZ/Rbm9Y+lrmX4z7PcxEvy9rR5QO2gsOA6mWk6XKowSpUtILcYVnia5
V4UdeHQCPMwgqe2rUHFSU/ofa5j/xZ5aoKGSNnZy6gS9Rw5C5fKn0DANfICuVDBk1Y76dZy0d1pW
BIVmx5fdc13En2zrb7OQBATZMNSRoFp5ukiLZHnv+7UT1zqUdNryy5zElrZq95XPc0HCgn/QFxVb
/+Zi0dgD0gQVOghySlUQwo2OOaR14t6lQSvu7C7/5pVeaGgfDfOG6m1kJe0+N1WNoq0AgOY0vhPB
GxQAgNPVMjIW3QB98BiakvMV2HOnD82gi12WkexQpnV/5QyLG13e4tMM5W2LV6AjXroYVkPJXTLa
Lyu4lnMzHvs59jx7l/oqyqCNCACCd7yX0EVEI0SWNRmt3nBGQf0Hunwb86u6mncJ+aQP3bvSk99L
ObYjRRre2Gmeg2orBvvfZzBcXM/WpDCxEWCwFJx2rAW6SzJXs9YlS4rHFInrKiVo4xuPOIY+mN/q
x8ufZcsJ3VVCe0UrwA/lJ8CCOauO1biCwA70pQUZTV7tujz7C6PrH2rzLxMFrIk/1X6+v2x482Ot
Jc0VoUzw/jh1wsFPi970EFcsF/j4vp/Tz16CpJWOloGmet4snmJPjc1NPTIpZWHdgg4daFfxnG7p
Qzq9QEALD4+gdqpwYd1tw607Gxhp16hDbxKY2W/DeTkUwNFnFlHdiFvrx6sExUKCGTRAcU7XP6Zw
nnRx7bisJncPBus2zF1aH+xxsAONoDd9eb83Uo03UC5Aj7B5psUCOmXB/NKz4yx7yRPcIpoTkX4J
BsgiLEto+iqQ5dZur10iSJmj7oRVSgvs0WHA8KoZk3p+6bX8vgJSMPATrljYlh1IsEAQEBiJlfns
1A4jbpqgiug/CMON8sWORNlBhVBVR976XsdmzFMzORNsZl5vxhrLHtmS7vXURcq28ID1xevlb7Wx
JFxCYHIj65V0NjsCdlavSXIsqS7itvv/ypZUJqTljCg+tgs4ZmKd5/skWQLHn+4GropjW2fuZCmS
F0yETsJmhhlDhSJ9af3Bh+xZWezHOdWDyuVg6snB1Fl05susl0bIqT2Aejn5OY9tEVYibfCW8F4W
4Ib3lzf5/ELCKP46aIobw8G9LwWglNDK68EnHSdZUu/6FsjnpBCqiuj5sUNhbUVVY1xm5XOV1o9u
peaYPY55AxYnLXnVMxCXVavQXBYbLAla7cflZZ19WIASUVJGFRvICbwBJYNmP6yQnsaMOdSGdppL
oMaGwQmQv1UqDrOzHXxTIEH0Ap4Z085y1mSLfB6IX+NIcMu9pRDGfoWqXqr4TmcHD1ZQBwPf7sql
gum+04Pn54DwpUsKK3gy8MyKy2wVOdZTsK36iliyaWsdDkcpjIDBXdo8cKJ1LncTbJ6tX/Uz3TdF
cTvbfZAzFbHO+cW7ruvIlpRFFJ7JMtfQjFgslH7MBow6GXruHJpcPJmlNYAdSXv1C6D4GpCv7xnV
VWDqLVcBa+IKhYdjQsfgdGfBUE9YVXoGNMyGu6m9x3xX5HAV3mpzoS6KUiBNBlXEmdBF7hc1xzPC
jFPPHSDN5JYhAB75vuoaaJXZBegRbNYHhBdFOOuVFjfVPP0HJ1qzHCBdV9iKXBipLHChIsr5DxXy
GWT7oV/etM7BsPju8vHbOhPHhlYPO3qFotToWq2WmbE1GcAH1prYjVX+/ncSnAdVPgeJE8ZBzxT8
7N42Oegv9Iep9XugxfkYTizjodFkd7Qz9p6z/OU3pRYZpBGBsaggrmcPJsm+5LyiJd3gDI4Rz23D
QqCRPvqL2Lljdz3QFIrA+A+dmtsJfPbv31/0sFaRxDWwmqtPH+2vL2rQwVYw7ILMd2Z2VDuqCbCt
IODhuYt0GHgGgPZOTfCpL6Gc7OJYtGXsTe6hqj10zh5m990pEnYRc98rmg65C2huTi3lmdF2xBn9
B12PMYIaVH6o9ypk/JZHHhmRSVsxFeqDvQG5rgPYejnxb8tkKTo8Z5fcug7MzKFhhTkQU269DHZr
GYJZRjwOZvIMtNtXn1H7ES+pJZqtpA/BYD3sK0qS8P3egFYcHtCAuYAGQ9rAmcxOpqPLGLtzpu+a
pEkDppX61X+w8lYrA9mMd3aHT3mV9h2mzeNhAfcAyAXncVK8jjeDJI4xWsGY2dRRfTx1hZpiNr9w
cZe6Ew8n3TwkNn2eu/zOnPP71vYO2qA9AWQaFSBov7y8rbMMgiUk6dhAzCdJF6wDXg9sbmWijuvf
GTS5AnnsDsxUt1Wt75buaVzM2Pc6hdWty+fYqvQY61GPb8cSB7nNmljYGP+yxJeFTPHlxW2YWWsc
yFCwsaihSfGiZE6TTwPuuNJvr+jQfG2Ef8Wt/NdlMxsxA2bWUSsD4RiV1dPP183M9AYMYUGR2brB
dXbvLTQsu/bOL+an/82UFHoLIRYTA95GzIS9N5j4lA/zru5ykGQraVw3l2Uh+0Ipbh1kl84XpZBM
G9bzxWZ91+rP6Tzc5LoZ0YHuL69q/Q4nFTiUweD4KxQCpb+zJGGe+tTtl9GICUm+6BNQxeD/hj6v
ImBsLAhmVrk2PBhRSVx/xtH1Yc54xHWVMFDNJPeD1eBxmr8K76Yu3geURWhbFwSYLJIOTNhg8vHU
kp5WqBM5WNBksF+zVr2iTaZYzOaegZsBHwftbjxhTk14cIOFeBxHKE2vBQoIbMriKntfK/r3SoCe
WoGeECo7o9oaC9+d5nGBE0Bceue4eL1VwlNcIRu3FCA3f4xIXu1rogaaeMA5JROPGWZEd1S3VSPk
Wzt2bEX6/HVt5Dl82ojtWbvN2w8jmFbmrlLAcLec7NjK+u9HTkaLlPR1hRu36SEOj8Emrei/6OxG
TO8VPF6d7NiS5AGlY42U4ejGk8fisR4xz0T8wJ2d26a2VDnf9ua5eClABdBEr/l0Wa2udVbXwN3y
ZPwr19omWNy7hKqQxZu7B4ySixk7NADkOx2cKTWS29aIcU3iVdC016R2Xwq/iMA1+N5O37p/f2zJ
gC976FCCefOHge9aTwu6ybgTRvbp/cHt2Iy0c7SfzDFzsaRZryNb8z8tRRJWVFdMcW+kYetQLN5Z
YIYBqkfyBnMyheZD2zvObTcBz6A9gAuPW1CQAReO0y1J6BfjVz4K1aNn+5MhgYVeOiKr3A5LkSHM
mH1Cipn3X9zCDjCOaQRtZhxoWzxd3svzitL6zdaxZgCXQIAjNxJyjWHe2MQZrh0UOHRm3AOAlSN3
th7KmjnPUA5wvi0UDKgVGaB7j9sgJFSrrxMf07WEJlqo6cuIIVGmIkjZ3AcQOiAlRWfFlcfoIYA2
j94axEa9fppnN+QgCw8svwuSplMkNuvHlC/MlTziH1tS/lSOvNfG9X4xcvuxJWLHfXYzZstXt8q+
EFdF+Ll5+FdJTpTMgK6S86i893JQkw/gGhzMCIzRP1eOB9LrilVt5KKgaP9jRgqdQ9W2XNNKA1OZ
0GcBPectoeMurdNnr8pCxq29xftw7NmXy161vTywKKIgjTKT/ObrXK2o09bXY2MUX8oOsCsx0QBx
SAVt2TSENwSAcKjQgTPqNIiyqW+MJdP0GPQRERvGXeEiUSTV4fJ6zrvG6ynxQSIL90Zn0ZESUmol
jcsM4T/wfXln7NL9igQZdtYh2zMlEmTT74+MSZe36WfAcAOAhIaYHuS2eXCX7LNdf65dS7V/m3nC
kSlp/zDj6WMorDDizOT6KnXLD2JSXnVbz7G3YhGSK7QOzh6WWe8Oc5XgM9mCh+DiD0Xq5UFvO6Fd
otTpeHtjSUPoGGNC299f/nZbu2niMQHvALUpeLFOXUTntDCmNZquUYRBSbrtvM8OiLcG9Gkum1r/
lBxEUCoGggHPFjSGJFM+qtBF2hY41eNz63wqm8fK/HzZxOZqjkys/36UDKFBUtijR/W448VtbnuA
Za78Xul+MlRjGZumbDROkDjA7Q0p5bbAGd7ndoc3xOy9pN3rtNShP9TfGaW7y4va2jeMuKyXECiC
zpL7QiyGTV0sCkLToe/0oeb092C8U0TDNYbLn8dG3o2++UqLJgcLEzqy2rxk+oPf6iATbYZd7abg
7sNIOXBqS2ibw24guqpYurm6I7PSJ1sQgCHf4epviBMc7Xsgafc2VRE8vw1ony0PcAA0LHCtnN0p
hT1xy+pQ+8KY1S/uA7QziF2R+EHLhketzgI8CneZ8RWPrAOxVbMaW1cNqJ//tS6tcvB71FULT48J
e6AQm82t55K+tK4eMvO7XnzVuk5x2raubDw5MaIHliy8q6SYzMDd5xINFuu033nL68i6Ozx10Z8h
t3q7KJzH2PIeNLYwkQXyJ/xPyjqdGbxiDBCDeOjHD63zwMd40kjAcx6WpXdwu12hpbEo3CvQJIRd
+2IBZoPIFw7jGGoY4Vp8gbTq4fLR2doEoH9BrAJ9GJSwpZAz8LKEtHVuxHpihdzLwjL5XBZTONA+
0HwV6c55SFiZ5FDTwqgyvEwuYOgc8zHE6Oa4AAIzaC2kvqU+TJ+mVNwuRl4qXrHnJwe9RCAaVl7P
dQhO2vJkNv6OpzP51gh8ZO3WZKoJnPMr8NSI1LpN/MqjnilmaNvT5iNPLfaqi1KFTjrfOUi2AKm3
zjygoCV/Jwj5unnjGSI22++NYEFZfeuyg/3+N8upGekUAp43YTiAiNjFgPxQ7cqhDizwDZRaDVbL
fW5NirfYuf+tBn1g6wHKPW96dTqGHHIPxMxj/1rx+6bs97n9nRdN2M8qHWiVLelLGc2iTRXKGnHb
2wFEd/mq/mf/mMtDMatExTZtgd8NkzCo05zhSfSUt95UFV3MGf3AxRLUWRrYONzOaO2Firr23NGx
i3+syQ9nPoHM2wRyJfJn/dpc3JtMG64KlykwneeufmpGOk+U+WPKU5jJ6BWd71ijqNScL2ONjuCB
AJkAyptyeNDKrOBlVmMZzadxvMrTJ1q8ewkA2kH4YZ2xcM4h2YwjT8fk8hTZ4mOdPaUq5ZSNJeB0
ovWCIiO8Wu73575n8coRIsKEQ558EWaE19G72+JrBPjHBnjbTnM4WjCyuMIUkY9xXqO/MdPv+nyj
LJlKIQclC9y4GOLCBDum8THBfmqmw5RrP9C2iWh54yYR6n+BRz6wRnXzS151ZkeKORrNQDEwVGVc
OjcmfaiIog6jWsd6VI9SXnMSqdmaJZj06jQAbJWAKcZpn/NZcZVKn/5tHbjaVlQJnAhDkqd2LAcF
scTQiliYXxwWM5MFc64Il5s2wOSMUhzcCw52aoPz1Gl9Jy1jLiA8612nhokZ/EzhYG88KEep4O+l
HJmRImU9UqMpWVbG3Rxa19MOvM1RGbHI+qz/8CNzlx5U9RPVwqRkrBS8xQbC2Xj9q5mzoHE85Jsq
fcQtV0At7t/tW13xyBW0wWe1PvImsky04b0X1wDaAUp/g6oTKiV7ZxsonR3WdPOUWtjAlnwRKGSa
xV1pgyKv/8ptsvea58tZnGpd0hECGTHpFq9pIq9IgsQtA1BS2mMZdOmocA0pTf+9MARpAFUMDGPI
RU19KvwmEUYTleY3xqcQDy2P/Sinz4b+1SWfgCLdX16adJH+bRDBFOApwArlKMTboYCAvV/EwBrs
FvsDYJrgH9YDlj0sSs3eTS/EgPM/xqR9BAMsoAY2jIFFRZC4pNfAv1xez9uz4uxsHdmQwhGjIEsH
KrqI6S2NhoheJd+9Kuh2074+jPHMAlsFOVBt4eqsR16/QPOg0Xwd3yx97q1wGe5G/y+ev/TpO3sS
Zx9LCoFaywdi1/AOr/6o2bdW+jS2igKGYjGuNIzmzz6Gf0paxCaZd7rz0e8+ls2tyM0g0X5e/lSb
pwoDCICeQPoW2NnTfautdoL6nlfEI/2Yo6nr49uMT3T8cdnMptMdmZGC0tLqdU25W8RD9XEAebz+
zTLC/2ICEiuIfW8T4acrKcts1B3Weg+GtiMlGEdeQZ6miAzby/hjQ/IytPyhCQsYdZyKH0BA7ef5
8+CUV5cXIrcbfnsYmp7/rETysJKyss0SWBlFc41vs+NJ84GXRQSuehDws7Ad0iDXXjx+62X3Nii9
NdbsvBYFeVUquemJf36KzCCLK6sTkDIo4n72v6ALr3tf5kZEmivwii8Uu6syJl38wCAPmgXsXpxS
jGwZt36lhXY+HgC70kHyenmXN2+vo5WZp+5C82qxQWPRRL31s51+0b4JjaIP0+KDWfNwUdJ4qhYn
HbTCznvw42JxrH+1qihZHqburzJ5LZQJwFauucpT/e0+nnTWBBmTLC+nJqoyL2h8tgOvlmLz5EKP
7KLyU30gDquXGRFqHrJrw/zVgYPGhrRwI67HQQ8drQ1d/zkbNMi2/zL45xSKoqI/aPW484w8KICX
b6vXy190+9ZZxzvA4o8im8zOqA/6aKVW0UTd3jg4IWQjdFB2hGko9sYehdMu7EdF0DkPn2gHogeJ
riAg0Gf5cOWykXiTUUcT5AkM8E0O3hMAKyX6oJcXt2EImw5QFHoEyEjkN5c526Dtt/I8tpAUL+UH
23j15vah0lWqgefeYwEThvoVXnErl//qx0cXKWbGLLvxsjwueR0OJL8xEqFIDzbWAhOoR2LuDZNZ
crozlksmlk7LkIG8ku62nfKDLkI6qVoN50cOS0FFDJSS6BEDsHe6FNcWGRzOyWJUAO+9yZ+CAiM4
nIRaxgKXpj8ufyKVOSmiEJGZndX7WWx3UeEMwdzea5hT94xQIGRetrXh66t6CQbskaWiJy2PujS1
6zF9IGmsg/anT70gnYpP9XxfLR/0XAu00rpjphab7vccL42kftZshRTcxnJPfoEUZnrqDrTwbcwU
TO2ecciI/0Isi1qwD4lZEW/O712cMYwPr/Bb8JnLTplroCceMj2NO23YmT376DTsR5E6j5d39dwM
RjNQewSfF8b5ziB1oJclAyTL0zhL2o+8cHZLNTw2wlac5U0zaOKs/Nvo/sogKlZprMoLmDGN9H5Y
IKRX2jdzoXrGqMzIyYrPCFgTszQ2nPKWDc1hyrQ8sEmqyFfOj/PKlwSmq3X8Y8MVhcB8PKi8435y
rr0eFMBj9oxq/L425vebct5oVNEIAxOavHNthkoO9WgSe01xB0IhFjjgq420SY+6QXtnPRrx1jmx
Jm0gxn8BDrX8JDaq8ZECVRxgcPCvKTeRa4F9+LLvnecjp8akpK9pnWRySy8BJNZ7oB7PQm8uw15k
RugMOZDGpfGguaUiFG/4CPjd0LJZp08ghEROQ2Smtwnok2r7oa6Lx5G5UNcBv4bVv0/twf69lUd2
pGBhTlmrgZckAU4ooQGxq+u6MWhYExW9zNaCMOvvolW6znLLCxrSMcPUb5PESW09gMrxHuKIN2bu
KOptW18LQ41oY6NGBfU2ad8c3qQ9fCDBQ2AJzATyvRifnsDwbRTRAgXBRSlDsLWwY4vSDkI+2nFr
t07iri3u8PYwggmdLIzMqka15R7p27fCDDA+GsCRENqTrs3WylM6TU4SoyqRB2IqPxpTMkKLQAu8
tvviZ9wPstbqgsardnpufu0t9+Plw7ARUgAh+fMTpKvUwsQOB/of7oISXTBnyz6lxhyURRYWSNQv
G1tP1mmxAlPNqz4IOKlW5cT1ojvKePwSWBgtm5J4Gp290yYfISrz2hSvRm9xXN1OHS52tRM5WkXv
NgzEIWhTEDZBUiHnQRqZKiYKncUpRm/puE+a8ab3b5zm1lpYkHPoPngq/uG32QtptdAxQmEdAF4M
sMqeS2za+ikgyTG1ObSmRvrQ5MOuKJ6M4pOTmru5uBalCF1mzqi6lsDdOuD1bUNzmgJNzI8NaaBW
cseLm9Hp9tnSRYtBrivMY2CWrArLOWJuGlUGfyRluUvq/MlAEaPvvWsjs6JkTq9aDSUg48m2a1D9
607YkmqXZ8WH1mpvfOEFWaEFFbR19aK7cdGT89xvObiYcfMk4Ni85fzZw0Pt8qdYT8/ZriBorHqj
EPOT5wq5B6bklCTOw8CbQ0mT6yxREa+c50uAsf0x8Yb/OXIzm/RFzpdagxAAxW31UnnpQaP+fnrx
XNUA47ktcGsR1HRW0mQgzNZgcmRrMAcoLbSpHyU9ZhiLvUUZ6LUw7QNYUTq9OxF0oe4IAkMM9ON5
ItN1tBVGMbUJC6vyKspZ0BEvBFPCwelBtWWoaovnoQHWgGVb57H8FYx8ujR3NMHJg1GHaJnaQLBo
FU2z8eJUEfOe9wcgtwHhF7TozC1eEHdYxEBczYvc+jEtrjI0UoX5s8+e5ulbz5q9jRpTJp4offIx
HWpmT42lgAqffcX1FwAssrKer88xKRCztBZQcnW9yF8atKX5zrSSq6x7WZxinxZfL5+AsxsNxpCO
gvYSBD0rb/zpvurF6Blja3hRn+ohOFk/6eK57UHRRozAngzwkajeMGc32moRFe9VKG6dQpLu0JSD
bsuCTi38Jrkxu/qeVA9p/r5eKHgTbTwCgcwCrmBjYDizs8WvSgtiDdWNxSCEpEigzi6P078vn+rO
ZxhOoKYbJVMeNiOkTdE0Luds19O7rJl3ZCp2pasCg50dgtUqsCWgEVuf6jI0dp6ahWrUcKLSmqNF
X/ZWS8IUCu90fp+8KZIAydT6U45CSdM2Xg3yODfSQPyTsmDhkQFhkx79A6bKgc8dHpLfgPqixIEw
cjaR4/W4E4i3WNGU14FImoDqZmDrt8n0KdH/uuzvZxF/7S+vbuERjFyecUUAO+5mXkJJ1I3pYTFJ
pOeq0e4NExj5Qf0BWRQBSkI6UrQYswa9Fgu3YbtvaHtjaNPh3auACdxZa5kDwXDd0aOvQ2bbTgfE
sMhHJt3pIDPIh+h/M7EGjiMTZoexOfAUWZHrlq8gLVpp/o0vl22cf/h1OOrPMqTHj5mAJzGDMGLk
QtMrTX66Pr5/fj1DT8n7L6YMjG+iWA8CNPmB0Pf60PYNfGxcbss6MqFNKLJrlj11oIK4vKrzAIdV
HZla/eNo5wTAlN2oY1Ul/+4k1xMdg7lTPEQ2bAB7gwQWwXsDi4HDq7G6R+IimvsBimFpD80+FRhj
w5FPjEgLKZvFNTGPZUV6toB5H0yPO2cx3t1cASMVMIqYJ8HDHjpRkhMUTe5pTeWRaKHjjYvTaHbZ
bTKqKAjOLzqYQdEMughIkHCBnn4VyKyhc407I2o0epXT4YraVdxkzn6a7TYkwwNpiOKS2HDvE5PS
/kHDkdopXjtRVdNvXTf9IJoR0Tb5UPbdfZW8j514DdmnK5RSpAwzeqWXzlZEvHzX225kl9o19JEU
FQvVqpzTjTSIcG2rhxmt9VHljBxw0TfJ3ugORvb98kla/9RJei6taP0pRyepzuwhR0ZIoopnvIM+
ausERWPlD8tQDc+p5ZTRZYPbTvImagMcAJBOpwbRYGC4IXArYAwk778v/NnRvwzky9x+Vvnj5gl2
/piS3rpGM1dgvSXYRqfHU3MenZ0z9l97BqWGy4va2kWg9MAijPQODBySX1TUqDJw3cAvgKnCCHSd
oqxUxPhoisC35RnAjmOUABw3QMBKn0tQWhZOMpDIEM8MmKTsB+DcgCHGE1GkyFuR6diSdDnVOOhJ
PyAysaK80vx5XySfLm/a1uc5tiBFJcPqzc4U2DRHpGFSY5Jr8MD1nBwumznPI/Gs+XfL8DI/dTjS
0NRwAXiLsqy2w17v96V/47XZ89AXP9PSfB7YC/UdhZtfXpwtu3mR8TYrPGFFveuPwMDPAtoVAGnY
vqKgc/k7AcV5urzKLFNokMwmnPw1dcVuoESxgZsWwPWCL45Iir06teBCJEpvBXT2uDvuLPSTdFOl
ebe5W0cmJGcbDCHMXCusaO7pbkqN/Uz2pHy97AibRlCHwh6tjSsZYVebk0sHsEpHSzfXwTyg6gSy
4O9mUqgwiVuWkJiiSupAU+es7tV5tTa2mB2ISpHcTfVyAMM89NZUIwhbodQEVYUNZltcujLBUc2z
bunAZhf5Q/XQZt3KA0dJoIECO6Bd92q52deqoorAsBXrjq3KVy4fumF2ERjMBizBc51DfrpxrVAX
Hhr9U/fuZyaYUpF/Q9AY00Bnqb6eWtTr04VEZOBXo1/d8GRWBNWtfQR7E/QGQG/nnM0VlEk1giWd
2g/5lEKUaIbYgbC+9RixmKkVdmAQzMX4+f3OeGRTJnLxx8EsV2hVVC9myBv3ukxYyBIVMdXW2QXp
MWqwK2k1Du/p2WW+xcDMiOvdbIp6VzW4AkdjUrH2qaxIxzfperMACN5C4reEjj7cOp31H+Lp8UKk
y4LOKc8a0C9G+lLF5fJYl2mEt43iHpcnLd8SvJXkEKa2ujaEgdkH7Qf7odv3H4xdsfOulk+/ObfZ
znz4Dz5wZEw6ST1iaZ9mxIy6pP8grKc+Gw+0VDFlrp9YzvAwfbhOR0Ay54x/UJtNt09LHxkeIMXO
eG/kCZQBmqCz4v8AkUU6CcI6F5ywaGGDPejU32aS+kbuNiYSY/uD3+fXZePvU5df1yTdXd69LacD
IE3XV+qsFZB/aqpxoNlEEo1E/YIa2kj3racC42zF8SMT8mBEz0ySDl1rRu2Y7LQKdG7816gEU5wG
VIxgI6xBbxsVbOzd2l87XYidWk0zOUty5VU8nk0tWJj1mGhatBBVpHvblD/OAFsAoKzzMsgfEedQ
Pzm1VRouitWam12ZDTl4y3zAHRL4Zncw2fKs0wlTgt2LVw3B4FpBC7Lddq52JIGm+1iEGORLoVo/
TN4Hzakir4H0uYWSptk/FKzcYU5l16JRR6GB4+OnL2hKOiMCQquiYzkN2OsqMBizsiKAbRW4XnnH
KIdsqbEU+dUEVRCvuRvZz2IsI2F8c9xbY1YRtJ1mkKs5FODh2Cj8rwWts2pxYaUawWxMXNCXZOah
3dlAl1/ZQ3UQs7krywrl6sfL3i3BUH4bRQfLBXZUhyqZ3Dcp7b7V+aLTmEJMFckQKhBmCd083oYY
z77J6FiBMRw/xmQ7ZJYBuDzMHcMnSR1PEadOI8jbT8FcMYQI0cXDLelIcSqjBTwxH82YJiAlaYeA
QvqCowWS3zWTtr+88PNva0OKDYUXNIygyiYb0+hkwC+JH5eMfKvL/i7lxdeGNxkYkdzPfjMHelar
yjBSS+JtiWtyiwQAWw3klHSD8ax0+55QP7bTqdtPefLEeHPjcbMIfN26omT+pLvdoSl6O5wSemvW
4AGqhm/CAGQeem6/Lm+CNLL+9nveZLLwqASdvi2fU33o8wUULRR4mQSkWtZ+9POQaYhELY+L+vPQ
jOHMi8Pkc0W2v7H/J5alj23yYexEp1EwqUKqxrt10h/CSEPd+Z5Vz62bKT73WfADtgWwO6joYUQe
Ijzrvx/XH6y8GRzhgrrWGrz+lzlWdant/d43BL1xls5q77nlda6qIH4a2v/Z4D92pcSIMNcEWybs
gj/+R6dbacgXpodFNaqC1f/jW/4xJfmWxZpxGuc3Etcx6IcpKj1xSNH0NZFdDi4G+/SvBu1CX1OV
SaV05u9VInQhjsC10c843V3qsNLIMb4U10QPEwiiBU0JZIWGMY/EI4GTPmn4Lbr74HfOTsdImKft
Lnvy5vc9+gXS5SZEXrHERK8yaZeroqQN2MDH76y1Ad9L9OfLxjZ998iYdLtNOlTmsgbL9a1yB9bo
ADx7cVIZIcSUH0qWRt2kwk0pt1g6L1bqFxid6cCMbTuHLjGDtMjQqpqCxGo+ZUMZtJzHZHpylu9A
8V/hzRhcXvRGdMYluMLrMFGDzou0aA/d2sTsBjM2en/npH/5voga92sKju6+UHzNzQ0+siUtdmp6
xrUEtnRrvh7It0L/CWmrh4LeTe4zJLjfHxyA4CDgssdEJ7hcpBSPDjb1umliV7ZdHFpzz9h11/tB
ShQ1lA0nxTMaKnA6en+IuJKT5i3VmeeN7Aqc7bHI5p0BYTsMmNtBKRZFW2HrYkdcAQIIj1mC7FI6
k3kxAzSGQdUr0eX3zTyK0OCQsaKWfeiz/lYzss9ZX1LIMSZ2aFltcdWzugnmMqMH+JZKwEtObpB5
YjIcAh065OnQ65ACoV35ZLBElzzlehW4zpOr3fja18H4gImwwMnuR/tdY7qQFYQRvA0QnACiQO4m
hcMFfQq7M3PzasEgE4aK+NeBseGGzd37uoR/WwJvtoXUGqmirKFuu5wNoqrMq2zNYBcm6HVCJ6Jw
0tXnj1NqrGeFGgFtjSGfdcjsNMZWVcu4obXpVZZUd1093XazeOexgwl0IXESIPm4PlGlS9JiVV0x
x4MJdG97/uiVeCQ0JDDmF+aUgU5eLocU+XJc7VkQT0G1D0hohJXTJS26mWSOkWZXrsDGVRxRjXnC
3E28Ug2LyNELpvChgBBD4RzFHV2OKGaizzgnOA3Wj6r/xDFKP9vfDeMFyjThu1flA68AiBYIcv6P
tG9rjhRXuv1FRHARt1egisJtu9tu98X9Qsz0RSAB4o7g159F729mqlREEe4zD3vHxEQ4SyKVSmWu
XAtijIrjVfnC6gopSGLLrkpaIsjJqLPi6LjFsuMTVxsIEJgOOygBEhMjf0pAYegXu0D7QYhOb49F
a31qMJmXkWLnKF1tHsyA6RU9asxTgplScb3Rgjwcz4WdsFw7+bQ4CLc4SN94V4x66HV7PFQbq4IR
xGGMb65Or4SKsXFdVo5zkzCPVq9NZ0GmIbeNh8z394qMV0nTOp/uQP3FQ/EPry+1cJWJzKhb3iJK
VBIKrnPAVmWrcgkmd75Pu+xARhZpyJigd7Jz2rZtA0CD5i9eIY6tuP9sjzYfmWUlVW9FdR75w0+g
5DFbU/wS8l0mTxNPcTT26NLUW+j3ks/MKtsLKYpsLKtMJDSFmo/pfpgxZWO5MpDTXk3oKmatDAM4
3ODFX3EuKlQRGbUBsRSbJOXSYIiiN9kjJdoe0GvDPREQrbWuuiqF/U6dznL7duor8DFgQUjnAzK/
IOwHTmfG83TkZn+6fbq3vhpAcuiKgYtnxSgrh6EaphGCk12RdBW4CxuQR2c/6PBKBw76KC3yyk/u
0D4uXrVz1jdWacI/CZg5DZQJVESgl2XUhOakSMzu7xZYTOcuyxu81aeAiU+317hhCkUIcN1iR1Fc
U8U2Z91Fvd+f7KR1Ru9Yuvwz4IHFIQV9+qEwM/tpEnUb37a54ZWAkMEkFgm411WTwaIGGazOTpaU
nupiORXzFOKVeKdX7Q7hzoZXYmWIaGjpY5lqOKsEJnN1r6yTvqrKYEKD2MbMw+3lbNlY71IkBcB4
XbFwSbfWaF+KLpmbX3hTRxkzd8LH1oaByAEuvyJUri5PkMDX/tTWTtLUTgy9iwCs/l9yyg6aZ+2Y
2loM+JVRngIeAHUpJVBNQOTXTZGPiddRiE1ACsyVCQFLQbmzaxuOh6CPPcN3Qaao6oSTHhVkt7Gy
RKddMlQ0Gkl/ZEMPUP6PHnfO7W+0sYPIi4GlBmgYMCJHuahLySejrmDNrWXc+eO95jaxJM1h6Pqd
ZtZW1CBrsgPaedw1QL5fpjo2zLg2CnwJH+ndTFvI2MStb4ZiGo+gSX4syU8dKRat3sYrvOY8KMCe
GV4v2/Pg6HEnH0uRJ3rlfmbpt7qvH6DW9qvqh50Xx9Z2nltSvITNTT1jQrZIHADyTsTp26NEjh7O
2qKHXPR0B7W8aW+FTkLzDALblvL5gEIU1gwJqiSDYqMe6uADM9NPnOxpyq9/5yLxXnfwzI7yOjQK
v5c19EkTAREZfwmFLvn4MI1FySPeGZXzrukEGb/YpODux0ZowKG9/QCu5UJMxcBTXbB3X37EnNYY
i4UscGI1qH13bWTbewWyq/cZgRbWmQnFT1xBF9KnGUugtBQMRAQ+f886J2jKVwmFBOLdLfTH7fO3
/mplYy9MKg5jFxwEdkY7Jzlo/DS+gLxn2slct1a1arIiQ4aD4Mq+3LiJjbpo+frtUJOy5Rd09FrU
Wl2otFkjYDptPOX87TcZbOFpAwgA2KHUsOJVBvOWZuFJzZ4N/6Ws6sBKH51a7jjFRrB0fmdWeMlC
KEqNyjXXxYSwViaA4oFi4DcK6khsBhyNm+WzeJALr15syFORnZO3ZRlTReiM4PaBQruSAukjt1NU
hXmi52VCAXJYMj8shRWO5lcx7RjbOObOuTHlE9LZHYqpgth27oAn1vmi6U9z+0L8l9vOuLcm5Skl
HJ17RkdYQrshzFM/6ED3DAQr4EjFsJcX761JqaWVDDeMMFFyGWQ+WlHLNR0z7saQj6HV+1UDaQEO
6OztFa4nWDlu53GMKF+tNjlySz+VCWtRC8oB8quNA8mz5LaZjY28MKN8Lw/hr/MLhGXD+s6t18X8
a0W1tgbky8Y9wKlCtPH7dltfbdBZQVIMyLlyB6Su8NqZ8SKBrm4+zAFGEjPHjibZZbOPV7HVa9/K
qeTDqyxM951GDWoEvWEKzDnRxhqywHEzrfnWVb1EswkCd6ndRT2bS/rITIMWO3fkxjeAmBQmNPDm
xOywrURZtB6gn1f5RpI1gMb6k+jDFh/lU57n8+H2d9iIrhemlOg6O8ai1Z2NoiZL6cF3Uj8cwWG2
41QbnrwqgQEYhCX5SHcvAyx6hx53C2YmUKY81EB8DLYfEYvf73fsrk1hJ4D2X+e7gdRRywLILFxt
oTVPlrEJSD8G1Po8e0+VsxNwrh0Y1Qck1L/BW0BPKd+oYJSTluUEz0l2NI1vswBJnvXdnf5ehnRn
+65zi0tbykeaKj2XPikslA6Xo9SPrjHFWdlGHRTHCmMMa20P2XntgZcW19Wf5YONBlCaZzh1IqAq
UJ4WH8T2x9uet7mBoCTxTCj3osuqmCB+0UyGnzfJko24gAato+gl59QLiARUIGCOMw4Ry3Re7lyJ
Gy6yUm+bGAuASwISd7k4MdFi9mghksaRBdg8yDepecW7rptXZkDyenudV91clDYuzKnOv5QpqJec
JpHeHNBpAAnpcpDQP5JV4Gh4tYwkku1Hjfw0CiPWOOgywGABFezbv2Nv1YrDuk2jlY2BVRcASmhx
DX6R3D+O6fNtM78rzJcXyOVyFWe1ISZYoBJoJU4OtIXNQs28J8MDwmRAque6TCzv0dDbsPOHYwvs
wthhfLSM3epjj3Z6lt0NLfivfD8cimXnw2949SqegHluvB19w1FczuOV5nWF3SR5ZtGnrC4cQHXA
OKk1lQxub8P6UdVdODelXDkcNOROttZhmKWFWfZe1/ZYlDYXAw1c1MTxDEYd/tKLR0ohZp7je7Zk
iC2N4MCYQV/VOxf11kIgnoRYBzJyA4/ESzO95s0+xMLqxMRgk+toj8Xy1+2t2lrIuQXFYQg4g8a5
LduktcfBCvWsd8G8T7U0fbYMkzY7yf5GMEWO/9+ClH1zRClp2i8oW3WsBRGwFWHmAMkp+GLIMh5p
M98Tbdg5FVuHD7UkNLYAe0RVTjGKq8Iqp7zsEp05AXMhqOV9L/idT/cwg9uf6z9Dit/NJYSh0B2x
EyLmO1J7p9Gonv7ge60hG+8XdF99JXWzOuJLCMDbietm97Q1p9PiOhOk3dLp1/+fJSXbHgaTjH4O
35uLj4P/mRuIi9n32zY2vwyqmAZuIrS0VOCe7TQ91U3NTurZiNzR/UZSjQbUcQMKGPhOVLh+aKKH
QIAdRjEOfqDWFEvaEavQMyeZl54c21zzQ+BkzdDzi+JkpEUP2haQEaTC5AF6GfpOfWnzpJ2ZV76c
nHGo8sHBWp3hcTDIe7ey3xNnOt7e0r1VKp8N+Zfd9JNtJybIoXWS3uH9+eKaRY7o7kT+JP826/b9
3L1N6O13485D/REdIZBnodSvhCpP14jf9gJJi6zvFoMFXa1FzN+j9dk4YhdmVo86y41qKPEA7sl4
ki70LjO848T25Nf2TCjhwjRratbO6ie4tQMd0mInpOneTkawZ0WJFSWb88qZuZOYtP02ZC1ZZ933
+lcbPvdbn/p3tECtQ0m2Bt9o604veeKNbij6IuZSHuWw947ZOMYwA4osgKVXihvl2Zp5C5s9B8e4
lFqMSwtEIukU2pUZpdx8a0MaoQLzy5DNQGEdUCbl64C0Z2oMmbKkt9ZlFe8lrY7MM3du3s2dA9YE
8tdrm13tew96nsvKQ/3EBN2Wtrj3Y72E/S6KZsMLMJgPgPTaXV8T1Ut3NjpTCDq0bcKlE5W5/8li
49vjztpzQ3MYgyF4gCsbJgc/N/PRdp/BV0/MPxCdX8++aa68Ruh9OQ7ktZWYQ1IMv0h9dBI5QqWu
Lp9Z9R0NkdPtyHb9SS6tqM48gpYKiuGwYjdWoneQ/jJAwB+1LUhz3m5q7W6gpw44OSiyLz/LgA5Y
MSzCSSZuxBNmaCzavSsBsrxt5jobQscV0GUAe01AvtWXOZTcCTwX++ZX7BsFED/VeAjxrypBN7p6
JNITkT8WdKe5trWRCKLAmAPWAfiRchPlRllYM9GahAL5nadNNGT5XV3q0e3VXUcF0IeAQMxaicwh
1ao4Xu21k1e7g5v4+Vw/pF45QdVN5KfKA/9tm5Oft81dH6XVHEj5AQd3MQKlBNQR9GngF5JukumO
eOjnnGD8ifZvrg5dWlEOrJ4ZgO3lgHwT484vX8T8mJp/317Ixuc5X4ijRFMIbfd61oA4uhn6D74x
E0zhtkAfGK0b/4ElnFj0PqHyDPK/SzeXXQ2Jh9RvkrLKT01ehMUMsPWw9+Tf6Kxh087sKMcpH5iY
U2q5Sc1TDAaNY0jrGp3DAv5dcvPHyEUe5ZhEv2N0/AB5872h3M0tPfsBiiuWGEjyUhMLZcUQOX52
KLXxQKu9J+6mC+J5A7Q64PGItZf7qcPlrW4q2sSpRxlwf7afRiaNneLX5mLOrCjRVoxgFNXaqkXt
Rp5KUgUT3qHQV9hJULbNWO5KfkLAXad8NH/oa13T8NFKMhzGYjpQe37izrQz1LcZJdDi/ceM8mmk
aNpyRQgm4+wcaCEPk2bkQQG1y3729p7tl8b+N7QPAANikof7CniUyw/kgS1EtFRgZlrvw8Zvwpp3
Qdd9baEy/paj9Y8liPdiSgynWWVQsv1stqjEqLGRcngc1L2cAVIe5E134v+ZAbIM+horslFF72Ba
kdqTzqyYNuJVyOHbAhlMR+x1ky4d+9rM+t/Ps25r9PUBGLcYfz7oKvFtovz77Q1bt/6/ms21CSUW
uXaGcFRLC7Uo6y6TftzL/CQqcWrLGn2JzNuj4Nta0+oI8ATMhAOFd7mmqhrdFBkTfCG3QSrkYyh8
3Kl2bLnbuQnlStKNBokREua4pGZAaCiXIvC6OyF2vGBr787tKJcS+vaZhf+xYtBz4lbvgn6KxdjW
kTXo4pQR3h7e/rHODKoJP2Zhp1EKzPYVafNBX54GxDxrolGa9odazDtnaedLqRQ/bgfqQEA5sY2i
eADw6gMVe+MRO1/KVGJqN2Yyz/DyjysyhWSuQ0jL52iU/ASD+V4Qugys//N04FnAhoh/MO+neHpm
M+DLdYSGAbNavO2PfQ0613HacYo9M+uSz85sNuidwStOYk66O1kuMVvEwXD3NII3fQ+cZljXqryl
PjFpOTgNmyozRikjKqomaGrvvYPn7FzUB1bOO9fFnjk1ErFlcoXmYgY8y975KPHq6T1Hl9YvGAOb
1RvBp//3sc6Wp3wsaB3LxV4w9wnd77SIQODGZND3la+hky61o+U06V+ag5nqoFq62YP8c+adOiPD
Ttw+c+shVgMk0Lb/brTyPecWchVulWOj5/RozvyR9XDNUXifmyqLOjK/z8r8WDjyx227m0fjzK4S
J3ObuaNYTx9pfxAtD5rma58VYZ99/gM72HCMd7i4yNRaoJytxS4a14g9R37O6+eBQX4mNdtDz/ee
xJtO9J8pFR/K8gUkCug8x4MvPtS6+20YoOjkyAo0b+3L2L2t2/Z/ToTWN0BQK8+NykEquqaVbcOt
2MvI37krQ7BTnnRp9gGYy9CYSXeO/uYnwxsIbKcElZKrqkIzN4uj4Uw6AEpkKKTqwr+3yGuWLzu5
6GZo/s+SKqKCq3lqRAHeicJ1Yws6Uow60W2/2IpjmIsG8RpQBKB4U5LqpSxJL7hhxTkumJZ+K63s
OJh7NPbrVayeLhA6YcAI7U3kA8o5n7S+NKjHQQ0zcQgCZ+mTQQBAaqwjx+i6s2jHcXdca3NlZzaV
E81KVBdGjs1ru+ZYmyKsDfegT3sjI5tmCOoLqJehQKt6H/Dzdt93mRWnhn3s6BwMUK2zWL7zXthy
OrCP/GtGWU3qcktoZQadOjwm2cSiEpXaIM3roHC7lz/wiTNbSkyihHaiLChmYPsm6WUbA2KCbuIe
a9TmkkDbgv4bZkUA7bu8QmtCl4XTDmkvSE26+rG23ZC4PGDky+31bAUkZDDINldk9RUIn4BUiXQo
pcSg7OmTbLHLwCb3NgFY3XWN8QAZ0J3bZOvgoicGfSrw8aJip5wqzn0Kph1ovtfa8FT45mttdDsH
d2tRKykDOvBovF2BQXSfTktZeGacpk2A1EojD/3Cjx15Pww/bu/f5mrOTK2n+yzXgcj7yPQUH8qv
aKgtxhG15x333goQ56tRcmyz6RqhUxMMHVILDF4fTNZ9cjCr21rT19Zuj12d781Y3l6WofJV5VKb
V5FtKALJ9Nj1zSNrp8Of7Bz68bhwVy1d63LnfM3H6ZTI5AlvshABZIidufuT9Bplzn+trAs9+z7A
YNhSk8ghtJl+zLvPLvcObtHfU7pH0LC5ZSsrM3pRGIZSr748q12tKcE4KjH3WywEIAhnxxO2osI6
hWpjwhY68urTfkSfqyMClE7eVKLTNUZmMx1cmz9V7rCT7W6u5syUElNpkVE6N3h3Z333BbWl+lDp
o9hZz7YRHFAAcKEYr9YQaFeVA1qg9jObnTZohFOf0MYWf+JoKKn/Y0VxgbFuXVvOWAr0IE69OST5
lO3EtK2Lbm13/WNi/e9nXlb4Be0ZpSQe5DfXf+3sNCDFHj/ZZlQ7M6J8EqsUrDBQlI0nYHgsLdLs
Jx1vxq45IAbtLEiZKP9f4ohxZDwWV/HfK/ZmaQxmOhvaPxxE/MBj/eMQkWN59Hc5iJQy7bU15RPZ
lSeXBWM/cU279zXHHKHVokg7HXVZh/a03AmAXVBYDzXDeL0dhjbP1NlClU8HupHa0Cl2da4+9P3J
Avf83LwU3dtQvddLVL8e6zAlk0oSMxC1m/5jizdqJcJcJH+yHkB2MBrpGVfj6hq0OGZt9RKWf4LI
GsGUbiaXQA5vG8f5Z0H/GlLJw3iZOovLQIY1+F90yDiw8acHuLINV9lTJN6ME8hPPDSSV/Lo9WSc
HS8mZx3gazy9occVeRjDBznIjsNvHS50qdFuxQw6EiHVDcTo+5KDo0yAxtfwY1llYVv9QI3b8H7d
/kJbweLclOIJnvYPd11WeKfeaEBr5H0rfD+6bWbLsdGTwrPWhCdcDa8CJOtIn4KTsVjFaElRhJmb
/jTT6WSC3v62rY0lrTgaQFMcpOGOepdLrbaaaUam1fD2Y1mnASiejABokJ3n5cZXurCjxAlUFsGL
Z2NNRJrAMS5WAMbh4ZBqn+pM/1wWe6M1m/Yw6g7qP5ynq+y4xgB32sg1O8bcdsiM/q5my8MwW+8m
lxz9ffkOOLLyFlwLwrgLAVy/ljRzaM91ACVM6AcaUdd2JwncGGDNO66x9bnOzZiX58kphoIbBHSG
RJ+9wEhtwGF7W0RjDiKu256xcXQJON/AoEGAm8BU7KUpDJz4JbA4ZuwNLOHFAny2vpNFbK4G05QE
GBA4oUrQ4S+anNeGYuznHQtmDcRftfi7B8rv9lK2nAH4wX/sqAGPCjz5nBwfR/M/UfKokQF8Vx+K
/HvJvt62tLlpkExwkRVjPkmNdy5yP4AVsSI6WIe8aY6G3Htgbm8aCqdII+HYaik4bSfSWGAvR9PD
5QcTxxdzT814cI1+L5fYeL/g00DYDe1JqDapdVoTkMQmlci/aqjIPDs2hZai5ohDaS3Zi9sX6IN5
Oag7q/kPMiZYxlW1aomBbkF5ahr2YObd+sV0/TXT4qxxgtz82VtHX3N2/HxzP89MKUfKAvV3jpNu
gi9viOcS04ZmGc22tWNmI6gD9gs9AyAJ8f8qvb3rDg0T6DLGrLCRbOohsgkIm6YPFKWI20646e7o
EUEuB/4BcN3lye0X05T5hPrzWHbVoS2rD6wtzcDTs18YVn0ny+5w2+Dm2s4MKveiuwKitIahtDJI
lJnFSwlu8yp3Q8T4421T22vDyVr1G1BBVqKSZRaWXGiPipH+4q5UQm4FgrUG+LsArBVNUICk+bbF
zcWhkgPoGLFQbVl/0VkKw8t5KO26BBWzzQFQ/DzRnxYpw1ru3JBbdlY6Sgj2QNzuKm8Xg6Wjaz5h
E2ebfOw1Nn3PdV5hRrMYpBs0Hc13cClbFmHHA5bWAqJTLWk7FsbT+nUvZVqEJrhdS96+q8HbIznd
ube24uK5KeU8431YFGMPtk1nsA+l+Nsz2M72bR1jHB+kmFCKAvOH8pmyogJnNkWmKQf2oNXuA6v8
Jy8rd5BxWwsBaBH8rquI3ZUSpajAk1YhW4756MSDu2DSZo/+eeuzYEj+N1UPMH5q1K0w/E9HsMs9
+60RaCjreQtkePgrsJ/H2669tWfnltbFnrn2wOxCpjkYZFtahgaGdSEhlr4N4PL7tYFK3n/LUaLR
MEnqOSWM0NaJ+278SHYD3t461h09W4ddok7Qc9+IQVUrj+lc+RHNe8wF2k66E8a3vv/5ahQ38600
M8oFF5MN1quwzAc/bEyxBzvfW9B6MZ8taGlnP+vcVYvCnD7kaRl23ONBa1o7sW1vNUqBEs9L3dAK
fBuAAGJAseOm3fPmrYB9tmEqMk0zIUbrtDCRNkOY/rIm0NsZP5ohHtjLbW/eXAym+0C5iHFCRIHL
TZt0DQXXHhe5znnUpE3YYuT9tonNo/mfCXVC2iyIMbYFMWPTr/Owks0TNf3hDjxQ5FhoqdjBgmyv
CABFTEeuSZhydKqe2mOjYe+swbtn3fySFXuo1a0UD3kJ4FreSpOkws8modsAtXhmzPsCswyYDAE3
mP+FW4FHX5n2/fb+bfr1mTUl15rzdqEWtKNiWYyBqHJIurNHr9J+/IEZ4kHyzlnJT9W7AJ2FabTA
1RWPhZZYvDsCsHgQ+d6Vs/l5EJ/BL4iZSF0tgma+DT137trPw2JGEFpMuLenJ7a5YWcm1p9wFggm
lxpCQrM7Tu06nD03qoH/gPNFf7BhDnj8kJAhVKtswZM9Tp3Z4lZDDeXAzCKEpubBGeXhtpnfzx/1
lYycHlNgaFgBR6U4tNeBbgxvmvQZlYCfi+V9M7zsvgPGhKHizssBMz0dC6em+oxfeaAl6UJNWoHF
wDtvWZ9qx0t8zXsod9PKzU959sOUG6Sy9HTIDXS/u8ygR8NGDaQ1xZ94/5kR5e4gbssdTUP08NxF
jzzRxKbN+0jzZXx7n7e8Bn6P1wZyZODslW22Utswa27bz55fh0ikj8LVju5Ed3KhPTPKpkG/nI6L
iX5gN7JYb8tgSZePpNJ2LqmtGwT9DARBqEoCdWxdngGtHCzpDmgECVTP/fbL1L1O05feuy+Nv27v
25YXnFtSTtvIwbwH0DNySOEHzdweIG/69iLvWpP/J+dWESvCB95Xs5Dl59kYzebwbsyyZHLZkVPr
+fZqNvcNROe4EDH9coUgcfu1QDEASUi9j1AktPOXYvpWFe9m9/W2oa07BOIa/xpS/IBgONtcQJAU
N9oXz7vPmo8TGt55ehy6d2RPCn7zG50ZUw6R57YQYpmxqmlII4repr/sTe9vmwBoCnmLdT3rMBWo
hwKbsqJHzLDVjYPntNEfbBkxcK/DrVdg36VPW3mXFeOIorVpz0fo6/4EROxTnuZ5YBUahHq9g669
bZjwf4m4jQcFxhwwzgjOoUub4CCovcWQ6KaBILCb9FNmmxHX9yjStnIkjLNaaKViHAbE3JdmCqlZ
mlVBdmwusufMBx7LFnf9wu6k1sW3d3HzQ4G82F8PJbq3iinScCyoxYeafD0EdCALugxos9tGNqPc
f0bUV7KJV2VngM4xdln1XJojQD7TGLAJ1P1vNwTgCDRX8RoHeEl5Iw8Viq1lNVix7cmDxusYdCsh
T/cyvq1Ng8ehSg0yfmC9FNezvbZyCrvELdR5RzRtTkO6l7VsucC5ifUnnGUtHujqfImJyFj6fdDZ
YMBsDtUSZ6La+TZ7a1Euut6dxqnwF3RKqvorpY0bzKIqD7e/y6YR0BAgDV//UZMjq2bI/9YCoTD0
iA3zsQTs6raJzQ3DuARA/yDkuyobL5Mt9HHxgRidOrz5NTDlSc2Nhkp7P3rjnker8drH1weDsg2t
TRDsQN3z8vOkfmUJNwOGrPGY8dBbbX6AQnTxBZ2Y8chQBkNH0EUvLd2dxF3/8nn+99syCrorBAJJ
oDqImaGsCwqfxojRczoxXgWm+bGz58DKyKnkn2yzCdzp69v2drWJYP0bQ4lwpOonzxMdmm7FAsrO
jSzz02yBmxv83Ln+921D6n2rGjIvt5Wn40imFvHVJZkT2LyJ64zft9KJSQFdLTub3xj+VIPKSa4l
gOdTDkiq3uXH3JofM2M83l6TGvx+m1jbg3gagEBA7WeA3WxFSHSATvciMsf0Rc+XwDHHncRL9f/V
jAfGP3SI0a+7OmJ6jTbJ0qAj3S4C7OlTkJXmJwTdIHX2BMF2TKkT/bnAjIJdw/m9Mu7roPVl6Ban
wXDfGJrWJWEMFJJJuJcAAlNCU1HbJudeQZ5lTe45esWezd4IpFVNrEs9C7OcemUuwMoe+8BYDNQM
Rz69MTCpJtScgUDdvMUTLAZwHGyPLrCFLPuKyYoTdd6aOKi21rB1thxha8LAzBBu8+rHSEKe5WHq
86B5a5av2lHCX5OW7VyDBzge8/HY98Ox1/ao47fi3NnHV52syMWiD2ubtqXW+G6YMS9bcPLi5IYZ
dENuBiJv5qDSaBehabwnWaleWL8XaK+yfque6BWlsFgmOXAwa8Yze9B5HmPa63Q7LGwcIhNggbUT
jb9/1WGqxqKuOuhGIMfj9K+R1fJdb0kMz2b8B3LqtwL0sCDwY6I3AmZfHCc1M+qcwnSEXgExPvov
VQkFskrfEw7aiHQXNpToXVTj2NAWY35l85kuXWSYT171xqlWaNUoK1FCtptxb15EjssoHyKNy5c2
XZ4nc3nyGMg29PHBHUaMCduncdF30pgNn8RzA13ctTgKIl4lvfSXrDezMZtiiG2F9mAEuXxqRRsY
OZibrCVi4q/abXbix5ZRSF6hWwIBmevyoiNN6ttDhg4y8G7T2nfPrcizWjPg3DyajThNk/9BunuU
N1sOem5X+Zr+UoEE2sSMY532gS/MYw3CqFaUSU3eqvK2flKgB+2VHBTdVjWnMahdG4SmQLYMS5C3
n2zmh7O5c0FuHGmA+fDIcdanDgYbLmPjkvKUuhru4aX1o1IbTh0mDd58pjHEALUBoD4w5q/iPdJR
1/6nb5qnNGQ1uJndxJieWLcHP9s4aReG1rWexfnMsmXVE3ybqfxVTJ8pdAXp/P32Yrb263wxyu1r
DfYgvAp+5xMZGS5GKDF+f9vE5jJsSOFhSAevA/WdC47xpWEodCJguICagV3XWRJquG8PtXCuf82o
2JVJzCUap5DuKoR/7CGg0UzFe5saRzENx9sr2jg0FtqnuofHJ8qGKudVm6Z1baIOFy9d/7GfplOZ
s5c6fzLtfCcWbX6eM0vKVU8H2xzEgKeumWdfda3vAsvUdjZu8/uc2VCOzDT0mYeeDB6hkB0KhRCv
XuEagZTNr9vbtpH3W+gzYA4DpPDXEjjgei1tUbvu8yKeev2x7Bk6Q1E1PrG99tO6Lcrz6cKSsm3o
n9MZj2s0H/XixwzBPq8DqhJIiMZPAwgogAzRfCNGANENT6ffoh0+GIHVW6M3vJYP/Tr9nvZR2x9A
NBtyXQZkbx55w/nWPhTyf/Bt2VfNFJmWPqjMUWYZ9cjU1nHkCPWchu8xm27sIeyguLe2u1BsUa5B
mo5FwxbcwEBEgpd9CT1+mAf9xJh3HNFgta0/SAZRbwNdC4q+G8gEZ6TujPkmBIoWQngEBKf9MXXT
GOI4CV+AecsB9NB33gZXTrnOiEGtFZHDBWW1emGkGS09r/P1owG2h79r2c9RXvP2bqma5oNH6vZU
Fna9069UjK5fDfxyeCmiu4MihtpMNJYaQNWlxJuHj/J1IvpfYKqF4iT4wPOTu6TdR5PT+evt46d8
0CujylXfCB8VDNRPjpbbDS9jbZdHcHCZXVRZ6H5IVNUOud7Wr3hdmDsBU0W/wzYwx4ajo5YGgDPK
aZdXmbRy2/EgjnfMmJUmtdEtyOIYA/VzXi0P2eha74eC9aeinME87XVokVRsr6umBLrfP2IlD/lN
oYaMXMkpvbkqBAyT52UBCRDgKAYvHrJsT/9o5ai8jD9XlpSbu551bqIa5ldBNswFlG3LO85BCesZ
5R212tQ0pNeRoJ7KEpfWL430pJqtSM8Kig5p1jWYbUff1+rybuahTdPMbgO7l4zX+ItV5zhDWFlO
VWaPZHE7EBuBYMb2nifdGAgPWdbO7Q+He50ZQTOLsteik7x5D3of4AlQqlhKcUfntHNFSLlR2TQs
/KaZq3ilUmVZNEMTyPtS9DObi6CzhMhBPYUp8KwLBOr0dhYxYzKzB2sZvLINeKP5lR3wwvPFT02C
Pvre7A3ZciimZ4KwQ5VOMvcj1DrLHEJXrtGQ0/ov3WOJthg99kT42vtirAbd+epZQ1Ul+sTY0J6s
cUKtLTeWafwpYZl9ygeRzs/E7Gzv12Ck84IXvQ+8U2i1badNNLCqKc0OVdbNJ0I0E9qtWu7l87Hi
DVDNw6yRjL/TG5ZmS1TrBivCpl0c/QcXdp9TFPqhw/KXYTdamwWCLMyLa3+BTmhgktblblga1uzH
dqvnDT/aDseKjLykbIak+TB+dhu0rk7+4Onp41ILH+wUTq9DHS2Dcg6LzRkjt0cHdVJ8S+YZ/fwg
Gsg43FslXkVGVAMIModTZfiQR59dUsrXRZu8VgR2C76rBNMbY3pfZhC0/MbSnM8WGkglAKfHzht5
/pDqVa51p7wxjfoTq5F5fTGcViB8536nFwF0TNIBM2+iBgVxOxYY0LDb1sHsRK01TUcDdJ7Bx2c0
maF9m1rwpGOQOm9oiY6L3ZvzL99lGisCrjd1fRxGE5rkmKcU9ngHEKIzPlQD88teOwgQAxWfB2do
HDOoZQoku9/X/Bn4R2JMuEZMh36dUCrmTdQXTqF9GA3DNZ5r2g/GkYGX+i+vJSTzImZmTRHUwEs6
kA/NPM7fFZTPtAtHz8iag5ExqgdUaKy/o2Nv6fFgtdx9ztph1F5LSM/wcC0Akg8FaaVGoj7FvMCz
Q4faeMebrktZsAyZuXxqiJ6n79JMOvx762ts/LT4C3Pwy9OsQcDQIPIxJoO3gBCItnrrzSHcxKmd
sJFUFh86HQSRx4W7mDrXtMaSp8J28h7TMHiKNM8dE6X7i/lpRSSyYFfo97X7/yi6kuVIdSD4RUQA
Yr1C0+72Mt5n/OZCeDYtSEiABJK+/qVPcxm73SylqsysTNIo7BGM1MTbkAhoGDrVIqJqe65Y0+5v
rqyPR8uq6XYv12o7H1os8W/S8lT1OXjl/ANWFMl0SsN+lN8VNDLyF/BoKg7YfJo9pZeiZaNcEJFT
BwlfhWZpqw4BbfwY+DYhiUUs2Ns+J1pyAgOCOvX7j2oqJPIa8rqR7Yb3GqL0BzLJbLsgR/F4wdFh
qj+qWLl4OZB8CnDGYIv3PG4WLsdjI6biykWSzPcj5Yn7PWFvsLws1ojjDchEpW/k1qrEDmWb7OqF
siqb/8MqpnPXirlmv+FmVpAz7Mb6puPGC8THGmzdrOuqT8euYSyUTtR8C8ucDoEoJET7lnPCOmQ+
0FB2jcOi6nspCeLLukzBRPgFJ3JevWu75lnoAoKIi1f4ZiU27Qq+rOGyzVi7OKPbV/I9xbcyQyqm
0e+nkjludZc2NCZdu1RU/yEzfLWfUVJl/ryUYV/+GxvcqHOBsDZ2svB3bsZhsYSEE8kWqbDGOE67
vbrQTCLv5HTQ8Qx/eoSPYamyTSBd1GphtxMSFKGRwylM86JrSiOS+30mbvmX273c926Ba1TS1TZW
J1vxIz6ONrcflYBYxME8gkztbbrFJLsmMzseN7/hbet0vaL63kQanDY3m5EbF6e9jtWRdXOR0OPh
mJJk/YcbnIS9w8aVgUDYIL2JNbD9qM0WICfQS9p04GXCKu8Nh6keO2dNMCCYx6oe06d1ghVi1pF2
DnzsaCFCeYIdAw69y8oiPtiPSf5AqJOJ7at8mte0j3xJxZCG2ZO599AJ4SfHNmf66CXSHsfXbbXW
nuY6jXXeHzBYpaxLj0yUcBjTYm3GW1XBe3bsJktMMxSI6SJbz4kN2XVc9mS8FgrZ9ee02a2H2VY6
7eOpmuDHd4NXeWz3rvXz3iznw9HIHqDysv2YTukrlHjhNkl9GXvSsDJ7EzjOipeW7wx7nHs0VXjG
Y2iX56xdKf220KoYL14ryN3KiW/zncOqBn/YRx2LGxLbVGbdEUSqb/hSRGxQCzeGcLuOJfwBlxEC
2ts5OqrucF+ZePZwji6hzBt5sP8wT9lpPUO4iY5JHwYFD/l8B6/6wEQNs3VpjlEPccZJTi6bzFxY
n4txgYkjFpBT9sRqN+7nTBhifsEvzlLe22rCNesJjeTYuqLi+fSDxWXk/df7Fp7h376IgdnmpLGB
C3KsEY/LohBjgSNLlLhBiKovf8dt2/QQqlGMv+YiJOqeeJEXj0pNftK9t/pIYCeLHkQMmaIawZq8
VMl6u7g98qmj/CDLJyJjs8n3cGikUBDkLMGixE0mN7m+I5XdGTmYhnCYfO10jOsyoKQ26JaJmrfb
OuVwGIIBK8zH5j/ZRo5wWvZxsd9lrvA/OraXEpa5smynBNGrSIYRU6e1WsePkgb8DJK4bZp26DoY
wg5htcScGyYyHVWO1RSOPdRtLFf5p6mr49NYjBMXvTksFBX18cCULbIRNVsWlHeNIHq/z1JDsWbE
EtDKCaxrguYDMRNlb8QeVrxE3+zxtEPiFPxNPosikDOtcKrerMTkZjm3RGTTfqqaJqAVJtZZ+wEp
VFHO+IMKm/+CeaqpxQkdQblfIeFrhLoWQc24LypWozwTZ3BVcCnrVrV92sJ6PPY1DYxlF6FYBSqb
shUYYxVtqB7nFUdJl9dghm9NsdXb08rHOu92pOHOOJ4YmfjfbcMCa8B24r6LewhZquahqbEVUvdx
kd6xe+Xy5hCDQJ87FRdb73NNh1mV4WZEbOA3qEKtf8Ay33pk52YeG5vc2wDZ1Tc7583+nLK9NfFE
3aboVY9zq9wvpdi2D26DCCx20EcLknXahEQvz7AbKZFjMpUY9J8Iul0iz1bmzsNLFqsP6/u6moZd
li2Ie68amRf9ihYTkSNo+uDg2c9hSfdLgrdxG+ixHUU5iEIW1feMTHQcwbC6Sid9iXkoCb1mBjh0
36wLxsWepemSmtOUu3lde5nl+R4vOBwWBma9RH9TBhxt2ze+FuW6dCP7ooTi6tNFDraAjzQUihu6
OvG1bWK4PrEDjWF9Yq1UBGnheOKeVoyl6JcOPqMqN0eY4zKolKFh6ABca2zpFej47nJfePZot2yN
dYcngbKjp0rNEPYiaiWZH3FPRPid433dzLmd7aGnW334zNC+aGeP+6shuavf25hu1W8mxZJ9RxdX
0W9otQv+e5XrkTxvvlT1HaJoiGXo5NbjuAp4DSnRr1kkajuhxoqxvoFnUzaf7B6OougDzF7ocpPM
WQaqdw1Yyfs2+cbsbc+BeNtHwnwDR0pYSEYfB6BdO3mo6rBvd4hbsTlKrVznkPSOSqyBnmSIxVp8
a/Zi3ePLNhmaxdc2XUl5g/C6vfy+kMwxOI7XtDVYcilp85VxYx3hbxUGeSWvUVYJ0qcJ+jPacbcH
As/6SrWtvvJaOKSLY+g50u1iE5/lX12xLV6xByxXesb4UhRDviQ2vMDt0KX/Kolq/ob2+2BrV6Rf
4PBpqVbQWfdOcjkNVRpqwU8lrwyyRijJuQbcVZuUOt67LYAOuEVTuiYZgCkvq5utNpO5RbbgrB5Z
AkbHnyqYIHjVw4JG17/iNBkz9ZRmcjrjwBtTdZnmjaKJmHeSb7HbVB2mLvAUCg9kRkyHvUlkTJdP
wxM8rLMb0+XeCa7XzKA6OQnTwS6X+ZYr1k0sKcU3eOc05dumR0c/tIy5vaoRc+bPgs9NYF3SLk3V
qeKYLaa/2BybPCUbcOS9/3plMJ36cWzZW1uijrGB6zGzl3WCC8Z7hIJ7Y91IckUfcugLGO3aVDH+
SkLFin+Yx/aMDllmtlj2FYI4ozz5eStq1tWuLQ36nBr2hQEPVdrY+VxHxBQtw2SZtg9Iy+PrZyt9
g0kJ+Xg+P6mQ8PIdZv91cTmKtcIhPouJHedk84d/mL1sNvjczDhybk2ewMa+axpeJxdyHCoZsPNW
y5cU9iQ92sxJ9aOXWO3rtn11k+xECDNeoGNpw0weUPc3dPsee9aR9mYjmXiCNJmo23LC/f9JDTtQ
NVS2GvuJjg4R1oNdJAHpvbUjeg2ruMkvufJsXi++HfNd9rREQ8k7MSkmT2Hndky7TSoV7mnSAARM
prGVGBkFEpy+F9Im+u+uWEr/WnSW8vM4tsJ96LWd7HexW6t/JF9S8Nt6HUHJn9sq6OlxwWOwvEe4
oMkzxZu7+hfHmC3u1wXx4clXKvpe/zUR6iEcn4HG23o86uKORsMPbF6B+pa/Uts8l+jFap5uClEk
OJkne0WW1Ah58jindB27mfH8kL2qd2zAVdam6zwIuPO4V6lNeTjICPPcqPsdzecOC1E7E3+tPMMJ
eF1W3DiDelMXvDWdYc6IH3HMG5EMfHLc62ugoaK3STaR5ZVHaeQ6QO4mkp/p4ZZiv4E8vWqel3kp
/DhgLe7I85NAEW0jQmu2JjX3lVIOQBSQOLx6XVGGmJY3yENqYntF2y3nBD7/mtlrWx9paU/Movyc
a55jHnP1nmf/9kJwkqLPEQpZYDgPGGYjBJmsSev+kJGEcM5g+oamaibJPvXws1MgDkZXoPs+lSAx
Wt5tab40P4Jr8m4W8rJk7fyzwN+ysv5grVW+YzVd3dyDBhPJ9nXC8+MeXam7t2nBzavPuasfyymb
6AAfGj0VJ4QtA4agO/SNb8m65/r28Id4rOWxnpOIOSnj+bh1WeoqeeK8cPt7utsFdLXF6HdK4UO/
QqXRzPUJEZCvpWT2Nnzpqj8YBzLS0VHBALgo1kGLBq91UyCZ+N4XWtonbYrAUGi3uljccOBybvwU
1mxN/7JdB/gw02RxnZ9DXg4WUtVx71IVm+LtIOgAITHlMp3L3mfcNC9jxevFn5psKx1Aq2rTEzAG
gjXyvbNuw3jfITFBbgcmAiFKeHXSWla47uUh6rpfgLZusEIuGK07XvhNjn1ZJnALwziPDCVxkUyS
fT7taQwVZqCQZ+MHnG928pwYN03wgLCImfqel8LrH2ptN/9GYQUm70c7j3UYohHbhO9E2h3md2yJ
Bwrlllcbm/oUZmd67wFmbF6cg4+msS9TgOL0fioLDET9vjAEXr6ASou6pn2qBRPytWQR95sWX2Kc
nLcXDEN52AEszvOKqS3bj7zqGKIJ137yM3AWBTQWHjr5psoORvU2ntRWbL/LLE7bN1IqBrOtZDtu
8wSJVBc/p+ZbJWjZYUuswrJjsSFU5GejZOrpY91E44e85u10z0voxK5Sk92M/Y5kUN0Bv7FiQMA8
Xp9TI0JdwWt9Nzz/XuGCANNAgoGsm85zNEASiJOcoI+CLgNVadg9mvKfUh/ZcpcfLJPnqdb2b87a
cTqjIuIOqHIvz57XEmP1WlX8DyXz/BNQGQ/3RxqzA2MJDsnqHbCaYyWWr7lzf9H+S/np9GKrb2ZC
glC3HjxZhqNFGdRwIMU5TU8VnSd3zdvdCnPLV3QC8EfZyvnXEi1alFsAkNgEvikT1Y6xRxZpJOYP
3DEXQGIjzm9o+UExVK54qvIGQfHXBJLX7RNzYprZp3KG9IT1Ei0f3t2Z71n7r5xcrGxfAgade85T
eUKiVPhRbZvZXifqYkqHI1azQ5rKgaeXr2V+5ANkODnStUx+GHZqFgPA8+Q2L71A2xcNhtlMFwd+
2waAGRheWXrwh68zOmP2XSakkqGrCrvOc0dr2sTnJTLMS6cUNieAnbOW6SwZqo3G4Poc0RZ43LJM
RlacDhfq9WErpn256jSd908gkEtDBuBma/E8MrS/9OwSWqPwLTYW453QVSbekhkA6Udp4674abac
u8cNlAuZT2C40NWcKCgQdaoUtDG/dtVqcVNnXmPGNggP0HfV0eyo6LbGjvOAMj3u7lw4rIiHIYt+
mTd8o8nyf1u7lrANS2DOiHuZp1Z9ASxi9+weLrPcrx3RYHjoKUI47DzwCV1VCM01Rhf4p81dcgBw
31WJelRs4rHdY8HuEE8cdegmgCX7GVlnuIWYqwL9XhFFOFbUNWSux1HVE8Iyk2Kxw1Hglg2Z3ab4
xGRgBrvQ0dt4PqhofNkRIgTHIkNTA+wKZlnb86ThYBPatqUPqXdNuONhrbHGGHXSrN9wUav1Uq1K
Nb9aocUme42py5Bu9qZM/sCUy/MBLvYl6IaSGxSbngQBJVCPDpcekHXsDlk1l1QCBkyxsiGq9UfZ
UrsZjDjL1H5AMv7VfqaUBPCJ2PFZVF/heAkHRFiAZu68xrbOc4NsTtF0YxwZRxo6FDnZj2mZgdSc
2Gj5bgZI05BvD4TOwD0dyn2d32/LSMyTaCzH3vREWMktrnMz7w8TwVLP/bS3qlGnLU1QZPsazAO6
wzYXSUUGDEgTTW/SVZJqRftFXbWd8E5P4gdLA8KOxQwuXr21TGzHguQpyR1evx0t8d9o3ZRfNgWF
xfd0O475Zip9UXRkI/Ssl6RJB5JxEdAH8nqKagjAG4SAbE/YNXv0HucClkC2L2WHIJO9w82AKATd
M5yA7utJ8uYXBpkDYw3PXXm8Fqmw7MpjQybU/xIjzr8ytfXkTxCrIMIVhKlALmAPDL1VSxetz8Pa
12j/MiCdVbtkawfUegmPsLSJ6b+28pt7QJE+DIY/o+xTig58uwqk2ubPDGnn5Wu+bpBv9ClBd+5O
s9vr+g1UhljP6YyQwU7xbfVbT+CzEnqV+Lm6SOiM8odmQdPjzrDSj80JVsYLKbAfwnPyLBKYZNYn
mvCpLjocUhJnZPBMQnK8rujUv8OvgOhvvuQ7vVcene93tFOYzHskpbDxmjmbET7gI8vsd8sPX9sb
YPXr/FMFMDAPhu5MD3upvfUDdaw4fjoHOkL2yaaT8ZtDn5CeJ5HGR7Inte7QNo5gCIBBfHi70I92
EggZmCfUcICyPtteSuiazYzCtB03R5IWZ1qOdl0/9rGt+NLDgw+6+nTegvw9r+pY8jNFUyDbO+Iq
ptLu2Bbl9SvCT9tW3bgQXYE2CbpwGOaPgsu/Bdg8a76vKjXIKZ2wb8ffNSVb+6LJlIu/sJJb2j9j
Ayv3/2YPJuEGLnqTeYqzD+XPKjYwqyopqoe6xVJDu8bbXYgKqJWd9i07221k6wfdyqTqVyxM8DeO
B7ZCz19Ll7ztbJv2282zzKIbysEsI3kw6OTCQiZy0QGEsMJ2NpuFQe9Ua1hVBcQ+hM8pxzhxndDQ
19U1gS8DRF37uqXlLyBoJL2jSrsGwiKzgOBL4GjU9l+n6zOHfgsZWtni7YoTPpT7zUJy4R4r13qy
DSDn3d6NS1Xd7DOOxQc8fg5qw3Sy4bMkX9YTJ60zndxk4kge5LTpx8XZ/e3r+LvFARcf6xzvRoqD
tmrwhAoF3CVcKuEi+gcuqC47RnkrYqeFkcVdIwqx3hGjCeTVptj7dLFhxFFTl8Z3lbDNbHqisRrw
ALBhDoAeAQQUz6CGsvG5cVUbOyVx9ei9Gecdy9WgJoj9DXt/58PpoC1n2eBmas0/YY55/wMMPFRn
1JyEPNQ5mdSvFF/DZSeOOy/c64qzqPpkMSJOoYc3CYXrIiFsLG9CMfNYYgxnrfm5wzZP1zeIhA8j
6AkkJxYvJczJM9aJLUmxGl8CnsBADPa8yDsqZY7OKGewRn83Bv51ug8AJRac2SBsgfJnSQuew8ZV
JWqII1zsVN+oWaRDtjQpPTmjM3Eq5QHCN1Vh1ndUHnWK4oKptzgLDULpWzKXpr6J3HF8JqqTb3q5
VMjJpdkBAaLU9lAP4LAnUtxkIPoIBUSze9hzY0egiG2HgtPufV5jpnkAWFZ5tFOyAZ4I0bp0vxMJ
UMF1HBMFNgRrarXEunmNIVieEIuCk+s5H7Ni1jc10xxplYWyRH6u0u0AhZ0teT7gAa7M9ND4phXP
TSzgpNipNHjVoYWRCmhSOV88Zj2gOQuUIxdAW/mWfdr8aMGtohhotAdLQvFVuw26GYvhoGAeLbhN
bA3ubvQHJ7oHWElBH+9pY2zvJrVgEAfMZO0tlrzL+YXy0lqDVF/vzHfGaUJ4H/HcTf6Rpzky0gCl
7hGVKqaiDb7DPNLK4zRv+OG/VMVUy443NHGnchPWX0b4AyUdViepCmfoxRucnwtSVFSXQwRBMCjM
Kz7/lOpwlJ/kAHw99+DJ9/xAT9CoagG5eNilHvjs1N9ZLoQ2eIQJKY6TGM1XNgFJEUB7g3RoCnys
xXvTQTJeFeekicd822K8suoMDHmJ4KcbgGDmhIrAxzcgwe38BhqNMLADyiP88F67ulLXZNzH4q/P
fKJfbQWLkbonok78dnYGR9yHFNqTW5eX8PjqjnHRDlYzmH2zO4ts0vWOb7QmDyMOZI6Y1J2ZmyzU
S4phYM52uB4gJmBAWn3eXPfDh/kKeuKo7gvKJnWbj9TDDYhS0vzIY7GvoGQJ7Oyye8BNDA+fUIjx
wVC1Zaa480m1r9/qhW0NnORrB6oFZucxhPuAQmC/HwKg0EVzgPgn1oA45ecUeO7X5+Ml3AA6ZsJa
36FJ2tARTYDT/C8M+vHL/SPzlS8uUuzN8RRrjxSzpkLq5r3dj2lvOrLjy+pOL1kzw9CxqBXWIt1U
fkBAlrwwS2csfh5Gf8JDpzxzxHQjsGcFIdgtmGyX+62x8neogEwPe7uV6rnyoiCwglmCHgB5U/Vk
dRWd6TiG7kT0OMA4V9AewN+vRgfIUuj5ho0nCax+GFox8PNYJkf8OUZdIE4GQTCmNb8bPQoFWQBE
v0Yjktam+ZOawhSReVNkK6g/kR+h+cQKabP9yqVPP1EQSQQFAeygQiCAImv6PGWjbn9ISBQmcTU1
xs/QLa2e3WedSYi1H3ZY88T5LPlC5Bv1I8ylT6tzdQYLWT/XEaoyI9P1atHIxm8OKozMPJHUjqp6
S9djbHDgNmRWvzWlcEG4yWhK6g9amDgV8BCfJgRv51bVs+zSyhn2iqi/hGT3i0LHzwZXYYZ3KFup
wKpWPooFfA4GO75uw2jQxH6qAqm+yxUNuWG/QO8R3pxTjCLo9UHM+PRNNqZYrlMZ0dCCQhjH6gMr
5aF9TMH3hjPuj26KvtjhBFd2QniQDx24qHI3GPKz6ujBywHX65VOG/zNxjWspf82HO1zPSAkGLDb
HQgtPr0noIq5G8DgRpiApJU4Ir2BhdnkPEQoCxiCVzgdkSZZsEEQStcO83w0YzynSxGOl+AoUrpO
7eKJJj2Nrfb7tfGwyGnP4GZFIy6tqqu5uE/RkYFGGDE7kl7E9rD0G+JwAcT0h6nAeeG94BQR7TLx
evnpsGkn3GDSUmH1f80Z5rXLGNa15h1URrzckdbNq+RrRzJreHaj9jYr4DnlpPTxKQFx0nwk6LnK
8cGOh3T1dzOTmrInyWaVqQu8VQjBCmQEqHouyBznF1lTVcefQeFFSk23zy3M43lXJhAH7A9ZEke6
nueCluuDxzob9A6pzhatexITm7zC7HKRt43WvjllhT7WJ4xwGAwHgxyc3HSTqQqdQVTDZYv/trvk
3QCbhQp+bgGinCeCDvA3Zva4vJsF9i93o7U5ARPeYifv22R2XXzCIznLOrV8KSw6nx0sH3vM/RIz
DrSfy/6+7xnaMQg1ikrFLgJq+pVXntSvbcDdBdpuyondHmNCxHqblnW7DOhaEk66dVnB73c0W0r1
Y64wtj7EzJHAerH4Fe90W5S0as5KKwX6WoHYnrsChf74YS1h2a+dtpozeCLJJiAcTsQ8wWNZJaT8
mVGv6F8ES2r/WPoWXU+3LSgbiDHYquSlXcgWfwNkz+wPinXP7S9vl7n42KTdUjSQky9C/bWTXyJv
e6U+uQfVmNJ7fNmK/C4m4PuXDPv0Pu+zDQ14DWpflvJnSyBnv0qjmjKeRpYasBSmmOnYr2bO62fI
mRpskmBaLtb0Nh3FFJ5WZ+r5JyD30j37tZLbwDY6uTfll8T/OcScrX8w5X9hIBJXEeyAX0EI/GuE
I8tfO23B35JYK/VLmLaZwU6pPEKCNoON9dcEVj5w2aQcQWKftcs8rqtKj236YGQO6c9D5CN/QvxT
Oq4nFKZ2hwYIESHHWwpch1zkiMYz9mribEaIQcJUXoKjstJdPSPcP6WUCkfPLTAF+r1sljr/k42V
m3r8qsrkXQh7WsQhqcbCHt0UjJoeUAPKerqBCirWlxLDwvSHLEKiSXJgbOZbMEL1/Ixfha3XfvP4
Jg0IT9/O7/jSB3rDI0M/gioMaWVzQ0bMI+e8OPz0N06JMpfCNsb9VqkkDJI66DrODaRsmoIFnJMw
aLfnkFNVCfYciwuwFcwVtyKRArsoCFyzZV/6Y4z5/e4LNpcPFZnSHM2sZjk721DHpjrFyk9I9VwN
VmzOHncvBcjk1Hg7FTmoRJRg1Gm+8pg9kgMqjD4cHBNWN+q6BoGVb22s35dl85XtZDqO428cMsAu
liOdyk8TDxdfoJIw4Y9dgBXsnathYtoMYQF491hBvFSeVO5H8h8agoATqSbBRH32td4gD6ghp8jD
YJZklu8TmGwAadGQInnXQi9fZRu7wOabA3Ubb+IYsCVzajGvZHpI8LuLe9DPjADLqeha2OvmrZz+
AZGh5NUXhjI84/CPKa+4aKT6PHSSR/DshV4Hjocw/S15xRZw7nHHoneoQhEveMOP/Uf2hfLASgET
TnNyHmAQUn+Q+wqnObVBhNUDbt7gul1nYhWvG3cEnUi9tjYgVQNiTEArUAQu90omIK0qg326py+E
AHT7UVbiOStpPr2pot39aS956v5jo2n4Hw2BU/U7pGqcH2azLuNdHRLiXiuFMKX/YmuLAhpMb7Ln
iIIwDmOBNuYJMDbOWTsiG+MxBXdDql57YMd9gZ1m/c4zcL/v1crK5iboVcSxa2npowMfW3x557g4
xRaVnLbtPwl/PSTuAJcP5JrLqck/Z2oOTLdyQwuFU5+BL1yhliruF38U7judGhpQjnUNg4HEi5q/
rKrxAYIAj5J42qAHE78OqrCTPkyLr9Q7Cio1l322sKJiuj3KB5OoJP0JYAUcV6FwZmOy+gI5zJDI
ND2gKmzMWPX2qHdbQGTvMiQrGoA/Z5zu1qywzgKx9eiRm7s+2i866cIsUQlD76jz4we+tGyeoGU4
/I81S2bneokXHk1lms1jOM1IBrDXEZO/E12bZFBBVIBP1MPa1jvfeu3mPXyUM3bhfgIiq9Gi0aiY
7kbkGxf/jSxUx9sSPUWngwzQCOgbiwcwWusQKbfGR65WBYmzw7UPiDW0n37dIZLtNFtIuXUHIMbs
wZmwJg9xhjrjvyXl1H6ZHIIjx6bBSJ8hutP12+oxrOFPGL35AfJmTC9jjtp49vvWhJMggoqzQgwp
f9+T2UAcY8fiDy3L8ZZHjioEmdkjtkqeGJt0fHMupAHNfmh/jVoIzM8M78fT5KEABaFxHtvs22bY
NQeCe1KyTuRdXQJwfdnGyfr7ALWtviPYRMyvc9ZcF1BDk+jRv8RGnA7M3cgXq2C5k51b6NDWLt3b
ZfopOTqm91Z4glKTMVkttkMmuimmE5D3BqACIItpeYb+wZV3yZST0Q2xgv3WIxWgsx9jDEX+TMJq
EKlZIouyRL8zwZ1ZQplSnxefXgUMHUre/U/aefXIjSVt+r/s9RKgNxd7k2QaZvmskkbSDSFX9N7z
1+9DzWI7k5VIQv1hBtM9UHdFncNj4kS8ZqRQZbZOnih92dhqiKDTsa80UouN4nV+/60f27FrkaxE
w+l74+dNYBsiai5c2HVhoDmheyzdjTZ0HqhEqRUN7zH0jRjVDkrAbd7ei2bZG5sGZnVpZ0LTboAr
dOMRk5i8vytDEFVbajmacCyVLvfuRg27yW0nU+lCTMAgU53GtM43oEMpwwTgCmESxy3tJtL7Prvr
ZZV/xvTAS4PpA/GwH3QTdBzvRtACXlW11bTtAouS49YQjYneAu/HKbvzZqCgSnnFaPPXAcyZ8GuS
g1ZTt3kPThA9gbK3lH5jZpM+fm2Uyeu7nc9VQNaMMuVovFN1iLsv8Fir5skIAHAjn9tgIXTw2WyV
b0t9ogau5fHiat0Jy+Qh3Uv5mAAc9bXEAOSs0VXL38S6TuqSunykto1jxqAsKJblXkdaFJPyiea2
UesQEEQSVykNmULVJ7Gwjb7o9N/8fO4vtzI4Dl+0IBgHnmgsnuk9j6t4+hZDjmlfSz2Nat8RAPG8
lNzI3aMe53A336m8aInlDAn4u3dTGuPcmUBNdp8qrRGqh1Af04JcRzYm/xOoOwAlET1FLaLcOdVp
cUfTj9/6GPq6Vz21uTiAEpYaHh8R0Mywy0ZvL2ac5wkoALVRv/Vh2+uSnYMKHB41Ho1ltZFp1eRA
EwuR3LprszJ7VSKLFMgeEwkFSJuiOzXtTRrRqjnVHGKIFOe+CpiKL9+0srjRwPd1FOGQ/BJfQ5Bm
yYMqcRj3tPL8IpFgBSUG0JduzMfpqFRNFQ1HCa+LEXR6IqB3nAFVS9A+NrghEPKtTPBWNoDvuA6c
gQO+pj6UZ0o6Y0yR3jsBfaC/tbMKrAReO3pNqrcLuTzFg+F1ef/WqiwZ26ItRM/CNPpJOaRNrI/f
aNgMTbYZGoFDZlOOyRTvI+qN6neah/FEHY1KnRkAyxuDsbgHSF5ZR73SjYIXwoAGjDOKfjz8zoaU
RajlVqdRlRBSmvyjRcEcmRFK1/oPnD64S4xAUpG3qSAYjOMnUzAMQXaaBpz5V61OQkNyJhSTZ5RM
MEjmZ9poafMGtEENHsDdDTpCtWzqL8HopRGwLQVJvBdFjNqB41qpgA3W6D80B76JFBjbqQbsRkdo
KuPunfqpJuI0DyRd3Wbh0OLEAsnEy/ZcPBOvfjJkJYBHI1cDV0VQI8f/NQj6HN1mGj5e83OsOiuM
dip24l2z69JCbtU3z09lLiY82U39QItH0T6FgxklKHNQ8LSnqErVR0Vinz2C4M+0A8r8PLHitjSS
fZ/XaqhuZCGlNbLpNU+3fkRwnCz6YpYocmxBhEm5+6Ver4Tf0FHYh5tCBOG/p41XyskdstnkU4e+
NOUSDnJiTL9EIwwnO2g7z6wdFfLeQH4+UcB2/TED2owUXj1Ur+XYF8JPq5uRSBsdrLMp2mFANzqj
zRIDyOQf0oa9aPYT6GmaWGP7OQV6FHaA47OUZ2A+gxkwxvO1tNmCf65ycxt5fU8Jtg09axOmSRN+
pjsnD52tynorvUiYK7fHBI3xyfZ45nTmfRsyI1BDylpQzW1Vc/sCDQqreOC97o1o72wgdgSjG9Iw
tH4W6E+DMyrBbI3xiUloSg/NnGEK7nP8t4xoAxFNU3lz1nIqYaQL86e/j8nH1c95VvHMlopRMX7z
S5VZbA9xJImhja1OyRlBmSA36m3TgMTot7kF3n94ssRIM4K5sFCpzGSJ3Y6+TXUj1EYXbKKZfqJU
kFeOKXRC+rVrKiP53ZSUlTO3EX1ZSRyzYd29sBkSa0+GpJYvdA072PEJ1An/1ZdCP9Acr5s0gKu6
WneKugnIdlsfsBtlbyqnOvRp3lxGmAihYyVT4icbL55BpRvgv00abLvY40iwZU8AjmGnflFLks3J
DivqLu36ClMCHiRjoztSjc6jsQ8rvEeS4+Spgtgc2ISYsPUajXvf1tHfgEmSQz7/pY3UiV4L3wun
Y9r4GK1u2i5tQt2JyK3EfRNxeH4T5cprecb5QiRJDrws0/oRI8xc3lHn1ijzlkFSJdjlSdQX3SQp
lNLcjOiSKSBORdgzG8EQirzYplGo9flLwxxEKkDzJk+fRJLEerAt4IfZw0QeRGMTlrcg1OBw5ErQ
tnlpROV2atgZ86YRiw5QfaP63QMPbhhgjhjrlt/u88xLxEPLVtROUJ7kXnHCsRWqR8WaQHs4PK/7
+B5dEgQSkC02I7DwU577La8bbrjPUE1UnONH3xO/SxSeWwHoMPgB0HaQz+AD9Vo5d3CqMmtVx2jT
AYQwbSXDtOVMmqTw3tfEqvJeglmlMbCxKgxyeG6CF1vpwSy1ypK2dRnGUbo1m5Grl1soy/TthHLS
+DK1ohK9K0nCZsPALImt36UK5B/uTjIj3BRQfqRpQ9eVcWWXJmZaRx/okZxtyEmM0E0iFVFuV2mG
qo63Zq7yJqGMGQ/emynmWbKTOh6HHXINmp7dJXo7SK+irhbZ1zGtRJGHpUapZnqaUqQ0QeVoVExB
10vFVD+FMSzCuzAcpMkuaIfT/hBUP4o1G3FxGUQPj4eq3rQUbM1ffWKg4sbkF9X0ayITgmiXCRxd
9xP/frUtfYpo4BnqChYYqXJTd5960DpZupH8VKxze+qAE+hbHgie6M5gW+23gc5PZ+6TSVPGL5nc
m1SlqdNK3s+ap5dgbhIz6VU6w34IXYkGkDHmT53X5Nq06WSrHuVDP+pTHmEkIza+v1FlX5ezg+QL
xgTGy4Cr9qR5oUFnIDfbuokf4mCIAReE/CQAAvT/AQRsoUWkcIR6MR3UL5JSaOJjXmeD8UnJaI3r
jmrVaElv6zGfZLZEyKscvFODdFa8DxsqWsEjHAaKtdsqbwRxusuKqaJe76ueYt3RkkSVbG+lyL1R
NagNXUy2qazDSr2XGp3eIAMc5e5opRS/LAjBqtanOALIFFFBXfdRmd13pD9ebCeGrunPdQ4WIAdH
IAR0/HzZqjyJ7mJDRreh42oamg0gM/EK2xQUT0BpeeJZFP9HDYQ087eQLmQWu9SHCV+MhThoTj2I
uhzZqB0nIy3ZCriRgPQY3pkzUm1uOs/AVDAvoDdFqXxQano+n7O8lgED2W0lRskJHJHmAQSYElYU
ZDKp5j6Toyh54XWTg0zL+gho8Ub3lTGlyBxZE6gAGQty6n2hYSSvKv2HkHOoLNWeBkkm4Xjts4+9
15GuePPNCsquyZwyiTLtadb5llCTGy2qSgW8r+QzohmobjkT9VBgmOSRktI9111RtZCeK9WkRkJb
NjlKYKlyXuqTYKQ5uLnRgDRh9nIVNg9ZbfS82zqFevGMWjG/TrSbXpoqrYv0WLHJpd4u+GOelmPR
dCWwOj3qotqpRLoNdEFjusihTTJjxmwSnjAtdMqyzvpjJ7KNg03bj/V4XwSQ8gqnGPwq+A9BK49/
JxqslzZUukHYRg1cjt7hxpObb2SQlFSRZxkafKdIZUWBvdIbcpDyRvRzC7BjMMoPI9Dl3qT6EXjc
XbUsA2IBaqpl7zRWM0XbwcVTgfkiwCWV1DWqPO++VbkcNAcYeXWdOXkXJqawiVOK7p/ClH/M30yR
mgqguAKKsb/QrEt0njEDnVuBBs1cSBDbUooim6ZfHbW2NFnq+BO8nao8WSXgmhPMITGZ6CIAuP3N
05SlhMBN3tfPAIIASzowR3r/ZQSnD+zY1Mo0eKJggPMAReOgjeza6+XkgadVEcJ8HHIBbnUpUBzk
oJ44Xt26h/f9KZ1dMPutRscKRVUzgV54AFlQD2g+BBHl5m0dIeQf2ungQeMdamsukVFNZQvEfe5H
d3FI9pq4RqIc1PiIRLGTVj1JxIZZ6YTnrAek+hRTJM9fRoyqVYoglBT8jQeVxPrscUTAhOCebiiW
h3I3JpQc5daqfjWVKUZ3UgN3w9+ndSlnd0DxhZhnhcgzcTj04AbE4dhOgIX0byPg0Ui3OMSSEJ5J
D+5ShPkZD8XsXptJeZ85IV3RYid0SunTYYT1lwlkm1HN1PQqpYxtXFBPSGF3ZCzUtt2h12ZaBr8s
aHG1foszFJYAujaANiUF3OnU9sAoB6WRdCfT06bcq6kpCYYr+nUgJzu5sLShDCHUNeqkvUZoH0ql
+m0QC2XwV+QDLonstIwMmWcZGkk6GDUUVWb6+c/vpzDz6//zv6T/DR6q6yc8jU6t/9aAu5Oy9yZd
c1m71CiYgyi6KJIkg8LUTNOadSjOgiSTr02AJa3TqO00fYvGHGSiLYYerfF3qtpzKFQmrFn3QcY8
BCrZZahJA85dxr16MsufvYXKTflGPWlFZ0661FIhCqLIEnqO5mzdzHNpMSA/YC/XFQzkseDCSsGi
k4wYSsv1+w44fKMYidOVv8Ca25UmOKwsrHA3ifKf2zIMH+aVASqoStGfgdvB314ONiriUOyVqTlJ
ZBWTD3yVIOrsUQVyIF8J9mGl4KNj8l8+oQ5bzFhIHmRg/kygbMLJqA9zgp3BBYO+c3tEHyeWx7E1
604zrSoqT5cjwvs0AzyTef4Ge9DghwRDAIk91aMnczuQ9HHuVO7f2e0NKryuywtdhd7MxSTL0Ars
vki7FsDHJnMVZzqorvyausFuekzdYR/vov3twB+nUZ1lWqn6g2anDreIKwudiApC4M3TWNWPQea0
6oob6ccQeP/xo2XFsGAhKIvVKeewUWW0yFHOpaeubcLmEAAYuj2OS12KeQvQj9Rl9jXWWyjwLIKE
HjwCwBrqKVe/DFTLpLux/iqH98LggDBfCTb/sH9EeP4bjM2moPaBsJm8nDQ9VUpZ7zP1JCYIKSR3
cvhspvmmy1cUXK4MCsFNRNMMIBNoWYmXy69sLC5vjvZvdR3aanAEm7I1AVoKyIzNHQI6a397/lo6
wCt8xVTDoJa53MJDn4odjcf8m6+8UefecNNl6ZqG0WKtswQMUzchtam4O+vq0p+4SC1qhI1qnSD4
0pSXXL9Azkg9yFXpUnXe3l4Zi4/FBpY0xMw4lmaBFnl5pQhgEJKw9pRTEd6X0sPUTBtRxuHrcDvM
QgiGTaTLXCoG3X/gLSz0xU7qRK8pKTqKJ1HvvlmD4dRW6XS+AF8tCH8EdXhH93hLwWGP1kfl3I7+
YZA6Ks4SLrwqkoyaKC7uGROYCTU7IfuWSDyI9GfTfFCtJzV+uR1msZVRDdSQwTaQCtAwqWIjXC5I
Pxah9RRac9L1Oyt868sXvV+RbVuY10IkQMeGDMSQIRnjfblc9GJeImcTK9aJEs+9uIUysRdfm+20
lQ++Y7z91YCYMhECK6KIhirqfLPFDutUgJ6sG/UklW+x9kP2aFKsWCQsNvF/Q8wKmabJ3yMUcjln
0JSnDt6EeiqD4Es4focLtkNj7WDm5iEaH3D5WVnw80I7O50I8kc/nB0sSaKFYNdlQGsGfAZl6Z1M
KoxGL2+mYU0Pe7Hc/oRARnkuS0EGIpu6DJEJES/rUUJviDYLGMRGf4C8zxtvZe4W6+1PHI1hMG0K
8pHyYlmPeU/1uAy9Ux+7YwvKUDzUf5uj/QkCNZO+tajh/K0u5gtMCoxmD/akWAHriHbGUG+z6C+X
9RzFQnEfoxaQM2DuFlPWNrWAbo+nnmiz/fQP9d50gQD+nD2ZQ8dcWQIf5w3EBhAdVDc1RKH0xbyp
fUjaq3EbxroT6C+9ivTDihzlx2XNEYBvgYJmOVHMxazJYZlxhpfy74ayufLQUDgcj5mn51bs8DYx
hZegqyvjRYYdGhwMuRyneOUaXtwjTCncVnVWS+e6mhO0y1WI4JUsFP2gnawi4GE8iol/8C2phlbR
GUeNxPtzIcrJ4faRMf/Uy+2FPia8ERM1PcWQ9UVUtFaKOudBeZLA7t2V9PBplVTx30bReAqx9OeU
jPVvLpYL+a5FkbA2T4U8A90UB2zg3+VlNHMQLUWxVNWYQdTYFwORO2tUajXVTmLfw3+rnksx22og
flY+04eVgsIH/1EVS+WENeTFUHJZawJkKrSTKfTBwRyCiRaIIqGso78UHt1zy8s/A0jNVlLbDx/K
MHgQaUQW58+1vBOVCXUcUwJeQG/NNTxtq3Zfbi+F5V2FVCYjUmejC24JHiOLKRS7KusT+sl/7irJ
oYngKg+o+u6rve9Iz7ejfdjUGDQaCovPMtB5456/XO4tOuxVXYv5K3lAfzLzWHqFHpLtoHPq9u1Q
H6dufodwEWtkaOqHBLcXjEJtcok7eEw3SQpz2jB3t0N82Lxc7rpiIU9ozS/W5QIfklTN2wlY/wbf
xr01aQffx6wNTaGTHFubwCORuR3xyvyR284OC+Zs4bPcuH2sTEhhdB79qMmONH+rQKZtgGnfDvNh
7kwA4hqy2xYD5K+LNTHFTZtns+p7Xf8okvc8XJm4D9tp/vkGMHcNYW/MOxbLwC+Kka43d2+SBrtS
2MYhCGPDdBAShzK5DaOn2+NZTBuJOsecyUnHUwdI5If8udXIVjqCAA/cYLF5N6YKupzFym5dC7PQ
akWDSNIqJahcEcz2mNRHpeexk+jbfzMazC943JC+LI0vxKSaIinzK1dpEbIvin2QBBiEqysfaZEg
/XfS2D5kEwB7sE6+3KsCtFBVrorKRYtgLyjWHo/AHSJ8TqgGKzn58hD6EGux4BS/9DJI4JVbqd1J
b3ub4jy+RckJ1Bci0QHozC8wexwBNGIDwLSQtX/z7c5GO3/bs4KaUgLIF+SsckEiIkGnOqGfOI2Q
/ZtvdxZmnvSzMKI0dXDbTMMVOIs3ajmN2zGJXkoLNPG/WCVnkebD6yxSUTcDcnCW4erD8LWAr2wb
cg7KGdLxypgWp8X/+3jcUPMdpX2o+yRdXZcGdGcX0tpewKIZOJRzezCLA+NPCBI1DnT+FyOKxfqA
KmtJbVzydTL5OyImSHrkwFV8/44/2o1j+g5g8u9XBCkFPEKiklksDw0qflonjH7jCqafbYGoPSnW
UB7CalgzBpg/xVk6No9uFizXecbNKa2+ODfMKfQQfykSN6RggziLpH+hR608WiE6SCndOgfYs79y
Jl6ZUnxzKFPPdVeRd+rl+gD0D85GqhM3M37opXWQdM8pUcKIstgRiuIJ6NXKR5x/4nKYZxGX12Xn
o18S+WxyNM7cHu9AWMK2N6JKwQWGr6U9hNFrI5UrG0GZtZAXcWdxTlXk4uTWXFY1ABnqqQZx1s2L
qcy/wXMNpB1MPl97AFJa974Dp3ZQP7U54s2j3SGuI2xHhAWnz7Wkt+FJzen+Dc7U0tncxwLbqIdG
1iEN10LOTx71pk0FFGVEWuzQ6TIk0EAkpKNNvUUw3wTdF4SjPJZVawPC01uHBn7X/xooBSrZVpzq
nJ5rirTUuJ8SqJotz12wjo9BEyvJeyAO3dox9PFsV0SqFNwgcxLGC/jy4w+ZGWUQDBpXHGkHeQ1+
ScUjfSAAbsb0dnvvzifn5fRfxlpc9laZa7kvFo0Lq3VXNs1urIajFcUr19W1MDynRDw2ELemYnY5
JDOmWteYkudaZvCehTHqlv5PHjUrGey1mTsPsxiNyKeUcyC2rlWYEsY+puDyvKt24NmTO2DOwsop
dOVq5Fw9G9fiGi5iKWl6uaKUDnYF5YjvBb1XK1buixmHJVeOH+GpimCGPrwbRukgz7BSwfh4PF3+
BsvDF7UEo6Gz67aVNT0Wpjy6XjfEu3pQ4r3QI5aWqMlaeebj54TAcLZp5z8/u76UqJ6icOJ4Atn/
ZljNs2WIrtYlK2fS/LtfLs65DggBEj8KlunykBfjYaThHzbuqGjCptT8/BEhD3FFfv7aYCAAUDjh
vOVOXswgciSDWvlNBx46HA/CWLc7DLUCmnVVvzKgZQ13vkyozvwTazFxltfRUG8tOC4d7mQxEGUX
qx4UiitL7r4EuFYAz4wLcKVgq0HyWDNqTwKAcXvXX5vY819jkegMYzsLKvBreMMnofjprZVxP+7D
y2HOi/ZsfaTB1MX6xM8vAZRoZgNNCOlEaZs3b7cHcuWe1DkjaV1QYAXisnj643dWIxTiNe5UwgFC
QVs95EawLSe0eUcHq8OVt9eVgVmU+k2ZxQ9505p/n7OBeYDxRQQ5BEw4Hir5U1uLfJ5TQNPp9rg+
rsnzY9mwFvc/grmNVlJidVHpw/II/u8u1gXdqRTUKG6H+jiF56HwD7gcUqOMDeRzbpsgQFvDqCZc
gzVkXfStDEYWFWRUftTt7Zgfp5FDSyGlwo+NPu6fpOBsGnMhp9upm40rWZNd6VtNGGysntDiWTNG
uHo8nkVa3AgAWoMWIZDWrcMKsna665UakAlOKn0HTnHNke1jFnU5sMV9IPiDiIJW1PL605xOePLi
z+hDog4KyRU8UekhTB6vLcq1oIsDbPR9K0OMpnXDQtmB799oJmLfSM+KCEtlwqsE7iucfvzPPuHi
JGvFzhuUEkcCUQbFgsi4n6vHNlU3lbmW60sfc8TLWV0cV01RNX0QojI5HqWd5JT7AJLofe9I2+BY
9Stb7+PZyHuCN/VcN9JkOr2X+yEval33ZC93q/oQ1Y9StHJhX9vaXGoQUqje0A5YnI1y4SUROuxI
+zYZaji9JoNZ8vCBzpJmf/sbXbluqOKcxVocV3kwRNwpkeCOoQJUVEHMTzRdkI7HxtKOhaltzdo/
hFmwg6TzL+aRWuz8ZKKqQwX4ch4V3zMLJY1K1xq8TR9sPWVts13b2+cRFocknrlVJLYjt8z0oAZo
laryLky/SvrOjIWVTvkfh4vLXEQhe/3/w1la9HpaNHZGSrBslB7xHJCx4FGMFwshRw8KXwh5OdvU
8aMhHnXhKAACvv0try1LjAlRUZDJoGnZX07nqKvRgBiI4MrWa6c89YV7++dfW5YW3TwFIrek0e24
/Pm6kPoxYNDCTZt+588yKP13FN+c21GuXTZnUZZ9PcQXZgW9AZ2x/FFInqJKsLM/LOJso6joQNX/
ZlQSVw29RIBSy9aAD9oT+a9RcIGG5EDolO+i8OX2kKSrMwfEZX4GQMVZ5gRhKPWCIqKdZnISesXn
Md4HRupKYeAgcHLKvOJZmypkWqotJfYDnMpjDf1Pl0IbkeXt7d/m6i9Du4C2NmBLRZn//OxmNSC4
NHUzCW7k7afuZ225mfl+O8TVlXgWYnEaA7CFXKqJPK0Q1qVmtsvScGW3XRkFnQ+KzxJ6qgYdr8tR
+FKbdFWCskRoPRZAlfTqCzJJKwfUlSREMgG/zNgN1oe+2FFGU5HjVVTGJDQJ+q+e9Vsav+bRy+3Z
uhrF0kVAZMiU0A+6HArM5UETDR6iIsyNLnswg7vMf0iGlV7bWpjFjJlx3chGp3GrRPWmCu68/oua
f0V/9fZornx72uT/jGZxOaIcrXqGqAgcuQjzSt1BnlY+/bUI6PUBDLWYFnXZVEMa1wsQpPGPGiLq
RxOLNeR7/9IHHTwfyCP61kC5sV2garn4KugWo2Jf0raLihq1znLv5+IWrO/KoX3luLsIMw/2bDe2
NWSgHJjpcRAxEGmEcviUNnryMxIT/cVIY60iP9PQ/Al6QZZWgl9ZEpQPgTUAdaFPvyzLgq2uesXo
/GPS/SeKvkcld1RxZ3Rvt5fElb1KjRLJIBWROhrJixxDEmnoYuAguPkwsw1fqEWA5v/7F+v8yhNF
gIQKfmPLrMlDD7HUsBRx88Z6AmNxb1Vr58GVlSeT+tEDRSyE5vXiIaSjaV/iANC7aApjqjttg/zH
7am6lo/xQciFtBlCJeuL07lFxTJMe861zP8uh79iY9jjY7BBbjACAkqytAmBE/prtlrXPhHrgEMO
z7T5vXy5DAWoG5PYaaWr5nshPIiy44crBes/yKxFfiQDPdEAfdAcUcXFaTqoZSl7gVK6Agasv8R0
6+3RGPqP6aibTtojInUXvolOtW8Pt+f06tj+ibu84SGO50OpK72b9Zaj8LZq4hhBL825Hebq4jgL
szgw8HlTsURhCkXrczjBKl/ZRfP03Jg+efGJ1HxAo9yQWXwQHqCIeOoInehHbh3qVVjLtYPh7FPJ
i0Ncj6jFUwrr3X5EEldBqBHRw/KLNX6/PWdrn2ae07PTDwt3GYFO4pSt8iiBk0FAcxatWznnrh2y
58NZbCrZyAKkGlgBbfxeik9Vux3ad0RR7NY6dO3KPSvNefCtDzVP7tmgFKhxNX3k0kVO53ly4q1o
q7a0IV8+YehsoxVoizvfjp3iYQ1KffW70YgikdB5VUmLkxZ+S4HwDAeUlz3jQBibFazmwQ7GbmVG
1Xm1fRjkWaTFY6ARilguRKt0tfKL3506bXCQa7Un+T2T+H/NtoifwNvAJt/08JOxidlifWErzQhR
UjxUo+jSst2i0GYj5EKyb92DzuKyffeN4Yss452HWnqQtHYQVKjmV3uvlZ2xQXNQ/GEUCmqWAeL8
6l02qA++GjqlWG/HpnOkTkQe4d6r683ttXp1f/8z4uUxQisxzWgs926C9lbghfe4SW1vh1j5fMuc
AzGVCnCIRqdrerCabeMJmwjemt97/8OxLM4ScdR0Gmd8PVN5Q7fEV1b29dpcLc6PGv5wn1msw1FH
wCIrD/4qPmhtrhZHB9K4lRJCunPNFhscpXiAf7vrW6RpfASTbn+Xq0cv2Eyeh9KfOtPljsZW2VJb
JFLdQa4ORiDco7DjFKa578XX0ccg9na4q0M7C7e4KH0IeEgtc4B4WC4ZD1377lV4iaziQecb6cMe
PouzOC2g/vZy2g+li70PUvnpRixPegZJOhts34rtWKq20MTtIFLcabVcca0zBnTzn1ldHCGpiAWg
NIHqMR/QSLHrffy7FNjyG3FX7ng7Grvb03rtslFlk+RGhzbxIf/oxNgzvQhhMqMXnlQTwTYTfq7f
KZ/+Og54PLhHfwprH5DJkxppIp4ElYu82FuCok7dawdhSP9+OBAkcNdVaYlT81luALMoE6RNKu5o
71Qnyl6PTHcSSuevR0Oui7Mrpu9gsP58xbPbLGqAZXU6wJoh0QDX+PdZ1e/wWNnfDvPxxMBv2Zyr
qTogFJbF5RZLo9gSzMLMXV0T7SarcFNYaeJ93MSXERbzhaFQbwjYHrl+Fe6aeh+hECNDHbeqx7hZ
qeBeWduXwZYZR5GX8Yi+tluPpLnZzt82vLnt6HPppjsk61aexB9Tjstw84ly9pFK7EB7qsmN2wWf
QhUaUEV3q/0NrmEjo3Uf+K9FvQYyXB3j4piKdWMaRYRTXVQN1KPiIHnyrDxY38SdZhd7b+Vu/JjD
XQ5xcVj56FvRkKEhFOc/EzRgh8zaZKhTC8ksgoeWjvfz9oq80lO4jLg4n+ChQkFt+IbBfedgkLMH
PvzEA8UGLL+STq3N5fJlqZleP/DqzN1W2xQu+hN2agufkYh3gdkc1uby2laA3MpuntkZnImXy6XN
ohC1E3qiYfXDT49BNThq9G1sDrqUrI3s42UGCOss1mIWSxR2SDVEBjLa044Onn9Cfsf23OYov+at
ja+fsMdDq9h4a6GvLZmz0MuCPBpFWpCYnCntsbjXdvUeoR3ppD9nh26r2PwmT9ERyqGTPIgr+//a
fjyPvHgLVgkrZxyIrO5nnkW8x+h9W+3X0v2rS/Q8ziKPU0tEtiOIm27gAie9jxzP8Q7Wvn8VnGhl
Nq8c0HBDqXnM2F94c4sh1SIcbANBP9fzpWdMoR8Nfw1WfDUENQiLQgRdX3lxigWWiXGLJ1EIRUQv
UtI7rBpWrpkrq1GFCKBpNO400MuLCg7a55YRBxRBDfFZFn4rqMQZ4S8FqbaVw2P+QZe5FbBbsEwW
KSMsB0W53GKjUmro3dJxbZvvk17zJAk2tWra+Vh9xeFlQ6K/UfX6IQFBejv0lbWnzhNIEUzkyv6z
Zs7ugjCK/aQbuQvM+F2SP4vGczHi8qqk2JF+EfAIRunydsRr3+084mIVdmYrDgHaPS5vzw3uQ8h0
r4zpWgRetIBTNRE66pJM1EddHUKIwUTQehzqZ3Ft5V05KciieDAbCn0z4JSXX8sIh7pMcP5yq/Cb
xNdKhdJOwrdW+m0Vz0W7lrpd+0Tn4RbZQZTWbWvIhIsKPsezbLChfpXm72Q2Xuu/pvJalXn+gcvV
SNvJhJKF8oCpL3ZWiZRUhSY4FVhf+IJ3gbGRpwBjyLJVV9bClUjApFj44JiozhuLocmpiGRx5/tH
FRsTucAwvi2ORtqvhLlyg2mGAQNp7kfC4V1sL5oMEz5ePJEQVLE95WFUX43pq9Ekm26trndlbVyE
WqwNCeN6S8xhBRSpb5s0waPcv+stbw/Z1g5RFjKyZnd7Q62FXExi5aOcGqcGpYZytMf0ddSe5fCH
jyy8JWwH7fl2tCubS6Nkjj4EzAodOtbl4g8rCXPJmi5Xnt8hiLppkW+6HeHa12LRwVSbWVic7ZcR
jHEoagz4KBYZAdgCyYmC3KmyXxbeSrrar8zelUY8yNh/wi2TqSKKO8wdeVjW28qNt/RWjA2G35vy
TdyEjmera1j9K6XtWW9Cpf8gAaIHJH05QIw4jbjMmcL4vXPCE3pdtrAtEa6xh8KebJQjnR7JKCc/
3J7Yq5/uLO7i040CFjwBbm/HJov8jYxCmhsmWr+yQK7tabr+oohVvY6K12KzYQSOvY4pCK4CQzkM
baX8VeFQc3soV4KA7kZLAFIRpKwlBRblZRUHZHpRngoxGWyugYJ3lE/bvw+jzKoJsJagDhuLBEAN
UqvwjaJ3rUreGl7kog2/KVV/ZQ1e+TDspH/CLLKlEZEtfyqq3h08/07Vqmd5aldCXNlUOkcfMidz
qgS18XLNAYYvEtxFSxdu1AY30o0KtVGqEN/Vd0DWV6raVwf0T7QlS51UZxaCkvxj14pH09M3Qxs6
tz/NWojFnE29iZ4Y8tNuoY3PuKo8V/Ja2fraIlNghaDtg+qDucyNxBpV8BqZArdHv0gs9EdxQiDB
WwMvroVZJEQ9woryECXBMc1ejbzBAdkd/J+3Z+vq56csA1wYDh6Z+eXnH5XcHFSNEit2IRtd+49R
vxcIYKPvZfhrLGedn7VIH7CcgYAH3wAa/LJPjMB+gvCyP7hafVTRRjMh2qP3ZZfKSo/waqCZ1QyR
lYfAEmg96RZelxjBu5iRbDrzOESNI1G/qFfiXF1qZ3HmD3iWI8tabdVxSaG96ywHSwm316z97e9z
dQ1QyuJqnbmY8iKEqOKUiW8AtXzoGXkeH/IO7c1J2P6bMBA9QfLoXOKLq3WcxjzMem+utCv7Ju7v
0qy2x/JfJOA6JdOZZsxJA5DpcsIsXVBjQ+dK9er7QN5Oxt8X53TOZBm+NIRczVhcZCWwkUjC8sSt
Ze5p6TDBjfVj5HVRLJT+RTaMLAESMxQ09bmPfzmYyfB9dUTa1I0n1VEG4z6CYpyF0sqYrq2A8zCL
McWT1lbonwXHsVQPRV0eM7E8KJH+9zkAoyH/QAxBRA9hcQ9ATgp0AfcLNwWP0IX/l7Tz2JHcaLr2
FRGgN9tiWXaPN5rRhhg5eu959f/DBr53qrKIIrp/CVoIvYjKzGBkZMSJc3bw1W1czWsJFSZIEHkf
UWo2hNNXmjig8kYKPLgIK++jQ4kg3s7c+Tt5356aJ2ujnLkW267tCQlHo2VqMDRU6uX+FwqIPeyO
Bnrm6buA6eLXfz/XppZIcRUJrBy1tBL5Qy/Nx9PcwD9s1MkOztjvj+2IBGngiTgkvHtREMT3xNCG
elJRIKoNHBnxoHN+DPfBOxr50rf+YB/181KwSbbgr6seSFFdJm0jeDvCubURmgYDFKYeFM8HqPvc
HE1yVJ3dx2tbec5ymf42IxyXhKCEpSbmeEmRo3QVZQoPCx08mpd99iHtw8+o18tfdd/o9jMUxxve
ueIsvGtJGpfsm5xLiIANyoclGmfS17k5O9mPrP1gw0OeFT86bStDWbmebkwJX3TdxBOik4P0NWj+
6oZ3gRkeggl1QeP1QCPEA3jWwhhBNYx62K1XAmzLWxMu8UveBE++XjEgthXR79dCCkQ3k9FRlclc
VQgbAzJOjLjLqaf1fwyOC8eN64z7cfrx2DfubloDUqMFLAVvBMBhsWwoGWj4ojsUeaEtFbs2Qg9Y
0/Mt7rotK4KjO2OXJ7DoR16TBcfB0U89BZzHC7nbr2UhcMdxaZBw81S5PRKYKJyirDCRW8AnWQv6
tCgCJ7tEPz22tBzuTbZ1a0msUbZyVdcNl+GlTHrX6Z5yXzsSm3eREfD+/yeqt4op9/EdfCn6Fwo5
F9Fde0G0XAXBMM+o4VUSt3ulHX0lO7QwHOkW7G7a+xrBNjv5Be4c5IW2C6GvRRZcfSWXIrmevHB6
8WhaphHgx7jdXuh/42gahtjr9Rh5pH/T7tto/PF4Y+/CoWBDOEJJhS12qnyK/rHj6qnqjs0y0Tru
/7/MmEI4hB/A7GK1jz0gMDqymObwb5r9emxjxRsp5y3MRxwZWZ+Q/aNRDYrQbPqLqhcf9S7/C92P
S10/l7G+sZotS8und+UbA2SwnUEfxUM/7GhUiPbkSJSMjrHTa+PL41XdH5BCEgiL6MIjCiOacEDa
5DB43fT9Rc6hfx7QcHLhdIqf5X5+dSgHInplyhYiRq3lkWNUoEX1djojg7mbteZjXX/v9fD4lkUR
NiApo30ujqiWiamMci/LF90fDmaQHAxn8jol3Iga9yGQBfHdOIYCDyBsNrfnpAB4Mssg6S9KEe/H
uDvl0quJIpY9+21CpH2J7aieNd9PPaZhD75f7Ktx69tZLuvb2HdrQvh2YIrK/QxtQq8zj+WgHLP+
S5S7aVegE2puePaqt0ENQUgHdMA0xO2OoVyfSP2AC5CVHao4es70/5J0Pj8+/vvvhxVdWREcDV4W
S/JR2PTKuAC7e+gDZAXLc0ah9bGhla17oR2FV4i3+h3nXmyhtZaqce7Z88/av9T0xnU73U3NPnW2
5gnvG49kXC/pA0RyAPHF92CeZKhYmC0if6X2ZA7Fuyw7wwL9l8T9TkMMLGB8kpvY7eJnK/M3uqv3
IOkX6yCVaTEY3FpCEQ+N2sRwEKX2JMl5ClGECvK/lMx0kcd0w6HbGbDl90q33yRSXHGZhXKOyRNQ
4Pfj5nPZB0ZQduPFSVtnH/b1fJ7iHqGrCsnkx8e5xDrhSwCpBEPp0qW8j/Aqyst5jhLxxZ+DAwra
76DD2qch6lNJ8hSHzU+UaVHWKbaG8laWeGNX8NdcQ1igR+n0gvTbtJODRQu308tjDEXGBtPrihcx
LrfUSV92E/LL2y9wHhQpCTtpvIx8G37QXKDeZr74j7SsvJ4kscz/s5R3aDEgc7MVzO7398a2I/gQ
etpMBmagtCLZOqjKOzreOzMZXRTmT1pi7qwM8GWgbsSc+9zu1qoQcySon+ij+yNlev8ZmcIqbXcR
bNxq1B/lukdi49NjN9oyKGwxIiIggwq2OJJHtwuDHYn6zoTYrJ6/Sf73GULwxwbv4x0rxGsZy1qo
p8S5dFNNozxJNWamGNxOUKbok/2U/Nlu1QhWz49i0dKxggJFnJoCN677raTXl2poT/bcHsATHjrH
dKuYCtL8d9JpF1nb+irXXfbKrLCf3aiPoPxZnjFA9xh+0VNpJ5vnPjkk2a/S8hTeglN5mRHKfryv
K0GPjYXTHNZHyOPuBpIYCoHu3u4ibwoLA+FGBYxEZ2Q7ycmn7yVzarx5nfDQmFmCxrRjHzoyxI0k
4/6Ouf0NwurHts0VJ3HqS46gHQW0tOCSmee9PuPCSE8/XvJ9SnNrTUgGYj9s/FjvI08iuU2T+aTV
o/vYxMrnsaAk6IybFlRKYkrjF20T+Y1P3RGAum4ee/RVizrc2+MToGhjCjbs3UdXqhRLw5oLmvE1
e/n7VTat2LGSxI4Re5Z/KoK/bfucMBT8eE0rX+CNDSGLNnM7TIdgjL0qHKCATrrooOdqe1KkqD3O
KFQfHttb88yFGZyHMbQlXFfLD7pa1KxVMIgX9XxBgsVVG23Xhf+GXB59EbplMrtD8MvIgn08b+3m
6kp1THN1wBgkxvAiCSM/qnnQIbvzQY3U73HeoFVjVzvFmV5bkwR3gqn/2RIid6uVPax1LLL2C3c0
P6vBdOzSX0as7tAq2djSFc9XoB2CsN7kbiTI3e5oQakws+ow8ZwhoKKGtIIbDTBDPz641e37n5W7
BFiJpDjMsjzx9IT5itiUPiDyN/5N8CgPo18lfz02t/at6RbDoRTFab2Jg8dBpPEyrqrEm6ZqWEoZ
MzUFivTTqe+RmU+zsv27KyVIMCbF2CwTrkVuhtt+mxe8FFW52B6Tub2MlFX6WXn2/fEzqqo/mIXe
DUhnmm18ZMDQRY5y1wDWfbz61S8faivoFqjowdt1e6RMsRizEiuxV8+mVyCDnEfxc6tucVOsbTK9
bcoCMuWUu7YTCgRaNttp5PVtBZ2D1/WfAuW7pXj98DPdKhytORAXPbyzVJj58gU3NYpcHzXY1TwV
qiKkBT9NufMczeFlKseNz29l+2h00uaWUe8BJCB8fmpTQmhamtD4BOETvFJHoty7Ktpi1VnJKuil
mwtvKhWxu4lY3tCw9Spt7HVp+j7NfFhSQvsoVTrKac1XLeXSz0jVhsa6vNo94Gu1IUfUKILdCRLM
IJoksx0Sr++D1NUbrTu2w+B7BurEG5f4yqlR711YIoibBrxIt544jBOa22ihe6iu/huk7ZHQ+iFt
/snCeiOMrR0a1TykffAPnETIsU1z0fKxbOSMsipDD/lXK5Pvos/y+m+LwfnfdrTbFflGE0Hj4CRe
HhbHIP5HVwdXMX4+PqGV3OfGiODsqeVIvjWgzWSlhTeixwoDAXLK8ADK5vvcNrd4D1fugBt7wjWe
jxJiodaceFWKChSVHZ5HXZUeH69q1RmoZ8M8AKHgHU5VUSdfQWgJeHvyRZn+iXU4S8z3Goo9b7Hz
wgdPm5LP6/aIlIbApMdR6lWNci4N/2kw5IPm25/MSttIG9eX9NuU6N+IpEMoE9DZMCdEPr8irraX
naOm/PF4SWveTYNGt2ntIVInViFKFUFIWSckTf6wR791X+jlaSiD82Mza8uxqYnSwkO+QVaF5QSB
OigtHFUXOkLvqby5UZR/HHNtRyKysXNrLndlSgQt9yVcHRkAaa8thn/lKkTuIrHCDezFxnq05Udc
ZYvAk5sURoPUi/UApfY5u8ShsrdRfjwZFB82QsPqkphweJGKoM4nhKAyzVDTpNl1cRj+RqUK8ppk
o4yxFhhI5ym82pRegRXcLijqJ3Ni6DDxjPqdHP6tlSMlXtfm7ZmWW/SAK5tHwZIcgm8VKJ7I8ZOa
E+KJmZZ6VvFBiz74vAS1yXOkN2Qr2FngRRrc6KBLbtcUm3kcBy08NGbyxY/fx8ons/7y2K9XPp8b
E8vfr/yAzvvUdlKYeSA1dwbKshPiflW7NetyZwYevkWCQl+i29IIvzVjBwHcpZatoNSOcF3ceQH6
y8aWyNr9AA9muOV4Q1LNovwqrEZtEJ1cUH8eL+/SbVHGdufE0L6qVPH2EqrzbsZUyMfEQuEOqmrH
1Sh+gYMN/owsxpUfb+19riv8msWNrvY26zqoFpxYB2wg125hlT0wYsvaB1ViuXkDF3LXj5+Urjdc
dRFdrvWCwpsRyRsp/9rmW3QUl5QGoSqRGTlSG3YqbTWvipz4HJPu7v0gWWSImmwjTC7X70299GXJ
/zMlAju72Jd9G1YHL6GhA4zZjargcxOa9W5skl1hhp+QQ99w4bvgsth8Ee9Bho0GsHq7zQO1zYFW
lup1g6bSuWxU4ETz1uTN6soU2IH45JdLQLgAssaaEfM0VC/ra+WgZf4TTOcnK1fQfg6+WlOJ+OK8
dV+vntyV0eVHXXlQXukyqDJd9TQ/OA9G+A9cArC5Kxs7eBfPXnbw99qEJKeqJL9vfFn1IC9zY/tf
I5q/q2O4T+fi6+Nv4i5K31q6qxXMfGZ6zoIgb/426dIhd9L3k1KHu9pyduiRbthb3UDeX6D/KKky
aHe7gZLToiCFKrynqPOx7LN91cieJln7x8vaMiO8i+CaaIO6jDQuH/WU6tq+mew/nfTV7MzL7l2t
RvB0Z0To2+9ZTTtA16em8HE6/5jqVuBa/aCQ1EF5i9ERAFO3m6bZmVZaRWB6aP1+SLXx5xBviTys
mYCcVaaXCWyae+HWRFzT2MrDVvYMND9qVX6W5G7/+EzWPtjlAblIDSIwIo5XTiNS6fGcT8h1IxAc
fW7G81T9OTXG2VJ+DGhiPja3siKD7J0QRHLI3omfqjaao1HgXWEt7RsQpsn832MLK04GaQ//wKBL
80vcM9Wf4qqErcjT+1B6H02oxTaxEu2JPVsqcuumkMVAE4gHo1iQbRECQuO+VLyhqN1Yfq4KzZ22
ksJVI5w9rQOakY44Ou8sBL1y38teb6RHp+0PMCm7fuRs+MGWmeXvVzEUWe82tkx/9qLAPyS9+uxM
waEwo8Pj01k7fyIMhYOlggCJ3K0ZqYi6uZ5bxVuE4E99aP5F3tWfHxtZCdTGlRHxelU7Sxr9rOQ+
aCr6OU9xpOxkK6Mj+ephIYfHzu/liNCWvHQKu7YLBQ3kYDfkE+j5L3VAUdAnqS63KNBWz+jKmhDY
RstOHSUdZS/WrFOlSAfHHg4SLMCPt28tP2RVy8JUUM6Qrt0ekq9aZeXz1vZUVYJ2MT22Kcrfo71L
gsiN2m4faeM+ykpXH61LN+luaYQbHaSXkQAhRbr5DYsjXfljwA042MiIe3nanPLYuOh28853vsTJ
sNNMkMPBuGvH/xpFPptB57b+sFNi/1Ab1S6lUDkW/+SGdizb7FCbsttb78N+a2Z77ThAEyyki2g7
3gm1apJS9+XI4Zv2/GxWKCkE7bkK/3x8GitfDOLOYB6RXFwg7cLdrOot+VSY694U1e2zIc2OutOp
/r+6wI6OLt06oplCOeJOYKpI1X4wAWF6UZ/E+8JG7HkcumQvtzmChcqwNQ628pECZDFAsyx6J8TP
2wOujM7WIjDI3jg7X6vwKyw/xq6VzGc7Qbb88R6unBTPqqWWTdsMGbflt1w5k4l8ejYEpL1OnJ+G
NN5FZnoouy1UyxK8BJ+FLZJ36IJMtLlUb80MlilppZ1rnjlUh9aQfsx1+BwX4/u470jdFNVtzOqz
ZfYfHy9vxUVu7AqXqt3nqQVjvO75Ri9/bzWj9pTI2Cqgr2QK3KbUDV44T2iZ364unKywZtpT8XT/
uTT+nlSax4a/66qvjvzBGDcKFStHdmNN+P5jREb7ujR0z5zmoSDagHt7h+hdaLumyWj8BkxndQu5
xQ3+Y+hYBGYT8XotyxzCjdI+DXHy3o+3yvUrDs+KfpsQTimXg1h3CpyQrxDpk2CPLPY50D6b/Rb7
17olxkXQo1vGk4RLNk6djL6AqnplJXtp5uxUED+GVEC2HBweu976Mf3PlDhqV6sxqmsjL5WanE4p
i/Ngz2dH7o+Pzawez4IdXSoWsCEJK6oHJYtH9s8LU8n8OqZ9sqOU1X5/bGV1Mb+tiEXSwZxLuRlI
HQez+lFm5S4o2x9KsxWNVhfD1Dk1HoWa7AsD81U0ksHbJlYHYznqex2TkEmNSjWUyo8Xs/KGBPz9
28riJFdWCryskPpY89Q5sd7XRWM81Y05nEfajvtsUsP9XMuvBp47ZNxg7dB5fBkFEGKEnoZjmFUJ
EZB66R5e+E9qluauQbnpWNTK1uz56oFdmROCRDBURkxg0Dzfgt+srfd+73+VkmnD+1bNLLIty/OY
+qxwVUHZrDh2zKqCPnyv1clPXntu6sSHV5/YwlWCSqxDT80QKzT9oEcoVerWZz3f6+bXvD/1c3BE
wze3wv1jUyuxHL5WBlEW7kVTeWFMvHKO1IgmJWy5qRTLPDpa+x68Q0EVKnEzezwkRXhpYMnYuIUX
jxOuRx6ZNLX5b0kthesxC+bQn4qU538muxMcT3ap76oJzYXm1+PlrXxhN5aEUDsbSZS0Rq95vAWl
eRfFY/xejpp2ozuw4hd8Rcw0UzY0NVksdkGF7gxD0WiextNsyKxdOpiXVtoCZa+u5sqMsBom85ys
6jisUpeOQxAdNKU4Pd6wVX9glnFhDFzoUsWjGdKkrdXCBMrcHtXIOIR2fGk19akLk6fEkZ8Dw/z3
sclVb4AQgzFdBikR/xXiUx3E2ZzWuhdFFWAOdMMYyUJyMUa8aD/F47Dxda0tkSINNFIUbGiWC7tY
InlQKlqpe3QSmJwzm3bXg6rYSdn4pWonaZ+F068uRLrl9etE1o+5JXpvS4Xldp2RlPDHtvY/L3V0
+6fUhLtRPfnKVjFizUvg/njBh9mLSOytHaOChb/qKV+3SMK7DKnK+6xX543AsXZqoKYIg0wHQpYl
hEIAhYmRN53pMcj/ZIw66lxt4XZq8N1PtnpVa7ZIpGHrobeDOo+wc6HeSBTyQt1rpuQ4B/OuKYx3
ipm5uT9u+P/alwwLEaU2MO5wWQubFxmSP8nyqHlDWn0A5YPuqPl362zhlVdXtBDBoBVEdVwEhlS5
JWdN72sePm77rppn0GUDWI7/rjIndvaqbJYbefTy5YpBF4sLzT2h6o7PfEK9B3ndSvf6QPuUFP37
0ErOwLJP7QDl/fxKBfoXPixrea8uEDeopIRELclgzaZ5o3tzWHjBhFJcNp46GjaPP6q187oyI6ad
ixACHKCO5hHZf2h2/620Zc1toi01qbWPCmIggC58vwyVLwd6dU+G8AZHFMIMb0pL+wg4fDz5c/Tj
8WJWjThc/KD2ZIp8wjcVTlGiW1KOgs3QfqnV9M/S2BI6WN2vKxNi5T3Rw7mJZsOLa66oyrCaD52W
yvuul5yNeLdlSvhqgW7Lvu9nhgc/MANr2QJTu3Qg6R5v2pYZ4fqIq7illNjoXquno9vH+TfJScoL
tTj5Lb52tXfL8V35gGFPvhQrs04R3nkf0iuteprMiFC9fkFLKcRaaIdIn4V9yzN0veGJMj1z9o+o
iO6aSXF1+9Vj1oSCazPCvk1JovdGqCFuBeUao/L/+H71FORb98SaT8NYA9KAgRDitxBQbSMvSy0e
QQ9a9Zif/Fxj/GQEib3xbl9zg0UHYJk70YCiCYfTxrFd1lFpIpxlHuLuk202J7W03+AC11aWX3Hl
AnVeGUrLuB81eKPd61n11VfD7KQG3x77wNr9cG1HCDe2VTpSP8rkRG37PDeDmw3253FCkUzZ0pNf
DkC8F2xQdcxsA8AEF3S7JMPI0MitFdszWv3oOyjJ5acmjb9ByHIajNn1/TeU/sEMUumjQAZfiqgW
wXMjVcJ5VL00mL7AhJo9U00yN+rGq/6AZAPNBYBOd4JBnar1FYKzhicz+9uaiieVaCRVh8fntOrd
V1aEc2pM33QK39dp/RV/RbX2hHPu32BiGUrhqcSdYAnfaRxBqD4lvulVJeMKTFQ73c/HFla36iUr
ZeidHygsQo3jtHbq1vSGRNEOKbme202oTzM5udX1WzeFPg1qHbRmxfkXP2qCjAak7o3OEhF6BDuG
fQQK7fGKVo8FGsn/MyOE0N5vkyqGZswbmtqd8xy0TnJ5gwlCNO9myu6gb28/m07RRs0pG8vL6sLs
dqORtTR+jLF/Q05AX3FhGCMfhQH81k4TR1EawnTtxUp+aazx0Mn/vH4lZGiUO8kK8TDRQuabPWAA
CqwxKqOS/BTXxvGxibVjdyDu1SG6WAonwnkoSdB2vBV0T5XGz37HUH40npV4azx61QzMikCuWcp9
J8Exs7lrEgO45vhNbUY4mCIffUA53qp2LqcrBE1HlsnRXkQAYQC4PRW/DSw7a0imi7oMXebJ0h0s
7V+DLFH2vT2eX719WKMRR3eJp5b4gUZZo6SF3Bie4mTvS3/82CBmPeev5uShUndtRnj7KxKnYyYS
6afaxKj2ONUJUOyrNZYXK4wvwWdrgjsTeyPxoCVappDkFgEEzvm0Z7zh4Jfm613uxoxwrQWt3ykV
vEVeF1n/ZUH6Q1GSI6McG2ZWHYHE1aRLSlVaRE3kzND2YY0ZOevjnRailTL3XmA7Xu7Ib3EDenLM
KC5jS2Lzing69XNYW56hTh91I/5UJYWXFNLGkla+omVKGHdjbn5RBLj17RT5Eqmluu4FKSMl0dmA
N0m1Xp+1Y4RsDYemMyGC7ElD7DqKudWikmFORWfeKvdPaS69Pi1kqBwU5UsB/C7yZDoaw0PNIyTS
h08z/cR+bD+P0RZh+MqFc2NGuKSHKHLIzpiklFPoXQNHH/eN7f/3hjBwtRYhUJd+Q/sjYM9IEmJE
f813MJ+HjB5XG+XMNSQmpQmSDVigHSZkFq+/SnMHpeLcrMLxpIyJv+45MZq96YdMbVa7uihciVQE
RGrM+GaiRhvvn5VCBZVUqsLLm0GRZcH/SBslaYrwv1EDCulp2qkbf6Rosvd/v2E/rwwJh5b3thRb
ZW6S+crRTrMD4ILVxwIa9N1bDNF1BrwDF6HIRFYXGlSEDFt48B/uxpJpHMvf0fTe2LhVJ6Q1AaiK
HgXA3ttTAzgQ6c2QYCaLzpGsHRq52MhGVmPDlQmhfBB1VRaUJWWQoSRr75SLWoUHOdnqSmytRHAB
eBq6cYLUzwt9RLSD9BxGW6pFaytZ1JB1IjfRVEyr7UpJ6koiV5iSwgXpeGpa2w3sbuNTWq4ZMVFA
QJXxZxyNF52wkirJIKHtZjqw+vRDj51w16n1U63b8werqfVdS1B31VjeotpZXR5T1ybuQM4l3kvF
gqjoLVos8OOeZ+YE9Sh5mqgHv96zSYG5JriX6JYLLjcMVpXZIX23uB+PuTJ7cc78fJ9v3BZrt+wL
tAY8C3N74pVEY8CswoDGh5EWH4whPUha/ysuCxfl4jfcfqQljMBwwVIrFfKGuMhKFCZDzWuK9HPZ
/pFN4RMdsjfsG+sARoPAJK1SIcAWplGMVJmBmNO7DkqtPYVaaJ8CVW7+fHxCa58SxV4H3iAalnck
9JNhNEpbgq5pwHmnRfUBGxt37JoJyqIUepEoYPpX8PFc0yRTiyPqYrGRwXkTZEXPdZEar5aYInWk
f0KnCMEdSvSCt/l6FxSQX1Ccj5H8iAb9qZDqYqdU4ccgDjceeGtf0LUxIdQVTtophZbyTE3N4QBf
6U94asrzJI1beJo1S0vFCjYxcjtTzOsKKx6YiwXYFSrxOary/dCOx6jYmpPaMiOk99EAIRa8oZqX
MKrjJlnR7iN/Vt021t+A7+YZBieqQiJJ9BPcu4zCCC7ATqdPPp17KTikk3Np/a1rYi1T4AFGxcIG
F6eKTCxBGGY0cdi4ufDzcReGfvGvGpT/5HYxuKUmyfu+zraMrm7jlVEha2iyepybJeQNUfK9iJVv
RViejU4+Pf5u181YgMpt6NnR/rq9zKVaytI4AWoAe9++yLOD7oeMEW8h1VbNQCRBjreIEovY9aGp
gsJSK80L5dQ8zH7pu4ma/TSrdNw/XtBaDGcW8H+Wll9ylVP6E0IiijYAK9S6S00jOc3mHYSB+3La
0qZeDUiobDNrpnEviUhJe3bG2vEL/CIpz1LoBExqlRtxdXXjrmwI4UGeayWwx07zpGL0lFHdmXJz
RFj+DamjdmVGiK1SLbeRz6OdFpp/DIwBTUrtotZb09VrqwFVCksUMmZMPAnduoz7MIHrkpkgiVso
ivZal37u7K3K75oP/DZjiQHcmtKoLqoMKFJVPidDdMma8NCpwznxta+vdzfYPUAHUthCG0W4x30Q
y4NTco/H2XAxQsPNpPypV/3jAAzpsanVzaOPy8rIpmjf3Xq2VIchpBCm6s2jtc9gYArmAn7uLe7T
dTMLUx61YCA7gitobaZMcpBQczLj6lAz1VTlmb7vGn8jZ109JR4Ry1MTSWextCkBi0DOAABwir1d
kkZuLs309m3/gBLLxtTfWgzHzP+MCXGuBPnmGB0BKJqc/JBBDrSj0jK5St7+NWUwlupqvcWHtLqT
VzYF33BYkqLZgAgzpfyjzXVj1w/aMZ7ire701uKEz6oIZKsAMK1THWrQbKy+FLZUIQLXHKAreZfb
xsZmrj7cIZqgSAhAjSe64IpToungCkywH4zvRMzznDW/1qDuy9Vvo95+0Kw8O8dFw3BHG+5iq552
VtfFb/oirn6GcKh9GOg1o3eaB73tWUmjP+tIP6VUDN7w4S3PDgavgLuIz4J20lLDqEG6JHF7pptw
DEP5iz1ZbzEDSznaWBCJ35FUGt0As64JWEMOuw+0Zy+lnJ9LSz0+Xs3iDOJTkdcoOsgMJWlcXLdh
ROl7KTc1yq8jTG5u2BXl2a4i/WCOc/vRHLhidDg5XYRpk0NfZs4bLrRr88JHofcxDxUtAGTTzzup
mo9pmX02hnwriV/9+NhLms80NGSRUtxPHSmZR7pNZtI8zXp2Mtv8s5lkG9IfW2aWv1+lG4Fq9UbZ
1dR/rfazMk+7Ruo+Rc0Wj/dqrLxajfDBNXKYov/CauSqOjuIBPWy/XFIfhmqtOGF65bo0QAJ5QUk
C+cTDUrqJzCLQXMgHexM/9Tp4aXXp4PaJT8fe+La3vEW4T1n8W6E2/h27wZrmFKa7KS4kL+i7ez6
VbV38jeMZzLivoDhyDsWpu1bMxp94Kjkley1ceEpRbXrFqE0SIbesBpqzJjgomFG59ZM7oPaGAog
XUlf+TvNh06wtZRil475lmT7WuLJ/fw/U8IVPaID0mvRBA40yd+VATSi3RbSee1KWYhEFcCzvApN
wYQEw6aDCDYmeCwGob2viiqEPTza6d1wDid169m4uiaanPDz0hKAce52+8oGxsm0Ii5EueU2c3nQ
zC1c66q/XZkQXLuhslMmCoiXxigOiTQ9x9F8MIc3NDoRUGQoB8k8hcepYGaAO3dScpBCatmYh7SW
5SN4xV9v8LaF1Ye6OcLAYvW6s4so63nme3ETH3yt+Mq4wkFy1MtbzDAKilYLpXrx3VZazqQopaTB
kJV/jhvFbemsNukWUvvuZJYlWIBz6T7yryhwrKI6IisNbMNBcJSVL07k+s3Hxyu5u/YwQZWfNBOJ
RDr2QlEH4Qndb+Q48dT2W6p9b63PsXZW2m+Z9l+hPxv9p8fmlkO+uWUXc2S1sH2iPcOFfuvOTl2p
ZerARRJ107m0+++dmX2cx2g/mMARVKveD9Zmhecudi9Gycd4WMG2wmjdrdGKcm88S2PqhXH0zXJ8
WAVVD/E6b+hfnazcmhJrIjVhe+5rvbvAv/DB6tUnZv0Ywmg3Tm3NMciRNcCd+DrJ0e2KBkYy/UhJ
u0tilM/KaLuZU32c0ldrUi2rYRCH3gX1X0N888C8x0lODYwug7XjdU1ZJ+vPVqu+elJqMUSPEK4V
tCapLd6uJ5tyNZcztb+Yaa6qH6cqon0XOVVtHpMuK0trF0uprzWHx964to1MIgID5vG4eMet2bTr
h8y3rO6S68mpgViz0UJ3krZ67ncxnNVx8wGw1yyHm1s8rWQOglFTUy8v5IMMUKHo02+PV3J3L72Y
0BalrcWAiL/rooKPjmmmi1To9VM5pMoxcKxffdwW+9BYcojSL3ePba7u3jJvCyrXUu/GLgbarLVj
+d0lKodT2kXvit7ad1rw/bGZtZCxAK/+z4xwSJpeDs1gdamXaP2u7E9m/tmp+n02Hovpr3bYiOxr
seLa2hIvrxLXdJj1Jpyd7oK6q+oGYcN1Jc+71DTPs5NuNFZWd5Cb3Vq6U9ZdH6KD9liN2glBgcRx
5Uk++UnjSpsDTav+x8AFADboOOhE3K7JT8Y8HJZfrw3Rx0V25zz5ebnx+F09pmWCmK41vWNRODuZ
UNoxQoj+1frzrO4n+6A07yPn3VC/m7faa6sLurK17OvVIVGxl9VAZkFWMuc7uU61Q5Qk6eGx462e
zpWVxVWurMAzXs5thq6AKffvNWU4xbZ/pEXy2pffMopKa4VHhUxSKca+CQUTKdKLDCLC0yKlmqWf
dGPj2l255UnwaXhx8fIh6cKGRUW+UGFq4wUC7F0c57sqKfdplriOE+ybvqSuaTMYvVWAWdlBBHdZ
EoPYFLdFSaJW9es+CtDmsBsq6EzmW4P2LgiSDdfbMiN8swTsrkudRr5Us3TKdfn9MMYH2fL3r/YH
JqQYLFe5EXk1CYFIHRKAvBbkYyZ0xao9X2SlAx0c/vPYzH0VaYnlV7eS8GJSk8kECVGlXhFNhStn
58zvPH7XXuN/czVw48k4IFR1AgrA1MoWuG7147oyLzxxlFD1/dnh0m+t+dhI9jtbzV6LDhZWKFyI
TmTrWT4RZBUtPqpz/CkJ552vlBud0TW/WEhhiOeAUemR337AeqG3nTFq/QVp03M9jwdf7k7OpsTJ
ypUBWwO1e3ydICfyc/dqIylWbKFAY/mulMSHUclSlxnLJz1Nt57TK6dDEQKB+BfchC0CJzqjCcEV
DOSyg/yTevifoJ3Ojx1wbduuTSw/4SruRdlQzvbY4wBt/NmJAtdSDFcajA0nWNs2yimMey3iI+R/
t2ZUtN2y0uRzcuZjVaf7cT6UwT+z//fj1azcSwuyFs1b8HRL3fzWzDSDqu5mmTu2j9wZLUDeOzXD
MMOhloZDZGjvoFavTo+Nrm/hb6PL36+2EKWPtkGaob8UQ+AF43Cc6uIPQOYbYX0l67tZmxD4NL0e
5bzDGWytdBv9U5r+GyNnXmXHcovLZ3VFgEa5q3jAOSJhkK2ksjXFfEulnrhlXiP8Nu/kZD6+YeN4
2Cyp8kIBLGxcllPtKKW6v6BR+sOOhgjNYO1omOWPN9jh8f6SeYGbEHaOIn2gNlabeaM0H3q5Pmkh
MNjw1YOGC6z7txnxda3KYwpLc6YAHZePcfkBsgGeOQd1esu3dGVH2DYDiFGGNJ9y6aMB3SM7N+Lk
OM4LEbzMgyPfy1myVXtd9QiTbhi5y/JEFN5svR3QB9HLzJsNBX23qlMv5rggrKRqq1S56udXpoRQ
IRXamDAGi05Voyr/dRFhfNSb5EBvNjzqhWTv4rB7NS5kObvl0bGAZCHwEG4PpR67yWxn+TJH00HJ
gqd5io6yXl4ee+JKGLQX8k9Gope5ZFGK1e8rXY3GOvNihJes4Qv97Jzx62lLi2Dl4kC82CQ7X7jy
KJPehqSo0KyqTBWoUwe13BWFKj0raZps1P1XTopBA3jdaYOBPhHfoQO1WTDsFk4R5jvT+a9WIheK
C0l736tbuM61nbu2JTi9PUrApGcp8yIrPVXqh4VhYLZOU76xppUbxCZ3JhrBZydTubzduTr9f6R9
2XLcONPsEyGC+3LLpVtsSrIs2bI9NwwvY4L7AoLb0/9JnZhwN5qnEfJ3O4pxNcBCoVCVlUlWDkKk
CkPJx7FO70z0h0gGCKnq6xrgaalsXmN3YZtoGjQPUJwQqzsDrZrabSHj5HSFBzRFkIK/vi4DJ5es
TGZoW/nZNVUMdBy71a1OYLLkG8pKAf3wodHubrv4TqRA5XdLwMBGstXOL81MvT26OYE0L2m1Q5I1
MabMo7q2JOnezmq2AjPoM0GmgQ6NsJppKBQ1Gzb17CLiGDzpydeElF7h6OFfrAfVSwztgKgBjY3L
9ajNRiWQYD1dUz7M1AiHPLmfTeO9QAAsBuCq/8yIw9UTM1RKVqJGRgbuqrKc9WCFniiKBZobYrru
++1V7UmyAOqiQccArY3rUvAM6GddJJkWZeiS2/pr27le0oEaBFNv8+hGFqSHx0pHeiGbvN45YRvI
BnLkqAiDcEXYULyva1edqRY1RuKjteslpIi1pxl11K7/sPau5MG498SCQeC0MRYLOOPb388cfyoz
CnqaCWJES38Hqil/NH5gtjh0h8qD8nM48/tG+7ww6JjNvyTbvBMiL2wL4aQ2Z+i/uPMc5f3dBHmN
3HGCbHJDTasCTl+52QUEdc8ZXOCQWWHLr4QqX4ykPVBy17Zd0IwyPev/z5f/sx1Cjpy0aqnO6M5G
rDL8GZoxa5/GmBL27TJSoGpSNFboDJ2fFZIEdt8yuloA2YH/BmQ7l0cpc4Zcy4t2hp7i5JFR9ceZ
eShm+472MzfBdNh1Hqr0kT4wSV9y9zP8sSymZlm6Kso0jHOk1b9c97ggbbI5UlonIqousbUbAM9s
CfnLSAywVyk93C0jmU/rRfW6tOh9AmC8xNS2YUKDBb0v6PGCqRaFuDc+xzPPpmWVMj3V5sgAj2xD
8xM1Mj+vFm8tvhCa4eIvfDrbB4lTb8nelVm0kMB4so38ij3rGVpRmPZFgWlxMhCrkADt7ZDOzcvs
cC83rTs20Pu+dL83rWzEfS/sY2gVxDQYZ8IzXHBeoEZcSBG7emSgDOSBCc1zIUNEDfqQVjIi4D2n
ObclPI1XvBYMKDfBFumCrGN3NbUf0qICEt4Oq64pvNv7uuc45/a2v599TaXu8LJbFT0aTPUxTatQ
YSC8V7jzetvO2yv48vuhaQqKF8Dh0efBNXppqNJsgmQk1SKAsYI1YH4eVL4bGp57bIL62L37vXJp
Tvhm9boO61IqVuQstddXX3GBenYR6Iks2F5nvegmgXwNFwsA66Csu1wX0rQSTb8K63rpIfl5x49J
oD/q/zT3azj4eMUGMlHqHYtAbkAdHTkjhjLEh3Kd2EvVkbI/zTXC12QcmFtI8o/r6xKNP7As4NWF
yUfo3V0uCn3nIle7rD8Z9aOKrFeffqW9G9ZV4qXkE2kXSZp4HVNgDxOJmJcAyhvP/0t7ZlaVY59R
O6rndrQLTxn6jRASrw2S4eVltFAUdNqxmz8mtTo2L2VBevV16BRrebrtp9fnYfslWPIGbcerSQik
qsIystDRihqm+SPRQ1MdTzaS8NtmrkMKzCCFBNUrmnZXY4sKXhYDBSQjsuz1fkh+1m2gJeszKTRJ
tJYZ2v5+dr5rwCDblBU9ZGc+V0bsgBh5nD5TJpP323XK7YW54Va2tPXSDoZO8nyuwBIMVhgI7faZ
GhaZKwkiu26CEpsD8Q80tTQhWJEu16scgIaI1X2gpV9sPMk1VgZFpkH17jPklvyB6se/+FS4cXDY
wJh7NZVrNubgNIx0J8N+UUefzV8rdufU737BwCFcB2nKNvgL5bLL/VNGc1l1nfUnqzmWTurz/MM2
THZ7KXvOjcMMlwNuHg8LYf8WPi2F3QyAJRRxo2khGMqqdZLs154noAtovzF/g69FiLyNSSZad5YT
uRXoYCxItBMZD8CeU5+b2H7CmVOvGHmyoZvXQ1Xj2VzuLeVfWoLuspds1/VdjMo+vA0QOXz9q7FO
QJX71QR3xilrXs3KN6ZP9XTfKU85SSWWdj/MRsO9vV/BSibE28zuZr1cLMRbsItb/L5Wvo/1y198
fGDYt8MJ/j9X+C5L01vD5DIn0ohymBMrAMdlmLiygYbdb4Pr8O2ltc3ZXX4b3ubGMEOM9QRaZOVb
kbPOywifgmUThQZ+1/mbrTuzJ/g09GSo2jHqRB0mG2oMyxtqf9cR/XB793a9GtgejACgygBo0eWy
yqTMcaYmOxpbLD0oHbtrvG6yFxlt087LEd6GZiZaCjZo1USC4hQEidXKcDUsXRuNa/+lX3676fzb
KBLfXlg0p8s3XNuPoCk68WWQAAb21omEZuO4xP2kOsLn6zugdVo7d6NR63wVfDoDl7Uu9jwEOGsA
hKEXBXI87XIr545gvLyYGCh++SPneti3A/hi1Dgb/ybgnZsSvlrPF22wx4Wdar0DL2jx1I7Wcex7
yW2+d3w32o63UAEWOcEMBO5hoxydCOClA45wkEAaWNOGv7gjzs0I38apQP9HNO5EGc8Oba4HmCE7
tIVMDXzXBTZaPw0M5yiXCGaaOVVKgB2waW33wGzngWffbh+mXQ84s7AF3rP4PZv2QFejdiOtMZZv
pJ+X3FPswsHj2OzJEQTdTJJg7n4hQAIxIYvGI5BYlxY1o6NtM1Rw67EOadl6Q1Y+VlRWh9xd2B8z
4nhGY1ZmkdYYv2CN82WszeO8Lh8mANP1sfmLuAcJ3v9WdBUmTHdNmdG5ke1Cz9jN7qy29dfx3WOK
2913ZmZ7KZx9KlYobZlybByd1B96ooZ1qvy7MNkTe9fnzswI3ye3Oo10ZuFGkwXCGE0NAVAPbjvd
nokt24ZKKxYEoNLlSvK6tIah6t2oqIogN9VjYfaS1GcvYTg3IcSBsWu1jndAdK3VB96EK/9Nux/A
1OZK6t9ezJ6jnVsSzqib6QWAjvgsGC2PJ1P1FjuNK7X3Ogjb3zYl2zfhguWZoQ01pDqjepiPupl+
7otG8ujavq5QG0Df48+nEeKBm42NU0LKNCpXEHVMtvm5XeZomo1DabOg1HS0rSBQB2UHySGSbaPg
3SpLTLWZCBLiOs7I70RlXgvSIqlm/Pbv3FigSPDkrsvqGlvCysrfS3PM5qhvZ0+ZXoz115g83/5g
u16IytwbYhJIdOEpAfUjs88YLj27+djRSNVKr1FfnO7D7Mo6tLu+cWZKOFMFOGMqt4bDOypHg3Y8
2kkjSUj2Ivc2qPLfaoQzNSO5MwnkdyKQ7AYg+DuMBT0OrYw0et8MKMXQKkXlQ4TY9ONit/Pa4egS
BmzD8lPLjUPTvJvFEuEUWRXYW0DyBISNsGFZ6dBpymkCtTJ+bFIn0IFbgxCkJDzsrgZ8Vcgft1lB
cQ5XX+cpQZcM0FJeWr9L4E9ALchyB8zvxpLIsNUya8In0uusVyunStA8x0gEwWBiSSLQzkui6+5h
RXMUCEPwSl2JpqIxvgIggrykzyo/bf0C3GKNfo/WgWT3dr0a1BBvEx5oyQolvcYaDDZPNhLUiQaA
pfwy10mSAe1u2ZmJ7SecXatNyhWUXfsE953j1WYSJCaKh/MQ3A4FMjPb38/MsJQgvJl1gnADJvSZ
3o1d6qEnIDGzu2GYVXljk7ommISnOTWZEjcyIcNVcBSSpzH6i5UAvY/u/hvXl3BwZp7rk0ZUN2rW
NCDDdAeIuqcWimQlu7ETCTzwBZBgAy7jcsP6sbSNflzZaTae1+XVSdAXuq/tQ11LGoS7WwYaLIjY
AtZniEoTa9VTx15NN1II8zuFRKM1S14le5cOJiqsTQEW1AviS3zAoBVKf0l/4n0WtEqTejl4BUar
CHtdCTpXv7MbNF7f/53A+7f1H7GJCKeXG0idsetTiu670WGi3KUhdNWDDSv0F2ZQLnaBvkSi4woZ
gzaac27xFY/kqS89sowB4fSxS9nd/2ZHWM6QJgv4bWFn1dR7PbcfF+M3Ye/vFKLUfrYaIfsF0khN
U8bsyNiQ03nWRb2lcM9Er7Q06ItDZDSte95ngnQUEi6o010xGkzg9s/XOWenqtEPq515JdMlDv52
VMScB3UEzDCq4G+BAMmlJ+gZA1maAWTaWWNEeTL/WU//rzGSHtxPtz/WnklwfaHCiVQS0iNXhwq0
MPoytNCXuMeoV1geiger9eyQB0tQBeRb7S+yDHInwproKjtgPkFlDVfu5Sorh/W8WGDSLRVvMR7V
+R86Sy6LnYvv3IYlJHTVohQlZATUiHPcSV32TBzUvFcn1FL7X8kWbne18NVMkCqDMW0DHIPB+XI9
S7KmYw24cZRHY1R8TL5ty3oyj9YBTH2TZwC9IAHV7HUGz02awnXbL0qZTDNMtsF6WIMiBP+gnxze
OoOH9CCTo9srsF3YE7Yzy3jbrBvqZTwsoR40R9Bvl7F5rMP2SGWkHjsnDby+AMOZ6H4C8y7cW4oy
O3MDCFYEeHOADhYmtIgkL3qTkRK/GTRDkbcCVANRE2EDk5YayMEHLWp/jj9n3V8DC91VEtIvzPVU
6s+h5hUH4/m2q+xclRgEw/F+6ycoorgVJkrMyt56hODehhpzVa6eofzrNvelwoLbpvYOAFggNmoh
gLsAWrp0ynxBA2s1Si1y6n8NdtLbL30bz1TyCt07yuAc3FiFQCcDhNellXWdKMgqeyvSa/JBGdSQ
jc0/a//79lp23R2BYpvsBfLzqqtA2cgTXmMxb3GxjxgaxhriIn1kUXUggTQqbp9fcA9A4B0LVQ+g
4VHDvlxXNxqzW6auEukm8+ykD0DSc0cL5q1m6+Nf8rQkxdB3F2zYWslit3/7yjbIu4BvhX8Cc31p
e2KlylNqoWyeTs+jMwTrat+jMBavZvdcac9ZqoS51t7V3eBR0KUsoCmS/IYdP8WA6Z+fIHzWGc35
emUGoqfZPHbzZ3dJQmIVH+f0q2L+xcV6YUzw1GyperXUlh7S8kmYFvNdbskQ3zsRBaSP6Em52kYT
IWZYOavmTq1bpD5FeccX46GXjvPtnAQL5E2IJ7AEh9l+wtmzYQDR2kBslCvc+YmUhyzJvEHGhrK3
jHMbQgbXcIWp7rCVXrRyPDLoIp9A6yY5bNt2i+6HZg1o4rfqPNr6lwuBDFRWJCtgf0ZaPmjaN9X8
XgGGWraW16pKoBidv3SyosiewwEhtaHJVXBzXqUEJe9MonVogC7ZR6q+LFqOM2YODzyZDooum9Te
CY4YLP5jTnA5Xhs8T93BiSqgFqz0g2PXTzUFKzqTcWHvfbIzSyKgTRlob+Ycnywd85NO497UJGX6
nbXAJ/ByAK0f/E7b/n7meF25umTiphMpbh91tQ6lX2ND6/0zqOqn26Fpx8cdc5OnAMgFNkUsr0Yo
7/oKXSjIMoZz2oOSAK+krnj/AwKCbmDX2KhaQf4oJBstz1WupgTYVmxW45qBY1cPNcpYt1ez82kA
ilChx4gxCeMKHdd2SzvZSq9HxZgSdrcMZlWdwHPAv9+2s3OgXAzn4BGOPiD4RoV0lzZ1D/YYk59Q
vwLwWXW/Kjw90ox/cEoa4X/9PBQ6lKqX8LbdnfVd2BWcXJt0s6hBJXayAA9GwhMSXka3Tez4Hrpd
GBPbyEMA/hFiBYiPF5Y4PImS5tU1fGsogwTOlyYycNWO510Y2v5+5uQFeg+kwcR8RGstxOBsYLEy
tFKZotX2KYTYh9oC4jjGseERYqmRQJs1UZw5iUzCD232vQENmmbQEDQY4bx8MqsluL2Be4k1cH0g
swTMb4NxCac3WWezqGxUHce08nn5q3N+N+5rjWEGd6kD1YnLLPN1akOz25SU7PY+HrIbEHDjUYs8
QzCd0iV3tN4gUZUPgUVW+5nZza9USSvq1bkMErTnjUBtIeHGcdtIdy+/oFORaRoGHOp67TxdGX/n
45q/O23B3a4gR7RRSQFxpmjDBllFxlgSLUPKD2wF2Fa3SRMsyZh52qyB6Bdj3e9OgS+NCpfy3AOL
3YEPJEIx/JhBcb3iLrRxe8lpvv5axptc8VumvfH9Xu5fMqoQcaL1eOp0B1IhD9M0+jX92iWSCtj1
SbuwI5Jzax0Zx7LvRrCZ9/8s2vLClcFXlUESFPfMYOwI6FZ8LAwXCMsheYZ5XKUl0VAy38m0gGeg
w7BlY9N7ZtDkQENnE2/A0PvlroFacIRH0vFUZ9+tofFa+rVevt4+w7s2gH/E+BakBEFFdmnDbSDX
oJibjcR57Nv2mJrWU13oEue+PkDof+ANBAUAjIxhkuvSTMWqunO7bDxBWDX1aoO8gm3hb2wgfQUe
441jV3h6qJWZcbqS9GRPnedozalZUkmNa3e3zkwIH36xujRVDXz43pp8uhbBOhnB4spYVa/MbIEN
syTA/L4BjYWbido5wthGHFjXHINUUFmeLRDzq5IYumvGwsEEABazzCK/xlKXBStmCiGqNT+peCd2
mBS03HfjA98AGH/MCBlROQ/DCG2EBMxW1atRqp8TLbl7pxcLJoQNm6ccRBjatpLZDNWiDSmvwj7R
wttmrsIYzKBqi6vOtDftB8HDKDWhkrCAfmlWup/KVD5Ps+L1s/7FsvP3nkvB1HagznIGizHU5ChM
9eWE4aGCxzNUTzx3TkrJLb7nBYgtKJ8iZUCnTfg8Rc8hwF5WEPbGEEKbtZ6p8WjFYOLtvbuKAG8L
+mNG+ERcX+yi2D6RleqfiGrdk+73bQt7CwFLDAZUtnE9oIIvt2wkFCgjAvLwnqUP2pD7ZGCPtkJ/
3jaz5wTnZoT9okOa5gz0aiclVT864O7bBpXvGO7MSunee9Fg085tCZsGMncrmXkCaaUpOUBgwEvt
7gDasfe7ABR7QKgC/KGCso3gbFmeoko0gR5yYWO8LBzTYnnEiAwpuuMCF2a2D3jm04umAtZfD1A+
S3vDCFOSgjpGtxIio5GSGdo+4ZkhxSB2UeK1fuqhDp5l9RNuA0ns3PECrAXZL1peYKUWVSXaElOh
nQ7Z1Rnkw0Gr9c1BG2vHN6v5o5FljuT07JrDBQqKjs2qCNFrl2lsjAkyLcwwnohFMeKnPqudc1ga
RxLkrl58KDNBBg+8PjjwDlLSy82bGE9XMzWN53wcvzVI7A1neayghGTObdAaAEdPbgBKNYnZqyLK
RtyBeauNs37jExJ90MTYfM8z51lhz5P9aXSP1jz6k4Z0nsgqhG8V0IunEkT+tnEXtK4Ryq/kRyDw
lRgYCnWfIcvwrAbrXeFPqld6qq8F7dHqJc6yE5kgxAhqiG1gb5s1udzSZsnLpndV61eCprb+yeyW
pLL8ntVzdaQKBU/v4XaM2vmG0F0Hkh3IZfRmRU7EfrEdllA9jU178UDQ+6W1yofSye9H1w0n+wOm
FL/kmVTOY+fcXZgVDjjvTb4SA8A0zH4N/pQ3zdHNjMH73xYnnO7JSYxhZE4a85l4ukkAgnw0stJT
rMKzhwxCGDUQ6IbE6t7adIivg4kA701MJF5+wy1LXxbDSmNMmkGuxmJDAJ2ud5OV4DGBQS/MRQNc
ATCPYIXQKVGBvqNxk9OnqRoDRasXb06Wl9t7uOORwCShybgptRlXBwB/sxks5fGY/TPZTxXvUHST
OOGeDQAdtjMNOhTw+V3umN6P0wDaH6zFXSyfLfUmGd4nCJGlrCm7EzyQ9oNIBoI1+rXGj5Mutak0
VRbXEC1yj5P5JaWtP7Wg/vz2/o07tyS8yQAfHMHYZNPYdDruKdqih0O7UH9IplwSNa6729tEwJ9V
iVpMJjcwWFNhVb2evFDj39Y6pq0bWjX3RiVIIY5tV8l9UX7qq+9J+SFF7tZaMub3nZvn4kcI6Y41
cKVpCH4EZSZ43lAdMJ6hITdW7+fwR2kF8xbb1BVw6GL5qqxLA4oIqwvpevXRVpOfoJHwSCO7SbcT
JIR+zKMiOKJ5/6YncumVlcvXpJjyNF7q18H4V2lt8Eb/arr5aLm9j18niRs7p+DCnnCvOWZSqZ2Z
uye2MZKBCu1YlwSDsOny67Zn7pwBF8AYnGg8tfE8ES6ZvLa6maGUe5pV/YNbqS8p1x6twbzT9MQr
MgzD37a34xgX9gTHcCuURvAahqRgnviYj/418eRU8yVQe4tLbO1u4tnahFCSOKwtls0W5q+jqh8O
StWcxqaPbi9p59p0Mf2KBsFWbgGQ6tI3LGUGXzUt3VPD2i9Zy+KxqTMUvdNvrj16WrMGnd0dM1eW
TO5+OvSN8AY3wSkslscwTNwPDZ4Sp7EG+RAvAN3UUi/NIJbh2vQbU2XD2bv7iYsGzoIsB+i3y4Uu
xGG1A3bak5Jrz/XghKW5nNqkkdwAe2cNgLdtYUhaHWdb91keDo7XiTSjbp/Q4rEjaPjWQZt1ldeX
TuP1TvGjnjQWosxPJaFzb0PPDQvXaA5w5bqhWk7gJ/jskPrRAjCiHEuvSnS8oT7edpu9k4ABLIyK
AfSBV5RgTWlq0nf47yeFsUenZq8m5CSsDlXwLpEsbO/DIf0HzA53Nl4wwo7yphjKPG3Iia/N0SDO
3bCkUULeTaQHupxzM8KKMIiWDBVbbYyDbyK4IGLwZmXRvV6pDqPCZbnV9efanp0ASqMzhzRZhHHN
Aysbxnv3VLr0cw1WEGVVwkwt7ocxDaEqIXHL6028NCdErh79+kFpa/eUg/9GLeygHPKI27Kh1Wvv
vzQjBC1XmzFOVyoIWjN9XJXFp4UxewXXg2zJDwsBMXk/yOS/rn0RRsF0hzaCu0MjX1Rlo/MaRm19
PSTu4nOjC1CRPTS6Gt52+92vBn5KkOohiEDC4vJ048UDIsSqwjYq7muJpTGXfKmgnZbmUzimsh7M
7sqAf9hanhC2soXgPOmpWbDVcE9dMh7b0fT0trlLAbLqc9l7be/LAbwF2iJcpRB43RzoLG7RPAHz
E55KJ8UcD4OlHxT3qz4tBzqVH7KhC1omI2bac8lzi9vizyy2qIjY42S7p0F7hlZTCvbc9GQMtmxl
O3YwboyK/pb3Iy8X7CBnnaZ5ymjMqXssksXXZ/1xofnhtmvsmYEuA/AqClBwKGRfLgelEW2p6xZZ
ctJ/qXR6pyrF53xU3h0N8Ug6MyOcMKYlKu1qvMnWfLmfCuMj1KxCTZ8kEyk7nndhRr9cjZq4jbYo
eNYqWnGgjBy0DoNJHEKVU1qXklRnx/cujAlu3rRspqbOaMx009dGe+M7+FAOKL0M94v2o7LVu/d/
K3SZQHSALuqmrHa5OmdSBnD/4FvVcL9loS8tNKGZYwW3zWy/+zLvBmHKmRnRJQqSDcTAi5PrxyY5
mebT//bvC74AGBllLcG/75QvA//cGZLccO+7AN8DTm2EOtMW56RXSx0nZuQ01pX1gAaWz8onqmLS
quQn5v7QwCt6e0G7BnFO8QjUNlGd7e9nIcFKuG0PSknjuWLBnJbQO6p9xtygq0fPrX/oqeypshPQ
kX0igwFLCcp/Iivh2ujEIAOOE4QcQbwZaNp8Z6mpZ+e9V6MYd3t918k2GKU2zgiUITZuCsHRDcrL
tTcrGtudG6TNv1n/mRirV4ExECBUj84PVdH9zZ6CgXPDe4ITw95+0/melmAUoQ3CH3C7XgZuKcP+
0q7aw+LMoel8ZZVMhnH3I/4xKGY2PaR0KQF/VUxtwzfTOB2Zr9uPEA4prLCeJInonjUk26jegkrc
xDTG5fKKROWJBvXCGAQ0HuTevWYdDy1AnxhuAude4eWdG97+inuR/tykEBtnI2nakXY0BvKE3s2d
bt9RVpb+WCayLFG2OsFhCFKDzs1QGyNI4tt8CVvigAnGjAa39RLT9qpJlk3t+eiWb4COFvQMV5Ca
BVU400DHGkLbQNEOd0YNJbWG+AZORTJBu7Pl3jx/ff+W4riDGgnFfuCThHXiyKgVhuVprOXW5DEr
A6UghsYUJhtJ2jnvmgluLpBlA/6M0sulu5R6ktolr7PYVF45COhHjkOhroGtRo3z7d2L2lgmkFGB
VQ0dJuHksSXJbSBZs9hFxlawKey4GSipbB5/xx3PzYg4A6Ub8XwHx2mcGF819qpA0UOXwT13nEJH
uEJYRufgGjLRIzsEs2SbxUw1PPB1eCZIHVct82e8MzNoFuanenn3/Dd0WMDlC5AkmvUoKAn7R3Wc
LFvH/llU8wh/Ikbr8SFStZfb32nnkJ3bESGfRgE1Jcw25HHS/bL5qw2m2BqskT33K/ZlHmQsfztZ
wTa1il4TsJIAMm4/5ywg2z10ZTIT1JwF4YFSz/5Uyejtd7wcowS40MBVBaE9sReSWEOrmGtZxJby
DY6xaJ1X4sOVWqwUneRO28kUMVGMYVWQFaGTLiLvUdlUiO7Mm5Xc8cgKmpNqDNWVePPAn29/qV1b
MIGjC7Dp1UDhRF06TCsvYiNtc2i0Y8zKysLScipvWWXEyDvnysSMEKIE+J4haCl8p2Yp0o6DGCsu
zXDUPyhzvL57GgOBDf8y6LFRxAcrkpAg9k22clo4QzwbP3Pjg9v/UN4NDxNMCPcj523bd449xN2M
ylpvBH36Na+a6PaH2fFpPE8BKQXlku1eSbaqTUsbxPYhHqcvtfs0yuLP3r+P3AXgIIyuYKJO+Bbl
sHSm3RQYVaENGFyH+7xqg9tLuEZ2AvG74bRQ0QLcBaKOl+fSna18nMCEFQ9T4a+z8ZCbGpoOP4CH
C7L8uaXsgSyrN7qv2fDu6XLBtuAIdakyu9WTImaLE1RO703mz1rjkiXu7OLFCgVfqDApMKgKrPC8
/FwtbeHbRSNDMe8cG0C4VJCKbfN8KC1fbmORF41qJmUV01b5TOjiK2P+YJuyVHonFIAbD+w9uJK2
ssX297MomoB9qNETrKXOv3XJb50eOu2Hk8q0A3cuvgszW6Q9M2OrLYOa1JsZduT1jyn5paLIiSG0
+ee8RDmV9en314VmKOrU22CFYJCpjb2kqOXGylxPZhmUNZv6jySHNg+I7PolcY4mX1z6bo7UzQOB
6/zPrnDZLu6QmgrJqxjceQC7W1ofjngjewXeTO+vLZybEu9bramXIR/rPCYtr8GjwOZjxVr72Zrq
791GlCw52JvHCc/wC3vC4SrdlneMkyrmY3syVOJ1bYUC76NB02Cgzcs4f4b+qJ8qv+kAAZBVVt7Y
jyx/9laUO7WqTM3NOsORWA5txI954PqpEc5hE+Qf8+Pt5e7c/Vt+i2DsQgoQx/DSY/upWA2Ckko8
YC5S1QMz7UN9Ho4LHnpGLfmUMmNbMDg7HopNZlXlOZgW1U+WhUfsJkD0r2b4Sm95t9d1TXINDz1f
mHDiSUVdly5IagrX/pZz48jb7FiOcVf2D309BGDOuXcwNdFz/l6ItWBZOJN17+oEzN5FbOZmH6JE
MHkzqtx+PaeypGMvRJ8vUrjolNzlFR2wyGz8bOkvafr+ktHFJgrHfLTXZimr7YO587NdqZ6btp9v
f6i9C+BsCSImkSmLMTVqUcQVbw+GkcYAXHtsaiVjVLun6tyOcKwNJZuR+Lll7DxMoXnITlS/A3oq
AK8WHq13/9uihFvN0lJtnCssynGYr9hlqBsQE5NFir2tAzUq5pw3hUtMtgjHCTfaQEyDxamyWJhk
MWkJ3ahKq+8cu1W+v39J5xFfMNZlbHA7onRx3jokC/M8HZeAk2m071W3chvJIdo9v+eLE1yvbbKm
mjAFH48mfXUrE+wc2VEZh9ZzEnV94ln1WGnDFAIoa3lKm8qa95LNFfM7vOfSKgfjTZzoyWHUex8P
lrtpTsLb27ptm3jbbImqYmAgGMTSwrbODdgGx1rP41mZqccU/bWwpwDyl09AcB2dXnWOnMkeYdcD
1whR51aFze2NsSwh0MyQddWxPiS+RvQfrTG/LNXwXU0Lv2hBVDoAqUDVAIR3IbiMA1fnkqf0Xvg6
+xli7a80sjxZlITFptsfVzt/0QfyfiwcRidxsYFfXQdHvyuc+5o1hVNUKzK/7DNT/AyjVutzomZe
ZudenRrB7e+55zYoTeEZbQCiA3aDyzPJ+JqWZof3bd1NEyQegdeZwVysj1/NDgAvSbKyk/7ZeEer
YA5FpxvFsEtryzaW7FqIM3pymqaopbhq2phnsntmZ1XIDjDQgzo76t/ih+Jj02pWxYbYHoyD1f+C
Wt2dk46SO3vfCsrr0GQCNFOMZ43OIFXZ6FNcYHcJuF66fPXXtQXSowYX3ioxt7t5ECnchkOB6hY7
fcpkOpPdYlHbYxHlqcUjhf3QkeRu6mV0Nm//mHDO0QLeZBrAcIAZROHEpbrdgXWu6GM6T19K8qk3
nHB0C4ivqPFI2mNVdT6xxtc5NQ6cQNsc7H5aRV7s0aj9jpMPGHSROM/udv/5SaKrmpWW5XnbFHG6
tMQry/5LvnRl0Bd/0TWxAfcHthcEYiraJpdeaqNr4iYZg5f2hHsGA16i6U4Q0Xvsc4iAVDLmzL27
48zgFddbAbC50bcIb02lH+upwZq+5yr/qa5f26U9LZZ6tLIk1rJW9gDc8yn0Fky0jgEeBQXk5VKb
mVc9r9MhXgwnHucJcqIkamfrsZMSKO6aslBzQgnFwRN6+/tZMp01mp7xxsHtbzWNl2vdJ6NNjlPz
YOeSLHAvdwJgAvKroOVCK0Mc309KjO43TT/HbTp/10v2AVLhoV2MH2gCmUVtbDZOqx9toqo4qPlr
Zo/kL3wVDoSa1zbKiomCy8VOs9XYa14OsTumvpm530bgo4Ac/Pnu6I0xP9zCGzMCWJqE15CbuuBR
m13A2urRrxZ6x/XBx8LD22Z27j0ILW7cNEjcUJYQVpMPGJFa2YB7L4V4acdfiZ5//BsTW1KByaXr
3uiat605oigZDxjFvJvdlQeTm3x7txEHc3HYMA3F/qvmjzPinVoQnDPL7r+pWuU7ky5TUdiJUmhE
ouWKuInSpyhTxTFFqqc67u9hm1IhJIAy1Qe8jiWfZOdp6mBoBIUoMDxtcxaXDma1neIUYN2OMwxX
1E9uAlUbJT2oi+Otqax6snN0L4wJ1/ZYUmjxYpwwJiv1XQfVdtsj7mM9S97be3t3vij9clGgQc6z
QlOKmEDM7F9S09mvGkt7hlLI59ueINs+4eBo+TgMTZvxGHqYd5kRr+DctWju98Y3M0klF/euMQAM
MMmPtiO6jpfLMjttHcFpzeKifRoY9VP9sUiP/QS0yfjr9rrejqJwbwOeAyAhwjkOqzhuUHVpxhe7
m4CbNwPW/bY6O1wsHtrW81RYQVZ2IaJJoJkkrI2vbEyObNU8C5qtdYou6Jh6DLAyroxB43w0tOj2
z9v9wJi4AFgbxdOrzg3yFBOF5nWI1V73k648JmQMOinL+t6Gu6BoBV/Shv0Vi7TojZdGoxQsNnrM
2N0DdIuZBsRHVFN/3F6QzJLgsShfmvNUkj7WutKb/o+0K1uSFEe2X4QZ+/IKxEZuVZFV1Z31gtXS
LXYQCLF8/T3Ke+9MIJjAssfa+qm6y0PC5XK5Hz9nHKHWNftThe6hUftKc7xvbWPKCbMQNwuT3BYQ
urowHCys/puHHLxTBK0vx7dOatieIDO4J2+6sTwwF4iIL8id0Z1Yem6Rm1bKnMSLGqM4zpZzpV7x
U8vyk1PSF+YY5sevzYU96aR0SdrVILoFTM8rThj4BABRe02M5nx/HzfiGfDLQC/haQCMqjwiD1Vs
VicqdyKQyti+VWXBMKCKM1vup8baI3vaMiZoz3D+MbplyPr2hVlSk2uAoM+W/lebg5ChxsvZU7vn
jg//YGEYERO6quBYXVH/GUZmokJaKVGq6F+GwfRrywtnJT/bfG+ocOMoIxeHAsT7TCHafEvXGFKk
c1lbKpHGmKAwDwfQDMw9P93/VJtmPGSo0Mm2nBU5o+mwNtPEijKHqEFuxczH6Mo5c9TDPzEEURVE
Jg8hQ8pxKmRQdtdj2EKxFfBMxQFLUWRO6D/5QhBRNN4b1ytkeVtrJl6LKmYvwRY8QMNJA21a70YY
V9m5dbb8zoEODdJtMA/gfll+oKTx5lSjmLAwR5oFRZl7vmHOr3pRh6SddgL7KlBACEucpv9napDe
EUNmko5w0Cgk8YvivWUz8036eUyiumQfjRFLU/KHclvDTD2t4ZE2H9nwy0oDMv76oC/AhAn4DHCB
qB2sHvYdixlafKCiaZry3LLkhfP+L5Wrf9w3I6Ln4q6GGTQy0OQDsy9ay3K009I4Tp2KRH06nMCP
eGlAlf/fmZBOqc2VcubcVS515QV9w44V+bjQLVbhws/wNHDBkiXdETlX48rmDo8aASw0fxBGfa/7
fn8dqzAgtgoPOdA5C0irLfzv5vGoxkzP4rEgUcLUaEqgisnIxeF7HER7ZqTqpgJWoFTpMhI14HOq
ET8xffrAmHr8+GpEEQywfpzLFaWiZ3OO/jRJ34Hv9VgGemxexmTvjbCKANg0MVWCHiZeIngfSpuG
aGxMxRRfGCXJpzE1X5wMpB1DWmqHoXW/3l/UljUsBrcPQAZI8aRUqAS1DVJnMAKZ3ZVOEdH+1puw
M3f6IhtfSKjxQpwK4onr/nvRaFnaurpy6RLqo192hjhvMDfko9eOGDwF3ENQYWH35JS97s0RPR6c
m9mwD3iInpAj+XTodxxhI2wCfgMxPBvkiJhhFHt649Y9J4kxFohlrdafaPKnGzufPMKevNw84b/f
qYts7d2NNVngTxsxBFSoNYj9lThQQY6mgeB7KPeGcUSsl8La7aJkFrba0UHWMFLrUvalH8ddUKng
Yku+ZdafuVuGmXHkibNzKWxtJJJUfCtxC8EvlhtJoPNec73kUY5BLa44gWHx3h/q5tQ4w4WmyU5c
3drKW3tSoNAU8N+oFZy9ai6qy/zKCVxzb0ZSnE95I2+NSJeqY/eGMio9iTSbG35fNc3BHOJkxwc3
zi3AbWA4BupMTGtJlQRm0tHROpJEcVpCoaPzIRtKfa5kAdiddp5Lm9t2Y0v6TL3O4pjkOL29CqhR
PocD13w72VPg3VuS9HUw2aHaxAJpmJYfs/l3oX4x4+M+6cT2atCsgeIjaHBkQbmeaH2rip1T8IJo
KCQaCA16thck9sxIm2aRabR7DKlcBrUKQUbtM6079GwPSLJpBm88NINQD14VoR1nLtOMIoXL0ob5
jWmes7H5MlnVjr9tejXIA1CcAOp1fSvFo+rMlPHI0ia/sFIU+9p/EOgEzA23K/5+ZCfLaOBAOGUu
e1u5pEMPcgLQnvPvg/UPyNyAm/2XFXkkqit1t7BsLMSc0vPklufBMA8sHk/379XN7yKmrjBG7+Ai
l25xBbxizFUpeBFHPdCoEoARK3TdvdVsfpYbM+Jn3FxFCfzXbZQWDHhVnuOl4Lw10156tWdDnNsb
G+3MdG0auiTCZ/+c6M6jPYzn+7u1ZQJfHIVRIRO3GvguqEGatM1JVPKuAwGtBXzZabY7xdz5LFuG
LNzc4HdEh2F143jONNQ2VXmEDkoweMWx0faSd3Gw5fh/a0Jy41nxUHntQWdapJ4DcDgE1YZD2RdN
dZ5dHQ+ris1kfDK6bI/oY2NxwH0CZI2pGZR/3hssNx9qMBpegKSaRwyEjs0Elsxi78beMIEUC1ri
YLSxUb+WfCFDuTEHA0AaoVp2xIscstDJzqN0ywSq8BiDwOAMlLal/Wt5SZLeQRKn9i0wrqiR2Xwn
mG3kOiABAgUxOFoxaCevohnAk6uZ3XShSXlJ1e+GnZw0iBEosfq5R4c2VX8Ouy/g95KR5BjwOhfC
M9B4wOiFdGWTGLOYFFpXF+ACFJ5dLLeuGu6rUGhvnzKu5fab4RV2YkAUBIp8kJTLugGQdc3SMjr5
0MQy+8R3qTPoh7jhY1UBETzH7i8bI/b8WR2t1rT9sst1FwLNpMo/W2BRsA/3j+qaDcUSaGcB44Pg
B2ZgpBfDrAJYPRWg9h6C/oDJhzMmSn8WDyikhsahOqGa2e00GNYFVMmkcJkbx+5iprmjN2mX5JEf
20sFeREWDccpZEFy+HCJDMYE3AF1aIF2kBltrdyo8UopnYtuJ0+Fbp9T5gauE4f391G4seQNCzNS
foAv3TlaD30KzrM/a+uLwdLnbh4OfVO89B55Kwq21zbe2kdN0GyBBwhl/BUdVepluVMOLY9cQB7M
eg6yIj9ClANz/qjU9X5HyanpdaQrmt83GD76cn/Na0QQHmi3P0BaNHMnsx1zg0cYNjmNqXIEGAHa
687JsUGvoZu+3gyejzb+Y5E6QTGmv1xo8oBx5MO4K/FDIMYNWBtuz1WohLI92o00Vi4xr0+2aQQq
JAMSxdv5yGuMgGRHKucZmTf0XmzzKM30ytfV4VNtGJfCNnxrJKGLy6cwla88r0e/0eOdc7PhYqKa
DF8G7Qeoa6WXiM2sYY5VxbwUYG9z5oecn2lxrT3s9tHk3+5/242E59aYXJ3n0GvqE9DIXxR7PmcK
PSezdaDa3uD85prA7oFvIqjqZVa8MjXBO0YheReT0S+zCdO41yRxj43zPGff3FHbuSq27QHVhQOD
DFtWQHFpaxRKrrOItOm5SB4row8q/nWiXYg+Z71Lb7aRPWDU2EGhBLVMkWwvQ52tMUPBjAeDBN5D
66W+PZNg5OTRA4VbN/95/5uJuCnFoBtjq8cDaqV6rneucRl1JUyt7oQe5PW+ic39+9d6QHK7XI+e
ujmDUATWoyYhUBGHzv27HB6MMgIqIVSLPQnBPXvSgeunZhxxFlhUJF/rPg3L9HeNSTOKDsRY/QIb
mX9/fVtujzQFM6l4gOEVJn2vQcgpuxrOmNV0J70H0ELtDrO3x8oo8ir5SwlxTJDeYQwIpcHlNjIy
mLwZIV9ppMpZ0cdDOySarzDrOmnqDrnylgtCFg0cSBgxs9G9WdoqO5o46gRbmt6hBc07NUzilPsE
clh+kZW2nzbZXt9jcx9vjIrvenPF5zamEYqSWKim90ebod5ZPyXU3HF4bTPzu8nBpH10cxu5+Uin
i1lwlAbzBso3SKh9ZvEs1EzO/crQ6Fkv6W8UXS2fKVr8YOZ88hvHrcOcgXe+BibxnJbDF2MazPMw
ofte28D2xZO2Rz234c2LlFHKtQoLgEigIqdLpzngZ/rDQd+E4WepZv44AmQKIODejSV2QPK0hUkR
M24+RNlbcVaB7PDSxN/n5pL1zlMzsZATBgZ88xFTTw/eDLlZkGHbM2DS+rhTBthwdQtSWmCFg3IH
yu1SxJiUBtPzDYTdlKEKKj0w89LPjC9m+nL/5G7m46jiYqYJ6KW1Tl6ZaKMF4UKhk/dk/HIjoQdl
POuvfxgn5cSCNvDC3064xxy1lQPhYOFho6LsDtSw5Om9E/cAhGJ9ahNofzYXM6hC8Dv8ViCs+iU5
q2d7R+dt42hBWQNKBiZeHiY4LZdftEuGqjNsJLSYXQ2mdgibIg+HdE9bYNMMOJ8BpxekmfIEFdoT
BnM6Rb0ouXseNAyh2Wx6VLV4p5ewlcWie62ha4mOAibtJAfhTDdHhCKIkj2RZ+uoncvAeFae1LA+
psePK6zilXtjTNq82FGz0alH/TKm3UvuVY91/Pm+H274OyxgbE1QdOLRIVnQKwssuJNFI6bafmX/
ynCmdSUizk42uLlv6IyAjQq5IGjYJcdTYtueM8DtL27pPEPjGzTzXtDkdqQnzHeIedbz+hEUKvk8
+NmgBoX+cXVkAesGkZO4V/DppNhSMAwdey1cX1ceqXtIukfVOt3fzc3nqZA/BYgUhXEAyZfenlsJ
aUoK6oR3lTeGxyLSjE/1n/XjfLCCPPTC+o8dkyIKSyHz5kW8oqnKU9boddrSKEZ+39aN32pOCA07
zPMl/tS9DSbqTPwnATUGA4ALeKO+2jsUwun/82/A8Oly2f0ITq7R1WhU0PSkK2oQQ3uW6jwYp+tg
/optAGUy+ujMaFjtpMgb+cLN8jFguzStp87Q1zGl0aw+a17ld/2ZkIdu/mWO1/s7Lb7dnUXKBS7H
Y8ao8sG6gDHjwSzcU2ztTTvtLUY6jSXRzYJkkIssjSaI4z/Ekzifngk7Axrv31/Ohn7kstQgnUjB
YEB4mUGR8MXx/OqL99L96IL0oATac2weytiPff3s7twHW0sULwvoH2Oca0XwqtEGGoDxbF9M9c0s
Punut7G9MpAytl6+0+DbuBNQ0AW/K6IbAMJyqKYtCuspsC6XbDZeiJMgW2KvOngu72/knhnx5zc5
S6I43UihPXQZ1ebkWM1h6qoviv1hGk3B0KIiVRBlfTBCSRdPbnWjp4xEvzgtIOje5Ld4x/d9hZGK
BiM/J/QCdjxka2G3FsXdcbMwtdfaMcF9elHRgPMdrfWxKs1nWbtzhjcuocXShM/cGIL4kJ3WndVG
eYVSaGs/eSN9TNXYp5a2c99teL2FyIwECGMaoJiQE4W6VLwiMTKIHILeyjW6Q+qFjv2ltPuTEn/R
xvaEQY7HQYmS5kfHE19TOp8SoEG9PViXtj4K+CnAqeEyBPwbOIjlsvsKzGFOMaqXrvtZ5C9FW7Q+
aa82iDxQEvDBEnDOqvZQYTAvh4RcM4Nq2oEj/9TSVyWOjUNcmDuvr/UnRxtPsOIL6QwQbEkxofXi
1kqdBLujfOag97AqvC5OHz0vqHhhkB9AQFRwQb+/XDZxs7TyZhJfBn0CiSIoYWl3KrM9EvWN3RUl
VMwbakB+rNhtMRjQVrxzu0iJv3ve18o4x2ntM/JnEu9cDGv3Fc8FFUowGN1AjiNd+no5Ix9oIbmm
dm2ooOZtgz6Jkc8ggbnc37r1lAqUwdBwB9uh6EevchhIZzgMD3TvQjx6Eg/D2OC46C/DnJyzRDux
+JOifnfNr8oeH9X69kMVSigaI6ICi2hLwaCwOtehiYczmoIMNmmdvxQLjnp/fVs7Cdl6wI+wPjxQ
pFBajcx0MzpANtHUn4oKeQRpQqY3P9p5jy1jaz23pqT11AQE4FY9epdpTh/mnL6krr5z/2x54K0J
8ec3Yc1TctSC6g5ak6NyAts3hqp86v5IewCwqx0fFAdzmZyA6/VduwuwTVwR0s6ZHsu7Wuwc9Oke
3Mk+sc58rg3zW2/+5dnVM8LM8f632ggViBWoML+DQDDms1ydU005T9KMRxyM5pYxY7BXC7zMPt83
s+ESCzNSkMxpmlcsbklEa/arTlgwjeSZtOMpdz+shGVZt6Zcqd7R6mpsll7CoTStvNhKi9vVeNHJ
nmjneuMAl/AAgkblDqiJ92vhxi2MMuFxRmgLEBBAXHYapmhH6GZ7ur9xG099SCOC4R6DwXiBr8QR
Kw0U+rULgA52jYba4AbEbh7xdrmi8dL45thz3+bE892keBms6TuOX+/nlH+hbrHHobdaNEa0LFB7
wUnRXQW109JbMtr3EP4xzevQcPevQs20AyoDIEgzuoLuzNWvjraLWIyuA4K/oC6Sv2MWG12dgnHx
Ug5u4rIgm9OsLAKvy7L4y/1NXi1LwHCB5RHSzFBNlsXDG2hOkhYItSgDoR1ORIg8JkzQPfonZkD8
JmiEcM9Iu0f6usWMcF9FCh+Pmo7CmK74XdIc7ptZBSxsHECFGLV00N8Au93yIwEvhPJbmqsRfPQb
xC2jzG2eoTMNsLH9gHbx3hNEnN1F0MLuAcqMsg3CBybKpWWhu+GCvdfIICv7G6mHL1ROIAGMsfXi
kNSf9FINXB77H10kjAqdQ1GOUjFDu1xkzsda6Uo1w16+TvTb2Nm+bZ9J8TUx/7hvaRWTxfJAHImE
XVT45K+mqqlF2KxlkU6RPlcaFNgHZM+dr9ZvWvd9QPHvvsHN/XQwDYfSOZqL7zWYm8hSlmpS9qAx
iFj5VqCDmtADFFL9wf5K1OfBFcIT1s4tsD5rOACoJSIBQucaDHTL3awTbmWulZVQDiyf5pJDGGdv
rnzzjOFhDzlUoQkiN3HcadLc1IGwcV+M4N20jwYmmIx0byWbZsDUAAC0mPKRkR/GWKEyaWtl1Cnz
K4rUxylNv076vFMIW91nImLcmJHusyGz0Rcd5wos9/YDd5LPtaY98zQOuZN/OA4uTMmJtqEypBrI
I6M0gcJUM4Oteujf7rvc1nIwMYL0GsApkIpLr9Jem1QQT6hlBGCb7c8O+6Q0YwpMPwYVFf7jvrGt
TySmRSANhiIiyByXzkaZ4cVZ7alR5j1RctG6a/ZhlWZ8HhfXExQ4EJXQuV6aIAz0OV7XaNAHr3x0
QBERw0T5++PrQDcN73nAf1T49NJITTAcSzVeRnbO50OXqJhtN8r2kkIn6fBxUx4ItxFhwdyIh93S
1GQXxCoGpkWsVt+I43zqm+z7pDk778YNN0CFH01+iMXhmpevXJN5ajKZRI+s6qnpng0VejNni+3U
Gdf3E0YEwJuB68kCh6wlff+JVmlC50SPeAYyi/Rg4H0OyGaI2Q4At44f3rmFMckTUL9yi6LK9Ehh
FxvCYim7TK2+cxlteDQiDtwZY0NAVMvkJgov6tm2Gz2agIMheoo23nOR7cSBTSN4u4Hy/3+HbpY+
IHhIcJnndaQ0X2z6fdTecMn/g4VgylSD3ASSIbRvlzYUA8OzMUX0xKPw2U7+ylDWMNo9OpON2wao
Lxe9OaFfAAj10kpBDLtl8PZoLo6D/QhiiPvffMONMfsCsQcD1RjDk0cCpjKu8wQhJtK1N9d4tYbv
gx7qwL3dN7O1DCTlgjgYgy9YyXIZdsVNYjRTBThzHSYqAOeG8fGMETP+/zIhl8UReRLA9scq6ikG
d+I0Ujk9znG/cyI3XAsTvgCMuNCMhQi82NCbjMPQWndqJxMF68ILFH2IOqs45la20y3dMyNtmNVo
rZ7NOvLf5qmwn8bml03e/sE3QWjBpBhGl3EBLFdCckAnPLPWo2p8qKyTzT76jgUdMIo34ER4x67K
aadOFIyltmYT5YPuHvo8q09omExPA1OhqENc88PhC6VbMdqiApfvgfpHWo+SVFmalm3EPaoCuGn0
zrcOdOyXzhyKHVvruLy0pS9tVblqxa7b1hHQNkGLiiUF8Twm+6h1dvUdV1gn1cIWeArAloG5Ppk5
Mp+9uJnaoo7sjIWGUx2HlH3W+yyomXvNLPMPo9f2mFnWYQHBWegFGAhtKF5K7odxJ1PlkK2IRkDZ
WuulNYewG45K6+4Ehi1DwEe+k8Cg+GpKTujkjqLaeLtCHrl4NpzO55b6augEZGl7oxsb3wx9X4xg
4uQC0eaKn3JzchMAbdRab7oocX9olATaPJz6LMO4dOHzXf3A9QF+n5wHQBxVAJDgSh7C7c5Iensw
EB/ioCVAu0CWi6d7jMXrwCrMCA1Z9JmF+sFyUTHEy5LM4EY0T82hqPtvbUl2ACJbKwEuV3gBHuIw
tjShFP0AaHpuRgXPX0rImGne+G3u92TsN828wwzxfYRgytKMM81A4mnUjPjMAm3Mw57SY+J0p/tR
b8sM0l3ECdSvMZcircbJmFsxqDVFRcWPlT48WQRThG2y8+jZcjagTdDxw+CyBX6w5WqKrOelxvQ6
isc29V0FITab3+zWeiupdx06poT317XlCLcGxZ/feDfo6fJ6AFtv1PZe2LD26NTVjonNrbtZk1jz
jYkuG+xMG7AmanRRmVQ/pyk7YJ75wzcs8B+YE0DcAQkRYt7STJkSqy57YkZl6gVdAiiYATHmeU9n
ZiPygG1dwO4wkyawfkszzBu1HsNcfWRBUCuitK2OKEMlj26LCSLMmP+8/302Ng+STTYCEIRKXFDc
LM2pRe66Wo7bsK6GU1ZAfNkkn73doS7x1ywLTGgl/NuMLgU5RFHMMNpuE+lQaZ/M/BPEyZ5mEOW6
FdDeinnMM3o0quzr/dVtbuaNWck1VC+Pe5p5ZtSpT/l8Ymb22hP7AQDlj98Xi/WJy/LGB8uJOUqV
FzRK0FNIOfipXtzqzSj3NNvXXVNUr243UvpeMU/NnIyWGTHtd8fTh9E+YEj2lHl22NDx4M1zoLHS
r9Xs6M7o24KtrSCvVk1PFukO93d342wDm4w0XVyQ8FjpLtGGmjGPMRr1Yx8YRfy5d73X+ybeHWPl
OMALQ0UPiuMrpYPY0GIn7dUucpuih4Zjkk8Z+7OGx6IGZatOzW0fZQqmPXgNCFxfdBfoIqiGNznN
Rx8XW0+eHYwXt1fFZBilSCkqC1erjOcGro7/BdCcIo+RmHlq6ebcLxskjsTX5qm1XH9I2DiCuw9F
NRP6kRjo+WEWQ5ZD4zdPQR+ci7e4Xwxd7e28gDY2FycCIQfKcPjm745w41ETmKS7zK5oVIGT3MfT
RfExf7cnirhx/AV8HsVRVHNw80hBjYD9u2yUlCLQNA+OPRwHRf9kOvTL/c+4MoM3HCInui0QxLXQ
NF0ej94w+jhFFzbCyNM5KdWf7pgdWs/bgbSsUlLJjHS7xWVDMhtQ3ciN+3DysnDIfs2G/qRobzb4
pPV8b0htFdYkg9L2IZZgVbnlRiwmLwbgX4GBXqlVG6jwqclrlaND29XFAVIge7IMq5tcmEapD7VY
dBnRW19uaTJpHc2rnDw0c3ugQEXE38bJOqRaeUonb+cRux5gkaxJH5DVqaZ1NWSaM0toj3p+DZ56
KKZj9oKERhX7CUDPmkFB676HFvwPttE5w6MQTU45zHR1p1W12OR8rH/mTvNtTPVjB5V5r+KHLgMw
29Ve0Vo6as1ehFu37sS6EXGFqCbwIbLQit03JlgxIIVq6vEVbC8PQ84+Mys5FU15YW354FXs3JT8
XKhDixeJB2AI+dJY7ef7B2h7E94b/xgZxMC6dIH2DXRsOgtkXrVK3MQK+tZr1cYfrcRGhbeuXGN4
7fQibp4RM3QwjLkNKBIxYjhDrg4cL8DR3P9Fq/gkdkZMgONYo4Mqi0FM8zz2nQFNWkZ7oAnb8cVL
jT0F6P+w7H9bke7VzjIAsOJCG7a2zGd8oaeyatnBJLkaIkWzMM3hFUHXvGX5N28s9ijNVvmDWCRm
H/BYQoF4pe3CKjMG2JeCkksvvoBS/7NeY0as7o5V3l/u7+dmiESHWPQVoVjkSanKkPcTZsQ1hBKd
Pqumcna8+REy2zufbXtHb+xIO9qiAkk9BUNmJGVhLbiL6s4ndPaH6msJefIYA+p58Vb2H32uia3E
CQIgF6jwFX2nlYF6264aSKr27l/OYD42Cjjxc3PnCtgMiyhK4n2D22zF4AkNusHS4l4I7moB6Y3z
NOrPzlidO5eFZln9A8Zv5M3/tidtZ5YqUEkUqUAG5bGG84ObkpCjtQhKfrRPv7sa+EX6PZ2uLWdB
XEIvQVDhISwsg7+DIV/eOVby9+TVAM5N4/C1JN7gE0Unv+/75XpDTTSTMOcNhB707+RWpm51ILqZ
EHhsOnC/j8tgTPiLZjSP3LEfzfjjFKywhxRBINNRApQpWLVqRMoXD2AtjO08bEz74I3VFIDQeiek
rpMFGELZCpMQGILFI2G5h0ZCOgGDh6GRBkWXB7Q0zkOjhrHCRGw5jJP+6/5erj8bOrSmmL9An85c
gfo8g/Z5qSTWFVmC73D+NAyJT/Aw+QdmUGkEQg1YWwTp5cqyeTLGtkuUCP/JuZrTl9nggVLvCUCu
bwDRb0bzDBBiREeZy03jxkynuneikfOvI52vurrnfOsNw6gbXqU4yQDbYdp8uZJqprWWmpnzm/YA
iFY0Tp41dfJ8xqfho897aEoCqSII3cRTQ/bzpJ+BL4mJdfV6GlT1n6yJQxuTbvc/zXrPgOsQXP0g
T8AMnywNNSvWWOQsm357XiYQFi/TsDdquT6wMAHQKHip4GtAwyz3zOwURy2sOb72PA7N2DvOjRs6
qX2uVS1Ewh/eX9E6BYZgIDpAGFQFLsCR9410pqv0+IRXNy2+jHVyjKuD1Wtj0GbPHuAWc3HoyLDz
OFrfyyDHBQujkMY10K2Tom4+zoULFgX3qg0a6s0Z1FQtv2HoEEMd8f761i5oo18gVHbQT0UmKIXa
mOaKYTSFdaVdE6rx6PfOeGjYx7WzbRxUE/AUJJrQy5CiUTyAdWtoZsCysnPeh4UWTXsC8etNE48F
EGyh2QVpR7lFxOzYolMzmVfbY2WEPqEbJkXPH2Krd3yQxX70hQInd9CBxpA2wHz4V+zszQuWukPe
UMWzrqDS0DA4CknOts9DLX7e7UXIHwmvSsEcBoQPuD8BcJP8gc+9now8ta4g7+Ud8YFYL9y/P+YI
7zbAxok3PrI0hIjlchLDSwHKHrTfdlV5IXjbUz/j5YtdfbTfLTrQCBForAAVDyJLaTEzwH+0L4ly
hTJywFEyregnZ1QO95cjhwlhBSMXonUDmkHAzZbLAexCTRJU0K8d3g9qW4QeDSgAA/NT3bQ7Z+g9
CNxWcWAMeTTo+ATKAp9HcgWoVudVN8IY+VZcyLk7KYdRDcZIcIVMZ/5RpRLAG3EzvTuDEIWVP1WT
c4i2Zbp5zYcxiP/uMNjGSOvb9U7sW+8hWHCQruMfTLNhInu5h7PbTG7hwu1qNNkr1p91j1V+zoe3
is6Bou0KIK9g5wK4CdodC3sJEgLQ6i4tUsj2agTDudfGcNKLgNBdGvqa6NoD7Uc7mPKiDxt1Qmkf
vTmflmUcdBbZo82Q1o0gj7EXgJzF1S9egZLvAO/YdFpWqA9o//l5fUVh7cCmF/JrrovTfTeVTvb/
mQIKEiy4yLPlbi1oA/KEOrn6oJg/5/k5dhM/3nvKyq/8lRGplpINZs+HaVTBbH6oLvphPgPYlgbG
FMyBEUCFOdybJ5WfYTCJJyUgibi/0IpDxF9+yNQltKyL2LrGXfpQ9bBil+esTDB9rnzzGD3T0Xl0
6G8+8B2EkHxhg/QK48aqhvAsxnQtKY6hpFGZalXkfyXqfNQIpCeq4pSjTjymNJirB6Sk9bgHtpM+
43sXUABS3tGXqidnCUqZz67bF97VIo+zraDz9KR5e8dxbQQXNMgDMMUDjR046HJPGyetqW5m9pWg
Q1NWvyqrvfTxHtfahhVcnzoua1GPwrlfWimnrqmaDADqZDJCxTPDnhQhRz3ivuOvJlg9FR1axBQk
cYBbrgbEjRQzJsNU5X91quqbA1gxyVuDdlNqdn5efJ1a75ioLzyb/VSvUQN/VXnnt/35/s8QfriI
3MD3IPlGJwpkT4jhUjbZ20Y5jD2SBsfNLww8LrPqnTsDed3HPx9ModGKcjSiC4AFIurc5Aum05Su
g3Ltta7qIM9/J216oPZePre+i9BLcDHhgRcFVOQ9+XJQU4ib9kiPrvXf3gs5i8FgGo5JMB4K8FZZ
e59RxI7lBmJZhoDJIeeHf0oR23KTuU6USYFC6kDC1uh8XX9T9dcGaBMPeMMcYyKWDUUO4nN9jy9k
5avoVyMnR4kAtWKR9C23dG7ioWmN2rwq5YtbXsfyxJUdB5EjmZjeQ/8H9xHApxjok68kcMXGVdXF
Nib0oO6Z+knpKKHGpsCl7gkDGOM5b6HZk9mpd6inuBfszzuXxMY3xW+ALpEgYMGTXu6eA7nrdW1a
GFdM5mnH5ggRmtK39cD2taA6DGfy4VCDuTk8TUH7jdecmGVfbqzp8FbxKKtfzWKuToDDDucKEj6B
x8lu/XvtQSCPFOzZyNtBVCUTN7TWkNdNj4BjntKrGRRHdqa/2ME+5keofd4/7muHgew7rlkNzysL
HiMddydTxszLBu9KyzMSjedmioNS35PCEG63PBNgTNdBo48LEEMo8niDVdZ6TUF0d536ylf0Fw0y
S+ob6iHedCDZXja4WhOSB2TROAkIp0L8efmtbNxm3Ugy75qkcXccBgbOOiSkRzcx653DsLpbRbFC
pGZYFqYq5fPW9zUkFtEM/N0Y02fFcv4s5x/M64MhMV4LuwiH2Pg+ZsbOR1vFaHwnLAvaNEBaoFko
3Uj5NOZT743xtfK48ofaWWobuEQzylAvuBDpi/U9JV+xZ4sviIaTGIIBagDV6tXbzps6p1ATBc9V
r0iJnxOliYPKjbO9+urq4wlDONCIXeiDAhG4/HjgVm80rife1enOpv6cpmG/x0q+2j6AM/EUAjE9
Unnc6eIn3Nw7FquGsXAa88r5w6yGM+v8pjsWyu8PHi3JjJTxtZnejjOmYK5gSCl8y2ouhtl9Guv6
8N/Zka7RdqzLeiaee+1A4R14zHodUptcqF3Zx/uW9jZOul14m8ak79r6e1/j8iJvs0LAb4tR2D10
xYYTgPEKR1fkB+saTDGpvLf10rz2eGY1rz071MkOmnFlQvz1yLbQC0cBBgn50gkyvR55jKYCgkSY
ZwVGeR+17qOak7iEUZxwPNExAPG0nKAybmCwq1K8aw1oAZ2NwO6eRu31/ldZJ46wAkAGDAgAHt7B
y6XQWEeDFonrtTtgEWF64OfuSEOMw53zIwnpefeGEofwJhqIuSphDiUlqLwIPtilRaNzJ7XOmXk1
4oa9JnYCJerONT/bKfu75moZNkrOAlutfoCSdgKJPNLYuiWOj/5hvpMLSJEJJHJoSUK9DzuAwiBe
OsvfQrIx7t2ysa+JO+KxaPASpKmMDeXl/jZLDoMwL+blVBNosHfVO/HnN1Fj5I7KNIxaXFXM+hps
Dkmt/dKz9Mt9M/JyMIuA4AQ0P8Ifik5yES2fUjJOJa5KJ85DSCWc2+GDxM54ikInRUjngAgTFVWZ
CV2Z0sLkYJW9jiqoDS7Z3kjKaqfQXxFYUJRp0QNcaYy0HkmTeUK1IO2/uj9aK9LUnW8hXbvi/a5i
sAb1P/AZCLDM8ltwxeqrMdOc33Zb+LXXHzwItUFC9lzZVlAYp2zKMHK7R90qhT9hVccxRu0MBwCj
V5KnTUpukdSY1Afo57yA1Po5t5NjYjLd7wxjpzuxdgN4M9pGQNGA6QrusFxh09ejg9eX+sC6C+Bs
Dv+v/v7V+AskFfHhGqwlBSFUMvDXlPQ7B1NO0vHLkSsgTwH4VLwn5ZfQqEKmaTTj/49L+YGdx/8h
7cuW69aRZb+IEZyHV5JrIjVYlmQNLwh72+IIjuD49Teh3be1FsRDHvn0U8dWhGsVUCwAVVmZd+jl
75tD5Ftf/m6AEucVdc5yC4AMX9Czz7Oc2yw2iFneU0wPNvtmIuiF6YRZW4NDfJfPcx/uykh56A1h
2gYxLrZbcr2LZHC7Gt9BGLQfMVeKQfndFKdul8d7nU5Xar8lL/8p8BDhiDc8edDl4fnu0je0XKhe
dEX5GmkvqfOCEUZJOZTj1nzughnM9yGbom3AC8RCfI/Uiq0pZ0M4KYcoPTTQ5OhHN9K/eLqj3YGn
AKg0oACCwxcf8aU7Y0qsGpzWIDkhzc82SW+ZnD3RqP2+nkk/JQmYwfGEYxelL56IBDNTMZdSkY+h
Lskgr8xrSz44wzRgKr2mexB9R+B5VO3Zq9XU8RLH/qIUBPeTIwXeYRB4HoiA9RaMuJAgV8Ywrx8A
F3XVxp+dLQLNhU3DacF7PPiIMQUspEJHnsaYWcAs1vVAXWc2cBQ3sqeUeGwB5bj/8poi5h3U3CCC
w3lkLtfULMGtroClPyzHn7l67Ma7FnfojBO7TeZtWT+tm3tv/l9+bCAk4Vq2yIU44cU+Qk+y3onb
oQ/lucVL0XR1p36N6pu8Vd2yjq+gLuRCo/JWgowV6ucuqyHmSMBpK7vpuLed3k+kajfWtg8m8VvZ
6lGQ2Ud579rQZ5frg6U8pcX9uCkG8OkI5JdWZD5OCYKzVkRvpUmnGS1mp2IwW0cQppq0dl+ytvYz
lP42XoPi/Y/HGS6YeAjiFYqRVlFqm1a0jMhYDSHQrjcO6uUHFERC84HUfucrO5AIuP3L+sZ8rqDD
Jn9hA3KFexcqzJeBYMVFqwCRNoTKfe8bz7FXe7GfeUBLqXu6j/Zb9POfzkOQIqAVYoFt10QvREQ/
pn1e4DyEj1YXjvE17kXrDm39+8Kz09TjDHVZBDZroIoX9lsVkPdm62UkwwEMfODRCRJQDDVdLpha
QxY3nuHAfDvvp53pzXuUq7zUlzyy129tkOu6GEfcOIN5Kl2zKqRaE4p1vQTV6dC075PmZrT8wt4n
xa0S/1lfv88Bf+mekBhQBuljTAgPoVx7rHvTor3R3a2beC/qic5gahPi1qg7opkhLKHcAtE8laMe
GkkEoq46H6/kGkxIupwzdKWqUzFZf+axBQxcpt/TwnpQ2zwAv1jnl0b0AuLca1XqMzfOhxspVmcX
UE/q4pbiYkT7uZJGc1/rUGktumtJSg5pDTVw04h+KLFUo0pQRy40wrdEW5cWDiNNoMNAIxulVSHw
6gIzwtGYTKFS3OblUQJD5hY35ueDkJ/maN6h9YvLi/gKLeIWQJe+MkK5scNqRBPDOM5SsgcZ25VT
J77KHtSBbeAOlz4oAMigaYfiGKfbvYx3hcXlJCX5HCqDHPR6eRMPX6SnQN7jhx5uRmhMYrRNNGE5
ZQ86W0MLUymDgKXsmc4vs9uChC58QrDCaUv+c/JdOlLFXWmr+ClhWqY3CdiWohzaJCz9YxKKcYst
JhGxvP6vV+AmBiIUgnYouF3aIyAbbECiaoWpU/+Oh+bnIEv9obObl2wyDQx3KGC8LefGq2xZ8tJW
Sr9+nuC+CSgC5wFzUL4QcrtMYprqk/yvgLhhv/XFbdOOhRuN2XPXHWJD23V56rcdWCfmO9KBZmUC
k6z69Qsc/x18Z/FQxQtC+N4jIGRIoylNOEQQ5FB2kRn7Nb1WsQeO9lTLL+rWC+/zkwXPFI7+weAC
PkVAFy4XH/yRoBQiMBnFDyjB7pVOg/6e5mva6OXR2yzdJfm1AuTnoMnuMH1x2prv/YV5IV2j3lIC
AGmVIbNvJ9Md03ur3tpdfiEUsuiFDSG+GCSbezIOZSgpTW0AcGJklBaQoWB82jUF3t2zclt6wA1y
PFVDWu2LqU2ke5viARaknS7/XM/rfE0//SCOEQbtKT5lcSKtL1vNgDBPF85OdGRgRt2pVfJM+tql
TfS2bos7t2JLhDAOYyVHw2jD+aw9yOzWoY0rQ6BNjwNqMPzXb+v2FrI7nmyAd3HMJBSYhSyoEsum
GD5DP065UtTdkDwa/W7dxPtvFn1CBRBZFtEDdKbwOmyyThmSNm7DyATJc2535Y5EJXky8W4MSquj
uVuRgh9e+ehXalphAgrlmyCuoTjgomZcup05N5OXNSxxQUVW7Zji9N5M0tq3iT14jd2pnpqo1kbl
8l1c8tNP58SquCOj4y1i7crBSCu5HcbI5cCSocCE188e8uz0j86soNNSyEfvYu2kyA+p+qClv1JW
7Gw5R1P6EGc1fvExjrxCUrxq+Mm2tNwWMj94JTHohjPTxBEgfI2OVFp5CSAQx7M5cg2GUG/WtZ0G
oIj9Z30TxTE//uVjxB2LAIwGyJwsYRNTo2Sz1RtNOI/aVHkmkKjUwytMHq8bq7AGt4omGkC9QNsx
PHzCTnPizlOpWlf+MJv1YwlF7BN4NYp9Zdv0IbfneuM3LsQyxyKhvMLbJ5/eftJYaCUG2JrQMjri
z3VLXbXLJdfJqsRbX46FlQfOCFVm3Bzw0BQvRQ3QcHGdKTWmHXu/JDct0fzImo+ajcvY1sD3wvtJ
u7AmnHeoPlilXVYsTH5UD/231C894McwauIpwAKlOzzdN+FAC1n4wqaw33gP1pPCYHMK/u1fJ1ez
V7mqG++M0/piLu7b2WLyv59VxoxmKOS6UdswNn6p2osa2W6+NZ+wdHBe+CMcnJk2JYoJUZmw8ZW9
Di5r+1SEnc9rfY5PN9DASx4BgACQIVhRUazii3vmUauixKfWShcOyWkqD33zK9nS1Fs4KFDh+zAh
XMvzIqNGVSpzOJvdndXZOzQyAIcZnpu8PYGmd6/Hxev6Pm2ZFMKwIE2bpTNMpmbPQPg8eDU+8bko
jwm4B0FPcYXh1Y2VXPrQuHY6UI34sD8lYG1MMwcaI1OIUTfPkv02p64lv+T1XlYe191b2DRMJwAB
gM4u+mpiScS0QNvQz3UXWvR2Vr06+i5tiQBtmRASdlaXYLZU5TlskuIQTZ0nm/0/yIZf/6AuPBFu
UHgHED1nTRca1QPI0KoCp6b0fX21Fp5PFzb4m+4sxLuB9TUm6Du810JW3ChbnOYLBRw+LPLf7fh0
M2mHIkK9o0MCIgfFrw8zdaOrad+4pS8fiTf/XndoeW/e1R80IKMc4Zvtdah3WQXsJWXY9TtpeM22
iISWaizw6cOG8NHWY1rEbFK7EGyynjPvKQO5fZJ6DfmdtMkRQgiu1YDzJ4vxXDTcsj01ie6hmO9q
md9Mz+seL9xrARZC/Re0njzeBY8nWcYw+QQIJMnm3UiM1Ef1eW8SC/La9qa8DPdNuEpxtn20y3GV
wniwkIAnohC0cPQmhKSq18SGX9s/zBb01JrHRl/C5FYx+gBEKxjRyNNfX3YVpXauqwoYNqfXvYzW
YoiqbMZsfmjJkUvM57nfpyzb2WQjXS0EESQnUFJAwRH3XbHJE3WRo7IYG9ybv42GuUq2m7vdui9L
NvD8w5MeTUaMLwoL2Y9pompJWoaywfacxGRoi++yfvwLK2iDYPAIzT3w2VyumJ3mDa7yVh12xQ0t
USZuBrfbImJfSCLA+n8YES4ZtAWrmoq58RDMkPukrQ9VsdUNEwHq/OKKi7sNiQR0RXnP8tKRhuLz
yTo4Ep8grv6Y7k2/N9x+p+2qw7iF7Fo4IgE/RAMCOFyoRInvBUVLkoGmRhsW5DoGOZykJ66W35Wd
4hr5Effir99DYQ/3XRDn8PEC4RM28OalEB1iIQVhfqPcg4Gqy9Rd3QV2/tWGLG+Zn5kSPiF57kkO
W1UoJaOxt5ps2seJvFXbWTjvedMShTk04NBLFE7IPNIzuSBKFTZpe6sXZK/01tGwsrcYY6XyvBXl
W+aEk1LNoJ5Gqc1CB8hbRcfrzihRf+1at023FPmWCmcWJlcx4AmAGqQUhEgkBvQlMPjShoOR+3XF
vpHcPKa2+gD1IVCiGr7WZC7JQHwdb91tFuISZxqAIfgGgCsSUZSFOTOG8YgiVLTqoEI4zzaAgo2l
I6Z1j4Ze+Cn9Imku/+4uTAqhqVlxH2NWsg0tdfYrgOytyrW6jby+kEAujAhBSWSl0SRoc4dV21zF
cn5sHbaRbreWTkiEUaVqrT5PRShrvTvFqm9m9GSmzvNYsx91KUMlRNqCZS29VuAXsMjI70AxiQ+I
chyY1SS4ibTtVXHSdxGkdzKFJ67yhOvP05ZQzfI6ftgT1lHvlTGpdNgjvfZUEHtXVRDbWj9Rlp6x
iD7+NgdMCY11If6NJB3HOtfasLYI+r9o45uyC7WS0wDNLTLdTUbrgSbIN2pkMFrfgxUunIyC65X/
Xv8pC0foxS/hfz+7vE5sKCoTSHQAZaR9LVOIY453Utp+vbh2YUY4qQc0hLJudmpIQhXplWJUv2Ip
ina5XQz+ukNCHsMsBu/nogaNggROOV1Y2iqKbbOeJD3IyI1sfLMwFkFBGVtCVtQCC+7/zZiwenOv
Fb3agggojYZbS+rwFJy+o3d0ILLzR5L1rcAR7qncOcxgYGxOAxQWM1eCPSp1eRGR0ghsepMXgChS
r09OKZQev+wXrsKYDOWASORp4ezRq0ptHeDAA1qDIsE5SNoMrmf1wIZpx5y3dWN8R86uw/86dWZM
OHmoBaH0imY1SmbKzkmLq2Eiu3UTfF0+m+CDEFxHCNCwyygfaKyriQYqpVm1jlKV7JQJijDGFpe4
kCD/4wm45QE9Qx/NFpYt6UqtGSKQblXFbWaAfh16uto1a/5R0n/QTdjIIkvW+JgYjjLEuy4mkRq1
SbubEiNos/uZQqH6IRqfc6BXFWD27eGf9SVc2qVza0LoKWXc5hXLWVCaKDhnUcxe0RSr7v/CCuCU
aOJx1iuxb+x0jty2Gj6otm5dgg7vzJqNh8nSsmn4aZwoEGgVkVsiqQn4dySTBc0oP8bWyHwM3SXH
VHbYgeh1dwMqqtSlRT98rRbxHh34blH9x/sLRRzxZKHmbFR5Dd1jeUwOXUvSQ5XSxDVa8OytLyMv
OYjxrnFpVsQFWvAiJBE6G0WVgDkySCq8vKzMZVruad0PjUy7qb7L4pdhs/m6lJsg72Fh+hrCRGDk
ufzGZk0ru2GAjHQBIUMJz0w3lgEvrmcV2inV4esO4nNG9PPhf9T8L40BcdBiUn5igTNE97iS7Esz
OWrtGFRAnrjqYPkOI98dOXv+C7uYWsb0Hxds1QW7c0lVoia9EfSjdcgLzcvpVQle3TyOv2vqXZ28
KNbfJGM+esc76JieFIfibLnEgITcsqAeSgePJ+bbdn4PVpTc61IQBchxE23k/6V8iSojpy7DoxTe
Xi5vD8Q/qOqzBhTi5W2U0V1S9C+TVX2VEAjH2ZkZcYAxsQHQHBXIzA1G/0r72d7VNoCn6XxEp8eN
Cgirr2/fwuUAIEPAwzlODY84IYlNBNORpK2NoJBeOzvMoZtSZG9z/NxUW8jtpU8QsHvOSoteKZCN
l0uoQaqvLvQKInH2z6q9tpPftXSKp1eTPILRU+oe1j1bymrn5vjfz+5xSVm2ETEADUFrqTDbh9LG
VKPBmtFviyj3pk45dWOzNbC5dCicWxXiRHI6oFU6fPMKLqqlRb8l3RfBKe9Z88yEIbRlzXFs416G
Y4liDDtJz1uXzZC/WV++xYBHUgYiz8DBI5Y8LcbQTnfqBqpW1p1jpPdl0t9JXfl93cziLiElgx8F
jUNA4i93aWimeKqJzAIDGqmuNTZoX0mgklXQ0/peyNWr1Kb20UR1ZONLW9yoM8PC2VNLOWkw7coC
Nc8HUI5P1rcKUsNfAxL9u1dnVrRL93LABmS1HCB/F8eHqpsOk2H91UYhF6Lh7fB+76WJrABTymR3
TTCyQ+7sEyApx7/y4sOEsFbUcZKoGnqYMH4YFrsqgPBYD4PFo9IE+xOYRDA0KpZ2HDRy4iTjuQEF
4ClJXVP5rbfPyfxlQTGeYM8MCVlBSkctUyjCWs1pELPhGpyo3ujEL+v+LH493Bs+C48pI8FMPReW
MoxKE1TTG7Xy+6R8nu12I8Mt5m6g6jm6HpLz7zWlswxnz30ypbPcBJhOvTGpFnmzahZuissik4MM
95KNUFvcJT7jj/I1Ctni9IBkW0076UhusRx71PpmTG2QdK69ObC8aAgXCnA884upGA6mVBNQLONG
Stv0JGcs8UGEdZJL42a21eYvjkDMXHB1SjC5AWN4+QEN0NFxJhJ3QQSgSN6SkzR0LrNq3wF3B2Zh
v6+HxtKucbE0lIBRbgN9+qW5NG8hSgE++CBtQZDiOkabRhgtU9ntDNDYbq7jb3I/bd1/lwLyzKrY
z2FDXLeEZV2QjJns1nVuuGZUXmlU33hMLG3duSEhV4xVa41zrXaByhg4n28rEEW5j3m11elYyt/o
IeKRBykUoN6EZYzr2O6SfkLwQze8jM1jz9oN7pHFnUI2QtMXF1yUZi93Kp/MMutxRwhiOj1P8/h7
IPEpNSZv1OY9ZAI24nDZo/+a04RErrSWjRaRhedCr6KFjhOvVc2/yORc8VNHXwWXMDFl0CgdrKiV
8OJqI3kPOuACAybqVl9leeE+rAie5EM5DVal4rJM42OlsbuRxHtNT724fZTLLZWApXvluU9CxAHc
SVgXUTOIihsDwd1CH8LRo101kL0xQxFw8qVqk8SB37LEByWIjSBqCw5UNNqEDJ8WQ5VqxYg4l4xX
Oa2gxUXGmEPU0A4rXxlNvLodwFsq4zyT9n+RQ9AdQx0Y3Hlo015GpuxUhWb0BHfbcYKklQx8K9gC
3uKp/ZWM4HGqqnprbHYxOs9MCns61YBUmpGF+6Cigx5jfBwl+2tdpPfLEr8Doq8Pim/TEu7OlkwK
ANZwaGrzPch6j0M/bIT/Yhb8sCDiBpxC0RrcM7qgKlFvKLIba5AODm0f17dnMQeiFokvzOZ0DkLi
sM3BHDvFbILJGnbAgbpUaw9mPPhsTv11U8sefZgSwjCH9kpeFQ3kqodix1BbQy8sVPtk47a8ZAYV
PIzdcrCjLp78TT7FfZ5FOCPBeOFmWUTcSkPnd7KTrQG7hcXDcwA8b7jRgB7lHSdxdquZiMG6SsEe
GWBEYzcUQ/Rz7snVcX3hFnIUqE2hccT7/rAnZA3FSnKFEb2DKJzx0BbQ8cyNqznKTtM4jW5WFF8P
bpxTAGOCGQyTQGKDD7jvzrFJ0QeoR75SqUINSBq+vksAF2AI0sQtF1gDIRhKSyF2rWtD4FjRUY/p
ThvNE5oqGzHH/xkh9QH0iko4mG/B/SzWws0IQrmTYbZB2c3ubJ9y47ZmLzEK4412yMmfL2/UhTXB
qdyIQfVFyRD005OkA/QCwvLnNldcXT2tW1pIcQDqAz2BS8W7+tVlVtUKaZpUzFwG8hz5zIp2NapL
6yYWviPw3OKRA05pXhHnP+EsuKO4yKliN11Qy5LLMoph/8z2k7H+uW5n0RXTQOsfA1uwJiyanTRR
3RO9D8CuHx+ySIfGuwX1iHUri94AOYMVw7AMnjqX3uQzQ6MlUhlkjJ0HlDav8hHA94ZFGwG3kBJw
wH/YEfKpQdrKiGSGoopzPas7U2rdWD1M5V/UPC7sCKtW5KWuthJCLc6svSLZd635u8q3rpVLnw+q
3uC0wKMFrHp8Vc9ioEm7bKwMnSGXagwcTGiOQEnY6Z1d3scQfilCTMgc1ndKxBfwsxUNwA+j4lal
caUwp8RXlESx2wNVRXWgdfv6uk1Bh5gqOAalG7saHsqkfV03vhgmKNOir4v+LqLx0uFMLSkEMVGw
GpSXRHqTxteh//N1EyC3AE8xfETAC2+41M4TmQDtjx4nwzBnN2NIttVetRhYunVLS7EI8iI+p895
1EXJ0qHDQ0rTkj6IhvQgScZO05qDamZeZX6VD43vGbpY/EUA1m+0SS7XTZ3NqEgB1QxMlgYJy1xJ
tsENQHfrHi2chHysEwLGIO1A812MRwVSDRgU6wMSZ75dewkmEgZqe2Xkk3Lc+JQXYgHnEsbDwPGG
wr3YotPAYq7FptyDVqNoQTn/BAZEw9WJsdFeX0iAPMXicIdbeO4Id8kakr/6gJoiaiOqX0ZV5OZx
shF0SzbeEX1oK4KsS6QAVA1oLehRhfOiir+hvn6w5K3L0JIJUFFgtAJDdXBEuOgXBQN0GtGM+mH0
aOrkXtnsoC+awI+H2gHOPcxEX0YZ0aJeTpVIDswkbdxJcsybEdKMx/Ug27IiBBlzaDfnDRxJSVTs
tFxRrqDfle/WrSx8nLxm9F9fhEyDW0EDrSUVuw5KcR/vjAc1S28w/Urd1tlSDVwKZdzmgLXkvMc4
/i4XDjovaNBEMJZ0KCVSzAvYje6RdHxbd2rJDmju0J2BCgTmRYXc5uQ6mFtUZwxQ9S/2ipNGnhx3
dC+N7Ou3BnCfflgSQqGnjVz2pdUHeL54eWV9B9XG47ozC4ffhQnu7NnhJzVTamW22Qc6UMQqw/xP
tWdsdkmn73Cm59WGvaXkdu6SEBExqogZU2APMjylVwyObw3zDhRdmWf09EojW7XyhWrEhYPCXWWG
YKtMcmUKVFK7bfTcsAa4vV923HopmMtjNfKkaIt3bnFVwVRto0EJWJiIY23jEX3zWJ0QijM0wd+0
tnFzhnMew7d5JblztpWYROgsv1DgBQAaeAyXAWAqdiqrVpWTgupT0EizN1iTXyd/VOm3jBmMxskP
ESh66fyjdF7iYvL/IoZA34lagOp81sLAf7SIw7QJMjuRl+gvmk38UdUOcnvqAGrK6VatcWFP0aYB
5RoQBOiCiAiq2UGDW42KKYjLhzrN/ES+jZCHdQX8oVLvsfItk7ayy7JNiBWASxPPLBE5Uxp4fGQT
nYIWcUSaxK/BEyAz2aXmr6K090z6Q8Zf6wu7ZVPIaJM5aBFTYbPCmFVpGN4QJftWMd05Nl3iZG5l
h2r9RRIBHknYS9Dd4H8QkjSFlBCXxqjPdS0H0GOwcg9K2lTbGdY4tV6ua42+ET0LJ9GFOSEjFLpZ
0qHKJ2gKgAcNR8Z4GrJxS9uY/yvCGxmNLLCU8Wl3Xm29zHN6Go2NkaF+O+RvubbT2Us/31bZxoN/
yZczK2JZhoD8NG1MBQ2Zsgscap0svf/6fdcCTQrfFxTOPvEd9Vqfy5PW98FgKuGc6nuzGIPWNl2z
on+xM5zUEtSgUGgE4PRyzaqqHCHOgsqPLdUHdTYegTrZKOnzWBK3BXddlLE0PFdR/Lk0ATZslTUm
6QODVM14MhrSf9dSCEscum6wNg7upRwJBkUAm/goKKpNfPvODjvMgUR912dDoCguCD726b45No07
7phXHbYKtEuunRsTXFNJDuqWBBvV0vzajMkefJdhZWzVzbbMCJ/PoMxWjiyL1pxUBQTAdBBGP9Mx
2riKLH0/uPgCrsp3Cej0y6VTFGZA9jLHOwGYmy7D4PCoUneuIz9FDXo97S2cnmDR/K8tca6+oF3R
5xGaIk6d7oziVu9f0FOautodjMktycu6uYUrCczhxcAfKLjZC2EeZ0mJbxZhPufJIWsdTyXlPRvy
q2m2DjL94lzhe3o9NycU7pu5LApTkdogtR91XESSx6n/se7RUho6/6qEmNC0eJz7ukIvxHmSugRo
itO6gaWgw6sR1SzctTlT6GU05NAtnJIOQEG9p2huNK5Upm6a5Rv1rKWdOTMjclE1kZ5OM5pJAcmo
ihowGOob/Waamifop+zSsdtIeEtuofOMEH8PPvGBX3YgACIzaQOtGa/JkLudYj131fx/NCM8IKAv
Ujc6UivACM1OKxS3TKTbosk2KtxLn6yJfjYIbeAOWtuXm+QkowMuN6AD7Cl7UtO3GPfDveVMNyYB
5f96QCxFHA5VQF4g6IgqDP/7WWbtQP2d6PbcBmAMrlxZi+iulKxqt25laX84hy9Xt8ZgjngzyTJn
kkGSPQaJk0BnwqquUNwfXEWaDuuGljLQuSHhA2pl0kGMpe8CKaHTq230lt+qUo6Zbdv0rBmAZrWJ
b8sx2or4xT0DKQvnAUevRUyzDsnBgoOaWTBQnLWgN2mgBzsPN3NlSG7nxHfrfi5uGyIeqCeOABSf
zFU8YrYiQdN0kkdEu55AlQjln3Uji7sG6s53kXANpi5jY6ryTMuSmAWk/FGzW8l56qwNPxb36+xg
Vy9NdJoKCeUIGI6obnwZrHWmfex73SsVTJD2Lonb/bpPS/Xbi6uE8A3TZjQTwEaGAFqVsT/n051C
Gf6PXjQHEkHFMYeitC/X3ZU82Bp4d8utBtbSslrA6AG5glo/+AwvfR6srku61ELXZ85DTCZByEN5
aIatt9ayGdQ7eediAWiLCUKpKWFGN57n7i0Zn+Txn/XFXIpC0EP9fxPiAVyqtKRa7LQoeBJf7UzU
pJyNkvfSSYLCrcEV7RDuIqR+0kcrtbOMBVbySuwrm/xW62c1uurpFuB0cb3OLAnb0pcYUbSNFGjQ
UfVmMHqV2c9Bjjbib9EKOhacaQEFNlHVocBoel7GuFzKJejKisr4R88g3E5na6uUsbg5wM1hqhi8
sVBcuAwzlUQS6NewckkKVmRoDvY0+ra+/8vOfJgQvqVEK1UAGQoWVA6YVWN9dCtp8hQKOba/MIQS
NFixMaaJ8YpLX6aukzTwl+DtNNLAmTDy6zg/QUu+cTtaDLYzM/zvZ4ehhcYO01PUVh0A5Khl3TuD
8zTK2gmKWm+StcW+sLh8Z+aEKoFaoXndmxRdvwrFFvkXLTHYoG9RfS2dTBDwwfGuYjAENNKXTo38
ZEoabQzyZMw9IpNgTHUgnaVs36Vbs+aLK3hmTAg6M20q2R5wQzIm8lQ488GxAG1QT/OEB0A1qhuv
0EXfLNQHbPC0AeYgbJgtFdJYcmA4qg8HVD5dqUmeNRJ5DEW09RAUqTL+vf6f2RJ2K5fNppziaggw
JHGY/XwP1ffIZS5EfA50j5596q1bXAwPznuHkRdwWordvjlWOjxuUF8ZaRbOmvkIwkvIx24pAi6t
ITR00K7CUBSIBgW/TFIVXUPRE67B5yRDIVoap1uw6eLwlTfOiyWPMF2IMQlUcsDZI+SLIpolOlnJ
CJHL/ECV+bXgLL3bqW/ZpQ87QirHdETXKLRnQUffzPQfRW+9xDoU3Rb1pDhB/B4TGArlXOC4O4PZ
9fLbylNIklbWe0xoz/quPEg/uPaQvc98x99SmVlK6OfGhLfbZBNTjimMGeiV6s+Ver8ebxv/vvjs
sIeExrFTYgwvjR+ykT4yKfbXTSwGwMd6iRPXhtpoU0/QPE8b4MXvcRq6PVQ3/sII6vegUMMMF+QN
LjclU4cIRxA6FYlcBbk0eOCKeNDTLYmvpVSHKS18Nng4AbkoBFlWyb2Tgvk9ALd9QCr5hqbJU9RZ
p5GZ11aW7de94qEkFtw4pwo6vZhKA+HypVfEaEx0lQARITTMoRymNIe6v5vLH3H1VkV/1o0t7tOZ
MWEJC/wCPXYANLCm4qqaHbAGm3eRRTYeultmhPTdKVJXWPM8AHpcnvp83Ke6/Y1RsrF0i4F95o3w
lQ52q7AiApprVlPi406s73tpc0hxyxnh8xz5eKmijiit5G8qxjy1PHLtfgspJETdO+EDb2OjfwIV
u08dlF7OU8uJTJC5yPrjoDmnUZG/ASXgFyk99d0XIf3/MQcBJptLwX+qJGdkILRtWxbmFQR4QLmj
FnJo9ZlPK9kr8v5rZfh/zYEvnbeH8JYWJ9smOc0dWQJTSCI5OynvH+qCbsScEAyfTAjBMKMEr0R2
x0JS/G6dyHW2UNT82zj7UD8ZEOKAGmQECxSDgfyA6v40HMa7od596QP91whQaSg24H2ni/RE+lSW
vabBC7X5nlA36Y9Js7FQ/HcKfgAAgM3gMj9c5uIy4RjmoKuoprShftD2xb4/aod5xw7tcd2T98rI
mh0hCZQOukhDAXadwXNu42+zX/iWva9fTdAHDhgo851DTMG/qD6hl8auE2XjmrXlpxAQAC9PBPw+
LdjeHxz129xDB2wuMOkORYPj3D1E3cZgh9jN4JtnQxJC51AUDN+KvRMFNbC4ID1nfSQHuhuP5Ogc
UjfzUXzYcE68tX6yJeyiaXYsSaqBhSk0ZvegoNmbL3hv6m6fuyCw9qYn6EWs76iQCP9jkp9RCqdW
EU+qvM9bHUoMEK0pOnSzq2R0B5JIV4NUNxufwcK3hpX8MCV4h2k6qSn0kYV2Ff0wxyxK0KG3u4OK
mH6rknYrVv6H5fwwKASrJSdJ29kg7MTUz0HZa/54nL7NHgLTw5Xv9MUnwKelFGIz14FCTlUCImqm
o05UkT8Us4/+bKO9u75piyvpQMMB93JOc8U39ezpa9YjoQZtu9DMY7DlvehtvutNrzO6jehY4rhF
3ePDkrBnmLCt45J1XegcDQWynZw+4D0wHW9Mj/MbmOoOw+Zjass/YePUqC8cykAWOsaHUX7IQBU2
7uctoYXF0D/zTdivsQHXVYobTUht2Zeo9FzkSpg45mF9sxbOsIslFI4YvRrqqXbAEUq1KWzk8sc0
0Q0TG9uE4ttlQKQVONfLpMGJf12cTO+1vY52iTfs6UNwwzPVVlwsbZDNC9o8Z6CIrl3agyZ2IdtQ
lAstVEHm6uhIhlvJO2trcmVp7c7t8L+fBboTdak5yxoCIYJg9I/ui7w9758splVA5ifjrv5JlVON
zLo3VaybFu/q4tRrYOEoX2JGd/BmPQyWou3MlAhacCJaqEk6zCGr6I+0LO/7xHqkY7FfNyO+cv91
CScVH1gBVkgXtqY164Yw2epC5pfUj47aEbIY0EpsXGVH946/NZS16NeZPWGL6KDOoxHp4IgFow49
SWRXtxtn8GK0nZngP+EsCrRB7kFZYMxhDwa6IXae1cIK8t7wKIpjGxlvyxb/+5mtAhXFpFDJFDqA
ESS3c/fYdq4VbcnBbm6TkOJYo3fyZCKyG1+6VXwIrYXxUwOhNQjs+sbDelBsOSVmOqaOPeYzQLJL
jKciayDom0fHhEC4pI7MjRXk/5h4RcShhLc8IHkKkNyXKxi3jJjOgBVsVOob2g+ihEOOYzAFx8a4
myxr4zBcDMAze4JzbCYjGJAQgHpzNRq7OLvOyFZ+5R/Nmk9CDid2OTjGgHynzQyAxiIczBtJjdx5
wijLpB/ZVF6z+KSBAcZp/qTDCxnnDTcX9/DDTZH/AjQ0jdNr6hyWZhn2SusqfX+aFftbm2ypky5m
3TNTQhGaizSTuNIQLqN6kBP0LUmyW4/ILRPqZZAkBqEJIIddaLO9NN3i0rT+7y+eiFBYA+cBsIvg
LxPSYKNHEcgPmx5pcNgp/olrXVXHxJs9zbv53xCcL3p0ZpD//SxxzNVcqk0Eg512p5S/p+K47tHi
Z3X27wtJEIB+vZxU/PvNMEHTgC9cYd/I0e941n0rNTfMLb57zhdQSIREnUogGHCO6If5ir8odVcJ
pEPjJb6z0Rj4f6R9Z3PcONPtL0IVc/jKOENKsiRnf2E5MmcSDL/+HmjvrmcgvoOyH2+Vd6u8VhNA
o7vR4RxmEV7droulcRajbuWpNdjW9SPGh9VPgAZ08h44fWo8i9o1ZNE+sj+/OKetyXFLVwjT34LO
y6ee5mZu6pehiXiJacfgLp7iDKGIP0C0Ss6G7HWbN30/0ZiAvGN63+/hNj+N1vtxf76tKYcG8b/t
BL7q9QoVOa9zoJvNgHJ8zqZ4lT4npaAT4LayYx77WsS4dX1GF/AILurnunmT7YLetJda0P+tEmhD
vhawplK3tR1Oybgv3qnB6FReGeZ+7YLlwcd0+wMeHm7m2+9ub91ReuG30mPq4FrsoPxrNWgwnOeQ
nuZgPIvTKCIxnK2oYCl2vK9BkRgl0RiWoRpqQRXNojt8qAkYjGVkTMhj8PBdoJBBW0QDlSvIPZ0f
kCVylz531gQAt75lPtrm53QKBwUJlO2Ukq9Sy5jo39/e08NnOPr9/v0KvvFArsu6qJYZZ0kVt8ge
DKNzgMEPyJ4cRDWq/VhM7gImtfkNQSqnMETzjf/HBwCNDkPCaOXlES3QVVmq6Yzt1sL2tAf5SY6H
GPUmT/JoSDwRrvvh5UCb1r/iOAuTT91sTlIG15Pcd+sdVQPBhjLlf3U5AKOKWTI268pX5iaQbBG9
ojS27vdAD/YTccegPqcwXblwNYc6hL4iqI8CLEsenoCM5rQZCU5PTp+BZQl9IaIpKYEIvgO6qdfZ
rjCKF4/16NAksEBspNBft3ft8M79XofFmay8LRutXHEXtDA9jeF00kPZH0IRbPBxYH8hh7NcdVfI
Vd9iMdUdAo87EOA8ULf5qqP3uXJFrCqiRXH2at6BBKhRaIIUDecymk5LoAVTaJ5v791h2hcN/f8q
Ad8FtZVJZzc5FqWEQ7AGRpQ/1M+Mtj7zdBjl0tXe7L+0FjwU20kW9K0cXqcL2Ux7Lhz2oLVd2tuQ
rap3ZvO4E4GVFO0hF+hsKZ3ktsTP18IkZIFO55NQvIfsx7y+tIwcCckGENJzetGoUk5xv7bY0jpX
xsRcXjkpukTHj7fP6jDMsDC7gHITJk55Bu95loHrtNtbTPrmeVV/JgBPNEgRS4XlgOXduS2N79BD
ugF9KoAKYswLgJPg0xpbVqlGV5QLdo/e1X5ylkMlME7i5PhrNWDTGJhxRJ4GDRZ8z2aW2Ps2MVVf
kgdtebuK+nsOvMSVAL4fvlv3ETihLD5T3O6sIvluu8ZdF5tfSFj5aaAJymfHAlkHPh7KrJ+X04gc
7RtZPm64vKEWrp4ZFG+Kj3poOQrYXFJPaJmYhbvWQCwQvRwYNsFjHyRM3EWiq1wNPQvaou6suRXS
4dK5PVsxJp4Fj9WD18O1LHbpLi6toja63E+Q1dwp7uiw11ca6iFjmMhCgQqyfbqxLr7zVSuTobB1
uPfRlwPD7cMhzsGKI/uME2cVQPa99lVYGJLGODEM1Lxi7ismSwcYGxZG+ycLU391Fi6GILp+bZGu
ZXAWr63KNrcw/hzbY4+5Rq/o3rWV3yHXT0zQJNAwJZ8Ee8jeBK/28GJZnBEE0FOqDD1u19b8sOST
DRq/ksDWeujfu6fVyc4es1WwzANXeb1OZsoulATseJiyo7hxLcin64cUxS1SNV5pxXO9O3RU3JqG
kl6ilvJmpD9uL/nQnlysmLsN1t5YRr7hIJGlSqWYzIKK7Gs7zMZDgf7AsAyAhcwdIhhnJ3Uy4FYa
lbgA6HZ041PWfc8bN+sFbbcvg6786V3K4k4v7c10tm1Qrivt94q4Bt0xwuG30rvUNJxSfrfa4WgG
Vv8ICjtHG61gTVCrVTog5Xwvyrc1OXXTMxJnSw2QPKCwLfld/4d9HS+OwmDDCwz8D4gV3GGva4ox
jw0atmu1VwI1YltFmccXE/1qHy5kcGc6Srmp10aLyxkYTzs47bb75m7zNdeIDLcNDW8LSgyvGo7q
7l+2j6IX/qFCX66Rs3qV0Rg6XRQap/XQvsnkRHPJSoJF2ymabfv0UV6t1V275inv8o8ZNQb0uSVg
K8x3DIPf1u8jQ3XxLbxjLqaiBcUJ9sIA76YdKKjT5cFtEcfrxVADGrdY34HOeTBiD30Fgjjst+2k
pzlkkeALCaMGQnlbmCc6XBIiQYth+4ATh1OhojIbSiWoEJhSTfNpTKLZENzaQ6cM9Iz/ZHAqtJBi
JmYNGWugBuBzCLqT/uUfx5W4c6QKgtvDJaEfFrcXDb+vmKsMEOzhJYcdtJpu80ajtvyNAtzOtMvC
v31aR6KQqcFAD/5BTwO3eyqxW6ktJIQb5K6uPNJ+GEXT28cigPJlmbKO4hOnDxKqdbNVqjTOpVPf
3JnpfT8KoqYD/lmNQb/+J4N78nRNIvV0TbW4qNsK00nyr2m1iFPpdHPmEfYO9FnDGemxkzbMv/Z6
+m5iQMtRC7QPgTtv8TYNfy8fp9rL+/GZJK3xMBTV7s6yem91KmiVwe0eVYZoCPfwtlx+OfNIF+6O
DIDiT7tiQUpacpWvI2Ii5Wy8kd3Bmd6rn2+f9pH7uRTGjupCmFS06M2qNKSLSelJEw1lpQiolfys
VMVTyS5q+hfJ41zQLudT36kygrD9fiu9ZHhjdqBumpwMc0K3l8auIG/lL5fGKfKSoaFCXiBq0doP
tAFomTH57Wh+1Ez9Yy2RQLdE7aNHwcKlSM4qmJ3dGmMKw66VJ2kNqRCoit2MV2sCfzmD9gcbFT84
P1kaJctSLXFxHjAyTePsmxxKgYL3tH5OP97ewMNr+lsY7xoIcBnBB4E3W0nfa2s0dB8SLbwt4iiE
BWYiRiLRZ23gtl2rXzVP1a4CAjwGcbt2D3qcwukMIAxOG4IQ3LS7OtnnJ3lVBw9ORBFIP1ogUKQw
U4+uRAncc9fSdXXKAeiABe4bOKpLLT2DL25wjJwKBB2+c8BchhYcBvSFuadrSZkpVSmYRfH87VzW
HlaHW+HImcscYOKL0j1H67KBP8LIQwDbzL/g+mEv4ITbNVbkz2R+SBXgUYvGxA44qQB0iZ4O5A/Q
9Q/S6OslFTLRS7OHmdqekqfpPMKrD3FyMpzsQQsKPITV821dYbrA6b72QkMIJ4gkE1+vWFK1LZce
e5huSP92jp7ajjKemj9E82QRKAYZbBnNsRiqlnnI+GobdaNsNTVuK9vd9+qUtoXXy4tAJ17Qqfj1
XMrhvKCp79UyAogrpta+uEqjghV8KaVzuSxhh067oirvGzUzXdrZka1n8MZt4+gzsQE+VvRuP8vj
BwVU8A7VSjlAnG44S92em4W+RSeu5rSVbHugAeuitNgUt7SX3ZkkbXJ6a22dLqcDUCLtALmU3Fl2
7ePt4zpQwqtt5Bzw3uQTAUK1Gm/qfMZYZtimeWSkhSC4FInh1LBOa23uKsMEtfL+ZrQAw7I36mdA
ewoc5aEcwEIjpASaFVJM1+q+9D1d1tZaY0I/AuFGkX7RSqDgzNy8UogLEea1CAR4RUkSXY93YjwZ
9uZh4sE3wehYl/b7XUKuUTcDVWpE72uRXM5rzekG4vDJNmPNqELAU0/+DFMIMAGM60pWPMyJAiDT
rQJBD4n7znoj53o8pu3XSaKAu10A4p/UX80E7Xfa0IbznkGfwAJ8W59e5gFvbQ9bxkWosmmkbtSl
NWMdw5UY8s3Q54Mcs2V8LvIdja9LRlytV+5kS4/KWdKdDGyYqBO1z3sC0IJiPLVKJQc5fvcEn8ZO
5san8aUru5jakgCcIgaBLeK0tnyW6l1ypGp7Llbtfp5ALF7TN5ucSO5IyNnspJ81phccq8f7pJK/
k528Xzb9rMG//0WODck8g2WUMaGMXrzrfev31iyqrNyRet1zp/bTSDqzgSb6lPnCp+3hNbkQxh1S
UulrLe21HgOD283n7qPZr/eVln21Maujyv0zCCZ8QEl8UyrMb022t/fa91ne3a0lbpO0opNhVubV
yfz+Hr5mVGhtnaW02MGdjBr+7mXu/o241K0zX3VrT1zVOwrfQeOjIcfN2HPx63q7697K+0JDA5/6
1p4dIwKwjWe7+ej3Z5YeFnnFm/IQW/BuUTc6VVqUakcJ3AoVH0k5X79nRavMTz1REpVZU347GdII
oM4ZQCsPNVIbqQ60+G2Px6k/9Xl7t6+iF8LxggCFyngFIIuvRgPLb9yXHQtC5WP2h7N6KsP9afjF
oooqbP3bd/dwRb+l8Vd32hYjkWdIa4xwScNZFOEeZQo0oOD/uxyeW6Ieq7KQLFy/zHasJ2Bqufsp
8YDQIj+pEU4p+juNUHTgawF5Ed23XGOHPVsjsVJIlELjRSPycPsx+Iun+tuJis7ryHsAWQ+93yBa
AbQJF8ZMe4cnSZbJsd3O92Y7+FZVPdo7cJVBVNTVY1DpsG2JEAn98OAu5HLxBYDqJS1T6B6T4alp
H5rsdFsxjteFHD5DbYEucruI/JyO6eQRuxihE+DEyhJGsJ1E5RZmfV/dKAzk/CuGVWMuvJqd4lVa
Ktg+TcvfTGp9GtYkIDlIa/X9JO8ALGxyQR/VUSBtaS+0e8hfIdFzLbKvC62iBkRSKQXFilX/HBF3
evCkLiHCnki2gFcLRP+BglFaDKrzMF+zVJl2nTdynKz2ySiHTxWyDHRrzn1J3CwZH5Nu8W2SgKMH
88m11QvO8dieMNZohFYAlXr584sdzvtsBokVbnhxRkccJpFwmD5Ia5+s03LaBYm6I63EpBuaRwBf
DTpF/jiBl18bJvzNZN+beqhJgp9/5F8vfz5322i6TsM+4m53a+kW3/XxJxGx7B1oJJJyILxE1QV9
4fybfAd0s1LTtf2SGMECFlJaPRXkrpF8FeQuowhV8egdCQAhJAGAFo0EJz/ZW5tF2UPHtee9eFb3
0pnb7wX8pmo7aqJ5jV6eFGNzyrTzU/1Zp6ObWsVZmRPn9nU/COEYnxvQQMAxDnvGDvZCS7ZRG7ut
QHy/aj9s+kEvSrfdH/Pva1//+YuFXQcVQPpsappXkba3l2wodDW2a8VPtTYAvoHfNZJ3e0EHt/xK
DKcp8DlJZ9WaHrdT68oE4EhWu96XTeeCCVKEg3hU3wdAJeB3oTkoUvPkCkPXa2hw3o24aYovW1+9
s8CaWCqjh+7Qj9NAABinfrGs1bPzRXAlji44ZIPUE79YwZrdmYujszt9GYqN6rGitA/ZpnrmFqfz
dq8updf2ndvb1APvkifLs4O7c6qyURBEHDn5q0/gTOpcbpMCWg5EEbM7+yzMTL/gNeIgX7x5gEQV
Vs4P7MyVQO6tmHe9aq7KvsWAi1Klz2b9/Ofac7mnzEhc7GmXmTNS6+0eVwn6TzQdnHPq9jgQ4s0t
EQ33ixbDhcy6TdB2BfrOmMh3VA/zTdDlfWA0LzeLr/zvBmY/sxoeYFoHJx0eGkRfm/G/7RgPyTKO
SyPrNU6EUCPa+u+thYLdtgXzeL59NKLVcBd7TTSSlUALj2V1DHR9QRO0Otw1tfHutpzDUzEBz8la
drRXFnHfdx2ttQiAaNk6qIO4ZfvpLyQgaISbAVkUilvXSoaYudeXBBJQgAyGZPH3TngzD8IPgLOC
L4cNuuvotbyW0QL+Hvd/NeIuHb5Tac5DQGee15EubmuW50ST7to1OSOTMTk2ENIdRdv+vBcEVD0q
4JoQBLGA/PoTgAncjZqOR1MOsGIyftokYAaLvPbRaV0K4QIPnVEg2hMs0DLd2XUsiWASD03cpQBO
7UyAMc42i2zAuBBK/hhmnvSovNMcy2HtOrto9OlIzS/lcfG9ilxvlhIk9mievZ2T4WtrsspcJ6rk
su/m4tOr02Ebe2HprKRX1jGFcbDfbn6GtqAOxSiQsX1d/TZYTqDe/nOlN9iEHxDrUF/lGz7KtEfT
fbXusbJ8HXcgkVNBwHu4cWyyCpD4sgJg7usFDUPR6GMKAcb8fjD8GjIAFv03i/gtg33DxaZVBerf
ZVfDBlHXSs7p8PZ/+/ncrZ2AhKA0IzzCYj0MlkPkp9s//+BxpyNQwXPVAOyGzVdI5gwIdLaEOV5g
JSAZBPwBMO2Gat+83dLUUbb+PFX5gwa+59tyD8/mQi7n6aZ8QMMFgSmwZbzwBrej3xNd1Gx5FMBf
LI53dzBpRM7qWo6nRU+8zTLuBx2FNaNGdD0qGgHKqZHckWr8fHtxh4HYpWDeBtmFUs1dL8fW1vqt
0p4lNJKqduXZK1LJxPy0DmuAJ4dTFXYImsjTtFDBBh+ZQSBeAeUeVws+i4tb8rrJ1LZC9o3o98no
J6K+goM1wlOhU0tS8cZjL4ZrzZdsWrCSG0sLKJgIqgLzWVEd7Y0etR45J6L01GuFgTg4LsbVgnYo
Hug+VYdtrTeC0IVE23yqpJMuKkQdvMCuZXB7No/FAuwuLGn01U/jQxPAsheO9BYtSH7q1m+bn+a7
P9YUQBLg7oFdDrTMts2J7JvNSG1SSLGNPgo00aboDjfe7U9KgF30ekH8d3hol+K4a9escibLO1aI
JgPUBR71U+ZhkBZ9IWcJTbQixIDXSnixOuNVSnar5tzOmlyKK/WuBGK27N/evsOfj3l3wGSD2hje
61oHTVBAD93eSRhH74swkydQ8qXNIrhKR6qHYRywmKiwk69w0MigZ2Dp6JNnKvdut1QngI86Vp2e
bi/m4OmIJllcKRST8QutltersYaWEDXZrcxB7UJ2cwXgt7o2uVg/ulqXJySd35Z6jXJCd04rERXB
0SpZnReIzLZhIB92LX3pNgt9/Y32XFgYVEjn816UwViLOkPYkVxHGQbAuVEmRx6Y/c4dWQbymq1S
OwBHmOWvVR+czEx3x6p6LzcsT7Cjr2NeRJvw/Sg+oLf/1TxXiZ4Go1tbKc7OVqgBi8a6YwUfHZNw
2Z+HT+jfQp6LBZgGEB6Yrl5EAuWqzmijgCwptEIzaMPuNPmdw4aM/gZPAsKQilUwq4sV8p4NA5kj
gUFR4l3O0H3q2mBznUCFWr67vYMHSoHMMqi1WZrGxrKuF7Uv8lpsUqrGjVYF8joHyD2clm3/83uM
lw9IasEYjrcBj4C6Zwy2is3bV/b9kp3sShBFHdk9CADrJfolgJxqcw552gd9KOBo44wEzdkMejfx
xgKPD/efqSaR4XudRAOSxIU87ipne74Ar2CU49mUnmwp86gmPdBxeGupg2PlnSCUPjomvOvAHYE+
Qg1+5PqYgMix5kaDS7XVcuvL0tp5xbzK56lHd+ltjTi4v1jZf6L4p2rTzJ3ZE4iiAF5ymk1/7Dv9
oRqAnZJb72/LOj42tIYgmQb4dljf63VtWIQ9bnBXBusWYvOl0lv5yXhjBPBVriRolWS7xJkmoEkD
tsqCouPdwFnAVbb2UiGzHPfT9AF22ktHKVqW3ktljA0qXwoyeWBkEGzowXsSunIhlju8LmsKvSuA
1pHNrvpJ9no2Xe12wGBy2ndssFoISsZejDcWyvezyRBHaAuJ0tPsJ5uDArRP/CmCNU4c6ySuhiuH
CsrAUdHaBiPJp3oTC+ldDWnRmGpNTlrXyovJsJ0cfqgMyjovyi/yjs7oT0uvm9NDC3B28xMhS1tW
LtIU9UjDpc0l4oNhqduiuUtRqHG1ea/LgGRdvz5vljRKikMVc8l1ZwZ2Lro2+pbIZYu/OiS4F7Qv
q1V1O1g0vfM3FOKTj2rfj+N5m1c9yUXe53CbLxbNGYGqsoqJsgi5B0R1NCNPoJ3nz+aX2TOCLrQ9
+vn2dRFtMvueCw/UGma9DoTBvmTf1v3NgihZiLd8FCOjOPD7JDk3p0m1ZKD7kvUReEYEPgXXOufE
6b+zumrD8h+Fsz7eXtixHbANhdWO4ewUznxre0PBtYGHHJGaX33VPVnriWYdRqJVv0+m+yYZTksr
f0zUJZyt9hPY2P3bn8CW9erKXHwBd5ZArCwsUgP7ypLOw/hciiB7Ds/u4udzZ7fvCgo8WivHjZz+
NFsLnEPgA+q6n7eXIdxJ7vjMEphdeYd1rAGb/SqCOsR0OVrrfKaTs6jt5GjbUAxh9PMmChOvSmiA
3dWSEtoydeC6W/dcQ9OSJILzOvK2IEfB6xAPKYRfnJtQlC3TpQLPgK1/6MrFMQGLYeYf1NUzmr8Y
jkcPEYjIQO0KdXxVNC6sBLzWXSbF9Ps+u+mpCawzAvTsK3nSghJTHKJK6uGVQ6snZjkRWwLkhenO
xb2meQ6Oo4XKsQpi64YAdZMa97KJF1x1v0vvraJ1ZLArgXg9GKw7gE26tZY7xAhu687RWRo6JrQw
qC+h74+7AkCwRbt6i122t++b/SMpZO+2gKNjBG8EkgZ4EgNFknsa6NuAaUsbEKxqbjlb45Hdm+UP
fd44g6gn8yiKQe8s4EVRzGfvkestnfQMuCYpnt1r74HzaFfP6fIWFA+3F3RwqcFJpaHYDmYllDm5
gGJutCQvrUR7HtTvGEusB9mxC8GT/uBUUDUGaTMeHmjY5ZvarEmdyTSWajyMxf0wy8HY/HmO07gS
wQUo1dz2bbrhETCXy4O9gBDDEqFqHhz9pQi+O03XqWn0ba7GAHH4oY2z34O+K9+Un7lduamdvbt9
MAfHfyWO8yftuCQlKSo11vf5DuUS18jzO5Jprg2qmduijiwuZL0gDON1iF7qa1XDGPvaphNUjQb0
jk3VDRiQqs+Kl0WzU326Le1wHzUF14ddVND+XAvrR3RiZBJLiIz9eTEocaiUBOlgujboBVdNhAVw
MEkJ+ng8qED1giQ7imPXAjt1zUgLgo5Y0ytPVrtQpWGWIza3lftp+ZDO91k6nWQFPbPavQrcg/ld
K/+iiuSZUwL44HgtkPaaAsUw3d6s/Z2+U9SfqqiKexRkX30n519zCcOzuTarsSIl2jtNzeSHuVMW
t5yREJYKdNiVUys52lp8ob381EpZlJdz5ypGsroZ5ggEanFwbVE2BiMBGgXgGHmtaKpKk0YTXgT9
IG/qYj/PtahNmG09F7JcieCszygXY5f1GNWdPNt29CCPbJdU4exZTuMjQ/vngI2s7QBTbHDFKnw9
Jy8ZtqZq81WKU+l+t4IieayoIMlyYFAx+wcQTcNCtuAVYDeZDSJjJEF9Rp+aHQCxOz+nE1KZgLz+
dvsivTof9AyicxVjyAwGCAQI13ptNdua5K2O8xl+9OlzkYmGsril4D2LDB9QICQTW4YhDu6mkmGt
dtqlWtSY9uKkdn3KqqJwaNYKXrXHghAWoQ+LsWDwmj9hxpdKVI+aPf0mleW9OpJIHTv39oYdioHZ
Qf4BtV24vesN64GsO1HEgFHaGs/SUEdjg546ZGSeb8vhTPc/+3Yhh2n9RTDULcY0mQb2rZ+Xwemr
1Z2T+mO5F4GaiDgROWv6/2WhXVyGNjC0jmtZuSLVWYEGpYgk6eY0Zu1QWwP1WTd4vVTHyyCauDlc
HKMvhHIoSMZySiEREBMkVa1HFOk2Zfqg6PtzLX/f9cy/vYuHpwVwaZRScGkx43O9sqIYaJZYuxbV
rf4pK5Mny17ipRFhnR5u4IUYbgP30dK7fkv1SB/n02jW+WcCDk3XHIbSzddBvU+7P0xjv5yZgewN
qGUQMmNO6nplpjU0+9qXeqRMbQjWJn+airAqRdP5Rxt4KYY7qVGr+35Tcz0yCcXYpj5nbCjEcq3t
D1+e/ywI5QCWM0d8xzd1SXJm53MmG1GZyGCsoFEpbc6fawMYJF5uLgho+SKwXmgrVN1Wo37CzFof
9wp9bGRRGHmkDAg/MI2HBljgp3P+YSeantUp1SJpTlWvb0bwHRvF9Dij/OVrzZig2VERTn1whvyf
7buQyhly5NbsolkN2At7i0pzDZpCtH1HtxZtmAAQAqMA4NI4laslOkxbkaiRAnKt3fyR1ttXy/wF
5kHvb87ptyBO6XJ52q1qxznNrYqKkBK1lemphqgx41C3L9bDDvLCxMqSiXIX1WDK6eYZo3bfa62r
FKbAmR+fzO/VcPqAPN0wt2utYaRvMH1JKtRQGWQRyPyhFLgkzPvA/2G29noxSpu1kj5YWlT1cxro
CV7GpTWI8HsOt+xCCrdlyC4uhdRDSjEtH2eVOF1dVc5fmp0LOdyepV2m42QyA+zNk+TY27z7s9p8
qox5FvjzQ6UGiQOYSlBexYTr9b7J1mSUCQCXQZ069o6Sl0GWYHhC0bwkFfGqHe4ee4uzygzL41zL
0q1lGUZl0SOJds8qxu7KirwxZlEC41AM+hVU4G9YyCJykVAyV7WaGrYWIdO8Oeg+/iqj1a4hjWDr
DlXuQg7784v7Y3ZNj/Fc0LHWrVW6/SRXJ1W1S++2MTgyp+ZLDZWlRLGcayktGkxMMsK3Gkr1pRgV
X9qyU6umb7pZcdVMxJVzpA+4PzZmQFD/eV3Kb2rU7nAmEbptT/1muupgEqfc1vtOk0XNK8fCUNc0
NRv0jnzasEvtKp2mHEY7338sSu9jxuUD0gIPgKX8i8NibCWonQFrB6MK19uY2GU3dRsc+bAVxWMx
oxlnTEYREfGR6l1K4exDZhKMSdhwEVYyuoWsxFq+eNr6hx2xL87uUgxnHuxEAvNqXWoRNRKnndtz
qecfwHw2CgKGIw1HmVZXkNgwMfDEyRmTXJ5zA8xgq9T4yqy+wZzVn+XO/lkKHmDAXkNeS+fhJ6d1
tkwM3uog7DP8vQck5LwFey/qQ2NfevFI/kcMQ+p8GcwxeDFd0YBuKh21aCDjr0GS32l96xZ5+XZW
tQ85HRunoZ2gDfZQu/GolFnPD8IFTuX0BkNwi9EaUVfADqljDZwlq+6csgM+QWWNZXjbUhyeFqJ8
1nIBtlke2hs2vjBqCa8KqRxSj5ZlerKmyhJcpEMVByEO8BbYrvJzI9mIN/nEXFOZmtNdJ5k/i4r2
Xqluhn97PYf7dyGJfcmlfSWJmdiFaUTK3PSpQ9ROv1MrkJHV3VT4hbSJhjoON/BCIHdgG6gTpKpi
phayvKpUEmeglqg5S7QszkYodkd2JZFgiZriuapz282U7Vu2GS1wCorv/9secjcYSAtm1nedFk32
+rAnu7NU0ofUUBzTsoO/EIU8F9MKA9x6/LrmvVS1RTEiHdPPikLgDLu7ik4YVBdh/h/qINjVGHYy
m1TkRJW7honPXYZd2noXVyEcdsVTelGn1uFJXYjhNq9Q5BWscYhXlCR5GJblXtvXt2uaeLWiC8zg
oeqBpExjCE4wFZyoHqVtja4VLPpmjGjLGie3kvK/soLIcjHsf0vCf1zfqNm2CLxgDtS3Kj+NpHCn
zEJqFEhwALoxOytQc/n5tlawo+ANr42YHIeEtyCWdy2SjSkYST6aUUkVoCQXTVAZ0x2FvyeJ7QM/
2bst70g1GN0s0tR4v7wq24FpoK0a0AriDo+nFTWSTu7udFU0BHwsBlyzKGPBefFJ0H4iKGVQ24gs
qzxlfenqtPWL6sftxfCtgi9uywY02b9iuFetlKFv3ppKG1mOr32pOFse9anllTB9o6o41frV7u40
UFzelnt4aL/F8o+CsRnS3N7huVR9iVHbKrwttT+VFC+EZLDu6zT9C6dysU4egkbNO6M05h74yUvp
g6bHBWuEbzQi5rPDU1MweMMePMhPcHZDm0YyAP3MBG95WoXrsPQuGefJb9K5EfQyiETxek8aINfh
RkStMZ+LUXvYysrLVVHzyaEY1vmtaQyqhYf+a2wwkZkJ0aKlKc5qMePR2z+mu8hwiMRwq1lJufXL
DM9Iq7RxWrsPWnRAKoX6N3qA3ArDk0ANjX/syGOSme3Knm408+tiOGfqFsoIdP9Cvy/EqNdGaVlV
2mhKZUX90JUfbZoXn/VNkz5vdVKCMlqmleo0Vm99vC32yMijgoYYVJPxb95DoqrBMiG4VkDoWOMN
7EkfJXDu+relHJ7VhRTurCZ1kyzklTGNOmyZN+fVyUiG2Z/MVmDaj9wjupclUBeypr2XWtxFfNZb
QMvLst6M6KCiF6nyB6t9tH/WtogU53BFF4LYvl4IGjdCjKWBsZ1GBX0/j2Q0znsp4ks6PJ0LKewr
LqSAA1uesxlSSLLp3mJ2Y6zQqRRoOLPYr/zhhRTOBdO9BVAyoNEiq7RaJ9mLzq+7Hmg+ekednKil
R3fw+i20Hd4V9Z4JxB9vJcDQANaCHlK+rbOg2Zi3ePNEs7G6+F/ceVSC1Cj92zp4vJfo+kZ/NB4/
/MzX2MwViJI0M6rXvHSR7ktcuhSzQMqxAv6Wwu2lIe0YbZ90ZBZLcDEBwlJJyqiYv9vJ9DfbhuYm
xheCci7fzY5IdqtVrTajeZq/qjXxUyON9XQT3KjD0wGtJHDPQVIHPvZrFZz0sleTvMDTYECF6BNm
fvIOMZLayndWauciTrdDcRbmEPDEN1Fp5fJx0tZ3Q5VsZrROa1zI5l1e7I/AXPt2WxkOowmEtaw1
H9VcnimjAh4pWbfEjKxhnJxu+1FKy+c6U86UqG6b1AKtOF7Vf+L4LKMGWmFlHEYjquaZBsAbAXch
NN6z9kTUznIsygZ8AgNvRmHl+ryI1u3VWO1m1FDbU83ppNTrqStlQe+PSAz78wvLlCZdmVEtNSO9
QwODstTf0xQwisDXuX1Qh/cJAzD/LodTP8Uoe4vxFkTJCF0DQnMWT8MM/nSy/oDHlAT5kdfLAoQO
sn7w9OiIhMZfL6ubCDGbBEGFXNbu3KfhSEqnz0T0uszfXVtciEHRBq2JsgpaTi7o20esK6kM2HUd
qYNq+rCNYKjrpPSpz6WwNexQSnT/9k4eLu1CJueD4asw4VOumJEb04BWAC+2xmAjbXhbzMH7AGtj
rwTACrMJGO4Gl9qakxXN85FZN5gALBzMb7hbLwW5jCVahbuXBnoNCkdZBZf6ta5AMkCxgJkABnfZ
Uq4PTy/IvBkW6q+NarhpxpqPFi/T9PtZ+np7ka99CZOExkgZE4jopeDUBHnbtFxtBGsFsranbSxt
dxoNUXv+ayOlSJjmAWAP5m2Q7uSkVL2KElWfmdE422eVLk6dFqFOd9Qu028olf3x84CJe3mjor8U
GfXr7evNhiRAZNcjC0l10s3hApTLOf9DsEhoxrUYTvdJp+tkN0sz2nS7c/N0pd7ca7a35lSEwvU6
sLkWxan8vg2TrtDSipY6PyVydTab6v2k9HcZRv9Vmrtyn9/ZI8KO2+pxdNXQKyRhpE5F6Y+H725M
qSgWHVeNAt6TFPLJIJ9zuTvflnKk7pdSuNUpewu4jkExo0IBGOuc5qdpb2bMxZS+posg6kXCuFd/
vuhptf4/0r6sOW4dyfqv3Ljv7OG+TEzPA7hUFaWSSpu3F4Zsy9z3nb/+O9Ddiih+hbYnbkR3OGQr
CSAzkcg8eVLHvYwBYQ0BhuwAy3ie8uWrOfBS/Fve8Wxh7G3Z5r0wh8Ks+e2c+CMFbWTRR1ASIyao
joYQ3QdV/XZ9LzdPDHxRMiBxIAw0GFPrO63vpLkJ/GCU7mWl2ktzfK+qvDbfzV08E0M/4+zWbJZl
tJRqMH2rQhtgppwyY/lmSLHbtC2HYGzLRUlnohhr1gtgUQo4P58yHFly4eVDwXH1m5umYl4GMp4w
NDZBuKhyVxXJYvqGiKlwWulF0eRarfgr1qQhUqPQGh3J1fWm5dCHJDRnWLGpgEBJ7O3GBArY7Fvv
55UADYDviWJaW2IMqsb8NL1esGXjIPga+jnUYNnrSbP/BTHoRFLg2pFY1Zn1CCPCJowt1vys6/dg
uPcMQd8LUceJnLZOB+oM+JgMaAhmm6y3LZblwhpAbewjZ+WaQuQuauuHs8TZtC09A+YSyVtwaVnA
XjJi2qwShHzWkR4RzHtgpoFcDUIZOITru8bCaN/vDeSiEVAAvYguOWbbNBCXdrKJHILaVqlfL3lP
4iT5oS6L5Q2ovNvZkmJGx1wjTNSmT5iHmrqakJc2kPCTZ0g9b1j8ljHj8gcelHbBXpSlBziplELv
H4eAolsxVkMUnqr6Rg20h+tr33KIiihrECSrAEUwiimkamcGqEr6aqoAM7489XVEQPn4KGfNV9yf
4/j2CwJBWy4itpGgqIy318zEyrpFN/yoa1/Lqo0w9mCsRcFG+7ZwnEWMoXRQ2MTjZcmlXwjB8cpH
wA/FBVsuEx8EtSBWRQzzaCUTlGEGQFrzKaOs9NfXuBVdncthNtUYuknE2KvAV4XiM7zyTlNSkiao
3sgzeIlM3bkub8seQW0HSwTFHto8meg0x/b1UZAHfgpyyXTsCMiUbw0wgVwXs6WV52IYe6zG2SyF
KkZoOkt3VjKDdR79eFbu4PL7FVEWkrwA/aPewKYGYqPJUdVQTX+IRLQWh7k7VC34gdTCHtr8F24B
8EbSwj/y5EjErv1MEItWjFciop1iyI9R0j/Mo2D4Rqj9gv5hZB2te6FJB9XktaAGYEQ5CCXTl9BL
oC+jYwC0nEm8c9pSB4CwgcFGezFFe6/FWOgOtUI5RT1Dsfy6UFEzzA/jHHHc85YYSpaC89FB8aHR
n59FHGXRJVLYVKhiiK1vBIe8Ee0s4V0CWw7qXApVyjMpujIMspXUpm8i5Z9avRsrw22ki0+GmadE
jQtXF7ufh33LIlgrQN+IuYaXnft9EphJWqBA0/bBo6W9ZkB/NzMHKbjlJZD50jGGB+PJ0Xy+Xhlu
0KgcUbzwsyY+NEZfT+jznYtjqWV9bStCMd/LWWdyTm1zP8GggwjBki6b6kGyPg2SFWHkgBpOfqVJ
b1DU0kuM5D4wMVCpzz6KkcJjq9y6ysGD8JdUNhEb16Oh5nFo+Y0RC+ipb7+BsoUnZFMhZTBv4eBQ
lLeYDcUtHo/lhFNDb8JpMPpdpoZuJUwv193gZhoCwGIwruHpjIQEY19yjMCrSxA1yovYO4M8Lk4Q
B+Bel6TZtnotdJZBTu5yqchIMBmll1btzxd+oaFn38CsVcOMoymwLLh8azjOatwSsbCcVuo/XF/s
5p6iPRlgeoVyWTBXJuYPYu6qZgZ+pxqD2w7TB9Agxo4ZVp+uC6J2zOatELL+LYi5M5cwNiNrskx/
KbB1+yiyHBUUO1368wlT7BxVfAT9lLebccJlE+faLEWCr7f1HhhnN+66Q1ryyCs214P4RjbQvyte
hOJhYOV5Rw8oa0t/yRcvM0bgwXO7zESOI9k6I9gy5WcB1gGUJmtHModjFiQmemHQJIcIIz5grAtK
KjxA+KYY2cArCflLCyDNtRi5RcJDkisN7JfISanWE7AGDqZxPF1XhE0xKJaAPw/rwR2/FmMOQxlq
maA+asFzNFhoed5r2k9OQXuP+C1KCES7UgyIYYTk1QTwKXCfs5F6hgX47yg4phG619ey4eLhJNAk
jumPeP2xFfi8B8ldNliGnwn1Z+piuyo5DOVoR6K1L2v15zP0KPefyWP2rmkW9Dp0tHA9aPt5ye6n
sr6vRoNzRBu6DTHUVP+gg6FHeHYnj0C5jOICMXMY2XI4+HjNvnRRSAap/HF9BzfybCtR9FPORPVN
IenKqJl+aLT22Fv7ODG/xm12WxmirUhZSowY9Lsdb8bSeyzG+CMJ3l2nL1xLgXGtBS/RuChKJsl+
R8eQVydBSkgYf6mM7gEDFV1JehDlr2Xfe8gu7MxfMTbaY20C1QPOapCbr8XHmMG5xEaHHAtGVzXy
C4KBWPh8fW83j/FMBmMEabegBAGeG6TtHy3wYef3hn4j/EJiCvl6vC0tGZjXi4EZU2ulUY37H91f
3xExourbOZVxwkwf5/py6OdenNhfgpBEZ6oDE+bBJXMoGr4FP2WnGcrapt7ywHhbtz/Wg4ZNPBfw
4GJDGSNMRfAdAuJVmePgNmDYdVMRo5qiPh69vhO+ixjzYytarYJnDNMchamM7esr3XCRCD3gv5CE
A3EBGzmWTZOjqxKVK6UYD5gfippHdBIH6fALYjAg+p1OAPkBZkPx1FMyCj3z5wDjEdpnUegOMWZZ
XZeydWy0s1YEGyxwPSxuuBo1lOEmChAdk6Mc5Puk5RFxbe4X6mHIiOHOBw/92pgmtRMDGY1a/iBh
ym/5lJryYdY7jv7xpDDXMJhfEz0sJtOPVGMHjrZTE/fe1Cr76/u1KUYFcSnojgGCYjM2AM6KTWkg
Ndr3GNErI8cXDYBQpr9y+MgK4V2CUgNeC+s9C5MIAwJ1BLlin7uSFRzjLnHKXwAw4tENgBokgDYP
4tZiNEqOMQD15xdas89L0ZEEyUft/lc27UwM4827Nsq7sRURXcbBzSx8SNQZrRG/8GyEV0AABpot
vOrYrPWAbGsWUPxiCyxwUOh3YgIkCEa8XdeALb+N8jug27QQj2aS9Z41ajoDy4/ehEXubobyuETR
o5zkGLOp/t8kaYwHSHOtLOsYQXkVo3lETbu90TZg3C9KT6t+RbGh0vDcqEdiZdRRnF31Y12IVp8g
O1KaZjv42tJBphkY1uBHbYJr8PoubtgR0p6o6FJmFv2C6XUIpHaU0ev6SF+90f3QPVo6p1CycVB4
oiEph85uypbBbN+IbuTKBL0NEDuNXxQaGcXwSavfwvznETt04MQ/khgPJ9Uy8jwlMthSah7ESEcV
PvhuKL+QWYIYpMhA5ykj38gcUdUPQ9J2gu5LSW6RvEeVtSyh30gF8ZqlNo4HZT5EJ3TuA3URa22A
ww6Urk+sRyi13h2F2k7+PJ7/+jb9d/hWnv6IDdr//R/8+VtZzU0cIqe8/uP/3ldvxVPXvL11x9fq
f+g//fuvMn/zGH9ryrb80bF/a/WP8Pv/lO+8dq+rP7gF5o3OD/1bMz++tX3WvQvAl9K/+Z/+8Le3
99/yPFdv//79W9kXCD8f38K4LH7/80eH7//+HcHBmTHQ3//nD+9ec/y7p/776+Xff3ttu3//rpj/
wvwvcPYCI4XyA1hXfv9tfKM/kaV/4cEMgBtysnDYaKH8/beibLoIP5L/hSod0onoqkSgBw6L339r
y57+yPoXUsaUg9t6BxqgxPD7X+tendA/J/Zb0eenMi669t+/S2u1QDoY4f47NS4gpYDTsLnNEAgk
PS1KjMK0R1dyADL2rTvDnWw6P7l+ogPEeHHlOw/bP4HlpUxGFRUwawdqC5mdM7pKQOodJlrbqVud
WhDfWLbkq17XksWNn+kIKUshHa+iwExHvPwG5p6ckRiUY3RXkfRDjhgG/Fz5TjniHeKCLGS32Nld
6YWexXFgTGXsL7FojwTVDx7k7AjdBrUK4HkgNjpkh8lRXTxhSUaWH6GdOoXNa2v+/xzv3/Leh6qe
3QGB0ChDWmHSaXGLlNMtJbedTyfKbisdc9D1P3w/0/s/9etcn+hVeXm0/8hj/KYR5pGVRVifuqMz
btOdslM9ec/lpqTR0oUcYG0AN6N5ZYtJo2XdGAFvAzmtm+W27MZ+l2MfR0ezwbHw02MK/zw4kKMA
VYmgF9W2tfuck8IQsgQCk0P7KtutXdwP+8EeHXTkdTseMaxEEwsX6wPrGM2rvcdxa3GaBGh+JQc6
wbia+wKaku7bL6kfuoarPIAcVn6ydoU7fzXv0q/XT5Aa34VkDbcRSpgoEbM0crjF02FELwVRMvNo
ZvNNMo1frovY8DnU19DlwfWB12i9uBBYrSmocxiB1GhEDpNDUukRMvTVT0Wp74e2EkR3+Uz7lyXO
sj7AWno9u2un8hH0Fc9IU3L6ATa2DGJUJPIowhfKvxaTp6BKb1qICawnIVmcsM6d6zvGPJL/Wsk/
Iph4O1SEVsU0BKrv+V0FX9WRyTZ8lW9Z1EKZ8wfyEA8VlLpoHUpZL0YPK8yHGiFptEW7v6vtyMFD
4qC48p5Hhr2h5ChZAwRIc18UnbcWhek1yNeASZ9MWXRvlbUdm7vIPBXBk2TWblZxnO86efjHHp6J
Y31hO6RFLvQQBzCAAybEOOtAKtui7yp19LrjECptKQVFyIMPSAVgn/VQmNIWFsUAhzFnsZPqj9PC
Y5NgGB//WtA/Ihj1Doy6V/McC0oOMdApJPLEwpY7R3NnT8QYLbxn+3oHdrfryrhlvucrY45tLhoj
Q6CJS0QJSSYnpE9yuxN4FJobVwm046/VITW01o62mWQw+mJ1oaQc2ll0xri0m/mb3gx2UE9+Ej5Y
vFkw21sKkK+ooC+FIszWQgcwdpZCDdTraJsPszvuEg9ICrt3lg8yEQmfon1rlWgIQOqJUsJgfOta
YGHGmYzxBFhlGdwaefS16JQfRaN4YaIexzp2igl8JC3PBW+ZHkptyBHADeMxxVj5qM2jMSTUBWNY
e6tXniXfWiEybN1A0lJ0O5kDQn9n9mL9yrlEai9nvrhNpi6NDUQiNOibnttdtx89xHkPsceLerZM
71wUs6dWl419F0BUmGCqtFKOEekgnWMGmz4ZaRak8zAYB8xLTKwTle2Msl1BYx06BSTdqWSxBZ/P
xL1lcOeCaDB0tnVCI0cpRjLoBJeMPQ6fZzEmQ2rw1kPP/PKE/lkPoxOBJOXKaOIaK10QmXvSfriJ
j+i//qSCR7294fGovxOpXMoDagh8IYC+mYwfyRNrMroCBi4/YC55SswvjSfdx3eGlz6UL01H9IPq
5Af0OSk+WJ80X8GQBMHhacv27v79GRbjZwC507qhxjHKxkCC/jhVLcHQ7es+852p8WKxAHojdARg
ClSv6zNcEPRbDQ3EpT5JXD3ThppYdaEc0kJv7GXKay+u53hvxYa60xJjJlJTzfsc7Gu7vpGDD0om
h8esszRbzab2OZ4S5SHK5/nt+odu+SPQzEt4c4Is1tKYO2WKwqZXaAAv+uG+3ZmH9KBjkLRxuC5m
cz/O5TCHP2fw/GqHXadhRjLYmOqUo2/X026GvUp6J0WL8nOckDwh3ZH3fHjPtLOnAc4YzNIDlwee
wIzpFk05lnmFVeb4rzpon4pT4eQTwdBz4n4zSX8YMjI7uZd8EQ68EcZMKeyPe/tcOmPPWjmmoMXB
2lt3xps7dsXR7uA74A3t2MGkvet7veUOz8Uxdh1VmpFrVJw86Ps+PEl5412XsGVCtIhN20bf0+hr
5QZXCBSJxjqBPrpzluxGaXicch4ZwPZCoJm0/xopEMaGRD0cZKWnujnX93oxBsTquKPatjIDqAWg
roanCSC5IqMbZjHKAmrmf1xUyy24Vp6CQ+IIOCJjBzK6jiQ+/6W+tYXnUhmdMKxoKo0ZUs0lB/2P
ua+6jqh1zdGFTd07l8MoQzJpS5OgN58ER9ShjtNN7wX3syOTyrYOPNe6dWDI01ImMrTFXNCjLmHe
LyIcHJmCTCWqKXyt0Yt4Xfe2UiogSAXUmBY8MNWWOa92nqIZs/UQaPvBbjmgJ98e4ECmDwlJnZHw
1rS5g0jaomMejz06OW2t7HNd9LKWYVH6Q3ewOlLaqT3RRMD3ZgcELO9W3nLIZ+LYV4tayFVeDrg4
5J3ptynp4Bh3piPtAg9LdkwveqT3Yv4knLIjj2xm000rQO3hQgC8B+a9XmwaqylmcGCxNGprW1I4
C4mcyjUPhk1n9XZ2t8ufrBMvR7ilOaA3AKiYAkVRzlzLLQJpNEB5gLyV3j4J+eB0DW+s+1aOBRMZ
ccmB6Q1VV9bQl2XWjPf3ILrCXcnrnqvvqRu6ZkFofqyzq13u1CdokRftODpLdZK9f85FM9YuxLlk
xhaeGcmBpsmGm2V2qA6Vzrzn4ko3Y324NEAiAb9AZXi9lwII4KRixl5mQvM259X3JYw+DZF2AiBP
IrUgz05R8NiraIL8colnUplAQsGEbnHElF1ozvyjiol+nO5njOepvNAHKSE4vkkZ7lD1v0Pq0+Mm
0HjiGSsdAdkSMhrVNY656+9STOW144fuPvIwButh+mBNjiwS01Z3H+b9z5Fc/XnBA5sJqDDtO2Rd
RJo3QgXieLyujAQsK4gn+0/G+Pm6Em2ZCKp6fwlhHcOwSEDAAy5M0jR+MsMBHZuTyOsl2xQCfB/A
/cDuwFzWujNMaCofTWzjWIAqrlPQStA619chbV19IPj5Wwb9hrPnDcogxpKN9B2wKw5j9D7CCfMG
98rR+mLeT27mRj4v9bR5ywPSbSH5BNzJRQ7SaOQBXYW4BzH0ckfH2ILrJ0N7+V7bvc9iu5f3hb18
NnkNc9urBUwZ8QtFsLHF5lLJDEGRsaOiH/iFZ3wNXSsniUcNwtpp9lTaBbjlOB5n8xyBl0M6BacI
d7feY8zKscpAoEGNZroGkP8gR+PcVNSNsD4NKd2/RTApyqkKu6KVIGKoKhIbpj3MX8QaC9KQulHz
A0dreCtivJoRAXNapBAn1E5zS88w/ZK+WDY21gMDcm033Kz8liM9f7MwxqAI5iLmKkRKIZ4oI658
WSZKfQP4EmapPA68Q9vWlbPHGGMZWZIGS0yLDo0T7NpHad/dSI9JR+hjYXYae/4a3PXctOKmPZ5J
ZXRlUEFbog6wR/o0W271GnAoKKjldu7iBhgLgBSH5XBfRVt34vnuMvoT6hn0B6N2cWEMTlKR5ab4
qCHgXmpS2LxF8tbIaE8y6n040yA/1AZMXxyt/j6t0ZtgyJHCI02hH84axlkUzE5hDJbczCx62ctt
hTT6CEqTMovmjDRZjvZ+S5w/XLcNnkAmIhYsIJBmFTu5YNJR1qU3oTSWtjXoX9Qs5Dm0LTs8Xx0T
ypR1XQWJjHs+UBJ/LiYgzTmmTq/qa/vHmB2mehWRKeKskkO4V/Y0bxjt+dbNDCn549Y+XwljbUvU
aNNCn0bDNzpjN30QPoGF1VErot9aoh0ewmd5IA2mggb2ci9VBCMlMGKQ8Afhbb5pzj+FMcFQbnox
oWloYV8d0n2NQqp4kp/g2XAXtnvl+3WF4cpjbG8Iw7rKQC1FjPvkFN/Udm5HHyc7ILKjfv0l6wPB
3jsWBaAXg80+6yUGk/YzFDQ0SlIWr1X0EMzcEv+G3mBouQYUD16fuOkZM5iANbXqIEHcC5Ql6W77
V+2b7jcn6UZ3tJ0wu8JRslG+lZF2mffKibOnG/4MURPSmqCtQbutyJyhVgoYdCJRsxfCniC4+ipk
cWu3Swm22Fj40mCioFgZH4qg/9QpyUHSY05dcivnrhkIM7DH1nvla33rKxGGh8zYIjJiaJG5lJ/R
NHRTgBdPqMBQ1swEvWC2GQqONAz7aMqc61uwlWbDmwNPR3QBIoHNjkfJoxxfFgYaWe5nX/s2wuUd
whvjhqaWtUftYfys7dqA5J+Ho7gP3JJTc9jwgxqG52goYuN5h5LmevnAdY7jgMEmRBurwIeCm+hg
ipt9HC6LrY9g+b++3o34YCWPefK0plSM3RQZpIq1ighmdFukwWmp4CSm5UWXcXeGYfN6XeiGloOl
nPbA462MQhK7SEUAkj/VDdDIf5nECbWiaB+nHZHTeNdmgydrxX0nibvrUje8/koq/aqzmL1UlGZE
+72BYA/uoTtggh8nnNyUgGZVmvvA1DL21ZqKcrQgq2iQVD4U2acylzgCNrQDwSraSIDpQEsC64Sk
CgDmuZYNIo2ZCwZJosT5oa4komsNxxDoGTA32EoU4wrASTgPYolxdU1keLqg2VmVEtH8Sht+5uz5
+tFshDagMYF3xRRyDc1SjEIUrVVhnm9lkrot7TaPYeAonnAnJmxun2VC84DBMVDEX2tAkChoY7Mg
JocGOqWKwVyaoxpAcnVCxdm/DcNCNzaG46E5Fq2+rC50TYHJq5iRR5be8iwLSxIavx5KR8WssAQh
TVdz8xe07MOeGXpJ0TCCdiMknJn1IQhugsVIYLIpGn6FdBentV8WCokL8SXCnFh1CG0h1Z2oE3/e
j1gqMJqoQSNvf1EYy5pqmMZEgWYuOogXZYVkmbgr9IVgRFNEAPAUyYBZt9f1ZiuxSXPruDNBUqcD
srA+Ud2U0a/dDnBfveCMefJkRc1DUL+J1XQAQwMZyuCoqNXrUktek31TDV6u81JzDVzVGtQJKgVc
IhPojRH4auWlRqDXYv6uFsVEqquDXsYc/NFG5g9zx9C3ABgxXAhIxNYrrfJAydv+/alRfgD56eTM
d/LLeMx3sS16ZuS2z+1pOipu7AXu9V3eWiPVYxNsFMgfsw/xMO1aKWvhbcy43JnKXaqcLKHlHeWl
8zSA+MbkUdqGbyLeXy9wTvMR7DiI53p/+dYcKLixLOziY0YGdzyI+9EgvCFOG5c97aGQwL2K3iTA
ChiZaRvGQ0KhjUhsmDb+H9Tkw6FwIm8gKqlqe/iAis3szfeipwHtaIz2z2eNMSYNL1cUAQBAucga
V3VRdSONK0WkkvqFlNHIuTS2VAciAPWinWSAezFGkmJ+cJM376qD9lMULCenLW/mGZPzpH24Q0w1
R4+ozytu4o43y88NDaFvFLrCv8Wzb8lFFKZmAdkxMQoUbNqODOiJvq6hG7qzEsGEzQBbqqleYoUp
OFrU7HOq83iUeRLktXaCCMcQlxoJBsyJtY3qe9bw+jY3cDyYWYaUIlJdaIVBCL4WIeuCIQQD9onW
LWT8hz45MuyVXfX6B4pA4oT7G3YNgaCjwi0FXC/LeREvQTIttGChz9bBMEs7m4s96Pnd64dzeevS
df0jhtk6tY57VQDxDMms+SFu5R8BeEsrs7wJRJG3idQLrm9AyAIMFFUuzNZQ2PA5AsVSZmb0ERpH
N2gZRnuotRuV26gVSBhFnDv+Mo5dS2OC51kf+jChb5VsLJ1cV4Eus+wq090M7VgoJ8dVTRLQA/z8
fqL3C8tE9z+qyow5Y/p7lIgAVZBeBfApc9Hh7LbhSRt4nChb7hE9K7T3FH4DBsZoZNM2cbo0hoYy
pdC60SmoQtJPzqDa6T7EzM3eMTAzHFgL6R4D4oCm+wNvxitfbinQ+WdQ2zwL3PVEKhtzgP9vM4yn
qCpbtBYbTUSk1Xn6sylKRvxi4lWCVkTGkZhlpIPsQEK6tFoE2+wl/ZAhAfWQhbIMypu2frx+lhv6
ShuPFAyHhskjv75e2pwMRZr02OE8+ZhNGmZU5CQtHvusspWCF5JuLO7dsWDirAgGRtbBJEEiKOOC
t95siCe1k26iMntGffomz3hzJC6jX5Db4DKnM68V9Kgx65KryGiy0IRlyIrTgfDIjE/LpDpV2tu5
8aMVX67v49bS8FhG3Qr8amDlYKIjs0bnJQZJ4W2nafu4zN1e7PdiDbzSzMsQbMSclIgMjxQLk+Qu
a7AteB+bIMgMMn1bPNkt7hugf8xvip2jG4IXHlz6aNqEg/BYps02FxkZ1NHLqLaQjqiEmbTmrTh+
1EeZc31uCcH9jEnHlG3pYveEWKmFuVGAa6cN9SIId6vPssDJbGyUr9AYcCaF8ZZJsljt2KkaCV6M
e8nTMTgZqcpCJIarP8EEFDsh6tfsmH+8rhsbJYm1YEYZzWrMowpdx0S6p1WX2o/d5Wa4mUcyIHQu
nRLJ7SceWuwyYFgJffetZ07LyJe+7msILXpf6N+mlIfl5BwaC+XENCxLxkAYjXSxIwCMm5SPisLZ
Op4M9urWxTBpMsgwM6Btwsgp1Ich5vWyXjrB9VYx14yMFlZloIrRC0j7lTtFjW1j3IfzyQyer+vC
+66sA4S1LOYumeVcBPUcZKGXVANxMLBs6kt2b56qj71AiptiTyP98qn01Jv5Y12QbMdzw5e+cf0J
dNPPNEMEYhVkQLA2PX0qgw/gajHmW8D7bHn0wC7MWTDdvGsLpp7zTJqkdFaQT5BGm+Vg2t1zvhfd
vLatT+Nd7JZ2vMNoT9vYlaf4O9540mv8KfV+oVK2XjTjoAullsO8ovt+ixYym2ZTLXv2dGyzdri+
ZJ6jYbvjc6mqMP4BsloX088OX3I3BPXeUT0NtrUrveolcuWPPKnvyZVrG814GbRMWNYwY6M1MmCF
LYndwGnt2jZP8VFAMt/vndERfiTuvNec9DU4ysf2Y4bSyPXlbzoemr1HhpCmWJkQBlwiapYheCRL
jLklgK3kKu+5tREY4jTRCAUgKnDQaBVdKxVoX3Bd0R1ObpdPszsd5mMWkQngFOToJdcAuEz1ck+o
SI9a00TwHBtveGHhxoNp/RWMancNQBKUnQbnPDhhSMZd+xJR0KM7O/3TcPdLPXxrkYwao7k4GxHu
UGuSPMVJHMkgMeJgyW122ol3c23r1Nk+M1emZE5RobZ0nw/TbY5Qo/Szz/1xuYlfNGTzHAr6kkn3
MjwmbuCC7B0DoXddTWa+UW16rbNPYdRbLwc5xMQYXDcodS9UsV9MgSg5kU+Vi9KEF/nWKQTe9HN8
/wtBEEZbIe1FAxTwgzEXRAJmtSbNYVqGctsL+2LuiYBC5nW72bjrVkKYmyFN1cCMMUoa44e/d7qb
Wm+D/nRdxJZnWslg7EYt0mLQQywE3EUysT5Nh/Qhcow7K0VhnUSPAUluxJvyq8G59jZu2JVcxlLk
WWniim6gORVEwf/ug+K21tEGxXODvF1kDKTU00YfKuxi28V2Xr9iLAqZmp/uUwNf15k+MGbRhhh4
29EbNJUnW49wSc8/70RXEhhtT+hAoSaGhC5DDiF+LvW366qw5ULPJbC8EHBdrRWY2Cj1ITktnv7S
ORJiLA/Ni8BVVbOdvCZ33et4AKjTDh3e3JXLB9NqC9ncj9wIQ1NTTYxbuGzFFfQHRf5c95ygf1Md
AN9CYwQenGiaWV8UStTOqb6IGmnUxyZ4EPOSFJV3fSs5Mt57ns4iHNXq26nAfpIG0yC09L4tn6vl
4bqMjUsVBcu/1/FetT6TMcqtGlYN1oG68VGOwl3MHQS28a7EFiFDhGk7KIZdFPfEYgwna5o1ACiA
KGwOuUs1IagRNchO7PGc6gaAglLrYkahpqJeedHtWYtZrOQ15NF8o2pnTpAQ82Th7hZ2mLWS2Dxk
9pYXOhfImG0qiZWMhiGN1HoIvuAAI4VOaqs5GInslorBA9nTxwkTkCFtBYYcgLI1OhVirXuxnloR
prjhrk4/ymnnCnK6Q2EWOc9nIUZtqOtf8Pu8UgqAdKgOAOZx4RxUBPsJoOcCjTdahkGawag/qAB6
PZihmlP1XB1oD3SwNytAOMoTgPfOdR3dVKAzaSy6tmu73JwaSGsBDQdaInEiR34CD5UTSDa//YMr
j9lgoUvxwKWGJzYeRTlFTmxXP3CRUYz9f4Aw2jrQ8/Uxr9G6ALGh0VFDbw7UPPCE74ny2Dqyh8Qk
H5C9ZfQgPwE1L/omcHjMXSZYuRBkOYxewfQcERCYvuUEBBuuC4U1BYhodA2jeY3+/MytSNYQglUA
qaQCQ7PxmP9gLFaNdDyPw0nacPdIaaKnBR1IKAKxAftg9CbGM0IQbhkPWFdBJnWKroiBtM7k9vdJ
SLSXwv8PvMyF0YPLib5GsEo0LFw0QAmZIlaoS+FZ9ARkpoM+3TwHghGvI8Fu3PeTmyOiTc70+h9w
Uly8fhnpjMvJ0zqSOhTLgadC0Yt0EdrlKN5Wsufn1OtveOXgS6fKCGQsPje0Vh90CKROVbmV3x8k
k93eqp4J1hQ7szlGT1ewcjErgRbbcj70eYoxPnR/8ey0Pi236kRyy008sNs7s7MspHocdsUX441/
uNfP1mI9bKkLcxHiDQq8gb6zhjeMBCHCODvlOBPQWXIC9Et/Q5eKFjcAOCg6io1ZAlUOWiAc/kxl
uAWFO7q0w40i/npOBLh5kijH4omL2Q9w3oz1p1E/C2MSohEsdCi2MvSnkMjPaQwgs+5Vu8wOXjln
uaWt5yIZbUX3hzBnEUQ2Tqt53UHa53aMSgdJ7gq0nDQ7blpm6wTPJTLqmgZ6rZkxJEqZHZ2AYO4k
knwL/eLrYE8uSt5elfuUdif0eLPON48TJW+cJDgZKbRg7fyKWK9QmIx1aK6+iz43n2nDYgyx7WDz
n+4XrhbKgxILkJUQdUkaJZYATSsJEoyV2twiKL2L4gp3f8gJRi97iBg59FI5c+mFmYDJUoKSqg+l
hll8bnOr2xLJd9FH64v8NCZE2s0ykVzkFofdL7SGM/KZK6WyMJA8nqn8uD1IEUJIvbtRa4uTV9w0
j/P9pDfO2TqTXs+rIcJ+FrfIKqpuuUvtjNS3MgU64/bn9SddZnuYhTH2aBpR0NYLFibdL17ZktYO
3RwNKHnkSLYCTQ0dLvXVlnM9XyRjkJU+ZtlIN5Nem8ptEzvKftijeQP0Vw+3nwPQKP3I3lA/4FUP
Lu5rLBapDkCqMMSB9hmtd7eI0fCqqUCo0xDEDgKMCxT7ebalVn6UxITjeC4CHUgDXgwIKgzVA9sn
I01WptCsGoCYwPTlTwnQL2P3+bpv44lg1EVKANKqRojowuwJYKqGTEImcm6IrV1Dhgj4M2Bp6MyQ
9a6ZlQoWEgFC8mTxpSH6YS3ZB3QV5EQrKt4Utss+Uzwp8L7AbG3gpRHhM9LSPCiNEWeHcJumtEt/
KA+55uRvA3iOJnc+yJWTm2SWbJSpueawsdaVdMbPRLoSIT8B6ZS1TELGIPGi2h9olyJFTCl28DHq
vgyaE3LZJ7ZsXxcxQget5rKJ4QeMvqioQDbiIkFfjs2BEvAte9pqvtjx9wStBbx3o0R/HxPjoAmM
DohFAABeVWang6Atyxx19PfWUzPyl+xBP1AiM8ldXvqCRF8S2ZsDhwd827qi6LONxq+4JS8AvXJq
GkWDaZo44vIVxHceiP4eDHS8oUv7hnukG9f/ShrjbSYjstpmgbQOrVPRp8Qz7lSnPhRuccz8zNac
6ya5dVWB8xSDnyQKuoUWr82lnQNVyOGCSPBlikn2fT4WT+VLfJRPSOD7hQk+xQ5N2t0uehg7NPlz
rHVzd+FwNJQSMIsXBYu1fEmZ5jpLhT8AT8NgU8gf5dHIv9ef+cHqhsHAvWF0pwZuK3C5M69VPWnN
tA1MAO3ab8LoR8XzKEQeYPX769u6pazncphXaj/GcdovkFNGD6nwvVROicLJf15GbZSxDQybFCUG
3CBzcFUhz10PwAPQP9VEClm/R1kT62p3hoUnjtjzAAL0F64NEEaHHAamZoE6CKm89UnlciMvQdxb
ZFTy+zQIXidVtoNq2o8YWzPVAmmGrw1wxdd38vLEIJWOJFNBcw1oLSMVzjwMDAVSs6A6akZMZtV6
bGXjoI7D1+uiLg8NbM2UTRkYHEoawCiH9P+Y+5ImuXVzy7/S0Xu6SYDjojcccqp5kkraMKqkEgiC
BAkCHH99H+ra71Zl5VM+e9URtsMR1y4kMX7DGfhsR6UVRLEjvmv5OtU6rupzbbPPbyAGAbFlpe4D
JH0MijEzkVPfe1EM1dTYkTwW7FzN6/POwBDwBEWxAnqIgJV+XKgpFzlcx0IM4dRxx73N4OW7dmp2
BA4GjP3s6iZV4g1ApJjRKIYQRVrhv5PwXo/uVi1vchBnUIYnbm/8pnD1KwWmCoiZo2VsAMkuvJEB
vpWF2zkb9gF0IVfyMN3Wtx7QyzFPz9FoPtOIVrv3d4Me3aWVjlxAgDBolwY/SLZAQrTeswQljvPP
4SfY/dFYR8dxrGrH7SeM5W79OQ4gFhBeypcBKmHnKKAnPwsri6qaE4C4fIxzmn2310K3QQx1nGxY
llQIvW8brGRfJqQutxJADaXC2K1ZspDqzFp+hk/gU+F9vP5rBU7/jgzeRf15DhURA5Tl74AYCDy0
XLfqDaWkOgmukbsl8AOB61wsnocrnlZJeSm+/vsnFW8S1BdRMANu7ujR6EIEXbQ3QcyWjHQSiG2I
7Z4Z43O5bC2I25hg6EnCh/n4pObG4AkJQCsYNmpJvE21Mbu17rjjb4AvI7hChiPixo7PZhwn7oj3
Ix+rrTe1HrypAdax/hJul0uZOq8CIA0rWYXnLIbE6t9nbH/8WO/ozsgjG464Hj52TJZNsIFcioY8
DHwFUgTpV2Jj7aP9uTrZ6c8EPwbBFYY/3sd9LqfFgi8WHKuKmDgsocE52PuJKx0z+fcQRzdA3YKK
5TEMUSF5agoNKCBJpnMAznOjHJ19ZG8moNUMFAAtt3bn4jX+hus9+/OmPxFxrxvyvz7mGE1W9vB3
rCk+Rmfe8/IcbNSqp3Pn/yh2KxH0bCvhzGcdvyMd3LLtdsR49KFkmb/lu7WZoMqMPea7GVuRxOcj
tFObAj1+YGEBdMSxO5rL2uPFrIIFp24JUoG4tBff/jyPn7uu2GxIDAGABZtmJVl+fB8dKl1XCAwB
4aU7qBPd94kBmiF86a/qN1omznaoU/uZbOq0vYrOs4hPXeAffsAa87y7QOfKLv0hxH4ZkyHV1/Vh
VWR2EoV+0NmDvR7co6jtw1hHD284lt5EO4w1Y6xgo58geRoX1zRrt+rcjXly7d5N7NFpy0t3sc06
sasAw6o13b/l6ZoS+s8YDw1s+vjnpTwVVnz4uqPdQmcSMo/i6+AVDl+KRKblQ3ehn1cReFzPd8PV
f5T5Au3kgleAfxNEcEdTquzIqhB4rw+Ds4k2m2UnEtnF9Z5ABQlktz9/46lTuLIV8dCulM/jlCWS
UZGbyAK7zUeCL6KkIddddFZfbf3Rx/sEg8AD23dhUnZc/qkps0K4G4N9OcfLRuzIEwCYxTNRMSIZ
3DLsUblJ3m1tGbdnS9AnNs4KOV4B1aCg4D8/HggXGhp1BPPheC7V5Tybvade/jyLp15zDAH2E1w+
fp/8j0P0hQJYfR7D33szAIj1ZwWGF/rqNFEd2l8yYzfLbXUZnknTPquFrowu+F39pV/zidFj5bYD
Dew5/J3QO2BB7vsk3MIvHdZUxe+SyZDZ6YyKzfc61XsSi4f27j8pCYMusu5XCEitfcajB17Bk6aZ
YWca2/m1azcb4zxH4blddGKvgr8HGAGoUMhtjl/0rh+oL0WEb51N4rA6tmpnN7pn3HNPPYQfhjm6
Z0pu/AJ8Jqxlm4huI/ckW5/CMs96oHmhNdFuz1aBTm1RnHoAQEKUFj/RauuRS5f0GBM4w0v15Xcd
KEO54poeCBRt4ISZnNmxJzIKMItWeOXKLQUz+uOONU3b8FliMl28vP2Vv583BE8u7u0z+JyT8/l+
pKP5zBvutUGNkdj16qWhDvn+X4U8sTmPGTiR0qPZG60Zqg0uwPH96RgoVTc9fGOqHsF76s6AW0JE
1RN3qHFDngS+6wCDnJnNz3W1dTjULcAOCZA3HV0xdRdYVjCVUSxVsEHQCQ3CyN46jd7z8a0lYuer
i9529i1/CBiks5lOXHIu+T9R7XJD9J5Q6IJ3CfQ9jhKXmTbM7hg+t9j7h7VfYg4SfiErZer8PK+P
39GVjloN9izIN6iwHb8cTIeoIwqNef4t1rfqzziZ2Z5rU5w49CGsXWAFCiv3z1S0oYAS+IJmG6Jf
ubP6Z82mixpqo39ewBPnbyWV4/q24SDzSYcYmAIoVjtjBHuHZV8FJOmd9tweObUxYVyBnBaOCDA2
OtojqwOeGqcJFa5k/NVeDkBcsVjdNdt2Bweqojp0UOZkEM/5ei5MOzWHWCK88xE6MJ+Kedasy6jp
5gggaeTNisdt4aR1dE4q+/Mw4Edh7lYvt7XKdRQujV0ZQHQvikAXGbPQstKpHhOrctM/r9XnWALD
rFR4VJ9Qqj9uDYx1C8U2uMjEfnlomytPqsSZnZdJzVvh149/HuzEmcJoq9wGdHzxsB03BjBjpdcr
lO0icltBBGvw3xyT3+kgf3IGDgFADXholVEdJeDPP9Gh3vz5F6zX48dztqp9op8MQaCI4Ls+XtTl
YnyrGHCojSkuFy9IrTYaE0b9W9uZ78xY7mk/nLmzT60k2hEhyG6At3+qAdGx8ACCynFvti+RQute
y9jm6syhO7WQeMv9EGb1EOI5vq6o6IrCXrBfpsi/0029B9hr29r51TiotBRnL2lyYibXPsB6yLGQ
x3UdeKD72jJYyrWbtvaUipQ9OdsViqi/nhMzPbVsEcSq1tP+m3r/cdnqJq+rGei8GBogWVjnT4ze
1m4Y8/5asxeWN9mft8nnGwztjXfjrR//LuvT2vd78LWwZFFzISuIGQ35mYN3Isr9OMbR+4KZVX2P
5iiCzVnshj5ZtdCtjDzOVRLe8DzWj92KAnw6i8v5HK18HHn9+ndf5xhVFabAhuS8fJUWuDbUu/RU
F5Opinn9zRLOxu7buBZnTK8/X9ofB15PyvuBad8tgLVh4BEtCBy8Zj7A+CAecu9MRHbyNMDwFYYv
uNw+xS1jIy1rmLE7mwAnbTZF6s9WNs8ysRa+Gftff94vJ4/4u+GOojKO4lWOUgjaEabIODpkYQu5
RnNmlBPB3zp/f3/V0e3FlKVst/p95hYD7XxIe14vW2yVsYmjA/kfqMSdOAh44gCpWNnVaAgcpSLV
SChTNkaAVXnCInYVTOZcurf+jaM7GXcj/jyeuxV3e7QroBVeLMWMMdbYp7tZ3dlWa7j8ojzLtfrd
afvTWOsOfbcDIYkIxSKDsYaNuKfpCoJZrvkTTGbqy+Z7BNjobRWvFYkKeIAO4jtpv6r7frcevL28
Wh7Y5lxl9USJCyv67vOPcgePwQArV/hJ3aaeIZlSIUWym4Qdgvv6KdyT23Uy2iipdkVWveXJOVGV
E3v3w/hHe7eocrXQdfxe7Oc8SgtyY1fnNEU+a5oABohWBLIIuppxHKebYnbY70sH8RqBKG3oQqkS
pnxhat+Mm1VzsAYhCQ+jo9BdOsc8+80gPF52MOtgZAi3qVXx6OOyt8bP61GIPHa/91m3H6+ot/Uc
1LyMAC9KhNmqjAtq8caH6ZqI5VXwrdsCDuK9dJCst3ZsdSfZ/fnOOAGQQnLx9486bh2UucWdqcKP
WpmeC15QDiQ/fseYFjt/J7f5Nd2fGfLEtYhmJgSQ7JULiGzj4zyMREFtXTHMw7bb513cXnqb+arc
AHH2s4FMollbJRh4ZPFZNeRTxxxSayBLAJ6NwPZon4e1irpcFwDvH+prQOx20f1q/ALhuq/0XNvr
1LX1fqyjPT20FtWQRMTUHpqdv6UcgLewgrI88DZA9AFkn4QApDT7ZmOl3m21JTvx4L3wzdnKwDrS
0c5DnGnDxxpAhs+SHK6OetnwZl3kAb9h64O3AcGvHNr25Eeb2bcrthkFGDeunqwz3eXfBIJPg69K
V2ulEJJbR8ttuJfnbtcilIAYiOG4yaBInonDa8TjTZXWif8ToG4Z11frlbuSMPm3FyisQvprq1Ai
rW/ObvoTYSOQ+bjv7BU+j73wcQfSsJ4wW/hJaz29uoVs+cG9XRsU+oGh//jn/X5iu38Y7CiMm8Tk
2iXBYMr6WnkwtJuKpCigHD10oL2ek3M7cZOj9eiv/JUwwoof4x+KcJwLJ8JwNO4T76YucNVZschy
K+7hNiQSGCRnqD2XF5CO9l/Pze3nTQ/fH/gZRNBmgxjmcW4zl3YRFARalxN7sdmvQP374ccqR4J1
+x1Rfcq5h8mJApgK5PAzzbtNB1OB1ZeiALYyAHIdAodnOU+o+h6dHzR0UapYy8HAAsPC+Ogku1AK
MUjangG06v3HQg0Kqt9wbS/t7jKUNQvemI1cGVructFt9901I8wGsslu5uCqHplPykzVdegUCYxz
60Ht85ZSQ64pUlxJNmPl6oFuYYjcNxnrcuqIh3ICF6lNe4vLEY9BXsK7NplCWkEYj0069F9ZXpQz
WPfNLLXZjLhxRbAj1VLwpIms0n3J7ZyNMfDhgL5s66LkNMPb2kNuLvDmRpUp5Dty72lhE56l2BJl
cBA+NFyrzOQz6VJLrKLH6QQDOSYSRJOBfWVVk99vonHqvS4JAzHBJLlqEcPHpTD11MUNRE74rtal
aH9RIPCatO/bvohgTQnVTsj71q2uEzBL/LZPYCKV23hqgryVv2q7C9tvluEwgZrAtYpeZ4WfeaMD
buiFcYTdA7zkh0ztYZs4o9QizBjaKvaIDOlLXU206VPd+wP41R0Np2WOBRwoYKPnqUaUWaenjsOK
SEwRVL80pvmxWiziTWmb8y7yk2gJ+dDANnF0+kduMTqBOYxpNbEAIr1/xLGaF2/ndKFnfTfRQL1b
OdJG/BB8qf2LQVktK/FX3IHsWcupURsYwujisjAurWkyAF0Swqmll2X+3QsgsbCZ6DJN8P2t3DG8
L5SVyyfpRJV4GrXLmzKZS0daW2uwl/oirKjERRmi9tNfQLhs8jJUYWl+2bdAQH7xOjJgTkeN0ao4
7MMqv6uD0kdxcgyc6VpNMIBPlkbkbiqC0l0dG0ItDwIGQ/1WFqgeJNXEnfKCjJYffnd1K9pN0LXw
LktKLey8SSUFUh1Kr1JhG4qCuXofLKV/M3WdSZll5/Srv/Qj2hYekxbkG1VBunAHKnZFr8QsoqWJ
B6Y7sy9UUVUsYSN6/Q9iAXbNxT8JKn5Fu0H2kMXiYye30Nxsse+b3IE9Wm4jgLqSRBbgrqNTKy9B
XFprNguwcyNA3oOcJth9s5wkDhnVuJ21V1nxNAnq7/Kgkh1JSrdtzcu8EIQ+M8w3Oz6s0sXTPOq4
cIPWeY1Q2FvEXpYWW/W+K150kLtTztzyZGxshqbQYjUD9+tnz2m12VudHCcb5gpB4XbFo8/KAoHo
BdVQtgbD3gSu+EWoywICg6Bhmp5Vp0r1OvgLse/GUQEIJ4qgdr2EFoTjdwzUWbrvtW+8ApKmjJpu
4zdTI64smwY6I5Zrm2wMo6l4yaF0dWM8ZGQZaey8v5lLdMOHeFx0HvG0650ZlG3QbM3K5F46EyRl
NTcdYpAhUsMzY31YPkvEgIInbkPJMMQKj2P7C7I7S3PNOxICA1F7zGZV7NWBGbOGVIZ08TzbA3t0
GtMnDpjB9j0RHSVZMXc5cGoG1LHqu6KN59drhcsyV91UVtWXQPcaEmdTFXoGUHV3nnem74v5Hoab
vqhSWU0RFCjooGVRXahAhKaPIwjZ17dDYAaRJ3oOrKWPy2CS7GqIFgUgsSNGvoMRk+VnTJbEem3E
wkeItTuFp2OwG4hzwGYLituxHXh5WUMqXvyCoZKuTObX1S7HiSJpoxetbxraFvSChgMAJtTUYxcb
m7Dm27AMmvZJ3/eV7uM8LJe2gEarspZ/gjf+LYv5/9Y4/oPZ/B+N6P+/tJhHKej//MvK/bPF/Jt8
Yy/VR1N6/D/+Mpm3HOcfKzEXJXeIdiHMWLOov1zmLSf4h7e2a0KAklGyBrr+v2zmHf8fiDwh+hpB
kBTRER7wf7rMO+QfYGq6EH4DpxLmLNG/YzKPovWHSAHQWriCrHhN1MphDPupoemUCL/rnl96JRfj
pvKs4Nlg5BH+tMTLoCs279H5KOd4ci29xDlpw6ypsTXdVrBHdBFbO5lowObUtaZ+jF1FnX4327b6
VUbaPnAV0ge/68RmntWw18oD+8n4KXDKP62uKhI9mQreNU19UIXmm8WUqknRWDrQUfPbGoyKvWAt
nOYHIKkzyXJIzSjXxd1lS4QbgYrYD7ygCv08Vgwb09Ll2uss/ub2pd4RFUrYVXq59YjHjn8VvF4u
KWCDac4G/9KQEn94JnTvVAyMYtL6mTNP7pOXh8umsnS060sTXPh+6W4bx5v3Y5OLmx4/cuMUJe75
sYyubJ9be86Vt/EiOVzlRNibdhrnA/I29TUohvYnlJ+cVHresJ/q2s0oSAB7O5gZ2kmes1lUP921
pQboQRHhfKFq4dugpfb3SIR0bzjrtj5hxcEahL6iVQ1BGscFEbIO/YxGU3RfFLN1YwULbrylcuSB
Ua7TGkzpdHImqDU2ZELYEeI1mYbZXZIiIuU+HOboIqfulNktC3dStWB4jKrfFoZDiGXi+n52Lfeh
6Hpvx0JjIawoDfnGPCu8t5yWPFfSmnacy3AvYUtyacw07+vaQDubLNULrCSLjOVs/rGETrebOqEu
rIb4PA47W+9D3Tb37RwGl41nugKq2G1YJ5NGSLLqSUbXQE+pzC0kbkvWc3TCx9C6maxGXQ9upC6h
iJBvWp43P4KymB9nQ8h3vx/sJ2XT5raVXXmRd7jyNsoM4W6chhITZjsm8ULNLnyFWG8/dmMtk7rx
54taEfXmqi5HwpO328giRZWovOJwmTB+CPEAJ+j0ppkhm+J1Gs5nKoQgZB/cduEEU0rh2jla55oZ
F7mLlJetJYKLgvdTRkuP/cDqDhnaC9FhcGC+M4QhzRq8OBf50ud7S43lWznOCJ1bXpN7YURz65ja
hWavr5tyI2H+HkPfVF82U4EIyvXzxPjAskxVgxS5bSXkl2S+YbSkO2YWGGkH2t4a1+FXXmjklnN/
TucgNFe+w/K7blq6XWkRtmWLXexaBKFXUy6b7752xtvSV/ZXjsRoq0s4rzKnby4H6HFuh8rpwL8Z
mzluIZC0L4ugOZiy7q6hBmr2JidFERdi0j/Lvq3bJJR0fAqHurkvcDS/iEiAsi/h9s42OM/Alg5q
gc1ZrRUhCQsH/4KPjdYpCgD8JRDKfeWkUhMC+HYMUlsDxJlIH1mKg9//Pe91ybd91YFfObsj3UsG
u4yYSU++WQgTmphVi504y9i+1jpfo4zGyAsvGEXmkYll1SAgrBJ1bPzBgHLJRGE0orMykCTG4hjw
DvRS8pjI2X9qAMa6qIgdVNifnfyy+NrcsrIGbx7c5FzD/XLwrv06zB/wZ90I8m6ueRxMDQtdNPzL
K+Z2EC0QFO1CIHj6MpPatjdQrR1u5yUYt+1kSrDfRm1nnYlQfph5cztiQp7DVvv2zQw/rpuOV8M1
6Dr5hXZ1g7qrgLN9jIwsZ4lyGgfiylYBudsARx5NAt0MF2aJhruajRXA+DUink3rKfnGXdYdfETl
v6SWw70PE7otDpa37YoIIldBL6sbyleibhAJ1yQ2rtIxa516edA4cE86okKnWjFARUjp1rGsVB+7
1lzjQ4IZ+DRv4ADXLmy5sNwa6Q8yPqsG+qENYeLCECyhMyWmA21IeVOVtb7gnq++BWFbpQ4Iu9so
d3rQ6JUWd9qo8Rdg39arh6fjqRC46y2t6GVeteppkcAbxt3k0ruwb8nTzGoUJAtFIPlGONGY0yC/
HTu7e/ZYpW/BO+SXfWi8505Qg5TTmcvDWDTyW24WfYddNn0f4e1MY3tQw4PfTs6h7gTMxmsOqArL
q1c4TPkZ/ra6h4ICmJK2GEiQOnq0viyO1RWJnKLxoY0k/4aJcnBbzEv307GkwIPK6VvRSrFFHlql
7VRUN40vyUXkz+FhCfJ+D7l+NCDDUFaHhXGTEgI38LK1dLpUVXBhAtVtrVLaF45wcS3zbvKGOLIL
73Fxl/ElnF33Rz/WGvF5Vf8YWy/KVKXarbuEHotLn5sXJUh5h6gwkrHQXF4KO2gYjKw5s5OxmAkA
jvY03NDKWOjQTDM0iIJ8gRZvP4xPWlV8josB8UAC047wwCG2j36mGDtkuXqyYM4qTMhiXmr3kvQM
Ie0S+WJn+X7xsEgVVsnoBOxGtnU5pXJpPNjTuva1A3b9wWmhngpAUuBmUdQ2mS6X5a4aLd1vPE84
iI4H7QGbS3Qn4tJYDQBnwokeTFk69xV8XKo4hyQr2B/SzSGXXWsG1FltLTtJ28reGEsUj4I4MFjn
ufUalnry03EuK56aqat/4YQhIXWoLr7NqkFTCjnXdBORAinfaJdNgU7VqO/tYkLqQ7zOA8ujF/ZL
5bhLEfdBN98yZGnXfamUTsLcnR4Q0fi3FrOHbZBzoOp9q9XIDmZ/C3cWFEoMruJyU8ucXbZaBSke
8Jbfc1IYepgFimd3YYeH8EcIUre7qxvmWH3cztqCFH8+21OfdCgJtTsG0xErViD7hZB0Qq4/HpbG
mR462fRfPRik3jDeoFLCvHJXeKx8mHDvbXCIoy8Rt8x113pVOkaU7YaQo6Dd8FZkg5rJrdI5tLMF
gjAEkqjVDS7bBfZANr0SXjL2uciM26hsQPNbxU3ZLyapQDzzt0u9DGTXB/44bdG1Kd/ycpUMzWml
3aSXblmnZTkEfuJyvwvTgAUTSasO4sVJ50MJLezA4cvqfs6/2ZM9bloD9kbmIhFMWi6jK3RJbADH
es5C1GkYh3azqdi1B3T3hRXwYEJG6vR7oHdQqwhrJzWmyb+1oqkvIaHef0NdDCafg+BXlbaZSp0l
b9u0k0t3Y1gO7nVPsQdwmc+/Ro/MkIULZfSropG17ws3v8E5yR/NQuRrIEprYy/Wsi3F7D/ks7bh
9yKr4a2MJHmVQ7fsw8mZH4qFF1s6MEjWDBB+nmBxQscOVyyOQ0pN04i0DQzgWU7tTWFCsIViGYqh
vAxLeBhMVxoFouaimRf7S7mMiJBCFO+mzQDhCHdTTSWUAVXbFjA1p9ZXq+jmCUEX0ty0Bv6v3qih
n/eNqKowA5OLF3toBIinuSHFTcDD4m0IqlnHbTD3bKMpolrwCugEexQNBtAu55JxvIyGQOgK6M8G
XZ+lgKZXUNRW6ouc4DgBT/U1t8PZwEuqlXXmBzP8NnE1cm/P/amUGfWKAZ6HjSmgL4wa7M8S5LQW
BJ+wOowqau1NObjW14iNPY/7en2TbQgPkITPfFKJragyCS1dR6cVanoPKEr6duL2PYA5iN7Q8S2J
bL7MzgB1myLvFhY7HVdmg3jKASKCCi9HtGUqaN9URQsBoairQO1dRhu5elWOOO0WLR9lgCswg2oe
AV2EsxEZCGrkIZ5nBnOdHJfijU01hY9y2yKKWfKADEkwz/108Bw2yIuwLucmodP4Bo7vgLLdEBTZ
NLeB2ng9HBv2ds1QZKfYVpBTcXLLRaCIUvtejSz/BsBTuOdh4ILF5pP6K+QB7Ne5t6Sfon7G6zSQ
UvJUWnkXPaLohcfrRpgifCtI0N6hqYPPoGTJkGnhcNF6hvDW7OxmCA3BDTIgm4kjtFpFq7JmifKn
xUQo4hBmeVcomDCQZrVmzRLTSBRoflUSqK1eWMG+qAS/nKjxFsh42/JmIDm9ZIwslwuKOTwGFjsC
xYb3+B84fKHYzXMw6BjH2ZQI9LFv4y5w5RIDPwyh5HIaAp76ngWJqr5EEJ+2VR8IpDAkhH9D3gVJ
i+WSX9gA4lLcVw0HN9Mp6wffon24K+2gCJFQdgs0TBBizhICPI6E9dLgjAh0u56qm3wci/BinDvU
OnMvVOUYiy6sfHHtzrIIoHhiB5zesIWiyIa3N1YRfR0GZ04RGw6Zrtzumza6THtbQW8qeBkKFIGg
S+zqxGZetZ+rXn/voHgQK3Qyy3hGDWAbLI1J66XEdORQh5vGQd6D5abSXEq0rXF7qjfDI5160vYT
avnDNUU5MI2Axjh0wi7apJxpeeUzq7wWQx7eDo3FNmMzcprI0nVfB8bdLaWBuyO8zV9ksbB7SCs4
F+XkAFevOOIp3hQ8C1jtbvMCgXHclrn/tUKZdGMQh922nJGntfp/ESEReSpAXtIxEtQq2iFNkz8j
NuC9JY6Ue6+L2niwaEBjrYB/rtFHoWtdW38joZRv6EwA47cIFjy5vcf7rIn66gxC7IgbgdoFCHoE
TVGwTYE/h4rgx66YCbuxA3fuwUC5xrvxD8ODuoLOJADSVQSV7dVj/Bw18WNj5feQkHFBwQbmvijp
HINswRXq3aXz76rcfqpC+3VoCnqm/XYEcfprDLi1wroJzmyAbh01+0hUAHDYOnfu1ntGeWJchVCv
2KV70+zny3BXHMorBBBnO81rW/PvtudfwwYEkwnbHQ+NxqNuvy9mw03n3Ols6VKChmtxIy8AkbFv
hoykYkPPoRs+9hn/NWAEWTCgjTCVR63tfhaIumv/jnS5/RW5vXxE13HeAFIzIcN0QRiwx1am72pz
t399z/+SqKw2XBr9f//3ClX5/JV/D3rUGbOxcU3j+nd+nV+aEGiVCXa70J7f9jNwxH8e6+QHAr4I
Nj6ww5/2J62QjYHNdleSpth0vrMXdLgdiulWSvU8RNYZ8yTysUv8zwmFcVKAJj74D8fgwsIsla7s
8A4MR4qSMyz9Vq2B5Tp/lK9wMgZI56K5XKV0gebfRGVm3RZ353C+pw5I8O43rP/8HVTIOEs0Skbv
6uG19l8j9vbnKf1UrsRGef/nj468Lf2wagIf1QureiXFQMXqAoYOAcKQN5fn8ltX1EFaM2Q5fx75
5IcBgYtGLrAgn2TyZmGjraTtO7ub1tSoMiHamuh2nEEfHKHV/rmI78Y52qB5ETAUQBwsIjkQ0L2m
nXeNPHnfpGAan1VTPHkcPN9DmRmERGDVPi7XVBTO0C/kbg5o4qpfUXMI4c8BSt2ZY3f6s94NdAQq
gM19UAMOe2dSlG69jd7WCdlXFyaDpjQo5OeonSdX691wRxiO0DVROOrwrkIT9lsXBM0jQ3l4/k/2
xLtRjjZ7RzRBf5PeTR1Mkcfr835M63b+dFu9G+Bou3t6zBsooN85vQNIhJRhDLRy1lp8++fNfXIc
3PwALNoO9HSOximFGEU4une928JVuoHlen3RqvCMmtbJzfZulPWfv7sbBk6ZO3vRnVDw4Ap+FN4T
wJ8Hzz9DSDs3zNG7okriCGORO2e+1Sq6EvrNshfYMgVn4o+T1/u7zzk6qeWUF1OPLW31B8MBk1Iq
Iby8YXN53wqa/XmFwCs4tRcCGwolPnpFAHV8nD0knnpCC/KukENSRXqjtbOzBydDLrORy7Jtc7Jt
CWqTyqBU4zqgQEQXwxQ+WtV8l4d6K3J2Mw8BZKIou4zmL13boBzabvQICMD8s3PoBcgpsXQpdPJW
r/s3oPxjN+KHUXqZ7sHP57huo2defWusH1H3pa1NLIFGDmzknw7PqnqJeR5tC5gyDwM8flq96XQZ
j5NJCNBDsEZ49A1/LgRqrq3Y19NLPphk8WhiI2Tz+3EXTe2NKoqnubPua9gZmgn3EXBxG4Jf2cIy
2LYt6GhSAGjsHdAWcVn8tNtrRa4dHy2klXMooXq7OGzrMJIU9STiEKZ7cdDJr0jbwA5svgZLvlfl
d5c95175ognPppZdkdyHuj/KYV65pGicsdj1nXQSQTIiF/C6Lw5yWS6GS8fDJOvwtYlWIITJZex6
alcQ2CFUbR33zoNbPlUDCOtyvHUEGq4O8HqodVu92vm+2QOAcxOgUd9aSCVlsAXV9pbZeeKh4x/X
tXPb5D9z1FL/H3tn1ts20vX5rzKYez7gvlzMDUlJlLxKduwkN0ScxNz3nZ9+fszzLjYtWG96bgdo
oIEO0qUqVp2qc85/ATaw0wRpkw+xO4+WOzbxJql/GVPCl5OTk58UZBaVTd97I/bGJvarm26w7mTe
3sH4WMmvhpbZE6o5gsQvxTRIDrxRuqmNb0XI9KivFN9039hi6LqpIb7W9bXR/1CQFJMeBP+uauiK
QA1KKpLi3DHDb2b5U2p6nPT44GJ5XynCJspBP0IYtksqsjCFq9lucvOY5ZNbpeqJpgFuctpd3Ea3
ZTQ4WjtsSTUDIAOpvBH89imuDK9Msutcj/Z+7MX6tA+KW21JzOZ9HX0DRUDo87h+Hd8Qi0Nt0jDf
aM2TUYBCDvxdID1QDt6Jfr9vU58VzqjTDk6eCaHdChjvtijpxr6r1hszyuwW1clZEDaa9Uoi95hJ
L6qiboLxd5WjQQ37SarlgxqcGiEgMU23IpXr0ah4vZkkU7HbJ+V+lkvQKPl8yKUrPwl+a2ngqlV2
m5jmFwFR6UjFcqQ4UvZ26Epe6Yl4LJWWIMFJoADihZJ/lbUotsSFx4PnSqhRbihOjX41y+FWVb7T
HP6aBI0KcMNE9q+uVC8O8aefFLNwE6RBWO652IY+Pq9i2B0jBAIjdbzkFHbmHsWpDzUBCUlretWr
oBOQetbA2Y8GFqOHrhCSTS5p8QWCwwrT++fN826U1T3KjkpSUROPae3mTONEcxd9+MrNajfD/+xa
dP8HugHv+Rz/MSgqMwtXGgDiOs1quInkMreOKIPoRLEqOmLhOrBjxMx/TPVa3ApTVFPgktLacq0g
0ehu9RA8Pg/sf4TbP9zxb+L6avJCoJNsS+0pnWFT0Y9oGPE2GB6SUngSa2Mnyvm2sy4Rac58WNV4
M+rqxveNpcjjW8ciCb6ooYIADF2uCzNb3nSrmYFVxeWcIpLKJlo9LhU514N0Sh5DdKyTjfQ8DA69
eHvxTFHLzSW4+rlygAZfDL8yUQKbv4ZKt1AU0j7oTotEMLBlUFbGdvR6m7JTDTy8POlXly1/zryc
yO8QSdAZd2E2vr+VE13rVClWjqWhHNKmIuMxn8zx7xio/7FX4Z6ieIUl9gckfqQVKMik8jGUwMCK
cfYijNEjVerXz7/YmZeTBnOIyqxhglZZlwDEQC97pTaPVjmjJZ0FyIP1yCQgtGwO/SVnr3MpwdvR
rOWAvnkOxkNYNfIYnmpX2aqOgldZ6xmoVgu7dleJ9qX9cWbHM9ySiBu8qD+4b2ttlZiFZh47WWpL
J8N/+4aWqX8hCT+3H6gQgSnWYUB/oP7oehX7amccFX9MnW6KcI1BS8PrZWm8cLzOfSwdoXgLwzxG
XJdPssmaJFzSH8JWusnH6JQIoiu3xQHcZ35hqLOfiiAJEUXD2P2Dty7HDnSPbHHNIp6UneQvY+MY
z8muxoNID/lel8oIK+7Jv3f8mxHXdrrKrLaNIVoP1kO9t56bm8wJRZtqrP4I/gRRdRnF/xnc4U15
Q4kMNRZxEz72pd08i1iZDS//IKHUqI4tNo9LdFkHl16f4kXM9kFK82MXSl/0ubpkzXN+ld+MsUoo
NKGtSlVXHpqNsjVJxnbZzvgyO+SW9X1G+i9eqmksJb11gH47qVXJD7wxnTZZfQCm5S0Gj9mexOwi
fezckXgzirk653LUxmUtqQ/LizrJr9vUywGkfh65Lq3dOg4De8hDhHIeVLT3jOZmWbvhHmKUY7J3
WLtLAm3SmXRMoxJlLgA+BQzfKvCLgepPcYBwFJfbUmajNbQVdn+EYb0LczsXud4OtdyzbwJlGMyp
kfUqc4vvxU2FnaR6f70z7eI+PRJkLizlpdFWTz5D6/om6ZbP9RKIXwXr6+ezORe23k5mGf7NZKxY
nqsktx6AH9AGCUk5XiLj1PqXwuOf6v+Hzc3VjA6FBa9jzV7rQlNKJ7Zd+7Xcjzh31N0OkLWbbObn
BIU5t/TUu4lPhm6y6vWnhMpobVd3/wM1rI8rSthYFDmInagJr7fKGFYmFBefPoV80OAT3VcOnnlb
/25wp8d0k/yD6tf7AVcbxupMMe8z/6GIaRQodeDFmvXy+Wc889rigWDSoEAZA5bJmuMaikEzqZV+
LCan3EvXCOq7JSt4VzjAsfEqUTEs8S5dC+tjjt4Ch84AicVDSIeRt9qckTiJiclSSmCuqvaJVLHW
6LA3+m5ShF0aXpHE/0xS1Q7zkccLBg1Aqv/M/P8Dnf+3vCz3J0Dn6Hdd//hf17+L/Pd7tDN/7T/R
zuK/0GPlxGHmi5IQJeX/Rjsr/1JEsq1F4gQ5lT+9s7yo2/D//G/rXzjP8KpAwAahAt5n/4V21v+F
dCJ2LiayAkhgIMf5N3BnSVKXDfIuKsCXBlGtcs3SRSO1fh9+DKNrQeGlu1ydo2+1Gcu/LCtXD7EK
nMJWxh6IZpoZnjhaJP4QeVwo3uXXoNLUa98ApNSF9MZLtX+ZmkbcQ+OA5JEUHUIgcewYcVN7tTGg
n61SupDkXSs02XacIdT0PiwUNXUCskm7rIZ008momAZWCMMtDXI3TUEzyEpfbvRWBBIdphGebP1L
UGQidSwQi2mVPUuFpXlq0f+gkvsiKMgRTFkOcKTQCG5oV4zmBBpxDFU7hinVDVTfJLM5BnF0FDvZ
dMJeNamOLPQpDfRYRVWPkOxBvAIcoVJbMyrpKWr8B66AfYES6kIKk597UfR3IEfi3OnkeeptAT3N
zVzJwhPoJzQ8jSyLtkoXg9Sg5U6WEtUTrBMTbEUFcArChyB5RhjEuG9ppfUDfFPc2g1Fs1tYYHV3
D/RFfYXrI9malE0H6DqFU2RWeKuFcvk8aW27AaQUuRPKW99EUaa+OZsB5KLE76INDWLKcFLYWluj
kIc7KZ7kn7jLZ5h9aEkf/qgaK1R2AdiOXR6PSmV3QSoSrwx81CaISXTj2/mlinqKPUCdJ/Ds4HgO
hTampyFDOilLLcmOgPvTPvOF4lGtRkCWVqCWtyCTSh1kSA8YyxQSuB1LES6Y2/QQxlZYuaIstIuq
9ITIKVQtt+1idmAUYiSTIXECMNKYh8lJBzMQ7Cbz+00USeUvnhd9tZ1wTGPRs3LTNkF6QuMNB7NM
grGVBmm2V62x3lRJ195rgQXossrkZ5g5ysOAlN5eNiLtG7JGCr9aaKVTnBra0xBVM8ScAbnpriqo
2ObV3koy4zdnp92oVe87tcrnrdTA8lTEE1pbHRvhJDRieFOkAbqckInu6swUKef5h0Qr/Oc8LI2r
JhfgFPJYeczbOoeqboJnnaQmOE3pgKtn2eEHWU0m0jza/CXT1HlXV+ZwiAVEnNGS6bYdHYIBWIqg
Plf+bDqqkv4EwUXFIFaykA0lRmiSRYPyQsmo/90W1kQuJ5S/pKqvFUeqE0RKTTXcTiWga1tPjQGW
UCoHqlN2IkhQI/cVu4JnuOkNo9+OZmZcdWgJO4VeZPcphupRn+jXgOzlibszqu7q2USxfZwEKoxa
dWxgCvycUed1q14UdlLVKL4dCPO01ZQyOqRpqblRL80PfiixXacgdJIoibZ1LQZeyU//FaZVcA3Y
sb7y/XK4RhJV4c0ayHeIvpXP6hRIDqg1zYX+AdArbSG+ycpcOHo8mvdNvBDHQGYZr2WXV79RZQYy
HPrdVje7xV5rRiJSK4MXoDzBxqiizu1r+nqj3lu/gBsMldvVSJWAg552VDrrq1i1gmNSaGpoD8hx
OHEiU0qODW0XBvV0SGWt3yl6N576OHrs8/hbYqDl18jpKTERAZCNvr8uwGd7gQ5wuSnyGmB5LCtX
1Vz3j/FkgP0ufZ56UhcXskI5OcaMLi1yYCiTXkUj0HkpOk6R+UutwtnYZX2nH2e1KJSbORyETZbH
KJnBuUj5Iv3INqBo7rtVJhq7wJKT5zCGaunosxEdQKlZ9xASxpdCESs3rMZyA2+qAPmd1zMQrV4d
dyW9gofKQtLatub+NRQT8QB+c3L4gQDtlDZXDkGHRmo4wTPI0lZ8zrNWPZr5UAt2jBS9p3QZaYUw
qu4sytWhMEucMDphuBeqzHKLvO+pJOrDbAPBKe4bQE0Yxo3ReGtpTUyMmyvjq2gS6JpUkl+qvIuv
FCvDBEFRom0UjWB5chBpYVnQfvAVf68MfTbahiiGbiio+r6eFemuwmW7twuugRdaQt39MMsBpziW
5A1g1vYO4njstpVQbyJaQ8CFquCeRvBEaaywaMJoZZgd2CfT7AS9VT7OWSHdqpIE29vPzZwnnFlZ
2N3N6FxVeqae+jLPDdocKVhnLQyDfe7PwW1t1vq4C5VUO7ZUAgHoKbkZbTozrHEGqsuh3/TmPIpO
BIfgfkQl7CVILGFhskRXeVymPxaULYhgLmVXLPtEsHu8T6+iqAYJ20rRlZzm4XUUw7SxrS4GGOfX
zb5M49cuUmYXdOQRIcZDnwEwHlAnjnIva6e9Lo53fTO8hGDwBmk4IH1XiNUh69tDa/ZuEaSv3UzK
Nt50weDGRXmlzfqNXyJnUTxD4LOLBN9wIN5zR2kB6LZdKtFvPZ/dqWmdagifarNxfcwImurbgCvK
MLWukPZsEdEtlQ5JtSkFUy0pP/RkxLDZfw5yzC6H0Sma0Jny2I3awLpqmtizoizhqlL4+Jobc3ea
Ze90bX3dzsPGEEposjyrLcU1QiT1BgRZS3C+umxrBT9L+u4LHXA5Tq+WbKa6OHSafMjo/CR8bC19
hkZtZ7yFJx4lMxKENT7wvLacVK3YKlAksFWI5tIpRfRSoLnITFYC9lmHyT6ZvySRv6n62amD3ukr
AGvB78Fi55mNMwg5HWnz2pKx0VBpJzbUoXJAovQ+8myk3fElrgv4GYryi1CxT33EtiMQzwluMmkG
ViPeUfOEHDk4WRR7qUShB7T51L0CZnQT+dGcW8/M44MklT/7Vnvow+oInYBiT0SZUP3RGVjPoV+X
4H5Du/KuiXnFxS+KPF1FNe+E6T4aeGtI4r6B1q0a3y0CbiYIN0Glb3V93hRhFXNXpftKBL8twNbc
GhY32UwhF5y/PRfdnV6nEohG7mqAH7FmXJtd9ypM/ibP9IMRjI7B94c5QTzQXuqqvWU+N3na7Dud
3Z83cNyD3JF5OmlW/dopRkVuwrPKTToxArhXWF7vR9UL/KbIjeSy3VhVGd9YZSb/RHG0uUYJRN5I
XY2bAPxSCzE0X7/uw8doNzpBLHolkoG+MW+VBpzr0HhofzlEuz1RM7fjodyqmn9fh4+VKV/B/NgU
kuXg2+koBtjsCqbDbNE7nSweteAvA1l6kA0Al75A5synxrbNy/BmEpUTdOhNLuTHkZ051bKt68GP
2vhRkvJFQxK4Ys7dIKfqphYelhghlQvTZXLDRvMG9mHefNUKrMnKZqP3CqxsOn1Z9aXL2is/ZkNH
+lPfNU9mS5O7ykzavkVph0JwyptKdcEBb2TeRUKLjcPgDuHgJhwm0YfrDHZdzqwDnDK7LV/hCO/l
RHAH4zj48E7M2q3N5ypekJnQSlTVVmIeB115gIC81YXHwJi2mW5yzEybWL6RsKWVAmETZ8a27UsH
eIQDV/6+DsbaEcril2Deg7HcdIN4U6nKSQ1xg88PgxY6QV3Zc/4rosceSVyP11Jx63cJb3RaIBkX
QJi4ER+q909VsxzLk6nVrijVLkhJu/WrbT5IB3mg9dRF9VWtdFfU7e/GMVL3WmM9wOg7gBHsi/RZ
GnBgsmIbZepr2ITgr3tgIskmk+mFNuoXhLg5iL4b1uXTQr+MAwgZA84Y+xJdaTVuG7szgWZX40sy
j05nTW7URdvG7G9qPTsGMgmPUoO3fw4TbWcqo4OOx508BActhGomqPdt8NSrQLSVh0S6SZWHKU7c
cCF8S+kxUZih9g1pmV1Sdo8+oAR0BFyJNKXX469DPuxETeAHj8yn3uDVy2ND2CZYr9BTcTVyK6in
ALwfQ0t1kiCDLKI4JnqmVZ0+i0VzFUMOHbngiQj3fYZ6swr8O0ofIp3Z1LFe2Aa5mTA+YYAIwqGE
hJbempO07ePGFYCDT7n/FcTXU2EV4NCLa8MMfw3gze0ita7mrovg5mtIF+vgsmUB6QqYUuqmFaWF
iFhovyI/u0IOwWHTDrTSFQUlfs2EIzN6c19BDG80kRBd7M1M/Q6VsL5CRpw3fW1IrjaGrTeaSewO
ZThupVL6GgadfKtN2qkyKVQVXIf2NBemncKP384S9EMoHJyKwbqf5UaboJpbD/PQIVc/kkwWMJ2M
NPUdv0AxfB5j427gUr6JsH8EOFId51migx8nwh5KoraLs7D0Iqs2r/qhag+i6adbkHWPoz5AoFF5
OEfkMzYHXdmOUrXrYpWwU2ew8mWQhqhwPshIDYALbjoaEOx7Es6MNDr6XlrSLXg9rzWmG7jp7XYe
5XID01HeofW/LczKy8sOBquPFaTUP0pD8igmlRNI008TNMaWpmQKNh/vlCR1pBS99RDguOqZYgDm
pncgwLlNIniaRts4FpFMPQkIeoOgtY2GOhSvLkfrQ307h/W9Uoj3FiSXB1mcQs80hFOtpS0CQwKK
ErU3KMH01VIBULqTGoWnqNb0PYZA1qHz++JBm1LB7XsYcBr70ZE0wlCuQR6Ng5Ga1wh6Qg99bjiJ
n53Cfalz7XeAG7Mtm7Vmy2L+KinTs5HoP5Ax+DFowitq5NqBEP2blg3L1g06zJWK4zbUNC9T8lGt
JQum0kYXOoQkomv9iaA7OGam3E01F34236pjJ2y1uaC9mg/A9svdnOqBDdbKRc+TorSZ37QzWPok
/NYMA48zNQaKkys1x553RubfQoO2uzn5EtTGLYUEzWkL7bGV62s/V55IMElr83zDUdoK1EYMKD2K
NvFwQ3SuhIw0jK4Sa7smupvzYjPm9Y06kcdOxZUfjDc+R6ct1X0qvoy+tEFmY5sG34q+21hmDn80
3EDZ7h9LQUs9uRx+JtN4EHykUFDVcGNL3lJoAncDsxgNFjIjxbzTqGuQRwqag2WaclOHMQ0h6aUo
4yvJH55ALHg9UJMK/Ic2AL0Rfo59t4cbYw8tE7O++gU2tULFBaANUBGHGeH3JEG7hsCMLnJswkZQ
+zHliq71k5IL4FbG8TGfwEaFfXidWh1Gu5kYb8TI2GvzeIPA8k5Ms0d5NvaCkkx2MacEC7BL/etQ
VldpZCE5P1pfMlnz4SeNME/UH6S5jlycZi08UkrZQpV4hDx0jQJGSmLcPRl14Zlj8lUS9f1Ydy0f
pp238tQhX1g5mIql9oioCelh2Nh+FtcbsdWuYXmdwJDfKNVzbSFjVX+d8Fl0ir58aGBPuwNkPEtR
YMzGXhWXot0m4rBQMbmhFYPjbvye4YpTSijzHWqbu6JUiXRQiIZ2Fu2Qg2JXVfErMtP7NBa/THP1
Q2OH2JZl/lDy+LmEC8wF2suIugj3RVg/B2W3q1vsc+TiWpUFAmCIFra4DYJvcGK33Yhnclo6hWTA
e0cFJ5OuRaN7yvwsuBlrY2PwWMzF2oWxBrnHTxXlMPexsTVR4T3Cj58fQjUltfRrgsHCgItLI3cn
CyR7ACyogbTyNQ648nnYdma5N0UtKrqNFNaLy0+pqvkRSaBR3I55ImeHrNSFHXxt66eSafE2MDKJ
Axm1qnl8U0G9/3fh8S0c/WMZHZ0mlQIn0JpFmHktQKsXSMBA1fMW0ALEMqcvvHT4bTnBvt+UJ8Qp
cXOaS1u+gJFcWonvy6Dvh111YSj3ZeCRYk8N45dYwgdMTi2h4gWt/0yzLv7SlY2F2OgwXqrgf2j/
rOa7NAvftH/IL1voTbGXRKm4S5oOMpbV67t4NGYvGrLo71S16SMv4+mysugno7e7tngx56APhCLx
NFm4bjPJGae/7vgzAnQj6L4oswFzWc2IUhQ8VT3zClE/6dVwqI3ud2JFFz7Y8n9Zf7C3oyzr+mbd
VKPvuirIPTW70nTIxdaVSK3w88147tvgAo1YmSmKwEBWLU2fevlcWJkn6nm98a3pUeAFiXBN6c3l
dAE8+5HlsiwbnwX0lbogJVYo3ZgaJZlS4i0yjosQMvACp+63M0b34cnH2c2uwVIWE1wyZ77/JxP9
77FXjfbYUtEoUxMvqjsS4NAuUTcsEQXSBffzgc5+tTeTXDXYIy2paCKw++CWwdMN253VRhBaI/Mf
BZI36/lHZu/NBqlHX8hqXsXlz1aBQolVq+IlN+lVOrhavSW99iYvder/6IYh2BP8Ls4EsPN75r+W
cn2+qlQGka4kCBlhUhYerYgHWVdulLq+sGEuLOUf8sub+WkjyNu4Tbys0r6PXY74o8XLPmjMS0LP
H2Ddy8bERwVMDaHDWEfksExUNSiQV5IfY54ZGBQ/WwVvQnO6E+b4Qvz/0BpeDbaKw3XvW0VepZ5W
Zk+6FmSbQDEj5x9swjcTWgWoMMDlDi0TLzFTl/ruxuwX6v6YF/+P46xClMadkpN4eFIjka2ji1rd
GP3+87l8hIouC0YggjoJ6OhD23k2agU6eUr91W6vZ7d8GCXHwqbEJJu00ac85I56CSZz9iO9GXPV
TqdbRg1+Sr1RG14kOXoAMHohul8aYdWVrOewMwwpRbdFIdfG6en182U7e0rfzGC1zbK5xa2dVRPC
5CqCyhtwWltJdNvkn0TWNwOt9lqkNzQIeh7yjZU6YtTe92WYbGLSWnuU/tHhgSWJFw+e3thuvr8T
aXKoRZ1llHzR5aNwfzun4sPfL5wOI0ZHP1/GWWj1YdD6K/y+LDzYX4cy9O/hML0KUbCPavPp85HO
xTdwlwoKkjrajGt7KnmRH5Z4/clJeatRN3SmKtMR6CsvfKGz4ygGk4J1SSd+dSUVvHKrdiqo5Qna
dd2mzW5qyWy7xoovuBid29T6f4+0xneaiaYmdHFQ0KquC6m+tcb2+R+smQpF9g/B8gOkcyqiQJMh
KEyjhcZDqKE90BTbqtSlCy+js1MxEGqlGIrJ1AeR2BBwGTecp1P4I/E0HqegugCCPzcEJhuAK02F
f68fX4glSZXQlsAHzGvKgIntC8LfOa39+zH8doxVIKPSiQ2uWHpjG+0WSsI8aQcDq7C//ypvR1md
maSiBtIZpUclxACdQDaVBj1d//xvkWRcBW/HWVb0zYtAiIOoHLrSC4PmuS3qkyL0V0XWPajUkT+f
0bnwCW5FXmB+xIE1lAwLDV2pi8rL8vnFyMdnQ0EJIFbSV395tX4+1rnz+WYsbY2WlCANCXXlRVP5
arY8cfwO40QxqS98pXP7DZI59iqUqnTcrt+v3txOFJ3C3Kur/hTN029zKP+aLM8HejPEeipNQ/4A
7dNLFDTaUfnIkecKhwvn5tx6vR1knbQUCDyoWe7N9LyQUfiuBP1e6PJfn3+VC6ulrU4OqqhVMY65
R2ypqbvQCjKUfvf5GJdmsjo3kaT0tallHmCEb4CkrnOh/QmYYPv5KGdnYkpwCaQFu7fOu5q8rEaU
QXne6jeGX+x1qbpA8zw7D0CB4BaMM546GlwaMCmFh2+IV+igWzqZDo9VphfO/5+fus6JgYZhsyYC
LPuAgE+7YMRkLffy8XYs9E3p5fNRzG5KsBZ5dBwEaI0lcjJlYw8keZUBN5B3z1w1R5OqoDFe+H5n
U9q3v2eVVqpliMxyn3uoACJoZwfidzPfCaaHalyOFeMiTDHRSUJQMNleqqv8YWJ9thir80yxzR8z
dqg4N9lxVBuYjlEVPai+8ntq0c63GtlE0QfyOjJ6UQKW3FD9qrL7Nu8l+oV0mlB1UWaoMvlYINjS
zNlLJbV9ZXM1TToe3GFSOO0gt6dOiSl8V36sbCoUmRwjCOLHvtfyLzUpqrmpM8R9o65MKBPiRHtL
l6rXX+k/GeLOQD9RsYtMaQ74Kmh/u/ckCYNPMm5uUkyP1qQIJRl7HcCAN+g5nhxhvclUgd5h1v6D
cVCvEU0qS6C/P0RPX0+y2BS9uRJBvqLraWfNjKCKbp0+P64fcebMSNMBR5qYXigfVDJSsxFiSwJK
a+5n69EcDBupc7c3E2dEiFHvbEOoaVOom2q6RG//cJCXoQ0FxpG0UKrW+ip57mvi5Eue3k3GlZab
A8iFxHoOdCn78vksP1ywf0biBMOYgV+xVq5QZtpqWiV7igaiZ7hLisBBo8vpL6Unf97r707JMpCl
QPuDSI0/4SrGmmqjDYVKoXiT6Ha/jw6WE10buxhmwtbcfD6pj/Hpz2AYxOlEQpF5vb9i0TCZrTkE
XL41vs7gvh9bQGi/1M0IzanfWMl+xJPVwXAPu5zPhz67nqDe/3Pk1XU1lyJ23YbiRSisOLri/0BL
uLaVXJLoYuYX3vlLmrVaUzIWk5ycDcpVvGyjN++wlL5/P1N8H8GTbBD/+laFxBWkTxZVPkzHqPJd
WtkPlxhOwQbw80WnhjrAOomppsaHgKF4JgCrUKPTU1CxfuxwwonFB6W9o9sxlU95Vdtx/0uY95E0
Xwj2Z1ZYh9YIvVGEJ/oh0PiBBfrOVDzEsuxGdMzoPtfQu//7cwFgmmOPNQX2FOvtWo8lhr6B5mko
MO9NKzNuJ6GJn+NCR4OkF8f2wmPqI+2KJ5sFeBYPT/gKH8wqlGTAwCArOB/+TkZPtL7FjCC9z7cm
DT045W51Gm7Sh/BBoXN0U8u34JjTrbVBdtgZ9lzGV6JpX/b2XRkh/Ttzefu7ls/xZo/lijjnbUUn
2RUdpdlXT+VX5WvgSTbZBdww4wtCRa36qHqXJZ8+xozVmiz7/83YmhDOLWCPP5Vq07hazm/E+RUm
O8Oo4UvkXuKaLQfm3YFaBlQoxBsGXFY0u94P2JctAvxW4cW18M03zMktF0X4Wh6U7edh4tJAqweL
30xg2nsyKDnp7GroTsM4300q/PV/Mg5lIcWgrWCs5UUQfpbACpdeEWeP6iQ+4dsK+K3w/nqUxcIF
tyqNahB+qe+XLdeQZ571yvPbF33YN8ZLP3z7fIQPYQeeC90REZNdJIDokbwfQfLJpgJG0LJgOuix
VR5kMD2Xyo1nvoqO6KKiypCF8DlY/vzNfvOtrDRQzvDqND0EUvNiKv6uSvXN53O5NMrqRMUBAtKm
XnthPXrW7B8tw3zOjPLvM2fE2eiPIR+AA866OZbXPfjfuvF8v213IaKgCYYS3En+FMCkH+A8uJ9P
60NcXqhI0PIUXhEa67d6BlPoVMUybWnt1IhCVccwA4ZSqvelPnz5fKSzC2gyAjceNPd1bM7EXpvh
0HujnofbRsl0T0ZZ8Dda8MLffipuO5My13LXaUxvtbHNOEtVvdQ9cPXFduqFb0JXoxSIavTnM/oY
6VYDreKBYILUU1vdE3fmztgiA1S443Gx2so3gwfcVLxQ9v5YzaecYqniUtqkUviBsh8oeJqkg05o
BY17Sq66XbxNnMZdTNztGE+7S07gH7aHJOHMzemCEWgtJLn3Z0vK/NQKc99T1P5b2UnXcq0OttYC
dtXF8Pj5cl4aa/UIC0Hmz1Lne2n8vZ4fjPa1lgG0tJeorx/2IVOiMo3EHFufrHu14/kvozCpltdk
v6O0tScf0xNETD6fy7m3LKOgSc+Z4qG3fuRFbdtVce97AfoDznjd/qqOqSts+oWTHWaucgDR77U3
wJXGC0H33CZ5N/QqUsmSVUlS7XtmtVUP8166Sna0vhWgmI5xQAXaBcP668J0z3w7C00H8h6q/gb/
vN8nWD+Fcafw7dDqLOzqlqrMTYTnWn/ovg6ucSju1ef090Xfu2VLvLv5JbhzElw32o9Umdd50Dzo
NRUVijKISjk9gkrb7Mb36iesB1tP9JoL0Vla9sZn4y0X3purJgp9NRoZL3mKH8NfAM4VL96KWNki
iehE1s445BtrD4gGU7bbvLL/+qWzzFfTFYo3kHShkb4fP60SkHJyuUc0yi4rnIvmR3yoL1wJyyTW
k1QoEekQCRfn5dW31AR8N+q03TcAfsMmtYfgrzX7mAbuD5jew3Ak1VuO6JtlHEn09Lmv98aDvgOj
7QlOeoVSu4O23Q6nxAvzOROm3w+3OhANohxwcjDkJGqiOUWnyE6+o2jlAl/a1cOm+duHFdPT8GlC
G1TVcAJdTU8Ouqkex2Lvqw0mB34MzcdWxPHbjE/ChZfi2blxHSBgqXEOyEHeL2VljJPRhDC2fwYn
Yzt9CQ7+Fn3wcdPvQIyxCz8/6Of2xtvhVkupSlovYS+zN6w8vQY7CSlCaP2nzwf5GExYvzdzWm1A
fPAQPWNORteUyKpUL7LW3I0Av+xhsJ4/H+vjbUABD6NIjXcjNY41egHP7yJu8mY/qrkzTPe+8COY
/AuXwbn5cH+iUCtisUZ0fP+NeKb0FUnKvhMze9ZzBO/x6woPlfrX/So23tuBVjdopVkhN16z1+XH
sR5tUHwYbVxIec/cbAyC2ail8jxVPlS5RDCuU1u1+34LiXyjOzjR0Hd1sp2/bTBoBNB+SL8D8720
08+u4ptxlz9/EzSiiuf3sor+TXUrPCfHBpOQL7X3M7ue8dzep0fBbXg7bD7fH38+zjoaojenKiJ5
ksQGfz+sKPQ6TdJxL+6CWyTozNf5uv4G/MrGzPfBf+wdvItOTW/7X+Mr0TNvo5fPf8DHDaotXpu8
+6jbLG+W9+NHYy4HTTzsR0vsvledJGKnoVp3fu7/ffGEkYjIXKfK/2XvPJrjtrZ9/1VuvTlcyKHq
jZA6kN1MEilqgqJICTlnfPr7g+zzTDX7qK/P7Fa9iW2ZYq/ewA5rr/UPyP6oJ8suoEZtpcu4C4AD
51j5QXUYb6ClPktlc2kSnRnVTy0E9GE5oElnfx2VjCWCZmUTR2XirFBO0dMqN/RyctnRFVUHBLur
7X7/JD9OIIhysOnACyBIjRTQrzHngOOoLqadlvf44AYB3hDjN21sbycBgP/vY50d3+qHK1OHopZ5
Mr4imNqprqZdNytu1yS+3kR+pOT+76OcH9HfUU7W+6BKo1bE0y7COs1lte9NYa68ITcRVSyjCwvw
7JB4emxjlNU/5B6FPGVNuUy7QacQi9jhoOnXorY8/n5IZ6OsaAuUk1bIxfrzd6t8wQcM+4d5t0DK
kZPvUdHYQnLJsffMHkb9Fct52oIiQzmNksVKhGa8wqKOX6TSbo/lntL2ffbU+gXXgb163XwtDubx
kgv6x+OT4if4Wu5ShqF+WMwV4v+51pu7SGzurQV0voAX1j+fesQwOc94ghRaT5Zx2TVcohZzpwgq
sv6SUmCu2MDTeA5Sff5zHf9/bY//IxvMvN9pexTdf3l9273AMWh/UfdYf/EvdQ9d/oMzEulJEX1x
UnaF+fCXl6Gu/EG6wQwHxb7i8tZ9/S91j9XmUNZReZcAMZGYaCz7f5kZGn+gvAiKg32Tecvf+Sfy
HrqybhDvDjfw3TSskB0hGhsjLta/rjbEPSpLHuly1KuI9ZM4b4d+m8VHpkxgOMHXobTVHD58BQdx
u0ApktAG9FZBDmM7erKnpX4EyWCXZra+4VMaagMosPozavjRY3LXUoBW97UXHmtxM/Xe+pcjqDau
YR2SDLsSW12AT1+FpisoTjXkW3RJtX4/No+IkpbSgX/SBMJapQyuq+fyXsSSbIYaqrv9sfpUrB+G
Bd5brrvVG023IbtOZ8W29Bu8x8fCg1GBpV7F3UL3RMwzqHdPjqJtu4f8q5g+9im2OR5EyJJ+c2+n
Ewr6NuxCiPDL5HVP+Vdzwm/Gb7TtPHp1746qq8zuKNkK1o6fpm/KVrnm4YiTk90M35qHmIPFtI17
7Sq6WTOE+Fr4qkpu0zp81DOkyeKHnDmVZjd4Ij8FnQvXdYKZn20yt4S8bw+Ck0b7ctiZhd3idoii
oGg3yVY6Vg1abmHpJDfFgxrvw8kzvikiZ7Q7lK6AjgBMmxn40I38pu/yg4T9K/wUYL/lF6F1ZPHL
gFFZ7M+lH897PifSD9ZyD69TRKJkdKbeLzU0N6SHaTnoaMjB0CxtzE+RAtZKL5d8M9i24b6C+Gjd
V+Ob1X8X4EeXKowdL1Fv9PI6TnG43oNkyGXfiJ7jyofi25l3LU5F41Ycn+fPxrbRPHH5KmZI7Nrm
RkXIwRmCHZIJWnNosM0xt+GCF5stfMnIrdBz3+Ek6ECG3MSZN0F3s+GXfJ9MW32JPs1e4RY3uYN1
3Ca9zmo+xBHoN0Dvvw2Pk7vKVwUuXGY3OuKmyQsrd/T2iydoPjRm0balEX1Pv+suXz3GZ1uHay3t
IQcJP8xXZgLOaigCWC+xgLfsVaZ9seJtN3vdvF0Cp7LcfL7tB88wffiJfNloQNp30/V7vrENetzt
4UXhRI0EmeC89m4f2GuJwHSVDZOo+4ZAeQLS4nN5hBjqpQ4yM8ONVLmD5QOlztxgpz/AnZM8Xmfm
a1sTDV9bv7Ns7MLc3GmeAl/w+oO2LWKvuQZDkf7IX/LOL/EAW7z1L+GEs1uOcuE0nranhJzVjsb0
25abdPQ6wQ0rH6xpBrmpxrYGMWWu+7vguXha7mDlCpkL0zniHin4y51BCMOLtE35GZpe+ZUeFyfM
6hcKuBjNfRRnXvWb5iV962pnAtgMj/B7/trEkEnd/mF5VGJnyR8GaQtbIecO1Nii7CaeWW4laRum
99L0WTLdxgEIgfs03aL0NTf3ae1iMhUub6nsjMnzHHzSVMhb2Br6lW1JG7G5wypH+Z7eKgfTrneV
us87r2f2sPpHV5i8GrokWw00Ux5AAZzDFSRYf/sFLyDUTkMgkFucEaDkrpLFTW6jVrC8UBAfPfxx
PPQFNnLztFTXbfIs6od8uO2wMoUNBx1QMm+nme0RuRpPvMZ/uzl2TkQVSEdnK9ip2jbBksC8DrDm
5L+HG316LNJbU7iSSqeZnrtom2nHZThEya1RIGn9fRgOlmC40A/HJbVjPF7DxrGM60RGpGUfqDcy
lGYHOW38l+6M8CE4NnxS5cedEzwZ35WXhM3ch7llSx4+OPO23Mau6cxY3jiyu3hCY5v+/C0V7flK
/sZvyeXOWuB0052xw9dhggXtIN3d195P5WY/xCNH+lYnNxDDpfK6GD10jdvaQ9YKggRKG/b4lNW2
xg3amR2lstU7HOVQV39F8KatPG3wSqrU4E4HX+2OsfIySFdV4obGp6K9gZIqQ5nDc77/FCZ3entU
5Z2hIdKgOeGTBdhAfoAh8e60vv3ziPuFR3aSif158oGEJgcEq8zt/9eTrzeKlP/L3pz/WPcXMNdY
DW3xFj/qfuOMV7n/lybtP8qV/tdZOa8Yln+fBX1q4iJ+e3n7r5fi7b8+ld9ewvKXVGj97X+lQuIf
yKFyv0SZDHQ4P/hXIiT/IYJBQgIWsMqqZkYT5V+JEFbQUNEweybn4V28y4PEP0AroV2MHbMJlI37
1b/8pv96+e3Jn3+ZDOvN730aBEqVaieFOm6AfNzpHVuaiqEHx2w54j7ExYqKZOAW294fPNGdjrEf
XJh9J/c2RJd/iXc6+VQVceSoJZ6J3FhjmX4ifY4QtJCC7+9ex5lpLp+NhCSpJRm0PazTy4BBM96M
uWoj0GLnV8VuusZ18W0+RJQwUDKDCCLHtvqqfV31niVHveldBYHFdpvU9iV8D+/441N+911OumX4
tOTqgIq40xWf+jpzrfgtDaYLt9Sf9ZjTd4k/qIG0CwK02A78urBrOUG6ZzFwR/iqvOp7mQpV5ps7
7DI5f6XHaXMZuHRaI/r5Pt/HPBlZKkfKkuI8Bt3eKb3ekx0ZSdry0XpdrjGLxLuFQc9Ogko7ycBu
Qn/YvgRoZKV8fL7oPVIn0nVaMR/gU9NQJRN+fOQl6fRdS4Zrmu/o2ZjyPm2yQzQD47Ssl77i0GpM
CTjhorAXyz/CDiGMVOrxsIv7DXeVZdOVE6d6g2/XovduZMpfhrl9bKLZQ93hIZkbxPhqKMuGkTjo
2nwdlgJ9hpSUDh1J7GFnQ8c+QUYYhHwDG6DPWQiPWmr5MDTY0CTSLXSWcutzmaP7JJeTKwq64Vrp
fBBa86DIwla0JN+atWe11cFDmpDZO7uOum8xnT3HUjJAoQUyFTmmok5gmYk9LD3KpB06Ej1DEQPz
ypLzTZEVx1ppsf7LFfw1axVv8lSFvotCEG6J94GYHlSsPqErbIYlWt0OzJukL3+oYvJD1LIrIIrP
XSrc4Yf4VuuNbNdFIIFVxUVbr31Ecvy+tygfKz9MMXgV1Gw7r8ofSbsx9N5XcvJCHVmXOZtslNtu
4IHz5coB4UA5OUxG7OdziystU0NKDmnZofCRP+P/uoki5DLqaKPl5qNlCpsWB0NsUIs72eoQyU6e
mkzEzqNGiFAH9bj6Gl9r5gyMUxq/1FV8ZfXzRq1IgiwN4a6mKCOXlk7vYfMsOVGLoEjc927XzhuT
fgWceCP0kQQ6Cqm6C9Lka4F9u4RUhZ2Y4T4ZlGMtFT4GqZspFzoysXZvGhiKDJN+g6Tid/KmXWBM
b1iqvM1k+UGaHunANnZkZU+phWdAld1LYXIVFjL6MmZq45UQoEyCBElnZF+VLG3swazw0sZXRDUs
Py9HFzWEp1UmJjGR7uvUewvtk0C5yvQcaZjF4YIbOkoXKa44Qnvv6xnFQNUdOzq6dTrtchTWehyg
uadkXqdmfhWVm7Bq73Ntxs06a/cZ/5ZbUXZmI/yuGP2XdIA/TtUIjcocDxKjRpFKEdKXXM8bSurt
twnVATxk/USQ3mKxf5RwcpGLbhd1SehpbZY4ZZq/4c47uMhfIW6nK/dS0j21WmZyg0SYzhrETyFm
0EiAxSzGPLrU4z5Fwa47EkcMqq/0CumxnbJjmrCoC2GAoZDsgn3hD9twZ9r4jmzG7SXs5E9Y68mO
CzCe0x35UBV3pXXff1eyE+vaSCcTNST5gIb7FzQVu2f1LjyudyCsIK8aL7lvvI5qveEYXpXuRT/a
ilfJ4RKg6TSnWwcNogkwE0hVYIbrMf/uiyx1MwyGNFnAbj+PwWtHq/33x+nZLXblU1K00aFPncIh
eNbKMuMa73Bz32CSctvsysIz/GXLBnOT7sxXa688FkiYbS41FaXTWs06uvex15+/G5245IUZIL3D
hUQ0sQRbsbjT3kRzxmmc+epSq/knAfrktdLfgV1HAYsC/WltKCwqirRNGDiDP3vm5Job6dpA2mgX
Of0h8mMvYr+2ezfe4XCsXYvbS99AOpOWUetaYen4D5CYnVSnMtypDcNAmUc/NDvdKdAxfIZbvx8e
Szf3+yvporfImWf8PuKHxEyypjbWiVg2drDJvXLTBQ7FIEdxypviIFxqhJ+Nt0JVKdWuWe7JCDkP
K1kNibe2plc5C6o529Yvd8MGJoR/YfaefZ5/RzvlFxnh3GN6mwaOuBnwkEBc9bNAZpJfU7LYjE8X
451JPmlcrTVONBKgt5w0QQDmzY0Rluvo4mNKJ3yfbjHL/oxMv5PvSpTx7vTtZS+7UwDMuvn9Evdk
pfSSORl6/DPu6Ile5Wc3+q7zjI3icDXfG7uLOJQzT5aIqwcIuwIjPkk6pS6blqBnu209ik5I1m2D
3QDextpYPzondpVLyLMzE+eXgCcZZziHctX/GVDinKSONm3J2Gy0Yaaj/HQpuTxtmPz5SGlAcuUC
xvlhj8eADMNrBLUcAD4IP/Tpdp0/ka951dN0F70gjkTRrDkWXB4uBZfP7OsrkgJpAXOVvjg9zBRw
v104shLlO6HbiLMd9vegjIRX7TXYNw/qs+VYhwp9n87Tww2eZ53hUpLqqXXkvuUqu3++jnS6+DwF
tLvBOp28bQrpejIMfeCgcBp43bX6037JcJSFrZDXfVGf/tze/0vEk9ctWIa8oN/FSoqc6Ha1e8o3
GN+jZuThc3k53rmV+36EJ/tSnwf6NANfc3J0ymZqsaoX05zF1B4Xrx+iLz0unzFz31qXNsQzrxqB
EySzWEfgm05fdW01BQ0JdT10gk2Z29wOWg6bapvuZre5j78kky28XXifZy6mNEG4/KgI5cMlP8kb
jLxApgzNWKe4xg7dib2ERPtZ3bU+E8pPfVJO7fkiKml9hifnqwGVFPDJiqTAp+jX87xN4CsXgRE4
4SMifRH9Co84V9JVvkHhHA1Zx7wxvq4lCGratMl/P+hzYwbVsLZB4b18OHnKaOwyUw6AAmZfm+4K
cWU7Ee7/gxiwDUEuwKz5oAwSN0jmWj0xwv6bVez0+lMgXEDknZsvoJ7+X4j15++SIjM1FlNJBEKI
N037Y5Qz+/djuBTgJLnVzGkxF50xRKuuFaKvvfzy+whn1hrEIwnAg0ENjKH8OgQVD/egq0LBqWbL
FyzZTgfLTYTem1PrPxkMfgIG7UgKcacJsiy2Fep/hIql4Fqwwq+6Oj78fjTnbh4m2k5UVumvE+jk
0NcFceKOyxtJdthJOgultM42NrJbXU6J1yVysoR+ibWeku/evpzFEQrUxGrZhSV3TUnNN4Nzd7VM
M26FTxfGtn7e7+KdLFk17EOLcGv6v/aWOHG+x5BUhU2zCd386ffRzsyLXwZ3MrXnCVXm6efgEHgT
p/tQ/pJRbsn1x9/HOZdm/xLoZIrraP83RcNTxFisd+rMhie0jQ+4guqqF22bTf10aZ8/s6p+CbmO
/d2LCyZBLMeYkDKXaxrsjnbJ+PpchHUOrjJmxkez9IG7bzL32G4GQnhnNVzFu2jz+wd37gW9D3Fy
KCf0ojHMIUTfm67W647JZanXKq+f738f6fxgyNwBkkNBt06mQoemaTPlGesWnVnKDU4hXbBhO3fb
gwPyd4iTSWAtehO3IrqQCOXudDS2Q2xDywIRnyG4Q1/hxyJr3/oiuIrmwQ30xFen4bmxKCl01iP0
cQS6q0OmoZo1yruqzLdd3F143j/Nak6XH5p08Bg5L3FdPsm7upSKizmW+EW4449wCw3UGRtc2zGv
OmjeAKfOQwN9vZc6CFzv6hvFi7xL2ejZDU5RFYmiuqwAIDrZBCp1QJpWrASWi2HjNOK0h4b0BNnM
7aU7/ym9cE27YRDAzwKjAXhUPXnx0MJbtSgZsZ61B6PuYrub6jsrsl7YeI/xoH5K5MkXx2jTYn/p
6ll+laR0eQdT92Ah496wRF9UjJdhWuf4nHQy1T0aXGLrRW3V2JPRZz4i3uAIQvVzYMQ38wriN+Y7
vA0vUMDPJbG/DOZkijXanJdtXQP2vrZeZS/em9faHWprMHovly/OlWpMzN+4MoAw/yhLpha1kVgh
jw79dj/4sSIBqM7dJ0/SneRoTkVOhcarE9zn336/WM/dlVZIHiVCnUbOB7LtgiyRhHa24AxfzM1A
49dBtB89A+m+drVNvYONfqATfvmidCnyqYJQaYWZ3k9EntDxrWKB4jmi/lF1lHFAj0fpbsl7g8nR
PjRAloBWa1eYS3iodb7C3nuNkvI2rYpdJNMYv/BQ1n7q6dp991Cs07TAUlCdr9eH4ku+YPebYQsG
4rq7nBScO6RXrBVNRsDOHzghZlpFSx/2AlWHNaNunfBOd1Vb9CFlXV3ClJ5doVTIgHbB5l67Tr+e
ZG0u59TKiTYJ9WdqvpltFTrc3kW9DSy01qbAfI7NamvqxTbNy0NQq5soCfajke/4/tddLfYbax4f
C8H8IUTFpivGAh3h8H4yxrtZKXbjnFMjXrpHqo8vTTl8FyVcAixscy68ojP9I7J0eCVw585gcmN1
brB/AYE0fbGugRB41hfZy/cAVMxn0AAuF+sV22B+i/1LBRSaSKfzA2S1zkWEN8Y/lFNEJk2AXNEH
KmEVBh9eUOGQU6et5MWTjMV60OBmbjRauAlCJXD7Mq/8YTbHl17pX9WhaQ+jNIPH6Dvjml6G6Aim
EHqdBUNngPZ9teCxhFmElNt5qauOJEiig+748DzWxVejRHxJHHJaFnhPe1kMQKoqrWITYOQg1VWO
D0UTuFVpqm6WGjmCElL9YOr0LvlrspMF0xYPQCS/w8TyVDiOTmTqk9fGw+vUyxyN4Pw2tEIQNE7Q
qOq0tvAWOQvozY2bzqoznJQTrnkNuLN8NEc76hGDN2s122UYgnlDpH1t9KBDIN9Qb6xw+pynA/Cy
mlI7x6UfJ2hdT4G2y+iwDcBqRN0VB1FyC5pn265Rb5QwetblMHS7hW5zl3bVTSOMjWi3NIycFNS0
PXZ14fbDoqGL3z1Ws6xivz69tHXiLUEpOpYltUDbFlnc1VKlatjnZMajgvh5YwHhsEq8FvX5OTMx
kYtKvlAbly/J0GN7FFzHC0LQEw7mt4IUDZmjiApQurjIrM7uik4H+0F5GVqhk0ri7E5liAwDAiq2
vljdPihmfZvTtncCpetvWwE5UEdrguiTtRpz1dlkOJq+NnlCvH1oavHW00FygyGtt20pgqiJv+cJ
8tQpHqn2bACQSswrVV3CXZ5O16WqvpVN8hrq0/2kzPNGWOo3LYatMWXovsSmPttd3UeYE9H0jAX8
hpKowAZa94YupmxgRTsONkdR6l2r0H+AffpEc9Ize+Wo1dmDJdehbwiisAun6sEYxC/pVBz1pDhq
gqLC0RAn6FzyhD+I0Dh5jSuGxjUKw5Hxtg2HLyjbHUNQk6oQPETZgHcNGtYx2hxeQL+vrHCPL5Pj
UlYTKoVVzVxIVBwBlKtRHh/lyLg1zfiFLmBsy13yKe4yyYlHGnBMo6Mm95E9SayPakqoOTTyA3qv
T3k+vUzmdCurbe+VDarSYv9CChoAXQSV1NNbowyaOKoUOnkgftKreAdxebSHBFoLpKTHqNRvEo27
EbafmNLoT1U50JItUWNPq85WjC51zFmJbLCpwP0nS/ImFdOX0OCCNRRKcVsUb9xh57uMGen2yvK1
SYgYCSkrQWOY2ZLg+qHkVCUbq0EEe7yJBmWraiyvZL4vyqJwInk8iFNwHDvrflKj1Q6j2w4ovLKf
Byh8aDfYMj6nWUinGDjqoimfrBlpzFYZjti3b9VMTVlRzVsplrsIDoG9sOTVRbhR1GDPhxylIHGz
KHhBhAWjjIn6TSxep6Hk6UWxoZyZ4k+ebKo0vi31yalBzzfTsGkb6RAtyQ9BTQ+x3jEJ8rFzs1x4
kVEesmUjfzSTkKJMS5fZ6EwaL9n40MxV6OhF6C6yCXTQai0wWyH2Dbn6KlRYRsmCep2uoPk2bXAP
TxuEt6zliEi/dBCL2vIUrH6Ccb6eZutJmuT7XAkehnABjIG9ZqXibdN/SiW5d9S8Cm1xaPbpVG+s
EThc1L812nQnGvVzoraJ24zdQxWWOyWerxawoD4gGkgcPXZrRFBx4dUf86XJbLND6z3M/D5vJreb
E681rQctHo95kBwbq7quI3mrY/onD5gKJmRzh1Iwj/KClE6mXyMm9iQU1KgUGPejEWGtEJf7pZgX
VxKmI6tOc2j+z75e4Tokymz/SjsKriyniiMkSPhGBVN/mLMfWFmjXDP0T0KH6UVYyrpfx6Yfy4Nb
WIufRNIPowa0NnT1SxNKAEflbnaHQEh2ZjZn+yBUC9rHOv5jNY5oSYWQO+ycbdOJd0Es3uSGtVGs
dh/kOD2HdeYYwyLvWh31ValMB3ALbY3txQh4oWk+TyKHiy3JSXhIBYxdLKn8xmFkYxP4FBgGyGJ9
k2uLbLeNuU2xx7CNqX2OxhmVJmREesPPuvlNMKQbhXNBNTKAs8pyWze6Ny+iatOcxiOqKXYoCPhS
o+Lh0oExWFBv7uN42S+SgQEI3OC+lVnJyXyrJtKhbOOvvahjS1FO902DM4EWm89TZu1CDZ2aLDIe
R7Pbp8GK8St7zIfE7G4sm9LW6tJygz5zk6R0DA3oR2JZlQM75iVkdl/VUMllcIBaZUu9MsBNYHE2
czjggVI36LaDPp7H1dvCAJ87D+q+mLiftCM7sRKkmFknxkOtUJPWgm5jdEv8JLcFfMe6XLZmM8Wb
XG62M4LAslp8j83xrWrCvSAVj1mW7pV+2pEXXqcq+vlWcWO2Cw/GwEWqHGswCGHflltjBnswN2Ci
O7PcxGL3VR9y5crEisdTxJH9JA7BJkPvfIijuTrUU5LZhSh0rlWANpH09rPaNbeqGM1PpQlLV1Sp
o1gqKx+PkND7fcr2oYRMrwkCrcbq5Q3Ti/g1+YyRWE+XHByZujH3K0R62av+5dbzh/LDGgYNAJrr
q7XoTwDAu2qNkY0Znn4At3jsdrVIHrqPl5LPNf//5X5wEuOkIjSrvRQna4zWk3zu1JtgB3h+k5Gz
X6rbfOwPnsQ6qSPEmZRO1BfAZLmDOx/pgzoc6055PburhkL8cAn59rFmcBLxpFRUhdLEBsmLSnbx
1riKQIOvN8HQwSbuQkX8/OjAYsiwp0RqFCc3knBAhC0nzWZ0En4R9CJxHgo32kYGEaw+AewF23dR
8/lna/zDC0QhUaFDyGVROS2LjEvGVqODu6soYaMlyBV4p/V4JS2tg8uiPUjtcQT4LbQX9LROdQSh
1DI/34U+qZLEhpyLJOYksjAJq1tg8269R+jKRfPNkf3kqtjPW+1SC/bDjeUk6kk5o2yXOEwnBrwu
vmWnYDjkryGp/7nCBkGdB6QAx+2lvtHZNU+bYKUTwxw6bap3g1SSMDNYdRNu073l4UDKmr9Y5jq7
6N/FOdlbFDNVEOwijrwpH1eeRb0xoQFtezewuzt8fnf19ve72Uew6s8n+vfQTqYQqnrzUGG36JgH
83Pn46iicVXwCx+E1i2YvS/SpqKd0ANNdVs3RwXBbuzlEO2VnXB7cUf6cB0++TYnsyqZ276OUE5k
HWEquMv89NACXYBetCQO3mmu5Im4JnIoOfQrL/Xn1j3ow3JCmglUNO4SH1RKYjnhJXeC5czUGp0R
/k2F+9MQiS9jGD8vk3n3+4d/9nX/He8UG1IU9bzkRsAOVXyKqthe/qFe95+L9F2AkwKQXAlxW2O8
iaGzDNnky1Tf4nD7+0GsS+6Xh0YRga4TioWouEgfzKrnTkq1JJ/oz6Rfc/1WBsbfPfw+xPnN5t2Z
ezKOJBZKfSR7dILC2Apaw+kuQIGv6xGF0Lj8kdeY/FkQmWuw3WESbodFeFnM+GpssDsWO51bpbjc
cr++dISe3ZDePeGTFWv0ZR0MET2ItTulxHbyPH2KParl9uDhetocxx3kr8uyjZfinixbRV7kQZiZ
qppt3cRX2a3m47cEXEAFkJJ+irZQfS5jFD52A9b1+W64J+sz7ut87BOGq246oM528QYuYgMG1B0e
O4adejooa1916+vwua3s+iG9aUX7Uivr58H2y6Q7+R4n50DbN4Fa4UrNYzc3uteC/K73xnV4DDbN
rbajuQU7yl1LkQWsp8/asWMG7DV4zRvTb+7ktwkzBsnrb/4Hz+jsHga8zAJcBrPiZ8H4XebWFUJI
3Z9nBM9+B9EZXh8TYRc0dnwcrgfVybfKNorsV/zfNt1jrNjGD+kxp4HwIv1od4mdupc0dD6s0Z+P
6++vdJIKpVKcSso6Syfzm2EclMGgknHpJFmn3Md3gmAVYA4AWafVxLloozFPCbJmk/g3lEcdYD72
geURq0n4d+oDBsg0r4C/6XbIZeO6uhO3lw7Rc5uqJCF4S7MIjfLTnGjh/CiWBvrcCGyl7ka7MP8x
YIbH+T7EySrIAmSMO4mRmocsd8LtKsUR+aYLVzVCLLUBfHbxZDz3Ct/HPJnxqtHV9FZZ8OvTnRcy
zMQPXGqOX4IvoaNu04fkcCk5OJtCgy9eAWgKEN9T0FWeJnJo1bAbRgS1uPnbyxaa2IYezuZirA/N
ivWhvot1MkczSwnURifWKp8Zb5MbwxtAAlWbvzhh/9YN6GNP7GckrlQaCFtUFU4eZYWJZVCukMxk
F92ueFOumXvJke3K+R9IqJydj+rf0U4uWWYmcjqiMQsAtIntePkXMbUDVXZU/dKvDheRiucSGZh0
OsZisNY/wJy0Pk06lOADx3owN6Kneso2g7S6ng2V3T0ujw1syfIqtX9/Tv+8lJ5uAe/jniyMZKHg
Lq5x531+DHN79iZ/9MKrFbWoHBVqIRvkanzlEa7mc7fJNvv0NvOEy9jQcw8d8Ct7AOYL2ofbc7K0
c5IIFClXjVi4tvPjisenoLcC8qevqZuk9qXG8UcWFPMKNBtwASA4NMJOspSsq2pELhh9cq3v2/sR
nUDTXTa9W+5EN7hKXcu9uGrOD/TvmCf5h942bRfLK0A9wpaP1rjkWn7CZSx2VHMzu6UfQaf9/Ws+
dxtCdxfAPyKF4ofL7iQ0eUKFZk0Cwu1aAVmJr//hbUjl0MIzGNfbD7fbMJL6aFyB/2tfjJxul+7j
g2rDLt4o3orPiy4p5Jw7wjRlPbih0XJdPylSFH01sBeWAPS41A4DaNf4atkaXonCnoczNs/S+/ks
/xFB9RC/NmVb/uj+7/prr2VFLTWMup9kyr//9L+OxqoxV/89jfX4ksff4pdfqKvrb/xJXZW1P2TO
G5A+KG/Co1zfxJ/cVUn6wwDaDuMORyUVR0r207+oq4Kk/wH3BrmcVVZMNc21cfyXiIcgm/wMsKmF
DY/FdqzK/4S9Kv9s6/+91cGQWAXn2VhURHwhxCqnh0g65YMcxuhbTEU45bRLpUY45GEuI9s+Nphp
T8EYJH6ZakZ66Gaq1VdRNympO6Zjjwd8nJniLgiqNPenvknSKyVPRuGKNiuEQ9sY2ixquweSqpze
rEHFGN8opMaUSDK3ZQ7SHvZLZCYZJqPyLBCpwpvNGPHqjYTlRRqzcvI7Iaqi7UjzLfEw9u2NrWQs
1bfICOtg08kWhuNSpJqD0+ZluHhaQAvAGfWxyg5WZORoKypBrPuFIBbLKyzD4m0IOm1a2VNFchdL
gvwQiHId0HsIxeJBqtWmxhK+VGiUGhqupVLMt98rea6jYCLq+TX7Z5kxyMhS3GzKahpYiWAiPKAn
HYVw+O+1stG1PBhcWsLC4JpWh5e9VleFsivNUXtLITPWW1WJpc6vynkcripJDMW1CyNLdqEpFQ/d
nOUv+igbzzX+vX1iy8Vct35cG81b1EZq52W10qmrCa8R00IuEv4bO3LZkxu1Hvy4Lzu0FKow7kVE
u5lRc9V+LwQViwm9jIIgtMkfeFw2fMrQ2pdxEW30REm/BKIQgBwcxUb51M/5mKNuYtT5Nmigjh35
pX743LaLhU+9QS/dg25TS/4UZmP0Y24Hs/YWSwgiNzET2omlEHf5XlQmcAn0lKRwfq0LavA0IhdF
1l6mehiFh7rrRfVVwWL8beiMHcDqb4JIe9qp6K3TW5ayfgbNb3dRUJglV7RYmbWbddm1W7Pq0gEl
Gjla+ZWNWLllIMbW4taDFFp3gjUilxFXuWx9HupFLGBENn2yzwMk5WnK4QEE7GkESN3P1CEbF1Nl
PcT13ID4yEMJM7yC61Bxq34K04fJEAprX41pHrtqXBflJlEqI/jejfrUP8pSVCsYImvJeIyWSBK/
VsUitpG9DFZLT7itFAkOX4T78K4f5LGY7aRJhPg6a/HGfpnzxQSgUaFiKH032nBuUbWZWvXBrGl5
30ViPsr3ohzOkicoWdvQ1RzLUTf+m70vaY4U19r+Kzfung4Q8+LbMOVgp+30UOXyhkiXbUACMYj5
178PruruTDKvefvuvog3OnrRUV0pBNLR0TnP4GRFTdGW7yTcbQPb5lKCvqytclAPKzNBOUxpAYt4
H5XUQv9WxgZsE7eoVNp/H2SjQiFSgW/dxDBEB/TRHEYbXM4Q8IlnDujFZEqvslKH7VfCFfSG2jYc
boZRFfwBoGH0LS11KlVUTWTl71QJRbOpYivX/RrUVwarYc7WaAb3uFhwgAVhNxrV0TaluHneaxBd
Z4VjyqUV7/sCukm+XMWVCocViCNdGaOcobXC8gaYHNXE7zk0Mgh7geGwLq/7CDrqXlgoRebBqkCq
6QTViKHnEsddwrZ6SDrdQ8OumjpoxtD12571sbnVYd7Nr/KWG9J1aUihtoXtvCVQ+Ql784dU6zWA
XxBuV+67JE/RB1PKjAYgdHaVDz0uy1yPZm91V5ZUJ6OXlAorAkmrlXGr9wi87whsXdJDtzEDRAGg
xhEoWSkGt3OUa8V6HGknTF/YNoBVVK5Naw0AQDm6vMik7j1koi1uwZ3uw+sMbe4YcOEuNUKfmabc
exUHwQTJUjxAfSSktCmDjkPRkzsc1pnsnrTQsag8C8qHmUDdUxDACKw2eu4H9LLRvs9EeZcVVp7t
5LiyMNEslccAbi8qbvip3ppeQxW52NlmPMou0KWS4YaZEkce5RJEXwqcabZTGxNIvxIt5IKkrGg7
v6/5lDKDc0I2RIiavGQgUnd+lY4dXOljMQpQcNloMGcojD65xUKI+usQ/28HDR2WP+tKrtdbRaE8
frJF37znUhFaPrabeDUrJYyupSHNaQ1jbZM1t4ClN/FTZ7ZWti7w1spHOzJs+A+PQ2qFH00Gknpg
dWUEcEOkJvaCrOkMLThpYGkylB+AjTdwWptzw7o8s1K1SXME4C2/6/xua2xjQLrccPPTQD/WHX5K
q0k6OWLuEoRsdrP9PTYaGGA5oqZ/Rh7jPeWaqoEVPwHW0h9iJfnRRmyUp2XWx6w59DmWoiNZgTUb
XuxZhVQa1BEHFPCgFWqEmgsOFzRCIUsNFUtQtx6Gq6USyGmCfj7gdGk4qkDFnEkZDzEg3dQbOOyu
1FW8hjvP6ihhu/uV7JxIeEwXmpMcCKA1qIhA3BoZl62T2YVHF8AdNeL3OPl2asR0wej3u2WzmNnl
6vecjsaaXXTQbUo42Kqxw6+trepBlxYSUX79qvs2GpbDVUTcaLHMenq7Oh90VmU1S14kFcGgql1e
S1brYBcslM1mTIDzMWYfq84BdEBrKf5cidbWAHSS7cC4RaWsuYWO0PevP9pp4fjP4bDscbsB6nDO
fAlFl4k+QUpl9LcMZRwG6EP7Cn2kr4e5/L0g+WkZ0M0Gyn2WH1OLA0YUQyuu8uRt5+sBZOW9/soA
wavxsrsMZY+l7uCMs/hrbtDJBAB50pdU5l3YgRmxmdSTjRrqDhG4ry/FdX9tB2ghlY55Y7pIRd1+
pcAYxXoQjzVA0PRpuXU/KzCdPYc6lbqO9l8LaZLcqPAc1q7G8P0VQ8FTQ5luKjAtGRheGA3EH6BH
kSzIBFtgdmlNxwh1wxJE7RooX+LTAOp18H5BdKGQYy/NhSLPhXB2Ot6sUCf3ZpGQaTx4hIOeXqK2
G+3Ge+Ohg4zNADy+skgRnxbLaaA5HXLWXuehXehxhSHpptrwTX5D/HGtbYqPCcmOPGa1XOSYkTOm
jwhiGCKbgcCtQTV99lptSiaXbSly+qDaxM8c+Ys3DT55Tpj3ZKPscfPy4SfAHJ1cdd8XmfiXJq1N
JwZwzgbIY7PoqvISvBQTV402iNY8CKF14UjQ5kN3HcRf37qBmEgMSRNvYedOkXT+so/HnUVaYWci
TRjGja/HoLhT1qjce/zwq669ONpp2ff3awZ2BV4yBBiGORu/aoE9gsk5YG9bqPzFDkQOwFMfNuS1
WYq056EPX/Tvoebt1pQNjdabGApciGsNcoFp44zYm6lD76Wd4kZuv0uCpabyhQB/OuzsO6ZpBURu
hWGF3/mK16yU7+26RFGw2NJ9uluSBrk4HvyxpqIZKPln8lNjO+SFjQTd0SAVLtziFpQv4MvBi88D
tETsH/9FHoD1KSPKIKGyCCLvabwrm9zuC6bjG2YPScZ83va+jbxuBFm6gbEcqRxNBYo8DvqlmH/p
m+KEmar4v0Lg6dBQGzJN0eJyWPZWIPVpwE1YwjSbWO2W9sWl/Xg81OygZmVsJPbkSTnpkBRoHIhP
I5ipINltumu67db/zdqZJNfAvEIEOrcmGpOQAgjWRkgOYGt2M52hGXAQ0WZKHaUfi5ipC3PEeBOA
CWZ7k6vi6essYLFpdAPwmhNKS/Ggd/lueCUKrlYwla/X/RKgZ4qis2CjQXAXXGgQ4bQzfXCW8gyV
jmYqaBgrM5JWYdy8m2q2idryGbed3q2zeMMhYgYMcnMQtVbiWlhsTSU/AEn9llkC6Iay2WUD/2dt
vs/QdPJssw/esXpIUW3BRtpN+jqNi1YCYDFA55Se/WLv6Zrul9RJLn0AFa8BFErsJXAoTz9AVTFh
t5GIHLCdnGwA1c0ECKfvFkr4F+5e4ElBhhGuULAIPDM1yiqJD7EAUq0N1ECJnbAIDP4aA9fpsaf+
Pt+k61J6FF2QwS2khaDDUpi6NNHjB5hlESpK7fHUJnewXPzUfoS1Ozxch+Drw2z6RKfLC4IGkBuH
89VESzVniYNBmkzWufYhDz+o9ZzpSw2D8/Bz8vvWLNOLWabpbal9tIG16q/L+2yb7yQXFczGHbxJ
T9/cRLdLr256NfNJARsKLuZkwIb68+kaSYYWuNeWfJjxQZcTIL07lNpuifXCww+54EtL5fxLTQX3
ya8W/TRF+0SQHWWzfTzmlWSrH0CnObwKt30vXZtK6aklqkZcelBTX8tA7qMbY9orwPJKbeYC7Okq
Sr7wPWdIoGlP4mFA0MTskSugC3A696FldkxC8tGTD/h7BGUuP4RidFkS36RS4jPA/+Qc2map4XFC
wEaxNjmFBtuQrCDTD9rzwnVqRv/7/UC4AkP2ixgQEpiliUNh8w46lx/8GfJb98gpvM/jNv4unvNn
BY5TlSu/Sm+ohX+9si8NDMkOWN0gVwP1X50N3MRwNi505QPlfqeSkb2Y1FPlHzkqY5IN0CC9quhu
6G+s5rlFDVvP3vNiM6g7El/pkrHwNBfWyMnDzHZzRqwMRu3kI0m/h8x0SyBt+nZps13YzBjE1iZX
EEM7czCC5FqfW5nyMQEEoivtnW0nNU0D52/zRv3qaQkocGlSaCZBIgpdZBhYzNaaSWmmRUn1EdP7
St9pxa2qLOGGL8QPdIrRjDIwHVySZx8RcMcs7rvko3P5hnyzBVjeboIWEXVqZ7qsjqMjWb6OGt56
yVXo0lbC2NNR/2lsNd9KxVgIMYwxxrZWqeb2mRvqEwrcrV9Nn13HUDX6hk4LABjewtK98CFPRp7+
/CiiyG0uWNTHH5MJySTAVRE32ZrQijKCHnysW8lbuiRfes/AJEGyB8Vd2HvOMtQM/Bgpquz3Ufpk
DngsSd3RlmEGWy1M7rz2ZsJcALgvgKDQtZ7fZ3peyAL591tT1GvQ7ty2e4pQd5W3BrK4nvwQVr0Q
oC/cVE+GnN9rWqlO4zi138iLDgE1OyhXFaSwclDNAEMcgvKR36CX5UYe2S2/2bNNYhMN9WrAZVXg
QCHDdPot7YazTqH2K4liV9fWqOnC3W/JY+k8XUECTGwMBdMwUPLnAGw10UCP1tih/2kAz1JuSY4q
cbEufOMBds4OCVK/emG38HiKlgL8+QRPh55dh9G0VJB1skNYIAUHntCLb0G0jL0WAveDh0ja460u
HfHnRZ3ZhGexx9KkTOlCdpj4BOQJzTu006C3r/ptjw+5tD1mHns4xWbDzXZkzUw1hqLkQfgAgBeg
5EG5+H58HLkj7yhEizUvR28vd8YDHbzwdblIfrZtZg8wfYWjkFAlSQk9VXZI5erbOJZ3Mh6iJWte
GhuzpG6tdw4Ue56/DkRncWg26BQ1jgbthQAvWmEHQvbN8EiiJR2j8zN6NsAsvNeq0Ucg4R0mYa3x
EbRLI3fR11JBRkE7FipTMeC7uVtjPb0s3eXOq6EYfDoqTai+IAmet1e6GriAkk9LqPX6a/6mELfa
iO2AhseUpvAHMWzrtb5qNvo7AS3Ucso3jcNjfqk+cB6gTp/EnGfJKZioRkMPdAOspG8We4GM9R5a
s7v0ipV7LK0JlmX7OsQCJ/Dk4oFzaQ8fvQpzFv4tpYnyMZ+Wd7jSrKvwGwQKfOVe2VY3lubWlZtD
0H/p8r406CxwxHkTqSVlB8okH/2YXULeoWS7FJ7OTrbZu50FitSqSW3a9PCJkbqSn4b3cmdDPpMR
B0REOci9Ya01wWL+eWnvHL/SWcRoseg+I7JpDk6SEV8ADPH17ry4e46HmMWEIR5suU/ZYWwcO4JX
DBxVfQpNK+LVj/kegtLQuNpB2xdh2Fovq5ksfb9ZdEiUsjVIzQ6KKBy9BTq0BNU3XIr0i5tjFiMA
gkhB7KYH+PiYDwMKhAKmtVMrTcCyPnsimy6AvcaNtU739h25X3jHS8tnlrjXaiUxNWOHqQ06fKPw
wuBOz9F93bJ9AugigH3FK5Iy9rCESb94xB1/3nnmkMMzPEnYQb9VAs1tIpzoYIpv6LoD4mQRQL3w
Nec39coeaCfH7FBE8lpXuDsU1VZAwfvr97k0yizQyLXQsxFrBg7fTmTe9G3mx+2Pr8eYFsTJ9f90
x1uzuNLnjdA5PpnFYldTqWNAdntQOhdceKezl9bnwj63ZvElyySDcGxCPRw92YLZkVAW8teldzaL
JDJIV2Oq0EOSvyngsyff+3TpmjU95FevbHqE44NesrJExUEPc5WDHijriSZjPcDA+7+QefyVTAF5
jHsV6new8529srIR2dAV9DAWdCfDH0iGfUtNnr5eBWdFoGkV4H6B0gMwkgRmHCdTkrpihHx+cpAH
UFkS5qh5siUJ/WGo0nVLwx2wXP7XI15cCcA8wtAR1Ungck9HxCUg6hMcoqQkLuss11Qfvh5gxi76
/eImlISG2zYambNQaCl5YyXIEwwdWhfrQbpLRt+sNqoO+257VRCI5PGArSaR3yQDsaa+riVfZd/N
4k11M2/5cnNxykcPNIuOBUAHI/T/DqhIuZ0qnLhYfT3ly0HwaITZSzUHtHUbxg6VF67gicaDeg1J
NVe+jgEmWtSYvRg6/h5tHgStqrVYLtFDJmpHazQAG2vX7CyvjHEtzg8Lc7u46wBmAogXMICztpDI
WSkDkoazRUXieRBgyUDRx4ffRf/NCOh2KeO9+LWOxpsFxgSqLwNwoYe8NzzYuzotUr2vp3QxVB2N
MNvZchxJgGQmh1STtyq/aYBz1dmwcIZcngYAxnhGqM/NKwjDJFpEw/hQlY+p+ZL8M2/b35tM/evn
59UCY5RE1tnxoUR6GPLMyQ04dunKwiQuv6m/R5mFJ55xKgNlchCUBwW5l2Td76ulBXZxOR9NZf7B
pdLWR0wl3ozP5bfScJRrBvCMif4YLP6gJwOHYIegV64tQNcuZU3QxoZslzz1rOZFj1oNoS6SJehA
6SAfGmYANwzIXEHYz4nVigT/dNVN9Xd4MiloZAApN3+XBXhRg9G8JCZ0lMRT2dtwB1lqxJ1Paaqr
T6B6ZO7wJJ4+6NERGY2KPWakfRGw0pmy0MFXvXGduPRb60PEAIyvKPgtCvF/5Id/w4H46Bt7h/rw
r3cOoOoA2sP7//v3Q97U8b8emrcDPyFATH/rFwFC1eFiisMdNhA66AVw7/qTAEHUP9DrRi1TB0AR
21nFcvjTu4v8AQk+1UYrfrr66wZ+7jf/AX8JWC+AUJEyoL+If/4J/QEjYTn8nVGhjIpHgNAiAjsk
2SfT1NPlwqE9DeWr5lseNwNk4nQ1hHQWMNcWpIJ40Ur8SmqHtmewwuzgfcczRQJtnxu9qu41W4oe
anXgaGpXOsy2nayqwd7WO5Z/6yohAbKYJAWHBWgr2K6Py5Z7iQaXF7jmydHQQf9UyBrqBEonsps6
kUX4w2xCoKwdmgCfAOfPsaxHVAcHTqRhxcPOaJq1ZIARVsCi01TBBBuKUmvydaMaw+DpICe065Q1
leFltobaqarzUdpaaVXr91DHyspbcMsL5qDY2RuJ01uwEg6qMlFRj5OKVnFlm05q/BmH5WE3iBH/
b2gD6N86ZdOasgSNJRhFrXq9VsEmGtpI9pDgNeaKG7lFfwLexNsNkVuAfFo1hG5izBIzgP9IrB0y
NS8bv5KsRGxqbUwrE5gj1gBdjC6uCr0G6Hy2awNqcSin22Ur+VWVkxztsGpMkLYXifEM3h4eux8S
6N2JoYJ3IGpTgm/NRi/y0slUPXyLIGMV4hELJJWSLlooe0BAx1hLZWbX11IFLPAuiQTklQw5722/
6PJeu6ei6tpraMjjAlLxtoAkk2723cZq5OowSlUVBWFHISOkdWalOqJpq9pTDZGZgZT2sbJqeaIM
bpioFaSQK5Kg9xFZFbsFkL4qdm2Rc2VNbWCqPVMOq0famfBWAsiZsm3PrTH1YJoytK7eNuVD1xpw
dMwAS6UuBO70Ah4JQu7Q4Fa6ODAA2ueBIRqDerLQRiWoWonUgU5E9VQmcQyl+1TY1Q6w5La/kwbS
8lsD9jPttR0XDWq+VSNzyBViVzjy2I6HhnPRO6EiQfq6sVgD4gSrAXVHZ9bVSmGCDD80URdYagFl
SpiDmcbPVkBlv1MARsfgODC8NNSprPmlTJLiQ0uIAjcwEfXs+6BqESgnDVcYdbRc7sUDcPAc9pTD
kABnF2U9DK/sIjLlHdT0iug91NOUbEVUlgJu7kU3/fo4hv3gy1HfQblPIl0M8S6DWYn+kmA+oMbH
lmowNxxN847ahS3nq6wfwW0qkcPpL0aRJqAFUV1h5trMQfSuA6kwpR6+rZ2wjFejkUbwX4wsMVkQ
FgnrMEwDl68C4mpDLtlPclSVuNoLRZjGpFYGBovWl9id+CFVhUIu0yyWuNgWxoBMP8ssBS64Vi4T
6ssUpts3vEQft3BtKNzBajRuTMUVDHcSc13COczwRyuDRC9eeVdIwyZhsgXFPEMqYNcOh1jsvMgP
66Ho/QxiSmrrDinJ2keoFcbkx0C5zu/0OqX5D1Mp7B8F4+Q2YkMFMr6s7USk7at49GV9KIarlHQw
QMUlPA8dTR8VmCOXRHV0YD6dGuwR27GALYeXsw21RTm1PdJh2yaSneSeyodW9lhrl82G12qTQNqr
kCA2JqlsH2ZamMMfCz5SeG+CIYEZCwUIeKskAMZJFG64OQkHmKjZVM9c6FpCdstSyuoH7S3euznY
QC9mbDaj08hSF19Vo97IiMt2jGsopSNL/ciCSi+UMO3sCq1WbQ1OGvYFWBe2CoMzvYjWUsSy3sE5
UgC0Csm8IB/GrtrmoyULTyc5LaC1MZA4sDNt1FKviQejWvVaXWqBXCrUujdgk9JeydXQmzehApGw
dTHWPTlIka6Pawq0AADiuWrtGCAg/Wps+678NsY9zYNxTLUOomxDmq64gj2w0xlpzZVuhGlbuAhH
MqrIpIHNlA6uFnR/UruFc2rHe/Y28F7ivtH2HPKhjSZwjggIMd+B8hVCInC0bWxjgobOS22nDBjA
hMXVU4S3U/idWaRWBDVLi5ogaltF/F4LI7Zumkwr9RvQgYpXhACablrdDOFNLaky36hjm2d+zbBe
nGJI7GxFI01J/RALztykkV23vmApgyowqB7cyfOCVwGNQBlcNbElwfwYZJObHB89dQfE/c4lwsJN
c4ir3HLLnEGbMud6HW4Nu7DA0SKF1nm2kqqSk+lYiV7E05juUqjW4uTFyZU4WULZeCszy+wdHKdp
6OWwV7uPQykpdkXcV+gGQM4TGkYMv+9KPAk/KBDjpSu4ypSg7SCq7gy0wt3bECrkcOsMwm5XWtJN
UTMvC8Rwc4QQdzm2B6vjne6kLIfKRRxRsFNIT/AKkLuMRdDntGLuWONi5hQysNluYaKcBMnLdLRR
ym1jFiSWgPMzkbLm1lRztlPVEk6DtOKWTh0kO1YaRKqUd68mn0xmRuiNtnElD2+dLCwJpsuisF66
gZvWNtVAtV8pfBSv4QiOPxyM6wEgpsKKW4ByRHEIFaiQXYfCir8XCQhfLjReaXSl2lkEHFIIY9QV
eKbYY41NeuG0Jgotm9KoW3HTQHa4CQY9A8QlklSpROElarLrejAKNYhQqIHMcJO37CaDgChfpeiZ
iitVULt/Tu2e8A8xaka2bTWpqwHMLrmMr1dmWWCN3Wj6kBfT+h20NY3SD61c0REjJ/3b0G6I6pOo
of1N02owCq7yuvoxqs3YBH0nf4Lk+CA2BiSwwdBTQKL0xqwgvT8yQgyUSIhWBaEspHw1NLJeraFU
aIEqR5JY88dchiE7V0Uc+bmA/57b1RJcHmNNkqPtoAl0rHKVJAk+V6QKn9qE9Z4R6VYcDFbM6isw
0VJQ/CQw23yphuYejDuw2la0AOt1rdgJQ8ThNcyaP5Pm/7s//Bvlta/uD77oDjVsgE8uD9Nf+X15
IH9MWTkskXR05qem+Z+XB1X+AzRRXCWhNw08F6L6X5cHCZxr6AiYIPLggoBuvoGc/y/2tPkH8KAA
w0yOwICe4Toy8/r90vv3k/3x9/VhspZDeQ+waDwMCqXyJ7v66LapRq1Kij6UHIPD3k7rcVlwecuR
q1c6MC8iTPt7nRnyphAc6kZCHZ9yO83eemKBFRZXAgrENqGeabESyegw5j5tDPRKslE4VkS4X+sI
HnoLjl8z1q+swQAGYp8D3whyLSJcFcbQrl0DNw8XvN7obmjFAyBMxFX7Svumtpk1+iDAZbIfSkPb
rFS02uJHmpHwrUqUXriJVqf5A+jACbkGwTLe6dDGdWRJjwY36+TyJuImcHBJVd/JkHKkzhhRnd+2
UZFZnStFmZztCAiOyRuOwjzfTqIA3FUlW5IcpsUS3Li71oYy51B3UAiNlfK6NkKp8WSmJuoPoHRp
tEpwOqZOga4G9zPKrNiLNb3bjdRsVKcq1C70VH3MpTXu92VzQ5JRAEMgOn5nQzj4PtPgKhE2VnRd
CVRdpTIMHSMB/FRugTnoZEmsYTfabPk4BnmfFh4YUXdSXtkbrYwrzWlgqOpUJHvoexm+AqWpXamq
tBmN+lA3MfEhxTquoiRFsiDVcEvHf+5VyHwHsQa6u9PbDJ09mqHFAI1aDaJrJQ4+5TuE/O3sSbNq
mQoQu/FKbyTkVCVz/3kA+f9NV2Eq2v5nWYXg/e29OtTvb/96wCt+F//KP/71qS/B38Wp2sL0O7/C
hWKof0xMSOAITZgYwzbwz3ABXuQfoC0CQTCJEoI6cVRrgBu4DZUMCLrgD1QEmb+ihfIHUAfA6QCh
CadwOMH8o1oDmcv9o9sAYRXYdsE/ybaAAZrVyMMUsqEw5Un2pt5cA3fVOlAioOuYYlXLD8zGNVjI
A3JAep1bMmoNt530vVTzVZzw0uFl6zL6bJfJQclNcM+Swsuy8QEGij448/sGEsjRQYFmbqmHgF0P
bp34fIROFjKyOHtQcLkomwKp7UeT3qXhFZFvjahxKxvk0eit1yQkaD/h6CUE8KZQZipbHREl8zLc
V9VBCqAQ56CoBwK2sbFkQBdjWI3179kA2wL8C/X7ODk0Y+nUFBrB9i5mb7piugLP3QnAa2uUV4b0
YVTKnaLdp1BaAAzXOtghv0V03fCu9ezKuOU1Hj/lOYT+qObwLnQggPWeSDFQYNoOcfMDql0uIeoL
uD2vuYEu6DqlnZMO+1bZ2cqTWeXQ0Pc1lFmkAVI9oMYlt5AoRHPxjoTXeghwBhjiUfdgpbcd3yRA
B+nDQ6HdofzhjJ0Fa2LFVfXGM6AuUeBuA7l4ZFqSz3KdOEYh+0poQdMeXr0psKqW6dvsTqjvArfB
ltsrnURu3kPA2JA9KrMgh1vlgIwItOZJCR04DbqSi9xBgo2a8iQebHpKxjyzuyc1+PXjd9FrT3Vk
K27eJCuz/RZZY1ChS4b20XMLCBEve3jrmeW2pfk3vf4ZwrHQtnNHrdDfJnTdh0bmESa9Fjn+pM5e
c015LkdQ680QRkCVdsMkHfTpjt2Cpn9lW+2Hpcc+Epuq2TDzKablnZp8N8P2vVdztyxDEKthgNEW
z2YIIdgqdUWLMJ47IQoTMJkJVFm4Wh06diGQiWpe33G/aJ61Aeo6kQENn9QrpcIZyKHA802+rLRQ
3Ri9m4KkgZ5D1EiBgzNSt8LoYIS006sbIqdunVZbO7tPSgC5dMhKUyhQxFd1A3zPpNIdvxYpOP2d
DOAP5BGfdW76uH7s0ib7FWL/o9rWtDn/PumnViGcoCY+AxoZSEfmcmxJj0SxHLRkH/HvMkwArBYn
EuwNUdK+imruN9HddPc5inl3v37+mJl82n04H3SqXh6lFxrjcS0TNdnrEXjCUAiBKnhSLghfzkCJ
56PMSuYFhUqBSjE1FBaC1qLI14fMlx4irYccExbdqDgdhzdE92opxSo2Hg3+ErYqLA0gVFK+0iHa
YNP+N3MHnW4iLk6xe9YtsPWetBUU//aNeG3rB6WgqDzeff1+ZxzQ31M/GmTWeYHilhi4QpI9pmjF
7uB3N+pV6HWqI72Q59HnsLFylgh8py2K80HV069qSJFtZMh99ka2sumtZu2GxJfNx4W5TT8zX7FI
dUH6BC0Gy3Y2TDVWTTeqA93/hic7LUpjnv2JvqwiyE4tQSwuLqTjEWfLdWBDOooWI1oUxdDidjDt
fQ0XJWx5z0Rq1MAmpUps+EcMPlEk1zLSLcoGQSLbsDCwfHuqXPCqdHK4eiy8jWnsr97GfJFXA5Ry
qpHu66CB8iAsSOD9foVi84MNuLaARcLOWuiuKZe27/H7mBbC0faVOEoXbYgxw/e8dO3n7h5CwKus
c/QdenyWK8OJGmr3S7pmczntz1h1PO4Mf6CnEYH4DsbtA2MLg7NVEygulJcXJQiXJjjDFSSFmUGK
BB+ckcfKxvm7tYv7hQ93abccT2aWNQkz16zYxBilnzumw3+Yr4C9bHR8Nbqf9NO46y4BLU9BKb92
6NGY895ySvXCMuqe7mNIxbRQ7of1JZxHYOINxdNxPyAYLsxyCjRfLE99Fu0o64wB7FO611aA6Gl+
tK2d3u0I8KTF/0KG89JpdjzBWdyDrpFMCuVzuAmLUq//d9J3C+tjbo7baeUIVS0ME6H2Qugb5Pac
SP+H8OQ/PxfyatAcwamaI3rayCrlkMh0TzcF2m8PfJOt8z2kaVGJB8s821jPyrd2zxZxKP9hh/81
8udOPNrhWg15QVjy0D1ZKQG/Ux51+HdfSfcSgFlyAP0zCh7Vj9D/erWc4gU+5wutGQVXGRllrzOB
xmiSmbIlI9lnkMNWu2dTfdej3ElIBdegRWjPhY8IhUToX8C/AZqQc85CAT/FCldauge28kMJGC7V
0EYGfxdiTOONioaMF/0c1lW/lJdcCNknA88WqQpluaHXc7rn7XDXGXCvQUaI1t87i8ZtZKionoZ+
noT5JgOYL+3pDuWMdSPtB7GEh7yUKJw8y+wwlSEw1WkJXkL0Da9AgD4xrplbgQoDAWZxN5HjloLQ
peP0ZMzZcUpjox1U6BztP+HeMHAxQRSTgKc1nybz7lD38wBaMYNHImdY1m24kD8QiFZCt3BSFjqD
/3GdFpO4ZPI5fJJ6gkGWu3by695PdcdCKuHJSyfmhbiEMWFNAD9jyAPO0YAFQesOHi1IjQoojElD
oKBjJ8low+WYevaS5rYTl+FeztWNPD5zgntP1btjWmyjtHzVYKEXs+9qpAY1/fn1ppuh+rDrgIEE
j8KAvZ0CINGcqDioFgxtwIBDhS2DeU0Hry3NG23cqmMO32DV+D5Y6gZVQh8MzVdcPbfoYHrQHXQL
rVjnebkZpcFTavjjDtQbGWTxkv4qieAzV0n6KkqlpZxnOjRODpXpiScVSQTFyfN02tlH0akIBz3C
Ld64myTEo3U6EWA+D055Uarp7MScDTVLdYy0qoguNOOuG7NbWd11LHVMrJi8blEbtSAWpi8dmWdx
aTbkLMvhRkmTZJpd3zxbRYT2cOwD/FfG2cZs6wM1VI8AqACR663asVcy1i7kZ9yeapvOXHIoON+s
BsCe0ElHcccwJujR6bs2qxFh0jbVu5B9WDZA50R6YdDJg4jaB+/fOlBnkfHaTZo6lbri9kff6muF
jo4dQ0jcSCAZCQ2AScZy9fW6neloYN3Onmz2aUyLR6kMvMqdLFl7M6u2pTVcdWN7gyaVU8I2cLBu
B8vaqKmyN6xq3UPtgll86XOdRXNDQ98HEF8U2wAHmucCQ6hBas601DvF3HTNT2Gye12DkL0GnX8w
nwFthtVR5pghGFKjfFVnkZ9IyXOedEtPcrZwoCYCzA90huDzAJH32cIpcsrRH6y7u7jVAi0C4KeO
ZVduXwX43sygTptBLgee7ddTob2H1F3T6NcUhei6H92Yad7CFzo7z2cPNEujw0KWiNEX3d0kRKx/
L/doFXjtGkRLsCcmct7o5kG6IvdW5X499NKrmCXXVRxTGoZld2fpz02vu1mBIl2//3qQ88PzdH4a
KrbHcahDA7Fn5M/5MXcylsgAnYGuc4j2P1gSIVCV/sKoZ9FvNuospQYUkY6xhlEnRZ7hHcsJ6lWK
a3+Lt0uR9nxtn6yoqYZ8PEGuNk0PT4nurutHCOm+WtnCKzy7BM3mMks/hKS0dmGK7q7J76CGikod
+BLsFkKjS29tYUXMXaPRM0uIqeKt/Q9pZ9obN3Kt4V9EgPvylWSv2lqSJdn6Qtgemfu+89ffh57c
uEU1xEkCJMgAGeh0VZ0qVp3zLjXwST3fIZ2ClCkOrp5dYo99VThO4sBk/HyxLo7PoNYOG8AE+Df/
qrMvVd9I4RCrETsgqe0Gg7q8Ftyy/9oaa3oDF8d3FmlxGpq6bzRilsybH85iRNlH+2suQ34+nguf
AzLiLMzijMGJL8DaN+5Pc7lhcptTh2Y+u3omRCVoqI1fJac98NL7scb2Xw29OE2ybkqmtGOE6s5r
0KdV/WOk/lLx5ZE3ydY8hU7o7yaujR5UC6P7DiBI7f4BXfLipjibgsXZgs5nWLfzmsZD5STid7Uf
1g7OeV+9u+DM24JOr0qrV4YSv9gWeqDHiPP+PliEnwXSYrNAnfJrdkBYp/Yql1PnT7R5wGdJ2tVj
OoJ76E/w6fAfbDaGYewCSGUD6iVF1YJmRkF6AMoU5XstiLatFm4VYzp2mucaQ+GO/TcUgGicpBt1
eEzw8Q4nNK3MH+r4lNCuAAtqx6N4NVn5c9ry8h/qjUBpXGyxLcQ56BSkdBQwqwyn1ay5eFqeTeVi
B47N/3+DeqeDl9jumj2NU7d4+Ad6m2vLttiDpSEacaTl8xkz82+24f38Xq5Sd9Zm+08JkPMF6H2W
LPYictdNADakP2Fh7/it/qWJMdcMVz/ja8NabLwKEeZ8EvkKJBj1mSoScCY8QHUb2RJ+mqtMwI/F
h8W4Fhus74DgShjXniDLyU75UN/nr8OV8lDTCErs3ypwLpw66dvK2bYyzrkBe74PEmR16a9n8/KB
Cg73076DwkpHSnOiDd/ylW/DQuP2w/oteQOqFZs+egzzvDYHFLKc2Gk2wb65+QcuJ2tjm///sz2e
dNpUyAqxuu0U/qsOp9tjyHTG7j+It7LtlrREFOMTXW1/H9aztb2y1w8zbwpX2FVXvjkdPjkszcXx
Ffng4UKPdMFq5bnTdyWHCs9sWyhCp+qLlxnFV2f19vNsWTk0l25Kaan1uclr+STE0k3V6m6hm7Zp
rUS5fMX8c3yZiyOlFShgDb9zhFU7Yh4ib4a9tYkPU0JaIkwwq1usEbUuPK3enSzm4mTxgkxtEOvu
T+Wv9DbdpPLWx9hD/9qeYLi8GCdprV918aVwNszFEQNpoqqHnA/eb7nnkxW4s2cTygv7BL0bRFLk
YCNtip0lreo/zn96mT4aouUokKGOIkuLsRZmKLdF23SnOBhcGRIjnAF7qLYgt21kHO2RYvXnqaNf
yh2NiKC/JEP9oMmS5QGwPHHoT2PLSdqPOGxbXwwRW9DsDRCPnVSZMxi4Ascg+2LZSavr1MKtWz2o
qbSBI4Gcu7brenlrgDAc8xsz9W0rHI8WVtEN97/Go3BnWHaZYUEl4WzKixjjhY2ORHlYI8kq6Ud0
xanhWls9vO5ohsKEcDXpq64C6NEpharfA/kxifea8Fwqj/54JbSZ62FjXtbBtkngDI6em+qKLeKe
sq9C+Riaup30sdu2jyHlYT3XXAEkemoqtmT1d2qzUlS7PItYX8qUr/jvYuFoyaVVURjdqQalkftv
bZY6Bs7Dny/WpduepqoIWplgSz/0x8VaC9qgFbtTFmS2lxi4sK+K/c3XuQ8peBZjcYKlQ90YZUWM
9giL5NDdYVfmArqYdtox39KpXTWguvQ5OB/V4lYUJE3aqhMRZ91Kf6+49GW4FwW31TG8Uw6fT+GC
RPv3h47K4oxbpNz+oeWtY3swjAaPhpo6u4ri6dwFwowNCZkd8LK17+r8nf4wnWfhFt86C290vyn5
9gSHWRHSO/gHa9fs1qWd5YvJcRZpcU8vZT3whppI9YazY1PeeMcUz+Ta7nfSPnj0b6ybGIONje6q
NtAbZ1YczCc30lc7exd/CTU66riUD6k1Mydn33e1LNPakrPuJES8EYBgRfrKdvvYfeVaNmO8/hVi
2RMaY6vJvLrqTgbITWg515PWOJkHH8Fwcwmopkd/amK2o3JlD158+p2HXpQ8WEyfunPOVt8kX0o0
natN+awg1B9sZ7lyYYfZPYYWbqYe5f3q1/DSxwkyKZ8HIHj4ESwOGhh0eMTVdXfSbxp0carT+IRB
erAt9uLPEn9sZdO8hm72ZH35fN9cPODgGGNNoOpzlr1f0xKrdCGI+Ux0U+AW/VuniTy1wrXJvXRV
0yVqu6iTz9jixeSaFebJQdL1pwhTRm3UsMEAXQ/ITpdg4YUG7ubYRIaDK6bJo78qM3JplIwRP7bf
KolLrq5Z1RNaoxIVBYr5Kgz7CNVIB01rGo0NXuDJKxWTl89ndr41LU+Is5hLAfjEszwvmmc2kCw+
Zrh9jIZjNZiwGCuPioujU1HFlPEPAmW1yB0YL41slmo/V4cl7VoyHr3h7fPBAHy8MBy2JSrkaBSa
4hLDRfE9FDKITqcsxZ8n8G6qYkKyaiwdeTSei+YFB4NNrD4U1KLjqD4lYLJ9fJy8EAn8XNuWYDZ6
HdYB+Ogmeg7yOy8Qb3XxGtQLmKlxLwvFF2tElx/qmVtLwIz1zonSEKRjLd20qgLeD0xGFW+nuNrr
1YM2QcGgMmMamR1AuI54UE11A9r6N8LblvvCtrJNOYhOnqL1wR2rGww7HN5q+THqfnjCQQvDnRAq
V5J6BxB8hlq7Q6JvVKgflYz7cyHt/N6wg+C6Gv3nXsOyFJMgruUIAaVOPgV7MmKXWuJeAWgohLty
zG0fKFvCBUjVcnx6RKfRH7wOzGQnh3bWxDs6d3DE3lodK1bDclO1fWqbX2au3IQ1tkTGa9FmTiiO
X6ZUe8qD0Y4xVLWjINrgnbNTGh37oYduQEisHm0/Vg5FZW4KYTfp3bXM2SjNcPW8sStV2BjJt8rL
bvJWfo2NEH5qtTf5XwRUHWbUthp4JFP2IMEziWH9ZIiIiATKU2wKe/0+S/TdEOluYqBEUaAPWYyO
3GCMB+UdRzGKN/C0fGxBW97NdQvNFIM8cISuqAf7ATtCP4jAfrwKqbz35X4zeQVV6+LQ6t+C1nTk
VNkI5eM0iC9+3t0k8QMdnCDyKNG27qip9mj0boz5k6WEJw4VUkEW7mBX7cUxuC1CEU6p6AzcYmrm
1PRNO5X2ogzZLX1Oq/opL9ONYcV24v0s+/tBnbaqF9yOab2ZotpG9e2u1JqbJjW3EcHCaRZBaHbB
3Pgyvktj64gtPucyJpXwCJPxNTPGXd0WGyHpd5X8s0UxwYBckERfzMTalQK25EZ3XfnSzIzBA611
sh54X4Y3vfINW6K7zFC3dLGcVEOrxIqdssudItWBCte2Gn71U89uPUyJjd4pzGoHl88d4ge/la4S
rdrhTWRXEZYS2uDt8iR0y0TYGYq/7YfqraoyiLARFMGnWHjQ8aRVjWd99h6Twk1dt05iFDt8qw7Q
X12p9cD5+xvBjA7JDGJWsuZbFghHb9CeJ+hjqnJXRftkuh+kp9b8KUb4JyXxDe5qP/22RXVFO1QK
LLEQJw1TdnLomPDqpEy4HiR4yWL2NQ2fh6w9JaK0bTrDLhPUgfX6GWLimzxaNgRNuo0sSBptEgmO
syIdJiN7E6ts16j1TT/2BxmRAxX+WtWoe2vMdh4wxtnLu0w2lnbstRczuJGlBvok3uxvkvoWRN8s
1PRMoT0kuQjLDAZmV+44HEk1GaKnv4tLakth9SL3I0hFULTcMbxQENyUlFN1vLES5as+/uj0jaX8
hHy4y/PEyb3mYfB9Fze5jWIkdq3jWMrbLVK+pzA3U2PaDup9A8KiyHJXS9AGzyRKxfT8O9OtRhHo
ICJb91OxG7WbKOi3vQY9xQuu+O1BcIwQ7DXjayko3CnzATUHtqg9mPkhL3JeaJRGqzhARh+vtunW
4zQwah5GqYhp/F+CfsqAnQZ546KEcaOrd5hZpa9+t23Ft6YQDxW4mtLA+zW6UcsrvT3ow0k3n3V6
55OVbmC3AY+l1t0fJWWA9JtuYjLXM+Ot3N+nxcmvnhph66Gt3yh3YnmtQ/Kbsq0f/jVY3wf/Noxu
o/hVQvtNzZ6z5HsjqDbO3HYrfw2nlgFdBeqbJaIX/V03nyrvS1xRLEGOuJPvQjE/hL5iJ2XjyK35
0HLQmDV0+kJnLz17Ouy7THT6srUNSi3orW7EsH2M2XVpmruZgl3VN9W7iYQSfectVnF23GRu7KlO
ZHR0zpVNG4N1FlvOrwas87Uq0kTgK5wTMUT+RM9T6LPeNpOjnZWLriHcI3oOp8jR+3wvtdF1xIbN
4gBbu0cvkjeqkNxS2TgYcvwiybxVmd681Lf46zlwAjYB/c/eOmYVnl4JoO5ceZ5mwfrqaRgRE1C6
g9E+jTVohlG+QizBmYLO7g2exAYGTeb3TD96+bM3fE3R2hamnz0qR0JynTSnZAyg8UagvDde4L8q
UCg1vnlq/ezF5de6Gl1/HOymrHdS9C0uX620BtXTPOvldQY5kXc9JY7QNtqHdBB3GIo9W8yRyPEJ
Bdz21ddemdBq0G/VXv3GLW7T8tpWovt8fJnaxi6p0stG+4gWqhsG2rVqQZXI490kF3bRBo5eZtCS
um1cwPUdrYMnKUfRbI6JctB0dGbKwoF2vhkN/64qH4TSPHZQ0bvkqz89tsD+i5JjApw+rrJ4nISb
idkzxORWoIVmwm416GtzgwI8UpXmVhmNrSXeBIFvp2KJ13jvND4sV/lGGY4xuPLsa4DQQ6kerPrY
q3cYRNqW/NhUt4U4OJBpOQBHFuo+x5kQCSanLiwnVZTD1N0PfrDPwtYOxGMsZkzJg2r6u0jKXRKk
Z9idLN9YESldR3bptddtTH5ZE2gNbTfqkpMhHoHgosIHWsfjOYWkMn0ZKvGoZtoxtnBlNOR9oMHA
6JxiUg+i2boKfBKI8M4oexsgU26CfXoAP8oKX6T0ZYxrR2l/TBOCZULjerV2kOO7NKdtU8bPZkHJ
dcgBzxx7XkZFXfBvodfa67gW0HlsvZ3uw2gJ/gpok8xUT8l4GnJxE1s/YulBblXHE4C4tLAMjJSM
ontejHbqX0nFky4Mbu5fawngY9M4tDLMAn73gP4CzGpb7W6COnf87DpVgyeMXHAACY+C/HUY1Kuo
VTc1vZpCKfZx4DtG/UMNkp3QBQ9V+6zBJPXC/KkO9H0bCgcPQAWk4k3uDadInrZaF21kNT526Y/2
RfnZSuz+YXTiJN36Vr8T+68T4kVyUSNo4DNx92rjX7VGvPOS5NB31Q8fjIgpR9tY/Kn2yabjdjJ4
+RHlElZ+7mcU+67yboeQKq68UzlGtcbfFXwAEy12cmOyk/CtsLhXqPtofNSq1E7SlnbSg6c+ldm0
43axa6Y3UbgWg8k2RuMW/Mam7OEvGj5m8PlPP2i3gRFc1/J4lHT+bT24RU7fiY0feYnaddvcwuZ5
SRXTbmbPxrK+6ge6nNzCsrFyUj8+hKNs54Hh9pjAhjz8tSyz0ci1BzndQki0MYa0Tc4GOcucqSs2
WWxtvKyG/qhsiuB1GuEAK95xjBpXHgs3FCAVQT6uCo2q616pzIOg/BBA0SiBuu3QhehFpAy4PWI6
ss3mul3/2oIlMzgE0qxyFKV26uhO476Vj2+m+F0SHs3J2EbBzagCklI0EjNz8ggnw3Eftlcilp7G
/A6QK8cLEGNSTuV044t4spr4l7J8qrjPWsv2/OG2V2nc6f6NBp0r649J96PvnoNW41796AU3A67d
jfmXruxqZP9zyR0gMfulZQvhVSpBbTGkHXxxp82NfWQUN3CftrAGsGDtd2rTogohcML0timOtgW9
sgt+lkxI0D2NyG0Zt3lJzkxieKARzEfQ/BUWgSN33HlQj4njaYsXrRP7/guCDLxVzI3fqntkx+wa
5mJSxE4W0OzwEAQoTFoEjRugC1F5KLokrOiQ820q3BjgKX8XzZIXmOu2V6vXud8hvys48oC4HSXA
fBC49nLUjOomnZSNqT222WCL/ovec6FT+qMif5mSn4n1XWy+ZD5sGpU6XvrGMbURlbshFQ+Tp7lx
1ri+dozSiiRmQfACnRqq/AnPMEPecoXNwrVK+6VCkYEfjz4/GDG3nB+sZ4UipZPUCIhAf8pZ7B5b
3CF5gqx8iCbPriPpKuuOVlttx/ihboedLAtu4dd2OGbNWt3h0tP4/JcsWhvNJECe1wywH+q2TPtt
JEVb0OI/fTLFF0Q4Uc1VTfEzGYQnMHjbdDSvjVLde5ph5560//wVfXFeDAy7NJyZ5krI+3mJNSsY
+EE81BNkLKRvXfr8eYCLVVCK1SLOfri6QKt+H2G0QFlio9ufBumap5pTHmf/ea+7im41Z70ttpCA
+rvqik6YCn0bcOYHs/SwS3FQ7UVwClKzm0bzEPDKRmIDTXTBEXl1CNOz3H1Xyn3gTy4eCxR7eIaX
3lUv8l3KLFuMjqEl7pocSqOEVOqE4/RIicHPaTNkGAcG4n7y/X2lQ3XjG8X+dqMhRZQiO0QgoLIm
v4p6a7MykZeWyhRR0pLBJBryh3JHnDRSUjIw9TXGaa4hRfB9dbwvMyh++g6lob9aKyr/9spclozO
g84/6mzf1FYb+D121qckDA+d0ti6fpDTI55HknAXx56LLfK2TjsOhgSwneFaHOM5Ip9e/RBNx2Dk
ro5ZsO7Zorcz2i8rc3KponX+8xbbulZ4zRrh1J9mUhRoYdUxrqSrDve07hjcSo7mlJmNb/JacXQt
7mITB6KX5S0XvFNVfkkhzxZjeKPHyjHP10AxHyMZKgVY6oSAlWettPcLUPSTgAxQRIU7v0O2w9fT
TaE2u7rQV/oHHxuCcyDCcAiIBv/0PlBYVr1maJTSRV5e8MwwmXYnGIFtpdmVfEgkf/f54n3M5/cB
F3MY5QlFvZqAXjs5FdCtXO1XTrd5ct5nLyHALP3uYqnikutQquJUpSkhND3iz+NK2KGFhpxXiOSQ
JgxrZ/t8ln2IxxphFy8awN4XNWXsq2O5kqx2hnD0mxA9Kt42PwdXuq5pbcWgYiBjK68KRTJHopC/
6gz78ePCgC1MpUSMGcHmLg5bTZBNb0JU5qSV93VMwU16Nf5Dd5j5hH0XZNkRKSYjFGludYAqopMA
kRQresrXAjhC23qaoKZJIJ/jjeVKh89T5kIzZg4NMHvu96AHudgNkuIbla/p7QmnaLtTpgc/rzdG
KbpS1+wxMrdzo4K4jG4/HMWV2JfyFSd3hGM1aEB8Wd5vEF0bdYGLTneCz2/fCLa21/YzgWN22ou/
reOqLiXvWbwla81qhUT1O59mJZp9ZvtjLOCeW4GdYDzNtXL7+fAuZY5isFNUHH+whV6kblVCcS8E
qT2ZOeWcx1A4dmvcv0tH2XkIeTGBnSl0gkcIYbiyrOK2SXdhRp93WGvZfWwMzDuQS56EXR0U70WW
4KqTQQ41uxPqC874PdumO2knJXbqUqBc0d69lBXnseZj9ewDqbdWn6MP3Z1QdHS9MnK7/tvnK3MB
lvJ+OIvEy/rGNM2eEOL96KCkaAMRwc6Nb7GdPKj7NT7z/OeWhxhqqxIeTKqschV9P6ImKdrY8wCl
qDtErvczmTD4B/gl5DYuxcEqjFshdxppEUdMKRxb02/YIKXhuSNvbacXC8gnfm34TP8aDzwmHU6x
lflcC7xYMsGoR1nrIAw07oR8Q32oZN1pDvUu3I13ug18H5H8nzN48R+gTj926VlM88+oF4sZl1Py
N8bVuxlYSnq5gV1I85I6oqM6o4LV4by2I3MBrpfDtDhScQ1h5W3lbf4NbWcweberJ+ulzz8+cbOX
3izUunwIjImkIiJBT5/+AndlHt4UtgEiTYZj3CPaMa/FLjiYVBG+/wMrlEuH3Vn4pfKSWlTIZ45h
f8pQhhA2eKlfYdwqPHQoUv4ct80G//ZbqnU/ihusTlcS4mLGk+3z41DhlbK4+hSTObXeDKWjJTr+
tlNSBExG5y+2LNmJLTnm1tqheLilqLaeE5d3wln8OWHPzpAi86egKdgJ/TGO953bHZQXYz/TKsCL
yNfdZq572skuX7keXT5ZzgIvtqAxiDkONGx19DyqQzpj7Lg4Z1fIrO6Gm39AsL24zGcBF1tvEvOm
aVsC5r8UxRUyW73nduQy1A090U53pYdmo2/Lx38gZzDjBj6ca2exFzuvKXytUktmWbmjTehWJwiQ
N/I3bddf+w51jHptdi99UpE7+/+00uej4GxZIWB5kpcwWIpe1Ed31pX1U9unu5nJ9q3aCLvUd9ev
gBce3JwwZ2EXX/KiQbRv6Ag7Uz7kTbjhtb2djlim7DzHWHOjvbSi8Dxm40OghLT63w/SkiA7UqwE
RnHQtu2OK9GNtUmvzevZiDY4Gm5yTWnUHR9W9uylQ5zvOwagooic6hK+0WBaCCGRuNMd1Xdai46h
OvpbZ4JQGb/1W+UXrXHA+sVuVY9hvqcsE0njmsQdn8AfDB81jYVt46I7mWp+L2jqzkBFzc+yverL
TtSrbj339o1sq8V8PDt9a9GKXhn+pWvHrHXN8wa2hLq8rlFsqzMoKVw7gBwe+x0dHsO322/SfQ/s
HsnIe/qHq1/OSxl9HnWembOMjvs2kvFj6wDIStvyIX8NyOTgJXie2S/TU+wi+EGh/n8c6yLFirr3
VTknau9oll0d2gplLafbB7/ADOCVcvREW4ggnX0e92KGnU3xvARng51qqU5Fj5d3n9CKomWkGrsW
tKpId+TzSGuLufj+tBqOzgZYpJOkXDfDs9C+fv73L8CpyZKzoSw+MPnkx03dEoAK/LX5S3ERNaAl
YNNVmP3ls1fhWyyuLNvaoBbfFtOPvajPiKlbjzrbMqKp+/mwLi4QdcuZz46UwfKx6+u+YKZp2Z1Q
ThUqHZzCU1BcK9ROP49z8UTVNLQnoZkqorR8daZJSM9+7Ofpg5B82+7CJxDHXFGd6Q2V87VatXzp
fDkLt/hIemgldbFMOO8GcYK9f/Sv04PkNA6SXra+kuUXt/RZsMVXEfupQtCLeWxhZVvlD83a1Lm7
MoGXLr1nE7ikmLS9J6PCShAMqY81CjbDERlWLrLayk66eKPROPp5ocPb1pZG5V0jCXGhAlqcC4Ld
oXicL3GDIzkRVMdwtd5ygczCzjqLt9hZgj/1+KryLdDTk0K7qFJORiPZcX6ll08ijZ1M17aC+Npy
11mZ1Msr92eoiw2WyZogobw+D1Xf6Yndvkr72Qa+2uDxfW09x5hjrPHKfrtqf/j2nY13kZuGUGDQ
MoKG9V5LSElXYL5ER9mGt91WwqU3cYcX62E2wBu3ygZcA18++Wtxm2yKJ9/V1vJqbQoWyVt1SHQC
Q+qAPHeuuMncchfcFS+l220kpzrSXv82/He789/TvizLjH5lhnoAcWIGbnaHzJ21U5pjeW1ux6u1
s+DiIarzHAOIzzXnd7qffYOMWrIiVex4+he/+oh+rPewkkWXbsVIzvw7wvwLziKYPkLdvchweI9e
6046GxhqD51THqQbcNuUml4+j3jpwjgTQIDcqtRllwVt5Bw1yvZic0JbUHXqBipkcEyK5BbZC5wD
JG9ln3zU6aRceR5wkbJSE0QZl9fmJPuxO9sPZDIASjYPqCK1yOyxqa+GEfhALFmbaACMwGN7KnH8
rMf7qcn2UtbfJBb6H+HQoSKuRmjLhc/JdFTS4T5Phis/ra9DGj4DaDhNEHeYnyFHvZbtl5Id3WQk
TOGs8lBdXIMkhOwLQewZx4AfBV6lo/BUqIrz+fLMW2a5wc+jLPKh0wVlGrShOekh2qNeXAFBPWi+
1znSJN5qxW0RABbMp5Uy2qWwBgrQwJRAY+Mo9D4Ng9ooPN7/7anHYSxNePBGyq0eD4egDJy4vqk0
7Uamlr+SHAuH4b9r2dzhsawRDdG0PjxfWqVofDVpTg2ndgTCT8wNEdBMjx2uIP1IfSREQZkEfve9
l/IYfWT5Tuv9zVSH2zGkNoUXO+kA/EiKXSExNpVn3H++InN+LlfE4K2BzxJVzQ9A9QEx41xT6+aE
ucEN8iO9+EvHUVpVYcB5P5B5XsmAS9eq83jy+6WQhQYB3bRtTmXxs424IaaQHAA2K97azf7S6XYe
aZHRZht6iVkwMkt/SPsXcVo53C4dNQYNA8lAjX/2xXo/krKII+BLjMTEdhYrIBsZuK3cYhkdgWKS
Qet9vlKXdihCvxRN2Z8miv3v4zXFGGGsMTUnrQNdVz+a3jEqfnwe40ILxKRKT4uOcc0cicWggkJS
EZys21MTvuo4gQx+81gCMB4SaTel3l2jXEUN+tjWsHbf/piIRNYtpFZ+d0CWheEiGXy0nrr25BuR
4+myG6fSnRyCO6OM30bVXjDNn5+P9mMuvg+5OLu1UoCA0rV0JSZqCANIs4nr3Pi9X2PVXbjIEcnA
H/M3CgJexvu1q5HnMtpigOp5tL62u/im4YKPR/1xnan1MU3eh1rcGcux9UJtIlQlnRrEsKQRuzvw
tZ9P3YVXy/swi/thp3odFi2EER6TL7XNi/nKcvptfmhPXIRXDo21MS0Wqq48kf/07amrviYVStcH
sSlWRrQWY5H5g6eFSaQQQybfRrCIIqgOKzRXdvGF1/K7iVvSZMR6qgqjY+L6++p6UrkV5Tv9CxJK
QOSoZc3M8X6z5kZ+cXP9yb/ZPu38HoZRlCqb8+Ayy9ipoW/LibcNUTVQPa72pbaTFent8wy5PJ+W
hf8aVm4fSmiWb6mRCQDtNAy8kuI3w6ud1vzr8yAfz3gmk7YCHoEWyrxLWEEnFkreD7+D/EqKq8Z6
/t/+/mIzGU0WRWPECeHhcjhqL3K5JuZ5cWXORrDYR6E4WFMoMIKwPFXAkYs0c7ADbvNXSwCGTfP5
8xFdEIJ4P2WLvWROmSJrGUMC5zhy/9pw7QEcnLjTb1wLSonttC3uw3UK6cXj9myoix2Gc4M3oIbd
ngBf56A5t94v/6q7S7aeK38hbtps0MDcYJO0srUvH1Z/IhuLWnkwtvixhIw5OtS6jeteekx36hdt
V3s7buLb4dt/MckGrR7TAheCe/BiVTsL6zLLK9pT3gAEl6HllgUA3e42lIO9NL6N1DGzCXlCAUmd
GTMoAC1X6EkZAw5YRrAmN7LYjIA1wMhRzaWijZvmh31Sy6KAiJuh3dIEc9R4suP0NVsTPVwLstgs
XoUbWeqb2u00ZE6Q+OAIHkdvTaprLcpiahXItNmsP3o7SohE1z+RzXMSuuOfr+DiYPkwYYtdEiSi
FzCf2i22MngTYtXevPznESRkWbGYmBdkeZ2rJalTg2LUbos2AohuubHZ/mefzd+DOA8xD/Ls9e2L
4ggadNJuG+XZgMjYPZn9r/9tFPNqnYUILRzQAO5rt2L4GCUvZbtWEFkcGh/GsEgqiHe9Npaidtse
1ePkDo9j7kgAA2leclh+BxqDLeVGgdKzMnnLq/CHyItEG7U8Ny1B0m6Nxprpaej3i573VepHW+k1
XDK1pwTTA9vrzbe6W9MvuJTm52u3SEAK01k8jYzbl77IyUlXwHrFK1CWS0l+HmNxIIcebN0OKuRt
UN4F1pcqX9N5+I2yOHtd/p5D8lvGSwW8mrFM8skTlbwGT3vLS1971L6ixrHDteEH1juR0/6UjvA8
7fSRxk67+viWSb3PYi+yX07UMtJGT7vlFHKqA/Y7bnXVfh3d1A02a/q7l6byfKCLfdAj8RE1IcHS
+IXXlZ1C0/t8py2Lzx/mcrETQj8TI6xVtFuEsDaVtadycd/tVbZB2u0QNLFOa9/NtUEtdkAF4B0c
NAe63oDTYFRjvft8UGsRFlkuClYjAilk2vyK3RXaQrAiDH3p/DhfmEWO52mjF4nHwqjjnR+UdtLo
my4A26Rba83qS1v2TyhTXNwyTIC2rSLPoXYwoYFSOSj3Zgdj48u2D85CJO/acNu2288ncS3u4nLf
4WKbiRqJYcXICafRNg1UOxHEzf8WZt5vZ0d9MOYdakLsZY1ro4eYeA2JOoualXN3bTTK+zCdhItb
njOLEYZhXtLaPgJzw8paXc47RFO4VJkI8yymDEsxs/cw4rytm9yJ5bdgzaZ9TquPh8+fAIvJqpuM
74Tl67cGOuuICzljo+8ZzaYOElceOrdKo2MnrGyny8n+J+pi7jyjUJO+Jmqdn3iSoTGYIvTe250f
7j9Phnnrfza+eYLPkqFXNLmwMiZQ7LT7sLjvxHgz+Z3rc7dv5bvPgy3fzP86+v6Ma86Zs2i1mGlJ
YRENXzjTydItfZGtlNo0EoKNXLmym70iML7W2J6nazlIA4jnLGoOWnF5iy8rr45ShekUJHvcqBts
jYFixLa/E+k/+YL7D54ql9L/PObiRMTlr8lKmZgaTzPTdNRNjMsTnoGu/DV48GzI19oBBdyVKb6U
r+dhF8dkWEHKbRLClv13tbD2GZT1gLWMk+w26EM3bPH1NevDf7GwtNd1ut6z2e5yH05DVQq+8Hu0
/m2Fy3XEQxTmsevdZdUzx8zVejHpUuqex1xsTSP3VdpeHJc5zQAJE/O8/RZUsV2BfK6Ry/18iB/W
c/Z7pFusolAPZn/ZV0mEOI6koC3vfHpDeTv8VQ6IevbySofjYhhDxEibiovOkfZ+hyBqg0V2p5V3
TSVe5eZV0oUPktysZMmcfO82xDyYsyiLqYN1mBhIKpR3ahW6vfK1VFKbggK+18hrdOqvThJWpm8t
4uJEawRTE3DNLe+6Sn/M8zdJn5xsalzsah9aCyEJDGk/X7BlgURSF4NcHG3QkTJk0OTyTsh8J5AA
ZaZBv8ef3gklpKdmxn0ALTsOdqpXQT6SHzJpcDJfOpTNsBsg5n7+gz4c6r9/D2YlMorwmqQvtmYw
OzhLpc7vKe8brbILAzaqcWd1a6Woyzn070DLKkk74T2O7lR5NwXB3h8PCAlspuDr56O5vKB/giwS
dWgjRD96RiPnnNuWaA9IG2TNL72PNpJ4p3a6/XnAtVEtcrZUczyEI0ZlQa5Ww6NSFlujfPo8yBJk
+6+k+TOsRZ5iD2+0g8WwxKMZ73FvmmzpJX6aUfTV5NBHheAHIdHp98qXz0OvjW+RruVIz0EIGZ9O
aceM8QydHF/9/nmQ+Y983Ph/hjf/iLMPcDRqvYo9IBu/M49F6blilm0+D/Hxrfg+z415H5zF8KvO
r+o5/ThM/o+0K9uNW1e2XyRAoqjpVUNPdke24zjDi2AntuZ51tffxZyDnW5KaN6TjR1gPzTgEsmq
YrGGtajpBLNd/Goe+j2b/cnseLDV3E3IXgVubPAkwo1dXQqccPb7hXBrrAHBSNn56WAdimpnbqGa
oKYtK0y/CwIL0ZExG7kQVofJRDBrhCNLAOodH6rOsMPg8fZ+ilbEuQ2CCWMd2IvYTpWge0UeH1Xy
qKtYmYj0R7Acvv8qDugghWw5bRXuyuEH2OwPwK0T2LFABXlg3yTpJamR2QmB+zfGwLsk/by9YwJH
a3KeAhBLJUahIaG2qlOddXYA6AOdKK5aDv/rq/Ra3Xgk31JPEk2LsGXmCBhDzIIbALOg4adxFJER
sWO+Ybk8kG9bz0NMmXugHcAVCN4EiuJG2feA/EJ/oyMDj6wRHRUPLfhfb/i72wI9BSvSDASQFeB0
RggFNYU7Ls6E+RcJIC42+dV5oPI9Af7DAS7CoySGSd5WlD/COetatCJtOhXCp+RVmQCeMFaCG3k7
RLDYPBv4xFX06F0b8IjuiBR4WzWaw4MAiP3pXbs3XXSpg2gVoA4I0qfaBqqJwG9sKCiyCorMwjzU
5/l+rTrU00YPEX41MR74DaLzELVdt55ebhvChutAjQjYeqj/g+qYb6ICrLVkxS0MIVZrb4xLZ8y/
SwBBiqQHTRkEm7nhPa6EcceV0aUNIwJhtIEZFAcNsDQJNOX2kralIAGJNRkodXL3M02zCZh0FC53
/pEC1cRIAGEtypdtnQ/K/P8I4a5iM84Do2C3ZAxcf7TQ2/30lSzvoSlw7aLFcOoXtSgYphGC/bpL
gcL9NgIirYC/ur1lG3aEg/mzGrbai1tKVfoQOIaQQq3P43QO/9eKO/MSVwK4OzeJR0MuY2xXJ38t
+k+t9gsHJFiEaKt47TLLSJoGld3rMrBuMH8XVLYavt/eqnWCglsKd9mOYO8waQQxnTujqJm3dqQA
PUF7Mn4MXlW4QANMHVFRX7A2yuUbQYCayJhUqf0CxAhN9thAG3RZ1OEoksIF7IqG+dDagOXEcODl
5OjNc4Nmp9sbKBJCrnWts8qcyOgz8uNS2QN2AfTbkYO5TvffieG8QBlYZpyNWItk7gvDAC4OkMmr
r/9OCOcFpCG3aFPjWCxAFuH1by9xYxvxv1Q5/g4ym15BzzvENCCNMT+sO0aM0e+yV7JrnOH9r+5V
FI8xXErwLFNXM9zaspQzMBBrP0ETbz18LhfBtbMOG9g8MJuSBCSwrIJs61oLVCtP06lLWn9cYK3l
oD9lhfGmSDNgBiIvowHY8xoAC2nJryWq0VFJd+NiuaQbj2M+38c5kNUrkHGNx8SI97dPdeUN8W1o
ugOpN4bf0M3JNPjCG/YlcjZmWLe+jJ5ivMhR3F682yLWYQWTQdnK2eDXqh87LiU1s2LIACLyp/ZT
epgOwb3ylbq9q33kPwsndCdR29PmuqhqMNB8YNrwYbWWjl1aZJAZokQnVT9NUTAhEsCZdl2gKaBm
iyL1x4gKT5YagghCJIFTm7IF3byqQ0JSlQBT/G4Cden2yYgksN8vDn/sl6Awe0gYimdt9rvw49/9
fU65pmAekmlgh4AHb/qWGcq/XAB3l7cjLfKGsEOYYq9B40RbiG7azT3C4CIiRp1QlcfA6s2laRML
IixQg0jZe6OIVJWHC1LQ+aoBR8qCi1AwRf7794tj0OWmy8ekaf0WJTx3uv9BPrQekzjFAwCuXfOX
8QW0C7lbzzvwVztoQAGAqfE3O3nxDZw6D8AhLsYG37CgZUcugB+YCskqmcJevdm4dXIKPc9xkhtR
y9YZ7DEqn3rDocvtxsueErBV1Ytwsokp2Foi0DmAK6OyJvlrBQ/GpVYxJd76+fLDTO9S+ksTpcg2
9YMBgPxHBD+DDyxr7BTFogwFvQD5u1Q+/YURXQjgAhXQMk6arkLAEi52job7NhOZEU/r+h8NNIGg
xvq6AIPDGWpuhlNDgqXzzTR9xfvpQe6jh2Bo76Q086uuw6jH4ILL7BgqnScHg5sDbw1ELM5sdG5V
p+/gHf2G9qUvQJV6kUmGqkMBeHZgXreLBcjAQZQ8Xj3/mSphfBHopZhTWZUfxmAogmFR8cEUbCV9
CMzQaVcXygl5Lo8UP8CZciRSJHigrHtnIBatAThr5gpWXGtGVteTojWdj1kCAxmG7jh38s5EXllV
p5cwTcBiWrnI9qUeBRjUbUVgzoxXZpCXYKIHvfms8nKtzGQpm1wNUPxYpAyY4TBT3TzQJryrNEGo
t6XTYCcFrRxGRDV0+l1Lsso+WKSl7HxF7pzQXI50Fs0JC0T83ukLnxfqCZ30ru58Wt1Jzad8+nV7
s0R/n9usGQ2KVkuLzpfaIw0TewZM5G0JfPflb6O52KXfv18sIak7OmcFdgll8OU+2y3loU48cOy4
4zHD2ESPqrEgJNhWgX8Ohs+UoNhoYNYK+mcNhdOrLO/5MBo9poxEzlq0f+z3i8VJchaTvKhgYCgh
1n3rTKYl2MAt52xhA1UTdNLWanqpKBpQy6KRxdfmu6wbD0v6ojZCAECRFC5EKIPG0gMKKQ3AJJBX
KnaK9d3yOsw6AufucwDS9NTDlHUuqFxubuDF6rgsQD8qKnrr0s4vgKAMYoxaywTKQNhDeOUQLkRw
SQBrCiXgTUMEfaxf59d+P73liWsh6W7XGG15al0FyUiMOgGyVWIcCoDxt0UdYttmcPEVnLPQ0jiZ
qwBfMZ+IEwHi2w5c1sQ4u81j7IvECbaV9xttoU1g0YVd6+qzWmLGShKF3VtXiwVOdygkODJWcHQa
Mcs60JPOn0qrd/Ipc+u8fJlr4GDrX0dQSJi0fqdqJbhbNkwbU0LIKjOcVWQpOX3RrbEoW6tr/NrI
HWI13yXtW2nsu0D7cttvqcz1cWpzJYlTmzG3SGfFQ+PTMQTCbdPs43wMnLBNGjsi2U+A4YFQTdPk
B5UUHykhL3P+tZDjEtkLeiamTD1imF4RVy8g1X7qC8QB4ywBB75IXzOQMARNPu0Zk4Q+fFvi7iAr
uVvkWmYDnx2JKuJpLUgEgkhgD1vvTICaUEIMRVUJ8vPXPksOyjQLwTrkNxB9iiv0qUnOz8kxv4G7
MLD1uxidLaXAzreksiYPjF/igQ/0Wy52wvwl0LsVxJjdt/41fk0eylP6owI/1odu2aAKQeAOpHpQ
rv/v7vNKLufYcC0Pcm9Armr5k3ZUhi9jJ1ob2zFOVa5kcEppNWMmWS1kJMfpPnOBVx2BAUF7ZPgX
5tdQPGDAdI8XiMFD2UAlAKOA/PChgTeITnur8c0vFDDMjoop/cVFvRJQX6UT/Io+5t3Yedo7uYs8
0TjWhm9B5xyQLw3EWMqqI6EjSpotAVZLjW9WftCN823L21SVCwF8J0LYGtFS9UzAngB7R7srUzf0
iq9gItmj1xVAjKljufNeIHZzU/+sy+BioU5Ni9rsILb1lJ12n3rxewnKH3oAd5KFgIXsMi+Y7zF+
WZheb7eCouDGDXy5rQa5Nsugr6pclSA+Ds8TEAC6e3U8Cpa4KQMD3gQ0yCaKV7wRygkdzfw/S/zW
HFOwTIee8YnaBQbTYfuJ13wRQf6tO5dRc1EuhHIWSGgNuO4ZL7Nh1x1l3Un83Fk+MRiw5pS6suKJ
eve3V4n6HKBH0HXLUz13QBtRQw0CzeBB1z5bKsh6RERi20rKioD/FcJFfkWAoU4qIROgP4aH3CvP
8flIHsgvhtipeNGpNIEvePv4Ng3vQiR3er1UtVKbYV1V8GjNBxXkEbcF8IOqLFbHUf1ZFHdU6Tha
KJRBgmZnx/DQAjjQ+gSkZRDoihDMNi5ygygm/sMcDbAaOGuLY5LiskPCqEZlutQYXtC9FX5rq0Kw
a+vqDKv5XUjiDKsMk6zQKpzUGIGvGhDcIFZBOQaD2jYIWG00rcXgZXJFIdimhlzK5e7ZMumTrlMh
F5jAk5seMGP3ph5yp7lbEEG0gOlNTuro/I32X4rlFLNEuKtqBktRBac+f6inr6CZFujJloVdyuA0
MVuWvDVmyGDDCGXhRg5IJ96nJ2OPDhOUpFGQdAKn+35b7Jb+s3hFx9QKqEP5BGAQac0S0AJJ+OBe
lUY70EUl3K3MBdDP/4jgdCWmbd+hiIZUbJ3apK09PZ331RCD+gi4GJP2nEvPVC/vZL0S+Wb2p/k7
/VI0py46neIhCyqW/h/c6qE/d5juGN0a/MDxTlQ8FG0lpyR5PMRk0SFsqks0upT2KOpyWvfEMbO7
2EpORzpEtjScYeDDDmSykh2DP/cLw7OhgL0A9GgHCoSf6CP9KjK8TeW8EMw5sUSLG9lqsTYZfDRl
+TpTxbEKoapsOrALMVzQR/OSFhkrnXSu7Chu6mHQWQN/5tQ68sO4mwnientCNCbGRRStkHuaSIkE
gHMQHyFAigL0pufoLDwvd5JTeS1ojQ94zbrZ/m+un8sDZS/Ci1xHEGdamIH1269BykLie1OE0yJY
Fj8bD1LxXkuksvVTREATcHrLj0w09MZO5YaV/X71XSyC1oaZB8zAx/Yt1B7lFG9X8rmNcnQxd7vb
/kqgISrnTGa9A6uMAkUsQqCEzT+l5CuNQTekNoIrTrRxnOswc9PIzR4bV8ZfreI80G/KJAjKyaYM
9B8REy9XY5WGivXMiLOQIN4Zu/2Yzl9IKstgCzTP7TicwPzyRPXZscBi08XqKep7xwhANxQpYE5E
EVzN3DaF4del15nL25CF9xXJnowx94M6cKwgfU+MfLLDfHH/4hRQUAZTMoLBFWx9Vgb6MMhm6ysI
MLoDvtDu9Z96LqoObG7QHzl8ykULp67TCsipF4KRZNVTs5MqD4JXikgKFzYtkZF1WQIpU2GCP+in
Fn4Do6d9e8tEQjjFTRtqFhkgUP2iDcFABjLM9rtaPN0Wsh0fgb7VIHjJMkjVa3/SqGnd6oGF+AjN
gMkRncW/Iqfe66iqoMhv58TNWtu8kw9UMPi6vbw/gjn3OXegqtUTCJ6RiTAfkvonEb1hRSJ4X7n0
dWQ1EGEC8QnBJ1guTo0lSg1vOpg/O8i33ipt22HEFVJSTBxO8wiqyNLTwGyVBdPzvzstPl7H4MPU
oHgI9QZ8w2vzi9VcwW0Y3ycvk9cBt0QC7xMGpUXAQOvGcBZHXCySU8YaBJ7taOLaiT/Aoao+a3Z1
zEFNhfxpC3ReNNfslQ8KdqX/B6L61jGqKGMpmNBHcZvHQ+rmXjWmQGn9PqP7uv4xTOoO42h/cU9c
SFmh/qUVaoEKGl+yFh4yAhLneCcD5rcSASpvLkeRAYrPqFgwkX1tcVLVNFJWYivHsLZj6akaOpCG
iMa+t65YcEv8I4Uzr6CjXbSQFAemyEd5eNWlF7nVAIcfO1H59bZabq4IlBIy6owoy/MT5nWc9Hqa
qshlDrVrgLWyVQFlisG522K2UkMqZthZdw6E8INq4EALrTqXkG/rq/s8is4lQLFyqGMOdlTU0F6M
RoTUsikS8MvArUO/76oLV5ZaTUYatfFb3LUhmFDGGUjEmeREUwoW4cXLK1En/5Y7QWL2H5HcwelB
TFR0xzZ+1Ct2AJKTNnwq6g8MaQvuF9HaOO/YdjUwMQycWpySU2Q0+znGDo67DAOAk/Utn0UdPJuJ
DRWdv7hoLKB680XhMe3DoJ8juPzipWzqQzdMCC9Nz9K7+zrM7haQKo5NCYzp5FApkSBBvKWlyEPJ
mBZABIJ8x7XdtSGYUYcapYTYTE5KY2D8fEI9TfAqZ7vGh7aXUtjxXoS2YHatzTJpWGnkm55nrwYp
dllUvUh6ctJKAwyxsxN0xuG2aYjWxvmUIAuiqNanxlck04uWexSrwQ0qents+RQM11PLVFQdnRVc
2JNOLWmajEBKpd13IchYgRmRtY5ptXaii5qZNtd0IY27chYkLLMkWhpfWqZTbyFJaYJMd3i/vXNb
a8JIKCplwJpHQpbbucmS9MZqUMqKpB8xaAsrlXrgQ7MBA3kqB5Fxr9cEHC7sHPQPJENA07/WjjBa
TGtsrORhUT76+r4xwRKViALH9ZKuhXBpBcWM9IouSfogm5Uzpd+THowiIQXr7U91Gb3b+8f+2LW+
XwtjK77Qd0Vi3TglhGlArIyTH3kogAnYyAZdS+AsKhstJRrkMH2gWvxZSaLP+th7VqCBVrKEDXf7
AG9+NbDOVROLZIvOi9MOJda6sdDjFKSSDnBj1fvysa/t4VC7IOSkfvapcyYAhAMl9Paubh4hdB/9
oIahghTuelcpcsxSl6vJg5wBJw70W7kEbmgtcYFteZBFSAxbq0QGHUUkhZV0VW6Vctu0Q4Ib/GGI
wRISlnYYZ5hR+htVYSh0MsqPFsIFTlUq1UyqYcrTh7S1HLqMAA0qBUHc2vui2YgFiTKjN1p1Lzdj
3M9Sj5U01oxOEIyOYc/KtjwGpergV7eIdWcWzvlt6SjgCdC3h8sFMdDvd/uFFSRLPy20kOIHBRFw
URngxF1Ax5zNxaEDlm8w9vsgpjvUfT66QP12W1nWbziN6JAKAgAMC6mIKq+1pQF7xzjWWvwQ3cuM
PsrpJycHc/MO5DKu9dE4gL6o98av22JX8QOkolMayQgLoKAKX0suRkuOdSuIHvq8e0jLyk1ArqP3
mTdq8mkk4JlJ3m5LXC8UrQbIOhOEJRj4svjc80BSQ5UMxOhhC7LgYbRLFQ3aaeFN3Xumh24nY1aq
Uw8jHkBtRUAvBMsMJMwaTREez4ElULeV4fz+HoabgNkToDdyG98FUTqGGkL5YJbAcP0S5bNNQTsu
WPbKG1yLWbdtan3SgoTZn0esJEeqcVAezEA+kChwTbM/h4Z5NvPKaYDB1abo7lJbt5yNY63SfV5R
r9QrlFe+3P6szcUDfx/9hQCPALLCtdYtumSZU52jxJGVdjqdje7VEoL4sZDi6nrB0oHcDGR0mSLk
4KuIwFvS6gGDcH6WUBxiZncL6hqpuTy0k+o2st+Yik106WmRyJGUQv6ktXyion6JRw3IbddvDmme
Zilog94vR+uInmPXnFNPCwc7yUp3DiZXryW/asb7Jpb25pwJ4rp1/l5HspchSmAuQMazgHPNM+iT
g8Ywer+KvjRGZCtx7fXjfDeZmDprvxSFfs4yaWemtQeQJQDNPqsGmDzR+zCfjUhYnV/d9uxz0G4A
y0ctGR7v+szRFKCTKTJ7lJxwHVYLCAG6yA5POloEZjQTht+AIABEU0GuaMPwIRcGD5BRtOtYfJZK
a5OynbJh8KdYShwkBHahgdp1D4K1UP5R0NhdEnKSh+Gpkh6A7G7DQuwCn0jawVnK19uav3b3bBsu
Poe5xgt3H1fpJLXpOPgGmO3nMXPq0nJM1Fb64auW63YUY8hNyZ0wFSZithRSM9DypatsPIVv8R9b
Oc0UvR/8DqixNWanQHiMsZzGbfvZ1uQUhO2vqpH5ai0fx/5dsHAWc1+bIwDcMYAE/4tgASDV1wvP
Fl3tJECl++GrubeIjaLjjrFvhAAvDVEhE1WR1g174A1EHzPWiSapdRNzVSqDGuXp4PeNvi80xZln
pnD5PDkjndHKFXkTrVw10TobczSP6RztRUxUa0enojsZi8apW2i44WxQb+kwq9nU+9MEwCMwmsnv
TSDKIm4KgYIrBBGEjIfI9c6mU6DWrOHGj+l3KmWeMgHqLRVRAG/sJ8txUfSwMnTxVaggx6QxSlNF
Wc4oI9vqtcztKutTGi9OP45eKGuFPZTNj0VRj+irOKtRdVRjQZMNi9ivtYjKQN2EG8EANZBymI5f
mA90yxj1kfZ+hCu6VuMDroDTpJf7vhgFj/4NzwFZQI5CR4XGyg+crFSmGT4DRfJBnuze+DRV0c6g
Welog4kROtLsRuOBZAAHSQBORzLA2uTUibPWDUl3NApRCLP2oFRG/QMhDEZ02KjO9dpRNJCKeFF6
9MGmnzA04y428n/lT1aMNV6rvY4nteAxwVMggNSIyUSj4e97ehWp9UlfyCFyWX7ttV41gM8FeBd+
WduSY94nH11mkx2wiG16iF3LjUW9EFvHTRCwUTCCKAbhnQZaHWUrb0O0Z5cg1gDAZbkoTmqdcmGb
4eZpA5xfRacThqYBi3i9u8o8g/Wzytn9pP2cPclOT+EE3C7jPLrAWfabff8mWt7miSKRC9tV2D/O
PTSTmhujStHnXofOqPzS5Z8Cr7u5gYixMc5h4nXDP5y6YKwzq9Q7rKp4DmWvdZB4Hw6DQ3+atvI6
LQyxede+iRIJ66YxpjgXgtmHXRiqpiTyGGh6g5bK6rn4nrnlWftUMHUBBNJkZ19EXFXrNqHfEi0I
xTA4aL+4BElsaAtoj5AiZCyhLwwx1DwOlRO9gG3Ike3inDnh19vbu/a8SChT2AZ4xMEpxYdYyqQM
fd636EzPQfSRPSgBmlpa0XQ10wLe511K4UIG3cwyM5q1zq9CeFhEJTkGPabiHSwBwNINRSa/DhOu
F8W5mbRH5niwMElgViBGXqZdZxIgYipuSVpbLwMnqxWW57oHgWImC5m0V29DHOPFanlizLhPl6Cu
sVqZsXQtbrUDY1bqIg/lZLMdgPzFXTwN9SrkKVXVLjTBk2n7TDEoDHvB84GPU5c07jRgWHb+kO2y
qnaK7qVPnm/rzZbdA8oCfwe99/oKz7tpyznT6hh2T3UbjEOHSTX3t0VsKg14kxloHUGRknNnU58O
ZFSl3kda+TjVFgZ3da/v6l08Rw4auQXitvwMY8eVCaRhbot9zoW5y3JcmTEwCH2KAHtOIlsDJ0cM
lpExE+zdpqNms84UqXhkLPg7oa0xjyZPWNmwq1+J09rwMW7wK3V6N7D7B72z/wbXEVqJLBeosJBG
QDjJbWc1Aog2ykfMWR3MR6VBo5Dq1u/NHbW7j+5lvI/uih8iPrXtlSL4QNDFKIj4Rn/g4ADIpcSm
jqfgPToWR4ZhqR+nR/OZ2vJOvpcPonm1Le1Hitn6D83zaka3rzM11qWoB8TCG5V026S/WioCNt8y
cWRi8A/HaKzGVZt+6rWolHs/iIjdaJ2jhQ85Kt89obt4wKurESDvbBkDhicJSCZwjIS36WJslyKJ
8faI8brSjHd9GD2rBpe4GrphL+od2FweulVUFqqSFTT8gnAQ2ONT60vJYGuWfkdq9B9Kd9mYnDrJ
8EqhSWz5E9bTgyo7Mmvrhul+WGpzQGiO52txXHLk7OxkN1fIYzqQjfEot/wMQLbBu+1kNrXFAEAm
6G6BKcFHpH2TZxVaczqfVLHd4c2cpl9q+j/Xo2F7yKAgW/gbrIkflpCLsbdKikmlEABlxvKh1ZjW
tNJjmj1VmLC5vSR2u3GXLYbTZZbSZskj3rvopdTGfYX+siUt9taUHwDe6FodsQeAven1c6hWXmR2
Ave5FS5hsIbI6KZGcX/1uNI13VQTOYCpO7Mzvxh34QkObRc+gFfDjR5FzdsbCqPI6O7EbDHqBOvc
WCjlYzQajV/V3/Xmx4ys1O1t3F4QMLOBNwoHZvAXQkiqaqxYT4TmKzvqyO/Lm+QQTF0c2dCA5Mai
mdHNJWFQmqX7QIHC18eMrEnCibD8UrU4GeIxYxCVdDbcCGzMwmueUVojvXh9yUWp2ciS1nV+fwKG
dvZsnvrWtu6Kz80b0uXf8ud+sPvn7kf1LnLLm4u7kMyFgIpawNACPP1ivElGq3aUSASxtZGZwizg
hQwu7lMnsJNhOL7xLdLuijpx5TrbkxItO2W2S1sAGqPmXg4fONrjbWXZcCN40MPWUN83WDHkel/R
rx3E4PDDQ1sBRQQjarCAOZeKuizXnUioO+Pyhhjw5ekrCrbWbKspQ/oNRkYaG5Okn/Ascawn9ck4
9276MH2SbUw0W660u73AjdwJZnZQu9JY/RuQ5dzejjTVe6DDdL4RsuynsYsnJyh2ZeRVT8DR89AM
X4oel9tCMaqnow6IOg5vEW2RZ71mYLbZ+ryAuPIcfUYIndnBT2KnrpYIKTe2jhEINOjPQGCLjeby
JWZN5mYGLBsgRIDyY+1kcJJmlcAINwJNTD8hQlEYuN3qKgd2cqVpKa6cEYh241DaceFX5Ics7Mnd
ir6QTsP9bSHdpaxm9EoaDQu2EKWTaPyURuzdpaESTlAx1kKvjzBUQIMRaM3yk5UNzwpZTjmpP2mG
dOjBXWHLlSKwE6Yl13cTsw88b0FebGIHuBdubdRVjCZc1S+Kdh/M5R4psl0yR6dUfQrL7DNVp107
EYErX4cz11KZb7oI7fWGxBU8q+onzXeZJidSI4GaA0ksOFNa7/o08wTWsvZ2sBCZYJDJxP9QI7qW
WOZani9FoGKKacDcTfoYaO50pwNHCeixM0qSkmSLBirW6FVQHYZ5AX5TwCkRHhtkkqZuSi0Ipfvw
kHrJZym3LUc5NNXJcjqP7pp9XZ00Vz6MiiNMVq/V+lo6+/1ik9UOrN6BAemjM3p+zTBjqhMC1u6w
gA3beg+GnaydraNI8JZKXa6au9JKFGK1wPzvqpVDumcrJQdTdKSb64MLBNObAlQPHsAxXwy1MCNJ
/T0cA2ZfRwMOt+nlTls41EYqypMPTXjq/3ZrL0Rz+qsFVFtmtrVgH/AUN0bF126nfdHsA/lucEZX
33VnzFsUEmI8ge1sOBGc64Vw7mqLJMBWBjOEo+rlKm6267RzEPxs3ckrd0CTDg5Ffy5LV/h2JBu+
wlJRE0DrK0W+gnPGmO0KKjQoqX7+MTvhodjle6N9MM7yrvDGA2YaBDa7qUgX8tj3XCiwBkhcYlaQ
N8unRPOGwabtEwoAYHqwnLhCEjX4RhFHGMfJWTzzUO1FGNAbCUBMI2JA3UL8h3QnXxtgNq1kykJ8
U6t/BLl214eZgw+7p9VyXKRkn3cA0Qmix4DcleGdGYyODvTyphOPoW14MCTq0bCCCX3GEcYd+5Lo
Q2B1reKb59EzdsuhTfaEPhgOY55YMIC8j9WjLGKS2bjxzSuxnBdppX4oeqNR4EVY0J2hIGHTY+tK
+3ynG8ILf8OoIc5isHoy5q55o15magR5RBQ/IZrb5m9UQU1GeksrYe1pnZPEwn43DyoaXixrbQ5J
TvWJ/HaPzH3kZ1A+78odEKsPAk3esBwChEDWk4FSwCq/1IPhe+z0jvhN67EscumA2Fux1cox9oVX
7AFv+RcSEWAQNKttVSrlel7GOaXEX342x/ax+9rv4ofALrz0/zEFxlSPCyJQJvwjjHOHVQaQNyMz
iW918b4vDVtC+b0dRGhvWxaAUBfJMgoC0VXDZyjpSxHWAfHbRbJJIp3aaXm8vW/r5xgyjRciOJcD
hNsKKaoQgQn5NRt3tZq4gzG6hH6ZQ+EZbW4bsjkoKaPDGrMn1/5NCitZQjFF9dV0N+tudz8cDQA8
DhT64EqRYz0uXuLFvqiC/DtqXp0XGlig/0CpQjnzWjABj7KaDKmKzGPWuI117GaM4TefAfrhNV76
oLdenzvlvfmzmnGRMn605PFv7m+CYuA/X8F5FoNOoamEGYtPIjxyayfJAbAQ7SovxBe4RWuDUSBE
aPYXwKU6jvlCNLfz6HvVg3CBaB34oBhFk0kqMkAWON/aY+55LaVGWYQm9rhz6exhbn7PCArT++Gj
fA6dZi8MNrc8J4BSCXJaJuOw4g61SEKtTOWU+GroWQCzjfaRE3uma94zMKM4dtvgzDI/uS8UveXe
MHqNJJNsAsCZf0SoiOaJXuKOoAxxBHPf3VtseIOjOBiiP+aloGC/kVYAeyBGL1R0QaGywyex51Ca
AwlwrwDHNN04SPbpku8qpT2SvsJUNhLZpHaGpj9GZrS77SC2bFZFrxFSUGj9AYbAtenEoHfshgCi
FTk4yvWPsGk8FXDOt6VsuaFLKZwbCs22qU3kunzo0C4KI28eviaY8WjzxxijXLeFrQchYA1UR4YQ
qQQ8TfmGzRhIhXlVo3utnyYkn5rB6XCzj3q8L0OM8y+t2+uSRxPNMWjlL/Mg2NPN87z4AB7cZRnJ
MAMqUfYXE0S0siU94wIBBQzalorGSevkoUuS+yk0jpUlGuNZCwdwIwWCMbSXmjAd7kTBFp3mVpT3
MNTRC07lyTxOp/m+eBTFz6twlglC3Gaiux+FXb73IzJrDWxIaB4MjcqmSWjrlX4wqXQAO4YTqKU7
zhhcMNvn28e7ujU5sZwudWadUCtDCiVoIjsKANz+flvAuisQErAgbCDiYbRtc940HvOkUgLa+qo/
3KOgm+0kL9yjOzKwl9f2mKEbIHE6d/kukLsCcePkci5WGfUlLlokuNUueV708kQL3UY27lNrUW+u
azcMdE/LA3cRsievYT852eywL94m6LesyNyieDfsJH9sbPML2o3pScVzLELlMLifvyMzrXmI8jSk
OV24fGc+ZGdZREu8tl72JbBatE+hvLCKIrLBwBAMHTHwCcLUrJK9iUx7dRre6GJONh2mvRYBBlyd
fshLflak9ElwDEyBrm46fADwd8HZyoIYFGqvtwKtYcrcACQJ97iOPIfxFnpIo+2iw/hZElOGr+5V
Jg3dQ6z9FKEt74CLuZyDogF86bCbwn18qHGvgvG02eGyAQ+QlIhh+rYs6FIkZ0FtWVVDO6HrtfXm
9ABa1Z1yGGxc5tnOtIfX0o13ohnGLV+BF5CGGSC8O9Heer2nQYBOgjHS0Rh3ipE5Mo/jDlWOvcgl
rXMJbDdVFfA+rLUGueRrOXWyTGSxkCZnOSIsj/UoedOd5ah7gLI6EajXRTnk7aX9I5JvxsjCecGU
P9QlYWhCe/OYHhXv/xEPbaolQISAk6kbVOVvNWmYtZb06BZqvS7cF88giASmnX6vofeqtVMhfMrv
KGdlB38E8rdYNepmPfRag71EDnlxjZ2KEk5ik2/FE1B2z6Gr/bpteqtghJ3ehUTu6mr7INebMMAM
Yfa5Cp4NE7TNr7dFbLoX1E9kRmuDHkG+zKB1mWHidkbRDeyTvxls0YjhsWdr9S56EmwaGrpOWVsZ
ihp8HJmVSj0HPcpFU/fNkBS7A1HpXyyHBY+sVElYz+O1wmvDsDCK7tbvavOw6MuhjKrHVOpdMsQH
c1DuaGu4XZF9KEGKTA8ABwQfsKWWIJvRFUzIYNqaT0QbwEIvlEAGYJea3k9Vgmy3Rr72jfyRm5GX
10dlxBSFqtxDrV+GDpXvKv64/Q2rlwLUxvxNKEAxKQEvc70HAyaOenQQo7TfxY4ehjstDdCrj2EO
jLLdFqUxFeSN4vcsECgSEDTzWRZrNGcLw99YbuEXnfZSLRjOD37J9adBadD+SnZz/D60nTcraKMA
3/0QTQ4FP1ND5PuoeWumL8MwnK2oOdTzeVI6G7OEDg0jy0bBeQFwCnFmdIwNw5dyaU4kV79Viw7c
UXpWTfSWWo2zKMrBADnxlBefF1LYITEOsV5giE1XbTPv30flS9nVjpwDGDiVzkkC5zB/jWn3YE3m
HqVup1febu/LOq2GgQWUfBEQovwCq+Jil4kSw2r/j7Tvao7cVrf9RawiAcZXps7diiNpXlgzIw0J
MGcSv/4synXulsiu5vU+ZbvsFw8aIMIXVtCAV5FhYR85te5M0q/BIwTwNi2cLl5uj3fl0sVeQ6YE
tXyc5PlnqIySBjWp20sPUqkmp8+Uo28eE1fpUTTUs79lC5hHJq9F9tdO9NfPP52GL2ESa5skA94P
vH8R+JKU+NqY75VYdpLiSakbR1JMO8xzH+CWbaT3thJYR5Y47Rpt88rvUNAqBYoTuAG0hGc3Zde0
RqpFeAxkGHPy4adSrRCtFxkbvieQ29jlKvDNi9qUSCxFSVhUXXAnPxI9c4e+eO8q5kcxcytdWqko
Xp3Pl+Fm6xqTqImKmFcojcuulU016bVPd+WWQFsFYRYOrqwAv/z903UEelkIv6pLcoSJs+5rgOJ4
w1ZL7agBQq37weB83Nryb9RL12DyV1cTbD7oURqI8ua17lGQIeQcDxt+AbDFofKnY9rWYk+K+lxH
fwLlFPSvOla1MSEMw3m+0brykRvmJePELS0Gmqopr7SJ/8FOzy4zcI2AqkaYPUnFzKKlsUj6uEza
6kJGzSuZck/U5CcT2LdGZ1y64D1N4KZXkw0TxrGD1n+SAzfc5Zldq/xvkgx+x2U/Dw071kCbi9PY
1irdR2cXnDjic43Dvcb8rVvltrNGRzOSR62R7JplHjYviu1V6qvFOxwEnApKDyUSurb4RTn0VgFo
DVS7pfGJNB9NuQ8tzdHxhRTpQyru6Ri7rWTatC5t3UphZRigORX/oTkcANU9H2BZp3a7kR2roLVN
K3a6QvcMiW0Ftw7odIHo9qaWz4oo9i3AKAUSPDB6oJu0CzvuyN1DPXa20fzoanpXwRSaS3BpTqAF
lWXgRRX7iLQPqIYdw7IMQZyLkOdGSM+ETS309YPRqa3eV7TQNYJ6Q7LykDW9m/f6TlafM/pkgEJk
oPHAKDBM1HKC8JcGV0n0XiSLvktYD7WQttmguqUM8GZ+aPo/OVSMZZI96OVkcKkex7g45HBaNsyt
Wb6XzblHxmZIMLU2Mreo5F1SxV5jJe7QgaJqBRV2N8QRYPbbqbKrSalf099xApZG1DmFBrGGPjhb
KdyHbl/Vn2XfxS5Dw/iz0TbxBr4fPCrK2upoWV1yyF8Qti918tzXdyIGIC7mxjbN/lR557TqngCL
DkuKHUSonVgaPZiyblOqu5GJGfDCacDY7mNv1JWfmQkfzh55EvwJtTMbDgmEUaQSObr2g1Xj5EPt
J6awmQajsnB0IowNp2OfhxAsZpC4Hs54b+2kO6YG8QBhcLs+9KS08Lvk1PDBho0WGNSFLXpsOvBP
ezmGcGcXYqtHbiFZp0wibt2ZWyOVX01+gsigP1JpQwXQQHr/TOrBk/M7A9dl3pf7YBSOUGtbDjXU
SXKfccs3Iu04KNmTFdGNzrNdALWQ22v/ia5frD3ISJOMMSrEn8WiL+9VJUVZ0UET4ZJWlVOL3AGu
+qJjo1Ra4rOi2wG33aIyTSN4QKccuKkXVYDlXGOOxa+GRI5Uas5gbAl7L9X7Kh5ACJb3HWs3IUMl
Xfsx5sgD4Feapg9WUTtUfuBsJ/e53WqBzRBvaJH5LAZ2tszAaXOQY3Sc9rZ9CQrpXhPJqYTRqRg0
hDV/VXFIgJrIKwnCaTq6oxzyX53LcWcYMhr+9cbQpENDjL1mfdxeqWsPELhbBoRTEMwuSr5SFyVB
oCBxNLSHMAzxud9vD3AtYqHKJ4IBIgALYJzakihsW2jdFPpoJ8Z41+nZgcV80+HEKaW1AVPW7+BJ
fXvYJaALDznSA3Oy70PAMM+8R9kIY5NDJV+z41/Fjjipx11II026m6HTbXCJgvkReWvwySUt6vvA
c1p1oCtZDpHiiVbTe/yt3kARr72zHFRf272GVLyFKqZmA/+LY/H/A2qQr9TTMHVE6QgR0fYms0KO
BBnEXolQxxuwxfJSfqV9+pFZ6Ua0T/UUOBvQ4qOvMjfsBlZHltHajfpgxPehfpC0U2XwUzmMLg3r
bdeIBxY8aq3uiDI8EbV+hyHwRikNPx3gF5emvhxSX89lNyNowZZgpwaGm6t/FMN0sSHAaj6FYq+j
iajKrwo9CvMx18qJYu9xcMVYWZ2k4WcivSlkx2QfHTaI6Jf7LONvLK0do889JjGn7JkdtQ9pU3hB
2X/A7+Znbp7bERacb7FADVZK7mPjLROJC6SOi9DUDpLY0ZIzHQ2/KA4KHqJeVkGeNX/KFQ5sCsIn
5Z45PsTgIqRZ9FeScH/2sJ+yUOwbQ4/JCJDU1za7F2A1BqrAK/+7szw+PA3qg9qfSf/cm3+4ulZI
J1PYN7++IPoAhgbKgcClz8Jcjcg9L2OUjao4O3FozmshzKHIg94ZzjAAJFBZwy+ujPcpMUGUV3pw
dM0npIHHVCu2EKd0esPYVpKxl8Ny08jtu0bBpFXlB6PLE/f2UbsWYFKkwui9A74I3P73d07vldiC
awlSICBrSyN0aPSm68UmrZK1WPZK0RB0QwNUC6RACCtn62K2YUGbQgEBaG/4LeSJx033Em8qb9Jv
r9VtBOz+yv21hI7gPOMvEASm3sJCHSLTOyipMKu5JIkj8Ldv+Nw371jum6WrA7RMDkq/jvqakvf5
FoDsBuDKE/R7wSrRpEAJmgpWRwimeo84/bk9cTf7nW1hRaz+QaavbrONRlc+5rXqF7Yc7g6gZVDc
mPPWsBhW1lMg6qdKYgEmafSYvdQu3ryj/gI20n+Rb+HVmdYYYiMLQsSErRQEsqOXRvMyuXGzSHK7
SDz049+SrBsWXbsawfUHSBJib+DlzUomrVKWkujwKhSy/qgG1lYYuZs2R7mT/TaFsxfte9cyxSYv
m5USinI1KEHGAZG5Ccy8MFcIq5QkTIHhE6CGjqEcZe1SSyGKU5B1TbWnSKEurgOf6aU3BI1dhU+6
hMQjp3yf8lMx6L4poZmO091FhluyesfK333+QMp3poWOjj3RV0BHm4ENXcWNZnYXYFB1dogQnIz5
K+/9EshQ6HX6cqHudF08mtZwnwd3hZb9BV7H5tYztd7ImB9igPBNfpciPhpAja8SZZPWII8ge+Sp
/hAWF8tirtLVj0HxVMByMJT4Ux2VXhYnrtkJu5J/VDr8s6H2KZUmYpv3EoapZVA6ZIgvkTtaBPWf
4dRWh7o4iOgtKAI7it7alrua/hbz1A71PbAbY7Prwz+ZBDeY8IcObZ+KHgv10hcgzQhMunOr4SGB
Lisxjkn11kO+qQtNp+nyTVTDjIfdx4rPlFMeQ7qV9sehS+3GGiERz37UYrCz6pjryF4GFUaDarof
YUIhyLnhuSdofFfHT42C/0P+NZS+2Xy0BXfK9CHk+6j73WVYDuRrRSx5GbIhsxa7KnwUcQ0RhWKr
Z4UH2MQhIp1jVqeaQgvsSfQIO6r3lkvggkNVYqcOf43hF+kkRwJ3vApkyLJ2u4aK1wKKO6JFcauB
//jb7Vv76kGHai5uUyAAwfSYXdtR2VMNWlATVy57qhRb2WoPCI5yuzlXe0j7HPpV+qh65U77MuQ8
KofaZwmEMIbs99B5AMATHgThB4i/fxQH6fM2Ne3VcOzak4HwFnkAVIyADp9Nk1YZQY4BPW1QrE6g
9jiphQijgxUPz5mLqsU+TonfReaPzhxtuJkdq7g6GNgMt9f72n2OnzE9lOjMo836/ZUkgrYoSEJt
h0D5WkYxpPrg4Qqg4ur6fhljeqm/Zj0Kk01OU3SBAPOD0VUCute/nwWaw5MmFajpC9qhnphlkqYQ
TU3zj1Texyyzq/H+9hhXX9zJFQ3wDDQIF7CmmmadFRE8fexH78HX4VGYduSTHZTm76Ntimrj2xrW
+VrvG3jFT/gEkFSoLn5furoJZFalDEHMRviNtRsB/izsfGOdW79uN8IzfvSopoQQol0Fp14JoL6N
Pash50HTmIEJYuWkNl+eSxTzHetl6nJ1SBufIDDspNwHK2Nt5Cv7BQMjyMCHBD9wXhokkL1TI5As
LwkquRx32bDGgr+Whn0bYvoJX7aklUKXMAEp7rOpHGxKw0nugD71403pysbWSt3Es9zhTrnQNYD1
tGyzCAp7FPoQ6KbLoOfOCp8RTWCqQmGjXcKIE/aeNm10N46PQGvSzuviH7e37ZUDTiARQVE0Rp/N
nLMDDRqNNSh8JUzT3sr+raFPYlg7GVfqqZ/cZkPGzCae0vfVRFdSsfLaKJHUZrsBF6huU1dsdTcI
gW8EPAymYgBPa6iH2XR3e35LFgR62BOx+n8Hn9Wqux4NGSXE4PloC59qHj12R3Rjfd0l+rb7Wx/h
euLVh1pywse1bvOV1VVAbNGRXqhob8+hYlUMm+PAaKBYBfvXIrPsnqeOwt5vz/H6KPjTgR/CYPOi
QQLgVBLEaK90oexCIsuOFYykNu7tYcARWu5NTOf/DTQvEqBIq7Q5fB4udYT7Rc3sYMxsLjeoRCHS
6sg7j9/7dJdLjpArVJ0bP0z/pFGzDS3VHoNDV+3SDrEgEi7rSSnvpbjYFNlJyHdttLUmRS862t3w
AltY2XTGytEapIIXy9gGUutI/JAadibfjb+r6L7ot0noKzy3i9QP23OT7q13RXtPETzFd7DW1Hhi
C+s3ES6Mu+yy8rhkK4Uf9r959RpjI4a/KsUf2t6GpalDSL6pFch29b8Tk7kttmmCI0eyQyk7ahY6
KsAW0Bb7nVS/pepA9AcEtUl07KQSqiNyuanJj5z4A+QVSrspzngrx2HPs02RuyQ4keQAP0J53FsF
HAl+xv1TMPii2OaGl0ApHf+Vxj7pTzW8++L7HqyKyE8qx8zclDkidqGdZRRnUbgi24bkrwHCh7Qp
jH0lV3ACdPtmr8cP6mMZPZnpXyV962X8URD0PfOmdAOyU4qnOt9m0kYvYsi5/qqYazbPuX6ogY5q
9krB3aIrnQFhaN2YPkUJpjdfJRJtjNY4RgEkKoTqVnD0oJnbVolXwb43iaGchHkCrRslhQ2ivaMa
Z7P+yaQTMyV31NFh6I4s/U0tz6JA7md/M/Pe5LLdSpfWOqbSH02cSLdXQ/QfUePWMkO2uQEBovwx
Lih+zwuYJo28D7r7jLxRSv0YYpZD97PoTdsw3isrQ32I2pJc2PKIMBZFmizsHVobnqy+Q7DFrgNi
G+bopObD7fNw5QH8dhpm11rDzFgZVPBzK2K5kYH+ADtGyIJSs/dvj3TtgCOfVoGxAnpPnhdWqpbU
EImARhQNhGMM/TbMO1t0/02Y9LUrPIsmqjZhuaoITKirbJr9iMS9Asr97blcWTXyiXTUgQKARugs
suWs5tC7YFAy5pmtoBqm5bot9zVO15qv5PRHzZ7SCRY45awAhgGx9f3dUYbSaLmpjPhAsE9V+TbD
/Ri31kMWgUwCm98yKbxeVJvbM7w67BRsgosOfYZ5uYdGQ5E0gRgvKXzENCnzY67ZJHisWqi/APFe
y2Dk1s+3B70SCsJNZPIBh8o9aBfzydLEiiwp7vVzVRBP0fg2QN10ICz265AfasSlOYyjcpG+DSTc
46F+ZEFP7NJEXS5qk23cQZbVJCuR9xLsD8oj/NR0A6BT+LTMty7NyqFn0KY5Y3d5ekjAV1LTH3mS
/GJa6zZt6raW9swJ1OuV4V6ydKDxU6xasBdy7MHHGL1ACE3K6ExUjUsFeauRDVm8WHnclmEXfucE
6kPMhVCIzvY+NJgaiPwReMtN0s1SZesKxMi0S1VYcFl9atq3le+1PNPfB5yFz2OEjqCcqNZ5HNTf
eWIdohbPJiV7vYqhwYbyRwJYRk6yTScg0a7AxNO0HkQAESFCpXdar/m4LKO06Qeh9g4gtgyE0uy0
xEGPP5vrWAF0idtGhT2W7BTDrzgF9qqJVpK+6+v9n9Gma+JLhF3WdaGwGqMNeejkeOpJJuw4u5Qo
xHR1agfG2oJfm9/ET0Ada8KSzSsHQTR0QmqS8KJkFG7v4KwbhqNK2gszp+Yj8LI5Hy4M+hsdb7aj
pnul+BGPmV/lw0YNqoPWtn+1bs3vfHkfgsto4iFBhZhCpWa27MUYV1KBAONSct3Xo/fYRHKB0Irl
a7ZDV7Dm01AmNjnqwUsGUxJxWM+2JLyMKhobTdShMpRsa5Pt8k49Ve0Y2jzmu4Q8qVK6W9nvy+bA
pJ2B2qUCoSNUamfzhKQ2NBVVWVzQ1Vb2YIVtIjd2RAqnBVtzyLZcQXFMKdr3y/9Tq2Pin03Z+Bxz
ZFShqiZVKy5xWttqAY8WaeX9X57g7yNMM/6yhbkuF5Va1eISaONeT+imye8adOZXFu7aMEgGp74K
RFwWtebM1DPSaqkMm+6T7HS72IMRSwiVB0iNxnfFfc58aLStjbrclqhiqPheFOKBk6bx98nFSjMO
So9RO79zVQcFddd6yPfhHuk9GMbEbTN7fCFr2rZrw87W1BK0g2I2hlUu+qY9AzqXbQnfjG/xTna5
F8W2CSnQg1p4ykoSdaWyiBlDYRWIZAPZ8Jz72XNTGgyaC3RAldYh6LcCHxxvlE1D9sRvnHVB12tb
dFK+xFhQzF7AwugAdzlIhYyXGhrFyQg0E92ubJ5rp+7rELP1HOiYNEK2RihmZDvDLzfVNvolYAIN
rLqrrbyhyxt2WsH/zGdWupBTZKFjFYlLpedbOQBaSGp3Q676Rhc/d4r2entyZNkWwXgmuiKIs9D9
md/oWi1Eodb6CClP8cpejAtQTR7k9CeKtunWLj9nzKkSGzfMRD1bpwNc/QUTp2b6Z8JtzGYcRpGk
Bsg7LsKy62yj6H+IAzE6pFjOH/kPMER3sBK3fjbRSaWO4qkHy12T0LgS+KFu8+U3TLvsyzWkSLUp
B4UiLhF83hNbcckHhR6KF7nVtn4F1qMynQTF8dhvC+/2F1gde3ap63LdoIA9iEuOvkUDrJILxEKK
AqTqdh4ztnlhOhFsox34P/pr3KkrdwUFeRpQ6qnkCpDg94lrZUQCPoTiklSazdC55YjY2qOhrTT7
rlQDgXj+MtAsVCs68GSh4T+CM8Df69o2pj48GBjd3/hu3BWb6Dl5mCxRIRf7cnuBr9z9GBmyXYgO
ELXMWZVMDaVYz5m4qGj/xNpTOypulK7JkV2BA08TNCyIxWIjLerjgQJLSN3ASwZWC7P7DcdtDxCB
x95DyFKuNjeunFvVgkj+9A9E8+Y3bR1CTYNoQX8ZYHJpSpIXJyZgQ+dGhlcFcqbYBDTOfFUaa22/
XlnPbyPPzooey62ZNVJ/iXbGHwMKb4/5PcOTNl6kk7EPXwdATB5X39Jl2Qx11S/znZ2SSDKMRoE9
8IXImid3xbmW5K0hUb+IUpfqoxcokConwF2PFgpQ8eb2Jprno3DlgnYEpKWxhVAdnOejjOsa0j4w
QzQCLbYWQLlAt5NEc1tGmK0z86Qrw8+G6isR9yL3mwa2gPdGWooeBRpZ3w9omlNpgDHJxIFR/HJf
3HWdbflwaLiPN5YXQAiG7q09P5Ct9oY2hbRbW/n5Azv7AXMbuyaAY4Ho8QMYohUx7lTo7N1e20XU
8DnERGCFmAOCh/klpI7ZEFUWSCNg4Sk+sIn7EKznxgYQZ1LGYH6zpuc3z5ww4gT1Rl6NEB5Ih9m1
16mS3OkBRLxHODCESnwXcOj7y0zYVp/6CDYAoaUrXquLi/6fQUHQRXpMoFw9e+jgYwOtsRhECrCL
XHYoYDVh88c4d8AwohtpMzFa7OSjFy59v73C8yM7H3l2ZEte4/4PavBWARft+3uRvASKWPuM8zhp
PsrsiIKHIQdVjvlZkLTfF36qOzBFqzz4WGwLJ3Tltc7A/PH6HBDX3PRyT4q5s/jaArqxyhRMKxce
Mmw/EqecNiimr3Vwr5wBKMT9Z6BZBNgHEimbaf3y2HCi9C4J/t7+QFeuF3QKcGWDU4Sy0bwHqdW5
ZY7TfkwTBh/bdN9DLSeHoh8V+X0UR3aKejqXw5VUYdrmX/M7LCDVoHwKDhHcUBYuGPJYdahDW7hc
ova3ACg6oVCKYONja/wViWTfnuQid56Gm0jqSNWB0FxIwXV5VyasAXMrScUuV8J9JSLAfmS7E809
iNWHuCvB8RFQuWo+bo+9wNVhbFTOJg8n0DvAZ5ntlaBI6qYJR1CYIvMks35bmQpg74yeoQ3ksTzT
NlQDZkPIbohCuIOEGFaCgNcLB9YZj4PWGxuzlSH6ItozqHaOHkH2wqCvap6+DP/+lZ3ClUmhD6nA
1JGaM7KDXqtbK5SHc0ZNeCvLzC7z9qmJ9JfSbAES2sWmcQd+1IehBg4JVPRXqjtWNagHR4lP0jXz
vOUONVEFhlDXlD9rC9sDCIPmfRjm2tnUUqcIQ8cccoglbXNIQoqgQ+SOfKFeU5m78jRA0I6i8YiL
Gh4l82XgaUn7CL5bZ55kp1HwY1W1d7hhPRYgzBhLX2+BNIIRd6+iRwWAjm4UJyTAK8SR5XsBZUEd
HIzJogR55uwVxtVmjiwe2rNehjBDQheUCg+SUy5JNcCZ6+dW1CunZXk2UePBLgOPEs//wmOhEXFb
tmMgzm1QnxvqKs0DIKNo0d1JieHdPh3zi1QHOgakJ3ic4YxMClXfg4yBBNUYqKw9m+xlHAHSGSDX
1Qp4KqxaR8yv0s+hoP0z8ayMpQJslVe1GeMtOstgLgKiqtp1om77PodixbjT6ocyJxtgce4FMV+6
inp9h47mK1HTlfW99kM0lPBgWzIZPMzbyo0kotTK4uacSJ2L3bNJg7V6+PzMTHPFdQd4/RTW4F/f
l7VKNJnxUDTnHOCyop2wfvq+r3vMafDjzjpDbOouzLPd7a85f+3/GRYi8ZOnrb6AEMthWykMCp/o
IoqXUIZM/8DcuHm5Pcr8SGAUhKOoDE7euUs8JbMCqQutqAESW/PDrnLRPbE1bm3qMDu3TL8P6jVy
8ZWJAWgMMV8gLZDMzcuf6IKEctJo9XkAxSUM9U3OGp/E97cntihIQIEHlV18NxUCZkt+b1Q1Qw7t
bHYOIekkxzjscvYqtPZHWkiHXIEzNh2O2QgdZgXp10AcWX6MdfojqtV7KW02mZ4eCzwfrcXsjLW9
A4nDf3kfff5ExGw4RxrEp+aQsqYrc1mC/eA5zIyziDufRGdrAF8F9EyRHsP0dWVNFks/rcmXAacb
5GuBRADjyBMM2Lh1YocJfC1cEK8m0bXQ03fKAz3Vls2O5l24af1JThBqRS/cK9+yzSpia54LYvYo
5iIfQur7STD5/mOYqKLObOPwbJUaBMaBsowAkldrkBnKFy0D5afqHoe0+2Ul1kaGONTtxVgc6+/D
L7CMmdwPUZGF5yg0/EqUaIEmU4fNExbSUb0DrrS+g3qbf3vYRYXhn2kj2IVIsYFSzeyWRkdH64w0
D8+xJrsDo1tqACoBAK+P6NTncbFjrfFHVSPocI3NgZlAXGn6v1XUnn4FuqMAjk2miQA1f1/8opDL
om5NoBMUoBgCQFSDze2JXltf4LYgCYomIvpo0178stcIHdQEpnzh2YQplyXYSxKJ2O6V0haCntVq
U/D6OJS9e3vYRazxObMv4872uMWMgck5xm0sG4DQwtcagA8bGaX6qLZzF6iPHoJ/K7tpcY9O60mB
r8JZBtdgXv5UErVQ+x6buRzBU2rZi9ZGjpyXG05qL4SEogmBgdsznT7R17D/n4kCCo+rG9TcRSys
9F2VszA8j5VvmY2roGCVVq8ZTAHCIV5pUl65OSZ/MIgOQ4Qdecb0tb98zTiOBoOrknQyyZuuAque
Wy7v1JVO1fRtFlP6zyjzMzmWWN1wwCi9cq93mW2Sv315kZoVduEihflcui/jzNIIM+rHQW4wjtRZ
ttB0J4zYgQTpGyvN46Brni6H2DVSvemQK9z+bGtzJN9XspHHGrIPGFsBmzeC4F7Mfnble5r9azmx
f2YJugIqttAJn+MgOKsAvtBk6dR20TkE3Co3cl+AowG/cyerdb/SqFdruWv1jd+26dPtiV7dn2hy
wmAMfYmFDh4El4mU5qp0GrVwr/a/lQEoOTDGZNSoFWXtQru6Qb+MNjv2ba4HaRMS6SSj/t4W4YOa
qYD2S2vXy/R5Flv0yzizi3MAnUgrAiqdkl2zi8sj/LZAUIUKK8SrOZCwZrVyJtaWcbp5vpw8FSLO
cg23nxOAJTZVoXCFJ7rsIicq7xhfOxnXl9GEyRZuFShJzYLdOpSiWIKH68mU8rtcbyMQkeU7qTxZ
/A0wXUfNG+j8Dp6RihMFazhqmmPIR9dgSG3rlcLG2o+Zgv8vU+8HUrOKaNIpzh+L6jCSuzZeK+ct
o5AJYKwgTIRbC4oZs+9pJkpAa1Bbz9oEwlJA2gV+r0yOCsmdQrooYIIkOXEKgWgIMie3j8gCKY8Y
WIXHCuyS8WLRhb6C3sc1mlYYndzLe+pnLsKwt2obH60NgJ9oK0cr813uJsSaaGLj8gObYpEviSSj
6sDL8txP0MAeNWiW7ZsYLKERwiNhs5b6L6OA7+PNPiFWkYWGUZdnrqEgqlb7UaAfx0Mny0qnNEM4
9gwPAgT+2wt7ZZrwQQV3FgEWgG/zIMs0goKlOoZFPgxifObBssdt5NQzotBOgv7h3w6HvQM4CRiN
qKug9v19owZjacGOS6OnRgOTsESQEWk2wgW44VE7t0Lv/zbc7Amxup7RIZQQrIcw2g3uzSCAVk18
TOvBFWm8spbLU/h9crMroY9HuZByjFYMh7TfceuRr+FHPk/Z91sVuTXcR1EEnjokczUoqezbgVNB
T+0+uNf34SGZGteQAXoLMtsYHWvD4WsRnFuEcWutkcUWBcbBoKBaQwUI7rnzZ7JgHYQdjHw4JYrl
gn3Gob+DIVkkbbISKUEj5V5UhAr4fCu37bT5v816NvL8zQJjI9DgW3JKAXCmmeTXkb7SsV1EG9MQ
IIfgjgEVavEIhyrvE5piiEb7CAY8IGGytQq4u66FbsuYajbSbDK45YTWEYykgJLOkGMPZeLXykc2
vjZ9ucnqdmcCcLEmwHN1XBhmoKoJhbmla2zSj6ADBclw6nuIbZTCb82PFCzHTN6r1Q9Wd17CKdQw
Vr7dtYUFZhe1E3MSEp+/G7zPe9Bip2GFsNMeXnERRB6V54H/vX3Yr09waqqhdInO4ZzkU/UAVZst
G04l2AJth6CRADo2Hqnwk7z2jUTZBrx2glWTmUXXEhEF8Bzgan8i5dDQ+H6txUhKmQ422akIiR9L
aGrkOjR2eMl+JRX5JVDzpxl146i/p0W6swaA/Y3yPomL5yHbS1C9Mbn0qMqNo/P2wPNxO7ag9Evq
yn24uKHgUoabA33AyZF54XhVN2UKpLlMTrLI0P770KzHkK5c8VfHmAS78MGB2ZtnW/EAZFKNiPvU
hqcoe+6Lp57+vv2ll1vK0iluP6w4msWoXX1fbpHWUgphH3IygmfoprkBZLra7kwL1b490CJZRfkf
NRdsKJDTId88e65yJc67LKvUU19TT80rGPOpNsAXdgo6VwaDRwAVVoZcPMjTkBAPAft8MriZE3Oi
NhwAiGzVU5jUNmR1toN8bGrDAYtnq6zdCdfmh3wcJXAY5wHmOZtfLJdQNjTxYvVAJAKLo7Ta4yg1
O0WN/cgyd1WKHPn2ki6+Heb3dUjy/dulaavraRqqJzl5rNlHaj0P8Wuc5ivpx9VhIA0ChBWAXgsx
FuihxI3o0NQuqqdGac51Ht4pBvOBu2T/x6FmeYeRJ5xHwOqewp4dwnp0h/ylLYlvriHzFk09mPOA
zQ83dwTABPil2b7vgPkFxtjA54KzxfDk64ndnmtn2NYn9Q7qxZPeSxbb0T1YMc5EpuT3q8rpVxcW
ATEeEWiULgyGrUzjeQdY8qn2pEvxJNnDY/8RPdIHZWNt+ifjI/IsiPmsrPGyWIWpg7mNPQoRddAz
5rGV1EcZzaCRaDbMa0FqgobAh/LE9WhD1eDUUXHGytkxeTD7aG91k9BV83R76y4fGPwItHMBH9On
PuW8diXLdSxHTaKedFicGw3ceMvysR7LR9A3TrxsfcmItnrevSh6tPKKXrsW0LtBQxJP+NKRkZe6
zjLA2k5KQx2dNP4QkU0DyEEuHvGgrfWtFpc4ZjpVQrDgEOdfPNrhiAc7pyY55Szv3KBOjlrLPqpW
WeMPXbuBIEsnI72DsCeoud+vgzJPzSGtcnriVuL3ZW0zIdt6gCIdGeCImjkjrdb20rUtDNw8ipAA
ICylJQMyqGE4TEkIlG/O5l9o78ECwA3c+k1LoY3vRA+Qj3Pk7eqttFAvnk7wZPw0qYDAQXEeDEl6
IweSwGcM8t9jWxwTnmz6sHzoQEpzJoVLAlJaj5Y7UcqDBeZuojexPSjVrsrHfb2m3LZMq2e/Z3Z3
oXqniKrC75H32Z2xjfexapO30p3c3sUp9tFcWJOZuba1cH4QgQCSNOn3f//ieHMGGK1E9JSO4a5u
ni04IlRMcW6f1aujGFNFDfgHYNlmZdiuzcsSDWVy6qXHAvVeYXQIx7KVx+zqKFB9hGMkuPSLC3mU
Kn1IAAM4GWPmpOMb17F5jDUswrX9aqJijrxPhcXs/JWWywhaRlmIt6zp0Yh6B+jHK7P7Yg2Vc30c
pD6oBMAWY971t2rwSKCxSE+KnDlRAWU4/tJnpypbu11UfOJv6Rx2HSgl/zvQHGPXK6C1JQO2QG+d
m+axKf/e/vgrE/mU+P1SDssYlUI9TuiJ8BeOQ6XWQWxDQ+UMHfbtfzMU2A50SjsWWL60LFXG8DSd
elmyR165VpB6ucz9vOlWnp+rq4ZmGIh6uLkASvl+cEzW4pZQUnqa7E8HjoZrtjLCshX8P9ydW3ed
up7lv8oZ+7lJSdypUfuMUVzWzV6+O078wrAdGwnETRII+PQ9yU7Vie2cuE4/dffbzra9WIAQ0v8/
52+uN8YHIA/T45rK8uapof5MC9K07jFHztP1kNHT+VjsnB3fVthzg72F5DR3Q3blVm6qMLaa5COB
9jvv/TpDripFMN6x4kam8uuztPzOCoTC+lBlPuagPFaxgfeRgjZMnHh+GhGwQ6e424IuChbb/wGk
4vs3wOFRpV25qW+3kboOlFsMHS4CuwSXMmV59002OvNmui9bASXUvAm68RwQp0NJWoA8ETtSe4ij
dQcKtz5BiMT8Ue3lfeEH1wXvqtUPBeXkOy8U0a079h7WHvl9gBC/VTXvJ/QRwqhEbeCf/7amCXwc
hf6r9/PPh10ftZ8eJattqG0hlutIpXiSjg9mrL81s5My0226kCQDZ/vfP1L/5FQDnCP28jjdNwO9
GnkuBMEQoNfjl2DeOBs404/hnmFGuu0+l1dsN5y7d+bkw4TaX5/tP468PoI/nW05LUMfqdzB5gSW
262/pjWs0uNnuYNpXb7wm+GUfCGp/B/AUd5V19YbjNL2mqoMusZbk3PkiQBsHmwjZogScyy2qnKD
elummzL25/J+Xp65lh/MlL96gf100LcJAPA9tpaHPv5xCt1kRghAOdYAWz3+/o7+8igQdfl4i9H3
fsUlYGXOmO0cW9ggwuiFC4RRfGS5+MX06EPNhRqTgx3Cu8Zr3WkpEZnsHCNgjLGNjtEj/eB1/8Eh
vu8PfhoeoqeVcYPROfp9twHcdjvRD3pY7ytJK1cQQx52d/C339VYc5uHzGHKOY7IN2sPwy07ry5Z
yhPrnmBTV6VIV8rsGESItEvzq/6D19kv7tSrw7953LVlT+0CGdqxacZNAenW5AJ0Zn3k+vroMG8m
+baeaFkDWXNcGpXQdool+xIGHzWNfrFngo0T4w76TTT+3+rRPOo6JgyxDFhGltZAK03E3XW+l+Rd
H+NMP7h2v5g8QBiDcQGecLy83trWzUwEHQi2Mq1kV0Z/LpWMUWK1Gd8buwFy+vn3T9U7tMoagoX3
gbf2p5z3ZTDVeA32D0wfe3glxn2/7e6i+zBeX9D5R/JM+/3YX+WZWFHDBg2F7tuza8ul6JqwURiY
ALrK1Dq1L/vPa7xGfay2+WkAGUCqd9btkrg8RqB32lySkyb56EX4fpp8/T3e1I+MqR2rrPE9oPvb
+BKhW9M30MBj5nlJUedJhYavp8kHT/4vliWIcMQ9RfMDu+J30b1WKDqmoUE7ulvvC7LanHAndVbt
+KFKUHhBwfcGAs+ZZWWUsBNxGD4YXN8Z2q/XzCjSob8UId0V09vbUqRnsaE0udBHePxvhC7TCUKv
rtDXwfREvVPa0jQwUVrJByHmbPGHXWRj0YuqvrLChC8dtPZlXLPpsyPLr15JIV+ek8F/Eaj1QRi/
EdRO7em57fODHggggVaW2+5Okc0E2jbPn0bnrhjVRpTtph8B2Cd8yy310UBD/ABesm/OdF1Lw1cG
XTmWu2+KkiIEdIIGjjxiEZA5bp+6QlzU7s5FZBKWWZks1GMo6gOQBvDj76voNG95bLePYf/kiqcS
PJpa32tI5Ki3L+ANw44sGb1vC3QOjoDvGdEz/rmczxBYh5dEc9lPxxE7q5p9dguz490U9wOsKstF
U3wmzWrmLXdQaEEbiYl4AnJguCOL3jV2uUEqOggYJA5bP/U6AIeXbxr87QIon2F8bLxzD/Ys+NPi
UD4CXuOEL8N43gW3rBnStrtCCo4Cwr04k8t20DPUVt5+DsS2VJdje1oW63cL4mkBRQxrXumQxJmv
KH3y22NduqkLkJnl3Pr9tWs/eQBONr7YQEG+KcMSBGogbpweNG74HKYZLi5n67TRToM+WffTNenI
bhidWyLHuDXghrXIiBoB1OIVTgPapTqpbC8bcrGv6IAIlCVuvCs2nogZH0BIIrGzMlijO9ajO8Ob
1sSW5htbRlmnTxdyWuZ3EZshev7SKDhpBfKt5xrMz5MJBCNr0YkYvy7DoYlYGhrAyTnKDkWXBbpJ
nfC2NBc5oOyhLm+t5ltPspXxXkJ1TwHbGL07wMQBhIi7kW/JAOQynD5DeF8AyQBZZ9L6JA7MfQS1
fIjIhxVNscwvEyjunUPOmGrujea71pcJia5dxGIFFvT11XUAyDE2FjVeSRXATzMyDSJshOsR1Pjg
YSmBZx7qi7qwM4td6AKXZJ5jWpNt1Rlc6QgQzCaeQF6awxc5jpnxlh2yDZSvN07YbS1IRxlcXuOD
5bBNTvqMia+RQHJpVWVEgQyKAlhrbT3SndL+bogQ9ilBGfWK08HyDk7JNhb2XZAp3YDqDIS12EQ4
PRce3lAUBw8caMTLnA64jT7YKR7gn87QZiLqDgqGASg74m7hm7Lrd6i0xpP11UNILHPABNViH7V7
AaiTjRSaoZfXFm2SxbDbwB13BKhQNSKAHvN7PiSVeprqy7AA8gTQXiAMkzyEMjb3U1FZ6cD8PYjM
ICgAO4/CsAbp6sSItBiXOPcBCXHoJR4Gr4GJEqaUtpw3nvGyKgfIy7DY1GMMdO3R6p6FhusQNlZV
yUthf+HrAtX5ysj6GVzEGuUW6QRnVTR+NcGI56fUl63rpAO57co6i3og+ac6y/WJdgEkNzSbBzsj
0dEiC4ZWnwbBkA4lQNKs3tAliIOpjnv4HTp7Nw4gakd6o11/O4o660JrC0VTXCKbjvcU2CbwXuEU
p8Vd7dtxNJN9WfgZ777m1UPfwjSPSWSKHnK8HECeT5ripSCgx/LqC2ovSeX06AOmob/v6H0rv0gp
LjhALUWjbjxxonqOoAG+4cH91F9E43ME6BZO93umZR7F2sBO4H2bMYLd2joVkOVRB3YeEOarp8Gc
eN1tpRFFG1z02ttTbuKxOtH1Xspne3kK1LPNv8rl6CMchUQvC2aZtrmp1z01KILhlI7lmRmstA0O
LRbrVgF/uvAuZgB3e/95lIikqfIM6H5MtdsekLrQ5CeR9WIckORcd5v314HXboPwmlU6oYVMeP5R
MBXs2u/fFJ4L29DqNVht/esy86f1uGS8Fi4n6H6Qy2jw4trtLiLnswKMzFs2ywQXnrOfhgMpe4QV
kBRSY2wilxgL27PFfwzCJQNsCLFK3xZ2OygDZlCehBaLJ3WczDPBIBGY1sIiSOG7uaX+YyfO+uGz
Dfm/CGQi3Sku/WEzoZE/T23MNfDs67yixrRxIeIlnG/nUmRLG+zWAYlHAQC4x2A8UgEWGhrROXT5
mFvdY6WdTTjo2OPe1i4l0PD3XXApIxUvMIo149535qNnLQl6qqQ807BB9/6FWeNQ0JPsukuu7wP3
IhcnbQnDJX3urOoUib7HSs2rjy+251tLnq72sxAY99EFOUmNJR5Sc9UzslO9nUlyy3EZI6m3+eBm
PZh6wfgwllg3REAkyOdietb+l3r+gjS8WPZWFjETq6BO8+625zc1mBQ5n7IGmPrCNJvSzl8at0o1
ndMGgoOCbPWsEzbBqw1vUUX3OXx/1Fb3YXvmwMNFEGfm++LAoutKlPjFjd3dVAGKP8HBaos7S5an
NSVfuYYTmQKwDOacpZtrY4nYRwwamVnqN82Rye4kkpgl4JSC1y3py1OHumntfhOo8Ff5mPUlmmVl
k8oRWEmkExB6Omggc8ljj9da2Owphn3j0BgpawnSNeY6PxGFn1TavoggkyjKu5DnWQlFnxT5YV0W
NOJ2qaYkh1va0BvbexrnAALjOyi5NyrYUf+sCndjCBs3+MxtEGbVjMQGAMD7L03g4e3hZg1WPdZy
wq2Uo5EWIF2qLbMZGyM16A90yt+tZG+WWWglrotaROWtDe7XD89Qq6DplggjvUE85Mw2nI37UkPZ
A/nkPD/JPorzYTO0OW7WBWAGydTeu+ymqA8rgdB5wT48DneRdVd8QzZNOd2hC18h2KYpYREIx+u5
0FvhYMDjirk6U/1pM5xTcddMN0X0QqcbqdnWNmD+qf6CMdhbYLVedcZ+O2UjIrUMyAn0Et3k7eAN
GR72TTOYW6gLAH6qsqKoDiB5n7SIJ4lII+K2oNmyfA1KJ7UQj+dPq/i6eLKwZFStdzq03cotinl4
uSy3QixgIPtrjtm90+qLhisgAjmSBMjGVxVSTpA2htdGcM36EyXzbTlxQHGbg1MUe1uqjY+omsgo
+PDdZLSm7egjq2AU6f9SNQByRVvqo9dmuaURicKS5qPO/fsSN7YDq+IETQFsON8ukqN+4rNRszrm
OoCJe8I9qjMGCFbT3f5+m7mOg3fj5KcjvdlwzWNd2r2HIwVAiA/AeQMg74Z59vujfHQ+b2p+VIWt
i/WUOvoWuPCWldby2BYO0h0+7Hn9+lAQWQAyhya282Z/4YSsDzn41EdMwSHiX4ctvasBuelTvo+2
EF/tuq3YfpQQ9otdzbpRh7YM5BlYK9+cYNsPS9UvuTrKAjepvWvol99fwV+0yLFFRdcW4srV7v9W
FYP8rcoKZ9DXvfM1umHZYTGYDumKyl3rlR+50T883ptakcf9qkfcIGjvKD+4yXoZsTJK2jUcNSGP
HyJAfnEFX53fm6KRx4ucoAUujxrVb7BJz9rDeMKTIW3O3FN/x7IPRQe/GPqvjrhWfH5aXyBr1olm
B0eU6ZR6Gw+dEHGuMVB8BEXjke9jc/LRZf3oLN+0YAJbGMi512O6/Yb0R1d/JI35RRP61UB5W/St
ItM3i4Ub5279Az8hR3FtZUHibU06njWH8hIStOT3g9NZZ4k3s8jPlzJ489AVKuekWwfnGrbhnM4H
k1HUjsIDPcWljfGuPyDFNEV4ZVZl2DsA87b1sT6HuntGZhzq7uWu2pjdR4/lO0rFioLCug/lBqwj
wat/M6qcGYvyxrc5BLXN6QQwubPBe/ga6+LpwM5y7Oxjuc2z9PfX431pEkeFhg0EHZCe3+FsLFr3
RcMWjvY0koGQxmPInFEFVQ9eYsXgbn9/uF88q6+Pt466n0Yy6gpO2FOc5fLkH5Y2LnYUTT3xuVkS
4J9TkH0/uOHvH531gGu0CjrWv+CULfDxD7bH0UnRO1PD+WHIifI///683h8FTEYb7X28BQlQm29G
lbv4Y+XlDj8qJrGwxnLKepinjwyQv3hgXh/mzSsQyE1f6gCHEfv+Qe8RmZ62Wz8dkzEDJrpOu6RJ
Pnpi3s8DK4AWL3gQNj36ThhTjaN2SDlWEMZ0WwIHVEA+soS/L1jjEDAWo8uDPus7GSU0BUho75vq
2CuUiuwuG5wIO/8uVhNFKer2v2Ix/u1p+vfiGS4XMcO9rf7+H/j3U9vNkhdMv/nn38+75+Zay+dn
fXzo/mP90//+1dd/+Pcjf5Ktal/029969Uf4/B/HTx/0w6t/ZI3mer4cnuV89awGob8fAN90/c3/
6Q//9vz9U27m7vnPP57aodHrpxXYNfzx40f7b3/+Yft4n//bz5//44dnDzX+7v6hfuQP7/7g+UHp
P/9wnE+QZEPruSZ/g3zkYCiY5/Untv1p7WitHBE4JdEUwk+aFsviP/+wwk8ra9HBz9c8ZJg3cHdV
O3z/GQ0/oUmM54Kg3YYJxvP/+K+v9uom/eOm/a1B2arljVZ//oHKz6vJ24NWx8NWAcp/UNOAeX37
wtDdbA2WO6ADKkZX7ZiD4stmYGZxVvxG6GG7F/gW+UbtsXXREqbaxbYqROs4P5RhU/SHCAXDiSaw
uNhFn8i6qBnQDr4AJVJWeXgLe32oQHENFl6/8AjZXqeuo6J2J+tynnejKfNuCxOnzZM66IU60Z1d
U/DHnYBl1GEIcMMKUuRZWIi6h84cibfAyRjHtaa06CIiT5qRsHJDcnxpHsumjeprJRoVPXY2a/Hh
vqyxmofitjka3XErbqqC302DY4/pPBCr2bfKbceNRF5usUEJIDSXxqvXMsBg5vA8oALcgQ6kch3b
Fggm48nSybKpL+dW2qigIiCylpc5wIawlIdNhEdvWwkzogJHbRaCfB9VBuXWWPPAe3SJb4PaUtW9
OGs83+qz0B+6PJsAXWOJv8g5ikHk8BZ0tQgjQB1VEih6u/Nj5A2hllwWbs5iCx/YpzA6QaHSlyLc
9UvXy5M8aIf7kvj+5eLCxAGlj2bOflzIGCJzYESNsS6q6qvNhpZuKLK+a6BAjLOcqqJv+QF2syo4
dTkmrh0ru1AexhZEocQsdfs1WJiL3VM7lVCMAH2zyDiHpmTr4P2/JP1oBjuRsxDOLmiR45Ji9MPi
NPmSoh4/ECBfAckJyNc5VLlKsaurg72aQQO69FkXahRmx1YemrYu2e0cdnl5BoLQkqM+YXWIgjGz
q8HetNy1AZCX9XJWDNp8Ng4f1wjKoQJTnuZ+/ZRzJASkbU1GlQg7LOkFd+1GZh0zfoV9bQ2YfFBF
hXuDqxp2mYb8AdccZUPWprAUY4jo2Zm+gb+OloHyawmejiA9Tl3Bzw5quDcouB2Cmh/8GhmEm0VU
CxasyGMKywQq167NkF7YtUe/U4E+VMwTdrJKfAcsOkLV8B0Y+TydkfXa7YAHH2dkchaCJ7nfIItJ
k2Ya9tRjeAb0VJZoDcOEgN4mKqgTtDPjUqBWTpmlLbDE5yjPxr52pk0XqNm7DSDCs6/KhXEfieaq
qLbKEcI+1LkRC5yuUGl9sXO7AAB8rBZcOn8i3oNi1Lc2LG/ZtO1406J8KjkH7dmzkGvuTvVa1igR
0Y0ikj/FtqxDBEL6fh+k0q5nZ2eVkPQbhLj3nXzsK3tNsYIzY0C8+sIbD2VfhJkiGCqsQSdjaHvo
2MmxrclYZEZn3hI2Dv2Fh+EvUmDakBJQdW2FGNYi4tOQCE0niG+WivnLHUr5DoC3Yyn0I+MFBmXD
XQPY0ZqXkhU4XfRQmDtgX2sNuPTgGqHmYktaLocJl0+d07wuKTjzhaNCMAY9ezlxW781iRfOCHNY
FAwCx7CgFrrlHlJMU2oUHzKj8Y9NYc0AW1If7kywoSM0qZzWs5/1upGJh84IxEsCCQVwOPRCIztG
FhpviNxqLQRkGTUA2YuCZHMvOpfkK2cZHMCtp9wB5avQtFgwUkUe64EBW9PyyUbPwrLoN6KZJY7B
0DX1eRWUc5XRykcEPSLdPaQ9ayD7e1S4qS51Kic5PYYE/tWbSTQoX7idE5Vw/rFuJDvEetTnriEi
VrQM7APajwvqUdJrahjc5HK5BP6MR7+PdnNUM46cyxy3mDLApRgSG6DlsmeE3Sm4Y2uE1Q9wqAdK
wT0OlDd6b8qdkTSxJudc9WODFCKVRzkEAcZeMGL9EnXXwmPTTWWYQwCEshcUBGs2otjjMNtTmwV2
6q9jOVh+POHthoeqCBpkjlpdS3Z0iTw0Y0dUqhEKAf3yFYuK+blSudfEWFuB5eih1+w8sb5rg4TX
KOIluprK9sINFheNQwgiCeT1jBN3ww2tu+PgiTC8qJgrUQ93C7nO6tZiJfZsaJs2sp/FDsUS8PEn
lMz5N1ZJhgw4GZiLoKQTckbqsv4MIj+CQD3J3RNaDF50IkMCRMBE62k5tbpgumn72p822Lo4y35G
DURswxlZhsmkFttOp96mLVbTwr2W9eIgIDGqK8hBLMtHTg4xYX7onS5wMQ6B7UqryXbNNrIaISFR
RGxX6umoQLfOCrvECpb5vqhEfy6BdS4xqXT5snelwWCe8g5Xtppwm5BODvrWnowO/MVIkDIAFrKc
F5mNrYUDl3PXnwpFILbAa31icRvKznmwRteTZwuaA+6FNSuy1qccB+7gop676ODbM6qy5Tz5a/el
rYfjgAx3pEPD6ouANhS3wyNukJQHPG3hfA6rtQ97QZULuu/Kgg/Jwvx6Oq19MjixtEZdJiP0CyLu
+WJVKVCTGgU/vHEuAtaC0m5Mo7K+85kbux6yax/VtNhuZq+8eqgbumPHKoCEUEHnJnGRBDJfq3xs
1T7Pwx44gKEdOPy/oT3jjeHNbmb1uDdHUzgzJAFKROgqYY1mI9Pa0yjlenMNbzLmBeSP0N4Ns7yi
3N33/RKBNkW72s5Gr9V5TFAxdOKKOGWQsmmu6G5ZIuBW+NgAXAhZDkzWRdiq4dS1EOAVi6bpvkxw
ieQIWem8+cGau3LaUjRqGvQVHcveOYPLii1z22Ys0JloJ4QosppKB2+tXDknVdXD5ut7FH1jF+G0
6Jo7KNsW8dygjIX+he3AUjpGZYYnvcIk7Y74QlC2r00DMSlxU+HmThVeyLwnSIfXI8FBNvj6Y90h
XXrxDN6gfaCs4bQSo3quqjm3zixRTiXEExSXMp8FQ3vM7rHE9WNL1M143bECPURZdmy5yyXxuiX2
BRMgK7ZkgW03NDUyYkL8gnNezuNQVFhWii7cDvOgpz1yL4GC9VuXt/4VRREFvQ7bFnY2FU3pfnbI
5KPHWhTCvS0UQ12a9YH8lksHNd06t1rgTbEosR4LWjhfas/pSpTAK5vGgnfoneTRIIMTtYSK7fox
FPlFZcZRns0Klucizh1nvvPCyqgvtevqGgKBubMPy2JhNgn4WqcV+dBvjLu+jWQ3TeZm5gsrk2no
VH89czO2L6xwTJ85/TIMf2kr/6Ud2D/dV73ai/12n/Z/4Q4M25Pf7cCQPPG3mwfDxc+bsO9/82MT
5mLLhBwL2CIDe7X/ou721yYM2zNonlCxjdBjXLMAsfv/sQn7a39G4CFZBXvwNP5jD2bTT/icdXMG
+COqSnbwr2zB3ki9AhuLQbyLgFsmIBFAZf6mSgWma2WHy+zEIhoVVL/4HYPlRxXJl7xzGHwzJYsk
EolpWWnawTnjTsg4X8YSNZpEWWOF9nEtPe/q+0X8l8bT/2sjJQBhkjqrl2yVF63VI9zrf753/8/H
+Zn/PGp++fd/jaI1c/PH1j34tGp5kYMAaNeqZMbQ+DFqKPlrQIHviIFGYSn775179AnSQcSZU9Dm
VvV7YP9Lo+Z1p2P9nsQHvwIYIuio0SfDt/u56jcVAGZbnb4HcLjzM3cUfo9pSBbEwa6xgtYPlBIk
t+6ZynOoi2Z5cHrqYn9R1Z0Mr1TlFQIJu2hrdfIepRqJXqDhlQxSO4rGuUibBUWDp///h9Rviz//
+VKwB/QP9cOrkhH+5q9BE7if4GpELRiNGxf3fS2//DWIfPJprewguBZj5cf88mMQOeGnlQ+ONR8G
GLxka2noR/nHxigKUNiDnXclXgFa9q8MIkwvr6o/wJACCwIOKgxOYNhCUPumyApEEFGeZaH0QClb
XWq1O0C7AElQxrzR4shwHpbFiC0zBkjpp85WSBoCwYiG+VONOQ2ReH3fdTflgAynr35P2Iyi24JC
kGhQF4qlXOniWBAatZuKqhwT3QYCKfbMgmI3tiKrnV6iEFPZlRxzj0Hj4SGLpwnzgNyDnub5V4jE
6Fv8ZkNXtU/fIhvDaah7mC03BGVYQ+xEavoCPViB6DwJaUAVREreLmPNrD3W56h7BH3dIP1UYqMd
d2VQY2syT4A8guvTdkkeySU6NLO7LOeN1Ynmzpkit3joCMfWMl6aYpiO0tEeOWBZh8RngecM9Bjw
26sLXypkuBMraLtLAcvJHGNdZvDfNVvYoWOU1ynW10ZuhGUPEfL9cjAHkXGriqzxpJpR00Eiq1MW
tdnWKBl4qUMrGV4GhFN43AAETIRLkCjuN1g+wYeGqFXs2yerfga6VfPTHKEX/Nyvw3pJ58BMxSY0
YeOfQ3DFyusxZEjWCnFF4ftGNWWK2cjpt36QHk09OkZkIwphmoQHhIntVC7yoZVYRl+2BKu1U2Dk
CDm0utHDXhBSINcVxQkR10EoRlxSA1lVIxc9ZhIX/MVYmHDSuuiwnI9tbvv3SBSdoCUeIEXrYo5N
DpbHEIP02YiBx1LcbwQwVSt89KSQHDWBwULnJuVmwCZ3nhut0xajT0Fb0WN955mKyq3l0p49Vt48
wD9fAO0nsaO1wT+IleLumDq9swQPUI8j8kOUlQKXFevs26rRVbEV0ihykJOGD9W3GAWNNqLAIfe4
dtB/oayW+D0C3RMubM4yZ26o2eIaof624PpK6A/mCgFlo0+8y7EooWWNuItOAbbZ46aDjwExG70s
Okij/Dy/U56Z/axd2qbJZMCWYYtLJ+8xJFm18+cWwhjJJbJJSDSQK5BcVXtZazLnKcLdXbpHbmhI
N7V2GNpVI4Gurc9J7h9JlIN9UdimZCiODLy76BqXwEMMqGSH7X5R4f9PHWDKwgD9o7yIdQCfyKrd
yn6Zr0dl3Okk7CSeG08sLiIkvY4gNgS3ge8Lbyan6DZaJTQZvb6hebtgIW+JChqQHnvlE9woUr30
zLmCXtSGNcpMok69wcCSV9oGygqeYwqEwmW03a/YxZdRbIUtkweCVmib+j51uq2e/GFINMyeUJMR
1hQ3hZ6D58WYkd9i/eVQETPiB3gQZTWNCRqcIHHUJGBBnE8BQmJd2gCeRKoe1dNKIpY09pqJ9wgC
CUeTLR11FSSaTk43WnFVnWG1NQDHsYQUrUhE+96DqA0njugVNHCi0WQCQTewR+hacrKcEO0bmYWi
GpsNOjdDlQVB22LvDZX+mecuBWrOzNj1vuFiBXdyC+nvEj5MO/UUSPnQovgd1He8MXViAYTsJQrY
aejJvNEg1xRzZpWFTYXfr4tcFIndzYF7Yqg3d0dezarNuigqlisdhUredXLhmacgVj0rq8I8jhbh
txSFOci24KzCZmpyg33TWwBogirwzRdd8c1WtHvqSw+1ugpzeJSVqCzruIeQsd+446TmU1u6TZ9h
JVyUSWCq/qtTUoRQlBib4lT6DS6uO+UoVtktdk1bDhs5VJmh8sLE7QZwTjBfyfu+BTM9noPaRV3D
rocGG3OK2kAgJr84Qs0CKl0p/UVfDShAn46RM5kEvthpPNq1o/FZhjROnJtQ6ZRXAxuvNSY8VBJN
ERkk2czCRhOgYIXf752oMH5CYKFaN1nSG1+cyVogDCs44tIhAlLS+NdlXoT22ejRmm7moqmQGjUN
NSjMS6Mp3WldEnPeY/BWl4NBz24nIxnZB7I4SmddLzxUZeAEXa6YNCjIOLWliw1H03NaVbk039nR
ZADItZpa52njD3AJ27m2QKrxK6uO9qUUPWqPvOmGpPYXG0/BMhpweNUEmHKISfy8VqxKAtaZtDR2
4cQRR3U+BodlraH4WuNVIXiZAkgAxZHTgMSCtduA6JcIjxVaFpYzoC3QI1p5g5krsCBJrVHqVT6F
mTRAqbnfEnRMosQlDeNpAGdYAPythzhDvK2pfz+Nqocs0LEak9atprcWBd4nblk911v0EaZi6wxG
jiceHrb+tC6oYXvFG4lV5yDdz2ictI/THIToedeo80NrrqR8HDsDzaXgpLYTC9K9ACgpD6Wp1q5b
nklRwilcwhlVHTyquCOhpior+tjmtMZcExXY2ygHtVGDyaUbUMjQdgdOezzYNG92Fc+53CBBUrZb
z+gJhSVbz8h0LukSpl6u3Xwz9PNwN3WdvHI076PElFYNrTd62EYBcatGAm4f0jKTOSDjF2PcUiRY
Doj8SlPUoXA2dmGfz4Mrh6TlgUCLgUFzsIM6RquzwmXzklp8XoqjkFFQ7Zu2IuKZg5pV7kIxt2CG
9ACXnjsun9u4p8Y3e4KaVrQbmGUVR/T65ujc4QXsqFZU2vKA2kCu78TSOghJGSBAhf4N20Dk9VYF
YSmajH0AJ04VtF+mJp/ZWeCUrt7Z1KKIOygcgMRiragmKZpjTgiDguZLBC9L63tQsWqU2fuvugjB
ZEfpdvT19RSVUD+3wPBZm5kKoQAt6mjOrnlHEDHU0B5fpdAuGa8UavjRruydG6idldxrESIjsPcr
tCXSCKrDPmvsrsJbBPsmqS7zscGOxB4IRuwih8o7jqgPt9noMzv6zCMyQ6UcFo0VW2ZRV0HIIsRH
qaCa/zd7Z7IcN7Kk6xdqlGEelo0hR84URVIbmERJmANAYAgAT99f6tSxVrHKJDu9vHa3VSYiMwF4
uP/+DydfGg2B0pgA8Av03oo78CpQ0dwOwwJHtRIaBF6hYNDhnh3wZWqMPVhz15u08kSzzT47UVrH
4NYYqz4/CqI02VP2dq4dhimrnUOf86ePrOAy8eabOFHPnJ0WGdIzbxt6shaUJmnd3mlvnFxzm6hU
pJod5tKf5L4HkB4S4a9lGgp37Iw4cGufC9SN+dy6w1AmPFfCvx6GVEfWV4pU7ngJ2+kmSMXk723+
LjnEvWr8GG1BZj03qLf940aOFSQ1rzHKx7Zl9svxYsy7/qvHniFAnzIo3C+lt5KpvDWLs1z5KfKu
G6k8kXZhp/zeRy4y5MtJOdkwxayV0B3GS90FzY1m1XN7W2Y1rWM8bViGFrHliko+TGj3L4jYrILL
iYuQ75iy6MKxVLZzUz8VXVFZzYNgybxet1qT9fvKZUVxr9fByIaTW5eego2Tfy/EakLeMhYpg7Ml
lD/3HyU6p6X5nrv6ppVXwer2bvqZmM98tMkGMRpcdcahe17yHoB2mtKlif/z6fP/TYAMnuivYI7r
luX/Nyk/jz9jHT/+0b/GVM01/2BENUBNTIgAMGIYOf81p17+F9QAzKpAGejHfvg6/hvtcP9Apqhj
zu8hrIfrxPj456BquH9c2Ip0m5BQcExGoPkf0BQI1v3LoHpxyL+QmVHtwwkCfHsPkumz3onJKpfY
NZwdEv4dK6RIFc21Vnlf89zGU4YlZ0AlkiM9pjimpv9oWWlOB04HoYZ9aTVsQGoncjzai2ps8GND
9ZYbkZmp02Sk8VqYzZXb1we1WHhl1p/auruW27bfcCLyffE0V/ZOddVhk0ZUehcjOhfjdo3orI5F
T7+ouPL9YzC7901AFvvq32Q4Jm5q25cyRwvLvKnpSW148TrezjoE9Dx7arsuLjSRk+FZXaQfNyOd
tNWcneV4mZDn9HUU2MWMVmhIdjwunIcc2jq7uEU14cwa2iu+rW26xxAz6sfpOjDq/Yxqa3SzB6Vh
cMpOvma/BK6QMKxH3pDKUE0rC3DUEKYXib4ZQ+VBoKBvqIgN9Dp/l1eP21RHQzHv2xy2kFHpN2sT
fBNZfe/66I3I6o7cYjkTu8Ohre9nfYr1voymdAoDgVtW0R7pNxFYZdOZIelrZ63fMNOzIXP398Eo
j40qwaoa7azs7o19auQ1637bWuhetPNGdfmWBSmY7bhEAJ9hI5AgVMD3gfO1c/zDT6/En9SYn6kw
7+XZPx6xC2KIDRfvwt8sUlRKJ2XM8xIXn8m0gvayo4w6O+PQPfvkhUPM2OUndzdHiR/6u2rnvf6W
lPqOOvjnR8BcDwCTAJMf7gk/UfmyvJrQLvMRlt2Auq8JnfN2UK880lA8CFll18QzjDdVnH+jp/7/
5XFcLwyuXxbH/96+yS+fi/KvCB7/5F+l0dH/oCr6BLd7F0o5zJx/V0bb/gM/ApKEbIv9D3GMVL8/
C6Nt/BHoKJeoWlghkQ0D7vZnYQTcI7uR7TSL4B/0rf8MBv7rEwP47GK7AP0G/4VLEFVwyVb86Ykp
t9HsscPkzS7913Qb3NtOVfgVAUnBCd1PmWBZWEWlg0hts7Od2KYqDubpOfOrLjSD7LkrLlFDGfEL
qh7M35A4/1q2//3x0DVfDLHAGS8o9k8fz88YSRCbmMm2lHej0oP7RdU3q+rSyKnLvWkOJ3KBErs2
vX89zX+hI/78Or/Dx7HiCjyk1KjnseezjR+a95+ubC526nSjNiZ6+91f4GS09yqvWcB6u1/XDX7k
v90EaJwXZxkKB6FD/ntPonoqRt/ovQ4byaApI8PH9nC0xjWP5Lii5pbddFqWXl71yuuf7Q2va7RU
TgcAuSnb/ew31tzH3TBVR0NmFsLoGY9o0rh2PaDTwRizL3OmT5EKMpA4vdbOljcG184UNAe9M731
uCJPuAeW61gLzcO9Ecj2kfj24Wwzaq+RMHL9sx9U9PWtWSkj2tYS2kPrmVGx6Ou5aNPt0IzKfZpU
O3xvvEZ/bHA82g0VkoqkGmH67ual20ik0+zyu1Fk66cZksMXVTnBtrM1cKS6JJZ65+WLETdDa8tw
9N1BROwn1u9qrMYkq0HB7GIz8nALvP6QF0Vwr6fjsIM5QirY4i/Os79tJD0zuSXjZixvGno+WFWd
m4VBtfVrBGPF3Cu5uDFMng7htl62Q5jXxaTtZDqvO5/pKApqsZz8DQLftJIhJo0texSNhkys0Ocx
zIJNS8AoRSL63H1x4HCSXBi4t+UP9Nm3puw4G1P3aZAYgcrC8m/hghQJresU5/RIV0vJyTrkTo6i
aLEjJRa595fyGygridSOgeEL4X2qf0aCb5dhyWbSP2qa1eUJAhvxidGhe5Z+WX01ll68brPnnhxn
UDt3m2TGbJ+XxJGanO4dYWnd0WuyYDf2rn4FUHByixEhG4MgmmzNBLJnHOZMF7NIRre3GDNtZ7wy
s3Q+AFX5UD5q+2UaS/OD4TTxunWvi8h3jjcyNDEUBncIV8QpL+fgcTPKF2Dlc6fKZg+Sl95j8ZfW
IFN59SoX5riQFbh/109TBUPGKYwmNJXDQGnrpwW4JdGUPcWrY6xJnwpF2XFRzGtoPOOUmhPrMkOW
Gdg3LSBg5JvpS7OsIskCiMnmVpw91GZF2bxsZjEnU5YxTMjBfrXVIM+m34go64chgsNihJmckXV6
iAt0NR4bfXqWDnyStsOmYz1YBcOEnZ2zPlBXGzDWvkydhWeT305IMZ8azcFl0xO2LKPMZbMqDeHv
wYC9s1cBl/pBGwa+/33Lp+Kkr9Ox2sa93wdoPdvUwlihjYRSXeKodB9sUB7KHuoQPu4mbJI6iDFn
L246v9WjzpiHBGMutaNT+gKHIts32awDQYLg5BcClEfi7o4uevuu0eZ+NHzspoq0vW9F91ia3fWi
GcfFz/e1jjbayreo1GCcaLBMzTq9r/v6Vmc0S0EJgRhmEblGEyQawzsMDjT9td7kMeTJHcyMGA8u
UmDsF2XrEAbb8YMA+Rkd8WlaYPsNjvcsnOBUmeUWmRpr5yxFI1un16ySPpqj8bEa3IOTB/tcl9/B
U0EnLFBBYp/3KE+QxU+YhSIdJiMCvIrnJdOC4wLrV1bmS9ba6V4vKJXiElVWXLebPOcd0yNau7F0
n3MpvrZFyssQxMusrLAMpo+dZt2KoCNtvhHasfUx+5NNIUOacOfkoFjPpvLJdKpdg41DCc9GaWkW
25URWp31Yszqa9bLW9kASFNUs6E9Z015NdJ6DtKM62W5Rnv11m4+SniF0UjvGP2eNpPC4sobyzOR
WA+6FjHoPKdm8EFaVhdOHJlWR+SDDOwIgJp7ok/32mg+di3uEcMoHzTmo5CV0FVeWehKtR+0kGEn
BrnFsgq+y2K7N7yW6Kv10XeWCh5c/WlgowFQn0yzkaRqi6SjP7fzWEfbOFoHTuoorbaPs2ZcDVV1
tYztlReUvAjseCMfJDcM6uFj6zhxPbNR6bbh0PvulVesJ3ex3NDzp30v58R27eulbu9Gv7spdefg
CDc4zZCOZJ/3hEsvnyAyHRGBbKGqqsc0LVGPmgC50rkW/kUUn39OJexev/ZONkJdw51xVFih6GET
AX8sgXP6Iav8Uz7C07Xnc+B4O2je51nat6vT63cuYUE7vB8epqEs4S3Ddezm7aiW9uPKaBfkze1C
IcQKBb1qpuFDX7Nnuwr07nHYwOdseaNs57of1c6ZvLMzjZBEhx4rZxUsN3rfyyStBy3sJis2QTpZ
6plh3+AftbkislfYckGef7MbuzzVAw4Hq1kq/mSV72AEwnMdhzfiGoxjYBdjZGlyZxnFHoZt7GOs
Mo71enZFhkhz2Cz7K7/QRwDpLnSy5SNW3deo6L57/fBirdrtYhpdEuh5+tpnm33KVAthr+pm/7QM
w7dm6vdBVXjhZtgH1g0PLOquReFfVZnYDet4Q6b8c27WdtK07ZQ0uIjlAx6qrgtOU8xfWPg7iS/X
Y7EYeyjoiGqHk678ZMEkxFjtDopa8an0O+uqMsWXYpKfFsMsSZoVVF29784+W9dohLwW9TUSZtVX
+fWS2kyLPZ4hg97roVmJsxgUTtIaU5mRrZCvsfIL2h0N8D7vq2Tq3KuBdPRYyxwI1H3/VSrjWNnz
s7VlKzYhNih+vpI8VeRtEsjlxZ2cMy2Skbg+Jh8yWOykNMSpugQqzhIg1tE+TA5szrbKB3h9BrBi
ZR5MPX0c7A4PgNJ2rrxp/jBXo7pqDXtki7PZN6UFUXgY4dH6NvIhOPinzGR7tlUwIJymqSKTsDsM
4ZpIzRixsQvcIpGnayLttA8HaVyP1bDtig0XwNDO0CEXpY21Pnkz6dJXD6PsqhOxYUlaMkCLJXB5
+2XxiIkNhhnGdLeuuL/6Ltz3qvk0m+pFhw79Uhvr9NnspHtVibK7FloAMVY12l2j/J2QbnpnBlP2
0Tbz176wkpwsSbRWt9mMGJHcUmh03p09Tyd481oop+HRtOq9hMuI2PyHucHaW7cjH+6hkbn3vfBr
EduU6B16cI4bHAQqg/80aZl/i1NK+mYvphluRV8dyY6EypsC0n1fxmUsUTwH833esNBvmqD7AmKi
5GEqinVJUAdJolNtYIZwZHHtHqahMl8zGuTgPKTZ5h4rH1bToc6MtroqvYwcq6HfcvNuI0cyfYPA
5GRVbNHV+hxhgfGKOT5NMYD9DeRd4Essi44BtP/i6HRd2p71paRrXrR2fhRyukAuk4RVLIoi+9gJ
w1eRmZvNbb02rffMLRpe52zJDtK7CFnyoneuWi9dHnmRTDpZr8YUYdhis17sN80ca9xwNXYQlt6e
567jMWonb0t5oofsqAbbuqNL0K7mrvKfeij+Dz748B2eMeyCO4WKsRnm4YurFcG1P6ftq9l11OvC
UTeex4ve9LRAYuub3czi9XbtMw7mtfEpFqtXycfVL8qPulcOd6NhUWfLmjxW8Fn/lLma8ZjpmLzM
wBM7C1Lhd2driSZy0ktRt54afofs1jNJU637Tp1MVktnPSvn29XqhRkiMHJue0k/oQOLh3Is/Z0q
jAnsVmcH1mFZ+Kpav37rGlwapK7UYbRSPS6pZztRXtqIjUFl1XrjhWVXoUfluG3YRrA4wIqkWKxI
g3e9k2zKYm+Ytns9EEEEDKydtbWsgL+t6Tx5TvcYpGk3haxBxpueiQEvHpMFD7zLtYOgkDGy0sw/
qcHYHps6x7FGa4su1MVU3iOHDz4KUdUxvUZ67kWRb3Fr2loULNI6rnBkr2AnCOpDISdYTms3XyFE
aWADSy34OC65uNNyR95t9YiP+mR4SMSVOeAyRojFbNEHOib7zK3lOG4n89TjdqgiLFuCDz6Mg/M6
e9A/ito49Xam+XtujI9DjNCbmHOloGD5WnUWlddZodORaOzqsr0eVz39lk5j8KBlanulTacb3GBY
B359qflNe4TGbzAU4PlEAi/L+9Zyo5Hk0YXlan0B5lh6ZmyM4skr+6O5aIrmQquSVQyoDpS2JqXj
oFEg+/3r6rAis/KODaMFemf2Hp5m7nynVk5uUbVjHMCMDataqyNWZGUMT1y7wlet22/9Jo6IIWRo
Mi3GXW+42GZ1yEigC+8UZJCogFeNoxBPw+yWiGhT07oZpF1F81KrKzbEWPgUDXNYQIr5mrOeyF3I
u1j01UlnqvTOzow6gtD7Uq05GJvV0JAOyktEsTS7ip19AnTbsoXETykdDC3RmhQvKTfoYjVmU+Rn
a/Yw9hfHp9xqj2uNu9PSuJyGihBPPytwuJhGFo5sUMrY1tsKTVKPh0S9faCo6feirL4Ug4lp0Ta0
UWldGnbfLRcqD9SicNNmHVUPLkPBLMu4qOV0Rtlf7LGNMBO3JuAexQ8/nSnFd9U38wPAg7ETnb9G
dOrlgWm+iYZSBSfTUVM8sPmFCe/KBNB5OY5BeUlhHZqodwvzAyTGIe5Sg5OtrG2NGm2gQSrVdvaU
NTCjYAziYKGOtihDveGC60L7q881IxQPsHJ2azPgjqfVwQN0ph7WuVzoYSZn7+TdEq2YmeyFr3Nu
uBbNhCHyPs4Mo3zy0cTc2b4GfbBP28elSRvvkLqb+AC0O3W4yCzrqymX/HroOu2Nwd1JFk2u/bk2
Ov1ubVQ/h3M+ivrQ2BkbHqkYZObS8g6jvdLFtVV5ngTMsFNfLKKL5bZ2H1h91TIxGpgq+7Xw8QTz
FyMn71441sGkUu8WXsghYmeX3uPmZmRM2GICHicuiT6xYJ9d9etRICXk3C67PkgyOI2fAlVph96e
Wey7vkK2Cx4je2juWfvk5236NPhaeS/TtbyvUGm6YZEb1q2etd2N1WakyIxFau2lWY93tluxjSqq
7krn/UbcZjsPNPn5vsxguIV9WuXPVWDVx3VWPeOGutjqkPFTEWF7xt4G1EPXmPFXGezTzT+OG1t7
ZBjZWXn2iCdViiwJgcqRk3F6yBaFmmRqiQNz21o9Tnypp5by03HlQF45Td0njRIcMK0nCtyYXO2o
BbK62cxG+0C3PnwRqTG/OpD0DobMfdpyyC6A+C3IyMBXgTS2BzygQSimHCfHav4g143xJWjVeHDS
qj6vdeHvF8hfUWuQnBU6abvuCYuidfRHiblNr6CFINJUfTGdJjvlGHHmHCNxsKT2flwXmP9aQfzW
Zq4Ptbd1tP/Y7cGv4Ivqy8WjXbWdzZeAepaHZQmJCCPHYo4wPnTP9PusYqXQ2nCzC0yzMqvcD6lI
n8t1KO/V6lR7PW21GxDaXCWaAFAqua9RQPctwkJZ2vesHdVesYtOGm3xXyxTq67H3KiSUpJ1Ui2j
tushGYZz0U17WBGEoonG+6Y6aT+4zqBjUtCb9tFsB/eaj6eilI996E2WuZGLq8LbSoW+lbNb3S0o
2caoHTIedMgerYhTEDos0qQhb1ko00kGc2fHXjpoUW4odbPmHtS3WboQ/zB4X+68Iofn1tIpcPdF
cKzddUUUkHXDXQEe1kHY9XA3GlPKUwCV5AqLquzsap4PT2qhhgq0KR+tMVtfsQ5HvNJrYgutsdYP
ykEXFq6bnx3MtWyiJi3lm1umSxDjQFQ+m62jH2dMIY81MtXj0tXGGDUj3kD1LFDITaXddzzE/nC0
ZgO3s42gI6/Q7Dd3Ic01Y8++V27fxSie4HqwGioiw02DV+he0KmIRQWErNhEP6By3M714mcfnBF2
DcCI4UAWwfft++qMgxGJWY5vJeFJn+26stlSO7mMVDtv944DJWa5dH/RtBXzcaJj+jjpXhtt/jru
qzG12MChfL1zPUc88yTnpzmQ5u3lgb1aUpV9wB22vyplBeciTWcgUsaQ+jPoVpF4kxBx3a39XoMR
+hj0xpfF65t7kiMEXdfaX1d1JT+0di33q+rNU6t1VX1pNWWBbqvEOFBibHtbjE39iHju++BymGz8
nTbKW6dcQ22WWJaIzTwEK5TXutL1K0TA8qDZqTpqY9fsyqCaJmyJ+gALDM9NDyAEaZh1Ogs7SBFJ
iVrv1CIYv2umVJ3tUgdoqyfwLyJaoZRtM4N5mVYcvnmvvZmpUg9Vg96QiKqSYcRvmjs1wreKgV+G
A3dZfbE9jeJ4maeOIGzVQgmvWHH1tTxNwngrZhzJxsFdD36Z6S916RlnXGEzWEB8Nk4XQ9tNgaad
Nx6kaBsg15h+TjKzK52oSxdsH025yqNXpd6tDjEFBLPHW6sZCB/PHKm/VH1hhu7spYcBUuZj4Yzl
MXUn6/syZx1dqYfa3BoaTMkEZLnXPGhheLhV1921Tpfd+41qricLjjroa99iKOXhpgYN2PucVyhV
sWNaxekHPJlW9vYRHaC3MzebXmNutS0pPRRr0Ifk2Rlzdbu6dn8SObe2trYZroNpnhAwwTui1Yu3
TNW0GcL9MNDVPgGx5aGvZVtUGAqPPjSYWLd1zm1lesGDXHAMTUwz9cFity2N3WWBI1samEN6Wq8d
FzmRsNuOgM4X9nS7o97D2MhGPSlp6eLUnqFJ49pwKDQTFspY18dtapa9l1rDbVAzCxfLpXh2jZse
W71AWFwHzbkoStrBzB33sGzXMYTUo9iPFziKFkb9FmxqPNurETzlnXK+FCiwKU6y+gB3MX8AZHFu
x6kc8U3FSa4Jcu2zqqBM+lvuX6dKGgp1XD5BUezyawkRi3I0pIYTYrHl7IYf7TkYNRN9b5YNVoSL
OHR+w7m5La/QoRYsQc057JfxSyUHdQXRVCXjlBZH9rDNcWuK7ginSScvxBsTbYItOBqM2JmF3CWX
G7b0jaXddaWzgOTzQd3nrO61iec7RacZNU1DVIJVSuxRWxHc9WZF/ztoBkZ4U9+e64ZtSuPRKVWQ
xiBv6t4r9Nf+soLWkObrpRPD2eeVw24kvDDID+tQlYd1zjHjbwLnDpIKQOKQr7GTwzkyc0d/tFbc
0fIUULDh4TXjyh5B9ko4NCWWcia/vT1OQKTotvcjlUDELhLQFEYS0jSg+Xn8qNcUHOS6BZQ1x+nW
ePQtVuW5sWRvlld0u0Yz+RJyVLQQZrpAn3Y2B7aPtx3RDOhUMwJQQsIp+hB3heqZjDmcETezizev
0q8LsWxVLMylfzQ34fqh0Ab7lsaqi0Ymhl2aV+azarCz4kzONyxFe5ZU0VIuOsSzIr82qHN3wWDX
30q9du6r3Kq+pxas05D2tfskF9/dsdNg6cKh68Ttwr7HBjIhQlUGZZf8l8UTZeiNC1heOvNp7hZM
RjRviTW1pImbrRZhlqupvjmFPXwl/8j+ZCAPfM6dIYtrQ20ffrOmu2xC2x+uJZcVMKvIH0s604Qg
cuGSB+8FM66YdDSpTcJGN/gE3Fc8dQBXbTwUsMa1xibzEgeEIi76en3IwCYPutia31jz/Qg9evcx
IMBeNsosjEmiePcxtGAaR7he7CWVZsT+1FkJxGK/CYO8rG7I3Awe2m4REXYcDpr/ooJWj+FuNze3
MFqBzAeBBQXGm7NS+1ppWIkGBqbVl77i1uwFPq66NpD0tuCHqRNVurK0Guj+5ux7OhTjrUgx1hvX
lU0cJrA+7o9X/tweMCT/5s7QbDW1InKXvFiqcsV+REp/nHokB7++H+zH398Q1uBItUhww+HzEhjD
//9pQ5t1Bo1fDkuuby8mSU6urks3K09epagZwtzWzyADVXIxbrjuzWnGdb3P94PQtjezCSot7PXL
lMxu0L6x/HW5L7um3eeVqk/ppq2nShuJM86djT9n8AE+urJuvwTDtD5mZtcwJVardm59aD8o0s0V
C1i65bAyL7X4snB9ClIIUREgqorKXLqvVdXC5SkDL0rtugTctbUPEOT9mxUbnhVZQ14mxHnNJ7v2
cKoEcE3mxfQTB7OQcBxXM4JaK94oXvo9Bg/yBCcL2Esp3Z0Z9JX9Bu2tv9LGlcmkd2sjHEk/+7rZ
9XRqsqE75akqn+zRgbW0pivEwFZNy5OEoHVsCuGhprf7vWEtzg6LWyIGBP4EYQcf/EoEVbWfAOJ2
wqwROyCBgJa5FdljUK/zM5mwGIGD9sSgPfaNnvmDjPUSa/RYNzjrdhIMcmcHW/2NJVl3DbbvJ3UP
PGNyqjqx5yvxZa3tbact+XaGiMlSGr0ABJagxz6+ZePgWhKnEEtZ6IhrnW8tXDwZWxeakO7RLtN/
j+VsHSmQ003jrNojjTkDeU9M45NIkfobch4TewHSH3k8zr2LT4PutGY4EPF6L7cFmLFXpXgd/Xbc
M0/PaM91+c0zy/ml7TtjnzlBybrZMner1jbHYhzSwyiRCk/WUj9SToH0eyO/cmtiRUnuPLDiXR6a
RRK7ba0qCdwijWFWvCjAYgB4E01xg1/zldxgC2V6Ue3Npgse1dA1VyVU6yidbWNPBJh7U6buciAH
ZDspEw+FCJaU960t+u5hVazYBm0xjwhmYHrZrZF+ayy9OdoG8VkTXsRxX43zXa/h9hDm3sJ62bcW
81M6j/O9zHjykqBbu4Oee8ZXErW1sKJaX7lDupQRggCVOEL3z9iQzeRzNFPdRxgmWJEDDQnZu0LU
YLSi+awNU4GdrTl85J/KEETN/tQhTt23DdYPqJSs9XZjq3XLSXEXNCLd1XiYAretxZnUDMwJZo0j
qvLlLcH3ReRXGz6u/QgOgl2C+mTmZTkmFtPvS2566ceuh8602dK/sy1hf8krqlQwQ6b/dbX5q86N
4h8wVEOUofjbEHYuCuCfaw1K8lkLKmEmdt/Co2ajh/asaeU9sHMeG5rK7jAP8plBCEn79aX/Rg65
XDogjQ6apGtBFPrrpXEMzcsLhTxxWIXqttoBD1Q+DGTwJiP1f3O1d6lvf37Tny53qbo/VVXL14bS
IJAlGXdTYu0qlH1QnkM/HnCLzKL2Nl+i5suvvyLk0L8erXxFTlXjElsNSfRCRv35moU1eWtr8+v2
Uh6XetgVzu9iZoy/nxZcAw33hRd3oWNd7vBP36vDq0XDPt5MLvmYxoftoCU4uZ6wEIzpg07a79qF
y235yzl9+U4/Xe/dE2M02HYYl+sNiUrsqN5BBEl3PDX7OhFP7sOvf8G/sZUuV+M8hOOKptN73xWk
pmi7AKVBss0vvFWR7q2frap9km73G5rjP96r/72S/Y4whhhi4DbimZDW+HCBKeXZ+PzrL2P8w2+H
SNiDq3uRqtJEvrtXwNaeLXBjv7iHejAoAV1Ctqs7I9EPAQXod8Eh/3TFC9EOZrCDoFb/EfHx09MB
SG8Vhc5TbzyChuzxyTgOr0tk7uoEEPo3rctvr/bu+43ZsnUm+oUE/pT1aJ7spEh8SLy7dcc0sPOT
3/yeFxXu+2fxp29nvrtnrKAbrLW4HstaZANJu7eJEQ91rlbsfktC/VujfClY//tbvjdeZLuVbvCp
TCD7AFHjPPnuZ6hesLSg2WC71qi3oly+GLOpfxoxBHvWVi/4XZCn9U+fwgxMV8eZBgX1+7JpDJsM
VhxSklkNzyxrjFh3entvo7lNpoHVUuHETQoe7+e3Bs7UQVBT19Uekwcy6r+2jf3kNBsAsr4r7OaJ
E1tz54em99mYO4ku+3tDT3f9KLBjAi9zwMiF8bXGexnPakjR/4dbaOkuX8bySC3W3xEhgUCBkCpp
JE44x3oyRNvBPHp7Kyl2+fWvr3Wptu+fFvxYLRN9uGOifnn39vXKslC58i4U7h3CuZheJPSy9euv
L/NPJevny7xr32UFu6wSPJTKXs+adxk50tvZ13dD7f7m13tHzf7XoUaAGhG5eIFSKN99JTGCUJuz
g32qvx7KoRkOUljabe0L+ZJ7mLK3UyUOrqjd/dJY7VW36gxHtXXRaqGztMzJDV132a7rzRuu3Q06
egytHBes1V6ixZF4/ctsCd0tk795ef+p3pItRM7uZRVENupf78Y2jVjF1B5UHv6+A9XD/U168D+d
jHCAsSPx8YzkzX13BaEpiy2IZiTGrR7hMberH9N4Xg9TnIYttrpol3995y9/8N0D9pcLvit/xYjT
HXRII4GSgKCblMTVJzEA6hvksjS/XdhG/vqK/1RxMWfhaDQtH7OE9yeKLIuafabNJY9zjP0edOd9
EC2RvWt2E6Dsb27aP/+mGCJQeVzTtr3LXf3pPElJUtEmaRl0G3q0xQKfrXurPQW4wrIZT9bmZTR+
8x3/4bWFrQy//BIwhrvIOysGbsA2iiLFYNsi3077ViyPsE/C/8sP+dNVLkf3T1/MKN0BZgpX0U/z
UeaXXK9wiXp8vfMke/yd8/uP1Ly/PSo/Xe5dNzqUuTk4iDkv9+0oHvP4rTkCZux/V/MuxeZX13l3
vzp/xOPJ5jqY5++c/2HvPJbrxrZs+ysvql2ogDeN6sAcSx4akaKkDoKiJHjv8fVv7JO37iVPMsi4
1XzxIjKykUpxE8A2a6+15piok7vpmBV3NJy44zJ+8hI/+1Liz1+9Q/LaltpQtw3oZ6a3DP0ihZHM
evj4U72zcRgqJhfQQWSUB/rFq8OYT0sGbZTBSMbTnRJRWpOUzv94kEv4kLgYvRnl4sXl8rjYGnSv
QLsZgjM5mpylixMJoPww/mSKX7h/nvdxVrAsWPmQcxC5vH1ziTlIXUlbYoAZjnSlb2df9/DNGcHZ
l3/Ibi0bcwMGce9M7nz78ZOKTelihrwZ+mLTWqm+4hIx8KDxc92Yml/am7B9kITkiKY6hFT0rIz7
jwd9//U6YKxVukUM8lxvHxhPySZt1EIOJOcgIjcRJ8rWFrLAA+3In+zL786YV4NdPGKdh2s/LRWD
FVKAtjRQ9PbLxw/0ztSnqvbP57m8PdQtwZPZlvAuFuq7AjrkOvWU+E0HOuDjod7bg9H7gaiB/HD2
x3v77taup6epga2hb9GCF5Hb/cYB5hcmpgtY894E3eD9e+7Vf01QUnVc1QWtmZ3/7ZiwSId8HWLG
DBVoGHZXPEdDVJ8+frT3PpRmEZlZJuEMz/Z2lIQ0XGFONVLAOL1TCuNOICQ+HuK9D/V6iIs9Cv+a
MbNg9wX5QIVg8CkiY9vz2XoWe9DlotJ5BAelDTuUdjFKD/WgpyJC+9K2KgNurzvTT9Srag8vcwvv
FL+wT57r3VlBlgGcG/IpkTZ+++6qJTExtqFjSuQBoiP1/m36NGwU1HnqzrwvPjFtfXc84jcUp/iJ
AEgy345nAEMk+zcQuKPk5DI7PdIXtFUHV5hVV5v28bNV/F6sg48IU14ho0LIc7GM08EcQDUzorTT
D8juD9GV8KQwvJS77Gco+ndiOdMhSwmFjsSNfjZsfHWWaWlepkOSz0E6Km676F6nR/QBfyHkpoXv
T9uPn2xS75zUFgk483xTJ1wVf/5qQPCexZKDDgmmtKefknLF3MTuqMm3SVU90B/29PFCeG88mtQt
Lg98RW4QF+MxjRotTpYgauLu3om1MiigDW9baEIgeazFk2o1Cz4e9L1viPwPbAlqMYf768WocW/N
pqQyarxv98ZV6heeOFXDb/32czuBdx7xzWAXU1RBRhQ69Pdzq9Vfcj1nT6bP2B3H8J6I8y4ewl8f
P5747S+WPXw7bhzCXsq29Isg0lybvO4auoIY66bDQ2/BCrEx0k+2yfeeC8qeopONEKNcDLNWhpk6
kHwC1Wq2Gu2z7qL0V5M0H83e+A4QQflfbC4Youu8FeSUoPUvYq4ipvhc0z7C5iKSfp1HQ6KXeW0g
b1AobcxPHvCd9/hmuItzYKUFoML+gZam6F4xc2+kEIUQ/ZPJeKGdPx9qb4a5mIxhBFEG+hGVd59G
Lp4J3ixmhQeux0aQ3qTf6V0imapTuvVlkhIE6Jhe2F71J5NdZCubGfMw7+Mp9N4KefNLXUzahTLN
YtLZErQ+sGs/CaDVgP7y9U27dRDp+x+P99mrFnPt1bazNGaaWJk0UWxNd3rHEgFuu4yfvevPhrmI
98ZscFal5qnGDAhVsW7gYgFG6ikofvw87+X537y/i1NCNqK2gno1kWNd+KiI96XdSr6DXUbcULuf
yaYqPwlnxc+8WPevx7Qu8pCpkSWzI5aHtn4Jlaex8gxpOqnN7A/5Q6E+wKf55LO9P00MeBCcGJC+
7IslstRhDbzB+Z8VSRnssT12frMvNmGBtdDHb/Xdz/dqtIuVsgz1WEo0TQWtGUxUHscB6RxIh49H
EVP7b6/x1SgXU39NJdnSxDNVuXllE5sN+3Xas3F/lhkSG+TfBqLRwFFQQBvaZTSr2XISxmKOiCwG
dhw+TYfJdvSkbbHJMfj75O29/7FejXfx+uyxTrhLnueksgF4sSv1PYRaP96Nj8a4++xrXRh3/2Nj
ezXexYtsLbClo3iR5vXiRbvSj4J2NycbkRmiE/aA+GE3HZHYoM0NPv6GYt599Gov9hN6tkFqiO0r
TLtD2F4r1mcugOes/kdDXOwlfUKMmImnmzfKpnNzXw2wAbztXDqkN/Ktvbe8+Hm4Gr7App4679M6
gDjsPhr/Yofp+rApl0mM/yJ7iq/T5fPb9FEob3L65UeXDsdPVvu7y+9f39O42F+c0aooJjNiO+gP
YZIfy+RLFLaf5W/eS0OAZ/jnurjU68N6SEylZZxxE9+aX/G97106H/e4k91bwcr6YMbe1fHuM6d3
AY3+2zsVZTFgEkRQJDL581fHkFnUMlh5Ru59TNq/Krgfn2jabjKfdGp7ZHmCnd/C3+eOW6HEdEPM
XU81zR7+Gv82xdm4T56sTzakz36ri0BLgSKYEIjRIzAl6yGv8CPXE/Rdpv0zX1McclbMnKXnf38F
vX4VYvq9ehXIb6pG6VlBEmT9Zgw9fQw/ea7z5exyCr8e4+L0iKLZRs/GGOSblA39l9m2MPzYt7zV
gyqpBV/KH+UUpI+fXlPfm8qvR77YClM8KC1n5pWSvDgBSPC0XXQnedOL7WpegZW2G316l3vvXHk9
5sV2qCYVvYYaY7YG+hAj3hnztV1JvlqFdx9/u3cic4erjSLK/rCZrIuRZEUK6SDnvQ7ybk6PshOY
rbkrurs+/fQ6/O7kfDXWxU6LsGfQEBeIQEf5Jgel3830vviNXz0U+wj7yzLb6ogn7xI//f3ZEfPe
Z4Q2hZcumVLSDhc7ktAKxzRqzEGNYM5REz8qkm0LJfbj9/neafJ6mIttgWJKVKg2w4QAWfFvwf/V
QyUNzO1/MQ6W2uS3ZNJOwlfs7ZpbsnTR6zlwlN9JtlI2++RG8+7Wqr4a4eLQiHqpoKGXEezHxTMP
5SbehNOhflJOS8mpPAdYRAcxUapEteiT5f73j0WqSYZRBlvH0tjf3z6dJoqscU6ft4L3sBT7OcKq
Kfr+8St851h+O8rFt6qjyckslVHkg7bpPLA522Y70o4i7+cDPc2BSvhNSeqk7eP9Zzv1u49IlgZf
P0gk3PrfPiLOPXQh6/oaDKTIpX4/WLPrjFcfP+K5mvZ22ySfZ+JOpzNNgJNfvEj+rNdpjFpZctLN
wr+L53G/Hs89RLn7hL+M7lK7JiG1QK74JAh4J4okNlZYbtz8TcO6fEYa3DDp6EhjazfKxtnADfAa
vG4RR3iZb9x+/Kx/X3lvB7s4IVoUgMPsMFhOi6VqlR5H0mcP9N4YOtJh+Ez8Q4fP249mxv28GEUm
E8i1NPU/4f0mym50Mm4Ujj/zS7YJ7//xGv8t94b/N2GHHAAfODq0xe/yrR0j///vsxmjDpNQI+VI
LV42db4IS/cvyKGu/RdFXjYOOq/E1ihsGv+F8qKmruMQIrYVGrTY0f6F8iKrSHmOAoUust/Ov8M4
5FdhHrxddqIhGrL/uVEQdvjbedKaXb9I1sDlnVnkNVE77xZK6zunqvLAaJB7uVJYaWi6HOA6aoV/
FQWKZtfHq/qtiQ3paFYLEJDZktLbQU9UgNRqdNM0SX9Qe03bw8CgXRViu/PYJkMmtEJCRlPUM1To
1CyuwX9Hdx1OOTemJjy7qlGJv+XFgBIuU9erqQQwTdYErY4kVDvwu1MAsCh5mjGVdrQDo1SOw/Vb
KRQ/sWQ7R+UsA1p6PCHrwim2kSqZOhBkFEMDEAMPjWK4GUXfeVEWzSmaCiybzDb0rbPwKIYZc7St
Xv4Gq53aux2fMA3SfIjAX00zlTcpeCOErgZiptBM071xljgVZ7VThTcbtm8TmgNUtLdonhFG5TJI
CiWPwUandRSMqracSppzvPWsqNKEuKoQMit7iaw/EhTz61qosMZl0Q5oO9NNs5RWEPVdd4tdU3sS
ZDiY2/aIzxX6bR6mxYp3TfVrXdHHfTQhBav1cLm3DZWsG1jVDV2mpeL1QjWmUx78VrZOeDKLeJ4h
DAuRGcS5FPHRJLRnuB/QypK1D2NrN9fY3VmoL9Xl56rR5l8IFRvMl5IubZRtGeff85DEJnK3s/QN
3iKypFpq9oY6SUHMLEcRqHaPQ6JjWAYT42AJBV0mtHT5WVaHSrDf4plUeaNQ3YVmM+6TqdIeJmSk
N+ZZmSc0evFZrgcAG0GrtaaPxITKjaEv1B17ofHjPSP3M8/Svxjo+0N31gMKZaB1FgnOZ8GgKrSD
iVARxvFoNa4egq6fizE+roUhFe4SG8nzChD3uROaxKFGqOJCYhdSxWh1kGkVwGFyeV4ewEVozxZe
fU+J6SzoHYX0ETB64YEhiHcTegzsrYRIErvOahWM7d5P9ap/LOp8eVbVzEbX6QyFZwi5ZWo30+2s
jutLJ9SYlGoYGefJ7hbFOXLNRSg3a6HhtM9yzlooO6ezyHM9Cz4Rik0nW6hAV5hIC1SwdLrFOKK9
kc6CUZz5EI9CmEBIupxFpdqY57erUJo2VTe/TKAOoCbHE4uFNvSdpUX6c66G+t46S1ajUtPv1VCx
frdC0doiBoC475huLvSuEMOdPVIYFCRLnV+rhmR/i0Kk+FKJVjaZSjqjEIWhoJXSovLUvAifJ1wH
zADSv3SK1ijfAp9P7+zOdJ7yKEy3spDntmel7ixEu31Gg78phLzZWdMLqTmGKXrW+qIhb65H2cE9
9ywGnpE9BqHWLPfrbDnbVVvGo6X0WGFUWX5r/qUnbga0xZNs9AdLCI5VIT1WhQh57NG4mEKYXJ81
ysoI0HoVwmVTSJhnSet33VnXbAqJc6dk9PAL2XNrR/E2owPegyhR+XUudRtVCKUVq8WDNSzH77DE
+p+yEFTTqJ2dMAyPDqWQW6swlWKmSdsEIC3aqwi5LzpeIdK2hFw7nSZ4XRGWeNj+DAeHmpdXpNWf
PHTsh0jt0r0t9N6zUH432Wx72pLlV32nJK5uz9o9ueiVX9AiOSeFQxALIfmAvezjEmnNJhcyc8mY
VtlPCmvc4gsHcraSlfUxt6dlryYwpbqR31NeczPAA1f/YtjFHGAaNNxmZS5fL8U8nbqqtPdobbCZ
TmN2xGWwn8duze5p7xwPZlFat44sqXt8s6rbYjGlbY8+6Ro6g/4LHUKySfu8fgqbobyVddiSTYx4
xnWMqoX0bWBpG5fqwbQsiEMOiDI3rOtHZVowN1R69ahUhXCXcMr2lwOs0jWRdqHZLAqW2lo0G8Rh
08HsnTyghXf21ghXQispIsQdagzahrYyByRQ0ErT9AN/wzkwG22+BiOWXFkzvBiIQl19clBWZhDw
sMt1086qEUqGI34PqQxedqzD/TwXqhDdm5uuNfqN2ajOlqFhMeh6rdzPY6aiHAwRtFVqjjF8r8kw
bbvJ+D0sKREvJN3Cj5YUVfjSmTO2mWaR/ahS/DZ33JPXcuPECWIbRY3QdEYzyiuY6jgUi+XiSbMC
hQByjHUM1Rnor9Wl3yer1naa5Yy/22Fo7uVhLX7mgKKe8VuOAUpMql5cOUPXHG2o/wdN68qrqFXl
G3jb0UGRtNJ2Z1upHhdtUq9aKwSVgJ5s+aI4Emx+mNt7MDvdsZMLDbaaMXgprnZP7EDKVRir+kFu
5mqjYLByqsZafSr02vLrdoq8EPXh13Ses2csNOzrZGRVSqtTXsN8pM9w1WQBt7N2OrIbV8V0k5e2
6rf0lePrajFhwcu1flH2Bp6uYRyEi1E/9iyG56KJS6wLuIf6bZhShp2A1Wn4RASchOt32oZ6nzDs
51h0uHD2Y69BBlxz8gvRtFswJ7iW7EH7MhUrZ3da2citVA2UlASWJq5AIoQ5OPZMrXvV67EMkF00
qQvuwsrwh3VYHBuZTT+2EPiGUZQ9l/gnbFC767uyhXQ/qEW7N+uye6yz+uyA3eq+kaTKD2kepsGL
oBM+pCPg8g6rX1bBOOV3q1HZZoDuPTlMMDJ9e0yqK7pajO2QKsMXC1Q6bAaD/Sqq4jvQNfN3Lbei
l7aX4aeEBoQBeix2GPQOez2bzVu7hybnokwhj+M0oYM9TrwsN0mkrGg6KoXwq0zDXyvEir21tiuY
QslG60EdddvUSbOFIdMGcWbWpzCJpa3DzNg1kuF8tTon9DG66K9LuFce5DusgZJSvWkms76pbaX/
rawSsAqkvc+Fg0D7ahiX6i4Uoq5ZyLvWfIpv8thiXzCmHHqV1NpBjTH3dTSmxW9JVqbNelaMrWf1
2HpWkrWZpZ3QwTi+IYRmhp6NT6h/kzsnopNzTZLkJVXt5ZSYwBklmpY9zJHtK5weC1qlJ4x0cLsr
rnKhcWuouO9LoXubzxI4fJmQw0VCGYfjVA04latcbBfyL1YEMsZUh3BXEFtcYRpivMx1X1x1taKe
Ki2PDcwHYEZqY1T8bC17eW57E0KAYdtBJOR78zjPNzoZ413XEkrNZ52fJiR/pdpKD46QAWJrQyBr
Reu2DG3je14VoEGlPqdpD7PJQQgJ07OmEAk4+kJFSA3Ls+pQEQJESRFaRFvIEg0hUIzX0fhqoqCG
rhCb5DBoplsOkZA1JkLguHblfFcJ0WN91j9CekTuxS6zvkROnW+iDFgcV/vm2hHyyUIIKc2/NJW1
nhxGIbQ0bQPJpdJoP/6zNceQuLGgwF0l68mWW9uzqi7bFcbabHUpHr0ScNRtm9vRfRgvstdxlB//
c/6noFYRMtlYCGZTIZ3thYh2jeo6dUc86Hyl7SEazuqcPDpd7/x4db27/et69Jrz+7cWU2wd6RDA
h4geAQOHtYsb/L90xjqytDvykHVQL0P0hCLN+GEKcXEWFtNvE6eRlDxzl8iAi4zir8TX/79u/we9
i6++iP/cP/8fHNySfjk9F7//+z++5NV4eeM+/5W/7tzCB0C3aHtHwkHHiCPA/X/duRXtv/AGEKlI
fBRpPeI2/D9XbmwFLPo+zh9WdMnxC/zjyq0b/0XrOYkv2k90/GiNf89WAGX3xZ1b1f7y2OOXI2lo
Oxe5GWcmKMfGCWCYpWSAXHSovUq4SZeo3eh56cWIY71lzMm2pSNCyU6nTSrtgYlK4srZL45bGKOb
ZInmJWX3JW3DcJc72THrT9YUp1c6jeL4oCDCUw140NawteLyuVVrzEGUfO9EcQ8+31m3cyJV/jAO
ASRj7tIt9Aw6z2ARQqbz9dQvo1nstmPscy4slMayK7MnYAvhrViDgjuyNkxuGRONJqmMfRQyfgAh
/Dc8Ojy9qzEAMaxmX5bxLivhVGAJ13ncYSJXluYbkyh0STTDh4HPxX/JLNSJmluGiX6wDJYOnQxB
2Ngbi5Mx0K0c3tNYrp6Zgyfry2e6XxWPMPgJMGXHrSoPorHfJbEBY6crgpleHrdzhs0ic/GUxiL1
BUesw2oBxa62KxI1CRp8ol1Vg0armSEEi8xoNiWXWRiDexrJ7WDCAtkFpAm9wHLtCJNLIFPfujE8
rfWAKFiec2/gRKUrW+x+7b1U1YZHAFB46nrT1pWGWLdHC6LxLWDB7BwLBSYNMl7fK6E3AanAHh0c
QoZB00atzcrjkrYGfYyH4IwCy5NBWK66Kby76Egt2MaDKkJlPpkQ1idoSz5qe/StlRmYs/GtSeOt
o4DsbXDJU8b2e4+Lor/UzcNsJ9xgMyLNaZJ+w9l9kvrydznBXi3DHvMio/HVshwgJ5mxB+P2oa2c
zZTaK0YOPKbSAwLAAy+wOct8G9srqFvjaeyMcgu/ipmirj63FM2POBr9vJQst8yLHY+Y+1nTYhWN
W7xb92O1qbWvCr7qALxqT164LzlL+2RS9Bit3EXUhBUBgLNJSTRIMGmLp2JfwggDLTlgANmU6NFy
QwrMqfsOqc1RDNWtZty808Skfb23ry2F97dgvkYrqspCoQ+unoAbprN1XHOrY0lBOmp0eYW59lRy
5s+CDgYjjzqW9Chn4TWadccjCXWd953DrJiRfNX2KVRXWvxja1tWq3FfDsu0KYYq5bMBielo/V9N
oiW+DDdHCJL3KHET1oGeBbR3JDCpvNzvFbywGs3JeEvLj0GZK2yD6i3T/yvVjJtBxmfDhHPmrrPZ
uUCRQLxk7WaZ1a99BIZ6Lktmu1QcQo0+3nQGAZ9IAQ0ZP+YSckBvF4/cElygKo3bVwato+bq11Ff
7VQgSkTmnezNTb5VyQG4aE6dbUes3mCUzt23/I5vN0S1dZY3cTfi7KExdWsi+nASiCgdNEEBGgTf
CAoPJm6WS1tvLFV5IZ6NPRVYrtfJMw479lWeE4/bGkpga+mpt6o+nmp3Nj8WuM/IQikAw6hqc5iz
YfHHdJ25X0oHrM/aAPSX6XKzRIRYqUFk4McR4m8yJiFgTwWHNJX5qLcc+rWVjrsIPy3Cio3RVIub
R9tSUV4mNvltb7Y7DJIGj8ty7A0LRnxqkwSYKBlAxbhdSq3m94vO+p4s8iKmfVdLWeuTsmN3U+Sj
HJvf9DgrSZnAG+5sL4EiDDG+Ak3iLHIwML27GpeRdR91tsV65sVkFvHNuOT7OMQzGQc91Zf7wnJn
S93jh8PumkJtz4GfYbWO/d2ill6mh6prVEAY7OLXLBcdea6lhcHGpyxqgue2Bu5sr7UbaVPvLd1i
eSmzu7Ns0+0qtpk2lO6sKHnqq2t09rC67e6lX6VvGCF+Ha2enQcCNfZy8n0EwdSD4UULl/ySOutD
FTn781ZZJ6nBc/Nsenc1JoE2GaWb2eOXtQijIFHi0K2d/phmjuyV9s9hNPMt9ZvNZC7JLgqfzHbp
N3mMniMewSEX0aYHAt0ZP4w0sFK496FjoGpOk5/a2P2iTxDsZCjTDYHhqteOHop+KfJVJb8bVg24
kaVBcLQWVrKcAyqYQUUma3LbKvLW7o6ZzJtgpT7Ag9B8I/ca5xhm3ZceI55aN6ZNBPHeYZ92+xWm
bstV3IVMInTxW7N8KbkJkNwcr3AGZRdzsi3pmqeCKdRiUSzIHOV+quvvQx6NuxnihpUJnEHOmTcN
5JUTIIEgTMN6V/dbXZt0L6zlX+JnoJ6JOrqRlErzarkHaNlL3Aok2EcxzIZGKwEpmvWdgV7/HiR1
Ak0a46vaUW4t7EYtTDSAM0c6hKusCIYleigGyMDprPMoSkdpLHQyd1Grh6zQgr6EAryuuSvVVKfB
cm2bqIBkFbJrNaph+1zVQGZlOuxq+yfQCP0WbrkyZId8ABcPqezGTuzIx32vuWrCrwQJ2x7K96aa
SMCnMvTVSU24N8EQSFfpjlU6QsM/DUp3t7b4AEkTax9uXK3AYOjHlUB4qv1mTr9LtXmsCsoA4JA3
UVkdm2yEVQSIEd80iO3Y43wBnD76NDDf2+Cx4VDap8Icq2Dws21F5d9T9eoZUJaBDamRssOashdS
RPDKJLqJ4hR0ZR2dlnzaUattcaNevsR5+g1HU+SYMQfEXJwULdc8y9TwC7LXHO6CdbJkm+U3cOEx
KnOE+FwZQd8uKvMRlJaScW+XM8g1AFdpS6JIEplb8HyuuYSMTxPUwK2S7PxyXdZ54/chsUk9HsOJ
C8yIG1lKZsaVF+vYrUN/HFK6CLhAXg0F/rqWyD/o2TbN2esbu2Zmaevkk6EnP5nLBoudLnVEG98x
YZ192TQ5t4XHAylGSOqkNGiLnN2ptvCIM0GvJZYBR6zHIQAUaloDEsHkdKc6LGZsDl/iMSIcqxJf
jRR7O6r93WqWMB67B6Ugd0VHggK2xa25YvNT7MlvjQ7JA3g0Mt0Opo91tKlTmFhabftWnac+qVJO
GqfczOaKrYJewLLNKum+hysbJVKHdV3ufA8rX1HXyNfoLErAwDao8qGmeKPTa4fFikawbpMnAdXc
L6DXgbl0jY/avXWNlapHeDWGiRIkINC9cE2fpqFXHsvcYPeznR9Glo/c86BgKZh6bnS9vR1p4t6s
Y0U6ro30zdwZkZdScgIt2rEdWlowZ/Thq72y7B0z+12f7UaKksmrNn5mao5vSyVQTe4jbq1p0U5f
8ZhTS2dDZvUOZAi4e1UZ/Bo9hadHuqu2u163h52MqRTRu2vTi++VvXW/hM69YUUPS7zOp9ZIRlca
VMnPsrp30Q7orhLvNYoFLgkQppEBXi5MPZQYO6sDL5ouxoKqcHAADBuqZ9QZoaq97vibg6sXJb+C
OT9a+bDu2zTkKKQZQOoooQOw96BOZoSYzYwHpuKvGdFvmlCM4v7+UgFk9sc4nDliYfqPiYl7Y5YZ
vopJKWhuB1lyL/3hpiyMql+aFdvmJVquJkyv/daa7oDDEKXhqUcxiZiytu1tSnL/alAj2csca8VS
NKPJNCl3Bf8nLpjoS0fwyqBPr9oITaE1raFrTqbjx+AccFIt26COyJavPVFlVw8+BJjGR/FveyS6
r1RzFNWV8GceNfC8MihR8rr6SvUlIfXsxYaxIRwvyImwnedl6PgtTstT2DRBGn0zUuJAY42/qTrM
UGfMvrJtnwp5ue7r9T6x+ubaaAIKCY3bOCZBh4wRTbvcRPno5tKU3NP+Gz2CT9XcWGEu5NDhrT7e
rTqdnmFNRrLORXUnM4GbDfbexqOTaeHIp5ZlYDgnbdW7fTdOJOVH509WkI8O7fapMWnXlkk1OdpD
J0n6tk/yzBOeozhCGvyE2XSzvjFu4U8S4jlSvVILzX5ocIzYj+ue/N70jBHNVWST61+AvnIPyu4M
LbrDzpBbj4T9TtJvKqx7XcdZZQgLcO1k1IfDmj7og/x1GBLbnyb9nuTTDbbP+zgvEuBVhInlUA2e
M1DBQvZ+qPh5K/ey7Rp1PwYHOeMEr5nttdkmg7GjljhiOHeUZmDIXbgse2WWPct4ymEsT7ozHReJ
Qicu4m5XxMWGWIJ9L8N0bJSr3VDrhDJRY7hVtYw+RLf4CmPdWWxyuLTpzhYJ8THUCBJV+37tzG0I
hzCoNMFewLiBinF1a1pxMDQW60nj9tvU/Oy4JVCg+DwM67XTyNcq2VO3yIF2j3YU+RHS0OspbA0s
EJoTVaeCV8WZgP22ROYNumi1TgLUSgBTafOvME5jIFsmZZXwBZKsDURY6q5yI9vV/N2RbWSXYQJA
tBOpB5XSrelEzbGBNxZI7UBjCxYslYM5FNc7iNlzBQk4HQnv00lypzktd22Mn2k61/TvOVWQhUZ2
Rc18L2WmV2pYsmupcYcJ6hCW6oOmfG8bUDujBopicMbbMTMSoIKNugPZimvOWN7HEC3I3OtMWenX
UpbOgSKnPywzjJSKXCyW8brbzhTOk2b8HjY9kECw4r6z2qpry/Qq5n106MysPSRqtcmbqfHCpkIr
BmEUaryzLXIqwn2S7JQGSnQl4M9zDSu3mtN7J1HphY5Q62MnCzA1Af9aX8W588XCD9RdZPU5xutj
P/dlwXEpzr/yWpHhzc70GgO88lOnlD029czV1J7CkzIfDatstrENmzqZ8yst0b9EaWhv7ILSmdY5
7G0Wl1zVwYaqkuSHrCegHtp+H6kZVSqSy64hx/EmcriNWiiJhunaWCzi9kbRj7WzBNWA/oTo2jPn
ChcKsQN34+9wVZStBHZ8iejI01nruRrLGPeErmJzj1WGewO18W5axkecZfHlnTCkX/BpNOYdr8A6
SDGG244VYWWtZ37UpchjxsreSQskQDJXXOwKUCFjt/yCid36WZsEq0Zgp9cdRlJz+BwWS+RJMiYQ
rfTcdKnYSe+5CNFiUVlHDjfHasK9KbcEKbm9GYXzowBUDjHex7mGdTXA1gVOtf0yyS+U5NstYLA7
ZexEnvxe1jKAYC19AKJWVbP9YDmL59JQhYFKJ920FnC0IcsNjryQFrGGzYrlO3mTkLvHMph0X0wB
VSpTpJbSbpCuyjR6hKI5uYhfq+28OM4Ry0kIvmnK9clWOfRIkwWdNg/XdF7fG2WM7nbgWCHTwQFT
GgScRYokqh0ayupc3Q1ijFaej2qEb7jDbwPEm9sVYoAjDO8/M0rCoJ0z4yjF3LG6JBceO3O4yfJv
BU7hTZWVp6bF6XihYZVu4zxeSODav3OrCDdxCnImXPJqrw58VAMM9EZqb+wyLA78zn6zEJ/QpFH4
at++FM4M5ft32I8vpP+9uU1JcClOGMC8auaSnRoXrLZ9nFqNnF443YaT5XPgBHYGKb4qshAImjz6
ZaPs8LxCU6C8ZAO34BQzb/DMkuPrbfJoOONuKvNfLTdAjvZUxCMCWt8fpgmfp0UeTqpEPmbN0FIa
Dia94MuVzIFMVIA+B0TmgcySobhm2g6m9abrpW9d0eMrv2cCOSMnPTjE9jhwBSdv+Axl5TsszRhD
JCvbKpnFTDCxEMJJ/o48u7GFHfVcSPntLKvrRovzycujJNrBgs6vbK3YxlD0l6JOAl2tS2L4eeHm
zc7gTA6xuY4sxHYkLB4wlh+M2ghyqq0cH5O1qzrY9QPhjNn7cwRseMlvI9NpNlKDV/BMFSFTAIE7
1aLfPGV2+LRixeQP4dhsVrmfkQWLBc6eJS2YkRWAj8HUQcvrzZusipMDHeenLFPuua4a/Myfqj3Y
biGF+3SO9rNaHzJlfmor36hpV8GxgUD+mTjKwVVU56qvV8fEgRs5Zbe0Gwilc0cNT4YOJH+tTW03
lESBZoXDcG+Gm17kOpPyB+Qq9qaeALjEYzO2v9VNA01SX9gP2nA3R0zBeBxZqJN1E0uy6WJbmkKA
tbZrHQGKndNDOc9f8SS5pv/oRIsPCon6K30wEPo4QMKU8qPUzT6OijMxJHe/pMHeCRRtxtKb77EU
W13bvot0MMRWsVvsx1iVfWPdr6SM9rwN3EPaXafkV0Uqpb7URt+Ed5qdHayBTIewGHSLds1ABVJI
T+HOtwNA2oQtEB7MrlSiYNaJ/LXp3my1b5hUn9RC+2OrBjuLFJQwRjojOelN9EW1WbNZfNdSHXdX
O/sG7Vv2orGo/SpPbuUxsW8aMI55QLfpemsOGVFUSAPTvFQ/SjYsMPX6Hy79xibvJwIbVXMnx2wP
TT08yzp+Y1nPrGXB/V/OzqtHbqtL17+IA+YAHJwLksVipc5RN4RCm5nczOHXz0P5w4xVn4565gCG
bVltdTW5w1rvegN3PWckz/mbYpm45auUp8YP1PBfk3nlBjSHB4cthCXZSNaDnClb7bBXDCz5dXWO
DpbCwRWbzZ69SY9r9RcSTMBoKut+0BiNiiSS3HKjKlU9hsfD5Cf5QJIvSvtyC8AY2x7NNuEe8F7q
v9rZerMlcTtyul+cuDq0S/pU5+n3ibw/Lx/Fx6p2eAzHixTmY1PStJd7yCfpUyEZVN6GCMbGvjdy
Ybv5DNpaKVq/I6ZsgWTEpkxUNRBJSlRZn30lGiDzo/V5kZDFL1b6ODa48y9HGFn4x4+txF0JOqgX
EZKPmLjIBktM3QZ4W7UszJxnUNUYUhyQShE1GGi2tJck43hSvOwjSbwvQ3nidyQPScXkZ9YAApbO
SQAuhE8xmQK7fOlhzzTZg5AysiTXVd1ppcDBnV/1EX/6rDHJnVswOJLk94SYPSkjD0wfzhKZgrBt
Cgff5VuU5I4vKhBEW9wRL/FeF8O3oQcR04SaeN3WDENS2Y1990QHhLv8rMveT5jLSRHWUKd7MWaI
WHYJJNjxuktr5X7s2h9FITKyOoj5dUyexqxNP/LiaDE39opVQOMphoAJ/AoZpLwz1bK+sR1IwcyX
MPE1ey/DCFko5hb3QApXVMDayCeTicIzwCB6doeu3aoRomWEQHWVtteHCWULWpxBesphRo2zc8bM
sH9yGPVKoTSNHAu9BV4DzEmPh1G2RCgSQPsxrrjq7NICjjHzQNLhXmAHS1cwMf+eLAgkjF6V4R3/
qe9Gl/iNOT5GliG5yGteyxk4yVorcJwZazyjA7hIzILlpbKvEwlqkDBCQWPtTnbraSOlYWrN/Mzs
iVReFhJm5qdIBheR4DuB/BtfllUH3O26Q2UX7U7BXnoQ8ptOwtGOm5nOYyiPYzO0lyLRwHzZny2T
K9Zxy7iDGwDqE7Rykk1cwkQnn9kVa6PufMkg2bC0NYPAIB4EyLuv4IBNsIL+Jg/6GBSSpu9ybpNy
jr8CYTP9qbsQilzrKSkYAqE+Pw9X0EKJU9ysb+RBvZ1kDNM7OFIeRWzsxjM/mRHXl1lfeTlpL3ss
2wEAH+N48yClxIsuMqk55UiEicq50/1wRrKlwHMtANjmFePI+m+5xP9qqPtUl/z1f7b/53stFpKt
kv5nkvl//+p/RrPef9TbxLS7/qN++ZO7//vzt+OPehu0/vKL3c+h6/3w0S4PH91Q/P0p/vWV/9Pf
/Nfo9mkRjG6/10MFgPbwQRR39c9k+I2h/v+mWLtfyfj++uOjS67/n79Hvo5K9LsG6KdaNtNVbZsf
/z3yte3/kOHMbZnJ/5Wl/K+Zr7pxsxUcgaBhMxPGAuu/Zr6q/B/gXQ6Wnxh3o9v73wUmb9qFv1kE
P23AaQTQTqjMmy3GyGTm8OH+KYEpY3UxE8lJw8XMbLdv0meYz1zM0g5733jnRATjVvI874YIoi18
tk8dWq9o3rol4wyx2dDalq0gU7n6BBWNLKy9Cqv5yJ4pMZ0dUZbJfd+1rmaS3bpUy+wp5DLtOqcq
qVH60ddwFXRBz9ApKtK3f7y93zAorgRWPz/PNmtXGNHbDgqFX5+I2tnTMNY6eSG2qIOqsFoESA6e
vkoDf9H6JuuClngg8+/P3/daK7R9Y4gbeBRqMDNYMFdqJOI/SKKFbRmSi5PV6Lnb6eCsOoadsqNT
m5ZPWk/1P5lkhmllKMbprY1MpCe13YNgYQ+dZKdlGMbnxz9/sk1S9o81YkNGQF0D/ZGlggHXNSlg
kFdr2sxmt3CjwS37SOJWEBHnuY7PTM24mMNv3f35m16rmX9+V6gsus2oHIuU6/eg5TqXXrKWcO2n
yh2iwfQ7R7J2vbO8ZcbHGjcVSTJ2uSsb+N2rqbyNvXg3SIR9nWWz9rUhKo6VmPZ2vXZHVeOSy0tm
XP/Lj8lKsRGP4aaCu8m/820oxtapMOwWX8GRdCWdK2jiRjc5ZNy26Ah0KKrv3USPTXhhCUX7pte+
zI7dAynG1k3u04cn3CPCvgj91BOpHXzyCa/0Nn8/SNRDmxWsZf6bW6QjyY01y1TVViSMi1V+IeeD
HK+CPO5p0AdPliSfMSolgiPyoInrp1pU8yN14BNgrnRRmL39/3wk00HPxDNDvXGlqCKCZE7AzMqw
6pXXoumUo+Y09x0JE3AhucVtuRm55qV0w7ff5y55s7UaowpqTD2tHzkvP9E9WVen0M+HxNuDQ2Pr
m7PClYQzNkylLFazDiMNZXdbK/0OxhncfKlP/E5xxGWE4UgGsTaCOJKO2zcxwwEiHZOl/cGMOicj
PJ/b/txjf06MoaEehRNpIamRmUcw4k0fR3G4Wf34ho3SIdEse8dPtw2ei7eI0/FZob2rCS5C1Ipn
b9LDLDCw1IU+SOuR5vOuoCD27HXRya+hS4Eh2oVrAdclSQa0aUPOSEHlYDJVaMJlmkQEdKb5CS73
q6LW0h26AbLte2k8SiQWzVU+Hdftb07UMrGPICYrsa2c5nrf2atxa1SGxPyEvGS9MUwPR0E7QLml
3lIWHBdl/mpX5nKrKcQH9SVnN4l1N3SG02EsVOAGoyE5JClfU3pj788L6KcB9D+PJNlU0dqiQ9It
C0LVtfFaPo0GB4LShM00fpjW0PgcqIRoERFziIUaEuCeErc4UcQvZugYQruDojnAAvan8kWV6td8
GWCHAkm4Tns/xVIfclXmMEvN6SyNqz/ZqQWKktouzkygS02eoB4w3ghmr4iv9Eab1QnxoHfNWgqd
MgdphQ9OlTnWN9hUg7oQ0gbqyJTOkh+z3tA+O3qu7m50q9C1sEQkphd7WyxPf72p0prMMOQbPAQ7
AQdrpNJP02BpvhoNlqO9qpNFPCKitcV7U5Cy+8k7uN4yfHtoYsSIkN6xMdDUX7+91PY2hOShCxO4
jYFij/Ntb6pAAkN2bONun7SZuBHD7FaLhUl4bOsP5mqd4m4b3yeJHk4yKOY6meRqMvLYObY4SvKw
HEYtfxbT8o0Jb0H/9FYBK+9tRere0oaM6d7w+rqJ36Gw7TUoN6FarHs9q/2k6psHFXjd//NPavzu
AqRuU3BbxXyJmu3Xn5SIMHjtTlmHTsJNvOoymJeJ4mxabokixCdIld4W0iwE+RVv4zQ1exG1jNn0
/q1ZxPwy1xDB0/bHXAzVfnSYBjNa4Ia38/hboiVNoK8rc625U0NNT44RGRznUVGOVp1kl1KO4wBM
1GKo0lh7ZCuD6/QxCdeopnbAxupDnWPgC5v420YPtgtYeyacbL4gy4NiWxt5l1oHeEsEP8pHNalm
hu2OHoARwbZL00uuT9GuZeK8K2iN1LO+dntYWWSLWyJAB+hKcY0PRGan4Z8f7W+fLCeuhQW7TDjZ
9vv/cD1YyecggVmqwpnZZcC/qb6iVIa3TISqI8PZZxxQnyzca/vkn2c9hF9KGmSM1NLXrzNZ2A6L
qEPNjpdv7WKDUBHF+kjiXRc0KKnyPlb2GgeGmwlpJLW3DdcsxiVBGK+MeMmVJioHoj83wJwUL8wv
WrItR0LEJ6ZwZaPW58T+RIVsXlEzt08ts/7MrRRSFDxDf31U5WDVrTREeQjbrMCqzbQOcU3zT+A8
ErFFqdXTpLdIG9VodWdHL/0xWhiL94kVLhlRbgrq5BYm/cFaQLyKLd/QkVGNRN1to8SB02r5rjfe
cxtzk9GHvCWfUm05pqTRkiC33LU67HE8NC2/oKhCLxnowlkvcyneCtBZZyJO27G2HBlVW/aljWgg
MXNiT4AasWQjOzutzaPQ6m9obopgXNUmQN0cUp4Ay9rEXeaNfjdGGda7leh4AQxZ8zWSXdQx+snW
yCWC0K7v1qlj8J9N0A8N7RZPPXLZEggrTtFQFi/pLi7H/D2ZnBJflhquXJZ1B3I21U9K1I14e10Y
yw421hzCW91+XbELWJJ1CmYaEoH5OlpWGRhmiV1YpD9r4Oi8APwCGw2kforFACOVcCGDXBdPK6On
ZEVHVbRm7slCIipYWuYjJEji5WsLomlsKnuSqoU/kiHoMyuVQAr5kc21uwxyX53M5DFy5uqkE+7i
Zhqjsc4Es0EIZB5z2F1QGO/WnhQXABIEIxJQWhJtaJsDBpsXigmnkiwvp0sPLWnhEFrBYAYi6+v6
OEatfT/BO94nvSy7Q5MRGtkZzJNbzXzRYFvkCaotFQXxV2J9z2gBbbdjAHDD9Auno2bSb6gzQpGK
8S7jDZpVXdxIqf3YShKYXLppRxbhBJmaNx7zvbNuzHIIVcJqSTz98xmzlW7/rBW2jePALzGxj1Qw
6Lva7tI4RQSMJEUYtynfIGNyBjXGk212OvSCT06032xTRoBYAcLUdnT661+3qU3e5DDz+cIGu2pv
GfBnlaA3uRYOpEGE3bW7ope48EkjZlD0U3/+YX9zoCpbttfWkVDFXqcVWBBUWFh8ew2Q8zI3L9OC
ghgCCpeTDbno01JMufJg2M4l2mXsTokn4HRSr2Ta5Ux8l9Z1RThWhBsq6Zc0ce6syZRvKRoJgwYY
hJdEsIZp2ftupRpOou7oTDV3E0SFkBrlYbU/M/u6thb6+bFIYDG5sGG8yD9dAP9xs2hb4hjR1mVY
TGN2XuGFGnk7eau8DId4hBc3zvF0NvLGRFYSEa/H6gxq+h3URwplhOSEq783J6U9ihwWrTn3Z3g5
EEPy6i4T0HkxvYAuBPfovSTT7aF2UIWpMqHhkQMLrtanT1bWb580DRNokqE7/97ISZMJlVTORUj0
LvQZdq/ZawwgDV0/RiVhpGrRHiT4+65FCLJfx4bjk38Y7SqluKCnkYK41QQ5S8On5sSby8fVHlPY
YaZON8fiv1adqKWZo0+0RaiBpmqSdAYxOOudTKnitPvVtMuTGxKbTNyPrRSfnMPX5n8/37VpmxsY
BpnaMa80L8xim64pVRH2TRtdhgF6b61rJ96CQxu1L0G25BICWuJ4ktpAtLbm2q2mVuxaAc1ZwbX3
k234c9VfPxBYxappAV/wXK4+EjwNIiERkYWQGiZPaF2Q0TFQStgkjI4MoAb7DD1wYOqyUQoqKAVF
BHvjPu6Ls1XBTiwaLcBV/QiLJjqqw0TcMePJcz7QpMRCPvXaukBoxJt5Gp6HNvrMLe83sIFi0WQh
7rIwjL2ukuhto3G0DRHqiWwCziEkXfr4UhkzFEBxqQfDi6cNPsja+qhXE8IKdYnPasucj6DeiBBv
+f7Ph9tvX7Rj4tCuylhPkG9zdbhSEshNxw5oLfj7Eo7PBC4A+GNTWId1PzCniovUL2Qn9SZhbLgh
ZG5FngHV0KbdtxOREKtkf9IgbDfI9ctmjmfJNEIoe6/BA6F0lPKTXYeopDnVwSsYCJWHYqRCKdvX
aqDBn6zmE2DnN99V3bBT3GBZ+Pgq/PowSvT9xkokPdCSeF5IxztbZl6iI2Eun5sZVd2MTCdGOPrJ
W/jNHUOsjEJDRD+DuvDqLRQc4pKQJs6h6ZuE0uksC7ogs2j0oxIbSF6HNg9o89CmY/FAqqDsJd3A
iUijHMeQohSZeUbMle/Ja/PRStlnB8JvLmFqD1pTjEpwO76GB1D+5wgV0cl3UncXdYhQc0VILmpo
x8PI0gnLcUif9K47OXLV7wfyt3u1Xw/zOJ6motLOCPlv8lqxD3UF/mupxPXVJVKJSTK//vlp/qY6
IeICe5/tiWKDd1UvSJzeGCVUbVjkpuQvs3xMhLJbsGabRvvT3J3t1VytVCoDmxJhc7l2rlfqqGUY
JuX0My1EUEgPSxtWE95Q0nCToCVNc+nWru8R7mjBWon5QO6q1xTD+NkLusYO+KGwEENLup3YsnJ9
uGim3PV6BbcOHwAVvbJ51A392GpwimxilUjwhtRt6fp7Ho93CYWtq84QSmLMz3ZxUiiflIi/2Urb
OQfQrAJIgmX8upUsoH57UfMiVOFsQytZXxpcYUDekth3SCqMne+OnOefbODfrFIyiQC3FeYG1Gzb
Q/pHibLIxC0t6kJQEzIHF+L3vblo3xZd3Lamc9v3neZakoJZ6cz2+vOq+2lt9utCIBqKRkzhbDdJ
0N6eyD++d5nG0iTPURsmDWqwqHdGr2HMuSwJji7F8j4W9OPpmn/VOwgs7WrgcJBpx7mYHM+I6Q8T
0eWBLDuDj8RWTsovBQaTTGys4kZlSdE5yx3j9QQ2cWTKXxlSYpMVz9XDQvaw2xU1E2SzG19W8zhp
340m9UwBthZPVhxKm2Yta7QIY7Y2h45k2pSvmXmxm+jVyNoyZGaFE62u3uU42ZirVASEiptuOlT2
PV4xOL/IEtvWaM7E2YpXqjoNjVYp13wNRKlwUiW40dWhqiGTi0H78efH+3P9Xj1ejh9KNVnFDAnv
7F8fL5yOzlhA/0JpNF/hnrXU4NlBJA5BhzlM9rGrhjtZEX4J+GKM5f1Y6fW+TuGo2PXmvNBZ+BZW
qMAGGM7HhFQQuCI2+fHlXUW5e8iVSPJIPkXtNQ+kei+0GHU1xgE+IWf6Dy5Gu/sya/llrYbbOC11
Vx+zyCuVkXxvePf7JIto8jfWK/vbN1NibWUJKiQdmBsvSF6UZHFCFCn7OJbeG12XznU0XYhXXveT
+fn46993Az0atRJzJvq1f5syKWKFtGnbVWhs6HWj22gXRdTDEIT63vTLq40ZBpdI/NBKEP+ttXvL
Blh3AypI30EXdJ7THm6IKCwPDaI/w2hV8bxI1Gn+5PiyOK14gf/9goFhAI9IYzMMAACDLXR1bDur
2mOYoNShklIQWakj8AsCl1yhsE7lI0La9KFWKuk2XUuQ80YcZTiwKEPHlhjdd5iGLsRv60UbjenU
JyZqsxrrHCfCc81WgsoBTbxNqntYii9CHERxq39Iwp8Y1KahjbQelue0H5iOlYScbgjdeKNBIht9
sX5ETJXSkPeauAHP42yrl7W5DcQyFSEigmW/TPN7Zh+dnMBrsuxkf8iGj0gz/4Jc2u0hUriaLDF6
7Y3pXH/ACRa3RVNhaxnL5Dy0xY9sAjogjcS1BEJZ1W5PGcZ0CIQHUZ+MBiyndo5mA9tH7laBXvIu
UkpUew5a0+TGiScfJ0lqNCcJbTS+dC+XSokOvSxOqV4EJQQyY7JfpexRJ8AIVsuSWDtBUrk+XAwd
L6b5pe7RYeVYRiF3GIXm22UadEl1mxG/K+xkHwxF62GFAkDqjjW8GIg4ubgZpNEbthwkziNLJ7Co
RoaT0fWlkldjfFuKj86A4mu1I8I2akvfGS5NfFaIUeNqaO43siQSYE8tL4kW2KTwmuzpsHKYyoZa
tsuH85L7uuaLyKMS4zx1oR+j9Lr4trxL4tCU7635UbPDdQkk1UV+gCmOOnlBh99Vcq/JZ6W6p9EM
hnIvRZfZDrvpGQ6/264vdXqxID9lUMtCsw3U9EKveWFhdEbjtiKcwX9NV7NCyTjrjo/GQSF/BPtJ
4smLm6nyC+NclLe+7LwOtp8kNzzwYb2dkz32aKly8df5NWvuJ9INz8iU9VJ6aJ113enOsGPful3y
lxLmy1MlkAs1N07EPFF3KyjrtvZWqT8s8ZREEfO796jy1zPTlAcI5YA9UJt00agPdmV5cVs6t5mt
uaOBHbZEjO4gvWp2vgcqr5zUl2JkvJLAGUL3WhteJ2hRp6bE2/9lYqbSp4BYaJAcI0RDEkDVPkS1
CFBIJ1O1yzfKbSlcSZl3raJ4bQ2zR9pbwErwn73FLJFbw8JZL6Vh0TjwxofOTTGiiBGl6E4fxAuI
apV5PmmOt/NbrCx7X44FjOljjXtUOlleL2l+pI8NFeW6m5TV7dT4TkgGlAU5Js/Tlo6iqbCDT85p
3qEdstwmHg+s/6dOsf3A90uJ5MPhWDXUeTyqthm+pAW00La6FOI+lpfnuIkKV1+PK5KvahT7gGSJ
S6rmwejMftzOQLjVe9pBZzIESgAlyHnseohO4AECnG/MyBh79VIhoKZV66Y1yPNLG623fV7goCR5
ySZxZRQgZ+9jR4c8xG5rnZeMAGDo/8Zwn6BLrLehYHOb6+/q8LyiK8b0azFSXxevvkk+itbezksL
9Igyu+zv+hQUV3d9U7mf/a75Ea/3+fquxV9MGTN+tXKj4qRF76pSuRUycQy9dqp+mZllTo8WuhTk
ZO7YhJZuoIrFyMVgIh5W2YNMMcIAdBB4dIGw6FCn0+ZhEienfUvHr4mmHUfzh9x85NBYo+554/Dq
/QrXLuUymFF4pzDXvgvMszNEHnp+t2IRjnlAmsINLzqyytHY5PdkXbqtykHRIqK5X/kCNUb8BlYu
tMc8wvsGIsaKJY78YQ9/rap2HDqOCZiyfRLvC7hjq20css2fQA3QwSHnNvbljHwC3UonP3taZ74Y
ixyA6t46VrdfMdQzR+Yu/Rdfl6NDmEPsLFOkFJsWFeroCnMxmepDMbDjiyzIspXpEdNpR70BnYdd
HdRW4akNbtjowyUEE6r8rbhIMuIzAz+XvPb7HoFjhVBTtHzQqn5hIo8GvHdzAP0iuWnQaqJsgXz4
pcaLjFAymLpVOLSd10N7xVLsYNU4b5fPGZqHRfrS/JC1mVhjuOHktUuz4U1m7peorTMa4JQRcJHB
dpg4VssWgY11cVYJ9Yi2LyuDEsOzosy3O5CMipjyzBO+vTC9bY2bFntAFf0MYeNI9izk/S0z63RZ
Tjp0Q82EiCh34YgxwkZIzrPXvL8rcILg4trV6jfKVg5/IrSxFWBEzhLkOtVZC60UjJT2ZstOVGJf
lNF+xKwCn0BGjHrpYkGI6shlCuXq4qZrT1Nc+k552yF+cATK17XxuO/wxRg8heds/agjUu/3sdjZ
TVD3HHWu7JyG9lGAYqvS02Rc1Owptr/M7XNWY8Cv5IGwv8UlWY1H8WOkHvayRTshNMWugvWPxER5
cBLh2oJ/JLtq/Z404bA+javiytOzb9E0O/Bq8bthZk0OPLh/3X8xUJNDBugkHNNQ8dV8kAaifWBx
hNXtWT7aIP85w8ui5GQqcy/pbw1UQKbytaesjNFAYc3xWPRcF93J0xmx1u2euYsrnmG6l20b1o3m
67CNjiX/FVKi2aKbG08lO9GKCE3skSKwwoBZZ0TS0Vc0pMh+PKcJM+WF+92NuwceuplCWXYj7WhY
D0aveQx5/EJi3abPhJ/DsF3ZmBp3bB5w37ipeVuNt8UKt5RxRs4sMEsDU2ADVKnujJLXjc3bNbsb
ZeXYLl2o5QNHe3yPbB8hshHYy+yvSrOHRRBMqxms7XyYmmNx7JGtRh85ErfqrVPvPHvYN+q5NPBm
ePEm+1uVrAxcKAuMHBKzs8taHLzYhqr1lGu3kXms9WeEKvsFk3ow/VIPHHZLn37ETRfU8vemH+6q
HHKo8Zzq27IhVLfIINdR2xq+DjE1rTC7GHZtJND9596ST3434pfwFXZGEmY2Evf8Rkpuhk2UMIer
hvv+RUawniGfXi9RfWx423Gwph/Yp7lyW3wUiX3CPuBsxgkbM4zN6FAlj5b0Emnf2vVpooBcqOl1
aefgW7EZxW0SUTnvfcEt2eFRFPPrRCSBNt/kuG7r4wpBHZc8xTerU4VfyWSj5rIKt+12sSVhbHBQ
osJ7aYbhCXsuEdKzuH38Mqe6G2EysCwD/itfdSm9HYoD+rb6Jepbr6l3CY2elQo3sJaPKn8Y26ey
vlvllzU7UxZhatDHhySG+p2FKc6pqCRQlzKYdlAkSjTGb1nywBNUcXRFRB3X38f2nrmiv6QIZWnb
JR46t1kvpgOyHSZT1glNDDqbswpXOOluU+MkM0ltjACTgk0DX3WcRyOHeMal6Y9BWqhHv8HbLfnI
UtwZLAboHpdWZ2lkIfVZcxxyZEIq94EgWrguCJNbNaW7m4o7p83b84zdyyHuzfOUYQdZmGvqd0t7
sOF936G6OuPTWR27JbYvRC5yGcLM3JXmQHmfSMe61gSahBrbCOWvzTPoPNiAAhSoU33SbIVbV6XC
e1ZRWg7rV7l+QCRYAXcbdXMyzK80cMA8xxmcLdRG51hI1Rd2JDJcTklVvy9jbVdHNvY7Xwqr98Rq
HxK8O9fpVpIqc2fDBXV7pccwJZepq+4jG2V36zyaw/d5NHfwZFxdCZseqRdzfcrICs74PH0vuvim
CIyep75ZqOVuxQgW2TBBwqiD9enG6FXeEsGMAPQwuyO87sxL3ZzHGONH5Q5n2lnzHpbkmLQ6ROmS
R/1iVeN5lOaLwj3V1feMP/v1ZsoeJ93w7H05ffVxSnQnhGFSfzSYtapct+jlRgOfVgXOQ9n80Fv1
BJ01MLXCTxbmm6OFn0numn/pm7SlcSdaTil9Htegaz+UFP/k82YHkt5TYpjrvS7Xu5iaQE6RHT6b
xbGM0VLhhdTu8FqISRa8cewvTNKptx2KCf0H2DePu0CRUj+bDK5jJg7IN/niDF084ES6fI3b557S
ZwQyxeC+gdy6GiFeY089H43mkRYeGw1si6AiPa3MvPvy0syXkWsY+AP+p2t1PpIMOf+h4PGC+vBF
xxOJiyWuAWCMc8SGhEeJsmZ0HRR1WGwEiP13GJB63aVLFjerqq05s20/qvcF7xOCnIeEJbKrH7EG
OS1bgVbQj8BozxcsnXJOQfNGE10axBLXw4JHrbPiBKU/FSYWGWmMS0hdEEesNdAQ+tbAj3dEwZbo
N3XT3WUt80iW770ZDx+W3ZyLbr6hu39XEudGwhstGOK4DuLpBWJd0DfZs6UJHFyLs4T6BzHdEO8V
Kx2DKObBlFvdWYZJrH6FNpAepmIJVfUNe0DtMJJGm6jZ4GJNVTLjSb6XJHe4ltYrBF8ASxPp3toR
VdjKf60S3CwHKgpBud4VMgiVfdItenC7CiDDdS5BJdLmd3Roh6g/KR36DuquGWPmkwKQaegC/U5R
mHj5G49EQ1kXZkNnOA0p1TAthdNbd4WwjUAuORAv5qziUpDgqqB08lOf9ZjpWliL4Dfsgijp+6hD
sIrC77CqVn3J6+lOFdvhs3Zn0xxv0q590+gNywhHwDHBYylG2twM3xWTcgh+3EnM0hmMEfWROTGN
2d7SOt5F2vom27Q7eZV9tyVoR5OeHZpEvk/IXk9wxpTiwLJSvL6qEXer4mio0lnRv5F0VSOULb61
Kg1dhk4ab+c+9TKAaxzyNtV40b0vmnpWZXhbJja2NLaG27cqGoVoLvwOMBBHnwojEaDwMGayAFBH
OVHmKXngSJ5zfDKPcjK+Lfh0FLm6N3TeVqrUH46BVaHieBbmKiARd7qtlh5lLJuRE/iZJuktL2rP
pCruVghmkEpLX0raJ/w/TnIO2jeu+Y9MS3HrsOgFapF5ijEe1DEpD/0KANY2WHw59vukF4+5Zj5p
puItjXIXTzDcBpDqTbHVwvbkJurolrgsZRtACpJSU35f5ZToA1smKpjcRrieJKqPhu5SDUbY4Dim
L0/mM/aOYzhy4xf43frWtvKEVR0R8/hF2ZXnsRG7olycgyNFfq0LzRuHluovhRjbcf5Io/axmPr3
Rh9egWyfpAa5NzAn0+wECfVKjKRschIY6RnCCFG+uRpmWnnq+vng2NWbE9cPOri+O6T3yUDwsIR7
wybbgRhEZVgPydPSInpVTM+OWAvbkyaumq/QXg3F6d1qxfUNhcqTGMoX0PrOXdLslArV1SvpuZ6h
7UKp+G4qG/yE86g1t0+GwTvEnfVLulhBK6wLnK4vk5PtWwcqJtbWrljkk026x9TMpJZEg+Zpp3aZ
VDeZuy+R3r0ukn2QupoWykneV2pEM7vLYNG6msgf54niShfywbCyG2N0Tas8N0x7oEJUO8ijDvc0
bhKNGepiDqZU/dFYZjBiHG8JBUgudRLI/dpTluRMtBS+KhpPGAW3Kx5R2laRxhGl0wjoWGK+gMdR
AVyiAfkoSnLWoXWQnnSQlmwgSU+9NPX8MijTM/uw4SdL9mM7nyWMgstBvjeUNex0OZgzlJZaXP+l
VmimJ9BAoeQY12FUJm/6M2rEecWKetHaS6Jrg6siNlXLZAgsbHDxkpL2pGG9JAjZXEazprfdtkKX
7mOz39t9+TiPySs+CHjNsp3cyQBfUuTmwalmDCtV1XZtZfqh59apwTTcmJFBm/hbL4ihXGZjuO8k
eK1F5oKaGj9XWraMuTU4nJGM4CsxBngOJpmePqU/5BnKVR5ZjAuW44RDHm0ljtqitrm5poNUmEe1
Fwpfm/eusHvJl2frmLfFfsB0B38jzsymSqjw8HOu+sEbrIq0RZMZVGnbX3TnWUh27lm6lLuKauHG
jnMYvdcuoSTYnCpWGxgYEWxCn/jKVOlhXWfykxycX8ce9qMyk1CTg6Y4CtlKfV+2Qd4Vt52JeL3M
61NmrUc7tu9QBAaT4Ogts+UbJs/YY1V5gqyv7d21G1vfzmrHG1RwXITWRVCvxSET1sfQpmDVPYWm
gQcZpsuyl2Lw6iVpdKjHzYzCtjI0fhjZ4PmM/0CfBAM2s17npJNv1OBusZ3J58V4hvB5Y5vTpc5X
fSdzvyQJ9gS2WU37cQSsiKvdasIytnk6B1kjtgm/GE9Z5mEnKTLu8DMAVSfV/8nReWxJiiRR9Is4
By22EUDoSC03nOrKLLQDDjji6+cyi5lF90xlVgS4mz17dt9+dil4XS95nGrQGBje85M7Ac7dNKrO
6GmYa2gVeoU3dJ4ToHjFoxRtgzOtNXaBrwQdFmV0kotbW+vTZSt9IbRtUQucRAqVh9KSRUPL79on
aboD9tKOL1Oaz7j+kXdbcFxm21MDdMHBHdhNbzsOhWVquTf1k9uXAI2lYGxfeZcGORGEDO7AQr9r
7B0ZaoWcvSQjfQXmbpvxkps+As+n4OXwnpYDBnB5kQmvOq+tSNW3g430sjab5WTgngxQvHZ6AvxL
zcfJMn/oeip/K/OngY1M1/sos025VzSTVmrdl1L76eYkWlPrv7T5buAASvICIQKKl74Ca2dq4tkt
6pgVgIsvnHedoQoUkjdlT09DvmRR52incai+AvWnGCmUNNnS1856xNkaZ+uZhT3eY0Bf/JnTQc+z
hyKZTx4gjX6ueSkRo7Wy/UX+1q1aXjIssFH6aGZ/ZlsGF6bCAKdc/ZXv1EbkadP1J5novtNpRBIw
I2deLsG87qqpG0M865QRE52FXM2bCjIs177/ydvDF3KRbXZmGe4yjJJt/IbNRjtdwtFDXSMN5NZp
QChb/ZVRzQbPtL7Hqoutbvqs/OS5sFhRNhyxbzUZmpKLabadn1yHWZkI4rXri+4S/rM2Ue2Vx6bo
HtKNNJEI8ZX6QYfYcp81FzY5eCn4Zn8TQ7zxcd6n/8/++tAtm+FeON2zalbO8k6g/a7bCuzY2zur
Km55BftjTZSPkGHgA7UYXVvmE1yk32FYGDIErKubARsKSfqoes4y5pFbhR11ffKLNwN/qGu894X9
pKfawWypI11tfNFrTRx81U9RmZc+F7fO8JkZSc2oS1KLwGpI+PWY4Kn27Gva2wIxIvEeOlPtcZ5k
eBkAIQkWqAWOVXv9Aad11pf8FKjBClUDGp55UUxRcCPiQNsZjfaxloSCe5CFwGH/l03OC2wLxCsP
V3LQ/iwlMUOpa+1dn6tBA1cF/+rUJbIIyyzQQ35zQA/iebV8Lxz9GjgKBy9SSeFFLjWOEGvcziyC
u8HBdzlgeaFLl39oBNnz6JcQQjM6yGFwf30PwWz2yjvAFXOfe+slUFBg887Vgh3CgbYbWd1jouo/
rK54wfV/csf+NzGwz1VGdoO79W+0B1iSBXtzD4EbtIwNOztsZ3GWbZ9cZWVBD8L/WlryqmU4deCs
mW29Xu2GPAGMUfHCqczPRhfrA/vClo4A4cRoxqrn7OKi6Fi9A1BhG9oU3HtThyYP0q4SR6yqxsEb
Cvxd5BH0v/Zo/7Eqx4oI/DhXRv7qB/zRzZJ+iISAjgn80I6zTgLiU2nUJwJ3YOF+GCI/a4MD9BFt
UWM2vDMUe91Cun+11fmRdWaHYikBsHrebwFntIGnH45rp4cyHymi+uBLoOAhSjiulu90x+zjkwbA
G4tJx1pRq53SJWW2XVU4+TnRp1RSDEKEuSWFtYCXACLmcSnK6ovrMl7X5sUhx3NCYW3zjay1we6M
Hil04VFq13ccnTBqbRtpgdNk15j5NWg5lAyYp4GP6gDB5620xw4c3PIHI0N+AIgNMF3ODD4IYVrA
buXDcy1NBiI2QJ0kSPaqXEfUEec5qMfQEAjfnPDDoaTsyADbFaUTiTL40yFSh2k3GGhI41ObYqT3
0umhnWnSFoAb+JPtXap5BhaGKTJSXJbS9Zl4GR/54NKOX0nG8agYET+8MvvrZt0vi14Sg2ZLfSe5
ngcrHnz9dRGkmgy2iaN2aRZGa8jrBKVM3XSdWromtS1m6LPTx7JGG8bFcDJhsIVa5ax7JoJgWfvi
ZW6yOeqBBezEvIn5Ch6XTItnD5fnfTXFZ1mjD+MlhvCqOxcuWfJuLWM/5XVz0mWJq6tjSDKav6uF
3h1gKWM503rgnsNfDrbPr8p4YENjK9SpCLYRdqayg5Qmt6bsZSgoAnoaKnRnXC7suzkx4QL9xe/v
SeogkPicvVlFlHCBEQLTS/WRJ+M/k2Asg1nNQctNLUoB8MfBpLP3MbXADFgZtBmipsVqX8acGJPa
WzV+6Po4clrTnlvhMqw3RSQ62RWAEATvmNFmP0aR4U4eaQaLHB6VhZf9UM5XuqD23NrdI5SBNEp7
+rWAbfK7ldUvJuTJ5xzFbRAssMuEUZQAb+44IM+16UjgBEAgbe0REdRjzYjqRIBNgL7mvgjgxqGu
QaFg3Yp5qwMqFTDypWJaV5Paciw89yWDb47wZiJs9CwDOJZCIKMPLPf1c+YJm8ICNT4v2+KUkK2E
lMgzGyjff1mG8QBLxIWWWuynaTZeElHuQdBrLzlPSGEAioU0x7WRUD4ibNbKPEPZ9/fsGabMDI2f
LE//61bjaapq0ovQVB70FpthJrLD4ENg+K6YkhLu/iG1o9+cjbJx33xvWCAKJIxks43imiNi85zt
/MJ4Wir57XMWxeVC4TkOfbYNo2KPg6udLLQTYzn3PVVP5gG3yl+znCGUqB14lV4Apo7F5zzlDk+k
gP/aWU7Ewq1Yg5r594BwVLt3pfM9YNf/ZWB6NoQChpgvXFOyOiaaY1+rBgaGm02k09alfHJ7+4it
Pz2bVHfX2dwrNcLqScZkr0MkvLSe9anpZrSYVX2dvB5v3Fh8BZrVM2JcLgVA0T3G91devPk+Va/M
IpkibW7POQuYD+rvZRCc6qJgs3BwnzBAVDELgvkuQ545LKR+ZFP37rHDCyx8QmwdYSxKQ7A/Vnw3
Boe9Y1XAfiHUeIxaIq0hGtSX0409AeNI+nV+a/O7EuVwyETxymrDHM2SUsJvjcNs0rFbgcGQJi/i
bEFstvuGOWSFk9ZO2aa2+5cqD1gj8UwIE6lFPyPohAN67G1u4igbzq/bF7tSzx79YGGvEXo3fCqx
ZxMKfLBOi2Algdzj0noGy5REYAXNUBKqSnrE4MZm0X1kOnp1YscjMUnmSImbWy6ozW1VyCmSsxwU
GgY2nJR1wn5erGs2YgC2sJ+wNYObYC54OHBZBs8cwVGhJ9g4aWhPMwQgVD0r2TUzMSeaKR6aGbSX
DxqNWvnFF2wfwzi4z8N4Se2SpnJjWVnjtSGCg0ZrsW9ZpV+CdE5hpQ0n5VZ9OC2MxotK40gIoHLl
9kNe55+0AF08syhUp73aXro/Gukyu9RMFnytuFNQMdAnDWaxaT1hCGrZABzRYY3lfTKru+G7lJwV
oDRslLHjp8uZE+OMkWxjXBqv67oeMYS+6sNDk/VnIiPMQ0rfUnoT/RhhJqn7RFWGYm1P4uLL6qYj
uOc53S2vd1A2dO8WY6m1zy9iA8gJd+Yhkumya4j1uQ7ZfNbLcGnRmGS/JR2xjQfEzf2sm2J5AbaR
2wVaUyfeAwlMs3eo09fqvTWVfbVHFuuMxtgrgbmf2bg3eNbZ86tPs5vjheo1sQCstbkbwXw/rNVY
HTELJNRTko1U23sY6XC9RosTXU+uvgb3SRkAQeAE25pzyFlJ35sN+HFjgR/sAvpA/Fu+pcHcrxBd
s5vRhU0TELaT11NEIfjSjVTC8zK8q4bgqFlH6HStx864sM7zPVdKi71KPSRfZW0XsWS9LTagKD7m
Wjme3Mr+7VjCDCuzorrzLXFWyFUaqzEkzkU1+lSkWzzVcI3bw9IxPmLc0SnMKt7Iux3o6TvTORhJ
qpWx0Q3DsfXLoxpN/xYUUwJNagF9n3fpCTLBNlM19nRiKW2InZyLKTh2KT/CX6cvu3fzS1H7sZsV
6JESj+OSrn1cm6TdJfJ9GSNATONT3ngfbcYXk0zNA6FoChMHdLHZe1vqwmZlyGpDsHH5qe+6kFXp
9lBmphF1LExJDVKF1WUnlSR6RCh6JEbUdysokPvKy1h6656a9WlMVhMG33jV7Y6doForL/Tjh6DS
qHlqIg5yZ/3GMBpB82L4mJhMNTy00Yxi0R/AB08QQZ1sjZXw7w389NEU/Zk1f+pwZSZH+N4fqeHU
FwFtCXWehhBAmiCMZ+8Lcg0kmQpOb4v9BN/LpWgK04BGhwJdfxwBOzqF4e9W9qkvZTkYJz3R0CKw
7cbOjMdnhmqAlx0KHlyjP3pV/+Lm9GNdru5pM016hRbcXCNR16oE1S7ZQFgVaXjeYtwcE6pHp3Oz
2Dk1G8vv+oFosV09GP0tJ0DqJmu8NxttUPLtYACJXUfDcTYbqHZMWrDVp5HMO3Q9GkoAwWTEEVJj
mRXWpu7qVC22OwXMbU7hKnZ9KEgnhIbHrnnOX+aQ2c7j4srmYPZ2vvd4EBFLAvc0CLePFCEloSXQ
1l1as2FcBaPQbats5CaliHkPbmuGiSOBSElENzBsTrBtt62NgIE/jkk7xuM8y2gUyOkKBXHlVS5x
5JOzBcu0Jm+ChL7IN2FyL0lBO4z5zlcPk/QfnHGwI0drTrj/snhZK4yXORTndjlZWvppd2MT5wXK
o19ZMgb3TaIVyxq5I/4lwK3CaiyQmidk4Mxcrmvt3UBnJKy+YY7VfJxYejap69pSgbHBdZ2NBb8T
Pr116IZHaOMQjsZ68xES1mUrbZ+7mMxIVOB/IT1kKOG50dBM861s3fkmhPOi9x5to7NEhuuKh///
F3Sn8iE9bCDwiG3RjuN9DXn7jOfU97qHblw/mXzUN2LIYN9mNaQyHRKZjWI/SEs/5GQv7F3Dydiq
Z/8VbgK8pJQynr6gi9Tqv+JGYczTdPp+BM6oAwRktmAs8dJgEqVvcmotOBcZaGNz1JJ9w2XE9iy0
XiwU66xRETH7Y7vhQONWRZMAEBUE7NNKE9HQamoDWL0eal59CJrWOlFI7btsxipgtxtqXXYx37m1
K5HntJExO9MAxlTaSzqkcd1I68yMyHyTP3YvG4DUM/hoQ0sjMAC96Z+baiCgp5xvXbFeqgBri25n
Htfdaj7qS/Zdk1hEyeYxHe7Hy+Y2XZOe2GZv8inNnB7g9QfPOneTL4/m2KFXrVArMM0Sn0C2wvOs
+xAoiTpjuMylCLiUWVVX8kkJ7UDQxz+9D6AxE1/QjDeWthnVWU9goQuooci/fgAmbtESebCtEsVr
83NkZDFQq13XnnLZkvIvf4EkVFpxnJZWnqZyfC8Q2s8FtiqfaLxQTewxaDrFTGoT99fbHR6pMT+X
bXvPHW0AXElUiaNEnJgMdOHe0wnK7jJaQRv1TYmWUfBjkX5yzbwWjATafH0qavHP3JwaaZ+ZUD+3
rrq6oKk92x1Y1aEfr36OIQ4r2jdzgn2qYxmCIg9ScXLf3TmDIjgCbhvSl9TLsJ/IBvi8XM6ureEe
aIaILhRIg/ee1wsqkbI1Wj5OVELWAA8br1ObkLdgB58syEVdGsxRXjDtlCt/mUEUa4zpjpNKlG40
mXHekjdDCGUQDT3Tz4E5kFZ569EfrYc6S3TyJcYCIR+nvV0jEAcW3N3A+kmVEYGT8aAhdh7GJvfT
4KnbLZv9x8vwPNGoEUVDkkyNq4WxMJPSrv3yvNdqsSkeyC5gkVY7Z1nwBAR7PhQOFgaxJuG4eSYL
sBK+oS97WfJwpVTtWiFeGvbve787G2YAABLjWh149378tZrgxydybPdVYW7MC/9Wt5QG1A43ogHv
epNtgYyMKCpOFhqGKCjsKybpD748Ju3z9Gmu+TPxMXSVSIa7hVC83UTllyHJ1NN61ofuWbRuc62Z
58kNQeJ15bu06jN3SnBeVBGXVvNJu/uKGwLQqY2BtpXFjUX6Z91N1VPVMpYl0mFi73ynwUPfeEV4
gQrfi5iD4QCq6OZFY9AOkuZCyhxXtfhQq/5bzNW97yDllWbGtmaJ0m01UasZRtjP/D65anIAmV4Q
Nd4Dv327Qu21qqPnpfo53w5oZoRX5lFZ1NuLtysy+eFOUD98O79mTH/AyeXkaLC4QCbKm0zNncmg
7qIo0IlcvCvMIGZWqBcImBBQnwoJDhT9kGX5dn1TsP9xJC5PPdeWzNhw6GvMgEmHuaq4Cma3O+FB
ks080LsCKoA1IqCbfeS6/ECATWjiVfs1teYHgbwoVZ7/I5eEoF1zPNvmJAlH2CqIbjovQDona9r+
dOcRM3oakep4SUfqicRLXmusmoNKttgaY4xhRx8q69//fz3e/XZXcDBxLwePRAARrddWwStTJIhD
roltW8aB5kACX/OXLs2dePCelm6INeXzBBOZcPCn4s9qEdGQCu2ia9Yad8RV7ZXd6oey9L6YlDFg
cpNjl+ALwtjGDnWUJSazkubgrqYb9eNKr8xif1r9hQT6JwHW9KlXZ4peEmdhIuFz460y6JpxTGCh
81cvDxULL4P5xdXu7XtP/Usq0jssx6CA859I/PhjWd2FRJOa81MNe8WXO88d/Vf7RkqyyUoH1MDE
IeVHtuYbUFmsqHvV1jfiob+SLf4zwW+Xrc5JaKDYhw5NpPpjqO5Su+LXzAHxyikLBUCRcwVwkYgK
/w865jq0FVF5n0JpQdzXE/HDEtQ6A0kkBV6Q1s5/RDU4F/7VJgmUYWkLHJQ+O+2IXfsR/U3Hwr4z
Rhehp8Aet5bnIp9lLNzq1/KAG9fkH6JUkOy+zRdX4y/ORShMjv3IZ+zsZP0yJerBVgLZZot/XGuH
GtM7uK3x0cz525rmt0QOv1mBAufr1S8DrcfaWZj3dShbTUOhXC1QgzPxohU4BxfHjeCB/s4atOSd
aBKF0a6jU2jUSbT6U1WpS+q7eF9T+crKyBvECfgOuFr1uUNqmV0w6M2fusLDZZniFWUTJixuWUI8
Q9NEaw3o2bF4f+b1K7Ra/kX1yYn2rTpoAUVNiqPWqIPTm/eRkL8IuOA/w/jWDdr9nnObjAdsBDrR
rTu1+Vct42xPZLCawAn6qOlI3ly6cOptBlnT/KkJdauc/oBR+l9RbHstkE2nsjH3fZJ+EA3VhD6d
CfLHAv/eTKOqY0M0lThw3G6OahDkTLgbBkpOxzurM6El3bcmotLBaGj96ZhgXOYRRJBfUwwHhJxO
w6c9Ucq3bonpusBiqRSSEoNwKlgXTLe9Ccb/jxljeYp0qVmFPZhWMfVtRFYtvhvmkHVZ7Ndi/cq9
LEwo8x5XKtmKaMEQWtZjVxTG3TGNU9aASl/owdVmt8Pg0p0dyLOIuHu/w1NUqhEXXzHpBCA0E29u
8lIHCcMo+1MprYybF6WbPKpGx9O1QfOwikyLfmistNvVTv9smYynidDOOKh8/LoZLmmNqfU0BAne
QnbFdVq9UssYS3tElHZgBGY4Ruz55rxkklFtB4Y51bWbo5LYdvCOS820Q4uQiXWiRMR9dK1NXzHO
XZ/druLh4NuksXpXNn6iKqjVtW0rn6E6M5eVAPGdk5ngxwWGIJN4nQwEH76XKBPB3iVVDpcWibhs
oHGIbB7LfiWerQbPs/OTAGdB94WCcOBatSIm87xN5dqH61r/SRJiXTYbTxO8F+3ZI4b3aLwuFTF3
/WA5+yIjaUVv8iP7zOvBK8wX0egXFFoiAOY/rW5iW+rL72HGAJHNlOLw6ZidKO0FazBa+zie/ab6
08ySgsOt35xufBUcJlFXWPwupv1b2fqLIzv2Gof82wKzmsMAPBg1BHSK1YNtL3yvffqkVPUuW0KY
5rSbd6ULaHzwx2vOouqSaih3LmsH0g+lu7zpNgxX313lyXb6v32ZwmlE4W8J1ZqDRyfhhA1IBb2Y
CmR2pjB7tvnrkJH5XOI7r6gialVEFhiZxvNtlDxnJN1N1rHlFyebWw6MnnroiuHOxX4BbYRA4zEL
Xsnd4cogHGLsfgGk4j9mH2YwMMPg7B3iroPFSygZRw7bBkRpfHcZY7vcy4F9i/lNTux5+M5dcwCp
suu55R4QCyf6AFgax4SZlDLS6Z7jPMPqrHTq+qyCLi9HdjhKLJVDUe9ShDve4I8KOKyLSYL0LJyz
ZA/3wv43dcxZFvViD9w861IyMR7eLGuB8uvt2e6iIg8spGM9JDp4v/2HCZfcmeDMz4IjIgmMvzq7
+x0ZmWHv4rFhlQqywuy9OPj4Mrzo53SRP/6QXDqXZZSeAJtjffUox7nvukdCTOgUgPEU2G9e8sq4
c1eG8N9D3UPDxmra1HVxI4nsM5uMDw1fCKVgRYnQ/mfO9JUDQ8eOZGquf/eaTzKPuf6oVm84YJo9
rJiLHMv5bMxnXli1D7bgNE3bMocVJ7uRuN9mwpqffTId+45RfcqTJ9MbMIR5CJ6tpiFqeO9QaJkR
9NkTeN2CyKaUWvO17dZ7W2gX6HVhWwT3cbGe7SLBv9ElsZZt99boXbOqhGBTczswH696jO+jzd1o
6iU+kDxhKUFgUwFkjJ2QrYyOU1RwloxQYWLYtzTaAbR5zyWayEp/2YKGYmUNfVT57Vthk1YDJweI
GZteZBIYe5NPhcus5TUnA7BOSsLOlRWZVfaXfUqSUYaui4mHUDuh+T+Oxr6opXnhnPPTeanzk2n+
eiWG/1aM5u5PXg7WqVOHIHUlGXx/BYWyLxvKfd0lkEREXeODLbeJ8muLOmxVj8rHtpIOhoEQ7hUL
NxqpCpD2dUESk9bzT7SR6RU5FQgB/EZ2Vb3YqYPKRMpDotd2uAi95dfrL/ogp2jmeSg7xu/ZvWu3
6zSJRTIxYdb7u71mOssu87eyloegsY+5J+IqGYkJSX+gRLlM/nVoQSmjgRzdyCnkt/LUt90zxPHq
t4ryZPtIprCs7Khf7delb7AxeaW1I+wNW13qPcrew2inMfxx7ZHDUb/ZBR24SDCXKkPFVhH8dIuI
086kqMTbRwIKr7/tMtiqATU7n1kLU6Frk8PS6+cqtQ+oYTjSwR6bS/9KcR3NQfvtZOWjZ9GaVkvw
t5h4/AmQw4vMgmSArsX0hUAbc33D+YxBW9SvC5bObtRCx5srrBcIEQZLMlIgrbdVaNvzYXSIZ+iR
VT2tCymXPxXFOCLkxHdq7DChuPHowOIXSOexo8BP8zQCi7garrw1BIUzyEs/SQ3iTbB+jJ7Jn1Ew
otSD1A8ZArfN9GKNM5cF9HUbj8Og1Henc920xsXVyMHGxo0Usx+kRCEnK2w1zffEbqOAtojUifSp
ylwNe7rkA1VWv6txU5HdwHWEnCMctqf0Ra7HwuXv7GHr7NPyYSQsCbbL8LqUiJ8Oe7pbtT74kliH
xkHFws/kpM6bnUSla5RRVzt/zYJZ8zjCkq6XR1dwbTtkp++rYuBWLCHC23P6pBVYg/DgPFCBaVxe
Lb59F0V5JE8gs/5a1fDRlWz9mlo77bIgoI3rxcL5bSnQJUiNZn4jTaNhSLXe+4wsKIlfasf1+k9W
HfuUyXRieZuCBChK7OkVGHz3OJrYgQuGzddkm7qx9N261YmBD+cF99dpMbMPwVR118kxnvGwEekB
YLNxf8oA9Usb+EdaiZyQSeNeBIpt5WH+7NcrtIIcZ93wNK2GCXHL41RCuVs6iyV2p70Nc/9fDo1t
L+MsdyxWVLddi9Tj7C3LEFZF7Cw+Ah7XayQm+xPcY1TLsoj1UbA8h0WKRDj2cH19jocWoc+1D9Pa
fShpirDGc5Vt+lup/OUAr2SvEuYTyzvft0c+m+mS8pKxNk+elV2QSmS5MIMXjPyxb4hrq40X2yWU
xFyKM5sB9znHk5uQdMMWM/9334+dXYej7sBaPE3bQMpjsByFhY95UMuVCbfggZMvlsFWZFUa1Mxr
/Tg2pdwDR1A4UfrIkJURzanN77PywzkZjXKcjzPfw15b+Vhtd2VFhXfbTH0AXX2nomVRXpg5a5yJ
Dz+ziKtYMJU4WxTsgt9OL8U3UWNe2FC88sviUjGIYBzrzXmCr7DxtO3aVG9a/a/wOzPWPf2jbuyo
atpglzRFym5ldxqKkuXDXCOc1XohnfCtXv+/hU4cmGrVv2W03zHKWwDp5D/Yw3vh8f3QVu9dCeDS
oiGdURSOy9IdEeT5wEqsZAJJZLd27b8xxTphFheyUVlDmRB9jIWIsIxO29Bz95To2FJbksFDY8qW
c7VW/7mqeqtr87PK9Oks35pXTQWYhwsIiWKTbdJ2xlonkz29MZCyLSM3TxX2cIXhXU3zs9nI9lrM
X9W4rGT3YXrrVuNrMMkkobUr987q/6cEurkGFSEuHQL6nKRgWXSVxb6XZiwn82HN+I67wf619Z4B
Ly5dNnFy+uD6jqN8gCQzgzFp1hecm6TwGSGi2jZBZ1fAS4iptJkAuQiXXe78WzUq2nQpyVIRDY5O
Ej9Ll0i2MYl7Nf6rmfMcS4CGGEk+BouKFoTNWfUclAbAxL2nF2eLIc4zJfBfVl/SLVuhOWLpAM/X
a1joqgxlcCdhWkR14F7WOvjSyvJvyQcyzlp9SkmqYMaEZjiN8GiXwTouKXeO1FMyj8fgjZnDWZ9e
imkyOBNpJzTx2Qy2tsv0lZCJvARaNT0O5mpBCcPk3KMbxQ0cCJPQeDKhCdchjfB3XDw2Elv7REXD
nFXUjHYUyx+yPulrgJI9ybe8ztBIc94d4ndlR5OZa981OZ06ObfgvRdyk4ZQsxg9mS1xdYNj0+bq
n4RpftL74s/pEpaGMRoc1wwC34QQWOvdKalWI7IxwodU9d9ZIb7clQ11IJ8OAULVx6i3bujWKYGo
UO+oZbgMJqs7afP4YSYC95zYlpGNA/BPKn83E6Gwnghf2j4w+72al/9oGzG+9i35URMbEEheF92y
/9HJxW6AH25gKDXZVyVrecgHQntGJyIa8Opm67/JZWsjcOqPSiDBVtrwBgts3q8jhFWWttHmDNB8
xcugCIAW2N7gs1ETs4BLPg0aCozVaOQPDV1dEAnZsnBlu+anYDZqWzS+oy7fkmb8XLPs6jlzGcKt
OOCk+kyM5stJ+gQQtrZv8SFa7MeylNUDIuv7Kcy1LMqsP6ZZL8dsNb+n0Xme5rncHKD8fJI6p9nD
lzgvxyTTn3N/cE7tPKPjDdeJuSDL2q4OkjIL9bZ/0JtFAzjIfMghIobb1ivxYZXsWOrzqyGwkRqJ
8e7lsAAG/vqz2xCCPGuvqKeHtt/SkFWXELrqnLK2PuTkhpCDifXGSqU8exbbO2UPVMKtorkKMB1c
lGXeYLp0RCzrS7gKl0mpVZ6l0UX9xCzDNUIzRzAocHSygXBy2pUkj+2tYhOEBBnq1IRd3sGcvqv0
FfjoX9vvWZxRQ7GHUHO2dfSyDPPQddTrZLsHUgI7+7vm3zM8rzGTqiae5fIDMnvAkMsZNV6k5dz0
QqtYhUEpMjJArcWWTw17iRxxi0+dGZIbBqL5VTCeX8UKmHjtUAU8WzHSzT2sqdN66DzevnGhKp7l
9zz2IFwaZMAxIeUNxPqybx3W4V2fRxRi+Ru56bcgHHVK2CkZ/ZMNQPJSM9cqkzW5WCOAk6QroZWy
rWoH1ZEs6X5vd8N6tUriXKGURgByfjx/goZQZjeVMrOXTeBEIzIxMMiZUZImGF3mig0yb53ojEkH
s6QVuaV+85md7DJiDfbOjEBAcgaXKtfvwUlTJ0zGGsr6kLCTXpMs0Hk3ktWaaCh0irdM6RecY8dt
A7JYgvq0aM6vkVAyVTbnc27RSQ/VDiNRFqGSkrnZ4OsuyVlir7WCssXGUNaSy5ulkujBpj2wra1R
bNi7EQ/dY2U5X06+aXv1nSBHF1KG/YmJ8l/KZJppE6e2Is22Ypx66KE9oDPjKJOeEbcphgx0I21c
Wb2d1xhanXPV0uq524pDXBzfUwOrAEq4ZJxcX9rncezTU709Lk6p38uBC680KArtSasjIlIxUgZG
OIHiOrdBfUtsrpt8RUXK7f0GqGmWjzKFjjCqipnskn8SlC4O6zzj8WJxs2X1dBekHt9a8EQFATgG
vN4ouY894qE1WJMMyfsjy1AsCpbiRCVOh9DPf8iJ2nvsNnPzmeekd17ZeLIju6qfUm/6HGpmWUhp
YqfZA/dsLUNJlGmlYQHqdYuqre8RU15b5w5F8n3UWlo4PwVXxJjXEvdqAYyE/5teRWNMPcP03XF+
fBI1BJuOMaTA/h/qfryW+Vc/seQzzzzj2D+Sh3KQZCIFT6p0nXC0avbNbp3n3/ryP9WyReLgaBj6
+qE1s7vnEFTj+boedqoMzhgHODqKUz3wgeeV99fE5Y+kQLRXMGVy37Q2Sq87sVRubEv4PrWSG+fz
YTDtIx4oSLju8iBS+u5sDf7rDWRBKFk5oowNYSN7EbwQRHCbNcJQeuynxg6xXNZUt1stARjAyb1n
4os+A4ywe9tqq/1kimgauhu2crZ884DKf90CsMzkggFfj4j30RmW8/rrXrPPWyzKVfZfMmrcL7xO
cIj46jDIFuHiyQdKxV8CHatTPnyMZu2TPYTSQk+/TWK/aiKqiaJzyYEb/yr8tKU2USF7X9U8/w3a
lkiG2vgfdeexI0myZudXGfTee9xcGzF9F6G1yIwUVRtHSpfmWj89v6juubwCIMgFFwQahc6qlJER
Zr845zubMSs+9Ig5NHImmxIk/RqkAKxx1yjlWQLwFtK80a2NyV82VkxoA7PfmpclU8HuUkO10dQs
KltAGArwN32W2Z01Wjt7cM9GUG97esS7cP3K5XVV2LJVH67CpkEBT1VMa+yQM2aXJFPYBh75DD5U
M/2AhcmTgx+OZgSTfnRKCwN2qaO9OMY2L9jL+haSl9xU30k0IW1px2NXy2ovzOGjE8m2RnvFpLn5
GmAcbEaTudOUfmANUcuEBnKeKZb4llC72G4doKOyW7Ytjy2YFuTrfGnpzGXETUR7nSmPgaem/EXm
PtJ4gG6JQbI5E34wGVxim1hshBnMhe7mAI7saLA3dskGKlXZ2S8z2Ae2vnHrz4I0bX7cuMcJorev
QNQQwujcfpz9iPN4J90tD30dPmo6NXPFEecmPabvFleIyeCqI551tFpGB9p7OqpXTTE+iKLhVkrS
NXT7Z2S5DxkaeRaK6OvV+KVaWmg73Tv+Ttn0RB3JXYyQmUZ49azUwx8We8WZ0VZ4jEAwdKG5D+Jg
Sc/7w5HOpXUcGNpyOzrB5zTSHjOJtTNVzf0k3pNiNK+G5MHMw2YJ24Lmm/gqp784Trnz8ffM7k8d
Jmb9OpVI10yex8xNF4PWuMsBJ8ishmREs+gTDkdipVUaOuos1LdhhLuc+EqWxgERmu9MuGdlmzyj
KAMb0EbfbQiiQp8QGdvhtiJ6bTlGZ7ytbLzv9l0fiKhquXbQ2I4I0S1vrSv3oUGZuzINWNkEASKx
BVgXTGLWj9jUO/XZ+yRzFwq6hGYRNI4RDteH6F+5N2aNbJjz41MIrb5c6SjmGat/u1b+LbR1YepI
YZ27hM4++gggZyPJjfiMroPDnNxHEtPnt9J3nHlo3vdSFZ6VUnMTNKk18AANqZCR11951YsF4hay
ZHPSj4nfIFgHzkcVjw/lFideB0t/QsQlxaMZFE/pW+cU93Q4JqB2zTHWVfZIUqfOBMc9iaDXlqPp
X8cxey0n/8yziOysIgIxQhPaSpAH0qDe7QKSBBvIS4XBPrefmm2iozNgsklaWIQ0YrhLP0KREwvq
fsE+od3tOEGdHk1K663uIDxMtSXNcxui5g/fombCz+SNpJj3115W4YJq5ESG7Y+hdL5klMAXygXp
9G67aAz9WoEMmtVkNpeOtapCHo4JK06Atz+t+nbZ16jCJ1zdoE5a64om4OrnPIQdL9Ux5BgVZb71
muE0YFLkVyWzIy1gx+oDAikW4KFlJ03/abn9p2+XNBRt5fFjH7VKuw21n5BNN2H/Ky66HbKj0RgG
xfI1ivJqP6BGj2sWkE1Fn6i/NSR+hx4Lr8Fa6QKQ+vRGxpfZGkfOehdkDOuZAhsZvuSKm4jnoCx5
hZOcKnF7e6jWnPGtSD5iRoezsQyfMbcyn2QDf//SrmM8F5l76O3aJZTThbsdyEsPDhvp1dYNaQlC
CWRB1HLPzRZiugrfTQ/7ATy9wET4w4mwrxNVrOyUba7RN0u7gntR66fWMbG6ZU9kuJHXltZ4XhiC
syJkil2jEXX15j2m58Rl8uTqgKgr23gGcb9JjKZZpA0pFfxCJpyXq6rhp6S92+ArBkCGbcdOuiMa
m/JPBGBtb6qW9b/lJTCty6eiE+Uix8NCXTm8kCPBY+FNAonBXJXUCl3fXL26CJfWHZGn7jMmI6N9
8RqwZ72D/OIeK50FONyVXCIoYmloOdfcHOxFHhYgrwQ0Ch6UV8XAbebZcYCnYs36PlqjTYX5hs8U
YZQBZyZejTTiSkM5TwQqtQycFCc/GkX0neTjF7L9k7Iw+QTpHMV4fWq69iGtY/JbHQotXHOS1/PM
NEClWfi5kSvdX+4Il/toVbgpbanZkL/sTZhObARpZs7OfjyWo9x5uirWDHSIpQE/NS39PPgaffbC
bgAVIAoXeYV/UaEa6McY5FR6SUGBZF53QlUPjSo5R1r1ktjuOshVusafwjrO5PuvKWhpXwg3NiFV
dsnG1Aqk53VuL2sXq0iZZIiE7Te2Og2oUIPlW0/gnosUKRrJEC7HXG46404zghA98wV4sJA8u5lj
h+VKKW0h2WnDGYSxk5lA7g07XoblZ+dMbx476yqLv4RJDB9tDwIhG6auV/LaAMVLsVfh5RjdcF71
TbjU05t0+WUI5LqgK+gYwpY2oLCtL9GAQSpi59UZMdKivKvWOhbGU47W3UndjuvWi5cjKTBKC+TW
DGDsQNRFnFpPPuyl5FRigYU3Vx1qjq5AaOqYFwYiLscLd31ldQ8hhDZ8yhkjzEQutVKv133sbIsS
doEsSrkYaxgeNjy/qYe+pZXqpVHd9GQi7OHIUJFJGVwY/VJjjLYy6uYliuOdFin/Ve49KBbrpPWt
3QjPZ5E8VqZZvaWxd4laFe/99w4WCY5lrKHIZcS2t1k3W9p5gAxYKA0xUeanS4w9K1RawaEt5bwB
YbCzYN0hDwnFMrPjU96qFIYCK7kQry1Mw5ewJTiEB96kTNeIumTSLfLsHJjwlr22C+/hRWrNSGlK
KrZeETdQOqGRCAcdJatjEj0RoA4XotjiTn9Hsy/5nuwnenUAgqyaEygfPGKttY3tqxB2cQgwhy2g
9E0Qgr0YnEl6a2xa9AHdvsqTM/lQvDEMD1WW9TdCwhzSMNH9wPRHqh859d4NnaNO53NAeDXP7UA7
ppKah9Gpua9KgnuL9t0kGmXwsaB5iol+1Sn9VBkUoAieuBQDjPl4GJI5MuPpaOi0FNo0PrX9tWVs
l8TWy9Qm1SMjAizKvTyoUvFst7Q1DtNoUbnYorQmGdYhG+jBMKb52KjmkAvrI+iVtdHMRKDx9K1D
jgJopjzrYlbwkV5CJ6ivLFPCZWmk3ZLoMAIfWz19DJHMZ4mNKSGS2cNAW1ymoC1swJR7Y2CX6pYw
5ujXw30uFCdpf4voYqAnudYJE8NOa+Vt4mW4J06SZZS/SdlkE6eBJrr10RnjrmwvpD1mWMNYXGFM
eovj4WzZ3UCKBHCqXiHxuZPdm6zzF27NwAT5N8sWyzw5qVlShjDbQgN0QlLhM4HyP7z2p11yOmiy
AZlU6rO8LuRW92DGop4Mlkmesnd36v6UOfYtqjL/oEQEly0If1Qx6yFSqOjZJjiwo+vxOWuLoVqN
ZLOu7HVtM5ggJZRBZDK+gie5yKhN97Jp5qbPIEc79biD80T0d9QLUdVp/NGp6dqqcjrEOed8EymH
NG1zGSGlrga4pqHHU9LQ3HELP0k7sLiFNvwNMbbcORmz3ZZKcS3yQaHEH16r3I/PNn611WBnNVyE
PPWWppc1G9yzaJ4Nt3ygb2XuaoEcr/XsHT5Jz/EsvdMK2um7P2FZzsCBxlYGVZI93FrJ9p6kIjH3
Ga+kJj77BiqQTrcO8G6gdyiIqHEossV4h3JNHiesH5H9HJQHXvZ6T3OXjIN2kRmGLL2u9l0SnqjC
/FPqHyJwAgfDLpN9RLHN79fZYIFdCD386ffpY9BiKLIqF8KFTSac6sxvPaUTifT22dSrbh+K12YU
Cohs374kJniFRIfSlDGRdyFBpbrRHEkkIPQ3RCtsGM3WkTH9WV7sstxuj11jDVcy1KlnYNmGA+V4
Jekycc6yqy96CA0WK8pMt0D+FC6h49Q+ovfqByzoW7RTO4MZpzmJ/KceguX74XofeI+ss65BJdAE
8Iauj5MzA8YYHPvSjirJ1nvglZrZn6SjlBtppktMjerBt7Ps0CO6gSEBLorR5rPUCjCDtQb3KE/G
td1P7tnTeULCgBEAZ6Zh0VX1V2eJFxbu3tZOSeIWHlP2yL4L42OEXhOK7AKJizcWwRm52WdDNPTa
cJJj0UzB2R0/K0PTr1ouQOfBwzMm5gxh3op9pRFsqSiBZ5O6e7ry/Mpw8HNUZvowaAFdmhw7jEU9
4mZjpSWw+kQT3woJpaWUNYJwDWwAdyc3zi5LvtSUxBsKP0J1XS07JdM+uDtaPbtBCEP9OyP0uj/J
uNgnWvfMOqvbRB6ZubGSO+PuYZRIxOnY4rmZTkgOIJM3FHUlT7n1d9IMs6wymQDGn0Xd93tHjyiJ
G89d5z6jvdDU+rMqw2/dqZpjb5v6DcID/pPJZBoeGGCShLm124JngGlTLzqwBg1TjVuhhZi19Umc
Arqlzk4xCLIvBUKIXNZCADNPGOovutgyz06xIBI3fBjd7AF/DMJR1MyU5EDSrIny+s+hJsO+uyBV
1AE23cqfCYOdN8OpE+ZDtfI8YPXABXoSyrSn6L5KnbyyQgfHXdY0ln5ovHPtgnIBRghOP7o2bifP
v54rgoSC7S8np93aKLG0J6Pmf0BqvHEjrSCmePPM0cwV6+93w+SsEo1ot0bk9jvdREcZhj2T+Rxl
6RgijzW5hWSQbhF9p1Sh0313NYw7gvBWAVondD7mc479adLvAhSQ8o8touquMx+C0TU+KI0Ko+h2
VkG4n97PDTjDPLcJmJ7e4MHfY8ACkGw+qbwSS37VARhyKlFd0zF+Lqdslk86OG8283OnaH/EJizY
1scJmbuPvRfau2lCmuDA+ZrUOzgonfhvLmUU7skyTkW9nfp4Mwll7/Ari3XTmz+GGGqZ7eY7KoZp
4Rf6Y99i8hOlnR9cj9Gr6I1m6VnBizEQPgkV7EMairWVwirlgg7B6tXXc6rNmgRpxiiTcuI1+CsP
zgqs2a5AkZr7DeMoVaEfG+X+1x+YUpd9TtyIIQPzqWoZ6CVpFx0U6LwiNfAMaugwwBlWy24gKkvX
64KvUjjbRGMf58cWWtPmDgJt5LDrxNZAnbLxnYj13Z2Hoku8rDlkFjTETGgJvFIzJsVPEDrRZA7R
pa0bQTypxjhEZK9D2ntry/tsHK4W1CsugjB5kX1lYyog4LVkDjpmjQMOCbNMycdtkix6bFKtIPAt
+TFWrXYpCw5Pf/APbZc9Ov50F+YOFvmLUcPW7BKJmu3vlOyNJvvwvEHfZiIAocLctau7TS2BD8Rd
b63NgIk8HNd8Q67pWjJdPoE9LVHlecPeae6Q5S7Y1yHa67IR6a4zym/O7DbtkierzcNVNtCfNJbc
DYH4siRKe1ZMNuS9ollazcC4NT8NvtddEvShOLPXpYzZTI94dgFdI2pB7h8QzLUJS/un3wDaTMiU
OYbIrwlkXIkU36tnIzhBsB2mpFxh0ZLjNxHj7V07lO0RR3n8ws+JLhfDEP5shPuiuSxhyOjDoxhQ
1DeBV55V171UEsG7Cw1SGt27K9HhoGlJbwqrJ42vCHaOnh/ilmYiqJVztcDmdRTPQxUfVNt9OH3/
lqWQ8Zkk9xfU3kPXdLeeenYsq6HHVClubZE5JPXa5qHtu31co5snIbMHMtOat7TblYyp0SrUyKxE
P519jzsX275Y2lZkEWwIlNX1CVHBIIkuf9DhXuKtmg+4TeIuMRn7Ghq6VMfb05C+C1Ajfd7KbTaU
9OStdk9T1MK32kMpg06N13voHmtkWSB2fobKf86aplpbrddtU5tVoHAdtP8eSTmpycnjSPI6B3c9
oANFS1UqPHwJIN6rPk5kGdkMur3Kcdb1mC0biOCLjoHlqU/Mi+oj65G0J9ax/XTIg5qycNqq0nUX
chLDpbG9fGUUbojAAQmXm/w0qRVOE9GDVHV2+2wTHIKLAi5RzSU8Q/BEDjrSXVi0nONd1+88/GDU
UsFOinAFHObS9yGCkng8sRBmKlThbNF8pzqwXNtVjuYsKHvLnVeCzzdspeD60t5GI4UqnpHy0MZR
vjYFX9YqBFPXukwPYD2CGWAntYaegIhmMIsLsLTyMiS4a93AeBQtsg4rxvnQRn60h37H7TmOJmqE
RN+jaWwhqosLRFq1M7Nrko35PoBeyAq1vS/wm7VuqWGmTVmDcPnmhoQ6Nwk6LDd1ftoQZjkU6x1J
yIuRYfvWwQMxqVjtaYV5uujpi+7CCLCTZGMnVYYcnqXAvXhwpmxHK69viX41V1ar3pSw0wOUfbHV
erHuejacIJdYQDpw3cMC/xnOzmGWZihkTHloW/hyduOfIskLD5EH+dL44440VN6ikkHLukFMi8Ik
fZtGCqdgSXPRuG+tGT0yGmpXU9jMK9ZPRyytVxtO4o2yEjetOCCNQURRZIiushYyeVM8ZS0Jq84o
OfGEH+7DvPiMMMVD44Gg0Q0YKhLTvTIwCHbK0X+wRWCSqoeHeEzLm2NgG0AWn496v0k1tVNdSSsU
FKfRFyevbpyPMTmkKFmNZGKhHBwt1dT7bmouGLOhQ/TGC7PATcagK8HjyfyfBIvKsbeD259JPdzn
ZbydRlmuAyreOd5Dlw5ib7IN5YnSGjtddJvYEO1VUaQ2rnisgUzuxJhszZYmRvQmhvcwOKjEBt/X
UWWoQdVXB+kBPvYWmYaPea+QMBE0uWw5I8BKyfH46w/TSLQFTV+zsZKNowC2DQ60J5I7wp2tAl6r
irFLHPY3x6/AXNTbPCZjWK/EeHQCPca9HJX0gqwOyhJZlG+OB6zjayNBruY5wXhKTb3bCh5gC90i
viVYtJ0BUP7XH35Vrf3U6bcUIuoQZxNKqBhLPB5LwsVid6sUfns1qhFcbjAwek8v2Bv8PckBT7pT
mwc/6o4jwdEbi1HthgDUb92q3XU6kAc1aVg6Gz0unxncchG6+zYo5M+2LUfImBsrctXeb+7CYjaw
q3vgN5EjxHQUxOAMJZVlfx82AyhYogFlMm954lDbBGqPabEzChjTBaze1MIejicLIKJGsYlHup9H
7A3Dajz4SC26e1IEOmfwtyKXa5nB0PEDebPIAHpMgPniBn9FNlDPS5xXu8oDc+LOSHjTT0JjutN7
njEbJ4LrfAShHD707c7dFN9Zuy71kwcxmIQKsKxn4AX4wAJiONq8OxV5wKTZJPuv1OIV3oZwASb9
5uTObcSXPQ9HK9hF9+Zfh/AqKxEBJtDFSll4pw1F8IA3VHvp9HkA6fQzCnexgmc6yyD7uCl0u8it
9S1la7m4K0HtbFpOtnWbZD8+eiN9Mrtk5+LWmO/9qt36KJXXrTeMr7We3IgDElfH2GPpqXd+GdrM
+9xykzgcUGExdHOrQj3G3TQgQRPYmR0Z7hgOB1itSKeR+B5edYG2ZeDeRA9D1B/DiUujcCEB445O
qhzCx7pvexBwAtyOOaI8lsh0mZZ+0vGLjdSx9NR2my2MMn5i+I/iTqXtc4Ha6Min2Bh2/o3DDfh9
E94FB/lwSrMzA+aSKAP4a7O4m6pF6+hIcJ27C8RO65nZwxhAjrQbywhTpHX3BGAeX+kj65lu8l/6
FNSYLEOSrBROUqPmD911hxcaXT4hoOLOatZGPKibxUqpD3lq5ToPbtKy7UkLFwVnEMPiaQVYW3hd
fDnUPl6TH6kBELOvq7xBkwFwBYF7N/3sRgvLWnebBJHSIfO9QzPeETkjWpYYcbPPHntJZiRB8GMD
fDq0g3kLc3LnpwFRHwNsBKy0u8nHeIjknEBiH1AuS/kxNMWPoljVnVP9lEDlcTDoxBCbef2zArTl
4bh3BXSaGGjbPIzBFgXmMOBrFfZPTOxgEDvvqk9QmIwJjNLQRoyp7NwgRdAJEYMVziv+szKpyh9g
itut7cJNGcgZNWk5uGrdiWagRFrusZZoBS+/Rhuoygr/yyjsF5cgIiYCg7NNQ6C1eppexkwVZ8OQ
+jUIrBVjlJW0/eIW9A1d9113VqK7jUs3ftCwTGQGGOEiYVvb3BD8GT8MDzKvMbo3obRnq9VfpKHV
FyRM0FPw/GS14W6bHGWp8GW8L2rgnYFd9Vt7KI9TampPdxHcvLG8r2p09aOUXbuIM5jB4LCBE/bt
o8JjQj3KrTfG2imKQg6JmpSZPsZpihj85Olci8KrUPNN2MlACVfTh20YYi5gJv3oK/zWEfdQlORw
lgasBxW4gTlGC5QWsT8+GxBGUEXVmgjPv/6Qo3z2BZpgNrD6wtAJD+Vy3WgoWqlkvAVoQTZbSBd2
CQuEs09WSOVD+u57IrpwN8UoHlBDaKyBl0WX9FtlBVuPDdQDrwomJDRPrItYuOcSASEr/HVjwjvU
Wl4fHZ3g1hmhzxjdFwql+rEI4fSxb9oFVmQAgC/KH8R2sbPzXLB0jUGF2Pazsm+9XR1N2nIKv1rX
Tt+jMCLk/o46cluz3zjkm62KPMa9WWvlMtKKT8Yc9a5PvGKJdq+7BGCKljamrTU6ECz/iZE/8fSH
x2vfRlNpy8HhxTi07cDrPEy2Is2tq8BBNIsNS64RHBlHA9hSZ+Vyr3s70xrNI3vW4jAZ40ZGNrIs
jzs00EwyW5o3m+CzG/sz3C3leBinTC7MUcgtbSW22sF5H2PXXOlB/+D2PGyGUzIsVBhr3a59d+4D
nSoDAOHF5GDZI9g4FxbIvCnVcKndo2moct+hkkbNSuUQMmVD7vNEIf2hcNKsK0WVCHFBsIk9R6UF
yA100MKo9LNVMpamaGBLSyZ289Z8RXaPoJxm7+q2w9ZhOX3sABMRq3PJQwOWkuagvRDwruoaWrXm
jxujyNAC4QamUT2JMYAKVpd0IzbRyQLQVB7KL9vKnIeOQxjBGNtHJD0zvfJBN1F2ria96U6RUfd7
0YWXLI8/04DYltHyqFDomLEIjggHKn0ZIwdd2Ga0JfqByX1ccwmjCjBL8PLd4K3RS/aoSVMCVSYV
rPKo3ZDVjgLPjNNx9St4Cj9XeWhgE7GHw8qJZmFXeDpMfJ8GEL/kQ9bGT7Y+yJtEHspovrIol+uW
bb6hI6AQiNcgX6IPGZisLTCM3fVp2LjdKjQuKGE2nK7houYtBuHFN9iXeN8gR5k5rRHemCUJvPXg
E3WRnDzX9um7QrXC775s2cP9qnE8A4AAedKs3fTJ3GtVifrp/n/Ae1/avo43q8nlRO8FcGtN477S
U5AYLZbInU7ZTtHgsyXCu9hF6FkMm7VE4oO6JTFpI6r8iKOk3knT4Nepb6EmqAcDnP3A7XM2QIRi
sMPXOpnRptXLU/HdFfF7M8BLJjIFgZGo9lo3Yi3nW9llTrdiersJCq1+tTukdNpkervQ5jQtgjbb
tSpbGnnbXcKeyKMsjjGPo8aJTBiYGnEzBgwaGebunEQuf5f7zHNrCxwN2bdEMbQuJteJqW/jxcws
K6bBMXY6gxrhLauQmjRD/sYKISNmKCtXGoPRQ8TLZh/rur0yuqp4wIK+9VT53oBn+SjVMeHIv+m6
cwW5Gp0H4f/0UYJuSXZ70fKiwbnU1Ns4sfJF18FFiKrKZSYBF8Gu9PrUClleXcP8RMEubrpfb0nT
y1dmVjrLKG+8W/c1TrazIcMlmgkte8qzdnpCdoBzLG+Ok5bkK6eegj8TBf/zY/gfwVd++TMKrP7b
f/H2R15QqkPU/5c3/3aMPqq8zr+b/7p/2N/f7Z8/6G/rr/z0xsjtf/tOt1zx37++yz99Wr76X9/d
4q15+6c3llkTNeO15Sp7+KrbtPn1LfBz3N/z//Qf/+Pr12e5jcXXH799gAdt7p8tiPLst7/+afv5
x29EWP5DVN798//1j/ef8Y/fTlH79W/v/vVWN3/8BlRa/u66Frmdnm66QpdkrvVff/8nabF0sizL
JCzTJK4wy6smvH+Y97u076GWCEqAezk6mZd13v75b/J3wQeZ0nR5zZN6af/23z/6P/0K/9ev9D+y
Vl0IbW/qP37D6vdPqW8EDDu6NE3WdxYGK3QK9xjkf0hNZL5tytTViifEc5dKpog7GkbTTMAR4pMo
la+timKUtfTKcMZbi54dxMo94d2mFAb8NzNSZnfwF5Zu2EKQcBGfTxYWDO5y5N8eBvQ47c+8NPmM
tnNs0ulasRY94Elji0AKgSzeCglXUAC+TxyAgOVWhpBTkKlhN0UaglQH7UFjHhCo3EFDmN5RgwQv
sCkKN/koxLhtnOcKiwR3z5XQXDRylLffg/6SRtthTFc9514NZyXQnuuwP6re2iTY/ipz3EawjzUr
OOQF/kD7TLoRIUVMvGGlZAHWd8ZvRWZcBpcxI4Jxof3UE/ENaeQMg+nUTzfDMkCYbGhB0f9ECzZr
TzKHCEDJsm8xYqAAtKHIGovYXYeYM2aW8eUN7X5Kih9++GOYfrjTu66pFxm8du5O08dVXH/X7oM7
MN/OzsD/ZtKC9DG9R6jP7PJSQ+FNX0BsITR4YPWVJ0+9j0ebVqosnqZin+lPUt8yf95o/iWNrob/
rQdv4Ia9+AJ4YVbG6YIq1fHXzJzQOhbrHKJiXL4HdfVUTsWS3/+8Aifu4WNGUBHk7PtPrX/V5IsF
RsrHOF44a6UdoWF18wKdmVSXQQM11+Fu8HWMsAc7e/SjE6dj6p3kdMvrM1Bqu8dwdpBYZVQAOo5O
XZ09mxQCxJ6ac+tT77UtfljR2TVfx9ZYChM/etscuJF/+E2yljFqnNpCTtYBoc73gpag5FfUYN1E
IjuZj03/FmvOyacur5/d8NOkIar09JIVjzHSTR8RDE/HAEhUM2zi/qMfP50WFbiB6XCwlkkTQMr0
5nr43iSvMn0hQ7YZu4HUqXA/FI99SDhguBeT9mR63dFD+5sN9dLXcndZk7cGLaNidxl3kO+Yz+MR
qt5gbn+nZbfVXZS6X9G4Goarl9XEvZ0ooTHZUfZDoOpanmkVdHiyehO6CjFPg+CWOf2DIbXnMK7X
kh0Zc732G8JQZGpomgHDMGQ/Ycf9MxDy/8Fpfy6+wONWX1/N8a34/+A8N0ku/c//PjP/7ThHyh68
VRGRx39eDvcb4P4Rf57ohve7o3u68CibhGHo5Ej/eZ4bxu8c8ALJopRYGlAp/P04t6zfDQbQFpJq
SnfduAdv/nWaW+J3TgdMcgaXgGe5jvN/c5jzXWECBYSQ3b9Jl88kda4Zy5a6SeSD9S9HueqLNjM6
rDpor356unwALgCkyG0O//CA/HWJ/OOlwfX1b1+K5pbrx9Qt2zAJg/+XrNBytMei7amExxo3nrbK
2v4ziO6UOWkBYi8+IjV8tyN0BhJYvlBZ3wERHXWVnS4aWV40SDth5ND8hHTRQomXAGJLOGByKqMt
8tH7HBxvPOrQpTiPzjQBJmYfP+pNOq+cByojcjeVPPfB1Mxsl/uoF691dCcSOSyPcBUw4itxuldQ
eFy2O35lvgxk7WBZnlW598FocTkNoN6UTgSWfmUNsIfQc0rrkR2/CZ5aJe1nBOWp7DxrVaSw1mIv
utUOztJuEHPW7hb4H0w8heZsAmFtaiPFmFbgNDJ85yl1iSTIWtqv1IHxZATjtjT71wwjCpBJF3eJ
vU9Km5F6Omyb4j5oSX4Uuv2d+Pa5ZgoyixMGh7b/+usOtXMw884QTBTH2jaLSQx1cp3p//iABuXN
DNSu1/a1B/LJVxIJoBOdqf+fInfP0fbZF6du6t8NcFBzU2fyh3mitPKQ6CLV/PkRQzUe0148q/s3
VZkWSwYR/YRWAWMImWFkIT5jBWPo1Xki98kJzLfehcfj0JtpCIR1M/0Jo0ebOeT/Gu06SjFHi1x9
SQvQrK/pl6ZTcjZE0Iec4bVXecBYevpRhfiL8jT/QLL0XHsj4UcYUrsKXqPNFJ2pkLkmUAWXvZtY
qCrJadV6Jssap+Sc25zbDKnrUIh4UYgDS2Hs1jLXSH3xX6qYxkxhlqW6auYKoB9fROJUJp5sHJ+Q
8bxWCuk1i1RnppRkuzq3ogKrVYUpvCSWgbzK/ls02hZKGctMp5u1MeHrFYG0JhU09vjmvaok4IO8
nJm52dOl4Q9jfgvhmL82Wfmnd+IJjKNZ3vtYYgFly3p6AoqCUlor0FtOJwcq3rz0A6JiSvaWLZP2
qMbEUMpiF4uJe0RI1OzRDt2FO4+r5LNmwTu7WAonW8ib9LbwUO2ngkyChRRsOhk+k/XBiCtJUQ1Q
2owjSsI2Q8E6atg/gyHauil1HrbHpHYeCep87WTwVPPLMZp0q+nGPkVLCxFtbYe/QhKwznmt/u1W
3gkCyzcihMchAkoxjSlC/SJgNIXVuSyw1oRDgdCIqSp/aVi4qworf7Sc5jP/FV2ReTu95hVuKJjJ
Q7RGJRjPfUY9s1wroA3az03JdrHWkmvZlud61Iu5rzefRlOfMlBHQ5lGR2I92B/kUI1sE1qfiNRs
0OwF1zCBCUW61th/ziHWAerwFrHHZqknpQ8EAGtITL9wUDpcQGPVv8FbLBZNVYyEntjs2d3iyYz1
b+FlWDcShhfgDhDJhTAEfcZ/LKlnZs/KLSAXYIwe2wYnucVMf2ArA27GnfnYmqRCHy7qd68TT3nM
4DxmiEkSyJUz75p3xda09L0pP5QR54zA8Kzmob8B+3HubYfZ46Ov9z8l+z0cD9O1J4eta9dtJa8k
WrGX6NdlgZo70LDUjhGkdMNhmVsRmzUVNqh6a10PhBAh5GOHiiioz+SHE5L12+YOQa5B+Sh6twHv
m66ccuRZCpFo5pDhUSjm8KmoyGP9nxydx5KsxhZFv4gISEzCtLxtU7f9hGibeBJvvl4LDfSeQtJt
U0VlHrP32gbBEl3RwZcfNTiIoN/LoDtgifQ3DG5gTVa4xC26BITx1UjMtghEcZjDa4c204fqk4Qf
rt2d4sx9SPq9F42P3Vi9Op19YUr2XEQkdugWNeW01QFGCrrq0Ox3rYUS1z/WpP94ZCIPtrdxw+4h
LcPPWOpTho15woqozfDdrcztyB4PL8zONMevCjHfJsldjHnJ2UyCA7ncr1UENd454DjlDGfsbSMa
YS0JMwqPEvCBAOuIHDeMezltiJsJJD+MU1WkNfrOyi2jM2yI8+Bz4SW93NkeKebRrFeRzE5GYn8V
JM+TwrZfwtDtDhRClATXqS7I2rSYrIYngodbZe8xKl7dLAbyEZNkRnVvUxfX7b4swdGbGCdAAWD/
yszvkcFUi+FtHQGSW9s/jUHe1lAZP/7MQTjl3n3Lx6RK7gwzOUyEQZgN/mgOavS/kIMMXf+InhlJ
Gnzk7acJ0DACFuAPREqO913BRFsUtCJu8dm2DQJo1a+nUd8xCfxZEhpNI3hAO/Lu1eKlMsZbNdRv
op9fldZH7iHHlu99G9iH/y8SvYcCXoODE3dhC32NERK+ivhVxEgP3Wb4GWaxYfew8aR4RmG1tfjR
5XyEls0g2bjNbXlfaOvLYg+ZRc8jrMs46O4J4rgg71pY1qc24i+AY2aePUROdW3+z91d9jXCPOG/
+om8HPNncU298FbPd6KCwOcEt4zsPzm57MvmBzJESkj/jYbAI+Oz9xcP+uR6CXzSOHi3uvZfL+4S
We3S0ulXsmxhDLrnnhncuiAcwFPnKCbd1hyxCGnEB/FFS/VZSfeTVp63HTAvfIGmrQg8THaNh9Wj
CZ4KwXCefdTKdQaiDXqaY/HZdOqS+O0Hc2xnNc7WSzG/lYX4MMbi1x6tC8b45fZZZ219YyTE2RpP
GLedikM23flgZpwkfY4a76kdDuzWbmxrH4yIiFZHP/ryDhwWW4fgy0+6ljwd/LNp9igLc5NXzhHW
2xlkM29yYT1yXe6zxtlBVbiIUH+7hXIQ+AdfVhVcfiAkPaJ7g/pCGEqSgM2cP3CgXD003TMlIPdm
gmNi+gj96QcI/cV0jV+WbMT+wdYKfecRc+MKHxaZCil6onxy9mWUbSdfPi+W51XcLNxNRDQaTmLR
H1QW7crmqcTMh+3TIVYJx6DSHlHqiqgv5xO0z+Nc94gTyPOZkXQSBPmscvUemhyDY1CcM4tNW1qc
SMc6x6q5sj+5pwNnzumBBSEo8qMHPV/z9jFg/BfgP48bn5RfJISmftMTTboa3wEQXuKaGGvqvTcH
Dr9cyhFb3JWxf/Dwya1APO89zpg0WKq+GsNymj769rOqhudm8LeeZUP7QVxCXN4HjznRB4X5Ck6K
HUJOUruFgxliFncYTnT/6gj5bs32QYgBn7N1dthsDw7x6DVdvcAcrAZn2fSisexuI6ORErUNaQ8n
l3hDs1cnB31Dbg/7RC95GaSt7tvEeFLwrIFQbxKUmoPro6qu/RvM562RfzpdeBTOiN4XS6pv72bV
nJaPZ+EREEJCQQQ1Uhv9vcR1mVnmIYCRV2fec67BYKoQZv34Lk21H7TxHUYYlOrSeXAGDccGQyR/
oex481Fyk7AEVxNhqefu2S5uGsN9jJrpquf0WnHS1uPbpPeCF1O4M0LP4M3CMdYL+2GwNUsLazcy
Mk6n9KEjGsFhfysD8WRBkLNZPoHy3YAvvhQJUSSm3JbW8GicZ4wW8AfnqdsFUEMkkHAx3REutg33
eDpI9rPfs5y7TJaPfo+9kazAJVaCdC744Vkw3dU2Kahz+dJBj8mgdQ+2vcnShjAqD+eIe1+P/Oks
uWSQUqWq78SAzkhgFxMXtzUJVo+3s6bZcO/mQW5tE0Uhjh/0/vT90bYLplPNAQip9tiZeHSHPQEd
W1YWFwejij22p+X/mbndDyMJ0LCZoLLs0o64Jg7EvjSv+dwBkrWPiV9e/Fpelx+OzR8vP5oB8PvY
KFZGk5+Wfz7p9VSSZZMT9BlbD36JR8tGI8u74FMxGGm0D2A5adhKmdnQdgQH6fyIPHpqtL3z2fqE
pEOXYkQT7GwwhuwGwl1CR96FEaGUY/w4Ig8wBYQsRRWhbzXyU0KR9tVLjNaJsf/Vq+RLZhgPPJI7
UvGILGLVqPV+cOtTILDyIEKsegddQPzD8XQIWLwEWwuevxcxceerNFnzgUbgj0dKaGfPdvCwZJj1
eDJA+Kw8H2JyWDI1YWvrBxpt3LSuCJ+ya++aUe4x0E93SgxAsBFohzef0EyNj4oybytUfz9EwxkU
BtvWYFPzoguerqYgntqpdk4b34n0ZLUTD1K+tXtvXVBvLt9zXjziy3scMGrqG48jkgYMbe6qYTIU
x8Fjw4oosuttIXgHYRI02gdLhqp/zHdwlDYVVagDDtIpHyvdHgy89WMbrLMCTCzwPeqeYxv+IGs8
unZ0hqxKsbuCl7m1Y3vtP7T8+ZBtczp1CC8LFrPDroNXGHLDd0sXXPp34ZS9RHI8B515IIHtwpxg
U8ZMRht97CIYI+Z4aam36A2vUmG2j2LywBp2P/poosnshHddlruWA0KGqSrIqa0z4LKwx7Nhi/WI
ryEDkxW17r5GrQj7cs/NcDFDmyhm9CICI3NAtdlcSzxWmSEAeVYbgw9+hMfS4snJQYrMtnF045fF
t2mNb20gdlb7XuD3q1dc1+zq5DYf43PnFoiKSqQNxgOLv3Vg8dhnwbmNhsvyPMsu36LT3hKxBfhZ
HbAD75M42M61uwHD7tdqN6lw0U2u2GjhZ52uwegfc1Hv+gZ/gLFDzXlIw4FVjrPztbyRIHz1ODCR
/KxFLfcmStyok/eEMgdusKlibNRG8MiaiFuRxHjJtLlz620V549+nB1ZcR6LcjpNGdqFBpxKhlic
D3So5D7s7KOHmY1WYoMqax1oUhjofhxMhLOJhJFnaznPLFpccCGrJmRFmNS7sP5KNDJbSDcwDLfL
C8G0Ziey9iDMnCwef1cE6AUG9Ha6tK7T/OH1qDii6BARP7h8qUhOB9yixAs1nJNyj/pvr3EJRZ5i
y83s1oYiYO6Xs7By4nNttacJpp5gqRg78ZVJyiN+ojffAz7YNecwbZ/DNijw1sjnUWaMRP070Ri3
1gAHCTVq8ZMQCYUCnUJROHZ/jLKA7gJ69DTpg1fU56x2PnQR3ELtvRQMclaIW37rYAphBFgXHOg/
zoAhV1dPpYMJO8tFv5mnpaJljc3SAv910X/8/++kBaZlIkuDmGlIFzi/dUtAwmx3654bgYRJqKi5
0aCZ8l9dqwQ8OdgvyvjTAqFYhr5mycekgbWLaD3mjP/j2rgVw/ySmaABxUjP1wQ3BjR/M4sLQFhx
id+09Ik7t9ifrmJaKTxk+EVnftJ6T1riS0HsxBqjw96q4mYraU8S1wDzEhlnVPLGGoYjQ6eW4Xc6
8XXGvicn29+CG0Y/bmJP9YZ+z1Lng6i1etc1oMlr85/F1s4xlm8+E1dZTh2u9kzgEqQ9n2KbrB4H
cKrBR3NdYZIWpropSN5NY/3pKf+dmdMBhDXQmJUj14q0j5XRftYGIiDrhTSrGUbNojKXYb7xVQ/X
fkCc7xQwH73eupPS35eewHoVaQDd8wWiLoEjHGQhNPV7N2/Py3sqBUggbWe/keD9dwd5s0AHl4nB
Z3BmZpR5+Z9N8Ecd8ZvMNS9UVmJZ78e/quruATPMzAc8mI0Rf5zzIuabB89db9xTAxKZystL6C5o
9Cp+k7i4gWTzow6t/eKQrIQqkhAq+wPXyb0p+Wmc9LcLxvvKJvOv6/B0y4loMpj1pdl+tgEvpMF8
hcFQ+KQc0a6Y8aMghUZmtzyNFjqw9M60TX0eU6F2RvlZhM1Nu1Bi00R9t0BMd7WZ34rk3qNgWnxv
cLR4tRtcmehevoOAS8BL4hMT3eIweqDYp4GfpZ78eD927d6TKVm7ZCaIxN+MdAh6pNeT/HJMCVdD
b67wN7zEDMx4oRy1s2Y6Mjwo8daAHOFNE/iU4a3uedctryhXQpPN+hhODDJqnTWQXNXfoBybgBOI
kbIqHntSAFMjOIIVfKkNtzgZ1bXkEwRid7Fp9Ph40nCEN2F5b4aCCgjSHYIvXMMk+pzsWK9iuPsr
ncMICaU+G121H9v6y4/nb7vh3Q/qaj8o4tqTvYUObDek+bX1+LGVmoixFuNT6T04yqvIsze2MWFl
5xoUAMNQHGJhoHf2FP9N6PBsiN8GuNFVEzhgegI+C8SOhwoXs+kPZJCg8qhi2uZeuc952PMrj4zf
KpVsGQ1/Ta7x4TfQ6/hPZ6I21v7ykpJmcItBODGlo7Rvecla6qRNLMHgtPFWskFmdCJRWYYx2oel
/61hnXgmchdj11TyBqmGp9ZsxXYmKGk1KJQYaoB1B1Vn9T9wyM5FwFi+evNQkp+s+wKBACXUwCYo
K/jAaQPogZ1wp/puv+kLCqmKuRo23sVeFBPuh3nRNeXRi+hrqkr/Grr41aK/1/hGVpbmZWgT9R5D
KzraNcyR3kzDc1PVO2/G8u+NjCoVeVaiTr7N9Chz6hy4ejzfnEq50GTXqOTXdmoOfd95S11L3uWC
WT4nM5CKLY5/4G1Nds3apkeMjVS0RtWdJ/IkuvFWuslnXljVfp64S9EO4i3Ep7kaTQv4qJipmh6j
yPlwXYauSFLPNp9jBFm0SmC4OSadj67lRCgn7yOpNZtaTYIqP6NDgbW2WdbNZLiSx3jRkU3ZUNXs
3/7CRLOkcyzo1GXyzw1o23UbIHoO8IxCRj9U3601wxMjYCgnUwcVCrGMLkffwLqhWK4SWEX9QgxZ
UFD1hx54d02Lg0goHi7HWh4P4vZWRsvIcS44WFqCEBhmF/vcZ5aZtd2h77NvVXNCWSlRGP147n3z
ZMzgbKCG4LjIfztT/4YO0DWj63A2zjhN+BRPTr0TEcRqmExI8p3iULb1CAmRqaAX/mPMwUWGYQcZ
Y0okgX9vprl7J8kBW+jEj+ALvY3vt7dyWZtMi3t8wia12BJkyauMS4QntSlPSRfchT21g12MkBkk
PC/TPHRBz5Flq2Y3ISkBmttz+XsHgn5HBuZ8a8+PL1Pl/loVL1NlQdmsIAY4ff+vz3xOPD4+zmze
jVl6bdVwL0v/5qZAj2OTj53n8T+5PT7yfhAAGUuPale90NtTdxS89+GUgMxbdO+iOE4BBO+uRXIY
Vj2Gcb851g1TOqAdEoSimQMOHFL5G4SCWm0iqromkstIx69l7TVrxqVeYgYHfOkkx40E2BSOtw2l
w2TWpldR3PN4GeudyVaqiRPnPeiHp2aK3gbbByaoJopXh+DlMnoKFMyZPurjUy5NChzXgDY7NZ9p
qMdNUj9ZDl9eDh4FCOhMv5q/W8HlHcLhb8CWcNbb+wnrEaualonEJF9nmP/AHpFMa0nJUjL+Iqaj
XKWG/4ouFZEWJmQwQLDoyM0dp3tXeA5tGw+ysHn729ZUa6WjOzBHT94EacQzSTINyFhtkfRse0wR
KhX3I1vMA8q322x8ode2t5YzBhvEKOPJdQncXPIfESU4FYuzHvyDNW2cOSN5pXsyLFVf/Kh8ddrU
2dez9QblZ0kj8ojWmqEUomJ9Izd3hF5Zeneqbr5CMRp7i5XpAVvJY6vVgkvT5iWO5auj7H/DwHQ1
JXcWE4gxrgI7z7fkC8tNrBjqEW7m79L+iA8Xg2tOSk4E3HCjJzvduXE1PhK8EWwbFnObeBmLagvY
vog79JK53hg+YwDUyFvgpkxEgszbGAr9Rp13azWzLDGm9Ac1InRJO72WXfZmzr39AJBXzmPKxInQ
3yIOABXSLZWIZE61+e3KuLvYAcrQAQ1sFUcI6FWUbka/3bCpzHfVAINNIbDFHt9u2LoOG+aWxE0V
ySNsijMIDWejJJxX4XbjxumGpwBd44F67DNPp6sTsyRAA8TSp8KcSGf2goKdiXJb9wfLbG/RRJsM
G4pZ8ljQxsZ08GUY7Xh24DgoQj0IeFhHMxG2rXS/CUDTYGDgowEAqNFcU3cBXmsgkJaI7hbKG9/K
hU5gjP1u9hx80oN6AKN971XO24hXYJUEEZFUtf00YG9eDxRL9WwiD6lCuY7lQU8YhYiG3kxei7Nr
RfzofMF5+KEE8EZEkrthBjZJoBJvEa3YkD2DOII3odtjngFhJH2w3aNVTWbLuthQCQWxmjtMFnfz
mLAtCvGWmgUtZ0a22VwX9ksd7CImkDID5pRq5zA2XBjCNc7IIRj3rNVzOdrx5qbmwtqQv0C1zA26
FvQK5UIp7VW5fBK2Sozv1EEgzD+MLH6YdE8hpyO1tUaAPmX77AYD4QT9s08M4TY1zFe7qcGPU1zD
bprfgtHydhAd9mQmLXDpsSXgiTAnl9wNbBF8Ntx878jP0CV/rQs0M4KofbPrQaC3Z/oRIpDBf1QB
4AAFU1c8EA0uVLPq6nUfMHhKazrGoWNJUyc0cSola9qZ93Q9yy6bonRmjjrUXJ2k350oMEmswcrZ
ZxGXUGOSlcEZBAeN1ecouk3ckifbh2s05ja4EcxgIcSHnWmMb+Gs5WYAy71yugSkj3cDUN2wv0YJ
HXn2Oee7sRbg6TW0Cnc+jRkgDHIImgv8zPnC4BRZK2Fadpe6G6v7Sb0lckeTk+DzCPIw1YfGiz5d
XlnPwd9VBoC+fDf/7JPW3+MwvHL14KbJj8QyUbF6PWCp0bCPdt5vR1NFROwh8GnIJdVkbp8Nn/Gk
LNn/QVZeTZ7VHjw5vmk3YTKs+OzMScueQLGM0lQDmjEqrpxtVtslOqXf2cI/laWAn1rkTX027/xy
2XMp42iLASGRR7Xk9WehqdEasz1nonlk81Iex/zPStp3ttOAtrnd1qIQ/3RnqR07RJr0tvyagms9
sLEBA2dvqyp5sJK+u6hj2mBxisPp0hCIQGkVExfLOLDVpiIc131tfZKWwQcOdWfubCer1qpL0otX
40DY5jotrjW9HYF3I3ZpG2k7O+8opVYQ8OoCJ7rVlZMwqKNKiPL2cUQ8W8yEOBtTZTHJtvelSseN
nO3hFPr0HaNH/jICbexf/AeqJLlQWAWJ4EEIFjCbX+PpX4iMYYNOFzpxJZ310Mfkz0w3oyrGbSAy
D3/+QcRMNRxpQqVG/I9gzGRHiYuhwOsj3RR/ipO1xMlPOR1Li04KDD6ekkUGt5XcfFuOeqqgBmCH
xh+XQGIKbeVcwzm5KWnfB3JafOxtvQUAdXQr+RQhHSYAhVAuwncusV5YqQ6fBcxDW0QHwDgzkwR2
kZ3MkUS1WeCqNtV3ks5IucnmIrLqhWvU2wp/P5oVaVSqAlaYvE6tFRxjUmlfKnN4FZB8t2RxeUSM
p81ODcDi83aad57I3/suNw7TzKHup9Um4Excp9glk76sGN1APmI+dg2qHgcYxcfo1ym/ubn1zPTC
B3Ax44V3CESTQ2PAkNdZDXkRAO0qg/5JLOWMkwvbbe6jc8x9VW1az3+qCi/auL1U6zRq77F6DQRO
klGQk1kI+XU8N4SqWRYeo1qyQ2ShcMFOmgR5c3HGhlE7FqMN9LJs0ySgrrBeDLK4C5hhbAtmrE5i
Yuz34lXc0mKYNX9XRfUzFBdMrQwL8OWMG1YsC5csMqAs89XSiivLqdNrtKTdBWG6rXHwnka8fkz6
2WgwT2p2WTICzMGnum1NF/WRAlBs4Mp32eTshcV4dmpc/JcBN/roT1uf4LvYcMRqJuR0W3sKjEyL
hTnkruBzvsy5wk0kBXlbHT5rYIvnqhb7PgdpFzGg24TjA2s1AovlcISgTkZwe0zGSm3CHv+83waM
KjDHrUbkli4W3sxVZEEwTSubDIhjKMgR9siuGFAK1TPEIko48A7FY6DqYpUCjr4IoQ9kPcysJfER
gwdtl+qYpHRN5G/kr7Io6HbAOdmntp7BGFZ/pNgWVkwxvkJmyaTWNyvfED/gnrjLi4D+i4qdpito
aHqITMAe4jKmmNwNoLQidgaCDMvnoLEv2Mv6O5fUwcEp7X8u3g0rBTq+9L2EHZHBO5v4GPQ1FvN4
6wPjSXgSkP7EOtUB4tKtAlX6uJPSg5sUF89rniiawTd8yNrjCJrv/GjmRzLT1yxDW5QJfXGsEhun
h/iomL2N1t1vrIyEUK3xs0dqBCyk2uGh2agcD3GQIgGyORSJwkxxrsXA56db3fd6azfuNyauh2QO
9lTmbvYmZTPu3A6Th7QwDtPLgLgj2UXqmo2rbNN1bYzUAOpmI6Fa5U7VrjyPzxyqrQ2WO1b4fb8a
KdYxYfox49/pH9pIlmm4NvDKNOvQyotTFmuDuQd/poDspJURrAMFt8ilas9LzIkNjfZ6wt/DK60e
ZH1O1YjBxA3uFVD2Mu0JyOrJLoGg9U2IBObvSZAhnD7Br4USaJiwyTOJHovJGpHBGLGgyp0LR8+r
HrtOYcuNbaT+ukM2sHZ8/25Mqvs+Mai2lXusMvlTJlV1qAu2OlGf1nuMEN+VGKDFU9VIXk2OTyZM
pUBGZMcTr0RQ73XA0MTge0QyCo9OKxFkNZj6szD8arLgTc1otoTsH8niq05m1v4qX8OGiRanajsd
mZ7cdXNDYibPJHLURnbFdramV7PLtrVl95R0brch5u3sudPKNnMqRT97cAwZbsBWMi9l9Jt70dZv
tdxZsKIDhB1k8fIRA3RbYplYqvDneYj2zB1CsuqDkf64/G2CqD+2fuThLZ6YmcNI7qttX8PkmpT9
mOWYTF3G0ZSA9iEsSUZpG4onMOIH5HzJ1quLv0EEp9KvvpsxeetbVgaLsoXTqwjNcufDO1klk6oP
aAAPkaGGXV286Lhme9kNR6KSj3PAbmwop6thbn2XNb2DVIqaeUDmXGfhvq8Ma+0Zub+dHP84QSTZ
GIEcViQ9DN7EUc9qg94/A9fDWb3G8nnTFYy9koxRm4AD6OYFRkx2iyyOGSVG9seYJ/3G0eol66Nz
1gr3MuTpr4xJcSXFzN3EpXq221isUz/Ru8D3/onqF+VlceLwhJJbHXQy3ED9cWpGYbFlKrqOHCfZ
5hLJEE3hAnkDB47IbJux6NKp6rZ1Gjy7jvcA7h5RXs2FnAb1schb3KkKKGbdms+t/4VfxDwpKBVb
NPyhJ/868swZfLjso+foaLZuTMhqNx1saz67bMdsbFld7aHD8qn4ZFkQxVcpf/mvHyN81iurzvz1
UJESoSIJoHUumShvHJ/riE1bv6vVe25E7yZlYBZp5+I5OJJ4rb3dEtyXiE/mgxgKpYmbOaut8wRV
Ug9kC8PGhKHq1++kpEPCQiAnPMIPPNdsATy+p/Snew/05iYMRrLVMVcv3BlskoiuYtv9Y2H64GF7
WqH1IyhkPSZ2emQIsq1agkXG+GqkFiMgi281x7G1kk3k8IlhyMPkYplhEHqOj5IlRXqYS1QnrkS6
wLQcB2O2NTvfXTtd8WCznKo88RMoHqmmI5+v1I/MfzHpCNPe2RWNh/EeZhnA8BgdexGMTx4aQNrV
e4tRnK38l0TF99gGf0EDzKJ8Hw2UQabS/+DdRVB4WIZaHdAM2yB6mCKUyoMJgCp3ppxvnEjwMEDW
u3F/tPkiIVJ95c7I3yduA3ovUGaS+K+ENgQVKP2s2ZUAVxv70FfpsrIzzsIihLRw+PwbEzFATtbF
O6s32NJOTBiS02RWd2C6cYPkPql8Prv1CLog342kje+89sYNcU10CdSRqv12fehyNgFNM2XBwvZ3
WsVGJwAzbVhcg4Ir0Q50R6+FmE+xvMzJKog8zHmRBOknQ74lT+rWNIgkSwrrrfCmnVFNN9InuLAN
TUbzgrZreFviZrRRCSLvYMWwJ/EKtWmJIyykNMTB0r7SE+lVxzA/Id+DbBoLbQldv1aMZ8cAJ4r1
6dtY2bKkP09Txw2uKiBOaX3LWhPpBETPMU2wBIfox2ICY5ip+wfHiBElWMFmNnS/9o3wi627vR3o
c3e6Aa/jU1pY8XduuM4mFPLGjOJC38GoE8sLZIBXjqsDWrA/Ck1g7QI9f+Szsmq3Y8/bTjQasS3b
qjGKjR/a7LaBzStEVMHg0OPp0OLzsocfGG06H+OgGysCthRKvsHGNW+hOuTROrcVHZMdYyLLQk4y
OUFwyWIsE0AHGBcTpFdkxONxKKBdWhgB/PkQ3x9RIhSa/9JAfkQNAiqZVG+thzDU66sTKzSCJSOX
CDSu8JD6qq8om+3umPpsKrK+tNZ4hhi7NaRtWkkIJiU8Wvn4bLbGd8LSZZW6wOEFefMqDZFvA8ff
VLSC7VQ8Mh1qN6aGaCrRPKuf2mP+ojFNbiMF/txl6jPNfHRpFvejHiIafv+hySy5lSUchiAxXlz0
lrmLM7+B1c6GYLovPftFd1DriscpZyyag+Fa1UMJdJGJQNfaf+0cvHUJ6BJz4Gj0mRO2ZCEHNqk0
xoC6D58k1ARPgmbzOTJ1dxFEx/KFUqTFSfHjTAgS0eo8OY06i3ADJyFDAAVmdrADVOgpwxOPWS/T
B9JBEJbbkfPYOxNo03T69IASITDCs5xudV1dCx/ur9vOb3Av9mhm0bt7/iccJgaNM+mzHYhtBny5
J69pNv641tXIXr08+DAi5HZOt0JX9zNl7DwZEr2iY4pQpKOfS3iE1m3+KnvGjfRNI80AGUtV8EUq
0G7KbUJt+8DDfz2wg/rTSEy3pgbANbB0wAXjdclN1CX7IMtytoNfnUl2e1RzRkgsyH4fAUhukdUM
03UfGtZFmAFhHJ5/oSVsV6KyXtOhfNO9+TaYfoUW6svV7qNPKp32qDGm5R9qOtu5bl+Ui4iH/fo5
rFCdCc2nw9fV2p8ZDPMx5rY1lwwwm+w6zzoGVfoYIkuNdIxTePkZzCQ6Q9k89bCm4Gc0OydmqW0y
rlcLHI3JXVuh26gXuH3HSh3xBwB7s+PSoyfMy+KVbdNTZE5n8qtoAQz7QJtKRRlFN9OgDMeQgIDF
e/D7mfBW1oLSEFei446ho75tH50OCWdkj6y6KH3Cpm2ycZ92EFK/5FQhhzTVy2ACumic6S4ex9dC
8QTgrmv4IIqjA/Z401gLS+nBWwQ2ac8vVeWC3r4S/+A9bZoeP68HFdWz49faqN4AF3urIxfiVy46
Z03oPajayiWHsn8X5AStA5tFhzGDiSoCAIh1/FIM7rkawJSCSMUp0VymiaIhyk5WEYiVO0+HzDWP
Ib9mFEsaApumhEbY0u177U3futSfZJDJAIU/STTHZuoeisY+igrgFJStddMATCtiGk7QKGhG2b+i
ZOnDj1axLayac2myoWaKJPwYCbrxnfoE9VgJKirPAxP1DtdnrWt1KzPxphQVX2rSzROLeOzl9NSa
xOO5mdjULT4QkYHaCbNLFKhjnJU34IHnga4kMJ8cVIbsvq6EBtJVh3vP0t/gXG4OYo6RAXk0PDKZ
fS17ln3eSNL1+GlNFeRQ/1L74tkrsDO2yRcDosqSSHLkv8pq7wqr35P7yPPY3CC9gHhrSMEeOqZj
VkQF2v+R7XdUEjhuFhYc/LX4NyHHNqz8HkUJRWThvbE2vUOD+Sjj4dIEMBrwHw+ND1pcuQiYkIp6
lffZg5lZZMvgt7iV8DZ2bngV7pXPDJjF5V8meBPYbtE6HCiPXhCxknhUcNInAyaARuEfa9VhzuJf
QDYfdexdejjxhXXXW3Dr44RHmghgEpCSfUe8AbGOvAcSKrnbIhtPjnFN1dgM7DGJxNDEeG3//5WH
IdnMdPtdg4Ee0ho4KLAUsTiU/Z/hTFdTtbscuGZrXqeQYm6GPsUdjXUh1tm/HOzcLD9j2hLeaWi6
LMLWy4YgKzXgeZ+HETYF9MZTNQqg10n+BRFhJyqC+6RG9Di2wcEmhZH6kEGVopuhZODL2h8IapEt
c274gid2acmmlksQXQLzkJDXyxF/rLKYAxAUVXIbYcXjIUIq8hEyPMTuHn36rmK+6rc/ZhudwxhC
0/giM5OuRbNPn3rnWHTuLZDcEGVeY3lZRpDkgt/6bG+BrYv8D5e0AFkvUIto/rVbB520M4OayF+n
yPtpyFmvYkK+KjiBsMMUj2PGTanrLXAcc+XbTL/KqV5pY/xiM+KvGlSVA6MCuhH6DgfyD2k8x4Gc
gH7S90FAHKzQXzEpcNCRqLta9Rc6yT143veWPRDh1htQVlhEMO5wCLlX8NIPtvoHi2sd1iQMtTjg
cTEZIb4b6DRh+jaRCs+AEziHZfRb3YEJ90R1ywXMA9JNV4wUeWSJiAVe5K8hyus1xa4m0jX7g1C6
Ejnzosq9ijjG3zFPIHt1fd+N0bhpGrdaZ13y5+AVlvHLUKU/GlFu7iT/ugAQiRPtBozH3CIjXWz7
o7lNCp3vAkIUGYAgPUe9tS1tDEziYFhvkjGubxFtktcQ772jQxCqNUdINkGZEdLCRVWJvVGXr0Fe
X9UYMK702hVqMXpCScawEFSuSXuf+IB8Gjx1KznySbJNiRiR/FWv9nC7sa8vfDbv8WsYyWd6pUeb
L5s5EiGOjJ4KhPkwbpcdkes5JxnNT31kv7RqPljz84AmGvn91ffzW15TU/q5+G378QU/C/4pAxNV
OUo4GPeR/x9xZ9JcN86l6f/Se3ZwBrnV1dWlBluDJVv2hmE5bc4kOA+/vh7WV92fzBLJqNuLXmRk
pB1JXAI4IHDwnuedPlklMC4d97D5Kdhwymy6dazhRytUCsJqEsaoRO/VqjmWs22UqYYNXh5cmQu3
AEdeo9RLLRINJvuyPEpv0dBq5E8U1/nH5cb2GmdL5g5X5FHdHKSNI1UzcnnRpuYnYcAjAYmXXPWm
+dnVWHYsE1PWonmOTLDuATVNrm79DB3raLuMOPd5zG+7l4D6889mh5e0VvhsLcWhnbC0Ng1+s1Wo
lxZJIDzx6n/aGVcUha0X1sNXp5rXHOSacDHSlz4srs2E+ufYpMrFVpI7Ba8BA0hw1oRXhks6UKtg
rwL2Yg7CcHXM/DnC7bfhdrgqsSPj0EFX1iH7xulrXX/HGeAWq+xnslDfpAHtpCiKH9BC2PKN8VFJ
rAdqyl7z4N5Qo9+kbWIdO2KBARCOA2yi7oBfkVVGnZ2VyZ3R+Z+TMlEuKtt/sQZTXFZtynad77uL
qYLPhvMicaZ7EtM3gsTDRdGlX9gOYyPho7jndI6PzASypHlNW0qqa4ukilQe+iL8DsFDuzRK5blt
6ZHBx1BksPzi2LpXhg3niLK1m4z8UFP1p4GPExqLxzLg29UMIx08FZRZ1sMLfEtYcvhuQN77GtqI
BCzuk+jlgsQOx1ENZCbZ6+janrp/5p83yOBlbIffmoQBNsr2czRv3NqWrQe6osoIW5KqtbzCKg4V
UnFr6nyEqobyFhVoFStjibp9UiBjXBeCy2PEA5i8gSgKSsobgrlKSUm7z5mKdsxMO/9GJTl3HXPl
2dlGfhuA7Dr6A4CyyB5eAgftuwOIZk7ZOnhaxtrJSl5yzMwvBlhXXORQGhImnzsDK1cFjrbqEN9V
ix5kuNcVqIpFhEuR8xRQ0XdJLv2p7oq3TpA+tWuyBR3nKi4+L8v5lOaaFvBQG8nA9wQOxSVJWP8A
fuenUiUPFen+2G4fUdPieThcIZBwj+oNeqPweqgxFjXDXhwwz8SEvJzwcIZZdtCU2joGpjMcQpRY
OHa9leaQHfvefxs6CtbIHsEQ1PFj1hp1OgruEJ2SmwIS0C5hw2+X7B5VCS+LznU7RyPL4t+5CQWm
U4JlduGomIaaRABeMVfUO875MD4VMn5CwXSf6KjZsHtBlar29uXUW91BM8WjEXMkNuzhTnfvEAEC
C8r9205nf6gC6r3iGpQkAWkSigcQwoj0D4hE8rgG5hSJ9WoXvBCHcOdQghcKNVM/ZXl2Z/NXA2od
NjrNn9AQ9/M/k8bqP7lcNQSFmp+ckdMhx4h81oxU+l0q3ATdnvPEd+UTZxJOqA5XczVqRCBbP1KN
zaHp4HrSZeGV1phXdoPRYh7MGxudcgvcGQ13OsU6F/36eIVaCzWxzhpfSvu6Aq/J7c9NX6uvJqc0
2DF3KGbVFhq15LYZajN4rwywkMrJm7PSZcJd+pBpw0WvMwrWYIRHm49B0stfmU/Bih68Ob75TwCM
liPVL5uUeSrBCXYxVpohApnAepXDbaFwp15o012biLs47K50P32cm0Wn/VY0HN2y5p4iM9RR+BX2
GePTc/Nhlc6h1rBnbUHOxVhLFSOg/ZxMlUzfiugGHV4KxI6tmp6qr01g3s675kr/o0zhi4jKX27A
jVrMvS960fk34mH/O5KJwlXZoySB7TXxizC5ZyXD5EVWx/UdpApdRX+lG7iXGVFzDzT+C3UJ7YXp
+9MBalgVqC8xGdhAjs/gCH7pZXuKc/0yLeBIxxpVg+W/ELu4NOpAMQbjoURxV2vFGyEM1T69dnv1
E9en94EIbpRaftGzeZdVoZdvh+nTQEapwBNEdo9+xjEsZDr01IPwee0A7FeUXjnQgoLiT1/0d60G
wA7Jfc6lw4Um0qtJy3FRL8YfFFi8cRN5bFrtK7ujK4AkX1wSAhXWLFLyac00qqcweuTflV59Jrq9
GpQT32mU2i0+fj5YTizWqaw06tcer1cVxcvFpClfAm5bkXxDBa/N+iKgFPCgmhHTyMkgeo9PucgG
1Pj4j5ES1oLP8ztU1SdgTN+SonqtBbqgMW3vG9F9NR2WIivi4khGv9h5UmybmtTKVSlblay/YNsB
MC61njihvJWZjS0rHz+2djjTOsFloAC5C8J7NXNuZifzgs/9hdAsTzgx8jmVlbRygTpPqE3nfnbb
wb5IW6qx+zq780P9CUbYXeTozyh2XiDZchapPrdldY/tGQcJPwYRQqYN/hJGZLddOP1q9enkWy9x
DhsrU97q2P6C6v+6AAXSdWA4x+vOUb7X469Sre4bxXytHW7brdKE7eV4DkYjgMdZiEYHGZOLBrv1
v2OjOG8lqDH37YTflzwBVO3JfXQ/YoCDYwsqFAagRJ0PRh2XJw3RS21gxALwk5tzPiZOYX+KVHnV
GvbJ8H8KQVVBMd5Z3Ak685wOlfzbUGWeCxB4EvaDplENHtfX1uTedG77CR9BuMDDD1ut77lvuZZN
inKPex8xfOZeXaMODlBeha1T9dxzp9SQvG/C4iGwI76eEV/Y+ageGWF9NG022xN1lSH7pqxU7rQB
XUrRkTNHpHCf8U9dAhsphXqXO9ywJpwzcTzQH2SjYd4bf+vq8mQrFnWSEQzsHhESN1uc27NPlsMG
wEUPz2c7LtkxyFdWtOsheZrqnnvu+HuPesdkqLvSJMNjUV/26CCPRCz0rMPIG6x72SHZFs5Qoivu
UTwM4Mxy+2tcFj8lG/Y0Yo70esr6b7iezo0ybs02JUAoHC/q5A9VV29qzr1zWeGVOL5FiEoOQdT9
UlEZpRSguykpLB/PRR9HnMINcaXVy28ZacvWMshuCrTsMfnZK6WdafiUNXUISdT266BpGmlLEtJa
TZYR3P4BWfVznlnlrRxvzDyntoqyBUwouLdOQ+XCUaleN4zf8Hl/+qzTR5LfE3h19pdJQI1Jcmkq
pnVoB0e96CWuKkqEVsegvKCnKiKHazx1ybycSCQtOJoEGl+GArx7DK3XQJJktCl3T3Z1Su4dJYNn
WrDSANVA6MjNpzDe/CQkUW8o0O0S4xDPh4DQ4PY3gj3MoeulcDXvf800kv8Rl+X/ga/1F7VrleY1
/5pfxb8ZYP/16y7/P1K4dFAr69SWT+PPPPtZvYe2zP/Dv6Atmqr9by7NdMNVNcMWwFv+D7XF1fkL
3ZlpWjNKy5w5Jvm/IFyQXiwK7GyHv8fUx3ZBoNTsmuBzuTBgSPu5QlVtXbcs539EbYH+8o7aouhs
skxHdy2AMe/BW9OUIxgswUhXiN/vQPBmr5J7vOhf1DYG6GPC19+kln8/fv7zd1yvfKYxJGoiPTOI
5Z3Su9Sup2PqgpzLwUNcvOvtD5Aw9O2HLzG/3LtWQr0QnayF9Cy9hFeY1k7zGmYFDtOyxk/Ma0tr
sh7YikEM225xrduMv1ukSNQq7HIquON1fWRKuiZvw7SlSm/7+dpMy/k3TeffHQd77f0roWuuQjMd
C29A9tZ5bCHs2rPMSX5XOmRzN1pg9b+xqQ+elbRH5IdQguVYhjF1cqZefd3+GWuvuWD5KFiZAY5r
S6+T0HIPVlyUKXqwMWt3Rm5tfqh/v2bYNRZXw6LwjMDovgB0gGmWovY/oIzjc7b9FiuNmAtMEDsl
ZEw2MGJoxdiNyDB17gHRYleaVf10td3ISleZRPf7AWsasM9WWJQe3nDdvVPK/sGacv12++lrrzDP
/HczHE1u0zXV7A1WReYLRexTxp4X4TxpjEnTT9utrL3DYjFQAzfUbccvPEzNEV2UFv4dVH8+nff0
xVoQx0qOHXYsPfys2sdSm6t8Q/Q/1XH7+dpaJ82v9a6TtFwO5gjZ0rNxagKuFlmjel0pgW8cMUTG
HXrsZXFboW0Fc6ZS9nHQORfh1eaKSL1F8m0CKklVzgqQLiVSdqVxYJiqiR3s/MS/cYf/N6rNxbIx
RuSYHbaFnj85SgMCRSVRCAnZzPChUdzixxiaAfZkfi6NOxslErRhk5Ti43YPzeP4waJiLhYVEpd9
5yRB6dlFxSl09M1HjK6KCznalEhhIvC23c7aPFosG206ySTu49ILiiB/yhQnE+xZC87n5z1/sWoE
ESX7WuFKLoJSUhW+lmcvgsT2zqq3Mo+MxXrR9HY7GHFYeghjEVd0VvxFCVFGUMyS7awWa00sVgvk
u1WqiqT0FAC1QG8UnqxWpEMoQxDivHA2FotGOlXCzUNHenGEMxKZJAMJdpIBEdoZh7W3WKwXfGzB
7/p8HsxC0eojGqYS46isxt0yidT42/Zor7Uy//m7sNZV1Rypm5deWFo1+nOl1RxcdPou/TzULfmk
7Wbmrv8gOGY+3vtmICE0gsMCFd2iH+CpaeR5vwhtGMSnHGeNER7nkFeUVyKjeexS7ArOnAuLRYHs
U6kZIOY8u4vyZxFppoHh1wBaDoIap6Tt15vH5KPXW8Q+5NS+GRBZoG+QORmmUTcK5dgrguKVLNWi
EWqW3Yw/tltbWQGMxQrA6VvqPjY63E9LsAa+rE2fSsQwfznv+YsVYJDIs8wCQWyVsLG+jGVd/GOm
auDs9NbK79cXS4ASD1LJy0h6kUu9M5K4EkvbND1u//qVz4C+iP5iqPWsUjE57zW6hNqaQIsGsvh5
I17SyZxsL4lqa3adiqUDnk86ZLp9t9/7DqxE1HxGeT/VcygTJmIaVh/Zua9+Zuj/9OpEyV7WOMrO
t2atBxdrg61w51ZWFNNbVTGXOE69iaWOEH/O68LFopDjmaUKIys9JxoTct3YbKKcwugRLQJAidme
PULR4PuORlIPaMt34dvGr+3GV2JJXywVcEaSEWyh9FRf07NL065hGcQJnnKPaH575YsIm6J42m5s
rSMXy4NU9MAXaKI80IfTG7S+4EWtBorKtx8/j/kH64K+WBfsUod0PKBDbVJS/92gfsvG5lCEyCXz
snhJ7ei03dDapFssCRmVTi0ORNKjnDhpjsbQtdx5FGXBzYqmTs3lec0sVobRykrbrDq6S8U5tBUl
KlMHEqBMz2tAWywNRurHdYlHngcfFMmPrWo4Sxou9wGnqW+St+3XWBkWbbFE6CUeAxGmJx6GK1n+
ooVGFx6DIsNyplEyX1xNGBHNCiETx5HtJlcmmrZYFTIn0gsDmYunxlr+hJGA1l6qnUFt0/bzVyaA
tlgRXNnEolY5w1D9D7muSzS8xBypq1Sl1YNpPWw3s/Yai5UhSDFOaXxNekZXOAe3hjJotNzsbj99
7SXmVt9tRlBUZPhMEY25nxu3ucCoVOI+9lyMYXTeWU9bBLxvN1GCOdWMIUF6oaDXR4fSf1HqqLna
fom1LlrEPBdkTqnojfTkANW7gsjO7Sl8q+2nr3XRItA7IjrrgooBqA3jVmc1oaaDS8gCU9DtFtZ+
/yLGQ0UvXWCvxHgSUsiK9A39pBLlX896vLqIcKekJiePBvbN2VjcF5ZC7a2r7+7EVkJbXYS2PSma
1DlgetHY/5n8mNR9XmMGTGYbvRGw+fB++z20uT8+WNtnTvT7yTrmCf7cRc445/HDpEevjj9e6U71
wH3anYTBI0P9Dx9RdPRaGF5st7oyOKr9d6OxOvjkW1wyVzNRJFbeJgy8th+9MrPURWg3Zt0gomYF
CYXZopMmza5BS76o8DrZie/5V37UZYv4bgf8xnStLby67VGwN1QRG7V9revupbTN8vv2i6z10SLE
m0JB86zSR06ooowZIBtHRVZebj997R0W4S3cLqoMyVa/KKNbKPTx5djoYIlDZAuRi/B5u5m10VjE
OShKyBLkW/CBmUpqAmHuwbDpsfDL0awmZ06nRawrGBXXGmZvHpo7EFQAhWx2/2eNtuMuIr00pCPC
WmccgntJgUk+GuiUsYrQ652x+HikMSD/OxrCvDFRL/fSy5xKozJ/8ofuNs/sqve2R2ElU+y4iyB3
rDKWfVkVnkJZyaGK9PamkqrOpR/cFyrpUqrYRHjv1CkuRXKyv1RGA4OhrYdv279g7RUXAW8No6VV
eUHINJI6nbqon9oRc8ntp3+8WjrzBcj7NUzDfqIrUiazbmTwlWL8s2BA4ZRzaDvkXYeoKczvchq6
7KwJ58xmKe8bHEM0fkao0mCilUBehpriGKchWq+23+jjuHHcRfBblQhAD7DEwPhVqKu3imMRNTDF
Yqc/bTexNiSLFSDM6yhMfa4nDAdux1gBG6+bPNgJ/LUhWQR+g4lQFVtkSlx7ir9kGHJTf3qZaugw
8jF/SypR7YzFxyuZ4y6CH5GEUHulZizCkeW4n/CdFEaPxNMMXgY2FMft/pqj8b+v+o6zWAdmxYKb
9gP9pfu611Sw0zmrvOZmCOXAfZzKsYH/01g7EbMyA+abwPdTLKs7I6QGiO8YkHfqZgctHi/ywelf
KKfw6/MmgTMP37ut6qR0SUdBDR9iZQBpIQPz2uGycWfdWZli3D7+9fSmNkPUHEwxYl9cSVm0127j
J+fFiLOIevijHWJKFuagTYvLNgeYyIkoRFICq3J7zNcGYRHnulJYraGxsIwmQD+b+4GHQroo59O8
0C6321jrpEWo66KJKZdwU6+ujeGCMsfpOIi83nkDqiFX5u0izqUDbN1I6tzTUxdomhXQUtwmXqZS
nKUnbQ2F1UCLMFFPXOaoBfB7aSnXE9HPQQkbjcwWxeqXJWqgkEoAykwunMwwn+qwBCxYxI6ILzlM
9c+YgGo3sZMgErbi5EZMsn1Jo5mrR1nibZTCYwlErf/CKK166ao+APdnGroNcJB9OXSRWD04se9z
I5sqHWXiIbLvVE7CusyCufLHYUN0A+JdxXSb266b1kinG913invNrNMDrvXopODrBAdVa7JXHAEN
zJx8qKiprfxJ+9KnDkfiMz7qigWdVybpTYqt8dduKJuv7TQU8JQC3b4HfJq+BKP1o4oH9a1IovGG
tuMf2Rg63/QmwwSotgKsRclLWPlAKVo3sAm0XP/kdD3U0gRSOhdM6m0BWuEaPTl1l41C0S0FgPoT
FtTOP5Vmyxc71l08FJShJ0floqBCVlS5FxOSjgp6Ba5RkY0+yraTqW6p72oCeahFY//xJT5sehaD
XkwVh+INxJH2A4X3KLmAwD8GfkhpBTXfztfMNkrMAjCasC6aLvN/F00EKGF78q4EiFisH6CDEIaZ
ILEb7p0vlRxKVzvj8Q0FUfZ2E2ubF7FYRXI3USa0Q1TdRYZi3eADllALOIm0BNE8aFyONaZjXFM6
VPknhC0VorhJ6QcvHAHPkuXzncnY+THzYv/RR2DxWZOUbSY6bsyexM3lucn16DMJTCQ9FbLCSMXz
SPZZRn2DLKGXVdJOd75yKx3tLL5yI6mDPIqCwrPjTMXNPSgxdFRR4cVpvbNarzQhFh84K8e3Acxo
4U2Q4cUB7/Xx0uCm87tTh5imbI/mWiOLz1pdqdhhI9v0cJZJcLw3mn8C1O63k6tQoLjdxsqKKua2
333UUi2xlE43U2+yW4hwjSFaXBNaR34/7/lzu++eD1so6sxgTDHbdpITTnX4osw+b9tPX5liYvE9
GP0OBtmoJ9gLW99gflDy2rugVpyAUpG0II+dqu1VPf9nGmOnvt3qWp/pf7+TT2Vw09dJ6km1C67w
BIMAm7v2zldoXg4+CJvZpvB9j7X9pNil1qJOyUCZHdo+bv6JAPw8hqUBuM3uAS+VbUZl/vbbrM2y
RbQofjmkhj5b3Q0JFORUlp1zYUaJ43KfnqVft1tZ6bNZkvX+rTQr6hOMiWovKTLr1k9F+qC5jnzb
fvq8vH3QZ/YiUsLUHCzHDRtPWoGNxBVnYv8iTajnTdpY5IdCxlW7M/orWSAYyH+/Sm7ZVtvGqXJS
Y51KMENyHQfWZErDnwNGFzUmwkNUwN9mt9ubzeP2K6514GJln7SWYvhi8DkSpAMkKEU5lZFT7bzU
yiSwF8sAxdpu5Od65WG2UiNGhVhkHR0sp6BBZD54n+2XWO275XIgpUjdSFaeiUUFhZtZWf7sEyOU
t44qhH/Tzxngq1R3k5wMXmga10M5hfFDi4nYtPMj5knxwWSxFhNe2nnWcjFXeHml1D+iifqIC1FS
JF5OZLkzoykxhIKTg4mZOewE9droGX/PGYV9qxpxreXBqTKfNer74tTdi6212b9cjwoUykDwQq+E
NYzwmKq00TGiY8uFe4S34/bYrU2Rxbpk1VFricoIvGQi3g4Gy/j3tMRzE1l9Zt6c18hibJymtXSy
BO7JjKgYMMrUQO87mBcCj/PL7SZWhuI/rVPffZG0PhuzsjHd0+Dn3VfbMJRP/uCKne/dylhYi5Vo
oIxJmErin3wU+68d5EkE/LGOSXhfFCUmVSRY5c6brIyItViI3BKNtaOo4PfyyL4ca3a/Ch7KFwEY
np15u/IxWspZNQMpQyP7wBtU34p+i47L8xuUR3l/UtRcUo9IJr+9Hnr2JtvDs9biYiWqsyCJS7fz
T9htU8xYW9RsSUqukcsbOt8kmFcOdpyu3e2JyNYmxPzn7yZENzhhGlqxcqoTBD2HxukojMoMlYri
7Vdaa2AR/CGAahUUp4IZ+1zJbaJDSy6zocymnQbWJsJiAYD3pVcgpvwT2tmZC5TgJR62w60Td2cu
YNYi+ktLL+JhzOikssgPdQfVInb0PQHHSg8tFaWWCT1YdXGSd4b0W9fFfODsPt/JeK49fBGSU4fN
jG6OuaeoY3tvgWK/qjNX7PT92tMXQZhw22MnPikDRcTVbefCKG4akLXbU2dFg4md89+T0w3SzFJ9
bHvawM5eG6GYB12i5HUT1NhhyV5wFAPaRgPnJxuE7m0BqeNGxF3sNU4EN2tInCsKpL9VwbizJqws
ceYiQo3SUo0gdzKP9OHMhBd+/4aLV/CYaIn9G/RGYu98qVfmtTn3+bvIdNKxr92KJIw0sUsLA9/5
JFTNvFb9yD/rcpiagb+byKHIKchoSPFQmkVhtdLcpb2qPwcYQf3ZHsO1t1hEJ0kZxAasnJ7Zk4hp
qJpGCpyq3tjCF9xuYm0SLqLT12GtUPAA6DlHBoKTy4CtZyAoo9yZ5WtjvvguY4RllXKgARW83FeL
Sl5PYbsEtiOx7lPqWE9nvchSKhpHk84i4w+nJqlCmEeF3peXttpOYqenVgZj9md/P6UK3R9bO6xj
r5ts+58kVM27NhUamdwMsMr2S6y1sVgSyG+BukmBLFFxnl+1qqmmeJtirkstum3/PK+ReaTexYao
AkFKz2dENGrwDq6dx/gnQVrNDmChQBVuN7Mys2bP5PfNmCUSE10dYs9oJf50fRsfeiq7zxyNRYAn
tpkGxVDFHmXIzl2Dm+A950TtMY1L+/W8F1gEuN7ByulzmgCW8hPLUOqUS/PTec9eRHYa9I2tiyz2
8rqWD84AOk01i/q8pWmp+ewHlIs1DFe+5aWYDmFhVoLibwUyrxtreHSc9xKL0I4pnC+lVCIPtwvg
eInjBMEhVwxn78p2Ze34b9rPoRdhbDmhBxLhJxa59QU1dPBsh899h+XI9lusZIKWElApMIMFthLy
FsZn4Gi4U5tYUPvtZelo32qF0swg/gKZ/Hm7vZUYX0o+ZdJxeA2NyGs7G8k8IHrjVjWD5oc6dufJ
8rl7+Dv2hGrpUIW5pRkmFzcTfxJ4qzjT9fYbrES2vojsQY/1geLuyNMLTfG0nJMdF8/GTv+sjcci
sgMF3CkEUW6YptJNKVG1G/MGBoj51mhIjD9nOPM9wn51f4yzFxPsCYdkvbf9amuDs4j5JlF62dmc
WjpNH651wPmPTddFt3kQi5ftJubvxQdJhKXMUzOqzkqQFiGdaSAmi9/Qz9OLYGx+uuYIVwMY44U5
UsO83dzaYC0+8LadI2ohKeNxE4JxjNa339wx2dXqrz1+sQYUqQL7JmUGKGbs3lqBwQ1N5xc7uqmV
I91S4TnAJwtKiV9blmhgNrIHq4YPFKjGaziJb0Dpd9pZGfalxlPaQ2M2IXkQzKRApzUVZA2fPMjQ
h+XOOKw1sfi0Z+3YRI6qcrzPUWhc2BAvQQEosLR8+PPGma0sAr8yIcPJqibVoqqlJ8aixmUSCHh9
aMe03tlArIz5f5443m0g+qmRnWGPyskymhHFaHlnwKi43J6va/00N/ru4YLr7EgAmDpxC5UBqIvu
U3BPl/Ho78Tf2q9fhDhmJZ0NR0E56TV296amVtf1MJTnbUM1/e+fX6Wy77RYcTExLKM7Y5hUfNPy
PeHu2m9fBHM2BOlE8ZaLH05mXwlrtBF8UHa/3fVrT1/EcpTZFjdFOe6ITfHHKdLiADxxL3e68vCl
lFOPOwqslFo55XYanqQPy0qoXbRzUl+ZNUslp1FWWt76cMWr2lBQXIl2gNachZxtm1AAJjyrh5Yy
Ti4Hp54qGnIZtqEDiwQ2UtR9e96mcKnXbKnpNdy4cE8ijvEka9zg1Gd6fl6CdCnZ1JyhmRrfZwGC
foXfO/YbUBWcEqenMOezsNNFayMxj/+7+A0mHTZlwzqHGdGfoIN5oUvtk9QwnD9vDBbxy8jW3MtG
gVfFCZAqbGWOwodEtv30tZ+/iN8oj8F+Sy5LKlvrXxM8UY6VBUlwCo3mYbuJtUhYBLGYGieNYsM/
9bInP93JbzgZaWf+/kUMF9KiNG7i4aUWvGiOvDUz/6uJ9nf7t3/cPWIp0/TbAiGTmwaeREt8XaNp
vGUPNnlDN+5ppdeaWJyz3bFoJmwy/JPRTo/hmN+oY3mdymKv/O7j7oe29vcEbbDjAIkauScXyNld
ITMcAQ2QVec+f/EJLo2goyyFr2OZDNbXuomsp6aE5bQ9AGu/fu61d+GFLV3vDqHN9wUzzDuRjaUX
tkiKt5/+8YFLLBWXmTP24zDwbQQNihVyqnApJMVwiOVNHmjFzkq09g6LCMY2x+y1SDJHwRigfJeg
a4JoHNSzVgisv//uI6xac9QjFV/4PImu/Sj51INxvzqvixbRGw30Nsay2JtFBiTMHlve0bcfO1Yk
kFjxTu5hLQgWYQzQOFZi6hOYRGrzvZC4Xn+qs1B37iyOPnsVZysDsRRbxqk0uh7iKs7ZeFT2VmuR
KhXDzjB/vHkXS22l7XZ4WNtzT1mNeW3llfFYRgr8NSc+5pmTvJSa4+9s4D8+VImlwtLKTLyoBcqk
MI5wilOS6sZFx3QtyIIfbS3vryG+jMc4zY2dQFwJlaXqcgRgjIl55p9My36yDO6amjS4UpvyIXLN
PdXt2gAtoh0KjYpLHneCAJDLY9Rq0WVqtXvp+LWnz3/+bi0xIrZisRkqp64ZMW+qXVxK0sbY2ZKt
PX0R5UXvl0aH6PDUVRJLa5vCL9zf0s/bYbj29EWMI3CppFNy9WbkgTWcyCjDuaRsXMQ7SY4VwYFw
FoGOk5gZCp8pZfjd97ZwvzXuVB5dZbpNcQYzsxwaea8/j3ggqP7wZ/u11mJmEfdlXxYu5rPKibqt
okKiStnOTRMkQX0ZZyEwx9EShnqIRuyTdl50ZalZCtIaV7GaPOqVU6h3zYOL+aWnmkr5pAGf3Wli
JVbE4pOOo4kxkYJ0T7jvgs7Dri7rD5lf2991Xudzn0/VTv+t3Hqh3fx7TpeOz/o8sXso1NIOn8pR
r5IjGv9sfJBqmT34iim16yLJ5QQESUASr3W7HDAJofD/FGTcgR3HJFe7J3yDzeYytcNIvURnsqua
Wpm59txJ76LOb8amL4TlnrDDqLATH6DIVdNeQeHKaC7lOMPYVBaXihyEjPZOgUutRu3N2AVnHVHE
UiVawelzxsBkfiL8/wFXnYo1VTTF1+3p/3HuTyw1ha5WBJpWDO6pwSbMnMy3SmBsYsfP8YRBiKX5
j00+Yv4bdWdlyoVYLIEmdpVdaJb+qTbyL1M4fLbd8jOYaXneVmQpMzS4R89k1rgnHIN7T7em9KQo
br3z9JXBFotFsERcXgeo2k/DVB6iznm0U+WRk/Vegn/t+YslEGKX1Y+ic09+mT61WnatdPmV5Zc7
wbr2+MVi10cNEncnYZ82e1Y4XREDOWqrC+jP5yk0+F7+HWw2roVDU/AGjlb/wjT9Obarne3Nyq9f
KgebzrDUtmWlUfA/Ooqy8L0OJiE+tm6wMzvnJeG/p4rFUi9YdPDosK/hMNqH4hkDs8gzhOJiUDa8
2QnI3e2oW/no2IsgMAo/rXOJGihQAwxtyg7WUdnBkMdt5ajHVHTq2FHufAvWlr/FtsAJQx9LUEny
UIbad90Q2VsZ+WJn07E2KIuIgJ/NPZ1OhYBFKfWlWgy4DrVKcZrsdG/jt/YCi6BwRZCj4fadkzRt
+Wz6Nnh1skKn88ZiEROYO+d9rjCrqqkE1iHb3PWGYCZ2ugHWu5aOuRi+0crOCrLyMktJW6bobZJ1
hGBg2+OpGiQrYGoWx+2X+c/8+QcTeKlpizougfsgZT1Xi/q3hTWqdW2q0fB7SrgzuIqD8UFX5dEe
tejBNUoRXGMROir4II56eKKo7Zdo8cK9i2Vh3bmKhg9RZpttczlNlfUc1bVj7vzUlYmzVMTFKdaI
csicE9ek0TfsCtwvSFlrEvX1kHvb3bHWxuLLPwwKXPJI+KcsMtsr12yxJzbz7lhiK7cznmtNzH/+
bnORGmUQ91NHKPdRBFA3+Fz14o8exDvb7pUVyVosFYmDpaE1apx6quCI23CP2wFitATWbwuQ4XK7
o9Zm5WKNSDpt8p2YJIfQcJRMrKE4qhFWEOc9fbFGdI2I8Sqw/BOpDvYSWTCb1oryafvpK4vpUu7G
/XouoPu7p8SMD5aC7UcU2LjfAY/G00Scai34ut3SWi8tlgrhBEaU4WZ9EiBOf6oRViq6DP0vZz19
KaxrzaJXgKHyHrjQWZYc7lvfCZ+3H74yjZaIRtmZiZppfJbtUMeHqb8zDP22pe6s9809aeNK95iL
k0BtK4XijGy9wJbrVwL81adhaq2X7TdYe/oilmHA6Dp8brKIhpmcsjiUkPV997j99JUwXgrlhqnD
dEC2SFmxdP1mwJv8iZuJgtOtUu7l0dfamN/s3VKhRMVkY9iDDXIKXrzI8gmLxqI9Fgz2TqStNbGM
49k7vMgth1xZemOZ+dHU0u/4Pu/00toYLAK5NzVL9ljLn3CxENhDNOm1LxN1Z6OyNkcX33mHUpAS
Sxif25jEvBkgokIFV7Ax0kbELiSS3J1P/lovLeK4j7lGFUpGSjeof2Z99qqo6h3FLnsi4pVD1VIZ
16bIsPAsZzWVMi8Ok4V8/SIqMcI75TLBCIVyu8i6ZnzU6gozTSj2ZS7JNWzP5ZVRWt7h2/5kYrMc
wsfX2V262ajcZdKvHs57+iK1UPo4MMehKU6zCvOyDBQD18XkvyDbq9DklTmw1Py5tk86oer5nCr4
wmW14JgyNDmGe8PzQHrxrHdY0iGV1q40H+O1Ezmt6ieuz5OnTt24c05Ze4fFSpUN2hDhnIGlipJe
BzEW6LZQPBc0+kVgQivffoe1VubJ/W41GTtFz8yEWxU9yO+r3n1xM4wZfP25xb9pZzlZmUlLLqQS
2v/B2Zk1t6l0XfgXUQU9AbeAhC3HTmwnznBDZYRmpgeg+fXf0rnKyxdZVb46VT4pSdDT7r3XXs8c
E4V0Nevi6TBMhchVrNSV0ObSp+82q20QWwBOLzarqVxRAu/IoRLy5fXXc+nDd1sVGngW0RET5vPS
6SZ1nWyBBRxg0Hnl/V/6gt1uBUC962Zmo7wC0vBQSSADwBswH9/283db1Oi1at7IFOUWTKB3vNn6
g5iDt7mjhnuZH7Kba9mEUDWA6SSPtZzbw6LX7m2zZq/v2wqlbSwwrlypJhd6JPnZ3/VK4eHCvN+r
+XQP93EVlVEOvOcH2gbgiqr4noWNTZ2Iv77p9e/lfB3TiDbaKcynQtefg7GijwuolG+7luzlfIoi
dzHWQqCX3lsfQ1KpzIMO8g7WUerKEXdhdu5tGokPxtAIkk6+6Yhq8DPX6kV0QPy9bfaT3dr1Ne6O
moH1ES0rYOKrUgDGQf+orsz/C0f0XrNHiyoIWYk0YR9Z/nVjA7txDTAn47qVj6+P8aWv2C1gU5qJ
oRcCRw3O3mfLJOgcA3Bl1TxeU55eGoXdKh5CFsuI4sJQEJCWAX4ErmYer2WeL3z63rRw7rGz6fMJ
QMvwgIvDN8LBZnn95VxYZXvDQkYdALgrbs5LZ8DkVDGpbmUw23xYDai5ccuvbBYXRmEvbZtL22z+
iIdAkvvGreHBjdPXuKM/Xn+OS+/o/Pe/TsmmWLvWNBuunjAOfen6qK6PJiKqvXLWn6Oef+Rb9oaF
euvbxauRmxIhyTyPvVui9Sco4V9Rs75pI5dPcfDGwIv876MEdakgKxUhkoagfSbUU22buL4CMez1
d3VpKHYLIvQKdCQMuJ9MawC0TdXl4Pwc1kK8bVP9r+7311iwlfaLdSFWw4p8TFbFBqooGPyyt5Ep
gGX73zdkGxW1RkUIvEJQ46cRYLkqttfMsS68nr3iraFQyUQlFjOK3VVqI4A4ff45ROv4lfd/Yc3t
tW6a2nqcVsS+NGRPa6/nYw+HfiDK6K3n/Ctnz4UFsZe8TY2Bj4RBvspsHpqoFJrU/ALQiden0H/7
wz/Ww17zVixOtF2xoPDYxFUJezwOT6e1DMGMFgEce+6iAKwViJaBb2j7CO4S/dSKl3GMPfUH7Q2g
Ci8jrF8LgOZuayhhfjKmQJ6O4qV7W58MKvr/O03Q97uYCISHPPKW7RR3QAImy7os1/ob/v2KxV7k
4RomNkVrjjQRoEZgJDn+1bZB5x9ef8mXJuJuT5s6S+duW6O8H9CXmoUYP5sY3gsLpBWIIleOgH8/
RujT/31NHKaAK1q6kK7oZ/2poGT+2m2LuBKfX3qI3W4WKeR+y5JgrU7VA6YMEnZU3lXSPL3+ki79
+t1mpp3zxKj7KPdbJ+D5IboXDWOtK9v+pU/fTaEI8JnAh14or+jE4jSO63JJxyXc4isL6d9fIPay
P2kFaUeY7eRIP8W/ERi6j1FP50+vv5x/v3yxd2Zs63DZ4CsZ56OLxhNdJv8w1x3khUUk3nTFBqrp
f2dPAZsd9CdUSNcVTWnQ0ANhdjI1Epjx15/h0hs676J/nSaOoCYXo2c/H+CIkocryA59Bxbc659+
6Q2d//7Xp5cTWJiFhah2aEzalBSXDJD+qmvmm+e38P+3SbGX/cV+S8AL7nkeDNutKOIRaEaSh2o6
VZ0us2pc3hTkir3hIq36FWhFj+dom1/yzkPxo2HMfw8C7/TGybRbyd1Se5tsFY71pZ0/8dkLgBCU
UwzQzLZ6X14fj/MR/q8XtlvOrd5CWgHqmpOx57eLo+w3MUr74E2HBy826KVentHZBfD10NXH17/0
whTb6+nAcIAWJcKX+uGK4iydTEq98Vo5+8Ij7RV0E5vYCvhmkZvgpWg3WEWZm7hCantmB1ibZyGu
tiq4qtG8MKP38rnWkdrpAV/HGAgPyWzAsy49FQLnO4Xsyq5+6Y3tls1mFRg7K5ox2NDORxlpdcNH
snx7fTz+6+n4xyyIzl/716qMUAZmcxSJfHAWMEP/6JYu1e131wLeDJJzZNmdIePtpnQylOodylpv
k6mLaHcagmDvR0sdnr/aBagS0DgBwQImVloVb5xuu4UkHOjOCrYCOQz1AfNm9FfRxG9zDRJ7cZ00
dBqoCVhuu3Y6wBVTp2ouWjAY5yv3k0vzeXcmAuLLnIHjUk55kUxleyyoPyYDr29q4oO9sz7EW5RJ
ei0FcWk27HV0CByNqhRykshfNSJvG78fDrWVwNbSzVvrVJLGK5JmrOMNZvtqWFNXbOiXE8Bcf1oa
UqPpbPEL9yapltiL7lpc9jt02iPlKCDuq2sYQ+Pqec2z88LS2uvsOFouoJKrRD4t6oiD7qVh+kpK
7dJH745StBXH88aRK23F6g4wOwL9XC/X9NvkvEf/Y9XuNWYCsFLHNoRi6GGL7CFyTVd+hecfDFwi
uP9OiZVe8EGUEpjnIgTq+BYwoHABCFr5YeIJz/dSsLoCnslNk+Coqhj+dI0k3JzU5tYfPgUo1iPi
Ay/MViYbotQhXWAxKQ6vbzwX9s69aE1JCMo8GfF8UNNNULQvcl2rZCD82ly+NAK73UUOoS/imp2/
wP4MMMzgjAOG/LZfv9tXmnOqrtwEh8+Rhj9h9LPbyuc4iH6+/vGXfvv+aA4N9WOFa/0ccY2+XbVk
Xutfa6w+z8F/TZ7droIsIAlCpUQOLIR5j+RQUwHUrcFUhsXawXVl/Lbddy9c41LX4cZDREozIz8m
VB/9tKEl5uTrr+m/8ts/nmQvX0OfKDSxsLLISwLE5cEDxr1NAyg6PwZwS3no1taxu7YzvfnsKVmX
h3Yj/UMtsHNloIbAWoVDpONATHKRl5rSqj4BL3KuMVeqLoJVKkLiDGwlLQAYccu1BqcLI7DXxHkA
rUtWcJ4bI1/Ok/88fcJynpKqnt90nxJ7ie5aFtsmgRXOGzQGbeA9CWJTRjxzjW1wYZLuVboDnWMI
N5Gv1obByBcRz21bEXrl6Lv06ee//xWXxM1cAuLi83xDahG2dHF/gt9u/baCrhC73cHB2w9H3fm2
6dflz2VUyGkhl+xfc324sL2J3QYRYiqZeVk5ziwWJst01g+0YZwEhf+2mpAQu00C5tLoNxJG5EWF
OCRZ4Er0tRqL5k2lRCF2u4QLQd5rtMEAdOV0Sytu0lCY/ooq9MLw7jV7I5hK/mo0RwMbNadtNe0N
Bvxt2iuxl+yBPNf20BWzfAxYlRVezLNo8994kd3L7CINJo3pMXco7PoqOFXXXZmQoZflqeFW/Hl9
c7swg/becxDBb+i4Q73Mkml+ZmXoP4XEyZ8wuiv7K4fwv1Ptgp+/+69FBidIiLkbbNBKhd8RzLVw
DPUHeAVvXcMQ2VX8t41L+cWGSzBf+c5LI79b2BDDocyOszlf4qqa0i6AAzhCZsV+v/7eLuytfLey
vXnqcddHJRDMwylKlNWcpmzb4l8iHNhHB5HCy+vfdH5L/zh9+G6No60Wd6VKISnZSPMgEdF8E1DS
PhWN6N+2CPdCvIaLsJhGgpqgJ+wtR04PpbWguVLRvPQAuyXeR6N2nU/wAEvPVVrNS/EAc7PoW4RY
/8oZfWGK7SV4aD+RAtRQjuGuQzSyi3L7Uw2EsYRvowtvy61si/tF4YckG6RJ11DQF6bBXp3XRjXF
xHLYvkr2XozDg2nDbMOhiHi4Lq+EgRfm8l6eBzxgFMt+Qc5JBPF72ll2HFt+Tc576dPPj/bX6owZ
6zCTEcFuNqjeRawMbmzFmyvr8EK+bC/Pq3S3zn0f0Nz1oU0tfEZPgsXBEfhse1AmLo5xVNRvWyp7
KzvKRO16mLJDOjK2Lq0qOawZfEglDHYhy7iGKrowofd2dnAZszCvL2keYTGefTeeadO2qVyjt63H
PfK4ZSXf6nKmueLS3Y61HAHBYdfc2S4N+O5EL9piDWzQs9wfmvHYzBCRh4s/HV/fri59+m61j/Dd
B6u3Zfm5ZXJKiJyDjytgx9caeS58/l6i14wwe/VKfH5Fn9gWdg9si4a35QH2GjaoIHRQlTXCTDUL
KI/Yb30GHb/pxeyla0h4wwFIIdJZ5FbfBY2U6KUfxJWffmGd0d0qnod1DfoZeWlfD92W1kWzRVCv
DRsWA2OOH0PfxJ+rmZgfrz/OhYYFeF/+775RFELaLYho3lg5RNC1WzgzIMnqzck5X3Vvh6gDfoAA
0aizkVogMODKClxQNkjL5oSBRqAPpMJdKYkXIlxaCxiWIzBQQMkWtQ+nJ3SN0lPUmer36z/6wuTZ
i188qXqkMoCeR5OQObjC51nbTW+zPBF70V1Vw2kJvFaaLyEKfck69o1JxFC7N14n6C7o0C3KVJ2/
YOMxtcqmQLPU6/s1e9PLobtAg9TMGzaOCbMtZL5BU2T3yLvmbXAcsTfaa5cohG+UT3J420wZ4Bzm
1G8onzRtfc1s7UIQQHdbzzLi0j8NjCCN17x3lkFkRuS9UPpj0UND2LGZHMer9fgLp8BeikctZEgi
7GkOQx16u1iPpGvBupsIT3Ulcjov3n+Efns93lyjcqLgGA/xcdyFKeub8XPsF8OU0r6GgSDzhb52
qF36rvPG8lcYoGGho21Hg7znrc0iv+Op3xF3T4FB+BHN1F2ZZZde226jEqUp6rUISa63zaCEAWcR
k0Sxrmg6mlbPb9tt90o9AOPNrM/TbUGJ9wbsjSKroC258hCX9pHz3/96WZ310YClqZ97XRSlFRNh
hrG5Jt69NBS7hdjqtdQCJfwc+KsehiLuUfvzkoEWgULpNRP4S4+wiwJarw01sD4EF++VfUL3/pCG
BR0+vWkvIbul6KKqYd3gB7lQ9fxpZG1936zdNVLchcNur5Of+6hZt0EHeRQrmWyjQZbRaK+wiadL
/6NfTfOMBnWvuNIqeeFd7T3vJCXc1fOC71sWSBKY7VKUmc2VgvuF4d6rARfOQKGsTZA3RrYHJtjd
1PLjwiuXhCEkoG8akb0u0Jkyitp1DPLJK6dnB67xe66XaznSC6t6LwZUA6TKYYdncK2T96v0ojt/
CFyXoKvojeqfYLfoNnRdrKDaEITdJXsqlWnvR0HI97e9n93ZWtloHhG3+DkQ7e2xQ64rC6rmGg/h
0vvZLWmKQzsIReTnq+63YxvHrU5m5YoTYCNoknjbI+yXtIvgTRZYP1/aoMgE+Gl3G5vfxs4TexFg
yFWpoQ4I0GnIxs+lt/Wf0K53NVV64Q3tJYDRMvBhHgqsMb4osMm4zhbA4NAEWPtXrlUX6px7HWDI
a1xs+wVD7I3hpwExabrOU5kIb5nvPEl7INf85qTHuflkqbumNL30ZLuTNfTacpQd9kIJjgdJ1DTx
H7ELTJWugNeth9cH/8IuspcHVkx7Jey/cCQ56m6DYJEHD90rx2Ur1aGfjb2S8L+w9+51gpusA1wn
PD8PGiAab7YOoFs0jve2ORQ27KcDfAlqAkPgc4j6+qNd2H793cJv4Iw3j33v5xJETaSO4OZlbKWO
b/v03cLfwnCO/PJs/r/q8v2gveCldW65Mucu/fbdwreyK+EDJ0kehFYdJl79AJZzu/JiLo35bsHz
aSIa/b9YM0M45qvvxTdd32zoSwyjB5hIvc0wXvxHcvwr3Jl6dCKQriS56hjyZ5Mbzlbo1xLdlP+n
nPn/gS7fi+a8qPc7+PiSfKVl+cdnC0dONTKubi3MLlrdvJcT0gm3fG3mNVmVc7jiTp7cnotet3Pm
qkL57/kCg7PUqb6bD/BwXSHvw424SOGIAmpErfmkP8fo2/QT4Wo2Z75n62SFtYKpKj9lEXoJlvqr
Vu6uCIvubolp8RhR6x7BUtJpr8I5HeZqTVQ0NTjYxiDxonFJ0JJzWqX+Gkz+mvRx2aRNNU+p4O7n
2HhAKCq2nMQWD5DkD/fI66xZjDJWVjTFzcJslXiNNyWiGwrg1EJy6GNQHAfXpgPUuLPuPw/c945N
M/6a6bLC6r5BT6JXPspl+91PxRmMF7xwp36DcvmZG/+TIYtIG2K3ZPbNkgY+E+lglne9JrBhC1h3
9NAAzQn4t5D59mlZ89M8eB9ERVXWz+IDiKsmUbV6sFPw1AT8UzvCa4QTBKHtKHiqwgkwZuEvaTm4
H1u5TifPX79EaJE8hDFgnSboP0Vt81LFzfsZ//8A3KrKVrLO+Wj6OJ1aR/ukcRagOq8ZEioX91Ia
TfKS4USpS3u/Fvy5kKt3W8HLGDl8mhDhP9axbROYdH/qgUJNhy0qUVWdpiwKuZfoWXnHoXQ/Bwt3
aMn8IbG+MFCwlCcbrzKRIQziNP1R82KBvTv5PRTs0Wcdf/AGe0KEJOFMRiH+kPS3T7wJHittm5s5
vivG9dTa+ASy90/ebr88zW5V09F8ZSZKpGhB+C42kq0ITBP0Ng14xGFOVdV8V3UUZHZmLpkKuNSB
W1TfdiF805HY5zcAsnSnatVVFki5Hihtvoayeqd7HSXCBDzhHBgORqo/S8WapCZt+WjL8QnmUDU0
iLxLGhNOyYAidBLW0y84NLnMjO18CFv/0xjOa4phWwHabGzi4mG9WbUtUCDUUUZt22YBrnaJqc0L
4fZ5KtR77gWQ9BrkaLGOItRyIZiwUfVcgvGI8rRuMr7BE9uHOXBebuY5gK1YMii41Q3VNiVjGJh3
zKl7LKrf4ejfhGUYperc4j8D25T4NCYHT/dzQnrzsWUd7k/B+NNy/h29W0gLWT6kMEOF3zDBKNoy
+jr3nT70fhMcRqQoUsmqIWFL820iMXixnkWmZdoSHXQGi67/zQbc86AiflAseJzbCMDNebt15dyn
cdi84yw+wiymudsUKVNOkZksZu/OVe12ozb9vtHV0+axp01g2aDw3+eDhw3Pn/pfQWkpJMO9Og46
Qmw78JSHJj56orJZ4NVburRQL41j6aWi3X4aMjcJejHhyh82H8zkf5Jh/DgSZw4duJNJhe0ptT5E
I4uG+luXhh1FMfzSaqmhWVXQxoySg5vG5rSFy0my2b5MiUPnbkQcuaGjrLLBseponHVpAMTA7RQI
BfKn81OvYw+dqKqkFeHPwYkXMxXoPoFRN2aKtckMc5k8YDCFjaNVPiOdxE+j9bRMlI/WkZHG/ucA
6tnPqqhBLQ2KAP4jalLyMQb1kaV81OSL5G2toZYy4t7pSJ2kpfVRQ0rypCbsNtY33ZyGDDnsNITj
c5XMniiPWP6lS6k/ey/1DBx3WFJVYhiIyttgZTcjnGVP/jT4NxqokuNMa4YTR+BXFJvdTs16ZsUX
ATbQFRKKW8GYeeauUSqNC/SaEUgkkXkb3fDOHxVyjbLkkiV0gUYpgTtt/ODbvvmzVRW/MyM0G4ke
wiEfAJjMGL5WJlbQ6o5bIm9mQ0KbBLiSf/AoC7521azvoNvv/sTVVD6qaOTPQRnVG1jYQfBYxto9
9BTRbBrxsXtkUen9Ym6ZP5b9EmJ0I+8932STL8CwlDjjeH2nHSTcST/27j5UjR7uRwC5gOLhovMS
Qyh9F4dmudFUru2x9DS9iTfjbojV28c5iu0nA/zxO8+hKT4B9LEWSVeuRabImWUxOr51B0Wi6XcI
p3ObVHId4Z3vYDK42uLZO/e/Yod4qBb+czKQoHST7tKgjetkNONPV0zLUzOuaAmh2ibE99WHESy3
E3yC7tFp6RJK1jwS5HPR0ucIEyiB+Z/C4YVnAimtz0Y7vXhEkgwWN8h5a8w/HvVftsr7uWEi3bFS
P9q6h3IKps4fG7/AJBGhPIHBUSRA4ZDD6Ad+0jk0S2Abf+JNeCo4eUHnpT1GHdySpevdSepwTKaF
16megNdtJ9Tk0cy9YtuV6gP00yzj0LimOPK+61q+bzxkrYUKxxRC4eDOMQXkZyS2lPLhsR4AtOyG
CSL4HsWqcvIfuCADznIs1gmcy9shbB8MsKTo5Sg+roZ3AFaTA0OKPzN25DjAZ5WSTbqE6P6nLmO0
uzpRp9bNMzb1zuD8xyWk9XTe0UGmg5i8BCDVh3YzZVo0rZeiZO4lW4z+tG6gn2TrdLr5CC8Gu3a3
QzV9R2UYQKoSBc8O0UniqMkXgcB/ivSWSs6jdAEALYNe+ePo0Ftetxt8w/z2eyRnIKMHUx7GOniB
CWyTVEHQQlvcs2zhS49kaTynnae+mSL4BeuAMtGNc1msvBvBxwik+abOTA0lIHwJXzp4IyVDS578
gA4nNFZAPmq4uxddG+GkpbWDWVD/uQxNh0dT4bFa6XIch7F5ZtC3JptZ867s/eOM8w0ak+J+hir1
97psKsEh799AmFAdPTKK46RaflNUxEMOHz0tsYi6No30GB5L34DJCJJOmYGxLWvs8q4eH4fGw7qY
5IISXQeWQHPPB9qrmwh960e5nZcL7oVn0rkr+Qe6+tOIngG4Saa80eETJtmcEaKjWxoH56u77H/N
21TfiqrfbqBEdQe3lOq7L6oxDYfIfohmRk+kkNGNk9twO8V8e/YpYe81WYenApzeOiGGez8KqYen
NWDFA3w5xdGLp+pLj17ZG9AyiydQd01mkO94X8RV/xteB9Whq6btPoqpuYPlYglHoQnl5r7oxrTw
67hNFFmwQ4zR9jxQBie3qO/uZjcvGscyMOLL5sd3fln4OYx9lsMC8+VH5+SS2bjdGHbGyd5jrpMv
umz0x3JEfDO2NSLxmi5ozXMjlrCoXupA1c9ma8mhm12E7ljaphgVxH11j6yY0gO9i7yNH03DA0xZ
t96XeiwyS0X/aQ5kdGoHXskk4hV6WHCSvxtKOcrjRocmK+sySmlYkBQNmnUGD7HyCDMojpI3sQey
NfS2i8l4kJX5PhZe8bO36/qzXUq8p5KSgwCc9kcslvh9jIwgZoZtPhnwap5U16hjFBfDoYn7Kpem
GbPzON/3QHghsgh7CEQL70av1XTTThZdbEzBZoeK5YQO5hbBzgYJK4rkhwp40xQhz5qpsWMv1N/E
3Yy1m0WaDg/jbKZMemZBHaILPhgo9VN9NqSzzRJCJyhIZkPhPcYhFzetQRUq2foYW2ZZFORFSxNP
NzDkAfXdCLMcAPVtJUim4dgkcaX9z8LAzSjZ0EB6X9ehd+r8ukXX4egvCSnm8kO9LfwRFWT7i63G
f1kCTu/aNSi+r6QIPhPpx8GL5OWAhK9rCQgA2knvW9jgZR6nwBV96nnakG91HLQuk2tc/aiCYR7v
ZTCO42Fw6BKEMzFc/VJZce8LMK9Fi/tJ2XyWtPHQB1EiaXMKZu61B1navkgQrFOW0aa06wnTvJ1O
NAJ8NCWqr7ifjLSo/zCIc7CVew06DtsqlO4G+EmfJTrmqsq0Q8c94lQyTocliNEB0QxVmVpmJ3ID
egF8OiyYzv1v0oB9fqdnVxc3bTEHXiJnOX8LwTt934SGo1d8mmtxVzIntqNavaBOJOK+KlGOjfPj
vDFivxrkxtcUihLESUOvTX0b9UMcJIsXdhpSTYIzqwdEDaBJeW7cm6KwQS9iWeKKZMd49DO3Fium
X4MhePJwDMGhtlKgK6AtPu7zQFfhrxaG6kuKZspgeOcIdBBZwaq4OzHbRP1p8Ew0Jn3nBSaNx23a
HlgR0Abtn0P8bggmBIZyVZY9spaikxWUH1wZtpgbnJqhkX538JSuUYxtve05nvoOnAROUdeOKNvs
UXo0YMdZrOsTWvY9+gOqVJSkCZ/Awwael9WHDuH7cBzZ6jWPtTehjtKvdVFkgwqEBOp+qqd0JrNQ
Oe7gLv6xmCIM4RBPaYCrxyZ9+wTTPFqfGjVKlHcmOMScIhsECOMWGNs+u6Zdo5PyyqDLJ6cnDELd
yXq97eOWBbdFO5roAWmAUAZJqxcSp0u8eDqxFMOWQEckAGp09VDh+tmpX9UYuv7ecW62ByJ6IMST
za8q94P2tK7SwouwIXi9CqJTU/Y2SmJuVyiEQKqb4IeD7f1AVoObgQ8bjCZpvKq9mUhRQpiOMAGY
x6Wz2LvgPFwcWuJBNYqTEKuylDPO4XlB5e95K6nvfTljsunRkgDBtN/UFNdeN7IPtrAU/sgoXyR8
8aLinjpG2qzqsW/cDHpb5gRF8a7BbK8XTCpZxuLgVK09ZDt4P9xGkCL7PwpgXu550/k6oaACI3CK
uKnwTCP8iLY2iN3RBxWK4NIf9BLTe4unORGTjRes3hFeG9j55/GoA2P+aMnnH0bBSTlbYFlb3NQ9
ZOEPXHYhrrt0JGjFVv46Jwjj6PoO/K8tyDw9Vv29nDtu4CARtd1tb4ouONh1pj0gamq0L2HtAvqJ
aIo9DKf54tJZl5EPlGYblifBKeyNmYf/HAqYn5N3ZeUPj7qJUdfEdbPQR5zKuPdRapv6vvacF54s
Aq4algYNSOBYguF8iy45+7HQrfjsyXKukKkhmqezX6AYkYLhUeojbtKj+7nNFWUPKJ5W42+AQgL7
G6br+HkDuGkHEnmx/Em2tv8ecNwPMzRCGZrw1W3zg4fch30P209gurWIIu8D8L9KZ1EhrURI5fco
lqMz2eEwIAznAtTfyDCtQ40eo0X3ZeYQy2ArsLKSH+CP0agvpQ8Tl5Psy/HHWsdSPrKeTKAYcmW6
w9D3rUkjVwzutEWmCTBQqmnR6CkdTRxZ6PawFePi8rnrnXdqhWs+T6U05eO8qJkm1i7LeAuDBkRW
HlwUygw8E74egm0ZlpxMTfCHjpX/W88R/l0XIEjMy6BVBW5LpWlw+16wF22dtfx+mtGncWu5GfzT
SLd1u2WqUfPRZ4XX32PGBPwJJQeL3BV6xVlquVjYQZBJ2qxZfNzlKZb6N5Bmtfvt+5D7fqwgatoS
pI8blkdUxPBEDC2c2ue2FT6ETr6Gf3FTdeqOmT7asiAwoTyIZR31Oy7sJlMqmBfdtqQTPmzxhojk
YzDjMhAjeYObh6eX7VgB6/dL6HYZMjYOiuEMslX7DjVuQ096HQ3W8IbzKvPCphMHHk9eeDBmGGyO
xJzFVl/wZk5CVxGgAGFegv6XWsXrAS0fEy4JMHXwElQUfJXYFmnYuybcVonMR+n/WCdBnmu1zFvm
W4+xA4SI3sM8tVLmcYmWlGSQW4VqJaSIOtG9L+o7RM6jucHVkOl8pkPlsha7Pm5j4VrKO9mzDT9V
rmRDxqwv/vjU85aDqCfSZ3Jo2q8tr8sXNOwOQVq5gfwJK6jUkm62tcmmKqRTVtmFPqKPYfp9/iNi
XzAmywOvKq/JBBvKLyHcZYNkE4J/Ncxv1O1KKjFmyk0z9t+q9YIx5a2mf9DZv/DDjDqcwlW+QGaN
0AoREnKDZX+3wqqgO4bG1nWuNR/lCT5LAgMD5KglqS0GI49DGFdiS2ospeowa5j1PJ1ZHdWtKuGg
hG1XlOrRxgA4pSgMBeJ+Wwd0FpVOrx6ED6tP0URhunYmJ1yGeZipEM971LC0RRgedQp3KAn3JUxC
IFJgJz1tL+NcVwC249YvEk+ylX9TDbodP1DYEa5HBqua5hk61SAskS6D/0GqpLFPYT1AisQ5/Is+
tjWv1U1boh3qMMdtW9+qCS6WvwJeRsEphtEwmp+Crqm/AHfddkfs0QJpR9UT2NFjUQ4Hr6x9ltWL
Hcr3OMSAjq49L/o/js5kN1JkC8NPhBTMsGXIwc70bJfbG2TXAAQQzBDw9PfLu2m11KouOxMizvnH
VkVEqpItH1GCMrv3tTVJEW9UW+yRG7Kk/imBzPRx136pMbe0e3tPkKK2b6fhVjQxM2K73Nbt7G/I
wMndLVu5PrNxWv0QZRJ+5tCAJz4y1LX5YQBlmqJ50u2W9B4S+XPBwGjeOYby+7sWcNW5a6zSPIV9
5V/IPwvkua0Vx89s2TsbaI+ZM7WVSbdQ37k2vEPrZuo0DWPlI4lu3dd12ztG9bqtPDAWdwLxqJYs
i6S0qinxTMcFbV3rYfgzubMwEj7MMnumvA60ULWO+9riym+5RQA6U6QWuXmAO504GLGPyYQIsnK8
W4Mu+yy5UYtrRamtw35a9n5ESPIePrhh2aP/3sxujrowWBI7t9Z7KjXWJpratT31Y2j+ARQXT+Db
/qfVbK3H/bn2qa76hUD7ut+fb3NuG22FQqtUegDTvprC56Lf1jbKOh/8uHQquknd4iV0PZuMF7H9
9lWQf3KzLPeSWry3zDAFU26p+mO37z0jpRz3jB2aJEPZmPnBMgo/9YjCuoq1zaaIg4mX1+HYp7Rs
Mu4Hc+V5AIKsinSoM/kj+xWYpNom/1K0hL7E5Wy4IIiZFmmTiXnkmg1Figd6/mhMS83sRYP7UY/A
F9mC7jOVgzRSfxqHu4rvFf4hGEQZhVkIaT9KamjJkvUPvatX1mt6erA9jfPjZlv9e1Y1+8EFplB3
VZaT1W7OM+CSY1ifYT7v6jD2TQ35UIyBxV6ggYatwJo3hp5gO3k729hz5zT9nWtmrMatkG9Gm1E+
YpTyKVOTcdaGxWMYBuqaV6tLX4gX4GocV3/hyFPWg1NCIuSLKb4phpqP64Lr+nZqv0up3WSH/753
91ZeLP5ejpquePV7bT9TN5J9iaH9p7qgiJfV0XMUEg1/6rdF2BH45goEvIacEYZ/sUTLuNJI96Xa
HWjiQngzSV/9ctml5f8M3sB5U3XuIcyd8aee1Pg19yq/m5xi+lP7AWC8DqwJMytLUKQDpa8+e8p3
pYq5OtjS9H+Y7G5RN24r/+l1qA/b2OBMJmQ0t2PLn7otyXeMW4yx/exE2+Jae9RvZlGc5zKog1QN
mV7PbSb0emDB/y338l2WzpDivLMfTG+vg9jEnZV2SO2ZDdngDn7XTiLdMUX6Ea+fBWK8ra/Bnlef
2rbrJJwIpcqDpXglRVr962Blfgf7ZP1R9c44q2tRcUG5QyL6sWZrqpfhXKziZQoMaN/S/m1xdV+R
k8FCl872y67KIRZDOJKU4MxJbdsdPUxNGJurkb3bfnnrw622PR22mRzBgoAqeKQl2g2wJr/2ulNd
2yFQA2W8/LjOQbO6paHKvjqxZdCDa3DQYi+Bk8r6wI08fWJP6o8mKv+HfM9OvnZFKjRFBa6xV9HS
zNj1a3/5ElVuXBY+tmoS630ttvU0z2qYUzwEBtwR/Xh/b6LBH4uY8XTEZJiOIy1nU9C6B88wRB+5
KvB/4x/2QtpIh/bAkeOkg+HMl5k6nXPvt+FhKnu0JMp3YphJ/nRWV3dV6Rl33hyMZ/g487Q1hHPp
0azJ3dFeYtVB9u514XwOhenxlrqs6Z4b/qZVW/kRN/H+WRn2TlccZR384f2PrTi7TMU640N5RCGh
1hGk5M78MBnJzmxxFAXr6mR345MnHHke532kEkbzchqV86iomqph3oLuSKWYjhqyNhukEe3+wlDv
JoqfOJ3XpSjY4w3jSfX9ch+Euf05F/N8X7B2xboxZLRWEyu1JZX+vQf7elI02VwMy/hpTOl/LEum
39SYPweOmLH5Q4a1pS7ZimiHKvmZXkXt5ufN7fo4GJr+0PV99wneHzxtbtF+QgONThIsLtcMlZqJ
N0xek/buMoq3VjY8S2IZ6mPg20FKIEeRIOpW5Hi6wZAyWjnpYvT2y1S7YYKZU90Vct6ZQsMykso3
yZy5IRzZ2EPuODrpdst+mLp8Tpp6rR6AKdWxMJWZmKH+zpkRrnTZF097tdgJzoP5VAyWThvFsqNM
I4z9vvjJNvuhGHu2GrOy46rVVVxTJXWL6c6PjpU1yTDJaqbH3Ac7VhlQIyj7BtchrJAVz1j5GhPH
Kdzfa28U17CurLsp81YLIPpGA6xWdrAQGyclFB0/Wpl58TIP8s/gFXvk2VP1sQ4WxxSc09n2p+xv
Ic3xnniH7q4vbpwcHhDnw9+0DXO0sNzHfpeT0pyt5n7Vt05fV9coSVhEX4SynU/X9buZ7RITf+zb
dFHo0nozZfvauP5exAH4EbB32S9USUmYGF9zvESdIoA2ym3ivSKz62dCMmoCobc5H/5Q3rDfW4us
kl633gz3N1JMDxRzHgI7o8t6tw7FUp8DMU+vhifCD3PLx59Swr71DKtJQIjScd0bA6tfOVzbmZcR
36K6bxzDPzezLHhIJiiPCpDm1Qntmp/QoPmy5n+N6mPo06z2IPyCdkxzK38lqSk8rIZ2NqjBwL9T
RRgCTxjSTgMGoq/WMUlCo64rdsEuCa3wjQde9CHyAfd/744hXntleyfH4CAc1jW8YyEjwo7V/n63
Df8KEDhe222EdrKqExWueUyQ2/4NXlekYl7kk7Dr96Yx6zst+wr2fFy/hr5+xjkP79UN1Gehvjm2
yljOq1abjHJz9w5yd95bzoVI2n12GmYOrDlcrP+KujHft2o1iHDvqk/PkfVR1abJnAzPgSRt+86E
sP8JL/g7EeYMl9H3fnJLW4DnCWHbQ9kcZiXGa22668GltSoO3cZ+mDnhuZ3aXJykHOsECQ0GqDr0
umNw69ZRQrb3OwlvZ0Qj+VcI7PW8lB7Jzf1cfWl7Wo5qcbfXYPW6u92cjFSqsnsMu9FItlZgXa7C
pBrLPfXbEuFRKD9pH8oipB9lEhi8rFapgYoLpmzLlv4jokN9yIo1v9ZZ+ON7tnr22xvsFFr9em/k
vndfzRVUIEjOs1N262GRC6h/KewmblmC0yLv+Ga92iW91eEcBLUDY8OGNaaEHYx/cElZD0YYGofZ
K+tEhhoRMwPyXeiaHlUF/v5hwtex28ngUhDi/tEVQUs/r5Ha9KEljRU2F8sk/4C/xM5/qyDYMY/b
34vs1EO71s+N2JxHadFWM4A+XSAQ3HRo1uLkuJn7QetS+OXuY/awVdCVTdm3Z3yV+5US6+IOLaaZ
CqFSRCf+k2Q0TA2jXY6m4naMrAFzsFAQLe2c/QfMA5y46PZPOwC9aEeCwqhqAFxcinR3lJmuA4Sg
Kqb5UFdudmH/9E8jmOOB94K7H2jq3Bfr9lf3M3GKw+7erw3EtlTc5yJ3kAn0s3d2603BoZSHpd/q
w9AM9sFBxvVZjhNQlAw+HK8KTxiR9APa+jDZq0FG/YwSB90CPA45mcFhQYPIGLktV6DJ9qGy5Xgy
gry6H3zAw3GuO5bqruZ9IF+tRd8cj+ECB+HtedJQgvZfP0CWDGVbJ1bGAEREgRmvGyhDwe1y8czw
vSbtG0nOOFwMqIXXfKHGMwIcnC9WEcqL7vZvfygMIl6yf/5mpu1g1y+mbe6EcMF+GJZwo2Y3mwN6
EHD7nTmsKMaDLjN9Grzlu+/CHoBvtGJYrPW47533gO/CABmrlvq0t46RDrv3m5dGkk6su0s4ivnE
OrYySlT1EbzZeTUgqM544yEUav+zcin+zHCzs0lQrrgwusab2IazWd+ojg0iRetVpZnvzlHG4v/W
NNYYeUyq55ClNp5BEn5AkyCQaUf49Kug+thubvVCENCSVaNxzwYSnF1G5Od1yc3zwMF0oK0TfY3h
7N11mUL5XGOA/fT1XD7VJa2Yw02DleW9OkOQ19dy6B/NcMEB1e+/egaBFMwzj5vBNU5TFj6M3hYe
EM/8nkt/TUReFx8GU8djReDZoRpgN7VfL3ca0uBUFs5nbvLqZ+O8WATDVE0CDd4lQWBzDxVT/Rcp
1nAsXFgrI5im02asXBNYHPOMARcJwf5nbmvPJgxB+ndlEKpo3aX8u3ewYmZbqHR1iCbzrKk+mBCc
TCJScrqzKOAAzM/CRhNVA8tIdtpCPa6eDVide0uMnmsEubP9uDRVd1GZO1wGWWfnTS/6KJaANHlV
4LrDM3zBetdFgUOvvelZOl5ywzyymIinPaBSaHU9r4t8IIXPVUJQ+7UyEl2oX/tmVb99oYnJCRcn
vxf9GoCUjM/oXPzIq7My8TP3r60JV/Isfz+OeakTOXHM1UHNUKqm8bALPRycLPyvC9AoDTJcY4PV
C3Crmx/n22+qS/UrKFtxCIiEegmaLLyOuzfE3jRBwZW7exdu4j+XzQm0dARvyJqzwBEdj0b5QKIk
E6bZTYndrEClZLoynanPJmCcnffhbQCFTPQKpoWcf08yVTbfpAq2j0GXZ9EeLPpDVsThm7Zd3lWb
0Z7roPpreUvO4O29y9C1Ut/WNqqUoE/sDlxntFqRWh3aPEUQzkVn88kgj/tZ0UuXkNIsubJ41VaR
b4g6OEyWhcgZrwhtfh3WDPjWKva6pTiFlWVyu1jVxTY0oIvJPS6ESZCZK/+OprHErgzyF1NwfhJh
hdou0/582HGWJWM7wJpS/JbsiJXODcqGGPDVi1TdtHfjLYNq7DQKP1iYCOxZndVaz0cl6ZMYhw7r
jSLxpRDFCwltBkoSNdxr1xGXSS/5l2WF/NGlB3wbiBdXTp4d1srLPuYG/0yWFWRjutP0PHON3+VG
89WHsL3TtOPEKGverF3USde7HpRMUN/XhvXjafeX7cH/6Nw1I9NCq4oEIQ3DDBEbgmjuCqMjqUmZ
y51wbO8RP71/XdzKulIRX8TlJJ5H6S1nB91hUoZhm2yDo+4nAW7hzFpG2EznaB8XYI8cdbpTNRb3
ZO1FIcQakgmhzqC9aIdMQgdtkxU198clFQ46A0V3qLeqr0yiTED9JqIcMUqUo5mIFgwTsYEjnkGy
ya9jOYcXySX4KL3KPRU6Wz9FS3AR/IfZPt56YaN5aBaPw6kB1uzceX/3RcmGli9WCigihgtSvPAJ
ORmyDNMaiBDM1tPO630Hpbc9ka1RoKUUB9QNw1Xl2b9Fmvkb4hw38Wcuw8Uy5X1BERPUI8lz+aSH
l5IgyHjsyNqeCkMfQDqzCzSmGTkuTFtpGj/5CPy3rC1bvc5VS0iR0g0CKvJWkWb8zPyyLxBr/bmY
8zJ2i+m5HPjCpGjeq3VyjrJEN89RUN+S9r5hNGTsecZ90LBNIQjAfO/gs9Jf5U3MMXvLdCz6oo75
1GqIYNdBBip/bhxsTPm8zVXvfQVr/+PAvj4EnmwYQLt7zzcf5oG8JrfTUV1175u9P++kkyXWiujF
DoaDb0y/Rl+892IhpUszZmy78dRtO1amWkFth2p+4JGy4QpsO3Zb768a+vI4BIYZOzawOE2JU6QQ
Sh7lWFwbXf7yV1ajfen6yHe89q+g2vDC7EszJsqMBzvoG5ZfZL6fAbbXN6XrSaB9DVnPKqz+C3fa
L3OcxmPQL/3JrcswhWNxT3oIg7gykGUg4URkHu/VXv5py44U5b1YjdiBgTwaE4jpPuSz+SAm+NOB
jecfRHt37RumAiVsr4oyY+2S8P8CMhu9VTEtA1WD1QAJ5XgJQjIL/MPNgVg7f/oKRQBDPM2sB5ta
XgRUzTeJd/X3kA+3q37x7occEA5JYGbcbW1jM9xsqDUXc3T+hnSR/GvzljawFp0wF5i3fJgNlgwO
GYN6emOcLZFw1reHLMwciP6F4AXbUPp7oeTqFNAiRpKcv52dYkG54+2jfp46r4e6X/vD6lTVMdtz
ETNX1heQT+sq9VqetnVoGLGrEZ0z5STqYNqZ9w/NQ3meKqgv6XXD+xKW80kaPsIUxdE6VKH93DLK
3+kRz+c6tmvi7M3y5q1iA7Hk70oCl1fVQOf/Mbhb8Qe+kXAQ2YQCXBPm5RckjnqndrL7EIUbpvbs
yGRujfVeCNFNUbtWe9Tl3fhnCfduiLxJbObB3kpEZFTE7ns6olsliqwq+ybKVeafcHuMv+nhAMTl
66xYolnGmCSKK6uZcW/QDHkBoqyRsMnJQui9h9b3FhI+jIBVrsQ6VeVj5kEycut0CC8YOB+KYLKO
Dcm+L3k/Cj9xCUsGUZLgHGy7VhQUqv5An9Qr2Hp/YhnfCMC7bHsrwhiIpw0RcFRqPUGttd86F/VH
G4r5WqI9YLnbEcuSMwm4GkNMotD2+sZf08bdQogR1+/vnWZia4HOM/NI9FMBx1OIsE4LWedT3De9
s32IlZkXQsvM/XgDtEmrrWEoLHjVptjpKhuM15XOwbTWZWY5qdrfaF39/hbkbLEGdP5cxGJdZyqK
8slrk0pNZbozBwL91BObAkPxfOqduX3KRtdP4R7th7aB0TpnOx3zcYdUwbvOApya0ZTYv0PrKRFG
wxhWd6HKeYC1DUmQemoBDLMpKZQMzCtMNi+s8Z8EAGxeqqyAdxoUX0o8gvssSV93bptgZFyCw0qd
6Hy4TXpPo9k6YdoP9vCE9D08T2Put4nSww5tgvw6TKRpQBpbS1nbjJNT+e1QleJGHQO4Src60Cty
l33DVCC9MTz7Zen5pENjZeUDqbuszzjehtD+jdh0qp5L4LEtQthjOfdb0HpWjOjMWVJ62rImXnwJ
vjW1k5zh/IYGQRzQ7/5QzlU7nBDd1zoCUONzyjjHdeJ5rZ29T601Zq9aBVv7XyGbxW6QLay1PHgK
DvET1lXPR79kGJroot96eVR7ZQVJtqjyQ+Z1/9QS9PNWqgKBhgGI/zAYJT8l5yqjkhsUfpM0ZgvK
bfd6+IA2sssE1HPYzwv9Il3cbFPxOUrTyuKe1pflrl+LYUtEo33I7nAd5W+IX8d59k1fdI92JrL6
uKIMI5R+NGroBKKlBBJPfeNNVivgMs30TeC9MbXTn9nt747exM/aVuWxMHonMa3eIo92eqmagt8k
F/KUhapJCN6Z3nwEo8lk9s8s3PreI/QlHRw9MnCMz7JqM6TqQa6xCrjqoGcpIoX6NaHvGBSWHzQG
P24fdm0yUFTNRv8fVaSP2u3MLWJiA3OGSU7huPV/7rY8cyFWp9Ja7LfRcfWds+TB40i9Ana+Ho3T
nkGgdy5H7mxP7zsQGxS1/poFkrC8QqqsirVIAshYhJraiIrAkseKKKfbjEgKXNW2r9BSjJvOUj1r
0+gSFArLIfCLPdF1a1xXp0O74WLPXhcMloZGiMI00R6ElBk1sL7D7OoP1vYwsV885uG0rmnY++Z/
EJeCE7aF1bKyrv+c5LacO/QhREUafX9BOWkMsUJrbcUM6G0i5zFIjYCNAG8Mh11U91n+hehzuJQV
Wx8aI3N9CJ2tR4qv5+FvKYDMTbSWZjyHQWlif6mxGNTloJH1mJprIhzXgz261mMImwFOyQMFW7u8
5u44pUtLiw1OGgc3QC3frLnPz4O3Nedh69w/VWsxFFqqe1Rb0V0y1Fmvniu8e6tYuDVWqx651FhY
InNxuuLQlk5Hxp61HOj/ZmFDWEd9NbHujP/Qcl/atyrWqqDd7we97F/OAKQVudsW6oioziyRsHpn
LsMxZVf5cC0v65PBmymto4XvZ6gQ6XTdZL46TJ7sR7OfmNolwdZHW+3mIvjwQeWPVkkl3TaVL1lo
fBGIUsHQVcWBdN2HpmX+2LfdPzvE3B44Gc8+QriEgMcsFSCXbHktX1776A/yYi9KpFIgKZRqRdIm
yumeTQKjhOm7bKz2d1uWCP1bqz62y9hF0hmfQqedk72TMvGWmQicObjuiom5D/P6Tga+F/eTtyXG
NPrYerqHYLauSInSrrbVaZ+q01CsifSRArbDaD+QXPKkFPJqqr0+6qJBCFO35i8K2L43mP/IWbog
NpYCzZTvvkF7rqlBxGZKG/s3UqOrN+5Hd1b+2TW6y+R67wFSV3KY9ADVU1x53jcwaIW7aMitaMvM
4WSDMWXznCeBLVN3rd9mo/oZCsF0BiFCfxl4aXG23OKSjUiwcKddoaP9KO9NcQ66jfYxjropgjL0
E5JKHIgrJ83scmLUM55uylSU8LxiOJXtvj/PXVG8lV77YO/THFONW8WmnUvmk/Y509i/2hzFasg3
H2mwVuiRsWgi2Ttl6vQI/XpuOGit3D6M4+30cStRXplwvhunBDfjVklh7xZ0aaMPEs2eZledwW0F
/O5ky50anGvXrt+BWXZJHm7/hegGC3hUqOrcPpfhDsq3+i7NEgOWjr4Dt3DKPt4gic9w8na6B0WT
zhP2LHvt/D+hgtjyNW4ggnzte/KvumeqB6Y3L5egXYsuExJh5qRYnQ3daniV7bbzsjt5+DGH7kdn
19RMsDTNB/Q0l0WY3bvh19dga/IY1VVIe7Mn/tu8tfspgnxlKlPmFTa7lhfcFJyFMNQXv3VBhg1G
xS3b5MHKkPtPGAO2sf41hr1+QtYAl4ySIdZe7t5pezFPdmhvXyun/xskWp7IHtw+LK3HGZ8VNNgq
osnxe1jq0kJy2eEp6otvBmysYflYlC+DIUw8apgARuUXOl4VQud7IAXYwmH+mVAx3jkY/KbFCQ6Z
tJBcDfOzRIjBNRe8M7siHjGQptcl77oP8Z9723xy1n78owZrP3VWfsb5dnXYW06mVdQPEnmJ7tb/
ZFu9i6z7r2rze9WN+hiiM76S1zwn4NFLEszt9h8fnomUYy0To5luDp5uMu76am7nSGyudW0tbIxF
xVvqN0jjIiQQxQUHOa/k1GN2nBxk2r5tJVsduqfKWN1LH/jtBaKbKb+Yp99+J/KzMXrtv93l+fCs
wHvwOZFiTFTmATF2EVeL4YBHzt2lXuf9b+mPciAYGzgPktJD8RBmxV3gyPJrUaRQqJkip0bZ7Wcj
ORA9v4I1c//hZsjvN19b/1AC6Lu2yOqTYltESEmKt0084mnSRRW7FMc8jNCT/JWBey4NjIxYNfI6
GqnvvPhLxrIjysb5WqydmaOgCPaYTWMgrw2+ljqmnVz8a3YftM1p1n5+0dVgoiORYfihm9F996nz
LaO+7bZrazTLKYRpLI9VDx4EfS7KJ8sJ1Q8PTl7f+63tv+R+rj20hy7WuozkttlbMXHcElXuMwRc
F2LJzGeBlr+NVaM1UUWlWBM3VD2WAs/4aT0KdzWWio19K3cr0pzs5qmsm+JrYqc+Lcuy/x33tb9U
YSXnhI09+LWUeyeOstg2QAaJSnYR/pPFQztGq5zBxxbMCszDpvOGHix041btJkI16D9mtaJ3wQuG
/sFCd/dWGQAv9tjVF5wL4xmsBi0Zbqprn1nGda/ooxmKss+wvw1KH8ys8JJOGPTojYZvvTB0epqO
k7D8z0VLfV87YjyXyt2OFtnXCHWmwL52dts823OgkqBfsTtMrX01Bt+8MKKiSyiJTUDMglZmxT2J
YT8c3xQDblKYN1RPiKB76lAwVvHaLV4yzlMd75YFuTCVEPbu9p9jsf+Nup8+yiIwDu4mb06qNXiW
bL6sODZkyYqB/qBq/U96fflch9h5oRSz7q80O6aJEX090zxpGbnor6bllHduUes7tx9cgoYcfHZZ
q6+2tRsHnpEqdb0A4fK+28lEBM2HrDf6Hbn/HyGiX11zLE9oe3dUOuVonirhLPhZgeHRaf8WjgJk
KVjHdrde42AB0+uxZkRm7b0K7PxRt/Q4AFfQl9628jd0Pu65ynfrlQiXJR17NPHmukzxUpuQR4WD
Y4FxCL9yt6Uo52yWNT6HAXjhplQAzuv5zdjK2R84rt8WWzRJ0VJLOuVo25nNW0YeLz+bUKwcGgCq
tmVZZ8qBARK8bYoz6g+eBtPVW4QB1/zDNaQPY02fhDsPgJgGSzp925q9on4C8w0OLGak8MMBoSRc
EV2E3qUcAd36ogh/00R3Q8UyfQmHAn2klcHM0q18IHmFKd2D+i72+aHZtxJ5r8fwQNhPQgeQZC8P
IVhLM3tEr7HGfPPFcS7EJZfDI4SzBA5FkCXHkZGfHP9X50bo1U35b2G9iZSuiDhfCpPXcSyP29LY
kcDGEk8CpRPaaTPNsSTyj8x76FqrQUAZ+g9rZb6H4eLHLaKrp5WP7wvtxz/7ZlpROaudWYqnxVXF
wfcR/oELAX2ysURmT470uCx5KpFwsjAEBkiJvz16ZGS2ci8SjVWzv9k3RnPdI7qT3WgQPPZODTZX
y+XKPNFEQ74SyruePI0yLXcR65l9eBp0xR+zWUQd91Zbr50r/U5l3C1YP52eMNHM6bg+Ov8fBwFV
T41u/jZusByd3fvDPDw89nbJx7kDtOC/mO6XHL/zUIknyluC09QG/bkssyoKurZn3bVGrnrUX4GN
9AYDFAMRLI4y6ozHyx3NhxpJ4FGi8I0rvcHg3RrLy5VkI713n9Xc3FqXGCEb5bxNrIA8IJ48rmEZ
QuCgzN1Zke/ol/skszCMudzugaBnfvNcJYgTmtQ36ZRBodgw8NuQ+PRJPUgkkN/FbPglU8rk3tv+
2r8Q2mg8cjVvp3KYBzbcfooQJbkcBitqLoVUeGJXP+Lmew7QC90bblCD1NcOw2/J+gfyem7WRb1o
1FZzLly2JM6IcAKRnXfHjj3cERHzUUlil4s8AWfd0Q8Kg7c3FPYvT2xNDNfBm65aDVuPkaDrhAKC
2/2vJdyq00o30cOOhPlF18ucGJREPXjaVwcyZ2krZVEDSqhH/lV7C+6rBrV3VmwxFR7VgxY6Z3CT
KrECvZOiMtknMo1e5300E6HDW2JB614dLHQxGmdwYwtnG2t9cdeXzRXt1KNbdfWhHPP8WGfmY9X0
VwNxW2ybeOUC3XIxAs6cR4G8ayuD6ZeFWQ6ioRmRgzXypJ3SjxY/2x5l1kp8oIqxcJ2jEkEnJ5tY
Uk7t66pu4D8623FAOKOayr+fdt96mwrWhnqh5ncqO6ih7Wahrlqg7UEBKEtjPoJSTccBVdaT8sg8
kc60RNKcH9Ea/zJWQ6RjnRkRUrTxavO5J77T3LV28Qsd/BgL7aZZ5zKODNv0AOi2v46B311GUh87
a/zSXtgfKuy+wG6UuugR9DN3aI/PLKaPjEPD3dGJ4RR50RyhsZD6nbLLH7fkFvcK3R2QvSypqprl
aNfFNXMcO50D99XN54XNIzx5lVOnexWKg8jbnK+jf3d8/ntHq3HYqF9DhUhzda0tHcAKXB8LXU/R
QGqjSjn5W1Uiua2aczYW47u/2J/7sFfoGeAelDOhxVzCPyaNyYxypoodnwdv2ysc7zh+8YvXHBFh
3p06JwQPK8tXW+vhWzrqzrP+x9l5LMmNJWv6Vdpqj77QYux2LyIQgUidTMEkuYFRQmuNp58P2X3v
JE8nAmM0q02RVUDgCD9+3H8RTV+hbiVXfqIGl4oa2y78QpRti/prqSQqFzejpts6aXc4TfTf6rFI
jjNXzM9xqvVXOSyIYwFV8TGt4dAZNRDtQJJByWiGCj9Dv0M5gBa3Q+ePJvxO457GSQV/UO+UvWpq
d9wtMpQYqBL2WGDDVjqZvn6PECr5zuiVsvohkNojkfESkPjHugmvlZgzDuxctG9KUMig7Xugde0B
xvv3YMwTDtFsOan6na0kjcu5egtZFxCqHN+qyF9wkSOwlr4MbXaUbvy5d2EpHJywh3vSSbd4mRuH
rm8oyrYqdMrAM+cYJF7a/TI5gZHmsMbDRK7pjuz7HYbxquvY8Q+4VFzsUwRqISKiGJImSnFQ2im5
j6L2Os1sVoDOqgokBgL26pdqVp+JhV8MOqlHv3Ng9YWS7jZmBxKL6y0I1Cw6co7P9DuT4BAEzi5u
Su3W0UIagUrwDP2CTZJ285WdmI9aOQ1eME0fFJB2SDwUoHpmeo5zkqRc2SGkl5WSX5G7VQvhJi0o
Ofr9x6jDSqBRAREo6gyIe6w+21HzC4ERmLNAMG2pA+GQ+sH17EMJBZ0076FDwgaq8MG1cMc96bk5
7rsgk2kFksBkKVQVZS6ANwEU2mmFHNHbap7DYI6p5M23XMOW1KmP975fqAcDLvVObrRrqCX1Lkzo
YZqTVO5zqBE7qtZPRaEpu9ZX77FmB3qSUnNMDB1eDiW6fZCFnwO67xEV7WTck29L+4h718FObPsI
Xj3fG1n20y/mj7NjpkfsRZaGT3qnR2oFILQEapeAY40MaKWOX9HGVeejos/jnZNM5j4kbfpYa3O3
L6XeZ3dNgatVtHutOrGPqKKUV3TW1B3MfPNY1lDqafJCKnTUqymorSuQBQONsjA6yuACiUrDt2oY
fKhnY+ppevuxT9L7inLirqcotvDzo5OqVl8BCz+HYQdJcQjnPTKdKauaVvYkL0oazbPdWvXB0nvI
Pwtsv1S5V2cZSVI2f7QHJCG44eEL4Ut06A259maQVphsxpSY9T4jR6vLWffSrAEDDGPQ0VxpIlvY
jcnMJpGUNLoLLZlJDDUz/Q4Ps/lCJSuvabkbAVKqk3UFi4gICGNS+R4R03u31vQ686SukhR3oj5V
eGolA/sJegkNGrt2WnpXRh77F0MQdojLJpEVgtEZK+ZR0mrHM4yucG71ITDGK0Wp+4+Dz/J9Sswe
uIma+q25K0zN7470yaOGjoMzs9Won5vUm2VAX6A/oi0V8PfFlgzRHc/vDEVTLS7XplSBGnccefpm
w6z6dV4p6n0hL8MRhLwmaR7HUTZgTytzBj5q7K+p2+FTFBbThtS3suhCvaeEtEg9vZFaClK1h8kL
yi2SdVk5kVTHCquOItd+AsCHkE8R1bjy5Wb0lWS//F631WRS0/PV7GZWuqz0EHAZP5z/4vcFpgxn
GYk3vwazB7Y0tSfPLwryL6fiYDOG75nZf561aUN5731FMUO01JNIKRKbNrxX5XpG+uj7H1WKNdEu
DXTYumWcsMeVCuz5+Y9aWyWC4FcQVlYCFHX2IL5RvJDS2e30Wn38s6cLgl+KrA20Z+vZy7vKdLny
6CdZLqINxa+1JSgofpENyIEam4xVT4MMzKkMu4hip2X5W4rta8MjSHemtVPINsASr1CcDDczaCkq
OWEcbihVr6wp0WRVypUcQhPsxbD6EKrdKdFLdyIdG6Qtj8+VBSW6/9FESVHsymYU3bTvlU9PULmV
PmrqsYrq4s8W0auS2ZudAXy5AweBTXSdmNQgJkM6qHQFTucX0doXCFFgRK3DKOV4JjlbWt1GU3gT
0hUeiInJNWrFR2ykKjeUA9deJmzyBLxkZLRMSNMbeBrKUF86tBIupyCIjnaZ5ZSu+uBfenj/9X38
P8HP4v5foaz553/z79+pudVRELbCv/7zqcj457+X/+d//5vf/49/ej+L26/Zz0b8j377f3juv9/r
fm2//vYvB5rP7fSh+1lPDz8pALevz+cXLv/l/+9f/u3n61OepvLnP/5CPCxvl6cR+vK//v1XFz/+
8dfiYvdfbx//779bfv8//jp+TZP0a/7jbxe4GuY/GvH//Pm1af/xFxytv5u0X3TbsjTF0bTFsWb4
+fpXpvJ3OHGKAVXBwA709a/yom7D5X+T/+7AMbGQOXMsEyUa5rApun/9nfp3R3GogXD15D+Sia//
8yt/m6b/N21/y7vsvohAAP7jL2WJMP95MEGc+v0oIDSPXSu3FiB7DKQwt00x7Jy/pX323C78MUWO
IJHNAMad9EWzqDTkweS9GbJ//5jfXr6E5vdevizdN7stbKhozvWIyu8RWuQhBFu8s114cvvxUF6W
nnZ//kXvxyZVFfadbgQk1mVpY39CucoAIFngzHyyu+P5578fvtVlmt5+R60UmqlFseMpBjvia2L8
yPqNn/5+2FbV5c/fDNFI82ummkKONt3pOXOyofe59lzhtEQR1eLy2tpeM32QAoBrW2q1r/rG702q
cFIWZQEIs0psj6xV8UDKjbtGcy70CbRGjMRbl38pavWF8gBtOJjG3Wh/ob7zJUxtiPFG/nHUc7pg
aXplU0F1z8/Qqx7ye79KOGHh6MiRrUMvwq3kgPibcVROtmu6+p2s7Gj7PCHhcSi9Rjmcf+Hr3L/3
QvG8DVFFIitOTv6cXY/keTBNnkAVu2ns0FrWf030sjW/ugfVBpiGK8cCmABk4g3owu2m1L8l5Z53
dRZc60l+K2nGVyO0PsMVT+iJa49SI7szUhYIpP3REa6K+ttaHxn+rMusiVDlUtEcNZlKsj/1P0nh
NjS3lZWFJ4pu13VTRZOTW15zqV86x+65f5k+K57h0dE8yt/SG+3p/Ay8LwsM+knYOe0oDZbP1+he
e5HeUVo+hif5KtwIXmvfIcSUWablEwad5VnTVVTmO5nC1/kfvvZkIZpI9ZQbGRqRnoFFLNSk5NYp
uOz+2cOXl76JJ+hlReDVlniiPzWwPKKNeLI22kI8sWqd+zHr09P98FZT+wd8Ze/SUjplmvWpTezP
mpY/Q3nbGH1l5eh4vWi9+Y4C7WW/IEkjwLgA2uRDeQw+LDCsvQVs+b7dl3vz4fyQrUT316Pzzas6
TdeBnyPaqtGnk4FuQZ+qtvTJV44mRQgTsuV0TjCq3Li7BsHUhGhsNJdaaZ7GONjacyuHvCjCrXS2
jv0Kbo5TBigEbN1OT+XHQDdv66T6lSow52UjhKni1F5VxFdatvHmlaETpbnVMJDpPOAPLVUnx7jo
nLt+y35sZZfIwvam/A9NzKd90Xde3/5qwx/nZ3vtpBAVt+tOGpXaZEaGy/k4u9VlddM3+2QPn3RX
PNW7xO2avX+75Qrx6kL0zkEhKm8nk4LLNN0ib4qMe9Nv74KQnh7qKmhjzIc+1R/r1DxBXt3JLazy
LjUehki/J20EHZvpdKJk6appzY99bFyhG1zvtJDKcaS8aHJyG44Kh4k9UjLXXQo0h0ypPqlt+Dw7
NZT25GIKGzcDv5EG0kADSUJILoWolwHBCqHuIkynpeOGr/HKYpeF4KPSVa+HiU+1ycPC/CalK5Xa
96X2cn7ulrl/byiFIARayEZpmpicqwEFNBCylL/RVN4F/pewjjYW9drKExIcVBfwCWvgLgzTXRWD
uyyfz//8103/3u8XkpQhHAud7orhjSMKibZhf8VH4CEPEJOS5O6oziNthNG1+vJLXLQbg7ZSm1Jl
IQRB8OnGNuyBFbjKMdyDRj/BiHf1Y3pIvc1c//25UUQt8AZpGh3GmuVJOrorHYkW8q5fB59WuKl+
MnKj34UhaBEISS/gFFA7Drm6+tmnogQ/Sx6iwREzgvYTykzh/vyAvz+TilhY7CZn6v2qJkXoufYM
5qFHjvL8o1fmUhGrigow/9kMRseb4+tW/9FUHcIvP1Fc2Cf2dd38mmEXh/OHjbetja6QjcSoYdl9
NLLybRqIbf8I6N2TaulTpBVHI80/aQ5d5AAoZx+6WU77o1XBq/4aaTXafeCmkv7FoMx//ue8v88V
sb6I9eCoM4XYTdJlUHqoczR3lWC+zCbl4vwrVlatIpYX05503jRC4v8R0WnrOJ+QDrnQfgV7FInc
rei8YofG3f33fMnSUTjigDQ9K4g/OHJ5NfpAZXTjvqril7J3PiNZULjBUDQ01BesaVqiRdsaj0Gs
3dlhNB8LLjb7EJV6xInGiyEpt/xX11avEIcGFJez3I6IFkqFqG/eXahpvpHOvX9wK44Qicw5o+ff
cz001I+K6dVW+1RYwVacW37hf8Y5qhi/D6ruWxVFSKxDm0PvKi5tMa886TvHg5XjFhsmwSufIBYk
26Yy/VCufQ/A+d7sgK2iVSRvfMLKChdrkcooxVHrFzbqR7Cc1c/ITt0qMUyILfeEtRcsG/1N0hmg
zYEqJltITS5l7RH6yXFWTljseef3z9rzlz9/83xfW1IHykueqX2WUUDQsC8APuDmnf7p/BvWxn/5
8zdvgGwHlavRoAUb7RE7+ks/QeNsq9q/co9UbDGXaKg2O4CQWEOIWj1kJ/8CS4CL6lry8CE+Ohdb
IWBtpIQIgJiFZGTOkmiq1xH8UcwlaueQZl/PD9PKLraFXexkpjni62N51Uhb6AdyWRuH29r4C1tY
IiDoVksvD35fCq0PlnzZbCRyK9cv4Ce/T26uoxdvzGgROyfjzvc6D7KtCy6mcdVj7w2nrU28MvhL
MfbtIrJB7OEEAAvUxNhAsRl6CI6o79bxhpHL2pdYQgG0KQB84ypgeMngopp4GE/0w+1rKNsH/Vjd
TSf94fxEr1wsFEvY0roE9ggwmENBQjvmR//CMRH9cJN94yZP7T48WNZhisGng3jZWANru8QStrlq
jKU/xIwfqgLHkTJI6Mr3xs28ty5RsHLTG64VG5+37Id3grol7HcDOXbA5Y3tgUkljdSuomSXPdvu
uF/iOkzleCN0rewYS9j5smrGupVSNe6bE+q2uyQuN75hbbUJWz0obL3O4Zh5mvFt1JRDjup8sNDR
4nFjQlY2pSXsdgTfWsgoZC0W0rIL5c+n4JVtmTCujYyw5Y0ubTqkGnFkR9O+wNJuM9yuPVnc74Hf
aoZtGl5hXjl4fgAH2RjztUTOFLa4AkZMbVHLIJDD7nTjIxeBb5Cj9+YxOm4uz5UPMIVtLmlRog5A
25EUNXddBbCwevyzhW8K+1oGEjIgOchBt/fhye3qi/wYHKoBbQG3PUiX6lVaHM+/a3nkO3vMFLZz
0ieWXwLOXlqg1HBABsKLVZQnTcY8fsuXay1omMJOhmXW9QgamF5IsTzY1a56qR6iQ+iqOXQvDtnw
1N70W+XOtbhoCvt5NOhESC03pdYNcm84yIfOQ8PwAEPlBr0I41LdoQzgphtbcG0lCJvc0SPdGZfk
U5UvzAXfj+Li+dlZCR+msLmNSpaMKqbHgH7jTpIvpfRTET8o+sZRtRI7TGF3AyBssyhFqcJGEQDt
56fZRzClCk7nf/3auAhb3KEX5xshyb6mwkmqgIKVG5eJtRleup9vT3ED5bRYo9Pt5YHyEjjxZTxP
9/S6roBVm3sy9RdjaMAQgom7HHC+8h3lEprNj9A24P9LB6NM1B0CKMnGRK2MpCEEg1DzFzloVlzn
v+hjf+zD1i0Sa6ONsvZ0IR6AnCpUG3kydHMbqP4tJlJFGJ6qXt84AFeigCFEgYqG7Qxql4K0r1+Y
ilcUX+HUuSOSFqP66fxqWJ0zIQhEdo0yC9pAXunre2rGV0BOn+vasXaZrwOYhx+rxSeMK45FwRnm
4+zmD/lVMmJsVLQ/yy6L9yF+FIfzv2dldRpCkMDyF4vsjAsXiNDdXHyHvXH+wWuzJYQDBTq4ZM2q
7SXNA1kggCU0Tf50EIWIgIp4o1UKe6o5DAfFjQ4tZumf/Qu0aGizc8YVrnQho1m4ESK0ZUe9c0AY
QoyQ+1mCvzQ5HgviqYHHsq/ROADKph2UtLvBPWShuPhI+4w/TMM4Ig4LYSFuyXjkj1pduvOU3uDS
4SoWJDlUEz8Hmf0tnNWbNJZD1A+Ljwb1shbiA4Yc17QVfuST8mxMEZJKU3CH0MmAe0PuUop19RaE
sK/fBVFwVar+s6SjiywP8d0gzxuX/LVlIQQtJG8KhZ1seP70lMK9mOTW/aN1oQsxC12tAInEwPYk
7bmQkMiBsLjVI19Zc7oQfxC5axEHn8Ej9DB85NCDxHuQWnljSa/EB10IQIVROlECHdhLS+pN3UVs
Z4c2Oo1YKiF8eX9+fFYOO10IQinHJmwfTqNZRYqKDklgjcc5QnsN/9Xzr1iG453FrAshSEX/OUiy
0faU2HdQdIpuFvY6YubRHmGOmyyBb9EX0Z8tJV2IMLqJPWGIcD3H62EYP+G5s3HarGW4uhBi4jGc
ZgSolnIX2u4U2M37/IQY5lE9+ft5Yz7W1pQQavyWHW8ZBMgsepmKq5jD4I/XqxBVOlJnv8snw8ur
i9m/y9EuU7fMTlcQSIoubGEjq6qp1hJC7653o1N0Ke3h7niqmxyNi/MLae0wew2Xb2pRVN1xASlL
UE575cgMHNPyMrR3KcpEu86V3fiQqsfA8Jx7aaNJtFZXeG33vXllXRS6OteV78kfpn19kfBZ4Yv6
2B+UQ3jZ7drP5z9tZdo1Ya/LoaNMBiKSXmBlx1rSDkjefPcL6ev5x6/VvzVhm7dTlsw4eFECPvo3
wanxqpsaPtdufkGqYOd8sG4GVztQJaEPqRzPv3QltGjCvp+KLrZakzZeK98u+g3oH1/3/WfN2AJV
rU6OsNfNHE1QeBO8wR0O5Y/OSzxunJfq0dhnLiigjZCytvM1YecHTWdPTRWDivASc2dcz1dw0/aI
fwb7xM33W2UeddmI70RKTdj8IUYleT5bJu+xL/t77Zt/mV+AiXjsKatrl+FDdq9ejwd0ihHG3Zm3
1en8TK2tPiEwNKTRgSZNtkeAvkJW/wKOws0cNxv7du3xQmiwVAjbSkX1qshgD80oNRRK9JLIzkbM
XFloqnDGZ2CrinmiCB4DPIwNDG67Z0M7qsSF8+Oztn1EeKXvI0BbFZbt+bBLIZB4kSFfpD2TkPTc
r+PhCfHWAzYPD+0U3SGsCC2ksrgBFdElPmdwmFJ4hlNaPRoqEapUNyZuJW9ShbAx9Say9w4+ClV5
X6XZrgzjjdNu5dAWsZa2nkgDsA/OoSG8jS11bzmpF3m+9U2zP47d4fzArv1+IUQAISslYLGOlxXT
Q6Ea6BKjPL7xCWsPF6LDiFdNXs10jlKN0kPzOdS88796ZT2rQjhQQy2T4SVYXpQ+ttPHzDKPalRu
PHxtMQsxoPTTKkG1wPB0+UNtPUTTfRZ+7dKNS+3atAo7XUbPrsSXmNJirXI8I39gNxrlOevYStpp
7rUDLjgbu2btS4RtDzGBloguk1oqP3FJpSrhIvk2mxtH88r0ijBH+DbYmvbc9ajyhij4tNrj+eld
O1Zeo8CbM99IZcTwJOBOQ7mvPiKnsy9u1Ps0hGS2k4/5QbqItrpSax8hbGAiiKoqAH28sp2fAYc8
zEXQbIz/2rH1mka9+Q5UynHlSTkeF0SI+nW46U/93t5ln+vL7db62hcIW9gqLB+/mhqQgHxX2reT
tHHorqye16rmmx/fVIj45fgpoOhv4sqwSDwezPGq2nr+2u8WNjGcQdxAShp2kXwxmeiTBbp7fv2s
PVnYwTQz47ANKUtN2U+4mHtgshsRbXVlCtu3wUEvg26wJMBl7eJh5/kuFdaUbESjCBF+2WrOrI2+
sHcdVA2Q0QA9Z475zjDzHd00Lf+xeC390SCJWEYJ2UALTzjT63D9AFKj+LsWmYrzD18rfYuARVkN
kUpZurGtK+9nt9mnd8EXKhmUarR99Uj1xNqY7LVNJgIYdXyjoiakwCBfIgu0B0K8XHwmwoT5knrd
xnAtqcw7maGIZqSyNQVpDI5gyQyXPFfzJNpx1kaGtrJkRfBi6KNnJpe67UXKk4Xyqtlv/O6Vo1KE
Cma6hY9GVPge6tEIPPsf4f/vQ0nZOM7WEjNZ2MV6MqaRpNCI0x6X61nDfkjLQ+UGB4QvCqAohYu2
xwGhrhQx4q3kaG24VGbpTWzCBVMLdLkyvEWNMr/z642zf+254vaWjKGX24YKQ41QDJ48WTcezm+J
tQUkbOg8cIzKULme615wyo/taTjqx9rbihfv/3JStt9HhK5DaFeIs3o2iX38rVW3dvIypP+58GUR
2+eYgYxq42vRRad9FR8l5MB3zPcBKY39FslgJbDKIsyv0GbEMwdek6A5Tvmi8torvHzoKRUX2gET
LQxStlbP+7FVdpY/f7N6JHnmkod4FmCIaD9k3xDHB6xgwcjaAu6tzYZwJpNMSwG6YRQmUSdBvgLd
vo2c4v39vLDVfvvttEjLofdZRmN9ktN7rbmuy4fzK/T91FQWIXoJRrKt3k/ImCtgpGeEoepSOsyZ
uc8bDbGLIv6q4bTunn/bv+gw760sYRMHCJzF2Cn7nhpWd1Lc3Xd4jeyyoqMx0ctXY+08Vckc7iyn
qHaalcWuNjSfzL7/VfSatNe0xd09rr+YcvwiIcJUqOpBMp3HfgpucN261qv4qkeFsMKZGBPI8goU
5X24iBI0i9sX9pOPTmstqO5e3YNNvFQ15SbLrb2eO8cCMWYVxWUcj46IQZ0q/CJ3SJoi6lJX1+aI
mJ5pS6e50+7MMNhFZfJkZrkXDepFVKIyOzfOt6yTcRUaT1iBvxRWcmvL9lfEwg4aWs4YfCLmMag7
x6bcPvYKlUD/MKBe4HaD9SWvcREr3D57dZj5MsTlVV63aL802SOy/ogPaP5lg7Q/xrLawSq1y9rJ
Hx0fe9KqUvfIbTxYav5hyutHfyp/UDbF/jCy5cOA+AkiXMnXQg+vWurCu7xN1GMmO9+Cfj4kRVfs
APkh2oTOKPeT/psFRyOi9IIbw0dkZPDtQAmvKJGmSDA3dwKvyRqUTPCDr4ebCDn0A2o/DwYix23n
dHjPZNlOCYYbqcqeU3wKdwBabyYgtmXZo9fmLBztHNOtfECpMOwuCx0zBM1CDj+XhnKXlAMojxA1
FpSS9GF8afoabXUFVxCnuzYm8z4qzNj1q/gErfwqHxap4uFHW7SHSUZWVcPYEH3pfRlLXzA24Uo3
fkYY4nuJjlAb1zQWdeSMUr/7lqhFypnV3ST6QqzPcgy3suCO7uO3WYq+6U1xjIvxYzsmB7mSL7UJ
TRazGm/yMvzSDD5WZcYdJlJHpUFz2Qad4kamku9yCALD4jCCDNOuydILq4WXEGG6F7WorgKMdZ1o
wkLHwevHvAolYNnZlH7Qa1TMMOfC30Uxr9vQOSUF7j7TKIN3RunRHo0LtCqfHTk62KWN231Zf0C+
6iJe/AhmAy633aLKpBm5fsTmKcVRrj/JoXyl9ej02IaO0ERxJRfGNV/x1NbatVJZF45aPOO7+SEz
9MSd7em6Huy7hUU1qtOvelK2misrKSKu6r9HMjwscA5fIn6J0tiFfig8/aL+hkiVc6NQ12t/Bq71
43ysWQvHwtmL/nuJVRFIJ6O76lIJGXF7I4qtnVsiOjYfzLzGsQke2OX0sTyGR/UeEHFdv2Y+0yn5
Jm8O2JJSvRMvRayspZWjks1cCZRHAG+v4JjAo5c/7pH9cnNvq+S+csSI3P0O52da40xMoH1I2rvC
PkntBt5x7dHCyZsmUhm21UJcsVI39bWj0+Nj73QbAIn3cyxsvX9fUjWS/hUnr+2hanxdtc+tjgFb
nx+TBpOvUSILrU8hXuLnV9VSInhvPpbV9iaNsOuita1gSa3raZcMn/3wS6pddmOIts+v869YSa9R
1Pn9HWqAD1Wn8Y7mkD71x+JkPtRufy29xI+oHHSfwXm4CHD1NHnsw/l3rqQBIpA26hAyspXG96LR
vLEzdS/VoCsbzCXsrHtGZOwwGlt8i7X1IMQALMbNUJkh1CXKpWF9R4R+LylbpZ2VNE/E1uKH5/dT
PfjeaMZHu4r2JMiekUwP1tBsLIG1ICbiavE+D7VejuAw7eV9+gOxXv0wn3rwuznknH7Xzrvibutt
K6MlQmyNPB8SH6MkLwZAZtOBlvISk20/jo7np35lRYvI2rHSLHBRMy+ACqKk2c1gYU0jpwnuVrhr
lVqwkcWuXNplEU8bSh1S7lYjeajGfQpOyinjzm6Ee1ziYZ1s9XNW4r4IpUV7O+oGWfY9pyDBfLT6
jdv62jgJO7+YlxJTDZpB9efrtMaDzkSkKWrIN3vrUOBrdn4+VuKZJe5+NdJ9U0sl7oztRXKwL4Yj
7zxtrae14REScJwEMNDELdWLAzTMLofs6fzPXokglrCrp3wc8FlLApKN+Loq/LtOlXatATxDxXgG
a5SLFO/k8+9a+wbhaMdnKysVmW+ogp9Rvu+zjcuQsrLZRDitrZe6mnJoeLXvkJAZSDB02ifVNK/L
IrmbqvxJdaQLwDyensA4NnEMQ+uuuKNq2uz7vrwmb94iabyqVLxz1IioW23OKwfrKN/LCzzsZgz8
wuZOL6VfiMvt/Xm6ivXqwe/wUpTR2MR9GFE0IL+zNL9Yenk9jQWe7eiE74oi31tY2qgAtPfjjDpX
ZCmfALa8dHn/JG3hp9YGb9k4b45GWS5LzdKVpapuuVpnHuUwv1UicyPsrky6CN9FMxiFKoe5afKf
QfeE2Pb5xbRyYoiA3doPsECRHN9DSjcpHxhkLH1hvTp/BluXRYhutDBrWzzsPCX73PtHDfCv3v88
/+PXxlwIFn2lDJJBddrL9QNYqzZANdPeAhevPVwIFeAXC7VX2GYGyp4muoRygJ3r4/lfvjbsQryw
a7uJLfJyb+5f8ujgA4JSgfTHs7wxr2vrRQgSuZ4UErpjEplAeppGxYXw+OGPfrsIyUWnKDKxNJA8
q69mxApNrq0pCO9ZuUlRAfqzKCcCbeXGVxQbV00vnbpLnLeinaQqW7KAK3NrCJt1nrkedT2CKQFm
K1L2qbIQU9ee/2x8ljl/Ewlw7oxKHx/sU+UrO5lSAKwTSsHHPDAO59+wMrnG8llv3lCbehlPQyd5
cvRh4AUYB7rnn7yyLkWs7DBGEsPMjjIrKHHYYKCsOWPNGFYX1ZwUG4tz7S3CvsV8YxqDuQxOplb2
u8EnnfDB6ulNehlO8hYlZy3jMoQdrBqabflhzWEf7YYDZjbkqdFPfTe4ytfa6zYi89paErZyLamN
ngWlBNq5uQhkII3GHHiZbE2783Oy9gJhK6O8B6NCayWPatbO7lLXxwEimfT9+cevLCYRrWqWURii
5RicJvOlRtSh3ghxK5mciFS1Qg5uFH3DU9KgrNIMuwYEZmclVLXTxK3Hg4Q8vZaaG/jlFda8LEJX
cZbDFFh1EOopsdHIx5OF3XGj2D+6OblurU+Ool9Gs7PPTWljsyzR4p0URcSxWnGWVF1ahKe8jalH
ddgfIrhblbuwvxvVjWFc/S5hs1ORlfCRZ/pnraLgiFnqkLuJ1t6kdu31afzYhOh0D53/YaYieX5N
rCw5EdA6WFGNMjiHtqHVOwnFWB1x3ib9dP7pa4mmiGoFazg1JSq/HkLlHykrW5+wH9q3p/RXgHDy
dXVRHHOv+qOmvqwLUSCqoBP0iR6cMgrf1XiRO25dYBWeP2x8jbayDIQAMDlZFRXL1+jePB0XoCNl
0D2xX7lMfoDWO/5hw0uEu1Zhk1lpwqkVT7gc69irBRshZiUg/wfIVdY0J2ypucwBzmsxJoEIedj3
CmnJxiAto/3OXhExrWaSOH3RKcFp/KQcy6N/T061sz8hPrAP3K2O9cqyFRGtkxXWCfYgvqdPp8G8
72f4A8fzH/AKQnvvA5ahe3PmIuStYmkLEQn/Am1XNOWHMLEvxsrJ3Vn1kbTWT5z5oJsTCUNB+Ycf
BE9Yuf3UcMJwjVa6Qyhbd1vutiDmyCZDhNHw3LIPOHBhaguUrx20H44xdhhc2ddmah6UEbOI8z9/
5X4q4mIbXaIzY1BHMfIvjn5nW5EHzWjX+U8Iru+q2tnYbCuHibb8+ZtRSodhbroFXBepN3qMuMa4
dZqvPXnZfW+enHRmLw29BD3FZ4lG4X3U/Bk7ThYhsJEzypxNAVfNQH7GXWxf9QDVQFlsZAjKykGh
CRHCDm1rxmYYVJozunnvIJmM6xV293L8K5zbW3rbXzCKxGyzuM60+TCnNfpMxlVi0qE1QalE92G4
pea7tkmEdGLIej0ecJEFkW8EFDkd+ONVYu0Qyt4idK+8QgTHTs1ohqHKXMXNeOx8CZk1FEI1BPQ3
lvPKgIrY2DAbxkEbEYoc1R9F9pLQxQ7yzwUc9U3+1do3LK9+s97UIcqkIWMl18f2Ewkkfb2Slk14
dPYtrbJiNx5UNzpuYXrWXieElzHChspCsABkoXaX5v6HMtC9qcn/CLgoizKj2E5mOCCPFO6TXy2Y
lCrZCOwrWZ4oMtpgCo3NGmUP3xkf5FS5n6P8EGjmZW0VmOQq+hdVHr0xqg7nA9naOAlhoOgjs08R
8POGUXVzrYYHlXxJnKraWFlrdSd1OcDezLvf9HGFh5fkOemw2D+zadsU93T1U2vrT3MdPThqfu13
UJVMX0t2ZceJFjVchDv7wxhPh0yTMFmcAYrEjXaZx0OBJY+CJWKbwXVMsAGvZhcjY0+ztyBJrz/u
ncPpFdz/5kf3WolYHtxUzzJPSrdj5Rzsfe0ipHosPOewKGQ6hwIw46MSgsZchI62KQRrHRtViCh0
S7Uwn1D0KL/3x/Z6EcLIr5BOU7UdVuB7/dhfFqR0zgVtT1Qqzi+EtTakiMUdazVO8J2m0r3w5rVT
coNxyB3GH+58yI6Bu3U6rLCMZBGamyEMR6HJhzMbHJYeZP1t/IBFxpN0uY1lWlnWryfHmwkMIqVJ
LA3KTx08pNP3zDrlycbFaOXoFxG5tgov1dQJxnaljrtYq74Y/AumhZeIEF20Bs5I7ZZc5Moh/Zrw
v/kM31eDRd6INCP5Yiu/pso7P9lrwyOkFY0qFRTUE+Y60ncSXvQx/vK+tSXxu/Z4IahgyqkEOEtj
zzpOnu7oO3/Gbh0nnPO/fq0Q8frnb4YF+2nTiA0Q14tOBfCeGUvmq6UOEeznn6m+DQxd+xAh0ZDV
AiCLUvIi/HFeFWmw0CWVcScIlnSaWi/1FA33rY1ouXJveL2zvvkwPOhmnDplClHTFz9uOeKxvcX1
/s8UjmQRsWtjQoTfD6dLuKB89PAb+2QrSVlZqyJeN/aHQcKACyxW8zDjVwj0eys0rT1ayB3aRuqk
zl6acOp+SRpw/nmugfo8tggD5ZeR67iIY2wsrmWRvhP7RZiuhHORjTM7i5cLqHbMSFHyF+vwCpE4
OvdbosUrREhZxOtWI2TLNKBTKiUTBpbNSzXD3sPHIrCm5pTCpsXpByeUWNWOimm1VEHSe12aVLKA
7DvONjvfwdRet3+c//CVtS7CfCetpeiGezSO2+VOMfDbsvBw/TM3B1kE+XYlgKguZVTz2ah2xSxh
H1ptQEJWdo0spBhNVA6aUbXkMPlt3F2YlG0q7OY2xUTWRkaIAj7+Tv+XsyvbkRSHsl+ExI55BWLf
ct9erMysKoPBYAyY5evnRM081NAZGVKq1VIrWyLA9l197jmknlAGT5VzK1h4FC7EpsW1sdvzKf7q
wM3CPaRZiJ1SeMvUKz56Y2CJOXYLIA7up4wDmHy1UvlynUD7ec45//EuDlTJKsFgRrx89bODYBnI
+F6Evka68uU64fnniPnP862CgCqPjQbGMbxT3WqoC2Z/VH8tQ/nSC+DxMy+Q6c41MgqD0e3a7TY0
fPj+4F9alvPf/3lt1fm9aYxYFl2euhDa4GCKFMWpH65Bwi+ty/nv//yApUDpmQucz7bZSnVKp01o
XTn6X54drMl5rf55dNAUvaV7EOBOMoSs2d2Zlzbl6P6ZR7v9/bP1mUVzYyqzCbkwXZEBWBFX5D1U
n/mDn04vEIwIk5/9ysyIoeLoC9/FxWmQg/50A/KLNR823VWmlkunZ2bEENa2NQTC4CQyvveFa6+4
MdbLn738zIQxHgqVDorb5LQsV102bhyje+r77FGBO/pHPzFHCQoddg7PJzQrXR4N6uBC4qwwD5Rc
+YQL6zOHBjJaeJAcMChQEIcWUE35kw4WeH1nVsubHv3czoV1Va8F6MqgynIlUl8wKzKzW2k5ZpdT
nJgOE7OjgvR2+Cqq4WfncQ4EZJNw3W7CqbeKpTfd5RYEWMaziPwP3/68D/9Ybj92UOSecCVAx3qR
h93BztO1B9nNnx2XmdG6kwYXcA4ADZSnxwgqlgAX+fVrTgDP9esra/R1zYjNnRnt4IGumvfosvQx
LgRBTFbF2apZ+hEwLysoMt58/zGXdnpmu8BDVlM3EYAqim3AAdHxb2x5//2zL537menqghBkK4Kt
J1kCG2MlTKZX+pQXHj1H9glicpCIc1zL1JCt/xVMLz965f+A+HIZjkGFo6kFX5pSr/w+u/LoC/Fk
Dt9jBEw7lTmG0B0plx6Eo8M20o4baXEM6d33r3/pN2Z2Szq39vO0hYxrMcYZSPL7/EyI/SB5sLC8
K0fm6/QanN+zoNsMQ1U6A8HN+0G/qL23tH9Xj/7N+Nol1Ya+lBPUA1girzHLXNrr89//MecgxESQ
wTKYc8OSrDOhVm2O14ixLj18Zswg6m+kzHGQiMD49cOYvn6/E+cV/0/miTWamW+nFDG8FjvB6Yfj
k2VvschvoB1fNFfc0KU3n1lujbE+D/MQbN1mXjwZ3qK1riFyLr38zHBZb5e8Cxq2LoAMYKR6zjGb
U9gygfbgNVzLhdefI/jCNs8qywB8Q3fGCQKxm9yji+/X/utLDGgRz7Ll4qxfbJM+XTdgOTJC9xAU
5U1YexsgaeIsA5uv3SzOkt352D8Lze4zDoKyyl4WjrmxPRF5OlgWxVVA7YX1nHNnOuiY6bEEh6HQ
72dV3qbsoP6OjPhHADB88PmH/zERXwF/NLRnYIfGWJaH4efUaA6gQLvKlnleui/O8xx8JyHI7Lge
kFTt0jjJm2oLjrdp50LAfi0XVuzF7Qpa8vJARdStnc33G3khOM0BeTQPh8ErsG6p8+TZ71Z7N4ZX
7PPS8ZvZvS2JD5V5gM784bG2WFxO12DNX6POsRkz0wf3cTcEpsPW58g92qt+pZ/11no7Uy1jbK8Y
QPN5rXC7tEIzJwC5j6DvQ2y8W9242Trs37rg7WeLP3MCjaUz4CrgBCSQzfph8tHJvOK6LhymOSyv
NjuoORMcJrM1dr1M73KnerBbELRDPHkPVPujze0rn/G3tf/FyZ2j8yCSkpkjASilixP3dgRBocK1
wvb8zxnWHqzevZi+jBvMaNxdG2m6EIfnoD1ly8aCDAwcKCYdpcWXPMT0tWpWTRf9+n57Lh2zOT8m
xHQMUyqcYL2s38/yAmxBXhFl1KJP2rgDUeVR/KzQmIP4HO7bU5VjHsDpVqplUYpBy++/4sL5nYP4
arTFNAdUGpNzdmSDpHSAKLmTyj8/e/zMyoOc+AM3zlZuHkZuxx3gjWfYwvdPv3SMZ4buOpByUfX5
6eRZ+QsMS97LIckyNLRBkNyb7ZVFuuCr5nSXVRCWVcjPGCRkP9CAN2MMsf5whWZW7meuX+UlvgHT
DGunG/ZuG0YVma7MfF149Tliz56cTqbD+dXRZTXdMGEdv3IoLxydOWgvR4MX9/XnmNe9mMUEEadT
bl1b8gsGPEfokUlD6bQAbJXqd1Vv7ZIlumxjh4I4HwPF35+fc3T+wjPNQXlVbYBFV8KsqHc/OnrJ
XR0xTNYG4bD6/hcurdH57//kBRgnlax0sbueARBT9lmqp+Gatubf28uvXv+85/88nFgtm9Iee3u+
KtI35lOZoJ//kR/cxDiYkCG0DhgXumFmFF6Nd+d+6le/OTNoEYS9hoYc4l1RvYqpfs5V95syvhUF
ySMEwpe007vGuIZAuXR+ZyY+uVVR5GfT69ocSCoX8zHXeD8vOXB3FrtzF9QcZoYDPCxxCxbnt/UB
WLP/S6caEpWH4OH7Y3DpK2ZGrqhbBYOP04we2q711aoi9ZUr2wuPnsPxVF1lnuvbbK2HYeV6/m4M
s8X3b/01nBSiRLM0nlAIcJQUcEjHrYMFE9ODlO4ATgjvV9G2BlgBxlPvK3+pLWPryuZnLnEOzWsL
leWtiR6Ax26K8c5Hvkt/f/9JFyx+zjNpTF4oqUBTp+mDh7IFmwAxloVVrB2RXWlbX2oczfFzLiug
D9eiXG4W42LIFsEHT6Nw0S6mReonHi6lr1rjpc0///0fDzAMuigoYjioa+U6Hf2TztIr5+qC55pz
StqtL6YJrACroOQgZL6jdIwC//n7bfgaJ4GTNTNraCRQgw/gFuebMytRDSb+/2VjTbfXBnW/Rg7j
N2bm7Uhahpj1P+8D1DTjDBrxEO8687AKgLHInbl2Xq2b7z/o0kbMDDx0QgD3mgC9AMrWhLtQ6fKv
hBDr77n/wufOIXLOlGoLFXW6diXde7I42Vb+OBbFEeSvSY/oyNGZ91Xp7lKiPwuzXuZedzeO/p3t
VSkoIvBKqLudXi3Qn7rrMraQRnfbB0jGqB2eKB+tiKTTtq1z9FSHXdrxZcrqlYAGYZR6AcOsrt7l
LRgIVFUsqd3LRJI2jRtarrmb32tWgMpCWy8Q3WOR6FWfFOFwzLps7QaY+QExGJhBZN9HbQ4NeivE
vRyBanGiwcgb0aDUgP0ZiePQnfLAwGQOdRO3oTcmXVsdM8x5Rp5ZvZgGeTcs8rttxmNnpAuAE/uo
y6u3NCsOLDSgqOMO2zyUu6Zz77qaPnsjm6JUVCBOcetP5kANr7PV2pD9Toz1puWZv6yBv+/UBABq
WPOYAu5myvIkm+GRNe02H3JMyVfhyRmRhgQQYgwqucCl0aGoIVNegUcizWqF+2z1C8TO/YqS/N5i
w3Gw/IOVoyScskNdNreFrB4h8lpFZW3eOEX+2wyBe9LOeYk7jDz4uVjI2t2wTrKEGOLGrdx91fmL
Jkthei0/ubZxi8mFKsL9yK099ktAEpa27O6McXrS4C5lQwqZH1LJhPNGJo3lHT0VLBqvfx4KdQ/M
P49cQ67ySYJ9/YdNgjm4ijhFWikT0gN+CPzI2Opj2aQQ5XGvVasXnPYcVKWhIGuZHhzqQA+6dKMC
0GkGBioINl3z2Rfsd46pkoXFdaXh7c4tg+mhO1ggZUM9l4hNdZN30bi+Bt689DHnv//jsv1CeGVt
YxBE1FUciFvaggaMNrGROT/LaufAqhE37mcIGjqfebaVQb8de/KGSTNgK4Yr/vtCcPibUf3zEY5R
QR4TmJiVkhr37K/1UMamc0065dLTZzkmuPZzh5UZgOGgYu8fimDHps/v/fSloDCHV6nUM/wB3UYU
7eJ4ps7s3oFxWmdxvlFZzCN9KONrvaGvsVxQN5xFIPB0dtDRBdOiL+OzehlNdBD9pWZeVIn6fQ0z
duHwzhHOxOxDQPZhH9OwA+NGNGbTz46SHfz/wypr2tuQd8DwXQNWs6D1NghDzxlk0aYxvQYMu7Dd
cyrfqvYrUpSI0+Ao8tMt4/vhGpr+0sqcf/Kfc+oNkyUsVSJy2q9GeeP+CARohXMks0wntyAeBk6l
/8tvzCTM0zj0vSurfmlBZue/KGWeaQtJKoEQswaNlzA2DViKvjeB8959lU3MUi9fh25ICJJ6ijqa
pUas2R6g1UUxmnFQXvmRS6XDf1DGg+tMk426DUygmzPdvnNnbUGKt7s2w3dpkWYZl+HZQdGeGxth
yZNKVAv7zEnc0tvvV+nSHdt/4IptWjTcAcE03+R3fRG1mzPNLvINNyJgmAIuGkjvJD/9MC7M4Ytu
z5u25ridLNDTV5gP1B0m0HbsGlDnginMIYxO6gx9W+D5gQU5ghRpMP1ZH2jOMDpZOm15g+LWKvpE
TeC09Os46K9RWFzY6Dlm0ZeWMoMONU4ZvE9uPFVD1Mgr9xsXgvEcpxiOoY/7cdyB2RWUa/wwDgb3
yNP+RRTXpiku/cR5P/5xQW42sKz1AA6s+nZV5R9hAxUD62Mi15pYl9Zn5i1sOWUj8+H9+8K7Kavs
aGbBsvGtlyuGcKHJOkcg2qyzq8BC+z5cB6fyoQVGtVkNa/AQlbsuceLgyV3b63FXrK7GzfOrf+Gi
zFncNHIyZrUEx1LfNTq2cd2dhBJyiWMfidFcN6UwE+ZWb1wYb1Yt7upCLwvk2NEYXIMMXYrd5sy/
gPYPHPomgG350xn+gQo1zqBwtDdBJjauRxV/v7xf7x6Z4xYbbmJQEHfTa54B4j1Cjh3otuKaEzv7
9P8uJJmjFgtZt2VhoDnkrrwqOg9bZLG1Le4gXQtdiGv79fURJ3Pwol0PyhVnkpnJ1h9NQH6NiLiD
LD9d4xoB6tfei8w5Sf3SsHJbISQGY4/M2Y8nVBjf78DX8ZDMVcRZmJkS+mJs3YXmixP46GJO5tIs
vU1ZNPvMtK/8zqWdnjmCHBmaDsGztaYF2Q6tc9dCjiHMwysYuksrNHMDHvKFQrtmtgY/Mq3Xjbhm
/18bIwln+QLPOVXQbz9Hcp3IG3FbxXncL4cFi/3n6/O4FwyOzAkPh5wrmmqBCfksAtEzKG5Jku/V
k/mX8+raWb20CzOzdpuWueMZ8Fk2QWL6ywH0opV5Dc1/YRPmQEYHnH2UYdR6bQxh1BPwb14TK7i0
PHMM42i0wH70uIp3LBCrl6BSHJ0I3OrJsBAJJJiCKyHxQvuSzEGNZZYHhJpOhttzM17m62lNk89x
CZKi9VXBmkvrdPYk/wTFdmx88PwotlZJYUfDHrJFCz5GUHq7/1//ar1eHXq4sONzsCO0wkI/7OAD
A6dd+E6wtVt530zX8qoLWBdkzv//W/w+SBmaKtmaHExQfAfLaaNO065d14l/sl+M7fQ73Qaba1fB
lz5nZucaQi2l4SNgQFh9b4IVVTXF2r8aMi49fmbtA+uUAX6qbJ26Vmz7jxX9M4prpMaXHj6L61Xn
TLXooW4u7V8qpBHv37zwmmX/nU/9Itj9h9CQNxQIv4GtKxWBMTWGH1w5++ImY9H4FGSR++SryI6d
BGOOcGDlO3pxVp1F/rJaytW12ZcLwXAOjKwr7qd1baHvp5/tAUP8NgBPuLf/EWyGzPGRTi8Zrv0w
UOEEYFZ+h5rP91HwgkXOwZGuOeBCT3pI4mvrlze2+zSrrkQmL/xra19szZzPsOHEYVql4CDOmJME
3HtKRQ6WEEuDxbxaj6W88TryNvXunUU7FVHOWWwU4H/WrnoODP9UBtaey24dGmkQGyYmu3jev/tZ
eFTCNnala75JOZlgPg7vDSNPI2a7STd0v0spF8qt3/yi2gXSvW8aez+xtI2sEHLbvipeGLeeDcbt
laxxv8gLdFBKNtyfsaJbAzzNdeXdaeu5qvIxUpmxYz3ayUXtP6R1u7Hd6uA0dTz2zI/DUAJk2ELC
hGS3tWrW6HbvOrf9rErbS6AzhcmuYcM7S2Ksr1IxdxiLStO21mPqPYBse1WQ6VjbUDMCSb05jWE0
1qBrRUNvaaXHPPfHyPP6U96B1oX5XCaVKdCgL26lU98IQV6rHKqfND10bNwJw72B/NjWtccViHFP
hIZFlE1AiQ7SW3ZcAscZugMop4a1Y5ZlTPxsO5JuZ2dmH5OqflNmv23p+For/qiZ+TGZ4qbztLML
cUsem7Z+R3f8He3YfDW45gMdp305gry7GzEHZQJwGxk9an637iLHPkPuOOjrMztf68y2Yl76IZQi
u53plIveCZoo68mhcBQG6M28vM25HSSBct+swZ4gbMbfJAFZknBELFm6r/P+Dx3MODSdlSXHRUjK
GKh2HN7gvk6tEzO0HdeeWNeN+cS6YCuLhkG/ieHaunp0FFigiVF+5qVhJuYEugEhjaNV5PeiSsF2
kUJRxOb6yAiJy854lNLeat0/03paCa96GYnz256AXKyDWxoaH77wwiUGgrNF1rBN6LT3eRk80Nr9
8Op0F/oqjaypSagu73WtMfFdWocOXSTccORLYWE63MDwCZ+MHTAyz4OBISAfxLUu5i9WdmgDKSV8
sM3XK41acsAFS0bNpBkrGithrEuOk0cL+Yghpd1gl3+0yQ5N27wNGtTmud/faO1Oca38De4/oZ5p
BQi9nQX6EX03ZT4ily0/wZYO2ptRvTpud+dNIqFZftMDmDcF/c3QgYUbgFrwjoOIC9wpq6LyU8ga
aVCyZ7ciGD4Kx9oZFT/SHBRARm/ieoOIJ8y/g3C7Dbeux7fTUP7JrOCZexJKJ6x8a0borZFqyiP8
7w/qDycwmu/TTkAjr2NelHn5jpXBrdPpBVRnd2D3h0y3zA/UDh6msAL1mPC2ulNLAQaG5YCJg9Zg
p440iZWpPjJNXSdFNXz2TreW8sz8kH9aI62TidfVsuXCjdvB/6wa3A1q5cSjEHdhM72AM+RXqTLw
b3ufvPffQ789SaA6YxCq9/FARlBFChmPBX/KBHscuvTdLNAokr5cabt7c9vpyQ7rjWs5ZVQZIBkv
p9fM4G4s/RAUkwKS7X6+rsW4zIS1kF2/aowefLI1rSOwN9YRpAweQqUxGe+qVcaASBhG0ONbclNb
8mEwc7ghnDVX93swB2ztwllTkw9RP5RO4vHm0avpHzvt9oFs910PkkvXzm6pMhZA+BVx2rjreixP
vZ2teg1gk8/DEOz02EvwhI62xFiFHvjOY/bR73JMcrTZobPUO+Yy6dJj1pqVxE2kX66Hhu3HsADU
Xcg00tL5yGirI0KtKbYcUMabxpu0UpJor11wmeJS0lYvzC9eTKvP12Hr8YUo699jA8bNgTy74FFv
+XR0LOdYe9lqaPM1ySfwiBbsNS3Ugfdn5YKiuMtc9ccBHGVqrb1p+jeTkDd5nz6KDqtjKue2DPqF
NphIvGJaaMIf/Umv21CubFfeMntYQDv5ZaISbt4wFjQr9rLNBDiyoJWTo89HRb3DKyAmDMAldwq+
zBgC/BfLDqPq3lGz3/c1fzKpGXO/oNHoA6I9cPVEp7qKZIhZV1pbAdgMzAPPwQdk2fkLivJl44Bp
1JjUWpTpiqXFoQzzTZtNLyVh4COyjlPurAZGP7s6OABSsHUzJ+nL1sPvpFBezR6tVB+hhr0tnGql
UvPW41URQZvtTgq/iQPiFlGpoDypQBdp1XUbN623YGXzklY1xEN4tuZNOsYCShDV0MaYgamBf2oP
ueFth5ofIWB51JaftDz8RV0Cimsbs9WZTx5yeT6kGlpgINu5074VRkI7H2Ga3ajGyyJuOHWUEipi
jHPcmdheqHXvhxa63kBJL1KT3Xe+e8tSew2NcS+qAOxaqFIu8H33uSLOxnVRgA8gHBqhArdwAm5E
yhQZroZ7CCaM2kwCA1ERca4t/AftBy8SahAZp0cVem1Uuu4ad9X7ELEpJJ0X2V1qngUbNlZpAxXa
bt3APOTn1ad0XeoA0PTwM9fTH9mmx3pEo9cOS5A3FSzpdb/0J7qlzIgxyvdBAxsnsUEmIKiKga57
tlKrjUJRrCrTOQo9NoAqeUbkuH0eA/L+qEz/yW9g3Lgs75Ii/ZTGFItGH02+g4a7jR4XfTN8Zzf5
45+A1feuJE8CNA8gwesHDEPzePK9mxHDQlGA21yTNMMKvJoH5aoEATUO0BlFFzCPpsE9cIMCZhL+
grjGEHVVtzVslcaeOextgWvA7hxsRg1KJxmyxejUa3vkiSVqsZ5gb6Zf3iqPdMh1WviVdJu5Q5I2
HU9UaN+1gTSTlprhLkBUjDK06pKswHqoXH9WLTSNlIJQBiv5LZiZ8Tt9uhSNe/Dp0EWWS4+gfbph
lGKaId1Le9gbvfebV/IWcsublvixSSx45RJCXqIOb32dHUzuvbGGH3NKDqWQG3NUcGJ1Hfe+G1dq
wkGkvN8QsLSVxYTauASHiYmn2d1BT7CItjCrxOs8oH0cARgDpvRshdyjK4rn0NaP2k7beEJUisfM
3TfhBCEKXC1EvaTvBshL47oc3EjSap133oeo4ajL/Cb0wl0lfeRBlbkvKXtK81BE4HC+dXX50Pv2
Jw/IUwj2ppASAV4mH+Cfjm9Lv/tsMy5ixPdbOKJ3SEwcVSNpLKS/CaZgIbMJbOwTqZNWjdum7zeV
p3asKxce2C9rm75ID6zEyn3qGjDiWWawth317HsNUspq2hotvB1Xr+igcsSZcD+YdC1st4PJu2PM
pmzhNHSZVdOTLLsjZjkPqSy9RPTsj+8Wb07FPjLVHFyjR19BaCuu6XinkRCA2ciEHG9of6YMl+J5
viiplguSqaTFvV2joXZcGaxOPGL7URqSR67yrTaQegPFErXMWg4eTVRvkWg0akhNNNXKavx1UI/I
JDqxnIYRc+7pM5DVO8jcvJCWfVpt/9LS4ibV3mnqRAtWj+G1Nd0tIw5wJLTB/bCza7QfE1GdwBy1
k6ZzC3Dfgy0rNElGED6Psn0z82wjwl595P3II1AbJVQKiN913IrN0RQxGSqAMQp90tUZkGEMO9LV
sQb2YonGEY96RrccDD+KyBsouFUxRoDapSryw2ANyx6eIJqYglpO6vwuA3tl8PqRi2LrmuLe7vqj
1s19SJDza5stG5uCL9GGulye2RiobV8UYzvQYiN69BZGJwEUs2VcNc2haspXzJ+fAOY4mI1xFnDd
pyzYM2kfqGHeTcw5WbraQsmjjFohVxkNHXDVqn3JygUuWJ1YQMWGDd2t11tvQQivJei7p+wEXNH7
1GafowGkENS3fwEIl9Rt1kf5oF9ZUYwLNZg6MaqMxmXPb5iA3klvRW5uJqmHErrQJN80jbrjvrP1
PfqUjrm5ChsbEhZe8WZDNiiagLXEK6Bnixdb1qGB5I7KG+6IaQNFdJD98LXZySbSo3jWAX0YhYfi
Cd4OWevGGEpMBPnVmk3FI6h4dxzmHdUpBnlE0BZJ5rrPfZU+TOPoQJ0IlcyUN59WObaxyTvAnlE0
RlYAGBP0cEgsuANzt8Jj2TcQ2qvVg3KsWy2zd1B7HElGNt7UHbU/3AZIXp1uV5jZLzvIl0FbnkZH
AihA4rTw9qCwqFCzKD+pJyiu2xyU1SFSg0A3h4b7GKjlx8Avj0XaQL/Ram7KBiR9urGeS1ZPC8i0
bUuhdl05BJEzuR8GgbQPXO97iNYh770CRUIF0SP6hxXD0iLmoQRPRtTW4T4vSBt7ZYqaCmK9yILD
xUjdI6Q6y0j4Cp6UprFh0INbIb0eiloslMF3uXAnjCQWKumEuQpqDSBNK44S2mHaH+PJNg5i8E9B
uK1UTrEb3i2zrD+kVjoaGrhcw8x3nu2tcRqPXW391hZfV9W4KbUII5s5h6Bt1i50k2Ld0YMjx8Ro
Jyd2Oryp0VV3mQLhDHHkkqthY2QugE1muPVz/iun+rXOnBcD2irLyUYPZzLbE0m9OHOLre1Zcerb
y8GFMJKC6m8RJmERPEo+nDheLiudBdGpG9vnEDQZw6ch2IsT8kfklrvOKp6sMX8MG4BXg/DQNvYG
RCMiIg16aOn0lBuoNGqe3fnmtDJcVK9ZZtyZ2n3RGX3IB7EsKpwVI6Cv7jScrNxb0EE9KS5O44R/
mxZYPHUDkvFliqSt65rT1MgtKvKYN+JmGoIyQl9YYg3yB+1W/o1XGJDW6lqwDQ9GE9kyXxrMqRdQ
TA4TLOIbNI1vhtz7o+D2Banf1eiVQJC7n17XLzwoiy9QyDzag/k51uyd+/QXpro5Yge01NrzjMhE
jXfZ9m1i0JBEudX96ccqjUGoLMA/ViVUudDyImRNGyRgPs8VVM2sPamLY9oZoLkeg3ODhsR+TWhM
pXoYQHmIDPJWNWpvN4rtzLHoo75nEFdqQng1K9uiWDiwFrV+6dAHixj7kUD3mU4COaEa95AjWIRZ
unEcH9zH3bAqB7LIlPm77c06nqT1nKXdLauKRwP31egO6CPxDNSi7SLsUNEJJ25TNCYCoFFtd9wR
0rYxLXmTOB7aJkM76bi0/UNwzthllz4wmE5k9RzLZaMfIPtx73jtWuRDElq+lfRh+dpWKNvAOWpH
uAryE9cOXpHhYfq4hp4L+dV69qZO9aIdnN0AqErUOE0YWa258oZKo+NULZQnlzINdxApCyNc4C8n
swZzEt9JT0Pue9TAeAmUMmh8idC/d8vh2OQWB1ISyVRBDrbjsGVZITIoFLN9az5ATQH2Z9BH6fkw
4KCMHTtncUr8reMaCmKkzm8RFjugUJAFB3QzCKSB6Sj3KGs/axPxqwzFXWdbf3JffHbB8DD45tFs
uodKsVvbC6YIddzeDBv4auuBQ8gtDaxFlYN+rqftOwpjKw7PgMxabcBJCgSl9j5Cnyx4Ee4oZNLP
zdO3npbwIYVzT/jw6Zr2c+6Xq6lz4wBC9EEAHGmePdCzoFwnhsQxyQNFUevAYmMN6HUztEtZGL/6
NqhxiIiDrFPeS5NCnIue0iFwEtNVgO+W/l0uqqRoumNZhvtSe8cOeWZYabb0PNTTVIhb6VFEbL5y
Sg3Q3pDhDasbC9wScSGLX7nXrmwVPDuIjVk+/aL5Z1vTuyxARxF00De2oDlYTrM2hkTYXXUu3LLU
WY/g6qth5RHqZB63uffsDsWeWOqeW8NdWJO7AQ000k9LZ8TsCFKLU0r7XZdVT14fLpXVrUzgvql0
F12Z7trAu20787mh9mvtWqu6mLaWGlHKY0p5kcrpYKKFjQzljUzjiRO1JJCYYtm4dhhyX1osaslU
3NT2PjDyD3Q0Do5NH9AwOQRl66BwZZ+Ob75njtoSS48YdyRPtgEPP2jnsfbNRanLZ+qB5t/K2we/
Mx/tnP+REvz8ZU6WhjHdkLbcMaTIkYMSUWTWkdWQmham/QaJBvicYolZ2pNFaRbZBGWh54inJmu2
rEaNFWb10hs4PoU/a1HeBlOBUYqpWIJYDvTzvvs8qOK9KuyNn9KlNTRbqFsuaNGkkUkAcjVrlNps
CR7mIkIb8NCSclPWwe8qEC/piO6+la61kaIpxk5eALvm+c6GiJw4B9lzhcbYrdFD/s8me4SNh5qy
UyHMDyesjiFEs8Ou22S0+h+KrmvJVR2LfpGqQCAkXgnObbvbnV+oDqeJQggBAr7+LL/cmqm5Ne2A
pb1XfNE1OogEq+PADQ68p59mpNi3gK44YbEfgFOrldZoouvifljHiKnuZ5ByS+v+Vc30WuQ4bdFQ
wWyTFuOawANx8Xz07aGBroXHACgojsE87B9cEV4xyx7mFmFqwrrfDtAnCQDNwRabFfQ5X1TqgtSm
XD0sAlIDkz91akpW3X6PvfeqZbhTMnM2Hl2/QDC81FNwAMb6sdQ64b46GoYtBl0nhfUvrBp/Had4
b11/V/DlgJSGfUMMYOESYGWxzSrgH1m1M15zn8natxF3Do5rFU9GxA0yeSPMeRtrprcqrDXmwBZv
EiMjI9U+Fw3GxAwNjgElOxPSzYSpLwzdx7Ucn8Ncnd25xxgO8Thh7IKf9UPu2xfVTBECMJ0EUcX/
EE2zxDOK2lpGgFF6z2XViNiwLtEZ6eNuIC+6CHUMOH8vi+rVbbF0ZcC3sqWJR92cTPGq82ynanWf
odBN2u1QTY5Ex3xOOuUcu7bZhA1ABdxb0LolSPw8Aqh+wcgcqVoklct2qy7S0eGJXMaNzbznFahT
O9V/mFuTulGHAFjLiv8S2xGpzbg5H6g7bICuXu65JmzpEq/xB+jn2KNV2W6SzqavVsxe7nYlFrn1
LD8rlm2QcIXnyb8OmcSlMsdtjUFmFj9WhIfBlx9QiKdW5CnXLBUArjAg93tROw++4J989J8qj7xp
hWRRR6U6sKiyaROHNru+CZGf54XbGedBlLUDvkO0a/JJfNJ8iDtK9qqRW3TTbqvGfCOQ+mFy0Iuo
hv6IpXRKOzucYUv66ux6dIzeL5CqRpOWZ5W114HxUxjqAgJ9sbOh2q3t/Cel2SpC933Hfjo+oPeO
n5oSncYZSjOXyn+vNV4FgpfRDoP5zVfj3kWyGK/K5zYcLpUCIokRMVucy1gGCXXB8srsheMhCVV7
pNAjTqTGGbuya0f9OKfTKeszpKGaM9A3DeTVOeQ2TD3P8TAxt7ucqcPoju+mXT7nFiMIXVDpGAwk
CrW7czg7IZ8KoCOAOGrsFvEnV/SE/Ij6BWjHpiLqpZG40Aa1xBPBAZ6vh7EHGVESxIcRDTIiQB2q
2760DOtw1ztQtZeHwm1jwzH1jyG942VlUkmnizt4fVg97aS0KUxZWz2v015g1pNL+Y0yxwJVqxjH
BrpGJveR1sxwXTC/BSAKdMEJX4Qob2r4lQSLbJclGG1OCMgGTZGX55n1WzpAGQicTJQ4zEdoBIE3
xqQTZdIK/uQa/VYE6ttt9V9J6bZpjQO8kr6FXnXIhjke2xBKqSzxeP3n4IBstL4uPDuGcJLUun5q
UYVUqXE78rXHOFR8j/jC05HwPUfGDtZggUfXoumzYwj56rdFp3/KsdmPxuAfNdbewB9T35/PRUH2
dUkOgaTbAvOAKMYLLCk/gWiTludHlZkUnU3boPozQVOmToNSyJDJc1+LdzR4bp0QZ6jIL3U9v+om
uKkRKL10asCIvbhV/hBPWcDiCQsD7miNkYD/ZlDlJmHlvQU+F3Hn2sTPaw9vZJjiyYc/G8vaEORH
KuU5mPne5LSNAFh+6MmWKSXzfnWbF0ncQ8X6jaU46eny1szk4jqATjg0vlEtUJVa6fyRL0UfNWEt
74f6cVX9hWvzveT+J1vCUx642ItLGI1m9Or5sy0jL0SNaivEUzmZXTaMOwqGkyn+x4ricehYE4V8
4qfJLY6I5Yj6DCcAbGlFVuVJSDmwCQZsZXJgfzDcnBHM8CSth7JD3T1gajVRqOgtm1EsUQ/Zrxka
EG2FBmNjbNo2YEkZAZwv6IOgvowlGT4n9P5Gbrmi6pe1T0tJfmbXQNftn4MCyXnY6nCI6qdBzXsj
7bYKGfaBEnUZKjiv/ppaAGO2wOkZNvspJKeiHfyk6Ar8NrJg0+RIvGE533XWudBx2ON38rjCL2i8
ZU/Nchp1rzaemUVUel2brjg8l7B9JWH5ZTCo6gWzeWVTIFbPvh1/TDbeh+JiU4l8iEzol1HXUiD7
/Klx60vFh4gWcxAvxfQnaI+ZFF+gnO+JBiAdUzHDlOobIFkmfyz7+tnxhk3RNOh8d27IHoMjSuHz
pQV9ZKVIlEu/W/utqGr3fRYciZdjk/PmDU7jXSOrny6b8bwzpMsH+EZAvm3dXlPkMoZe0hEvkrgk
wOYk3gxaYLRIGlrWGi+orYK9Loe9B+Le80Z8VsV8JPBLbRwFKlYI9pXX4RY9Sd9rsCIgmlS/RCMW
umfFJtN2z7JijH2nfZTBusEqtESOmg85Xt5g5unSWFTWhivcWyytLXla6mXTt9OpWbukpeUDjrsn
oXNovnGGdKs85OFU7zyx/tlZp9razRiYqwdMxFvnfysG1yhwdMoKX2IYA/k0DKhQzz9pmD2sEm/d
kf7GOm0AWN9EgwnxcdFXUTjTA0c6flSPwO01z85FhZAHDVdXs7TiwTDE/bYWE41rmbtpG3XK3Tb1
h/F1FSxWJYp+DUaoMmyCw+QUsZ2XX0uzOW4cIMPwtDdpUOIS9LuHMZsvYYf1AU7Uf70fJHPhbpfm
Pp/eDVfqSfmqiud6CKJKzuicpMPT2Iw6CrjQsb9UT4uLVEHj4bnidPVTXxaPzeqieMJjFzUFe6LW
U+cvG4L/M92h+NiQ5UJthVM7BAAWjO1LDS6+970jXGol7FzzCcPAlfd6G8opMflQxS6Yr7nB4EQF
VlNDvB3V+LVWLZwg4BPvad+ecBKS0/005lfT6zdaLS+FP4FjRQYLIGlv54eowMimrQTUlNVlmeI8
/6RzjeAz6UcBPGBxzZ1TMfhFRHpkGBYLbk0OTYFleru24h+fzStBrHgcMIDt4wAj3kSzh0KHoApI
1sZqqZ+GtTt2ebNT7ezCNtiuOPwBHK0BQVNdFiGMaL8W/R5EbTTY6bdSy5ouVXbMBDR1bX3Er+00
9UXCADfhFwcNPQl2IAyTqS8/54bsYYbe5DWqiXC8JgVO5XT18mcg49dhwTKwOOaMOblLHBdLCECz
56WkYzQLBzCqQa2gCL2Y5ORH1jIZRr4f6mCnqzEN8g5Sm35nZlwyxt9D9PGBgu0nNQCjCMLwsRz1
JeR6Y9ziBWjpnwQ+F08zsnS8jDupbtE7xNh0rUACQLDRX5ny3zsgC4tcd8ryhHbBlyhqgmfUe6oH
+kLdaYhzMDORhy7V3iV14lfmdSmzA7DLr0kE6JgG54QucLlDBNlpVJbEgTP+SJWbpNYF2srJtO0n
w3Fn3CwprqPbbqoVHKvUDwFhCXjUY6VC/7fyluNkQOb43fs0jH8+vnVvAJ9fr+gvCcl5pWXqs+nS
+fpUCXV2SPc44zBbGGTnqJS/NAv6V8MJPNoCFUowdA+OeGpQ4Yh2+42PUoFUzmP5sNr1VPXBp5K9
2jbhUqVN6x7Acuy4q1kswsKLR0+/eUv1i2oI5Ee3BnYtZyPD/Dgx8Q5hCvot5QBuaZijRc3FrvRQ
GkFatZEiW+KgwFPbVxBwDAV8qLivgfgRYLQlZzf48fB8yDB1Q3J1c8N2lRB1Eo5tHc9Q9KDSdyWR
rZBsx9cNA2UXF6OgABthT0W4TZ36LrUHKYI1nWWRYSORn8Thx9FzHvNF5tE885tZptTL/X8aEULR
qrMj8kRSpseDhT+sYOB9Aa1FBaG7qvB+A10/eG1/KOoRZj0ndQIPJtc67js93LA+gbAaMCfYXKYu
5syaDl+138OPOald6BcfTBSv1ox72mNomacK341iSMF2Hr0u3/hLu5mo+FwKeyBje+o5UIq7vVY4
7nVul9id1h67Xg4wjSq8AIpacOt9K9yTftZuw0yjAwZjh7d8LTizTPOx4s5H9Q8Mqr2oDlC9fjYG
EyT6B5LcjOD64E4f/Y2+U/Z8AsrUTGQHNPuCujhw2SCgG+wfg8NMshb+Zz2vyNMFNQ7s+gS9CV67
6D7CIAflYAKxK1SbgBnCmQMouCL0fTLqiWYTjzU3ScGzMV4nj0faHSM5rph4vArdJQXlKRT+TgT1
0Zebh1s8ett+tAe3bjA5Lwkrs9PqGjcB/ptk1Dn7IVyspf+kiHQTvuDED/1sU4/DvSVefEg6vCtc
nQAEP8QKTU5Xn4LVPhd8/qVrcBUCjGrej0nv+FdrSpV0fv04tO6FKRZD6IyDGVgUmmq15cdQzBdG
p89ptRsGVUfe2WcU11xn3YC4ocsMcxaa0wuagYVUKQavB+a1TpyBPIv7qUhn1wXGW2hI06Y69mn/
5Mz1IffI5p5ymBN50m31xIm4ctD68Ed3KpYS/8ks7EqL9TcARCZX7J09jpbGZPvA2jlRHNx6eSdi
iqZa4rBvwHGpHihNCQe2V4FJKFtxWP27mg0BUqGPNBxmzS2b9GfW8QMw0V1eKfB2WBlcfmRTVSaD
q509eisQxmeunQ0OJQqAKuRTguMdX6z2jl69Vkk+8VsezCjHmvHHxgo0FXqEEz66D2Qdf1ZS720N
/me5My3BwD8tyCmBGzZSfnfIS3S8LXLni66JJk89YsO+Nt1445Xecm4vIxzZUMDhVzIEibs417rP
HgWGQJSsbArPMZFbdDtaWHfvOHVKSrUthbtr4UT+xxb37PV4W/iwcJ8+KQW2vw77bSfqUyYwMVrS
bWb5miMul0MAngfLd8BXiNpZBRZ85T30EK2OdEuh3/OhPFTqexSr3I2OWW84XPOkvn+lU852QQ3P
uTtjuPKgaU6qDtetwc85nWnVARbDj8T3PAgXIb2Q+MfIdRPPTCUAOB6hdvwzIAAWAbmODL0gZtb/
yOrpbNsFB17zmTmIK/MrsYd8Evuco2KQex6Ubo2K2yX/55vSTSfuZPHCmq+qJnznrBAFLCW2SygV
GWdpmAEcXcY63DCNDWhq8tQp6Q1Byie3lzsKZCzwUUAGTvFYtU2sCJrtwT9CePkVjh3AcWeLuclJ
vFVEvGN1ZFXNkqqdQTcKSIsciDem1Dpmx0z5x2SBgScDRyoBRnqyenAL/8FH93BZFSkh5NGj7AHA
2il0Q0yE/g16vzPA7k3rTHJXigxZgbaFXEVcKwW/Om/FR38vyxIdduas9PKELBDRuB1uU7w2LAe2
TDrHYJkhXR/X6NJaKxvrEeYk6fQ7tlpII0IXSA52tqAZonJYgFeMDJgUqc8N9Fqcy1+MGWOaB90l
4F2GoaPCG7P9Hk1wNWKnsy5a/E7HiLo+j63zUq11hasKLcLB6H/TVT+764iBKYC9t15BBucmpTxD
0BnBPOMKkMcmP3pTkMVIbfDS1Zo2Wln/qH3nFlYdUq1DoHG+AHC+XhB+FEMpuIPOLSm9IdEL8SFJ
zNKgqw94DOdE00t1P4yx604QV85b2npm74wtyOPpg8piLyF6cMD7Ua/8lS50z70DJsQw8Fv4NDtN
UqhWDrp2oZftcWdpuhlDsZGF/430xjVq+LrrayBlVQAIwhnB3iOgQGKCl+VJjxwjDk7yBZLAqy2d
vwCsZ8J191OuABhDGt7HOH7oC/wG8IDgqxvGQz+E370n/jKkBZg1qJMRPqsNZ+AoWzGmDnFveWhP
zOgHYhKN1TJ2Vr+Q0VxidmgdjLXokcWhkFX8qw34xZ8WINUyqit5MyW5nzIUhnQEhhdVT3A3T/vF
FKeqoQ9e4MkzsJl3LJ11VGEfcYcKHYyOiTv0KPV1vwsEoFGB2kdW/ABQnzCZQ18oB7V3AC1SjQMC
u44Gw1OkXQUdbpi7+BsUDt2lBkGlPuWwujGfus+Q9M/BjHYWAa1vo3bNYja0QanB4kMQUubvrppR
aqdbDuJWb1XItkMwPxC+TlFIVbKWJYimrDsRhnvVLtMrbmeazhWDRLe/Gj0CzJZD7Ibda+55qOoA
RJmb+q6mGFFvPb80ATlX2XyFsmM7emx7D7dAP8arb2B38VS4r3rIvfDQn0DT8pPUEAJ4K7qFnQXA
0rSc2lUh2kucVrMelMEdU8F6QrMWABu02+DIx6tXcH2DnLGNnBn6HuKiUhv7/ByvS4YjqtD5Pmh5
FY+NN23hJe8+p2xYtkUlzgXPn33HXnh5R91rfBgeazd1APWvv64G8ZbggS3vDswZV+BO4c2weUpk
3h8GcC9kri7l3OOqK6dr1rVT2vj9CRKcaGTydWTuL7gCugd5BuBHP5S9z7A/0GsJ7iUmPsR1Gf0t
ffEXtN2Pa7yPyXNuk4vxCisTS+rOB20f/NX5KCEi1i74cR8Q+nouRb5nE//F2RQACS8OI6s2LLP4
0JYyoUGLidGMAKKnIMefrhDwIMAxVBDdlAbSFySCauN+shbwretB36YIkMG1pqdxIge5qAU6K7VZ
Wb1b/GmvUeK6a9p6R11cn8gt3VRs3dSqPSBz5inIc7BO7CO3xU82iY8mN7ADMX6UFlkDSOHGyju8
zaYhEYcIBfwoCpYafzMDEZ/HKal8NAfiA4466BoiBRgDN+HOBfjUBt7DJCdIWepfgyRhFho4j5bU
0uBQ8+VWinBXhBkmKc0/MK7t0XzVxQZk1lwimUTUQUJY7z+HLnkGkfXPgbJY3ANdmwyycx/Y3biO
cV8EFvDmJDEw1l2MABG8lAKQVBlkz1D7QfahsjyhpvhZVhKDtTq2S4tQMw84XJdlYChz95Qt/FhK
Z4JeAUCE5PzY9F2bcOnYpJtxWNaUkzgHd3XjXu8nuWMDqF+Ng2m3KZMZ2X4bmPyrSPTZh8vCK6Pr
aSqdm5xaTFDmWpXm2i/hzq1nD2oyQiKnLcCf3WVlrXfLQXNqKf71hUZXS6GQxNT+C9bycfC7N4rv
Oaf06GGRA83fPIkgBJ1cHRSTP0bRF4t5EI9YkM6CPYIKO4ed9yRXd4ffAnwFS7Whlm6gBd6byf3G
aHLJRHMAP/WrIDdw7JIfy2r2cUY3YoOgHYJIoBEtPv2SqMx9ckPkxLgYEUuCra+5SwKb+2blSX2p
2nov76V+JWMpmQHdqbrhUWXu9E1m/lmqoeoIKhMD50iwgeD8yTHvgH926+U8d9mO1M5LMWOtaPEo
IrPrRqbu0q/LNe8HHPEWrtOZnsp2eXHKuow7jwDpHHrErKA7Lc7Kdc+deZPL4NnRHdTo3l1DDKTV
dbJb0IvHZcBPuvIMUHVMs0qnZAL+URZNRESJahnAozgu7HYNMCpV9920BsCb2joArq0w6QXwxrnK
/eJgAlLXZbdAeGc+409AQ/lqAExYfMMQjj0Wc/5Vc9x8AQmgKUQaxeIF9XZAgixDjkfiDDVGnhZK
mAI0LjEp4slzJCpVZ7uGbwMM8BkboC3L4S+BuGGunDQnwd6vQQn14hfSAyje16o/6rlskvBehBM4
5TYYwT4UEsy5zqIuzzA13QXIZipTCFrUndOHug6Ze/vV1vZ5xeCZlIAX3hWokV6ZbxVq6E0H7ezC
4F9I2RqBMWMpNd6tIPKhKvwXStZzkJMXUkPl3obw5oveO+a6re/aklfBBon1RAaxFNiwO4eyiJsZ
bcwFDrxRWvDvpI3E7OJyUu2npDbDj7gEmNbDzoPRMdIQzBzbDNMgfhHvwTLd2LQ8BhraXRkWVwpR
aATfwLmFZCTWjXn20POX9KVfJZrkJ79Q4Qa+JjTzSDkquHC8lAM2HEUQlapvILeudgXecGs7oDvI
qcjd1X0sCPlZcQIM/mKutMy8DZlXAWVw/6cKg19HhqGEaA+qET/4AlH4MXcWMkgtGrCFRRBn0L1t
JMbfjoGm58UO1qBLDm6o1Nkm7LCHe/Njubg/yCpOnX5QiRmzzxnCImjj65d1NltgXAABAKdApaFs
pKfx0jWKp6VA2jiFkP+MtKkC2aoSaJ/GMA10vM7FDcvYmdHw6jjmpW1AIpSEX7252vorclKzcBPm
4WMx4oFd3UR3aksKOJlK5xS2kHf2xb4p4Mic+AHX915X9dOCYRfdHGnXrmvMaLevETU5tBpTqYgC
/FsA7sApS4xLzeBtBlTLJpTzJBhNmnkUz13h75uxOFedu+tKsPZdWz7D3vUE8SRwKW4TAa8BRDnl
d4csoViMwU2wTkRkAQXZscFGaHNEelhzHjvkBToSH4BAfxWDE0TOAipVgvmqO9RTu1+hWNZ9Bke/
V746jfkoS/fQhVCNcogYrV8fJ+vvcfzZBEL2nVhgY2j52cchCyqZI96+IacyaDa60hunz441QnCQ
DOFAn1JePai9MOa919BY+4Ax4sE61ZY2wkkt+pqSxS02jeyg8wKjFYd8/CpccZWsgvaKn8iCa6no
qy0O8N+hQPIkL1HG2tylMuTIG/QwTXYPuyEUeoMEXORguQpTA0E6QVrl3g26T27HNcL8iRuSy5cG
7qFgqj+ggdiFZfjotRkQsB6LCxrkIPEEodcs277FljKsewgGHkVYf9MZBwHl9i3vSjSzFRQzJowy
AZIeM4ag70q3Cr88Ewu3fJpM/ge7U7JmwxH/Koxost21eOuZB0yb17d+rCbAA/aZ+7OKm6m0qXbD
z45+songBRRuLPlwnRmM3aCttIfkNGc6rYiKw3mDoS3AeynzTeAOO2uKrXKD95zUkKHI9ylfGvBh
88ZrB0SD4o3xwH1Eadptls4rsfxQS1SD8zB7pnUW44E5+KEL9h+OMzSix0NjsSFQ6Dh9+w4VwM4t
1nETLMPJN/1ZAqmPHAOBz2hOLswOo1I3R6ABpBMQ8CMaAucHmpmg+KGKPBFct1DA7SFHv0FO+AWM
FUP5gsEVFMlxEcVTGcA+7YrEaZAi5kGNlEFvr9vRglmydTRD4CxbaDB5CRcdeC4HmRoxoYEXFbrn
0L7a46TGEkw+1BKIBwbZXYc7Cxwb4tdt28LEDFB2oc4UVxWPsX6VaUtMnSwDxIo2q9GjK2vIB7rh
oJfuC//76zxXZ62wKEK3lUh3ziJgImlY4ZtHQjcmcYSki5U/1J3YTaBiaNnjhwTtC+DsInT2/jhT
DCfiURTDBiq/QwXJalaYDg/OcsDlDS4/+Ie1NUgEFBFIOeAAqAY/dYoSziVM/aaCCci28hEruRcB
X05QTJJ4ht2KiSchEbs2GI6F7+ASlhdP+CnM4qns2U9b51DvVMsZROZ+CJzPKssfMcehrCxD7iW1
iZPn3hZlOYh7lxXWKXejYAedcOLfOIXuLbQDqI0KPwRYEWUyDcV7Ni8ANny7G1z75NXVAbA1j4os
OwDGe0c+iErXTJA9AGuolWWFgZM8jYt8yUl57J3whlUudSpygwLmplxsMOicxV/qlL8zPU2J9G6w
i331sIiM3rRTFUghvtLIEglRa4OsmcWcidJ7xn1MVa2EE0OuR258LFBQDcVhN15Yba5BNYPL9j/m
ZQLqmUNYjaXSmRFMAmwILGjwgtzRkwRs4ExQ4rfNXuc5OEtczqq5Lm5GI68ZIZEjEIV2vu0TF6IC
N1uGKKvdc6AFwFavgaJuyrCKoWoWblqsGYBUe+t9QayYBjr7WIb238qXmPTmiHbNl8oRl25q0KMU
bCdkn3cjVgBc6W9oV8YTS723nmh8vwC64XmKYL9JBom+Eoj8YVKZZ5ISZTalxc3hTcV+CQc8NS1q
WVazmRXiIIhd4zpkN2cBGLKsyICm2eAhU9XJ07otL0vfbYizglaR/wrUxJemPgHGPDR5+LZS7yHQ
Kg3NsLeIp0RLitxAVoDXxG00s+IrIMbdkhEYL1SDBqTrIKvnqccPyMkgC2PjI9LX45E6eOKyh4CX
aMcD+4oFa2zmbdcFn7MKdgqaZs813906vBpT7PR6nyKQd4WxAMyMj1VWVd576bnXEAqxrhDXpcLT
rF2zzQM1owpXJyUBLzRhYyWyeIPI6ruzHfJTeOWBAF2j0OMSrB1kG+U9KcrgulMM0tjaMmg8i7tr
d4CHBrDQmnGcISz/t2rnwfPqI2lYDDoRjijgs/BIYeNp6j1hWFBXe+gqutEM4YOQ1EcgMvaFDp4W
hUNwRR+3pJggnHKJ9Ahnaz/4J9pAUuLDmmwgHB+78bmEcQV2nyrCO9n3+bRlffOyVBAVcpTTuFjm
YzeY4tB257Lq7xjP0GNd0mfXqosrlr0zVLgk5/VujoShSXexqOD28fspyTQ71I2fBBgMBgFI3Atf
m3aa4PyEgGQskUOKWr4DzD4PQ9Y+N9YNN6qDEP3ucVrGp9b6W9cN0g7hBdSQFzZTiG9BwUKrE+zb
sMeyWIpD6wzwTtFTFTYvHOGJUdj7GyWEtzF3mWrRPcJZ9ypa8uE4/idcJRDPDB/KLl9ODngOicsH
FznfULj52yZo4bvhFK0ZbT5CWe6EcJUhnqxjHx3AYKDFXwSft5/p72mEPiIngK8mD9u97YtjjwzP
1HbkmFl9HLoWG3CFrSz/HbMqpY7cu0Xxb8kBvC7VeSFsja0Zbh20xpUUb9g4U9VWfwIcM3NXOEFk
TBv3qS6DT29ssMgvDOKO5ghFKpgLfpgb68UNJW8efkMGrzOa8+aNjHCIBGI56cxATdJtJu2nCKG7
ol51Ty0AYdOA2SX6T0vnuHD+20pIjZVFZ2SXQVybe6BSB3rxHA5FRf5uXZiIpgqqk5IjKDLozhYM
W1n5kAxp+k/4QOc62mHAwFoAxB/SP6TMOLWJfT/cC6qxAC+Pnc1S0gPLyUv5jXDWmIbQDUwM+3XD
H2uRQd82lZsCNtzYcSvMAmpoUDdBLrlXpwUsU1jsWILkcJj3ILWFQ4NRGPFH6BJhR1SZPBmNRQBX
JnAMCmNdVcJsncM3BXaF7jMfgdTCiJ+mxOyDg+uLjDBINQM88PUTsFNAR+OT0/kHOo9nTsm5bSAu
LtxrUHtpx+gBKODBYkGNC2DKsfGLi+HjaZD2E1Wh4KgghYD7Ke0pu1CCuzNT12IGSzGa9ilzyjc4
RRH33DGYTsDpjfClGY9ufMf77CUUGS7SXrs7f0jcLeIzIdETcDH1fRDzRpgY1+LFwBzdM3tmbbkz
xn2lZfdALUOML6bPQZagFYDBcqVepgLmoTkwDaZIcKY988+L7dLFIptOERTCIEIwVgGsxXmdGpjD
2hwarYq/jQXZ5NSeghbf6lSoLq7rRsNo0u1mAQA5HCE+6iccGH4GNZXaOlQfMyBpsGpOkeyLrfSo
Ew1t98F6uuFOvhES8hYr8JWptvmzPVzI5fqfs/PYbR2Ltu2/3PYjwM20ycbtKFKSZclydodwOsw5
8+vvULXqCUc2UJ0C6sBQoHZYYc6xXNl6uDnx0/MuuLSsyFo6qrEQCd1B4XcugoS5YpaLDODwrGdE
cxNLY4Z746Ycx+/CkS/kECmag+ZDGYkNuhgLN5qkaKzOvuR6mmOgWlAWmSOhxBmdINkTjVxZdfxO
fXVeGB6ncKGdZEXI3DnmMTZa1ECic20l2Qaq01MHHFZK4PAMjTfiLDfqk/cpUeHXMgxSwdg8P0de
gx/vDEGXrKxdtWMJdhaepIbASiItn8WKmE/YdM83nZwp5fASxZ061+0c24PGYk6CzaRGwCEobQa5
vs6M6qgp/dpqsjUJ81PlN7vcRvEWR/qjWjJ/lVGmi8Fivo+UTx2XEoPotmqeUE4IXTUv7innbMgI
D/SK1l7pP2BMxS9b0LBEHDPmMbbi0T5mXbQpNXoeQcxIgNQzZ05N3Oj5qKgmE6uMKfa5bxGudlsH
OYeCqJo+EvOmu+qpl+V69MRSrbVTLsfnsi0/omS8UWu1WqZdt3ewhw2Rri1FY7xUdrbEIQoWIByJ
bwNvozniAZHccP5SX6maPkWNdFOdWNrr1DXcvXilBwme46ZuV0jGSZAdNLRWh3GhjvlPN+nkcwog
jPmoo2Z0mmd0FSHGcdgVSC6sUNx5ioUvPkZZNJ3NB+rDWGQstUb/gmTtzEyNhTed94QZjK8ltHcz
435WNe9z7DxMBTrXZmmlKCpl1G0r4R8UkyElYVjepWcLXIt3UqNtxD2Ef6Uw87VRqVsrQHVhC/Gg
ZpAIzsRSEqKuz98rGp+zfOx3apjjJTHSHT79Z820aFk3ybryeMnCpqzUe6syMeIF8eUXSTe3EY4p
6rX9tMTzpm+ifIg3WSMw6ntt9xz2SJNs8MRk8RHym1F3R7p1Tkd0YRWFG47g6CaH7pQtgJprxqq1
g0NkycVUO49y1E+dXYLe7ozP1AIxR3F1VzY0BOvqpZzsp6DqVIZMOrPAap9jxg3PmgbxH2SOhJFg
oAuOtK/nWVkgK2m8GUOJ3nplxHKhF89h2VJQTHxeOdkEzEYnb6SIG+bOYxkF36aCqLfiwmb0GiJT
/YG449hk2bOmlCfw9eYyA9eh6hBVsqFmCBQBkNaMrxbToWOfIyXFeDmjS/RQxPBVxWg9FxVjpXtj
uI+U9IG/P0m8YLkZLLsQowBHm8PoSSLk/iVprW070WdDvb6RerH/x9AvBChzZfiIWmU7+ohb8+xD
caRCZUc/5f7Ahk0WU4t5EAHuAseRgZLZ2NS9RSYTopdozHct1z/jskxo6o3v5FCwGpp4I0MVeIX9
FtOenkWB/4jM9+C15h99Mj+AGj4CFnmNUSAlxKiiRfdGhk4f6dYM+/eionWiNqQgSRWtLAvHDO5V
cCfJsabxU2jRvYinD6/QbtIY866WLrRMeyVD+7AV5UbTbOwD0bNXoSOxk/eUWvXZPP5Uq4BVpkw+
RqQiE/Z9e5oIw3q8lkN5Mo16y7STo4JkuuxACskROTcQfglZfFB6qnxwUNQUpEFVyEehaAsrCldj
Yu5T3fpMuvZZN3trMer6m4KERaEOy+1c3PqYVup+eqnNdlEPeLtGBaWKqTa4TWgWTOAkgrhZMttu
hpsALY9MXT85S/4iBnwodXVv6KQbWa5tyzCh5ZRoH6GUeFwD3Vh0CVaFuEZkTt2Ang7iex+PVUZK
GxrIJxG4z8qYulCv3OHoWWooW1Crb9uyzBaN7PFoNuZBHa0Z4tGXvqqx8pJaNXnzQin8xRmC3ahl
4UpaXAy6BWStMrDJ1gcrpJoXHk1HuzMwvEQTOkRU4cpg7nNlck2sifhPd43aI9OATxKhyqAY3wyv
ZjM+dFFwZxXBMnK0TVt2n07WHaoMstqEV7iw3EQnnLBkqa6GiEZPEW2kkr8WkzglhfFda+KBys27
g2hrMKm4IRP4qBSvIpXxNPQuWOpI1r6b0L5JqZnSwCqP0i92AWACRx02ihbGMzujT2gplPH9WsG5
hSe34tpsbR5bgKKyFdyWZo2SNobIVtseSvgeUSNojnVOIQEWRjJD9BZzkHuPLM1qrtlVTEnRO4xA
OARDytoSs7QAoZpCkFjSX6FZA/mLjMEhc26aw5QYW9Usn8cAoQuyBcTf8SaeAvAw+qtWkIiKhjMy
C5+jhPwjiJpXytiv2khJTc0eVV0cMk8eOlN8FEjTxTiVy7pI140c6IEFd7pDBucj4x4Ce9tl0yNi
oD/dSPUWBUjj2x9qLm9av92cS6OAajbthB+lUceVTe0PzUHFoBmLi72AGDKTaUyvLrNvZdA+6F6y
H9TwpPrtE13wlR6q71mbrRJANsvGmz5jNXatlgzIjABhmCI8OFG2VJvmXhbKysl7QAb1t5CYzgNH
FjO9Sv8ILtTApNwhSgPvoHSn1nxMAIaYvZxrQnG9zthiGVmxkRdMXn23KG2lgoIg7Y3XpgSHNQqG
KKiW+SgBXjWghLHjNs9mm30EWg6VJMrfSr3BIhQy4MCuUkrexfSVD+qDgvOr4TO6tCXO0iHzkLbB
uNBwCauRTG6nyH5o2vgpDGw8Jn55UlqqXhGhhN+UpypBjegUX5auH2LwHzGaBZbVtJ66fIf0GKCQ
pOWGusUIYh8mT7Qxk6Cbl2UcL9Q22DhRMLBjS3871Dm9i7Z9bA3z2UqpZDF/d96qDnZr6ce0ceIv
4vO1VXLxaWX/4IQ14xhq9YVIV2eJJXP+bI4hhtx8QDZR+azuNkCZ7NWUVyQ+45mVhQRv0bby5DLI
DQTlgYKI37xrg/QjqZDIUEs8KYw0QmqEvMpnZrQuyoZi6xDN0yottzqazS2IH9BLEVG0Qqq6jKtu
3VJjyUWJGjNAmjvRzu7L9gGp6U4qCMWa1HtSA5zDcJ7MwUYqQwk39uJkQTQfrPoUbZg1FRLZCrar
ekC4PwyrkSo+Ag99g0blvsc4FvbgO6Ipu7F07VHtERS1dv3VVbh4huIgzP5FZM2jgcNLVnJOr/OQ
m+qrbEc3sNR14gtMH+JFgVCnJfnBEsM+ygw8T8lnP8XBTdrHPotdeWq1Fjdvj9duupdK4SZJq/HE
ELriRfluDLlMouZhoIFWRP62lSSUVvrqOYg5yyB9ixHfM4bNfqlTbZtx0pEH8BMb6bMRovKzfc5c
W+iP4ajeREZDlRK45Y4VGK4r3SN8hv/ZFenN4MhqaSNlBb6wGNVgX2SAF2xJrijC8gbP2jrKkWT2
jnxU7eHYK86z7K03uy/DVR92G4sWlREX68KMXmj7cUukxWnK86Nux1/S59edKoykTnbTag5lB2wA
TVSAcsmI4gMB9CcpelQt6dpKkwc5THiGDX02JuOmGcVH0/u3Ot0iFENGwwZkO2hUmrvKO6GJcMFd
uJ2BjazPdimmiJlqMT4uNqgjJAxGkVPx2enqxnbGRdqLp6lq9pZFFG+k6YSGwPmynfR2zLHhqQwR
mILo3jGTozac1UMO8agmvrNOuGLK+rPK66A2yWn4RxFNxR4NMnKLB1xS/DWZFZnGi5OMb+O5Sain
j7oShXOplOuQJnkqMIaDGcWJ4xHltCr6d4OWvnZ+36pm1wdIj1i7SmtvyZ+XPK5VNvkASBQMT4w+
Qcshi8OAtWrm0Q+Yx1RR4kA/gid6JKB76nX1Q1XOmVvHnPckip7iFHFDN3IkR/e4wQ+MeDP3NUNq
yOfI4ikhDVSGrb1hZN+2mb6XBgAFTRcbxuucCMztpT3mh7JHI69Y48Ix8Yx3jfjAeXkIG4Lwrihh
+GADmSsRffmqvx1A7lJlQFGbmIhES/tjoNXXwyQkeY8GCnf2m2dkm5zcvVDCgzk4zFWxV0mhfjhN
eKeeVcS9vSimc2NaClRipXafymQ5GfZuQsmtcGpMmbqnCuZqxvDeg0RQx+imC5w3K7ZRtnR3ecJM
KKPMm0WLjsgwoA7U58YtLQS8I6Gr4JChg3wYNR/hl1mfYsrJWIT9m7LxH9Op1m7T+Ky9HNRqH07l
rRJl1cqh4cfQruYwCuuOSJv7kJM2i+mqJapGsuVhaBi9V4yJ+abTym4mCBQey0IeBj+liVy0tynu
Pk6N6akJQrkQBvrYuJB/EmYn6Mrw5TByJk3lA6BxDryuv7E5+2uQ6UyboZ5qA7rsUG96OcgEhoIl
BERlj7Idnf26KoqF14RLO4XQMSJnMTj7pkiDcnW+bzxt4Wum65jKphHY5qmE3CSxcSPNV7z7QE1g
tI9RtK61bKH59ZvpT8zRSVx/DG/HVO4pB66C9Estsm1ZD0d2w30VdCuRR3cObeZU97fC8jddj6dv
Il0im9BvsCbdDrQiFgqQwVVcpg9GnzzoVLjsUHmPNYcGm2UcJ388WQ3W5Daxo30devjL42XRIakr
Pf3UJBPktE4pGImGENNu2rs05pfrdIropujv7JyimyGr4r5KjGg19kBskmrXG+k6xwnOcTHuFLQs
s64mCPC6eWXhSYKzbKN7MzS0ara2bUbDW04q2qh2mOa+jtsDV+gpUJNT5zmn3JTzBJpaVuXfKp2H
WRWpz30XwkwEH1jK4q7C7dzBS+QIDI4JKe4srsNHVeHkJPk5yzbdwAj2Hfh1ulDazVjxaSbcmGri
reqh3PsdnunBBtCWDLeOyd6h8jlD8LpunX6fp/080G02J+ecpilfViXQkvqcTkyALuI7gEG7rMEF
TD6Wpxgz6XTUKOBKJXI1n1PPtI1N2si5HfhQaOTEmYjyQ4nXUVM+mRaYd0W38Zyah8FmrCGSp5OX
tq6d9Ee+yXosEAhOpQ5GM3IrqjwhZ6WgK4Nthb6GBxh/hKTQow+OHPWO0cHlWhN8WKuuV4RCVARI
yvrywE14ZwTqWpnCHBEkAyCcSVvURCzoMG5KED9OCMvQM/DOQaIsKXuWTofqKVirwn5QvGaBJR3+
AHc+Bir7rkrqYxjIHORh/8qKfByDxjX6eleX4dIrleciah9Sjpaqbp46j35lO47+EmUdBhpTPCuA
uObUcBSadLXjWiUf2rDQ5aFcDKkxO05CX6EYNvQ/B5YWPicCzLWeOJQ7tU9bl49ARI+qgm5MG13T
Tt/0rN5yJK1Jedf2ANifFdqK7r0Ou6WMrSeIN6/ZuRKoReFNX5/LsnEPdAGeHO2IWaEXtwi7vmBL
8l4jGs26HN8izdswHubFd/LvRJneShMjosm6X1hq9JGcg5omRTyhVHY1D31k10DrKRul5zYlA7BC
X+6ipLvhsT4ptJo8IfHr2AKox/lQCXHYlbe6bz5pubnCTbT1jXKVaepytKYbGoeYyqKVg5B3AukV
M9d2FohwlYbTSlT2CNAzoFBtw57TllPSPw0RZuq6XYOIPvamucubARWYXdUUOcJ9S0GhJxbGNK7t
FWRy8yqblugV7kZpbihPv/VFuqKVtz5LNcj/6KX3H6mS7IvJuq9Mlc6QBDTXJkfPEA9JZ+3HwqK6
rj7JofozWf1dIcY3lOOr3tRuirZ3A4pjnkkvtoiqrZMNLzouWOFxraFVp0xUnZTG3yNzihcDUlxP
oJJN5VFQxBwTKEfUtw8j890UPIBTq+7PNaRIVid05xunT+lvjgijGJkGekQH52WHe6D0SHDK/RDJ
PZXCfA5D8jv2w0NBfEUs8ErCxnY5xBaQUD9cOnF0Q9Gfog883KEf/ojROAqngu2gG/fY3E5SpMRw
mVtrjKaL+vsJc8m8jY0BsVl8FxfVppRoUEHJ7G1fIHO1kDtHNO35OJ/mlN1neXeLApUkY6w2HWpp
YHpyZvohri9HEbM4jr9AP4C9c8qvylaOYyfvnWZS+bXpADKkbjbZMWgNgEFx9dDqcq1DigAZtrK1
8/EihViGkgJB4wNGAKagQznBVYDeuO0SogrbmEe9A8gUT1mS+nPYA3M9MlxqeP7BNlHnKEn2Qpns
BtvmwadNOMhyjiAQsZ9PtJbIEKkyUsVlFmnZCbTrNkBupntYcmofbGhmO/4cHBMi4eHc3nv2+cIL
+ocfY2Uf6to+TRo5rNHgxNGDlZVAE8qHmxInbjEhNO28Cjaq0OF7VMkRBvn95IVEpkGAshIvRg/T
j6afdjSs8lXQlQD3RnDQYFUpELeEUflU6Q5phigQ+voMifXo/k7RS2aiYm49XJD0PoJuU8iOr5/5
7/wo75k5vjtpQPdQO4RZT1aLGlpNmDdXNJ/xRDYs62Mxmbsyp8Ge2/JZTA5jjfn1glH9ZGQPcj01
dBawQO0F3MlVXjVYWCbSKC8JTGqz2X1P73TRxemfTlqE/OeUjMXjYLc3noYupLwQGfjenfxrLJHf
1nGwkL2PrN3eCs3ZwvNFTuLs6RAeTB0C1kQbQauLm9BP5xLDyEYa3U7CCqd/RRXFMS1jCbwU87n+
kE2IkCSesymkveqcqt5+rrOAugvVoQKoSEFJ2VFqg1hKulLv97Vjcf5l+Mod5CG1DE5dqVqur6pg
oTDSZCPq7WJjgg/c9WX3x7DRW3LMQHTsz7L/YngIEUc7TfBmkHEsAAGMuzwOvZlKORiCK8pdjqBY
8ZaDCmM6DggdxhT04rn+WIZ+uyh0a5oNla7cjjL58FX5EqZ2uzAn5yNFMYiv/Naqi6UucdJQSncU
FrYNYdCrqFQzRTGAWZ8xVkdR37pQX9uwtrTArJaJDZgs8pwdRaBlnasvAKA2JoDhPJtWRYrJruvs
2RS0m76Gu2hi3x5HYgDF0zaNEmz1IVm0I4DRwDCX4KsoRknEAc1bM+Q4Y5WEfyxgp5D8+Wo7ztsh
2AqDWF3VqnXdmd8CeX2JhjygXNswvZLP4KYqarggv7OEso9T7lkJqclqjxnokDbI4U1FyDwT65TD
fGrgMp3B3GVDoyQrGnCe1aamfh5UQEY0eyEi74a1ugmbOKXNTWnLUBUuEyqE1qi+qZgt57Y2BjPF
r0NGJgU7plqxrFJCtiG6MYooQ0MYLPWcAntb2eBzrad0zNaldJiTVn+3o7IawuYuT7sH0ehbPE9P
gM3eI0EWFyPdimOTcwQMPeopdmxp33ot4wDLqkL/rR8YODlPcqOdl/b4WCFbqL2z+Ks7ePpAkOCf
HdQgL5Im3fRd4RbY99GG0CHz69fATu8TcCFpou8sjGWzQi0Wijru4C3cF23BTNTYuJNBwszKaRPG
2gOipzNaSn44pfIW+MTIQ4ast264yTJtrffDsvAx5SBD3GuFTtoavhcMlaJO2B37VEC2SAw3KuNj
I+jUi1J7G6LyzgHtS221npOOuVGlU/+lARw64XNVJScUJJt6gCJJ0TSbCm4lRQeYkA+nXIsebEMs
29pqqFk3t0pjnhwdM7SNqVKrupRuVvDIkNNbwlVKvpX9nFM2XiBRRDo5PIhQzD0Kk46O1I859Ltm
JJQWfTL3zwIrO2/2aVs+mx2JbkZ3W+MQT+W3NjjI+Q3nYCv2qrHKjynRyZfQk3ZyZdTTBjEhRvZx
FeTWttfLRaA5c3LTpVOM+dyaYrIhbXwXNXc4MoBldPb/MAf0fGAWb2ERpLQaiz182oAcF4vz0ClE
Gs5XrnSf2WC9NIjB5rVZr2DJ/jFktq3teKn5BbNGx+GrCHrs8hiy6VveoPbaJdLYqXHwjWbppsii
o6zBABaNOcOK6WLfyZGmqiY1iGk7tunCzwReUW9O6WVBbvbEsI/bMWDsSh/JD7/sXns/WGY1CvQg
XdKpcyH7Vi2c5SSDJSHPiGoTv2W4QcjMyT+5Y+GcxjMvC0En+msy92RCiV8Nw5vv0elrJuPojWwV
4vpP0nt4yzhl0zBcFZmNgnrMZkqdHJVzUqw4Z81MnixQ/z/HeXwQeCNmfkO66GsVoYDt/5GgBNEu
am8IQTf1lNx5RMe6fdbUMsDAVL9wp80avbhJqUNmnEgayhCTGlBQRHNUTYTrSq9guijAQ2NXd9q1
0437MGBQg2/LmRpaRx+F68yaSq4zVr8ymS5q+rs+Sl/S80zZCZ/8vLbMVTF62zBWowX/QxW2Ld6D
s6Ley85yCxNiWNhmDFyVMef5oHH557dtrrgj53kB3c73qq3ptcwmjpZdpW0mz19NOlXpIbfeW8/f
xVPbrcyo3xkKkhsBv4vk/2moQNDFwB6SEZVE4KU7UXrvUekwVAH1mt8Zx6EZuNaY4pEG6mM7tK+Z
r62qEEZlJhETCSQaWHvfiRqbleIF/C6Fa9VGuBJx9ab08aLXodvTysJvZ6MoPatrrW5Zj8XLGLZw
ui3xkDfE063+J8r0bxgt97TBkcTaoqSSgbs/lvROIYq4qaWBOu4ftCjaap75XIQVhoSU4xz2x9aZ
BiQddpCsogitLe1UbW7GEKo8B0iGvp9k8eB5KuIYzcKdS+dsRtVtkwX+Q2I7G02XpzFlFyZ5fEwa
/35ohw2dlGYuU+XBl/D605gIlZZD5N9rHWbTMJjo7g2f4KgUssasnNPXRj8QFKu41t7OxunWsc7d
3X5peMVnVSIT40yclbXzXMMTGdT2DEju3QQnB4RLGlhEwZRb0KDk6mFyqtc6QXvlqepbmpIoNAOF
4kQci8JxC6+hUmKJ74rJNIt85FFERHPYvj4qw3iGyQ4uuPbMuWVXL3Smqf+aDjKxNH6iOGFxwAz3
SYkj0AoohcgyvY+RktCiQoZLOs7QsmkZ5nTYpB3iOY2KbiFAKq4c1rrV88GxBtLrDdyRPsXC5t6e
122gb8cmfEBv8RQY9Q0lEfJrazxS0bklEPBxxZa3dUvNwA/N9ziC7Fh1UL899aaunU+D4h6DuWCY
qJgRE5+6P+L+gZ1XwWZkMGDQcbnmlvEe+SU1sxDvuzKiR54CADSOg5yXSmsowNPVzl6XMoE3Zj07
XQOsxFJfOPUXTlZ/pvVoLdWCKnREJwFoyQk0YzFrBMkWKtgzVDL4AuiLBEhB+lAp/U0zGPZnZ1qv
gUW/3xowxlSVAlpPEGpORKnlS6b6t8SL9Ph74y5OCJB7L7pPa6AYSE1ebG0YV9If3TNyJvL619FC
qEn3gUEfkHq7cgWs+alvy8esNHc9zHxNHd5rdUKDQeyGYPCzMfk0hWLcpGmKf6w+NV340Rlod6Br
NoCCSKYSrd2bNeX+IIi3iUgJmppgW3Vn9RMeAy5oknaVwlZ0HMf4s8Lt/fPwl2sza87zej7fT2Hm
1//7P+L/2SVT0Xokp67F3jD/YPCf1Vzq3vT08+tfmfsjL0YkeSJFfV1EEa6C8WbwUQg69l08Dsv/
9vIXI5FGKyQC0IPIbdsR0Ymga1wyI10sfn75a6NxLkYiIeSPHGThoTsyvg3CW7dmSFr+y6O/9mgu
RiI1QT4ZwMMC17PEwTKafY4PLrLD9X/77BfjzkB0JHR1m8AV3XxIvhMupZ9f+Mrntpz/f8kUcrDD
0mkDyrXRvqjEplA6V7OLXyYX/n3opG2d//1fKzJjTEZN7zNwTRpnQ0KXVLyD1J/BGpnBcgiDX8Ye
/TOK+S+TiayLCcdozdpaeswrtHt6+lM0bCG1Eb/0QOBDT+4HrfnkQH6n5sV1OmW7IP9tLtKVWdS2
dTEFLaspL9bIapmsNyymRbIAQ3Mu0Zzwt6MyW3J8zZVj1PzyXa+sY+v8U/7rmUZNpLb6+V7tOggZ
ffdUAqL4eTVcm05nXezwTMKpG7ISV/dSrMJdvLQ29Ys1M1bV2l9M/232lXWxz01pN2LsDTYiaIE6
fU1/2yXiygFoXWxx3H1RC3/Odxt6sTB55r4L1nDRge6dAQ6eDU/4Cle1+/PTujJx0rrY8xTT+0qE
rU8GE3PRBwh5GkKfc6X4XqF29fO7XNuhF1sfEUUXC5D+LjmTlr/hdsna32YEnl/jL7vGvNj9jtJY
Y8s+cbsV4ew6XdercmO5yuK3YW5XHpF5sf+rnpaYXtaMxxnfQAiAsSkWSQ8dM7LXTfbbeHNxZUuY
F7s/NweLkV2oKnUbJadT69AbmDM0Ntr7aCgMHjO3kI/XMKncSFJH6HrwzzkKgvhc36Nrtf75t7r2
dS9OAtGprUKFJ3JNVXzQPtrGJcDlKAqP3JSUGsx+Wvz8TldWhXlxCPQ60h2UkpHr+Y2bEqYaiBec
rF3+t5e/OAcYnlaqCa50V9XHtcr0S6UOsfwZv6zpa7/XxQngUbGMaiai48Su5wGw5778j698cQKg
ojW0FHezG076DfWmEyyM//jIL7Z76UmLBJmNqAc7VQnXIVKAUVF+OXqvPZKLbW4zD7ACH+27PZT3
86S69JegTZwf6l82uXGxycsqdQhOGNLpKG9ZlWzz8o8sn9sYxbWX3w3KU+xnMJGAaUL+o2DWJb8s
oqvvfLH7R1kYGkxZ32UY06b6wh6wwGILu36mrKs17SP9+PNyvXYFGxcHgBpZlYIxPnLtN2j4wYM2
r+eMBVkw9IhOp5j782oOxuGXYO/aeWNc7HODbuxUTknAbNVuYczRCbjFR+UsjHsOmrWzodneif+2
oo2LnY6xVY80EcWumjU3TskIDwohPz+2K8eVcbHLG83xNNjQsTuU/cEaMzeiMQ300TVkedSl+G0F
XlnbxsV2twYmLfYJoCr4iPaaKu1MzM7Th1N4gdvoyVhpwJ9/2aXXYgDj4gToBFVtx7Z9RJwB9QDP
fhlqe9PqZ5Ri1/wZC1zI3ElLqj9oqVOcXyJ/i/3K9WTy0mXD3Tih1Fec3z7PlTvWuDg2xjCLC2zM
0DlDzs8Wa4WH1kmqwSYGrgWAIcGUZOv7vvV2Xfpfr3bj4jxJbTNXZK3TP8c9VNb5PqFjKMsG+Zwg
uKuhjFN/mEHxOaToC35eUP98qb+cNfrFWZMrttrFo8JA4H5Yx/W496qabhU8uxq/al/YGGrVD7+L
H3o7/xOb9gDCcdplOkOxhP1GV3Pt28HO9PxXis0HRTPmiAIk+hZ/qwlaPjr7ulFGavT6LeSCF3gJ
LpIECxDSsAJ8i/zcXgcAWVt/wHSLn0lBdxXWf9piQF+Aid4JFyAD1kUZ3/78pa+dBvrFMVfB6ZgK
wwg45sTKYDh7VCwZy0CBZpjr83zhr5iWMWSrn9/uvO//9ogvjrqp1zGea5BkEngjKUqnSaN0Zv12
Zp+3yd9e/uJoq3LfrlmtCXtVnXPnU/ZYQZxb4616C1e/xYXXvsTFoYb8ROZFMcLGgaXeILU0EiYf
/ZJ0Xnvxi2PN6Jyw6BrGk8ZMeWz6JyqqNZjCnx//tUxTvzjMnCpSJtxtDDqSzns8+cvQGz71Sbzg
r0OWw5ytG45T5LKqCfMrjN6bKPuthHHeRn/7cS7OtqwN+fER3Lp+Hjqz3Dc/JgeRgYTDhIpHzJOG
fuOQaQIga9T/1298cYIJnclt0ogSV3GNLeNFDnQPt9osXvyeJ1z7yS5Oq2kQlRxMWhQW3ZgWc4+t
16s6zn75Cued+Jfnpl0cSy0weNB3Oa4ryz7mVf6atc+Fbx4Hv3mt7BccQ7/cqFduOu3iKJC9Gtia
DXYUc9EC3eaNJb3fxi9f+Q4X+x74PPPuGQfrKtLaMjh3VUDXjYXY/LKuz+v3b8/oYuPTn9dHtY/5
6I/+7bSoZ/W3c1u/Ko/jisG6rmj+44WoXex9NDWArHKeUdJbX7UOV6nMTnV5xxCyNZ7+nW4wEQ4N
DWB395fvdl6pf/tuFycC1jKhy5Lvph/wbxOvAU88jiscGzt7+fN7XFnB2sWxEKvIfgGkUoDyD+QI
o8pZwD78+cWv7HvtYt83vWxzKPg8sqLdwsJtkD6mEM0GEzrSbUuHS0Vq/vN7XdsrF7u9pYXhVSnD
ib0C/rl3VO2jSRGtUp5r6JvaL2f0tY1yseG98/kEjdFbZ0x1mw0Dx5lj/fa4rvwW4mK75yA2dOag
cyFH2a0iYUdalO+l/kuqdi2vERe7HBJeIqbSptj72C7tbb3G4AceHtDp3J4hbgVFtf75x7gWW4iL
XY9OiWG+fUI0exjnoLpXiJiQ1RfLbmnOs7fpO7yXDz+/17WndnEATOwSy0d+CVohcxEooW3yboF5
/rbvzx/5L5vwn9ztX3XLIWNKeTHoIZGFFm/T249VOQ9W2lf6MszltvxyttU6+uW5Xdkw/zzOf71X
EDkNqSyPTd2aK90N183ynGX89vLXvsrFZhcmrF78wKGblyUzJ5PiNFgC7Vty5tO2+6kdf1tq136U
i51fdo6Amc8XqRaFNhv/mKt6bS9i6E1bJlHfVzNtESzlLz/R+Zf+2y90sfVHpbM7tce0rsbbWn0R
5Ueqg0JsfzlZru6bi01fpVCshzEFIf4EJDSZBfNwCf143tjzaUmNfOH9cg1feyf14gTwQTBrasjw
BiTDf9rbcn5ON+GajjPUegvUDr+90fl3+MsjUy+OAmDeLY0Z+j76YVppy3LtPViz6Z+vA472l9/l
ympWLw6BkLvFq8C5uyUmHAzWChKD+NM3y8+uKWiRAwl2G+YB/XwOXFnc6sU5kPZGAqqOc8DIlTcr
cCCPlh9SANPNtaokUk9WP7/RlbWtnv/9X5t0qgdDBGMIEA7cstU/6DjOZPV/nJ3HcqNs23WPiCpy
mEoIBcs5tN0TqiM5Z47+W/if+OEV4q+e9MBVDQLufO299uv1iytTo7r0ZdT/Xh36IrVpj5eWjBmA
Ad//qfn9TzcdcscsNHnbjsmPOsg7rKOoGbMExYJShRpe6d5GjI6HWQ+JDmt1vD81kYVErOwiNYx2
hor9LI67dxX8NEYocdfG0o8pNO6RLK9JbEIIoNKBR8BMPiG47HZ1Zls66BJnI08SGj1WVxZPzanZ
KU50g5D3qb6pmXrqt/AAmAOB1FrjXhgPxNngE4aKJaQwoQ7pe/SWH9UdSPOt9UO7lfaNrVMTAoK8
W7vbUmuYDT5NPhJZCjxv7wa/2bPDByzD1U3bUjedjTzw3eMI/f9UogMytosd7xa4xokF4AGK2UrH
ufwEhjUbdGSv9Kq64tsUuAWK+K3JFdj+a3Wgyx/DsGYjTZEEZudqCtWmEYG0mUo3iqGyuSTQEkXw
9U6zcHhmWLORpoaVUZA5I+zN77ByoNKx1XAmA4sU28jPsKBre93J9yQ9GmuzwuVvg0T/vx010ZGB
VnWCgAes9wl25Sm7xf25BU/U3f/r5GZYs9HGHU0PS1SKsEz53U7GGJ+B2j9mwcv1d3d53WxYs/HG
j6t2rBGB7KtO32toYcMQw77sxGFrE5UCHW/lhS01s9kQ4PuUtDx5amZo3wz1kE9GXfd4/Smky8Om
YU1f6cug3Fmuz0mh7B3c25Ie3x9wIb/JG3FjrNxh6T3N+nngsfvzdJUtEtiICVf/Wmjt3WdwzTCQ
89QbhOvogvmx8kBLzWvW9T2hKSyxq929ulf/Tg8EGOVv8Z4dM1s4lsrKR5n6+P/ONoY5/f3LazPd
PhtkgUYcJgQjmxqCA3yuNRbHHGmbn6KTyfKDISPfvP5cU7O6dMPZcGC2XiRWPSetmqafJMJSRwLV
r1/6cx9z6dqzUSAqlRpjLVvA2gHcuIe4Nw2aeOu2iNaT9/FEerW1n2QN8CFXus/CTscwZ8NA7VtN
6XVsqtJ3aucA+7khivxXtdz1W4ljVIGUiJWXt3CIZ5izwSBvJFLb2d/sLes2Z1cFdZKY7XPPpipw
3N3Ke1xoeuZsSMhLvj8JmMIeS9R3QQOxa5JwI/oesl0NjKuvPqpu/BvIit1E6VY30mMxxD+u332p
gcyGiSgDt4p3DtcejJAYzaz8/G8Xnp72S1MXRyFJRIsLN35ve/2zS5LW9SsvdaLZ0CBVVpSqQUwn
OgYH6aAfB0faYSE4XL/80huZjQQAPqqs1Vir+xojTAUWenV9cXnNbBiz7k9ocZR3XosU8xF55FQT
bG6xs9y5x+EBKRKiUw7Qh4N+135cf5YFpY5hzPq/QaaC55LRuZ+UOjgj9lCu6lO70x2wd94m+vaP
95mNBaE8pK485Qer+/rYfPcdig7gWZ3/V1HFTXj9Pgvfxpj1fqEk0xBfjHfQ+2g3oODMjD/Xr7yw
FzSMWV+PdKuORvLUD/DJn8S3aQqgs99GD8qOxN/VzfPS2mmujsz1QFdUZECHGGACU2fwKGxjdOr4
sclreav33UE5yt/JJzpef7Kldzbr4XWcQkis0/CAp8TuYELn4vu/XXnWxeM+hjcB+eggSgQbyH/r
aGWJvDTwGrMurmkm8SN9Rv3fBnOyA7Z9451FB0PCXnCu//jFe8z6ucuWMpVS1CVTCUvcxbZ7rE8Y
ZB3Pyf5tKJnLJiXIFHFW0N8lmdi31MIv7q2swRe+6lwyKfs4EsDO+AeRiPkNG6JbH4PzSjeT5aXL
z/rzgFN1itMRSBFUHqcoSBSgeOXZNuJbb2+JSDhkOuGLinqrk8QXjPG+KFyK4023q+DGk6VzBxMw
xZlEbmhXUN0NsAgjHssiJ5KbPfVf241KGDqlHQT+XhHd/jwkKtrPNPzRQEQzOuAKMUp8cQweiPJO
N2UT/2otF3s4cHVsAyBUG/NW6lAHBeqw88byLlTKfWcMdlEOBkC9vtwoArS5rqrI5S6+jVXzwyDJ
W5b6myYF1BvAJcSCPm7DKNoLgnHWzPYpigLIpPGNqKaP+EwdwZtcbhOLDfGGVFbvAnilSSCQSca7
pJDna4Uo5f2uJZ8v6h9NAft64dWPedJ89IWCGdNzCeg0eC9DiZukllVSZaKHKEO53oYKwZR1r2+I
7wMbFCfCFoY1OesGSGdsgc+l2TyoEM5kUXkR+vw2ck3KicrOzxtCSUTru2oBElMzQnqH+Nen0QZe
iyd7WyrjTihmL2jzHXECOarDGcMw2WwlPxjFCKV9WfwVtCTfyZYGf9QbU1uTIzxQ6q82qcharAWn
Kv3AHtQR/I8qbYYCHAmozXuqp2TY95C7a+UejvENhKSbLg7fisK47/T+0JLaq0TpLk9KkMTBTVxb
H5refgi1+00amh9VKxDjEKImiiMkByNEtcpqH9Nq/F5Gxm3gFQelbG84LjlXY/LqggysqZNuDLOK
dqVJ+bRJsnetNu4aFfgweaywWdMHokNhTkV/jLz4245gNWAoy2p8gp70PdKnEBbN/eWVgHdrqdzA
YZ2SDTxMq773HoVhBCkSR2mW9Lk99s2uGrspO7H5YFgKbT8THTUZX604+B1qE3gAN04QPsawtTsh
eUoK87UTiiO+GJeYyRpCaVEQmGbgQhobcwNCASpiIGCvgPyyDUkKPgu+cJ8IWDw6IuVPaV68E4B4
m47dLoSKMQI881TBkbXkSZK891DpI1IX+XczeNhotB7+EMcWE9o4+8iK+uD72cmIK8OGWNHwWK11
kKNsbVk8zYgX1v1zIbOny/ggugyyYS/dK27/mITaOcvG/crAPE3ml64/m4lHOSz80kxCDkt1sIAb
7d7d69vQEbbpQXqsNVZ7+V5NNmuj9LQWunS/aQz8slJNidvDjsIRoJAqW6N8mXymdUlttnUInSEA
+nz9wT5r/5duNJ+JLXMwBx2ZeweDDnecZRHxWNyFA+xZObnXycXeAWJ9clX/BUNlbHetbKdVdg6Y
aO2gqB4KKTTonq61EcLagyvTuhO9ITwjJfhQXR/4vD8yonlgqts6PVoodzeA4Vr+GVC71PohJLb3
1CgpdHrkRFmXCljdYb9df8aFdzmXoUHLbZPUbYNDWaQ3pt9tQx93OOTtWjnn+R+gLNfvszA/zTVp
YhHIpU4sz0FsnsrsW9b//rfrzj6R1Ii92QWsAuVW3hbtGW7J7vqVlxZ+c8WZlRKRDDA9OHi9dWyn
7RBZdQnuZ8g6yvidce3YCrojD/nWaMhs18kUcGPyNgcfu/uolFTa0jM+s3zlWy31s9nyDfOY2hql
HhwGLdlG6bMJC8s33r1ypSMvjRPzRVwILC7wkdkbsr9z29apcpzOgvlvTUCfrd88oxuSIKOp+X1x
bH2gE75Rr5W3F/aYc8m7YLqxpapucGiN+hYKtpP6Cunyhvrbow9vvdj6bnk5XL/u6XrzWPgYcwm8
6eOa9WRahysD9nB75c7NLUIOXZJL+/jh+k0WeudcAA981O0rDGWHQB9+mfhOyEd8sUpWATDp7BHH
qMLJ5/V7LT3Q9Pcvo2oMgs5MLNScbW3ZQgqjvIMarN+rTfBv7VebzRMsOHAtq5wwZCY4GUpeBLVt
vOSjqL5df4SlEy5tPjNEqSSkPsaHauc9kVf73p+jU/0T/rUTPLSnxuY0+hgzGykre7Wl/bo2G380
DMo9oefoQ15r292zXr4tb/Jd+AQqYrXsvdQMZh3f6GS8xxW7aL82j34FB7aSv5VjdoK2aVty/ke3
uufrr3BhDNBmY0A0SiiGcjU8pFp9I+Q+mCfvnnFvZVBduvxsDJCh/JWYt/hA+S+xA/H0rYsfr//y
hRqaMRfEG16dDz1WWKKO0Z4QQfdQEASpRPqDS06DF5qPhgagPOsorf7xtXZn9d5+GC2bsObfluyv
7IUX+pE6fcQv/Sgo2Na0mkuthQAsK7dJ7d6M3tEFUn/9QZemUuO/N2h8MQcZypQXSC9g44dYXOmf
izPebAjwojJ1MyVAKJD6oWNY3nMRSwS5ioHp+K1fbuuRCD3drHbET+9VMfzOjHRWJRKhKiE8qnjw
8q7wt50hrjTH6ZkurMDmKmvXDwvJlaiDx+XEfpDrs8Z+a5OG5sfYW+/a6L9cf6kLDXOuq65Eqc+N
cSCyKPW2PcDWwn+No5//dPG5fFpJBC8zSmY+pqFtqx0j6Y0y9dpXUxYaxFyozLZHVRvqoFjJ0sLW
hhpOndeS10Pw7KZQQltvldM4BndtOFR8IeUmLoznrB1JTyr3wFeOquJZ27wshinyl/+t6kSIjU5i
kKg8QNcdYf/GKtBa35Rgkbq/Sc3TNkPeAHLFaxtK5o+4k62NhwQbeXbsmKryXbTcAS97cQjAXFSh
8kYN6jFN83ibB5bTasaPOise8o5QoTAEteEDUmua9DcF/mddB+2eqe+cx9wLma8SUGSQPdaEP2vB
fOxM0NeWBpkdSmW5EcX0aZSTQ+ySSJYNe1gm58yCPTSYxCEr0kcTqyBFyS702+pPnWBS9cTsV0Pq
rKuOt1VCwKWkwuxJmxE3jc/xABkdG9kM1K0g1m+BH34zve4XnQFTf96/CwSm2pJp9FvIIk89+mAw
ZkQNQ4uY0JqwUwyw6GUA6T8zVNgxrgmw0nr1PPN7UbsE7gC6bEYcDCURUPq3IDTuvQoCTB23O7kW
f0qBe8xaUSYzHM5CazyZarwzPIinhjf+TqEeNmJte77ohHGvE508PFeW8hIEyWvWcleKIPlWCwXH
MKBwRNZdKieZYxUKwS+6fwY3diMk9Y+4Ck9pVRJ0FTYkfoCPxqtUba83+qXKjzIbTfq+dtE2Upxv
HRm5FjYhR7krD9LeP8g3xke4jVZ6wFL7n/r0lxF3GHqxLRX2g6mEJUjmGGHFArCwqPzscF8urKoi
lJooF0C1phuASkH+3QeOGVn3pAh2ze+EZN2Vl7Uw0M3l56nqqrofQk/upU311h7L+2IPH/qpPY1b
joROwndhn6DMVtY2E59SwwtDqyL/963FrpYOQ8cxs3hSfE7JDtmdir1qvPFt/6ceb610b/0lqINi
4JoWZGEdo8wWFyqgPzcLfWIcO8M7eiFhpgCCp8DH8M7VPWUiez9Hib8yUS6M6Z8Soi+fr8xSVZe4
9qHK9Kckh56ZGS/SYDor32x6Uxfe4Fx+nlrKoPfGJEV6w/njMHZslb3w+FlCWbVULFXu59pzPY2k
VonYaKj74i51kn3jTPXMerV+trRwkmcLCo8cPwICKAuQnENsDZiNF3nX7L0dmYmO93v8y3nnuoZz
qXAjz8YFJbHkZCwwo5fqDqGw4x69c40XaN/ZNLdH2vjH9Q+0MC7MFeluCkNQ0VgoJVV3V1TBN6Oy
VprW0uD2eQ7/pW2Rvs6Qk6EIb51W3uQfyg1BSB5yLe1EpCUDnPDwbzJBYy5BT1uixuRSY1UmBcox
AL28UTWfCRD358YQ/FvXKMuJdwbUv4vt6+/u8yVdaNzKrFFkNXSjUMR6mSbArbKwPgPQDXF6U5gk
ZnKj9spLlnkPqmXA22KOk9uCfLmeXITsWS7qfetKB6gztpiBjXOzp2EM3wZP/eOlSJBU4ArELbV/
1I7Qg9iqVo7sFtoy6tz/jmpSGxZdPdkpJrSRk5Tb2EasZ/cD7lQgxnb/J96hblh5S5dbmD6XcUuq
WEO8RK0hhB5BPpqyC0rx9foXuDx6kVf43ydxWaswJWAIi3oZoPKpMf/Iyffr117ats6dB4Kb6nE6
0gfJgzwmjxwnbdM3aRtupuFeflq5y+VHMOTZeB/XeS1qySjsozfjfTw7lFxsa2vcStvqzEE8yuB/
+xDobf77ssS09+VR5GghFLUPqUzOerJ2er70rua2g6ISVWMMeYr2XT/1x/GgPAm3HW2J0u/N2tSo
LLyrecM1xi6m0FXQlEA32nFrvkSVdnKlvnwkypQqG0m+j64Bux6roAPKFKvIFMgsW8HZgPzmdd1h
cI0I2TrVophiTIk5Qu1zsuYUOEkCSnPJkDZFJ/anUvcG2480sKSgk0wlOnVC8xB02k9FLxMAHtW7
VGe3eh/c65lwhMO1tiicPv2FYWXeY9RINTvKlP4BPHr2h/h4TmTEMmRXVAJXgxW1HYp2OyTYxMC+
qYRj6+WwdlizdPNZl6LUVOp5bE1WhUlcAepc2ah2Y6voRclIv97qPw/nLj3i9IW/TA1aESZdKiKv
xU/wUWXRR9az5alyIgzrd5Dlz0qm2BzmHbH9PZcBWe9S5cDfe40UsHtZKL57WvpCMrpJnIf0OKg5
NbcIblJrmo5GsiX5HWR5ilX3ZyytPRpL0XZxJG6qSjEhkUJaTFIda3T9S2vEl8aPX4RO+5MEgDoI
JoSDW/XhRNPnuHpk5ui7RPyuyPCZLLSg8Pcx50rqj1zoyUIOzr6a/JygXI2r3tSSfxYS97UToZfl
1YeiigbpdsJZMttb4O+HlVd4sZHoxmzugZfai9yShZUOaDD7U/auw875+sUXxuy5JMWLBb1Jc1qg
WkDqFipHktZM6pf7sD6XpHgNxdBKYyE1gWuVGLglMCrfX5lslq4+PdCXdgWXEjo6Jc+DNd5kE11U
/NlTqbn+VhbGH91Q/nv12FSH2LA4/FeS8C6KrP1oji+62U/VLjsZBsDjw7exBqXXq3j7/ECGjZeX
tl7Ej2Yv3mum92NM8o8wjm+7yLhJ+3IvyoEDk+VZ6ONzJJcHVXNJ8CbAC8I9JVrC7G9SyaT0C88T
IH29FXWJAuJgZwqRsrIs7r2BwLrrT3j59Rlz71Ap5xxpRJhFm8pEVwAiFyp4LGVrg8vCbuBzufvl
8xQEu43xBCmKIMlNMkcn2ItH7zjNFJGz5kdcnI2m23+5jSagDFI1zT9w+CIO2+lO2V65I9I3/TEw
Ja3peZdWuJ8ynC83yjOd7U1ewd54bR3EGgd/SyTkzj1A3uBGk6BypUcubXE+//7lVgNaiZr0wuAQ
xgWppJpOhZNiWliP7rbIYGSmgvlcx6RiVW3eMEQVKwPNwnLRmBuKlDxrMY3UzLpN2m6bnJhlTTvp
OljCIHio2QbnsYLYyygOhGkXu05P3gyhxVPiQ2L3iN2RtKfr7XNpXzT3HGlN1iu+zxpm4g2Mdnnv
O8n2V2N7H7xse+27TnPdhdlJnI2tWSO4CGy4i5WTOvktMlm3ymgOrLeVx5iWXJduMJtk9aRUvD7n
Bsjyz6k43hRwaERrfNB9c5sq+UtgFOce9TzxYCse6qW2OrccJdYAH4yYQ+x06VncjmcJEEmwF76P
kBoiKjFr68zpLV16uNkY3A1e1uUVK4jQVbdJrt3A4N7qETx9czOk8u+Vd7h0m/lgrAgqUhuaZSsI
oIwT+Tgk0k2gmh9NKmCty0udCdxwYlV/H5tS2nVUbEKY8hyIGmihCqKGcxJd3e6hrqSV+u3l0zD9
sw996aVCqDS6SNbpQc8DO8+IHukKSsSP0G9R61SOqQcbc62as3Sz2YtuiFBRTNmiY2acC/WJ4bhV
ch597cYvjNtiYFAwCiSYcr4yfn9Cfi592tnAKpF7HTETBYdeZI2kCm5EDcAgj7Ao36wwELe9nz0P
ffWQRKQEK/5jA7hVroR6Q8bcz7rQn/Qo/RDH+mbIrGMjlc+ahdDJTaCY9H1vV0p6GyTqnUkoRJYE
pMWPeQlyNfa2jVzhkTFEVud1s5fj9iWt8YJm1GM3nqG9lpV+mxjWXpCpJTVEIJLcheo1I3BB6Ylf
Uy0yDNT0lSBXOzBKQlZMY6UCvTgqzfZwaqUbTZtTUu2d9qzrm/rZ27UbZa+dvO0wzQJrXWvhcFCc
beFasYbAzdhxiAV1jwqh2ljJ+GjqRQNYmFG/TtVDk5RrI//lYUqfu7rSIFeNUuGgoHbbXV+wE5Bz
MhmMfjOAmqrI9XSrcR+KhEQxbl3v15fHXn3u9TIqUsKiWmdnkD7q+mvj/vXUH5oVrVx+6hv/24L1
ucvLMgU9qeoBeFxUf8SGtBOS8v36L1+69GxQTzxdEMzGAGMm5STOfJeAEl+/8uWhTp/7txIOCFqT
4KeDqhffvZyqxti9ZqZ053XpK9kl/0ZE1ec+riHshIx4QAp88l85jDAKCLac+StP8XkYcOndK3yT
L4Nj1qmuHE3SaoJKgGGJmiPuJjCasRvyTWXnb8bf8S8rJ32TPHBeuPf311/fUpOajVqjZPRykE2L
BrKDXM3kHHDcRo15bvPXf7vDbACQBVlXyXdhXctI01vtnwZWtW+mdiZoj9dvsSDt1q1Z3yeBw+yU
FvOYgDJR6n0Aq27JbrW0nuQhccLUJ21Q+ilW+o8A6leprB0RS5/VqAsfbu7wIueMtPeAcWDU3We3
bu+EQbFOUpixytXkmxQKwKbWTZEcFVJHM0t6Jwly4ECxzO80Ld8TbPFQcwS4Cat0Co8ZnhTL2MgJ
YHaxGJODoSfEIAxaSMQX7Ky4MyGGjdm+CDpY4Fn72LO5rVs/3ZI7va1GEleDoL2JrXwXUQy1KKX7
hrWFsg/nVM2oY96RsEgyUXBjGMVLpo+EBcXemfCZUnsye4TBUPMI1IuKHAe+8tCQJJgkcGv0kKQY
cj9cX35Pc22alH4ORnJKfHzAo1Rv3EwDQ6wHtoYnugdFo3naCZf4wRXgapJyTZ5vqNmKXj/JvrLX
B+83yQw/q9HfVVZcbcqI99W07cEQcZWjTD4beXtoUGpuukJViCjWbyXXe/Tj5s7qjG/ECr4ULswh
bziKlWBCjKp3cVPceIW17+HkE/r+txn9vSaI93HTfevEEYs2HsyI5JmOVlLm5jERm1fcpwQ9xX8o
Fe+JUDhp8jt5nE5CbiJ2sGOfIrfODHRhFltKuTgbLU4hK8UKOwmTG+TZChm8hIBnsXIg580Zq186
QOG23iv4u3K5gO/e5wTYqDtCAF9US3IyK7yTM/E1jJTn691gYZCd+8qg3rep6WWcXVOqHvWPQFuZ
7C5vfXVzNjgVLcm4YtOSFOEN720Q2krgP1CdXxmDFkqJujkbhCJSVFiC5ChS8uTdzAG+kyZ91Mrw
aJI8T3jTVivEvSb9MFvfaS1r13avApYAoS32ZK/apU4RQwxWqraf2tVLXXo2YulSmncG+UyHPtH2
g2m8ukD6iTMzHTMN/SPugZ2RkD5CtmoihxCRSJCuRhGKH3qBWFPehApNAn6T59Eg4UbVXpso/Ojc
BAEK8TfglD66aNjlWXgjwNdvsAFXMuLu0bK0DenVu2TUzpTUfpSlz1KVfFQCs6CkEKfhEp05qMOm
JOPAGcnGCTWacWYle8MK7sE/PMm5+ioO1UqTWpgezNnA2uuDqhNJx5cp+1fNO3fqOYBjK5OM9E9t
du6Q05CVD73boulrXUeohN+yJa7UchZ++9wKJ4WtSMjHhKXXCVljGJDr35aanDBPbP/px5vTUvTL
pJ0K4yCpaT+txzxIFeLOq9YcOUtdblrufLm01Umj4BqoN0gb2rgN5uRA3gjZ3+s/fGHDq89dteRl
ITG3kPyo+xJeVLYJDuOB+L1b43H8Wx3bff66BsX5rNZc6k7TI355FNFkGnbxMRz8okBLWfhTSB+p
s0Oc3RKtsasq14agccSMh1tx9DdVLj7lVVWj8fR/d2V5YxnsdJpgiHadYgonXWPzHAPwJS/5oe/l
lfayMHzOD+C6PheKps6QmPvyBo9TGakr7WRpffJ5GPflFfhKkzekiPswQ5I/WiD/kPrkD4r2G2uC
hph68tg0LFwC460RcIV2o7W2K1q6tTEbWy1WlUIlITKAOiIQYuuf5T58qyLvlRTNt5G+txES03VK
F9Mdib5EtT9db2QL73Pu6RMlX+28jrRbS2Q/HH7v5ZUx4xM7f6FFGbNRKdGVKhDMPjpU6I12RKGc
AtNEztgy60X3adV9KzzC5hvFZ2ss3BAu8stvvIL0yCrjXF3ot7ErP4Ev/B4nxU0vqk+aW0kbXU9v
dSmrd62g3MnY0hy10e9LldNlwwyCTVONrxxbkyrYPwZu8ttVOLEIWpYn0OoILkBmqKF7pOM6udam
REgZ59hXtpbEGrAJlRHZmO85rkrcuB/636uuYkU4YCmzmkexcp2AkJVq1F41oTymnvnCWvUckDaW
5e5HW9ffDG1U7F6tvmWxcCsp1oaAlCk2mI4RiMGvvrP+7dPNfYyxURl6E1I7DtgRmKQcWf3KXL/Q
KOY2RmOik8NdiA6lpTBfQlpp18pzn3qTC81iHvYAKNBT8xzJQTUkp7AqfzeKJW+KvOGfNjzXojyS
8B4hJoy1bAvV6j1Og2zfj+BljSE7prlyHuT62FrjYyZKRyuBP17EU/oe8VVeZxyzqvwlau03UlHH
KUiNFd7g1KFqX+8xCzPW3Ghl1oIUqVMJgHXvphR/atWDn3aOVFj/NsTNMyJMUWzqSCCagES6PSHj
J3+sneu/feHAbR4R4SdlbGUpsfNxld6MpPQJGsdgik4+oNAIxz4WOpsaz95rrGp3/ZZLr2u2LCUb
q9co3PsHT5K3RpBuy5Ekav91KL5dv8FSY52NnZEWdapUwdiGeEfZeduKa/KYheldny0x+5aM8S6J
CNTIozdW1Oc09U91Va6MkEuXnw2QvuGOKlZBXAX+aBwSy7pLZJU499VEg4U3M7fLEGkjd3nBXOkm
f5Ftb+J25Rh1oT6lz30xfuRLHOlonLPg9Ez0DodtapFNHJ/SQDgnubutjeYoD/KdGZLTaYKiqz19
ZaOz9FizVRc2X49dNkvG3qQuHbnnUVyNoln4JtrUir+sAfJewhCeAwjG76WeEnADTbijYO//1Tcg
esFAZAf3z+BtrrfdpdtNf/9yu64qxrBALHmQqSXX5NUHucTGfM1EsFD50udWGaN2NYi5GREeJXIy
KpaK7e2Mp1ra4nrfgLfC9xye3Kc1gcvS88w6O+fZ9VDIGGVEd/iW4xaoXfVBi/qVJdrSl5919UyW
6rTtuTzu7PtSGl4Izvu4/iWmxnNhWppbYkIOfzxijam4qk9JX+KQzDeDEDtEWqvGyj0Wjtl1bdbj
875EbM+S66A9tzaDsOPbhJ0g/oVOB9hwrdS68BXmHhmrSOIASjdsPvEsKE4o7rJhZc2xdOnZZkoI
hkE1AQAf9Oikqs/9cO+KP69/gaVLz7q1lAyk9lEzObgWgLdW2OQDoh3a0PXLW5c/8Dz2oeqCWK8K
dMKR9FGmt4MXb8mL41R1U2EfTNOdFv6+fqel1fzcbiu1I+GY07aw23a74il1on10Bvl1vw7JXHpZ
Uw/5MnD4DBr6oJSsokhDiEfjqAj5iWg0e+URFrrDPPWht1yxsdiSHzpTP0e96GgZbBw3k8mI7ot7
ZSjQgWr1No7r296E9sZxZL01PfFF8WVHGIKdDEaiUZuz0kqv13/U0jPPen8VBLjWCqqFCTtiGVsU
vtK009c653SZCyPA3IWUjVYaagFz2iSEUGzfcV/GfbmTtgp8E73aXH+IheXQ3IIUWIblY2oCyzg8
q96fkWDJ0XiI21VDxtQTLzzG3Ibk5n2TDqzhPlPAFDuk8WEp7brNdDjt2WS+99t+lznprdqQW3yK
19jgCx1sblBSwtwHCscJQqYON7okOQU++W4gVnXInETKbGaHG2UIVlbJCy10Ll2O/QnYmFBNyJSX
IekBbZiHVgOgScB2uzY/Lx3B/I+9pU2jcZjAjWSYn7ybiUULlmJjPZrAe/9/qLcLU9unYutLh0Zj
XAuyTIdTSnlvhK68GQVjZWRduvZssKhyNbFGhS+D//FHrOYPidavNOeljz6b8BPX1zxLpbUF5Eh3
jha8FsJf17w1o7OfP0fNmt5yodvMfSyRF1Sq23HaO+UUh6HhWGZ5FPx3cc3juzC4zF0rmlg3QaWg
56RKw0Y6PysEwcrdSuzfgulSn7tUhtBSFFEbuLzd26RekyF/cqkbBmd2jluNlWX8iP1oTUC28DRz
00rABrloZINpWvZv+1qyx9Z9MpJqRSSytP6f21U0RTfCtAPSPt5Tyz1g78CnvpGfaxBm1J7WBsuF
hjv3rDSR6KaaSqdIydKu0ze5/beF5NydYkl6F7TT76+ibyM5yqaxFme39JOnL/KlH3e1GgaSRyHV
S/+W/ZOq76/PG0tfdNaHLb3QhCDnF7d+f9DceNOoCHJXBSBLl5/14wi4oTJOu3R8jdr7BPBzbcoj
6sbcCKf0DrKinW7Hh397lmkG/vKO1CAPe4uE3kNQh8fckvdgkb9L7drM8OmZuTAFfp5xf7l+OgR+
JLb4z/NCeVR6w7MFTdqi93tK9VHYhAUI3pbRKqiV5zpN9wPJak4S6nf9WGW7XKhzfJ+tezDU/G8X
iLdiax66Mko2iiz/bDOXyPModYjbWGMmLL392b4AByJEIwO2ulYXR6rve7G41YTj9be9sCCYOxsS
yS+IambNlJbBS0CuOEWwrWe5z1FABLUqaedW8v6xY30uib+8ejkM+36QwDSGkgwIrOhKOL1r0W2f
Ro8LH3YuIUX7lyhaSHBibXc7yY4d+a9kV9tsL79OnOPKbs7ue/JRPuZb4SisLDSWBru5fDRIfFzj
EPUO+vf+MzDO2ykesAnVKe49ew2wvzBw/I8wtG/xfUzLTwG9QTsloVsForLrbWCBmaHPBaEcVZJB
o9AlJDm8iUrSrE3fTrPswyUsjSjsfcJCOnBHeAljdqv6rrvJtW6X5UKJLaF60ENxy7k2pH/Lu4ki
alHXf9hC45zz6luAxWLUUnPJBTIF9KD9VhZklQ/pSWy00VbC1Amqdnf9ZguLiLmA1BI0T9T9qZ4G
RqgGg2dm93n1UJMpf/0GSzs/cTZKS0Msy6XxSS/sdqOtbycQ6kTdrm+bw8o9lhrKbKhOh1awjJFT
yUbbiJxQ2cJGu2kPAXGGW13Zupsad+U/HiXMKfKZb8VA8KdyG+IYOQi2bpXDsPq3LFFdnJ2wthrR
j2MKL7Ex5VuOXPZITeyV9zS9jwuDxVxqWAapH4M18NmFtyQ7T3kVQJ0P6obG76R7f+UU93Kj0uYS
w3LAU2uQfU5OTbe1WEBWSSbbpMwQD2gNa8K2hfqsNlcVVr3oBkUCtLJJ7wAKdO2rEm876mpvU1xm
sY+2Xb039YM0HvnXNWh1407erCs3L89R2lx3GPne0JYT2lIpCjuzznUZ7OI1gcFCsVD7P87Oqzlu
XdnCvwhVDABIvjJMHuVg6QVlSTYDGMAIEr/+rvGTzxyP5tZ53CpvDmMD3b36W+cceUVKv88cjCou
hVhiIIq3ohJ5KH13Cu2MwJAbKD3MPmFqbrHnfCUbvSIDOpYtasB1Ufx2FUHNgco59IB0iPzGhiCo
WWkLSCV/xj/u7L3Hi/vcG6KKmtsKVcpY2zXkAEb98gaHRXTOulCmzTPV3vNSlnu3aDAW74pkyhZ0
8ITa5x4Ew3YFWGEJCjTmY8ShqRuIoko4JM7gKHWq+6kKVAvMEKyFt9xPNXARtt08DEy9kqocEtey
moQ2+mtSPFgPvngqh/Id6jOwh8fS26YL+GMIs0hiix60TZs55lBNkG5VqrlGU7iQkMAC7j/3YFW+
WB6H8GLj2uFJBYflVN3KtR4B/AjrD3eNpxBDMMHe3KcrH+S/M3b2X8NHsIebZw3laoYubbIk87a+
ze9FzHB/o+LGjk62dPo12M5X9pkXVm523lavHR/CDNPBYAX7BagRQF4MCeofIJMdg7dr8yUXWprs
vIc+Y4ZmyIMSLq9r2AXcYeZwp2WI9NddsQ+2GY/s9LMAcDzRVb3rZTREwc59rlbCxDnU1Y/kyi3+
92rKzlvuBB+CZyqYWarUSngbLZKEJeZvOz/mJOqKj++f5IUHed54hl6qwJRpJrFVccNBtMh1VqXb
x7wEVUBcrb38O4Cz8y703Jp2khVBFxpPb4IJVAL1C54ex3+D7/X/oD9f+qXThf61a2U+9CupH8iN
c58+QN27PtXlybHanj6C64vphcdzroK28WiMu2B3wIdiLVJ95ITFQ+ntfeKc4PE9Jo+sa6YGl+L1
2QfOJpBnCVkwASmau4aSN9Knq7G65mZ56fBnuxA6M+Ba4ZqJgJ2FAHUCgQjISH3VcOzS8Z3/fCRN
T1hLFY5ZH5qEr4cnhAh4GJT74mWMXThCd1e1T5dW8LNNCByaMifF9nhDAVqrnYdyLENkTaHHXr//
Xk63/L93Iuxc+BzwdKbdUuabxjoqA8XUeO0buXDq57pml+jaeAxpe1n/gBPLfsawSqpCWOitvz/1
C1N77Fw9Z4ZJEdahl5HeVDdqhX7oiv/A/im6tsO8cHP8s28PYgQ3kLBB2WAMfC3KFuiq6UqZ6tKh
T3ftr896zpFTG94jLhdfmb9f8ivVvAvv5rkBRdHMchG2xJDpkrRkQwYaUS9Pvr/jl0769Pe/Trqq
e3A1OJj9p4EwMLT2JGdXDn3pvM++WamnzM0HfLNm/FFqiKizt7Q08ffnfelVPPtgc+UzpwJ+GVxR
fYTGFep6N2SuB5E7u/ITl27N2YeKdxGa25OdAcNeqRh/U3klxb907mf1F9+loh6b07gtNtD9I5/s
uCtekIRfyQsvnPi5fpYWnWy6HkotB7DxGVDE4P77m35xh3Naav56W3ynsLLJRtO0i5fkD+xgax5K
mNg5MdyxrtVhL/7M2UeqIOLgWOhPhRd42MP7r4jnTbo++fDAw/LK473wep7P7Hclc1J4tuENCrAV
Hh5d+HLS+krafOkRnH70rxvlSTX3kw/xXx6YQ6advcWulaUu3Z1zRZidTtIXEuwe/s4CuN+4+2pt
1pBqsh0AKFcBoRfuz7kujJWSdk2LGVAHg0bArQW3rV59/x5dOvTprv11d5aGuqoHPGnjVe9Gi9Ci
hw6Uju8PfkGFwvhZ3FlarlV2srN37s0q6GJ/fTJb9BInTdIKBYv2jxtdemV3eqHWxfhZJKr9jo2j
5WIQYlVvWdzudZRCvYNCIZrWMC3d0keSRcNPJ8ySazvvi+/AWWyCWrQD9gSjQPWBfNJfbSRijBrE
1dd49//YqJ4C0j92Eud05XkUZphTuwKP+AlEaJsmQ7fjbtzXsEHQG28ScTY8f//Y/t3aY+fqsa7m
AK1qXNHJ0Kc/5utq68LQ53+baQOk/z9fObsYXeEyq9rMXG4LxtZ12t5g0H6Vz0Py/RVcCOvnYGU9
iUAC8w+hWH3Ls63d92Ft3/b68/vDX3rm52KxqR3m3BdBsaHHMUHhZz3s7ZvqYCfQVcbNFdLshcD1
Xzxlm3kBwczvZu7Xln/bOD+/P/tLxz375GvXDWxJ8JW0y/IULGpbZ/aVD/5CNDnHJcPotDdzgUA1
63qfepgG0uXDoK7pYy/VLtjZBw6SzdAbEKsxF3HyOq9goffu6LDbdGm4rJxDtkHpIhpoLK7hZC7F
lHN5mCgpLT0KRre1EzuU5R3YUHogjO5sDGSMP9I7GwougtHAOiRXSYp/QF3/+NzP9WJjUGviaMh1
CXiRJhphYLJCqR4Oi2QOhyTbDOvhOL3YGYLo+IRYimJ9cr0lcWHelZ0LyQoMQC1O2mKjm9OPjoxP
8LR4Su08nq32zfH8o2B9E4vWw3SdC8ApSZiSmGZ36NFu2W1Z2DqUp96tdjKDMXiS/iaKX5kAu/CW
nSOYHReOEMyHBEqQ4j4jcgKSX6ZR0V2DvVz4QujZpqdbrBLsWlw9C6ojafynrhqv9OQunfspYv21
3gJ+UjV6wrkTYiKR/ao7LwzKa35cF5/b6Wf/Ojym4UhLWrw39uNJb4B23wbo1zH5w2eNMRXZbvq4
vjHHfMXT8FoH64K8kZ3bP+QyGDGMjquaVjb8RsHKVBv0JMI5ASxndx0lc+nBnO0nAPlBE8ezcHnB
cwH+mYvS8PdB8eIlnIWWfvBLO3Own+5RoMwi7OQiDzScMUZugJbBtRB2eoX+8WGfa81mr/IqymZc
AXQyfgU2qn8oaRPWZQ/70XT9/dVcqDeda816JxNTAJ8mwJBatBObYivT7ChrFqk6u1OZPJW8r/zW
hbX2XHZW966n8hZpfAuTI2yGYnUqJfM5tvXH91dz4Zs515ehBh90wcTRaFlolOU8mdgPWOs8fn/0
C+/UuZxssRymOw3FzNyT23rMbupgubIcXjr02ccuWNfRtB/LTcd/Ze6b0f9bSnMuGSOpcKiyh3KD
yVcoHNDAqK70tC6d8envf8WPYlSgdhFU6msjI1d1kX2tBXvpAztHIBPTLr5zypVye33KAzRA7B9e
5N1XVWR+ir1cXRtpvJR2nGvGimlmfkX6EtuE5iaHy94MMuWAyAeq2rbbeTLuEJSuZa+X7tlZArDA
oEYWykevoX1agodK/m/FpnPlWF4MLrzHmNzApfZDwTcrmNyDEUH8/Xt/qXlxLhWTvfTysUaRrELy
0NrZuhz79YQwuLI7+aY7jDEDtS1MYEfGmt9VYF7lJMAhZNnP3FZ96NvmjlIkOwXfoF28lwFIUDXo
Np4FO7UCA/asm2MHeEoOm0WMQS9dVEFenHx/ARdC6bkUDQ232ildAjISE68Llw+V6HYVOHQSU5Rp
a16+/5kLSlB2rkXLW88I2MrLTfpzbKNTAkvQcO8PcH0SIYg8VymnF6C87Fyc5mWsq6R/2nf4fJ9a
KSiQweTFzbj8hpvnT5g7bmg5YJrDHn8u9vIIne3P1kZl37Pg2ZYL5IJiql9RGnpuiF2fpB0rmgL1
XOh1ZaoSUlnvhnTdlo/jz7x1r8HGLywBf67nr6gB6X7vm0XIjZ7fqXPEZiB0J7ioXXkCfyrC/1g0
z2nMGroxKQiFA0JgP/pF2a1Jp28Vx7pJinaN9awCvyMF8KX46NsZdGt47c1ieEVZSYS5761aJ/t0
TBez0vFjtGE/OuBTY+rXYzQN2V5zwDlEIR+8sT64rv0pxvLWtVonFGIxUQYQZlgQjEQO/qTjJXNB
VQvsuGmyg7Q8kC348gAd15r76MYX894ZCgZhvPzNRcVg/Wah8weTlRR1qGjSbbx45MUTaC3zIL87
8TzCFnwzQDGEjgvjbpZm3tMuv4fp48PSp19kKO+6woua8WeNYmI/zz/QGx5AE02PvVPeTqhbLqkL
vKs3hoU2K07k3gCIuG2G7oOx/KuWYopyu/vITj51hUQNjOCAfpkeRUUxbViy2zoIPtO8+1V0FliN
C5Ck1Uge/N65ssdy/uSB/3iQfz6xv14UVXntkNsUu59BAwQeiDuJadxSWfAU9B4DK7PCqcVAlEqb
15pT+EzwjVkMXBWHfkWB+AEvq7krMqYigD/QkBfNDmXQMK+HHxTu41FfR8ExKNyY6+xmoNaauPnK
sacXWAhkUQ3IYAgNvntI+6BfE54w8WbDadK1sSHPkzZDGmmmPkzhkklS+lT00JcTC0elRmHUzVVe
bMZKxVwsb9iVgNfmvddVH9lo17cLjw2f8pAOeRlbnEEmYVlvSwsURqVsCwiw8YtqF7bvekswTW8W
HXmq6kOWe7ugam5zDV5lJ8xutvjeyO5NlioLawcD1CO27Nx615wfmHHurVSZnbJkDd/NVId9gLHY
ttn43fBuw1+za3ikKoiPTtbsmJW9re1yV5nyGVHjlbHJTSq9POV+kwgf+QGflLNlagBfLp04XvcB
+ov8ZxC076rM061n79KKTIcuhzrdd8UYNQt9hmPjBM8R5nwFKlUJOo7uQXtlBd0W3SMOF6uaq7d5
gYSyr1buVG064evEH9XtWPhJTdRLbVe3qcXazcQdYJMUxgdTBA/fpwe7gv9GKSuwwoBbW6wdp9PH
PFVQp3bZCfnBfrt1NX26wkbeyTSKfWklI8FPvJ2+htGGBcyKs8DPHZyCLvL6NOaLBxIppBs8w7V6
g3ps/HYbOMjn+2l8bbvhmdmel0DDs8n8vI+FAXnHoGbIlffUarUaNbt1CeSfrRc82j5wM4CgokUN
ypuYaWSj4A9RRbsvjPydKYEQMZO4hK7TWeieorEJ8SgDb90TmybrnjPR+yFdYM/c9B9516/z0r/P
ES26qdzqoJtDkdewIaYfJQZH3KaEc/cEko/MmtBn+S3YJM9OnbqIRNWTr3SOWY8M4Dbpx+7oAqVh
3snY3jv9uC9oewh8cXvqRmLxfmdcJLXtHdTgPLtV96KoSSgxIJUAKL1zuuDHODk3bWqthM636DSs
srFJsglNX1CpIO7Mq4T66GowyTRYifbWsTCb78lxhBRArkar1aEy6c4ixd0gnCpUBMGpa/GgEYTv
8zwHWwXI5E7o+3miJvQribJOS9swX+yDcsTn0E76ZtDwV/fUVze3HuIleehBkHZb/sQCAVXjKMcr
9Tb7tGH77+hEz2UHxg9Y78um2Xi+grVLAK1nEBQIrNNTgdgT8ZTNcc2RuBtaWmsHb2vTXrPZvJDk
nNsAyBkMCmNjmDnFPS3pBo8XAeNKP/TSAn2W3JpM4jOWUAJbKblxU98OPSm2Dvj9IemvzWheuoKz
ffCQYYnhHoTqooMTuCHBy6haB4In70pyciGrPafAu421NA0/Ce6UCmf5hNc3TOEzMadxDtA1zIpX
32/5Luwsz4XTLE3BxvANFBTdz8LcKRLZY5UMAcKE+/z9T1y4WX/KjX+vhJ1VjFUNwc4w7SHClflh
dq+c/aXq9B+O01/Hdug8KXhjoOnYAd5cBi4ou7mTYAg17kv92fN2b4IiGRxYCinr06fO7wJ0titJ
76VE79zZwFjDou0KLxuYMahAea/2PlsNqM9iPUqjOro2cnzxh0739q/rrN2uMTC0lJslWuAY3ocD
4j+KXNW2ToY5TONrQzX/boggpfnPHyLwAfWsDMQyZumtBbOGTPlJX9Y7tnwCmQp7aJSGTX/N8utC
Qvnnev+6Los4Btg3F+lrnSY8B4V4ulYYulTO/vPO/HXsbJJFLjSaCj30w9aLWokhrh+DaFxhIVrx
vRWjmg07rrB+Fsn3r/olBeufePvXb8piaVAlCqqN6tjBynIaCgft0qZennVhr+0AbtYsWFg8NbGR
Oo9d+HDHU04wbp/C5ACQgYkvX1JyL1yAL28d9cgghI6DwX6vDKBb35/opW/yTAwg/KDxZIOuUd/e
5c5rV8d5+eP7Q194pOeTBHZnO6IA9XVTObs8+yL/o8DofHagMDVvVdti1Uh/V2xjOVcqTJdiyPnY
QNFI7B9dLEf83cqiDhhysS1ePRXJp9NUrH1FqHnpvpwWrL9eDcv0nR9o3JfSrJb6Ob021H9hYISd
K/5Ffaq0ng68NCaaJsZgKV6/2iXep3Lqnlts3fzWA7V3/FHndgmLX9XCe92LCs/edxI7Zr+7l6m1
lnS8laSKaTaiIgZ++fcvxJ9a1H9vNtj5wMBcoEmZD6bc9IN6bRsFI+2lisoJlMlUUD9M1bhqSXMD
2NTDLK216kgd5pneLZ6sY0uIl2FuioQF6sbkzm7Q1TrtC+yy8BcYxJkj7zEACDDlrirZ0Zv8L6dp
70ngHwNbPPukwN6yrj7yMQOG1bpyVRe+IOusPp8D7K8DF9pii+3V8gXLllA1afz9Lfuzfv3rlp3t
YrQDy0EFUteGP+vdFBfQ29a38+up91r/zm7gKxDXuKroqor4QtP9fEgBo7NewFB7QFujgQQOd3jb
buvd/2MJO536vy7pLORgWFNAbOTUGFXwQv/38pxB6ii384v4SK92E//9kdHzQQXiex2U6321yU3x
K1ssQKaX7n8qUtLz6YS0bNGPlZisSWvvULvBo6FqN+Td1Y7Wv/disJv6zwiRQ5QypCWoUf67hLHE
1olg5PgotgIew0/Vodmmb/4m23nbazOKlHsXEoHzmYQyQ9bGGBRIE7ozHJVNq7HnfWN1N1YzH+wF
9tmuueeluw1MjdBBd7koYwocZCnkD+FVC9LyDrMS+BTdXgGhILYtDdb2ZCdl2t85Gsp3Tm8zgyoN
mxGSlu6OG4nSAEq9mVK3pgGs2vILETYDWSExSkMvR8GxsyDqzmDlV7D9nPnr3gUUPsAeFSzXNbfI
qZbAnmD3dmOr8XGBQW2khuVxhjQPdQRYfuvsOHTTbeqoO+3UNw5XS0iQZocdhzY9cNLY7fubcR53
QdFtKlHsB+l9shkzJ66T3udmvm1TcWdLG6FGjKsA/DPbba1QZnUeIpQeqc/umMIsQTEvJNLlsrEb
GIot6fBgoY6276hZB6NZwSHoNU+bjROo937iR17TOOVNH7czSLTK6WICy6TQocVr6WV23EpHhpPD
txAfx9JrV5UeKhiklV9VlrNIFr4HmyFkaHQYflW9/94R9qYX0sa6bY/5lL03ffs4SB/lbRguajVi
/FOH7QCHU4YmdpG6SZ8jcc25ieHqzqLU7h+CnO+kX6ch8TMHRTHzwxJyWQWiOEqhg1MhpEsmhdSA
pSTuRQcFsUt32uFOlC/DR4XLinzEdtzl/mcz6B+qsfaz79/mFesjpwG4TumgipaCLqiOZ4CpOpxH
S0BWQ2m9M4hkIgJsLUosq4zawE8PMLShznzfM/k1tfQWoLD90FRvaeWo2KOwX5tznsZZme1noDkw
mLZSbVDFqvBqlLDyRy2zLHTm9m7I+meXVyZsKLvrVPFe8myv4Fg6c2NFfTvcTT4wxprOIxj91RNN
ffxbLp9yTCgeXQykPWdO+dkt8oczYbChmWhYuG2TsMY8zSXKFQTix8R2+ofOh1ktsPaPTm4/5h1f
p77zux28p7EJ9nnqPY8dSiGig8JC6PG9mVDhyIMexneZt4eZEcSlbCPxBvqwlWiccq0aTN8UrYPh
Tzqs5Vw/00LCG6IuYeiKquVkGZjOVD8lIb+xfX/LAvHRdIbBVotuOWPuMwqwN13VrflUPfeYMA0r
D86YWmJVEeMDQbM5wrzDDtihGzMMSMpFm8dNxiPj1iSmaGlEmU8xFNd1HxJv8gqNwwN4xjKBmDEa
7DQRJVn19fBmCKTZrBdvqgVtBuM3oZFspUigw7K2btrBpNHUKaQVGtckyO/C5YlLnS3YBBztFbgi
wNID34PYw1jnQGR+J7jbRZozzED18hFDvSSWSOlLPtJI530Ds5NSRXyu9TG1RZLbjIRV0D4NKl3Z
g7V2T1wQK98J4VrRQJYnfBxHj5B1QWbkva3rRbbM7vrA/6on92bx541bpz9tKTiqE+lRV+q5DZz9
0lVwleu9d2jR112KMQCb+Xfw3sEbMw9ZOKTZLVXVK8jXiWAmyVrnQQrvoSicW6i0UZcrRaxajk19
UYfetLwD2LrWSjypsX1UJ6ci2jbwwpFLD+Y02vLZAHsWBSxq54q3uWMxpDLbkeeJ9jGpq7VOTtgp
MvrHIp8l0KW1jjBBFwX9/FoaEKiDE88mHV+z0t6TssbkkeqgntcZ+5xZbq2coroNPP6x6JzFZtD7
sZxu8om9kbLDqBLguugF0D6NXM/+nXt6O2LzGJIMehgk25gxYzr0BP09G3U7DW1sDyN8hVHzFZ2+
4UNdHeDiIaKqsGIdyBueQiGxwByCDHgvOpwy6FOIIiUH8mKCMFk/8cBJ0AZ4B/T7o3HQOuXOzVKa
p87xI6PE3hshukizRxU0UZo5m8WWCALF9NHANkz7cBPFpx9ZjgazHCkWcWHuUSCgo8frBDzOguwF
UT7Jy+JrbFnS4j1Ba9BadfhmwXVdo+0X20DI9PDJ6exitcivOuujueBQHbY6tqsicjJymOr63p/o
53IylZ6sEYbYLvzp+DP3nDYk6XwoKFCmfv7ZtmWSDvSh8IIPq35pMJsnHXZTTmPExmnrLQJWaCYC
i32LCcFYI6gpm6AoV4I2Z3kysVsTCrRKTozwNd7fqKtYVGn62GFLf1tJDJRyL3GLX/Brb0OhtIrE
qD8VX+50gQ1cbR3y+RSSyiUyZLxHlT5uMCrV9zkiIGtCWdYrWJ9HEi55YWEsSBowF1R6p9DrJSqD
cU+uQhAnMUwt1pZFxtjyhhWMRR5awteBHHcLyT+Fq2MxCCucub1r4J9p7OzOd8f1FOAhE+k+eYW/
6oUTlaP/SF2+M+2J8UA6NMibnU2woMA7UIeOZxn4slOedANopnWGqbbByyPt44PGuu9Ch7FOXQaF
tkmrTTviVTABiOd0487kDgOpcYMWyOKXcafmz6ANYj+fUUa7MX4f0vmXx8Z70R8xfLkakJ/2dh12
DCuNnb4PsH8hnNxZrXtDneDOIfodJfanqoUtFWaomdIxKqeo99drki2bkVAQAJykI04e99XwTIYp
Mp7Z1Gm5dmtUHXsvOxrevQzotxm3oNg+tO99kd2XC9IcRtuVAU5w8Rz87+o1R9BCPG8T4o73k3C2
Va1wReifDVZw6rQcuB3koVOin+H5gNzUX6MtfzVjf8gcgqaECnNDD76T/VAD3v1MlfEs9bahxbqD
8MZXzko306dtkaNnocs0egF8w5fbAd0prwJdHHue9aDYJneHvamtD7fLcC9d/qhc9jOfPHDpnCyS
FNYB3li9OILACaIZPu1suPXL8iFAwV9OeR+xuQdTsMfMdkGKpBmDG6slq7bI38nMd2Am/m5KrtE+
td9Yhoc9OAFouSK0vXItFwt9whQDqadq/Nxhmgwbq6Za7momV0FJf2TwCpr65algaDN5Awmnktzn
zhQPTo6eBLT7Vr9hdV3HYswOvQXceWbDdCaoUeYn4yeR3d7K5hVwRMli8iBU07hH+1VsdDb5b2hI
SBgLNDC3R4cKYoq2uiMu7jwsy9dzUN/MWAqVJx/zZoG6rNWbXrsHBneWEC2GOwworUtQppPK6Tfg
84Oiy9C8mlzwQfncijVMTSi4rbMNUIGdPTX1VKGtJPcF/NfjqebdQTP+LsSA7l/KPtKJ7jqinVgF
FjvtN9N6UxdhkHXda6P1enDn33RIPxZD64TAC25jLa7eDUT38eyMd31B155jh1nnHbKRPxUNHG+4
XF4GUW10CeWUJjAiyPkUw7TzSHnjPU+GkP1SqfE3/qzCU/STYwVTVez3Wy+LW3gRF51+IiBnl8t8
7BcnkkO/MWbclFLBpHNI/KXeT5WX7mptZys+DCyBBDByxPI4Tuk7Zi6gC5P5KxXCWeE0EGaakxe9
PSIgznU8B9kvELD8OBCYyycWH8OcSr4ZymqO8EJuiK/RJcFW3JErLLYv0l2aqMuwky29A1LoX7Wx
QM+3VyqvkKEYJ5mWYue6JyOv4JMX/q6r+FY6PrxNuHtfE+uGF4yGQYr1DRzZA5fO6a6GDRtr+BMX
P/KUxnipj1mffraunQC4DGT1cKxd+3WoymO2jKvMQ8cWLbgi8mn3yGe5QtjfiGksQj54NClpuwPh
4GfQF0NSKdf+6Ds8cicbu8StbXSv+2O6lE/NKL4WLwPzHrvHckgT326QYjkPfcYSubjrvnR2dVP9
Eq5jcM6ASk+TiQ0gyZZnburBPPhI1/qcvze0v+mC2kW6QWcYPNduNJt6D7ZVAoenaJ7Hjd1hxbHr
aZMKA9aRKj/0FGx9t7/NyZLoOaOxvRiViL69kVUaRNxpq6gf6yeHYjqsoh9E4e5jNn1niXnecAu2
Wm6p9el+wI+TwTtRNM9TlluJOztqhWiN7sZYtzG0WE+LZU0rqZvIVMUTsfL7/DScJHx0803Zm3Cs
0nGlO4A8Z6B88VwTaqXQ6Bhxa1L9o0vzW9dLp2Sc9ZOYvHqN+HEwba3fBknv4FNQ7ut8hFvszLsw
HdTJ0aAxG2cwyG3yDJ0JH3hBxuOlgpNGkLchBHNR1SDjAhXEXunadqPJLPcDnY/S8yaAIlA2hKa/
xCIJeqCcsQ/3dQiCNxgiPTYGTcoBa6th2YDWZaKtKe5cfZfWvn8H57Pn+k8e57+XHclfLFQ4k9Yj
u75tVymBRrIlQNlx84Xt2pPuPbnqDAyI0+pRV/k6q9HBB8h1O8/yt5Tt7TJhewOvrdEPjmmGhjBX
uHPKQDMOUhMduvWSyoOkIsZd39fusIXAdI3mOhQm9l0DSl5qQZ9GBQwfGX1US7ZHJHZuuxnhn3lI
LeFr2wS4Kx60rhwI6rzYZahIBySPKhuWhoOfkQQa8iYUmXiBWcrOzaTa9aMDiU8ezCvR6I/J5Ikb
lBH4459oIRN4gCKj9EdwbqCRUKo5pK63ckj+mBH/nhhnXeGHRQMPKJceYPa8dgXdZCkgjchdXoUa
fyKo5dveytg90tfs6GBMfWdrzR9QJIytEhpN218GWJVBEUwBQq8WHlrT6MfdDO9xKAOGDlLzWdOk
aMQtCCqbhQYHxdlv8Jo2Gb4/NQIcI+cVKfxP+Nfe58O0Bevsd9A5QQJi2yovq3ujm/t8JulRDwzS
lKZBtRI5nq4C30RLP94KP4VctJU+slYawPaFfdm6orFDl02OZnZMS2cflJW/Hifursdcept5zgCl
cedHUyxHNcsEnfEHkvcnROXgbroBLBE/y7eVbSWgNntPKkAPoQjmMfE1UibfDNth4T+pMX1EKAQQ
Y1EmlZ/d5ou/l8UIX/HB9GFe1msJaHUrmq1Jh7Ux2e1My0/djS9G6+1C868S4sJFIuNPXYAgFPYl
it6cxPFLB9fmzv1yq3zL+nRPRxrLpSAo5AwFZnaWPWHzh+VZ93jRfwyeeCykB2biqfIh7SaRUOi6
rdckepq2CgINCRnGQrEJhuUHj2vYq0dKVQL5Z1uExMZKVThH6Bm6DF7CwZ0vYcGu6seqr3uMHqq3
EkJRNs6ANS9v3MtuaNNvbDZBPRq0JczwIOpP/TivED4CtqCM6pF9RQYAc3rzYbxuCitIbaCBWRG7
WyGPuZOeCI2qt9mc32A92xDuvqRu+ihmBykg/2q59NAcG354A+ZwvOroefaqpkssEW4iZmPmErTI
EUsBKjDlfeeSmwq+5fH/cXQeS3IiWxh+IiKwCWwLypv2dkN0ayS8SSCB5OnvV3cpxYykroLMc367
ePXR7LMdS/Vf7eRb187O6AaipEv3yZA+NaFrxCpovyeS5CHm9oZlnT2/Ouey+AgN+bqkm8kwP408
efboqJdMMqi7o9bNV4hpvVNW/mkSTNnY46PWBf2KIRLs0q83cvH2Rar3eEK3JhKvYBL/SAvjPebc
MKV5VX7wOdSy2N1rVxpBRcDojgdp0NPkip6CeJ81kB6jtKciag6pFugrSyJrqYaokgHbwFCQWB9I
wgad8sN0+LhpAUfQpPjeLM+iz3IwvgNlxUp0t8LQxHQFvuK9DPqDLegAxFVe3haC4k+LW0wb+JOA
yh31g0CtAvNwt7I1Nibt7BwGIm7L+Zlhl74Dsky2VOTsZG0c+6nfMYDvOzu7rYL9scuqd2OR+lwP
3jmc0p9pHa8BTohN0YHsybDCQkdz1GY25jOFKhc9NbRRrx1wgLVszRXOcJS2v8mqwEEd4tJkvnrQ
v2BKrEfWj4N0az/29JFT1XNAw3W2HMzkgXH0ZXNis4F1LE7sZG+QfXWkCus5pfmTca45TlnzHZhG
CIRh7JoyjNn7H9SS3CwEdtE6yiayJ7EiaSs/y4CKjlG7h8E0Rpw5wZWMln0xmOuTu4aPqJaaozCQ
Dgw5UpRJOmfFQXXpivXfXLY1NyECND5mtjMLrU01ZRdZVT9J236Oc/jgz07s+4hemVhKXb+I1P5a
suJNhXzE7tpk1MAkchsKvgsyUDlzx72qgEP7pX3jmz21blNtVcMtOrZ+sXNUS41cmejjsFgSCVjI
OF6WeSSmsd2Y87RGTTc8he1wnbL0xD/uY3a1uuO81GekxldYFXoTJFw1ntX/N6JOQ60U+ru5sk75
MpxLVX4vuj6kdRrL+6I21s2G/Zt1hd03sbglBpOMVuLAQHq2i6n+KDO4Wl16VHN4Wd3iYhTMS1Mt
u42plx9hlUc1mnG+JqdaglMHIwLGvmgp0EhW0L7ulq/ZSZb9e+Fw3vEPvK/RCnipv4yKm9PQgbsx
/PnagJTbrcaP2Va3dRj/TAspIhYoY0eRR0c2cxi8VA3Qj5+t2zHF8+RP1yH/LyytbdMXZ2pA9vnA
8xBCl6gxWhWbcPu+WCEwqnkzGd0bnpBeyqhy1HEIP+380TFpdMrExsgRQqRoqvr0OHl/7NTHFgHR
91GFr5lDD6tRbdmj9+FwFIhBltKJAqquDVs/LxxiKI4XwZ9N2K0dDLsGWDatgyj3UI2C9+ZjuHPA
Suwm9mS4ayEsJuog+wDEO6UCmxO+KOLSs6gdEb9drkSstL+3xY0+INbRrZFWV2UAvZbDf+S4Rqx/
FbHt7n9ZITleCE0z3J/FB033pz91mEST9bu2bwxyP5m9xjOHkMD4aHemGSNo+Z0cRPbh8g4Lsamq
h9bLf7BpHIw522hHxn3FEeEtL4u33FwtjsDTX2mmW6Th1t5w+ZfZHYFGjr1pe3pVPEz+Om9egiV4
9XJ90Gr5yUs0x7lxsFIBdT5Gc2ltiqn/bEM7At9FiAkwJ5afDKNxkXxTP390RnW1XPtnKcI3d7iI
5nl2roBku2EJPjKz4VH1q4vic5aytSPZty/o7SN7tN+5Lh9VLfZraf5KXb85E1hn5f1tGPw4heZv
HwVk262bKVXXwsiBXtqY3fDBzr0nYU48eajZYSqIzaDyth7XOAWGKzglm9radvYnDTIbzxqpgYWZ
FcFpso1n1RqxGJrnoav2zfJj1PCCg8Mnd7D0rxp4eXkMOSC2NWEieVP8TgJcE4PgyKXm8lo471ae
bMiO2nHHcNMD+HNS13T+xkvtHisKfkdbv8J77SoRHkbe7nbw43umvoEvfjQ+Lb7ZcFZRURRko6Z8
QuraGkZcs+DnSh4tR+9H6BxQUr6v34GwsEa+Z62zrfL6X4I4C/w+ukeVOshLmVvOIRvKJI7zPO0Q
A5mG+TymzZObck/QssM7XHbBuSJBWuvw2NBFC+QbAB3kTx0ERNfryHGMY24Gj4hVN/04b4ykM6Nu
qf7jNT+X2XCS1j9ivraqgq2jqVAt9ntLy2Sx+HGVqSUe15amw5nUUSt/6CfxLNT4TeL8EoH4fo6u
9ZSiNSWIs3zqRoiyoD2IdRWx1etmO0gUxJTRbeyE5j5p/SwItvOlwvKbPjc9B3Pm7QffuOpV55F0
gJA524/2+Kcp+v+kD09kx3k3Q1PZc6TzhCFWbHQFUoXISLM+MObz9ATV38KYdyB+JGT92pagXPtB
pQv+04vOv5vgb758+kkAmq020r21hRupOXtq67cUkUHBd0lq3CZdrU3g1jx2ZlQ64qBXSnBpKhzC
L4f4mbwZriH3PAZmfqDlNDfeLcn++DZOPt88q/rALQ4myTXiZg/d/OHY23JNXs3F341iL0THIY80
znTraB6e0/ni6OS1qKs/Okn3gdUxfo8XY2go7DbUb2LS+cqtVpWE+A5vq8vr5f5hOoxcEOMg6R/J
tOffiGJi/gz6ZjOoX9sUUUph+rDoSCRtNPTuqWqAt8bhNiNhYEwFAEpnkNtPtbpMcA5/WoE1144r
bCxp+JyIx6RAxnqPISu8LQKGB5YKo3tysaLMLiS1tUYhIoxAR651bQZWpazZ2nT2tQqt6rhzwlMw
LoQ5ir8LAT6S9OmlHO9FT5vBtXdcxrQCevuk1lHVwzTIm59/oBk71EG1RR28G0lVU3lyaxx9cqZ0
Y3pf3io/Ki5x//+VxFg0vcNiJ6zuT05qnbtUHkphHEuP5OD0No8mr/vPWrzapOdWoowtg9ozvzxn
FvWzWR15YM1pSZxd2kdcuS8cMDsZEHcj7N0Ewhq0+hKmIXsWg+kIwyGzc0sq24TLA/zl6K/jvh7B
tgq+O82esmyBBmIRjNe6/vT5IkjMKDSCZhWXTs2x97im3mNT8B36QyTWjyktaRD712TsqF1Gw6sZ
T+XTDDICybdZ+nsh9RfZYVz8z0v1z65Pq/UWZM1utNxIKoLM2mMtvZsiNhQtBxPYP9JKEeI+pQw1
TVdsHO/F48D27+vCGvLYh/vZSM+rMhniPklGiKt23Ml53FI5RHLgL6j+fu7HK7+9nZQfGTNYdGdf
dU7JYuowKmkYq6UhEAhQRny66K0hM2AkIAnW2HLSi7QZk5zkdfGDvQaOdMg/8ji8babpxn/Q2bvl
/iv5haC5vRfWp2+hUJ+a4wi8HALtiCnclo2IC/w1cFl8EzA8uGfEHuPYtq+nnSSVq1N+LDlkiu7b
lnRFNu8W56v0p1MfpCQAvVdc/uHCoeBQFVRvVM97WYIuyPDvuCSHyZ6+gOMxbXvc1veEwu5sL8G3
O8yvzmA8Y2BmncNGBd9UbHLJ+bG236FmQWxyUisdbl9utwzMuEqhG9OGw4uKS1X+1MMiN2Ve8ga1
1qZ06ZPVzimFrOghsddgOZNJysk77QQzEUjWJoQMcorpUGkaQiEfliA8rqG5QzFvRNKsv4hkdZky
EmfbTmDgafArA7aR9HPt25+cwtg2VUMcmMshL803VRAbWOFX8cUB24vyqjgb3FOn/a2bGY90NHyR
v7gBm92l/Xqu6mFvt8PN9vVHXQ+7HpmzVOEGlpnHqIJV9Yp9ugY/wq5j35N3ZVO2oWcxthXtr0X/
0DbIy9PpBU/GL8uvuc9ksAcnjsqwunnlIHlrxnyLdR6pU/VaUjrQu8FWFcBZpBKJ1LwCCO76kWTF
OdzSZHvMWnV0SxkFQ/6K5+QxD9xbXzS/vsz+m8PwRTjqq0jr/X1KK2TLAWjvRyLc1ibYrpMbK0wM
NNbKZ9aQxyDwn4oBszNP05Cn0y7oaSXIQUEH3T5wqbzYDAoN0nIKiaPVdnYBv/ZHwaD7FLrtm8IK
UjS0clngrTk38uTuhTWdRenGreVxZbkvjfTfJ3fedcjVpNcdBBO9XpxYVW0ZLbZzrO6PISn/k5lG
OCsiD2NDapCOWd+ftdbTFN1/msM/L/uvQfsRmCjj3DnCsSJFsK3BBGbCszbVgHKgMSNR4xjzfnqz
u3VGM+6ISPM2c3gHjObP0VQ/cwhl1fZfrm9QMBSw9Qgvk6elTmCAHY+7yb3i/Ui3EDqxmDjrPNXv
bOKo6F2mQtvkB0ECMz1URk/QgW29lybuEBU6d6aQFZgzahheLD9B3cC7dBKN943YRD2YFQ+02QDK
cj1JJCrYQPA2Da1x9lw8Otqj6YLM9NTT7XYokU5Q4k0izP0Bz1T4X2jZkBm1J3h2EURkg/B2Msl+
0R+cFIuw5juIp3TZLYvZXybMO6Ft7ZKgziPX0/OGlFFkx5YD5V30j73EhiLyF+pYeOhJqmDCBdnu
0lzFE8ftPgkdUC3aeWJIpCi0kyAu7Xp48OzQ/ZwmfeDTfJtGJj8bPmzB3r6t3Soi2gBRT8J8Apkv
4a7so+5agcJOvZWr620oLt73QYV2w7IiPg5n4zo6Sh333A0OIQD9CijIpQ63LK6r9v85QEUcNbGH
BHAe1NdirbvFLPZuSb6EC6PXWOfA5bMY/N3Sumej9C9WaR7TNRVRb9t/pLV8ag3Q3xu7YLL3JiFI
DE7yaJCEsxlg3CSR/c7AfNDn09Ftbc13rQkEQBcRJD60imSpyuN0AkDyLeu364KHaipfS79nCJ3x
KaY7UdgwXt7WWnyuRhBwOLTncdIGKO9I7599bOmy9hVQW9HBLFQrKM0wtXNkJh6mQKNsEWGYzm22
wSBtB/nR4Acsl6a998FZWPvqf4PHxV0kzrCRZuLv8lq4EeWVkCTyTaTBni5wH548fZx8v9gOtX2z
ZpgSOR2yMSu4dstDV63RIuenTOIgGuEkoV1jLpIoD8wTHQZvduo+4R34npLRf/MEnkVd+vsOt9gi
hBeDRS2MxZxMGIZuvqQhXMG4kUNGnd3YSTydPRgws9w0pkOkXRGh334mzm27LjMfAErl3vUAsMFH
7ASr0+TZKfHuPc6nwuM5dL2vIF13hSEgftStXvIxJkAwEqPa4zhd4XkTGdeV/aRbpjDh6S++xHwz
tZX/nzSCs61HdAjg+ym+lGbYJjX3w+B2f9kj4lGhicdMpEO0eM167JvuJnCOZTrIrmISu8YIXpbW
+V1t+1bIZc9PH1fSeg/a+poGmeII1OZjMc1l7AcK6otmUvLHh7NX0bziZZ+FlT1IkXyXDFPjYr7Z
NWa4gUE/df5DQkvVJmDNlGu0daSv1rRP1/W4CfT85SawpWahn0UXXJy0vwmkK4JJUgGC9+P92mrV
temnR4xYD545MOkv23oZN4s/nKUnTqKvN14wAnJ7sWHXV8vv41WqQ5lVZ9V31yC3D2PTn6zejdcM
IsUIxpdybV+HwQCsTr7NeaWjc2GTCHXx0cyU4y3GZ1d7j8XMs9C44cHn50xC9PeL87GGyT5Zm4/S
Sndy/QdNvys6Z9853T5AfMCRdbQ8sk70fLELHc0h3SHJxGoo9L43p5c1F0fims9FX3zZ5nwFqNnT
PJaxLjSk5WTMRu1Khaazk9p8nlLzic73S5OOr+j23I1tLA8jq4QP81Wmxl8/wwSnUgpRZ31LaPyu
SlJutFtsVj/5aEz9WvvsR+HoXAJpvbQFnHNJq6dvEEFnCvc6+8ZLXrhhJI2Z8Z+gsbAbH2xrfkXl
d0ut8myq5GhZ5nGQ/dOsxlOGRGkj+vmvKktAnTpQ7Hjlq878kWgykMGM029Mgjtuor7M2kCTXrT/
8B+T/b8aJz0Ez33h/JsLzJ5ws+8oFfa+U353iQgiIZuLZTnbJBuvFuGcW2ca/rNn9zXkDOLWW0u4
2PK17RSk4OxMxxBT+9yIHRHYTmR79WnWpEyvxvzFEB5ZtuAgGUlUqavz2HtXXUuEGS06FqOY33P6
R8spOCerfM5Bykx1sYSGzIGJUnI/NO/h9AVfbzk9HbZXkTG+pMl58vEL92Wk55q3NznOOXNZ5x99
I9iGhT5lRXMo/B55TYPAOjf4DTywc7q1azuaGTB0t0YSDMOwbvfrt6zZBIarubrniiS0u/ZjQYFk
q/VttBUmoPZiB8Gz6YpTn4VIafooKID5C55NlwdsJCAo8tkLEnp2o7punrtF7NFmwUf3W4Lpzktq
fOoq2xkVQ1aHjSQcrzgKXy1zfhK1mOhZGf+Tc/65iOSFdYLGsHUggHss46FRCKoEZ26LGKCn3MRI
EbjOTFHrncxNUKnYWfZgtiR129nI3WiWb8CfLAuEFMS2nT7oknvCdN7dZvgT1N5FAmRM8J7RkM1p
7HXOc0vQKyH54tBl3LvOclmglUBdg02uYDbAWR/UOMWtDU3PmBoJP9mmXreje+xqJFm6z8FxO3t+
y0198IexjSyn+6yn/ilJi50IplPo9D+VEH+oiPb26j7WBNAl3Qphk7sLh73nPKZJY2/c9H4fTsgL
p2p9MCm629ggAfi1x7dQGLfBB7yz++uSQGhVjvxsLMHklg8nL5gOwqNacxV/kjuN1nlmEWX+8piq
dYrkjLwxMewd8cn3MQwXQZg5OrYGLEtu4v+GqfvqLAShrXwPw8YaFEuosXdGgIPeh0Bq8n3BRGyy
f9Cicied5x9Q+RzyM4xcw7pa+QQkL80lP6XlIoB+q3zfMfsffM96gOf9cdYOOCAzYzevTvkIt57V
I9poZFplVu7M/I1AzCiRy64v9FM43BUzvfaenVDul3R9c8wWYWO28tAv77BB567jydXhZdICNJ6F
tDTTlykYTobfQC2bbMsWQFcepL/13TvZTHdHXbJdnYXvXyyfGQbTNGdCcCq21WXM4xKkl8RS3kGH
rGybyys3MZmvhAWUdfBXL+ZJor5kPg6R+vE3Ouoic4sZum8pHh2pei6TrZNZKIeHCpCBHHhj/OiC
atgkIX5ko5GPVuWyPCXh3nRHjPZ+szXNeifMrosKWqdtZ4m1U7Aqlsa7kd5DXNqBKpOaMjpCiOs/
g8weyhW41U/Fc2uF+0z4r+nQ7Zl40C2qq9GPe9sr81hXHXs7D1tlT4de17fBmN8sZT3Q/fQUTtbD
LHJujeXNk/rgZOGjZn2DEbxVCQhi4Hex6TTb3ktJ4etjk+VhIMtBev3G7DH5Ile1BgR2OM4NS+1p
hI6AKz6rkjiFtbzfVlu6ck+LYe7m0XkUdIJ5qdglRX3s1HjxSK3wiNNioUTOy0v+WyXZyXXV80CU
/zAHfTTOwQOA3tmeUJQHpQWTPfCuu3La1cmMgrm/4XRuYr/z/6PJ+Np33MJdKUtYfP13FdWxzgpj
B275NkvaPbxMfDoLxy64s58USWTewcUwUI9u5phb5Q8eWyUSpbYxP6v7Fc959pR1w63snQKFs0Lm
Qh8BaCMERTm1C7wgy0LdrB9tVxw9qBezJSNfN+1+xmOzsZVxcofx5rothmXoLbvbG2n9J3eMz7zn
/79L7EUO8F5yHhvJUYc+o+SieaKnZZvL8KHtwGN5kyJpDxbqK/MyO9Zf1ebYqF27ARAY/suhjsp8
uFZF/Vv4sFNmG9yMydl7d1xDOemrZ+dPVZb7qB3dajuJZF97Hcq3ij5e8GdGhJhjOG48XE2NOmKT
uqi2+wgqvprCvQypuyu0+OPWxt8F8l1xdII6w/fz6swcAiP5KllVfM9mdq05+FHUvLos4lv+vj/l
tF5Y0w6sYLEVjs82jZBeqfaz53KRDzuff/6qMXkjnA81AhHXPypOB29AGzBmqKdUitJoeb/HaTp5
dxRB8UiZPF5+vZsLWGIVws8kkLADYk+G3Fw9eOt69Iv1yW703pJitzjrDb84QfzpLhVmjNIV8H0E
60yzerMGwbEI1LYqiSD1KwSfSp5SnO1W2x3WRDyZQp8tIX7RmQDh5kUZJ/W8B2c6hEl94RQFTC4s
cFyvYlTV660as4sjqpNtDi9zwNS4yiFqfEB3vQbnPsyTSIFlnxBH3hGcCZmNXC5GQnBJ4BgopO/a
kJ4I7zpDth2svt5k2APM2d5leY3dwPmeDOdYB5ARI8luI/pj5rZt2SE4HqedkTvvc+5EIjOu3ixI
DESOMtQpl5qscU8GkHOGtpFA1mRTLE2+RMPSfvflvBPhdKlwgG3cpgT44b8OkdaW7gD9YhK8rpd/
dzVDZ0D4ePK7SMvT6HrRMuTXUvunCTP5YI2fydo/K53vjcba+wWiQUrRvaH+HhOSlrpJUQiIlgod
EX1Cm0nTW7Osr7VO9zzpAm0MZwzqWeQZQLXUUioB+d+frQA1g/e2LohlinmMQ9k8OGUeArpYJ7NR
p1RUt8kicwxwZvYMbB3LJqeTJbLCdTf4o72Zk5QRyP4ZQMM6W++RRW5nOK54dVHPDKj9VG3GWVM9
8+PWcHF8aMIMfmoIjDI0HijTO5S8WE3/bvX1A5zhFAtzfWcT33UJce4gu0PTvIh6OWY6OS8eaGqy
HKfgzht7V5wct24ML4NsN8t957W8bb8UH6u2D6Elz30eIP5AGSfkNoX/m/LyVg3/DR6glsJvzFUj
aw7oflvJ5EJDddwY6R6wIk79ZWfdK0+K+ylm8aZnAptmoxokiT75wzUbsG9s2+penoI8e3GcqA2M
WyUnNhF0Hg5SUW1OJ4AG7n2UB9lMGkwWB7JnHpbseDKWzsxX8lpBP8mgijyT354Cri59pCk7DnH7
TPedCF9NHqYfeZ+wa/T7tvyuy/w3rMOHpQ3UJlVJ1ENnCcd7VYH/48n0rzsUkLUpvTnddpUd2VnW
EfMTsRX10atQsRqvaKt+VWVeKm/eObl9GWsoLat682dwMsXI0oj2bKbzm8y5Q1q7PNPftsXlFDWc
Kcn61wzqJ52TztPo56z2MQzo16qDkUn619XSW3Q+sMWkW8wMSRV9HN2UH+uJG1fisgrDQzqv537p
j1Nqvyb1Vw4MKx39dyEA3rMTNkuC0pSudmNI1kVSSn6CRm4q39hXXvUQIMmUAMhV7e91Pu2KcdlW
hvXQ97wGpNuAoQc7u1r/jYGHqy0cmy0sOUoKpH0MCXSc8z02lJ2FFIg0iIEGRIyjOjhlfzWgJ2Z2
oTt93dnTq2z87SR9Yp/+JFV3qrP5kFfV59CiizX9MDLGn7K7awpMblNKcirOEjvcEzEGZDJEPcBv
lhZRr/F/oTLmuN/UdhbrEJRlqr5Wz7+SCxID3W2XWaNYvHOc+Z/UBjtdHGwOkP9S9Y9mZu8DT+xM
6R1LPnISddgfUdPCambQslIFl/6uOFbE6bSd9+rcGXsZDnzh3rkX4rFzTBzS5d6XwdUw/iI13/hM
GMkY/KYjGa/GcHbqgPKagjOGNaLBOkQmE3rDjeN2T4W1PCGe39gNR/v4x4MPKtpx3VglHZUVMZjW
8ubolzkN8o0/k3SdGPrst/1WJOn3qvVtCSpWNuY4Hk5/mjdWD+CvWTo6sSl6oOS5ZxjoIqSSu6Ky
4sVdMfq1O8POLmG3cAAiVCqTcJsrA7y4OjYDWbE0mcl5fqzpIcra5KRqvc/4SeZAgBcLKN3OPhOK
nJIt1Z57r/YZvVr+vHVn6rtLAVx2g6sIuUr4UBbEqPmF3M2ZAO32zgrIYWgVePrQIK8fdojgv9eG
2AqS1Q9c6f5GGT5CQ41GJC3ANAu+IFJo1uKrCM1vVJ4CwK0KkyNVidRAll9N8G9Q1gG071OU5XG0
rQ8E1HEeQgNb0y1s0dKy4SNEec/kcKwmea5y51GG3YRjq4lXP38aiqXHp1BtNbKS0enfcm45cBrs
VMv4CFu3zXrjlGqcfG62HdWHtWi46ywejGEGcHD/DZaOvYZ5b61OFfJRsgNOc2V/LNp/X8tkMzv8
MGa5DXhDGFkBjOCc3fapGoJTEC6Rg6OScRw9BvIAvvlzZhaPVT9um5JLdAH4Z0m/zXW9cxd5zPz0
aKfQgL4sLqjLorqan9d+BPOoT62N9WiSR7JvD4WyosbKr23HBOqq5CQsY1sMtoq6VMHPpVBieIzm
RvJZWuK3T63XcIRNE+Fr6mQ/OquhdPJdz2DhOxYyUH/nr8vRwEFo+8axwYtmwxyN5MEAZ0GWjdDb
vU3/sN88kR+0Ee1yKNw+cmcHByadUyXQbqB+hjIg6wMksVp4u0pONXZA6eWR+ZR0CDcWxV/UHuVI
L3NFgppnwhlQQbWyFyzueQiwxyete5FieLJ8dWZ/u3h+sl/JY3BddI0l1FJT7wvA0NwgvNGYHvwF
+jif+AuIwQoQPNn+KRuILc54AzN7U+f8t54L34KDba6uK0SWDFbkOkhcG2feyc7cdmGHSKVrbrzb
J1nLemuX2Yd2bCw3+cFsBjT3zrNGc4cSaHnuXZDBtDO2KmjOXqbhNcUU6al9CMasfkC/dCwJlcik
2Buye0TZd8PO8M8ohh9ZuA2vj4b7rOWlMMubawTevu7rayLKl8aR/+wBb5NXn5XtXpFGMTRl+rHX
9gkbsM/T2cahkz8bSX/U0kLk4c1nJoa4E/5fqpxbFHINCDPzR40wZtOuw5tRBqdaq08UgtlmSGlr
73V+q0wdTQYkBoDja25a1p0C/gRy22HSPvaruNZ62gLrc+16CfpltgC7TX/aghxAr6BLy0RpjG/I
BYwdkKl0GOUsZfyb0OH41lLF5er9VdK41FXxqybnzR6yNxvnxcaQAyYcVCn5WBKt1fnNrlH4a4us
fSxl+oDyYTnUrvXPKfXfzjBf7ckin739rXFEGLP+Hqr8cbWC3QryxzcJ6t20cYlgd1N6PlJIHHXG
jMaNDqLrNGN/Fuz+VrlLZ/ncVCzjbavf03m4IWIxwb6yd+KD3hh6STTjYPRUhq8TzD9TaHna5ZR3
1n5cbJjM+yo6+if/Pgpb9rtahxj84rUBCbGZfLsSg6Rhv+vEXc/T3VTbmShI0/lZjiMGKueV8ynd
ZHiY7zOyY64Hr0QoYNog+ZWJsIrDxEjExVmDCNg1DhWZXlo7kTNoIPEsShF4mZALtdWvkH+IkqZv
0uCnC5nZsdFUO4VtkQa3Yu8p85olnN9hoh6mzD6v9d2HkLEHdAKJsTDRSKpnY1m2CVobt2OeXIMV
ob5u2bnbx+a+5GiCFHk6dKRCE84knF/WZHjNCisaAHu2nY8Gk/672Ncojfq55qWw9p7h1XGBS2kj
9XJYjIJEzOrBnLo9evPij5W2fyDsiBKz6yeM1aw/KWoSfRCDOFB85x8n0/1FqD7AOEFzTV23Qwny
7NvNf6NGgmgCXCwziZK8RMNq74rUC+PeIFvA9wpO45Z3suWqI6IZ/snNjSe1/ngzpGddcfUqo3zp
2/olm2nlDce3tVdbA0pwSpFneROHFlKPNTW2FnoNls7yM0wgO4QqHsNiguHU/YcbOD+TZ9GGqQ/Y
Sp+sQkTt7GwLMfOjhM+YHP4ss7pWIQu+2c5Hb/LfECz8NjyTKHOQ26/dp+04535qD43JuVCF/+Ps
PHYbR7st+kQEmMNUoiQqOMipbE8Il11mzplPfxdr5J9tWhc1a1QDkkV+8Zy918b6rbpXWaXiYMM4
b5TlUxTrpyZG1WVGCqlqkfDboIBWcf5hyqPvjWT/rpPZaswku+79ERZq+zTk7RGgnj1EOm4w5W1U
mk0agFsTAdIpBvKPyqPKZsascLV2XaSUbwSLZk9utKcxpgzjlecMoSJZ9xV1voQ2nHndt1REJokV
eW9AQKqKk2GSf9ZkWq8i3X0KvOBNHSKcr+0upX+5qkoqTHGvnDhGYPjNrWMhWKjGrPa5EGpz1elC
vDKj4IDjmNTetNigbX/UO+VGhhqiIZKo8nTniu4ewC3hyZav0czg1EsAhU4LRKOhuY685lj75v2Q
62+pmHwYqkovVk0HBvNkDlNhFIAGOQ9j/+nG/b1iCvGtIHV4l4VJ+kD7ufNkJO2VshEiGnKGMRjc
c8t4PY5lxOacENbYZCjzCbrKyoeBWEefNW0V1SUVTJCIgrbN5FRfVznSLgB8hzxnE1VLiq/VALJg
jKkVKcpNqONLquU3kJO7YFCpOqFibjLEF4lK481KC6o8DTZvVGi4hSrwdgrBwpMaiMME5y+pf6g0
8VDrFKTN8o+kiPc0LJEHhvVOqqaaPYcUTIvIC0OWeNUobhWzuM5D7z0L80dQDeAN0QDY2Ir67eAF
uKoUdKZjnN0z5vG7U1rNxYKuzqi8lr0K+ZUiwRjSQHIjAtHc/EEMkEbGAsIW31dOuHB9GsSTtscY
Pvq2BK1Yh7+TGt+zWeFOUPPytU1bnSW6+80OBJm0ERVw+dHOJM+KxkFp177RUXCzXhNUsCtNlo94
lB/bvKCZynPWBkr5Db8OeONzRNasmRsY31zrterhyWMQlwwZr0rYc4HLb1gYD2FvnZRWQAitbUK/
u6VcBS+36j8DN3uKA/e9r6p3vA697TXdXdO0kaMoHpJKxL9FUxwVv16TjHwXqmidM5zkemA8aa5+
rDDqpclTkQwvozzcYhapbDWXWMINjzsitsQ8EGlQdPTp2uvYUk+YAzE7pNFWwDMZpDI1l6g6Jm78
HnElSwIzt8ceBSQ9v3PexQ5Pv7HrqOmQtxEXq2B5r1g54WyEp8qsn6OOsAc/S44akTaJKZyiXNsa
kXKyaoqEsoRVpmduyw056qZGsDci/+uIMxYtCSd1C1xriWMINQapnvUHxGhn5eY6zDAUdk12QNXN
/cX4w7XoqhYEzHOUEbrg2FFYrAL0SpF1bLPUsdIaOe2wFUOVkpDc07nwaBsLx3A67EVq+Oox4yzR
ApXSlaec7Qk+OyvFSPupi/vPjFRSlKvF2leVcZ2kWPvT8Ek1QmGtp8jSJxNx7WX4NcOcMyecSWzi
yWbsvLPPla2O9KNhmIggLY1Fpu3WquHvqgrVSyxbd2Xe2n3PTTOZQAe8/nsjTIAX1+a2ox+L7ilI
Vp0X0e7SD7SyyMwJ/Ps2SdN175lPXQ9FWu73YdjZZVY/ea2/jbHpOXEcmNeqlNr4I3eUFdfxyDlP
U2R9l4om6sCxPGmlcDTJH7FyHUtBo61UH7Fmj8Rz5VVsu41IvX1g39Cbm64WDmbTvboBf9RooIWy
xHs4Y6d+CG6Nwvg9stvzAToHBe0tLIuDqbmPXS9dqwq4DJkzj8m1vI+rbegibm9owauFuJHz9K7m
wjR2xj2NA0Th7gM9nnMopFSng6vGLVBZJucwyI+JRndJTG80K75touS+n9pbBMxuOahe9/ngrmRE
QNhsj6pJU7CdtuQKIpeF0wXc3lVYUWspiQ7HjruV4vzW8xvOXL5jhQjlJFm6xXz8IMYinigWevTe
O0uhygW6IMWQN+xGcTiqhXUSoSzjdsMtkILjiOntei5Hj85EIDpUQUWCRPuqWzz9Pio/3SQ5NWq5
6zOv38gSYjyrNpNVRsdvXY7l3mOP3wS5Wm6lgBUkDzdAbRtaq3rXO+IoxHRUefesXSyzWLYgr5ih
NezpEuIkp4c4WGxxowHoBc4yNQkfM4XgcvvvP83Ru24aChGq2W8Vrbqv3Sxem55hi1MptxZw+eco
mTiWIwUVnoVe/lOGELIMyADrrk1u5SCO7mg/U5xM1V3jI3o0S2o73ODUVaBTig9VBmyVSti7s53X
hwczT25Lej+iqTvTJq6Cdq1rykIpGUB+tjGo04QGihVVtaaLNByCZszJC3bLd31kM0RDRV8QCaro
Mdt89eyq4q/Y476mDcYzOp6DrDdbNRUfLTM5cOng9lEMWDomrXrTi0dIlOE6ElvIgEL2J0aXk1VR
yGiAs0Ipi1Jisx3MlqDhjg1W6SkUC/G5oxdrAsikdTcCLS+w/3lB+tzKpbhLmvDF7b23FOuXXerB
Ie79k9hp91iTblUVIXKMUD/ow09N01cGhoa1Gnk3OUebdRgF54TVWB3Ds+GBxMjKgxzGD/nIET8p
KCuPOM3SVttoeClx/5zKkbasXJWvIQp4pYGO4+kojhXB45wn1gw8joeB3r3KqdnbJpdoyDoe1yhB
h8cyVfP6oIXSFp3Zp18yoXr2R+ToXrkREpxodfGnpd4lGRxUwhrtKB9DPVY6SX1KgUSk2A09G4Ee
cJPSBygFChdD/4YTx71aDogj/Y0iUWBUrLJAnD28xz1K74yyQB8rVy2Xv1YqrwZdhEih4l3wwAWk
Oe7hEkz/Ri0Q/iJ94y/1fvVZ3rOpjPredAuqXDo9lHTwb+oWzdiQyjdiPe1rCaaj0vKeWBTPLtIX
nW7Z2hQwVKYgvsXKpwXlNu3a6OkUNamPGBa9/kYFTGVzZAdVoYqcK9tHZPZ3ZqNeA4M/1F0ermnV
IesdnwRj/IU5fN/H2MjSCGM88nTFQs3XJQ9g5JRNXozUf8S3SMbsXIeHoazgRUenNo4dYdQ+eizK
uaojKIK70eJxC/BuGbQbI7PCLsPJgOMBquBKecy98CaR0u1YDa+u0j6AS/7dq8l7yHbgW/UHF96d
1VKXgJWkOQbiVbHSsIFGD00wHsoy3hABi/ad5HmjZujh+fR8h4rN5KKkBY4uQBuoLLWhexWWMkGW
VIJw5XurWPObXdOViLyyjnhizR6C5hcwP/jK0MI3SqBMx1sUshxdNxIisTHCipHjRlz5UR+i/DKe
x76lr2d5z10Rnbgc7FLNJb0xO5PiuMsq613ktrCSjXDHsQ0F7lg7ZRjfiznpkb5O70blpZnJeGPl
Rb+SGsghehK+Uuc+oIq+KVUGCB3cQ0BgxND1B4vG9UqXq+sSzHTpWWtOeo6JvaghG3v069JRjD5c
GX02zYNfrSw9o+raBSpOSknv15LWQzNJX1EUHaoSr+PY3jWibt4DGLnNuv4t0+KrQXhPYaXg7v8M
C++J/uDTxHepx/a5q8oPPYfxqNBeEDnJIdKL0aGbAKBYNVZFC/hbTrL7Ful+UfR2z8XW0BInyiRx
VVKZgURwEyI4Genpq5jbcbCheyyHY9M2EW09GQd69aCrMkxD87rScmytyk6Hp8XtKHk1DIXNLXwx
gjK+QMCd6JH/peqp87jlxHfdytLJXan06tCBCirqauNbwQdHmM9/ghGq1gTb+0KuZPHLqmaQYqd/
p45YHYZ19eYTNO7b7Wo8R/7Gf+s3RHxvL8XlSku/agZXlL2+kBXNSJ0xXpcncdPtkDxHV/refxKu
pPVw6h+jG0IQ7i78wu/ZhKo1wy3C/lfjCEI7qFh3h71ip1PII4Xbd6Ktaawgev/8RQt0XWvGjQYq
U/VuREikHyOfF1GpZlBCVlpcINSp0LZqW7HCdjJG6JJ+/sqFcGPVmnEXXbFXslEmQaffenfqxjtU
2/bp/xNu/D0JU53nMwdNVXdDL6XIKI4lzrH8qZcvjO4FnON/gplpDnEAFUNHGbCYAe+8lTlt/vxg
FsaYOaMtDmHvtoJvpk6QHPNjDjKgvfr4+aMXQI7m9JVfJgwl2zTJM56IKPR3XaKZlLJYklJabFAK
K02/gNpdevLTv3/5HtPI1DLV+B6l5QhpgFUB7tRfGKvS0qfPpr3SBgm8uQnbulG48K6rHSGHK17D
AVSjbfxJz8HWvDBKl75rNuGTCGmBP4ChjKuHuNg1MQ06RAc/v46l5cScTW9ZTsBqGrxq8TwcytNo
JwciOA/eVQ0UC9HLStmIDkCLS3T9pWE7m+Y6aBByfrXU6Z/RIWSf5b7aoSMdPqjfjmvgXSQ3Ki8/
/7ilJzeb3rGve7UVtbGTm9ahlDW63JDMQsn++eOlBUDoPNZZBv3hiaoV/V0aOQVvW2PVbcc1xoID
PoSfv0Ve+BXGxMH/MpIttU3Fnt/hyF63i6psk1oGkHMsW4QzEiSTQUEYw+DcKx15aByb09A6Voa8
G2o6oDqlp1ZHHzI0x6Rv1lNHC+c4bkKVnEaNuwWnVC17EFL3scXH96/PZraE0IfDaUrT2MEz7jnp
NiK0Ep8LPXG40cKFNfBv4uc3W/w8MrqVseAMY0ck0FhcN24fUMqMoWgKrb8pKwovgPkwkXfUL2h0
WCSWeGAAsQTuMjM71Fb6EmbaIdM4KEaJCIIhjginKFFhQzRFWDm+BFkHkii51VTtd1HT/fVyAnbU
fh+N1Kyy/krWVQu5SAZHAZNxIAAN6bP3yMqPLs1mYwhOYhZ9CENp924zbEcD042qgDPsN8g7H3Pc
/KIcXqH22OjIrZtBedQqrPJJgbjDlS7O9KVhNP37l2HkWUXYdYqQOq561poPKdvlbXthjC7sF8Zs
OayiiPoWxzxnNKhXFM1Gqm6lYpIxWbufZ8HCsmHMFsEWOaI/SlbqoO8+KbKyC7TxwvoqTUvdd4No
vgSiw8HxFWQO5jFcycEua4nQ0n3fCYXxCuURfPB0K+Xa1dj0KIBZK63898+/a3ENma2HAto0VZf9
zEHeIssQ/gZD4WoO6EYfNGwezUbTqUUUkDTrtrkXATVe+OalATFfHZG6yQJDDw05jocy004CTN5e
DdDzjvrRH8I9ENiz0QIRF9XHygBUO8awXVPdXfsRTlp1PP/8tyz8Kfp0JvwyNhHel97I9cVxuY22
WbgFzQM2wLqwTEgLo0efLUbcy3PTiMHAa6vWHp4w5WwwQB7NGwAEhIDHf4xLD3Xpm2bHG8VS0oxU
rdSp7W5TbKStdvIO8DVvoDKue/JW//UeME+DL7VgQgTWoSO/dhta51gTozWNGnu6b7R/2idvXe68
7cWYjYVZok+/+Ms7cg3XzUOZjIF2y3puh/ca7bR9vZE2JNz/QWD081BYmhD6bKbHZk9dPYa2TrXF
35E+gC4OgGVP5a0tINAkzbOmWbT04rM/9i9wM71LX7308qaf/uUnRq2cpmOqxk79TK3zyV9PKe75
Jn4St4P9/4n4W/qi2aQX9USh/8ZvbPLbUnxR6wuRyIsPbzandcWnRtEAQJxiqmM72wU7baduIasc
iguZEAtr/TwWXtVrUUiViVUfyFgznqQq2SC0kf3uwmtYeDjzYHj45/TJfeTigyraUq58qtR4//Gz
ZwuBFEOr010WgojJ4lOi0fP8wg61tMho86kvuHFBUzZyEOyxWgdv7o5clb34wfnAkwlBRh1mFxfO
0UtvYbab937pUV4n27TETxvjCC2AeA7yIxL3C9vi0muY/v3LZCgCv0kyZKqOLmw8JAIahIafp/jf
+PBvNlxtNsVDOXV7X+cNK1HuDPHwy1WiJyMqKaBnzZNrZhVHIiLeytjqb8Qe/pYs0yQqctQXmRVQ
Am3Apsg+tIISVUZF78xOetyOaTlRJBXrVoEi30fEBeAkpjpOzydrNzTAP1q3ciIJ5cHoH1O1kDkE
RTqZZfKVO7m/OnEjlGDYW8uk7Et8RtslV3GhvYSxOhwpwSMMMLMr6suQvPGehbgXKXK1h66PfouN
vFX07kKkwtIbni1GWl72cp0nqWOGv4YB4/19XKM1Bor/81tYHK+zRSjt/awacwo7NKA3ySajpbLy
f1Vbi52KHjgiOFwvl75sYYfXZguTRdGaaENqceJOpT72Im3ldbUObWwE17SHlXW5xsVr//zTptn8
zfiax9a7fmeh2eU4OhhHCq6F+SuPHsbwqpDaC9+w8HPm2fODVWj0nIiC6tRDpSDEMI/YAS49rGke
fPf3z1YpTSepNZ229kDcxXuiknG7425ktK/krbeO7HSHwfjnZ7UwzNTZqjVUbpYrKc9KIkVSt4DE
AeLUKjvomu3P37D0NmZLlYVHN1E6M3Hyarot0dyf0gS8cNzruG4pHV8KFpWWvmm2rqh9Dx8TLKID
+yeDC5O8toBW/Er+aHwdXj7aqhhXKH20qGqcOsP9GqTnooHB4/vZzm/lNdXFnQaZ7+efvrCGqvL/
rqFtYXqymvFw4ya59rphncjBhRS8pY+ezd6sq1w3naKkWuj5muhYqKV+/qP/Jj9/N/xmczX1sUQ3
JR/db8Pb7i7dwxPyuUUzXf0beW/cYf7cq9t8Y3GZH5zwmGzznfRi/obsuit+W/tLZ9yFkvA8U97T
YOGVKn9IHJ4S/0ESHsbulI2fqXCqjJ0g//r5By88yv8Eyw+qKrmJSIsrAzItuhtzKC8kLi7dLeex
8rkuq6VZ8xPUnbKt1t2jh7kvOBV784g5KrzwyhaWI2U2ibWgqhSl59YRRRwzYCnWNFSj5FIc/MIa
MQ+aj+BFt6KI25jkxavUdB36gDsJyXnXBbf/9g6md/PltNGJtYyfnHBYMb5PKQzK4/u/ffBsTbDE
KDdNJY2d1r8T/UOqXqgtLg2a2dQGooxeYpraDQmwwY2QXBoxS+9yNrG13iSeduRd9kV+36j5Uy3F
7+bkd8gltO5ydmW4xodRdadCaV+sRH2QLcWyK2wB8USNAEX39POjWxy8s4WAzgX0DZUTrfmo7sp9
sxM2tJODvbxNOMpaHxe+ZmF4/V2Hvrx77FJZIo6cNNut8QzzgebtWg1s6a5fd7a8KtfunaFvut/J
hbOztLC/ziPjWyAlYR9xGAnxy+1Gu1oj+TFtgoZxmJDlDttg/fNvWxgl89D42DUHDYdN7BT9JD6F
FN/tf/7kpYc2/fuXh2bmolKLHo5rzTf3utg8iAiVkSyh4zTzS9fJhQ31b0n6y5dEjYQ+tqkhzV01
G2NL72/vbYJdC/5j1a9NegM+5u5VeCVe+sZpaH2z98wz3jnvDoJQ0wX0piiHfKhs0vseKg79Eg7S
CPvZGOSPUZod/cz6t1bRPHO3lwsfYx2totZXVz4KSSK+Vn7w599e1GyhMH036Yea+3Ka4DSP3ru6
4Na5V7LHnz9/Yb2QZ+tFDv4QFr+eQreqVwo2YVqO6Af9C1vL0iLwN1rxyxgA+5PmvUfDxhJhU3uc
m5L6OqurU0vEDYRf6b4YjR1eWXr6QOZiS7iNIIJc+vqFuToP4fUlUriDke6Hv0+uFXt0uAMRIiut
/56DL6fILszUeRKvBRa5gIRD2uqVBmAYSfuBux5MIdvaWFfQ6xp3Ve6qfyui/D3BfnmoQNPMUhe1
0JEwjAvROvVvuvRMWu6FdWdh4v7t9n35/N7wg7SpGBTSSNJP/zEiT0rUOzN/gYlh/9PA+9sb/fId
As4ylLcMDEO6lcVjot+p+YUTmT4N3m+Wgb931i+fDUskaOWGI1mLDHU/6qa7SfTssR4IyaMXTSHw
nOvDI0DVYFMLMA2t4qYdKBN58NmAkUdcZSulQztpgkd3yXFw6zcgJtCCCRbnArKBAGOnEgC9QmuZ
LhjkxH5XEvfWCA3mGN1JvA6/jbXJ8wraYeCMXn/yxG5nlo2TNcKzJ2N/N0NwsiA6od4KrFVtEv3B
P/eUw+td6xUhCJz5gV7Yki/iBda5gCiMryjZxKC4QRLlr37EsSol2CbT97lC/mOm4HeOX4dSvDCF
lkb2NLO+PMvMlCxDEnlPIwnziKiOBca/n4fA0k76d9H48tnAYxEyy3SPuzNe21269bf5cbjt18X+
7xHh9I/fM1vkSk80I1FGlG3ma7Y4CJnb5LGHS9es3JW3js/po3Kp4fp3aflu8M2OPWak9mMR6FTW
OfSktncI61WzHVe+LUO3XSOY4gqOcUrPNu12cLRLX7ywkouzLkgdtmrRqS5iEUm0lfEdCPZaCz5/
foRLHz7rIste0IUVxnAY9U+R9rvEYu5e2iOUhek6jwkGL4MKTjEpnGMZ4iS6BvNod4hiDQnO0IAL
0UjWuO8wMWy5D61UEstwlADKPtbg6kr/CMPONqGRSuBVAvmodsm5pTCgIW3JPG0T1Pl9KBjkOo2H
eIxvW1i3Tb2vuJf+/HgWJok4O06FqpKEAOBiZ9QzpMQBdvuHf/vk6YV8mSJS7cpFMV1ifdOroHRi
rCCmavfzhy+s8/P4YDBJigjdneulHq6TUlwr5W9wNKH+WxsufMX0BL6ZDfMw3zgDkjZ4+DJ4n+sB
5nsvOgMEup7gpn/7EfL/PqG+UatBH2pOGOa48zWkufp1mt4GlYvm8/Xn71haqcTZChK6kgrGXIvQ
myO9BK6UkealqDu/akS7jg3jw2yGwsmLktTRPkc7LLfFVVvloBdCHfScBfn2579lmnLfPdHZ+tJ3
WaQPHf3m3FMQY/jpFfkJV60KNFO1cHmNGIq08sJlR/n+RK3MY3/TzCAlOmSX8ffmOYVT+5x+eKBy
6436WXq7+FZdY9T+Bd/zLTpNB6sJZs+1AicIzrbrAh3jBiSBTZTohRH195713wegzNOCEZVqpoZL
yklrU3FMf3jBibtR8Su4AjAn6twIN6LulYbcHSjL64kQ2kbaOqy9kxfXjBFpF8IdQhdPEEWuBLZu
BSAu4TpyQAVtgJKXPdTpATpg2rAF2L1NkWPGxyr/8zv8fjlVrGlCfpnVDXmiuuEZEQxcx29uRYyN
RnNhLfp+Uivz3OHMxw3RAn9zcDP2ANQEuzYE2CYBmuzswncs/f2zVQmLEKanYOq4d/41CNCt0CQ3
UKH/8fFMy+yXx1MD325Lb2oWu+LBwiGgIiIsE+nu56f//WpNU/1/P94Vik4bzCxDAytsDOFFNMIL
B/O/15pvxuZcn4ipuiQKl+uaD+p4BRIU40mZ/C5EdO1o8G8IhmpheXS2EHEGsZKzHKPwoTAGK5Ij
W26F94YnnTu3OZTjcCQlAwdE1P6K4/hiGPb3S7KizxZMU/RT6j4cFKR367m5ntTGFmmzq8bOOQxF
tmhHNl3xS2XYhfH495D+5WXqhWpmZKJkTle++8NpICtFhmJIi2XVGsKFRXHhleqzRdEddKquWjit
zzcW1Hhyzv5prPynX+2aeo2fiuOv+ifXnqVLBRj1b7vym6EyV0aXriLWcZpiGobfW/ruViY0sFTl
c9VRjNMqBUYHKn+RuhJB2WcovYC/ar3dkbsl7kcwfitXFz07D6ebO3rb06ihYmuMkaNl+5oojYWu
rbz1uxqqWLaWR+1WqI0bNkYcgmpariXd+2PKylNTkqSsac+Bpd2NRnFX6OFvoe9gATaEBzSe99hQ
Sd/I5vgo9umnWcodJf1q2+DQwO6r7i2fsDYuKo+R0KIZDK03cmX2dS5gU+POZdQEWagdMBPr3uO6
R0CpShy1dleEbWZrsWXLZmDauApvLEmSV0ILHJMfck0e1Z7zzy8V0sBGtxJz20bxHqcP/hJ477tC
maANrQoQ2Ox/mZlLS1Ux1RXp2pnd1Ojnq6Kv1uR6PLcEkrief7AqQkpD/16Q8Xt44F/17qUf66tA
6MmBGT/Srnj0C7BMMgxDYoXf/CF+7BP6/UKciYjlg33vDY0N8AY+eoPcD0SeFkLsDxOpsc1kuo43
2VlQsoehoslB17gxJCcxpY1YexSoxZtW6Ij7TgmwK4OUTAL5kJgEGsod51m1fzAS4huwub30nSRB
Ru9KUuLMu8aFKukN8fTE6UDnAZLAJDt2AZ1JsQSSYCjcJInOSWFkVeMhkVuYqqNB0BVZSrVK+TAy
wRENAflA9a1vdVd6PJ57vb4NNf0X6Tzkp0hgR4FBuXhiO628C+vmt6YrZzWtP4XCpVkuNa/yCNwn
dqXbSnA38iDLOwUbwzYvgi2xJXj3xfYKlv9VLZXCqqInPt1W12I5IS8a77FWcXaURvqmlcEWT/9t
k+pnlWRZjjWK7XtE/aXkWYekJeYSFO6wgZ9T1NRSBFIHcMIIcn8TlSyMMbo3cgCdNIOOyynwrgmI
DU+6CHaNdGe5hrYmR2qXhylY0eydRiVTCdMjgUH8nyIPbRTeChWv8KhpxYcWmG+Eh/rrvKz+aFku
EZmYsyg2PtbwBIijCX+QByCsORQBGQ29Q1PXByUEeZETu1kExbPUAg3pzU+4R9dCEdGy6fy7Ukqv
jU4yVgZ+G8Lvbsm1uouZ/2sRFhnOq+zQmvquI5AWwx0UoYn2K2B8sX21jleDDHbWmpBVcHFBeR4V
sTsMMYLbLtRtC4yOXXrpM/ytZK00wXNa+ZE9VkaKAqK0uzI9GAKV18A8WWawa6SebEsdr23UrUtp
vMrc6j5o1Unji7l2rHchHP3UGhH2qvVHXKX3hVchSPG1h7EvnNEi2m9UowciTVBLjPEvocxeNLd/
apoIrXwJyQZ9Cdw48y5lSOYeAvc+iR8AFzpMmGetLJ3RH1+M1pxGJKozOb31I+NPj/d+VUjGTpGw
WU0riuTF674B0B0L4x/yHUdnFK1jmHsfeEWvB4IF1mnXX0edAE7UmhDsI77V7l4f62OgkVAFijpY
l6V8p7Y4WDszp/ZiwSspe9xJDZD7XCqrjWCOp95XbJa8o+o1+yxPH4eh2nby36hdOFt+ftO66Uub
G2Th+B+KCkJGUsLPtOY/XK07WAZuVxlkt5fZst7d6lX9UkNkpnNNgI1cXzcinFvCqd0wRtEcVVjI
a2hKBgZPF8K9zUX2ySvGq7CmYAgVkig1IDAYmjc58P3V0KQfaLM+a4v8UPKKRFu2cLOAGiDOJZwI
VOX4hFFUWsFRJZQqGn5ZjQv4vQDlLvtKvQqml1i43sQEfJIrSLsAFHCeEZdBNHl7LOWB6OEeXkYT
74KwiUgm5ylVQnrKRzi92kCknAXK19+0IpnJZmtTjUIRrZ60Kro1uuSPJldv7DQ9Y1c9ubp+SqBH
WVlwECvpD8jQvZgPyJnBypZkO5tC++D1QGnLwNrHzfDm69z02QC3gzVeFaQ2bkhbILcqj3aJBGZP
KsmgYqn5rXGm9UsXGyzZHF5E8gMLBxLiXTjCURbzd0ku7zHbO42nHILI74j5a9gsgKWl6pZyAwCD
JN/4I55JCd4EWK7Urhj5JdkEbRutWlJV7D5NX0RFPOZT6gn4WW/daelzNEQ0s93yqgbZe6HcunB4
mXuXSO2SShlZk1MS2p3m91Fz4Ry9UH1X5g4lodGE2p0+WbkpxL34FB2sTSHZ7WfwoZ6Se+vCIWnB
BqLMjUp9JbmCNRQZNS/WjWJcew5b3prDr79u38ZPit+r6Q546Y4z1bS+OTvN3UvGkNWh0GJqgdL4
OGjZrqzkN99rnj2hTO02M9lHtLcWidfPp8ClB2nOL2xaKFdSlRMXda5P6mZ01L18I5y1dbQl3fdC
JWNhHJizW1WduARusTeQ7ab8wgrwgBn8whBbOPOb01d+OYSnxej6ArGQDqeCKys1di55U5YrrqVA
2P3jM5pdq+RSEUlWAfqbsIXu821wJt+CWCisOU+Ykq+ViyLfpQc1u8EQDGHklipzpVh719lbf5Ic
pMvv48HYiXa4Sa8u6SSnJ//dOJuVfRQRqhNZM5inoq3s5Y9j41+HCN1+fmILNyNzdmmpDFJSAzoO
DpTgq97r11kITxKI80ACUnjpprFgU1TmPiOrFqGw1fX0tDr8ZpRM9t1W2Kn4sn7+HQuDa24xknqJ
iE1D5NJLducq7fujnolPhsyeH8sXRtfSd8wmIB1DSy0qSgLUirdpXNMGMV8jy/zjSsLHzz9jaZLP
7UBI78e6LMvMsTq9XAlEPaw6CAt229ILglJo65wt12omYeOfQi0L1XHF+twpNIV+/hO+r+0pxmwF
UEH55KrIeGvY/GXvrLA9wka32HO4NGwk78IbW5hAc8eNZuDVFg161lL1nNdvSnihXGhOc/2bCTM3
2sRJklulJEcO7q0XFLDxukq5pyX6qddkEsVVitgIVIhfRAoSZfWZ+FhOMBKpxigSNlPau6ESpqIb
L5ECd0PwiqM2ePcCtjtZLO9TqXjLoXkTNaOuogKsz5BF1wNYHg+DrArDamW2IMg9+Cp9/mySszeM
+iEtCzAWmn8lpcEpSco7MQTgM+ScM1VtI2buPihDcghU/kwBelt6iivYKZViOkSbbHPNgH5pxIeG
evmqrMSTNUi3xBj+qgLxRCaqMxL1E+skZLhKfmXE2aGkjh67PfltNXF8BGhaylOZNYc81baKCUWx
LrNtJGdTQGB3BD1lbAatu+pl6SEV5NvWnIC+ytugFq9anp1Foqty/SOJFfvnkbaw9sxl8qXStAQf
RpFDxoetZ8Jj43bhrq3qJ7eM3nE2XxrSC0NNm01cV1djzQppjQCsvasELO1jf/vzb1hYneeSeVH2
PFfPEYILHtEMUHQaEDSe+f7zpy/94bO5SOUbxkeIrkiItzn1fo3a8M+fvPTsp2/8shmT8xAGQibH
jlXvBv/eKqJjQ7BESncyCP/N96sYsz0ygGPbhAqrfq4+hcnZJ+NbvVhjXlwqZxtjYiZ1AssVoxJe
F2U7dW4JiyQdb5dsh9+X7L4LxzxjtkGa1OZNjeuhE+49p9pFu2nfwi+0+/k9LHR1lLlxDOR0pFoN
vwKkbP9O7Nw2tM19iZJnLZyp1ziXXC9Le7A+659aYyLUQ62kTtIM9TYJoCw05Ib1+YtgcKcOU3K/
i9vBRJ+fwWm5sJ0sDLS5ca2hEucWA+ckowNfr4RT2KyvAeAtbdPsromR2lx4kkvfNG3bX4d0TwKD
KmAPDRvgrZXyWvTNjWdFn3kiHlvPA+8W/vaCkPRS6oaZf000ykMVJ496IT7VpXhblx5IGrK7L/xB
0xD5ZiOa+9sENeOmKCFhofr1WspEb2T/x9yZNUmqY1v6r1yrd84VGhiu3aoHwOfwmKfMFywyM5IZ
MUqCX9+LqOruPF7p4X3PU1sdK7OM8AAHxJa099rri4+cinSDsg+M+rxmcXBht/Cq+QKrpfXnpz0T
M0673HzAntGZ28stR+5JjSNg8xcu6MyrcNrXht1+JlHek9s2F/tcfikBw2yw+64iNHiHkB2vsZq4
EJ/OxdVlcv/lYdoMLklQs0M+U3Y/GlpDLIfEAgfo+vO7dGYt99GO/cvxs6LzaS5g6E0T+zY18J9m
031e+mgh8aLPT/EhvPrN8xcnAWpygYtSBUIHVKEB0MVRssLWFxr0IkTW4xH5qaDeYMrfXoq3H6LM
353xJFgBUc0r7sMNhG/g9gyBCa4PEJs3Bk8E2Nyv3NUc2sgiB+YJiwgZwYU1mm/rIw2aIyzHLjy7
MyPwtHllTFBX/DAVcBvw4uSq7C/VcT6m1d9c4GnXCoUFGZI76MlXXb/JwEZMbAduzdAYl8O8rXMN
l6MOJpOoHlnpA8gIoL7Agn22osagO0TB7TOH5ZREyhUd8HUIk90VLNeSlerJi03R1dFTdV+iuhBV
Plw98hkewBqFtEBL8CVhYQ2JRxIAAhRaHvor2QQLYgvW+DlwdOB7CIXqc0Y3OfBmI4fPeDw3YTOV
EezD9wScLTO1hxYOw5bMXly4yvoFPzQMROLS3ijw0FIgeywrBnoAlvEStkUXxuKZ8c6XoPnLeIeZ
mgP0wOIJuZnk9QxXXkgDvVtsI+yNB4/UdffmrLvwsm743PR82paTcZiJx8Za+gamFXbjN3MQR8Me
jbDRgnq7FPXPDbaTJdKQQOrCGwTZhSYb2msnRIoX6Btsyx/tFbj3SO7uLmXJzt3F5Uv8chd13EAv
WBgUhXv7RShY4I0qPkw1W5tJXwgbZ6YxfhL5dAW9jWmgrejYj4K/jHCXsuuNAvbCrS6I0c5dxsm6
TMHRCywGeE4An6GJCv3SDgchkJ+9tLQ/M1Xwk9BH/SxrSA6zA6LgiewP12h4lkHWsx1geFvba01I
p/leuLlaXxjhZ/at/CT22Sb3gMEu5PY5vcLECuni0sDOohxebwGxAxXCpxSbIJBigzq8tLw5M/xO
G3zmyfOF60AGq4EVz2ckAfWFkX3uyCfLtRoNgCDelHCk6Pbc/+EgkF+4U2ce/2lHj00chzOktLfD
Wq/oop1B/0AeJUe9BjTpo5PRii6F7HNx4LSzh6OLEWY/0CKqNeRuYfuOwpeBBHFpmNTf2kvn+ahZ
/2ZqOG3xKStftGWJ5a2V45FTel8PqL5ISY+wQI76kR+9Jn/MDNzsYUscSsZ5MGp7lZceVDXZglXY
LqCNnr1arD/4AoUFqz/GwGmUNodz8cgOcQ43QQqxTALYnOk3M0NNzsuKF7CyN2kMmpaNpEZQknqf
2NPa5exuThbRzjChkjWBgpdj82m8GLaKesOVixJEL1FgEPFNoeq1k1RfWuMeZ7BZC1RUiiK7HnP9
o7dhgR1z/gpY9nsl5c9WTLtiQAmicoAmgXVB1wBX5E33ukl29gKuBPOzBVeCesHUp22YaYqSE6bA
KfWBS4IfbwbffUqQpa6qd5AibyG2Psw2gbOrunY0v+/jalMvjn2j8B6H0rwr5h5Sv4DDdoUfthPg
7M71Yg2c9haPfADqGnseA5mCqv75SGVLzPvdMz2Jt6py4RWXIGLwFGumsT2C5vhICnFbZPLFWyBF
gGBgyW5+2tbMw4lVsMy375rU3TrAq03MmsJ2MRTyc2vloQ1DkzlCymUjSeWtWlfn0UDATFClXucw
Zeu9bjeUcJJVDai0ftlfcQm0ZJY/tRV9lRQS6M+v7EyQ/7jgXyaSqUksaB5ndPH3HirS6MVmyrlL
dPwE0OzBM9RcmE0+XrPf3cKTWG8UnDWT2iq3FF7JLXKjOTUPRVXfJHCfp227hTASXnVXsgYqBtih
yUNN198Ujh/IeJjB+LIAPfSA7Tw6ngsK1rx3aHedp/M6MQB5wELBNtXBBRlLgHlQ02SD0QO2U7VP
S7VVFmyHNRYdTb9B11dU+PzClZ2LYidTDHgPZUkbWNloVaIk6o6AAbH3jM67RXX/+WM6d46TOYXK
QTXg42HLPMfrukO9riHf3KbZK7TvfH6KMxud09axUqYEXtXQv1o8Dmz+QwBZBS7OXzv4yRzSEi9j
tkDsBYvJ39o2qAaOjfWrXxt5IY177vufLCxp0bCx7HGKAeqSIuYr+J+6WvylHmE4X/95waVIG898
6e2GAiKqCxiTORduDT8zv552hsFSOU6hpJXbwQE23L8j/IjEa4gCM7LDgMtOLTgCHUiw1f3sgKcJ
mwZSwqK0SPdDvaPzkwGyLbGwjgZGCGBaF6CHwS3X0r4p5BNXTyWksdwS20oZcBgAJOXI3cJaO/PW
2fycKhAtYDI6T/leV/C/ZFnYy53RDYA4wOaUzQZm9VHrX9yOLi/GbyLBaWNa3oJE2zLUDwEWD4fH
el1txnVx2+wvL/rPhDW6xPFfwpru0Qk5x2jU4LHpIWpJbxu7XHOHYGfBh2czALTx+cg+lzejJ3HN
ArWpbgiuBrPNkAX/LPZmIRz//DsWLn6ll7azZ+zr2Gl/Wj3FWls+0BrJz+S6u8IeEmWQCFwYtJcT
bOuRPl2hCtA8z8/ZFTrM3rJH9JHjG/zFbcdpA5uX0daDHk1uM5kdaSK+Qg8N6/DuyFwYmX9+Q89d
5WmbWp+qRHgG7wMHlbym9bG3uwch6C2DdBKMlHSpOpij0/gVOHvFcz8uEAG6qud2JaW16p3pFvPt
dmm0BhiEAInXwyvcgZd5mcRL4wNw2KyTP/KEv3QszS/MA2fe49O2NydLmzZtUDGDeHoVg1Ay6fn+
83tyJvyf9rhh+dEpuOFL3GsocTSRgaTQWGGWtGrIfT4/yZkA+qFn+OWdiW3aK2Pw/T0OujRMoavk
zQUp4/Ojn1t+n/a4tfD0S3lWlR+VVyQkVta9uzJwMazWdWh/+fws557B8vNfrqGZ52rsbehrc7bq
YKME/+gLYfpMRPl4/X85ck0yB1Q4vOZy8OGfMwCuVYCa2fQ3SRFvelBj/9oV0D9fgVLOJFs8YbhB
Y5UOWNECvvj80Ocu4WShUkHzJwHZW0q6fD2QH4N8rtocKaO9rx8/P8W5MXSyTvFVnLkE79aW8Ssn
3tr6qfaePz/0mXfgtKUrn73Bh58R8veWD4ZKtuks/SPNoK+hLXSMn5/ko+T3m7mJnCxUytGIeYJP
7JZ3UJ4rHs4m3WoNUbHv7rRsy0BgX1X1dUSneG+6m+qQ+eibFHtbcrnyQE2JGx0RE3NAyFpYqJcM
5ukLvMLKNg7UObLOYWtr2ZB3ka8zsX6ogcFqczzOzoR8vAUmdpqnx7QebnpGNyVPsBwDyrEuLPTr
1Q2gquSqB3oEpA9BIxiTb1wjjm2rt5Y2a6V7YFXccvHqR3sUryLjF/egwlz5Bvsw6BIX1vQYACix
G0DSVbptI+zuL22VzoyA0/41ac9xC4Y5xm/mwxsGdufwthfVpca+c6Ng+fkvr2EnZrDSOGQiQOiG
FhgC3fjcIs1WtcmFdfC5MywX9ssZDLxfTeJmcLqdDwk88EEGQMP8pnTrzedj7Nxm8rTTzDZWnOnK
yG3swQhMGP00jhjGxJLroemgenTfKmd8m8fkSnJw1UX9BJTdtcuGbeu239tOhMThUcrqnwXBg1Mz
gL46e1SJBgiyv+Ua+2wbrrmknw/OCBE6avAj/Ig0UgCNI/du93MeCPgd/vvnl3TuoZ8st0DZIhh7
ILO3sGpdZOqRyC48jnOHPomHCWp07jBgNdCzHkR0tvI6DdY3vfDCf/gH/e6FPwmKTuKZEvb/C66s
3yjeXTe2iIou3XtE4V3VB4ukEa/9oAe1CU2l4G6ZUAGEg83nFOQ11PGOIq8eeIHXqd2GOhbreASR
XmDYC2B6hjx+Zi0crXza3gNSwtDoDwa6O+fP/bLexssIZ8Q8/h4zB+hHvVEpEjbJDKpWeXSBkIdG
9CZPkDnKBxV0FMJzAmjA5w/u3KxMTgK2NVspkXmL8vt2XC11ZWw8tvOewTz68mrc/sjo/ftdpqed
c9SouhKVxpBXNbTHAhmo1s1kQKD2DCbSHYDtee2hvo8BSwhmCY8uCSpLGWsAVobyu6pgOE47f6cA
FJ/BWgfnrQdfnq5ngaZzlkwAncUVyOLFl8IaV5AZo/7hgokBM9pvg2chR5A82y70zk3XEiB24fU/
FBBh2nkaDmXXRqW2fgrtvQGwjBQbITtaU0yOyXTNNCC+XQXM1yw6eFuBehdUXfpoGXaPpeoLPKQf
wH878mI6VG1/RfvkSyKbB8/PD0ygraq0xS3IFBDZwKgA7TjpNZ+8F6sGVM2eQZq/5Wk0X7MZHtOK
T99y1q94PW+w6VyBf9QF2cjXZQP4jztunJTBW1nmh1nIdVaqW3DLEOz9eN84qNw00PyzFJ0AHzim
ZKNLFcKIGXfSffKRKyjK7N3W/ncJpZHX8hvbZSrwDS7ApGir76x74EFDwHciFIWvpIMCkYUWe7BE
S1LtRzm+a7fDXWPvHIZFZJoOjXE2MSpNIwebgvTVd9CRH7zBPuamuZGA4pKx2PEJqrEmaV+HAcSR
wXnO7QahabiGk5gNY23kerIYnQMCNpVucnDSeG+nwFg6iY50Oa+VGVezZwakUf+aUI+edk7ana0s
TCRyW/UYjU4HLKbM1QxicwWwNMh3n79hH7va3w39ZTX2y3ziulxQkqACUXPg29DMQm6xUdhgcxMC
LbSeOhPycorcCl50wxy5bbaa+FvurE21c/ODDbuJpIBtTI+wiq1ycQfkOe+riAzq5fOveGYLS/+t
S7IE1GucJWRJ0VK3ypBwPMaPbGOHNOAvItlnl870UXL+3d04mV0HXiNZ1nHsIEdVrQqeHsrFQxIK
5WfbKw66Kx8LhXV1Xzw5GZIZpeOoAPwvODxMbDfZGCQ1k2Uw9v7KG62bHEqtAOUWuA8R8h2tdQB2
lWkSjDFg76MtCQJxu7LAh7IgUcRqjoFSnfIHgD8OjQ3ihq3iFcpNX2bjX2u0wMCcc1i5lIP0l+9V
a65LZLczx9wKv33yCBLagvCvHbhamWbpqs1cvD8WcvTgYOLQE5KncZIEmYc8b9qTgOf9joxibflo
JvQ9Dm68fqmByeICBCJLNFMw1eltOcU/SU9ek769gRz5xvTo6/Kt6ak2FT7uPWmHRrhdD7YF6Ljv
H9G5FuhBIAHe5Q917G47fCoEgONH56FzY5JftUCzkPDEzjLDXcFSHebGXDOKJoeUqXfLUftBdXBr
11BUTnV1BD8K9k25uDMjRHlDjZDbe4MbojkHYAYzYiWZr9HtM4QQy30jPNtkzXTjxfEj4upzE89D
oFuprgzIOYFVWk+x6eadjZacgfZ7Olg7Z+qKYFaQQPt061VIMjMT+Qngz4Oz9poUnE6wEnQH30D6
SFuORP4ELmv3APjAz3gar2H0u+rHdq8dN1vlbjevgNZ4j4ecRgMbuzC1ADcq4jrIbdC7Kn8AVsl6
dgicS3sajWaIVIFFo24KP+C1xjRimuvcnsmFPO3vy430tMdAKw9rrBzWN/nOXBX7YbtUsiCVvHD4
329v6WlrQeePTiFybEK7Pv7ZlgCYERVfOPbv1730tI3AN0Ij2TLJLRJlg/iazelWJD/LXl1Y9p7p
i6CnbQNcF9DzYn4HcRHvRTH0R7Djjk6H/iy3+QZJ0ntZWdeYxbY1HR9sYq8M2jqzpgSWaVj3Lo9U
P19YsJ652FPWUG8LH7A87LKVc5+q69EWKMHRQNtPF0Lqsjz9XZw7WRHzqoO53xJSl9ovDARX3pdk
g/d9g5ayp0vaod+vjelp16zvWiRjSQN0iu8jJwZ/t/qbY4oLa8Mzg+20EweUbDWJEgOiA5AS0PQr
T7T3F27PmWOftoZbVJF4Irg9/Sp/BFBvRfWjF/XRFC281oBIoHjDS9LGMy/laSuJTybgq2bwE/gm
2TJ0R2BmW5zWLwzsc4dfrvGXCR6cnXycBZ7Cx+EPw1bg8Pn+0uHPvjcnQynlyawwT0BqtIaBe1iu
DarXBvuVALnAKAEUOpBrKMC91ecP58yoOsXYcOXkInWQ5FVzF9h1GlmOF0gYJv61w59suEbstypG
KbL/kkSCH8pyk3jxhTF77rufbGd6yfJkSLG1pvGtbz+p4d7vL5hInzn0aeeIsUldTgo52NQqorJT
d17D720yrD+/LR+53N9EjNPGkWyGP2RTJEjuM6z0yxxWWaYsgySprnpjrXKCGkaHfhh/+WnnTt+m
DD5KObJEVXunYFmKTjx/3CQcZfUeznuff60l7/W7b+X+eXB3CXZTIHhi8KEbgWpvDWclOJ7EChtX
RGrdwNet6y/Igc5EhdOeE8vC2tu4WBy6WKU52aEbL8SbM+H+tJVEsSTnno3CiTUXNy3gisHS6V1l
ZMtiUl1Y6Z+JA6d9JJPbj6qlM/LnE+A5onfv5rR5Ehot83bxUlOFtkq551359Pmjsc/drpPAIKVJ
W14iFyYe0D29IiZYIAsqRNd2uzPH9K4ML/p8nhv99M/jwGndUhRLe5YOx1W8J08FhFNf6gP+/3VR
t2URAHZaXniNz17aSZCoTEW6sgMqc/HsJs0agAxrDtBCGfJ1t2FynRYBrEwvnO7cxZ1EDduLDeDU
aA9A13uQ5w26vu0NlebCsGbLt/7NS3QqrecyTQpvkQY65A7m+qHI3cPsxqueFtdAiN/5zA0U9Atg
CEt7DAv9kOePcf+a6JvJGkKSqbX0xi2b203RoaN4ztfAIC+Sv21K79LkZwcXC2k1kYoryNkcrGXQ
I5WJC6HpjJELPRXsz6oVNaCmy2y97A/bjTnggSR7hkLIRm+y1dLdWpcBiao1AqR7O+erz8f4mSF+
KtpHRzTxEoY1SDIUIB6Drz5d2vWeeV2dJVb8Mm276CODFQAkynOXr2ziPfcWNMloqYcKHpujMSCJ
qUIOqs+FUHruhMvo++WEuJBcIuWBvUF15xKYucEe3pWb3LtzUCwpHyd2YaY6t58/Vd5DBuU0RbYs
5W+Kt2XJAyrAHLCv0xr1ggNqSpeKVWdenFMhvp5YCWtGbHcyFL9TGpYT+LKNuRBQz0TtU2+exkXa
sMpgCmNqLxSwmmiRCe2zau078YXs8jKN/e7NPIkzKRqBnblHvaqHpUD6AFslWJndt8CXmfES0evc
TTqJLmogPqnyGJVD9WbXu8aCYPfC63EmfUtPHXlsWopeWRBVaQAtsMo9DvkwRPPobdJy3raVv7c8
cdXnDC2TN4VtvXZu+fDxav7nd/Nfybu8/edd6v/x3/j3d9lMHbyahpN//uOmea8fhu79fTi+Nf+9
/On/+eif//Afx+x7J3t4M5x+6k9/hOP/6/zR2/D2p3+s6iEbprvxvZvu3/uxHD5OgG+6fPL/9Zf/
8f5xlMepef/7377LsQYn+/49yWT9t3/9avfj739jiEL/+evh//W767cKfxak4/D2b59/f+uHv//N
p3/YlINWR7jrCQibMF3q9+U3nveHKzxCHZsy0Mi8ZSlSy25I//436v2Bda/HCCXE9sGAwR/1cvz4
lfOH43vL/xzPdjjB8f739/rTA/q/D+w/6rG6lfDN6HHgj16xfxvuVHx0qv4SgpK4jrkZBN0WSTu1
MKcBsiXMrLaCo2LW7VVlCHj0Y9dXoScYgONcOM4UZAxa8Kes9IpnD62yMoh7KX4OkLA+xyiW2kA9
sLGH1Y8W34YaIsbQr1wFic2Mw4oIwjL/i7Gb9Csofc79lCbkCLv37si7ys+xTi+BowY4wEcHPhuR
DWSjlfwsOgps8mBbbgKaGlTNwAW6dgPt0zTYyOFVvQiTOuNuNJc5fCtaj8bTltUCobudpxgrEri6
YOc6Gzu+6qyF4O4u+lo7yQXQNK4P9QRET3UIwcggYCTiqyaobD0QvEloXIoYdJeIbMrZsNmpj6lt
yq/KSaa94Ny/oppm22qaYfIzGvTCB3YGOw5dlP5N2816k6QlysbwXB59GIQUfdS6FcOGagAmFM4u
lXyvMqu4miUa0FzeYG4r0QiJbR3zv/a11b/XzEmOcI13rxPJ/HvXLsunWFEOAyDNYd3MgGyH1Nat
b+B1BQMx7WUK7kOWH1WeaoEnJ2LfljkWu7C4ye9LObdf69GM9xWsTR6Rkq6qkHjCXWsodL85KVpq
OSzKkYezvS70fAmaNMkBQJ9QpQkSGOzczoPIoGGlvL0x6O5CGdsj1z7PChgBFz7bcd5aPSZOabAG
cTrxnTo5l+EEkWaIBjMZSRcsbq5lAjigP6362bZ3rjMCNdTAXCWPbM9urwoywKYndus0EJWFi7SE
ZrCWab1YR7J2CuyKMmWyq5yp0kTEKmcH2yLsgyvDxc9i6mCZmkFEQbdpQeH50oO09QLWFiwrZ2HH
U5jEUFKDBd6yG/gBcAW3YTVZq0405G0oKcwPhcjhhdiUkz7UaWXDJoKUSO+6wuzdedE48xiVVFjD
ZaW75g2M82bclsfMd6x548MqJQ9Kafq9bdnJT6ubXRTiJ2RwhrWFWuAAOi82wYDb0zRbuXiGV0nu
0ntVNI0FaGZaprBDWkbyqFtytAwt70qRARdCe88K3DJRfZAJm++5S8ZdS1Fx3CUDevDrlGS7dsJS
ZkQX8HvFcHVhCyuK793o6he4lVQqGmUmVrqe0mEFZr16jdkIWqkvbUZewcpMnA1kpdByA8U5vOly
oHaU2pMH6ZSwQE2f4ri7acFsSqDMtRMBvmNDYXfkjub7aLkwJfNmDrecwSpvvXIeUUkrGmhxYE+l
4IERJ19A3ZY3M7WtOy4Ulie6gk2dbRK+oqZPjo1TOUjI5Ro5/InBJ92vNdspJeKI252GeIgl9tfB
yyXQhtWc0VVDBGvDuiWw0a/pdKUKI/EEmnE4esRtoNlOIYgPqsH2V3IaU4G8f5NEcOioYR/P6O1Q
5tMxdloKkVgtUZYf07i4992hTcDI0vzgVdVg1jarxFVuVY4f1qL01u1cT7fYhJcQ/ZJGfvVRroZm
sh2rO8fK4CQHUceV0nW59gny3zYs4eBmUXvZoTfMvSYeDMgmTpWKbD910JgST/eyp08U0GCvj1+l
iPunxsP7qSoHW/zBFCjyxUa//88n8UdZ4b/TeflPc/nmXS6TX3/6of8PJ2+6sGfOz96PyFpU73XW
n8zhH3/2z0ncwaTr+YxgxnUEou5iZPzPSVzQPxDhfRcvJncFSihY4v9rEuf0D9f3HcdlmF1Rzlm+
xb8mcSawKPAJDinEP2f+/8EcjrfpT0tWqKgcW1CXo9aDSVhgOfHn7UQONwjaxdADpjSDuZXO4R4u
g8GxYhSdmD/bG5IbOFlCK4m1oZPiZzdxTwoXNVR0gKy6uqkQVce4YRZWh85w7Dw7lSvWwqYPTSCk
v+ssZkQQe0XSBDnvuf+s+0bLVUzYBOecGTxl2C662Ftw4nX9nWuDr4zucdOict0oorWLQlhM5bvf
zkO/Lpnw97IbLWBviqkZ7pVEQNuXvdegDDRVcKoq+GwhonQDz+OoR++Ic5OPQ49Jb/YbAOJghWbp
t0o6YkgCKOKZX4RdY7nwOB4sAOn63oY0DxSUHJWtmBR8eiCp7qxt69X2fDMxptWGgmmFqnoFmshz
75WAz80ZnECjEgmVeT1BCZ9DBz1L1u7RE+8PN65qBydM034aIPEi2X2iFG+unD6VMmwkjE/go2hg
3eUIU4m9k2AVE0oNT96NW0wtLEz6SusrCn19/erAcjWNtFciEqepMumeLbjjGVzykE3xlKxE1Rck
gBCtNbvSUBdqiCbJfxSJNmMNEzicI99wYTXmSahmVnWQCiLJKoaPXg2jc3s2AikZLrHTrFlTTJCo
pGAq7nFvTA5P7jjRdtATXpXmpVCWDak/zDTHbFP5nkyOiNNoM2i81omvXGVlxb4ooWWLdJP5/C0W
8ygee5hiusPizNfBMLWyuX8klYTPa00GZCFGjNoiaga/g7v47BjxDRoNKAgGO0HpLR2oalb5iBbx
4zTV9bXM5gKZHWJss4MFRJevyzFLhocG4nesNRwbVGmCJ6/QRIQX7AVsMay9Q+04DvVWSdZpbwvr
3VhsvZYMcp82eY9EmFAk+6GSSQHsyF3/qiGu9eBSX+5iVbHsZ1UhVQf7ym5ojpmE68o1ycvBDseE
iiw0GY4LS82uhFgkXYzl0GAAX0EXS8W71hACdJcjY3GNuQLL05KOsgWWrIhfDFNyV6ZIVkQiToDO
y1teWBs4gzK2KSnpaxvWBi3aCHqrg2qrhMMitCZDpu9RDne6V/RE9eoeu9NiumME6SNIWkpYCUKZ
4ddN6GdLIbrCZDlGkL30emtLxyAd08VFIx9KrHAfugk9wc9NDjUJNDQ1jb9aZPLSa1Ry0Y6muLT8
3ZT2LdlLjLn6kDQ4xFZxaK83MqlbuI46cFhfa09nVQAiRAwj71yhtm7QffqmMsvbCU7RsWnFfpcG
iaM1D+ImhQ3pXE1OEhIX3mRrOJHN9XqCI7gdFCmfX6qBlG6oJe8N/HxI9TIVmXcQbey5OyxsynrH
/RnUgCDhbT0cY+hI0C42F7AjOrBqdN21EzdeteE8QZhhZT/B42rm2bDNY2wEQm+gpdpltrKx8qm4
K1e+W1tD5HV+2oRlptzhWuMjMfrFcjii+rZP/Slg3mBgp5Qqyx9wpTM8y9ciM+pA0Z+frmfWW/f9
WORbAJYssQSiGYX0BQziYFQBFS86fizHMb7zPDe7qmsnx8uAWxhmaZysTefPd4p61IWlfM3awPKt
9CoZPfXkUbR8jAqJ/RUUmXC9Gos5udZQSExxWLZ+id67lvO6glCGmBI0gFLBFFPIpK/pDQRn+C6H
RnjNMB08PJLeu2Fp207fRCoYAJyD7NkR6VukugNspGwOhgAEtBHK5gUiuOXRmq3cikxxgHHc3cq4
LmmUcFLu+tyrknUBN58SD0vFCoHYYUWEmUnejugPByqH9DdDmZCtA1OPbekJ8b3hvpiaIOMtVjsQ
O07+d9sfiVp1jdN2AJJpGsZ9hhJ/pap7Oo9+t8UpLBYaIJK+qoTASF5bCpQf8ISwQoZcksVRohuY
twoDk9FbUij4BdCsv81nvCqY30j6lHr28IjSBJzfxZwmm9Tm/Suz53nbFBDQ45l5Ldrk87p/5Zr0
6UPrigbMMScuf+gW17CKRzkfKdPuK9xAXRg22oRAJJDDCPL71BZyurEav1CHoXKS+R12zv1t7JZV
+gUBP35p+qzEbgcbPWgusU1APdOGSdpM+XLnscP/2rCGVCuWdegJlLkD1lhb5PZWxC0bsKnJ8R5V
ra6rnW8mCorJCLtOUJpG0BxKmAJseA0xEVhOuXWlYz7ryMxW7oT92E0i8OpGAQmKvfg6q3oeaZH7
TzB8pT+Y8UwXKuZDosUQuLYEqtzX2a7HV7/U/u308QarOKX3PnYnD52Ou0UvbLZYEjt3aGiYQIFJ
DXYdDcvVawuo5hrT23yM26y5Ua7XSQzo2IPVU1UeK0y50Mm4k7uenHZ4Ry5KHkkzVd/9qkzvYkHG
rwLtpXtTkP4RDinWjnUlrDDzpvIjm/XTHX5hY9bxs02r/fgBopUePllU0tCY2GxZW6tj26T+j7Fw
+bGSS0tWPE999d7NDbmbq7KLoZxs0DCYCDV1QWss6xuNm6ZB1KMIHUDXVF4aeD62cUYUGuMrdWLv
BfdCY44U5ZBfsXp0/VBWXRNST2E3Bt8xkvZJsrLawU6jqe17KxinWiF1yKY3ry85LnkS32A55MDQ
CH20PwcdW3B5zWbPiiw4OmBl4PgkD9GuVmKEJVTRlQ0bLHg9ayzMIqnmvAxd4D3rA5v8OttglYH5
JZt5fhWPgzm0scS7KtohdrCrAscePsdV0kWsyZrHUXm+XgmYeolA1CWitpsnAL3g5/NrbWCtEwpG
Shk4BRSIYWZGdwixl6JPno3dfZg4U/kyIHw+VI0vrypslb95fPCHkKVpOwHgUwhxx/zJg6Vylws+
bmnra2uvW23II3hBjovVE8dm+kuSTy38mZtkoOZnnLrTiw2v9Zd6nBoS4m2eh6juNLNhVW0AAYow
anMBjSe6KTcSiUj7CbAfXW0yePagY35mExSXeW00/MFnEcPGO3HZoYUEMVlhGzjwnRaxKuCw6WfI
gyZshpmrKVP8DCJKPYHHMNhKYY3qa9uo7zqxm2EzIw3cr4DIHPyg5IULT6KyNQmaoSsZP1gZ7cZ1
W7GiWFeJmZwne0D24arrHZ4/eWmRPlTTMN7kxHZoQP4Xc+exHTeSresnQi8g4AJTmLRMuiRFM8GS
SAneezz9+VJV97bEqi6enp2JuqvVtSIBROzY5jfGaORPwPuhHY0mmr9b3v0yf3eScOyCxAZLeqsk
Et+Mdl6NPjDzzrDv0TxkBC7BfC1ebqwJg/F4iaznSXIEvGJINtowrcVViIAwCokoDLY3kdCKDmyn
NWbHtVwNzIc1UTVvzuIY/U7Ds4nCfFnwWfZaEKDmu0Be37xCBHhcg2iotO99VRoZvk7qUHnVnDq4
9PTtCqiZv4zvmzopKlCfDanoivT+RYpWloprjMwC6VWx/2lx5HH50vWzkiDVPzdSImDcpdz0PZB2
9nifGZ2Yg06dotSvVlvUwWzlEmUUVSRcxhMpSaBOutMGXdTr2TkTM4KcVmcU3bXlGPbXKbKyKZjj
0WmfzBk5qK0xao3zgKQRPHXgrbDl9dgqbq0UgWCOgxY/ZeoA794tcP8t3xorj4p9lvaFubPDzpIn
0gHg9NGS9c5NTHoc7vPUKj4bWWmXkei/m6y2agLslOhoGbpuguz7iAXLuW4tgrkVdAGtUHuz7sxA
3mge2JP/hUHz7xMyVjPpKUvDsi2J+L35EVETLX3TyVVxAg3rz6uh6dtgSvPokwmp9rHqvCxD7Utz
m0Y1cmOXh/6lg0yBlKEhOKLgE9czYseTuJ0HY0aJCV8A2nWh9WrMnX4Qo6J+Q0NwOhSJVj8ZfWR/
5g7/gSDII1MuChrs0qbQpp3+YYJHg1AuuanD9PLhfd+ckt3sAxP2MTfcpRsSH1e7X96Sh4vAA4D8
7XRV+MnmM52HD6pKP7+z5jiSItzWDRCgF+jEL68kQ65QacrJZJxbrt/yyIiehB2O7ZMTJYhE032e
N1JX2kep1zUU9gH5RNq/OxRo18eE3itYS/wsz206GM5Nt0QZQK5eRTqkNrX2Za6gU/zS6vhzIPDr
AOD3SdQfe+X/zSYsS//o0kv0SHW7l05wserVEaDuaNmvlWJIkhfSUPefl/vrSbhsGpxTNXYOE5GP
Hwpfxa5oZwzgQmvWtoAxxlOtr+smc5xou6hm7jW9Hfvk6uO2h8FHKrGEIKJV0w8HYc+f/J7fh31/
PD4dE8dyhLQc6zLm+e2DGXkm1tgBQEyAfmjNpN/bmVE+YbUSHet4TW7hLUG8/ue38Der2qbQGMbQ
HaIp8mGbJOqYh5ZphYQ7NdokYey4thSY5IUZU/MoRuGDoiP7ZNW/hAVL5WRo2AAJU7P/EoQW2pEo
gxsy6BGcyJYSOGKerp8MaC8//bdI93MRadk2B8GwfqqA/XICIqdOLSOkEFdR+ZgzZPrJ5RU3VKp7
GtyPZY64fLmWn73Rv302PH1UMhzMmD5K3pgLLyyVLBs6eaBlB27MT+aqf/lmlwf79wofpXysWjQ9
zXcZpM7o9E+MkvJ7LZ1G+xCKDMnzTAdQ7qWUftbXf94tfzmilmpooFB5n/isMw78fY/yxUKzh79C
Z9sgHQkKmW8G+78SM+AgXBYRFlLURFJ6kx+2pFm1OZW/KdGcC60UbRKcJcqoSoxPNuEH4MgfC+k8
iabr3FGqKn5/GvrdNS3DyQlMdwrGq+naeTM8Zgjb6Lv9aLnl1+TW9Iqb4ak62y//HVn9j8UNwRFA
VsJRnY/qruNgKZqmX7pU62van0WcejO+EYbzyVN+0LP8cyHTMR1Lcs75cr8/ZaKIHM2BHA7+FpXd
zbi74JUuGp2fwb9/B0T8uRDaSIyP6VAzMvt9obhfuxAvX0YZpoIgShxSQFSJcsjLbtjOabt+go74
Sbn/cMC5Z4Vpk8+wFz9iw1t7bUyV2XVgnyktyGQUT/kyZ3flWd6a14ZPrgEQlbTmrIU/IB7+81n4
HTDzx+P+uvrl738JLxatn1i0rH4BgzWnZIu1WqAeu90/L/O33++XdT4mbIbAsKobLusw48QCaosH
L20Mg6mUH6Mzuflkvb8745JtomoGhBL1o/FZXzH5KZk/kL8YW22j+Rq+mP3R8q2bhdeZwcAzPmGV
//UqphmlX74iCaNlaNYHwItqmTpG6ClX8ekPD+B6F+3jeyxggnzbfvKEf/OADEF0G9QCSaP+0+3p
lw8XJYtSNGoNEyY/h+SMlE0YfLz982v86+WjMXbVkXLn6En5MbmI7XlN02hF9yGdEF7icFc3eZjg
dnNa6xBMXfSJ6ugHUOJlP0IUJJG5/IfKHx/CZl8kY9ZPbbS5RDP61RoGjm68sb1qPz2QuyHN634W
xP7mKaVqkOrqiHAzVvoQW6Z8kSHTyGhjIWcU4v9Wu2Y9XM0Iiq9YzeVO7P/za/2bnaL9xJvgHaDq
zK0+7BRbjk4YDmm8mTzcTRBnazyeMVg2epDefYY1/6n+8HuEETobkwLmgn3B2er3Mz7EcRROVo5y
sq96eXovsJWwA6X2mNmbOe7o5XZw0YspPoktHzByl48pLMZxjNPYosL4eAjtyZ5APdGg7YL4Fv05
NwnCvbyyt8KvztHn1cJlLPfhQX9b78PmieNEn8jJoo24y67NjbabgbUWCTfFxa0BedBPvuNfU5jf
n+9D8EzyZNKGnPVkjLhqKXeGZW5Eel0P9gMWQZ+sdtmG//npzI90YgJBkYqCt4mj2ZZmvh+m9/+8
Lz9b4cNGScUQz5Hi4PJcdw+mstzU0/L0z0v8NWzxykzqgstg1WZD/r4XK0MfnJ5R1maqxSFZUs9a
0XwauuCfl/mbOPL7OuL3dYZ1WVEEZB06VeVW9eyN8i0JaHFDxC18hhDCXXbO+89V/4TL/Vn8fcDn
ffjH/wzC+23Y/4+gvv+DE/9Ldv6fB/7e1+Jb9Z58/RXgd/k3/pj1a6r9L+oWW7NQTsCW8BIN/5j1
a6r4FyUAM32uGOqnC5Tvz1m/ZgAQuFQeholrnKT++f+zfk39Fxc6TGfT1Cgxbdv+bwB7P1VKfzlW
UlI5S1IFnVRd1XXrsmN/uUiFTc2WzmO/KxpMAhManJA+HmZEEa8GyLT7YQKypIWj6ss47/bR0OPn
DQfeo9W5a4Hq7HAPZB4upyIYkmryHXrYm3oubs0WYcW5D8H0hUixDWvXuLnMx20ydItXletzRUH3
SKQwjwzKoCbPznHKojIoSU75P4y926T0lME273W7TjAqQ7K9TM18a6DcGDhx/zQAsC1DU/ssvbjk
uR9ei60Tuh1SU96OeYl9v7wWRmZDkTRxt0M78bqls71L6Bb5qgHUR8f9zcuVEQFWw2j9ZpLm8ee7
qtTFPMJtS7YZHnXjEh9wybrB6k5xqxWPtaKvnhIGzV2Xt4c6mfWAGgq5ZFW77ked68l0aCLhQh+A
xbmLGXafIqnHXorsMsiCRnhVL2y/4Du6eo0WW0HLdauPEHZaOW+iSXkeHSW/clSYsqayB2i5jwxg
ko6Ys00ffV8RimG4WO0h8j8yRsqu+tn+JPZ8EObmLZBz0o1gU6m4bYiPsuN8Edqzkd3uuBHNoxjK
OVC54PMe8X0+o6dHhuVaCNnul3IZN+tQAIabXOw4vuoMbTfAIk+a3adeG42PTjhF19Lazd0CfJRN
7FoWz4y1YI58QFl5/CEDpboA9zTEqC9cgk8ung81As9jGpKTYWi6aVygcb9vhVwdkJOMtW5nX1a2
ZgoFq1V8VVQIBRXalyJi8FdgZFy0o/ZZUv0hObsszn0B7oB3ZV6qzN8X78Uw9LZS97tuchJXnQtM
LPv8obx8+J8bZ1mfx1RfEd9OkbFIUuMWQjN88LBqduDwflh8gD2t742iKOOpbBaV+2bVdr8EvD8j
/69tv4/N25+/06KdQNv0Uod/5KEwSTejcuV38qIEbozKuo8HtFsbCwvLNTzGvZQ0pXCqKltMLLWi
OC+GmnzSLQIHffka/z64kggLffeSQpO121L7eTP+cnCtOkdRZc2n3RyhRl5eA2OG1tLqEoq2mgbs
QoRARAMIfz5YDHHdGCPvdsR2L9XMa8Xsz1GG+SddJ3GyVs3aZWPow71i46Xtc2nvUyPf6PbyGgOB
8bQGq8KpnTaFre4rZXxWJv2mz6wrNEGZC8mLrysyO5YQh3xBNKxtjZjM+lGlmj/WNWCCrrY2RdXL
YM311ssRXNzHTvdkjWnkJ2sU47AGqxcriU2a9tMB15jpACpwwuEmlO4icWxFsqQpgnptwXsqdn09
oPfAyMPrQM3sm7qZMDe1tL2Or6avF5n+JMxlU0UIRqRTbW8XESMhvioXHx5R3lQ5IClcDDMvhB96
nEx13NRLjNknRIyl6I4UMOmds0zRlyqcgoyrj/GNVXnOIE/j2v/QDXE2LDJe4vw+U407RpW3+rAW
gRgYz6Rq/VLg3uyXyfycq5G5Mb9N+DX7i9PpBIecuRF71Ssk8nOrpsR+WikI+8amwcxHS4D3WjrN
WwRHagNtSaMcPYGTJcNbBfUs/STjer8uaP+nGUQLUYOosDuQa2nsxC7yFsJFWeVctOKHgcunWznR
Xdv3r1xs6XYGlck4Dw+XXFVckPTfUlRZUNsKxguwYDHBBIfKXcLTGfaZee6d4oizrS/9NlcBEiWj
LvxiJJSj2HLqWR/3Fv0m6jxrLkVQXeTUnbB7Ahse7tKp/a42w9fOdmZ/zIe9YxIoRV2bbtwq6FeC
onBLDZketUr8xjKekmari8W5TiPanrbTTC4WjNf40tdBXyhno6+8UrRudDE2o2X2KLTuETuBqzmv
d2H/LRTmVyT/c28AMc9MWhxFOF4jfdMW8U1hLrvRtFaQrCt56dBZwToZgWHlxyWeEzRXyq9Sn7G0
U61XZVyJ3r3f9suVtuq32rCcYqUFqcwwVwXW5YJMfTTradimTLRL5MrNJPeY5ADE6V4Z0j7QDMQr
pUZHYc6M+94acIlArzcAsNZ5UYMMUrn2HhPr8MQf1RHM9sZIlVcV+WePjlHP/uzi2zGNjW2om6Fr
63ntOthiHcJ4ep3g096kMZe0lV4Q46W6ixJNuE63vC6Jjg1rVPGSYokBWGreNsNytLX3kXvUVQtl
5UDYpylGO7upnAEdOOS6BmDymwyY8C5D7dEzLrgK2Zk3UTvlwRLbfqk0citjDceXvL9SewjnDRgP
0MimO4rlC8qhuCMo1Sks+F1OEeUMnjHIqhv7yRgrNma2TJ4z9rPLTyonC5XqwjkCzIlOjcRAfLRR
8ADLAqoFxbZh3ldl/01xkFjt0lpzme+gVL1fhmgP+gwnJfSGQHC2u2F2tdn8EgOH2hhj/ZbG1fcO
SemzRqjK4wlguLo+m3P1BNap2OYKnrUY6I6v6GrAusu6cNiXS2P6ImqzTWxocC7ghDJu+ZI5+Q8T
OJo3Gmq6G2S3s5ZVO2AlMfCjEFeRObp1wLoZnbbPQN2EP4vGV4vC2spqPCkQAvQY5Mplcu31TlJf
A9FiNIURNmie9x6YjltU6p1VVpWb4hiKferwNNYT6LA1ixBTEadwLbxMUs/baXvVtuyb/jkv9dgH
uWlswoT6lHgu+IKQi20lUj19RDE/rbLXlDS2HER8J/Jr3MbGo16WwVyagDTvVJiiQdGEjbcIlKQh
ZMS0YOJ5s2rhrrdTADllhi9TN74D1OTkqOo2r+xX5HWKVH/ulkkhqqE4ANAXzHpS7OroLtHLexsj
MFtLrrvke5RbfpYr7XZMdDOI4tYTo56hWt7eAV9EotcM19up8gr+tzap93OCOJMs2nzzUOWjHTBu
6oN+RckiNzVe6xupp3QRM7zG41J3h74tvUm560tIrkKRqJQACmqVrPHmqMf+uLVPOUawmxAErAq0
as9d2W41NT12mbP6oTA4pQ7yKHYVBYD0uAfzy0GeIN+km9GSCZrFJn1aGT3NDqOtBCmmKFDHdj4s
CKIm1RZkuuopdbzL1jY7hPnk9Ra5iho9pqJ3zSH/ApzvbNfhuXDCr017HQ2YjYWr9ZrZzt4pnfyW
uyHACrzztchu/L4tTM9GkD2+Sdqcg1kv77JG3yXvi5d8SSBSzaG3jHApBtMWYAOxedNK57uaYpGu
KYMrUJRCWTPK9lrNVFfPr4pZNrvbohn0OwfaZDkezAm+EAQVv86ML4rg5nGi/Ia0o/SaGnkfqfQP
JtjmOExRp5rC5wb6kiz101z16tHugxVIQpOXdCuIABulFHutMR96pTDQ/jJmz57KvTLaZ4P5xcbJ
qttseesBHD+vZrH4mqnsAKGtPiBst1uTdz1NhWtjD+OHYXxCN6jdSDu+r5q5vRbSRxBu3phd2fp1
qUGlTuNhY3LCvNZcugAY+uxpo7vWzmtsdi1wL3XBQllue21qD+3GgapwFQG5nOd4fRw7SBtm+mTX
K3emabV7mFTFqXJm23fI7nw2QL+vNGyVO6vYtnMlAKI6YFQj6xJEt9MIRqjCd8AbteFEHzW6mkbU
xEzMsnahgSW5KAbzOE6rcQXI6TWp1+QqtsbwKkdFvc5A5gyLEvoJrt9+Meh74vqbE5uvQyXDbaGy
Y8tIWkenJ2ua5vott0WQQcICy3uohPYDXSbppQpSRq1h7xd1rgChD49yQnhT2k0emCtaPpqOUBsa
SgNQ63TXZCb7cUUFzU4725uNH+nMBZdZ1iumXvtBJLGHvmLjyqLrULIq7+xcVqcaIQtOIBVyPf0A
i3orBaGqzvFit1+1GdccRcF5rkaDc0DpL9PZso0WbXMtMw8ADbovEAJeO+CvJFzKVZIq620lx3w7
TKQVs7EBwXu2nOwrU/+JQDY7rm7Fjy1ACDd01Pea0zOZAnxCfa8AhWayUL62Sh44kO5cmrC7ej7a
uXoPfGICEIhanGlGL2DxD06b+70aPhT56uMNPfhty5FkLpR5RSktz9YKbB6S/Rovpl/aFSppg/gS
UQJ4IPrvJCbUwlieUxKVpedj1D/kqD+11hB702Bfqe3aejaUl8LSbkHu38RSvKaT89LI6qFK3jNn
+A5s66V39IkrS68B7yTNoanV93WtqB506saycssOQ+m5fQ4tNfNEiHkfllNq0I7hD6Vo39Shf8li
fcZ3mhcP9+jAJBV5xHgJctOcwQYsR21YG9eYp2smdohbN+PitZJktYlvnCL+Hq43YNVvinL4VihN
6Ct4ZDH5SsHKzyCqzQl3DL0AXF+mXxrnGI/lY592XmeUhmdWqAgyOpLmXZ9jwzTMqF5lOdrnFhur
o71DruYc4QVAS1L3aHC5dmZC5WoWT7G6cm+OVuLOZdMdTUQk1Cav/KlqfVGhJFO390hUIvqQDecm
ydjS4h3WvJ9f3NCt4RFo7TNwL4BUIbQqiAjYO83axiTFcEfpKNssQmBMrhvYUVykBloKg6IdhwoB
dm7r6yRybjX4egBs0D5LcvMWxPlxnO0r8F3foGMEyayec2P6ptraYVwxenec+dAUIcWGhTYtJbBb
LZnu5vE4+cmSk+KAo4Xvrtr4WZBnDulLX8ybYXCu6NOftFS/tZyQ8IDyy44z8IOcdMZQvTlllnGr
WBk0Y4zl4P1dDU4qof9PN4jQEwek/cJoHiGFWnaBSEzmIiJbNr3So+FWsdQoHgcDYcBOdeBKReir
FeN4rhGIHnjB0M4Mksu4K/HE66tgpVi9H4zp5HSjhm5H14Bojikn0DhoEBbzMPOJkTTOdhhwgRPM
NjIzqBgWu6WXY/iagaBhUhaW24F3DRznLY8mfVe+QxE9ju3ouKqafq8zlTJpsrYFZ8c1JJyKBgiT
38ag3EV/bHIkxxcn99sSgSWGCW7CtYckJ0YGi5aixSuO2HLkBDF56Pm7TbrYQJDq0VtNVMpUX4nr
gutcSmAnobVBDsv0Wh2uAfu+bopuA/zlR243R8CKyFbOeeqLUrlX63rdtZQH8ODOS9Q8ZTW2y8RX
19DkTW+Xz2J5MNqy2ci8B3ZFYoSg53uyBpmVvjfhCJnmIlnc14m4mMxuAWgjiDcMJ3i33QF3mW0V
jvlVrjveAH7U598+GIZxAJiaelV+HTkCV5cVlm9mgGiv1vVbxQL0TbfLpJ6jIeyoAKcjoTHQJBrs
SmaZaG92fQC04DSUWu1NavalT2AcZ1q40l9kolOiP7xME1KnIr2V8/qEbYN080Wt/Wm8V7N6vS0O
Fl0wByynF9lRfYBFyH0DS27UgqrR7b229osre5N0eZR+Tfhahe5ilrHARZ6vlaZSDuNCFo/Ffe8m
Wg+5r0lwVCvzo94U72m44DPUZ3tLjxj2TleK2TzC/HQz5wxDsfai9AQOt/OLaNwT8/iLmObpWJ7U
VrUPWkeo1adbSu370LbXTWKaQQ4O56wrSMyHIhr88dJ7SLpmvi9LMd8bAAKqMfHg7ORbRwCqb6TZ
7Z1K0vrL5yywqxRIMHGlVdsWGLdVHzUbAgcs4c7TDUwl67yrb+dq8Ls2Cg+Yjh3BTx+memLMCvTI
h8nkM0OMbzMAuX664utSZLMv1ws9ZKnRyU/nQ2gXDPFj+2uE1PgmnamzXDiT29YKASavA61Lrumr
weB+G3TrFDKU5EDM9U4O+hvCLMROra83Eu3/Qu27XTwUpyksii0edaNXwJ0sxrjewMshjLtIGuFH
TmOByleIm1odH/LquXLi8K4o0FwcknQ6rMV8NkBt07hVfUtHczWjEzrNMsJFabTvdU29UiE57Lo+
3yaLCU7fmj1oQpFX2tNumCj+iSjgnWlyBGs7bmjUgHueSIXrRXuyZuLfzAU00Br09CS8FfjyUc1o
W3rlEEAS6RVKslcKPpmZiIjPHwZTSDMZ6pmrGO17qdqhX/TtptWVq0Jrtss8v9lohWZKh/uyTKX/
YEGadtscFDFa+rCpRYtI9frDaK2rNulg0uiIYetcKe6y6LhR1G0Q6WTseam8ChUppwWDA3wEuAeg
p/jOusBQj6MHEaGYtXRUgjGd2fUQ0ilzNU2cIVGEm2QoLmyBlm6zTpe1qR9jeGPbtolTODnF2VZS
wS0TvrY0wydAUweR2F7TJS+cSLRBQmvw9ekiMGq3yVZVxl2cmI8trDV/VVFMpM/z0NvWkUqGaNrT
KetIvJsQd56uVh3PsJU2sNIJ9fKcV0ywJ42lUezOjbHpyh70+Jih0UuB64yGcGNHsZCYHKogRq/R
jZXpvAIRLszslIygzFfoHZdyjetE3+dqlh/Qp0UvWF9PGohdv8ltwzOm5qYslWCUl7tXduo2hJDs
WVp+nbXfC01AB6OnJGJ+wqLRrE9u047uTTRhYY0h4lf9DZILQQF/+dUpD3OydDyuTvhVmoEsolD9
uLVeYh3rM4hrryM+P65dzRQ29GZiip49qariDWXT74e5jNwukyi9d8NVOqXDLo7wbsHQgkF2g5hC
HV6NDW5WvUHeWVbJwU4KeBX1S+NkmVepNjZhh6FWw6As6QrkBfZc8OuHnJmMIOEV7fp16FEXbQpk
Oee52xMbenc27IdiVvw+Gr8meZEFDA46l3oJkrIYAbKI8odQUpMDrN8VVEJYbeGYBNfirennwUXt
rWc2pEItrOVmMawgne9HrX2eM/FFWgdQzG434v9O9zFdXtZC21TlRolPmE+Gzrd41Ykg98VSLfBI
helHTbI3GKtvalUAljc0V1uMNzsEPz9Y+EsZLrw1zuVtXF0l6ktb30n9xoY8ZjQHE/nnkGQyh3BS
drk3d85JhOUPszpCU7uNlvmEFsDiGag4eI1S7LpxFbDZ5imQinPdWMu5z2FeKIp50NW69CtBX4/b
HM7BnTZc09TySqP3KxNvNqXx1P5V4I2W1t5CUhkqjT/F0YFQAfpcGYOhwy79HHKIxux5zu+SliBq
ft1cxBYT/b5tz11zX94O8XqFLjlFCohrJeKdWzi8e0go0DFNsd+Z0K2NKU6bXhrX2SL2RrZe+rwL
+XMX0TEZXOb0yMkWxVs+Fki4KUg64QFgbBzyG3dtN2VxSauByiK5s5sb+6TAnrCS/mEt6fmWVciV
vAtjIPiy5mor8cHKIb5sTFgwvjADp0bzemnueriitEo4F7UiHhoTcg060POafe+XhvCk8NfafYb1
l5sHyKN5kdxnsAw8BDkGEqwk0IAOGEZGr7qwd+sUb6XovqEIshHJ4tZa4JgX75D3abyJ6wYa/7uJ
BkSxvtTlXTKRKTYa+iCn1dxhft7n9LKv7eJuym9r8wZmlwPraxMqPxraUhU+yDMEKusmt/lp3VPL
YKQnaz1r8wRFX0Hd94d+0cKqQ+27mO50g9gqVyQKvvRUjlYCqjG/Yzo4DctXuuRIeFvS15c2RCNE
PhppVnnR7NieiMX1qnMOSkdxbsYl/TbZdKc74P07MVcZD768ZHO8UUejpb9Y3OVrfjfTKoN7mx9R
kc0sdfJW3X5UFHdhqBozv0gQAo9f4/FqVE9T/po372W30FzJg5KrKxzChZafgwnKmrbwpeIHIO+H
dk3tjWz2nTiPKBcMcXGWxajs4laDtFSt9PfKnSJ1BEogGpNNsdsUas7M4Wc6vb0QcbCbk736wrkx
GRiHEbGa/uZO6jhb1HF9LTKcDzUHNpiZ4wvbHHDPy4jsGWgHc3xmcOc68n7Gsc/TSt3X+2Xf6V3l
Z5Z9tMXeimz617Vrz+9qzFAhTRFQ4vujPXLp75ccgvlbxAtoOPzgwgC4tPhi0MFs6PrN7/r0vuo5
6sfok9e+rUzbSUXfhbq7GEp/5LboBbIz5ZvSEKeaFys5aZdrjeJI7+5V7ccyHhtlu8qXDNnk4iqD
/rPsJyxuZRZfrG1dvlZa3nXrSESdsvc4k15tfFuIPSX9ujbFM9rraIKF731Lv4AWSdYAMJofdPSV
UZe4XpdhcruGRkSRD8QjVR/ckQsPP3SHfNdmYrbHoZuZpifb225YXKUPtHjb24mr2Fy6k58VufBk
BVLS3HbWbcLiPenvGN5FUXzdgfn2OuD3JXKN/jrlX6MYTXCzD6/oN6HsWxn3yGA8CvoDASktE6R4
8PTSsX0rOigVlY8yNwe4+nTtDgVYRc1hglGubsfXR+dko84v8FIjTXsRnU0urSJ83FqUq0m4XS0D
QY3Htnszl1Nm344ZZPyTlb03dGmHn0UmW9gwtrkeUC8/ToxWQ7GJLsOSNMQsEuGUV8DDHuDk255v
Y4riWCXZXRy+RZL3byMB7awuvXJ/YN/CmqdDiVyHPC7KWadHduFkU8U0Yt9ZGQnTj8lEN+7epoYf
IP/GRuM5+jcu1De7xUVr5owbA48c45JI/d4rd/paoQa+jue+jCxv0HVOU5O9LdGhTCOsPauqJmvT
3SiNECg4JocxHGjck3xgcV8XtRcaJXcqvln897nq/NCCUsZXSSCYzVeNVgPCsXE/m3ldFejMMH0H
6XGv5I6rqd+ssNzO7XiDPMo+IU8yobZqjdgoK+03LqWufNPD1k+GYZ/CeV9QHaqQq0lXLGCXCZ1q
cawvPbYVriFhiRA9yJRWBNWmwydy7b7PrugrgwVKy4kBZV70h2yANzEL491CZ0TvOwJu7ewsijO4
4ijaUBeA4EbXhxnWnKOXQqbj2CO68RL22Lwz5B4mMv2X1aG9qNKIyKuw89pQFi5vZ6DsYPKWf7dE
SKec7vtsHBOMZIxWfapEe6MrJqlzf9/GXe5KZPONe9nVqBHBtXUrdcb54+Ck/d1YtZpXd5QjmpX5
44DwudTLbV2oFclyTV9HvavEMu7n1VKRLkpXX46pTe1R7zH0UrZWC0svte+Q67kPm/xon4R5HXWP
8Gf4gecIbT59wZEj/WKQTHSYPra4VinAIqVwK52eDLJL2TDvprj2cbipD7RNF8Qf2gSxJ8NQfzSP
/U2uKF+Hif7bMu0iA4HdQR4rdBAigqVwFPWIk67dzMtpUOUuMdXHymwqv1Zw3tJDVKgijn/aarkf
refIoJOslNQnCnouskzTQDCyXAEHBORI8wZPwg6af5RRz4nhEk3Tcada7Z2e0MsQol5QyrlnVsNA
MWvGYK6RbZM2eUBLkCZGWe7a66M3psND2zr6oZXxysSUJlHC701y9TYJvznixrRzD1jSttPITwt1
b9dYX6+r6beZdacl9ve2FzeVJIgnk/WStnOg99O4QxsDR8GcEV/Yuj3UKl9lyK011n1oJE8od4/e
LGmZmMGSW3SNQFRQ21jEqgjBxzWoNBmRweiUMeVmTb5D24ADojAvp8xSNJ22wkzGihhPuDOyCwwk
2nZcXJSA7v9Qd2a5kWzZlZ2KBiBLWN/8WusNvaGTdNL5Y2Brfd/bjDSOmlgtj0ShnlKlSulTQOIB
GcGIIM2v3XvPOXuvXc6HgVtCRYmolmhQ1K9YG6hsKdsJvz12mMfTqgHrFEpQl9q88mSx4FG8TLX3
JAvM9sm5AfwLooHNb6I/NGQMhzXhUmbi1kp0BiDnLs35JCzchAwHUx9lTEWrjpmKUS6gqcZiD6GB
2q5zrZyCEHGTRzjMTtLNzRBHfllZntjiK0wkPFOZM+bgBzgwIxoUYM+8MO23K9fvaMroMx7QILjM
1vyV4KbWUu2EFEVOMZdv3JWLyRVq6ZRb3KsXIRdRHuB7CkWe/jgl3GuoMdCznNZxq4r6KRumvaq1
QVX0+7YYnGb5na1438bXMgHyxBsRB3UzeI9DfDPFleMzdTuRr9fqLcSD3cDIWMeIbYD94PwbmAoV
PTMXjmN5wsY7vk45CShOOW1a9Oep35k7hBDTc9YETRGI5jEjclXyk/FstkHB9juedOt5zLzV8Nbs
U1UPFY0bw2bcDJ4Ipz0pL8lJ5pogvUTqps/2/MqCa7mMv7P8rUy/Mn5VfYL5dZWSPY0QfO0ENCzU
xXL+3oc1G2HpjBWMKd1bgBeur9ZwKev9yv3LHHbdmAVNdlE7+Nf7MXbGCBoJ7uq93AOIChldCM+T
zth2/MjjmfEIrSv9Yqn7NbA1dXqYvoXyN5VvafOtlidNeFDSJyl9yvogG+n87iLlQaq/0458Cmep
hEdyKLiL5ShmCvjLUkeMTc9+7eQY7O3RkA9czYtR22B3LrXMr3KAvJ3GuY5CD5BeLdF8ULnvhfFa
8H3yDhnho0FDgldoHLKEeBPDH6Wwd4bZoBZX2ToLsoGFiQuS4qN/KaWTVp0L7ZLhZamvYmz+SPfs
sFBub1YXNseS5M6lREKmloyX51eT+wJ6veec9Iul6mnWmDBN8FoPER9LTS8ViCsBf43Lyl/kKwlH
tJjYSYvGMbhmjzO9FPPWWVdlOURza4c5h4S2/DIgeVZop7kJ3SqlySfoEZsEWYWfTeJpkK4k1IK9
QJLllKnkrmE67Eplk3QMWFMGEMytNV53V0r1R2GRtvq8eGMuucP6htLRb1uu24gIC5R3Ao7A+TuX
Sl9bIxSMDeNGLUhTfb+oKZ1Cy7sP4ocC3Ufq1vFt6QvuPq0LssjNwpikC+z29KciId9RgB0TcfF0
wcaS7y53bwfAo1UfnJjXWlaOUxS6OJ0PMn3X8VYr2efCSzUPOIRxJeeRyYUtcTSGywvEfULCPKOb
7Zl7jiDIOOcpL7gKLdWHACQ7tH6m6mUluJWhrin7PY3luX0SQAVm0r6fvpv+JJi3tXmV4pvWPg3w
Rabnpnu38kM5/YzjWR5OdXjL8+cmP8rwf5bHVT9oi+qk3ZNhPIpzbXf8ECkft2D3zd1c8TbTLmmC
UPgmNwt9xxXtgxMngA2jxbZ60p3ADfbC7X4RhdG4+HQEQS8xN1kfknyfWdQz49sovprqrel+tPlc
pzyuuOFfocTQFYe5JHeZ70h/QnSyMl2d1m0qt5/1+loJT22/VfTfsHjNkjezyX4ieaN0B5SUwkqL
RlkJn/vtERJGDL3gp1VZdp4L9akzCMFWq3OCRdbrdRPBIerNnokf0/xVXLZrnW2nhb6fh5Mm4Nlo
nfg1TMquGK3UXdRC94wlfiPV2SPWwY4s605zgvFEBp70Jk0d1/EekxIrbRZRsxDAk4bsctDY9G51
JqPpySY2qS/0eastgVG+gBhCZvuoRuco/EyI5iGkhC4+zZ4bgzg9zijpm8yF3yM61fImhod03Qrl
11SViMrItuncFABQ1uj3IN2HJQP8PExOQY997PCfwVhEIBRyda1rkSbdbxcB4xQzT1hiT6FZaLK1
jb8V/Zx28DTye7ONyJhDbfJglqYnBJxM9+szUUBoEYbiYYoI0g5/WtP0dQSsKmLWXm2DOE49rV1d
lWcxzMQSmq/VqhAu84JRTBTKF2mtHvW2gezAhFAgL1j8MFikmmrYYLfknViQM7iss5/E2XM8GzL9
SEaJWf2gQmUabrl2qNKrDhlyLECu1r+xJDOiNmtu/sJZrRkftISpdetRm9uOzTsTHoCXMY9vuCkT
Vm+HFXPhIj1HLR3XFoswDKkrQ7d9x0fsQEfa50f6GzXJRJZ06VUYPBPaHGHJtnIqf4jSAk4lf4tS
r72nbT3P2WOYBrCNnC69EA/bFBeygJHCuihAk/xFVB7QtdXouKyNJdgmcdRRfFOSs0nkEAMZO6pu
Wv2tq9dlIAsN1hN3W9o7hvUcchuiDA2VJ71JvaRzu+LEhtLFHfU8NxvmGLs+o/5gs6y8KUpOcX+p
J1bF4zS8W+WzlHwkkUMiH79SMZt87eqLKPzo4luqH8yMu9WXkb2lxnsWPYuIomahdHT2tpNZI1UQ
h8c8PXXSXtQeNU5yjkcEJEVouXP6IqrP43ydtKdKfpN0dA+UUvFPVD00wmVOfEpEO6HSne444GU/
SeZHnMSeVOOZ+lz0M/YiW58/kuFExvokbNdcs20TrZVQQR8xn2RGiwAklFuu/Ib5az0cdeOBnKNB
DkqeI1zpSP0Wpb2p+Dkfj9686+kv+p1zU5wUyoUo2i3DQ2HVjrrCChDeJwntdfKTCRvIU5a42CRT
OuQKMXi/6vWl9EXru9NiD6BjvhBDQqv7I1IvRAITMSabL2F4rYhcLtIg1iPG4+Y5TF6W6JLdlydE
L/VsMNcw0FDGxQuoWN7Xk55cO5odo/Ws8uAQVAEHCSQs0V7Umc4aRgwvIkSwN2O+MFkgbjkwo00d
OlK1XVFprwnSd+N9vFc39LmXLTQJ2+TC3Mqf5foaa9eljJ7NaoLj3na7LNpQqBncJlcgqar0ndYz
EjBAXhBbxfFTVzkZZyxP0wp49R0Lrr2oMNlK+iuoY8onjQMlH3ED1tQUcCR62t5MRGr6YSQwLA5p
crbKe2sqN3qKD5k8IcFWz/TCeuUcY6Vn3/1sWnaaUkRmMS7VTYhvVl50tmplb3mWAhgx8MTWQ3nA
j68FSQZJlZy9E5bglQ1rRPutxwmTT6R4Iqgl/sVOb9Dk/nboqTpthow32gPsorpS7QidQ4SNiqP+
EA4U8sx4qGgqslAhwjQoNMDDRNNlLd4jitRKUTiwuQIcxu5QyCdlfUqN73rcqcmBOEtks3otXQtr
mFwzEUp7eZsG7lPy1H6LQgRSrxP9teqhGhajT7td2I8yKFDUUq5ubaP7sC2Z6JTL4uwXaHJ8RZBZ
0SbIWDFayecJn2pT+kX/UO+s5SRJSFDKWj2EyhqskU546z2DTgUxNamjcoiLN6B1u2hZyFtf+zAY
V0QDo/Ipw78nBo/JJwIwpzYn9hmoJpjv6QGl1pYWheKmsnXTO/NTUwy36/pXlZmp2N+vYBphkykL
r5Lmq7UIDoAc7oa4TuyMCV+EKgHqKtrC9lUtQj/Kx0PVq0gb5V52EoDZyGvWcTPD6wLJZ/Der9ye
V4SngS4LkaNXg0d4mnha9PEh0qfqkJUZ/fnlVGm0F2gvCwZbo1TCTFt7XPvWrh9ZXV2sMhbXqouK
O29jVED6dDN7SwaAQi1M/o3VX/qJemegA+nIqQBSS3CkpSN5TKpx0kaqg1+L46OYNa8BFg2HaD6B
Ue2hSL6B0iJjTMhGRt28eW2r3DI5NbfFQIGpKh0jpxRxNNg2wwgbdpQ0ChRmqHGs7NYOUeYgL7T2
hTRGkYog2FOpy/aM8keYAB/FZNSbsS4STxVA3qnITuawMF2j6zJ0G6Vp3/GZatYUAIHB5BZGAp+Q
i3ItjUqg9rPuRLEKBzASf2LmqM5QQHRukwWLSdjc5vDYLumtpqXVid3FoPUI+RUt+jRZ9khXkX5d
6Q64SZ0qzDj76XiiTJjAf60diY38X/DHvjET9SryhRWdhSEijlyyJNHjEp85TXXvVcWupI9UrmQu
1MJMJaJbOxgsnA1FcmMVcCcz7jmZpAgqY9kG62C+godjrqrKXf4YIf5w+kl5iDSYkO1jmcWvevyV
95mwjROUkULxnJoVG6G+i2oYR6Grq/ebkEzXShYFKtLkPtlaxZcCra3Tr+b0IMZHay7FIIPwx3iu
21vmTBcp+hgRRUF+W2TX0JfLECsBVMbHOeGnmD1dnQ+qFV/TyzjU8yWeXxKzGxx9sdCztkSOa7Xc
uhUvGo3M+MECoelIxnztAX/Z5lhwlc5Cf0rZZgoEOE4H6DmuaSCJIguyUuKPtfzucvaKqWfVJyYt
QSus7KK2s07gyxJ6C5GgSg4s7gcmDM8QBi1Pz/hx22T1e1UON1oZ05KUbiSWIlivUjOIWrwYQoET
AijdtaTJdpcSAidRm+OacL0XmaBYc0KZ0NI1NkfcQ2WnbhNB9bSlDRZLSmkPiq/RLKHD0S0/SfPU
S+HF8MW9EEihdMY+9BOmWM+xjzxEiRUT5Sx9a5aBPqqICoTUQoqokFnzukR7Do2zYFaPWT/yctf0
X+kI+11CM5MTMa1yXnwl+sy0iDclNq4rl2KFFM0NEdIVnSUYHXWugB1OxM9KHAKpSPWNWVbcXbj+
jGi2a7FP/XC8J/5ZJE4ZDCEB7vilKq+cdV0fdIi0q4QCUJw41ZnyVxEyLgXNwdB/i8NMqu0Mwb1d
qeoBBDLISXmeaw3qumIbLrT9lKJ/q6Rzp5NqQmIifHBR3Gl/TA9VLDnFYiJLNqGoa817ES87E8q4
m2jzhrCWFaF59TAQ+GTLM5qNSL3PllhNWYSgKrZQBZT6Aa7tuM+ydxDk9MvuMctNalBADKbbGuKj
AFItF5gZy9NIzG+G2BMfGV3X1ivn4UcZjdLvBqIEdYXmt0E4i2QMiOCS7iyo93C6LlgGHUVDmR/y
srX2XVLDtp0CcWYQrCB+3ytYU+Y53S4Z+c0WViI+7fHJ0kfBa2jOPVTrUVVW0Rmm8qzjQfEMM3Is
NGZ+p1i/ObLQMZF+eA0hxM7IfElk2gNUIwrBCkiL7e7q4FtkyvxkcELyPLqW9CDhIS6OCHnQWegd
akP6ZUZA8rE+8pAM1c416O8T6zfMsoWTLCsQghLmkiyuYHZfOes+UNcBe4UOnH/VnhAu565Vlkzk
G0aHVuEg7n43mkQKOJEsWrglA009elf62uXYVZiVjF5jIkPtJO0mLtbk0JAQPXXVUrTQVvioIAXH
Ru+WYUsCesf3Ic/WS6LjaZAp7mtq0UIXai+MShrqvHSsvRerX0o3KxuBu1q7eLVuoHOzyAA1zRLh
rVjcpC5+F7Piew2nbtO1jyZ82XYqeod5MoGinbJt4uq5LYyKyqKljIgLjQknUoVZ+i2XUyeWBDFL
CDAMCeNdGC9YBdtetSepaB/KkX/HovHTZbUOpNJCC95XJ8bnnW0MlJ3GuwBnksYLEyxxnJ7BaxLp
TffnllmCigFHCshaLB0hbS7LXFAfDoEF4dU10UCw4HQ7E9h4yySjax8xdeJz8zohPYUDFXjHA3OW
VrAQRmKNGNqQ50MZtBqjFFAi58kL5/2m72TlkIoMuSq2BSNuOQrKbiP0hJmTqrira5XhbifXTt8Z
78tECmmBTN5p1K8xzWCiFvFMevsW9etHuMzZzlyjm5I3hashOkzKbMNdDIHMWl7re/5wOSPkWEjt
EvX5bWLchE2y+Ip6OthZUk5uOX30BBhwUHHBEBnEegWurqjbpmbI1XFsEVMid7c7OfrYQFa7Kcac
bzMjPaFMQeE69gMakdZHvcU1Uk2/7tEXIJAVV8Sd5N3l54z84MxmiUDQcMUNyCoszK4pQiQNRw6H
NurowgBCh/GgrTPm2R1957jMP+j+brU0DjdtnuyFscTYoeN7UBYEzwiIGMu9UF90j/OUiYizMIuo
wpA5InBAi8Yd4tfVRXMZwdnnLj7lT9zkoMxlnmKmdO4WaUdxegvTioaVxpnCNjLs9NqIPFwC4vib
q6TWlqL4qIM+RjlAWEZJ02+M0ielsLZi1l4AhqIBM5rXbtVzOlbmVm1rzn4UCuo02P2YqM9cc100
6YFk1Ar2wTn1FjM5lOak+DyfgxQJtG3vlxoV3DbdqR4kv0mrbWqKn2RcPiywyCiDcGsaza9VhcRw
x0HSCQaPQwzdVMneDNr5jIlalWEx+/kPSoc7K/QDmfihKJUuwByJVWdZr8kcLkEtJbdYlBCQFFgf
CgwuhiB7saGFPjHmjMfV+MWom49ZqRe3WNvPqUqu1H85HOp4ditFICQggK12k/V1r9bFKxThh/k+
qpvjcrMo2jdSQiysddAaEgJPcRKCXKfqCTsOWlPXruam6wawkHl7FEs8GXJxzRcp8itkWiwraSfJ
smQjZvLbrO8Do2A2TrU7qyAZCFmQNiaWFXdO+mBakPlXmva10MxhFj9vinJlBqclg6dy5nZL+Nmg
mgjW1nqrS412NrTTKwEDYTen/pDQDJ+X9NUauQwk0Au9PDSdCbGKo5gWGsoUl4/A7w3Kh9UleE2q
5l1KPmeV/TbOmP+tzU4hO9GLY/7gmBj2as3CUSda3hi7l/6OtZyqovSNXA8wcvOumlniFhTK0PdY
r9l6UVHzsZeigYpxg3TStW83StkFRXxXWoBGYqL3OiVy6Q30BDNMzz6vcarHW2Pu71sEZRAoaSfF
9h3ViKHg1/EMprTwGpJNFTHzh2YgI1HuA12vvaGRW6chLsbJJLtOyD0bpNjX6kzeah/yYogYFdhL
pzn5WAy0CY0wI7aUE6T6KO1DjZK1TtDH5FbpZePdQxkHDN00PPAzg83Sw1EgM2VBDD4TW54LZDYr
9WlASmhacfwA1Jh7cZzsUwkSbHgPSmKoWYtTDNW1Kb26Dn+SNVmgukpHS4M7vtYU5yLoRDdElWWP
YmmyNS2yY4X5aa059HULFV9UUYkYo5PKIjfTjmCLtUSeXMb4E4RDJcTjXsqZg4cmQtwEuSROj5Xz
iWsfrkMaluVOjvIveYKamCJTcCj3t2HJKM5YxY+5iB19lOhDRdFNVHrJNflu3V5Pok2uzdQY60IJ
LFrceig01I2gkSmilKgVLIP9PmRUqDbJpRXjzciNgZqdeVU16B+LMlyx+uyV6Vlp5ZRMV0aPrYr/
VU8LbPK+SbAQYu5W93CQ7TqLaHpjSAu2CnN0KjW+i7iLV/E+3EL9V9BJV3bs0VgyQBw+8GnyU7Z5
6WGzwDnSD9twTUYPtmDm48Vic1KjpyqRKifkkCO/3jq1THeXhpA/Ne+4g02V4WL7CPfoZ39XZkl/
vORWQyY2VIFTrta9I+BEIaiAIRopHRGimD7dt9GGxJNAEDX5sT9ExSAdjeQ3X7XqOBm9q43ys1Ap
2j6dh/sWOKARTuQEf9EWjLBmE/tSHFqlfv6T6F1OchP0EbjhJOs1wiRkz8p2fMyvGgy4LYGlt15W
WtuM78qyuDr8+do/32mIxnEvx1gb0HtoccKbgYfBjoas2kqzRceUM8DFReNIw4y8OkZE3E8HucMk
2szztB2t6BKz9h7MeQiKzhC2Qr+iDgRboM7oTKRhEfdWDO1r6BlTsJLvhAYDtbPTrHG6qyOTDSnu
tq20fEdUEjthonJSjZLMB7wSQqlCdb8jHOaYw8SSo1f9PihPaA571kB/q8jo32JT5FJOquVDETXu
QPtm5iTGi1oequiZP6UGMR4o7jjpCv24PLxl+NaPY5yWyFWYFPV9kt5dIvzY0fg+MuzFK5o+kqNz
gWg7B4gw0SgYOlXfylWmK0IV5rRSOiKChGqZTbfCBeamjMHcLB7OUi+9WLr6YqRFHgjzXpln/bCE
MUjZKYUfK7WrI6td6c9j0bhIemWnHt8kXpwzhivN76b0azZN2KhK/JRn67tA/bXHLL0lnu0pA+S/
L9JMe0yKtXCbHj1a2ydBbfT1LgsZMImJeISpQIKFyjw9EqOtRVdz25Q0X6NG3WpNrR7DmeQdYZC5
3pFbRE3ilSI26j8ojFJFtM2XH0hqd62+y2yrXaM3kbmQpKRu2rMH1bL0UJX82HqrldvCnHyhWgq/
HKQGIruVBjJ+m30pixj2KisoxXtkFbrtCtXegOEXS0EJxH5BE5Yz71gIhAh4eCC+i/ZjRgEwWcWz
1op8Hlx4erVbt+2q8aZ2JPeFpnKU+p4YTFHfCRoJ9Ap/CzoixtOSZXABygnujmn4FejNEUCGqY8a
qHNbwixaCsporyGLs6te+VmbscCeNFVb7Y4BWbTyMvayum1m2O6KoDDUteb61mpY+xKiEwj3YzY9
DhUeVnyBvL6UfppXWnrh9fcHOtx/b9FqxS+T8f0P5sG6I0uENNp1KydMqobRhdiXANcNGUhKivOZ
aBbXaIZ6m4q0REV08hq7byV1tDIl7evPXzy3NE8qvSL2QKpnr4dqgQTVWoKk5JDsp/wr07lKLilH
ZFHjCSnWqUUxwhuRqGHhKsq8yWGx2CQfVIgIbauhHh+EVX+oEvJYk0xxJbpGW0xYhl3r4+xptbSr
tCo9qHdiCupTbDMLIQelVpjbaA49eh2XMeXe3CQf0EyyiyZXaOooN6Owz72uaedzaZgPHOXYANX2
YlUIgP9QTcKQYRLq9U3bsh+bfeHP93c97HrW96maW9FbZoIqJDklD7epH0TOYUdTmnFfWIiuUJYA
HIm0jYRlMS2Q4ghDyi8n8/IQ6pO/6glasjy76Aw577NQ8e4fWLyyHaWjSn+0imQmAwMa3CRT4UxR
Pee68cg63kX3Lt4y4rqYU43vqUm/18yQ3OK+ulaLmJeYxjPKiGLYGrlFFtd0LlIxOUZSRJMsR7FQ
q0wX7l/ezCpeyVj2vgUW3X4YqmCpVirn2bpoEw0dI7mC2GeBCHHMCKPhjM2Hs9Fp8oOKoiwqUcsL
E66kKZq0XT41+yTFIYZPpXNUixUSdgJyiDQWKYvmE5lTEVVmoaLNXJ6VpfusspIKMLxlyCv/zsj4
b1Ga/gt5TP9pmuK/Azn9D0pt0u5Qxv8c4vT0QVn3L/YHeYn/69/yn2L5K83pz5/9+ZO/KOjy3+6w
JtmUYC8Bq74jWf7Oc7r/lsWX3nmxmgEFWIPQ9n+ATsbfLINEV0xP8Ek0JHf/F+hk/M00iIICIAr1
TzcN7b8DdLr/RX8FoCgWLE3RNP5ASWFX/wdykbEm8d2w4nZe/5B9aKcwYCQUjA+lq+zD1P6andnj
jX9Xv+ge+9OmeJoDDL3/BMUi8bP+x+8DAqUmYw26P5N/T64R0c4lwtAjAXj6k+z7Pu/TT9UW74BN
tiqg2X/5uM5/R7z8FUHzhw/+F/LL33/wv/yDd7zb18eFBjJBldK/dkMu5xPxPy5d9i29zEcVW8MZ
iV791L/KzwxReOs9Iahc+XVl90Uux9WSUuTz//+NSP/ANIVLef8I/vKd/ANTqwS+KxPycP8I0DXt
Sz/aFQHBxkfueQyomE57uQtFwB0e6bu6VdAcmNSfor2y78k28foN8+4taq+d4Kjeyi8XB8vPwKOW
buTBCzjEfvtpfQiO9llvMeZuV9fYtA/zVtnjKfQGN9pObmjPP5K3OtS/buYedRQiTlfZnY8O/Fid
pj36lA8wLIfwQtsis7UzxcOm249B7KGrFlDxaJBCE1c/Vk/Tax3gxd9xOgXiGw3Lr/FFuunM9tzY
s7aI0ksH1fXGdCja/tnz/Ccr6R8ATGJdLDIdThmUaXRZPBjsL3f8bfGd7/7ZIuIt+X+tW7yp4N9F
SeEN/wfi0hT2Gm0n3p/et061awZo1N9CB4lVwEl0TqjeFrujSXYaZi9mpo9Odqs6FWrMoPzB9B2Y
gX7FNj9/Q6aZn7oXWjBZS1XMbClAp3kwNvrOPMTvCDlim2mdx88EW55Xwr1/gjM3a6S3tvI2t9uy
3ZrMoYp1azwTjoP4LA+iV9FXnPvHREkvxEcJWKiL45OS8gc2wav+GeFgl94E10gpthGz7qKv+F39
NH0jwFGtu5awERlUuMpJsezmw4JZUzOztHtX3YW/GhUnieEud2jF+oIqJCM8Oi6LV9HOpbqqd/rr
HWJJbhnOIchbiKzTOWi8yZNcmVdcOk35N715ofPMH+JbFB9P9y653Jd99JhJhzUfbYyQHdQimX+1
2xW/WutlkkcbkqR3cBL0kjTylkJGKo7xUX4sLhlFGToDZ8Pwej2tvuypDnSp5GmwSe55w0+ML57/
ogRPZV/5MX5D27riVCG1jMXCXPudusWuqVg7hw5E+m65XHVP8qGgTH3PX7pdVTxCA7igSbawUv9g
Wy2erFvm53z6C3ZQ0xH2EFG80e0+iGXU3rKPgvLODYPhkhPWkm2mR43V0J+lL/FCCpJjHlafDC56
Qg4S6qB8aq6jP7qiZ+3V32Vx6E84suaLnrKxLvoPa8tNHOG4HIcPFcWHv0X+dRQYrrMOSzrRz6yr
boYaCTPlAeZNsYLI4++gFyEGi6MlfGzxU8n41a6R2TAsHO3+W/hEwNU/hdcchXviqDQuoMihxDOw
kQWS/Ftm7zoaFEz7OcQFJOeg3F1Vrym0gmTFaHCuG0y9dkrMwf2oaKFKeiwTbVPS6i+e5Mm1tgR0
POGjQwVFf+88OSoP+9lk7o1WCI36Y/k2odWd/WY5ZUWAGNP6tiSGNZ+a5qghAmK3uRm/rV2+T5/a
jtQNmv2ufESxmjONs1c/Pyu35olu+UKj9hxv79c/1P74TxYbi2pItyK35+doI7xOOhLXhzskFBSW
4WCEzIojlzKDvj8PGYTvF1+yZg5tKR5RRFhNbpOo5gvAWmdeRdr5PKkw9JbfeBd66cPk8Rqv4nH+
Fr7Mj3rZI+3iQdIiMGUOWOMVPw0mMd5hBsNbtvfXqLHHb67O+OEGj6oNPzrjSFiKKN6B+M5+eX7X
SXNy2NhB3/p3Pmy7R1OhOrg2IjGQNtwulU+TY2x1on3uj6/DEdvZwaBt1Tn3PfDOxpZ+tMfiecSZ
RIQd+jQc45CCq32neaHymwrIPx2gPnLkWhT0CVgER90Kxz8j4P6Dln/tpvvyPXozyCFkGPvcXjLg
DPYd1UdrcNjSDsuJg1lJQ34cMg/mg4R0MqUwsJFEZqsHmS5W+B+KK268aM5s2lPapAMt4ME0P3jx
LaYaPzixX42LaqfHj/mjWvyxCMzBNhactnb1rDmLCfoLKEkQY4WTtmRQ4WE/56uHJU4oghF7ygmH
+nU668/wAbEfiekR69xQXUBdI+gmUVV+QRHRn0kZqz7QiDIxvEscmKDMhZ9cqKdRqBp0/B+afePN
/uyy2aLmKyIQk+g07T9CJf/+XIk6IvUSF2rcOJR/zGKbgB9DfUb7yfv3iw6uvGZocumYNo5SuOQI
SZ1dqQ+atMnJ07XjXwxN3eRE2LZus3oibWYaXGyM6g8Hh/o7mgEfN1uw4kcLSllnld3aRPKIGYoo
ZCw9992Vd0pGPuR2jrSn24c0j2CoFV/EueH6YJg+B81tQgLNn0ns/AvnivpTXNLtxA4JJTF0YAy4
4pvkaA0zGXvEn9XbJioqEBO2/jp+IiMCp6U/Y3owY5vAI0nzZ4HIBXy2dv+LN1M8oyVkZJfgk408
9Vb9TBcWJeyLPS4rRqno5X8JmcRJnsKooFtJzO1H7Ch7KAXyyh5jy14TQKnxSx8sk5PfhiDyEEA4
+THZJx5BTKCNWNsEWrr4zMYFt4XDN5lwk+FsC5ID6liacgheY5sLEku/PIpbKaaq9BfQD4fWa1eo
VX7kKIo/TX7c+JnB7BxClItUF+94W3pL6+a6Lb/FBJVZpF9hsyaZCb+wuI1NV+IvqLwaAvBK/DXG
9mOebVAnV/JDsmIR8XopgDkgrSz2E9IqIX5F4bbqOyikCLjSk8iZ1bDjWk/pefoVnpCvPQtYTV3J
pSfD5Q8NP6ZrIjJrNjpkPRudlBBIGDajOgbMpuKUV96Czh3O8hdm0vkR1w1gKg5xYGKOdFUcUTzS
zEya5xjNdXWUeCtku8GdAhKgwmD2U85OdRuvEr5WLFVFAFavD89Lt0OpVY2etJ8OYsDEgI3TYyrE
iObA2IFFbuNG+llO6VV7l1rImjT95506bkFjYjpzqgx1tF9xylt+iBeZ2IP2WuwnB4lW0tn911vJ
tcG3fPIPV36W3fi0ZJ65/WJhOorbHYZg7beds27E63AQr/cNbTrErty7i+aMe2xjmi1+ISW3HtFK
PGJ2Sq8DxzvZrLVHijlPV+scxkgyAtllfi4nX6o3ceMyC8SWMTX3M6d/o0n1aG0RUjxioTS+OBTQ
xLix+3V/PdzisBzIT9h1gfnYXIZ3yI7QbtKv+mySrHBfkzroGNadha0rxfL9HF/rq5UHoXqJwkOD
q448eus5+qm+4oZZ+f0YqZsN+Xf57X9Td17LbWtbun4idCGHW4IAmEmRStYNypJs5Jzx9P1B3tXb
1nYvVZ+7c6NlScsm4pxj/OMP1Q6qmnUSvyuDq6ur8l2e0c8xhFhprwmjcdhvVB5r68TTEDmxvhtg
WG6nLaaE4453D9xXRq8bIul48PFIcJJ74jN5BfSQmRXgtccbGepE61EHtJ5cbYpuO4h72BULC3W+
kjlvvEJQlRqopdRSdvVjsVevAV2BuweqEPUeBPC5pXJS1uPL+CNaw3AQKTHROCGdZlXO91W4ZmGT
2f+fOnYxy2XSK1YrUX1KLeKmV1QhTNChOkFXz7XDMtgLYG4vCxPMPoE8QFhuaOW6lcVoPbUxfctE
p9WAhT24Q7Wxq3TWeTIQGaMibkFP5lJ3bpaVgTHxRiNkiX8lftIRTTPF/6kv9jErzAIqhGSTywpM
li0kq5X/xMtrkOiNKafdnzS0Iamru0gRsZeAKItwZD12TgiBJV3jhIo6HlMRld0IGnHiGTvUfBDQ
veyncN8OG6GwsXiEI4ttES6DEfYRjtIdqmAP+DpC00KVfMJ2MUB3j1Gg4Vg2N9pFd8H7DKjZO6xV
9rDhPvE6xcYaMowcr6pn0Q338rM5rOIbpU4GOL0qfy7VeMCI0EPSYK0LjOjjXXBuH3FTtwU4emf1
jlqR4jtbg+QnT8m8hrFLstOZSnjN9XCbn3Jol/A38FXt1hLUOMC5bj0G8MI8GgLMnHJn2KAoQY+U
n9ihdBMyArog23/KkS8suxcHYSeu+Gr6tn4tfuII6UEJoaXja/Y64wTjSGzTlMTCKrjNmCzm18hc
ZYJNJY3d0Bbjwnum5OoGG6LhKWHokKJ6/ihuodV/U/fWt/mbtitcXCyfloOXifWwPMWRSdoQdwuq
eMrOxrY+aut2Dba+hoa9ppmpVpgPropHukpPP/GSrxQgi/LFPBm34SZuuo25EtfFOt6JrxhJMj7Y
L1eGQw+3GY+p3WxzjO+bvbCZoNd5JBe7HdsJp7Ye1i25MHApnxSbLtj2yamwaKYR8dsUTGuGLLCv
9to39Zh8n9dIN0/jGkM9Z9rJJ2GDH6qT/Kw2eNx6cJ4x1xcuoSdjbbmqt8VjztPoWmvlPmPrvkWP
uhO4NA5uvsVbwNHW5OuhCF36MI7eEzkWGpP8oboQV8164Yab4jY7xDwS+LeaXNnVCHbrNukhWtNy
rWGlmKeWTkJY4RA0XbXtsM94H07pUUMoQNsuXGK6cSzFEi8vXSgXA14SsQvfUb3hsdzZbAROHJGA
sGblil3WMLAC+H5sY550ztMT9bd/4pQo/XDjxqDAum8q3ln9Uh0UeF4HYyvfQYazsy1mRnZyC6tH
lpcVzvbzFaBhm29FB+uvF2QxEBZ3Srnz79Al2/Meo8eV5lWM8Y2d2B6CDWKv/mLQZWerymY1UUjP
2xrRVpu3KlhDzpa9SnfKTlyPycrgeuV3CxlDf5LkPTbDIze1d6zCzeJzODhLgxg9BXBfeeIsDe/B
BzlHsrkHKmFZY6my5V3IZrIuD8mpuma0DdFFVjaVsuFKYRRm4HIlecO9+iw55Y505ksLp4DiiyCF
APsMu3ZLbzoTFunKG17dDcHJazgkTJntgaBKRMmOsKs9az3QkMO8CxHsbDsot88SVBRjl+RbVqD5
QiVm3VseRTP1po1lw0678DnG/SytazKPbeVGB2yVbnXvvy2nY2wxdaBDLR9AzoHSNr49Xoqnwa4P
02bi7MB6UJ0qD0zFIzc+Cl7mdpu9SOm64jH3CsfkoTL3pQeRxst4sM1DvgPxGVbMxxCS4EmTqitz
3CMwZtba2OWJK7EWdplbAm/Akybqbq1chG3ws36JzsbaBEFa1hQKVjv3ZGa8z3RTyWtE/xYfkCtF
F67bztqWa8CAbtO65inc+gx+WV+xB/kKeRT/DHL4hb9hu7/EtmDhTHDhn0jgUApCV2LYC2BkPPf3
3PPgZ2mgqLCDc/KEWtbzHcykXG3FHOwaMNujDXN8p9n5L9ZGey72/JXhKXpdoBnZoTW7m/ca8Aaj
IhAc2gCnorWnSdvodrTTnH7zZt76bfgWOeM+ukIdUqk5aCp/wDJCIc6+QDuAE6ZNKepV/BfujwO4
t5qe0xuJh3Z2aA74rtjmim1nw2oQHAtzg9R0rbsxq/Zzc9Fn2nq7vWOqHjrGFybnyt9gY4kQDZlI
SeLrPn7/G3qqFGaqVT0ylsaZ3d7VdxU0XVc4G1wt3ZY22U5ZVy/gj0uxzus72vhabYutwmJl7EiU
iPfzAws24w6HNeoLcFf66vA+3dJ8gnAmNPRH1i19x8JtbV2BHzyfdWFZyGo7WEuXL3DHT1biHzDu
75fkU56Kri6J5Q2XhMWShVvi/NNbu4dvfeydwJ6P+Kl7ydMXn7qcyWcY+/dP/YQ/Kjo633DiTJEy
bhun3mbgwBjTbfpd7zRr2SWlYc3L8xVgL//1dC1FZ2xBkJOuf0KtjUYZ9EGUINTv9If40D8PDgGv
keHSP8NY4JZnK6YGz8wq4YF8l60VlFwn3KQYWa1xnsYn6wvk9385JEMiNMOUyAr6NEMYq0juLB9L
bWGTnUIbeO4qO+ml55rA6t5HW/3cHVo73aUPVIQUFSYFAljBdv7iWfiYmvzHXbH+fSSfhgtEKopJ
oCzm3o+SO9+nazotzPzory13SS9S1+Jj5hQeIs9dgZ+Aje2WuY54p4c37SdAxl21nd6KrelSd1Ur
5R3nTwf6BTVC5Ya78CE9TDZkTF7s/IB3yjZa4/5xrG68S1+tj8SK/OcT9tu5fLrR5hwOsRSqyxMW
3rdbYL11+WodLfa55Pb/9ub+9mmf0Hu87WuEOFy5ds2Vo47KGZmygBjedIAv5WFX5X15istL8vl2
LQ+yaqjM0wgK+3MHyE3YTXHOq5s+J4/CW/2to8TllW2BU0G1PeFBhHxkI/egkEvVm/LF86IyW/zH
A/j0vCSdQPKzyAHIL0tFG3+TsYd5D1s7pNMDBZE21nN3auxkXAV35Wv8M3zEoOWneRbf8Atwxwfz
DRUGDQiI1oYGrboJSw/AuEralg9frf4fO+I/Xa9Pj0ROHGxpVsvhev0ai0/yjJ9FxLiP5aWxO9ws
sut0bH5Y7geeBNBnOMWeOo/bqctueQ7XOnnOK4hFz/GJvlG91BvWqmf9IMHhu+OU1tpRuROfVVfd
VCpyH5xQ8BZa0UsxnnfE+/YBO+1A2TJRwC8EwkLU7M2rug+dpdP55zVWlpf7//l8DRH+pUV2nCx9
HvLoCELwcGOtUyfUDyzvOHzIAL/Yshz0u/EgPoDUggzW2wjS9OzUMup6G8hc8bE+XfrHgUr1J6oq
wS2+A+JFp/kQXpaawMKrx2UiEm6VS3oMvSWCVlzB7n+D/Fk58k49hsf2SCX38UaMbLUmDk1utMPl
cbOA+fFFdvDcoLbAoFs5sPus+217ABa24xu2ZHbmqduRAh7QzMbDmJaenfDgn3FQPhn8vN3RXHna
vnio90Bkh3kBJwoQFvgPzlKMiOuJTltnyVyKwmmfg3rgdWeLdGbFQ7nJjoTenJdxYwFmR61yj6vB
ObexnTt1BwRcdnlnUJssiy1Ip6fsehuO4UbxrLulQ8P43jGfl3JT0MC4oGhSJUhUxv4byshxExxz
zEBteJ9isDHfR1DntUVVBelx6RyGaGW62Y3GZo3/+sXw1HW2Dbb5d7n3QCqKbwCq3Vp1Ge7cERsQ
vwi0N5vwIK47Tgw6540ltvco29svt0nJWDK6/uPZMcgWEU0qJfljAP9bpVQbURs1E9zQkHlTuYBf
6gk3Wp6XJUfeplsF6fsZgClSEKMMlO4pL5mTjOOeASKDnODUr9Nv4T3wnQs8Oj2Gl3bLDGcj0NBZ
b5RfKOWZCvhesq97Jj0EKy2jrvK9qG3MaboNyPUa9H32kSYiq16w4v7GsADwCab7fBJOPfYRj8MB
wfRju2w/TrTF2XC9VG7GohB1yp6Wr8FN60Wjq4LzWRzyU3xaHL82mheuGdBtfVfzdApWXCnY6m1o
oFBfeCnAQDo34ZmIN/yNrbIZD9qm3zcu9CO75VnqGD5P2/g0e6xhgSfsxH3PPyBvQG3AMpE5wMoC
0EEIwb0G02VokUReeJW+ozc3KZMR1q3xtPqevSnf2zs0eCemdILXMhJcN7jDsCYUToNBD4JejLrX
WN7U7Rc1sfG3RXzJM5JM7rZEUuGfu4ikITsaDJ1V8S6k0YZUesXv7opPa3i0biatQPaSHKdHrabg
KIgyeu+fRSQxy0Aqu1Y7hvuX+gnRCU4LvLuv+Bqs4qvJVP1H/CSoXi2upFcKK6Cu6Rs6q5q0kJX6
VL2Kr+hKrqUd3czX/FEC9o2e0TGp/K9MxKyddLfAS+Qm2dkX5aeybEz/8XT/+5yV5Zr89nRXOQrC
oeKcW54WfJg0ipxkn55ZcyCkr5hfs/wsbf7oNO/yZXopL9336ZSukwf9Zl2NBy04Bt/8V1ZwKLwG
FLThi9Vb/Qg9+nyMS+y0Bc1eVLAb+vMYO3hYupYztV74FfIVr0IvvZAee/bvJme46p5sn2G7HPID
k+e79lKeYcpSQQfXnlW0spNj9j3aJ9EOVJ7ardxYJ+kJwsVj9MpI9h55Eim7/XmhVTQrZS89G67x
LQYTgh9WroafkWsSHummL+GD/70sVtJ788Q4Kj8vI99m17rJSQbdFk4okjfZPj9YZ9kB+I2uBLFu
zG1xEhkJNKtsV14k/MKA/nMnEJ3cJcgpO7Z74icELOOY3+Tu8hUSJWtrtlmwkcRmhM711661sWqe
fXpSfAxuzJ4flvm7RGNpOW+DWz7O3giJhOFbCdhWSbBQeONZZ9OzcaoWMy2W3WpBszVUAIwthZNl
T664Lh+Z/Xxn+uiyO4NPaKzDpGQ+cgxP2MlxzUDJPf2cP1G9RD9YvQF9J3XV3YU3OAPJUcWW4clw
dFy8jB3JMW7k9Tvh2L1NZ4aKpVNsF7xDgYdUs1cxfUK+7C69Mau8vdBAneBOi+0VnqahPf9EEl9T
qqkuylOaadLsbfxsXcY7a4FoKzZA9iMawB4ce6+fR1arHaQXt2dw469EtsrhUB2Qb4DB4WHx0jBW
DGxUBOfqHq9N7IpW8+NysIpj3NUn6Vh6wbmOnexRexO2GUBf9oSmCbOidFvfpwCK4Nob+VB7OBDv
FnAQTOsNEgbc/e9UB8My75FX8nfGxzqvDHD4G4oYPC9aF5B3Gx/Ce4iQaPYJkbDjLbgLwVReF0Bw
YOC8gWOB5dcpOeH7+5q+yNgy7gmOkb7jzwduPzwvAJi5nxkNwQxYpd8VByo/peJzX62knyBAbvwj
ZMc/cMleQWTg/CzQWetJd4nlkSUUwfB4zL/7nP2buofXTaTBqdhAvliFO/MKCPVesHlrW9HD83sP
9Hrrn00gdRDhr2pP5W8NrwljTVF1GWbsx+9/W3GSuURImfE2y8cCQshBOqjHdGttFnix55VD3+gI
e92LNsYTklFjxQANH9V1vklftbvgOGqrJnV5/Na4TBJBIe/Z/St4vl9EVX8s9/+x7MDdE4nulEzZ
+NRUKKiYC7nz6UZvGFLRqcEJ2vXbEtMS5EdX5RS8+PfVEflgwYPE3nwZKfPM+obHIDdWvAvOxRe5
a3/tMxB2/s8xfeozdDMam6Zn9I4MAc0eQ0IcqbcK7Wm/l2/MoaGNhez06jnfj/d0qhTq1dq/b55p
N2z9mUHBObpHd8rtVgH+g5v4on1Lv2o5/9KPkfhrcM1YsSXSxv5csWdotXNRcphL4i/OmXBHsLFn
Joet1LLGGN6wZVbRP8RgX+Huq2dM/kvN9sfnLy3xb89Y3zVWWDZ8vjzZ4UVa44TjVHeR0+/R7Mjn
inUn3fV34QbfFRb39msA6y/oyh9H8OnhiUVcqef640aF9wvDRMAaUVypa9I17eEsOdAFHNP48vWS
/vJ6/fHBn56QfKizJF9OfVmWAmhH2LTfil3sEqr5Ao1/ne6SZ2Y5XzX+f3uv//jgTz0l1uG9YlR8
cPlcHwxsItmZiiNK3l3ijZtl2ApLSXQglNjqRcFmko0KIgYVav2TcScq60V7zmwGBpB+xQeAyvAY
YLq3rJsfDeH/iRP9/1smrSxzp/93PvN9iCH39/z9dxrzx1/5RWMmpP2/dEWniVFE3kpVAdz8xWK2
jP/Cw1+XdRPXe+KrTX7zLxKzTPSsrkBUFg2Wa43O+X9IzPxrkCZF8mhFyK8kVqr/FxKz+md/Tqq7
JZN+q4L6AfoZMv/aH++rWHalNY8CcZI4oqKmGgJ37pFV+kJSnAK1P7VWdR2lPD5rbdrtwO3ogLKa
LmL2IV+ikwuSEgfdUnwZl2xFiNlEKPThdhBg04laE23Ern9oo0g6dK0qHsyJ+hp7ZHsujcIb+27w
KsHCEu42JEZ/L7eZyHy8VsXdLI/mpoalOObheIzlstglY7xTQrk5z+l0UMcayU/d0tEnarCJpOGL
kPhP+9Byccg5JSmFPNOFgG4sb/xvi5lGTAcZD2G7KYY4OnR6Nx6JNhlbUThWIXbfwSzhcdPH0wUl
tdfKc0FtITXXpA38xaCwc60aQlhdwUhQY2u6hQZqG21oTffXeRJ6z7o0mHBqmjr1ml7F7DcfMDIP
RoTGPmpyvGfwRvv4U0OR9duTevm1pf5O5f60ZvFwaaIsGkR5InrCE1/9dPuNou8MNDmjh3xr9Ay9
L/FQDDdIKnFmFqMnyVTLb3hI7QvBL2xdw58GlXXp1H7FiHxWgqNmZkyx+4VPM+jyPrKCn/98jP9x
FwxNU2TqFkXjyZcl9dN0ILGsSc6r0PAkC3bvbCxO9mPXnAscdA4o1/ECaNuz3kfZseJkbF+WwuuU
td+RUVluTV7TSlAwe0ZZqmyxybuYemU99MlgN7XJZH/CyjtOMOy30t63Ey2fLu0oVtuCsJzLoswd
hZnAl8nq3FhP1bt/Pr2PPu/fxc5yCzBh01QmQoqpozT91AeWiWRqkyxqlHyFSLBc3Chem+GQWtdR
ems6ZJmxAci6koSaAJJRQQQ9a0eNDDw7l0IN+0I862SR/r4d+/cplrJ9PcHAaeRFCN3yxBoE1eJ4
DGxQ6Mle0mRGvj39UKJawXHqMWIUsF1N3LEt4OLISX4JIl/9qjRZ7tMfJ6rL4MOmjCrDojQRP5Um
yOsQQJkJXlwCk95gxiIaEV9cxzCLC2leB0TJuFiyQKDpNn41PZuNH713s3Hu5Cp7mslVcmoTBock
+Mo+9nthhyniV4j2p1EI9wPJiIx4hKEmqd8kif/50ktWruhqCUsMB3HQGwnGVB2MKL3xNnA/1gA9
hGnShilW1r4Qty9hS6wHQS6rWOjHSzCar0EYRbtfr3g+5fSEJYYBBuqyakqJvg2au06DRJkN8w3I
dLTlKKAaWtYBIqVk55+fsE8Y7HJGtO4iBHuUMgqB5p8GA3JlRX475r3XNW1+QBg4edUIjaub9ext
3o8TQ9JkDpqzWDJORvSHK0OejUfmF7e6c6c9qWE1FBQxu8MDBicRK9C9SZp3ZW3WTjXWGpmCUbX9
58NW/iwlfx02Y2VZFFVihnFV+fNGDBqGnl2Irw1m2PlJUBo6bqE/+JphwanGfkEwuxpXh2FHZtOM
E7X+WI95xP+Qv/oCWsvYEvwDkm04r/iEvmCRsxZ1cB9NGI6FOoT7irCzD1eI0NBLV1tSbKxBf5Sn
eklwgAgyBBvkq9KDVNFp+ABg/3yK0p+16nKKbOA674Jsgo+bnzeYCZlqiUl97Skf215lV1GsPFjZ
EUNf6crfYi6e5Pmlmggv65tsSbrBK3QKzDt2aWx9cYZAiSo9jMpXO8NSNP75tvL4y4qmiapMmSJ+
WpbywpjVQcF+mM0e74UsTbbBgIAglEFB2jxR9rlO/0N82CaYoETpSomMgmDGEctyOzWjCvXRhzz0
n6/Zxyjy04FBONBlrhb/RQr/52MR6JYkdW3ceuMgF54oxc1ds8SICitBS8bj7JfFYZqHjLZQlqZN
UdTMoQiQKXBbLQQofGkSzYj3rfm7QdRZn8rWesp9glOweTqIlVkfMLBiYJUVOCj0mb4XE/k0kXp3
iS0ZNkncImgWxBEPntR4V9XzBJ3Xl+fxiBRbdP/5dEFAP/dUKN/0pdCTVd5gfMGMTxtgOFQ+e3eB
7Tkxa/hiTca0iwq4baUYW7scJ8teG29h2TEa7mCs+Mb0yGgblKPKtnicopOF5G/VPbQxCLHYvPd2
KVuQbEVk3phiYnmGO4DYT4+ypD+HKuJZKWBnGSrTbWoNMmMm5p5I+7tiUNzbUQg4kBXRDS81cYtP
8A81NcFLJtoqQTZYTeQSTS0qPLc3RH3dtCZBLXJ8LLrsmiRSbMtiB4XOAlQnKeiJTJ8JC2IMQYRz
wOuy0srYUVJMAgY1fyfE6yU2OpwBrHOHR8tqrMKDIRWh49ci1PuyImaG1v1gjHhXpTKSE3+SYH9m
FWBXi29OFCImknFkNtJUI4wluIQ9H61lzTt2umc/n3cBT5Odqu+6gsmZNT4J0xQc+kzYRITanLUZ
+BCxv580bojJEWRUVFt6rCseKcSXUdgFVzTb5wFNqlyhY+4mjMQi4hS6lo/WEEMrvSU6UWGVzmLL
n+5wtYTnr0Mkzvxyedoir64JRAkNNmxsHfb5pKyaAo/GBn9NrCfmFrYh05YZ7m/UR6LdU6xhm/cQ
Nf3rMOu+01nkq4AjRyEIeqxEPUoWiKlh/d2vpXUUpST9RUbpKjl3LxaPVHMuttgPoma9thL2JsWP
yg/QtMlQpwjgWMtS94RvCNa4vToTfUTsHhxtiTcG1QBf+uWRS8gtjrHaNQ0frLzokJLUgowMWvw5
Ks2jWNbyRghqaHcNVvIy3OFAR45lajFB7rw54ZQ/xh1OwqW678XhXgyNDdvvBf0m9LBOBb2LYbgP
1k4nfGrWDtBcm0Zd+1Kk2FJQlI4c8AibkX/E2wwC9iC76rQ89GkFW7Z7kRsRA0qlJ5kzgWiouane
WSshxLSAFxZwAP5WHOMRBt9WlIT7Ru3Ad8sIX19B+ears2Qv8T1SiNF6EBIWjPETzA5QerV4mQIM
ZXroYEQAjZsi6WVHqskv0av6KKvjU0PlPzZvqjrB0dfqp4rVCPOdl0htD3WFb2MbQUaUgpeiNx7r
ad7SizmWpMEBw7p+Vbbbqihfg6SjPx+7pyAVe+Yv5kaf9AhleQc8nUKSspAOVIOAtCgRpFWStaZN
eofLvk0Uk9U5eUPp3ObjPotw/ux8+IYcwY5JmRTNSLl08T4NiJDs/QBnjg4EdZZwxigQZpltD6eT
w18Mrmyf13Izto5IfHRckE7WyKwPWNM/m2nS3uvZY6xhkikt1kAGviiR9ZwL0ZOmolAxaeFwAqU1
avQ3SlKEmV1wtIr80gp+5cSDNV0xmNpUZaE9qtG4HaW58aICo7QxlYzv2RH7hvC1y3C/65oZxJta
+aAY8y4edcEWyG88t60abaVabDa5L4iXqgGHanJRu28Q0VPq4rAQ4JdTL0VLUuv30rIQsW4INzWK
FrPFzHgXQ+LE9DhCzHXn11G81ocx3CVKqT9r4hUDs+mpiGQ8ctVFqz4o+nMfjSB+BBEdfKlXHztt
WE3sYa7URkDcgd6R+DcLToAX1beZThg1fnhfkWR+UFpk/GNgiN/ECsZ7U8vVKZ6FdN/45mZaIu1N
A7dfgiPuptLs96bQPBHFli6Jr88EkknXoFPFqxFWKrbcTYdT496IAvkUykNzJgdqcuc0fKBPQJuz
XL1JwiUqNeOziiD+YuUjdOEkesSGqPyWBgqGXkM7fCNqDtmZkb4NBrTYsokOyZSILAhTQlxzUq+7
NpDvGhOwnnu3wv8E7ulYMyXwpddSy3Z5FGr3g5YdP3oMvdMUtw9m5rVGv9b9utz1QgeRclDrA/6B
SjzQ+MrqdWL5vYGzKk42gmclsBnI37KTxMjuK6WJ7+oE9QkWW243S7ozqKZwz3yPXHP5oTDNbYcF
BEbq5B8oJJM+tUN0ZaNvfwiSsRnKxt9HKnmnhpwBbtDarmYe1uOshKVnSmOxkTtczmWfR39ISVLo
VF+/zGNVbPq4CWweOTa5MMnuE1N6NEspfNUiCbniZIwXUzWSA0n3qEgEcPPFmu5o+fKO+CV4pOKA
fK8cjSf65gOxd/Pial4SFo6ewJrw1bFyLNFbdje3Y27byRlKzEZOHbLau51FvXOfC8L14+dmMzO+
zzp5XYVkRw1YrZxVwpzPQ5TGDB3QNITWzM1PtPRgCJaHgWd7keWqxG8O2U7o1+1lWH5WUQ/sxEh5
MmdlsNOSbIy4CsxTunz5+FNJXLai/vaDehZwZFMN6Jgz1PQiLDHFL/z4XJFD8+vLbGWM0uSJadHy
C0lOYLOTmoOR4DwdeN6ng6zWFXNlBl5S1Ab7j5+1vP6/fvvvb0kxIMZjKI+C5QZNI12MlO22nhTp
UrYQWKidW4J5VCym+oE8Br9bJ3Firj/K6CyW6B3IjHYKqoNTolU3A6vQYyM3hyKMjJg0Hpwei2Fx
fQsCyNDFiFo7jCDGjHJ0h3Mp9U6WhV5SSCu9luq7Elu1X0XtiGP9R8NmVFl4bFrhOPpV+U1IxGMy
5+pKTngQRT+JncHwRY8Lr0CDJh+hIoygT4z5xegIR+vmzLiX1QGh39RtMAeR7YzcnwdiVLqpzy+S
+lAXTXOnatp8ivGVBc2J8diGo2SK8fHXdzG+jZuMSqDNOhYLQVd4zk1Zx3OIbR83wnqlFFqwC3t0
xOFU7Xlr0tQ1TDKQorJG8uoX1f7jy8evpeX/MeuqwUoW9ink4bDPSB8jkgUjvSR6KzB77JBE6Ze4
055IKc+xAY0Napr6B/ay5rkqcgpvXbv5SCUzbUrD9VBy6WQrUB5kWDhJMAW3ZFKR2s2/VqJCncaL
PwSTi7VlcKRnQviakU8h97r8IAq6mwtN6uhWiNRRUUiFCirlbR4RBNAiXfPYZLafU+JaxNYn5MjI
Cc9ZQuwwKX5XkFns30diYgOrlmnlCDlKx6y5wx3yYdADbCfzrt6nuTIc6+5h/ugfGiGl7VW68KYU
CauGADs+IxXW+Vhu/ILUlqEFLOskHePn6laQy3AwZ80rUjr8sJL9nU8Woh2nSoyAfQDYTCYBDdZM
uzJgZrIVm/YBHxM4Da34Q5Wqn32nJGfSbus1ERH+yRwwWh8ZqZy7RMucvlTEXWEV6U1S5ZcgxvxF
zVv4S71ya4cwfBZKBZ/rWrrOQMrrseyLk4Zf4q/PriSl3g1FAftL1HOq5aF7yhPcZPpgp6Qq8kHR
jK+Dj71UiUskkBLf9gHGiR+HruS55CTLNWuMmUCNwFLWdaf31Jcx9rZhWRyjJnoH7uq9j+9g9cxk
WufqthAw3s/bjDq9Ta2dYo6C29ZY6pAC3l5jP7uKUqczqG33DfHDiNxMKdumKireMXrO9Xc85Gav
KFLsbbU4uoQm0kqlxVGzCy89FgpzEkXHWiVTWC66/l7iGJiTw4AKSt88gd78C0KrMgsagaK/q5i9
G3q6GMOWiwCA3eKEwbE+Xps22OrL/hArhF79OnUxG6LDoCPSlfVWP0sTAm5SjbkxGFzoMgwxLc48
rc3VU7uEQ4Y5uMqyofZWlqOsrxQ8/c1om2tBTMTPUD6q6XhpMlFx1T6PD0GyZVHHRYM/qJhagK6L
mwTenq8aw0MvxM2x5qVcYbzW2ENA9FKUiO21yXPXJMruMFDlG20YHj++YK15+YUnGBLcI46SQp2X
jwTpc1Rngad2KVK4Svsew+vnvMzE64HZ8DKT6n0oghEek6gXdx2w47aprHehrXdh91wPSvSt8fV0
o4XxYBtV/Z5Wk3aeRxIftMCEOOZPN2p6fHTVlCmUIRLRwP1PZPGnPByx4ZIfa0ubTmRDIMmc0vUH
vkwVh4t/B6EhTVCmS9G0kcJSdeIWC72mzoedpo4kE46MuOZaxjqdRX5tRUZ9R92BCXIzaMRD8e3H
4/nxM2kW1C3Ec1goqT9ufUWAQjknDXXHiBiSuNy+HPF4xFlpyNvdtDhdcWOUh4J3+te3NQ5od02Q
3g3DYNiNP6T3f/sT2MWDluXG/mMPVjoTxmlYNfuRyy5H4V2AG70WICgIEggcWmWFt/KsLMVXMmiM
CeuUQTvV6X7OaPYC6JLHrJoeYvy1LqPlVx4wBuQuOS7tQjDUB7IkoHQQRPgwFA0JS1n0rz99/Pb4
a21OK/gHErbFlFZKtvsFICdlMjr4pRVuWOSJF2R4VrmlqlGCLNDj1FfmqlpijNLBx5M4yZASDl6U
LQGVtcK9DELpkIvZ0xD39QafEOOYlY1x7Ntk3hZKejRCpV+8BfEIjPLuTWWvALOjFT7KEdkEIhra
igGTrEZo9JOqwFiKn8ldbe4SdEPNVG3GeKq+keGa8Dq1AaOhInMZp0A4XKYvMwG+dq7EESS2cl59
+MJhkEnL0NOFlLTNhHEo0gEgtrlqZvFCSzzs0rphiGHBCsFK+4TZw2jq08nvhn99ifwCeGAByqkn
1KOoTT8+gPJ8rmNv1FPbouK+jaxVqMkSRGR44iXzML3kJZ7vv55wesa7vB1aclxME9vJ0tzRiceZ
XjwVaYQJQCX8ELMap+fEFI+TFtWbvsA+awoZn4yikblBrEokLIQpD0fDSGVEZpyRk7sajBjK0OLD
Zcgol4dCbx25Dg3EgGANbiyS65C21owyULmrkjurad6TbNL32rJ1Jb3a74p8IhKwFl+HkfYwJphg
VxlmeMx1XwJAyZRNKWo65gMhxclgFIdUDWHNfwwkEixc3XaerXPqk142hT0hxCCup5lpiakiGK2G
otzEnWA8q/2PPsuj+9wMz7NUyV6W1ImbEOTgpm3DNimxFbq/UEtBxF7wY+CFe6i/Im0atokY5hdN
VhHuSUsvHyC77lNxT/hCfk6lNv9vls5rO3Ld2qJfxDGYw2sVK6oUSrGlFw6FI4I5gBFffyfk+2C7
j+2WKpAEsPfaczLEJmDT6b1CGjQgEJ38offKkHWQ8VVrnuZ93dnrR6lh9xUN96HxXpDjoeZySMIO
1oB7G0lF+59pNOkX5QPyxdNwmd2AgqEHKv1hJPoNm0Z8sQgiNJTRXdPBUwz188UYjJI5UZf8Mtfj
sPHria1bww056ZdaLNPT/3p4toghlyOQCYv8QbnESf+6T5Xd2Ax4uITnqO1i3SYL7E72C1/nf0bq
eU/1TPSnWawzrkaO9Q7jg8WYJ4zMS5a7v0/LnNV86dF7FJ69Pv3tOpEeVSJWORnjovHPVs+OdgiK
HMCKyTC+Xap9rom1fxdEUtcffx/grCAoQCC3gGLnTKZVjQTAqJdflZVyV0TLYxtoJE6Fx1D9laHt
vDxl3eQnN4VAfWghk+D6l4AU/Ai7WPgKxbOgEbp8mY4hH61ydS+jsT6KMCVe20/9YdAnWc8ymnOl
wt9J/5OiDEkUTTJyRAniHCV882PSn6ZeGneLWf4kFnU4JazlvPx9TX89v/9dOkmzIANoGeD7+1G9
7XAYHcMEESToZ+UNUbxEjMy49mK+D76xX9MUEOIkxnsvIpboB8WbBasCaGT9lDTO4zSL/mCOOEYK
ZTtvK1BSsYbsPYzouUrU2Z4RrC1gv25cZzZesY/e+1VSXicfKVkU9ACMZVPcuHULKt3O+7fit1hr
wYJIq60p8q8Od/dZpNLdpQ0jq4uuvP6dLShBrcepHHdw73iK1kblHFr7rfE5LM6W3z1Gss+PaASe
a54oe4NO2XkNaDmnPW9L1oy444c8/f2pDgN1mvV/9/cnA8PtJpAq2ZUm9a+uWPvHpcqZ0OarPUzm
iANRHyAdvf5wZKvokswrjqUMUQegkZUBpbal/yszSmmpkud58NcLPhfksWltzq9RmlinwZ9Gqpuf
Gc73Ry/J+lO5uATneQThYSzN09/79KshI99ckH3ulpe/Jiv85Ye/Jejv32Z8zv5QtbdK9rgbCqQX
yl+gWFOhneuRI7gXOHfdYBlnH06m/Xf2D7yHqMlLTjEcV0KiBPueZPkFXZ1zKpmkTmrp3cMp7ano
1B98is69MQH/WOGHcajJ/XdD+zKMPBIXhU9yNyM4y/VD3uGK2Ace5SxyCP87842TKI/jUv4XZjZ1
i/JsUDTIw30XRfW2TgWVHg4Sr0zQ1gW96LoC5m00Qf7/f0JMui3ahOZiYC9n6Ixq17IYfUScPBsa
c195Yb97WYatNHR+jVGZ+zYX8mLiq2dybLnDxTNcKcKTJUoX4DgNxwnwh1mWVEwpQ/W1wPu2mvOb
aeJvqNm/ZhARAnNhVmoucNEzYxbtwbD2MfXOAOQihztX04Td+TmdweMAGeYh9xlo6jDLEKUbQMQe
QGJESRRyQRS7mlVMvX5gikVohrGjacYlEffKg288atJxpJnHlqYfizR9p+u8bgboOFPlfBqalCxA
Jhe6oOFoirKTlt8KrLIF4DPUnGWwp2pTavYyth/wWDA/Ws1l7jWgWRxNzWuONLmZLSZTYgF44wm6
tKY7Q8idNmi+7gFb2rhC6EFU7OY2luZCm5oQzXKW7y2ArbmmR3dgpFte7a4zZ7FdiKsZRnksNHO6
1/TpGvRTpHnUE2DqGUB1r0nVVrU1Em2HaEPEZAOWS5MeyNx6cUdzKgT0UGjudZcxwKJJ2GIkfVUZ
FG/XaI39QZZHLttPz2RjA/QfoeqPZUr7NHrZfpAyuCnxlGr2NpvAHhlKt7OS8TBiUD1SRSj2q3nI
u7baAQZEPOTi7KkzKis5I95VyqyNUYDg0ezv5afUJPCJ7sii2eBB/7ZqVnjCFY8JtTt4+L8l+Xcq
68rs0E1AGbfAjY+aO14DIOeckMHIl1UcAidfNKV81LzyEHB5QEwCxYhxN4M0zzTb3NWU81pBIwN7
vrpM5tjZF4fej+SPi+58VpqTbgJMdzU5fdEM9Yq/x7EL8Y9erWirvU2auG5o9rqB1UOz2DsaCxsT
PHuvOe0DwHYPcLurCe6ILcC5aqq7Au/eet438nNafYDfI02AZ+Enp2m3IGAp9deiv3MQpBzaldly
TZAPQcm3PuEnEQXp3kxbLGPtPk2HO+lCvVUnswxfq8yz6ByVUE9yF64qkdFNyh4uAmLPqftn1VB7
TbenP3vx2uqNOVPEnOs7hbjGEg+1puJbmo+frsVrUo1fVjatsRHIzxyUPrZp5t81XT8Es9/88fY1
eT8Dwd+B4s81k98Bzm9rSn8lE7jvxnQ75eKLntbTKv7T94qm+4eJYWwKgP88MoGd4cBhgAUWMuVa
ZQ2/aRnQGpLdSaANmLP2vwHlLao08tOedguM2jJgp/gGEsQDjTYQKFQEzYiTwNZ2Ah9NQY6uYNTe
gkkbDBYbxSFKAxO1waAdB5w633JtPbDQH7hoEELtQ1i1GAFBQpcMRKdN81ppd4I1/frNPmgxKoTa
rbBoywI70DxWiBdMBAyuNjEkxa7VZobUqp+wdG3YDOEI0vaGhIOLhc7B016HRBse1hnXQ6atDwL9
Q9fDpwkb68PQNqAZQwQe0BtEaExT2eoUufVnmHao7h06fU3qEnV3epA/IjnZYdsd7BIBIbOOqNSh
ohQrx/NF2yr4eGh4Bh60JteNWaBIfw/VN7d3uqElwgl9QDahDRglKgxXOzEsz30/DWgyFu3LSFYy
bgZWDD6MU0V/KFQGPIdOl1ZoUKFR/cy1f8OQLZUOlByTjZtDNua/YfazTb+S89f+DsrOr0IbPQRq
D3cJLrZ2fciMkcjCL86irj8l8CWnXOBT4AdZ65/Rxh2xzC2cRRnQKLNxiWQJPPFhOfc2tBmcafI4
MaA4j87eSemAUS1yOaBmR3Z6L+Z5Kh0L4lkFI67odlL7TJQ2mwzacWJo28mA9gS/067WHhTs8tOe
JA3dOeqS2B/np0R7U0ryNgqRiqrk4+KxiraufSjMwts2rMmNs8ltl8Lt+rx2zAuqpQmJ+k9ZnnB1
MppUdd192oMdkNSR4tYsSPzCT5irub9I9OebSniMRkROsHOckctgXv37PLq3evfXhKXSjqPHJwMd
zRgh06x191zhmGkkdDoj5F1z3LwL7StdP3ksgubHC/OPGhPV+yKwE3Jo3pRrsZ5rnHI7mU/wQmfO
G7nwmNKRI3XPGocDqulII+Vtascdg52Jb7ywkDBOjatsYwycYHp5bJvWuM49DZiwMBEQZxkWlzJ8
zxbbiLsUpKxBZzjoOqDY+Qcc1g7nEar5yWytwyDcD0S7IN5BvWjRD7x3VjsKsVoB1Cgcs9485Yc0
oidJ63Lu+4OwIT4mE6+Dnd1da6BSUzM7CjsIN5EWDll59e1TiJRdQDlFMckZUKxexuy1x1YktLYo
lcF7n9ty0zvJIeIUqSiJ08K2DFofUE8C5z9PDbtwYdSzrf2C+RuG49DqULJvUYa65taN7rJyNi+i
tI0dZQACDRHokiAZjlwwJzUZcZ/1EmlmF+5woBzMoTu2qxndlEZ162PCul+X4cBQFTT1QQJSnE+8
erzAKgFKNDW73BANbojlv9FCyDSFF0e7ojg0AmHS/qgEkRT5tWs+RjFbXeswpcDYeefOWa4feUoL
WaVIYXjp5oQUsi8nACoYq6yFkl21VpzVvfYyaK+V8JZjoE1XJcqrths+Kh6Qicd50wmQ2A8RKLy0
ss9ZqrFuHQq9Ob26YVHt+sBHXz+K/dD2l/nPt0XqasPnjiQAKJXSVi6jmH+g183CoKKTQTms/fEy
M8pDE/uDjuhw6Ht04c4Y7WXO0IkTlbCvMHugvsGP0eUPix2BsnTbs5f3/jGNGPjMzK9G+8RmbRZT
2jFma9uYU7XIxKJXqfggsj7/qiX1CYuEYWHUsa+dZWsnYX9V81ZF3bXSSRmF3yxCdBZp41mh3Weu
tqCNs/Uz27bYR5N5ibQprUSZZqJOKwzTODgN/WqhvWrukHDEsUirdObbot1rLhI2gYwNh517Cpjc
LHpat6E2tinUbat2uGFMAdlW+MAIex667coCi/HN6HC/zdoCV2kfXO9b764WxGlTXIcyztPuuJaj
MFT19pm4NEKvyNqG7AaZqmRrM0qWUzx+oYbDaStdQacuNuyftC0+IX0A7yPCtglzKkQrB6Upx26X
aM9dgPBOcurHXmq+trNZb7Mou6Sj6WyjKejjZWLIcjWL+oDsYNxG0YtqreWxfqZC97ou6tbCBT6w
70fANwgHIQun6T8zn+dODN+kn8hdtzwp5U2Oxk8EI1jcnqp/tVwqANnbIrRf+qgFPOgCDLRtHr2E
UfGRogg0GgLK3tkYq382AsE0W7fFgFHQE9/kh97Y05OY2uHBubg6/OZmbnm1asiE2zpI3mztKWwR
FlKkRmKtHYYDMkPslPAotd+wQXSYehw9tPkwSmDpUYVqtK4IQDeUMu1JTHrgktPCEFSxfK6oFDPt
VLT/7Iou07PuyD/WqBcH0sHb4c/GyEkjn+dowxJ5ZFPK9tWUj2WZ3Bhp9V629+YwvBvU4eJxhUMQ
SXBipWdTYOEw6uhtTcPz9iC1JbIMsnM6RGDl+xEQaTCwweixqw0LBeZZElvyAX0WXAd5yqgs/bzu
aMuvUNn4UGRT3tx2zUrw02rFrgrID9K01U0y52yjuPS069LXvPxW+y8lIkwHISYFFeiFuQxPhu+9
23RstwXdoHix1mUTmf9MbdYcUGy22rW5aOsm4hqOFz5qmGgKdyJjGYFlH4+teLZZZPVyQ8XUewTf
Uhy7mQuSsug/X7s+HW39zL3msdceUDlhBPUb4zx5j4vtYQodRXVkDd2nNkPoJlBCpKKGh110QTO6
aN+oh3jU43CyXS2bCo62kibaT0rhiw5wG0xHkWEvNawBDqg2miIDvXW04nTq3yztPDVIMbXiJiJI
velWUHwhXLQaTepcM+bc0jFS2qDqoFLt5fA2uH7syfArQ7VapcRJAlCjibawCu1jZTN6RPoGyCmD
/2FBd6wn52tE4lpom6ux4HVlnOGcVv+orjm3jpy4BlNaUG4EBVDgpuZpeusN3a0X3Rvo186D7f56
3XPBrvXYWy7E2tkn4Kdds6ik953tydPcKabDq3MWmnGQhuSYbNugfo/eI18CoE5YbC10tmM9/rgT
gZzss2jgePIIgqyJAHf1Rmabj01442e/Y8RYdQC0r6UuKcWpnrkaC+dEvJXN2K8EH9cswbYH7Wgz
tjUxEyAZ4fft7boec/uHes2BRMTORArthyhSPmJ3eKWf+5UL2OP+c1iKbTlO24BAUXKO4J1Xy8ta
E1bj9mHsR4DnWqpm0yNVmFbv2AUYjKm9D69xzgeW56xX7GEi+7fTzPLoJdKenJnANoURol757G87
2sBtMoBX88GRQ0S2GAOg7UaVf5MzxtBPLI7GT7fCakME1GPZEp7WpmxVBj3OVLFDcyFZM87nEzMI
ukPcHHqyQlYHE9F6tVP2S/xAhCMbVRHGAuTE5dPpbkHxZA+fHWS8muHaWb27Llhr9limIMfEFsq6
hs61mr8CwAF1APTddK+d/M55v0ZAWD55bo3ncn3z4COOM6FDSVM5oEI/1ofON2PJyzKUiDvVxtbU
wVwsY/HQO1bssfDQQCzdfF8TQCfhsLUIkmU9Y8nwOWWFp4mDipvD4qz87WxB7i1ptSBzL5afgDJV
EnDaJKfowGbol22+VluHLmVN3hjPUA3oUsqvliRHIRlcAGUyNz0xJIjzybR104jsIQPFNNLjvL1a
93317hJREyMQCF5l4zOvzYgq8sdNR0TScCloMIMyOlBgV5diH9Fc90b/dv3hhvJT8avqtIxXmq6L
83Ozzt812qag+cxIGhTX+bbjFBP59+z0W/Wmoi8uNkHSM1PNpjT/y9aXaTwNi6Rmj8WF7LQLw2PJ
y00cjW/sUTeDatgrVHtiKHtlFZAqIXsxmuexnPCvrnxDGb2KpywD815fi/xfQPlCcNna6J9XLyBB
T+c/+ibtDssAEEj/UMp/XqFXQfYBQRhbyGdtqiRNhzuaKhTxw9jq+lMbLUeb8e0WamZUBVv6HZsx
Zcka4J8kza4qn0b3mvIGQ2TWcg5xNnIUZg88TCuVIHzJnsdy/URndoebahM4Pw3FpUnCHoy+WFzv
3QTbrUAB0Ad3yn6oeFIsphevPKPbEPDHb891rm+girpbJ1+ZOnlv/PeWM9ASzNzS9WZpIOexMKf2
c9Q9T1xXWtluc7Rg123Oj/Q8EbCBy+XJknfvxQiKi4EgUdAN5ITIXRnhbuxZ8kfTjOcOGPjf3SU4
Dszhv8ZgIJy/6icm435UhyBqVNYHMw1hERNdXPJHmj6bzqBg4W9IFOxsrqRBPZUtDwMDup7H64P9
KAwa0YPiXN5ik7xwvqT4iK3mzmVmOWQa2hbNjrnenQVexlLgRSlC020nbKahC5SyFItFQflzMoHb
H1wHrkfFQDzsDdTtR98xySmBxKkfhP/YyB9MP1uknBvZ3+n3DwFpmycvZvuq7w3PgSLqrrEUoFBY
JJIW5CZIDhVthOvuPaIJIz2fSexmLn6cjNyN2a5oI3DaNRtyP6bfG2d1t20HtmwLLois2VKWil2k
lj1dY4YBiC/ZxDAa6LlgW7hFKrb6RHChUDP47WHeITooSR/0yJ51VSMxdrTASO6eCqulfgmKqsem
gEraMN4HEsbkkDZ5iAqHa3suh7j16HQb5lbljGUyry+7uORRpOEnC0Dgcf7iWdX5DPJqOrZ931BP
dBa5mT9m3Lkj43Tz8D70NwYlVTclDRRwgFMraSOKdK0k+mdhlbO2BmwmwQHPJZEAZZmtes3jJNt0
HDyUmnazae6npuGmTU7tfGen/8bPCQ0DLsfbbuqOcqYEmFl8yW79FQbNeeqimzXN4ha2bGiv+yL/
tV8MfFBVzo3Gi/X4yFPH4P7/8StGouGe6IerW7U37ShIRGskOGPTbkLUTHt3w434DlqSsls2+bsk
6O/qxqc6u8ZeinOIP4fQVELGchiKRVrKqD5MbYpyilRGHda7uOSfR7MgwwtTkfKQx6rv8g0WFbaI
DppMe8LOxbr8ajIb5jf6+/SprBQ0EO9suna81hpCdejAkWdPJ3j4V32/HUvr0DjTcQwwgrHvpYuD
mTfu2bVVfboTRHvovW4jDgmGF3xks/XqJaA9IrP19CaSZkb51ZG1DJ87YuzVdJ1dgLoGdfmCqMpH
x3PJ4VuPnRyqYbCCxW5jybeXJ/RH13VLOjj8GJA7yvdWsAOkOyg6WlInWvbe622DPpGnIk/mQOqI
MiEod8G96G2T+dPnWJKO47bipLbw0Cz7ax/8tEY4U65Oj2k7nbv+Y87+W+FyJ8/FIG4bGW5sxAHj
rzH/JwT9CW5oVs7Zc2kRbnLzrvRIVZCpnTv9W21dxWAt9OunkeYuHrzNAsA4FcOOSjI1TiuCZ8VF
yFO1KYvYXyEwc4oxQcH3OaBPU39XuOPY5BRQi0JSA7SbfFpiQ/dLUHC/JO1hdFdWUvM4gYyCQ83b
GUNsF7w1k1gLAqDtmjw1gCza7r0uVL/p253ALdeocyBv9ybUXIYAN3yJZNQjdpQUC/PXrJMXOXTU
lrLl2/KoBNVRejQHKm5rBF0l2ulHSkN4VFJ/dthxdIW2V1+bAAYHKMceRhEeB8+hA2j3+54lr4VN
G64djtDqVg3v3QpLm2Vbv73MAzTav6WfA+WKVt0M5b1NI5a9E40Qxh6agHXhfqy/2wbZIMfHge6D
fqBWVADS8kFfKi0gDzbMbYaehAyUoFvtiYAnP+cCrqnAmQ8NqPUkTc/Kym9Ms4wdXZOsih/ZNqfM
+qe67nVc/yXgZnpOMYl9NyE2M8YHHbQRuwnmivNrGm901vTmhutm3oWgj2j1ExPo2MCBEV6rY4vF
S58H1I80Ye1GXIYZzOMZErLXkkAxD2WT3MByHVs64klsU9Rvmm+DvImrji5YZpFsEwjp1DI3g/tk
tZ8zpfxBdJstKWmqpwZbVY4ZDPN704XO7SFgUi1L1WtIr43HwDo5kMWYWFiR9tCYr93/XJgptYoI
CqO7ZbFLU5SKwXp0rdu/iyW3NzkaD6b9mJPpQQC6vh+Pzd3AAbdWbyhS/z54rIG0U0BfswonDsyh
XkKzZyaQD01fuEXdcxEGr6nFDnrefNdsLNpi3fbK3y+ZtylC42hjBlRez21Oxqn+yk2KNvZKCQqN
nz/9x3Ael5RlL3HNECc3NzuLJA7ATc1Gvg/FdzGOO/20T/Nblmx9U/cmXYL0V8i3CRF0xJTaiwRw
HYzW1mS9mnsuZOhOefqwT9cQuPaTz5apYau5DAuHEDZCXL6MkALsRnAwkHy3PvLw0Qqsf5TK2CZx
k5xcFIw2gzztoRt4MZQicH6uzCNX/IVyAq7g0H5SPzlV35ZtWVk8i5nM47sEa8SLTdwn/lfl8LHi
ZTs1PIKShHqI3vOxSM9sSTweElRXfDb1esET3m+k7GsXrbQt1fJGloOuoH0SqiNNDk+8lnFXPjYt
zwV2d3oU2S1xiVO0NW2+pAiGsoVT48Azdm4RoT7pa7TF055T2qeex9JOjyh4yst593ehRv6JLKic
8ld6zIjhOepoWl5+15OAEXV6k/cAzes5p2lp8VFZggWqpYGGdI6B16dxbcmMHassfGW+pXbY5Xpv
mXGsx19r3lfQgAI/OhiR3KOfCY2Hgd5IeKJcedv12VZ/JEMrY+FxqiBYk0biLrToHP7a7vOqwK8l
YRTXAWBD3iqXAleHfuzrJ5jP/dWpFIKQZ61UrMi8C4Znp5fZvEbhuJft91J/oAykkAaqXZUHxXdd
B4otLhnGaF9xo6w8NwuO9jM7VgDoienfYgLeJcAAvBAcXm7u9KFL0F7z2cz22UsFOmO4ZSwCRwX5
YfUzy5s0n5+W2DU6YidMW+sPgpEY/R3rm1HyWPW7/5gf3WRc1BONXpG/mOroN9+F8dQ46001fC2z
E+snaAaxn9vXqOHpoMTpYA3o36zf6Wi52ImmzWstpn3D6iHyz8l+7Kxpo3dJ7ahO1cjxgq7IwC/B
Iw5FGSsSaMQo/2jmr79bZ8ADGzFSpUL/rHhfaXsXDQmL48vksJI/1g2p5BCYH3/VipZYr74zJ5fA
ag8JS848ujzWB86YwzboWzI7d0MII+qn5/g1814XfPUD8w7sm7zBgzbGppO/U7O0zdSj6fZQoD5a
9fNCFTCjvCjoGwkYTAHmSvlP/74abLleuNkfxuvAyBA/Vr/4dMxi/bU5/Fyn5HCNrYClzgBpPY3s
gLnA9XNAdD2JHc74QcWTEtyJyMBeEXhn9dArimD6t1Q/ou+2PvsdVpNd2HLL8n/RZ3+7W7Y+KYwh
+Z5CQeGhj4nBbwvnyoOkyzN2bfUxqMh+wK1q1jl+rJZ8OxLzWGrYOOMHeZ/saJTBo2mzuDF2dXBa
GJCz4CN1eXQFY7Ij1R8tAClr96ZO332ZbBlwRd2OhLUonkzUqwGBFWvk2k+T/kEW1g3X+qBlWRmn
/NHDtoqMYO5N1mAKAFZFbT/flyMeHhOi80LNydYwOcbPwnmbOdfMylC1V6dpLM/LmhxKPmi8u7vA
9ndGSMZJohKmwxBxhTSJPPvnovPOreA6c1+JoVGoyKEi0MbIhgtxBvx2ODPzcf2YclooXmR8kze4
FcmjtYpjKGEXNeVzEBq3qh7v9OKRsDPQlYIpu1TVqUlHKIvs0Lzolf3DPkfWlRBDYzKzo57LA+20
qvbN+hem0QMV/B/RWbfJXLxStXwTAK6T+ln1/dUehgeKgE+2E109+HkR/fR9XXdxNqo7xVdNdvCA
kn2vv8QR+IRJxYupqi1dOK4lywgOqe3sHENcCto9tY5wmbDUkueqbJ+x6DSuT95mOpugPrIIPbaz
7nqGwCoijgscd5Lrx/wnC9fDOGMUyWk9kqlrynFv/EMSSt8iA8+Rnyjj7yiuh2SNB8oQ0kI8VRjb
RoizTWQ/4yKXTrJnm/C0Lv5jpYZX6qqWHM/JQPmDfpTAxjW4oLLcii3vsjfshbA5LUqwI1267zC7
2pzp9l0V3gRWdecr/1ibxCLds+1F18qiip6QpJYBB1VGOaerzNPXkBdC75fDdh17Mx40OsgNdBKz
mHYr/QM5imsgMzobIerj5hD13WsUOMw6A8CqYVHEgTD53Dmf0Ii9SirMKj1kLfmwsriOkfsfHftj
3xT3BBmKunmdW/u2Wp8rGxBYs3BMM0a8C1H4WVBnabmti1vy9Wezlt9e0G8rNzkLI3qISnDphlrx
gqXFhbFGSod5G/tqpCHUH+uQ80BY3i1sS2ztpsERTRCHadqYyRZUGuV938p2V7n2g1OUdyaakpEz
+TJxKJsWG5594z+NPqhH57JGU1zRFEtVe+zCFadXchzX5OxDLGkhm2SoktLiqx4f7IUGf6X2CWca
QB2HRFZsjHHMBzsjgO5CYraGwl9ay0U/WNIBLLt7oFjx2LOnqUh7V0UJ1IH9EYowDF+uPl5SLvEw
vnSwT6t1l9gfITUyScQxc5/EeiHPs40wQW8Y/vgJ9QmMfikhpSZgTXImnLaI17w3o7bY9CKrTtlb
uIpkM256fqNHAnkKfoIR3YigysQIgA5RrSPd/XeVUF+e3VePeXsrIH/S+9uE7dOCOHdNjjMnj947
9EAoy2fGrHfdrcnMlsBiZ/nyJD2sJZSDqM/2NkidilMQ80PFkl3yKIsHq8ZenezX6kFYPxB26Mmk
umRDh+g58LNt5XEKauyjUO6pKqM0Tg2kbmzeVxdEsdE8jmhWQjf8tsQdSZ2NvVwdxmRUCvuW5+CI
UC6xJT6UWxrqh8SIYllGR8NxT2lSnpxsPlFvO0TZ/Bp666Hsn0MwxL2b74asOFrOQkJe7icnf/Rq
eT85/THy5L5OPgFBAttriOz7T57DOKmThQdDvbk9bgu3uzPt9cj4f5ROBxeddOdAaOS+Ytp5P/AT
zCTaDfV7GILwNOtTZrgPZTReWmJbCVggPpb/GO3ZlGH/QC/6JxyZjomqvVVFd/Oobh10m6I75AX3
+cKag+ChdsAPjMj75m1C823vlPdt504HG/J67Ea/dfMmgvyiIRCNpMc/NxBfEpqZs0Ohq3+rUNkV
zht7vq3lWbsUDVY9PVTze0c6h2peRbaF+Bbpp8JYL/PSHy1JGcijKUTjk0cIR0Kw8dAzhpHZaUX+
BSnObK08N4Znkbe7pX61fWC+nn1KXUwm6Y/IUakpEgedf5GdBwnZtM+dQD+53K8U1M2i/I5C4lzC
Pw5KXOsmOVkqQaPuTw+za3+r7snNORdFhfMY2sa7W4TXQc23wR3z/W8p95xdf9Y2g6WTezcG6oGm
YWxk/W5Nflb6aYuNPKYpji19QJcAt2kEAFXNzeR+VMa37SiCTITzl390UiGxk+TjCcdUe5sjPcyp
Fbi3Q/vEqO6DDrpFNsd8j1Ys6ryKOqfRQXgcfkfpARigF8qDcBz2HVnBxqUkBkRqBI42FueChGFY
FHvLJPptmZ9MQPagn1eK343qSdJQ9Bhx09GAsDiR8Iuz5taaPyOP4Xhu/XVEtpakO7+Vr36goxAA
ax/qFZuO+rIRW43I7qAZASWir0YzL5+DD9UYe6tb2NQSuuGhNbD1CtRLPu6n9sCVQAZtm0y3KSPn
ksFq3xCMit+21ZVIVT/cWIT5/Jl94IIDpKYaE2F2Uy8dAieTSFOVhwxzQ5lneQmGIzg4Ih2HwNup
8tlraJlZ06EZ0rh0UIcL6D4M43VM6P66YDGdlIk+rzwRyN/ZLYx7fmDkC93FZ87fZknnwLMZC+PG
nN+dllGQ2bzzU4sKHlMLo7GdQnli7OSG6CgTG3yKXXMdE9xr3cJTpN83rbqoKt8nPHBm1W6ZpDim
831nzbu+cLbjyBSCE8T8ZIpg4Qn00Sdjhae6hDM8EFmc0v4mke6bt2Rng71HCRoz8w9JxMqUlfAQ
KEgoInCNCN7pI/MI3HXe8j3AJrAz90FJxTTzdK5Fvp+L6NZrqgfLEUyrwplak53B6TiV8iX055ck
EjtIIrdCjNesVE923zystf3sV/CWWTHE5F6Y67prbf++YIzU8dPPvja+RTU9JmZ4IMLVMaXZVIDB
OKT7Y8Gqzgjm0p59UhnUeREeEtuejsPKCHyaXftZEMR4UoN/laq/nWakU3m6ZcZzn9XLbhbpce9F
/YFJzF1BnEdF42tupL95kR8VswEEkm/0leG5n3aK946yUsd/kgbfGlBWEdIA4zwOfEX6AtHLtjPp
Yk0d2wHR4Tq9hIt5Cdbpu1/FS5W2FFACZ0sD6jKN5m3Sr2cMDc/K8M1t0CScbHw8cTzvFFnpTVbs
un6Nk5BuC63Ot3mN6IZXkiO52vTCemJ/+y+dhs/JgGM9y/RxTlFdJBI5j8sOjiJ3yihss1vXsxfR
0Gu7bWmqG8KwrwRDub4MOcV2axGBXZibkm/+ajMTSrKAJol/pUuQLYeVxldd4+ZZxgOb2Ngzhjsg
Afs1xMYG/zTJ63t9ZbW5fcmH9a7yc9qw4rigji868OJzi/+S47zhPhkyZX69OQcjgHtzuU5L+dQl
1WWIupOUkN7XbtN7nIY4AXOweA6bhBJHeulajkqWZ57J7LU1LC/HpuaUxzLSzSpySLWEhKgvSTFA
hBzSlxKWXKkauhgWQj8gH1Tb9NejV/zauMlHpi7K4m10GMaY/Mvi7IyMGeHJJGExHYx5uTE50Qpo
OMHym6r6h5rVvuH7cvPlRaUCvyGTlk7xQ9GwWtWlcoo7ffvZK92mZB3uhUGUpvCO4exehRfdkAG/
K5r0lEUdPxZmpH3XNia5a/kWrf5bWlj7hGkWlvFXo/Xf+JmbXGbVlrT7wTWhISzL0dE2Rn6WrPgG
/IMLl3ITlRyoGmP8Lazy1Czz/3F0XrutW1EQ/SIC7OVVEtW73F8I2b5mO+z9fH0WAyQIcostq5wy
e2YNwcwdUDsO0cY9V/vLUCb73GPuzWNOlBdHzlVRaqS/oWbvjI6FUzqNH33YQ4zQl+FvSAZkgag+
5YrnbaHXrOTwMU3TasRCbYpgNTjO3pPmkfDkUbZk4+3VpE57TAJbe9RPtdfuVSOBmjCt1rkX+D07
M6F5/GTRMcrVTdiAF4ryN1H0R06srNrDqukUcM5TcHQYksTMS6DAHMSk/T8iFYq96KGWKM1Ooecx
AvoZylcO/yMXZ60y/g0igycQaEfPoRE8Gh6EBEmfGEsn0n+8Kq9pY6YqYmaaFOb7MMj/R2FeXexh
cZwBOuwam2ru5D4F3i7DxittY09ZDon670ITV9P0bm0x+VlJ217n4ArB7sJkwTLpdXHxn6mRL1pQ
VmW8yxqLd2n2puMazqJHZsesMOqe7POdWcIehWkzpf+MJniBOXSVqcHMv94rzri3g3YT9Cb2b4qM
o3hOwYWbYKQhkMI2xbwXYXwXlnkcK+0cavTEiYFVRDmJIX2kvBZt6GJhfKilvaot96R306X2Zq0u
YzsTuzATkO6zKPGnpuLALlqCYxH9qENzm8FCaVRTzIhfjvlVfQmNGp02d1bc3W+JnRzsWhwscieT
3T6l4hwrWN9EVgiNXpzG/i2Gz24snlOLnbcJP0jMHarJPluW+1YVxjeR92+Rfagd/S2CjrVSvmZD
+rKQDQYyy8EsmzvOF5frXlDCFkd/+URsIcMKvkiE96fE4Jnp8iZ4uukbGL3OyIhN9wiQmAeaLCPW
eoOVLZ53jVb94fB+q0V3DTTnYcQZtX8d6IB8CzMJR5dLsZ13B45oMIIWO8fE8wZZ22LIjb1S4txI
QesN8pAV7s0j0JcULoYNORNu5qmzM1BF4OnTqvU+CUnguE/9thuOlsURbFiABsMmO7J/1wmNMFGE
NCNIKswswKXMW59Y7QJyEFsZEufSMJkVTYxW7bxg5F1rmi+M8E/gQLZ7YMyd5yLc4ERfjhol2gkl
xFiA1VC7JAb9drWyVIP6luQKqO9PN1ReBpz+BoBXJ4t2/Rifqsnhk4/+iU8MZkrCXGNIz5gnKXKW
/1JbLYly4p1oypyMBnV2DDgxGL+3dfzCGEg6I/6RiWxZgkjAMrF0dHwe8/yOuPnZjMhIsOEnfb73
yoofBenYCEpQYdV0zZWVlICxk/JF5Po21KpHpyTMHVraTifnpInuhvmTGuSifsk155QPxt8U7Sey
s3rgaSsYAV+TwYJQojsa9XgeTO+OzeDTEgSfzerudFzXldDeZ268z+326Ij6opKQwV38EKP1Ldrz
mLD+es1p0p1rm9LRZnnNKvWsP0vH0oaJc+mQhwgj85nHpq+Nwc7VnHeSlxRomuZnk6c3wxZvk4E5
cSy4kgyN/TeylajC0X0e/71qxYfD6IyM0HHq7bcIeF1YKKRl01vBKl1V4LSC8kSicAXF5Kxq4bXt
mr/YRRCNqwNcM78bqUvLsLc7iG6LUDU/ihjwOcGQNHpTo6Y+ml18LJLm0wQatLai7Db1A6PicFqw
0vPUhPSQKN4jysifNYT+2i77I4n741hfNT7sxubTUKAmMHaCwCMYHtf6ZuAtUwp9O6X4SSYqxkfe
HJP9HCw8C5PACMXnuGi9D03FechpwjKnHXBWlkDbfulc/diYzU84gJbKinlpJush3b5eDUbxnF/j
JtraZb7Nqz1QDyJozWoKlU1kim0ZVEf80JegDT/0Ov/sMnQO1bhnVvxPy4MrU8hlTFabuHJohn5+
GSvftKEa9XKjuCwaRphzjJUWfL2Q+AEglGl0N1ANES5Ca1vYRH9LmfN2mtZOqn9okteo5S6vMcRB
IbyW7nxFfqaTdSeziUrO5FfoBp3oss5WNo81qF41Lb5TnCsKdtqmtv8SR//Kc/02gjxwsADJor+Y
9YSzJMYAgCFwBQWjWoKZ+6ult00Nb1wPxJiZKL0qID0Wne29uZwOcZSzLnkUXGjOpWg/yiCAqoFw
kxR/IYpqDAZx6KyXtHBuFh2lqYq5WBdclbCNPccEXL9BcBhr7zYYIIJg8J8mZ59G9i6wo21ttXv2
zkuqJ08kdPRu+wLc92KxDOSGtktr7yk7JDGzuFtCxQKuQycI3GfCsFDzaDXJmrfUGt4aK/rsVAXo
0kXRg1MgM+677dtoi5PH4StOlJtRlYRKCUz0nnmT05bJF4jSU2ExKcXEkGJDEF29Bqf7jgnqFnWv
ikZI0LXe5IRZuAhxrMbuPomGQ+3SydvgHFSjjSrFpYooIDhI7qy5EjK00N48dOQytK+iHS0QRf13
pY4vtXKQ1XBQ+091oG83jsRHhPbEcHXEccxY1iPUZtrKtsWU3E1i1/ZUIXjTvyEYLgwB33F+H6Zy
OjFz9SEGcP9t4RiN3SIL8iNq82oR6/MF8U1K6yrycdUO6Uqv+Eji7Okm92KG9rGWd4oAX528eJCR
wrMi2n+NHe8NZsRmpx/VYDpCGTnpobUeyFGXubabnGdWUOIqAnxD6XYiAzHYcis6ELD0JAkq5rN2
jSa7QkbC1ETxYia3FWpcWA++MXlbNSnWlnWAS8ZtYTyXEkSNk8BUa7cywNjVuP7kgi9pxcYZj0bV
v6i9s4+ggZmyJgbdnzH73fSQN2tGLxVM2iJCPotdaxdi80lksyvIWWgxqBt1WlGeMkzrNhWnvkQt
zEPn1QgjXjBvaxrdpvDYkYNGIM2zSDt6vwh3nlscKpo322qnJQRLlOJRie4cldBSk2ajm7TAqlS7
qd0pVetb7DSX2PPgj3XQpROqM2zTaq5NfHd675IhHGJW8rJs0+k8cZP1EvXezYDo08yUhWy4pHX9
xl7Lx/cU3QPdOMSBcrKNivdI/mCx3KQyOkLc+ZSK59uSY1IYfeb1r8WAtRp0X21U3HU2MTD0fuJP
diS+p4r67pjpCFEKDCsRkl7NdLwJDCpz6/6Cw3M7RgWeZO+4NLLhNnjD3nM4pUS0d3bUzPcM4myc
Rx3iNn6GFpuniKkIM4pToox3Vh+cpd4rzxK9w8nJ6ZpzKL2XtjdQvIqDluzNsjrhgcfnVpORiM7C
XSrGiFWixOOYMUHQ2+9KpIfeHHehLS+5jE7ypplEpfC09lNx6gXiZjH8VPFXk1tMxf8pgR+DS1zA
zvEWMucDXipbzcTrUMXkUWAYckNA4FnnmnG0xLtn4zbkHs3IINtMSrwaSKzDgvmObSvdiBzVoiM9
tPa4G4WEnl+q9DlDD2c6FiPnkaezCIotCSiezU00pD6I5w1z+XWgyI2TphjPR1qrUUbtbqNpN7IU
q5weVVNJV0wIV1mf+BVxh86ofYUkCkd2KsdL4ygq59j0Lfoh5+OgQSaSXROt4VeeE7sAfunm+tKc
3CWLr7URjFdAGKzcslgbZYIhBsV0W5HQmLTxX0jye9XjnTYjDp2ZudXG+mG7NADwnYk6bEOKtyfv
ElnraTQOZkLXIAlFr2nPcBQ3HalcW8fjhL++KMlmRxXGoeanLdEies83OLu4Obvq2GL0WU6ucVVr
4zeBJBUPL+wSFKqWJaZt87O0WzxTsmUPwOs1+KnVHevEuqkAQjXml8Lp953dHjxtbxXDula0Q0+h
U0itr+xTsExo7vPvw4PYFuF4YJywy90HhiE/6/k9ZYxOfGSNnHjViFlDEeFaNCRXoMF8FzHTTVHi
6G2ZcRFP/cit4rufE05irXnBMidkFnkgGd3BOmNavFqtDT4kWjsGpntgmWnKhCT6mMpqWvZGfAGO
vzLj2WapPNjh7XWPoZ942KDo26bR1zYfbYgCK5vdL++6F7tGJK3OuFWPtrD41zsbOZ3N0M52GhSm
AK55li1JSiF/IKijTWImsKxpL0v9NfUSTlTk35h3sICZ37HyNfa2x61dDRcua1AqJ6xr5FuXuapG
O7DifO2x2gfJEjTbKmY3vBtdeZzVHkIFESHzAWtyeR2kchnz6W4EBdYv/UTehq66YJva20IE0I1B
TY/aumrMQ2jWZ7vvoFGRsyYBEK0NtXs1UqqhgUyeNBjygJeHCw9lydVvK4XcmFmKZCmvjpcch97Y
ijo7lzMQLcHhmn8zx93M92xXIzxpGMex3xBN3AxVtIE4cWqDZj3VbxbAlYDHaIts49rN2RpRvLPp
EvPHauaDBs9cHQ/+EJq7yiM/xjlrRGjJhm+1rj/wl9oG4vLOcMsHUVPe+Vm8WidjutP4GA2N5H4F
VCDA9pibZCanEE72LGL+9aImwl3EV1aNE0fnAO+cdcgMa9eWzs5urRNwfGu6OGl9iaM2WtBig3PX
geVKKIpASR7SdpnuiWoOQsHHpvsZLNWhMfZen2/1TGxMt1pzx+K++FuzlxnDsHVscxuJdBO52ibJ
qINzY/yuNMlN45KxyZ5GQ1SrbM0I4hSN00YL26NXTi+k0DaB+8+GKslnfK1IfT+k7s8IHcfp4rNO
TqnzrNcJ/6p0gxN0fY5M2VXU8T1uWeExQJkOocDZeRTk6Pis7TszHi8GszsNIlbbXQnJbmQomHRF
wzXtAbzG42dXFlfFRPAzZ4/ouZb47Bokx4jLH8QQDUVcbABH8H0TBMLItL5NPAFjfnFFe2nfZU1D
gpUni8Qer6UegheFqGYSTMiKZUF2PDjG9dcMXNRC26cvwg/TYZc0gW8G6sHJGdZtda95Vw02gqiw
F0UH4BSsK3ZEFBPyg1yWverp6HyGioQRXqjiH2lVfFzRkH9IhwfsjG5AkCo/TWSfsWx7hAMZPajN
w2mbL1BY312evBF5O6ZjekoSfZuHaPskgErGm6VycDnjJTXEaSRiAwtG1VPsGeLg5n5VFFjEGbaV
iI14bQaYdyiLnr4miuDWFPlixeaVb3TVL7AOAXNDPSJ3dIEcu0p6+ntgFhg4GUE0o1WXLxGe5hK3
VCbZ+lUaqRiBsK1w0wbYFfpt1O6sJt0pjthO6Mu2SPZrzzPPwFh9tS6PFntb2f+qI3V+ar/1YsCu
2Ed6XI1OhhbHsTKCQleMK9AQvtZchf5dhm/gmVHo2RJtg+gidMmOZEGbze6IFclBzsK4AJmTpEJQ
zshTT5iMqaxYzYfAmD8sbA5IIkR2oAZGmc6EUpqDZnLTplsyJ5VakyCy9X3RfbZBfcAS13EgD52g
A7sRdTsA28Fi5FbrW077RgI4XiN0mNrEWhseCpF96s3JAo/ZRjebutfS+2gtdZURjHBxrFss9NXg
rSeC8RUrbWPSiHO0ojnrsXbtcNuanOjLG70heDih4JrJHhwHKEFxRlg91BGDbs94r4cnUOwFrMZd
GURnowazpQt1oxVcEkxuREzpgG2aQecHQYslCg6badhLMyKSUOOXXFmmoeJYhsNVhQQj3O8ez7xt
g0+mkzZGQLJmw+rwZEq4GeCW2D31eoXD6Fs3GBsshuQr7TYdfg2saDhz6Syp6GF223Uz1b7jgpPv
340o2jhd+FyMe0Hh7kTMx/tn6mejtdkTjrYFaxLAl5cusylcJuPE+50xYflsOrFKdC5x9WOqmTOq
H0D5cgN6CnjEFO8INDCI9dFaKVt/4IKDPXrTJr1L+JRQGkSSFzsRHO4r3INqwdx90E3gj8wdPd/U
5nEVim+C4Im+Hpq4xrujYRrvsdDYxvdDPx3LqrzKrueeXiNJSWxfMsIrPiXXUnQhKG1xjrpO+MIk
/yacI2GLlT0SjOrofQdlZm6VaCdHzU/yjvCSuSGUhPsrXLfqV67nWJWoq1gSSz3Fsr92o5lvaBxh
12fUJy3SCvY4Nn7pDljzJAEJJfjMrJ+2+B2F69PjtB3UahNjDqg7HN6URhTNmaHdV/KWqPxtNZQ3
J3ZeU5sVeiy5DpKf3auSghkP6NvKUSlc05VNX3qbFOgs/G5Q4XroPmWrY8uPNGrguMRruvvQHXmr
8MYrOLAw2/XcKdDHBldfs2iui0o/eWX0NptfDIuQIrMHncgTJK5Ica96gqCcuCMBAjtCokzJ+SlM
7PP6TeVnqyjxWVhpwJoISePIAKT19lp8FsofqeBPt8rucYNGjd7/3uGSaPXm2Bk08IWODjMCb1Oi
vRYvQ7BvrX2IuGTl+xqkmVMf+tlLwZh4kH6G/ZxGhBWISZSuEbullXakTREeFVLXZtZsm4j64x52
dhNJmqEbracx962Cuh4Z9UGZPXsAfygKxhNjVyHO7Kbb1ql9aJyfLMRwDxwii5lksPJMKnB3GDkd
feFpsIz45K9LkyOZ8V0HNyRzvP+ix0BvYUfmiExLyXUCF9Wqn2HKB6VKxoVy64vf1OL26HEOTKg4
qLg1gUhv5doBuhQxcR0YaBNUS18L6zOe0OtKnCS4VntmW2+GPl48XbvkLft1o6FwlQzelt4MQ+mh
wuRa8fqDwzqEXtqHHzGrpacOdLVVRXqX3iokC0Vxbq695rgrWZHdDvz5hMW5QqI0OYnq0W8B/VjL
f+z+7Ga3tCfZ+UtOeSnlJ41ElsnU6tQqr8HGxHoYtbfQ48L4AhJjoKqkRacTJVNILlkvvCeZbHc7
q7P3EQb7RasfEnIEUgNWhOnQZOA5mAH4kO7cetNej1jEYfMErtw0ZfuRIOn4cZd+WFn9p4ZXxx3y
pZ1YTHtx4wMdB7y1rExjXwtG6FxhZiE+INXQt1iwIGJOHwrJUo38bBPSysj433GR62Oe4KEWD0WN
D1VBOi4OPlwn/JdblbVmad3D7D50jr0fau+1CGKBERukL+dQrb272q+ton+tsyrAIG8ARNMvqk5+
jI5lh/NIRqSoGAV9kwFBFxhWGFnoelY1Gp5CfNat+FUYhqSciNz4zcJvk2QgDyosjXHsHHquXIDZ
NOD9SuosUqN+n+RPFLurxJxvkC7SgOxAe2CddlWSm05bG/unzHExQ+o4VrMxkyaOlRpd4eSoLQZF
RvMa9PfQaZhXRslP7qr/NKl+JZ7YAQmI/HxAeyjHU7COC/MPoQPpieuG4QV3g8oOYG5ltcpxhYc1
bX6FdcpmzDhkQMLMYho2ATfzmsdd19+GofkTU4+cQV2+sLDZ4xphIfjDdbGayZSWftO4zWmlP7u7
2DnfuG40RJXAf9oKcO5prUtrmaTPFGpncXW7t8KdYSzIxWAs171+5Y1nBAFeqjbD1VGHm2b4JGdl
5RtZkfrowSzrOLxgP3Ob4Wj8mmbf9sA/nCTGmOzNpzdzRrDuajU5oRZrlTwy1S8yok2givSi4/31
rgOlLw+2g5eBQHQpbpJUbDL8Zt1nnu3kzU5ZTxgOuYt24OJy5FKxaNyPMn4KEh/qzWxjwGh/OWJI
CiaIYLY/h72NdqHrB9zbAiHrp60+5kSVGXIRaQ0/zt+HMd+Fev/aJc3TzMIf4DvrwUkPI2HIk6Qu
t9+SwaXLwHIByv+pw63PdxMu08w5Kswg00+32dyJmDNg5yRZ++W6xYbgNRJbOwg4ji7gegDo5TRe
WyvRfzgdtm5Y+iQykrjhhtndx4m9624qN7WAd3q3jF37P6WUMdGauR35eOQPezUw1Q1oiOz+MpRK
fAdQXTKLnmLtS0bcSuJHzyjPpr1Ey9SLw6RdwdsiUQ9163fk4pUG5lL0zVq4mi8RY/MInVsJDvS3
+WW5aYxHLPddvzKTQ5/iwCSiZOYmsKlD2HM3N07Mp2k8tw9sB0tjbztbSZbmwLk4HDD+sMW3p0n9
mABkVQnWfHIj2R+m9oU04mUoKkiI70Yi7zHH5CY5W84ZonATMSbKD4w1Z+otZjITIfu8FtYpT7Yu
kO10V0SbCS8yleLQwqM1ydkREZzistfwN7mHp/Q2hx8IZCU1gtzG8lZB00HLCtlMwN4TGEWvdFvz
4rac3pbL2n5X3S/H2KvBJaGNF6duvZIAq/UU3EEGchcD0+D4IzIZOdXs5BBOssF5OEl0BWnKd6cN
IRhWRXW0WQrZNkqN5i91Cdd8GVdQecuHGK5VhVn3kKiPqfhLEJyqp1pxr8xBx5+7YjMUv5SAlaq1
EN6893BCwFyeJu8mTidV3ZIbHXBrKMZRYb9ODWKc7b73nkn21c9JKHPahHw9iQGw1M5ecLLiFRlx
7j7nmEPcIG/SJdWgbSCfWjzIl9J4U8XW6c9Jt+vKP9GePPXHjfZl8xjlUfF2VXmGrLlIMDBI8x6J
19x+a9yr0TxU44D16VKplzB/KMlTMf9cXLDVZSC1VDlr7NEfDWfCoP2pi69U3bfsijrz23D8HtWf
au7i4q31pVe/HgG0Hrhk+5JjaXF9e9hJ+yS8L4+Rkyq+DQ1RqiP8uuOagFn9OBvLkX8XpXsP2++w
/u2rzwBxyXJ/ifIhlc/8NnIXR4c/aIwkWLObHbzb8tPVTvND1DBeGOtu4IP2a7yTMnaVoz1R6LZe
hxbR4E0ltnp0c8MTT09mfOYjnNArD7VAhOquAzFLzd427X1UvqNmr9svo7vjr9V48iwW9JZt/V5U
P4O4cC3VprPnfLObtekrIZ2lwqiXLIFZ/g3oM/gJPO9C9fxiYPtmhDy1PwV1cRoL6eRwyMNW7gXP
ShrrESeKPEbmXxu+rQHS9dnG2JhwGhJOCIM6ezLg5xR7ghl9+TIWL7DOGOX+hq3AtJ8uOvOFZy/o
Lr1GboDNobcReE4VERgMBIHYevZJ27b8poKcg4KNF9FdEo42cf1jV11G6bOqGO5x56HsY1EQV5Rz
KICDcG1yroyKTdff6pGLiId0ly4746fGTd58m6QkbW654qOBBRzfGjKxk/cROueuei2Tl3DcaaSv
eVVG8+koHzMlqMINiP9/naMnZ5gk3XArO7pezBrWBUzsvIWV14CccZinHVMPl8nd6j9GDBBcyJBM
iAsobyHH0SrbxvMMnSe/J2+cjxVGPy4WnAyDcdy1+RoSwMJ0+7+SbbNAv2u8q6p+u5CeKgkj0yVW
izROinx4y8hoxSiUBtVUZW8sq9ElsYP/nQrTMoHhRWTJDLDsAvbL8aPHzV8R8Nuwrepya7pHHLiJ
egT8ANQaBTOmemKkjJqJVMdFYRqdhRiaDY7vlS5jHPzlFgjxWiWWkmhndWIkQhzHoSTg2dpvA9FG
yfVjtEviougb8EVXwrwz11lqpu9NZ5aGXSzBZTGiGzi7RaSDiFKxoEjSwFDHi4Hhvg74GFuhYlMr
8Rfn+zn7Uf+61dEouBnyo40oAbgSrPCzApvIu1YhlqRKv+5ZtzhhyQz0/KV2/qLfXtfeZfXp9eeB
pzXRr0SK5JKzwS01uSLKHxOrqzP037I7KKJY4TQ7R6hKmoWHIGK8zK3Z4hlt0xH3xDkpkdAiahPJ
htdgytJwY3rJPuGyEcb5OlXq3QSNCgbBynKiZUlNXOK9Ys9aApaNdCp8XpUJLj1DDoczbDr3KI3E
1gxzoQ3vUNFWkRB7DbUowU7slPQeBMemody5rrnJQM6G+3XOAroAjd53bW7LI/bOcClx9nqEsSep
r+gBU/VXaT/sah6KhnQiaRzhYQ0mOCVIGg3WoSt/bZfZMOvdoBiIQ8SBKjKTWDCMjLAYnop8wKSv
6QDfP1vOqGlD7quO1/N3yonbaSWAB7ZeFW+YZxLf4xtoYJcGx2ZxNP3JIZ5mR6c8VTHfygu/R//O
uKtt6AP1wJFg2jLWIoil+Q6wRmKnEBE/KFslUBKuU2I4aobYb8MqSPYF2yfoSZfVaCTABWQ9EM5y
dHHEOpXvNLdJ1/A76RsnbL5zo1oCWdknCbfeHDhByg0xgsUakWWT1mqY4nUfDygN09rCxuQ0/XJu
c0EEI2iHm72NUGp9VWnXKk1AE80LlVltg/Kvp8RRkJ9UoUpzEdOMX+ZiS4kCBPZtnWr9YczJ99nM
ADvSSIHHgIWRdTFPxxFQdXMTmO41LN+U2iBJSWjRIVGpuP4I0xTLh3u3IXzMX8/gGpB2AqISApfK
zdCBc+NCFWhe9JghTX9qrW0zvtrl1RijVcMNyJDCT1vNj6fYb6qlMVkrg01bNqTntXePO9ycIgDb
pZbmraaTJq4/eo2epvQ7wnKLHg9dJl1KInYeef4Cxq2HNbaj7zCNfB63HjwqN1hWQMbCcOnW3Q6b
/hpn7NUjpTvWiIpGyn2zWkeCWQbnxasusIBl/aooOdbKZ6e8tU7MKIQAJGZTpBLuO9UCsM1CTa8A
z9hmia6O6powZRuxGtD4ksBiHVZ1Nj2agPA5ZyMY6sdeGzdBEfiVlex0jhqUoHGLDdeldLfGREca
mM5herqji0edEdgznLCRneZ2Xg08osbJvHHSV9mKffcvQjoe4OlY2cvUH02id5Zzp3JzUbv32Rdn
gCmYCA6p5T9SCytcpnx2VVoSsqVLpTS4OeVVERer3NIWq0G9INassIf4kth4gWRoqSOEJ7ClAsMf
IQqoQAsdCsj8VYA6pDFOrsyknjrd9QN/JBkVTp58etHm4+pr4OYWdaT5mMkrzcMTl6l5q+1dZT5s
XNsmuJrmZtoHQkZ2dogBo8mKZdUzkYBLf23aj6l81i1ro6OsGjYzxebygXO1r32UzF67Q/9g19HX
ORV67geuao7ul2DOPHaUenGErelrKrLn/J8k+Uz1Q5udyvbg9p9DwXUK9cFEnNZTawa6r6qEnhQL
nvF8g48X4T2Eo5fV2sZqp6Pm3jP7MzNujAhA9cAVYVQokxmGgl+cSCSVcqyP6okOoOUGLe9rqD6M
XofNSZPG9NbZoGlTjqatsoxxXyFk4wAM6UPDmeWyx86oDzME5oEQmPFf7xF4CSYmqg5ajFNgr2pQ
d9BVN1RxpV/V+Gyco8BE72ofPDJbzgreIy0JuvRQbYj9QYSIllTarqnOS4JvzdUXVYf+AEnZLQ+K
clGzh2LwwWn4PsW0Umto7XLO8kBAAxdjQCKe308IK+G4cOtvgfWm6Z+d8Ylr61By4DD7Sw55srQv
ZvM7nysrlI3MtPyoITAY7NhT77TIwsbg+Qwtv0iIwvNqTJj3vPYaDV+8UXiZS+Opdy8RNjYdiH4i
gkXZ/6TZ3SsfIeeTlnzCEF9tZRcR9B1AempNAz6JCD8oka7Z0btDrwg1gn2M4IZ8i2D2CPkFQ33n
vTf/chQNYI4wIEaPXjikH7j908w5Lym9H+sVkDUG4Rfdvnrmhiog6MggXjU5LoN6X2jrDoQfCgLe
yi2aq9c8sBxb4xGjOvcGNbqVHbb0tWHfE+rM1LPj7kxdXADW0QTscAs2vZEUk8Oa4Rf9511TjZMY
j6p3NytabL6FeJ/Ma8JC0/IuaQfcKYIsCOtfyk+W+6DcVrEsWeE4kyY2WBhWS0zdMhDPBPzUsK2y
8MqoFWDwwkkDglW/XgYHLjpYhGY8vkSG5pO514yFp8SKmtkd97pwNZxG5j4FMmlK1o87B5cn7ph2
IXgxgN+Tu9KoWTYNZx1E9koydjJDZt6PGtvdPAPs0AckP5lMHRK/Gmc903fT6Zck1QPWLZN/Zkcd
V6AKDWbcOHNPUPpT28+KkLEpkKlZdqg1rEW5jEtkpwArnOH8i+ocNwGJ6tRifn7JwOoE51pHLmNE
Pe8zeO25iuvsGL+5qSwnDp4qjz8mBQjViHWQ7RGZw/M2dvOmUggUh2yyJXHaCSB+FZM2A2DBR0LX
y5U10cW20JFZrHaWgXm8cbAsUhUvUAsDO0BdoQlR/4wh4Ksk3RWNTTVSmG/PwgtSHScfSXeCddTj
27xDJDQHTWTZarg9lgnEhpiBi3V+1iqJwM0Hzz1cM06CpEW414PLIv7Np5QlvrYvLbK9WR2qfg5+
/xQ6GipPUKXqy4ATRVthcGC/nf+EfFK9s2y7j6CGv0fKoOAmjEB/mfj0jpzUo/QVdzhzvqowl7Gq
73vwq3Uy+yn+KIepeJ+IutpIZVvwGgUyeWSZBiCW43T2j3/wq6uadsFm7q3mt49b/XX1X2i+lMEr
ErdHv6pb/Mb6di0xMCZ/GMUK/VOktJCwfNc//L9LNYP+qanQXqhKkk8mHBhj3/RmHcc3BVN6uCu0
DwchOmYB5xdqb8tfS+nla3wKJWRyjKcvXfskpzMlj1L5qvOL5QCGfaVtmCHMI5vuDXEzZdYld/yN
gVVUoGoMmT/hZMpC+OeRxb3qyGPhS08cinhsHULniIAsw18q8BYOuXi+Uu1evMk9ZhBv0NZq/bvB
XqoBYxcJ0EvtPeSZHZqjE3MINv0I6hKn60qdp3Idhl6oIAQXyMCqXA5rvts6AwLUjUgc0tgaxits
G46LP9RKGa6C6uw3QFWLTWruu5HXEPCKzQs+A3jmZ9XSvifzxYwZKrLzQVFcSvuZ6QeLH5mpKoCQ
KDrPzygDiC2lLKuo3c50Jc56vfOWpX8D/KRYx49Q1chPKO/Kl5vzVQhfgfyan8Bp1uijjmCAt5jP
3ZyUSEERB55Y3cfNKqaCfH418UUUnP5JNnOUb3xo/yue6wY1FK2z/4+k81iO3AiC6BchAt5cx2D8
DMfQXhC08B5omK/X69VBEStpSQ5huqurMl+GeO4c4N3GreWngMLMSNYhf2hlQqYwO9hpB/k8dqhS
Oo2ZDD+oNK7m8FzfJJFUhOewv/Ej+HyyVuXq6V3M5l9sTate6yN28vbTsDpaaiEtN5unHZ9X+61h
r1cj+kiE/6D35Yl8abE9I8WCQ5EChlEddUGSy4Ra0di5XrFtG4pkVCo6AhzBiZ9xA/gSLr0C7DCn
NeRlsG18oBxO/uGl7apggDlKEzo7pE6zc+DRmMKHX4pv4dzkv8l9mpqCrhrmcfNgUkEaVzd4CaP9
bHwW2BDD+VM6k8koU9NVPQKxpNs1U4e6xh0mkyx2CD4OxrcSr76p/lYowfuJPpwqVtgIOG0Lfs2t
HycbfFne8DEHb5B9PVnfsGuQXk3hmi129PxSE+Pit84JAmtlYn4Y9NCdAUGY+6uIH49OS0WpA0R6
IZdZHqd0+OLu8HLy2mbx2pelOuzBXUkqnOE9wO6oLXgGTD/jw+gPPHN6/260hwAR9GMiwDjCajfW
3dqObWJXDjaSG6/dtc6BONgF2r2VrPmbYwhFyzA5obJOVZbi2yyE9HoX/2Zoww3vfRuwdNusr6Pv
TsY6sSAzbahyEc/Q6PqTpYlZfumyrmouJWcPuYQnzGSw0/4rQCZqdjAO3JJGPheoycyepZfHVgmx
Y/PGFJayWkUcb8F7uEi+hnb5yEh8ktfDIeTAfcv6t9lP1V1rXKv5Li19iJ0LmAOIx4ScWDBj/ib6
SS3vlnnx0OYnGQeU1SOyL2X6EzOFCBx4iEG+ys33D738k/W4InkWQgD1/MIfvsiMl8F562z0qszi
6UHy3coKl0kBcIYDOLoPBHLbwGYijkEhaRuW82YJbu2zDF4qBili4tVNf7r5pcwZ3zR/mPU4I5zL
8M/TST24WAN3hb8YcnypMhS1EBC/7Ojqpc+hPMWDZDLCTV8fPPvTTf5mO1o2BNJObbyK3HTJgrMP
9VPJNBv4pwhIDma0yKAC/eBCs36z8qSjzFa8ZlUR2kTpMI5/eSuXLvZ0m5PRbmqeaUGwc6K96u6e
+Evt13LGLUtLVU4LNTgHTOj6Q56uDf3TRQiP2hcj26rF26wyUkAkTNUPKNC00IOcAAzl/cX0GHEz
GC4+hP3HviTpQfqBSpTCQtIIy/l9Ms+y7WKwK/DOpdlPlRK67Nwc6mxSZXg6oOQZ9I8IJ8Jelaho
6aAx5B5ERMBwc8/ElL6XQRdq1NHuae9Nj0NBY0tvkdqcR9qS7pdjfo9SFQwWL+j0Vao/In41Byzg
8MohcaUQQqPZrT+Gn7S7OsQfLUK5jDMdgoKGZCjhIZLCtaNwkE04ubTOkz7cpGNV70ZkjesgeVXc
S0MdHbNaOZOvubI90kbKcpzJQoeKJJxpkRioJ9AteLnUmvxxoCIX9WLo8euk7uiQvvfeWusYp3Ey
rqNo0SYguwaUxHezv6Qlobr0a/7+QS0il7gCH0s3ATxD/YnVBWmIxL0Q3M4cZED19qWXX3nlD+a9
U5ylkp06DM9cX4LogW3SGUwgWb0KfRVUT0lxZZocAiKaWs4ZnL0YKCCKYRz75XZfLKG6xgvE0J3r
CXGBdXnCTRyke8adzH87hhUIELhGIQP/zvx1Ifz0xHEb9p+vgadN4P2VnPCpHGeGMnr1h0MorA4t
t1EY0II+FO+vjCbmZpxVXyHjePkRdoJo8mVANsPEySMYw1U6z/gs9WWJwDlh63KMG/aYdW+x5ssy
r36z65fYeI+KZ7ICeejt8jdzvnEgZDwg8tLNwbMvA0Sm6TnzElYovgl+fZ3ujwSM859M6BnycVIZ
CFYDKLzqoVYUs6Du1fIgtHNODataj+bJZB0xriVNLHlprPZKorWifKbOq7zQgALU6UP+zEh57qlu
+dLI/OXqyFvAJedPHUDY+dIz1u8ITyVth2eLJwfwfTi91+Q3dXSXJoYXgJs4IyUWg4hnhL7/7jJ/
7Oh51Z+5fdZhZLjlMdbvhUP24vtAohv5XeCQyYcHlWqYfkq5bRFlokdPffRLSrZe/7XiAx0QyrGl
I15iQBMFF7Y3bqZ5lxwrl7+XE/JzTqld2vk5jq6JmA5lbl453pS0ozCMeuZhBJht4eBMDsQh+Y3Z
bOSzy0ECbBvSOv5sc8YQtIOhna1UstmIFlr33bC21K8mfQTWuddl9op8LZuYwT7Mks7XqTRVm1Oo
s7OkpI+lgkAafsGkngm+gxQSHii/JruhMiNrlPBqhJAJRMW4PJpsIw4KIapEQs0gljUrdWCMza8b
x2fNuc7ONRqfRIqoD6zgeEsVg3t4sLo7ucssfRjJc2YkVBFwCelo2+1PLcEqjJoqumzwTmhpUpgw
Qmle+CRMd/hyXkjFvekdAl2mnS3yTr9wGSRSbVPDBg7TN7zsbGWV96HoT27AuofGFSTZS9SmhLYB
hllo6hFKjJh+BlTlsDTQmuy4C2hL2TgXWqExg/6MrNAHD9sqPiLMZWQ9F+E3rBBG0HEOVQdtFFuA
6y7jKYAYSIoulRqn1MVEJ4MuzdC2h6lwULQTHdGXyIajbShjrJhmTmwZIS29nH7OG/HaS8siPYqZ
pHz0I/yl8t3GzY24mxTX7MeV5QXXo4QpFbXYwtUz8+jKoPMWrXouLyIOLjSjgiD/soxnrtDCmX7k
nfKGYNFCi2jQhirEqzEwQVO8g1Fih/GiMj+BGy5ij/AdwnGaJ3nlRuq+2LO4jZxv5ahHRyRXUx4b
BB1hYgvRcGm1DRaVdmmukjdxHxzcjuCUEnF2Roo4rnSGnDnmP5NKtiAMvjdo4JDuAfAthu8ieKFN
toGuvfJK8r4Y3jspxEsy0pby3ZLrc5VfzYCPkACvo1amaURrAMkQTwv8ttY7ynVG/ji5eXQWKsP1
wLLKw14J7qIOPH76GzmXFOaLMd3ldqYUJOtatBZvtnOQDxFXSmMXtDmqIMBbudOFHCT2cCgmDL9G
aYAib1dnxm94F3oGNLBFR0mTQ6AM830LuSHtLgH7Qb1HkrLI0Caonboq2bnUNvVnikwtsFeazRfv
CBqHNcxHQBBGcHLIHeiktgMUqbdFhMblXLOTNOPLv+eswL0VQibn3U4TtkxIhGOJciZAGhJ/1+E2
mn4iCxL9W94+a/zOhUoqI6/xrH3n19qlGkYVIG+f3LjkJdXSh3BhHjAkYaMt9NvA00i2EbV7ASg3
Yi0L1yKqAD7DF+9Xrl2v5FTSRqDCq8OjyDQgKfHnIipjQ6x4PoV442VCtrVsO/yj3Z2r7tLZmPk7
Gi0A10lWHQ9EUIM3eciVnFV5DD4CBpzKnVBTUK2ROEXXUjyN3P6UFKlI+e3iJxGB1F1YaCrLtyD5
UX/b+M9AXWdyxmzSDy96dofv1Hm4886Jbn10coF9Zt53GZ9ivrCvDqz15lCtFCBnEWiCM4hguSUW
tAgBKafdUVdxlsMi48SD3B2bPT0ClXydIw/1OB6MNwl0HvhmLtsTMmIaK2811ToeX7SpBh92B1T3
bMzHKq4WqfYWc6ppwT/23Fs8s3wavlkesDzEJzmGGfg+ofsGaaRzkWN3ND+RzjwVuODkl3Dde6xK
qYtFyE+cPyNBaWj/zOyb/FYsVwaWJ1Y4QTwWp0HwVcwaGW8uZ8VPur2tEYN9ILoXPNSX2sCMvc40
J7RArCao+R2ICLCtQQzBaFWj+7+OHZrYga4SiwCvHQvl/3UdWU1EyCNWptkFkrT+TGpKvvZQV6/x
dOHWzVR1YXAYMpgj6JlYVC2j2TvIyLVzQek2TZ9m+tqmeCShoOAoVvne3QgqmVIjn7ZExjTO00iR
02U2G813KJoNwJ2KGE7UJQrrPxZWumkyYl7CRKuLFrEzwG2eBK6ciUk6B1lYjtFhtl68goYOw7xy
DZNttDfy6mVyTZQxL82Ja6fSdFLRTYyEf3EY6TCP7xLGJo67t7wNHABCSNV5Z19H4mKeRjqN0zI0
32ICUO0DuJhIQdp/bKpS3smRGU1Aj7yoL0n7SNHgaZCrFTDmdjqv24j+lE5mm8OZgwrHdQ4x2WuG
gq1XS7VzPJyi+YWlfnTis6R/jPALH1N6mCeMeFRl0PHMGYjl+AhxcBYggHtCccpFKr4i6waMKpsO
koZGdSQThcJbnN91VVngekCzaKyExWSKNrf8mAz4OWcyttGeCHA6GDXkYSsIgT3QRQVCJSYi0nle
ONzmjK6mrRSfN924cpFfe1gNouY1YZ4fMYPNaV8bVbNgKOgtSfpgZ0zXeWsuDFc9qimDUXqZmzSW
OywW04dKPId1rKZfl66+1t8tDQAR38vhQNakF+JkV/ETxBQ1P4bJlxsfgtjdRp+q84mfOEcxQjMg
nEBQGajpzRUrffrReidCmxd4FFsdycktN14D5nU1fTg9ZEwlaGt4xIrto66vV1NdbfNSB+O0Bb+2
lP9giFkhU17Z9UNrXuCctO3VaG+ejCirFBawzyn/HJoPWabTD33EhgtmpEGnzwpLM/V1IF5OA7L8
ltCyDFzg1h2d9+JaedfROrnxk/zK2MVDjDrUmUqe/2l6JDjqVSP/dB1OAkH8lPypGl9KH5+dEycQ
/EXcXE39pc0ni8PjaFPLp+g5aGGgSGQg8Nfi1FCwHxqcAEtYByT1lKhTkP3H096rNzwvPPoFPVim
ypn3lbUnnqjhF78tIxs8uKbN4stwvjia2g+JxwizkTWYMbrrkhneIRLPTYoc+G5Il92pUj9TQR9Y
dptdNixyodDSDSFV4G5UVlqwkfeUTCmA9ksrP0nefrfLCvLc2hfAB3yYf46Li3StCdRzncdWS6sH
hwBee9xOH5y83OS7c68UoKy+8PlR/A7lJ5ijyFxClOtQu3JmcL88qWNa9VxdnlZt/KYw42x4K+dN
zLI29nieX/iFK5jf5o45F99Z+/fi8LqyVGiRua5yQLQMuooYPcT0MeEx7w5VhCW+gtxxJ4TFao6R
8uacceIvTXLpyHZGsnaLGDPpERpVTtP6PK3BO3Y0itVEXYwuDGeujixqGpNWNU0aShOhPTfiJ0B5
ObECtf1uym5u84F0mYmUs9I+HD317XYT8WJ0oqczAH+Y9qmBKN0dXjsrX+otir4ZnsmXKzgleQcH
m7U0ZBT9KyLZqbwVDJx0xEhWepIPaTg7K3IhVoP305uvOCrZRjyCMxE1iexqz9HBNW+1d9G1e8rV
L7t96X2a3Un+S4xqMhVX6gele0ZrG4UQ9uzgwrE6Z4uo02enPA8dNOITo/XFwBFbAw9axi+9uCgq
eW4vTX2PpzdixBa/chyqBygny+c2+7S9v1y7e6m3bGN8DOZh6k9uO6yi+l7V32ryodVfZXDjrzV8
ccQBAhgjoJHFfAuiA3wL+X1y75aULz0gRhXm2rSsUdoUrMBox8n3soKD4TyUIcYA8zYowP/2DtIE
RPk4FKOXxNrLJ9xxzkyeYZDwZcUEqZmtOP5c983D6G6WzdCs/EGwOGyogcotxjA92gtrq2ZPHfGj
fC63uyiFfKzjaTdoh9HYgeTqEGUrBsd3732Itl341NBsn98KnVsdd4tettvag4v7F9OY7aq89D1r
IFkWQtG6kzHS5K5KKvxGRZIVl88R5UZ6t5IfDbFUUty95nuGM5ta3/9MG+a3GR+VNN/EYp5PIspY
kHrhCzAW5Adnh6wvYx/EjSI+O95Uhl5TJiPMAFilVLkJG1PoMVsZRYzcOrjPFKUTYpHS7dbWxKC8
RzPFGcYjSda7ezZcMv4NGyxL0uC3El/y5eGsN7Yxw52sIw41QM6Y5StL/8rYUZWJMwRas9G7tuNJ
D35GNHQ2bLkGpSNoeKTTdF8ZDXvm1nG37bwL3LPbfKv1E2CDNed6QgMaBmrJyqOfiv+o0d+dAh/p
7wj9l4TMHD69oKLutjX6RJXnF4s80IWEF1zF29lVeGgzcluQr5Q3FGiVDL6br0F5c4xLiThMPvMq
tLyqfVJHeJUPa/xDfRmL95qcN6czNxVa18h9Ry8rkns5MctP76P5sUsY5zcTgpOC4aIG2FSJ1wPO
sMF9KcuLVv7wdNvxCzCylQIrDiNdGllAr8gg1FDyQB9HCwQoDciuQiGvIEVTOKflxBtV45/eX2CW
0Bil4JFiW1Z7m6wNjSuXkVMTi4KLwZiPXzLhAzQxoWO7wuNUzu8aU4lp9km1oJ0bwTcwJGv4sCA3
FwMREYyg+Vyj/tUhRZdcpxRp2/wv2AWhEJMOyWyh3Cjpopek1unPU0CF090G5M416LTWAMXAEFd3
gU/yaQsXoKC33AzKN32IQ1y808Vwoc0TTLTpozLyWVpH7POI59l7Ulf41LHDuozXY0D0oTMaZ6OF
GFEmr00o1lV5yOtr4CIAoPwauYGLCil4UF2xyfMi8+qhuR3iP3YMSK2rpC+3cfvhMMyXN2LQ0o8s
MDBjyDOgwTH9pxpsvwEtnIH2ZM5F6xJhEcdlpZcrwE+vrQAycihU/MYOfafYVRMKMMK1NLIspLDd
I6414doPOYb/8V5552r4CJj39nCt8c8vI85O+OYy5tzkz2IBTNZZne4KofizE21M2PYNvfMB+Y/7
VBcy6uYfoMPJEj+KX1tWb42Htk6+WYLfR+OUBu1r7ig7vpMv7z7P5QiXhPw4eNTJuk2/gW+p4st3
OtpmnEZHsY6MryHPEbjtHBvFwZ5eT2b9BRQR6uBdON6dNNM4zFq21nPavP0V50eKEFgL4aaN/mQC
ZbNWvaDDrqRrr5mpzi+UiFULdzDMdrapr0wUpm7SgNAPtybnPG9ydg2MvhLrkBztcZKBEecsQBnv
J4LBG4jDaY0Yi/8K9oYZoniRF0sxqaQG71j1YAvWLZhQel8M+pWV3rOT2soKIQkDQKIq+n7p8Hry
lMoXxKC9kBs46fJ2n8Xv8qLI9IGIcz8DYCpLxsafBeW533lfXKCeoi8GREiX0XXfwvmhKR3iVFqL
Ve/bzqtFE9ylg8EfAYazgHyhXzrLmzGklCB6tI07k7w187fJ6iezrZZIHVSMWrjPOcNFuPecvOJh
iQkg0Zauqi4tDSvMM7GXuFhotTKCp9AxGyJbKuZmXEQIgvQwJrqhCAa+FWT3qkGQoNvcGgMZHG1z
ktRvIwsZ5Vbv7DEB87jXTCrljxiYTxlyESBpKSEYApaIw1WOaq6EIOi4gabgur4TRhSa2oJxWL2E
vifWTfckF48+CXf+JN4jzKiOvpXvjMYr5EY8ziLaKpy9LKBIpBfU72RawnT8qeieqI25bXRKizjc
QNCAmIDYC7ZqmoNqoosvpbHyrgqGthICD8GQ2HjOwvpSr9GtMJqvzGVfzcuREtSzvj38T27HGH/A
VU0cBvNJkjV7Isr2mJi0CFFuGWpP9Ys84ugzu3XPGVfLjZVc33G6Yr74a+sXbrtb/Vnc8hntJi2K
pR2AWq3Z1TG/8mzU1iOnPGsm59IFl5Z3OW+eNbTduRaS8wKpzsoPYMcwP+ADzvcECkA6wkKC1dLh
huThwOEPSlyGI7F8SqLpPATdD3jnQhEv4M+WHAlOwA69tqbnNynPc5ognGY5bVZK5636iWDOmjGx
OiOm9li6zyE5dcZR/hJeObBFotmiQSY431P+y8xBRvZdszNI5osTpg5cF5dSCP81tmU6h7z8JQoh
BCrWqN8nhpaEL0VMaCa9XGf2LeMuURicGPMK45ktjQV/4BXCYpOz7zkmePRpPwA5H31tuMt5bUo/
3/nWISg13sVCEGXOCjqnG4Ryek0OZkz6TXW6ytOQKWA2+qb1FOflOmazcCFtsXsq0Vcf7QdYnlXw
b7mQD0QTzvLEKgfbvNNw3MKdW2y6tjx6TfOkd18JCZP5xD7wDQu9uaPwi/UPGiwBs2npDkdRwhE8
5G166woVX+kMW/6vDR/69ByrF5Fh+x+pjDkkEcKXt4PvcABmQi5jjYyu9HX6xyXWCl22Pvlf1Tws
qmo/689Szz6gJ4D+u0bZIH/b8l1DDqPV0ESOcfInl9mW1iX9qhyxw5zcnPLNth4UKjAPFzn4rfm3
gSjhQtPt6cMQuxJNf0P0JpfKAn/OnMtbnSJgnTh2QkdfmfSn0HIt4/MkkR9N5fPpcO/epvhN4xeW
UMNogpzBlcWZqocPgvZEJauvh6mciRVZmKj8O1whDZ3Mtv5LyKdvKrZ+1JiDfWYVqyy2K0RFCWdU
hdA3hlDcHfB9pBJ81pg66xCytrsQHbBftDWq/p7YnxaOMX7IxEIlV80xvWjzbYatSLhGDOekVOTx
+iJfMPkD5C8yVNVuMqy1fHZj68oNyemA6yXIdg2gm7M1GjqSuc87l1Pd0ho2OnnZzBrN0XG2bnF2
R3jfa29W7tMwT5Ibf05UoKn50Z8TVPshVin9FtP/lT9+OSBEkre2yZ7lo9abTG3QJXkdQCae0cz5
LQggRYmfct8cwHL2mYcBLwufjeaExT3hV+UjaNV7Qm5qjvWCQz//8NCxdQbqm9xn+ZOW4Y5/lr+l
IBoavv6ah0zVPrhP8s6GFsdgnsa8Qb/BJfFdhs/ZzCgTDSa/y6d80Pi7XBY+a4J8mbpOTTjrIJ6g
MmVgl1C52fAtiebi6CUidFqK6zzanNW4ceH59OlJzOy5KPYmAiQwntZuTJq6Rk4YgwLihp34gjd4
YZrVti2GawTKJwvJ0J1QSQvAHtGMQcl7E3pH3NlLMKXbuAnOBJm8hW3DjD9CR4mXz3hWC8a2RbVP
7f5Oz9NicSqnyeLEQcYVSi0F/dh8Z10XhnmG7b5pMmM7O/1WPi6lpm2JVhsSLFtNCaRYogSjEauy
VeIGIimzG5VPN4CprEcR4q8CU+ncMyT80ThFNJDXHMNblg15vxqCE5tR7adZQgEGuqZFYpkTxSv3
bAda/5A8V0xnbI+E0t7ksjSArQPArcj+XXjtMMb9bCCQlANWAJPArQsW4c389RjbkQVJOwo14ERB
3it2UQ4q27GcL3OOcE+onDy6JV3ZgNabpxV7BbWzYCYt997R1vx8NDZkre6yLt7Rohjx6ZPoeqij
+WjqDfWPDNGeOXoN6BsoehCsNBXJ4HBGI42REqsZHvq13M6rS1hiIET3W8q6v7ujEcLZE9ZfSm4r
aK3H76ZOfwigY/RhEOHRcQSbFUPbT6W39mb1CVHSLVbLN02rke3Pfm06PynUmwWRpaXv4gPwiol+
fpljF+z2YOgQpgY1hy6Cy0X8k43UPoUIvlwD7YAAvM1uy2wSd1pn1/mlagJmpvR+9bQ4WyqnPxuV
QOjS9p0hpnc4UFO8AmBSkKzZHencGfkKtoIJkvtD0Vp8g85yGnTcAbCGauYQ0Qk4t8PImIQV4m5P
kb4F0IMN22XIVhfIZAInmEhuFb4SYyFHYEw6S01/0Rt/JuvJ622/ipxVPaSn6BI5QHR60Ncp0npG
sI0CzYl/LO//8ZHDMwBQjCCiBiG6hU9tL5ihOTaVMQOo6EuxkUHMiN4DhZMc8Q4DGwgACKCwJ3jQ
nJIl0HuCzoNEkAIAKxZUPrMflx2padHM7tHyyOUdrlqEVWW1SrJ6NzByMZH0zJ3ftBrAfDJ+geDX
GSD/xttjIyGZF/NlLbYV3OacQVG5jyuGxFGLN5B5iWefm3a4MUsdk3Ws4oCPY44eiPYHnCG8YB19
258GrUwSYc3q2uw3GXi8lQDMtpU8CwXnvRJvvBK3bdl+kma5hnUJT1XSxddd2RGdJR7jJO04ybFv
0qciHN5SduO+Vw+M9rCd6btJ545WtXMKOXQOdXzngHMr5b6sZBg9ShDDuVYt8dbB01FRDSr5+zjS
0zQd91tXGBy13XqK6RYa+k6pMz9KiaZTZyC7HLi0RjkS58S0z9Xumviq/0n0ok2QGm9pq1xTUn91
wYm7fBZRDtfPpefj7IqJ8w18eeTQlL5xY+F2yot9p6FIUccDEDlIMXpJTnyZ+qSHQYxiyhg2o71T
cuVmBd7FdNW9pXo/2qjKGcerko/NcmrMeWd1OEhNPB+0t5lwUsQ5GY4fnbhixKj8OA/Zk4rCbKsI
tNVen9dbYcy/Wu2PPT4NQSvlkmv1UscFnDthvZlClA0hZUWoJQG7uMa0FOwOjCEEdVrWbF04MAZd
UfgO2mpMzS/PaK/O1GortaJDNIYwCEOxnWDQLUuIGLy+7PR4uyKFhgogCPPfKWseo36rBhRTHQCQ
pl+bTbNz0jIjZBK96jwCxVbNziFUJ30rAAHRsV3bCsFJrkknNxFHJbBORq+P26C+GynYmNL07jWZ
NbBa07uW28Sk5PUq1bj1QivAQNGUISOQA2LQ+eFIK4ggXaQx8ciUvZqumQqlwfHSlXBHLMB5usk9
malHl8FKSC+vyvnsZNXeKeARoAHvsC+Rz7LqwXlgVsJ6M3HootbBTd/g2l8aundNaQZawg7XWqj8
1kn021NPh2ozHHp1nNa2l/bLb28mVU7zDLp4DcJj+whwpsUNzrleHTV0DlME8EsnQmPW/Vidar8K
5t/epkkdGx1AbYrNJUFaj9xjWob7uAfRE7s+eHIAYDFKeRz0yHp4wcFYmbQPqOMHNhxzhNkGqd2q
f0t7+myUrj85TrzuE/eb1JS/lBnalJfexmp/i7J/ae0phVzc3Jh8+zwqRDaBKihqOrL5E+vuQRMW
jfB+2PZ1c4g7sQkqQpM8J3wU7VG401cn4ZLZDIN5kpXoSHmng+l0bCvgVKwdIyFFwJb12862y0FC
nupUu2TvROA+U+pPnfqIRifCRxjOfqN7+sZVemZmbgXnpP3urFBdDV6vLpyGoXiavSOxfZoM/kM0
RIBMaOOFFti6sm+PQcAYUXwEESt8XHM0cqU3KHNCnuZSjfxcm/EX8PE67Y3+ULpxEMp5LuEthbrX
4WmsQzYwW2vMnaMjL8u0YqPSf+jqoUDIUERnuLJHZa4V34UvSCw5pb1UEsWFHNGYr3Zgy3/D9fCc
5YbY2IU/5jHuDlP81nHzFQtmy6Ybx0j3CEVHroJZoj1mvV76Q2buu8L2iRhfKyxoqxmBitKofpib
RH3oYpdr7FAFRvfjELb7no7oKUXCEUp+MOzyylc7RFHWZJxrhoFlGZ76CY++lr22oxhWaZsA+cdg
ibiJub8+J7t6QpUTobksO6BAoSKzYVeGCKtNpIR07pZQD9SVkUUTsrrSFy0uGG0Q7HdzBiqMphtI
2bekNAA88LJsho7OTxNh/M5TrAE6G3qMZDcS2jaH/+L3WXNuTYYYCojVemhvVTPtXFuB1ZAyi5i6
WxLCOdAG8npG+6REHiB369oGMXQAuzMfJRYhbA6QPJQKVUEzBNtato24GRjyYOvM9DCiqXqtSE62
u/hZeO1+CDDRpx3Wr77W8X1VBiMOvhxcgQYlz8IBrEdogYdr7zXqLsogxqq8BWIGAplajtggu4qI
w92asGUyFzNXYGMHHwv7FCtVueo726Bep5NgtygaBW7UmBcg7q18pbWkmjfJriWchak5A7CwjBAz
cIU4YjGiALVtzgInVIqvUk/FZ2BNW7frXpMaIglUEKrzgFSWnuJwNHealeiboMmpohykph7E7tU4
001z9PyR4KXbCfwdDrIpr81ayN4wqRPlzcgGcWqt75wRgWyHJ3QgnUy/jlD5pO/kXtRGveViAM8k
mKnkXag0ffQbLbx6CPdWuaPeVA31ez4Xmykg8SKbnM1ovWshD60105bsNGYzuDuquX1yTP3ZDEPB
pMz66fXAoalBeFWD5q3zYizBrv46iwpUX0IgxuTSPYqlwXJ6bs3pwwkRqFd6d2szOiX0IqhKQk76
A4C6QEVGGAmGBsVACy2Ik9eEz8NpDCVeMWQ3IexVIDXqTuScA7tWD5kApjF3ANZx04IoWkcSDWca
kkmI1ZPDypvWopobykvuKSdL53w7aTNtaNo6WUiJT4WLNEg72mMDEsNA2DfA8YGMQBfVcVltklRd
eREenqAeOKX2Uouaw70EmAxIibR2Wo+jxplyqvqAsAlytxhtdW01b9P4sxxJdOs5LPcuf1m1BEgX
PbxnIfUiISS48hznN0lDZxukWNgSKYZ1vU3XeWg4erRGYb0dMrXdcHsRK47wrVQeiUCXA7pkTrZK
3zg4zZtbMjKjiuR5OCYLe3Ig2JrmeCbwMiDJFjFyHox+HWZ31st5k1BfWsM/EFCkk4Qu9vYwFX6T
ewHi0EJ6ROtqXauCKmD23EWrccROKtkcCiDDRHN/qWXGpxX1hNfpWKmCxMMO262TYLTWeeNRWseG
udWNjHD3gZ6c6a6VEY1LGjyPiSvBJxENB6PYDtpEhE1j5Cuhtfu0VC79SAHtwe7dFrRhkPpUq0p2
1ys6p1GzYNYBo0VTEDEmmV84HHM7QSrqULhHAx9k5MbhSm3t78omD7xzKmpjxAOhbW9UHW0RyNlT
GzJlUux759UMtCb2XksQCkacCK2nKL15Nu0Bhwh7VVrbjLhk4SE/nujIMgmeIgpA+q41YQAVS24l
Va2R5IaM7gR0AkZzPwqgWSN2xllRN1Ov6EwD+t63QOXZxP80ueZj80DgF/K3Q/Y07DuY4BrHG8G5
uKtWncGimgB/DO9aJQoCQ/rUlpE4Cxwuk4EHSY3Lhzbs3DzEhpuOso9cv5pTAGhBtSCY5cO8sqcc
6WbxYascAzN7oi3T7C0DYXSKNtavR1h89dzT37HeARvdppGU29KrI7/FuYfElDzUsgNhTlovyU1i
srM1G6afaSxdeeTuxASZLGmxbJUG72+QHNtw/ksLGq6WTT+2VnZaRQkRFcGXWtNxolkMEMq+GS2j
9UqgzwpoM0VRAPCa7dyBb1+2OmfR3AY6m/6R8/QIGo6dThWxD6j4Cm0LFGHyCPRupwID13IGP7oo
GUPpikxcTi7F4OCYpuO1YAnhyIl+prM06bZNvpSSCe5o095mmpm1BHJg/lfpz2/6JEaWZ39oodGv
KzOh/WyAIWHAvGhtREBhKrENE7N5gGY7jVqt8oCBqUNHyedAAlOHXxrXJE3W9XqIjTMymZMB4msQ
0lrB0YSyNHGBFugekGVjXYXWsLYh7i8bazrlbR+SKz79mIb7YtqzS6oljjutmY9FNZM5b5kgCR3z
DeBmuCa77891sOqPsV2v63qPiK7NT6lGeoIRwjOuGo6PPEBGhGbMhv1oVmIDgOI0xMGTgeGlSSEe
wtSbV4qVH2kEVSw+xh5gOLWOwBIh1ASxm4nMzvuPqPNYbptJo+gToQpAI27FTAUqpw3KkizEBtCN
1MDTz4H/xWymPDO2TJNgh+/ee27DWtFVgNT7il4m8zqZednh+n9K3ZaFa8JHEuZ/3R6OKp5tN4/P
XV10OzCVlGbU5Yf0cGb04o5VctpJNTwv/fTt5s4+iCz2SdEf2sWnzaiB3dpJnhsAg+/ahszTLui0
NixNFmv8AjTgYBjhbZE9c+XWt44xK6O05gSNZ3pKDON5azXaRprJtIVXY2SComt/2fklYWKVrTGi
p95ZqGqS0FIM17jRKaAfW/fxuBJedYfLu6rp5givJSs6R3biIg37LVUTrPdoQ3qo75PVFS3kc49a
J13LnMOx0VfsTRxcS8ZVKaOa9SWNShDAirDy9BkqWuwTY/XLHVBP5PkifGyj+NGtB8JaHXJMyVzL
mUjQVWXJZZumRMcJkQMgbGnrKCPnrc31dijVyYWT4UfZJc74ckgtL02OFYF+nLtKzm+DCqBmXYag
ZmBTFcnbgO9CZRJERq75Yg2nkpbB0eWDKzRhQTEFL94S7UQ6vnU1vqfSYhYJcPXKiTX4cP5Q4IbA
3i3rO0WuZAj4PSkuoe4yMeQbB8J2cP/wmVzXcfhb2uR0MkZylPS9dtQFb7Pa/2rK5B6+M4F+zfi/
YyFzR/tWlnipjfryQ0QXnAlBLl80itnSIee0fH2qiZl8ifsHVg9hFILBTUHLfO8z0/ahk0l1F86M
0+0xuYxMasBBFPC/4x+riu7J9pIxiFYDPOqYVvOhxuVpc8901K/I2YREwEG5OqosKrZjkz6nMw49
x3uLzUeTTGdK7ZgeRGyPjaBioU1ZCpPqRc5Tf5hwMZz0SDrCwweB26n8NAoKmlcwwhvBzIUhL9vN
aKcyERxAD+rfnUcazUKT9JeZyiHJJpOxsdsMBIda/Zi+JZ3T5R95cEt/BhVCSf7Zm/6I0flkcdUc
Ou8DIgzmHuBecyyJnCBPzDB1bb6KmcCeN7bOpXSsL4GWmcVYGpOy+8TOE5H9gT6M3874PkzuCasy
UXOQJp2LOhBmLZjC2bFpGGGmyKVvt3broKdSj7Hgysc1ZizYf0L/TYP62U/nq2Euv9uQyWSYsTpl
UVLuwza+LQd33o+I5aNKPjtREEvsh98hxc5uQe9Wfk8y2rE4q5L/vGIwdmzaYNws8imUAUjZmthF
+p74/A5ChUjQUfOc5OBZpK6QhullKLatKMQ+aJnEhW7x6stv7oKXbhVAvAQ7O6w+ZpyD2Apcc3F6
DPl/cIkwCIPqftUPlIkIOpOXNFq2P3Op7gcO1ts2dS6ybMHNTeW5yrJbKeT1ZDfgTrV6LGBr15KD
XlqLfTv2lzTA3q7yGO6Anm+6huEfWoL0FqDv9TWRpdZjgp/C5xzbYTMEIdeEFMDnnDD2T8KbtM0u
CS80wbhoaXPbGOKgBft/BhRim2JtqyPK+2Sc4lFsioeA8zOpCOZ1mb6rPBaVoSpZpI1zydLmrVrx
OBXwqZpdoEcYGqlP6Cb9d+ECXwTE+HxHxXwowd94LlbCFWsLNdpMoJANfBqcRHc3x/Y+DyB42Yyr
5fi+FCYnk8I+5+zdAMes1wNPpK0EzyaKVDmBXzeuudc2nS0tHLYMY2xQy8fFDz6sGNnUzRJylcG8
M8V0b5fDvcpYIbV2LChmONJg9rpRvg8x26zzLOK1PJe15gzrJz3LZk/YcrrmPYDzSTLEHvN3TkOX
umJqybb2nAwRUTgDHM6mRs8Mw3XOAXrM7ZO3vDrziiaJMi4qnElIeVts7PDD0RerkpCrql5gRtxz
hHnwc8O0OuRSMk+nrvFfjNK0H4bXruNecqu/z2f8e5bQz3Lub1ur/mIy/uD21zKuXhKlqaWIvW3F
qKflHImleRrWtm9x7JXZ9wrjWu/uF13/rC8jZjCmZfAbhByrheXt8nz6s7TjbTyMR+7EwI+W5xpS
uzfDVbWdZr/4/q52S+ZA2XdsGeypgMAwXLeVz0XNBTtdPxrWtrl8MI04Mb2csFm3jZ9dNWP03GX5
rTX0XDGS/o3fl1nzvujwpVX+C+/4S8HM11gMjNsOLLSQlMFT5rVhcr7HcPxhLI8JeYI470L0KU1v
3nqmHr6Ed2WK5RxlSPwq6gyueI0T4xR0tNdgVJTpfBxrvqa2EfcWLVZXtH4NN7W7vjhbFxt/iG8V
CRssFQx5U0acUcHMG3dFYMLPJE45tebT37qqv5whoos8zS82VoKFvglInbKjy6uTYuO7dBuM/ns4
gqxXiX/2aD11qNbugVubpH2LRyb2Lrln+muDZT8n00sim/u8MMfRcAnpSXBMun23JxsQqngvQBY1
dvo9FYwR6PMEh4kh2EL5aDIyatgdRGM+24Xvo93d2m6Gr5lFRk2Z2SVhiiIIdjgC6yeYCIEWvnJm
FivH+oyVtysmio+jAfp2xxSOvS3Y5SBLbTwGrImnLsKHFgQ/WWY9ygJ4Xe9650IuHFBKlFdr+vj3
ho8x5n70tSPncHxjRU0bxrpcaPyQeJz8cdi6VfiiMXzWFL+G9jEffhfdERkimKiqZ4JFBYRhRqT0
CJKccQkY3c3DeEpZibfWtNzojAriEguYIM1U0IXy7y+eZP5Zmuxl5IJ11WLciWgo6b/dAVJ2jFLY
46p0oFLaEWgCry0e7HZhojK5EnN7e3Zl/ThAYszd8JiOCPlGsHfT68o1nhs58Blp21+JIsQvpcBt
RazM14gGSpibeIWnZcrHx2bkQ7MmqZOSY2CGFhhWrKALWEXgZRwX5/tkwOzPAfU2A8g5x0pu2th6
sYp8YXyH85dU7FiAtJ3n06Lbi7eWjYUZVh4Pdf7fhGPq5YftJbssE3d+ohnaDe4tOtYXyHB+dPPe
oaTJYQiJUqBZTzZmIFPN2EbZt7rX1B+RW8P0NVpFLi0g1YMRgBR7H1JMWEYG6xs8kCwZrus8OA4B
PhwVmJNKgwesIeWeW4nw479pxxemUdjuosj7tjQCHzOCl5Krywa3N/3RD6MYbrPVnCA19iUhijvy
sVoTUTZh8tRaaHC+4gKVJT9dsdRbgJlB8JKT/dTKHBHObpVEGyYuOFUaTEpt3urnLghwAhJNITy2
bTs4mj5IVKfBNwNomyAA/iirqh/qIFDHcLUz1A+Tnd9QeO8X3q1noq9pdRobb2Hv+LSpVYX/xhNN
d1Ax88DWpn6mGHuAAzEeqA0unu1MbdveeVG+BN7b4lnxm/bsQ35ss5q+Rnjcm3JynlvlTNdBAOsK
XsK8FZJDG19vMKZNLs4CWxdT1vFjHNpTBCB7R7QCL1gj4pNbyM3iLjZMhgksy8jBStrer9vz9mSd
6wDfR8aM52s99wTA8jYgxCmOZQUnT0x/cpuZB0y4v+38DA6SaT7DrE0g+t+gpLaTdrqDWp56pjqU
dGXddYc0qdwf3zLgnVP0TrPaGfP2rwJXuxKa76aO20PFnTzkdWBKchBKJKK+YCYf/Rs1Z7de26tj
vjjPbmcIWij0A31hWf50q4zTov7KMoAGHdvZrmf6vekr67NbiGlZ5Tn2aCwaIw6nS/aU4O7DuZ/c
BMIEV0PEcsG9fK0iPVTV6kir0EiD3oI3kPxSGY6USqZtNsw00wl9LCkZUQf6DH3A39o+quXsWk9z
r+9GX1kHNvOHAvBYFvoXS+lx51jW5zJiIcY24HPQplFchVzXw1tcmWS3a0U1NRUV0+0k/KfIkeAP
puEmjpBpO03GjGML7qw4vVsme2+F65mCogDoCGwcaQjELicdysliU9eDOYW1uG0oTU/RhI98AqXN
VdGjEahHHE9C4Bi1M2Df63MKO/NjGIwHVkyyH6HeBQIHRG4nv2GLFYR0S3VwLO5OenaOvk2jjNfR
vVJ4jLA8FeKMWa7jAZR8NoO9AX1q81Txd5R6PSHZBNq7iKB7+VEXzt9WuBWtHtPRwN6l+BhOZRNg
wkIrO882fT6c+vDS2+22XoNxHio3Q0GP6R+MJLsbEByc5cawZ0ChggDWok3n8nboAavNKF520TPS
YJ8pENO6qA9uOaafVRTVIDSxDEofzr/tPvc9fUxCVw+WjQAi0osIOC+FLgd+28dyDFN7OcNJuLcn
A6rMCTvMT/lvNxsMdNwNRYM32HcvY4hTTLhUHnTAR2Ypn8om/2oc++AHNYMlGYInZiMlER/lxwSF
zqLxJ81JP0LNg0ZXupcIXJaNra+ZnZthSb9EV9117UQRK9D6hXgoxD6kjaWwvr2MwAYe/I5oYzh7
jJaL+37g8Vp0Rj0EZa85KA2SUXiPVeD9ChskXo73gOsJdGx9slKe5KBq7EMbZdcjvWa0HMDqsLo7
k4x4dRFsXSAtDKkkHODsw6o5nTadYlpbE7UrKmpaPNO8lZoGmS5n59MR0mJqYZ7A+4TFVF+A7D93
kcWZhFK/beFBw2iy+44tlmorEPiWgKEQtB+4IVg7GbNQHZ1vjee/D7Z/Fy6XcRgy+hIULSrZoxtq
uDhMvzm7jDsPgZASN+eousShZkpdkkoubGjmBOyUVF0PZWW5Li1GBSvMqOgFZvbKn9F4re/EGWxG
EoRFJI0mESSKADedlMgGud9Xp2iGZmOlSKJz7jugB9rHISHyt2CzvSpA0WwD9nAQAxx0RuythSD6
VpvO249JdmF28uQrGpuhdqnoJV9hUlA0lh19RzuDek10cKQEYlIkyePqQ6Zusk+UwJyBe0PHXbI3
APhbM2H1DMAn91PQkScsN5NlsTTO0QHuFvwwJ7k2VXNXdVhP3TD8ZKIOWCAtOfeQfWf4jETkN1G7
6fSumfwbav8yakl5rRm802wmDdXmstz3hXoMXCyZKTeOIrfwmoc3betgJYqZGcQoGVMpH9yILBRu
mj+N1gVeaOt6npYXfKYPw6KcS5Ps+w62dh20v/OYXnCws2AP78joD87UX2bjYy6DunCI3B5r0JS8
FGKl96XFeSRwOVFCmWT6sZliwApFcnLXgFK7QbMjEa0ccSVt/vlNM/4AkWcwhnofxHrNLhiP58Ai
8URIMk7jeI9Oe430LegC04cYI5IXRa/UCW+zlYbm4XFlpd3Xg4/Iuli/bqT+iJADNW0buyEXR8ft
Xkb2qO3o9ZeR8HOkGf5P3eRtXe1AVEr/lnQtj3n+pxfQHdkbiaekPfY+9VOgp/mqOJsOoLRdwoZp
y28UOt4N729YSVx8oUIJWv7YNh5Ei1s6Dp8iz7fxOKsHP0G5o5+nisyP76TTwbOzNweYX59Zr3ar
qhNf8M0yNpifJj5CoaxxH8Rrl1KNE5zo3l75+Xdn9w81JOqIXZ4MNKMex/ZD/DwhtL0mFkTV3M8R
lrjueLpSNE+y8ILYLFP4inpHUVLtqdANwTpxW861ecLztIGbG3PTRv7rFj4aNrwOmb2dY3Yd2Kfo
Ledf7nyvVuQhgFofS2keWXII0iZINbPo8DAxw3H5yytsMUGacDKJ1N8gsP6wdZJtcb/14k/73vH4
VrjQEvzhvWaAIB2Nf9MaQjLoCFO+2Ab+8OL1yyGIkTmT9MNJuufR48oWsjIAHsE1mVd/O1X9HSVv
lKbSZ73xv+i6+kyi/POlCXmiKUdj1Da2HzoPSFesIVq5Dn3InW3TgMCdd69avlyaklAS+LcMiOAa
64LlYCyekWOebbpY/ZgSKurbDpTgpvtAyJQ2heSP1/LIpE38GyDc87HIM+diEVsgWCdudCIquM6w
t/NI3AdVpJnVA/tia3eGmpuEBd5ciuWURiSWRjnFeO+C47zeghRzuNBvPwM6h1HPSBOjRBzGhfhV
shYCCTYXWjSYayxLtWUod1cXodwyYyF54uhVai3fpxghJJmRg9vBXHobHd6P2B+FHb44CXLTvCKZ
rDz6dTxisn5OS6k3gPg96HB+CmDtZQPmgnmJUKYeMi6heythk4i94o9rIxgtbf6xRKuZKyeNF89y
J/PyBl4gk3W+KnW8fMloPCFUPekJ6Ko34gIP1VPYNXexyGsSs4pKSPsnYQ2bHJHvlqBUoKM7VNMY
72/X8tzmx8FJwrP8zp3sQwyzdVWEq0SAJniVygUO5oY6zbulhOPoMsRlGM8wtRnfZUJtAUMwloTn
MOI5n1sGdClHiDJB5hjbYHVNxHs8gxcufgcl6Q/FhsrwEJltSUg/AOEKRkuxSnLhBXlmEHsZOUEx
RZP4kiaD0Y55z7QA54LJ7JZ1DtRBNa1RUPiox5oAgwISR5ptYEJAHsj9KPGB4vj4zEsHu2NHfYbq
Pyj2/Y7XHSgTC2VQ2XKtqs8KjQqEL3tjyGQY6ApYuuNkiHGQRZs2jZpeRipKUuHgzYiquyS9TrzQ
wapMKNNzu0NBLtLhpyCL+GQ4idl0kfgr8pOu8Ge4JaNw2/VPXtRPtLU/zjyczNx4sQUcq4RN1Qkl
kyaKP/2su9cpXC7qyjhqOKRXOFvms+TYk7lfDRcvvjQDrvFFpjddHfIZdBiAAymDTWQRugqleWiF
PcHH9tx903PcSqGtKQ5FCWrvXK+CLHSKjLUE9LlL6wEHSU6rZ1Hw2VnhhM0rvzFxFuwn822LkPWk
WMefgoNhHFjo6v4aIfWql1ZMH3oxZASjeRPRJ7kdDWDwCq8JHkCOjhThQL3MwYEafKei62/qMk93
s1u/0f24DbDWbIa3rOrf6pCtqG2Bjw2pvp4DxJo0S+1drwZnPyI686yjtatwDjdxRjtgSXMyRgx5
WEI32I3rzYlroZ24IUNeZu6Y3bddGXrHRtMfD46MhmJXblmt+Ku13ogG9FmPK1kztOFoykMVk4+D
OyOn9tEvQtqf0/ssa4AKgHdtdPsdrAUBsQ+upnilfG+5ibFIVi43kCIm8rdYzXkusLQMPl5v22La
7jUu+c/0XfdU3RoyuW5gPXZkbqk6XPZoff229+6iFk7DNKd/mIm8+vHPMo4Zk3rMcXRRj1BvY450
iXUf2ohzoNIfhehfbFs/TlRRX9UhgqSbjB/rouGR0KM2InyqiuISpPLbyuyfpeAYIkoELeSkHpwx
QRaX2FLy5owMyipqb5N8enGDAnefmo+qUj+VHda7WhBF1NXnEOFur1cOhBVN8bb06/du5VkJt/vy
GerioKOzHhk4wHraRfWbE2YdWI7HbiGHSK78xTGh4QhVnjLzx2EdzuvxIQg6qru9c7LO5LXb/Ekk
XwntBa/j2gifWxHBT24khR+e0+7N9cEXQiEIqd1kzrTKbEifPQVybXFTQsG1FyqOY28FQdlf0lXn
okbUdRNEq4jPyLYBsfJV7Dcuj6ldH6Rd3JXC2jP5ZNgywj3ym+rIls2qlINQr+i/8MAYiJhVqXOq
P4ZojenkynZAdiXI/GrssqT/AwiiKLExqYA1EfYrAB5oGDKoDxmMoFn2xzkiTTl3ZbVjzu8PFnl9
Z5uNzbcn4Y41TrovFD6wcLBBGNrEF+rxicZIQhlB9JhM/XsXTVyybSCxDr1decilgyfRiYAJqN6W
uxrPi6GJh5Hpb9vLfVmP7Y4rEWdtofqrEUUbbIrg3cq/wTtlV5kNpGXW+tiFDsci7AxF/cft9EMw
iscxt366KjpIJiQ7J0CKa9rxdQngwRcktzbdNH37i/X5779MmY9PVNMQbigF992J6K7X3nu4V4yL
gCby9qYRXPnLmd0M3/rbhL09GJ0Y64zC5ctLK9MqPHAeR6yvqGYmPmKJ6AtL17YgVByIkOsIAyfj
UTMy+yiFXDvQoMTyZaFo4tMClBbrVz20927X/V161P31hXotOGZ68T59jgjbxWOdtepkFzfiVneo
9+Q0rMhmpK3sVydMe5aV9Lbq8bTx3N/l6wu2vehItoL7SuLwp+lZLZHoK/ecJf0rtdUZvU1K7lwf
qFU4bqlsJHy6PDUevA1FZI28lzlLsCUzzWo7lTuPGXcIeJsnUkygJbCwbltPHITf3GGq+xtwc7wK
Jl5DEVYAB9vraoZpG05bx7ArcwrHVbJyL1vvFXo3SUB7ukQa3QRyjEk/6zlddsYT3yO5maV2Fooa
IaP1ZngL4mWXyogNlyGelXTi4Kr5JtEhZEqkaTvlXmmpFu+oR/g5cZNrJlvZlQG3W1EBjpyBeMze
RU3GiN2129guLzOJ6Ie3UZmnlq6fMhm2I7WzcEhTVBi2k3Dhasu5CPZv7d8osXHtlb3Z4+RO0gah
smBKi5Ao9lbq/saCDvMINos1ZN4ezfJhot50iBESfbqNGCc40HfIn3Re/spcKL9RlDPUzvMiRvxN
vXnym2A7JJU4xJpckFtKYrqpd0hrurqDltZkvzzbtak2K8rCY0Un+WjJQ7xcAsuftjNXdvgAsLEq
RoymrPER5nzKcc5h2PPqN6YRM3SUNaqxfOpmovwooJtEDusEef2kJE3NE8EFUkAolBb+AW0ZSoic
8ddae1jmQuy0Qdtpmg8RNafE1qTNaW5Ie15dOjP8MxW+gZSKZEsnjOMzf8EJye0TK+eBtuHQ60gW
LcypYqsQm8UGazbyvPU5RXkuywBt2B/CS0Y6UlBIBt57J+zfyDHa29Li6EI8e2WlfLW+vMzForb2
IJLTgtxpqZlF2vziVfrKasXY22THFerk0SCe2DG1OooZXMGRy+J1mvSklEd63SK3K6ZhyzwXvyI2
q43K4CvpevmTTpG/dyYwLt70t7Wn9pjiImrsxYdMr04MmciJh1S61ZiK8BTprw4d68pZ4nrPmj5a
+OpECgIi/UkxRGcVmnM+w1QnRHPNL26ZUuFCmwHORfVd2+50CSo48wbacjw2bc/E2HwAxiiOe2QB
t15DwiBR0kJeW81GlcOnzfQ+x7B7Fa/SU9c1z6L+7YfaR60uf8sMAjNewH2cGjq7IUiHeg1b5Y73
r7dwMAvhC75JVCC30y4XXFVidjF2KIp2kpeJyShdKochfxFDBGsh8p6Iureg7HYDOWI+/+KtUvUT
9xLcsLwL1HqYOVw7JPd6bqBL+vl+bgG6EWvAJzs4N3mGP9o3rOWtz3k4YOrOWWsPJ5wnMw7vpePs
jKKIK4eIDlSGEa7tvCzSJr4kAc4I8WDmNf7bxjZ92kRc0v66rhu8fvnbkHOzWJK/tdtxfqD4SliQ
sSr1FiANc8udKALom28mpF/NuDpIXZtxaX+WZAH2GLiHCg94vhIcRoNgz3W8TXg75gqFC30imvh+
plwHsNoDMqWRjhAW+qCz5ORzS4tRVZFfqqIZdm6cu5uQ2wPXtammqLZzHtXk/khyLQzcZ3BvS67u
RVCFR3sR0VXQ2rQwdD4VArFQ99qqHq2CsF3QoFfVdCJEeQuHW5EtlzOLzsyKE8yIysqtXxilT9ux
HKPDkMbBjU7yP04QvuoxGp7TBbmij9yLmzTjcz+UJV8vHLw4GE/cBMc3lL3robd6Jl1B/lRg0XWr
eeS9nBxeGgnZrabTRLnuwSlD82lHdCRWHSMSWTgfBPb1wxQO3smncYuH1j11Hm0IZVB0Fx8kJxfs
NWCx0JJ3tgOAJMtQ/MAHv4tr/u56Xn5ig6K0831uYyH+hpc0GNehV/8YRwYwc5XPHRwA+tqE1fvb
OpkUYVBcWsQSWnKUzLpDlF4nyr6SEtAklb3qkX/YH9ME97FrJyd0KSSpogjPSKfFTYP79yab549m
XGhhUHB657qIg7MFCmmK0tt//+F46Xs3ergvEjvB6hr06W3uapu2JQ7k2ZKimcSeD3cxtJhk2sOC
zPbuTFFHEiaYD4lkrIMjnYGNI1PSBWibRd7sMl9S/TFOf0emCUdrESm1DkHICXKg+U45dEnzP5Wu
ZR1sp3pSJi6utZHlde0zoMYiWvFNhOSgj4mzkOMYvIPnmDvpN805oTaznoOiYD6TtnvXtuttqCzS
tkzCHtzQhSyV5+4+oud9a0H13XnBPN5VdUzPmIPgZDSldf1kMJZmYj1x/PtoOGG0Bx6lcD/g3j95
jih2qgtSwezRTrAaNcl1m6o1LsZdf45N+0EZNywg/tzewlR6l8w9UUDyJpsy7NffUuHMDtDRww63
hp2W+VcdIJV7s7f/701fXG++/ueREWFY3sWguPw5m49tT9rZyO5B13Izle54Lqew4JoZZ7eTT3/Q
v195a3upKQHvjSDLP2bHuhrLPHklMExZtLDTa2cK1g0JkggTfBADYQ7ovMzHo1NxYWu92dwL5Zl7
Phoi5XwAB5+uW2b2fsgOXb6zMRXA0KzlwV6C5Jh70B0Qz/epE3FB1RhyZ0WDB41T9fPsx+mzfFTr
hta5vYNJCjL6AktRhTXTuOHNSY0S3CH3TuS1GEBYC+P1SUzdrLzuSOjrwW7u0gkzudSFd7I19tWp
xCjec/A6i15iVKFwV8F1nV97r6Yi9r9nV67ZlPVHlaQVj23sPaVBaW7hbIpDsD652FaKm9kvrLvK
6Fes0fN9Ibv8NoxK1Akx518TCgsEO3w7mACbI3x/fV2bHM1m/bnzSLuVJFYycUxNyPYnwGFKXn9e
ZPv/vvtWigs1d/AhMRkuWNbAqFkpjT3/XiLNzbTW4PG5ddy0paBl5F1sMAKlUEZk5c5vc4oK1xoa
6mL8MB15kdt/D6L2104Cz5FHvs0jLk9TnNChGCYFC52d3lDurKb+sYqeVd7OvOf//6pOS0wr67vG
F8LsspSTY+A2/XHq1E8IgGInJWFEh39lTITghr22vvcjrTYL4c5jplPQds43IoahrL6V15KmD9H4
3SVz3ad/nxHtpit3iMlDl5XNzWLD3YUYcbKy1vkYQ8DDlc01MscC6PXXPBENwVMA4cVLMWpvF48h
n5dXRFgWCWO7du0/m35BtfB8DlCMDMD7eeItk+4mAABz0SOEX5GhHQp11kXSXeTA6SOK1QMhlUcO
6sF9E4T9i+IKmsmWulmN3uyj0Bl/1jd+ZFc3LTZlTEJ7rMk+9oFZPQW5Piqr/crjeH5XNsWJbTy9
tiz5u7xLGfRXprz2BVD5yuuKhzBWd+4YxzvHTpoH5p9kA+ic2qbd+m5QhHXw7VT/G8BvFj+YbsnI
AiQco/JgcAE96il60KNzbltimpVwghNXdsxZ5dS+SfObZAsUxWYl/ftPaRL7T4EXcWHxi8/AGEod
La7Aaa/uIocQv+dBPPP6G+G71qVmzdxZRYOmv0aFB8+pb5KW6jDkU7qL29K+TxeApOGyCOCezbhW
2ao7xh3cSBwVtvvc/Z5qkZ2MJqzUBmQVx7SetkEsIC2FJtvbYTp/rijoBV380EQ1QUtS1O6sJYWD
lFbSBu3cCociI2nUG1G/5syJgauNjz2/YCT7JAEXXY2WLH7QDg6zyc66b4MXhbsWYIRw76dyeFjd
qbtynOgBJRWwB26iTyM9fLt/X4vJLfObZF7sm8myDXIN3L5UZzw0oxc/5luL7NG+nqLyjlmVtZ+1
n1PLDme5Avbp6Nnet5UAjJdO4TVkFdz2i5bnnmHLWcyYabJnmzHZvpQBaHU1qVPoh/pQtzWBipqi
CX91l7WmPKAV+seljKKdn4J1IUB2OzhcborMYZknPFhEBcVvY3zOpWuuo4KBwGR4OOvxYnA2bl0M
UuRPaobzVNz8Q0xgXrTuBMEeX8DBTcnzZbU8VgY9nfjfxq7sGzjl1qHvJ/u4LMtF2LBAtI1vM0cs
3eFh5ss0pdfFRGWoE8bhRml6gbq+T3fGJb8VkDYrLH0fljHqDxZcOhxpo++HY4avfamcR53q/hQS
O5v8srrBwxUfS/ZRAKMqOOJV9w9ZTt6DHTU/ojHcRCobj1FKoZ9EwvIqDZfGlSsUGn90M2bnsm/D
o5ss58ZoDrUy4ioED3+IgCEnybo7JV+WlkARFHFqOXS7RflwbeL04AaxfxUThQ/rLjz2lf1Ru8D6
FKTaNmmjzRJhEIzd7JQJvhokUxSJg/IoeRjrInVuczMGcKYVPcUubcKtfc3a1nAvw15UW/kfyQ7l
d/iiIodj/djJQ8BDCeiodw7NWhBY5x/oYKCcbEFGicDlbImnQVqf+br+zZ24H1nEGayqy1wGt9mM
oG9n9rIVo/0qmFZtcKev3q+wpObrBuexeeXloAri1mm0u5uj2gU65d2H9XyO0uDMrQYFxuOHmhX0
TziGSRGGQVI93p7MwTbNPEgCLLk1yZtQWr+NBXiYgDnEwKnqdw3dWKbHCSry6jq2xvQMr+2j5aCO
OTohNt1je2ybemsvM6Hi5dc4Mtz9+2vZnfZ5SGgF0+6t7RIly5cuu4t4g3NI5MG07Jtw4tqO7LSx
PYOEp6h4xVnsJYW+jn2KPlyCjZGtHhUtvRx4135m/aMZ14eVz1QNJ1IbWESp+W2+n0VXfSnD0+JE
2FvVu9ckl96ZfpKJEGnXBZ8xF7cy8q/5RHva9MqjYwT273B+jTIkUqec4OqN6pT3NgSpVa3spcO8
FkewZhDc+3Cki5H0QU/Mh9s+tOMeRJnBfbFJVwJq4LQ3URRlh9G3wf8gj+z6Hi+sQKDoRMmUs5Vb
LvRAGtYf2ivzatYydVlRo2nDrdj0+TmebGS4/5F2Xt2NY1fa/iu9+nrgQQ7fGvuCJJgUKamkqrrB
UoVGzgARfv33QO1xkyCGcLe9nKqp0ubJ5+z9BhVpiySDMZMGGyVC7cfDo8R1n2K9rW5bX81WlHFu
1TS5rwysdbC8xNxY6FbH/iGOgfgXUrfPKLtuME157WR5//FFwh512wRFyQMXF/HOSSTUAxAYFyVS
H1zQ/QhyPynZaCWXx4MR0suCWTwrLpiAOD8eIONHK+jZ+yRsX6XMbJF8QlIWFilWFJ34HCjdl5JJ
vKoG3gree4hykhADYhh+yWvuRjqzUAvxfPS8Q5eKzRc9APCSfA80soDHUEKNooeorIu7EG2jKu1f
9Y7z0r8zJTw7Si9DX6ZDQIideDh9P1MJIC88YLaxiXpAO+CmQsSsNDa9j0SJ2kDXUAXrtS4idA7Y
1ADPUwrJAWx4tXdAB+WbWpDUao/4QcAS/pJoBiSxWHrUO/GTLgBD5SFFxieNvgJ21O3S+KphXphw
O0CKgYQQxidrclEmNVENALRJUt33eEsIAclb3GDsfCs4xfcSJonbae9emjyGRvnRf6aG7Fro52tL
gXlW0tYwy0lI4bOXUHf5WGRpkR+ooaBL2OMlN8BiLU/cJQm4Zg0BJXKxzpNL7qjS/Z+ZyhsCm7+X
rAiD20jlDaKmImA/fCB//eW///E///29/X/uz/QxhRuTJuU//oc/f0+zrvBdrxr98R8vacy/P/7O
v37m/G/8487HFblMf6uu/tTmZ3r/Hv8sxz80fJt//Wai//Pbrd6r97M/YETsV92h/ll0Tz9L9PM+
vgXtGH7y3/3wl58fvwXowc+///o9rZNq+G2unya//vOj3Y+//6rKH/30ezcNv/6fnw3f/++/Phf+
L7fvSfg+/is/38vq77+a0t9wZVEUjUsOAEzF0H79pfk5fGJYf9NkWTQN0TLINVi69esvSVpU3t9/
tf5mKhontqFLkAhNWPG//lKm9fCR9jdLIr/BXVgxJPHj9/1vy89G8I8R/SWp48fUT6qSpvz6S/b7
OA8N0y2wBIasEAVdD900db5c9v39CWMPflj6r0I6SsCn2fHx/GqidwQ7Fyd98c+AswFovmGaii4a
4ihAakRq7ANCsIX+Dcw5UhTRTAS6YtwEUxNV0VAUSdZ1zThvwjELYQCiqT5Uz6F3crO3zBcDgQfS
4e7r9dYMv2vUXSxPkayFrMMrs5TzWFmqhEXXh+RJLRWI6EvaDhjmZyN5c8DXXo819My1WMPQnQ4N
wOe+yYkl6O8WSInKxU2pWV8PYk4GgSsoyYoqMd3Ogyhe6BRaSuJXcw5h5H0mU7pM3PgzQCmUR/Kl
5nUzwzXZLEW1LAPaMrObSX/aLMdSHJk6KF7EfUFxDB/I8ilGRPl6uybmtan9EcUQz6OokVccNSvg
xTlcAhxwH+XN9QiTU+EkwqjnvETIgPHwpo2Kg8PRDlqTFC5MZMgoLX++Hm2m1wz5vD0wLxDHwIaB
op26K5LSojjl7QB+CP9hoNEML5wjSR2PZqnhs2w8qkK1QnPs94Pk7Bw53RSmWmPqkiqpGqpaljya
AyXSJ5XvWbWdoCmn8d7J1cK2rJnFKg3fdbyCTsIoo0lQSk5XSylh0t+sz8I3QGFHNAVxZ1om7xCd
96DKBd2+PlBTE+805mhaRJYeyWJn1rbgPWlwE428nhmhiQgUxVCQkQ1dhEo16jwVfJ9qJDxbPUsT
d71rSLYHuv7uejumOg9FHFNSRZFA1nirC3moZN0gyJHcVrfIH1IhXllLxNUX/Tuy4XAEZ/Y7aZjD
o+Ei2WyqqmGp/B9rtJGrTZUcIb8lNkRpGwN4ZJ8WzgoZ9If6sdvGb3+hgYqsyZyiGoefOOrHRhUy
kn14vZl3xmflFgmppb7SNu4PuLxLVIlmmjex01qqLCE/xcCJ1kd/n2znlHlkz5IcoOFWou3QF/bs
ZODnJb2U7HoRqiK0Updbo9btr7d0KrLJ9g7RW9esix231mB6aq7U2m2ECh430jx718rHUNcpUb3k
zcyym9gYLUszVAudBNLJ8mgF6A4Pei/BISiCAmW0EF4oN/6wIoT5WgCqtkEGZKZv9YmZcxpytDsa
pMnAU2TAcIRi78uVuK+toQiWxDd9iab99f4cJsZ4np5GG7adk5GUSIFInpCzMlySyHkIHq6W4cv5
eyXFmqSQHBAg1o8MWMVM5Kmlfxp5+PwkshI0helT2ifvaCILAglbNuYubJN9qavwmdliFJL15zGk
wnASLM47Owc8H4suKmVmUAOhAWMUIfU+06SJo4ApaRjsNNR+VXn4/KRJZa13UJ9QJfbRn8xciNxi
7GGUx5v7+qhJlw3j0mxw3TZwZpbV8VUXXQWlgF7S2aXtbHToWyCDv4ClWWb31IxASSwg/GwUKJlz
S1+6HLchtKpIwzNANJXRjEHWs8mT3AQttxawqfrh8bS1vZWxFNeAUIb9xl8Zq5n2XvYsQU1J4h4E
mI/nx3nPuk2QGhne0WynaAeWO2XVb60lWiHmMr+N7tnPbetxrqmTLf0j6Pjelcel4DYJw9mGPs62
qTmk8P/8FfKsZcZohzlmR0GzIoKU7mdjAKWyGBR0Gq934Ez/ja9cEGhCL3aJ0ifKwdL6W8coeYan
9l8JA6BcgobA+3A0THLoepaLPqNtHgPMPo2bttepBTxfj3J5Bgxd9q8o6ugq1AciaB4jADGJHGOZ
5ShZoDyH1CA8Q/FbpKF0etTjL9eDSpdHwRDVZBORNUTex4+/sslUQW6HgbIR8Vj6dgE7luQHsxDp
1pX0CunAJhcnPoHlm4k93eI/Yg/bwcnGAnDD0OuINYd+71JeAmmxDnjFa85KsPNV9YqIMToNq2O2
loa6hR1sZr7A5H5z0vjRRtrnVuCLMo0f1p//JNt4z4e2a/tLZDu7NSBHqFlIUJvrmcAyLTs/n857
feiZk5bD2KY0PtyjmuXvLa9/Ivy+6NbmOvhab//DaKP564llmVOV+/3W5t4AGdmGtyT3lvK2uTH/
9EF/1jRpNI0hy0mAb5jGkXyfOtvUfSPrBtrm/nqjppf+v+aONNpgAFsVVcol204Rd5HfMtF25+7X
0xvlHyGGQTwdJC+QkG4kRIAQUqx/ihvj5/VGfHTGxTywJJWXAtdcqvDnISgWyomXCi2UBg00YaRr
9z0sWkBfJRDzppWgRYJ8zLEG2dRy70CbbduZU2iqJxVDkVn8HPFktM6/g1FLZqumPmB+hetDizMZ
dQYUbq83dWqp8ZhUDRVtSXJaw7c46Uyc3S1PqUVSQMg1tWm8cgFrqm68NuW/Mt1VsJiKSs5JJhF0
HqrQq64ABVfZ6qZ5Bdy//d4uwZjbYMYWxu56syb3T+7Rok6CjnTTODsjQo/zY81sCeZuuzvzXXtb
CzbQ6+i1XKHjY96EK2tFBRDFx+uhp8btNPJoeiqShGJ927e2liGjjqy+i7BYil/X9TCTA3fSwNEU
hbCUxbUotzbQqcxPbNSjllIbgDg6zkzEyTuYJnITUiXuRBfXv8ZL214La/pSxBcicgsL38GeMhfK
zc8OJGAMhJTjPnJVfV0iXo2Xe0qC3erMR5h7gxVS0z1kVgYP8HofTLx7ORklUTdlxnjIE59PqRim
lR4qWmZnYGirItkB1xDhH1BrRAzEMR58ce3VN0L13TjOzLDhV4+3CE2VdE5oiwytOdrocLfyojaT
UBpf6/tkjXHkWl6r29mzcOoicBpnNJ2cNLAAWH3EaRE7X6o2sgJLZwVvaYXewgoPNErVsLtnb8HD
DLrWwtEM85oaimvCJjjc+mOO36z5Ie7i3XD9Lf11pUK+nZlq8tTerumyLJOMEy1xnKFJlaTsO7k7
2uLe34YH4y298z/pP/w7UHvyY7/BM2dr3kh2wfEPggzR2SdR2WqP2cwXmXzynHwRa3RcGoWhxpnK
vohMgY+ESbKBGdyv0N3cWMvstVR+aOJG2MRra6XOHKFTK/s09GhmCWotwLSKOztgrxSO/SYvjGdZ
c+wmdg4zC2hydunMIGompmaO35CFrOXHHEoKF57Gbl+CR5TTb45b0n02ypFcNasNaOFkfnINjbiY
XCYlFE4Dw6D2cL5yfcp7fpUzuRLuJHvfQf9MBspCARMSaxdT/Feh5P2mVZ60863KehJYiLelUCU/
rnfB1IwDxiORNTPZR8YzztT1UKiHnKAyaDVGUWXCNezNmWN26lDQeUkOb2iD3XC0llLefTmK1a3t
SgcRm/IcvY9BGf16W+SpJUs5TOQ81ySKRqOpkxhSlshSWtlh7L4Bk3zWRKzYddCSmr/PPP2mRT1D
Tz45gbTRU7YNrLGPQmVjVR542SaU9Htkbbqtfww3+cCw+6+kFUpL07LK7sG3A9Xv0Ny5/q2lia1U
4rlNWY6ZyBVkdN0H8ZQpXQ/9Xls4B/BRHXOxfJLRlITfw2Zn2MF78er+8BCMRJhiW/6Fm4nEHssl
iOMNcc7xMdJHJVU9jUsQuCyc8NataMIKce7lwFklwKnb0sB7VVuXbbbxNeNJDerN9U6YmIYSCWk2
PlKqijHOGTe9JEVVo5Q2NuuNwhUskWa6eWKpn0UYvsHJTQ+jaEOP/CH31h6hVdfQ36M0u+8Gr/iw
uDm68E+vt2li0p9FHK3xSMsVVKK8ykZqBIwDGgQUyZKZO8BkEIscNM8baqTjgogHmwkRJi4nsnCM
niKjzW86RwA0AUw3m3kfTsUiAU05dsjQiuPlpRcZuajSreAS/Uy79BH/2E3LFLnebcNAjLZGyaAs
ZcimoVNhHs1GtGWdjuVS2rFGzcD45Ne76wGmrk3ktoYJb4qKxgZ8PhWqqPR6HQk67i7BC0pZawzC
7gEK8q5HontmU7qMpg71ex4xukmx3hwXJzDQDKqsRaqyXdev2Rr/S5IYyf3vb/i5LNrFLP8IJmuk
7qjridroBZ8DD/UbsKV25IkAbPKVAQVX07pV56Oem8ydn8Pt62ysRuFGY4U2UOz2jdlxfqKbXaxU
u78x7Oo3CBPYIc1nRi6OTdUAviAr7O6GoerKaEk5onIUFJVSgLppb+uNYNdrca1AmobCNTNLLib7
Ryjw9ghxmJCLR00rXJSGYHB26BFDhgUfBK8jU9+uT8WZIOPkGgBzxCBFkbQ8QlrQdeDQQ67TZm5U
l6/B87aoo3MxrZJI6CNmhbpRoNFBfLa50B6KL6gNLv0lteF8mWBp8BN63sxqli6ayIkpMWoia9kU
pfGM9DV8eGODKi3Wpyscge66pb8tN+qjdOiXvX28R09hLubFtBzFHI1d7gWpHERaYRsPVM1s+EuU
56QllvGU5+aqqpcL/DyaProrQyd2K4x6CtvbmZtw6+4xDF5pewzqVtzS57aTiyXwEQ3wrPpxXlqj
B1GFbGYJeISsL3BxZBI3rXp8cZAcaw3xNg/uvSb42UXerj4Kb1Con65P2KHnzhb8KPpwAzs5RXsn
kyK2GCB3RK9RKMy6GzWvkaPOAAn7ED5hwJBfuB714kgYRR0+P4la5hCvdBOyfNCi45FRiJ9Lec21
a7SxdLCH8kBghcjIhkN7LgRsbgE+p5BmsPuCxHrTZ79db9XlI2vUrOEldNKsgDybgzBqZzvqWjE3
PfwTjH1sfQnB76aARb6PlBd0A16Q/Lavx1aNi5NCU9lDZesDLCZxLT8PnkVhj0B2kNpBObiq1L7o
7hELTjeuIGe7mrd9gkyY4R1y9qgNlAUg/5Ri95GJHBAlaWcZZI7wzQ3i8FXLGm3nBzXqkU3RVwdO
oY6ikVf6u65VcLNUw+azbtZ5tqWYgHBFiFiQbIFJl/tM/IqJEWl2LdJuAhO3BWCtwSbWIAzAKB4E
eZCd0m5DGVWxLWzX/Bu6iqFq157UOCtRTSr0lbIYZSogzUWwkkQcIXrDxw0tkqRwYLjItmNquEHx
xNIPptlDGZWh7dU3neSCpEwtFyOQUhXcp6IrERDwI8FD28xoDHxTOuHRLwWg94GGP5OlCF+bAoKJ
2biDLxVEjE5P2/c2SGJ3V1PB+9mrCDTZbuKaBc0oAcZrfcydk/+q8R5DF0ZGrhpK2CcsWiCDikZ5
bG60Dq1SGzpTBxdIZv9aaE3nbB2lj2A2p4qbYDghA38PywTctmI8JJWlI3jil1DWj5lgHGIsyt57
WcbQRIPv7q5cudMG8dxBeMv3DfkVlqJ6fCwtq/gyKLwNvG0/QEzcUTr4wBaQbzS9Gv9zE6j1bWFI
7VdF9ZM1ybH0yamZjbXWRA8+EoAV0u5G/gjKtn/oUlV49swazkasupsYRQYbPyrcR49IjkBGHd4P
kIyhjdVttddw/FuiS5miIG7EELXidpmFkrzymY/4r4OsdxGTvVU5FFd9hP9onur+0sulYt0N8oG+
jqOT3KGTq0OrPFQWupogB3gfF4WKISby+EPNbIX6jnTvIKn04nRuu8lz9mgRHvubiqqSiba0A85d
kY8Z5FSnMUSktsM02QZaFN/mpo5umZUJUbOWShg9jYPY19pPwlj6YZIy11dSGNdw4hUxB4Ss1IKB
gh1jweAin1i/JgH/6LXOc/R2JE3PwPNCJO5QCBLBO5dloqgrH8KRYJdgDqh0WciSbmMtyGwYY9UB
dpYOdT/z7LzymlWO58Za7lpMgMLMNL9Z2PmZSw/+NipxkJMXkhcYaxCTkblsHFd+FTIsau6qEGbb
KoKWwzAUqOgprvBVduL4gW0azTi2VYDBrn+jdKiXkWqAfYykx7Ic3NcU+mljVbhkLZK6TDZoWpHX
7VsLkVZcMs1NQBESobwIZXA42YatQqB7dpXAaheZIBebCh7EnRpKyoODMYrdHS0UEXUt4XtbOYot
SA5jtOQgiIWqvoO+UhGJ6IljhFUsW1GoX6HdQaqQ4IM4bSrtUtnPPvvoyzG1dEWynRhVFq4XMSLY
TnIT1b95yOyr216U0TnGK8xJcDD3m/ooPXu6pyN0o2tI9CRHaCVHoUhXuej6EcwAubutfbIhaJfr
2W0uqp68RB6g+RIh2/bSe5IC/J7NYWO14q3Z64MniZBExfJowudaIt0Daj3z5e6F5L/KzK4022ua
eB+gWPsZ9Wf/Jzpz+t5F1OcrQm7ynWBiKpA3PG+CIkClrIxiu/fq4GdewubzHSXf5Fkh7NRAbErM
IzQZw4dGsX0WHu6wR+M+qlSsuq0w2ibOQNcTfC9Kdkoe+o8tUkdYU6tQmxYZShdsIZbrpXjiZIFp
G4GRvPhG120DDwewFW+GZumh24xXLpSHTlD9tVKrMCZijECqnq6QIQIonpfsZeb1l6AV2jvBB4KP
YQYQcxnP2Dw4ImDCkQPhXXxBKif+iqInFPuybPZGptwpQ7U9b3AK6Vkmq8yAp18aaGR7UcEVO4HJ
XiRpv2mt6KCEMnZ0sWTugkyXbloreyk711yWtfzoZ6a+yiRzb1bal0yBnNABn1k6oYqbrqfiTo2e
Jbz82GTpirEJNfoI8zZItIOjpiaa3JGWfD/GSf3oWUG1DwKrvOFVod5axyOYHPCnj4mlwQ7Dg8Eu
nWgQGBY/t4AC2XhhvWlgMlZqkkLBcCLh+ViryHlCTF8JkoWDg2kufbQxNnkrxLB10OU/OkniL31v
UNWoHWEPlhvHHzNGuNCRzGe0RCFwtM5TzYz3IIguai9/lqtO2sHC0SEUwo3E99vcS1hRLzUz7wW7
yazClmS0Z1SNjteB2nxB/U7B5jBLaoTA+kA94nzkGz+dLkVDGbHxpyYrmm3l4wQTwb7eyr2AvKSa
xe6PVq0c7Chi4RtgBat97B1gzAcqYWF/G/nHGKZrj+pf0bSPatCG0vJYIigE0UlRGtTqIF7dp7KO
kBm8V7sxCsk+klkbJG51jGhbGeOOI8KUbpt8YpNMGA7OGr8E1y07mKdZYVOukYVt1r55fEApGK0r
FeUZDGMWRpX7+6IYZHrMRtxAc2MTsnx05uEi/earjX/vSlRcwiPv3HzIDH6rXUTK/UJxXg10iN9C
rda3JRCTJdtfSa0ooi7Lq902k77AqSUWbo9ShSazXAT3fWv2N5Gfed7eTVA9uy1cPXCfTO4Wxg7I
O258VD7eMAX17oOIjZa1HoJtBFhS3OV1njx2hY6frQ6gExa1kImrCjvRjeoUcKxTVki7rWtM6Fxo
/zuEh/N9H2TRtwKebYSSHozz20bE3s1MMQ/ycLW9yw3BXPsuOs+OkSW2J1UlkuJKhh9z1mYzV0N5
eK+M7vimapLhIRcJ72D8WrRyDL5wr0/tYpXBA1shAUXzcDJZ+AcYZcuco+SeSxLumg/+g7FSnucQ
0pcQUk0FmS+Skle52QP2Pb+ccvFpKiO2WG97SDnUSmERglg9GBskqDbVFzGeeWFM3P9NnMwBWqk6
SZpxYiGuLbFB5h/HXqVdJk6+xIIy1vAq1tdhvfYVeEvdl5kr+EQ3n4Yc3f4LqQj0xCSkICB51gh2
jB3DfxZidMfnggfZtSNEhKV5ZT5b+HddjyANCaXxZCFhKwOGBR1nmqMQlQKNTkwJ0ezVvb4M99Jt
vjFXZK6NhXavLxA5IT3jHUykyZuZ5l2Wy5gmYAOon6Dxo6ri6DVKFgwiX4bwg/JQvyIpv/U+Y9+x
jDfSfb2hwI7QyS1CMcv2U4HtwH28kt+MR6TTZvpgmI3nfaCJzBve41y4VcgQ57NVs3A1AFnN5KFq
ZwB7/Orb2bcGhSVbXQd71Bpganff5tIck2Ep+g71V83SxnBZVMB7TWgIm0FBi6pgFcilbahzaezL
+rdG807iyOfN62UvCJQjcQZUUPRDWmM1vFVX0h569hrU7F/J32jczxU6FMClJY1bloVy59ZOx9JA
9WSvreuN+1V50hcSNqX/TlpxaMFoACUZRI0OzJKc6TghnOuuroSWNqDNOA6X8Z45tKz21iZdNd/m
kEgTmxuocYlBkwbyjPkxq0+e/T6l1Q49K1Tqof8u4PuvXRtjMET99yBuluF67rE/7CSj5p0FHO2m
oaYmholBn61HWMvg7+T4N6UQbtDfmdkOJqYkjEWw6goPF6BDo0RNXeAJgPFRZ1dYRsY3Bq8OodvM
LLeJ0bIsCgMmYwXBQB7NR733U1ep22G0EDj+HZyKw/m7CxB3Hn1/mXsC+X4SbbTHtEhqmapMtL5G
v0v8LS5n2vMxm8fDcxph1GlN2QLzrYjQLElArHDuuwufYijE0Ei37danKruI7ut47Xzm1F3XN/ls
OmhiThoiHDjKsxTB1Ytst8WLqnN67hbqxiG1PqANo2qR2dYGy4Qb98GbKQhf9irxdKhjFIWHtPBo
ywx9HU9O1APsBgKrKDwo/uufniXnEUaVkBgvBrMddsfucFzBiN9iiwQJpVmlj+jrz4zh5bw/DzZc
L06WtNO0PBAlnk5pK5DnAamNfAzmiTNtugyjnt7MlFGv9WGIDwnyccx8d5s9eOBizZW4O+5xGV0E
C/FG+zJHdpEvN4/zmKN+NFF3NxrcT7kNOptuGdxVa9RB0/dwG63yO/0R1bXqhkxGulD2uLyunQWW
8Gt97dnIAmqP/2EPjDo6LMXMD5D/s7PvxoPxubzHLLVdtIveWPQHHeF1NGQWnbiYG+APJMj5Ij3r
hnGlRj1adVg1dIN6Jzx4mxLS2QKzrhXvzGWzDtE+/x6sEJBYIMunLuXP4LE2xs55c/88HQjVGIU6
yrBw9AE9cj7XsNsJE0sGH1NoaEazEW+Dxl+rCEfyYsLzgMxGG+WrmY6/LDsYCqQuYqpc6fAsP49a
erWrSrU1QIP7Nao4S3+Pm8BG4Pg358pVlw+Qs1hj9l3ro/oUicRSN9WuvuPNsRDuvK241WciXa6n
80CjuljbUiBxMgK1GOaa8ZPuPzWNPnMmfmB+z6fOeZTReVVji3h0qPzzmMFjYN3elGvvidX6bxxW
s7FGp1XddwBZGmJZ9cLZ1Afv2VqGuwClV+5N+dv1STGxiZ/OCWV0cGUxzghpSvdFmO6Gh2juhXT5
tjjvuGH4TnZVpr6Ke+vQccmz3qCtTBYjkxCJezQxPUCbamYX/1jE10Zq9CSLnaBOnQpUlmQG4S2O
STiSFy55kkoiVycGDsXT4vjJHBi7JFXuEu+IpH+S/kzd7EBCpUMGkTx97CCAD2o0PcBxI8cuoV3a
q9KznqPKidmEhGWm2SyS2Ig2aD2QcY7yIUGCYnSuqy9iC49JRTZ1JXVdjAgVuQ2rR8a0VgbNWEmr
v7cidrSqmeTYaDXICYWFBwpWEH7TMt2aeWVd4pM0YNhgEYd6uyFyOTgfBrnI5N7yQWIPt2OEcpRV
9pwgV7sKqXNS85NssMS74wb/bxvjhZc/P8lOo48mWewkaSCgnGYjev0Iie1eOOo/r4eYeOGct3A0
0foC1EYgf7TQ2RTZAgFN+NiGbbiLfKV+xvjMXAwOrKvrcYedejzdTps2mm4iTopm17qUcsPvOTYD
Oa7GqYkXCX7gHcKtMxvRXLjh85PlFPqdlZjgQOykQKyUfHbW3QkqTMvuzY1nSXNTm/hp40b3hpzM
UpOjL8kmfgSqEW7qdXMbr3EAnWnW5QUFfhyZG2YpKJsLZQVKf1jKeICguRqs1C7HVtbV3xiHfJEi
OH99yIbZNhqys2Cj2RiGxzArpKS0/Qr7dspFmKhq6z8fQ+U2Di/fMFVpfNSadW8gA22Utm7dq66H
Nc779QATGT5KpH9EGB+wcdAq4IzNlLFxsYb/4YmvAiZSC/2g79VlefAeMI199R/dZTsoJSXVp2Px
nhzmWAoTl6rz7zE6f0tfwTBE00suFbwEsK1dWM+4Q+sb70t/a3ymEL5yVhWqvsveWME8lGwcTN6F
fbSfIyNNpJL4KmzHUB4HcsY46enhjRPVA5Qep9sKn+PvbHTJGljMTlmjPL8XSHzKn71t8prZHkmt
Q7yTbOlTcifP3EkupzOqfKD6uWJJEhi70UVLcYQ68n0scQ3rkxoK2KgZZH1dJLe/XJ8FE3eFs0gf
s+RkP4jcmPPEosnBzt+mh2E/1zb6On34K2v0PNRooPHIOFLLUTLbtbR10Edr07dFP9qVxhyh+3KB
nkcaXbakyC8DmYPSLiWgONQMAkTmZjru8l5yHmN0IKapEztoDJY8ieS9s6leoAHazpeQ2z+zAiyh
uELF9iulzbkTY651o+1HCxxXMx1al3jSqy7md50Rz6iTTAC2zls3OgzTpKp8vbBS+4i9croQX7Ub
f5+8WXfmIn7MH4L33h6eNtf7dK5ho6MwE+Gw5kPDPAmsANcw7pT4mv9nQUYHoJcER19OVda4bm3l
rHrheHq5HmIikXLee6Njz0MoVvY6eq9ewp2Guhra7KabdmkuEE54mEvtDYNxfh6dhxvtFpYjuhkm
apmNkCem0/elbyv115k2zQS5PC5yLW4bjouBjDswYQI4J8oOmImx/L0i0x4pr22cWc7c8PVHzYPZ
DDCeZKlkyGMSoOVEUuDmYfUR2XhAWmAvuhQZgKhzfbF70n97xNWAEa2wImm2c3Daic2YBKPOSazx
v+SHz69MeSFIpZIN0zL9IoTiunOp0H0UBj/P9PGwZ4xbehpptG91R4/SYs2eUtrmwdwfMcnZWDYF
jJfyR7jyH4TbmYDDV78WcLSJVcjKl0LBoA5ZfQ79Rftm2IBpbeFxbpJOLQrSipqIWCn8R063826U
2jDS3QYSBfhTJB6X7Vb+gp0V6XWuNxIYpuXcwE2AMs2zkKMN5eho6GKXbWVXefuOUdJzJhYbxyrv
4Vj98FwPNI6Q36Pr6i0DR1wqfXivB+nqeidP7GrUL8CxSxQzh3l83m5oPGFKlbe1TaPzP+Vu6D5Y
tW7ORLm819OpA9NTwzsUpZhR77oKsrXcgSv2zu4z7g73vWm+lZ56E4bruYrixII0h5wToGhINlQx
Ri1C8t1RIkayKeBPIGtgVIdQe5Upu+n3rfU5o853vQ+nWod11gCV5Mp6QYmznIBXC2LDdsP7L5ZT
roettg9r4w0JUDwsnX5uC5843s2TiGPuW6BpSZTr+UAPQOQGnVVwYCLLMYR+r+yVrw32WQFO6Wv4
CfP1hsmZexp+tOd4bY5NV8Vwypv03VgP0hukrf0Fbi7/hrjQ/xEOnCE7LM+oce1LAI3Rol9Z2Wi2
OxttG9/hyoKaskErBwDz3HhOzSA45RqQU0bUGqcvMXRBaFvomK3pAzCKkA5O03c54QkA/78gtw3M
5/oUmmwj1JjhIOE/UO7OZy39qSC7SZeizJvtYhgfyTe8/DbKntzF2rFnwk0t+9Nwo71HbT0szDu6
tDRqd+93EZZaiOAv4NY42C3h261XOeyzuiCFBSyz2RSB4D6DjArXCRIbnywx6vGeV45zHTHd+X90
xGj5HhPyeZXulDYWutHS+K6sjy9Dd+CT8BRucDh/9ZGZ3yt2+pDccaLOdMzQz6MzxzztmNHlqCyx
6M57wns7/LUWAyOA4i5FhKEy03NVXxSbucz9XMyhS05eOVUv4XmhFq0tCm/Ah/AKfsrQX77esqkR
HwpnUOioe15InilBGSgAC6mwivjS1ZkwALfmUPBTLTkNMnyJk5aA4wiMUCIvUObyi+U1Gy/r1mXR
zzwAJjZcsimU5BBdgFQ6vvO0cpQGTgZRzg/I5sXxD9UH/xnISGa7wNQwWPzznXcWcHT1qeQEuGwe
sFz0ci/gA4z1Rfb9Tw/QsLfp/AutzwsxUcuryKl0PadIrP1IUTX3SnWmNjUxPGchRqveS4+pokZi
aR/7+0T+nilfUu3T9VZ8HK+jBXQWY7R+E8tAJz2HKmpUywxdJqTFxS8Yk8g/xGfSwDaa4bsWV4Bm
4c0mJibnBUJbMDQRS2X7Pp9+ODxLvesIpa3E/e6oS2+6qfIYiLxvrpfc+GDkZ+bFZIcalN10bk8q
PL1RwLqU0PElYBsUn7xUtdlJ8wVKf3O5yolbvsXK/Veg0cg1ilfJqZagi9jhVwGj8nirYApw0DNc
kjI/n0PYTWVezgKOutKQmg49GiiOg8DPoDDk7pOtwXUY2yH7+pSZa9toy3XLvMEPj1lZ+0j5cLQW
0nuIfnqkOTNigRNZdGoEJ9042mlVHWZSIRCqWCU7K11k63ST3AzFaWtvbrONO8vRm0CfnYXUhiT0
yZYIFsUr9JSORJfjuOheYeksnN137mWbfv874Qt49b+jDjHdr1ADAXaRMPx48pxE1lMkmiyFyM1S
+RyWpC6ljGSljJHtInjCnV5fo5fYvMn3ycxWNvWasmDsG5C1B+L+WHpDxG5C69J4uJ920SK8obqU
rJ2Vv4QEAEA9XSWb4C+txQFmJvLGuMRrJIkcqMWggZJ0woMuBa+FiXhMge35zKKfOElp3B+BRvO1
wdZdzRyI4JZU3GIWRiFNxMnh+qKY3FkQCpV1LoSUtEc7C9KEgYBzJXde6lihVa7QQlo5+hyodLIt
J2FG+4p0DFET1EzWnuTuRBlGSzknlDbxVkHyFM86VDoVVA+U8wWATXwaGzlrzkAawDB2cm/eVGXx
jKVAgoNoOpc1mG7SH/FGd5CgwCgirbSSl7zYfDL34T6GQBpG635ZiFtnEa9gdXy7PlrTE/6kkaPh
smrVV52sGli/THh0pzag8xY8xlBDQAntL6Wrz3p1NHBW5oVi33Bb0KJgqZaYvLsPhQh/zJ3rz6lD
VROZIwM7FnHJUdNkmEjwN7jTVetuicJjDmK2WKC0sKm2IoTxeiPZ0d5ZCmsgpHPZ5InXgAXQUleR
XeBFNhZdMAq0SCVdpvTSSM6j1OXlt653y9+8IkL3ujdKcHy4NNF8tAzwPNCEfH19aC8VOzTk4yl1
UIxCd0IdK40lguwHoVv/XgGyPDvDm9pcYS57SFbFDs+MjwKQjq/mMo2XmDOZ6yRbGvyDzWyWamos
Tr/LaG6ngeK7Ka3m4V3sqluZnFj27Oygru1QA1+COdqo23n+8NRmxD6E0D330qHgd76EjU4IIFsh
pC9Hb2lzyMR6odav1/t58uJ4GkQ+D2IKXSFauGrbiJMtq6x7doqYZXs81G6Gz4yG62mBVZa47rHZ
cgzl1Yra7f+n7rqWY0eO7K8o5h2z8GZjpYeCb7Rhs+kuXxC08N7j6/cU75WmCfYSM9LTRihixNts
JqpQlZWVmeccLSs7CHfmuzAX9mPeHEHuuhY0XHJg5w+2cGAjk9dSmGAB5Nv4JgHXYWYmx+RNmIz5
OttyegtSBgAxSkMAdsv+flYurf9z24sXzqcxqwGfSp1Z5HBOZAMkbrLOmpnLLxiZDpDZwVEv6aLl
Ui3lskBvdsXK18IIxG0P7aL2x/eDuTyR/7Lywel3FpCEOVT6xhSeOQhaKEJm+4iLTHGYbhIGBNVQ
3SBZx63e6NesLhZvEMZRBRhxY8Zb7dS3NsqlRrBhrxJ7sGK0QG469DpBedlkjMr5fsAr0/qR9Dkb
cKCxDVhjoA8xcQBYcgkpuETPhjXO5gunjwY+GkgOIEGGYGvpJbM46EIBVJUfiXJQYJEsIfT86Qyw
jx2hjb4yro/+5c+XPBiU0YWO5ncJMJzFnAoQ3YqmPipNeafanIFmFAGtuL4BPDOSJILO3Qa7xqjc
1Aw3YWdAtnMb79a6Ki545s9PsfAYRQhNtUyDJBxo/F3uJdrH+qBne85o0MMmONUuv28eGF2+6d8r
F4LKAG8GRrRWa/26RfEUCsQ08R+IjCz3DjSQtaZRpgo16sABNg/LSrTW+3cvv+Q/7Cx3D4jeQHgJ
LjCwVMyWqFOOOai/QwWNVK7oQARzLQ164eoC4mpcpEEugq4DaBl89shBBFmtMsQRC8lm9lE6INq1
aJtBu2lgrSW9PhiCLj+nOHbWltgl41ACAOcZx31crhfGc6VK2VgTUGUtCC5OIAXJjdRi9NyLLRrQ
zToYyMEubVc36xm5C4eRhoBakBXabw5/uLDug21BkUqxwNKilCAAu5qZDZ5E46dpOP1jdFgv5l24
diMzR5vYaEyuyMtqYl2HagElLFrywrX7rrMzW8Q2jn609hqn1le/+MnU8mIqpn6RcxVXmHx37fcx
tD2emNZ3ePFFq67A/m587wu/bBMZrSIS2NvQSw/6syXHEAf2qqbr0Oweu61LiXQHK3Qya61L5uub
W9ihwz7zuXkoi8CQyOhYe5zB9VMQdB0D0+wJDookkUkLlr42UQrfPyPz8KWlbGF9sW4Gf+zbjof1
2C32Pzkn8z0lgFzLGX91B58sIf30eZyMCMb5aoIlCsdoIixRisOAEl96RyE6rMOu+gN6p/jk9Rcm
F16fm8QEQtp4hYNe3OEUa/TqLduEaH+iNLFNSfz72l6PPi+ahZI6q8kS/1VlCTrOM5/nYCCqR5wp
RXgfsH20BcFwZJWFshLtfTmy6RjPjNGHOVs+ftdkuTAy4FTye7fl4+xBqjy/jofX77cDDdy+zOWZ
nUV+DbcXrigUIGqqIjPljLf6Rl2JHT9OhO9sLLdCEtRoawInzZjesiVv9JJmTwoCbHB8hO1j2Ud6
HYBFOxT07wd3eXGejW6xDbixihguw+JkS107CZb61IAJC32cswPUAWqEa5xDHw0e34x1eTp2LRuV
SQWL6XY4jhaIapwMeGun2GdmAwSArydgLRzpvQ2x0Q7kii+UTI2ytUfTaaLdUOZaUe+Lh/28lj6c
/dla4sHFMMgByHP65jhTdU1w1UBKNrGE6cSD2n8qux/fT/zK6l0GnGkqgf6owFZJck9SN2kHFfTr
/8zE4jYEOnQgOgcsKh/JB1mJIUiMo3l++N7K2gr6yOSezV0YqiqOYJhpDbQ+bDmVhBb1M5yu3bFb
dlUx59LM4XqLzlngvSg+8PO+D8pMUDMR+9FH1bNoS10qPVE4fD+qS5v+3MgiYJV7lEbAfwgj1UuT
XvkFS/4zA4uX0/VhgO7iaTI5EQxq7Q/KL/G9ha+MUFjU52OgYzx7MaUA1iKhwBjCbZYS6SFyptsc
ZDnQwQaYuOLJsC0sEKbF64y0lw6Cc9P0HZ6ZloJR5uYIo2uN4okt7OaRgmAhW29mLJCH4B1dz7Ot
jnd5IIDZq6uUgUILsj0Djc2cCNfgjzDAxgLNXwspRR3b+k9onHxJ9nzMNDL0aLQFB+SyyjmlGaiR
Zmp5IgWojR9k0ISQ7jjf1160jRurcvOGoLPFyXVhZSFd3H+U5PSfxhdLtU/EIa5r7D/aYTLeAAaJ
ZIyeuYLJ33PBn5B0ubw3/jC4WLrJDEoDXukRt4Vu06ooog3G90t3zcJi5faVGre1jPmsht4TgJIh
bA0kxfdGVidusUi1Gsn6fMA4KAoNbGM/47LOmGdEnDQTvHb0XQqsz9/UYoGiSV6Gmip2BeLrTY8W
+Gr05CQ89MIMhWBI/mRNejf14/vKQKlHXJ6453YXEUwGEh+flTCdPCBwkldgeVABNRSzNmvB7toQ
F4EMI2pdlVDK0KpAP3N3zaqoJ4+3cnrNztt6QPCbrFTKV1/jIoIpp0oFpdfHaxxwJoDomFCSDwXt
VU2mK09/Yr+vjHIpLzS0zBQXLbYc4Cg9id3SHVVX61B7Ta3ILt/zp+KK42zunbtDFmu16+nizQn5
HOhM8NpHYueze5XVWsjkCPbZzRhBE4tUT5LFOYn+kj5pdqjirv9n6CIvbsszs4v1G2ch0ATUzZUJ
Sr9Dqo/l7cpSvTizGjDyYLeVJVBxfB5ZIHaa2HWAjk+bdps5gQMt45aIUOELjpqZuJUrvfXX1Yn1
1qf1K2yDuvEz44vFW2Yoo88BjPMSwbs1OYfmEKodSuoOOq8tESIBmesjl5FYNehGCwOXKLe4X5mD
i9N89hiLBc2GQSSOTAFNFpf2fFe2tKdoYP7QgSKDddTraMXi1/Tc54Ev13PsJ0Xj0+N60CezuG7Q
QiBvC5t/G5/B5Pc4TwTqdVQdTL72FVIaSK4T7ce8spMvBnZ/jHupp8WAfqgYc2zkdKhcP0AygM2O
iSKssAXQVbr0hmB3Qe4GPaD4Pwu3rwzCWCZdh82TQIcdCXvZj49tM90NSvfy/av8ysaAiT23tdgx
YISM4mL6YEIQLIqw770ZSQDOAO+hLcMHl/vCiAF0lKBTFFhr15rLQwWJPdA/IIpbUtoUiYpOlETG
jGoJqQJZL8C7ByYo8B2mzvdDvfTyRPYPU4sjmy+LMGlZvDxOrsCu+DyyoOdNquP3Vr42X2JCkd9U
kMpWwJKw7BsSp2aQtRATmrqS1Z9Ci2ZVhQ2YcczosJZ3u7QRNZWVMSxR1L4wueQF3+NYxWE2SCng
s4Oe54P9/YC+MiJgQBo0IyjlD5KIy9Bx6MUqHShXLEoPJsodJlNsFGkjAZGAw4VotzKHPD2VKcty
ohkS6Fs1IyG8LZ3YvRLt22gFMnZx0GcPtAgnNbaUB9D3Y3vIkcdkyiMrhNFK6HVpsZwPehlBKiOI
AZoWmmRK8TDJ0QbtEgao4k7fT+7F1XJuZ7Eoe8it8lHya7U0ehp+1Fr8E2Pzjgw47soeuHSAoKkc
ABNw8oBwbJmLlkERC3Ij+jLBnQBiA81iDqMx2PxdavT3HJLSiT7vw4NmdgZI7yDnZyQvf4Ly6ML8
Uk12ZI2RlMeTLK7IcHBqE6qgIOqtwOlPghcc0dKzVQ2wCtrZIa7+HQIpGYJGnIreOln76Or/fHKP
dSgOQYCERqUO6Ld5SrrU5Neu5ZcGdm5kcUIreVPNnEYDL4ayHIo8cEpypJEwUVcaV+lfWpwSn4az
OISzjJWkjOVxHDLqFZI1ESl57IdcMiN0LHby4GTjmg+9FMqeG1UXmeIsHRVopuC9Dch/4aAgSuHQ
ZBzw/C4awBpOXzshLpsE8Rn6JYBMAm3d59fW9/kA4jiYbHEuzS6cjZfsag9HhFVYAbOaDacB3Jd5
lUDFR3s/UbCib/gsM8BIID7hQSJscsWNFOynoiMjAPFteBq61++3/4XTj+POTC0OX1lKGBBKw1Sf
sTonPc794xQ+SWsdRRfXJKAAUEnAUfFFL1piAqYONJipxpnggARZA6jL21D/fjRrZhZLH5mwQJJj
AWZimfQaKJXmjMzDWo30ks9EHe+P4SwWxJTXXMJDQwYKEwEKB2gEsypbM9ExG9xQgMP0l3FN1HH8
yyBy+p9XBPr/1LRQkHtFA/lBYav7rJBXIstL+XVA/ijBDU/xf0vWiUEaeYhL1EjndaVKxjCxZ2WA
RsKuZB7SMdO7ObiTfOaU88zKmfC1kZUO78z04gxio1iKk5/UBQjpI9mKvBQNlj3IIPxT05oZ5EhX
cQpfq5MLq4ttpg7pzFQ+uNPYDW0JRjXUBgMF2jnDzVqUdNmFnI1wsc+ELBi5ocCK8W8lAei/1AjB
QHeHvvJNfS17kbVm8UKI8mlKqY858yFclAQpl+JtKtWD4vNGK3B/PUD5ZGGx2TJ5bHlhwp5utEZn
0MsJyl3QsayZoXvpizNELwKVxoSSFbuItcCeHIdVjPiENiRkmxaVVvCerCZl/o/V8IedRbzlt1km
i/RiS8+V/gYBupF6E+CZ8eNq49tFr3s2psV615p5YEHCTaud4qZ1cX/VQT6iXlF0b2EgrXbw79cr
j1+9Iw/1QPQeQnFKwd1gMcJ0hqpir1A0dvWWjrkVZq/gHzb+qguGERqvSwjXoUKycI1lyvaiys+Q
76pBZrcHbaA+l2tNnF8X9ycjy/IY26sj2/OAl0kH384tCKsUKNvSVh1a+IrAFaQHa/d/6mI/r0Po
stJ6LSUdBUvEYvYyYRiKMIppPkuFtJk5g2Nl9A2wdYyk2FRv0S5Ac8MHg2VkIZH3J1Jq1MR3j7BY
NkXPAvUkQn9aIJ1JKcE4FsG6SBR7cusdLsj/xrtE1EMlyS/xEFFaglloEiC5Btlo69IGz9Xe91ev
Ol8bsADEPje0GJgExbggiaEKCFL3ytQKaXSHkIlvBj9LLKlRS4FwY5cDBDtFtQeAqsqARKfyE0Ou
soQl3QxOameOAHvW67IQr3wUi6/B5A3IXys0ejJzeU38tB410s5qGxlZlZfFoa1ZKfjrk0bRwVBk
RRYQjIsLx8uAeSPiqqA3Ax486XlJhGDrt6fvd9lXp8h/MrLwvWmpjCkEOyCaqPAkyV5SlddTsFlx
7GNaQ7EFYY8GxY/vjX71WtQoWGKRVhDB2LzYAaw2JNoY+R148Fp9mkEtz73W/RO0F1YMXXBUnwwt
loMqBkNW50wHjoVXzWcIq1yng7pi5GuQ/Xk0i9O/ZJW4Dxs6hepznz6ridskDJHKfR6sNGHQx11s
W4rsg7/HtMlfi7FtULEgkuwg/MICNjAY4fjj+zdzcTmcWVickTmImLQB6g1mwEBVbWJIXj12s12E
AgLtiWjzYzpK+ofN/3oZ/zt4K65+DqD5x//g55einOooCNvFj//YRS81Glnf2/+hX/vXr33+0j8O
5Vt+auu3t3b3VC5/89MX8fd/2Tee2qdPP5h5C+zZsXurp+u3pkvbDyN4Uvqbf/bDv719/JWbqXz7
+28vBTwG/WtBVOS//frIff37bwJac7Ba/uvcwq+P908ZvnmK8vZvu6enun279MW3p6b9+2+MzP+u
QboPwbqK1CKqntikw9vPj4TfQUVMsUwQ51QVfP7b3yBB0IZ//41Tf2dlSKChSR88BhCmxZM0RffP
j5DYo3KNoE7m8M3f/vmIn17XH6/vb3mXXRV42gZ/mC6KP5YlWCF4Ci7ChuZBDPsVCeArEBLCiSIY
tBQ8o5UEXcu2utWOscPeFyupgkUA/NXaYk8r/JiU0wRrQYrOFdQsrNBQTOjCbyeDkuwqa2744vAA
ppWp5hL3haybZ8pkboMWkE2zhNgAGXT+ugWjau76ZpMR5VC69Drf039CPyTt+xrQZkvFy2qnNFun
gWZg5oqEEmKliNS1PdURZA0IPfcmRGEmiCG36IajB32zQVVgzQ0qnx3uzznDwsFSAD0WpVvDGzyL
4RNp6nO/hTYJwFlEAw4nthoTRDcfDLujwTjR3ssOmjEB6ZcQ5aTdCGTHPbQUp2prexJ5ALUbgs0d
30IQJoXoJAaVDCZeQKEd4PPElo3ALVw6WgoHFy3xobiisNYeEnVoKNrI7QfhQmsxP7zXjECMSjci
YzXBgrrVhcUISVx6qqhYlUvCEnYQJ9TqesGoO73j7bnTq8zO/Y087dQS4kIgRzZyMN5aw75nDfGJ
8mo/sRt20kWJtC7npS5Lhap3Q4pKGPjD9mCi85EDBkF8Y9eczrv9TfEkP/optGlNn7/JuF3DmJDE
9SdgCRtdHJxac7RgOwGr/IqSIaiY+EcWhOQqweVGIMIB/9JWRlJbOVQakCR8j2QiveIBWC+0R8Aw
G4eHlJKKFtvwAQG9+NYMhgrUOIEU1vA4zC7U43K0siB5xboTUvIaVo0uIc2ZEwCtQCHK6pIlgLmI
QJ4w4HZDclIGT3yEslNmTKRzWCRJW3uaDoLiQD912KPmZkj7dpO4DDIRFSmv2IpoAZnvwYvfO6gH
3iab8jBv+yt/0+BSw5vJ3t8Mt0Aya2ZpMnv8fnbbvclQu+YCAiUioSVaS6Z9EVgc/rhG1Mj1j51i
9NWR6/Typov0wfZ/oFP+odvwG1af7rpyH+Tv1V1yXV1nUImcyPBeG4XTvVezHqlgsdRrxpJzQ1Lt
6R2CLfJTJt23yibyMHF+slF9sw6e8N6T0Rix/ECNBu3rioyF0cQGlfcKzF60AJrJUHhL9rVsl6Wr
gQk4c+Ru25cuW+lJZgTgloXyq/8s8ESeSP8KIQYA6KddGEOCzICilMBstNQKyrswBD+7oXCGIqLd
EzhdC2hdcEghpH5KegN/hgqtVGDrmY3hOjuGLERwiDrrSkGg59hu28YJcrsFFpC9GkObOcCLVgaY
RSHdpmVECkiIdVXorKbngtGxJjdcqcMuyPZtSZIWL9pJGyjyeCmPxyDagFU2gCQCs66oLrRyhYIE
s4l9/iS5rM1uArDG0VQF8o+gRvFLEmx7hz/x4Eh6zwp0Viu7HP2yQIKc6C+kT4LeXUmDoTGmf4IU
l6XtwCLTOqNeuGKOum0mkjgn46k6FrtuN71lJvoJfXeAn/CN7jY8RSaAaTLSFczeh0aVzjnDLrst
DyMK6ajDmNWOvY2tFHL08SGDAI/N90a4A3TDFNEwgi1p+T+wS5Bh715FLBrUMcCi/NRWkJuqZbTd
84+5pFpSspmsjq/Nmb/p2R0Eb4kS6xoULQqAijsjAKEuJx74wEHSNXytRYGo8d6H6lkF8F7jlbMx
VvaIf0TsC4k6QwAoV/sRVEQat9FbOG3Vq342ei9vdAirkNorvVwh6g0CZfYqrgl/Cu+mVC9wg9zm
d4JdPTRGa05YXRBfnzfp3fDSvWi3HRsQuDEC7YDpFX+gjnU215lah5ZPXWw0UwRd6kzKzgKgAI9s
MzvUqTbQIgqvU5mAuxWsuhsNK/WKRfMkVPGsp3435UR2VGfDW4yNzJsZXpdkhDuoIdTksCCiuSsg
7bpngfDObaDy1M6OQtsPnvlYJWhjPkn8ZCuhLjHtXdQI0FGEOwlLXZwTu54OnG/G2j5T7W7wkvIm
0A6y+oTlMpshm5HgKu9uM1fSuxOck114oVlvupv8KXf4q9aMIYkUPUyhqouVObX3veAxRgl9xl2F
rsX8BZwlsYPk3G3hlAkZTpnmiNvuFB8Dy7/m98EhAyj7Gbp+w3M8uux9iuau+Ca16U5L9oPXNU4B
sUfiow7DVLui9ZR5B2VuHTJSVMyzfig3ks0aqQY+ETh7u2Q3QCXWKK6/NdkN43Yb0cu2VPNE1Y5Z
ez8+8s6wTc32SUQ3J1ZuFOjC9WDVuAv2Ln8F8gatsuf5BRSpXmpAlMHxjWFC+nawpNwFJDTWgQ7d
QuagJbIxWQEeDkmGQt0G16wJTw2xSMd30vmRnq65f4XNoU+HWYUISWQ3D5SLnTtec/C9GbjFbopt
iA2iGvEpeEsPyW21ifFTY4xeT2jSIsT5YgQjIOUgTkTSU8+xk1J8nJnt1fTG7GVDxrtK0TIqIb+s
PqiHZNuIZh27DfrGbSpgEdutkTzFEakmo3FKHYtrupcM/3E8VIAJhQQkrRlExW5De3LqHUSgelAH
g3So37YQz9I1HIMaGTodaXlk8EZ0+PtXgq0oRvuUM6aoEdZIDOgJpscqP7IAYmF7gDvXhcLrIwpM
oaeloACQ72NbOI0/snclEEit3mWVzQLhBxkozYIMWjzqyQEoaZ01WPQYaoZmo6iPPjJJV52CMabB
UvMdqjhScpecNKM2UrfncbxC84gwJ58/ioORQueNJxn6zKWSxDE2o4xVCip6xpY6J+Uag2Nex3hf
T5vqlKACBs4sxYM8ZhHuKyQP0SgzEm4wK44IFZFng1FMqsnX6gJnQNYsVt2+cVhPM/i9ePTtyEOD
OXdT7MFSKu6ifd/bOD98zL5k+ZPOSqRKDWGAMDeBzl5V21DBS6ONikJUhOoQUhQQw7QK8aDW9ydf
79Axjvo0+mN+FEZkhZwFl1kyhPGd8la4giJVyyO2Adt9zF3lbq0+cwWUZjq7rh25vhYzJ8kpGqKw
NFfAL3KnBvMo6ey9YLJAhHU6ImzhBqkP7oeCEwJEfTiGp+0EW0TUrAF+5y7NzQ69rQfuTXkSMsAQ
INMA3coKibNOT+0WJAAonDxC+KBmzcxgMckN+i9qG/0XoEqG13n2gaCmOg+ZiSgtpGFYBw/0wuu9
m22CyRAYCiwuFTvBMQgBRytC6MLoWmTxnVHhlFB3kgxCKgeBV3dU7zjxruM3guoyoumbcCWhLnQg
FNZ5W8H5kVucxYB7YXZCZlcGyMEN/h60GlWzbbhjlZwydR+0wDa1u4F54OVjKtwr4QtbbHjQIbej
XVzVOo5zKdLFFp44ocIeOG9LqCzotZFUZhJso570d709PGu2YPd39V0o3kBYDUvHVl164GX2C6gu
dMnXW8BT8jvmlrXGmiC8NOKjIpDcrrza6KMXldVjzSgOCOFuyo0KgI7akxGQq8LQJiM+BJTs+r7A
PjNCA2da/mOGWjKkGTfjW27LEJuD9yYif00xabWdz0gtJm+sxSge6yg4UjGM+ZpjsGs89gGqzvk9
RBb1cFcjxEpI4s5m3nFX4Z2KTqygw2aLdQGqN83WByNTabQ7vL+VLMRHXXJ5o4ROApqGOMDLwb/0
+b5SAiokZgwvGBJIHlIwreQ3/BOSdAhjEEHZs1f+gIBh9iYjKYZ4K7eDkgC8BOF0nIDi83Av4khe
hZN+Tr/8ukWpqPWgcIu07bLQr2mNryqx/HGLEk0WfhQ9RowePktH7V2z2/06uSq92n+5W3NnNhcJ
maDX1BEXb8EQIMeoonQGf2vl0wkcx2xn9PWhwmLqSaC+z+UdfC5lTql1zb8TVRv930ZdXtP9BTZi
MSOrSNPP+bWfMwIiE6jByCIHPpfFe8KjBQwa+RCSYt/ueyvNLPYd6Hu92wnbHMCOjYLYcUZz4Y0a
kcLy95Ex2iVa4NPt+i1XuHRTp+pzSI5xuOR+9KyfXXMDVZqH1BexbLBkwld6ZgemtNdUwproKRi8
1ISGohVe4Vr1ot6pow5Som3g4H6gy67gDNecx5oNshcIutiRiO+gdGdOrB552WPRIDufxojHdQkE
Lpk15DbTgOhABBKxtIY7UYEqqh5khhZcd+NjOHjx1n/UBMRrz0rvSaNV+Fg1EZGjI9NDrRQrWPmR
FUaX4Qr3OAMnAG7CwioqG0IpREC1eQ4cPncnNkEgaMi9VamEeysRtJiQ3aQbkgVzLGjZATyDdCyy
+em227A1bvAl8t56Yap2b4FqDNT4V3VsdYM55jipNpKj5C50N680U0jBGlgfOMZLE6hXJyYieRl+
BcaNRh/KJ5xZDTqgaBze2UzlBBNRKdk4qHgDXUt09cnf4AwD8OFlwA3ldvYYE7WMHKpxNdSPSeGm
uIQ+9CCA0Gwt8xh2k+yiDTjeQ7RcOF1ugCfRlOx8BG0h72BMPUnQzYND8zTdZGgXx02XcLamKy1p
7ztoUBtBcxCx1AdXqiwpcqHaru3A1DegzMZsMmg5H0JDREQGcRtJF3ATgXBssQ3QEQRBt+tkcBg9
2TJoiLLixGmQzAk9tgCUdOe7kJwsjzjGQnkHClAzEAeiZndh52gl/gf4FCU21zg9RPn8mtnDB0MP
QsV1iyFokhFbIxANxgQYTzQyDVlgPUa58Wa2k61oAJcs37AHaFQiXKN3ZP6GMWfNaKy62fLlkV61
ctaVwKyX6bFHQYPcK2RDuZfSpfyroj2meuPIx8JDCBGgynwVA3GRO71ZXVFREsFN9awj+TFMSPw2
D7rGWZPo+NVGEDfc0wBJvRoJmtHkDQoKQfhkp3pI5EQvIcWzQwAIMSIE4QHkzTCkyQD+FekPgbAT
ictD6vJ2BznHZNfn2/CW9aoSaeEGeAFDlq6j1CqfaWarceOJRFh1jmLyyrZG3ivD7cLgBTJfY0Yq
6A6hsdUEKLPD/cTJT0llta+BE8O6q4VEBXq+d5lnQbOkLfabXJFK8Co8YkhmnJrDVesx1xCW9C3c
WDVdjgkT65HtWzhIcYiazanczFDAKiWrdMJDaUlYGC8xkJh3yMvIurypt7jTcxG0tXUOWJ3KFt3s
TYIoOZQIu6sIWTnE7yJyXGz3I+fMlphgKpgMXJEftNtIAS+QETBopLGCt+lVM7GTcEebLCnz0vg+
G73cP8XpAyR8q0fZlqz2RElI1d6L6w3E0enUB7WFuw6qjEj6mS2z40GOIwbHLrfUvkTQIhKItCGw
xOV+z2IAZL6DMtVYEi4HnNVKPxyC7BWH+C3dDE4TbPORsM+yrwM+NSN+fA5O5S0YV4640pjpDqc9
Zfg5KUbo1rpqZafYzrechVmpH6IC/b9mBF1vhWjRvuS8DJqyvt6wWP1uhlSd5mqIARk94KDfrGuF
hSoR4TEMWiOVdyzmVLqRNYP7kbHPUaKzHa6DyJABXWnEqQcR19fohh9A4khkt7EgOrxVNpIeHjuw
dkwee6hcnkStPnjMzeSJFu4Dem6jJmVAQgCxNzYsXVszCCmCE9JoFEj8OpDWpoG5PjjJMzo1jVsB
9156Ag4elm5rI1ai2ibYGTF577GfcCt16S9K7+NOgonOQYjRWtxL/oIbeXHvX+O6YSCWC56hYEgb
ch54O3ruwCPdGWruJslhwwRuUDkaukLvmhN7H78VZnjTPUvvUI1toXkN/huQS6g6snCFk4Po1ukI
Gp83yVNYEB+97Kdyi9C83EIR1yuc6Qh6bORaokMZv6SD6yOw9crdFBkRqi6snry2+2ggEJCBXhTo
c2nIKfoQBfJBQse9ZPfTFhJBm19Krn+pLPP/reDCUfzr/11u8aY6AFMkbprnVZqPL/0stajs79Du
oMyZtLMUnZUIAX9WWmTtd8Q4iHBQiAGbhULFHX4VWkQBH1EFUXznnx/9KrQI2u/gPlcEhQNRhMpD
/OuvFFo+R1to9AT6BAJiAoxR8rhlA0sQcSmbqlh6OT8o2ywrNXMWR18Plbgzz+blV43nU00HxHCf
Ik9qDTLKkGallNGCIHzUYc6CqYnJk7KUxdBp6hqeRYnm2Ywgmm37Hc87QtlISDZBi3o/tnPnJEI9
uKWAdg1F4bLNzIbRjQbM5UNa8syh832ovcd+i1g0rji3TflBgB/p2l0cJ/V7FsRlBYnpgdUDKHfH
uFikY6HnEdPcz2IsRvrYhFDjhnRDbWejcFepUwl5JjkSH+K5SZ5wG0PIJlVqe+zKMaoAJ9aYzcDV
eULaIsVVU+oZ/wC2ZA6cxaD5JVzPO+U4q1aXpnulCKcB8FaJv4dInfjGRVFgN0OYWyyfFS4/aqNb
jQqE2uWQjYEoU+RjFuKapkX8bNaZ0tzXfQtvPaW+qfEV0nNiPrLg/aqT9GYOkuheaxJIT2VJOIbG
zGvtserZ+Xryc9YqirQ8tXmMHFCnVoaqFZnLBEmCtEIcslBQzucGVw2OmU6RVgRvYywVXj7UuD0D
dMAC7MWJOfx0ruJy1vXzUwsp600+8tKdViNpixGqr+0o9DdsO0pmDF3aQy/W3I0KufgdSFqSHDUK
Md+hG0BxClaLzDjOBjfog3zTKgX3xkxhuwkxA6gJoxNBl5tkiEnHDdErOrsyPQ242go6WYHcJY/4
s4lDuN8yKWMPiqmhzTcK5yVNVnpQq23MpCiCnvijiDgo9XnuQav5zmIkKpYSZ0185GMWuu6q1lvC
rIwSibSUsyvMw3tURMxAomxAFO5H7X6oNYCS2YFvHlSA+uyMiRVDqsb+PpcSDblBSIu/hHKTu2UC
oIsgJgJI6wehaw1mSgAFrGOOe2fKQd50rNI5alJw76UYAb4XBwp44zQE6JWSdV6gJRyYpye/dNE/
w7jylLc3bSdKW5UpSshrtbUK4Q2F3aeqUptF3ylWmyuxwRY+BHo6tmxKMsuNCsnBuALGyGe5R77v
fS9sch8ZY63kHmRJkXqnS7E7IKvRWWjbD0FyJUO4iDBqxELIA9rz931d1UZVQmQ8KUYR/B1TIjqD
NiKR3EVNAM0yNLk4LBOB10fJRFChY9VVaR7vUBrTHiZF642gKpEabrIW5JfREBsVEEEjCXoxQRKT
T4wu0crTnOQ1yjZqP92DTHUo3aRmBtYIG1YCz4wY0deL0mff9nrb5ewD2N6lKwaAM2QZRH54lOfU
v/KrEDkNpU+9smMhmVbkOI0Dic/MUMr4TZFHKCYpE4uG3p4pjn7V9RsAffhtKCeTjj5c8Sovmnrf
yB2IvsYiQfYhbx38G7vl5UTZQlNRekjbmbEnCLM7RdWKO0BmofmeZbEdhnOENC0X2kP0v9x92XLc
uLblr/QHHNwgAY6vOQ9SDpItyX5BWB44ASRAYiD59b2yTvcpl7pkx6nHfqoIl51MMkFg77XXULNL
Ka3/XngLWzgv8vvRx/M69jlSdEKinwYyowIZglvhyxq6HT33J1mn9X0bEgAvXYuCJ6hDfaWNG5+n
OL5N3OwsP/KuwPIfeNLCIYzDUykYrcLAokNgTqYBgCGakf4IXO7vsiGvD0Ik45HbMTo0Lpq2TDXP
tfEKUkZHP7YZ4RIbogWKGLpsTSZd45H6EfPLkpsN/Jybfcl5uKYjYR9FU/HlTJBlOUwTeN6Kqruu
DoFIBs10LJjguyyQFVb7UGCYJBgsSJV03efMaph4N3i1QQjO8hVpHLLrFC0vec+n+5EH9VNJ5/m+
KqsUT9x2HyGEoAcnuvDOdK7HHhXH+bfJdOUCPu0vXA1snZS39exJ+pR2KtrAUNsemhrYrzQ0OyLf
oV+POEU2ESnaFiXObE7WkgkpUkNS77OoytAsQpS8aniVXqiu48++C/NTzTmGm+Ug5g2pnd7FM+Yh
+RQl9mbITl6qigPc7zmD71beTueBUlC2SpDNVqoR4WcVh8EmE5VSgL+mcSOryK1DWsR7l5b+WjR+
OORVo1clyYtDFKLSLnTXblXE8+/wJ0J5VyOddhGEItqNjUt2hWDJhhS9+lrZrt9YFbNdgs2uWgxu
zI4yxOueFl36mhfjfB9jdJLYnq3qZBSrrEijhyKW1YLbTn6oyRyea5vQByyy/B5WqpgNDUTjFKFp
h5rfouhYjCYTe8NDmPbQHptyHA3tWdGpflHW199hi5d8nCOwdqKoNehgXAHMbNAsRajNrBGMTab4
GZhNfI8AL+CPnQ/Z2oKftx7qLj7mXV1eXDuTfIkAdw3Io6TJ107y/AH7Z8VWbWL5Gm9ke4r8HLJF
ByHj3ta2vxaI7UXB24t8k4F2s6aRlpsx7vvv2jkAhlrcoApB6Urgvd5g80LGZcgoZiOFQUYX4nA2
ooz4geZNvJvNIJ8yC6IHBsnwSUWMmC6O5VgNqJWrcNt0eXwqeZ5tdDF/6oXsUO7rsYDRIYe3miLu
S6v1sKVSUBzdxu6kZ2wFv07U9K4pgoVIMojqewsDRcLz+1zUwDM8uC44IONgy+ZRP1eRsOtQBniH
KDF3dcLVoQ4B0c9Vbl8yRuyOjF35sdAtOY4UYWxUmOospc6POqQAVkjAnwOcNJgosxYZvHlpj84Y
diESpAESe/i+VIQBaKVjh+5IZ9mHonbZJxP55kPVYYbi8qiDc4lMMTCWkkDQ6CV/zHPVBksuUrHO
bFmKRcWjHo4jocJGYaWqt8TlyZVynSBZvsbcLBMAyHNEcKxA25fbYsr1vErKND3UWZcgGK2ZhlOC
KSAsyGU/ApVxSXHgI11qkQQL5/Lq2Scpzs9aqzLagCsWn50t/DLs2Lgf+BxtydS5JUhI6JvHTC8K
H1ZPY9AC1vCVhZAncN+iWvgSuaA+eGIx5ovCexgnIPxhuuZ1EW1TLmm56ijI+wTv8qpPSr0pIkG3
ZJbZU5t6lB6i6PQPWMjYVRlRoGLIgE/2Ns/b56zXaNiKVtxLG8tT2Qh5H9Qa/gLFxAAApCLdx4Qb
gYkAK7+nHWHZXdeW4KLOqdVm0edxg9F77e8qExePdJiA9ENVUJxo3/S4J+jO4CPig0MaDeIrFJ8a
7yLltVoJuBaLZcDhTgEKRhg9m2Aq/MLhVNx2New7W8nMsZi5AdXYSL2pRpTuWH8lefVZRs7hUJAv
XNTlfaoqIGZjE9hkLQu7l25K1gme+HYsImSnQ8TRHPCR/bE1pP1Qp1W5T9oqfJkoM6dSzsD021w/
qj8Osc47CPCqIX/kYJldaJ+VmHkazLCGtoSlWt/N27IN+h1D+QU4i7P2aPQE6D0PqV7GbVivKUTw
X/PawHrOW9CgsKuRO1dZsqqCvsBIGGiZ9ZF8UEqTC/Nxt8zqka2Ql9F/1F7Sj03fsO8UjkTFYhh1
8YkUZfpayAY0Gxph5DhK2j+FrSgfO1/GTxqOLfFCBmH8g0KpviuFx47hUzxuBCxjLFfnqI2budqT
npcbxI1m5z6a/yBLsGA3ItABF0omsZ6TaXo2KgZwGHK6b2labFAy5Pu+aupHEg8YD84yfEWgobrC
J42eI1OSrzZJxnJTxhirweZVofhNFaYhUhePomsJsOMpzFbFBEYkDKOFR9LC0N5LBiOEnvX1fRjF
7dUHJQ8XUaAF5DZOXvUoxCWUqkU0FKvETseNBj+JRwfsLvBl8lW0jfo+28URhphTBky4iIfgJEVR
QastgJ9IDY7HWPhxi7cRko+kxMf2RDwm7Vh/qAwH6I1QC4zMgnxX6KxHHIxFpbocdSYv00jHTxUv
yGuKbvlaZJP57hAbd8iIxzwtLFFJlI4/dWOOSXc0BtnjVNv2kbFe66WBVmOj8fauulSKQ97GZKez
5jZ0nYGyKDIDz51jQHx5WVVbMVQJWAYE4HdOCUzWeUl3hHr8sION3WcRw7pxCU0ljsO5D+60zQB8
ZWOXDgvRz+12Um5cF+WYB6su8DZet6wdgEVPYykeY20GIOJxAEpOXEXl52xO7AgwVcT7hhrDl1GJ
fKIVR4/yWQczXwsZqnFJamWqNbYLttYxQDmMoG4kKW3RApVtDzQOWCnt7G6e+/I06MEuBzJGu9iA
OoKIOL8bq/qTI2WyxkHzCFMYjWrPIACTAo8KNTqQICzPpNQKmBMP1GkCJXhLiCQnWarkkusYRqDV
nD31oYd9E1zND43kMXb5qFy2MLxYVyRVS9535Z2uJrrQEbge9Rgmd7Db9Pc0NuDp6zDni4DpYt26
SK36vvjEPLhAsZrxSyWOL51p3XkS3YUnSKkNRVN+tlMNRWrVmzMZkRW47IwN75smkUeXsvowzhTA
3lR75CMiUhl4eTaX+8pLkDKyhqD/t0Psu0WV1eC7TWGCwVQoRXMxtSKrWZegyug2KL50tsCxF9Ip
HVbQJk77PPEJfSLWcPdcYm70ZKsYlvvcq+lzD/Hil24ywbVE078vSVod8yEujw6dHiD82mFuUnei
T5ay4qlf9nVt7huV448Vqf1jW0QwcYO5/vc8ahHWV2BPWhgZFPPG9bJ6tAX88hZCgbVHIhoueWgs
aC7I7QHrXduvMoowJQPz+Ucf5/neOAJssLDzE531/MHZWmJ0kvUY9vjULZOm1ZsGa/PqOwVaSE4T
i3/N+3wv6x5y8k4gXWNRz3Z+1izByMQWt5YgH2hxTWOlDPCHwIXLQXfohXJE9O2TMUQVpsIKDkaD
x9pZRyqB+DWr5aeIYu64TFtPHdwhRsbGhQDx1y/Qc5NL7ujwSdQpnEjx0n6DaSVkd4i0aX/4punB
iC0Neygz5rqNMrnDWoWUt8Agq2LgSI6lOTGelmCaNT4Cy8WiEV2GrErOQrXsBRkNPAXlgU3oPZIa
0GXbsc9BOMEquCcwk28C9UQVwaSPtPkmVzhDYz3FDyyz4Tc132j+KhyXLuv4KkvgN1tWcSmXFEf2
OeNldmqqMsSxWSTDBUPf6MBzDFOAf3UgZQAeWvAomIJl7qO2w0Ajyx9TgVd3GYx5qje9Is29bNIi
2MuC1eCnoRZ7MWU5oaunySNrm/BD0xLzglfDnpBCPsLeuBefC8qbPRAALVGry3xrq8Idc+b5NcvQ
2S6SEoYKgOL00YmyPsweWboVBI3fKHJK73zN280weXks9WDw4GEoBLsE8lk0ERgxMPsEe6RL6m8u
Ht2BRsof4GX1tclQZwTKhbss1gD/Z1ccrOMBh4ZV+eWt7gJ9MOeAOGDX/xl5MXbdxjoCm6OL7ptU
VieAJsg0C2jcvUKFYtZ55gH2R/N0KHDOLSvYYmOuYvp2WiSWtl+LRsm19JPcdK0KtxWULwfRsuio
igRlCOzqHiMpMUsWMb0b0tZ8j8sbsYKR5AvverDOKDrYPkgDbJxjEd933k6IcgsGHEU1+sJdOkfo
UKnmmL0zRs7YofKzQGH8kqcB3HpCGEcuxjkELWeszUmhr8gW0EbBacWU4Jwl1r6MVMeY2Sk7zcuR
F54uac4acGaLpMH/hAK8sj0uldEalMZZLEkbtieFcxVsk3Dq9l2do10BEsHMpnaxf9IuFHtNJ/c0
I3zprgcGdNC2j5CLmt4SuieYkj4E7QSFfi0dnB8ZiGKC+fCAV6fbBAJz3WDEDHOmFkb6LiziJRlS
TBvTVmwjkcTHAA3o2iQTBjepDh+nUJZ7P7MJc5Cp2dfhoD+PyazO8DZEyRtMHQq1gca7uI7Es0Iy
+n02Iopzvi3RIAz7Y0hY+dFr2MqvGqA1mPgXkVrE2cy6Ja84vJQjnoIFMBn1xaWke0StOB/nvHKf
ejOJ7znRCgM9B+EN2LCmhiEZndptGJbTc9naHxm60qdZyWoJXdq4rntvVnWF3UJEcwCLWwZDYSHJ
mfuphtKzkfWutqEaUMg3/ArUGZSPwBaroG7Du0GUw2rOgnTRzCgSpzyJ9sDVQMioCoEHDOTDoCEs
h+IhnpL6EtEmPrLQxjudpuM68z252KyzHzVJx6uquHsiupJXJdJpj5YIXs5yQAEzoyqMazSWa9HL
8COL4npaliVC75oCQ5GkPZXAXyWV9V2knVzwuqCrLp/75wAGYBiiBrQ5l3Pu7k2ZtK/UhCBC23rA
EIgldFWWLTnXg3SXfPYxCspenlTXJUvA/wXa0qRch6np7iRwhkUH/e26BPpy7B08VlkmMIJB6MRu
5jTdJJWVV87JuPWFrDd12NLnZO7SU4g66Ih6VOzSxNBlDWrlOEWgSNmpBOso08todFheSY04oSHC
jLGJinPXt5/jwWmABGO1DSPJtxMAnMd+MPmr4yOsNbqKb2qSp+dO6/xrUcXxj0YgG2AETnkGeNet
41mZXd8n4HKJGPHXU5yInSqANi6GQuU72+kSsNFYVJ87bBd2JQCaRwi0YH4N5Rw55rBuO0Vd0m0I
4i6+1AJRcBseduMdC7VcyWLuv4lYqPOEQftykD3+DLYmGw8r3n0eEvohwRb4hCYXE1RdIQfKClfe
0awFN3xIugYbvFfZfTV30a6jDBmNzJkfLTwNNvjE/uC1E3LlZpCfmaqDnZkadTf1ElT6rp+ug6vc
mqQuuVfh0NCNERFGbNgEIc2YEb6IujS5U6qwmLChgVyW3KavVadAOZxqnmJv9nJcTjQE0c1kTrNF
AmP3o4pCNEaqC/f495hpN1RvutSrDQ7QYMFg2XxQOMk3ZuyL/ZTP9i5yHGYBGmXtumMG/Ajfu433
t4lFldE964tw2SBVZiUMmu5Fncr+cSg9YkxNHBVH1NjyOonIYftqcX2ABquSB2ZVhQnB/MPD7ABI
1/At7peh6kHvHQ0ifHNopxdZjEYLBnvRHVBnjBorSMNTDHhOqAZxotMRpEafAy6QI/zmWWPuOj/O
Z5z38WvZ50g5zLpKTpDUzKxfa0ezUzwQGLLGDsbJIg0hB5gykNr6iMNInod8W9Z1MSzV1NFrWMrq
qxBYNawkbFsOCnBEaydwVWkMRm5SueChQSe6NaFptiL37kMwZNHZVz3ot2pAzMmCNh1mHzFyvDA7
ubkRUhyxSxHC2B2TsB40eUZh9CJrh0CLLBbrZpLjN4IKC6yQWPKTmMCkKExHnk1J4fmUE7qPhI5e
BjfUJz3GsDGqbfbVsVCo5VCNNFq62nVX0gGRw9wve40JVSDZBDfTB5IG8yGZJ/Napax9FIaLjWUj
SNQBnfTKKFUehFHhys8xylzJMcG18LVd9NVk14Mo0i/osDnInJqaZRyI+nvFG7qaK41w7pEl09GX
NUKStJ8LEJe7SIIBnhdfW4SgP9KqAl+rgzfQNSMpg8XNZD+6tspPWQ4uER8Kv4XlLADnsInB3dAo
ok8RQs++QmELmBd2NSivNb/nBNvYUs4ltMwkD8FPsuNwLOoO4zNnA7tETLJ+GKHF3fSeq1XhummJ
qsg/d9iVD/lcpPFCdTOo93Tg4TXM2uiK6Rtb+XQCd2HI53PeKAqyr+9OeeUrqHqcBlmnyeWnrpnY
DgepvI/ijlTLZEZbhQF5hKN/qKGgqECi1hbKC4NYhUPvUoo/S+q7WJHkk1OqXrnGVN89QruggQ1C
kKHGdHokdaAKbARspGsZpxLWTUq258nEGGk01HbHEEbySLYz+E6mmr9oWVYfY/xc52Ri6cvkYTsM
zCt8xd/Lv8YiG14Vfrj97NJka0vPvmL99y+NgYVXY0HmmGyWZyf4NVFMFhLM91Jj7EXidHyWTWwe
kLHSnMYUBP68aeMzLcW8xBIJ93mQdl+RWA59iRAhennzHGdFA7mIaVGijRlC01UGORPwOXCK8ty6
o4cX4crjr3/A+YA7krwBNzTQQwhJSz/Kb308YSQ757k41xwb8qLtu+YjhtPDBzzoCszdUhm20HSe
oCofe2Lu26Yfgk3DTXEMU1D/0VsQfi/nIbP7CQ7i5NSWQMncFGEgWXfpfYBsF7uJ+qJ5IRFvQPck
+opWKb2EceWgDMUh8i2oubyj3Rhf6VTVboGxNTiHJoT7AC382RWlXxvag3zENXlMZcMuU0jbbxj6
cvAErYweex5Fu0TMCcx/fHOcqlK9FhW6szHj8zFNA/msZvBkS9PdRt18WA41xeMpYpD6nGkA7bfq
i0xTaPGEbOyDLig4TEE8rK3o20tTdfRD2BUzap4aJFvC43NoCJRIrJgOCMXMllM50Y1Qk4CsyqA1
KaYMYoNMafEptLhCxFpxBp4Pqi5GY/coXcdzkWl+Z1XePU46lt86h/k/wCoH9X49QIsF7wSYeg8B
mKjlXASfmcvtWWKociSETQdYYKMcZXbYpD4KX4Wzw3EMfPPRDAQaE0xpkJrUNnsa5fkqGxOo1Qqo
wua2rrasLswGw4ASu/gkkBsQ1LRYFJRma5aCfGy8yDb1RIsPGgXGs1KAJyaW8Dsni2ozZ7P5IKq4
/hThZr77FhwZ4XwOHDprAIM3WJWikMmJTUP6uW8wJy9mgY0NU20kWWV1V+76ULt7zCtYsBQ2g1OT
b+nDFA+3RiTkT5TICgAhy8D17OvqheheLz3QtJccU9WznhhB1eLT3dBazG5iLYNPljhQWit8VRKT
+qvsyfiBAF35AKMC4GAdU4eqhVmsMkKekgw8mxmJl6s4HsdVazCTricAWb4c66NHdfdV91MPsizm
419kls5iO7O6hXIDr/lrweb+h0Pxe67yaFipQvovocirbwn6Zey6eY8OPDYLmYsOxG/IghqLeRuG
UcmwyAGRB4sGylociqTvP1UIodxhdG5T0AwD6hatMWBdNkWxixC5CkMySDMh6pJ5jDSkUF7HvCRP
yvA0X+akkR+FwwjahCTfsXSMVlPauS2DAvyERnjczqLv7keaQx06jB1ZslZPe56k3SqW8R5VQk/h
DgDiBaiK7deWATZCrnj4RaUu71fEq/4YUBKe47rg3xETEJ0qBVox2EnReEm7NPlmEw2wJ7Ih2kqd
Z2qhJOXnSkf+B8lAOq5MiAPdBsySXVOQEIGJ4wzRhsxc+a2tfLevuthu6DBzYGF5uwtrpD6NcxJs
25iXHyiv3DPBG/m5tLLZ93FkjxYeRAcc7kA/qqzyl6KMEWU1ZihCUsuT1ZhmGuqsOd3EZZBt6Ahj
jjiYwgePkclB9WN//heTZTgVEc3BmytA7S08ZF81CKJyrPzRtwX5ESQ6+ORkPO1cN/rzbGn9rICc
vnSmcYB+fAU4hOZTvfeJ7sLVSC2YsxPwN28QKJrkkn0cbEvPojHTAvhtAYJKk6+USSOCRF3FXhnK
0zsgwd2xprr59i/gJCFvkgxcBAXJIIZVmOTGQd2A/aFI+x11JTw3Asw8CBLQ11aPSCq1Pdk2Pch+
qQe5UA04Jbmdv/fWdScUzi3+8tjwFMNwAiphFGHc39ukChZlq+EQair6OYaAHFAnyoe7ILboNGAb
jQlZHb6EE3WboKpAK+yysnzgoisPltR2WY1KXLuouKd1lXzCx8YbEjmyxtBk/BjLMgpWoa/bTc20
vZMa7UOCtm3VlAnYvWoC7Fz7Aud9gfa88qgEYxtv8hL16tya7JPyZblN66h5FDSd58W/TNvIYgjT
Cm2Hg0xGk3wjMlFvZgLODnN+fMKkwC8xIEFpY3hlgwWHA/YqizR7RWE1biptIFsfihIU08DHl7gP
7OPoi2nrqgaMV2uh+PyXGcokK5kod2PB7KXmFftAkqlZZ6yof/zBlfqviHL/f/oXhOCr/YJOd7oZ
DfyvY9d///JXPh3+1b/5dDgA/idBsFmS38KKWB5Arf1vPl1Ioxs1DkoKDCHgrHzTcf/JpwvwZ7cs
7jCBy+lNHfJ/+XTp/yB66KY0oPDtQXor/W/4dH/VcxBk2GMTRcP1Rg3vXVUpX4zFA3B2vzOwx9x6
7obfWHv+VYj+56e/UWykCQ+CAdXOtVNg+GK4CIxnK7EgIcyeNz8977+h6f2VEfjnNW7cvZ+4eUNo
0RMBingA9voxTaZ0SQOojNO2ev31Bd57RG9s4phRRkvq+HVANvYi4VW4a4vO/YZl+M6nv01zYg4D
morj62cUPWWWTfcwg0n+bSvyF1eRnymM7zyb6I2jTR7PkTJEFA8RgV7VetJ9kda2awe1yu7XT+ev
zi//efzR7c9/evweVyDzjEu4oYT4M/Yosmm0m6o438jSXYFW/eZm3rvSbZH9dKVM5c1Y1Bm/NmG3
LanaNZiUlVn4mtPxUhCQgX99R+8s2rdCngEzgxmdd35NHdjjKoFwEKnBSyshZc7K4J8t2xu79ue7
Md04zm0SZdfbIPUedxY/jnFlzkk80Kd/diNv3m0BN8IRFWJ2ra09BQr1qRA428tH6IKm3zys95bv
mzcctipt28ZJesXI4jMREFoCJn/+9fcPb1/0Twncn2vrzavdZL0ChGPdddAgd+lq7ZHVlfE9NU/Z
/BG99BL0wXWDQzod0FCnD7Dx+s1ieyO/+/Pab956FEDA9pIB0aJcw+3S7Il88PV9Utyg0tcxa2BW
MS8cHDCyl9Q3izaB4kjrAw/uZN6s/s9/tIP8iu5lCN+MDg2rr3ek+8EgC/7NI3rn+bObidFPL0WQ
9cCxSueujJR7xl519Rnw6YKz8dhD3QmvBSmbBekzKLbZIRUjpnZu71m1+vUXoH91cvvPc2Jvthik
K9akpyh/AjktjIfeGc8rk2YbJng06Dro3megwl05jC+6cSHhYIfUkCUHbT9VfMFbqJcSaAk2JURe
v/5S6W31/c3CYW82JTmlTWWJqq6l899QTd/7MXjJNNYLg8TDiGDp+w5CAQiofWFWillQi/wIN4+4
foKTJ9QdkYXCOjvbev6qkuRMJ3Jv8+plHIqPaUM+hzbZTOF48ANd9uV0zEJyn1rMWcdy2AccZVhe
f29ksJrzclhUMfjOGchbC1D7lhXnuz6rD+U8nxIzPqIwOAQB3wJHPZKyWJbTDc8l82lwdlsk/mhs
ecAGfqxafZ/Y7jkv7JZRyC5cvy0rcUW8pF1oAscHUa1aqqEoHxsYiiG61HgNXdB4iB22FnYzWkB+
HwvbByHUZrR1jg6te5p08ptt7Q+3wL979Ldd9acFGXpZ6Ng0+lLPyXWcYcg5gDwDGbOEpq/o4hvt
Td5je23h2OJgE+1g7P/rn/29d+F2Cv506QFOjGkMHPsy9WrTW7lqYXfz649+5yBlt0v+9NFgAFRR
Lqm6ACB/sQlog0buqVK/EfveHs7fPbQ3O3XUySZLFNMXranCbELtp1RtaYdG1pS/MY167xbe7NSO
DLIGSq8vkG4Mw0KnhF3BDolgyo3W7jc/wXsXebNjs5ZNaVRMw2Uy4tQTdZwCctbJf5dF/Odm82ZT
TvsBSbk61ReiiV3MonvgIZrHYqL7f/Q70zfbKbg5GalZMVygNfZLeEajvx+aYIuEAbr+Z5d4s2GO
sMJUOgn7C7JcLjOBLI715k4HgBV+fYF3XoOb19nPa9VimNwiSbO/tGKEQKoN6o3vm9/9BO99+pv3
e8zGGuMKMVyiuYL2bFwkSfH911/89gX/5i344yj+6SVDTO9UBaXtL3nNf3DqYC45zRde8osr428+
C37Tlbx3C29e5jQjwjiPLUrwMFrivUPIQe6ef30T7334m1e5ZhgyRLnRl2bMv5o0R6BLN/9mm3hj
q/uf9Y+W7y8/rcDsp466ylwQcW6cWUmIdo3bc3fflhBxUP5agCeg5wRzRPM7u/H37uj/eaenQTcZ
LkpzvgEcMy89H6bVP3tcb97oglXh3PQZjgsdjiBPl+kSyRTJb16F22v7NyvqJlT7+VWQDvMIXw3m
AoAP2OrcbZxoHnVTH9sgAReZLjqZTSfZDvF/FeP3n1/oj8jin9bwAHLXHDR4WKhKT3M4PPoIMO6v
n9U7p8RbE9S8S8HKj0x/GfLom23tMurTb70NYZEe/aabe6+ce2sbYGiVFZUiCpVQX780GdFfEasq
d50d4B+C9bcUraanLIUmAig4R6RXHD4EnIg746YOW3EBYb8P9XMi23mvaB2uXT2i8vIF24SzoNfE
hclvVs97T+R2DP30tEHKSMeRBObiO79RBCmsbD5Xqr23eDl+/dBv2/LfLaHbW/HTJbiVYLIZidWP
sm9XwEFykbZkZ1n6FEAxYbgevyQYrv1X9qZ/rp8328dsvMxBpzWXUQSLsIfbQQj+1m8W0O07/929
vNk+EG3J296S4SJgU4kx/gCyQwYziF8/qXfO/j82rZ+eVMiIngXoOJcYxK5VF3c1nhk0X2jbq82v
L/HeDbzZLWwdD/C7aPoLxlqYc/IJhNqMit/81O/cwFuXba4ZqLAYQl5SA5ZpyNoXyRn4QCn9jdX2
O8s1eHP0Z8gMllXV4+BxvTtkfZS/TrlFsFZWNvdDNKiHXz+m927kTQXQpcI2LOn7i57ZBzH2W9Ob
y5y213/28bfb++mH7gjgkF4ac2EN8B1SgngBt+JgcN9+8/nvPac3rzXIaMzyrOovdTfa/S3CelGz
Nl9WKoSXaNSyTxgAqlWqYWplUpgTGtqoBQoGGA+wUi8JVLjLOE56tHG5OBoXyiOA1G6pXSLuwEDh
Gw8tIzqkiSwJ5/AmZAPOAqKnLWgGdN2qIN9iBP1BOy5X4ez1isiMrmvbp6c24BQ95DCswFVlmyaN
ofdEbMtdpTjO4zLqF40K4js1jFCqu1yAPMabexZO6bpHuusGwiJ4uOv/zdl57TauNOH2iQg0U5O8
VZYsyXION4QnMcdmfvqzuA8O8G+dsQ3sq8F4PKJIdqiuqm99CWgNEW8NEySkn/TjAS1M+1SbWryP
LWRaVPuDNe2RCAJLmtzJQjbfwVD//oBRqf37DapeS8dxKKpLW8CmyVCpulH2Yy63zOear9/i36M5
BOT/voYMS9dCcVpeakdBsshc6yZH2PK75CS1KIMa8lMFnubri312Q1cj3rPSoKnTsby4lnmeyuGV
dAyssuIGl4b/tLzBj/33/UQlYnojZWdEjeYdmpY+Dy8InJu6Icb7+i4+m7fzsvc/E6vDyUgFQpaX
zPXUtiFhQFWVRoSeNvP/eImr/cVA/0w9TpSXSFfn0HLZZNz0kSaip69v4e8vwrrW5TcNKj/VW7wI
9vpl6NWgNysll3Xkh1s5YO799XU+e1RXQekwJRmwcV1dVFnder51VnRzjdL/ZvB+9vFXG80QJcSF
VV9RUrP993DQkguyompNM2f+H4fsfOn/edmtaSSOGBt5MSLhHQ3T/HCmjnXGoWtEA73/n/Yc07sa
U63WOmM9GvJC2LYf8+i+8NV6sManGPHt1+/i7+8cd+x/38nkyIp6KpfIHG07TPV9G9cnLfVPudEt
v77E398HlO1/XyIZ+zYAAi8vcbo01CKMl2H9zYyYH8T/HxSZ3tVIcohxR9tK5AXT6pu4iX8Hpnf5
b9/6ahQZwyArOo3kBSw4TCqwkmNbIuvvAbZ9fYVPFtlrE63a0yZ/dD105mkN66jQLr0uHrOGBlUv
2Y16+E1Y+vcoGOrHv5+/SW60stNMXpxAWxeBC3xx+u2H+ix6IvetG6vR8//bxHCv1vJ6qBqjVSiD
4qRsTpPnQDb36HcvUpDHrTLj/zam3KsFHYo7O1Nn2kSpCF+nfPjhi1o/0ghUb79+O5+MWvdqimue
lxi2pduXvkQ2qalTnrsbzfB+f/3xn4xc92pqB3MDVlmP9kXRR7YIkhBdjq1X37yGz7789ayOY4tO
gta+TK17TCv7CErgwS3EN8/mk0QxpsL/HlJJ6ImK/kbSVDEI0Mqeda2bqd84E7AT5W6r5qSRyS5h
DHz9uIx5Rv9lprtXMx2ehBvGkBYvQ3zM5VNQlCvhYuM5bIz8kTTTSpWnvNaWrn8est+G+QPapbCm
G1PuCWEgBbyI6hBNyWbyv1k5Pzluo4T590OwwqEYkzhzLi4yFzkMKHv+TN6jFViLpi52wj9SG7Ha
W6eK90l3znPYbT6MO2u2X6EEVW3iaq6dVDL/5in9c9L/y1NyrmLDPo6LSUpkcu5ALiak8Yz2NVRb
YbbPJWzAKaCx7S1Ha1L5b2QftqYQy6pulmV2sPzhm8k5X+1v3+JqwcmtJoI0kBcX2d1NbUdcPxPC
Ka+h0wnjYGW0r3aZbb4eGVfQxP936jadqyUnpEepFxGC0KaLQaYrSmXIsUGpqdp6LSckZkhyxv0Q
lT9Cv3vsPfTcVViOeN3gFoxsk7qKXfwxUnWfBRpE6bRGvy50aGBCBusqmx6HDDaJXYICxJMHfS/E
BICt4S9ZNdWi1gwoYV5dLFK6/lau7/MbNhL2MpzKb57oJ6vFP74I/xNvDPQx2K1PE6gmwj+GgdDB
c2kz/PoJfhICOFcr3YRzXoVqJ7sYI2q60TYJYdF0DaZXL2l+/SYq++wqVwveYJSh4ISeXky7Onst
eP1qJ/tnCbno69v47Bldr3mOKujD6rJLkA373tKOsQ9h8uvP/idJ+7chbfx7rkdNiCJ04tu3htXs
Q0RgD7Ka6r2jJfWyTKOAQ5Iqy2WnoVOgg59nWKbmMbaz+oAtd4TlAYjAmJ3+biJZcDOq2ti4UchJ
FWdQGG/0gXaqtYg0CqylaNwevgm2P3ssVwsnSggMM/IuvSAehs0DqCj5LoP32UdfLYCAtHIzpa/6
Ah6BFtHm0W7S168f+LxU/OV5y6uFzHHpRenTJrmkiLrMHh8nFxYK/elOhTYkPgEdfftvV7parAQo
Gke05Lumtv4VFnmMGn7cDK48Rejf/bR8DTX1zb75yQOTV0uVibYktMw+uhQqdVY6uudVVGnfJcz/
8SL/20Obp97/rBJmriGY1oeIWH7T2TCUkSv29l3e7mWzyWzAmighgui35+hbf4CBBFgnTO1VE0Jp
lc+uBU+dolAAudKfqav6gyYiRPSPCZ2fbvniNBti+UViGg8+cpbYj7c9f7ebzf+9hB44/229u+Ym
92T3Y90CMDBM4keCB4ES2ndz+bOXMP/8f55SzCOikbdILjIzbno1bJyh+WYJ+iwukldrUOQlgdSS
PGEFvWTi1tIVFI1LBROimi6xlNg93JbtNyvqZzdytSaZQR+HyZSlxPVg0zCE2JaD9U0p5JMAUl6t
GmkWJSEKu+xiy31ATqzaV9+1aH32ta9WjSJLc72XA4dyL0nWHk9/R9uw880r+OTT7auFg2RdnnFu
Ti5mUYG6ii6BCH5+vVJ89tFXK0Ve4KyX1VZ2ScK0XJlG561hp1Xrrz/9kxXPvlobQrtw5dAZrHhu
9kQmBmCzFTyj1Do5sXlMZPKzjNU31/rsTq4WirIwpCarNr44YfEYdZ62iEKSsF/fyGcffhVO+BOa
pB7R/mWoUb914YdrOsV/fLvzNf9n7iaWoLsPFfJFjz217no2hczzjd3X3/yTQX/dTzuRlQqkHmUX
q7Jesjj/YSHPCw1clr7+fDaQv29r9tWU9YMySVrwNhdhaNvK6Y8sBrZ87g0A0O5epDVEwL2C0ej0
6A6addi8/CMhHA1skaYVgo2Vl2l3IxhoCBpma25n+WivfpnJIx+STjSfp/bR4INkgwZatrsGYQpw
u33Xv4waJw8TnwWYEImzkoSyJl6RTVMv6unCOi/7WSq5L9p9J1B8QnvF4KIkz81PJiR+IPP27C2V
GXKceO9QjvuOdawy61A3J37HSLDeNMD9l/AwUFcuLOuWQ/qRjcP12x+Rfu9I/JMwz+LFwWqCoBxC
5eeCgC5Da8tXqJzmwQa9MRj7Ohtv7PojzvZ0BzqZQ0dBuRirYlOjFOUj9SEBPkiPXnzid/CYX/MV
bH2gg82Zn6OofICLL6I2tyVQo1KpZZVvpA9+7be0q7WjP7PrdaI8+Km1aiNBSd5HgVYdqNB7fjBX
6Oe9cCSBn3XpbaG3NyQ4XnwvXLbJKdHv9RSScsXfgEzrWDIHhnzhOwQe51CMjlrErYb+WlOekLn9
Vuj9rrD6LU6bHC3wSw30hWpOhjyCkFnknARblS4D7EFgl9D21+7mR6gPGCdU+1ZsWh/XADte8G4i
832+SdGPFMPR2Ov3w9gtKxCPnK3cRJ5IXyzEJFbc8Ndj97NZfbUhhD3la8+x44uKwTLqvv0ekBn+
+rPnZecvcYt9tSMkWRiAfOQA0lneM+lzHGa8FIuJMefWcim+ucwnK+x1t7Zb1LKmeTomfS63psoX
JdHwJCYcM8S2A30vfP2bleSTp3Xdu10lFWK+VhFjtKG1BxjiACCC9vL18/pknbpu2y7bwZPBfL6m
SfABTs1Ka6td0mSnrz/+k9Zd07raHirK8jbqpOiSMx/gvC71uj8w4UKwRcyJOWZSCUCoTSBRn5ri
ojfPX1963uz+MhKu27fToaHvibjyUrWWfPM9VT6WVtazPPnVo0lb+hmU3nf9bp/e59Vugl5c0+tB
RhfXjsRN79n2ndCBn45TW2ydAghJEFd0avitB56h1r39VMfTOks9uXBGvYQz7rnfjJjP7tz8987m
AFxLof/lF4Gk+YRgJD1rwSQeAKI6K8sag3ULseCbAfTJhLOutiE3AWkwjXF+Md3kV6bqZ+VWW3Rt
S1GE31zis/u5Wi/Sxpyymmadix4kCK9ZnhYituyl6hXctp4zrqEbxTepuDm4+9uwuVpAnEEffRer
40srmh+Fpc4gZMEddre1h+oD4TX2ST7q437z9TD9ZHpfN267uLJndjqml6Qv3vJZtSuM968/+pO5
fd2SbYa10lyrTS+l3tx4LQdf2b27svlmmH2yBl43V4+tljSxZcQXCGDY7lnzBgrFOri1K5KBk/EO
brT5Ltz5JNoxr9aRIlZ1Iwo9pTqzK6ZDVu1DGnz5oxxPRv9TYNeQVt+evT4Zcf+civ8nNtR9ECyp
Z0WXWAudB3tS8qeMc/FHy91sWOdxXmJUxKqGsgViQqh0cMwByxkdBeWW72IckQSSLu0KUFt9gQ1q
bzbNUjVW9M2B7Z+n/Jdxet2JXKux6/XSCy8tvMjEZsNHW5snIDDyO2KfESrfHIXVH5YVrObQzLb3
wJu38ZzIx/wD7RWbv5ouJSfKmNN9GidbfsJJvZHZOnGydVC8hPhdz/FFEUTEUBms7vtWdWSlSlKk
v0T72rXf7BSfDdarRUtmYJFsUKBzZa+ZrceW+ndmRZb8J2n9t6d1tUrBdKuhJqn4EoKKPhlNlazc
AnvSujV20tScO/Aa7g5w8ltiqnYD2L5eJ3o2m0qmwdbJ7fsZ9iQXISj8re6Kfuk2g0LIqtGQIQpv
HzOJi0U1iOw5MUIPXF4XPMIMwIUjb4kElZ6tpjA2cF4EshuK0YWli5B1rNSwiGfeYVO4+Irr+s9i
tBOYQFBOq9Judl6hfoQ9MZtrDPkhhheHWVlt3oyEBcvB0qZDo0/mubMZa8akXlWcd5uQ/swD7Xba
k6WGdDcjq2fUDW6uE+olJy3J2k9hTUxRYGAjvHjVRx51jqZcu7aGiWBXiw0dw8FGgP9YgvnBdAqS
yY104IsiE06gw+RAp/W4/jF2Ir0vhJWdHLTseE+Bpb8TqRHfg/d5CQIjg1okzec40zgD6Q0WOpOc
ZuqAsVBhqhETYFNq+Q2DdOrv+hx7l4mCJpAzc99kRQQ7xryzQ7wCkQebSzu0sAoG/rJTHjR22hRh
4SYBWBYobAckBcE2qaoP8tu/krKP9kYEZKKIDf2xKob0VvSNefQo64MXTIO9AJ9SLnKz725zkTbb
vhnaHfWzh0G6ahWOvn8OtXrcWK2GXQXK25tYg8FBXbt65gwGDx15uPyIw0bfTgjMN1HmRVsLtuR6
dDGNCamjAGZpARk3FPhhWdLEJHEb8RtcdwMsSMs+fkFU/sMRkFScBG2WigAUZykM+fwEgR33aK1e
4eC9D10sSTvnAWELcLb4vR8AmY0Ji1IQDM1ySKuHGVjYVvFuCh25UAYo7sSMXoKuW3slO39a3YjQ
JPPmFWvoZCuZdr+g3a9LB9NQj3NT5O/0DNO+yF+wtsY54uXGv+9oiUIhf/bH5kYfYBMn4fSL7i9r
OxK0Tf4mMD8EhQrdsfGIMjemmW5GFsgAhAuRnc+la0BBQ44/W3XOnWKnFFwYBAgQ7JdQDBYhv1km
xVZgdijal8GHNjW8NS05RcFC29VrjAPoo3prJ2ercZReePgHZ4Z1mnpqY4VaEUfd90Z1thjFspK7
yuzpz8S0xUy7e4MsuPTybhV1ME2CDvg1uDNLLTibHv1Znh3ZmDQPOCCAINNxO8rM8GABOGsLzC7T
N3gBTEi5nnjOEx1ddg6wRweL3RDVaUtpex9dFy1r6IveCGPKt+bn1+m8yWjczb/KgNymMDfqAZ8a
c6MIYYIEohUyHQ++dq22yMfBTEoaeoeFrif7Kn4DzrnPaiqitjqROuu7+jLiaKtSY61Mc1fyv6fq
kHP08FryPCTYhlBbNc5DA3BbB14WDZsSCp3qQTSq6Y5/scOHRv3AX2A5IMrkPprsBfrtjch+D9oA
elPDa9DclMbvJIinFWm7XHnbTqpj7jr7rhnt+evbNT3aE1iDRYjtpPlhGM66Gk96SOMd/9sA/aCm
aFoHmb9rMQ5yGFCD9G+bqDLgr3DT1V6gPywknaLzG5PGydU6UvOWtmZc8xKSQwgzzZrSxZRBAoJq
RAiHcsx579r6CM1P7EiD4xts3WAnsIxLSGdD5J5Ci9FCZYt67rSkrLCJchvWBrRZ12w3IYOt8M3d
6PaAHSOA7i4rkL6Dv7JwWxbRwNrEEfjbIv3TJMmB71nqyan2y/VQM/uHTR4Y+1Cm/hZya07386lQ
N56BmWDV3PGOksKH7WIbSyYskIr5R46mzvzhx/ZOgPC596MSW7P6qItyHm8piXu42ujmFG6Cw8a1
gn7lxP2vJvD/kJFd9TraUPMX0G40EM6NF9Q3Pc5HFYMNIOcymvmgmb8uAfulnQ8sFvByU+54dXOU
EnicPMT41oCBhmQGgDRaRvDf4PYxZvqhVyQDHGwpJ+e3hMtsTAk7foan4bgcDG0eAX1t3ZXNXT9d
nBzfH70/lAOr97g3ZLQxeWKBEz9phBEiTdaj/xCB7/bo3w9tXOeY2YwtNcFkRQLWwV+s2n0fpXgn
gcviHpoCg2YVrvIBC2jMuua5Vg5vQ2bPAJinnK2kwU5UheJjHvDV9ARC8sH3SEuxwqbiFx9vTS+J
8YTka1Vk6As7cebxV4yXebrNX2W+SFIRHGmrPM3YyiF3cJgeHJvWNHunshesZl4b5gmvuJnkD8vB
pjnr9jGqQJn8kgIbd84A8fQ+P3fwsgvA4vdt+hjK6Y4W4V2aG/vCdZ7mV+Q2zptmTh+GHh0Du5TY
XU/RSoXenclSEHs4S7kOHMPEiDAiHnathLoMyCehKBWZzbi2wvw177VVL+Jbx8hvax0r6Ew+U+oh
9Y9PX2wkFCdHs1rpVnOwxm7f5ABSFNyie6jvMJ3xMnWSnpXFxp3Zl+Kkd91SGzGpHGZqs6vX2MqF
3TMMGW9Jw7m1qBIb34CMhVbXq/TRDsgIhYw/Y/J2WhbIVRThURCE+rbXu5splYAu3BtQ1A+1GF66
Qt1Ppkanbr0pJ8Exk+mbBOGl7wfmesQZx3oiIfWWeuOTCoNDys/bsQOEqur2WEr355iN5zrwN1mu
v6GTfIzYymh1yJbAfMG8inRtD2a4pEvDOVc5q7SUWoRCs7y3S/XMvpk/knHdtVGzGXrvGKems897
dp9xkDj5maK/SX1v2hI3BT8tvH62A6p+mP2lXi2rPs3WlefQWwYmlF5Y3G3bCg4S0He81EzCF+qI
ErQckF3kWtBJAYAVK/Do3ZZW9GatNxMIp7p3lugm7EPZO/B1sLIZNmiBrEPvFHtavhm2bTEuzEpf
NMarDfzMM8J9XffhKgNrtKsiZ3qAfePBvgtxrfEm802JyDzp9OBkC330ogPtGdDEZa/nD0GdBVvR
u4o6WuNkz3qXm0dbs+ptEeHqXsl0xMHMSU06tazwxUnD6LVHMXGY+WPbJGvwSypzcry0zkKHD73E
33V6LufnPSQ3Dcpe5rUzTHthZvZt6sPRWmuW9jPPWw9DDt3AtRHh6lNDkxuwQVXIB8b1sPN0vH0W
RRVB0ZkKhMlTaJDxq+psegAPKIFv99MvBVuURCusKbkCVibGmbWFrM91Mx3fRVfjqGKwv9+ZEmIh
7gpD8zPWHFojKtzOn1svyS4iqfs/ZQ1Fit5sfYBRaZjtncvBbQ0Hx+vXkHvSdWtVUHQ5mg2gZnPy
ynEvMiZwVO/HohjpukjqAkNJxqIFOgtYbY6Vq+3ktH67c/PPGNLKCrXaK8Fwd2MyE/NdgY93HHFk
avpk5eUA2QVFqJU5ZC1N6lPxREdJ/hTUdComTvHbHXJStFnPEmx+NI0Fg67I7Z9DCNlKpSr9CEIT
WwXVYluvsQ2MkoZ1q3Ctle+XOmzoTho5G3zW/rIrzd6ATzbu/aZInIU52fj4ifkc0SIHygzMm8dy
NFaZ5Q6rtO3FDrw8/fNdqq1gwWcrQAoetyQAo4fcjBt5YY0lo2rkWVeFAeNfNe9N37QvfTv1x4z2
v41mVuZtNGPiNwi2tAfTMKxfBlC0k5VU001WG9hJWCLEzkjT+nGZkxlaainbheZhbgTRWf/g3GS8
tykIM2UP+jELMG71a9ddt7ahn6VTgxB1LRpgSyGOw0BecTH6ff+jk7m/EWYs92Hd5ds2KYzDWJvu
jVYHA+uOOT5kYVvdI89BW22QOl1wC+YSiXa5GhvNPGOXMt51lustUwWYD2+gVrzqjtasldK6vZs2
6lni8bIRYRHdBrF4hz79U2TOba5zKORm1REwIcZzY0ego7c9v4kyZzKbZJlZKewOlbPcena8sud+
bQlGdW+mDWVV5d0iJb2P3W5lEZ3YPdACd3oURk/ElKNhCTUsnzP9EtS4BvouOx2zaPRAkFnFpp2I
r1OZ38W2RwxpbP2Ko5Qy6oe4tU6h9Ne05D7iRLOwU0VUNEkkvoQdg7dTBPfCTNZx5d0H6YCPcUtz
UtDfEcC85xb+FCa/tgiFszUMsQ2d+s61Rqw6O+I9Hf/cajp3jtrGmtjGIS6WI/4SvRfOaR/KPAD5
l6bACazQxe+gtN4doRUUSfrxAjid1En3AmUdlra477Dttpy5NyjzUNJ3+PYwiO4z0IAZYpVVWtru
RjQud21uPNd79qqUaF2t+yzCNzFxMGNmXW8aySMEwVlb8UmBE9am8OQ6ODSUyaPqi01ieGztHfgq
Idx861qNcx5zM9jGOaC6IhAuXLuK2pXlm6BLRWJuDbslWmh8TT/kuSgfTcol2Sab2tvU4cgwemX/
s3NN69yaJacDIzyXiX+WRXiPFClZhgb7Cwa3cNEhfdraSQ4TMPgmuqHD9M01I2wxinJtRzr45Dz7
BRR1tm05JTidy4j0vuEPi8LAHVxYxR1seYTNTrsr5y7EBnfJKlkP7IXN2D6PfGDdtT97r3PWduHU
OISRWgig4y2mNvuTdBWGRhgfLEqf0D+PzT9dJRlE/Qle2G5uxGq7fG1l0W9D8H+iur6JRL5vzZBR
Wjnb+b27KaYSjuMTKpXCfVRe5S/jCep5bHZ0FTuvfc39SbYU3FicrSXdLbCFDVnv+zjNnY1fWM2a
QOmPohfEKKZ8MUvxPel8eAl+X9y1MMq7LB/fJlkcmozxG2K3cY+wKz5YTin/OAJooQiz+LFkOccS
J98HrdbjMubOHZvNY1CJI05LB62pd1rSfzRph7tle5CADsZwwgG25ZRHTB9tQJXqq3Y2zdODX2nb
Rksct3Z+obEgzKaWSvtwDfoSmpE+PvoVQCF0yXtbp+4NblowxLwSk13pLmpAgksONsu8nANY0Hoa
74uy6FBRoiywHp/0Yy003LyaDMxas0/ApbvhdI6dcBd19o8hQyll5VuzthW84fTMPW28No7XQCgJ
2fEbb4KfYE7aBd0lUN8HCOphcSPovlzLCZeZqczDResqFlPc9ZaORTN54tnWuklce6HJ4bGk1uCy
EjicladcHRpQJDDZbhJv+gjIj6iwpjmpCG7dhlOVXRbdwgmcOxekmePlx7Qez6bu37rYiWGvxIHU
GG4zQz8Eej6rKz4GL9pl00DtovPe8CkkJkqplrY2R0984RJ6JxbMpruRxM4g9VVXu8dOWXdGYB/w
1CoWjebuU817BYF2W/biaAXDn1iXj71jkApI2gO8Qo9OWDwdy/6pCKqj2dknesRKIBqkhvD42cPw
vbMaD9p+9cfF9W8hguZCvuad3kOkDc6tSts32yMW50lEo/eYOXDGC3wwiDIXw6hjhJoFj0MgboMu
20VJsuuiGvddgDNb+i9thq25doaxIoVSP8jauW0I4hdRrJ/cTv2w+2TY2Z41LfPGUruMVNWOerNY
0s1LoFBVkEHCQ9MQGA/+lhEdUTdQa2DWOQwmQhWpgcXAfOiHyTzOpKExlki2Kt7O0s394KgKr91H
rZ3DE7WqZdZU9b3m4VeoFaOicWoEhOrJsrwYbZw/RK6NiZAV/xqT7rkdovRk53nCBmAYN/ncgcZd
Mta1wQSH13rI21pse6p2zM+pOZhvWlOMr70e0U/pjemBRJ0Hek439oExpisly/bdySxA45O0pcDh
TYY/+rpPlmbG+CmtFEMlUlzJZsh8mzSY1R0qxXYpK/zpFoHetRfeavUBC5IO10QAywWdqeNzPGJP
YdfEMYki9owzQ1A4C4Cm6PkENkI1y5ZG4HXVyFlY504wKw13OjfAbu58aZX9Imut4JWwoXtwR5WT
yWxHnHgnZ2lG7gfhhXPfGkH9KtoJPk/v6iC3+xqDon0Z2xVgH9v0cVFusG/hnMLpN3X6dQqbiW2z
bvulBWx3G+k5rWxVq8Ibs5TiAE6zPJRN7O7/abTs7TQ8j6ahr/GkwANHdcm5yrx2o3cl9fXIqVdZ
PInz1JbOUuidWLJ5pfceAO6fUS8uoT+NI6blMeRtLcJwEoZuZxKdGfXGq4XVELFg2OdyYvNI/JZr
Q9JvbGhiPIauSHYgFqky5h4L7dCLtabjBFEEkl5RO+6cXZC00VONqGVLN+S4qFSk7eopBjqfxPT3
8Vfsa/Dc1StUKRx69GOiD9rKaqx0jykPLu8+MreXUAX6m6zs/tj2mfEcm33V4DQ9JHeaA4y2iLPq
DDv3h1kNJLG4g/I4CfxQFNqHN2ALaqV1fQsH0lfHxm7s3QCT7oxNS3am6do+xElaP7edaT3VRVMe
BxV5izpI/YVttViPI5xdYIfTrAUeSisryU2Sw3RhT66VkKxHw0bikgW6wm0vddDm2UZrPLs9UPzU
leKY9ypfwxrOV2NEQ4oc63AZqCK9EahNbvs6p4feUs3aYgqv8proPKuKbpfY0FrjEdZ/aDkcTWRn
7kOvwkeOOK/+TYsS6Kex8eFuK8Ghw0Ub86ylNp2GKh8jmmL8frqFVi9oglF1YiyMsAZXXEe6h12f
WZQ/4wCreN3ExJ626Xo1Flm1VUmgDnFKWjgV1rB2CrNbKzHiLFD3XfJhtsjqRK5RFqjp6lqYWT0N
K3+0s4cc6s+rkI6+YSvSb+tSox7lVHPtl75mb7Zn7LbV5P3q/TBaZ3rIKKEEsJI6XlZ+3eEm4AXF
HYn3aTE1OG3relmu5Ey1zmNAxKQ75tgoKiFmO5yuS6xpPckZgKpJ/TYagK3DOBy4Wh+tRp7jRuGp
QLvNZGxqH352HQQKbLTTrTwa3M8wdoe9Jly5NrWoPlSO7SzqIoZympvy3e4HSouxSNZmRaRoUsS5
lKrA7hkB6wZ7rhZ6Ci6P1I2UX698FfGEdHZ7F0HEptHB5nf+WLMm463oaKXz0hhat2zxNMDoJOCO
w7B9z8ZgwFJgnDji2vh0GwRQXS1xEKd8vhAkusIxh/Q5oVnNUvlby2J1MEeNUNT3T70q/wQcYaM8
O+VZfe94+klVxmNEOXCdTcldGQ8HjnCnNsr+1AVrWlbpb2ZCJJ0mfb6qqoAworTiRZ/G+UqzjXKV
9JW1KBTSKh4Xm54lHjlIPYyadqNwZ0OykvxI3Qq9T6gesVtg23BDHRfZ4mdC/FwA7Z16LLGlsRNx
i8Fvam8ZPz+1AFslzLoTHWM+b7zNK/x5Bowie7bgrIcQWlrUROg7srppto871HG5ozK+9wUZz3qO
y53oscb7hqg+eka1Msc76UNJjCPgVnPE1PnSTXj0ZyruXMDnAKc4Q6XPIGCftNY6B2n5nNrun74y
97abvKQ9lIPE1/A7lhSO66mq2KGGlzgnoK66nMSUTE7tvAaTQCgXnoHlCpiViEOj89DhU7cSJklX
WT5Pun6G0/djTPr3IhhecVDZ1725a/AvZW1z7rs8PqMl+xMM2r2By4RU0aasC/nkzBsHkTO2hG70
u9Jz7G2jcjMR1ZKNpGKCbbI7ERYo13gy4ox+NJx1KKNSCtxlfrXRY//ZMyMQzZRffM/YMaoosJol
JugABVf08geY7xmvg+a8mCp+sRzcAiui3kXJPk9e/2DW5tHvyLxEUxUcafPLVk6RbZzc+YG/LiRq
QhOY5zWaXWie67GiiSzXZoZaTIgxquYm7jiRZphEdbZ8U6F2FkLESy/U2/0Qd82Gfc4AQWbfY//j
UwWgxuMq3jdIdK18DKYQKrcdY7CQK2zTnJm8/Cf3yM+XxmooxHmAOA1eXt4m+AKRNnafmjJ6AoEv
1lXi4UgfDe9zB2IYwTvvzC2nDrpP7GCNARoGTZSh64CACai/FvicbEf3Du8svLN7OgybQpQsZfnJ
IqmxkKYpVsynA65d6z6h2KJp5zTmBVGK3LqasZJF/j4ZpFFlX5N3L8WKBBSGKwkFZAu/apxmvYMN
6XLtjcF9JJvXqRIpCVF/TrhH/dYL2TObunVWXSHmHTh8VHmJp017qiLCyzIDuR5x2qDfLnf+SFwO
AmN6olp3FjT6e/SALRLdTwGceHdWqt8rNJJLI23f/QjUuUyjO/61XsZpfCh19yNEy7aEQEAAVmf3
dWfdyoQ0dm7MNslFSSTe/CJThq58km+TCJy9+X84Oq/ltpEgin4RqgAM4isBEgyiKCpZ0gtKcphB
zvHr92Bf1rW2KZMg0NN9+4behEe/5D3Oz3ES1G4tgo2AX2R0EXi5c2KPzKeXOTX8LevlXWvX98Ka
0308446oqi1wY9t4kZClwLJ70kuywjlgzk9IYM1FB3l39ypmedG43n5Ksn96YX7QN3XEnmTEBeJ0
/nuq0vJYKcKxsFp1QtGP3aHWuwzO/qDtpE3aipjao5mINwpSyzA1dTdpwM2oUo1l17yJBJxkDQep
1rfeZlpQ5CrsJ6vpXk1j+IOC2H+IXdfctWPS7SHRifPgamVIshDEYtiOj55W3ggEnBSzrbB3sgW7
ckBFIiXkuKcT9TlkWhKUvS1prTddIO7KLg9r1viEsrU5t4lRvOr2Mu9U2/xNleRcJhZOTqI907nP
N45w90+/dPaLW2gQftpYX3Y4jmVhm3j1xWkafo/Yt2OHqHrvkZ8aSBMwSGc9eGLKigMbaP9JFNpn
Q5wHcTCK2FI8D/aV7oJ41f4SAnpMFw/X6ZD2XB66uXUJkcqtIDabP9jqExjTyYJ5RJVsLlLKkDnl
n5pez4/GYPwrp6JiN1ux6Z6UF3hWXcPNaMa9OeI/LzIyA0bAytHm/mKjwd1N6Ra9vVMYs+96m5Es
Ha32CMkFNMeHMzulU76zsToMht6wAwp6udcrFudAXGqvlEmpxzuOqA/yVg+9Q7ZHU7ljID3MDQ16
pme9X3qSSR2T1TZu8O4s5rAlC4mTkTsgG3tbbWmR0yOJ86g9bLhcVo/reAeBpTakfyeenhHeBFtu
2TXC11hPgjvw6LWjE4xkjwT0cQZLQOU/xRhokxpp7eN0IBaxFiTSS5InWdI0t4T/QBWwz1BvZmpr
Sdez4A9npuqz2SR2idHoZzZ4DlPKMO6lxqmL35EVML5RRkWJQWOdT89NJreRBnTHcux0X+LSFtbW
ZGHKbvwjXrKAWmuKIO2hx6wufWK/6uy7ff0xSco+4DB7lvYodrqouHAwP4LZ0R5T0S7kxfoQlQub
VNSk1g8Fn5FTfHhnyvxOJ5gR1pD4B3Mxnzy5JNHSJWeRVO+Nmr6lBH6sdVWT+1czKfsdzuhKAUSO
3Rp0jMKBYbhzJOfpj2HSPPgleHuPZ5NXjoKopnRkG4ql3Vizbm0Lfb65M9N2P/IdG/jkk4zABVk0
3wrSMp6Zl4duL9pqCjopC746W5L/Pn+LRLf3LpkIxJBocdQTCLm3cv2NkHn7DMWjDGUxrGHT8QHi
TLvjqQ/sgJ9JdbBTTwWL3vxOyFqIcNKY6LaJEGG1AZWb1i4ELvmkU/4AIaJvmnPwcmn+NjTQbSU3
Nyk9Y3kPIrkzBTWxT6zy2Lfur3HpVWB2wwMsGRzZ7Yxgm4qPw9QDhE4eTjYa/JjuUpoL+chectWq
jsDT7ZSup6NVKWCrlVVMDcjPbEDanMz19ywncLj09DL0CV12U1M/64uWn5hZqntbCAfilfPsk9Ow
F32aE8Gi3+rK+U2uMQ1TSlhfb4J7KAdCRmxhG7tWcxFW1ciHMKQAjkjZBi1+fjBtQJy4yI2bqWM1
4eJkfwEJE/tkJT9xJmr1M/G1GjRdAOrUy9/UpmdROXFmJL4A/lZspKAJh8ATVVgKu75YcQ7cNhom
p4ZmhZU1c5xoUOPBF+Z322q/tEI37lVMTKrVx8W9GC1O+9gcroarusiBUhq6jtNHzaRgQk7eustg
kBxITBpfAKrbW4JpX6R1pfnmAt2y+GiX0LHwmtCk739MqePhYQl1fgDrvLZ4gex7oxCnOs+KPYGR
6wWt88bcNwtQrJTYpUrngZ3oAWU1vEyEoJ37qUwPA5GSgTkrbmZL6/YgbRnLO+nvZLG2oVtzFncd
oU/Mh/NNVyZRWm0ztkHP1Xqda6e5k7LcnzV/1AIrMyXkDbc5ybj3P8weH1I766wwl6qMqnXM3lby
Mg+Z9LLDSNzjPdYNZ98iKbz5tSlOvga2psWLHyqMwR+LkfeR9n32T7Ux4UDL0HyNrBEOSnb1C8EF
4NNjPaQ7vIShcSw5C2oxmNTdYmoPTZPN7ILGLtKLDUjUNO9HJzgAdkhpvFYdHkXx1Fvh1MzLA3uI
9NuNU0hrDdHQc1mOT1mmX+BEPMbKB94iP64RdIa2NnJJvBiUYCmX37K3/dtSsMCu4qU7tSCqtEJD
/sNO3JNnpzMn79fSGhllzQVPrSEZDqeSqObPVvrOBWxUjAHJDzAH9NYRoV454i57rN2MtGlDh3wQ
KAyVPDkMUXujSpiWRq9prh15N7A7EubIKvZI+HEn/9GZzT+r5BmzDeyKfXZ9YdYLXBKqFO+wNgN/
MxIMhXVOaPKDgbW1BOx2nozTiGtjuExEtZCmTT6CaNvQM2HSuAa+r10NM3PS5mnvZpZ3WFp2FLOK
YyocYUQPK4HukdM7FHW/9yTEs3a+diaMvFRX9hMesl1Uyqx/T1t/g6liMRzLalpfHZWWDzVD3h9j
1atXn4npA7mndydSSe3pIt+JZE4JXMqKaChbIzJze33gpvJ/LWkLZLFYTTS77RxStp2TNzfwZKwl
2S96Vh3irhnuY4KPBm00yHyphvolZeP2THy6F+pSgxc5WAR9rrYRGY4lvherNA9QC9VeGnMaOJrG
7FtihtaxePq2dSrZiAt7mMpC/XhN2R2Z2ghcE6p+q/y03U9AcHhVp+NLSkbIflo09am7o7jJoXA+
lqQbHiu/mqCxkDcSd4KbpDC0/Vzk9pM7jO5dlJX+WnfK/bEK0X7Hq+s+EDFKznMtrM/FN7LbkjhQ
zQqd/UQh/de46rtPy5ZrBKmxOvqeSbNhq/4Ae2x8bepy2tsFW0PctBaPAJI1edDzrj32uWWE7VB1
JLCCg7cDseR2nHaRYdv5+6Tr3UmQARgh6TUfC3a6e7zuhr9WmXdE7YK9xE5TfBRE4AX60MyhPk7i
uc16gDJFulAtJguOTkXcnqUok1mtLrAlMuRNA+BHK+QHibIx9WoSxo5NoU0kXMZWAjXBBe/D/uy5
DvmSpLm9TmRcRYvnSJ7pSdPfWb+vD8jty9tGNsMJhnAo+C9GhQWv1yHgjuE/pZZrH0r8TVjz9gYB
97WbHZ0OieDU5y37+kq7jqNdpzvB5/w0Sw+lUVyC55hpMxKT5g2BImLvhOE3qxyBpdAJO7vmkV0E
MjD6Z/ELxzNFGko1MT4KzCNZ4pNTu1CHQqGW6WmZxHqKLWPxdmM1TQccXrrrKNL1Rr4YMwK5sdd1
iT94vMm+89aVB7+OyYUeSWKLa3QWQZk4NR6P9fivW1FAB/nSDG9zP6cnYVf+X08QlSZTpS6DA/wF
csOGHyPf8brYhKP0CQuHDL7/HvCFR1xpfkGR7Y0n1Vv+m00uG1VtqbhIOsFNJlxh2X2XBXS6iS7n
ajVl8qDqsr7EceXSfHXD8IfUFUKWzKy2gpVVTbUznQpioBLjr1TL9KfBp7xWq+GdEXHUP5Y3iR/J
hLivhbRfrNT1/qxi6vd2nxpnt5KYsW3PiSGxaQQgK8pA1WPz6OKbCXRDFmDnJflzTlH6KpfRiwrb
E7/mYequSln1cekG86LXiYNBMk7ShbeOX3IkF5rpgADFmii8AzFM6xtGk2XoEdl8d31KsMdO8WKs
tt4HfmHM3i71zXifQmkpWcyRoOZglB+uA3hSnXTzWdMzGwdOJQ+5lbCzNpf+Bsaoh3ZLgvVarf4h
A/u5kQ9cRMRiziHWZhWcPEtFi8mBWs0Cgmnt/e0dCD0VXfG16Wv/R+VbtPQKq3jRzVsiqmlHPKkd
mMNQPbJI1UO3pcElOHWA08I6smaFxXSiQ9uZ54yMXVbznVlnkYcvOwxN7oOs637i3BVfXcMyHH8q
SPaj42KHUMCzsLP1QMQqgDGDzl6m9EyVVix7fxwbtt+Tc0+qZLo7nRgGxkeUj2AS/Xoq19F9STPo
pOREiAATjzmU62q+9f78q0lhczLBQAUp+UdgttKYFWMVWXxDQFAVDNTcfVZr9Z4Uifms6aK/aMIT
0SyVCpNqKsJhbk8pgPmuyEHBmF3+iKp4VXCcsXBIbS3wS3BqQDmcbCrPNL8cB/wEP+lh+q15DPBu
HBvhQjRvpCe+cxw1dzoxWSLrH8p1gLAGc9JPiFSEEyHGH5xV4Q4sKr/NS2GejWroz2VMTdp5onPO
+VoeiW6pglba+S4xhbszfAw+GLnpNRu/M3ZDLoow8cjVGnApvqexM/zl4qxfqWdDmNGcMahtrGf8
vNRD0JMqADQeT5nV/GA+yDpstsfvafVtxJDxr2Gx/8Tl+tvnS2My8cqd7WTO8zD6Z3R+r0uFxN8p
/vk0OoHK4sOymldsXNKdGtk9mlNB2pQg8wqWElHwteU9Z4XRQY/P8h85VOyGdduKfHctCAsvYzBq
nSh3DXv7gCBRPYDqroNhYbfIM3eVPV4g9rZmqH5ys4xqWOpErIodwY55UPtkpbrmiZNNowOGvE1T
GcVLGpgNpV+J906tHLHG/JcifmpTOFVeuf6Z1ybEwyTKSv/BaAZEQJucF6qgcON9wq9u2p5L+A54
Vp5HPX6pzOGmdU4blhkZzm0DCVOyfUDjcHbTWQRtj+mwJwoXByIFD7DTqaY+nL+TT5Y4Tbx7RQm3
lTL+aOqDdOymvbXyImdgRvcZ+idW56MVq72f6ryJ0jsXhbqJ3r3hsRDpsfVG9vXVNRQ3uH+2OuOY
EE481MljVvJ7q9hJE/pB1VQBiG0ezEMSmbzjOTdvGdbzZZUc67I9MQZA49RgszeHIhWg5nJvbsvM
FRnxWpnoSof2EQ7EYeJxW+PpZsykU/kw8M102bVQinh6pwEY3ZeP3sJUVgnrothDAhdMb9CtUHZN
V9dB4zBy0bVuh6OvvpPLRpKrzCVyl/Sz0c13stwFxLsVc4Qdsu3DJGISy9xxSQlgIEU2BfjcxQ07
WndpPrWKOuzP6uIIxVeOqftbTbY63Xf8oGJ5W+3W3Anl3UXRsOAonF9dX2sM3vX83KeOzR0pz51r
Q/FtiPcti2d7kUB5dbODu6kd9QwRb9LvW2OBCbA2J0FQI9up9V7KZE9E7ltqd6z7mq9ULN+5qW5m
0lV7vZmQbEDBNWmTd63eX8gSfRhELveV3e9N6tXOpFM0Oj0UgxW6TG/g8PLFSdV7XvJOWoch3n0j
obxg11cNQaqNF20GQO0Lcw480z1jI/9LViWRlKrRYadneq8IgE7197JV1wSuNgL1lss0rGToLA+G
B9naMc1gNbUzqbGvtpf8LKn57I3jF/uPLw7RQ220bzPW7Az5ZUklZUdTkEwYjO1c34SQz/1aH8Ym
+cy0HwtLWK5juXohG+Z9TUsO1fVqgJ+vpJ6bUv3qmDvb1QTQaT7LdXkSvsbGN+NB+9dYn2u9hFPa
QupdogwxejbZwG62/T1Z2W9Sfn7ibIUjaH22jTgkKY53qo4IbX3o0/V5Wauvgu/JjoE6uuVfI7B1
xbo/q/IXh9eAhz8PkipMKPJnQmrkmKXMAPbe621mCv3ZxqFt8w3t+pilUmsc1m58tKUCWh+nnUvW
Y8De/LsC3oDSdWBQeTBdHRMHJ6hXd4dB15dd5M/bqs4d7KCGRKXaKbSq4akSEH6EvXfs9a/byQTR
AeMzI+q8iC+t/PDMITDRlNM7Pvdu+oKoP5nTyNVh7WhGgKr1UCTj2SqXLRV5D/HteSVlUIOul6Xq
PozJpQFtLpwZMa95K2cTBcfrjChpcNl3NckSxi6JSX1+6ueVpEc3tA1UG8JOoXxj5WvE80MBYxHm
01wk7zmr7jTzj6ZCqJ6299R1D9tXlSxLxJ7v4pG506qBVnsN9QZUqSVl1RovfWafijw+FUCoiU2i
qi051mhdteqL1ellReW+3Q55Ou5tD5cB/GISHcXCMktWnR6jTBEUYoWR+tLiJLlp5eE+hDW3U8Wb
3r4eU3R3VcrQVsYvfAMkinyfvybt6tGzgelq1kx8X6tYfsbOZWm27rfrJrsmMkltxmJb7hqnCZ2S
Q5NboJu0v9t7zHInkpqMFpnu9dJ9cykpmZWkmMeA3arpSXeKsyi6PwiALubYR76XH7cXdvkIWLW8
b+UWnPhAvQl8kh8xg39gTbUjdjBi0RRlGN74TnosO2IYjSEY9Bp6an4GwP+9xtZxngoSgix7V1X6
E4b1QU41zuY5slNalNSEfoeVAEmPQG8qbObmQihRwZ21Xe1qoGcbxlOdsNWDKN+N8ZWTs+Xdt6HB
jiyX7XtW2/d6JhEdVzVhCRa5NWhqfUcA3gMPvirXIr60f0NFo1MV0sPYm+9T2hznJF3BWLarVOkP
YzKQQmDpmE+50QL5bUdPbEPmy39DdJK7OEGls2jEWK+az6azg8ium8SykS+tpVGp0LCU/nHyF4ta
X3WBk7bh6qq7kN4xTeJ3erJbLNle8wF+IBE8yjQ/5E2SMDKp9mj3vhFM8KSiOqMrcCBYD+lGrSRE
0+iSfVcl3l4r7OeyHS+F3l8bW7zXghykaar3OKL+XfLhrVxLrljzkI/Jmyjyy9gs36x339u6ejNk
LkhcHN7JPjhSwB8qYkp3Gi7wqxWfmUv+KSP+Ry7Pq65NBJlOr43VP2prH+Wpc8hz8wosCcrXjs0F
/dnVNDyTfd0a6e7a4Y6E3nCCd7G9bUBqWKCj9ehoDbQ7RaMRbzdV0iJZmSUT2TIhLxqMFqZ09Qqx
5qW216fGlzC4ZzR6yTxEaaI9sjXTjnRWjzMFDq2czfYxW/vLOFenOQdf8UnU8HHxanjeVNs+N5PP
KYejBqdyAKcdDmzDk6g5bJ1NGbWFOswLuyMvR8wRm0YBS5Gf4nUHb8rP2RDfgJZf4X0eV443HWgL
sQw7OdkYC+QMtrj6QKIdN6c3kFmvZ+PZ0efnxhjYJAO9MllwekOXbcpM8AnFxdL0x3EFqExb7d1H
D5oP+dnP2jcWO/iOVBDpDAo4mNBLo7eR3ZnfDRojSpKYdkmuSICdku9O01i9cEaZHfAiQ+NDnPOc
D1K/6q35LKySc3iyDkmX/41piQQ1R3n2EKyLu4RlvOq7IZsOGn4dg5xWwGNH8IK2hMbVcnys3Wdc
9MeiML/YwRh7paO12Z5Dwo/ZUBXHrIZd07tig7blW4L2AqPWJ2E1/wp2SYSW05XR2TfGdKUJQ61i
jOdpaLB86u9xkb1rWo76Yvid8krbri7YGoTYul3HWmHTMhEN27baXkvGf63BEsxJ/ZORdu/b0q2x
tR4Oeb75wP2tlAefsNUuxbSezcXYyNJ/IQ1Hmao38nBk9taxtMs7UNcRtel23xllF7gciEMynVmO
v9hUfYsTdbveBbk4ugevCe5+rb042Yc/ctzJQ9WRo8t9wNWn2YQ6NU5BTvoUBiQPmxnJ1k6SY3kQ
S3z3C+uKRuFsVsOrMau97fqhDZcMVgziETfU2jrQyimc0FvNW8d7Flr8EcMzhUlnFUd37F90+1Gf
yMkti08YAful3TIHnGvFbArK+sFLR63cHG027X5XYOuLDrGczgqKSuwk540IAxcp7oGl8/ilZrRG
/xj68QlHlwx/lbxq35fMOIkh/cJR4RjDayphVpR98VCC1zTuPTZs5Jk/fXpVNuFeJQrajjXg3LCd
7uQlW/wAZxkHWdK8ereJVoqW9YB5jZ+IyHX7K3+63WbVdvNz8Sm5xxEks2g48OFo4aT8IEX309KT
o40rX0eOSDVWV/6u1E30cxsn9AGQfNN5hKYBGKidqrHabmjd3cHrLEKZeCTmtj1b0B5rSe7luoPR
IyO/rIm7jks4fGW9s3gCbI5yfnTqFp/SRO3H+WOp4aiG5Srx8IBc/ctX+pO0Jv4MAGdyLxD7iG9v
XrdfLb2ICgo7/JBwZhHRptk/7PQvWQeBno8GhVa7zGCjvZtHo6dfGou488UKOxeSeqURjcv3uUXm
Ob+GjROK/mobL5zX7V+z6bHKsTqzm4cDMoVmKx6T0TvHhHrT8OmfdVkcxEAgcWkfvZi06LnAQ1g7
Kh4hl5bZgWqrx+lLTmGZPaZsLHrYC3Sy34R0j617r6zPYnyEFALPytyt5i9Txlcti6PJgaYyBnH5
y+kBzZiytfjUiKvb/2N3EpSAubz9FVUfOHgAEzws1T9MQEME6G8O2+Pdmnbg0P6+7Rkg4zIQTF6+
aE5r0v/vj+L0//r6th3qUx2HdMbKgDoCpEp6HE/qsnyYOMEZa3nqvP4SZwbeAlQNVffQtjJ/X8uM
urVBcWJh6c3iy8k84wH0BLjY/eSzzs7rFo2CmJxwMShwDbuG7Yly+IZnHtqeMha3NLa9LaIY9lmI
9qoiQArmLvsn6KBdGsSkL+Z5xP+Zrmj2uT4RHm53Oy5HqlsvFrcVKe0czOlB8uSC40GReLax0IX9
x+TPQoZmLVg0V+zjUcIw0fc59OoY4nTOQ4fSKMBpMFlgbUPn92GfRm3WTOyPKn3XLhQzF6PWHUop
rAt8mAcJ1DS6rChJKzxosZtjNHzvCge2EDqBrZT52AgTKRG5poNix45smb7PprgVZFnzQWYaIUfV
T5tLjcqzQzJo560A8XDZbLG7ITno7C5IrUFJjWCGiWYwGf+dYbhL3X7FoTYn0cYz/+SAwLD5z5KV
f0Zp3e5SQ84ALTo3H3M+VojLJnuZpmfpjIBx4ARVBerY/i2sjZlNu00sebgVvPiRa2rU7ho4bV9s
jleuaMswzgRsMkjnvt5/53mxHs0ppSgULmqXBvWaHsuvuu1jdu7ek1/AhNV/VTkOUFiTXRfZ8CPm
5EOnYpM9MkNehOOWjkKgcSwvtrSfCx11tuM+ZwL2ga8N/9yseDY3lnei/1pW65SXb633YZt/srHg
Zsn2owg7MaYnizYNHFofX0eg373G/uE1WTEWdKU5/PYWkMhCW2H5LTX74wXmbe443WvclGnUTmi0
TdW/Gwt8udki35WkwN+stCyIkf0YEbybf69Nvb5VMEKR3NcL/YYE93Vm68tZXbQlRtZ/G41svjSr
g1hlZjpUMjnoACv+2Dw51gSMULcDW5eeTgUWWLPXl2W4EK0x7ZatM+EGHFi1kUyRLrk8rrzzaM7q
BMZt46U3yYr72BdzzDRuDCy7K6YwG6vbmN3q3vNXE4OG1fqUwKNp1MlK/F7FuOZhW87gu6lLauNg
9g9WOtivG8uDM2iB42JIutDV7VRg5S2qR+F9jwmlsyVPkQgFWHRQUGWZEnUyfJGp+9uLJT4LLX3p
bhgkltBOPf3TTQIXd3XqiEhpJAladlLuCtdHDMIdK6KistNT7kkWzWLAJWtnSimaoPQz96VxLeOS
5xUnuC2zI8Q/GJSqgaa6Lp5OXUsqolMWI0Kfh/wXpgFe/6P9mHjDfOOcBHh0k/be1av90sxjwiar
pGHHhfXk+a19FBmJltsrupAgHHnhT1QIgSI/WNMEGDDHlbouml1FA1VKzvkHc1Ox66r5CReY8wxY
UYKZB3bWovk0eTRqAL71orfVu2XFl035Nsf1paQDXkFozJZO2IV/6hu30jMUCa1Ia0a3vgNxACt4
3rs7I1Ed89P2fBql/SEaVLraeED6F5HcFtq6F20u2C0iPSw6ugvz+HEa7YfYkRfN8T68Vt/7Mo1s
bEC1TD45lbMzUKqoxnxpHfcd9c1RWMaj6POjcLSTQ8u2jtr3dt9tEIEPmXlnmoDxENfasr/lipRe
Jb8Q46AW8jnY/JQc0EbRnTI27rrZHTiUWuB63b6a49DfzMl8JJHmjDwij3rZHLq8vXCLo9C0m88x
0Q4GVNZ1kKB6yj8h3IBY5Moq7JT1knsK9zwTcNTGaoD4DCfXbr2RMpMat8LCAr2B65Dw2tHO+7NO
oMGJs5JZxBr+pAt2KGP5SqzRM7a9uNBY9ywFy/fmyzz2b0U+42ROOwMz+nH00UBhbhJYehepvLvD
V4GYiji36NJo9cYDLjl+0Cx2u0NIuP+/AxPiKg3OKnQWJ0y5n/6HFDjZix5dRd6ylUkuflm8+Xr9
OVY5XxjPe1IQLZMuN287J+ZmOJSJ9xxnw+PWCLWDtQT23IfpZFT72dW/t0+dNcabWLDSy+1Pbc4P
ulW+u91W/lT/UMQo63tXw/3J0M9+U/2J7eZpauR5St0nQGGIKbkLhYz7Y7FuTQ2xzABWYOqnM8HA
3P67cIVyt/2l2GYzbj6BU1/HfoSHbx67pYHTYWmoK5IPrlaJLYyJgreP4skM+zV9SznRcSI4Ftwc
m5GgwNmngFXAfDUi7BRfXra8pF5+GvrkLU7Kf7DyKsp9fsoxBFyYBmGznTKXadvNn4we7j96FISh
PrIRJiPTr383zWyEdsf7V+kKppOWAQvRE26Owebt7qoMIi0hFo4B5wZTjvOk58AyTJJ+0j240DUG
jxOZE+Gn9gY28POmhEIDvjMmqma3fIyL+wD/+DgOmBHKaS887ab3/S+DZ1UyYdKPsw7Sfm8QjJPh
XaPBVevLU7uQ79THHsSu4WPq5XMRY08A/eZea/joiMVj4BnEEWgI0n1TfZfQD3CmyS4pJOZzaVZP
fY0ydc4MFrgZCb2FehLsyAy3/4B1R9vcVHcu/gGii9q3mZc9bfbNHesavnGt3tWrQmZdw6pFDoR8
MoFuqBjMV/W3t72nXgE+rzi7tWV57ibjF4zxqGqLp8b5psXYbtIsmCGUzUvCHsU9T4b2B5Xc2/Z9
ohJ91qhtUNyGY2vD7Cky9261xaPHpR82Z8HtmyZJxX7u3OqatPMvt2UM1xxl3m1teCsENqClE251
SCZkPoPzGIjyi9b7VGpFXe+nR0OHAN+07d2c5GffZo8QaV7zpvrwqFzb/9dcJjhsDwIrys3Qvx4q
9g7l/BDPfoi45BKvFgpg66MSCR4lGwLOOj7wau2vrPzIzRwGY1wMivqiNT03QmnccHf5RH5Q7P0K
XVSr2nNCPne8Kh6nord2stTwQNI6DznG8Ajfld1fu9f85a7EEtV191DLOfDXbot7j+sgno3fuuX4
Gw0Iy44YbrmDmG8bXBbP+8Yn56tApNcnw6nvvXNu2M+VwUMN23pnpxR/q4MGp/nrEyj/wTfKjPev
jr3PBbZWK2r7BD60hRCajpitNsRV+5DpCks7/VgjJ9l+qlOXzwC2B00CuxQ6jF4X54YKsQK2smym
DRMBqYWh6tQ9YyEHmdcebo1Sf+2pfXLxK3XrLJyNKShV/LAFFvVMGmXrRPqSnsZs/SMt59PfRvtB
nJtq4uCZ0x+DDrwoefxMRcvGkbX64wnWH7tQyMGmKIM0To5e5gIh52w8lX9xl/4kgev54u6lSoEq
XI9GovL+Ca8cvrK2HF/XLoYvYg8oKZOTaw7jwWkkQFp1NpYmDzoTXmFlzLdknXYzbJXIW9bsr2d0
D2YjD1S5v6Jg1hka81bDV99B4G9gMAzRhNVCW4nndfTgnyPWO5eYObyUXeXeoWuyAnaXe28gHCrK
LVihjL/XPpVB4Ur6nClmvhwMhCV0RrZbPVvJ+LO9B2xpokRzH5QBy4aN9W+FEo7Oe+I+ahcZJiRe
r535aHqdgfYbkXyn5nCR6uQ462tHvWCt3qDlgUsGcQWRkP+V2NpzXkwnHI92ReWy7RSPkt/Ttfm5
VSwQW5u2W5Vvbpogx2PeWQpMXPotKIRtDE4eUsF+T6w9nFUXNNX8gyxlL5PkOrbDuUt+aviUXYVo
tsYGV1ja41ZRV8qRgGaRUbfdaTj0hn90JpjNbqndczOOcBAAjTLTN0vLPxFXv5VjQVlF+Gu0Ryai
G8qIs14AMjntB24g1ynpP52CRdNmqR95OffVZM2YV5dfTQztMXWgtQ+feh73+0Q1T0ODyeEAwNHL
9OxJIZiCczdKu0w/mB0AeepYpAZml8aFnD6NnKbxQEcSL9s5mvgvsZBvA0xjNsooGcr12taCADbv
P8rOa8lyI8uyv1LG50a1A3CHGOvqh6tFxA2Z8gUWkRkJDTi0+PpZuKyZZiRpzJkyWhmTIRIXcLg4
Z++1NRkBNSiy2dgZxfQ5mqKPRuTB3+g34+CfEek/p938YbA8CjMzy7AtdXUIiqCjCWatHch1q5J4
Xl6xRUB+4xXQ7gTVu7pGU4sUr3gy+rra9TTeN70C59MpY9z3JcCsue3JS681aK/AL51daFRk+wR6
PgU4bBfvCGQtZKf4dYUKdq7IQRYZPeWpiSB6x+Xe0AbPcAizvM2cqdd4ETG69fOrW1P26NEZPALC
mL+ErY98SCogw+PgsmAH6lQje3srlT28+F0Rb6RTDx9rTioPYAqmg1OmzamvBypobuLOS2Hw1BHF
eYiaWR3w81EPDOiC7hyVBxszqtKTpSgVqLRD8toHgz7EAhIZcSxtv8GVAxdsollRdAnuOE5q1Ze0
ZRfICVmyn2wgSp00HiDOjD1ufTOOt/4Qir3XReLsIzxgP5D3CHbq8Kipg32mzfy9d/rm7M66XZex
EZyTFJBMaVL0mM0wfmqLbrgZO3zYOm/R3uU046kYo+sYEFOxDxluYiabkyiow9PO/0K0uH/h+NRu
Z9c17uhK2qfQC7MtpUjz6FT1c61GgmP8tP2CqECv5xKxoGC/cYcBkQCFWjxMtqbp3KEnrGiNrMoB
OBdXzqE3cMotwwzhvXC8dWBSNYtCoDfVoJPLkNmgkEs7+yQML2En3dqvpekKHr3XRBAd6ng7NskP
wXu7oiM2PnMyAo8cUcnzfID+QqEhKLEbrKlCNAhmIiqpuZdg1PWgty3tHWsow3XndTSnBX24UQMS
j5BkoQWn8htoGxyN6TkvSPJ49atkOIRwPNbjHMQnBdxjX8VDeiyWeno8++MPS89UKwXTJJuNyNtM
i4tK+6SC4InDaVfWOKSMpkfA0CRwleJobg4IlvtTqcLpE3tqd22o4LNpynrbV6l9DDyvxY85Au0y
E+lvpVN9VRTsNojyki0EozxaSd9B2z7lrouZGdphUosIdTIcDitCRpgMMc51BaseRW23qhIrP2Sp
9Sh6JR98E6SXMXMacOOLlD7hIGb4AgrrmUMG9vBQfWwmCjEI+tCoaC/ZSf74lBnJc5pmX3pTyENS
L+nVbfWYDvJF9XnHzIjdDPsgTLlQf7RHK4FrIYrH1CpI15hj8XkipHjlabdguI+oxUolSRmUlbf+
j5oTqdFI3d1b2nyIZnPjKfu41HCoCh7CXN9mMb6TObqfsUjIAOc2XTPOzVEVAjVP1/+h7UZHYYpx
2TTt26UwVI3qraP4Wvv5V49S69ym9M7ZlU5L/ZURgB9u2I457rfOqKu7NkGchzf1Y7qQx2z3o42l
edXKutngycg2oUX9XGn9IdLwE5Zakd9cpjyHQFjsi1g/K78E34lIKcvWAN+36H4/pG230MHwgCEt
CZNNivgaPEL71Y1oDoJkeLgCZP/z2/i/wrfy/ndAZvPf/8Wfv5WaCnkYtT/98b+f0SyV+X8tP/N/
v+f9T/z3/q28vMDx+vmb3v0Mv/fff+/mpX159wcWS/ZmD91bPT2+NV3WXn8/V7h85//rF//xdv0t
AE7f/vXbt7JjAea3hYCffvv3l47f//WbufBS//OPv//fX1w+wL9+e0IzFf3jXNZvL3/6qbeXpl1+
gfinbwnXMU3hEWoq+X3D2/UrlvyngyLJk4L+hwc757d/gHJro3/9Znv/dExL2p4lTF9IECS//aNZ
/iq+ZP/TEsIWvqsoBLg+KTX/5+rePZ//eV7/KLr8vsRG0iy/+B29GIwdl+ZzddIloNRS4ieKsUpN
J5wNI7wfqYqtVE3FuwrceTuWjV7hAT+EZXNrceDfNq4kXmrU+FspWmYLoKdv4/WQjJyQVHtJB1Kb
LQ/4VtzeobZmrcYwyqeKAfWT+TtkfL0dwx+GbrvbKI42dj1yNtPOofRx0iNuavdAB3ptbzzdpyfR
3we+i8wTe/mBTXh+G9mXPzysf9+OP378a7r6/2Berx8fB5qUrN3Ccdlrvydg1zoCDdvW4b2wkOfS
LkVHFNLYcbrA2YHrA0exNWdDQpqIzVMDkaUsxmYzIR/9YnfeyU6s82iBhRhcyFcUkxehw/grlvF7
ZPZylabvUh73+Yfhcg2D+wNluKXC20o3A/1coixwc6iJrH/4njkqn4oq/qBKatpZOBmbwMSA7OcQ
ZvrpxywiA/HZ/MKiWh/wkVsrCkzJLyIe5XsS73J5DBzLN7mHy78sI/yPARlRPDZVaDXl/Wj60yVT
PWrqcXg1BeYxttDhjWcQbJDWwQ0YsfGOkIizjyT/hG0GARduI7erwlsF1+IyWWWMQGDXJ2Vzwz4o
fNaUXqqheJNwjNdRPv5wshxJvHCxPydjvvdp6NSJX50N7MuifZVt492KQKhzgSz7kc0C/ZA4NzE8
C1Y0hduh7jglOpNb7YXE3GH6+FvYUKnzgLty68+hPoS29+MXQ+09J/x6l3xBx94VjgSx8nMiKT74
ZqJQmd2jLzAvbhC9uE1fchRroInYE2Baq0ASDlntgG7bRjLqlh99p2x3dpoVu9EPt0MHHMpxgQkN
RDitkw7ok+dgHRuT5BesbmsZ+e/fDMv3MFA6knnLlT9ntCIAwZjsN8V9mWOZ483ZDIZz03ZRv4M+
Ee/zwOB+Z3qbT419juWq84PnPA1+mJlZHjrvw6AN79PYZmcK7QQosoNznCGmNM49dnr/k7SpGv79
Pb6GELy7aFu4UpDL6LqOZYvrSP3DizInrq9VW8b3rl18MkADYi9PvIfGlm81B9Xn3DC22Wx453Rb
mI8ClOJzq+tnu86KS2/7X5SRc9RZfsTjP20ViY+HKjDxofiVtZZF/TGa8/llaMmumtznTOt4P0zy
xpiWvo2KYJrxbO0OONJc4rtkyxnMjXvDzmZcQ0GCkZoEOK2GYFXrJH9u4oJje3MjKmd6oIK770aP
pndNxYyj+pHciBn/b1r/4j5dp7X398mUDpAvzLceTgPvpzcWPY1CANJ61B4FOg9zNBemxrbxkW4P
U+juTLPnERdDeYQX1V9C7XzC8azOVsV9+PuH9lMSAi+GzXVYnm0q30Nu8vMSlFu5QUcDz3+oe4m7
FlOFrmfCRxpxxGYSo+M/6eU6URmax8EIP8aOQTnH7Luda7jf/v8vZ7krLIgWKyzr8vvZrHVNJEmG
Gu7gVvMSAh+D+1QzkWW0E7EYrR2AphhDG2vdBwySIuRxGTklPWCr8b5FSveLO2Qtj+P947KZY6X0
lOkuO4KFPv+HYR1Uoxca2hsp3U+Pmu7UBc7aCfFn1kd7A0Lc3mvQwnrAquy6d298gChfkmUYQ6BG
Iluxzs4+OEiFIXEAadLg/IQI2NJ0ybQr13DZxlVrzOJgRvmvksP/YrSxUwFrzMIllme97EH+cPk5
I0qzhok7d5kApEepCmojwNHsoJogx5VQxWu0hNmtTkeI0N7WEm2zDeL++e+frfWnlcq28d/aHquU
55nWz+PeVF3oQRuTd2ntJDdKYvoNHUsObGUSDp2pi2xLoHS0QvCEkLdk1Oc7DnRoxhy1LnM53KUd
TahkuITT3B+MpOTmjV4KVLfcxjoCTUL7xTAiTnoYuQ92nMj7LLJ/tSN4nzdwfWcYoI5t2o4jltbZ
+1taicaPhsqSdy7OtL0f+xjv2/T7DJV5G/tjvuMscpimsn6y7WfkWvUlDPKjq4DezhP9j2IBuHEs
VhwpAvNoedGw+cW9/tOmxbaX22y7puRC2eO+v0ThkPk4mbG84yo2dRCSCdD67aGv1KVIl/Sm4NU1
UeGxI44JYcKWXi5tvCmDQTN/qWs5PYwjfVcsVASsDvm2V4UPiabUN1HI5jKvPOD5vGwypnOA0Dig
fWuhZxmaX3yUv3j93n2Sn2JFOq/Ke9zz8i7H5hZG8cn0k1/sDuy/vFtMhexETVbdn0cmk1lS02a1
7ix/yO7LKMReMZhs6hIO1TAj6h0K/pxaQ/U6FOHn1EswYvBffYNmkAX4ZB1GSb5CM8ESawzNAdH2
JaaJtYbn7e/MXO+TED9Lbrer3ifAyhxUedSuflleXIrX4lLJJD/LpK53bJoOY+h/bm0bMmRp3FRu
QJ8gx7eRG/YvXkrzr24v76JgSWLZpu7yfqA0iU1t2knsO2nZ7YdE+E/mwoHta6QmPWDwlRBkY9Uu
vIImrF9DDdG3dUBilosU1HKBvM0AmH4RQmj/xVyB1cq3OIg5bNt+3ksYqh2xzcHcKFzvhvqQ/QHK
SIgsw1Jn7T1M2rHOMOOBIuJouK9S3AqctajjFzbQYCCAupPGKeykeLT5sWXqs9P5NXO65D5oEJ+l
2sOHahbZ1uuhWC+vwRCzqpACrM6UKwkEXjaliTvQYKjt/OB505KZifSqdEP/Y+KxOWnz+79/b5fz
7c+LDWdVaRJs7/zF3mBWvhqU1WAqz0aA6Fi6dqUYbtpK8AF6xEddbu4BxCOWlpG3c8NILIhTHwcv
vX2j9FHegNGLaGdSMmvufGqpaxFbExXhaNtZpnU2JRhpKw6KQwcIq7EgNV3X06SCbRMOFEoK/e16
x5LaOudwPS5OlTxQ3Nc7GWEQ//uP/FfLAmdfT3L8dXyfz/5+BOINhAKb8pFz/TFB0bv2fdEdJhce
TgCOeBUbcEH6oKSJU45f4877Nhuiu+FAC8wusm/jxP1Gl+Ho+mV0DrPhQ1ZLb9vPGGbEspHqMZTW
TWkiHaleYjPcdVp757//EPb7wJvrkuBIJdk/KdfjCS4zzB9W2Uz7szQq07q7jhqeFgW6yshBvQwh
oQ/IQa77ObN2afEESX2sxSO6oPKoHg2ZTvcwnQEj1sSRuTFeuqLJoeoC6qY/aD72XUezo2uQk6Rx
csOU+OJQziWUb8mDsdoD+ndUwD3nkCxKsDVwqv/7z/dX04Tj2Yo6qONSFvw5npVq2RhiXTHvQudz
pBeNlQVvaVJkCc64qqNlQ8b8ap5FN3yai/RjnXT+Q9dYw6rMu4eo+vXG5k9HOntZfqng2NJyufM/
zVwgqG2rKuAv4Dnb02oazk4GiNnIwU/0HrQVx93ERDX8/vIoxKKizb5OM6/x2PcN6BlArkH/aWoX
vVynotuMzd+DgfHjF6Pjr/ZgDhsGjuhy2Uv+fPrsHXrSCR50cASDOpuUyu+tFG//KJvs3AWpj9Ue
E1CW+0DDAN2mIowvWbRYE5xfXctyW37azjquJ03FUc3x5c/1AlTpHYpKtHSuY+xqc4Q1JeAgmdhA
gty/dUcZ7q6PM5TpfEitOtlEsQO/qplRk8+Nf6hT+P/jXAT7pHRXsCbBsXUi+9WF/nkJoMJGwVYu
z9g31U+vlNvVnUspeb6zqaCvQMSn+wrj8r4WFH8pcKFVjhyf1ccH6h0j22lFbl6uVQQTpt8qrsjM
DOfY2lsDLNy/fyG8P28ZuDppcUJnGyhpY79/4d0BVbtbSHGHd6bb5kNlABVfdC090gE08PaGRRUD
qN8566Aqv7VU09YIosJt7uXuKWuC8xhawa7tWr0r7cLf5i7aWbtQ237ADKCg+OwSDN5rmGu2Yeov
4yTMC+qNuISBIOzxrrIN4Bg1vB67GWhVqN7ZlRNUrrLx9Jfrv8FyYluCwfxoJ1W9DVNSd8P0W0Tp
ZRflRXnmbHlwc9PZybS+NZ2CcJfrYS+y7o2hNDYG/1slRBxjjKBEKdPuFvKUvWsV9rPgmcJ80Jn9
QcwoVg1OQCEWpc11qkMqn97HUfLg94O5c3Wuv3iQUW6g3j+Ti2mve+hk23qJRDFlSiEozNClErJz
MCpINUY8A5QGPTWV5gu9MHdTWfYegI2zuz5i6JI5agRLbk28pkns0kFTdfiLx2yp6zB7/75IHjLz
nskLYzs/l/+ygr5M2A3/ntnxXkeXShykS/FBVV8bBQ2vc7U+uoXD+tnimQc4ROEg1Z+9Md86SaYf
x8qBgBS6l9BWn2XAot4te2chWJpgiUG2xkazwfLckGGH1HYqdLEaB1ok1YTIZTrFgNqf4OMiNdTR
HcbKN8t2qy37z45knspdpx7UoqEzy2OjcXTCZDtbnD5L61azl7nHVXnX1ZKCQpDnx8ka+3OIBCxM
qws+vP7BiPFyDYC2TRxSlDchluL3IjPcyHFV+A2HtDQEnwLG6TZFAXUEiZqsqmWoZC5sH7zPBgby
0l2gUC3DIU1uxlpvAfUH4Bv0xKatekXPjMuhgfFeu9l3VFg0g0KMGnORWfshBbmTIF5d03EhhYTN
lyWm4ZuMwpDvV0SgxhWaaf9V+cU9USwAHKxxMyKmhs/mXApqALUS8S1LDk6tPERIZVu8SKFKId54
Ifiz4h7LWbMtPRsNwPXi854XjDyUWk0/9GDMB0/G32DYDbej8t4Mz9hNQVF8yFpxah1+c5NMJUdR
inKgVoFLKweyL9EkQCjxs43DrQO38stoZd/boFL3sgo/uaL3VrbrmvfX2oXlQ3jshN/fWxIL/BCJ
Z0TsrTciGQ+6jwMwa3RZ3ZvnsyUt5Ezlb/qWzwmklkF+71wfkz3FZOKk6vKIPolsDRmQ+hQbeps0
cI1mURNNI+ajHptjJOf6JseCSYtPnWHImiQGUFBhjQJCks/8N+ixXU9bsZtrfa/yTVGN7Qcgj5wL
l6kV97d5uWpPp/wbSAUIOwgDZNHzxCgmXt91kcXzviED11KgAgbpATdzeDCZyWFhGelGiYmhwO+4
NXARIXVPLlVmIeYuxhcHUeK5CPXINpT5sx3jPaE9D1ONja7PakjZWAhRGIDPCn0LuGO/Q6rvHtzO
5b6GobeX6Q0eZ8/UzUNH1VFkBTUVU9zmy3qOQcpftxlmeW9A9RElgsAqU50Bp5TaIOONURjlwcla
EEW6pYDTCXz4CKE+Vmqe15EMyqMNpRyhfE0w11BvZwpRFxcL0coZOwLbEP2bAZpPigByY8G62iM2
GGhvelt7Dmh3Zz3ip9YcPyG4gOtBQZcGYJtGr+hx1OPYNtHRKDNoVA3OwE6qs0L8Td2BIpdgOS4X
YWCUymbDHQq3MAJsF8EgM5AvqFG6xM/VrCN0mlt1jjNxZJQix6mSeWfIDmO9Ep8KnPe4krx+ex2F
Wk4wQ0T0zUJJgPwrhSXgQ92hIiQe0fY82tF4sSkQ7WfHJORg2VbSCyetwcO5HyXtdNFDdkNHwUQr
esdf1T9bpvw+NqiFBtQ7le/qrX9ES92g4WKMLx8ratCatSFuh7EaaQdcFFA7rMMeKraltunHSXhK
2wPQG5z4owMqGoLkMGt7xyuFv9CAAsb2TPLXrZzZnjbd7J+LVJCYMaOMWYZaYspgXzbiHMM0JUdR
SnRGAgW1WbnHMP9adp99DN2LquFwPeVYghC9tI2O5TLwVQYyEPUhQ9s1QeN5Wf/DQy/Zmk58U5XJ
qUkqezMvLY7rZq4HNLTN8xqUiDZH9nHWx4ipyTO6jxHvvSFJEPL99jgqq9xkzHuUCrpgl8h0L1pm
3QE53nWyux7xUKjttQCiZTT5pQauOdTuh7Sq9O04OGi1RsCEURj3NC4eUnAK2BYZKyDKl6ro9VWc
Z33J7XjJGrfdh0pI+dB0xafr1wZPLT7rPr9JpkgA+onfYK3Mt0kXnkctXkelCUUp4yfy4QlHSNP6
qcijbN0PtryzycXbXK8UEo0NY42D2oyjIEDXdnudTAVGnL7N8tP1u4KUTnvhAQwISGyDTcdjs/Qn
UkHUA1Cy7xWysbs0Kd8oxe+oUc64sWOx7tF5PM6R2l4fQSbC19xBz6T9XF98Aj9QBVK0vNYyObTX
Ww9gBmiO29oTE0PHPFiMpF2eOm+6UoiHSnAWCgq3QIb5++YwiszbsEyRjXbtrvBkvr1erx/Net+i
YVjXufnxOlyHsrnXOeCEsq0+K+T+t3HjUlucLRbSafog0KgjIuhuLcVFeMh4njoVOKfepsTNJv4T
+vCPeTLp89zDCRXSQCU8WpzRLUMdqdqGOKnvSxcrXmSY5tmroD6OFYh+nqU1nSQz0jyL6ZC047ey
7Kg/JPm8i+L8ldonb/9ympCgPsC2yGB3HYpz+mJWXn1TRBK4ZPvohvN0qiW56H0an9ywqdfT7NE+
no1i33QA8XhTkSUAwSL2D66qmxpPyCZC4EpNs7FyDI+y8R5gKp7ZVgB3qiWL50iLWPWEMUF4+kS4
BuMl4laST13e4rb70eTKXOIhIAoOPQ7BKR9RAJbF3Wh8lEsQ0TI183KX60I19YPLr2DacFFQhw9p
FjnnqZTyNgjYU+VDkp2suOa+9phApKp2TglbfjQM4gnTzNhqJFfbrkGCsfzqpFTRrh6MdKf7Kd22
0/ipQPv2mNb50QTKkVIvPeZF9ZjhpjjEFcMSGUrO6kFVvH4N6tq/lYV7gx+1AM2JbCcnMKP3lgVR
NMnR+sGYwr4SksdUxhqJGArRFpl7k3oonTjuHkqtCKObkYSoAtTCMkW4SdntwvLJ9nOYetTaWNGO
uG7DS+1rIjuaeePgmlxpJEb3cVIP39rJ3ddYcG9ye3iYyxxNrpNMp6zkderMYGMI7yAh//ljfI5y
5INhCsGcOuF9XWL+zODm/j45Wd1Doev0Ziyd/fVEjuKhS9Yz6LIHwkVersu8qPRl8kd58dpvzAXW
OqAF+nB9rzn9HEMyQjfXkv311XNold1jEAnhkvajD50vo9b0+zTEorf8icjytUasc4sdFhgfcMet
KQANGwUqmHoY364Hjeurh48cs1mj6y3+3vhgCRtPz/DViTjteNf/U4m9In07IjIearGID9fZMop7
92ghOfMrDll2RRqSTo+p6LNbL2xWMNW8NWia6TSw5WatRhohK3SctFwPs5eaxLqa3zOf9BljAH2O
jucUd87EUIL7Vto1pjG/VWiH402vXyaD1dWLShIuoSgHBZ31zi9214Wr6mW4h3gEj9SGh4ZEc1Nl
7Ao5AaKuWPU9HaNr51m07Sk20YaNYiTUAX7reZI2IaFLB2l5nbNkkWzgih25riPxtCgcqYF5Wh6u
98qUA0tIr6szUNjq0Mr8A1rUCcFWqPcOtk8kcGF+ztFOb3pScVhzzPSmoHYUmsN4G4dflL3gaSZQ
nkxPciVU94X95De5gGBx8PPGki06BTnGKeMuaKLn1Gt6VI3meJ9qDAlxXiKV08ZtmJ00xoaDlYZv
sxr1sZE5jPNFwpg6vBTai4CrAsgllmWa6OJ2xek6oOaIWSib+8X4AQ58mg7tMJjQz/SZDm21oUp7
IFKtf0T+yJMagPFXZfvoewd8crLW6ac4MXuQRxpFlxxoQkj9mPcORHcZxDsIBOxV5vS1Mj7NZt5D
6SyY+yHJV7FBwEnhYZE1CFz1QxDRg3wQthNvddNzFyH3/T6Kqf8bmArc3bz0Z9mLWFsUlpzql5VW
hF3LlM1h3vbM7woj8SHsKpJErXFJ98UzbxcPfftU9YJkwHx4g+IZ76MK+1CpWN1RWX6HyHOMUAAc
xdARtbsc3egSQoDB0UnXG3hLOCGXtZ7YUaVICX3nwM6821/r9Lhh6m1jwgVroB70NFC2mgDjPVsO
tO8ix/BaDsAnWjWelZ/us3YoFzOlu41BzDzObleuZwmuJe/0uEg5on1a47rQtuXfJZ7/4doXMsnD
2nhJPpyutQdcvWgpa3kvsmGdQONZ5XAyMHHgS2TGeJpBU2H5YQOuMBCUjXMz3F5PHHP8GHfJgIc9
TLg6ax+GKbr1ZHozpugtm3L/mI452ygT+lDo0fg1gnLfk7JFlANZjUtx3kv8etUvEBKKGNWmzPtT
mJ6bhhIqd/lLmFhPSSg/AfjqL50c31zp4p8NjBPZoPWuKfyL9EmlSWwhzgEMoWrMvT3FMEQ5tsQu
qoDFV/Z0r714CaeL4ktcpu0qCN4E0sSdLQCWF6r8aKrPtY9jVzkHVMLE0drWoxuE/Q6lr/5gxB+i
fk/8ePwpskn3GoIie2ppr0Hhqh6vu8aG1tlqkACqlu1AmMKkA+YDY3b5lIqm3SVNgfFUZfr7iT2y
k3tFZORFRA+x3xNkRCFxq2W6ZJbN024ieGbTZtGr73nJvkhR9NSDTzc3NMEERZXeVXqItiAZh+N1
7JAV5ayx8qs1YCW5iyScyj6own0l7G8kNfS7UOX4ZcL0Yc5K+xiXvAltYX1m30rs6dLYxo79XU3R
1snG+XGm1+VKsyTzPd7WmHg4ky8qE5W+xOOA58xI0+O1+IBwvgV4l/LKl4wELA4YbGVR3EB3yi7c
tHUkvIuhSSmhBRV5hrhnQg+Rqhk79ls2B7pGblGgsGuIoOiZALW/oM6qIIxxz9pYwyjI9aulav+u
VMH3VCpqg8vJd8jFE6zShpqNDC8czQnP9nAER/rUjqO7ywqzOeTwTrFSx0/aCF+UUtOl41y1Somq
4QZQJb4+wG5QX002rg/h4zB5wc4w2vYYUzO4XB9h2Kg1STnTjdvf0+0PCDWFPmB26ZfeUw0S4ARu
i5S0KrrY2lokUUe5dnk+KME5ZpbAqcsb2RV0A8lmuYvTS2V437PES5+srviihB+s5dQ2YEvkLbh3
8wKO7gU1H1FTZvk1UnixnBD69JQ+e0SPrcyKZIm45SwgVoIbiL3MOf++fkJ3I4cxInp0Mp8S8FCr
NvNB+DcWhRLzYymb1zKdwweLUgbCseDS56D8pBqYizLMryHJFC9ks52aHE/UmPYae36KwEg4r4Mc
2CNZrBxB23+g/s3z6of5wRvh9bQQbnwVxbekXrrHKsuoNIfVdORjP4VWixl5CNon7NDFejdE4G+q
bLFu9OrszM13UDFuYznflZu9OKwXUqbZVyE+NzAiNN6e78TCvtSB7z2UjrH13KAiV8MgnZqXajvr
qKfwlX2m9OkfS9RxzCgZfHOdHpjru11HAtY2tnbgl1PGTZbv2gQlb27k9jY1ZQaFIB/O9iR/f52a
BgvqCD5CoSQlegRuPlqi/AS9DU/n+KBTFX3HlWOvomBHMlB6bBGb3CWoCTEkDSidVcWphvPNsxDF
9zlRh5kZ8ab1832Rc0exN8EwqMYF0BLXVDratykO+VzBJKhOtS/VUo5qvYb1o69ughg5VDW0KDsi
3z2lNTWmfswus2X/CKZRH7IWNYCX+bClsvDOhSu7jbsuu3Fjf6H7OaSdddP4XcBYI9gLW3Zf+wc8
v/uAjTwASJ/2CUDDtvgxZ/p+StSHmKALmHgpBoM2WM9ItCoCPAyHtM3KMl65MawSlDQAV7Bbnl5d
klwNdglGWB4mKI1bJw5Ah4IsIYIz2VAhhvAkH1v0DSizEWRnw+euzOw9zeIBEWX7pYC1vwrcXNyy
PM1ra9qpMgY/kZvQk9KWSmUyb1mEIcrD6iW+isNzPia3k1k/yiYE41PhqyV2+FQri8R7wjZl4GyC
fLjDQm4xGZOTYeUfSE6n/tDBarCD+6qlGNXZnFYyin3ESsA2ZxfhTMWqw0y9s2vv1HgSSHKpUU3A
Q6GeDJqdLt1s63UXZZQOU58sdVd+mlRGeICZIQ2nr62QYBG+6cFgyjg3SaK9k8zySI752oA8ZiHX
PTcWCHpk//BLeoXORiy8Thn4u76H1aJ5+fbFND8Xo49xzXirsSGvgVCAEgtzwPVmsO5ZwDbGTOOp
RhJ9zAVdf0aa36unkWox2BELH5YRM3bhneVUW+NwMk89HJHM8vdeDswT3YMA/MLRdWqwkCTC5JTh
YciexMXH7TDazpsciLGfoGWSAQynP6OFhENj50SsWdrCQRSzKUs887R00zMOXegIag42wKx1FH1C
RHoQNX0Twn8fiL6G7WCVxUa4wzEwlH9EgvqjimYwkT0eJQOzi54m9zxX8inVBDxpFx9d5tL+E0Z+
G5RUpBD15XvCqOHT5Hehd6yjCJUicbttCqOp9JB0hjOBYL7cAmf27cDbeOXwjOf+B1VCSlbNZ8fz
eR4plnGOecdmJA20Amy4zvLkXFYBAjRQBqSBBuAbvHI399OzitOX2R39Ve7zjDujvwvZ2HNa3RUM
nbVvEL9X+WO6hoi8Yb18goj+I3Xrlyg0n0jTXEct0LNIxJ8THJNAZO8tvpMs29Daxrb53KNoXTVO
ofAXRzt/UJ+dVtVbWAbgdHXtHbwIlx8EHS5ccgcfQzdyWXKK+yqI4egrHGqpwIZuGcFm+sxOot9p
0832ZD2snSB9CmcyraZo+gzzjJW7YFdmz66xtVpzFYESSFOQcLj/YiU/lKMoKPMkMZ2i5i1LGrB1
fYI5pv3h9H1xGN3+1vBx5wxJeRod8nZzBzBlzodySarCXpbu2sl88PL0Dg6TPo5kVTX4YMk55jRk
IQ7HoHEMsLMzhqtpCwF0H0gu0KRAfCoN55sZJf2JofAiu+oWY3qmSbBwaRTtIe3uYUqINbCdk2it
HakzxFx0zYb339ogG+/2a1Tdgsjv8UhSQbYNLafFrLe4+hxVw9AK3TPoq6PWlza1oJCyOh5oL6+o
se0cA5+SxqkG2kt6q1xFX0ZeLTATztkA2ksQV1ccEv8J0jlHnwbfa1W7G6S/7BWao2HFd+BICcEM
hnXrDvFNH6k7J0R7khXT2cm78+QTXZG8VpH1zc8gMxqB2DeN8y00ozfCqzPHoCq/QLurrPRWlsrA
OzmhgrocZw9Z5Z0ms/+S2lZ6GchZQXgGILksB/q3mjwz2fnnTpWn5H9Tdx5Lcitpk30itEFEQGxT
y8oqliK5gVFCAwEtnv4/APsfaxY5t6aXs6G1vKysBEL4534chQLgBb2KduPfm1HT32vMXAqUPQht
5qGp2+GOBNc11pJwD36CBUvxFPO76An4UTfklwaATGGB6Q5Sg83b+h4OHfQdjy6AQcUX7ln1qTa1
R9k3+hPY0BwlxDSvUwex3CrdgyYifGRjCgMs778OWpHdGfqn0qekQSuTaz3uDCY/J8fo0p2fqXLj
oWdR6o7bQnHzTxz/cSr09Di20JFrKcNDLypSDgt5l+GC0xUFxhkQOnEmnftwruJSg47QXX0CeAtX
ltc5nRMTOqZj131Y/qA5Ldi0RFF3npPTHzT/F0YuftiTLk/Lf1T5ebOJuolSBFPJy/KHw5390ihC
+K7rO7veK8tTKrzPMdUZF+RY0mKIIht7YLKXC9EjGDUatziqa+i9Y9o3jjGSN6ViqjIZzFEk2TsF
NvlZKogmH4GbezKTje5rKNruiWmb1yeUBxfaefHHJsZIzkmjT7gZH3FXHueswKoLbHdFoTB+3uxn
AEDpHAasad54L6fGfHaL4UtV4UlTZOasgQvZSPb1qpmPhgEChbBEul6U/8VwXeuNd4DUV2oIsyRF
U+5R0WvFoZqcs1la7iGPpFqXCbYkt26+GlG5NapC7d1K0ZAdO8NVsJujMRvIp4S/mXiC6+5e3BFb
t5i2RT9WD21c/PobkBofPYXF05UarkPwnCtZ8xjXydxIXq9V4WL7bjjZmn19M6v6ayur7tRl9M80
Jj5wad3RTnak34z+QFk8Ld4vMqYHqp6YMs+fYoAv6bhatdU7UAeJz+oR+u7TYpPCH2ZdKZXCAIxG
caYSHtUYdIDWaaj648kH9CVgS55BFk+rZUaWt2FxdfF8/vKhMUppQqkeR1zoK/5J0S+9L4iYBo/J
8DlnYrXxkH5OedqEDPWKchVQPshO6nYX2+MfmyDrrmtuqJtknGg31UxjRQM7AO2pOPIv0n1pWNqO
CxdjeQZk7eScZcuwCtGPTumqKdI1xk1888IqTz0wRMg0FMczs7Nm0daG1lLm1atHM+YtNpL71mkh
G5X4yGy34blZRn8N+OGgNeyLdL273sMxGOVVxd204Jxut8kGZw14+06X65JnAneubgF8Fg+cqtPd
Mq1RbvKxxv63sqQlH7VCYw+vzwLM/grSnU7FMyd4W7ly347MyfuQzE027nqipDdEo5PdBESVOwKn
0XySyb1fmicwq24DQhDgLwUFdxVs25UZ2f6ub9XaMoBukptgHmP3j5nbceKqO4jC4yxUziMLQrqu
WZ/9WHVnx7rSJLezDKcE4g0iimtwuMPJUVxDp3xyeUVsqw0fjSHfab0jLjTt3PiNerzBXrY2QjLS
g5X8EGFT7ZqA2OnyywscIDq0QMv9EIrg4ddvL0zcW57V9/rEVUxFsfUsh+TQz/oxeYu7cKcxe2Cj
kSW5XUd9YvYenjWQ2L1sqRVLUDMa0dN/Jmpx8BsMAMKadk6eDdvIt7k/p78UXVVigtL95zLtX3qt
9ZjlcR+en528Km6WGn6MnT5ADcCXHvufl9VmmnIXYkqJBwiEWgluBGHBIZzXGgRO/A6lts523kDv
uoYSp9PQ6zVB8yBVgB22CW/ukMLALtE3hk0+esBasumzW4zPMbjuFYjX4aRGzE+LVGByHn9oDH/L
2Xde8IKJKrwCKetuFFxoefUQwaOij9dtSuUmHhxcmjqIvzlz1dGAE9TaJtUvI3IO6D9GYSO1nGcj
Tl+HOeXEMiDPNb+iVZVSheDqGfPI2ZQbgS+emVib5V2lK0WeAVDvQh+zSkkBRA+nhk5Rf00fDRsa
Pr3HsMGdTrPoFTdssLZChy9W2jgIQJ9QhEIgq24cl5d5svaLIo+UAHFywE41D6XKEuKXDOvd4t3r
ORtQOpQbm+UxQexxNz7Cyx5Sqcn8baDgVh++xRrsz8z6aBvEokt6vk6ao04mMi8BZpj68yQUjDDD
B+rnYU5FBvVIfHgu2bCkgJGnxvSFmmbSqthuPLu096YzVvvlU8dZjRt2fsUBSPcHJ/A/axRHLQ9I
awDoTGAdXbg4wq/1BvXJSXF/BJO3bzmyPI4SZ+bYfrC4bR6SuM8B6VXOltjSV5pX07MyJ762AcoQ
AnXXPRnczRbnnRMBTG316lbk4NKXGQjPqY25y+L+D80Gp9lsEYIz10v73umq74ugJaaMRl0fbGMg
imllKnARuqu3azl7MUrCD0cwYRa3rXsHHWvt05y4M5uAucD8GcfYmmXUJ0ihEkqhF4FPpRBuP5XV
zplNv+BNsp3MsmDHr5KhNo/HHFurcQ4PA3wEUAd+ZwI8QVjbCINhr4EWjVpIZwotukxS/fAsIQ0z
NAZJoDLUIqlvWFJdDnwwNGtYPva97+LH8oLefNIydaG247j86EGEPFx04bgnBVVsuyzCJ1ARdDJl
ZGyc8pn9y3iUARPzEHSzRCjlCAWFp9P6rZpNLsFE/q8zjUNsev5KA7EyP/zYEb7ZYMlvDcLqMtSh
z+YzFarNJrcBJPLagZIyYL6UY84xL3Lvlr/Wc+PXqTQ5ICMb49PKAaEq7UJnhFgTvejgwU/+DlGb
gk7G4sccoZGUzqrN1SMNTSmTWlpZhFc2z36d3GpUo7NXu/HB0Yp7UAfDfSrEPX2VCRH611ZNPw2r
Rt/I7P5blw/fGtpkLoyIqH3gU0x0jAJSKb8NdkL7AGOIezgY8kJX+pHbNTdVf8fCldArE30JS3wf
mgIpgrwwd51l5vrXhEvFrF/BFa/XylKVjbk69tel046nsnftW1TDilkels4U+kPN60Gms3wCiY/z
zrhL8zMyGczkXI921dbnfmQiT8BdTtk2fc+n+bjM2n0lW5tqLJgBpC3cg63B4GnNjq+fXXHfYhb+
xnfEzcyd/EMa6HdaUn624XEy9a73JBgPkPUjUN5U/HARuzN9B/BD2HZ7UFY7x7fTfZH27g7H5LTD
Zj5zi5l8lqbxzcnMesM/NzimzP2o3ayhB8DAx9b+Mw687F6v0F+laTPGiihIUOZXappBqNQYS/LS
1y920nLSWKwsBcx0jGpgyimcwmRCF81h8nr9zpj/sJrGXoUfIJ52d24SgrxmwwgCr9u2s8N+8Ev1
aZzmPolqcp8mbraG28avDDGsbTtgDjF4ZbfYkcrHsBooy/W49tW8vXH4kXrFdlPDTfm1Pg9lla5H
UIMbR+MX1GQ15p5y3JOAVoeilHtLtTRzccQ9EjLYYiNmymKNh6Hh78rw7Sy+iLj+lvVtcShbpiQp
I4ujk55KPGMH2JN0uLq1sXUsfDJB0QhAswpKKxvLJqPPZeWGQu5N0Kuw8LinKseDfMRZFCfg2TW7
RyMkuWdRDLfWlYv0OcEm1ER1p3X1y7IVmX6Xwi5JbYjA4yGfBveaqK3jDcxL9JdIKMYcfn3sVcNM
fj7TGo28FrEBdaXrYlpDgae0hfkltzneWoNenNpqnNF9Z1Gk4tcahzGMIacVfYdA7D7YeQvLMdTq
O9t3v8g+v3WBdBniRq9jaA33uFDPoyXOceHf80FBos8AnrY27hAXBXBW+JnLystldxtzDVcOs+KG
zz9zcjgqSfuYa/gckqwxeQX50muewTuvVPJcUVy+dgMEkYB8a1sYiK2yINiXJ0fGfdimNOeZhzXZ
M5AMKDdS80mOIyQ5NabEGSQ0HdYKh1HrsQGbezRba1PY8V1G7yNdYQgkXWJQ3iXNb1PpY/eHQZs5
ijlGSasCC2doiXCtHBHvvIywaJzX2nGI2ApLTJsnm+PuGtWUe+VirwAFcC4xLJRD+ChCSYPdtAeM
5HGHnU6u4b1aeqeflw2sy0FXVkV1tEf311+1HKa9Ir5gGir3aiatV7NLef5mmdnjrNGagzG1DEnM
Y+7b4pzqmEGwCN05n5cLXKE2WpqJPWM7ahLnJQ89AZbEOK0DbfJPnV1xbWaVF5350hUEk0mJcBnz
I/Cozgj6A5oolKJivpw8UJLun+1A+2x4foclKu+eJYWcq7IV/qHsARLHSrfXbcbLEkk7Q6rkNpAV
8UAVh/vLG+y7tk41GjxE+oxa8PeORdekcMjAFeuy0NKdnaXVhmR1wxvJjTSVdbu2jcK78e1tRjKC
52VoHrtadLRx7s8uKQ1Ccvdaz7ev5ZBcOpN+sOTVIqiCWasxMXIAQW89ERNZRJHj0OU5TrRNZVlD
qFPHwqKhGjPyh6o082Pc9vhZOuaNVHcV/UsDs/1Qu+G4hS2MS6NpLn3LTS4tG1o6Qz/b9WUaXHmE
RIMeK9hDqCg7MiHrL9OAValzWZxYoGuwntxNpLepnXCdah5twZ5JXpVTpTBox1M+Ruleh080RSJ+
oCsB2lfQ7Pl69yAPTjKimTKM4+/AF4dVTbnqDYtKkDASKuzwW6DcdFNwbQZRGOJIsah1KGtEXlWB
2TQvYFrnX4P/yTcMlJFhJN7U5V/scPg+mV3Gztqf6OjhFfPR6GV95zs6nTt6We9HOiltZ0outZ1s
As/JDhSeMwK2i4PgVfsVnw6wWXM/Q68usQ6WGvh9ZrI4PTCS6mqfEa66Q9jEFSHu86xwPyxnTQ9E
T2szwxVyttiE6iVIQ+c8DCNUQpcmlcH44BPUXltdL3G+hQanDLKo1HPlh8hkvoI75bI4IPxBo2ty
PpkZmMkOXk9VfFDKkZ8qtjkV4/C0CoOBnIWWk8B9s9v2kT0HizJBeYSJVBzS+BjTR2gN/ufcaqNN
ZHJdMRW8IAtG2kSbXlDw3kxgg2wzjekiVvDvKg+1w6AmpAj3QyvPhKA/U4bob/45O/CXxBNxFcd1
pWtYEvDHm3Bm2XCyGYvGuC2OwyQO/JtuQGASJ1qJOep0XNxcHUGihGCZA309LK4Do0ocQGEIz72f
UbDHRCyvJfSnZEU7uXq1R/O17ULtQ6NHBtmxHCGGiVnMIT2x3kln/O0zEInWHUsK27Cct4Eg2rRQ
eigruOnm5GBud/KdHRXqGpQzbr9ZoTeDWgpxy/oKAnodx2AeK8rFymYQB8sPzN3YWMOn2upXx4NL
xyuXWf9n68Q3Hw7HF02z1QpOWPgKvlunEzh+x9pv/cFYsFwdvIJjWC6KlSfefAtIO2bauIClK2LT
2zKK5vr2Arzq+GghZgPGw14qLW8fmFBJ4yyutz3lRMc0wksz2i/LJHzkf3rMTQY3UiSgmUieHGem
NqfbSmJ5gNhnMwHVqeeeTfTLObs2shHol4kcbvgXdgBoGfO+JB04ghzC3w0D//WTkl/XPWJ2nvc2
VF/QaxaGGYoygONqLSPcJVCPv1NGSJC/myyOiuTkqDPegv496Zrod4EBqa+WRbYy7RKe5tBz7+Qp
wCjolNRpsSss7j5kL7HxElwsKYObFlH4n98Va07//R6/4FuS5MVx+Nt8gvmz/UewDjiLsnONgCkh
1oteRKguVZTSVQgXok3nu2vbZ5fEYrlooqbYBjGMU1Fzc+HUEQRFu4n1ihISTZeXuE4p2WKj9xlE
YNWixztNrQ9TJj4pVf7EayIZXpBpygml7kg905AzX6BKQYCmIIpQ995p2ZX/+UMaf0bZXF2a5LGk
bklJ8Pr3DzkjD/pAiyj0okUYm0HZfjLSJNgSKWmYgoFLFtC2g1NYm+59MCeQ4YMVzDNov1X4zdqk
OlWNlJtej56B6SYbehb9Vd66wztrl/G378OWhgm6iJSqo795azS9M5CGicNEqRp2ScuvjHRQx7DZ
9VddrNRJE3NfXDm2K9dkOujJHH5WrxfvcBmMP/NhLnFlKaHWOrB53De50d4szUnraEGrDdxE4RD9
bLzaulo7VVs0J6aGSzBnomo0QtVDaz8nrFBlBoeTHIdduxqVIVXxTlDStP7yvJJW42k1dc8T9pvf
DxEVLO85q0rnoIBls+8S56YxRNMBLzK86flVM3Jng4lZsBX3JYwDwdslGYKNYfW9gOW8JvCUbAqN
FqqwdPagrYarWWEhK3T3Jxle/PMszO8s6X/7hRrkV/lWZ06Drc/Z5P941dj1Cqn3tX2bDdD4GGnI
w4/s0dq8Wd4mt+OoVBJBZRDn/SgYjxkqEr+0prRuH4s5PJwW+jsL9d8eOZZph0gK37NBgPL3n4tw
qyaoipW35WU0HYW/3zF+DhMAaqvByE7jk7hXGizmBQKyiB5gIN8lgfxlHTUMwhLs3LpnsX38/oNo
VCJ5sxZ9S6d43FtasvFj6xizSzGDhA/AkRX0M/O8YUo49sxOwYLtzWOUuMY65GzdzPRXDvnZaxho
3T72pUkqWV2Xq5ukNgHIoHMVtRO887L8Zbt2+cm5q9gG+W8ah3//0S34aMpStn2by77PTtm/pnnh
UeSgV6QiavEKsQZtPsy+5YMenn2XtEINqny5H2sMeenjDo1/RwxGekA0L+33uMjEIWk/ZmYhSKn4
/bYujcfc4zSvxa1+msM+/7xU/klGwg/CYil4Pk3WSvPNB1HCyrTActxbqHsajDOte2praizncFse
Zq+9G97CHjaHGM09eqwDEhj5vLgWPQ775WrxCxxTdId8TTyG3J2dDHf92cHt3w+J/+Gff+K/PL4w
3iDPLU8vRJt5xfiP1yqqvL5rfc39FQ3PLZ/2gcpHAzcczOq556HEkyYhGznhRQT15FfQlhOh3n1+
/1ybHM81bNPTLTL0pvOGW9LVNQt0Fmi3RYXWclG95BhQRosuhzLPS6yiI50eQwPhPEFtyIyByQ2y
+Nl1BtwRA8EWY76qB0TCqupzGjGFS+xhdiA362VdhW3krkpHHKQu68d//k1af/35pdDngP28A735
7pkJME9qJu3Go7wduafdfFVabDODPCzCBjOkTUhMiWkHlzQv1LTt8mAYgCbgaTsnTcrvgdK3Q84j
TxXBiTrlkGKd17yl1yt3Xr2qq3Zj73NAC30ArPXES664DeVxQTeDYeTbnoTQMSjAH3e492jNaVBH
c/cdON7fHnSdoQ6BS4L3EC/frHp+KnO7B1ZN50mPtkya6a6PpxPYUfVp0ZSWL9GH3seAwoCJ79Zb
L2JPxpW8OPpzfGrbtp+OVhHG59wj3JmQUOnz8Ictvy9rqd64xfGfv6TlrPLmwMbt2IGWBC9p9rz9
/rg3QyGQ0Ft5W8ySncQbKRL0onqMdnhKGGxP9jcSCj7Bpey2rNV6IK6ZRBdzrdailWqM70SUHJlx
Ju/AJqw/0T1g1QwODcIUnovT//efrm1VYU+xiO4Xr2bhM5DEPQBmPOWv90buW4ODNcd2inJTRf1j
mYeHZfPznfGFCWJ/bcEuPCrbeDXx+pwq+wF7KcVBotUutZLDWkcB130gqw20Pf6qX+O+GgJbncjx
QXM0kAhyvwRgEq/5xiNGNXWSQFL2k21PPV9ktO7RmU1173w1f9m/WH/mOLPLMvRH9D+VvdDoNI4R
rTkO6W7wlJO0RDEwqe/G87IP9ZaeV+oz6ev2j8vwI02Edx/E7/BdOFfwi37zmLiebUOCcvh5OE//
/kXggu3FVJvh/XKNCFDHjyqD5VHQYpzkcKgQmysLDSuZnFudGxyLMxVycYmug3IJJhGF6WwDPp8+
5yJj8jTNJ5+tB+/sg2rLCOvHAOpcf0mV3W9tjIW75Q/6XdTeaLJwy2macVkTfcgFYq7TddPF0Dp3
PUZAZZe3q5gLjNoC23CirCfavo27ukhX5WSPQNGI7LRRhzbvD6tQdxpSdSgOOkOZgR1eS4BTEpkz
5fSS0fqw7KS5nXxJI1jTUWVc07pAjAyyjVW2c/10bZFWSaHyt2fHKL60HatsywRgtagouiBiFZcf
PXskgxvhop2gN6ySMLMfIFq/IKdgn6S8oRmy77lIbxpOXBaxGo01vxCRtB4C2lIXJ3/ckLSNBW2P
hD6ZobQGEtkUXGDOfwg6iMeSb44xBpbkjJDyUZEnJSSsohMmu59Sr2A0+mwQXvg9ynt5+e+fUxCS
c24aJJ0u3h5ESXIk5PB4ThcF1gBJnQmbu1pofnf1AXdTMiLSGON4XObJyxritnV17DALvPOz/GXB
8LiSmSANTZsDx5urWeAxtWWkHt0PQZhROzPa2yW7r3qdoi2nOyw/woJy+WGST9yzkZTrCk67l01P
A3LupqqbnZ/MJcIG9V7v/Hx/4jzwHZo43e0ZRPbH6YJ+HivvKwkDCfUVBWgdZLX5qcqILbaqrF6M
yd+GA3b6DCLkwZpwh4ccLxU98yxVNrwH1/oaNkQ4wkIZdKGFdM7E757hF4rP7++7N/N9TGhk0KYs
983CO3a+14ECT+9DW7tgKykudGcWF8cY72vdxu/GIa2UBT+soP0wxL5BlKNcm2KuSPdG50rQj/yr
MW71tGnWXgu8cdnDlgd60VU0cEEr2YH+0HF0yrEGO5G25qsz9eJqEdF7kMAUE0/fFKayt4E9Wit7
pFzIy6OXzMvcs1NX373c+mFwjN3rVpVsFYUwjxZWlK3yp+Ca2ubTYKH29IqrtdBqTNtdwsm/5uEY
ETPpeItg8UeVcI8Wjuq1gd36yAufRq062m3zsjjvlSCxqlHKQLM85oEyfjYKhpEJCWvsz5W6VhQr
ORbd5txoDGjiaYcG2BDJUso/I8D/gPoQ7qt4KHbMvJmqhHZ1Dcv+jqQ9v4ShKT4UJsZS04shXiry
xyVRCOkO1rWvOXdqgFrvW6Y++1QbFV1CAtMz+bchbQ65uq90ezi5+Nw3cZlf+gI7cBoTWJy8klbO
fpzuRJacq6aheSPsgITzV6ziwTHoMUHJUl0irkred1Gu7SKnro+GHD+nNS7LYaY+ZKqmEjRLkJMj
QpbGEFont/IeRp22uxjZeUzLh2XYMfTWJ91sGYSmwdM4vU66DzYn8c6N3xE+5QY4MHs/ctqkVQXn
ToE5Z1MyauzpftgClx+JmQv63PDpMHXxT24U2N/NCD/c9B4p2PxTG+GgbwCZdcEWzrLo73ta0BeC
2XVa3AehhhJuJeKsmyOyiLgMzDlO9HNJmgsEs/fAvBUBJHNVeAQ3hB3sooKu9qJKzH1OcWWYaY/e
5K+ZiNGhgRi+AVW2cnqmi+8sIH/KKKDGdHQUE/ob/IQ350y7ScsJvHt5j6LbILSrSwk36DwaI25G
A+ayxHpHX0SEHwH3slA6yRV2KTypkOyqZ1M21vMYhc///HNZf2hijFggPLmcIT2Tk8KbBSPEE5pm
zIUfwBxiU3PrlenTU2HX2olZNp4ur73XkmK1vE9dUjHxNAlKzrLfgi9yUtodhXpNWUd2+kxaQZUx
GL8FFD/N/yu8XNkBilqIQWBGCPmUBLZzE2OaEQYMxA5jRcS81gSgEVUf7E7ASLCxIflpuWug9WBK
GRfrunFnUyoHZpFrgwFNafXPvwrDmTeZ/1w8BeMzB/Y0whvHpT8OSw5zfiXbsb0tOvFypVGjPCBf
rQfZd1u3HL2d1hQf2wbPCC0KlXsJFHOuJSyfZzgvaid6aKtVaTw0rLpeZL+EYfpLd5642pxCL7gt
RzGd0iDRNIdlcQ195rRGyTrgx7Wg6JAWncCRw6nhFLwhg5Ndiy+9T13tnOfuZMhwzqnwWrsax5Y8
HAjiYgKXmK9OjZ9dQQjuW0ZmjxzlyELGECip9sOm0eTOLUVzEHlzwM1KAVlvB5t8Cr715jg8jqbz
slBXRv1z3zUXvIDeOpMtM+60+GRa4pslyfqBLiw2ejJtzSJod0vwK3YadD+LTgC946yWtTJH5y82
noOwG1ruUxVgWbSwD9JKNOJVcK19nfdrT50MjQLovtCfl+cjo+trh9L0HDPmTzrPoFlNUBU9PyTL
Bd4W2tFkIHNdTnrjQKOD1lYXB1E6USPjxtB5YEiYUklHcxFFZAxryqs+N1zU1WhtizT6oTlPgWWd
aowkcJZwrS3T4qLOkNvFNm9Atdq5k2xkmYQ7h0QcM/8aqqeHrd8a+pUZqnUf9NatrgOYaDYmublM
xJ35Lss/pTSpCiFeXN6WDzX6nBqDvNdIJBSwXHj6u8YsH6mhW65oBr40zqOTIvQwfCHbpLZBg5vG
rOhLAAa9xnZPFdFsqxBuMDunUle/K+qSvYbDGx5dzCzDmF4EOOuDHoWPgxMaR+jWgG7Me9Noxd6p
mg9tWx0WWSaU9pMJWfypi37g2NB3bmZTYTnyBPY573PQXjRRwMwb8lsO5hnASXrJybqdc/M9PfTt
FYWxg3AMaOGWDYfsjwGR9Pp8jI1Kv/ltHx5qB+zplOBmrGVIQ5gkU2yF9V1lwChki+oPblqLX8e7
f1cr3P96x990OLz5t/8vlQ7XiBtzXfxs3nY6/FYD8f9V8QPn8P978cP5y/QlARbz5U1bBP+nX70P
rvOvWTtxZqI1dxXIXf/b+yDsfwHzMg1H2C4LKd/v/+l9kPJfqHToowaXZInSxlb5794Hof9L2i4Y
MED7Hvopx9f/oveBU+9vC7pNFNdBcpKchS1j1iHebLr1MCZZjESx13yt7LEZOYgdKzMDkHnxLGhK
1xxAh0WfKNriSsu8OYaWChWT+vL96YHCnBiuT9qNbGRa7evFru+1ury0NoaQZ5p9ON2ERlBlh87U
pvqHytlr6ZxPapT7mDjRsYy1zK3WiQjG+L6qmUUSCPLp6N1IMET6xm88NXxHTYHH4uplYGxNFkR0
NGhdWPlFmuVPUUPP+M2w4gqaXQfR+CH0+yw7jQLLwNHEhdi+FOPU6Lz6TdWvE40YNCQkYPzWN3hv
mrNh4k0rZGC6fnJJJhlYgJ8izT7ws+GvYAxOuPF5COirGgkMm/n4NVJtA0m5SOy03HSOqIKfmTmV
6XPc9Xp/NgL8Yvjq4Z3UPy0jgRKwCZqGpLROplQ/jFPrdAA0JppzCicb3C++kxgGfjpyKl8JIHMI
alS4rjNl2Zx+5pnk11p0JZPfwK6IYsouz7Fit61OpiDI+hwIW6+sHrc5DqIQdkbSlVWHJTGy7fGM
9anMcciYTXmNfc3Mz743VH65dvIhpllXDTH1xmsambLiZSxlLFEfrKpU+7IK7Fssqx8kM33tMzdN
XBR5R9msyPzMOoWZSNldbRFlgQmPXA/rLwqvOX2xXZnOjo6ippxoldaNzlEUO1/KDLTRHcC9ssDq
MgUURD7BbME4hxVVxt1abzunuICZygcyGWmbxei5vA+MCnw7ArtEYC3XX+xRTM46p5sY66NrlSzf
ZA3kcWpFzc5ei6nzT4TJe4w7U9SBacE/mZn6d8ooMkGFFvCFx7wVLa5EGoiGcp2FQ5CS3JnCR4dY
xnAgN0CXgW1qRAfgxHWWpOIicyFScUtv79rSxZctJi4+r72FuemM80pMj5EIquknWSQD93owFlpB
vqYMO93cTHrQeRZBAMO2r64JmPDQAw9oODykmsUZPVHlQ1hHlf/KX+7lh8bNJsDHwTxYRLKxvLJD
A2497y7Ia9+/pbQcMOwcmUYjGjbT5FPeyIVKZnIH4ENV9wUnEUi8Wue16EcBxyT2Ci4q2irrUgOf
pFZWA3elwiDNwqiibx2Pwjs5wcfKwFz5D/EwlfB6zGjQTbUy+pLECTdWMxfM5gjpymhrqkILS3KB
jhaQhR/BzbpbqkZkfJrPKCWciRJ+DN1DteftUDFJ561Ig0TRjvxoTrJXtUlyb7QEwjaWU0NYX5lF
lldUQddR33zSilq4hAx7dv04qJN+hHUtcoKkJh8ZB0ULWYx2NpsiHCqguiy+NLXvqavWBmHKGIZO
jo+UQesKQVrEVEhy4GccM+lUdj+nHK/9K+U2yfhkVoNO98vErJGPF4ey3PeBH+ZIW/Xkb0ZoPuhs
eTKqBydBKGbGm9MZSn3cVEQCZlFG22pZ5Ir5eOdk42eFwQHeoKGMfKO5Zm4wUp16Z+uVhIZmLklx
64HvhpdQ86V8Hc2hBXLGU5ewn2djvLOcykTIqeSMAzIMF74CQdwWF7bQ+iS5Tnk2pR9qa5hYT3pv
5DSLxEBf46pOfBOnR8CVI30qvBiMT6Fw+4N+46+aA5gkBOirJPkvHkRaDd1+mvrwRxCETniYuGGg
Jet6iBM0lEk/HaqA09xBcjSucLGTyMk2RlnPJggtssGPVIq77qZrSSDcEBAohR2Gdj6pjSZTEfBZ
kRl+pGtVV9/GrNRoIXBimAFrTCu5txldM4qvSJXYxQQTbqYf/oiGQfclzq22vB9TP6zLs9nE1LRf
g5x99qmqsWa5d6oUUQ0RsAp9nZxjH9OQjExHydlTpBKOodGEO+9bacaZ/ZLrlgLzX+lQWcugD4sv
kZhsnvdJ2AoDGwlG41BJL65+gA3U0mKl6iiMANYWwaCeTFMxB+kwQn2W9B+bMLWqOpkosxFxTxKN
SyvXNi/OTc73ehF+qmQfTudU5OZc+VXl5edmrFrrzMg5gm4VStYRqw5wKAxKry36vWo330YVppJX
ersr/w5uW9K+5JYO5VWmJP5XyuUkwZW0Tfzk4FQu2FY1ZJSYWJoLVSEweqTfUYo8xLfRmR3R0Zjd
tusEtmD+cKmE6zJfkAZ3XLhWtxGKjL3JAbqBg+0lpJkuGpkp+KkPvyo1yvxcTFlHCkySseJMIC3K
JaOuYzNLkG9UteEbH8MP9D1m7qsnFQ3BnaH6/iNoYT24CNmJ9l4UgLHmovO2YrZr6PVF4Jj5Gfds
iLg9a8vTATzmvnfyXGVQXsiIN8oeXCb92WUMrIhktR8M2UE1LEC7gFLa/oW4Qwi6DbPvTMLo6eGh
cttv2+cy8elD00Gapt/NwE/Hz7Lz0Sq1bo6F6L2m0XxpgGTeUPlRVevQKlUI2jRI0w24Ft0r+SWF
6UATu082z+SdaNYZ3WreT09vlPOQSyP1bjJ0reLaqDjXDnWNY4c7a0Bj9POQ5s7wIwTPkryOnlna
Jy/SypY4neZp9ZPWiCHD1BjHeIKsaIxjsRriBjtwHmdJ9j2MoERdmr6Mq9fUGvMetFAdqo/j4MLo
W8tBCBycjVOi9RkMBP+HujNpjhw5s+1fadMeZZiHhXoRgZgYwZnJzOQGxpzgmGc4gF//DpglE4ni
Y3S1Vi2TSSZLVXoAcDjcv+/ec49RxmFn5dY1OT0Y1+t8bQAFht2dh3wh4cLWdYGgSs3FHWQgdcKj
mBbxD5MHBNDMtAMlRxlKmom2akkfLR7A4tELGUGj4KK2J6mWP4Q7jmIfA6oc+P6MQl55tZHlkFTG
wOjWmPoCCoNDZk7uKu3LILsWCiHvvuelxYBVsUIOtcoRhCt0QRUhv7UD6+QtpiAWrZWbJ3Qk/ZBQ
mGQfSbzNu2re2CShDJCeFo77WLC1ypR1GQWBc6rVuI7pKQ746tjLOsXOzEStdb4tsya7aGAwSPph
puLsZCEra1+ItCKWOzYRhQodwvnoD4E1hjs9GSwDTUxcd19l5GX9Gm6KxrYXuqvrY4tIP9Mgw+Eg
y0nmF9IM03DbTkGaPcmsVywKPRY6vWBgZT1VaZuTg5VMNQwhLxwIhiSqIb6PSs3WLlVZRM4NLInc
XTmph7RvFXkwmDc4Ewx5w13LkcU2Kv/kKsZ1MV7a6uD14AyhsPiYywGKxmjb7yyrh0GHw20qH6wu
zYq7YRjYm3bR4BZPyqRn+WcMXWn0qbVxJH5yaWM1e6xiRrOxspZwrhpIK+Ypm7WJphBmVjxHjtro
p8l02oZritufYLrs6UrkjaPvq9BTnG2rZpF5GZPqIr9WEpbstqZ+REHOUmhaR3lPFdGd8kke0jbp
CIUjtrTVtlrBluOIZkcrbyljZhi2LNwQB0ebZHldT3iX9w0bpe4oiBWl/9hkg2MhmIah8VRWCYFG
61gMcU2Ls1WaJxcxQ3wTBZKo02qKKRNO02jjUc4qLzJ/NTM5u1nVgGyLXStyaApb4uxRr48U9NM7
U9pWTxurSkrrYgrxVj8Fmmi0k2J7A0d/Z9ItOZ2cwm37ac5CJc9qlapmMSCrMcrmMdSsOL2VYWRP
X7ERTerBxupD7m7XFpL+Mjus+CB7g7IlR4rQO+l2NPafLK2m4AlrTkjlJspjad9oqa2JfS0rWe1l
wAu8GfQBDEXF6j9+57gkyqt66ob0UsMmb13pSZ8CfOsMJ95IyQrKfqgthntZ2kL9adcIvncmX1ps
v6yQ3XfbGAu5q6DgAyh06GZ6G0U0ffJzjKKB1oGcOLfhFh65uP0wGTFBygB0rQsFYu/4SbIYV9tg
1IJ2jRpOhF8qTVdDAIvQiWF7lFl/DUrX9PyWXWLXbUo+Md6e/XXp3FWxk9UPTR3b7lFRcnXeO0ir
GveaE1fOFSuXzRlh1HV2iKnpSP3YT3msH1JSUOvvjdEg9DHCTg/80FY6E9WHV2Z7pTFCi40Hh4dc
4B8YqvzQcwwL91OHdKdYcTyvgrW0U0OyOysTOKLjAFhiJmqO6ZUzDgP22DYvvQZki+6oD6Ee0h9d
0Q2NgL7kg4F3oCxHtd7FNkvOHco6oplbVxWw3yTccZZP1WP9KC273JVVL8xLoncJrG9QmbdHxWIr
AWtjykek0hlHgZucA5e81cl189DeDBhSLikdd9GxizqsVqrI2vjayt1hulfiuqqee8uurAMGCFs/
kR/qTL6WAPzxyySvG7+Pk4oiocgCIO60D13lUFpF4t7GSHioFmcDA5BZ1mC7ayN6yfSMPeWmiGk2
+02JSpAIbEcepWPF3c6C/VddZApRLexlpJw2xAMjOKmnTJfI35VGhr+aIZ5TBrNMJBzex7Jxjh3e
peGQJJPaQQMzALAKwyu1nyq2rORezYnPDciwHUk4iwhxRdPHd5nzyig0L9kiHrHSXwPf8MhaDSH+
oVPmAS3ZZA3pkBc6H7BMPYCQz6IvvUnQyrZkv5P9VNLE7Q95mCB8XiWE0ht4pwQuoVM4Ykh9cuy8
sMirRKanbNl4l9mF3tNt+yxqfTanyLF1ZjO2ATYlwKJlVMETlKdp2isST3aOo9NQp21cjVr2fbbn
RPVKSQcposuiEfTuTnVVuJNvtJWQeN6F6Z4APMXhvu4lHW8F0wh5KVYzzhaUvOLZ+m3ptmJf2nx7
fd4pihQrQyrO7JUV+dzfTax+kqCHgwThRt/KMbIA2Sg5LpzE5pD8XZisyBdBUUXmvTJZsX0lyLQd
foaiVq3nwSjz6WDlYeOSLR8MndjBtrA5iCpwsUDhws8Q+kqBY4FqcQzZQ4E3bYqrWKmYkEbSiwfh
ZLLjTIDIFE/EJNIvrs7jotQBm0+5TworIfuP01NAUbbXrXAdFLKZrrTY9vonQHCedyBBK6St4cR5
uGUrWZlk0NIUg0Pfx84F9uMU9AtmoarYFlqmms84aeTdYOtsjTI8jOrDGE6qcV/mY47PrIniiIOh
qQvjMTbRAbI9sWxhnmQ0NGrGnyM+/GZFdUx/xcZUj4SCYsSdbXKcvW4UvQviywhxWYkYG+X5Vh2K
AJl2EhWocTGiXOakpScXrDghP3iKs3QPBKrOdloMsZHSgqdjJ235TFnPbdZP+nUWJn183VqxPn0D
+hoPnzpNMYN1XsQ9aDXRNfJaLeLE3dakK4WbmOvJ91S67XqtKuyarzMOtQkoFtcA8Eo8LaHqHW+n
2I6IzDExltTCQCbZXQkqsvcG6irroOPFHvyp7bX202SE6viLfkIHupW/gQJCWFOLgabdy/gJCREN
Cs5OUy5v01qtvUfVrIQL8T+UnXKVqQMgINcO7CpYSVeq9UVmmmPl50OERYzorcmi6z1i39qMU5PU
X8l+CTyxKmNVwdwUm2Q3fdPLoJs2Wezw4hMp5pQNIeycqsEHiFqxKP0kmvXdUyaaxyt6vmqd+2XR
JYhUbKBUYiVSvcZXxafMantaZH1bwo0tRDje5eQKyR+TDSHAbyenqw9xgnzwgvMpvEwmL2ZrwV3E
lF12kOXAZqumnQpIR0pi4mnkOOd8qg2lbi/iWM+yx16DFLSuXMwQDYCd3GtSP01iUrOPRWiHSXKc
sjAXzX3jZHHxza6BnfphmrUC0EWtiTnDvFNaDO1xTLVlm6JEzfcTa0y+GeBP2J/RRkP/raJ8Kg8U
mewKE08MssjZF4ZO52oVVn0Jr0TtiroJvuhpRZfkca7/284FO2vV9B5jFDZl+J1+j42Z0KySyeSZ
W33d3dqZPYRyY5mZncGytkeri+4Ige8Jw6lcu9DsH+bQi8rdyqEVNuSV1KIgYYDGHoudLXBhQzkA
NkJ0Nc3gpsMbjk0eFtREFjXlFGYQIZmxINfTL4ZJmONOtH3oRRupGuhcgwAUe72i7O0azcFr6MXd
pGj1m3Jlt0XGf+WEfygnTi5Te+fgDeq3tpmXCo7AioqtwH6KlKAO2bwDi1Qm7+FVIf7PhsWbUN9F
31a1nNlSY1N5t4zZKLAQdpVKhw4cu8iWDMFdz3F1q+0JIRnutNs6XJE3vtLW5DbuLD/8TLVI+/Hx
+ItW6e/hTYOGP/1SzbVoCbxW2yIjTFtOavEMjIcNC4NX7ghGwlx99/FAs9j0VU+WgTQWXCa0TpyO
zkbj7UA2GmNAQBrqfVbTz45hECwA9hsE2sfjzD94OY6JYIY2AV1uburbcSjuC6AM+BNDPZaXHJ9R
C7LLvqHnW629WBkOYYhr9uNBF6qil4uzTCw1LvmkeNUWg5amnlUUe7OtKy2+IAPfrJaSeCDg6OBh
hbXjE2Z++/Gg712p61lzpw0HAp+ct1faEyzbiLbkjsLj2gf9UOzUTi/GFWtTcMErJD4h76gePx51
aXtQbZW0NXd2FqhcNzaDt8PWbk8mSq/GW3Fwd2O0dlj8/WEPbfpKW9fiS7xC/buOz9zh5fRZjPoS
KPZKFT6EhBkEOqNyXZsyan3gkR9f2PJ2MoKJH4FwV+4oV7e4nUoTc0aWdbpFOgNzDz9keV/1g3ny
UM4Pft2NWIBR95VPH4/7zpWZxNc5xGYjgkEI/PZ+qqb06Ed1cDLpCB3np3rR05w6M1mW7/l8dRbq
YtV0kLL+ZbJkg63Ijjrr1sj08ldgOeMPIgYsED0Z/fkg1YIz8+S92+kiXSMpniuzluvapHel19JP
wkTkJdYXYjwSZzVACbe2jsnbsg5EQvAAB5by5uMbuowPm2coCyn2M9UwLZLnF0/SrDz2veArtw6s
0/hgbMlr90FWlg/KrrkO/eLbxwMu3/55PF58LhTZF03UxRJOCR6CQZclWyr9A5YfsEY9Muc8kTfU
diBBaqIO5IUx2qpzp3DmHj//rR+gWTxXzrE2Qm1kyrybb6cQhne+TAMf+Ijv4ArWzd5o9D1001/d
3Evsq9uSjfnHYy6m7e8xsWnA3ENPyefr7ZgVRKM4nRy5RSiXb9ityENbi+zMKItp+zIKeH0GIdbS
4V9vRzGczNb7SGMLTMb1aixbuSsTGe1zC/O6AzLjzNdj8ShfxiO2T8cygRyD+bMYT7K86JUYUAxn
twIIHEdQ/cn2flCCecJwdRPS2j2z8Lx3jah3eVNc3dJYXN+OqeswSICFzASStqUy4uRJg7BMDLdK
VlCb9xo25meuU1uINeYLJVtPY/OBu0XjNX07aEWvtA0aTBzxoT10l+3eXIHZPtS7Zv/xPJn/olff
4+VALz/k9cLds612qS+yrfpCj/oR7c91jkgbr+EKE8FTlKJLTOS569PfGxbd/jxpENGai+tT66Sl
Esn14f7eWFuQB362Dk/qlgxz3zqz4rzzBPEJz45hjCdsAJbvQqYrg2v00zaIPXIJZVnFHjwe6T7Q
e3efQfpP05kLnL8Kb24rX190Wg4WOnZu6nLIcQjQlrnmtM0lWfXYW91SJ34hOvP+nRtm/vNXTw+6
k2lmozlsDe2X1GBGfIfk8fEEmV/hj65kvrmvhmiGqOp1RBdbr7TjLxxWg5VKw46gTLXfkcXt7Qud
gIv/bNB5HXg1qKoWjh5reC/tht6aR6U4QYehJ/ZV3NLVz93q/uMB/7Jczrsl5ofORtuBZbCYjwKF
dpQLnbiD1r6Mo/zkJvmZZ/X+EA6iVNrD7LMXzyri3OYCjBy2ce092akcLgJoAWdUXu9NiLlaQugz
A3lLd96UcDwvKhbkIv2c0IHt2luIIWeu5Nwgi1U4Nux2lMo8CLpyMZ3A7mwC98y8OzfI/OevpgBM
dbD1Gk+k98gDiSb9c8V7jAsgOGPeefe5OJAhbbqBrLSLbxiNditp4nzYhrZeHXSRJtdKow9/d519
2Y7/e5TFjDaJAnRDcmK2Bjj5vclH8zAmk3tDUKnic5mEqemqAJyRTH6YIDH/X8zvVxe5mN+lERNH
hTyI9ENKWFB2d2ggzDPX+PGd1NTFRqvIJiTVIV/nTLe8nUPi40Vj0+L9+FLemxgOpmV2jujbICm8
nRjpYNlh6QGCrKP+FunSptOSQ5oZZxyL54ZZPDBCFSnEziu4MEu5ilX1KiIuaYXoovkPL2jxbMay
zMM4taetIeAtgiJQulXlfv34rs0/d7mMv7prS0iLRbCVzGgQb/OKhMrhMbAtOuxXZX4/xDcTEIyP
h/vLJ5fp/nq4xVRw8XjFHP4HFDktp+2+PeZRuwEs3K2a0D3jsHrvE/V6sMV6ZLRBDW0vIfZOUMNz
Gh0pjNC3Wlw+9skcIit3/9nVLdYmWC79gFZC3Wpqtwur+AIP0sPMsWpdx/94qHfeKdugRw1OA835
Xw4v1JeLCenAuG3qoLjKidPcNyo8qo9HeecO2uxWKLOBkDEddXFBDtB6ve4HRIVGQzjYiO68CUVL
VodHNk6Xwihync8fj/nXPe5ciXE0TvR4S1xjmTnctLBduqAHaBpUOyN9CuklWI1fuZ4vjcp3++HC
0retm5+Zm+/cUsZ1ZzgERzJtebFDUmVxqWXtNjG+9AIMw7nJ/87dfDPAYstUKoFJFJ0E4CzMvUYY
WJF72xo8S0nSl/v48W18Z53COeVCWcFZiMx3sblt9S4ktoCriZSbFsRZYt3R5Pq9RP0t4fb/TJV9
Xf7M79v658/28rlc6rfn8b4XJZJXJg/C8D/H95/b5zf/A+l/1I633c96vPvZdGn7L3Xy/P/8n/7h
f/18+VsexvLnP//xvehoevC3hVHxVmVtMT3+/9LsS7hOOBWeUWK//G2HH//8B6qzfwmz0dH/4elU
iPH2UM540VjLn037z38g2cZjCeiDSidVY9Xjn8lxT4h//sPS/6D0iYibt5qCBB+yfwuzNYTZyLxd
gz0tNXo2I/+69Jvfq/lvOX34s/jzf78uXv+2QP971QeTbc7Hf8uZX4FXm6c672zPi3CojIaFVXOP
WsbUzC17gK4frkHZRm54Vxfok2cWGVBfUoFaI/N7JYqUcY0loCvBxWvIvsEDuhIZEFyAsP8J8nI0
iZTI7NEOVqhu7bwC6VOkDk6VNOg7UgAMJJNrPQQuhfJ30iq996PKrWrzBQSqPRtBhEXLN9UsqJ6J
s1Kru5j1FOq1i/vWPiAjC1w2+agZ6x9tn3WTQDyqScVctR1d+ACdWjbSDRpF5+H/IKWhGAcwQ20y
ItpLRQi5expUIjVCLMCJ4aN87kp7PcvkcvLhxyC9zuo4NzvkdR7CPd8GAo1lvbUQuOerVrEDIiEs
teiNLShLq6rWdLZl16+HfFToZ5fG6Eq4qxixqku3d4zwU0KHuHqaFL0sYSzoRpo8muQJmk+h0wfa
TThR6r52R70gqabSVcIIVkSJWtqtVhZD+ADrOxU30WgR0xRn+VjlWLgES1NGv1v5nriZ8gMf/igI
GUYtdaWpissb5CTDiAVpQORsGnqKEUcvtORoJIBDCJBBLarfTaU7iVsXAimJuKGLYvUSKie+U0za
aOP8DCp8Xa0o4SjZTTHR7PwWRWETbMq6TpBN9pk3QBlGZbeqSbDQHqbJMttsTWwk/iueBC3HuozS
cd+hC+5vlLCNy32c9GV96tPMyhxSY5JaUbelgRLDWzfodJJ4HfR5R15eAE5ek2sL0FIoEDWLIIdU
1qEFg2GteEUP8NBMk+GbOZKSYq60JiEOD5NRlCj6ptJKC0YS3UftCYlZI7Z2iQIvWpfSGI29RcAS
sBTw23g808SbKh+5VB5d4sCmdHQ1aqlJcF/jyIwgwkLy3mzsrJLOfayQVYqYFKO6euqiVlW+h0PX
kM80VgY54nsBcKyKfK8dQ+keC6tN7M8lveNK7PnRffSALKKT91rUR5HwW5Dsfe7zkHDzr13MTgCe
XUyoHoLswUU1sO5TosKL1YCcR/uWadqYPzaonUwLcGSYO78EZtMWynaOUfHopNqYHJrM1sg3HWOF
bbYrMhA9VRzVT6pduVOzHpvOJA280ZohfETsZbWnybAVYBBSDZrowczUsbnSCna4OmQrTvi4GWhU
lAf+LqB7UxkL7Q5MiRUcXBWRyiFBzSDMA7HqXX2EsW9Ezx7Mrvqxk1bJe1oOvLVs+JCwdvPrClXo
WycTm6IO98uhx1/GRVYBnI2FscsMm1AMYOl27NwTA+JVfJM9K7kKGzUsT5GpEhEm9M6IHwIgnsnP
VE1K9yvK/JKYD5GQJ/GU12h1wScjn1aPVlDJZluzPZNX/L8a8lYHpiRJAagOyBaXWoQ1XFFYYWDS
JGmErlo3OyzUQtT1AzxtQ9/gEUaLiYbRFN9UUt3c44glzLtEPDZVm9gkRelYxOQGdCuO8pNKUrUi
0h6zbtjCiKSlpHwbGrSAz7S34vFYOZkQe/qjCENgJBHdo2ix8YKoSyopD3qD3nDXsG+1P+lmZdU/
4jEX4RUyDSGfDNkj69WMERMzFbmmNo4NPeNmbQP7cfw2T+36SkRhSGIgPYRx9iFmI56JemxqUXNj
FKW7gmUlEvLOsF1euWXiyH4V6TAGsBIrmjrgj9XM/HkUhqxPxPZmBCrEat530Rrts7AuWbFidQ/b
LyVvwYEV2K8DzUULtSas1IxObQgIE302avx7M5MJ63Gg9GMHtLQAL8Hb2AABW3FqKAQakwERe2OW
A0HsCfbM8cZEa11eBb2t4gbCvYPIKrSkLR/xZFYkDJdZUvlGTrwerm8QRFvERdI9IRudPLI3vRmQ
gzvUGDborEV/WyG7QpRExE4ot3h4oswkqbpOvF/ItL2OvIEs7cDZJ86AuKAymRycTDinJAhdJsKf
KtNNjUfdJanop6FEcYyLOR60p0YgXoBV4ajRQ429L7zBQdKGVzBspHYhAnAsJ0MFon40mrh3Lzy1
G9SLJlHL6jPLojWuEowH1SYiBsXZwc3WzF+hpJKd8YUdreG28TpzvKxaV/sV1nkS/Kr4cLSXpS3H
5ljnBL7fj2HdyXYlypGUdlLRSi1CEgl7eIeyulM3U0/l9saGat9+ahrPpOlnD5XWrAnHQT00ufrX
KFN/YYhKv6WmDZtpo0hYQDdxq+sVifTmqJB0GoaE5JYVQhicTqXDKadw2n6L8Dry/NKYVMR/pI/Z
5bcsavLmOkhbjlurSZE1CSxBS2z6FHkiOjapJbIbON2GOKmNrY58SJB7OJ+L0RjTo4Sy1JGFij7c
t/W4N45doCfKF/TLXRqvKdcK70sgkzjZq2wAkDpGamu0fuLJqv3cx6nTbMy6h2WxAj+CaGTjxiDp
9n2tE0SZC1TmdwbTi6ikMc+Bk6pq49y5njcQdhHbgixF1CO6dgo7bybXTRQfVxWy/vEymJoKHQk7
v34izjAtcbpoo0igLKSum5qpX8u6n54cNHvm1yZzW+spldGkHU1zAstPdKSToU/uiiB5KMqglUcP
1a36IPSEYlMSg7EAsE2XP/0ah2oXHWYpkX5ha5nef7cc5ISXZQXtes7Oo5IMh7crDkkdafk11Fg9
BAsVVrb2tYGMXn9Ne1Rm8HT5TiJLynHpW3OuC2LVZuvhTyvNrREP3XTTFIVArBI3qpaesM/AqiQm
LCz7aJM4oz4dI90y4EtjiGtvh3aCduolXR+mK1J6CZtGtcNUT3ycX6rXrozYJVl4bTWqTpwab3WW
f5vgc+UBJUJdZycCMHFIu29sxoSRXvWJZ/bQnIKkBtMzsYKQkVdoYCO3AQpWcCjZ7KhCNaTZaKkO
jZ6hydqA91W81i9aOpRi3TYRbklADq0RgX6JuO+sUB3NTu2o5mVu/cI/MBQtES3xpN2+nAL+1oHo
ocj49/KM8/qI89//lzyqM/P2g4PQc/oj6n82bw5C8z/y26HqGBx3UB6w5lueMZ9ofh+DHP2PuQ7t
0MaydGQQBnWpP49Bzh8a04ozvupwgOWQwh/96U9V1D8cmrYQJy0dNh7+NVX/OwehZamBkj6cKIcS
w1xs8Bx7cSJn0a4wt0Wqb7jTri1u86bzu+IefBxZsd0GzjkbC9IAuu2re/TOCWyJD3sZ2FDxUVEO
I6Jv2V7L+b5UeY95pjO/eKRZq2p2soQ1hzXj6STuhVyXkpevdUmLbUDpx5g90HWNA8zPNtwl59o5
794KzMSAE2FjWpxP3x4Nc/pWE2GKqs/TWU16yzkLnCPEkpwtEU4+X8+sdTOIi+xMF+6lxPjvw6jz
+17gAgbsY891n8VDgObWlMBUYUjxpUr0iy5z9kM7Q7OLZ2IePgXKL1ezLgnJuuTMBLnYvLDtdN+V
iPz18IvDZxFr4lotkYX7mJ79j5/VXGZd/jyUF1DqZk4T9ui3N0YxvJ5dF3tBl23qcG+og59BNZ5N
UsmYnzol2kxki3w86LuPw1J5HjOilO7Tovg7b8WcKWDUxB3WNRivlrDJYiQ15EtRs5JjhmisnRcM
ZxpF5wZekl1tT/GiXu1Vv+yn3cSpZGWn7XXqfLEt6DgREYblcKWa7sPgic3HFz3fyTd3GlA4Nxlv
CnwWqiRz/exVdQJ4eQqLlTxsgPKEncbrtmjXhJwRyqeceQHPDbWY7XZb6W7cMhQ84RXcnw2wLYiU
ZJtp53rarHF/uSreGUQmLtZ6Vpy3V9WXKjWHCH7rEJH20if7Nsv81EjPFLuXAE5YhCyz/x5niW11
+87wIitU/ckkO8tjh05GcjR1xynCm6SzT03R6Yb1upvGlWl69x8/vL+8JvPwtLaBImJMRvbx9jKB
JZYDTBReE22H/G0NrX9VYHgKbRigRLiyiFKzONdaWoqGfl/1q2EXd1eA0/C0uGDxuEjhxClYF8iB
woxWA8jCD77CNbyixkWN1Vl3516W+aKWM5Y5a1CSo5ePHPPtRduxoUjL4NkGzpcQXIatG3u8u1dS
VzahpmxwFiCrf3azp/hnaLf7sZl2LopWh9fXdNK9onXAWs90SJec7d/3hAqfZ0N0Q2i4/FVME6R2
zISm+dZjxUMtv3EUc9+QSUKo1QUef00NupViRFiZkj0Ct4uOKGNy0HeFld2Q4H0Z75RIO2bGp49n
yfu/jS+4wQd8Bs0tnhfxmGHYY6P05ydlfM2Kz7nMfGozO50EpYikV6vcBQSGggyDGNVCFKZeQail
xy2LKPWNDuDPH7Wun1l8liTSl7tGe9ybcbtsP5af5A7XheMas5+VaFNwWxvVGXf99BhCqC3c7ljo
3smCpMOkvivG8TJcCT2nRlFj4Lb9MLP2o56fGOaTfhzb/nqa0lP2d79FvGSGCgIPIP/MHV08WbcK
MAVOmepTC9rgYF9jTtm23lxnI6mYu+Qk+qVhnptQc1l4Oc3pAnkoLd2XDdhimlOtCEdKXX5Ye2QC
8znIgnuKYpuuIa0FFwqQgU3YiIvOgYFWTVe95Gd4wWN8bm6/t8rYDjV1ejSoJebq+etPhC2twKKI
hq86qPdD3+zmgjVV2SPngO8RKe1YkBj3zKSdb+vy+m0P9rqNWBjlt/521Ew1Ego6La4oTmU56Rpl
8OCxqmZ8GYNQ+gpIIJiaW1guZ0QI765vqL3YBNAVQ266uOA+7SkKad7kg4D40nfDsRkfplhs3JHV
xfEOPQUIYp9s6sLzLzDH4Mx78f4vgLkISAbxGdS3txdf2QmZriKYfDcnJtIliSsbd0T53pn2dOgI
iRmOtda/XH9yPXrKlzM3/73J56AyN2etJOKBxR1II5GW8DAIUSbmpz2Mjzq9zrYgn52UOqQLV547
XFMu9Ie8w+1DeXDuk+f1uSfx3iRwLFTDrA2sXcupZ4qq1+I8xtGE6xEf8QWV6b0zKSdXE3dKEZxw
wJ48kZ2GOjx3D+Zm3XICsvjQlWTuG2hk3z6D0lGlBdOXVbMgUpmaEFFjxhyWgBs2KUffC+qD5XQb
HbjboB11uzzEwzlI6Hvv3qxCJsuFdY709rc/gkiJWs0LHkQsxUZm6Lld/SIKU9oo445sZXLAVmY+
+B8//0XT9GVZ5ihIF43XHQDovL16tSlUyReUnsJOrcrpPLAn1VVlU2Odms8iUonObAyXOvnf4/Gq
cyxETI5C+O14ItaEDiaFTWjYriN8vWa2d9ojDREcAu5DL7YuFMZc28ucxHYLt23oPUDouzHKcz9l
FkMsnzrpORSRiRLjlDpvYl9deg53yyo8bfIH016TsrqKshvslJduE97BlrxW5XDVJQ9Jl5/GID58
fN9fGsR/GZ0Jr/PB4T9nttTr0bV0UoYUjLSfDa4vKEsj1zy42fepyG4rffgemskpqEeAxdNJdZXn
Me6/YaE68yveeet49V1O+vDwgVkt2tixG3cDbaXBVypqcplved0WrqqftJBHdALx2Gqq47DDvnnu
CDZf4OIGvBl6Md+Roo7NiBPKbwn+mLe0cQFN2e52dnBjZsalPlkXfR5eRlp0UQ/fyrZ7aL1xV0bG
ZU0GuqmdrRq88wZyK4gkAQmAsOVlC/NqQiT4S0NVogR7OSAN8UXjJfu6NklWmHzq7vf0fS5tL7xw
EkD1UUOWerJvMKYGI64+q9uZU3yba/w24MeTPLsZf+9hzcgv3h1+JvDkt1MmVuJ+5rlMflNJcA7W
qmtTn4lESVb8ssON3d9EOrW87uxH4t2RIZ0haKfcxLfy7cjhaIQhIB8ma40hE4tZ0gZbTWmOyWhf
OB4mLZAav4a6+f7x/Hxv14iGGBExRzuUoubiknUR2RE4VNAeGac7PcJK029lSbSQRfprbO+xjt9a
fL+tKl5TFF+H/XVDWHloxvtInQ/xv8qZZ6u3VEaVO2M3YQGNORZ8/Dvf+4pb1OF4mbGrYTtYvEd0
TjjxdsHIDVoZdT2tcpy4aqU9YS75Cnw8WtUE3E3a+CCbHCZFtwYRdGZBe2f6kvzj6BgPoMfyK94+
pAnNbpKabKNak/uhZvshiW77PNhT4t+7Y+YHgY5tNzq3fZ2fweJFtuZ3hstWYbAvv9xaSrOotNk0
VpHY6cLeqs+NZl6kHgV1gNutQegsFeOpmpM28JDnZ3dx73y/KanN20eoerPH5e2VG00jA0sgWQ5q
4nU74JhZcutVyimV6X6UR52oRiYXtmJjn3POGIfoTgm7M0v6gsdHpY06GcJztrLokDykwG9/hl5M
mvBciw9KRQ4mjGN0UBvYjx1x4jD93Wn85FQqNmDenzh8hn2wTh1npZX90dXipy4Md1rT0WepfBL+
ANf8UPJWXSEDL+CyAGCqzm0+56/7Xx4dGy5KxRRL0a28/cUWxdmcbECmixHeV548NZa1sVpQdKW0
f9jJeKlMc7J2uBpE5K004P5ExidmdoyNKxK612deo3e+CXg9wLWTMTYLxRa/B2hdJDWPqUSm5FrW
UHDs7Dol1mDVzyC2Vqmew647arlxmXlw5d0hfxLj6Nspp9fUvGzzkDpQ87+Z4cwuoqpmac9fvtUy
rjgyhiFbsyiA/GZO6oo4ij2hs9tRYcdS8da3/MgpLG/x8a8IJt2HavbrzN1572nRR2EN9vgKQPF9
+7QSQC1jhfPdF1W2r4zs5BrlDfbRBzvot+l9PJkZbcD+qvfKZ0zr93EznQjtO9Cf+jJY59a8ebTl
3NEp7HN2QNWEsv7tr0m7KNC9hK+PE9U3dtzTJ3J/iNZBg5TBp84AqKlnPgfvDYlYkuMK95tNy2JI
nOeOTHRAT9KkWO6o/ly1zaTCS7ZDprLmF5179O9sEhE8Y0FGNcY++aUs+GpPUJdeaXThwAdIc74I
oW5Is9kTRL9rSs7pYX0dVMptqCHxkdz9xg3PvaLzlF/eZqyJxAe4KrWmpderct1Ja2t+QJPTMk+S
8PNQ9WttPi0nysmxkr1pR7eFKVajCWOg6DApgym2tdvh68fz773vC20hV0UZi5tw+XIWND77cVBG
+GLrsvT8Su2PuZPeTu6VRxiy6oLG6898094ru1oUPNFBcDCbn/rbWaZHMw7f4cMasf/6f6Sd147c
xhaun4gAc7hls8NkTVCaG0KybOac+fTnq/HZZ6vZRBNbB7AFG7qoJlm1aoU/OHODb7F+I+1yV6us
f4QwsEEeJIfIU/rj8frzXk6RiOeQDz/KMaQEL0pzJIeYpqMtJQSbgn8Gw34t2v6uYZzcW8YplIyT
xaSEiQmZWLjv2+opbPVTIU3uqNl3pfRp4wetbUYTHwmQhVDBoVSfv4zAMet8cBRa6X18K/fhy6w2
T7qKhlBaP5lx88TgeldOGV6SyUmJ5g1s/uUGoExkkiSGhiZ0ncXxi+MBNcqA91FU3S5gH8zpLeia
V38Iv/9IZN+NytPGE1/mFixpyypxF3b1xROnsLmKKVYnrwXXozLHBMd+4+TmHVrXFGq3qGYdVBvY
hKXd0RW+j9TN3HftJ+icPi5JVWNiurjVbVpAHQJ0E40JDThRdtLGr2D6PdEmSwsazrz3UUcChwa1
bnyJEZvYeAmX6Y2oSWDRQqclx1nSL+dAq1MbSrBHN+4okl1raG/+7esiG0jlpCOlNN/m5S+kEd3M
1NwwnNzrP+KyTwDelgkzYyOLQLTs0eU4CMyyU4xen2WnBA2GIkieI0AITTntG8Lw9eUuEwG0EBjL
0caGA3rB/uySQUH1jeJQPK6Ni2jVjMdqwPmQ9sT/11JLB9ceob+wLllKjfmAM5dJ+alFCU82hq1g
tvYhBYse1QdBeVv2lwtNzwzgZoxR/Y5tWz/bk3Xoa0CEecXtQUtE3skNvmmgaZClKiBlG+9xbT5K
gf9+/anXzrJj8IZpfhioAC3iKt2EjLzQYngUFfdIqNzUs/0W2upD+FL271YQ7BHy2+rxrRwlkic0
u0jRKbGXAaQpGiBoOH566MEegBifEMfca410X+n9fu78AzL4p176WrJ95TLf5ZP/+fpjX2YQhBKG
IyahnTi6JPjistUpbSY8nfYmyhAxOWOYfBvUry3Xlz1tPvHKF4fnD7uNBJs/BXLj9y6P3lR1lFfR
6PkIR+VWeGsV/ivm42X/d8hIQ9LRZcT0OHHst9pEGl7LX1S0ra8/9Mq35qmpR3hgRmnL0YvV9KY2
FNLgWZW0l7XgJe0HLA9inDdDt0GN2Jii78zWHq4vuxIyCJiopzCJInla5gsIWrejFgs/StohGnPC
qjR2tdbt8yZHZyb4g6ekL8IdwRs3rWWroC8Qmm2ccUCCNvUiCk4rFG7ihpco7KTsDo+7nVIlWzfU
5Z2sigxY4V7GUZrM6PwLz3lJiyLGWaBnZtSNb+YY7+Y4OZKs5ZaL8C7ClS95RCO/+YMgqVL3yvg1
4cWIRsf50liv622D7atnRmTbanqPNLnbdWgBh8nG+HttC+Hp6gjsAPXZcq6Yq+AZp8zHySeP0U1M
PYmTI8vRTTPDrBWGS4N56sJxI+NY6ZKqgBWQIYKMxVMuews1sD2lcCxhjfe334Oqa5JDVVX7MCze
I4YBhfVDi3ovtYJjmDmvgwKeRbHfrm/ktaABYkLELAYTF0nIXDVRoGP0gohUeMTe1u0N7SFCTtuv
+x1SfPvW3GqqrL5vZCQgz4PX4Myef1oVW7Uxz3huTCS9gNlsaQgLjecYHSjDYjipeWXabdyEK8k2
0vt0F1EIsuGvLC/5wQSIzCB+8BQngwiGSVKgNCdf7bxEOiIrd7CTEjts5z7tyQAidYsuu/aiIcSh
g8Swn2xL/P1vxRai8Y2JYw9H2O9P2BpxLQHJPuSYxJl3mDhtnN21AEVf0SGzAltxERdnzWja2u4I
UFW4r8Jul8TqgyV/DjOaMgxcru+iS+gPHWUTWQINFQ28IZbtIROBYbkzZI4r5BG7sk7V38ps/qCH
203jYUpIcpznwVQ3bvqLl+qI80qHjipdNj+ggGcvNSoYWxUgjmpF2VWRiQnpQK3Y3mEmBQRo2DP3
+l+f9GNJGw4U7xYdhkXKbCCm2mnVJHvAIlDwzuqjVIx3TpE+onjmlbZ570NZ9qoRu+Np3ILKfFCR
z0pmlicaUrcL0A53z/k2kqtIDs2B9oAkI2Svxt+rR8dpsS3iMt6VZvYPEqI/cdf4ZNvHJJO+ImP5
S6+UHQLT8DEm4y5Kx69q729cUB/l2cXvIvXAFwRSKVii89/VSGYyEEfA8KjOrzCVXqXuOHXtyUDv
fKdLtb0b1XbylKg0XceGBBPvcjV+ylHXcr+igO+kX9I+vbeH8Bnpm78s2c92ldI+xJZ2ihjh+TI3
3ewgxNck+q0Wz8fQR6gRK1fuy635zcXh4SVjxsdHpg8DIW8RobogRlavBbSAQhT+QKBGstnLm+Ew
yqlnlMNWbFpfD9kSEkjR/lrsqVavzUmWa9mLW/2hqodDNP8owlcxLRdD0lzBo70fH/P0LY0w5LSd
PRZGXt2kOzws3nAG+4I670aGcznNFC8BlCnZDeNMfPDOv2gQTY2FawEwQvmtwr4TX4Q4wxhLvYsS
N0U0rsVBSi+0W9PXHnKE46tur4Cx3G0cuIs0U/wOdGvojDGkuQjcUm9MbeszPC8j5V6BVVQ22YPv
Nz8JpuhRTx7KwOg6R9+bzv7cNyBtUtmrspvrP+NDS2O5wcEwIOfAFQLSdfGNtLbrB8UQWE4tvbOL
eYeS6r2Bm7kc5K6qBJ+7IXiB+nfbBuUeDP5zaXJv04j3p37fQh6C5v8ABdKDovnSU/WPsvkyBNPD
DzwsPtcGY5R+i8X+4fe8+NEC+8Ady+u7RJ8YI2pbME2AuNnSXcAeco3I+Bzq0de6aWi1JojIWhoD
P4a0O5PJeBQ7pWvozU0oxGAlYAGjfa+V2bvBX9ZF9zPtRqwaJQvNXT9FRUz65PRcnnTVr7/vy6kT
UAGsAuFy05OTiXeL7aeVOAikDAR1O9tliBdYyl5SygcDSxCtTb4XuBeUQ7FzxmwHe+Ot1jexOyJm
nb89CzVLoDNYFaAqtCxppwp9aauwRX9O+qy2XNgZHCRUPrNh+NmkOGsk9wOipnl0x+gjacOtBq3I
r5c/QMDVCadIxV1Mn8xelbRMY0IYTfqrDdpuzu8Nf3hMhq+QLfc47Xro1Omx+ev6y7+8VskHOfwk
aIrY7Iu93oZWo8s9Dx6q+kPTMokMpfvE/NkaAYUkdrz4lV1f8TKB4NIQoCxasKimXIy52iGpeszV
GPCF6l+tOt7blfys+/mncCq+Qxwu5uFpMPTThAz5xla7jL5CL4rZJh1/lf7FYqfpGJX1UE1Hr6J+
8+do33YzurrGbdm3Lt6cG5FkZWfzqDwmu5s7xlhe4X5Q+hNQxNnD8OFXy1Wpyw0Op0m1S01AYuCk
u069icPkWRu4tNv2F7X3jz9536TCBAaU1kihzo9XFSeQ3TK0wcuxck3f2ld+ej+1zovx4IcdTtzt
TYH/ePJyfV2xc5Y7mjsVLA7yhw7g2fNlJ0nBlgOncK+rCdpMMVvV2mfWD5AHh+srre4ooC/gHSmt
WG+RcKOXVaWyGFsPPthVqwFuYjnlz1x/KkykkrFU7CXPxv2Er//9+torOwoqPok+OSI7a9nYRxy7
heHEuQ2M1Js0RvYtWYzyD9ZZlOnmRqovLuKLdwq5n1iFltxFHSkh/Ab7lBtFB0wl2A8VHfKswexg
9O/F5JBM8qHb6netxQjCIyMEtvBl4QjtepyVmRgR+wWjXuWvXFJ/IOpNWP9S+gri7Yd4aL7BMD6Z
o+QFo79vB9BvY08+96wqzRMcFtwXZed/P84A7dD/ECBhRVk2LRKpQdUfAyYvY54xDO3TMKintHo0
SNe7bqsLtvbyAXFwt5r0KkjKzzc0TMApGrFewzJzuAFoRFXwUPo41DjSCWyUm8jhDToFW8nZytXE
DJkCRBWIeSYI58uO7GZZlthhph7fzlF7IxWhN04jPh2G4JrYX1HBP+kRQtDVXH2S24TxQbRxmNeO
GIAZsjNyInHSFg+fMRKscIxjglGHr0YW/F0H73AZIfCjxKkdcHHZJ7HZu62p/nX9hF2CwT+ajkij
ohQJ9WcZRKeYvlCDTZ+nR8lu6IODNo5HHMThYT4GjnZKzfFnkvpfBbTez9L3omr/HuXWM1uHbzTf
h018E2DMbo6fBBto49ddNM74dWLWD1pCcTRq0/PPUwBzwj2UPQje7FSX7oCRRc+F6k4AREarvM0i
CZsbiRFfPgGmcSLv+i9YiUCARTRqcmZ7QCAXN7hcq81kFh2T1Ux+hG/+a0gY588HrvV9MksbG2El
qpMo0FcR2jcA9Be7ser9EftShmeBbn42jPYGbYVHKVbeUdzb6pqt7XwVpAlSnaQJFzDuEDw1xG/W
apVPJexfgesM1OgW3XW3wHyXmORpqbUL68+gPO1kKylbOfAEWb4qWSkZ6rLQjcsIEXHI1QDVcOmj
qz7W+nFO2WUo0yfN+NgWB42xxvXvubIqXq7AeCnd6SAtT9po25EtIUnhjVnzZCjeYLxqUnBwguFu
VL/7HXars/MHOdkHtY4hCv9cbCIpaIAxYlzihXHw0Cn+Pa7db1I/PNTZbavc+MqLMJiMc0TK/+Bp
YQvQ6SZ+I+t9fnzMfOh7/NpHTxvxkuu+jeXtnGP2EOinEi+VENLEn6WgdLth48DjIN1fJgy+3mk4
ivJl4SRLyXzjN+Fb3/V7Ra9vkhssD7tZwrehvbn+sCsXqUofCZAZG5pLZHFUB6VuMcUoCOUDfHi8
jTWa6eVsvypz5zoJTvT6pl/2SmGBZCRMTcGlocGxGN0oJvIFuOlNXqLGt74cHFnvLcq1nQb0sG4h
7sXwuqNfcKuf/+Bpf1t58bSjJmdSifAARPHGi+evNhO6otrB5z+Ok+wW/hbIZCUS0u1lF8ERZcK7
7LKPsOV9c2DEbfQDXZTu1igaHDTqQ2xyU2gbefVKJKSnj6i+DagCyOTiRoymWolkSyBaDGOHCM8B
X83DKH1CePd4/UV+bMdF2kcbEL1bNPP5kMuZEK5IBr6OAMRaGX/tcJp3cN3mvY6U/1jjRiLX060P
nx/63HhvWOPOlNTbCkMuN6z7k9KV/4zl7BplYe9xybE9lFc2spTVV89QAUQNKke0h8+PcW8oSW5M
vIxY1W5JiI+gz48+7RK4wahGbs0V1tIRVSCJhKkB4nHLINnHM6IHAk4UxMEhMrJ7HE3e8dF7V2qs
SxnMhodm/jKPFFXXv8XaEWbazGVAKaUClD1/UNXOKqsII1JOy/hoQ4+EjWgGzGAKWY7h0MCzur7k
2oVgkPQDxdRpjziLjdbPtj74DsxTjJxcdQISUx6tnDns9D6OJQ2T+ZRB1ry+6NpzmtDOoWoqtHqX
fQEUqqvJALTiaQg3KXZ6QufjKdVkL1f9nd2NjxYf+PqSqx9VAJXoAplouy/nNnWFghF6Ymxz9J3G
BDoifRapoxkzflWCBjtCqHYWNsSlvbH02isGnAXulz47hc7iq855Fwf67IyEqeSId8gOJS3GYzru
s7Pbx9i1hq5vbEw01gIIMxT4csgK0Gxcxsey6a04YtG+jG5F45d0B0EbzfuDESvbh9IB6ukHaXHZ
9xjnDhlGjaWGAmwziKrcmN2AXova+BtRf/VVshAVPxRJEIfnBySthwHfRw6IgArI8EbLbrgTpeEk
tztePl8v+DZpW3npWqtFpQr8f+uKZPK3oVtQZki2SVQJWnyfFt8lEytiGUur+GnSOTYZ0NL8boLu
mz0J/uH1rbt6WjS65zLwqkv2WRtrMrosNKirPrt34mGPPOV9Ehf3YfeizgwWmLReX3H9sAD+EEyz
FVhC3yf+3Hfcrv0EqxMRn6OUBGhS1E/pEGByrN3A0N83fv6ulX+ULtK8Bi8g6gCi0vnLnpNGlay+
pms4wKGOkao0j7h9HZObzE53nZC8fYBoulFrXdIoxDZmWgNwGJ7TRaNYk9K+C3MQZKWmunZPNTrN
1rz3tdzTqgdhuYm4n/pgZOpfBtMKnK9uxjTzxORi6vLabSZceIb0YRhDTPPQ46V4qXelhTGjpvgH
vdti4q7tC3hJNFbZFnBeFu8prKoJJ3L6jZgPHctARh4ImcR5OEZ1/snAxFXdImKursjUUOCqLTEG
P/8yAWh2x+nU0ZO74KDM/j6HTd+SCRj9u87iCOlutIfWrn465g4fRohFLivCRsO0MzQbYifMS72W
H5Um86zJegsj5YQd28YmWH1ABFlkUF+gCJeXhK1r8zDoA73wyLjt2u7GqXOEAqsn42jkyT4wq408
b/X5OGGsxWgM/s75G63b2bGilOernYfad3Zq1u2EOEM+P6XzFkhyLXqSUKJvIlRvLiD6dJNjqEBs
mDCEv6i0NzVxLDZ/NA0mpuUT7sEHQ9m6eNcWFZtTDLoZIC1vB99v0zjoar6gAS1dDV7COvLkRHYV
X94XueNmtYqi3RYoenVZ2nd8xX/lTM9frOEzdmxCls0mfFqr5FkC8hJi7ihY8nmSvkMsMTN/I1Sv
XhRA2UQXlXNyUYTNUxwYicKyEVaHZYMb3s90flVUGIOw1CEvMvXoU0Sgccdrxz9IqxwSKl2neUJ9
vzieeZUncS5zEZd/DbNxwJSIUODQNAY7mWAuPm6x8tdeMtYlRGkGq5ew3zJLdRUdLp4W0G0tkWvE
J5o7D5Ws4a75eUzw7TH+KD2nN4SJhdhX5jJ7BL4BDzoAlqlM7Q22hLjoQboroICGKSKd3U2cpu+K
/Tdu8f/7DJlM+belxXH+LQ9IsqaV8OrDpA4+UDK5DUd1wjiOSJtaCV/b3Ovo5JAHaQGClLghQr3b
uJtFjrOs1xhEgPZi7GNcCEbZRo8hbajx+PLMMtqt4Wc3lNvWeyIYFmS29ed2Dj5Jm+zr1bSAjrig
HwmpqmVSOel1C00MZGhhPSZFh7rJ+KXu5K9VXd0AyLhFxHfnFA5mV5HxdeOxRZF38dhg6pkmamvI
oFIhMZgDoB+T/4pb5ifBLhKpH1KAn5XyK/Pcpzjc+dqvcY52HM9fU9TAR6g39sDKFUGkFtirjx7a
MjuZmtBI/HYECm0wFmiYlGT5fR74p8pJd5ge78tqC4O1ksuzJCmRGHZBnRQ/6bddJzsqaq7YNHkD
+caY+PdOhxLwY5xvOe6sfWC6kVBIxAhIvhBaSJEZdLKaTp1sQRX1U4r/GSFFyZ2RPAmk8qiOlYc3
sZt2WzZtlzBG8i7ZBCciBkE07RZVfuRIkLNKhafEXRT/5lugZ+7Y3g6l/Pc42m/O9KuIgpvUDl9A
Sz23fXnw7Z/Xd9mHvtPvu4wJPWm+aBkCpSSML35E3tRdIk1ljNJDfY9G3zOetHf1kCd0R1J7P5fz
J1vFdLKq5R964Dxp8S7R0EzD/Rhr4JOjlS9aaOfAmFVtX03Wc2hhWFZxJlByU491U3ypMWnbWbGX
Dq5GsLj+AOe7kxQJQ0iRTqhM3el6LrdKkU8TnsBS5EVNt3uNpNcuxQYS3JaBkpsdb1kAGOegmsv1
xA3x29aEOWsglepHHib02DzPnwW2ZwjKGnHb2VUZZM1INsozrV3HLwI3L/oXs6z2ij8gbUARF8jB
C4pbz1qllbuxOcbBZ5RivTEENWr7e8G378LBNcEpF4ypkB6x5p6kHDooXuYWg/5sVk8Qfl+D8SvG
y1/NMfweP7bgjTqJVDhIvw96C6auVTyg9Ylryv1bzxZzlQh8ZpPXP7rIOHU1GtyZyTyluusbfm3f
xV+ufxr94tsIfLcY8dHtV2jVLkryuW0CRGUY0Tho7qMcerDorrVpSjTd5dYTL2o/zr1XTfVdGSr3
oaY/vrUd9R2W8YNsVWClu8+GPLlOlj2PQe/6MgcFR3RuA5BD5msZTE8xt2FUu/oB0dVdp4jaI8MO
/B94sUYm3YVS/hC29Z3i5w8aQj1QZu/asPYUVPea0jpW+ARbxcEM49MwKYdJPY3atBFBz8MZe4aO
BAdc+IiBkwCRdb5n9BHxVEdizwSzjoqIhmzpcyb/srtf11/4oqL7dyHgICJoQsqHqnG+kGb3CGir
EYe5Cff+LZrxu3Bgeo/kaClHL850P6n2k+BH1rbzakrJu+McqvfRfsR3PM3S3RBpt5VvIwCqobc9
YKcKoef6j/wIa/+NOP/5kUzA0T1Ek385YauSFhGbMYm9sOwPctx+NZvqNUvnkNiHSBpaJ4WJv2r3
yNAP/+M8Tw6+jB6xVG2VWqLWWPwSC7k/Q2NCJLBei1pEa9AvwHsw9qpq/CTp1aFRkA4oXwe9/DuT
jbvS0R/1PLixZsWdJu1D+wIUzFEb7Jus0x669j2dvxRDfcBw/FGblK/4pnaTulPolvd6+80v1DsK
k11do6mldzsrSLx5eJcL47uqdZ/khJQ8yHba6OySOTjawXRSmYDpUerOfYw7olfY3+th10gIPSNt
ZnT6bZmUt8aECAf/H2bqXsm+SLa0n0Nlrw6xZzHQrctDV3Wegt5qqYEcaJJnua5fqq567uPQnQfr
uzr3nwIYesGUvqJR7YLvfnf6reLgIliC/qJHBhRKRaKOZvv5fkTxGbESs+AFD7Mbh/eOhPaZ4SJi
pVX3Ec2OYv4UM3703+TipgNTd32rnZ876JDigqXDLyC/QsBrce4cM1ZmRjgwi5TwG2pxTvpQ9Mmj
Lmn/XF/oPND934UEIgjRKJw/loGuzWxFGk0S9ELH+FRi2ij3DtfQlHhNGzM/sHpXM4m+15ddViMC
4ydqd/4URKLlKD/FMNP2JywdpEg+ita9bwLqTPu9biW7UomPE6qEMv2D68te1Hz/rmsBObPQLCR9
OP+sHI3O1mMZKaQWs24hBhOFu6CKMLQG5WuiHVcJ+1A4axEKIGFjbHzXRQihBcSD28wNKDlRSLtI
Wmp5gPTfaz3m6HCVisciEELy0S5BCtGI38ybvEpIAoAfJ5QrSuLa6bPJzXn9PSy/+sev4BcQ1Nlg
F3OkOpJVyY5QhKrMYS9BgUmpf2q5uWma4UapjEPFWOH6khf56seasD65UKEVYdt8/uoHLW6cAl9h
L06iW0HImIydkgR3oBZ2qXyy4898F2LF/9pd+HddhxkNx0iGqHi+LskhkBiVNz6i0qTN4X5uaYdq
Cr4Z/qNQqrVRWKQReLz+vMsT/LEstGI2ucmE6APM8lu2NfgVZgvQETy1Nm6FVm+Htnnb/Aw7dWtm
L57gv5fBv3uKLjuyBax0OT9Q46jQqnRC0kzNPEfBHqArj2gKvQk9hUL9VQzyXZYgSajXT9rQ3CfV
5mDy/D76z09A1UZhbxNJFi9ZapO61qZh8PJfQTKcxMI1VgnQW9/U7lUtTeG+8aCFX66/5ItCRLxl
Go60GzHeo/kovsJvb5ltqkd5DeUlSAI3TjJ3SCtgIem93H6fY+fILHwno05sgNYy637PHHBH82vj
VK9Fs99/xSJaJ6rdh7HaDB+KMR9UvWo+Ynd6U3CBBAAAhSKtwIVvPP3qW6f3Tp+DRtJF8E4QNCm1
sR48ET0TWBZCFLMedUCl7aHIkjsAHG4ojUc5zTc23coj47IgqD+M2C8b/3IpNUNiwEgw5NGtW2Sf
ox2eItrJMd8Mbmqq8o1Bh3iJi13OiuSiGpcyCO3FjTxbTUK7Ixy8dAIxPOsPQ0fDkPTBcvZWtBWu
VldDPs8kzwNkuewud3Q2JL8k6ReKv+OAeqeOIFV+X8lfSmdLmWH1ZUJ1QKyTwAi79HwXd5FahkFA
aOzU7kb056o22I9WtAPyhrY1Wt5+9c2mCL2+fwTi4+KNopzMWJcOM9OU82WVwgagUpE/C/pJohg3
TaHw4bqN07EW+UELkjELiVmUABfIk1hSWmuWzd7DRuPwwTlEHq6yotskputqgEM22l0tSTyytHHr
rL5ZNAjxfIfseUGi9ad4LsrE+Tf4+927UD9Mi+weQjauy25iQ5KLttSiV25XxvPc8qhWMZxagook
J5B6kO2DJyRdEN24baM3y+xuIO0KYojzR1kF6SIfkUVRVtEW1VNGq6bw64QSVev3RlG4AnxcRcWn
eLxv9SMl6lEoVmOKsLOSjgQLheXilFfWBnth9cl/+x2La2C0wyhh0PUvJTDPv2njl1AJDnH7Zcy9
Id7ENGlrO/hjZm6gY3Qx5Ipx7SkVk1NqxOOdGHL1oOIETynZSYrxqZDwdwizY4zDhtBc9Ov0c2Kq
W/t75f6lMgZUJTR8LmHRfTkEBkTI3mvj6JgbtDxsYxfm5l4tJG82ctePpX1Edo0qfwXLFseY6wd5
bZfDwbQZ9QEYpNd5fpBJaSGFUkBTQsW7QBpQl6Kz3Oxk5WuEHnpKDo/72h8sKnhiFJ9iWrSMHnYZ
6FU+d72nKe1OdDtDKgb7SLHZK/gHtg/JMG/kVBf4J657SiINALCB9DKZ5PmDzmrVyHHPrQP25tNU
0GisT1WMUVQ0uH7/NtavFFa7FKHX1LpB4NaVzfGI4NE+tGw3qB/sevZg4G7s+gue8cfPoldENg3H
g/bF+c+yswzQf2T0Hk5kbmjfVOpTF9/pfe+WJboMVDTyu6Dr0+DY2HtrB07778pLsQ+5iJXUjEhu
BSRIKLhUwd9+9DNU3wOmV1K9Wb+spBx8AHBdeEUCuVputTBXIjTNRuqXSD/hOy1ENbuB8mnYO234
4k9fETJzu2xLG2DtPmaQogstQEyvl8NlPQ2ioc7wYgo76EnoRQoEY0RKVfvti5L4h+snanU5U0d+
kBMt6qTzL+p38agOY4vlIEdZk7pdgaaooz4beeqW3dawd3U19CwMyAvks8uqNAnqTO3QqfayODxK
LWKbhnqLuCJUFZIPxXm5/nBr4ULsVQgi4o/lN7SmqlCnjE2T90Cr6NaKQf3UfocNh8dutAsMpHPL
reHy6imB2SbCFEGSuHH+TuOuqSVjUHqAzIdAe/NR9Qp/OaFBmSvtuZWQjz3K+nFsnI1G+2oCYgBO
gUmKZsjFML3znRp5Vc7nIDNUVvRT7CN2Srdhjv177X1sak9v9V1lbynkrBxP0nKGQXSQcHSQF5kP
+Y2u5Q0yt4GaY6kq7SVUzxu5Ar2nuG2j3w7Q265/3JW9xDdlwktJgBiAJa7M3yoiu2ojph5oSBgK
HT1osWod78P2PpFMz9e37r6VrQTlhpsX8DSMjGVAzgN9bNrc6LxcAmESwnoS6UVs7oQIpHYECUJj
O914xNVFEW2j7EM0jCT9/BGtLskmByiz92BZ7V6NaJYg2xdQytcjsrtSdfh1/Z2ubSDwHh+DetAm
dBLOV6ytfh7JbHoAsze9+VMQTEKuEi0sUJp8i+W3zhqOQJn/ZFmQzGAEYLVdBFs/0HttDDgxck8E
AuIlEHv+kN6P8VcpvQOJ4QpcjWX+z4NrbjTEjEFHKLYYUC1naw6+hFJrE5HwlPeEKUTte+rQ0z8G
hBnf207jOt/bvjpiV7nxddfiBHWH8HThlpcvYi+2CPacy3xeIcsmktk+MShLvjpStmceyPhkpNJ8
i4HII739vwd+nUYK7VBLhT69pCFIrTaqtZ4Qiutkr2j5LTfsHU4BvQr+M9lSoFvdWHRfbUh8QgZg
ea3ZSeDEI9MERsWpVwaOZwfwg6D7KvNTnPyCRqhE03EeNsU7xI5d1H4CjmaJG8cQYhrnO9qY+iFA
wILZSSHtnYCxKF38BHw2uD0XQJowqxAqtyJIWUiU/sHOhmACyBdkMc+/uAvoWYymVNfsbM3YiRsv
GoAzk8Ab4VcAlOjJYgMZB3uUADbaCGstI/33pUXM/i1AqjlTxxK+hSdUsEPGG479fcCO0mjwDGir
21G+MYGQ28WhI8PRujsdQvrG44te58XbR2CYO4m4Auf6/DdMTldVup6xy9BaNNG/KaT82EcHHYcI
PYoArXphdivgk2Zs3pqV/Rnrvxsbr9frP2QtkgqXCCStaMXTqTz/HQpk477Ui85L4/65sPqDTd04
TifbmXfCmyCqcFSSyq3HX0kiIXHRCUA7hq7dskAeNS1Jc6ft0LlVb+VdJHeIWvxTNBjbOjiJcezl
sL2Zk60wLrK2xWtnq9P8N4QqD5iJ88cFt5sAwu46L+6ME0bVpxp1hMp8DQLzFEVuy57/wfSZ2XZ6
yuStjvDaYT9bfrHztLZQqtjEM25KjFu5hPkDadEBXy7XB2d4EiPDoGvcCkj29c+8NnVgZTFJEv1h
dE7OHzwpHascGhpmEai6MkfJgItyhplY7YXiZ5QgQi5JBxDZ+6h8G14z6VmatyRPxGZavn0x66EZ
DkWSXX/+I1IcjOc69jtvjH/Y9j9hau6yjIbEZnQR7/FiIZW5qODcM6ldvGc7GuTEkcbOk/jMwvnE
96PbBvVB1QpdcagMjtnGG17bWgrUXBViDqdpSTmS8lomI4l7zynDvTEartBNQ97k1E/22/Bt3Fl1
6Oa6O8TxifztdWP5lRMFCAa7d1GzOBeuc3aCcH2acpBxVt5jZhJMzktRNMh3VCgvYn5g1/yHBD5g
MDcXX4kioDfJFoDiUJYv64ka1dA06Vm86sNvYdMfOin+Pkb5s1U5L0KhqU3yfT/7rizln3ynvcsy
516pAUPMCu1qA8Om9i509HqndS8o0m6Fm8uUmB4cDEqYdqKiu9gPVaAPfe03nslnsPWdhRh30oRH
HzOgLmSqrBuvfZu/+z5MTtN+xaePv/urTOfHNpC+iPDLiGWjKLncpKTNQkmQERHE9eUVIKNjko2a
2nh18b0jCAzhcEBuL8jeVSu5jbNkKwasLggxAhCmaEou+X/DxB51lLER2j6R8t167RvDFbB9I3/u
1Z3QXyX58GYXIhma7kgQ0TYSKWYcnToQLDr348au1S8Oqigd/vuTltcP4+zIH4bGKxsdCQrT1dWO
2hdtncpwbcwbs6a6ofR/Aezgmt/iELkrEHupmZ02fsnl+YERA3APDhlNjQvx7yCZlRLYUY3Sk+HG
eDM0ZYfdPL+iQVAsQq8ON/PGj/YE0cPG2pepmFhbg8Ahihn+PY+LbT6bOHGrtZfmT4b8qevvkdtR
7AP2vOQGKIeG93n0t+RsaaBcHlsDDj83MBhonVRs8fYDqE16Ore15zixa6G1XRd0x2qev3+qhB1e
QCk3PG887eU2ZFXGdVxHjB0ujEMBOJtKo2e1Z0f/Goe2GTQOOE+Dhmv7yfBn19IxmmMX/IdRN6BW
pDnNzu4J5xUsuyDca+3W9bSCDaA9IDRaQCVDKVhianRZgoztB7WHkTSgRprJgNlaPAHHPrgVhY9J
WBfrWkVy+pjSWN83Xs7lgaCAASrMTJMwdTGXn1rJmNTIQVICzHLUQiK8jdHgKt7FT8nQdOqVBD01
wwX685EnCdyylG+KgIoK+vwGNeBw4K1KYCI5NxaJkpPU7dBUWu3FMmPV5q1Of+DmwIC1clvheBG4
LSHrNU72uvOd3XP9NVzGa1YnIlJpA3C6pFbKXeqXiV17oQlqmsYmUtlj/WhpuRsBlbi+2EpuxGp4
XHCBgVcGS3t+/FKgTOUURQ1bv/4gGxY6kyig2WCajuLzO8qt9FAHtDVwMNfTk2Kl95iEbAXDy/TI
gHkvQAo05ZhxLn6HbUx6UUyQ69/DZP4kISJRoBdUW7B2QL0JGz2BInAg/4oUxsKgoPelfZ8yzOq8
fzZeisjFFhuAX0H/iHkGzZ1lpmznRpb4SVB5Gh1teDZu86jAgcjSL3bwt1UmblHhXU61WN4EHQ4x
nau68aaj1WVSxSv57VeIWPJbqTb0EvfvRP3RdPdTmkA/ee+nF3bma41efP5c2/AYJMOT9NjL+mZj
G67ER4F/BMCBlxhyS+Kw/rb6lPvK3CtWiX5IvRMtHz3EdpIxWhYZOxXDAhK+g69+vv7qV1fVGeKZ
aCrSURPv5LdVsymI86I1Si+MjumIjBwfXyhcCru6Gva+hB57bW5M81eKYtotNLZYUMyxlv0eu+wl
8AnEPtv6Vp2Cn1HiReGt009uVJeoav6aylMyvyQ4anaKtfGi144gaDBaEdxHyGwsyxPuHyOQtJLb
1wYBRl0yvhn6u7gCRD04YTEvlXh4pe8Dg/jJRMtc2HRQtF1/9atvgb0O8o8ofHkDDDCiIi1O6w8g
jRjitf0u5xaGVLkT0vgCJCYuSDHIwyTFKxGAjuutRvlHN3F5+CCPMkjSuZEu1A9jJ81NZ4xqr1B0
/ClvSwAssHTyT2X8ZCEdY/ona/irSCTX4Fvk1ZckaXbZ9Ni+m9Ju0Cz3/3B2ZrtxK8vSfiICnIdb
NnvQYE22ZFs3hG0tc55nPv3/lQ7wbzWbRzxrw1eGAVezWMzKjIyMqKJvZTpCfNl6UyuXN6m0MK9i
pIUgtagjRz1LJRt9EM+hMdHMr+pxtiFvFq+krTXynhvvY+UiEAmimHYnT+EqOv8WaKFLQ6kUlTf0
1X3izLQnZOZm0tr6rU76H0HIDNT/uaNFjpBxEzVqTrkx7qXEus2KiaTKBzWBDrzx01YSxnflDvaQ
0oKq4vyn5XZbytmoVl6tzcdhwCqZb1QA31IEYAp7Xm+ZMO3dwdwSSrkQ6WTSVjRBIUoz+4F7zOIl
KF1lzaM6VyD7rTt/iwum00tuAlDaCa1SUXiOutBMjXcOiIY4rHGDeGwYXOXl07/fBwHTijwBsgP1
7/k+jM4E07IyS28Kxv2Qfp2b0U0V9drWp7suANuDfRRV+a1pbKkhLCjjgnNGbsIewEACTbqYqa2L
Cb/DlvisWqmH2AZyx9cpNn8h7k5QDYQjuAwPGf8sT5B3ALp3VgGvZnzSzGRvkmRaGDF0v6XA9LK0
v6mrwQU92goqK/c6EUUM/ZJSCtOP8x0ivW1UpsBLz2GSkx6XqzWDGwYwAuyHtpP2k46tm1R4cnTX
m/UVbO1rqqK9MMCO6RhNuraFgK5kmWe/SFxBH64YMxoxvZhsrhjkKhywH/y47PQ6d15Nqp+WGWER
8MRe8VlP5mtD8qkU/805ZsIVviB8Lsru5Tmu5TjT/Ijbva1/zOWj1HpJ/yoEXhsiydi3O3GSxVsT
VNxKSvF9Iw8KgTGUw8YpXntHoFLod3GOoSotPil58LMklsPKa/WEW9d5rkl64zS/K7p7DNau5DH6
Ln7J1Bu7LnoVPBrbz999eoSgQLCJj4vPZnEFoAfBXUygJTtduiRNRjSEc5HwjaN+30a7zGZEM1V9
+iBHVE/xtEAr3vzbm07kltiubVRpK3EeiJzqjNBLGbJEszrSb2VI+aqFPH6v67SEDbdijhEd972e
aF64OQS8dvlysaC9CiysM90vapIPp7LRTVOaNa18d6t0rF9W0OwEZXfABbFk5McuUwSEboewONhK
dcVuMpywocSxQjBBYAUIAKawY1/G1j6bawS2ncIrZZMGxDHsmABwp5lQCv2uMb/VjI/SFNglJmmZ
3u0FgVgIGPkxjsrRW5l1V4rfbt02K18sP0uMU2LZdSkk39DbRFUh4IvN26vWegZtvMY9BhMvbkMH
dA+Uoi0jb+yee119n+mln+NuB921tyR4NxxKwSC4kIOpkUEbpaQuPRy+d1rb7iQrOzbHqU5Ohd7u
y+6phGqTY1mZ4JcY0Wt3tgqllW+Dn0B7ksPCrJC2OCjqXIwk+2np6Wrv1nl2EpnajAP7WKF8yAC1
GUnUpdIhqru7HKZbySDD5wFjJV4AcyIxQJ4u+gni3z+cVacA7izzqPTkQjBROiYFuHSkZqdOWxy3
lU/xbKlFoqEVveVbKUs53fc6CL4Iwo3Q9neGYJ8HBMT5+799NgyK6HzyGUApBBM7f7ZE7awJXYLC
EzCY0DhQFemARQbOsRtf2+UuipVE/OcuF0Sb85WiXpez3jKKdw8myJmi/4eUyU6Ktz6g1ZXeLUUo
5hg5WR4ZqUySou0KLyeIhKp6Pc3w/kHn9WELvFjp8vBUAkGiv4Ui5NKBOtVLPW3yqfAGhKPJx5qR
8SgjvS6ho/lcGqKhSy/fLSzJ/fzNbS69OJbmGKGn1g2F1zT1uzzFXAC+1/Dj5F/GqLuNlrqF4uwC
QsbG0uIYnl9YPDUTLcJ0E2vJ9+HTD19EVRqx0ldl4fEJNod2Aq5iCjIboTPfWLGzV+y7oT0mdX9n
9MQrygc7yk5ZBtqITfLG9bUC5dHPFLRt7jAo6kubIlmC3zTgPu5B1mhHTBPa7FaKjh2WG6Ki1EvJ
Sw00wwS9qsrdbQdXAdYstwMwWTDVGCfgczo/2kmRtrbf+XxE41cH8Lqa+GK5QeLkGyNyUGFpDjF7
XxKthm5LmmzttGPuKK5ScQyXpBwj1Isyw3DBqxO+YJ2UmDoVNNGV+cA23rv4cpYPCmudxEmQ5Wnn
Lx40CZ1BhY2JWQPlMqdeaq7FPFOj3kygMiKR9LEzqBWilb1TqIjGeINMcPG4jIEDlUKiAK2iPF2E
kYkrgKEqqDhJH+xDNlkAB7TwFQqAz5/2AhUTK6Fuw2wwEjDaEqIzUwZ1tdjMvcaQj0qbPegBxnXq
FkXhAgJiGSEFBitEQURvCYfII826MWOZcaRXGeZXkWnvUmQZe9m5FaSYCmFMLd7iPF4WlmJdcCAk
rDVVvrjbhyYow6qxci+T9GtzX5QNHeJuF5mMa5J6S8DuKnZ1VRrv0Bi8HsLuhgx+H6rdDdrEx8/3
+uLeEz8GSRi0puFfIj53frCkkDEyU5IYzw8eHKbEcoJ1kGOR4TJR/X9Isdbe7cf1Ftden1GoBI7P
wzdPyDu7Np8njAmv8qejnPDUfKpW0zLQvX+va0VjLIz2TrLXio1jdplk8ezA37AjmB/gFCzu/Eor
CtTEieNGrLvCaSzPWV1r40dlmgvMOdOTNaWnOWU0pOyVh6kPb1IZM5gi3lLWXvu4DGI6QCznnpNx
/hrquM6Bo7g5YyrWJo/2wqM95FvvC33jsTeWWqp1wH2ZdCTiC442FlRNvOtoQAmsO97MBy6sUG2x
w7C1eSTw7Yt2fZWjXBg3dQF2gPhphtMZB6vN81/yhNqPnn+NkuqJwIJPu/aSWq29838k0/Qjg90/
h9LOMsONtPbiAhW/CMtxkALBTrIXN0ao+I4x51xZsmTsBDWp6+KfU2e9zYV+Ev6Fn39e62eMrodA
OoWI1mK9LmzyuOtjLgmVz7yL9mWL/D/2owj27CsujqEA5ebsOc7XvAv2vYl43hZ99PKi5qlNGRIU
1RZUsGWoixjAMX2TtEGSXsWklV8fmnF2RRS3UdEzkQr0s9wNjFtjRC1B+bqxCxcwHhqlNF8ZTULQ
/tKgu0miwsCDuYCD3F2VyGyNjeW7cxFDwvPvdP++owlW+5oXhPPL52tfwrzwKtFnQ4iRxWmHiu/h
Q8qk0kaRit7PvKb+gyXa+4y+YEtMwXBQpf4Qi1khuTukDCmJCSnAGKj3ezHKmPcdbDC6QXyIoF+n
vnrNAtMthn8+/42XXMz334gFPPRpcTBFYfrhNyYA1GOO240nIE7hkyE7TBrCJ5EoeCZJ3wmncjG3
qxsJfm5bIWHtfKC+gr+loL+K7+N8/XQuKrtp2aMxesb30BUgp/A1jefukDDdoKIsi7XGMfDDo2w/
SnV2+HwHxGdwlt+wATSByCKpVIgY2vkPaMNkSkrD4gdo1Y6e5KOOL7CGN+Hny6w+6Md1FhutTlEg
t2IdMIZyRm5GDNUMtBcGH9Aw2TVOLChqTkqQF3CDsnXfrr5qAX3QAjXRYFkOIWowHsKw1Omz0N6r
9kW677RDi4hta5POASaH2dtgzq6Zmf8+8NPpYkSaQVK2eUlEqFpD7w0MY6lrlYM8hKc0MbyWPCSv
kw3scyWroL+OeYCQh6arsPjmsFaYTEIScT2S7wVkH4CcUKHxuXPdA2dE+caK75f18gTZoEmC+obA
nbp4s7M/T1ZYoY2jVsUO1XxQ12Rn9dq1EA6Oob6qQKuiz6wrM7esD3ASXQtKOaxnQYWMdFw09I16
bSXFZB/+86MW0X/Ww4ICiOPmgyI1Y7dDrOcdw8D07J12ijeLU20selmf8jF9XHWx+1pSZsYstqKQ
c9ewIRxRjs/flexH4k8uM7BuPJeu3W4I6a+vSyaJAB2I0QW7J8kTBc97JAcq+TVXjJNJCSrGBfQB
x3MaE77+0tshMy9bnJLVGM+8C3rCgP8wOhb7bNZ6ZwYSK8/00ANiZp7dp7j9+OTSjsJUMUG8RV7J
mpCikykmamXXxlcmI1XvZRNzwH2onwyoD03Uoy4OKk7j4vPgo4ogdnFEP/zKxXtR9TZOdE0Sjr6/
6OoV8kkdVVACxEIjeBA0kXxD9dordSrcLJHpeb7sgjFEQ8/f+5YkyKuj9LfIbsSZFXPKc7yRHa0l
bAQnIcUCRkyPWHzYHy6icmLssTOi3CuFRymbOcOWtVFFMnG4FuV0BFMFAS1PEIWEkZlgME0jX5bG
l0eDKI+kjbrzf9k2odsMxkC/eLFtmZ5h22onuWc/p1101E3aFlAvBzJKmFTiB4pPW9b6A06Vsl95
KfN/s8x1bYZHgEVXzOgFlbmrjbvKSH62NmDlIPt7td348sQvOX/BFs6GnH5knAQssIhBcqlVVmJq
EanGLfCyp+vFQdfedGdrNOcyvrIQDg6MOylsyFI2p5LyccTiPPKsVEZzvvNk7GTDGNHnmqbBvBt8
a+PwrpwM4btC+wiohadbDl8asWl3dEpwqDOzLxG0vUg1vT6sjkE1Ra5v+S9xqd/ZUfc1qfNHBzik
zYeTXIU76duUK5jabY3zrYR8Afzh3wYogsrMcohEzZtwDJOMn2TRzJvkfVKGx2kuX1C5ekxH6WTK
ySkN0SJEaEdR3Uapf/lh8BXNsT+B6voTEJ29lWuvvBrgBNQ5uPbgGS07tRWSO8WgDRHzupEb4oXb
ydlOGZ/aqvWMbK9LWwuuvhnBcaWI5fXAPT//ZrveGru4jyOP4MLE3+xmNvbR4H74WZoxbKLYB+II
jz08p9Yy9rqAR02jf4NBDvARaAcl+GIN/VaudZnTIatrYG8iRAkoAxdBuaOUkFRDCpHNKK/lRv8e
K/KfvvreBvm+iNtvUVUd5Ky4xtY7mIZ/4OP+dFBGwtHnDzr4n8fetU0SzsTCoVgwKpaseJhADXLW
lJPyzMkM67tMao4c6NbNdvoclju9tLkXk2RnKt+fq7i4mtVYdpuYbgPqhUcKxy1i6EpgY/RJFbIJ
JjrOYEGLF0eHZUAcH23sor9KZQTUhTRtpX6vE4Rc2iTg285qSKOt6obTrd7PP3QHr7VCyfdS3F0N
tX/f6FeNZr+YlNO1DJla0qirmX4A80xU2M5bBPyV4w2/m5JepZaFGLB4qX0vj3If2PzmUrvtnIma
aH6eFP96UCGkR9ofFB6vlUz76+jhY1qlJ+0RXeqbts5pxk9vbVOnu2JCcq72jQ0oawVYY/oTBQpg
Q9oPwCnn+xl1bZsliCN4va/cFpH65amS1bskGJ8ZUvmuOYw+oQaFkainjhgLxdHPTL8a5OoffAG2
oPELZBp8T0gSoRZP6wx22/lvSdF4jqQGTdQ5dZ6jJnxC5e1FuH82zb1Va7dynOIQg1Kt7D8JqtXG
cRf//eImej9XcOqguF4k4KqROnJextj8yJmHKBGSSHSYVTydaB4m0V8L5Zwo5NZU4sNUBdQ9yW1t
t787I9ya2r+s/dkJUETLoO6gAFkgfoCrTJC0AZrsqCZgUnDb2+1VY4ZP8Zw/yDoQgBPe2SHIWz5J
Lxv7IP7zi31w6BEJjisJhEjJPuQzAVQqmQ4F0rTIQ1kDwAOM00bF+ijpDmRiIU5TU/0tMo65pm28
hJVPBda3Dr9QWJZddPfxk45NKbN65oGp6oL0di4G18lxCYun/cAgYgPncON5144dBCGhkgSmqy9x
RFDuUi6wRfFGQAOhi5LkGB2PyGMFk1s5zLFaB4FmcCpPmbTxwCvVNfgBBCWRilt4x4kd+bDbnZ6Z
/2NV7mAf5tp+WTPlYPVu36FU3yF9mHYmOvIYLyly9UvOhFhETv9/2ogEl2WXwDEUYFQCAVnLIrD2
TTxKRmYOnu0XD1BdHoew9WQ/3wd2fa2CvkHzhPBv1Bu3zCVXiq+exgXtBEFxocQ93wAQHK2WJXt4
JzoJsVY1KfZl9iUB1Q3wn4LR8rcJo69qR1ZqOk/tjFS3QfMmbP/JS3UnBekub9SIT6HH/Dx+qdL+
t6GNd0JU6/OjsnY6HdQXhYaykAtaBHJFqrrZlpzBU2pqIqLDEMXXPYISKS7iiFYb8Zau5yX0yuZ8
WHGRp0BH0WpoF8ho6RB8Qd46Vg3MPzakcJGO/+vn4+4U6o6ALQAti9XM1pTGKENoMcbKt1D160LH
HDpzmfE+InV8qxOLP19x7fi/M8vpaFOsQOk5f/ttnM2D0iJKHTS/NcSQ+kThao8Y7+yvs1clIO1K
1XurLG56vXiib/b38x8gHmkR7KBx0xpGtQULIVm8gA+fny0xz63myEXPRXRNbnYTGJB3rPKUol/7
+VIrp4ciEeYUE19wiped/qzKmzmdsL2wCuSe4c9hiLjvTMlL6uoBW5062mINr9T4DNBiBUruBkpI
rnv+dLI6zmE/srsOE0spLSGrusoTO9/1AZqOWI4ogXEqit9BkrSkGNLLiDTbDlsylxPujqC9c4k9
VWRqQKud62e6sa+LoHUD+59/vzkI9pCICEj1osEX5lNXouwyeBa+TRyUk9JrXyqgh6BJri2w9sz5
107LontH+k9hhqKAetEgDnonkySTyFPq85GS+bZqUYIdEzfx00Oob9kcrOVawOnQCSm8WHI5WR7K
Lf71eU+Cob3ksXXI1fZqUNuDhjJUMfV30ZUxPJvZrsjlXTqjpizJ7hRReDOBvhF1VyBV632wGuRc
iH4uzcna0pYxc0hHfAdiTBaKu1R7aYL0cbSv8FuCnaruK906OlL7G9e0f1/zk92QbZrvYOdykAA3
RSMoLDKMQomvhSzHLGFGX1/pzdagxIUxq3jH72YL8LLIvq1Fk7Ac+6hohM6+leQPTjXe1KaOTnP9
LMAOye4PqhM/xUp00sbwSi36L2Ub3BvcsHpyKNLim9X4dw0DaG38VsrpBstoJbp//HH24s6F2hnm
uT8gpTtE+9DuDn4UwaqVYMxjT5PHG2mluJ6Wsc4W9rho8pNgL+c6y6IAp6rQmsmk+J0v6lv6jqHz
DfBpLaQCd8C5QESWkaFFSI/rtKyaEclAULfJ0unFtPRLoWDQnv08aGyttHi5yDeEWdySLYpZUTEF
5pjdXjXwbTA2tm4tdn94pmUDOAmoCYaSlfqCeXQUxQYFUV6th8wBssZM/oRy6+cPt9IGhUgugCpR
fjN3twjeelbSmUzQbhP8FYHgFWq8M5TuEKvOsWKGwP47Tu/6kvkEiYa7udqSeVk9MeAjQooXeHOp
izRE5GxOjByTiMABlPRR6fbbVolr3wHDAv9/mcWJ6boibzMNkTiBO3fhP13yAh8KDPUQbTaTVvJc
oS3CaCnqpBCqF99cnQVh31ro5YgehyDjWzSN0ko6SNqXFql0oTDl/Bd6qMQhkka0axTmaS9mp5wO
jYGxR7UmyvobHWd0sZvd1N1oUf4qRa3nBPlO6vVrtbe/bRykle2FOk78gyjBn2UWwAi8X/uRySML
UQlmCWhSihHXPsULuntGJ+kpLv/WSfrYOMP3zNI7xnTcIRr/kaTpBkTqJdSTH6Fqb9Q+K6+CNBN0
SVDh8KIRn/eH3Auda6vKRwrulAZb7kyPtnSbIrtQxca3ZPhuxb7bVP3G3XN5pAV5mpRaQW6C+nqR
8CV+BwoTI0KlOv1Bt15UYv2U//u+Ic0kptWoC5lYQ8fk/NGMWB59Sdc76I5P3fDktMgOyt8TfaOD
d/lmWQYmLOdJ1K9LmH+SNNi+qtJ5MBLcRqrdsvhDK7Ycv1Tl1iOttKoEDEjMMUWZCqnt/JkKWykH
e65QyZ7iOznFmyPobkfHR9TwrbMAzgrHbaMXFeLG5wf4MsyzMMg94gBAtSiWnS+ca1Y1+j2CQF3p
u6YEzWp2XD09pJvw4sp+UgmgEoqrBEz7ZU+/l3M16FXESArlKh59CIE/muKRxlidZRvn8PJGwbQB
SVTogaLtt+Ti1kUON3x2qLETh2mfNy2baLdJrt2doqzCE3JLaWVtQZOazkBmQkg6Lb42AHa1mRMW
HJNXO7gfzZ9B6DGoKMzb4pfP39jaWVERJ+ax3sev5AWsqDmzjquh3aJR/OO19h+d7i1rr5PkUGEN
jiRb9/PzBS9DCQcS1IKIzlAIMpznRySUUlJ9yFCeXr1F41OHVJWMV4B/8nPmwsO/jb+R5KycFDFo
ID4ETRRW4gd9iF2x0bdpZgZINcUNnXmEzUfBVfKP2nzFNOrnT7eSCqC9gC4/KC1pO2DR+WrVJDll
WSP9pdiTmzvJMTcjpNTrk5lR1MUHfwRxN4z9bNg3WdTdjV96/eG/+Q0MXJPVCTbrMta0mWxnaoCM
TBg9De1tP/rHMJOPVuQfDTVzZyc5yKV1kKfkpnbp4ahbBImVMMDIJX1CgVKhRLA4wLoEDlnHcefV
ee5W6e+2fAmrp5me5udPuvZqxWHinqA6old2vtm5XmtK5c8oT9X2Lmiyq1p7VszkkOXFoWi+fr7Y
SoECdZGXCrMF/PGCZuaPeTQamYZCTW3tVEYFA+Vx9Ed3bh7N6iGb8bXxfxY2oETwk8njfM72Qz7s
VfuPyhsYToPzU1ejjYj7bhdzXiogg0m0FVILfFJLJKiOEsPM9Yj7K77Oe8VVggcGJbCD+Db4L416
C1XFTTV07E99+4z5SiBhjoIzyxc8RDv5seweX/oic8fxYGZHuWxdLbrTp83q7hK6ZfO4HFA2EqPw
y2QuGYy8SzBc9UbjTSmGJ6ZDDlnwZifWje+MyKE2NzPDypL9MgEYfv7mVuLp2dqLYzIEU1MqE3dF
mouuaXu0+oY2+rPSloeRgZQg3SKprK+INCooEn3s5Riab81l1fl0rnExd2uaWsAMblQgb9vfGk3v
toW8cQ7WV4Tsi/oIEl3L/F+rdbt3mF/19HA4cg7n7hln92OPjnOG+oc//vP5nq6Ecfb0P+st4twU
x3Vj1qigzSkBrdd2GLrCJJyRi473xVtIA2LMf32+5tpdBeqNyTXqQwqZ1CKUt+TmMxO73Eoqnp7a
76zUrmQ/2Rn1H0nTDoO5N+QZjot62lh47fRqoiIQOpqC7nseaPSUCQUJMUtPJdOVYTqNpcyE2N90
gBxQooeV9vSliaSphVP1Fgiz9m61d9hTFHcX1Da1SZsYNJvVy9g105dceQ6d77Bt2/Qu1rbO7gr4
RUQB92T2BV0lyB7nD5vXvW3lat55fXnvIFkygEE0ymuo7dPiKhuPfs7DmuFO7X/UNBuOWnI3aVcb
O752vnjXyN+jG0oeu9jxIdFimQGUzrPGh1pVdlETuXPIWN5LovoYqOmeXD6ZJprcvZv6svhBDAop
qKOVrnmyu9oNGOTLpo1jv3azoZBG54XfRoN4sTcpnuCBX5ItRco3UQAlcUdLXYFWu6WMvoL78Rpw
/WT+h5LrQt5RCaUg7+m04rL+J/orpglQBI8TBkgB/ekr4m6VyU/jsFGDriDRYl2mhSnyQXjfr8EP
+ZITqU00BlzeOPJ1BR7TBA8GnU7qcJWb193P7o8Bza44SvIrSGgRHUinnG8ORAP5OjS9rdLzcpoW
WgMXBowtsnzyff38OEoMDUnojHaemt2MgYe8dFfMuA+Et2kunyLrQWU0qnF+m8586JlyTu2bBmk2
H/9bREnLg73JthArXly5YJQKI6xUxMvao6W+0hEXIr0RveVBuzXH6nYkDmJZ2rh5nF3J8l2gPNfw
ZGIjc2Mpu06xZTRnZ+NmW003ORuibkXyBP3k881pQtVMKVnYnADFyaDx5GCgD/eUhBnWi40b6LNn
SMnO5g7qlNrVrstg45O4SMJAKdEz5pITgrdUnec/ITRyGkPZ1Hq2rsN7YN2cT1FPdjIdgo0q+vJ5
xWKIOYFF8BXidnK+2BTgqVihN+bloScBoinfneafyr92JldJ9w3cNOz+BjfRaYXJG5v9foeevffF
4tr54mo0hgEmJDypct1Fj98wlxQD3rU3hF9n68sc7oBsdzW7LR1QIIjkL4O9L1NXSx9lezefJjXG
SP1nG2MHGriWSoHlo1tb7PLfahLuIjtmwlE5MdxxUMOHcr6v2m+J89jJqdvhnldUqtsX32Qtc3Hq
2GVctnmY7rS53GGoqGT7wNqn9k+9k92KVNtAA3HQ3AAfVewEKhw1Dwx8B/0bRlaukVgoP6HG43Yx
vcNTm903sIM+D+IXMZz9IniJgXMmkS5gCFwFMinK2xZLi2cxCSVUgvPJg0tAqxxtCAJIZu4/X/Oy
TcmwMXc0jXqSEyYOFicklaQujiXkAAVCKdj+QnQJhoZbwt8ELyuS1xgxkyn4GRobhdfK89Kb4onp
jaOh6SyWzrPEmZzCfhdHVLRATPrrzl9J011rR8+iS7boSgIBXRzIswUXB1LOawr3yGm8gis6YoLc
bLFDY0Q45++BhKMFn4WOtg0zUBvbfBEDxTajESrwHq5neQHOOmmQc0HxrKURuVZwkxWmizDtThCy
hbacrP5N2XzDTD1lQIVPCE+Nw77aShRW9/zD71jk9rU8lk6h8Tv8GVovDtUaUm/l0O8nGXEhacS0
e/bKjZD3zl1bbjwkEJHZO5Rdy5g3NZpc5ZHZen31s22+1s6pTb756W7Sv0r20e7+6ckLKWviNvKM
Y+O7Pg644yGpjtC0xYCYtQVSXdaBvBBAFUHMBTPiplwEJ6ecHdQ2AI3Gg1KfLOvkTDdmjczFj/Ik
zZSHbhK4jEKCmGetp9l3tewVkWt/L7Rb42gNiFPtqjdj2Dn+k5ZefX5e3uu7ix37z897T+0/ZBVF
jYdBHwH7xKFXzXsjO+CzVj/E6a6+ryd0OQ5jtY9tvsvb7FaGQ9PofLE3c3Ga86vbvHETDQlFr5X3
oQIDYHeCAOAMj4q1ET/eabUXP5RYhW4gtCrmJ8/3MYvj1J8V9lGZ9L3NroWIRTEx84KX4lscMHNv
j9mVI2MBaCke/cn9OKhXqYP77jDUP5C7c7E3cTv/bx0nx7n8jq7WvupJoQ3pPjH/GjKDCtYppY1q
fimjih6+F8n2yR6Kk5GiSo9iHik2lgeqc8j9/ASB6MoyHskBdpL62vYzvZAfaCk25XNS6Q+RLB+g
uyX4dkddemol5ReO3kLbXhUuhS9xgsGweRN2z3H+zTSv4hAAwPiiZ0e0291Eug2lat/Be/flh0D+
22kPEQcZfkdi/mpS8SDVdUHGX1jzc1gkh1Srr7QUIg/Cy1xInx8Tcy2sKO/ZJ9QLoIJFCDUcPxjH
QuXKEL/y0PwKbqpHYziUaENxO97E3WmG68sonXpSTGhtdGb2w7jTAyRedkxkVOq10uyc7uEK9xM5
TtxQQd8qf+OA7w3jEJHN1ld8fdqj8qV9zQ5TS2zaO1zPf81b/1aS7pjhicddraOD4gH2qMaxjG/K
9t63DyijpU/KXXVwHsISlnH3wqx6Hx83NuGi3hOfMoRvMlvBb1x+K3olDYFW6a03dcU+/9HlDzZa
ib+De+lnw1fSWViq/vJBlkYO1WNm3yj1laLv9fRUwQXp7qz2yjBfwuJHirtx1DLbtmsaTx9Lt6R5
XR2lfD8F6q7OwQdaKBxXTnivMqo9Kx75zKwfmJjGIOElNA5Wo7kI5gZf4ZYY91b8Ngw3eXcXOLvs
OSt/qs6wS5TqUAV3ho9dVUIIpBUEY+Ve848jqn9qEHhF9waB8TYKttoNaxsFOwMiKlLE1OULnHGS
1cK31YFskGEsEDk+yWAvTAjcvHmFQ7xx6a0tRxuMXJt+FHDbohJJMk2JJSsHug7HPZd70ZknYXGQ
WH+1mL5YskV+N1bud9hOjLXR/qIpucjunT4JpUFOsTFmmG8qX4Vci1C6/fy8ba2yiHgj/h0VnUfg
hZDoozu38/g6KfVWsnJROnOqyYyYUwXBuKzoMzT6gjIVVMXuuWT632H2ZyaMjkDTSjLeZPM3J7jv
xQA617gyMbQ0DneQPPZ6TSHXbnXM1zJF8FwyREQumGpZKno7jMjGRo54NuUtwWVQ7WsJFdTc/p3G
P8Je9SgqA1/xKkfZ+e3j55t+iWWh/cA1Q2NCTJ0Q687vGZ+kGdN1jWJ+qFyRuwmWohjMV/2/PiSJ
NERWDTpBUX/9fOWVjAlgBSo5xpsI9CwPVTc4WR/HIKB2RBqMyKCKvkyi5TuT4dTizfGMbquTu/qw
NJn4cnjLIHiLI5ZMXUYeFTeMDmHnGj6LqTDhFyJyVaF1KHAkPgHs19qNw732lkEOAO0JqLJBq/d8
nyO7mGUcAnjc5HtpvKWSOzXPYp+t+Jvc3tshU10SHEqc1aRkC5VdqY3fSboQQ1AIuHDAMSfDHEG+
ESF2fDfp71MB36AQaPSvhlVtPepKOcDYLdANDpnv4s/nj1qi/GwnMQMAMdR7q85OanUwlBlb6Hsx
YNc0qChaTKeiv/r5kVp7v8Lkh9QT1wK6pYssPE0sZ+gcq/ZQmtqZ/atQhbcEBzx8IZi8K+Uor0Io
Z2NdkQ4skrWzdRfpAl7EasfEJBU4UvND/dbqt8pwdIxXrFddf8Yzl32Psp2Y4wuwivh8+ZXAKaSt
6D8Rz+i3L2qgdlDqoQBqpAdtXrWTfiqHn/4YbT2kOKHLh0QLiWJaF3NGy0GwPIlyokhLpNBfpu7J
AGpMqGDDOPd6vTvg/XMwkU9W23uhLZ4HwaEdbdeUnz5/2hXsBSIG3xC9W6pOIMnz45VKDKYoE3p+
JrBCjDyPjrqkUX8vyNbt5lGAbr3h1g5a5zZ1mCF5w5Z07GXs4ifgEiFmPsiMlq14wy8KK7X10hOT
VBqiiWIIoMoYhozI+9C86Mroek43Rn8vv+LzVRdpBo7BdRIJedK0zE4YGCBXgK66foKnfFuV+cPG
Pl9+xmLKGzIK+DKXwzsw/KFUUuwky8KESU8fW3lMid26VnZ9w4RfauOjsKsbXKRwRw5JrzaW1i6O
Gtmm4Kkw5kwPYKmCZHRjQ7SiDzc71yaqWjHEK3QTOjW7zUvUkoX5NbwynSMYw8gUOuLmvOWafJlm
nf2I5WeVlFEZxkZYe7IcYEWJEm5knGTGeVR81/0Z/teWl+Fly4M5CqRpsE9ANAUcU3zpH7a86qs2
15Sp8iql2CcBpEFT9mKtvbIqaS/Er0ohzCthc2HobqFKXjfkD22ankIMJLWtOeWVWl5MfqLyykkX
/cNFWCPvGZI6HCuvN0KA/sJt+9j7ncLuzdE6CxpIhpTHATLaRn8Qzk/iHhV6wSZWdjj/eFl2P0Ar
6tANtke0H0wNouV90WHzVrowWT1wos+PzruY+3mU4qfClUZqH1VH8L7zLcwG256UqUX9dIz3zOih
sMHAOsCDEKB3bIYz9cCtkaRR7W4fzJ2byg/CLyK6yrtf+nzXcWXY7bexx0Kxu44DlEAYbRDoTR2G
12aCK6BaXUl2vRVeRdi6+OF0uQRbgjpiqVpe4Sip9hYqqXny6pPNm2jcDQhBI9EqhCvM5jij3Dnw
u9JuKyde+dTBzm2Zak9IZS3vTdTwO1PSKs4dcUwkgUKYMZmNXVke1QxlBw1bwrw7mM1GSFsL5mcr
L44YXoQdfdK68qIJCx00BYQgihCOEatb+rWd8fRkofwtwoxHZYTfevv8yFx2uET3RBBmIfavqBV1
plZLbd2XnjYwOibKAUieuTMcii45yYCJOlh6m0zHBPUK49vG6pd7z+r4h0GTEVTr5ZBHnxR5YcUq
UV0yD818Mh6kWfhpxrs4+dL5J2z1jk3ZHz5f9jK4na8qLvsPkSZtGMw0J6Wkh8Bb7r40//CJKEZz
lRaJ11kbtPWV7Pd8uUVggxY8aqXGQ85q6EKXcacQcRQ84dHD7ZHk5ZwJ/c8g4TX7z4K39Pnjrr/j
97SFOXYTZtT581ZxPmOiLSP1Su3axN/U4CAnmZem9o557tBI3+1pe8W/lUGNNxYXm3n+afP0HxZf
1FhtNMVMJ84cMLotCjQF9BUy7Yvj0zTOJFASorl4zfgGXKeNfgozNMex5MyrrfC4kiHzU6CDMeMA
hUhbwrNWgONx305CLjvZwQ7v5udi7pHGy09DJKzWv4VZQyjcokhdVt3wJFR03pmZgh20NI+l1wKp
cUYRbA6qYz3/M4eOW0HKZE5oA+JdOdmUdqKcRtNQ5Kvnbzq0CsRR4xYtMOyG1KjeTZWOTTldr/II
sHmdzL83Xu9l5OaCRGaIvjDJCjJk5yuapRVUWBQUDBWMB4M8hAHN49jfjfjhmlPtGiM4GB3q8FD0
9vPni688reDWgjmRDl9K1mf/j7PvapIbx7L+KxP9zll6s7E9D+mYprKsVCXphSFLECRoADrg13+H
tb2tSmYy+XVFzEyMqiSChLkA7j2GRwYDGiBfwexnW2bNkUQLKCwR+FZ3RfKr5z+vt3dhKqOkhIEE
0AtMqHFtidlmFlvMz1c6Tr+6hLRRzGe28NcRGi0XwAXBwYGMLtCDZ5gLbAnUz6Fnp9n9RlpQg6bO
keTOEaS+jcxeoIKyhaQ36K3+x0Gc1WX+U9IL5CaLb4Hd/qjSWKH05NqrKHVXcQB3MP829tPPqQMh
gkZtJAk+RF37rYExzFJUdOs4LV/4kGRcAeCySagWQ3jDfGjJ9+u9d24OYkE6H5A98LSRtzuTICMa
zRuvYzkMSVyIBrVrM7gpS6Txsasjbzqcn4RdL2s9Qd49W/TOPZB+i878OvMeF5YjqMPIgeHACUHK
MYnRgmE2qGyQitOAGlI125IofuJVsne79sCzO9m1C9+AenHPbgYmzhCcQZcJhVsfStxzPFPMjPrF
rhkopIgP0JhFavN0FVFoggN5B/U8GWPZIIWe9Tjxy3xhdTgNQKUN5DPoSqCaRnNQDYrFINzIpBnG
+qy93IU9GYXb3+8yumJGNjGJAfYTtERw3u5xcCzIZwF1BZdkN25UH2JE5wQO9X48i7e5tMIG5gwi
Cf4XyL3TfsDxGZIHWVKsasiUSRZv7LzbdDAEKrXtULkeHJ3sz0Xs4LRtvW4VeV9ulB7PDchw9Bov
QxQWMU0N5LxcZ7RnFz24xErKHNAnkCmdA0qtSOGnUNhyXtXcSrddKFdHXgNWJhBP6vvtzCy99AaI
qTZUFQdMxxjEHKvMUL0oINin33nIKRjQnhpE/CU0cSEzsoxg9+D08Trz4tDcOvCduP4Cl1ZJgNQs
sgwGjmZjpSGD2YljpQ6iAkER2wK3Hx6cFHeWmpb/uCmkcABfsaHz/EqzPB31jmtlDVWlfBWZ+s7z
SRhAjN0SMXaxmXE9z11AEBeZk0GzArTScQ5UlTr1agr+TGTri0z6t6CUHQPvRxYdBNQpdYvedy37
54AZtIrt3zFg4wPtwdEeie0a5bbagFadD26x3YeKVAcUkZi2b1iyD3K+zIM2pDlbR3VytDRnlzTd
zKef69MMowgI/iAFAzrX+H5dpLGXtwpUSa03Vk3+gwpnh+sQvM+1Te5wVBKxyuSjb2Q7S6VryD1p
hh42voIQmNoWCXu5PsEuHMfAX8bMBlcPBSTgB06HPYfmt5brUA8JRLPHIWMFTRxwEu3XjLTgcEyC
WJrnQCFM6uH1ts8nN5oeLBoH4RDsAKMYl0heeKUyAZPAhtMZOKUE915FINWW3F9v6dKMw3YHfifU
d+CBNizzN3cNUVoxnC5RGkuI2EEP4SX35C9YJq8a0WqL2vOTdaeKuRru5b5906x12iwqdURPBw1I
4GEqZCnKPTPT287nKeAHfNUG4ibS40Pn25hu/eb6N5/LZmGqoZyCE+iA0T+7zlPHpKbDoddW1ruq
LndMFt8A3N9oUf6dtHLrYJLTY2qSzwYc2ZDYO/CC3yjXWMhFVn5pCvZ4/Y3OT4oDVd4ftnwI5WBv
O+0OmgluyAQRlPR8b8hD0EAeKIMbClLTrV4gtDszMe3iuL9pcfj9m3EvOuG4VQkgjlndQh32g+Zl
zxr/3kXALmf0GHOcOLx3rajfjY6zdo0E2qtQ+EzhrhLQ4RMmQ5mi+CvjUPPKZZskm5qSox/EM597
ecgx0bFXoViKbeP0e9s0dbyoJcD/ZH3oFqBdiPqmYkCZJD58ftx9yvJNZvKlKAuYkvoLz5Mrq3wG
ZuMH3OtvcWt5sgpnJvS+anKe7uODMjKWOYqLCMHjhe47fRppETh2vaPdxElLFinQqZF7H5dBuSxz
kYcqAVSkgLo9jl1JFeyq6IaD6xWY8Urx+CWJXdibR0WN62vxUajGhZtTtoPa1w9FtaU0xR0oRNen
64Xz4KugM0p1A8oeLgynvelXqQ0jedTqA2CPe/9j2SxqP4yBu/UYijvdt7Kvbz0Dmo2HFOaWFAXa
jATfZt7i/G53+hajfYukdQEqKu5XYG6tMV6LT+IhcsBySUGrgrasl6g1tbNbPaZzEeRSgB4yFeDh
oqIBPefTDki93s+qAlYA1UIUPMxi51ejSxQo4+IubrJdZwWbTvfXeiyQtOhfIj3YEGOriY+GBQpb
PhM/LsbTYeuE8fQg6T3OBvdGLoB+h5ItzwC3Q2NZCpizyUhYxYheQfkh48F91/gERRfyT9lzQ2oM
KgSQQvFh5Tq+E0o7CVzS4CgW6zLkvq4t7FLslVNvglTcWn5BZs4Kl8IltAgMpJEH28yxbJypd57F
fQu1rd66g1HXpnCbp8hxjvAM3GpSPoo4312fbMPJfrxQ3zY52pGBF7E8iSw/9FWx9ijZNAZbxrm3
hpLJBqpHM116ISk3pBvBpx4MegNcNU4nGArffSkCA1n42NlB1HuhIOCrt8aB4EAN9BhfpaJYwB3m
F4fFcSozgNBIN3fdt88vW5BsR4UB9FnM9LO6Ym3JjplwLlk50LzMrCb0NHpsC4CoOzfZZhYuXw3D
uSx7bupkS0vyWVrNC9Kp8I9E9Y9oxvdKR7I8QTks4na1SqsM8HdfPXtZtfGs2oevQPKJOp96E0ii
stm0svuUWz34yMwHFtSWN6UHIJonyIcsoxZQSjkqPj2/odQOM9YtrTLbOqVzD1XjfnF90M/VrEBt
GRL+2Jmxa5yJyEVwA+y6PhtSAuTLMVHes09Z6IoAEui63yy8CPA2X36mbX0w4m6bNua6NeOdIJkC
7tsWS/pY1gwiMDhVRUa13LIu3up9N3NePA/IgC/oA9cEA4VRGm9vUaJKU0sNupKWDIUuoCqVPipi
3WU5B/1YF5/yb5pRrQlLf8Wy+uZa8VcJqyWVzJl7nK3N4U2gjIBtAWdmHGJPJ26SNbXtl3gTrwtW
FW92tWXeQRd5oTfVslLpXkTRzC56tjaHJsHuxLaOWwz2pNMmzSgibZt7dBWB+4H7QFTwDWvrTerT
rRvM9fWlDwRCZSCTQtYQYPvT1qjpqzxpdbpKjS8MBdC+qlF1fA7qu/ZrV8+k9IZ95CTs4NOg7oKN
Bk0N2JjTxlpIVVdJBZVjy3y2VQybuHqhFWJ9fZ6fbx9DMyhxQLELXwVL2NNmhNMZDqy/0pX0xD6t
ayA5AXkCw9PK2scc3mrUBNdHpUdhGE8zbZ9tpWgbFUF8ICI5rqCjsy8ntV4xCQgqseB8TOWBmum+
z7xPSW7cOQ47+qCu4DZ0kIW/1AasuJUeq769wy11S7wIFU7SzK2niy+Feh/SqDDJwOnstEPMlsVc
EyRdZTTbJ+JWAkyht1Ajbfw1jUB0Us0uj6obaQeLQOsWWYBMqOzvM12BXCJLINe8GdGa8zLJ0FFA
+GGK47KG/fb0nTzBMuJqGhyodbGmLr/RzD70LVQFiHuvQOn0In2Jezx0+9UBClRzmbfzuYi8MhTP
wG9EQhub4Wn7eWk4uCqWdNWjwFyocq1F906nz8zF854HZ2Bg4eMwAyKjNWqll4FTmj1q2Xr53JSP
pY9bqDrCEGczM+/OtjakNYBjQBQGaAbQnNG807lmE6gSJrA6LBYcVWamPfMuWviwIgHlvV5793VE
Zlo9Dx5odBBHdrCnD05Wp31YGC11Ct1LVrkLkLgQgwrmQtfYFspgB2Z7Cz2aOSsN/XUaQdAimDVA
hoJkf5bVlrmV6EWcIB5XajcUbzWzfDAjtWFucmRtNLNlXgglADvh3IELDdbzGQNeQMuwcLKIAvY+
XEmgNO/qB3ik3Vedt5ZYQnVQrQObx8BIOM8zYzosgfHHQkt1EMEfylljkzAF9ckm5S6F/mC0YgCt
25F+p6eoXlfqhvgmIMxiY1vqkJjpQlUNkJRNOrNOz27WmFeD2gD4PZhbZzxgPWnzONfxDkRWC44N
T/rNk5+5t17ir+H28y0N+oeUzxwYL7UK8hxuIgN+Fo2fTqyM4xc6xx4I6hH4NmpR9eYLzOCeauKv
SqLfM6ae2+jX9Q6/2KqDAxLcbP1zk86iMS2CmEFXIv/lRHyd5P2zYfYPlPnw++0fYYd8S2bpFxcG
GZhYhAbsV+eUMQIMquNH6OCG+xsjC1Z9q559XESZhoG1m48e/Xb9M8+RENigBhVbgK5ccHnG2wEJ
Uhy7K4B4kLvdp01whK4zHfYdKDvYO6tuP0hdhB0oPnH6q9VxBjFI95Dzd+wB0FM38PEuyrR4o9G1
AFKWjNQUHEEGTSdb7x+4cn+4RXrUrO6BtDqsjO1bTPaPvUG/9sGcSdeFPQjtuwOSHmla5EZH0dn0
Bc5FHU53Ki2XjqOWTrGF9M2mXVRRFJYlHCchL+zCHQxI17nQMnzcaHXjLDT4haIQdV6gY0FAOeiz
OHnhlNKl/UOZ3gQwgUzc7GjE1p2R+BtmklXdeGusy6MeiQV0ODYamVPUuDghhtoHpj2uvmd2QY7m
lB4pJM7butxCczAvyRZpp1sTYsPcEru00QHL89ckr27iInhWABOXuC1en5fnPGzMSw9gS6wC6Gxj
Hztd9YJAPT4mg9634msrk/ewyVuV0EQcvHrTRG4FU09p5H62Kh+o4rbacPdQ+kurild2AZsN/buT
6V9sM4dSv2MtUzyiUWomNr0W2ccDh8M5OMiDVQN2v9PXlFXCoN0WkZVbBXdV4jwkrLsXpnvbxv0t
AWox7cwYaHaycnJDh1GnA1t7FEIWRcC/+0IHKqU44PAIn89S3LVaedsl5SNl+TEPxAauOmvZY7Tv
gjp61Izip91E3kJKdjBcSLD4QL4yYn9wseeutSa9zc0KiSqUrvwkmLPUu7DBoz4KPXuUDADnHn+q
gbxq6dawIhhwoEUHWHFcrR14WnEOjnyyqAE6vj4JLmzw2GbBOYEaXADmyegcE8MxIM993Mib4qcs
0gcXkani9BG3iftOeTN5kPMyzTDlQKuGtxHIs1DxOh3LzO7SFJRZGG/E1kObia9e0K9q1WwLq4VQ
PxhotLHDGhSNGBZ2hcw/9LUJ9kJlgKEMadQUM5PDK+N6J1zYiJA1x9sMLBicPEadkBRRQX0PdiCp
oWH+fElZudcYXzcV1L9avo5AHuRzJKyLyw8sCUgAIkMy3L5P+8LUSMZ72OSsRNLttTL6BeFrwC7Z
p5a5HKMuvzSWWpi9u+c+29RRv6yJu2bwWojrZjv810ptcJ4r0x0ghUAboFJbwPlKW13vHmt4k/EK
RLIUKRy87LkCUJfXgiBxmKxaeat73b2PmnBAI76MpKEfrOwLMpgf/aoWx7qKwKLkwUfpQRCTO2Df
NAFoqrEGHdm0XHnBh141ZE0aLQKwJcHf0cE8KjzwxBMLPCsNOvO5PwhdwoMhjSy2DxQFPbJWPzwm
NzI3t0X1cv37Lq26ALSCQW4YQPsx07hKUm5AGxlrAN9GsDWsnFS92Iw9p01xANMbm2Xnbq43eumo
i9rg71ZHmQDYt1eWKPpkBWo7zLXuITy/B1Iv6stlF0DwAs6OXjkTSy/tgW/bHE05qikK9SmIRkg9
OyaphgxOPHOAHVbw2VxxkEYZjrE48Yw2FejJi8qP8VkGxEti0/hS1GzpR/ljVPN/toEhXQUJO2gQ
gp+HBBvAJaO2eGEyAEvz4QAZITx0R5bzJ6Xxl4p2x65QNzAJ3/dxsNf88r7tqkfHMO8ss1hK6wmV
uoXZmRvI2u+YXx6pbd6YPdkbBvDw/2io/3rP4FVKHYd6VEpPV7rrZJqHmgeOHvKY2HvD/8b5vvJ2
jfOzQWEeWxtpP1xv89Ud5vc4nLc52jWtMtb6ZmhTzxHRk/I2L5ww+J4VxUbX2iMwenCVKc38kNlk
nWQV6uHlLVGPyjj2KKiZGXweImOTFuDOJUcOBQdh/3JSEyJa/T0gy6+v+1/f+/+Ofxb3//ti4j//
gz9/L0rJk5jUoz/+55h854UoftX/M/yzv//a6T/6T/izuP3Kfoqrf+lDwfCf8V85eSxa/+vtVl/r
ryd/WOd1UsuH5ieXjz9Fk9Wvr4DvGP7m/+8v//Xz9SkfZPnzzz++F01eD0+LkyL/469f7X78+QeU
3t6M6/D8v345fOOffxy/Zl+lSL6e/ZOfX0WNf20E/0bVzxqSy5BHwQ3uj391P4ffBMG/kZmAasJg
I4EawFATzgtekz//8P49nDmRvMCWh2QdOMB//EsUzfAr/d9IV+GqAu37obo+oBf++L9vPxnD32P6
r7xh9wU0NsSff4zmoAYcHFSLceMZzb289ZDBRvDeQXok2cpcwmM90jT26EkQBOpAQtEht03tpWuU
vY1123pEcijdqdiH4J3Sir3l1chQUcvfZV3l0CWzGCQ4IdkEd3RbLz6b0kwfIkU9d2W5IGhDGAJG
Wa6qUoTqpE52nUf61Zuu/+vz3n6ONUTk30vq9+eMlm/ABECpdmPv/IBB9AfXVs8Adi312yXuxfEP
rSuTdOWWUc1WsovpFi4i/ZoxG4oVVamD68LbJIBAR1P+LJLEf1bMrZpFU/WQI4BrcISSTGBmx4g5
5udO8/3bNEqyJ68u0gWGPwtJYoEMb5U9++oDSjeocTTkLu+b9FsK6cmHpvXtG0XSf3hh/P3Fo72p
62oBPB51dlAly7yF7av6O8pXTF8i1eV/ZBGVYFwU/sfeFajeUkf497lTBHsWld4cbu40c/j7JUZp
5d7J66oDuXJnWUq7R6XJ+FwFIvrU9lWlzYTo013r7zbc4WT4BsgQaWXvuKJTmHpW/92zZP4t4Zr+
5EnUOYMi6bPl9Uk00nj83dLojAmNfyuhrW3BEFfL2lCwJsuXHIo/+5I2AJO4eqc9aHCPe06haZMs
HB7r0LSp9I9G2/jfupa0W1TOS/jC1HYA777SRO1M04VcI7FTv7RazKAWFGdyZidBDLk061+1it50
TaET5F+AKAeEwAkh5rUhWXB/vTOmen34+ZtHN7zjZiRVHebyRXO/EkOtOz1YsNqfOSGcnux+d/Yw
pd40kMIuy+66pg6F+SFqjLVIf2bNvVv2B+Xd6k38ztkzdN2bZgKCpA6xqjqMKrrwoTSS6cegg8Bl
gYj+X6PI+jb0TCwBdxRIPVvGgrhowIXSTcRQgVMKiP65g9TU48eBzc3gaM+KOgxUtdKASoYNNb6h
mQmcU8M8iiIp3DmV53d1qEXZIuW3bjzUmunap3JmVU19wChEsJwlDNlyEeIs/aDAH7QN9hwEzsy1
9fSS/Pc0ckbRQUCGD8QGUoe9Cwg6hoBb+t4IPug63QQRmzk5T3zEuISV98CpUQurIeoS/1NeF8a+
dvPgEYXz+Nf1eTSxlseJt74xdSNiaKImLUpMjl0FX62gm+NVTj1+tJ4z2hpuF2CaMonaNu95u+jA
c5wZ5IlpNEYr54Gf2QZMacLOO7TGANWFDh5WWU7TzfXumRqB0ToW0JwXbVkiXPT6ym3EmtHiXtnV
0/XHT3XPaBULt+NG1lOowpriiZXOCk7kM28+9ejRCvbzIu/aPKnD0i7XHOrh0Aec6faJGDpmDiot
aS1RszpM006+RCw1thFaeIYuFd2WMGtaANZs3MRBMed8OfUxo9XMKRJQRGG5dYwvlRGDOTjn1D4x
wmOJbrsxuhhCMQhFAjBMAkNPXiPLPpfZHSHy/o4U9mh3bxWqSmXAkcVfkh01kcZY5T/yz+k6WfcL
ewW+x7K5ib430ON3oVy2QKp5RRbdwlvNydNNfeEQw97sRayMIP3MhQgrAqdQTXz2cPpEdu1/L2on
97S3O9HEIhz7M0hiR55fl4i0LdQAAPyl0H3z400SQGDK85BKeNdaGWMDqdkmrV9EaEfKbBn1LFlW
lWHNbNgTAX24L73tJJJ3LrMDTAOw+nflYNpmPPtJt0ocdxlbH9/3CaPlHgWxr6QZYCRMLhe8zr8E
HAJ173v4aMGXeZKxqkb/9NCEbUW0zWzvfbFkrL5AgiQHNaYSYcy7EukBGENrNq9nwsnE4n7Fir2Z
n0ZDLChyI3HgKv/glsEqL+dUuCfm5thauS/A70DRWIQagSCHbuehycVdlCW7yujeNy/H9X7SNZkE
/VCEegB/cz9eiWrORmDq9UcrV8Qk7tq2EWFL9LWsCKhY8bbLdTAo4vX1WTPVxPDzN51fCcfMVd+L
0HSKRer7y7r7SAtvUYmZBOPEwhq7IaIWXthRjtHN608mSgiSeotGvxfqF1w0ZmbQ1EeMFm+ROTkh
AhGOR99gTxnm0S3RyyWQCDMNOBNzdEww1Zhv9XmBFZDYgzgELZC0bjp7wEZ6e11aYPTVAJ5jJriA
LaqSbNrKMH+lhNp3SHvSrajg0t0aerJCllXtBWA0DeCWsfOp8Xv/c2w0zbJTsKYPSqbvqWBxv0yT
0vsqOxk8BRBt32jwnP6oi6JeBolYZA5kA3ojaHfKqrVV7FjOhldpFibAngBa5Mdi2WqZuQPhooKM
ACDpQIXXqCBCF7LXFIORe46KGeHtXWwFZB93ff8jyRwfTDtfNHRBS9P7oIFhdWNFgh5FryGHUhFX
PCOXr+4rZufP1yfhVO+OQpfepvBnbrFHApS6NDVnpWOXfN+jRzcNwQzGrQhLCDZZj26SH6HQOrN0
JvbVsa2ApTrN7YaZTYs74sLxXMploH9613uP5ebdLI7qUsfDcXcpF07SfCPeHBtoorvH1muNJb3U
MzO4dBsFXxoiRT1Fshks/9TDRzHLq/NeCR0XL1Rbb2DVuCvM6H2RdozHVGUTga2Wi9D2eb+EOxdk
aQAUnRnOqRcfhvlNJCQq9/OGYIlzD4Bbo9kKjb3z0UOTbx4tsLEFfYsjkmpgVqAZUCac4x5NTMKx
Ly6wjT20SkwRyi5a+SSBCna2Mr1ZjMSwTi5kOF+RzG9eXWuDtrJ0gFDitKaf2jarVjTjHoQrKvPJ
jmFvxxV8JkhPg3sjo2LPKO54FmiNM6F3alhGC7gXnKqmpdheq6g6FHGUbDQgjGd2p6mnjy4WVJS5
7WUSn+cW67ZBKdmfy+tNjMxYyx4bN5FFbSCoaREkBdmqcjgci+3V9QAx9Xj/dE6BKAmSKmALIXMi
SIgUL5xE33Wiz2CgJ7bUMSgzYnraZCnOBW5uHur0M+v7MKYQsLNmFvPU+48OHql0eU+jQsAeCER/
r94CjbxWRfD1evdMDOyr6tKbectEzw1neP++rRape8PpTMdMPXj4+ZsHA8iqVO10IjQGfMJgaTSb
1p56tHX66LKFzado8Gjstq7eLnNDrq/3xtRojjZYw9BQicjtemdBfmRdu762cqRgG+JZ/V1pZfHN
9XamvmC0WGExrBxSYVArBku+PuYfSNEVMxecEVjs76v0GE1uannZZFUs4J6l3HWRu2B2eG6E4nwV
LzocNJdtoMu9C02Dg9FyK7QT4QGvUs05Jk+cZcdCKmVv2UxaDNcJZdzkTr0r2vgRVakvyNjf2MSb
CUoTozWWgU6ssuwKHfucEQAVHpthQvJ7ifMiaE8zAzViovzdl2MxCNjpQizPwG5XdykjC92BnFpb
wCm0JuBEa71JHiyRZd+iTKTblDN9C/57t9JQa9/aSrVPkBDWv0q/jQ81FRDHbmN3r2IXqRnmsxDa
pe1B2bF5Ixyq9kkA/7PrU2wiboxFfaRPzcpjeHEzAazfOOAEvGgUnZljU08ffv5mdWcFzRoUtkQY
Fd8qIE9U/xl5/JmHT43rKHTIBMxC10HIFrmxxrl0TfX8ayshp2fW9Ux4mvqAUQwxYg0d4qUiTIV7
1FX+hHQWMtRVvr7e/RMrfAxYQEEpg6oV5iYfqGF+nYO15P64/uyp/hlFjyyuTGpLLC9g2248szlE
nNBly+Rdx9On621Mvf9ow7cd4lSgwLW7LCPlhxZqckvZunxmU5uo5enBqC5QyYBRG7qcuypoIOGe
gTHaNtpnCQm2DUTdtY1bZfEGSDeAo3rbODpJRNZFobsrWzrdzoG5y0PrJtW6tXq4vWa6Cwlsg6xz
4JK3klrGzCq63A2QfDyd57hYdn7lyGanU98GqQleeRLRe2aiX46TQA+ePj0C3cF1oTOANepZiGIa
O1KtLu86v/aWFQAIsOsyanNmSk61NkynN2uWmWUqJNXNkJZWf2wsjdxCxbC8YXBkvPFyD/xmrfP6
d91v9GAUISRJSg3q+nVoe4W/N5s2WDVRZ67eMz3PcEsRSqtuC7fMHSE1B9SmM1+6TOu+XX/6VE+N
ggMBN0XkrW/gzFVA7sfY5jTfdSW5cZnxIY/rmeG/HIPAujkdEKdzm0wjuAL2XX5g1P2V5tpT5TWP
179iau6OwoRWtkGZQDs71LKNr/805UzvTD13FBqcQBYoefpm2OO+s4VNxmc/Kf2ZuDzx8LG6aa3q
PpeisUKmfAg+19CAJpCxelePjGUegHp2UF7DLYYV5aHS0pVRvu+aAc7F6VhSlfMSSqAA7OQ1ZPz0
xtOebDBgwq6Ctcj7Xn+0gANYVLq1VCJ0YvO2w81jVZXSnVlRIyrr/510oGB2+gU8q6NS06kVtkXg
bQkytdsm1gCuoxXCqa3p8bZBseypqtwk7C0z3xMN3mPQQdXWWZRHa7OMggW2UnhxvO97hznyJmBZ
Qs9jiEZbYZ1AeNRtYfQBUNxMZXpi8fmjNR4zUy8Ck4odgbYIhHrjtnnwGqU/+3aSfbz+ARNxZIxP
tmJWtL0W8F0O/fawcqrsUbey4tEGrXttty5k8wuTv2vHBh/3tLccA1SzoI6tUPL4IyucjTSzmUdP
fcdoxQsW8cwirhlGhOK6ZffaUldusehr+tkizbfOqKP19S6bWP/e6GBgmcqBhIJthnYJoE4SwPSk
9s3N+x4+2s1VrnXQmGt5GNnSPqgeHBpbmXNYkKlXH4UALl3Yc/GmCl2IXEctLC87febFhxV+nl2C
f9Xp2BpdYway9Cvg+tNo7eLMus7gLL+FxXX9o4rbObz6xECPNaAis1ayqgkPeyfpgLzTYEniwKaO
ZeY203TUWw0Yql0fjFelsEsfNVreqd1lykxVFep1WkFBykyptdB5S9ZBEcTtgtiF7SwaFjtHyy4D
sshN2PVWTtkefAhFf8p8B7KFuub/isA1WcJmy7xvYKJ8xyrJ4C2l13scQnD4Zhmq1Sm27caG7L1t
VTuaJNovSblGFwk1g7WmeP9sg6C9aN1W38DK0H2OTfgs+V2gnsvKJKEuWTRn4zk1nKPYUzrYGMBo
5mGS1O7adLVfMDV9yDzjF6zzvlzv3qnZaJ5OmZw7iSLQpw4Bv6GLjiRQe468OYGKkfPj37vFWDgH
DhXEl5wUO1S0Id4DhO26sLR8bzJOb1iap58CYuRqkdZl8GJndnSXtUjMwy9TravStT4A9ZB5y5g6
Shz6wq7XKnK6bGmzpNpSN9fnAE4DKPfi2hkFL9VlpqQqqULcaHYF6B6mBsqY1A8SNsu0d9ZBkr14
sGZiwBa0KV2ohn8KqpktYGIYxvDIOkE2gNTEDK2KJo9ZrOghQC1xJj0xsV7HEmnEN0StMWQ+vCTo
NwqggnsisN+4VRQ8AOXpfbR6kb9cn1FTjQ0/f7MdgwuKyi3Www76SPQlEl26Uk5lL5Oi1Vd2lHBo
wgU8vN7YEO8vBIcxzUmHImyZQOJwR1PNPpRgrC+hxC32ThIPZT5P7UAOTzd5BYALMeI5Sd5hJ7jU
7HBaePONHmUm/EkNfcewUZcLL9fin27U1OteevYBJl3ImAnNe4AKIJ+5KL0y6y+1OYqDtBF60LQu
vqiDZ1EpRH0EXpo9Qc/bWsbe4FdZuF20ZmXrba2k8TfQ+fe/OKnMb0TZ5WFEjWgFsGuOCitxH7Ok
ZWsIOLPPcZcbgA322Z7VkQZBSrP31kkhsuc+If2zjALzeYDvBhCac4q7XCvUfa+8Yu1QFoU4DqZH
WccwdlM8ilC3c7slFGkK+Ank1d7qGucII7ZgZo+bWimjddq6OaiUFFdt30uMpW9YsM6MpTMzn4YB
vNDJYyCiU9NCNH3W7CBOAtOuPlcvkaWSDChhOcdLm5g8YxhiZ6Ym5HhEsysMzZSLXtj6bV3y9AEu
3z2s+6xi3atALhkxQU2/vk6mAvEY4FpoJNLttoW2QAv1vCiuasxdExr5XFPQA7MZ0b44bkfXpQET
py5pzJ+2lSZHt1P1k1l7kCiuLccPg7w1lwgmEFSBYgAENEpd/9wYcAa9/qITAzAmyNOywJXaxfC6
yuv3KAof6wRWFbX0+uX1FiZ2VXd0ACZ6BglpQL13VWcakCcyvSPkYusvpT1cTsz0n0n4/b31jaGg
AE6Cvps3zY4avfbB4zYYg8SiANzpDA4I1DC/OEZr50sj7YxbX2vk3IVo4gud4edvolPEzCwqsDXu
9MJ4oNB9081sU1r2qhaQsbjei1OTeBQBA8aqvo9Js/O0rpBLy6b84IMLDNcYmSLDZmmF/cEvI4Fy
EQUkaX292YnV/wooefNpAU6Dtp/oeZgS8qlFdALryphLtIxUvX4P2ejAFUR+a8UVPPe6ylrLwEoP
DZOaC9OUGDp1XEBe2uUJP0Qt5SsUraC3ZRVlmOU5CCQwHpkVW53YQ8EOOhnBhnqENDBdDRmrtTXI
EcZWBiY2Gt+17kXfwam7iflaQBxlBZdLDzrYutq2ZeatYaOabqwud8I0y6A0DN7Qi2ni/wWd670v
So4xirHyiFtCY2BrprLe+J5ebVqieAgiwJzrwEQcGMMTMWeymhRc3xZp04eBSNp1AFzbhsdsDnAy
MZfGGEXl4UZfq4KFKBesEk5XZSxnVsfUo0cTyRv4xlqLR3fRTQJ2OeFzWlBTTx7NDL9pJFednQG0
UfBdJfoUKqzKmomNE70+hiJbAJ8CLYizQuz/P87OazluXdvaT8QqEkzgLdns3MrJvkHZlgwCBJgA
Jjz9Gb0udq1fdbRV/7l2W1KTCDOMOT44v/DQ1iCqwV9qJuq7CthXBaTPHmjW2I6ssOY6zGwkr5QZ
IELBw1lbGPYOK2x+EnPKhih6pxw+xAUMj5eXZBrBBJdZG2yYnKe9H6Dgk3Ni8P2/eWWfxoX/s/k/
K5dV3c2xqdDUpdBjnxIjU5C4gHSSeSJSVVRroze1YmPREAnGXTjreMg9JvzvFA5fxLKfpc2NqVEa
HKr1MNg3G7Z7gxgALb/CsFtcwLvIsdyDmOu/H6RfvOnPFulmYmZZQX/Yt/Dw2jtrgpsm1fqQtoJ/
c0p8cYh9lrkmLO71JFa1gxtlB+8t1sFDOF1D8QxW6rSP4BY9b8YxDr75Sl+lcJ+Vr1U0dKGWPTR7
TiY7U0/pO1vm4SVJ2LJhTSX3LRjThZgFTA7wyeGgllDCZjY2G4JaAnzy5bcEqC8u4c9aWRcNlMfJ
MO+8CADpti8x8I8G65rX35IIriHv/xKsfpbKzmbVrmJG7Xw/9LasJiuqBJkE0m2BL5ooYpPRSzxG
86NPwf0tK+S4f+Ihct+J/b9Q48Mg9/+9p9QKKUTWdPMu4vYHJ93DuE6wlHmCdvqQTGo39M1tOAN6
3Jlt00ZlB/SSE+OWpPwvdnAREpjx+wweT2EpfB9k+xRFl7oYEV96s9rFff1Nw+CLxfgZMIKTBNDA
oFW7Ca6MAHWa9gRaKiUwwWfv4DKtz37msu86dl9FEp9lusIPp7pzA15NrMBe6CKxtLnXc/ZHQuN4
62XGC3O07oJ3D4v2dzAHActxwYXN3vejsQwmM3yT/H/idv/nYPtswQ/IXqWlH0+4MrDncpjz9AnI
JtFQjJiI3U8I1U7Q0wEUB2Jq6uCPFEKB1vTQRvfe9Iaiy7sVYcLh6iIwjptE9cYyeA74eoDUIeKy
3yIiMXuGS2MDW5l6o6GeK5mX6J1lRJ77rOtfrLewx7lywAl3ErhSUuM4+Gbnf3GYfZYTdy1vPQzD
j7sFfNl9qrnaj5Eni6CR34k8v4h3/3Hu+Ffg2XskSgbrjzsdNgx2qqI9eG6NC7gNert0qfwbgLdR
t++979xNv7jp/xmS/tdvVFPsNzWDZ2LN419wtU3fYF/y3ejEV9vhUxZdO8hPwiGddr4OxbHRY3rw
oimD/4s2F8GkvI/Mar8pXXzxTT6LbxfNTIiZVrULO7LNBqw0Kcr/fo199aOvr+tfDylr9OCY5Hon
0PMPuj8CjYD/20/+dLTJSIgF3AG7o/Hgn33CSLGY1e3++0//YsV+1t5GszOz59fzrkPdfC8HMm+g
ERy3VRjRb77AFyv2H8+Afz2awR8bAAPhNwmJl75tKuXBOJ3jCjbOufOEi/foR0wXKpnnb170V9/q
+pb+9Ss9z4SdTTwMyYl4zLs+7Qa45vj+DW9E//Dfn9wX9+pnha6a22apPfbPhOVwAXOuuoi45XCK
6rPsEuul/v/ECv7n4Pws1jUBZ9yMGMweJtMSmJ6WCnrC0oJBAIJP5RV01XKLbucevZAj7V4r138X
n321sD9VKRhoewwUXr2DLbl/iJ2NSl8ubvt/e4iftj+LZgxQpEuzq+xyFB7ZItt89qr0ENnmGzDi
F2vhs1638WKRJM2EEaE0yXaN87PNGiUuH+Xw3S37xVL4jGEBMaxNWsA/cKf7Qz51/X2yVPshylwx
q+r1//SoPit3W+ljWrhCSjQik96Fq1m3URXLHzGaag8xX7+TEAXxP6Hh/xLP/ePp9a/tg0qK1QwD
6ChuyP6D28TdahjmtcAKBOu2Yn10QOrUPo9uVXsO0ckxC+R6FDAoAdVU8SJGnmyKYLbzK6w/xpwk
MJsJHhfebBemtmz+UztUguDMTQhwPA4tu0llJw2GoanHnWkvMDLZBxMp3ZIWVJFNJoACtqpMMUFC
VHePMGI/DOZCGX1J8JkIvo404MfV68AnbThon3FdTGjLBUChiLkMO5AnbfUBV3yMZHasYHGHSuK1
mtJAxr1su24pxOKOXSB2adVcEEXk3vgmlwnm2GzKZZDBKYwcOPNq+F/8qFqUQQChy4V5TjLQELv0
XY/+uakhzOtQvvYXlcP1vPAimS/M20ar/yGTZ6/l19bTMV0DCMGmvboOZ11FNUqXsX1QbrW5b1BL
Avcut317Is490XneakduMZK+ZdFRsd86DO6yeP4Rme7P0t5OiGR8kFACdTervxF7F3AQlEm9wMpO
7sdAFlkwYNp/3kRmKDjyDlJH+4EPZ56OH2gb5L3XFc7LjjHbJ3D+JvHOkrpYsyfTpDmjPdAr97V4
8yZWBPpWWflUt9HOuDpn5ClkLueAsbTdWKzBD5E6LAS4KZpk2/fNIRSIyESTbKoUkB4U6BnCc+rq
DVcfc9Nv1vpe+/weU47b/uoP32qYO6FHkNCCDrpc0jsakeOsagQHAm9l+R2C5dP65sDC5SDpcIZC
Ph/4kZg3OBmXiap3BC5IGg56c/YbdCDm203fuIeepkUnWFGFb8x8BH2ILu3JEnHs5luWQdM8wh5/
lePW+qfFviREn2JGYNj9U5H6Lqw+9PxTS4Y1eVsJ+FxFwttovlvh0IFQD0XiBADG+BAGi83hLZrP
TqsitTgIxvsBxvA9+0DTurAsPuu4nXY2nA8JlmwCSpzHkz1loDG37CkaHxpf3jNcXIjW8Su63K+i
vZeNe53CjonYe9gy3Q5Ze+4pKxC8w2J+nFzuWbmN/XYzGZBts98t/nGJpnM0V3cZ/WtTk8cz2VXg
DQNDiEWtMDIcFVEXYIIZtTkhNp4EWS8aix46Py62htBdN6KdnWQrIA3sB2bIkEIY/Ac4MU70Y0CU
PlGHW8gfn2C3Cagb3/ChQQwfw5fRe3cd3SJaL51FQ7576NO4gMvJvh3iCEkoioZdLE+BvyL7SvOA
VbsqMy4Po7tqzMBgbApePdkURn1h3JybCIO7bfuBUmTuwTAvpbd+d9/Wd5Y2yO3X2y51QCnD1d12
pwWe+wsEs0zBLaw6tCsWq03zmTe4QX9YWOg1rdvW4bhXVpRuxohzt0Dk/jqEw+3i3I9gPgcCRzo0
t+td0t/Yui6WeipQGWky9Yt5zcl6KKKH2TEl8igHGLRMaHi5uOzboBxIukFxCGZG/Ahz0N9Bh+QX
TqxsuEnj3yqTpRdj5G/6Xa1623rhVtQB2M8am1U/pbCEJSMmyyH86usK4DQ89ikq4zT+4xoYKmmA
i32oL5XOMc2R2/C5Y7zwO2ye+Hci3hfyoyI2jxJ0wOA1B8tV6DzwRl29YPRsYfexl/JiWfstA8w5
7dvtlP2YpqnwqXyd+GVwmBBc8H1pPq0sR1iOdZol+4rEe1TyN7Xf7+P2jQbitHC6i/UPRdBFCIaP
0WnQMsVxpiGBi0lQWMqOdn3r+3Gnqp217Ykvt76bnob+0gwAsnUXb2Y/Jx/TvBXumZgcmzQrura5
+MQHmCQsogin3CoLeCblDaAaSvOiTlCnI8M2RDQprLn1Vr903U1GkdlHPxat8hb4CBZ9XCuqvuq2
Xvu+qDvTLZsgbV54/RbxoEgAwwE8fTfX64YpaKuwHlbRnRI7His/3E5ADc2NBsFRlWv1Qa/sQPqr
lc1Lp8hlSYe84/N57fFKULM/dlUDrPNY1mrEliR5OPgbHA27HkdFE6pb1g+/gqbekgqre7QzLonl
4ikcEwRz0nN9AMkKRo+pKxQhRaWwQ5dkzzsJEij7uconbYD2gDN3xd2265eiilGgSO0HZAsHTG8W
GC3eQeteJAMyQpGVziy5DF/9mR+qsEUTob2bfEyVcQMl8wlzoyVF+I3RBzgUAQCjZNGHZKf6X2T8
pZXcViswzrXBEDRWLgLNzhc44C5c41fX4k9dIZf3n0gX+zqHUQqccXyaDa8iG8WIg62ZTwFQAhg/
jSUUwgPsr04pHIBoDms6dgOqF7np6goY28nHI/SnOEZNrtIf/jz5j8QAHQmGdvdQw5d8qwZ8A0jH
pQPudjEn1NXG8+KZONzEHZsfdMXlZazW4FCDb4GbPRPDsUbZqd3MhlRHESRa52vK1VREq+AnN8SD
wR0+gU4/BEG5jDTdZE0t9pjxQq8P013RXylkdlCYCsLOhIowzn0pZlr08DsF7zN+4QCfnYfKmduO
LXBhiFXaPlVL82sU3l72/jlZ9GHgnjoNIcrmhUFD+m5tNUgQUDjvJsRIJccsYQm8gJ9j2v+37pbn
Nauu12c7lR1HiV2Fv8GvkScYrQLwRHAytcLPucOAm5F/4UR9Ew2sSIN271Jzak3gciXMdvLa9lly
/zzFukRVF4+vTc6Q88zAgIs3zhQqKqae7cWP3NaiS3AzLPMtWr5ducRoCUsnH5cejgwYFz6TetzW
ZJSnNp2GIu4JzQNHLFwhMK4mQ/8HhkbKVsFG1Vf2vs6ozmGKFuUwz3mOV5psajnPpxqYQpWJGpPS
OOBUNj3PVfUqhsw/NEHjwQR33GiasByCbOwuATZJN70GJDgIZR9HGp3hl38I29TbYprjTdBrp7pN
cXsmoHtLCGPQFExQl++h4JmrPJDDCPA5Cnyykw8zMRtAK/ZtEN3B1vemr7O9CL1NN/qvU9+AZI0s
KsBcbhFQsNXc+orWXg2mC32z6ZRBww27MNofYJ6gMaodlD1F3AKj3rCWW1HZEzXxqUGVnKqhOfXG
V3nQrz+FXZYNvKOOlY10Xkl2NE3t7z1OcpQin5nLeKHi+B3z2gwOuTbDOdXZIG+mFs4okw9oJki6
cpu6NvrTitUVFL53+wrmewLKQ17VpQxByYVZLJVQT2Ud4gqPuaXPJxlWVRmPo9BbSLhJ8zAalerC
oxGSIBMsuLbasNv6yYzJt7Ay61MW8uZVuWzoTgGb1mQ3rqif4H9H8iNFs1GBYdECgZZ5wb1P1/AE
ist4RaANQ4+4G62hfER49TtlYY1hvVb2RQIIaI9tOyXhJlQe3cpa+2faKZSqMilT9PhDe6EBHAIH
Q8mDtZi+nkgMjxv8gAL7pQ63KaNzt5/Re/oVkGtXd5KrXXM9zMmG0B6TGHXtnjHKmqjCm+dsKKRz
2c4MphM59Y0vthlYgsd6sF6BKiCOEFUt6KOIoE5xzPJhOMH6QXVlX3sDLKjx1KY/UT3Lakc9kIWi
NaT1VlEXlDa07gyVLHitSwzyX68rsAq8gGM0IZ4WiWU4igmfTWQh6lmXtV6qixyV2NNqHB9mz+A5
pnPSJccIXQ9ENBmmcHISJHWP41LRIM8ixKhdBm/cMPMMrve6Z+0h0lnXHseQ1PYwLZh1LcK16hmO
6gpcZcEX1+xSaRpbQm7xkSq/fYQ9qIo32Qqz6W1HkMNhnNdTPHcc6plNgwwZxo0TW6pNI+P0Fnky
7MEEIhgEGjrszxpqn2IG12nIwd9zyNggTAvAOkcpAqL33nvhTUdugNfq7ycbBb/s2MNnZfUwImYC
Xz+Am+L6o9aZqnOAS9DXU+hy3SUssPsI63mXIUc7xTwViFlg/nec0sjBsycYs1MFnec+jAf5jFY+
vW27yZRcr8tDhxex5F0ULfcJa0avSDRrb9sWRKl4rIKdhftv2WWj2VNYaSPpW8ObyKT9BcY5atMs
y/QohqAq5sj59zNH4lL4uMm3uhXDbuXrcEQPXJx0QuCi5feoXVE6JB+zDGDi3oTpDXxP9e/F07ps
UVzHdyJJU5BrOBlO0QD2a1fRHXyWscIaYs02hex8pxmPceqL9YbF0XByVWi3CR3gOQ18Lbw04ihY
cA3AkBCxfxr3UGxkad2dZxnliWrg+yQPVFIu86YJaAkTzOnYVn3zONYTO/Nm5lupE3Uygs9PvDJs
i9U+l7Ff19jps9/8RXyjNqM2v1c1djmb7d0C7hrCenQ6Y28cT2sSHodG4KCw9xwpCHDJCylUyNZN
sKYQznfib7B2lzp21U8Zz79cypCbAqCyqQb2QMjYI43tf8AljBdj5fh2TuyzX1dtQWtlbnqs4K2d
MoZXZCd4a0R+6eNzOKGHVwlsDYrmzYsHu7e9YWMMQX+C+MQPDq1Jwt04jPOeVDDwpj2pt7pxFxbG
y4mxkRU99fmlTUVVyN6F8G8RHz3DqSST6pUMCXz1ZtliRCub4GUl5m3PtL6tgU08U8uuk/adK6eM
ZBsDRQkoEeuymfjobYIBkbjt1sc5i4f3LNX02YNfI8BHEb3BJlwBqTS0qBvJC9uk4+PSUXHIGqSG
rbO0cDyl29aESZn6kj0wDNyfIlP1uZzxVELVKISiyWs7Dj5s2xpWSNX1PxgnHrzRiduGnRFbWO/H
uwapYI15paJdabShiLTHCIkniT2a+wI0jxSysSLtvOZpqip2sRJsbcwQNgjiWZVnOp6OUN3VOVrf
Krc6Y+eFKHEknZkfROtBxswpR21Ex0jneIyyzOw+1g7KO4zFvloVKvQxpXlsMYx10ES7nWvVDBWK
8XDYw4QkiYW+eDbpC7BcJhjbTIAc0uFJdxyvRVZw4xcOWGwtys6KBRoRMf6Mqsm+qcVPMZne38rr
+TG2c1dg6mzaJFUK91XVvTkPQlwSw8Cwr3p+YW5IdqpuMkit8ZCRhoU34dzJiz9g8M02YVxypEi3
/pBVZ1sv4TnkI9+gH0tzuFpDPxuD1etXHQfHJ9DeRi5GFHMyvyoSwY+/mZYiA+H2RGFJl/dkdhuo
SOdLw/Vfpf2nMRzvlyC2RcDUnRjHP/4kwhJx/T2cZZJ9s1YOik+wkCFqEM+Vn6EUDWu1PJHhs6Jp
8xhhsLM0QTpt2lHd2wG3qCah3sVT6u1MZp5AOhZFqFFTwRcBB2elfbl2+jjYkR7mymelt4AlJlyw
iSKGrYsZp7yuht9+P7pbBxxXxlgIjzXSvgQ160tjXID2nh/s54l/iGRsirCthtvVBv7DJNumENLD
sgzoQUBfX2p4EJT+kHK4QFSy9Nv4xSZqvFTRApyHDWDJs/TRPg26DvH+/DKg8QUbe2BKJ0g4czm5
U1DJm0VkFLdYMu6nMUuKmXnZjeIDL3C+HaKk804iAxe+I8EeurEPDkhBQfWkz1BDQtOT9T2YGYps
ozagu6aR9DR4uEUEDZZN6wRAy9zeIg47YNucF4mzJPRw3g2EvgvjDXf44+/a1F6awOh6P/Utgi6Z
KFqmptG3KPqQuuzqxXG4ly/3E8aoC2Re3X0Yu/kdyQTBAmlNSoqAj9MvjsH09SpUNwfQPceyXzvm
yiUB8S/Xqb73wfArwmb1PkxP0kKEKnpwQrONW7iXYxy5K5GHzvk6NfMhG9psE+oKETHGt3NSEdTc
+qC6WzB1d+LYF4+979ZnpIjNiNhiNPOmsWHwnnQp5k57kEs6Jeq7qv2o47Df6wlpI5CebresPmqA
OoiKdSWgJtYAogEDwosMwdNJN4pWCOP97GXB3fAE2/TxOTLNsJXBDKk0966tODXfr2RRWyIrcADQ
QjF/LdS8VxN2CN/Wpa3jfJazPs2DQXaVNXBpR1dWyh8Rh5kLNR3BLwkNbpMq9HNwdb2fQ1RrVO5a
CD8GFjxUndbP1vTpgzVpuw0WkhwG4+FwbTxywvQkwN7ZiNNoFquPvjzqwC+IvjIM4w6UtTkKbutP
OOZCvePAUsMwy5qgfBNMDJPvC1KAppboNguDfC53TTRconWaIcSYxhinB7A0gWNhAfakf4GVdnIf
cLy6MmvWbAeXP7sPbNPnVYBnfs3Gxh1xKz926ULKtJFYheAMylPnBemzi1of5QhfoG7oM9u/hX4b
vScuTsai0hjPR3SD8pdX87pkfeafPdT1n3UEd4gJYIpfkpik2Y6z1i26ogI1vb5acGtFwC+/BEL0
AP1SjCRssI2rusDY/JgUaQPr1RLT/3CtcF229PeYRRTDpVWtd4Imbk4x1K04wAtJ1atcRm5H0G/P
djN1qb6soJDsrRdmBZEiBUdlSsOC+HjMhdek7GbqU3UM+km8JxIJR055K096ivgfMU12k8i6/VE3
mLAHSwouRNAHseniz2I64sIJkBC3V4fjMKz7QsBTcjMRuOShTLAmQVmjz9/kJvVa7G8jwvQWlhb8
ZXWNPNhV2D+2UsEzd1H8vkxhuvH8trphnLdbXvXzHR5r/6gkwYWnshD5Ra0lQK/rmlv4GPc5oM1s
x7003FRUwYpEJckNlPnkKfEi9QJgRVJaiLnPxAvC10XF/CfCZw9Bb1gDc76gnF8VoaMOUBgjkrNK
yYzjl2rvpx0iEO592+0XTNvc+RWMEWOYk4Haxc6xbNzvOfMxEA65/NkxQNzieB5KQKtxtvfZkoHo
YdSfRozqR5xRir+Dz27ccnikI9IePT7cWRn5upCp9YAoxhLGeKZEIDot/LdItdj0XiO2sGom5yXr
59KfQK6wevorULXABQJL5Hyar57L0Ih5uM75A11xyEyxO3h9A/RRrHuwB5cBpT/52rIVS4i9zjBF
beGQuIdykD9USTqWTbpsNFJyAHHIlHOl/BxvdAMB2rRdr8oa6qf4BRM9w+j8rhnrk9clXT4BHJ67
etjOqxDg7864alokJxvd4sK20LmepPNR5a/752ZkOzp6eyC6UMWb0vu07x/Q+A4wbq6icowcnvuS
oViKMAzP+qedZX1/te1oyXJGKlHadpoQ3HXv0bT+IFHw2K74o0iPuLqNNjGtz2yOzoAh7AYFG7V0
TY6+RF5ci480kHs6DagMoXIMNcnkkFnNvIswU6HH06QlAER0T1KpzmtWd3nFaoS0RCcog2MXrqxH
56OZoovyfvbTaWq9Fw1AEQo26NfW/Gq9IXYZ636mkpXcRGcxouy4BEl2sr4+hj22otO7ESYbybTu
cELRHYFkGtXDbagEslGNWzm89ZTxiqVB0I4GToJN7XbrWkFtK/XFjPbEPaD9diitTm8g37j+m0Zt
ENIvVF6frXfoAi7PmCbVPuN9DT5gGI2vHB6PZToP7Dmmur5B+xNhPDAJ40NfUVjmCS6GP61sHfDw
xttnKWLDq+d0GORXMcau7psr7berCPzPEVWf1Vx5ZDPWazpsA0R6gAhnfrSls4XIeZUeQL/I/c0J
jjHWy7EWx7/Aoa9JETUhQIwYT5d3sWn8jy4dgsPEJOA5KIAhU6pMhMZd56blZ7u05JG0Tf0CM+mE
whd0yXCrGjcfomZcSgyOSFiihPED05F/jyMUG9jraSFRp/wrqG1LGywzJOYp925HaEIxlGBYbzej
CfufC7G6RpTkX5H1MsBdFPv+U9/ZNcobN8JyL6DTc9cN7OKlMnwyNHbndRTDbVf7E+RYNEI1WLjQ
iwoUi6dTlyY9ouyhuuCPGMF6R3110/c+OQCsjo+2kKe9ge4RXjeXXv6uMXQA+VL3XZqrZJ32UsFG
ERErULqBMOGHWyfMUfiVHS8Jqne3S9CGryaN+J73SOARnWQDuhcQlf7xtAxODdRTb9nAu9d0bdr7
0IbhLks6kxbjsMTnOFo9MIBM8JNMBGlmFEY7pjm9ieo+HLAHQnNmYYp2Fqbl/8JEHXVkRY8Rb/lH
jbEddK0wK3RXrdY+2zhcX/w1ekHIyg9eDdFLztO6/tMRuM6IMFsfiJ3Dc6pb3Cs9T+dDQE1VLpid
+Nmis9/m1dCxp3lNYl6QZogeM6XpXdYDeYKjyA54wHPdHAczo1zOs1DhU/4KFe9Sm4ta1/YA1/3w
lsUhEst6xYxTFQcyhu1kAJgqxk60y63Xqa1jPDoysqYli8JF7+nsIzdImEVPvpKvNgsznMYE7gN5
hBD2mrZn5gViY/urWg2TRy26kKKsPqLlm3o2VuiEh2mzXTsfR5DEENVmthmt9pJH8TmETmqFTtVn
z8mMCsiWBYJdSKjQPA0l7v0kXitTeKs144ZEC6qurFnDCj1KgkupVXo42iBIljycqL1geJzCRYZo
P4fmeaUbrCf6Qg11+KMxpxUDwr12ey5MBzy0XNhJGCZ+pHUSH1w/M3STFzUUQ40wCg7gWXbmwrLH
CfXvqwcFP/Xodp2qPq4PRDah3cyRtVEByhYd92PFZp3D7lzdpAk4G5KN3a94cugPACjhbUUjhusb
Cdd3gsTgBTYIXZmmyVXXtwybyrbkHSUNH26WS1gDRNfr8BnNdvNLQ1DIN4HHu3voAeQfmG6wE5Yd
iKbJdQyvtlF6mdYeVW7XKRQaEaVjeoD+gdlH9KsTAtV9rp3bDYjo9jEqj14x1YbeaoxjPdlAuJdI
oCgNeJh5WzKo4QCSMC/ENbZCltygxdgsuMJQypNNlasBSTxSFBJvJjRa954TASnHK7gXvamm+g2x
Vb9dg7jfWs2DeaPqwMdM00DcK5mr8WPMHOk28QQQem7GYf7rSVodkDk43MmifcMQmjFFs+IO0S6a
frdpv77G2CKvwmfeLeBh48WrouwVjv/LB0UdfztMo58UiF+Dm5TSFE3Z1WHUauz4x8iJhSMpugQ/
zQLT29zaOirThWXPTarMfhC+vstGq06eaumrm4S+ndskfgSwXfbALo/ZI53AJM6zltifTYRO3DX+
xtht41+to9HlpYtMryudewM+xRSed5yJU+vXgTogM+58qEL4RPPUX5dTpqE+R9/PmXxVnY8G7upq
UCNp9xxrs8J2huMYrQf1LBeRQhyyWvHCqEN7pmOs2c/e6k7+HFZ9QUjm4qLrr1VPVWEyAiTd0Xh5
2imzbKuIQugw95ikzFGDMAPYexEQdVOv21fD+MT3ChabcHtVffI8ZAvZuyptP2ic2TLGs0KlxM4o
saRra+6SWtevBFCcPxlLUZOiDc6CTlXzD9Nm2Z/KBSuEDAFbniuY/l7Matp3h7bnAxFjc8kUir+o
y48DHIOoHG5Yp8WZzAkSIBTV53QT0FnPmyHOJrToruVrFoIXCRdeNzYbeHXirVq8yjZHmpVcSDK5
rWgrdoSbSPM7HdElCPzGx6iU5St8Cyxu5A1DXXfXEPyVuQ4GNOrZOJS08ewj8HRtgz/foIiTZIsr
MteGd3WEhhHuiOi2QfEaWbfBxH0N3o1AS3vt4BMW63s4bfi/4O4JmlSt2o1zNUWLfnA3lPbRseI6
uGsw4lkYz9eHWq8NCqGVOCeB9A+uRfEhaWr4wUCje1oij9zKZqpvhgm1i/9h77yaG0e39fxXXL6y
q4xTRAYufINIUlSiUqtvUGoFJCJn/Ho/H3uX94xmTsv2dh3vczzDaYliRPiwwrve9a6kr2mGwi8X
LiiR9O3UwP+Wp8VKfbmBUSor9MW7MP61yimyKT+APTIjsrYUEPKhKjz08ko/NToWo6ZY7oT2NUPo
dGN/shW8ilHUD7Yx90vQQbdgCou5MAqIFqzqOko0lrjRRnHkNJvReKjJgiIPvg0W0WgpgzEQe4HG
b+XrdyUVCaqezHAooLu2DZUTCnWzHWXXdUpX14lpnySVNUlzLdfqt9Kqy6sqkmDwEK0swE2mDkWj
ZyVAfTCqsK0y2VvjNvJPEiWoggFJ15y79EXtY7gZxqnvrtRxk1qOpZT2jklJ1rdCtzHp1cnqrqxq
RC1hiBgY5Z6i1jimvR37m1VebzuAh92yjCvseYKw3pm6pPBtfV12NKTOmRNlfUnJgnqnw3xR/XGp
9fiOKaulLy9Sy4VYd8exmdKbjNmG+8U4Ub2V4265HtAqfGyXwobm0kkXc7FZ/LGOzJfOxjE4TN6Q
w4ZrM9jQ2kJ9nSOrnKwUxB5lujaCjWotchzMDXKA+IbGldZ649bkAhBYzF40hU7BwOjQUIcL9jTk
k3bXVlZ3ZyuMijMZ0fatrPU82HRKHRpzl/tWTh3eGvTv06KAmyagRh4q8Rq4K2yio6EtyVW8aI3b
DbG8jY1NrjqdrRC8NCdtqLyMsq3D99vXqy5LN62hNDGnptNnmD/I2Du6Uak2wFavXLOqisLLKnVY
D4w+HB9SI+uH+2UExxZDp1cTkK3IniumZH6PmO94L0HIVZxk08eag9/VKiBPRL3w1SxzD8ln2SQ1
GeZdqpQQzkZ7LtDlnfr2pTI1qb4zZzMNk6EtXgvqnoAwVZRWLn4WjYyiTGahVyFj4MdllO6GeNNT
348BKh6kep2t7cjwUJWZqGgggDgMfqf3g2/JkXZXJShlF8k4ANrb0+Yyt+wyGC2K/Q7FQtTG17Uj
ZpoXOPp2sSRPI4F0ECmjBKGEVnQTZqy7UMHwO6uZ/d5U1O3mFBeqkxqq/jGYMSQgtmqbFlT3KKXp
u2zuZ3ekK+IlS+FvJWVZHKslnR5abHNodp1yqaqNafnDRsu/ndS0vKYm2jxGbb0+MdEo2c2xnO91
s013pyoHa89KWRD9ZHq98Dp7bW7Gl6ZRT7dxZj42sJ2eMJ7FDhhUohEad1XpVfl9YNjmVdlMS4BD
j+6bPt7sN31aXUydkW83K4QthviuUHE6y95Gw6jstFaJH+Aw2A8yLhBLsqgc0PYUJPOAfMSiAzIC
7se7mAPkL0OTlJ7BnBYGUMJyuI21NAPIK6r1qFsYYehdyarCT5jN92XAVmRzXL1PQwY/Z14GvfLV
QQYGNvTpYticcj9vFOq/ZtFCzKsiJu66idX2jO6qI9KQNtX9qrfr26XtLUvUD5p9uymTrbTZUJeI
cJUeeVKa7ldJUfaLlgxXTbNWW1iRkLfINUrVaS1aOtbxNN+PtpVdU2eNLgoEN2Inj2XrWM0TF4E+
1h7KmuvDmuj5NymZN/enWrZDqsZ96eqMszv2KQoo0WZQD5XUNvtBkkcKpkbvTnWn7S0JqBU7HkFe
w2ns7Kntb6kyMCHptGZvcdfi/ZJJcvsUIGwEykIunq6feV6A7akuF5eypkshKO3sn8YIT4p16A91
0dvwWBa7vtLn0ylII21FMnNoGUrSoxeV9FZ93VIx2jiMPjMuGLE3Qaasaumyk+TkaPSqdsEc0/Vw
oqh3oZ8S5RoE7OTZmNOqtcadxdyru1RPhd1MwJYc1MWnm3gdNyHqPpAvNHKgXWEm9XsyaRj2esne
pKLOn/DldeyyeNDhlDV1q0wkJ5MSW3sri+fHnuml28lWkousmLLjDGXSpsiYZzQTQejI3Q0QsQnm
KZlU1eHWUgoqn6dUsrYSjY5E0ZAInLUz5hoEr6w3gLijJFMRVuzv6iwZl7G51l4/zh1Du2cx9m1q
qo1jdBumVo9Rej+3ahMMeqs+toZ0CgEGFp82ynULuNS80NZXEOUmNZpuLFDKzn3Rjnx8Y17jdscD
FXb7RxNL6taGyyTtKczPbdiBybwlZjJC6cm1eG+e5vyQMW5lZ81D+mqbqfTDjrPFpwpWuRpj68Y9
kVeJ5DnI0eVU5wosktbemiptHowRiu4sJakeGkI+PAs8N6hoNT1gElQVtWM+OP4r3Wqslu9Yevlt
lmr1LcvIvtcx11yApNhk4kkVBRrKPfdwAcrrqEpok49aCrUuUniyW/aS6YM35Du+tb1UWnOzZzFY
MO6s1oktetMthaoma6rfzSh5U7SBYGfFVgPBGMx4orhlzw+NLOU3DVCUl+ZGc0ldHXlxKnQBfYLy
fiDnvDBjg2ux0+zvpjL3tXcyipQB6k0CiXPIBAW96+Ty5FX4/JjUWoYgx6jdq3ZSkjiwlLo6jPmK
pFcRF1xDrTw6Yzkzopc4/JjQkhPURhHfRF25XpyIKC/bwZoOzYbEb9Ls9Fu6nha3ylXa5VQlc3X0
tcM2SWT3JOmMCU6QEoCLsFDqrEGZmY8YqijAAf9OC0uzNJB8aHPqsLTUxjkU0I3Swa0w7RPlFBSv
wk1uSLuxiSHbGhPZKVpK+zjLai+T0/lY2FDJkhlWVBwBzqvlZG2NPJ0vF3OCf84AhjQsm9G+GLok
Afc3TN44t8kFw+bIhQ3mzi9VpN9IQ7pA7FXh6ZD+na5KxDtv4z6S942kIoGWz6moKSvXup61bzol
0+JSGy3l2l6MHikrtTUe86HonzVZVn5MbdYFU2qXF1hvOMqaPNW9k4yUVQPk59fUbTGpr8XS0Rik
6k12kS+zHjZt2uxyDa85q53yfDLETKqYdgUYz8R2baBDtH8fl268koe03AHscwWdbJ2pW4xvs46b
nGi2K2e73DILZfXSrBiP5CUwR/Q8nv2cJoSAbHOC172ae8QfJD9iaNdeM4vpuV6l+JZopw/WzJa8
fjppl2vfJt+YhqglbivbrZ9Geo6PTRj9qEdIT3Vl+t7mvUJPsKprV5pdnAYXkTLtAvm76klTx3Kr
9lQHY7lQIMHRuuJUma5QN1rrG3kyysVP21a5KuUJp2kq0mFMTFTIjM2w64m6JgAcu79GwW29pmdD
9piWMj+kNP3ZLri7faCiNTgYX83PzcqCllFLJt2cVX5dSWs8+CniBLbTMz+VSskM3Yb6VwVbf970
I63UFLrdyVxLOHZq9YQN3FxPYGu7jj6lG50I4jmTGYLTQkK+texR9rUsMu+YUC5NntxY1EX6jfFg
VwxWBikw8ouqySdkGFKUYftKL8EfWxV+Q73x83XVb/Ew+rHLzgSSU7w8aVQaBm8l0XOhNGYipo/l
YMgBuie1ULe5NDOjt90Ut+mQqpC8YJZlML8uTnMpuzpGUhRZMCLrST5CPDkdKV+lb3FZoPjTpOtr
Dg8cmve86ncg5BFk63Hxo3KSnaRZ1leiSVFBsCef6oTmawCxXrphOrdpVJZXjF0dMilO248JtVZK
vIo7UY73ywai7abtlNxZenW9yumyeJSwg4m7DFUWpuo8BlLbDtc03c43DIhZ/Tabq8mxmpq4Kwcp
NpLR8qUNtTQ2ZUjD3GQAuJ0Xp6tWMmKMvJUfZ0Z7IJxoaNljb80g6UkPkE89nVHhkbEQk1npfVoU
0xUquh2o1QjhtNTIrKk1AxKV8eonc15Y26wCtqP/4ZTf27E0vCq0ZB2iNa4TbzOxYi8B8iOizmIy
3b5WARGnXBuum4io2y3wG1y/Zhr0Mvj+NHd0GKClW1yYmT1YF5KqmJpXV5pM8VzDmI2tdbpRB0q9
vS4bD0keQyFFL2BwWgg4dKH2U6BGpbQtNv20pesO1tsA0nfIAEQld6rs+XHKN5TQThV6MHJr6leg
v9EdIZF8PCk0vzCejRgI8SXZj9OYZsMy7yBR1kaafweCTFivbUY5bjIyO9wo+GnPTqJq/IEIZ+bP
EX0ym7FN1aAb0XqmtSJqUqo/jXZpZc2oOW1NQ5kytOqtMdWLfd1L0saTR3pq79XRkOwgkdMNVDZV
UfsDFZoVEFBWFSO+G+mkeUnTdQ5JscnKlVmz7cth3lg96F93epIlQ5sdqvRV/MDoCaP2xlzSgXvz
aLyEgA2EqElCGp8rNAJbd5NUIY620UCbKRRc1ONJpPG6ThePAvuCqfGJSzeDofubeBONB2MTLcU2
bvGhZDK2YkbxTougnUhQ/unJ3Oi0OcJ3Sbkq88bK6C+Q48tGh7V0lNW0eogagA/PbBO79LIFnpOb
VBkgpD0kzVuRdcPGK5N2aXfKAO6wb2ZKPo66SMvgw81QeXk7JcgtJ8YiuXlSMFRHtdcpdRTEqR4A
BtPJbUwC89DYzOW0p4gC4ySeJiqJVVHTL6bQBIBHHt9g1Gvmc5lR4HYSu5Yg9BepnoWq0SbIHMpj
ve7GcZLvUgKyTcBImXyik6I6rYAeLW65TQbNS9dWuV7jzkgcMNm0BCobleOs58aLohMgUAVc0mum
wydX6rrYTAcqS5pa0ixoO9ZuR4nuEbpH7qmgoJ45DcteiSJSHCpZgcXwHdWFoQKoPmudTv91ltHw
pJ2UaltoUuSbhGR0Ehgn8kRo8NAC1jwPunaNj1S4s8ZpWWh7eHZxOFMcB0RYTsEg62sMiXTurxoz
6YwtaEsMwR1Grl9oY/PcmUv/DhLbBUoXaQxFAnscY0pCaEHlKSiSkl/kipItjhHDkK0lffXaIT7B
hTbA1K5O6Tx/NJoovg7xtOFaLdOrtSIYSjcr4jmdEichRo6xrgymC8ds1b4nU0YLFRXM72WSo/yt
okN2mUX18B0Nkfxa5So9JlbWgQxazfuaw6uohnQNYMCkNNJm0jO2sE5cJkJNPpz2fJ+01kRWRt3m
u5YhybBOff2urDGFBTmlzg5dAvk9IiYjUw5aIy3vKhCQ7qrtXD9A4BRjqGb6KGA6H1sNhNeMS2sP
njO+4hQmAFS1xbxwkvL9KBnNy2jnyUVu9PBypsKoFEdL5Okbk561BIfI8BIhNwZHo13A+QZ67t9r
UsFV0R1dgx3fOglz9ACi5PoCdMHew6kZioCm581dXw7YrMiqR0+P0i4Gs0gMf1qj2of0YwIeG+ux
Y6j3YUFG8lWPzJiNLBiHPY1SbzlNqnT7sp+xSkpbg8hEVNdKabhISEQ/FKIvHwxYeMQFzLyPLWtw
NetUvUpjq7wYWZXsa6kqXxiKnr+iI9ttm3FGmSWKDMkbTqJ96dyA+b81uf7+T8fN/26IffivjK3/
J5xJLxRe/udw4j+MpHer16r7T//l4v39lJbxf/1Pu+70Ur51v51QLz7g54B62/gXmJGabWDJZDGH
HlGZvw2oN/7FopqtmTYCI8Cf4pm/DaiXZJnnNAPVdcXULdOy6TL+24R6SVb+RUGfemObsmFSjUXk
9dMc5e7T37+dZnkWr/l7T6thb1TLskD6YRDLhqx9bqNNtFUtm2bWQuAz59L7XjnXqZO4tC46P1Aa
cl5vLOf9XXbubzTv5ubpuXUeEufjYZ85g/NoOte2c3H7ljn8HXuPvzmsNz834rfb9klZ9o/b9klE
AP8zmtM8aSEq4s73zpHZnsptHDaycSuXMqkzeykPGo4dtg5boXj+i5gqyjbWLumT88UmGb/vmv7j
JgmNoNeXIwuh++//Wf5vzHqnpiFxuOSg4RB13FLnxw+Z7RJHq/Suf3TO/erMzg1cSfc9dt6PBU+9
2+7Txtm/XF09fDTbyrGdwrkt2cSUKah3ecCP5+fIeSjdR4Zo+xvnYXE+/sGNVz51l/9TbbwtpLl+
sVCVT433szVKkgI7Inz80Tg/WAEOR/q7OAnfkGR0vsEy5PaYO2+m80ho5DwujrhN3N243xU35ezQ
8uCNzuHp8DQ7pQOM6ULecZS78OmpdJ5M9+npyXCOr9AyXVoC3StWO2eNs8HiNp0fqbNyusW5Iylz
Wvfj5D4+ftx9/HrdfxKn+cMiU5TfLzJl06YMX2JXo8vNnq65axjM4wXW3rh4k2ik/kJi+Mvv+6SK
1htdWQ3iOusoCvopXMir7KkunOiVdiXEsLP35At5jS/P5idFin/PZ/M8qudXK1fYlN/YDFWDH6Vr
nM5v95RCnNznV+V2zo/Mo6C8ZYCUk7vHm5sTxvZ4fH8fHRbjcebh9/OP9/djzytuEl7+bnmR9w7j
iU94f8FIJP7b28Xk3MXere1hUR7fsjByJydy394m5y13LPcidy7e3lrvYnDeeOBRdejC9W4/bhfn
7kNY84/hC2mTL1eU8ftd/r+womTj9zysP1415u+/U+7qYqlaVrG43q/xWMIziNv7uK04YPSi4TYk
5zvtCx70T7wKggIHYYsrJwpp/wu+ibtni647b7rzHbsBYdJZvY37zeRTO5/Rl/yunMn/tnHFHYzR
49sgzI+wORvX5CN/miJqze6P69xfnafn2pm8Q0jMfoA8Hxa759V9NpzIOVjOa8/zaDRgjygpO4fe
txxeT6zuHEqHZw5whx3oSz6PXsmu7D5f8aB4Nc0Ngb7XAsWrAmpjzj71Pm5P7t3Jta5u39gqenex
VF8q8X15qD855r8O9f/xof7SeHwKOP4DGI+vwr7PA2f/DcK+r6Lkz5pf/5ZR8le29rMC2j8aLRgi
0PqjOzNUS1ct2zatT9GJWqQtvREiEEOIwCUMu6epyb2PCc8JhTuiLB44ikCp8MsdgRc1Nadw328O
skvzsvNSY80eIu4J83RybwcHz/RBnzdR8OLY3t3dA6/af+mVzvO4frXln+KcEVzyhGqpFjaO7H2X
RTzXhPQKcxObCybiZcG92I3OhTRzfuLn03iTH1j63Ln9eHwkurxGpcKjj8SNLyX3NcRnX4i/3o8v
6Eh6m+2HiDxjj18ilu/dyIndPU85j+znwx20oOCBVhcR/d9+4IFRY3DuHgpyARFY3v46nvxXVu/f
z9inYCtDci9mEpoWQg/jLK1OFRb+/Y/r93e6bxzn5ry/PEzScmM4o38Vs8FgHNzS4OM2EenUW+wR
7KrO4+Pb29tXyqpfbuGnEOnffgvlLzfxU0iz9ja0FPjyJMobNz3SFEJSugYLHl8EEhfiT5GIiD9F
YHBJ9GATW4gAYuMrPGI6336m2eIldA56iqsGlUOfmzP4c/BdBB+gh97KAwrvNUIRp1QiyeG5nzc6
ts6fCF+NE3Y8EjQ+WwQStfP8Ejlk5+Pj6j9fESo82yEcIfHs5FU78QjPO1eG82TxaprlnSeuRPH/
81Xt+LLL7AKe4CLlJU/EKQYvEhHJs71/vpJCKXy4Kt1fr0z1z5O6v6/MTzFbvUIHlpgQGCYaGkAU
/fy4dQx64SqX2nCpuPxpoT4KNRHCqFe8p25cuC1ka2QAvOWu2S0WYg0urdgGVF+D2o6j07J8UADj
HKbX/4Pb+ynw+X+9vV+v2k/hw1+r9n9h1X7lR+xPOMp/FD/ylecXqOTvEtl/Gs8vLss/On5Ug4Fg
VQtlv99vuLxuIPCvgxbatKxazrqFGATyTxnzK1VS88+z0L9/1Sdfi/5Q0qsNX3VBJfccUtCviPFf
3OsGvJLUH4kJHMSP1eucY3jO5FZHD34I90u+//5+UzovD63IAYGYHODMM6Rl8lft7lvn/QaSv784
bwQN+GVgwo/J+Xj7taE7j8/71RH75JBplUunTOq1UHUmt/WyQ3pFguxBu3UTF6kzIGLF595Bczf8
Lr3hUt/mPrxlIidaareBfJF5VRj7sZ8ECaBF4Y4uIkUegqrksqgmuIt3OsrudGA0kKtyi5zTkRo5
uJvu0o3j5Ne0EbkKuO7JTz0G2HiWOziDu9lP3JfAMIhJQtP79a7Lm69O4SdPj/QV9IeBfW+9ym89
la8UtzEQR2IMBkCAzu89OVgDBGwCxW3vxRFRfCZIXxgcC2Tt3OGSiVVBFoxbqp9uFKQurLqr2dVY
eKgoeZojuWhOebGfBZmXXaf8Li5tf+R14jDJ7oYDFbsxBwaBQpex9PwU9wrvtGUdwNfmz9wT/8QN
OtmlfT4qsOu5Za7hi3u/Pjrna/xXC+OTxzZRJjFQmyCW3C/u98LpPRHyfOe+CHUUlwTgh4iZ+bEC
0wJ93wC4ngg+QLQEGrM61z/0QMTblcgSkNtxFl8ESTIXAPxbcI3eJ2p5vnoREcnVQ+8+8B9BqPiR
OQ8vDy/kDyyNsHQ/JA+9MMe8eXt7/PWO/ivG7u8X8idXf2rWsem4DgjCxJ4JTIdxHvyjeymcgw2h
nu6ACn2/r9yb15vcDcHvXl/p3nOfTs7NcQRHFgDO/q50wZLO4PTtBwHWjeySAGQ+qcIX2/zlyfnk
7f/DnpwzQPUbSPWf4eR8aVfOK+43G/3/lV2BqPZnPlo1DFtVZeLYz5ODaQ7bwGTttHDC0lp+4yMh
4Y8BgoKBQeI6cL/zhd0tdwxz9uNjubO4Nq0wetz4WGG/B2tN/e4hvz15TViFkZcE5Ldb5qyHp0A4
IqbdbgV+Lrmpa3i9g4SlR5MW9tnwUBQ5Wl4e2tw3DtNN7bd+vzfd+RZKkI9Om9s7cVhf5KHFO23X
5m+b9N/YGZ7ti3dG3rjtnyS/cMVrmC3DY4jqYQ+Ywsl7ft5nZmKIPC+PikdMPifFGyDv5uUB3TlB
hVPrfAXfIzxvFkpe6sVBGU7bU3i6FNj+sC1D/TlyVWzvjEc2uCkcgf5ghZRwOGq1Bx9wa/mGr+M2
I3/ZZn616zwGE3kpAHPLTfgZM2zdNIDG7OpeHcLN8HGqHPsB/7YGY8C3+SeeE+fhtJsDzolr42os
R7tWQ4EUqPuNp7uln/gfdThRZYj8j4+Hw3sRHm+eBH5wd65vCljj7gMBoe3JZYNcFAW9yLf4ML6A
L2Ecqmvvhq34m5uL9qNnepafuXTK43otHvu1ef805eZv1YK/L7fPMbwEdWdUIpw82rpyGqQQXi5T
ZAa8enWE8oBbrF4hUaBFkuTXX/3nNeTffPWnMHrQyjRaVL5a1Ask54coayeUJalUiLKOcJIgaAKU
wYmq21SgTSBVomJEyi/5N0+yiyv8qN07UeSuXWqUYEcPD3eVV4hKcuqV7i0FgJI60CNFn19v/3ks
wB9CgN9s/ycAEGEnSZ8VrtRedRfTGeB0Iy0T+327NUsHwTRFcoQkJxCHTFsS3F9oXY6mODNKmpVb
oIWouqJjiVb0jCk6Tpy7WgcT3EmMr06z2JZfbevnyD+PNqdp5FgndMWFOoOw0QkNskdzz5w5O+iu
hx9fHB39T/HR3xyeTxnA1I4KrXZ85cRlZLk68fsZNntc3DNRgFBA4Gi1Ry3ugnr1xE/1Z6VuopxM
G7BYEpW7m0Ws1AAAVZx+EU7dS47BghH8DBn8USCuLJXYB3sllpqdiIeOFWElMoGuACUpKB6eMGk9
QSeF7ZChAs7rO6XEdyIWFAvB+15fDzdUvZ9uuKs5PdHXyItuoqDcggUa4o0MBnWjg+2+CouX7qpD
d3iG4C+gpTM+9ARf3iHmOQjg6PX1xF+vryQwvPXkhM/7jw/inTuqkeyv5L2llB7PVUhEmQitUR91
2WnmygQXjxeZKx1gPLpvj5EAhom9sYKPrfeoY9N0TxcHDeIJi5pMADCSZ8QRvH3keJ6PM5/cB/zg
FbG4DL5a/F+e3k+Z0V+n99/T6f3SLXzK/f4vuoU/r+P8xm58yqxQIvsHTdWXjuhzipPmdm7l5HKC
+2U68AQE3Dz5yIeJzOZnrUC4JEFRwNIgRkgc80qicxAp3ROMBBJYpwiBLUjyLPx9RqYuODe3WUi5
4I2sDZIBl/4H3irzgSx+bW2/3IVPGQ8aX/9su/BV5EuTwe/Rqb8i378i338g8v3ikqEr/ffL7Z8t
/JTlPw2wtI2s2Ao1aBjPv9+BaEC4CIlrkBkyQhFkiUJZRwUtup1B5wZylwh+JgMyzs/o36JQDTa+
7G18+n7CKNy4i6+B04G4hZRvR+IjkcTZfu7GuyGg3eOO3nlv9QuSL5GJDGQkp7AJFEf2Nzw+kz4x
9ACmDvqzpJBUpfwyUKncrUG5QwGMwt68NUgtR6A8M9zwaUoADX0bk2QlvrLtQ8VrrxYiNQsocHUV
isZMbPERX+TbLP/XZlLRxDH5Qxz8m2P22a9pfbQyoUULBzDM1tuQX4pseiTL+3nEVn4Xj3MwBz8D
V6hO+wb0sz+/TiOzFM8t7hpUL+VODuTA2q9UMGVPJ/dOXMScyb6RifLHrXkctwL3NHAPHNhzdt3v
Uw6GOBxLMAL/bvg5kPcO31Yqj1JIBrybyZRHf3XR6wpo6SFJtDi/k2uEGRm/dLe42WEEd6VrwEVj
kzxUxJ+rwNs6D87cFapW4IOqS1VT3FDUdw7he+FaN4IAdszDm+M5EyeEIU5u8FsjZ3DeG6ByIgZ+
TYl9+SBQ+SU44OK4QwQNVesFHJ7klcBSlG7XQASs4PJvF48C2oMLZjq3OpGs7hC1volDi8MrvDvB
reP5iedz7pxr59keV4jNC05h4YENOEswBLUvjhySOQ+MfwmMoCAjF7k7Cq6A3L9eDmdu+S+Xw6dY
ox1poEsmNPFoV/8bwN341uXkitM9+AzUCEav5jSjc/542tHSE2guKuUe2n/8VD1RfzbIqE5ewYXV
uRqgP13NQcIlFXM/9tdt7EeALTO/BfQS7ykMBAKMkX8IyFsUC8pALBmayu/E+xD2432xn96mLKYm
zLzmUlQQskD+IT5B3mZBw/sTj8sWmEUAOaQeFwVgz/kbeGX3Ll5RcUsC8TPe08K+l7cCAgIcojhB
Hh0WbHfKFXsKGvfEz5wty/3CrwO2iX0UED7NN2xBFoh86ly/AOApLol12J/5IgkYqQS4VIntCcRv
tpM9+Qk7/fz25DrBChS8D9XIq3GLvrzPPd/kgjD99AxCcUn4PcV3cTGIssAQdN4GZH/j5fcID4UI
R7hLMPsMNMTu0GsZkC6/zX7MxYiOdogSBRfxHDDNh4tVJEj0PIfoCWLgYPH7pSdgGxUWKBhLWHkn
v/Iqr79asWOlywXtK5y/eLt6Rqjw+g2XVuQzCUpUYChAZEfdlbk8URj0pZs0gKnuo4tdg0tJrEvV
qfniyd0A4iwgVGyWvwQI9vIcbdOQKdk+je0UxRPkPkPby6hJNFi5zC+PogrUs+dLsLKHGShPcinQ
oTRApp4PhMi6TQOx7whj8Ii0s450Vno9VZ9IUBYolQDTkZZKbhZIwGmzuwkE36HxVBc9Qj55CZTg
5IM9AYyddi0mpQ57gLDep2Oa6hLAm6ihsGcAjUBporylc2yFIZQDnRKPeGcHqMZRxD5HvtgitIac
NrQ4suw0dSlxGMBBxH6xj/azyZkYuJpMbwF2G9giw6v96C53kavxN0GPtxFZOgNu2df4jHvp7M3C
Npthca/gMRqPGmWACtD94D1cHRDLI58PMXaz+7NQeHhqvBvbDUfRbCD6ITpidsXF2hTOBYL03iWU
1r/RSr7HgjOKlSNVR2KHTB3CO+15AWH7CwSQh4eTT/cBDNISZ/cBs/2WsL107x6uXii6wFYS1GGB
B97yXOl2tH2QgGP5BGNW4FJYWFofxCYwypA8QlBYbDIKsTWUZ1CtAa5cAWyNkCWztW/iAPPGcaXf
i3XIsWeV6BzLbpuxBjI3f6pYAWckkCMb+QwUOMOkAiVcOErNzgwngFlqhm6JQxNnrOJMTa5YnBZt
FGIFIU7BfVYTa7/gGkLUhnMv1smMqxFX1+rm9zb+uA7LMGOVXilgmsJLiVMgvoLmEi5SpgyCkdLq
x/GpfDQ0BDrKWxjKjS0Xp34AkxWnX2y04Sd8mHTxa8vNNMEvHPmnnA3R27RGgALwLRCunMFkZ1c+
UpgULvonRD6f3fr8TbhsYSeqK8KfIN4qPpU3r73XAzRRKN7K2PHhCgUF/u53wOhQprcoPGASDPfy
fCUc6gA0anjAWHrlNRxqv8N4CnPZYTrLIN8PIWAlJj+/XR6GsL1DR/+yC2V47uJ1GNxQvqhC3AEO
IMPQg3DiGBIihTwUvHaBpQuISuDj4771+ekKM0gvM9lm4xl36qWIHMSrUv6Zfr8V99ANdtCMDuhK
3NLEfw7gxPObG7rycSO4D+FsAMrOhh7nlIf52egiinL+XlEHiLmuQMN9LaDH2VsI0IDszmdQANG2
t7lgBo6bPE4BrxLxCe+Zbtiy7XyBcwhPdzEXMtu/TTH0NoalIMwraRg5YYBA65+mp5bopiEOSoVZ
5/PFAs5Ci0WbCeP3TZgxYQJTr/ZaTiNVDk5uEnY/AMcxLcotcdBW1AFOYRbKO4t1NhAXLSx3IHJO
vVgErSdiYcEk6z0U84jnxHI4EY6iE3t+Fa6CNUowG6bXy7bkMhGVBSB5TNf5xqcZGDsBpLXecA5W
1b85px6jRbjK1bAEOU28vNU8TGyIebaLMdEtT3mKU/FzxQmIq0wEeCKoG8QV56PHHNjsogqQJ74O
bQzcBNaSkocwLAQ6rnpTPEWuvovcgusSMVkWSRGKAszPgok4BeKTl0DE1BMHGzl8DpWwGML7MdaG
AonEZ5rP04W0S7jmz7fgtB/xfwXelSlh54t7CcxwCZDNZxtFKSbnJz3p+4kgNLozHHQsPfuKIv1O
FOrFgj2XdTjporAE8sGyFOGtfmV5Kv+Ep88fop10JEq4KB5GloiIEohkzq+XKCQB0bI0iZACmpG2
jHiAVGHgdyP2b/Zl3wgEG0IsBmKArTAx4hRleEcFn0EuwWdIBNqFP4WJe2KrkMFlOfN4qJJXiDJO
Kf65Yil3TxYnfnAaTqqwgzTvUzYvMGJiYeFDOXbiTGjH5OxRRbDZPIkzgZ8OE/Gae+HzpHvxWvGo
sM7iPiJUoXIUvvynxTZYQkgB3CPfyev/UaP3CeX5y+j9ZfT+Mnp/Gb1/z0bvPAb8F4jNZ4qLipJN
bE8gNoJ1NpDaihip8V5FiGO7hNtMY8AZksZhukXYqlwyzurwa9NrCiDgV1vxCSzcbNBZt2ewtsml
HRXkrAYMQP7+oF6L8BNtFZK5gSQoBbHQ3QTUpsZJmABhsAWhvaukUPTAESuJNPhn1Gd5SL+zNzYu
l8G0OxHz6ZciMGdImsdsWBww4yfPLl7wFCyCCprgSNFEGntOHgkbYDhAB/z1/qqm+qc8FOV/8r6M
T+XbamOhXqLC85cu5DuR24pYCAwKcGQMBGqmXmuXm1sCjYNINTg3RF3ZLiOgFveFOxRHZibh/ekw
RWQmYjLxG2aG2+1FCCQivOwgMEzzrvXil/J/sHdmzekj25b/Lv1OBGLmNTULxDzYvBAeQcxihk/f
vyWfG13NqSh39Ll1p6Bc9t8GIaVSmTt3rr33Wk058NbHdKLXuCr9e+RTR8cpdeUQomXcnhHvVJN0
qpNt9XcvqWu1c4F2p1rjIVn82jn1YOfcAPr0tX8pdAXyFTjHckTCiDeNgfwolscvlH9IPk3z+rIc
aeMw5zVotCebZj5ahMgkOeW2jvg5EvQtFDzEvYarsOQjSMYZ9D17S94qbD5ObPWVJ6Lvk1vv6661
/T9l5zh8V/wKzYBZV7f1c1p1zXq0aQrHKETV/qqpmmd9CFf2WxUr2sGsQsTq8hHAlNk0V/S7Pi7w
oxbPQ3qShNCfU+pulLuiGxVWeXyBAZn+rMX/tjGCk96ttm9sNrVd1JcuraP1OzkvIQpWZ69umVt0
oZyC7lg1fzprOtHNLwEb6SlyYkO16OTumpwpgoGOcwp7LkQwjPlsukZ3Gg6swjtnWlvpnp1ZS1cr
gWcWon3zgl+uVqzp/YqvbNKpn7yp165e8eXCuZX3JEh584/z6K+zU+K6KlctcY59kzyors7F9pnf
LUE6dvVDbapxzn24C0vR0VEbarRK0T1aE039UsQhRcBUJQ7pZYsGICQE1JpBrG71ZdE5jXYhBHEu
e0e7MEqCsgczoJ0E2j+ilOGRUE11LPBgke0lMq1gwXB5cq0Nry4GsWDiG7B7JdqHRTDEbe/wlneT
4BwmwRQA+RjenWWwdqlq5yS7sGBrh6qzaz+qzWie9K48aNYxLNlKQdar4OzOoqPzknwb3hSwbB35
9w6SJVi66IHRKkHXOVRM0Vt0dJDe2A+m/h1gcxZcnXUL4uTwysE61Y5+qr7sws1AjdBNX519WIkK
9mF0o0M4WWIsDz4uh1NhCnXVn9uu0Zl5d9sq2FdnN9gN6i/7kI9+czkeh37mPizv3FTvKgCBLol9
5IGlo32BaKvlbVs6Ke34RJE6LBbYhMNE3Fl1EAmm15IA5qyw7J0HFj2Td6veoVUmoLHtHUP9XaB3
dl5tpG27/ip7RY5DPZ1PoT4B0rpxLn4BdPM0ETK4BmuhNM+ZkawMPTskgO49vPhF4ICis/PKPI6T
v/OqjVu8jQBD+W3j1MfFBjt7f9tdupehoFjtfn8A0IUD+AusOou2MXqcbK67xXfht8hKRvoQEEF3
2z2wz1kLFGBDXiQtj/cyPNcKEnZJiFxlRwqPRUugIYghBVWlQi/bzCuPXAD5zIVsyj/457k5xevJ
UrBylnF9sC/+hUtxu3Csm5Nf5M65La4knPrAeQQEIAKaDhfAv1ZwB5egEN9PoqRbZIUqBrv2ivtS
tmDKvS3IIBRkqxG9AxxU01NbADAbMGgL6culWwwsOgZSygDpJnvTXkZ0F6cogjkLFb43BEUIE9fd
6mkIgU5pl+5ZCfPqj42nJ6KncwCBzHqJDHqh1TSJz+g6B1+I+cVXpImE++x+SA9z1fRltO3qqjrS
MtWAWFQwDanzA/c++dUALJjXOMsYNH28ac8i9TCaL8A6iDioBXTJIrvx2mjpCrf+weeXTOsSoM89
6OkEB0YGD0inIt8fidWs8TSpoYGlxpc99ZXQoSvD2KI/13HSnbdhMI6T+GcbvWskPl+gJvtgyda7
CiQrjKfSPnn1WFt8yz15VTbCN+eQZSxWyTdchkcylM5ACYIALh6V9E7RXbSg/CKAVgDQSzrbsADg
W8AbqbNEKmMRL8VTHr9Q6nkI7S7mXIacMFu2QivtUEhNnUW12AYGZqt9Bu0okZRXwac5Kh+fdij4
J8jhDpBBKE/AMZ9KsxxLVvqQcoT+zld4bwUVA8gPvkohKAFTKLxnATyePMs/ADZcnLIQxUgwZNXe
cVbOHOyFAuHP1QgjkFlKlZs26afgYmPhaUWZsCC0g6CNO+cS7IcA/kAGdQIjc3ojp5iZoFC34F08
eU3Cq8DUnBKggTJOmZY+MSZQH+E9chkEjgq3XDdyzWIGEpTxJMusPngrAP174HG9vwWUBsLBNyPw
qdxRIHcCIBmQoYgfuj3AFZtId6+elJdWJIlr6h6CGfe7txUvuARF1nDlkjJqvIkezoHHIoBLX3lf
P9cN/Z1vZY4S7ytyAQEZjxKePW7w40pvIadoBJJwn7QG0R9TpS8JxIbCqFRjkceThCud+pkb7T7y
UZ0IWXBnG0D8nK34BS5YxlFi1WeETLNXQdbCuc/QQcoJxDiLLTh7Cg3kYu/oGkA9uoPijCAfbEGS
ypHqKwGJGayJbT6uPKYjsZ26vwyrDJs9j1gPAbyKqM7KhTxWuA5IGGRcoDOydSd3HlV4HNv3Wdb9
sHgA3QD+gNExyi2gMA6kOYoUHgHB0fdgXJYM6XlwoPFHzqGImLlgD1v8Xqerd2BGK7fmnf0NCBh1
ISHC67jQJW/HySsNSMQY9HOGUz5IAD5nXq6JEvDrBsc6c3dbsHF6a46mtsRbMtwPzsUrNS59ojBc
/ELzdCVazDChFMNFVYQ7r/LNLUOTmmGlVmvW1Dhhdb9g3xTxEB4oUJ3C0hqYpsp4knYuTMDQL+NV
rL8JqPCE5OYK0pPLm5AXndBImuPtfehvwdsX8bKf0I0bQDKBf1CdgLnXuLEFc0SNRhEty03WbKR8
SCPa1+eXhAJKQSVYBNmcDgmsKRRE/20ZQSjbAJRtAdaVeb4KFRmXzwaERnAKsVKBlVxTLd0wxnV9
wEzZD1/nzrNXIahDiffMAcMN4KQmiMXRXJ9yJrrzRFiCGIq/Y44jNeyii/cPyPQAwgrbNg9vH/MO
hB63Bl3MQ/kBSvXQVv5tnAOpJozl77gffbqE7UPglIeR9w7ErtfhhbmqMqsbrfmpItLd6tiKZ3HF
Q3vFJ2aa55z90iBfa4hKbtZ/M9KIQbE5ljgIQ5d4vVdpk6bAsN0xYBaKhSgk2TyPlh0VixexPDds
8cyuAp+WffGcpAS8MkiVIPCZvHsGUBYgxRY507ASyi4pN2Bt7xqljlIwauwQqy6ks5x77RUCBRux
KG3ZwQuW5MYrGgWrIe3gCFIKwEwZUVVb2Ks2lKCjthZulDIxAKyFmcdAdExRY7aflc4smrnl3mwy
JxyAMfSFS4NKMyLrLDEp8aQ6cSErYnMKzrv2tS0dayqUwP5PGf6fYBfn7rJZbZV2XPManBvCdo/8
BojP0LsFdCADCSw3Qk0DmzD30vCMiTqAV1cZsiTesyWo2d0pO4ACrmTikTZH/65cJLsZW1p1SoQG
b+MC42AR7TAbe0bMwl17ewq9lu0bybQJn0sYdzt23vzFpaeYTNH7EFnA4hWxEqioZ0GwhPlw84oE
kX9ubzUqOZWQigeekuBswtt0kkLdVDPIiLESsmd3kaTDdVm1ZenVZReg/aQ5878IdYSJXQlr9Hxu
uA5n9pbBrWbMGFClQJHVfzxCJsTFYYliQBF9zgIth/bcRU0+m+5qOFFYHwSbmsA7Jr3g1TB2F9JE
MOgMB/BvDNyaQVu2T80C4RtFxZWhsyNyB0G/X/aL2OJ1qFgrCwIL7WxQwt5RWRhlARaWMNhbeeKH
5oXnMA9kHCpB+okpzSZozqmwiTqwyVyEqp1DwK6he6nZuZBoNc/3yFUp5+PcyxAAhuGrOITaqrtT
fF42XkalQtt/Wj+zb2EUIcboVhp6dKrV4yHSM3UnC1RsMKQy2Ng1+pzQJRdTMV+eZMoSc7YUrJht
kL/SPQwxZjhm1pcJFRlQlRvPMWCZ7xhXHkfmHxW48VysokqFO25O7QOrAqaiiFrV/iC0Rj/R5uhA
WchPJLVAFHxqykRENN2v9m50chLe1WkPTOmLUyRcp1gD6iSsBUtgG9lyDYhjFrQ7vOLKeDsuU/Vz
3bpfj3L+PCg4a56s4uu6mRmGQs7EtkPeDcsEZZC4jWRhECVRzkUVP/TYL9mUsuBcLrtX5q8GYR2K
ERmLFSwHetqWnBDcQM6AK2rhwV6DIzMNR8SVCb3jJlyxDDlcDXxoXA552Le4nnnIqH9lOws2O949
/MlnUb4E2kf43Hq+THQcKT1b5T9cmfhy/DR+f5xD3E+6f4pLhJVhE6GdjrJZtNjJFiiYeWKUHY28
cJV65nil6p95dOtQ7h8Rp1ipTuo/fUEXyI6FbAP2BrOImlkPixIoZCl/ArOoCBHPIo/bi3ArQVTt
8Ziw2CjFo3JkktVCPoMNE3R2t7fNlKmsfRUbGX6rY/+099gSMCV8yitbX+W7yn7RjnGO5Zxz7MEu
NxfswOh7WkG2C3sM5cUUgzu9J+eUoqoYxUOG14oxr97RYnPH+GuupmRfXNkgkttmcjj5cmu3IUlO
6g/uZYm1XrHzn0ayxTeO45wYoRrWWWMLd1u9T8YJsln02t69+wePcG9fRVsp+StabilZctKGHAGo
UVl4eqqhWmFBNT8UcFT8WEk2SkvKMVB5gNnsUOAf547458LX7uBAasGGAZoPkL7MIrQbVmVkL53X
BcsPHhPmlW8C/Usugf6QHHfapgX0yOKK44Cjf6HgihMypWXXFhFLeHY8pVeMIabvCE5e5odc1iwu
+k32CxG/IxZxw4U1ztjEMOm3mH3VPcuuqSp6Zle8RcOKt4y+nymt8U1+C/2KK4NxP2dwFwFhNhEa
o9Zwg0uTV1s5aoP5uI90bpx02r3GJVgEZfv6lneq32c2JmVG49Qg3Mzst+gy5WNh6ulrtBgGyU9i
HuMUM8PWAiUinrfyZ4qNuXy6QL7vMVDBHZsmQSUACSu2zmyfmbMpI3uOf3xhi5Zzt9Ey2JBhI0zp
OoWIh+nHsCOS70wZClzEJY0vUEpUFSd6Gp7tIhNIYAKMblqKyMpilmy8XX/tbrvKctLXivmt1AVK
4Tjhgu8D2TwIBwMIHPAOFMElFost2Dg7j4wwRh1pCk4tIv8J39QiaVTRWCWHVuhRoEC2DTM2DjfO
vvCUG7TBcUEYkK8l7k2NAaWnIMcIx8tUsJpFFui8Ef+IxsUpZEtGD2Af2Ikr+UD2UWM421lgynlK
cOyww2AeLJk3LMXNultsaVOIrA4rGJVorKYaNbK2gs0t7JvGwbzH6sjz0gZzm9nzkzNtK7ny1Fy1
YDznKNkBwenVaGdy34iFhkWtZMSAcUMbOBo4uuDBjCE5f7jOw3pY77BfYF1VQaDcjStrlnx8xfYF
xJN7E6XhnTtDRJ3JhlVilrCFZ1X+SJ1Ce9bUZEb/i3Q/UgYXJmkU3Do9CG7Bfgc54uDI2FiAegg6
2oJkCEy4xIIQ2CVwpLAsa6AMlDl2WUiQUKxbSwgXYB6YIALe4IJgXSBh1UCAA1VywBEJr2k9sMBj
jo3ZlzJsqXviqeOdgWpcSR7JYugshhcn6eCxdRY9+S4Lua++nK4cKxbxd+bqlPQPReQFUOD2YDXl
aQonuWKb5bAq1WQDsglO1zs7BDzALu8ZRngB0c6BGU59wiS4eCXG4TaWt6SSz581hvWVYa51TF4s
W1Zn+irUS30DcxYAsjBGdHQ8sEW2QnpWQv+V1fMD9YJ1Ih8aFd6uLGRrsDuxLyzdfV+ZN4Bn0dxJ
hlk2jJIfeUVJmlt7OyzwCLU/KHGbWq601O/Zb2pwFv1tqIUWn5NNptL/kH1gC/uT+IY5oUvk8696
OFgYsWm2Az/yOrGaAedj+Fq4XYU27gVu8ZzHXACuBQ5mt31n2RXGeuMR3twjyOsBprAZbdfiievO
RBUgxfBgWaT4jIdKohIPFrPEIxBWpNbKpsMAxKC0eDgItNqgQTK+LFEgTBmbQoZ7cEZ5rvpczSlT
56t1IaGb9eAy5D+CyZfrHGwLM6buT0koTIBaeXB0vQDZEoNIjztlsdLollkhYdzXg7tmQB5qni+z
Xt5NWwKoK1HZE+R5AoU/cOcasgwBILcje5gjA+z6xjTU7wwXDV+GPUOHrbJ/wGT+uA7qL2ykV8U1
YDlm+NWaAjLvxDGIPYBV0zKQfgwixgFqJxu+rj1ex8y0VVJKdWAdC+bx95LGA2Yqv5VwQsqNncDP
kQogyqLsDrYLAHtXUExZGVm5DDZifMqT/bdvICc/bVZ9vCxekx8ESOetAOHg8kggYsY9z9I5cePR
fWHt05oj35mNiDbaL5VA2aVXNriscs1zq2gfBoT3sCw/zB9F98r+SJtV1kZP6+HCPWOxts4c5SBO
xFNuaEnl27mE2lKQNkNiq3buQgS1cy1yMpkrudrsJHG3j0Mt4kIc5hHCONpa6k9t4knga5Npo71I
W/CYUr9+MlHZUhNePQS5gZK2frIJyx1t3wEUHGUsKX/pJ5Npxm/zuMqrU4AICrQ7+r2W9axqmdNA
uU0HfqZBrkkmKaIk4BZcgqLHn5THKWhiMVT+mf5OiXAi1kPzjkx+5R4q9YaS2QYKnDQppVwSOe3W
AoisHFJcjYvCjpA7lOOywgXZQqGCS4CrsvbOQE/0DziUv+tqf3rog0ax7VDglrphVzm+a/KktJ1k
t8LOyfrpPPazAvYu7NbYFQGzbBunXwp1fyOcyapW/kCO8D+IcOYXcqLKQ2nGv0BO9P8Q3X5I/H9G
t5/R7Wd0WwVEz+j2f8PotiozntHtZ3T7Gd3G1XxGt5/R7Wd0mx0KaNUzuv2Mbj+j28/o9jO6/Yxu
fzyj28/o9jO6/YxuP6Pbz+j2M7r9jG4/o9vP6PYzuv2Mbv/7Rbd/U4WpPLD2/BdVhSmLLfufqsGL
UC5SAS1B84fa6Nzunlvk56eSj9zpDeIn9FJf0oygem0msV45O5k8N/JndYmWHRDF8zsQQ6NjKjUx
mKWPbmvcRP6UNLW3N4nMwTqFbO1f13H/2tIHjsj/vJb+xqZeexga/5ls6r/yBlZEt/6HLI0nb+CT
N/DJG/jkDXzyBv4n8wb+SgBceRDCyD0JgK//cwmAf+XQfmS5eXJo/6/qb1RIDy7lf3cqpF8JqB7y
Uv8eAirrz7Yc9Vq1Vq1YlXwxX33o9WW5sEzrxY34gG7wqxyoe6uIBCKrfZrBbfjXG4dCVVyCj3uc
P17w4baT2nW+me1hvNrBMQTPDmWgYnRS2UUR5h+RrDZE53OD2sKCQedCEr6kyHZQyYjEJU9VSoFy
hR21LdSiBCITUa2LWDYOMHsgCwZdetGpQiqiOhWl+lMnRf1bRq5Kfr6qjcQ7ncChvaa4E0ZtiFVq
TiGsQvcg9i9VXaoykPoVVT/54j0u+hYp7yoQVcVPVnuaESQoX19Fo6qX3PH5qj0PFo0VlWXUlpEq
L9oMqsSocxL/goiFoKSh5QlMNSqAhxoJElGlqR890WmsG/BJtytUn+Th4xG9qIgkxNegUv0aBXhb
isfJMbcLjT0tmgcnJxeXqXo6Q3Wh2sSaSUnapyIgq6uj/J/8fviUs/cSqmpVYqFqzbl9orqrSM4f
JRUwKigbPau3Mxtq2yjzI2t97amWt0L9LXqh3rov1ksRAKhW7xJsGzVoUn/oovK22J9FnJqMIHzI
mLCvlLtALEvbqOyhAOZIH8G6TYbsEdqoLUyW8Fq6yuJ/zSQCKNupUyNTge8CNaUTRQViyfxXR+BD
jvZzBD5H4L/rCPzV5j5AEv+qzYVb789sbr1ULdWsfLVee8SVblaufJyvMfLOy0j196Iry0cVmLLu
XqZMBHkPTG7VttRmnarEiaSnir355IUROqwvLzc7fplInMFLjRfH/HDaEw8g6urEnvfe9iYedYVx
O6bGi1qviv3uvXuTNm9RVioBNYSO/FDVfTiKWwgbkFSDzT8U138mXbuWMh+EEtA6QbWuMkYL3vMk
CvXj3rhzEll5aqXhXKIIz7QHxUZb/NOD9wESbXezaac2F+Oa3jv/DBI3u3TYM4Py0YSDcDBzQ+y+
6YVzakZ7CALOTOh/5eyvngq9kQnkm9d6X1OqJtE8sGfRtUFrYeIynGuFdMXGbJf6fzU3h6Vbn5lq
K/mq7UxpYXbv5bWZpaaObC9kGWszXZgcHZnSNtTmph3+6alGduGFazuU1qCP8pPI5q/8S91cpubr
+1++MV89ahXD3pfqGb/q7leImoYxvkFjY2kXOpTg9RCB7CBEd7Y/zBclvD3aHZ45pHfW5biNUD1v
as6XH9Ztrh2GnR79Tb2mxOx+/u2tKf3vDXpfnA7ZDvXFjMaElOj5vW3Fnu28ZGkSSvwZLe/F8bKb
di1q16s9btBqwDo+uY9ZQr92FPbV3BkcZJj6r8PV7MEj2+thKcyHUPMHKu1Moa6PE/e2hXZLJfHI
XDTuDWqQg8LCLOEUKnMQtfcQGVBk1i51Vu+119rCbOPlzE5hHqKEb2tfWtezvYEcoGIW6JNsuBez
QlrvW7wJp63Z7822s/fvqZmdjEXvT6ogodeDKZ1NeVQJtu084qQUIF/Nbulw2KF/XZrS0t4kUXF4
+tx2Ls3CGX6MPc2uAKGeWLsvUW14/9yg0AVpS++4MDee9d2pbuwKysVHZwqHCrXG0AlUpLaIiMNl
Tond3X7Lo9e1hvPiBAtRrbcapkv7MDfHpTl8LIxK0REcN8ubuV/NcUHB3WpuXwYQ0qgKrN7Z2VuL
gsON68+/L/21c5qb5OM8KcxNcXifHCfXSfKRvJRQB//QfZa/VgY2jGF/aEPIPbz6eS4xVLl7K2oh
d94q21E0jGArct9mdtSa2a1oatxXvmw76K5s53M0KpoGtcsQc6L05zijeOegXRY0cEIMsgS80nAa
ToBxQBwQ2RXaORqdbJg8GxD02w0nRuBMJiRuxHwkaHxS6Y02mVhUbobr9/e2bWy3Zdt232l0G42u
M3IcjEw8mcTv714vHAy8djx5jydYl8kEpLtupv7k5sZ5O29XogmKBhSsYqf+jVcTKcg4kzmUoM3o
QiMaZYhFoQ8zL/rl6PHuyWDOGtKUEcunFGYuUcF/kXJMGR0F3czopQH1JJIKepHzcCxSD2UZwbWI
SqMyf3AmXaXg8ybv6n25blxBiok6L4frf4mGjGo23aJupWumdiM3UDlj97P7+d39rFMd+f3dzTdu
pr/2+kiL2gEq9HBhVd7nxl63xUgTBKiRovGIIOnNrNt0pN//7tOhUM5IoX4e5ZygK/rxbnAx/N+9
GJWYdzexpBN4E4G4lX8xq7grMftLgwO+u1U+xC/6upmZwzswY3VnThDwXODhsCNGxCd6O0HjpdFw
RkHAwx/9orjw++L0sAN5Lk7Pxem5OD0Xp+fi9Fyc/u7FqfBnakB1Nky1Up4fVgZm/TEeW7pvZ6Vz
Ilk/IVIXKCbEjiPSjDpMS2c4WsQ+J9I85X+Unb/GKqyK0LB/Qsv+TwNqD9qly7S8Kmw385I/a10T
s3yrty81+4beEkDKyhxL9nlQe7t+TtGlGhZSc7oafubgiwOuiXb9et6ksBPe/X3NFN+TaA2ONXUs
Xh2uv2bdI9yXePjQ5wxzrWLVHBvJMH8x/MbP5dc5WOX/8QdEfNeqKa7NZWGuM3NiY/NW6EBwdzL7
m6m/lasIxVVe7+x8oo05uuuwCpfE4B4V6jogKZjbixXlIVh5y9Xs+9vp88Jeig1fyZ6ubPCr7hQl
6g8YTepm1knXdgE586U5fsGHCOmtf/le91JTWZmkt0ztUtnAIr5ppjdTxcNvF/wLF4YH53v2XZ2b
adXJ4SV/z7dm9r372HzsPvYLc5np/+LOVFppIwEuw/mGd75n5cypsTx786VbxUUa8lUyCwSs3mf9
AughdFrtZXsH31BQeOf1A2x0G1P8onl5vK+5WX5cPvltEf/1w/9t8NUetAH2/+GD7yEb4Tn4/ucM
vuqfxAXqVqFctMqWVaxW6w+pSLd74X48raSDBlaUM2eYzsUdWG7s2Q4PN/1DDK04skpfMJO5K/O1
jDMqcQjETkM0Nm04vw1sSfCbW0YoBJr1cPfCxHS3MSV+xbvHwrEXBv6UMwRYYpaBKEYUL0M2RT4b
6Xl35283ZtHdp4aNaa6Zwi3813Ps19t83Hz897zNYk2P62EdqVvFglWr5itWqVx8CE+vTsfaYXtH
7SSPGPnekfBDBUHVqzcfVPwy6ruYW+8QbRuHCO2Ml0q89/Ld7ffxg+N2di64MQ6OxDBGOe8zDYqv
UgJDDQPOnSVb39pQvDXdqdsdrWyrU0HbNm/HHrxZIvCCE6qCPOMSFieYoeBdgsQY8a8jUJYgPQGA
X3c4zu7EXXbu175RKprSYGlXBl/beOqIuxaIzodKteqeiSJUgA6IF0C3BNVh7RN4S0Kyee9DV1EA
ZhdsGujWcTp4rIGTPjrl2KybnRqyoGUXKCwPd7R44iTUiMLd0eRhwavyMpy5/I2SnD9tbsYJF4Sh
vFdtabG3/Hw4Xnwfo5M3hmY54kY+IGSrOM3XizNu1QzKkWjldgDUoD4bW9EWkuAN9F7+OBPQRSt3
vCMc9DZE15iPFKOVvIe8tw2R1o363a5Ah6NXNhW3IVjj4KI0uTSNz2t7CRTzw6V4dEBbPoEezp7w
DGIx9qcAhzWf2rMkIkvpvTROJiamBM6rSAvYbrmdQSHOtT1vNlADIdgG25k3Dy/R+SX9vu0NWqLw
G0YLyNtRLxGIQigngjnJu3YKuD+L5i0qtnVRtU/c41Mb9KfIFzq9rdeyP22jdBl8I1o5yncTB3At
b0yKyK90NkU/mH9xX6GYJ7Rzdrfhqwja4IyMoPaO6WjpW0Ki5d8AI+COBLL4LfZY+hNn6v+aBA82
rbhYWvfLgUngOCDZkx1c//EEx8F5AVcG93UZXAen1n61JaNign4f7ix4cp2gcbNfAicYLkzw1wbo
95n5YIGeM/M5M6Vx8D9qZhZ/W54ekgJ2p/u8YmlmlgF0pQeEaYk9mH0J4xBgQqIHPRenU/VXxope
D6FrRRgPePFc2/kFkPzVSjyEh/9jrMQvy/dDxHB/TNPjdZ/1j4z9NK62L26cI/87tScWZIh1dVdo
3Le3W9OGXpI1SkvirNMEbe/+0kW/Pq4Hvci/83EVdet/4dmUHnbIf3PXWH8Saq1b5UqhWCOppviT
GPYHxOBQOdXPy2RZ8jcixc+ztbYJfZUc6xtCWZbpu5O7/OLEZuHbf+qCP1zzYZ92OM9Xi/uFa74g
F91uz8jfeX0d9vu/PPbCb/f24EReFukhn98vtCe4fqyvTr29GqSJXYagmfBp4qzIQMF7rJpFUEzs
enGwRCHlTlJHOjWrq3M6/HbjvzXoYUH/9+jsXzvhYb3+2zvh1wY92M7Z/lpL0i1PZXs3y978YqYz
Envq3rxjwTlpp1v82j3FIYm96e6itL0nhFayq6mZDqvhX3sz5d8eyIPtrKyry0JyZSQqulZv5+1Z
cCbUmJirI2UvGKBHVbKNql7J9QaDM/6yOPYPoWi4d+jMXJq71obfhsOcv2pZ9gbl9HEJH3pDCLRg
AjmHOefzX2z1g3X9r9HqX2f9gxH+u2Z94cHA/p3jy/oTPPaP1jWDzP5gXcvzWaVeXjO+2NdMTSU6
TMJ8jrySUt3sVu71V8v62/UeLOu/er0/XcsqlXKpUgV1LmSLyx9ub0uOTr6QA26+pIitbcmSeDuc
zDze/GI4C5qH/7Ri/OFCD5Z8c1hWkn2CzagXyf7AZuSR8Jiay92ke7uCGtLZniEXkTgAy2dDF+df
rsgjpJ0TeO3ZlDameo03bysyH5ztkszEv56RBV3/r9r3YNhn61W+vljTvhtbxzCHHvr3ZnAe7NtJ
Nx3u2zU4jmtB4WXXun/X2pf3cwyjcZy0f2nFb730YOr/o3vpt9HyYPj//0fLb0/jwar/PU+jUs6S
5v95VGhmVNGVLVcf7PTqdqreNqe05C8BIQBGlNzhjMi6IDuhGzdGo1J8iEYxIQnlq+jl2EG2iuSF
UdxovDgjxFp/0kJ4kY8p52P0crIdjiDFoVuKA7I5YofqS9I4GlnK25byy9hzYlJPYm8i/nAluulP
kuBAEU4rDsD7ph6zrkOVr5LlKR9a5K4sezskKlENfdmgSIoSrHck4S5ppSNYz6EHvwlDAeypgMpV
TSmqGiUEb0hhcubCb7xSF/wG4EX5KiWf8AlfRRq+Bq67scaOSMqZTlJOBEREvl7qknNyfiG3CEnb
tUnnEtYlZ+USkQLzsmgWfAsQ5xKtmpLsQwDX4+1DJDxwBt+/v3tZNet9AMJ4ChYFdFRulwmvbFFr
BQDkAtqcLcJ5KKhoOimbeTh7W6GtK0BqOTp7FsJbTcnSpu4U8VhJsS7CWnyL0m9E4CY5y+T9cvuG
wuqKWe0vR8U2D+GC9u2qifdaNXMEQmtze9bbprZF778RjPpOesfmarBslV9mwWZgwW6PGGgT2xSC
4yyDaygi+LtZRyQaIoa4cMoBupGkIUqLs9iUOiMinCfvimRgfm3fL53b8ODf0H7YeYeKXVvDUo7A
RYx0SwMGeOc4DpPhNCSdDwkCd2I6Xz0S8nqk6QFRmZDsOhIa/ZC8RTZdIdl64dkKK/vGNIe0I8Tr
VwQnFpKtgN9/+DaE+RvMsmhHc5jCo/5bITFD1B9I+xoqJ2rWB/kmtRoNKtyc1msH8vyY/L6T84Gq
zes0JGcy8P23N8JN4ws05MS3pEJ1Crok/0DZHlVepB0gQag8IkjTBngeuz9yBJHy66zt/TgHgLky
/sfaTlIw+sTkTAFYPzGDrU1SnDsecy8p3WXxLin0/sys+koTRArElGHfl1an5OV2bm54Rrkx4eTq
m6X99dqMbgYccgskuCIW+k0ukd1qNadSgkBO4OC4LjAx+nEoLHIY2VA570K8rEpQbjxPzeeNnohe
P4gImqgPGO0vvi7kPO2+vpGgc1aTPSlyrqDUA9pYB2cL7prEexQI8iTO+bXOMuYO7XV8PRrCmm5y
Jb103i9uSSacZwj0R91VYfSw/ykFux81ufmEON+MOGGfsPOyPUSRDMkC9JL0NXeOASpD5tUlvtef
tS9B+n7D/Yx+5EB25o1nJvVIidJczMaGqZ4YBXlXHeDL1uvZLruJX1ggsPPld+5INXxNBww88x4r
5falfWVk9RBd6aa+1SCrMtpzTwzY+QtKBfF2QoGAIX8xIMEVWYmvDcmJKE5sSKzbhXUzCFGBGs9A
rXcg1BI+kWTW5eOE7J9lt/oNqsTPDmD9KVB2/YowJ/z7/V08NxWG2cIdIiXmDEuA0YzJ4evNEwrX
0UMthKtxKdyMCzsz9WZ+yby+gXomDqolnUSdsZosJpJnlMji3Ljzxi3cm/SM974C1QdSf8/ZZ/RH
z+aE1gXQ9+vdRS8nr8y1BoFUe1ge5fzW62o0pmKCj1VMR1II6nR0zJ2e+yrtMEQIJEBAnqLEQPtE
ZpENkY6QpH/SPjI7aLldEU2xCCgVvBvyBujt7JhAU77QNuCtPdIar+uwglTUmTKNA8JlBKfxaJgG
ETnITocGpOj11RoL81rvjoutwus5UEnIcSxNDctYpu6lURoVg2JDArTIzZoZyhf7BrEGpk6F8YUM
LNv8+Y2Tb8Nt87Xua19DsuUCCPzGd9RqvdY0grljSvOjIUoBKOztURPQoLqQyEdK38KUGoqIlTIB
QaDn1zGV/ZkQEJKD21B6bDsUMZHmdAi5+VJhU9SkiF7SvHXzOPnppTke3/2PsU+XfmSqT70vHsHV
HktrqOhrEq3Mx3hczvZXV5RFpmYY9VH/48vrX5ou6cPBIDwYL/SbYhY4OMQ29nwtUDZynPc4Jr3x
ZNJAazAJkJ/sOF0mQ0vSqZLZ23cZX2/8d7ej4dpBGceykYTbGZfc5OFwboK3luvTZ80QrV9s0Moj
H5tcZh4MWczkEnNvTudjRUulk7G0O83r950togUaf3FaUnulomVca485ZHw1fvPjY+y+jsfNYsR2
8eNoOh87umiD4cZmz5hX75kQL6nf0/Br7pwNSKL/YcwXV8Sk95ijtu+bAZOVvHCWEVJQmax830kK
p3Vr+0Pmn0AUKdaDgVTTPur2mExpJJO5Qq+H7gtJ5UoPQSY4WiO5jJByjEeNkLe+7kifbW3sbaYm
TJ3VgsOzpHcOGUjD8Wy+eHdDujsiaV2dixXJ7nH3dtPTs2i2bExt0F0QnPns9neKkmjRCPoIWNqY
URTuWGqigkNK7440DJkd8u05CWrBZtBuK+5BCrwS0Xu9mft1ps+Xtu++cu06/+Y9BmmJSTkeM3dq
9LgVBYxjiVzMFLkldsUR487XR2dj+CjxHT6P8BlmjBR9Comu/Dtgk281VQmwRIJs07YaB645YLn0
Jnl7UnLfUYU2efSvT901wsl1ypHuYd07mG2EtnhdUo3fW1AD/d5+p7tVQYD8GycosiJxEqRAEPXL
hRjvld1H+k7Js+RHY5exTky6jRt1P09EkbrS8kRijPURAWEkPemi4dQEkTJflVW796OohQ107aj/
SeazTy9ZTr2RNKpIHb0PWBpzFCcMiGqbpdu+UqLAkoiw98GovsziW8nsRZZVtIXoBB5z+9J7R3pp
ktqhz+DpZXn17sAyJDHjvbjvEnGey+THVKRFPI6maZFuazvfNAYQBLFmMwvtepg1n4f6hgmhyzvU
AVwxYBqZy4mqIjYeng6KbwmvyGBJ2ueExI1eHcypibj/WC7aztr4s+bTwnPAJF957QETgvhX+/2A
4vaE50bdxkDC3QNVR7yvWfzbPQOlyEez+T4IkaX58F+ZzIR326CZTBJG1gI97DXSR9RN4DTIlWCa
UE9BoxKOoCkmLAd3niUZNdz1hfa+S54KmTBuhR72XaOxPbVZaxI5MggzagWQ1fQHBzS2dW9S9171
lU7gk0g+V14AydNz99DO61iXJpPjE6RULNAP9bGmo0wMEzkckJhvh1+DATpIjRxqQCXksCyOD/0d
4oZjqh9UYKI2rREbPPnlBsAVX6gQmcEh61s987k9mCEApOMSBA01FN43HQttqjq3qhdp3tGUjJ89
Kmo6vqj2SO1y8H7x36WoJXW2nGnzOLX6KUo8ZrG/NtvG1LsWV6Pz19iHsLfCYDGBURnCW0Z5jUFz
x61itcSApP7Ow+mNrzkWTu4RTXUGIJ0f09522FZb9MEBWFt7wCjR7wxghLyojnnnAcZtfjswWn9e
8tocqSfG0eo1Gj1jHRgMenzQtFVAiTPCDdKd/5u979pxXUm2/JXGeWdfejO4p4GhN/Km3Ash7SrR
e8+vnxU6fU2fGUw3ME8DaNcuFSWRycxkZmREZMRadCIybLCDbyJB5ynlKrzS08Q3Hq4n/fuyv4Mq
DN1CN8AN73i93BvjDv4sHWyHuCE0HBt1wwF18f6CKtHB88xLiVwe5AIgkQX/bVSCdjkgrk8/eC6e
d7ogOwjaOIblTEk2nn1BKtKXbHzZSCPY322bEm4oIQjUdYb3jv150Dp3hgdhipl0wHBBmpF7ghbr
/CDQC2N3ReeDxQ61EszZQ2ENyJVDh4jH7hcMfuYIkssLtMn+jfJkiPGKEnpA4EopRCQbMrI5wH83
68SWO9PcRG/gHmuAfsOD+5JYfQBT2B9E8g2ai88T/0JaN6SoGyGuBs3Fwoiuhb2BWXSlOAqQXx4x
m909ePXQ1XfR0GzaA7pfUvuUGAfomiQoib4qJ5mAdlBalIDOhiWEYZq5DYYqvlICyF+QwpGoqG0t
kA0pUAINUpuYw1YTbb5psBE0DEvVh6zKwfdHiVkxnuGFzCqajB1WN6L/ox9a254jFRXrkJxL30MA
klwCdyfk1E8fYI2h9p+KLS07Ioa/C9rKXJ+evO1Es7e71TAgjoypbsPt8HhDNgM4XaGiRVCnNL+0
bmEwO/HT6Jn2sHhAWtV8E0lg6/9h84SYUsSN/E7RHR7zHP4QriAX1je6j4ejBx8fgn3HFEZYCXKd
UO94D8ZFa7PZQN3fWciQ2aUIyLgh3Wq/3zd4ufz8OI7eFvoPdAUPKynG+HOYnzAuaSrgaWGU4onZ
HpjNnu8ukFUkjzEVMYove5oVGAYXjNYTSqEHlW1H98eD3qNbluUjMcdA0g5JtR3WsZ3l+7fF9FER
2JCIPEBCFJl617NkGDvolxaomXks1zsEKPgW4J52OxRz09ECFAOD09/ddjvfuvqs/mCh9R8T++zv
cJ3+czhBJKFRJKWg8eFCw0ebscqcsQZaWIB2uwVpV+BXbDyfsybvtkO60ALtlCqi2qlLlGDNBR+u
b1hMJzPevUvQNwbE3MhgKUPUDXKrYVHVCDbFeqfYyFDySZr2Qe1CNXujsLH35ADCWRhx9kGz5AME
7VbBUkmKDzFBHgakIc8GsocxcC4tDJ/68gFpb25p8CFsKAY5q2q2LmxBKHQUg0IqYo4aWLtuU6J1
PSQhTKiAcgkxORGlRvolikvNZRuDnZW9jfAPVCdiQoTphTlDphml/HXOAAHL6KupOgI4bUSYFg4L
6sp2g7yvJwlnFiAC94AMM4/bfGH9dDU0E7fDtFg9EUmQmNp43oNpHTD4E10Klh3Z0licTJA23ngQ
YtKyK9goA8SGrPWlQtQQR+Y+N7+2qp+4OJQpdx3rTvq5evwN0x79sJrzpoYrhM6vTpQXXx6y02Jp
WEcSNwGjISka8qPZLZYKB07/7D8WOf4MJnZ9gdjBNwxKbXYoD0R3RML3tWA7mezO0aMOKSzlHVrM
Nrcx6TWUOCEDf7lJdugrdoMe9VYz/lzRIxp8Mc1uizv6LOpQnEJHsic0EOHIUKaw9+Pz4GgEHeFm
gTglcSxCc2owS5CXZ+A29l1ASiXOrb/ZN0oEE8y9+tbg2TUgeVR90YDwMr15kx9ISYGa2HqqH7mg
GAann+ynI/DRVnPczJuqg3ejQGeo/laqIL+bXfzZej2CGCVaXfYQishJ1y+MTjS5/YU37s96Qv3c
82BMXFHd8iBsGDybyEXbzPCIbtYhV+3MvQ/gNRXRE/YFujRp/eQHOUUY6FjhGGpOpdMjLT14DBX7
KztxMG0weu6jR+NpBguq6LOgaFSdADqpfyUe2Vb3zSM8k+TbIzSGj/xAJJwLZPIMgksAvqHG2/20
hUyCdZ+cvnAOreCRDy0A6sKy7fTtYGWICquvCcIpoTwiCw5wChX6Y6voYG4MFH0rAFih3zB71VGd
wVL0xfpCwtwRIsLvEc0O+WeBN9rYrL4CE0CsdOLXhmUKuZDuRnjk9RrZGrzOb0KEcmKbDuTYYEBt
wcstGPDJwydAvNTVQYDEkO0C6ZQiJEbx3erJQYI92HnzW33y/cj2P2GfO84m3s3GcwV27D36FUK8
8W4CyHvPsXU0v+EzBCCeCC/pionYo/vIL5uPengs3npzCxfjccUaj86oN4hmU2BAAFzhmHsFAtQo
/6/S77Sskf529342n9bhhGcHfQNR5T5v7EkEePCnQI+ARMeyv7zh0eEJdtZba1OQG6jkcwfVQf1d
wwQgX+vRYhliYcIPa3Vvk0W1+tpjeEX4SEQlFf0NPjpk4AVB6o246uP4NE7m3bXzwKrpaf58owxQ
9Cb6U/MVn1azz5ng+8h9AJ9fZjZ7mNEwrB1iKi+IRhAukdZobLgPExArnyuoy6lFThGE0dKZ4GZk
TRTM6oB06I2rDz/Q24eMxx0e4wMyJ5+5jscpgOMTIXfQoslhTg5xSVf2GFcI6nNLhw9SgFfUIHDv
nfCdatkfsU4Rh3x+qk/w/Owa4uCFj8Y3Fv2B9EaEC2MJRMdu+80Ym6Kfe9EOvnikOsZbdaeYSD08
E18i3CJY3zrwi3Ye4y+oL9YfFn6blpYiGk6C0e+UN6KOrU+5255kuC194F0c4E3aLN5ugpkLRxEc
A8SzqsILtDMC5IT28MOTMp7sFJ2BP9pbbWav/EJUJNr58G9kxoJ43GeOn/wvwV9brBjEd0ruKOt2
FSzyG9V6ihtAXXx/pzUFjwMptAjcdDZI22aMX8Sz/Qv2MzycuHyD0FS4/ITdrxBZw7L+/nn7PF+P
buqc4dfxb0S33Hjao3nGhCoSfGMEKbKxzu6ZmDCPZ/8m2/BwFKblGm9BtFsw+oCQYcDYj+xHrMOu
dY0drdfv8QleH1phq42oS0eoOqJukK2rEnukgSzO7My/oxdr/4YJicVZ1ZHoS0MGA8OGZoPrPjGF
aXxk9vk4ANUDtjTsLvYdVR70b8Ii+UCyCYZDit8PQmSh/QiypwPFG3BYmx/tZgtde7t1v2sHuxjr
WdCNQMKugfkN9+05tNAQOCaCgOBlelNBqDDiVLdIFqatfAgVPPYduepI63ucwaoJbxRR2M8WPQDF
2UhQy+A/3CWI/cLDMVx+CxAUzPcOcotGFkx1bKrglkUQY6cBOTrwjTyjxSfKaQXZpvl9PJ7PmANw
2u7gSsm8DSIPoKPBUjbvED4GUFqIE5yGkgyFEnrPuYejETyvkIVIzKVdoQ/s8nzcRchiFn5zQNBg
NWqxGGHtuyTBvBHsbbNr9OpU7cYLUFXwhYZl67maJgFJCBiIYKEVYfTXB8RtnWZPxqaFCJVjcJj3
wVm+pEALwjcWCAqVL5iZK41YfsYzUeeS3OpwY6zRVn7odutGfFugVJHCTpzNWI+MEWv4eIEaEuMu
iRsb6hsH3/0dBaKlzDsYnm2yoFnkCTk9CE+tuoaCXs0Gd5dAe/3OwccJmugrsvb9C7mb6313xY6r
Ib3DYgHogqoXX42DpbM819i9MJuvzIenYVv4uTlEOA02jTuDAxfEvFhi4ddW3sFHbpVnLhiu6O8z
ASkI72RL5EghWH7ICAKNNToCtgKQAch2IZsBNMvgECeshw7rdMrCp/Z8A2cJGTYtjNbchlmzJWtD
Cir/TjIXsBGwmC5zDNu/0xXQNI9nDZoFzFNfu1dALqAlckD5EsiQK9S6jdFDjYGMKbpbbmt3AabR
vfqiKg4/ExTFaktaY7MV4NdK/NweRF1hYadlOG7QOTPUTENxJbe2xwO1gzQamEi+FPRnsKjb3XFy
6n1zLE0lQL3wzbDNe2PYLtcBzxo7UfjFE9kDlMdn7sMWXXpE++B/JkFaWGMMJzTWLVQNA4JcTqVZ
+P2+OtLttKD7apBtsVwn2GKzByMP11ZH6qeoxuAqjoCrEOAg8EB6DZ8kjNPiiyy20u6xd+8uNB5K
3L1n0Lniddn2qG3xdI7M59Ic9wq0YOIMXy+wiBV72k0YUQA0+oT+dCghYHajt4KWe1OdJBsrau9B
ZTOH3X7alZcvbJ/usUMKQ3pLmiXOEA3JhirUYx7ARuf8e+E3X7kHzScwVQgiXasBdOHIerXBs4O1
VAG9AgszLc4ckBz0BrpVCV+HBEAKkJLb2REAIffZnXU5pf/aLtoysEd7F7Ym/Pk8A49ZJOrjXYHv
yFVJGz8A8gDuzI/FzA5Yiw0saHrymcGaZJx2x5otFBm4rrEYAAwJHud+p/kq9vQGT7Rlu8PrCikF
8wXhVl53md+mM6aAIdq1PngROJc7D0saaxJTMgQ71tEc2xqsmbpk8eQuazK+5ss2j9Vt8eoTnSVB
ALFQmVI3dm8ciL95/bbCR496POobwqDeOvNd2nIwdlrrvdhMdvpGdvQnakmr2rCRfOIGB+wSlggO
LVlMDUtmBA2DRH9pXa98QC7jw5UWBFT9ANMSqy4YiQ0YilcX8AzG+QrECDhJeR1QEVdcuzsDCwC2
6dk4N/saixXEO0xF0gpZHeWcaReJzPIW5ZxxKTLkAHDR7GGGGigOop52O1O0pzU6fErVkbATCU0G
VNVXGJ2Gm1tQYrCtg0KxeNAVeKENTmQH2SW8tKlFbmhSRMtjBWbvDDpEhetrY3TEoN/y5Cwwrrxb
Z3p5FKG79E4DXQOyy2/Oo8Njz4rKkPENHV9lVwxEV37/g8I5M0cqAgV2sa7e8VXAuxWWgXFbnUWg
hsw/6nu/RZ1p7wbpgPOW1XmXdKPCVu9YSnFpg1UMKgwttlQJ4DjgRj2qTu7n8RreM1PEPXL09ROX
g3jKezBHo5WcPn5VNuoD/m78Or0zbrGGo8m0MCI96gifKDC/RGiQuT9CYUMCFR7ZVQ7w1lFxyehQ
j8xb0R1xOWjAjyVuBLAR9B4LdSC36Oa1X9l05rDnYHiQ0oXCiQYcf2mkyO54oodFZxK5eGGqgeri
YWPHLXu6AOTg2j+VUdwG9auPrYHtRDIeeLOxEZyDmgkY8RhjJvbBqBDOGncq2MoJmSyH8wUHiyfb
N/qEPqd1N3erQ2+MJ+LGJldHiwkBtQsagrEj+vHZQbfiLbwONNVgIMAjxJs+Tsf422HfA1obvMaR
cRVw5xp9wcNNIRjXlV7+fmF14NFUWu1xj1CHHrQzPgU4VUxU0vJh5URg5iZvh2SQ7oG9TWxm4cNP
bDHK9g4z0toVh51l9LeN9f45mO+FB8/iCpQ47NRsDhtw1sMJhdyizbvgHN4P8PBs8Ktv4KApEQlw
22GSYcpQ340YG9Scq48tT8PydRgA2D2Hf2fnID1IRxz3YMKVQc5/7PtBJEGZQx1vxq3F1Nvg9XbF
vtAV/3oDxcBb1ALfpYJGjnfQAvG/MNF4H48WwDB45fEX/zC2F7yjH3i8MAlpXv7xQufiI0DFUBnY
JQaSjOxio/CKwzPmPywP0iZxtuvjB/Mc/Y6d2edwOj+lA1jhobI+BcMZo+dMnPCZCX0KOCaYOAR5
csbBwzifn6eeUQ6OUeKCb1Hk01J6YHrHlosTF8wFl/QxmkwYh5gU/gM3h5w4++ezYfIBiSCgl+Ba
VBG3pnNQIE0B+Q58FVzxhyS6Gqi8ccU38I9Bsl0hxiAc6RACC0P02X04ncByzvgch7gG/QhJhT8k
JUiGQVrSN89+cv3KRJmQpzT9qUQfUxLWGDoHIC5otYGWGYBXcc2jGwBuBSa6+SDMlocLpd01jePR
Pbru0cBmLA6xGXSc9OC5w3U0n+EFRzO0cohKZEriMvzXTHWXO0ib1OgEpOC5x2+y5UPjm0yt7yPd
K/5RTOngDi4RzAP3BVvpl+ruuqZpmPC2fmMLFzfC5fhr4DOqEh0DHwZVQhWoFtCj8R4K/TeKgQJP
uZr0pXnEG9d9nFErfHhE+McR/ygYgqoZoKzgga++cT8UgF/6g2M0FfeKyCA0HziiBpkPfIHfEIkd
VDnX/cZvQOg2KAYKvfswz/jEfFDL0D4qhSBrGI9uCGvDyR28p0iUZwVQCcRnPB7ITURZ6Er6eSDB
rITlTPU7nimsANg5MF+X4MFggJZOuUWkMezf8+NBIcePGE+RtlpLYwkA2INYHdprxan4C/v+URsP
fDq559J54KMEbcBzpYsZ2pA8uwlQe1x8Qzchd8ARdybkH3rzQAm4FVB40AOPqNSRPYd9TdxLP9OY
h/P2QdfiDazFs0ubvJgJGPG4LyEHYWQRPBB2zbD/nsGSw3x51rvEzMFBZj/wdB4P+H+xRYrhV8Pk
d91zS39imrz1bMRfoeQ0DKO7W7U9oyfO6CRUAu6p4wPtQs3RQjJDcVeq8LMxqBaD2AW8hwVXOv4R
qjeOzriEOuJhYPeSQJ9wb6Ac3RHvgGqiG0ujdiZMabfA7HSxOMGri0ltz0i99zO7hflV7NtrjZ3O
vYwcUKx8sDoktDCfDUSB7NsfSg8ut3hS78ioqH8IKYvioYBQiZ6l/o/1J/ARnjn6AC1/HPGkDbQq
sfFyRHOOaN+znx+P564jehif0gs9bhzQyIJEeb5dMMbxtOmxuA/0K0rBQ4f5Tl2MTQtsRsKWpqeB
iriPzIQ4g90JXcD1rznUDl923SsJDogrQueEXlRCekDSQNCRkKKS6Rm7Bo3T4Hh8AGMTQ/kI1xOG
/jHdug9MOJIVgGnCGMNXBCT1gMFOkwET+BvBGDSNv0sj3ZJ0gBfHCB4ogApp4ADE5AwwORXzGHzj
L8SHiYsAvoA4Y9PATKfJTbOaynMhKqhETBP1hBuF1kD1Qfm5E3x/w1dAF0P+0CXfDxw/IFCes3/Q
HyTijh1dAAnxHXynDpwTdNvgG3BYEAjY7CUULLzvXPEENNAdxTFQU/AH5ZjUvO8AuFN4a7pm8D2Q
f8E0g+Cf5AD8C9Glf4qnf0WXvqJLX9Glr+hS8xVdenlFl76iS1/Rpa/o0ld06dP2fkWXYsfkFV36
ii59RZe+oktp2/AVXfqKLn1Fl76iS1/Rpa/o0ld06Su69BVd+ooufUWXvqJLX9Gl3f9v0aWlzf+8
gktfwaWv4NJXcOkruPQVXPoKLn0FlyLci2IxX8Glr+DSV3DpK7j0FVwaVeVfyqE4VEnZd7//JnH/
JyRZgWNVSVFYVpPlP0G1Sgkzd1UmCw4Rwnb4pZ8eNDyyQ5m1INkB7Cdl/SPv3++sdCMBta8DuKCE
SHiK+I+vipkaNRjm6LPBAHMLsBgmYBCwwHDQkNcpAK5BA5RLYcUfArJBpx2wIizRYpFiShAJ6WEC
lEDpDWA2UY3BGG38mPmzHMJloPMI5wUZl0ANkpCvSXmMlCkpBZRgWdC+H/IyM6s/14CNQRIichlL
ZDtybm7WZyAZGjiyhUC6p9ghpG+QwghAJWBJASAMGFN25FdXJEy6nBsDdQdgVABJS3zunlAZTzAo
yjoV3OwLxNIANIhLYuQGgljlACmOPkAxzwLu+Rmk4C4y/77wqY0T6Q1Ixa+RFZ+BPAIMR9UEPKSy
A+fQFehqKIkxABZpEkOQavJAywHFkEd8RISnlBjESATq6U1iyCYQ0AA7BzYgowxKNwGeDIigzdUR
TRZs1uIZxH++qAvIUAThtE00gB3g9XpLOAoO2K9x3JjCF9DvUa4MviM6ijYjUoJ6fT6KumiCOm+j
UBa5aEpbUOGgEBTjCGDzbsGVM/3CqYBTkfUM8IUTmC7op7ek42hoX7WVbegmv7AFhduiUAVXIaEc
twcwEY66jebMwMhjbfqZAMrC/1rsbtNsFmA1VMhXRA6US7lYjV0hraswwcZl88HYgFx4cRlgDJRO
bqTP3w6Z8wqyPRhkjxChMPIjHM2jo8jGp16E7AmiGQYAoIl4fATgIxeAqIdNzZsCxqN0hsiOvyhD
gM7SGCQJTLiJ5pXbKch/qJD0iy6kz1SMeBAMGSpwpYn2qMOI1c4dAB0IFYPF/KB08hwp4L1J+AxE
ViSZyJUHFOezyqgeCMRspFMEE+L6qdKJzRyo+oAVxWx63tnQqHpuvB3c4R2JMUij0bwhyJ3BTbfa
JzUQ9dhpHubfdULd8mtoKZiPqiGeNGrGs+SU/gJdUzjkTogyQxBgEcgope0zFwlXMx5ziH0CWoj2
qUOzmLi1/+9Y1f9cxPwJpPklYl4i5iViXiLmXxcxnEpayj/ir2ugwJVYWVZUUVOEPxGSrmKa5rMm
8I48AitmDNLITdpA5fdF4fWtKSMtsjznJfKBxUgXWXfuXVkI5HXUF6AFNLFfAoIHCNGAC4vNGvS5
q8sCrkP2W9UWB0sWLRVwGLXZdOcxdQTGYUK3BXqEglTxTVpmepVYsWwrqd+WnjBtQtmbYiscDCk3
ZSRhz0G9ekllh6ObLJeiBUqJdmzCDdd5MVCxK8BnV4+6PapIvlcDibnW/IFNtln8wSxBPnjAr5h1
brK1aMdHFzFz89weW5dpPJF1QtYZRTOXTaW0xNhZ5G0521FkSyCnas3inQfOGZL9BTudLQHJv6uT
KCBwQELbsPwsWAIlHT1TDaZUuVMaDOkvORP0tXHSddsBKCm1l8rrM4cDQsLwmTOPBQnhxRTrMzS3
xexxm9UegKPFO0J4LItaX/iPMDpzocddyvggMm8iMqlTRyzvVfrIp0NOVXyLsl2vfuI/L1tja0tl
UEfbKrlqop0rQdVt2SVIio2YX8U1EHJHWq2W27acN3iCEvCjo0WXvt0l6mkV/AHpj6ulONwC2jx+
K3e423acXbn3ROTXI1EvNfrZkbiAZQJG3C3FMUk/F9Erwn9CRvTPR+OfOCJeo/E1Gv9fR+O//Zr/
R/RTHf4Qgt3f/h3vf1X10iZR3P/p7d/+59D17S1PbuVf9KH9uQ1/qR5/Ofe3Pun65Ff371TYf178
t398i7L+fi+Act3+4Y1V9km/HIefdjn9dEPeP2uBWtGZ/+qXf/l5lnJZ6p/ff/tVDWVPpUVJVf72
96+8799/44hR49/+e/l//3J3K3Dd7qe+5f/b+T+3rv/9N1X9K8/yIAoWOE0QJI1o2qaf5zfsX1lZ
kFmZl3meVVhaNcqq7ePffxPYv4qCIKgwiAVZk3kVKZddNdBXvPxXQVQFWMyywAu8yPO//Ue9/uFp
/NfT+e8G+B90xf+1dDE8Jyqioil/NrxTpliifkpbV8ml9tgVzbCP47DwprZuQJDHV2Ch0Pqx4PRJ
Gbm3eWBVYEa0HeOwWSkAN4itQGTRFqGbxEtiNRwj203dN5uiSAC8Ly3ZfRIGIMpkCpfrUZqOP3mc
SBbbF7lRTQNvTs0Koc0qyq+y0Vi3CdNuF1dA7yiLnn8XxaLaipxQGfwwzVu1gERfc8jYaOXYn2yq
QPAqLm2rt2ymuEKVZEeNLRK/ldRsl05VB0SdutEAD9JK+UGTFe5XKQ0AmSny/L5Kc/rJp1krWXIl
yObUF2rAcFwKcOxEVhNdbZnSl0pB9Eteq305a/igTMThfYq5/NrwVbjq/aRlkSGKXKmYaEAb6k2u
jCd+ncXcGIaY+eSLtgLKbc6hMm21Ju4qDfOkd0nG7QZcdlJXQUIiNy9F16FQ8sIQqzZdTDEW1q+x
6vugKBgu1vO8SD5CJWtmixVl4Fo2XXJKRqV4F2a+BTIRFy2bVCyG72zt2Q0nF2tlRAzPG0kE8pJ8
5JnDkIGIo0lX9b0SueZrmeso0RMtFRtd4dgcYCPcLCPfXUgGAGWKymyP3MJ/isoipvpQdb2pDhX7
FWnqDJiMKlYNLcnq0xjP8mHM2bE1l37OAJwz8tliyUWuKOCp72cg/TWcBqiSiItWXWoL7taoPLAS
l0jrQd0ycrEx8ROoFaZ8OGV92R5DSeqAJ8RJXWawmdBbbaIB+jqfAF7dZwvvpO3YbmqRiYD2PNeM
BH1JG8C4VEEx4ONw8RWtipycE6fKygWh4uxYGuLaiJK47XSmHQEyJXI8a2Sapn0UYIY2kr5Rfpqo
ACBUVi3EsCKPa2SGIukinVqJoA9eZ/ZRdeh3PRI02Qk5QdinfTeYs1pKgGHMpRVIyVoYOsrAggYh
q8XEWOpJuTd1JX4kuGqbxlp3z6awinQtkYqtEvaZYvQT3wFtshCTQBDbJtKVcOSBo8F3S9BHCWPV
HMsBtmqQchHMLHPtia2geG3dtrWRL+WkF1IOAOBYrGBllyn4k5NJ4HIrzpbJzoVmfM+imKnsRuij
VE/YKMv0VZaj70TgGjvXeACl9UsMpBteaQCn1vIia6gLK74r7aosulRLMtxCUSqKxtAKMTjs2iGr
7WJi4ZRQx+FTxZNwS0YcV3/F4bESUwA2xE1bBxOvNtyR0Up4Y5IZPHuTJF3ytEpMjWnUJOjbQtvN
oSjCeyO202B1c5kltqJGXOjk5dQ/lJYvrbaNB0XnOY0BmtnEK6LDDBoPEMZprSpdivgROKdMiTNZ
tay+p7UfS1ucE86uemW+aGMsf2vdyktelURqYiSlDAi0RG06P2vVdDCSUdKO8pq2cF1BNMMfsfDM
bM1jxE1GkleaEUaVtuhiPAqLocpVsRekAZNSjotkNVI2mUChMcfDTzPkGauvmSDckjKbrmU2tJ+V
DGuA0aRy18CMWPRm5uWTVNXpuSgGCVQpswSKn6ipfqI4G+11ZOpq0xWz7HMS2yLrMOZJnElVtmcb
MQMrBVMle2ZhVOApt2sSey1kbaSrYSx6Q7agSlI7VYCSlar2wvFl9ZOwffvRg6HzGAmREKRlpP4S
8wJIoVJR/hIUrgJwaDnIqxEJTCEbTDGuQZOMcWUqOcvPdtKMK9CYinHegIaKKR1RnAbQKITJypkJ
I8dggVE5TcTQHcGZtkbr+osrxpHxNFYR31Ux5YKxaOpFx7Ko7LFysFumFbKPthMatxTyCMZAPJY5
ql5DUshSDcyrSu3Aq6Qw8y0qRKY3mbDmeIPjOUE1uDzpJ1NSpLY0VImLgjDTGmA1VeoIcMBsXFfQ
P3YjzIqxAxJIJHIA0IjCBTYTo6QgVonSBphHeSh5WdUA90+e0/SUqHn5mfVF0rjhrDEbSU613BzL
UVp1mW0USAalDnMrEjGW9EjiAOcMLzbjCIPUsHoSFwNjLMJQDq2upuIIeGdJhCCtVqn5GKSu+pKE
urRGhevMtWhbP2aZ7L3JB7APYSRbfR8rd7Zcu1sEu/JTruTKkWNhAoJyPFWNLlW9ess1bTxzXCsq
RjxijTBTBUzBeqstMGGSbJWxaZ900mcpVuU96QfIiqnoGNhHTRLe06UU+V2jpvmir2w7f49DjhnU
F4sKEHJ+/eFqMSzBklnMdlF0sp3VcvFYZIbdqvNUXRphBgMNmyxuzhRsApmRz52+hKr2pfDcsm3D
srpJnQgjtwOn3nntIWVMrYtFc0WXmBLs6MxKmbHEQlHL8i9OaxVVV2WRO0xDmkNLYMOxt/N1qE5N
NCrvkTbIXsv2IN+I0kqPInm5rmlT35tyrUFwJHZwImqCaDHDkk1G2bOapqdDWdd6NqoNzmjjkjcW
NVStRuHg7eXK1S8wDICGms1A/6nlxhkjMd4z8yKfY4nRbLlZQP2xVlyhh5pc3FKlCT1lWueg7VM1
qIQosdR+5c4zn8KWRdOttR+SjVhn7LboY2bPTyyQEONxAPlWxdTfi9gCkKbUOLOUW37S+zaNtpKc
8P6UwyZVlIQ9KemoZMakSqsXrqWQ6mNVh4khtB3f6ssqNFbVrJPdMG3xEclN7nGJUDudWvNeP2oA
yExm1k+g9TmxlmMit2zIAjpUqeZtn0c1wHn5dsSwx7qG7ZWpHH7F4tLtBGUcDFZKir24DuVVjMtR
hRrFtY+JXyUABJYqZxRJB3d8J5WhIakR88VyjPI+pA2AhRsx94uSb1NjzTTBKxptDLDAyK7EMiIA
vaMZYDXMFM9bKS4TbE10IrcZMJjtmGEB9hhGuc0PavK1xD3zs5Zq0usCOzNOnE2py2fK6sRzmAjm
IoexJWXpupPqeLV7UVDAkdVn/OdccPOx4gYAupVttaskOdy3kSLtqm6BHzpKBiPjF6Ayi/Vq5wOX
bTmOqRxBm7oN+oTdZAWreknHAKG3SMNCT2dlAo1vBTjRXFxsSZRqe6gG6UtZBm2j5jXqNGjTvhbC
BMDVddeOASdhvOkqlJkc2t0oNadRSITPNk6VnTyGAEqECmdgNGinSl3LxRCGQTpUGMfAf8viBYNC
i9utGKv5fuIqMeAmrf3UtLBd/KyT2NRNmCKBX6WqymPasmz5Lgtq/JasedPZFVsXj4ipBYdLQ95l
q2UZzZirs9AZey5jjZXTYvCFi+34xkuDaIVauOC5Zv1a6Os01ICg42fpMCn1As9HnWFR4eUmid28
6GuIPqj5kZ6H8gKHz1oX7iTyxWbsNXDtVTJoehiVYd2R5bpgyXv1Isdjdkrijts1OTcYUJIjr6mz
eatVMwtCmb4RAPtaq+NbHTajN+fRZEeJpDKm1CfxsctGoFpqVS/WuiYzCtUiP4RTLByWPoFgTNkx
jDbiOGFRmJIZmSfqNMlAfSxHzcuFEEuYEMuA8hnahgOJZz+udtwpgzn0RXRK2UYusPjyjYuVSYGS
yGaGkLdlf2+hoSXfkhgqvIWH2xUmp0X9rGOYaD1spP9F3Xn1OG5uXfoPDT8wh5sBhlFZKpUq3hDV
1V1MYs789fPQPsDXbnvcM5cDHBgHbrglke+7w1pr7zUPqp0lo/bcVy0QmW6MDRFgHne92pMgw7bb
DqLQHnq9CWkWO3U3NLPi9IVUq5RfTfujbHL1sNA/+1MT55eo0tWnXO2zqzEUVWmrjVyxxdy6q69m
1I7beBanY23U6saITOE8ckL3bdgrT2k0RL6UNBHb/NPaeFMGvUvcspeEu60mC0bbg16IF6kQWvFa
N2p/tdKSY2h0QxB2vbmz9LmRbU2F5hrSsHN7ZcH21MrK6DGb9Cq8SPdCvy1KvDzFLc50YzKnMdtG
q9IpZh2vx0HgxQ9NqzlCMgn4N1lZ+ySTxnK7nar7q6Up6nXuSuGlCRd2rBb54lRR23m1qrXc8tTq
3VzR55cmL1jfqVrV3RaEMNuXRg18elfwF+BqHOZ2CWNWzarKmxib1suSFWEgKe2akptMv0albHRb
K9bnyl6MPAlmLZlrJ9PLbLZ7bbmzA1VNb1JGGKeMSLaaBlDY5l3Knntj6l2jznJ8udPEaS1TOReh
wo7iVKK/ye7hQyuP7W2Oo9DN7l1Okpv10lNCPXudqqXc5gpnw0mlwTxVmXwHoyxKJbOrYhEHJ+vb
/pio1XiMJDE61ksZVZuyljhRSqwO+2WNajaFhXokxIdUy7GW3tpelSnn58Q4yqAFrZ3Kk3pQaL72
xTylxwzTec+KNao90Wgeo3jOvsyxm7dGU4/fQkGidoun4SzQFH1o5VA4At0KtiWNNMMAS5VxG8q7
NbqABISUO+nhQx8Xg5+lLqFX5i35Uxw7S3SUIUkSX76X2ctsNhZeHXSVx7kZhg8tk+SH9C5N+BZI
Jntgi3R8Tc3SMByFLOFFZtac47AM83M1JD37mIWBlWrKfZqDpRI1Wxas+GS0guKa6VTsLDnK/SxZ
2s2QWIs7lsZykTWxPaiTEm3FhqilaGvz/Adu8/8EV93KnP/9FYb6K8D1P4Mf5Yr8/H8BXeHN+39G
rv5XEfXJ/f7xF/CK/+JP7ErQ5f+yZNlUaS75hymLGOD+CV4JuvJfqmzJBqyGodBmrQjZf9Aryfwv
zdJk0aICN0RVEjGH/g96xR9JqgVTItKf6Zr5/wRe8Tf9hXcx18+1ZFNTDNkSwei0X3xvJUHM216P
VLacF0rsdCxh9yTzm8nS9vo1nfaEhrpI7DLGILOj/usO4xC6ef4oeumI+7o7g0/I+MGyNBpmpjC/
JsCv0rogSCnxr40dtuTH0ilXHhqTFuZZVf25ctYSs3My+oacrcKg+m1pj+PkJLKXhShW4tZV749V
s529HNwAjE1xad2wGMA5i0XfFBWvebbJpo+mD5LcE7VdUnnzxnSSr5xQ6po7wn7OLnz+zaZlvV3q
DEQhDPBMp2OBOiZHQb7hwh2bz+SD0IQbhuX3O/xBnRBpxra+Cq+GhDMELhlseWRTfQ8OZTffLf6r
eLDHDzgcN2Jdf4IxzfQwOepruJ3fFie/3fdYXnvzDX/BW3lgZ/+l/wwTb6KYimBAvJGlvVrQ0vWt
Xhj32Cmojx7EcW9+Xzp7lP3EOtTD+S669RNWOcte+GYGICzITkyW+cJ5ufWbIJ8HR2TFdEiBqXlh
5i/qdsyCRPGpwaRmo0XuHL2hx/G6dhNt2iBTbVlx76mv6TvBCnJvwppMS7bNDALihF0gGc74qXwN
p+GrH5222QAy6Y/YK54oGJvKNVn+PHntrWJfb8LG9egJE5WH1FeRXGS+htDHvXuWWw1elwbywB7t
4N7uKUPZZhuyvjoJhOxosTZ4cvr2s3VYEV4GlrWXsq9sPuVCY5c6C8/vq0usM98d5crycrQ/1jUf
nb7E28P0Z+lQSpNdfS088mSt8IJOfmAhb5BGuw71z/1UiYI9QvilhzHCnqC8AUnlgZ64CwZ9sj3l
dnaom41ePC2xQzVLy26GvjK7A57DwkV5x1Gh8GL5puKe3LhjDrNFi5r7qhXEtFNeU9t387Dg8sYq
dWdKgpQ12/o2xRvHrctNg1rmR8Jy4CYADtrMuJUk+BC9JmcrmLf5GVtNp3qQnmd2WSPJeSh+qAdh
W55Vqizc6ZJH2doCXT20t25xzMmf7772LuFZ8dAeysOQPjaqX1hudiDB5zesE5GDVK5yaQxWibNK
+tl81P3uSQ4dEZ8HN0WmFB1qDAguJTCXuQ0/JS/2LNxAuRSqbf2oR3Q3i3KSqEGrpyK5tNZ+ErhM
PwXG/0DnP0Pl65bD/wbK/4w1iihrGh7bKNWsX2Qk9XifLVoFxU2363HsNqOvso4zDf79Y+SVK/7b
50iyCTFgyaop/sIlz21tTYtMgzw6wmOLZ5TDmvpjsc8C7SQ8U7fXmAS68vqoz+mTcklHRz/9+3eQ
Vobwb99BFSEaoBokQ/3F3z3S0i6axkR1i4Pkq9y0BAmX5LytTltsCk1/82ilv/qo/+fZ6jxVVZF1
iVKQ7/P5cU2KCNGg9D8is87nweLzxl0m7yjgY6ygBE+1k2lvfrKxmn2av/mJ5KC//8SfPvIXklQb
hnzp149Mt4t+xbRqo4Jw24MnJc6y/N98oqX80xHSTUMx12yqW3889p9+pqbS6mhpjcYtEEqbAjgs
TxlhdTlG5Q4fdK8p3vQAf4wWDyM9w79DwZhAL7yZG7yMj3noxYZXqRd8QFhlG7lysOavk/A9/YHp
8O1+rf1i1x1ZYb4XUEWOu8GVBa8tgglXpmmDrO9x5LrbUkJbfZFbPw4pkjeJvreSdyV6Eu7X+/ya
j99z5SOebt2Uk3euw/AS45sge1W0SVOvLS+v92HGDA9PqpdWdZPcJkGOqAiy8kdffp+aV0l8FuPR
pqVb2G2Kx1aDHdBWAld0yvtZtvwZbgJ0PdCwbddoyTs/0t22+a5FoJJOjMe6rmIHkUw2VI6ttgSq
8k1K3yOVr5Sf2/GgqXyF4ipEO1IIfEGcb7BABhpz58aXsQSuSYtj7snRsU2cqb1lYmGP7M0HuxZ2
OqvujQ3on2eiV0sPOXLE5luBCZZp4LmiqrZEK1RWF9F6nNTWnqba0Yfens3ICWPLXrDSEQDvhrVj
wATJfDDrXZZSZnjL5JT5kcYr9yMFrwH2pbOpXAaexPrPEb40HJXCoETW+Nw50w/2/DbvNd5sQb9b
iHBfPXV1fAXasN4QJrg9XESzubcbUUTOl/Auu91YnJTei8Fyx50y7A3Jr/cA+v4gfAzKoZeCOdsk
MhY4q7GPYk8g3Dg34v+qvn8PcUcrr5GwV+9ei0GAP531gDgzAmznSG8npKw6wJyrZi9hfOy6He0Z
gE67M6uX3ukr7FXaq1UdMzFAZpg71mcmbejrNcnuEI26i68/oeLdYt5yld9Wh7Z8k2yA4up9fBz8
7CRs6n2j2BKy2R8m/vbJNf8qPyx0urIdtztwpENPhKP0qWkePVXwGrQiL5o7AYpjSqWuTpul03JX
NDxRzLfqlrKE65GPxufsJj3GrNVdiyeMcsKnvP8mTk93a7dYm0o5GH0geuNRBv/AD7Ladq/Gp+gZ
e6WH6rM1Mxj3JWLK4RC+U4IMmJx1n/BH2GfPvnxteDxauw2fgGyiQB6xjDNaV6a8xHy1k9GyXBcX
SJQLhuvHcBJUBxcQIfZk0Nn4Wo8HmaSmYI4QOvPs3g1HEljAPxSfyYCDhmI5Nf4ShdsE7ea+VbJD
ovAWc5Q7Dc5x8xGZS9V7snhs2IPspC2GDm75lvkF/kbda6s8YepUOJSkCsHhurzNAIXoT4HJ46t+
RKfJERpcbq7T4gCYfijyoRZwn5Mnt8dOpQss0dU4TQULnntbN5x2Pt+FbTtveTf0nhp7hgF23DDb
zMOTOrjdq/he3yHr7PUVEFZgGupzJHq9fJwx06yBHsENMcgLC6/FHagCUDqbwouevkxGkEBoRG9D
v1HR+RoHobA1C4jbh2OcnSamGd9ypU1nDL1cfGuek4Qt0VBepCCAUNyrMB9KD4nhqvApXzV22xhm
iVudwr2ws28FkiFwAYrFRHOXW/ZRfyXX6WbgUkMswBcRM+NPyOz0lp+q7wu+A5mTxm81Joeoz/lZ
pd0gr6WKetb8ir9xX+XOnHu1Bkpy0PGtyXyFKMsDMXxjdZcKPamnAw50uuXHpHaGz/5r9qrEbaE8
NLts7KizaSF04ZCuIUBN7CnJHV08jsVeLS7ABc49/MhS9M3ErsWe0VwX35vXKX8bhw/D2JiND6c7
KPYs2lZ/pkzOcY+SfAwFcS58UEmdxmbUXU6z6LSnzBMiW3/rUT6TTsHRWif8mrCFEE+ispNp1zFY
vPUnArzT7K0nldZc9RUM3oYTNGkOFxkF6a1+5kd1BzyHPJ0zr24SMHMMYSI8eKhMEYfZ8ntGynEq
mfNl7Ae42127aaDx8IjsLvfQjqNgzHaVdexXezj1Wc0fq9YNlzOmOe0DLx7e2IG7adDD666OosRr
wHY1L02uqBHu2Enz4HKe4CnUjvpyiFQGAZrMb5Nz3mJNJlwV5aTY8ewv8wWeJ8JglVJfH987N0oa
3guCvF02uWbh0R3Bm5Sj65rJlteiFQRKQ3J17BtGO6ncFO8JF8IxjbwxdeLUDWfBblRqal8FLClw
44PnikV0DLYh7BN4z/RcYEbxdk+vbX+9t686MDN6Cbgees33FBOM98oJFe6+oiPRNgPDn38k+GuZ
AFwYNlYMIJiHDggk27fkxbufm45gYaqVxdvaidt9jqPi8FrjdetqqS9pX2njLeomxk0Vk8HVW/Hu
+hUsdOMU4klSvT4+i+TJ0h6+z7gGxcdS8HRQHeTie8O1FM+i7GHFPOq4ABPLDxSAOuZYDdvqTVs5
WGCQXvwWf6cPbrbibPN4ktbG1AgSprDv3ys//j6e4lsNXMZcRftwf4T4erMqOi4ctZJ4F77FrubJ
2NJY0LYuzV7T+mZKgX/tsptQbtbGHE8pTizWAdhk6xfFuqXZ2WgfzepQ34PCvDYRfdFJFS5LfTTL
y9Rs5NzmTAjfyTr9i0FqsD4jRAWwPt7cZ+CTxwbROswgqoo8PMnSrUXn4RntZpzPrbanelDGNYTE
g2PMfmi99F6dP06IBnN/wizXerT6oM932IXvTd0mAGuNa3EXCIODSeaZ34fcEavvw4Clk1Ft2oIz
w7VzgQeIRLBvHXr/zgZI6ErurB2ngRDvOzdtt7n8FqENYGakaIJ82M5pUJk2SQ1eumWQRHYovdBZ
4hpKJZwH9UhUcNvUHin8cEUcA92irPDqwstRdo4faR8YDIrowB+2riO6sDAZumobxRdWPze8yfxp
m/Z0khXUkR36o19ul2uGBuQABs+0BN58vJ1D/Ky74bb3dff+rIIcnM23BfYKK9lpf4cSxz3J5H3i
TMyIRHUafdkX3vNb70LI9C6849YINNNptzKWPDSRWEM2uCtlDDAoW0wKIDg+sltEtrua2/t+/Gw2
zJTY03PzwbX1Etm18JXCCOpKm3dV1o/j61EYNM74XaRwxF9X3hMkN8UVsayxG18nBjsMTziC03DO
vQbzqZb5jtZHfMsfjGhIXRlnqlq22xsnwjHwI8G28bHdVl+08F7xJW9n8wmoJeCNXvLVHDdXHJ5k
71Qv+Bm2G7iN5BB2u0W+GSGqAYfuNVVoVS6qeEFUYmIHqjxlHcWhm9OeAj0oTpkeLLKtYceZA4LS
4a2Y3m0ed393zMIHMZqfop2gBMqUQSospCSiG3BrG3timbqFFMC2xjp2QWYGWecYmK7NCHN2Gd5Z
YNFfKLVw/bPs9nP6tjzIrVdh8ErpOWS7wTpBsPryY62cYHCcyXxIq91k+eMcqKMHY3tnLEfz5vuO
Ap7DAwsnYpM92MbgFlS79XZatuXdAX9yBWdItoKBb7eMh5GdEfhexh/gR60di9vE2E4QJHaeO5CC
qq3XDyDHEnhM6xV8jfYAaEA9HOVOt2zkt9bVdtNmcIDNJN3uSdn6Zhz3ShQ7tkDGEebNVP4wy+OI
m+/41IbHtDspmAAWuwrLyUN0h0VsHtFH3ZfPWP7WfSvxKF+CTkJa/E0Gn5KBypKr0X9YFP1RV7vT
3NuROEEHPynF97k49xVKB66+GMTpi0GHICAlJodou5CCQBEO5shBX8xHK1APYn0UxKBUi62evcvG
dgBtwdmj2CxjbpMWOnvJvT7cTQiw53NH8hbnwtEM1ziiC5lwGtX9/tIcKxw8QhtC6EyKcOlkbJNw
OX2zTubN4O/HMu8STY8hP4KzrUi75hnKcb1pSuWrBzoTnSpxuJqPzFUNjjC6HWKDiHmtzhMvXGne
6Hs+IA/AM9DyUnCRveWUr7rLkSE7vC9OcUq27R8IAk6bC/orW6fBxjhIt02c19Id6NsTwBQ+WBme
MVPEK/MoTmOMgi7itjwwN3YZRwybpQ0hylWuGB5GnnTSAr7OpPn3MhjueHaPoivHXjNhoFUdrdzF
TBRASNKwoOZmYNYkffXu/SqBuM1QF4xmze74mGyp2itAU3ghvhXC6YWoflHrjQruk+5CxzgU7+WL
gqlvuamXb0u0nbMHWdg30y7VmNGqktA3yGIds2ezm9Mdb/OXOLP79BqGOJGtuKLNT/wiKOCJkkAu
yM5dp2j25Pgj3uhNMA1eQmlhPEjZKSofFPWWGSjbLCT5dNNZ7vSjRZ/4LRMvoZbS1BUMz5W4GyFS
kh7uyts8vUBQiJ/DMxEJjaJSel3uRdQQimdo+8wkvun7qgqMxl8AwMxtbwSD4Q5fprEt2mstHVRc
yix3ppnJHgv+7jgmWU2LjcTL7inySkJca1JI7DWSnkAZ5hTESi6hP76kli0UDugAqVfaA2MvPcNg
cvGjlZ6i5qWLv+L2IxawXi7obm+hfs20HxqEJ+i4lr7EjW+R5GJHH5H2+zmW6DXan4nzaqCfw523
cEha63Rf8qYqbhc6yPcrZSvcvaIOADmtDhdX+dVKNvL4OOqbOvqQGggta590ux6o7/7RafZd3GQB
LdCOAb5nhZp6X2N1j+kt0WsXfo7GRtW/SdfqBQ0bGdxuR7seNrUApG4DRxeNLzyDMFu9r4QOVCjA
eoyqYcbKnNGyGhPH41K6er8xmE0bgwaazAmtIAV/ZwgSAxr5PFWPRvJQrcoz6GA3sX605W02z6Hy
vWruDtFuzMgD2WHhMptIB+wlwHvdxQ8Og5hecXsTQ+cqqF9I8GXjZdG3XAS9XcRdE8n7jGsMiw97
7S2VR/Je07lx1XFjR0XZ/+GRa9rjAWQ9/oDBc7jOrhZoO0Q53Z4Ka3oRmKAUpB25GZHieqKZIURi
BNoi1E4xJfTHmGH3vH3cYrnf6Aj95LuCmR9FELOdFga7xi7h/zK0OQBy09yhVsx2WPXOZMUFOPwO
MM6aMpDfr2Z+J/PlzvLUKoesD8qb06CMUL1C2un4P3aR3dd2zhxHjvfqyAQrb4DAKVo7GBhSj1W4
9zPX5O5wjddH1VEWElFXPGTc8/RNjsZgOsjmNoAlnvktDfle/WBToLvpU0snckO6AP58B4Hp7Q/o
hQETYtOuLzLThtYNa69vJDRH+EHQstfHL/NnQn+YimcTo1yRdiu0dcRLlAGlC0jEFbRcJRgt3N5o
H02vzZ070KK5NZw7fpLhS+UNNOLak8gA7vsdBGXxlWwTVeckYl4jdfhxEfVfhdtdKdHRO9EFUFu+
Dbv5dfG6a+wJlzYKFPIZTSXQOWjP4hDzHkTJYQgyIfzy+kb0dr+BMuUVjf0Vrf0ZVvwFrRWUaDSV
rlQBb9B2HOTdcFhpCAzYHRpQ5oejB8ubKRIoyfwFY03iDjh9+5L/DsjV/gk41i1VhpIzTUVXf7EK
WhS9X4YChBP0cnbo6LgjwAuxM9X48fZHY88pvJpooPlqEmKr4sJJlzj4xXuIO9y8WVvI8RmAdB/5
TLiSW85AG+ChvWeeZP5lE0hBf+j99IQLNmbgYGg1l+Z3P0X/Jxz+p5+irdzjT2BtvNRLpfb8lIIK
dSc/VNsh3kM80Wp5VIlbfFXxVS+YsVbd8LxSASFj1plD8eXRytvidj2ydLN/4BXTRdtG28HTKAhW
Y9SV9ZDPIBX8eCyvnjjj3AX927gxDg2vp1/twn73m/4Rf/7vt6P9Qi1Ud6G7m+Mf+PMKLA8bZrL5
3r/F1v/pFBhwxrDCzDco5i8HElVF209ps1IYFJr8ROx6aW1c1LEecaA/z/Se/47ny7/7zF8WCahi
XA/iiq2je9v0kWN1j6Nqlzs62eFSkmU6b3iGhSMQ0i/gdGauMOuuoMvX+T6h9+/fR/vrSOCflIYh
a5JhwBihFl75h5+OjzlUvRklM1j/sf4CDmwUR/FzT6GBeqGM59TH2SZ+LghPi6u8mFtE/HZfUD0T
srEyBRz9oumIbumHcKy3uU9h8NrlZ+uxI5iSObYoxsGLxcD4TA8qM+M6OImdISBxQBwY0rMF2QFA
Kl+g0n53kuDx/yHoQAzB/yuWZkn6Lzc9LLNyRLumuq3q9xQYtB6f09vwKRPrcB+lSMEAD8WHvTCI
+KzsQ7d2mz00xlbZTzagFprGbzkDjPtsdq1v4t27S9cQAafsCTmedrSi8q0ebeMKLDC+yopTH3Sx
sZPGhXdP19H+hRUEH/RpIhOSlzzA1frB2NTHnCaVRK9dQ1jgJ+nbGEybZTMdsp3lqY+avFlO+TF/
KDJHoJcw78AUjOe5Pa3wJT1RXmkPVLJz7oxbam2SAjak8G0pw/fSVtyUh8WDJ97m30SK5VPYAsTe
t1RcI+VzEwzRrqgY+icA9jMT7XJkz8EEYeApO/7cGfi0RwHH3fAkBOGZzDkOa0uIAbIdMYe5Wrry
xBzxZLjx0+paiMHjg/aWG3Z1FI4xprnhqjIo8rMI/199otlJg+hRnd3l7d/P8DqA9LfE8tM7/uMM
/HSGw+SeDV3CO1aD8Vl0dE99ULZQwjgbZnbyRbJxW6C10ROI57w1+S1+npAzRGAJMWwMufpwf/rt
2fvHq67Juo5kjIkq8ZfwMtcDurFcVgF97rILSxCY6+F6Vt21vJmOMcsI/v1JIGn5p0fx02f+El6M
UBqXtJdUN+aOPeu4/TU+gvvDuDMu5SZiGuaRnSNQTl/dtvlcu4yo8gSJGVV7xscZs8DZDq+lp6ne
iKjBcFd4aMXrVqbzfoHJ9wBiw9t4mS+j5FbPjDTA9Wb4sg+39DN7B2ijYTQfu2e6fMPLGVdwwjNw
AnAcwJNPGa3Zra8f1AuXJz9mD+ol2k3KVsH2eM9SD0icS3uq2BKS/aCHA3gPYGac3o9uM5iVFBRX
BjRwdz+Owegxj/ww7RFmpK5yAHpE0tBThGvH+a31w0f9oL8tW2O/QpjSS7PvP1Y9RuuzV+S+r9bt
GqYfXSz8yKNg2NH0AzTpshPtlG8DCa+zo4fuZVWbnmZUXjYqPMCetRoEsDmSFd2BrSJrVel3V2zP
D6C7Ouaew7EIKrf/yp7xuEYLAT68Uikenc6l36ss2+DEsbUjkC4h6yX86iRTGixvYugIO5BLVyfy
nkIb4b6fOo3FGLFbanYkBVTVPrhvf+g83dcgHm39dT4AoX/rgLsvqx7CwiE3cdE+ZueI7rgISi9/
Vs7WZgTXAu87ls/Rc3i839ZFMtYFvGBvbeODGqi76EsjfnkMeZQvJVx2cjZcVEen4sDtZTxuLWFB
so+/zcT/dGxNTTNUVdNMqplfrsqSzWJdxyZRmipM5ZBFCHGonCOofMZv3Gr8U0DHhOY/DxQq6j8l
vp8/8pebIspWXncjHzk0r4XmZPcdKJQR7phcshgFYMmN+R3UZa78WQms+TEsfjTZkzwfi1lyJZ8x
kl2Kjhdzd/HG8yVnJh/hhHiquhm1q+9ouZ66vRK7smaHotOUzshgYmfDjW8XxUO8ybVT4CLfBLw3
ve42fZefldeZliQ5Au2UMzA0NuH0x8ziByIdix8/Ws79+X5uNnBA3MMevHexxWIvjpAZyZ5mej0c
XsIaHHA/B3qanUEfyTeU+YoOTyAc9HdE7IMNqht3gfpuHtfnDSvm8rcrB/G5vEIBThQfr5JPxrsz
wp6hn7Sjfb7jtkJ6bBgqojJokm030zqQwubZR/MiKrYo2XBlFcN1JIjTXLtVuC634Z4JKH+8XvPK
S3OKiQjgdxjefyse56ex5Fl3trRTzY21nLPjnRCSvtCXDLrL38tc3ULzswSC5YwGiMeJcS9BC2jv
tA3va5ufBNkubujZmF2yGScqT2ugRw0SJIfiZR4dbnCC9A7VqOTJjXevAME2nWHfF1ftt8i1kLaH
B8JK/8n0QPqVGF7/WX9S/5eAisSpQtgbDq0JEr4Y5+sbamEdyZAFmAqHsSUSlq9zg4iBdK/b98ml
pRVlgJsus+/vqKeQFADral94sZ/jd+ZsTroV1NmBhngVyojf26Nwyl+hXiDORxcCogI7SWyDvu+l
QDIYO/Kn5IBPaR9wJjrUYvYtOqm7mCZ8pU7jH10GkBVINUwQu3egl26QewPfCJ5/u1YHgpsfZB/z
9geW4bxMz0OgpSdRdEUS+1n0ker45lWCaqunQznysIvNxPKnDXqtS32K6NEitwLrMv2UKP9kfV8L
CuUMktGm5yHaqNVuMb3c8qfMA9Rgy05vm2ewOi86h86/Z7p1HPlvOd9kJFnSWWeh6OYvPUIpSrIx
3gXVrSHHBRqYvfm1vCq++pRQJk3bfGdupWDdUcUP8RtmEFJ7utu8uJ5tSnjMI6FLPeOjfKR7R9hA
leV2qfuHhuA3X/XvkUY3VBOFqaxqovxnzv6pPOmaysrllKMzfZpBuLP8cLe2Y5WHUs9bsGyG9rhC
6H6NbJFi2udzxQZGAFiIi2OOg7AJnGZBTjduHDBNmf4mFkq/+4JrIfPTFxzClFmyGskYw6GzrSDs
DHdtELoNN4TjzGNTPKCjb7+tkP4ubtJNXZclor4oq5L8S3F+r6mOqognYzxGVwZXNqY77NRXhWZ0
3fX07+9BXpVvf8Uf/vJpyi+dcm4m4pznfNrgd1txx1DjVqNFcSa3XeyIZ0zeETzrw+Kq+9PHRKLX
ENey9ok6au1zf/eNVu3xP3yjVRPMyRB5FH998ElmzFlkIO5aHq1H7VOoWfIGczl+QTsjoB38EeXG
JzOWPiqCbku97k3bxtcDmH5wCslXHikyrl1oV7f6ukpZovdqg1D2ufepO6wdbALq0uUkI+5AsCg8
RIccu20Ua2wzsSr0sytMF9LmrxOVNkLhW3STvLVOWB61Rw7eDjSJwTIPyYBj/q75/HvhjnZQMlk6
wEiA9Tf9XhYXy6hU5OAEvTJyYJVdeBuo9G3hayyoeSmDxDNOLLA71Kf1cNRu9zztpC/LG4PiHPsE
RiXQPPM88keDZx2h5nbwdlu6o5lm0zxpqD+d43RJt+XLuKmN31wdfS1MfjlTqB/XOCRqqq6vCxB+
vjqFMS1ZrYd/Qgi1Z3xPvjokQcpl+gyv8bbaLtvOR84dTIdV5Nydp30d0EH/QVW96JRx7JOj1CkP
+dMIRL/XrhI3D80xldxLdsy82KfafYClyyqQSUozxS4OuZ+46pU1LhCWxQ/w32v0mP9mQYsi/713
Nk3E86hJLSolWVmrtp/igq72es3UHnz0rveWw1h494MZ9GVQuMumATekjgAmoQjvr5W5SQ/VFhUo
YyQ+kyqBAfCEwsJv35tbvxn8nC711j5pCIbWqjMM5lP/UUMHbEHcPPU98tEb7czj4IpeC65pK6+s
mXPji7yTDh3zfrRx1n409new0RvKnaPyCpIQgfSHQR0w2frYuHBefrRhyeF1vc35NXJZ0ePLD2vv
p1MtpdtePK9iRC/bxTJyGMcMVDC+BcUb+/v0LXpxdEK8QbeqPXObs+pR8ovLcAnFbeXybnPkhIi5
WEwYuvGb+mUeoTcWN15xZCd/zq7UBd4foQTWaQWvls36PtfepNoYD4u3PFH6RJfqBLvKasTAWEXc
1Uv4KDmJ6AuBAbz9bgQd2+sYQvPzoGhs2W9269rByTNlOwsoMj7XDrImDlTE6IWLXD8uwDAeqlCn
PyhHpna7feONrvScwHgrjhVEzh2afc2LrZO+1kHMpUFRYFfX3pWcyXKU1mdM/b3oWR6YBhJ6xm/G
0+w7K16gfMxoRhxjKyPNFlhuqe5bFhHqiI3YqKduwuv/Zu7LuiPFsa3/yv0BTS0ESMBrTA6Hx7TT
djpfWM6JSSDEIAS//tu4vq6MVJvgdjzdl16rXVUKNJyjo3P23kdf6EN4AWjWpfzsXYkWecVhE+wA
GURtM4FsHypa34ItYGHZ2rtO4lX6pA/dU7Jzb6NHRAkcgdYq+AKvFCTbqVoe7PjXEq4OJQTAXbe0
27RXCNE26X0RXKCCkK7JjV/tYBr1rbqxwINEcBUjw9puhr3/ntQbXqY8+j8Zyv+Kf3OTfq9FI361
Jyk4d9XP8rGtf/5sb94q89/8Q1Hm/4iETIBLap6Ic/9Wv33/yf/nsuFv5Y/mDz7O9F/+TchBSvWv
cMKF42pjhLgO/snffBxCyF/g1VP4fNunf0Oo/03H8f8i0JeBmgyw3BR+B/f3v+k49C8GMs50RQCN
jGAh+G/EZAzY+N9aMsjJeEacY4FVK/JINQdaZ7cZ6qMe874zsKP7DPdEaql7WuCA1y4ue+BdwBx8
S4YYeH6tV6Cp7o8W7v7vS+IYqG9k7n9/huFWNW0d0ftDc8gq+xBYMoZyQAW8SViUV0HSgbULFQVI
1mwtd2ivA5qhouQ1NoDY3Q+ZOc/cS2+jLmvXRJE3zwfHlVgByn4NRCbSwi92pOSf+87TwAgOz7wd
8MAaM4CqRfbg+LF4IF6VraLCPvAufW3k+Ozq9HIssltuJZcJB67E0XW/L3kDV1pbdDsGqNiDwY7M
rzf+pEF0CQWSTTbG93Jodi6ohYnNP8uiu/WLHDCSJtHAZWkQRKj9Ki1I2jCAAN3qWkc50CXwDSW3
HwcKdRGh8D9Dj3Ld6dV1/4z2fq/uFHMeXVqkrZjVSq0OYcZRgZXIYhFMfkidhyjAOyDsyaoCiJfx
BLlUgGuj6nqosldR+pciBnvH08DTNg3q3P2bUym6lrS7rAiyPF0NVjQQA70W0Avi8S4oeygRxQC3
5l7CVhVEWyEosa0HgEP6UXX4M1Jqoxz4invss09KPGp99UlK//L0dI3i2u/pGu8gpltb5VaI8l4E
wTieXGV0xBVGIRqn8OBVngIzjEb+S4Sa12rw+1cv5dkWojFgJbUSCMxsl1bxY9ZDOS50vndBG12M
DXIOfsy/uAJ3E0Q86CFO/jaGLpbjwlY505b8DqJ+f7sRkOciVENm2fJQR/E+TMnBzfo7xIoXthc9
pECRdIF+9kP+qpj9zABaCgsk+Gq8jX2UbXmOU0yk5JseZ3dVhCjnu8069MWDLoEgg8LL6TU23kn/
fOc7X+LoSCVlldDcT+pD16F+HbI1CZBc7JIHLyFQotDx95ri8ATiM3ezx7EG5CVKYnsPMjPyPtW1
EICdWkxcn/6eP2PP358D53p8wtuK9LplRX1Q0BDs0hzw+e+JCs7clXfDOpptmUBSJrah9eENE6xR
XjctiP6Sje2GKgdler9E6t9G4aD2kI3tcNaTBJKQ3Cke46IBaMFO7qK4veoapENjnl+4NEG4xNNX
m+ePxGn2IvN/nl6Lac4fHCHXeEENvSjbMRX1gZKfukQIEf8MCxToQfKmFIAjd0mn1+By/l71aTeO
loXCG6ZF2skDEf2lA+gikwWWCHljJ1jVHb3qbWfbIYQJAXQ5Pbk5A3GNCysC76jUvJSHPhxROQmu
sjxQ4IUj49707FeelnikD9p6ymPk2QdkNRhFroM9dDkDTbxGArtLWyQ+FG1XPLa/ZLJDtqZW30KB
DFURIOcPxmyx9L1zJ9O42RgdLBYNQXVoe/VapSgSOWlYwYF0kNSi8ZtK671oxeeCh09ggqPw7BUv
tQNYcBBT4B2aGDSYot20pN9AoGrTe0jMJuyq1+l3CQfeDxV0bSZ9lgp8hKawbxYWeubScI1LYwwa
2SeeKw9+JXcxBd3Jg0B6CdFtl32uk/huzPGYsQ/S6S4iBoy3AO1DASIEOY+OWnd1IPedDaxHBsoo
5GUqC+D7Co8Oke49W7914KCOdXo90OzRjQGLOf3dRjbs96E0vH9ZWnwoohCUnhrFzMK1V1bngDTZ
ImE+5qm6DfuRbeNBR+tEo9Kpel2tWCx+thHyYbwDRxZaRGxVcDz1LQmYit+AFxCDr1ggZ0CjFqFQ
VLhbt+EXPOcFKlnRk9Vnz25Engbhfg0JitV9DlZQk77ZDUGYH9YPZWK/QdpFbIg/XAUFNCz6Uj1V
qCSdnrjByPs9cePqiGTeQuyMVAcnA/yrTK8Yiw4FC38qSvai7G7z+gv284qOSAnW7ZVdsl3JS2uh
4DYXw5mZqzJo687BmQVckdvQikUZFt4YDAbSJPcVgo7Qy3FPuWO1qYX9kLve98oCZybt/An07NYX
zKMrOxigSj5Q2HT3QxcAiGgKXkbbIIXrFQTwgKrGPiUa0hLV2H7yQbDbpU575Rds41b1VcHVlWeB
deeVSb8pk4Buw0CGu7JzroMKPOXQivc8ct5GxwoQximxlkUeIWAcmw1EqpyV27gaR7Phq0jaDwJC
PzuV1F9plEHwl0b3dEg84AKtW1W2Tzn3XxI3f+VpeR0EYu9x5C1id18lSEz1YBzIxFso7hpJiH92
eHpCHPtb3276gCmnA48ZAXATy8+N8lBRUJBX6VwbsikJGPFu7YLg1rUuiiWlA8pAGW9wVSOTjUAF
1GfvLUwgBZNWXgESYYyKNYhiNe5PoMgQOJ8+jUZN6fe3Tm7l6G5Qoo2lcjt1sCFq3BYPWt1CNuve
c/mVKLq7fMi3IauvnQICw97EsqL5RQeliCAAkJAirnEupZvd6sIFXm4Eto1+98f2IUuqK1E2eymh
GBeAJQM+Sz26F9xD5TqKUH/yDkGRX+Ti68DYpYTSzXrw64ec+VeQwLyPinJrOZ84u+4QvWJAWn3V
jg/WCrxXwrenZz+7U8YdHI0Dh9qXwh1shd6FKyv2KDOciJagRkSC2l9HQQqGuK1RmmEBGAJw4NYY
XnSEjm+pVaN0kI0ARxUlqH5QLdu4Mii2xFHFyvUSb98Melz62D9Tj7+3yrjGrSGApgnumENW5NRZ
QycvvkxZNtw0ufCfYy5RaZ1sznY7HzKXeGXFobj2GIkfmjItgCOnSXofpFn32BeBBQ6uV9+ECnpd
EPNrQdRxi51dQTuUNT9Pr+87FOeDGOcdUnR0ugYdi9SioThAUQncQQ9F37zN2T5voBmowgqQjaRC
lQzR82bwQBVSBUgxrKMg5MfQ3R7TB4iB3dFxfKs0orWKIpSueJZsdcc88OQiugKTFPmfImu3nANj
z3wHZS4HAPHKL1A7yZGUakj62oXxfSuKGDVJx4OMYp7vXQeFLWkpgJMT/ANJCpRsbdQRqrYtwEbM
HmiEOHAKJKOGi00CloIa+GtQJ/dpTy4qjxc3kQfiUBTfBla5ZXoUFqQrbTCdmAcS45Dn21pNcb5d
6otGsZc2bxFi+0CjqgA75HAOxgzAhbvTKz57oo04hsicdXjRVofIarFUFZ4XTdND6KgvIoBCW+ip
xjFKRnEpAAWwAGclugGap+z6rYDk2FYK8pIP4AF69LkPwW0dUY9Xcc4uvSZJNlBTJws3EZkJXd5j
x6PTIfqq9Pys4oc8D14S1X5tNdYd5YZnr6Zvwknu/ZC9oCz1UjjJneZNe8FFDZfIQD0cS8i2Sgda
BNA7HcBfO72Acy+md/GAo49y4VsT7ZdIcUiS3pEhs6d4yWkfI7fcJxYDT9EJ5capBgAqiIdielb2
ey6tQ+2JxL+AT6GTLhIlN3E0phd1F8UL5jS7YEbo4KjBb5vWrvCknXBprgxX1J0gsZxRSPI5+hLC
waDKsbs2xgt6DMFdAMYH5NsCrz3NtXeXQGJ2Z/WQB+qIDY14HMKFq4TM+CdiFBTIWKZB1RF1KL38
Uub1yqnATxHxpmm6L7USWwYr70pQH1u6LkjyaWHHZo4RMa7bwilQUeXQBItSECghwWYXU04sBeku
CsCAty+aMNxIcEVyjVJRFj01TXThQLNq5ZYUxKhQX40urrSkXahDvP/0B37vfQOPDhE2n/aSEH3w
lXpyM3Af3BZ0FpHre1Qs8ciDUt6K5uVPSCNelfAUUL979JALWGfeSLdua2XbgcTfBQSR8RjK3lhg
LShQvPvej77tP+88u+os3R26BGrEyOnEXyMEy7/IQIC/UaLZO7EEnw3hZ5qqqxypshaJthxP4zpF
fkARF9JzQF/uBtWlB8ST/ac2hnoK1HAfqALIlmWvvo/3XWmj6ZNs707v85xrI8b9F3ELWMk26A5E
qifahoCYZ1D9bFFCr+rileTt1z7G/eAN3sHz2jeKRCTuEi9BliG5LZgFlYIYTLfOd3fxiHOPRXCA
70dyKQ3Yko1Op/2j5TUevqyyxsTqaXdwSF+sQju7IVLnqI+UP1wJ4QFXxHdN2D9VfHwOPHFNBC47
H9Lf0AbA10mXfh4DXFcyevFrBGMd6qgVCFfvi/hfVQH+Fypcs4WC/4vp/xDu8FT6P4cY/tufovPT
f/J33t/3/wogIe+zSThkkuGCV/s778/sv6ZaImrcfkhCFH2x0/8Wkff/sv2AeEDiQ3AEQEls9r9F
5N2/oDfvMChxoV8JVFC8/ybvPx3t/zhMkAkzjjzJxiRnYwmRilRl6xCvqlhOfFfWXh6txf3fQx1n
9KdT+dEPmKeV8U7nEX6AWMVzl4uDGL2FXN/c0EYk0grXy7OwoFuegsxmx8AChtnI/j7Is2i4uZVx
/ny35BFJe9EJtg2Yvqs8sJ5ceRs448LwkzP8aF2mO+7IgQ9DwIJExWxLwcoNIwjjgX4rh+tU+guR
2twEjLs86bMmjzpUKGpbXmnQo7jO35q+Wxh+ZvV94zKOPUt6oy7Y1h+hmQo5dLrpQdReuOtnPv4d
HXK0PK5qrN5zcGwgVIpSsC8upaOeAoHU3elz+eGdjghv+vvxD1TUH5SI6LaM2FWey5c8za9Kiem0
7jVE6NOFvN+HSVj8jnEZMkeTPpjqRNpja5tb66LsvyjwvAIbil6WAwqq4gsGMTcnw5h9p+4kShQe
XpchOYgSJEmd4DXNARtwCnqJ7gKAJZ5ev4+DMUzMMOwmTpgKNGCLDUBXiss91zs7B4ZO3Chx24ib
DiyxXO98y1kwmbkTZ9i76JGKKSr8YtwrJE5rfVN4csFNfZzCxnQMc+c1L/noTM8Th1+0nnWpwwr9
f2zIlOZ7jdZPMmr3lNaXdd3+PL2Ec/MxXECUdTqqI4H5kPJHhjdgWsj784Y2bD/nVoheJnCNrQux
mwKA9WapR9GMZZqkkdGrWOPYGUjnHmI1iE0PF4iDwLMgcbwQ3c4sDDPi7cRNrIwMaDTiEPsyaf29
6NnCsZ0b2jB7JCTCsbcTpAL99qbi6qWK/3/kM3thzA1tWLpSiaQxxO+3YWH3l2GBwmowxvmCH5kb
3bBtNmQy4nakt0j6QCE92HXumfcom37yyBWOPSrRYnIb2SB3Acw1t/v96XM4zf2DW44ZJkuiLrWR
XaXbrieQRAkyoKJ8q/lVVSiRoWOIu1CkmFsdw3o96ii7yvA7TTa8FmWIzgbe9rwpGFbqsKIbIkjk
b2XcoQdJcOvBG6zsDJ6Nt+fdpcwwV3T4KKnuIAkks9C5iFSHnrMOBLVPz2BmcahxU5cBJPFj1QA9
G+kHknnbuqi/nB6aTAv8wQab6q0WKozSHbSHFBOuN+vFEuA2oVOrJe9L+lw3wUbLXV42Gx890wKZ
nncVUMOMuZe7EMXt9DaVFCJo9FblaqGiPePf3kmBR9ZQjKyzEFBC1wW62JA4BxqkBfqjD3+cXrK5
3TAMeXCLUAkb6qAl+nBBXQ9Ic7d7O2/s6TePvt2xWSJZqqcWQwGY6NkIAmGxVOqfiWRMgccGfUgq
gSTDth/lfkAZx4GSVyi6vYSuPU7vJ4QEm9PzmHEb1DDnwtNkDDPsQU2KWwj1o+SIXgCaPUjZLdyQ
c9tsmDXJXK8K8xoag84AWhIbgCwMAv7CNQ/Os2qTfczqwXLyqtJQrwm+c+o9orS7cENO5/wDszM5
2rWgcsj7boCUC6RLlCagHYg19bxPvs52fW1/Pr0RM4fVM25iNIpBcyEloAzT9QA9Osjz64U9nrzP
R1MwTDiPdIDePxX0wjw8HwBp1QHAvOC0EVqupsJbkamdv+RhPy6KOoAl/2ka6A0zyjpGox/HsT53
NTIizYWDVkGqW7mQpHfJeNvW0MZCzx+PXusaUlYsPu/uNhlcWVxHaIJTTxpy+ZeS8StSpAu309wG
TX8/svg4CGMeTGcsR7l7E3oSXbUBr1m4OWbs0DOu7yiooibCOd4C3d2tIKCPLlfofZDwcYVmcF9P
n7G5s2wYu1s6RZBLnLExt9BTQGxL+sUq0OU8BjtwFAvGOOO9PMPeYytXnkVgMQ0Z9qLzD1nqoMta
+tWKim2BViVQt8gXfMvcphjXeZbTEoyRVoNM1X4BjQOaDXW6kF2dGdvEW3E5JmgWNPmtwUHSIwov
xzTPNqe3Yma/36EUR6cpQZO50pa4VpXy0XGFXrFIrIGX2TJ74by+gwA+MHsTQYUzpKKkLvETqJ3p
BkodrrOnZQsNo6F6U9lD6ALTBlYF/WJDWXKAUyihlubF9UHgRVb0EtQpEMtAzLIicYVee+//juwp
lFwARU3oIUB/L9dJN7qFaAjoBLxe8Lpza2/4EOm6uRegudI2icrPFNfRCGT76ZWfe3+6RligM+Gj
/0WBiMaxnnz7F6XXgYIYN312xNccomvw73BMp39txvea2CkPKem2aTic4SSFy4q1EN8UoDsCrdIi
iIKPAMssu965U2V4kQQMNbtzcr0drJfQttBNWa1rSEkNEC+a9teSINBnN0F/sFu+ZQ6UvhLw8/ml
LHcOmLWn5zy3eYabiXNaWSTFAheADmx99EfjXBQL3mVucMO7ILz2AhqiaSJ0kX5luiUrDojpmYMb
7qRv0UcqdlN0XnYUUDRx+SbL4dNZq2JidRJHJr20sTfaU5+RJbvomfVweuj3sskHpm6iVMLOdnmC
TiDv+w7kQht9w6VbDun7zk97jDMmRkjAoEY2DM8aieei/WSRx9MfMHPK3zlvx95M0MZPvAbNMz1A
6jogkFy33JEQUgxWvusBC3daSCaSYcGqZs65M/396PfQa7NqKd5ykKMeHtCs63MdpusMmtnhaC+U
qGbO2TvS+egnag7kWUpwVyasDnd5XCeHfuyX3P/c6NPfj0b30VkwCyKYSJvYIbJseIYOFsT4T2/H
3OiGG/DzzHKrTI5btBGrXvtUAv4eFun+9Ohzm22Yd8Y0KYKG6i1th3UxQCZg0tquv1iQRwyoXOPk
LXq0uY02rL11SZfpmFLIdrW7PmnWdqUfbMQWtWst5VfnVssw+qbm0q6hX7R1NRAobnnTFenn00s1
M7RZRrecDL7elgNk8psHu+2/FaQ/Lw9jVsqrQDctaQH86BPQrSmUnpp2c95XG+8FRiNUpyx8dexA
xdmquqf+3AzYO1Tj6ODH2ol9tH4atn5XgQCagyWgqPXz9IfPRJ5mVTm364Hloh7xgI02WSs3lD1P
T43pxdbReltlC6HhzLE0WxNEPk8c5bi4J3r+gw3xLeCO6CfaX4xSLri4uaNj2HCCltZ1pkckGArx
OmbjnqBx8+llmhvaMOBhzLQdjhGu0Ky9b7LyJRmX3l8foyUc572GcbS/3K5T9OWDY2NQ4YvdbyKC
wGnt3w7ZTSMQNxY3bn/TQ5AXoMkMWofR9Ab0R7VvxQ9EYAMIP6cnOUVzH1yJ79Hf0Ye4o8uHDE2z
t2M6PMYo3QMTu0E3zIXoemYN7ck5Hg3vJzJQfmUBFIGOfl7JHhuv2p3+8rk1BM3sj7G9omIBXJKz
TYGRdam3E9BPQEuFlRdBaqbhh7qdltDmzwjdAQ5cFwgmB/w9C5MbNC6cltRDV47TnzM3U8MbqBZ9
5aiCN5ASWnlu9BCHbHPe0MY1noyontUUyBI6qhc8Vw6s9Ra+esZCTdUjwKGDPrQBSqxi963BybIy
61vSk63nQVn79OfPHDF7WrGjM8BSpGP9lOEiBLx1jNih7IFjSxPv6fT4cytvuADgWrw8tytnSyt9
pQP70xh2590etukC0rpKbQ/H148R9iP0sLaDz6oz99W4tTMRS6/SDrppifQmIM7eituH02syt+bG
Zc3aIBV2gaFJ6XxJPf3YJOqzKsIFr/HxkgMi8ueWpgkA8w6F6Wln6jOAdLQfdC/nfDoJDbNWdgMg
6YBmqiIdvqMR6qvg/hdfNT9OD//xiSdmx6UwZGmjc1Q26qj75ObQjGAoCBCSvAasPcvrkdAwWG4T
r3Qi9LYB2nbTsuZQZNbu9Od/nJsCJffPlWdBjrbEbERfsYy731IFzbaaoHEneApwChS9lxas6uMT
BBbwnz/k1AO3GoGMt6WKZ4+zzeCAVCOWcvdz8zCMNmqd3B6R6d7aExe/DR778aEvio1jXwZDeHF6
seaOqWG+YCXowfewWHHSPuQaTSpF+OW8oQ3bjVmnQI1GsthN+DUPyT2IXwtDf/xwIBNg69hfZl46
NE2Kr0aUsKIDf7MKdGKh0Hixrxlp954c91UhLk9PZMYeTE2MuvWbJkHP422aVRq8/kFfom1wiqZy
0r2kfVYu2MTMrCb6+fGswBZTAfdruNLS9dZWVwwXrgeoObChzU0VNFAzp5Ax0k7/lXBJN+fNbjp+
R3ePHgKIacZ4cZeMfA8UyFbohdA6kChV7O28nzCM3StoX7XTM4CCNpYGEAxizbaI5PfOib6f/okZ
WzQxcdoLfc1ClNqDWAHaiXwRZKNyiDO7C2HAtAn/GQUCD/jnMjUA39oC/hb61Wit4u4Cu1iJ9CJq
JjogyLtZs3AK5mZimL0LQhpLSixWz6PrQTE0Xw6aTYvDfXql5iZiWHzP2dh3YYKYnT92wxeNLrja
qkDbQbFAkydZLfzOjGcxBa0QcjSR78bjtsx9ch8n3vhkc/TVPj2LudEND+B4fWm7YGRu0am6EZs4
4fqOSoQ5C18/nf4PtttEyg0V6PNtgPo7mhbf8x5acW123TrscujUrhvSBUc2s9kmZK61WQGGDqoO
jo3uCQTijQiJi5QuHNq54afZHdl2mVCbjAI3OfDQQBFnPLkJMigcNBFxz3pdEhMrB20HxsHURX5d
5Ggx2T4o5FRXZ22yP03r6PN9P9fES0pcsFERXYW9xXZFWS2UsGZOkImF6+zIiyuOwgBP0A88icFw
agdy5pcbRuz1vLGiEI8pO6kgLzqWT9PD8fSqzJQdiAl7a7LAHfiAs+n54rZGv22nRb+DQ8ahTFPf
jXJHx+5tMXE2d4aMa1xbIAUNDP7IzfXPmvQ72xevPUPjvtPTmbM005Izh6PDMGbTBKpcRfmvpniJ
URAPeP0DxYTTPzJzhZsAuLbrBImHFKpCRf5sh/Ehy8N1Xdlr2UAd5PRvzByo/0DAWWGrkhwHypFp
j/JkOF64JCnPHN0w5WwSWFEU7pQG8soOuk+5uxRozi2OcT0nlVsjkEVqP2vEIXLKZ6u2bpOYXkhb
bU6vzcwhepcdO7LkpkGCUTH4ud5Gu+Ws3jBhrz2Ikpw3/LQlR8P3ECAfCh9n1LGrtQy7gw/JU9sd
Fi6buQUyrJlxBdiMQgA4WtCtFPZwQ9O6WYs43rSe3p+ew9yPOH/Ooc3dXrtAWGzrDqDcqtrEffEM
XjPaEort6Z+YO6GGKcc8obwssQuSZd+mWk6Yy7MQWMREwwFeGqShxNeXUA9zhNprbDQPrIUQfObL
TTgcyctBCL9HDaWzX1PX2gOnc96Xm2g4xpT2s5Ig/vXGXVhmu4pG6y4Ld2etuYl6E1GTdsFQom5m
ueUKmZ4r5fOFT59bFcNwrVoAMZxSXO8gVDcqQaPa+On0Z894ZToZ8pFFRUVD0J0eR0S06C7lS3ID
ESTkA3WXoW/QkOxjtKM5/VPTkB+EWu+9LY5+SgyW31ZhiCIvhT57BkHtYGo2E585vGG8shI6rBO4
/t7T1a2kqUJbFPRRVOmSBvOM5ZrIt2R0M+IBGL7NcnbAsj1VSFVDkuoTcq8vp9dobqcNy8XbxpKJ
H+BpiJ2w6/IqQs+b84Y27l+doM4va6gZBy5UBMK6uwxbb8Fxzny2CXkLMpeheIIDWgHq0abNVcjo
wn34Me0VkqvT++afY+P8q8qHBkIYU87Uv4PmFWjfdPsvyJrIpHRQUoy69iEeG42ecmEUuSsqRwo1
69CxoD/hOf0VaHcNFKeDOIMUe211/EKiCFavA5rHtzWOR7FQ4pk53yaSrKqQY7E8LLBCm3jPia7Q
fsnq1MLoc9GgKQLnRIrVgHmqbcx/1ewNWjpXKaEX6Ou9GlCkQGUeEWEVjOd5YhNeNiRVWXG3UNsx
/FZJ9qkd889nHUTPuAB7ghI8nilo1yQhMIr+Vz4UEc8b2jAfDvW3LicaEJIyv66kizw4ez499Nzu
GuZjqbRkkUb+206s58ByfyD6g56B3z+eHn/GhEzsWOK3tiUaNLGK/AYwqihAA+W0XyLMzY3+hxGR
f0HmIob2ABZG2kWxG6N4Ywf5edwfECKPLZT8q3DKyuEZCssaTZh6FWw4XQJ8z3y3iQwF/qWSrQ3H
AhG++nsfK0inCS8Y9IJ3mdlVE7MR+55W0JGiQLxB1RUi+bRLd34anLeppgKGhJIP1A3A6Y4tdHKE
HEO5kkDMLXz8zH1kwvUcHtkkKmBIUG+KHkKhXgLgK3IIpRS8Ds9795tCZY0fSQGgNNrq9G1qb0s3
dR45NEis80J6E1sXDWFaNo6stsQuf/Ee7TfjgelJjCzenGdZ09n65wIh/xJh1kAIsEYLOplD9Xew
1oKfB9cgptLwALkH4uT4euV6u7JGfTWTC3mLud013OSoepJqCXWOEc1OeWVf5NkPXf2s6mbJw0+u
64OA7L09zdHCFFacQjEkVOimp/YOmpRotPul13nwONXgwxRtgPA4DAQEhrMH3Le7KAmhW+xC89YN
D8iVo0lgidbB6MXid5e0uGFxfdm2N2lCnkL8VyHo+JzUO0Xdz2HnbSqKdqXigNKqjMiPNoJOV2p9
tcN6SmwEZQk06HgFLNg2Ce/P23rDaUc1tQSWEKya0ofUNWofqHw7S3Irc1eyCdCTaczagoEuYkfy
wgdCGhytsLkA2TILIHOjdxKcKtdqFm63OWdlOHHEPNDyQ5J9O9r1NSD6b2CgXypP/Dq9WDMHzoTk
DXFFgzLI6ZZBj2zlyviWloD/FwEavmi6cKpnHLqJw/PsXA5tXUI9hQLTiuZHNzVdqt/MrY/7p6H7
hcuhUQFvmzr5lvloiTxprNF+d3p95oY3DFKk0ehnHYRfwkTdq65dQ6HhyumWMtFzK2PELqTxfe1F
4LQnYQe1pjj8GUG4ZXv62+cGNwwhA5UVglb4druLL1lY7ZlLFwLTmWNjItbqiDS5m4MN3rjZNzk+
aZI0SEGje6VfBJvTnz9DaCYmds3jsu0KVUESUOXNakyfUtzTTo8mI0Q9dZG+JTU0v/F//Witu+jL
6Z+d2XFTyCUfHQ3EDpp+o3R2l5fhnqbJ574MF571cys3/f3I/yrpZFVfAarocOemQGc5O202aF8p
rSVg0NwvTBM7+oU0ZcpGZ0y2rVr2yNP0lyug1IJlQ26rWohCJu/zwS1iItu80WdO0YDeiXQrlAEj
eplnUEtPy9sAcb1bVjcdbZc6cMyc43cG0dGEKDi7MYt8/Fhs3zaRvsjSM837nUV5NHQPZ07xeMQR
oym5anOfo7dGJHZ2KOWP0+dpbjsME8d+28qL8fU6Us/WiD5cEdpGOPxW2kuGPvcThqEnig4OZQ7d
+n702o3Oxhf12q+GVT2Gn07PYsYqTCAbiHiVHgCDgCxjvqk4VI8HecWlf56rMrFs/RBkWZP1aF3i
E+ik1fmnljtn1mts46kS55p3SmB5WNLckLpWEEpdwtTPrYthzolNwdro8OEOjTeRgGhg7rO7FDJx
C5Y2c/hNhJqfQvhyTDXY/bpbM7+8pYU4L1AygWltR1kRpwo6Yr24jkZrm/tLmmpzy2LcyomVR2wE
+B6t7tC7pYHmxmrokuvYhlD86QM544FMaFobc94kHtalOXB7g7p9lNF7B0Khonhw6uLMY28YL6u6
YfDcHq3A2giNNm5aNJZXkNY7PYe5VTLs1u9sJ+8VVikYKu8TsA185wzpcFBJUZ11m9kmUi3qmyDh
Pva4hhbcyoLwfRy7F0q2n8+Zgm2i1QJilUrnkACxZHBDeX7I0dM7xFk6b3jDdG0QdUVRKIbWjOJC
O946Z8HeHvOFy3gmxLBNpJqVggUPigCsK68uwxotrZ0hqi/A2f5ZDOTr6Pe3HEaR2wQ931kIZrtI
Fn57msJ/XqG2iWSL46Rrs8lEBq/dUY1era7OXruSfXNZdFvmeknw9WPk0SRL9Uc8oC3iN2LAHD3r
WRR3eKgQEUHF40WPr671TNoyWTjPc1MyrJ6ATJK2vEbmw+vQ7BwSpOs6bastBGfRiw8CbWvIKSyl
/T6+9OzQ+XNaNGjtPpxOXmf14+c+qsu7QabVton1m23H54FU7dD0AEg329SCDE1RWA/c97e5tdS7
6GPXbptAN6IB1YGBsq0O3TsQa9dRW+1P283M0CaqrZG2QGTeobksokzlxFsAIzfnDT055KOQyUbB
NA1GbHJXjGI/ojkK5FmtpSM0s6uBYfBCO63TjAnUycZkPb23El08iDS4yAe+sDZzP2Fc2XQIhkjV
Kdu+QwZ8daGQokhbYLFkLZbU5T927WBh/LlKZCJQRyXiJRbHTxpcxHUABkU9pOSsvIBtQtaU8LXl
VNiGkqFrR5FFFsod2fB9SK3w++mdnpuDYc6JgFpI4kEpS7SV2oyDVdx4bROtGw/ZoNM/MXdODSOu
BNEgx2MvSDbQXYTk5h0k6ei380Y3bDfqlNd3BIcpU365tovrgorhzPU37u5o0IluoKe5zUX03fPH
O50mh+L/cfYlS5Li0LJfhJmEQMAWiCmnyKHG3siqq6oFCIQkZr7+evR7i7rcjgyztNqlWREg6Ryd
wY/79LFxCrKFqBlf67aUyEKhvjOnE1EahC7heMMEriz7Fpk2B15EXAHfWbCgpHk1m9VkaJzK/fsL
f+XkbLncrAksXh9j6gkGWI2s8hn8DrQJDu8//trrbyyYQw0J1wzWHncNhaSpHLOJL7dYt6+9/MZ0
fb8FMtvgTIIWmGe6CobcOgstiEXc4o669hOXD/vDhxqNX+ghFroDNe9DES9nK8hdgybzx9ZnY7iq
kdHiwsu5Z4U9J11NPvdqKt4+9vSNzVYYUExqhaO5sulnq7xTXLMPzfOTaGOwlVcjItLgYIRgQZvV
pT+noWlvSYheOzYbk41mE8mAYVlCkDvhslWQMua39N2vRFlbEJpr67GfW2wpK6EfY5b+Dt28TwuP
TysSn5Avr+VEXiutxY1NvnKGtog0z2k/AtM6UiyQQLcVJGSj4eCxIf/QLvPNRVxPpTf9SzINeo4S
l1dP9tEwDjde/spWbLVEp1m6LjGoanMO0Hiw+oAnS5F+7NUvK/aHdQX1KpSWl5qtDGRulfwdJt7H
Dv+Wmq2aebHyGbUEsYz3FCyYYtE3EoJrG7qx2sILh/93goak2Xsieo0H/9Aw8fL+qlx7/MZs6zmR
nvDx5m7sH6lnArCD2d/cCf+Dy74xXisZ9MdqTHeH/XpKSqiq0Zttio0s7v9XQgBt1sZ2Qw9iuIDO
I89k86Nbprc28FIxkMNo7AuSjjSx8YtYXgacqYvRlXRcU9pC0gp4a2RYj9NIfiuoZKoI0ph+8wxD
PPQOzqsNYK4CIuIIO6M0rHsIZ1YB2P67W5nKlcO+xbfNPnRJY+BWdl2gw9RXUX+XuN597C7fQtzi
ZOal1sDHqEGAlsueZnz+h47MFt5WWIVC2YpHI+I7CFBv8rI9VM14A+t8bV021ziNgLssI6xL2JHH
kddfI2Fu3bDXnr3xASQwSkO0BO54qdQDImORgXz9FsnT5Q3/I3ffotoKkAlBeAwLg2roqYs1kMfJ
EUf/d1VGt/hwr9jrlt1Ny7AJMeiG1WmhSFSEgcrnBH0QILbljf29tkgblzATUG+wCRtghPwl1eR2
5VSoD57LjTuYgiJuyx4PL+I+L3t2H6v2hhO+tjQbZ2DKQUrwcAfooZQMslc8rqFyReoRaHlRoN/7
oeO/BbhBh8oKv8PPgLNXAkHaAoJPqymjHaYW3v+JKxWT/41zA0yhrSDf4uOY9o37xb3pHFhILlVB
XaeET7+lHz6//0NXlmwL15FJUNq6g3MmYtSvS/EzqnhuHA8++PyNLdeRQZdD4EPoUO+k5Sdu7Ann
6/v7r3/lpG5hdkEgvEaOqMNOo4Ko9DI9QbTkx/vPvrY0l9/8I1xwkoqlpxJejqvHFTrLdhgPBYs/
du9uMXUVCxszc7x6Yv192K0BVO6KAhxL8Q0c5rUztLFi2wJeu2hUwj1P15nj/Bwu3Skay7wfXZjT
OvmYv94ytlXU9v3UYo9Xze5b4T3zOrlFbHftIzYmTfxg9HClB7jFpocpiU4BJfuRyH/v+ia5RdZ2
Za+3gLu17lbSE3yCKe294s3dAARLrKNbQ03Xnh//77PkUxl3QXBpqYzz41xFb2USvcwLdAzfP6tX
7GCL/po958DLgWUap+UNZNg5Soj/vP/oKzuwxXyFgWcsCMBQJq4P3JbA5dAHGj210Osrp1/v/8a1
178s2x+mRinkajHlCnJa7V8w2+veA7nrDXd97eGXv//xcBZATm2MeLALk0pnix/vIhQPP7jwm+Cc
FnaOhcbBcaJ4CUvxGI3z1/cX5drCb+wXtYCgDd2lwyeDjCdQdQ/jMZdJ+ZmS4qhVcQOzce1sbi5k
pRpgTADqQcHc/5rovKL9vnHrjev+2ldsDBgTBcXoHEieSUtRjyyK5gTi/vVOVGCOZChigdGzuxU5
XvmxLQart3Y0osdW9xA4yjvJo0yTodv3S2JTzMBy6L+Ebf7+/lw5V1vWNI8Trchl3RplXzslH734
Vpn+2ndc/v7HkfV0N1lofCNKRbV7lSRfMGuT1oBSNL5/HG7zhl77hs31nEhE8uWEYsFQmEdMUT9B
4uuv95fn2jdsbNqbAbhXCTaeW/X1wr/VGPNm6/Fh1QGaZt6N83XtCy5//2OpNKShHXWXWHXycoD5
7yFL9rGqk7+xbe61SF0jxEaCgMiq6R1PvWW4Ndt3bX025l1XIiIJw4vP4dFbvZO03wJJ7kX/+5as
9rWl2Ro2J+NaXfJL0jYnBjrbdKzKW7rXV1Kdf6WZ/lh3EjMvoqjS7DAID6Vxmzf6i/P68ypuYI2v
uKUtlAwem/AoYsHOJPzvcFkPFE3XIbpFcnft8ZsbeaR1MDlwS+8wwZmkPkYz4L1VNnbljdD02g9s
bLiO2cBkG0DRQUavaOntGW12ay1vmNeV9d8yoQ3jyIu28+FXE0/ljRG7gYRrikm/Yzzwj1nAlhGt
SMYRmlhYJBliclP3Zz3wj9ntFinW+6WT/kLx/gRA7HVYzt3c36iYXTn4W2AYKQrHYoalb3R1SEoP
PJbsZgfvit1uoWFBPCjdlxe/pqx7gZjb+MYHGj/5GGk+xCDZz4Tr7Mfu5i0fmjcqCmg0VqlqWFbI
5qiBaWySWy2Ny2H/j3rFluXMjXJoKJAsiIiq9pVgTvpu5lqc6sKIfBkhuCxCJ87+0N2MVK9BK7aI
sS6B5GAdkGAHcLQjS1oznWkNLYgvgfy1QCV3UT8Q3KTGH28EgFdMZQsiAxp0VTFzSBJ78uYXzVM8
lQ92VWf49huGkvz3Qm6hZGuYQImXYZ+a0B6d7O5YV/xYoOUbD+VP3SCPIFD8yVWPs/j+9XrljJPN
zT1aCuDAjI8aePQEOuL7qp1vlH+unPAttCy8SNu6AUh2aISOJO005pJ722NurhDhYaoGmmM57d8f
+5DNBY4OiAy5AGJQjeFvMIzPeQT5ow+u0uYKXzlg8k0BzOss4p1l8klMHxNjIVugmZulpwOLTr6x
o3/HB0EyGjS32sjXtndzd/ceV/1kXLDrwGEAubQgBDdc0hfF7mOrvgnLCxDrKyK7AAweU5zaaEpH
L2pvGNx/vjxY0C5W8mdsUCwrUmcAWEhtg8fWAws9Rs4+NFyNp29u7jZeQC00YGn0CBqHEX01FPlB
BfX+wvyns8DTN9d2R3lVlh1a1HXg/mbgdU2Jik+6VcdKFx/qROFHNsZL0KRukhph99LxfALsKi1o
6W6c+f/0RXj4JSD5Y/XDUrq4IJhzabvkkKzgdIzXDsT2mByCde29xpV3xivM30Egb02fXdvxjRE3
XTc21rfBDrrO+xAo2mC+ZWf/GUfhczYmbEbqofiMtjIHBbor6BdZNm0qlvWG67726v7/Xi7V1BJq
z+j+shJExLFraTYQ/aHiA95+Y8d8JvM4RZBs4pHMOARSIn6LG/7aSd2YMLWopCtFgRK1fd4n8iHs
mtwzZWqhZnXjLF35jS1erLGTUnIC1KepkEEHZQIZruaLUv6jN5Jb86hXdnhLgbZIbpM5jnB4SH8e
m+Ew6PAgG3Er07qyw1vsmK5VtEhK+A4GrJ8CLYedw3TaDYdx7ekbW6Z+N7Bwpni6D316Uo5PrXWv
7zuja8/emPKqZ2hi94C5YiJ1vqsFM6mAYsqNk/+f9zwIJS+/+oejsGHBKgbVix13P8H6sifiIUhY
jgyu+FhfHL+xsV47Q5zFWuDg43r8EQ0hqjJz0e3fX55rB2djusifG7u2dbCjeOHjEi7R16hc3IPH
5+Tzx35iY7+J8Rrl0HDbTQLiB4y1j9Hk3xWl+UiqgvXZGLHh0EXVwl4MLDpCPzYfbk5i/7d+ORg9
N9ewMLGGGDmyt3nUDyPozHzS7BusV+ol49fGsL1okn2keFrr4EdF9OdghgxY4R2isTpwF+9cQz40
XI2X2dzaPeIZRQdEyIKNcyrKmuwZsuM8HuX0MUv8P+iysZO9cCrYDUNS7ipuK4B5PoYrxgds7FxB
utklMZ6umy5PSHBwYDaf23Yngv7lQ4dtS33m90W74B8G0Ffa/xt31FK8lsmtksoVd7JlP2vbQSUc
NogJMHJfLOxrYm6NW1579MbOIZ06J+Gl8kqFeL48OopvcSRde/TGyhOZaNJbXA/9nOSxqR5lYD6S
6WBPN9aN1JN74RSjCNSux67GkMhkvoE5Y3HfpLHDjXN5xc9GGxtvu2awq+1RRVmWey0eh/mUYAK5
GMrdtHx5/+hcWaQtzEzKLuGgeUcCWkT8rzAc5HdS8+XWRMq1x2+sd2kF8by5AqqYsPtmIHVa6vrG
q1+JV7eIMo9MjVFNcTHb4ZwsimadwKi0MSxdu/g0T/Vv6IC2B0DpdP7+al3ZkS3MTDc2ZMCtBGB3
n4LvNZWkyWbT2iVNaj96SKqmL1Krmu75/d+7clFtmdD6RoyVHSXKOLE814kL0q5oP42AE73//P+s
44BX+bJtf9zkjjOImpa4yTHgTj7NfTGR3JkIHNSJA6fCzk5z6KXarV2bKa29D8n/gXR5E58QBGth
V3psxytgLGY2/AS7cxY29AWLuXv/264dvY1naZcm6UpwrOxCrl064GRDmTT+EIc8Vm7jXEiJEXoI
XMEl+vxr63qVUSpuTdxee/WNe2GDg6CNFGxn3VilmuOtJ6pv8Xxe2/SNWwGuwitBygWTJ+wBhN1n
muiTVyNLmjiGF5jdAaNyCxJ05QRvsWrgwp9F0l8+ZXGnIjDQ9VqyUtDjhzZ5C1abZx1o76J42tfg
LFVtML+iHSxvABSueJgtXo0nYZyYqovBdiVxO/WXjdDlakPA+moo0ke88mxaJh7tc1Dj8Od5aGJ3
o4R75RBsZUpJ186ijlHfAutFCLmpwEseBNXdh0YlYIMb21+TrieRqKMdM43/aQhDc55jNX9oyBqP
35gfkmKpvBIbH/Ei62S8pp2hcfqxbd9Yn296f5ISto1dqPKlYHdGFuMHH76xPs69pI4XPJwmld0T
r/nRr8utCs5/q2xgXTbWh5zPc6OHpzvcVaJfM7muZyQeL6QhL1GHtnYpf3vC3tm6fukxxM9K9N6M
BzIV15M0RDnAQSJPFd7PQZvv76/nFZewRaZhfNOaAnCBXTu4/b+Tx64/VcKS/dQsHa648UQxs3jD
rK6c7C1IrZvAZlLKOtxhkn0BZD7+6zJR9v6XXHv2pgw3t3SpFYYjd20rIH8nMUlV5jQw9MZKXaL2
/9P5AIv/JprvlCkU8bBSRLq/RiEeC+7nnYnPVNPXj33C9nLsMBK3jPDP8yzKzJttCa4tfavGeu0D
NmbPSZO0cwePOXhVHlf0ma7j22xUnzu/qT64CxvjB12EDHwPOU81vjHmH3yhbnR3ISF4JQjbUr/J
JF6JHFGb94J4VlkZB6ZOPcYpgHaE3CsHwpZ+Ii73CqlPC2CjYD4KllM1W7P3B7scoVsV39Xesn4u
g0gd5Uo6MNRE6zMGvYu8lJG/k3zkn1vTfV/I6g5d15fndZn7ezkxzJ+X43jfs5ifaz9pX1QFsstK
xjQNIGt/DrsCcKckIMtdpOL6MRxN8y1wTXWgcSHP7TDi/uhLP+vjZj6gT9c+eqJe74BWNjmfq+7F
zQp1aV1BygHN0/t1XMHPhaJ+NT0MeGswHWGaJa6bOWu50l9pt+onCXWGVHUJsvQxwlhdKhEAF1ks
fQifKlJ80+1lqpLxRkGVE0PIaRCBhhVKkOKHKIf2XoVQfo2izjvXQemBJbQfj5PoIerOE3cXVp1K
S9/9QwmwpMOifgqN1uJUzV4+dx7ZAc2kDqaiYWY8+5N76/ptBRPXzpjOZUmxuhML3ZomdPWSvLCm
zqidzj01zclLNH2oKF32rodUjvVU+Uz9pNslAMrk/oQ5X8eiCtlteILQxXn2od2DabMqa8epSmfZ
3iWhpocl5uueoPX0VzCZ4cAsb9OxNlXWa6B63UX5l6ycnGegGVBBJ/cVRrVzf2mjHJXbZ7/y3sI5
ABvnKP8uIvO3U1X7MIdqzHw9rocoWfSOz7E8hmG85HYRfp1OTQ8h2wEZpiChhtxmJI7W0hFtXdXl
fjdWu3huZRqOi9G5XV29r6vlH7qsybPfIDkFT9KKikbiQ3GbmQeQQKlzA0JD2GcTnlxk/YyEBK+P
ClXadwtQjAkGghitvbwoYnfw+WDyoG3XVIWY8WamQ8t9KIp8XqsvawBFzL9sObZnrWeTFxN7oeHS
A89WxZDQgwp3xur5YNZ1mFPn9/Z+HbRYUGhpeVq0owRVphpy0pX13iytg3ozove9GWO201GpMFU1
tn2cFl6JLAiwC/UFkdAqH9aQ9/G98nQhn9Wi3JSzlmDZ4qXkfhpNql/vqkgnYx7H5dJ/Vmvdz5hM
ZGXS5WtDCHkwIS2x/wBgH0jh+yRXtq8F1hi0+pkykc/yelK62de0R4NCytL+jDtp03lgIPH0J9t8
RQmgmvc1DPuTpH017cegrtxOLZNu7ia1rn9hDeNHvQ5xAyayxZcpxBz9x66og+p+dJTQdPRj+7yw
Wnw1YIo5w7wGlwYFVEXSbgE9RCin6jOUr9YkD8gQQa/W55Tu+q5x3+mUVF8huqiPunKUZSMdXJyu
ZphA7zH5/knVBeTJRwiVL/skoAM5SmF8OKWkrdDeAdVVCElQGozxbpRiKp4xouWiVDoXs2yZvanB
mGvBLt0a3x0M83WQCZ93yW5BDesMcZDpGf1e2qXNwOcCgttRZ55KhJfqMLRT7TIZipGmHmAUDWjV
IUmTJ8wy9TZXSaVyVU2t2g/BIM1jHZiE7UvRKSRrq6lpDn0O99mver/Z8zWkU+5gSd0JiZGM02Zu
4+5L5epl3ctJh8lT0Cai/RquXVTuABCoO6A4QExcpcpB/O9ujumiT5i19/9qRRhPnwLOfKw1ELZG
fKob7tRjUagOn89UN7UpaNq7XwIlkumTrFYbPUjmAQ1aJ2P8GYOuInq0iShlFrQW8qSmDid9ZsqU
PjJbNsqnDkV4aDev6GrdD/3EH6p4VGKAMhVrx0euTWy+Qhuu61PwjyxrnVYYG0+8tOeDnr8uEYn1
KVmgXAgLtNM6G6C9aNs/9OXUN89jPIR6P3RqFcVRYe7NHHtcA95zQqeWT6lfYvtUvkatQce/t5q1
f9lpRBsujRxU2eGJ1LK4HBRxNf1Ui4L5uSyRye68taHqotFGQlDssYjhONYyykvRBl9t5NsnXvgK
XHjoXvz0l46xI94hdC+VDHqy64R0axZYr8IFMw8YmZv62jz2UUyTfKFlLfMO7OJ12gH7iKIlJeTM
ogBOqYismVLX6cHlcclZkdc9OMEOrJvBswNshJ5TNdCm21E69jolfmtArj7WeNjciDYCf2WHMwcQ
5BTdtWZ15aMzE/s2Ob6E2OjQ79IFPkMcG2kKerhwGVd5NRSz+1mVnRmOplpXnY4lXueBF2NLfswt
MS7Twi889ItRen6Grary5DCf0L9oaGp1mesXFeYYgYmj1Av58K1Q3JGnXkOT+RAHfvKlqwiJYcAz
81I1z+FbYZeRHavJjyAZMizkfokgIpnPLJocuqF6QTRBkiLKAs+PliyM/F6e1roe2Ova982cymYo
TdoOYphOXK69f2QI5LA0LVu6R2FmjSHmVbbtAYruQ5FKbuooVR6YMu9tnSx0J03b0Fdi+hnoLFl1
4R5yjK3Mam+O6+cl0EbtDFdVdArnCHe4tcsEOEFlpTkZEP2JTyJJyLAjigXDa2Qwm5PClSdg/mkH
W39KVl6TbEa9LwZj3Dy2De6AS7cRtbVhgq8O4gYmVKA5FYoCYpPFQE2YDpDaqM+TDONLaDf25oXR
cP67DXG95GBfH8KcDG59DcIg8nCdJkZ9H5IeXXeCgg/LS11Mj6LoiyBL4n6uUc702ZIxMhloSo0Y
itzPOkkWmxZKgO4jSbx/AgH6DxDOhDh0qVtgF89geCItzljUeN0TA6tx8wKCyaE7WtIl30pOqP+1
ij1womTKMjf9FQ8sSSAbAWSpuI/XtWnKHaRm3PBYVSZs9mPVoVOWwGX7R6cgwQYuxoJOL/qiu3lm
YdWyTEkpZzCSLbbaK4yGRkuOy4SaKb+UC8B5aKcSkI7FCmdz6MhGVVZP3RT+wi1nxT6qnCfvEIQn
TSpAuEABKmqb6nsYtO5xEhra3II3Tfx3nUzOHDhGGNpXwJ6KdS/m3vrHNebCpVzHxL0s1GHEkE2Y
CN6haoepxHhmZMhCz3Qx5uQxAfE6SRtRZCsdOM5MEYgmdzLWgI7GQ2AvQSKCidLEy+8Gzf/1njUR
cB2MODCThEVVBnesHKkZMje7pYfpE3iT84zxb/6QqFq+8Mavw9xgbHBIV3D4N6jC8snkQ+xY+ehV
STRkno//8AhSAmWPa9hjrDLoDS3feDvRz65EgHRQENejh8Qw2zw1GlSuaeMCiVw3ROSZwyWGr9yi
DZFxI2PwvnhdE+EShtY0ArO4Cu2+ZJW/pHE1CQ7XRvvIpHS0HhjiE5N4j1NNzYuYmw43FWgp9d5F
Q6NflpXT+I5Bwkpn42y64ZEIhUNrasAvU2MLyMhIVzbdhShwEE26Au7iXkdikbrqFaRUOwOhO/vE
xmIYMtg9k8d2VR7KmiWcw10f4dJJrTXj8I8L+MKyeoB4Yz7WXT3lnZjiOrdW+lAXWb3JVmkHOFhw
Z2kshryVUD3GW8zdJ6JaU2Yr+OMfMBPSs0PjU5yhaYi1t5+Y6IO07YOleViZv571aEaTU079X6UJ
/BZi2LaNoRRRTjSdlS/QsvB9+Aot+6V5BnXAWGUrLuduP4es448AYYPlrwPTVnRg3hzRPRMIT04Q
0q2TnMVEylfTT1b+bDT1YC6Tm6dD6Hv42NgnOGbFNAlsF45TkdXNpKIurUukK8dlBXL/mIRlw56i
ofSWPd5tHu+5RKi3A3ueD5YEUMI1GbjEPJSfV4pSSeTT+FzNC+lzMkZhdFeBfanYsVgs0NYCvUV5
8nzP+Jf70PO/24FRkSG0xyQrgqWOuyPHXqoocxFN5N9D00P0Zi3RpwX7vseWg5vHmYCZVoPUOhdN
EaqHKkCXNQskziOWIoaqPWieg4dS6nk8mbAEnXQK4pRozavIzD8SX4O3MnVVy9sjla1P0BvqIcgR
r6o36TiySu4NSoY8J0y4+RjqKOwf4FvU/AZ2zbLIxx7Q32xdEE6n8EDaHEkdQULYRRB8y8VM1xiW
VYRDvoLrp3yzsTbtfdL3S39sBxolsGg52rfCQU/yPohc434brUf/0GJaQ/7oSb3KXIkwLJ5r0Sz1
Kxs9eA9QR4k41xUavTyI6LfWp/0TV348/FptXFKgmqxAYKjbATdwN1dIC4NKe6ekAATvhSUNG7JL
rcV9jpvVmEcFEsEEBqjnh9YGDT9psU5LOtuWmc/YFjU8gQpmqb6IwtPyO2jFGnKmoIEQEHsNmclU
WZtzi4Gz8ugg2xXm/6oD7EjnA06PjiQoSEsoBsyfoRZgB2BMVob8I1gG78GLuOjvAoPyP1yPNw/5
ZOFT03j2muh56CpsGMLcscsiXzd+5gQfkLCzlqpnUP3W0TPU4cYpBQcOjntqTVXweqcTbAuSjJjM
2QrcT78r3AR3lbLKmeCrmFdTPHaJAN3qUHuh+NkrQddfyTg3ffeP78OgyE7Ea8SeKzFPwCOhngzg
UMEb+7mdeLciqStAsjhpMGjl8QqNrKzkTfDDRoX45JB80T0CJh8ESW3NC0b/vlBOTPO9CCbbLs8I
uLxiyZKRKdh+D+gTWMZWD+kSuGxtXGd+1ZEKhWokaGdwNoN7DjGdQeGnRALxOioM9KNKi7HLJsox
+8p6pM+FjQxN47Fegm+ILqVlaQlQt/xt2YyEdkpwGPYjdMnkUWu/O42VKngaL7jtvofJ7JLvSeH8
7nUoSh296jZC4h9MC3Jq5UX0uzNyKPMJGu7fACV2mMJP1i8aXuq0apyLtGoD8rfpxykfZr862cIv
OTpRvDmEncFd6Tn09iSt2FkafrnhzDLi+YiPMzF6zVlDhwRROzYqwSiml7z1FVxdSruFgU5gZKM9
e3C4fg6O9THJWgYBLZwuO735dqi+x0hREDC1YPHsVAUPW2rEbR6SWcDoA31YnKvPxu/r41ijrtR3
JiQAe1DvHmPi8SFRbfnT5z15no0NT0VSm3vIJ8EV0TZ5gFKf/mUHLnLMsNVPSNnUvqUjPWPKOXm9
xKH/6GplxzC5cMcg1Pgla6Tek9/6rw632QkIN0gYwg2SrLKGYIzF9PVDo5Z4yLpp0cd66qtfI5n6
o/YsfYJWs5cvLOrOHKUgmbECgSzEivVfrIOx8kbzA1eDeqUcV43ma/wVRhd/MZMeczAe0TOQShM+
sMMUuaj64o5gD9/sopcTgcjYK8piHNRRUFT2+pm+QYnAPzhI+6FooJFzCdx/95i0Gn/JoUekV7tW
/55LXpyKgo87rZV61S7hzX0SCf0gGpQLFqQLCEq9sT9cOD72KFdh+3qz3OEU2jGtxlatJTZ0Vmo/
1QThFsbdUo9jFrN2YsbtYfG/lEl1rcd+B15fU+dVwnBC+MW3ZgsaLR30ysqofuxndhEHUHZoVQNF
DIBe0oC2yBHD0KtfqljA4yNH+af0Oy7TwZ9QgPRD6z+7wETzbpjR3k7NCKlg8FNahaun1iEuCa/G
MwrX4ZqHTDGSaN+CRHnHg5KVyDlQY3xpQPQJ+RGJG8oPvBwZT/FQeMQ/h4qPKaRRgq9e2bsK+rqB
RQlhmQIORrOy2pWhoTIl0A5BMSyswzMLKt5kYadBReE1pkdEaJYYpZpwIHcjRNg/D4EJsxVmUufL
5KkjKii13FvEWQ+I8roD3Pr8u+/6HyiVlsdgbKudjYjBaes/JzY8910t9hV4AO90CQm2qq4oMh2I
56RCli7rkVJEKSnA858jCYrOTPfYpQRQHn1CRcKBjL5gvDuvo4++rBcrKBsUilWZmQRKTrP9hiTw
ecZdfPJ9f/gk13l5o2v9VvClR30lKJ55gfqn8rtGfp+jpr9D8W+Is87VJa6msntlZdh8BkCg8Xco
dw8d5FxC72/ixiYbCvUkCAouTR2RA+3MmjUwIMid217SbEkW/wR2H1mnEcpFr/NC2zYl4H/I24pG
P8BWNOUYgQtfsTXuyWvFjEHslr0Neix+oclsUqcheceBP00XVCDf6KBLBrm6+Ds0OkmqmrEBYNEv
IDKMJJkWo4WLbSqw4BZDnEMGENl1UrRPNRPIZefhi5wbkycqEJlyINq/a3Hhfy1bDNnmJZRPRHYp
LGTTqqJ87gP0cCyKnQnkf/gw7YSs3zwwqB7HRkHhBsIdMNIWDATz+A/iJ4sS+nhXxOHL3KKpqQuC
FLntPjW6vSd1c0/4+k0yC1lhn0G2qCvvOEqMuFh+z3KwGQ7mwUXyrU/mVxIVZxjdXRDCs1QC1P10
bN8qWz8isv8ciOUsdfFd9EDMMI7f/TfXGJB1wlO9DXP44/KfvaqNs0Unr5gOq1/+h7Pz6JEcS5Lw
H1oCj5q8kgwtMjJS54VIUUWt1SN//X7s02CAmQX21I3uqswICn/uZuZmnBhH22T0W7TpPTcxraWp
qAJrbvHzy9vdhImzXxEC03TM90qfBnpRrMuosXUEDJxPiSPsg0wNF9Mh0/zQnQIEvzV7GShhvcsq
9YRz5qseR08J4d4e7fQrreWh6szfyqlV5CNjFXQc/j6Z6J1Xjir5FagiZB+dEz2P4DX7InCqaZ/1
vGn1YJ+TebkACjyGxQh+Fsa+EesHdwoD6q6nkLA56mGy6VX1156TVzCBn0QmpNh0g6fRRACCv4eO
clxUbi/LqH/7Cv481veKLnwryT8Bj08g769C1U/KDFVYds9xBIGvFAXNZvIIXoiOzdqHmfhbx7VP
1ELot61yE90c+/Am10i4e9ktTwyKF8Co99Byv4ek/9RF8ZKa4gXMC4t3561PAO2VXt9n5qpYS2/V
WD+7nRx93cqZcUK7JcmDVjs0ik3pgDbJOPGTvNpNvfKJz7buuWmt0lVq0V4qo2foyckooDzTlmaV
AFOMVVaTXWuNsFe2nBHMWKl4qbQZ052Gzb36UGEGjsuBdVucflNlxrbFQr3K3dNQxJuigh13U+UA
Rr8xZbov4nBXD0TfgBYNFF0l9Cqn9RH46Z40KnUrsYcqp6WjerQfRcwVya3mmE7xPuyaJ3Mp9iao
PiyLa3lyrjq/s7vjYkbbeag2o9p/1XhVC3uifJAxQgaWkJPpjWQbGbnxpAIqUEUuEZlnNaBmONRv
kDyftl4xrvTiKzG0wmM82Udl88pkbHnNPGwrfpaAllMdG+/bZVfUQ7Bed7xCTyUUnTIZXlRPzyQX
niRi+RRKKF1IrHII4Joce9eFSbo34/yp7bJnGtjWZ1ej9LQ8/1JJlxwsVhKs2tpJpbnaWsJa8Bwe
k0h97Lrhw3H0NwRVx9JJXnQXPm3NtmPs2xnWtI+n8Bw1SebFTnHKoiKI7GJXTdF2ipMfnMk2lq5u
QL9Prtun0EoJpY8O3gzLfRHKO62mQ4JCGMSVE2g1o70JaDIl6mcimsYrC4sRDDmdV5ld6mHLlILu
TVUg6u5FLdOMcp3HQbuY7xwCd1Mft0DphRchSDzIeXmIIvOXZmlHtMIhls7VnYe/bkpvmSRHmXRX
Q8oHu1oWz47nXVgw+dOQOGJ8Gs2S/xbvlUle00icB7v6lV0c4N4RRBxSzBTjW2ZE+NDTdkXRA5mI
T4pV7pK8fK0X65imS5C7pI+2Nkm2k+KlMQex2Vqvour3iuWeMQN5XhOZU6KyWaQ9qYQdCh0rKVFa
fxs13SeKstfyaA8Kfq6U+LnQhqM7p4GlVU+Lbm1zuH6Y2o3s7EcSjH9st+fNQ+tQoavwpNBvKmej
N8eMJvno+L3S/K3c5dDUy2Mej5rPuXbPhuKqRM1VzO3eXo38hyVjp0M5aC04BcXsbhlyCxJ3SSwn
9SZDfGTqdBuy+j0coydjCTcMyvskLd6rZglsJXHBeoqTrI1nwLSLHbW9l6bjn5bn3ZkUPzHkk4zr
t3KOjnlUbQc7O+SpvYmc+qgteJpr/WFyxKFx9cugUT1izQ0B14utpiWBqVW7JSNdSpluKO9f06yD
iRFnTa3ZhSiViPdZ33IIkcI7qMQA1v3jpIQJSBjYOFprwwcCeFzvGlL1Az75m3BpL00BCJ2aw3sv
5GMb6V9TTVs4ywlUUxwF8WcyyXcqxExhZuiV8jv+D+8VBVK6/WFU2sBoQ97/8mb3PKh2Od/teDyZ
GWslYolTqq+zz2V4Yg0ugP/Yl5H9NEf2zu7Cz2aYHhStGL2ubc5KM16iNj8KQ31wpXtlhL4uc/u1
PrFdqflaO8abcsl3Sg+01mhHp9dfyrQHW1PUQ16lT+jCLvMU555ZamQ1q0yWA0Rvo2qH0i1fdal/
9I4yeZkwb3EVc/wmr64dvRL2e3U5laTUg1Qbr6EWPTdIncteI+as2zjjuM9oxNblPSdIaETImiof
zKj/TZz+kzvyRKODu22/Ja3rd6ri2J+K8aEWwz7U88epcHfLYOwXrOY6gJ+5Ks+E8vzIxvGlbWB4
xIvhVsZJm6POnwY2HwhifzanUARM1g9jb3+BoB3aOMw2yCv3bMbt49D5qCxuvaMYng3SuKlglb2K
C6SW7fesxR/r350LrBTG+aTZxl8sxAm55FKSK3GbNXVfpMUNMGiPhc29m1s/7pfXplIuQ716e4ji
QIalhyGq7s1tUgemQPQ1zM+anYKfUGl162xHQKWaUb/arnXCht7yXIUIwIikEDkqF9MdXxRrfuns
8i+WWtfGUT4MF1KPA6LI02+zLPetI69ZW5+ipTlaWrs1y+g+5tWfWZ/uXVx8x5V8tgFLLDN5++dB
L5J6t4TWcVStaz/aD9nEw6Ya0W2yNGuHU3Xsa8Xyiigh8vIq2jXk/gYwIBx+3NW41U8ducU8rzu3
y66NFh1MMwy9Rmif7LZsJxFa3lK6F6sdW68CgTVd2JksjoI4q94oABfF1L6n0j71ivpddvlhrWCD
TD/d0DU9q+0exOC8FiV2EyECBIvr5pK42vXOWV9Mhq7KN4f4Hse02O5a44cs4xcBnlhuUHNSW7a6
S8DIbFXzxJxVHo/1qxvL2UNBtu/n8QVXIJ7CTP1xslwDmkbnYWep11REkGQN3FeqtI+JZG6aSEli
OrvjdXuam4ZZ1Ko3XAxBWXQ/lS6lcuTqVeVg6QdhB2gabkoJlBjNg4fSL6IFYdbCoPsU0xL3lvWT
9eZZSc3+UCi0CY5+hGredG0lvMXQHMRbqntx2uUZccDfwShP6+UqO3MnkuxLmTTXyzivu35ytlIN
v6bekL46ia9B4Q945WAUb3ETFd9DtbxEsAXcjIbG0KaJVb6Ay/Uv2nFy5XH252ozRcMFZ0myHSu1
O1ZOWOyyGmkuUPuxGLlraNWfM1CgvT6plgOA2pXfSlKPsTeCgfm9a8K319W27I3YK7viMzJN21eU
+myRrTVzTUJHczFFLJzdrC8fawGyivlPYyucGHX60RfzUU8hUfraeipj66UlF93XJM0FxI/Leeq+
9whJxrpcj0MCifXyMqfyYpRULM6LpEbYYcdqvpGZcdCnJFuH0cJLReOzZ6JsZ9Oefhbkjo4/Kq74
g3GitdWtstyFvKdnYyxDz555+/BDVVjQV+w93T2PAzpzD1Zb20CBKA9pPA6fkzOFPpQTFHKSQ5LW
FnpaI2V69bRhmN8j206DsbSdba8BB6qmW1xEBbGwzJUK8J52c6C4KHciRFlEctbOUz1kG5a22Zhr
hqQ6j7JMXfCJCewWh+4XKWdbB7VIrMDEz3bxcjdh1FacwnG9aUmjazZVFRONSHewF8pbl1TTtqdH
Pui5jYoktSZGIMOOthlJDtgCOc3GXVjMS+eFNLRcTz8d6Pln+m2yrxrDrKBHY9g8ZNpGMeG21IjJ
TzAYMn1TihY9jWE01YuSzsMCwyWdEgSvd+4IdghwIAqkDIhgXo58rhqRUAFD0bTSOs9hoyNAqPQJ
qU5mCdNvjEj7xLY7rb1cWuFnzhN3ZqbqTkA15qHDOBxSy1peI0sdj3kHDeimKXyT1l9m0YrHeMwi
7ZJOZYTHpl7WkVebXfsRp0Ds57RoOmVT9H10TFAubMyIhmFsRgqIUYZXNU7awStGp96u2dHOe9lJ
3QpspE1JkLNU7VyNbCw2aaobN/oiPffzcLYOGff5wXCNdjN1QmvwSauGezbr+nEYGusZ7530ItEB
XEKzpE+YXOVoNlm85cnPgsYVzk4n88izU96IVGPnSM9MC4VEYW+0KdaOrsr8kLjAjpHl8AN6cKim
QULkraKLrTob85YsJuWjGjXro+9E+WjmanoEqGnnbai1FeOOHB9Se3B2TWT2g1cv6eDPuR69LYNi
254aDu6u7+t6X3TGAJqBOGwqpLPRlrQ/9HqRTkEDwIRXi53AtTBUYUH2POTd7BcArvF5GWeTpDGZ
b92Z0XXRpeUZvPGeNaRg5BnvKZu92THRnNq3ECntncoK4K9T4IVmL9oBXmY6TEbpy5UkcUkVppVq
qiDLzNobCu2VYaHx+VCRlznqKRmUvWG7G13aj0C6Ko+F8wYl8GKL7K2oBhq05ha1MJmYwdxoLq+Y
bGVe3hEkqA8AO46DNVbd8J9a+0et7d/Z6Ea/7u3Cn/L+rmTTa1e4ql86SupLRFKKIy5wkbu6cM+D
laR+nMiHYRoxPkzlX91eLoXZJp5oxI77e1VUUV+gXM4pNVRm4QWQd6fOSuYTDqUFgzvYW62eD1ap
f+SphoVrtOtrsZ0t/axh3h2q9RUE+DtRqoMsjG1YlQ9li7Qtyu1HJZZnq29NDzP6dB8aue9kgA72
ou4mPdK9OM/bLbkP6KA0aFPARptpoWbQW+V7qjnQTHTlBplTFqDYoLtsglIvK8/OOBrKSH+twuXP
+q3HSezqdvoWWLfVA6cyz2ngOhPPEFlqfblbumGvdOpm0uZdrBpHTNSplX0h/Amt5NKI41wsf3Mh
nlMqdJALDCGWpoA0FRxP8mdSnMabu+E145FhGba69agSq6LpgZiHrbSg9dQ1wWaIOKAnUu97Culc
RpWnRcplHM2rNcutrWi7PCPNS3UokfZD3c80P+YzgvZPEVufs04oZGULEBVAxkbfrp/dVeSubCxu
e6Ifck2/KjZTwhwDBskqrX3sh886D1mHiM0x00vN1d4pjl1uNUccWQ0GbC26++guD0sUnzsE1WHK
xFwZquVNWuZcuM3PCR4sLZaK3tB13B68uJYxJH+xd28Tf9PM3aclMp8jHbbSEfewTM9N3AdGEh44
BzN0J3IH5ndTuOp6VHqKgn9B55wwstr2Iv7SCuUWJyExjvK4fqPRxoitcN8zY3joGvVD15TtINwX
xJVAxzFaq3wMrFhlEhZwxVka2KAtRtjuiDPwSinfQLkiBAYISGtjR5P7sF5Rra9vjpXt67C5Gkn2
C3mFqm0J1LZ77K1FeANaERznf/FVDlo3ebPHcVelyV4YqAvHIdqWIj1msfSZn/dD+CiN6K2KELwI
RfzYqnM3JiMQbeuVSf263qqMIMMAIVZgOFDNxY+eKFctKk+qpt0MOxRMSOqPoY7B+j9KcFXpArY6
mYeqfY+0douRJQ2XvXgcDmc090Efyj00I4ez3cx+CGVQCM4IvfPr8JOP+Fjg1aUqr4odHwaBYEYC
IBPhp38jtwr0UvcjKoBQeMzL8XH9HKXVXtBKwdHnD0xKt0bw3OEplrkEh3YmZAYKj+8Zk4/eSQNN
IBWWpp8OwylChJK5ih913ZNiOyFtU7fsZIkFtCbkkcd9o2njVu2HBw5zvx0Z7l2AVaA3GnRl51bf
hIPz80ExvSLV/dYtr3VS/NWldlfzwTdcGcRp+bXmSypzSdkF44zHQ6OFP1WfXizZHEvts1fSm9EO
+0yIfbZ8GfZ0qCqb68gKLPLw1nxXyMaxe3UrVGcfWkxsTlM/uU6xx8GOUDgLEsLM/fUqrM9HMslg
iXVoy0z9bMtlV0+ru13IeVUVv+OQvyhN8TCEa/SqWu0ZWf/88xUw4NvqxGBaYmDai47tlO2S2fmg
eJ3YU/t2ooHBQRl40PJ08Po09xwn+0VZVZ9MVaa7JbX20hjeUegN56RT5l9Fi6PxCCpTNF7dJ+ia
QkPPeevQaAyWOh+FDId39AUGygFKDNsUv46loPjBGHzbtQUyDQSZW6NPlxPNj/sgxqZ4dWRkHZx6
Tv6E6GADsxvVmzZSRoQNLeUNYzz5A7UL0Y5LhZ7dm6GLEgwbja9qoSlYhCrfRMSclEXZw5D3M/1g
HfvZBEOTNnhDzYz7Xuxm4YI/huCiaLSihtValyWU8QWJ57ItO0c/dG1c+rXUHRiqrmXgbZPdpJUs
3cSxibYsRenB0Pcxq1brq8syHuYhTDeuk3QHJ4mbiXFo+DJru9sL0SbLvirC6B6H43PpwMcPUWYP
nqkrIHZrvpQJkr+JO9Tfc24ce72yDumSvVWqBhMWLtVrDKpKViDncRq+OW39IirWVcsx22pkh3qz
od7idMg8J08br3GnzC+GzNircYVsxI2EZzl95NlJAwePfGaf8xvPBLw+9FMsNn2vNztXLrqv6Qiz
I1P706T4/+gjwAeF3DyUi67w+Mns5paLAFjF2ywaZHHpS+c51dXzYCL5dUgeABGA6mxVT+cTejKt
Tp2u/OnNZQJLLJS9rJSKQzYrn8ami7fDSOONPrqzvvHOQJ2Q94+W3vYf7ZC6PjrRVQSMk13edX9B
kj9DUV6HvlihJHhfMRtvti0+3VU1w6ozCHZdtzvcW5i6tOZ9IvwIFbnzzPNpnyD0k6ORmDc5T3u1
LLgK01Fk086xx4OpiFfHjgavREV76gyQa7sbSt/GXK1LzafIKvL9PNC6Vq5VU7TGPBATh3LS8EdF
0fzmorM5uJZ+15RmeI9s8x32DhFDl690nqIfiqxadjElyLOs5UtXR3Befc4mni+UqIzJyamYOONK
jR19aUVHiX7EqweV03MB3GnApv1FitLXcsmXZniLZmPxRqlXLPvM4sWw8geGZ8KHRfSFR3LuDzAy
mxbllIfez92gbn/spEy3fQR7qnaVy26yw5w19/faNnMOcHQ5tm2cl1l7gjprPMyaPiMNo4DVvpZZ
x9wmpn5U4uQDWfejVljfcV/WrDSovolHCdgRM+cyL2D48Xiby+Y7ibUfZFtPZd4rUGyMJLwyVmC4
NQZ2k/Me6801S+bc7w2XG1AiypvLST1j5KH4gsxxAlgAl23oNqspBrQXxfeaLzq3HDco9bKzHdKP
x9n4rjKQ2etTX9vFdQzHG43rcwrdi6S1ey9wH0ATv9yws7+6bfSBl3SGZtZ5V9c9tIXeQUvno1ot
F3TVo5dk7TOK3Qywa03lFSgbozKKWbWW9rtWTuUxnYEhCscCj8yP+ZycRDlu57g5sK1zz5rl0VRK
do2n1kCDV1rnzlX/4BPYemGnuxhuoXfPAQgDe+2Xej0E9ZT7Np61jTQg0eLQ5b4NQLN4wHJbayGL
5WbayeJ4U14gm5raRd5BouN31ZnjSx1l14kiWelZ5Dnu0DO8Vj7185Rp8bWCGmZ5zTLZDogu5tK/
2fly6BAleHWR/5h6uitdrmSaUUasSbwb8zyyI+DAr9nLWxihyakM29wK5ktvTQCYnFT3gG4Pmsri
jqEcLUN3QP/qvdaXh1DO565N97XhnLU42y0CUffSRefcjO6lan2j9NvlzoAhoy1bHi6bIq68UtEv
pYMOg+6mc4tD1ymsNxuPcTfJLTl2I08NoMHYIiltwnzf2xB8CFJgfGI30CL7xrLXC5f0U0so+HW9
BEWBirAZNrVpsCmgIh+ZdC7WykgO41Eqlh0gtAo3q8V0FM6vC4IGTyr07jLVBgQk5j1ybMEMq7Oc
k5RASKP8U0TKN8GuV0Qvr0UcJdRf+u8OcNPRwCHKFNgCKeCvbXXHmS2RtFRPSotcZuJFW7cBrWi3
OkT3i7sfcv3bCgWa34l2dsppSqePSlZvblVdnUHQH4j8NauXT7eHsoDT6Dwbc6Fa9jdT5jxerBlW
paANtn0yWkHl7m1j7xt4y3L+GjnYqTgcIMY5JSHCwDzInR+LRrBIcC66t3WvkRZ9K4s/fWZc0T/6
Dj++AmSZFu6N3CY1bepABzK7Z1q4iNB2rL58ZNrB+qdXNxPTSklaD/0Ej3P8ow2U3fwjT0ewlyby
kWCiUAJ7HdksoNi0bruNrPQcFdNWGZD7zlMQ9zPyiBQhHi0sW1S6pj4KAyTSeY7ma5ilFHk+Jvqw
0/rheVWCUGk33fxO5nquSaheHufRvOekfCxaCfyDGzrXZtHL7YIbdG6+ZsZ0IKUQaUH027VvfGWH
7l/Nyu20BoRhADb13Xck86AtnOuQOTzrrc+nEGXoO6sxTNIeQzwkDNNgqp4f5cC4H3/yb5pB7652
MBxwLbpN83K1yMd2q2xjp8lFB0tHLvcNOQ0KpMqnjCZs8NHZOg8l+ornurMsjbEIDh6K8aMfzPvA
EkzKlWl78HcoIdUKvVGN92wlUedIcoRqSSCNte8k/wu69L4GcGcT2JPLdn4Pj9yBqsheRzHcwlIW
JXzqsm3LrVpmV3OZkWLT/C5FyLp9/ilF8WsO2llwSvIDEThv1s3VddO/M98L8bq0Iedc64d1vJ2m
4gS87K1vAVs5d07yndXBdcWi99rBrakehdebve8s0+MYiW0mFUQkHWh8vefZEEaxR0AbVCYSctjH
vEwf0GxdRsO6C34RsIzM1R2875kNwcC1xU0rlX2Ujrs0y7eLDYNLbp+iZzdDS++2nMAk2VPnxOec
WoLKGQDzahltQyWvg1RRgtIYbpaRv7EgcDDb9syFQCW/JonTUTWshNgzgVycHl2QiZ0zoGae3/Hy
AUlFjCEY2MCTWBOw5hM3fLbKe5RPm2lyg0Wtb2a+G9zuc32IFDXZZODFkQ5G274na/BTrLHmNP5Z
TV5EiQvfIqD2+mduY4rCJRRnkamBjWGltNtHwgNXo+O6+GfrMwJucaGEAdco7d1j0r0K3bmNXXu1
xpJdF+MsLO00oQhHDF/98+qphvPtqv3z+gTkEq8tS44s8tSfNSVII+Rg9SnLNeVedrxy8x3x487G
b8WgMLOQv+9rMgrGZv4y0vEhM4d9Pr/lLg3IhCM/DxrCW6YoOLVLwetWjJyTqtvjPBTvcfi0FPY7
quXBoMPQ2j7I+PYMMX4OvCirbmM0sbfgU6dqxtZJevY8KnR680HWxb7CE7QxWcCs/Zhpsggv5XRd
EMLE6/4iY+D6ILGKec/05MAPPU7oBrPMfom6eU/X4Yk+9Dp2WRHtHCtLnEZpPNiWIn3D6Z5X9A9X
e259qpm3LA4DZRy8bO72xUCLQOY07ljAUV/9uJwLPi4APy1teOjsyTPiZVN2q3Bqfg7X0boX6vM/
L9xq29qa2bvNK18Yj0JmgRIVW4ciRcTeP0eTAwyrQJqM7AcUyIlctgVYH6d4DYn8iygI0El4U4aw
D2UI7fK+Acqbm+36l9I+242Oe6pmfZNJ7cJXqOm7uHFDO+8m7tNKLSHluKk9r5z7G7oj00HHLsN0
WJuNJAUJVYFACGJBQeeb87jFNMln/fA9nOptoxXHXsl2a0EX8WcTGWyK/K73icp4We8JgbW+DTRu
yYRZWA94ctfysd5is5L7ZPlSQdbX32tbTCTrXzGInpBmuOliuXU5U2SzXSsKVxh5YZCxJ1+ReVcW
2Tlp+k09k+VXvsaU2QmTxLVsJ0VyRbf4wte1OwEjjP1uq/kySR6iQd1SI4oCwSd7syYHBGo8iFDz
3XFD9F0Fc0uFFGbyO8c9RK7tu429XQhH0qSzTVs7QPTERKYHyIAOfJsBXZi/Hpfpkr6YE/sIbkEJ
wB3csyr9kgOPM03tpW09rfW1xmV0SJvfZlFPrY2cCioyvIsY/r+6pjxY1FDAil07s4jbvWZl+JCl
xEcPMlgvfAUP5BbVZv0AmVEHPPLaoPpURpN/LO27VS53vU4OKYwq/3W93Ry+aomUnDenRZm41rEF
Y6o5noBidI9lqRN/kqUE4JrKxy79Utna3WBI7NMRQKs8L1y5hYc8zn9QAEIv5B49Ql4dMVDY8hGG
vA2AEBkZWwH6dHJ0WkX3Rggfao+GW2Y9uGhK/boMj1PtSnpvbIQLaEOPRSMdwLcFACrzrySfvsiq
eHE69y+1D42mYmR+uvTsBLRQE25IcKnFy2yEuHcNFuSTGjqggeauGtMY35wOzG59fjL7a9DCd01Y
z03Pus96AWFugjwcxb6ESMvXHxjHjLiMWc/tasKrhO6joS9XLQdeWZjiTCPv/aWZeclW9d1agdf/
T4bqixjLP204lT8iFze7kjA8xmdht8wJ7dOorvt+472a5gd8aW6Vof1Yo3q0lI6nQierRymHUz5M
LFPJ3/Uxgb/9m5nLF5a6XNvY+R5L8TiWBtidCbZtV0+4glZbdSkJK9KZmFJXeVyfRojcx75IzmNR
fmTp8pEYLZ1B/RCBsAIqbLmIh0iZNmbhHuxJ/bAa7cpuzrl10ydhZhfb6p8VqG8DXgQBmfKcVSNL
43XyqIbufKrJPtyy9Hvs6+Y9SvXXKdM+I0O/mzmNQGK6O6Hh31oYahxoxkTJcZvHcGxuxWRcF6s7
27QGzBM4YTcav2T8x7w5tftNVrB/4xQdHX4+M7ZqxW85hJ+I6c6MKynq38LGZc5cFaOwtVnOYLS+
931lSU9na0BiY7Ogcq4BBohx0h4R5yFAc/+AfBDKA6CNEU3BIogLFom+XhVJ57XVDK5T91fEWLoX
GdUnpf1ZI6xhw+147+y5gWPQ3jtNf6GBv1mmeZ+c6juqZtyF8nJbLPaGr7zBQZWdbPs5jfUHi52b
zkk2o0N7O2mfjTCpMFQzTlCw3Dr/bdmHQvzT6YGqkYk29cBARCksMv87CoQaTRe6J7xz1g+Ys1ti
sYFdJv3CMjBUjdk500ZlaJB9ulHspjvnsvyquRhZ198rdv7I1gx9dJq39Q22LWibaWz8vNHfJjqG
OmOsWQvRWoAh7byw4M2ZzKnydUP50WsGoxbaMWvyrxpBQTv1n4kpKz8puk9pJt8gOyUntwkBMbAi
Y/6UJaKU3mG1rDXUXWeFL67dvsL8bysDZltQVU1ZvldTgwFKp3jqXB2r1n2kxLOq1lFvFffeL+mF
5uzVqsMvFi50z1aWo+OMCJHNJ7CVk8zz9w5VEJruvd7bJ4xE+Oh8lBDcXMzJ0REfA7xV/JrF7jYU
2UuVo+dCKpr6uMWwsZkfErGwC7fQYNRafFd1ihQWaE8I90t/6dEfGCmFbRmzjejL977X4ArTpzlf
/jjJuLXSZd4r8ThtWZJDrIO6sPEWp27I4+OET2NGXaVzwkPPXgPv12Bj2BA9WKISu4VF+G3fLXkQ
qgQ5m2OU+MiYCwj+4Y5dYHYDyEAVPTJ/pFE57V0Qnj0L0cndzhOkYM0fjcUeDyHZ+MZfvjSmFf3q
rV0cO+QP0NjLspUNUjSrFg+WUQznLJwRjs86urHIHD1tKgcvdxhy3VTNWHZnl1WtsmQnUuuP1Pvt
aDbfTe3c1UQemtS8h/Fg7lJAXZZeuiLxtJTqG1kWezcyt3B7xxjQaRyxLfpI8U1zTP6yPOsiDg7L
y/9Y1sDKd2hA6bla5Uf17qdeJrAiq/WiRjkvRfzINvhO5tmhbuACi6tmtH/+f3Yq/2bnwz7ZupaR
4NiSFM4RdoYxRXOn/8Pp5D/ZqfybnU8u+sLijvPTsWlfnXMEh6c+0qxPIvv+79/gPxie6Ks91b+4
tEUJ4VJjijaURbi9akG3a9a15n1ezYBWI6D//mv+g3WOvpoD/cuvYZFXhzz7X+rOazlyY1vTr3JC
99CBNxNn74sCUL6KZJHNNjcIsg2Agvfm6ecD1aPNhlismb6bkEIRrSaRQJqVmWv9pke+vZds6iMH
MYmvqLZcevRMlceQ8FrJlOkLyNzA0PNlJG0qw/m9F59p8tRqlRlZjFZyDOJiYSLkKg3e72kVKTMx
nmwU0WU6oykg1NVDJZs3GejH3xOaUmZSPMlIdapoEtU1cT1eRX1QL/RauibAJcmM2xtSRcpMhGcE
pHcOWxZdlJRUg6xSzjlhtgYCGcGgFakL6yT9KKiJ3IJilbnvdvXYJU6jdyiMo2+dyMsuB6Hwm8M0
veer+VW0aphVA5InQAgA5uW57IYAHK6IEk8D8tbXzpa5pGRD4BkRDsBFmdRkv7zhPuzkfi8DWDwv
359pF1a7MlvtdVOcyaKhVpqY9ym3D5KpUAPEB0V4fL+BC4pzcyOqYTiTtgtGZAXVqYbzmfsLeQA/
fxaDb9Nqj0k7vN/SNMne6K+5C1WRcunB5xVxUd97zrvks1Sa12QyL8iJvZjuvhrpJjWQnA54Npe4
LjuNZI51QNCIi0A1yZ2KiuP7H3Fh0OXZyg9RpdHOwC9cSKRfVLNeaEW+wb79ilfOpT6aLX7FEgel
ETBCCiZvbytGY6dtflPDTp4afdVJyO/AWatS9sTpYDf1UdDBHny/Yy69+WztD6MkQSafWCCG8Ay0
tXYkP1Z/T3RRni1k4Hp9omi4v1SYvjhIDZcfqzzVf0/ZWp4t5HZoDKlB15GDtBQcJRjJKNTmV6LE
pX6ZLeAgV5qO6hkTxut2k3sFd9O797v8wqSf+041/Sh6oY59goTLfKCWVO90h0RDB1Gw0JBpgOLz
fksXzgMv0oKvZo5ZZ0UuIOPvskEnh3MZZhTwW4Cl3BlhPhoppb4hvX2/sQshT5pt3Y0m6XhBBIj1
IQ6J4Y70uSuEjSpKoT3d5N5v5MKwzE2pwGFMLNZcc2PFKGwDCH6DCdmVtXAhSEizVdz6kJRG7I8R
urQeBXThUn88BJa2+b13n63jpA8hCRpYaGZhZwthe6PCtHj/0ZfefLaKW30sPMPkzU0pXIqg4uDv
nYRz9XsHvpeDw6t5VOYZZOjJAx252d5GScrfBHEmO++//KUxna1jc5BwL/WwTz+TxnanRJBUjPry
/YdfWgKzdaxplg7BD/n7uGuynMS4p3nbUgTCslDyFHw+VLUIvKQu9f5f3/PfX/v/5X/Pbv/aG6t/
/w9//prloP39oJ798d8PWcK//zP9zt8/8+tv/Hv1PTs+Jd+r+Q/98js892e7zlP99MsfXMzAavzl
v5fD6XsFyOTl+bzh9JP/t3/5X99fnvIw5N//9cfXrEnr6Wl+mKV//Pyrzbd//SFPS+K/Xz//519O
H/CvP+7D1H/Ks+m+9dfj/v6d709V/a8/JFH9U7RkwzR1S5dNSyR0dN//+hvlT82SkKdD+kYUkY/6
479SxJADfulP1TD5YcbJpHZgikybKmv++itQNgqeJ9N/dVlWpD/+z7v9Mjr/Ga3/ShvYG2FaV//6
Q30Rsf7PCYfXMtioadwyDV3X1Pk0T6JQK8JSSFfdOB49hZo1lWmLO+8qbwUXKYoYtWurWOrgTRc9
WjuL3szvzWzcVVQie6LrqGjrQtDsvkqRCGhAh8b7CqguPDXBqWNqDuT7Vn6pr/Us/pEKPY8Afg2t
1xF6EqkqWLKzAWIRU3oKodBjgL8jciAu/CyFu2+YFHy1lQWgAfAr1TGaChOkvQToQuNS6qIToohu
NxqbpLzHu2UR5ckXs6cqbHiyncCTpDymra3EBHH0jMr1cRDM0M5FeYHNNQHv6xnyDAKBoGeN2B7C
XKcG5S9ZRstaPZWmfKd4kCLRBTrHAF+NxpledXoZaBTL2BNc8lTU0lKS32RbNWimdCTXXWr/APXM
5QAmOezVFZnJO6SEP+lxdo9iRgwfvHFUMCd1l95Oz5rKs0YVf2lzHZ2mJ9OANioJbmRJd77XHvTh
uS4SVxAQ3AAkkIYAg8l4GR+GcOMrp1qoHVKD1GROdelog273srERYbtn4Kl69aQQB2JKmtK4k1HN
QPgqXRWlhEBoq8aTGCjpJyCOFih4cPHraXTN5rYGOJp5KnRF0zknvoMklOlkQ6gCoak/hSUJzSLd
BxORYOjyz1XznInPET0lSDGFtpaizAlTERsxR5u3nN6c04stkRMSSCYj4rRGPOoWRbTbYThN/2sa
mukXh1Zd+aIKCR1CBC8jKKhtVPqmLvxv+lm7s7zq0/TzreAfClX4BGoYdEx9CEAUCKg+2AljysnD
Nc8ywEoTDVAppXBAorN51mV1PXStwx5uh+IpbhDgOInMvWkgsKN3pwkhZswDQ7DTByvUVoooU9oD
fxQFcO4A8aoAjyRjCXxpqTIduqqgrrcKDW0zzZhGIPffM4cTG3TJgkiwLNCOAOuA7RJ/tjZ6+W1q
vsSaR5BTW2pjd/KkhV4Eilyz/RKhU5E2SmYYZqll7MLf4nZIga89+QCnkkhbZ31yW0OBAghxKBqO
+mOyR2YKIpLxIIUBZB+S+8bOApA6zYmo8JdZx5ww+sfCJIHH/BiS+KBqFBX1Jbgvt6lDtyy9FWm/
3XQyBnWxJIsQLEAdIWsRr5JktFNNX+o1kkpmCjgFeiSBa4nw3AKgqhubfGtqHOtIW2klo8JXWh52
mpG5nEZtGtGw9tyCvG4HaLEjeEwMh0FuD9OKgZyM8JO+xG19YcSi0/awHRho09jEiE5lUrK3AnRY
KY6jzLxWJNY2khMsjkae5o+58UzAb5CWmtRySrE5oHnhSqRtwcXjs0BpLVMFl7VfZCxtnW5h7vDH
DOmLqDkpA5WfLNhxaF0G/hFJlk1iJPuyNDdnFTktSVSotTciGjQI4GWD3lFDHyxYxbCXI4SqcJ75
Arm5WfWJtj9XayLzt8prgyUBea9bCWiMbFglWRY7jYdQoJXo25TfAS8FetAI0BedQCAygg2wv1Nm
abmUAiCVeUWNOWuCpSRT+erMHvsuQwaXnKVO66M603q2IKVACfL8Rja9Gg60tpaL7rkdlU0uxTDz
pp/1JPL6kh8+hCkpVTUKVqJVBku5Gw4VCitpIilgVAtkAwCD234oHzKp1B2iIeVMELm1xznUqrQF
ICEg0oZ6mxKbwHnK67bCsY+6AfRMsEZJHjegtEETFmGQANcxvry8Z61tC09M+E6Q/jEoOynRoW60
6Q89JVkdC/IhlrpwLWjBwRe9SZsgdZSgGqg6gjTVgDIgdISyRZ4vkepzTNQiVjLsWycsg89Fm67O
QhYui8770bWwgBGIhAYNqgFxMcp3evccV6KybNCrQkfag+8GEQx4N3ykZvwqjTXmU6P/kUwtQG4K
nB1sUjc0oaApcFxwZlnmhQpLT11nKMbGZbjMovhrUkqbRInsMfU+5bHvZkm/F0PDMRKIQhgRF2eU
uK7ZBc+yWD93cdnUJFVHvptjwa/XZYGKkgopO1t5grEcCkIuEcTAndUgmoypfBcPsLnbZ19tHc/w
sOeVrtwfXqxl5wcJQyRCaKopaaC6f30FsQrBoI8mco2ZcQQltguAhxqmukZB5YuoKnfqKLHJlo7P
opiWdkpab2Cxcga4csl88U3457tAyzdAUMuqOct8WJWvwtXXsxUeTfZLMGWfHaL8tkPtcADvVkxC
SSYxUN8K4X0cICcR7UWlfkR9YA9WgeVq2lp8V0FZyExght8GHCao03RgiUMJLevga6kpK70T3DiP
KE1t89g4FtS7e0k9ApXaohlQS+q67PVNUWtwY03l4OsxfK1nFDGXOlvGJK8qD6rdBomr6NqqgsEJ
grdEJzFtU2QM/Z2qPit9cZ9b2+lo4OPeBu/t5Szx6tD682D4+iAoab/eRP6aQopGKUsGByJq02n0
dcZFSfTWgFCRrdB1XyVWvs29rrWb3FwGVPZfjlMcP2LvKcq/TcegvqK+f1ahpJbyAXGaJ1WTHs+J
fCfkmbKA5PPYxXd5BwxX00BLKMh3FFb2XV6hbgozW1JuEEBypv2VqGuci1sDRKwetQtKhcewUVdT
I2f5bIvJQyumFKlLDkzTyWDa0/xR2Lbs4+MQu9NOPM1zlGrB2qorMU/vo9Z8oKeBy9jixzo2YbGn
4PVSW1VRWzNKe/A3Rpt+6dhU9Ir41PL77FO5rC/H2tikkr/LW3+HYKJb9qodAv0y48Se/mxE/k40
n6ZpQAXHPfcITsmMFlo16PuFg7Fp4+dubJ2yeQaUtKL6POHBb/WzbnfSqZvOzJO4Agynl6nEyHte
vO9McGZdBjkh+iHkqv1y0pOEbalsoVscrao7FgSdGB2PqNn7Qr/uS2q6ZWEdudPZAP7dKop/dKI7
WgrcYHV9HjhC9ys2/Y0kicMBEBzYMw3LWeBz1mA8dDWRwTz/QLOvRgZNZYJZK7SaH6dzMC6sdA1A
KuAGQggSHWzJ9Cklh7smdpGmc6ee0ji+G+q2JYVp6OlzlST7uko/Z9roMnmzUTsCM1j6ybXM4K+X
27/mqy7poq5LxFsm7q/ztcXwLk60ASkVmK/gyVEmg4LKfhy7vA4Sgc/vr5CXQtI8qFiabHBlMzjK
SLN8QwpjJmhF9GinY13sMTeCfN35/UK1gH3nH+mXLn4eFYjjjKS3avxPYtA6as8p0mM4y2dmimEl
LuzQl+McxFyAXinkMIEDKqc88Fk9vN5zsqo+FWrvNEPp9sF4RCHVzn1c7GgYYbijrCRU29XVULd/
Xd9/ub2/DgPKW71qcbHRFU2yFHCSv/ZqB4sB6hUbCYtnunEAcV3pLXhk5BUKmG+onS3B+SE9l9pN
mqCLm+xk7RmJKjcKngHMpbdn8qkd2JwyBoDMYQoF2+ma8xLk8tMU1KYbVByhp5BscmRW+tZYitpB
VqtND1N2+tugZxsDKvD+EMq/por+mjOWroiWRZyTjHm6TsmFMO2o0K/6c/z8gstSN6YmupBnwZwH
+iZTvS3nWSjUz9MCYgI32ne4QDdqwr3gTEwYBNfLE0dGMqtV4n1BCJ9WfdZPodvY5UVyJYnzsnH+
Y95xNyc46wYqy9NHvUpEKcARdMyveWkCx3TFQyjIATQMy1VdT/N+QIAO0SxwkWB0IQsZ0V6RKGBZ
xhFmJ5znY6ei/6kCWD5/akK2qEY/mDdl/xx+8CaBKzp75KYFxxEizqmJEnfaH6e7fBcFB68MHjPC
LmnzRWuxX6PzX7Pt6VxAEeALDK7Q/ChuYshSGkukEKBC8v8ybYk80Kdpv7oyjNNW9I8eMRQVxBsH
HkDev/YIsttepCSoKE29MF0HpmM5VXt2FbTo2F8xnAoXIQf6rtNQdgJeE6f2dCOdPlHMPqNIP+3n
ZpCiv6zbDXe2K684BYN/vqJuqooCGVeau69qOdisQeIV815/uY5wbkIl+Hm6Fk530JxenO5AEBr2
5xACzHRO486Jd3rff0HCYf+SDtA4KBDyhcGeLkm9wfXQj9333/Vl1v/6riqGAYaBmISmYJcw606k
w9LWG1kVSrAba+WUVY2LYqljlFy02C06f1jLE21+ItYJqDTBp/Gaw5TQiOqjCrdDKa65yr5xnOSl
GF3Fkng39D9/HeMOop8wlBjUTZs2H25PPQf2yS1IH/h+gicyPNzqNAXO/Zhnt3rh74ROv5JcVv85
1359j1nURxSkTwqJo2SEmsmYVOBaJxtdkjDmifHskNfKzl+nI0iKc8O0X04TEaD7urqLWqQTy2gR
WSqkX81uwgZMzZcsggkAb0G/CfsDc3lrVM99B6pw2Ob687SWTChLRV6tihqiT2UcvTJxpyU4fWzL
lG45UqN0//gyEX7mUH/JDv6dl/2N3O0h/FpmVfaj/v8heTttcJeTtw9PYff0a7Z3+oWfmVtZ/pOp
p4mGwvSTTIPA+zNzK2l/WrLOLqLI2AeIKr/zM3Mr638qpoIrLP8o+C9Mx+ifmVtZ/FMz2VpBi0Pk
VriR/b9kbqVfJ6YgS6qhmjIi8r8ujNZnDYq9KO3zvXTT783bZC3fRky9Xf1BuLL38B2voth/2phF
BNWnWBBEvrTX71AiflzAG/n8qp9/TrXXBw1pug7+J+j859GzayKoQkS9Rh6t7I2Tt28/ouy1FJ/9
H9eqZZJ44e3nDr3EfKMe5Urcm2Cs78wcTUIvVYtV5repA9gu952wsaxtjTEvQHnKgpSRoPBkXrWO
az/l3M4FAZAhrHyIg7hFjPvAxK24UAoIvLCpIL9wsvNRF3fbUIKKIpDYqfJIJzsTpbaPzgsWvHkM
UiywgMwCU66jsLHPsTCJxmnN6txlBir6SsiRGnhZGEnKnRl63seo9eRNcEZDCFTziJxDhGwKcj2L
jvuFPt5hEHRejiWIXiHsYVQX5xjR4jjCwpqkl8hJcy1kJcxDLEVWFr4Ri6TD5MfKuD6KGLjgQtRB
KgnqZNN58DVMVKQPSQbSX5ar4UPcd9FOVw040glyT2FfZp+CHLYlr9kDPW+q700XVgjcqgnqtYqw
0Ew0eqDtpQqq+WmFFEcvu6JgIJqDgr2r5pz+RT0TbFTGEjf3KUsFWY78JN47K0PEUGUoqZYLftjt
1DIQd2pkkYfWfMC6GWniEbwy1zxjtEs1wlBZab0jhjfx2oDOuzF0M3brPu/X57zpH1TYgyDPYS9J
o5ov6lrwtnXSYb99PhtXSvBvlbJZgHPP5UbNDFRTmMHqIVwjVo6wwQp8/TVwwq9n1b8XiDHN6lfH
vbqJexDNPF42chLA3/HisS1ucu+vv7cgNNPLzzIjiKW0Xgn6cZ/Le+SwyJbflPhORvnnmNy6YuzS
+lpleXrkGyt9Cp+vP8TyUi3IhFjZJ0rX2TA/ZXuo/fLA9wnrrFXrK3eXS+MxJTZedZgFZFmzBGuE
6VPKu7B+JimqrRCGm4QitBFTshwuTNVbV7rw0gDNTgQdOiamFVXjPtYr8tQqBaS7JP70/vhcio/G
LLwD+hyDSvbHfYWKXoNWHgUxE88bVf/hFw9tsSEenPuH91u79CmzOA8VPhOQLBoQ8cptxfpS+Z1r
dddK/xd2KmMW6iWwERIsvGFPfcuJdjftUtgP9tnRjtEBKviyWoCS2HC3tDtXdP0FZMplbx8Lx1pZ
d8XynlzxZnDvS9s8bil8LJrdtf3twnfPfZ1NsUkb5M0G7CBCUm1HZOhtTymv3FMuTHx9dodGFBWx
Ve3MhKy+jlyGs0RZNP2nLOjv3x+2Wdr37xihz2JE1Qio5jf5uDdX/hqK1QJfIdsiCpEqWl7rJPnC
Vq3PYkULdzTA4nXc6yuyGY/pptxXdmbna+/e+pCu2y1lGttzuSG6wuYqMPNSq7OwgVZhXqVs4Ps+
bBaS8HlAk6G6lcsjMGVbFLDg8E3HkK+c8y8dp+Ymz7oBHMBrs3GP0466rDDSWSEGZsEXR0ADzrS+
w7qEkkmV+ysrnFzOUN5bGXHend4fzEtzcRZOfOQlSlABvICMqKwnY8Fl7BPuVu8/foqCb0RhfRZP
vC4Jyyrux33XIc3mkRkQrsTBFyzeW4+eRY+I9Z1XViHv/axUvyl9Gbq5pJROPYnQIWDcUg2s6lVb
c8wqz72MmIkibXH+aTZQAzIb9RVUZAvUqKQqobA7RuEyULoIIlrVuudslBfwsEhMauT0AgCYiOz0
Yrv3YMMrVz7iUvfMYtSYCJNmB92j5zI1HUy20Hp5v+df8Flv9M/c3RkTqiZVy3LcD9vuaC1BpLuC
LdjlunYl94fwja/dpldizkvu463GZkEHTZS4bkb2DXMV7jTK5wckd9bRDrWO9FaiyfHJ/Cru+w/6
x/rQ3cv7av3+Z04NvNXwPBb1JiZJAQ1ngbU6Dz4J6XsqlouwtaAS3KTqlZvDhaiqzaJRWFKANgp6
czRS1NnNvnZ09AA3+Tnvt5DKB+f977mwHrVZ/CEgiF5axsPebHWnl5MftVcdUT29cnq89PhpIr46
rcAfUzXc1oZ91+y7YKDMeVTx1Hv/3RX5wmDMgonVtVnsp+awJ4X3BdvRz1+rTedskEJ5XCZbqEBL
SigLfDHW6eJWXJS27HyV7HplOM1z9Hy2jW/vv8ilY4w2veCrz9RxTrFEz0CYQibb9tDqX87UwIR6
B9wKHZc7ZP/bTr3y2Zf6dBaIUixtylE9D/tBFJ20aZ9NlCSrIbkCi734MbMgUfiickYKkOPCUsRz
+KlZti4p4I+Y7F45K12KpfNqhgyKd0xafdijxObWewRvD8UKlaB0d3bSNRK0n4rb8zp1cxsV/FXy
iOPPwl9Kt+8P14UOnGf9SWiIaTwQBUPffBgSLn+m6ISYOf3e42chQtNH3ChMbdjHeQzmJ+HQ1Wby
ZwFz0Ssz4NLEV2fRITVSS1CmJspl75ju2UawwKH+7BiL0amd1kF91xYWnlMvEtvfxAtkhJ1VtME0
zKbUaXuL2o5/b8tVZxGklSptiKV03Ku1JDpdYiAph1WN+3udOQsgfhrHbLJMRrM+Jd3NMBkenusr
/XjheqjO4oeOtEACpVHaS2ZnG8ZNkv2YgBt1cytXzzo06Xi48hkvAOM39o15gjdRWkzcTJpCQ9QZ
HX9tLENOscq2XOg3kZNucTu7EtLl6fXfamsWINTGMs8p1bN9eKw36lZzUADZm1uqaPyTPFC0XaGd
vcWLd+M/IJ24s5xr9KtLPTqLHS3iY2Pa0rS+1fbjji3FPa/Hg3FlaV06v87pb2HhBW1b8HwQHfVD
f2+s24/CdxAE0iESuDn91qSbs98yEklqL9NKHn540Rvodq14DcVy4QTxUpP8Za+Qe4qDPudI+SE8
P1ftk2IuY6il6PUhk3h6/xMuDIQyixCRhxZxNH2CUsDYDldY41Ht2iXA+dpqN1FNu/QaKOZSW7MI
IOsy8rISbY3K97CBcr0XZLBh3o1xXrXDOhOaK8e+i8M/jwaRbkS96jH81pNYfUd5y4Ung83Jracd
EutZSgh+GNKggnclRLwQKd5YTHPmXCgUSp3rfFzRrxMQZfHBk+4wOjkjEdHmNrcjTvi42iZ2HB8H
/2Ry9FU2Ur0RwQmfu2uvMS2gt15D/vWEQWYv7uRpTSs33gccNZ+k9fB5wvIdz1dC1KVRnEUNuRMb
XbZowbyTnAfq/DfeInbNK0N36Xo9p8sZpYBn1xQZzhsV/999toPju2w3ilMdwNbGyxoRRZuotBlu
sRiE3/D8/kp4oWe+0XVzHp1XGp1sRbSMgIB/DB+VZXGCeLbFsm2dO+VmXCZP8a20w3HrUTjot9kq
/IBYx6O1RfL6CKvW6Zb+wVgVm+z+WnfMCn9/5zTmlLs6tQYQ0byUdS9M2LVFcwSjBfh8oX8SnWxD
cL5prtxZLp3o5hw8WYRpnk1RE1ElrCvApp7yRyVxJPd8CK/tOhfi2px/B7Jf0BOE1PaU591kay1l
N1thFL9MHXM1OroDxvM0bOqd6hT72sbaaCXutNth9QX8+4f3x/ril85DEbj7tux4CWUZrUX3u7FC
JWwlbK7trbMq8n/GbRaBOln8GevqJT5dfBfSVI75AL5+ITqSjYuXIyy/BVfW5HRkfGvqzg4oktX3
Ptbc0r5L7vMe6aP7ASXSytsFw+ZKj124aM6xlIEQIQQynYH8x+ypO42b7ke/N9b6vfg1exBW+OU9
Nvfx9/dbe5kMb33QLMj4XjWYpUpryJGt9O3DCWA16byTyn8oLC1vIlu/8W1zgVecU7mP+Jza5m92
5uxscrZkc7RK2o4WkHZtlrt77cDwsq2+8V1zwl89VGcTdKS0r5fUxtXVuDS5bIoLlC02iZucYqey
0R10dVtbK0tpUbpn1sWtviifZCdbegvxRjv0OzLC/QK3oytrcgbm+nu2ztmB+GuN9fmvNSm66bLf
N4/tot0iZbHPN+EaVTNXXTXxInKrR+Aui/5HtvdummWyR0JltQaCsJEdYyUvubm7mD9t/KVxZeK9
TLC3umx2TRrjCJ2M6dSAXN+63TdusxrXuRutkCt0Pcc6lMfwVv1U2vEhWOkrDCyW70/CCzP+JYH1
6gCWx2FgnjEi2BuJuJbyEBUTGBIZuI7W+vR+Ey/j/tbHzeKQklAOwrAYDVtbW8Y3xUpadm7kNh98
9yOJiFW/UpfiUtpWu2tL69Kd8GWnefVZQoBobyTSJE4rG4RLV48SHdu4rSPb6BXbwTJxx8V3jLXv
Kgdh9UW+QoTF+dC7+Uqyq02wuL/y8Rd2gjl0MCfHiZYYbyLdkIh19ZVq5zeFLTn9Qt5g4G13G+Ou
uM0P5yvCDJcanB2OPDmrxGCKKmQEF1ZxaurMTnN0+J8TlDXL5lo58dKu/XIufdXHopJ7bT8Na7bo
3OQYbTN7o925shO799cWxqU97OX/v2okaEJ8yCH17iPrCLhcSpfeubSTdhMN+qJS70PjFOGV9HuD
JU7HwVetGa0fh1Jv0ndfhU/jgwboTl6U387L/KmlSHUD+i9AlX2j3Hcb9bn4+JvNTkP5qlksBYCM
TXOkdJLT8GN0ctZ+MEVEyS6chuh/JvfjO+WVKTItvDcW5At64lV7Wo9KrW8Y0l7QTmaJ29xt0QVX
+vDSs2d3rXE8pyGy3nQh3jMyTkCd8KGTriUpLj19FkpECjZGXmts0MBepJ4TRvK9RKHyykBMO+9b
HTM70CApHxllS8cA7Ur0hXzwT/kyOqj34qeSNfv4fjMXLhfi7CDTI1ac6bHOwhlixPHKirRsLX+a
VE9sy/SR4oS9duaOmvfnK01eOmuI86iAUyhyLbRZPBrNIjw2R++xOJxvIg5uTvNQrqv9uA035SL8
Ua3lNW50S3/VOPUHuEHXcqkX9po52FAJz+MoNEyN7ofmeAduPsqn8+05XWAfUC7yH8o2P5XH4E4/
vd/Pl9qbnXEsnGT00KI9Wb+Pq2NNIdn7FuKg8/7jL6SWVGsWLQLUPMbQZLbctPfZqZ76svoQ33RO
shl/WFv/Pl21TKJd5kY4THLFKm7yD9n6/dbfXgmqNYsZpZwVWherHLKSz2lswsMMlvG10+GFC6pq
zc4jRWcVdY/gOPVfeVtvQjezq8WUR0W4zg6enp5QQXZHdzoH5VfOZ+rbt3rVmobxVVSKU90fkBBl
WZxqKKV7dcTgbpFwSQU2fpt8KdQFOTq7uxE/eh+NbW2yrT2GG9TmujWUGawExnaRh7xkeMDY5hGH
8nxrPuea033Ua8YhuLtWFrjU+bMwlJ1HH1V9XpV6mxs9hFc2gkuPnYUfDTfp5lzzWMN4xhzUjoyv
qXBtc3u54v8zuIGC/7V/fSNNhO4luH0NT/JR2mC2rS3OGyRm0Yh8UMARPmiAw7FT/aA7GOU5OWmI
Y8FJ2K0P2VJYCdvzlVLYhaujas3i0WgJgVpUTLDBBUnFtApsTF2W0GEWuvNdsaubwIXAd2WxXCiR
qtbsqiUMYWX2VJT3xiJ0Q87U4zJY4nWz1J1bjD5tas4Ly9G3UOTc9PBTGeEytWIauLe6fBaB4qFS
BQPviH2zRdiTs4QsrsPQjo5o4Yc769TumpW0kz8joXcIbwVHvSu/wp77kt9x1wgXgb7UQNB9qrfJ
obzpXW+Htvr74ePt2Kias9ilC3WTNWHNRkp1IvDxEWTLA8OK0NY1DaIpEr3x8XMcPFWQQBl6iQgl
yVSmUdNH2I4YmRlKtfT0tLrptET7JCJAeWWYXw7VbzU5C1u5HohS01Uctr+qKrL0jvDsJ4vyHr3k
ZpV8FT177Nzsymq9kID9B9UwEnMzGL2RJE9fON3gO8gHYBwHtVa6k4t9Fp0C62OG/bgyfnh/1C4E
iDkfpE+VMcsFWlS63M0La5vl5iaHr/j+4y/c1FRzFoD6LkvwRqP/yiUMfDdanzn91Ov2WXDVzdfz
aboYxSt5JzzUV5O5l75pFpbUpAvKFJHhPaQmtzr2O2l3vve3gYP467JenXF02qWrKx94qbFZ2ImD
uBtzAwwktl8Pvi8/5o0yeThyoyjuiyA9al0F0yGA2lC4fjyekursYuJ7OEfD6WyoN++/x6XVNwtH
CZBktRkUvjmHL7tsq8+5iMJn21/bSy8svVnckZP6HDUefYrIVds+ng3lygyZFtIbC2yOr+5bWZAx
7ePmQFq4QPj1fG9aj5a8bc/DlTG6EDbmGNtIgMJr9Lx7g09KEKDUrUAwO5+kAn47cGMria/EwEvh
Yo63HWtBP3sZs4G88032VGy7D/6d4cZP5qfxsf0SXQkUF7I76hx5a4p6VSQavYYr2bHcxxscUx3T
GW2LjUenPs0ZuF3oC3GXf4jXkSN+vLYDXSi1qnMkbiv0eiIFNF3eKrCNAQeR+vK/GKd03W/lr8oT
2nCeeh3Cd2n0ZhFEKsMeej7tIfl0E5HyG51+zcmUdMewzFeh89mwEV13r2XaL7U3ix5WEw6QQGlP
IdFjLR7qRbG/Bse+kHxQ54Bc1YR4HaNXsq+pUg9HnIQX53UPHNX6vXVqzOKAPsqtoAdTOBKOJuiz
tr2Gi7l04pkjcEM1q3FmZxm1y2yL481Nsi22OKIuhWO7a3e1mzndjbk+u8FWReBydy6urKqXItYb
MWKOsNXaqqtB6Ul7BuQTPAhxASZt9FZoAkjaeszXeCxNRa61AIMgP6XkGxGq+ux3OMy4w05xq8Ip
aupRAwZQhm044Y1y+37cfUlrvvVu0zR6dccwOpRhPPT/9gjESEvdRivkG5K0wgki9c66k5320K5Q
P74GUL90ztWnQPqqwaLMS7OQRC41j/hrfEEDP6S8ZxzGlXePnoC1ibmwHOtV+PkaefTSrJ1jdwdO
nRGcb77R9e6i9TTaIdiK/tD9ZjzTp9319UdFMsagMi3EG/Ll3R0m0FvlY79unGhfuvU6Xw9OaWvb
+CnlgiiujIffzAf+pWn1qmkjNLoOJ0QyNAqWLw/ZCk+gVFvku/68DXbBlevJFK3emiazqJImvpWI
JTd7zErtdmIvxFdSb2/nflBE+bXrglweVS/kRiCYAhY2CEqXkdt2D54w4i+EMWqKWVv7cGW6X7hS
67P4ovqePwxTdCxcchMLf3VeyhuQZSvz9H4LF85T+uygMcL96RQzpU4ud8hV+U6UIRWWXQM1Xlo+
cxxtXECCQqSe5eOOldt+ws5zG53qTbqMNuNd8Ojd18cqXORP2fL9D7qwn2izADFoLYll8TzdS4st
ZF3N1SjQf7+Wkrp0Z9Bm8UAV2hFl93ai10Un5WNAtQs9aYfQs/j2/hdcmLtzsGwsRGKvmoTfoTM/
RkHmhnF79/6jp5d8Y1nM8bFiG6ki6ukk1JD++RHft1svttsrK+NSbH5RKXm1tCX4W0FeCOJ+vOlv
vKd2A048vtU/dCd/23ULCTfihYx12mjrz+9/z4XFqM2Wuaf7vYh8gbhvG1hyC8jN7Tbb1KGd3TZX
kp4XFog2W+9nU0JhJqfLKrd/jnfBtf390nPnKzuIoyareG6oYM1qIcIbfVT6K+N8cShmyzoXrdzK
sQneYwydHNMH8w5Knre37tr/zdmZ9caNA1v4FxGQREmUXrX1vnlp23khHDvRQonaF+rX39PBvYCn
b9oN5Glmgkl3iyKLxeKp8/l8q6/JQobFgTzxOxKzW6viWgKrJkB6CUDV6Es7pAYQ5+brhLZ9V784
ap0qezWQz0tjtKnuaOduzORr1atuAI9rNRg+SCOezWOzq++fMS+v4C+rxLxa4rA8MYqJ42HgHXbO
juUZCJ8lVf78Lg7V4vuZeyswXote88bVM0vm+jZZmWH9zDbsdVqJtVEB4IjanQkK66Y+5OPSuRiU
eN9/643geK1uZXEG2zMNo9atLnWcZ32RL/uf4Pd8//G3Xsolon0JAIoP2aSNSCuYi5oNPPDAZoQL
B7vz8TcC47XAlRHaulWukLXA1QYtunB9vHOcv3EVal4LWmF4U9dixK7ByE7/ae1AdQHKE66xJ154
bQTfuy0UTP8WUv7YFnwdpk6yQWuxhVyOVhClLL8f/RsR5U9Z/svHurweHZeAj1ajIbhTZ0Vgd1Xc
K/PQG6viWqxaFkMDai7D3rGucPkO3Ms6XXdP8sg2EASsrZMMqkMLJUrpQUgIWTYMBYME8hRIZs/O
Bka5Hlvdvd+4UYC5FrWifu+MaMdAkQEqFBlpa2MhUOLiT9Wm36Lq7asQkPJ1sreX4xKg+CAN3MCE
7sJ6+6fRvha+8tEcxuJS5SBgTI2k9XL7B3Dxd8o0NxbqteC1GrM2rUmJwoZHt2SfrhyPHPnDv/30
ywT6MlHsPs+tqcaH1/HJMoRndWlA9XsT5UYQuGY/KAKkHWjwyCibD2gnvLp5uhjJzSs3/7eJfi1i
HTkq06DdI/anhVfa2y5/AUL2TpC5NfLGfwdHqGEubYkPZ8QJFSvfCTQDI+wEgFsN7LTZzK5+J2G6
0Thi/llqX15ERxincPKEinSLFsIIXc7lA4tc6IWazRhNXvWE9AA1Jvs4/Y7fpvf00GZ+c27vHaZv
pE/XKtYpnlgW96O+nSLt3J/7fbyme9wfBVZYbrM1CeiHDT2NfNCCe8enW5nJtX7VbuGODNARKvzQ
81ibcs0iJAibFPdGnU/etE136hY8/H6m37rhvRamGqx24SGBUKtHZyDtt/aue6oX2UO6s35OW74q
t8myXBURKijNIvazPVDyd5bwjd3qWqZaZqx1SIYNHiDLKG20KHHzO9vVrY++BMUv84Zbelnlhatt
DfnI6Ude3pv8N9buHw+uLx9c1T1nbYsJwccA9y7wRO36hzjz0Bl454XciNt/lsKXbyiqGPYejYUX
EpjP88p41sAMXfAjfbnkpSjcQN6qID2FAR7m/zq7vJTFD4kTw70j6Y0F/meqfPkFxLKBHOpKc5vM
0h/KeF/llZ8hDBoSwGeLbp35Tpy99axXoaTgFvoFLTxrDQ487Hf7VdeKqKvGqC7Sf0HtOBevm//O
hV6DQWVXICkS3XMHR8d2+vj+Vd3K6f9IC74MlF0BAK2nqb7VzskTTAlRHZrCdvDyHfb0O4vkxsv4
c4/15TvK1u7BkO9QWLdFFRQ8C8RQ7+Z2fARu86HhnW8P6O6480SXgf9LYn8tIO2lYyXdpexlS/dk
wSat6pslc6dfWiP2eRLD3isuYCYnmoOu1KImaVRM7p1oeyPY/jkIfHnUvJ1dOIvhak7zm0d7/WtY
yzUIvXfOEzdCwp9w++XTR6MiMHZrUFabXgh5lcnj92N2I6n8cy3x5XNLOiVqjC+VwgoM7k+3VJ6d
PX3/2bcKndciz9mGW6s0cdAas5XFg+J5WNO1HqKAANrHnWG/dUf058+/PEE/5RmBW+iljj5EzBNe
tdKXxSqLeITCk3vM78yuWyN1tdoBLgdPyxR4vwIC1eKNgWeojXeOu7duoP4s0i9P4ZZxq2EK4dMb
Tz/ovYcytIlEoVg2K4ghNqjXhuBpN0t5hsRx3Z2bhXi6K/a4tUyvygmGA/KBWSao4nnwUUWeYp7l
xtmmaMK8VMJdP13MYQIXSc99Y3cS7FuZwrWWsxRZggWLKZ2vQOBdtIthmz2lGxj0B9bCieAE7nyo
LfvHeaJdnv3LCCuloZ4gsT7H9XRw1mIHv17zSB7AXoYNrXtUd3aFG/PkWruZjrVpEGAj4Nvyg8K1
muDOsr9Xh7kR4S7Aiq8P0ea1AeYS4qmoHLjvzgagwPEzhdtxN5nRyHFFyWlgEXRtwkJTzs2WY2Xc
Wc707+FVuzzxlxHkTVtbc4ZzBTxEQ3hR7ordrw6jB3OG5bBL7mTNN3bVC17j67cUee6mcAjDOVTL
N12m/HZCbbl3H1lhr+48ya1hvDzhlycZTc243Ple+lthR+uLNeQT3pYs4BYf3aPrXBmb/l87Az7y
v19ilIbusouCR66MsF1cviQOxc54gzE5bKm0zGs2xoot4sd8kT2zI1klrqeQHbv3HvOyfP+yH17r
OSGkwO355TF7yNlbH26iuMVGt5Z/L/je2JW0q7jBamDaWwNllY7GkMjuHXZnEd0o2NBr6SbgsgJE
RwweWbbw6728pcIf1mj+QFO4CsThnuLk79s2vZZpzmTOYbuNwNu14UXu4c04jafH5lS8fD/Z/p5z
w37wv9PA4ryIBcMX2OvWq/35NO3+TWJKrwWZdWOYaVriowfjt2X/7tnoW9OdyfP3MEbdq8VulSWM
LGEruy3zdY4q01D/SurnfxuSqyU+zKaVqA6fraXw2HP2E0gDBsUltxv2kPF//yU3EgN6LaeE+3FX
Kx3fUlebrjiUOoSF5CMznzm0UXa8N8p1ZTyBKc7QLd2K1ztf+/fYQq+Fk4qncVGN+Nr5cQjIptwD
THBa6AvL8qCdDr//lltv5+pU0CQ2SbURp4J4sAH8AGfL6bfJeK/U+PcYDIeJ/85ZIhmLDRcH0ELF
YWeJz5qZkWT9anLNe30IN9bFtcDRTTN9jht8x1S1QZK/j4njURuyy2Q/Atf9T+N0LXGUqVMM7LJf
VmxpEmjjyJHxe09w4yU4Vyu7n0XO9QpPIGEY3LqfBDc9iXVvq//7bkuvOQmyHkjnXoI3+vAW1RYA
xw3dDz6a7kKIEnBq/n6EbsS/a8UiARirKxx8zRD17yZ0vhdJsba9dw9yI7Gl14pFnoExp1+ORYby
kmP8qPz8INZ2wF6L9+HFeGUN+hsSP97pfu76euOJIM69u3cKt2bZ1U6f6lUO0xl8vchGX6/X6bCb
IUGvnYcqu1Pu/3vyTK9NX3MYbY5JenlC9IjWe+yyvoO7Sv/793PjIgmNOf9di+0c/+/JzxFeYnjj
WUbOI6wtQ1CKwMFZdz57gm0BOrvu1V9vuAhQ52r593MylyVHZm6MARxC06UOWwTw6AHP9ibU/Y1l
kwU23KQW4kguYU0tv3/YG6Ioei1fNGSnpaWBb54+0AVzIe9BfZP4RhgvzEMeET87oxkbT+ruxJOA
JwkymvBeKnBDgE+vlY2gO7tKwBwCVyDxD8BS1nNk+hympY/xkgfqTSzUrt9BCBhAcy8fyGluPFDo
d9kGZtxLWMgCZvbr+5G4UZ2h19LHOEGkNSgi1+jLQEbDZj61EfWrRbu+5zVw6z1fyx4b3RROYkFs
VezdVzlgNP1hi9V45kHt55t6yyMrNEGhh7ms395ZLjei5rXg0ZBzq2XTjDpcavwmHVRWjoIPWiU/
vh+5G3sXu0ouFGrCSQka9dY9JGiRarf3tGk3yvkwl/7vShQjjPIAVUFCvzXeUT7FynjpPmhUaF61
HY71Ln3GFA3TBViNW6NZ5qmfr603Y6vuDN3f0216LXfMWrNtMhtqIa38tGPDn/t7aoUbh3F6LXRU
7VwnjYVCOvBEg5cNftX6/FM7stab1zNYJR+wCGtfxvW4tu8VB28l+dcSyIkRjYPnjdz7tTjXUJTD
RfnDDmjAV+Bgb0R0t7Pt7ychei15HCqqz/WEi/H+gaBH32OLCTup3NWIaXfOrTfm9bWzaO+oQQe5
nG5tsDhAZTMJMHkm8/ShqO/s1TcKavRarOjUNsySdMzA+B1mJCQcfLgixv6zfu+G/1YAvtYmAuqu
kr6vtS17jB+yysuext/meTrVcIZFTbu+NP3oR7WWuzHIc08FcnfPHPzWAF7+/MuhXJhZU/CL5KN3
93n21jUfbnb8p5hwbSTa6mCKzGavbXMdwGoNDSAVfLwNj8h7fa83kgD7KjawjDWxMvBmsvoAJJE2
PcEHFmhL6Td8b2en75/jRjZzLU4ktVmlvYPYNtjAYKonwDF8kj+m6PxiLPj+O24EmWtJopxzbZIX
QbrmuGBfzoAd3Ot6uPXzr/IKs4CTk8ZrihNZRX7Yjhr9fMriKJZN99jmpFhUhXvP4vpGYnutTCy5
zibHhXfrMBM/4U40DO8jdmp3lVqXzrlPC/zg74fshoifXosSxxZGzXM6zFvePIzwCkLjRdW/E1yr
wUfB3RZ8xdugcQHOM9fGNtVklJjxnQTxxn53LVjkHSvcXg0wWMR5BASzkXmxsqooLgUQjmB+3XnG
W99z+fMvyzPVaFpPAs9INnxt/JZPuPlcM19F+b5Z6qfySQrvMXu+82233t5VMEhdGH7JAf7GvR8v
Nbi+jWEFUWl8sUKB4VDyjrIjLDIbf/TuzPtbGde1vLHUuaNzncKfM5vXU58fYqAEc8QkgPHK0BqK
DWqGkNsZzXlW3YdNrH8SM6NY+9+RdZjoZkbHecsoHfYW3mg08ZHfy6kvH/P/q4D0+kZ+TODYGyc1
3aA+QHjQz642hG0Ts85Dvgvyr2FmLGytRHPwBzbYvrmgHWKk1nRbG6SfZ5R9xxOwYwiaZVrjdoCZ
dNUT0b0XwuWON6UxNJk2I92bmSol4MicM3CXBjsLZe+0/M5p/lZJ51qsSVJWi86Cv6KGE7EekAd9
KQPUBc/1KoEOiNypdN+a6ldHLiUdgotdaBk7mnix/aS6DCb1RzLf22ZvBMJrHmM2EMImC46YRf8+
lyvQzP3BOvRIu3I0UH2/hG48xLVkUwDOLGI0eAL1sBmmX6U86Omu4r++//Rbqci1QNPidqfFU6Zt
lV5B/Qugzoxfb9Vhb6Y+77LQTfsTJ9OvQo2P33/nrSe6jOaXCOQ08N7XGXKTktKIO67voAV3Sjov
7/Q7S/HGNn6t2pyrrpqEhq+A+dBDHsUroIKO904+t37/VUzLlASA5CI17ruPLLY9Uy6FuxjIx/fD
c6M5lJqXHf3L+Cjwmsq8vayOk73O3pwF7hV2+koPxHrY5Idih9MygaFO8Wlu7h1J/ujh/hJdrnVy
QyUgT5EarJ8PyfYQFGt+saTzfgbndik6T1vAAF/zXogPSecnij3r0XsERAmunqkfL37H/gc8Unco
AN+TDlqXVfq3X3QZ/i/DkDjEaAmL6bacK4LOvcLemGkrLjBG8VDOBLsiiLIAAVMf5WGk6zBeL9yg
7OvtXFpB7Fo/iJbRIE8ULC47gKntDMWIwRYsyMr6WaeXcl8HaoreWOu0gAbO1Up0u9gtlO+Z8cjl
cLLY0MEnM4U3GHjUYhCvbpEtU5sGNFaLqY/Dive/i5ylXuOq2qvbQQRWOqZeXDRoau2KJbGV5dEh
zvy5cncU7hiknrNdNdu/E14zv5YGuxMrdHA//z5q1+JbAONjQHoNhAuY7vszmjlXrpWhN4zNtftT
Wo0tvdgEuhwYUJwL0FjiND4FA/QBlJ4Gzs5T/8BmVRyrCyKmRj3MBBYns4b10BnTvFCpBCC5AY0b
GOgEDrNh6SSoZ0l3Gvw0693Oo1Sgz1I3Wjwll+5QhehSg7FPa6jHue6KqGhjFBAZjlcqSWB4S+R0
7OvMmAJhgHHjMTIZBjxtzGx84LkiSxcf9QZnUTBhtcR9HcSsLUC9NBbgQwE/DQZK88vK4xpgDUP7
QDUaEpgKEwBEFCh4gM6jlYzIPFZa2OT69JAIwCIBGUC7VoaAPSnhskWatP0LZDqmEWZDmSw7/Bbi
V1T2v3QjIyKs5ji1PIXrmReql93jWIvkYSIlDdyujf2qmJOdlU160Jv6ezLbPS6Ns9nOvUSBFG7D
GJV6WTJND9gy9J+mzArmF06G1VUmYn5krlMCbljG/YOCQ37vWSPv9ybJUURFQzrg7VBUQv/mmthb
KAjvXi5hmu33mR6HRNWjb1Nw2zIbuoahTrWotDnM/yktDLQKIVWPTLBa/KEgBJl67KzddjIC28nR
wO/WkwdGNfFpr3g4leDhjKlph61pVSdbjAYsZApZFVGsZbhvB/lTB1DaJTGKaI2Wv/cDQboqG9fj
RCo/aSUOmLIEu8l0W7WpgXuISkdpid8bBb4Q5yzx6WhS31DsbQsd+UdYo0vEm/q2WGj1mL3xXpjH
zumrx1yAhE44s371KO2dpJwN37zUTLKiMPe0GugL7XOq+UWX9AeWYiTitNYC1VFtVQJHDAxc3kZm
rldRxpscxJ+BPxR9M/nuWJor/JjMT3OsXndiKrL1foAVBysBoeZxGlUEErd2RgWl57MVSq2sUALP
eA0cYz2vaMfgpKvVkIPmythrczccQL4aT0ba9sc64XD1BAbch+kKEhFL2Ad37GvIRWstf5icVp5z
bpkrBWtwzJESwFcaj5gXsFxs4qn/YICRHRQRsLDQdXQBFgVzX2LNEn7O63rTYFYfdemU+zwFR6sU
zNrJtCW+iJkALXsGWDiuBKSqCIZ+aSFFYWbL95Ob1BtzHBovr81uU+OF+BCpDYu6tyD0oQRmtjVm
bxgzs0QXUlebvsEV7hV4+mN0tJe0KOdznglN+B1pK4RMs0lhooW+z12GpomF01Owteax95oR0FyP
GYax5NQhUUrH7tiJSVa+m8xtF7kN2pB0FKabMn4SPWWI0mgQNwA7SFRQz7C3LO33eMgHv2a4XcjU
Y291y6bVYE0pfF5DAiy4TyddRRIcMs/ibu0xls2Pesb7oO1dFQL7GUeFLhdJnCzrvvMzawKjuJI/
ZsxqIBdz2BN38dJsrARevt1v3PlTX+tQLWuLXWLTMuo1PfZlrU0Ye2v45eTjhAOigaXaZC54tbVf
pGVfeaXsEF86AnZ10XiNmH5Lq2wAF5qrsFHWgbH8pNlOhiCpgiyxg3Gog7ZFSVi2vkwVSM7dIZ0d
ANNs0IAhXx/WZgPFlT37psgOeVJu427apslwBkcX7lzm+Jr2oI9MpF6KEYXtNDbRGjHW8DxoqteG
KI6iTwq02lR5adV4ZW7sIfBsz8PALm4dcbdsOacvwiE7o1K6ByJq2MNoeFYoHGZQ1/TlECUlC0Ux
gUc/+Q5iqEiyHR550+QUeBw6emke77mmvZWThkMXr5ZD3D8JApOhDJJKYeubspYbErfrocYqduT5
sh3ndhxx15zCZNTkotA4ypSpjs0dGPUGK9EHKS+qUSMrm2HR0A7z3DHtYzaNc4gdboNxoYs8a6KU
VKGRA+Q95EswXkKIoUKnT49Zk6xLzJi0laGyrbUVw99xjveNHPcqhfdlrAXalNIwTvpl1qDfFQ6W
XpPqY0A1Y1fRcYK1cmJ7ZUcmb2Ct5vE2E3Bc4fW+mjj6mlE78HHaW+UOhFaufjBA4/JIPC8Qi9H5
bfvQmy2LVqzrqkEpvl3xyvHgkbto6+YPyy1yBnevXNEFGeNR4SAKjBCeL7GFbm0hxIKCb23a87GG
u//slVRUnpqsM9phLL/u259qruVeDCMakXq7goFDCu9/dzDJE+pjWKR9uXRMZ6v1We1jE0mg9EDT
Uprnjdf3utpYooNWyyBIZx31KNuy8ZKxcyG2tczgco386k44FFRgL3q0zLKFNvEVSZNwcFS9mEaz
CDTd2EgiljCFVAETWPW8pRANopB/OUzWQeKSDVMM+dzc0gWr7ZPeGSA286AqJEwTrHldszKJ+ktX
DB/6V1arN01DPpUOTe/LMd0VMM8shzwEmi99plrB1jDhgMly086eWY0CRnjDKY3F40ykiBjeCfMo
KPGzjb5GVMXaSBNYsqxz4XFVKdxZwo9/x60cKJem7d6NHDjYRMJAMq3C3IjhD21wwye6wG6XFe2z
zcrpuZ7nRc6nKCZa/kZM0i8sFML8pNZ0H/b+cOwYTFxqDUgCaNnUR6Hjvjo2rI+2hZMetRdsGFbt
KF+4yXYpiZeNAno9HuDFYblZAuQvEH+YdmFRtVHNOVmnUq6QjuoL4ejTnnf6YzImeyptiNPKrF5V
Juc4/mem75AGK4aBOIek12i6MG8NfZ2Rnn1aBjrXeoO2S2xmq0E6no3v1oviOE8ZuPBVgXvAools
BTQT7xLEahWaiX0uOT04NjjbLmRcwqnOyrb9qTI/aGF9xCN02VUCimyv89FvRtRjY4dnns2SU5bM
T6bMI2VkIQgc7crqWjQfxe4ARP0gPCdFBMYcFDImi8RqYctBtTGcjHYKG3uMA4vqQLOOBQ2kSrMw
0xkaeV6gdv0Y5nmnDeO+AT1biiLK3Rq3OKL/0JJsnSu+J7zazHm50/GwbquHLfDgXEf1Bxngo0Xc
1E8UNoUZeYnWINZbv1VJ611smwFPuApUTDvUxyHBm9IVHAvJSuNuvkI+a64oJMcyU3XU9oUWxKVb
75CGxEGnN5/WBFV0bwRZZkVlFhsh0awHVZGwbDvlsUZWj6XTWkealUFlix0p3I09zavERLbqoBHX
gQuubJ9Bs4XIVo7+gHO6Z3ZGvRFdCzbmCP1GPFSXWtCRzuTJnJMFBz9Y9VU4N3bI1RA6qo3crE49
wx538OI2QYFEz0YLLmRjPZmky1ZJYz+ZubHFeOUIRv1CSBdg8CwoWBGm1I3mGgbaagy7EhEEqTuy
jcnT6dhC2AodhstiEIhA99Rc29dFtpg7/Fi80QcAqRBMtAEI7/FnU0m2TEGu9FjL6Zq1OhrwEzSh
FXDB2iPbO5hl5Tdpu6GFODVk3LqSduBLsj1Mjv24nDCfdSS0qGkhaYdzEpIC7rmd/mMg7YKlhgdE
6HoGdXPo60BIVHhUNn6oqUQnWVa/zmXeLRJFjvrEnnsNKtF4LCMXbHdgK4Kip76MYx+6yMACBx6J
rT93ekgHQPPi5HMG/tC39RRl7nbeV0n10yb4LJwfDplm4zJbzyKTOmtHdMKLqdkH3ECbSgWBgqjM
X6zFmEymImuissVUsM/WrM+FqNdNbr0NLN87KVgSMa08Rx/CQbRIWNvEM/v6kKGWpGY48Qw4KeYt
tMq9m/jUaZdspKFI9Rd4sO3yhkA+QOM5Ik6jFgrqzqicROynIjk0SqZByVq6chL7J52MCfoDEExt
A0fg0n0wm9JATmSawZQkR6HNe+ZYO93Wd2MHS9tY2ng42YVcB0rJtfR1BZArJU3lVbl5NEQMUlwW
6B121dL4UVnjjkxiV9DqNA4S1EbNl+png8lSdPSUDL8KCvUfBDyU/ujSDyh5T1J/t/gvwofZqyx3
52pkZdRosJK/+sE5SMLPZVN8ZnkFzKUA3ShLD7Gt55AWK/Q/JSVij4YyfWs8DHWtAnvQL3ugEVuB
Gds/gYVo9mNNcAFuCcNBo/OQPZiX/b0ufgjA3KVeh7XUw1nTFgnB+TXXTqDVrgmu0mV3+Qu27rmx
tmf5Jyqq57TSdo6agommn8bcntICZ2yIn7oJ5cxGfVYSQrWyC4vUPlqCAa42iYXA4YO7YCcpvVuP
VFuj+xMCzsJeykELJp4HrKsj/FR/6uJQpWaAtvPI1MTBrOlyauuFKRmsUZW7wAFvlZdI7UDRqjY0
F9ZiUt0I/RumqzGu5yHzRDZ7s9N2/tA0i1Ke2QjkbvwwzrHcZQ4WqoYSCd78IdXKXSJEGGs8AnWc
AQYCIzAH950lPAL1qfR4LReyQiJEnpHJLjvdEkFFH2CgCP2mLkLRq0+dT8i17HCw0h8KyfwYs70x
oSGXzgsr/2T4hyTUt3L6hs0NB7K4+AG++WfRW2/N3J9tl56hcfUpMZ4k5PNB1vRrm6P0UNYneFKN
ceWbPDnEmTqWHfeI3Wu+3iHlShIsCYn4UZ9t7M8l/d2Y2bOROI9akXhZJ4OsOg+4Ay2G32bz2vbP
bWVAPPYyukcrS0NivarhU1idNzXgLBpPTQP0goMmWQE5gDr1sC5Ln7M48WrEkqpSvkrcSM1QtHf9
r2SmH3Hq7Eb5Dru4tcro2hk+0fu816smsFSyY0b+XrpE4fKBbYWS+wnKa3SKOz/B2y2jeASRF+9r
VPD3MvciNoqA6bFX4/zfNpvUZkvdNADBMn/G9PdsL/OheyrFcyqN1wYAh9RCYQPn+wFovc7Babx1
Awt/X9MeqHsi+DerPzS68BGkV3YHc6gyXeBEgBFcM2qFwKOBndzjSqT03FI7ORN8QHtbrqZZBfHQ
UYQjCJVgODIkcVjO+1I9tMZuRBdQg7ZdDH6cQEDUrYEG82vYXba/CX8qjROvZADrhCCGG1FWbtrR
XJUDfhvcBuL2iaWmn9NqVdRs1bbMy8a3PJnf9TLxeIMszTpeHm5wsTEWodIecYkUDLmzbJrfbGjg
v9phyadGOE7DwcHJL7lYVuBwZebz1pqtnRhRVwMRNx/cZ8tlgZMhg+WoMtOfCRk/BLbmSXL8L58D
NLGpXQQKnalpi9YsWCg1aIvWyOjVrnzBPfpG5DsT58ZJ77AyIKkopsDGDaCD60FW50E/pCdJizVp
Z2RiOVYjQDS6WM+NDGotixLrrXRdv2om4lvzi2b+tgq5bZ1x0zbtY69ar0km2HFOZMmNbmUw9j6g
5oPQEk0j2w8WpnU+ewQnt2oCkqyDVZv5puf4pSPowuw1TT9Kk4catZ5KdMTXXRUqsKV4Dqlyw1+K
IX2KM7g+TWTLif6qdzhoNuepeC9ZujPgQ58oO+joM68wkXiM2ZMg6U7LR/DZNxQXSW3ebePaOKtU
/QBw1a3qCI3PYWeuSV2+ZtzoI4pDetxxVBAtzDmLcr/o9UURQ+jET0NnIr2Az4WHotgZhUVAfU3L
V3H3iRe8L7Oc+ZJYxDd0O5RDh2mQ2MN2BtV7jXJv4nXT4DWqCXpNwT2kX3fJL6PHG7Pi5CwxYTic
YlG96eCATYeVjcWT9XOQOK0/I0/IAfm2Ua8ZCgw16706x80+z4EV0PdjcSH5pKE55ih+wrxHNV4r
Zy8f9pdJ5JA6MIASMuYymCb8LAjkHftoG8BxI+cdEhVahYOeUYeiZiEj2+H+WI4nQiqIVLcJ3Wey
DBVH/awvkLT0XmkhJ6faQgi2lPE7MLYLNomwtI6sqFBX0HxN/zXRbGe76aKW1dIdnOcOpNsxnULS
FIEJ7ycLxq2xsSMc77/pfHP4yGz32OVQ71vvOMOiSiB3FmmQ1yYSt8nI29MR8twapDtS+1ZhoxRW
oIGYIcgh0LUpaOaxVi+wSHalsU7E56WMA7XgiLrDkjk6RHyrirWBY+S+Xhzb5MCxsltnBfUvTB2h
/gRlXGjYmUZMkDT7mKR6dmL4bjP3t9ZUj5OGbomh91CcWk9O8y4AoHIxqrhzhP8IDrtdoz3jYFQE
uBgEVYsWGxbzBueItA9oTl9nFOin8lDjtfcjnKKwlAcU3PGfo0xQ2zeWadmcu6LDy08+iUyxsIE8
zeoz6Q+9hLt8wy1YhGZ7oFp3EwjTPoS5UermaLj51C2cTvX6XGl62OXE9uKYhB1R69icaq+jSNtF
2WwIF+1yqD7TTK1BZQkFlXsIUf2Up6fCFOCJ4IKOS/oIw6a3JG+3juai2CKswAbJunUAT7LsYWcI
e1vJMV7JBpYEw2g6S1PX3ixzrkNRyheniAnuXR/sxFmZlgjrXkPuC0O1aTlcII8lTjpe2SZ+pp10
1r9rvfbBy/KtRu7uOZZ8msbR/B/qzqTLTh3Lwn+l1pvzCgQSolZlDrj9jbjRO9xMWGE7TI8AIQT6
9bWv61VlmAwulZ7VWm/w7HDQCLXn7P2dB2IHUHje9c2xRywXRPCdnx8Gq9hEZxw98gDNntTDymdP
qO144NCFW1G1izuwWuLKDkfNtujTHxzwtweE70A1D/3csbd5IMmnuKQBAgrKs8g2N4bSQ09wIF0F
KEAIykKa8h9lrVh3jV1xf9tIX9+NaY+AtJ/Q4iPPm+Ql9SwEUtKqc0MicdiIcqvectORz8EAVH5s
WR99N3E/VPZodyH300hA22hjopEV2Sxk22bS6lOkCN7UIKKqkcMN7dVX83EIkbuAKOFeh5gyF0QJ
59SgKMZYVIfvf/vDIg5S6py43jQTLVDOKyB0uB7ap6Y/2e19yu8XXmAu4zNR4zReYo+FS5wrhEkA
P7Zd0p5GkiAvklKR3DlaIECoIKHRCFOijATmMK955QbYz1XjoDbv6vKDzLzjFDzSYJ5CMtdBkDu9
LpN7gnlGkiXJwIyOZMoRaTuXGeb7FHFEHSGC7TcHDarxJ7uLHGxNkGlA6s2hDzj0gCjSFdn333up
Sa5XyTgroH2H9hMBL5QqaNzQZCZYlcKuFvrG3KtN0r2VfVZZFBYwB3YfbRsXC1SvuHstWztOUXap
H25Sv2CriGIm6ft0SSY9k8ae4jmGlhckN/V4rUzJVDjk2bhBF60foyS1bpXbLolSzy/yTuf/WTvm
TSLX7kxuUybd65jGx6ozT9CPPV/+PHNtNxlXVVXp0Ve+fdXFNXv021ze4uiUOes4Yfl9L4P4A4Qu
mIWDcYSnuOuW3I0z4H53yuSwLYO6LNXoXnUYa2FXi8eaQRgmpPs9aPuDOgPb0FOFrI6iVXmoSlQZ
yuPvaVlsy7jC6S4ooSnUyOSZZ93Y39zELvdZIBfYEzNfd0rUUEhZZnZlVSemmNozVg67LNXYYaWj
t6m5PSwoLWZG/RSfEWn4PP08EKfcuH2oJblC6uS7ZauPl7/wT2nvO73nZ6GNN72HjE4jzLlwktkG
W3eP+HnYXZ8NkED67azwiUPp7q3YEXtdVBsKEMkILUjt6y2DEBlV0mBEQfGyNYK7e3hvwgQ6oyrU
QFekKw9T/YuLer/drljBHnCL0NVNsUMo8joKQYlNdvzs0dmpvbpCHmGLKgwLifoZdqs7JXgwjq0N
E3greHBXOCHtyM6+H9bpBmVm271epyt/ww7IwqBEmbfuYJd8/fwB1MctdqdXrAyXgP1ztpQp6CM1
Kh/M+UH0ytt16wDWxnMTMSB4EWjbIlm0TT5c/pQOeX8imCI9Wh0gj3G+V3SyHqvD12x9N37rV86q
2iwttDOKrJ/2pTe9JegQtG/J6F9HQbdTTX5j8vq1GIqdCcze0Gph0Z27zWTeaXRbSSDOfVjGvA3B
0T4MDHaIri03edw9um2xVCBzttEmy7tlxtxm2pjrxhlWnvZW3vihzDGhBD7Szp9tBKBVtHOwNhQl
aGjDwsw6o6D6KU5605BKICWJA6SGtI2tsSysLMR8gx7s/QTMGRx0y8r5vY3DFPfh2iP1igIaUR8h
J2O/uCPq9JkFNdXM/DTFedSj65IC8Sd4oORN36AInkcQDeNLA3munc7z75t28v2SY3+lULe8FdbB
5C2F+SEdhq9Nwz3EheLxCwJcZDMwaAdsP80+Q2QVbxj0Roi/IXDqOaTZNl3ihDVHNhibSXC8C0PX
Q2/4uiPt8BkoAr3Fjo7elhCKrKMcpo7aE/aadao5GKrjY8ET+8oV1bBFSNec4qbinz3SMDg+AMb6
mLosXqcm8K8LK/V+oLg1QkBmpPaD32Tix+XxPdMUU2IC91tatw0ZrmPnmFcbgUJeFkjUV8jBMrOw
WZrZS0zBCUPvcwNH/nDd51+gY81xNrv88HMXnmz07HIY0Hy48CBg+ssfu/Hp8oVnFuIpB0HBjFMi
6jJcM1C23e3orFkUVsPCY890b/t8qnnT/VoJ9jiOHcN1Ip86iSpt30z8evnBZ+a4KVIGx8HWeCSB
DLH1IS06gqa8zoEnFdEHKycLY39Orf3TU/TmBdKWMmCMcRdadkgYDjwdd4gndTs9+PLE6iS/icYk
voZreURiCZoDOBqrVYZl6/d2MD9Fym+ewMUmru8GNlyPvkSSfrzKZbmvy37h8jPf/+e8/ubyFoNE
zR7i8dpqTkjik2HLgx0yXZc/0sz3/9msb64u+8gTg9sPoPiBSpBb4chPMXR8l68+1wUmaw/UB141
0AGjTftn7V3wBS6FHbzSt9TUWzcXHy/fZ06FPGXIuK1IDDE2BsmIYLbKkDt0GWqy2vQK2fbr3nVv
orSB+C5CYUkPYa3L951pvSlLpirHIQ4iDPrIvY/kbayObbaw7sxNhuc90JsPwzw1xNl52AfdqrRR
EGKDGFr1wL0V4qm/9/STTUhSRrHpofq69gjs9sge9lqFfFyYzefaZvLtu7wt64GW4mTLMfpaYX05
+WUX31JdegvN/373goLk1zZKEMYfjVeJUxclMEF3jrfzOl3uYiv4bGeIS9d+uxSdmOliZAoIYUqJ
otWQpEKlkd/YHwyklFBp3A8f3HCppMr7bUamjJAaQa8aSq/sZJo4Fkh4Rum6cUDEyIY6XTIEzL7J
eaZ507Ui4jlFFnfZiRZ96Mr7In32hysLGf9cfoq5WTduvnLFgoni/YWRTAEiTWkVnteWiEenPP/Q
d0l/HflecvidPkyC813fvEtRQVdYVC2+SnRTqLvORahygbww9zHcXy9dN3ZSl6TAgyd6Rdxd6Q9r
JMMuP/f7gQcypYNon3YWHKFQvz1TaEKzkI5rRKJiSK4hsKwWRvjcXSYjnEKdnMYGd+mLVQXl2/dB
roBlVxGsOqv+9fKrzPanyUgfudP1Y4G7ZCJs2zUUBxIBLi/sWKisY6RgZvm995myQvK0y+F9Pfcl
1BSMwgxrCsLVEvkRbMsXPffvr7hkCgtRTmJ61hTlSbXA2ppji8wAJD+SLJlE525wns/edFrfGZO2
zMsSEyLircOJtDocvGPQL2wZ3187CJ8M8CrT0iXaKU8e1nKEbjdgXOd3doMU+8LCPjOop7QQr4PE
Gaw9NFH3nEC0ooeF2WJmP0f4ZEBXTEcU+vfyNN7DmFuiHudrWW+JDiEwSosV1DKtWFg+5j7DZIAD
AFOrysKtRJY4h7JINypPAVmA/hsnLrHQZ2emEU5+/dim6AHY1FZ2ipE9tIJ77X4X6vHy0JsZ33wy
vlFzUmcmafJTBiE+1JM49MVhTkJ3WDdQKC7Z1OZeYTLAaQI7g/YNKsyR57i59tND7y3sP2e+wRT0
kTiV17JU4dJDggXVaQEcsGBwKW5oRZ4vt9JMCIRMeR6gm6K4T5aCuda1I8RDUBo+OFYFo0qcpKtO
lOXKwAK5l4HINgqr/EZFndnlHbf2TtzrhXedGTRTlIfJGgsy+bo4dboJTfnDHxeOCHODZgrwkMlY
8KYoi1OtID6DuxhyN2jrQvUt+iRFOJhVv2irQrf953AqmWI7qOyhwKua4mRIt1L+i8WuOr4w+Gf6
2RTZocD7NgkL8hM3wOUjYdxkL4leGogzs6I/Ge6q8FqrrnB17KV2YnhR7l1k/ZD8xQxsnSDWfrm3
zfXoyXgfYxQ6c2hanNpKhNR6kl6BExv01mZp+ZjrR5NRHyFP3NAhKU6N432r0Z8AJNlefviZHfWU
xJGAYRS08I+fzLf+yfla/4g+BUsx65nHnrI3kALvgdjL0P2hoA9RQfhjsVitaea5p9AN6Eaq2E/R
6OqHtzH77Jltk/vLTTLzPaesDTdTliUK6P0zHWOnHyABCiJCECZD2YVmWKoGNtc659u/2RPYRZpD
G4jWKYJvubkh0dPlx5/p9dMSYFVjLFQTxheFwlOKK5RQuAuqq/qlW8CdzF3//D5vnjtQklY8RssH
0HU8AQwFfwPsnQJRzHZhRP2M5bwz57DJyO1rkSZABOLrUlS5kS81cK3SDd0v7ir+zPeraAOu++Xm
mllRp2QNoJX/6kg2OpJ1w67pj/oUrJcOeHNfeTJ0qXBElWQVzCOUhF12r+3Hy889Y4kn0wJfUSBR
ql6K4oQLixsXuCy6LsVK1WH7Y3zyonWGUu4f4987vkyhGpbQg05HvEeOfNJz+2Q92LcQioOc+ps3
OHe3N90KAh+NnQFugEnU8IO6Yai93NoH87JU2GOuxabAjLyxHO6ev0X8MnyrvuU/vB/y3npI6apz
dvxbd3I+L3yb89T/Tv+lk7FdOhAAINmLifpHblYwhaVXGCjuA/E2YEO1x+RV7S/faqZ/TQt/AeHX
OWPs5KdGyjDhXgjPwuUrzzbXZKBjgSRjcd4EJlYehYSW8Z41QfNZyirY0LFxtlWJFAXr4A0uvKLb
9FWrrlL4NY8QzwvUaDNL5R5m5pwpKMNjUnRufX5LOEDgxfgUf6BIukKzv7TEzp1pp4QJaWvmSYY1
tvpmFSuoBwseFh/JN/8++oQT+uU2ndnv0MlsEDTCt+0E85of3ObRtcwh1GyXysjPXXyyaS8T6Z7j
LPDUxyCkBF9Kf4OqQb/35FOohONZtI/OM7KdwHAX9wIV4KLYPrLCkgu3mFl3p2AJYfsllDJ9fjLp
dZT36160qwplzrR5uNz6M2NlWv7Lq/QwRhU2zVYHueXHbqk+3sxeZMqOKG3Q+pCew2i/j8gu3ZF2
PbyUS/P8uW+8M5d458/9dmJsUmpxiCZOaIrhqb8rUdcnDtlt90Xe9l/k18ttM9f/pwyJ4uz/rHO8
BFTCwmygMe5h2/7qOru0DgMvhBX98p1mxvKUNzCkURClEd5nKLYI4kJHH6udjsL0W7208Zx9mfO8
/KbN2gD0mszFPUyyhosAaPsC1vph47dbMGl0EkKuf/lt5vrUZEQTuMO9rkSzjedTeHVjNb8XjJwW
/SqrSHgw0CLJpK4tnJJzCxrHT5cfemammArv4HbJLZOr4drJv9jYuzXdPtbPP6/979+G/4hfwTH8
qVGUf/9P/Pkb/OttGifd5I9/fxIl/vvP8+/877/59Tf+fkq/tUKKH930X/3yS7jwXzdev3Qvv/xh
U3VpB1fFazs+vEpVdD9vgEc8/8v/6w//7fXnVZ7G+vVvf3wTqkJY4OE1BvDij79+dFZjkvOM8e9v
r//XD29eSvzeB/P1NU/h9/znX3p9kd3f/vDdP896TuZ7lNnUY+c4o349/4TSP4OAU2p7DrVBXT7v
QiuB2gt/+8Ojf1L8hR84jPu245zZj1Ko849c/0+HOzTgjLnQk9kIc/zPw/3yff7xvf6tguNXQB8r
cc9f5hfwA8FuCmzcChwqPOGUmt3JhPHELZK9rXX2I/bHfFNJQp5wCFJ3b9rlr1u/vdWvQ/98K4ZX
9R3choNEMpXC4VwY+Jnnp6i9mAL1asHq7qy1hIkAVJBA+Cib6WDseg0T+z4pAMj41+9PXObAB+rh
o04Pvb49lHFb2dkeluxdKtwQJZNR6NoQyLlc0Aer+A4lD5ZQ1OznHPqPKfz83tj2+YT5Nrcd6tiT
qTxtR7gAqRS7KGPRp74QhfPQU68xewLAC7gLvdcgMwCwSVmucXjO6pdSAw0Gh1niwOhgmJRi7TBa
tfvWt63goR+xHB9NafhL3wuwVcvYk0i0wjvgrAWhQl8Z5vbPNu1ha4BpliVXPIZAHC6Q3iVhYo1A
MKRWgSRBH1Ta2pkoz9mmVYUhR1TDFcey96J2lbKugWioF3DA1k57tvV2he/vfSbhpAGTHEgaLqGZ
BEfFAXUhhpnKujGJzBUQeDYoYYjGwFBUeTZiMSWQiZsU/nkQwwKm5LYMHBgGhS/kxvPt7uDbI993
IkJYsKliYNoT1TtwkSkSwGWgYaBZu2NQQ/Ld+zAEc503KxuxBrNvPAn5iOA6VYiJjXBZJFxl/tEu
s7a7JUMPu3CX54ChqLixxnvh9OOLb40+SsZksZs9EqjYhwcaMHvYF3kff1WBJftTM2b2uDOuxua3
Q5fiKwcBd77SmjcwtQ8w7a5oChjOVQykzVMUCPWAHnH2I3hx7K0cKLpRBSLtKRKX8FR95o2o3dsy
ytWXwYbueeeLLqgOYGGW3tYbAgL7pqlGexuXVlCDLN1yZ1XrnsLH1qtC42K2Ye2J0WK49TQfMy90
vRQ4HV4mUAN5HkrefY2BAJGPRTEqAIhUWWyqczHXiOQdvPoCO7iQNxncsFJJUa8Jy6ovrl8QN8Sg
ZOm+0Ujj7hSLOusA1abN15g0IxRMEIU+jF7aF8d6GFm/Kouzpk0ReORDGEDgalY8ae09k6O+6pnf
W1tSY4e96ZJcdB/bunewS5IWjzY96yKg4wZq996j6KW5D7JqEGvSYQjAqePaCl7GOCmyQ9HWkYBt
wDKWtdLojB8GlrvF42CCoFinGeFPY9zQJ7vxmk8BtYfmplct4pZ+zupoI5KUEph2CiI/FjCxJhvE
Mbzo3o3Lsj34g4fNiBu7ObuLM5x9YNbJJHt0ddSn32H54hE8YNIhh6SG6mBj+qiJ9xWJh3sdR2j9
2K80zHijJaOVY5l2BOcAjKyNkhBIQ4qiQRYqWsB4Vm0LSs+qYOC/IWoSyGgzdnF3jXI8Liw7jMM8
6VnBmGxzqNglZPkB7FymH+EfyagMbsDPju/BNY38g6WaYjimMevtp76VdPhax4mXbEYcph+9odPF
qkEdCoAoJHXpdU4xqDeGRgT0vMBSr4FdQv3RtIlzGzWU9jvLK6hZj37cfmOJGMZtr4TIQi8ZgYFF
mNyyH0wQdyBhuQ32oh1ztb/RkRd8wqKnnV0UBa2zGipWo+KtHzEYQLOgGtYycFK+yrRHv4qGm1sf
jDg4Dvwkh/YWiBQYuPzhBWyJugtHWSQbXUTyu5Ya8W1Kdd2uIrtGzAnzExeboc26jamKqsCSUdl3
LWRTGwtOyfhAi3Fod7KE7OdO1AP3jy7NFbsrWO/ByuXInGzHIgKHs8sa/ai4Ht1PEa5CP+ZtrbqQ
ZtV4l9Oivg1MxpM1yOCe2cZF4b90gYMNJOs7miGCDMgUODPEFbse1XFblDlzR9Q6HEa4jVocX+I7
NAgr97kYESTLkdePVm0nP3nCHLpaM7K2Cubgrl31KWVZAKbr0ClyowdBPvhNBeCF7TsV3RhfGjDX
KRFeOMTFHdhF1yWUVoBy6SBID7aHMMCKtLWVbFGzw1KbLqf9QxN4KF7vJAm3d4BtJHAXMml7O0uP
yB+lAj59ODEDv7mDz4b4V7lrAyQCR7TlbdwSRI2DHqIKBICx+N5x5pJnJ/GT6Dp3ZPOl17XHd4qA
RXTlEnxKyrp+pXlO4OoqLH7TOOPwIEEFiWHwsDsGFXuN0eDl8FwehdeJnYelAsqsMR85qo0IY1Zt
1fLoCjSUQh6IN1TVhhpLfGLU78prBT1wvwahjJ4Kl6JmSI8QA0gCtQWjPUDW0lo7hWPsG/gxzxQt
P0vP7DTe+WQnrISzrxEAWGajdG9/xHDozZoo7FJCMbaNuWGcZM89Pcd7RTPU5i5rjFPcBnYTOxtF
C3BWLByRwCJ1WI9ZTgQqu2/GbgAvIcjSLx7c7MGpBpmqPKAQCJfP7tAEL4GNPoxO6pcwcFm9uEWJ
Gz1uXAhmCxQHF9iNHvrBPVe9wowdrznYUwTLxZAA/o4BCU0TdhSgg1j0FiupDHZDlWfd1q9kaaDk
BfIFY66O8SmFUw2rLIliTBkl6780WCXkmiS8eVRxipmZBYkLm1ZfumM4lojIh04pdXZekFS7Fl7S
ogBH4pNangLC+HMRuyxZkwbgrZDmVYE6v9QtYKdLOkAfy7qFZSceDWIxjrAq9wgIAVbmcVBZtoGq
uob7puGk2aeojEW2XseCYG2BEylXOUA60d7H3l4D6cQhrFFx6WXrYexFB5k9L4D4CoVCbWJMw4IC
02fR4JPdNvRjybviS5AkDoqiDQq4I+NFLpKhtV+/2AiBNFsAsVJUUjM89QC1aWS6D4oKYCUheW2h
iDXheq97fKnHhPaDrMOh5u5w1xP84+4QQ5LjN6CqtFWpwrGOqFGrejCJN+4SVrWASThxy6yN3QJM
iQKQRsJRteqigGJu1+UIwUJoohSz2IbncQaTKA8i1bMQjBrqxfCFdgnbYGyymsPj76tAHIPMgedu
G1DJuzWlDVj2yH+TlKJ7AX0jNDzj4G0QvsFerlX3Qe0MBg7DhNTeym9N7LTbVmHrXj+AzklK+CVV
VtFqj70Z92GJ0xIVgwDPyTuS3PbMLTlc9WOV+eNO1Zkv2xMvSg471Lo0vQ0eBuHd4FrbCKI04M2c
pArK9UCKPgrrCsUWb1wFsRecoU3UrVkV02TtlQSeThkXVX/og9pqnzQQxRSIOmidt40/BOUOVDHu
b7muUxROEHGLMtxtS5W+H1RigWHRM6n5IbA6rG1DnvIrSLCsD1zC0wHcpw3fb6JV+qKp7scwjfH5
t3yMbbHFC55BBNWgYS+VGrTa80oEp41jCEhkSdQeUSrNvNSqwEgolZd4SJJqVBru4Kvwt8LqYcv0
3TQadpYQWLdSWvBq1wS2gh3UE1ZwUHZWwQXpjDy5gRU6vcd4iiGkl2QovQcTaYX/l8giP9q4AGRc
LTtzFsqu79SaJnWEwBwWGrh20wEcoTGXrkTF7dEv2ydm5ap/yHOHtZ8ir7RvW4GmXbdWG+ubOs6w
sevi3nTgvme56+6AtimtnRfFo3/VkqgGPatwUCC8JEoA+0CEdqAM8LS5kUBhxoecNsVtXbtQFTuo
5lZhsygqGJGTRHJsEXBghRSUjMkaeAzbvSkL5fU7fwT2CdiiRl/3nR7t7wPt+5sYVtw1jHTxa1rk
otmhR9rpdx7XUCw2lZ/dB9A/RLtA5gHdMziiUaGuabG3xITGEwfJaskD96PJLd2HXV8j8OPWYzWe
BkSU9QfaCwkTPJz16qC6ymFb7AwqUAZwTkEu0dX1RjpxHoQSNWfddc8dbgRAW0ELzeSZkgb8mIy8
R/AaIa8C5awAQMFvAbd/xicOvBe/o+MXgAvBaJBaju7eUqVUB9okVnYYE6e0Dm4JpeEhcSJBirWB
cbXsnmsGqu7W5VGMprU7e8hWFZBzqb+LDI5WV7EuZPCkIysozyuRX4A0l5i0NWBpwsgNtILxi9Kr
dzoPVJChvl2ffR+04hXohGMzHADWBdIuVkUCklmaYFtWjrQ74lRS9WtqNTpZO1Umq0+dLLW+tjQx
8R7FTNNsT2PlwFTsWTk9+iBlkr0gfe1/zzywXTDn9l59zS2RPngoDu2tMbtmn+OoTCAaKdwIJGen
ARENMxEHhYIAGnKrqceRDQsanhxqRzN9aD1sTMLIa5U45AA0NRuDpFAL67gdjGsRgfAJfk2Lc8L5
nwIdZ6HKo4LmYpntPqlcgoMTD2A1d6lDsWYweyqcpJU/Ms/i1g6nVoAXYgt8aPAvy7Y9ZgCAliFD
IQZ77eoMe/rSwGYRVkqQW6svW722Lc8Vn1nU2qC9ogqcOg0xdlrHKBmaa5dV0edq9FS50og3/SW8
/pcCY7NRr18iZbf1a/XYta+v3eml/v8QHzvnM+bjY8/pa1e9lL9E1M6/8d/BMccO/vRY4FDPpQh2
2ecCJf8dHHNs8qfjeQxRM8SnHP/8rf8KjhH3T9RZ81Fi0UNIF3V7kNX9KzjG/4QPxgsCD/SLgMIL
T/6V4Ni74V1c7/z3bwLJuOcogAMbji0okiBEhxZmizeN8E4w7Ne4218Ob1za/fXSQ8qcFs53fXRY
c0Jicu3m+Terib/83uUnIfA6G6wIe7IBrDvfhGnjPDQ8v00hTllI18w9/yTyjVEZwCaX6aM9upvC
Ue5qEOVtkUfu9vIbvJsPQgNN8lnYP+RcgxBwpL66xokA2FBQ6Pq4eYRbauEeMy8xjYRzJguYbfES
isYONqjE2ritC8ZdD5Lv5deY6UJTI/oAWIHdENkfBbKpYZYzOCZT+C4uX33uBc45qTcdVPQ1/HwU
3pNUePWGS8ZhFPbtrTXoYCFqOvcC5+/z5hZjNKYsApz4ONoWbGM4wVnB7vLTn5/yH4HR/x0D7vmt
3lxaIxw2RAhTHQsibLLvgfqQO+XYvgu2CZaWMIPRfFiVCany33ubqTuY40SRlUGijm5jo+Jqh+2L
oxB6vfxCM59j6tIlY4doE6qbHxtKTgBY3fYEJudCjQtP/35S3gHR+tcWYyg8CEyh1x1VMwZrP6m8
da9QYdah4MS2oIl1d25bv8gC6Evf+mC0feCi3luAqV5+w7neMHmAgZsMoJZBHbFT27ijd9cE5Mfl
S/+aHvhHb5jMiISUAIGUrjo6QRJ/t5DsWfGsDXYVK2VyJJrDkZjJ9s4C1dn8jgLRIVglfumB2JPn
Y0RBWBMxPda6uStZgFixuyDUnGmtfyrE63e5pYq0PTo5XSGFFsZiqVzPTFebluBNAzsyDk6jgOjl
t6Uon8c+3yGbsLB+vP/kztRqAywdQOVx3R6HxEN8T+TNTiUq31z+1O9fnUwJDwHGiJ91tQLdwTpJ
GzbkzP90+dIz7eJO1iVHOapCUEcBC4s9IgoZ2c09STq6ydi4VHpn7vEnS9NYp0M/ygbur9r27zNn
jPagoi/ZtM4T6zuz4rRuS4yMcmJbQgF7yR6jurluML+LoIYvzPgLn3dmrE1pDzXQ9MzEeAM/9nKx
5vXgIEHeRc9gsiDMi2g7cg0jcNuuk79c/jAzjTYFPyQ+3Py1jbnR6eGrRxUDeOJhFHd+qxwnpsbJ
9FHnitOUgPUFOs9JY/XYs8zdWpTfZUb/gNVYr1W95IeYa7/JvJEiZlBFuQ2MnS3rTQ2v+Nqz3WtE
jK4j3dKwUQdG2BJ55V2RIl5t0qcH27i+pLI7khHEtRa2w8F2voEreBXw+kVbzmGU5NGri6V1bO5b
TTp4yjvDYu12x9zndblzaVDeDalvfks24aAe+q/Trh55hHwvmi9lCG8LDcoTy8AGvNzTZqaAKR+g
sHAEVXbZYSIPmisKdc46r0frs9IdX1gG524x2Xd1QZ+Bno/OjFrr9wJFxRCfOtOR6OPlV5j5AOfT
0NudESmasQYTUx7jFGTeXVV5GvgS5EC/X77+zBwzTUUjJRknxh/bY1l/r0i1NUBwGfMBUYj1793g
/GJvtnZdJomXW0N7VEBcWFGMxCM2eH15HYNKffkWM200tbKLuhbaTfEOfmDgMk2vaGMWetBM80yt
7JrVDQqjYH3y6+ojYusfqzxYDTwvwXptfm8NnBrZ2yHPe6vGVq4u9ROv6mM2grt1uWnmuudkLtRK
Z21d8w4Ws+Q6AdmwIdZqLOOFffvc5SezH9jNFa6Pacgb0STYnn/WKrsBn2apht/cDSYTXuIH55MN
5p8AipuTdhxr29iVexWT7rfAEJiCJlMcuOPF0GWoKxC0uxHsHiLy1W81/tSbTkmGUlLgcBwbeV3k
D7nU6yhd2vbN9Mx/cqA7vksS+MCOtJG7YhyRJqvXpk2eYqtcGFczjT/FcgyI0VhZbdqjKH1UOba9
z13d7WrUerjcPnOvcP77N1ODnZB2LNsOW0tl3aYZiMy83GWMPKu2+HD5Fu9PDc7Uu10TwpJmwL4b
ZbVXwjZrBdrj5Uu///TONPLYc2TpyypvjyZxb5PM2baZw0NZBqgG5Zsfl28y9/yTJqLMLwCwQxdy
AL1ORnGfiXZ7+dLvf11nas8WOhIs5zFmTaRLQLZeKfaQWguOt7mLT2Z9VHpA/urc7pa5ScGFjYH/
QOxjc/nR51plMqtx6cdVXKPj4NG/N1UKydFIv/3etSdT2qihKFAovHDMOmxG+MC+yjpZX772XKtM
ZjNU2PLTpsgkIvNk1/nOZhyqK4MM6uXLvx9FcYLJTMZk7SB6WqBZfPchium19q09lA+PSTvsmFMv
GH9m3mLqxa454BS1j6PygASTHebaLiBIAqMZLPuMtwu615lvPPViW6ROYQSkLWzkzo/eHj/q4vPl
ZpoZuHyyZQvifKwHia8gId8JA9TNChXLHtKqv03bfGEAzD3+ZODGUtjdgIIOYMEnVzYtHsdeLhzZ
5i59/i5vpk1tAi9DZqk9ssT50Q5tgUlH1Qt96P3zjDN1YQsUZi9RlaY5ptZdCd1Xp2Hr/zAUz83w
BTa1hW3J3CtMBnCJYgCxSRGzGGKk7YM+b0KrXnL9zl18MoKxZVCSKUxsYyE2hO9puxR1m7vyZPzK
wFh50OLKTNdrpFHDgt5f7pPvO90ch0/Gbt1UoxJj1Bz5ueQDTTc4Gt3FBgUbRcLD2ipXkb+FDb50
H2vlbhvUL4KgNSSlWFjOZkb11I9t964ds0HLY+GjnBJpUX7pS63QmM+Rov6Hy685M/SmfuygbTof
dfewZoIiplwHA88JbRCLG2jqLt9i7j0mo7uUNh/qIECJDAhakXZc9dh2Qbq20HP/i7MrWZJTV6Jf
RASDQGgL1EB1u213e94QHu5FiFGI+evfqbdq67aKiFp44V4kqlRmajp5jsm8ltelQskb3FBebPkP
epv8+fO0R5tlcs71k6/yGlAlZbcbRk5U/ShJeYbi2QlQoCSs7rvCB+76708QCMz6TUuBgJAEKM0V
WALZ94fbnjdkh95mjZPp3Co03F9sttRpPhbuVU1wOt22bnK8ltW46mXAFl4db0OsIPtHOD/K7b7H
AIdqiW250zJz6PBcbJ9BCqA9QqxrJ69MXtESuxR0sClFYg+Nf+JO++SXe93/BpfofdUAjQTz0gXy
grtO9Op89xUapeoPt/1tGLfeWA0hlJFyCX+r2U0mrz817h51myHQ9cZqF3oznl3AJcX0GUKEHenj
doEaEB13FjGTY7QkBU7Hp53ny0uW5ZBLdOJZvltptVMCTJ65fvVVnkogHsphRbAAEhH3efm4ADNy
n9Ovn3xluoDsXiMCDwOXjfdMa1C3N9247Fg3uUVbdZ1ynSl4V1AaifO0CkgfevYnxeadNw7D9lPv
oKaLgjDeiNs270q2CF0sy/21Lo7XRWSh7I8NVYsyLiFiR3YmwhBH+iMbG5tqs5xZXlpvSb0QZPC0
9i9DL1+2dTzcMSM24CZ/zwgQlovrCYqOhTF4FzT1QTH7nn0oTGsr1co7H3VnW1ICMYaBkBgyi/EM
YbVQdjtF881QxSe0RNgyqyR9tmD0V9jcvLJPEGLbKWxvRhNsa2nQbL0T5g6Cc/E7fuCy6Y+c9CIu
ZytM7nO+lg5DODNu4Z0ReDusVsDwNjw73jb9Zuxg9FouBGx21OqEc1pNzcGdyU/BoFhpU3BGNt9u
f8LkfG3FQttEntsFwyec/jGsllM7WjujN/leW68ytxsgf2qhpQa0W1RxwHG3BBjInbAxmdfWrLGr
RlVMfEqd5WtTvSfERRvIzrpisK3vM1vcDCzUyUYw3vqx3Y+QB52PW7OHgzA4Xd9hAubW8XYkAAyi
fe1ZelV4Un047CwsJutaylatVy+gWx/Tuac0cUPIX3nz3mWqybiWrNU4eG4hpjFVfnm0ZA0coXNP
5QdITsvVQJClCNt8SjPpnICcSTkNUg6B8tuRbprT6y96tWxNnkQrmWynVNaqikj9e1rzSw1NlNvm
TY7RclXOi0TfUjCmDQXT+EASOufPt01fffufJ1Y4RsvRENITHbqQx3QhaP+zeLCCAepL2X9iRRvu
ON80fC1Z/UU4UKhxxrT2/Q4v6FUeCxbuva+YrGu5WkuBtw97GdOisZ43MR+LMvh12zkG0/r+kirL
RjOWGNNpwyt6Ry/hVu1MqSFi9N3lSpRbFv6AKeUUMpRlUizieYKGzO2Rm8xreep3zTRaNlJpsCCF
5edHNRYnWu1t00zmr9H0Kt4VtKWX2cLoSS9riM7LMyi2fy72HqzAZP/691f2QdKJ5ianG1MGkosg
C2NvSkBPc7jtHEPMB9fpfmW9GarBDwMGzZ7gTP3PDUNrfymTXux19puGr+Wr21QEMLEZJb5wJ/C6
zd2CkIceLB77wTgbvNz+Habw1HIXLW0QQWbjmIoNt6i9d6yavQOEybSWsmIkkBevsyFlZRdnajna
vRvdN2otX7MNCHe0bw1pT4PmC57zgweyzHuuNwxcp+cJAkmxRFlDuuKpNbFDgo3x0t5FYmQzX9sM
Uz6JUaC5NR2FE1fhVe2p+HiXW3ROHs8m4ezNcMs8BCcPwiu4wzveNm0IR52EpyX19f3ZUqkNDh4J
CB7xhkM3+vftCXTmna2cMsja8iENfoTTwdvjqDTN5PXvr7KUBotgXVUMqTNB/I+KdBmzz7cdcp2u
NxY9nUUHPfcUXYZwSEm/bTWDfvzwHj1uUVdAIkAFESAGO74xuV5LUY8sk80r+CYf/C7JlqJL7cly
zt10by3WqXTqJQA+qaIq7YX/mcj+3cDnH2De3LuqZgZnafkKZLbE9f06pHiOOEuQn0Zl6CfMmX7Z
Vvli2+4Sr3N5kra3x91rcJpOseOq2WOrcFS61G5ajuUT9fojbfeAm29zRtpM59fhHP2QU14PqQz9
uIGGfOl9Clo3tl0vdthLZ0MreUH3B3qubbvZScK3qVjwVW1JthYPKBYuhhTdymgNC46LhERN3Z/V
Nhy476VjsUVZKB+bTO580+TI6wL4KoWCIQT5Jxo30hz6pp1XxPb2EKzrfYVc5+Pxq1G60FJXadai
XxVcCW2wHW4nqGngWu7P6+p2aJNSaXHVW7atKktkXw8JhT51cvsTV7e/UQP0rgNmNc5IiVIpbSE9
OzNH/GxUCHaccZgk9ONFhjZFT67N3mWNoejoann2CoHRSXVw1xZ+xRNTGdUguJcBWme5PEF4/nEh
9g6HnKF2Em35rnG7bYUTWocbC2oDoxyD2BYi2IEKm6xrFaG0hqUO0L6d4n3SRrdzOB+gNLkHRDb4
Se9E4GHYcVf1fRouVuRTtzl4RMUgzPy0+dB4r50wgQTih9tRcM2EN6JA70kA0y5e6V3Zpyy7oCMP
osn5pe0+MZE93/cBLevzRQ4kGPEB70pxNqxfW/Ihc3kCVpid12jTT9CSfODF0jcCX6hXAsp8MKiX
rUq6Dkqb816qG9YAvT1BhGQdBA37tALWxmppiteZIw8ghCm8+Y9gWAI2h8Zzl433FRdPrwCV0xYb
LsbTMIB0aCce12nvLsAQvrp6nxd64Yz3MJheQ7SKQlMWUNLbs22oWzqae2Y2Fl4CCg1v/uZsJM6A
YwOvb3LbumngWlZDBRiPunYo08lhCfgkEsXljmnTwLWUDnBQ4ZaEJFJfNtDHWqJMfSLL77vGrcO4
17q9QiQ2mdZtnn9z7YpDb7eyf922bhi6DuBmeB7OgKeWqe/9m19b5WUXZdUeg5rB5zpWO1CBygoB
6xPt22TIFjceQru/72ZE78Fpx9bCgwesS0ecqqk650t2vu0W08Cv7nq19oue5znLK7xD1u6QkDZf
Dk7RzDvxYtpD6e03HbM65m1NnrZQnF48cHvS58kjUQcOBnap0B8lfy1OcSSrutNX3t8/qJhrv8jQ
apxS4kxOlDXV/KVWW73XnvZ2R5HNdAE8FJwsU1ABTqn8JkDz4+buQ9V1Z+UKIEbrl1mGZ7wFfuun
4J0/gjapZpEX3iVHha9ryU146AEPYvlnUr3gghLimHjNyfa0ek3RoOU3L+qtn0hBz1M7AuyGFuWz
l1n1ziJnsK6D2NdtqkcAeIOz7wXQ12CRKP69K4p1ADvosoiURTGd1VqxI3rFnYRNc3O4bd2wrOkK
d00x9BTKqtN5IQPusf3IcrKIBI8ZOFOcQF2K6v0w7izThjKl49jbEBq7A679z1Uzo0FbiqOi6Mfx
xafbv8VkX8v3aoaAKNoGpzPI1T7VrnfsZvrcWSy/b2nTQdrMArCkU/CVn40MD5rl09ihNwYcQjsF
y/QDtPz2gKNGWz1DYG7jBJIT9exWgGf0stq5YTFslHQ5sTrjk1UtdDwPg/9UuO9BDv5AHBln886+
2PQLtBSG6lOj1sabzlbVxY7gyfUts3f30I2m8Ws57HDQEfHZHc9sBddPlTKgbcfqsaM7wzdksY7W
HnsHDHfBOp1tX3yvlEhb+y79B1ArXvf6rxYjv8rWnkMX87yE8sFpnENV7T2Rms7VOki7wyOpy7mc
zl7dfJC++ixLdQAtBLI5B/9HS9yfi1PzpBtYF8nqzpdlXU6RgdtNKPCSnvkGXTqney+dPXpeQxzp
LSmg48HdlBwnBKrzzs3zKuZk/Db6/bfbpcJQ9nRdRZwVJtwUTxO0jdfjMnXxuP6YwH3mW9ZlDoZD
3jIEFt9BRZjCSstr2thFK3k5ncESFufYdoM/cQcia3KU+3dYQea79HFzP52bfDzw1htRV7cDCFbU
fUVP71q1JoGuQ7uazgQC0IdV1Je13IIDMB1/bk+F6RdoOQ3c1QTNn3o6b9xKFuvb1EDN2k1uG3/b
81Bm+Ns9dji0eImA8dES8TCXCcglD7dNv317EuptBVnvrJKWMG13f8oGahBqiYQNMB37zdTe7vjt
ghfqDQZXnprN7pFiAtdmUW017zJAIHrb/9k79s6qY/LR9duvKpPscub3S4MQEjYkAyRIwtb4to+u
xe2/dwugafnbtPDtfHLw78w88Cx7/UtLpniyQG7onnPSgDZx72rp7SgKdSm4gjC8AA1IMW8jx9ZG
81Hl51+7Ye9h3jQRWgpD7FH1QnBEae4+qWCOlPw4Ug/7I38n0Uxf0DJZNi1zVXudBhCnChwnSl9F
lIEDSO5BF0xO0lZne/RECyGT6VzjNnldvLMDRptx2WPmN5nXMrkFl1sFvXUscVYZUR+C6ep34Ow9
hhis6y0HvcMmq6wFloTtqQFdH7H7aKFqp1CYrGvLc+VO4EiyrPFsBUG8eR4UNBZIYtY7iWAoFjrO
y5b9ip41VNEO4j2xtOjLKibI+W4fed2ljRP+vp1wpu9oucxyEZROjp/BWP+LhtYzm7d3LpMQ4qax
P3Y7+yRDrOq4L1oB19dW+Az3Hp3wI4WEqKTvlvCf27/CZP5aqV5VpAoafIEN2PAZzEzR5L+v/G/F
dGn2msNNc63l8pDzwB8WRFJYZ5ECadVC6zhXe1lmqKe65psNarBeNeEIRmnLBnB7VXFdkr1jrGnw
Wg7zsAzy8XpGyIOgTcqg/UQ39l4RcDHfdr5p+FoWX68W6Nxj+LZvnRZocc3YQt42bRi7jvsCn7m7
0CDA8cOV33vCk2HkS1QTfrrPvpbE3uhBM9XyxnNngfYmDzv3HbDo8rwSZ9vp6fl/1+8bSxq9Zt6r
2GQgkgQVua3OUo3XWcg22b3nHRuz2HemKnuphCPCc1f2Mz+BRlSWUF6ypH3k1M7Rtk0ytiR10JXo
p7dKyoHGZEsG0XBO9rZshhnUn0MzGRQr9Rx1hjRTgWnkWdyN8l7rWnzw3mu31gH7UjNa59nZElB/
3rcT0ZXssskH11KzqHPQyENelitcKvZOSQav6Pi3cLLDXjClzg6b3Wj2rbRsgj2ta5Px699fRUVR
5/5UWLM6l6BlnkO8mG35rvrw24cVEHT+bTwA6T7kmnuEXMNPG8QgQIzZPPYMlIIizx7DzW8PWUee
KhvM9bczyfR7tM1IllFo2gvn/9spsKcWbTv8lKK0d04tb5oHW71WxPot4+XY1GiICJwkJOqXdIc9
aP6b3oJtLT7LTK6yXWc0Debel2YA0yvoEz5XcvoE8u4fTqF+AGtmxby4r3cfGgx/T48cHSvowwIQ
9L675FNxAa/3zjS8uRA6jg62AQIA9FcEpp3cPnGrOuM08EB6+8iKvZfMN2syPqHVs7ovmDOWDhox
3HcDJeegaqKsvgukDOvafgQkCSMVkJS/gHscTyoBqJvBuz9kkSNci9yzrOAj15/2Kvnmtp+zZVDy
ghS0o4JNH0FV+uKDjXRnGgzh6uvZ3ROshazENGyCxKwoVUJrz09u55ppBrT07h0qQVncyUvglDRa
wauPTiQn4vV4vP0BUxRpyUzGbVkoR7ZJNl1c2eK933kSYsgjSK3u/AiTi7SMRpN96U4bGr/kUttu
Mme5LE7N1qHU3v4RJi9paT3Wq0tEjUlGWy1O8gr3WCQq1Mtt64bh63gbK1M02AQSbWNlEhTO+0FO
6W3TBu/rUJsMhMr5ygT6eRbvlOUX2j6FaJl2nbuOXQ5EZf4OfzBmsVkMiM7rdhMt9wcIQAPJ2R5u
j9/geF3RaoHgkAsFj/4y+wpC4pSUHM/FfXGQqyr+uf0Nk/uv336VwaIAdjar1u6yrlX+qWvW6UFt
oX+n9etXX1kP3YzVXEh56crgNzRXPlqBu1ehTSPXknfdhsAdnQrlM2C/uiJ8nPpqD3Jgsq3lbcEr
SC36CMp5Cf4pB+ziXCg63udxLV+Biw5aEmBWO1kH9QHcvVlxcLFp3D7e/oAhbPRX42YqKs/qN1Q1
8MXz4Ido/oVG8X2j1x+NVZdXoqRo7lNN/Q0dpwcisi93jVtnGpW4S29chmrsLs15DLuvUFc+tcr6
etu8YU51aA9OJ9XqtKgGYIJ52nz/AsTYztHEUGh0IE/rySrnTo728bp+8FcXmj9j0ufhZZz2emSv
JeU/hx/H8bRSwyGHYmUdeJWZ7ZTyCWTqtsQZoOmgJ+Q2hX2q8jx0E5DOW8vOrzLEkY4nmTZwcuMl
AG25JYFiyNJFNGhPECy6r/LrFIGZ6jKJ61t5WRX/YMn+J+3vDVNd28oWFedN12JGwuDslvknivuS
u+JIB5QEoJKVA3htLiGVh6Elqau85/tMa6fowdqKrtwaefFzmUf47xOb99qVTeF/jd1XpXjMO3Rj
VfBIMct/ZwaUlui9Ob49cFOoXP/+yrgloOo0qSvXEvVj1LUyruAYz9s9Qpoy7PqrXn0gZNbM3B6x
Usv1C/gXHzooUoTB/KudhvtORjoyS0A9pQaACruFFffNYCsH+htibHtgP4P/dcwKnkIWcG1SnFXc
/AOwMO+bptx53X8bD+M4OudiBSRpOxXIVGgcJZa7pqPiCM0qkQX/bBXLy+x0l6lzXmY/Q6e3t0df
+X+Y0xtVSUetYHNCmu3ajF0ESzp15NBMPAQfbTYfILcskgB0JtBmqsc4WMIn0I4fAW5UUbCx2FPL
w+aLQ12wH32lEg+Xy1YBcp5GJVDc+uO06tH2tu/hSs9uNcct43HTqdO6AkbssOPtwL1m1ls/QFuM
ybL6FA/l8iJw1s4dih/y6MzfXaqiiliHWeysyabvaHvoQroOnmyxoWC0iv3MS1RjnaomhJAzsPKl
CKDBZO1B9Qwf0xExxMkCMnlYSMEdEoJ0PDwWnZVsE5a9YUgVsb8Cy7KzxzaEtY6RkVY+jF5vy4sl
+UPP5XvIWX2/PTeGoqIDZMZtcCAKDtOrbSdNDU07x/4wqL3mQ9PItYJYhYBSgfiku4Tl+IVVzkd3
2qvjhmql8xZC2MmbhwybJAZS+b7oP9WCfLbGMLGgvHPbOaZPXH/Vq4K4KIjieeO1+z6zgRzmLBWz
nYzMBbpx74LC5CFth40mwdJhPUoWxJWgQRKkAN2fbg/fZFrbYLeFCukygDwj2MqDXbZPky93thWm
sNFSetnUIIRT4kQz+TzyWPF+hu4ZF/lOKpuGrqXyEIIfiG0YOsGZ3nPGQ5jvgWwMQ9dBMNYw8A4I
dFBEyP5Dr6yYdfNTu5T3gCEcRwfChN3quZuHZcIb7c+c2I9bUO4snoZw1HEwLZtQq6e6u1RZ+AOS
mmfO/adwEZ/alny5HTIm51w//Srih8WdRekg4ieVnbyilxHp+HnZ6E7cmH7C9buv7Pt+K2tR9rhq
wnJ09Ntl+JEpoOXCprY/hqW9J0RqiB8dAONAqY2SHksOV00KLPhTQLr7duy2lrC1J7cB8M3u0krv
McyhCub6n72M3NPYgfjRknbyl8ljGxaxwO/ypHf9LCpz6h9vz6/hhKPDXUi3QLmOu6ho3fhpauVh
GvhhKuRpsUY/Ksm6s2KZ4kjLX+yTHK8QfncJxuZlDfP3Zeedqtre4Yd727yt4174OEPfUuFaAtK9
f+paPeaLFyvoDe8cwN8OU3Bn/B2mdHRFmM8IU1pcRU6X53mav+AEdQjq4XB7Jt6O0P+o+lCrmqBJ
hXm2Fn4AxjKpQ2dnkhlG+d/9Fhhq/x69gFrJakHV9wJBLQCmIKwtfPeLxa2PPQiundY5512RDPl9
JKdomv37e3M2zNBgXHHox710A8G2trbOKnQPUqo9lty3t1torvv7G40afZXlKKvC989VYJ3FVPyg
2Zjk8/aNQV4OO+4iuT01pujSMjwo3G6zR8y+1ahTFxTPzK4+yWDvGfftHAQQ/O+fMpVlM7ECGxco
eyV2mX8bsGHc5PAu96yPTj7dmSPaEp07bhD4I26oxMzmyMkhA1yu9e+Z1vddsgH0+fcPKSqLZ9Av
6y5ZD6X53P8BCdB6JwMN6aHDYWY7E9XGwa4KOb0JQE87gCYlgwDt3l2P4QM6i4q3jpYn0bd1yVuU
DYtBGQ76q3v8X4YQ0p/RK9ZsU4k3uIvky2Gxs4NYsucJVAS3I9Q0eC3DlTd7nhtY2H7N62cny09A
k3y5z7SWzL3rug04Z/sLbnYgqueBNzc83Gf6+mteLf4ixFPQRnCTX+JO9okOnozwO/bY866//Y2q
p9NYscUlGe9Id1HEioAaPfSD9xwScRZbv7P0G4qQDnOaaz4EWG1w0z4XJ7WtqVPTh4GPUDKdWRgR
t3yU3LnrCszWia145dMtw27jYlfeOzIuFxp48e2JMLlKn2M5eBbw2XAVrwoIrm8XtyoPrO/eIbD4
zmxfjb01H9psZwtRwUCX7kL76gC4XOzk6rjme5cKJvNakW6IkGQg4FeFzMaRjvUfHF5DvLtuL7d9
ZEgxHea00WmwwhY+Ghv/warrp0LcRSuGE4JWmfFWY/mNZLiDL5xvENX81+XT4xpAo/6+oWt1OQ/W
EYz4WI8D5vN4a8I16jse7ASPwTE6ygl6w+AKsEV/mZzlgpe/D65t/bxr4DoS5NpxhjbCGT53rRN4
5f8ZLPr1tmlDuOgsSEtfB9iVIBrF4ESqKWK3ssAKsDNwQ0Lp5JrVIKHPPeSYUWf9oprqQ1jYD3hW
fI8Xp526bPoB2qQ6dlsug4v1Ci+Wf0qPn+eBP5buHoOIYVZ1IqQe7/LZauHmmkFeGLRuz3no75yI
/99+80Yl0JmQXCkk+uJxqOSqLH+F7SAOaPHyImfrgV6xXRVP5QR96K5/ysTkJNUqIPgilyOA8+PO
XYjh+tbWGTkdHDMZJHPkpZmaUz9bP4PRecYD5IOQ4tTj/rNq7R+StO+uZJRbS77djjtDZATXv79a
8yCI5wKfj5NK7n7k2Seo78Zh/XGy924zDJvJ4Bour+xTMoLXYEItyZvp59Z4wxG4qeeAqOPmid9U
0r2iYog/nVKJ5c56lYy/XreNp6kApcoSxJBS3Zkfk3mtnNMcSgksQPz52THAi23Whc+zI3ey3zQL
2pabNwpNWhjsxbbyGPDGD8IrT9koHwL3vutIW8d8hSHPpIMKhstte0zcEbLFeI2A/PGcV9G6kvp4
O6BMjtLqQO67XcsavIzhpuZRqfkwlkXaWXtNjIY6oKO9Csar0ZMA0xTFcAUOH6E9e749cpPp667q
Vahm9iRorpCBI1qsVyViiu7C26YNTtFRXtjHN+62IHoqup1pUycN8dFgsHOSMg1cy+Ha9fOms65T
C8q8yEZXIUStyR4Tmsn69Te9cgt6/Nqhg8LwBRJ3cR+4DwBL7VReQ9jrwC7coVaQT8F79iZZQH7U
dNp+uNCPnb6QCmeR1SZevzMDhl+h4woWq1sqaKnj4tDd+EPjSisp62IPlGuaX606ZN6SQasNM8A6
8WGYacq2/lh6e530b6OeHdvX6wMLQBqcMVxXud6hCEXqU/pYk+xxbd3DxNePLtSTy2x+J7M6Bi/p
C/eLB7LlT5nCciXCj7fD2ODE/yCbSTW4G4TNL9SeDqU/PkJ4bce0KRS0soHlb8xahV9YB+qAvv4H
7riXxXG+0PIukLBj6yAzOhRj5feYpJCiJ3n21pcBT6M7e1pDBOgws5xzCK1z0l46m8cVkM3gIhDB
12yddxYgw0Kqw8wgZFG7bKHdxfIaL3JXlbAwf8zs5uTjlR0PQYfbc2w4Q+p4M1zKFOsKHWRI97lN
NNvO8NHh7ZpH0BXuFLrIAhAMK8Lrb31Psp3sNMy+TuRUgENXtNMVgDbLA+XijH02mMPpOzoOd91b
27p89DA2aLQbceM7gxk1GjzMfCCLve4xQ2boXE5t0ReZUngla+bA+5fb9ggY8jze91xg68xNjgeN
EYp3iYuYwvqzIhAzaYGJTW5P+f8ZHt7YAOtkTdBRC3oKGNFl8SGtbVd11FvFx8Gytog7wMR62aEc
ZDKP2HYzOyFop8jn4lI4xTu5isOUgUpsBl9gu3ykoX9aQcFhEwf8v9seG6Qh+nXcluOh7bz3cfJa
cHVrdTwtq2QOsqgfVghwlHe9Ctg6hAvXqGIOHNx8jnSQn1XnlYkkgZ1HPoOk/W1nQyoSC+cb3tZR
XI3v5aIpWHvpt2k7VaB6/gIib5E0pRRxnhXkQKsFMbpAIecRqNXuYHHi/7IsmuHGmqG1UgUkphlT
BxAtbzFE3Ou4dDFrQ7PgwFIz9zAvrZcsticTMk3/oMWnBLkLuFJ6wA6iItjGL7j5yA91tWQ2OHeH
JcF79RItPOMJDZvi3DOrethGd0sCCDMnaw5m1aUu6pitRZtaChAfC8zjkev241H0lYyXamLRVvVr
NPhlHsuBWaDnage0/7RgaN0aFvU4YMVqyiDqVOS/83BrDlCyHE60t3hMrd5Nwqm2o3bkRbJtYxPn
a/etb8b67IPS6MnllTjwcRli6FjxeOlA/IKXnDXCyugeai+rPjb9vD64PvoSlSXbwwKO1WPJ+Beh
eBf3UH7HhLpZrET30tQQcbEV6Y82waeIO1YJaOCXCJW8/ROGxIt93udJ24I0VTU+PaFn8Jc9hdtz
5mZTgodOCFpS3zt4kvzJwxCv/D0rnpbOUc+1IsW3rmHdaclb95300bHUVPgytRfrAj6R8gFiR+wE
XqtP7jr9m0lBoa3djQ+M5EW0SKs7thb0EjprqmKntZwICPvsk+XL5UACb4uERbKouHY8K7cYk3VE
T+ZmQ6zmdpgaCprOaeTkZV9NecfSofipVBO1+Z6krmGl1JGpmZg7FmQtSxt1mN2HfsAk3sc9jsdJ
bSvs8gBskOpq3AWdrrKwsyQ7m1XTuK9/f7UPnr3Gl2ML0w5Utjy1JcyzonVXQdNQ4XRoGO8KAs2M
iaX94n4jnfNxhfJflFN6Urn9xbfEHp+U6UPaXtUHbDx3XcnAbLgAcFX9U1biZxa07y0fFA+SPt8O
IIO7PG0mGqk6Ujtbc5khXtJYFE8k9mNTtHtwt+tw36qi2nSoeWsoXljLS1ta6gWBb19Cz3JTMjUV
kq5nD3ULiCAoFt3vfeV6DyKn63cHpBY/V067pEfW3pcrOlOcK2tcqxXoPpK4OvpGgm1tog3FfOdc
angu1TGJxTJPZEZxTdepjRWvL+j/S1yIRIMpKl6LOpIei/FovrMXM12H6ZDfirVNz0p8b6wi6+v4
FFZR8+K+2G0kv1sXMGzttaGZQsT5O6PAFTRMRY8PdRZWcv+98niM59M7Z0U7UYASuAhw/8BSW/Dw
Yw2ixWfc8/nfb4e3YceqA4CbFspNeQDr8/izn77Z9c8ruUtX/Llt3lR+3b9dI7JxawKKJCVWj17+
Y8DuorZFhdScjnNRAZQ6ypg1nioEjh/KyBc7CCDDjLqaz/0NeJDKaVjaBl3kFEmD3SObd1xu8ImO
aBRimcNJtQHo1/wq3gbc0DgQ/r4vXHQMIxkyq6K1oCl2tyoJRyhgb3yp7ttZ6jDGYpyy3GJ9kFqF
Px5ynuXPFHruZ9615c57nCEidXqvxadWUNEuSGtL8NS3hvrcWGt/ErLY4iAj90nS2jqukUnLJbhb
9VORZVHoW1BrsGI53XmP+x+Wr0aKjm+Tn/ZNcHDbH0F2Crs9hT1TCGlrXwFxoVk5Q5Buqovy4Fcw
/3s7Xw2BrzN7kWy0PagYB+mAMgBagPID6fwqob7aySzT7GppSy3cHjYW8RFA2amesliI7kHN6mUU
O3Xf5Bstd1dvE9LJfT8dXYUTD0EbxtxCG/AuB+moxrwJCuJvs59m83zssu7BRwNOr/zn2+YN7tFR
jU6IdjW7hPmxm49ieiBXkPiILp/7XtZ1aOM8iS4EHspPOeiYk3LFySck9E8HjTo2Z0c2yQyUn3yv
wcoQTjq1V+9S4TQjw2wv85ig6a892rOCKuVg7bUtmjx2/fSr7axahaemGnlmux8H8rnKy9SRz1uz
R51k+gnXMHtlf56Bf/ab0U8b74+UPMosFhfk8+3pNsSqjnHMiRTOVqx+Cv2o+hCK0T4wh+wd0U3W
tcW3oxbeqEZYLzc6H4bNDaGSVO0hxUzWtUyGJopQ7oxQXbj/2I7ia7uRnVXGZFpL4YFwwlWNItG2
jfxprfk0xbMCldvxDrcD1cj+ntNymKVaJsdPCyB9j35VNMe5oXsrsIn+VEc1bjwMCptbWFnKHy3f
kFVOVOCoW6AUeeVXsMZFddn8DpkbBb2bjkEZy9LaWT7f9B1+2/W49Cpew2oC6sTFx12nINEyBW0c
hCXbKX8m69csfGWdgbNEQHLWT+dcgOS7JhNxwPWZL//eNzNaNqPFnKLHvCdpE+J5HKiofFcx+81C
Acdcf9KroVetg37ptrLTds4P2LRAMYBFcqNJXxV3xpW2LK/o75jR9WYjruB1nGoWlx3uc4yey065
VA1O0KnMxOdN2i+y3ouYNyscHKMlct3wquz4tKXF2KF2zujL3hgY7kBGd3vspg9o6Rx4UzfQLVwh
ExbGYPZuorUef6gi3NlTGOzrGMay7qdN1nxLhyvaoWiKHF+QYXgEbl/sbNrf/kaoI0+EqHnp2I06
56CWSQsh+WO+gnynzaZ5p+qZPqG5aWQzsKNoJoE0yOeC5xHLu1M53slWpQNP/AqsdtNcKTDbVb/H
xXnmiuH9wA1/3TPJoQ4+mUrLz2pIiZ+3rv6+Ee/Rb3D1t92nYxHqsJKp9Qin/+Psy5orxdFt/0pF
v9MtBgk4cbofgD15ntLp9Athp20kJCQGMYhff9eu7ntP9z7l8o2MyIdMO83GIOmb1hDIYV93CqLY
7StgOpdzIja/dvcn59q6Np1MEHT2NUssGEjVTxnVm2gmX8nO/fHBmZziRwypxLJCNWa/TLApj6K1
hfpB9ZUu3GdXPznbxqkzg+3w8GcWLIgxmmajT38p0gMgeXKsjTDwgOYN7r2k/InY+RD23u7Pn/tn
N35yrE2BWPkUlf1+DKoigpQgKIVfbKfPLn1yrKXAM/u+xYqZvFtRjypPKdwV/vy2/3C4iCdyslXJ
3CoqMBzdUz94UeO9psMBGs7bSk7bRIRwh/kqmfjkUDjFiUx4oWjJq3Ffp5E+TyFd8g4SaTJn2h++
Yr5+8qRO5YF8yMgSSyiEvjSgnbMefpZT+1UJ8IdtWpKcQkZCwcZKtQHGBnWTU/ZYz4BhqgIDEW5e
/vxtfPaMTjdv0nl67fARZRo/8oC9wcD3MY66r36Fz65//Pq/ZQ6Vbf1Wr7i+vyxn1Iw7oF/PgvEr
SOBnlz/ZvGyRxlC0s/eVj1O/HT0Qziv5qsFB+7XleurS1bAo6MkMrTUxyyaLaP0zQLSMgm4n6yGP
dWrQAGG/+DZOtrQN57UXbTSA6Axfm6MC2+QVvv3KMPGTxXqKfmDGq9EYgipdKtSuZBowP/YrkxEY
2p0Ap4hZBHN2HfbR/CyRl9sp4+LXVN9RVP/nIqILLJEwRxj2Ch3vRl9gBhcvX9z4Z8/kZAPUhMuW
xbh2Rxi90jBmhhBg8NVB+skOPgU11OmYkDAYh33PPNlmSpkJXct2uIhrVx98wctLpO381/xqklOA
QwD2QtIOdtgPYb1LquAyDL/qrnyy007RDSltOyc6CAOuqjF5ZM1VmbibBlOVLzLdz17Eydrv+hja
QBbigDKyOztNRaWDX4uUp9gGz1fIoRUuDcbOmRJh0SzNFzOoz+76JJqVGAKsUzjhiXspvywJE9tQ
eeyLGz8W1f9rwEWSU8jD0X8UkGeioWnoXVVV9wTFre/VCMnmKfHPAsO+D1o+NYlNfm03nKIf1iZK
e7/r9B7IABJkYzJKmjWUya9W6CfL6BT4QD2na6pavQ+C+kwPwVPcz1teu4c/D2ef7LfTiWNjg74r
ZTfsXbOJOi+D8di575ocn5ol01d9s9/HDX/0Xk6iGq+HdOj8pttXHjAo6m3h/V3VQlistblx6WXl
n6uIwF7rW5U8SF9vABMuSjUWcfvqGnmReFFRwwLTfUnV/Oy5Htfnv8VZB2Fm20Pfbz+0/g4O9tu2
8m9ZbX9tmZ/OH9fQo71s12UvyiQpAt9vt4shX6HyjmftHz3Ok60PF8wBNl5u2Qfwwxb+dDUudQHn
4EdNv9Iw+mSf/i+NIQnqqh90bs+HUG9JB1Xyzku+YmN+dvWTUwCgkh6WG+Wyb2Jnm8z3dKDyhEfs
7c+X9SfXP500cm3EpCBSu/dkmI9zvWHdV4ZDn6TjpyAPI/1RoK5a9qhvW5l5oa29opYrBfEt6ps1
NwP37UPvSnTiLIh373/+K32yYE8hIOtCWgdp9QVmUy/UlZnXPy7LV1XXZxc/CeqrbqoIRofL3pQI
uuJH39VAJH2lRfnZ1Y9f/7e95rkI/KIEj8xO5NyfzR689NsIUjZ//mQ+e9nHr//b5WO3eo0V/rIH
Y0wg7Wcym/v0/dcuflKPVlFpAvgaLnsytPW3BJrH8OTUoO18EcWT4LOnc7KZ66bry0Wm7V6jcxU9
QFuTnyWLovYC/YGyvZ9jP6gfhkoKEWYk6J2qMw3bIOVnlDIsuQxJy9DbrAQ5SR8irgjO7jAx8V3D
yzk9yjKM4mxwy9FmbVBT/Ywu8JjsVOKHyQYIKwpHcL+xyYUZOm23koABtoFgBOk+4NUB0CeJbG0g
LoQzoVg78NzySQGPlMt5SKcdX1oVXldD6w27NFhWfbDtKtnl3CZRvlK3LJved2dTE0SPrVnH15gn
0SW/Q9CxxGULgcnm1hlNfgrumQWa72PI9iFI4Bgs980IzU+YSjSZWfqwKtYWkDIoJZnI3EORdfpY
F4AvMjHXKxBzZBjd2RwNnXkLiV9ZXIYftYbHULTiHBbfKjlvwDJ09+M0V+YexDQ37tGzTvTF6Do1
5WxSqIB5BwbxTSvbsrop13qQG2mIP+aySjXLmzAtyRaG1Y6eHXWBebEMMlkzFKDtuoOIU3sTxTDf
fQe4Jg7zFCddlUdSdt+Hxi/LJ+j1TT8E6MPkENikKwvB0ULYibZWLLOGTeNHN8F4/KaGv7S5mSGu
lRyacgKAWVqtVR6PJiH5MtM1yZhlWm91zRh4T31p10KVXUSzGV7aJmvrOey2qxORzkWweLDiXGyN
V7eGILKQ2fo+yvs5TvaJYqTfNY2u6I776cCKFI+2zDj4bm5Tq7IuCzqy1eQE7nFXZpoSvRlhs4Yj
Y4K4YXU2wNM42Y7OlrA4asNEF9C96ae865y9oHSmQdZZ0cZZ1fvilYDdAUuqOl4vagOnmaIMgAm6
B6QQosHlLMyYRalWLaxdPZgyipHG/vd4MTHBY20nkXu1TvHLDnEdbZ3ueZIhmwR8mC7rWuZGmzja
URkPwYZSwYJcN0mIHcDmpcynqV9dvqy84pmNaR9kvU6xxoZQSlYkRKbTg1tjHmdigZcZzOBp2gNZ
Rnm0adlo131LXBfkTRPw+kaPML3OQD7rpl2sZ8SbVPajfvBYpyASDUs6ovarT5S59l3KF8A94V9r
3mOR9mlhYSfoNgIvEEbGC+hxYERw7sMQtBrv/URLliedWeKicYzVW8w5V5LZvnL0mvIZmjG5BM90
3YBYMI8mU72e1UFXYRJvPQxakzPdeBFcLVPCMBfSAn93Cubth8ExSbZE6vY7hC/vWedv1jJM0RYg
UXceq6nh32wCdVN/jvjrSmwrn2ybNKrd1HZRRkK2dYrUrWCl0h9wQPDZBkPAIBmzpC1DdrbYEKCy
TE8V5TqXoGm2gOFbMqeYtdSjf9EyEk07OTNKL5LGSgUpMQk/YgDqx/XboLxmuq6Ac692opFN+RFU
I1g1eBxhU70NIOR3xYq22JJLPkzw/Wt82J0o8E2ns9JSiJ1hQjLRbYPFzn+sspfdBSJ1UucRxVK9
N71EVIIJSOWevJRV4o5JXeqN47C2v2ziOpW7ZuwDuaV2krPMrQ0VzIYdHSKIyFMJ4C3QNXNYCCQy
3Q52t00DIqK/Loem5fGchXGv1QX6yBXwHklchZsADHBWdCtN2WXtefML04nuDkauRQjlPJHNABS4
XCx3AWDLDhtcQw0/ynjpsjXsr9cKEGYx3EqvT9dNDaGyH4LphuZMM2ZvltDQt5mRIc5Gt3KJUbu2
9b4KHGgvBY3qPIR/8qOMJtLnzGdBpjvoYMWpAOelRKZt4kRCbE004W4mJFUHOsYCUmKqfh0XcZnO
TAwHvkbpIYg6is29NOGQpUmjfwAJr9RWRNLHJqk99QTlQblmbiLimtbDG+5Bvvou5D+DlrT61siE
ASC3Mkg0AIhA4o23ghBwZkUyrjmKZ98Vtq0XeatCSdorhUJrBOgYBoBZWaoORDyTsOqyWWi4hbDU
0QOVXIKFhiwsXtg6XURQhepxrrpB80xaz85baFBU3aU2vY+nNyNY5msN+Y6sM34XZimGpWPG5VCm
OaSgBYGcITztM83MUOZd5eBW1Y9j1Zy1kevdeSjt1GZkjUcI8401TbdzaKTepY3yXB5QAXIA9xJY
B8doNixnxIT+pQvlAjMYjMFYPqM6pdBt8QO76TB3RrNVEDaeD0sFTkQQzQZX4aAFr3068qwKV9dk
dVyGwaGpJE7HtMR8qOiGoUpyBsPQ5FI0Xoe1sjo8kIjVa5SxyrD+R7uOnXiKHTc0w2FH623r901U
pOMcmGJYlS9zHaaqv1PVSrqLtWIwG/EgfBVkRyyNu6jJWh5Vx8qk3nSeaessVHElinGVY3gQcBOH
RCGcUa89wks/p1EQuJ0XiKTMeau9eteBUeZnpvUgpRclbPpBcZK3QIq33ZKbWftR4SgOkJuJN8Zs
xKqNf2ZoU9LdGqj2aaRzNOfoP/l+wQNMzrLEBk7lC2+9Zg+/Old3GXC6Y3NJ3DxOeTNOmLxOPdQJ
AfGf7RN0Qitx4dlK0Eu/TdIRxCm8YHipAL72MsUD9XgBdu8U3lYMbZAMRN803C3LSvfDiCTph1Xh
cIyKfPZ2tJz6OIcQot4tfRktV9DZAIQm0e0YFjrxe2RKwIzMN64ELTmrbIonSkvgkG49vej6OlwB
v8ZSa9Tocu7Ps8qntl/szgCqx8/6GICEgiHmI/bWrVsKnGfCPSk4RHo58WFml2M1NSDOQcV/LXTH
VLkH6wlHMEw6VFjA/6mih6Zv+jnrkgj7LRZ2Li/phHwhi2YOe+geewnlF2RC7Itsl2S9aYBYYAV2
Ke/3MW2sA3VibNtz1OxesOmDHm5J2OXqkcc1xs8UiaA8RKktxwsVha65WRGVvQ9iB5hC0YbWR3q2
gulr10H4MvNthGna6nmTfxYN/pDC2WkITY67WT9GHcKGwhdlIPCO42TdsnZQYuOvkJ64jhvA7LfS
YMWgh+23VS488NOAMfLmuhDwl6XZVNLpGa6ONSlqn4h4q8TE3B2rozAqADSWU+5PSwIkd2kalc9e
F6/bMe6Fyvg6D95GxXKk5ws8ugNoTkYpLaRJuzRzPDB+Po9jsBRzl+KNItFq2NE4yvTb0aPRLUTf
w+WyM9VQ7VRU63HXtnbFmteutBsfYbyB7rAgNGsrTNJ2sllUVJTSuuoJLYkAzCFjQfCO14Z8p3D8
s1sR09lswIflcEaJZach9zRbcx5XoLRETU3PMUEZwl0Kw6bq4GrdRN9KZoPrqmyUvpoFLJYQUdfm
LYQQDGRrtGihbDItgRnOLRiP0bbEqXAVMqjcZquvArL3IkivbDH2keOZmAAIKGpFLC0QvOT9OvhT
eh6wYG6yNLCpX1hXr/VmCabOz5EFcNBvkEI1m1CgNrgCZ1TFu8RSDIHrNjJiJ1yp3LOCpBXwv6v1
6DXExdwEokq6VJC4snNw6OZY95AgaozdJlDEja69gM2Qghxm997pKQSyRaxsj9pkwCG7+DHCXJ16
ps8CHYqLkFYEN0D8aNtA5p9jLaA5CCPatmEbOYyizBFcbLmxLQJvBoZxEmzngSc4U9cofg947HMI
kdmSbHiLgyEbYFXV5CTmlmyoqwHraIY0+qGa3nuFhceKd1fHxsuXFNDO81JCM7aY6dhfIPskO/DR
sKzXUVoQw2LwCOJSwgkpsQLMeNIRP0t9Hi9Z1HOQXNpxWYIzXY7xAx8g4nCZLBzqwH6iuvSqQpal
/B1HBPHuyhalHSSzuumGRTE/emf64XcxSgUfNtnoa6q8yP4c13ipskRGjBUNDmayxyAuAioFhrDI
C5QvNm05Qb8X9n04DaBMahGIsUt4BhBR0OUeprwoBRutyqyaMIA/rGMdqlymSI6yBBnRXQ2d5ACE
KClfKHLnp4TLOd1r2vQqV6qdo13pgvlyGKf+xszSeDsc6APU9uLjOpvUNMe7KmYE9VRS82qXGNPO
OIaqjl7JikzDVUqjNN768+jcbdr3MnrRFR/eFmyLD/T0wLqasQpBU3RLNeedC5O2GMol9ndtDx+5
i26MmdyFuP30mhJHr6KlDXEOijG8I6acX+wqFr2bhjhaMsrRuCwSAFb8QqPVrreyHXW1VWxB+UHX
FaAnIrzYz12SrvOhW/tE57EQrf9N92L1L8NxAekFpRK8BHna0javoAdenSFUaiVRr4SLKYwCCjIj
YArqbSSbaCj6vknVNg71IK5MZUpZ0GBi7Yb5tV/uCVRUmsvB+sdIBfxSeN70QegeQvgGuwMcpZz/
EFTQaXvjbnDdN6HkEG/AdmbzDqVDwK6Ruej0oxcUdwlTYD90We2WlV3DGABNhlnxtb2viWxffag6
Bc9Lx2x47vEuTn8YZ82M1BA1bE5VTdJNWhkencUzQTBVBkI1ufHIDIS8Xn0AfDxd+dGNl3rkBTUk
qnnddTLd1IMm3TloEyPZ1bB7k9ulBg3kCP8duz0ZfdFDYAt8YNT62u9zD5oYdeaPK4su/Q6W3/s1
WMxw1S4o6lFG0qbdulXOIzoa8GyBcBMbZQHdHOkdGlutoARYzr+va9ctRRumsLMd7dh2ecAGv71K
cEoGRRlGMb1bNPHaHOHCzhAgbPR4E491t8FfIL03hayR2zIRfvqB4ozOGx0r2u09ksAYrJsnX90t
KEpnVAlLyQ+T8mMq0aNxnt2GgEimTyEOVCEzNJSQmyUQbw8yrlz43kJwrz90xgvWQ4ODyB6Yp1Ph
sjhqhgmio7qVU2Zk5+b3evbBKQ6Xur2zoPK9aH8N0f/gC1+zgUb8beJ10uwjVpFvso7SIPcmUuq8
8x1KYTPiHMFkMF4B48BHqcIsZIo3A3iHyWPbA0l7UC0F1JjYkCe7WHoB0rSy0tFjAgXCIGtR8NdF
7QiPxZFNF6UDjhW9RM+e5ZK+JmuHfoGbuhHFsF0xZx5lsIgNei++yRbVUPcFSfmzhuwJ9gL3J2tR
Gji+Qw1oH8dNB/Vuf8qHOKBFr4P2RpuV7ZI0/Epq67OG42n32m99Q5q+3S8otArAv9fsaObzz47g
334u/1W9m5t/9vGHf/w3/v3TtK4XFbcn//zHg2nw57+PP/P//s9//sQ/du/m6qV5H07/03/8DK77
r88tXuzLf/xjo62w7nZ8793d+zAq+/v1cYfH//n/+83f3n+/yoNr3//+l59m1PZ4tUoY/Zd/fevw
9ve/+DQ4gsD/9u+f8K9vH3+Fv//lerBAyvx2sNhI7W9/+w1S672x42/gvL7otz+41PvLYHHdKPkr
AKyxTyMKpYvfLZvm939+h/01oSliGqXotEXH+RxKO8v//peI/pVSSD4A4x5GfpweQWqDGX//VvRX
nA4RcJkhcDopA/D+/97yf7y2/3mNv4FPe2OEtgPuxv+9N/8/cxpch6KGwIcRQsCBDU7HEa1rdG88
xb711H8bV3NJa/qAbtuQgz6D7E/gb3MX2jxK+GXA6g/e6fJAPLetCOp4deYvRm1L3lxYFJBoSVVn
lTyLiF23ZkpvBxZ4BSw6NqNn1st+vYpLDLWqJSiEQXUKialbhnwcnZckOXg8rdFJQhlLDc0JHfkO
DfRdEyVICfum2xq9wgby2NlwPuI6QY9y1wUL3w88vtLhkZ07uAv8vhetlA/R2lwMkEXMwL8Ggbge
r+MoQv+nvKnS1J0rT5/PoPsqEt7GLczV3RzdkhadaV9uAyNfwa0+r53ehUdijEhvnC9AmvbQQUyT
9r5x1WGokx8+yjF/jO7kiMIPB3a74f647xtZZZHjNyMarrRBxXZsUhj1vMLldjLrjUtEnSeKH8KB
5L2BNr2PUVNW1eVPCjJLqdBI04JfzrLel7bakDUo0LfIGNO72q2boKugPp7VYf1kKniBxW1yCBrv
BQT/QzSqj3p4YinUekqNaBldibXaBl7YH+Cq12X+IQyG7w4qbfBYDuFkHrGzMjCXxghaAAL4Kvzk
AQfuvuHkqubungS422VgV2XkwT2Noq6w9Eeo0TPz5UUwYE7p0ZeuGp69KEgKHoqPdOEfRPPnRrjr
2FwLcEd3PEA/ylv7zcjx69U+UsplIY/CweDWX59VUz6MDH1mH8DbiMUfZZX84CJ86rT6KFHyFSJR
D+jaov58husLy900wA6U2Z+Nf8nZAIeHlszoGvgYeNVvFVRzsl5+g7+qzuCA2qLFua2W9NrK5rWM
kbD3VN8MmF9laPerrK+XK35UQ7AmuaongB4jNC2rkKCnWXU7U4VdJlliUCkkQ1Yz1x/7yndwHx/F
VB4c99Yi0d6QoW8psUhcXUCNO4OIS1qMHWwpySx+6jml+RioW8L1jGFIcJsu0a1Z1Fwkq3gepuSq
C2Oybz1+jE79Ia1A1fSULniXCWvlxofOXl4LvEfkO8iz5vC7aXZ0qN1uijbe0NPMYsCQg9UvN4AW
nqHA3ou4WnOUXiRrbZuHIb9HSjgUjIg3T0W3aeydVe4uQvKBSA1dAM/wD+3xj74T7+NewHksb6ks
RjZhKr4kRdjgaQ9VcKcWfajQt8O+Or45YJszu3S54vqmF9JtgCR6nak/Ztg5IkdPH49HdBeJUB9x
GtzSbSy1zgbC4eVO0mu0GA9u7cNshL1k1j0aP1VnS1ljnMkxk4XbBI4sNMym6dIq5B9cg8CDXsM1
oed1TTboJj5OGNfuJuMl2BXuiT+EQ8s3vfbIvkJ/NdFEblmlQd7nd0fPlAVCL+iPBkNWcfXcTPED
HK852PfzI0iELrcFWSteeJ2+FfshKmlWL/phmMzOUPGmUMRXhEHsPgkPfEj2KwB+HPqHN3Hywiqs
Bu3pLmthl5lVbXQ7s2TI2zY4kNi/laZ+myKwzMrbuqsIHO3ZHYnXGCkbkA4Jcp8ufgzw8DduJRd1
NOxASPMyFssW6dIuXPUDYxPaHq471/UybGLIuYC2am64Oy/H4VJQl26xeG5QtKxZ3/oa0h5Y6l0v
oIjqNq3zH9NoAiW4Kh+gWvAqZ1HE07CDHSlUAmAnk8Um6aHhoM9+XzDou27qPnpEqLv1fA2n4sTW
KMP4+SzbGzJPl4g4eShjtEl8U9iF/igtu8SEZsn8WR9KNF4ztPV5NlicAXShu1TXdygMMDkaz6JS
tBlsSnmB4Ps+MMDy+qbdpE1yIBg3UYO78oy+mRYzbzo4YTiQsxduLrpoelprdhVg4WY9YJX7ECaJ
mTehQ4q+895Yc78ghcwmqxNMV8xzN6yPMUu3ciFXjgSPJQaomZvRY41tmrGpB8HJagyH8AkJw9Bj
NejUIlCJvI6g/Oljk1SYREU1y9pBsqxJ8l6YruBR881r5qpodZhPMyXFAsfRvPo+UEwArR7yxGNw
T/EWiWwTc6aEbpTXbwZyGawjoh8ZL6tEXaxtQvPYpQ8DEkXfR9HHmm9NNb5B3fuqW/H0yOxURq2H
0o2MaC46mQcm8LNw0W0xoiUS2AmCutAm682N146XncJ6DwMArjvUonlNSg/jGk+gzDVXHG5xuZnU
nCFZMkWo0MvuMQwqzIBGUtD0QzbD7wL2v9euEhAPI9hhPpoC5tFjLshRXBaOM15ggPVNDP4d66DS
IWuMKKrlqgPoIY+g5p0jo4jn9kffJLBluYogcz5Al79Buy8zU3zfzXnpT9BUazQmQ9tybOaCoB6E
hzhKc9/rc+IReLmH/QdJ0Gr2oF3i9/FDN0OVoBUctevoZowVhm3ZkfSw1PeAEi2HtuVnYdziRMFP
Q8mk3JJy3YK7AAtYUHjSVWVx1z+hoHvyZ/uTQSslHnGvIhyxaTWmwU7fx33boRMHGdsqmq4xLRZ5
Oi3YPur70dQ+g1Uwhi9sS8kSbDzRJMUwDduFQDN2iu6TKUXNzh4gY415OboeaO30T50dC7jFXPG2
fIkY/yjRwMlMlPRoC93yybzG7WQ3PKZppjh6f4wdUHIvuAA9TGjClHKtNo7q62GA26hc5esSDpd+
jbDVoGbMg/RlqMyUBWm8Yysuy2csZDuHO83dYynqj7Xnz5Nx32j81C7lslHaPUIy83LpIKNbe9Ox
1QVDEgBvsmreGq4usNQuugYXRYZ5hWT2XHoZ8qRlg1mAyr0yeKQxVPH6J7iXYPRuE/Rnm72V8pF4
62M7MJG3Ex47UQOGv+sVSCUPjnblfkHHD8q912yE+R8x8QGsKohVofrflQRrMXFJXYDAJLKkhrDn
sMLWIYUHNBEGDXHCkj2VYo/Rsn8YqiEf06E9dBRdmyVR+6iddqpcy3NMOjPoWLtNFOIl+BG5Svk2
cGbIgRrlm4DTjSCOZDPCZ74gJIctksSa7mXlnZGqvU8b/ZyE6KkmKBvLEeAFyE9EkueySyusGzvk
wGe8R8Fc+OAMoCMjwTNV7IqUPi28GDI6C2x8CE9yxJlw11EcJMxtAlu3eeB5GxIgt9IBvUfftEoD
AdO/8EMq+TGDnYS54671VYgOmQ0A6O+jzBMun8EUO2tL9dx+gKhQFVUQLRvRensjXF+wri6oXJsC
xuEYyaXfALPuc7tGt5K+DZHhOxGU4T6seygS3WGOlIPjgwfi4SPm0BZLyR5kuJn68TpCXF9UiyXl
IyuEJzeSx72NzGGd9P0amZuFyufWh7YEpIdc1SZFTcVr5XA5CIPlhNmi7tyjZxnSrOmyXjpX1KCE
LAs+CQ0SpHlTFkLfuiDxa8+eSqXOmlXhQK4R3mzivZOun3PayUxV8UGnClrw/dNU38K98DWO4oe0
SX+WHn9D0fNWhT5CjpqHwg3q5xzYcyNmvNuapwVmZzpLBTZ1uegbJd2jC5bdmNRbqzBTJQQJ7jSu
6D6EcRbqbsroEKosZd47NfUhmcPr8hrI2TePoIfSNdByw5z1GZs3BwIi78Kpzs0DiDRvXoUDF2/3
ofTiZwqlJ8y7Ay+bl+FpmTGuks2TbeCojHcPCy3gHzDjyb3YPS5S3VT4CCgXjWfGb1D4BPUTHSBq
VJMFsjt3nqwYkBLVudchhEW0/zlhlewYnW4wkKRom6ZDhohLqXxTS/WBBuTW2upt7Rv8ek3WljBK
UjgTOlt/AJhTZ6SHqzzHU+kYofnhe7SUN8d9Bbf1rGQJDgTAQhAcWg/ixmuX7U1cvk7rgqkDdAuy
sMPiVQ665fqVVHNUTO9lKnihvPrj94cNN4rDkFQ9UgKkpa3I9Rh/gxpPhqH7jwClQZpLoQ4N9Jjy
tPEeRnpMz8nwKEgNh7Hja2BIO0bQ0TK/FTKvGoywZgQJ7VAsEgYnmapdHmanv4HTZ4oefgrZxOBu
Moak3pIjtE8/qiACWmLsxQ7qppua7Ce9VmeYfqLo9Ovn7mJG164waBAiwwEnZIAeF0e6vTgrkQ7w
TADovBOI7ntZeyDxg4CxK7mYszZN78s5T4fzyV5gDl0V1lM3SAiighA/78N+ytIayXboLY8SNm/H
ycv5GP8f8s5jOW4t69Kv0i+ACngzTQDpaJJJikacIEQZeO/x9P8H3qoSCfESXfVPOqIH10riwXH7
bLPW2tJ1kUFdqizji59kF2bw3IQafcuK7krGi2FRfiSN+l0tkdJT3Kk0kH31cNcjMd34Zm06foOD
ranxuZHawC1ECrODr36vS3Ac8+tvt/XwoIWc75FgKDe9ysnj4rLqdBO1r/opzconI8AxNqMHP+Iq
ahUuY0kKW3Jyk5AOXUcbp4CVlnat/62QeeNwl3UwIdaXvtVJMufAZcNtFPUsW9g9lbRHEwzRd+Uk
udTL6QFQVz7GmkN97hmk0RcwXbVNvmMXx0rriPjaaJv9oC/0Uzbg75k6xAxFCDZUYm9LuZw2pU8Q
noUyz6SmUcwdq9iV63Po6/TlyA24zGHxMHqDvml1vDcAl0RDgH426O1lXAfAJsQGKu92hDKpa1B3
2QnWXTFYYBzKotl0mngWI2Pr6cbToPX9LjTi5z4fnzQwM3rmjSA3i5uu92BYimTIk+oORf5v4bSZ
QvLvac2rEgbzG62EL5ORPPlCdplQkrGHRhMATAz2FGK1zUbIbV+iNp0YwV1qVr/S0NhJqvB1rDAE
zYx7nkAnzB6brvg/8iJ+bmvK9I3ys7Ik2aFPReemtCUFumyckTV+RgqxsHMk4vBSFbb0KiBPa3sD
XlTgmV8mg2ygVVgPvp7lFBcU4DhJZWvdbnrBaazCmsKWjAOi6eS0e6toXJ2nZlObjTMZY22rRVpu
hL7hjNcxeC4Vz2p+yTM/9+0xD+59Tz6mgfZLB1OAvHZnV61MX6d62EXN+KBmiokHj0NJNaRGLi92
VJOCsTnRwDzt+I1+9RWptMYmktNsao+PVkBdxc9wNscCXI4gukbLEx8k58mv7oiHjtZofJES2kxP
8V6VcORij0SrrjoheXjspmQHBobA8IcLpT4Nmp3S4quENL4LxbNpmcdOUE3nNT34H+VIr8LvVV7n
v5plBvRd0vRvf9f/i3lSQ515j6t50os2+1YHYUWm9F//Gn6UK/3rx/0rV6r/Q7NE09J1UVdVbQZ2
/ytXqv1DsSzoNRq5VJKlpLv/lStV/6FJhqIYBr9uyOiZ/s6VKv/Q+SESWFFFU6kjyP9JrlR71St4
myqVLWVOuCqqaBqGTDL3PZi3BNAjC1JU3WsdAWt1IJZ5auTM3AU+aA8pSr7rWvQiWCQbLZO6CcpM
zhgbtEQQqRYXvZrvxOCcmDKl8ci6qwNP36jCuCPAyAhCmiNl5nwvazhBqjnhhKuY5H6Wtc2mrR91
37TEemYY0UGZUZiAfL5mFmJo8JSOxQs/KEnFpQdVxUOZ7ayqEIR41UCFSioPAJDstmravZBQ8uul
8Xua+uNurJt7qQLjaNFwFIIakAQwL7YJPsoBUaT4o3+Z6e1ZwARNAkXmJIstvvk59qrE8Wv1jEde
2L0Uf5v/KnSyqllMSgA9Eiw2JK8awaJUtyw38K9TlFf4D+q6Q0vJEcqWYxI6SUq9Sw3yMmKdXqKt
NAKTxr3sJyRLI0VjccvbMMq/ZNaPQKKbAm/vxVSXpSMWj5KlAxS0vmXTd8vPCOuJSlqzoiao5zRI
5SMgDO0NM5nxXWdz+urX0W7ogq0VeHiV4UtokOWgI9wlyNkHNcC5EOp0a+bTV4Lsl3AM7Tou71or
uaSQxuNahSIJTHQZBkLwTsifjUm2yFclV11Oubn31B9VDtdGbk2QlwVUw9pUz38lzEp12sxNvTwz
/iWbHtrk5L3EpnLoJtnhS+U/hLTMnVCLX0CEUMb0EIQM8jvf6K6GgpQfEJkSBzA8papwQep+ftCj
Fw8HQwr7bwz2EuK6gHGV9knh743KuDU6knZtbOyz+izluPCyWqg7saGS3tOstTR6z5b6sDuAYcb8
StsAWMU+nSbJRtwUvFoS/UoC8aFArdOsbvSxAxOHk9+p3UM+5S++HKngrMZHWUIKPbU4feX8IpCu
ULdEyLsOr7GlNLgb9eGmKJ/Fhv9BrPo8yCYMw+CKIuhGE9PvQpUSyj9F1HBef73uNNes/UM/VnfZ
6F948O1cOeNPB438w+9ux4dWaGVb6YTvr+kmbahuqWpyoJorShBk6ueEXBH8aCXhIqaUrPUP8AmS
jRnoX9qM3KeOY1lXyTNFxGaT1ZDStT4StmQDr3uBp6YWfWdstMqOmv6HpifTFtmmh1D1EIwcFZ3G
yIccCVPCIkB1fmZeG7WyjxNCQljuOsIm8Q+RY6fSFx68VghOzyLRWdy0MAPszs8vdWF8kIfbAuE8
u4qjX3OGPR45kZqg3Qn6ybLAcGMxN1M1PqVifhNbVClT+WsiZ+1WT2i0YiS055DVl2H0NCKaHq63
v6N89eJLJO0U6dJL5GhfPEgDnvCkKd1GHIxTL8jncM7yzdkCy8ItmdDLd8qiq225sGjiIrOTvkKo
jYhpTYKZjwC+gr80igcARQnztBsfleRKMwbUq4rnKE6jnZ71414slYtBouyu1lVAIrF2wql9Aqu8
Q97UdCZL2ftaCLZ03BYSvmdApx6qIKArcP/8uFAdqufPtcfG54UGev5eibK7mgWKSvxCMb0J1ZGW
776bZZ1r6rg34C7RLA4iO5LTF2VKb2Nh2BSp92jJ3Q9VTQInVBVhwytySGpT3FA5osbCx2UleaCa
dFpgYjiT8IWGVBdpIByDijqP3n8VAsWxhmkjjc29H3bnJot/4I5/kUjhejmBlHjOc3xMLc0BgNFe
Oq4ityiIGJRY3ox12m7Hqj+oqYzOc1rTSh7Fu1Zp9wB0E4egYdwm06YNo+wyA3i0MYC92WmFXmwk
h/lR3HoxfiKx+x6R3o1caftmEHxH8bO7asSgCrNoknww6nCrjRJSo/FX0Jiu0rUnqePnqZXommH2
Syt0dpkniVl2O1UmlsxRALKRI30BjnSpKtlBMbgnXkpOsAbe6lhpfyUM6cms+82kU4IR/CzfG3pz
KqfuNiwTHaSrtJMHdbCt1ntqU77Uy2N+4xTtgiLCIFaOH/J/rabPHbPM6MRQWSBF6d6nT1qDGGIy
urGe3gxldDlZGNVBm8+/WeEpRiBm/BQlkwR+bag20mWUOq2REfIlFeaHhSy7Pt19xSLMIXV2tmIW
D4AAcsgGNYowSi6rfASbQCjeo9ljezSKctJLwHovwAZ+RPQa2chihh3AORS4VLS7eJrTATFGr/f7
h0nTD4p69rHHhejVO6+OngkViI4T81A2xKivaUFNzK/B6njiz1Ej5UPPhtH2hPCXZ6o7y9MORlBc
Sgb6X8X0CDri4BaKH50moQekx/rHVXfwvY2qlu0mrLLbBGO0i6nYboJbMBG1gwICVVFeIFmcQFiS
R0uAdSRkiB0VcLGY+tRRB2PHtiG6bLIFmTc8qES3gSZPG7EGeRH2V8if3ASFbMcS9d1G54Hs2AE7
iUhCqKTEPCrhG7UkwpLTVLLBsgWCW1tksPuoAeCXaJrjFV9BHT3wMtCNV66eYtN/oePvc/zFFDt0
8jzxzEr5jhyTo5NS9KcLFjwG3xXAk5EU/pga4x/Eag5RQa/Y3kZ0qtT4mgMCsk20wDZebD3koUkM
aRJQFmQHj2rhPTagU51uAMxuipW0GdTmQiHJ4ZbtPY2iSjs2rcTRMj4/xpjrsgQxRckHR62wVklF
YpleFA7FVuUghl+KXAc3EwKvTvZNaVwih0+aCDzvbIsBCMncNx+Yp29Hnc92TketlHrHH43vosTp
ijUtc2lkfymYpAt18OU8pfovTf1ng5T/z8MJE0bZ38cS2+pn9j34PzOwIftZhwgv/IXlmAEb85/8
K2wQyCP+Q9UIDWjTKSsmYPV/xQ0CsIt/GLKu6OAKNUOVZ9bvPwMHwZjhF0QVhqVpM7r0TeQA9ekf
FnkYw+RnKvwTLZD/AGbxngurm6ZoaHih8jySKqrz971lAaoqlJNcLOWzqOt7TfPJ5ZKUQNBTWmt1
+Cqn+TtG+XOoBWPPj6M8J6cgn72rXtuaR7IATrOv3GkuX2yEXe4IN8Zfke47MNBbFMl7duCfYy54
iCV9I4quBMlBJvwiQx66LXcTjYrfbP0/sStvR3kVPP1zahZQGvAyYFVmYv0bLmXZqAbGKpHP1GNt
6bJ3aYXi+K5/JZ8k27fTbfPTd9Y6WLxHbv01N06CDnjHEgk+F1tX54qpkzfQz6P4VRx1kLK5E5u/
arFwNQnw72rTsvfyAH8OuNjA2Je0xO9M7ZxdVofhB2rq0Va4TrbmDVW+Q+dmt94jL4b6KHztN7q7
ssYzPGy5xm+nu9hKsG9ZjXqDdqYQ7aBQuQ1jyn9VhY8LIiEKbGsi4MiF7SCPK/v70Sl6OzQh/tvt
FQevTCyflQ7xBtMwt4MpdSl0bD6fIkH7yhznD3l7jkiUZ0IhaOcAXgJAGxh9srpp27kZyjbxb/Gv
N6L/ZJb1TZhm9DUbbeQ3SHsnZzoaHcGkblXxKqzVzVQKl33fbMQoPebVDUm/7VRM+2y6GvzgIKLq
6qehK3vhXTpljjd3uzM6d5T8bUuzhkIg5m6n4wj4jzTyptKffUHBVZZ5lQGJxuOpFq1LC/2e7Jcf
zP4DfLXyQtHD02jFVIXiu7yVM0rMwS5KFaf3fno6wWFvHAsA4BYw6F4d3SAw4IAGOOsvM40gir/2
ludUReskFOiF8a70tqHk+sRRpXyvF49ae/RJGytlfmGO0lWpKPdmlrm65dszDU6I9UeIQOACik0g
XcP9tLMxcX0NtwIaJU0mXXHMtpJY7eV+JMt9ghLzFAnnxiMiUDZB8ST2u6oCXq/T7UOUQcIKD4rU
4NiWrp4X57yUjs0AsUN7oSZN/rHZNMIpomqV647aypdGkTudWm0Axl75lFxQhNDIqiM0TAhHrCk/
+inuqH8liAbigzSIEL7BPyFpc611vN76d/A3+fQUCDu4P9spuyLTellGza4AqW/QvyEZ3IwOzJGf
b2SDwBwPZYjYr468NyGDbqpbHegsOgpkl7UbEVqcwpXJG7wbFbiQ0uxpEGb31jeA0RuQfrZW8GPb
zK0gr1F9hMBpi1K/aTv9Xmp/SdrsElX1joYguE856CG0Byil6CRQiWqPfj3YSpFd+jJgfM93877i
/LFeVoFoZ3cr9kDfjR9B+9BGt7Ui2P2YbtNE28IRJ/D0dkZ0JmZ4TirBLibDDRHErtt97E0U3T3y
9OMmE/c5UpOoAzhGsxU178rXAGhBXDcoVEVxbkeT8CyS/jVk436aJqbv21Xwc8aL93T5UYzsulXB
BFOCQUPBjhJS+xSBSFRNIkQMeLGdCMIpAHpGSQZ4BpiViwL3EvlMiEbZruW+I0jt+BJ0X8Fz6rS7
hFfpDtEA3qo7CiGzFkEvtDdUm6ARfg9IEoPnP0wmcKXmSkJQLsuOhZLvGpMKQ9Vs5Wh8yJTBocVA
DVxIOUO2mkEttlCJ24LcR0zWv1T7Rxg0O61sDnAXKENjGsb7ZILJoRmgKqZ9OGaOhjKV0X+rosQG
Iu6mOSms+EKL77EnzjT4O2ssVuzibPf+MMkSXdVl0JsIvC/MFY1KeqDmkkY9Qt/K4XBhlPH+c5v4
oemVwHaZCJPhEi1Mb4WGcwaESTtH6oOefyva28r/9fkQHzomaPb+e4zFNMquqX0oRLwstrRNbrKt
fxZs7xJ22428ETeesVnrdy7NT+WfK/d7yIVyBJzpSB3LUTuD1hhd3YZU+AIEZdM8ZG62yx8/n+EH
Th5pa1ki0UySWF5KwksR9Z5c6LSzqSMy3Dzmcb7Jp5J6ifv5QB8cCAbSNHNOReOZLlZSD2qkpwpV
O0uIKUTiyQi/fz7Aq4DKYuHejbBYOIVIJ6XRClO5Uo8w95zhsd3B8nfzq+SlvvK+WtvECQGvRDZ9
qR0KcLaW2829ehHETncfnNu9eitssW6ff9gH5/Tdd81KQW9fbiT0pKDgKpQxdx+goaj/mvJpZZRF
y1ZcMGIFS6XMIHPpNOoR74epSqOKid2V8xg8aqNuT0Gya+DGNZbiCtLg9hnsAvpmCZHiaqqwsr0f
DE/pQ5GoaGiSyCYvZhlYmhKrmUjOcJfepm63R27opNgUFNx8Rf78tX/Ou52W3o81u79vVlQEKRjB
H1bO8s6/NneTQ3LjkGwDG6qWzbO3HWzR0ffZ5ju1yo1vZ0fBCXalW69YoD8uz+I7FkuO48etAQ1/
Nmd1l/Zas15KqQGmuib994d7/W4gSVzwI2YesGx2jXIWeaXDptiqhm8r6ZOvm1DfzL1U3QTQyz8/
t3+GLotRF1FEN0UUm+NIOfOewLbKQbRKzSENf0lSYgep8H2QAxcNDSch11v09Q0orKtCgACcI6fT
xRe90juff9Mfd2nxSbPxfLPzkSQYPhUXUE0qoMb0BXTRuNY94U+jvxhkdsXfDGL4MigmAYB87Upb
ydEuStu7MdzJhjy/S/ZA628+n9XqiIunzIhDWQUMqZyjS3PHux67gRPboAKeglvNDlx/q60s5Orm
LuyxYUE+qDLuUPgwutA6955DyMY7ox3hzR8SV3ASe+3mfn5hpD86CqC6kRrKAPWAAlHlXwP43Pl+
BsRsrcOD8cczutjEhT3S8qQKiq5ifloruGMy2UH8NQZkDvyot33T2uu1epdaQ4hDr17VafxQ6c1z
C2l5A0DzK+TvAUC6Vdl5oXxRQFQOHhQQxFxsSSC7C7/xmzVO13nef8ljVHRQCMiAUlbZXSDjctXj
XvLoDaN2e7Ucn4x0hiWNBY1QFPm1oZYCIgTC5VUQJnYtfxdCeslpdxR2XA+qYjOXO3zVSQaZHg8v
Zn+hoLmnIlkhDADmce4oajlVdBQDeFpteJ+W/SlNEY6BbjgNSWDDVL4kZJxQOyjOsmRuS9l6jOBZ
q5PsBOkLSPVrI1l5hNfu58Iy9/C7LeQvlHOjhRud3oBxOLp9+Z/pXs1v3dsHADfz/Q2lu4DaoGqi
nDVYNakw455LiodrOvmv3s/fPzSStLS7opfTm3yejhN8mRswpMCQN4BrXZQ1rvTmCDJbeqjscIuS
6YoHvbKUrw/uGyske75Oph0rZDYvYfPcj49V87xid2YL/tn8FuaUmgPAUQkj4F2JtmpLG+L7i36r
b6NjtPKarE1nYVQbIKlmXTGdlnyMDgg0oxZtmqtu0Pxz/pwS2UpFRXxB1Rd2jZ6GSt/U5l/5NsSM
wIltUptgcEcDOOgYzlqnmr85JL9HXPidvee1eg2M49V4S471CANnznt9z6CukORr7Oreu6UpTLri
8sl/5L1er8HvkRc2TuhCScp1Rq5dKFvXcrWh8otBtQU7+VUZm0uUkrapE5yL3C7OvmP9+Pz8fLyn
v8df3HaphrLcZtBhQuiU9bSRIWtLTe3+70ZZXHZJL4i5WeAzAinbSUKaCPi6VqzchfmJ/eTcGIur
bsRGhcqHxyjSmdh7W4T+yjzWRli4UwVia6Y+qOTT6XOgZqNDPn/7+VItmpb8yzD+e0deX8U3RqMf
sjJOoDsTrw7OfPrrKz/emE5nk0Tfkmz6z1P378+gsbjXkQcbPQsZMX5oXWMbHil9TdpOvaF47DR0
BITHvrG+rMxzbS3nX38zz6jlcfcbdqt2y2+yTb1gi/iK7gD8t4sjMj3+6j2fL9NnB2RhWLqxlWql
YsgxgYgx85xymPdxaVtsZ9O0K6flbxy031u5MCsBoszW2LCwpUs+0ttlTlHthovB2HT24MqOdN9c
IY3R7pXD54s7T+SziS6siuGpWdNLDJwrR60xfkIoBk/b3n8+yupRXRiPHi0Xuc9ejyqVShvO3+R0
F+FVv1W3FZzL7VqDkY+dz98LurAjcjO2wInnAZNfhUW+dLhM0Z4M5cb5fGorC2guTAkyJZEK+lo+
SzD5EwO9LvkmUdfSCn8TNPx7Psv6nIA8bRuNvHTdNr1ur6cAtJLTUVTatY4CVhQUxy54Xot5187l
XNF8e/Uq2FuULJnd/OjU19oFSebyJ/KdKcEDOGhUB91i2FiHciXaXrmA5sLSWDAZFXG+8x38PSM6
oefpT0+idh8pd59voLS2g3+YlxgBKtRrzurQflNk3QXS97PSL6uWzHIhbM322gIkRM7Fnsizy6H+
qIXTlQ73QUFl8fOvWXvml6kzqdJ8fbLmiW91F6f/kFHguvjifU2v9JtmQ4c8h0L/WW2v7/qLtVLi
6n4v7FArIMkNHwW7dwyvzSN9wR/1/oDsj906ktslO/WiuvLctaLefP0/sULmwgolId0y0oTXMkm6
bS0XDnE/ZFrFmYl1nlEgzvQfJ5TfP2XmwiKJgjeZfo07pZg0CPxaqoEba8WKdf3w5VKRUKSgQhf3
ZSefMOlk3zeJS5UQrEedODGgu88PzJ8p5Hkiv8dY+jIUW1AeRNLxbJzMneTEroY+oxMe+ksaIaOx
sTbebDn/2Ks34y08m1wPS4RlRgxenG/NGqyXWu770LzxM+AxCTQfPdZuPb86dhnYn5n1ImvjY58U
uyyt94E63qCVd68E4mFKiG4t9WllRT48TW++cGG0xrYxMn1iaxuoeLa5U7btrnuhSHzs9p0dXuKp
U1faeI/hdg1nsDb0wmwFkxJrTSahGNF9GxBQS4xb00MkyPddKYSKVa+8Pqu7vzBeRk49urEmmexo
78puuev24w2EG15V7WbNWVg5zsZsSd84YrroRwHCkPM1vQcxZvco2Xy+d69ghc9O18IAhTpKAiIX
Cp+2d1UcBdk1d2CZz8k2v4ptmgs6l8G+vVF8+xw6a4mytQku7JBl5sGgCiL+bUIyBjFyTNDnE1wb
YWF2vDFWAN4xwtAcEqqIUZNuPx/hw5fzzelfeD6m6k9Kk3H6BfQxlUSAOneYZowGro9Yi+7no334
eP4eben+aPXUqXpoyOfWuKtQwNSg7mBbV47Fa8uVxbGYsUkG1SvTMtCjeX/yxn6Ig0zShXOpiTcp
Ze+NJCGunClA/hIULzeKWUHszZXITjTyfinSk72J4kMK7ziN5gxEHGmbMA6uZTQtqQ7PtftAv0D4
KnUHnbBlUNSbWG5seTyiRuuUEgIi8RfYq7zyP1pZdi3PQzMcFVagydGVmZkkGKB/S1V50srBlbwW
rldcoIWnzIi8AtU/T+0BSgL0bmGKOTJKJ46VxaOdRtWXFk3wz/fig7P1bpEWd8dMoUAyH+Gclqm2
qRrvGiLSikwUhJQ/zP+7QRZXREqSukRtVTgP2+QLHoLd/7Su62vlIrzQ1U2+gz72GrEIph0XrIcd
XcX8bff5VD/yh3VVwRWxJMXUTH1eizemyErrguaQeXIatpj38aq4i3dotlxOcApIGNiR215Ewsox
fE0BLo/h21EXx9Dy+i4QrCg5BWpuUMQX9xJSBAizMNF0G4bByTB0QKRIjAc3n8/4g5fl3YQXmytl
sDSSPktOsdEeqoDnqwLlTitatEZcs0MmRVnrj/HR4/JuzMVec45TMryMCW3tEu5b6KJJdppsYBOj
Ha8+nq/dyz5b3oVx1PI8SmOo+6feFO1kEhxB2RfqrehZ6IUj6gbOJMrbr5KRnInJt0GOHF7rj4+q
NBobrQG1iGLhqREsxKozaP68Ian6qyV1BlA8OWaS+FOILjzvapT9C8g/21aM0F1FKzwRrtus+DYm
d7Vu2DP9toSZ2Aywo8A5aVEHdEazQ3166HTYyqLAF6Td9zFH/r2N956UwacOr6VA+T7rNXEHK6N0
ctRz2gSNefrZoMntyCUH08r2JrCRz0/H6lYtrD6KIVSLQ7aqP5q74TDtzUudcqjiQqxaRRz+WX2X
yLb+vn1Ln7NBEMycam6foMencvgK1n6LhIrjYwIhc20ntd5WlurUTWtrwQ7Q8wYVTdsCyWMpcLRQ
xG2Rtob6DN3F35Spb08dlNrpew6Fy6Nor6WHEQqZbgU0lmqei+Zktk8QJlYeyw+c2XcTWTizXic3
FjfaO/O4oHZSu1PRXCUon4yttpmin1IMI8hK9iu79cGr+W7Y2ci+sV4of4smRKLk1ClIC3p+6AYa
TZYQKy4nfxPjtSbNLZ7kpob63/fqNslv5OqrMHvb/8UL/u5bFi4r72opxAInJ0IOvgQmJY+lo9dr
oMa1E2osLHZuKUUso5J1mj07Y1vb00aw6cp6GHb9Pl9b4Y+eqbcndGGpizASC9lghSs2VtDxhBro
3wDTvBgUPWYz7r7XxZeJRDaqSxdV2qy8UMoH+fp367ow2Ki+IwFWckeiA3JM5hE1Lqd6bO6mveYa
6U4+KVcGWOdi1+zmOkVbbaw75ck6FZRiq41wltxqt5bAXTvuC4NeNlVZ1NL8alpHCpWbalDsBi5/
Lz0VFkpfI0lAs11LsMwn6E+zriqyBjwM/b7FqLIZeAVNLwR8etFGT3IbbGO8BGMX7KuddVit0cwr
+9l4i2ekE0rRRArBm0v6OfT2L0VAQtV3Bbt20P/ykK5KjubWvCh2a3W8vznlv+e6sMNIhdTof3Lu
ZgyZsGl3qAVyyrUjCJWddFixIx/v579Hez2Db+wIsN1G9PQ4OanPonQchjst2Ypu4iD0dirDDaIL
KCDkqpvCZXX7L1Bg92sR79onLCxoR/s/pUEZ+lzVx66Vt1Md2DBxgJeWrlcCIKV83vmPn0/8I08X
bum/TpSysJ9572mq1zPvoTFtvHVQbD8+H0GaD8knh0hZmCtdy8WmL5jXDOX3sh09tyvbp+MW1Yfw
qoPwZsi78QAIWRiceLvm4K7NcGG/TEg7oy/PM1SR7grlTdK7n89wvnWfTXBhn4iyjVxB5vqEmjHd
IniFu0PXtbYvnATh9vOx1g7JwgIgNNUbYsJiFtHoGlK7lbJ45wN47cz2KsppPArjLlVXYpUVO7Ds
LqjSly4DEp8gBcab0wOLTumvIwCuXelmvrZZ8/TfXMNcTeJhwOs/pQp2ph5toV97z+Zr9MluqYsy
Q9FaRRiKzEUlnWVc+MdBPjTu6NSnfp+tNWz9qFzD2/Xv+7XsYFl3OnmeeTRz0HdC9YjAbNtJYIkh
IIayo0sVInNkYyBVx+VRVn7507ByPP8m1vr9DYs7bvpGLcByS07tsTike/+YXeSH6GLdm/0Izfhu
tgsPyJvqNJEEti+4pPnWTWkjrHht7NqbwF2zln8Tt/6e1cKsgKkrvABCx0ke3Brs3CZNNwCA9q3v
kCBItpPbAAFbzdp+eNlVdDEUEVVeUKPvT6glBKI+0PDklA3avtP9zaTOrWAQooYENRVrSekP7/vv
4ZbvUuC1HqomDCcZJxgstu4fPfX7JEYuOnBo4RApSM1/cwnfjLl4iAQP7HamwuGoDNK7CtEX3WA+
N2Mfn8k3YyzOpFYZnUWP0r9ed+uCtnaH/GD+37zsH/pMiGrD67IUU3q9oW9MitEWbUzTk+ykZOEO
scIDumd3JakNS2p/ljAIBMmk1SBxlV84Aj0WUkVzBnitn8/4w3MzaziblC+UPxDjRUMLqimMs5Mg
PaAB5AzisBkJeKtBvh1pbPP5aDPV8Q8rB4RWRFmFxM4fuPHQQjLL1/v0VDyF6LOiPlA58H6jGwRK
NumudATpCJJIQSvti3hZ2CDsdv/LT1g8iyIZvBzmbnYqu/ve9w9WkdoKCntxXrst8ZcRNReZfx1I
L3JGFGsRLyVfjBqtrWC6TIRgqzZ3et0j/yGsfNr85C+fgLeLM+/VmyOht3VilSGL43vDfQxxv1TU
+7LTVjbho8fs7TAL79k3hURuiiTD9u/bAI0D6b8BrszkSIB9BpxTa2mNeonaLu3l0lO3VY8iRYt4
h84mlew55tEOa8/z689brNzb8ZbmaO5QVkhpP52QGUOwZcIh1TZx1F/lbenIuUhzudCRtG90HwDW
pF0GtPRCqWGTBz8H/WdnRXaNiir+BEJX+EnjvRpcZ9kzGhKbKRORnhB2XmNeS4Z48tK2oXmUtrL3
H73I76awsG6Bjz89Blp6wrVODiizCeCGBRddYdLXLrCv1afqNSz7bNUWxk7KI18Wajk95a541I/W
QdinjzSgO8pueBThd25Q/tgFW/2L71Z767rYj1vJjbf1Y3Yfvqxcy/lwf/Yxizc68KVRU8tuOkXC
tFMa+sdK432hW/eJNG468evMehNq77I3Klv1Xqaut+f2cvpU3tBOzsbA7RP4T59/lbL2VYvXHFEC
YWahpKeaTgZyQG+tZDogOjAgAJ4qFD7NG09BbX4sboD1b8ZkV9RoJQQ3BkCRTNX2k9W5tOK8Lstm
W6M3S1OsqNdp24ZoQn+fmuFxTIfvgV66OXKBeh9fpMO0lWi7GIzVNc0LzyB797R5vCgamjQY/1QI
+1ve9NoEF2EIJBRRGTyOXQyrTYz6Hb2LbmkWEZinAGHFz5fzA3/dNHlltPnN05B6fW/gaP9ZiWqT
pidR9t1W7NDiAZ6NuESjBf+FP/1urIWVy3p91EK5mk6Vaf4cKvRfZ3SQ1Vyg1n6BvBFiirvJQExG
vBzbn5/PU/7gcX83+MIbwztMC6Qrs5MqDhBTUYARx01q0EBEDre5Uu8FmKe6Qi9hUyLHD95D1HeV
qFx73ikYWvRPLtKs2FTCNR3XnDRu9oWmbaz2UovllSP+ETrmzbfij7zflD5u6XoWYzsLo7ma+u48
co1G2phKEC/pFUPf6b2a3DYN3Nj8aewl2MEGmlGKTUelz9fto+TKu29ZGEEkNHrEwFm3Ztu76LG4
OGA3kGhJocHTOPwvR1vYP0SqY0niup2GOtsZBv28UvMYGfGBNog0KLM7cVvRdk4YrH2rh8+etAYt
+/w+4Lm/X3o18amu5kzXU6D4kpmtzDtrVjLvVm7DB27Xu3VdmDGvsBJcGxR0kkNzKHf6QduhV7Zf
Yzt+4MC8G2ZhTOQG5iVd36bTqOn7SrjPFZmGFWutoNdGWThw0iT6bV4xiheXJ2G8iGvz0hJXAMQf
pYfezWVhq9SuCqpEKbOTCPswsIVtcSm7KJLZpTODzynN/Q9p17Ubua5lv0gARYkKr0qVXFa5HNru
F8GhWzlnff0s+c7crmJrSjPnAufhAAaaJYbNzb1X2KC0Cq7AWoWRk/j7Rv1ejcxFrloO4oxOVeZW
fnBoqp+wlINUGChYUN1BU9SUVXgDQv29hHKrAJ1N2BZu9QqE+hOq0TA/kAxpUuCFBStjRdwoBejv
wU8Fev5NydBEc0my16uDqB+rQgATXDGixh3n1AcyOWn75o+5McKZjSbpWRPxfQlawPkPxiDfW26l
GB5J014lpaXHwmMuFdsCrbgWYnUBELTo4kPK6kOAeaoM1wK9e+/we9K02gp+if4HNYfqbhgkJy8K
aM6/jBPomjX6cLE1QTAqa0PIjIGeIfwahncljkwF1MpmmGytEc08DmBVlVp9/BbWbJPE5DEbGguO
aYPs2zITbGU8aT5UG9IdnUoH/EpbLcHtjVIngaPLKGqgDYkPUQEWDiYP4miG4ImHmsQrF91SUNVx
yanICKEKA/H865MtdFMyxJo8vyNBxYBegTuClDU1AG9Xdvzkm30zt+3slYi2cDSuhuWOBrTKcdyY
lLiQUCqgrw0HWGrMgOpyAzVvfY9n5mhB2c9aK3vMe5LL3q4G5k5LTeSUtb2auIQIRgr+eeEXdiUz
s1R2RTYBH1WthLSlhPlqSO6YDLkMyQsR3xrs+t/MEbeCOZ7ETfQuI7J5Jnu6PbcLIfRqOO5Kr1A/
ggAehoPyn1XmwbHJ4JYgUadOWmSG6VEfiFNChO/2sNLCHaHrMio6CojWssITgRVQ2KQYkllnFb70
0UkcRGPUGkcvofScK9u4y+06fABXDDa7TH2K4uw506TXtlbf4EuKX1aBXgqyChlypx4E+CTCAnxI
q59Ng+L9mHtPBRyyCdw04gI6790nkDCH1GvhOLyf+rc2+2LRZ1kcp/g0Vv7KInLbBmo2szbqbLgA
ag9VeLpBXqmKKLUKPQ9Nftc33p2oPwQK7B2g6SAMyT30KlZG5FOMv4bkrkKouIURbVvRre3BEi1w
jGNbR98I1BonGMzg+fb6LSzfVTDntk0W+5KgCiR1A6+zmwliwwh3ow/1X6T5t4dazjoVCax81HLA
HeaypzaWsjHXq9TNOrqB7MaJ6cAjwhfsnCiorNDwqY/7BwoPXeAeDEmk55I0rzFh8ARm05ZWslGV
01dU52/wRDy04FoNEFsW4KahR7Nu/xqBdOFMadrFD+YSMDkOlXhsAqTJG39bo0gw4xqj/VpTdKlT
ezUOl2dFagLj4CCd3Eb0jUJuDAFOJ94UfmSDeuy933BZdJp4PAVdth80/ZjqDdsIbfDKEvg5FJCB
VsbAalGrCtvebHpIFvoFePcx6OHgMD+GIyAz6AwE+QfMmOFl2MFUzPWGEn3X3Ly9ytyRmcmSV9/C
7d94KHoBJtyTK0yZ6cfZPievQwTX3T7fS9BTUfVsc3vE+V/kYvvViPOlc1GW8ljcyBC8xYiJ02nk
XvCClT7OEij0agj+3sqDGGa3zQTO6wbSx3tgUKG6CMw2cBrwy2yRlcAioEFpuRV1V4tm0IkKM8l3
MkD5eEDRbkzvQt17K0f6laIs7OGK/89mgbvhCExwq1EOU6RKHuQrIa3xdnuAhbv7ag7mhb+Y5imI
esgK5pMbT89tNOzy5A6QnxWxhaVb82oULh6ligcDOA8zLR9RZdpBasFidu0oxpwXrNeYllovl+Px
nFullQdNhNfcdyIERFC7STetU723p3Vs9lL1/mowLgBqWjdq5byN5ngyHnMwJ6e97GQP6u4/Wqvv
S+ZirUieitVIQqTo8R3MrQ0ZesgZ3NFuj/K/fA9UqVEt16D3zX2P0qm5XMoK0jnIYmoRegF69DiO
uaX3u0SB7EnnG2lwSmBatDIyWz70f4bmQjNMEMR+GlD4Yh2zNPFdVqFRJKQ/R+kN5kFm30E+l+hP
WUA2PVSFY8j3923jtPVWA30eHYBNG8NvI7AyfaMNjVMJbq7uEnrPQG73tnry1AqjBcUAU+ngekrb
rd68dXF29BPfEFTUhfoh3We+YAx1dIJnxDsjgVnJ8u8wp2dlSA4hrXckSGw5jwwlqpwIDtENiU5Q
OXzUvdYK0bvU8TcNPjpTTDdR/Tawc+RNB10D2UnWP6ruxQeEWik1CBWXZgEVtaiAH3uXmCG0ygUt
3vZdZ45yY2YqOF/w4+kgC1LBrCQC2gLPpV6HLV014iNxgPTxnpB8Fw6vQTFZSvqzTVWrVKKzMMAu
RfQ2E2wB+3bYKB5MtUOIpYZflTht6lyATwNzmjDbpZoIbedwz2qojcalHUXMJXm7yUO6iXXo/UmP
sJo0oyxztKZ4hNHh0fdVs01eaM+OEoSyA0Lx52hXhJODUveuD5VdDSpXkgImLZgdDLBI1mxqGeK1
ykckHSb/SHpou6mOlH7hsobzGIieUCvP2x9D9IMUuxbIPQIP5DjMbL+nMF6QgHacjMHT4VbXudAN
g+d99jKMTz7a/m1S/fDaYD9qxcsQejCkwePy9v6cg+3FlfRXEsddSWqpqEFbafQsiJOjjainlaE5
AmJQ4qysFhxELon7azjueoIvoZ8gj6XnvG5myx5YWzT7HjMaNENhRFntwA/UKtO3Mnyvgldd75yk
07cl1SL49fh7VV4TxFiM4zqBByuOEhR6eKWnqIs6pkOc2aUbbZ9Z4L6YsQl8tAXIlRlaa5kanzZ/
px2X43G3k1iQKJRL9ArkTXbKrGk7GOACbKJtd1wn4XPz/ddg3CWldASKHiM+bmzvkN4kWmxHzRkW
aXe3t9ESFw/qqv+exe+/X8TxCe9WpRr0xJ0QaMIwdH0N9k8SqQKr0qL+q2dfDdFGS46FD33atyGa
QVF5KuLPBCKERQ7nrCAmp0j3JCsjeIElBSwF11KPtcn/Tp8ufmaK5xicyDUgeRI3aULfaAps8iEF
stYDB2lkqRUDXjiW+WYQZLtOc8VI5GytfL/Uvb2aLu5SGCHtTtUMmyBBlEMz2iDv+qF9TiFntp0l
uOqn6qz/lt6Lff4YP652bpcyJFhzQCWXqgBt80WVvvV1GJtNKfY83HyCeqvsi1NsAzG/oa0R74CG
yzuUitdu+yVMB7rV6FxAgFWBdyy3H6Mo9UZ4bKDUAC9Fa0A5sH3utl61H0BQJ3ewUbfkNdTu8mT/
GVTn6vLqNGZaFmFvwh3miLsPyK3y/V+qHuGmP6V3sEWHLD55DU8RZLmC4+2zsTjZF8NzuQespqoA
5snAI0FIUYcMAOriQUJXXjOLZdaLqdW5LZUN4gAdEUwt9q+C/37PYsHejt2j8fkwq/4/6Ki2NibM
QGAHt3KNLB+si4/kHoZC50mkb7+jqLwBKR/AVfIW3gmbbO874kp3Y21GuZcbyzVBVALMqFJ9lL7b
w08vqt5vr9pS2nY5ndzF2IeUBY2OD4IcUwPNkGJV/2755rmYM+4y7GDa5ktwu3Mbq7cnq98kVmB5
d40tmtMx2AsrMXqplHp5+PimIYxl8qZRsEMG8U5151p8aGsWKx3qBu/EAcLJXJeHWFsr7rrLQrmQ
KnRN4Mj+MZbPA0hfdbTy6l0bg4sqhMgUxDasVVe/kvyca8AYPN7eDsuLBcVxlaASTRXGvVqncIRE
aTfXofetLTmZ41nQVD6hYunQrWfra4u1uP8uxuPmrZngNVDU+CbYEm6Gz/mBCc8FOKgCrFzuYLju
/JOaN8zt/3wiN41ppU9aF7EZOCm8Zlby2GemeuxsyazMQjYSEynafzarCheaaYDXAwvxlcxVX1Vn
2sZmYWsudVDWs+Cuaq+Mt7hT/nyiwsViRjp5AkMcaM2jwowWtwBA5xsobxZbeAHsW6AmY5ethCs+
6/1XFnYxKheaCS76vq7w+gQPEiKcsxwRtM734UZF4kcfgfa/g5E3JEtWvnZhD11V2rmvjaWpz/Ei
Rib/MljNToQl5BFSwifFjZ8kKB8F9rjKKFiY4asxuW+VNClKSrjJYIYFt1UMiIz/GLZ4Kn2iaHrX
nuSD75T/oBZzNSh3+7TjkEkNjIBcYYuEajtTu7W7/BXNK5BG0h/1fmVi52158WqaF/RqPO4C8uDD
NDAPE9vUDySpIGidBDtaQ2sN7Sko5wk0eyayfxfoa7r5S0t60cTgcxnmBUisPL8/R3CQ7msR1i//
/3Tlsk2ic5tG8XW4KY9Bf5b6xK7UhzaArWX+cXsGvylM1zPICBE19PRgkEYJL/8flILe+aWWnPta
NRugbKuqdCC4+wpfly99gEOMOkXUkHWoPsJo56C0xJKDL2VKzVqOPhOSvVNpREsVsuFobUhhvB38
FNqJqDHTKT/ERNukRHyLyvYd5o61UUKtp8b5I6jDK1A/hLS6L933KTV9/ynpKldL7scMWjHJCdA3
JxKKQ17Xz8C3xbYXhndEKu8huwF/w2Z6AHZDNIqJJnYP60xJjEx/KPfJGB9z+L+HHQTMxWKrVvIv
HQxr+BXRqj+EWgWjNWhbF+VZE7KnJMycvqkequhHIhSorgROTcoWcJ4GnlKTZrIQ/Rsf9uths3Jh
fnN+L6Z/fodTEZeYoihoG4hkPsUX7yAhGCGcAql6N66o2XnpcYjClzLpzUSWXNie7ylNgHbOR8VW
Y3Aj0XpOahQF2I/QP9dojmfQqhDr0GwF2MtCgTFQiAm15Lh/C3KYE/vwRYMFDyW6kUP1FS89+I8b
wvgplqeKvY+VPfonrT+W2FxJ8THMJrykOzI6wOuneEIzC63uwSzhZ9VH9169k/u3DLAwfdgNFJ6U
EBmk97giN2i3OGoya4f794qqG2k/OysBHsleq8DbhgF0WerU0Oka9pNnd/9rClWFoJVIVA1fcj2F
+djkJRuo5EojeO+wAAGqzPfibSORo+dTi+GX5fAkTfLEEWFqBrckFS5NXvyUj6i+S7/UdAbB1fcj
0AhB733q0IyPs93tg8Yn5vzP5MvGrBKlQPHxM4XukO3gvPmg27AqkFHpx3Og2Kz1r/k69V8DcvGj
iRqBtW0jub2qHyNNB+rp0Gm5EQdwkoKdFyt/K8VdkPwI6rVn9Xf0+2tb/1mT78m42NZJk/limNSS
m6n0FUYXVpfeSX1gqTExaRjvh7IoraDq3zQR1qIsr4x2ADypqMknHZ+0fsoA0FLByhfG0BojqB/4
s6N4TKB2GwOsmrZP0IXYj+OjTzzoVT+lpHK6ovrIy3MgJHZR3qVjbuZiD2YsgdlhoiUWFfutoG5I
u08igJ9ZPt0hGvTJXdHHx8g/k+kxkdRHIUIaUquZIYvp09hT1fCg5zcJO7X/SFpY5mYvef9rqE9d
mTmy8tCNP4Ocws/6Sa3govWC2msWPCXtcW6qjWoLM9xXBnpsg2jU6JB71lqjkWG17CHYwkspwanp
0Z2OYAietVCXkchrWeUA/LZ3AysMFkAVjwI6l9qRCHiol64kYwulRyar8xUAhrSOMHR9gIjU1pkn
wQoiGbxN0f4axsIiiejUGdvFg7xZOQhcYjLvy6vhuDsbPoBDnEe4oHtTdaOn8h2FzllFXrXpZ5eh
XTqTS1dVwbj7+q9RuUDbAkQThkIuuJIO9K1QPbFCsph3VwYgJMHKopBA/Y4bc1SYxSo0tOHPkHds
S8fAuT0BS9PNQBSQRRH9D/yw6+mG2VaXSjK+v1MUKHCc/PG56eFUDBscwYtW1pZvuHx/9+Vo3Ns2
V5JGqyeMJuWdM3VwOYMltwQRXzahiTDCe7I+lDRyoqBfybYXZhzkCx1q60ybrzju4QRJsF6OoaXs
ziDj2VdDFV9vz+T/ElP/DMGF/tiH/+RYzENstI0MaGVymIWSfNCRklW9W/7lOU/l5Qdp3BvJU/t6
yHWMlkjmpBvFTraBJLdCydSPwhH79rhWH1yZQl5BDxbwldxno+SiEwSPPBQl9ZX9sTYC90ooslrL
OqjvuH6b2hXcICFCs7JIc/j4+y749yLxsniTIAqTL/cSZE+0aDfDmnS7d7IXRTJFO7HXO7Tzqt8a
cP7mi8unDaGARyJ80/wEEbfh5v8GDV04x1fbgTvHhNFaFAi2Q6YITlbhFD2p2p6o0yaExMbKJM7r
cOubuGMc6i1lNcUkNrD5M5lTbwRoBoNJDCFFa51fOJ/NW8PN3345hRLeyX6PKfSawgrzGmTlhwa8
4bF2pLyCMMEaZnv+/bcG5IJFTwQaeBQ7PRUBOlFB9mtyO9c/o+jzP5xJLmakiupXrMGyNY74OWN0
ZrgA+YRJABTl18QJeQATHzP4Z2KTNx5JFYyWJsb0qj+y0BqqrehQG/WOX3ii7PrcaH7jcVKkRvBS
vATb1EL5z13D4PIV/79+CZcOwtaeTSUw7m4s9HannhXZMwQ2WZLSW4lU2RBiMbTylaTbEhYrXQy3
+xhqmZ7wfnsB5mPBrzTOjQRZLLAE4QRyvbXyUFFDTcNOrot7Hd2H2e03TVaV0Zc21OUw3IFJpi5U
ZX9eZtR0dWajjdV0m8IZtp8DdHpsX76DkEVsjavqAksh9XJk7uzk9TipORrKbhbjLTInePEKbXTp
dF6OwB2WMQQ6yh9xWDpYpsTjFuRUe2DlmVTkUMDGKRxl8/aiLd59l0NypwZgCD1o5yDO3Kk8xufZ
ygT+UmZdHmcHCHm72qFaCq8XI/IEuKgrxK6F2Afqrvp0D1yz5zvF4yzrCdsJaPfXu0qD468x65cX
m27tCcPXCr/Py+X43HnRixIFlzni9iYEkl7gvwXQM9v6dmx+yjqILDZurweoR1u3p3rlfPA6ESME
TxolwOJKcChIoOSkK1Bxgu/57WFWdqnEJf1gf/T4+nmXFrlRomJDipXi3NoI898v7hAYofdjKGKE
fKjMaZItbY2UtDZVXCgBwC7KA4YRmrY3UBLRaxUVsrWdsPYdXCTpyrIv1QwbEeYRVgqC3hSugT8W
3+qXm42LGTQfO9bAkMwNy8kGethQwvM4Pkywte+Vc1iBYt+CbFpGh8K6vQ+WHghwaUX1BE1oFego
biP0WkoL1haSq7qoTBu56R/ZBlt7v/oEWzzRFyNxG4KCXBuFpJ2XC4+rgWQAG8HMJJE+MyBlWQeX
uUNVF6YkgFQgHTwfOXxz1Dy4E6aslqF1JTg6ssbbEyAv7SJ4ycJgjMoyLG250KanMlXKEeQUlrnQ
cYTrN1qAfmyJMGmkNdg+haVl56rcMVZB/WDXlVuNZaBsHOKqMtXxRVXdMYBztJ9sp26fosXbeEbR
2fDVsqvorVPQbMjGt6rrfyiT6IwEkgl1YgR1bahKZEeZt+9LapJR3KPscFQjdoADYGV4eQG5ZlRR
zCmaQtPrAfWF09/29vcrC6klu3whcnsPsARBU8gouIqfOZHsPYZkeof0iCWHLyCVI/68N+OZZL3F
2skZQ1BpFbLxwsgKa1hRN+gTQa6H+VA9BT6jhBpylWd7sfAPyRTvNciSemJhTiWkJwsgOiYBDGTN
c1ER3FWx95sJ5b1XZpYC/zH5zaPv1fjYxIeGvkz600Tophw+0gSqo203mkMbPwPMDcj58ABZ+49g
mCQbdTUrLRRHEd8E8aioDzIkr/2xRJFyH3iup2/02s384L5i0cPtyeOb/d+3xMXmYdybUAu7uq3E
BpoHZWfm0a8i8N2mecqz/D4MgMbvUyuk4jbWYfeth07c5E4DeH7RjajkdPl2ShtHGt6kfnP7h/Ek
i79+GHd9VYOWhbFaZ65YgR+nDTtNzTKrGbxsl9cw3CjLr0DrN16pWwx24EaO9rOXCY+JHB4aoOpE
6VgF6KP47UFoNQPxIcgeE+0+GtNdWUMyQBqMGusu9arRSnQLD6Cih8RpPqGWGp6KmW5BskObPbAA
Yo+QNVu5wJamXoJ3MERTNU0CTZiL/oFeKUwoNAo6m4RWrGJpLxG05qgzW1OxzXiXqabyA7R49g6U
NdR/VwLHQty4Gp+7F6Im6VB4ZtRVQMaP3urmAVDJ26u4kOhdDcEdzURR2xISFtTtYzgye3dVd84E
7O2oMssQWCVQWm8PuHDXXQ3IZZb5ANlHJqrUneJz1r8Eo7ayatIcTbn0/2oELtrCrzvSdVBIXB07
UScZeBr3tOthugr+MnQIqvotSuqdGHabLMenpm9tXxoRdlmo/ZAiZxh/+tNjS49dlBqhAtwSUsNm
jPc1rZxUuGvhrdEk8Z04EMjf6/tALM5VGvwcfbx66l9yIFgdIL1dhEuG9iEgshk09oK1uLAykfy7
z+9iYEoKgYKTI+/l1ILRwuyZpljivgNB51SewOiyVxZvZbvwHUNfRiuplT3qtjJ5UPx+U8byNkKr
TJAfskExqhHgTZrBKS80qwz4PjQfklo0wZ30unsKhmSqJqDMf3oxshwNtt/5+yhIZiICYxHsZztc
naEG5WTiLpE+ouBBqB+18iEkoNPojVVHuq2hxaKygzB+AdZnC/E5idRtiaym0YlZkYch+/TAuxZx
8RdjIa1sr4UU43J38dirlhU+tIQw7alXg4/01DZQWhArZ1R/pe3v29O9NhaXOBHPD+Kyw+GM6h1k
45EvfMWVW+US1C9fbg+1Fut4K1lKgqomIVZ2fs02QAiiW2F7MRzxtFmDCZr2FvQ0tq27btU+h7Eb
B1bnwqxeazl85xASIrgfT6Vi6gVKGTIYrbK6En0WIyrEVWBFP8v38G+SADbEidAN1C2gyt1DHiAB
xiYBeff2bC51DCU4//57HC4RzcapCmIpR1hN8tyZLcbRnvHFe0a3UfSLlTDThsdYtI9h2eNVqVnV
9Hmqv8bWM1HJBJgWIjOxAWtAlkMDAbrVTbvS+196b1/9RG7WVb9O0CPA5VLbyVPjbRLJFg8xXGGp
05PHygwe1mrNSwWiqyG5+0wsmjAKlYa6+W8fIXU3PAEbYwOJb3ntBobUwKStXaGLUfJiIbj7bZBh
TKj5WPCgiszKOyVAFdxe67UtxV1ontrGuM4wwoS3wxQaOfDreGncHmR16rhLrWA+GIcCpm4WXuzg
M4NWBKzmH1trtMZd7q73sxZP5Z+Z47X1RjjeS6yVRdTtC9GIciiwURG0hQypZrsyhzxGZM4lL3cG
L61XhFI9KAn+/arpn2LZqxxPKKT9MILrUnXQ9A7VYq9WDEorxOy19uDXgOKwJAb7Mn5vRHArOhB6
hg4oBLWRnpUyffabV8X/kvwS6fKh9d5pDbt0mBmGFuofRjqojypYKWU0N6zUs58p72OH01ApTlcr
b2Xmb4E2/ar64QvIDAhuoYNWR5ktkLM8uH7f2RlIMh7eTZY6dps2R4cLXT5l9A5o6dpaqDpVFyvb
diR7UciRXIDWDqPzjhX7RJN2vhwZEyCSveJ24rMQwT89giA/JCeJNiBZgUETshFyX8tnHQ9oQyqf
WRJs8uHX7a21mC5drDO9LqLobeJjPloKKGAD5GG8CXcycI5sd3uYlYMoc3eZF1PIk8KU0G3HYyLt
xmzNEHOpVXe1h7iY2w11PDDUnNwQ9vR3s0WQZ2lfrRN+IbRs1lKhpYLK1XBc/MT9lHRjg3OvHYtd
v4FUuhOeIMFmIaKvHI+1uePiZkMKiJ522JyqBiR9A1ht83p7dejaEFycZJ0X+VMjiG5bmONe2/sH
hhIReubkK3Kk7fgzssCDgs9IWeNRDosraoRWclyvba8uIxdPpbZQIkEIqcuMzsrP4rYDpHDW0Oqe
M3MVw7iY0F7sfi6ulu0Y9VpYY/dnv7L+lPiPWdvsWo9AsAM22qLVoBQnSrkJLoM5hb2RVHC66Dqw
WfcklywvPrb+GsZx5Urhn/wjciFdaxDsteG9Yvd9/Cj6LxCJMQb1jPKUETS4PeE3A1JLAmKR+lhI
miGAN3h7U6xdOox74YdNA4VqAaGhtiHFNIMtcfFYw0MDcTUCeV/1bW09VrYh44JRWFcDU/sRX444
OFXnsVNWUjNtbQguENVZkmclHv1uQtsHtVHf4xz3G6vemuGrYLAlCD9brbNDANiH51z+IdWfqVwa
BW3OtVa+oLNkk5CZauiKxWnsiDHOgRxMP7kTEcKhfIxn4pDtx/rdL18iMTHankGY7EkB7TFTbShl
or6bAHyDAh0cU9t7qYWAZfFVtseugrc5Owvj70Z8K9PPMoHYjAjKA6VWr+H/mef0MbE0Hx0t/RgD
TsYiChvn9lEf2mePvlBAG9Uaxi9vZXnoa1R7I6scCieVoLBWg46Yf0hdY6jpSdAnOxCTg16c/OQj
hn8DoKCmmsFDKOhGD7k/A4JIR6O0l0S7z8u1S38tgn7TaS/K9wDFiUqWl8jN/M7p2sj2Mg84KiS7
wmhnPSbO+8pLzay0Q6SsditXTj7j4reS9kIzNkxE98V7EAG2uJus6gtLCAJ0Y+BZEOAHwEWwm4zY
WUOnr51wLqLr3f/cVar64fUwSlHOdIpWtjrPAuGzKp7IkIxFirRkQmrq9r+FVwUEN8uzJtVIDgNC
uYr2fmyE7lp/aSVz/DY0uVjXaaR5SfT5ZoSoVQC6XfCbCvOmr1buxcUdJMJ8GsVl9BUoL94hAeyW
CqlIIf7ZGTA0MrVSB4RN2jTjmx/GoE6jzKMZoQTw7ho8e2kJL8fmQlWBss7EUD12s1koCmp0SCZj
AO9WYjCHP/9ew8th+HDVSpJWBxI+sayguD5YefCq4eEai7B0LwhIz5/DVJuMrJmoLcVJ2H0rDBh0
EaYR3PmQ+qJU4xxPWC/7HVevUr+SEC5e9JcDcGcAjlxEgeQtPU9oX6ihZ0LcelckFOVUHUg9kLrH
AoKR074Z3odJ3Vf6sDK5y5/4R0mHS3r0pMzzVoasjRScSyCKeyCdV5ZvXh6+tnEp1sNlMwVkIvN6
wBCz84FiJnOjB0qW6OzC5EEw8ny7GtjmjXdrSC6lKdSiQe0dQ1bWPGRoE8ivIJTNQybP09vtL1w8
Bn/UiHjIWp4mk0Q6jEY6FPa67ZD/KrW1WufKLPIotWigVVBrheiOD9pPDRiLyKGn/BWKgzvJHreC
c/ubvm0MuCkEUhXyzigTMQ00sOs3UVvJhIwMH1XC5DjS3nokgTDW2hSa/EPw1WrXR/4JKoR2hvr4
oD8qihvqx4QhURVLow6Eh44Gx0BurZ799PODDssjMrROXxaOPEByP9CQ3fa1qVZ70XsWQHVHlybO
1XOgJMxRo+lOlqan21+1hDe4+ipuLwq9kg8+wVfNmTU16xlgAVmGR+E++2gMxZCh5iSIh7XrYOGi
vRqW249DJhZCnEoi7MHOcfoip4Hhyx3EaJJtmz6VAIyufOeclt5YPZ6gXgsauFDzd8YG3B/n73z2
N8SR7OL4TzrOlx/Hs8ybTh061CPm8z07M9YmFKuYvJuIEf8S7GkjQkoF6s1RYwS/1u6GJejX1eBz
JLi4aFtv0gEuxuCNBZg/Bs+o7fumnu2kcqMhysyQMzl0UI7oINhlxYb42gJOAiLHP3iiXv0U7prK
IvW/95YHlNlYuF38cXtVF+LM1QBzLL/4Vj8eaCxTAvUKBpnf8E33j/FquF64EK4G4e48NNZ9RS5Q
88rTGMKNP/pqsm5/xrzZb+1N7tJrM4F1wnzlJMCpQl8XONVZem+11Lp2BrgIBlUzMBBUjIOnmzlv
DVQlC1vfJHbornHy1paGiyueMJGmkHHARbUx8vke1b5yEq/M3FKH4mpxuDjS6v9zrMk+3Na9HQ9m
1313J2D4bXrI2YmBVJp8VPsAm13c3V45tnAJXbIK+GxakNIi6wOQGJig/xYV/6Ps9E8l/y36nSEN
bjlRtAXhnynKsNWE7FANsRgdbxvMx+RBDMdDx3sDZY46eB/Ic40Xo84qcxx+yAIFi0OyIppvk1Jz
BBD9AlW0vSTcF6Jsh6lgBN27J+wF2dGrpzg4A+RidOoXZO67iVo11AYgTG5kHTzKsnGfyMSCZo3V
SKlBJRG+0aCwRHi3xv2vxO9WUFh0Id+/mhhu/aFFkINMPNMt4n0K5bGyPEtR5nT6ZOW9bo2yDxRd
5zQNsCxg50BC2IzhOCVCcoxphdFVnzk9trlnUCEw6mFw0E+l3j5iEC+gG5EW25WVXLyR/tBRGLeT
sjBkMhg5ghulUIpuBXrMS9BWCTEhWv9V5W1sNkmYPwQ0eyXilDsywyyzjJT2OCTRHuu2EULJ8skQ
Gwmh+y7QnLRFWUzoN3r0Euu9zUq21VCyU7pmX3Yg3Fc6eLheZgbFZ6yIu1yBGyoocX4OYNn4EclQ
oZ0iKL3ivQSbEGzteFsXkRPMjGlSmJGqV9tQo1CxFIrXUhXRP52kr9JPwJsDbrACjYnU8SHQ4gdF
cMMUns4aujioWHs5xCjK2l6ZxaVI9mcSeT634IGD56s4DlEBd/JBhTz7oRk2twf5xur+FS8vRuFK
UJEvQEFHT7G3aH5P+uhXF7bbUf6kaWbXwlZMT6QbATq508GkbFvVZgx21inUGkPNjAQfZbzfohQb
KMQDuwqmInrHJWSgUBIe34R+5SgsRsKLX8tfyJ3XyYKOOYkbcVOkihlMoSOh6317Vr7zT35WLgFV
3Imr/UzvBzqfODN4Cr4A4/S3gZmg4K2bvRPvyl0A6MIb+SfI4yskF3dyPL/286HoBFfucrOkJSxP
V6ZwqWhxOcQ3mvDiogfZWpp8Hd/WOcUuabb+YbYeAprPVJs7z9AcNEX/vx7e8yv7alBum6HGpsii
gEHDSXLg9eGIa4jqxez7Ys2+n8MX31Uz2Nro83dld/G98lsxxcO0m33wCts/RQNK6gByWWDjreyV
pUzgclwuM0OGGLdRgyXrSWjn3nOc/fDonTyOppKE8DEJbTEGH1vWURhaq5EsVZAxrzoFDQ0sLapy
g5dCKrCswoForGyHni9yHsgwQFZ5N7OoIKO97hG3Ouac5F1MdAPqpoCSvuAOFFYSVe36geKk0b1O
fsTeIRt/eGULbWVS/RdpV7bcOK4sv4gRXECQfOUiipIseWkv3S8Md7fNFdz3r79JnxPTMqwjzJ2Z
mJdZoksAC4VCVVamHY3praxZm7ZJHDUU4l4v7ryKB6QuG6quGVwOxobUipqqws4r0qr8Z5f1b5n9
7Fj7nKPpJxFbp9WzVSwerTtH8NnXVX4JEWfGuRAxEdDWZmkBjy7nU2f1eJtjNrqTvQiqCaTEuy8M
siV7QoccMbJwum6GiAsQE/ZYUcGP4UVT/nO8oLKlKuAG04wPgOzZJ5EsOnZalUonUy3tqO22Mwvt
bAIxemmHQO6YgG5qVHGbCs4xTjdFUrnTPD6qRbKlzRtrSqfKTk3a7nUrPPRN/UCH7KbWWsiFFBiu
LDwaj6lTyeFvdXi/vpOXYjoFdYaiYMYQzORcaJgyieStCRHrpoTfRgUGEgItZ4Kez6Uc6twKd3OY
qTG3cZXFp4WV9pgxl8kvJvrdmfzr+nIuld1QLP2zHu5IhhCCZk3WxLg7ZCfbFg9Q+HBYgLgKHUxR
nftShfaTNe4wMl0ymj7J4xN4wO1wyDZ6OG8kMwSk1vSG2VMhpzTvzehWMp6uL1S0o+t3PfM5gNFT
rQHb3GleWk8qc8/QtY3SgndMF2HChHu6/pYzW7FkVOq44OutVT5IUyL53RJ7caT37k7MGy/ySC6u
TGk0lenqK+U8OWkW+XSoHKXrBNO16x/DR5BzR+EiiDzNS523+HRje4hmczPMBzmXofnxXJeiS391
72u2uLwih2ZQihJ9DCp8sAQrbEO15yS3UF8DsDHVwAgaghdC2eug1y5z00fVRXBPClbL91wrKDfo
o2lGpzDXvs+Thud/BnZMFI+U9IfMSkEKd7F2c7a7fG8VQtdLX2v4iGsxLv6+1CcFB3Ff79KNBG5h
SMb+KAdHuUFVtXoCttE37zHzKQZIXcwlz38IF3nATxjSLg8BKgdJ31opyGJwGNiW5dZr3XhApzf1
IlD1BwndiR7Vol3nglGvmQnydwTXGPPiFcho8yVysxaPsnobx4ngHrqEeTuPRnzHMUlbYDeVIj5p
6EeZxg8Z4zxQxLb7FoFJ3jVpgjcocwusX5sPdXiaSSxwdUFY4tuO6lhgVnmBp0vSI2V3WelrfXSC
gJSA9+ViHn3+XbmYlIRUWrIujk/o4gACPR6IVeMKHT2pz3ZgvMNjtPYsCJ3olbJVJPAUQKwETEeg
6NGBPLREODnRp17/+1mMrONyHBI1RTweoCXFfi3TbI/daI+g1ol0kaqO0K256JUyfVFUZY1ezuTq
GwKKG+hda7YlucWJ+YODKQLTZYnfx3txEnoJAPrJ07iAVpk6WIHXGL3WhWlug8zmt/zYH8sjwTtN
8lZBnOGoYNBQdZtd5bQ/xfwsgnuCf6Hnk2YoUbjevVLryMCpKdMB3DwChxYdKp5oTdUlHYzFHzs9
ejK1JXJoQVgO+mS3J04ZBvlORHdGBc70MXF05kzLqEwY8MUpgmDzTk6fgNhwhzTc1vOwhQbRtpJi
lIdvW0sLag3cEDEAtfNumcHzqt+FY+4PyIYHRffotFMpQcUauFcUDnQNKj0g3ltKbw0RLP9ZM4j7
jXVAkgak3ZUb0x0KVjF0THoKCtXZV6UOAN9jXZWYBoBcfVT4UQ54h0acTsuA5rPKzZBGTlWglaTl
jiEhSdAbt6DJo6w9NNltC74g1QBDUJWhO6R6mQkYqZ5Zg1MAIr+SXv0C+POgRc9V29ZObY3IYwBQ
WIZIMPYr/JZcPA6zUofMJ5KmFQVOX8u7ZMf8BKL0qquCDmAjwvuIXJRLD0fQhWsN6kgnrdGcTDeh
bkrAJf5PuhNnsZByuWA25TV4rXDNLGPt6myd9BXsnGghXLSVYxPV2gjRbRnB9Tc04LIaDmCJEGQp
okzz42CcOX4ZzfICMqMYva3BlZ8A7PG7nQkhgvZBTCktWhQXQ2OGimdR4us0IQrRv/J4tJNhEmRC
IiNcpKRdlumAbq55+nbQMCBSlxsxFmZ1pCsJpsFN0RksbjW6IEjlzU1dpf6Ultvr7w3BOgzunUhG
w4y7gcUndS69HpCTHuiFJkwF2yWIfAaXrg1N0eZUxwmN8c4wmn2m54FWvrXWd2hHev9uSVw0kOJQ
72IAIE/oldvQcQKrD9TT8n5z3czFig10vyAtBmp2HXiMz6mBkoR6JOUN6H13BghrNSP0YvQxy7kC
h78V6BpGdPNNg7mfMkfnX7bQUMW0qig7vJya/fUzPt6yZ2drCGNNLw1cKmsmTJ+iPcrqq/RG5RW1
M3lwS2TCGFcVNpHXffzqnH8Mc99UlbtxniQYXt8Ci4sSWWEPNkjIUCOjW+u7qCN/aUQO2ckfg9yH
zWLSkbQ3kPNjcKwKw8RJl1tSv/URta1VYHpU/TwBQiy+1QcCFsVI+54nDH0th+I+TEGSDBVo9LSe
+8wA6wUuKeh1GpOL95rdGaPd1rILIj5PBbsjaVWvxj2m1SjXhLEED6rcWZW9JHwcpOwZNWUIK+W6
N7NXKmpO/Y8CxJ+lcjdMHPUaK9e9TQO6I062a/Zry3W6iVxhP371U/47GppuEE1HrZPwHcIqz/ta
qavoFFkA2i2Vu6b2etvP2zHCLGFH8/lGMbLUZpoW7y3ZiFEWHDfAdttqHW+HfvqZ9MZ9yEB1GU7d
MWKg1J8m26SGuqmagULOQgvdKKX7qJ7vILe4q1Qr6OTQSaRqk7FBEAAu5gPnK+JugGYcB21QEdRG
R/+Vf1uplTLAwHNIN32wAv2TfODcHhcJOkyxL5q67lrJHIyjYVQjsRt18AURZz1RV74Unxovo66O
Tdki4jihnwLjCuztdoBm6sJ2sboVAz4vXtxnK+Oz5FbOFjPJYLH1QsxEQ1LrhFTVg4LasCv7rbhV
czGqnlvkokraKwT8Ud26xglwHwXA5J8leIhXUKuOceX5b5SmtNUhrm0sF1lyFX3NBuSqkPxe0MME
fHZ8s1BISELJS8Nn2twq48HCvBIiTaLtY4A5pv5t7nNM2VZuXb0b8q8aitD5fN+XoNC5Z/JpnI4M
5B61Qfaa0ePZBlZJ5jPMYVdolCqKtolo+QDRjweWg2iyluPnTHkYSxFc8NINf76hXCgx8kiWwmaM
Trn1E9yXAckAA+9FfdVLt9C5FS6TJDpEu+sen02NVbtddOQQBUDpoVNKiuh4i1bEvcnVuO8byobo
VLwsG3Trd2DAAX8kxG5vV9dEEDejPdsILzzRGrmwUktjyBjBThJf29S53y6YX4CQ0LQJKWQ3LW/e
yK5uPGvj/Hf0tUSnn4syUlpMTd789yxK9H28MYPW/Tj8OIriasDFYsTZN+Wzz2nJQFQDvjMcfgB4
I9t8lx9TSA5tMIS6WTxMXj6y1LbKv/HCuth3PLfN5aXxuKgYI/6v7Vw5zskLad7XCrUclMGqlkv2
ypAB7g6ieVGmcSlbPTfOxaCqmZe+YHME5g/mS2l429c3xvTdCDHWVwgbbpfyqHNrXPBJoTnCEgp3
rnR6W2M6Jh7ujTjGxHjtZvVrVe11hkkOTGwr6mw3GpinQVUsuFpEP4KLElrXV2Zh4PzKu+FAHKPa
pqBw7Dx0ucAt8ChOO0SXtLGe8rO8VW6KRs8nXJrrabIqFzmyBA6pxcEwy7YsoDUkGn4TnF+Di1EV
pB569HWiU90COJplnqZ29pz0dt+LsLgiU1yIkpJ0LmgI97V0kNuCrGpBgCJt7UG5UBAOtcvh0AKl
KDEo2Mq5jYwKXZ4KqYV6TD2UEAMyXsuu3RO0pkra+nHYgs4VHEJx9KiU0g+FosC15D6VfpCQ2i3g
Q5LRblsDkmurxoxZ471U+k0ByNPgWZIMrFfuqChFKUUO6pujSWNbpaAoAj1WrQYZfQS1wA2rjfu2
6B+vu6VoadwXQ2MVlLnaWp9ogUsiCca9v2uGQMniA1n79fb/s4Hcx4rDBY0ZXcF9QnQ3nZ8Ajz6m
TNJ2aTputCj2jXTeSxP9tYwV2o1dDkZCCTIFUepYGHql/eIUVuq2oVey2JlmfZ2qcK7vxEez+dqP
5C4fsOBmRp8MUIWy6j1LAJ9i2xBkhJDw7efQ1WKQ00OteHhOtGTDykcwK7uAN7hhcRh1xZnSuxmk
cAxkhiNm9E3czOsntqzWwUyoExO/gmI32Dqz5iCp1CmgtJki0wcNuyfHnU9AcpChIBviaWT0kRP1
yaGlh3HKPXDDb0ErgRFmlm2izCgcqtffri9f5Ajc3TcvRT+0DI5gVolrDRLKiYMHjvp/Fgb/cgWe
XE+V2r6OGV4O0y8VSIttj8nixcfT69eq+IHZQff6utaw+uWrEouYhmaZsqVy68pJHdXRWoCLaeWn
IAaZu+11Cxd37o8FfkWU5sukTnBu0qc7NFH8WOsDXZU3181cDHhnZrj7umlRnlZnNCJ18mtMG7dP
KPQfFdD1F4KapcgSdznTpF3qAvPfJ1U3QCP22kfgotbcoRGRz31wBVz5OF9oN9QIE+ZGAdUe7aDM
0mFuMXUP5YxDJlmyN4fl/UpGYZtZ961t419kWk660UKuDGpe9lDGtxrte7uxCldjULddQLkyPls0
3TBavcY1ajK063w1ItsEjBLk1JkYFJm6n6pS3UVp/WjOauv0M3hs+xsaTu8kj72VMD01kzfdbI6J
VPzIJBHj7FeHoRQi3WCPkg3LtHj8z9S3YYXhtfI2thAnVplhldjTKCI8ugCM/myHD2g5ZHCtRSlv
Ff0nZDo3XW+Bj8dyQFxtq5hi1vCyYuPrOP8kNEK7ERoEafHQtG+o9G+0vNgUCwFyWpQJrSfu00en
IM4yIDzxIcNufgzinqUlk9YUZdUwjEagajjSXbj4RqvZ0vITT9423xFLENq+prqcxfWDnFnElEmq
YypHAXRQ21Tf0+6m9zsAMUxwdrnmtI8cdQvYSeqoAnqOL8Hnw7ClYAZRMzSVJ/gjZp02LaXpqVqe
SB+UQi7Nr66ko6z0V3T7GFg6W1naLEQv1uj2UbCjgQw5GBL9vB55Ltcozqxw+5fpY9jOFer9ayLZ
Dm6yi9DGQ+jZpsPfoIC+nLie2eOSEtaPODYpbuLONTtAmD8oG1DYBWcUVFC90i0wGBgIFnkxPz8z
yuUolYppBTJjkfEBShGOqZxyNFEIgA4x2wFIn/8QPXdFcZY7n0bd/rcQM4RoBIfpRsn1vSEbG9kQ
+OHlBOxscdwtqJSyRWodFftBW/CAxkNguC2Ismaeud0VbewpSu6lWhuUhZnYidLsq27y6nCdvFR6
m0l0r2rZThvptyrW7Kl+M8jz9S8g2A6eWKZmbTdDdAnF52Yrx+hnpr8MFcrIg+C+/nIoAek9OzM8
cK/V53aZc3iX0Rf73EL7lwoQUoJTSbgLNGbdGBUE0BnD7Nxen502ZBjAiEUuK9ox7l3bNGNRzjrk
DxnBVNfc+Gak3kwLKGlzObkh8nhfTwpgkLc9Zb7avYFwfz9Fyj5MoSNQqvWhFU4/f4213O6uu38W
kTDaMEPxBc/c1lM24dMYOQooHjMXKs6ZA4kfv3SpfJ+Nm0TI6STadi5MTS3NozjB63N9xbed36iB
BWXZ6156sXFw7j5ccJJVCTOgCrKjpGJBOd6l8vOCrIXpsjuiapB2t03+TqGYJBXT43Xbawj6dHNy
e8uFKBaCRCiu4FcZJFpTDDJYwyNKnk4MhYvu+3VboiBMuOiUTFPfFAvWCeHtObdXeMqaqbcQfnqt
gw4lqX+ZqvO3pWxMUdfm0tr0h/SyBtxE/Pv6ogQewoP5dLOckibD0TeHyl3I0whxi7R6v27kYnxB
U1XVgKPBg4P7SgvKiAXILCG4TMGYYxE/JwJQ8CVWHsCEUItAPcIArzH3FqhmpRzSeoIy6cCeqFw9
g7WithW8gQ7FXO5oJ98pDMzsJD1A8gbKpVIYurGSAEI8xa6eTl5Ds6e5UI8F6tQyVRypTH5XMj02
1bzD/70fNfmgjv399a25hG6kGnJfXYZO9CpD8zk6VJZkMitO2ClKo80APsc21A0nlOP7gqbfUIhA
Ca7s9nVn3rE295Ppe0EVP8qUxyTBtD9pd6mkSdBb6raptdJjJLfgzkJlGhNUSHwgNq8z5en6j75U
GMCPNk2TEh1JHD9lboFpAUoKHTvVow6Y/HiYFPqQlcw3ZNNLZLKfK/IKwok9WH5PLehwKPttLOqT
NmSv9dDvrAaCLRY5ykX9JK9SYIq8y/RjQiPbkA54i7hzNvuLtNgthYG5fs9RjMmgXUNN4vajatdq
hbgOdrJlZC8SZnZrbXKtONon0eDP1ryZWowISvKtNJAXyQRcFl/++i5cuGsoOvCKRYDTNzC78PnL
zTGJrFHusQkWILitCfZBGcJw+G2QqPp/mjIgwW7pGhSiDQ0kE9y1lhWkUYpxNk8zWzxp7jcZyisp
WlNJdnfd0pejylniLqtqTtK4LRTzVIatp0LSYKoi97qJr3hLzga3cUapM5VVDcGFCOrtyTUwDro8
MK/0oUYI4adDZe4x2SCELazx+dNlwdnl7im9zS0jawrz1NdvcyvfxdJ+VSqs2n1Z0duSCtWnvyTQ
nEHubCstKaqa1gRqO9Vgg7sIciobUMl4SruJnMwthLpIX/EKnEnujhpwW0BBqzJPOYkd00r2szw9
jQbYe4tcxnBsKAF4h8fLcVBKYwviaAhwNGh76hKGKSGKnfVObEzPemNqIOgDGYOURj+iZtmWXRCX
9NEwMY05Ees+AWdtRVCs6+4woVpAujuxjoYGscNEt5ciupub5U6u2M8ZXNVDjwNqvHdZdQD51v87
/+DWzKXyldoDstTAn4BL/qZtJQ98h77ko/UvROF9OfOfTfGECaSfOjWNGDlpHTDQOCSFl0nfs0QE
ev8Y97riqzxbQl0UU53noXUC3exxtp6k5F6fTgv9TZMeWo6RZ6qAg/yaWrTIojboWLLtLL/DjTE+
IhAHc8m2wKPZS1nuigkC8tFk60kNpU8A4wsIjR2r6Vkq6KaKhrtm6bZFn94XZeTBNxzgRV3aWadS
zYJo8bs8dcr+m2E9mqlsp8qRLC9j8aT2y003g8y8APznVzaWfrHsl+Fulp7jrAsitfQsemfpmWtF
gIJ2dxXBQR/fK6g6JkmAuXBvmH70DOyPkpJC2jR00Kn2OyJvwk5G1Uuu7DzFb2ZAkXjXY5AgzH2A
ks9ycga/D61pME/N8qRFqx0qinIiE1zMVpclYRb4UQBVqg50Nx7/M5xJ7R5M2hCcF8e3r29azjvX
n3S2qrQZ9SXCAMoHOirZqvlTCBD7uGlvmLNipDBmg9rBjmROEv3I78oMP0KES/maJXM/govucjbj
L4KgB32x3jdrBL3IW9t6RnhcmWvF6xbtNB/X+2mShxI7XYeYlhwTz5hfr7vLV4QItyguktNZ1jO1
xs6ubziUBa2NtnYrLW/tVo40qH5EGxE90Ve2AM4oF8vbdg6V2czIiaVBEX4Hfa6z5P2+pmXjdagz
tQUQ8UUK1jkI/1i1R4xxk4cHcwaBQLqXk3abFvqmHvcoWLgLFAOIbtPGBKGyZg9F55cNKjlJLshV
RF+Di8bTUi16s34NPPW9rrAcfdpe/xqrB12JjXx7oc9aqwbHp3mq8m+tVDvz+D4lokk1wTI07kGR
QzE1N9Zl5EPiN5idDBVBU0G0DK4mUlctRvMzDcuAhJI+Th4jT6mUi4YO1v2+tltcHCrlJkuh67Fm
W+xV1Td9FduMFq7qKVsSaD5pg7l76TJgZCcXQ2Qo/dqSqwgKQKJfwYWmDIRKJEOzBlFh5c4dtlmw
QNdGyOayHsRrq+XODGgmls6QkeNhjLEjT5ji1cYdw5UWO0uG+sd7CroQyNHeFw0k18jvKHoiaDv2
5Y9+sQQnQZTofiRrZ/EYkLIKo3rwIRCHD3YDjU/orajesqXuvJmzR33ZFisDpdv4ormPj+H/KxvB
1w6JNEKmw2BIdrNnEGK4GDl2oUAPemoAWLJbS0Vu8BCxl+tHUxQo+VLi0oIJpNbgbQQTH5DljL+v
Y+yW07pduwG1iicO///DpmkYskLQU+Bfo1pismjqPrZZ0xzob69svB8mczsL7dCefLGw5dde0kd0
/mOVO75mO5gkG1YtlkPv0XfigWvN1e+XZ8ubnNktMEO+W8VPI3cSnKXLoemPZe5Eq6UhZ0MUk1OW
Zx5rBidORE+Xy3nuHxPcca1ZXfSlCe/RwgUyvIo90W+J9BrHbwJ/WXfpq5v+McRlC0s9EDqnBQH0
EkxrT2CiRkjKj6FNtuNWmJuIdo7LFMZUN6ypQ/q+wsdXvjMZIu1gzOjdOoCcly+m6f2o31xbIJc5
aGMnNeZQEuA480Dtg7j93eu/SgTgaBj8qYkDWYudedDskoS70jL2zfjbbF5QLw4JOTaWTNzre345
RP7Zci5E5oreo6WCX8QKYG9K3RtixZUiVMsq2W36b9etXb7l/ljj0oEcr+6IDjic0iS542BtVLyD
q/r9upWvU4SfTyOv8WLKEcZjpQoPM506U/FUFS8RuBBiXd0bKaST2pequOsZNImqcm9231Gw2nTD
2NtFj1kqmlhgQm8SjzDjRcvU78sYFjsUM6GR1cu/r//Wr81D7rdyqQXQdKypKJrv426B+Gi+mfYk
QNeJblKPHktBafR/JOR/fQFeh0WlUE1r17NMfHZU3NxdNZmW+8lpA5DXC0cmhPa48KSxOGTZ+vAh
fjS5OWbz8ABYw7EuB/G2ccRj/kKT67k/u2iRDONqgDAVCi36C8MF29m5XQaTl9p/RypDdOPwOiyt
nGaFNMEe+BJOs+Gu0rVAuTzVB2iLGTsVZC2iVoDgHFlc6AI5MZGYqWsnkgxuboEYBLRl8iKcMBIE
ZL5WT0fIf+g1ooOuvtXNAnX25Wms+6CN6KNcKftG+dbrwIs2dKtpFBG0aAU5xNdaPnc+uAClGOEY
GkW5qn3WT4sb4zZPHms/hOQ29aPdGq5lVwaAzHBAAYf2WeJC++4o7UXtaKFfccGrzxjFAwnZ5DoY
EO1Bfv4MdSUnCQy/3KChJUpfL31kQLJkEGPRVUiNuw1r8If3XYzN76RXhZwi/b1IBeHgYqQ8t8E5
Eti/arPuEQ7ozXy/ciuqb0MAgaYf6Sm87WzQ5YEvxh1d9WABg/OWuCjKW4LS+cXM+PxHcLfiglct
KVQD9Rcw78aOvrIUroTwDuA1+LhJ53TEzsUkpJeeIed2Oddq0qwfZlCk44OukIYWIxKgdWWTDUAK
tLdAnTV5HUYVXJiXvqePM7OvB/+LNZrzX8C5FE2iaUlHREd5F7W24k4bIgdj4Wlu6VsoDQ/9PTIE
d0KhxkYcgWeLhq8ETsZflcrEQMeYwMmSGbPKee2B+dyZqvvrC1VEjsYroC01SPaUHI5moEycY67b
6tm4iRecJFrCcjr8IGMKDwfDPtHBq18tGwgJYuoN+skOYGqx3cTljP4VEC+dNFY21EBrMEBB/ndq
6CuTMcquDgP4zOPpFKf5eDQIqMWhQ+Oo2kE1SreJNZ/O0G0dXqAE8XNa4l+zGrmaNjksyt9CWfo9
RPcWqtZ1uQU9V2P3S8e2fbIOkmjSy9wtdj18S+oWugX7BUyBTCebeW0kKipm1Ud3qAw7q629UYKf
qQLYUbFB1u2OkLHRyLBRaqCCItO1ZswARtFOLWInSodAmxU/Tz0pZpsciMW0lPEnMnuZAzYrgRpi
fFhlIHuonb7dS9ZR7dm+A0IF0Clis355zBbc3rVpYM6zgW5fUiODS6EtCepqa9mO9DmENKpKIH6A
pYTZQzXetAnupkbZzxiILzJfwwuQYZ6rNSrbktG9Ii9Mvqfpfdvej+M7kY8FJiqbo9lj8ot9m8Po
Ha0hKB4ApqC8RqXhKnqMQbBRe7juORf9U1F1UGVD7dXgqUegGleWVoMnZG+w3RBSLxqWQC+LzXUz
F4M7FPD+ssMF2yiuy3CY0CohfhOQx9Q13RXbJB8aJ90VjujYrTkI/xA4N8fFXYx9YiQX/nCC+uEu
kyRfrZVIEF1ENriwmpQQT7M0ZMGKAUi1mW3qTBTARF+Hi6BopaLWpmMZUYvB+iHcK7r6OIjw8crF
QH32cbgwKYGIQ1ugVrUCFF9aDxIXmPa18wcJiBndLwOCCsoYqJsSovEiKi7BEvmRx5CCoSoqO/ME
WjGPjC1Yo/aKpAiqQ+v3vuIP/JhjmZQq6c3JPEmdtgtLwwE+ytVzTLIxEbOhaEFrzneWHoNik0D0
BG4ha9+MBLOBIxSJulB0oNY/5vOKVgFYqqAVbslQZ+beNWqXW+h4oMb3H4bv3C0fE8AFAXDahJEt
esx/9fXP1rhFzR3UiMII11gv/wi71tPaWbCgCzfYZxPcS0ZHYcmw1qJlHFinKtBjL/5euPp+2kYH
dki31c1O2pVBk9srUj/fJf9/9ROkwmfZAv92K/SpCk2CgkUFidmueV/CyK0BQxSEwkslgXMz3EJn
S4qyKMk1VGebIEaDN9D30J9+6La1i16ii+r6eGIPub+IXPNinfLcNPd0k0G9YzUlsoQ0iLZsl8Fh
CrsPGl+UW3/1l89buR6Ss0OwRENSzxgCPyktMEiDbeEiu76Nol3kInyUyaG8MFgw69KRsjsNenpJ
gXH0bSw9XTf1FVTIOQYX6U3wPcaLleNIo9uOgdTeL07op+LZS3+lT8jeXZAvi5m9v5zwz3vIBX+N
Vmm1qKF26hWk6clh1jyMRgi20Vy97XMc+WyFi/1tmoHZEiSTJ015z6Pcx8DKIY7S+7LXR7uZjLcW
tAobs8mOUgXseirdhGH2UshTvGl6FdNSTe+ZdDFB8j/dhihAzIoa1GVrY5DSNifog8GRIWjfTRbg
Db8jfV9GR6a/gD7PVtg3HQ1aokxORoJ2UkBzhn+kT9B/Bmn1d6ip64ZfFy+tfJOpxI1BQNmD/y4p
AlXbVdPg1+DItr6tSmRg3tOWxlYsSCVNGFLR7alFBy571aPXPDfsWPudGfcDEltdepLl7TTCZUa7
wzC/ypatrA6BNeg3vdW8K9ZjnOzqJttNg9ZvACm9acc4WJT2O20rv5nk10gXDj1f/BBnlzAXFtAy
CFmcyeZJngxodXwDM9mx0sHB0JjScWrvo0jeSNVBG5bepmP70GnPTSd6hH/AKj+7w+cozEWIOgkT
0LIP1ikH7osod3SqUH64yaTJDpcf2XLbSw+QKQMzVWJLkeUWkAHrireym11iPBvpj6ksHVoiXxj2
i144WZh4jbnV68xn8T3LJrszevDSH2XlZIQvnQHsX9tAheQlkU9KcizTzNEgwkjal4E+pU2Qgoxe
rqbfg9I6Q9Tdo5jnDsBOOC0dtyRfHgVn/Wsu9HkDuMhFaWKkRMV5yItTgy2PluJpYSBeIbE7Ngdq
DrZkliiOQCm+Qy9r+Rnnj4m50Yf7aUTHJTot6SMFqdb137WavfZduHDXx2VYgdAebfcKRytc7AYM
FBMetf/ODB/pGrxZdIJLWO8KZ1YVex0tHBPqXTdz4TnweZe52BapOfKkDm7WgNNmQZkUiqkgcQFs
Yj6UGyjSPf9Lg1yYayDvwsISCwsfoXiMsb/oLUMHKYO+jOIUXuFbfXDd5FewqfFpjfx0fbgAGQms
BG6oH70TemvPJb0ldzNKIeiPmvZih+iGQG/BfBjwLxwFLdr4TjhYctlzLOhl6RTgUX4CMQSXYqxn
WLmM133rQT7WT93SgZYAXscMgybYdMXD9K+oqb+6JO+yID2yZGBWMWz1ZbpuwRTFTHKQsqeQ1Blu
ZvVdni0wyAla+xeyGks5N8TFrM7IigH8NaD8X9vdTgyguO73gbwVRUfRivjYUElSrAKqe5Igi5Fp
D5n+PhUY/DO/XXedC02LzyviTruB8Ti1U9atg4BcmTwXmFWNMbo7bzNgFuLwKA27xOrQ6P5hScXd
v7TOBYF5lJK20FG3izDolPXHfpJto9BxXUO63gL2RlZtK3wYjNoOwe2jDIPgi64f7JrncNFBi1V9
yWZUgsPqSTGfTV0wj3Qhofu8v1w0UKM8hvpEubYUtJfZw2R8YZfQylUDFoBp1ClPQw1cxj95RZ05
Kg8TMLRCHVWKdfXlcQGYUE5FjrN+mis7xyMCFFVSLYxzQenhKf2GDKs7JXcUGEQncTA5Ydpda5dI
VjXkUt4/6H192lV+7kjuiSwldW2eujr2kmb0MwYF0eauaoqDGjNHGyHxmCQ2yUtbGu6TVHLjXAh4
Xh++17aAy6MqZflv2FkfxlAxhVAvQHnBAr6Jf/s9ucBjlVGsYU4CCwYjZbqLqYj9+QN5+mUxigaI
P7jsFPyNxZ69o3qtTCE0wyyUzeJb1Qmfmt/5xgxQGg0SkMVKOtTROh8Pfv0bGHkc8RIvB9ezX8C9
/GOIvlgQHLdOGmtdGuLDDsoGgLAgGVKnlR6r/g3SG55RpAIs1XrIry2d+44NIIByVaQWKtpQmgXB
qCRVPulLdwDxQQ7SC6soXEHku3RXqmeL5T5oFuZRGc6wmVZgJ8FMbt2eIJlnk+oWFGfOhKpDXUDa
ffLQyXYiEwDhexVjLYa2uf5LVkNfFg9u/3UGQdUoT8M9SW0NSuYaucPUO9KKmZqfrlu4uL1nFrjv
OnUhmbpUMk+W+XMaBg8E1G6ZMIeq91UaBVXz47q9y450ZpD7njP0H0c8aA30YkJ/pV1o0U4kWzEo
9vKhObPEfcV4IcsyajHeMKhyqI/Wckhj01GjAE0KEH6Q77VbHmQ3wjsKWDVWeZJ+BHAawlh/Ay8l
2mcuZ4hpgU2GbjaumhlKfPpe1d1GciIvRaYCbABFDw4I5WRbvTWSGISzfsZrjsRlEkNqhOpMRjxn
IPMUVJt4E/nDLsUYs/o3eJUuAHBwBZxtPZc6dJM8o+6Tr6sdDnFg+rFjPS9b6xV4aG8Veqt26k/L
tbbXneviuT0zu36EszCJ2nWURCjenYzoOGXpliWaY1LRYNDltOzMDJc2gHKS6Yk8G/9H2pU1t40z
21/EKnABQb5y02LJktc4fmF5SbjvO3/9PfTUHcuwIsw3U3lMJRDA7kaj+/Q5BxUFytKLtoskM4Zq
HttVJLxczuAevpwlXxmXil5J1XxxmFUHvUgwkNmQb0DXuNjIrmLlKxFsVGCqfElZZ6xBlQYhYQA+
VdEGi5X5JoqH96wdrSQu7pIpur384b4LaeGRdGIwPGM2ZvSKIWsKjF6szLfxYOyp07j1jh3oU3Gd
uaHXW/IKNPijXb/kFt1Xm/o284Z1JbAg0bfVufCkFlqVdhR9iNZAH08ef1Slgh6Ib7oJBtVj41Gt
r9FHQkFo5Sf6Xo0xmnP5LARGrHNhC5DYMDBYaUIc/bEL41VDKmfW63+1CkhAAdLRIU3NeSjmHcFR
rmKVWnkMkwMrrsVCdmdjzucSnDf2dQ/8jImUYdIURy8hJqnh+eKn7uXzOp/Fo5L3/1vh3bEKZ2pW
cMfCHeRtvZF3gFth5AvoLukBYoS7ZjdDXFhU2z6bY+MpveBGICDFTwtRJfa1pBnQpJigDR+Bhtyk
dmXGtly9V+qrYJOi1ZSvoa0gFQbLGOaD8p0+Wf5KdbRfi6KaBkYoO9l0kVXcl9sQA1LWLIC+nveJ
k51yPpFmo14Hw+gf+qdFsjlwWWYxd6H/7e4moQuezXlOVuPsX1daWsjpjFDA9J9glTfH4vbyYS4G
8e0yPFmBu4upKbV/ZVU9fUVVxImqxOvSl4jaL2P0biiV89/W4y7fkki6npk0OLJmO0aml7RvSv9T
rlKbpKiF0DUm3ARP57OVNUgD/G2dnH9nYWzkoy5Bz63s9lq5izPy5kvGS168QRJ4zbrMisHjC0i6
beTkdZ4qgmKuLNi58GdwMcDPi85oKWoyywyPhmFMEDvqd7NdW+WNfxVC7fe/HTUXC5Iub/pymDBG
NyLJqUGjiD6BGSg3jfweDdW2gqzZXIn68wLn5IdjhnHWswAogEOD/jymeS3F1J6j+X2QhqekE8S7
s9fz55flh2RCfSAYKhxNyKbN0OJmDvNDq8omz6cEYnLaITenX5dP9QzuHtfzyZpc9EnaqcwQZk0g
A+ZlFKvTLSAEnfpHD+xWDbwnSuHzS+Fg7NAR8WaK9stFH7VSjA4k/MFRk382Qe9WGMFmNc45npxC
ehlEHZjF+y9EB57MaG6VquxmNTiaICkY6M08okJriirs3wk8lozn5Ei5IFQVFaMQpjU/YPHzLtka
jrqSQVxd70U3lWhHXPwBCQAIWmTE7yC7K8m4U0hgKUlyd9lIBFFV5SKOH06VBuaT4BjooGjvgzVI
I2sQb0qhaZeA1vVpc1RNQSgX3U0fjM8nKX+kscxMfIpb2Ol+R+vUCx39fmGtNdblSjQdeAYhs3w0
Q11gUmiAGFx4MfpZLjujRm6WWtH1UsCHePuvOl8bO7paOMfBi7cxGivwtB+mI2qXfMSR76b59/I8
itAo2BSkETJzA2C1sqiPqgY28Klyyx5hDWw/Vq3HT4pc7CETc2wk9IbUAdJCbbf1AeMtptc+H0EG
4d/mBmj0FAjWjiUdHNqDHn9KvARKU1cya/UHUHoh/Z3HvToowLIxpbAbtgJdhkgH6rx3f26Jq2wR
MoCeI9KWypaZeqrTHqo9WC73ugVuIJQoIZq9U7fU7sW4VHLW0T+X5oKanOsKmDsISlrhCqBJO4n2
HbCRkQ8tcvMxDH4Wutv0uWDH553xc1UunA2BWQWKDBOqyrdqXpXtsS0Ennj+Ovpcgsug4qxUtQwQ
j4Nfv8rBTu/iB+gkWKn8wIC8/Dde/7kWF8biro5NKdahEbuJ1vJaR+V86SIJBbNEdsLFMLOfjVZJ
4edkyzDG54Z35WvyywQsHSONLsYbNu1DvI91u7sSPciW47rkdVxgo/k4+CpVzYPOrsYc7+9ClCaJ
Ptiy+ZMglhWNGsygFjnmBFNBOawdxYtgBEXz9KBoq8tf7A852ecn44LYnOSEKEoUHFsHvHlWY+d3
43pBgRebfBuFloi4WLAgJYsjnmzPh/BUFgNf+kF8CMnCleH0drBKNhilXvm2ei/Y4NnS/99RmvLV
ckkbzJmMcDHAvdfS6zIKOXiANz3/g7re5SACYY2ve8vSbpyMDHuLN/0GbFyrAirQCCArXZTRLxb+
ZzOkhAscROqVMlpeYR/iV3bkmszqf9QUfPSgyF1w63e039ONKnj+nb/X/99cQJn0dYddokrhNCUw
FwMk8PSlBtdIFVx1wPX0euBN82B3vS6Ikpc9ghIurKjMmIZhQmz2AQNXc8MdpNBt9DUzn+aS/RAY
zOWYTAkXXCQGVWZ1eXL2XqFb/o3mzlfqrbonXnFUvBbEEemD6KVyZhzjNJeACPPXc9Vp1nfyBCsN
N/WOuJlbrVQZNCq4+TCHkEI0q/DSFSncy5u9HM0o4WINftM8Dip6nuG8C8p7A5WDywuI7IULL/rA
qD9ovnRg89FsGwe9DRfkB6RVbWUYwUp9X2miRu5i+xd846PpcBJhqsiYVAWEf3/PmMotcCQLDBbE
VFf/YKh1cetLC3JpiwYtpiBs8PG67egtaafv5Biv/0t2Rij9JFqNCzJGOwfg6PxoHvgrjDx7OnSe
nWanupCg+sFE8VMQ0z7i+clpLjzpMhirl5gGiMweI/xuuP4nLZrzpbvPSP1R+z5ZKVIbPJFbRM/B
1rb0MLl1Z1U2dHWs5ol4ydHwtHVyJ8Kai1zv4+9Plg3myJ9kHSFtmUgad2hOvEbPEMZbLWOE+mty
J+5GCaL3x0mcLBnXHSZQGfIXTaL22OXPcdo7PnQTq0T0TBCeKhdZYJisqnqEswwIfhQGS7QMfAcE
d4dmk73JWx9cOImTrkSJ0uUcjX5UEU72iIlQLYsNeL4W+i8FSFM1EJ9IEM9R/HBrQH+BkFgQbP7w
/vv7dvp4sZ2sWcdBNyUU74f2aQCAA8/on2A/Wcmu8UP8Ec/3Yj7t9WPQ7GS1poD+gqzAMxZQQd5g
EgmDvSA9BSGNfiUFeKVITiLYosByvtWZJTYmEEgIjrXfeIa5ALauMByFYb3evhy5BVfDBzT/ZHd5
n+q+CdHLg5JoNsG7L4rI+vISou/1gZY7WaOWyjYYAI5BpJ7s5joHuXGPJF5a1WDdFwG1BPf6x9Dr
yWIDWKYIi/AQStiPQKZ79OdzSRLkR8ItcblKFuppiDm65Qk7zLbiBlugi6H8ZFfvEGteZaJsRXDZ
fVAYneyqbxpJTpOPoDmglQxKeRfip7gQpFXmBd7/rBz5Uaj628MULppkvoyst5NxiIHhGg1Osu49
iGE/XraMs4Mfn7UVqnCJSSOlQzEzXKkLTwRVrOG62QeJ1a7l66Cwxu3kAOftI88tbdBBSxZKMFfg
GhakR2dmRU1ZA8RGB8ukTlX+8svjTotBLikhFwQj/6ziYorW0zWQ/jeSKwVWi08baPawS95m3aqf
I4c6l0/inNWe/oLFTU++L4mUui76zD+UPdgxmKclk9v6zeryKmfN9nQZzmzbTA8ko62CY58Hdgum
mEKdrXmeOpSCTFuLnKJZ95G8VoBvIT1qrsmr4BecM+TTX8Cl3cpYB2AEQk/rg9DdbvYQNgf+35HB
hjRXKKIJJ4GFm+aMOa77SZmH2D9EUc4AKC+9svHtgGGmPksspelXA402SiytO9lAyUQZrpNI8y5v
/FycPd03Z+lmQxvfKOrgWHQgB0JbEw0DVaRvILIiLg0f0wx60j7sWPK71Vy0btwhNqSm4HY6l+2f
7IW/EcMS867SjCbvXxxTLUB2miemVhItw+XbaVpiLEyXUHhtb+P5N2ryq7z/pbeVY5AflAQrf5wF
t+HZLPF0a8pXP0RZi2iZYmAkBgoe2uRbEaVeEqN2XlPURjF1nE8oVFaFVRTHwByPWRFbja9YE1Ut
f1AET+KzHYPT37O400lcKPuqJGqbwnZ1dH1RhOrrxpPnAzF/4k61gmw3s+RW9d/z7L8uzYUkyH9r
I0Sl8EBWE0zqV07TJc4sa5u6Dbd9qGAotXbmot+PyXoZDr/sLx8pDv/aOt05F6pCdBMmqSz+qlhp
YBCIEksC91NduZLb2wtyqgmtJEfI6CxwVLjST2ERa/nal34DF6xIgyEcPYWhS+vRY161AgQHZRew
9/wDuOUShi4txoWpibSFrtWadGgHCGMGP8sZ8Pw+384gIcVnEGQwIufi4hFt8oDlmYkrr8T4GtRg
0sYA0/URo8CbunmMfdNqeibKBEV75AKUkmAkwczhXqAmf1qQTcszzMAQvq0c9DcfAGV0E4+Qx3Mv
W5Ngt3yztiZyHwCXYuCCN7YLK94CCxbDQwRBnm/Tphj9pWQpSZgSs3V/FXSKwC3O1lVP3ELlAtQk
paM0QSgSz9jud3O9dGSTB/mZrXK3TKzAEZ2cyA/5UQ59NEO5V+gyN5qMTvfS3lfbyDWcCq+gapXY
iyqnJjnmdoBAJkGipt9e/nai7Ixvzk5alE1jjqTFBC2CFmROm8uNVaa9F1U6iNpf/BL0USBYZoVk
qWRc1QXZszLeaIHiNXWPCSPaWHgvrotsV/WZE42a4N4Q2PWHjN9JmIZAnxlVfu4fjPahCO6rqnFp
9NTFO10XjdacfY+eWgAXlJIaA4iyhCthQZUSF7q93QhyNeaqq/yaPtQL3bUI7X4W3Hm6KBecMM8T
qHnoA9e1nX7jReWwaZetIowugffvqqjQj9G9fxIVl91ciIp8r7cySylnnSwdqv61mr0CF00TPErB
42UjO9vlPd0gF5lGTBTrI52lj6k0MKc1N/V7cWNeo8dqS9veTd6J115nmE/DlSNyMkHexg+HZDLt
o9ZA3laNviOFD2kPdgKNCqLv2dfWyR75CZFMYnIjx7hhIDz+u8gsEAfY5i1kMj3yc8nANU/ZgQjn
ENvUku7650hI6y0KX/ycCE1KGbLTOOZ4U94Tt1v1VxrW1wu88SIvtf8NkOR0y1z+1IVEiXoJYxpG
U6+g7pPPsaUTIJHayp3nTTWLKjeiT8llTWZaJhKrkTWZbbJJoe2qxS9lXAiK34L7TOOSo1Sik04p
DEZbYewNimITMnAA2gQWI0o/NS7WtENbdt2sSIeuA8Un/VGz95Fo6SZMklU0YSq3DLx52sfRtitl
UfIruE01LuaEM4Yf2hhXnW88heV7EgsyXNGn4lIgSSqUNE5xW2fpBiSjK2kCoKkQDZac34WpmboB
vW+dJ02dqroF/cgkHQyjtGPykoCE+HLs+oNffy7B5QSjMZqUDCgejB5YJZ4gW908JL/m1xyDzNZy
U4+u4ZU3BUQEUN/z8r2OPOvw74LY56/gXM3IhtoM1C44zuw36Yitys9S9L9zai6Vms9FOPfS63ic
FQy6HoK+cCkEWlH1hs6tuY2inwm5u3ywZyFwp6txbiYPYVTnOmBh09TuQg3qp7OqH+LpdfavmRRD
E84HryXEU8wcWq3gOS5kuw73iZH8jDToljeK08basYhaAbmcyKg4vwwIoxlgf9KhLGQrC67Aoikw
qvMZzedBc86XDGCyxDPXP3QgL0tMhE20vaHbOFoTM4BXIM7lsxbtiHPGsYAyY0N1JBhmtSryaZux
0r28xB+SmM89cXd82JVBLicYbm3MEkRnmOBIO8yK9CAUK6DRGUCX6VgHqTPHmUW062bsS5T9aiuZ
erdWIyul12oVrAS/atnZ9wzn71/FA7wK2vvTWMF7lRt0oe2gtrRkBeWyFkK4+79Ic3Exr3N/F6MA
shf2pEXrc2WWRo/NxpSA5qES0gGlNyxDzp04kFCgih9IdNv1+XWR1VupyzZZ3hza9BXklVYt+fYM
CiWl2taAwFJDkJIJLJCn5AFz3gxZpATYB1MHW2LnBsVDQI7yBNCyr60vf4WPp9mlr8BFLwo625p2
GCNSktrqEwzMzsRGUJ0c8OB1dh71773RHVIqb9Mu2Iyp73TBvoQoN6sbx6DAiyaNFfWzp2uDq4bS
irB211PkVZCUVtXwXdMCt5RHy2B7TQYLLr0xZoweo87E9FDUIzvD7fklUJpcoEyKOUmiDi8SsqUe
oQ7eCNqw0UDAnDghxKDBAWncTAA6XC0clPEa4NqOHvQZxXa2zTyldIZXkakJfJxncx0hZl4p4xAc
CeRX1eExFcr6/iG//HQmPjBKWloqOiQL9P0yplWtQqcEVEb5kAESUzz+oV74uR4XJvNo1KM665fn
uLGqj3QN+lRM9ilvxtJvxbBSKUT2nm31ntxKJhcqg9poQp8gYIQbfTW5wGzeVLoNbUUgrGaAiYdl
TPVf8Vl+NSkufPZN6/d61uKJFL7KXWCNxlVnivrJl22E8bgxfWz7EOJK/kFvYmuafFtqE++yr5/P
+/7/m6HUjoB88ljvwDuERhBcw8cwRBiOXhI9ao1yc3kV0Ub4pGyctcI08XBlZoZiMS6Z5OnyCqJ9
cCFLk5K2S1HhP2Yz5Abm2yZ8luK3y2uIdrH8/clZSYESzbGPNeT2XpdADSxqWSwO+ee4y3jQF5Pz
LuiXp68m31eADajNnTwXKzYLDku0DhcYQFIa96zBR5/NwZ5pikkxhGv5h46B3MtHdvneAsP71yML
JFaEKtqJhwYg7Tz6qWe+SzGtP4KBZapEAlZnZ6s/owF0/74upyhK2ra5AqgANC8mPbg1wtpuIP7V
KjdG+zhQ4EGkZtuE9f3lff6hMvjpR1w8SMs8G6MY5NzdX9Ro0EjYR273vOgvKcfR7qGghyiIQTlA
lpQrcVVKYJw8AsyAqEHZ6ngMkOp3BXz7JNIxF3jYx/P4xPrbhs6jVMFo+qiHWidG7pIHVa7uLh/k
Hyp6fx/kRwPzZBmjj7QGmZSP2lPvkMdlRL7AiLzyVOwmB3KnDhhkBUsKjJTveHcGUB+Fj6Mz9szK
wLoLwP+jXlnzGiIp7uQg5WoORYRGR+RoAlSr4L3KPs7jZL+FWkIbotMWUmrMxT8qL80KEr1u9VBf
ySvgL73ooG4Bi3wgFppuGC8STvwuIf5C1OHBYGaGuNnLuEIX3AFYuUFJEIEzn1gAnK4vH/VHRf7S
WlzkGQd0DNkM6Ebd6G6uvsWT6czBQwp8n83Yfa2o+yYzOiczi62UFZEbqsg8JxCu0uQQgpo3Noed
L1d4iiSY3Ys249yiDA6WvEhH8ZWlV9SIVjnJ3tJEM63Mx3Q/BJYhqXRduVMm2Spq4gL7+UNN/tNk
uSAXZUpX5PXSaUaTKrIaBcOpi9WWr/odRm/xY21iLTrLxlp50jyy/jfzTSdhj8edKQEBqsfEF2Tp
c46aflMZltwLymyiAMNFOEVSs95fCisBxpqmVwMo6MvGcT5fBQUEAT0XRHJ5IvokmINIpin8EPqz
tZJaAwMdtxR3llFA1q95wWj4w4g8pZJ9q/cJ6pjzGjLoK8HvOBvpTn4HZ6QFKfQiLqbw6BNM3SSF
XcTXM3ke0vckI/aQqK5sEofi2QdQiinJrtlBcLofbfxLwf25XFjf/OXkp3CmpZGMqVWKossoHyvU
GMemt3sfbOVV5DTtfezHgkztbGpwsiB3g+Z6qZEgqNAK1SQ7J41l+IlF8pfZlwWfWztrUCdLcQal
VY0f1JMcHCt87lmqrome3KfmvNX88aomSu3mff5cazrG9uTbvIwCoML1m6agHgBgvdUPEtL9wtzP
8rA3K9meTJY6OUxGxrOV+tuSeZKfeEGLTtzQW6TqHa3xD+lIvNyHJkxQeVHAVtMEUkeWtb/MGo/b
umjetCLZ6nXzHJjKFk2W1zLVM6ca8QM6pYZW6SA49LMX0OdJ8FWPaU4To89hcE1X2D5YZwYKYTSM
ErHQKuLKE9i3ctmoeI78PsgwI5wATcCguLnNvfnKcPDIjzZ0WzjlShT0Bd+Zr13EU2TqSpVjJJlo
2yFFMdTMBS4r8FhT/Zr3DeYEBn26zAWaR+ZvgqK0GvXhPx7bss+TmzoyRj2kIXCo2qp7KYHbjICz
LY4x9BIGIdH0eaDWiU0sWz5ZLe27QjO6yj/Efmp386ZjynU/My8cC1x8kGGUHvu+s5Va2rBABz0J
E5zphxl8iT1U18HiR2VKwfOpfWt2dxiTDZK8A2Fi8oPM0HVN5Uq3ogkKHp00uKNSEqsNNG0bVgCY
lr/UgFwFme57mppuJrO51SSNQIEObwArjKdp01eA6dBGP+DCdNC4X5E+2oZpqzo1JMldaNskW2rG
qyEeKydN6K9KGzEPnDWQMEjejdgvLVBRuMmwqxYWEgblcUD2WhMCD5XuZWW/Vg2UDkkGCltIuZqz
mxh38SDfFzd6qccgxj3OcucR5Z7VbJUF2S0AzYpFkupFlW+htLDzWbxleS9dMQVqEDG9CXK0O9HN
ico09FKSDy9VLpU2/onl52DLS7T80CZQPC56A1qKzQxJAwJR+yh4jCaU6sL6OouTZFsX5t2A9rtF
jN5Na/rUgP7OrMIfWgeFBDkJvMaQbRkkwn09Xwdy4lTgtu0UUJpdNuNvsYb7qpwVY25j0KIWX5Wm
P6WlAlcRAJfexql08ljUcfzml8tigJIoqgb7ofxINK5LXVODogO9ys8Y0i/pczoIUsqz+zlZgruw
4jmkecywn6HZhSpqGGPuKeRH1ENmLP55+eyWG+mbR5ysxd1YCQP9WqFhO21tOsGsotw73gdVcjRj
ZdVL46Ese1TI806wruAY+ZY41HnoaBjLMSq/W4puqqdQUXT7FqW/fiq+H57QnDVZgHNUbvIdsZsG
c5GLghbgJGCBn3btg++KBBdE+1ouqpMYNyhlmqom9mUyULpkr3MMIN0gyFu/ZTTcxri7ITbGoY/D
sjvUlWEnDXOLDlhB8ltq/9cWKrcQ51ml1im5omM3M8DbcrYvwZtQaC+XTVB0ZMvfnxwZeNArpiym
UKKzOcrXGcLa0Nz/t0W4BJhp8ZwoBWxhAptPbNwYiBMNFRyXyOAWxz7ZCebr4UlLbNCHh6h6kERD
jaL/nwsMadHHUePj/6dK6QaxgZlNgc+IvgUXDnI2m1mt4JjyKbf1MbZr4LVr+enyxxDYL12G1U7O
qYracIqWfVRaYclF4TB1P0vw0FkI+D0b30xNA18zAVHxR5HrZCmGumAMLvvxkOmDU4Tl1TAwFJ6H
7Ekv+pfKnN+BwT2atPpR6+WjUea3Uxo9pM30kwXVj2gCMjSsoAAPEKNSSK+G2Qls5nuZDT5mmCYK
eQjDmN3kjrySpwz2r+VHFaKOcie5fm5AkW4CBS+IKY8sDK78njq0fksxWWZASGlC6fFXEd6U6p1U
MycPusKamuxHV/YDep1sVYeiW+97GRK/0iQmVaElRIjMp6PjmAfgetXzY+a3ntEb2wl9cWiUrGSw
iAdT9oDSr1uV8nUTD4Lr/XtDZFmbohpgEGYaJuNOKNHiOjMMpTgOpHitWmM7dPldkqS3VY4HKtL8
kGQW0rdtUOEJNSkP+fwy+LMnB/Vqzt98cBRdtt/vaLKvv8jgDLj1M5LF0VQcpyzYaXJpj6q2isLI
nWkGEAZOJfafInMdp5pTD4k1zLcyG66AHAKQHADjKnMkAsCZ5HtgRBb8OvWMezGZEUhYaaqs489X
90IbDmfYpyA2raErEZR7o0snCyIE79kk9Y46zZu8BmMjBB9qMGpazQhJQElvQBoiF7ZWxU7UD499
7Htdou3iaXD9TGsdQGCciUEBOXpuU+k+VBgkyZ/Z0FqMRlfSqDmKFu8HaKq3aFFFMeoKSreV0qpG
+RECW4Voiuk7fInq2KgmE6IRkMXx/OesCVKtpnl5HI1gXfv6K17WLinDlQTGlNnYhSXbBARdyLEJ
V3M9Ca7hc2bA8IzQiKEquqnzz4mumOK2l5PyqEWbSsutWIqsvosw0sTcJvydKQ9+XXrmiEuaQU+s
tnV908uqC0n061qj7kjlQx3dma3pXjZQ+j2FZERjiq5i5mrhC+NcpotAZa6oTXcE6NGV2sLSMzBk
0ZTd+GP4hPF/ALqq+55OOxWvAItGZbgptbZ38hxAY3lyaoIipRJbUTFaIOOx2qKzobhnIxC6Vf2j
jVSPRPeTjgGbQbf64qaLMZqtxvDH3AWyH0NVefGgTWCaBOJgqkInT0qnKTKbqWDv66frKGJeCo6p
ugZVP5MlKGLWThVUz2XW2hILnBBi8XM+eGX/nGI4IM3JLdQirgrc3K1kWj3LH8M5di6f3PdHKjgH
NbC2argriGLypeN8jmbVj+ruOGuugUqC5GqOfhfcsy1BIUFU5vx+o39djUtLMDE0jdTEanlFH1vN
vzXpnWBD36PB1yW4pKQKoTODHL47wr9jY4OTW0QZQo/ZQbcyZEeeLERw8CH8g/b599v369pcwhJl
Zq03UtQdAwX6ovFjgs+aVoNLhsqbfGj2SYfZr1dUUpyw0Ox4fiOogyb9zQDgd+jbGfAnydQ6tU4F
QVJ0KpyDJP7Q+10JBwmKX6Okb+v5zYeBsSARuOKZIPHlDPhpKprrrPMJVmp+G/PGB4B+P6HMuoIs
Id4ikIegvQO12wEEFTa0lB/+jazvV5vmk6COdIwlLX5CUQ7XpOy2pXKESx5JnLlF9DDTY9mwe+jD
2HWTW2bwCP7Cy1b4vaHA/QTuXZQbpekPatwdx3ZV1J6xYqA8UAart1DpWENhr3ga15iFhsp8vl1L
jvrz8g8QOBo/oyxNoCwE8ACOFve7QZGdOkgEJvW9z8ftcfkNJ7kmTQuIYufwNH9az+/5BhNFaHlB
VYmt5C3wuwtwf3V5W0LrWhL6kzV7Fk+qFmFf/VtO3bjHEJttPumrAUNUvaVD8tdwRjtuvE7dyeW1
jtLQWoT7EfgSP7yMxyf6xH3QHXFFQjVomyeHbgjsIBVmgoJ4ws8tp9GY+82yW+3GbLZkK3uQX9kb
4M+Y1xAxPoyu7gTVDXqM/4QB+/vj6Ksnc9Fs6qbOnwOsPtiq5qr6reqAsd9pHACLKarpqRf8DOzi
TqTz8p1J+cOwdNB7IduQFR5jPPRFVsph2x2r7L1iV1rluz4N7dH0JjVwJmPHZnXHmv0IrCNDgyMM
QjvUf9EeaoHkjg0PgXIA19at5ENiO5RB23cVsCe/uWt8Ebv9tzPSIV2I34kHjcpUhX/aoV4GydbZ
iA+yX0SWEcgHPw/eh167v2z43xIcbh0uxyU6JjrAmhcfJjTPaJ7sougqHgynzMjG9EXj29/7eNwX
4MIX88c2qUgKN0OdytNsGcAisNGMdjg6kC70IqFO+R88+/Ojq189eyzRPmmkD2vrF81s0HkRdwBi
1IShf3BDefQIQj2sLRoHOu9mn0tzgQxUMUEPpB2CNQDnS/P8rwFgUfA6H5M/l+FiF9682aQtN2Mx
1A6bSycqNpet5MzjenHZzyX4/MpIM5VSLLEAAYrRkQsrAPRhdiFcWO9mZ2E+xpOtdNPbgFyjCV/f
TkBFCCkIvrkFZz9cEtZqoLoea1wNUhXs46a1lKBfxWCzvrxfodFwIUpOmjyHHi+SDZf87jUbRY+K
rLtreR2soAVlz747uuwlJGu8DBWkfEJeo/OXweeJL7Z1ciFFuV8b7YQT11Z4qLuSlWMKKXrIfiVQ
nC02qTv90DHAIMgvBOfLtxt9Oe5SqmPVyQyv9fQNkui3paineaYI8sWa+C5jDKicGQKVh9Ptdwvt
8aKxWW0UoRrVBzHG17L815W4eJMkFdOaxTXku3wzO8Mq7ba6vF/Ezf3dwo84ePpm0VRL13lj6Vf5
bW+r2xHQrHXlaVdQOBEkNwJf5es/pWb6KjJHPCiTZiOHgLwJaUMFlsNDmlNaq6BxxhLDljr5RsYr
pT5WNkDriLPUsGsLXKxiLYbFJS4dNReFOtDjTK2Cj9o3lZUmzBvINmHGjYkenD95aqw5uPY3ahlb
YQIuSrO/Bah7n87UnlLcpci0qrFyVbTfLzvzd4w3goYOKjVFJ3SpX3K/jBRyUMTLI94jKzCaQpkw
vmXmqnskbvuOJxxuAoz2gQ8Wgo3Q7Sog0LmBhNg2xXyowL/O3QinP4WLo2mY+HHbSO1xMu5MP1ul
OInG2DQ6uild52iF5ARS5l4+gHM2d7ooFzRRC2z86OPl1KqWOUCNMqgEAVO0Ly5eUpanqRRiX9oq
WP+3m+50J1xQrFiVjCTFhQqSXwfwZ4BF7y+f1dnIf7IED5asiUpYQ3DDkBuMUqyTbWFPsaPFwMcv
wtH5vnhbhnkLb7GPRhHYh+BT8UjKaApHhnESxKsSiT+RbZILVviW8H11Bh5EGdIOSFCCR0ZAoS4/
/c6qwcmnd3WenNAQvWiEp8klX1XR+wUZERTmJ1lvrKq6rtI1aGJXJjiZiLqjdvQWSNtItVT/bime
iOW5BKbJoyhLo5VDU19+gjQ68fg81e068pNdTH+myTXpXoS94O/ATe6MuYATlk2i5LPfAkVTOYrJ
thXQEhbolG9VgrFoXfpF8mbdLny5+eQmkmozFLdnCuKmpgMyEd3jSLFSwDkmHTx1isIAE6yaJ436
bo3nqMDkl0uQj9ynJs8FpS7rq6afYfIDRnoc5iUQ7el+LoyNtZ3diYZlz5s4o1BWUVEeZJxJhEOW
6DKDAUZSabFxBF7lf4cxfXyAzzWW33CSPJnmVGdhiDWW2f+mtlWQLwPfbZMdCPLFbwzRlrjvLbMx
BTsXLphoMG+SQt63mmCQ8Ww5Fcng36fGfSOIudESKWF37Crw98myM6Z7MOhfERLuJJK6DA2JGNoj
Rl0/5BgCqzHzedlMRJvkbpEpKmI9DJfAGNyEyY3OBOpnov+fu0JSoETCPgi7Y9rEnm9OYNgT2cUH
v8QXS9eJoaDNQE1GUNDXuftDBQlQClnu6UCU4SaflNYqmfEsSwRFuyywpq4MLZDibTuW7GeWXY2h
+TvE/Ohapn4IFBH6O2NMoTc6goeryaAx1UmdDYXm2Koi+T6U/4+061iuG1ayX4QqMIHAluHmpGxr
w1IyCeacvn4OtZgnUZrLqnlb22VcIjQa3ScUG78r3kupPWVVfTTVBvA5jzt+N1pMsn2pkr9ahqYG
812ZCqjZhnBqTp2+zxaSnk/8zPxTDUXVYImoGULM8TWF1rd6K/sExFQwbavY7sfQHQm4uaVfPsVa
t+4Hea767t0v1ZXmldA4i5w6kDY0CB0Zjq6v/uGscAxovkMKDo5sxWuthA/gud+U/k3W/1Hi94Eg
XtGLVCGlOcDeJyGHvIWriFJbCqc3LRoZQQ8H9Ijte834d31H/iQjzooXU2D7csy9CYmbJjQ8N2O4
1jx9DeUpS03rDTxlDkbTrJWq25sZwBaV36ROHMe3pOYo45VBsBKNts7Yc1iHbmjGlpCxnRjZCYAh
QEGKTan71EYZRrcSCct2zVePwtRsNsj1iCNYJvTDTDNXTYOFF8JnAPy+cij9cFDRTcXgXJubmvVR
NShQMVTOeq2twpiusxydMNxdyT8t8Y9NfTDSDcmNXWU+SG1Pc74iLAfl+oyLdqeW/S5NK7uSeFSB
zejnH7ryKLMXr5DoH17CptmlxoMaZbuxhW1joW9KFBiLznCoR+EHAyaKUoL1OLiylo5GiEUrzerC
0q7T2IEW9MqkowNQrWNoGRDHGmx3BVzpGxg+Nkc/7OwC1YFQkifqVZsGEHiYcPPXwIMNeqYSy6C3
HpHUUsPChFChh2+4VTMoFqbl+N6jGthk5kpS+dgGisvydLBSNXvpUKJiXndUe5C4rm+jH4EHQcHA
20CHEgTcJOc9Ps6VzEvVNj/X9c6Lpr7sEuX/J6P6+xDzpJLEQh36bMghkKXvWvO2gj2FAZGuNIVW
F1KEFeQSuflO6HmScFy6cae74fuG+vaB86RSqUI9qHKMjkW5jM173mkgT8AqTn+6PpPTPXdtoNl5
zLWE6Vik/Ox3Epacj1lE7YQtdIuXBpmW88uhR/+fpb6C5epkZ0eaZ+fmjdItEZ1/ZI2zFZtd6UHW
ALAn8Slh+JCyAhTnl1J/oORZjaHIqjVWCsfg67P3M1mejTm74zVNhlWTY8xuN66I2KYEuGhXKlvI
yYM0ZjMwkGl5HPV7aNDy2k18dFKXUvbpmr22hrNrPmlZZpomNoun6xaI0W6hvxts3fTFymMvIfm4
/tGf4MFr482u/S6VsYjx2WcedStZozogB/OxTPNNr+fsIEO5Adf+pi0MaXmwLbZ0vUEHPlTWSFlX
UR/etnrmBvXg+JF3FGkUWbnKtzTQ7wXcIS1veCcl5D5osfZptouqCqpcGfA94Qhcu59vhhizysaz
NMASmuD+hbJtBm9dV9QN2pcgLddDAk3x7l9dq4frX/8TkjNb8llCIlgpaFv3+dkAmqrP9VUWPiil
hydC6qhtsoliYkf9OtJzVwHeeYxujEpZB+KiBMYql+2CofDCrp/3WIFoMRWtxOJrLHd5lNsyKCwG
D78USKraX7VDsWn8JcGJnwWaz1kQ4PbAzUDB9vp+pIE6a7WYYNi2T+22G3ALtTDjBjXS7y2FDnin
pg6J7vvhqSubp4CxVcGSXc2G3MqH7inlnd2b9bHQcqvJyz0YI8+ocZAHyWsbfkWuV3fJ0mmdgtnP
jfufHz3buHEVMa9GcnMODvJWbkb0FeD49c/Ho2nZ6fSz9zcbTSgoPZhMqIwhd/o+RUWeUaNTquQs
g9EtpOcmJT0ERrftumyvxKWLK8DpSH9KfeimBsK/V8LiAxokL2YA0l4dnxWJMnlVBa7wIN2hwzzT
C1cJ8Y4twPm21OvO0tqSWUCnYP8pxsLW+iVsC8U0dFToIUch5mCqJkkCzoOcnovsoxXVVjU3LEm3
18+T+GUDfxtldgMxMzZBRi1xj+Y1uBAnLT4I+aqO5xE6Xmkz2FEOAqWGqj451URZey3cqbLXMYKS
V5dYfXan0HeRnqKW25JSNDnA31cHK++lA6yaHYLaNkxMr6SH8WlhBcVHlUDZ1Acua+DnIYs6q+HG
UW3vy0izaw3+8lo75fm2YpY2Hc8l2iRcuWEdah3+X7U1rSp5EeNeyA2t6YHkvZXnBbg95sY3BrdR
tMOgVqcYkDfdN256ojk8GG7MGMwoTSCrDSL9pY6im7KHjYv0XZUAJ1ega16iqs37rcr6Q1kXFmfD
XpfyqAr0tTnsaz3Vh0ulDxmOEUdMRV8UCnnVq1bAbqoGEA3+a/kwHlsWrv2gf8syHSImWeDUmv5H
AaRVVkliRSN7AVXjWeH9HqUrt83OxtguPGY+wULfdz+Kt7pQoWmENhOdxyWipqTpMT2nyuWYh9QV
OlSYYS1B3GbVJ3hjrdveNXAzL9a1f+7b70PPGqSeN0CI2WzpyYvTVdiEG530gdUl48I3/sxCv48z
27kFMYlX9RU9GYhnfXGjZv1CdvbzZv8+wqzwIiC/0dOowwhaefD8eJV0cl2p762mOgl7afq364fx
E096bdVmmVowKEPQmlg1HfX/ro4shu1aRH+otmqI8VhqcIZO0VrPEsck3KEGBOFJlKwC9V5p7j0z
sniVW2Vm7JJ2x4AF0dZMvSfqTRuGVpZGthwTt6+pG3emk439Cmwl2A6MkON+05sHs7zP8LLJs3Pe
p09oK9TBmwDEQBYBZCCq9wKlp4y7sWiODV4stMMreA/1A8to9vHwxozyYNRky7132IO7eQAakXLv
S2QD7wIAADo+8/FQVjcN2w5wiqkA4IQJnB3EzZ3UH3gcgw4LAEnGnS4nNgc7kIX8RTfvs77aq0mz
F+BNXZ/yT/jN9ymnQtOYAKHGYFz9xDN+SY7NfBxr0hrdOTeDQ8xXBqnspDoLajpG8W4QcKyQyxDo
2HZJafupus0lXWkIlgmTqLjE+xBOYZp6qCQyDlnaA8tvRHmp9UUMyifI5NpvnV2gaay3RG207uyp
zRbX2quiH4oOOMmmjE9mj7ID18NX+E3+i5PwiCbGXTKVUQPuvaqSbUIRvvel6VldiVc/MkeoAijq
P9omD2B/71vTWyWlcqr5sEmN6J6ajWkJj9t9lG6Y+Tc9VH3kRAGCnllvmgBNQJ+uKgBfm4DYRoF3
IHmVwGUaCSTm9RczU9whPzQ9nk4bjm3kxbcc+jwRnMi8p9Fb8/bOUABl6BkCFB50/7piAEjvPtQB
aSbodEb6Q0YSmwPwHRbhJTW467UqxLX0XT6CntqIEnyr8C3rfafqEGxGBTLast30VfXQwIawi8iR
RKXtdaEDSRNLI/j3MXw2wiqENRkrPyoztjNdsz0Ojx90EFTjUcZvbaFBAvacBTskshYrexvGgnYC
tDuH8oSZ3JQNjJMTG8h/S2Qf1XgjgBVkUm6V+oYalzCG6GSEIxclTgOXb9RTWNRbBhscrvW2VPcM
fh957lsyVZwmBlTl0g/3kRHeCdrs8578vb7Nf6njTegYw2TAC2s6XujfsyGUSXUy6JlyHtLaiYd0
N2jwTsNx4tGw1mPmiLB0uVftgsG3fOVxKM4iHe2qPcLB0SpzuJM0TzLuzoWmHah+x3qgdZniBI15
ZCk6Pso5wuWme09Y+diMXAYJAVFj+SvR2BoRtc2H9ol5SyjHX26bbx82uwVY5tc5lfgwaULqs3iA
7Yg1iIXp++Wq+TbI7CIoijDNWJEq52xoHC+gTtzGC2yMn/XqWWluNoYmdNQKe0bPAUSykMnD3gdV
U+lISBXRtLc0yLaG9G0IEHlqGC0LsvSq+Ik1mv2E2fXDWRzFWupHZ53jUlXuOXKWiKHPmzDQcsvO
VuJLOtzpxMnlwYvQWuFLrjGLv2Fa76/x2PM49yuTnkf9X8olkhYAuVkw6VM4ZnxjAmNvmmvpGbbI
DxG9BIy618/K9Hb6HmW/A8lmRYU0VHhTFyQ867H52CiJnTUGarLmIUyVVd8tOTCb09G7Nt7sLeeF
JiVGjc3l9ekGltOWia4Eskyr91DJA2M9Ls5BAyJ+/SfTBtuo8Nor8WwTrigPJljtjVpYSfMaq9Ae
0gy7Dv2joj6o+akoCtzQeMfc58pF7+8rlEeVfMdadZ1RcCy0VVlB24sBeevFq2xUbJOmLgkUh4t4
r8biFGbPEDa0e7gRgehqDwEeuEVjG0lg+X6NyCktXVDbh2l02+7GPLfEgL8y3an8qoH7MbSe4/HW
airipGXi5MNjjZprrLpwX77RgRw0PLbmanLfBY1msbyv7evL+XuA+A8ucHZpDrVRxX2J5QQdZp+o
tV2l+MHtgur90ijTM+vLts2MBtV+roRnX1CIWarr0QvXpVxoav0eh/73W+aF7gyUlABP2RDFj9fe
BBiiLBeS6p+d2O8xYP7q7CkdB1+idjwZQ7bJqorXHqjXulUfFGcItni3wSwSFpjjBMQxygtK3JCE
MPCQWFJs+yX9/oroZLPQTihqwLQR4TlpXxLMJVzlt0UVnfMiWPfRm1d/XN8pCwefzcIf6vxN25lq
eO5a5pBuXOF1vxr9Gy8IHUUUC/vy58P7W5hh0476smNCreyMBsX1s08BVYtN3yqgUpHWRwMRj6K0
Zo7MtPFGda5/5dIemoW3wO+UrC5M7NQK5ggV2SPtWdBh+ilvO9tEs5AWVVnrxx4uEjYY564uzr6y
MeD07jWvAt2jIKFO0kpbM0tU5vJVLMfNQNOtLMJ7eCivBcgarTK4edhsr3/80qTPggExWU+yJlHO
8dZYGfvJYCbYqPsl3PSn2viPmP6fjpQxu8wDNoxsCFR6ThK0gjwV+V/e7vpGuyXSayDnW/RoIAkI
Q0kfHdAYXi809U6hwf5I0kGJJakOFXtUtZdeCyCF8zFhQdL4vfWqp8iHrFPmKOW2Lw5mGm0EcJZl
+qx+FnwHCut3HrxPghe2mom/nO2T3geKydzxJnofUrbvYrACm+6S8/CvKquFEPL7Ff7l42fnqI0Y
RL3jCO04aIgHtT3uTZcXTutqkGvT3gPQtRaqwr/u6S8jzs5SwYYUkrpoAJbV3xod6VFZCLzTobi2
nrNDU3gFTZMaA0An2ioBdAf7zzKbiTW+xAP79Sb58i2zs1MDrhsa07fUWfWh5BAOCFDJEv3CSfil
kI7482Wc2VHosk6TNcMq0R3p97oNX6eNcKGZ/wcvOyj90FWxis7w/VjKr36yVabo8GXk6ZB+iXxG
P1RqNrVr6zixR3MHHw6rVkBRYS+1OHnpX2mCQKLvVNTgdBMYKFEcUMS7Hgl+26XA01BT4+BRclSJ
v/8KVEPGIYg1ejaS2Kk5RBvDAXmewiyj3yhNaI/9XgF0KOQAuj7D1Z2AK7XwG37ZVl9/gzmrUcP3
qMkaFXeA0ex0ptpFrtteRDo7Vwfk2KCvxm9KSi1ceqb25o2Po6it1Iz2jefbHedLc/LLOfpaNZw3
dlPTG2UxVQ1rh9oD+DztGm20dbPCc9ffQ8sXaLMlfO+vC/GlVDlv9VZQiM71qeg1ZRw6AMYnCQtC
KMuAoW9T+CUvduwA6Ph5nr9+6LzBS9q+i9UStUM1yey4+6PBqdwkx7C7ydRtgoqyItYhKA9js+7w
4hBR7ybeuO+pWHUNrKolooD3mrdnr4QQ5kttrn2EnXpEVctPkj/QxzkSoWx1JVm1OVEtwQmQYmys
1kzH88XI1WAT6KNvx30r9o2e/wEQWLO4BhlUk6FuWlN2bkfUy6vRJI+eh+yaZ1xFNYMLC4CSt1rz
gZ6pX4HZudDGeNRYu+YSFT2RAktQJHd6622Csb83ZABU3MhXaZMAyQIJr4A8N0G48qt6V5RvoQkV
vchzkkY9FRG2F6vsaNzVimGP3MN2fGy7xlIMDeWeSaQNPc7hSfUh2w5hKJNoLgt8UM3/FUC+hJH+
iE59gV6od6t4HG8KVNTGt9Z8xCqjsBhZAzVts+22HqTA6zJ0RkbABObU0SLVpoFsUOS/i5JxA5bN
KWfNc8sM0OwNlI1wRyo1avy4tQEK0tNjJ5vDYNpakb62mgG7P6MA8sZvtnGROgNqmJbfogOb0sjx
6vQgeWzruX5IWbtKDEBcFHnypXpjJAVI0+omTswn1sIOsvOg+m84EqPROhlQt3kSUeUWUXOoo+yG
4iVcGWltSQ00MNU84A26wTOUmMZalbDYKttTKknkdjFKIqIo3ICZjxwaTJaZBrdKoOB18Dhw3zZ6
uQoSVELHfnM9tPwWWb4eqlnubEZhl4FzSU+Mmv9q5LM+ibZt+Zh6j//dQLNMhwZRiS2HgepAuNEI
7AtufIPW644siWj9ViL5dmqn8PXl4uBeO6SQsqOnzgaxXEISmzsK/LAsbk2pBRuX4vMUf2fX/rcB
Z3kFeBDYC0lDT6WC8iM9hul9Xqh7EAHh0AC582FbkUvn/b0+pT+FPdm3vsPn1f3lOzUqadANiE5U
i1yTlw6UEND0iuCeeQuorNWjYSXMmyy7SfDibvibRx0UD9YKVADKTG5FiZgNTzlyGoJDTvdFA4e7
9KnjT2bqr0sTGel4jjPDZuXfFmHHVJSNrnar65+xGNhnmYxqpKVMCQI73cHjYKgstbcQ2mEnFV1o
a4NN//9hHM/mbpbWQNKs40aL7pNMikNbK07lv1CIB/tHkiKOQwqsT4Bmhj5+/GSofwJ0x65/9i8d
he+rN0ssfD1PWDKtXgSMXGDl28QNHXFb9Ts1vFjwhnAVO7SEjq9vNnQH9YqR2TyxFi/W6Yxf2b2f
5M4v26gLkOKB+oXdCzVcxUHv2h4AUgYUb13tyUKG/PvhBCrMoMrUUZlDEoYMDeNimAJBkR0aSGpq
fr9Kaetm4eBU4TnIxtcy3Cv+PSTjhPF0fdanvfTjW7+MPlv2jPVjRChGB3EDlR51O7IbIv8FsfHC
YW55fbDFb50tMUVfGQIKGA3w1QDQGRT0s/HWGIUVeOq9gcZdS5mdQgYuGd4frg++8KVzXINWDGoq
Goyd1iBJav2xiz7qDB67KMYH8cK0/oLDw2b+z7zO+wZ+m5eyrTGamYhTU8foFP41y8wes8bJjGPc
nVh1JtD9E1BskylUcOSh7x80mduobljjsL7+9b9Avr7/oNnFRhrANciIHzREd+C8H5Ved2lkWnCO
tUL/tdYAiyxQQ60gLQqmtl9kds4Nm+t/EiNAIr1L0HgKBUAGS7/s1yv3y1TNb0IfgUdOB0Bjxt8U
DyiDuOG4NdD48Yo/GtEvRfzHT3QbSFHH9G6zrHakhPWN5lsUfkoLE/VLWfnbys0uS3DmqiidTkRA
lNcovy1r3w1jsS6MLYfIRTC2+9FwauO2iRde47+8YL+NPLs1g0QRoTZNxMiirdS9VTqqSMeyhWF+
v1++TPi0IF/im4TyPOosGKdJx6ehlFCZwfF3ibhJaW3pKnAP1DwrzUGd8G/QzazDpaA3HfQrYYdP
h/XLT9DNUDOljp+Q9c+yph8k60+luNPETqEb3pvvMt/4PSC85Zs6HmkCde5qU9V3JkCJ/mhnCdkI
dYndvDT/s1g4GIZedRp+lNGJBxSGRKk8L+pq/I4w+TL7sxjIhzFJSgYl8Yiwf6LX4OSmrVQAvqMQ
3kdgPltRrR/91LgfVbaFrF7RETuJoEjRDq4ZLbmhLUWqH0TcDkh8Ou13gkqiGnW2GCO7YNltkEaW
QpCcKsGhxZ81vQAuMge1KnxXWsMuhk3A2s3otRvVWAgKnzibKxvkB3GXxDTOQ6Qjw47aegKJYLi9
3wqx8t3yCfxOp31UHtXIhobTBrFgmWkzLfa1HzCLl0KmhQ6BLXoKNfqXYc9pATSyvG7VZe9V/Bzp
C2DjacdfG28WBevE7+J6eg8EUYPOMBrMuBwMxd+Slq39bqHS/OtWF3SCyKmKof9IcSSNPaYjQY+H
p6I7msNznt1eD6S/1kS+DDGLMjVc1WkyDdFnhVUmdwKKUNdH+D1j/DLELIpUY9Hn5YQzylP4CUHx
lifbAk2OBtAFSLc/Sj3fJORFqNSCxfGdTFO7j7cl5Gw9rllZHVu+Jy2z/huSO1UAS9nt1fEu6ZbA
Mr9fvl9+6CyyFCgweF00zcUKpNXuLN3og0HlJbfASmsUi62GDXcH23zDlvYX1SF+qxxC7uw/yz2L
OUEnaZolmKiqEDfwvgv8F61O7aE6xnhesD6HYHDyoEJGiN+R4qIrw1q0yub6cv245yEyon8Rk55t
iDT29GZsYcMiun1ethYfNFsM0ERcqgQvDTTbFuiHeqAGcP+ipneBckAnflMMgQMv76UoNQWBb4d2
9kmzdY3VPJKmMfoX/yW4lJf+vQ1XZr5R9pkdvjZ/JsspVXXHh/aZ3heX7g4FMu9EVtfn9cdBm/2I
2eKWoiWFQkr/kmfPJZqbhrbICbw+o3zuAaVCaKvgEQyfYRJ78J7TLd9BqMjBk/S5B6M9uoc0L95G
17/rpxTItw/jP2yhGgm3dQat83grN+KOr4HNnkj01Ur7Z95Mk8vP8W27jteTUS2qgO71H/BZzfy/
l5fT2R2gpHUC4dM4uEQwZEnZh+ihvAcpSaevPUcG/caUIK+1UOCGQOqWdY8L4/+I0rMJmN8JoNup
saZPXmbqbrJmV4ATtj5q64DryO0LuIsv9Y5/JoezMWfpLw90aeZlCdtHu3VUu7LN12SN0uOarZAJ
LsemxVWeJuFLKsjipo+MEr6WhtXBf75C5fQ0bpLe9m/qp2pV4N2d7uKb3AZWOW2cssCTyVpK/X7c
vrOvng7Alx+heGMF+U1CzmkCfTPAjwdgVzTWWAXnBxAcF47s4izPQlQyDhrXoxqWGittNWQos9j9
Xjv1EHzx9r04LOcz16MEn7tSVTLSCqU1/Qs8CqyUopcqlni7S9t1FohoGPh92MC2w4e2F9+pdJX0
C3CRnwSO7ws1b3qYYQ1FgVwGl2xk6wpurz3DQ7WCCWoPT401wPaAYllhFG4GIGcrw7e6fu1lI143
QN6SkFhQFd0lUWVpQAzFkMPVxF2u7xV9sPPYXMhQflYkZz93Bh9MwWNGbaeCk8kqvad4uKArtyvW
cqNF8Afk8AeMT4UzrCo4AgMbDdEHw4GF4CZFQ9FcqysGaZgC0lXuEvlqcSJnsa2u8dAZA7hVVG5w
wZPP37TnYk1s3YLynQulv8sklmOif+BNRWI7/hj/ZptmEyzcoT/7qbMpmgU5og5VWod0CnKdm53G
LRpC7ZOJa0VzoxW5hPupe/bfxrm5WIOn+WNkDrC+nCy+eshKKftkHaHIGGzSm/+nM9r/Jj+gH30P
MFpNkJZAWfMMWx9LqW4HtoCDXDh889o3/uuhQ+TGZSnOevhY5hfRbq/fRwsh5PMl+SVIdh2MKvIa
9t9+gecJINtmsoRK/Ty/V67cuYsUqapeZxx3/jBqLs8hmpRrj10r3Jg+w5njKLzoKYnArvEWso2l
+ZsFr1QLh4zEfXABTMxOeOgMHozIdHMp8i+MMyeYJCIdRr9n8L2BtELVHUDCsgMtOHTyLtEvORiG
SjA8+sYxg59J1JyVTq60RqIcv1AGmj7oykzPJUZNIZK8yktypg0oBCVoDgQ92B3T4f0WoWGZdJbI
l1S/PsUAro06Czs8zWSE7i4/J1X+wNhTO0LKQgcL7B16SnZXDRY6tc9JS06A0YdOZ3i3aEts4Gny
lE68zNoH3HyEUQMKE6jMlVZFyVqv0Iw2Urs2jYs0dbvQQNhNocPutK3Mdh01Tn0fn+KwZHZmVB8B
uK0GOr1iz7vVkCrbnPy7flSWotrn0/XLWQGbsih6EYmzd/Ru8MNFs649Cx2UHQOgp+EbGrgwgkQ7
fFG5bmlh5xmc7CuWJW1wGcInk94RFQd1ULG20JT2kk0V7KNWLj5xpwzp2sLOApwPvkubT75p+ro9
QCRYWvA0Ru/ECIF5JOvgZI5wDiSO8b4w09P9cG3g6Yd9memxhiUcBOzIWaJcXYlz51EXWgOWgkY5
g/RP+liJN5alVo7SWgaLPx9Uueu/YelMz7I5v/SoOgq4ekEADLZs+fuoplab9I//3TCz16bRa35M
DCysn18yfqEcQjPLbNOl7TMLhGGnp13YheIclBoa0k9tqcBzSVj9oO4QDwPbzNP2wP3uJi+Qpg7P
cUudNENO3t2SVNt0tbyF9Mlr2YCaT3NNrq7PwsItpM2wP6VZhn0IobULqTqULXZ9Ejn/3QizpC0s
Sa8mKR7UQHG3zbvCuP3fDTALgkNtSjSTu+BiFOaK5/mmkgvZwLQVrhyKuc59GCtkIAwWl3rxpnSq
a/BgrUDtIi/yj6BoVl5nLlR3ftaYvudx2izsoMLlk7qGoRs0OirXg8Kv74I4t+1vaihY1vDeXsxh
f7RqZkPOYk7Ic9bSrAqg8aqtYKgXOp4Dpu2KWQqq6dbLU3RsbbHu1xJCzugmyCWv5KUKwaexw5fg
M3geXFF6P4AaHduBIrjJXbqCYzu0NZauzoUA+3mzfhkqr0FiGMIkuEChaQWDRLtFYC9CaMqU+kI8
W/ysH5GG6zHsJeABvc5OOWQzm1V6mj5queCwEG60WbjRO9hpVDCXgrz5pD5cxFYbwKekaG2wyH2r
KsGXEuIjKxhdOIULUVufBRLFrzNWKZC+0NSPWK5Fsa/Fn+sHfaGs8NPPqtX1gITBRWk1p04S2w9j
O0+wfmAF0GwhhV2IjJ/g6i87pM+DNiQDrMHhJ7JvQt/1lSW4wMIm1GePtQwS0n4vWxzyHMYRje/U
frrLoN3hJ517fe6WAsqndeeXz+EZyTkpeng9r/Kt6kYuJ1a9KV11FbtkWz/E6yXR6KWvm8UTDYok
kKhC4NfxSFPLYU09CBp50VsBT/rrX7c01PT3Xz6O1TKEbAKeAX5z8OPHFna2t1q0lJj8BFx8j5D6
PDMJgxbtw+nZOSTgWIKJlsP7o4XKknxSAFqkw5byCqypnTa+5JpYCiQLyZk+CySgSNfE1FHBhFYK
xJunhDA56tvW/jSVThdLttP/d+Xe02fRpCtoO4YUVrVDpu71LNvK6gbkYoerwKlyYWfwzri+kEsv
VmMWRnTRsZwGmOJgO116/SY6qKvJj3OpRrlwvI1ZWsJYIGIRIFIW6l9dvrXs7vqXLMRDY5aVCDUb
20xB5Zf5x8wPjqUPYm21vT7I0o6cMzySJK69gsDBPUQToTyHTmRr6/TkWZOYCVl44y7VWY1ZUkJ7
pObpVEEfAntcUdfYy52wxdGABL2t75flU36297+fOGMWQ+KOAdBFUCRpJyX2eB2mqNo7fbOHEqlb
OXSl9I4JbcjldGjhsjFmIaWhsBVSdILEOHjIxQe4kVaFO1WBxr4RqQvb/iffbfads8gy+VhllObi
PEZyHZq9U3Q58NP1Ee7GG7XYt/DRUDPI+/zVTAYtktJOC1Slalu81ArMq6ATqIfcroA7yuFYl5f9
gxctidzC/ed6QDBmAaiLPBL2geFfZOiDIPrKUVXp5YZoe+G9DLFq52G5Ae9qcGk5kRaiMLK0yoe0
XDR+gFiWW2PdrAdzsEP4bFqAcKEF5oerUq13HczeFGjgaIHmKLr2oKjguct/cbqt4MRlpJDp4eqO
mKeMqC6Yt04SV/Afa099B/deYE4J2vy0YPdjWDxoQwYf6X6baNweffGP6ARm0l70p+DGGnJJUDaU
hg0HTghAerHrqeaqJcmWJZC2M5q7MhvVYyWbzk7KLgFqaDx04GKURmaTpq5sCPgUdj+kf0pozDS1
ClV3NXzg/HGUxCnDcJPVHorQ2gBfm+DY6XeiOhjduFfb9DHUdAdi4k5AwFnMMwntFUj+xeNaBQIr
TaRdj5gZyAS0GsSUeI7n4qZTbvwgAZxvl+goNqQDfrxB01fYF8Mrpks04LfaJoWjI6Bv8Z4i1YNb
hy3rxFH5vdpKyAwBrVwc1KwG5ZXYld/bZURv9FTYUnT2AIpXtxPxodBbzEDpyvheMceVXvwdxAl2
VXYan/qo3xrqRcLBrdIj+IlCdgBaAiU0vMI0wUIDk45HdI94ENs+CPcMEL1waGyZ/kmq0pE++gUh
hZ8r3HSxDlxPn3NeVZs2Y481PGmEcix5ZBWEux2k7FGvNLnpanK8ozgKmq87cR2dzIA7SVhckmJD
y+rPqJ6of9a8RzSqV7oPhE1wCPPGqoDJD3Qf4QHCAAkfFEuM4A3zxA1gQOAmexguDKd07LC/BocY
4cbzihN0fOymfhhzDspNuImGat1DbmfUEfH+h7TvanIcZ7L9RYygAd0rraQqmfLmhdFd3U2A3rtf
fw9r77elRmmF2dmXiYmoiE4BBDITmSfPwVxSzPbwgCcKEpG5GwNl3PST5K0EOi2IAe1Z88ss349K
gmFi4g/6KcNwUZ4RZ7QfNXsPQXC/7NTAbMDPNVZkE5u7yZJCE8Sz1vghS6aPQLSAU0wrisCoxyCu
QZNie2b8p8hB1jkw5iTtSD2wAnkmCM+6e2M4LVBBUbPXptLcQZ7wnWWvb+UXqN3hqPwwp/u4mBIM
i9GtnbIPUFKAQ7AsD0q2OEX7VqZgSuuzHQOtJB1lEG9ipDer3BTj1YwFAHq6y9I4GXgnknyjKbeq
cqry+8IiTjK8qKri6hKqhdbPGD1Ure6OGWpjqGY43XBcNNUZQUsZNR20lYBQiHGboJBm0NFFIuNE
ZJcDsSFPg98sZQPOJisEq/GmEldiBAHZ4FysbhGzn0AFe1wwtm4Zh3kuf6SAazYAP0/PwI0a6Ruc
GY7xFooZHllk0G42QZOlgmRVkHkYnBPN0ji3agVOVF+oUy8PqnV3PSsQhC5+pmzqCUh/MelySkfN
kSI014G8n3A7jOk4DZ1gOYJ91bkkMU7tVOobLKfW3mrjAbSzLskEcK7137iSiPIT54ls91mCabMT
8JVeqjUukSK3BIIMxEgegZIVZSucLKb+9Z0UfSouSVTGLCslijaGPR+k8UA0UZNX9Czjp8tpJg9Z
1yDBme2XFo2gdbyvNSzUezNUCyzZyRBhZlAq1S2IXqCWriNUFVD0tOpl/L894T/H1c5eUapWQCov
Qy3QtNClHMBgkrauDnrg65sqqofwE+5giDAGmqC5ZvdOB30dywNGO93Knrqx7kVJq+B48gPuhKhR
M2rozBr2C7K5EmVONRXUB0UXjssVdbtkfZ8C70CnByZXbpJmW7AwnGL7SVler++eYD38sGajahNN
zcI+SpHtFi3o5kG9Wc+iVF/w9PukCzk7C8PMiFkoKAZ2wYiZwVclqO9lPDsBWvEZ9EikOyiSzANq
c8NeTN72HUb7dz5scq8no4bSs7HgiCzHKWCbdt+9KLFjnMon5oL7xlG9LkyPOoSyRSCD7+hCzvT6
CD9bebtoczrkAJO0vhLot0i3aOUw4LrXgmTngGiRuOBxbXFFDPwprO7E/XTRR+YeWkbV2BHUe9Hv
yorNAJqk/qGKWHj9JIkeV+b6K85WSpRCzpZKRZO7d2fXKELqpj7GGgEAZk72w/6jeqhRgnRNZHi9
D1fcucndl8g05Vmp4FbVUIGYmHkDKe/ppZGhKGY4a3W7eoI4EyRVZME7S+R6+PGgxqYsa9gCeGGh
+kpWAYJ9nxc/TbRoqfKRd496udG7n3b14/peCzyEycX8suvNAoST8SlPpfts7NwcSdGi12A8X7xE
V0TrFB0gLiini0UbmXwe4igkP5KPHuiTzhk27BMJIo2bHF/ZE/UQBB+Wnwoy46oxsja3j9aPfmnd
YnzXMuaOQyJa33de1b9vKT8RNOY11GJNlE5ptLPT3E3BsRlp9YYYLwBs2q0BjdzhZjRAkJnfN3bs
5nghTtHg0rzcKBE0bdHvUwr7ZsKLEqITXah09c6S0EAv513fzx7LZL+a32Z6X2SvESjekIW8Yop/
Q9LowdTkDfrRWzkDg9sy4OGZDA6mpb0Kobmnf4Z6flDxhogM2QNS2S+a8jaf9a2itU6KYVG5Z24E
grqll6CXTTCfO7OnCQi9AtdPeqiKmypVbtCbc+vR9OUVal28WTbqAt0LwQXVonua+CBhj9hH2kBi
mTqFZoKKDqpc3TEGpZtihRAoqugjTrnb4EXOJMOvaijgpLdSemjbnzUe20DOgUOyh+7TyVJ7N1sM
v9YxoCg5hgYK0ab084I4Oqo7xk1SvWrDxpKPqfqRyacKtKi4t2XWgVgtc7oOlCC3tNnHSF7AtR03
v3pwuM2KDwFbvxp+tmRfg5fN/mkkv2Y8pDtwiajgW0itY48s7vp9E5x/i4sfZIybYZEJ4BgE0lS9
CkCb7TFTJIQuyA8tLlZIxGA6GVHilrq7bgbVXFn71xci8lgWFwp6kIpUTQxQdLIFEZe2mW5ySPAs
6H04nVCOWVThs7iQMPSKBHpchH3UtoPmV3ekHioKwFGiLJDtxHhVUb3X4kLBgovUI9qvQMo4pNMf
mlJA2duN1UDKtXsfLaD8JAzXK5ogCxWdkNVjnwU/1o2sTRnglVkWoUABgKyiOKX9eP3zfZaRr4Q6
i3f8jSrTwUIJXdf+gHoekxO/+1nFVNCpm+5UqTwwMJuQZKdrT1X+zkwU8JgFDLj1WBTKYUjMsLRb
L4IPK4+KuSeS7lWJGtTg9ax0YJ2G303yXoLmQJGf5wU1So1gFSAhUAZHqW4bVOpHUCFmK3Orm8SW
a5bUzWfFM/vBo8Z4UmXrNzVWNPCk31gAEGkTmFgLrdway1suK8H1DRElHRYXmeK8MrJ4Qbc+u+1u
iTs85GnYodE7eqBJ3w/7Aa4jEEEERLeIH8uiZE56I2HAswCHTYD9psdoIweFX4T15voKBaH+s4Z6
drBmK8cAWAkENuaQwzbN/R5ctBCHB595KEWFKJdaGyJXDpjNeTr0sTtZrwH4bH0tIH4dqr+iByOo
QkvEQyCKubwGYh3lkWEZvQQUVnkASDgJWIhST7ctvII699C8z9AodbRQBhebO8zhsK9c25NuQG4B
FtKX6/ssOkm8XiJdcFuiFK2iLpjd2S8gABKAR9CttynYh13qg451Vwu6wgK3YXMOUgYfemXIwGXk
qHMkGVBYyV0rCy7JZyPx2kflvOKo9jEYsdCs7UY1NPphI0sP6ZIGdMlfuqE4TCisFgvCbQX0c/rQ
GVupN8Di2qNirvi69GaXy/MwlPeKfezS8aYu4g3Vj232x1xqr8/JnZQst6YRqlBMxLx4MYFLBD2G
xOz3hIIJRN4MiXpnE3pjqFC16OgTdKw2Nj4zkZL3LEY61FRNmJQaCMpTbZfGqIJS0Uja5U9sgr8W
JCImaMQ5Jw2M4oJqQcFwuMkOEWG4JXiEfb4S/ihu/cvaZDvR6+RirenMJuexxxo0MKpdsRNl00/Q
UzxofePFRAaoPd6rqEeX0ej2vWCE8GImcWaVc4tg9xgV9MXZSU1XukqM2KWdwFWsm3XtUHGbqSSV
YlCCnEidtECrl42aSWgpRB6Rm5CwSpSji64Kt5GlVEpNEuENv/pcyaEYcepksOO4Y+GOp3Jb+Ax5
tDOJ6Ckv2tU0EFaZlg4tJu6KFnEZ0S42kVaOR2vIvBSkhgX6QNfdj8gKd0VnDCvV3ZyyE1ivHcX8
hbvhFrQVbOLFw3i2Fu6bjSYI8wCmZid5pwctAqUekgDEGYKYdTkNO7PDfatabotYj4HeSbZaUAV5
qIR2uEKURJyEFw/hmSHunCdxlMUqydgJAjIOBoUC2uMh3jdON5mHHm+P61/pu0zN+k78ssdXjpeh
ybW2YexUo64DwlU6ubZ5X9rlvR6/jVFxO/W9C31S0GSAHbEoj3KTb/q6f02awdNmc2Np+n6IwfJA
YsMZ494d9Bp6CiDNkpIt6m+e2rKdwpIXCtGaoaFOqR3A3ulQiNSp6EblqE7nKKJUMei0TPuDgvUS
FF3tvaxMkIdeGgm/KnuSdVVwQAVHh6dQ7aO5T1iZAXXWNF5hPE91H7Yj5B/sNIzMfRXVUIlJ/Ov7
fRmQcLbfXDpisZbosQGIwPqAIG7m4Q26mdx2mwdx0Aq0SS4PBJ1Z495fIECroD2h0tOU5Rh1S9BQ
G6JAw//X+uAumRmOkeJA2s+V0gWdt+R9ac1Nauf7fhmfiA0t2GXxDe3XlD/qyUsKmlOi/mqk6GcX
STda3x5UBgk0MKnE1l0BsarZ3qMzPBvd6EiqQgVtDoFP4QvjrE7BJJEywJh02aOZ4o3kj0xt7//4
jTgH2epTXClTjsfxLl6ccW9tURny0QwEXbw3OqJ6/+o7vsWds4/EeUrDNnK1Lm16SlQDgiwUHEx5
yCjKucR+0pddEf0SLHD97Ncscl4zK9S2UQvsI0q4gJ75y4aFBDKimG0IsEYhdFb03TjvSY0WYhQQ
Uj7OlraVQJ4rg4O/rQ1BX0+0kZzvLGcjkXXMQhytMfVLepxAqJprLwsYXMriXRadE4ED4TsNRjyN
o2bgmKCZsdNu0hDTHbdNKIoIgs3jOw2GVqbdCLrJIwFzRzccMtqg4SVSZ7yMsPk6hXxHgVh6JgO2
J2EwVnltvAbvlmDyrF39XhyLn9EJTSjA753iwN7Wusr0D7oaog3lvJU9MVPp1mCuQmwbhbqbMWi3
SKIFMe/ytMzZUtdc8+wFqpRgRSlsi352MNDszgLbh2SxSz3mrsmKa1gA1GWukJlBuMmcZ5FsI+mV
CmnEELBD/9z6pW8etQDYic2a/oF1zKlvO4pJc8VPdtGNJKxAf3LdXLn7fG9Bkku8RdC1PUpj4hMr
P5JW28Yz8C7mMIF6EgPoEBJoiG+aJA+0NmMbFoNYc+46lErsXYoeL6RLdIxgyF0D8BDYX5eP2Kxc
C0CICUQug+2hCQcpu9+t1bqZhN7FjPwBpKnV9ApEeQJuzAyFzQVk3UX2MLTM6TGsOmPqHUBzTx8S
t0+JL2m/Yytx46b1aH6vAGFv4eMkFPqSkoaB3GhbEPVAB2UHzYWwnjEkiPJNYr8mdhYs6eBFieFH
0hiUwD81oHeqx9+tejerp7Y7aXXsTcVas35XwBRSQv5pnD4Wtm/VJ6vIf0h0uYHo6mE0459xUgYZ
xby4/WSYcZDZ47MCFuhiLL3IiLwmTgRh+/IB/Xrs8FN7kzyWFDJB7LQ3e4c+Nts+lPwZlAO9b+9H
D/K8GxuYTyh+CBsHF0PDmWmuoy9XhqWwyY5PxoBK24A6qpovDkkr24n7yLWU3wpklXSzve1q8hp3
mwLAsV5OSvd6jFqD3rVjyoWoqOrTSkpk6zhEu6Z4Nc0H1uwadrpuReRbucCUJFSdASVjJ2m8kcaT
RaAhKshZLj5cz5wNH5QUiWRFBxMJlCaH4SOlkuANdLkj+2XiW1eJ9EMsTfCboxvfm8dqi5bhTwyH
PMQQPNdCbddv6U0ZdDEGKkT0hd9Zcf5+QPCNJqgTq4qtjDYmu2fLRUoWtvfg65jxngVeKt4xtCzN
P8VzD6aDh/TRCLqnYsc80XPzcmX+bBO4xLosmaJUQCxjNqbbol+SBEDBQct3LbYVjryJ3EWkCSI4
PXx3Y4IKF4X2Mh6fcF2G3LsQD/YNkeTM54jZlavAdzimeBm6miJorHNO4Mx7GX9A1654sz/k5yLI
1haEW4K507M2aFX/KfB/mT9uIAR2GznoGT8YpjBnvTzQf7bdXCSTO2iAtGtWUuTVZhkOVWJbztir
ijPEGOUt78ER3qnvs9VtZgjV632JCRt8k9HwCnlXRjvEeYdNkPBjGMJVUGhmzC0tyZX1HwmEB67f
c0FmyHdRdMmKFwiMsJM1JNtWJXiI1q7atSHROn+Zn2j9vyf24+4F58CGJAIHtIEkYyUa6B4NN971
b2ZY+KAUEWU0ooPIubGGTPUMhVh2iq3MM9CrH6U7wzD865so8GR8ZyKfe0gyjqgbFZKJxi11++bh
ugXRJebbEOU0WkVnWmtKXR4G1FcwShfQYPUhUeMByy7OBr9zv/39ofh+hNQmTd+3uF4kHJ+lBy0o
vHbPcqdFzAXPNjrPTo4Zi8Zt0cnei2nOL368r4jL8w6RUV+yUskRIEoYjHWgKg20qZ4EW7v6v29e
5MwM5x8Npqh0ylp2ggqnZ0X66zhIb0ozbPQIzWmQ2UO3xVEY5nUgI5iBApwoop9wMaaf/QQuv5/T
0lBZgmr1EMT384/yrsG1WDb6YR3ZNm5AboQR2+BfvZ/OrHLZfppHAO5C8v00gcp4wMNJitNQthdR
0ibInOT1O5+9KqpxUkEXM661eCUw3FXDcz6Ba8BZm03li2h67OJtPFsWVzXQR3QJFxXLAlzHqcso
aKdckLp8F4hZr8aZDc6HGX2sA5MDv1LcJifZx2QCxuJOZNsGyw61gptxY1YO8PVo27qixEKUBPMU
QqqVZGpZ4bSw59EH9U7rJoHkKmF8khHwRk9380CscyDaVi5d69oq7kYdS+7SwhmNTW8JNvXyG/Br
Uz9LzWfnJLa6YVhixCJ0CRd3wKbmntzdSt2ONE6z1TaS32DA0e2eGzxnmg9t9uvcre6jl3+AI7z4
5D77MVy6T2pFhWZiuaaOUHUAHZaO4ebIbadtmoEeeZPdTO5KfdaZoFOg0+hhJFeEKBRs+WfJ9GxD
Jopn8YKRDbTaVVevnutFRBchcDyfYefMQrlkfT1J2PLZfFUpXk7NW2Q/9LoIFCpw5Z9g5jM7+ig1
hZLjyK4sPxA6lNZD6xUv9h660BvVaULxPVnv4BW//tkiPLPZ6R0jTQW302v50bYXJ1WrjQptzkgv
IT+7vR5GRDvJeZ1EzoDXyHpYQxXK6MsTMx5puWNS/3bdkOBQfN6i82UZsTblOQ5mBGGJXNWdJCk2
100Ido4nTSEg3K0zC2uZ2JM6TnezQd6VmGxZKoc6Zb+vWxP1aj8z6rMVxXLGFGtAB3N0tVfFywJ6
nEeXuewR04hOWyArpLfk/rpVwf1WuaDUNE1mEnNgJ7s4xtk67aS5DUZ9SGMcqskKsqa7bfr253Wr
op3lTskAeFmrmOs4gl6GmBEAk979gAa8oeobKWoEkVdkbf372cZmGYo9s1zjTNbVYa1JUUzIjclt
s2RhMRDBqRHccZXLtQfWoqLVIu5KxkY3joV1YKpg+9Z/4sqVVtePerYgu53qYehw9lkXpDbm36Z7
C1199s40L51ywRH5pF66Yo6nOKkNpY76FCFPd+wjvJYZlGikZk7vgYXhQQ+QybjRLTo/pVPgXdlA
CV4UAi4/J7/ikMbFITOx0woozvVyyC7bGHPIMn9FT2LU7wBJNh/DiMRpHyTP8vMgeYI6giu30N0D
R6SIiFMX+J7PrtrZ/rdGp0vZf4KiHazso2wHtO4DDfTWnX5abwqojpz6CbXP7Kd+m0FXGVqgweRb
AfUhxoNJ38ydb1YWkn5j7fub2QEryMow50mnepMAeWN6oys9Dvtiv+zjIxDsQM4LIBMCX/2NlYXQ
GPo2KAtVNrKnAfM/5laVP9phdK5f988Dee0ErRt6tmHTbMQQuMaBnYj2m8xHA9On9Xjq9RtDw5Cc
rA2BpINWXO79osVUsmT9whgg+rr9weggO5i4BhiVMO7Xq9V9Xh368l4uYgBvi/tsMrfyYuznpnro
agyS2m260XX6r16eZweQc5RASkwpSTEA04CeDzPMKw0JEJZbjG8e7N8ATrnX90x0xjgXyWwmR8ma
Beqs+Ygq9jTkL9ctiAIOT+Ei6yxqtQnxTXcGr9tOwJhkXuwXN8DaudmmhGqciOdQ4Bw1zjnWg66m
Mjq0J1tpbjUNhTGoSnfzs2Blos3jHCRRZWlsCMzQbXIiz8wvQ/NAPFBYokBg/fwHc/aCxx3P3sIG
S54S8vm4WwsE4FU7qdtoM4BGU96UL0wQAUSPH57KRWdqWRYlcmLoNHlGCbQ+ptYtFAaMwjrlFhot
INBALY222SYGMUpp+nR1SSWIa6c7MLEICuWXcQvgzjBVPAihQ85teTlZaBtJCOnZtnqE9p+/Ignt
sIEe3z9AwVyeb/oyx/dWy4j1GCzHdeyAyi8SQOFnVrGDtBAHua5nLTe0bm5U+ZFMP+L4WWkNCGjI
900LVH/SOm3VaU5coJIhOHmXD/h/bwPfjK1SqPX0FKOjJNSC9Kbem74BpOzgr4wS0tb0ki19EthU
L6YDXzbXv59511pODamLl/+6x+rzvF8bhcSRA/3Hv62WfBlbL8KZsaw2rLFN1gVWi2/R3iXQYs50
tr2+qMs525cZLmKMqtIW9WzYxwKxSYqDxY7/6PPdnB8Z1ir4aqKPtv79bE1EqjLogcnstCy2Z1Ng
vDGLPlYivaH1CnyPgl9r4lx6rbd1N+WrGQMvQLRMy0gKY7OA4F+BV1l0B3WNvuuD6zv5Sfp1zSyX
/hpNo6ZVpq7Q7fUJj46AR2EvxvCjSx/YnrloKYPIe20wW1sIRbpT5AL84xoB5tGlE33COH2q+mrk
SkH63Lvti7QVYVxEe8MFBqJD/DFJsTd1/yNp0u2ppe+lljiH3BtE+du6z9c2hHdVOEuzCYjqUYai
eVSVP4p8oy79k2SKnOJFS5iLt2TN1lTD5C6LNZGy7Qtclugp23bbEjBft4N2lqOEc2Dusk3qsQdg
1/7VgT6zy90efSapPVpYIe02SwZBhxkYPKl6v36yLn6zMyvctSl7SzYNRUMwJ/3tqGDU2mq3TLYd
ffgRF/cGyqkQjxMc58s1xzOr656fXda8tRsma/r6EgAn/LZ9All5jbmOjeW1nh2WHvNsr5gcpC9k
o22vL/liYnFmnLtLDF85aU3NPrL4WBWNbzV9eN3C5ch2ZoK7CZGqVyNdYAJdsIN+a97UT92L5dVe
uS1RKKb74m59P4gmDy/6wDOz3KVgETC/pcGSU7/i8o0iqJLtlBqi1QluBN+KnmM56TEYDTO7YpuB
jGgjHarNfIyOzXO/bVwVkBa6j0SjF5+J5bc7/7U8vgtdVvUwzhHO6tr9JRDtgye0XzCQrWwmj7p2
tSl3K19jBkzR5Ct+ibQtus/uopfijgWKawXsw0KBFdLCTvMub/5Vh+7s93ExvCj7pCQlTrVMAfcZ
n7MiCfP5/vrZutzKOrPC+SNpTPO+r/5/KFA8oDqtQKl2BVRedkBwPc5H+6455G8Ejim6b4Z9mQog
eKLjzTerW0q6qs8o0vIVw9X4NX2kDQjeLa8Dld6yOHReJSUTiKxO2yqM/OtbcLF0crYDnM+iJY0J
GavkZBDDkwfzYIOupKY9RMeA6R81cMWIODBWn3Dt6HEOq4ulpTJSsC42GmZFy59x3WOsEwz8VbZR
ykpApSC6YJyHinUJI1P1+m4cHmgagWkpcTPw/05C0TSBx+An8+J2MgplJDiy4QquJ779M7L87KHZ
dL7sVVoAdWW6I/+maHH2ATk/JakFppRrXBQteqKglkpXag9MQchTJMgKBTvJ95pZPphqruK7mXWF
glN5b2fDduyMIK4m7/qpvNzz+VoV32MuEkYgJJHSUzVY20ZR/L4ObCgfNIcqJbcRJoqyGoFVNdWf
gzIH9ZyGsVH4wwCkQi45ZgUKesR5PRmgZBw/tsvyiHltX7Lq4PovvYwlOvulnKOibNAHSVfX8Fs+
lz/y+xnlkLC8w+Ny5WVdLHf40T8u7yAu6+7EQhFC+5wL05ZusOI0S9CmHhxTM/cxxHXbNN3HeQzU
+ry8qgbVXTO2iasV9ZOkPAK26sfyR5NHviqvKW1q2l4cpVlQ6+ngVH3/R7BJ6yZcufL8ZF0iT8TM
8hhRrjzUC3S7i9Fh8R5TZ95s1GBab/yhytyySoKyzKEfWAoOlOBu8lN2CajRqorWyYm2ZUCJ7UaQ
cW6myr2+UJGZ9Qqd5WI9NaMkT9L4pCRyWKtsa9HCi9ROsJrLsI+zQ8c5NVY2CSgtsZ/Gu2471WP7
KUDMbofRA6opYOISr+ADckmYROwMsDzcx6ZjuyqCBrhOb7tmFC1M5GM4b4YZE8nsGbKudfhUuYVE
gIY+D4jhQxvaHwA8mOH8gBHBf9DZvTj3+t97avIiWmQaMlZF2FNFbQNV050IejO1oXoG6uYLpp/r
aggyGZmm9q9cOJT+DM1ARZWvXWHsKzIY6xIwJsRbs3lIzUNB3upKKG5xOdh/GeJ8VTaOzdDFCviO
j+vLt0JAdMERaN/bbnqrYeholQDYkgOQZjLq84LLQS6eoS/rnKciExRU07pNTymUK0uVHJuKvV2/
f+vx+O5nvkysP+Hs/lm0lIYhnRLoNlm7DBXpFSijboTTbaKlcFmTZBEM6lVVCqePkSvHcPHmop4N
GqPBpzfFe/Ekeo5cvhhfK+NuvCUlVUEzYh91APGage7ofNS7oBlFoCPR0ribHuMxRzX0DE55+btW
j6WuCI6BaCXcFQfba2q10YArLs3eLLU+MzFCY+gbTSSI8z88jf9703ju39iYNTMb8HRcP9Oa3jdT
60QFijn2XfnYnjrMdJt4RJbgXXRR1BEVcS5Xpa2vH8B16UBs2vdGi682BPIfzMchGHjyr1VGrHPl
G0CCkpt/STR7ZpS75bldqlGqI9ZlYAtVrQLUmPcxGG1I+Ya6h3P9xn37mqsu/Zd0Jd8LtWNbBiAG
QrBVm28wIQH4weQtdfEAmZjrlr4HPc4Ut5ljO7a0xVzz4T+UC6rlr1BHiO25SOhByim6dN/cCWeR
20lFztqsyGvIsDZvljXhzZBsBhXSuhpEbKoTdLFcfZHD6+v8zorAWeX8ZFXaqjWN2NJsUl6mQXO1
4dGm6obmR1kHC2YRN46mnxQjsLubKqbeNKROFg+uXkROjxarVZh+lBJohx/qeq9Y6D/PGGw3jbck
pTf9XNxoBDMK13/294cs97M532tK9tjWFD8buiRW2B8wl2faIchRg8rXG6fufP2HNAMa1YT/IHp/
y7w+rWuWpZi2rpk8lYRGk7HRdVjHKL3pUfNDp2Hrxr4En5ymt0N8l8BbhuIO3v9wLL8sc+u2GVUi
NYZ4K4Cor0vjrWPVlkecHlNSu9XDiMq136I4t1Qu+FhKP2A8GAbtpLhrDLQmLQzpKJ4K/FJMOnfO
RP3q72wnnMnVC5zF1RFkmabdwWQOaMoSDFuUqdBRUUavJ0AV/q+LP5w5LthNXTlK6rpClfSOkr32
eBOMAxOd2Mu+6+vLcaEOjLWlCXnW9cwo4ATMvA40wgtkUwdA+DToJzhFCIqr1BMyjXwLstwCuRio
zAzPnlXUW6kwilACI6LeVVKEYdbfZbNLGTSwsnCIeyeRgBctH6P2Lot1X3BjV/f1V7b016/4Jhub
6laNcXH8ilGBrNkybQr9N8bttpIKWDFcj11447Bsu7hzMlqHVGWb67/gU1/g2i/gXLoSdSozu0k+
aBo0cHKvzLvdlLxPVnUDZRHHRAaeE/RsU3cm/Q2SV0eLb/s5UORfBv1lGX/qpb6xuxLEYbrTsMxT
hsZTG9D8q6qXAAmUSpk3WfMKrqhz5S6t7xODAVYFFjdreKqnW1lqXabP3lT2xy5p3RLkZjJG6MH2
tc1I4TLptOi3wPs4dtztmqwJDXCnXd8GgQsBG8jf1wvz7WY2ldgG6C8Hptpvyvht6kFsjAXGlTs2
5Q7MzRjNw7O98GcpdhOIN13/EdePJBo0f/8GU+rsKYnxG6qBhZqJCm+vCWqdIhOcpyTDqOupiQBO
pAdDP5mYULy+hu/kt9yJ5lyjYhTakK6+eE0RusdiCI0f9T7ytL3xEaGkieFYkTcWLYpzjbVM50o1
4UTizMBgJ4j9BsGqVm937ZJw3nCpCrlYVjeFD3/X5gOkjemmLd7NyfB6IVRE5BQ4p8jMVs1GCdZW
XM+aM8fv3c2q6lIGpniU/ztMgvtinCfsJUUFX9t6JkLyZ96DWN3tMFgfYZr6HwTr66HT4qHkoEGy
zGVdHEjwHCtKfrKRBjaxHFka/IHspET06P0OKvp7gZ+h9Sx09hEpwJmGI4kJ4RzAdVcnbtIhM6lu
UNBIt1EfAmEKblIRYEpwbL6hxO0sYd16MMt1YEzDBNL8oZofLWhSpvTj+sW7nCj/J5Janw7ubJGd
HKuWxOA8Cpn4kZmEVYTsIJmP6oLGiZ7s8tHaKOP/8Wbw8PFlIDltKpht8JysG7D4SvGbbTzE9osq
C7DqgnvOw8aLtrBQxsRBLZvfNtmRWcTMIzqbnCPBxCLL2ggHRVtO1Kpvmr4GJ/D8PptHSfsVF4/X
P5loPZxXaRJG83mCuaSS/Q4kf3X8fN3C9ZTc4rVip0oFE9iMrzPoyqHAvDwI8l91lgkClyh6flbI
zw6fXnUj1JJhJ1Ia8D1YbkxsQIA/+hHzZ2PnkMH0bIKkITnBtYVyT4M++xe7aaJyZ9km9Abx37+j
Z9U1ndrn+A0dhoazIVBtkaLL92IGHMm5Cc4xS4nSmb2ybmevOJpWeks2uwTINml6pjEYIGcQHULW
o4IIQD/p+wLUrHar3pMUk5v98tYUkl/pTZAREfPlxS9w/tM4J95occ3yDD9tpC4GjxrFWZEzpjv8
MS23u5ed8afIu10M9V82bb5c2wwxiGTTz1C/To/Vbpfj5Yum6eTnYA/cQDIg2QsLOpcc3blVLmG1
G2OwKxkrLUbbqeWg6yzXLjI/LjYSvTMYdY15duSIPhSQkrNmyBXf5SuZAzLsDsT3EDHxM8ilzOTp
+mW79JY5/2FcCtn2cjMZ6w/TxuRQ9SfS/DKWGm9BERDtYkA7t8QlimOtzzRaff3oTt6MHQepNwDw
+NpNYKBYgSmo35E/34nGEr9Tiv11AVBz+vuOAZikMX11kBXYgZUKk0L1ncQwH7zcRPWmHF8VTERP
Q769vrOXHOX5ermc0lZBxV+tB43EkIlYTuBB8a5buBSpzy3wnt8uZRqvjnIhH8M0hUkNPXfMXJN8
Pthl61+39r0o+bmPJmZHULgzVV7AIG4kQqtMhq/yRn/arlUSUPGU7gpQTR8heezKsiMh1wsFhi8F
BEu3LNnSNVsnOuck4ZlkpZbGFow5g1feL8zTf5Zu6vaB4mI4ygJW10mFrauLKea5Wc5xKjQBLTeV
288qcAyGI38A7T5yzNdp/w+Qz6JVcs4wTwxgQvPlv8zJi086iB7BIUIjyRu9pkG5BoOBvhghf7EC
d7ZQnpquQ7A1R/vTsuyCnxMMnMf1YkYPCkqk034pXfp7nQARwtgvnqlz05xfzNQcmt6q3h4bb/ZV
yxseYv//kXZly23kSPCLOqLvbrz2SVISqduSXhCyZfV93/31m9DsjmiIQ3jHr+MYFYEGqgpVWZmM
57mrnDjCKLjkAZW8zQ7CM8X+MP84OjbM+b01HdRMK/Fx060RtKB2yFDws51+L29EPLwf+P9ztjjP
t5C2ApG5gkVWsZ+us1eSO72vUHO9KKbnbEVxGCU4o8DMInCzaJf6diQHEgYZswLkOg9G0To1COzk
PByKlxZtxR7PkMr4JtWVk1hvy3gV5a1XGel+nFAuBa1z1L8k3aEiUBGCZDfkBd3GrLdZW4oa5B+A
/HOL47zroJhDPGljd9CsW/D8ucBtP0Zq9GaP93lquGr6E8PFmymtNu2SBGYdTHLqVygJabMZJqQA
3hxVaAhf2fU9RJGgrXavEEisFTdJfEtbVMqbwFgeo+Wuy2b89dRPqmQbN3qwSlKIlzsErwBSXHcy
BXdB+kgbyKNJWSFyQqci+PGB4dx5B8ii3KjzX9cTVXBgJH4OnQPyfslRvmchOz3pBspYkFPA5ELm
DJvzblD0Azhv39rrokbS0B0ItKJWHZWo1d4BJu/WRnOY2tRT10dpEoz8nUzRjpfN+d4xN5uli/F5
x0C3UBoBiaFv+f17jc12zA2q1IK03DoVN48tcm5X7UmUGaOO25IZrglJxbl7XJbeNdoLBXXG5VGq
fpognIMaCXCWENt7WrXHdriTQZQh91dtPDozdF6TiODj4NaQVwrHYqDKklf7GJiAJPIVqKgkiuwq
5er3Ojqw6nPbhUMf5kh++wxOz2j8rAFT4whUuVZDWzVIl4ekf4gqkGaZ1wXoDVYAiQYgzvUsd7Np
wvRV6vZxwETWKAJjfJuT7zXJQRkPXIUuOQXpfTuHGib+dttVngneNav1aVMGlVluU1sPyjW+tcsn
mYCftu/zw9LnANGro6CgdjIXO95jLtYoZpLNvQyP1Pmyq8FJoF5TYEQWLwHwCDFGXF0WHmBRQOVn
TUbwSOtDAmcPii+/gTwtiD+GoH+kjv0NoyaCg3Sy+XC0SH6ExDImozQstQPfCILaU+Xa3hS0++4u
8oT5PXPhZ7wgT+pXZXUxV43Fwgko1JwOGC4thE9z0K8Fl6XQniB88YD4WdNjRdPhDMrLxWc0ub0D
hY5tj7l3oS3R2jgPDzqfxrJ7Fr6Q99XPSu+wWluxtYP2AZFHmBSoH8PS53aT87V6qbcy1MO7Q54W
wZhcWjPd0Zp6kk28fLU36BVraGXS9iqjyHct2drMUfFezyu6SjlU/QhD0S9D/xMcuQgO0XhlxZjt
Ipq1XHf6/BYX0qWcpK+JMo+ebLemk1JGlWtqmkuT8rmAdshFkQ6IYX1tbjKq56HdzYdanSBGlv6o
19wtOiswVlBJl61LWhqM9b2B53RhbTTpEf1t6Hn+aCXimqA0VymuNzZPM8IaWojj+GY10FuxS7z1
tMkDjTsGMyFkWi5OhqkqxcJ/m39kBDwGeRxksuKBv9pVskfAjsEmO7l2vjgjpW4575fJ3vdtjOY5
3JDm9/VNSmU3LWAc+qvoAxn1jWnvJJI7kTo7sfRWWbdKfpuNgxs1VWBLF203h6VOg8yonRLKWqTB
lFsm+RhsBHPh6qR665ex5MZz5XTKTao/WxBuGMbYz6xdq/1Ujbe2eSA5JhfgZiE+baZq2McWhmFV
R09IOK0Yz2VyExC1LNrCS7PxJcmJqxilF6kYkRwvcFs9AhwMdCJsufZL48aIpUcDtP7gmnfmfhdH
P/sSehIlFCBZdwu6Qc0KhBfZ6Mm2lAdnXKGdunSPahFKxc4eoY7Vrt6QqbMLDnOnj5JndcTWZXeT
8TrNzbdUIp5J+tqtDO0qjbGj8x0x7kiBCJKDO7lpvKLTo4BEb618bQNuQmQ8QaZXtHOCaHiyU3WT
NMShVePS7jbDE1bKR6ejGPOJUt82LuIq1ED8Xb3S9Upu74lhQ/ICGOkZGhvQvCFXUr1XU4AYDeT5
kGwbtkM9O7oFUiSrhLAreZtr/QmEjXdalD/l876J10NS7TO931fpTkIYo9X8FI90H5sV5veay7xb
dim6V1N1FWeDV6zJg1GmLsnfhvwnBDkPkt7fn89MTtZUsHzDUHVNtwk/VD4DCK5bmHs4SA1cxOoV
frZp4NyVEAe52RoYzxa1T1gW8MVFHJnk8veoV1Y1ilKYtMbntb+wRvWhLCzXamxXh+JsLqIXPJl+
HRlkXvKoWgiaMRMkFkl/mAh15TgsoNqaGNfGjBSo1W8Lda/L3wX7KngS8hSidhqNTU5IBwUPxe8I
XgwqNFPS13SovAxlOaWu4e+o28N3NdJrHT2ohRWo0/WyqgI4/FdkNV7/x9GUSwR7XV/KckEiuBhe
N7/YMliae0C6lXvL2kmoAyer15jIyun3OqkvgMF2J/VRa3Q36jKHzhdxfYmZACdbFdB978kspPln
n/zLkfgsE3yRNisWsGlRRA09VIbQCpqwcNX7wRsfKWOEEU1AnD71R/a4JAq9eFXSFiSqjIdq7ECg
xoDbAzCQXuElwQQOBWH1ku3ymTXyYz9QHm6n1PqwqQUFuu/xPg/Y42N1mzFkpG0pJK2hZwU2eFcE
XxQcR372p62rJVoo6jCLJLttf1dKzK+ItDZEL0peMmtV6sQ2MQJ3yJQbM5vcXKOY8yCObNxLxZ2Z
vEcFJihJ5VZjHMip5Jbw8NO0mTGKrMerJys6oiDiRvuNVnDl2b2iXFUqWKof8nVCab/1JDNzp0Xy
NBP0w3FypQzJboHY9JwTf8jBJ6Qjm4L3XG1INrSjBMWu2G0k6AQLbrjgscMzW5oVZj8sCWUIllv1
1m38xBJxlLa8DPXw8bLcifMr/VTN9+gq86ND/TpAfqNGQtcsm3yu20AFq2zdX054pOjTLoejqaAa
vkAl2xjw7IMYbK04thTU/bcaMh1yPbhgEHT0CG/60Vm0b4P0vScvtEF0zJ+6CgSV8buM53ofg9Y9
eleKb2m1VagN+szBxSSBpCwAU5RuV19mcQ6N6ANRY09Ld0z7StEPuv0wSK13frNP7vWRB2f/fuTB
o15KSWLCg495+dp05QUG+QUmTj+Xj2xwmetER5rTiNkIwJ885Y4RaB8DldN8AVlZ4M9FLuGDPemL
SzgyydUFcqkCC9D8YXJ6xBvYaj20NYB7zy5XFZzzfyHpLCDp0EC2PWlXBIwcS/xLRPvLRYgKwyxp
USAkj2a7MaurGop357+gyAFxu7uoPa2GCjFIl1+q7LGDaIBWCvq1J/tlx7eD20+jMWkfJ7gdvZe9
qo8Z0/lZPAXqGAAFrrsVabQrQ/kncXSGCxR9T9Er+YNX/OiYxnGzaEsCL8vAx/P9EGaQDBh9KWSk
PKLHncgVcMWWcQCdrFJhsTJ0Ec3bLL/W1WtJJIQjeorzjKZmK+FN0mJNPcAhJsh0szDbNvfljfgp
fjJP+4zK/LSZXpWlXHdYUYpB8S5kUH7GbS+qxomWxE+aWXjadSNBJM635TUL/T8WzAyw97DoG4mq
NbyyWqGtpjEq2L2nwlkDumP6vz8c02mgVP1bpCCCTIoHxZaSkUhNhcoJa7jQd5Q6sY+dp7jdm5gX
VpRH8UNeRJuGupt7lkeBdtktD7mKm8bk0/CgMr+Vbu4aQn4RQVGDH+xSxspsY53lMjcmcsUhTD0w
jNxNEP8rAvFUuPC4cF5lLYaxlGoEej0kT38VbEzHfoJOjLB+IvJgPKjAWkZgbickUD3YEZvbHtpG
T4yUIvYs0Hl22/mxn3Fwhvg3hHdPuy+TKAoGfxXZMLmOjhlj1FPSLea+Zq9+YzcDlTC8Ux0kxZ56
ez4iCM2xo3zkLe2CYgwqinrsa4WqpZ8eQE90M3nk3caQvyjn/0rhxl5BR6vjXoHZICWxNiHYgsOY
3vVotqhe3Dx3iat55aFyo7B81FvPxsujvTKsi0y5jtzM+42q3Mk7evRLuGymMPO4HCpEW0bkZkDZ
IWRFQNS40BjAdxVxnH2dF+VWzsVeg3RDIndYebpVoGKbuOMB1QdwDUqVU4OmSIIa++hrjbuC8KT1
IEUoZnA+nV4dLZq7RZFmreDPw49ghwstWXa6dFBHN/f42u5v1JBFu8zlNEOvzLUsf3xv6YcO+qvM
zZ36FaKDv5FAne6GHi2Pi8YAodIBIoMse7RbJ3tkotHYTWQe46bxWMshd6DsZuSQwP13HdEj49xz
FhJWA9Er3CR5197n3roh/hToAcs6/m/2sl/PEt8IKKiqYY4PZ7fJ76qSfgfEGuDCWNS7OpmQfq6I
bwCgsZqUdZT1B4t0KNXam3G6XqEeIKvGvuuhhtKZMvSfShRO6qDtQDOZgJCCLBdrLxxQFRwkvkHQ
V2Ot2cxxQD051EHXUeAoGaHig5lQXLIXWePcFK3RRKPA33/kkLL54RwYE9ECvwTnYGzPe+GPssOX
N8jRTnPOQQXCUZLBmHBIbdNfx9FNMC5tVOC5HOsgJm9TeUjITpa2Q/SUW56e9Zh8xPyHAdQntUJl
8Tor8mK78yU8HmVdDddF2ujRcNFoEcrQoHyUIZqHmcJyeoo64NijyFuregsywXCp4g0q194kz0GD
gQDwv25TKZTwFjLUTS4Xfjtkrm2BQS1FLZv9IhW/QarD1K68dlA2LURyTHIFgL2bzVdkzPeaanjg
5PZ1lBqgfuN16KBbt5nhG6nmWrPtyQb4zdNbDI76NrksE2uDsnb5fewtZ5EBX4Wq+tx4uS2jAZ8f
1Fy+6tb6LdXwJiKJCJrzlReSu1CcX+z0uIuakaKMADzyEm/N6pCZzx12wJbhPNYkqKVDkj40g+SU
pHAVO7BzsApFkw++LNeaMLHclqA8GDYFyGtzafB76VIriN9g6iuNvxcW5iS6/KqfQVINHPm/ejcf
HSDOz6apaXZSiwPLsEVoq//PsY+PGAoDXYywOXjyKXlkkHO1izlME6TgeiSd9VbdgY1V/ckQ/4xH
HizgM9qEv0G6IPJInI9VqxKersc9ybeF7WX78Z6JYREXzL1yANn28VbeiCrloqjC1wyjiDbLYuJw
pFsoQ85rUGuYi8cMQMhQ8wxclCqoA/m/sd6TbcrPXeYrhrpOFTWdsd5oT8Nl/xef3urOr+L4pQq+
KF82HCeJaBjnQ1AZ0dcbnLWvN10xHTJtdXrIXS2o6elKs7Wy18ywHqXmLqrjzaTWfjtek9YKJms7
WD/rFB2sUQlncjNF4yXGAz1QzeHP2XFw3muefvgc7Q7npTW1kDI6orzf+bM3oO+OYlkIOSE/f1UA
u5pGV5zBCo1yeWNlZFEzw519vO001bHoBwdE480+RTqLZPU30qiT3ZqjlXLxwbSTWbMmfJveW4PE
9hKUFL9FO5avmk9IpkKl8NjIYxX8RkHl5FPvyDjnHGtzNgCBxopZpoyEFQj86oZuWVGlG11gB3/j
4Itscv5MWkrN0Gt8WmZTflTBZIoMWQvpU786bfYbkICvzM4sBnzWAXky62WC8M6oIcNIHs0WFVuH
8bqh4/rWZTjR64HxS1MPQis2tPe+WQUkXzfN/WBtFg9Y2J/CfJIt8UtO8Pl7+Alvy7IH1TSx7XiZ
ob0OjMm6MT0jRG3QUVzDzXe5vxHT9J88akdmOceeWpB5aTQcNUX9kTSpY5jP4/QN6OZrpVJvF0MR
5D6nX6BHBjmfPkhplC4fZeUAoi4Ja3y6uhMVgE7+ziPhpJv7NPfRPTl68Fa2jiF9HZ+5TKZHOVlv
tPV+Wm8FrukLqcmvh4mnFiFSYVots9K1UTBbldchsSjzB8MKyAhglX0ZyfatZI6i6qvIMMtsj5aX
1BW6P/rHqTF3A8pOStiAzk6s/8w+y5njqXPOF1XeRS3YZ9PHxJe1aDsSqHAMfqsHCSbRdcOPDM05
v62ib8f53pQWyVQS2Bx0+5ua7FpDfSzy0j9vRXDxdM7ZanVRDXKDG2Cprd/NGkQEo7t67PZpsdNq
kSieyBrnXfU2muuB7SMt94uC0uRKnLmEwgk4zLTp+fzSvhLvceeS86v10pOCGLDWehZEPfNNntyq
2SbaMBEpiNXYW3sA4gS4F5DCOk0egL/+JQET4vnfIVo072QaCpx6ji02GoztTJd1ZF3bdLnOGmja
iwa8TiaNRzeeczC20Q6rwSo9lpK+SJr62EKy+Px6TmcFnzZ4xhNrMmmmWthXw9F+rPaWbSjD9S/A
CMXgT6p3YrHiU5tIFBmIEWgfycTi1rUORY5PiXX18C3THGLiwF9X+6IB2YhVFIIlGqcu35E5Pg2e
0FIBq4qt7qfFvtOn1Z8ATiHme9f8qDoprO2p9lMQCLwX6ULuLWBtnyoZ2KSh6IkvLdDKKZaK7FCA
Cm3bBuZGctK5DxsgP9M6d+xUq13aSrslbTdxLB9GiPhCBcuzFMwykrk3EHmReQP2vLpFloINQRqa
jSknVxEte6cqlbuiLiSfjravZONOzixv7XQnX4D1XSpAr/pJd6pBmjaL8oNSWFGGC1rWPqkJAPPY
wJK1Uo3tDA2jSMTlINo+rq4bLcOcpQ1R9zIgS0Pp1N0Pff55/hieit3Hn4hz/vqsYJCf+UfAKvDq
n3zNTu6i+BKfqDbum+XHeXOiJXEhgJSDZWHUUN3bZeSk8mWkYwKuv/szI5zPt8pssilrzxopdRv6
urahHn8/b+NkXfR449hKj6Km1sb/DSwQ4C2Ah0DbWYHUOKldqQUcpbv7jY7GKbd0bJNz/JOVzvFs
Yvf0G+Mp2phMNcw3veYS7jdCwP53qd2xRc75A5f93xfeDK4gXT4Y3eVohnMj+60kX0eK7p7fVtH5
4Lz8WtKmyFhDO2ZjwqyQJV3MGIo+b+Vke+94WZwfjDNdr2YMfu77IL4mT+slfSxuIEyPcjrIefLI
0TfxTlgVECyO75OCzqK1SE7VPSN7yjHF6yxXTGxAvpvd9hHok3EP2bfJmQVc3gKvz/dNV7vUQTyP
TV071Y8V0DF3mlsTdRM16f3QiWigBaeU752CkVbNpAKbO9MHTMICJCpqz4oscF6Ewr93ycgslPcy
8g/t4fz5EP199u9HdzsH7K5b2SnUo/QwrfGlstz8mQXOeyzTAq3kEhZkPdp1qomqp2ANJ2tQR2ec
cM6i1dP/fvXJrWOvW30NqjQXpZceEvAzdihLBxGIpPEQFarQs+vDJ/rHpjmvoYMQVu0/bnEDzpwB
LJcTxG3KCvMaHYqzYOGbr+NKVJJlCzpnlfMdqlLllsUSqilRML8ELFCrhEMkhwDrCByIIGoSzn/0
SkoVmz38F7XZyCWEmDslpNVrqk2XUhyD1Tfy/+DAKDI/Q40MZ1EWiiNv2alTpA9Jvf0zA1yyYWiD
rFP2zaosvaOGfmU2Ajzr+ROJNXC5RkHkaKwGrKHzs730FF0Ym/xuvmjRre4uJ9atjl/orUhMlF2l
fzwWsMo5C5vGkqGwXH4uD2pcX7W1ccPA6ee37+TI899nHmY4n1GoKNuXDKxsFM8tGh9VcmfPBNh/
VPhqxdc0PWil6iYeieBk/EMw0yxbBwEL0fjHZ0tqqejRI9+Tu+aV4gXPCtzggXLooboftiAwEULB
TxLfEeXTJudc8jazlrrDpo4NNMLazpVBwrSu0OdOR08lwE5FTVgWZNcu7zp9N6KLSrkrMdegWnnQ
R5Onj99V8GdNdfECBS1iku8DpLxLcyPnNeR5DXC4ggtO8I1OB8LPX835pb5K1byCgt5e2kT7ylEq
B9VYeETgUOQfGBTQdn91mUXkhKfjyaddzjP1aw1SXi3S9nFRonkfO/MkuL2ilXEOCee7i6QSK2sx
SVFFh3XQMfC/y1oNdINP57fxtJ/9ezX8w9VoqVrqrNhRqu9yT27Sxf6mabtkEKQtpy/upx3OI5lK
pJl2DzvxUN/NerdboRNFF8GhEFnhnJIGVGpKBljpSfluL+prboQlBlPO79k/+L7PxXBeCPy5sVox
LMf8QzpEF3hfRhfZDh2hJ5ALvZtBcaiexfyiJzFQR/fU4LxSH6lKttgLK4oDxhZaG9YBmN35Ud+I
SB9EG8n+/ShpKvCp2ok1HFp7+rbqIQput3EiABgIbpLB+Z1Rya3aYue8pws4DV96oVie6HRzPkKS
IyDjaubHAcRjQ8cvyUPvGCFAPlBlBqwIT8rfSJlOMgIcfynOR1SI7lHDfFOzOHaouuWz7HdOdGPt
DR8zRfcDpmTRnJK2pn/+aApch8G5ji6iY7Sw+GinZWDaV3H+kA3DhvZ3aauLrgH7Y1+D8d/XgOc9
UJt51ntW5IZQrOaa2caKQo+NvWnuBxnnttGcKVi8THcHQP9jAgrSf9UmOdpqHi9XkyXOG5Z8Lzu9
/87aB0nYLk5yOXlK4zbe4KGEGVYAXoqegILDZXLORmp6rY9nZlkxb2U5DQbMDaqtvanHxTv/WU9C
Eo9XyXkcu6sqzVix1WOQ3GqVgxGD8l576tgcfeyZ3gLAkzcOl9pH//HfPdE+PzTneLp+GTKTBQlp
VcO5t7Gzt4IFCg4uT45Cy0qNKXr7OEvFK0bQie6X95gZcbMQaJh78FmkXVBtVU88CifwdSbnhtZm
Ue1oxOrqVflmNPQyHXqHaq/nVyhwdibvivSsM3KWZBHTxJzM6ucivJbIAud0smX831fCG4bIS5Bb
fxbEeW3FFgSFxGRBHCTs+xpDaKpxUPIff7RRPLgtU2pbHdi1ahBikVxVb40qwqEKtopHtllorkgx
+xgy6XZ1DzSZ/WexjcerNURbxpZZSA1IaNPc0+jj+X06eWxVXSYq8Fy6rnOuvtfSVrMk5KGGBsZn
upXKt264O2/jpIf/tMFnh4Nq6FPL+jQkyr1kCWcV42EQqxuNVxskW2l8Y9lCaNFJv3pklEsVMxov
nTGwhWHSlzhgWMNMMKqjtlcQDEu58S0qbg4YQognkqIV7KnBuXS5tCdiRzBdAIemJTWaB6tTiq7R
6UTuaIWcN5fyck7M4iMtmXzVBRPUrtyQsPQZ7/H5LyjaTM51T1EyaiWV1H1D8K6r5u1AMkfH8Nlc
l955Uyc7+eRoWWx3j5JGvaxSvP2we/ll9whKjNDy593om+AhSgJRTBJ9Ks5rd0OvLw3LwSWTXueD
6WpF9qimumD/TqdyR4vi/HbcprYWF1hU/bSiY1qGsp8BTlw8dRiP7Z1Y3fWv2mMWgPbOPb+fJ5u1
x/vJOXS1BN8QSoraPm29FphxcIBvK7AbgNQKBb/aiR+BeyOhtEPBpXBzP/GGb8LbKNpnzs2YIyjI
6xU/gmwGv743XaJv/5qwLBhEYwzlb1BwqL6fXzugN6eSy89955PLpJFVu6GzfKCjkWEIVSpCNZnM
PbhpXshMAcFbHqbmvZNAoPC6ZM/1/GZO17W+1TuviS+15BkjmBU4jbIUE3xT5MdNhEw09aa1wxA1
Hrm5o1dXDd2CwxrjaYzxBn5GiqH8TS+rroFUOjCrauRG2ns5yi4lsVevNytoAoCEK+os6KJ+O44J
upWr18EJ59m1Hb+oKfqgK5SObNNRlW9g4vGgT+TY425dr+ZmdQoL/9ehGxXHggJbKV2SuQBvQ45p
z81AN31zWWvbSbnuRvwB4Njj9lWLD+V0MNU7xVLAEQFew3Jwxy6G+EIE0snJbYrBp5XpG+BNoEQH
SvchTlsntapnrXgCfDhaMNqQ30tmAfgtduqhyVovNhVXsb4r8m2Rol5nHCKybmLpO7EVv6QPGWBm
BLSKemIGutJ5eLY7HcoRGognKsxDjqoLCQpH03/GbeYSDBnVA5BJ+QAh2RoKDeaGjvOezrZL+ykH
D1G2YOw5Cs8fFcEB5R8AipJTy6gRo2w1udD1yDNVci+VotlJ0XnkQoMKotPJSHEPqgiT+dGdNR9k
iGpl160NMg2yCC7/SUTB0eU3uRih11Ym2QbsmS9rgPkU9Ac9Jm9A7/Sn1QcKPRAVtk6XNY6uHBcr
9CYzJ8JcXfGIFqgMskfVU6Bf4v8FPKvaG73Cuzn6ke5Eo/EnE7Ij0+wjH4WOTl/tZZFhugOVpyrP
DhEV1UQWuHhhmbU0T2xxMr4fNR+oLqg9nS7dHq2BixTjhFMfTbAAeWg8+xcHoOhxi9G/C8MHsEd5
j54xLnch/GyilXFhwjJSCyB82AX1yt2AwMvakJYbbaHb92T8xptbZJALCdWUlAYmXRASC9kfl8iz
VkH2LNpL/hGwmBroZiy2JhRuZpAQ3DNRVAYu10CqHaqQcv8XWk8ARx1dOf5V0GgmiacMKUW5zCA8
elnX90Kh13oh/GTMWXypnHweFf51YEU01vMay7MO7aUVrBsaxHsbd6t1fwPAK8jiebIra+zSIZKw
LgTzvZ2oroGWRpbvpylz1+y+j9DLS0ZvVF61frOM3zTyCp1QMMNBwKmpAFaErqKy+o2Fwanzvvt0
dmoZqi0rpgoNmV+vfSP1kt3JyE7HZXZyK3YqCTEXNXW9bQWmTmM81E9b3DVZi3kG+ypGJOZ2k2KE
w8s9uiUP0isk5xS3egOx//b86tiv//qVPy1y96SrGIHtCIhA19hBA+4tabK9No9cHUS67fp03to/
ZKp/m/tIJ4986FRXQz3pMJdf1tKuwcjWD/mxDrqr5Kr1B7yYyhBYSQqWZLC9Cutwp8Pwp3Xu1Qa+
XEpo8jEytWLm5KoHbWbiFDfUQ+LwDsUaxA4geoUFQJFdLi5XcdFImQm7SiptSqhqqlZ0SNO385sr
OKgfJBJHe4tMlJQRG+5Ll2Zrpz+NXHXi0cTYlQAZKfyKzPkeWaJtjVYaZHjg+VAGi0wHs7Hdfpox
ZQCWJtcwnOE+icPeXX+Cfcs/v8zTnv3zI3JheFir3ojZfezX0p3l58oQBEnR1+KiMPS8ayVScUZN
tfPz4Wc9WW4/i6LHaff6uQzOrSSArNhDga8Vb5MVjLyo77jYS9Up7jH65ou4DP7hofZpj3MtWmT1
iYypTEC5zJ150/ggJ7tKO0932dRCF4zv3TPm3cD5uTdc/bvyb8pyn56Nn1wobdoMAJOhgNlM264P
iNRtWuvbHx0NfhyhJtWkUoo9bVvVB6OaZzaCzyY4fDwLWroUOrUSLGOulstJzbakEFgQnD6Ny6mz
rqdN3+F4Z+ROGa+l8UFZBCZOV+o/P4bG3d8VL6LVpp2MQvYEiUpImDrSbd7sqNdiMqm4B1lnUNyV
P1UIO4l8h2h93PXN1lim1oAGoeGYIZPiMQLjItrlFwXYqElYeSDHExpljv1MlNO4K9023ZpLGYx2
IH8AEUTsJW7Seihw+1Hwr/AfR7vL3eyZKpDO0HDTMjxkuzxsVqgD0j9zUhp3nfsVtEtNimNi6eAP
bMAzSN0BQlfnL5ToY3HZgSapTdGVOO7qlIYZhBR7u91W688/ssKPuySZqmlqCytUn7fKclG0/dam
N+eN/EO6/rcD5Mdd5sEwyloHubO8q25jt7pZL2wvvRsdxvcOlcjYkYDL8M5bZZ/hzMHTucgvgTZR
KjV4JAK3N4FMQR3nq6LZJeB6lwzD7drwvMF/qNt+LpPzH+hRaasMikwsc3lkLDKYmABpzYwRdBGN
kSDh0Dk3MkjgG+0pO+gWDvq8lfTaqQEyVaqH84sSGeJ8xtBHS6yMOOyr9ta0PwtJc4Cpgs7leTMi
v/hBqnaU12ipNSorrWSMs8VvypO9usi/vXqjak7vx5vajV8w641JOySnopMiuGo65zWmZsTLrsYa
dRK5ita6VvkeZwI1afZHzh1Hzms0yyhnmolZ3Riar5aMcb30imZjUIxhJMK0ihbE+Y6CSDauNW51
WQMHMjV4OykXi0h6SZTX8O0fOiXrlLI8ytLAf1PKYT8+zpESqOC1LbqHeXg1TNBpJDdL3jktUNDO
dVcGC1CaxBhCowGNSfo65s2L4CwJMgWDe2touiwNqwV3U0HYYVuCvlne/jWcqexWn6AaL3reCD4u
3xiSpBQTYextJcuSQ6GlVCitT5qXqb9Z+2fB8pgbOXOSDM7NWLHa5nVbA6D/V/EDsoobJrcLMkAw
4/4OGY7IIudt4qbN6ZLBYvNuh3KCtnsaMEEHYIrbvfo74iCiT8i5HWNqpGJihAXmlUYcIKiUj7LV
6BaXoI1QA0Z2JHIDohIADziasr62lAVGx9zeVqRxGqXyyqQINKndZikJafdSA5tmjhJK1iBptCFt
VojIGkRL57wRJLHasV1xlhJaY/TpRyMSxfqH2vHfccrgXBGGctoEUzOoBIDy1p9KaHCz4RL1jrFQ
vKLK9CJmWfsajVVVUxQFQ3Cmbtgf9AJH/n2VW3SJaroeqFY7kCly6gzk0pgIyiHn0GqTo3SyIIP6
upG/muQyz3pY0UOV4HGreLoiXb7PoDz2f9/FX21wH8tQl7KQCtiwDsmtzkK+o4O73dqhQI4pdGG7
TbQm7tOpNqVLn8Fe52uDi6YNCL4xFWSE/SOIoVqIBIlJDE9QP/y6SC6cdLlWRgmjn6EKOajqhWIV
O3NdnUXp0WdE7QqfsaGjk2Sdu3RAI1vhAJxTNmo+VdBMGkCtfrA101fINlE8DVOPxXorleA2rVOw
FTeifPPrm+OXH/zlMdrV2rp8kCnvos1yBSEl0EqtLhu5EXn+E07jV1tcsBlGTDbajHsRCtd+v4W4
TOMkuyw0QhOEL/+qs/2rQS6vVQwiaSC7Ww96l/kNbg5ULRzIFIbnj7bgwn55DE+tVVcGAPxa20Dx
40eaaG4ZfV+Buoj6JISYvX/e4In0+deFsbN/5CKq2IyTjH4QFYLw+S71Rme9mX3UJCPn/8+ff7XF
xZdsbQvgApmTRXuujCGCSCFkIK3BlIhadV9zg19NcW4oKyH5NVu4PYXZQVgayHgt1Im8ra34Sl1E
VZITswm/muM8Ug4ZRFNVu+5glj9LW94ZsoUBIM1TjNUxposO0xCTQkMzzQQH5kQK/6tlzjfhCQxJ
hBEL1cPuFd4J4gTQjmaDi7a3hsAiqE/WTXRt7YzZkzfF9/PHR+AZNc5JyWgRtm2RyoesflvN1u1W
8w+dPf9YNiFRBLFApEGM+BEj+O5UI2yuIUongWb7xBOVM05E6l+2lH84q7Jd/Ie061iOI4eSX1QR
5c21bFt201O8VJCUhPLef/0menZHLZAqzM6cGUF0AQ+JZzNLVcGWUp4TYrqGT3YfKHNZdnymYJ/e
87pWeXjGhs2tica3VDEX0BkN21bZxx5KvBhy2iggCHPEjeEOI8dyOFDDckVIy6ILs4WLb84YCWls
9HE4GLtyJT10McM9Fdx+WYqRv7vQv+8rAzVjonRp3GBfBx9c9sKFPMXwhggzoTotf3B3lfeJDN7M
EmaU5RbWWXu9N3soYmv3Ru1VpzyF3EvszL7i6ekplyHU6Ga3PAa5z1H879/LYJBREcFM6AtOoNxV
ygcSak5Rt8cULXPr1/AzChiWpJqmLOmKboChlIlOGkzSg1EBE70CGoLMINwN5+SDwIxwln7zBgGo
+jvkFXwIN23Xl6Y3/LdDZVZmDlXE7xrMRbVOglic2nnctOlOJcOrNJdQLvvIIF0ycjUkPlkSsyhz
sOakYUAmi+NzdkBLoN8603O1b12aTY12+t36F35uoWNWY85RVyRDIyo2t4URYdqM8rghyYSbYo/f
+S0fnzCVWY55S8IaIrXa2CfnXldtuTDdfhI4h/a5oMWswbwacmWlbRkXyTk8Dof0bUYw0k52D9mh
u/lEHrKbaL+gahe6GZfHkZ7NmsEwTwYZtVYRwjY5a8pPdPx6gt74TcITXOB9IduqJqjzGDZGk57V
IN4MstdPD9M72dEAevJKd+rdKlDKO/QMnf//PYK/7y7b/UQERdJTUY1gMPTJoq2JBsL3CLJqbvdT
BuoUQeIIG5T08CbzIupPsMOsTi/PlUdXdNKgGSrsJ+oEL6J1+yS349xLeCl5jqGy3VBmFs1aItfJ
udSyG7UX76Swdjh3jxr7irXoDLxI/ZgNSX65e9CSqE7LwfLD0pFbm2YqY0f02/x1eRWg5unxNpJr
QwzMyNKiCXFrRefOjSA+gvfDQcEQDNOBtFOOvavtRBC9pS98UuDPWT7mEBnMQZ9e1gwlYLVzob5E
LIdSIbfgcqzd9qBBXa7bQbTVhjbaYwrpA54J82yIwaCkksoBSuLJuTMXl2wMkGbGQrKpy4p3wDwj
YpDI0M1wmSa07Ik74QMoFESnFDoPvTu7GPNFJMeF8095NWZrGQAa264XNYwBnMmb5E/3Gfp2qTaJ
QDmmU/cfUJdzbJjtm6raZVah2Rad5QDMHgCEBX0D5hmKk54RQAUVY2c0gcgjpeA5BWzrVN6pRTRa
gEBho9/mb9rL/CQ/Wfv6WO1nCKmdhVvqzZKTcBh4pGCfA6LfN5ltppJnRa1qCkIyxpWnOXIkTN2V
cuqJEiS5syAOkbW9FxpOFpq31YwfJMRmU0FVOTlPi+Gm6bmv222fNt9SKLUQXlWZ44VcRD+vgXaZ
CJnbCZfElfxo2Xffqb9VuzJSEOcu4HUufQ4SmD1l4QjtGdKCXpBzmUFmz0GgcGHlg7Il8ixoXgIa
8FpAv4JAWTQ0QzeoBBomBX5/TLQUhIeRBSBQ7hefbDD6ftQSSCcIDkgXdUxtQtEHQ5PWt9qwOdD/
yXs3MEXza2n22iSxKWiqju0dIY53aHcdygrzY2Xa+XFSg25nBOJhvIdUE1Il0Y+eB0yf0lnM8kyK
KYv1pSt02FCyHZ9okhGPzQdE7vHQWA/rn/qFS/TblzIvdq4qSloJCzCwSdDMLZ0U0L9pOY/V7gtQ
/20Z5nK02ViMhmXC6YsItFC3kgE2gRByFB3PVHkrMa+2VcDliBIFBEP1XdUZRy0DBZsAKrG2eFnf
ui8u/G/fxNyJSIpmI6vQ5J+QwjW10I6Kn7XVI9FtE5UDLl+B2m+LMY8yWpjCSW6n6By34DYWE2cW
5o3UtzakdmUSIzVrHonW2eLUueufybMQ5j1WRJLnehkivjMFR+zjQ2iCYabnNbrR28x4W799IPMY
d4M1WbMUpedOOieFZRsDpDXaQ1RDwCovXXAs+INRbda/7QsP4LdFGYgJoVU2ysKYnqX00RS+zx23
y5RjJCxLXqeTeSRJmZ5HB0Dde0hzIjvW+hXmSW4lJPChkXxMAlm0uQoTHBBjyaIxm9mOcpbF584f
vRj4Oe3VcwSKoNRpvBH8wOZzFZBTFJScXeUZK0sdrYZaj65LFfA53GXNuJ9V4yCiuDVApmyochds
Gc5UZBsQ1N/9pwNl9d9mAiVr0DsiXiaT3YkquO85RDec6/BJ7C0bpkWXcaCK2Jx6YWdggkdveDRb
XzlQ15ZpMuBiJVFsTnGRXgL/6luC6a7U71+rU7eJD+JLvR23xeTFkEZOHf4MAc9qGbSRYlERVdBY
nSUBg0HtLofYr74gs5t0d7rOk6/gvfSsRJe8WGZbmXhuW+hkEDfbGj51Z6YGL/1iOGkMamkZ4Wri
6I/r9sJBHZNBnVwvmmjpsLKIwlEbdFC3Un15wysa8YyGwRk567URirMAt0HwUWOBRvhPjBlzvELO
qbEUdPPSCaFp4doV2SsEFjdFeqfKvVtO5hFs65x78JVLeG2hLPFcE/VRMyfUR0Jj47L4oPbR9hN0
VSZviI//REeLg9Ys91wRp41khbjcXY/3wcDcQvJj3Rw+599/97xYpS5jjLJW1C8xf/kmgFnNrk4T
Miiij3obJGT+QbMFxzZYua4MgtXWJEi46Qp8h0j1mlD0cp3nQHzmM2c+jf6Oq5BhURo9X+QwOtcY
1h+m3IagVTWIj9ryAOL+s6FakJLei+1DEcLlNKAwBRWXxNKOc/5TQh89xKuDsvGLcTyLOoaUF9PN
UhGPcm0bk7ZL63fR2GuVfCMYEIgWxI0k+ISchvFEys2ijU4XQjEEfRZq7E+5dmokjFJmha827dYk
GIo0E19PH5Y+GPPJ1tsCtOqiq14YczFlGirOCP2Nqd+04T1UH6CzPTqxhNG789KGjkp+TP3gDAn0
SsTHWS6/hXlzg7KQqD4gLSyWoq3130cIjuiFMyviIQ9vlHjXl2Qz5X6ouDrB8VaqIxiqnaaF3UPo
XFD0y9imldyPDRoyyyCCq9U3sSPUiSvr+SErbrsB9Mj9Y9Tey0O/r9D0Cg0rcFC6llnYWjO4iYls
EXkDf/1WQqgyLHdl1DqY1HeL/nG2LF+KwQ7ZqDdgT0UNtNF+ROngLlnjLOP8hPL/DWaQjoqQ2lX2
XTGDkXD6WzkuM0smWHYFeuEyIzlX5GxNxQ4S0LZc6s4QFrzIhrcU40zqWl1KKNXTfPbkyvUZxNbZ
93DxCjfyDRRjBJDpm9i5F3nD68rnoQcL9cuwEKsABsOC94m117KC4/fwVmBQfgx1sAjnJD3PSbLT
aPZTHrbrALUKFvInpkBJj/tIrBBHKXBVC1K7RPQx7cr5kK9SgL+wHcswAWg7LEsczxPNjA3bfnDF
H+a8a2tbRRIlBVOJTWNwmgQUHyC+0FabCbq1/0bz4Bqz8DuY6DTsk7ls6PM87kZPOvRB+1juihMc
2e3k9IfqbjnWpt0+8+ZeeNvMhKuY3yBLI+OlmdPWnlBI76FXr3Ge61VzwcfRv18BcrZopTnluAud
Ou2MMd8mFudi81ZgIN9MxqGfIliLmMS2pqM9KVQ5prLuBuArGFexMfr6r0cZGmuBBJIHKwYHae+q
vrjRi2105J3NureIFRkMEculaWpNR5FhC34lJ3oZa5t2/EC02i1QipsR2qitkz3m+/92+RgEiXEp
UHUFgszofQrbZjsIpT/NLQckeafGwEgBEe1lyJGWVpPQncFYrmUC50t4e3iJ4K5sL5Lkpm1zGPio
2d3s69BAzYPsGQrVXejVh7ebzEPpXydICfFya5y7dekKulq6K8Ya2p0lEjRxZOtFaKPryBbQAQCa
F1tTqpuu0gS3k5ENz2Q/EwxPKu8GZTj00C2zjTQqOb9o9U2SxUsN9uoHVeFsjO2CBEdkBVJZ22IS
+rPe2fPS++sGtO6DYSkGV4Q8CWuxQPCoBukd2cuPKkw33qnZTSa4Y7TJkGFEc4BpS44c2tOrNEHh
mzj6e47Kz73xjdemwDG1izt89ekd+BlUiUKQRDk7ZMWbppZjarwlGAwKzWYatRRLGPVDPD7k2uP6
nq4GPdhSBn/6pQplIgo4vfFehuMCEdqdrjaeuEBq13hYX0yid++PWSqsxmAPuI8FUB3H6Zm2YtOS
XP4qwzmVnPoInjvQ20gOcYYfuewNKOtseV1svLvDIFCqx5JUlagxzJCxRJF3LMRTlXFO7Kumg+vX
/7IJV1aRTGIUTgv8GNqEBCoT1I8HTKQjBvKLoOasxvmkiytytVhqTlGOTHtyNoVDV2NcUs43sfhf
0kKyKDP+TBSLjYl3A7FPHjuN1NvIbXBQ5PI/VkxDln9/zrW4XOaxTH6ZhjH4ffuaSe96+ERFe0Vf
dJdHFDVDYZ9Wrhp9i5XHccPNpvB2lAEZqzQWIxfz9Dz4im/CHO+t58S3wAs+u1kFug51zxer5/kB
F+i7OsesimuMmyNhRaVkwXDpjo+Ri9zURTGG36PMufZse7mFbq4hFhGoW3mGrwL9Q5/aI4LXSIB6
79P6tectxmAMen70AQTXSN/Um4j8ULONoIBcQ8J0ifBjfanPpCu/u7wyizBdV4IaAQgjB91Wiuwm
spPCTlW7em/9S/sI2Ua35D478hqAP0/tMUsz6LKI0pLNERwrtIbg3kt2fGuA+RCyNYuzeNMN5SMD
U9j6B9O9W7s2jLczzbI4mOUcnc30Xl7CY9wNPso3gSi9rS/EuRZsj3hTqegATvAQCSmkjbvHefKX
NHfXF+FFTuzQsj7LQhZaeOGTbQdSiQOGsNFUQIOleICHaqG1EhmCC9esth3fhf/m8SsMCEHPbhqF
EL6jZDyq+XNkiRznlHNcbJd4ZmJeXxPT+BxnP9E9bQ6GD/C2Q+Pb+kbyTou6FVdwQqTENCwFH9Ih
NQTL9EHX4ap8j4yC4Yr5KfR3XK2T11mmCQNQWw0Uf9laz+3kPCTW7fLcxej28XVMWDm6TS+ehKGS
8RZFXzztee2N+//ojbGT09EYTkM/o+zbQm1QJfq2ynjT2bxtZdClMeJ+iHQZDkT5MbeiK86FVxnc
nlDerjJIUkOcuR3Ny2MwesM2cy2k7t3JqUFYD6g+WhUHRXjfxaBIPudRZwq43FP8Vugnqfyp83wI
juWzzeCKtVRgILWQukqfzSx2SD96onBc0v8anLFN4F2zGLNUIY8/oO3B2kvPeekYuS2PNp36CzH0
J+4FwVbRWldxh+I4O8m2g/eShQ6ssULnTvMgZ8sPQd8jIOPNUXGiArYDvNBDU6vCLjsv/UvXRjsl
4e3iH/wx9HEopo7xWoU19SFp20KGz9fOhT3Nze6S4baglIo4M0zm3rUKKBEk6eJ0pPAS8Vs0V+dm
lp2hLrdNo56yNPUtYoJgr3e6JPWbXL2NpPDf7cWvH8pcFsPUyWj2CIhDOpqSHiWJU6r5+kh/LcBc
jnGSJ7NTcOmX+lYdTmIkBCWU19YB++sT/XsR9nqQ1hQHucwQSiLwyqHjJvLmhXgrsE48OFyKusO1
gM1o5eI3Y7pZ/wbORrG2XxhN3bSgejhLUwN6TdlpwsRJptv1VS7NqZ/fnF9bxTjoTVVF4xwBrEKo
5TRaCwrIDBTlw5zeW+D3dCOpxfLqfMyE+q7IeuLWbftRCQkmDQWSONNkWQ9Vpy2ved81vtSBlEvP
SwuEAKlHoBFByswbpseRLMcKNAxBQuUvpgLzrbq6KXTpKFvNT7R5eoXWv8Zq9qZl3Y+hLPeo0iSl
/tTV1gE0+T/KAv0zyVJsVAnck2Ol3+pCp9jgPFIgxde7bZE5pZ5D+129IfGzFZtekWgefoYdRaFt
ocValzUM/IlOZrRuMaBTflEwj1TJQasTuLVl5BSmwDnGP8QivzaYcR70vsjTNqFX/6e+AyOmZEc+
VUYYIeTmzFt+3/wf3L5fK1LLunIjFGXsonbAHY7C45T0m8R8SLrvavShQx0+BL0ByEKL4tmsHjo4
EGYGEpjoKCWzH2uvA5RyEkg3txvB4vUR8+4ME7nUYp7F0SIm5ypNPF3/UePdWLfmPwQsvz6dwdlM
6WSzBNcB0rGjB4ovmKCn3TTP1qXdnTjyc7Yj97y0AXdZBjXbbjI1pcGXqUHxsBxaUCvp26G+8CuJ
Pjhw781yAylJjv/LgwgGS9WBlKkZqwiu5/1CtE3ePXSh7K/v6SVXsIIQLNFCWsp6XWj4uDmQPqoB
FLF2ss11m4ibBtd7k+6GDdlqjR/lrmhsojdttnWfDiDzAoqvvZ6/T1djQDdE+1cspcg41XOC4Rri
FUvmaOgVHCaNs7UcW9WY2EWc5UmaTYlOZ5Suhqe5yp/W95X3MQzwmp1UdfOEbSVa7/X1tlf2Yag6
yRKsr8MxElaYpbBGi0wdHtwEJzOdq3GxSzHhXTy6H2tGwmCOnGuhmBXI4fc74z4MKNPSAIJym9Y/
+BMJvNOhe3uFcIJZklaL8WiJQxfoteHWhJMJvKQ21j6IRZKoMsQamWgUhyFV6o/BlDpKue3Kbdbt
x3RP0j3iCEp6W2+zXRfh8clvTVyNVyTVzA+CVnZhS3yZQ+TCO00GaUIt17OUYJ9F9JTFC3Es40VP
X9ZN5g8VmV8XjQEWpZ4lqLQKGPN0wRZXvnXb+ijl9nQb9OjqFm4lL7sFwf2e2y5Pb/DKrrPTSpA9
s7KorYA1eKqquPA0aZcKhis2lTOnd5GGsq+FDgatsnUu6RUPxtl5Jd0kS162uCpIViaPpAx0ALmF
8QRtt7S+lXugHJndfyL8zttxVq9FTKuw7wtAW+eOnlm1NmVwAgOqY4Gx6qF/qDCgoCPuBwM4d8jl
D7m2v4+bHWAqEU6mkHVDrP9TOJV3VLVlTCDrNroEySELdBL8oVQO/LEDTZNWq+JYw71tx7cwm7e4
0NusAWG4xiOe40CTzkBTIZeL2GOiFze5FLcxOuviAC51IXii2wXE53acUuReM2IGnZouGw3MS/11
lpTKdYE06bPlTY4Q5H4BkgZv/b5yQIGVbynTIou7SMOYB2SqM12263za9SHPu+IdGYM9qd6EWR/R
fA15WaYbKSrAs5jthIqTN+TeQwZ+NEPrLKXAiWUHcH13h+kQqnb7SClGezf8ANPv/NDeRzteZ+Qf
ik1/XwR21GLMrSIfZ1rSAj9huqmdErai25IzBbHPK0ZyV2PcmT7qwkZqqY9hm7eSbJc74knEFj+W
N7DnE5c3okyfrBW7ZGeRqjg1RkuHXWLy1AlTULcmr2X5Ei8NqvrEXbfJP/Rd/9pL1r9RM3AME/g3
SD4j6VYGlodpQU/c8GZzONbPjh+pjTUl8gwveNF+QnvYTpKXSbjjfA217bW9Y0AE81RESHTEVJ1b
bZeDsjHCfSI5Q26r9/G2uEEH9E5w6/dyOggIJd/Xl+f4OwaDKOpSW1JFaEZRHZ1Uzt282P63FRh3
Z1LVRhE6nJaCkN1UWvSqc1bg3WqDgQ9Uy3PLjLBEduh8WtORH1FPoiPk1m37AP7bE3IA/3+uwksd
6ZcZMlgi10qPvDrCb2tRPTnMtmFOHCGXttbA1ZzjvDTsfEVSlkhuSKgDLkgnyGinyKojqMxTZFZS
ZbFV4U5uIJBCil0rfWAWYv0IOfDMjlgsoW4JWYNZ9nGB/rI13GbacFCyp0nmsYPyHAZ2psIANY+S
RB319peP9gl9k27kWk58kLdI/4ACf2O5EufzONecnaaAEIpWLVkOPBHepm5yE7mHciuvWsBbhd7E
q8iCpAIqcgImtsj0qljDdkwyVxQnb/2oePlgdqJCGdDPV2iAYku7m5GNavvKGVUISOdvVt48SGPn
YXZkb2gmkrDNadAxHAsWVrWfz028vC35eFvgqTCkxl6k70mm3kpmygmBeVvBgE4+JWop5rAneUTd
JIFCTJA3A2cnOMjGTltAajpOBgXzsTnYxBUtduPs2/pec5Cbnaqw+txATylgR1MTJCJVB3zpjlq8
T0bjZ5puD5bAWfEP8zJ/Y47JYM4yF3quLvShtU1pN5R2dQgDytZDHqe7sLCTJ+FWCJJN3iNJwsuy
XXrWVp4qdvICI8dKZeb44AahBCF2urNu6CTJ9Bq7vB4gHhKwgxd9BaHhqb8shgNstg1muMHjLNpl
Yi8z5LVSP/Skk47p+ZDnYXBshx3BEOt+XBQDtATK/fTSvlFBxmEz7aCg8CY56oGfduDcCHYgY5KE
HBzPiFmW+iEZnyJFcyAFx/ks3iL0q68QqLeiRpHCCgn5/F6NDdCeTXYtKP76reAhkEV/xtUy7VLq
QqVh8+Rg8SN0VWBwABJTOWi5pQ34kX/mW6iZmActMOGZIu4klc0XSOBlx9l2f3mWoWeiIp8hB+js
9jKfeBDkdqcdDZWyYOYkw7ifzfg5XQU2gIw2U6vB+ITyRX+XqQ7Zz4/RabDHsxFkdyDvXhZvCGgC
x9iiL5R7QzkBosV4QrMqzyZRcMSUyiuK3aVFg9KAaSUUVEs7H4N/sNEc599iMCmLhshSegRvkT46
RTZ605B5UtveDPrdrI+2HHd2LXeOPrwkseqasgnaLdMzMX2i4Don1ku9cLzadUtXRfF3E9RzSV40
aunEFO1mPCsyGosUwnnG1j9cZccHwtRcIioQew4lDBZpQZn7cYGFxtBNBN6I7boPprIzAo2GFJI8
aPikYjfpj7Us30TqA61mrV9f3tYxwdUkjGqvFYDdyXpbOmIn2UYPOWusP5wqOxIQCgJCYaXB1exr
z9RFu57IQ1G04M00TmFi7PS++091W1VkQClOe4EYWpOdCzG2Sb8bR17HNyevq4qMVzNnCcjQkLYA
x4BNqdCKyA5HNDqjZmNPgrOdInvZqO6A5JD5bL43kz1vQqdzIOmZQDWA3zz4hzG///MWVHaEQI5F
cyxBcnzpcMUsm12iYglKn2fMnJ/Bxxbw+Nh4B8vAj5FNfTc1WDAbADmSHyff+wrc4/KDUb5t1g2V
txYDO0XfS3Wet9m5UpsNJOLtKrZ8s8fg3WNkdD6ZeE1vHI9EveQlrh62UZtFU6DbqQaan3RI4eQ1
SDZt/Vx5k9ehocLOog34rjjv9tft2KalgWbYNDWV7ZSZhLqGkjiiv9HBAGoIPcwZ7UbWHrGRL4LX
eKOfpreC2N1r6lpbMbfXd/pLSLhanganV99dTWg9QR8qWgqVH82M9hz9pl9izvv5tbFercIAT2UV
0FXOkLNSj5BVh3b6bX+koV8C/U/b2BEF7UC89ObXibKrRRmXaFY7a5BilCNoO+/iwtF7NN3ONkBz
l7xyk4BfYvjVagwIEQWUPTEJ4/Ny0nfiMX1NH8lx/j760aYL4ELfzRtjmz6vnx73GxlcEs1KbgYT
q2onCkuJ/6A/jO4BZIUn3n7yLIW+mFeWMrZKMtZNjIQ4OZXkR0Ue6oHXR8Q1FAZkYqNM0PSEF6r5
EIg7S+hoBOnDptorIkQBXGO3HP8tll6dHQM3SWmSMAHrCiyFCsyAyVOgmUdU/2dXxxwtiF7+Dc8c
qFD/vvdsfXyKxKkwU5oMiXDzZ9UZlbtC7e1B5tkIPZhPkd3VSkzCOEpEqylLg3b160FYBNWZyu0a
XpXZWei1L6Bi9OYNWvEmlZs8pndsbW0GXixLUc2cNm/EFTpsq0dT/865AbwVGGiB/gaJMXz+1y2v
KbHdsgeT9W27bWx9k54In+GW/ui1j2KApY6ntkOvGI0GyGYMMjfBlIBqY+TpqQm4HChfFjevjo8B
lrGHfHcRAzt7FNZQhkIzzkHQUCKn4RX3OeLAGKsnUEQh9MGFiF4F6MGVsSO/0eiKft/wJH6MLsoo
UyBu/l0zzNVnMvBSdZHeaiLug3lMb0SvnhDVWd5yi/aDCgVN8Mw4NSqbo2P8q8bbq5UZzBkyVRUh
QIz4vBDuBfSgQSHZtZaEV5/iWSqDMu0YN1KkA6snDLW0jrSPMWJ6pv2wdNCURLalObzz/Kw5TRPZ
vz6OLY2DsiM3OhVJJXB+baHc9dwfh60aiDfWQ+dSNj1gOLntv5WtZ6IrZkc7ENCst2mCZpfsQqfi
lQPpV65cHrZaLkl6NbczBr8GHz8IdCVaoPpNwJ0E4a3DIE8E1uDKovZ0MeTk+3wz1/bwriGptXhN
MO7lQ/O07PotCDGOMQ9zOZeWrY1LsyU2UC6LUcZaDiUUI63LGNH0yK/Dc8yKLYmbCZHmUaT11ax/
72X9vi15xBsUQ9fOjIEgcCvUBabpaG5QwusI2cbQlb+BEh4HB7utRZvXs/V1hufKbhnHRheidCwE
2O3oNAc6wEcF4s2DCnF4hFNnnrlwYI+thS9iB1rozorPZSsFpDz16Izvigacvjqnk/nrno2rL2Pg
pl5idDEYWIqaBuLG5KU/5o/qNtwIR22HAMCT92blNY+8wQneNzL4s5jo78wHtDcP/a6QjY1VgN0E
cNeZye36o8wxSbYgjobNBfLXeCB7+VtJ7sPwff3/89xElpvTjMW8XGIYpHE/O/nNGJDULvBEYHQe
4pgOuuVFNMty29U4O8iWwpdqlkozRtmhAXQWZ9qwmR8Nb9mZtuhmKFJHAZ8AleN3s1LHljHpcYn5
nrN1Uorx0UqT07z8XN/QL+PtXzbJFsMHI+9LXUoRBfboYZA+0MW1ySK02yrnfPlhiO339fV4G8kA
SgPK2kTO0DGRgFt6NmbHSDYpnYAUeY87zxTpL7mKWqimmJ7NeAZi8tJ0kQ3GG3v9W3gxmMF4Loa6
RHGfITCafO3lIqFnt26O0nTqjlwREB58sPVwQ9RLzHHCm0+2vuaLELSavPYRyQqqJT54ilN2jqXd
xD43VcE7NAY/EEbEglSboI3Tv1ed7shpiRH1aJtbC29LOafGlsSNIpalMgSAFKVNQLmkQHSUoLZp
a0cjIE4p2eqB31z2dRLo1zVga+FVUemKKcH5/Ws0Hu10u+xEk2q6nd0oXuz377xmbJ71sEXxuBYM
MoQ67T2vtrlXBuZhAXsCHTKDCr3732yVLYePkdkkyQi/hEa6gh058e6vnIjiRTveo8o7Rfr3q7un
JMu8qCXuXj4RP47xoqKuuP5BX08tXB0ZiyS9OkqajMtHJ8ULF/y6daBKe7304+OQODQlm2zUPcgn
UHbLMRFsgEPZg+jT+u/gfSoDM0auplDIxcvQYcJlHJ5DHrco90MZlClJWSStBfpiUIbdIE9o7kTk
z9xhn90L4NsY3eEGfabSU/2gbqJdduTxRvC+kHFblGkc41iCm5nJ4q5XsKncdnAOwLAFcBmE+Nnc
YBON+lul9Lt2sm4qhILy4/phfT2b8Mto2Fr32GFgp51oOjIoC2/sD5K7+L24eVUXTP1TcbLZz3N/
Bms97Gfo3wmiT8Itg3O2lK2CR728FLoGT9Do7pvlPUoNjlXyvGi21q1qpVxHEm5HdtB/Jg+aH+90
Nz/0UHrfdJBd4+ILLb6tRApsrTtS4wx6zQmieIvsTLl1DAlMAwsoFDLJN8v8XGlpICmiO6kSBwp4
6M2yEKpTpJJO+d+0jPgoWl7iKiBzcmpXBIWDVNv6cP4HGXxOrMfWxI06buWYpoNoE3a6bwN9S5Xb
TL888ZiheRbDwAycjDFqQhhuW4V2S3pbSTnlu6+7UK7uBoMzowaZeaOFu0np7dQn4SVF7UFHMkbw
VBt9tCSoIG9CMjqp4Jbv6zeT9xqyNW4rSrNYpA2FyA5AqyIPUsgRW3jyaVaC+/ZyAIetbiet0ehS
jzDiIlWFkgvCiBC6X7GjQAmvCepn4Sxt1z9x/Qg1tnzdgJYNX0jzXFAhlEzLq8eRd+3XQwaNLV43
iNfbNiwz+IjDVtNPf+WyJac9mxtcg/xegd6fzxV6lFcvv8aWseVwqYSorDK4Txh+AbEkCqSUNkJy
pOO85ylRrMcsmkiTFlfeBYiNSDtYWE3UNScC1WXVWm4F2u0hizcNFA0FgzvUxjs8+verNfVJEPM8
wZp/BYDQZaB5PFlzK8wr+fTZEJBBq5z0XLrdD+tbdtvc6u/FkfftnHuisSVvvcnlfMKs8iUFXd+W
0OD4WBxh10G3m3dNvrwllmypBlT/FFNk/P65UiwoalPQSe/jJQBfrqd1qackPGeOsxBbgw3bFjng
EjkfRULj0LwZpTOpWkcPv61fwS+vx68PYunbVDmeUtBQYvNAz1whIDRI7QhgR11f5muX7Wodel+u
rKW2IozHGLRihmEwMIwsh9FTg9kzY0frnjNKoo65KONtHnbD4MY1NJV4DzJvS5lLMvfoljAKdJZU
mebUKnHM5iR1yI3oIacJ43I6n57+q69l7oa8pCUZaRgs7uJN4Xcb9YQaDJwMHoLyvolx+cNUkMHA
jihtnkNXRz+2YD1r2WQn0LBeP8GvXYqrb6I/5eoEyVxFxUgIEO1Uvpk7/a+OZW/+Tqmwaj97tba8
Nguu1TAP8Ky2TYVuBOhC/TRvWy8KFFvdtbYUHfA+eVR2r2pt4XZ4Gt7QRdhwRUvo/187R8bRV2nd
fDKRC5ITyRNE0LM30Nrpc9uapEBW3ta3+EtEvdphBlzMDiXzRoPDGAv3pHnVMFq+vgDnsl+2++oI
h66fyioHeunkNhufpOi2MniVnS8fvl8fcWkfvFrDKIw+SwZYZHaQHSgzpkhWUMdF9ZGp4Bfp6J6s
nNAlvLlajkyhBs1AWMgMxndl04GYDTftvxqCzGBHEi2zGQ1Weo7r0R8JWDa1Q2chfkijzTxz9pBj
dSz3mplHuMkEiyXax2B+qJp1B3pPT2shbRlz8P/rmZKr82IQJFL0pBeSCzCTTXea8w1p7mi5keKx
3oLXzpYFVw39/MQbO/o6dX21NgMpfZ1m1kijlA6CK2i3wSg8Rrhdw1Fuy62Su5R1nscbzUHMS3fb
lcEMcjGZyRSmoMZWXBBtqLshioKMn43hLcRgR9cbltWZWEgGOWj30Jyq+8bErAHSTGG0WzCWAF9U
dQtbcsSHbKdFGzx86gaNnKVpz8/9nqcNxPtBDLyksdaJkgbNmd4cbgTUOkXjPZqFGwN06es4wwEy
lpttMKWiKVsdVeT5qVVKXzZlzgv7dRfyL9P5RMymZ1EJAgCaaJZ87TAe49dwqxF72gvv6Y7q+aGE
C+E3XwWNAiWm3Sb8uipnR1l6tqIlQoM8MDqC0fp9UHf/Q9p3LUeOK9t+ESNI0L/SlVMZ2W71C6Nb
6iZB793X3wXNOUc1UA2x755nRSgLQCKZyFy5Vrfr0AgpXQkIgfARsqX1Ljk0wkTm9rv0avFcNKpm
I9epYdKL/Wj8iTFnHLBLw6p7dUB31ZbNW1pBtQld9Wn9ZEUrZid/dXu0MlrSuZDSyxTmTod5/n50
SVzvhMrJIkNcWKrysBlDwPE+irPg8WcElOVmurcf1PvFVT/aWt8MoM8Fn0ihY7EfdrXCLm7aVMol
jESc1TemZprdjZmjeN0j7u1rOYLa35GDcacdZG84dhOmTIUjIaLFc2mPYvQ9sQakWtqmf6lP5jby
u28hSyPxglRdcLTnhWMLK1Yis1zEivowzQwJZc3QUKkjVct7Jp9Vetd3j+teJPho81rfdcMGbFha
NwTTXYHKRh+Md/+B5Jwg3+FJrNpO1aWqg1wiq98YLsQSndzA81Bzup+RGzvbpHZEMETBJvIY1kRN
VZChsb5J+kM3MJ6QoMDYeeUoiRJywS7y9FahbEKHrWJPt012ybekhqJF7fSoS4HikynspBGkKPfW
L0iaJvf0EYutt+sHKdpgLhB1Up3XrYJMJcoMJyzG+y5eNrOy+Otmbjf6PgOexoUd1ZBLQ0O7+VJ9
B0nlplAhexlB+LLvHWVPn5Y9o+CkBcT79Pd10+w/r+SXGheHpGaCMg578HfAJRQB8MCigCOywAUc
2dQipVlw2Vt/CcjilqfCxSDvppAcTDPuJafwFEyPAOrpoT3l1+pdPTjz3bDJH4UJGTuvtdVygUfq
UW2QGw0aY54F6g4Imm70BygNf0yhZc+ygIpFdFf4gCNLQxraNh48jBqla4McFTld+aGYItKX20Wi
Kw/ikp+mI5qiQj30og09yNgr1DhA+znfF2QvRbpnSrgyHTlQ/Xc/XGJJ8dbdSHBXeYRrp9iy1NeI
eKwKqRyijb7B/RQTIrAdWzlAnt+J2kVfg4wuA3Jw/DMFTSDv1cAGbhi9zZ3pmrE7zE74vQDIVaRO
IcrmecInYPfTJFHwfGV1neq1CthgiPfGkpEOwks/kmfRx/r2oObnqfJi9V2U1v00w18b+KvsQ739
sJyYdjuFDt76Cd7uH13ZYvf4KjEIpbAz7AUdqg/tdrTDdUC9XBP96dlTnqXEETU4hBvKxR5zmfoZ
bU6GjsoBA4VM9W5AzyoD7gst3XPoirIuQSjiAa+lyuQTGaqhli0ntN7U+lmwiSL/5AKMNkIPSWJF
JLKpdu2p3LdH9BlqAHnBmAdHsTEE4TfH+Zu9EwmNfLw61u4GF21oZWVaZuLLzDoczY74ud8fzUPy
PbPBwLKdiNsRV069enplTQKmGw3AezSeltFvfkTl0VYDPUM+D5hftRENTbDDXPt1XICSjEJuWsaQ
DOYbv8or37Iat9Hl7foJCMx8wcCaej7qBorlUzpjcovJhtWOkommREVPFB7aapmdBI0tUAYzRWPj
t1L7cUCxp8rHlIuPJAWwjjR2+m/xs/wvi+c8FVRH1ZDEAxYpyXdD56opQMV95YRqJ/h4i6onPLY1
S2qjNCss0zoyAHGHUc/WHQ7qw3yWjgyWDnKfXT4Ey+v6MQpuKg90baQwqemHnuRI/SFf3DQTYDM/
EtUVh+RJn9Bb1dW2BKdvZpu7YQCWdoTiUGk9pqHsmOM7OvbnQfalLAJBabiB4srO9H3TdneVrywg
FMw3YM4Lcm2fSd8K7WdhnUpUWUr9KTNf45rcQ8P7qU5npx0OIOP3Zn3yRuNdM6xTbcXI8V67NNed
dK5Cl9r1U70kgiWyYLO2Qi7z6lO5gsYuOliV/j4Xmjcu0SZPJEdvI2/syL/1FS72yWAWkav5f1i0
JaC4MAAqPZgPSHt2qI4GCHsHSXUm01/3FVHl3uACX5fHFdhvoCDBOnUL2LR6wy3s+3xTe/Wu2UcS
+Dmc1A5EIU30yeQlvzWFTDaoYxgbe7QNe2/Zxhg6m/b2BjTlz2Xqij6Zgs8LD7aNhlptrRw69cr0
LcoOvVltZ+2iQN+JRNDdqWPBG0xULeDBt5k90HbQELWTnR5Uj9Rp71uQ9HrohYLbcABJrb7HB21y
isnJoKO4oee2FTL0iE6YB+MautKrXZtnl9rPdqXfeYwsIz73iUPO5j0bqYifRVxYouYMD8Ydqkzu
UgVRtvOih/C+AUVVtK83yx1T/zN25Dz9yR7Un1BE/m17oqeDcMlcOiblEbETo2Azv4yTPtzEeK6U
G+mUupBe20JKVzwcJ3ivmOzjepUCNnK2yHOXwWaMAptU+RUdXXv8niq5KNsUBHieryohdVYXJUxh
cBw6bMq274BpXdz5jqGvMrffi166gmjIQ3fpMCohnqEoJ0RHcO4bGubHQcCUqPuunD1BSBLtJBeS
WgXYmkqBMeVsbcygfg53zUE/shSQoOgveYz/SCT4JiojmFyO1euzFM8hfIahk4rX8qR4qZ8E6TNT
09GCtHcgzunRQPh2IOtfGh7DS6bJaEiD+8neDiMq1dkBrdpNtgXMeyOqQAnemjxyV5LonEGVjNWF
2IxcumHNtzwQFQsEsZYH60adKcV2CTMQDUEP/9EKTS9Xci8NqZc395kRBwKnuQku+3yB8YDdYu50
szZxfMDPbrBCv0jVba1BcE0DLlrHgHzk5YvkFmBw1hIRr5Xoa8ZLhWdhrtFJg892bxPmtZTDgHe8
fQzPip/4ticiwRQdIxdsQtoCwNPCXLaLtv3R2uU7I0j2on7Y7aH7q13lsqCo0kLQDOIcwQSd7dDL
AAlQiedY8UcCaPDjg+1mD+05xYNTBJMSRDmLS4mWMpGiscC9GOVtaL+bVNTxvonEAIbS1FTN1HRL
5ywYBWaoa33BKHqrO2ED9lLkptNEnSJHzaBWvaTXXZX0brQ8/Bfuem2ai3GzXdtgEUB1q2iKQz1N
mZM26uCoxoMMB1Wz2u0r/RVk3A0gW2jXFEIW0Fvbe/0LuHjXTmOdDmyCnL14i8El+T6FMCTT9A6X
R9ZdFY/o3IrsVzb5B6aUVNYyzMDwL0kZzHq3QRIGxYJhW1Aqyr5uIWyvbbGAcfU9JjoFraPeolz5
HWSjDwbwZzpe7L7ktp6+eau+MbQrKBHxpj/H9yI80c2bc22eRf0r81YXhtlkoV+S7Ijks8G8hvhM
JS1qfQV9GrxpnLTyQfL6l9S4CPwjcm7+9dktIK+vFkLB+wPcu2JtwAfk0tzyQnXxBjV362XygXra
WeUkes3c+qRdL5753tXiTX38HxqL0VWCjuWbObCig59HhxxoWOGbXuDL/HOUTJHVLpKG21S8DjZI
30ohdbbInbhIaPXjRImlRR9F2voIjmN0kBWMsolC+0e5l395Xm8eF5XMZBjoYJTxhQ6ZW0FC3DCi
hzmdN7FmOmmhIYPOs8WP++VpSLs3SHo/gSTuyU7rPfh4tpF8MGm4DVVM0ibkR190ftUCLVTPwOkm
kKYYwz2ZdxV5rHWMQsmveZzvGjVyQoph+WbcDupd3B5rdWeAZyU5zMpTCRhsmu1kIACJPqDJCT6f
8QIM8lMtL74hF/tCHl6V6jLpCSpkoofUzfr89Y5wwdJS8lGuJ4Qq9kZVUA68UFxjuouB72IAXVGP
VRSmuNCIt79s2xTNs1x9jY3OiZlmkDb7E1Le9e/ArYrb1cr4N2nSJe2gW2iZG12GyIC0YVb8URfh
8wT3g3+JttBxi+texYdONx4J6e+MUITtEpng4l1cjl1HZNBLtBBm7U0LeNHeW98swbF8eVNio0hb
AIU+ST8j1IYKuXSb7lkBf+a6IdGpsLVeha/B7tTKpipjKS19e7BPkL17s+enf2eFy+EampuAnDLA
XacflBpDst1+movHdSs3GwXXLsYFrk6Z5KhU8B2gFjJha26CVpWcGnDQKUU5Cw9U9H6rHIgBkGVU
YAdz6JimTlO8takhQOaINpYLbbUqg4wrZUsuf8fha5VuIVkjuFK3UuPr9XLBIq/NuNEZ5WEGYmz2
wmHj9+Qgql+JlsLFiMEyw2pqsK3zbDoKfbWayonMRpDFCFyefxs2Uaz3OaAXF0qeLHKUwmrXRE9d
ISzJq3DplY8O/y5sojaTiv6j/zF4FSgS3rMAWpY+CajyKCPY/ndDJVcHxb8RyyXr0wrA4Q8ARvmQ
bimGOpHk/2+7R34yfsX3iUCvQLSjbCOu7nYzhREdCAY75TF3wEXlW7K5UfUnzCMKwhWLEmtbykWR
gkRjj7YxgFgUSlTopNBJVDa+KTJ+vYdcDIntVpbVnEVdC2xv2ng/WxXqt4v6IxoeSsj22EYUjM0z
+McdI0ZuPxYOxOCdxAQ9vTG4SWO+dPKZlvNdMs6zQ+JskxMWWh/0+hdNel8QjUR+xkWjsrdiokgf
HEsDys2qVz3mAN0w6eDlWVyUu/kuv94gLuJkTd/2EG1iowXNro6c2g29uMXkcOhg1gb4rNjYri/x
o42+du5cAEqLRZIxqk8vKZ54jhzXdxlk771R/p7ofzSMhsyh0yAHw9BfG0bHoa4fFfPBilO/RwOs
i09xU3uWBDW62IZQ/Flu27u4jzZDRP2sGEBGpdF6MyqZNxaVU8eFa0ezS8EIrDXDRgPouCKD5keg
7XdyLfYqjP3UyhQUeu5KpuVI6XuXEEylT648f4uKY0btzRguKLyPpUvABkEV2ali6uuDKQjOQofl
wmarKqURTcjUtU0DQOTwWJxx5SF7uezzzYAeoOxpFthSPTn9EDbqoAdwoI/ZD2FpQxAI+NnWKI+p
mjf4FjE1WCPdMpqKEqK9fVB9Y9os9h9I2eWBqAshehjyw6ydGuYxkRAWsl31BJ2v2S9Qmi7O9oEx
tzR+doJ6sITGwPB7PoiepYKvFj/nqifj1E9jRy8kjxAQdjNUpxX6e/0GfEVeGISoCogaiW6grqJx
l44YQxNVodSemyZytakKxrwMVDUJ+qFw6yrB4SpBqi2eof+ekvGybv5r34Uzz13AsahlqsZRdw6L
xV9yEJ+U1q5Ni4CMB0O915UwKEPQugHCOIKZN4xdiWQgrgT5YBYFEuT7lIE4GS5j2E5BYppBsnQi
kv8vXwfuR3IXYbTNqjEk7NFiVxurIMGoCzqYH+WrvwWiv5vgcUU52BJUcFAv5yjBK60+t0b4QEZr
T3XNS+y534JTQfKspll20PeQt9m04N4tJgAORho6Za0hP5zn0S1TSFuPqqMkptPZj2oovaa1RAHq
s2KwukqzUzdlcraqKYHy4fQQ25b6mmTTw4xxgbjQLrpV/qxK0FlqyimfU6enqUfCezN8qENM6BuZ
k+vv9vhS9t9G/VumHNNRd4mBRk3slUvspNE2Gve5+csunqP+0aYP03w/hD8aUVVMcCo8RCpUxzKa
UiqfmxEDKcnsLkT0uGTOv3Yq3EOJzEltq3PXnkuoD5joXy9oECkqHt3ZSxqLCtNfLjznA1y6MyHb
jke7kM9y+S7pP0nxqqm/1u8bu05rC+LynClNrTqRbHICiM3JIODWQk2hfRyAj5kiyY3hY+sGv0Ru
bk1szVcpHBp75pyDmOBsVwPwBc1dWMuHdkwhPSAaVhCFMh71NOpS0lEJpxUe7e/9Jgkkd9nUu/nx
P1AWYCe/tpFc2FSysa31oZTPXcDI2jEa+I3sJpegSildSsH8uujUuCDZpPrQQORaPpvLZVYfI2Vf
NicDhZ7Fnr0K+tP/7sy4cJf3tqHkCpykHI1Nap5oI3lpBw3kUMQRLrjCfI0Z6qRGlbITg3rldpm2
hqT762sRWeAqy0acpaakwv9k1XwCKfFDNohC97on8BgltQpzm9aVfLbMQwrOQXvb0Zf1RXzt0P/9
FvH14VjRSBJacIDmbX5ANWWxHcZZt6BzRY+95ESbcAtKgfvGYGCsoMDAyPovEG0j+/vVNS5M2uYy
wTaaihaEQN3adSVIBb6m/9wiuVDRVYuZTEu4nJkUQH9K3hhOGuLA3nQaHyXhcMbtyKQZMvRoLU3h
WT1yVZ1TYhXtOdEfJmMDuW9vJpdwsgVbd/vyftrhti5qC9SjZdjRNOM4Vx22b3SRrPixYXnEMpxl
nAVOr4rWxm1lC73OpWrxaWz9ate7xmlAWgcS4L/QtVkQB6YrB6pvugbSBsyKn8DuBXJSf/5WPKfo
Mlc+IAookrjy9kWU17Lw8TV0fm4I+/FXviRJeNhORYNGZItKd944cb5sl6gJaivx0dT3uuXSFYW3
7sH/kGl+muUidgTdzEELI/kct4pDu8UduzwIy3xn09GJK9AHI8QlKmRL8U2E7N5+7u4KTEbp5i8l
3+Vl5Kpa4RhSBqHvWXbirAGy9mn9R7JzWdsaLtDHRd72EQlxzSJMSRn1SeuhSSek/PvysP+4aZ9b
wQX4uARPUBTDTOtjRN92WcuHQZzkErgJqH0EoiO/nUf9r0HC84O09jJIiQKDKNRusll3Irs+NVFz
CmPzUgiTjvVtJF+oQrJBMiSlbM9j92tY7qIaEBRNEVyyr8Xav+0i4ZlBpKiUikGCleb76DPaMfBP
QwMPF2fBzA5IGFwRUuMfMpzPfeQyxHCOxsVs6vYc9dJpMfeqDGgqKKsygBxV6QRJ+o2MCAM4vatI
oSALYYHqn52T8CIYsiXrfbLgEIdkuQwd6HKa+3X3/4dPwOf6uLhV2XMcQu9CPjMsWMS4a9A7etMc
gLS2YrXE9chMeP2LsbHUMVEQiKIucVQiu2S8XyBgPB/D+QxUjCACfUW6cQ7DRSArL6JyUOEwnSed
beho7D4UURcPHIC919+Vr/RVLHez/i0Ab/Lfw61hglaF1rAqla9aHDlFIbm59TuTE8H6RIa4qDLa
Vk56gsMDasClmuqS8tgbkaN1gmmjr/Cvv28kz6mStvUwdprN4hd0tX4OoDNkk7qW0z/RJy1IfEar
VPuiNoLoxn9cz6svl6GGWZLNuAGAYmwqExXKvHN6QjahWXiz+laWYMiSD1Wfneykd8spd4r6vRWj
1dcDOPlowl79kKJFUoHBbPad8PoXA0Af62Lgee+CPsPVtmIwiHDpXOQZJgoOrQoJ4Fy0ByXZT7nm
xNO7aT1Y0TNFeaiC/p5shBBp3lhjA5muZdtI/eO/CxAfP/Nq4XMpW6WpshNou7uuydwxnD2qTcdM
tr2CJE5r3OlD6kcWakYQjyGmuaEL/b7+MwSR8OOiX/2KphusOImwGUqpXsJEuljx67oFwV36GFe4
sjDKcdWaMwK9lAeYrAvK6aCkGyw9+Hd2uJBkhENlzGGFB1jWblo58omhOMUIYjJp+v9t5nCXlotD
ndQD4NNi0ya53mklWEFbkJ5W1jYtzM36qgSB/aOse7V7ulKpamjDS/RK38mQK+pb+7hY33v6ssA5
ytT+s27wK+rh74vjCVlI3jaTMSWYsl5qNzYzKDY9S9Evy4ocRXqVIUiJqpHfq5mjNy9WKwiIN/2R
aLaCCi7UJ/h8pxqMNs3luDsXeg1UQrQbaiEh8BdMDVvhlQ2uFFZLmqIMHWzUmX6Rk0M81uchwmhr
brtG9TMq5lNOfuW1cDr6ZqXlyjAXeaQWAi0Ghd+0fncn/2RcxH0g3UNw+Ie4B3Uzc7wyxnb6ynMq
NSmAmsEqE3M5jzTbT9JlGnfr3iI6Li7LKfJ+jsIJRlCOPRrNtJ8x7r1u4nameLUQFmCuFqLXhYWK
MerqjUGcobJAJHfQVAz0zLVnp/dGTzdLRXdNPl1Cov43V/3KOBdVxnKeTLmAcTkaUbg+xhhX7SY1
oIOICft2xnhliosqOZW1tI+wl0zEUINvsPHDwW93CZiqxbRxt1+RV/a4JEfNljZNFiyNZaiSo/no
CumYFnGrc/Kq3lH/r5n9MQ+kAqT+8rfQlQQx+4Oj6Esi/vkb+PQHMNhRr1jPhFGwaS/yMQPvDcpz
HhDw7uBOW0aMIAeo6bYDnvAEytIYWvHFnE034+zVD+GKa03S5k0OftKzWh2TWHJou43aPyXGKtUM
kxymcEyYee3ayrkgNMemFic2YoG2WYgT1i5gX8DBsrcr6iknxa1AH3xI9iKZKNFCuRjUa4tC6ZCj
ZGEVXmUrG0NKHQsKwFGYuiEee0Urel2yvVtbKheJpL5SlIo9mZmjaS/qNt2AhNnTocYjzGtFy+MC
kr0YcmSOHw5lvhkWOFpQ7WAoUPM+hTKPk6Mw4keB6uDhLgTwsWCwtlAuUmkjrSbNTvEKI7pvlsWx
0beaQXxIgECFY5gEGysyx8UmMkjggtMymJPUXWdZnjEn/gLNtpC81wBgrMdhQaj/mK69CsNgjrJj
bUR4Uqxmm7ftRtO26xZEV4ILSBl00rJxxtnZSMAN86Fsgr5e9tkgqs8yJ1g5Jz7FoSAirsIZS+mM
BORWuVPbxsEqS299Pez3rpnhYgqtaVNOC8zETXqQwNUhvyxLtFOmeyUH0mEB98v0e92kaGVcVDHj
qSR6j6gildHRNI9Ube6aVFR1E7jCF+a5oo8KY4QVpQDtR/yY6ZO7vg6BK/B0c1phlnPPnK3JpEdF
PWYk2aiYhh+gZ/vvLLEdvXJrY2mWUmXJIC2Vez3ttjS8YP7BT0XefTux/vzEEC461FJHlE79CE14
XBOfcX2XjDilcRg6XUQLK4iEPKmcMddjHCU4pDaW3FlNXFAOH7IxPVSk8PrF9CaFCrLBr+D/v2fW
H2pXV5vZWkmSENZbiVU70Ky7Ei/5EDy0mSTvtOzeVC6VejT6f+n0XNyIhqIGpAYbS+0WKKZAr8h+
0L+t+wmErtavM88gl4GzWdOrBP23Be+wporPkWW8gAUICKixzvB8KA1XVbck6SlKmYhhwDiEgR5p
mH2NNOrFFc33VW5oO2uWJLeO+sUp7HJ240LBmEIzGx4GJS4y+CPdfklkN46Bh+imHFUuKZn8xaBg
bc6tU151sNDKe6K3wTyeewCyZOh6pyb7XZ2Tza1jdw0GqlM/XgoHHQlPiR5M1PrVqNrq00WPLJDb
HOvoIM0R4P1JMFZPsUIcYoVeWUV+HPb7iCx7AyUHrw+hKZCGZuiAlj/ZaKQ6mOb0axrOhlUFS7lp
yucl30519wQyW1+RAMOOUDjRtlOnOFb4mtSLA7i5oxU57NK3zqC/i+LBqr53UuxjiM4h86+BlkdM
70Gguncsu9KdIrV3odL+qMZEBl6m8oxGgrUBQG9NSdycLrlPK6SsVlJkTl+jjVEs3W8lXk5V1gRE
Sx1brjwNwBsTNIdTaE4YBYlfkk67743exD4NuQNd2fuwOJPkLAGA72gSFXzWbhecPi++yn0HJr0v
tahnnxvbMXJ/IGBlYDRGg5vpgZn7s5dtxY0KQZDmiQBL0odmxr4+MzGOSpMdLUyYrd8JQYhRuVyy
65qqtdh3VMmYQN4uVN+a3q/tLGhGVLplkei38AqyNV/FlxpEeJirQybJhM6yd0D+rZf6yPQ1Fhek
9xcU0Or/QHVRdPO5b8Q0tjntGGgqUfttGPVOn/ypQ7LNFdHX6CtHyd8j6Ec79GqFtO/SSNNZVRD1
4PZk/TZL8FLDaaAjH8s7EqRv0Bn2erfthNpFIo/h8smc6GNasce8PttOP+DmaoIPhMhh2N+vVpeW
GQkTNcdGtk9d1mwr6WQXiwPQgZMvh6XJg3UHvZ0OWapONFU1DYP75ErEmrS8xIqGtkew7DeKcpxK
ATXuP3zYP61w+6ZkxgQIG74/GkLjXg+ULSvhS8VBdZFHQEFus76qf6gUfBrktrFIIRi5NBa4Tggm
Y6sHs3wxiwpcrXsQzLhLgnnDaLeggq1iosKsdb+XZ8HVF/4G7qPbGtRkjMDI0LyBOky5BHq8EFoj
ARNjkTzRg/m26/zfmvmRJfR5C61F9/Wcx4NXGl6agoCuI37UPGdVFUhgKBLsMsuVv6bvnxa5sA3X
KQqbhW0wXo4/6fYvRqgBSj7FBljq9Cw819sX8NMi+0VX1yNrFcWSU1hsPPNtsDfEV7Y25kbDOZDB
fIB9Fc9DCK4IP9205BXBDAnLStU0APPuOAEykQuquv9Qw/tcGRe4e0rqpmnYRQwgN/VR2+p8c894
FUSdZdEmcsG6astQ61hCX5TDpTKGoz7o/9Xr5HM1XFgpu1xH5Rp7NmjpGaPix7A/SdFPpL+CWyY6
HC6ySNmCJIa9iHMTOKWp9kJZ3bfh07qni64WF05s0IHWWgcraf1ShYjKVruvZ2MTadVGm1+iTITK
Ey2Lix1KWcVZzGpfyvi4qLFr9gaQMoK9E/gBP8MUNaZV2gX8gNr0LE/TMZZe1vdNsAx+eEkxY3Um
FvZNi+VTuhSuMkGaVw7/5UK4qNBR046MDGZsdJsqO93qsWjeS7RXXCJHe2ChYwMmdF09L1V4pybv
63vFrsRKMOWJKlQ6DXk9wcJcRUHUv6XVq2KFrjH/XrcjWgk7s6sQqo59j1wXp56F/R0l6U6GIPa6
CVEws7jrX9iyFi0R1pJL007+YUaPtvGAN1Fk3o0G5N/AajBF3yup+Hdh5wszRafJZsQaBJ1BtrGS
+UmGT+GMnn1+L1gi86kvx2UYimYp6MOZH1//q23syECGUkIaCgK17xoG5FJ3csO3v3SeRJ/227nE
lTV2qFfWtL4NazVDPGh9VEbyBwV8CcqD9GNx0X4svXkrYt256SVXBjkvSU1d0TMdBq0qO2JieFeL
0Om3ETJXJjgnWep2QTUThzUkrSu36X3WJI91J9+BH8JNTXWvLM1+zlQntpvHPh+PirbTjPrQQFEh
mcqn9QO9ef2ufg33IZFzqSpIiQVPrfrdyh/scbu0vwDQE+TC7P+s+Q33KdEaK1XwVIKdaLlo2a6e
8Mqf3/NZ82g4eeuLuhl/rxbFfUYsy5r1cIGxLFPv5+4lsrXnthA0AAWuwteKQ4PaSW3CSFdOW20y
Hb3WBbdNsGkfjbor91esYjF0hsGgffPDLI5VH1EURBJnnPE2qv6s75poQdznBPVhsN8ZsGZKxiHT
7G2iCdB1gnP5Uh7Gu0CJVGM5k/pkaeE+V3/V5rhZX4bICFvm1ablgMR0GUPxUL362Zv5/YAxS8sS
HM1HxXLFoQkXKXQwSCGmK8t5snd1WjtlBuIWsy88i9ipVy1j7S5qFzlV9ZIz8sChAeFUfdcMYCmb
AZC21KADs03bURStclePqWfnuRMbbxBUcdGk96LwUkenQWfCaChYWYWwgS46cS4UNZU6aT0bHJAK
Z3YBM3MHhPNDh+ZyGHssB/8PdJAFXxC+/GxRuzIadjmnIFQ27PXEEPBDupU90JmdRW3N20W2z2DA
l56ViVpTyiIP4xVCTXB6SkA6z4RXLQo1TW0remcIQirhok+qV5VS2MgCst72NAMMLXURaBk0VAxR
3UsQIPjK89I1dSqzfJks1usMgedB/1lpyUORJ2dD9BoQrIuvVtIowhxLDsyITkHQJL/ShjqoCLtN
XAryma9TuazY9XlmfImyWshcy+yrFCbb0V/C0e2sbQcpwhmkxy/V8CH22m31Dcrcav9rqV8i5WSH
px5zlfYvjOpZYGERAbwFt4UvatoE5eGZgXRmzK6V8vjLFIFmBKFL5UJXN9rNkk2wUCrqSYl+mRZG
FY3H9fgoOkYucOVqggoexTEueuyigAnajdSV61ebmMG6JdFy2C+5isSpSQvDZqdolc33HLCVvnsd
W8Fybs8NXfkKuyNXVsIqA2ihj9n9VoJQd5QlWOZHxbN/WfKWsXsyvsR0wIyDJ6t3if40HcWKpCLf
4NKbWiZziI4kTm423Q6s/ZEh+KyJLHBRRQsTHQTbsDBaw+MYD/d2vF0/LkEw4QVIjM4YdNxwpPYx
eQuTjTSFdzVRPHM4Z6Jpr9uuYWMWW1FsS+ZfyGEO3IeGni3a0c27DG3KFKjtRXSfbrv6pxUuo2lp
LtVGASt9ad8rwx9JAgQ9yd3F/La+dbcrvcanJZVzwr5WaRIiqQ+P+Qm1x/2AIQnrjTgQdBI2cNlR
f009Po1xYaIu67ojRF/OJf0uJalTQu8PL1o/ttWNVExeWpbo9j3/yyVycaOyizBUCrgH06eJyUex
Lv/ORGJVCzzzoprnbX//XCQXPNomh9x9luArOnXfw6i4aKVwmFbkH1zoiGgiSybjBQAFXhCVmMA/
ULRVJqCBUIlk7A8UHxkTKHBtn+wNUe3zJtz0ymm4oDGOet9GsgUIrzN4ww5gcnzRVL8SCgL+Qw70
uZlc8NBJl5paiIswvXXQTK+KI3u4d2gwmobTmBjjKTZCiQ3m8ytuyhNaZLE+190HzsAPNy3Z0cql
/l/TjqDyz+ZjGgiTPUFc4cksFkMt04FgoaA6xjqRqHR3LUYHJB+nqf5R67cRPPe5sEIvsstFGoy1
0zFO4K2RpW4SRd/qYfceE8H76R++df93jvw8J2ikdCot6oIJBTS3B+ql7bem2Zn6Uw6MQJTLXpVt
NUqdVI3fO2n4Habhoe5bT6b6fjapX/f0wSpity9yd9KGYD1GiHaBC0w0Xkicjtj9zuj8zrDuwO37
LMmq4EMl3AY+FOlGii4r7LB7W1FPv5OfI5CjtC9m59t4TG0hPoLhT0s+KdZBqk8zu1WifPB2ue/z
/tpciNLTSO0XDT8jQcuJaE9KeEeK/Tiqmyr7bpH3DHyJsdY75fy2vs+C2GhzccvqyNjVJbytKaI3
I4NIQSb4oLHQs3Z3udA0VGaVpzksLNq7tegHkpt4Q6demVAosWauZob/VTnl07W5ENV3WWxFKTYz
zOIfYyU/x6Lqg+C8FH5Cs7FMo0zZeZE8eWumP0mdvNopUDF0uISy8SgZl8iqHLV5K6Ld+omt3wzl
/5F2ZcuN48j2ixhBEASXV5DUakvyVl5eGOVauO87v34OfeO2VbBamOmOmZiXinEKIDKRyDx5jji9
YOba3Bc99lNH+ZSPtINQaXVUUxm9xmUgxF9nkogDmzoIcFp8vfloDox3FrhcZ+YEte1Qo/MMUHCC
BH5EuSKxbZ6NAPb6CTficd3HmZfMtlOZgXd96R+KDV/OkmlbNsYpCSWW4K1og6m01FD1wUwkR6L3
MGkmZosHvEDChq1LOuEOgja0E+Ca4i3gSn3MuDm/1WmKWeR3jCi4abU2a2gpt08zHGoGZQsEbbme
9qvJ0D2CGJgb8U7PmZszekMpBqe60DUs8NyiXKbplZt3yFvG4UWZiOODaaelnsE6bicH3dedusjd
JCwdnfqeH5jeUEOZ+sGoRrfuoERVPQVasavBQjFUJbfjed8oPgcho0bqmyr1931SbOyqdvrulJFT
kR4r9mqqJaQPZ1dr+23Z5V6byogfFj+/trNCAEprVacqQ9ZZhd2qKgsnzG6qUPFAFeqqhpRy9mLY
OfuQQtjRfNO062ypXL8ArUSnFXgMMN25Urza09DlgoIp+Oj/EVzxzKoQijK1GdgUwGvLOnuvuyc/
me8g3Beh4W/ct41M/F22p0IcmtvRxODh0vFqiyMUqMEd+n1k2i3pbvpecpFd7gV8rk1MkXIjNe1y
GWqKtwPmqWbv/zEiEGRd+amTnQKnvTUlwehi2ntmVcAv+GnkT+YyABTqPyc1fRxJdqToI2tsfd31
L0a9M0NCVuR3JfCPC/5S0dNXDHDd6fRbHEo4PL8SmC3FojMrwtsL6uZpXSxwjA5jWkPabJM8cKwE
pxM9PhXRLQXlgbKeGrJpRg0cX9BYCRy7BQKVJeuyrDy9Rg4xlq6Zds71HVhOyxUPtYWMKLBaXWkJ
fpsSKc8keGKKsUlnsPyVv3t2UErqqFkjsSk5wbYQb0s9bPAYxa5PDfLtUnGrNL4xaXnTpIDfPl9f
oCQmiDlQmStoXylYYOWToz/RHZssft2E7Lgu6z0r8OipD1XL5fsWhflkBI8ltZ47/3sgHblejuO1
jyVEmnqu40ALYSj4zn5Yu2SXrJObGFqhHzBsGd3M5ZqBRalmQcmaoIH+57qyZgRa1fRrPP8gCvOY
g9+09tQXZR17OI6P1zeRGBePxZk54SiSsa0wxouBct+AXvocOUE08s5Aj4GuowqY1wpCxfrOgH5K
D+6qwoDe+HyKIASUJTYwJiGfhrd4WFeYZiXlRq86B0S+Xmyha6kqy/ydZ0axE2qHqc7R9njr+xfg
zL16OijDT5VpThzNXNUxejOOPOrAsdZ8DxU8WwqPjYGTau86BCCDb3r/lAwbAz0orXWzcnSj4CEu
jlMYOZl221nPqrEKY08v9kHxfQRJaK1+S8YbYm31OHJGO/DMtnGQ14XWbqYuIhBvtd/ouDpBkOGi
Kpy8Shwkgm5kRdsxLDzSPpjdVq9j8JCafNQJ7/zDrPqeWkIMKXmlxk2dHlUNPxk1xRH57xiaPMrb
9YxR4p6cdPI0A7eQ7Bv/YUhzryGPnQWgq0/BYN7zovbdpJ62RVSD1C7atmjjMeNHNygQmCvvKBt5
SSC2UGP6qTwU841aDoB93yX9IWq+NWPvVglxzIA5+ZQ5KbXexraGeC7G8vrxVu+gJTu8subOqke3
141dmt8PFhR2sSNG7RjDk1+vNeuh0gK897VVy6DmUHecaSavI/tuaNQcxHKvMVDOVg8xxSK+n5V+
3xQgqjFtVrks7F7NxP+pxeVmGae0wnQ7UPwJm5ahG/v1A6Z2v9GZYiHhr+snV3ZuhXAWJUZmaEsZ
wVTrTZFpfLZg14Y0jXoCX6Z73dplyMGZmwg5FcsyXFsVzGVK4JRbDD9CXrFYmKptBIJFG+G/YB5Y
btwvkefMqBDionZiMVs4cdp609/Ux6U/hdXiUznyPsYSxq4ZE8Jcmqu2ES8olXnMH+fwe4ZnawVJ
KoitIjHgHZXpmsgMCilVCLBkxwasDkOdbtaA0CDcWjHZMbyP8+ZJ1TaSbyjZTpFyTZmxm9lSqvRv
UR9YjRt/Y+7wNR35sOzFFOfzyxlCLpVYSahry3EJW3ZYSPPVuXoNtPd/uSIhk2oMA4MeHWbvffJa
qz9p+9MoXrtoM+aqkyJvHMuUlxB0jAdZE+dy7fBshcI1ZYKKojMXxE8IoppmR1aQoVkZ7sx4QdwB
PKWLeLe02Xbx0j+zKtxWVQGi6GLpEpP8tSnuKRwQfP6Orv64vrPL3xGdgVECzR3LVgkVhcQgaxFP
RYGNHYxsR6D8knUyuYhLSzk3IfjbHIUsS9sebyX9t09VqF8yjzUYxjRlc4UyS4KjkchKsqkG2U+R
7xN7b5c1t8cnUkiJEi6d+rMlfYFQhn3rN1m3PMFeIPrrBWWQO6EaTRuSNr9YjqlsnW3jvm3XSU4j
h9rZEeI+R1BjbDPliSIlv/4ZL10S5z9IcMOgJ35rBviMsfkzSwrMZt/Q8d7H2Um79XVTH8iOK0dG
5InHwE5ljDOICqsiPRiZDQIcMJlPg3ZooBnq6N3A0zB58m3Ii0Uno/xp5oVDFVBoWnso5XlNzfa+
GXqG/qPRTjQMD2nDvDmi3oRkBkoPrp7IgLUXr7XzDRK8OBsyWhATX2wZH1G4uTfffchbZttx7UM+
S6ry+IFy+LpLOiOqZVAbclZ/ZreDErM27wo0N8yYB1b1ZhSncDiA+9zr2zvf2NnduiPg0onfBg0D
UN6sa9wgs9enpUN6THGpujsPBSd24tRg9kt9EHHY0FdJQ//nZALNMTz2DV2VpHQDU1YGuOxKnz9/
+fezRwezrTEfS/DU+iZzlITx0VqGxpJVVZeSA3UxwjL6aUu4/RmJBzIsVG6ghs6RcQS7nHh5D6KD
RdOncFvDyWZpF/Eiw9S5WSFaZAzysYGGJTYQygG3QorBM3Lqy7Vd35nZxJny1KHq4s8r058wY7g3
DLC873RQCBZ68nrdqy5HlL/2QOSGzrWpM8I6gwOnN0WO9tD86Gvb6zYux/pPG0KQKFQ9zXOKBUdg
nTcYSBlT6ZjWRRs60LGWaTHd0oVNbUq9CKcJNgoS2VxN0k1Vjo6eGt/C2Dil6cM4xY4VQyU40O+s
ljoBG18MQ9ulGES8vtzF1BcP/Pwp4pbigZaMUCVWj1kTAVB2GvA66onGG2XeFmXjpi3I5cHRed3q
Rcc5sypscqfp1oQ5CJyq0OA2iht5t8dA0EYHhd91S5KtZkJOZJpZnI/oeSGtNL1OH908kpSWPmAI
17ZQiJodVBTL0k7no2F2nmmohLd5o+zAjHVMNRAuJvTQ13kJis0ZrCQlqgUD7bhK8L60Q/W1NqFQ
NWhFDug3kO1j8Bg1wx3myfc5Yacmb7cROGx4PViQ2U0bB/VVHvjPM2V40O1CUvK6j3aWpkLKemMM
lduiaj8q4bYpqGcNj1b9s7QUjP8FD1lqeXacnJqq9QDo8Rqan5QAfKh56Voj3tzz8LvwO5QyrMjJ
wQzK8HodcoTWjnIV5Hwz6uE1dec04wFrAD5Ob6wOIwtmd6Mr5k2n3inRiDMTQ6VkKhsADtrbAXMO
GGfTCg6qH3WFYLJNiwc/MnhmYFIpfyjoczI3GDM2Xa1oVte//8WQoVsa001mU+0jvp2FaGqNBZm0
RAUj1D24Np1OXVWDJD287EOfNoTcLfVDFrABfH8xSiLjfK9pj1k9eE0P9YuWt5ATN2QQ+8sO9GlS
iCDZUJtZnqZwIOCwa4jOh/6h1ALP92WQIirZQRHCDL7/Kc7LEJdcf5w6TB5DkSMDAXbUH0uG6fMO
kyu032bUWsUp4RqYzYv7OPtuTz9GJORGOfMpKLlu4RESe22v7pBkx7y3WiS4b1WJH6++UJpt0ZtQ
Ma8OwfmKbLQgv1PMeO1DgIHY+VKS2F4/GRe+GqgsdaYx/H8JE0kv26hpaQWpeyQ7/Q3d9Bu6Djet
FFZxYfv+MCPc22NRBIapldVxSiJOaL0u6xlARVkU+gAWClHoDzvCIaSFlfn4bwkcHYSyVShkBL9r
aq7rXF9VFMoVdoNsKXZ8vUCc/7VodBJ7clKr9wAi9G1rGxeelX6LDdNTypuMDQ5L96z/PvT7tln7
8+ySaIPJOF4OplNNNwlARRVuiFqKMVt+qrAU+Otfh1tEtKO5Z+JVB38ytEeDDrxLdyVKgObw1hGb
13a2uX4SLic5ZwaFS6KmejgkLYLEgloibuQlv4yfJboCbnQTg+V4SbBW9hbdq7KTdLQvFnjPFyvc
HngixWFQwHbSlW6O8gpGnCD2w1xlztbp+NykJ0beVfKQjuEjHWVojOX4fdlry0CPQzcJ00QRyqlp
43pspvnYVa1rD8FNYkdc1e6y8qUnxT8JxmfGlqh2FowDqDjCr9HTBWuOlyU/KnY/o/N8/WteDI1n
RgSHC2qd4XPWYE+fQMTZbbV65orec4bTft3SxaYSOzMl+ByIHBU1tCpsXm0+phaUJzW9vrMUMIA1
JPmeBmhaswqkUZZe/EgGfc+y6Vi35TZQesqjsDG9CAO7Dg5545aqVq19Yjhq909GXc5/p3BbhFlR
jTQbZ+TpE9f7nFtpAfYgWQ3j8ln+3A9xyjqaCBn7EeMOSAsgn7rAx+gaVz50Y+VFNak1IYk0RjvU
ogAlk7EaV2N9m7C3ErKtiX1nmi1vQLAN33JGk+RcV09TIxuou8hXc7atphA21KTLUxB6A0ZhQokg
eE9zp+uORdJ5NTS0EvNNqfHKx1iG5NhJfFYcuga1kWGPEU54vhCzADeHrXYUx2odreSAvR+y7SLg
PeyTlVSAaglHV+KFueTbZy6MNEsJVRMujMGM9dAg9/wgTTeXAb+XCO2plQzjeZFp8Hyblxv2zKQW
MPQMSg35dZit2+I2qd+L5Kj19NBBhZl3CYAFLfS9lWw7AbzB/XJyjL59i/38h1GUlINi/8E0dXfS
Qw7eYifL5lfI4naS6Cb7LEJ0M8zWr0iHrbHrYlWFlM917TIVjxtK3II0kmNw8WVz5mxCnEvLzqCd
iVPQqNuQ+DyistHhi1io850X4luXNprWEvjzUiJfOCXndXBaJn7+i+6GbDlCjOpoP7KWmPMRROQ8
wUxUr/+qgpuo+mGGv9Db5fX4c1C6Tat1XmpXvMt/a5kMGXUhWdPOFiyWLH2mkAE6PfORgnpqKr/7
NAHY6e66/15Mbz4/3BdY+xwo5WQ0+HAl2pLDBsNoSKgZjwN9E5m/OzRRrxu8kOn+sSohTtlAPqSM
IPyrDHSYxXscWU96Tx3aplBlfosLNBjt1LtuVPI9LSGv8f027scUx7PzX5R6b0kH2/8m/tu6Zeg6
o4Y4akNIjW5vZU5g2KArHAiopnarZqtyUFc5MoDR5azi05gQ93pVy8FtA2PWvFXq0EmiykuCgitR
IgkjF/E+YC82bR3TTZZJBcceBn2qAHebjoq5rQFQTki7rutoHaQvoDfGXWZ6qt3zOdI2iUrfKtt/
CPpk3/dvgd/IwMTLJfpHvDdtjYAVSac6yrOWCCY2hrQo8z5IT/lNdcjzVU443Rc6T+6m6Y6+L7Kn
oBdxSQN+Qrd7QHu+X+W3MhTtF78UfoWw+7E6UcvCdPCpGTSnoDnIJZ4stAyuH1mZleXfzy4aQ6vp
kBmQ+WxykObW3/pWd7Ps5bqRr+BLYS3CNTGqdYERGohJApbohU5xVx7n/ULnZXAKGqpsFXoRMrT/
1R0Fq8Kh6pKsCyay6LP71PGhcDijjHR9ZV88XjAh3BaNhnJSFdvJaQbdzKQzwDiIzDe+xE7BhnBL
VEmmlWyEtLC+Dja6B3cAN2pEV4EHDhBPj3j2s7/rn7KQo50y7GVR4GvM+cO+LaKDGQi4p7GAJvn/
vRTTVXbLvJRXW9Acu8rjv9lQdB7/PI8KgIWkUCADq0cTj7uVoeqSE/+14yOsR7gaNFyhY83G5DTs
yu1CKpk4wbZxicOQs9suc6+v6LqH2apwKbQRq8ORqNGphGp4Eq4GkHCXs6ymLV2VEC5ymvrzOFYQ
qA/mHfLDt2wcQXkWuHZseA1gRFqZbdQouC2ye9AKofqMlJ2q6+uL/Zq4CpsrxJOkAKOkjdv1xI7V
9yDg0xvSGMgN+q/2oYU6jsVR9gxOzdZYFavyLcv5sJkCiVdKf4UQb6ZoDvRgTJPTMkC0qPNEoFMc
kg/ICtnNh0U2VnPbigOWB9QVr8h7xeRzEF+SEGEzhADUtlFZZhY2o3ULjv/cowIweN1tVEBJOeXA
W/P2FltAOjf/tZE9IiRR1xbFX+y+grwnNLVOIBxzgw1166NyT1HRvodIau0RZ3mkoglZFJL2wPWo
aKtCxIogqG31YZGclLzgE4BTkTFLvFiytSINOosizZimMj31eNKzeUJfHWiLol2B78VLA583kEOd
DEka+3XA5s8v+vF6OLsuzdyymz7HwdKUZ4tupoSdJtRZkuGm1H52TYhO6HZkb1P9QpG6mz+6HkVj
FoMuOUPp/70ejmX1oMArr7vdcpD+PmOxP0L4+c9qK9CyRBW+NDqUvsn7tllFic6DKneUQaoNfv1G
sj9i0Zk5PU+1cNRwsLQ1wLPNarwp7hsH8EKvn44hFJnXH3CwI/QoKPr2Eu+WWRcinWU10RSxMD3Z
xSPaHB7U7hwFeMQOBR5g0x3Nl0kayCwKQa0yUjUtUiU5ESVGf3TaDym5T7VoFZrwXAYpzkG2SJnz
fvz72R4DcutX3ZTggGN7VaCLDCde5YBsmU/5d2VtbDC39Sq96yWXldg6SiCLV4PiOz2F27Tnqtet
+038rENaZwXV8d20QbgAgNy7fny/NvoFt1o+wNlijbbrCt+GWfB/rKfbeAUlPhDHBNv4MGyXp3et
u5DpklhdboFrXiOEqTIcy1ZVoyU8qw4GYhwl4PYhf5jIamH6gIYV6pV8Avu+rBsu8VexvzTpGagZ
W1g25tvaQIsJgu/jnV/eJsBy/LtVip2FiQ2EmQHcJfvdAjSyYqsG46bhQ70x36zj+C3eJ+DSlqnW
yj6ppv35SXvMU1VViSUqG7ATfwiWbvrSi5DyE6T8uRff6feSpS6p1JUPKtLoqC2IFcBys1x4QFFr
3sKgArrnVbFdeEWDlSW5hL4Ww/88tyLpetbRRmU5zq1ac2htrsdN+gBpNd1FMoEh6WbLnPTNdg1I
a1Z7GSXX11KVYF0IS22jhGAlwHKH3YBXFUQsXe3UesZKk1K3fH2gC7aEjIqSIULpBLYar94262yd
Pzcxn3KH1cieq23qpbc1sOe5JJWQBKQvpDgE0ouYlElPUTByUkFKpkCZLPp2/eRIAvwXKpwqn/Ni
wHfMWOAy843lCwv7N9o9keh30/SyeHfZ/zHEYAMQooOS4E/naMtyqArFwKvbC+4Zyoz5sTOcEODm
aWXv1JtF8FDd+4dQ0nm7nJh92hW+YquS0KjYFJ18/bVhA5+BM7u+k5e/16cFIeWttS4rAegB444F
eAM4rMbccu1Jdj3KzAgXBgZHamPOULYwbcykJseyiHfxJBsYkm2XcEF00Nfw81yNT61/OwIWZSiZ
JHG7fAX9tV0iT1ENqd58nrCODAJlKkbPregl6+vvqSZjRJJZEh7WWRApYaHiw6QQ7zNm64cBsEGw
QudG9vqS7JrIUTQ1SRcbGktObTI5NdnEGAW5fsj+5rH7uW3LRXCWL4DiI4WkAD5Mg05QZTs5NGy7
1fx7cluH/IqkMjWXQ60OZzWpAZE1kQLGHsfSzAw/OGH8xM3ul7Tox+xUj+1a2m26eLTPTAkfqp1r
BoVLssSGBVJe7KJdcQuRDTydfd6vdRUvZpnXfihpfLk5z4wKt/XckiTLKTY0vSGraENf/Cfrbbm0
k51yKHNMJXBt2+LJ2GwL0MWHT+HO/M52xWraF8/XP65s/cK3zbWcaMzQklOnlI7a082YRG5dySSh
yUer8sua6echWs7x2SEKQIZYh0EVAGlM75Qeyll6v8YE+XrwrZ/GaGTuGMUdb5L+tzoQjBd1hr4p
gUA2C+stteo1UaJVZONpHZcgndDMn0oKHie7fsxAOsMJUdZt94MU+caICR/iPQnvp2lYoQS+wnSJ
HtyE+S8ozvG8GXhgVHzKAi/ryrVl7cEmS5F193HJtX5wmlrjNlj0KbUxjhY4rAlddI7cAgIF5nyI
659pdyxB25bZd36wV/231iS8UbPRo+ZJq1YRkEelvg2KW1Utc66N1UpvG1fRGh7XP6DNyM1E8ehY
baD07iphyA0b+KUQXZLoQEHblDUBV/uTCZEKGyj2rn1Itdu8fChshVuYDzeNA+u2uVo5I9mY5BeZ
ohWJfk1d54QtcNQhDlACOTS0BNEmAUIg57XxEuY3rEAxM8ZQ+WmsMBjWQp4blChh8VhbDWr+HVpE
awC/uIbHtRXek/AHgH1Vg+QcDbEaxdDe/mWwDWXv4RDhHfhW9u91xRy1td22v7f6EQ1qm2N4caaP
NOm57Z/U8B0Km6465k5j3hqQEknHTRn4jlXflfG6w06TcJdC2DRQn3QUS7QeCDrd62nFNdt3AgrG
b4yqVUPhDXq8GdFfwl+e65OGMnZQvCj+MxkZ5tbeSYI2daRh0g7/EkapU2u/dZJumBTVKskpPjBt
Z8e51qLYJDNG7w0NNEddYfAG8gcl0pg0Cp38f+fd+sgIP91HyCWCskmNppnj0wgnydpdYr9dDwR/
84T4tCDkEkiSbEKWK6tfBZuGd78iwwFlPgIhc7IHReGdtNgtuyWFvKKyB3XM8HY5AfV3yBsosgSR
w8rUYa3/P7McCRsoZBcktPq5btHg0TEdYvoxL4PYHekuLILNzOxNVmg3fu9vqPlNsrEXQ+xn5BNv
szahTa6Y2NjanbxFWYURz/9Zb3TuY/jxttguyK84kz3PJJurCzebMcRFPvlolgwOeG6hPo+vul6G
Ldg6WHeoGhVuvg7X1xcrcQtduNnCvgLpSI215p1DDG+c3byw92a4jbVeQuV7uSb513nVhZtL9618
zDE6f1KGigdD6lZP5dhvm+yOgMRgVLqdmX+/vjqZSeEOG4yyoKaFLWXGe5XEuwwaCLNfruyCeFCJ
3HTFm2KS1+tG/6Y29bnQ5XydhRrwarZJYsBqu7yz+221Vpx0n9zqp96pvxmrck1PEL+V1hSWDbxy
Y+tCyKkC5HxDiG+5lPWThi8TjMvpsV40N/bkgmAXD+xnViQSlnazbSmdXwanKJm9tHovNE8BvxQE
oa5v6MWM+dOO+AqgVt8UxjQjN19YQyHt0k531y1cPCdnFgTXCzHWEEUmiU9dvGmCR62EkBoL3bw6
aHjA2wXldiiJMl+5Spf4dmZT8Dyt0C1aU+TMLdoPne1Yu8bgnac5TONJ4WXRbf5T91KAAHkEyjWj
c/r2hwY+ymKt5aAplSW5l18NZz9I9M8inA19MPGc+6HtQIyzip60xwBprb7KVvFTJfmql93kzJ7g
nFDwzlidIx4s9xcyQiQrGHN5hnR86Q2u6kbL2CZX3+XYgY9K1xdPOTMteGgeDWrWqTANgZ3fzQH4
jWLbVTfZXXUL7gYn24b7+Qn2q+P4ZmMIZlcc21/Kq4zx9+JFc/YzBIeNICxazSAlO+Vtsi3V99lG
kvnPnulnVoQ8QS0amkIJBk14W3dKZjhQFJWEdtlChLzAzisdlCXYz5GcguRbrRxq/eG6iy5/4ton
W1z4LKimStTHyUyTE0o0jtX3ntEcSH0bpepbNzYrFaMz1w3K/EEXzieefFOYTi3gbQMImiAI146H
oepdcAo8DNPghjrlidat9BAauyR4bqZtDSjh9V8hWbY4DsmYPupVgMiUxTUnDXHrOnOhpQBuqtbJ
UsVNC9mpvFzM/Dww4j1S2q1RLhI+J+MuQ2beeOWWuoH3K4o9TDLFB+L1CQLQP+uunNkVDmowaxib
sfG0XZAcI9ryb4G3wIXZrj6Mh+aI58W0l6Fgvg6c/hmHdeHsDn2Aca1exe2ybbfDPSpLMRjVOZ3d
7gkPU/bc1mvGkIj1oP6mjvWMIYcowVto3SZ7fV90XN9Hx+DBP7Dt9W8vuffEmcDEwhvXYjjyCoaI
coJrVvWuW2ASxxVn/QZQyRhMS6NTDuYayCiCSSTEIGVRc6WGqLJ/yILs0I1eOTzabNvat/N0x/J9
ET8UhvbE6jUFPCCJep6W1i4ya25OOvTCkhU4zDGBFPOo7t1ai7lN7vQpcKo65dRIedO91/HMM4YR
MIg7NuA+tFV/rcYa3hLQ4wITmdOD83karLUBWiYlTzdBWXpzG6HdVDm0aPGYNB/6NLyF6LhDq/Y0
hJ2nNq1kiyQfgQmpwUDsjFgVQlviP4ALj+uZjE5fZkFIBJJuUgMaw0Lug6vsmRiSyCn7xvTPyKla
dtZiygIH3O5OZj9wJazfAsW9fpQuN3s+vZctyzwL0GVfjb0f45qJt/22jVeWtipGcAU6GFwJXf+x
9kavcFE0yFqnTNZKcpj2MlCgJCP9OO5nv4HZ5VSCMQHFwSlDwzvmYPPbGca8r8Of15cr+2jC1d1F
3UxKZULPGzWiNr73tVmyobKiIxPCoR0iLgURNjTdAmrtNOt2E6Lk6N+pHt1Pt30IxGV4rN8xneuB
wHU3/6oh9H5HX+1XWW74VbXizyDJhCBpkiwdk+yj6mqti+fa1XcZ2BtWrHGazvVPuquuCkjoOeoG
m86BrbA9HXgmCom50oEohU83sra47GMLGUFBqrwNNPwmA+K1KUqBlUlPMwX5sibrJUpMGQsj89m5
6iMfM7Aj7gjo7faN8b0yfmWDxtvQlnSgLkOzPr1I5IWpuzAt8iXcsIfenV2oMSK+8XAFAcij6czv
y2w/HGtlvEdHZdu867KyyxINruRZhhCNAgMCugHRl8drvkU1ABd/u8nWC8ChO+Zr7f66H0mCkyEE
J0bT0U59mEPxoZ4TVGg3TJNF2ItFjrNNFUITKqpQQY2wqf646QYLXKHHwPyph6UnG8T5aLhe275l
vWcnBWIPWlMuwTze4pobPMi00FW3bnTePoSu7fSO/mI8FDej15z04+xAqns1PBfv2sF3ps2/TalE
vdIw7IpUnbC98RayOR7mvBZsnXok6wXP6ascLS6vkiDEZS+7D0q5s03oYn2w8wGb0HjDUkADc9ha
g2DTWnscVv5xAZIGmlfHrmpLguYHAufa/guBKh2KypgMeGq8LTUOwnmH7utT6iqOiSc1H/A5HM3t
f6VP0r2WBQkhHrVKMdm+D9NgynXT1/Ehdi20rBekTLnrvUVtM3eq5+v+s/zRK+sV5+to1xpqjH7K
Sd0hM9rZHl0bK/TGJVnQB0Tumh0hDUIxOxpj4yMsLH2vZg1SJye6WULRsJcy3Eu28qM3dXaALH+G
tl8Ia5Htr9QOSSla5DlkUpMg8bSiWjVafDBJz/v+d2Gu1eqhSh6N+luVULf0ZRDlrxrKH7cf/odS
nZqmKjh1MppzCoAFDtVNeeOzlbUrT2g9rkEf8QNaF24+8fBgrYx6PUhhLF9pgwTjy16d7UUEroSx
UbLw9NK67ZZtxk2AALb1b4ofrZfhWHfAZuubbt85neffpy+ma5/KH2iLXT9plzOez00Q0hGfpoxG
5YCbaaFhM39Br1fivDILou+aNVHGEg4UsGntV2xTxtPq+iIu3wSfixB8VK30NKMR0rasvZnZkzX5
QMe+kz53y6GUbNjlq+0vWyIGV0ODhsRKj7wesgWEHaMBgzL96/UFSfbsozN/djqaQfcVw47DU6h9
m6bHlki1FJcL/6vnfy5DSAgGmmZjxbqlt09WCvMWMEHLkWX1DuqQoSdDjclWJGQEaZZ0CfrA8Wko
NIdk6NNp36/v2WWYsv65pOUnnG1aSxsrbWZ8maHm1lq9g1SUm3iEYGJWh1snENvOtspaf1dvyl3o
SYPp5aD9aV+IJ+0YzwvRYIQGE1l1M8eb6K45hECwLjIX/jHcYFR3Y4N79L+o88r2V4gnQZyyrBng
x36EQeHuIWpGfn1/JU4momQRuicCyd/gRHrDKyYVfPLvFLyicaPwQn2/bky2HCFoRLMy6qrfJSdb
vwE79QpVgM11CzI/FmJGNMyFRuwyPFUAIfWPk49pSUnGJFmECHit8yTpCxPfJBiORvfKpDVgyRpE
lCuuU0xedtilqTpQHxORUe5OtPh3EU8EtQ7gQLf9JA9PTVc7mYKJq+q3ZT9e/xyyvRLiA2mKJJ8I
nNes0BnpbS/rB8nnuJx+/OWfIm4VU6qTOkxddEqH5w61vrAx9qVK7irjn8A3PwORCHSsrbzPDAOf
JWlNnlS/GrCzMP/++oYtHnAlgH/UGc6inZWUYLtX+uCkxKozWQDTVMpjSDAZEIN+sAeLdJVsr5uU
fSMhVxizJrHMBAlT1T7pieag7yu5yP/mjfH5jQS/D7J4HtUJ7bOpBMilbta9Oq6prjtA6twqxfw0
FvMmHvOF32lcx3my0WxgdtqgeVUs7Sa2sp2RSVmAJaFPbIkWoapEgU2C039Iu67tyHEl+UU8h968
0pVTqUrevPBI3Wp6ggQNSH79BnV3R9VQdWH29uOM5kwWwEQikRkZMT7bW0v2C3/cAWSN6oi0hXZF
MK7oLfHpXjTMJNhwvkVqyCS2MzDWHMnwqjPmS5YsiIKiDde4F4BZJ06aYIYH1XklZLML50mDpcoz
+fGLCaJczZtH6EGJEAqCy5LHS5r6MEhgHf7PC2fpzy1UFvJOtIOCL/dtdBzaITmE3ZOjXUQuKzF6
0PsmJW7TaH6pW4IrUvS9lr+fnMmonqNoTJdbKyNuIRt+VFNBbPlDQfafE8IjnkwAO3AP4xDK2/lK
/0BVZYzuG+uYoXCIDEcOh+v+rn7Nphu73GcjZmNFZcM/dJK+fgKXaxiVKaulqsdIdEZfUyGPBto6
nXm2D1xEgTHxZYhkMlalLNjfPyBSvyxzEUgbTaUDsXGMxRthfxMHoKLfJ+vh41/wVAiuC40LReaI
Ru5MsdHGHb0yt2XsohgJWb1wmeawUQIFCek1gcRJLXqTiTJZjctNGn2ex4ja/SEdgZTMp/p9zIfZ
i0yD+M0Y+dNM3KQ2b2o9fhyosokbeStVc+faNAmj0XzqLVQXLQxM5ZjFkHILSRrUWfvHy/eB6HPw
kCqj6cFgDBlq1LLTtbEDNYvLQpCVbmNf5HR/AFb88+l5HFUx6kQaLNze00o7mNsqbPIAAwtp7o/r
0iN79pGvwN91BM3kClOuD1OzrR5q5jpHkM1dXrcg7eLRVUUcz2ZEkatAxajSD+24S0Xp0HkY4FcO
wcOqAMnWibycsQ5jWvE6QW1mfor8H9p2uK696V0UKP8AnvjaXy52lb0Vq+mEu6YJlB/lrsPRztdT
APIA0ML7r8v7EMz/FPhKX/3RgQYpKIJe2Lc9W5RRHcO0ZBWkqQaf0mrjKFu2ZifHfhku0vwOeRoK
rPVj+lEHwBZ7MmSFYnSbXIzl+Ze/69nAdmpc5eL3oEJqoayWCucUlNSz1u2egG4Xft0DuoL+eDav
xIirc/50apbLfRlyudHKwA5dW5GrY2+L6Mg0ob7l8uv5jPHUDPeFwcFMUs2CS/0HY5+Fka9ds1Ba
0VXszy+CvRRZWxZ9cheWkpNlcgRr47Ps6V4ekAe0B/ftZvgQk7acjUSna+OupMIExomYVgys9ptm
mxA0A5WgZk7eYCU3jk2fkxGslZ16Bd21a0nTpeDycpe9u7S33MVUNikmjosmhxaGtU70cRMrjuAZ
drZYe7pG7kKKNMvIE6D3gawi12UQbfS7pdOAeU0QOJiCBZ3FyZxa4+6gHjRyILSDUxabJQBYO/Jg
+1Cxden1v8OJnEvVTgzyyW7LkrJvm3bBiUxBs61/1ndoRQ5rdcMg0wkV7112Q9Ww71yRApbg/PE5
MCnnpGst5KJ590hZdFOpAMkYImD3uXzidH1ccCliqSE2NGmO8WOK77bR1h1qKFlg3s/byW/CYlvt
wX7+JNL6WdzigmvyKbDc2BmLC6zObHA6xrDN1bXU7KXIOPa57amJ/peuwwuXJ47KctnG0QcrO0aM
oS+aQ3i78TWKNg315HdLxNAn2tvlC58EG5KDq7ZLSHpk6os1J+FolZvBsUJlKER3xPIgurSdXKTR
zK4azRSLyzbpLQBU2zY0nymoqMQy4qLLUOOiilFLnb28ujFObK6iFWZ7vfhVAU//Z6JVDq6CRDu/
c47GUdtcDmiiM8EHG3BgVfVMwfkgAxNn2qGt6N6YSau/M8NFmaxUlKSdYEZrt6Px1unEzfP7yzYE
sZnPUomEaUPJgQ2qXqPiF3aZaLO+E0Qibzo523xyCoaqVq4JSr/R3kZqmqGxr63IPUaSBTUs0Vq4
IJLN8xxBOg94yfxqtGe3ngf38m4tO37Bv/nEkxTZxLTq07+ba2W3iFArAd0Lq+WC/IDHYTJwTXeR
hi1b2LGAOgkspAmfDDX1SroXNVSEX4iLEIlVK3LmYFkLHrDCtZKiFaCu/8VD5ZuON+cLXIBQ4za1
agNxHlOTIIIJNL9BBpnj0ditWw8MgMsr/VnxOq+5m9baz8ufT5Ql6FzMmGSFaZGEhSZXFSBb0DBf
WXvosgfUk3wRzPJ8lHAwj6Q4YB60ueNLW8IsqYwyNMP6taS/Ql9ZH7P/yuf/McLLYip9qs2EYgo/
lu4q+0aPRTfzkl9/d/kvA1wNLNNyVWuschnzH/0FkqWsE38AWdAynFM//Hdn+Mscd4ZHveyVQVl4
MOqfvf2W1QLY9vlE6uv/zz0nSkglkRoCUcda2iux5oGqyBvb1s2VH21VCpBFAg/gJS0NPIaZpYG6
LJsSv9bfqVWte2192alFRrjDizFMAkAEPpBZ6V6TlEHDFK9XHy5bOZ8ofe0bd3CtUTFrrcRSWpRX
So16c1q6+ehcVRAYNjRtLa4sn89bvkxyh7XtrUyHDiMa1wUgQ5nus653JzCRD8X4eHl152+OL1Pc
hU6BN4gyM8aFDhbQnmH2oxQ53mcL8NJB4sJB0kq9OUnw7P+8MKeH+mAAjAT+kx4Y6+ne3Km75Ca6
Fj3cL/vHN7K+EnKqi3hBgT7YD7Ou1kobQfE4FpwrkRUuTCRZNswxcDlHZ6wCq5gg3H2fdoJgJzLC
BYc8rQHEUCcYUVVoSb5Jyj2TBDYuu8I3cr6cWbXTpJg+KIYkkNPel6kgrRNZWP5+ko9bPUTEGeRu
gKxkr0qcQFT4cNmdL58chwfvVM4UV1ANLY46NNqLrgviHFQB1uwO5P2yJdEX4cLCKKd1x2bccbkD
aNtQeyl0LQdJpOvwh+LT/x1QR+ZiAU2qxAINM0ggMSeBRGGVb8nK3JjADiyZSgU6wWshuu3yXfGN
LW8urJylMSLrMhRrAAJWQM7P9n8sRHkyeCWWWtt/xw6Jvtz/pg3fqPK0SHdaQNcRi2qwxKmHaDT8
2hIcV8HSeKBOSQ0jsRp4+dDc2LPlqrUV2NApLCFOUvSNwOP/8Fb7Z02fFaoTly/zOSliki7lC9Vb
2Pn8nG2a5iF/6Fxo02PYrux2Vb4DmZptufatsGAjWi8XOVQ9y+hg4gdoubTJEvA8Rmp6yJNsW8+d
L2ml17ACskXlNpaIZ4OIoUkx+ryxq2TNtNw12wgCRH91c38jzZOlyMQIAQLBAG4NPfOV/EMFfcPl
EyqINp+19JOtp/Fk6CAXK469vZO1OwWsEpcN/CGp/vq4S4w4sVA5lkkiA2P/dqluS13Zgr8MiW/Q
25BeuU/6u6TWPbWI7qFn6sbV/CCwL4hBn13cE/tdoUhMV8cM2BvLJ+W1ke8j5b7u1+1wo5B7KcUE
SwO3iyLfVjFNprb7jMDlLZGC+dm+xMnR/UwBTn5JpUmgcW2RsegrhIuFnm9Yx2i8QELKi97rfda4
IujYH0qR/+w+j6OZprSVnAWj6KRvtvPStleMvA9SfW1kI3j+OyBFzTUpAO8im9TetUm1Eez/+aLP
1y/grn61GXQIEKIXKMEHWEx9Mk+BmUJGKLKODUQwpHDM4oOcV64VjYILSBPcdTwAp9T0yhgtFDBQ
clpbT82N8jREvjmsIak0P4G/T2eu9sT249oGgHReTeGEeim5S3K/TwEbhiJ03bgMhdOj4asr24sl
z7zFfomadIKDyFPRKa1a0Yn24MGdfqGo2rhQKtJEZ1FkhMstbMcZ+pKhntmF+na8SncNiNmiKyNI
77O12rnORuSAgsjK43nIyApqZii6qPI6p4DmKgmEYe3redxlZBasT3DUeVwPxIBokc0QA4oqxwOm
ZUtbx8ukJBC4tHrx0evwHHNQcaviZnGqhVZgubHIw1KZsPDkTe9ECboogPJcczExdLnJgNA13MlT
vcovX9HMtIBqL15Fk67nK1hfh5V/hcy1UpEFhaHqqKvn2apMdb9t186Qr6F6GjZW6lZMFwAzBE7C
ty/6aOhVlWGFRfJuKbmfNj00mBM3Qf20b4ngXhU8tRy+Z6HVINnI+sVNioVTBLQQL+0r9OG6d1lD
vjEGJWRJ3sCB9EKFSmeipS6udXIH2HWqFtDvxQb3E7gwhu2grpSC3ThsN6uCt4rIFlfMSDILk44L
LlCzixczL7e9pG+iqAgltIAx0SQoZ4juGr53UdiTNDc1oksT0KuFHhVSTb6+GTyyqYLyTlQ5PjuC
d3Kf8nCe2IGUQxwZ5ed9Wg6+sUO7+zm7R/ddBiuGb2EWHAk5DeKfzkdfhhPw2YmrryV/IfOOdtNm
IJ7oBIneIp830skXnisr0+YJv8ox5PumXMfGwTJTF8KDu2mUXdKifOBE1zKjO83IVq1cXbdQM6nA
1FXKTDA9J4iI2uIiJz+GmN0cmeZUHrXxaYjjd6lBOxnU8pcD4mcZ8c/FC+cb3scy9Nyax/JoKZgg
g0ZbX8zrYao0MASQ5yaX3xIyvs+zelPYNohH1fFXVEIYyUwj3S0my96bbaF7lcFuSnncOUnLoNU7
Qdk7sd16ISAraFS4RnHtxCrG/+bUnXvbQznfnUHiPNbJJk0rKMAeygq0Y9pjwfblCCImcw6Htn2c
q1crT3zLLsLWnLcdadENKpP7UqYeleyg142Q6tFOH8yDIsuryX7SktrXo2yl27Zvt9M615q3QYlB
r0bV10lKbhLUgibyOCE+NWPspuTH5EyuFZOQ1seovJ6g98nU1M+p4zYQbFSth37OXLmGBRKSWfFG
UCZk9c9c+Rkb8kuWGm/MKvdV2z8manJtmOk6gYPSaFwxql9pWbIlYkl1QXrG46V0fXI6zI2XmKXP
fRqVEEgtXJDWvWDocGsxGuoFIrE1SGErAws1YWROrsA6VXhslsFQEhbyz7h61fLcZaPiEtCaFbWJ
tuXPzPjV4N9Cx3fd9PJVKYOaTQZhcn8c4ve0e4ugHVxq4BNIbmSVuVkp+b2cBjWRsO6jnd7XKSQy
BpQQj1WR+OY83heF6UG6zovncTWPIE1C9epZNzIHMj3gEjf7u2Ycr5BcPtR6C4jr6CWTtVq4MZHq
em0sGq4T5FN8e6ysylKWrLk8qgONXU0ibmsy4byJ4FLmO2RqFfVTV6nlkTZJQFQQ8o/5uCrs/IXN
z4Mx+aoB/y+n/dhar0M1uyBP8fsY+FNMnLfqELC4CqkCUfC23reJKEERbQJ3paWIKw7ebdiEdnpX
lFeARv+q/grJn9+jGLPMpiUyopiskU3Z3xsOFdxdojVwiTGJdEVXB2xxGZueHSWuARF5QZC8nDTy
vCUTRhiQM2IRSvRuDs5eLsBqxqBl3zAX5GphX6BslOp/dwHwzCXT4ETWOODjRBgL17Q9GcfrTH+6
vLSzALiTm5hvnEUzNEPmWC6BuBv9/nbay42LSkJ9t4znL3Skuo9Kqa/uigf9asFGpyysH0QdNVEd
iScukSonoRLVy2OTPcm9EsSy7BpWdp2SGpTCbK3X0UPKhoAQwwVn/cqCEmHTmBi6vSnrxziqIGhk
h/I8CzJOwS3M05YQarOaOrge9Vr1ekNexxL1SCZ6ap9zYk124KqKostgnf39mBDDbnoAOYpjPmou
MSWvFl30ny8o/qI/NcGdk1TvoSa28JerN2YRAKnNyqCzHwDKkRS/nVyw40jI3TdloD0t87CDF2Wv
JV3Xv/J+YSkD40XnYUJOcLbOOuDp71q+wEmeE8upAYU4/K7Ot2+0UHJ13SWQsEm2Tu0XuZfidRbM
npq63evSzrXB128Hc+6zZhGSkm8vHwjRl+Dq3qUedRXKHsWxqSJkLZGL4e7LFs651OmCucSOsiqL
DA11u9zeOSXxx+wj/694WE6NcH2vVK3b/wBZSGmh6vkjG+zV5WUsP/OSP3HvzZGmBtPT5ckAbFqZ
pkFfg1+h6sEuR/3CEhEunn1L/7MiZHIcbQX+lBiZhpd757NA8YGEflgYCKxVFSRAqApW91m4/uPy
YI6rfc1Uy7SmBvuKvlo4oKUgv2o20IYEaFSUJVzcSZjibmEW9UPOCpjShqcmeWrN4Yp1ijvJPxK1
FzwsL7o3bHGBJlUHKGkPXXEkahNI0YqqnWDnFs+6tHFcnNGG1op6gsHn0mm3jr3tbEAYbTABYkiJ
5XrYVnN42RPPVgVOXYMLIaozq8xpP79Vt4EGVflKHsyjupm3DlA83SrbSkfnJXnQBbHibFn41DAX
LBpwco6gvSuP9t7wO39RqkV5MlA3C6+J4UG2xb+8VNHnW1zpJFjWKZninmrlsTBH1wLZcpf+vGzh
cjyGh3CRw3RmXYpq3MTGXfom/6ocF1dEvK7Ae+R46h1aScixcsktr5y3KVQeu1XqZ57ZugpzL/8U
0WK5CENGI6n6Cbub2G8Jpe7U3v+VAb5XBrL6qk7mHk/s/plNz2ChE6zgbFqjKaptYB8tR+MZcPoK
kyLgM4dsh8eC7KW96UENucczOXYt1FborbmGetsdwNovoov13NPj1DQXVSZioN0t4aRnKuYI2TbF
fUbj8kdm9G9jY3nge3IVKuJtPe8+JyvmAoxcDaPNFnYhfTX6rStvnSLMjgk6rBamQr1Few8ExJBp
IYsmW3PUVnooC+mURItfXOvknDRtrAJjiV8hbyGGtjY3y4BOsRXeEssB/xbsTlbLRR6ogTfQ48Lj
YxEnWHAzW4r63MY+qOh8xmG7k3zqpUKZ6s865ze7hmxCshRXEzLG39c3SnNn2lHbXWdxutXHMlDQ
ZZQkC23l+tYc2GvidNu2mw6pKhPQoI/5dVnouUucHo/u/BbOChZ4IPQgLd6VWe1Ra9zQSiVhmqXe
0r5oCxDFWhAPlKfRl1GQj4FsWGmm8au3MYeKqYM2zCeQ4V0+kp/YOW5luqXaYLcH/b4qm9yOSk2a
mLHWjYfBfJ9TEMFXGOqSrB9VXmzNiA0uydh2YHdOvbZ7pItzg/oNZlYS+kPWerfQgLtO+h+afjs0
9Ec/NhBTUGg4g/ceD4kIJN+30VjIeLuNmKhN/a4jL1LLfnVGlbtTUa+LAeOgEEUwJC+ykrdIvpLL
DdErb8rmY19Hv6q0PiZz1Hpj2Tx0ifU8F8OLUcmraozQkWKJLxVvQ16D0bLcFZPky2Ry1cQMe7SI
rEJ5mbpGAkt+7KcQnO2T8rYYDMe3ijRb1Z301Dslmtaa/TRXvT9LsuUlFdnqKWSwTbXxKtD/m1V7
n8VmuiqS/hHdZpD011npKXUzQ2KZ0hAkK9dDC44gwzE3ua78qLruqpeoGsyJEuSV5ttJ1AV2B3Iz
EFZvLn/Ec+Vk3cL3sxTNVlTd5mKPnWcShlwddsBeMWgOaveWDD0J2/ASq/CswTjgG4GccQgkU3az
od5GcfshK53g9XYmDOiWpcmypRkGsPfcManlHoN6xgweArP15rxeJ7g2JV0Dnd4biKQgepDdOOTh
8urPxIRTozwNpdp0UYrfwg5qvG+mm9l8ztD80QVp1nIOvp2Tr6XxVI5mPllZzGBFMVJXsaEX0YCg
MhGJ75xLu39bDfcpWygtmOlgsE8VahQGzAzCDa69QZYDuqSWbEQkUKLt40J3m9c9dQoYVLWbiN3L
cpjiXSoeql1++KUN5AJNV8tVlxXYQFL20JinsY+QtIWufSCbD0x619Nk1+cxREz10Uuj/MooVP/v
PIVLH5NqMCLWTuxgjUt1UAqsiq7s5t2ilSCsLpv2bbEIqoqhWqbhGNytrLeNqjsKJCmHpAhU84Ph
YX15Lecd5cQE991iiJ9mDa6ew1Alu1x9JqyH1EbrU2ffGrFXyTd1Xvq1htZxk89+Q4PLP+DMK0rH
jOQ/S+S+Z0YcMMaPHTuwonXZlHolAcydGaDbKgMM/AvWe+aZ85s57ttppKgrWW9hrnmfqhbsIJXX
oWZm7Tu8rAZF8G47G8lOVscl/oU81qoDdOFBxUR2NGWbQp/cGAgImjqeBagDqaq9NFrh5U09G2Vs
0zKgwyPrGj+XSqRMSQHORCCH/Js+t17lML8QMrqcPfMnZrggY0hjBk4d+E41htEvEkc+nV81TRN8
M9FquFMwR2VuMR2bOAzluo+1DR2hjiicizl/2L42jTsJRDHN1KENO0jxrh/uVPD0Xf4q5139ywDn
6pPa6qzQsV1OZ6AxcztQr6eBMd3K4PH8O1Ocm9cTCOrQ32cHYxhBkLqKbcfF1KnXVrorhmeIFsZ5
uUzSlNo5ds6BfhAD8DTDrDvtf7TQSkhNJbi8NpHXcS9dIsVl5fRsWVu5Jt1rAX0js5IDxzZWly2J
HI/LQ/QpqiFXWUERODpYGq7PEdpO8c/LRj4bAt+D/D9uwWMx7Jix2rJLdogABB9SeqPQ3Gv0G3Oc
3UWDKOvSbUzqh7JrdFdN2zuNkDKAvO7g6k6BGhpN0Qmro3Vl0I2h9tHGJHofVJH6WMnznihsS+Q0
bJE/u8VQtp4jdfUGVEzXbU7AXo1Aj+4uGmt3cTs/5MVVEmW/oIr8JBWaa+T0F2X7zmBXFq03tHmL
SuIO+Gl2biugSh0CKoT7nPvCDtJPHcqRsmXyaB+5keSxMRX14MidF49W0GbGRqeNZzmiWcxzh/7U
FOdMNMstxcom9WBMZjikjQcGG0GvXmSC8yK7dWJWxpp60NLZTeVdO0iCAPkZz3kXOlkF70KqPhCp
UCX1UNGbhOIxUUmhxCTodoBXQv3ptE+dnQRpOgb6CLIqdUWjOIjNbJ07UONT8K6HjyXW0hJ+Ixa6
GVUocHI+kTGhoOk4ENPUTBN0ENw249UpV42m4mEbDa6p7LpOJKL7zWdMVVOAQ7cVGxZkfnC4aXu0
eqKhOTgpIB81Det50bruoQjmCILr93cSZ4u7KVAopZkJFz1IirmLoyG0zWRDI9tzeinsjchFcySk
i8ZPyrxmUlyLyS6toLT+/97V39bMXyh9XvS5OTWHrliAYkeJFOvLFr6XSrmlLtt+UpHJIGE3d9nc
HHqKfqlrPStgKVwGBG0U1KnPruJ/US79XifhrHIXStGwMYNyW3MwspqFdl6+pnPmqXXnQYFjU1vD
S2ui36RLeGAr7F1i5VUk+frUhI66zgn9mU8fhfygdesGfSfT/DUVz1HznBWPtv3YyuAcHvt3pbpV
7V/SpPuFfAB/n2Drvh17bg2cy2MoFbr3Ej5On7E1CKZ3pSZCl367nzgTXGRRoHxUKMvHcajtDeZH
lCTrunm47AKCdfBYiESlUhGnMCL3ti9LgHmy4O8sqL/7WC2PNLFyWGAaSIAqNchawRoEwYGHM/Ra
rHToezUH9E0C9KBXWgpdrCoL5mFzeS0iS1xo0Gczr2Iomh3iDrKKRePntbXte1CXj5l/2ZTg6/Pw
hhmMsbq9fH2bQky7+TXPZEWEHHeLD/12tfzuYzycoYwnZ5BJ3xyyyvYS5700Mw+dr+fYfI5yaCU6
NyZFLS+7tXLIWTbjVmv0VSQtr8UfUgvecXSAmyz2HCaSy/1eped+GhclmtjsO2bQ5tBOSG2Uotj2
jgN5jiTUhtElwNFOXbcpaOvGQEVlQxeCka6cWox8BhB9fDGjaEP7PJQ7AbblO+0Z98u4s886vYjl
avFoT2W+fp2/YWZJu5KDPIhAx23qgbpAszb2M9ss0u6iQRbRDcVX0AzdnGetxA9oAja5VPO6K7ay
N9NBBdds2Hl5KOpbfO/m/b5mvn6WdgRQZgPxLtso7ZpCCHeD5lOIMaYDuUfN0mWHEjfjFRXr8S4P
wAs+yhfV4vLL9MI1A4J9KAVELqB/7pq5or6vICAaXLgqZ2W28uXjOk6/StEnSYWHTmSCe/GCfzhF
CwgmFvIw6RDv8u1Cl1db/jIbj76LJwtcVhBMeOWUtNAMOVqCiQ456HR8BhOsp82C99R3pO6nj+iq
Ytk6uiB8dx5pcMssGz4CNBBY8Z+NsF3Zfg2lo8Iv3my3CqRN+aS3gjzpD775ZZf7ZEM/pKBvgF15
y95k049vMZkNjaUcWmRuvJc3FKX+sAgKKMUI0oDzG/tlmvuUiSwzMiymu6Hy7PypSzo/FhGTfK/i
cRvLXTvSYEd2umwsoK/t46IXunACNKAcXBE0tEQddNGilr+fZIVzEmlDXUn1YYSWDhAeO7vMPDBU
CvZO+N247NNimTFFXbzE0RFjH61nsnUNhUcASCh850oL6lX5FE2+RoRSYKI1crfLlKrpKGHq5IA+
G0CK8aZVm2uH9oKE4Tt9IvfpuLuiMMlETAWfbqDZPq9UP7WmIGapb0YORjEr84P2NfSSDFeKflTW
Qc2fNPVBpVdEJ2Ffl1BjTp1b8L32kOKm69yigtfl+WD05cFclmnSEQrFLTaicsDKQY7ZYAgsnNtq
VdYN1cBjXzH48WjaEyKhE6YdxhFTWNIjrVvXMJ4up0tnz8ipFW4dAzoDQIk59aF8lD3FT7f20fSn
sN+UB8kXIT7OpU0nxniMgllDqGBMVQv99G6zyCYZnw1zUSdbsHPf5ng7QyWovDWHWn6KKnNtDO+j
IqLd/c5mCRc9XQwXPs2ymeZEdeRjjhm+dp4921J9o7fXRt95U6Wv7bq71TMjUGnh6y3dVVXpM6hx
6928SXtjHVktVLn10o0NeoDEMGS20XSPnpLY9K249hwtEYWOb8Q23G/m4q4cTwoYEMz6MCvNvm67
7s7OTcsbnG5tm83kzUC1hyXNUR6NmE+cWnChnnsInO4ZF5FTFQ9TS8WXmbvV3D4ZDiiY9SvZrkOB
Wy9xiE9+Tg1xsXgoy9YoJrs+FKk7HtWtvh02SBrcwh/W5pVTY6Wf9JfJq8jHv4PtuD3mwrMyalrZ
l1aNJuMUIPtfJX6MeU4NCmCi9PKTYenSMrlwDDeXJ1WptMPStZkJdKhz1Krm4jlRxpVj7vEFrzKG
xnm6hh4NZMBAT9KXrmOqrgHJEuuWAG5hmPu5xyHJ7gtp8LWkAc2RTp/afF9WqNLMyq2TxW47RC4Z
Cy+ttij0lBiK072uH3ypbztXjaEorzf3A0bawLMSvWlyf7Ca+t7JlYNc5nemDBLU27/8yNwlMbMK
2vFNtOx0t8mhG+0CkbQMgHzkDzpkuc117bF1CTqvlXUvsL2clEs7z8XNCHqH0dQgbmIYd8VWDYIZ
igCvtruoSEeeJrJ37r45cWh+gNpMtUoxjHa5b4DliLMtJkrCIWNBT9iqZKWnSZtYXuHm86W23TGd
vhMFTXRMuAtWLvolHJjUnu08aRQcrQ5ac/N94UcbCfQw1grEgC4QEP+CGlQQ0Pnp6RjN2IyUNbIO
+ji0WD8q7aoxu4xWfoM5HBK1186c7vGpMQlES8nATdnCNVdKbP031zL6y46mq6jEO9yHV+Qk7ca0
qA/U/BVlqqfld9Y0rC5v8veZwiWI/GMFoI/fc0mMYVvaNCFQFxsj7GwQ8NRP8GyAJOObgoWgTEa7
FJMa+UcK3bkJhLoliJRBrIsWk+k5masTv/iYIHCuuSLGkbOx9eS3cQ7QTX1BEprXhyZ+Lipn27Qb
LU1DJm90DBBe3oizznZii7tkO2RwtV1iH+IIsqXadZeK/PmzBv7tJJ+Y4O7EHJgwqTKSGs9KfRtt
67DfR2wh/yC6Ky00IE85cDbBAH4EzYOo1s9FLQzqRJi5NgMIwcg75UOG0CyaTv276Db5LoLLOcKy
QSePiqjLaARhwxqPtHSt9j7Alu1HVoEsYH7HVCsUahIPfcV81frwEshNTU+Az3ySdALPEst+jCEi
oeykyAW465V2el9jHrw+9EUCQajEVRo0wByrWxPwwfhOowhGs89GgJOPxF2qdq9AewiDAAfbXg64
4msyCYyhEJy785f3iZ1l4SfbPQ5mTYsZztBBAEiHRB3Zx8DKDyvxpxUtibu90lg3K6gN1YeseSns
euOkezmngoxPZISLVn2hGwVL4D7qVLota9cMGENxb1K0b3xmXydqlqlyRA72a5owrxuebfnZsk2/
t8HCp1W+1YJ0ob+z/t8CPcv5AAhIVqAAZwDV9PsHM2YImgyxA8P6jQJq3DhrNpdDkP0JbP4WIb5e
Yp8w4ROnaMesLTLgUTCoj5PHNCdQ0caiVLqZG2mtTpNbMw8S6JuhMZ/UHjqrY3aPSyFo5CgccAvL
mAGWqb0FV2qM2S6gBhvFN+32euiGMLevbNV2hy7aoXTrpqW50UH8MmJGLDVdYxhuUbZ07aF3qUp8
ldAQRHY+gYRzEpMgnWO3jgO7IQ+GLCF7u22Gq37Y1/m6gxRt/ZEqr3Zfej360k3ZBBnq+3390GSA
WeimDyEKXysib0zBHAEhc7VMPYwHuk6M/4x0QOLU12oUu3F8sFrqDtFOyZqwMuug1NurftauGIQA
pTI+lHV+b/dW4MgE3b2byIL+iK6GVskCJ1VcMue3aCpjKHqVOAClquUKyNkQfUiP9g0gu9TPopde
MyuX1tAKxD8XteLOSnuIzdgDpfx6iCawPlFPSTDIZGpu2qC/l0QY49ZDDdLTGKfGRVTvdE3y+kz2
JQUlkBazuflqgk44GNnWGMv2IwnXJj5mQaSwiqHGYJAwl38pGXhwyM8h7VcWszYZrTZUn1YlcC8Y
CvfLlG6dTgOrYEn2bTwEFWuuEC5WUaXdNeODMyM56cKok1dYhEuGzGsVGNbjD9KnV40yEWjMNf9D
2nf1uM1k2/4iAkwV+MooSuqWOocXors/m5ks5vDr76IHdyzTOs0zc54M2AZKrLBr194rODNH85VJ
AIIIPBaHHeHTsxLEu0qZz83Y7NpO9+cOP7GYGl+Bz3ejTj+SFgWlHqWrvPUkSdhq5U8Nip5ws9DV
n2osACmsTbl8gju8pSm3kmTnTXnTZQ0347E9z0n4Q6FY6Si0FC3/RKt4N0gNCLvKO8zc7DhYeOjM
DLLsqSDqe61Ue1Q4/ATdclXqDsGYm0Es7CiAKxqK9FJFTC1sjrxQD7wZn7O4uFVL9hSFOO2pDgs6
jicA2g1tcEOSt3mKQG1PnWS+TYbniH0aurxPO3fQQ4tGz9LwU5k4sNnaJ6wL33q0izMS7NqkcAry
sxyIw8NXIkWPNKXewDVfn5W9UUx3aId+yhB6LPuHvga1vc6C0gzHz3Ac7IFA2Ye2djQbb3ETuBrP
nbIpSkeJwwOPNXNsj3np5dB3VVnlalVxDGJlLyTDkRlebAm8T7L+Vpkh/8FeMxSUtGg0kyG10d0u
JZGZfJa9sjNukqHYI1t0Z73dl7N6NBpmZTPYAgBkZzokKPlDFFV3szLcRBFYNAW1wglSkSUUTeZX
wBMUBISpQBmgHX6BX1lTuE3OnJRApyFXamoWtPENflvluO+L2qbq/E7Ely5XkQcjl2MVDnZNykMU
JSXQndIDHyBqoI/8o2b6rsgKX9Vg9J6HhwBIbtEAVV7N97IW7tQ0eJSiUTGzGeGFqeBWHCtIQsls
NNHCt6eYLdx4n+FPziJLX5omeO/JUuHKRMVJSZ05FL7aGg6V62ORSS6w3ADeQJ6o56ZURnaEQ6OU
ukXi3OvVxkmGH1DfQef/Z1jvGRqCE1j3E5OcaBr2aXkaU2Pfa8HriHy/K+htVRZ21wonzmUnKAy3
S3KXGOXZqOrdON+gDmcyctuOozWmL0b2bDSfU6nvefKRMObq0UtY3lXdzwqt8Wh01LQxKz75s9TZ
fR5aQZlbgYIsKuuBtX8rOqwfGmEwYunb6B4Ms1NuBOeG6ZaBEo+ia14gA4Ypg4qFEMVqgJOETPc8
3NPQSVQ7JaYAiJk0o8nlyMzwUmnxUim5P7Q7mnpkOrFoV2iPKmutjN4WiU9Sh2e5ZWR+lj+IoP3U
FaDTvkblNYCCaUTc+JWkblw9SJhZqUccPKoNODhzBqCmiR2IDhKqXSbWOCpsGiFgmnL+2gC0n+Cs
hjXexIci8mZtl1Fuz6FhEYV6rEmstvig8G5t72P6NcG33ICWghY+coh/yo4uv6Bg9F5mBS6j96gr
7Az/PXGhIEHk+iZmeGIEz5k6OAOrTzEQYVlQmzpHa3P4Z0iOlYzgK+V7JYx3DVGwiLdR9ZCoAYTI
wXgl2n0sHSS5MAMhuUqWeKmePFbR/F4b2nkwGOys0JiDbOPLSAEKHcMpsbgOwHYqTb2pTlliIdy7
mZFYjEyWHHZ7MguTiBJmRrLNg/gdtaZdEkv7IcKDkWU7NXtSF1WfQvzsAvlLnblfo68Ef55yn+Nm
nES0b/grUrEg1GE8Ee8LqbLhWqOaWYE3bh4dZ2OyhCY7PE6csDxkQ2enQfw1StlDLglXaOND3Kc2
G3dN3pjdVFp6G2EVK6zJZIIca+nUbbCN9eauxaN59FmGikzRPg4w7lJyj4uPrgktBDynjgEdhHn6
44SFHsrY1tp9Ssm+05PTSCazHPJHI8MMSv393A5g307/5E1/L5H6PEv5TV1XPjUAi5PIOUvS21E0
kDSUEMuZp+i1UxFUKOPqmMbIa2Jq7CpIWMglXFoAauZDYAa1budZe9QhL2pk77iFPZ32PxINTlEU
lCDtPZIWBY7CpUJxw07ZjQW/CePcr3r1PRH1Ho/VCnJGeUY9LQOKLrnXambL8N/umF0rP8kcWk1L
PTURLh/122zRYSPUoUPkCXIfxZ3PqtuIHTv1tpVkqw2A15ymr6kazTwUPzQ0tuMmdGZCragKrShm
ztDFWKLEbuPMpFoBmjtzkri7UaViV4cyMP+vdajtNcHcQUBRG/lOOt+NqernEF7hsFDres3sc+G0
yXAYlFddTl/mtHQC5GlFbrhh854HvQUCqjUg+9Prr6bprGRKnJqHJtUhFjPd6EWLFKs1paGG+M74
gAe9V+JAkkG8JmSwpko2dbBaeI0ohF+lFkfYOHtZLLk0fwLpy0JqF0JWpkT7qmsGh/eGudD6ohww
DVW7UcRssjJ1pHA6I12xZiW2UZZJp/6FEnLGAdmxvHBanJOAv4XYjdToTOwftNoDm0Cnf8AJVaoX
vcWzQJgalOakOsdUjl9lWT0rWW/X430KIRa93gNS4FAOE4F8wFaMzJw8J9FXPWm7lMyweK6e1Vh+
y2S0LbGJGCFmA2BoRVAPDFMT2LubDPivNmn2BcxAmy7aD8oIqwCcvBgyOFVVQuxCRTzW3VFn7iz7
otSspsvtIta9ikDlRgrMSf0UXHpKyuyOajNcUmuzpdmJ41JHHdRuavTEUs2EspQnpMYjDSwdYnFE
oQj3nvYw45HeS+M/8xjeJzIswDkAVO3PKMmdPOyOmdEdA34Xh5qtBqqVy89tIuySQVZAT0yB4lY4
d88KS20g99xi6BzICppzi9MppvCh1YQ30OEhm+4Yyd/adPSnUnO5DgWgPLNbVbEmo9rlpLS0KHDT
sVvwGG4jsSco7pgScsccm07Nf6Y0hBJTed8mRy7fJqL3ZOllYWiFB709lMUhLWGoNGTQRoNsGOyG
OOC+ceBpHV6ukWxlUW5PWeoxY97JWYKY/qPoQHaFbmfQxjcUsjlRjZWruC0Z+Y4Yo1MUW+DD5W35
3bNpVbpokz5P+wQNLEIhtjA1PxsxebR9U9PiqVQmP6ka8O1fvn+t/XppfjfqujQhD1o7Jyi/D3g1
4dnodkigEuT6VfaOJNuSo2fRulMd/jcvbZkZVAE/y+B8VTnowr6sWIBxSxGbDR9NOh3aLVj0VXQP
0L//HmVdNOgaguMmsTPEodDD+KX6Fzt8uIvR/11UaovCCczFT2jI7rb6assn/D21vwdfFRNyNYzi
2RjEqcenNbObVv7QFNA82vebLIq/ubfLw/73lxqrCijDW2coxkg78eQhLB7SrC+Q7kCKSVYTuyH3
qUDEUyUTWiNI/CMzEZ8dXqfswPGEHBRqIku2+gnF4VACAbQFy3O2x2w0p0jbKE5dRTZd/tZVRTSI
5z5kUob69Nxbo/TBNDg2zMOhVgbfCN7KEgJSFBprzX3FI5Nn4pbj/UBirwV6NIp7X04R27W6OuZB
6X1/IDYWzVhVUPVaN5IpK6pTFOzD+G4cDKSE/WksFNcI8o1DsDXYqpYq0LY0InganwhkVhIdF0dZ
2bl0VwBRom3pCl6vDRNGmK5zmFesZr1TNAipNYh48JSVheaRZNogKm2NsJq7Hpps2aRE7Fym0GeR
j6GSbXQTlvP615HSf3/DesKibh7kBLd2LUF4hOLxgFeTMD4F4iOXELTolmvr9QB5MeQqLKt9GDWh
iAHGVB/DQNyn+ozOFWotija4pYCjqlRg5UKaQf1Et7/fjdfxBhejr8KzAAgwhYieOMU9EEc5ZF+h
tjK0vaMOT021NDA0W8qTXYNWZAY9bHOsGuf737CUBP+e898dnGUTX5TzQr2keLuj8AomC+ShPlgL
5b1ksHN1E6pz9Qr8dzlZNVbhOmpH1CxLBR4K/SEiz6WMSg0YVO0A9vCoxk9Fs+9m6okegnIlE7sy
iZ+LeIosqPu5YAzY3VDuuyyAohFgLwXdksW9Com8LJ+u5qJGfUqqVFqe8AQLutAWxT8h5HFJjpZH
8FiAZ41Xk1xCJNdA4RKQ/tz7fjGuYukvf8FqivDiGGTORw61TqAwHd2JgaQ3nMatgKJXzehO2hCV
v7r8FxXj1S1WCToJEuglaCHCrKdnqUW1T7olPNwAO1yNHv8eSF/38OpSE1Ehk/IkZelRqB7RtwRw
rm6vixFWEbCn6hBpEDo4pX12UzbTiRjQ/htH8kjxkNfDYhek0XyMpOH++1W72la4GHgVGMtOi3nN
tPLU4BUx6upJ9J9StsUTvYp0+7039LXATym6gmsJduf/R7rlgCKG1mJjinq1ZvFD7Oq31Sd6XFsn
Y2vxVlFy4KE+pR12iaSXVsIguTHyDf+Lq5flxSSuQ2HacDHly/2VpzY5BoHqTCgBNmXtqNnGpt/6
nFWbhDEIKkcp2iQznnyq9qKjevH9lmDLVfVXWL34nFUoobPe1+ncLg+Q+itT+rfQkEMEsQT9QBig
Y+FQFVnoV2hJWcY4/sjU1jK4UblhXb71SX/kUbYrxX2hnzUje5v17E0euB0YByqXntG9qFSHK+gZ
eBI86zUUKGWL6WclnM9cKUzegotzE6YKNO3f8nJ6ng03USFSmQjTkKC9Bn+eid4xEe9J5zdpb7fo
xgzZXgHbuVYbVMejQ9XX/qwlP7pMQN9hqt3cyJ9QhorsRNEqe6LKbQlBWTS54mc8lbWKHEg+wzpb
YcQaaHfO9OimjdLnPuwCVyUwLmYQel8iN17DefPw/aRvxG99LXAEs1tlBNup/AWBQY0adpQgtSJ8
2osnLDoQkMn2t94B1y/xi6VehdCRNuAeNjqDEpC6H9GBruDwK58nl7rpaWu0jVizbi0q81iH6ZLm
AXlUSaj2UNTHcvv7ibx6PqhqaEzD+43/mueLnADGs2MTlwM/J6h+Gyio1tEWlOGXLsFfB+RijFVI
ESRNoR/a4wwmYgcIzymv0moH19ufIn5CZQi7up6gyBsf40C85qwPIfMBoWSS0w+9pcIUgqMK0Smo
lITTc1HN1jjXB4GylilB0bbjdwkqvUOogY6mfCpZuhsiBgf7qYF7E5ShwAuJAH/u9g2OhpyVdhQp
5hgZLwOU+7LUwEej2iI6k0P+SjTPREc+2jWodjNL07G7aGcGwXLDaOSVQKQnmDo77z1QxC0Wbq37
VVy8ejFfq/hIs86As9GI2w3OHMgUawIPZ6hVD2eKzgtyxURFm7SbTCPzohkWVcpRyE5bpf+pduny
Er34HavYGWp6p3Iocp6NGWVptLLH2M2KzPx+B14/VBfDrOKnrMdNPKnaAo6V8XACYUOBtTNUdc3q
obC2gCVXT9XFaKu0q20S1IqSATf42Fn9oPsyONBhH/jff9W1c6XDJAh1eUPV/iYtAxI/B0Rm57om
Ztz2JnCv349wdZtcDrH6kiRn0xjOmLfWNU5jYGp2uk8eJCv2u+MiQuy0N6jxbtx2v+xa1of5ctRV
CCxp0kMJOsaoNvckl5hIlb0QNWlUYUYonlo4qda020pLrgb8i3HXpOZaoc2AgijFuIq7gP+zk3Rb
2ej42OJuOmxypq7tk0XJVZWh9KAYbJVizp0azBUVy65UQk//UABFo3YFA3luoqkC+hLwjv/lV/4e
dZVfViQeQqnrcMHs6b4MzQxG5zoM3PtlXmMYWqUbp+9qcNZVIFJAwVGIvjYNkCp00Ge1TO5g37WX
1Mwt5gmcf2PfUv1Zh7h13kLqjaWPcpTuAz0/UgEs7aSDsBMZgRWpAELFoQDZDn3torcyXX2qa8NK
iRB2TxVzMN55abznQ3mkRuprYnaYeNbCwgFf2QbGCxJyT3XsJ78ECQrgbQerqVIrrYRLe/Y4jcOD
PrT7fMRK5LFdt81HoFM/FMTrdMVGP2pp2aALLi1N/3AHl1kTrjru98ft6n6gBLo70KJiOl9dYnI0
jMVQY57mbh82BJ1klMuLrdO17Kq/Thd48TKI8fAWI6vTBXBEWkCGEL3SXj5oUGoK48cmesk5ORXV
HewkAP64afjR4PKW9s8veeJvxqarwqMaa2ocTvN06uLGT8PKLPXhKPTpWJT0cwjV2oy4BGZllEYW
JRGM3gSfXCnWQ78GWNGuq7l7Clk9O7UBeIgMtycJPRMFP7qvErvWMx/tNLuktdU3IAtFna8Av6uP
2VPJx7uI4N4PBTBCcWRNTXBK0tiCF2zaKLs5/1JkgBBzbjZIgqPx2GVvTUXvIBPkBolyVIBJGAtj
Z4jK5kvfPkvdKUQ5oTnM6Q+A4l0DuNEhPMjpSQEHVRWN1QtYwmvSx9gB5YJmcRIIq+Kpo6PVNEZf
unIOAVCgnFoFqquw7Jz4vTLdli14OTCVb/lX0FUwf36nzXzX8MhLgp+0eVOjQz9pB0p0KwRKkin7
WUXfiu2mhu5jvHNk0lpFb2xtnWsUB/331lmrVCKEpUoWEHqG+IBfnwI/QzwGqX23xWG7erUBmQXM
mY7Ece1YwOcsS1sjnU8a5IQaFYCL/O77s3b9kvk9xFrXv+oNSWewFYAiYx2iONK9x3uxS7iFZGxx
+QExqNuxRwmapRsjb3zcmt+uUV7EmZzMJ1KiSNK81PPtML7LYeDLXewXLEQnvnUblgC1otlx3EOy
DVbW2n9eQiFcNai8RBudyatoQ8XQdvIQzydWqx5loKVsajlceYX/McQS8C4yfyH1A4/6hp8XQK8B
JYfYGQ+Le/BX7ndoXlrygdjdYXOGrwTSP8ZdZZVzjFORzOEMpCm0ocbXeJc6kAengzfetbBuHPFO
36HPLvVba7s18irRRJW5o5qo/vXF5e3Ci6x+AKuFcwLOhIvebuFtfu6V6sAfn7vK0kSgqArPRno2
HgCsdcJf1N3OHh1iLa7W/+fxVjeIyNROC1AaOD3f/Msba9551M59zYndrZL6xhZav1ARA9QaCHgs
pZGhF1W5DIiJrrQT+Pml47y1flfO5uVU/sLiXuzYfkK3LZTH6RT5EKEDeHKx/AQOySo7a55Mxepv
t5nsW4OuMrKMxTpEBjGfuYwq8ZiaM3nciDlXLv0/vmvZQhff1RoUsZZhCNFBo7nxUq+XAWvXrMIZ
dum0MY0bp+BXXfpitH7suRxk0XyqZerwAjLs/RHJxsY3bU3bKro0gCZL8PjiSNcbdAFrsP8rS3La
/Wzc6pkLDXZs/v/Yw4/CyP131Px1rVx8WiV3cqCO+DQJLLdE/oDF7sZnbZzmX4XbyxGiIqUZQwjB
xeRSr7pP99wuX8miUH4Tb7KOt2ZxFTxaPYV9VIudoU6dOUJHtzI2rtqt3bAOFxD84j3FCMT4hDKV
KWW3ovj4ftY2woS6SiwnQwCbWSJMzKgjVEfWBADUPNXNOzQI7e+HujphmgbMOtOhq7pu+jY8HSJR
QlmqI4Ud9yjPjfLG+bn2EiUQcfz3GKvjit5Wk8l9zs8QJHbHY7XPXCAcjx0qj6MnbsjGnru6QhfD
LZ98seUg2hUDUAT4pAoYTt/WZqn+SMG0/X7irrWj/viq1YGlU6oDtxNMUP4cd1InvbCqRxqefEJi
2J+CBzX9Zywo4G7RMRrEy2LVCn7FW6Uy//tfsrWEq/xgrMpYqjJtOs3o/qX5bAZowX0/xNaUrhIB
CKjLtSYwpYlILFmCmRkHRja//36Uq9v+YuFWh5fJNEl0VZ9OlQ5y4PyjzSs44LxGM/Cv6Ua+eI2U
fbF8UPz/c5fUiVbgPZkbS3nktYX/S+13tzmcf5qb8G6h4qZWeYQ+1yOEo10g2jNv+Gfb2eD7iVXW
ih6kZsEQBwomFo57Db3V9fsYQPLv53Vjqyprqw0jAJs607slCKfI4hYVHeaEEBUCI7DxAfjoNtOq
ZdOt3sZ/TO/qzGshlM+yRppOJVoxFX/Oqxt4YFXTxpbZmr/VWU/DWNL0aLlemLCS7KSgwgLfqP/j
/K2OehI1SpHU+VLais7hbqm4tqbi9Ui+4VEGtfutpPRvRcLlYv73UUBZ9M/dWUbjKPo45GeAGh6D
SrkPNG4xZjwmSnIvoaUUFIOLOoeW8LcqLpuFDNTZKr+TK/1L5rEN/XybKaeq74FKTD3BY08HU2dj
YpZD8t0qr+KCyGlUxANO7FR3KGD1gAFjqHJHwtKc6/hAcaEMAGRm2sYtfA1IRbiuARQBuUKusPXC
t/DJQGEaGhQ3UJ0cT8NP1QJv6YZ8orax47ZG7fZn+wyA/oA8fnN9rn74xfCrHTEzsEwhHbDsCOJm
itndd+9Laj3eTa8aNkVqFx53Uzt9kHz1ZSviLznGX9OuU8aXggJFBvfn7gCFKU2F0A2M/q/0t3Ya
f9v69ZdQ6HfjrA5x34dJXzO4b2qA6tcpZriujzkR9y3o/ll7GAEMB2R1jO+XfhNLei9vjV2htzYI
0a5eleeCj/eKcuIRLLRCAHN14ZRDk0CBIAB7BjyieLKgj+FztrFBrvGisUF+z9Fqg6hTGmpdzeJz
MDBLKckTScFCST7amUJgNxSO3IF+P9X7ViPOOO5gFwAqw7mEEyHT/pljUFKMZz78DBPpIYtKqxgO
AagS6byv0u4Q9ZmtjcSuWmFO05bc59b6rnZXKAp4pmU8PsfQOJZLwwPEysvRZ2zTCp4KxaEgHK1u
fSuluRq0L+ZsFXVGPnU9Edmyr4grjyZZiMO+elqqDADfF2Z/U1jRTfyyEUaW7/lun63CSGdIEmqp
wdKqwGlFER9KAYkdw2kehiLn0JJ328TkrTFXyUZZQ5ZiICkaB4onD29N9EWGrefV1jou/36RiU7B
KOrUoFjH4BwNEzV5bMF30gOyCDrPd1IbjGbMtjCmyvezucbDEkia6gpqhWcITuwXObfGLW6XJtP/
Qm9hiTTfrNz6+dCFo6qNKnbqAPpSDtYFi9KbQABDHuy6ANQ2lsO7hAJLm6X2DKiRIrYc2TYmeW0i
GBlpPFBFM85Eze2sASqeAsLfBhDdd4l+X8WfQG9snJRlc3z32avgIsWFNpBAic/1BGMBRjxtisFs
OLcicZuBeIEq0f8qift9OI1VUIB7nqx3U78kcYNTFTacb5fFzV9phmMyerh6480CwfW328Woq5AQ
BXNNmKHGZwEXV2WcvYo2xzmMnLA5T1LnVHVuFjy6bafMC2V+S9jCOt7S6tz8GasIkYF9KeoaJ6mt
/LD6OYFhPDTgCGfU74nyAKVajdwNsptw/aBnzf2QbkCwNsLFGp/JJFABYWKLHzAC4SNHTmaA8M+3
zu5GBF5rhswa2kZjpMdAByVmqvgiuYVzokdCsosktgMtw+4lqJQpCdgawoSis60P3d6IKhBEDKfv
64261PenC7nGnyGsqGdkeDPBMykgLwn8oqPsOEwgGWfZoRgTLy8lZ55y9/sb4ZdOy/98wNBD/HNY
MeEWaiJunLVTcCe9Ap9lA8Z3Q+3xQF4iV3Ig/L9fQH25a/iQyTfsrVLt9S3HYTVFNKJzQpYwexG8
0XCqmVQG8bl3u+fZVuGT9IP7ujnY5FmCML+7BbS4hk8g/GLEVboFMloBi6shPo/aTwHXnrLeq4XR
A+ldvDcAWJcwZy+RUYfMUyX8tQJLOrxLrKFnfq7WGzv+GoPkj5+zCjhNWbKw74z4TOCWZavyTkFF
EuAapxsPYIAub6DKMGdrdnJbBVFr9/0euHoULmZjFXk0ozBIARG4M+mLR8iWa1aPYl6UQJmAyj+/
H+v6e+tisFV8QZKbNvmAwWKjsVK9diUSQAZDgs7aMKIwPwfdvQjqn7xExAXjGlzrnQZdpTzRj+gA
mzRYEFD55EZyb+WFcAzgj1KSH4ym/K9eoxe/dXUkaz4FIQRO47OhQB4dhuus+Az0fZ0ED5MeHOVs
2qkht0cj9ocodxNw4UFFRETZqh1ejYkXP2R1SKU2jxLaCAPm8dAxmGCuXjWWEv/z/dosd+lfoeD3
KOsue0xrzkgJclhEdchAM4skP74f4RqD6HKnrzvBYMPLTTbE2qlxyme6j2ACvNc/GhP7/mi4845Z
nS1ua0jIMq8HMcydYQ636d53Ddf1x89YPetCNQJWWgGRiUjVP8BPWELVnSHrLMJka0jRXtTK50Lp
zbx6jnHvtiJ/+H4mtuZ6FYFELGVlmCvGuRPPlfFDjBuvsmt96j8+cZU4wWCA5o2BvUuTcjfhzMxF
5TMlc0oCBj5THW3WfahnWHWeAs5Ye+CgeDVD0xjQAZP2nWwGxlYR6fo792KLrSIdFxCGUUIZtw06
u7VvHCoPgiHeotXf+9oh8JcuL2QWVHPkkNBSoeQEpRN5l1XmdEi8Tbm6q5fuxe9Zhb5mhrAJ1tv4
5Z8JTpolBVbp1SeyA5ISkKr640Pc957xhtdLaX+/Ba4J9PyxRKtQCFG/TMgG7r2ol+4SHfIBxuSp
zSlIoEGdAnZEssOUP6XdU695G2NffU5cfPgqtGV9pbdji7M+7GcX1N6d6i/WmSE6v5Bj2Ujit2Z5
Fb4YDYckSbAX45m/VDCUIsCaACHt9qqvh5lvLIULQMK//8a/rR6X0t7vb2RLaekir1DKYWy5lkEu
onuCtZVFoLKRS6VVB5CDh3JIajwXgA4RBJreeO/IFyietqTKZtTMoOq+yMoDi4glJcm5iuEgCDp5
iwJ5oh8KANuTQv6Aak8JtnevRVAFaZLbkN0Ns3ZoyqeW3BfJIw1hC1NATmcOoSwDnmT7yZpbEXzJ
SWrKMuyAoP3eQHiz6KhtQJikND4k3joVPZJuD3KzpU6eMgOP1uzBWCq6j4Lfq/DEjYlVQXeG7Cbj
pg5hS9k9N+ErvELNMj3kcGJNI38sDpQ+FFCeKELDGZWnCcQQRSg7BcRvnhDMhXqAzZg3JbpTd5JZ
MkUG0awr9hMUktuGPouAf8xTsJF7q78Qit/cNGsEY2ik0EqeKXgDCVihSVg5Y4yzN/i9Mbp5n91P
4HEzyO5UMHmrlolLIouDmK/IRz6g6NfrdtGJh06P7jVwSZPcsEuBBlHPj0rbwzPtC/Wis0QHKD0I
P1Afuehtnhh+NJe2VLzGI26e4kcOZW9lNCsIuCQhTD5p62hsL0F1AMKd7kxnN+9KL01yT4aIYT8U
B6NbROhKj46QWkjZW6FAMkMnfj1QVxLcVIJTt/gK5D81+CgM4FL3AXX0Ot5BhNTSxq+8/FHBKCjE
C75WgdIvxJ3bmMGz8MaaHEeeuTLkoQzw8lV4skDsYZex1sxyEkJLMDt2TX/LGThrk9w8NzkEiHio
2kMw/eQk8mWJukU7Ye2M2NSbyC7qh27IHPjpgBFkjURYOhSoi5K7KsQb8kTeqVX5PkEzBEbF9mRk
O6WanWQabEQH2BbDYxq2I0GknwrySsvBCZB1ZTX/yKP4C2bpx7CbrZwYDqfl41gbp5qlP2ahPQFF
uJ81/bOD92uka0ey0AaH4X3SKkttR9AYJbylILJTypYEyh1B4yelzB/kl5IxrwsMN0slO2qzH3LA
fWaA1hBVKNE1eB0Y8imgByMOrUSkX6lE37TgodZPVDlrOUoToe7mUwoJ6A7iAI2Z1UgoVG5R6D0V
kvY4GDUI+p3VFR996ObxbkxDMwIUgExPmnyXNu+KAFULehCg6Fhh/cSg08BG6Ep2KHBOT2p31rvU
KSo0BuCRCl0uq2xiCI6lPcYK/RbSrKLwe9BeeAAdIwhAAtcQQJ0IznCseuBzZUfwgwzZvIdin9/C
Zqg4a6Nmzj1zBN73PE39QKQKNA7gnwoKahpDbwQKwbIZp9InlCUWD8fenknhteoAfQtoDnSQNq8g
Ylb3A/QilEelAxpMghNi+TU3minXkV8Wg60E4wtEMr2i9hUJ+ggQso7e+0XrGHY17lzWfhYmYDwd
gMSAaljpZOVr3/ts+CwgJSZ/SpBFCsKzDGVbo4OqYaI5BWUHURpuW/LXSk9dCcLbwC67QfBUpfsx
3zOYy6YQOhGqD8LQThMj/h2AGNa+GMbgz5BF+z72X2M+/RH7VxleOcgj9KeYehoV6I8HbiXlMIt9
mtIfSsCOjZadFgtZM++7CT1HmOdK4fzW8Xa0p05LoZYDgZPuSAf5BgCp2z6CmBjZhVTcAYBnKW1y
07J/Gum1Lt8DzQeh0GRssoxJMbmYXU0GLyG00nJGqwbQaDl3shRyw1NrNQE5zBVuv+IVD34rjQso
1jxr6W3ZfKZ8NnWjhCjNTQ8orfahoX2vHfrgpojAVm/uG+x44PpNdFOhCgcAp1w88/F5DPZZBMTW
FFpd+NSPqfX/SLuu5chxJftFjAAdCL7SlFMZeffCkNqQBL03X7+Huru3q6HaQkzMs2YaBRBIJDKP
0SH/qEetM/T1ho7BpmDGtiahLIlYkoRrYVxIYiGpByv3JZsz1s1H8qGv4N+YO+G74i+P9/bY7Jst
3WSn8EGWUche8GJXyjBKnRboj9/ybZ254McA6kgTr+785D3By3n2WcCdqfQW83jJ3ro4a0Y0VdcY
tb/KGWdpRZvF/ZzreMEm8IdmXYRvH5I9GgZuFAIBPBZkdX3AyzUa9mdEIWsuE0jVWSPKFdCHOmaK
CrGF1kKKPMzdiekVgfaX9sNC8khhwKxoL0pwqEm/blXUcAzrptEgSxVkHdgBfXCkeCtTCxGKwqd4
VPp9pkKn7fovviTgiuP35xcLqW1rFFOmKFijLHiB/ZhJe7ge7iyQBl09JQHcAtoOe50N666xP7oR
qMMUfiEQ2NFq2yPNy2g299xUn8oOaktz1vrUjI8Kw/SySodR1uw00HbLQrpLEW215AB/Uqi16C6F
J2He3tbts2a+X5/V15f9tt9tpms23ErBvhBmpaWB1pO2j1EYVnFpDwd09he7E3hXgCng4Hku2WqX
m69nIwppejcFlgZJa5RmVACau25bl/1tb3z0Re+XWf+zG5LWMVKov+kQiwNIqtHNI1BGKKFYNxVD
F6TRsxsFSve9rSNNMCWp3OWX9NkPFFL7RElJrdVYklKlrtYNqw7MADCP3uYxhdxgfwPjdKhJ6nBI
LDeGkm3jlvqSz3LpLW3ja1BT00BPYMLx6AIapzCaR4/Am/wxwL53oL/iFT9CCAH5uukRzY+lxgkX
Q9D5sMLbsWSoITYDTiXZQaEzcmMgaBeqUY8WsYaBgxv5S0o6qLAFoSWvKLCaW7ZgsO5wWyXgQ6CN
F3ls3/r56FkfVbvRNlLm36UH4/lshZ2YTn3Zcouh/+T2noHpQk7wC+C6NTZt4Xab6x91WTzxqJ0P
J+yrEHmb1nB807KrvLHgbkkPSnNrmFKu2oUmHhq4NhyIiW3jVAsj0Yx1doQCyCnfh5tl50DvC6I9
yq5eSxfxwqzOxxJRybraEKJNS6VbhzBj1rtaAPUy42MsInBL5lNAkoNmzYdYe2imyitt04+M8oPM
4yau48c2ij+vL/N/cE/CQv/1k4Ti+zwUnM/QbUTmHk54YtR4Igw1xLb4eNtlw27qO3C1EwOShFa6
D+ymc9qse7NTn/TDU6Qmv2vou7YEknvzU9VHbqBMXgHFMGQH70p3AsTcAUfKafE/DiCf2ypMRrLE
h94VlMN8bvzMW7xCYiuB5mDabKC84g5RC2c060gC6lgtKnIAuYQQYeFVinyz9AM8IDr2qSCfb2vA
rfNDtKijQNtx0beJSAc9WturAxDjgIfKCB4xzRder6AnQ3uAUpQDywVXKws8/fYxO8QqREC0W7t5
MDUoFSW3TfxU5p4KQbs0Uly9blY1cm9o+E5s0+tPDTQ3Y7t7rHi3LfPajzWAH+fmnmXgKyThQRn4
ZzvggKq/1eSJaxum3bXcRir/Y7BtF6+Vyhh9SiHDye3oxMxse/27fnEOxc9qAaaEaGjCnlYX8t+2
0wakoHCmZQcouo0e1x08EcYH3hwgztlqt9UOe8rt/bS86R45nOdQ+TFWxRs+ExrJ6u8M5DdXuynx
7JT2X7QlIl/7dULiSLs4M2McRohIAOQNaawNblN/3qeBY8NCLFotslnWzr5ToZeJ8l/lDZ62Bxpm
Let9yH6JUCZtOVxhjFYZoZq+y+ZX1u0sGWHmKy24NlvhfqohIW2FHTCdOcgAq3DTnvSXKnSWRhvO
hY/yxuSNuQfu9042vUupIz3fB8IlxWs4NrMU8zPoa1lXT1lvQNWqN9YjEkcHO8Sp2uR+HoeVWc6v
anAYbaSy7YnrP6vxN9dBoVLeiK7tGDU/p4E7Zmo5HQSBru/X5doSl8g2qE5UDYwi6Ivg72c59ZQR
Le9CiJZMqRc36e0UbVvz0BEQzUcJHvUryF4ZS2xz5BHXisGGzXERl8do2KWnPoaqD4VJ7MzvIea2
6irUQmXSWN92Gghw4LL+n9X9l5Xs2RTDUm0DLYD3+MATz4bicBoqbm5JREVkowjn3s5LqLJp8Byv
yHsYtmvWbiymrf7h1xKmIhxfNRtDuyyL4aTlMYR+Qycg4LcGT2HSHYpUxv78dmkKowlHNJlDIyHB
YqNePcYIZg2dICmKgGF1snT7G9gQQ8FEBA8PVTNBsRZOalwOZlek9XDKFUB5SpT1+sk1itCbP5MB
gLpYeRgLxCxIr15f0Uuf7Xxg4Zii8NbhFm5hrT58zOFbA1no4VkyxLczJkxOSB0nigGqudBPBLKx
ikZr6G1rqzZ4nrR80yeFhzqnW4xkNUS4knqAwvTizkavDAUJum1MBiHQ5Kiow3NIw3WtoIKdQRKT
lIeMU8BTPgpC1kGjbg2ArnDh0RFAqLlZ46pdFaEJzm60saJ+w9q7SF2lLNqnI8oSSQdMIoojBTlA
1OKm1iArjfIMpGm2DQrZhTW+pO1930D/o63Bgl0kveGk1LSFRxvuAaR3n+bkFkqrGQp4MjyM7MOI
aS+o/WRIS5xalPFtgBn5/BbTzJF8GzH8CZ9GCH+EG3prTPj8ZtQ56vCDjjcRHnbXB7l0js72mOh7
yuy40ZK4xyBpuSEZVsso3Zo+ZnohOUeykYScMjYhWmEqOEZDm23Nplux8g1VC7cbp385JyHcdSy3
hqnC54mCcKVWKyXaxsmp0mSagN+B/X9/oS+tgrPoXYdq0HGOL8T3+bZDCgcYK4QleOGVsJo4ahv0
BZJ+JSsAXD6zSOMMPE4g/S9E2qkuB4CsErSwOLScibqDX986GLR1Nv2uBnV1fYeolz/cn+GEUDvN
I9O4EeongKJeEzrUTqc/lsZHl9yNxVsxlS5UzTwLNG5UIdPGIFDWLJ2qtwBL0ZylAHn9B33xr/66
q7+W/c8PEgJylrU8yA006qddDekEP0UkBgBaUSGtCsGLVyhsuJFvv0FDFErhm+FTJrZx+fz/+QHL
ip19d2siY6XEACwUM3EbBh7kuwriz/VpXhzEYMjT8f60oFb79yDNaOQ1mVGszoPZDSu4DpY/2khS
qrm4lc4GESIZ9ETyQYc83Ql5GJjhtR9UpcPzAoJGltsUMtbWxa10NpwQ0rQipgjvk3aqzfu6fK0G
Y5eijW0NvWTxvqOnlj3yZySRw6d1FR86jtVbKhPQV0Jvgfnwh+IokAeoz1HU5+AQNTrkM6K304sM
TSb5eqLmKZSyG8uscGgC1LurCaRShPFSkiB/L7QJsxQi3WypE3gI+HymQ9zgt7rpYW43upCvfkhW
puT5KNkrXzCes10/W+WokBSvx0R9BMbZ0ca7oUGrMZvcKZL16S9HnbMPKEQdOFQzA9L5mNqpByxd
cfKV/tLfDKv0uLBXaxca6veyyPr9GSAsqBBaZgYharqIGeczhNLiCeLk1SrNrFWo1He01F2T0e2A
3qs9a5InyOWwdjZjIaoUWluYLUA4J/0hvh9Xxo6ui/scAknBqvOabe5YcDab9qMPZssq8K9Hm+Wg
f4upfwYXHyJB0tZtaeD9Y+Rw0yorxxpyCLlvCVDkDXxr4BRxfUDJARFrEfk451FRatoJOAnPKi2n
yQd4rcjeCZJN+9WTONu0bLZiHqvjMkwMcw/VyUEXomHuoGrsGr1kUrLRhE3bhmpfBMGsnSwr2Rvl
tMpGfrSDcE2n0Teo7PxLwqku7NaggA1POOCBHJADBNz9Eh2QITqOSS4pvMpOoy7szYikiVnlmNhC
eWKoEdyEa3U9vea/yUpzYFH1ydz6Fdp21zeJ7Dzqy4KffT4zy+EwlNsoAQSQu5gyvrOb3xA9QmH0
TqWDo/XjiiuLifTb9ZGXL3XtPAgXo2WymbIOhzHNgEg0H23pmsr2inAXdrqqhqwytdOcMHj3AC2R
Ni487aC/yVzIy0mWUnLARYmasijKauA4COPE4boZR7A1eOxjeCNW0L7MygLIdhnzVbKIojhNCscT
ZucIKpbVwr/gRs2D1fXP9L2UtQRsuOCgqmkbkPMXjgDK5iW6hhWuiSRfD0OxLvHimww4g1h0X4Tp
nWrCuN6EJmIdrmgU/J7Nl0bZxMNagaGzqd+Zlb4aAJKA5xl0FdFo7+C5MAQAeP/LXyocoQIQt6hR
Uu2k2MClwN9pBiAGFlRGofoZrB+mtnH6GMIy2ugO8Ic3ZhMSVbCrStONqYNLijdw197Y4x4aviHU
fqBM5kCVWfI7L+cUZysqHDmiZEpLw147hTl6DhkwQ30JeI+dutAuhkKxP+jR1giyl1DJASBL13mf
STL8i3fD2U8QDl+t2BziEQ0yDa64IRB0OXBR+f31D3I5pp2NIhxAgw9jROAFjuQJoBkPqop31j0Y
HBDwbKB3gy6uZ94ufV3Zw162xCJFbFYCOsQ1olpQzD4p6Wa0520AfUc22Ps4BJzEciYdqMJhejb6
46zLFK+/o0z/Pja28BhvYzWeeBgjEad4M0GLxvqBBrJtpW6obGBIBm/0zj22pqxIeDmg/1l0kbHW
muZMZhWLHvdP3GariasegQkUjKnvagvmOv24qQe0YoiMUaJ9xxkLkxbezYOhp5aWo/0UzjF3bVv9
SUfjEw9Vl8f7nKlwOFNhQ9FrsAIbR3T7aqoDn1PD+SvA1RaO4a6jowIjIJu6hlngP4vQ2J7p+EvJ
ohtmGA85zw/8S80FzaLEjn/YHcu2TR+9Kjx7W4xkLDsN3Qpq32jxpYASTn3lBHAr6zPijNngKYF1
j5h1ApblMw2Bimh4eypC+mxCgA7G4OwXbvmjGaegnQGPgBYoYhkNlP2oj0/cmO4hZASxL6pU0DlD
u5DPDNcKHOHI0C/wbugP5j28jghAX+BQ+7wNYydFjuJZGs46C/COZ80tUBPQNqXdXhvaLW2D0uOZ
cmzCZpMVqQ+JoRcSvBQN3ZewhjfN33kSr0M1cykFO6NrHnVYtoX17MJD0oWNgavb3R3v6nuT72eQ
84LOTJDx0TXtCjeCWPPYdkfKUc4bBic0y30XtS4jb00b7IPawtoDVRPCnI4DwNOX1ifu5t96DLtX
Lb1nE6CXRQEE1k2MfwXENDNVD51hQvwMYG6/6Uzf5M1TYkLDqs+BcOt2Cf7RKppcKBZs4VkUO7SJ
N6kNTk0dwZILEDaVHwwbIIrZyu9HXdtMRfY+5UAsduhCe/VQH60oKt0w6p8mVEbcMkU5M8mmfTNC
bGGabmBEXBRvpgp+c8ZW2Hf+st7wuXLhzeJVMPOM5xaYrcXZKgWMsesYVKBxI/RwS2F2BOgdcwpO
HLv8HQFAly+62En+AljD42yyEu3KyR1YC1p4hQ5rx7251e6HEI1To3Y0DivkRl0ryXCc8kcA2uF6
Z9xOWvbMg2Ibz8DUVp3t5JrmtaTx7eZprGrU0eGglv6u85cq+cGUyRmatxkeRmqVPsKdBDK+pVep
OUhIED0jeB/VUNsEEUYzG6eOIVsIez/IRXq11d5XLfebxYSv/2FEPyg5WshuCoZ23mL/Hox+Chhp
oqnwwbGadQo3Km1B+9aBEwOjMjM1ltxtF+4ViFHqGlAhAGph5f/OJhnhDenziJzi8KQtQSZ8LjOZ
PrBsEOGeDzOUctC/JadU3weEu3WrOyb/x+7mFqx0z6Yi3NKljYPQ9Mp8SgDlDsBCSuCnlhMZE/BS
ifOvcYSrmOd2SxM7JKcJdZRFxrZ+iLz/U6AjG3sre4IvyyMk3n8NKNzKAcxhC0ZSchpLbWXWu2Bg
a9Z0OxQhJbmjLAGwhddaP3Zh1UFQGu1/4rQWyOEBONrACEf1LrOwSwxtZ0M2ASRLSGo/DVG/A+EM
dg3peoRiXCQt+UkTA2GDQu/PVHJSaCcOg1xUPBaSH3+2162LQPMgwyx+FfeFtT5PnkVP5gyvD7sh
WX/iVmhCGQK3YkfCd5bsiN64Uf47N9WdoY83sTLdkRpe6iAf6Lnq8iV8k1Dx4XjiFT0I35GxKrMW
twx3RzXytcF6Hudk3cb9bcbecsZgb7fXmPkr7ZvTiPd3E7+2I/hVuXlrR080yD2ex7ski1wV95NZ
K6s5UEBhgFCfAsaxrUGVNVZGb4yH33asNA5vkmdVmRMHlji7voYvqiQ/1K7vRLGEmOcsTSylJKfa
S44tiEjzDfMab/Ls52QlQwFJooZYL8zgEKlYBFHDrA5paTtl8mKAWS6ZkuRwfb2mzp7TATPmLB1r
jPK/KS/wM2G1Ktax2/rQaQeSvYKVtCOX1LnwFDw/1mLxcBwqQNlZMJ8GtXQHXCRR9FsyOdkQwnHW
7bEICgBfUfLNt/oKToGJU77gFgaEpX4vD91G1hqWLadwXNUqo0VkGRBCLN4gNuaHKeIIbEdn7UUy
tyU1vXZShXBvaonGzRjFAtXc6mPtBEiWa9c2oUsIRCU8bIdMdzN0Pxv9VxUxVx8a2d65sLxogQOu
oEMJjBGxkqbXA1ToY1vF8hLXjLwS28bw1Mht9iaeSuwYSxtdX7vi27TPxhQ+qWJ0nVHagXoiu3ar
NG5jemDh75r1QsOzTAc+BxMQSbkbrshNt1EAKUdJPwIjxZd8gAvn86/ZC586h1IYeIooZdRG7Nhm
D3hxEIBHNHiR/lwYEyTSIJrM4GbXapt2zCC7+1vnMBWFBzpQ4JKfc7GYc7Yuy8Y8O8egZk9FU2Fd
moDumUKcdNETh5HhaNHNUsighcx443JH5WxMYQvmg5n3ncrUEywuIseY1Lt2VA1U3nI37dMd1z+o
DSlV+IqGFKyiNoBAdQ9azqKL7VtGtdi4sNypFAv3qyEL1hdBGme/TshT5mYGc46iOaEOldubzyTq
DzyCZxqMM/QOzJsQ+LYANN5cci5kx0LIVwZAJiamhqhQNk/zdN9ALfz61lvW9coZEAt31phHU0ut
7jTBiA2Uw6xMNnYHG0n6MgyzZGPpkp0lluwGc5xKdDXRdSwKhxWWY1eZp3OQEiMV4pQBnI8S7HNg
iPqDQe8y6xWkpRsyHRjcmrtpWDNu7Ynlg0m9wbsONLAXayzhCa27UQdSxDD8aPAKMJTIi9vJz61y
rys16i283VEjfol0gPrg91WGyoowHbJXlmPMslqA5DQby9V/dn50HhVgCiCWpdFHmYIRByl+Wkh6
q7ITYyxB/WwUmGImI0S8/gNoxCIAX+cpjvUChDQknHs/+hx3SJ+8TGrFI9szYtwcWN4mJUa2Fhwl
+NsWrgZjNvxipn6pKN71Lbrs8W9bFBkYgfIvgTGDUE1KLIgepdagIUybq3zVb/T1Iogm0127cN0a
ADz8dxjhq7W5NQdsaJCQDRFgeQSO2xzwXx0P1ml1fUayoYRPl8HWIrTGlpx48JRxlECHHwoGNIPN
9XEuF+LO5iR8qaCeLWNsVQKgueYi3/UghbZWd/Dy++c6+Ev562wo4QrrGivPWIbkrwoflekHZM0l
keo7FUYYQbiWuKLnhWJgMmNb+lbRO1Vab0cdylMQBEbRiRuVk2gVqNQ/Yb4ARXryIylyCdjx4t4/
m6ZwT+ntpCtd1pFThPIDB3DcthB/qIKrCHWkoZHcPBdDydlwwsVjJoYW5hNeCVHSOXG4yYzfDSh7
17eJbBDhkjGstq8q0pOTre3h5lWHby0eWtfHuHiR/ZnIV+X2LFrBFwVovnQgJxXd3ypZDXC/vj6C
ZBZfZ+FsBDUbwrgJZiwV/amZR07e016imvP1Zr8Sir5e2GdjJFZvdVWJdgmchO/w1vFZYpTbVJsL
WNHxj8Dq900YANVbTS3kyrTEnczJDcl0C9buuArKCCkkCpMOQaXrpq5x67EGL99wgu3SkOsu2BiI
3L3xEIfVTRS9B6Phapq9MXP9bshml8LnSiMTDNVfQ9PacXRy7OQTshs3eCvckh6+R9qP0Zj9KlIO
SYOS8ULJ7EK/LYefM7rtaUdQ5cycLt9C3awE40Cxwhs9iKHqCOpo1+IItT+DqgH0Ustg89Acp7hA
PCyeUsVeTYm5i4xipybTvkZHD0bFNzGZvEkHncG069uCq761EEELD7o0+yGubnPTwgUMZn9C7vq2
PfVldBgbfkoZBY6tLLeDCQOvhiLn5U4RTm4ABMQ0psB/F69q3LkRpDgMCgs/OMhPefUv943+9z0K
VYZgmlvsTJ1tFbhJT92m5Exyh6ma5Bb7KoWdbR1Af+emLzVygvGsU8/qttfZZtFgGMBktmPgo4D0
NHl93yzZ5AxBFBuoLIP3W00nnpK9hgXzMgSYvH5lxcOU79IChjh54gaoc5L+NI/HMkohbAn5GuuB
ELBijZuqhlN8sqpY6A9I5OFu6szTz8ULfaQ/oFNxU7UL4xoF01S9owW9N4LGjemrZh70Wfdod+QD
fwcmDvoZimeQ6KgFKIvT+UMBGNdC9UjVT5x9TvxnDHZwah5VdBoSCJj0jwoK/gkfHKgkwFLuqCv3
UXVIJvzE8bWDhdMQx2CudvCzhfZltQuiwQn4NoMSZQ2HMK7vp/xTrd/njG1pVfl6A9q+CR8vA2Iy
OArFBJxMM3nUgnjdjLWCOY8J+NVq5vnR4OAp/lLKR3P8lSu/FONnRFuUnzMnhkdkHjM3iSzkLtYa
bvT7DvSTCLhhSF/U94wD7jvN5Lk1YPVoFp11iOwWiY5Nb0sj3AUdJjpq1iMBaPmGd/adlofHSDd2
JJ/vK4MVnjaZn9eDmyRjEGvLE+wqqwqspZNi9n6rd6uas5UdwxB4Cv7dbfBV1zzbqOgvgGts4yLv
6h9gYDgM5plmqklOnWxCwj3akSSn8A1EtLY+a7hOp8rkK+B5ZJaMGCxLgr4S6bMJaZCgLRCnkATp
6j5j6WsUMJQQU6eI6BafalPw/DZEmVCBn5YZBOvrn0528wm36zBmBetqXOGNRr3C/KEkssKbJLSI
pURdUYrWUCZyymKkrFGaPqR15QY6eeyV5o7x5JgCGlEVoySoSW7cb1XF0UhyiAaj3jeDsmXcJ+xg
Ta/XV082hvZ3dLbVIDPHFLlJPSCYffTtUz2yf77jz6uHYuYwFWpUFdSeTzZurVp9DNi9PUkrXBdm
8tcowkzycrCDPkcBsfD5lt+GN9mugiaOU26mFWToPRutSl9moScbVLjc4nRMeWGY84naD0GS+RMg
ICochv/xR/prassRODthhmIyizUYJVUbh/JnHsL8Nl5dH+TSOT4fRRPzf/Cn2hpYhlOmahmMZzQo
ZfZoaY4eYtZqRHO9D0efsHk9a9yNio/r419CUP41vhCyRmz32ipRZC58utZcw5/mXYLMrzzN0CTP
N/TUbWnidtFeSW/bA9yo6bGQvOguHPW/foPwHrCaRp3SrAW2I48cVKTcFErOVaY7RvGEXv2pLT4h
UCiJYJJN9JXanH3egPZZVIJ1f0ptCIHHqHcjSahYub2+wJJhvvilZ8MYbJorwtEMtNE4DtvQWyxe
+sGSbNYLN8/5EopY1GIccd7DhJwgq+Lb+uxHmbkz23dTkeHRZRMSTjzNUbXKM4oCvr21WA2lkPsg
V/95EP5rOsIJ1+2mzOyak1MJTS4kT54KswQLedH1j7NsbuHl89cwwhGnDaOjNizNCFiuZ3Hol+lr
od1SKNnqhUwqTrZwy9/PdgLpzZFYMU5aCN8DUz8EEG00k8/rM5INIoSTKWgCfWyx3VQ0Q+1h9tqw
9ybgXK8PcwmT9NfKCWGjSbqwrnWMk8MeL0HzrQ792cILTVPcot1aSLHJovoou50loeKrFnu2iKxP
oV9tY/cxtV2XTetn401ZfYxZ5agT8yhmTapQEp9kh2v5UWeDwnQxJOmML1eN7x0MvEC5dgNURvrw
5/VlXfbblf0o1q1L0syDouIUW7HipcELqCyr6yNI9odYq+aRVU76hPuaa880elDx3FATWY9PhoAQ
a8VliWsTduYE0Gcomu/zk+0PK+NxWpF99sAP0VaRFLBk0xLiBYB/lqb1WLiR3k8Wc9Py1wy26fW1
uwR+ON/0hhAukA3UUWvgrm78yQ9id/pY3OEDz5yhKTx5kE2onwCRCaVKSZINKNJpyRx2mc1icmp5
56Xq6CcQ87SUFFp9smtRtgWFAGLbtW7kCrKeuNQ8hd4AkCZZxsvfilJTNy2gj78Ux85OU5XHYDRm
GoJumDksol4TfFBoP1z/WJdD+59RhG9VF1VrN2oPQzIDspH2m00Ok+4nwPllvayeefnz/BlrmfHZ
jBRdN3jVdEi1u5cTzUcI0R1a3CbXZ3T5y/wZRfgy5hynM1cJvkwOYW19P0eyeo7sywhBndvpOJFw
XEzcVkYO+le7M8xa8vlliyUke0OrJz1Nh/mUA8XJIfwUFNgGGvUhrimJ27L5CHHbNKC3GJlYsRpQ
/VBDzxnNZVtGuJCMwgR1VAN+wslkYULcgBQqjASK1IDInOzmkw0jNIysyaQ1LVRo28ybIoJReXHq
pTvg/7nX/7vJRJ+eodPLqAGH8pRMUEyca/vdSkwn0I960WxhW76megIv3MB2jE5GfZDNUAjiSqwx
K6SYYVIXbmtDhAoqbFlsSjagJDKILt92VlRE03BaU6i7BXdlr7hxFbqF8sYhsXX9zErXc5nzWWjo
GzJoXYkwlCSJl2Wda4D533zGfK9mhocj7SszSGNqtv6XAwvRoqkLpJqNvkSLYVWX3KvKTx2262X1
q+01OOIFvsUTaJ9JHpSS482EGBID4IsyMsblECLS8sIPghZIwNwxQyp5Wl0KiKYNoKEJfzgA3oUT
YVTmNEx6DWvaRVUeRg9VJ0VwXMBImOdjCK+dhicAHtspmnFtB5f28TaCyisvfBDx604DtVHfjhH0
cttEEru+C5QBrXo+snAadI2rAbWrGcKb0Uec6Y96mt/ZZISca/TGDBRYaKA7Wa0egEjcFjXIsgVd
mXyAsqrtU6I713eUbLWXv5/tZPijx1mpN/Mp0hPPiH8YWS2Z8qXzfz5j4ayogNtnQ4wRWPxKYN2l
JBtWz6vr07i0P88HEc5FlbRFr48YJNUptC7DdahHrgLMeqHJUM2XAs35UMJRGFWYvalmi+tnALrd
braM504ygN88hBvISkliDV32ovh6MG2LoluMxEql4nXHrFTLZljjZuic6dPktt3BAKZkVgjQXvCr
chW127WEHIZWQ0BQ7ekBF/5nAcGiqhkhmV7XA4yWu94rgcxqC6jToc2iQ0q5s/WNUYMcUASjq0/M
r2O+hjRJxVMEz9mz0mJy0KbcK2y+z9FSi8poNYXKnhFIiuYjHJaa9kCReZnUgt4zZIJtdFQguMtA
HdIB2i9by2/4Q2AmXpDvOHmkXfMaMorWUKvdUHNIUAgzXoI0f4GvkAv5yLXObMAYVPDTB3dMJkkE
vbwb/7uaouh5apTWSFu4xM9c2TYzgxS1few0mVTE5f34ZxghiGlJONpVAsm6Do4JkORcgwmzmmDd
AttEycV3+QT/GUqIZXY1GmAZodqRAQZoQtqjg6Lt9dMlG0IIWmXUtcOAEtSJZgB7N/eJpfrXRzAl
u1wUrB3TLKMj2IqncVyQnKkztw9WA635vlpNWY1e8KFrnoAJd01YHwD5nKqRYzMCxk4NsshcRF5X
ql6aaduE2geL7MmM39lDwaWBsvkEFVDTMfT3VMu3Wdit0yJY6/UdNEVuJjzuCnMVqp9T/kDGX2n4
kZf1LkwAqUESa/Fo02NJG0U5VCrehwnT79S2ORZK+qlYigGhmKXG27ap36ngkpgyjNZ3tTpcGpQA
UsJs24IUt7CbWG/VbUxLVHOLm8I8BmHkBb3udxVMl5CRJkX9DkrMZ4LJKDS+i6YI0mXwxgVLv2M3
UGAG/XMzLtL3dPALNXP6rvc1Hnp0Hl7AvbUcIM2Byurh/aoMDQheXbEK8tdGlaQRF9/a5zMRNms1
9RGwybjcLTtYiEZI3H9lwUPRdH7UlNBzf+Z2uartezUGhcj4GRPw1HNzB51XZ06pZF9/d9vBwsKz
0zQgIKNCUEBYWAg091Mw9PoRCiNuEfXeOADDCZc4Nas8mwT+kHx2QXgTArdqWiVaYrprl9HjQo+A
tItL0TKmae3lKVnbXerm4JJFTCY3QZefIV4B5z9TWDUeIA3Sg0Q/BiB4f10DRFtPcD5OFetemTvd
TQMIrg/5O0QpuAOw/lpvc9tPIgTdBOCiXaG0uatb3SdXTaie01VPoG6oQhiVTytD6bZTEQIS13o2
/CbTUAcRD+cr4LaXIICRTFlNZYUj0f9MIC5psfQBfXnwJXPo8dvaTa7BKIWWm9R8qPvWiVT1mdix
N4IGp4C9iQeHD1WFU5v8TINxTcrioQdsgUSjmyvcZUnh4FZZFzA6KJSPHg5LQdLdRRnw91AGlOSX
34CdKlzkqGrje9sWnLcZ+zvlmTtFN6H1oh2sE7Q03e7Z3DdH/Ya6/BFY+Tvrf71NAOb2F1di5c50
cx9ULf9H5wVOuqnd5hOy7yCigPwG8Q1LEtC/qRqLP1C48fM47Vr4aGsHvh33g5+/Jbt4HYdOtQbB
cJ3c2hQ6AwrgkvCDlhalviHNhdFFSm4b6zHvA6Id4Ee96lfVTbpNf1bv5Vb1pgNSHRv0GHAk0Iso
3eqWbehNsgo9XfKVvnWwvn6GBia7CSyzqop09m4Ih6zMmuFgZfk6ZbC/yaiLNHI/laUTD9yNddgk
8Z9Z1Gwsbrh9rHo2gzsph3uAuqcF1ssutiUwRBGFuzvXH65fWV9KD99OpWaBMq8D1sS+VDzPUuem
irLBSgf9CNyig+Di1z2yI/Y/pF3Xktw6lvwiRhAkQPNKW6bLtFEbvTDUUoveG5D8+k32xl6V2LWF
ibmPM4rbKIAHB8fkyXyMzX3CB6cOTsWUABVzZ0oFoBx3UXZqgvMw70kHT6L1+ySIX3QgmwaWo/Iz
7RSM8KTNZE1z5tCeuyw/p8XQ2h2PPSQru3SAFLhivqE5mltVBE6NAkKLHSRKG1kQdV511MbF5lYB
NTdlbYg0eEZmdWgbYhBpkl5kDMKCx/mTQB7jSBTwGdXuYIqiK3AtSrtcfRVjA0SrTcZQqEdM1xJV
PygzoJIzEcGSl7jl1hdceYIc7GilNMCvLoMcxu/KC7a9F54XMW34NFuEK7wWFF7uanWvIz0gGMnN
1WOeTVuKEaNe+6kRnJ4panJfC9guVlq3J3nUmNCtavBgdNwvEcSQYRRc0GuYbgg+/2P+695k02VK
EoQ1vpFWAaLFAbuaqW9o3UFXklOEYcwM3MaZpG4NZBEtCaDkA/FmUOtrUeQZY+GD0tDQTp3YeAXm
s2bUmUYT8VmHnybvpucRt3MybYjZ17ZkA427K/IN9G6sBuLYImC26OBXkXJUq1WolfAJvQ5H0FaP
RfVf9EQuj335BRdeJwKCjsjDsrdQe63azNaDcDdmz7edm+gEl3+/WCXGeLdkoGlwbMx6m5cjBltK
TDNnIiO6Voi53M3KzVSEaRMID3ADlafURGkyh8zOfCbNuQWQsu10BIHgT6WCOFT0mVb+pZYbVrQT
/IvC4XKRcCaliI/l2gTrX/dj5Vx0Xk39RLEG9TGxBdYAT3MAaLGTPRkh2vkvnYu6ci51k+VBO3fq
kdSHuioWWlvbzBM/GTPntm0sh3PDa67bmWFqFgpmZdVjDJkpKan90GA23oJ93zEftNrW7eUEprju
bUZNoei6hHPMaOSoMUTnICsJEavbqyzHc2tTqxA7rUelS+V2+VrxJt2l/kKtpggnD64NBlxaxXoS
xjCHlPUtru/oabuytZY3h1q9o0P3ycL0mi2aIhcd38pfVLMZqUkAu1Cbw6jrD2bO76BKI/hIggu1
bmUmNao4/aexxxhMLgiErwJBvLXcl1tfaOUqOolyrV7CLdBsb8u2tZQeyl1d4WvgrAgkFGsFJiE6
ubWTIHHWyiZCoEaPrY5lYKIYHTG7pchR0JWjSAJu8iyGrx094rF5r+5Tv3UUT573yoZv/qWjoCtH
wcNpmpURlq4Ctz2WOWTP2m0/Gdu4agRWIQh41pS6pMCn4hVsL0T9OgKcJICy/QjyjrFsvNv39xr9
1eXFWqskh3JoSPGIi7UMdId785V1Lsw9Ld0wOWgf7QzpishbZqBDiBmARqkmxw7alfK7aIBd+FNW
viQGg3uFigF+ykl/xchZbtpxfIDEQK2DGDf3B5tDhM0yf4+AGZQYJYA61n54SJ30kT4IjkVwMb8Q
86pliXALv6VzBockDwEqYZJrYuawQSPYKxJERWAdxAxe323GZ/CvDVb5pD6rZGPSJ/D2bm7/IMHj
wVbuKGqTYegieHOJj5t2vB+Z4kAILlAnK+0EPJLXna1K0GBUMI9HzFU01sszlcMSN2uArABJ7Xy0
Aie2kyNxEysgdvEhwrBexchgOUYMZISGtpZLyZpu7EHwTI9mgwLWCAIeKd8nRiptaZ2ejbC1B1Vx
RknfGSRxu8jY87GJnNyonxo2Cg77kxn30meCol01UNuCbItqquj//h3GgdQuT1EGQWsARAAUnCU9
tSBy8I1CMKLdDj4UBA/SuXwUXYHP4P/vhVFjgf6XSUDpj47X6uQHM+VEUVHCoD64zLezY55mBwPy
P6hdefNL6I/QMoa0H1yBm24paDwLHwQxduUX31BW8ECNboug59dLChc/amV7SYmkMmnxoxQ/PS4a
VZ1TbItzBU13yVUP3JEd/T48Q4lwU4nFbdY38bOgsRAG6AxNTW3d14wnDKqPbFbwLSDq4cWbelfa
OeSxRltHLr0R55tf2tT/uyTFSeMLoHS8+gpZURIm6To5kAnyWB3gjwsxk4ZXLOZWM2CoZDopWmwH
Q+rcvuZf6wcaSmt/ZIPW02eQC4Rq+wQ9JNAnn5KWPieD4g7zAGaNymEmO+fJ9CTN4EoIdxJB0ZGm
umMY9ZZ1DFgrKHFxiFzc/lFfHfPqR63Oo9GKmlUa5MIkmT03UXUypO1oHrhGAVXRMVHTQ+3W9IhS
uIYCkhZdckYW2EESeLwP9mpRbMIWkuq56kNR0AlY9CGn6DVqAnnGL6HO6neuDBWtN6PrBqj3tQUU
36PIjcwQhGJpjBw22AZzD/lNaojYxL+81qtVV85C1njQ1BJWxbTSaWDZNx38U4McPoxRJai8iJZa
/v0ivcwB6AS7BoSetOQFlgIOWpYeNQy4j1CdEJiiaK1VGAc1h6CW6jA58/49bX6E83RQaLFDt8i+
bV5Cm18Fclkp08jQouTchk8tOgOBco/9eMFY+7Eko4LVdzan7Xs47bU6fewM5Yg5Q3DGDXfDBKrN
fhb4/88LfumG5dUnXcV6pdyTth7S5GyaP5Q23xuIRiYTbcIckpsoqTIoQSqR00oISgoDSrShhTLr
Lps7qGhWw/eYsUNZfgPp6IFE8l3RJ35F64c0PI2RjgFQ5rbhW05HW6r3iuojzbhD0dXTIzALy2TL
oUNpJ6Npp3pzHDA0klP9iO7CnoczGgry9yBvfkclRHZQrdX7zq2MxG1QHermzM20yjfyXUjMOzXr
wKrwYIDUVEonq1uwZTr7US0Cwei66NCmmqX2TgbqkCbRB0ReDATrqJxmVeObZvJNq8zfw6Bghg/A
I8j/oh8YyjT2WJ18G7XIFRjC4kduHPt6yEmXWDeaHfzMApQlVY79P2ae6TYu5hGS1J7ZvZg36ctj
v/rY62YWnoBGl8pFPQ0AKwgbOdSMDmzYTjnZKvUE+eZl2tG4U4dDgPJX3UCLb/4uadSJJdDsdek2
bB5vn4TI437++8VFj6II0cGEy6efyn11B0M/1c/MK1EwlyzW2mBrQy9hcrhi6zvFIR89SuXCcvKX
jsr6aFaOH4ZSs7nFzyBoWszdPcPc82R2PoUSryZjCKiBXAUcLuTNQYVLKMj+tO6oadvYuE+aj1SZ
93HX7Vt6ClHvuH1GXyFBf19SZeXtWUKDUV9+3BIYUJvgKTwvSQJatE4HqVuru5eB5367vezyV2/Z
6MrbM+Cs5jiHtUhzuTMk3VcgHH57ieVPfFkCMCVqyDoIzfSVPwRJhWQMy8ZkTJEXumoV5W/WpN7t
VT5h5zeWWSM11WhgwEbhtqU13cjoKVOW2yZv/Rhd/akzLWOAimBWWU0CWsy82hl6ja6lfq5TzdFz
+SDn8ve5Qk+9NUChhgHyBowMWXhHyhrD5xMgWHQ3Eowjtz15ZAkU0ct8PFLw2xDG3xT6Q2b9Qzw0
DqD3Y8ehEY9Ur5A3GDb3shrqCgXMHcDHUhbhAQUnvAYG1HCEkSbjhJPewP3uAYxAL1g01/g1j1os
9M+HNFbXx+i0WNVo1ZyyLX9O94syG7lHyOYpFmSjhSWrq6Z5sdzqQhAtmpisIRAJWenXEGSvmEgA
+7pjulhjFYGMGad9t2yJSqEN8n0/x+sQ5aD3Z+amQqBVSH5Sy37UKOCfNu8U9NST/j6E+riafSTT
hnSpK49hg/ZYDIQKt1igg1pgFLwlV78wMimABk2qasbqLPpOiTSzGtjRGNDzg/R11HXnRBJVaq7H
LhfrLL/jwlGnklpGJGKLfim4iN7AahA96i5wBChLRm7oFDv6Avpw+/bdvRqbXay6/gol4C58Ttmx
nE+T/pJM5Wbmw6bP7m+v88ni/MVHXCy0CgLzcYK0HIGPYE0F2ohW9SrQ6+YxmJymwNGnTVXJLmCn
oFvc61MNKPajhD5z0e91iKSErHU7Zd701Xclllxp/DkPqpOzycnmj1q7l7l2rPvUG0GLQLMzh5eY
AzDJQ0wme1Xl2TehzFmAqYpW3InnV62Z77oQ45davauSdmeOOjh9UaGqU3sEvYLMOogozSe1+GGm
LwTuA1uDAmfkKDlIotXeTucZydyzoQ5wSgXaF5I1RPdDKR3nwbTKvgVOqAHyL3nqjR0xd3zWHuSp
8MIA3FTg3W3V4iHGCIUOnj4pAWEzxsogiv6jpYdOAb1Hxn3MJdglb+wOQkLBfQISrMK86xuABcFB
OhkYSY/L/+bBuPhKqwdjSNO+qqF2chxr4FyM8JgbB6nOBUGJyOhWQXHRBmOeaaB/kNodtMo8lh2I
Wm9kQ2B0gqu7BlJQ9GPKJpHosYJbYZnmGvNHGnBPYNrXHtk/Z7bmL1emCjypwMGd9TZy9WIboLsU
TtChCKV9mma+zBFAlCLaPcEZrsnLSxM58ZQm7Fgbj7T9VQaJk6VPCVcEieJnP+TGxV2X8ABpS8qq
pPG562KfBncFUu4634b0uykD9sfuNAU4FTSdkybzW6naqfH3ij0OgKdzJDlzmn2MYf7D1NLIYiMI
WfgIbVFwLf1G/cNu8tIGrgumDOfaf0B485mHkO7l2iEwgXJBshHoQQ6qvtyFtgIQnIbHAX7Ukwz/
Xwi/X0IZM3nUVDRWYtFk2rVDvlD9/ISFXfjksY67FkxR8CLTeZxNp0VcL8u44YK6yHKt1md8uc6q
Xt2RoZc7CYyOZsq+JUDvJswL6GluMBXe9zsq8sbX9iVfmOzqTZOzJs3HKgf/ivYgSY1fYFxoNJpD
Gexv3w3RDVw9ao1SsqInPTsq8Qy1dbIPIGlMQLt1e5lr53e5n2W/F9+JKFyC9l3Mju2EvDQDQjup
kPwzi5SpAwFIu51E7IRfSnufGc3FGa4etCBNjEyeTHos2qey/waRLUuLmdtLwc7Mz9X4PPBh19fz
w7/b6spDJ+o0THHTsaOeynZqglLMjN2MvUK11qF1gXGbRGCcImNZees06rSahAE99uiWJkrqtLG5
mZqDzOfn23tbjmx9Df58Rl1eTXzFagUF2rgBHVdxSsyfFUiw4tbYyvUuiVKBydzelb4uBlOpGIMo
QLiVNsytJZZg8rjxMUn+UiaqwIeK1lpd79KYwTQd4b2DDpvdFdRjE/HSormPolkATvnKe7FkCv+Y
pS6vMoVCHTM1VnGGoSIDLTu5FTS8iwhE4uDYk+djWj4o4wSS7MjiwqLz7esOk/v7HvZFFaqpCb9S
Sr2DUvexbJozxJgFQavITlZeBWL0psoDvH0zCEoK4G01OdsOXWaleuW2iunfNsvlV98yy+XzXniX
Drkm2HbxwGsaeEj5S9N8u72A6NhWrmRODCMHzHBxXxXIu6hnwOop2INvLyM6tpXrgKBLgICIoCNQ
qzbnT8yQ7BRlqRp85kUnYlISbWrlNtqknEA6ytmxayHZ00v2ZABBrotsQeCH9c9/v/g6kjS2aL7B
1ro8ORs8dHvw5FW9vk2U9giQsVcsmjKBvk+YKHkSbHFNBcT1Wem7DvMAug5AMO51n9Z+kv68/dmE
O1y5j7jIig6CI+yoQg8gG0No8aCUTaAZN8k+Jr4RUan3mnlf1d8FK99+V/XPssTF2RKC9LoEuQZy
UtkOQVt8ApPuKegc+TzakGa2U8k23tHD9LNvIpTEJ3r3xrVbc+AFTYvSOePxOYlRw25RUVJRPeKa
idFHU3ajJvGhhePlWmFrZDxIxNwEKKcj5HCKUbapmdhKEbwqKIVnFMqs0PftStnpTdNvp94Hx4o1
lNN7GokGYQX+4rPceHFquSlVtQSGo2M7fFNTdWeExub2h1nuzq2jWXmkMpznpDZRk4Aad0tyryG1
Ezbf6xSc1m20AZ+CpRMucB/Xa7h/npbP8vfFvnpS66RM4N0Xa2jOFQcO3gevZORhksElrvHSo5ac
7dk3DO5gpAeqmCJUtMggVy6slqWxx/g5PaZ0gpChumFyaQ/SOdYhfp3pqBMIroDAZ36eycWepzlR
k1SL2FEDDWUveT0BThlsVRWQJIEZv97+roLtrdsWZZ21Us2Qfjcy5G/i0m5KYocY9m2K52kM91Is
UlP80pL/O4z9MoDDtSTkkw7n0mEeKOVgSOwPI4ZcOOZ+UygMxaAEndsGojoYtEkli8qZG1bv8/gz
qVOnGRprBt87IBZVzD01ipjgrf/ML2/Y+rqBkaPdlTTGiFgirV5k5S2LwVvd5ocY8JFwmA5ppHoK
qd1KCy0pRjFlSNyIPGYcMzSYOcBYAhi4yl9c3ef0OxjF3VEDfeaCyADbdbfM+w/7oAM1vPRL62Nv
bNSdagL6qkTNZmjQPuM56TwDikBJX3zLOUaSas2XxvRVRuGyoIoLrHxiyfgHUwU3ZRzbKhuduYEW
df0BJlvbGCb05hp71GS/jh7UxnClagAz/0artxm0iLJ+tia5tieQ/Jhk2kx14vXQgEmlu6KtLAy7
2mos26Zco6mGmthQuSW4V2mPk+D9MZ6Iz+fq1BN9X+vG6zjMAJeQET4BNBNIl8H9D30mwNwXotYk
l2OvXPSmmgw8lW3M7SxDHDXP+OrpnL8Peed3PAeHkiki9BB4xs/Jl4vblCFPK4MBMYFWLdlKYksi
3jVBqL1u5SBZD9oiQHokJ+WmKn7nM7F6+YNEgkf5+k40zSTANWFSXv07JhxYROsojEfIST6Q6tkU
QR+v9xK1PwssP+DiqNJ+yiEiggU6Z+7tVnKNyA43rZ/bGPsHc0TqzYaNSQlX3ugOzP62IxJtb4l8
LlafdSPlPfKvU01DwH1BuT+KWCm+ArU+M5U/O1w9YnoD2ashwRrLc0IURwXfuGn3Tn+XoPuzqAw5
IgCSaFurQJtNAwjWlkMlY+QybKuJH//dwa0eqLlqiyldVjB6jPDxpxb2d3uF/ycc/OfctFWWbM4A
OFA9GsFwP2x7v9uAAsqjG8kRqQ5dD2//LLQMRV4YAQpeA1jtsZdUfy3GX530YkaJaDfXH9g/iyh/
LwIku5brAXZTvZrEwiSOhcr7feYYb4h1QSvd+8uUiJj6SWR+2uoGz5UsoZiIhRdkHmce6+1u2/oS
MAJy/QTVuP9gREBgf9rqUs/UiDVe40RjWrvyoKNuer5tHapoidXNBTl7yfos4CfIW0DacNhofEO7
73WP8Ruwij+bufzCukh22ih8oLMOV/9Wlui8DSgTxHisYumOV89StBuMH+30KyglDNqeOP2hYVKj
0KEpmd5xEP7MaoGpMEzZNfMmml5zXUV/V25tScn823u6ZodEBp5Kh6QDRV/4bxMJQbei14uvzUCA
Gqf7OP1O+e/ba3zFgMMbXS6yurga7/OcscUcihhtqRTzFG9MCl11+i3VmH6fTlM42OmI+dOhABhd
lMde+26X66/S5Qqyjq28bFIBAd/QVF6feIIt3j5Hsi6vcT2NcdvCxeJTyYWo/OxA6ZFakYOmF/SD
do2lGeg1imYJb2+NrEttCofqB1mueF9AcTOuthp5EGztmheBfojG2AJ5BK71bxOhWVF1KFP2UFM8
gHsE2Z6zADjMyM7vkge8l8bdkrAmmJQ1XMHay99eB6gYY1YXQSrYqLy6cTynGJSkTQ/2OuIlP6He
60M2w8eyNgfJua+JFlxc4pcFwUaCjgHTQUmy2mwbRhhgQQ/wNHjNlt3FO+pMHv85Aq0ybUDsIdjf
4uZvLbdyWhGJ5b4IsL/gQDzVAaf5JjsmcMr/AV726llebG11loHex+nUY2vUj35Rd9xQZ7SBCdkt
64lfuKu3Xl+A0iiZyiZZI7Z6ZVYaFvPpn71psBNogFoI+zeiQaCrOKPL1VZv3dzrZmsugkaf5ZRq
H8gbzS79JeiZazsG1nO2MGJFN6KhyKuP3eXKK5MZ0HsPG2OaTv0OeYTF/egkgx/mu2ZB/dWTtvMj
mk4Cu1m+1Ve7+XO2K7vRB6UvZNJPmEQFsDvsvjEu2T2IRZrybA7vc6FuqwA1LYyoktzl/Bcld3q+
y/q32z/kmvu53PvKpqACbCZDCTmuPuGHKgUJT0Pt20tcq8dcLrEKZQFCCuIZCtnQykSzf/O/IZmy
EYH6RTtZPYR6Nc3FVGMnsaluu6zxy0bQqbiKQtEhYK8ajClUWY/U8zgKofWIJagPNE0L3QVgR10A
NJYKD4IHJ4P+rvufTJx/MnJ/sZeLpVeHmPVmkC7O/UTLYx2+SGWBgvvbUBV+Gr7JIffnWHE4U/0x
RL0pYdswO5hQuTMQ2VQRUgid2kaZuyyrT6x9Z/M8O5qSbqFk6htsPDQQTx96IVP7tY9y2btdXa2e
k6aP53k68Z22WyY8IJ7hRw6iJgwZsR9UOMF4rUh0ueDqXnVDG6O4gaZ0ajwquDmyEjoVFLL74B0S
Zjtzerpt3ApbTv7Wl1nbHaF1K5OiB/vNo2SiiK9ZBJPkSLbVrTpPsYOQ6MQ5b9yJjxyT5mPo0RIO
ptajwuJlXz/keqdAY3kgrppprRuYGoYumgGoRFbJXhtBPZzq84C/CzhD3fr1IH+rR0yPMdkejHTL
i8xqoTzS1+NDgbofCX8FAPlBJtzRlWeluA/HH8O4U6DmPNfQxdVLjJghWiTvcbawpDCnbO+kqHVm
EvqDuauMCJJyQM7lZ0jp8g786FHhqE2L8hAS0SIGJwqxgugpS04Tf8/L12l6l6BBDVofp+fgUSwW
9gAHvVgrLn4CxWKNZILiTutRBRoRo2VQzCvK32u5tfoW0MP5mVCvbY9RDOBQ3oH5PrBotevUhzbj
thRnNg1A9DIq+C/RI09+jbSzwVVn95V6l9WLGPwi9HjPs8e0ewpY4Mlx62iAHDayZnXy/BoDuBQC
VxwGqtvkdbZsxc4jDLgZrWrxqLdK6GWgQHUy0uBe4qWFUMJJOHguNLCFTYmi7lVVdmsNNHEP+Fbb
Sn2WZn9s2AMEgyw+PwZt7yWYEpCL1pr5e4OegAETJGmJab7ZruazIucuHVqIL9ZbOZgdMvojk+wi
rMGqgXGf/pXp50H+CPHt6Wg4eqlY5nAPCXtLmX6NpLDzEKRTEuTX29lWyBOtTBtc71ao3ofpydR+
aRT5YA86Psh5pxjlCqN3LTnkzY5B4Cs/92iEM1DgxOpGq1qrw7di44vGtinpLVrv5OpMy8kN+U+l
OTbxL5KDIsfAiQ9gPMOMPQkeuiQDqAQ65hwUTiFDg2w35o+z+qTEb6ZT6He9ulM6UC5Q4hg6cerp
vZZnUHWfAuk8yS86Jg1nTNsUDFyvDQxEPVD1QMZNJHF7riuoJ234GLqDPtpNUTg8aaywvK8yoGS7
2YYojqOMqcsrCB8bhW+MOorbI5IvOBVwDhElsnqU+geD24PGrRml2i77lRQyPvI7V+7LCYOeMioq
0WbSWys9s74SvHjXY5kLb73Kl8qINSOR4BMGb3L7h9qX7G6X2tobMkOI3MqbNPZEBYmrze3L12mV
JJE2iEy2PICDFz+Uu9zHNcKw5BKutZvbXu9q9PJnf2sCjzLsobHKTEByqIarAZIC+htJ8O1FrqYt
F4usKixt202ZorPppEZuXSO1jE4MPWaCRmbg3F5KtJ+VD59HhintHiFKVL5lKhwppCDGcRAFfctr
d+OpWPPIB1Kl9BqHWcg7KLRbHFA4N7Yh8gfdcEw/mI6ITlBkiGvahcTsk6DqcIaDl8Z2z7zqCRcZ
7y+U4TFF0ANAOx5TT5TUXoVkX9jimoRhjFS5zBUE862bH0GOVt5r58EeXQZhlgLOwBdZpCg2W/Mw
JBIb57yD9cu7GmFPbasGNroUhNHQ+K0MlrxkLrHD96LM5VqMc7nXVeIizbxAuLlEhaOxq7rKa+n7
bfO8GkH/uQlrVoZe7+RSknR2YsboqFVtVXp7TqBdXGNOm014r8FmM4qaS9fzPwMERpQpGsCFq+BN
TslEGiUG1C7CXG5aeHNY38ct82KGYog2bCXiTwg5JIqpGJ4fpFgT3MursdXFL1iO/qLICkYiIytV
3EtISs3GQwoQfF2fhuLh9vlendHQL9ZZZUF1VtOgi3J6UtTJ0cm4H9LMAT/AeQo6lzbnoX4fFLSh
6mJTl9KmIy+1Up5oGh9K/dwq+i9DUv1e+iW1/CFrm00K7TSlS94q40c5PKjSPSfJjmGYzpi+q+wM
iIKNvsFvBS/rlKvvsoFXWun9IudH2gC0D4Hm72on/8ihCwJtQCeFDI/AGV11eRdbXiUUTTwaFUs0
hulX2ZUb6uqQDCtZLHgKr16Oi2VWnlXqx1QeKpWdpGkPEg57bkV8L9ffvYslVo+tKf1fflkY32bI
6iR5/VZDoKlkGjBPUAfJM0eb+H6AXF2ivtw2nWv5xqXlrB7dlpgJGgGlBkW0j7EEsAKK2XHrN+yx
Nn9M6SQ4TsGd1NZlykTmCemrfKnJBL7pjZtFoXi26+1SAxJWRm7v7stQOKVarEh6Mp1GxDFgIPS6
d/KgnZH4Yj5fWapO28yO7ur9LKjUX337//mmmrzyqbEOlbcs0pHGQYJnaErLLN/SAqlcmu/T8fn2
N7z6dkBQFRUu8GwqlKyMdIwghh6mEgWSRwIRQOHUh3gnYbLaGVBfU21tn+wG5E254A5euxyX664s
l2pSzYuW0bNUD9D++TBF6KhrD8flAivrjJk06F0Q0pMUP3R945K6v5NoY+dzv2EQLC3lcDNlIjWP
q0Z6sewaqVFrQ1WCOY6eF8kSzV6IIcM7EHki8A1sRTCNLtjjukqZ1Ej4YSr0PKqSLde/RjnzGAU5
jaruISqwmSNgNXRhtH0tlrvc48pCNaMIO95o9MygkhY3nx9QemddYM1atcfA9EdDIeZaFPjfUocR
4iZFxg/RTEk0lnLtkl7+ktUzzVg1cQI1kPOYJw7GRW2SzD6RYn9UdhnB/LEsu4ILc7Ucdbnm6mEG
Q9OkGTxCzLNA7ECn/dCUDcbu2hAY2vIQjhOCSr0f7KLU1fu4SJ7HgD+m6kLKORPJpqPsZ8G3dE6f
qnFSwPBdj34bkAa6qkFqx6Cch0Zz/TqwObNCBCHIxpE6N0PvSpqB8en+PmAz6L1ia0qbUwAuXIxa
G3ZuEn/OfppDc+Rp/iKTOQA3XLvpFYj9ItdPJhAKta1TmbtCDpxkeKkUTD+ColYrNhP43CLg3tIX
5J9W+nvmGH3SjgrdGxH4b+RxGeG2NBYBZ/g06+9j9dFJ27IAMqRKUZ6eLZR1DmHxm2BHfIJUa/zY
gmXcmB66EPy2Mzv0tPcyKIrRrPeDgLijGe+MsnKroD+Y2uCBR5ooo2qN9V4G1f2E7Uj5sJOo5o9d
9FPFxKfEybe0PUxxFPuRNNljSTHMNXaqmyvhZg41OwqlB9WQX2XUQPMdUx5j0ChRGriKrO8AZzlV
neGGfYV6yPvUbKnWYRxgOgRj8mB0oTUFulVBfwNU5HYBZENfBbbRobggeDqvuwmK3gJRgIZGf+rv
6K4sQ0kqAB4+MavY9j8qr/SRI1sj2LUPgMeJns5rrZrL0uDayyuQmgmA50KGEPjg4nZGq9pzT/NA
CbkVXJCr3uFiayvPbvZ9G3GIVZ8aZ3SWuieRLf1YOxBVvOvAa4MqjmDFxd+sc8vL3a1cfVCZbAbN
/5L/ZL+4H2xrp3qenNxJT+F/BX64WGxNUx+Ydd30EJE8ofAJXFzj1ChJBYpIT/oqmuNynVUJAIBo
zNYGWKdU6OPcB4BJ7+tB3zU1yk3GkzkSS88lhNvJw787Tn3l3uWkCfoecM/TtIvO1C19zEHcAVMH
5I2403Ytzbn0pquLYEoS5KzHiJ5SLXTQAvueQcMAiUOOSQjBvq4a5p9Q59OxX2RUNKz5MIaUnhvQ
J8OROR1QDWgjEhtltU3oKLrAMIVPxeraDbNqdCV8Ha7C7Kleumm/jZvwA7xer+HuJ6B1ho10Mt6C
78qVtonNTr3NX9oXelSfBJu/Oq4Hs2RMV3Umgxz2b49jtAWhA5zmKQNTdFUo0Jpuf+tTfkzbiVsT
bzWHQDfnjuh556IjiPKdFCjOjL9oxTqq2VVUc5R6WQs+EOgu9U88uNeCHdPvRvNo5u+19jGTfc0A
dSw6q0iOdfnUzIOlSD8omohpPPgkf2dQMNbu0mivoCw817OL7usPNXgMyhb898pDNoOPTs1f5aEH
4wlt9lPb+3gmn1hXYp4jfmmys8nehvIoy+/UHJ6yCd4sZTagT1Y4VHdteo+NgtMu3w3SL0OtbR2B
SKuD3NYgLvKjKv7ZalB1CTO7ayRLpqldl9CZr76r4alKM0ttcisEyX0xdE8xxhDzFOzikenIFXC3
8qumPEuoTScZegZc9drhdwMmgwKNhQxUJgBKmLEOUoHEajGFDJF7pdnloAOHPPmQK46SvEQF4Jl9
D7aLwiLS96T8YYLJnajAiiJdq6Fyw3loN8m7lANLnORAqmbWiAo0wy8vz1ylKA7fFcVvNchtBT80
mh6jGQ9nguYEYKEaPk+iltBeA3Ol0lkYm5c10HYVP4Pp3Dat1+qaG4KuM4rBseSqw/1tW1us+os7
NoDH0UC0hiduZWljVuXxoMN/EDm1m3BySAAFqxT+f4ycrBaGo1cft4v1Vul8qNBOU2sAcajfbFG7
eMHw9CE5Kk7lk0pwpa9m3ObFYqsrHZRpqhQNgAgLJUi8Xyj6io3sqa50FhXXruLqL9davaRqJlch
tAUUpKDyb22nPaNDlG70femHPsjIZxeE/bEFtPJj+grRZ/fffcbVq0pzNIKMCO3EArKw5nA06b6I
dkX/P6R9yXKsSrLtF4UZBP2UNpPslOqlCbY70fcQEHz9W6juK+VGeZJ7qwZnpGPbE4jw8HBfTXvI
4rWOzNXb4Ndb/TwML1Jz0yV5loMBf5IC3JRySByRNRu8q33Zi7f5+WUvYgzxOPbQf0bd7sHOdKL2
fDszrBb+jgeFQHYQhrf/US108VyLo7QWsyoaOSAysid/FG7iEusX+pX3UFYESmZtwVy9DV1EW9yG
kD1aHgEqc9Jofwy4P2GwpTZ/CmkzqeohS37dXiDXewcX8RY3IXGaRDRn0SKRgZjN+yPPX0b9jKa7
28LxyYrGFAr6ceEKGIJmVXjHpOSlqDE7C4fUj9QCrMrevv2b6No7WCSfpoZO2vAv0JXqayZsfhyO
TWplrm6Xr8yBN4tN3mNs2/YPe4HOkqOcNS+0MCLbpZCA7FZ+0FWEzeWyW2QnUYA2VhTio8yShh0G
2cxULXAOvBj1fogmSw5pxeC/27vLrk4lhZWozVAAqR3MUcHgWv6tl/dRlx2aaBUINgOLbyT8Tz36
i51lED2rmyinJxvK9p6oi9YImrWoZXbKR7fvDgC3eivvdf6O32JelDOL19oDxZFH8SjfySifxg8e
/+zj1Y7j1YrxIsgi2VMJOtqRjGZOIxVbqKTtSQ7lMozfFTX8JTWNH4Etobb1NkiDHWkgSzLqitPA
yPX2qp5T7a2HXRwERoLRd6aS8RRAaoYbklUmjQvQpAtiRxYfa+k5i9ZS19VT9eLZF+k/DHtwo6Et
hHrjre87uwVmQM8wvxK5nfTyVimOWlH+SbV6I/X6yjF79evCTkmFDpCq6PoiOJgmYWLM1+MErmqJ
gHm/XFtVvGax97kPvr3YrzhLIRA16CYAN5l8V4aRRctq10WYlrXqpswSAY8KUk3WwbDK0D3YlWxk
nnsJXj1wAFaGgTwBP0cvAWxRxpUaSrr6+i9+2fz3iz1FG22A5xzegAFlybmdguLQVlu3/jEAa9U5
DTXb1tV9ZgvQl3KLh/Cgn4zCEwDcKBwJdJ6j1O27Dy0C9gQsSRNySN7a+TZvsluvb3G8DX0IXRgN
x1tdwIp5uFNa14hPXPh9e/mvrIblMK6rCyijdqi5aLnrA8EJmteiXJsXrwWR/37hxcAreHgmKHfS
wZ503NgSzFD0bHP7Wa7y6uCh+f+XtjH/josPO+B2UIQVGt/wbrPFsHdAFb4TBHgxVXXjgwTgRiqx
4cPopaBhjSJMxHRc9ePKy0T5BwccEuopYLdrzYMsDDDqCxzSr5phXs18F79ykV5zKQ0mQ+n6k0jc
wMOmmOzUCR3Nyoyj4ELd3V2z0rp6a7iIuMi1nTi2qWFw+U4FQSaETToa6fChSs2BCgdlzWrq+rF8
EW6RUpVoghS0jp2fbdWP5HHchr5m1XtYt/6YfaTCdTj4vBlubZZFTot0lEIkwonFKoiV5dtefcnq
8UNLA1itVT5u04Q+lBzwrSjdGmxYOUNur29jOT3T+diWsG+V7yQAmBRw0oUB7k1NsRLm9mc0lpj+
AO1x2Hshb6ky8doqMMGbNNXhuUonp0lW5h/XGyz//orGclZWJrowKQwJiHqBN+0Hrx1N5cTs4q71
AMUzWeAUL5MP8sJG3qs7/jLrV4forwZnSG3d3tnfbXfAFLno2CmLFayoOQ/6uWM3o7iL3h+ZKesW
deYZUGbGjzrdw7nsQ7JSm6mrd42rhe9X21VZLGhotI6dOB+ZsTHsdcSecERISu/o5EcWUBcCCc7K
A6/VfYsVLRawcksVtT8V+3Cj7IBbM7FyfXm3hnChV1cV5LklCrtFmMTN6eoiaYKTJbOcc1gS1cNk
FdTgaPDA1BQ6ALtK8yqtMfPwMZnuuuExh5a8ipIhjYhFq8kO0H9uqx9Z2D82oXimLaTNqVYfVd75
rOs3k86B6QxhSh0yGPQl4IOskcWvnpMXP39xtshiKMRaT9A0GAHk746FocEKV7JZ87TySeZ/6VuS
uYi0OF20Ks8adb60y+8Bd9p+T50ENx+0qiBknjy12xxUkDXI09rXWR4WesfKoMfS43plJlW0KTJy
bI1Nk73LdE2f55Ope+sRF9uMhlzMYlaoJznZNNMzbX5hEbodtMAmGT1HoIKiY5Jh1pUWsFXoTSnZ
9eMPMnqDgL6ehi7hLERqPBtDb4pRMA/sSlMNc5hfGSvJcO1rLPakHrX/MysAOP+sARQ9iGuXr7UQ
iz1YqkA79w2aXwYAna0Oqn6/gkdYWbxLEddCJRXkYVL1VDJgqHED6HAwK51uV7G+8r6uF0dfy1df
VL1BXY5JqtM5hYou3LWhZVjkrgSEAGQ/ezNzA/vXaHU/JsmrSo8zU8HV4D+iUxgXv2JR1magQWrg
g/CTSBmapODek3jlgrPy2Za6rUlKk0yqYnZSp9hWMEmKobV9Oxes7MqlPmmUTWmDljA7EZkAzp6Y
RnCmGLV29abuV+Tcrs8zL17ZIu+MKi5PRkgB7/Qwlp1ba+iwJC+aVziRv+a6O/9jNzKAvsg3dUCz
YZqPut4ACUAgdlXrLvj9Ky9wLcwi0Yjx1DeKiqydQjxuZMBZY0KeteNa3XD1qnfx7hZZQs6zhHcj
tnBfelTpITCxzTP4gAAA3umvbf4atPeshtERUI+3l8ja1l4kj4GpNcg+eEJaA0MVnfrxrRCANNJW
Usg/dM3/fX4v79nQsWhgjDckYGP0P8q4cca2MBVpNBsqo1TqnzQtfdFx9Oq6ZjacrTznypdcKnEW
VZKzsEWDasrfsyL1BIDTYpSKt9/mWhT6d5HCBGkMO4YmdgBxZKF6HyPVyrUV3Zm1IItKKAsHYRg7
LJaWnol+bvlLz1ek4lZWhTHnrotiqy8GWWwZQgCBbgkygEsBXKsDeH9Ia/qW16fcX2t/eRtWpgoW
rvN1gdLoPi38xkAqbH2hBqXoJRKpNQGcYgQft7/U2hPOf794Qoz9ANDu5tQoNBBYAZGjoC5Vn9PU
WFkTV/O8oaFJrgPEDKj035HGdsyMWGH0lPUbhimNupblr7ewLiIsskcQIXc0gZCcIXJ+ll6p320z
N/XuZ0CJgTFY1kIzI/LXruvXxykXcRe5A37rOS87fLlkW+RW/0Nzp0+VDta6s0YCWbU/vvrRvgIu
65C2rZKBqyPGipD07qLewpGxE3h/lJPUu70+Vr6avtjJzRgOajrU9NRNLi0LO80k+3aE6wfmxdMs
9nEvVqHczrO9T88hcqrcyAVxDC2+rc7Mylur0dceaf77xZKXujaOmN7iXg6TEGgMoXa6/UTz9/52
KF880Jy4LgJEaqmmstQl53rQ0ReHpWHdWb02eqxMfJ4qNstHeKvxlbDXM8hF3MVeJlTROFEg6D21
ogUrQidvRqscmU2H8q6HerbSDUdiGGYqlivHiqytrcnF9m7GgNGkx+YrtBAw6DQ1A731G7Xb6X0A
PJ+IAtVwOzDIMpi2Z4X2UGHIpGrFT0jEWor8x+A+6XARjGRbDwuXBRqaJsRjDDKFXWqFY42LvNhs
moGZkBU7hHGx00PjAx6m+6FP/RoEvlQCgI01ltQWz8JIPIMKDqeJT+qngrF91ctm0IVbMRMfKyUw
Yx0kmJQcpjTaiPFTmqcW9C3MoBx2nFRu3Q1QS6vMFPbvY8HPtLqjiSfWWx7/EriElsqPQQePsAF+
gISbPoCyhwoD8hTzTPQJnVBHsdSmppLQrUJDS87AxlLy+xIyz8OQ7ylHyZ4rsHGAy1wLhhZJ7WDq
YM3ARpitDY4BaZcExD67jIyfidhtCMTNIXXexMY5J4YbJICZ87fRqCAKI+4gQ+jyFMYPEnmS87lK
K8nLQHSzDxsrLbttrkTAHaZP2pCdiwa2HTKO5ap/mbTGUQOygTiXYk49EBVDuGU6mI4pUmaYmqq0
6wpoG0qdWU6NaUAnFbpEJkyeYOQgHGrInoxNh7YBaqcuciXy2raSl9B8I6QPYxP7k2CYbRY6zTCZ
0RAD01LabQJ13mow2YgZpCK98ERzO+Mup/cCkDVF80ftUTgnkYnbgYkt5UHg2pSIsRHBKy1z2QaW
0KFkM9WdmUznQNJOZCzuFMiANZG00TIWm7Ew7PMhf5WF0Yqo4FecgeYpas86bsAyZc4UptsWoJVR
iaGCnOB7wQ7pkLXQZi2dqSKbVgd7UNjH3Xsb2oHGrQxqYCLZp3pkl503pfdTfpbD+4A9JZUva3fQ
XRSnnRqeobNBhF84T/0k2OZp4snRr2pogWjNXWN6zLJNRfD0/Z80BDO5ewaVsQ93oQ6sbqbYqOen
4CFRfCC3MTp+M4RfrAULFaxNQCNVelb4awpUDQDFMsTCCieuDm38HPP7iVqCdIzqVxntvvIPNxxe
ukQenXH8nRNsCgl+9cYOHVCblK07ojFoeLo8gFiZenT0WePEw5vCf0FrGErRr4K6qdsfU13up0i0
C+mpnwST0bsiO7eBJ2hbIcPO7CjIQS9xe0qHbMflR2B23Ry8107PvaaUtzwJ7GoQMUm6B3n3XlZi
U81+SgpMY0hqxs08n4ekUfubYLBH0+cBB0E92qTH/AaE36CuTJk9jgO0EaRsM0RPFEBA2GebpU7c
sUpheNA4GTlPYfRaA/WErxjWzJLZgwQMbFu/FflzMHb3BqQCyw5qdcAJTz3wvK/omfjFENgln+wY
+Fn8P2BRUelEh9EOmnMXlhDxyx21ohaRfkjFblLUd4idWLBoNvsoxqV4MCMA2bKzxrdSUFlSSbwq
rZ1BnN5geVDzB0jsY5EWJ66Kh0x4TyDuxpXkkQba7xiS1IncmlEL258Bih4Nt2OkIV3/wwS2A93f
zg0dVlNvhnRU8+IMCwKzlSEANgB8VlWbVMEa1SRiduS+EwEwBZUbLVhnlHFtmrxOkkwZxg0hWiLR
8LPjtVfFlS0khq1KH3o3ApYOJ4PUcJSCt1Yq6xueELvsmZOntRvktRkUpSXViq21tR0DkRzwzpGi
EqZWUPRrYqtWNG+CgHIvie4IGdIqRzGpQw6hGB64lm6TBGYlwNzZyih60Mb26+GDp3uS/lRhOTMy
8T3qYysvmn0vZ5sANKkemaep6ZbVySFIpHsxGs4Z9SZ9Mqn4O1Coxw2k3Gy4bw1k1Ux7a0H3ndrW
iYv4XMoHPonbpgjfeaA4WhscW0Lv+lTZc7ZhHEAHgQDS7OsVjFtY7IhlbMXi8CsZA0usztGUwdox
i70ie25lHFewriCjtA/UyUpUJOAq9upagwKkcByGNamMa3xNwPGBh1Z1eHTCH/PvAiKTC01tRJqc
42cBwHcooGR25FY7xeG/6m2/LXzjTdzeLlqu3Kb+irkoHjinUtMR3EvVsttAgdDmMNPQ4ufbUa7V
KH+FWZQJmqokTG1FtK/jBNfdyG0woBX5y1jq+yxOvS7QH9LJeKqq3F0JfaW58FfoxfUAyljAoKoc
14NWO4VQvZ96A2IJIUwVoBs4vEQTuLEYPBaJvKHlyuulV4rCv6LPf78oCknL0OmSOvWkM8EG2+4n
kV4JevKJMiGHVD41Gh9zig4wR8jC9rktDNKh1+AX0XEzghecWOheFov3ef8zpncdA9GyN2sFqSCE
mm/RWjHO2Hr6yQyvUiF3GH6svL+5Dl+UtZdPoMwzkIsnSCPwltO5c6FmdvtRbXMneYg9lVrSObpX
N2FkRitDrfmL3Iq46IFONOwKfcRiqfphqylgPRhHqRjMfgzRwh7drmhX2jOf8pq3Qi7uO2phZLo6
TepJOI+lKX8Ar4WFChet+AW6BO5oo7XsxfCkNiDL4BSNSd6nj+5Ywhx2DXX4bcXgjixSOqu5KYos
LwW7uKDG2jR9XislFwXxpndBEV/lTM877q8nXoRZXIdiyFkIYGcmZ0ESADuv9yXYMrKq+oUCVgqK
j9vL6HtjexFvkdxCKdcjtHpxo4TZcwNUvbRDXQR7xQM5xhZ3Rcc4Jxv2p+ttdNnXJaa+Xf8W8ReJ
TlAKTcxnOEkgqgddJ4dEX2t1fE/gixiLLAe3o7wWwjY564fegV+eU5xyT7qXbfXUbjMncrLD9Hb7
vc4/+9ZnXGQ3oe81aRqwO5uxcBIc6H0GHioufRVdS6RroRapDKKnvcjmpnML7LSFk7N7zOzSmgGk
6WMOgv2r4ed24ZWb24+4slK/yQmMcd0OMxsDrJqDmvzK430VoPTkUFdRVxFv3w7Ev7/hUkpAgWHg
GNXYFwnMKW22N9zaK8qNarc9oOYgJ0GPIrDbn2ui7t/bSYvAixQkVarcq/PwXOWnWs9PXAKoSXzj
MoCSEKyMxNBuIW2T9O7QTttUk0wO1Z/br3ptBS/FBtRpEBQiYsysiSaqXFTgsDGFUIWEiw6Muazx
eSbBaG/8v378RT6aJLjQgr0ALrUIVF/ZO0J1NLTGKhTU7ioM3z9i3D9UrLwu7h/5kDkqNChvP758
fYlDRlzRqEFhhY3ddnHWTSSCyOfUcwBRlDexbH5poQJGQ+2KRTvD4oS7qjdki0dq7dRi8ZPW08NU
hD9Z1Ryrmp9BItScLuj2o5JuqPqh0t9JPpkt1H6YcNbD2u2J8t60gTUlZWZDWfOs6uTMMU+kgu4E
uDdEbXsHSOE+6/ptS55q3A3TabTrSAjh+QQqq5ZnVjEF9pChwG914fc0gQ4uvkzpn9tvQ1TmJfct
uUiqqEgqCDPG55K9eB2N0iSVMuXhWYfBrlKTTZbIPqi9ZqO9h2noBBBmCZpwKwndg6wBaAvCtskB
JMgAce5h9ANqtZnAzzSHW3VBHmMKaZ70XYnZUeatD8Eot4Kg0DipTkKw4rRuq066WVfZJpczjynV
A6MADGi0QMtAcQf1TRnvawOcG2LABO+OEMktCxXSa4nJC+r0QKYiHfqKEHucAvmh3uUqdHNj2Uoh
YAUq5AZCpucyb/8kUbdpp9nio3xtk9aiA0wxB78i0DlUyj9Ja1hlepzKwBbpuVZgxwrVqKEDmUe1
hOQpyDOHQCMqGwYr7mo0e3SsiPEgdxKk6Qsf2AY1hOAPojQcNyXQFOpEgZvxo4GOSjGeq/TnNFRO
rIX+EA0eHDmgGXRIIfAsS+m2ZBjtF40XQCQ5bUQL1j8PTCueGSUHAA4h364cWvA/O6ofWTa3E+CQ
PEH8HEQM9iIHqVOXhh3VhxLNjcB4GJL7piL4Oe9TfS8nhyn30+4YKtscLcLsvYB2GfTHIcuVP85t
lyDGcEpkm7EBwx9oEuAb7JapbtbEUI8LANTD+Ta9KVJrJVOOwXSFOyA4yGh2KmJzLIPJb+PkfUyZ
35Xcvr0ur2ZoTYMOnwTTSfz39ybtg65hkKBH41jym+FZa+6Mwbsd4noyvoixOMmZNoR6p0fzKcD2
becqO3073edbcXIqP38YNvT+dsSr5clFwMU5XqhFmrYVuo2D8WporspXRcW/1fHz+XIRYXF8l3Kn
JFwoOayVCsgRc6uHTEaC2zHZKcomg2iXlocASW0JhCgTOfEGI9/efsjvfJ7PM+4rvy7OuCLrA51O
6cxA6bbDgY4bSTDLJxTWgTszE4zBSU9oOiRneZed16mrV98y/Yq/mDnkQFamYU3xDlJmJtHdAEmd
2494dXFeRJh/wWXK1DK51jiLzxkB5av4o4UP0Zr5zFqM+e8XMUYGMZOsQIlCGuE+0hMLJoSbelxD
aPxDyf71thYbjbUNKHniwM/MxTYzBQipT3e1I/ua2z8RiFeR99DX99MH7LQe1pDV9Nu9fbFWFltQ
TdUuUsacnxUTMGDRBefvNGMqUivdT3Dkhj8yWGDllm9nPBf305fbX/L7gGrxAxZbUgA8VhFAXjq3
DpqyoIyn792uthUfbdU3/Xg72mcV++2svVg4i+0Z6VyVY9bXp0qIrAnordzIthKahNsyxHHUaFuj
it1MiR8iaAtJMAhXO+VF0VO4o+rkIVVzaxBVLxp0t+gzLyVwBeogBwCVwXIs7YxO6E/3Zhr8DiEv
KzQfOMDtnL4qbNxkLEM/QU9OYd3tcqNzsgSqXUK0lXJm60P6FhH9EAprzKDv4NW/3/Bn1+hiIfM2
nnK4NkknQa18LWFQXdrHGsSSQOyo5Oex6zxgF6Hf01s9lnkXEaicKpIpdr0lqO9DHcJpBnCRWscZ
l5hFbWz19MAhwinFUOIacWmvcUJ1w/n2x5q/xY1vtSTSjVIsy4QPMtLYuK9wRZe89I6uypl+n2wv
3s8iXba5VmAYMs5xKlgz5bbuBegYwYYd5ix254wChiKeGpvJhm76/+ja9e/dvyz+0j7pxbRHrp6V
RSIF7GEoyCUq8wEGskHMNG+/07Xt9olXv1gM+cTCqJXwUqHBDsnnTQZ8tomRh6n5/DF11xSDV0r9
z5vQRbgoJRNmjXVyThVmCYRsc/1ESWJKxZrX7tVD56uKXrKBm9rQi7LpOCYKxIyQy5p0DXx2dUFe
hFhk6lDIpWpS8a2KfXnkx040YwfzuMTSIA8VmCgmumO9BcHCyp5KCH6sjIHnVPxtP1yEX6Rq1mtU
y3sCYEJU3pfqy1C8JcFGYuWvrGj+oxriItgiLYdVl6mFCvlJaOWiPnaSwqruODnmlRU70DYMTdE3
oIqOAUce3unRfp1c+B3NNW/Mi9+wSNZTLea6XKThOdfgyE5/6rxyA0CyyzyGBdvkKazaieROgrce
9F9ub5TvUPC/gy+zJoUAKmCuaBSA7U1NCu4TpHntSrbYowTJe8PCkOZD9EVH3kSb1oWM+RaoPQei
N876Nrq+bb9exTIX6mMPzQQJS29WO42s6jTrLk7eJ+4xNddAHNKc8m4stc+fc7Ft2SiwLJcE7YQB
ow154ZIAAy/Vd3FVnWgXwHSvK567UMWhqED3WrfKFiQIkcD87k+R3oXijx7XWTJaWf04RtytMXin
/V4c4a5DgVCI1dfIcCJebcSksgJ+X8T3iYRBcraS765u2a9yfNnVKjltQlKj4M+28Sb1m43miUCK
rqW569/nIs6ipUE43NFFhjv87MEwq7gB/LftbdltPPSyV4Bz10vGi9WwKH+zGirXUYLNWQh3IrQq
R2geqDtjUJ4EIzWNCtbUPSwn6JNoHCcZPl7ZuzJxf1Aq3DPfVRWDeWgxRz+DZK2xd/V9X/yyRdEc
xw1VJjrF5xHWEO3/eAOtS5Ferc0vwiwyMYCDBQ9plZz78ncxA0EwqO+ij9sp4HphcBFlkXDrhCsB
E4K5mQ7jCex8wS7E36hPN7MeYHMfp67AfBpsEye0MbC8HX7OsLf24CID6xAmxBQWFIuwjx6l6YAa
AqOryC1bTyd7sfRuh7t+Gb942kW2rRJNJuIMtGNu+0N+xiXA7UzuolXyLwOkNT2NlaXyucgvckzc
d2IWNtAfLDBaC9FlgabINoGxD2s0E37PAGkE+wgAi9vPuRZ2sVNF2uEID3DdyraznZm67ZxoI6xi
+6/3eL9eJ51T7MXjSRk0IHgqcFQ+ulmErDWzGNrdUFOrqwiwJn0XhqA55meRKpaSxIcObNPmJOV7
1vC1tXR9vxiKbqhUVoGn/fvHZFGYwIai0E7wofXEVsP5XZupshbmarUnfYVZbMuprPV4iCV+1gAu
YvKWQooHqCaDkpW98X3S/Xk6f0VabM1MbOoEtMr4LFYgbhv8rsJ1JEreZLvq9V2hgajDRouTeGX1
/ENN8hV4sSu1VibVwFFmpnK4Bdi2yc6lkph5vk+hulFAB7Hf6gRKcsNK5LVPuNieOe8kJoxoLBnV
wZg+2tZPujWxzOt7498Pt4S+0jZV5JQjRoK9MQ9FJY94jbd256Erz7Kk37RqKCewIMf8Q/oIeO8k
Y1Q6XVFbRBiBqxQDLwtFDvcDsgtCxYkGFgJGxe/DJnH6kll1LQFB0/8iaVdjHKduikH4kKei3OVj
ChcwjpMX0HvIILp5HT/eTiDz0vqel79e0mJjj3E3VLUgYYQyHUMCalAs+YJeHxkPPaj+ra30tXCL
ZhquT/WUMkI+LZBxX7MDFN276gUijJ9GQc2Tfsx3dv1y+ynXPtGixKhZFA1CIauniTNHFnZVE5kG
WSs0r59xX+9y/hUXSZLyFhdEXVVPgQowcvluVJAQATIHBhwsVW09W/OuWslQS0rPQGLS9AxAkaxk
qEKPTbKJ1RBPdv/fvb5FflIV8ECENFBPYf5H1H6VgWGpa5q6a8+ySEUGxABBKUQO1KJoQ9TfBkdZ
0jW2MWxuP8zaV1qmnpJCaL7AvI5XH1DhviPsfgo/oj6CDvQO6qFr5e3VnuTXMbJk8WiAbRV5h6J9
vuxIUD90xJ08o7Rsw8q3s56NaCmW/FLaHKrBoU1WfsD1VsK/V+WSxhMnGRvlGUaVlszugXNs4EN8
+5WuhVgkkbAXMzlsW34OmeLqEbc7tgaUXzuqlnIWvaFHfUIQI4IpVAUd62Azdyf+N75p/3Aj+Xpl
i3ShMZDjAwVLRDEZbP2gXhOZZW9DDU84jVb8mx0bL7Pgt2sD430iv7XH2+/zs5y6kZWXBB+0UMM6
pSjrOpf69RHSAy+Aeok/Axv45aPoZH7xp3H+lTL5TrwrVpkP/1BAf72DRfWD+STUislnZdlteQoT
aCsDugl2JI1JzTwyxw5QV+f2g18f9lxslkWmGRQZCHj4apx1RGD67wmGWRVc6OPWpQRK+4NkwiMa
FYrxTjW8mui+JLtQVMyaeQQs21KCcksbOFpir/yylZPLWOQn9MTFKk85PokdH9sfkj17tFQwRrRm
u8fofhbDMt60LW1WGmXfBcP+rg6NRcKSSKfHOSDYn6sRNiAAV8CQh9WeeI/hqymhA5BPNq4YqwK4
t3MywF1/H2hyN7SGmDDQGTiYxZINR520NqOfmZk+YhiGqTXcOULwxc1VGuln6/aftwAkf/+OnQpD
OijavAVwXc1RKUgi3rR4npMlZuelmx3WOhHftSj+etPSUhjDYMWYiOrEz7UDUKtT2MApixtisRlr
ZuluDm8/IMmRqNe6oVdr1a+Oy2eNeVE65Ci1pjjB9XgspHOnvU+QaSij45ARJ2Rgo8EgQDdWDsKr
Wfsi5mKHG0Bq0CpGTC2HBATEByKY0t/eNZ/Aw29f8SLGYj+LvdposEP/l2IzaR3tNfsdlp6U7jk6
iyEcvEy2VzOTydZwnICYwhVddWGHBflrHFVhtxFKszS2yY+wc+AXBj4Dcr4LqOUamIh+x3POX//i
ty52eJZJJa+g0n5mI7TYMCGJ2sAv6BP2nhuKBprGkAOFy/AAHfC+yqywHs02Gu/wEm2l1Fyq+zIU
X1ky850n2McUj+Ax7WdLrriA/dk0NBhd0w3LYr9JZLsEFcDgHgDjjsKEAwOsWY9Bo9AyK52anZh3
hwng9UHRBQgXaV4Zo3ENJAnmKyZYFmpf2lFQmDWRtk0HXC8P/A6SjAF/MOKnxACDSk3gS6xANlWz
gxmnAvsAsFYaP1RCNDLRW+te5eQDac1jiQwxiCcOUH+P3EmqCmo3m1R4J0pjsdzDb/dDDWnWSJyh
hzS5lO1Urj4YWuimAYBXJBIhN8A8ldzrzSFphx2ZFXNBF85b6mtNYQlDbGmiT2U/kgHTwcAyAUIt
3TcwFRLKwIml3B3laA9jwbtxrP1hfM3SCUh/wTEqFf5loaklQGErD5kogS5jbOUxsVmL/jXxpApg
HhFlaZQ7aZ6bgarYgx5DNJExz0BbP+6Fu7iWDs1U2qNRWCFMmiEN9Z6K0b02Aa2CvD1xiNq2xstE
Ml9W2ndYxYEJwX2NCPekk19naDVQoFYjvvcTwC0TfTAifRcbyiaH/LnS9D6seW1WY1FTsE0MNAvg
NJcLih3MxnIUjVSS3QeRwCxJ0baTMfn1VOlmOUDwX9H6exjC2YEs/kabt3PBiqgskUECtwn72s65
8shH6lRD50ZSYAP5BtrPaLK2Ow1Jd9BlzF8h2ptI6nE0RlMQjoJyiMmhpfjqAoSESG9HGrwqQBuC
NJ4b1UAlV+oGlK8/dXtHa7zcDN6A7WPe+iVJrVzJ9qrK/0S9vFf0cgSLRDqXjfw0deUWArKOTKDt
W6M24qgIZHB1w+pFnQJQnkWnAFRWHn8GKYXIQGBW0GLToAJQ9PFbLxuwGyhWaofvEid/799Pz56L
HNopAxWzAff91pHcwRN36NrY1AJqP/Bbz3BkoE2DX4rVeJFsSr5oQY7YD13i3s55q93zxR13KHEH
BKk9we/gjmhjumOLx8GdnFkuW1i5ml1N4rqgU1ESBVX9pvlXNmo5GQU7DcYRHrHgB/yf3SLm1/oV
4dv9ZcyLOCYYKHeSeGw4aEwyPBwzS6+7VwkSzISsnEvXC56LiIujv00pa4YWs7BZzwR+gDCAhr1C
iLW26918Wz+W7rDJoe2+VmpdrXcuAi/uMUIUdqKqy9DjKI3aJLTxtEn+SZofDDaVt1fJ1Y7ERajF
IsnimoqEV+wkAZAggk06ST7ExlbO35XVsRQlaGUxEEs0B04Qw8D2xy5ci3B9tV88yKLpMZUK1M1l
Iz4DghJuxA2Et3Nz5mTP06L4tMbzWHuiRdGSAC9f8zBAuP5HB//NIT/f/jDzKf+tYrl4nkXFkhTa
AKUDBeLDDaZ80e80edQZtQyRb/Okt8cg3t4O+P9I+67lyHFl2y9iBEmA7pWujMqo5KUXRkst0XvP
rz+L2veMuDE1xLk9jzOK6CyAQGYic+VavBUxaUeXxwkE6nESmvx1nIfSMDy3buH6N1pkNswLojaq
zMtKVO+rF6CSDrUFwGhkzlJF0y9MifwRsuDHHGGeDVOXRkj6iHA7eMN97ilWIhvglQvai5hjKLOg
YWs3QnOWMhvDnNB9xX8bjYgLhyHMdgBTJahjxGE4QR/PGqCAGjc+x8dcf+IvfiPjYwoQFBGxQGuv
3/df+V2/mVvQ3b587G7orrYhIe5kTuqKN+BUTDa8l9VVR7OwzjiaNBdaWR1CHw8rY6tNN426T5r0
0MuP/+7Ls4NBfluXOS3HEG/H3gleZ2C+Z08nbUMcSNDyGOeuP6AW65rP+iIEG3qZNPqMSJ1pNUYH
LDXuvK/UnMtdKnZVsqRjc8w2vOydt6GMFxqLkfaRjNzdAKDZL9QnMjQY2p6sEYkXZ09n17zmIZjb
1EbZUNYRQu4MSC3Lg44iUAe6uP/IVXryO/BjGDjmWL26wr/8Eqbr/ntr60qvS2A3WzCHKBjx8m6V
D1kFTYOZvUdPpWxLjoKnOWbzLR54ZD1Ugb/4vy03RKlC5IntOW2ABdEfGkw+l8YrZ33rfldj3955
jFmBapIR9PftEwXTAVo2gQ2g+ERQJJ3TNd/CQwiEdQBc1dvij3zkYn+ZgFxLfZcErUTO6gUSZ0d/
LyBhDE7CJnLGZx7C4moxaWGMuSe+bhRNo6Xd2Q8hikcfhAxoy+ZDG3qQcLSb9a3lnRzmbkzTMIJ0
Huc1x6RFpOZWgMl5+Zfcq5xsg3dQ5h+yuP1EIHnZeU14gWtzPA1PFamwfZWrSTB7x79dQEOSMG5D
ZKSmTIhWaZZ7YY4DWc+EzjOFTmxh9jlFZQha1vwyGM8eE6GjcMokQRiE2wwzt1JwkmP1sR3krVAe
4AYsf4owXFtaVDlSaEh7abxf/4BXT8tivYzD6Ws1JC0NxDPE+Tap/9mo6AwiP4U02TTxtACuF35/
rLFQMUFNvViaGfDoJtyqwT36mJZ6AMmFVYy70O0oVxyKa5LxMBhfbiHFEnSQogq3uf/8vyZFGww1
geNZmKtd39Krd2KxSCYAJ4aUjJkPi7Vwq1e/qPcVoRSVR+d1M5wv973wxY1QSszxyB3MGFIA7Xhh
L3mORwNbkB9k7rTGdWj0YlGMV/E0o5p6SYRoei7fAcAFJbYs2yp1CypXTIJpXmkmybPnQbi9B2lY
ZmxLPwPLTbzJe89sRtwjtTz4KGEopNkEGJsTMWwryl9xA3gb8gWhpmgQf9USD9h2vdq7+OmMjwog
vaD43cypB0oeI9x6eO19V32yC2QAwXDgDungxMM+QAIpF48g7zY1JedBBq53mRa/g3FhXhilcS1K
LcbILW9Dtp49gEhmg7fMJXB4/eLr6dLCGuPIhmSKwJiP92btdKDVxci47IR3kt0fJTQTnNHtISKm
byFr9H9gBrvqrRfGGa8WFl6YtGIdXqLqIVW9mwhEH3LZcy7afOZWfPV3w2dxAyaSjoJAk+48gXOj
F363GHFZv2McCyzySk8JpA40PNhQIHNSobDA/M4ZtLgO0PnZq++5k8UqlESHWhWNunNndI4gTzeh
v9GlbJ/VATCIih3mZ81DDghc1PriEM3WN5BFXlUKNFnHyYDIjzS+VX4KUixFP4xy8Slq3iEPlE+I
In5BpjY6iEQeN1TLwfWcGMRU+rSzimaArp+RnQUpzs0pIp2tTeFR7SEsBnKLu1YYHEksQAKRoF6s
visyBgVi4b3xlMeoyW9iOQfxBT2k2mtAc5ekmglNDTtPh5MsoQrjDxtPKRyl7U0BsFrg/MB0Ill9
J7j9eN9ET4lXmAWIxFC23Ma1avko3MiYx8h8A/RETyOGBBohMLX8c4piDBR+Qt4aRckqiq1RxtRq
ehtHb10rgoWntgbjS/JLq4y2BVi9ht8RuQztdiSTNYD/zSgfysEzK/CnJ+VjRCGfBs4oTLdgrvRl
Su7wf6Bo/5mTx4weJLG3NflUSbskiMzAO0TBU9z1phSAEcNIkZVJzqQ8qGJsV+RJpAZEue5K4ZeG
VcrpF5FfxLY2RwXQfAqiaG9HpK9iJOYkEAzFoQZKjykUvCYMSBbJTm4/A9m3/Qrd/vx9rE9F2ph9
FLmtfCunN70Xm4FwVwfHKJjLqfc5AkXQP9LmNqW/m+hLRj+oL0Sn0L8SBe9RTMBmxYFqGyTjEPjM
TDEidtqOTt6rUFvfR9VnJWMA+lcwTBbFR+/LLcXZEXIo56EwP2qGGYBYSM8Uq5N9R8J8xgSK+6m+
TTywv2XUrIXEkpKdLjVWV2NWrNbdtgRqXbCTRHVBWG1W0cXDvqyf+GtuiVCZSBheFg2DLWhKpTqA
hr8Rz0H+SqfLWBamnHHIQq5iYRdG2JqmIheK5NFMPCvFUUEPpdZe8+Q2j1/y4ajnvztRdRWcCpKc
dZBbZuRr7DQHpK9mEgzoc8gBpxxxLR1Z/h4mASpkXdZD9AzOXo6eWII5SvHNH5p7w6jv1reXZ4lJ
fEAFN5ZKUYtnb0gd9DeAbKiinean9rqdb5fIOv7lkpj3lAAIeV/kMETOk1sFm7EGCYNVz+KmoICb
tnQXHuSP8LcAQcMCrR1w0b+iScbnRrkaZZe/hEmLisnDXGCOEzWziBDxNNJL5+0y0CLg0d665a6U
ALkOIb549LEhl8TigYOvtiaWP4FJb0CsSHNdTIAegZ9URxEEVxCENM7gBLR8DXxS6W8PbCpUBInZ
FgMxJinfml6z4zra5PG2624D0bCStt/WFWQndem9T8MnJTkh1jnrH+5qy5aAzACkFSCuwLQ0AtIi
1qm5RBRoWopnOgn7QKduN6GDApXEFizxQXKpRlcYgfstYxMP2LK8B+FOqLv43qbU3jbGnuCvg/ws
oosbpQ9J8BhVObz3B4QeMCtubOXeg/PpCBQyM8OpQnUnivd6U5ui8kfX6mcpzMNJ7ZMk6mVQkuf0
wUNzu+2w8wRtoZJy4vT8L7GnHboN//sk/e4tLzbN03qqgvQARdzZc6LpFzctMmri9BlepqOLI2jh
Eblb/1ac58X3sVtYrTo9kkiC5KpWupemvdcDZSPSL5CvmhQd13Vj19syizUyhzhuVWlsEzJnq8VO
OmSu4NTQ7DbBWGBRN9kLO/VOuOUmybNHWttaJiX346SIM0EMLyD9/JAdf0/t7GlGgUAelEuXy0sm
mYy8wOcD1ghPqHYSTD085RgR5WzjtQAnGVSBSpeoipLKOEZ08uiYCxUqzxA8CWobLH5bzcKSLsZm
xgACWnbkPXf/4V3zY5TxgTHQlCPG7VBwErq9mLxn1W0wfEJLPAk1WwuIo3fQ2UWV3oDa6vqCr2/p
j2nm2ARemgKjj6Zhm30JUBHRUt4bg7ejzAlR80HRBHXWwYyFnRD41tSpm1b8XF8Hzwp7NEpInJcg
tTgrk2pBaMxNQfPS8RDS16/0z24x3hcYgpz4HTTHMX1VAokxIGOEoLtd9ceM8OabriUDy6PI+MeM
SrGfV2jtJsPgSuKnpr8F+RPtWk4B67p3/GtRGlO7BgVjr48T1BzHCmg1pKGeXjqahpgrGvmNESLi
KnfaeFn/YNcBPT83TWOyKiLSJGiajqKslN6No9kcxH3vaG5xn0PCWkgcPCpcSL3Ft/MUnWJHh3ob
utzK/TUHtgj+rIa0r4I9bChRWQYvyG4CWpCirIDaigsgm3HIHnncV9cO6tIecx0EpQT4h8Ceob/T
RLPoWJo1YvL67l47O0srzHXwaoEo3iCSMwEqUAa7Q+rv+jx7rmKJ00+85kCWlpgr0Uw1CoQQicL1
pnibvlGdczzlbwglG2MWJgxmywwocZTtgMr1EIpm0OgWBc4xbJMTbWNnHPptPxmbBJKoqQDVG0+0
6rg25QjgpZxcNO1Xou9DbR8IjxG64KpI7Rq8zcOo2HJOQB2NR1cBSmrUke3GU1/RytmUcrPJdXTl
fMAaQaOperE7yykqw28dE1UzXkyTC1fRJpPkNxGBCE9f4689yHMkU28BmYO8iqJX26LBUJvQlRg5
Ne7j6ijFkx3g5dzrtzEGUoLCjsXJ7b3MqkBz3Y6a29WJqZXZHuwu7qSAMEjNLlQZLD+ULiWEW/TJ
ncLYbPEmDCp6E8qXOAPBIUB3ulA85XFjC8hNSSw+GkV2N/gllBPBFK5/DgJA7ZLo+lPrinH8u266
h5yIqAbo+4xSp4QWuKaXbi+W99oQHIZchMK5fDRQC4Bo4J402kFpZGsk/jFt6lutH7atgpa1ir4W
tSuleKkFekO94SIp1T6m4onIyN/DWbq7ASgZBNBxCkCaYo2taPvoFwH4tKOKfOg8FF2n09i81Ent
6Eb2qGjDQRsgg6JjGhgSTOCAgkaWeg4mwxo6xVHB1isLbw0S78B4DUN/p9WVpXqqiXLTXoeI6Exn
lYfhqYUIuULK3Iz7584Qd4kfuaoXnIMhPfoqWHXV4k4MQAFLkcrn040MylQlBWRKmuwcxZRh8hxa
v+rTbZwdSyHeEO9VGLeVPxzjrgUlO7GVOkaoHm/JmNyA8AAwNP9ct7UtiXudbg0f8u4xwE5Tv1PA
Namn8k4sNacaYjuJit1URdDP1aGhHNYEtQ4FEmunvAQZ0llSn3Xv3asMO5TDfQ9y6L4illfnbo5W
W0wTs2/i11TMDlOumoNAtl17gjIJiOFjM1NuyvhDHXzLlwpHj2RHzR0A7bIA7wMQSXmTsCvGZON7
ACZJABL6xRFwyIcakzC+39xkSXUTTKLrjd0uCrSPgvo3Y5zbcXFbQCB0qAvUhkrXF4FwND7qzLD0
otwWWmmNyk4TuqMMGvRR/cp0/1JJuRn17xB9fc4k4pvgszKDMnYrCCtrbQ/+agxXDfmu0vu7tAke
fCDLk6wBbe/oxoQ6hlreV3huV2l0Nxq4/jrOwYQvi0oW0IQOBhzu5aE/qWoRgdgXSEFk92pY7gq5
AjMZxafQjz1othTtVgb7l+RtFbU8g3pkW8Yg9Ineggw69SI1u+lBSu6KOjUlI3bRd3zzifw7ToOt
Bn2XdS99tXK59GyMmx7aBoVesLEi+GCQwUzuUcdA8z+4cPP0OW/9uw/967GlMHltmbdG2MuleJbC
7iACWDLeNspjKj22Qjvz20GKVXG69AvT3mB/RhN3akXOE0W5HpR+fgOT5voRHmjCrA+RGMWGDNo7
VZrXdBAjSyqDXyP4ur2okKy6Cl+L2MvsLmrB4z8ZuVmMxWVQG8hIEtDrgSY6yE4xYIyTQK0Q09Bd
G6Ym3OquSupD1daHFoBRLwgcQVU2SKzhbELwXR+CnGyGcjoVSb2vpdqktLFbMcGDDHrSbf3ctfKN
NvqYn4LmojQ+DR7ZBNmrGPZmCUa3KLJLAmLw5qtXBhPFMNTevqamdoI42lV166BGxTkh18Prz57N
6cTyEZkoeZSARxJ849Dapk5kezZoxWe8ZHICST+eJDKnns77TEy47UapI6RF66FuQzvR6K7LJGcM
MlQ/Gnd9eXNysHYq2eSBelkcNSoA6DK+jWL7mmxPSrTpQPbfQWqj47wS/qG0+LOdTE4tF14clhIG
wWf0J/TxBGOTvdLP+A2c9rNq+r7+PaFyEm74vBqcL6kyaTb6YWgz6kV4KbrSlNXRHKe79d3kfDiV
yai9scYkK6DU5z5D2Qcc/ASo3mSXR38y2bgsQs059fJQlgRqUyGKUOlYbsU0hTBqu41K4VRGgb2+
pmsvrqUpxm+NjUh8LUV5UAM03ItT28siKxajA7iLntIocNbN8T7S/PfFyqLS0CapQKcT7RurKHYz
pfy6he/n1MqZV5kbraeRFMlajda5X2yHQLPqOrlgmusBwDrRFDPykYsjmG8mo7EMDSgi0ZNkB0XK
x0yNL0XRvCZh6xp+58QgCS7SfJOQe7XXHpTGP4OUfZNiJhwo9l95MhwaVEjocFC1mwHwPWECiNx/
M+T7dtAsLfjsJMls5jg+vSZqb6VVZSrlRYQkQUI/q2AbJJ3VSLLbY6Ai8hRbHN/C4VQHkDjxs+2E
kbMZydWrL+l010soztNDUBsvU93bIc3OSjZYqJmfY/21ye4HEdmS955N+S0IgPetHB3VgXPB/6Gw
/dcFVxnn5UNSJBB6lFI6N9uVp/YIXlUVjObQQYEgMbpDMabkBgfESTHGWiBVsQmaN71/Srigt/k7
rn1nJrajthlmdY7bSMU3j97K6u8qvF0/S/9QPP9rtezTvfLKccx9BbwWkeyWCkY65H4bJcjl6vJJ
9KGXQ42DWFwi7EJSHKrgV9jep1Vqk8bNyDkUn2OMyXB+FOcOsQ/7yBckSZylU5MDUHCBNZOzzCR/
CSTfR1PZy7b4zJXuumpUUUVFMTR1dhj/fXFLitkbMRECwPpBuQ9i2Y1k4rnjNJj1d/zvQVRu6eDq
F17YZKKXOlbghsVgxwwQQOMkdnIr3udW+FljHs238vuEmjwu+au1QrIwykQwncZaoOSo8079Te6R
XSn7+xGUBpJIcKOnc4VkN66UzdAitEEGeP3jXg3YP9bZINaDp7WpOyAwshEMjQlYG8f7DrvejS1k
oUJXN3hjf5xNZoMacA8dYGtIEYY8shRV2wX19OxDKWF9YTwzTEgjglqq0gCcd1q/V0BB+N5otuLH
upGrAXqxe0wwq0IJvBqaFlxCzdXgcyXQ7ARJYw4alz+Otx4mkE0gQq60LAkvwSHbCaZyiJ3wU4B6
FLjERjtxZmGi3f+39AiGURZnkw1tLUQQPA9aV+e+AGdldtEnDMglD+ubeDUjWGwi4+GHUc8qwBa6
M+jczIC+92iW+2LikGFnyM/rtq5OPC9XxFzxsIPvLVNdnouU7Xsk7NElFR1NN4fdfygbR5cqjuSd
/HonGhvFihzyuv4beF+SufCNF4GnmarBpUgSuxgECIEf5OjfbSobSHoC9nmqzZOg9T6ugI+Qw0OE
qb3aKHdSVLnrS+I5MTZE0LFtCl/B5EteAfAOTnoiQotjRzI87MV7qEo14jFOH/2W87SZT/3fYrJi
UEMyFFHS5XmvF+ndqCda4GnApupZc5sEt9IYP60vbf4aaxaY01kpYtXQisAjujrm2lAt2kwOX+vj
H3bwZyVMvItapVaFFMAjGXODuRI/+In8VanlpjSCc6WPdjcBUAShU6k3fnWiv1lf5vWHFNJPXVNV
meisev2QCyWR5tcMynWVORXm/KBCBcP2L2DECTBTh7F7NI2p1XzyBhmuQinJwjjj3LQ880fP+27S
9Zjhw7XoXBn1wfvxNNyoNtS0n+Jde/Bvx11lVY/eKX3/nlNHxmfrvLG060Wcxa9hDlU+lVqcRfB6
mvBGMAoOcibFT0KrMKCB2DnaGPdmHRZmmTacaHyVOHK5EcxpS1U5Hg3w5+ArSG73u/4MbJSG9Z28
CzBgYWbmPEYpbmfktYZ5PXlPbr/oNryPXR/kGOtH4urdWmwDcyKJKksYkcdv0SfoI+CN2/BwONcP
/cIE440lFDqDMAQLjV9qpxoDhnIe3xpeceM10M9IXrz+NY/3RmUcUTXhtCGukqwt95rxwxS1oHwU
0fujG8wDQUwyNcfYnNkX9fuZj7OtnOKNLxF7NeP6WTPLk1VHASp0AqoxwwCIRC+6efxUZRsxQBW9
P4hRw+nnXEfDLAwyVYTeHwxizOWfWcU1vgkd0LcZz6EDgKAV7pp9dIJqgBPaugMVZatCkz/agJWs
3K4fp6thb/EzmISswVxEWWs4TjHUJyrpNdJfon63buNqD3LxTXUmIRvKNO96D0bAUHxqzfRG3oSp
HXlgmzbLfXrBvL6b5mb4MB7AdNAB3Jyb0I82+Z+Zt1zGpSVkCkCvAidS+Zo7s/fJ6PMIxOd4DJ6z
0hlnRTVPoeD/mVfc2eG2fgw3ykZ3QQrAcQdcS4xvMgAwk1QJXTtEws08a9bd/N9Ited/6G8hd3FS
GMfTNfVUqXN7UCg6MDFDagN6FSAerRKDh0ycDx1rioqiJhMV/kxmpYTKXBvrmfHhm/YE7cCtAaUr
spHBPWLclpyb+D1/sGaNuQIq9YDlV3IJU5DeRXHn6V20WHcYD7TAlGvzegRXeY2Wq2NuQywmrR/0
EexZ0wtprRJtTNnUN4iw4OcTd5NVnPQP9TxCUtDsnoCttfiCDlfHYZe/grkJgT6lTTP2OKF+vw3D
/FgO4j6QFXMIMKcImK5OjyEo3KiyjXVgFSEDyvEK1yLZ8hcwJ1eQBCILmCrCV6Z74344zERT/pZs
od+6RSPz0zv0rrHXHHT4rArtSTP7TI688sI1j7D8FcyxjoNQa2U0LC8Cymx5CPbH2DYizhm7lq4u
jTARVVaKVlLDealDe/IqgmZltvHr4r6B7q0BwJo69CgmUt5FuhbVlnaZYDoIuZ5mWjIfNTo6HsCu
1YMCbJxTbgwn3uFBBX3ObQlhYc9MbcH+l5vLSiCGoW54FcXmxjOb7/QlNSB+G2qOt+XsrsKE0ihL
pkpMcKE6FxKnm2bbu/Pc/R+52sVufqs+LZ41YLaVQpkCHzDzzGa2j1id7nQoGfIkPHguiW0j9mgM
JZKQzmk/QA6CCWN7HQk3zc2ZYosfF3lbyHiD3gD9Kg1iCTShDeqIHbaw3vHfU98vvxVfqzBxEYTH
fSa18DooqJspAFCB5sSG8NWWwtNUlI+l91AVI+SNOzBsvCQgG9LG6mhU5FB0ZEuC0YmgtA0u2HYA
141SW3pP3SiR7UzrrB5cFRlEvtb9FM9TKszlbXRp7Lx5b2boNCKsjebgTnNmovb4zOUNmP3N2g4x
VzanBZR4dVjLMTOBsLCHDgemx6EZc/Fcsm/dyZJAotLe8EpzV6Gti+PNFh39sIz0KqDSRb6Ep2I3
k7tV26R0UgtEaw6xgMbRwQNg8d6ZvA1ma49DCUVPYE6li/c4U52EUKgRTph8cVWXL49zNWFaLpMJ
91mpSVmZKtJlAuNCOIhWVk1vRgTlhxpEtUi+RWTjefit5rR+kq6GGhTliaQoqOBR5vCPSqGOfSEH
kD+XLEiUD4D8Rwov97zq8xdWmLAa1yCjFgVcsSAH3ht4kHy0RAmKegNI5SELwhtav57PLAwyETQM
knZAEjU7K8wlSof66G+nXZGZgpO4KqD+4DOTnOGtGyCmUJ7HG4jsuDwyiavJxOJHMJdUbAei0RZ7
O8RvrfYLvb5/9+2Ya1nJeUhrVQkuBEC3ZttlADpAq2/dyNVCA/1ZBRsviwFQM0WR5mdD+is71HvN
phvBVY/ZznDzjeboO8xXn+ONvwN3ibedyS9Vt9pjPP+PhNWWv4WJqhPV6wKEzsGlSh5L8YVCR3h9
tVfnXZcWmJsY11kBhXtYmMsqoWhp75hKMAHBuzX2eKFhEO7PEpLFBjO5d1dFwE+mqBvSBrJH9b1Q
/SZoW3IWNv/wv/nwhRUmmsKNlkZX4bDUEtmBrtWRAcaTUR1s+mcjFN8jchOHz6Is7hMFLDDR07r9
q93Z5cYyjkbRavDnhNN8jHqnf8pBxXYPFEbQmmB0sHo3BNa3usS35Km5AFUAebI/SvwWO8A4oWFI
6yJux+CSzbM+UmRV6ElKULFYX+nVYLkww7ieKoh1tWiw0DICZAE49C5NtmioCxrazuXjujHutjI+
JvFIO44tQjOUK0/iPgdWs7IJuM3iTeVkv9SX0dVfpi/5g+xBUugIqN2s/4L5u62dK8YJ6Urv1T3B
hcnrwjaEfel5zqhxKnAcI2waEBotqcHkiBRNIraEoiqB9HteP68vZT4AK0thY74eVSKVZ39aaLXr
G7ql56ID8JyZl5t1S5zIoDJeRtNyrZzUIbiM3asQlGav8bAmvLUwTqUURUnKdXyWTm9uCMVwaVpg
vArKSiGXAZpz4lXGtcRKS0gaecFF6Ac3HhQH0sYnZcCzvVMh8lvve8HRe99CEpCZaZbdkLa1mq5w
0DKx5VExgbs5d1nE+Zy8QzP/ffE0mvTq/5URxewrau6lHtqzmGRe/5K8gMGiTuKsk0pvxKFBbXg0
J7tw2+OMPhDvJ4tYVABBwL90ZOr8PRYLS2Mg83QBHkaSBhMxELDsuw7o4vWVXX1+/fgxdtzQjz0x
xeJQhdV1E3PNEMwGoBvcpPlJaB9iGWVvLf+jd83CKONNyBRVYaXTOfzOBN//edAqTnQCNn1rcAjY
Cefgsq1PMY9JEcdI0MCK5RSHJrEK5DTpsX2NoVgXH70DuQibHgwrgNc8fyA13/tHaZOcFAuD8BsQ
LO/m2rF3h3mCY8LVSud8AbZVOgTN6GUZAtbwXUPQd/EugFkegIZzTzTGGcUJAQod05eXIUoBngZv
NoKyXJS8mzL/Oyvule0bhlUajEmCm+L39vyUyzf6Q/AcHtDXsKM3bmVk9nBr5hivJClqaijqdwWG
6pZ0mJnOoDeOnqX9f6tX8FwBK3/TSWpdDjF8Lt3kzkzMLZhk22yTL7Cd2Shl7XgPjKuNqUVSpTEp
TT/EcZWkXXBJDii0O9O2xuzib2riyDrZJn32TuJG5TTSr7bilkYZ99OEvSpWY/CfOUkoXd/EG/Vc
74BH3vI6QZwopjHZDQBPY6EoiJODGNgNeHDj9A685w7Aw5zTyXvmaIzn8SJVHz0fT9TsBVM2dmDV
jzO/uPrgUxuUyrYI4IDZvpQ7kEa7KPQIW5Bm3wKE9SVs1VPDG+rl/R62+dcqqjyq8+8Z95BSDc3q
AZy1LxOmUtHov6OP0lYD21xuzZWQ1o62GnJZpz1k6bbayze823R1+Hzx0VktHblukyGc4IuiHUZP
jI9v37xHAq+9T5DclHb6U79Rtjm49+MDfSl0G3X6cTfEGPwx1W13im/nVnR/Mx2rt8D5ozna5e9j
nFifACc2RnOFQf0QsuoCMXkH9Bljed/kmxHAbhR8dTBsez2PUOEqEnNpmkm1IlIJGinh12onPkUb
eUPc9hv1OFgSPg/oT44yXBzkuO31CM1x3Drj4abE8yAAA8etRlD2lSB6qBaO4D2tW7leCvuJyWzf
EIpI+RDPn35wRyeFkwHAAHNq3wqH5HbiAFs5V15nXFpXioOeQzH9koJrNAcx9Shmlq7+UmuOH+PV
iHTGj2mJ72GGDM5T3kyu50D7E0MW+QYzMJAvT9zMBjXqtrQxX+hQF7DnjfQvl8p4N79pjBoc5Eg/
MMJS0xPBWFyp3oDNaP0L8s4J49pSOk5ph6b6WQtBE9YN9oCRtDBSOC6UY4blbgFGomqlAo+0tE0h
32xHeWJNOSdn4xlhKkD+MEBrJoCRkbx6UoFxydAMhdf1DZsvzkrqYDDORPKHUgC/PC6WfBNU73XA
LTNxTjkrmlPFuqKXoYgU/mOwMbEKhlC72s6BewYsD85Mhm5A0mJ9XbwMhaWdLlJwTVEFR75xe0fE
IQdC3k435dzGcelWueVxrvN2cv6ci6cK0CsVHQRk2JMcgtyuc1vIQa8vimeCcRiNqndVAaHSS5DO
6WtnJkJmr5v4zrTXDgTjKopSSvKxQ5dNGaG9C+69GAOC1McscTTiwkbVsxwNu2ySXkK5eCmgvTBl
xaY16vcs0T2zxASGqWvSYyoOTxDYM73isSkIetmxDWCBnXTHvDqCV7nrHwW5wHgZxkGmUnFV4bkH
iWViQKVOc8fkLc/maoTsdoP+3sR3sgSCLZDmj82JlgcJbF6aKODZvRuD1Gon49Wj+kNSkq2e1m5S
zYX3hyITTQ2DgKDqgocd6l9eLwM6ltuQuTPFXofmRXJTTh+iEqLfhXnSLrC9BCPxanr2Row5a7ja
0OJd3+KrvM+LKMrK+EiY1W1xPCMQIk9ueZcmDqr1JVKfmxnJj7G3J6MENmfOIczi0j8j3HIa4tcP
EqWqpqAbon0n24uzaqBAAErWLLrM2+1DVgS6GJxFkquO5ccEc1bHXIppgEHWi04wORv0z5KsSmC3
1B+KgkCEEFN9VLAFfORISA6lnu0VUMC1KKsEtXCq2tKZhsROhNLOKTKrSbOU4KymbgqC+nBU3td/
7j9k+j8/lzn2giEpZVL4EiJ/cJsiNmbb8FYGmXEGja11W9cd4o8pJham4FGdwKUWXTB6a4fSlpT9
ViAX4P85UeoqrptKP5aYaJiUSkrqpCMg8gA9Gx6loiVHoau2sjkANlrkdkE1UI5KIFai93Vx9CEu
tSmnm0z61UfCrlWT0hTjNz8PHD0uOKHnenz769expImgGktqr46Ns0cfWvDXDV0GYa0/fIv/mGHC
qC5RMagKbHdfgX9cBft4bkUNGINGlzjNJ0+Kk7cqJqBSNFJHqJmS82icjIzYvfIZqrymOM/IfPkW
9xejnXKTq7lxhjp4h0eKpr0Mzdv6MeXZmH3Iwgb4oQNI+iTGWRLOQvJSFCAAfFk3cR1o8XNAv/EK
CxtNgNoLjRUQeJD+PZTbyKUEoESlD+yAZi7w618T8VWLaAQ6VHptgpwb6ER8wpHjAHirZdxV6Gdi
OsyrbSGdJEMAdYQiVOjzJi+/Pevfw+vPaWT8TKBmPd6X8LxQE78QCJu3BSCDzX6uvIUvdAuG0vaG
F3E4HkdmPI7W1UWfQCL2nCaSqyS1a8hvVUjMFMqn61+UZ4nxOKGhx37iJxOkYBI7zp+9YtiDz8JD
cF039P2bVzaSFXiI22aS/KhEnoIgqm9EZ9zHp/mpXh6D+wYiLYOToC07Wfo3dTtGBTZgjQR6pwCc
j5f7AUGwHu4I42VUrRjyvIyiy6i9KEWx6dthN3rpYeqqve4ldu7lm0lMt8GIrqMRv9SRakFw1wID
gCXUuUMgRKUP8RZyLLanQYEMcmsB0TZUpTcBHcwgHa0JKRBUBjaDBi+GY6oPd32wlZsGtKeVUxFv
h3lVO8jU21r9H9KuqzlunNn+IlaBBOMr0wSFkUZW8gtLwSIJZjDj199DfVXrMXd2cGv3bbdcNoYk
0N3oPsFxaXkFKzCvV22fGUDFlxmKitZx+Qhidj5jUtHvsxwCFdNBFXdGq2zTlvttz6CeKsodLlFu
qkMqNG4OEOMukSW+5rHYUhuFNAMeSjN2cBm6L6Fb7UzXceTs86TYdXp8z6xugxGkS6oKkhrdtiPx
bjKboDasq0Rrjya/jzsTWqJHZbjK836X9vcNpJ3N+H1sMBeGTjTrsbxwbszovmqeWW1Arom6Q3kd
W/w4tklQjOVVoeqHctCvI6ikRGKjOFVQdAYg6jCvdkD/SgafZZBlYWwv0LRm3cEcHrtJCZoOYOtx
zwmER3PkP3TbZudgT59mBTNoaJa075Yxu3pV4hvxwFGcMC+dm6w2A5EbIeqXkdEfBov9nBDUJo2n
dQnMbyGl0mYwGRPo2v1Qu8ob2JXe7kxDvdboh1Wh2ZwZ2c4YGqTTwqsy+ELR5FPN0sfBSnxYWx3z
PA3qiV+J0nLpIL0VybbpKjvF8Hme4Q4/HZrAOdQ7mJ/AxxRClNvJo8B9uxib3iUbyVFdOP+Xjuoq
W2mOVdl1gfAz4mXHvERVF0LyRwzxZuRqAKPTfVPVT6RoFJg49s8QLNrgdJtuXX+qQ9OEfdV6Q0SC
qbhaqMzO0+Uf+A9tn7+CMl2lOqsy6ZD0KBHyXWO6ixgejwGEiNzKb0oXJABJBfj9D156I8tnOsl7
OemSSR8qiJ7BlmzScVSY9kNxYihtO2DcKQZkOtL3YbSfWOnsHUspww4PT+w3QrmnZg/tsJgt/3Dg
PpRBFpMzsbVRPpEKYyQdroE5h+iDsmWQL3azCcfHNtRfQ5eCJw/7aRdxGoi2KUEs1MY9jNckL/TM
NrMJABSqQwxQp9YUydlmMCOILXpo2iJwuvGokwge40Xmaurot0UJU3ko28DNntE0ECW8iBXm9dox
S+PDYBSB5PcsWfXS+15ld5ubadbONixocPH0cdpvF1AfedBeQU0Fimeb3FKv+3/MLyUXLbrKvGMm
+pF3tX6oi59j+jEXsvaK9j0CvfRsq5Rbg5FEtUyZDsxcbkY3YsIGHrGznmkG+RjimfFLlzohtXtE
WqQCd+boUKTY2VWOWWcB//UvJ6NQE7fTPczUTKfclBybsjfj2rUbC5LwWty6SsJeW5UfiwbiR3CY
BDLS6jSU7PEPQUgC+TCtC1RuqkGM+3RuDj+ZGfvob7pKOofFAHvFEYluYjfzAH0oXC3UPn81Cv0q
snJfWMW2jKDMMJbBFCVB2mc+japt6tT+OHvF4HjGWLl2BBuAdthM9bQBatVT29aDP+CWCvSRuncj
Ta/tAWY4xEBHFbplzeRB9uqGGp2BfNoF5YC/F5FQAeApF8VjpEzwFKaeow9eUf0q088ZClsxgdqO
AYdETCOM/ENrO5jE2x6priyK82lBZnZ8gPwcJL9nt6V2qKEtTXAznY3RJyrEa4po8Vt0q+4BPorb
UX1Tu59FA/+9JAnNOQ4SZ3RzKJNPSTgPGNJRGH1pVcAEWT4IkjmeemAufwSewYFRJRVvRDkI5Yhh
iWvBMzO/zqyvJikDdBM2FoePd7PJFxmqa67clMZnnZtuOVmunW8whkx/JBCFxeHzOG78WfxUiyks
0EO3zdnPLBVKakowWjwoSu4twEhkLqaik686SPxwADBUz6GftYLTaykQjRpxY2w8qFB7llJ4UAx2
HCie4z8FxZYoYzeFi6Z5TSyMQowdTENQwUC2HbFJKfYV5xDAIX6hd5DYAJIYEClFCXn8g5IKpdLk
O+kLz2qvotxt4PoH1Q5LB5lvenUgbjFPWUAG1MvZzeRcI1EANBrO87aild/BfNOGOSl3dCBKuY9K
Log6czPOHaqjYz7lm5lMXjs4fsI+MrXbiC4Oa5a7rNS8VBmwCcutnhz03vY7Yfq0BJ+neimGZScM
IS6sV7To8YhpgFKGzp+81sCE3KeiCVMcGuxXuFzY7rwQGZrbmQQEb9yYIf+U93AvJn5VPiVl6o2O
c1eX9p1lo0Sp4PGj4FThHU2Qjk+gpIG/n7LRd4b7hv4oszul+ZWOzCWpcOexdcecQBIl8i9Hyn8A
Wf2VCvVVKhw5ZEQ6BAKU1WOgPRnbxuPP8bbFpRkIeMsD/DsoPpUNRoMAeySQivqvNYq+So5xR0iW
mgo9lC9t0O2Kfbyv38Wx8ZVNclXAXKfd/hsxqJNGib66lZnwHiFJg2ZVD4g/aoEdEdyd49wt2jy8
/IYlNyR9lRESte0LuL6gHcE6P1MB0o1jT3Oo21WyO5KsqbXmMQz51DhdNi+IOai33v2PqF3fcq+W
sjOWLHMhCxmrfdMrRK3Knqr3ZIIdEIORcVAmKLWJVtReDml3W3+0ALqYmOzKeZakffLx1qQGlCBJ
3M5YOt+l2/oB96pkV20WpzcRRIonoKIJQgo2Tihro36n70tPvaor6oHn+pBOS9cw2hiAP/FHx/rJ
QnjcZe60VTfKTYSquvaGTelFQRNEBxqQZwejD83V0fgOQHGz3fFAdVfcFBpuafix1TMUYCUl0Hnq
x+9Wy1o6RiOiNpoRPxUFJtQs/WzeOu9WSBqXQbWmeVkgXPGH/a4BLB49D/cZ+EjlEc5goQxG+Q/T
yL9izJrRMQEyaioEP6V8GfwJ+IP5VwoI8vQjDRIIlEUH1atC5W5Rlyl+EF8uUibrOxmrmmkqzUEv
tVEFfGUOen1PArrNNrDY/kxgcwMvlX+nwHuyS9e4TpElFUyOseRCsyNvy60LwkxufuT38guG7EZj
rtoRUVozJdWxmn2jeYrbenCR2OHK7evXcmaWpMhdQzx1s+QW/HLxPaf+etI0b4JY4OWoucT8Cwdt
LVjuKKCk5mqPD8a2SgKllyZsuKwx/w8zw7825hrd2RkkhQ7qsspG+zKfUnBvkKdD8cSDpZuU+s6P
y4/1D4CK3yuucl2td2ZvG1hxARzowGwd4iDzrHuxWfhmo6+5KA7zDbxxDjJIheyrrWJXzlndwVNZ
vacNcZkaMCLTET8XmU+vgWtmIEg4nJG01A8w+d5ZL/NTP1zjhgoJKcxhwWkiW8ipml0wbCqpSe+5
j/nH4qtWxzDRlOk9Fkfyg7YmudU9VDFw3W5x7KC/Gd8i9j7IuIPn4uwfy66aHSnNJ7uMCh1yWcVb
AbVYdWu2oQ0X+3ijtNv5rXXbm+Gq3tI9OoMVhHxDQX7y4TgU+wg4ItyW/g2K9o/ftErOhmPnpqPS
+QAnDQ3GXuWtmbxe3slnDugfS6w2spX0SSpUvG1mwckIAyYbXhxOcby8yrnz8scyq03b50qqqVpH
4aNCPPurv18EZRlcIJZYWh+7ADcsFzdbZFtJz2apy1YR6I+VVyXikHUD/K0qetAmcClmxfiJ0XVQ
95j180z1ewvKLFkaSp532S2XVl1Vi3Bns2nDF3K8Z/KQhkuayq7zpzZ1Z7/zUinQ6kxU+OMxV5kR
YsuA4s1L8a1WWyZurCSVzJ4lO+VviXC0MiMCNuNQKrj9jYnb1anbmhLutWyVVQLEfF1PEkyaYaJn
HSyoQqfZ/FKqMvKk5HWtUx8oaWQ0YjYfUjZcFWV/ZUVSOpNsjVVE6UdQptCTWQJZ8zQDQ+MJl79D
wznobB9C1ShsZSXauTHV6TZYZ0IlI2TuGw4n2psBCOYCirwm8xd/4QGAnfJ+uoHvmmRjSJp0+tJG
Pm2K2hHnptXQg6W6zvSso1lZTrErCuF1sQzleS6SWCf12FrkQlVNWzWQ/w72jXKAqJPX3LwbhZf7
GA/44gtAkXxLYMXQX8mGRd8X2NWh/mPpVWbiqh1ztcYdm4jhxs7HPW1rtpvHPphmtDdyHYrfvdZd
A+dZugt3bVR2JXpdo3PAEMOl9YNSCs9U4+sxmTfAqsB4LrQMZd+hFVxhAxLoNsMsj/B7ld0rBDMK
nproINv7JMddCDDVlie5C1XHXyX8t2gDOOCoBxlpbg2d3mJUtCnneuMQvlWA1xI/OZV8a4A7Lke2
NZlkJHWr53B+gqPCY6q+W+YQ1G0dtJH1MZm09aGvxNzJhsdmHbXCM/LiNuV4FdD294yU2lsDKhmb
TB0fc4LiJcF93YIjj347EevOrmioj3dl+QbpcYD8f0JtA5z1R2gdDvXPqXspgCqOhOdAEZ+iJ8Uh
jo/eSi9+9hiDFGkcKk4exPxWiUKuTC6p7mL+mo5PivokTOg3DL7ZvPP5phewsTnU84tjPhT2j9L5
6PVt5zzaYNt2Bnpn3cccXwv9GE2wOhftjvf2xtTQexY/dQYBcNslMYBH3YNRvGX9lVbflvptbT2L
Hkbl/DZ30BzixxStQEt/pWr5RJxtEk1uGu2MNAubMdoJcjvZXxm6j60AeaP4SLW3vIrR3wd4C0x+
oX52ZuNW0IUvjLdpftb1t7HLF7/BGi1jYzhwvIJmflKdXzYD2Syu4NVxNJoWDVgMpCHIpL7yT4b3
YE+P84Czobssl8wMZFFulV9LjDCgd47EA/VTj82Yayi2JJvKcsIqmTaZhtoe8ub3NH6LSO4bRrlV
etktQrLKmmmTDIMAJQ3hOqHXy1RXDNeoBi/XBZKXteaXQAJ2tOoILY/IfhCdEmYdDy6vIDufa75F
TXqFgx0DN44m3+qLhWRVJkBiNKkF3d0CEoZq4sJK1Es6NSAKdDKaWty3U+Izpw2iHmHDfNDZHORq
CqT2XTnedPWTYmASEF+nDYZ59MqEvBf07H3JTz//BQxQtReuP/mWIDhJJIVRK2pSj+JgFTDfyDZ6
Asx+MlvAGcZfaFRtMvOmQBEH3RK438CsE+4bc11sVBoHBbO2UP5AYWej7w5KW09hSBmFDntibHBV
WH2kDGNc2Fle/tWyH70qWNCbUaKsLyGzq9/zqPfyDnYrkaRKPx90f7+ZVeaxOWmHbMj0w6y9Zm3F
MBEobhl0uDMq2aH/cPf7vdSqatEadFiABQUSxCt3NAnE9WhfwXWx8SJ/aSJDUFS8QcMZgt3VQVaW
LVXqKsOifPm9+HJ+TnZAUiSNmsxQsFroZEvb83+SNLJlzh/D38ss3/RkmanM+yHNIH5d5qNfRswT
6a//tiuWD3qyghKnqWhrKLOyobwraLnLBUx1e0mxfE6U44/3tQq+xdRbtQrWy72TWVcVq33Oa1+Z
AFEYGz9yFFevMRbiH2Xx/t+ebxWSzdaOJxY7kPa2TMxrqqBDdOhmCada9p1WlxouzHTS2bIKmtFF
/qQ4Mtj0uYbb6RtcgxmZPuMKPADJBsGIjwVBgIHctbNBCbuPpff5M5XyH4utYoVmzMMczXDX4rB6
Kkm0cWbhwdMEUy+6USzuXv5I57BWf6y3ChuiZHk7JBE9GGgdF8e832qm2x+LoLlRa99eWshOAHd5
LUy2+TYL88c0RAmagluJ/vsNbJGHRXMkuPyzJF917XdpwS8r75oR5DwFWchkXjHKXP1UScBcu1vG
WqOa1TCJ734D+6Q+/Fp3YxYoXudWuxIeWSjz0CmXFRHShVehRbXHsc8MK7+PBA8V+GfDlP6mwODZ
JK+RUnpm+QTGRm7C2FoBtAL0ZK4qIH0Dpl/10MyUmoBLQup3vXASiWA7xJhmQ5WUmD6UZr4EIPO3
RQAwWXZjBUrgeBHQdVCRvOuO1R3ZJv8xRn2zCE9+wJTxUu86Yz5M5KnLx2M0QN3fJGEOUwiYWWzy
iW1xSSAyMIslO22rGDXHxCz6GskkZdC+zvLrwShDo2ju4ApXHKNxjl/Gsscd4dBa8FqxHowahGnc
XI0augrDU13FflFueTSC3DW5VdV5JLfDfP6RpG98gTyAo5RFaUDKERIl8SYftWeL70iy0Yyfwsz3
JYy6K3Y7MOhaoF6Nis6flCfbeSf5Te2AdFgXHip6b6w/WvFAu4NVv0/oc7IanV14iXek2tD6sczz
Pawjgqya3cY6FvN1lR4zU0CNenad9mbKrtriK2oBv0vL10zTfFbj/tOBGBY/zx2AcgUYfoqxyRjd
6sbPFDIYTffj8qleNvaF1K2tYjWgIZXdYRZ/qHqKva0GirpX+kxyFfiH7vBfqXsNHzW7PslSB9u5
DYA20PwiiHbqptp1b9kr+mpAisrsZCQPtkaIVprtzGwAyEyo3I1Msh21JDCBg7z8/mSFF10Fa3vG
RpsFMtFikZu52HR7akOmGG1S24c3b+pST0vc8p7tZRFZ+lZXRZ+VVGoztUtIhvKNXfiL0iHwLn4P
9hocv0ZY5/pSY2vZi13yxElgILWSWMWEC1dTaMeWYq4Zt9upKsFRHcRDrPYo7gfYQ5OvgVlvM9Tu
BpjsDBgLcLgStCns92oLc6sKWkFROEUAHSgUEZZBoxEYlDK2Hg1o4jOhBJJPJfvly5+f/HKhRrU5
ETO/NwBwMat6Nzv6Q5kA+Qo2ZjkdzboP4gg2eDHovQBPejYQOiRj+IGtF6uySbrs56yKTXhu91ak
4OvVzo36o+qg/48e3OVnlq2xqjQTBdDknGANmtre0PWw+QMtI1Ely8jqsTXwzo6pnsQawsj/xq3d
YZly91BVdH4pUk1ZWf1MV0GrLJhGBwPsIX0z7FS3gnKftdH87PBfT9i6SRqp0FgfVAwEppcZanJP
C5sl3fRhdIg+1KAIY+mccElvFwLyulFqikHLoYoI7+uBe+D8bav0w5nfFFyQhyxootq/vEMkJZe+
il95PlfanMBrO0JapNqvpj6a1iFBA/PyOt9NkksPtgpW+mAbzaz24kCqXxxGppOOAXm6jbiWB0KL
8T9jY8FhVSPAAyoxXEMhq5NrcedGGjMCrYeVaTd3GqBnzeg6SZOGsQLfzjb3yqb3knirT+ItpXUI
TzR3ApgComfDTDwFOp9QPeODesvTx6n9kXcpDNrh6slI+QvURk/JTMBYgI4f1NYX+uTbESpuEjWg
KcIf26b3xngzjvE1nAY9AuYgMDA+R8NOF4tBJlDlJZJ4lD+QugsaM4pdM7c26G0WbtMn8DL9UDB6
NKOXOs6CoRHosab7KdKg5QnvWTp5SvdzgAiOJsywVJ/mTKaS+D36vfTyV0EbmhpRZXHEARNASBaB
hd5N27Yl1xVLD41TQpQCl3iXFT90PdHg3dh6KuydBkDiNX5s4cOODpNBXrQUE93mSp2YV4/c7fQv
BRQhy2m8FiD/sldgH/uVQoxJlNBycL76uIEdFprK7ClFjxbQ9D2v73iHaxrgjgJK1G6fzfeOonqi
mMNBAAiq58eeOtvR+pwhchQz6mrirqlejF5S+8jiyBr6prFcicUI/Yb8uttl+2LzsTQu9Kv/2LjQ
V5E+6bPObmLc9wkwR7wCbVdOPpSUzWtMHVxODKAdoUuJ3Jy5WSkcsLfI82C9ooX46qQ9ROj3qr4R
RX3bJB1g7Tqu/1UVxBl/i8XwnJngQqmZJLzIMsMagDdZ6OHZQwyRE8hxUojWGaB/8JyHbf/ROj/6
YdoxTl1hKVdN8TiUstJTkgH1Va6w01y3ktgEQXDikNcFp60BBwD2oJfD2znw3+ml3ViN0wo2xmmR
CNRiM1zwmONOFNLFTuYNFJck6KveDOTHiAa1fGptS7799+k/KWwMmCvgSDnzQVjt16xx33KAb+7h
t5rVflvZYR3DtHF4SNT4irbd00hi4KjV8qZo57dRGYfrOHmqJhgFmqDImJCsdqgBEz90LMvifq6s
Z5rWgONUz2r34HDFdKupRdlex12gF0x5bNLY11A9qQp5UzINFZMDZWKl7gdvjpyfozHckzm7hhmB
h0GgRwnGLECXKxOgcPCGT6vlpuUgpFS+PcEoqABnFLwJsx/3w/RqqA8QrPL76oOyOZzhHJ3DnglR
fquCUJXH8ErKwqK7q9QZLHV61/IO4HWIlkxfdZZuKBk8A76HKmDxs6X7kdJ7KmZ+NFGuGIzcYNWw
z+IR9kSOp2XHaeo8WLi6VFXdHILA/Yw6Pm5dNTnCec8v88pN4H1u2QtpzIdxmGv1qtvXWE956eIe
H/3JJPeN3nlx4vg8hbcDUXyjwrBoxE/P3+EnvKn12cuyKWwi9G7q6QioA0jClgsqq4/Wz2bs7kYV
2a37LHEFZbHh6cYvXX2tRB4kcQoiFUBKZhYmOFX9fMDkNshaeGi0j60JXKNZeZSPrsE0P5ojX++V
wHy07De1JoFmgYKBiUIJU16xvMA5CcZ7nTxHpHfTfGvrsNJm4IrXLqFl6ESdl+HM9CmwunDA06gf
G2VQiSpIbQAWu7tEDC7KdjeKXnU2BX1VoIpP/UR5K2G2bQ54S7gdWDoLqbhHlQgpEmh0MTizOqNv
Je1d1ikvpo4LNclBPHJc6MIenDndSY7oUsr8LQnCip0SU8X173sKf3JMIgJr7TlqYG+0KW4XQZbx
boEmLf5auSfTPjOXwHJptVXQLzRS900BS7G0j4N8AILb1N16SXjQQ6aOgNeA+rMdCxeO6jvF2vUq
5sZJ7Vb6/dA8q9W92TwW3XuDkSTH7McaRVjNqW+omJiaxF26UmnzpPDEi+HWBMdb1+kdV6leBLyZ
WO3OcBbJwUdS7C+6cJbbF5uObhl95qTFh3TcEcEpy4AIU46qvSMoVkwDF8fY9krWbgtoGWv0VYCT
UkQ4f1ft9Mas3uUWDn5a+8YI2yONgSZSQJR8MMwvncDRYQSs356AbTXVMIupZ8qYw+dbdRaxqG1Q
HdLWqzoSl5dsnHVmHqjyXifUbYvnuKFhMxxh637FrRaVpeMW3RMdbgT5NEbidxFGwNXUhANcjiWb
aonrf/vMJz9nVVk5WpOmnBIHnejyR4FO9LB3NvZVKu9Rno3yJyutrq81T+OYFC0mnc1Nk3plWbm6
qvnVcZm48MDUy512MHH7fl2UXuQ3/+VJLj3pakMLOml23WP9lgEP1YHlOVYfl9+mbIn1dTUfDCdt
4PKZjOVtnoz73KL/NVGvLjzwatNGp9LRzQcYGvnIncAHdzZVCBSC5M4jKzDXjIA8iWbW2Sj8qlnd
kuhAutGfm3tua0FbhFVaBRN7SNNMImV0DnD9RzGy2pS8mhWlKzB4rCfrTR3GK23IN9wsgoxtqBkh
BTxOU7+zo3qrgzycQBVD6/3L3/KcM/sfP2K1X3sDMhA25+JgiAk81AcKABpCw4ZE2sPEZqh+GF2N
VF7aW4u9ROXgVnYFi6KwSfBhSAOuS+nmdubVaNoyo/NwNry++MwW6qzRBryzwzh57ZPCr3G96sH/
coYDgb/4APJS1yl+ISyfcfjGgenaqzxskIdnQ93OrekpuuqOMw1ra/KM+FhNn0qsgEo3btLhUUCN
lDPbVVtMzKGQUELdteC4iU6fAs28PoqDyy/rbLKANIypOQYl6rrbXkFtue57wzhoBGdLU8qgqdDq
d9g2Asxm7G/HfnQ7ZZJs0O/27t/O9Mm6q2Z7DAKcrhaacegMO1CEElJDBEZpgI4U2/Dd65oNM/dd
zgN44xEMPer3LEe6gEAJSulI24nscdTezWJGsXaldTEIcHVI5zetHgLuiJ1jdhVyRvmo9jHuPUl2
cLpaMm88W+KfBMbVQ6Ql+HhIQPSQmajNuOqLbJ80s+RdLeHtb6/qZJXVRSJz6BTXE7AlZs/9rD3y
6HVCq5UVknUkMfA7ppxUKaZVwp5caNqB5v0VrZwN52+XN9v5O9nJV189SgOzerUaC/MwwvC7738y
CsJOAUiJsqkxVo+AbRr6t1bTA324JbVswHm2xfV7+fUwILOhFzXihnHQu/eU85D1umfHg1sw6usw
B48NLolFZ9/pyYqrCe4Mnz1lKNCkH9mEp6xCdCo2kpd6dn+crLHKKzanw1gxVK6ITKBdHvIfelCD
X6AedRSZiXDTV30rlzc6P4A4WXdVD1lFHid2Z8KpLPbHwAqNZ4BH/daPANBWb5cCF+UAkptMQfX8
9OFk4eWln2xUMY5mVqUgWw/hzF1tjyite4s8PC4K8wuc9aAoLMWRnq3hTxZdJ5UBKldc4C2DWnut
JMEy+y+3aM1iFErBnpIuuLy+vx37kwWXz37ylEpt5CKDYNc3kUjzQA1+XqbRpmu7fJ/sZdeGs7Hs
ZLlVBcQUW6khM4fTT6+HrPHb9DYHb//yXpVt1VXAdBgmnHqBEggty7jmoYZbfzo3HmsqiRTm+Urk
5HlWoQb0Z3W2R3wvdJ64DzLtIryNe61nZHAQBe9MitaQLbnu2TNUPpU1YdY4gPrtapAVhU28W113
T991cShr/UjC2bpjDwWT2JlbzQECEW1UpO8oLjzN+rCbkMIclUleqSSWrRv2U4yGc58hekb8rWfw
mqAyvQzJHtRXEUVw1ByIZul9p1W4ut9HMC0Q4uXyHlw28oVztWY+69zoosaqzcOkKj4kN1xTPI3O
68xghglK4OXFpHtiFTZIREg/lnikhZqreaYXYwCdwflwQZWkIf036Nrfu37d8NWnNCa1jQM2cxHg
kuo1aSmDdC8569ILXEUKo+pTTakR95eR+nzbeEm4WGbRIPlXiuc2OXmeVcCIIwgTsInjYzH1VVi5
G1WPSfsOloQ/6sx1ZgynAHHOx8Glxr1dPGqjTF3vuwS+9LyrSDIaUWubBQLxaFc32PhpUJaJFuY5
7gzAoDtRvBEacCF6ia2keDRFi1OpXW7A9uY+7Se3TQqIZ8ae2cdhTHepqXqqVqMRCU+1qAzaeLGz
mOudkUU/lUTKK5FkrnWDuIyiSiMVzm2NW0hOBxTT4FAZ9qPeQm+DYQqz4zYccbOdXWXXdivT/ZYV
CusuMTBzhVIAQQnnz+kFkRFOnBzud5FvBOaHfjBusp2zj65SKXJMVm8aq9IobbO2ndJkPrDdkkGz
feR/LI4DZOvI2ySS+Li+c8O6M8rJgHNhuNDwAt0Z7o+dm4QQXfSJvyDdw+b5cniRLbn8+UmN0LZZ
hVgG5Yx5pIAxX0X9w+UFztFnTg/gmnSvQMMgHp3vsqfN3fhY3PJP/Qsi6RAgC5f0lkLFwlnM0bMa
KprSKkiS477v+idPWFo9kFIG7onkvnqafERrAM6RVwWspTzodi0lLoX+G3RfheJCHEby/MvhvnD4
13T6KlHSnBko4Lk/ByZIWRzN4gDD1O2ibLzUEzZwNiRxK7QNaCAf4Z2f7/wOgWsWfTdrgluqkkOm
3nmp9tGuD7M7uJFBxUhWUMi20zrSQSBtEjm2U8rQ+G2ocRvbdXD5jUrWWNMCKTJikRoGxv5Qiu6+
ljn35QXOqaGebtk1Jx6EwBlGs8iBA4iU/LV8LYJ5wlTlyIBQgvi63/RAwi2o1bTZ8p/wFfUv/wLJ
nl2TBSHpVk1dYeGaGauhgKLOUDQYBD0nag88Z+06lElWlD7zqnKykOoboeDLkY22L0x3UZwU2xrX
BR+0a2gNc6hvE3e+5l4SyJ5XUratSYRD5hBl0vBJLXFr1m9R/KgLXfJVZVl4LTU2oQXdKQWiKy59
ge4tJOpAvYp28HZ8KPYLZ5FuhoUvC4Wv6IpsYel3o90akI5+LQ7SsPSN874QF9a0tshsddUpZnGI
RBGAGeoxYXzMcDjeGinvAeBKPvWqH70omgXaglMf9l2vbogNE2IALcvhuomvW7uFTlPr0az3HIKY
OkHq20RAHSg4IT0kyx5pyTHyy32dGtBsFD5FDBICsxt0A6vSwGydB5rZuTx6GIDrMLLZnaCFNSQ3
E7tzUHRoQItw9snKa5hahVTtoNKieI76qfZp0LQPArMbMAKAO34orDIQ+LmGPvvTCF7MoO0NY3R1
07lSTGArrFoE6QDV7ZeyaL3R3vPsuYPGkyl0yBm9LypLHNgXku4oK8M5a8FHvCmSMOm0ILc4uIu3
lJQ7LmhgQG1MHWmYZZnHqPDtUtla7QhuIiSZ8RX1PnSGGVTrecfUBvMGuNhjVAUhJFFZ3ojpFRHX
bHrIADeI0udheoNVDRh9G06/gJbV7c4TaLQqzts45l6ioDUx0bDsRKA446GJy11UJG7hgDik9ZK9
evaWC+anpRvEhrn6OoxOrdFPHZjPBKqHQlwnZeSm6DjTSdJ/PF9Z/V5pzUHT1IxXtUW0g/MAFOaU
bLJgqTe0D/RS35ybKSiFCwFu6B/ITsDZM3+y8qqxZUasKmPNsA+8wRAzd8K0LwOHG5JsIavgvlXx
TvJ/mpLETBXk/+X+9K3ssEk3/7s9lVJ3Kulqq+tGVw1NO0MC7J7sNahIGLBHhzKItYGnm5uATbu9
nCjOEy5+5/b1TsmFZkO5D7mdNjMmEjN/LPXyKqqhC2vVVxOcqTnDfNuKk08NhyXOCwvKsKPXRdW+
jacADGMQgM1dWRt+sSAV8h7EgcS+VvvIxx+4pZZDkS1SzW3ZNhBvzaF3LPZ2ISSNHdk9d70Te0fj
tjGhfcR20R7hsN80Xvm8ZFvnl1F5cp0GWQReW4kVeZZXbEaaz6/Hp9IMEKOeMydQtKAmvgAvZxGJ
YE1oOBCG24pHBMn+XVYxyaqztdMYA2DBNBtFHP6PtC9bjhtnmn0iRgAkuN1y603q1i7ZNwzbsrnv
O5/+JDX/sTgwpzExX4TDvvBFNUCgqlCVlZkrmtv7wBPV4zHN8QAwJrsHTa+hZN/qOT6WlerqUWtd
P0GCYsYH9nF1PbSxJnjiID3tU2bVGQoafWVlFNJvEFeoyPf/zdqS262sgdDJSFUDhVfUCvGKu6UD
terZPMtxft/PpXfd2qYbpSY1DVPWDMaL9BQ15vY1hrZv76lFb/sT0DN1c/IfrpvZ3sJPM8vPWC2q
92lsYDhCvnQEdIM5qJqZumfAypU5OGKbx+vWtt8Tn9aWX7OyZkpFZsgTwwRe36O/6N+azWsa3I4G
nhHApjITEQMcm9eNbufcn0Y5tzaryQhGUiwxrBqMgN4UfiY4h9uRaPWxuJiXYW6szxSgeTE6diQ7
YxcEVnEPpAuYV9mPCaSK6AXoh/RWhJT+Bz/we3Emh38Dw7TR+BVeqMhDMJPXRSiyxV4LxL8Tn+u9
ugNVzF5xmxugRvFmGkQuYDMSfq7c5CKhbvQZiKmpfKFg4tZz+RhP+zYXNNYVwWUw5b+fm8EAW2IW
k/S+iTAzQNldy0ACQJN+sEY/f6NDsPeVEHqofmrYIOi+RYsZNJcp9HlnV9HNtzSA6Ep/lvLYbjPp
oNECI9ONy6DvZxVzctDmE5MxvNudGxVBhfWWhPl2S1HUB0pB29qCOyAdFTcz0i9p3VmD/w1ShIJ3
zObtWGUV3CoNIJ41OgXTRcYgRt2GNpwDdBt3EXkttAyaQk9jwgQ2Ny/Hyib3dOozM9UbsJnh0Tug
vBecqShX+gfk0O+EUF9+wurSpyBYUcbCVyGx8M1QsY60dYIJU7Zf/TCwqnZ0QNtvKcBGjpCYVQyQ
K1II5A1nQweDtiEJVvwPr8XPK8MtuZloZgwToP4pwA2GbwDm97PxbzChewpLdtMPSLPrEBP+KFr5
nXRRmq9mOHhTpr6STPPktjl3GcquQP16Y6IL0ufFG/35tPr8ddxugZ9TKat60C5dGYDNuAHaKADX
nF8ea6l9YIDPD9J/YY5G0eDT6HLLV58IULimLnu8YdNDf8NAEpPs88cll6bHwB7dhTE93hmvsWja
cfPEr+xy0acOa9XUA3npD0C0ZenytVZ/ejC/+wf5TrmfbrS9vC9/ZtQ2bCFKaPPor4xzwaiPxy42
F2AVMkqMCQxOe1j0syKMf1jxOXxI7tqdKOfdvgwro1wwYj4Im/IkAWY4AAH/MYdCHSCku6HESKXd
QwCgs0a3RZkitUX6v7LIV3NRKu1AIhH5+Mps1x5AiekPFrC86F5H+0XfUL4b7fDB98Dm+TYcoCV/
wvhG+6X43nwXkeX/Q2H1/x84lXBhiyq9ng8RfsoyQofJjMTNoP4QWqpv67b/1B7pEQqrXpg4MrU7
YlFhWf76ZoA/4+9HfiYxmUiBo7cou0bNRw+92wVH3caQOWCLqBmBillwua+fd5VwHr7RYp9OpgIl
GDl/Ugt9p2KUWY0Oda044OY+RkG2V2Ph9V482j/7FPCF/H2tchCZYZghPTFuFyLSEM0qbynejq6G
qgQGu0U0ctezSpXwTqyI0fgbKaYiEu0QYbig0N4j1IPAlWizIBR59O2e3Odp4txXQvKGpq0S3QeN
l8zlpekHyFmgFgN1ALuUpQcGkL0cdqekN0+VrrjXE0zRUeK8mOoj9sULCYiUlkDePqnz156Vohzz
emBQCeeuBpDV94UMErbhGJ37t84tzoqzkHcCqWfgY2I+DlTAbC8dRLdVtD7OZ2Vxks6IfoC6YPqg
ZZ7WLvThgqshMsI5p4wMcgGNV4xKNfRYgxCrq2/kWFR//4cax++jwsO8zMCYEs2cUvjAYN8/xuji
ACd/XmS4zTtR/1twDT6ez6uwivkDvJAXHzPNJTQ6c7cGZbwhg7ErsfTp7fop3CI1XwVx9WPpK2u1
UTZmP+CWk2N9GI6L6PE0WzIow16Uv0oCv8ghRZnVwRgl2MBs+bsqaMCLFsw5mjoGsckQLxU5sMB3
yaI/Yxwbalh6NEKSUCQLITgzH1Cp1Yr9iGqTksDNqE12qwVobCi3YWbur2/sNpz4d8xW+QGGmCaZ
WqQEfVQ99kqMcETqS68jUE8gAwFWQzN/yHPnkXIU3fklHlxx3B/ZxGqBJPcVH1pKMmA82q8QTxho
e/YgzK2e6Ld2J2J1FUXlj2fuypzJJIPqC9S9ckGLn1pQFahaL3F9TBWDuOYpfKg1r3hPAxyeyKsE
0IotnvG/HWDOz6hGrpRTrqT3lA4FhqfiAJgecgiH0O6BTqk9QgJL8s8NmgRaouyaL5p+0MuXRlX3
eoXzHBNbUdFQGKVjUBO3S6HEOe9n/Uy6+NxWyTGB6F8EKZZSc2Y/usvr8VsagDY6mnYStDT6XLuJ
i2ZfDMXeh+L1RB4ER2nzIbt6bi0nerXD8pRH+ULP9oGCL/tdA0ZwU7akt+wjJE9eWb8wiCwJmbk3
r8rKMB+j0myk6oB3HgH3v6YzK6BgT0xENAUiM1yQAptmBcatsL+kyQ3o/u2ifPLj0BXs4ma8Xy2G
OyhNU2VdZWIXP+QbbGDNTvJhETpMhL2uzUfCyhQXlpCrZ1DTgClNqb08gAL4IOIE3K4ef9rgleGD
GDJQGKsHKZrbvZR3C3dYZKvo530oVQmT0A9/9YdXWdnjUt82b4yJok+Hhw9Eb1DpT6CPBgipZANw
ZoPcyMV4WvFd8NEEO2ksvm519IOIpAnr0wWNoh3rJ3U/7pdVgmxlAr8rtBrsRtAgElnkolGnqH6A
iUkUbJl50BkYm6L764v6YEb6YytXoYE7HsA0B3nL4KAHe/o1zLY82xiolF7rj6+44FXBRELeFFt9
Vn8t/QBEY1QV+n8hOLC52s+f8lEpXO2v3IIeCFKTSDagGszMHUX36/pqBa+XjwRkZSFkAasbihQN
/A83zS7bRYfmIO9FBSPRQriDQmg0kybHnkbJK+baoLEziBzI8uWvfDaeVKurNKhxsQ94LBKTErXo
99xZzmPnAA+m4KsJV7XpGVXNNJmmQKyDZ/ypYj2t9WpE4tmAOpw9A1CKSd/Auf6JtlQnDPJphgf5
K7U6tvSvosbgBidEF2M3oCbqWxSPBcntbdLZMWRCnojXQ4wOCh2J8y/g8ZsfcfU7OB8TmkmVJjV2
OD6Myo3upZceYrTgBAofJADWve4iRmKIbHIHB8yc4O5UEOMMVbvVMZpLATm5vr8iE5xLKQIVUMYa
LmVW5X2YJE6m/rpuYRvfv9q55SesbllJJ73226UsVVvUQ9JXP4EGB3oJKVh8UBzCGLEY4L9EzD8u
xMrocnpXRiFfVkmRgmcRxchzTk0MVaeXZGLeAAEzPR+hCKkdri90cyt/jwUbJpcqNEaEmYLJ7BBZ
YztUvQban9ctbF65lQUuTdBopfolxYs5ga62on5taIW5d6H08mZOtzLDxYABLa2YtYBZYr7fpTqm
wivFClG+940itgcdlTY9qV7UFAQBBrQ4mX7CBT0YGNKzCMVfEpTgoEAXCsLfNmjo9w8z+SLb1DT+
UAZjfzGAtCFK/KUKG4diUD8BAqX/gsa4lWFSnA2NXbad1YxwTDrAGn12YL1sZ0lwZGikmiPITdPH
BkPSSuOh6XomENkG3/Rsdf3s+EUNAaJCEGu2H+qrH885EG1s8yxlmBpPD6qnv4ZOa300syxi5cI2
2valW1njXEcvm1PBaiQnI+YxBkyM510H9ez8p09AUl2BNyC2aBzaBtpOE03tOjwOw2OVCRpdmxF2
9TM492LGVVWXibzwa7YHChUEdcc8cSzazjhXdjgfM0u6kuU5fEzjqmCYqQ+5F3qlm2snjbkDJiE9
8etyu1W5Msr5GGB1Mf61TADHh2BPbHYfPy1YtkV0LbNbi5gWvc8OBIXXYZ8ICZ62K+8r89wLCHSG
SgScYHfRe/kbCJG8KsrcWestUlV2WeY2Ya7mU7czfoA2e2eC/7IaMNdtvgSKbw2qIjrh192TyRf0
ojBL57iRuksx6NYwjgepy89z1eIXDd3Prun3Q5UCwuZ3d1lgHEwandooxIjlDMyXGVtaVDjXHeZ1
l2wSzmG2MpHBRAKX3JUNKNZP3RQIFr1dpFp9Bc5ZmmPVdGTh7Utv9DcCdFFvd4pnvhZfq6+6hNa1
6baub531n5PvJd3r+C8QqlvCtAb5/BF8EbDtCjhjqMuD73T2GJgcHorIJi8A7N1N4BJ8iFDxWBoT
zcNS+9BtpEoP4GGBLsTgRCU23jJ/qZUtGR/Zk3jkX+S5+cJhFNZak/UKPgTKeIO8q7tHwNuASi6+
SpnXPSc7+TE9A/kdYvDDwdy2YtNnIPqa9yxydHR2JAfq08Ky/maWsNo3zj2pWljo07JvVDLAX3yJ
inKfKZcMNCUtY44u7a+fx49s9Y+0ZGWQ91NBFBdRC7cMYKd8bG/UwtJlK70xdsm+2rX7Hlj4zjF+
dF50279GaN0sQnTtz9TtjWUSExSXheA3iUIFXyTro06faKJ38NEMOLkos9SbRU+j89oXH2QsS/HG
vb4PgrDwUbdbZWftFA/lnMBzDkPyokqpN40dOKShZ0orl7XNNw3MLkOdCBII4VK5y6rOmHcj7f/F
4PIR4Ah74UCu3QF1NavdpbfF6/WVCjwQ/4gFs2YWqjlKE51BMHAQ2pkueLJvE+J9nin+FTtnA2oC
TYkHSJEey4hcoERiQCpkeGyDaJdl0JSYpwTEBlGhPmiUJneyAaYhPYqelPBVhYxPPj/luqfUgCei
CNy+s3BRyjUdcw/WBJbsa/QtUVrJjMmh8s+wfumSHEyrePin9ELrt3JIgSqWHgZoI5L2pGtvLKFg
58GgP2RVDdYuSqqlNcijXSEqTsR4IRB7pXFtzeG70k22IVf2mPhnkujZTmuCE0noOZjzuyJhX+uh
uZHBHlSHByo3joQB5SJ6b4HEr5ITfsp9EAbIcW7KYXJCM3KgEWjNUPb1/e75+tfchlqs9ppLqzQa
tUMMvMwFIqPdL/YLNGxfyM/Qo4FFTwlK2aAtuqhHDL4zA/MzImj+Bwryiv/g3/lmqlVj2DXThfXP
OaiijFF3O2nalYbs2+BCRZRjc33s5e/50N7IYLNsTnS61Mm5736FQKeY+jnHYYTHT7sL1YAIIm/9
oJ+N4ac5fa+DAvL2eNzWD9T/kk7P2GsLr/9DpOKxRu60KQYHbmw1UBepiOr4mC2hZ7W4g5QK+FZT
lNm0dkekE5GUE5kGEEh9N6rW9jEmoceGE3VP2vQeAeWEh1iugXvmfY5+1dWLBirRNgC+nkFa/Nh2
h3zeV9l9MU52aNYAdT9JvQirsSTc1/aS88UJjRWqVHAGy+Bj+76w3/RwuMW7fDIEs7Yf3+WaLS5V
zOoMXJQDzk3t+Dv2vLx/Jbt7a3bsBfwlu8bLLfOYnhehXPAonkoH+E/R4RG5Ii5fjCE11HYLKY4e
pBclk4/jTATZ0EesuLZO7g2cjRhC1I15AshTu1cfO1e24x+VzSTUSubj4Ixu8oXeJp4IhnL9yWp+
ILNXAUVT2kaNTATyRI9OCUoZTXtbFacxFXxIUdLNV73MDizf7RLAa6e+maav8VOwD23yrHxHGAHY
C60sch7exVd/M7le0YZwz8cqmrOCJfh6iWqcTOSxyUyAZ/l63cFtnpGVFc6/qSj9tpGMfdSgOpWy
2ivbl/9i4Td4zuBuXd4VaIaN6A0Aan1TJ/OxS5+uW9g+hKt2AHfZ5KybjYaAYYXtuhf0/ezbp++x
A7lzcKVZxJOd6Ts7CXuN21v3uTDuepWVnLARKocfmgPNuc+tHqh1zVKP7Tlxun14FNWVt0sKq4Vy
t20KslamZrDMi6g/VI/uF0YJ8PkrNtqZYrrkTYe5Mse9piBLz/I4kA30BogdAVC3vHL1HWS87oVL
E9niMjWIbcdanuJBD7E3N5ql40zopYh81/D3Y9w5DVROQNF0iJCuFjP9JjhCS+L/hx/7XCqPQta0
DvANHwN4jat4oHJyDad2A1QvFjIS3w4EWeL25f59dnjQMZHLQiINNS8gwlXUXUhuCXu+viTB8eQR
x5VaBJocK+YlCtguyQqvFY+mLyC3a7vGPafaua+TXA36ZWpk16GfEhyqQ4xXSyPorG++H1afh3Mi
qh7XUF/A6WB6aReD/DCDAbJTwE1LXnSMxlVfwBkqiG2iDeS8CpT/JBCKwTVm2rSHetYOzPPXP9H2
82S1LN6F9HNNjaU3Gx+k8eTjeYg7bWIoWlPsMn2VjugdCRvpor3knEjbD03fgOgS3jKF1ny2U3bl
+V8ARUVXivMeDNqhMUkC7VI1YFnUHzP9OLYVLi/0LlBw9d/7PLxr1Jc4/27kJ7MQXOllGdfOJudQ
dKKNaPbh83UQXinBHVwoyhEEGxaT7lrFE3zJ64sFuyR+zSofGXwW9FWR4S1gDe7sgJr2OJ4kfElz
B54QFMfd6waXk/HPq2M8+FObfIB/1bi/yD3ybxbtA9UHs2116jtBhnB9H9EJ/vvKpH7oKQ0MKLQa
ukXxas4xeU26+hTM2b5Nld31hW329mVEMZkqhoJ/OZ9iStEkhRGap8YtiKESAmzvMhXZWqMNzt3W
ht5lhVkUYQDacslru5yLAVtuGKgRKHEXJQKUTRe6l27Xn0CZi6LZ5GAa779pI62Ncj6mz+cwAGEf
u6SY203L0dGK/yLwtjbB+RhF66ssKjHNPqoJGNwPrQp2ezAbp2oIgc4fuvZdQWAgbeK04dcQQ7iF
5p+qAWzFOuh59XZXZKbAs4q2mvNARRMoitHm06UDmjAF8UQZguwePHKCo7QcTf6SrJfOeSC5DNVx
VvA4qZ3ihbi507dW9aM6yDclKvTqk8DcVsBYm+M8TgiC0FBZsG6osFCvgJ6kiRP0F4EIntQ+xH9A
3iKkNrtuVuZdT495dGbW2M22vjADowazfX1hIgNL6rbybaTvZRaqCL5TgyFaRbuMOmrI121sBaXP
vUOZ/u82Qpx/qqdMvXTyF6UobUb8J6q+jcRHqeg+7siuB/PNdZubVfS1Uc7VdBnVR7CIUmQVUCdo
u12bp7WlxcxHnSuezkU3KpaUDx20fqHNYEzhYzOWX7ux3vu0ddseRfbcPLIkPbMGurQQK8otlkAr
WwYJp1rfho1hFQtzRJs8aWHsNqWMFGZqvoI0+c6AmAxVBgwAo8rbHVn2FsxUEJc20RTrJXIORuuz
pFY7oBigBVa+Sz/AamOHAENCZQHXenTj/RcM6Eh4yNqoRKDe3u/AQCzy6dcvokw4HzTUhPrgVUKD
GSKT7aGyo/tol1rUTveFEPB23buAwunvR6mL8hpawQW8S/arH9Ar7qEQ8uv60dl8cq73lXMtcz/M
kEbo0W59i2IsSvciN3omcK02Bq3wdsBwt5v9i8GEzTfg2jLnZbo6KarKwET9Ina39D0RogYkGoMD
fdd9Ixr42ITUruzxraZKAcMmADtYqefvxkOPInrpW7mX7YBHk39gxsiGitx9/HMglijtXz7VPztw
me8iTQ2raT0BjKmCel+LDLeAqAedVbeVp1vVrwQOQXByePx52U9z3mkJnjMIg61c2J0EQIHoTm5m
/esd5dxOqGlqMKvoPi3oxfIdEBkwW5Xff2AwzvkIiNZ/qlWsTS4ufuXC6ZQFeF534D7Pitox58Qp
gwwMA+DeB9v/lBDPBGFsZ4K5754mWDQIKdRLRUTz7tuhRFVUHX+A8uJCST5OM0Q9sfQO6oddhpl3
ET3g9jf8tMAFEmC/EzSg8SRtkqMO8jbSgESPPv+n6/9phfuEM02ATTExSd+VNmBamubol+Kse7lT
3MoHxXiMamdGWWbxAKIbuX0pPm1z37Lx216rIHRz6UbUZPzOiSAcEgQH2hc7XQoF+aPoiy37vTo5
iMkFSWUEkJrVblpDiZmImnTLZv15yz8XxEUHAA79pFpomPsRiMLIIRkIuZudFrR2E2MiKgZXgX9O
C+pNMsqg0jNwuKIIJTo2XNCoUgBKgJ2AxMO0X0YaaWMDHbrMDNwpu7QCFe4SHkWfUmSViyKa2YSV
EqO702MQY6aAkKgULkA0Ii0yw4WMSC4mdc5QbdKVd7l8MACRyrK361diExchy7+/Is8gEqbJrNbF
R6YxQ5g+spmLbftqoBPwXQeZB2i07g1P/6Xa037hSrLje9GjeLNYv/4NnHsZTbB06A0y1d4bvRrE
0JkzSK7sLnCI3taLs7nTMCa6FKj215cv2GKeR4RM8dyDkai/6AW11Cq1/eoI6LYgS960oqgIEDKA
dvjn75exjWk2ojGggbXqMMP5VG8oCAtsbLqXlQ3uNnaalpYNBahHycA8ZXzVa5AEpm+dDzRZJNi1
TeeyssXdukLTVVAygwG3wfx85n8zFUHdcLlAf7iWlYHl/1fey6e5NmCOU7s0UHtTtNwtlRTicV8X
tFTPhrOUiPDL29F9ZZK7bHreJgmJGu0CFjAnQ+kHMvfuMIyHqPzWo2qJLqkFxTgyvuogNu7LZ8pO
RjgKUhnRz+CvY6pqJG4XWg22U9+IC3cKJo/aLQ6zS3D+02dRt3HzBfe5bp7PJ58m8FdMUX8JyLQH
C4GBEdZ+NM6JXu4MIGN9g3o6ZPKu3zvBCeLvnVrJfsBknNZ2KpxqPs5QF7puYRNqKK8WxsX6kPrU
n1J4T3LMwM3lpp501s/sg4qwna3wyEQYs20/tjK5rHp1bMFNF4BFRgrvayd8qtIj6rTAGEpu44DT
JtYsBCTixK7piMRvhceG8zCMSnISya221DC6lxm4oMIuT8vrAqBZj7ri8sWHIvWVO6pzDsfIw3xA
IVC+SBjoiqbGbkFLZPRPeoyu+RQ7kYQ5gDmwS1WDUpHhKumirfGtSh/NwPRIMlpGXLgFNMfqPHQY
2IUbyavS5sGMg32dlUCb56obQEHt+sFQBJ5S57wXaeooq1gc3Vc+Xn34lXmj3OdS6R+lvm8w5zc9
Z2w6UFW9Z9nwBbReZSv/alR5l+d0P3SYq4HIoyoNYBhOPKqaj6OMRfgPgYLaR3BT0tFt9GCnEfVe
G6djMTenak7fAF7ed3P0kjWZZiu+dFRY8JAmo2mR2NehMh0I3LQg7OicF21IIdVRM2G8S3ocg2W4
ql4UpwRXeftluzr1nOes+0AtEiNciKkjDLCgXgdIb+lC1hoiO0klJKf9kPC7cvL4sbUEtKxKTSrt
AipndxhV3akzvXLmBvoxA0bKfAm67ZGufQHJorKTqOHbWVo9Nlp4qBA4NN88NWCuTlQIToKtyMRo
ChjDwog5ccVQDXqVMMg0DLlllJXVhz/UDm0d/UbJfpAkt6GeDW6IY6afVfpzhCrXHLffzEDaaZrh
0KyHgOv8rBb1raFIqd1O5gOIrAHD6eZ9RzMFJVtIbgQZ+Gh8fxB88e2jbVIoyqgyI39QoBJfCUIZ
HC5mTy1MZdkQXnUkVIxzLXG7WNgIWxKzP7/Epz3Ox+YaqsAJ9BYhN5zZkEY5aUkGgREfG7pj8qGf
ZaccdLdchOuwQ9cv8vbx/jTOedtC9xUyaL1+ycyzWUNsNNmPyY/rNjZHsGXl0wjnWFulzdVoBKmk
gWOSzfd++4S2mOYXtlY/Zcl9WexS/UVgVLAyhdvWxCf1oOdaeN8dSzxqwLXgLkyrzIpAxGyB79wj
p153r1sVGeW2M0papYi6Tr9M/ms/eJAwhcihiGxBcEA/+LZWEVLGfJrMslK/dCo4+tD/KvTwAllW
O82T+6IXRuSlbHDlgH7EgpW9HA2pukyxkwspsWZHRwZZJeyhtMu8hliiiun2a+rzuPC62FC50tjk
I3HtwwfMU9y1lQI9vbyEMIDutPnbiFHNcDKeaFlAkDU9dJLsAJiOujlCiJI9I15YC0OqmgD4Z/5s
1P7nKP8XXrrVmebltCM5LCutxXNEq1or6BbKMVFtYAktV/adcX3VRh7NNI6w7y1E18ab0anvQCFg
Sw32HnKsO3hrGzKltn8WIv0FR4xxj0mm1qYJySF2CdqHsBkf/bq+LVtwfZLUUVgjcEJLlnNtocsB
XB2wsPfjTsUcxaUgxilMFDtn024yZwe57fX7udy/a5Y4p4BrI0O+F56o8pFU9ZXbYGTgfzPBuQBD
Huool1v9IrcYJCOtU0DK4roJ0cHg/GkZzpPaVjmGDDF8l8qTI0uOAY3qHosyqmMdi15U262UzyvJ
a3MEeQGkbAiLfXtMpVOpNlYHGQgcB+hYg2oCMd43wUlMDtC+NYMHjNkPirTX2vs5r9y5ex77m65f
poG/xvStT5v/ze+y5TyvThBhDTTgYtQkfUjuql1gtSoYwTRR81a08cv/r8xE2TClyEMw3CzHcD0P
RZK40gDmQtpZbYMCqMQEp+kfEsPfsZOXYu6HBChFbB3wYKPFRhCLpbndSJNdVC+lD4YYQ03tbngp
OuaE9K6WRPxMAlfAS3Aok1pVfkO1C/UPA3LTtoW2KoYNMzNz/HEUfEjBBeX1NnJ5HMZZ/b8Lqma1
07QClhtZEKP/ENaAFIqaNaC9bQst8qJ8/i7RAvzyabYrIKWuxuQItePHhST6lqZR7xiz/BoN0q/C
LCHXMiHstaFXjQsH94CnYtFCKsVgO1LSdz9kt7kEmP8A4T7VaAEKL4WToaI94pwYknVmTqYa3k/I
bJb+iQa5Dske7qSzPKCF6/6l2jHu2gBEL76r3Y5fQB0aXEQlXNEP4Vwdg+oWGi/4WGVkWFOX2wMT
+GtR6shreAxg18iHHmF2malUTi1Uy3p3EUER8dcIrjYv1jFqEF6MSqJdWu1HmEm3kkzeCQm92FQP
RMlOVBcp+okuFuezqjGSaUphMWSJXRAwaYQQAMoV5jA4TLmInq5HDdG555xXm6hx1SZIJ6bgfjRm
azYyG6LRIoclWhb3ko1GJa4h0oqmyY85RXfY36FshNesfJdiyEa3swOYXkBakH0fRYmxYIW8Pofe
zJ3axZN+Cc3ncW6sNHvMZpEmkcgIlxp1GOukeLpAUdg0MeFzpE2xi03B60WQEfESDVrhQ8dOU7VL
AdEWX8ngbuJbogHpPE2CD7Zdu/wdYHiW+oD2OeZRA3bJ45tSwiRlke180p+k6b0p6JH2sWmZaSu4
2ILrpnGHMTFzMH0z+LAkCzwqg1Iium2kCEROkaeHaFUkIvI40Tq5c0lp2xuqn00XvUPq14CVKog9
KQDmpZbsoAytudXdKRJVykSvGb4YDT4lFuQEswxz19uRSdw++5nTwiH9a6UPlhK9GsUvM7tjZWAF
Vf8rUl7L3LAGhjQ/ArA9U6H1EjszCOIcMhQYUZon97pnEPhxvnztDzTuoThhXjQMVBvJSdNCQcYq
uDR8qdqnYdtMELy95NMdvnToS1CSEeGoPrK8K9k9zyjfQPy1GTuUjgsGJdbqZzil+yAPb/s5P3Zz
9qikzT7S+pM/GJCEv4uCx5AGQC311V4NxmWG61H1pUMx6ZArTsmtYiRf1SByWsCZqlm90Yr6fvRR
zg/iHzg1EBiRD3nbvHc4NVNe2LMGCbV+tKYBA66xdgNhEOUU90BnT2omn7pZuaOJWVmtMsf2hCsH
JTpv6vofKQZFrAidAituE9EUz6ZD1jXD1EyNacTgHFY/tb4pacjda8fYLTP7oDNUJbvYmfYN+BAc
DGlTixhAWwsr6ptubGVa/nu+TBSt7PQB3W2yMy9jYZk/zNDpznRvQNqH5juWekstX3JE9dTN87Yy
zKVIGMOTh0BXdLRGvGDy7a651zpRt3Dz2qyMcOkPeOeGYfIBRqjBHJqW4JWAOtN/uJkrE8s6Vw8O
kJ+zzofy8EUZT0oCR1xKAgvb/ZaVieUbrkxEIdMKacE4955xj/w+zezg3B5ARI+x6MZJ/ccFygF5
NIFL2BwvlVeGufzHVDNS+HrELm3n73RWOAnUB1vo/BVp5dbJiHN66fXmkJFj3n4Z6F5NkkOS51bZ
E4sRAM1J95Sy6HtXilIz4aZw4SmKfOKHZqdcpP1ks2P5BD2g9gkVRDDvDl6tn4KPqSORiOhmjFpt
CRej/KQZulyvMPc2FZY8fx+DwsrSt4jdkyLxZhYc+7w7XD9i2wHq0yg//gOFQz/1J9yVMLKih/Yp
UC0USg9g0o8xx7ibl3bbIiQT2LGV72aU2AYLLlbQrRbcWH4qqJskeWQV4AtUxjQttOibgD5VhmAO
VuCQ+MEgJQujeiZ1danq7ABuH48EzWsd3cciLlWBb+CR/IxUtDGW5YTD+A0y2pYf1/fXP9x2aWD1
4Tj/w6bKn+ehVy6tpx2r419ELDOmskHoIKYXXcLEH8F1ZY1zRUWgS5qUtvKlKg0cRcPuKV7BkuJW
tLSnNrTSgnl59OpT2bQMMeGK6NNxfqpS+3xUKqwWVejUm29ksp/Oi1bO5EEvNp6tRnWJs5BGCD2V
aOmcp4risi/aCRE00TBEzpr0BPHKm1R/jcFHZWTdcfCPIXuchveR1ILrKfzKnCuS5UrpzQJuMj7E
dxmUuxd1kAGKIIkj5i4R3ULOASks1qTKRyY4k18YrdfSb4EiqL9c/46Uh+zXQUXzQdL1i6kAVg46
uUpCqT4d8fIV5d4iU1zmY8RdXUUJM1EnPfbGvVIGp6xD28B8E9zE69tGeQR/T010vpdtI18hY2+A
Iu9XdMKEqhu+RqFLAAl7qu3JEvFtbCMWft9JylPDJ7lZGiGZFj6e7Btm7e3pNjpi8MIxameJUGIS
GaFJzumYIfjS1fYDEaL9Sk7LqHHl6DsQCYDbC5O/13d2k6LzM0mghPM6YZ9LU9/GFYjEZqcBkRPG
y6B/rehHmVkluZn3ug2Q1nDTAotqp/MxMY7lT1P2OkjNP+c//xPWbbXjnBdqZtQnDR8JWT2d5Lj2
lDi1WS+qMWyKq62XzXkcXHmt10Cofpli+aRXKDX6GnhHwwjsOaFyaH1IGDJUBhiIfA4J5gnau1Z9
KvBWicLOSgCMk5ObLEpABxfaJYEQQ4vmcq4bdiO/zuqXScIrZWJupj1gqvR/CuWUJ6Iay5gVmQx3
2ToaO/rI6gw1ca4fjOvxlRLOUUFVb4zlAtHIADgfREozhleuW6Db4JzPb82j/0M82rsqh96DnyEV
65hu1UZnnlOWSg6dkBdCFi3s5welbutDnNWv4/8j7TuWI8eZbp+IEfQEt3Tlq+Rb3RuGpG7RgAb0
5un/Q829oxK6ujDfzGJiFh0hFEAgkcg8ZjaDBMZCME+onMoAU3fowBQoD4YWmU4TzS9dFR7twXxh
0yi7c0hfdbWEsGyjGE41V+MKPqHpSlY018zh8griDNyKozZcx1MqAQww4ZVYULeNE5hQsh+j1vzU
YOK5KnQF0N1myrwitO+kbrzrO3ZU6sJrcBmbA4Uingb0xI1idl5WSTsdOiVdm7+MkblS5f40EBin
RMOmJ7aTp/VO0jovl9ofco3bBuQc+4UNcGXIC7eQbnIk5ayJ1oN5IOF2lt4lA66h/Q0cY0dtN7GH
GKS6JPzFjG9GcTPTnU2+T2hRkm49UIjLr0p60pQHrd+XMGNiDQm0ZJ9JcdCX1FHVu3SiXq1AUqDL
N0jWnG74mTOoTE65G6ZwFMxWzN5L012S3JMoD3J6L00PmQ0hYpQVSmWA15MMUHjizRFcM48xctjq
21CnXoaEtpNuK/M1BOHOgFNwAOCzoG17/bmt8LyNLmqlBjKL1anuU1/V3qje+KwpgzqJHsPGFL2i
BAfhI304e75FsiHH+TxCXQqSZ0A2uMrrolQAgNUipgWun5O8Xj8Yglv1AzN4NmJmMnMeWojA5XMF
m2ByYyvzz2Z475kcXB9J8AxTPi6js6EmNsvA4+IZZjhz0BzHvRJ72n5hcS0tDiU+tO6SBYnqFoLr
nLcMsCWVDUZiQevQBnty7t0+a51pFAmDiYbh7pKZQuEkgU7CyYYQMzxrB/1XhaB+fQ2XQPjntF35
IHOdLWGblFkqVdgfH6KUO9s3oGFRC62RRJuCy1LTwmRyChQTXBbeSGo+QmPO1SrLF3YxLgpRnl2N
H2WFswlpY53K0dwuruZs3ybo2zntpjkOK+0V+NvtsjEACwRQNLkpA8kz70T7X3DieJUz2A7UrA6T
6mTV86PetX6chKKNLxqDy1ztEvBlq6AVrtDBR6hEo3de68B7TB4YljbdwUEY4Dj/+l4RJXcfMICz
te31bI5Npse3C5M/WUMwrnDG1wU0NSCfLO/rX1oquGZFM+UqdWU/VnOiYTVzq6ydokVhONRers9L
sDk/ksyzadWtrLC8QF9ISonTK0XA9Gepzh04vwpOm3AFuXzVCmdVJg0aN4amuKDvOf3EbiMYYFWa
XxY/DbY35uNgnPJuD3UIS33SqOxdn60oan7kNWfTLcophfUIUnTouWhuByZKtaMwKjO93s9GD1Di
qtkgcgaQtRPsIMHlp3J5K9KLcDAblESNaQwG6KkZnepGLYFVFtv2uQiXcrk9/Jmi8VJY1hxJOU1D
0LLjbBv1/SZuZJ8O9l090kDu7aCFyNucfRtQO72+yoLgzWtjWVKZ5YaCaz43cCZN2PYWs4sKhWBB
ReGOl4QvzaFWRgVILGZakBmcZpBAJZRpe+l7TYYgDctD08yw6jrgWnD0GDoVhvVk6FriRBa4Hkda
vZjGW5ZkbqYVaDJY/20hNC5UjZGSRnFYo3yYp57RQ/acxqvuX0HEPj+0pn6tUhvJUNmSjU6COed7
BoMECkWHuqBemBqCCS1X1ZUbkweO6vUkVzrB02Kcb2w8n2pwm+XUDcd4Hw0DhBlFiLHLNOOzyS0x
8uzA6uUEIpyFjKrWkK5nZFj1tbGrqvspfG30b/H8MKB5olVg2c/VqlR7dzJ/Sg0Ig33i1jCY1Kzn
mgl9cZfQe20huFiW1RqbO71CkrfqnuLoWHz/y9wETmXyGv6WYj6EKHTx0Naw7vNCMSnweWQnAcxa
PKmDfG9o0H8EnRQO4a08uaxLjpM57dWmwfv7XqYvw9R7sZASfZnofvZduGjWREbVwAWsQm79l4F7
ZQ7YdA64pm6PYmNxmyhOkR2hH1IWQhys4GbkYbBsNJSqrzPEUljhGpApsLvv12OYaATuEa1USjvo
y1MlHH+M8hhA9ERQChA0FxQewzrPOlieNTL4dG+ulGad9a7RQ/bYN9GAlGB8lz/U5ocm8+QUxMt1
sE1rWK7/K4bW56fkAa2JxTq7YgbBXo7WDcSHW18P1LUogxLcCjoXpgApgDPIIjwmRwdpvsvKHTMF
9dPLnKyzqXAZk0JGxR57FP0aP0rgujoc/sp6aQ9Ba4aan6gJefEJQWQNwUcjus5DENNKMQddAd78
/6/dX08I0dpdVj/6HIdHGiphF090XMDzqO11CQV3qXJMdb4F8/NHOsuebKV4huGh2z+1jbxqYvlt
km6MeDuj3nL9aFz8kGe/hbvVBlWDuqcVkVPZt47GsFuq72HVCm73y+ni2TDcfonoHA7UhAZS9J5t
Rtxqu/SeeBmkCRZwN3RoQTiCh6+oMH4Zz3s2LreH1LpPSL+U6NL9Im0BBY9xjcDWUKeVoBTkqo/T
vKpWJtr0elDVW+0xJTf9eGCrWNCRu5zCnf0U7vIDij5V+goPgMqgQR7pLwoQw2FiuVJ5o2aVp7IJ
Il+xJxWhCBmxfMTfLrizobkLjkiZTeqiBLYWDFkl+iGbUPiq0PlumNtXxSaztkr4LaTFQZoUQZlI
tMG4x3+tm2lemr1+kgbL66Zty1L4Pr39t13MXWDUyJVWLzoMEr1Y8p1kgPYy6+71QS5f2mfLyL39
JaaxRWx8eW+oW/N93ren/KCs2JMCI954a20X4TKRSe3lMHg2Knd5tbahp5KMBRxcwJV0V3HKg36z
6IhIq/ZYr0Th6eOKuLJbeHThTJSUtmbITsRSQAfVIf/cP+YKfZKm5Ej6FcteO/pKyLqNIl+dOs8o
32NibGySrPXa2BdJeewmuh8hgdz9iptgqjOwgku3nSG4kI4bhWC3R5oD8/SpygJ7yHdxc2Nn/Tof
rcBKtnKorOqqXKPq6cBfBUID1JmLfJXOhuBUXswMPheX1yqJVdZ3RUWAn5GRZVrAXMy313fNR8Z+
bTm50CdFhp2oWlydtHS4y3N2lKxfEpPWaXEbK82mgzhS/agVN4OtA0w1bmxJdkvltobXjWQmnqbe
9uE7lnOA7ZFsuyT9kUiRX1GkZ/R1go2CqanQoqKubR6L6WeryK6stqIQsvzKa7PgAimrsikrZooW
46252Bo8hg/h2lotqKboJLLyFV0XJhcrgdJLLShzLlf/5E8/FApp7cUKWnHjXRX0oytWXBGOyQXJ
udR1pnU4Z33Q7id11T/8VX+lG/05+anrUHUTJWsfNfJrq8oFR6NBDaNlqPEtiTe7gc7TWndml92J
nxwXa0NnO50LkQOw/LOtK+TU2PcV7r+xQCe6SyASJjLgE0R8HvLayHNBehOQEGoRR7UMP4ngjlS/
XD9XopPLhcWRqrYxNIAnK4sGSLWpIEz/n0bgAa1EktJeWSgaSpNt80EOTLMQOCmJNh2PSGUmm7Vi
QHAAKG2b7KoD5EQ9ugccGbVrG3DB6tt/mxQXjdByolZD8RSyzSYYKhVFpOD6CB91gyubmken2i1J
ehll3VPOJgfadOs2fUzbgDQvMCEo0y2p76eqdOVB22jwUEqGlT42ftwcVHPVab0zh6NP1CCO74xy
b2XGCsBzqX9CYxj2Y4ZjoDI0KBEuoDYEYvUGSFKnSBci98P1iVx+Fn8eGYuPQpUhpXWGtUKfb51S
w83h2hwXiquE7CCHzVOq6SuGyu5WtyBnNIL0m6J2YWfzC3yc4t0sl6ZLwMGBq3vlCX7cxerN2Y/j
whX+4lRXxGaonPdec5cAquNE/kJXDU9sV/uTN22wMlEQfRNRSAShhBdzoIT06Dzi0myUBwVJtZKt
jTryWvJ0fY6CI85rL6QGlS2IM9uQattAWtBp2sj5byNwGV0iyWpSpDji1Xwitbk3OiY64YJHpcXF
qSpSJBrSFprnUJttyVqeHP22gFtcs1Jy2Kngga7hPWuY7vATdtLCO+ZyYfVzo/ACCK0yV301MWj7
hk2QmlHQxw27j6dSdfsWok39K1Q2NEi1oQk5O5Ie75qi9o2oPRmD7c/DvCEdZNKHycnJsrtT2RsW
P8DrX+JybfDsZ3IPUbmQIEtCZPskqa661f3oR+LMmxJPs+65nxz2BEEQP/IMLzqJMl7BhcV7/pqz
TQvdws2fAqklmwoKymC7NfeCGQq2M+FSqErpYiQZhAHgpqKcAacbuGXu1O+13/skmNaK5IC9JhhU
8PQjXAxrapqF6C1bJ6a24HalziwnTl1iohDRgmvbhsTA3nzvCzvQCmFlVbSyXJCibT0zHeWWk3I/
Botshu5qi8GrC83sya324+zru3/g6yrIVskSwc4KzV2UFOY8sUX+PFrrj4sv6ZJXVTflSVw2En1X
LrMKsyyX1XmCjsZcQ2H2URnX1z+iaAAuSpmR2Q9JhNetbZq+PD1LNPeujyAqSREuSkHp0Ihr8D6R
iNJj44er6TAcF8yb7sHOdYL7kiMOTYLdwQOyQ6U26iEFCnzoX4b6VwgFFAPb4vrUPlpxV9IRHnDd
p303yAaKH7U3ai604fM7EJhXlq+swPVd/ep+kYVXSh+pm7ggZK0HyUXrozzVt/lJ8ozN9d9z8WPa
sqnLxLBtw+CiQEd1fZJgqXPKZgMM7puKDqKPuegl/DbjsyGWn3C2+2Mj09uWaOyUjTHm/BpFbJvM
31LzpkVwqzrQITUI9ov8kC5+zrNhucNu6lRSUgNh1Dbe8hjaSAX+qwRp/+WdejYKd9qszmZqkmL9
wsfOn+kjQjWo4IVXgeaDIp72FIUr+UHsqLD83WuLyh3C2oISj5xDLUdC4WwqpGMP+cNIjqH1ho5F
KapFX65cns2TO5GqZGWmroJo3IM26IyQv4CwnRv6tQcgiORkXuTXuwrTRkMUF0hceGJ7h2VOV+bM
V4Jq+MpZhmqwUy0jmzcmMFO6m9AAga9IMVoWaLDxun48LrNlPufNV2SgNDBbyKR1SBGbxTscez8A
xsDetu/aFkLERzXIZqA7P3C//6AMIPjOvCpSMsmFGRLsL4hLbmSI9ZtB198teHTAo/wo21e5m3xP
us0/uUqWj3ptwbngoEPW0poLhUEhfTsjDiEjg9ue7VRR4k/TUU5tL0IGd33JL6bzZyvOhQspmvW8
X3Za2m4baHlYSEQB5LB/XR/mMsD/bBwuPlRFbQ+Whh5A2ET+CEeAVD/U7bMmPcArwFFgPJgTRGdY
eWtwnVfHTjDPy/Xbsx/AZQWDmqqZJGOiytJ8XiegUnyQvyJYxPU+yBV14S/obvGuutwePBuai1oq
0aPEkkCOlVf6yqwd+HA9JEe7dGL8Arqat/B23CQP4X300L6Qf9JxXrbOta3Fxa9elssUCkfmaRpy
Rw2fGuuxspmjDtuqa/wq/Qakq2vhmRI220kfYb0tC25iwc1nchFt0Wzv6wTXUj+N/mRtKosIvrBg
BL5iMzRDyKzQYnjqsCBLD1JeeIJNfDGf/vyQfMHGyikSakjGfTznJHy+aKtu5EDzi1W1vj6WaDZL
knt2jU/RUKrN8iyRGNx8xw2D7eb1ET7AO1c2BV+qiSqWhUaPE6HhcWo9m+89fENdKC7d1B8l1sUT
bOwd9lP31QqReJHfqH2dbMK38Wl+0deFK7z4BNnLb1UXg6hsnvIlX2velSmY/NiF7v6v9L7+1jrJ
xr61tvGLGtS31IN0u/Tz+pqIVp2LUnIrN33LVHZKDCuABL9j65lAE2D5E9dWnYtDJJQGs8U1ehqR
SsRajR4cjLtswfa5XL4626pczMnseJTjOLFP7Jk+qdtw1W9YAD9oX90YvQe53E11Sk7dehY07gVZ
A68kSfu2olKbkRObR2fW9yGDG5QxrNBR0mJzFdYC7IXoi3Fxpc+mFAAS3NhWZPvReFtHogLB5TLt
51LyNRRLx2YgiY6XilvleBG5Q+4p3mLNN7q9fIA+ZL2FQYKgOSW6MXlGexHHg5k1uX2KnqK74oZu
bV96jI/xunXjrWiSgsSHr4IUbCAZFIAY3KZeyfB9LlEtSjZmu65DWXAAREkeXwqhVZyMqoETIMOb
uoHj7woCguPO9JogeiiO+fcIxR7ru34ofQvFEUHYE50MvihSlJYS6UvY01cFsAh3crfXvDRYigSp
EVR7Y4t8qz/KBdx+hYMLjgfhAkwITxG7CjF4H2SbPoJuMrzEGrepHNvH9FUn3zT7sPa6jfYIuTPB
3EVfmYs9vRTX4VDhsEjoNUxvjf42kO2Y3BXR+3+Ko4SLPlTWpc5WkMqiuZFRa6UxEaFbeCqXlT67
IDMKcUiWAzg2bbXS6U+VC9HApxldQuDid4lne9J/SzD4MkmtW1loSvh2SceClN7ahupdXzbB9+Fr
IrWssSmqgTGI5k0FCf0IjAyriJ0YFZi0/nF9MNEK8rWRLFRn3EZIyeStjVymM0E8cvQUT+nG05GF
Ju0uBkxEsAdFb3ienZ43bEyTpEQz2ZW3zQscLlAUBOkpaOAlzO6ytdiETThV7etmmdqs7IcBpUgg
W/fmVvNwE0aO5FpuCaEmhmaocJ6Ci8le/v1sf0YaEMKZgrNWS8RPjR9h+6+U0T/vJZuLJTDEjWhC
cMgMso760olMTfQeF4QrmwsYHeRbaCRhEkv/Qnoj75buUrZqVtJHs6l8UJ6GcAVLG0RLMRhl+etX
UiWbiyIlWKiZVaZo0KQ1GHSQAY8eqwFphS1qBV2uE56tJRdNJjgu6UOMO77V3HDyQ3YDRkEFqDlg
AHgsrrOAeAxtygBi40h9YVVobMPn3vKUW/251W5baNABsiGIOKIcwOaym8Iy0zCcF62votxS8GNo
Va27XnNKyFiwuAPYdFqXJVlTDQ/YWHckKtoDH9j7P38Fk6ey09K2xtJCatAGgw/egQ/d7IjtFWOF
cGEc7WMrO/OuJtCGdNUblGp85JaBvlNl+J3rh/QxKTcQLc/yVzis5a/Xg9j1LWLyLpky9K3pUCKG
gSNl5YqjDF0gFf26ib9fH+h62m7y5Hc5LitGZYRmpUR6IkFSSIcHoMiK80OH7PfF1mUgXzXo3nyU
Es6ixtyBLpv2Mqq3HcTeLRkC8vOCGUbdKSpl2cnNaFMbd+BF9CMMDqH7PP4cVMVp820O44uWPDOc
lc7cz+1GTe70GTZeGoGz1ovZJ5BKbND+2WXxvmSpl0KJP+7fzfAQ6iTQ600o381W7g9p7E1mHJgM
IvAQ9dBzuqoh8phOHiEHacwcZt3aIwiqRuKx/BvNHlr6noffAVBf9Pzh/nqDZppLTduDbj8JEZra
26HTPGOwHGq30D03/A7thvSYkZuxswVt18ub4u9F5OUUk6ZJOiwiSj1aCiV13aulaSvDcwDEpOu7
4g+X2d9D8VyyqExHiBoiQPYAmGrNxoZIM3xhE1Sji2w9P4G7jyUX93UvB+bPcbkLrQoZSZUMZIqx
HwCjhaS58bPX7SdSbpMcDYw8iiM/rZxJLSCnF0n7OZJdCj1QpynNFZvJQjZ2jAlSXlm8KVPjrjOm
KlAqvHkjmCMZww2NOs+OuzigsQZCQAPtk16koyj4UjxnTWqL2JQnfKlaL58LmOuRdkLAtddlIUID
/yEH+Fwy7rqcKaSsrA6mOmOQv5Sz226Udb9m6xXdQNmh8SDzvb6+O5bofO0wL7M/O8wJTaN2JuA3
kiQ8DGO0ksvkVDQg+drzKTJHNNxp6sVSJkgjL9se2J9T5S7OrppT3eqwrK1Hj6aBD+eMXnlXb6RT
mHnwFWuC7l12CxR3QEVYxzlq+fD9DAYXDP7hBW8yt13TTXo03kPosNjpxq7eEPJKhxV+/QLadf8E
SqhC3EH10iP8Ja2VHpg7SehQ/4fa6edUuIs5SWdpSivEXf2g4YLtnAGeJXaQBeGG7eT7HKn/Ozxv
hv3wEPsh9Lu0zfWPKPwF3B086mNF6Ah+TFjDXlet1/38mqjW1gqf7VqFPC7Ld3Ymo21IcCEYm16D
fDFwQpoJhhhCp6Htm1K+1eoGAqh1cRiVWl0lUKO7/jsvX1B/LxRPoauYPNRShm8uF+2NqR1YxpC9
WIL7VjQKB9RI5LiFMigOkdzjkWzfJirzVTu4PpXLz6DPqahfz80824qd1FkF6f9+K0N9oa+/T/3t
YNvbhir/Ctz6eVh4JlxY5QZEEqblsKAMqnqAjlN/sYaTA6nb62uRVeNlTM7ZgNzLgNRSqsoxBow3
8zMCEUWndE1WirdA45w40D0j82RoBs4/mBkgfHv63fUFvuyLe/YTuFioNPJkQg5aP6m30zuSAmRP
9b6jG/uNzm5y14weCr6Q5nRT5L1DAEpI+UA6dyRu+jIFynv/MlfuPjkgB3SmzXAP4bzV9Z/4hyrR
5ybggueoqLTJl/0MfZXJt/T3YUzcGbIIpbs8UGf8FLoZ66dYXWVo6BerzI8CaKILfsblkv/nz+BC
6ajBLalv8cjK9vVGW0d+jyo0dHnwYhRtjMtg/7OvwsW6WYonYNKRTCx8+NGD+vyv2GsdZWsG+iuu
ecFLXHD58uYOjEkdaRhW2Bxmh4wIcN0hY9oDYYJ78PJT+O815OlxcZoYLXzXgQmecrxcCpcWsmC7
COISz3yDXrE69iVgxxlohHUtbWQTlzr0VATbQTQVLjSxSLXLWcVU4Lbs14lfP7BgXFdes4eKLcBz
OAkinLgoXuhcrgeRSENhA2LucptnOHATbnMddzQsqKnbBZCGe2k8ZSUHeIirDl5Zop9wmb70uTN1
LmRZfVaPDUMmUynqY98CdvusKeBrVrWvGVtiguLR1q5md8/X11v0Wbk41ckxwj/olaemV10UVKCG
knuFSDz2sv7W2fS4WENVQmuF4KsOrpW5AGlOvuJlQQQ1COoorUMPqM5CVwAsMXSestvpW3/If9ZL
mdq7PmHRg4L3eKi0aSrLET8FPHdk7IBAgkI65ig4oEnMnOjB3o6PhSuqDIv2NRd6cgXMaitBe15G
g1jRYKit/ccgwKVRRta0Be2WelgUrYzskMciIR3BHHhmpWGFsp4ZywhS7wP3CK3GQpCZ/KEg83co
M7j8hza6CZ7ogO5doAQ55Cbw3C12ParO8K9alaIQLUo+f7Nx0FAtnaBhthRLwdjzQnVVbTvq0P/X
jQ3f2FN0022sF+sXUsquAH5BtDeEk+YC0JjP0ExJGvQS7U2YqK5hNq7WIvnXrGDSQVTIntLisS+Q
uDRtkMsidR9BPmhw0WdSK4A3QmTgcdTfKGoBuXZo0jdBkgAIRXJBcnThoUg+EHr6IiWtqbwHK2Md
Tc0KBeqPNz2ynv3izbj0h7raW3h+Yn7Ocry+vhS/DskFIGMCya1d3sHqgLasJbvT8F1L4odeg1PQ
qwJwsCDM/J7WfB2QS2v0KpyasKv+IhDobuFF2zDofc1PgvR/b2R+HYuLLUrMCkYmcF8XZ630ebHq
feue4+PCcokawQ39e1LzdTAuzIyzlUTGwIAzmguPRUeIPgdNvc0nwS4RjMOjTayYZbYx4otpsvWT
jBtLO4yh9k2dfl3/Ur/fgF/mw0NOsL3p3NUtPlS9mcCGpJm2GvJc9I0EG5CXrm9tCrOl2CanFM8Q
UGy20d0MXCX9QRBGbU+/b9+bPVSqg2kXuo2AJXwBm/V1klyA0SJFmZPlOZKH+o2F+pM2masm0ldN
mq6iorixlI1Vha5ujx6Lnxq8DInsMhyLNrqbRPLJv98jX38NF24ko6H6NDXoi8VQi8/uWokIagrC
CXN5jRGZctTZ9QIk6vzqCK+G7GTeyBtUYTpvefNJHjxnTSZuQC8J6pVIw9N3ehMO77T8qIKlLYyz
q1W967ez5ckeypQ3/ztb6OtacnHGNq06tGwMR2m7z0bFSasBSRU019E8uH5SLtyVX8fi4swQhwpT
0BSG7LWx1efhxwzTrpZsm0TZFdm2Y7OXa78koEqpHDoK3J0IaiS5eTPlPXKFGaZCe6u76c3yQEpc
5vn8v2cPX38hF5y6RXW4ZhI72UXqjs29ndzEOXFiY5NXtafTYh1ZszMSBQ6cFMrkmSmoVy8DXPn6
PJSlmcoQVrZL1MqzbZqm7iy1a2lonxR6JFDBbJu3UBMp/whCJQ9kmeLemGMJ58kGiJXdtXqzyWiM
do0hWF9BrORBLKZN52wwkSxl7W0IPkuKVoUi7BUKwgMPXzHzkMANDWeXzPoulD3NjgQlKdGCcQFI
USfYZSjYJpEVbmsNBVglBLhdcTvaCTaEaDJcIKponybDEnmlUntOh34XoZJ5/VwKrhaejlOXk5SC
JAP1D1U7puGuoLITxmgOwh21bG6JItpvF0pHX44Zjz6J9b4vB215Nfq0CWxQSet1vSmC2KNu+tRM
QXzUJijwwXQ6+GdiMqIvyIUidYriTlqWVWHZtm5h4z09THb0ClCXIOqJ9jwXUtpCnQYSY65GBVtE
PXWablsWgvtKsEt4XMpohiO40JhOVtWPnbTOivjh+ia5gMr68s14MMqY2m07LBcFuNDRIUlAFcs8
JB9Lqz3s3PImhp3tMXIhGCyWvhcsIg9J6ZQKrjpp9wFJcRd6Ht7+2xisp7Wymt8BEFlFr5aosX7h
qf91ylzWE1rwHrUTTHnunGxfms5SeJb8Ykf35R5XEt6UUDoSVRlF33L597OmlAbPhiFiiMYW4CJW
C3bJQATFONEQXFBRUMDITMjLgM35WsHHKVJbQcZ4gSDzde2WA3g2i9Aa1Xksof6YZE6hQjd3ejJX
C5Iu8sFuTMC89uIM4qjLhqHBtEl/tD8kT/Q8F+0bLrvReiWzU4JXFKGwp7QxgHy0SSyAuIqyRZuL
JmkbZc1MCNQb/KoAp/EDenqnP6uBdYBAMGgLFHC3XDDsBQvJr2vMhZaQVdLYzbjowDqCoVK3Qnci
K5xuRW+hmKopfjZDodj82KflPfToF8cUWXKlByCz7ZukFYS669tK44EoUVfHRBlxXrKKOUN+19cC
7PL1z6nxYBLJCqumyUxyMiG23dz3Bgy0IqHq7fWnt8YjSaIwpkMxIE1tUONHKRU8y2hfbuZDsSrX
gqi6hJA/53sab52gTFDInGMEbgMUYCebg4WASzw0u+neRiWDBsIC5rLnfx9SV8mio6aYfDtNKqqm
zWPAlo0TgosN6XpH88rbcYdgDn1puDsNnubKD/UjyLiWYIv8IaZ+js5Ft6bJDRLicQ67JYCBWnVD
d5Pa7XS48jZwrIjK3rFi8I1i/CuYbGM3eIqaeJP6is6iJ1j9y5nP54/h4mBsy5PaLxoiqfZzStdm
FRQbiJD59jE6jHdxeGMn36zb0Ve9HPreIq+hC+2k5fx+Ds/FSPStrdCADAso5/mR7mb4kUFYftyC
yIaoGJ1gqSyY8OXt9jkiFw/jWOqjsVAXGe5+r/vN7cK9Nn7YqzKYXqH94V8f70Jn5OsMucBY5rKU
YZaLSvbozUgYGuqXtwogwH7vms/pUXFbt30cvuH1t5Z+Aj93/QdcDhif8+UiJFBiGY00EKdz6LU2
uXxr0OlU6pUgSf/DBfD3OHwDraKjXsRdTk5G7JBDkzl4yUIjQYLYsXwqS0d/1nx5F/qG6IP+Tsf5
ssB8W22yATyjMlQLWv3XaA8BtSGwrD2kpekPMJYcSXoaOuu2z2fBlAUry0tMxiOxKmvKASCfdqmG
DkxF15kkcun5aHFeCVZ8aw26nYpCJ3DGugbemKYKSbym7IKiGU5tnsNFIp/81q5f5fK90VPPhMDy
SPeTZQDkNYx+FEOjdoZJ+K1euG1ZuXPfuIlcrRtd9oui8PrJ8sYq2tXA+nRZ2ELDpjuoMvyU6TTB
XGq2keJl1TelKbSANvXbII8vIHk6xH4IG2ivJ4J1/UNx+3MrcQGyrCXAufKUnab6dW6Sp7aY12r8
vc1+LRWQuXk159cCXjNlf4SHpAT+f6POgnP7cQdcW/bl659lb2meT9JQ4+tOQxLkeh3YbY9sLbKd
Yvg1xvgf2+nQHCHJK5Vr/CqyqiAOpxtQM4+f8C97uZYCtUOX3NjZ9l5pm3Uf1349HLWKOhZ7N2Bo
rOdBXyPYqU99q60l2MOQOIjSSMRnEdx4vG280uS5TJUaEKUfJsRdxn0HUUm6Gm/VztGQoM1PsIT3
UG4S1aBFEZ5vFhqN2hmhDr3XwSWrCKoe+7/kNaAgZaITzFxTUJkQHUsu4KpNbxEtARrL6lp36uT3
SVeCuIqe/1Nc5bVYh4yEZDCwP5i+l2Nzz+x7OxoE2d6y03/bhIZu2IsWgwmbzK+bEOR2zarVRZ6k
tx1p2FfGr+uzuLgvzgbgFqu1SVmyPGKnAjW+PtKDMX7QtG0CIA1lyr+pspwNxl1FTWVmY6pgsDB7
6jo5qMcHLT5BsSDqR18X4SAu1jc+R+MvJJuaNG01qTwNpQVXVWCFzbdJe5nqaH19DUUDcf3WSLck
Bp/o8jR1L1IKfE95NIwHFooq8oLNwN83mSIVdpVhQjNA5DFBG7UQVScvtFFxmZ4tGvfeV0u1iFvd
Kk9GOflmifJzbjrWFG+V9sHolXsi515ujtspJXvCLDjpqqJn88W3x9lP4KJ/ZYDoB9xPibeH7ALi
AJskn5buGHo5RNRKyOQgQbwFgj+HGyp4HusOdbrYciHH+a/ezmc/hbsDbFmqpaLGhlWp5aZEdWuz
hJlBIkjRRBuIS4Jbren1wu7NUxrlrq0W7lAAHa2VgWp0gtW9oGL19QNzEUUqlJQw2y5PRGkftTKH
3swD2FxBM9z2wNUn4VvWf1eLxzSed1kz+LCMcAa7c6sIKHnjZxWBcNiIhAwvLwCR1YVRYPzmLVdn
CbwILa08UaBIqhI9B9OXZAaTesm7flYvXg7G50jcUo+6rRdJYyIoKJZf27daAcVaW9Tm+cMqfw7D
rfJs2lUlRfqyh3GMwA7XklPWwJzz/0j7ruW4kWzbL0IEEh6vsGVIFo0oUnpBiJQEn/Auv/4ssM9p
YlLoynt7YiLmRTPclcjtcpu1vPhmPlVf8uyDNLL2yPuErQOBU993FJ/SOade9HaJ2rxpXBSz8Vlm
u/FQBNe/437c+BTBuXJgVExgwlSqi4SCZIoVfHIEcqyb6Pd1J7JCgXZ8DH5tMrGyoHXdDdCO2TqU
Keqs1hEzXdIgChjrb/4z2P59Jp4vjCbZrAMWUrssXenT/AdiryPPl3rAZCcA8fXKI6qI4kIkU/nP
AC/1Wj0mqFtfkuwmkYkj131g2B3I054JyIel51EWjcqIPifn4qllgpOk7M2L2cznQQZNUyyFk77c
GNjPuq4l+12OT3P7yPQ3VxdFdDFQy6gujT/4JKjvy8NyWyClxhZWq4Ur5NkK0AsDlEAK98vSwus/
QGDuH6WYjfyyMeeismGHM/hh0+hnrh/sVtQ8+oeg+ak4nFMxyq7JoixS18V0PJCO6CU5UvGlUuJA
bjUYBfEwsuZm9gQaoDEDz6r0b3LezXfm/I1k6BJI66FGVfRaWqZXljdjngtsXuBWPpze5mOqZGxL
Qkrz0uClGKuNpyeDIEMUfkrOr6SN1AzZQtULyeBNDNuldjt7s6a92PXX2og9WfUt+Q0Vy4CQLAWt
pSIoKYt+wkdBZ3NMrKLJrKbQ2dYjAYDX3PFsHLGxF5ZB7JFv1xVUYP8f8wIbYVIzZSxToKCq/gi0
VIwFj76EDX+sR5iXwVScytQE6equTdgAKVGQ2ZiEx3cD00E7yiUFyo10wfsCpZosKOtecJO7yrKR
sv775mBLDBIBqUOAAAuVNxCUEUUMX2sU+8NdbySs59xImFjegKSMVZfSOg8zpn7UzjEVTKlQihqH
5shpK3Jnu1FvI5IzdEJtqciBU4QpZxk9uNJvj8BFuE28+hDf5DfojoHJpJMdwBZdV5N9pdxI5gy8
q3Rq52RZJU/oc6DtmIX5xw58CfQvYYV8N0ZsxHEZBLa2taof8G2H+HWoQXg/3TBrdGz2/z8Tj3R0
I4iz94WodRWXax7BEg8EtaHSqW4zRQKdF1ycsdYQN7oyNlU6VGuprsteMvs9tqpAzwwfdW93qI0H
wWWJpHEPQrVKl7FmZI16WtjeRKe15TceFACK/dWNSg6YY6qC7kWEyCSwbR4bLqrroiAD1ISpQKRP
6xu8eZumFFQl9ms6n7dmcClEW9faMkljhUZ4fEA5+7Z9K15Gl7kG8IGVzDW/XP+iomNxzsQ2ktai
zQztH8NEKQ6KgVktEWOewGPxI7VGl2Qd8NTx7ZbsvMh3wyhqawusyuDcR9dash7H8Lyq8lttyrtE
kx2LjR6zk+D6BxNpIOcuormsmd7iLB02rcnytWhYaM1nvcDSr60I3KLoWJyzYD2RKjuaoO7KxU4T
dMyOVXRs6L8bTduoHecsUkWeWZ2tpwL+q9E4AKZ71jwMXcSYQqDhVHnXv+J+B/9TID9Am5qZxLIc
QwKVnDzGquSnWuup2vSlzxSYc3yYJ/STC90rtPogZey+0wZfMZ7A8nqoswMpzk3Uu2RUb8q5fVOl
snSJ/lT3RXj9h4rCAz+BaycZqhMqrkAL+2N7WYeI1AfiZo5yMO9F7ySBofBzuBVdZCWe4WTGHl9A
O8tJLdAokQTOvyArGvXagr3rlnbo5js5Fc2U7berNle7/oRNRJCyzp6NCiI6vEvWFzoQIto3AK4A
zhu9X3KrnAtAAjlMtOMtOtvq6zaCF6vKWC1Die26C/r6PNPuv/x6nJuR5TarZRtZCvbrnaimjt0M
/6UIzr8gvoHVG6AWeAoce9Z7kdDY189wJbvjMdqwsxsTI4KSTeVdJ3WhWYbYPxB0mnYgVdb0w1Z0
SyeAOlY4RettM5dzHYFsnXNAWoVmDJDmveqWWkDeYXfRF83B7OsZt4UnqurEXvZg+eYFZA6+2aMm
IEZN2G1nbn4Sp5hFXrO8xXDgx0+SAADKZHAtOj3xJ92dweHU3q3wQ8NBiZ3kl3QewBAsqrh8MBr+
+fU/vwunpMq0sLEiRX0hFlpC6c9xOZd4mTQ6uvIVeG7kIqhQGCYaOapYKMrZ6OiAiVYAE6DN3xaA
XRlmjP3X/GIYwLGmWEiPs5OstEHREPzPLG80sXWOkVHZrtGxHZ0lToO+SgDEN2hvwAw6slL9mhdF
mA5F4ihD+c0A/KeK3R2B69xXtM+jctZSyEyzZLNH7RHwQZjOcuAK3sxHJGvqbQmQGAo0VDcSrQvt
e4FPqZwBGa02lh3FLZsxPY75Sw96KsHB1tLRtTvkwnJTS6rRKTiYEd1b2Vck1Z7VJs60FDeK8Zho
ejhg7iVKKlDghGkrCR6A65+/Jp4L1kNvmT2YXHDCfHT6nnlowAfWQpwyqZ3FOpqmiHFkPw/5+5vy
6ALmFOujnq10VUAzmKCCreYs5pucmqJwu97OlbOpXIKvg/PDQFEc8Qk6Mx7LUwYVRTYy3q6gKmtF
K4pcwwqsR1t1RMgxO5ug/+G0eAZeMwLyQKFDOvbsfscHGrTqoe3vZNMfm9AabtuX8pQEPUAx2q/F
gX5Pg/RtpbIBxk6J7r4gFAjsh5+lsuOqMKJk7YO2tWMNkVux3736dF2ZRUI4pzgPNNGwCoarTb6P
A4Ya+gd9Eb1F96v2n65XXX/FJjTPS4MdnxEWs7iTr2DQtXJJ5eGLWljiOZt4bg83irccOoKqutcI
KcxECsy5ImVUsdVawWSKD/6N1M9/yb2nXLDVdA8WM88+kIv8KCpBCVwR32MGVn2hK8sacOhpaieP
CXcedlaz/1NjOVckmapk1iUOVtNbov62lSlsM9VZmgNIWSfwexXNXZ2pIjNdo/c1M+VcUG12ka4n
uE8lXNFlgRThRR59W1EzVB+9xOHwX2kp33EG55CdUhVaOiRPaozFKK1wVSJqGeyOx5iyrRsYnCOy
8TETu1FTGQ37fMgrpEbYt13niTPPzNykCXtQLqounE/pWLqocbhnglupnHI2Sxm3dZzDBI/ZPRBB
D6N6WEaQ3i1AAWnDg0GPJRMOCO4p51YqpznTOoUaUcxQq0N0jIFThfEB7/qtrVrAa8lWBKclVUq7
WcIYBA62wi31h79IdUVgIXsxYyOGj05qQVXgqWR4NbXHbLo3K3aomtdkugEXqGhTck/xt7K4+DSB
lDiNlRqOLJkdw3gZ+9c0wgKX/lOKAPCT+sb8qmCnZcKspdafsko01ym4Nj5E1b2sY5S1wGErpHnV
faYkAlvbbS1tz7h+g40VEL1Qx2GEPq7FAOp1t7J+zzK3LR7Uu/Imu/sYWG1D4Lv12Pke/RIL0oJW
wcfz4IrqfEDYbH4DtcFOLOWddYkLZ2mdfnLIz74CMkMCvpb0uXf0UHlSS8wUS9/lYHgFVrhX+OLt
d4Ft8mTtWoexPRMvywu1fs6owPTaNwOjf/+VnfBxwjSAW5/HsJOiD3PzrlQeWrkNB/aUyuvM4OvC
coFl7sXD7RVzxi/R2kADz66wQEED0mMAuXqe+ymYS2GoEDgBHmdGkrCXN+irwmL/G0C94TjcS6oK
7BIdoxhH1e0udVhOYH+oT6Zn3OVjICqrCC6Rjx6LLIERR4dC99bjDA4Nlp+aMRG5cYFr4KdlpSll
GWmxPzCdyrvxUgGROHWjp+yx9IBN5lYCpRFcIT+zpOrA1SlrWEg9PdnmLznKPZY8TL1oxUzgcPgh
WXQjR7IorQXc4/fSOrLly3XlF/399d83ll7Mkx61FS6nsFpPsu/VpA2uSxB9qVU9NhJ0JsXtUsCG
jXwK82kKVtjUOUEVYikFonbLhRvD4qdBwZoMpuSBVkBVTg/QderE35cJM6n/W8JPNdH8qUi51+i4
Od2Sj0RdGb7RVF0BWlfChJ64QKAbiZ+C24T48iGX30SFDNFH5TxIMWgUJB4lPmoLwLDb2awDkh9V
QHtevzxRTsZPg7ZoSBdyBef4VzkxCwwSVM/0rfaZOxxxtsiLREX+3bR6c408mAxRMlKijoAwr4YD
+dKUb7r9aBiLmxfPFZj6MjxLST9518+6awoEq02KRjTLtrnAq6HQHE9pgpGVaHBa0/KolAsC6w7t
MGouGxmcuc1RTOdlbLBM4Ex+dMpP9XnlE1+1RMRhsFvk38riDK/WDFR/uhiuP75hFeCLCsORAWpe
ZceOxj5qXKFZvzcx6sPjOZHuqvzVaF6LAu8HY3BMApKv1gqLGg/usQDW7H2kCWcid7325nuser4x
nzEzAedrpWvKTwKyEhRmrnXfVAF5GV/SsPFm3ZGD9W1auPNF/QaAlmAEH6UkyLpEd8+ZcRoZskYN
fCsZiWXfmq4yRaJWt+isnM1WU2z1UoFEeVpf4T6gWO6xymfcdB44bk8VqljudYXejf2bj8s9AKYy
o0QliB1DZZ205idRH2d8TGCUpYZ9qiri0EoUr3ZfA/8n05b5PcGRRrqqDKsRzee2adxcrg8qM4My
BpE8NgWun/C6PUEc9yAo26woKMEcOSXvTO68wmxejN7089jymo5604SRb/mtKIznQQROultW+dvA
IJybcauTnMbxOqiBLo46NE6v904Nnj8q3Tbm6OrL5HWG7jYA3YsxJrUA53ZK/Wl46KM+mJvUidPY
zTRVcO27IWlzBasebmyqiAbQFll4Wg4YZ9LT2pGbh4gIR0GvmgxOz7kyc+qnaIwlepnWzRnZnTCX
FUcH2XZI+jDUX2nyJA9fDax+ZNatbQGifE6P169fpGych4salcnTElEMjtdONGM6rHCS4WeNfZZo
ESIb7DUwttfN+Spraju5y3SEQns5syV1huUSZ4NrxXeqojm5gnaphTFR/b+8T843qTNLdd2ESclZ
DHg4O2ya1yZuv1z/lrvbm9vjce7JpPnCDLyDUC6IDyAZuGOhdqQy+oa9Lz1EjnYYDkRUWdpdAttK
5XzUGEcVpdZk3mV6+WLKE7SFoKmC8qRqDjc6lZxcj09jUZ3GWnlKeyARLprfW6Fczg/ALiqcRs1/
oI3NHLk3fiWtci/Xy8nIGj9RlHOTjPmxyUvbqWU5c6W6mADIjJJL0kidU0fAc+q6L1GFa4zV/H2y
pdfSBtn1otZnaSmOJNGDKpIcA/m+4Fp3URc2R+fHf7XasJShQjwg89cuPyorsmPrwG9a8a+Reiox
HamKvUQ/56o/t5Yft0ctvkmtOog10TalyJPyQ8IE+91dN2I6cAIdYJwBiTHVHbTD0dSKXUYaYAFb
/pDLhwXwHXkhQlAWeJOPzH7jtCTVXnRiMQuwBb+7ZnJS9nhdv3cz5k+v+DH6sxGgF4uhqOvkSJ61
oVQhkU1MPHqlg6aNAre0O0a0vVnONXaKtEyKOSLwngZff61/Ni56fYsKOA24Df0roq4unKRb3fof
NZvNATlnOKSzrYF0bJ2k+6vxP9FH0117/uXK1mZEZ9HDXvRJOYeIeFZjFBgzbmnxgie+Y7DBW5rM
6zNZ8EVF2sG5wGIwBzx3YvuC1ry/2I0LkgFRerZ6Gv77WYZsarZiIRx9mOtGQeayWmhuz3+95Ba/
c+nTtIRYc5T6c4laye3oMNBFVscxHFnnFmAhEZxy9/m6/QmcC9ZzhbBcM+il9jpfDaiXeZI73QNb
FtCAovRlL3huha3fY3NeqSz6dJpw3rSsj6wo/LEDFVAmu0apO6U4/V1TsSvflx8/lvqaDlZrU8QX
4OiqHjvofu8br/OdGBtk1wI3h/tj/FjR1dissCtJGiDwa0lY0fkxo7qD9qav9Owm7jKnnS95oXlp
+jz0ixlUmFu57nN2Xfz2Z3AZYi+3UWXGAO/8q58qEZe9REcWQ5PKI/N7tzgt5+IX4ObE/kBwv/wI
iF3p5jgZ+N5LmByVE2KHX2AAxDpaP5XicXRnn/rTAZuxrHq+fuy9BHR7as79WdqAtWKKIZpFjYIy
qcLKykPKxvC6mN3axFYO5/GomaXGUOKEKx50dgS11CE6ZsHKcS8HyJVQxBW8Nz6wlq8pMefy7M6e
8rQy6UU2XitNDRSz89voHVyBx0oyvTbyLSDBTlke2PaR1L/igrqNGeord2F3aBLVs/vnBoMCc116
dn7KFGAOzdRh+eAuKkZS4qPUP1bzvHYyeu2p1s/99FOlT3nVgon0ThmBm0Eq/M13q5FcYgaYkHPg
txxD8lorEn1ikdGuSrZxEnC1MRZbLWTY7KWXcyD1XeZJAyhUqBWveaJ4g3Gk4xM4IkSSRUrE+cKu
qMt5iOALs6Me5HcayApnEIakN9iQAqTF9AZ+G0FGJhLJeURKe121jXX6wR6fu7w4R+b0Es+awM0r
e3Fzo7d8x6xprGioBxxtHBz5xLzEzWdneCSBlDg9FtjZGx6SDBSXDUb2gKLxmKrghOtB+4pd9oB9
u25Gu82e7c/h3tBy3U1pIaObLBudr9A8SGkeFp35oKjNyoP0WhDNTa3Uq5TpJm1/Tu3ikfRuZu9l
NgF/IXaHmbqUZj/R8dMdQpPvmvQjzb/Nqqg5Jrghvv1m19lkmB1a+laEpcNIOrAKuOxaITDz3WR4
+0nWXGuj9sDtGWhsApFVC+cb/Zx4wOQOuuN4+2+IACx5K4pzlrU2DP2swcLy0XTGOXFbtLjzOPaK
XhP1SATWzM+B6EoF4PgY72WqDRhSMwJFsx2gbzgLvemyAdxujadmt1kc2LKg8rmXwW2PyTnOmWVg
lAOA/6VUAeyGVlQnLP7vvc+3IjhfJTcKoVmGcLCOD6ysce15CYwgF1IL/UMU0IilK4ZqEp6MsoC9
RIaG+jRVWsWt4i91Sf1SZS7Qlp3URB2Ela4Fd4lJe9KcFeWQGdqzaSlIOfCgTmjQNwervEUG7Zjm
jQKqMdXG6lkBZltAbmRphZZr7eatdUrT23yRXRs2V8xPRtX4DTi8NfuJGD8SkNx0TTs4SZd9ixoS
ucBVfcuk9EIU9nOhD1SRRZax98qwjL+PzqMR2uWSDfNKSqigMh9G4RBGwCHDbgseOzfEzwPReMHq
5/+MuJ8COe+kZA0tmhQNCBUDoUk9hAYdQqu2gnxqzwWqXBkWEwUecd9OPmVyaZtM4nYYrRXM3lt+
Q1wGiNr75Ud/D/A330TWaoFJyum/Aicwgpph5fn/ARdxX50/fwTng7C83fYqVSgQ9Qen6d+GRPcl
+nscgRcDkKX5ixK9ZlEqiruiC+b8UWVUU7cQEK1qoVw4wx04sjwbz8glYL4MmicRZpnofrkkrqpV
PcJ+FFBxVRklNfUlbqcvcfsNEAXHBjhidlx616933xV9fljOFS1Sb2nQY7BWd8RNx8npaO5eF7EL
37c1E84XZXAMVrbS1eog7rqPWkfTHQ1zxLczchnsSmG4EQVxy9OAQeHOv2flhFjzqrPDAjgy8Xto
P+P4PPJ6CZt4pmO/LZaJRgEIdzvKN3ZPT2Z9jrHscf3cIjlcBgXEJbZEynpswBuXdHbl8b6ZnmYR
acg/vJT/70AK32awsiY1O43Qi5FNT5WSXHoih2TsT/Hc3+kxHrDtrYmldqmWXN06N1gH/W9OqvCN
h8GW2WyvbMFJXTsJ+hCOXfgKm85sEC3BrB/tnz2gwrcZmi7tWkXHWdfCrHrG3BH43spAtMQlEsP5
m56NU5KsILCKGtqj5seqjKpV+gAmqINu3CwWMN6aWWAo//CG+7xIzt1QNitkAMUy3M26cTcfop86
9uwwbbzWraaXEcBfgp3yf3iVf8rkXI5krYXGBJ51fZWviLPkXJ4i7x5v8hEpdu0CD/AgasZd9zqK
zHmdmpUYerRhGnXThVb8RKJRYHzXPakicz5nNpJE11cEbql8zoHtlU7HLHpWjcVTJd3plcW/bgL6
+gevKSbnVax0mNSRyTDCtA2ZjlihzK+RbPtaCiLTqYc31x9ZFDVOidzMyWLFBAhkGcxT4S7WdCKx
HJS56ibTQdbBsDO8NFbpslx3rQHTfOjERsniLW3lsvgoN14TAdMSqz+DNrjTUvllS9xKI24RpeDo
KeT7pFgO6McF3QiSnuUlNn7QJg5Nhhp+Xfi2mgKdOXYbxQKZ2n1RoReqWH5ZPie64qsGJjcU6kQD
O1eNetBpjm7iJKhCi7SAc5Bz3Bm0n5BZABDfnafaKztBoi3QAr6rMKhAZYxWCakUP9TIKpN4vpfk
c2ypYb70x6J9vq4Gglin8J2DyKjTblypf8YAGQOQ9RZMWy1uFMr5obrr1m3GMA6xzaiHSGxB5DS4
4BIE96WbA3lT1KYTnZ/L3WrkwUbGYAV5b7opqcKppc5ISaijBanOQVaLMqbVXVwxg49a5Da41gDU
WxgsO/46/DZO+iHRL+ltFMRH6wlMlL72kuV3Im6Hf3i1/+3EPhzrRmpakpJRCY7zrzFRdp4zt3fa
+gSjAG6NKz0nbys8sOpLxxKPDtsb51DHB+8z77oCiL44507rIcuwFY77nzXkpv1LO+TP3RKfigVl
xgz81Oh0X5f4DxWUz8NzzjTpU80oJTzA1j3tCZzQgSxhHfgmrtxRD+3aN109fDE8+25dczNPw/18
m/joKSnYXYnOGtZJBIFMeB+c9+0IJVM0YyCQNeVBIo+TbhxNAnjQ8o0OXVgO32qGxC696/KfYFd0
0hEEsCDdTeY5mHrdLaZXGbQJZG5crQf+uIJR2yg6SrIhCfy2KObyeCddMeZtY38Y7FQ4ZeeAgQhY
sWqY/ZDC7ti7spB38x8qKp83xjm+JpkaO1t59LLZvHRafreAhaOQR2fUcEG67C120MAfznPtLSJA
U9Hl8L0H2tB0Glam6MkF6HDu2J7qGA/sfcEcjvKrPKy0SCOqmg4A09eyvN06qtsLy8e7PfbPZ4HC
tyUUbH6CPwiu4q9pwdLXNOev51V3BMEv3s8edYX4T4Kg8zEotnEVFSAoklhBvtPHoyODO76yF8Ec
pMAHfFzARgSYZuRYWXlcC31yVTULuvql6zMnMqIXGmHntPhx3QWIBK5n3gjsUjTPLQXmFoH/qRve
414/pGPiqCgMmv23XEQ+J8h1PoLgRt6UZb1cxdBfZhinLMbGbKX7mX5Sk/mhTP8NmttWTzj/NiwA
96ZrlaXTz3NDnLH+STDzeP0TCuKWwnmsyaBK3zYrBmf1DevO6UoNApDX60JskZT1Ijcfrk7ZREu1
wAAzGn7kbUyAyWoSH2MfjopHohwfR0Ic9N8Oygjtn2zQpuPdBrh7RTr07L5JQXht/wB2r1PDN0qA
x9Ct1GnMm0ZFnk5egSWIscanpX0uUc2UjfqkpXeahi5Q0oKK/clihybrHRULvwyM0YuJP9JiKNye
/SFJXTN+HyvrtTXeZmxSNP3g2MZbbaWhPGJJWZvvLUpvFPU2MlADRmwtm/vR+gogYjbIoBE65KT4
AMJa8te2/25iV9Agb2n/ZtiSM+ajW5rBGJ960H2PwPjVBtut7DyQNcutMuvX6v3mrnmM7El1Mok8
mGr2lKXEz8C5OWpRkERLSCblpKaYxJiHMO00xUl64O21M870kjUR8IxzQxDOdmfbLFPTbHWtciof
17q5tjjKzKKQPtovmKRm4H4ObZ89DF6D+EBPoBDCUlR+mW4Kn6KIIUgpdj3WRjqn/6TRSN6vxCpj
NzlGfFSTRHDA3WXT7QE57Vc1zLdkBTp5a/6kQxkPrAc8/u9RcovaG1/6g+mDfPnGDodjHwJEVtbD
xXqQZZDoOqPl/6tRxu0P4g0llw0AE8HmixGIQZbpL4V0MHs8vonXVblnSN8npfI6rT1Y/SwwU+Hn
4OJzX9TTmMLpXDRdd/U5xmp+7TR4gsn9d3vNoFXqpprqaNEYjM14WGmL5aRzYmVxiumFIrNXM823
+i/EiB8SOn3vMCmOUS46vKhMNP6+uyT1+bH+oKNY8NzIF2ttoWGtxdLA1nYz4b8NN8mC6L4/rdVK
1W8BTOkYbws+l/wiKkyL0iiF+2SyTKmB6LNWSg3TM4MmXDvP7Hd+o5/09W1z+XfH/rv6rvCdQ1Mq
CC30j2oJXnLB+CbNN9ExPYGb9666MYIuAdi16aE271LpUdQfFSVx/Hp40pR1WRIVNjM/o/vm0Qbt
KvLNGH5inhh7sH6hHGqtwVv88XoU2UU12QREvvFXYTi7QxVstdbFVz2UiaTjLwPMHYqHDx00bxhu
dhpR8BIEfX4FvFPnjploAAOuRYLLfrAk8L80dzb5OsuCBEr4bbmEhtqFEvUrTzcj2m1KAP2rn/X8
RmUJGAq/zaApspZDxL6KmGZEasw3BbGlPDN7+Pi0s7eO4IN7SbrDy+SduVrQhrkeChVJuf5k5vf6
9FRVRnt9v03uWoEjTuHBpXhmaIHjUkikIJLGufqibGViozn4v/W+DtLK0PTNUPHSy78KXRsT5dx4
YsYTMRhS/FHWXKv9YmS2wFeL6pf8Tp+FPYwGo7Jrc8EIwa3m0SfsnZW3KLaFvT/j/ZI8gHijEw6o
CXI5fpOvrcweNUb04mhRH2w0N/PMDPpcSEm6G/4/vyG/yzdJSj4XDWyh99rUQYRZu7kSyhsscZM7
LaCnVIgMuB8BN0JXLdpkPKgUJjIQn6xLXz/AHFAwxcrAF6ua3VjL/aX8XS/vxkS9ecGLjb1LeudE
VemUZeYgc/SqBaOWyY8sLnxSxg6mmp9B+Ejdkn2trFLwhF9Dy5WSE78VCKiaOY8wCH2xVPmVTaPX
stI3DGBzTEoYERRObb9S7q87YYE3/OiKbz4QoJ3sWhkhtAan3gImoc54KRrrtOTfmS6q0QtsVltV
cSNMSfuOIcSvNIIkWCfXWrxOguFjVUb/pguOJnhN8nuDTdtJzMAYxoXJABeLo5OMaQhtlhzgHvhs
bp8iIjjg7nbWJqJpvFOKNC2WO7jd5EiPa0cQcEEnGahryC6B5etaOpKJdXq3dVtkFZljHrPlVKCE
d/1WRTbN+auFzakUKUi1JUIfowIPWw25RJ4JNFYUZvhFQjqSthh7TLuvF2qfCyBW6MCOHAI8KELr
Lr6I8FsEToRfImTKPBdpg1xpqX4ncnMzKKmgByiwQp6PfiKYcdQl6KiuNmdTN51MRS2rfdCTQFOb
o2WWeAGKBvUF98WT0uep1JlDixxMZx02QbobqaTBWJDH62oh6rDyaLqsNFhUEphEdjTf1+R25WDX
Wwf/AUGyMLMV3db67xt7j3REaVuGOANPYLe7S08Sitj9V/1BesBr2I8DkeLvn/DzkclP8ZTRrBtj
wijQTBfAjWB196Qd3z9ykEMSXv+cu77zUxY/NqPl9oSVVrTK7I7e0ul+KCQno4C6TTHFIyrI76rI
Rhg3MjPGuaWn0E7U++5U7SL3JwmgMNcPtJ+Rb4Rw4RIAkoqR1rgwbbC8utGPVXJpDeaOB1afOhYU
qL407butfW3UxJXS5dmskOkpijPK36//lrUa8Ec03PwU9T91Z8S+CLiHcZG19dbRIeiwKdwONlqS
L9cF7WdeG0mclhIjTU17WehlDtJHySkCeo/Svpu7deFYN70fwTz6W6l2KoHk/XDxt+Q/6BFr5Htz
ksKbyePgFg31o9T2WPqu17e9WeCxMDktVhCLEfR+kuLGzejZVn1IiOTl8uhZZHBGhv2FeEK9qbyx
VFZiLT4CG3cjmDLc9YqbX8opRjNWlcIs3AbtLFcvJ0+PHoAv7YzFU1ubLgNwayKcI7iuAn9wLXZS
q6dRDfsCjDWENkFPe/SIpUPViSpHHx3Uf1Y3lV98xCZkNNV4iF9Su3Tr3HITLFUX9nuOxWQFFb+Y
3DcWCbpSBNt63a5Vef33jY+UFXsaWIZR0WQaDswYj3VMA0MX8bvuh+rNDXLVt0JOkoYVGBOtAJwA
QDgUf2J3zsltK/+0kInMDXq8phway2vKDJdM5hetRaVznAS97P0Dm7ZiEzBFGR8DCJsDSxM4tqoc
M34k/VEvORAjKPLs39eN+qPp8ud9fkrhMiC5KdMsXqCway0JEswkBMg0O+e+9iwpDnqFnn2rVY6N
NqJWXMBRhOKyOATuRkDz75/BQ3kPNCNL2kOt2vRH1eZBrhiB4KS7I4UbEVxg0KzOQvkGJ12HbXQQ
kfbPhXFsbiPP8NipOdaPaeaMDzLaN1FQ9a6ynlP0QN6Nu7hQU9Esk2C2lVPjcqbFMmAI/lJ+ZUjt
m9AGAJ39oCPTlf7VTP9WGKfLRlJrltrgVQfiv5d4nbnr7WDBY+L6p90t32zlrAnARlVtUmI+c0Yz
pZ0SN2u+jAraDXLuLdMtJmNcCegq1fAtK2LACySxL5C+pztb6ZwKJ7pBC3kZ1hEE0BuO2CHoD9HB
7JzGY66yDovhYREKhO5Z51YoV/8cyr6brLxaKU7ZBZPIyOtlv75UWBsuftdfJ+T1opqrQOQfwy1a
llhFiqSjLNhbIr/EdfyzkUQp9u72mE1sYsiWBtYmk0soqsxOIWQEqSDspHPVlzxcYRpQDTslvu1F
gl7mx1uP90BbeVxakQ62ZbNyxAQFW75jXQBrNmGZ57cYBIeuTm7f3uYk+6qZaeLKILKsrC+V/Szb
D5k8HplF3W4+YhwRPnrwcyz9q81lKO5Y926Azt2iySk368EFWPBZlq0BLTCquUpW2AGzc/y/SulB
odFt2/elo6Hn1NGjbZqOUZZID0xwG3azk4xMBeBygfdxYRSPTMre9NY2bmepOCbdv1rG3H4RzkfM
FcsyCWjjaJQrJ+UUHyzm6hUGFSq8Q3o/jxzME43QbRClZRg3EjqpfU37VAHObzQdw7bEiu+0Vij/
4jbHc24+aJ56Akuc9z+sfVeT47jS7C9iBEHPV1qZltTevTCme2boAHr/679kb8RpDUYr3DjnPm5M
bEOESRSqsjJLSJLYqic4UisAX9sIHIpYY67MkY6NsIzGQ19/2PFNHKW3tg2f0Knziqrwrdh4gYpW
2BuqAMO+skbXRudQhLDMzBMrqm4pm3ZERy2YzZXqgx23idLJn1vV183pQAoWI7Op7FoUw0aIbNAB
dmtjTcPIRtPabN6gjXavajkq8bVab8xh+DmWw+8srkPSEOhQWzAp724GS9qzgu6UNtpbXfqDop+u
6tptnDIXTi6uWioIpjpj8tqCBcZsHRcCuzqUxVIYweqyMyEF5nZpdLSlPBZNxqWVUBVb1kxN1nSD
O5L9lCRj3qvRMUEl2pDue1s43et0/jXdZ0Nwe3zJJdlGi8dwJ2XlzpK6n1GjEaeSyDHVzN+dBZvf
tHXsCPPYmAuIOul4W9T1btTHvSUPT2ZymNLGHafO7xXIdtebuH8vpX6bUXlPexi4jJMngUuky6dC
HdHJhb8hvy36o6ZAcChCDTMhx7ianIGsevA/hhKRT5t7JIvQYQILeV1pd6o+BkbU3s/dXdJGx1Yb
PFOmR7OyfcHmXzc3Nx9EV9bJVgxD13mGbN1CyxwmNHAtV+7QCPWS6QV1RtLvbQsFxKagfmspL21b
30JSNSBV+jCnmW9ijpiWvg+oljuLjkZIrRHcdBcX6uw64C66YljypRxUdhqI4dRThT49tOO1HwlN
HUTJad/9F1MhI+rVDMs0DINYXKAGlUmYlBo6Oxlt7mgN6JSy+TCmEAocer9mjWvKxEuK94j1WyJT
Fy2kDwsDa3pi23SSglg27w1SCXKWFzHx7FdxLzsrbkCpSEb7VENTA463c3aPXo3ru+CLKcTtgj8+
nbt7a7uMTJYuKoDXCNOjirxn41lhcwvqljuB7ld4KHZIPtpA7YcFmaFN4QpDm0uB8vn8c6c/7fKe
6dnE4GWQ7mgyuxXgyLxLhh/9CDYzsV1p+JRh4HX949c/e+3bOUQYii7t43xgp9GEpUnjz1YseAJc
zGCcfxl3rxny0jesxRBDQB/TzRjq+/Q9P6yCboOvg3wNZ435xbwVSYpeJJScD8xdbe1EajOzEVMl
N1Ng7OJ9vp8nJ38fNulWezVQ5kmRPFmvVaRPJMFniyaWu9lYXLSZAg2mk5T+KDCxg638jyNwGFGa
eLyNBPNqSydrgHyEwgQodJE8eDaDfA5x0iIKJSDCTi1VKqer4wPkkt0qKx05t0MjZ36Ci7RId71s
B3Fd7ualdiz0FKs09yRQLq9vVgEa2BxGxWA/WLoKVGy10rfLcW9OkG8jIoVF0TAc6GRVosstwVE0
ip+V/NCg4bJIRK4FokE40BnzrGyWHq/EydQ38xhGGcg+WSdIZ1zMmZ6vIAcr6OGnhaXO5in+ET8r
78W2CrKgeJHuNQ8GuentyogvXGEse+FiPYdUnstlMAvREgGkrjoJmlvv5uomr380lWd54DyFJbwt
EkdbbuaX7CByn/ri1l4BNZtDnDpvqRypYP2S07w6vAUGvDZ+0QcJaVMIpW2lHaznCYyO1m9Hdkl0
9snFyu75tHPQg0Sa0iBzpp5QkUELLms+K4v90hsTkgrFvJVY8wuZ3ceJarJPa2OnjXXumb0EAXLb
epxtJgUzLeHUrKYQ74jUp2KptW1q54prp2h5SJb0OYqgwwBH+NYx5n5ysg7CGiTVoLo45BtDlTdG
naoONRMIPyJEPqZRjotlyXwkq7dJ2jyNSMaomR4soF9gg3s2K4OOLls5q9RNbQ1L0AzWB2P5TWRp
k9PkoKFVQ/rTiotfQ03umAmP8wwyisgwxPbkIEzejwWG1IogrVTPql4B+542mKFd6zum1UeSpJDz
pJulJ582XKcV2mxUpWrdNC3uLUUyoMKko/QdSwe5HhpPS9LFk6CIA63E04KUtzaxfRobu0YuX6Zi
3huL7TYlfsBC85fBlL9clxma8No7u5tfWiX3mirykwViJBDssscGrFN1gzod5AOqAzRDdmar78om
/Q33lKjeMyNcWDi1YKSYvQMtSxRNajcCI0BXdlKTuwiOHxn5YM2mWXadvivWVKxK3aGWnFqDOgE7
auVbNKSCgvFFwDiL3blNncFkL406XCikf+2o7VDjTVMEaYH1b/x1cM7G4LZt1meLIpls7XAenWxq
HTwRdHY0lo/rQH75fJwNxN2OehbrRErx1ukCaH56dmDt6LZ6lGHyZ4WaW0CqZ03Roel418LtxIte
l4O40fty1uXsZ3BXaGQvdlrPeHJPga66ekA2xQcq3y4BpaW+ZcI2fsEa8t5iStSXyLniZpmIvqE5
jDDSAh1MsYDZ9aUbe2UdeVuxrOl1+HzI0RHVMl+KM0clsWNO2WHIq4fMJKuzJxS5ExPqb1UpPdiK
8ZL0pWfGzQ3kuz8mW99VQ7ExupSieFaC3QF9kCj+Vcb39lD+rDVDfiUVulxLRyfQFJnmeT8U2YM+
Dht0O0NtyC5QlP6dQZ2gsIhXjYk/4jHPIjNzLO1jaV+06IhuNMegB5i4+dU8BJrZ+/A5vVFlwy+L
l4ilzhzmoOC8TuVhiX6z/CWx5EdNju+U2YCZSBpETPVbnblxDyZDnd1YA9lFKrsHJ9tVLNmpWzWE
0+6e0LelTfZIA/s1GiCyVHZYNkDHw/T7he2LnJymhN53ZbXHn3aMjAXMnhovk/QZpk14xpaNuh/q
xYEePANVztZSN5UnX7GRs65FKk4Xrs8/3qXcOaR1q89SU7NTpaunQh7dtim8We382kB+fLLurh/H
S3HeH+Nxx1GqukWm/bKKRim7PHXJTe2WuCw1p95Cr9CTKFRgIv/6qJdA4I9RudOHFMBS93G6juqB
ag65nXT3mP6C8lnySV4gv1w5xWZB5qtz81MGYsqIBm/Hghize/2XXKoPnP+Sv5K8yxLpqWwPd6M7
eXHhVcG0gZm3V4NPt4/F1IM1guTO5x/jcYGstRhSo+Rf8/1PO3CNfrIUzcDjdt6IjEwFLxGbW9wO
xz2xSlwcoxEwtXagEugI5m8NVrnv+SPc41aSqBHLrBpDaKEasLWl2gPgUCCpFmQ728NxE4y4/sV/
H/GvbnwkprLcsIGk2jtso27KXf2Uohb9gCBpO4KyZWyUTRro28xPPZHM9cVq5Xd091cnftkTDY7J
eIdIUEZVGm+SdtlcbpY631D0SnRQlTDHfDcNn4pse1I8eJOpOZLWetdn4dIJOpv3v/r0O7AQqsJE
mAmG/A1aRB6GLFhqv8oCs3PIEEBFCLs4dovGHQ5t7tInGdYdp6QOTCWQ9yL+0+Wn/vd9yjOu6rKm
JKpz+1TZERSfw0H5OXQHxP5yonnwC4YDKIzu4PGsFl7SKi6ccFb9ZDfrK8+09noi4oxc3CbfP4hn
ZEGAQmFSrUfHmco3EkluZjQ86sr9MJ0Uij6Yjm5SuRY8zNcD9dfePBuUO90QM8lyWq7oHcHIWoIX
RJF56hpR9tDBnh+6SaTXcPGIn4244s1ZKZBFAzjV3czgliTtLXuDHbgVbDVBaMiTs5pUr5VCQ8Q2
BFGo/UCJKoD8sW05ETTw4v34DrosulfQA5E7skN+oB0uJU570xyVjbQVIrZoYbl37aLYkW7Nk32a
d9JpfC5u8hd0LAV9CPIstLi38sMcTM+QzEk/xRXei70g9tl8r3He2XxbVtw2aSavKS016E7VWws3
JXSdx08DBFchugLp4qzw0AzyQp9E3y5aifXfzwZXxxF113oNn8jPvPxNVROWdR0kt4kAXi5XmM8+
kwtDGNNZU/QlQNZEno4h8hpcK9p2cwX3O80h1E/SB3hXO61I1eUyxJ4NzV1aQ67kZILu36nrTI9C
h1mJT50Z5DP97BprY+r2Tu1eUDJxuzn7JZmtp8zvLPm4vusvxGHy+Tqvu/BsqtE2Jxtq2iNeHzO/
Hj8MPFBz7SlTLFgaaALYEE03T8dolDReYgXZNjidbyHvHW3nk+EoQRnQ0hVpr4iw2uBQSi6gmqNn
GrgXu/qIW+Gdoc6Zb9G9BHeIzKF34yZzx42IdimYUt5WvdbbSF7Uhp3UFqEI3g+98jLmbzJ60xkR
GSAIjgpvrl5qIzhLswKhoxE8m9x0LIhxxDpEUPNaEM1ezrR971iTQyRwmltVinHVULnyJ+Om0qDD
2cyBMuw7/a1HwRrVcDfLcy9Hhn/IFFfpOzea8N9QK5DH1+tbVxPcQiaHUVrNNMmuANgo0XsTZOp7
uXCaDm6wyY40W9jWOP3QBvCndfJO9c0RGZ6qhr4nDHkTeVek2a1FwS2MwDPU47AdZEiFnjKI3I+T
9d7EN3MEdfPpt7mYAIUlHOGzZBefcwKjvixyiqpzNcVwLDPxZHIPQyE/HXQU7mdP7p7k0sDkKI4l
p5BB6QPWHrP6J1U6eOGKStyCHWdyeDmls9FYtLBB1DODqInczIDM0Lwp9CN6yEVPCdFo67+fQUZv
sTlXE4yW3Ay2IxEHt6WfnaJt7hrUbV+Tox2Cs+lWwlYZUTaD93lGm33G5Bp3Yuclj6itnlZGc+ew
G3t2uvfoKDrKIpA2OXg0GC0SQjt2ku/i+2inv0A5aXRg0lZ7coCezhz+bOrb9X0tmF9rraOdzS9r
qyjJKfCjAsd3mm4zyG2p4wHVficfW9Ez42JV7vtQ81VRaCAOZOn04W6myHNmbzBTd6FTuh1N1Dli
OAXQbk/U2ZflTjS0IKazuJhOUrSRkhQ3YAFFD4j8QtMtLIIkMN0pgmKdJ4XGPhf2JF2kmp5deRZX
l4ggy0rjEsMuVRoOMvo6Kd1ZhX6naPvOTt3FHnYkrbbwVhWEG6IP5gDUsEF+mFQwUdIm3bRqBfkc
AUZ/9cdeicwtDhMlZSYzUkS4fJLouc/YLi0XTx1udfK8jHinwA28IPuumcG/SKGSnHvKEJrFjYrm
rHI4tsWbihdM3qJNpkLqqq+cfAqT5LWL0ZkV3+fJRyeh8bd5tqNEMDui021xMNayQR3bCafbGrwC
ytpQTneLPXuVDuZOcWYUra8fNMH9YXFAtkSDkVUMb3q9UrZZ/FQVxJEZWrDj+1ga3TyrBQOK1p8L
+Riku5JlZSJlUbJF8dZbph/XP0k0AodX5TLLVQf97pNkfqq26pOxDq+PsG6gKxuML5jGXaXH1tKy
06IbbotePatW3bhoBBt5/aHXhuFit3pqiExG0CISjXkZRZ5svMn1Z7sL1PSHCd1uFZJo17/sYjvA
GTDYHB7ZSaK2yojJm8GOg9LWj/EpRt3KSRQfibp4izjVayXX9si2cSEbvl+tc48i0SNBqlL7iygZ
DyM6s4HIq6WVtvbxGgdYBJtxkB7UMNk0oTnUIUXwKljaSwHeWdIOJK0/bx7N7EBMl2H3SF9VtOrt
Vj8B67b5gDpr45h3g2+gddm4XwR1H0FyEk+tP8ctDUWJ0gGB+j9fDJcICzKefYAqapCAFidY6Es3
wB/fyQENHBPkaayx0Hl1tI0d1UbXbBtfUaGjpiBUi2e8/HZtISrbXgCcP8blAGfQUQiJTZydIU23
BI4QE0RbEhCbIxXhEjhxRRMLQHWdOu4c/TEkBzlpOrSlKSXs1LEJpUS6bZuVF0cEW+cC7vwxDIc7
uT5GUZvAS6SSTon8RrPP62dTtEX4oChOOmY2dbW+HCXVXVvnDK99ZdvYVZ/E+rmXCFPn38NHRWoC
efZ+RIJLC6stg3MThIJY6fYa1KJvkt4hMEVY35FSqP7KdtItUl+W0sGszNPfhMQpwRrycZKJX9pF
iwl95FcQ0ctjgjrCsJ/f+qB61l5Vf9XWFCoYXIgL/5gBLkpiqtokbWMMd1rYbdH1BqPrGVmfKhRp
K4pOo8WhTlGUipFPGKnSfiq67Hex/pJUICB2IP3DRDeZN1bVnLJa5AF24e38xydysAObuxw5Aixy
r+/tajNpdjjU91mcivBGcDr4wEYzix46Xghs1AfjLj0ON2uUi8brVzyLV9YzPJ4FQ166y/74Ng5q
7MrQFL2ebdBTNDxxtzGMEJUw/bEyK9zaZXCB7Buv3UJH0p0ARD718wfhhSLaRBz6lLZqy00C9AHq
uFM9BFb1o4C9mCJPjqnVfhY9z81GawfB569fdwX1+C5USBBNapHjQonk9C2zW9ewCjwxdqS6LxYR
Z0uwunxEpMZtbLQmKMeWAfwzD1Ne319HP9EIXDA0G7Bol5tsLZYmrmmDEbaIgh/REFzsY4EpQ2FW
h0qlAVQrfqmLoINREawJ7wQrA1DSHjH3XTE0TxYsi2sT2jJd/kHx0GiK2jOnwlMa/V6hNx3405kF
tcDyOQc3pa4PeaO7aCcLUHZxx75yO6S6Vk85FRsLJOftLEGwDG2XZX6fNkzQky766evknb3I4V8L
3yOSMvQI2ogAITzeDzCOqYMWznfE+n19tVfYubJ5/2KWUSvuZBOlU6I9d8ZBAidpFhm3icbgIqBV
+7plC/IaPbx2ZH0ICutNobWAzXipinCOQjaHQr1tmAnEENaeHwoRYs+GDthJ8lVobVsd7KNVMNRS
T9/2t7B3SByRC4toU3PwY0rl0BoLzk2k3nVx4aPHNLi+VtevEJ2XTM9TvH6sKgeRMorcWardkRw7
uEfDfv76QNcXDMzCP7fgDPOSbCmwKWLp2JU7u36mvWCXC2IsnddEnxR9aliM52kPBSqQYMGkTALb
1bUgOa4uFCLjJ9E3cSFGQ9p41FPKTo18q0HOXxqfKuyC6xN3/ezqfGOxykbd1iCxhY79GrQP0Agb
6HC0zeyuPhBOPcuCaRR91frvZ2CBG68vFEWiJ1urwrjSAxAlAzjAu9e/60sc899hQv9azbNxpBbN
SlONHcFYuDLM5IOq+CWqzy8RCKgLZB4i5x/bgxqG6dUROt9ggfnaJvaEnWXrSl37LdxKJrCLzS1z
zeQtYD12p559wnbzgUpvc1c70qB7Co0OqKFV1s5o6txpykZwEq+fdf0rk3s2HcZiNsuSYTo69ign
9/348/p8i/4+t6yRTPqua9FIIxe/cvSRGcIWeAGWfL3Oz74AVUaiSzKClvmrO444+vRsaEfLa70q
hbA3yf0Y7N7HJbsVsZkv71nVshVFk1WL14aqNHUprQQtoO2MVgH5Aedy0xaP12fw8vd9D8KFGN3Q
FeWy2neoWQtecP/YaJ9dCfddke/4v7wovkfitmMsy8aYMeB+pi9egRZDpVKQtCfIV70p87NWH2oL
rZuKJjiTl8oFuO++B1430dkSwixXHnQSUXRYrrJvkD49sCfTH1wppL70Zt+KKuWXapx/jMhtywoR
iBqNiNsSxUFNCvm4/n2VAfqcXAN6hX71VN1bp9WwSRTci5Zz/fezb03TdM5S26KneT7l01ZLFben
70Naede3jWhvcjGELKnRMLVrBqM5WGrr1fStyqnglhB9DBcpNEsSxYWEMiptYZM7rdQi1WmrO3US
pIAvlcD/WDAuU1KrSj5SycS0jfqeFNaWWSNInJVryNmx16hr0tyN471aaq6UFJvrk3n5NvzPBuXZ
QgkaTHp9xgbVkfOq5d5pqOZXNcyXhmJvqZogAPyXS+p7PC5sqcZW6szUoHiGzv741fhtxZt49Cvi
Qg0RnsRkp7rUN16y9yycwwivRCc+0RB63f3HMIoO6LqOf19U37+Hx6DYTIpIxnGB1gwqPV7uJ54e
O9I/SkxrQMoCqQa9p6kd/S19uT77l++Q79E5XJIwGQtd8/9t/qCBjq1ms2AfCw6LzgFQO2lGzRbE
o30RVtIYNEqI8Nu//hmX2s7O97DOgU5txYrRyDZFGXb0iQe82dZglMZ3ORjtUsiC+KELDNBKRXAn
2r4c5pBUquJyDbf7WD5W6uCNce63pX0scuoaeSY4LaKLhNdKMalOkwQyWqcRzpHRG8zc3XygTmUz
UKah26vdd0vud9QULKPoOzk4auHnBylK3Mdma23aWfEkw4QhUvFAs1t0RQiWc9121w4FB0my3UQm
kQAK8hj7Vam60ji7I9pS0MADmRpkxSzZY3BGbSXDzZX0RUOhTNFEEe2/FD7+czx4dlCapCi/rIdz
9WQql5XoBhUsX/tU3Qzaj07zC9WXGM/F/+37eZ5QSo0YrUUAf3mn/dZ22jOFPZv8czX6yNEH6wtp
4ZfTYt8fyqFQ37elBBnoVYoTbTUJPLAVT9sZoBjQWxVueIOroYnnsYWZBV1byW4boeiHCJl54tCg
9loNjQx6KtsPNY3ddPoh5Rri9CREb5vX5lpAjXtqlq7CCrdBjrDSw6S6a7MSAtBGMGtt7OSZjd6A
amtFxSFGYnOqDRg+kNSrk7BS8nvBQgnwk9cPmPsmTVobckHdbMA89XY2Hi07OVTWwZwjPyK/ozjx
+95yMvYL7VYeFAoRMgvr1AKQNTj4MyxqQeMcqABOsif7q34GdPAZegnamwKEEOqmwlSqaEwO+fKo
ZZI2YblotwRLe7RAVKjNXnA/CsIgY8Wls5hOb+qx6yRcUHCxc8YKbuz1T0XZyvHH9ZX8l2Tg9wng
AA5Nt1Xdt8ioZVTy5/TOguFtN8pBAqGfRq5dk01utqj7qNecXHnXu96XmQ3wNQFQOCxKi3bjxqWg
UtnKaSalF0XGR0mb20496N2PtX6gSamXUtHqi6aIA8uqVyVCe4S9CwjoM5ymtewpVe6XXqhdv6LA
FVg2VxT5YzEmO84bLAZa8gPETjvdr28i5x+HJ9ETXrC/+L4tokpqnNP1xhlBrS8ln0blsaKCAOji
5KkamhkIBBhsXoB2sBH6wt/MOpnqzxp9lFJPIXS/J7JIbehinHc2EHdc2prYlWUReqrkxhnTwe+y
CBYm0Unv0O4M94vEToLre/oiOJ0NyZ+dbkxtaiu4Relx6hMoiwuflxfDgrMhuFNT1HOv9j0DHdxd
gi4wX/PfUVgFy34eHal1Gr/dFnf2LzFnSvRt3KYnbaFZSq4id2v3boO0eyfL4fXpuxxUfn8c/zTR
lpVvnhTSlz+sulWdamu41Bvv+4N0vwaW9Q3SIEOLEqSof2j9+X+dtLOhuVeKqTZTGUdYOniIb3ub
OKWSeVnJQkt9GNQ7k96STkijvBgEnA3KBQFNU87LwHCZZc3WSupdhjLIgPTkiEdfp6X7Zmy8ODN2
S/94faZFX8u9QjolqqQpBsvjS4gLomZ6SPwmFJYgL4aVZx+4bqoz/EJTZNamEjaNdUhuCKJK1DHc
2W9upy31kJRpDxJM1aKH9sZ47Qrf3sEjyxFLAF6ilRH97Hdw1zWar3WrrvDi/kcXP3FVMEYx8uJG
TrXLT6KCtuCw6Bz26F0O+8Ycu2m2bCfLtrW8CK7py3mms0/isEYbmrxPiWadoAsKh69Tj9d8072o
BHeSmoIzJMmeYtBwlNKNlTDPluPQUmqfdpPgp1y8N85+CQdJU5bRCEQzBZ6x+m1nhFU+IzoT7FjR
IBz8jAWkmBsJ1wYeKmFZj36UgxkFiZ7/6WDw7w/b0uc0jtZLQzfDAQWrfnxDD57bDsSpl99m/KYg
Kr4+puCi4t8ePSlMKKoOiCV7+CxlkOI3rWBKDaeDClUMzV25jzfXh7zMDfheM75BIVG7eGySLL6d
d0tQ3rMN+kHNblvDeKa97WUfpGYoAaHzN77V4mO+XXyrOJgFMEKUQxSBPh/RU6NCGZLhRlPCwTPu
rFCFVwZsnP00BB8LDGv2+P8mYXn5/XM2CRwqNFpnMcpw3XSfpW/dFY+m4jC/fZLwqoFxnX7ofClM
jrO3CmbPN7oLN/KQguwjyr1fZt2d/RIOLwwJ4FTpIE6tylfhGP5jnvuVwh384TnbNG62E6Gz4BLg
I/1WIXJZJAs9EfT9lM0PGdpwxQD/UOmpmV+hvOm09eJd33iXH/hnX8qBRZlEpm2ymZ4m/bNeHvtY
c5Moc4r5NtPqfZm+6lEVzD31ZwX1f9L6C5pKh8wO6VCJBASuX/kGBymzUVWapCXxrW1uSPJWmwih
NBU6zlb9IPfmbZFt21HUrHM5+fs9AXxI31ek7go0op+Kqbkp0KzB5N2cVLuiAOO5pW5WfiRTAV/R
p34QcWIEK85H+IYeWXauYsPXTe4s/bGxoAKg31KZOXT5VdHBi2siQNR1614JrHiVhkQiqhahf+G0
JPeoyjilNnm99EiQ7v6vtpZpqAZRdVP9CgLOgg0pymlWmRMqL6UzwswINca1vZ8+k/vOh/2Eo+xb
2RH1SV/+vu9RuRBHtaPWzi10AzfoKdLiF3XoA8yxa8eiKsi/bJ3voTi8SgcKPyG9wwc2h1UnTusU
WKWMoVrEewkuvBLuC2mK4HEaEqMSXBn/glHfo3MYhaQP67ME07sau5l7cqP5bFc8wODTmQNzN6Bl
ajs91S/XV/VfQPp7WC7OaViUJEaPYdVh39gbwzR3VmJ7RfJuJG99/Aj7FLCzX+PqTpLgxWsPflk1
TjvYITYd7OoVD/ZpC2TcK4L2Vas7mWRsVlXGSC1AFapFu3D9PX/v9+/fywGcCd3EvJpwm2dbgjfm
mxn0sQtdkSyCJpUNjdXF11c5bKfPAjFr9fIJ/x6dwzTDqGutrwCvX5TNIA8JjGeb/5Kwqf5nnC9x
qrOzxuasWuYJdwclz5FySGbL15utRJAcl+/G5GfPon01GM+CzaBen9wvyfGzYWNmSzFYMPapn+mj
0cROVsaHeDLCWNrTsfA79l4nvwflqOTzm6w+zpDZULrpoNnKRjUPUfIsLeDzG/ng5yNxkupGZwyW
8SLGyb9cc9/zw73sLOS2yJz1OCy6kz8joeyTDYSgtpKvHwcXLHoFeoDCUOrye/J71HX6zqaHVrAt
yjQAxKDEm6h6NpLBTWDwqUafNmyBrZnsGrO9A9327vrCXOYNne0HDgWJWaba2K3f68sQ73L6kIWa
U96YO2Mv74XxkuhDOSTMBgYJdCmyTvop3jQPwwYt2051//9hSjnU61or06TaWsW4oxBkZPipoSlh
14XCXJ8AOL7ypWeLpxnQ7x3k2sYb1QrZsx7kPvlYtK2N97HpT+7qP1aNPhi0wukU3GEKh1mznOZS
Tdeb8/UfKTl9kwWIgiMvdeVA9bO7LnfEnKEvlLiClbzTI5HVuYdFwIpWsGGVSiff5a7pks7Jw1Vh
QPbQgrFNjjqEPey3bCc6MP/yDPrPgeF9HyF6Xi2ygT7WbKvtrGdYzHvQlx9Q9AnTQ+NbyLRqezmI
nC60b01YSEPIT9Tssx6NK5PAmz9qdpsrSY+jk1oq2nWpqw35w/XjKbgVeJdHO9Vkg2bSuomhux7m
oRouvviwXH6jf88mBz8a9O/arqFA5/I39Cpp9WsRsQlUwSlROaCxGXrmqNois9LYd8PSfMhG7yB7
5xeSsVM6+A9aJJRy8wCeQyBRw2Xa4ilV9wCzuTCRWdCptz3aNKwS4lgpuUkotO8gKgHpoK0KbxvJ
+MzHQGbMRV84jKghCDYxR57UMFWfZtqBq/EJU06lsXcQ54CnmXFzfa0uyd0gV/U9ixy2mYU8KEkE
xNHJ78b+zJLMyeSg0455XbrYLC7UBNEh6bfxHdxmHKvaR/opqhtPLnY03ejJx5R/4H+kNrrYl9J4
X+zXchTdcKItxeHiqGV5bFnYtXBtubEW6vVLkOnvfTL7eWPsu+gXnUQKTKIxuVBwaZIBNk8IrRZy
m7JDCktyeYR49D0tJYAGcqWRFVxfDVHMrXLQqESJPqOdH9+Zq0cGp0Lt0TZA7ar2Lfsx1tCLNeET
WdgbtWaCsQWozNtR1ujgxwRjikegLwTddrZ26MmtPAyCh/CljuHzLcf7T5oxaTLSV3jD5Pcxecob
dDdZnzoZHTOrPcV+k/XXNJux2wdHyzZ6V7twj3HtMaTtgdpwqZhu7QZaKREyJFB1Jub9ZMJ4dGK/
Wg2VvOaFFHsEbkcpEx0XAXrytMVOKxe1T3F1sfqzZ3PYRZJ/fQsIUE3jQrkZNjxFxbAMysoHS+dQ
AlvLhEn59WEEm5u3nkxnuRyUNS8gAcyU+qNEf/ai659sYJsBuYFcgsigXYTXR70cqJq6BjtyzbTx
dP4zZARyKqZiqPZpeIU/nHnqAiskXv+EKr7mLY0jB7YSKhtR3/Xl1+TZuNysthLEOuoUkr3L5wSL
uNW4EAKthkcd4o6P8r6ErpBY00hdr6C/LtuzYbkrigxIiSeLHN+2MnItumkwlzAjdljeGY4+d6Ub
lf2pHsbfVg3ct2gGeSeLMLfrQVOFb0G9UctEDdumhkyroSyBkmm7bjKhvbsYH3LRhkVllQ5pquTQ
xQt67C36kxbVXWpktwuTYe48taM/Z2ixR/4JnQ9LOwaSbO7nit0LFveS8wQMgb5Xl7stZY3ASAb0
u1Mtx1sZ+ZGtgrSfZ2slqmlx/iNmMLBJTdx21ZLIqBvIYa6Rd0VpXa2lezZbAYxooIDSDPGdpI/b
uoJzAVn8SWt+z1OyHC1SEn+MaxmXlC65Cqh+v3pdNx3STlnQdZM/NUYX5kYueQa4W45WUt2p/4+0
L1mOHFeW/SKageAEbDnmqNQslTY0qUoiwXmevv461Xar8rHyJM/ra73oRbcJCTAQEYjwcOdTbpaE
1gA4896pY4VaUEbwmBy/akTxOFUim4+V24DeMlO1Y8Erb4rKV9Vgt6GmbnVJMps0dDqRe1W9zdHP
kTIJYqaQwgATqBSDrqnK3JiFHvWBoYm8kN3LwVeCyCGpLmegmChLcPxDBYFQCGtnP/Ch7uRBUR1Q
b/wsDO4OhvSgqOG21OU7aNdCrf25YuVzZxh20YgX4TPkiQb9oerAnsjWOMzT4MaxHVuXFMMhbeMS
fAoi2kRcBZpmSt4NvwC7/pevRonTssBq4xBxCztpM5AtMKHYkQGlcXQAa7QBSIiEOB47aKDVL/Jo
PIRddRRU3E+y9tY06oRT7UY7GEaz77DNt6LTbrNqABtLggE73Vd1S4ERUyNyC9FaLf0axoNR914V
/4ok/7WUfwYCXZQWvA7jnoVvSQrYTlFsSF042eQfRBD+NPToI2K50zbyERTMoZX9y8rdmZkuUh4Z
WPMynMlrRguzDDd1bdZet/lnuLY8yBb/XNclvujWz9ZcJDA68kOaCzy3KlFYIdBsCIFgd3+4fgW/
xXuvOZxFzsKDvGuzEFOBLTI0A4Rt0j01fkD7o5FUyy8xkzhQxYwkfpQGeTvEkilH9/iIrh4bB14x
z68xhe5bk1aanYCM51hbY9DtoP8Sl63TQgOLTrWT8dIWxU/dl80MOmtBiwYgGJHICKUP6aUfmSfo
jzK5DTNcjuQ207ud2gINX0A0y4zqjJpgdFgJnKs+fpE7qZwgScfc3HfXtX4nILEFqg4JrMnM+rHx
MMx4N0Olrh/55VrE2ZedI+3ZQzomPajRe2QzmtnZyS8QXm9nuuPuPdtlq6yqF8P2n8WW5fxIqwMl
6VsDT9hqO1tt76rQBVubk7qYC54tswzTndwCAQ9NMF2rLR6pZlLv06DYSMPajOb8l64Y7LJe3+mt
XlYMtPLVa4f5BelF3Knf7ThgP+3kHe8OG9KT1nCk+36DyLkKxVz7AYsQzVtCKz/FwKB/lH7Gm2DX
385JwfS2jgu4XIA4O9ZFfMwGakz6bCrQAjs0aBuEmLtR3BpT/pBCia3wnXvc0TxgX20NDJ6rPbjL
bfyzX7B0fX2e1LzEL1AeBqRewQY+e8/AaKpCcPS/yoEuN1zPllx4PpFHUz/o8/0ojwQJeYSJGPk1
EYkt99KHzD+CmsPXhJZeiy160GaYg7m3fI7bxI3aIyP9RlXpyhvk+41xze4WjrIDGiUFAxEgKax1
glYH9TU4X/GkYEC9TfngiWSg1iTwdm9HFW1SAZ7GtuwfFKYVptb4PbKU8CHu220GXbW+1ey4rl1f
jy1uUEAE25cwY7Ye54/jkPT2GMo/Q/S7IS5iMwaJLM7rEaE22BpEdHdJP6cItPFoPbzLYfVWTJ7v
l+ZYdPcG3KWMSbvrfmvNkyy8ZVbRXqH5tyf5p0jzjydZrTOuBL4ln1k2NFpNAigqNjaxxCayB0Bu
btDtnWXRUekCcjXE5EO25pZX7vWSvgNZSMZDgXtNdv4uv8stVPm2qls+rBcWL+N9/pj4krtD10dw
tLd4Xeig7Zup6dziBYKcdvA4OfVp/V2xFuqW/BzAjIxdCXgqwoDxqnQ7dOegv7BPLcXTX4txm91I
u8rKLH1luua7CHDl2rCFtzSyMmAFA2C+bAwn4veD/lNgsKaSC4cOP4LhhLeH1aveyF7T8V7CzRi1
zO7j15TOkpp2UMDL9Ts5p0iKg1M2AkOoRCZybEuCQ5Sn4djVR19+7+SXGv3FPBRWziBrUmvqkyrh
j2sjZvhZRDYGENf5G8/llZC09kZdsoMoJPbDJJ2Mk9D3owPw1ovkZBt+A9Z+Bzn8s56jPrv6Qr1Y
WTizoYVnbibRaIMKN9lwk7cm9N4gsmILVBFRFUf/KPTSAkDEtWL8dw/r2hdduGep0w09hGj7CTSe
mId+DMdPwh7lITBJLwDxAimxevDFQxCd8mRXkOFQiz34Rb4iGSD0JgFOCd8OUrPNTQXVjutO6vI4
zNmpLNx0KikkrAfFOKU+cXWSOhAWMfFvkxuyZ4jJyuPsps8zp5vW4KErjostHCSghHGZJcjYGRks
AkR4gsusbVY2uJJpLXlDsjitEjaz1s8s75kN2gmMF7W2OPbujCEo3sB2/Knlq02YFXNbUohMGR7H
WQFzYzJYCHclmEtXdjaXVP42LMZ0g1HZMJbdlnRoilEO0QVobAA9oL867ek23epu4fHtGph8toMr
iy07K1Sghj3NHToB3dSoTe0J1DPxbTZCaLL8V8wIxu+dLVsovt6GVBvxyCp5YWIKwNKHz7y5vX5+
lz/Qn0Xm4z17VkBEJTDSECl4TR8HAa3UYk2m7j84uj9LLJw5+ulyyloU45QTsTBLe1M9yB/yR7Wh
gM7u2lPshuBIXmk4XC5xn53eIglm0B01GugMfL+XxKZ4kByMNaDt1zytNdwuWgXjsqEZqkLZd3fn
7AxRdlF4XQAMFHUY+8yn+6b9JQ2QMlAkR2T9msVfbBOfLbfwGEPWlY2SgzUL4lBOsK89fTsDndX9
vwsWZyst3px9qQ+y8DmMwxk9Hfg9gBh32UuC+ml/gASXuwbeu2iNfxZcluybRK9G6JuyE292KfD+
3de/sPazv794cLK294OqQRdKMe4hnlx1KxQZlwPJ2QKL68S10IinGAsECuBDcW/nrLR1lTtZivc6
rxxVl7cGSNVo0nr/t70trpmPiSBtlDmIVMAoP6nEjIu1lGXF8r7LQmeG7huoLEURLA8YwhvUIT10
HM3q5r+Az158Npyd4yJNIeoYSU2F20uPI7qfcByqRWIzsb+lbSooS1G3u6sfqSndthtle/0oL79f
z5ZfZCuZhPeE0uIzhttmW6OaCdBAsws8iNu6OsRJ2g1b4yteM/1FChJmMQkgNMFOeQr5FYzKx6vd
zYtLcKrLsoF//tI+gUhsPXFaBrdt39/oUnwokufrB3cxmTlbYWH+PpVQ9C3h6kso5vlbznszi379
39ZY2Dma/hi+VxMJjGTRpgajZZQWWyVZJYWff+tfsf5sL/Npnht7pdMY2pzzTNKs6R1acYzpisY0
PMSQz7UYIl8MImfLLSy+0pLAaAIAxlWvfu4OzSOmPL+RdczULLDSY4wktcl+dd05Wlzb5sLUm0LB
yyrGuhoqEKaEGoltuIkdMZO/TxZ7pXZz3Bk7YuMpZP/fvuTC5JlSRn2IwbmTz9F/UXuP9wokFZUV
xzjv4NoOF/GyNeREKBN2OGGYJB0+RFdYLQYriZZb1ze0dpaLeBmB0QxExTAZQ5/cUSLbuoaYChKe
WQlxSq0hW8tyVoz0Ox6dGek0QHkiZDGwz0XvSX0A7gt4pqR4TowbKeXHEnOkARRAsvGu0V+Hnq2c
7SWXAslzRWMaB7L+G+d6tj7GuLpgyDGvYySoRnctlI4fr5/p97z28vOdL7EwUOgN8TGoAEVG+dYE
ENRsAsmpK6g6Q75pKqEHEHyAZbOyYq3c5FqwjUi1i4b2Dq0P1HJpBGlzDUQGmQxS/0GuK+jUQyeb
cP8pzNOXQBiZadDgqwy68TPsC1TTc/bSBk9Zgqd4Hbs+f+qEv9dE7DacbYcx3vuV5PbkttAPPHtJ
oYYUp6/jxG+7csg3WRTfzohzwW9Zq+HlKh/b2htj6JNPI9S4VXI7FPSo1hRNvypwgiiszKFEMw9/
y88Lp4GitJWTDGDvqhQbRdEc0nQrl+8b4/H3uSoGhlV1MIV9J9Bnn04aFUKjtpmfhNXW2Ch7whw1
dqLSAVsZwvpDqJ0gSNX1t/EuP4qjapNT9wx5RY8wE03hj6q1uYjMarCAWvZt1oDHgP9gqZmGZr9P
vH8DKUOC/fsHL4JLLIxIl2jJoHf92kDJZVgrA1xKOs4XWESWAEJyrVyhRqGWo1mNEHySw59Teatw
sfPxtZu3BGPR1837UsQ8X3O+YGdfIdHVyc+qVjml+b6SqFX4Dxz0ENcXufgYOl9lEVx6NrEuSoFh
Q7d8U8Kuq/yjViG3lnZmzfdR9NmMh6DdJv+OIvZ86cX19TOF96RtFJhZsx2fgrfwxO8nLz2ooNwG
kq1+WaseXvL35ysuwko6Cp4Vc/sjK0ZHitSjMcmbRkDBsmpWDvay+/tjkovQAqhdpoZ1p5z84nZo
IR0FUu/rn27+sX/dUk2Fa1WZoap/EU0mMpxX5iunUg/srgst0AtYXeCbfVJY0pi715e72EZBIez3
eosdhYU/+rEMb9vu/DfgQKBVEKkAkGKydFtvB+ifzKRbMzFzvapJcul5cb72InwGUAIt+5FCeZkC
uiG402WSW7DEU3rF5OKT9R8ZZDzlql/xhRcv4e9N/0V2OdBsGKSIKFAN13a+bEBKmRwEAHErh3vZ
Mv9Ey4VlosrMKr3DfCL4NaRdEd0He3kjWeh73ijQqvCgVVpTm3Tmeq51sQpzHkYXH3YMpUyLRC3h
LV8+F4/xRt5gGBESg/Vj9xxY8xdd7VlfPNez7GDxQY0IgNCiEjNXs+IaLjD6D9EsI65CpgpsD7KJ
V2ryuZZWXqw1n211WaUDiqbUaZEpKAnKLn1PN01mQvUZk9GQBbXrdu5Cpng6gprsXp0wO0Xe/lU/
6vw3LCoNBIRnap99l05kt/ghAjNzZ0C/PJrZcw5299TtX4JVbc05RP3lLv6c+BITXRlV0qt6Mou3
+15t9U/hAzCdEGMGVfYRKdraWV90T2frzb/nLHyRUY9k3oNhqBx9O1AUZyp+igaQ8lS1s1bar1yg
ix7ibLlFtMwVTFaWHeqvLE9u4zbfp5Ay4WO4E5hkVlnl9VHkiaK264KvFD8uu/rfd1dZhFCKMUOD
6YVyiqT3Tq23WrRWdVjxDsr838/OMkuA9dK0kJ/yGE/OXHcIG1A/+sHHZMURre1l4YdaUrJilPAi
kilaXkNhTTk1Vz7V5WTqz3kt/E3W5VKfDAgk1FOA07lR3LIBBEE4HP7O/4m+CjjiVRmwC8UZN0ph
rlWA1za5cD5KVSGFQ7n21DWS41cnMkhrwXLlti3LlaBfGKsc80mnoJ7MgGahadRgjAvee/YzSWuH
B+9Z/Z439yzLoD31HPb+0/VjXtnkEiisqlrC1NDHmHnyJQIk6ol0e32Fi8CjM0+2RAoTMMXVlIng
dhr2UvmSAnagkfCp58QO9F2tc1M1jLua6G4bcZAGySuWtBJElhDiDIweSl5CgWMQvQ11b8cQEOUN
c+/6PteWmU/67PZF4GfTSx/fcig6k2tvBVCdZK3+/C1Yd8U/L3mCUj6KtooQmgKMPQRdZSlt4XCi
vDVqYJZUbAJFhoiB0R0KWqJhjXfV4Gc/iOF7sfhJBNOcIYPyYs2A5QGzG6DhLT3FQcacspCfqhLM
HIbw8dMHtNrkavoxKTPYtyA/ah3+P9D6FxDf3TcKBfMump0hbe/aAX9RIvRmSjEZrok0tQtidNaQ
V3vFf+6L9lnRsqPat0BUck9NHiUfJeZJCqw+0AeXY+hTh57FNDaWrr8FCRgTKz9zlQdelnulyjCH
XTl5ueO5ZibBZ1GGTlkji+yD+zDTt42E3CAnTqreg/sZtYo3orR2mGs7owzBHQHZHLHp5ffrH/zi
DO6fdPMv5nE5boZer+GhGirf5EXpUhC5tNLo+DzfqUDASl+j6tuqjN8PWrZaExsOsh6l2rdK7ml1
5o2dtuMoBTQxeP8Ly9D2eZQCb6WAgLdu9NIkybS5/qsvXvizVHXxCBZla1C1yfkJ5QtiHGLy6/rf
v3gNzv7+IqCLtAxDqCArpw4bqQbV07VfU9Osec6LecPZMovbRklf8VjHU1uPzcGl4IU1q1ttU0CM
xgNtaYMEcXhXBljLf9FlWnnkaGQ+hLO73oZF0fcSQDtJfScLiGaK5jCIj1CN7KKFZgljd139mk3Z
HYMAuN4d2vqtlWSr1ILS0kEIbMpAZ9Rsjdzr4uH/SW/URQZQgjhB00b0snkB1elBdwHUd2ler5z+
SmhWF+Efw+cddDYwb0xBe5hx2aEpgO5VZmsDUGN5vtPDk4g1+7plXaxwnweSRUYQi0AqfQkdDkCi
ywoYe16bI89w0yclAREo91pV7EYa/iiQDkh82lbsIyrvc8kXZjypYHomhWJxf3q7/ssuAibPf9ki
VUDSnBepQGWpdKQHLTezzgJa29dN/jK8aI7hRZtC8Yb35jm6b6zISY5r/K//4Sf8byUBxEL/r0mG
YKsokgJQq84NNglw249i16s2OyQmWDNM3Y2gFBg6emBuxg3fFmsEwhcv5O/imsIXF3JSS6NqO6S3
0CKBlzeslhAo3nKvmjI7Go2VbHq25L/j4J/tLm5gOHaKXKPUD+Q3xHVHjENEvRnotdmW04q1X75U
f5ZaXKpBKfKGGwDY+OFXnea30fRU5/nDdRNaW2RxpeQqnBiwcqhyZZJ3GNkxCtfElubrce3IFteH
qiWvSV6jDg61bLVzhXorOOCh5VOrpFYl3V/fEXiPVxZc3IqBJhgRz2p2inVpT5EP1K2aW5kkYVg8
jTALo0y+VdOpsblWQlJ+SqiV98FgNnnUmlmZfjV9THaS4KpVSg0g+uEEdK5vIDlhAIFx5Cqixzgn
snTwp+E9pakcCr+82kZ6DvVsADZzill7o/lkeqjbBm+ZkzLEBIwtvtAQjdK4pD8KXcMQQlQw2x/r
BkNIfmnlRlMeRxAwbaIU7Z5JS6DuTqct69vJHMEP5DRZe8jGaR/7EHKo5PGljWJhMhBymb6kKY9t
WKKIHaW6OTJm7CEm7jAJpGSCRLtaGz3QdXiBuoWE0bYsc0SqDtqFgItBdJMCBhJVQLhM40Oty6HZ
SMFRQu4wCM1JWz/Hjcb+cOGRdkXpfTsUXi5Fp0ZBFZ1qwuRKBijvmM4qQr6bGl8SNCGjFnR6PMZ0
gzZsEjWYHBJCM0iJkze/6+xiYN7UVF5Aum1N/I3uI12GyfhmjO4N0I0yqFSa4qbVwcNTChJ6Q4rJ
BaqzA2vDXQ4tSJCqOaGi/IIUMYojrH7Wi/SubwozHUZLYLBMqHaUtRbIOwEZi/Kj6mubFINPos5e
peSHksS3Uwcl31rRrIaybZHFDdidaWFDK+dNnuqDxuonkNnYI/U3Fc33rVxLJtOzg4hD6FFWcx4Q
6F4cKZtRAY1mqDikxIwaR/EaA89jbwWhHJudln2OrDCn+tmv1viELlfLz5KThcdoqDBEjGLGd+c3
3pTWsDGcdFsCUrY2F3AxFJ8ttfAblU9VUXMZo/pj6arNDUzJEoiGArSCqqrjZMVuig3r+t2enflf
ruRs1YUrAVC6UADQR1EZXPFFfc+SVUasi5WasyUWzqNnSK+6jimnltxNzbSVklyYSRU7kFiH3i7Q
KTk7hBJijLr2YF0502VPtGdKI1OOqiNkn90Z3Yq5Pcac7qV25166/pFtWnuCLlzmpb4NQfHrh3tR
G+rsXbFsrGUpC1rS4l1R2fJPsUlczJg0thp5yg0wdqD0mAseNDUh7z7PRdlrhY+LsejP0S/1c/RM
zzUDs/0no/VkhFNDbDH1v1nZ5YoNfYPVz3LoBuNaaijLykk8j1awydz0iP6s/320dB6h6TdrepEX
k4azjS1ylEGbWs0vVeWUaPdDs4+U1gr1F8SdlYrD9VxIXWpfCa3ujZAhHawxZJmBHl6+IdqvQQms
BMPjK+d4PcqqS/0rmfqRGksI67XTQ+wodRK72xvOjFRM3tYGrv5DDv6/yZC6VMIKWR0VTVXNpXHy
rRIBMhbIaO/hdmZ29sFRnCqwqGxhdBOo05W9Xk9h8NCBXzqzmayFq5MYXn2lY7Rm8Kxs6U7G6hjH
F7tqozndCI1qT3eD136/xl568Vr8znDVpV5W1GekH3r0QHv5R6/edRo4GMcVPMbFS3G2xvwbzjYo
qFFMfYzjFRGzM37jT2sU+xdnMs66m2QRnBDaIy0DOxsweJpLNDuPHdpCCN2VIqvBtAt1E6cefyko
CBFzrbW69gEX4UqaSC0I2honP6G7oqZ3+fiaRZWH9BclucZrmbRiM2srzv/97EQVtUSHoUT2XhLk
d13gTXl8KAeMXGpkI4oSyea48ja57MDPvuIidoUsRee4ggOtnVnsqLT8HqrNAVpl1M0+4sOEGbbI
8UEmb2uPGOleewxe9HN/1l8GsCEpFF+Zr4mPDNhv0ClKS6ct9H1drQFu13Kd77bh2fn6AJjEiJho
a0DLzNASpy+hsCaQ03XEM9BtVZDpF2liTZXs8PDndY9wuVV35tIX1tyVETEGH2lC7UhgE+PmxM1q
22IahSmmcu+7tWLJkAiL7nJAjpObGTSw5hTX8oWFUSdDWGR1841QmOMYSJIwwLU+FHnR/5xtdWHJ
hq6Skfm5eorC3tEryexKEOfJay3AtWUWxltygTLmBMAAI8cyvuVBY7fJ6pv6YtT6s5nvcsaZ2Sj1
IEmZinKFGN8YkwAJmu56X7yrvg8NR42/60pqV5hMTML3SQndOJ2sIrmpII+rBA8l1DXGEQKMmBbX
y13hH0OyE/pdBNRhLrfI1vDYGGs7TCNrGHe6hEnxJkBRelZwySCuexDg1y/zo56UZjgYGO8vzVqG
1HgLw9UOMv01hQ81OBQz9ZAmP/Qwt5MD94/c/xqVx2hc4/C5eGPPjmPR7Q0oCYIqlIADafBma45N
j9dZ/F5Ea6nJiq1+U3+dnXs8Bb4/zdcV57URQCSPruyQ1UzrO3v7+4VgaJDM02XKlkog0qhXDenb
f6Ynum1zCm3Jqr6Qu1oEwqarqcFFfijMT/xecOEIFN7EAiU4KEg5HGx7pYUZf3zjAe2M04SSWOsx
jHRaUWP+nKzJCV6jTZe8zD389en3ywHg7McsPEIt5Xqv5YUKzFJyK27axJ6RBMGmcJEmWfShFCBy
m5nrSGEH9ioO5rI1/TmLhacYa6mV/Ijwk0SB85lQsAggHsJBMRATK9dQqw0Cy4fGGVArT3oidpE6
un2P4czi1HLfNvS1HtzlrOPsRBZepaqlcOgk2ANU6mskb5bUWroVOA10zQrMDUIg1hBWc/TxqFo9
j4tZ1Z/Fl2wEWjpF1ZRjskHGHAB4z2D6icvsyVNG2CNGAFY/wcUXwNmKi/usN3k+BAOsUe+mo8hf
8hJzmWgIdtOttBaC6Zz1XrlrS24CH8NrIwRPZ9Gkzu5A0VZaspxZsuY040MfbyUTffMoNLkVAkH6
DRFSI1BR7XutmWUjQmcVFD7v79pPWiTqTVWng8KQK4d5YAXKK21Th1eDI1rDCtEf1WvUlth7oEsQ
aS1XUr7LUKWz01+88yAERAww/CC4xA9ycxvzvRL4Vu5/qQnqg6g3GjHSXbwguvB+aB988kn76S7P
VzsWl6Pc74toLNL5jBAxKjKOQZZNBj2SYUNu2xZTZPN0IcSQXq5nQxfHTs6c4Hf3+My7y2qlqNH0
7QQJZmIdlAIVe9qgdGkNX9QFU/06B8flfOHPHhe+rsNM+VgXWFNWvvQ0/sy64KXO1hAnaw7EWPg0
tUpDAKKQx9cTWOnlX0Zn2HIByPAQor2AdKArTxMBi7D0Vo2RGTRojZcYik4eoHVtd3H0ef2s17a9
cGgxDWoGjVFcOjW1x8HYZfTNiNdkpy63df6Y8pIeQKRUC0kDVz6j7sR9cSs/lqBTERag+dxEsdqe
dcLrj7m3EwCHbl/f5VpYXVIGzLToAsUoDIUBy44pFigQDCYq0rM8pHETRJDgpa58LG+T3aw/h26s
j4CKruC/opQ5s+0ll4A8qSPQxZV6ihP9U9Zjd8R01VhuWtSdJ8h1Vr9CbYVGYOUbL1kECKCsQdmi
jsMYSHOSeMtkgJBX0dVryyzdVZdXejwOmIHwtywy0Ot4UnWx9iVXXDKbf8WZbwirPEwninva74xT
fqO/yy4/GT/DXwmYl2+DHQe4cfBvRrYJN9Se4Zxrger73XklKrBFjoberV/6CpL+sIU/pL1JFNAH
5IeabHups8QotpnIN+EqKHnFD7OFj/J9PhkTxcIFh5BE6oCv2JTepzvoJ6AXu1Zm/IZtXdvnwldN
WiM3Stkw1K7fNLjhHLxynQqwi3iswOFmgtxsMwK30lFMgQPQY1iqiCPPV8ENqmadcCT0Y5ocLKtI
mkAtKRVeDARBrLPHcIJysV46NJtxLurrUJ9kdQe6mpLetNWh1Q5+HW5TeowJJCRU4UyR/smrTzXJ
7RZ8aHUW7o12Tff0YrrDNUVRZUNR+RLbKKbGV6aGgqVsaLFL9JNOoL6wCvY+Gv9mQtY4W2thRINa
61LPAcubx+owXAmZJsULN+vP+ov8n+crLawGLIA+noDwOPxhLuOA6gLS5pMd7DsBCS5Iw0AMTtx3
6GuCAJuDB4rf6GDUQpRFh24MwEP3a5aky6w1r6z8hamTIYIL0WFCCUerX9cXhyBpUsrUQiLHxA82
oVKZxfRrSum2kkNXp3stP+nVwQg/22Ky+Dy7BERC39QmVGWOfRpaGrjgE7T7SswRl5aQC0uRD6X/
2kvNJhogIUlRuJEH9N5Cu6cx6qoYlaQfvNywPkkARVSsKoyhDtxYcfhCyYgCcHGryKrDdTy60Ic3
tDdDe1ay3GynydLQ5BviVyJviSJsqX5pO9AHs3FPowHI/PJYy4UtM6SncreNy9wz+gZuPbK1DuzT
QH2FsW+VyG3VrMBL5agQjEHVg1WmzSYTmtfjdtWS703SI62wmTRwE/KzjHW0BLMdmmDQFajNmB8G
0GnyCHghH1NHGfHKRgUh0rMv7lIoKYoks2WMzSJvs6o+taVO87L6BV7T0rXAysLWVAVzlDa0lfhH
UDz6EIfpuvbQqCF6v5C5qGq7Uw2g8KuD0j0zTGtV4GpUhsg0OmnbQ6WR9w8TJFVSkR/QHTVGSDyH
qRMk2Q0zAptqzAHjkVOHvp2ScpvoiY0BNrPIM/CWyKakpdYoS+7QP3dy7FIVbE9KDeL8cRMx5lbg
k6RoVYMdhYrI6vyPln+J8U7qnzBW61RJsU14ZpLUd7o43OBUb1tZ30l65Pagt4qBOY376CaMC5Oz
+BQqxiGpapOM2TaK1SNIPj2SVwfaokHNXzLDJRU6tdVXl7DQDAZU2ljnKIlxyPCMZHpvNmpkCQIy
PeRjtVKb0fgrkDWzoa/l8DNPDwM9VjPbKH8lWWlpcuF22niUx/GYBj/jafC6XLWNqcYfexUFrK3P
XWWECpP+kCGp5mPhJlSHtYHSP7j3YWaV39gFBdmA7Ds10baSAoa9/olMFTCu6OCln2qATnoKMJ5R
HPxpchWISo1FAQHf0EwiNP30x1It7owK3rP4aPBuDlA0CspTk2abTi/Ah7YXqKRKMTg+IaI6TJIZ
oTMfNcXMgEz1U6YmbqffNgJF7lIC5+QH6303k567QvYq8VyWG0zm4X9Gq72B4HaIYp4hm11emwAr
eanUWyHpIM94P4cLg0qm1hW2roMEtkrR+gvtsmx3UpADLjkLExtmr39mtbBghtuhSs0hxyNHN2ML
stCmSLkdB9W9Ief3jHR26NMtZiKtXI53ZUisYYIoCPC4D6wHGRORLL3y7wRoi6bsFDedK0eQHIeq
qpFBw1qVj0Judkkun6Z23AkymnUKBZlfk/SrQs2lYc//nykofB0kMYnBZaJzTsgi0wYbZK77oUqO
8AKPGbTHbmIHMgq2/6Mxazt9qvbRCwD72/YBwyCefl89GVsRmmtv2r9KzYvfsayq867CHOn8O+bR
CMxRPVS3/VNbmsVDDgYN8uAf/qnpZIPVfujqNvPW6vp/ve+WP2FRVggiNWiIj58QHZhnuGJXfARb
3Y6/2Wr6Te4oa73wZWT/Z0WVUoOgoaAs8/+q74XfjMN8+GDH2WMUFrBhgq4zekWzDDQ1cxdKFug3
vqyyhywz1uXac1Z3lrEKpBsVZZwce2vmfQmt/El4htdvx025Mhgyp9jnGdtyqUW9gtJW0LzsyDGk
h9TPrLiuVooSc0T+awUOFa85YhOmLqy4UYxJ43lOjqORukI+aYRbU8vsvnm8fl8uGgmF1BOyAg2l
1+XEH2vHuo3abD626hCp1j+q3bPGDnr5xI5tsJFb19dULy1qgNxP0zRGqf6Xfi1BpX0My4kcq1YA
+0wPUQQ65zbdYsTRziaIIXWSOemFU7YKyFt/kgJaxUNk0XqaETkmhyRxj4EO8E+bigr0M9N2U15t
RnAUp6lhgiIasU8xmdqZRvpmgJaVDNwiOrNI+jxKt6zbps1BpBoaXV/cR2e/6NwUcTcFUkqWpvtE
xdQ3cOoF162BMK8RtwyU1ArXd2R6VBElaBubcfZLUO4UkE3Q1ReaPuQaSADR2hY/RJFbU3o3qF8R
RhcDH7zc6ZeG3CspOi+rCjNUX2KkNBJkGOsCJFx9ZJa15E465D3BT5tOP4IEk0aIFtL/UHZeu5Ej
Wxb9IgL05pUunTLl7QshVUn0ZNCbr5+VBQymK6vQ6nm4aNw2xSQZjDhnn23yfNckndfErTc32Cdi
9FOX466xnKMSU3/k7MUwlzj7JBUPZSoKJb8aYsyi5XITV/fsAq4JfaEr79N5IyIUjlWAImcnjy9y
9pCPvatC/a+rJSz1h/MDbhjLTUXiGqW8yyCS2JZLsrFr5bNbFi9rcxAWPHRHd+3mQ4H0ZVh44qXv
KhGdHCyuNN7r1UsNt1PhPG53mtV6U0MCoKV4On8VETji9JXn7WYc+5dBy16L6VlS9dBgFmh2I4Q2
2VU5+uWhwmwvCXWpdc1+cYfcOCjdcMjip8h4MSZOrWJbreRmlfcr/2/SyqM1f3WIBdA2BW23bhyU
OBM0oLJ7k/vMKziVOey6aj8v8AsNPNrV9bqbRlepbqPMdOsydc14DFRTvc0dbVe0hTeDxgrCsonP
DKVzhTqlm0hdDibRWLZieBZ204pRHOhE3DqCz5Dil60XrlEPzzUlpjo5vlhrT24qP6LrWo/6sp9S
nmY5u2kLztw+a4gRZIVJIHnh7TyHUkNCUxt2beqWhoHdgRam6v1YZEGbNze61kPZOo2t2GXZtrIK
L1nfitQExYT0s7a7ucH2PqPEKkF5Pxbj82wYgDtnp3wNaRu21cOYGcixbf70k5ZHQYsaQyI7UQwf
2vjTilev6AFojPggZtV1kixsu3672F/psHhqq/irYHa23icUa6NjYVhCZ6NRZyTuKmAVQq5L5/mo
4L9srj+74QuVnjunVcj63anJzHCNnMrqvluemyj35uKHni1BbEs7mz5gGu/XDvl/W99Y5RSKqtrO
5deIubxl3SxNdrPgzN02lieU+2zayAbljJqzPtYNe+dx7qRNZilfmnZULDaLbHUF9JooPUx15lXi
eVxpKdY7TZwSCavwPt00eCzntwZbR2U/mfFVoqYunZPnVIQ48n5Nmx5StVxnfdAi/cZMYGablT8i
45BEwgCu2pnyvGnxYkcG7jfmUrtk5m5HKfW0/hTrmBfwWUUtrl2wwYiUyh0od+1O5WVq/hS9SiZa
IAX42/bK8WucngtDcQ2lZ/t4zaWjPnxNOJiNuJsD1bY0+432mVvXyyK2U+/H9S7tqcwrjIVrdrKq
8RXlacn6IJbirdrvAUva2PbTtb2JyJ5OsnUfdIo7SeSbjXcpu98Sw557XSwI0mkeiJWdtOPOjC/D
LAJRRIEsTZslcgJlbq5HEi5KQYyHdKd0nBR6UPOUDFGFVjRjeFEi/7kuleMkV2fzOs8Q2XWRICev
IG79/0O9OZR/O1Mum1x0SoquW8sRK3t8v2GTE/GSDzjBR34zDX6ZZe4Q55iy7krK3AQFUYNFxzgb
eztNdtYqe9HwnUORc4nWnX+VasuYW5iOhenkxUGeWpI0ESCwHDNN8RO1C0VWslPWzBfsXVNMnhZZ
V1J5S4YmWeotyUlf3fqyrrNvs9vr00cs3XUWCuZ+2Wv8PKOzPqfSgbJskiXAxmQOniU9Kix/I+vv
V/QNUGgPapu7JgdU2bxrKdtTOoeWfo4rSP1IwiE/vumLl2K1PWVwDmfjsKLItk3UNcRjpCAWSiDU
3J9SK9Qn/cq2fiwcn6venVQJ0tRgH8++/IWJNm8RMJaPtjX7zZIEszxuGv0ptd+mCfCsblxzOgjT
uUobWNLl4YwYSLO8mdb7Ght8DIh8B8lifGjnAW7Rc9+przYdoJeOxk6P2MTxHRAOcUvxsdXbg06D
k+J1NsaWV5TjXqnkG2fCTxs6dpZ8R1z9YzJ78fYuR4GOoddGVnfyUSbEo/FActaX7pTvbX+5Fk/G
bXbSvHGTP5jhfPwPk9nz4rioAlk850LatBRD0S4gJU2ojtLWAtyGyKlhU2+GYxnAIX8E5kOyRC2x
X7bUhwmpnN/V039duA68NdxaWL2XUs/cyuQoXez1yJrNkwyPsN0Uv/57Ifg3YAoLzf+7yEXNLkTW
zEIp5KPG1N0KYbQH0ZayhLKz8r4Vyf/tcWoaoXa6aqgkUlxg2nE3dRmX45b0sNpR6pIGcJ0G44G6
iWw46hZxqnftydyK/5LU9peuwfrn5S83qFRuZmle16OWIKCwXvX88ZvH+WcLxA5j6Qr1vKE5jnX+
Bf9ogYwYvDiJHeVIEIlvL7jp6PhDxw8ROqYqfYjmV5sMldUJ8+47oeAfU1RF59q2TgaOjmpMti56
Iru3RT6mDUZDG9IwoEHHt/mm/oRG8YtRVYJyuMY3/eYfmOvlRS9uOO+0zM6KRD2egwUrWJ3Q5zfl
e3fHGZm/xYi/yTQ7nTPosm1yW5KCwXece9Ux9x3f8Kftt+SBSyL65S+6WGO5Mc7RNMf4CO7bnXHo
D7pbudJ/iDq0jb8025ZmqLrBHMlW//Bq0ZvMWse5XY99JbsLOohVS1HJGFunTwLhWIdMfraHJyl/
ezKk93g1PMKQ/YTNXhqIxhAGqcmmH5XgvAvubyW/c203S/aoQG1K0OnF5yj1Rf1R6I9N/aC1a5jW
6VUjUb0N8UZvH6vhqxGDVwod/6Kc9JT652j06Pp0xK15qK3IF/OWGKwjGHwoivbVbvC5ztA25s3P
wZ7ciQAXSwYYwPiqXlMiXe0wjgZf5OYuJfBnWKKXHqPgJoueWrncDRQ2EujdUmDTqKS3Sa77s440
FhOoBk/9HlP7yWy2sU6pGWEyb3lpdYMNvZfSFan9QoiLwUC4DUcruRL9q7D5DywBuoWaGRpZEzYE
1i/LZzdxY3l5dNYunAr9VQeuy7PpKBk6ndaPBRJxO8HWHMUuipXtCJQr9GBqTTcbf2RoabIY8E68
ZtWdGn+MGX5AJSeqUbk5Nez5VVlq7q3VXUZ9N2YjLgWaem3oyWuNiVcRq15DzzgECNUmsYSD6AJd
fzDPUheSVotC9oZ5DSIV2+5WD0flPiqwJzQ3onto4bUxefEiSz2opLo5sePZZudRp7hpSqAQLebQ
n5SKhDtp44AH1jjglAOeCZT/qnUeOX1MjCes1e3o4VB/u2a1uHje+20v+fqghKONewzUY2IDxXWU
x3QNTrAkemALql2HZrpefTlH95CM1AvLpmq48Eq4MF3ZoLd+puFKKgpfmPJGjky/tSXP0HI3dZ5r
S99KxkM/9nQcK9ZD2uqq2jFWoWu3JHkORNWO7cYY4enRBMxW7RMRs8k0ieBcO9RNc7M0uCPJrBW9
3uaaRCDTy0CmoakOXj8ZHtEuW5UgglZdvQxxuY3CqCRmWMkC2QFdjT4nHiz9imc5CReodoN9b2qU
W0NzaEy/1qawVo61WnOvdAQUYSMJxZqSvSBm4s2Iu6H5PLs2r+YQu1b7ih+2O4z9D7tdGUWQN+Ng
vtXmYaws/hJbvr72NIsItMwFZDzy16XeKVJ80PXboqOtNe+FqvmV0fi9EO6gnzvrxbPOCU/iqJs3
a7SchzOIGytCeKh6IzXo+ldL/pUOBYXlvRpv8+FaLOUW9ec2pZCKFp4GwHKfFwGATOFWdeQBU0PM
VbY6j2nuTi0dwbK4tvPSTBySBFnEzkOZX2lYNy5Z7ZYkYYEqhzpZBzOOFAQIu/nUXpV2F1b2c43g
pFFxo0nHwLDuq77whv5hcegYnsq6dEeJOjA7FVq8y+NPTX6N+fOM6W7Qir2TspXIfKlJ4wmJaDP5
tV+XbZ3KrmVlwBOPyzp6kvnSDa+MAXZJ2xC+VYYOBgbsOrVC8ml10yK1G213bY/muC0Hi5iq2yTp
sWzZN+cpiT5uNYZzEhDeYpv7fs3gIN8lCQgmNvCToWADr3s2UEefLghAHosRk4Rp9eGJeX1yVS4v
S0wgkMH/xgHkoHu0VVS913WEvLt6itWXpGBvNsBuTMPTRe1nJUlBY4b4je80mQOJ7KGY0LpSJjYQ
+yD2BuecPTUXHhYGu0Y3AnN5y5V3OS/3fZdc65Fymq3itpIY3jWvcIa8YtACR+hHgcBxzvm0GA4z
Wd52OXQerjE5RMEpj4b8BrKRW/lJKdjgG8PvZjUwhkeUO4z+TipDjaiSfZJOr3Hf3RazQTw0lJUu
Ps0NmafFl953gRpPfibva/q8aGmvasCZLKcQzhiVK80ey3LPHu1tGUV7ybmvatVrRbmRVOE1CgOR
sgVJmvhP7bDW77tJcXuTIC/LutYqenGsxzJGSs0sh0r9HOkiKCqEYxnsdMi3up34hqKEhdYei6Xe
LJPFW0PbLTHJSyR/tWw3yl/nMrsSbJ5ZV9wR2uevnCxRjCdT/JMJzIY8wmNJoPkowH2AxzTCpLX+
swVeM6PGt+LzrsYerKkeY7kwZsKZqreacT1Iz4r8I64PMTZPnQ1yw6y8M7vQjOunDtAkV8xNiVGh
OdwNfMxyvYQ2Y6+pYI84b75CvM9yQe1uvyodmsP5c0Xm3ysmbA7z0RhVejHnp0NO4ogiuyitTT86
XpO0vgbNowQ5rFuLKc7XIDmnPEa/grC96rRwTWFLSjHxigQtEFlWWmbY84l32YrhY5JD6ks8yjRf
7x6lSHhl5Pj2bHgK2PKksWXMt0Xz6oiV3bQL1ba9MrPiUEe1J8zCU2LNT5a3gnOvs4tA625ny9kk
k+pR34dwqxjH3Rpme3Skq6l7azGnkXNfT3W+8TO1Wvi1dY7NMm+N3A666s1Z9IPQ1+Ps3MvmtkWQ
moMn6ZISZkJ1KzUCJ8p9VTL8iL1NW2K/1Kt9C1KUFLM7OsxNEnLZstdsfKyJvcuzNCyQ26btwyIU
3jtR9wXyRmUOOvMH/WU4qX2gEW+5yKeIPDF3SB7b7tMm6s6OT6rDWJwqwk5LN+FPjJ8a9dNczVC1
zuCi8LJyk/WsTkixjt24cfOQpbsiGtzMGEIlrX2TE2xOxsMUsW9MU2CNZbCssaeolZt02b5tekCS
c8SYTQyyTjBczYBZCSfKp4RCvRMPwnybEdmuETEy6YdKOA+6yY+CvpOxuico09ohD4vYDib1WVur
PeyilZiyWIs2hbifRbkb9RmnF+LerBdLjrw+e67XabfmJm5znFDaW1Y4T7pqeSY1ykgHn7SqlxXa
HnTFH1t2QfNxBWZS1PGg5jJxjdNDDB+gLK/MadiCcSrasVrfmwyHMwOcR/3Z1bdMsQNrHQLZOg0W
KbqqddcQGhQLKdTK/ucEraUchpsZyXHVLPuuTvzENnynRohRPWj8LQfvlaGND5INIAqKyj92Fzrv
TGXMrZxyY58Wb3VTBdU8ejkzbj3+cGw1bEFm10R4LVSo9hdzfyBraQjyjn49sX4VxR00+Ul6jSjO
IkVnoZ/m+nHI7uzOBDnAl04H2Se/Ue8+hvWusX5EsOX07Nit7H7SHMRniuAo+Tm1jGy9torhV3nY
lmdAKfbG+d2ROpfUkH0EiP+LzpBR9JA8UiTke+gvhAOwXkiAnCZERS+ttesJETwv795+XIuPknFy
Ml0zXAgTxz0/8DzeDNCscseLC3XbJ3cZ636tkcyBoI/6z0Xh2yoiZODHtnhO42E7mMPOMO+MTmP/
+NGYtW84X1N1dLL3Xn6aTNkVuebG8rLtAIMU4PtOYeTTTzuC4GlHP0tboioUbmrf6oDCSiYFQ714
+jBhX0xWyPyjj7GVysvAXKOwsNFoj5Zr6i02lIkvpAWQUwQtlZRuv/FsYFs0bs4cR+kW/98b3T8b
edO0NLB0cBGZhv6CMWXki1068bD8wkW0bb4xoPTk3+bF/cFAo5n77Trn3/GPfnrO7Uqv9A7wDvxF
245b5h0ufLftt1y3P7GB3650Sdws4rJBf98vTOFmX/y0SJSSiPhbPTBo1c3+A0HyT3zn9yteDIf1
VtIKQ03WY1SBJUvyKdHKoM/z8N9f1R9M3ItnaF9APJMyLLbeVMux96eA7VnzNfw9S/hPiofRSn0d
ueeQ2u9IT7/AnN+xs9/v7wKP0Nu8l2uzXJi/KyF0rJ14bTbwVzbrM+b6PFkHY/XirfBsSFeGJ28X
nwLm20Savy5VvpczjKYwXb2A8Bw+vIZzdwEWMULtwPyEaEMsHbbfPObzY/zjdv9xnYtPohQZqvqU
66i3zBPJzbJvcm8Kk+0IMPldLo3yJ/TAwzU0FXsI04DDd4FyVMtAjlxhzMf6K3uwwujY7/Asht1L
JQB/kUipxa/979/qXwbHv1/4AkNzzF6JpEmdj/LG3MPMvM49nP0mlw7Jr4L02g6K7yTT6nc3e/EK
8Y1JRzyD5iPtDsLIAILQJt4jGgzH6/Ugo6Cet+lGvQZbcFVfulWCLJi25Mg//gff/r9+tnBbiB+y
iJp2Lpb1XNnaVBjtfHS2Q9AjXcRSwBcfqXeG2QwPXvW1/A2v+W/Qnnnm0/zvNS9QNlOO9TI+X7P1
xa56PfMXJY8RuVvvxo10c6YIfLue//rQ/3HNyxXWamYxEX/86/Ot97S5QXmVIcPB09RjOrHptogy
/O+YHX9B/Flg/7juxQJre1FZccp19U2KX64W5njm9s/5W+lxAHPtjpzEPcwyv/rEdeDfv+K/bhb/
uPjFSjNl9Bi2nZ3Pm36X753gnF6obr/jJv0htzvvybYMaEiEFR+xefFwbWsZk9jgOvqt2NlPGYGy
je/cFnexhy4g/I7v8bczABEYBSR5MLbFlO73cxQUs8elRlWP8MjcpcfXL872+rlFMIrtYJ0c68Gx
36TmY4bfsQJIKnPtOX3/aZG9Nsbi/18+8HMcgGpCK035kqVEGLySReRk8o7/LyTyP6TK/BWO/8d1
Lo6+0e5iFRzmfB3765ygS08Pgd3N3Nz/TirPoOvPE+C3u7p4yH1cRHo0KupxUHXIMlWYYSkvanmT
aD96QLdcv3ecx0zGJ8d5mKiUFzqedX7pxtTX5dpdCWmRH1XogCVE2DWXwTNxBxMToGzux5NEW0Q5
aDzLzVkmiL2PVW5SmT8NZdRMQ1QCW0JKUFILdzWkRACustzApulDrQEoaBU6V7Fv03dZ572u/UtW
96GCCZPMqLOsMPLBnecc5z6o8I+X1bWV+VZO048JXvKa1PuyulPa0csWzbekMXAiWCVoQ0eJbjtd
76VBwIOnwaFEplLXsKR0BPRV6TTaWVAVmR8p+3a+MZQ2yG3drcGiR3pIEvH8VYEHIsvbaX4dVHpi
QXcjqUGikOKl1WBwmV8Ql74Wb9SeIdyVtpbdUhs9VdxCXPLqs8lF88MsTnIHHKvme6nID32pgH5n
WDy9mEm74dPwSd45nXNWIzolzJawmeurqyU7ZgSX9/biWtl7cfZZKg1fKdabhHofmPEjk25VjOxt
45x3vUnysDFMl6D1czcJqfqhJzgwE26h3tr681xcD/T6xvxDkZ5zBSmBJNNZV7eVkZywNUHtjD66
/1AkYvni1sev/5AJgio7Fd5RGdgwljR4tjWD2IF5SbS8jFPh6k3j630EzviWKC/WkPrqCuPZtI55
v/gWuHmp0oyxFlTtpmCYbZkPc/KmSz8ygF1VPRUwYqq6dbV24efwWKAwG+p7w2i1AzLSbdJDFhlO
CbLtJQqUBSjWUsJSmjeZ80NKNwldMDFnvtSclJZTx3Jctb11ukPW3Uxnc8ErrX6qtSLs5yvJ2TYx
4ayYOCwF8RDRu2bgfhNDztfEXhUT2PbotmBxxkzUU3k/DicJENSpTnC5kt5yAZ/9qL2aFMld4FbV
ydM5tLbMbiAOA2Rp4L13rf4yQRBeRqgZAIAGh/KhnWav1t4zgul70JQYl/4heV/WDykvD4kxwovQ
iOu4rod1G5vYrpYIXB38QdThSoptWLgQ4JjpWI3p9tQzSlzccjrvLR7bAoO2iCza2y6Uqt4vew4m
+21xxmCyYJKDBbXFfc3fHeQqkGr44eQWTdWVIRnegmhXICIGjLtK5jlYJtRYOInizoTxTNjWTyKK
PuJh8PEZPpxt+BZbC0QjHxBx8LY+87h0rehJ5TUo0ZcSkYaCGKAGSahYVXRrMPLSTTmPu3bB7jx/
XHMRVkjshfXaie28WHhsESygaVvBu7O7FF8LQOixCzAtc4v2va5tMB1KqOWYlrWvqKafQTfq4gao
/LlInaPcKUByWCtZoYLWoIJA64wfWhH7aXZW/WeeAr2/bgRb7V4v31aQ8GZ51o1HRYfDboXO+Lyc
WXR9Qkpr7xViCErddvOk8kWi+l1/J0ugvwxQxql8sUSoouw323a7wn6LxtwvlcqPW8mD3YwDHXQM
GHsOXrR9dlOsOEvjOtBArRJz646oJ+BpB2U3b8v8Oq1SX2vfooqvRto5rMEkerSmY4HCSesBWzoo
YLgUTOtPOBfmjEqgkPy0bf1lWH3Bv6FLrxKslTW/m5wlMAvMeFVXjR8zZ3ZVx0HS8aQsD4n2ZXfP
nfpuREe7FJtZ/SR5aeMwcVtJiPv3quVvRflvJ89Ffag1qqPZrKVfrN8z83ZhmEW+a02Aw7LVt99X
FOq5DLtod3675EUFo7UYGQ06lzwr5eungQ/lIbtpE7+gPK0929c2DSkSAcb/DNqwN1oJHSjD/hNG
m/RttfqXovy3X3NRNHLY6lKn6TwAwoA1zTkkcQqg+J1f6/k5/ttNX5SH9TDMah0N6tGxPhLcYIu1
/qYAVc9t4h+X+McU/+JOZkuTGNIxvh5DLWQ8MY5hEZYeo/UgP444+W3KzXmcLiMkpWJyp6ts2z/G
vnkXRWSFuOqz8s2M/28VOcQCzO7PeSSQeS+ACjVdVMWO0vNEffHovbyVdp4eJJSP8R6vMyzdrfdu
F7+k4XcRQPYvetbvzwOASTVNsCbDlOVLAlBtQyyqS0U+nm2ZxdWYjpsBgmATFRt9Nv0U0V3DUN3o
YU6thrHRnc5jfIfKZgrSeOX7NaxD5XC+zFhZpB+l8ayLB5sSWE3MncXQwcYQ2GyIX17duu9vGUv7
zmBAKU9eaoZACkoh07rTO1Tx/e3EydjPIFAApAtVwgT/0CkWxFoFmVAlkQgzo3QoqBID1bYOzNLc
g75cAd5TCs6HpZnCXkEfhMm1NMlugjRpQuUjNPy9zSg6aloWmOz95HB6kXhPxJsF5l0XOiZd71ns
BI2qMy8pdnkiAuksGuS0V/IskBCx6eZzBcnRQSg16zToE7dE4ZHpiYfXeGir/VbW4RAaiSd3UpAB
96vN6Ok8pmn9UEqxrezIrawlUNAArYwLmlWErVxxnycbQ6CuY/BBWHUNDGsvQdp9OAxwh+oTQxTG
4j8sGKzyymhGNYI4dTbMmh9HDIWiCrlb5VtUqHl5thLgDc7rNjeh0PLF5vwYqjJZnRmdtlRWelhj
IkqiAJzWcIYEt2TWRjVo/8w6LNfaTwmHTKovNb7Rl/pxqdV9M+BRiZ+w44jQhtcrmW9y96TyXuw+
DY08v451KKXTvQ4qKvfd/Uy5hM4cNmYcGJXh2qVy6ApquvhzxIkRVz8UQv1LK2H70ZLuVeKuxxxn
sZhVooxyagnSJuUUCSdCafwaMmZdyjhd5oEWN0HlNFcV0gStnB8qg6ql3qdQhZPMeamlm9G0dnFd
bRULwBv5MJWxlEhe3Tebvr2TKU8UG2qqPSMPyu+zBleGAkJWf4sYqPIW8RQzbBsHKB9VDKs7n1QK
6dPqrKHh3EbKSmlub61peW9Fy3TdVDbkdlyJkeKuFHCZ9XK85lk00Mvk1Xkxuv5wdqSPB0i8tuU5
khSsPSzTBNcDHWN5BiH9kEBVcLZr5hB5AD2iLcWhNqtgaHBIKeWwSufAUDOva696p4b2f4cxkWcr
dChYeMbT+wS1Qj5G0ZPjAF3A9kqm3NOM96VaKTWTXZSPgZ1P+8bIb/ol3YCF6+nP3nlMrM/u1VgX
uIwvUf+Rk6cq+sYvtc5f5yxosjPfhByzHnfQUw07wzaQC1LyTsMunu70VDkUlgrLJoJ1I+/wXuV7
6Hy9hkm5TL6R3S0y/O6FiFsMMhUIPAuVD9pELPnzfHigbuXAf63V+159XcVZUbgyIS4PIzLHQZE2
MVJIojFcfTQOJZOYODZ3y4BlCgbnxqBu1p+96TwZyo+JcTwJ4F7JF1SbH0kf72cxbFRcZSsWUcpE
zVtkTOjH8aroW+yRGRmljGdtcTVERWDJ/X6Obsui8/s594tlPuS8U02mrUtA/rWk3+m5sjOFw2C+
paiMNnNvu41Itzq9feWwGH+iLg6KlT2jO0S0l0X+USUygyTCBggyzKcnGdcA2zlEzu04knhtoFCD
pNElbbDYlHfW6kO/QZgZeZZYvMwp6FpMXJBoOt6N5npKimOjt+F8UyMwbptsK9d3ms0013G2kA60
9kMxoGBk3e2Av0obW0cbhtwwya8oy9xS7wPEIzuB2Qkzhqm6wZ/F7VlElUnZmSfBYDKfY2MW2mtU
LFdifWI0eS9gt8w9ZSF8gZptxiz5Pu3OOWk2PFuxILO8TeBCa2nrDWa2Ta1ra85hWejTfYVNcQIl
xB7h8Uavwwg7ZChCwc+q2/dlhmltNZwVsItoKXVrUyTFbkUrYfW7GrqIAf2rcV7i7GmCDepQjOvq
Uy6t7sxgWKIWH7l+Dw/ivMmp86dTfcbFg3MWaJxp+jk2MMx6mm5hIlS5PfxoIR7LofeiSA+ddQqE
Ut1DFiJ3YSPTkjji01rI6hyRJlWYJaFOIZbRQ0y07WiV0iTeyuub0la0H0RoKTRwM5xrU92X8XPl
xF47ImrNCDAw8A1NwsGGEkA5na57NmuDT0FnOFDq2dboAO8xT0wiBX7RjdQ7m2zpjmY+7iGlu4Zz
40SvVv9DnJn556a3VLeCXtqCK1FU9Y0mI2xtSLuQIOmy8KqaDJqaOE4Osyrl5FFoWCThZ9lXOs2b
uYiDMqHLtqUrDZ/a3nA8rYsPA7tlpzovqyJd2UK6XxLNNVYMuIwQpwS4oyVjaQg65cKbEtvE7t+i
yPL7VPcyGpZFO5XN4CvjzxgiUAQfQCWvQVU/CWl2p7ZGZvEzrvKr2alINmxgk9yLvgrTWT/MMK1b
xvWqgol1SpuhLF9WMp8YXPqrnICvDFd29hNF9U5mTdZazRlpBrVxU5p6iKm2Wzr7STtN1Ujx/yp1
uXtO45Dbm9o5xut7tt5l04tavetMIMsKUfALFVKIMM1TyudWPAum3cJBLWmzEcTIc+hnLCe+Outg
YnLHW+rCdJJCObvjJA0lFV4Dx0v3MrcmZC3Zm6wSww0YG9Q44yCjk84Dq6B+qE5kPRwVTu2+FIGd
TI+ONDH6x4wF0aqsy59I1hIvWTADmz8GtQ0iSaW3mq+X/jXClvrVliRfUxaPG5skzWsKg9rhtrMS
pp0veDz7bAxwDa9qhBKFfVNjM6AX8z6W9VMRFdc9kq7JEJu2PXRnwgySjlI2YBaugTZHu5EGN2oa
ryjorkceJDv/kkByUugqu20PFWQZYLwlqLamvUpQ5Ywphwz1MU7h4WsKYqme1hjcj7Z0hYa3FMu+
LDiOKgoJlF8Ln+OqlEypj50TseBHCDkNmgVYXPK0HxZkRJOJtvtFjq5VmAoEuey1hT1M/YBfmj9Y
+ByrYt3J1AFddT1P17l2V8hv/VJe40dysJRjbxS+cv5U2kOFLXpioRFHCqK3e0er6azHrQkluCo+
x0njh9h7Se+2irH41UwuHuN3BDBB6+DxsXyZywzxzIaOcsitjxmbqEk73zES7j5lbl8gYBfe3A/n
dcbBYKY7s4GJyNKeHOVd6jbG1IdOGiFqTCEq1UEKqUWXHuVY8c9Fgzq29LxgQB0MZhMtXqvvy6wI
lCjZyYrjOeU9wvcwWR9SnRZgYfyyYoiR4VVkRJ66iuNcw060ShgSZ/33qWIfMYx4I5wvuQG2sAnD
w6IdlaDfV3eFDa3SbvZ5C5xCb7imD120buIUcCdvQwWirKAaX2mc0a5vdE0/NVEWRlJMvlTm84dv
VLJBMU2LzPeaNFbG8OBXV1BZwC5av9UK93+YO4/syJEsXW8lT82RBS36dNXANVxTiwkOyWBAa43R
28bbXq+kPzCzM0gPMvxVvUkPMjIYTndzAGbXrt37CxeGfeUGy75KjlH6bBr11NGh63API7yqdPCf
nHqmvVYsMyp+jWIs6W7PRW5QEtc2xXy4cxQ6YnOTC+pEMZg/ihfOQ4+wIcXXGsyVEjMYcTSEYnvT
9e8DxbHG2FehvjIcbxM0kOlwyJE1h52Tcm1QTxUrXXiZMZfHHv9Iy9a/59FBbc9I1H7SKoQLzNEN
FqciWqZ50kMvYmr/TDm6Z7a1Lb/T15grnCbRwthWm26tT8TtsDtffP/DQuL06PZuYGtEar9r3nu6
FvlDnHc7OU2ndeZM3PSb7tmqZK1EU54BIJqICdAXT50VkG9k7apmjxyRg1Kmz4XoxqBa2bnarOqH
pZeVywJtSyplR58dKUopTXZ3SkIBMwf5qNSrRqoe0+R2iMGuCN9M+TpHUEp274f4UhM4eGjeMglR
+iiWg7JN9Z3i4xPGWTIMo6kuPzXmjesBYISHGAU3QogHN840XvsqkYeKQbjsJPJDr0Kl4LpN+EVm
unsfak8FnKahLOymovYQUEWEvFB55SrtKkC4WMmzcnFWgAN0tIBIhdKFkN3UkccHhWQT8AYBq1We
tlSUmxLaEOApshWqvBxUBlgfHQXggoQj3GTabW9c+XxmGN4FgrcwuJD6W9Mz1yXUf434OlUeIhLg
tEVpqnwqjF1vXqVg6NLhxQMsJJETurK1sYKXEmpuRkjuY0pTaPkxRRPrKaUKLRNJ1PyhY7eQAAMl
eQllFSV+DZUJ+HBS9gyS2vZK2J0RpwjJHpr7TsVHR9btMPoG+nzuACYammSVNNVaMdns2IUkDOKN
aucq/tysWowVhnUscZ5U/D3bKUVUd6XKGbDgym6A/2g5njgGhekuWFd8q0gfDoV760oyoDpUHIz6
si9VsuODNWwsknCj0ScgVoB+wUBDsYFU3hlYd660qJRjntz2DZWSoZ3VcT2JkDyT/GwSEqL7CMTW
oGwaQFJGTokPT0M5nfdMVBf4nh8Fa/jOc1++E33gaGbIjgf0kLytBQimGc4uIu66VXYVl+Em9dg9
3WeVGF42HWdGZZGJYJ6wk681cdFTMYDpR2lfmwbJitpAp1boKKEVIiGs0WKrKNNIj26T0EEXAoAk
XNkkiyF8YUkPfimqFAryyVytSJIsYWF217rxRLlio1W3cbBzBncpVvLaihMUhRa17CwDVZwNxauc
r4i64CXJhkMeRIqhc3Dw4julOSqD7WfLPD0EcvI41MbtUKCy4Q5gzg8JOVTaDrbsoG1f7h32MAcE
JA/xbZfIqeWabwQlFxYEB2mfLqYhUCWnCCBA9ujUPWfdOyfYy+pF6KxMboXX+MsIRopaaqs272dl
IH4vo8ew92Ee33rlZoiPfdnt2xYLLkedjgxjWb1NsKUoBBJwLrwNb2vpW+6ABqLokanGIgZXX6Q4
ZgD8M/vbUSsnA6id+xiByPpcVm5izhLmRskVTkThsmLjF5xjZrTLAB5ElUd7V2ynQbHhsPng4VLv
Vxfwz2BcYsUDkLeE9m40LiCrihZburAEbgO5XiTZeQ1lXH9qgYf6COAknOYjQ5tI6YWoI3unRQcZ
KHigtfO0vJK7hThQtC42vrAXFeyvxJuKTMVIblr6MAJaMF1m7SKBKqByhfSjmHyjybUvY++u9sWF
BlkvzKDdW2Q5zWuv5VPL/5aIMFoz6t3u90SJF6lpt+23ftgP+VM54LbEywTlSdIlczO41opjoORk
tNtKvx28I4IKU79CnwYI4pn69M+cnA9bkHVSQUyKAMHeIu4AVyV2tw3Xum3thGV6KM/oQvxcB/44
0EnD1x1ESQrDAHCGh8yTvmkGSM7nPa5/7vR+HOak0+tZg9X4CcOMmlbC5LGceleyPYIxVt5cOLOB
/wzE+DjYSXE/kyXBEQsAEe14JqXuGIEwbyplXmsHpTgn3Phz/fnjaCd1fWyMLFdA5AbW4bNUF5MC
KhJSQvwHSC1F4IlO8ZnZ8TPoYhzSoMIsj5CIN5rVuzxBk5G1rQJ9AGkS7uM9lJ5lCLZnTFPgHMwg
pk+l780+BJM+O6cF/kV29GPwE9gWspROmCvhCHMZ9RLZFCgoPyrPwqUKlkqeAdnVn9NFsjtbVv98
Ev0Y+SQvA08uO5IM9bKaFVtgENNhxUVPRyBVdVkAr/n/u836SToWS3ome4423mYJmxRjwzk43PlL
4uu23raLbg5gzFa+Cat2k55Zl58AUD48Y/0kApiNE9aZxIoZXS/KPVpsOwAQ2IdOmttsnd0Ey2xp
HM9hED/B2Xwc9iQe9ImhZy105l23oFXTXPvzFBQRWNqUrJc9Y3luxM8D0F8PVT+JDI2Zy72nu+Iu
UeTVUKQzJxJWmaWdiag/d98+XtdJTEi8rLXK1ml3qSEsBaz7BOmg6JjscKg6M23GW/RzFv/jik4C
glzQa/Z7a5w27RxKEyToCl9ryr3z/vmc28WZUKCfdL988BSe6ngj+Mtcj7jiUSqwOrsWPg+pP67p
pI/n9EKQYn4l7rLg0axeqGpPrPo2pc3NjFn++gZ+0inlWVmSDtZLFCXjjUL7LrwV1HTzsHLHzcK5
SK7jlX8RvpJKzKzlKEK4lO78G51Oab/VN8XS2Rtb65hvjGN+JgB8NjVhXSP5aMJP5o+PxzENyH7a
92a7q4xvjnYUxX3deWfm5acL7v0gJwsOw7ZW0Qep3YkXYzjVVsEVxWzAvsmlvjrvOC//3JE1xPfj
nay3UAUa0FSM90dQSy/o59wki24D33Re3XkL7VI8jALywbxBAQ5ZvwcLO8VzfcpPH/L773GyIL3e
z8Si4eaO2lfkHu0j4ltLa+8Tz+Nr6l1L+Bi7EcJYz/ptNRUekkckpXeKDZ/01xPu01sCC1yXDNEw
aER+fM5RXWZ9FQXDLi5uiuI5VYxzD3mcKachQRvx1LSFJcTeTpaPJlbU4TR3oCHsHfH+XcO9ui/A
1J1XEf78Yn4MdbI9w+QpVClDvUNzhYnovapUIn99u34yhwWFKL6/mpN9uFH7VnH7HkGgpYKP8aS+
cdaULNfdMz2xyegcls6wgsKCpl2d3ZQ/i0TvBpdPNuVCL6PA6JWBdr++ZlNeGStnPWY9/VHDF6m6
CSY+ffWzgNBPHqEEGl6SVQNFNtRtPk6SKhk0rxJraaf5Nz19IUFs0R00F+Gg72MHfp/fHwJo3g2s
NTO0zsygT8I8SFSg6yINdtMUT0JR2FiK4dJU5ZaPtI5qNeLkz6c8n+ySH4Y5CUZ07tyaWrm0K2RU
Ipt1U3/vxbGF9XBmCr2tqQ8rAvk3UxWpgQFplcVTPG8gFUpY4W25UzsfZU407EGZugpw7XrYRkAn
TCVZuRYwjd6H8OTtjCy5GCLKuXTE/VJDERgqU6lv2zadyp0LQLCFSJkaxwYvPaMPjqqRTX0jWw8c
uqNMo2tSLYdOWXsZR8Uk5kQOJkoXg6URA8hQEC8Kk+e0tfCG7F7EvFj0jrAxvOGiH7mfICRF+uVt
nE4dwTw29D+yBLBDoXs38hunFB52AZIikW2zvw+oildDh7ymcVuoiG9JxXMk8d7ShXkZrwponhV9
8dp6TY3L3tLngc6/KEgdeuakl8xDhQST2yEbYKAHQQF/oI+COSs2v9+TMrkKLWvtW7KNZPKLKJqr
wUCntR7gZNF3wxLTQaHAgIRe4SIz0QXZ1hPxYArSjG78re5gnCxBKB70iQLFHzPN6UicMzrvTjWH
WZD3izxvFkNRTCsMvmWKgdzCudCltuZ+K4Kdm5Hlw4aTGnXpIBGZi6rtGN02ljADocgrUV7WUHJ1
Y387gOZyKzDEEMA8895wLAo37jzqxakx+POO6vubCac4CiLU8MVieYrowNRwgexrOJq4FLs7bR7m
1RzS9MprsxsnPOjUKuvR/EjTZ15ZXWuGtdWreOYAx2vklH2k4mv/et6+RZefpi3IGkMUdVHjLx+j
QJIEjVHnakf0geFo3Pffpa2izTEAXtCuutd28jdyZU5BlBkSGHLzs9nlT5GAhWOJmg6VwiQ/Oj37
KXGeqqKfjucCfT2AKkpsH9bVot3nr8we3J933VyaA4p/Qd72jDb1Wzp5ev3vRz/ZXfpUiyNRS2DR
6OaxDaAmQcavY2EvNJAaK6+4iBvXjotXDZnceLgBmHVl0K1KtP6Y5A9BBY7GQ9mv5blL0qyGp03v
eWLWj7oKR1svZ6PURJ2LUx0MTdEhDZfuW8k9tg6SExCwM9E7ln1lK8W+bq+sHlWGGBUJ3CvjZKBV
/G2g4S1YxcLzSltJ1WePad/RaW6sRQWAQhiqZdc8V2xbCF3R7LSWuotKgNZvykp+Qp1gXbkAqKV8
noP0F7RqQ3197sfXLqDoKj9jrP3zXnryOE/2Uk2wXEDaPE4CO6omF3CiF+2cxtImvPAAJMbb8p5i
AtV+8e7sXvpTuNdIsDXdhFBAo0M+lewMSylTCCBjDpbeVtfULsFx7rpnmj9s4/W18b2kAHZ2Dv+U
oozDGiwgFS6DbLzp0L7L7+XUTfsyVJqdD6I9HPufqIO9LdS/v3T/4b6mxz+mZPnP/+TnlxSrOd/1
qpMf/3nIXtGJLF5fq91T9p/jW//61X9+/JF3/vnJs6fq6cMPc5qAVX9Rvxb95WtZR9XbmHyH8Tf/
X1/87fXtUyBxv/7jby9pnVTjp7l+mvztz5fsb//425iAsq///f0If768f4p551VWPFVR/5tdRk/J
t/KT974+ldU//iZJ+u8qClzEKBh8hjVCBNvXP16RfrfwsYaWA0kBkVPGA71eeeObfld1+r0iRy5T
IbBwGirTenxJ/12REWmydEUVLVgcpvK3//mOH57EjyfzW1LHx9RPqpIP/ljbRM6TFpfBxn8SOwqP
TbZXa4O1iz908uIAlI5l5waZ66VQpFN0JtZWe6hda/buLv35Dd6P+HGa/xjwJOuO06SJ5FLu7EFU
UL2xlnINucMc/Fu/z55/PcbJOe7HICcHcJrAYHdEt7fD+rIdoLGAcG/ZklzXnTfds4NseOPLm4K9
eABFU4FVUdGOOTP6mJj9iMs/Rj+pNUR6LPU+7qg009tlylYeOWDiCtpQZTwzsiO0FZQ1fVyyvanQ
xdskPnNGHmfopyOPi/zdIlbo71g4v5a2YFJ6oMRR+LbWSBPX7Te12Bzb3EClD0wnxldOF5zZiL+c
RCcbMGIEKICYeWr33dw61HsAEXdAaJJbgsa5s/k4IT+7qePNfndpguTJFSY8jp00CowiayZZSEgW
B9fq2LEs9KjUc89v/NqfDXWS1/t9K1p523V2q2NOTqrmm7CAHAgern+MKF2btPa3cbOpk2sN8F4c
F/MzU+erB3hykNIHofOoO4B+i6RlIx6r1lhqhbvySxHEGL5xJXdU3eQm6ZV+zi7tYxbz13xVTrY7
E2HbVDQGWuoy7P7WminIjwokkRZLRu2cpTNg99OqZ0pKX81S5STmNBqOknllQiC7z678VwgbEF2A
rDp3xc4Bw3J2Xn5xN091D0MHBSslVHKbBheApmsIFxCCUNBl+oCiAeY8zQVENwIF3Mi5ACcpX4S4
t39/N1W11hH61ilSu1ro6IbdSvfJLvV23pWfmwvvmGAf3CIgFA60XZoXR1+DBNonu6ZcdRvfmbw4
wUbykORaN9twD8CwvA2OKK81WyScJ8RKV9nlT+k+vYxqmgvhPF9q2k5ApK6EerOneATtEyQiNJcc
pak7ZKQnL2An5VmAGihwI2VNw9lCTcR/qC6by9LcSXMYKFuzmhrL0g7m/QoDg43T292im9GbRkJl
WazTeSUu1FlvJ6siWaCm7e2Kfbny0RJaFXvrUucTI3hy3TWQ2UV9yI85FiD+heo8B3fK1l2aaHqu
3E26Aj0lzSlm5d+iC2CGYjFraDQTMPYCYsYztG+XCTS0TX2+UvHVVDiJyVILFCYSetlWQaAZlTVr
VX9lVGh36U1wNFJzJjnKLG4A0vP30V/gzIoeB/gkmCgnIVlQ2jwPO1G263H5ivLEkKxZAZLakR+9
UbgA9bGyePQlaYJH5rKpsmPsy7Rqsas4u8KNry7/NELrHcFTbnB6UjeiQtsgxnipN2ethYbA4ECR
BF9URndRK26cGM+OVHPXA/hFoSxnmuoEqMpIkCbgrXUgLjsV5y88uHxRnHR9KyxrtwFO7eeXgT8r
XHgKtSs369aUfKiJ/jz3MZXHcggNr+ggCABGYBIiulNJ27itkRZr44lWNggbm2jIuHcG9YVK7G/Q
vrM736T+qUCTa+r+wU+8Q9l5OGpG8Lxc9dhJ2q5PtBn6jTkaMQZK4sB6UQo2jHjvNaDcg3gW+95V
6pUrVyq1SS3FK9EIc9D4aj0RfW2PsNTB4rhdYWxgPkrV4cyz/2IjUU72rEBVrEjNM8d2/FWQ31uW
+2wK4qzz66ORcQeHeaVnl6PsLaDwgidOHD6ziX0V08eJ8C4G1Z4rNtTKHVty8mdPQQ0fUqQPQqIF
Teq7xiZlKlaFci6mf3WpJxuXWpidr2PwYufJkkvTHH2SMcnHXXOSppdQftGTuvTynvDurgzj7BH8
iwT2tC+BnoIcd67g2LqaHhN0mpPMRNYQkSmkfK0g26jDptEukvTy33uob9Snd3dWVeKmVLQiWCdQ
lq11VBY3QuWtxocapO4cfe2miOAGs1PjiTRgcWb/euQvMqA3fYl3A/dCUodlpgfrBkx7rsoz0W82
pSWQCfQoYMlvadCvh/oqo3trFLwbKxXbCB0iHzRALx49R1yb2rUa6CxrZOn0hMwI1HqFnKIXnUt9
xkXxSaCUTyJ0B/YsgfMmgZatNoIPErK9NK1+FgNRrCRp4xMNnd44OKS2Gl8l7I1zQRrdkS8GP4nS
aPOgyojKvN01m7C1Vk4E/YbNAWZ5jIoAkFolFW/ViBAVhtU28cJNjMEmRUgpL/bJ0G2GqLWj3HnI
lHQLUK306PpZSIMryDVVK1lfIGQYKuu8XKTppoewKy0BhgI7RrlLwI/WqyHryiuK6BOZzMAEwNxB
ACVowSWtYcXlcBASrMDYuJHozyftpTJs2uxZjUD+LEEFNs2ysOzEXLniqjNo264M8Dn0w1dERUjP
OgmdAFrH2fThvSLv23jjqPeaelnL11Z3l6nfK/U2Tq4k9GuUZWMgkr8ySrspbVFbiNIyDlfYQEgY
CsB89BYFoLBmJTQrz7Vdzda8lZAtAhnB0hiJfKqwQiZvG7PnINIEHTY+wirAATos6utg9KkChVE7
w15yw40FGau2lJWO1LArd4DhmkVYW3bjzrwm33d9aA+BcqUX1bLubVEc9qp5p+g3TZos/b5fRfis
QrBD0lLdBJGG+BUUb7P7JgF0Nsz+yopARJaK+V1IJNB25o2KammKnUSkX1tKQpc7fqksLOr87lJS
gehiZtej6eVFxcyNUVWjfSBZAuye8qUVzMWoBhCXlMWD5GkQLZhJvnfhI07aDz0xR72Jo2A5gOf0
A26GgC/pJDDFreiF10Fu2KiAadGr5+fAxtJJmT+WznffXRX1IrJmUQMqu1DanVeb8wAsr5hqqJ8m
LWBIHSY6hzok1LshmaF/Bx5ftuFQzWN5wMxAnJplgxQh5Wa3X2r6OvejjZmZF5JXrJKqm2ODMrNy
fw66agCBL3jyqinTq6hLDgH0w0BSSU9E27EA7BlLp8vHW3PgTHldhXdKiBDEMFZ2DRxk8IS4hAT3
kiUp9XURckdmG2ptRxmkikic90EA/NLo9r1vvqpyByoWMg01LZFFk4ZFOzVifdf0K1n0162rXoad
uqt7/ap1jeeRuT+EyNyJMiqj0aLXtC1oUb0/5iGEv1y7aMR2C4QRULxut2K9RMlxqcTSCv6graky
sgjmSveOMcBu3GM2cCE2QY19qPwgZA7rt7vwINIhbzpxAug1aug/wblcuB4VAeprinhPZJ2EhoHg
9VHS/XP75FeB5iQRkxDLUFO5ru28twfI3GbeIAhBLdMzZxQFl8P3GDpS5ZBS6cMaC4xfB/S36uFn
0XX8Pu8CuuFEg2qUSmObSjx1XGfnVizwuFlAZdgrtcZ8jtCto8SY7UsthQN45YwgThI+Ub/KaQsA
fKL6n8+yCG55Jk7Fqp4ZCdX/GEV+ZxVge+5KGJEowI9gV6ENiqvkdYmIqki2881vZdh82qLFrS8U
QtalsHRSuIukaF1dzmtUeVvrwm2OWXIZGjVOcJhzX8ftMP31LThpcv91zD2tcA5eM4RN44a2ghuf
nGycaB3J14n4wA4DBwf1xg4ShgYgGy5i1x9LpBQsclZRp2dLNbKzqX53bQB9CxOXCjt5WdmSucHI
0ecoSLvnUrcvzo+n3VQqhN6gamFhx71ie2zChlDBM2qx+7mv1EvR2hdDCA579I67KGRpayaxHSbV
FszxIm7RL/RRfM6ONOwab9MyyeRNJObrHO3nGlhvRPu+Rmo7ulcqpttznaOnGjnLErZsmBuzLtCB
ZOZTN6QXB9zfY4mXjTej74PWCYaEWBphHKJDJxwjBpreMdqH1jCFyQh/8CWKv49HAPqmIDHBh3fh
NHTxEgLwh20xIsmwYYhTWfUktI+S205beQubcyoL/UWlgPim64UcR1jZkWfLwUGVIb4AnJVKZqEA
jC7xt+ldl1WLVDYXJv1IP8ineQstJkAtmI8vZIwf4Rm6sY7+z0OC4EFsXKvs3mr3bBB06+Ec/u+t
x/PJynrjnb9bWYKRuApFe87N0KekZZoM4hJzwGNfpUs3RIwmtLXqqg5u3Rbdr+4h9y60uMHcj6O0
Xs9x48Ifp7xWa3dhIpZBKzLEBpJWJIesdWv0V1rezTr6am5R7BQnnNehgFp2je4OkOiwOFhhsg3Q
DR2p07Eu2xBYJrKJQrvZz5RRt5VqZ1sBYA7ded4MYLWRcAVAO0TxOrSMVSjn9GvYV7VkPuTpPPDd
uQQhQVdROicd+fXyexPw/+w+nVR9VKcAAVE6sI2iBweBmDDXd2zeG7Ghw+FWq8js9rlvXci1+i0T
/OsaxSFD3Mk8uNCN9kqR242eX0gFfh4VokTCYYBhPinCm9JT8czCrcWt5nWFdJqKQyH+iVoyHqJp
feXJgw6dt3W7jSmkKwXuuRg91VYytUY7Ejecdb2wxDt27jEb+0Q4CFF+gDBlu1k78/Jimtf1Suof
1ZRqH+zppoMTD7o0M2obzMzKr7BPxK9L5P+5qM+bQl+KXj0LbvMWIvx4Yk6vnACJIRh7/KQbmDyK
4TLU8DUoIPI554LHCVTxryh3impJXZmmgRLg+IW+uGlh+pRBT6WAaTrNpq8OHZR+MzKXGYyUvLRu
Ygc1T9hjtJ6PeY8S79miw5sP72dP/KQKP/SNo1ICwIcpwHklKZSN2B/KPpUoZyKQEw4YREXRNjLa
a9JvWxmuKtsNTXxkJeKvMLHy6oIuvyhPB1kVEdO/66ObYaSe6ZQV2vg5rgebsv5atiZTtHRszawu
hzQN1gqMZ9latZpdhedU7L444Uon5xMjw6GnaiPdBsdPbcy7V6hoZUDesCJTZ02gw4pzb2VR2SCQ
oCMuNFT04H+9eL5qaLxJp7wLMuGQS75ZNLRpKAj3kjzLE3OTZtZTrNYbL0fnuG82aBsD4a+g50Sb
gscqqOcAm1+dB9++17vxo0QCrgDB2Q5i41BkDtwD9JTr8OgE1PhTqpVj7arVjkMa3P76mr+oYLx5
vrwbEk9ZS5S6XkOmwZolNItM8zie68fKSURq0sL1jrR/9+me1EtEX6zoyOLSFuj5jU5s1mCJZNo3
2bM2mnkd++hOa4iGe8VRoC0NBGWjcQ769aV+cbJ/u+vvLrXJE8lSIhkj+5aSXKwvh3rf69os4DLL
0FniBHwu/xwPtJ+syVNbU7kZem+oOCfm/UFqcXAy4xuRaxzvrFALy+J7Ccerw3yVwwk8ZF9nHyA1
DZRzU/mLUqR4sg8k9GErRRlMO2S3jNGYQ4ZtJPIsdO5nzj2u0CCTIfe0pB4hX+vX9/irroNofMyA
4d5KRav2pl1a8KWM+3Ht5s5tKRskOMNG4tbriYA7bngEzXHufn/xaMWTGGj5eIlpdHDtrq5BGvmr
Mrk1ewoDAfU3QUP4WFpFCH7Rfghqd52Y6gV0PIAVj5gZHl3q0UqhzlznXHPri1UlnkSxKFf8Wqs5
W2eR/OTAASpVbePDVQ4RR0f4Y1MI/UZytHPX/0V5Thzn4bupnSsxXeQms+xWDp5NWo+xXqwRWh3j
lal4c9nXZml653MY/jef88kJq9RcVxNMZrjGyvGhjMlaNlNQ3MCyDuO0Y9tTLM7uc2MpCu6/F6tE
+eNVxl6tda1gCWTszQaHnE1At6xmBY9h0UwgPtGslNh1z1zjV3f1JFrVmhxFRagKtkvpbwwYKeu0
G4CZ87NciBNHVVi/WGBozh9j/ksgjusUBmb8Ea7xEfbxz53/UqRl+r06/a0PkI//HRgP/J0NsA/v
7v2II/mA8jiUFdP0tysPaFP1lPz29x9//QP48R738dfn/Yn8UPXfQVNK4NXhL0vqGAP+RH7wimZq
rH8UG1VTHTuhfyI/VOV3OM4qoqISgqeY2/KmP5EfvETOM3KgVV3FoUs1/hXkxx8iyz+2ApJBbWRV
j1CjN3Gq0y6pDh8ydRN/uOmz/GAhJdHLqLAkF0EhvQSCeNcaw0ugKRvJdBd82gaDQrosTn9XRim/
3F/JgbdMU2leK9oO11ofpQoqf8LOH7xLZ0D7s8qmbdIuIVLfhumgT01x7Ld58lR3EOagOjhv0pr2
ZepSBuyv+iK8sNrkVgyKiRVGMwsFw/7RTLUNuk7XvR9QfdMFRDkHqvzo09V0wzE5fm1Cl75PkCFR
UFnXSiBdxUKOMICwalwTj/Mc5dCqeRBM+Y5of6grBSN4wzYl4xoCyrVoWgcnpoFg+qu8RlDWFFZF
Fz/EHJGTlMNCFr0kJa6bnuyAAQvT174dKweUp6p9biF4munFddg5CxWq4ETzUVoR6eK2TVRN8+IS
09qrNKHi5HXhQ8y5IAu6iw7LSGiZCsoVcGRj/UgN5QqaGVodEsBljT24bTi36q1ww9G5Ragjq83D
uDeXmoQ7mVxdCiWlVQl7qdi4Tf3hOQzUValieuW23gSj3yV1voWqOisr43PLAmGvFq2YvCyWcoCx
1wDLtne+yy0dZYlbmHXOVdw2lPF6BwvWYNZRk6TEWOeou4iLUA0eVTFH+YNUHLNW/tWBz1qneYQi
QHwhG5U2wZ+LHD6/bSI6+pJprHrdYJRUWbRCtq7kikMxr5iqsQ+UZiXLeBk5Pqcxs2zH7iDm8J50
yHPO7w3UcgqwWYdt1/CsR8ooEgXgWDHKozl6X7iYzUQFT3go89vAHe7Qkpj3onCgDrmJAo7FniCt
ag2Iayu+aGk2lnpU9MZkCRppWVxKtX4tWsh2atdRle3SocReio6nefRd/yGRQuSaS5Rucq7QMheB
pfUTx4xfh7iADKIOTwUkdM50Fcc8OjJpNJWjLAL8XC3bSu0XXdDfWYGyrWJ1HQqYXdbukZsLVDpY
RgYOSJoifK+9comyyZWrUn4r+zKbRfB057n5lMg90haJM8nyiFTMEeYYfs4ofi9ySVhJjXjXRPlt
KHEAMtLbSKwunKHe9XJyKaWQ1ts0vo0QtUEEV7aQtxSE4cpr4mVlRkc3VWaAmPH96QNnYmAqj5HN
VPcoBntqgMRIPWvMIkL1wVmJlF41T93iDUhzpkyyWS5gJiPBaZSYQYW8EbzworEcSMtwABRvBW5k
XefFa2OGq9CU5v7C6+Wt5PPwDMe8wKNbwLpxYjbF3CiduWA2+GRQ5G+MfHlTJe3Wq1qYvLVzUDhB
Tln5D0JQLfm+E7Ch32WpXDaysBKDaCVm8tQvgwcnEx/bGhEYakp1i95pj/tRi/XXJK1RF82Lbd6q
L1kDBsJ3cZ7W7KyK374o3G6ETQ0bn7zvoaeujciwi6jeYvJ6r7bSVrW8517UriVF2iSN+tz4/Y1D
+0tFmiMSw5WlZJdl2F2JubDSghiDY6YYdqzP2BOvczQYkEx6TFvze0N9oc2VtSjLG1XZ1dVwHaRI
Dmj9Y+Z6y6KPEdOSOXUIs17ylgYarO+2ruMfof099O5EaPPPiK9psok/C75ipzUCEIW+5rbdcFOb
aDBpunJw8uw+kPBINZNgxhW/tB1FJYx/BifZOq231jAzCuJmRhNicebbGCRHp/uPZlkAtyUMwaCW
nSRPYK3yvCjEGzHASLujNqYDMFdcBxHnUFvljUBTKNqW6IyUziHI4sdYcjdZ76wRS76InfrYgquv
EJd5+2L/UqbzZRrzAbj65W/9L0x2DNEEMko28TWkdfcUPfVPv23qwo/+6//83zIcf2LePX17IvFZ
PT2n8ZP/GeD1r8/+kfiQwWgySYqlIYBJmvo/iY/2u6mrkgViHtsHxeAY8iPx4fFqsmFpqiTSTWI6
/Eh8FB21ppFibWmmZar/SuLz8QQEv8XSyblI/XQslUdS48dp11thEcmJWNzg07XU0CaOVRwQSkz5
xHrGmxchFIkg7c+BQd5MLd7P93Fga2RSoo+KoO0pgECHzpRXlVLdeKCdPLxzUJkyMWinxrvwrRDJ
mDKYiFI8F1rUQIXEnCbo5AGxbCZ+Q7BJy7agzaJNVUtbtmiql2q5RkV0IXvxYzD0c4+KZCI3l0GB
qlFQzxC9Q8UZ5c4O2Lg+zNoUkUwNr8tkqrsaKnzhdZqhBAv/LY+3ajrMy1i/Dvpm10j5VjCk5X+T
d2bLbSNZmH4i9GBfbrGDm3bL9g3CZVtYSIBYCYBPP1+qqrslymV2z8RczExUVJRLopnIxMmzn/+X
tSXYM2di1qYvO0CUZZjf0vwy0blkFfeG7jzKg2y5WgvBceqAlluXm1xvIrk/7BwBEaEX3yC/IK9/
VL5ThYT0237MKjL0UFsWGVjXvQ6ONhM1rKCjLOvq2TzdVnL+nGP4FgCeFho8zW6+Pwk+6pqQEoAL
ezcdrMcGcj1nmSOxIH58cppI//XSlOw7+2ZyThg20LYAZD4mOu3NEsE0pG5WX0BS2IciTJtHaVWS
ihhUUw/mAngoTfZqOf1eNRM9bBll9/mc1BNIMFL5Q64t4OktGfzu/gaTSk5qaj47aRqcz3uYYOYF
B8hu+xxA7PmTPEuhej4F1qw8yfSokNy0GhA7LA3o50E3dwaATE23KaRhVXd7+tD2PlpbcUUCl96S
ek4aUhW1Du2sLYGqWnmHdLd3IgoPoMmMV/MjQt9eyKcqJgEMA+/LBHP5/cVo+7YaZ0XqnqYJqlfb
l2cDtPE+dNqFRi7jTp/2L+YcaOZ0o5bF48nM1rmDHexqb3+wdgW+gwpUWL2nE2iwwqKVVkd9eT4X
/eeM8zgMnPOxiXLJECA5fk3vU5/9zBXgbws9tir1roQLEwwdqrNOspBCAHX0sMutZOynzbkx+OMf
VY8fnSNgpbk59NNqMXJObiTQT2lSmddtXYNMW+L/DvsAZDTYZEoyeKebvgWmZlBJcY338niirKIZ
Gwl48s5O/a5obyEaBaiNhEiOJOaHrxblE+YhNm2PL1LVQ5gfjvF0EkSnBq6txUzG0nyBS2V1Pu13
TLLGQ2eAqVzGjlndVqq1KQ/zDYi6N03bPjhZCq8WzZVKcXsGvBQANc1Rn05dFiq4YUta3Vpc4TnX
d3u1Cy0x1ZR9p3nfh2ftNsMZJzTzDs7eb5UUNEU4EQ5VYtfjituwyc/p6o3m/5Wv8JpnvRQHBYIY
wdOja+bldNVp33VVPUFH2ckOxHLOYykD4JkFw9IEy9iBZHj4cTyhyhQGg5gIa4YSCE0qpN3xPj1F
R732UmO+KZc2AkJzU9gOvLcZ/PUgNDXqtoGldqqbWzOVHvVl9IuDBRAm/SCM3ekyKIZ68SAp87pr
28SYgU6zTttqrpOF6GiwpuDQMu9Um+C/m36fopo0Paq54cyjrtP8696+acxjxADuioZ3QNPLP4iF
Znk99sd4nsfPcg6zaD196mxoNkeN56NjpoCcrAebZgBjDmpILUO5zhmQpmp4YhiuxSWjcZ/X0dxS
v47LZdoWe4bkGnNTy4ASoiqPQ00/YQ9O1Omm0igFUfGsrJnsDI2vMEvY+W3JwHflqFHdADALiA9B
Im2hI3J6dHZ5+0k3Tzfp1MTH/Q/oUMCFhll5Bhrf/t6pbEWVgJvrViOA+MosbQlFyhw81gFfstEw
Xal0+3tZEF7CB82g0GrJ0KuC23jZooU/WJlG0fRPZnaIj+bncUBdZUaULYbX63WsST1AP1TVJiOm
7dLLe0IaSyATOQytN9Egjb4kMH+EBFFCU4190nTow1MoAGEl+no6uDK4Xw2EiWetCztdj1OTaMLR
Y6V7PmV3TdoQZY3PvU0fNVBjbVp8FxdMRRkQ5YedeYJnwklGi34U7blzrk39XrqrmG9VI2HDKA9j
N1CVv1eP+kFtLXN/Hp5qEPuEPtRYeVIZiO+IXOe0vKaQf7mgDhM7V5Aa0+WQ80nqNKmZ8Bf047Ay
qmNouZYPRx7dGOuhNZ5Sa1ovJ2MDUDcztBloiM/O1IXmaOyUEyBqVlr/6Rm/m+N6G0AI9+ydIJAy
Eju3IaUxGLu+BOPTDOr52nSaniYTwpeyTSSHCQGUz9nU47Y26fsyvabBpzroUWfpcanCEFs/TIB9
UekPK67imUcF+bKjxaa0wVKTnHWdBsMhZ1rlB1ogyEdrc8zbz3Nd35Z1tm7R4OqpTo7OuFVPx1u7
P2BI7KAwumf9nK1PrUGzjvqklx2WmUnT6kSaeXyuIAauDGeVM/raHbRN15phVmY/qqqNTlRB7WXc
ygeD9gavNOxvPZ4JQMY3fcmSuIOH/Rgcz0qwX7qT22YLOSkxqAyDVkwS7JPCZ8Fxb75klXan8yG4
SbE2qvTYy+Zm1vJ1cwDE98pN/HD+pgqLCZDyIEHBhyQu6puseqOkepHnnL8paTFVDfh0/8Iw+f88
+jG5rX8f+Ky+daei/yuyeZfR5a/9GdNIiuH8g8jDNAUYiiMU4T+DGkkx5X/IimagHm3a5PDt/xXV
SPI/NBOGScINaLJMECf43V9hjfgdusSB04oP6NAEQET538zyGe+LTQQQlvGabwZ/ksIhkc578bDy
A2VLyT7fjEVyrJgxgFN6Uc14NsiR7Iozo7TdRtmHxTP9oEe6RE6NmzMBcIR/vVdvaBeFESmT71T7
ua0iq4vBPQVUsNM9yY6BUxx+nPNIydcnTJ4GNhAjKd4g+04XDU1SYu+BJP7EdFaxKuYtUIZ7Jod/
ag0U49C0R8tMjsU3KPYVsT0FFVEXFDx3dKigscBxtpMCQElja34xQT/Jtqq5sSlQzR2dGRtF+qym
P6aSNcmM3hb2p2LcdlVyzp/7E3rv60DbyG7fr2R6RemgosgGxiT45SlFxpeZISPgzGGOGlftsj7p
j8dxNX8rpO3S3fWq6antXdd+cs4xmHewm0vATJ7D8lu1PGQ/0v0G8+qATg1v1abfNDuIDXq34Txa
Lwc7VXX7hPmR51G9Pb8Mu2Z1yMhaus4XiHusEq7YUPlxol/JP1aJKntgMzIFdD7cC2oGOdC0gFYX
kFS5zscxlMag0KP5y6s8/x+41f+3Deo6FmUS0Wz099f74We9/7Yf/5m5+B9+8e24jAO5jLux/vHt
+PbG/+vr/kplqPo/SEUoaNx/VWr+SmWo2j9erbKpg/lGjeffqQzVoO7jyJYjG/zGVITl/uvO8yvm
fBxbVjXHBn4GvfRf3HjyBu8Mwp/dPsI5uDAExnnSreJUaqDiFut21e9oXYqJ9GlNdu2tuhL/q+/s
nRlYNB+FPdAsy0p56DRXuUnvit0pTIN6S2NNnAZzKIgwp6hYQYrg96tys/92SGoojWHHWtwmoaS5
LoPMn0PTU8IU7kLVNwE8OIHFC6etN/Ln2Vejxt/fpyvYkiIBYAQcfNyugUf2GERbU7FJpBigbZ8u
oLhLlmAI5UhfCbC80l8CKTzG5qp5yFaar/j7XR9BgjFuFRgjm7AJcR122e4ElkUIzVms+9JWdNXB
j7LZb6243akr68aM2t2yzX0z0f3z6rArklPchFWMMxrqgRSPK3t1vEtvpd3hAXbE3XFbxa0YYgtg
TWCfxISBtAW+22NeikZoy622+Y3AW6dzi5LHE/SvdInPfzD5ltDNGpR8rRb27s8k6P00fCxcBzpR
aF1AGktfTI9zDZvYfH0MPVBivgF0QDLvMeRxSR8GpBI286oAlIz0D2haQzxGtZ+HU9gmQIhH3Rpo
3KiLzS8AjPtVqHmmr632G5RFaEX7RImm2xpe4TGa7qs7YMQj524sUEfMG97Ba+Pto2pFy+c+oqTk
1REctR6wsm65ylflyg61F2W1v93/UL87X4f4yHP0PhBCjx6Ub5DcWt4pMFY96HrmDTmUMIWYdR81
sRxWfh6PG+suvYGHGvJHOZR9zQOr1Ddvynt5U/04f6I7Cb2ZQXEH5vrJ63ay3wXGTts52z7ZPzRP
ddAm84scQv2eWH7FlxS3GJdIMFYajCMOQGfsw3Krbw3/EKX0xI5+AxTtA1B7ScdqjldEmrcPz/vb
elX4NM5EhS8/6zH8bOvpmbK8T1cpD2sHw/eCPy++HOv31VpLxtjBNhKO7fR75RZJjFLKFIeg5Z7I
/OzHuD48KbfFH9wfPlne0b4fFYBCrPRICosbWE225UZdHTbm9ri278utxQ3oNmWSr+qVvr4GDaq9
Mv3+Ox7/91UXPvkbn286jurRPLbKFpqegG7cORz8xmfwIR5dC04hirb+ywvVEbiHgXJNmuTs65DM
Lh4gr4+017nQh33Lbyfv4MmQVw1AWqjAfO3dT4VfhKML3IxHj7btFrHidwk3LNzHCkOSbvm9COBl
B/YLgk9P8bXQAtfS5n1rSPmw1rNVFQlAQjhc3ALWrCqa4+OdAeUpCSs/i7KoiIqfAEEfrJXRe/3P
8x/V0yke1rRAPgHhIYhvl5smJkz09kfvtL6XPMuTPgGpzc+GOP2Sh2ZyWOsJJIL+8cn+gluQKLus
2NjI0ta8QSCTLFEfz/fGvRX04WllbSsrzpLTKtsc1uddGvahfgM6NYEDnwbG2ytdZTtHkDQi3rO4
D+HJg7Ccn7+ArOx9+3JwvzPrCvkXfDkuAUwgr4Dudn+8lPx9AJh98dkU5ufSg64B9meohRJjJcis
ThFMkVt718YDM7RGeGIwwlUEdTUfLkIgg5fYQR6ldfaMxPmN9w0I86SAGxYfhYf7gQ7f6BEvZSut
6805PPljwPhEMK6dW2qL/N9+dw6H0A7sezp1DxFzzYieGhmQYBc+qAPBIag9KpyJdLOsxLqH7fJH
dmNCkFO7GUuWATWVgCuQtPExEChWcjD7exeSCL/bDV7hE0YFnT95uqes9wFVGRfk73ByJxcopmjE
1PSB5Fbu6L5kWAQyf0Hrzn6dGD7j1TCIJCWfamP5vo1L2vmtL5nfIX7F545vN3wtkbBAEmIMlHTA
gIGf3pPnczVXjUCc5EtyYDVhnr5aAnvtPPrVPcK1f3ePrGJP3sCWt21gbs+YMprbI8kdfGClSbDw
Tjr/HEJm6bEDjnL0rE3OmyDlxOFM/FTyH2hGD8fA4I8AZbmfINoIl6Byf9Re7UGg5OZeGp04ScsH
Hm+1xOMadkKu3CkUV3Zktdn/CmZ/BGBawHSWW4a0YmEV+6ALqckJsRFGkl/4GWifPcYVdKPQjJSw
S+xViqLq4CmrUVdQdrny13F1SMQX9rGJjMletZvDlj/lKM026PlnDDr6nyNmxl2IF15/sP8m5LmP
6cHi/+mbT/b3Ol/UMjQGxU2gskyZwCXPZsWXt4GSlAjL4P+5kRJHgbQtygCWBVBnz0hlmfC3trTv
eZbbfhrZnYr4mGwG0dpxaBhxLUR7sXPuRnj8Vj7y/ZwrVHBeGpiBHA0A7sDe5VcBeOWBCZc9bRQI
hyRkSro9PFFjDloeaXnhtXiwrnjLH8wiZw8pWPdP/bpFdvTo7DPI4B18yTMTWEg9BpLQnXNY8zod
xNQJmXBWmHCHMCcCIQRfBUH3ZTB0Fy7O4omBe/E7cWZMpPAyszDDdlC3wDDC9s5FoFuB28ilS8h/
QyWdIsh0GnDZjyxSswdoLY2N4h781E8TsR3hKg3huF5iNAFvb0FaOCA+ATMsokd+mcOrk/Nne0tq
m+PoeWqbd48/EaVRs8mTftUKQfXNSLoRb9ryl7hGB1gIcBZ20SHovAdGrNnDgsDV3guMha7D4+Zo
hT13VpwF9XYemgr56yEPPPyef4lNMBwAvqs8Do2v8RSr6yEyYxMUUzUu/DRwYmmNDlpLtwJOcEGO
xVo6Xp64I6QiAbsSgqlgKiYetPRgRzE9KQH6hNXUwOLmCZGoN+im+CAkGe0iI2I5yiMNiCU5YvwO
r8Fg9cH58/lzntB2v/g5MALHuM/QQRam3kK+9Qiw/wOSJ2OV2z9o/ku6kMwqP8mjKZa4xUJSi50d
AasQ0tgTxtDerQGWi/NIXIeBjzBY6WpoYEE7j2eDq4uK9qQ4T4bvOmrY2QhddYhGjpTmpdetjm4B
YzwEaYgBTLVIlcpZLqDMchcD+c5+mu70HTqNd135yrbyxXk3PIzu7WPcX59vA3QSGiO0HtQjLgSq
PEcdHcR5eAWfgbeUC4mqjybeywS2NEB2KH6Nv9MkIzchRRdB5eedMBTcC9xoObK3xneT6yvfLRFZ
MvTu4jffwCtHrR35O6S1PiEBeP1UQ1A8IMbzbmQuoViZpqsQyDccCfxXD7ctTn2ITUOHfTKpgiKw
AyJZH2fOO3DIQ8jB+vKKTibeqvwq4XOooLGE5RG3dfEUoYYorEXcVA82F7dh60w7bnrmwrAjOWfa
eidIPxVXBd6Z4SGobdAkWD0e5bTJ8S1OLvwP7v4+/3HciaNuVwYPeuAYBPCa7TcBHNWohvIxxcVu
bqqoxVGB0wL91EbnNQxf9U11t/ycY+EoDHg2Be5KF6M5uOppJJC7nZ0Dp/OaqCQ4cI/3UEQe6C0L
adb1j6s6ZHJmla2OEaxdwJfkNxSctv22/wlXqLuEwJe5kKNFM2NHT4eQkCrmWULJBU/JlUMEzM39
KWq92S0A7oCpA2SvDK+7CYv4jAeFc4ufUxJSFC5JS7wi4XbBdcJ/4THy8nBw5R+SlxEzOF4TCL+l
CXhB4bIdd/PGhNaScVgwNpxowFGbY4bie75eBTAErtxEA7V618RadA5aXPa9B7vd2tilj5ReB/4g
P1hPrfm0dIG5wRELclK2bhXZhBIAekImlvCIHAsj9oH5eEKZJMM6TY5PnC+CovvqzUgUUq/V20ly
bUp5T3qi4sFpX/Uf9qN+W0AAytA0wLoZj2N+KX4y1bY2b6uIGYaw2kM04WZBBmHgnQTJSxdXESYS
N1P4oQo4hkEW0QfFPis8RXBp2T0P6dGCBjYtICpDLEDIjYgfuLBvuLf4pt/qb8x+DdSyN8Umg9vP
G0MtmsImwM2LAfjS27gGgy5xvhqGm/PXPqsPqewbyAl/OD7yYXw+8XqZQg2BcTIYAEeSbc7wmIg4
zHl9b1CCxT15I31eS19xTxFAqd+kce/bbvaoZa6aFF0CHUx4hBO1/KIgD99nXmL6ffIFhvk3SuYo
BTiMILBjFJcwz7MCuDVdE+nq/QbZHfi/BdZSWrRwu6HK5VJRo2IJykkVs7HEXISX5OUi6JmViJ8u
0uAOL3S3BaSsFjirCh5H/V4lRdIFEC8a4fyyhNBjsZzwbsEnmQm/WlY48P0qK9isxFO4DtWWGDLx
0AxB0uAxBElu2bvZj8P9YbdkEeSXGDfh1uEEodZSZLoBC7vaWgHSjlqHzzeofAo9rCWHCp9p0A3Y
HF4csut9GzwNQ8vDg94IJTOrN7jdwumGChNnWwj3eXX2nl7KSPiz4rhECALHH49DRQYT3Xjys4SO
Mt3TijFCF5o0bN6rQnGBTmdPi1uikPDOCQRUfqZgd/hm7KKF/qcrHk9aeHXSugQ7EgopEOgAk2QO
FPtmi31w6IShUR0MPCxQuzxI48FjC5IwxTCc6AJ7aIft4xHl7ySHCISbVwQc5i34JObXm28MNqDH
zgo5emzJIzLxj/brP8FkiO/ReTa2F/jnyI4bog0MaSTyL0OUCzUciFMmBEAp4xbAL+seX6ACCKWw
YaEymLAtOC4uf4EHxpEK80ReFbsyET42xcUiVF0iEN2f2QzQJEHzk1AbCyPCRQmv4k3i7RdlZSpl
f5OxEj9/E8Yyv1lUy7FRtjipeJoVmNoklrDrwQ/8lIBOiwUbUmseAQAvwMKzEvQUBJ3cbxtN1eI+
OZg6gFxwVKBFjw+3wt+aEzh9yHAA0IhVAFMVL44hx5v0Kd2m227j3HSJGpwSGvHJcDh4rL1Hjgmn
eloZ5Iz6T4fHJcjiIUnx9ybPRGPTPyMSNXG16reH8LRmip5/GYAXRmM7rM1EaMQxtB9oWsNs5eHp
eX6e3VsLI1RF/dPZrW/6bfnQ/xRmQHkU9q0iebMPjFhxj5iA/s5az+73E5ebjtlXVUU/KP8AwE24
feK6DWgHIxbNMfyaJiBU8IEPl35OhRk/U9gV2+/WEtpQ8e2V+aLg+JI/gukbpV2GNYdHYokknTAp
EIBvJlxU1vfInHhLeGCJ0u+F0xoKoyTQUicfNcFnhI+W3s2h8G6giRReM8n9sy98A5G+U4Mm7FFk
4iCwpZEUmeERtGmxHeDtcApb1BRvBKbgQMc6H5PzqtbuepPr7h5JZdEaw52d8KTR5DNsQhG88Whc
84GtowboQQ5On6Q7WALRBzSerApCfQOrfYoxzNGCvtQCLgdxlsCY7jH+AF8QHwk/ktkxPEThYxMt
sAeIRzxjuHFum638XN5BFlzIuHrlduJ6CyVCxSDz4PjuuCjMUcOU40ObjkwCLe13hFrrZZ2FIFrD
9Jl0Ls0h6IjD3Wx6+aoTCiQWoS3BNXeW5kpCQBRMMN0IF3HE/xEunha0QGnRyr06BEyxecIxnDm4
McG0oksA3+XR0Qi4ZWRycOoabSOCEov7WPK1fDk1iPQ7TD+3ky+wZUXKoULN0ByCP/v720qN/29u
62Vv5r4x9ofctrbpT+VGX8GHSxpC+HtP8v35wYTMCNDdsy8cWRvVKFxLJaxvaXAlyzx8MZLiwbg9
rsmq3Z2/Hzb8/IUemVCLsfGBvWIMNcxvUvLHwntIbxmAejitm7USaavzy5H8JoPlwN6rZDmXEA5A
HMNhQwCNG0NonFBNiQjiwi5ebg74GuZtt7aezivye36fYDSD/eqIiBQbIFsJMbdfMI74kr6826Pw
zkFQk3RRb9Uvw6raYIVwaFVsWRqOJDlbUhNm3CfOnZ3503cgjNqkDUHfWzs3hwT9jhYnfU7mTbtR
d/3aSgi9AxHgl5ETv76C/6pw8//Y2I1q0g/699WaLz+rn++gWF8//2c5xqAawyCLatrg4/7VM/xn
OUYHS9XUIIagc03/6zf/BFOlaPJX+UVR/6GAqko5VpFVywaY67+ovqgXbTEydWAdQl+eiOleZhku
TFqmDnN/numbzzT5QI9llx+mcm3DIE5Lkrrow0MBmJIdqi1PEs45/Z25P8o97HvwLtqfW1XuSBip
OVDIY6OdIFss9/ay0aVBN+KusjqNObl++joCREJT+cTmS0DG8+n8xbJmG664tqd3+2iO6RjOFdgN
6DgL5IjQGQF3++PNa/iF7b7sCPuw34sMmlSYba23xYzbcu6SLAYhgsypcU4WvAuRfv7fXE80yLxx
GY5SCp5rqon1lHC6n7YpbgAwEMDroI215Mpy4vH/nRi0PmxPVNffLGeWTTvnjjljSNK7lGH/W8Y1
D+wxjScMm6FG2Jro94teNNT8tSa9+FCrMNwlIIDfrqm2o6oU8Ox5x5JyV/mp1T819ZX3pl5b5EKZ
y+l4rmi8nnGdphfjpg+yZ+FanQkbie6sNUWqtURYcQqa3Rl9Syrkqend66Sayi9uDHDtpmoIKk/R
W/h+u4BqzQMcNRCMYJW7zyQ9H7VYIGvrjigdEXRU5NquCtL7cUlxthy0gGnXaN+A8vfilA+w4snm
wRo9PTptNGoT8woWRnJ6o/v71/lhfzTHaXTO6iA30yZyieFNaxNkBrM5eLCWQrWtnoEa6s8ymPDj
HpI9i6n5a7ga2nsT/So4lKZVRUUlgt/9+vs3Yss0FfNYNrggeWKuyoTiDfmd04a+cgw0DjGFlBlf
y/TPUbulqEKpgiIJYRrZeF9aDQQw/fo/OHQhVe+uE5xooFurdLcAME6R/P27Lg5FVcwpz4Wzf08n
cUgChxxbdy/W7f80k3/bmfa+8+X1EOiv0RwDueLkX/2YN4ew6HD0FROLyePTcNodHfICBvBFu5Kh
8hnC29+/5w83SvC9CX4ancUQqou96c4+M4q6AQWfu8vgXJmBht+duryMJvGQ11TTR7mC54RbQ1sB
c6SqenFvCpNu0nkciItvTps5cZ7BGyQyh9ZgLc6U+PiueVK+/H6TH/U9tAayasiaqYihIediVcda
qlaaqsErCY3koCJhU8evfvkTge01XxOrfCEvtJ3TIMXYkcE7FIOvb1XhoCn9SLsUfH3C42U1CoY5
qXPQfUh9KIHIEmQ3cJmy9DVL8/F83699sdM6HbS9rrD2+ftMdGXExdd2dRYlSPiN3eG+BeEWN974
798r69IzRg8JiO6ydiFHne2cu3KwcPz91yqOJwogtM7fcVtXpGo0T8QU6ZWj/ui4WO+XvThqDYx0
UFZZtgd+NMm+FbuF5AHjsn61e83Erg9roYwnPRgM0mIqbGmkaDztyz68dnM/2oSLh7k4e7OEsxci
j45i03FHTRHXf0BF08JBRoI65Yoojrzz72X7o76wDSg7bMD1LZT1B9HeHw+21NNaNi5HaQkaXRmf
6GuFp1efl0qKTsfspNJwPHVnNdHguOivXK4PzgaNQTrTTLBQWZrxwRLm0OFm3diQ8Te/6/qzYVz5
/l8d67sFLrwZa5zOua2ywOTtv2kUXeBte4LqVvCZiYBnuGu+Ls/alVZx5aNmfL8vccvfKOLmwGjh
fmFZPWoe95U72BDeuDWwXN7xUZBsGQzh2PCYXRPqX1zht/vVL8a6UkVy8KVYeO62Vjt45/Kzrj8Z
zL3+XnIuoHCEqWGHGHkm2xi/0C6RNKQ8lVpVZyFqHqIeEFm0s5CZ9PVrmDTirN5bULESfWKWSbAj
XzqHjQpqVl+Js7yzKDTD2E6N3XK73C0fgH3AESYDCe72k8XY00onEv39VsXNu1gfz4J4CY2MLb8E
/2k1tXd6w2T9ok+O0HbLp9YD4Tee6KfUmIv4/XK/kh1LIXbDm2FWVVUvXmGLDTKbGk2wDATTZ3oR
NMM91V/qjOLUeJtqppvNpEelMjyBU2Ocntr8SyOfXU26v/IoH6SJ6UVQ7m3+wwtXDHF934ixAWiC
vh8tKJwSUbSkUSAwgvxBpN6lqA335Dvy7fGKE/Pqh747cJtmf+W1cVA2HVk0Lb9dVS3GQlP3BzAW
aTBTqKfsSRM2SRX0WypIX4RKhJuaphQsI4lq0QTw+31fSpyqmAanb2CL6Fb+YPHP4/GYpbLJYtGQ
0IJH/QE/kXas/4VlbPjGCHpwbPQL+2MememXNNrym9IGSnjwjv2tM8wMLLYuY2XemRLMqauvOG0f
VKLYHTOpGnEAL9C+9JRVbRzPXOvKG8GWoJXOk39WMz5GQVAJrY+seVJkkP43RV/L73f8wZe6XPvi
1dZDrdWCzg11LDiXc68ld0r5CmEqbq5Zt8tBb/lytQu/Yq+UllNUDGxWh5fZ0EOt+Jpax+2JiVNY
V6JCpntPB129HB9nbXTPkxY11GLTsrpiD8S23kq0eBCQShhtdUjjyK8d62/uUW4cs0q1OfLj2XZr
BdNzrsMrR3tpyy/XuDA5Za4vbdrKwJt2zl07dd5+ob1STP5Tpc1AQJjTp7I7+2c89bPeB0AzBWre
AhsIwVXVRYspe5DJR7I9+Fce7eP2CRFMjYZf9AV4TxeCPlRF19Rtv+BBY4Ijncx46eu3zra816i4
54Fy5bw/XmCyYLCj4rZjoV7Jht5pkBbWuKOhkIXGZYesIRnpJB0iK7myscugk/mCt+tYF6r60Lap
ebLTI/qx2BlhsRIsVdJW6KeOstHV4ODjQbKeaQuKKof83yX7q31wJqsfVSpgK+dzdp97U0QNnPqh
Vb2WFGn0uHZjLz0ZsUXUBFoY90zg+LxXxijHzM71E82pbktPGLmKZMQMwB3csk/RKCL5dz+unOul
3blcVH2/qNHbUlGcwWBNtww8fCopJEgezPNl6FD9UQLj8AmsFOfTdZ2sXFp7sbRpcbhEIqYsX2rH
QqulOncMITo0VLjamkLZa+9SQVVICwBspm34OkXqB3/qcl3x6t+oiOGYHvezZVKvXXVJHdLMTA0q
oxBzVWg/HC6xrPDYSJWYim1fClF1ahrQHM9oxQ6QxNJhNli5U9NjeBo/W03nyjIl0m5aNYwoOvIU
amPnq9bZHYFtLzLbM/KrXLQfdJd4JIy+GNsB5N6+UNTpXpb6VEV3OQ/Vi07vu/bH47KbaXDvN8qn
bnd8BIeZCu7VC/VBugE/EIoZN4OVmUR4f+rLoNnAUENEVW7MSJC9lJ8ROkzhCBAht1g0Jl1z0T8a
4ItFL6TbNmemK20WFS2nVSC34AO4XYclfO0gp7f2RsS7yolm6t9frFff8Z0hUhmi5C4zy0yBQLs8
aGMu++7QUeHrA+NzsSu+6V/VrRppn3XRJ7gDg32+7wJowcXt+g9y2R/Pm/UZGyU/CLWcepkNqxZl
mdSe9dOt9VnZ1BSrMVgb/UZ0K5RrfT2tlStK+pdLajL4YlxpAT7x/hVXcmHb0smwwVPd7pXGbQ9P
Vf/w+3P95Rq6rqKRMXQfiHhN5aybVQ/LYyZJT3tzXCuL/h3PefP7ZS7AG8mMi9f3Zp0LJXEqR+gP
Ss2myWyiEa5nasS86aE7mmgv/v1a17Ykfv9GH2GuD3ozcGwpaBIVTXz6y9m6sh/xuJfSCDSKrlCG
ApTlUhqGtC4PjXg1hV6709j6nZNdsV+v3/G7NS58jxbm9mK0Ffq/6LE435Abnf3hVgIreie8EAus
jfi4MVb5rrzvH40VtSZq3yVzFNdO9NK0QDIoAinMNxkXKmbGRYpnOiu1sz9m1GA3RuYPOa0FOdeu
k9ZMEbjKC00vf2gvOe1RV0ONi7f5YemLNMiBmctG2bP0siRt/nmCtOE83/1eYi7e5usawBjZjH7a
FDe0i4tWFCO0IUfVBF0MvI74VJ6uaK+PCzBNRsIZjipCUjgh34vkYIKuuxiy7crHF2WmjaBQrgj9
r1aAyJoKggM8D3mNixW0MVf2NQKZ9bfywKs5GuHvD+nyCnNKDqkEVrDJdjFJK1zKN/eqOOunqcd1
dTMQ5pkvkeg9ZFYpZYDiP2AI//WGsGzEHooNyuH71expaA4puVek/1DJdE//6bvBTQx03SbvRfOj
LyXXRP3CxfhzkyqGla8GWuiyANQcYN6dyomotv2RZj+bY+ET87tWL1+53pfJksuVjAsPPFvUc591
XG8oArx0Rbu77YKyJ3oiaH2kfXqZgMkPrqVrf3muGBTMqIHncIkAIINQ40g1ivisvkz107G/khq4
zIH8uS9iC53Dwy26zMxiQZ22dkabLg9mlJgY1EnHq8GZ5v0slnBIIZenSevHQgOipq3/A1MtvJA3
ivPPJ8DkwC5P8utDmuBkNVqVViQu68LVwjqcnydyqOQI+mR+ojPor9ncv61d/fpVvlnw4vJlw3k/
lzNCQ4xBbyy9LgpSSu+1ThSw6sjygKV5tQrwyzf5ZtULO3dW1bbNIJsBV/IZxBxkdPF/f+V/dRm4
fdhtwBA+MhqfTovTGBIw961KL7HNZEJvPJfOYS3Vxysq+FfahUVoxRCD9GAjXGiXw8Eq8/7Yk23e
ig77aavffj97DCKG45Us3a9eF1h/aGGL4p/zIXVPgMbOzIyG2OikuuprTL+3cedE2xpdwU8ACjG5
dOXCX0T2QirfrXphyKxCOyjg59iuQT+jFtu0wi3s7mqQdBEGfljnQnEellOTT+VJCGPDCMDBz5ZV
TwP4MZKOfvGkUDhW48PTcSILfeXuX4aCl2tf5vCdrj2Xi84e9zLYk0XWM7M6U4Bri/22VOrNDK9u
UyyPxVFaVfN/6ct+WP3Cyi5odNOhAcdVjCHQVACaNNlPW/2KIfzwIqlRm9SNQXUhpa6+Oktv7GCt
dGChWSMTOLTQaPEQixzrdcfnMuMIhqlCbAfAMFAhCgTPFy/SWk7lWSvxSg50fao01zNOGZafKKQy
ASNfqVV8uOqvhX4cWQfrDp7wxdllw0nO6rwF/ozobjL2IcixUd0zCOdcQ6a6CJnZlwp2nwCiYeyf
3MzFvnJL4XtriODsxnoyjja8PZB4pJn8CYTb8CifVnuoXn+vyT5cCtbEicBftw3iqctoOXf0se5y
qhHN/yTtvHYjR7Ys+kUE6M0r0ypTSnlVqV4ISaWiC9qg//pZrMbgSpmCsu/MWwPdrcgIhj3n7LUn
c1yGcYS0Q2ANYjQZ1jhD4b1FOg4f3zeqwUM8Pormb8h2ZmIKTwrm+OIc1KWSxFZKWbxpjG8F2xHv
8rE04uskvyujO3w+9tFIgasZdBdZJ7ZOrOzb2LovJuPOSQoCnl5BSbAJDMTpxMHstNcmS3duP2YL
t8sxiEn0W2xScidEwRvXPPrNZu9Z/bgg/UE0PkiwC8AHtsW/pFKXbZvtZVLdZjL+hQNitIoyTwPG
7B0MGTyPRtEv9Src2hMWW97IRR/rLkfFnwI+K7gyPeSxq+Tv2ACFKzNAa+JiSableoFpS37nxnig
mbq8ze0guCoL+76KFThhnidlsrZDRxyUwYyaa1m28bgu2wIHkILd4CFsbFtf5YpiEV9toDOPo4dU
UTjTKp1cfa2Pcd8xGENIwEF3Oe4i1w0u7VpEr56bG/dZGCBkGAZv1XUD5bl2Xux0c8LERcXArodi
vIQA4y6CQg22xqh2b0kutYNiVvI6brv+WlGFvrGDMEHVk2bWuxGZRQs/YbRQTUC1XNmtGiwsc7Sv
nfRJa9X2Lm1GFF1uU96lljos7VFFKZFflrYBDTexV0XTNEs7MYL7qLbEoVVCDb/krrcvvSC7Tkgm
ZNZUPFXt/D9qRZX/GOtMfasUDYdEo47M9mcQSW/YVZGZNpIsbBxOvDebQqHy36uS2sIiXNqhThGJ
kmn17zhV+rj1tbyqLKziRNZVKGSLLFILZocVJ5QqC72YSWyZVV56UZUa93kbBeJXNRUmYysLL7px
8xxmksfCYG8rJgzhVApYllKm0t5laeZSbDApMVuFcKIRaXdrVcWv0LNltKoaLS6fw6nCEhYEuq4t
NUdJBQZ0PGgvAsfQ6mHlEgy20IVYqmyept4aomVtRWWGQ8w4tQ9YqqoZAtomME3hj0kqk2HfBxVY
8KVr91jItUCjQLjYuVUs1Ci2uvemjQPUZyKKFB8P1a4jPaSOPedd6ZrRD7NSDLEOO83NDh6wKvo3
xpEKXQZcU6CXO7ey7PIPvORSBYozZGVpbjI3rgBDhGWGMtPQKz1DJJJo42gzOqOWmCNAZccpJhXb
mmkKyu6PorVlhYeqozX2jdaXtsN9EFBc9Kj0QWYjZEuixuuWeZe2Ar5zVaQOap+8CtI3rAhis1xk
DW5b28R26/iP0XSuwlEqhUfGGGsJe6UAdn6PPD3ZD+NYAwpqRJ1dVYna4xFo2rWxbZXc5CIFihri
ZlhhanijpyTtqF0Nuu6pMOrsTXdDfNpMozXB+angAK1uGvonS2uM8oGpQO5JaaeqWhaYMg5ra4LQ
tez7yECrFNfGS1g7ilh4RSr3ST6W5XISgQJORDA6uIa5zq4l/u4X8600tnJCkpXrLsdGe5Gdqt81
cCo3NfMMZqCb70qjLpchk28RRL22qMP2h5OYykLrQXo3SQUz0oExaYtUgicjs6wotryV0pntjJtD
NCLNqiU/qC7bHkskrO0IeAG6bo3offQyIpbEwHyv9ci/pnLaDQR1fceu5XJicS90vv6VOdWDX3a9
7meN6a1zONvaotIDY81afBg9ke/55PpN2zVQSMeCakyhqoti6MU2qhPwCInpLZn+3EBSOWBlmO4T
1U0RBoZxYOJVOKRswLHtLRw9rVZCEfprptmExCwNuQKw9MK3rLHcNbVpLSKSYqD1GzSBdQibg1IY
P4sTY1PodbCwJ8vxNoXCv3G83NyHPP+XVUqqwaw6KvTcpsbx2dkFGtC0LNhrRi0XedbtNFkqS6O1
nyolvjKksVM89MBTTKFjx4vFcFja9iIc3xyrXY2mvUjL7reRgI5IAyqh42UW4tTo6BvwbKuqpBSx
gO7BcVLFL1pScqrFv4a8QECS6vdAnjeDgcCrnkBMgRAIi9U0BKo/dvo+U1P7Mo7KakF4xC/6ZiFq
klDh9OA0arJos/qHDOAqBeFACZtZbcKhQDioJbNbx4or072UmscG6MS+VlLwO/ZCuSimiQxh9zrl
Laz30Y8V9J+D80AiYKGY6rYb4wu3M6Ylu2e8cAb9oSleAgcJWQkkITH2DetIWjB2zTx8LGoX2953
J+36Rdgiz3Kd6tbuRogint37SqBTFdlDOnWjCcSAq3fr1gicX6nivBeGjcRv0oNLGNfoQsKUOr84
Phg9Nopz2RhG4T3BE46UZdLl+TKVTu03rXFR4bKlhHGxKGoB9gpY39Z2WmUfFRFqPJm/VHb2YIh2
wxHQb6y8FisCxPdjCydlHNdq08c3adhDU5mZ9Goo7jPDi/wqSh6ULE9/KrKwVuwYtNJP+Q2XE2U/
2pF3NRmRt+jlkG1qwc7blQFesxZ0FMP+SeoJQYzOM2mwN4S0bh0so52pvDE67T2xmZ1xoXKc5yWJ
UXNEZmGLR1G03PbTcRfVzauTjzFfPu/XSlfd5FV/iIvurZWqurJtiYl9hrt5EmvPVoWwxykelJB9
15HuhYW/dk+tc2sMz5qVPxSNiyYu51MrWXVnN/kqKrw7aYGgjVDoTUW8Vie74wSE2j/JCLSDbj7U
bYQGKsnSRUzJGuZkeGCpJo6IoSm0JUxbJPe57txa6jj66pQfZO0FiynDPK6VmrhLCzLQGJijBVSi
xFcMiLNlHP6pUhktCzMVKxcbjdlqMfM9WRibNDR+BaPNNSws71ih9y4GtHlcUxai2Aun5XC2leyq
M3vITVH4oCXRq55juW6oG4KVoMyUbGcmAAvbcitTFJhZuFO46Sz6zEgXHi4Aqzi03ywtf9Qk9oBd
HmoLaKsUKaA5uE6lp6/7UYUtESqXdTQ8co/gOZYxvrae1XtjkNWNkWAY4FoPY45jVUu0WVXxPw7D
GyNUf8VN99a0YjW6WC0lA1bJ+r6dkaBw/fkLq8KULxO3NAuJkVcYC5l3f5oqvugjk/KfaPDdvGON
1t4N4a592w2hrzjhm6aM+HKQTpn0+DFJ1be2YQ9Qomo12PZ1Lozb0iyf81G7asp0P6j1dS1YHGCT
172josUbDR7v/f0k24fAVa6NUtwgrngKkvFHXXdksBsXEV5o/xrsemnayKhD2wvWnIzPhsDoseCG
O9gqoAiyVVmCU2ZdVBk2muK+Bco6lOpF3SDrS3BD8FIQDDlFnmNcLdIp3baFkJdFCCEX90f1onJj
udF17bk1nJ82kOmlNUyHSHTvYnZaw07Db8r+Z0jhPMYZk+XXHHXrdMxuzEC7LKbqhmjrPs+LlwrO
4EIteusymbyfDcRgo80OZl6hjcX/dhnFzmNcjzeNynYnnZEK0yxeeSEb0KBGcHxMe9oOoUNQQ+/L
1ZDrzbrUVJ5xsfGcJCOaZSW8URXoWw2TtPLyes3Pyjak7cV1FvWobaXMFmqiDwDv8PPsqxxRZVuH
8P7Eg+mVD+wk7rrP+3KZ2b2WYT4V9ajS9dJFaJyPybYIcuAWXRMeRGRQmsGkXzZ1HfpmodCmFvOs
sMofooIAhtuHvQQLvIwy25f5axZhrzGO83MnRrY21o/jbJ2RdJdSU55SIpeLNjKUVV9gVN2E1mvQ
874gQfs7ypsOW0hj3DayIOqBc3ffUwkEq3YXRV753PZUplGe7fkld9RN3YMRdxUsvNpifCw9VywT
k3uDXgxcRVJdUqrnXmWu8tMKxmKrFFqOu7j25mrdhdroj0Ob3LtdOV4OEpGArgQ/rMx5HgZEb53y
w86Gu6bKr+ywhUamUcSSxsYG1tylbjXvsQPTpyoGCsHCFzG5+I5kfYivDFUuxkilTaxql+kof5lN
bi5Fgfqblw5npFfDxzJysvshWIMe3x1Tij8Y3kS4npR/HN2FuovnSmXlXGUiA5Cz+VM0NvjlpFrp
Irl2Sg8kUu1kCwvfjASH2l3vlesiTKpNEMtgEY/aMzR9uZeqVgF79UDTx9AKPOPaTSt9HSo1omwz
v3L66XbqJm/lVs1lkji/Kzu/dBrt0RPddeIEF7o27uuseTcEpWBhU6h+KsvroAu2ONOtDCO+aWpj
ZzTOq9fb12oF9rU0xN2oF+kilAEkrrLFCDTDTjJeeLxr/bjuMNvpkvJnGI+/Wgj3MFqCXUqn1oHe
Ym/eNlt2VHTIihjXoVa3izgdtmHd7PsJNJ0X3Qs9uDNkhKlRHi1DM723OMeY8ObBU8DweUO90mx3
ulUiil47S3luBzXAhl1MGzloxl2DYdCusXOqwGJq+Tv2ETMvrrSBjZVY9IXQjfsO3HfoQhVWM28n
RLhNAKLPlwPfcFOoB579O6rEGuMZvMltTDAK1G4vVTzKpdr1xmpqISWkadyuhh6kguLi2NuNw6PS
ZerCyuw7QZ3Jtcwp5WwmhzOpLC+8QnmpKvOlD6zlaDmPbZde6VIv92k3oG2opnipg3vWyumCmyUY
bnMvqvox0WootKp8ELELT79CoBYbVG3rcvCtSB19bfYOKE1QNll8EUMBf8pTlc2+90zYMU6NBUyJ
sKF1LGVZJH33aJuDteziBtqmoaj9fRxL6zCoanQduoO+hzct90OrcfkyKkdSqOGUiyi3Y3hGrpb+
tgwp7szWaDyfG46LVqw0V4zhD169G2HYz5Y5QGia8OjxBgIkbhNeW2V0CLSJZJSMH6RlFiuVmbR0
OhdCpytfBuBhIubOmAr8RrqLyMErfuD3t4q57eIwXOZRulMk3Bg32hYiWQ0NsTZVLrw8Uf1BqW/V
LL9oiZkOYT3tvax5UKdqlwzQNBpmN+/JZedoT2Ss7oyCx3z17ujosxW20lH68+1RM/ad6JYGN68s
tpaoU8gaN6ioourS87gR0+CYrcMReXYNdr6+LyFIiPJ2kM26cQJsJmzfETvbXg1OtHT0J9wYl1Ll
/Vs0Cc7eXrFo7RQJuOG8azmE78JD/RCq+yLKnjUtXlnkQyQXYUpx+7x7ajQLMh48Di97sFNjEU0I
belyVAe+5YxXRVjcDUPBAgUwG8YrwVtAaw9B4DxlCeyYVl9GY4dF/UtfbZUJErS2xol6FeKvhR7Y
9i4ciQ9sH6S+0QWvSoEQPqm8bVBnh6mkNAlPCK3xFrgSXUceovW+vipVLbsch5J7Vp1l5ZW0MY+g
D/HSbtkgHaoBr7HjRc1NakIB2B8XGCLOrk5RLpdOMj65g3NDSdB16RIcs7Jpz3kcP2RpKDGTijSy
bAq6eBGOvlmi7bbMGyehTqCt8ws1dFfB4IFciZ81UT3E2vAkTcI/UTa+MwqHxBvFncr1faNqyqsX
mfsq4mzHrvWnlgV3gT6unK5eqtyTuMaL23Z0pd9iq7VwR+nsczE2V1XrQI1SxLPA1peQzFqm0SrN
u2yLYJaYqK6Pvjubtw1kyTIz+8Ee4fLzhsivjQIDXok5tXkz5BMmFRpsFz7dsgod7gbYcD31qcww
yZiK5diquPPm4w1CES7agVajHOsol/Ypi7c9znm3hYlJUAxoQT3C0Su1F7caABOkzR3GArDCGkKl
/BzwmQIxhWHBKZLOyqouPFyFJoiG8bX0tk7kLKqMR15vHwaD8g6hXUYqpVfGQYurC94afk5WvRfr
IHMw3A1TP02GK9twttkYCd90+80oEYHn8BnbXlsOsAynuFsS7Nr1ZYWxGz5hFSJ6E+Z/L1iFYpr2
ZhneFcyEFBttVa92fTEjvM2blA3R4/qWqcnKBL1ILE5zV0ng3Neivy2sCAvacpO2cF5ipipGWk33
ZI3vafwrM7THcJBYXN+V8kZm6YW01NdIR0OTJtu+H6mijx7xIz1w1vkYiGAetlaUBxsKWwvPonAW
o/jTy43jvVf2C+VKPDeQ9g/jdZZjF+quhsTbTXHkc3Mi3hstiv6yymANDMW0mFj6Q8kqyTqFMn3j
xpyZ+ZxTv4ueZHt2UWv42/X7cjgM4teAI4rG8m0CnDN6/X0cvIMpwICqm6zJkWMO8OhKzCkQJ0vF
QAqlbmQcA0xJtulo8cs3KEzEIimyXVAOrW+5V6yVpV7fTZG1UnS4iKbCKw2zstBvNbn0mmTDT5zM
N11fK7LaDZF6IFCHUg+Qg5wHA3BP9VIp9etseGaKH04pLnUVypPeUHZZrGJBqQg/CBu3pRjYnNMf
VvBmN0gSygxansaCCQvgYND/cwGGgqtOokVEwJN0pyvPnR76rnhwOTyjoL3VtXbF8bHvZLUZp/gm
VgBf4sSe1y3Bj9lm+KHiP0n731UWP8RE6eIRDQbHEEKETa5VE3YO6V5al1int+O4MjA702wO03Rc
xFp7HQprleQgBt3LrrvTQC5NG6faDzarMVTeFedPPuF/qFzl5UXnQu+ZwhXbaVgq3K2DTSOVNfF5
tqSKM7hxeWBkXY73dUwkIWjNRdl3vsRi3BixJ6kTn5wED2j22Rg/4bQ6OCk36RKiHZYzQ+CuMEW7
ijOuWxwNZZvjIqg+Je1b3XKYRjs5KMSPiHUFlMnhVK7x6/FYWTmewzd11nUNcyEql1rWL9T+BldX
5iMxOrnPa/gdyh9TZJt4uohL6CyEYgJNv4u4euRSbLAeY9JWfuoR4x5eR6GumpR8t0ft4SB8aZNH
6Qhoj/He0dwF4aftxGM35c8YIewTDdDLlIWECacKZwOeSISCAq85CCO94EHqB+lelHZ8yBQvu7Fi
p8a8iIihMXbgCRss3SsxgCNU3V5Zpq2t/jYDqkS3jj0ON4RERbgxgt96mLwWrW1rWPTV4WvHVWTT
lU511gvqJK9jcIwiSnZsqqKoaTiqTqnLYeTdwHT3TcA30zWIdbEU9wqiTgyH2JurQwPS8fuE0kkt
FLLrj63OhQ8fMo9Z1NRhCpzAj6B96axdF95QHK2+b+WkroBWkCOjjtUphnLdo1aU0WjLtkT+POeR
FybXBV+V9plGTpOAcyNoVQwKaCnUOEoCet2g5BhCceBZcI9sfZF33DLqH2n4s8zucFM+k30/zW9+
au+42kbIMi3atLPRLxCqDnzZborguhxfvh+7Y+EGyc3P7RxNDNHLOOtC2oE8ujMXWMiAQeNdels9
GCsQjYdzBUvHNbknLR59rlp6ZoThzDwV9ZrX7nrS/XRPtn8VINNeioOkNjjEQ8wH23Umw3luVI+K
NhSn77yu5Cu2ugtnS5cZF1b4bHpZlWsjjbszX/F0auq48VIdgocJ1SLHwI5m4sXiOJPt97W7HuuX
cKjP2SadrrFZ8f6fRPhRWVadO6pQR2H5oauMa40k17bqxU1dmu573MjmtTVuKAAwfwvdSw6q1OuN
lLiWKJiiBqUybusyVZdxQZDj+6l1OtZzCpsXPIhbxCHHZQciUdJgMBTIWCleUpReT91B4WYG9/5M
S1+MMnAHFc49cm5yovMQfdhmUPgQhyxdXt6M8PTD6m6/78kXlQ105UMDc1c/NBDZso+NhgaUrbtJ
t+EOB4m1M0u3/kXdzRcf9FNjc4r+Q2Mi8JwhJztPBO/Bmv4oIP5y/cy8/Kuk/FRyNtcXfOjRUXFP
FXdkvSWNzIXx5HfEGvSiA5BohlXzSDWS80W581byXZtHWyjHTzdZaLMIgy3NnXoVwqPsHCCHYlue
FRae7td0EF9HjoTZCeW4GCXAu5BISwRozulvImFeG9O6jayeeCYSOII9mSrev58mX05DC/MFi5JB
A1vJzx9OqVCGhpj8Qe/3bokCbgWX+u+bOC3PoFcfmjiaiEIUKOngUgBcxOp5qkPuN9Nwj1oJhHDj
bSwv3nzf4hcHxOcmj6Zj1spM5jlvrrkQvgj94gDEZQMIckWQK+eIyGGy/p/aNCklQgmla/bRNj0p
pRz1npnSIYkBcdtuuPUpK/W+5dW/5Tk1s4OxPTvT7HzynExQqkz5dFQk68cas7QwmjhApcvJNENi
SSru0OLvAvhq4/acWOLrgf3Q2tHJS8lb7JojrQVX1WG4xw0XvmpwTzoEblu5aH+cU8P8deP5rn9H
J69SiGoiFGZRaQeO93rCTCL9FSzHm+Hib+tb5xBsG4jz6lLsQlB2w1u7b4Fh6tt6F0Nd/368Tzc6
lFEUpmEIjzzmRGKndy3HE8IVPwxsGa6nSk1mmzo7cS4GLrH2mcvo7Jd09Hm5jYLs8kj2auqJBkKx
G6vHExzORAi4r1wPW7ffkeLMFkTaTGCgxmLYqNsIjWGygZOwouDj+x5/se1+/glH67cmHuwRPwMO
+gb5Idjg1zEjcfO1xDWi2bgJzL3vmzw9hbnfmZZjeRQAUtZ1NMsUTwunVCdXodqAAAkl2u6I+bLI
fpdqVJzp31df1LT/6hIoV1WNeYf8cHRVrtrqU0z1GPinizL/KSu5wXT6+x7pp8uULuF5RTkeEg/7
uNI+Cy3DbUMGETDnKkYsuOo3xbsGsMD7aUJxR1+9KfFVcZAvVvqi/TeosC+H9T+/4W9h6YeemlrR
9dJmLhF0Vy+nQulqH2pHuCG1VtwnWWaeQSN8NbTMW5cKS14hSPg+D21pDBWXNW7NaVwjKn4peZ8q
3dX3Q3uukaPpKSoTH/aJRjRZXKrpe9oE+6h7+76RL25TBmJ/HP0wD+OwtI660ppO2OIpR5zrAgg1
vivsfAPQTYiUFadJOC3PNHh68ZgbtBDim5hJYpL0eeyCNqr72uCB6OSxCvDemAI4mYEakukayM4u
Q0pZAKAPZg9dLh6NbJGzbChkJc75amjZua3oq9mD7p9ThmQBy+ToB2UWBaNaIkE7aMmNGRtvbtNe
GZVFVU545n1wrMqan1uQPBwV0yYNR/njik7yAZPuipGL0Ka+sKJNRk7RXIQqEUzCzVT3UR4Blw1b
JSgt2GpqPHG7Tdhu1WATQiO+Dt+y+3OF16dXpc8/6uj62cWeHtQOyVuF9CvFtUurbc7sRacF+hZ4
FoTFcxia0+K4hNZwqt4TNUuU2BEQfbyWdvnegZ2cQ/U/M8NOtyTacm24XFTsOqcilaCOGgfzZNqa
xQDGkiRYtkBptrPXYjhbt366Tj815x2/+cxoSkjCIm/DYUrmCAef7fhMyOh0jqKunC3CEdHhJ/hX
NvNhh3PVwDFTY3AJ2KtLbayuLO0wjN71ZFqr70fviNDMn+ZLUadFmbMOBkQ9/lJhqPdNjxO4H/yK
X3JKDm49PCMqIgJkhrmfPFfA353b+CYo4NEWa1RUt9H7OYaFfjopUd7rgDW5cCIfOabPTEpkDRyV
yHDs6Vp1s+tO6zOSJVBlNfOa0tXpVgx6tdEoP1yZrbWOVGMPziYlbDvgHJGQE4K1+ZzK4Dfcypto
cC7CIbzXqOAiK9kX1AuNxrYaC1ynbO/9zCie/nwcW2Hf2Ty3OYP/bgQfPpguJylDhYKhGaVS38Mh
IklXvRepb5qzZwqE9mKN6BdzrvsEd4Bt8FNs7X2aApE9d+s4fadQXIV8kN2N+BJL8POOa5mTnmZR
TEY0U1YpSm9KiiYlWWopRgSFd2aP++JEceeTxIWy4qC/OzYSd7CcLIcB9zhI41vnRwTCjaW4NFbZ
GsbzmcV+Os40RrZzDqXqFrqKz31rzTgrckFVxhQIrBvI6PlCBOm5RXG6xlkNBpkty+EmxSX5czO9
E1mdCDIs5e+Dwe93lHlLdIzS935qnW8LDF+o7YGXM83A+uYpOZCIIslmOX/5FHhjnrlJftXvDz/o
+MqjtwmprUwA/+fh1zdvvTutv5/Cp12ez2n2G89ERKIfa0LzuE2MjNyKr6k/4uIyc99U7fH7JrSv
2mBAZ40DA8sq/zys7qBWMyiX2h08lpqb+qZ9jAHaYuswm1gkENeLf4ETOV0PxFpQcegmgEM2uqNW
h1YfKK/maE2oB2naJ6PLNqN+qeXvg3qOiPZVDwntWOAmiIafxhybMIkGpAwkLQpSdNioBC92c45v
cK6VebZ82G04fQZ0FbSC+/Oe0q2DKpJHq9Fuv/9ep6cQ4FZYKMwJMAbAIz43k2VJSlE3NyWJ14DR
LDxMyz032znWz+8bOpWCsVF9aOn48a/EkwXUk5bInm4jK1rHbfGIXjPy9cHcqhVuj5X7klbZaxtH
/506/+8ByF14zmOzAE5ewq4tgsZ2C87zolkpQ71uZHvm/fDFHsnpxjHLEuZGdKLO0odJVxKR/yPf
1bCoQbi7x/11k61Jlp1RZ8G1Pn5r0xqPFQ5T1UO9a3z+bpqRjNWkIW2LC07GHnJoMIG0wbQ2RTxA
tlH32oe0bG7KzFp4KWaYNSFpVPpRssi5C8Z1cdHpr7GTXTrmo6ZemGXrV5a39SyKoAq8xmO5lra9
tieA+v14ECoWLnbZv3i9uHAaeWbz+2J6fO7Q0XyvnL4plWacNZjVgZqTdbqZ8TgmLPbvJ+IxOOSf
yfBh6OaV92Fl9XnZZR7RL39oKbs14osooghR/iRYchXa2WWCuwfyhcRodo79hmV5IR69pOCyjnbI
swmC47BgUOuTlJcUNZ2JzZ2eAp/HYV6wH34d9Yd2pHRcC13T2zbd78lNz5wCX89U1Lu2o4Iphw7w
uYnWTiYrUxlqon/rAocCZ6YRrUZUi9r4TKj4zLc93Zzp0of25rn8oUu2ImWkyQrYgevsvVBeqvWF
WbX7jJxbo99//3lP983PjR0tjG6cX/eCpW6wyxQtGivlFaXOuTH88jN96NPRdLXNpohNjUlEUcxf
+hvXQON1xu3ML6DG+hd5C21+tH0OL37u2tHEndQ0dbncgiIQGEggKbsUcoXnCgZGONRilnGPr2YL
KmA2WT0HEvwr+Pyu9aOJGRNysToKmPxhTR2DvSqrpTxQdHBpralGVV/6bknRIUVf2B6ZawAyZruv
d/Khu3V2EXC0EBXaVXNLKSZeqv/1ldG2Z6SXwVuHxMBxgqpTiqocHMpk1e7FsiYKlM6hBr/aNT41
cdR9M9NcAf77n+1dXVWLXEcgni6m/g/eyBPUk2FhrrO11BZZ/0dc5ePm3KP+i7sV3Zxv4Dy3UZEe
L9xopNC6quahxdGmFyvTwxvGgCqJs8ZO2anqpfv6L8hSX5w1n5o9Wr/oCNGPTaBE5gxFhP1LTFaE
BwBQ3Y3zfK4QYB7Io3k2Mwy4QxJM4Y417yYfdguzl22mFTqMATNYBNSQ5qQ4qwpW2eB/v1V8kSln
CyQh5ujUgxMnO9or6gKwSxO6szKeutOYEM4ftFW8hetV1hE6waBmwnxxNo75vuUvdo9PDR/tHoWX
SmRdfEhDDi+OTCmn4uV+ppGvpsunVo72i1woUeMigme6RHhNUXYZFrhTznt9sxLhbYZfr12Qfjjv
C/BlB4F9kEadASLHwQ24c7FdZ4ysIoa92pkrFHJnvt4XGz2hPW5c5nzvJ3D7eZ4Uou5CD1aWX9jZ
2naoKKrxFCuHczv9HOs5no90xHBoZObRH02S2EX36YaUXCYXzaW1HaDZZQ/USZ4l3n8VUHM+tnQ0
KxCS1YaqBPO5nD+0MNTKVfpA7QbmY+fiB18MHisLZh5AeEuF/PJ58OpGDjmnFxFY+XOqUAZk+K0+
fz/Jz7VxtGMGigdAYKQCUK3e8ulKKpi6UTj/fSPzVz76Op86crRbeKIZs7GhI16jXaUOG1P1PlG5
21jbMju0Mf9omYv/X5vzOf1hh0Lz0YdsGwye+ZsC++WYXzsygsxaQHIelpZd+7rsVt83+tXsIOZE
7pnwGXPxGKOD6HacJOgxXyS/aojCtt4tqpm2V01bPRtXHsLAkjCZZt5HQjkzzF8k1gjs84TSSQ2h
djhuXYNqqGZGMnuG0j1nPeGdNge045t/yQedl9XnD0syxuWYg3RHLcVxyKmAgBEVek/IaTOt3Tka
M6cxkHh7Gwg6i/HVPvOk+uJ65cwoUl7B8OOtkwq0sBmdUVMmj4VOybKK1WOer7Fb22UL7c59S418
1Tt3hXPXtJfzqgxxlD3zjU+3zU8/4bgorXTJnPSSnzCbq+r1U1gGvrmaMMBEzy98TcHYTF6dp7+e
LlVU9oZKxo+oG5Pr6EUwzmHbGZ3k2ypIec+9loLcbBJRmH2mh/rpZ4WWCFsEmyUi0cfgM7f1+qkB
Y+jnWWXrj5YT2Iu+6zLND3Qj/GHE1Gzaw1Q/j80QNquQczvZ204o42Xv6fXk60Ajzt3mv+q+QVDX
Ju1H1ui4+zF7oWi6GiO98M5WcOnUHsrcONP1L74teJn/NDKPzIddQ5WUBhgVjUwUw0NrAM18poUv
4vxEqBlWj6AUxufHR+KYuJooBun57hUWvpfx3tt3CK0wncUZCPdxZfG/ZBp1OVy5azJw2frcLfXL
frJREL2lLI35/LmfQu17RKfpHBajWDR7LqczIasvv5aN7pHsk07S7ehAxjll1nlR0N4J9SGU6pMo
uh33qTMBndN7KIP4oZmj09hrDFEYLs20nhUu8ij5Fcf2BGQj+8mxdo7+dvq2+9za3OkPs4PaZxEE
XUFyQRoHMC9XmJ2JZVeFsPqhIPjEHFdt6T59vxy/HMo5bmpTsHFadBs0bL+ToI8SY1+ECE327rW/
vm/ji4OLrlFUxXuFpU+S+HPXcnIYrh7QCJrvm4ziPrnGrXZ2L/0Xb5XT+8CnqP7fH/NhHAd4EhAi
CaKXYjHNrp/rwvTlo/c6G2sCgaKinddpgpmkeucehpvv+/pFiutz80eLvPAmuyd/EXCGqPlGw6vT
/R/mzms5biTb2q/SMffogTcnzswFgHL0VqJ4g5BICt57PP3/gWqjQtXPmu6IiTjtoqkimchE5s5t
1l7LQYsdxxHBaQE+MfgRRVrDH2ZoY8zX9F2XO4g6t6eqbUeus/1HWSw76J8JjB4rEX6CJ2BXJ3b5
VfzUPUDJgXpxgiqnZXv3E/pcp+ObI+4CyFTcy9kSwc28rJVl4jSSGqOG80OWrCaq6razAqq4TrbC
TjjhpB+e1ZmHFJwTW0yENnNhc7pIrMaygvqhMdsUJXUhHJ5LXY23cKkItPuXyqno49g+gwJVA2RB
EvZAKVAFiqirAk0pCR2FnUCH/mRuOxPh3wzeaytwDJpKw+8fb69D08o0YRYiBwBvFWDc/ZMUiR78
z57HoAEc1tKF2J4KiY8uJM4WEEvC4gPgxNjAQjm8c0rQrOjX6GNbV4Z1W+jdqQU8NdL8+U8HFVqd
lObtkM5CGFxmPRBKq7Y00F9Wux+v2qGRMxFw4y7CueP+XQI0onzsxNGKqKtBudJl3xOEwRNN23w8
yrz2+/4qNSFuXWBTOoIUSwdZSCufJiBKpBlNh6twoldYVwbYoPqcUlQYkV5oTyAIjkwMb5xciaiz
7Q+omsO80MWwZg+aSk5LkEnX52VmSs2lqrXFKdf0yPtCERNHEBY6GH+XR0xKMq0XBYXOMuSCE2jN
A5f+c7SIkfoV1625DbbJlqxNuD7lFR/Bo1F4ZuSZi5d699KjECpLzywVyh/EtV2a9GH7oRdY6u2C
3OvklmcJomLQSIzDGgsfb9UOQCmUNujK/p1VIFFEFWlWktGXlPqCP0QqrfDzo0jrucMncHXNGZTd
gNb2fb4jRNiOIl1q6zH/G0X4OUn1x9gLh0TKkqIPURCydQSF0cXjbvOQaq7HNYSKMC1sT1VKju0v
LBxtORTigZEuogKLQgeMXwwo9d/NVAHFKdix8vXjc3OkGsHb/WmUxZUp5YrhTT2jJLtmJ74FXIvg
G53ydc575Cecuvfs4fKYvsuWcCuBEFu6+loT0M5hDPT7QIZJe4yyLs9A/5P7C7fl5h1SRIaz3sKm
J55c0CMZOfiLZ9GU30ZfzhX+E6Xy5tHTVSCgH2Ks4aonYUzz+XqCn2kFIdB/UB4/usg/D7xwBvKh
K1spHEEeA+BALuayUK5nAe+E/Rp02/RUyefITUUhFF1ekXBEP8gvJV7vi0bUobxsUH7Ua8fPnk7s
m2MG9+chFhdIWgyhp6UMkX4fgZ91r+1bujGc3q3s9qa8gJYQkPdpMvmjM1MljXlR6IW/Yf/eKrMC
zFtCh60yNfdjlH/Na/lEgHMYC7BLyLEAf6VYhaDS/hBmPRkR3eqopQu56cz0zOS/accsoJTvYgNF
Bz26kcrmb1wnujFnmAxSLwdxVWLmcdkB0Le1PLrKqki2SyF5GwPz9eM3d8ysMAw4cYiEZ27R/elV
hTnpNZxYdpZbj548E8qFsJKdxCfOh2l51JkJ+ef5kjwoJAhqJFu1bmBYLkyEeuKVf1asmk/zCfsP
GPGP7QsWDVj2rEVxADEo1WlKrBrGm0H/JsEddTazPpNud7P4LJNuxTXkCKtTsfaxpYS/FH+D7reZ
GX1/KcXM9wqPv+i29W9hrXgKdG0VBtH64zd2LJZgUnQF00hAjuigJhP6I6KHOubjtjYdnR7ssngz
EXbc1hvBaegxtrPSXEPSQ0nDmXV0Tt28R2dqINwG5AbxtqX7IfvaoEJN49n5RC+ylFoG/DbBeV2d
0rc6dvhMQ5t1bikIHcB5lWrMMl3kfAdmvMusuxFtOCIloURZEoowQ/j08doe2zcA+mehHsAjuKf7
r7At5qZmOZmdOOWqaf2L1PJPoF+OYCsIjlDc4MwRqahLsEgleQVUdaRk0qkLXZp4/VlhPFsbUZa4
Rad+HZIquZWRF3ntQ62+CTrYZj6e5hFrzSEkZAFaj2bAcgfB9TxMoo/bRrw0t5+W1TYuGssFEE98
HAZfjF7cfjzkkZWFch6lYizpkaxeEo1dowdkw8Y2+jbG8R0G9MQQRzYLUadEoEvq8FDPcQqkoEGq
xbQTwhbKAbnIQYAk9SZKO8sxciE4l9IGhI4eFKp0YkmPzW+uSamUvY/kVcKSYpUgUi4KLRUGp6m5
Vobw1NaZfbyFESWm5jrg5dHesgyedASWcq+n+pXAbV3dB+91br7aVpenjNmRhi2Aez+NNa/2TyFh
g6JcKnSMpW60NUSl+fPYXlt3xap3ZwzTCvGDhITK6uNtcsSy0NxuIsWBrBvosMVt6yuQFUfiTBtZ
defmUF9qA6wJohedWspjm0VGIh0MO8zTXLP70wskLYIyleR+iXhFUtjdjfE5Y0UhcsBrSb/EnWOu
q01yqV5p7t+Y409DL3wlK4fHrQWeR+cBtMe1AftuIRAmFTXsjn9jKLD6SI/g1YMa3p+llcqJOKnU
bTohSGCjlsMsPg/iCnq6Psj1U0IqR5rO5rM3F5nRoef2XVyBvowobhZPxHq7dHiMr/TbJKFHYL59
SwdlCc1RLo3bASqNuVB1OuN45BSS3iL7pOMTHmaj+1xrRD+oBLuI/csxi2/krDxRmTqSa9obYn6E
n86F6jeRP7YMoW68jbLtthWK76fJJOZNsDjqMOzMHRbsTo3s3WKYCsXF1hA83hyq3IUAUwi9Xkq1
NuEY+3iTHFm0OahEKIUWM+6DxUuLyzEeQxqxbU0f3JlNZjKePh7hyGTYhChYIVeB+PjyvslhiA5J
mrDjM72xR82z3KRJZceMvcaWzeZEcH5sQpCIQMsFno5M+mJCRRqqU6xTHjVUaVAcL/aCF68SIZX6
eFrHxiHxMBtJcKYHuH9ZCzUhJUEInR280FEBMVomPXw8xjGDiJ7BHJSDmD6IA0a50ocu0ShUqRpE
pXG/KmOptg0kRT8e6Mg7osz6Hpbi1h20kDeaVU0JaoG2CtGqk9VB7mZNbYJLb67kIv7rr4j+NLSc
qHOSn1sWlKthgGpUwjCpQnSmaZlrogT58YSOpb01gnuIlzEJCJwtjF8nGX6hRERumUoiKlqZwW0D
K13oO1YEjVZ0aQTfJtE69/SVp3buSAfmiQ1y5JKhO35uwmMvHsq3SUNIUD6nVTHtotM0JU0/KkxZ
wdifhYryXLToSnvh+sTEj+wZUuG8Q4SmiIyXHUZ5n+i5AREPJsrf9uG2C2yhdqZv/ka3R7d7Bm49
Cs5/IO1zxD/ZG1jeN1pQKgo5vMuz+Sex8Tx3psxtqfrn03otx7I3jIXgH77eDDtaHPJqKKO4DLhq
kgukROxiRxZU+iasfshp+qIbKGvhpKrP0aWFggS5Xap0yFXsz1BUc6MIshGF4dL4No7ldRhlt1Kd
nijTHTmMZGoI7wjNjwDKxcjDCVKYnKH56hW3TXljCU/oPzR3lZUELyc2zPxeDi8bChlwP1G1WRrM
wQy8qIXCBK6pi06X3Dy+jfWvOdrU4xcJ8YgwjWxlVNaduBGi/NQ5PWJGuer+GF1Z9PeN1RhRx2X0
J5i0VjqtcLnTdKBohctZTcXotqcQf0fe4t6Ii8t16HJPMPsQ7QXTP8+06Mry6i9mKp8wqccmptKF
i+brnBtbXnslwhF6JkFbXYWPEDNjvb/9jRf38wgLJz2WM20yC0YwL5WXH/H/C9fsrJ4bUOz8eLQj
0yEUJ1wESABhxDIDPeayoBWC5tmjEq/i9kun+icW7Jj/uDfEwoB49BhWckJqo8Yrr5VLL35V+isN
XjRX36W7/MZrz7N8VYVbLYGVedtdIgB3YppHNsfeMyj7R9wsAMokHs/QiZqrx/Cs+V97SKM/Xswj
EOY5sUFuj1rKHIgsIp2hmrwgsljNGcc7C0EN02inkrCKXqZtk591TreS3fRamp7G/tNAkJC0rt9/
Otkwfvy1/vkgiz0E4gBypI4HgSswuy6h4nMgIC/vPp7vsXhyb74Lew1Suk7FlmWd4dLxqrzMwrX8
BblIR3RBkMFDRz3jFJDj6Nw0aDdwcEWc6MUij7Jfdv5gkZa2mmsvt1apn5x4kcfcDIPm9j/GWKxf
qXta2ViMMe/ZDCGvUlqH2s0suYui11ptrrR29/Fizo+9sNd7Qy7WMvSqWVuYTGMsXExxdpWH1VlS
wQOciK4Wvn482PFDqVHIFxFTRYFqcefVUqmNTUjqtj1rLtKV9Nm4iwIIuFZQK7rBVt/StKLYwJYf
lV1+farudeQqNAAu8f4kYL/k4PePY29BROdJBEITyiMZzQ11JD+E8BsGo3rCKT0CjuFMGvRCy+JM
H3AQdCVwCkKZAp+07OioRecIs3UjFdXGidenLqFjHgzXu0xxf2YMQxp0f2Z4pmU0mKTeo3QYYH7M
tRi28yRZk+XJN30cW7soVoxzQUEzKEDfyO2GzF8jJCCt+zp56bNUfpsKASLaWO9OrMUxK0hymbqR
QafeAbqh1WKI3HSo+HrtqWzArUXCSjvZaHbs5aLoOl/+ElRSy+qDb2ZSoKaU4ETpoTPvBglDKFbr
TPvy8R4+Og6KcDQEzsXipR2YfGIovYc5uUxiY+ulOdopzOgT6FrhbirgBP14vGMlPvbqDOKEHOuQ
kAulhFhNEgoQYYAIhuC5dZvdD312pwSJtPK98TprxRc4TCWH3sFZMEd+9HzL/vgxjr1EEOX0b5CZ
nLtk93eYp6bq1Pmkz1sh9j+z42sY/UXKcWIhnri6jw4FVhdaA9IVB6CfXqkjX9G6GerV2ahYOLAN
deq4/nhCx+y59ecoSyoIpTcjMSsZJZb8SrRrIw/h9Rz0pjqxcocvkPrN3MOEm822ORCzb4I6CSwA
89DuiI6ypsbiDOcGbXnKKro91TE1n/Q9e74YbOH2yGpo5FY7GHaifAqhLCGkXI1B6ihmbqNeSh+w
aEfhdMLROXIocEoBGavzDA/sT+WNMUSFNAFYdZBdqGN128aVsQpLeZWXzQmynWODSUAL8Rtxdw4y
kYJv1koWAxsZlHZyu6QSzyyqmneTatUt+ntVcmJDHtkqcFFixhX6qK2DXurCiAUo89q5NHwlSJWb
GaX78WY85sLR7GKa9PCDMkKGdf94FWqRqmoBKrx3NLxvX3fHt+G+5NKIZ/FQyRZluwKbLrgmIMf2
86ky3DHXY+8BFvtGrcS2N2seQLo2N9lNSWc/MMb7dDdnV8fzU12HR9IZJncjf5uKBWR8cWFpgWAG
vgyeEs0b/yLSCs9pEShCAVrRL8aoqLcqJ3EXJ/Kw+nipD4/j3HyGTCOAeG6Jg4JuHeCX0CvMzbyd
1sNu2lqOsjE2PsDN0/04R/cqKT1D0wH4UHbcf69BKuiSoHIxN4a5CvS3sYudmARORWX143kdceRM
skMGOFwQ1NQ79kcy0PZTcmEk1shzYyP64pUlFZd+XjRwFuUYH++UvOdRU0P5CDy4BqbwfUv9lL4W
lMlK0xhTY0JjT1s1Kg6Tvopq0XiK6ZVZd36qXKMaVKGHNpanYAAHt8Rs6JBxJxoGsHGQMfWjKZED
qzXsvo2ydS9AkF5WRbaWsH+7j5f2sEw+jwUWD5bUWYxpSaYQRkMcQz1l2OozMiVj6s4A4HgjPwyO
dlZ9tx6Lbeuq1Hj6b+Ip8P/Ref459pJeAerrpLNyxi4VAfgBdUF0dgBtdfJ4Slr+YLPO06TkCPxV
mbvIF+FqaA6kFoTeAOogb+sw2sly8loWMuxap0Kdg906D8V+fZegxSWcP/9p7/hTH4llzazimBUV
5elZQAHONrXhqm7S26ivXz9+hwcGZx7wp0t4MTeDdIMwCGzWXoe1RBV3hdbs+hbGJK15jQv1sY6q
1cdDHntz1ty0LMM9R61iYePGCP5Ao5wMW9Gb88gLn5pRfCt79cTtdHSYGQHA5UGNZ7mU7WT6qsih
A3sWu0MRPkBOvIrl8K/euiwgp+2PYRaxqZ9ahS+MzAYGkzVE1K+IM72i53TT5Chzfrxyx3YHW4M6
hcFte2CidS5DPUafzW6kChakELkzL77pm3yNesJFJZ3sOT1MKcAnihV7h2ogVLx0bwuYtLLYYnuo
XH7GdXeB4KnbfIZW79O0UgPQrydjtkPzuT/kfBp/OgKRNWnKpDOkn9iIw+grSuAdsFs/tMENVivU
i53qrTNWNGOf5a7YnGRDe49V9p1FKNnx6LmBCcoPALi6UZOjI9thC+c1xAMKjLGJuJ4LrMKqhpAf
8MEWaWByHm6xORWNH+5bHWTTnP0DhIDPM3/+0/ytHM6YvJ/poLDbFzAbImYlBsl5W7bVD/fqny/D
//hv+c2PKdX//l++fskLpFD9oFl8+e/L8KXK6/x787/zj/3xbfs/9O/r4i27b6q3t+bya7H8zr0f
5Pf/Nr77tfm698Uqa8JmvG3fqvHurW6T5n0QnnT+zv/0w1/e3n/Lw1i8/esfL3mbNfNvQwoy+8dv
H+1e//WPmTSAet5Px2se47dvuPqa8rOk2F/zX/75y8PX+K0OwvTr0Z9/+1o3//oHjTy/giTCLqvg
sSg04Qb2b398MqPRxBkbibuLk5zlVRP86x+K8asMCx0lFFrs8KkUTEOdt79/ROmZvktoqXBMRP0f
v6/F3lv78y3+krXpTR5SD+RpZif0p/1qskmAWMCPg2KBMmeR9reMLFoQhmpJfuun3yP1cRAru4pR
AzIMZ0iyVV6BfwoKx0gqO/ADOwOb8NPK/fZEe08wXxMfPcHCTw+8JlasiicocSCTaUDJzndzE7Ga
y3GnVbFrlrdh+wwZlwNtlW0JP66x/8JOfshT/llu4b2t//89Ev8HNzrK6j+9qoNNTt2jCevgl132
CtPhL9cvb/z34a3ij/Nq/HnHv/+iH7vdkH+lokI3FewisKriNP++2w3pV1JJM/YEOURgenPd87fd
Lmi/ItRG9zKf0WIOQyaG67ftLhi/coPwYyYGFbNqmX9pu8+b6c/NRjoPCAX5fNkgtwfQ1Vw4SXHi
oXPrscFl9KFEp4tVW4i+KCT3DVpdLHR4xOCbMrffJ08/Ld6Rfa7sX06HQy9ue60VBT2XIySZ4Q4L
vGrjIZYEehJ9q/hS8soLv8m2A8qkfqyshypzxvLZVIStFdCOU2lu4Kc7qAh2rPnKh79hFMorWj22
pjRt0Jx2fWlykJmz265YJ5O1HgUJGUJlZ03xxpO3vhrCViavpyBcEy2fD0O5MRL5EimBTRCeaO5b
ZKV/m+y8E7gEafsyF5NtDWQdGhNZMRPxdAGJBxmeSsOIaeJ7MpRvWlLavaUjWA3KSF2btXpZheaZ
YDCt9oz8H3LrNHO267EtT2HLjm4BCNZkeNUJI7WFk9ClJI+UrECWlhacXBk3SNFCmPmKp86aJo7R
6chzQbkefzGpzX+8CxZJ7B8LMwMtdTo56EVa2ls0qCVFnYXRNRHV7eAuGumwano7HW/BY9gKpERC
XNt6gBpIeZKaYN9B+H10lRuHaGS2/PvWPg1jMMEtwt15jiJr2K2rItzotfFgxKKTahmkb9M61IMV
aYtNJlS7djQvMn9ANKhZqcg6f7wa7xH04jhyLeKWUq6f4dKL5+lJwpqizzYRNUFC0FOg6+y6QJLF
1hqTArDcf1XSYlWq4kbtChTuNQg4JE/R0ZY1XSO0XJonb/pJfwtnQVRjkGzdgtCpaF8TtYOAsvCA
O2TidtDya6ul0RUiLfSr0vHRCPgqGAfNqcpdFslf48rfidOwk+iC9afKKfvebUVtU7ZeBnuE/NYn
KchHYfyeeO1OHKuLeKqoROT1ZPcEEciRyZQ9jE9IOn4JJl2ws4794xvtFSKovTvEUmY3wxcByVMH
eU+7TmZpbsv8loxVb0uT1DhdR5viVHdnoSALdjtMf62n530DzFzPhIkcTZZ+cd0nPgkxORprN/K/
Ig1u9803obpUAK8Zl2HxqAUPZWjCk/HiP8jGi1Q/quZteC+gwvHxm1f3/Y7fHoTMH/kqqBQBiuzv
xLqMcrOTRHZiFtwQLIJatcQX7NqZiBtvt36WOcnYbio0gm2x8F7ENn1K8wYK4M9yNb4OlfQVwpz7
0AjPDCG8CKCc0cOXobcQQK5HO+upfFXadurNi0rRb3zlupfEi75FR1lP7wgTtklXXBmVeZMozQNO
ol1Yve+Undo5CP65ZiV9EZT+OW/6OzyoEwWcRXT0Y/5AlqBonitntKrtzz+XmlGqNKV2+3IOoK1t
VY9XKpSqreJvsB9rqR83XRu63mg6dXWd5fkKHnBnFj/++FUsqBB+PAr0oziZ0FZARLDYE/IUKW02
6LUbItg9Qtva++23TleuU2QbJaNJ7QxK8FisvwxNeyN25kZAanxKx93kq+ks/SzYU5FTGxocO0Ii
qilHu1OCuzqQVyTKThiN2RVf3uFkAOAwnZNVM0/l/tIFCSmlKGHrNHr12Ue5GSZT6yqR1ZVYQLAW
6k6jmPdqanzrRPM+tlCWE/J7sxSAengjlONoHNYmeW0LChEbmtQB13Z04lpFbQbmRmBEGVrmBrLA
02046Y9kd0KHdt9Lqy5Wchq6Xaac4zptctlHU6BCB692tLK4KXP5m1p3tKcVV3pqPiP8mKIfWD8D
s7OBPT4KavglGa2vXi/d50myEsWUrVr6NwMqcXUIIw56SfA8h8YK3Uy3SgA4xHmj2FDwoj5/4efZ
iU4mNtvBcs5NBiokLiKN0vT/7i9nERRdpVfIVZZDugrVpISnDTHbtkSbAhOaZD4hgTJtrDG81bNP
AOm5J1O09iD1y+1LZLBbEobSptX7i66ExFaJHwmK7vMofBUTFbVRPI44QT/Qggky70bXqMNnRKVf
UIJOIBARzkd5fI7yfhOaiZNBrql32VaqqqtJ07/gHb0OzfCpMSHm9JXPgdw8EL6rySZIz0pDOdeU
wi3QrCef6PTisGl676mQigehmHp7ggNGh8dzwJ9rRAu/br7lDCM5p3PsutdFWv079dIzzV0w9eep
VNzEavzYGNVnxUxei1C8Tu+iTrxTc+VTJl3FBuqFNN1A/a1q116dOK0voKTpux7XRoDEqVT334Xi
Rjd7x8uUNzWg20Ep/Uff0r40Y7yyOnT3rOG6jqyrGCKpcpfGyk2qDheUPN353yJTv3bMFhrBS8Hr
bttMP3Hk38GV+/cubTSkg8S51nN4Daj+VBeJqTWu2jYbOl3Q4wx8Ysg4teFLohu7ux+te4QmXzWh
fij18XMklAbsAPlZEeTf/Ujd6IgiO0ZA2jSv6zOc+4vAr9SdUWwtYbKVJhPtrKLaOMXll17Jd7GH
qFrpPQpD8dDk4yexk2yhudNm0Ikk5l+i1PoGk/VFaNACIhh3ce/T3aDFqINqypk6lqUzos3pIGR0
5QXJtdwN26IxIlsuUzjuc+pjCnsNdGybaZ/7uZr6sZ18R7rtLRrxBxvXfC+6o+G6sDte60nIcJao
L1rGUxeKbLsamV5kxEq1XAmtNrNcRc+dFwVuMPtY5ata+mdWttOUaiOThGok71KV/Wujdy1BvvSH
bMN5eDKTGmZfr91kU3duBMBfR+Ola/vvas/ZM8PkOrGMUx46sd6+FX2fDQkqivuYUX3+/KdckSIo
A6Fe1QD7r53U1NAyHZ3GCjE60VoK16O01qIzEwi4qQy2F6J2JKJE1PXux8t6YM15DnWWKTAg56Wi
s3gOUYcf2tPFxq0sy0kzFRl6HLQ4tovupUItPSKX5nUnRcfml7V8mSQxiFQJLOf0x/70syjsG9VU
G7dtihtR6656ZteZzypFj9603AqZ71KA01eY1n31havcTdLigWLGayo8ZZl5IuW8wJtwC7MOCEzh
lZMSIqJePJDmRaWUWyDZrOhCFC/7CpXKdFwHWuX2w5lshmeSr9NnULmeT36mKUN7vlsFiE1PEhjs
J4vfnwWnnPidLKaBMMjCOYMipAfxzTsp/d5pJHVloZktpBtN6sgdoxZcDKswK84KLXEGyLZUQb+v
Sv+iLPx7K/VXKZx8QnHCaOlHXhkWC5gYG9YEbLRYodirp0ofrRZCljKmjbMIbMuoJFsdbtMabVxK
hYkd9OvCUnJ7MM3vCJu4Wo9CcG+oJVQA5gVlr5WeW2sKKd+7oTlLwVvYSFe7jYS+t9B1Ccq1wWuS
8ptE/XEoFdqIJaSK6S6+aqL0VkPcVQjcQa/cYPC2Zax90ylB+JPslKZcQmniueklomGuGWfn+lRt
PYmsmTwi9Gq+0Z/26BnTROPbqCDvuhKtMXOCtKidStIuJbWg4tdp3zU5D1F+hTrZuswypGo1E/SJ
0u0KoeztOhhvrKRMVrKWo6Ug7JJGPtFGs6D7nHfAXEuGfIw+Vkrny1OppApeSSO17tyCmBbprkVG
HKy37aPHvpOVYcu73igKgrrmJjGNVSX1rhCrt33ZO3Gu7j42EotyIc8DU5dFx5tEvQQwpL4IFLWw
yYyxqCeXu8phmdYyXggMflA+o0a8EjGuAIbV9CKLtonxYJJ7T73ETqPnunmSynPFfz3xRLNd2jMg
709EIIXGCv1w4sJugRQaB12qJncwHgPvMcC96TYq3dn+1swvg1lb2z+v4Ee9Ff2LLLs7Mfyi0DCv
iARcytBEslkgKd7plX6y35CMJGx+c3JFIkWz6naDbK2BcZl27EGt44s9qsD6UzyIN/owPnoliu6t
sNWn4S7thtuw5vh6/mrwgzXG6OxaLsdNkmjbUPQ3oxh+ybR0yyW+6cN6lwMVKrLI8cLJNaVuHXSh
E9StU2dQB8T9LFLitrV14aF5G4d0b5eBU3XVdZMYj2Xa7tpMuB07fyNQhyyz5HvSVpWtCXQhNNd4
bFGhv4pefa03DB2NsIcPmzjzn0pRegxxHjMlex6j6Hzqn3wJfuTB23RS5sjm6JZB+0mTV7oxbXpB
vIyj1inLB4SUHsreeG2a4mvRJsS09iSW15Un2bUcUc6P13mWu8BuWtuEJpg/ge+mb71bcH33JTYf
Is7+fAgHCKRrkGBoygttbpd9eRaQCZ+8kOJxaa7kXIqcokHGeE5NV7L0qfcDEH9IrTcR6WxvLMAn
Cbi8es5BF1LTrbr2euqQ46nbuzwZNtrwNfPSs0oqnPRGHWOb/u0TngudSAeblc0C1p3NSlsEGZf9
206vYtwpKQB/qkDWV4lCzlnJfBuGmBRJAbsq2kvfL0d39m9XTRZ+N7FAvTnsCiTinFbr5moZ3WG+
kfo2QQuRDN2YpeT0Vns/5B0hsuCOef1JKlmqwk/tB6+D7ol80rUpwGotaFvDqL5F7VaR6od2hIVm
kj6bsd86USvfx7F0Y2bNTcNaup0pB7D8qmeDFV5FGV9QWlmRhrnKLaTASzMr7bwJ6MlMrLNShS9b
MHemjzI8fXL3NeKetuJVmR0mIWpBwxPJVreq+nNFIpJKyPW2UnIBgeclgpKOlMVuiWStIobbnubg
0LfO4hgxMEHe1Fg7Xz9vcqW2TSm9KjtyxI31is4RTkkzXI1V981IKEd3l5WeP8Ti5LRj060KbRBt
y4ufIaHZCd22TasV4MaLOEMbM5cJQckBj0K8qYTxoQhhOmzizg01NL65tOi9NO88JUJ73iwvJUV4
a63d7IgEPWkp2IQAp7tSfpl094JFEOnrZ1Y83Mmx4ZZWAtJp4i7D3R65KAzfX02dui274TzUdTsL
rRujjRU7kAiPQpmDGoMXRoesJ+moPtPxso19g6RkPX7C7q3a3HJDadh0HVNuxccrULjbQjC+dFE8
2mIWzrrwl6NBX9EgChd6C8u54m/HnKvMFabsSolzV6d+LjfFNgSUFEbeF2UYGc4y3iKzuvQy66Ey
OhSJwlVktk9BqD69W8v/Qoln85bPJb56WeT5v1i+IXE0cy7+dHEc1HDOv7ZhFcZ7xZo/fuy3io35
qwG1MThU7nlqBzOE+0d90jB/xRl912szIeJ5txq/1ydl6pPEQTMSAyJYa+ah+r0+OZc7ddKL9LfR
5EtG4S8VbOR9X1SYs/Qq2XplGW0ZkdHn9YjwW9Jf1voEb75Qd07QJd/iLtn4sr7pVHhXutYJQ2MX
klwlsXcm4Q8FZgAAvWuCMx8DvaXKEbqZGceRrUnZZkpqW+5T+XxIOIn8z0qpsyddae+rwLwwpGoT
l8LDIFfppWRGsNPF172QjaugDxxEUoF93sla8DroEOdrRsuf1Y9xlL0Qhu58pPTcIYjyCxbuSpfq
iyainTo1q9KNUpTEsaZrH9R41AokehGbIRGrRy55Z1uyyPQFJIWspozs2q/fhKq4s5J+4zVIXBQx
AMIiPO/75nPnT9feqG/L4NWwQii0RJlUknE/eZPdRE9e8B2l3M2UmU99oMmOMYSfQ+m6VLQCrTBo
/71GcsT8sVLlVy3qQVwp8q0kTqsRKLmV19FDnJryZaXF4tmgjdejXwFe8JPcsbJCtc2xeZbCTtxR
KAQJK/ef0kK7mgylP4PvrXgyxnFwhjTqNk1aVc9dFIKsgvQrbioArEaY14VNIIgqlK+TSBlMeRUh
WrcB2QPxgzTV5g3dBOVVq5d8I7dFGvd0YlInIslfnsPVmL+NHtnqVJDDRz2foq2UixdJnxhu07f5
j8jsv2A8jteH/++aDo7UP3/HDhyYjhvS56HwEoRf0Rxpj1gQfvo3C2L9+t6STCKBdP6Pyu5vFsT6
FWtDjE2WG1DqHsJB+RXmRCSo4MIBAUXX2p8WRP6VMi1VQ/odKR5qxl+zIO+sFH966n9akNkp+slD
tuSxiIpMYHeAeb3qw4CWET2Tz2IrtO6NKDVFUHmVfwljgh/tcuRibWvyIztC+/fW6Kr8rBIH/5Om
5tqZPyVPIOieSYvWV0VvCOdalj6QNh0cCf2spO81RyNlSxqnKIhKhMKRgyY7C8hW3wXKAM4wzQf9
XoXvF7FsiDTOKpIduYseH+nTanyrvMlzZZ1sW5Y8e35rOuaE2wGEz1sHJpZKTXEOIbsynE4iix1r
XJmBD42h3NeuVNfRJT0G+WXmBeM2L7zBKUQrd3H8RIipwnqr1UL/ooWZd98B1r0NUlkT7X7U9Wef
W+HMjydjVZTgsFPBfEXGIkYbJE2N3M4U/Ki6F7pPQj/oa9VM46tcMKrzAv6fl1T0RieZks/VpPsP
Vqr4q8TK822lFvkqNczhAt1faZv5oXJbEvaual2e1kkSt2eBlBmuZIwE2ZbI/5IORQeU3eToRmbd
65WJU+I1JUzWGcl50HT+VQWN1UoIq+BW6Yv2pVYEfPTo/1H3Jctu60q2X8QKEuynokRKu2+83U0Q
trdNEiTBngTw9W/Rt+49EqQnhl1Rg5r4DE5sJdElEpkr18ImwtM/wGOeIHdx0wKwe1NXKJS7KOkn
jsMHaMjTqULGIhRP0vA4XtBVjV6e0WohrTqYceYVY2J3oBOGIhvZN9gFDx7eVZ/GfAK80aD+i8ey
8FGK0rjrC0rfws7zDl0NfsEsa7ttVVXlI+ogxUOIvEFEPadGMhP9eqxrLLQR1ll2PzZw1wObbJSx
jGELpAQyFS6y4E6gLLjwVhm71hryQ6pU8xMCPeASCCiN+jCQH0vs5hvbtlFUybrmXtQp3xT42c1Q
Ew44nwCvFfiPd0iKyogOCMJskjcoIPU/3YoWD6OTcWRsybz/34qu/s84SLIUwf7/vvF1+lZ+/9Yh
ZfAvRNkCG/v9J/9yiLb9X6BwRmsPkpoECgQLwel/Q75MhFTgVkUeCwAuiH//BwMTmP8FzwmcPBow
UJZFAuo//tB34CqXYj1+EXVbECb8SUTlLcm7f9zhUnFEYysoZ8CDhMQFuo9O3WJXWZDrMo0mgVM2
95avwM7JLPVxQnkEsEUU/GKPO+BkNQCRhiZamO7yhkAR1ZAW3oMNhahHztRutkY886aWeE/1nDcx
F3CogarKG6cyw3vUwFpk45iMgQMN2ghlozaP0tAfH72R5WA4GB3ON6wvRIjaG/E/QjO0HlHrdTJE
KFONlwf/AURzoNBY6MmnQjTqkE00eGUGIAt4T5hoBExJ7xzmHoV48Cv2b7MSotwMxihtlLDGoN0E
zEJfQm8XQ0xba9yZRZt0aRnEgSB4MVbZBDFyg3T8ZvTsEp+Z3mSNW91nRlcCKJDdZs148MogKiyT
R1aJZ2cmKvV0tH+e/jX9xyi4JX91uihga0USHNBDqE4iTXO6KAafaMrrqUlUL8H/DGann2Dq4dus
p2pLhU/faq+9nbJ6DaD+G/JxYhlXNq5tVOBRil927KnleQzDVFYUfl251qO1APFo0HZ3AuSNW5l6
kArhS1zIyUS3Yaia59aiBW4FMQ/lPqfUfXV6QyLj5MkvpG3pVzE7RTK0/fjuzkMDFUub9p9awoI9
3sYQ0QkHM0MzDkOGZCfBtxQ1jAJuWGZFg8LsjKg/8mff3MjQGd+ylFu3Xel596DbGftNbdgd6A9s
pMddZXRvKFD0wc3sITzdBqqoJyA0cvbUWYZ4AJCExIZVsjtLpn0E+AYwIw3pt5WNyww66fNXu2uc
NUTj2VqCiRLziUQlOFORsNZeLoaB3WLy2Yo5MpAorDjIQpvfff4xCBMQxqwkd5Yo5nT9Tq1p62ci
T9g7qCfHqf8KjpjIk6+zUe+ub881I8uQj0Ipw+TumAUwovwDM24N8TgWz9dNaAUQ+CVt2rQcVU+m
wEuZmyYMGCTRlm8MmRqprK2wKXjD7Szhc5c00t8PhMXgzhpRIHETjw23eK7IPR842V7/pmXuTucW
HE+IPyFugJcLmo1Ohy3qELXxjpM4L5eyb+MoyJTzDK0xVpgIa8FpNUgAXjeqQ3L1idBZ1sBW4UlE
bDJua9oBz0AE+JmROyrqH6WPRNJoI9e1Kcbpoz20n32jpD9n2ZlbI3XXOoJWv0VbeOrnfZC3cOLW
47BdKCzoln2Czu/O2afxGvXacjBOp/tkK/8GfhztMlSkpsb1Shl7VE3boO7BkWl6zcZXULo2J2eN
wX3toGoFpRoyQKKxMhVTpyiR1uRZueMz6q59mhb3g2Oy24oGP32Lyh//szXWe9l77skOTyMV/6bS
eM53eTL/gIBtXD6H23nlaP1udbwysb9DgqOJheY566eQWXGIOjq45coPnkmn7VzauMA9ZSHbDTF1
0SeZmPcVQUhJHe8wVdNLMzkPvTWCkM4e76hpRJAzhjQK4GzOJD55DfKCY5cjWdjfTg7ATARlh5qJ
mzxF91bRf3ebrt8IVMM3snTTbdEJ99aZwPceyHbnuQg4TAWVhVDsgiB9q1T5hXDvUbn1Tda6a4RP
qy5GO8++3fdlPmHWVY7Cx4yc77PPHsFGixpiUrLho2EeZOXFAyp8pIwHKzH4Sz/6fwZBPXd1Wu2o
R4HLgoczYycJbvpk2juPQHahK5RH4YqtlTOl9zCO6CYcBRVWbLThthq/QsTk2RzxBDX4yh2xcpr0
rjobEDJPjB5KOFZiQcl9KO/T8Z6bhzT9MhR8xTWv3Ej+gvI92tJDZnfCzvw0yQFZme/G935embll
Ea4cGn+Jo48s8BFQcpljPMppHrKqwBGwkutu4JIJ9CYjsEedFaIE2t1dyz5wUEiRcZ+CFX8XFCsN
Zmu/r3lvayzINFqWimV6Y04bK1/5/kuLcPz92pUNzSujb3KEBaH3YvvN1i9AqSDK/cosLcdSX4kj
Mzo0Ihs8dKikqEuOLXQgQzv7CJZnkMbQxAB8ObDYKx/MSEzmo+otqDOnh8Gfdibrdyw1E9szHoD7
e/dR9JjsMUIC4Usq3F+dqJtNp4qtX43TVkDsJkW7Vgg4EjXFo+iCRHb2neAGsOtF0hc/Gtl8dwal
UMVIGbTjkLwdnPrB9Y2dGstDlRlhNFByV00Fi1ktPlyfhmUyz2bBw68CMQvasd9O/mg/uh7CXXR0
inihl+2TYW8n2d7cr7EdXFzTIzPatp9zcwjBgYxnmyJAV6XmlNBQpM1GELqGhl+zpfljAHAHUDAr
iA9BU8nubz3+5sk13NbFGMY7GtFySo4mjuRF4MrFSr+z44XAbAKycVOC28iLmwTtztfX6ZIfPDa3
DPrInABMhdctDsXki7uOjPIW9w5YBZ1U7vjEDn2u3n0amitAzrW51F4dpWuFvUFGC5fXG+oFvf2C
3OT1ka2Z0NwV9h9SBynwyQA71HnSfun9+LqF1bXSPFY9FNICphBQATAJ+PGyVnj5HxaVZjSFrTmW
SycKlCjo8QcRDNKHpyvVdwbSkI4h4gZK5j3dsXxasbDMyNmZ/ceCLlLY+27HTBNbT9XPISAq3p35
0xUvqXi/Pm8XV+bIjnYbjmkNTSWGxad2EFGpQB2QOKNaAa2Ti/fJkRnNN2Q0a8wsV7gSXTQgjYXY
BnPrPBYEGKSqiUM1v3rm9MwqC9iK8tWyPts90GKCbUvvM6ibHrOqB2UKiFoE21UjQNGtX/MtryAq
PIn3OsMzjuHBvnIiz1fBx9uNICUHTejlqj1d5zS32lJaRMSzzEEpbYbzZ6RHWQzMe7EJxgaJfpt9
ub4i51N1alPbyIA8LvkeKnEcgwMqB8jUjiuba82Etn0ZANf1kI52XBqdmfigoTkY1prmzHn8iHGg
eRuvUnwzWAy0uZtKPjvAiMQ5lHMA8Bf+qzckzpoklE6Wgp8/tbMM9shrArHvOkMTSpBaRt2h2rEt
aCY3I/Dgm/mu3KXx2uE/PzKnBpf/f2QQ4XBN2qCz48GehkOZ5fSGZQNQWxBEW9l/l0wt4UCAIhix
wSdyaoqLbjZRjRax3X0u8vfCwWsIF+r1DbdmRJtAK6gtVEYH3NtInu0Y8R/R2+XcNlP//bqh35X3
U6eGBouj4Wgz5xthUxZFacdu608J1El+GAErdipF7zC3ZzSpqCx7LJRT3to29Bgd1aJtl/4GEtbG
ByU6GpEi+A6quDwKWjEidKMSWCmgI5H4eGtbNu+DzIDaqfIl3maApW18iTQuJAq6vW2y+r3ITRLT
GqRsgIBRlPH5PERjns43mYksolEvTR2+iWLWTPiTW2RrEPpLh+84NURO1zTws6Ers4Yg7eYC80M/
sEC+Xp/oS27LgiILUBQh2gV1ohujMPwKzZ0C0RH7GNSVH5EZL/Gq7N6KMk9AlriyhS6d9WODWggh
W1pAuSyQgMc2XaxEgEY4zrMkVDlwfQbwE9cHeHHLHg1Q85GSZLaP1CJ0pZBPyMswBVTuo3BRLLhu
59JEOuC7B2EvGurPmFHQiykBIUAaz2rb+3Do/YPHqs8dpJ93leocRJ4yXWm0u7Q9UGEBDAaty0ti
83R7tO1olICIkhiliGdHGvMu74naXh/XMj/6QTw2oh15bxjAz0UYiTP0bJBC3YmKHnJOAGCvNsBZ
3EKhcCUEWBuXdva9XlljkBUklg1q3Y5Ad7KRXB/VpV14PCptF44GDeucwkTme3HI681c5mXUIxHl
2dXhuq1LO/DYlhYZOO008aDGMhXpZqgO9je1Rga6NmHaHsedKpsMtfZYTZ/C/nZmb9dHcPHiPB6C
FgUQRdvUsbEJjD2HdCpyeLH5BJDORu3Kmzxey05fnDF05KNVA60jZyInCk7PRpUa+aSs/4CTle0a
CeBEIewpvj6yS/vg2MNqMa1V50OamvCwlL9X9iclgJMYQLO7khy9NKBjM9oh4r7qHcVbEnvifq67
u25RE19j+lkWQT+p6OtAzLfcnGeJHpUNLi887AInAQPbTbhbxKXBybpydC6O5ciMttmmKUXzUAEz
ojsQIzGdXdWumLjkc9A6jGgaaw9BneUTjsImPGUn4bEc09UbPwGORW/SMPD3ZvBe8rKGAL2RznHd
geb6L3YDqtVgtwIx2Rl/kZt2rBdWSmLffJAeXg/OE3B2wAJ72+uGLjxBF06yEPKw4LFAx4HmuoE5
ruui6Zx46gDVoTPwPHnH7my79m8gljBuLJCv3uMVdOchDHqRdQCBSaN9r6t/k+yccOwcV4UvJKxP
v0XbnMinVbaDzsfYdaRAV5hAK6ZTPVRSTlEdlHI7jBm6WJiBTNbs3lQ1EB7u3A8bA3SjSGrz8s7M
yJ7JevVRdcGxoWkMLQjohAPIU1cZGwIIyYA8do4tcDkp5gHUZK/c2xe287GJUKvPBGC0WFofsJ/s
m2GM/ebHFP68vtoXSiOY4X+GEWpeZpxJxyYHZPpUAjloKHWb1rX1bI1oBQqcbtobdKhbAOSL5gPq
4tmT5XE/Ga16BwKB9lsW+vN9y/spAYMWcOro5QFNcB+W0dz7z54h2igF1BHt9cX3vmqsTUUwXW7H
/Z1VoIvK8uqFsoCgrx3NHIC4jjZu7kHuEM/kWwKkxucSUd+hLZWf1Ar4ddXm2dcBzFuRrUALjsqk
dQfJufDNBqZj5SxcOOyYHB/MzkvTDYjlTw970wWSBx1BvU+FD+NSrfHUXCStU007YXcL+FM220yx
/s/v5RPDmiOrypyqTGDlHQigpy8tB0Zr5Xq5uLkgQwTBdQfV3QV/eOzIwokzH3RyMp7bHy27FejW
8v88WEL9+B8TWiSjVJDVZmrhiICeO52RrR3XqDfXRqGtUDuoXKKz246hB4Yr30WEhMcSU2DkWzko
5zfYyVi0Fckzs/dnoPbjJfXezPMrCkh/ioEBK8/xdGmRzGR3vOtbc8a7LkdXarsU3OnOYyb6Oxw8
5PwskuMaa+oyQdrNfGxUl7cYJnOCDjrS3T4Ai1GbBuW2KNHnpnrj1yBMiFLzwNxdn8uVRbM1nwMR
vsbtJjXHNlhAoKcAPIp8Kp1m7T13eWygCENfKS5NXcZHNBIxB8eaiRJ6ac7WnYCAL9HX4x7svwij
UDgBBazzW7dQFwumlFnumCOX2lbv6HhU6GgeihV3dGk8xza0N3daGWad2aiAcDdXcRGQYl9KEAzY
TkPAodE/lFm5Fr+v2dSiAZN0lJS5j6qL/cPsN4194MQERdq29T/8+a44Ht1y4R5FVp7d04G1gY3b
DhV1wSmEsTm/p64r/+Iso9nYRUsAlHnO2MBNgHIdHnoiNqZPfv5YmGvdo8uk6IfKh2it7QHCjfaN
ZVKPhgIyZzsVFAb+Lbrghlv7AfAA8C+yXfZzDld2xqUTtQDJMX94beOmOjVo5irHdQyDtRfe9+zJ
tectC/u/mTdQ1S6qYgsaSNsLRQGKnlw42OPzAW1qmUiu74BlhbVpAw0fKp243Ilzdt12BAeWo/kx
BuX4jePc8aLYX7dwYTefWNC8+KjyMRgGz47RM7YBQ3ZceXb9NM9tFBjq3i19urIVlh+8NiTNp4Ol
3ROtjxyW07GkBNFTNba7LG8OYTtumqDY1/b360NcmUSd4chuTBddbZaIme0nHJRVXvMX/hsQzeWy
Am/BOalvCt5iR80Y1Fzdpmbkms/zWmX00kIdm9CcgTJoaoTVMm8hYCrBo/ezcUfQUj2Bnej6fF14
mp4MRjs6ozE1aUqJjeQ0td+pybp7QwjAaUsDaMssMz/Uhsn2bltAwSv8et34hXML4vBFgQE8l+D2
04zXYREWOLxiyb9I5G3zpZOhXnk6XpxLQDHR1E4W2jXt2IZhO7s1hRFa/qwm9CI+AxKwmb6a9Vqi
/0LKAorL/1jSVg096d2Ijl8RD356S3wIXSp7S9zwAVvpz8PXE1PazI2UcYC8Yartit2AVnMB3LZv
5ysh7MUFOhqRFsKi7S6YTYbTxI0b5UP0qwWZUrq9vgvWFmj5/0fXRdA0E5lqeKUMbawbKNqAzyWH
Wg31nX1H/S8CNCore+LSuFDQgvYqmLJBe6WFYEi6dx4BojBu8juXokt4X6xpDp+bgKtdOF+Rcbbx
vtBGNcnJJhV3RTym9+BVC6ttR1fc+bmvOzWhuXNj4YmGjoJEcDKWm7zAbssbOa94iHMffmpF8+EQ
bOWFbVdOXIf5HeBzGz/t9kLaH2XfoBXe2Co3W9ndF5IwqPehQcH3IRSPLJM2snKaij5tUHbsd4tA
bR+BqWDj3psx3/HEWLO2JBJOb6lTa9oIqdF3PW9sBEQ2uvcFt8F9K9BpPR5461qb0qrBuxZEjt19
y8w/PmEntvX7KgdvVDPbKZq7oeu2qfxwX6HddGtaa7qrF/bj8ZTqkNOAsp7VHQJnKvcT2aFrcph3
1w+yrp6OKu7pYLQIXYZZldLZt2M6VDdObSUNSDUtYjzYpqhA3DhujfnFUeML9Ar/+PV4alrz8g0d
Qo7ONTuGePPGRksVz5w72sldP+76urhBSWZl25y7rWV72qCuBQkIynPaAQcdskcBCcfTwPo5Ao/W
08i1wGJ80/crY7uwdD5asPG2Aj8bysiat/IGtK51Ke7otlIRkfy+JF/MMlvZiZZ9Zgcaw8jZ4R/Q
wMEpaiOqqrRmXkpBftC403bgTLx6uYH349zv+y7IEmWRbMcpGJMIUlxN6FpPTDqQ4QIPR8JImuZg
XyGQT1JmjtwsrcBimgMCGnYENH0kHIDuwqPaAqWjM89JZaad2HR+wN2bAQXfn9QFtUFsNuiXRE7V
cCPSMDYj0xV01Z0BPD4YWy2v3DXobPokbNKVMfDvbG+gZe8eysLja4t++HLjjTlHo13rjM9okxy2
MOCiZbIlZoKWTx41k8izKFQg29qwEoSsOOM9+OcMK33IgQna2Q0H6TUv7XZj2pmKspqlYMTGc/pp
qpsWu4vI9BG45QxNQlnpxRWUld54A+YFif7nAFQJAKbOYYh/emh2mm0G3oZS9qTFTE71/ZAx9g14
2fAN4HZz545258UdcyrQKBhOCdZtEF7nWxconnLbZT1QlY3Dgd7OigzgGd6nPtmAaHYIYpkXY7Nh
w8xo1Nhl+M03FTVjf3Qg9NQQU94J6QZxbpdW1Jg+kmqFcjei9vFOFyAdLIEBByHDRo1SPihSVPeu
q6rDROi8tYGTuXG7znsawrT6ge7TZgJFMpSua2qNNHIGkjrR0NkCZBVo6P2i0mlWu5HXWdKDMmXn
yP4lNd1uwxhxvhkdeNHSYBQRyav3vEbtXCi49RIY69ZFo3jdgsBmtgndF6Na+tKAig7dHVqj6i3S
dVMCTsnvweS6UQ8Svd3osqUtxC9+WAHYlaMUf4919zvjYLZdtRbfnZ0PODjQ9iJY9RYZdZ0qUSIo
b7mXy0QpwygeJK7fDSgODSNhJWO/rjvT34/Wk1vp1Jqemhrd1LILtJEmposjOQyDfQO5Upr4NihZ
qGjo1xF8BF9YiR6xXW6k4LiqDNkeSs5FscHEswckTMBgABobU2zNpjF+5DYrh6QoRrnNZLH3hkA8
DqYlEyTaJeRyu+bVKyQ4FZgQatsR5azEeudT6IBkC6RF8NagddCdJlTf4T6IjykElQ7bEzDzrOmu
rpnQYodZ2uBbFJ5MMvSEWZkFvjB/UwfBykjOgi/ndCRa0DChRwU0bhgJA8vMfNcYL9fX/zwGOjWg
RwYuNQeF9keZdFsVI7LbVZH8AlxfbO7LqPh03Zqnh0CLMZCq4pJZJPj06EDlpJlFn6qkqF8LNGoa
oJvIffC4OM3huqWL8waePGh/BcBD6R0JU5lZTtnUMukJ/WgwSDeuwkiXqT89ORjMkYllsEcPCnQ9
+5PbYQegBbTfWLUBlolZDjcZKMbeBg/tTMPCHjdzvABnkNqsshuv2NfvUdOmE2tdmdTS3I5oiyVl
sQIwubjJQdAHxR/39xPjdIhBKkPA00uco06goFSbP1SYAU6Vo5nlL9YLOa+FqNhE97EWWAEbmPcD
COuSvu1/NL4lt72qspVNsczI2YodGVk2zdGKTYSHEKFocGYzJcH/OT3ZvV98yJoi3Kbu/IT7Rf7F
uBwU5BFRgb/5TO1KOA4DgXAlk6p9Igtk1rBXPMSlM3VkQUf/cgpFPc8VMrFy91A349swut9HpN6B
O9ldX6RL28Gx0D6+aOn5aOg6nT/hz7Yzo5qVmPVTBeYGSj52/bQyYxeNEJASoEIBOKjuu91ghoNo
YKQeX6aS3boEZFzu3/hVCAL/x4rmvl2na2QNbqnEVP2uDO7F4CXXJ0sj4Uf/FZzdsQnNdfs9Anpv
ymTiLzRVFpGA6LpdkjIBijNfNOELpSTbgvYthSYpd6BCzoF3h97F+/UvWZlR3cW3cJAVY8spNrrH
lIAvUO4IX0vxXdyH/8yo7tsNMNwRo8SMdv1N098y6xm0iM3KpF4cio3XEBgagQbQi00WHgoGukVl
4rA9Gied+bZMVx4oF8dxZEJzEqHTB3bWIPyiqrophhnaogR8SC2I0+ifdk4tOwTa7QALggELSaLT
8+Q3bcVnQ+HoGlHJDqsa0RdnywWJKfwPWHP0Fx0BI7msJimTvMl3A4Q2a+++6auVzM2aFXI6CnBI
NY09ERA7jtCV6IT4KsEF9qEs5vDD9Y0Mhlr81okH951FlA0cvijB4PrVrok5pNM4MGdKsh5IXejo
ps6mlMS7tYuq+GZlYsQzrEHL6SZt7J5EwhjCFp2k4wwidmmZv6zez8dtnxKeiNr1gZqcm188U4hS
URZJ5tolN17vITQZDf5oTLzahFYNnuAanNMIU5xnp2co4YLBOcpJme0LP7NmsAiMBCyPxA8/lGTy
v3vEsB6cavAPyAqDpDqrAg9vVVWTehvImbLIK8werI61gm6nH9oJrecqIaUao3JSAyQbALnYQlS8
3zaIQQ4+DSo0eMgROhIgukZTeACt4BDXiu/fzb1hPRkptR5r6Kk+dlkORanWHn7N4LX50mdgwo4U
rUGkyH2yPNd4RoJnOk1IK7jKcwoQ7wyopRZS0r3K3Lnd8BD35KaVbHyu5fAF/M4h7n+haqgZ07lE
b1MI3mB35t4elI7lrmezdTdwUd7jmFhPJCcGXuXo3GO7enJnM2nb1H3M+sa9C41+586e8RjkeKd6
U2XsPIxgn4rCDTai8Lm1zb2pHaIKRp5NkYO1saAgBpLgAhzDIrsDz1zxosyqGHfpCBBs5IxgGowH
t3S/cxmUe2dqiw+8HoFmpnSmW0TQFtsATVi1B6jBWyAzbVBOmYrBRfu/wPPl+k49OxP+sj0dyL8s
8lqIak7PhKTdBJ2DwYp95kAyeK5aM2IZiBOum/kdFp2eh1M7Ws4mqDxBxsoy4ylGSfemTsYv5IO3
sSJ7N+/DD6CWXDF4fgBPDWqHPawNBQIMsLksbW7Ta/aa3pUPbjQl895dOe1nGWFtDrWznqUg+EwD
pHzqoDJjc7AhajKCstt3lzZL0Ijm9pw/Kr8xVwZ5bhg9KBCX8hbZB2TVtUnFDhxARIyE9ygeQb7O
LPCm7kbrl/UzcJ+vz+dymZyu36kpbTqbKiinkWH9fCOeshi52eu/f3aZYQjHQ9HmEBQy0L5xHTP2
pnvR/8ppPFYJZ9+vWznf7adWtCuTQmS8rzLX+ldWtKn3snE3VEwr4ftv/uVrs7V8x1H8noos5Cpf
nAkVxgZKO+4GncffZa/Kl8FozHtmQUpzdqgTNyC44WJgCRcZuc9nG92zNTwSpZC+QlwR9cF4i/I7
9LgqNBg/NaUs9yF37+sOTIEgxzi0IGl/QmOCuVGOBfZCGbpbXs/FQxE686eq5d+bubciq5McocI4
3Dt5NR+kwjMwpYiKIS4jdykIYqDXMH4ooc4SM+DckNDs0YQ6ppJvEaUjGS/MG6+WIIDnRXdDRpxZ
sL5lBytrXoqKe3dwWjWPoSgEJvI0tbeFrT7ajtG+cXuqwWQGxa6hGtqt1w0O2P6N6hM+09xJOF+y
GZrhQ5W11t6w8r3NoCeMnxwT0bXFmi86q2/gvPpgmyK/EVZAt56uTlBNRuaFDXqD3C0yPDXB6iBF
ZIVfpiyHTIMZ1e5X2/p0fe/9ToedbopTs9oRKiw1OBOoGePAnp9axffs85gnTf+SSScKxFOjvvc+
aCCze6cFIQMx4r4GjXb7yWk/0/GZMbrhfOdCqmqYaJx/zsDL39vv3AJ0YHg3w9vQ+kC9L9e/+jzt
AmEZkP+aeBguN4TOlQyKJem0Nmiom6FTG3+a3wZnfnRZPEzVm5+CIwqP77sJXyqL4h7lxS8NWUO+
LuHl6czhG2yEhrilLOLpvd5qMPjYD3gOD0UdQ8MMDe09aD6/oYFliyT39RFf8BEnxrRlkmiAzELW
yUQG25a/gQnFMT5fN3HB2QFQjQGBfSyAILIWTpukRVlgeXCpBuxWnZOUPW4nqwH3vvp43dQFv31i
Sns+iiznFnQzZGJXYKvJU0Ck11hxLk7Y0Wi056PwQ4Ph+sN7CgDczIfCRx3la/2JF6cMKq7wdICn
WnraBdzaWTkIjAOUhGBFBwZX/JpG+iL6n38xYR6ao5CT/b3hTp0DATeaICZeVXn+C2om2yCtt9ct
XBoKGEIXJt8QyCZTm68qBHn7HAQiydm+/5aXaOmr00it5idW7OihnatKVfkgO4EugREXzZSYzZuF
c5pBUPBvRoQGAWCHnaXAfzpn3BiGjDNbJBAI2hHAky13eGzH11wO++uWFiZlzRVAFQJAI0SscEoQ
gz01VbTQUCubbE58nkZ8vDUyENenkbs0ldvZxgY0dgCVTWNXW1qVkUF+sfHn2LIdOB/3o0MOVJKN
az+gEQ2pBXRoVt/twV/JRp77K3wkypOLv0IOWV9h0MOnAeMQQOCtswPgIqrDyB7aO8m+VukKL8v5
6YOmNNhSTMCv8F89C2WVAatdlAiTyu8OdljsoAqEjrdx5dJcM6P5kT6X6eA5MEMIBKOkdwfNxt4f
Vgaz/Mqpoz8djHY0giIcIMZUCySA+F0x4m2Q+VHmgasQUoahi0ZZT22u76iLA1sgXwt3t4MM8umG
gtQzMIYKEgulMj+4E27hgWxGz13ZEueHESM7MqNFnqAjAGufg5FZSKIZ5F04j6zPo9ldOYrn/h52
kHkLIHyNVks9U4OT07mAbeAoWkVkIY6wkQa/PmNrJrStgH6uqgr6HKIU4xgZBttW09rr7eJsHY1C
2wdTJ/w281KMgr1lQ7phELCDglTeriz+eUcRBO3/mS7gnE5Xvy2YB1AmDM25tWOF8erVw4EN1YtR
g/Mys7yNmtMDLz2IQzBw9E/GoxUO9wAI3pN0QOrfWZncyyMHLA8E0YBS6HmjkYSgXW96lGRavEwq
pDr8yCE9KIVWhn55Ff8xpG3IIi9VN46jGYvQi/PGvKmbtfrw2liWo3f0CiqAr6GBImYsi1+MbZDH
jur3oV9hernkbB1kWf89Y8tXHFlBkJU2VWuhBbPhL615QyV/y/wSnO9DBAHkX9c3/7LzdA/1W8MX
AQ+2jp6pnH2XO+bsy5jlb7hC+syJjBwvPDSIo9RUqh2UOFZW6kIuEcXhRTf4v20SbYQj9WSlMMIu
K245Cw5IHoJQOdyidPgNknDvIx5VJv0wZPWtOzRfr4/40ioeW9ccZNpATYYhZxun5v0kI786hCBV
WQMRX9qOx1a07ThSH0ASRsASmkKSCuJqK4HDJTd//PvaXgQTVl7JnImEc/6ENrcfbTpteNOtJMo1
pWfUUuBQju1ou5Fhe9C0gZBNW0IaT4Xdz8nsPgQg+m4M63We051T2dOmgBIMXs89MApBFQ1m+eyC
pyvoRXCjOhPkmsWC9azFlmR+FYHfdcXNrE23FrGl1UTLsClEIpzmdlDpTamM1+v75rKJANE6iqQI
2LVrIq8mZWWBMSeTO97NtbEFzGrlZFwygZQzbm7wNy+lg9ODkXod1N5A357wmuK5Fm7AR7+yb9ZM
aGdPQAe9rhyYqBGFLNFlE/5xWQJb5ngU2gFDR5VinQjnJBUiGppuU0svSqd8ZbKW+dY917GZZaRH
fnKcXPTLWhhJQKdXS9T3tZx3nQm2eQ6xJtPpb2nNV+K5S6fu2KZ26ip04xuqWWxO3n1r008QfKX5
GqHFRQd5bEY7dGKAzhyjmMEMKJQNRYWyRLfDwKwthF42Ds2f6PCMY/uKgvG9SQ/XN/raILWzRM20
hnY1xUanYucDPm1LGYNkevvnZgL0KCFdjz+GozldPzOvsrHyvDmB6sfON7doN9p345f/mRHt0IJa
EIx/DoxkvNqPWREHaQNs2biyF8+RsdjzSzu5jQwmQS1WW7FR2QMrUwcnd6y/Ajb4KvP+vg1JDOrh
N8vsUMt03seyjrNmDZV7vlx4J6FgD+08qGo4v6W4j84B1NMMYAx9CL3WFY0Mej9WCPlCZq+M8fze
PLWjHWs6Qg7PqtwhmSkUgn8W/aMVPFTGHzvyxQpw+4uIOTaFtiuqspKUQDAjhgRbKPdzvVJkXv7+
1Guc/r62ISZu0jxLIQjhFWpHVfpsQ78WfLSMob97omvmLk/aP8PRAn82Ismw5ExQISsgaPgMSZ7w
5xoJ7OUd8B8junKmaIwm46NtoWey2PdeFk9lu3daf80vrMydfj0JQBnmgZEhaXN6V05oAaXtxxLN
k/+PtOtYjhxXtl/ECHqzpS0jU/Lq3jC61T00IEgQAEESX/9O3cV7EqVQxdy3nDt3hCJMIpF5zGws
8HdnDVCqRgorujs+vypnTlYC9KheVd65YYaXPXrDhWGHcdOaKUzXEsOyjw0UAQslmZsEkbiuWHRt
M+DfupmlujWPnL6qGVJIpAmSUTXQj+sP0E3aDWMPW7MOruYUBtW1S/boK6WVO8RrOz4oZ33TQ5VF
ApQ0YOJFSWEP4F0Hutt5IK7asI63ico9Sssrk8KKresgOa/n6QjRKTSexz8dzA//bSyCWpAFNULw
C2EQsX0KAXMyLNOArW3Kq468luy6+veyDWjwvx9jcymqeWgW4QoQKaaiWe7C/kI++Hmrffz753//
LtjUEgHQHLCf4cuQRgH8qICO74zm1/9vqjbhtIXsQtnPJl4IwDV4By1iN7pQwLj0JZtAswrYTUtY
BhbGoNwCqGbs3mH47U1md2Hdv2g5gCWLp1nkATyBstZmKGN2YUnUYeHRW8rhhpUbiaTxkoQxTGF2
fL4QqK3zIn+McR/H28Q4U0xsDQgkSqdaBWndWxFko6T9uFrGmDsepJQ11F9f4Lfqw8Ag1LdtE4S7
FXrlseihCmYR+0cPxsKFefhqxt9PwyYW9hMkDJ0JLVfTyHovAIoj6cKLzbBzjvzNx2+DIZUAbC89
+uTl9QJikXVURxiZF05GHi7p8Vya6G1AdEXp1wYhCIjUUDaslH1jZyoXD5yqsmK5DM2Odh1NR8Pu
Cl/3/DnqLFyduuuxDvB59rXJE2u1WPb9+flqB6B+AMQv8DoW2gwfj6kRLBXYDdhxM29yUsO9GNWz
74f4fLOFwfshNkd0MoUfGAMiDYScYH4lDuAHvAk7guZyfalicOlzNgcoRBWpQ+sJnUYXjt3FReXb
S39/c2AWCERB6ui8ZwY422XuJSrRF+nhx8nabH34FzfTsq5ToXCDPtdgj+BuNNp7W5skdyJtAnIj
w1cRWeLarOt/+l5fskT/vF6wcURuem59BoDob35CpITrVxRQprLViaFiZwK0vYJT36Vc+PMx/zDQ
tk2zVKQEnHdEyhPeRhbqK6cxyr/fe5/X6+MQm3cyxCk1FPhgYS+CV+DNYap6CaV6Ybb+E9Lf3XMG
PCVDs3RE0Tp0uBK2aA4oCwA40Dc/F9ekl0L2efY/Ri18Ef6CCwYzNBW2+hpkCgaTG2jhh9f+oc/r
h+Be/TZPcMeAtEdspv4RTDtxbF5As79MkPwcMz+Obm/CRQmcQgkYRy5z9+Bmy67fDXs7hlFteml3
fDmx7z5084pYvc6YWwdLZ4W//DDzLXSvhmSyd//FDnk3zHkHvVu/wG2BnwdMpKhU7yad6c27inHj
0rJ9tRHfoc0+H6oWIDnuR3nL7ebWpy65huUghyfWCCSEyaudWaJSjNJUn8F1e721dWT8RYnzd0ed
IYUmTXM/oBd86XddQoRsZhmVY6NCvLHyYYSB4QP8rkSVwuIDlkwOPS54vF0QgvhqWd9DUDbzbVMe
RIPuZQEvxD6NFm9KV6nDhPejkfqldeF+2xjGoywZQnwTrVkTttcOuCabC84rWx9Fa5yXMYMDd14n
8GXd+QlINEWTTClsiTNy2xbQm75w7X16A20GPk/Eu4011K0aQwZvj6rEU3j1oGowA3h6UqyTgLuO
z2wdvQtjftplmzE3199KLVgXSFxP4HT28erPGpRJ+W9T7s0gmzuQsdXtFqh5FAMBzTMCF7JwIzWC
TWhfSh0+BTsUKsAgPd/YqKYGW8WGlrWR00wQ+mn6G8BuZ3JS7s/ezRfn0S+PU32hofLpQtoMt9mb
shk8q4HjYq4ph4iC7nKLe7BB9/x/+zjaDLTZlPCVW8aeQKbdYXvZzHkvAVNwi+8j2+fi4GaUzQ7k
8+RUUdfywoYVBhK7wEk8m3RZ18LqvDbxxOaOdCE9B4g0Uv/cq02ViK69KOb/6dbAD4HKEB420A//
jPrxCGXaiyLIYaRBDBJ/3BzYju77rMkvuVZ8fkJtxtrsThTefQ/ILdDo91Pm5V1OCvNhSYyCF/C9
ufA0hJPb9jreDLdJltCsrcxwRvw0pMFpXEO02DhEszv+E0B+0blVduXscFqiEwi0852EkxjkS+vB
dvNODDrjlThFuhbPtAUS3Sb+T3gfExCfEKzQbt63YbtbF1gVktKbcnjOQ1IfmpTDS+BTRC93Oo6L
rnad31SxkJEG0LFa94FqEM8ZnE9vIDdcxSB7QsoMqOvBuuYWgdWpV9dVUNQwLY1HabVWUVs2aLLR
1Nm3VtP7Ei10ce5Ijau8n0q0gjmzu0cFFWeAsRfv1YYOnL8Dyr18HljQgEM99rcCRRnWT/AHbER9
K9uwv4Ey1JCPi1pvwmUxAQanICWjwGqvCeT4oVBaG9ObhMvsQbsGOVJzQAsA1i7JtCxuskhHp41W
wEWIfnhkdJr2C5XAu7R6VtDRY2VmBUQ+QOl4Ukk3dfUNqWmLp+lUO3caanU/IM1sXHPHh6T7DC71
WYBfHg06VM9WNf8NIQpz5B68rgrPY9auhr9iUdrMNQ71OqwsF8SYxUMo/WrcT/W0RrHmKupzDbW4
wyLCvouHjpQ7VnfLw4he8s6XVJ08z3NfSmaYRSVtCkNMSr3YBlr+Z8+7zo6bdR3etM/1U4DGmfhR
eZGRciDvOhIZXjxXDTwr+QA8SywhBramrRz/8SrPGmLLUMMVL30oLlpwKZdlY92zsB1vwHQ2HyAp
J1JNqwWEiBGSMHSIbk0elmjw+zu8IsWD6+t151PLJzsDvsQQRmj718qaJI9tCRIz4Ab+DKV1G0Xc
txrv/ifmhfACt3lEdmHpG6kHkkCuGDDXtJs9nvb9yO/dlplWMcpw8Pdw9QK6txsm4zewIdW9r3Sn
8Dlh8OzUbpPwEa7JJZeyBdNb8T+lttlj1ZiOsUNRarwjQKZkUNHnd8sZKszdoEthnDLBUIonI2QN
YZcL5cYZhuK+ejCnLgQTQvVOfY0yvlGjjFdBPigIlvC6JaCFp7U9/Ceug0ydLo6v5nS0O4gEsPEP
tFvgRq5CN2vnqctpu3QwSrbcE2GVvocQfdkna7m0fuo1bDmZUCbEcnaGpTM/oj4Utr1FgI5B17rP
JNBP6CvR3k5YIOt/DGpON0RgZ7PR1sXce+fuq69snp1Rp9fwBakyPAC8omRel4oaHNS1go5AZ7a4
foQZvXHIGwDppZ+HzvUzXtbQ/uzXOiVDWcaha1SZMvh+tPmQtKUmyQzlpFRXYoa+n+nmBPz9VDEr
zLwQrjOIxLJMuEL0H1fTjet+gPmqgYQMNXb3reeREUNOAGy4pf0tGgonhMr3wbdfICnL1rq974EQ
VYECwcdCsXQdF5pAoKe6XSHc/hYooe8g5FPhPzCcW6hBm5lu3OYhPHtHdKLr1sRo57VLYOHkc4A8
xqnOoWRAfvfz6gFxYkTEg0EoPGnTUWgOTmspfJUEFRvmtxXcGKAOkPaNtxrYlJTAHTAnrkARBQIT
sTdHSLPaYV9xOI31cMQ8cmgBzMnc4Sw/lX5jPyjDgB3oygX8agWVbtwM595jFYnpBRQ8OAFpHnZx
NFcyi6y2qpNuUdbBsizIwBBhQmIXLYGdkuA0NbBMRyNbLwhS0+8JWKuUGlBGpYAixWR0o0K4dXuz
OGLMBRTr9pNv2tA7a+76arDjsC5/SW+SOeVhT7KesQDo77UGDN5htbZTY6lQ2ET7EjL/I4eX+Ejb
lI9h9Wxw5kAPE5Ac7nh1CjTXHlRjvZ+JGyXgmBpP4D6po2GXy082k7oCMtCOrigz6VGq+k3Ocymu
Z91adYLc2YrrBleItGWb+0GLq5K4y34unV+jCoyfBKH7akDtyj/MEFM6VavGDdGU4wK+kjNfA29l
vkxiciAiyO/DMITGnwp53Llludd0OY0EaduMoAhXdeiE8EmAsUeRh/Qr4hNnPeQ/uPB+rHBEjMsB
QPUYlFm0QsAmxPfoQf8FeN/PwqBaf1ezZZwoSE1DrGFd+BouDjbsNFfq2TPG7hTiRQOgts9+9YFL
j2Nb1hdeMZ8T7cAHyQ2iiZARC+AJ+jG51wvErksPiamF/oQ+jc6FTPQ/Pc0Pz/zw4wCb3C1EV9Wf
rbXMow4sXiJ0XDkTv3LHll0tRIqYIgqmNhzgi8hugpwtZZCbIyLKUtIl1aRxY11ZFuqn5fpkKqAJ
G9c7fZ9hfnrLbX7k5rlhjpGComjUA2dbx7XF9jNbk6Xe1YRcmO+vclkASn0ojZ+phZ9aIt1iKPRU
MeEI+akRQ8viYO7N3IEKVH0hbz7/6s3Ufxhq8wqgCEi8C90yd+2gySoH2IQxBFHRJhAhgbAQ+lTh
pTrVZzgeJITef99mQ42iFYMcZV/40Pkb+NsqpxSq3Ukjf4wL5Fq0jHV0WqEs7fws6Qli1PChblI0
2i5UBL5IaPHmMkF3DR0fsMBNQusQtxX1gInGnVINT5PYhcv999vmy8V8N8a28KdlXYatOlcYr+E5
ng2Fue9vqoTB9vLSK/yr98D77/nPb3n3DDeGGm5QLu+LswQpRcVq7JMlmVNAhXfRVfmv38YQvwXq
B5IWMMb5RH6Wgk8NYKhLrhocCcPxDmXXvCxhl30/hV+t0vtxNnvU8kchxrWHYR7sKKe9Q2J+SfD2
i7f3h0/Z7EjdysFfDDwoOue+t6q4fJ79q0E9oMYQk1cwXv6LL4I33dnixsPlfn5DvlsnX0XoAQu8
ERGvdAwmTR8PZQsqoTlfshA4PwG3BxxWLP87lP1xKM8nnPYltnjY6mt7nX+YvvDi1eGPUauitAt+
l4tMv/+8rw74+zfwtttkVNzkLhxNCrpqsi+7dchmSxl75s+PoWHNiVaivzZXOu+aZVanaII6ybCA
P9eUkdhVZ9swCKpVO9W5lzxUv4rjIFF64MyZkW9u514FTVmFSHHzKTo1RlZ1GrSwn+t8yefn0jib
ia9aF5JvxC9zpoh9s1jji9UY4tcUyUys7FLT7dJom9JmCV7GXKEUD2fHc1GXIPkNVNmg/DE/8Ihd
qnJ8satQoQKwBmYowPVsA6cVrKYpBhz90tgN7usgb6Ou4MaJeGAO7L/fTRfG2gZQMqwBdcyozCsB
Rvy4hPCNhtgRxBZWlYVtUz4FUO7agbhm5d+P/OWk/t9XbsMpZZCI7QX4lBBqbfzuEJpTAQCdCPjr
9wN9Gbjfn9LN8nETPWkX0re5fT0hdE8wOvWvRLqmQwpE5aXj+UWJCrnF/8WETUCtpJinpcNoA4/P
g9W5da8OSzbmTX5psC/m8MNYm8jaQ0Df7DpEVs2Wa4rOGjzKDDFkTXcBhHj+0d8FuvMPeRdTYTXT
UxBk+qJ3ZPdSV3Zw8ANxiSDzVWg7623D/wM1DeBVNqG7DaEuUfohNIqxUtBdLKq75kn8kJmVoDV0
LXYrbtrvd8dXOdr7ITeRpIaIIxSBiM6tXhixFEN9ZXdjmWvi7Y2m826pmuiFHPTSmJsN2Sy2C1lC
bP1wTdhyA1k/paoU7z/7IvX0/Ke2C+eA3IQzDJiOtfWDngita8URkPmrTM8mv3XqpzbKmPByggXi
f5Pxvh/uHG7e7ZNedbgRJ8ymsZygJqjk00B/kdc2+uf7Vftq478fZ5NbomgwG8Y5yVWwPEJya7RF
0P2o3AupxJfDwLnHMkMXCkVbFI1HeWNMLdBmsjz0Kpv4z2G8tsP8+4/5ajtAeOB/R9lMGl0db+qa
FhHDO67iFMDVFWme0+OJ+uP7kZyvzvH7oTbzVlmAT4wG7Qt0l9HbIb51AwV36DXOk/6lxgDlDbRJ
7vlis2RZomeiZJNNpl1OQEMhoC0UNQHQJoYrKK8vh77xyRHexNYt6L7VbjK5dRgCaDSK1p3SapZm
ppDGxh6MB+/osHh4bDb06DR+u6vaobzXK4RM4qgONI0rq7cW4PumYGdXQt/MnPBLwflTkxK+QpYN
vjCKxYEHZuHH/UkWC3VnWEOiHpaN1aEkND6bO1renQ4zc/TxT2e6UvL9tH++ZD+OuglrqMyNxiJX
UqwRSNd8gSR1N0DBpOzD1PD0307LYqD6wmKf1/Lj0Y8iyLmZAdB/oJRuaWy8a1FwmSG0zUcx/qUR
b6AFM954TLMTR/IWD4rAmsQM/pQd4LXff/JnnFIIgqkNlWpIaziAGGx2mjtR1bDz0cGuYVdm4ibO
EW5ISYtNlKBo9mjsL/Gbv3jKvB9ya+60EugDGgvOEahFa/2svZRc6oR9ERA+DLFZSXvRI8xRNGQ1
XLgNzOeaECKegKKr99v120v2JJ83ToClcwDjA14dBg6b4Zy+DOEriUnUPHqEjNkj3JwyVhvoYsJg
sG/g8aT+fL9wX03i+yE396Htds0kCIbsYSunrp12j4P9/xtic/0hSLS+OK9TuWYQ04yJE1PzUvXh
q6zvw9ydQ+G7qyiAbq3LFUZxiyV10jYP7lGDz88G7c7Jvv/+k74qRHwYbZOJRTRyl6FGYEUhL6dZ
nQ9gNqbQYEJZqb/0BLQ/h7GP++K8Td99m+2IFme664toGt/KtrFihRI2ou7SQqOkH1JAs6u04yF/
C6YA+edYt02GTN9IuFGThMD+KJ/GxoHE0sTvgC/oj4En3Z9LULVXBrXEraP+vdYtQgIgFJDB+A8k
dasZMtcz8SKOhzm0s31xazR7+2K187w9Pwa9j2Nstq+M3HYZR8CvZW4emt1YhKkuAH9OeWKkl0pC
X56Vdx+02cg986Ip1A4tVg6RrDpuehYPY/b91vriyj53hlHIgOcrypXn7OHdWuspVOtSwYjG9fK+
zMglR7ZLf3+TfYyQ6JZehae00Tj8GDatd+wi9+37j/hqpt5/xOY2qKGerbA0fWF1uVuf5jo1L0Eu
Pl93SHABPUUvDw+HT3aOom0WiH1hd6kcmUihdk5R7+hFWMBXN8D7YTYbrPOISYHt0LkPuxv92x9p
osy9Dv61cw8Oy/txNntrhdN05AiDFjXanUIvx6G/dF9+XnmAmUycSKAAz7KEm53ls7BsAokZK8Mb
A1GS7L9f9M9T9fHvb3YWH81WDyUM2JkDHTodDG6qFSTI0Zb0niw5uxfGwxv784X5ccjNPpPEopP0
ZQVjoM5+aVwI2qYTfPk08JoAqKL72gWJCXfFf/xJiwYdQbc8wmVz3uOG9ffoO9J8agGgwRWF54uq
fFgZufoBejrwT1J2+AyaB50hTCfmZ1+4HjqeEPaBejqU2arbDoqCXUEXHf2uw6G0YwsdwXIn7NkF
Is8sO3oA0GI8eEh197qseMEci0IqwTR10s6ozCERd6sBbZph/BOVkWMWZKmRHMMoEraOtrTY8kij
uY1i4tfRDXxz+ZIxJriZ1QzWIakyPfVszuCbJdEctZCrZhZvUqPxwhvGZvtkd3awXwm00eNo8EPz
RptlpZIJduptFiwgvhS9TZg+sqmUTwTVE5gf1NLq0fP0lgMLjJLH9RL6t3MInfrYmpUSuEbs9RVN
4/JlZgtsvVkFdu6TgL3k4xCcZZiMgZ2fEBGEEc02hBBqYF9Brm98RSFP+rHLyAzj89o7GCbY36PT
n2nSBrvSPqly6AX3SRSwPiEh+CvEUDuk8vTESnwQqF1WHNQugPe9iEDiJvY+ZP4E0ti6JjaVRyhC
rnujRr8ViAIYBQTRaTpD5tduzVpdgbvfszGHozfEmbj1t60b+YbOKeSczXV4UnKZE4MuqPIqZr+6
Drt2CTDUQTiQFGyCVwVeZVxjiooVCxlXi20nXrTqX75JpoJLYECtaHlwSjgt0QUghBpES4hStYms
ZJBPnjnE9RwMecTnAcxwdj2DE59xBWEoUYdj5jbanJNW8fnGkzPNbYhR7wZ/aArHXRYU1IEBg9b+
TABJCae+jf1FGn8jBA9rot41NIVktjDqgALS+HE9dpZMQp94WUBa+9ozIOyYhhHIkakepbtjQ+Rm
ItRuF5vUECIDIHms0mAZFpI2wVkPuq0ms4hMUnVJD9fRN/Bv4d5AvL58sqkT3bPBVLCoYeMjfBqY
n4yjMf0DFFEQW9DJvG6kwhto1sDXxBB0d6HPjGbRmyu5JEeL4JVZmE4zRlkVDvYYs54ERVTZRtrr
yk1Vq469q8hNCyvMR2wI6sQz7zVYDcthaFVZJ6RRMFmhElu1C5hxS7wl0ok6p+qTv+KF7So9/iUm
u2fKmm7rjkwnNY/R/QoByiuUQtmQeAEd73UUtlfcd3/YJa+yYNTsJeLjk+SNVaWlteBo9qtBb61h
te9dw6OH0pnnPx4zgmfa1NO+g8Z1LmvU3M1ltV5socURhB+8gvRS5qXJmushktZOBlDmMEUVJtLw
uqLl7SOFQ+uuGtV6go+Wn9DA+cUl5BGAGuI/bYthtU27jZvKtq9h6hUmbVSJV440LwKEpesxDc70
04JgbAHVdO+BzMLN7NGHBppso73iZMdtzg5rAOmpmLW6+QvKzr4PRfnSeevb0HiFw7vooS5FfVfi
hwDhR3mmLfU4Ag577PsAhBobBYDUOavYAQk1kridWP9bdip4iJqa7+qmK7u0xZbF8aPT8seopANz
RVgEQA9eiKE5WgOTJ73yIXaIHGpYQLRBapcKTdJWIl2VwL748TDbbIw7GU1Zrf3xpjZK9WSQTp0a
zFRs61ZlWHYTOrDIxaBs6mRIduEoGxD6jKgIibCITtkEuda4sw2YHAvaHYCWdMEUV3PswiLISKBv
Ot2OXKMYTdwX2HjCaYM2UW4rat0EgTQKn3tHNBvgpTt3ZTaClEqp1JBKNe6B8QAqCMm2kQVu6cDG
t2yzzrTVzyE0X4OgB2xCO5nLLXXnlrw9dopzxM7Kfx5bJ0zCUTZH01u9m7V23GshQNJYpj7aKS9Q
Wdc19ctZXTi3KI5XFU0yg5PMUAjTrLO6tc1dS4TzRGzAdlTV1wDc9OipCxA76OL1hTdKdPkamBOD
CsLVlVU35Wslqj6bBFggLpQdk2oGyGpAeC/aZQoyFIvsR7eqQxhj4CbKNWAqB1U1tM3XFS5y0Oci
4LU2GiQcX7uwcyH0J4sYTFhYyWZQJUYACTiIk8aI14cnzP2AqvWceZMvChHyvxJon2vQl0+VCts7
z5rLGP7AbsbsSUVJVE3hPpo1dN2GLsx15JSnHtWkPp7sBm8tOoYHF+saJT74RvFAfPtxjNoyZYa7
YpD5ZoV1xYF5UiW1dGHt2Y+TnI/SsyyghczVy8Q8mHEDQ/esmUDjypUled4DsyQpihWcBQCE6Wi4
V1bZs4yvKz/qyq6fTeh97xnunRcW9TDLWmbYAkIv0b+Fs117M9ZmmNZkRq2Hw5gm0GL6ZY8Ke8qi
0Y53tvhzzmITCSW7Q9M5xi8f85pr5sALRuh5OZVVrw6UMvcKEBob4cteqht3DqBSopfwxmsrtQvx
7rsB0ABClB5tArTzWwLkzojfY7oLOOBQp3yTUtd7UbfRwai68oqIHlDDUM8GoJhG8FdwN7p3+qbG
GtaOShD9QJsF/GeNUZl0Ei4NcuqhHqfiypztHOSvkCXGgNjDQVnZtcpcfy+h6z7DbK1NxNSzAwy8
blHjZynzgnZKeFWqHxGUp57YSKwbu5HDzofxys43gKyMbVep2J0bqGl2qi8CC19mYFbTADG5MOfF
e1Qm7l5g9Mpk1dZ8v0TrsTNhmor2J3CUeqVX1LV3M6YLAsxMASjoRqJOALabcAxgOpPYPfVwpdel
XWWdEUYJlNp1ClcP/GS3Bsp9soz+t0nt+hftmzB2qondTabf/l18KNEyMcxH0rHuj9KUJRFVAco+
dvjm+jXbTy5l+zHwowRiL2XS2YS4uT21jpuoRowJXFOWO+pCctl0WNAmk9J+AfESPymjEJ0blMuu
bR1iGaNFUcggCDBhCP5fiWydI/idSDFMR4NuMNQiEXPIM7CfBwhdQ9tDJ+Wk24OF6+NKTHPzMnUo
wicOZjBhRCwpRA/obTU2K6A8YFqeBEeLzx8ipMUmHvpx6ZqLPkQ2aNGrXBz4eIZOOhjcuCcRUIdB
Ha5XfY1yQgpPBdZfoXkjwA2qwS+JW78VqcslVPFYGJZOzK2xEkk9DqWbCNsodw5XI8M1BaTdYMp/
DGzuGwVIWaGQc8S8jPzMLj33iOTESKgSLF6APz46YQmDSIjvDQnilrlvRFQ+Qt6luqLKlncaCEW4
AtXeOQaWP6AODkeaQJoCF1JbPnqD88IIHXZAlbUHmKUTMGSoQk9uoLCIcdch2PGxJCfP7BVq3Bp4
xNly6l+Na5RHrJF9047BcAhrzW7Xpurz1gdtN3b4aN/NKC4XwzjYf7rQNzLhKfWzLbtxjKUl2ntH
OeF11Y7YeSW0rW862F1cBaXH8iFo5jIJ6bzsTV1XBDwVoqd40AyJsACLLia2JWJi9f3BW5eZI+uV
/Ijq8YDEGYImBw5wauZUvUSB3pz8tPVqQGVN2hVjoIwngwdPbYPGNHK98j4ox86PF1dGme2Q6Mle
3aVPJo8GOacLgEEz9oFnokzqL2Y5722BEj0JQ6BnhNs/cr9ysO6tiMHWLW9C8Ax+m0Dnp9CWdVLX
Vf9JPetbyDHiwV1Gf0p/WkgyuMGdMS5z3Dew5W28SiZ6MZ7aUkWHdnbrQ8OR/cdGr35xoDqvrdLL
kZ8YE9TFOU19a5gOztLZSRi0auexSBat2TGYeMlmt9ieHoupCoynKYQUxEIcBlmsdQcWcQcUNfkV
mGt7XfO6zulYytgEilvE6BbpJOxKP3NlUJ/M1ovgeGXB/Gv05H61yXzwCEAiYNHS68hUL+aAfj+b
SJhRv11uOOTODxC+12kAG8FfdOXnFx0H9Td2vXn545stsJdmt1yPFrwfzJn5bwElgAjVra6vYLU0
3U2czLFidfObC7c7tjNtC3XOtSVDGAEKELY/Xb1CwIaiHRW3I8dOm6F/lJSdCndzDWxptAJBawVy
0nEY2tGN7nWQznPtH/Df/AlMDqO8BtKMbT3dGlbY3PceK19HWiJDQk+mTI0Kfmjx2EL4WEkJhC6e
gkWDZ/N9aVrsNpTez74GHox4Urz1wuS79Uz2TaR01EF5FTunn86xodW17xA77RzGk9DiYCzOPERC
qdafo8k8GKtPP4Dw9mJTt931JO2hkMDPAuhvz1eVu9g7Il37rWFc80KsoXju3XDCsYCUvdXCMK31
fez0Ts5x1fa0SurQHA8GMuBE66Ac4nBewteOOf8Q2Jv9BMm739ehGhPOoGI0q97fw3oWEvYesrQB
uNnkbB2cjHVjPtPZWzNST3U6+8pIFd6cORDKdconqfdaO+FzA7h6DAkc9eK1DtlFzeLv2nbpflWB
bkQS9lp02HxnyzllnmhtqzsxuxRZqen9qSn/aQnV7IeA+knUjX7CwcoA9BiSpfCn/UWhNBlA9UxY
yIxrELINDp1P/I9hVsoZVYXSk9UtSPzhDRJBcD8Xl9sPkY3MQbr++HcdiX/n9LxNdFjJW7G48Iuj
tvVqGqo7I9rDAZy0tl8yc8Dr0iM4Zguewy/9ym8lJFCOM9EHpYPw2OjgeUTj9mSwpkw01EFvGjj6
FRD2Yg+zzd0et9ncvM3LWiWhGOmtcTZUWHUkc1i7IdO1oHcfwt3pVpH5XhBzfNEaKGXTgkqGr0P/
pq8MiC2DtJjbQXBGJEfKE7EA74QmAZnuG1N5yeQ78z981tbdgKIR2/tckBjNQ5GdX9BHGfbWoQID
o1hnq7xTRrAeaMDWKp+CNoB2gO5uiN0QluD17owHvBzrK6uqBAcDYmyuMFrzIqJQCfjDhdxIqR+K
G4BOwhhr1KZAg6/DywgmMaDk/0PamSy3jWRr+IkQASAxbgESpChqHmx5g5BkG4l5Hp/+fqjFbZlW
iFHdvevorkohmXnyDP8gRfkSja6F1Z/stnammft5KaO3wZL9t04XWTCIGp1pmAOoDyM9nh91QsK1
O2rJexSptCDrOb4etdT1oqYIA/oq0w/X7uW3FiO9btPYNU+duhQHLW6tI+KInTdWq61BmWUwgMNF
XstQK/Rd4uTlta5rw3UazcOjXrnlbTFmxkNjTlxke7HavZrnyT6MJJWq2+RPWgZlxUsqhgO+Mclv
WZloz1EyU6H3THcDDa00SL7O4uydPh+fZmml8E2UapuD+L9yRru7K6SSbCkzrAQ/1vinaad3Bp0u
8jO86ife9idoWG+qmPK7flBW6kIiGUfwmFJH4YuVkTL7YaL2+wq6jadrRLFBmMavfpYmcMYJDtEU
bruiI3XvinnotnnchbddN6ZHx+FNRTLv2zD1DSSHuM33aRVirTEYtfoqFEwfWhfZc2s2DMDxVANW
HPbHuWUvsdDD77yz03U6ZsXWBcIEmHYMuPf5Ta5xvyvDtL5l9eweZ3qsmyLNl7datLTXM3wQcWmZ
Llo9RmcrnA789Nk+4YRRQTlEgLkbgdMiaQaphbCgJeFb3USR7rWtq5I3hdNvw8z4o8A3YZlkkpot
HG5XWldGkcYg8tqbsHbmPYJAv5S56A9TmadHhhYx1WN8U5i6CVXeJQeahl3sClqCXcYv6OFGaD2Y
ipn8UrJiTUe77rbG/BEdmZk6lrwiPSTQElLotnbpdWXJC2k2UDR4wGM/17DaoFOo6Xupat9kJjHt
y+K1N5vPXjRP8sWIMu0aF6Y3LZp/0tFZ0wOdjiT1gt9LowxgyFxCWxB+HydhAKmsBEg4dM8qtZk3
jtyimKrHU+Iw9ZQSYXGaif3egmpwZWPnUXpGZwHr1uNswnh8tKlR0IluN4lbN+HFpKRyRyoh75eq
bR96YI6/7L7ufZkb2lNRzPxfhvFXZUoFWxXnTlliktQS8oLsAc7XiIcsSin2hq4bCN1W3WUztzdW
reBgAvvisaMifBqWqrqMhukdWAxajKmj3qk4IpZIocctxpuhmxZ+SW20XbB32yg5X2EbGW+QAjFA
lbq6pevVftfcRN1mufkjTiwgKDHNjVkrrOtQ9Myb5lL3oTxp27ZxlINeNKgrY4QSul0UtNpwHNNs
fpPKML/HE7FqSBmzInwfb1XBYKwdSMGhYmCL3FrG/YChE6aDUr2eVXOhJTe+Tnmd3rR1rXpNoee7
3LFBWxg4f5aF3nlNbr66OGxuctXhtrv9r3FARwD8q3E3pxNzC4rUi9hZsb6L/D2XiPVX8X5A08kX
pVbvlTKzvWkulWNRL+KuUJOUd5O8E0qPcsyz9hEfP9g34dhtw0IJxlr8aFfHBTj9qgcrjVm1Ao5f
L59BOXUXZPO8Ro0S+fbgXk+0Gz26KYcxyVfk37bRRvcQFyXTTGVBVwkezT+pnPKbTBayiyTpzYvH
yLjTtAiDnzyrLhdHvawpGh2Fkr5yrjjj/Yvbidmfp/4yUfpHECCbqo7rTdnvC+BxaabuC61LNklf
/kzG6KEBgeZjrbDXRP9z6H+kuknTgtZjGjVPPGWUJhE7MjfIrAx29TPLbZSAU1xJ56zzCKybRKqX
Sh9CJ7YnPw9DFTZadL2UTnZwq9qmpVb+NOfs2NnDAUGuVRdHDF7sLnt8LMttpHb8G+3+gmpCrhjl
zgPN/CwM9yeJZbTJ+zn1jUULf2WmXpVrCKu8IqIWpl/fWooOh8D6Hudj5DWOfamUHf+sctEzXUsi
5YeSGSbt1klylEG3gHpJN1yZB0lXoze7QEbmdhTmNa/otAV2sx/H7rpsywA2ndhXdf9rbsZtaRrq
NqyyA0DDwErKgxGPb7Hh/OxrrQocER8WF8FAx473mpP0lFea2Eon3FHb3iz0A7d6EiX0W9MfkzPH
F2lPJWMiFOZaUIy6+0EfXo2iNH0VkeWkamZPr9t9F6bxQTfqI6mD6fWJMSNjQBag1Yu5rzW62HNE
usCYRPVtxhy32CormPSicrN4PSUkgqDWOARyGAzsXmnxZ6mq3g5zPDOxGNzxYLkuLZOxpgGtOOEL
cbV9ny0MUWunUDy1c29GVwKP0Tp5OYuwgGEVGc80Sd91jS0Nq6nb4iR8SctPv5v0yNlDyiKFg6f0
YMzmi9oZyU6o4w97wZIom5xxg3HquOlSet5zIkvScW1tFKjNMY3SwyCs6lta2nAbZyW6oNbFt15X
u8tlVmrKoVb1NSqz361mPIOOiq/nBbrk1FCcTSUMSfxXLdSOwZDcDFU0Q/C1IMYaddbd5LWRc5r0
sHiEeRbuJ0xJPAWjuKBIOsgSefFaFfr0Ox0NcWcPrDQ5CP9iqYGzlltle0mx7q+grY3pFgWEt9jq
N51pzBdRKNuta0mTzE5bno1+sl+WVg9CquxrrQnNC6NHq2cxYnJhmZN1GCYpUc0IoRslth38aRQO
sQ5rtPuuKe28nfMo/t67Rrc3QwTSu0jKxJcj8cIttWwTruZUY1R+bxZF8RHvFh789/AW2q52NHJN
96Zmaq/dKT6WTTv/GK1W7LMOmylnGJHzdkP9xoyTm8zskneNprOXtIMTiFZsxqlU8o0WOvZmnpf4
ouJFCjd623TMdCpwVK69XlNNiz11bJpdXZnDsyPzV8Vyi2M5mhFKc279OvLs7sO0LxDEi5e7sGon
DFrqYh/p9Ho8OMXKRk7R+0Tb+lc3D2agtJn+ZI1J5KdGiHUVjsA3TW3cNUpD0y0fB5P0rrH31eIy
4BqWyENfILtiIFZ6VipJiYR7N9nKs40i5FUuaNKlc3EzISoXLLb+W09zY8PgURy1GZ8Mmns1nGBq
Td7tQV3VuGCQR97cSP0Szbx4O4txucb6qYDDwLOUFi4To4gus16J+L1rs/IwTZXEUrqxvDabiKau
XR8Nc4Ejp7tbJ7Rxjs44Z6Qdja8WKurK8A28SkMCtoWkqmT98NuW2T0CCem3kUnkgSAfHaupaSGK
qPgHW32ziSdomLMy0JNyZopiXTB+9Hnr2h08KPtHXcGYLBIp9uWiOH4/WulrrdoNf9nc77UixNhA
cXh5sBGY/SRlFheVdlAs1rvaOeQqSzYeOgZDhz4q812b9UVgOvn9NDTrMDAeNlrTJdvGklSIZVpu
3TQLd1a3njMjX7YpmdvekIO7W3htj9gg36VJAf951AqGKtksiTB9hat4ycRms5S9e2lUuX6pjqlK
AxBK/RDxG+vTJH1Tjs8KMC9aDqOETO04l2LSDn3fxVTIyHKnIbdPXfInM4v5p7HK2tolryCmRvJH
Y+LCppvt9ZKHiq+Y6Tdj4GHlpVYZegGwGqthxYc7zjgch17Ur5WIzF+TPTzTRcvuo9qUuWc1EEWU
3F4HcyrmATRLRJygtNxr7jZsFSuwMAbyumK8VhBAxzV6fEt7+iIZGh43YhHiLSIzgZ46ZVuGDOqu
VUAwVG5840ZmdrAcWheWXf8uYIzxmDjpvdOreTBY8Cj0IbtimIksR68b35ppmvbd3HWvcZMr+6bJ
xbZL+Uszxc0gv5uOl1VT5BsUvwkeLTwr5a2LNsFhTm0nMPXE2g1J6R5anMK9rsrwKFJxlVMUZvs6
YTlQII97Q8GEmZGs4imysXG0YNAuGMceodnBuFCWEtR5JNvbuc2qfIvmwTAFOi1q4ZmTHcf0ULMo
h0Qnk5cYVMF72WioTle6pvS+QY/5RjKLeZzMcXxwC6bEmASmD44qDKQJlnq+LIGgCy6fXmwXXo3H
pE/DcltEMSP6ppqXK7tDIGGxwAWwBaNAdrJ0Lt0lIuvL+O/3ReZgAbWeIDlGL2pIc8O2m+7njAbD
b34S5vNug2QcmJL+ek1EQGNYRvg8D2oGC30e/TxFMkjJcSVUZr3dM60qskssVRQJQs/suoM1O/Z1
Og3VzrFmRH2m7NqOCstfIokfjl4akec06fC8GKvG5GJlbOE/3RYl8Zu2up7X1tk0lJlfal27vlum
R7fP8QkgGRc6WtqNrtMbRaIhPfYqL2Vo6Q53x2FywxgaSnpphvdoZs5PmZxC/mvkXqoyv4VaRpUa
UQ0z+Zv1jSbq8L1dCB6yF83elvn8o1cYF1fV5PgiNCHtmQWDv9QYfXqwkkR+jhcFlQOrfQprPbzQ
m7zdFuCutqpB8jF6Isfb14vjzDFhxBbxRR8NPc0zilDHR8otX27UtIaFXjnt3HpVM8ItV3GOf2Ce
OLxpIivoPiRWdEgKOXcAPDSnvBzj4tKMRwRCxTpDiMBDUGfM2YOQGfHTbl0RjCWOHp5cunzc6ClT
oLBvy++JpmAOxkjEVX03MUKatlp0MPtYCUTdajtmvuk+zqfZH2UxB03jPqC+sEDupWU3LSHCCypD
njwvu2CEzns9dPPywJDWvpzgzbZeF6XJs0jCCwEq4jWazOFKzbFlrCMRbynF8YWOuCsMJ3auFjH9
7JT2t56YwmcCs8ldnvoqqmgNus0AHKSeDeUlZaqaUTaGFAqjmT3NCOOOAA0YqvA4o5vgxUJb3p2l
0zBinfuFugTB8s0UW9UNygg4RVax8jA5BaPvqChGsC2quAzdQT43Ct6wfejmG9Ay2beI+Vq6mUzI
sL7ZK1WFnUvcV0EW9XhCNI7phpcjPWJlY1hR/15F/P8mlCPg7s3S8IykMaaN4yzl96pbxDODV3U3
KEj1Oou0vwkF+zsln50Hu8Efjtq6A94edj8qtQi9XC8ihiOlFMd0zsodL2N4HSr4VIZ2wUCst5dl
s+AIFvldXw/PjSbbeSPMdWBf6h2w5QJKfXpUCdyzhxI+sgoAC7LDEHfywQndB/BnDLkyfJIFvS6/
m2vF9cpOd3YydqLfljKTC08N2jV+FIpa3ca0LIcroyxbmtR5jwS7Sl84pT0ZadV1yTSMwcMwdiG1
jSOLIOwG85iv0AcuyfxUWg1tGGnPckIkJhUvxVgpwwWAGtFvoC8ga9GkpnixrLw9WswFrxm+m9+k
ba0mHEhwtsgcK87VoC6L4zVKR3ZpTHP73lqq8ovhuaJ6FjT12/ifgRk2dvalOcfgYLqQQnR9nbHU
u8mmUj8aOpgTxp/zq9ENhgzw1K1vkHDRmSFhWiTG0ETmREemqGpA99duJfbAAKRf0Mrx3Vbvg6St
ul0bhuJacUE7pvrwZsUjOJqGC7hL8bnx+hbMVLMUyAa0mj0azOui/qjWeir9Ef3ZS3OQTLMBbPoW
PabdPKTm28C5+gnEQP82OLFMvBaB7vtxKJtdxshvOxmmfLcId99jo0IWoRYIC60zKa8IOxnh/9Yo
5NKaeQ5F/jfOD+aKwfBIs2yYVc4JNnkxGjnOK6vKaYKswl3D/xrn9wnU+s8FTuDIue1kS12BiSy3
w2beFhv8bPzprrzIQD8rwder/Q3x+3OxE9QiJzM0rbjLdrNMX6lQM6+akJzCdCzZyTH8PiyJDWxA
amcUmv7Gl67rorkOp0GzxKlcYlROdpYs7CIFzGQ9lRw251eFfoJDrNPK67w5s6D2N37yzxVPoKZt
B9l8qiFTFRFG4ndz8dPMj2Pst8UxKm4KRjFy7DbuuBHiFpEcr1Lv6hfMaDf/zYb/58NPkKgjqoGi
rNtsh7UwgDQ9P1Rj/9w5oeZbxoJCzmRu6thQz3z+35DhP0gzp6aJTc80PMrNKagjTzMulx/N8O9X
+IMgc4JPBSzYgwoDn2qtPATXa7utinrIv969PxY5QaS60h1cN7Lj3VSrL8ZQXY+D8ps0r3zK2v6R
AUa4RdbPPAOFPb3yoKCRK4R/jUPn6vt4cklmQWvCVJUxSHTlVaupW20GnWcOxukvdLrIyf5ZTZJR
YUSrFvt1ri23bVKgnJ09/LsNXFdxDR2FfiiM9D9PNrDRuHYW7iWBQVpNozo6VHhD/3Z7CSm6TfMj
FvHYS6pteyasrXv0kUrwz8IIV7iGi0zRXxLatDsg92fmGCBAD2ViKe+lkG+taVUADcE0ko39r0ue
7OiKa5jVSOiBk/X0mHQbXIKgstCbQBucTZie09fX1sv71Uee7m5LCtUg7xhoD6PfXPS78Db3Dc+8
mzedr+7PEZY/OzKotZsYoQqqp9Mgas8mc8cVStsAupNPy49WP6N3c/o8/POrfVjhJGhW8ObHxOjo
bRWq9ZtW8S15nUBZbYGxtZHhfGicgXQgahV99/VJPY3Xp0ufBEp6k0aeiG4K7Ogp7DeiDDftz047
q7S6fsJfv5mLTyFyYrDRTu0KywJQH3J0q4LNuAVj4yMUB9nI3ZVBFJx7bj/5xWg6O1gw8mtRSa//
+wf6SU8a1vIfaBWRAeBhqwKH69t/H0l0SIpQbF2CvqOfLIIcW5Wkjk24GsBP/VDjQFnOBPtPzgVK
ClifEExIgU7JRzJhxhKNgwhs6h3faJkbD1l+s8x01MTUf6ef7m76MTxzHD85E38se3IcXaNRxTzx
ZRaKgGGNytXAQGY72aY/lc6ZA/jZNyJw6hgYmZgY0p/QBVE4VWMRjk4g8x9mawKJAQJrNhdG6gAy
LXxhx8//+sjrH1c8+TzTaLMBHB+pJeAhyl+XtHvVhDzHoP3sFH5c5+RqwePA2hxZRPo06BZtxp/W
v1Uu4fL+8SXri/rhnEeyiTTarWvcYFBpxyb2cHaq3IxtOPs0HdzU+3rr/qIMnq54cui7ZEwG0FBT
0EYpaIi4uzGkqC5VfaIpOyWoKS7WRqgNphcdINhiNoeLwRL5r//i78CFDx4Q2mbC/sdz+8OXu6lS
OT3+jcGIbNLFKqKERJzrqYHpV7tzUiqffvWH1cQJA7uKrM5CMZZf8gLR2k10WHW/6Xtvon9Nz1s3
+ONSJ9fBZr4awYOcArgofuXWOyF/9lEbfL1/6wt5Eo1ZxTZXRTFN/StAJgosQDzp4OftVn2Fbj8G
RpAcnO3Xy3x2A0yEmkzCJPZ4p/FrAr+WO2khgrXpinIexrzhUJkXZd6Pv79e6pPkUf+41MmlNjQ5
0VtwR7QE6XkHc3jm5H8WEz/++08uc0FMNJ3e4d9f8hBDYLrs4na5UlJscVuGj2dy4b/K0/UcfFzv
5GrHGtr9TbUeueMq5Nvucl+/ELtli3bqWUmWs6udXGu7m5ZF1uFIry2wXl3FoK+6LXLoXpeqc6Uw
iK0v4vl+xq3j65/t06v18TvXff9wkXP0kJzR4K2pt2jdbDPyck/bQYvZNrv+33JfTzf1pMIobVmb
4NPGoIlek3m8ciqHgU90+/U3ffai4VwErdN0IQ2fZh+601iFXfBJhQ4HS8f+iYk4ndgVZ1w7O+AN
X6/3yS0Tq+4SSm62ozvGSTpcDf3Y6JNDAq4at/aoVIGGe9pBwfHh+9cr/eVyyQYCagUty7uGAI1x
ck5qS9LGXBOS0gnNbWpnx6nT4gkmd6W/O/PgPsba2F8t5sIUACQpZWKRXEdW0z+NoPA2HVnbAcsd
/gkJR6aFZHiAX5NukrERXqaDRvj6L/5sb0ymwppqIidhGSfX1tGlMjvFOmsxna00b6qhvAL7feYX
+CT4YEP7n1VOLutkO7G1MLMKcn0WXlvpFpjz+fXrT/kkAv2xyMneZ2g0tdgVwAu3lPRGHyo8KZt4
VcasrxsJ+Orr5T7dORfRW8sUzt9e5knE/ALgghXAKPHrWd40ESKlRXr/9TLis3U+HqmTAIDcnQyZ
RTpBS5cRthMIuKar03thg870wlZ/FEsfXfawvHZ6WodHEMriAI/H2vd2BukL9dZdFWXNxu4GzfLH
waV3qYflBvyJDD1LY4ba2ngslGVhg3aBNHtQQmN80BpruoN8q19x7Jf3LBoy6SFdm9z0bT5kvp3o
zgHduMgPR2TdAaRm8DeqFHudqWu3X+/DJ0Hjj5t1Epom5E5Rfqk0BFaMY6PWntBaoGNDvIk7dA5K
yEhTDvPg61XPbf76V32MvtLWZy2OdfqDtrGv3fhBotTxzVbOenWe+76TIEU7VwKPQaq1LV31foWy
X4hMRv6sERF0LLY8Zs0Lcw+0e77+xs/ujW5p6Oesw9+/zGKhOU0cFoedFSJ7CNWsfRGAs71yCt+B
p798vZquryHlJLcSH9fT/9zTMY5AcKaIU05uO0Bd0Yygqk0RGGMOmCoGKV5XWnbdzcg2+1ERDeal
DuHoXrerDD4LA8RXtVYQLxJ1qs+IPS/ItEQraRJjkVzn77ZjxEfsUeDngQYL87vMNgDUlgOmEEAX
DM+q9MUb25w3XA0dD531ej+0pnqjJHH/olvmCNcQggvT56SzYm9IwnnYiCxVvgMi7R6lC6UU07ES
8pwWI8LPXAymdxD1ecoVgUwAz2F0wt/c1KcBJt2x6bPol2o74Va4Vr6NQ6TjIf8bF1NWq1dzFt/p
AwrdsH8YAs3iVSDd5y8tGlLA68Lu1rKbwo+h5l4spT5sehQZjwx1Gro6IWjQPke3WcQigTKZmDUq
6SMQ6KTmdjSpfoQ7AnwS2+T2aFgl2pmOcHIE+Ic3+KqIKoxNuEkT+ShCTJAWewBCoczWta1C6AJM
vIfLuR14OI9mYwJMKPRM29aoBn+buhqnxHQIdV8wVDs4JeyLJk9eQNOSBi6RMD1rRaH4jls8Ljq+
pRIIsavTZ5d5vTFgf0v8QvaOCtzEKSzYSGkz1d+TeVZXyGX2CNRFXAxZtE6MQZ0eTX2GhFH9VlTb
2qRpBYBBQpzSRkBk7L+km6j1ftENswmFrEy+j5BQbueuOVhVwQx0rH+Fai521E7OtrJTee02KCWp
ZacWG0dRzE3e0JiMUweUYWV0xT6LG1lfACawnA2UovBaRqqGEzdsfIglUEPTuT4qdat876eyuk9c
V4dF0Kl6oDfL5CcRlhNHXR1hK2iwaAtgODBeu2+tjGleCfVNltO8qyQ689AI3NCbzVp/xtJLPaZJ
Hvs614OBbO1A7Q7FVgsH7T4fjOhnxYwcAo8Gl8Qa0S9omEoVZQyu3pwfrdixXrpcN16cZkq+WSJ6
BZYNuSxqah4qtirzgDdqP2xQEo2f8i+cCS917hkOOIusKK5NqBxso2+1nb4vhX2Hmxik+Gl66FM4
wdKWo6/ZyqsTRUbgulCVvAmsbOIlwAaQpaZRtzNaYINlQX5sxZjPL4WLym7U36FnnHsKWPC3MHbr
wNSM6t3KoM7NofqkYLG0zXpX26o6YE/6uWggaIX9Le2tPPXduZb2phpQO/faMZ0AEw39S2Mo+iav
6nqLZsJylxi6RBtdG5QzTafPigFh/uflP5XX7Fuoi6pQLeBYiEFWgdwMnvaD4exW31S7/6K7+sdq
JwXvlFa9EpfkGQvX+jUX18Y5t/DP+sV/LHESkYsCeKAZ2lNAidhvtKiJt8sALmtIiK8wF8tdilzC
Q9Y1MMIYOnoD095oxdhpzxlmC1DHQq35H5+lk8xUyaBhDjVmtO48WBA/He1iKIV1sYgwmFFN2Hz9
Ln36CvIGOmunjUCyZgIfXnpsdqqodLAhzER/62oW0DFF8dARIF01zhSv+rqhp0+g6RgO7V4EAmmb
/7kYZiPS7qJBQ2LYPMgRQ1snlOMW5mUfAMmNfjD8uZ0z0C56M4FNHoEEFoMy7dQUFnRZLFMAtdf1
RAbGOo0x6Gnd/K4oeu2WAiIBPCljqNrli5rL9Mzvci6XPzmPBcT2zqYXGzTqfYVaKCqiZ36Kzy/Y
h3Lh5DxqVQzoeLEIwhGQvDTjHre4U5CqWilMnDLHCVPah7APnUOpdNN1pi35VWrYF7ozVo9fHwyx
Zl5//VgfrvvJj2XO6HSryvrBlebsDOQ9bpJaRaAYlNNFNErHw0CpBohXqFvRRfp90ixoHhqYuVzz
UGmPaQSezpsrFeTMDEnwoVDlgky8S8hAAOaqlSLdJmUDJB6QaFChevRLFvCJ9Umtb2Ubpke3q9G3
CDuup5PXL8o0ZRvTnPufrdq3gYKa+gQrVbffRZ+1N9OsuPukypSgsSv9p7WKhxljeiYOrjfiq31Z
D8qHG2P+U1f37AuKb7Z+ocW+EGdOwrklTi5lsQrapDFLEHJ957XNHT/7t7bna8n+MZqf1FdZ2Yxm
5WRYDeXRspscmEyAnOaNpYwPX5+kcwfppIQpe2BodbfqdsO99tqBxK8IxXyl63VKE9h5EC62IDK1
oou8UDDR/Xp569Oo8+EgnxQzsYU9iqb3dlBrZryRUAw2C7xWP7Z5/4HE237qlhjoJGoFgrCxw12H
IdhuWUL3l+FG8coDMC+LWGtuRNtNhjfWlnuVy2zZ2ZHqeomLBQUGPwOcWkgF9HLq97ZEyqCjaMq8
QlpQMyBYgbcSfem5ttVc5LmLfXeYpxdMgi/tpUEkJkyNuxAEF5AfBfHOvC1AOlracc7VJPJclHmu
a9sQlxUkVD9zO/lY5Zb+poiut7zIbJc9IjF90KvJ5NUxjjgAlWhkZUKAzCsA41tL0lwlkv1v4TEf
mract64ao40YG+OuxQOHsgImYUI6U17XhLxLZ8ndM4LB5w73elw+3J+mSkYXQMQSwN+2drIKb5vJ
GJ/AgIf/xTXimLu6ZVBi/NUAC+H1R5VoiWDyKXtvh29Ql74+W5+1KVGH//8lzJMJQE/rFzO+deTc
O77qyg2khC0kWtTHKVFqa2fX1U0V45gujH0rpruv1/9sLz8uf/IoyT4bzFpBFxKdFddX0QOD4OZu
qOnu/7eFTp6mRTJw7M2aHw3Q5TOAzLr1xtmB2jWhmfL1Wms8OA2wHz/q5OEpGtTH+oWGFkyUmxLq
YSxgYy7xg9vclkZ+Jik5t4Un4VzBvIc+NKs5+nwIy0v4hzsHnvbX3/RZmoUXK3Ar4Wi2/o+xzYdD
b1K7gCBVzKDSax2JntbeFC3Mq9KmaENHztp9vd5feCs2EG3k/yx4EvQowsHJkRagwyy45QZRTk5q
vnWsWtu0s9G9dVH0EtVO9CtWITM3zciDrFwkBazGXHF1P1VnbTvl1eCtZN0z+/Hprn/4806CgNVV
RqEMEtnUilqdqKjFzto+OxMBPnt6PuzCP9qjH7ZdzXJSFCvn8xR3euvw6doq9XjZdI1LeUmVXaVm
fxEn+hHwcbH9+jc4842n+BCJmR6JNycrNYwHtUkgGcrqCtNA40wU+nQhhOZXUW/X/auTBZKflnwF
uAdm7kGPlG3YN54YhjPq8p8tY6uaxSqqhoT4+r9/2My0KUFN12xmlsCtMJHNCJSoD+KJhsS/3zmg
EyY4Ck1z9VO151JL8s5VDQ4vKnAmvY04flzOjfvXi30aZj4ucnJD4lRTzFoTjGM6Pie2hnwfxlBi
v/6Uf37lv5bRTQHllbEPQ+k/d82OSnVRpbCDkhzkrQ4T8O1onh2VxFCPoVCMcpvbxrTHHRNBnKZd
ti2fj3AZj5WTDdm1RWW0MeFsXCZxZ6CEk6lZ781yNXzLMud7CgBvNVVr4Ds28szR+ktkfY0jTBz/
/88/CY8umpsS3W0tWBCN8Gpr3mnGCFGrhNzoLo7hLwojhlxtNog3KD4Sf4WXzu5dWSHV0GrZThRi
hj1naj+NSkJQy8t3BSEnX0EHbzPXjuHl8Ay8KDbsW/DGj1GEYoQzKC9qav8s4uqQIJuDA7SJNkV1
NaOTcoku5Y2otAQqnlKf83n/rCH98YNPTjnGcBAJZmrUwu6uJhuPQZk8tWlyjy5TUJFvjco57OZn
Dx4b6a5YF4Aup6CFYh1E0XFe1RNzlUJY8SHLGru+n7tdXxj4XOlu8vz1ufw0c/mw6Cl2wZwGRcBb
swOrCKdN3Vj7KjKNi3Kxv/Wxa18heGVt5jJBm0hv3mZcGp1CRGee+k/uoMEBU11kKrHaOb0cKFkJ
Zq29HggtQiRGk/2Goq4489iIT15fmhvCxi7ZUPGgOkmTLMvJDICR9B1K5Cxa6imwKC42eTHCf/VM
Fw+tSLf3HLrZV3U3PFYG6hUSBdVttwxyU5ua4w+N/U5b0dqEowKBMC3Na7fDC1YVPTCyTm/jR+RC
kIQLgcl6ZYkWrTnN5lMI7fQxm1UYJmY873qUoC6morpF06iJvAlFp9dUtk6QMlxhJGzDOLbKMkgA
oX79k39ysnHfYhYMZAzvb+dkF4p5yUv0K4F01ERUZ9qbnfkWKstmCGHWmyNzhOTMkp+8vwYOBcB2
dcIflh1/Bj+Gr5GKIaUR0H6+zt7RNDlkq2A2ShvCOOhAQHEPOeNzcW7Nk4hV1F1nN5KGQrYwAQxX
inYajrem1q9MkfU57tAjy+vhvjTC6Mwb+Q+C9yTcG5wd7JRXlCEqY39+cdSUiQ3Ca2HkO6oH2Lzj
L4iOKZjNTl1erHBAQi8shHmpqWl3UGddXoTh/5F2XjtuK0vbviICzOGUIimNJjvbJ4SXA3POvPr/
4eyTESmI8Pcv7IRtwK1udld3Vb0hEV/rESiuH88vky7LeIv66MNMJHICrENse+dOajF00YYvA/pd
h6JVs1859SJsW9HQKx4SCw2pgQaT3RtK9YGOTfdfXwgptsQy9ZCi0M+mYEDvw7LyoOd4WUxd1NHs
ytCmcpIJGVI0mFA8Ba+jnrrS8D2wrdMRAryUIjOFlGeeZ/geIMz4VZyn6FOkDzB/yUDiAzpTz5RH
q0ViL0seVSPHsK9TUqcrUunI+KYdtxbOlkkSfJDlabrHlHJMjvBhZ8/0zRdeAN2pM5EKnSQLpZwa
CeAnM8SUe4BHRyVS15xITH4XKgrHfdLviTtfq7xdfLVVepNzp9W08bGFzVNUJTNdOPfCEKMeoI8v
URQ3d3UEOVPupvSX2Q3iKUrG8dhrsvDYqPLez7kWFZWF38I7y6TrtiqYKHwjI5wDETab2DsQbIvz
oPblzstkuchWO5UUQWVWkmXyrFvt1NpM2spv/NmLDWK7hQE6unSxHu6E+Le2wGYcDgR0HSL8JvjG
ppJW5jBgc1uEiRfTBrpvUDrBlIin/2w0JscTI5ZCrLSv0YR4gDZMzu3IdyUkmMq7n7D6vDPm7Tr1
Wpo1o1640yCWL6GeSuhTI2wRyzi+SpKuf0Xu6+OIge3d7dGvfE5TNVQ+JKUCtA1Xn3Mk9Jvwqmac
5NP288jkvyv5XoJ+LeG7GGX1nB3gmYU0zTlQcdFaB3Bpv0eo82lslY5PJ8XBjCx4HaIa1lxgCj8o
aihIGektvuzl1xSJhsd0CiJ0p/30KW7RMb29ClfuYCr/Eq5NCq0GdsNlYNSTeB7rXp28LvkbKi48
TycKnI477/Y4Vx5TF+Oswr+OWJM256y2P5q+48+mjKS0SgxN1Xb+bjQQENMOGZWdUa9NDzKpoYFq
lLaXq1AiigDOEIrgHItOIyLJC+MeJb9RSB9RXGwjSHswro0C/v6oVZGXdjgcowcBEAxO/XEQJaQA
LfFFGlBUGooAHU1zFh2pkzGhNpVfqip96nPj5yhCOehGEvjZku6hOSNl03fq90aZE2eyejTRlHA6
mCG3e+AP4WNeUYinJ0wZss2S6THN9e7go7Bxl3ajchLM5tVEW8YTQzVzgzZftJcXq/hhFrFLkqxj
AhjHU4oC0+mB7m5IQfcxQ5hPCermTqo6C5nUsQGVunBKc3G+x3V3ekLEjP5/pLzChqwQzsuT+7aD
rJhFMdqGEDxPeDn/GuUx8lCSq5yQhOizokr/ZUnQ3ucWDVCFEhM6RdMTKkCShwqu9jRqxUjlVtUQ
m2jlnZC4+YgLHIwHEkwE3uHq2qxQbussM8MOxa06fNBgnGZy9tgjmaEKzc5xUJeYsw6L7zfMKiZJ
eTyMcghGW6vp5edmZZjAR1FYglaPbkyg/SxiQUFeJrfS/zqayC/YgCp2a01xZdMR9EMvlELlAAG3
P1pGkh5qDVC1UAqwRyc0NlCMtSv0+dUk/hHrgvRioHTxjbXlNkbHLhhBZCNFon7u06gFmcFjaS4X
n+tSLh+bLIm8sfV9r07Sb0kq/AY2jtluYo13URK2r3WPy7mooxPX4SH5WhjGzom6dj29X59VvEih
ASdlHsDD1Elvh/pPOkAOMZp/5zRYmgYi06DSoJibu7boEaVUq8mDCx4ifJbakdjmh174Wgzzzva6
cg0B+9R5e8vg8zfZTmGFiowW0uQZjZz+iCDR3RmTPDkCGb8bDZi6I3TNC64fRVtT2nBnRa/dxBfj
r0Jj3IhDrlD096Q49e8yvwkcmGr5j7wkWqI31bipBXEE1bTfWVqUBDBB3/kN5mbX00NG9k2VJM0y
NwYwkSxEvRxJAEXr4qgnA+/z76WcomQvZ05sPEVh9vd2ZN6caZHWj75kIIoM/GqdgqhjU6GJWAOY
RoDKqvCQaF79LH7Kx0//OBDBgy1kEDewBdp00mUj14KCEr9nzCMICeBEixtGkCHuGcahY028oW+P
uDkijKjxMGEDU/3bFJWVFpW6rsVNJ57geosaKF/+eZgxrrs90LaItRpp+azvSn+iIftIjbJz8xp1
q0m3kLevrOm3EMkvSY50y0H2o+ck05Sj0dT+ISnUV2lA60GMFVk4oJ0TPWhl0ztpB0Kyq7PArVGw
8BBZnmll+flxqKRfk9j9uv3DN9uNErMC41EHrsozd52NGaQ4bWES0Lsxh04WZo+BKo9ANpXmHBki
qYtV9I4/ImTz7wPTd+J5TX0Dn74lFLxbMHBqUxrMJhUjAWEPlIkmQUMOR3d6A6goVH6/3Em1t5tB
hg+/MF9kWHTaGu3dNg30WbnBeAQo42GOAwNEkwy2Ls0scSfLvT7WQhORDAW/91Vs1qAldrjB0HZC
MngCzYhtuT2oexaqV4YhVOITJWsoyFAgu1xEHDo6wVKp0IpK4aE/cBbrj9BqP9z+VJsAIREcJFQC
IeVeocZaGEmIVJ6o97SzQ3PyflbKz8gXH3y52SMaXNmPi1Ej2GkCBY2gVSoghLMG0A3Jnap3htCz
0KMv7uiNw2a7zwNjJz5sa3wSW0EWZULDMuz6cgtSIy4iJZo8NVj6u+Y99wt6IEcjkU6NHjqNaroy
2ch0tsIvt1d1i9+WcGKCochjXAGntq65NeR0ViZ1kweOoz1IUB7EIHQUtNiR1kFcMTn7+V+AeS8I
m/zN5tI2Jv2ln/o/SthgW2Q9xmL1yVfyL2qEuqKsPYAiQIErOtNV+TA09UOahee01Q6GXPy1htRB
zPRj0oUP5JvdQWuF82yGbmyFfzSj7w+pVu8cuCvfUjcWJ1qWl/+xniD5eVb6WbrQOXrDDnXrOOrV
Sxd0h9aKvvt57WoaOhy3l3WTS7Kq7wddvRqBO/JAbfLBQ8MNjEDMfwxqurNvNikURR0LfDVMFd7D
3GmX5y62jFynH9ajvp0Y6NONKHcLE1wfpYG6XX7NiybeiZdXh2QhYYMhrrfp+BgJhJmsGnrPGH/7
83SPCN1TYbaPgoRwa5rvxK/tp6MMbEkUnhGmoiKxOoaVnPpSqYu+ay7SMpWN7FMWfPDHBpzrB7/5
1xcIL4L3oy2/5t1d4COt1qgK4tJ1azhi2p7RaHyMS/GnOWQ7y7iNmDw+3gotCzBwc98hyDbKPm4t
bhv9NMP+qahOCiDc23twWy1jQjhOaDJMahlDgtXyqU1jyFXH8g2H3lEPKP3A2lad+ElBIqXYmdLu
aKvlozslWyqK/q56nFxQp56vvLlRIm3t5J9xFbg9u+11cDm51aUjIRTYyNijuH6PwPxcvsqNjjx7
6caTuJN77E1t055W9E4VUsaan1tnsQhHoVGxO084qveBY+08UKW3C/Mi57z8cOvnkErBcpxLxkPS
1kBhS5cfqwEvaLEd0pdhCuoT2xM18TZ5QYG4dscInQiDsD2q1EYzHYtfNdS0Q+wjpdxWwYjYmDm4
Qg8gWdD4/7pRDw9ySjLaaqgTmnqQelNSvgIsq+7KtP48Bm37mzyobQ8tKG53bvB1EZGhW0R0wZ1O
XX83tVN9RPkdMeiY+KNnPdrGlopZWTp8mrRgss0o+g+C+C9f0Ctb7IRjpKKBhRT2d4oW5lMvaIZT
zW1wjgQRhFOYfMRQ40FGg8Vt29J3LWTqXybMONwA4yWU7EPRyStYJ3mcBAhESoGdyIL8e4lWJ/oy
vhvThXwOhzJ5lKvYD0is5cTWDAwoqCsLLyD7zb9D0hm2waG2lXKuPUEuS+SsAkSckWXzJmkyHg2D
1M4w48yV8EM6tzkSUi02NS+ZJWUucOIosMsqSz/q3IB0nPBHMPVZdnPQekhnd5MzylSNrBDE11wk
6Gea+EFUyHITwKb5jCHbZMei9F8fGpVNs+uToDEOjtR3i/LTHQY1yAKnAlYqrag/tuhW2UNdCcfb
Z2gThkhx4V7DCURkiGR3dYEggZAifR2nOA/d590X3zhJ6c6rbRPClyGU5d5d0p/N27CzilS0yjn3
qnSypdAVw89V7MB+w5vJVqPX2xPaXLvkWSKXooJuxNuD5jKECzTb4fkaqWdFXtQdo2Inwbry96tQ
Q4nYmnZFM6JTtHzAMA5f3+G3qB7EaOfob67XpVtrIhnBc5nOwjo5CAA7SAo2bJ5gPk/y/bTIh6JO
jfpTlHu3l+rKUJRtqHPLXD8qWJHLpaq1okW8ddJdUpWfUVDbYlM/RdAcbAS2wV1+vD3cdh8AqeIC
kHBkVehproZLstaccQxcLLaqXwiP/qp1ykT0uJr8GDeDk2R71OTtBMmjlvyezYD8yzr5qdjxk6Q2
PiLU6Z8x1D6NaXmoivwDzB4MBhJ958m3PUyX4y17593zAVeqaURCkscKrgeOURamI0qEpEr0M+f2
Ym7uviVFNHUsjRfpBNlcfsq7obAZgeE1ESDhx5beoDbdKRawjpHMNvSCxry7Pdx21yMzYFnQaaAG
QVtaXbW6kerUKzCv6RJQ3/5oaR9iqdvT3trSPJiVoSP3skAMZA7A5axQl5RkAK6W21SwfMYMTdAm
qnoXhyxMwpQQPB781YdI9B9Ef6wf8ZF10NKfPkrJLBwHGO+3p33tg9KEF+nCc0qoS1z+HjmXoink
ke8GaQk7TcF0bMR1ld7RnjjB3kirbEElRiZcGJYrDN1DlaPl5yNviQXaHkv12sYxLDxskUFaNs/q
jTYPYACmrLHcqJYzu+3RzFOA88amcQ7of9xev80BXL1iVrMKNV+OSpEHoTJ8rBO4ikiMmF8VDBiF
cecxePWFRp1DpAaBWCH6RJffSsdHVsp7xhKPsweC/CgccBZB4wOZV8ffGW2zikzs/WDLn787frE1
zkY0DVDAgqOCVDRIxVg8wDnbiSjbWRG5VJVSpcTrnfO+Onid2KTBRN/Bax3xgGKsY94Fx8YRjhmi
S3s5yWZWDMa/dJ6jGDNTDLucVUMD2oyxl/SS4pc6fRPAheHwKhlfbu8KabvZwV2QklD/widuI69g
dtPcG3mfe4hJ24jgIdw4tnZvt7ZxREj3gAj8eQ9Sc2XMpcSCRBdNIx2q3+Xc2nawEpTZcyyBvxbm
36g7S+O3nXmJ/B0Xj3aNEhuZ6qKXQgt5XcAe0FEQsO/IvaERPut58WuOx1OE/qckOLUgcMAWNpKI
B1fy3+2hr8zuYuTVzdOYQyyGLSLievFBUe9xX+tx3ro9xuYwv81OWQhhKPbo5uow4zyIuAGgck+Z
PprxSxG4k3BvWs9StFOuubY/mA2bfVG2kanVX34rFJwTAWWgxLM+Jk+jox/wGXiUv6v25Clu8lE9
YRS3c6C3FxwTU4B8myYdD+6fyyGLIoarhGWn12pHLTuW0b9SKVg8jT4SRSHpihaDRL8+KGK2X9x/
5SXf9vCgdp4EV2KFwnGi/KosNcStnJnSCZJPjQkrenxkHP77lN6PhyVWpEdp50WgLB/hcrNz41Mx
X0gV1DHWLxCaAvQLoDC4+SAmD4kY4kXSCOF9UFmGm4FztqdcwL9IwGkpC7Bh03JsVqjm5P8Vs4jK
fZ99UbRZ/WCgzOzgmvEZRyRu/ravPg1wTsK5q0S7FVVHSlXpLM595QUFnRnZT15rM2qcSo8nRKrS
HHHq5LOaBz+FxPC//uuuB6ht4ahJsQvO7BoSopp+GuPYa7jzXN0rPEucLNcV6AdWdy6LuQXeK9fH
22NK291oirzpTN7/ZACbtYXtX2i9kBpu8BebmbvMjR3hoH6SjqJXOKH7zyJPSyaztFRlGdQhwnGX
mx8eaYI5JvIqGC6PlNjG0qZuJNq+JfxzwRINRlZySXCA2WzuM2QicHmvRsvlgvhUx4p/wKnjpOLg
8JOiIom6H1d7RbDl1Xi5U0lvAbOgsIOYAoi/y+lZHWL1qsVqjs+dG5xyT3DnD+MrzVWXuvRh+OcM
lDI6hVEuUYkkdF2TrXhMdkKr625YFK2Lx5R6BDX++/YW2QZ8E4AFjVkTajmzW+b87gGSK1YyqnJh
oNY5Y9VgFKqDWHdzp+cIqPzjUDqvqoWtoNAdQA5pFRobDZmJaJKZT6iPNhyObzKS+E5Ga9q9PdLm
/aFDOSa/IP6SBGwA+IKOyjZyUror9fflb2WROga/vpdhb/LQt1EI9Ca9pG0uU86QZUOOnmuN9Qkb
peYYgsrxejWqPgk+LnjgfB76Pt0JmMshutiFOs6YgKTf6rGG+oYyeffFohghCMBteFv0xeSErWh4
gkisEymfycAxNRkRQyWAhhiYXetIZrV3x232DMcNEsDyb2Dcmz5PNo1WGICvdtXiKa1TW/uTDTtn
bRO4oK/wUjV1CbyivBkCu+swHsUOw4z2hEfDnSWMO/WX7SQQDIQOywYhOtLUudz4tdx1SGlasouh
8hFskuqgf/OnGCDF3t6MV6YCh13B1xw/bCSGlh/y7ntVHeINrdgqVJel52KqXut2p6i8mQqgUZ27
GkgbAWNTGPPTNkqsDCXGTEMwOYIQiGlzujONa4Ow0blPqPBsP3qhJwb3JIPo4HvN3MWRrcBn9fZa
XRuEjjZVpOVNz0CXa4UFeJxrPlJ3Us3f/nH+Icc7meT2ccNi8eUBayNbxgZbfQ6KpL0vhsxDs98e
N854qk/joXoTe9973Cy/9+KsovhMfxMda0klgmur6FrJkz/P+aB4M8jth7bUXSVKh49JDEgrStCh
reM+3NnYm+C3NCZFHolsbYoN64jeTkU1zSm6CTKsM7H/XhjifUvJeMqrnZG0zdZehoKVRTzg1t+U
WSDlFFhOgifWyjmzgyabnJp05khOpjp5P3xGPcdDQOusVkFoJ4kgf0+FGFcuXMAfTHlGY6PsrGOT
oX/tAJcw8GGba6zOMassPbhG1i9MNiTXlIr60+h3/WnykaoPccH8lTXy/KBPhn6W+sExrDQ9TQZo
bi3BHASe+VkqKPGX8G/otAONtf04bs9yZ+oPCBTpn8Vqqj77UvtXHFECKuJIfPJn9GWKUjYfdarK
TxhmNrB480wqTyBM0fDpKVphhdWOH4IJ4+uDguHaq5Lig51wnWFuhyWTe/tEXFtimqRvZCyTH7re
rmYuVdYgT56cphWmMWiVpLNc7dwpV/YpvgDkY2+XM1vn8tzF/YROLAUCNFSxXu0nKFr95AMtlGf9
HGO5bptjMO4c9i04je2j4lWCWoO6qJGs0rNi9lsc80SIE0X6qld95oJOPyZR0N2BcHgougynP/qs
DgeZvkenNzu3zLVpIwbIa47jCVhqtbiT5WMHGpYgAS3llBjBD8N8BVr0o+vjb7G520TdvB+Z7/vh
lpP77iagMw3ypAb/GTU4gSSRYXhiEaV/K31u7gZN+QV6JHQ6RX4e4wy55QQTxRhj+RTLxXsl762d
D3Bt+ougEDVSuFBcUpe/p+BRk5AdgM9uZfGEMQUMWZVDWMQ9fTGxelbEXYL+NidnEd4PunpE11WC
jZZqzF5Uj3XpYg59xkle/SKBU7yvwyL4kqEFYotGHmYHXlbJQ6ssLq6+8U2Mm9ShLwZuUKeedci1
fI83du248RogjwEVvADILpdEGvSwbmWwoUI5/A6w6MNgfO/deHUMYyGfKSJImXVLtsVaV4w7IDoA
mwc0ycHMYRC5c88tW3d18yBDyTPblBaIxboEV3VBHaiTgKyvQOxLZUU7hkCPE9tAUnjviXNlsMWs
gYSMU0QivwofEQjkSBc5RwoPYlqVMj6HaOccQiX7fTscXhuJ1yBxkFiobniTXTpTV6wSYITEM5zl
LPGvH2c6CqeW9Pf2UFc+k05lmwsU+CrdrdVGzUggBN5Bs5cSbhPZzJay7B704Np8qAVQLWWvbW/Q
0q/61ExBkHbc6YfK7PF1R7U1C0Fu3Z7OJm2ACkmfCucCwvvS0bzc2b4VdXougxwtMxOkfid/pHhS
PEo86p4JQNNHmRY7nreYk+fGpHy7PfpWLtYAOELvh2cqUGCKw5fDI8uXISAHsA+bIzN2UOzWPtUw
9Q/BFM+tU1XKl2ARZ+viWfCCwbyLQku9y3Ayd5JSwiVHo9R/nBOxc6pSL56LUcju2hJinK+WyTEp
hXrnwXslOtIRI8dbKgyLauzlL+4tUPiQNNG/CDX90fyJMY9k+0Il3Kc5YIUOL8Lba7R9uCEAqWJ4
ApwHr6N1x5a5jPCpkSQ2UVbscBzOH/CMz/c0p7bzkui9sef+13tez2uu/CruF4XaWA1RdfZPfVXC
xxrPvXSsVOGf4xBpONtb0aiaw2tb3TEw+bUkMYE/zrIpnbPIV5/mshjtvsl365absvkCfCR5gIZp
UGNYl83RMe9qJCRHr6h0RPMqn3xrqFLU+8AN4nTYoWkNGbMyzekPiInMJiPbU+HYfsQFfMlOl0G9
L9iBy10zCKNUyRjzeNEQDd8Wv84KqWTsBKPq7KPYvFNT2X5MmTotWE+gChTU18XTXEHWsI8WqW5c
vjE3hw/UtzEmA1PnP9YYsDl9beY7oWQbtBB9Xmrqy0cFjL46GYosCgQbE2H6nC9JfaQ+yoVwMqrB
2pneEpQubzEZI4gFz724UBC7LlezLvus1SDUeuVQD5/TJHebdKrvFv8UN+oH7V4FG4lSQKnupNRX
PiNaxyLT1LlqNh2ssQmtKAvZSm0rYqyG+oLYRPI5GEV0XGkue7eP/pUV5XDw5sDwiMrVmpjpx5B3
Axq1Hu7okZ3DSD0gY/LUZ/jO3h5pe6tRLeU9sMCR0UdagyeCmpzYNJCkzeDuWhkm68renXblo3Gh
cQrACi7cuFXSK9WxalW61Ht1M6YnAZSGm+fJHe/35KjDarajdFLOmQhX7PbctoeBAiYdC2K1LhJt
VmcPH+R66EcJPLypfy5l+T7v62PtB0c4+veq2u28RbZL+VZt4UJDA3Dh2F9uzpkoNDTWPHidjC4F
tbcBi/F/ntFy+YC4V0AyKOvo2YhjEYVhMaCIHYUgy3LUfhenKHjTsVtJo+7KqZXtDHptXiD8QY8v
7eJNylmlDVl9FQ1eUj0JHZlJN+wVDjbHmsobaAg2IpgTageXK1fFAo/SdkLpH1GRQ92hNUzb/ayq
w56lzPYcLzU+ggczoXO27kjg2K4APwzwahhU4P0N94KMW8O5MlMcQHEPvf29ri0dYrqL/hANxw00
ia/YllIFVnsKwpdMlT5l0X+3R3gT6bgMiQrJ2sJsIuulCbLadRJmK9wwfo9+RpUDCUwVgbqDZD3m
JllrpmpccG30LZDlx9Lqz4mezPf5IiAM9AQ2Zy9Xpwz/y7OuFNF9o6QvzQTpH3PVPz6aF7Za6b9r
f7rXMsV6kWi32WaCKyqMZuleEeT4QHJY4eSl9IhzijEFAzSWb0/xyiKqC2wHAI/I5ljHD6NOEjTx
2t7LlPJUE6Z8a++W3sZbQOCQ06EBLi2k9QYU9TqJprzpPeQ38b+dj0PKROfseHsm14aBaM9m4MkL
K2gVkHAHDYahYJiy+JRrP+r2Z9L9Mz3AWEIeUZuoR46wJnxgsOa3QpsSbSmzJSjRxcnOLKQ346XV
nrsYY5U7ZJKUjaGKsphYW8kXfxb7c4C5/fMgVsmTXwTw+MJpdrKiMc9jmRR2p2FZ1uvonbh4pDRH
qREKJ9MKC0Pr1nJK3L8MOzDG9quG8reLikh9L3Qi2UFO2ohrxtcJ1O8xlIzyXi/KDgEN+YtfxKMj
xyE29WoQOFLSp+dkEZHRAHQ5fpCPj1M9SkgTJXrkKPn017fGApPssrvT8Um+F1T8KeQ2O07N8BuK
gerCOI5eG62NX+QqlI7Qi+djHZifDUEWvFyQvSansAnXUH+ORozNSW9aWxjCxpWhcUJTUEdXD/rp
E0LcxgeUvKMHI1aSO32SPpgZVZSw7/4MmTDYc9bpXxq+lhNj50aPUjyEpgluOOMdij578NTUlf+Y
y6P1BS4GPGSpL1zFL6oHrFaa5zqdcHiUB+UQjGn0OORwGKwg1U4yklY53pmcEUvVsQZAJdcO/LK2
pakuz8IsY2aN53fiWkGRZOhyz35iW2HfJnZh1v5sKz1yId1gpq9Isj/1pT84vVxHYJH/3j4OV4Ix
yR+4CJpWnLt1TaIRYkMA1NB7EjMiw4F92w+LNdsoAL9TfH0n97gSSMirF6kLDBB5EKxej35VR82U
cjQkDMRQSXREcP23p3R1CJwqCccSfbl1sb3M1d7U0VJBUtWLs/xcI6B5e4Rri0ZWuECcAFhvKh5C
2A5ROyS9Z0atkxp4pCcoNUmlAzTfvT3UlXBFV5HsU4POymda/vxdfdJHijjCI5xwNepno8AlRRzv
xGmPE32lFrBUe6FRATs1oP6swqIZzjn+ZLzqG+sFzQNRkG0rfUxhvtcGLuVVeujq9ihZz7Fgnsv2
4yyVr+Qyd+HwgBj8MbfgTwuqCx/R+dcFoIVGpsTDleuHfy4XYNRA3nY6InS5CtEkDDxqC0dDF77e
Hmb7SXl3K4CJSaFo4q/LZRVJRymH6GLUgvFotfWDMavawVT+Jkb5+f9rKGNJmd99UrTSpnjKeO43
2T1vBOzf49qw22nnitjunIsZGasvKvciXvHLMIbyYeChEH6NrS+3Z7I9aZdDyJczicokk+k1Qa+N
kY/pq4PZ/7k9wjZvuRxh9So1ecyLgZiCGDL09tD4oZNG86lVNC+Qwy++/zxoe4YkV47C5ZjLrN99
H6j4eRMO/eT5QmlxN/0gRlYH3YehorSvvTLOd349m26iiNkhGppTRFGj0/LjHPvfCoXXhCRjaGGh
z9dJSApgMBF6qaaFOx/4rRdw+QTgh9KJl+GUAr9fV41yNnKXNO3g9RF3daubRWCDv/5Qz7JxVGaz
e0iF8gfhQ7kLhfFVSDFfC6Sc+jmqULak+TDxdWU+hNJQO6TA3FElyt5dr3lzq2SqU6dl81oJufIq
alipy0zOgQDQfQmKEHoH4iPuCE3wa17Nij0MZv/cyPknv5CDu772HxtfmI6qHKU//RnDhrbR+6cJ
A+a9x6l0dZeAASJCLqCPdQJtBvoAKXtC9WXsUofW+1OpfzEtIbT1WjtHSG2k5ZA785SdR6ko7EEq
DrrceCLa03YCP0gPpa8Wmg9C/oEa2P/hvANLXcCjgCgpXl7up2k2ja71td5LAbvZXTcGNJvMP0HQ
ndpWmnbKM1eOPfceWF9NBYrF7XQ5Wtv3U91Z8eC1KAUcUPwWXqW+90/UStrT7cN5pVmovpG2wZpz
qW8KyOR4U4KX2OShdOwk/WxrJuXqmJfVOBzRreY5hQTf+BvBuX+fJZkIpNEFO4MY9mqWI2WbpFTI
uEjvUr6y/2Q24G+FAVjh7UleiXGQOFFLou1AY3RdwGTjVmGnKr0H9qyy81mAnRoO3c4oV76aDuiL
bBhNkq0LEpevqlZ4/njBXJ7ZrKcoROAcBYHbk7kyzFLv50sBEqKmvbpMQ7KSRu0FEpPssa50JJ1/
ojn373O5GGS134cYp6KwZhDNPNbti5XfN/rr7Xksv3MV+fDhRMGKbc6baF1VKuQp8dGfGzz+tHaD
HCLv1KanYQz7b1o8PNSVmfy6PeSVpWMD6CSoFoaZG7ZtOYwZCOmcHTcioR8Z/l0yi9+1OE93CjFv
O+picm9pI+kj1fLFdHf5Je/uH2JS97+CBVzIB72qeVVGhd1KlVMq2sskpH+EVD10gfapSaafglYe
rEE5IU0k7HzITVjlh/D0ZA0X1QdKJ5c/RFPASC0irB59HTLH4aTkwhmrj0dL6l8b/VcnFO7tRd4c
Nka0FL4sWFWg/OvgpaZdihZcNeDVHJ+MYHiyzORfj8AyBHQnGi6U5jeFcqkfZcEA/+Lh0qOeIr35
DMcIe7vJ2Nkw11ZvoTohtrfsmXUn369TLZlUNkyKRAv1n1p3MoReD4mSKfd9kwwHWiKIsqh4Pt1e
xc1WXaYIA4PbBhgpsevyuzVaOWYJeq5eNR/MGJ+l0B2B/d4eZNO7REROJIZwszEM5a/LQbColbLe
555RZHz5woICqBTdxUC8bElPO5eeds99kCuODMp6Z4ab1/rb4EsVR2erbGp6oSYF2mB0JGA+FOZK
asVzOZUIoAlmYKOUrO/syysrSgVmgf5qlBM2hH7YcHPUlugiiPkfqxof0CTxuqL5eHtJr84KARTE
IAnPG1mSGOx0Xod8N8H3pBw5OkgRJMnKj9vDbOF2rN5CvljiJ0XY9SkLB7kMhgyNmnJuD3M9UDMS
3VDVmF17oIz/qvTfo0pwBhNpMu076kc7+fOVY74QHBdgArVEHNQu986ct1VY50bnzf3ZSnWKDdHd
7TleWUogCWSy3HQAC9egxQrLOKVRgt6r4vPcuFlb2IWfYmET7RyDKzsDUUkkVkAkYNe89kdXrZ5i
r6p3Xl1rNiQRTyCXA76289bfasiYaL0vJBaNhjSX0Ormpq9QCIC+ei8Ui/pkGLXojKhZHlLdum8M
6IRdlDeeFs8jet9h+Gvu++Cu4U2014K/8u3QVaRYwCOTLvJ68zSGlIoz9TXPQMirC0RXDf/ZpYFb
jw2qAZhe+vzrBoHUxCOEG4aI9RPM/IEzrWKyticOtdXGYZwFYg8pmw/InX65DVNBzvQ5sDC9Av30
NyimUzMp/Ydp1OWPglVUnZNlefxojQbQWqTU7DkUBxd+MUzOUBJc0I7aa15kvxv81b+MiNgvL1Hh
IDT1KSGdOChA9ShNAscWplo/SBRKxrbuD0ghlc4whMjNa71/7pfn82CBtCiHCdNLsaC+aZaJzl1B
jVav6RSEmKnuBLXNI2qZPlcT3c1FCG/9so3jHIPBNOyBAYS2VCMrP7/Mwl2KKvOeB/KVuxCGASov
Sx+QV/vqsrDKJOirScWlwG8qZ2in58HsctcsVZU5LuLzTSHdjcDlv92OA1duqfcDr41h1GnK4ijS
OJ6Jl/r23BzCjhz4T/sT78qm37nyt8FA5kqkUgWlAii+vESldy+3dkoUxNeYZo4uhw/B8jsl5p2A
s41ssghODUUHUlqKdctveDdGEMhCjTIKs+C6W8g87dEqDshL/B/G4WIno4YbBUt1FaM1IH1RNTJO
HLg+eN3pv6I9lXsSFdtoAilJXXiiKDpw1lezUeiP+Ri3w9BIDkPj+ntQ3e0ex7yCpjfHmy7+NlEo
+l5EmZMjPt3VnV0hPCiGjt88DfP32zvtyrfnw/B6pRQDTH79XaD/tVMnNZ2HogcH3KC+XztDt8cl
v/L5CbygL7g5eSavL7Y5E41UjozGS7L42LTdhITR7Nuh2rizkmq/b0/qylNhAToDR4XwxN5e74Ip
i7ooI2ZBUR7g8qYOuiwH+fl/FOU9ZP72sDIYSenyZAXlt85Os06udSEIkMA9a17z2J6ks+rF52rn
9XFtCXn4c7nQh6B4sApGbYszAKEbWRSpPJrZk9RggIHQ7J/ba3dtGGh+zIODSq1iNQyKw2o8tGyI
sjkTDxpcveLpGO/17a9+ImjkQLYN0KvUYy4Dggjxpwpjs/JAjsGNj7363nyYjwgruOWRutztWfHk
uLLTFUA4ixA7kW6TCUdGr2QB/WBXaZOut5GNXBx787AFsibU8yHR89iVs0JpbSXU0sNkYSMvR1rp
WEbdf8hS0f8cA/fHQtBKn1PJCnM7GCbrZFhBg9JukyiukYnhQzYUtdsFaY5m0QCgP8y1+qnvzOAY
ZHSNklEoURuIydz6dKg/kFArGCFqYYeijvrVr9TybxpX1aeCLqbblFqPbwnNx7EdW1fI+/n/cXRd
S5LiSvSLiEB4XjHlu6q9mReip3tWSIBAgAz6+nvqvm3E7ExXNSiVefKYQupgeIF7fx/C/MjacmNt
VuZrw/4bbAxqAqIuPzyes2coXkM40k7re5YiMyAO2bVlkfpPphDFmKxjpxh2X98Oyou1Dtz2HnZi
AEK6QoDA0RWS6xxPsoYTynKBbKo9syQ/diA9FI7HK9qbvo0rOrjsofXz9bsFoWSrG9t67yJO5Hsw
5dttSMXw6SOY9OIl8NtrJNm+s1hnT7SzHZS5cfjW9MtW+J2Kf51ckB9Hxl4+wJUFdhvOiw6DdW4u
pd8izRpcR1pL7s8HMvVZ1Wh5ApNAs8LpWUFxIZfhFKwq7cppSv2b6TVs2ZxemiqJ+zEqScLYhq2u
7p9Vm723lnyHAISPUYyAa9/y7ikiG7wMjD8c1hx+Pcg3ji6Mm+gsqY8YYKBq4phELCvsQnlSujh4
6Jau3SWJsm3h8QCSYGTPX5NsQzIHqA5zN7i6s2YCzyxCM2+3tL8YIpBfKi2ofVXHFHYE+TTVOR5s
rbWaAkxRfjRUypvCE5n8vY2a7mQWo09jSH7HIb8vLmz81W4SLgxCjWdkClQRDZrpkICH9Vd7W/fO
sYQ+xniosHxGRDYCU540ZeTQQ70cFS4YfjM6P9qtoUPRkhjb9XRa8C3CdQqnAhkT/C9i27IafHrs
tmFKEhUiwSrbREN/aNe1rXgXPcA3Lj45eBPVqs2RhN1NfjHjsil0Fz/FmXElDOH7AuLs8TXFw8LL
zvEh4oVHz5lbnxeHOM9NcneTM5pZCGwyaPWgjBFMfMCArhnKrRdITu5NdEg4ZCQU0dvvACr4QULV
jUs+x+5vGvJv+JmnVT/o5ISejkJnfo+fLvw+9vZZyLJXScLhkNoor1cLWVsnc9DxXD/7D2TI1x0W
4z9N1rjD4Jw5pAlbE8xeMynWAFEvIawUYAihfIx+nm/XyxAxJ8C0psOp8xJ9IMPUQf4j2I7nDTl0
cqQXuBJG9TAyU3cqmE5y85rznPn9obcmfoJvcotNJZKjCnEPleSeXp7WgT05OsPRNnTtdaPe+Lbm
9t0jcwOLaWNPfqrHCc6siLZKJAMNaWImLRcXT3vD82A/TRs0ML548nyHxBlvxNnUGf1F6xyCMscW
QYqtWdXTMK8j0O8lhvNE4MK3cLD2awvX5Y+FcO9rmRbvkTV2e0xDbIxVQLydZHil3bh2T1sSqoum
G0JMEXsQF6kOMpgwm/UVzeb4wNZ0+TJKmQKB7f4NgTRuh7YSeMvardDm9+y1McB7APPAAclX2h04
6sAtFRamjZk8u3n1/zgIIUsbTHcKSI7c2NWc0tTwA2nm/xDHEMTlkt59cMiE9KFh6wjifTmj76kM
ugsoDwnyP3wsK4fcFmGAU10C+teFsepbreNw8SKDaobkeaCRgLl3/pSwJ0m9yBVgnqtrCMvyl/Zu
hp9A+FCHgYUzSML+2CEay8VEUz0pnoKhK/GSiPVnkTCYXw13BeLP0zdI0tZjA801KfyNp8XM1FzD
Lzy/rB2eYbFBeEvxbbOgZrRPUPdVwks15nNUzihVeE3v6hT8RPGdIpEc9HqZzg/9auJ+50EvOBf4
BuHNR2JNQTKX/UZ8UYCyOo9EJSNjGFWDDIPP3m9VOa68U0UXN/M1pvwzc0vzlfEo4uDEdP3eMdeX
KRZdrxzWfXClm6dl14D1hRwZJ/xjt2TiiZnNuy5AstYCfc+IaCJswctN9DIuOs6C7mA2Ez/mkIDv
pyh5oklPbwRmxlc2sK4Ak6U9asBVCv53iXcRa9P/6QMDJGBjWn86G6UV11myIymdKhZBP97GWJKA
SADIfBDyfnM3bI8pOPsKslW0BZf+fDYzpf8Gna371HE4thrQxf0aEhy4NJlhcBXJnftqYKb3FeJ9
WsttoOQoTKu/x1X4O+jWmx0uYoQ2wQSwMQWfRvWvl1PJEb94iMeIlxtU2O82n7y16Ea/LYK2SZBA
j2ZWI3S4Er7/Rr1UfrTNetkgm34mJm8e2JQcGhzWX8QvaIgzhD22VMQVkpxaXkxr0hycr8Z/iq8w
t6G0VXtglEFJYupK66TZT+MsP5NZgsevxHBsWA+PeWMngqFgewRzWuL7pmASzQR1VomFnMmMHJ0C
Oa1ij+uTlHlsEMpAV7L1cE1cNSkgoGiHgwjy7cHkmS2BvJJvPrTgBrmFBA/g+vjQzA13bwzIP2VB
iaS3GSq7CiKrsGR3epRV7pO7u/SIrIaWrovzX5aDHtk1PJwLyIaS05xt6rxont1hl+E4BB0MWmfy
uLTIrQ8ySj+WFkE/hIOEArYerqlpTHaRUkOZxE2UQNfVg3fUdA2+dYeX6ElLJyp0DsvzOrXyMq9R
gioejV0RNbBhDKK0//JaMJSKjt3VpLE/Ji8YSc0hptkdabVZfp0UleeRbf3DvOrswBG84RUmj2VF
/E28IrkSiRegqtk9VJseciTYg0CTj2sI8sa/KurFW+D57W1tN3g2DnyKnxi/n2P4me+Q8T7sDMo8
rCQszB38kQOnUO1cJt0aw0tg5tUW9/4LS5KuTjPElRsnB+hogh76tC14i+yMFkNMfT1sTYga6pml
CFQ8Hbt8XWv4kIQP6dg4YDQRxmnUn7Be1JqSYvQAUfC2PcuBk1KTGey3IbTIfUiyObsIR9HWDjo4
+2r4z09J86KR33Ntpk5+rpObXnFDzzWqXXZDArfFi5LHtzhos+c+W8afmRj0R76cKj+WsyjTQLCH
Pu3SL8LauQ5xN9U8jm2F3sfs/Uzm78OWo1mEfiJwNRnZVIx9evLplL/yFVllI+RtiFEkFsnKGOpB
O4SrdJbwgBdpsKlvKfPp2HcoApV2Iu5wIscUL0TSqmcvEhfXyeYiNvPccq7ehyyayqiBCEjHwt+b
weYcDl/T9LoNeHdt2gxF4HfjLdFGP0Gnm+8j1gQ70WRnpAvNXxBJPI9b1CALXoNBD2XGUIxhvnwE
IcAmuyaimprpe1UOEmUPjpy9tfE/3Cb8D0mM+AhWHtcSU2E9TmIjp+6+DCJIQygIpeGJUQRhbV3K
bjnoiPjGa/+FCAP5Ns1wSZ2xNt53+daMu1zIt9Tv6Cn1cK1VsFSVr0gBEI8qTs2+z7ppb5eO/qwq
UKXfhG2JYubjqXL1HSSmL32Z0t1CN3ZS6O8vTMFBKHc63Cus4Ut0AUudcw7DNYUfIpIEp3aZfxIz
iwoJLKyCwwbFi0QOvsrYBZFSropnHxGSagnfiA750ypd9M0N6C00g7pqQhXYeXFOPxVM4v6TzUYe
MGaCqk/sj2Q6/QcjzF/kZrtycvl52kS775L5j0oGc2tZ7/8iPSh86PN8qmd4Jx6zZLpwOztkvQyu
TCbRlpxO6XHI5/iviVy2FkKhmS1kj3gx6LrS7FEkkt9AvorfJ9Ie17Ef91CnspOOhBSlAhsdNKyu
2QNGRDpINHpvVGw/I0eyUTj1iIaEp2sFjL45xksUlDAAeUFrjKqQ91sZ2h4hKjYaShhHusprVPDV
5JKADZ3hJMNNNowlLiTl7Tqkc5K6n2KsklIZY4Mmsmj7Glkzj1WcqubNzUN66vqElEOSPCaJ9wzg
Wly9NV7eYjJGXjUxUPLrFDMbdMWrWDCVjQLhl3eO65Za9DGA7MstZeQVQ8+0D9Acw3IwIJcxnLIC
draY/zhv7CEMveUbNy5BGWJwOHry12k92Vx06NdVgw8U/GfmALUohxFYj2DbyxptcJrNoz4dT7EX
9zcXt1s12BDJOlmE/FB5H4YjEa9npBLSqQgF+Vm72MAgXodl3NKxShfiXtGStkhrGuzZw+V2GBEN
V1GX2keyQZcX5hOvR8lCUDnB57GYSIsg9aAmHP6FTYzYIKvi8UB42teJ0frsd3EEvgG6xFzCb9tf
/zQzy2Fwa8OmglNTt0NDHe0hkuw/5965OoEx09MYK1Blhv7Jv8eSaFBLzjx0pqDbjFkzTFQ9J81j
70MMivANRIw04yTBshkYlMWsR+YfRom+bslwneaRfkSRNx42eId+2MZ6tFqS3P43pzL9TXDEvDpf
7s5nvXtGuIF+7GyGm9kO6UUMLT2jCcKbm/JIljnxecEZtloihiNPzkRXsy0/wZYN0yZS5AqC9+GK
9AZxAw2iu7YmzF8DabvT3FH/CRWnB22Z6mYucgRHnazVyT/eT/+48cdjSLh5sDFuqwIC1+GPInTY
DavJavxpeyHtth5Sbcdnt2Vs38RsfR+Fl5FKECgHkSDU/I375ZmQhT0CAOhLT0vvxOAFVUQ66UrP
Nm2pcBLPUeCmw4Sm5kCExV7Ab4M6Ip5GIMxmShRBrLIoUF+C/eARjavAeSD5zuetODlQFJ5nQlhQ
tdKlzwkip44mjSbQgQL8PL5N4W6JOnZEkqi38wy4XP6C9YbspvFrHAP+DfNRcwsCWHEWTHX/tkDL
plCru6ZrJqDyytv/VD8nj90dckYQrii8vJ2fTLo8L0iYq3G/yS8pJ6xM7vkiGsKIMkHaM8i+w/zG
5ojvKAuWKnAR8g5EmuL+kXDR22y/x6FvSzo682DGVf4RTIP+rba5iCM5XFLTtq90UdEzROpNyXBX
XrmXI7IKNiysyvp2/pNFBhqFLvMukCO6G4hz123BhAE8JEKaVydfl7W3B5DYOZT0TfscDFN0GhkT
/4HSi7guadaXwENCLprZ/NTmjToq2TZY0yuHcAObIgyyn/j8j/oi3zc6SIqcsekPWT39OmEMZhWM
5te5HuM2jWrPbYQXiDL6G+XL2pXLOHtHEec7D0uil6yLxMkHIdrDSW0WUYhuUuVs3VKtLGn/Elwm
ANEinz312vPLcHAARSw2VnoL2H4RUXvKWph5DXBIOGedEI8LnLy/AtgNxUZyrOVDyAKiHKxZ/sW2
9WxlvzNmOfWzGKutmdM9bSeH3Al4dmbt+rzJ/hW8mq3ulQFw1/Aq1XIpCcZibKXgqTE30QvyVe/n
Xf6HBucxSnEHWN/hJxIpP+NxlGA8wvZ67u0DzQM44NyxAoiEGaw0pfpAGIaplRPj3vld95W2UYcW
SNj5kY4iLxHPGz6ayCZlBB/uu/iuhR+44EUzzs3RH5AWo8bt3bLtMg3m3I95neIBh87HI29eowaV
WYXpXEsVdofIh1k3QmW7MwL4IM+K1uWMJmW9rGZ6pXl+9Xr3MCIM5HGAl+ONhinuZpKXHcufhB9M
BzZ+dFn7NwQ+gQBkgI7w3VjNfEAXfEzQQODtdXti85fIypOK0SIZlVfrFF29he1An/jsZJ+hhQUj
ArgL/NnRu2LLewkkPLJ9AJYrsitWxa4dC5/QNr+HvngfbfY9p0NXLHbYo6G7dYQ9dIQfOOVfclwO
EIcDJzAayBcHKoIQRT+jN7XiJKHX3Q+b4dinbH96eOcWWw88SnNVK/jv7rWA4EFNcV/BLTl+6Cbi
PqhS03nFdLBPKB+uSotnM9HD2menwINTzpC+L7kqoy2NHzJveoK9sirVAIroFIf7waCDcRosyvQK
8w6ELt0NuAgWoBC+/84o4Bg1o79wekdoUXc3+o3iR0tJCf/kX+SK7ZyKTAkZ9zWiot8hJ29nPNyL
noTfmdVZ5Rb9GYaAiSOMTbWN5MFJR/fdyJ9zfHREVy/f8yaXmlN8N9iyI80tvvEuiwvUkBdG5JXB
fQwAFfIzvCS4Wm87xbm+s0AJUq3XbUPmV34Yt/GGjLvPjdAHhxhtP6CyFHmOJFJ7JTHQUbgYYsBw
N42ev8CLhPUbc8Ua92d/kTDoR8540bQCwWEtDLDFSqGjCb5Wnn50PTs6o/7LAuiBhCx1xHHBjsJU
1pjLFIJilbHsCuGrLJE/fcQmH2BsPrHCb1wFd7brsqZ/cNN3RSPkPSqGPgnKf+YZdqR6iyAf2QCy
zWQp2QTUJYNvRhWlQJDT5dXvkt8Gl0Ss49u6NT8J3T7vcAsMEAUKc7KVAbor1vlvik5xMajur9HJ
gUfqAtZwFTbsfdBqOXAOQQ5wiG31wLq0au/x5SLj7jhZOmMGto+Ip/ubOv0NOj0aTZSZCsLFpZRd
CDhimX5EZNHkotMtckSrI+wU60WSrvZsuOn2GhM4FC+zKWNQQ9zYjI8m79fDwBb+gL5bfDRCIcK5
8RHTjUT2YL8GuasN8eROeUwB5V/Ti05zeeV3QBNLWAVXLP8vWqVvZI8e1CaOfeSb4v/O/HlGbhH+
vTIXtN1zBbVDE5CHOcmOYcxeMmQ6Ooo9QRQbV61+9A1jtxdmIQL214vXQC815qCGN472RRrqBnCR
BnrjvLRS1OoqWFEaHXvRLP0gkz5zGf2zoUsLHYh3Y8knU/5fZedLk8W/QWZKRDmioKsLUq2PNmmu
ysMsN7v2p3dwmG09uNFwABrNen9H1D8ytEfR5zBesPUQsv2WwKYiSE7+kiPiPelfQuGjnC2nwfOu
eIeTeuKATvPlYJmst3RtMExyWvQedjW6HR99ChYL67wD9J8QSgHyXTz2lUPAWwIW/0y9OERwkXqM
ek6rcPC/SATUb/I4HlifrwVL46eo736HdKp9Ky/cd1euMP47/zhF8VIAw6ginv6iusi9iWHXG8qL
nsU77vAj9govuPzQhfVQP8rxFQX4ylMLyX5gkQmV/EGSEcCQ1JwxMh9lCwBSICkCli0DLuX4NG45
4InswmZEgftGvePYMMCV7YudshNxHhiMXTVk62PKluMoGKA8aw9Et7JOeDaXqULeYkODf2zFjEAN
UbUODCoKeY5sTBxI7ubU3ZMW49ijB2je1jPQiB5LnvAjmAf/zPE+b8EQvQ9zBuWmF1S4P+kfhvdy
pyk54ROdRU8+fE+i/ra2xJ0H5HrtDvm6DZcgGpCjkOSnfuluUw84BvTAL7FICst5lBsvHp8m45qq
hYq2hLsCBONgGhbME2nlcg8hoZl+8gl2D0nU6jpNcHwdevlyCMeghmEREmj9jJUz8ZddCiFAAah/
3kETp+ETbnDKEoehWPMjtm3PDr+j3dS7uA5I++6FzcMQAVyIglfp8aE0K3JSot59Zsa78QapUI7G
t82q95Q3HVoH4xUIj8SMq4OSJQhQRpLIBWrZ5EH12yVbxwsSUNAu5whdDLk6Egpr2UzBVBO93Dqm
H3DqgfooSccq6AcMu9mv2kCiUSTbceY40rCDqIAeG6R/QGldFqaFnNrKIRIDLSVQ3dRkp94A3MxE
9hDG/aPI/fUMsC4uIKCsdej+cLIE+P/aQ5xHrna2fV1i+YGJYa+SMSjTeHywXgM8iK/nOJ40Nvvk
BnXzWkBlZgv8rbE0PYop9S4myK99a2zd5d5YDA26Rb1SIJ5repypsvueLMDNGEQimUtqu0V5EfP1
qe3arpRL+uCT/sMLNnHwV0AzvUZiMMuXrE5GiZCyJX4YPRCCV47Jf0rmHb7wsYsWUgyCPSYbsJZG
qq4inksvkdV/dScm2IalqoZmLKgz6UGdgrdt3/nN19wvUBpbXVvE5FVQeHoVC9qgmMCcLQHH/psQ
K46/TpFHfF80pUxHpU6yPVtzU84BP3Y0JZfBX2FNNcfLXtIUnV6ftC9TgIdj5u4Welll5glHuntt
PQGsH9DcVYRW7FODLzB0KYITLdLNvTb36zmdd30Kjv08BSWH2VDVjxy3aW/6W7Cu+pj483+9h3ib
KXXIIWpxe/u9PDc4BSVyyd/oJFFGve6jjdEzjoH+tgTOzy5pnmkGOD1EQUBP+Lh6AgAnKh0DvbV2
ATaJs4almh5socZm5ySK45xwCAw6sRdQMIDRA0tiHMAVeBaiBKFuf41xiCxBzKS/Ifol116ZbNEz
/IP+0TbvD0K34U5swT8wX2ps3qDhpOi4pccqDyBwlSbLqwaOBM4purruIW4xkPSqQg7v0zw3B/he
IX446v94Kn/ZFrn37XCa3IK1sTYIXhocBqpc3E2Un+IJc43kxj6ocLLn0QfBCePgYz4sb4FZJBrE
UNTh4G1vvQGIhejvZkmPfFuS8xx/gC7BAYva2s58H3Q/vgiOg5JjwYcBpyMLjilQkJLGSU0ISP32
OLK1PYdALoQKtucF6rmLk7A56VRO4IOKBRPmMLBSYnZbFJmgU25blFTcSDwfvVLQgO7h24IqxpoX
ERA4pNoR6MeyzBBaNG2a4P/mR0xk4uhla7Cjqts1w8SLbWhOdpwvHFLm2OEP8MzyrPnBgorCspl+
Bh7/mDdlDug6doRhFl0DdoWjhykpA+SUqlJncngEbYKW/dptj33neXUrkLpk4B77EPXYt3tYAXub
aQvhTW/oGr+Bkb+lNL+MS5A/r4MvTs2ALm+Q01xoa9JC5NO7521HsjS30ODLz2DDVVnomRL0gxQd
efZf7mwZ0+CbAYtCtwHszMunXeT+QST+mgGKrbYs+LSJ/8xWeO3pmFZoQ68qC/cOYa1cEKxpu98x
jEvh/Jtv3ixUYtBbjwB1/Yud/R+yJLRo1+Y0UoYzCScY6J00jiVWhIBQdbCcnd6w+PgFHvMQh9OP
hRb70NrsbdHgLoIxRyppevwym+7R0xg8yfYkPDSQs5SPG7W8zF3yvc2tV0KtDNTU4dnCpl51Bfra
CDdbZiu2Yj0a2IXsh2HATWvyoRxmFMuYLgncu3iKEzukDnAuw8RFyC9Abu8w9J76ibHngDILgBre
YwyFTPh1jB1ovSaxQ4Q3PBAQbaXLma9R1bTrXCTjhjtENRjyRACDfmb3ME0OIDDvLyqJK9JgScQk
UlEHrELoMLyOGs11gmOn8O20N+oa5r2sjEeN3kgGEPso9szhWAmjRXxKSZba8+k7IdsjbsobjE32
cY6epuuVKMcRd0ycdwdIoCrQkpMiGWihvem/lrqrXvOfzODx6cA1J5rQp1AgwXUZpxuoYqxAUjTq
n2Fl6rplj0zqqk/o1Wx/LPG+BHaA1bhIfMcm8kCalCCXLXDeQlv6hUnZA4Ni+sKe4SQmcbGuR1fU
zK90zD5YnIxlxPjbmoZvsOP6vOsWESL7l2KFXSsvelT3fceWIeEcm5DLZgT2Roo0usI1aU40BQ1G
+hMtF4bN+7YsZ0pzbA5VeB46B/wv7LD0TDVGnOQwaiRLbhhBkZ8lK+opTBJhelWgztcAQV3hje2w
9wKoUgusRrpdkIbLS9p3P2mi+nL0u/XDT6U78syOVZ71/2WmP0olEXomkiNsEUkpPRUep7v9APqF
9gHhpKBbJ1N8AYeX3lI4ET3Bpnh7Jdt6RcK6X4qww5AKtNmDxrjc7khUszWXppMRgikUehMQNDwx
wUnO/4+yUPzz26H5R7g3lQjnCM6Lv3RYJU1yh74ML/6G6QT4IPbhZmyriSzR3hsC8KAT651h2onw
HBji65yNF0inwwsscIByIqwxLTaX5FU4e20Vo/NHZ9qrzCDNfYkRIL/AUF92entQcwjmc/PqYSwq
o1GHH6Tz04eGGTAS4N1e9jrvj05Hei9mP78tPVwcCq+zwIlXrPn/aRyrY0TlyedOvbZxelOYS99H
Gs9hgUhcv0C4eVz3kA4lZaIYwlRWmey7COvsWPuiWCBMOrImVn3hUycOIRA/fMLoBA34sLyjMn7a
PsLOekmynZ1XqMM1CaN7+zP1jzDhuvkDjYo7weCM8RMLzAQv9sEsIdaNCHIpgU1n2PfwOas1zHHb
wh/IiwoX7+pR1ZQzkKASQeDRXxjj0Q9CcdnXHVxDmiLXjd632RaD3O76Z2cSrKYEku7sincu7ofx
RSLMmIV3OK0bUzJUJLHpeUyaBc2mTfH4Uc7jBo4KazjEzwAaOWBellwdMt0ecuQAVjPJ+Ou49dnz
EiTXoE3ccVIRv2yZvW9BF9JhJMj0I12i+eCUcA/Z6rLPSGxoKpLNqV3bWvGBUPOlShnEWoZuSVOn
fL3hAbrHBTgUaOWGAkpKs5MAj3xHPE89bijjRQ9k9RTSTQA6AokAXxmUbCxdun/RSvSPjvv+ZZ0d
tgU5WgKrt/jVsv9X4hhrZk3OXQc7AjhcT18IUgpfqSXzO2hZ6u/QY2u9DXD72LAPBEElmMLKmWXA
yW6jMiWyeVmIj2SyjrwzLxqPfFYjniMJ95NBs9RTv3tp/WB7xcsoa4dPXrQh0x9ZauA7DkdBTIM0
WGEJuq59jBXJ8MJzvDzEIh7IgBZ2HjYCUBt38TtYhA92ioeS9zJAs7D0J+jI4T8RRwbXMBxgZNt1
8F1kZyS8hmfs9cIzSgiuMWQ61Png/qM81lhleRwIr2vA1MiVD4rvHBi3M1vSQrSJUIl2YaZsp0G/
6CDVN4a45Id7lkZtZscvdMSOa58Q6EnvjqbIIsUmITpmTaLxnyGdsBiiQ+uKCc7GJyBrYbkRIg8w
ecOHm73sT45F28syL90hXVR2zIeOlGYc0tITC/sXhjARBLM/AKrbtpt6ox2QBMycyIwNmC6AWG+o
sZpAsYvfVKoZnnZmlSwHi8ZbSFTDgs7D8hsCi3/Nl2QDKXtK8a+Bf6DLVICChuwWGAWTZoA+BF8E
svSIONzhaF9ufOP8/qvFR0PdbCp48AV1t7TZUnVbQP5LbSdSuNMlyx8Fcdw3Xd1wIbNesFrB3ggh
XN2vmhfAa/1CPzyMTAfYDAH1clNAi1AHfI+cB1VOFI+3gVd45RrN32mb3NcyAU2A2yXgX4/tCE5l
r7MdbJHW0oj4aXEyuIZmk6WfAIBqXEx2npL0E6TPrivCBrhEk9PrSlp+xT4WfaFDOzpuSfCIoCHx
SWKADzD6NzniY82ib2pT/Sv0GNgkKaI0TpgA+ZDIuGcwsubkIcmMuaUw9LwmAd8BmY8uS9r41TJ1
vMRD/FWgZV6Ai41/UdRN/OHN8Q8I7I9NtIpiCBDWJ4WzlVakLyelXKW34ey2VBewzAOVc8YaFdfA
F/YdtoRzy1YJYeRtSEz8PTZbXyy5ZhUyXtw+CvnRRkrsLchnntdmVyHnHx3C5YIbsGb8/3F0Zstt
41gYfiJWEdx5S+2SNzne4htW7DgEdxAE16fvT30z0zXJpB2JBM7514jIlwXZBtUZDXu3s3R3karz
LQtzDB8O7KGWmfQf9GlvUjjDY4GS4YNRKt3NxAGcjLmpFUNWAb/1s/selrXrQnsEO16j18UPpUAb
kXOnDEEHAOhk7n288F2ByVNy2c63nuq0vKuiNN05t9zjoBmrnfv/r+KCfkDwEICfjg5/SQRYpgQS
zvirkccZvxK8Zc5BO37NGdUtbKgig/axYiRIbm/vqzjkUWnYrGCERz7Laj2NyBc6lGaL3gVGZ5uw
JbQLXq3cVhPnUuBm+Wvtj0Pi1LLb9JGxUJUUJBoYIvOAgYdzHcryYFswxGhCzdvc6YhxCXXnklB0
UR/K2r5jFBg3oz0zD8xtscHMu+e4mTc840nnM5K7VDonEYcRAsy5gYnqe/dD5MO1l2OzqxFFg8ph
OKaTyuwW26vvmcr8u6oR6y5iMDqmpC6tZUV9OUojsR0Jcr7IsvoqRx08ln0WfVTzQhBB4M2UwFRT
949q3ei85DAecSyvQaoh9/wiYB1ow6vKqvoZ9Pqhbpkid73fGKbb5ZKtgNMmKK9VgciMq2ehYGPo
eRAymuf7jW8hxR57J9q7UZglcVDUp15ZzWNPtuF9ZJNA1EfFY1o27i+E/iUZCQU1pHTDeGATDVQF
1aQVuqkbv7NKYba0BnV3Lh+HRMEop4I3xOb/BmTabiLFUyIAJ7auQGWBnHpyn7kyRZ5w40HHqmW8
hEwhv5BINWjlRvN7GPuBMZnUpUHXL9wl5g2myz5z8uQs4sLl3MXyvKmr4iwYZ37TY34lNt85FCPP
8RA1KYJY79XhtbsqZ/zlNBrx+9y2p1hYXpI7w3fHQ5P3anhCrF9hxwW0glMju2MZTVJExRd377uT
E75ETQ0hJk61y21Ojalc+n1cLgsYEM6XIeWVNaVY9kyExW2QyfZ2ZT/1ZZVd2lg556KB2A/zIt+u
MxFaqgG/0zGRSit06oYc2Z7LbQnCnb7l406he1crdSaBaT7YJr3FZ00kbRWpd6oQrQ1JUY0i2rZr
n8UJSfsTgyr9SxILyHaws/FBzfH9MKKfBRo+L3b2zRtGaVFNihatmBd/NWrDuC13TMQGnnm29vyT
qBKiQ+wTbGv1mrbVF3uc+7QGlkiCMV6uYV3MD7qtq1081AwrE/L4orlt6xWXvCaV/8Vks862aiVv
t+jMcyxXZ5vrwjrZi/wJNO3BPdPUZo4DaEWU6g9tCHaWMnkSWb8kpA7P59IGFCZicPq/x/jghKa4
z8puQY/bc6iEOZFcoRy/urWuzlW7rmjxVvf3hKOrR0xc9FeCDOlpkrw3CoJ9X6E/S1B+CCg4X119
9LbZBoD+LwnmjKDY+GAm/V6ydlnlJSYJ5MSftcJ0hE6yBkBJVBqabR0U4dGXSIpIBgYN51E+MdEQ
dZJDI40MGaCixWkK8pR+hIphSWuU8HH6bMei26crSvRC1WEyj/l8tO3SRlQGqabCjqjvvGUptt3C
2jBFzwQqRd2htKpPqRk/SmuxdyR/zTxrudnfXE13ZsGsvlvAAm4qGc0564/IOYF1lZENYPGqYp5F
iZOWS6Qb2zflB9Om8+csmVqfcVfiQZ9TPaPeUm34lWpimdXQXfrcavfSr38GHzRcmLkjfCz6oq2y
46UbOKcjRZENBux0G8KDd6tDRMy0wKo5dILs+rR7FHho9lo1xYPKCwDR1mmvpYYJ86es3TnzQDXY
Gh4DzwTbro/UPYOAPHGl3NKPauYhMTyNTf+crvl76qHpQPiP0CLzZ3fXxpW6FKuKrsq1Wdn7OKY7
wuTbuA9/Ih6w80z4yLY0t/O2arpvQxTXJR4CcIYGx0AJxuRhJfHcYQfzcvFM8RNlRBx7Sg0myRwx
7zxUqFtRlME+bPUlo2h8U64xKYeQZwxABehefTsoaL3pFre6v3Em28XM4k7QuoWY0eo2+KnZ/nrz
yckjnsCQTaK14a1PpQo3yEORKXRjcECIBxyuluyDd4gaeiacbUN9C/Af/dIiVUgamIbn3LqOiiJB
JyV8T4fihbi0aK8QILyZQAJGyiY8WjV/kSZ3f8soln0SwjkeyyDGORpVTkDDENzIWrTFvW/RphZr
624oY+5IUefNQz3FzfvKNxRuVNPQ1KyjKn7KeCq3aJrhlii42GFoy7ZjLNNPTAvx40T9IQcZFvUP
ywnjnaM4x7IOufDW6aIOMQHe6pm8hYdwzX9K3xoBvdNyR8Y4q/0g6w8AXnUyLNFbmXOTpNJfTkQS
BU9IkKydleXNIXLi4i7MJ/Kv5fcysWfVwVJ+GixBoPuOBye8pl7yfzcbk0TVMLKo6K0lBhyYLqya
O0fp7oCIbTkQinnoNJoFC4r+T5V5w8W0PiBn1L1n4gZsqNx9AzsvdjPe250FqnwX0DPA06Ozp7ks
1x/sEdTcm7UktgEE/Io+wPmET8Qv6zSvpXAXZlHlHGtvGjbInb3t5PZ05bmUlg+eeJwaEI9EN3b7
4eEFS+zcbrfDUCL0tcp8eho5Ek+DtJuNs07eqaX696eD4yfRI8uP6VDkl9Zbun3U8qpyH1vfC7nw
bNMaMiOqnX1p11vYO/HuW9ZzaGz3WJdZfeI0W46yQ6CaGRwmY4/EGRlD9UmjB9RYWmt1FL3ei8FP
kwmR39YnhFvquUpIjTa/Z9T6L9WNphYyG68WYs0HLt3+Z8zt4Khcus9jbf9lDFy/ePyHvSCQ4eQP
8UDblVe1z4xx7IPjHN1bYd2tB/fmL44LGmdck2UXBvbe2y5Btl6mMHP2usmmS7qm4GjUH357VmHE
I4N/QEWY3fXcWlW0yRgkHtvWShNqZyhNnfgyTSrcYxSC1VjNTXAtwf90jz+drTlftg7I3aavkZWs
BXG9m1X0051BYVhvZGyCN4WQ/23hlAwSFuRrSzbOtopou+ldpY6NoTyHZz1+5J/8t7G2562rcrIE
gtmDdcxGzQK/Tp+Mts72Bo1Ap3QUMvr1dGxSIh1XqGZAzvEnnq0B3AlKwgzTO8DOjCTJfCtR4mho
ajRNlS9HJIYjUjqPROsHXO8oAUObRPSlRY+XqqvNg5KEZf25ppzrjJ0nGVtutJctyp6Fnz3xaz2+
TNWUf5fWwPk4w20QtnCImyU9zjOzktDkOi5Zs0OAWV/zDhXQPCLMiVraVlAwbukfGc4ehjQyAGPz
acfTu+hJqUpH0GhJ7v7Wjrv0zP37nToSIt2LqiN7BH17CP2Q5pEdmUHXpsvaJUKs/invc3UH8Bjs
y1hh+FuCZpPZ7t08QkZqsuE3OYE+iV6Rj45BBsyYuTCdxJMOCY9I/Dr5zcWpiOeqaYDnUmHfx4fl
X62hRhlj5c/SKas3KOndXETxrnKVDbbjtju+Z/RVvQYt63oMCJggHiMml1NUqxw/Bz9mPA7vFkI9
8nMYR6o0+A3H7e3z1nIfUBy2v+AnmVh8r3x26Xh78/LsO5qF98Xxwmgz9vfdHPoHTHYvyiYlqk9r
f4ss0U7ymnSXMhfIVsI19pNi4sklw6HdGWWfjGMvRwaas0uMyjaU7JFV3nebNQuwovih9dJGwcVd
0DBF7eQ9BSveI3I8XRykqbNtS+tJhctfNg64jzhaIXDCaeNNWIf8MpCwXr7127e1+tfE7XjJPAVL
Haw1An09RIghY5bLxCGfjugIoj/vpN/rDxcPAiNGiKGzmnzxNBY12lscxtwworp0HYUYmcdW4/X2
q5fL8Te4pkw8qeWB5Op85yl0g14Hazk1Ub8JCZ59l6u1XuUYe78a0dubWDXolyJH3y+RWr91QXc0
4jc3GbBosFvredvOUpIe5dunOfXAOdyelL+1t5x0Y7V1+9BG5WUskRe3pc7AmO32phDFaYr1o0/q
MH8jqJWs7HnoawisdTmbVodvyNJgoGysAIsT4/syWb3xHU6E2F/tj/DmA6EaMHvyNB/zmtt7oDsF
Abnscsc2p2Fl30auRrRrNrGScMc+VSDhuFy9/JiVN4Bw5EAmaaSuNulNcS7RGlxFK/gp+yKsAVQ6
0HNDiPTWKuEwyjQeTjMPCqpt80E27O98CsRzqpszsplxgzEmP7clwmHm71MXm3cZgH9RlePdTUjA
h1m5PzKW5U/ajvNG16pmaGvbdhPKOMw2hfbrW3QFveaTyGYWiIkHjZ3r0qnKA6sb/fAnm3MiWNgv
CNanKAzbLLUI41r9c+m++ClCZAcFCVAOJDez1t5vFLqdgNGzN8ra5xRXHPQSEsqoYC3DNEqWkcAF
u4EoTfvWhuTTAaS5UxV3LqT3MY+X9snKnJEHh8sl6zGhkEJDhd1t+2oK4NtRc9LJoZKw0nHlHXRX
mJPu/fgsbkdfNsDe2KblooYQlRY6FXdd23w3KL38zrXrFmBJjLhtmcmXsql6sRX1ou9XXbD0O7TY
JmuZxfcyH8I7xmV7H63ja+Qhu1+jsj2xx9VvZCOgazHcVP8KK2URbbiQE2MFCCfWuXgHMQoSB5x9
N9S+nyWzZp6yi1x/6obJddRoHVCU3Sooa31v+Q3Mf7wwzfoRtqYeUSnGs1tckX87WEPrVWFneo2b
AiabhoWL8XJYEd65nDfK9zc8szBPsT88tL7SlwHw/diPFSQWP6d3SVFy7nwT4GGpp3TTL1X9yhKV
f62IPrnbo/LY2fzZ82jJOwSd5gCuXW1RjmRbmYXH9sYAEyml9qurkRD4y7oxVfuEsh/FMSfjzrbs
S+DkT11oIeSTeEEzCXsy9rA8iUZIxd0wqfnaNDLX52me5VOruC0tbSQO0qB+cdyhuRQh4oww7IrT
0umOITZCQ7WAVBWo5prj5BXuQxaTvlpPECCWxuflRJV9kRMxZ0xM5Y4XMfq9Lp6Evc+ibBs1nb/z
S+JVyHAmayu0neOgWKPiECrekZJE5dlEf0vAiCSoUnMoAkadNqhlQ24/J07my/jAIMCVa7k9qxtP
TMxRzh0zgGI2ysR/ii7crMukQGwx7Vmm19cKA/R5VXN5GpduvdQiDRFsK3tHcfD8a+21fahC/7Uz
pLxA7+HDborgtUdfeZ7ieDoWfX2SBZzcjCZ842BA2ZrWxcLl/LFEcS2YVVl14/nc4VFO8ql+07LL
qTnvY/YO+k0VmuD6PDTA7beIbvy+bBVPbh/lj0HW/1Eh5GJfOHBwA+Hedsh+wG2eo1KlVXPjuh6n
vYWG2xsH9zF2jAuXa0qGGVW1nyA7DLT5DdIrKvG7MbnvQVlnzUEAyO/cqFieF0632+xF2Ncg0dEo
p8UmU+PsA49PfwnS+zD9muCP7mxInbjIo8cKwT5KRe9rXW5+kFSjZsJPu1Lnt+t8DDeox0/lPNYY
nATL/k1AjMS4gzjw1TwxR2hccecIQ9G2WuYVzYC7OGc1NCgkRuzfHn9wmMiovsnaYMlPSB/c6zyg
z+DhzzeW1fh/y7C2kpzwkT1+ZO9k+6V7PxIDd9bBSlKIdmH1SzmXd9hsYJ9NFA93hRXxgS5mhNCk
b/4hMsJ7ZMHiE4ziwtvHAF8vXRrEH+VoZ/8MT+dd2TnM0U3oE76aI8aQgcaIao1QEr4v7kgNv18n
pBVx9Mm8Oz27IMIJzpr1Fc5fMBNKvB6NZXdX8t3NTzaNwwFZdf5ui9Y6+SF9a+skn5TI4aZctTa7
qVFqjylDfoxg0zhoohl+OcVC8o/NO74fiTzv9l3ED76jdHu6H3E97XBlEMkdDM4V71/uomUN1vUg
GUhPNhfcAbguv9mvFJZO29FJxP62bVzrM3T88uzVJf7eftX7otX4oerVe3DLydmtsU73VlZ1hDaE
yGaE5mtsWhuJFAWsTkKUrP3QyCEDxcgqALkINW2G1ulmRYeIW7+r3h2PA8VyVhIYC63XLP0V7Uxo
BYc0ot56M/Jf993gNBuRdbR1CXECtYIFXJDAqTTztkGWr5+9qpdrMXtmM/YZCNNCwewSS0roZ1on
nIwOO+25TvoQD61+kYhX44MfnEIlVbTRCEsOktDvS5P2LNdj69bP3YB6LWhte5/psTo4A1tUUGZM
CE4kcWjbaEQEyMI2X0oq33TAqOg6Q/1RBiTw2pmLaEvh5YgHfGpjP3OzBLogDSlqv1XTjucCJd/T
RDgGz1c2PsqCTaGbAn8P5Pa18inuibJG8039xQGNlH2fzYP9CDwZHJymSkm7uTkb86B2HuA3po/Q
Ap1AQDgRGMFN3SDK++O2ZsUDk+OLDBqn4VMvY7IFJLKXvaOKlk8wd/AqqMzfTJ2u3tIgnfRJwVV/
x5kMv1xv7POtcgb0pU1e3Bfeuj5Pq4teklrP4jXO4vrC18y/ANo3eGMr1i9On+JLBAR/XwI7QEev
EKJ6gNZ7GaP4WcHt38c01M+6EtewS60tjNUhRqqGz7Go7mdXBW6CfLi9zpqPoLMRahZpUz2PJIUf
iwFN/hz34hTUg9hxi2LjMr5DQtcq/7EnQsw30VNY6fHOVlGAVa3s2wduPhsAtcsINlfEL2CWvYQB
eBrWWGuXhWPwC031wH3tS2pI3Q/bbYOjXUTDcYwkODzf1Z0rJoQvpa+3DCsll8lYnyzTxklI5t2m
YuzdFB02Ro/+tK2iwDSxb4IGj/wDwO7oa1gKboQWPBY8908ez2pfcUcmi0IdXyGD4qPAAxAVNVoH
2qXoIo/AdFIMBZYoz77N0otHsXlwfIvSgki3DwtIm9qA8sSHaqU9CZk+z1DbRW+u7t7awMglmQyp
mFaD6qnv2CXQ8/YfwOTVRwt5yeiSyfzbi4r22x2BvQ5E2fr8LhNFtLK64+tiyysdRBj2me8yzI0Y
+NlOvZucUa/IkZvmoWwcJnLjkVHQttgYc2s5aiQv2zx3qCWa1zHcDV01vFaZOWVctvAq2etC2PxW
z+yISjBZB3jsbqa6fjsFbrmDZmy8TaaNv1ftosXGQ279VeKOvg8m/W8spm+TGv7nqJCgnERY2ytx
FLT4WNugQ01ZSLaSPhTWISfcFGcj349Z5Q++bDy0rSHlAwGOCcBHUZt1pGT7EdHSc1blj6sEsszo
FPljAxId3EqtH83c/ulXbveqScU/a6pS5mP2DXTt+dGxnF8z70wvIoC/2g/v6BXEFxQ0mBqwRW+9
jgwUt64QnchM7kUBu+X4ImeMHnBiWXaNgrHMPXHu7a7hcgodyirY3v5g2h+SYGLt6BwAiIhI8k1W
DhJeOFzgXBf7QObJ6zR48xbTv35ytbgb0D8msu4R2rUtrg2UliNZLP6yQXphHlds6zt+eaU/2GpT
7pe+ea0I1wD/Zg5odLO+hYs9XyNCfp7ssXoO2b43Xds5byUpmSdetGFXFmOzWXRMsn6J4cBtVwRm
2brK57jxuWNar/rDVekchmnNT2ERCgyPWffYIzqPEWRBaLcp9UBJJSZUXo1NKvBmbNFYSaWepbTG
A3oP3C6AV/PGKbQ6MIndKtfFvHErp9lL5fSHYKh/hUWzPBRVbD8iuwNtZz5lfnSmd9p2olcUj/H9
Egvk0mtb018yN0+RLr6MmMZH4NX64vVeuutU3zIqe/Jwy8+7FJLgjCi3803EupzgNMKYLLlmJj1j
F0pRmMoEFEI/1z4SE1U45LISvcvHVNePeSVLB0rPar7mQY9Q/VjvhRkZJ8Ko/TGp16VI/lh10QJY
vNDIVuxEzrE4O3Nk7aZACRyOjcIuNHeR/y8YdP6CG+GGQC/+R5EWKsG2NZyA0lnWReW/ThK1GWu7
XMNNt9g+oDcVbgMZ6bUTxZtiCt7VgIopoykMAhlGGoPIxJAzz9M+Zied/VRcWy1yGH6/4ksIDVlM
0eA4mxo9J46dNju2lf9HutW8GZCD3+eW+7fwbP+t7rTczdNAGBZr1qNfxhRTNxUizHZ8awCEdmM0
1QgLo/7ilf5yziIFntQsBrkzUhi6iN9YBfsnjoDvPA/Kx5L0nX9Fv6RvhH61f4K0eZuRkwDWpSxs
Aa5244Twh/DtBzPMies67dZenE05sTihk8eh4adP6NEJ1IQDYfWq2k3moD7xif/5pvEJ7V+KJibz
R+Abk+/CCS0VuN2amNvtE1CAuEtVDDISta9KRM6xn4ZrB1q4I6+jeSqDFrU5Pru9Mot3g1kF84lG
k2KCvDrampwQHZu3pp3cLx/h2QH1PP6vGH1rw398UbNZHKF93uSIubHn0mjq8i5Y/YlxV/QvNyj3
bGs3PhaQB2fOs2BfhKO1r5F7nMiC0SdEtIAHqWvHF7hL9U7FmX3srNLbS2aUnSgUHsvxChQB6Fjh
XenaG3ypWnAZS/EddF4YPIpuyXcgNCtmPI17aEZBYY/WdMo7U+FkWHBV+R6C49UbOMRaTPZJo4dz
W6Q9ASxe/a1YKTf+YqLXdTbhU5VbNlrLYHjICQfZSoVwN5rKeIs9LL1fjHcslQmIhSEV6ABpwXvA
j7gZ4HHL3TINbEYICOzXsQ/nX0HDRJx47e07HefuscRH8rja7ZkiUwFKwurDn2pvK8xEW3CC5mM0
xELECqmsmRf94BEhsCGft3+JiT8iuGLwQQOz+TfjYr4TA1DxZMrih434OQ8mbB+AfZdVIoBOlCQ2
x3MRaMS59894Npp9gW5zqCUICDK/cz0gLlW1fI2qHs0XPFMyh2q8JyDBf5SqG55dxH1b/BT5oYnc
B2f15BVkl7sdwtffTZ7yH/yyjk70DjEorqg22jSbtq0eDiIkstRKmc2p9OyPtAnpQ0Ob0iZkkt2I
AO+nyVvYcdDsXWbxMadWLzboAexdNhHYYuWu3IW2xxeWElc3VN704hWc2LG1+pB4t5AMGUcPmWv5
H532i53fV+Tv8yDcqqRG+31QjMUPOXPYe56FDOmC8nAv+Gaidrd9qsGLV75FbFqIBMqOTaBQfwIE
949MjuM5JfsLl6L6p3Bn43y3buISXmsFYOMV7GZ+aV6a0fFprh9azK+pTYlFlnevc+CXxzQO3V81
ElTG+kGfexjhFe9/xN7n4eRdmIZnjPxgTfjbG2s6CDGYfeNEzZwACY5635ez/7G2IfCwhg35XnEc
YhsRHaOtdnFtuJwfIZk2o/hXGFbV/3MmungYnod4mv/U7Wz/6oo+Z0frbcJrF4XxNXFI8PqlHDQQ
RR8u7041hviVMY32lftQk+wG1Fhd24qM9agGrekimq8KUrOeu9pef7mEj+xpYMj3eUZyITSbEfcN
MtNHVH1hQois2VouDqp5JPSmsOqXnJtmhI4FcEtWywS/V9ENWPulW74Gq3QvzKShf8vkauWOyik5
J01RoJAmiae5Z17AMMNMl8E9P2aTi3oWbdBhJeoD3wkeqV605P/l3KUGHuNYA1QSnDd8tF1IIhBo
gUVoGVwe4pfmWyIcesuHtH+vIAyP1SIydsOFbWCKpydRYMcT9GJ/L32hHzDJDAdvJfdkGvr2c/Tt
8DmMppa/5hjoTRV6t3ux78+OVRocZ6QZ3XmITC/BsKiLmzrWgdwv5wR5eBMziptYupPNfqiH5if1
7eLbZEEu9lFlyUtg2+m5Qwy69ez0r2x1cKRY0uH3SWjtyrRHCiAhHmw3rbeT0E8S8+AfXu4MiLJr
dxBcerfe9LbUXAzW7Z7O8uio7BRxv4XY75jfuE1nCYMT+4xDfnObMl/hlrwGha1olBkpRmkBGNCI
gA4willFnoxVbv/WBJcehbJ+4eSf9iJuiy0lXnGbLKUaT2TFDft0HstHzw1d3gdSOh96pZ2LWV24
7zFlnol6fHhR4331lXc/huU/mFNstwFGR7sY5UPt9j/CmudXlz/uRcAQPQFAjwt1p8sF6DIELMUc
ezFZNFxSKJUneDSxawtRHZWV4euuTCHwGvZd/LuLhbyMtcPWsEQkVE3EDBHV1JAAQVd07Q7e54yy
EoM14+FfJcR4RdlePbgCJo6P7+ZlxCQRBV5O6kPvvUQNdAMD77ifUrO8WYx4VNfNlzKvu+7YVLre
k1uYP5tBNEeCPtHWBU4TEfcjZ8zp8JJb0S/y22iT/rTpzf7iothIZkccVZ6HbzOpFs/8lvQYr4a6
HgGxeHXs0Dt2I0RaEOf244iSrdl4gLEpFM5Cz1XHq4QCxan911DM0ftSg9BWaASaY4Xg9YVsR+Kq
8fk2f0M0Foc+YEpCG/BVtfZfzx7db00g8mNKm/mDr/rllHY3qMt1EW8gzOtz1Jt0FWeoHTnygP67
uibvKKxwgZQZmVBqZj7fohiZ+8SYGVdob4lmT74W9u5OAe1fCFkBPrHsJtrfKFIXlxT6c6MqAsoF
49WGbcB6HaWQR8AARTycjziHyM4bo1zvgloNR9qUJ/TieVGZ0xhj93nKOy/+6+Fk9sAIelUc3J68
xwQuHStdo9X4uxVW8AmaRXSQiklbTsPVvYvcwT0YrTIB1UQ4FE7XiAtHOx+kZKdPXi1YY+bs3s/K
FQwFDV3gmvlIxnbJWWdZ2Us8Ms0JNYtfYYuIYr55h1TkW1hUidmMrH7CVpA+Gkjpw2Sy9K9uxuyn
F/UJc9Z6JtUGSUFKuSnlrRL1cdSnWLZgUHdqQupIEEzdHEkMCoqEQIC//Qr3Cv8Eam0Rik2hidzV
Vh4fSA18q43hLKiGeTvQQ/xuE8B3L4Y1xxppwnPfNoSbcH4f6jV/Zcm8Ge71TUG5hPeZJq4snuLw
MW4cmMgpPnuZFJisqhRvjcJ9MsjwdvKVd+TxqJepGeQzLBn00VQAdnp8hER1VPd+2Rd8QA0YpelD
udNFn35HxFoebTL3TtBQajPZ7nCE5iOXlN7S33aRotguNda+ei2vxAj2p0zU/bNdx/V7EyAppNAK
oQI5I7/d0YxHDzb574IT5zwPkZ2Ew0w8a8XlsM1k4SQdPDVFnUXMpUaiImmp7zM+H0twh7slWHAQ
Lu2WGACC0FVuvQrouTsE2o819bmX0fZehlxnj4SGhPeDVxOblAKzJ8HN5lEuVfGoePCvaeTU7/wL
XmKPqBOtME8w+S3PQvjBK2/dL5LiKSBrxme/XIfLvDjhxzKuPO34LLAmdT4KQBBn8VnM87yFEq+e
/QLb8YY1tMdNvHg+sV6EXPQ9cWGFb8s9FUpij2DwfSBC60OWLAkVAS8oIMnfaKvm1yJd91RI56Yv
lqnAYp5fETdIFuLA2hsvovposepgOzvdc9Ol6VPrBc6+E1jmgE3Ds+cjNxOBnR+mgqSDqnNTBNFo
0zjAfDJ6hhf6ViKQhXz6sOYC0G5AwF3thOr7L3Qd8NiFo70Xob1QJwsxWzVx5pn3m6yu4E7Lm+1X
odRm8wHbrWHTi8bbBzzOLr6yCLPbTGjW8lpwlO6NPWH4cce6eaox4jwh9CiuI76QvS54UnSVj6fF
D3JUwghuzX4i9kUnq7HNrtMZEt+iLgH0facj5vh/vWhRTX8slwwtoOdTn4vJ3rXGIocVNcf4oJZh
PWRr+44U1Dq1qV8dV3ftz4vJfNbqyX/k/LG3hFBNu3A0zhbksd9UOZ4A7DdD8Fngp9iTWSkOUUn9
1MbVK6x5WbryBHV6qVfgdNRqvPM2Fc32ZKd3jE3p3Vxz8FkhOFlUx5tJ2VhS+vqQk6i9aWuRva+d
t4LFeMUxMBlp/pg9kTXk1ku+dt2LhgGWUAYLxnq6yKuEWOafKKD3rpXG/iZdxtoWQ1x8mJrmzzD3
yx/H9WAZEMWb18ViJ07IQ1OCCbRPz01JWMW6BNU+VNWxHiJi++Klg5ZzCKvvkT5waS7eU8bB9yvN
QL43vmBUCULgB9TtLbmBhdubra4ntRNlR4qX6rTYZcr1+OCW4sSv7gJrqRmwwJHg16K84MWAvTlT
eLh8yrkNTzC4WCYsM3hJlUHm1uAcf9N+Lh58eNC7GQXQvedZ1d9qusEJfOKfmYJGJdCUFcSzFu8e
j6X3jr82gIt0w/TVSduFQ9uzrmhtCMxDpHrzzc8o0ZoyvQ75JO76/0g7ryW3mWRbPxEi4M0tCYJk
N9tKLXeDkNQSvPd4+vNB+5z5SRCH2PpnLrYJxTC7CllZWZkr1+qKYoL7KfBUxZQEoMlpzf40CD2M
a6KnvyUlg+rQWviwBZlqxH2sjM0LlzIcBZI2TV72MMf/ZIK5e0v7hHHFLgkMaSMZ1LMTKwQaHXaW
+iM0ZCYxvTH6rtajdqKrFTKgWPp3ba4qh670KyiUfMqldVrWCgrbqvKtA7v7laq6u9eEvty6XP+P
4QBgeWsGTJEq0yu0lYHXem3yFoqSSmo2hDDYBB8BOlgO89zMArRT7c8AvnFEz6gHqW0N1ZHEi6EZ
V2bIS+H282AWYso5SeOToDHOL0d60W/90R3eRL/lKvbMzNh1PfxlNC67Lb2+/FPs5Uxgp7TUXxrD
iDS4ZdzwOSPnA5fH3KFIZYe5vzY4cOJVHBAQ074aggKEvsV1FYUwZMJJAIt2GkTjuzzk/E1NRBDi
ddDbRgO1zU7Qeu0jzJ8/A7BCdhLSmWCK3voYpIXySGc10DY5w4WDrVVa92aZpC+WOUSwPGQTvSi0
nDnDTKk5VYQf1SACg1aljtKEIRMZARpqiUwNldcM4oQls2HZNEUZ/ID7qXvgdgd3DSykPGhxSoyT
e8jAGi/L92Hlde8aRIy0iimyU8uWaso8YR7/Ml0KDbVblFA8cvCOsH4yDUn9iiaBabXbSoYyhBli
2ikFswJ9Ave7VORfkVTgd0QcOwRfCh6/2wY+HHh+gIbhptcUYHJ6BWDf82XrWR9a/w6wwnDgTFZ2
YhBDBK7l12ZMIEyGHmKveAUdUZKzj7Dq0NoCEws8slbC0O7MLDi1dI9tDRBASII9moz6FIbTpbUR
OM0gf+08JpmhQjaBpTH5HFdl/chkuvwQi+JbmOv5oTMk/6ksWpH/KpaSvkuZpa9VZU8NpbzTNUF+
Fw2dfrQu+dWnsRkgv4gLYQ/iVfygK0X3QSjj/APiVNUHXgfuN5cc5is9P2h3lb79aLbIIcvkARtf
IO+mstFPWGOG1KUmowMxZNKe0SVAJ7z7H1KjFx6HHnDyhhIvdXFpVPdDM3h7seq7J0+seTsn6FR+
9yMT/rgmtYF6QT/ihu2h7VM/2kC+LD6NaQXLtZ/1G+a81KeiKodTFKT3TewaW+AZ1RZ0tueMLBWU
RAOMt9bA6ER6R0oK58CpnVIQmXb4xxKw05EZEn1fWEF/EuHb0XiUQIHnx5HxpUeC7DCQ7MPM6KH0
4tUS9UKZ8lc9PAgVMwJw6dUMD7pfDF39pFOxeB38/NvQMt5Ow6Q91lUaUl3LZOquMJw50D6AeBJ0
4aNJeeALnWmoeHi6k2i46p0Hm4g9Ts8vwSexa3r1DoqaF64dql+VwuPcqieGcCGhsTTl4JFEO7+U
YBCQ/YDExSraV1EYob8bOFTHQKEfMnZ1PDHhOg2FjRYZAw926YYBrSApk4xSjmt+y93i1Swg58/H
IYWejXLkBrd9MwacoUiLTVQ2B9CCT0XXD/sxhSBHV+VN0I7yJq4M8Sgn6c8g9/oTzyM06GKucVSX
4qc2UmlPm/pQgobwhv7JKOHeUpIqeC16+TtbPTF3ZdEBGvVUpitdULEfXQviEoPJro2em96PZFQ+
BDwQiYAAKATDMDTGkb36u8EteIwby/vV1NbXXK0spsWoyjJjPvEw6cB5NmC8i8cCwXMKs9T32zEU
nk090/fQEjJNAcfdqcsoQG66uODxV4moFqW98sxrEpBA70FqrSXjo0epGTbvwc4Tt6WP7GevGfgN
CGonftB4yJnhZfqNbk6+bzPuJM0Y+K8CsFD3wWB0DxL4NwfQQrgjS4TyPylD85MGEefHQKhTpywC
Bq2nSRZYQTZh3SoO73brpxb74Qk4HkSsEV11MZP9TySN+dY1ASUbHiwCYhtIT14+hr/zRGl3DCu3
dgzd0VaALgB4V/M1h9eY2DdpkOefy4RZjYjH2yaDYGXrIraRbOBvVN6MPhbpeMZMbMC01EDlLppf
I5USoB74d4HfBPeDVaRfMnOabCazZZSiUfyHSB0+Ep+DOy2jr7GF3ZeLAt0GJLWknppshkJZQSYM
HobBb1WNpnMaC8D1mI/5WVfeCISm1PfUCXMQY/yfL7rUBTtmROpPUVGHb8w7UdxpJF3eMsQD+FyB
mdAaU3Pq+bzWJdiGVBGhzvZUevGSJbzC3XCKhRJKCaqpj3LJCEWpCOHPkGtqw1sn3CoCntqq8Aht
dD2Tkm2rafWhkaL4FIiuSGiNSe9ao6BryXA6v5UyzOzBH+UaxSd6J+PTwIToNpQRa82h9E5iCFWS
Nh3eqnDoPoFNYLxCbkcdopC2340StaNNJlIL9auQ9owKlG3He4cCOYAD4ZeQQCfCjGDuDDCKwwmk
S7Y59gxdC5VPHS5l6FODNXcHnMHadRaV9CyVB7tihP1rydRqCLJmbF6rmi5IA2VLWtRwaxmC8kQN
z91lWqvR6Yrpv4QicELVhBN6tMbGDhTzVQBUwJQ7+I501+r1NOMkBtqdEkruSwUHDUIR6mtVjKCj
xKiknqPlnnswEgnkHyJqyqYNde0n+Xe1Y/7BBP8IsMrxaNu/dy2ddNLWSaDcGp20ioNTQG7wJHOg
YFgl1L9mcEK80qSG1DhqzKdATvk4Xu9+I7/xD3EjH70qot4QiOa2LtV3BaDj1vc78REii3zqmo/w
+baVwCBuzQxV7g3SqdaH6t5Pkt/ggeG9jwwF1uVK/54YZXeUFKs/RHCh7tJej5/6hLGiUmpgn7aG
dy1p4oOlMFLvEyaI5Uxk55Rsn1zQw1wEIyenG4xq4/ES3kmeKn2OCnhFkwKNKm6a8IE3r/ahD5Xg
BGWPcYg7uduK+M++MY33PlKpSYxJLX+L9MA7pZPIRiUBMWaekAGQuiiPtQV9I5+2+BD36HBIFkJk
m6Fpfme6/EszTJWuHsnexke/bz+ogII3qZmrD6Nch896A6qlm1pbnVKQhraxfNDLFmETz4OcEa4X
J9CD6fUCbHDD0DCAHTq2J94tzdeGs2SrDOW+6SXqE8AgBePgQQvlTNNEO9Hqa4eKufsoMs9BIdpz
mcExKbLBIJ3fI6TG1QxaF9I+prbjfRurDGUwGRloQB+p+AAKjaXAkQXXPY1AlQC0mWXzkdAtVnbF
S/gLo8rxA3/fQaJ8wrglCh/5+HnkevsYS/34oFECs7OkSr7xdAVEBJ3mIRNhLKZVkO3oMFKdZFFb
nqU7LR07uJQjy+nhuoFOtPCtrZjoVGvjQevvBCbEdkrYhzyq+vQwdHr82HotqXkAjfEuS5XwnhJx
wK3S8zCOgvGjxTK+DmUcElCr9Dj10WxBR+UVpHP/JI5a/lxWofheypp5UBIh2xYh9f9taErNE53Z
/HNhJsyj91qR3kPLybBWyPMsUHsG3Tv9odKgCPzDS5B7LekS1dtOJjWKs2JFquePgNulkKysoB9r
ACOD7luRZ8pAVKnpMzDS5AATTI9MdB7U9xz4xc7dALDaW7Zxui0ONP3g3KBsSDx3EClBintmMKms
IAwLEKRl6dvApuXwi2htcfON9tviRh77lSXKk0TftUXm8ERZtgB+zGQRDbWkESE11g72jpD+BOiO
QOuaOyVLGib7Rbm5E2o3wb1CuN/FQrkLLFgkeCvLdwZYnUMLpTV8Mk3m0BEvn+iKvbYyc6PcFfWb
CKQXbkCS9iSkmWnf3q3F7yNbmqjroiHrhjkTP4vpdDbUy3NHf6t/lid5W23pwW0T5AgcbZvvjTWD
C2potHQ1UTJk0AnaXDZZlxnYVCPP3eVMPpBdNtkzhKeHTvgQgcFOR39rRLwLoz0dLJs3LwUj/aWR
vScppn+ofJDd8eH2Hiz8RTiKoRimYYkqc9N83zM1uzwLDbAxKOb1xdEENfNFc7/wSvWoa942dK3G
xYwgmtEI48qSYc332hLQ5hFNhODM8YU5yRgGBO1HJK7s8LU0FtcGJiwam7JqzU/c2BUSCh4dyrsB
Y4E/M49OVryykkUbBoA+Rq0tGTjG5Zah0arWAA9o/kQMWTCquFGa4+3NWjFhiZcmXIjZB7oGaAym
jOHTcOLGktZUPq/V400265+FWLNvn/memNGgxcrY3lOnDl9gKRLufAUVWlPI4bRSFekB1voftWbQ
FqaStOJ9S05x/hfIl+ukec2wlyg2jgX7qlxBCm/70Qd65be389rJFdHUVJn/ISnIQc/OeaaXCIuV
iLvnEcye5DadqH5TPVhXU/9324tPt80tfD3AQwwH02cCXzdXIiy9lEoxD24wotW2EdhMWAoj5u9u
m7nW9FQwQyQxTUvS5PnR9crO87UEM0qc7kOj+OEOHyPZPHo8ZZVO/iTGK1qeS+uC40eXdRHJZ0Wd
byOEK7BSoxUpkJdCGMft/9uF+uz2shZ8guDIbTKtTjWVme4lw5SuJoXT7mVPwCN1/VgwR0oN87YZ
6frmUi7sqJe+F+ddqQ0Bdkgdt6ONVMSxvrP2meM5gnPb1vRTl5ekIsPRo5rMvquAI2cRA+55L8wF
EaGjhIPFQ3V3+/elpT0zdREdburZ5BmzWxjIYa81iB45MOjs5C26Hsfc6Q+Mo7yMW9qmGyLV57Xb
7PpUqZPAM7AHXoikGzN3SCyhzs0Qo5b0SaZcFvhvBsDe57q/u728a79TZWotpiEy/UJVaLZ9g0o3
Tx579CKDE6jfQXldk4pcsiCTBkyJgEjuNNu/uKtACaQDHyijRoD+Rwpzs7ESha69QJVlSYFAWuQU
WdbMsblLxoiSPRggl55LbUNrteIH00Zc+hkWLFnjYQGEAE+7dOkRYFUXIYXsyHvzDrjlsXMQYtmH
+9vf49rbLs1MgeksZ7B8BSImETPDSDYN4xziQPImktciwdKGqZY5RTiCKBycl3a8EkSo6mPH0t6h
xqYe+Pn2QpYM6GwYd5s2xYLZBdj13AVxjgH4Ov3qZKj2v/h91bLwLIs/f37utcEqAxX8sSNCB0S4
DFY86voG0NC7/XPVcLlxDC83qFBVZjAs/n5N/JA1/bs8PlFzu6v0VwlEq+pDZXx7QdOOXzqYJskW
cUyHxZkC4CwvyT2mv5tpQbT36ZRWtqrDyVTQ4wqC116MV54z199Hk3SVMU4eF7p8lZ9Lg9jqBTRw
DuTjvE4VTVtZz6IBpEOnI4lO7PwDuT21zFRjA1PgnqWjdH8duTSJoUWSDnJFk627/EC1AGnd2PH7
RY8GbeYeBRHcSJr+tZ9p8JTwH+KjAsR/FlkYLMl8muuxM2bHkqlzcUWwd+GhxOGY/n5Tkkz96t0C
MEI3VZEP0W0nFWI0176lB5TV97INMdReWLE3D8dclZYoTZ/eEjWL/+9y21wFqoRIws2G+vTn8fo9
aH7d9uT5l5+bmP6Esxgmdq3AeGgTOz0DfQ+q5Iu2ABRo5YCuLWSKpGdWmAjRfLNvsUKZwssZJnA3
sBzdXspVJvM/a5lyW8bPdVWdeRmNuXjwA35e2wxkMpAT3zONuYdW9LB2wywv6D+mtFkAsJjcMMYC
djNek3eFCTR+o7VKB1q/KN5vL2v5C/1jahacc+Z4B8ReYBgGBc3j90shMHty28bacuTL79NnidzW
Il5QS5ROqWJaRv+JOV77tpn5hTn7QPPzGXtxmcHuEzsB6ChpgOJZf0KpBmrU9uW/szRt6pnDyV02
CjpKeAzjqkgHMJoY0cVNsuQZ+uOVVa1t3vTvZ7aG3O3DTBuBoVoiHfpWGvZWG/4YXVFY+UxrrjA7
RlZfBvBNgXOC/U8FU5BatumZf5ufzb/SLN0INSuxfJ1+nug+5tq3qv99+9us7dcsbZIjpUi0qV+Y
5I9G9YtpuzD4dNvE2kbNIkHcQGKewpUFdwMQMGF8oGu78tVXfFmfRYBpVt+IY45lqsqIJ+RidQyz
5NjVdCultoFg5faSlnaNO4dsQ6PSS+px6WWIdxmDNkFzGALUDjHiHbsSCojTEIXSiptJ8/Rm8oBz
W7NwkIpe6iexnjGw+8ht6jfPBpgdeMFMuP00+q/hXQmyiSlRFHc2/uNY/fb0h6lWRoF65Y9Z2meu
P0XCpTXVnAd1wMFM/TV0loI2t/u0+laDRYmY4HbNeKUKs7jFFjAfgq2lUJ273GIv1z1jqOTMQaG4
0E8MOhqic/srLu7smYmZ74P7Qv5ADabEkczRQC7QrAvXgYmz3sRAOTc9wr8rnrO8g/8sa3YY6Fib
ICyi0HGFLKT2XNuBrynbRvzZNsLXf7M+g2RPpW5x9RauO1+HtimMHaTdgHcOj4GHTbkznjofCS/m
xlcWt3TS5SlztagxGcqfjO0s+KpRobs53MCIXjyAuRXzlWO++PvwQBiaBRWXPj92RgwQ0YeYyNHL
Nw26Q4rRKw6+5HXymYXZYZPbzMoyq88cJAsCAe1zbzsgHXH7u0zf+PzBMp3ocyPKpWsbA4XatK0z
R1XcR2QroVGHNyHODvSa7Sjc0ZQCKDrsblv9k6DeMjvt7tnXaYbKQNFjTB0Ypk79KdkV2xptiE3n
+IfwDnZLey0sry102u0zi5ae5oFeeTyVZFD4NS04UJX5hJxWNqB4eal5Y7ArgrSla24Zx9sLXvYW
S1epJmsycgeX1k3+ZUQylfWGssPM/6OpeisRZNld/jExiyAACkRGtnBIRdub/ReUWgPIPf9+Gbqs
yCproBwzX4agt70neiwDBWjXQ6tpxS+WtkmnH6goomLp0rz9IynBGOhgcaDUThBbco++thKH1izM
DpWZI9YNx0zqgO53mJx4goh7ZRFLH+JPgYknGjWm+ZsWMKWXeqh2OlL/6AqfgaRvIQK6/SHmhQ26
pcBNaBKxTWzU3Aa6FWNgTe9y/vXQhum3tszh9IzhhwZ0ZKDgKAqH2yavbwtK6OQZ1JpMKjbGLFKE
tRfJAmLDjqW6n2uK9SA6YWDzDgWQ49umri9Dqk34l0hpw+B2n50WOYPtMGdUGxpb1I3qPfBSAFyi
uhGk/W1L1+4AMtKQ6LdhSRXnSQSl6FKB7p8CFyQdQ68+8ces1GiuOsBTZ5vSs0X6YFnUoGarabqS
hlzghw5cs0j+1kcXRbCU0TNFqszNqCfHEs7FUYO8hCl9Je1/G10D4LKAfb8P+t96yPAcitRQwTFh
uKWXDuZY/+xG/e9UpbT41zui0h6nskA547rkV1qIxoFujJyBbCp8Zrj59u9flUrYDjbaNCjDcNKv
ujJlYEWZlHECW6c9wdvriM/6CVV7G36+OzCY7spxXHj9U+2VSQLYekoA865M1CQxzBB56ljy1tyr
u9AWthXSRvt0l+79FYe6vmYwRk1Lm/JxurmzbJz56i5oey62lGFE43sC17lwVxm7QD9AlFyEK8/Z
61gzmTMN+pSszJqjC0BVZJBuTuY4LOG9bwBGQvb+9idbOCQXRmY3i4+Q0OAmiNsbOVTyjBSu7NlC
ZFGJYfBUwk2PV8wii64YZesZCalU/SYg5aTdpcHRLFesLH2ZcyvTKs8SgDp0E6EYwtQR75hrPjBM
vdOp/Zsr7rb0Rc7NTP9+ZkaV3ahyJcwga8bogvwZqbXbn2PNwrSdZxbkJtO9mBkfx2oBMMPHZp4S
S369bUSaLsLLDE27+CizqGVR9AFnz0eBC8rdQ7Z00D96J+OB4dW950gr+dFSVKByrsoKQgW0Zua9
sgBi1qAVh9RR994h2vX35X1+iDfjVtrBAPDZWgnKCy6t8SaYgBZUzhnEudzDXJUHn+nf1DEBnTOI
IK58o6Xt03iT0m2ivC2L8yZtosZloTZR4gBB/RN0nPKgHvuX4qQ7wyFbqQcvLGfasymxpBxM8L5c
DpOS+QChSYxc6mctLTfi8PO2O6wZmLzlzOegs5KzsDNih/mSDJ4GeSW5WPDpiwXMQgCEpnXNdDto
dWQHmyMjsEG2cvGsLWH697MlJELX5ojlkDKpDgLo1Mlub9EVWoSLjYI8j6npYgPXMPOpAWSN1E09
0rQo7MD9DHukF5xQ4tRdQOFkms2jK68gKaZTODulU+dElsmYQSfN3czK1BK6aRrnbXcvtx9L4MTG
dxmyAGOt3LL0hXjp0kGnAaxelZkiEoPYM6eiz/ho5R+YqGj+xWUG7yGZkm5J7KE8czIPejNREpQY
fVNHDiKQvqcwWOuZLkWaCyszV2NwqIEYEivVTnL0bej4jrU1HtACdvK9uxUfb7vFgttdmJu5HUAl
EMUtJ0cp7uroGK71mhc8gN83DNr/QF2uOvOdHNdWE/P7tYjws+t/VdSvAoAQGSeUFOP59moWvIBc
g2xWJpsVxTlyB2KgQfNaCYmHXOl3ulRYpP8dFJlWFa3c139i8My3L2zN7jlP8YuCzMDYSbHOxCh6
cHel6MdfzUmrtUpbmHm9VvgGI7nKqLX5sYRudMMDT3llLK35ERh6/rmLujsoBgTkQQtQ8eYAr0+u
RS+jUusAaOAiYCStZMYatYCUwQ/ELGV0oKBrF8WV+LC2dbMLdXQzF6KmUN914ahvYW9+hk0sPkZA
+be3P9KSS5x/pFm+psYp0HSU0CnevCWesVUsGUmlN4jjbMbT7NvGFpfFjf0/PXyaxJdhtTMFq2t9
03dCa98y8IhiwbByWS/kh1NPlQ4+KAdeoDMTmswJCkdSkYgpNsgtm49id6+Kb3+9EJ6A4JGnHq4B
ZOxyIXUgqQZgndTJQtjF4fU8rb7al2LPuY05bDHuxtxjMCl1+ifkBfbNHiW3g3gMjsI+AVY1rByh
hW9zYW6eFiRMC0XQ0zrMU2TiffNeCisWlvKcCxOzmI2sSWeEGkOTUF/xtsr25gmNd9DbkQ1r2Ypj
L8TSC2Oz0J3JJfy3IeUnxbUhvLSCldVMB2MWcfh9Lp8pjWLcfdrPsxQBCvwEhpGI/Spfc3czGlBe
fMnaQyxuffnDbXdbcupzW7PohvyENiBHxlraD2hIWpNesnzfuiuJ1fKW/bOkKVacLcln4Gygscpz
JHSm/mq6krgvuphumUxqitQEldn1JsaGgR4hiTSJ22jdj9+i8u9zW97S/1iYfRSD6Z64FrDgwpdK
YxjWmi//4lOcWZh9CjeS5BqqstQZ4VfNLM1moFWH47tTgpVgOe32lYOdWZp9DTjpadbRgWRetmB4
B8LP4SgxlJ1/lJSVvGPpw0Cyrk7wQ5k31cwUTGNMlMEe5jD5MaZ3zXu9dloWPNgCgwKuhaoW/5lF
F8WAVChH1sUZaAC6n34pEx3oz9ufZmEVFzZm4UXoTF8V1AB6xGafiPfwO6rZ7raJpRBmUTyZMk8I
Y3iuXR6RQEGEU2mwUTEtDiw02wrbBp4I+3+HdV21N1tTrHRxOsC456jxHxiqb7ebApX6jezUW/m+
WYkAi5/pbHmzoInsTxagoJc6AkpD7saMoM6DHFj+fHsbF78UhPN0k8hFr+ZcxAECgGbyBsFFTbSO
j8aYoq6Rr6xmIZ4BEcaEatCFuGrrNZ6SN2OF6nljyvBGq3LJJMPr7aWY16f0wsYspjEWC4krLBlQ
HfPzQug9IFBxEhvcvICqF7Ea8ZS7zdoDcm1p0w6fheo0U5Q6n4jAGOHaJY0IP1vzr3z9bPtmoQ5t
+THKx9Jz/GNrizuCqi1+bRzZAdVtZz9u7+OyS/zzrWYhSGqKQhcHM3Sy+rv5XTe+/y0qmRf3xYea
PuTZjvmFIlfShB70xkPu2vH4EHorVYM1X5hlhS3j0gUvBM9xjQ+jiyAy1GeMzfTwsobPiv/pv9qx
OXzUU2pREOIwcnQX2csi/dYrJvK0pby5bWc5Bv3jB3Ngb56kidhFOTnBbnTEHUWRkBYLwmNURL0P
KPzctrfiCfOXvaHmgZZmEvjLaBtQ4q1QPuN//XdGZoGuVWp4y6UqdNriiItvFYTQ1NVJAvl2cJBn
wWE0wozqK20wcf/nBNkQWj1PsZv5PFtYefmshIR5QprUHly4QUONQhrco1KjGeZVzf72vk0uPEtK
zk+RPI8JBcP7JZqYzhiYXA0PUD6ZvvVWjg/Bz1z8PYb6Smqy6n2zwBC1DTM0FsVRcQ81kpPaKAlv
jTfRKZxuFZG51P+5WN8sSsiZAik6nF08UUbHcDLU67dQpNqyDfyz+i+dcBYvQtUTSrlxQ6d+F8KH
5j3UV1xi5WspM3iZ5YtakEH6soul92TwGc8GXYVawpc8ginHsy3UcbeaLKw8V5aergxRUcoWyV+V
K7wLw9GDWQ/cTtPTtTySkdFGUx767WAzCr9bg2sser7Gs0LWVZ0+8MxFah+0Ow0bczeEdw3Q4H7l
VbEYkc5+f+YUEWTsLRS6oRPBylRY2xKNQShFb5+sJSNTaRY8OL1f8uTL+8kTEXwOPDN2svKHCaFn
9iLJzn9l4k9R+uwKbDwV9Vp1Kv9FqMFu+vAO2qXbJpYK2zQy/rOMPwfszEY+uMXgF1noaE/lUTmY
hDt9I57qfXVYsTSF6HkoOrc0Bd8zS6lZWymMYlNwNffyTrovTUe16135iEiibR3Vwb5tccnNzg3O
7gx0gtzBnXD7AzyOqiOnKyuaYufVgqbGvwZG7Hrc1oXIWRmgrXMU6FPq97J+bohza362eDiniuz/
NTMPCnnf6H7b0QOuduJW/4Tyjo1y7UbaynZii/dr43qr9mZPJtFSIS7UeVMML9BWEAxc29r2jNLJ
TmJ7zhqofvErnS1v5ha6HjHNL/OWRce88Q76sHKIln+fSUqJgjPTgbNzCrdbaRXw7jvFeITOVOhX
vGwpZgO0M6YWDXWSeZcmiJu6MKYxpPAYHKQD9CnA3KAJW7nIl8KNKZvihJlhIHAOBkAEJYC2DjNa
cBIaJ3R3yBXdPi8LwD1a9BJ1Utmk5mvMwRQxqEQGXIsQT/MO/ja06aDY5FmoP2+kHUNC+aZZiT/X
X4fSEqCz6b3Hwub4GS8UOq1BdMmR6rtUf/GblR7a9bZd/v7sKqjHXE8yhTFNwzyOqnbX169yZK3c
N9N9dRkILo3MXExTGCVHAZc2kLczFBsxWEHxHM373Y0/bn+i28vRxFmC0Gpt2HcwmDhuggrTAbbJ
PlhJ4KYd+f8vBraGyzA9jKiq+gJRs+u+id62sN7h8jEMuwfptmZLWlwP3U2QjahJcQ1dGlMbaAtp
fflOCTnZZnqreOpmwgspj50zEN+mrHW7htpatsosKl4Hhm6+xEqMUWbtEXUuSAxUwwuh+Gy2mj6s
Dalf3xA4Bnfr/zM0i21JWle9N6rGTsnNX7EPv1YRRPdGh2hqm4/H275xNQfNhMCFtdlmNnD9AXez
tF21Gwent1Xo4LbTdVFv+jvRaaQNXKHKdv1qX9vP6ZCf3ewG6kJwCyLInEd14VSdgfKShNpN2LYr
L/aFdOVyjdOfcmaqgYbBCyASQS8MojDTPIpd+YiK9F1Lf9ALop9uEZHvZbahrJVEF0/52cecPvaZ
6awfES4eoS+pErn7xShito2jtnh2w8h8Fuu63CAMEK+E/TWj07+fGXUbdDzazhJ2EvQo8njX6JYT
CrItQwzpNenKXblwAyD+KVImhb+Brt+8XMrnG9Ws4fDXNrKwTrEPfiGphGwayYZ8CGyeVOpKvFnI
Ny5tzg7JOFS0zZBWoUMGW5IzPT7g3N+1W2Ef74TnYiVrW7pxpgOpM9PJhT1/fKShIPRSBVSkgDgQ
ASEbyvnN7ZO4ZAIsBTGNyMbw/iyEeggCwJRPlB7Ggy4/Cu3KSV9yivPfn+1Yl7WdkUznTfY+5KMI
mGI8uUVvh4Ji67W04hRLQezc2iysmIOK6G2ITxj62/BLrx+09FERVpa0tmWzECLXaCcFIvd0KDMi
fND+Pn2acA0SfsQDV7zCbftRCBlVzJMzUaPPVeeKkEmDChHRm7v97ZeuzzND82wdkka1QCqFbwNp
dMsrHppPQdoGcLsrKAFGgmffNjglF/P7+tzgzNlMWKxTVGIDhzKP6m86NUZVk7ad9tE34B6HXxfl
KgHSws+IV3pbDXHMb7f/gkUH+WdvlZk7ulowIC7LJd7KPqqSp7ZJdilaPMLa3i46yZmhmSdW8F/3
yQRHyAs0ke2q+Teefvb7MyeEpy8rcgjBd4WX8zLNVcfLh2QbTRLBNZX1lS+3vJwJKj3R/clzvA1K
5HmfqaTbaY6SmwNn4O3vsnhZAub5j4Hpw51dHk3qQvvW1zqwmP4u64X7xLrvCzVzsgb24uE3qjuf
ywIWPm21ojR982uv/Mf07N6qxMzqOiv0/szMM3i0zbbRQ75D/4+57GIl/17KP87XOZ3Js3UyLBig
xkC8zdFu0U9VeVTX4Gtr32o6hWcmpF40PIgJjZ0Rda8wZapbePmtldixsg5jlt3z7vZRVOcdMUbt
Nop+Rl1mTzrVt91iMUIpKhtmQuV41dpFOrKVoTE0dmYe3vmuMDoxpML3Zuj+Vtww28Ar/FIB1lmJ
8IvpKRiC/9idhQmpi2AvNJiYtpJec8IxDx6ClDPsDUX/QbVQR8gshqeRairuLajSD3KGmk9mGJXN
3D8Ecf7gbhCqmtSks4cRrab32xtzfa1CBz/VcRhiVK8JN/whzQGAeghK6NRbw5a5MRjB+r3ZuRmE
1MlvIYz8v3ZdGF6wOGGSmGicP+uRCY05KYW1QyHzM9pGR/SNW5h1V6e7FhZ3YWh2RhQlEgL09Kyd
wujpIUzKfDMgIXVnVfBg+76ZbTpU2VZc7dqhL1c3OzUBGjmRrsTwI451bluKq6OpixItQrvfb3+7
JUtwnDF/p0HScfUw1sVwVNssN3YDY5sbCA0mhZXY5R1SJCth+/rChcwEQKY0xW2GsueL8jS5lJBY
2FliEm5RnPkiKUjuikZufspkw9+O6O46ZWs6kgHq4C/XKesKM9EKQ0eihkLeLK4WYS9amd4osI9p
xUbyEsQ1xHGEsbRpt7dNXfdWpu00TSi1JgbPq2GeSm+MUWtGfQfZwISdmLAMcDe7T/+bN+R13whr
DA8zGMZlCLhl+sJnEXb0M6NyoU3dld19pOcIdD5oAkT6cOBGD3UWbbrim2i9lmqCzPLKxX/lPZPt
qQNCjZDYN3/2BKmfJoXJriruAwIa7vDYCj9v7+ZVkoQJHAYI2h+20PmEXdV1ZVSbLR8uQKDgDgJm
iEPKtTfq1TU1WWF+b6KZBB00h6nHahooyogVtfzFSLZd18nKVi1ZgNAJzUldmmDpM++XEz+uRbNW
dvn43qvitvbXypCLFvgOHDDwoEwJXjoC9e4yKuBV2aF2MKDwi3BCVsfy8fb3WLIypc08dnX0MOef
HK6QOnZVrJTja9ag87Ty+4v+PN11JnVhNDfmkR0qY8QoBgy0P/kOR+lQHyJrMzjTzEu8DT7fXs61
BxsiRAk8lKfBHvQ+LzfN1MKqBKOj7MJ6Z/r3SHMpaywGayZmD40RMR3Dh5V9Z5R3Mdzqz6Jr317E
wp6xCoPKw6SeQ9o6S/BziNA9KccEygfA9ylDHLQHZNSoPa+D9xfXQ3FxakAq5DOzUJoLkEa1EsZG
L4qQdEmNR7fR39UmXMMVLFnSMUB4M6ZIOts5q0f6lSKZAg2zI1fgAg+r3cilrQMLCMQZQxwbc5Zd
QXucyqKGDfWhtr0DUK2d/6OBAW/CHisrzr2woAtjs++kw4OJMGZJMCOuOhDRo+oFCYgd1oLw1xce
LyNF4uWODvs11LGPpcirc0wNjfDNDVD1zg2v2TRww61433WExpJFZKPJggjt/MBaaJhok7bMLkyf
pOgl1L7kPWLbKxXMpa0zIC4FUznxz/6php1dc0oo15pWERZQnS62iKWojtqjbzP6w9rc1RSKL95g
E/fDmakpBJ6Z0posYaysUnZ6hEBjtSEjKbxoU/hvAG2RoHD1r7fP79IOMvSrqgwd6FMadmmwsMLa
F1xOVJqGdjt4Xz1J3LVRm2/MZFy5hxayE1angNL7w/mG2vulsaweU0MWcmVn6pMmgbEZuOuGsXIU
oz8m+je9NFAHuZMY1RT059sLve5bkBdpUEnRmaT9z0z1pXErDkXU8CD4R4fgULwUexHC+/cJZCXa
9QvidwfLFsWVhOzq4TYzOjvisZSmlYWyE6fuRxT8ZKTK1nWYjlJETJ81Nf5we5HXnnq5xtkhN7Ja
7zopJKJICFEjWtCZra3H3uG2mWunuTQz89LWtUJJRM1g14cInvoIMXqIJT/R6HpR1SL4e7e5NDdz
G5pQeegKPqf8NDpoK9+5J+tF2Ya7dLs20bDgotC2Tmx+EJ8y4TIHX/VyJLn/h7krW44bSZK/Mtbv
6AUSSBxrM/OAq6p4iZcoiS8wiqJwJBJH4kgAX78Oqme6ClVbWPa8bFtbW9N4ROUVGRnh4V5FsEXd
3ide4qUX6m4Mi6DarGW1T83ivqnFZTZ2omexyTGsCM2CkHOsa7IRIE9C49NKwt6YY4lDv4JhzSVo
IIJnfPhi82uiqkZU1UigWlO2YdAmeU71ePLJKLw401jQZ7WvDH3l9VX2GDOLfmqI2iWuCVfuazF1
/HqiaNYaIHra2tx47Y1J2/BUZoEcW7qDuEjiJhJK8HUabcVkjNsObbC31IqjSwVQpV00MfaiikFC
E75xfAjNvdV5PoVK3f6IJoA9uia7sZWWXJnGAIRdxuJ72fPISw2eu9aApNf5XXzqsOzPyeJsjrnR
mtnQkoAXicvreEPYFbongvNWTq7y3swvjuRkjYU6IMMSWOn9lA8vkJ7IPM6m29jpfpw3BZqtlWVe
HExwU8pKy6CdOEap4zp63IDkAsow6TCVn00tLdETIiJ/sOofIBBoPg2TDn13tStf5dgoXyMDOQxQ
C0gvyROw/+j9dGtntN2B2aSFKg9JoWVaDL7OLehTlOOXpIRCe2Ek6XWixPUEie1ce67YqNxOhhkh
4BTVD0UIaCs3iALytI7QgyvzLOg0JTNcioM4AqlQT8olUZuSuJ3SKIoH1sbsto2Kgnngh7Ffp8lq
NdeREJhHu6j2fcBDxzUY72aVWTzJqpptmKoPrg3cAL7mlVa4VWQ7O9uo6WvMsghKIjG7iaDcdzsW
o/0pKSFaA8ZOFsh6VkjOI3B/0FqnwVSQ+Bsyx8oGGp2+HkV4RZvQ4S5ohQCXq3huphLvgZbkPiXV
E4vG9rZWyPgKqQQY16DWYTDzsohFDeW4oYJMXD8AH89AGmZgku1odOfuSZfkY5imEHiNgee6tEwm
ZhV1BarnWnY9i6K4up2orZtFwtpUtIe4SknuI0W96WJnI2UkP+uRtDc8ASlUWs+ixMjqQzwqu64k
1Ok5NJh9ZoEkLZVGBH2cDOKlTvtFpMpTYkT9FnSYFToPNNDi0aZ2CUo6bkH1W7NSgHeO8pbe2BzK
nsMktC89GSpPBSDAh8/6Dmln46GhkXpR9rMsuhN3m95oITMDIUTP1IYWXOilvECTcrrp8ZEhu26j
+kvC1EbNPqqy77KAECAWHNqMnQpJGKokUK7J0oCQYoLQGkTxrER/s6rext6LoHeJ/xkaXgVTPU1b
I2YzOaWkPvS2IQRfsG+KBe4Azep0lzfjVVux7paXdfKaOkoFEWtafVPHRgMYmbaeCmDGgzrxMQ26
rKOQPs8SeUGELL3e0NB3qkM0ctQVC8rlEKRzjWmw7+PUeNCiHgkPfaTwGTnHr6mBhgSdK0f1S2qI
RwBOb9GKU/mdAEOOpSZ3mj3cj4SEgkfXTZn1aJfrv1ioavno2CncSYhpi/6gmyqit4oVXcWkhxi6
sH9GaY9mIQFhYwhFuRDwUnZwlDei6aBZI7irCiiVqT37TGrnqjGr0i8rDr1H86HWIfhpD9rTgEY5
Ykyllw38ErVuyNbDA0A9pkXjVgvl63GUkDNhsv4BzUPrsrMhZYaQ2y+FkCEZIcse5f01GWvFGyIF
SjCxqXq5DZ2gaOLN9dRF8bYhEBktI0jspDay0ZDUUZ/SRLNCM2EbJ+/v4irRHu0O6vaKmOorq6kg
qxrT8rYp1fFpyg23EFyEmsqSUKtlcw1yIw36VQb9Wo81BLOh57hFHtEOlMQxdZwjSKh1NHkYCepn
EMpTvgFtNXmqItVQ6wtNc5Hfy641DjGNfuzY9ZR3TQhylhRKSlbpx7Y+eJxDGmoiie4pZnU1drnw
qojlnkQry3aabPI914fO1wF2CgueVH7SlOAEqpwdUBJViGEanpk7KFCmkC8DOrbxWIsFVaXxDWXK
yrPtunYVxfwMNSUBESqIrFu8Vn1RtZ+LglgXjkbA4cGBd9W0UXctlBovRhI/T1MMJhShYa2NpA3H
gpibOG2mz9BZM6/UNKs2eAU7E9x5K9Cej/1q6qW4jiBRf1PliDIrybIf2AkXVRTngSohTOhEMd/1
aBDusEKjfCy6pviKTprMt5OO/GSJc5VhN1wXfHyybJgtR7y2scvFN27rAIfHjeK2KsRWtJKNnuMQ
ucuLHjrPrV69ILg3fdlCLS41NJQsh9HHs6N2c6DZPSXHxMURd1w6pWKHR93k9S2DwA6kjsMYcYCv
FhRgF561ngU5dE+OWn1tE/llBNoMWumlvCqKSEV8pLyNDMxwg105F2DxliMUVQtza2WCQgQ6Uv2x
ECS0amO4SgZGwUXpRFnuVloCmqF2Lp1BaP2yjeLuZ+6U37VsBP7T6E3o1k7oJaKdDkKo0r4ucm74
IqVaSB0IRntaRsmmHJl9l0+m/cAi+car9rnsnHwLGWzNr6HG7BdaI7ZQuRBeG5fI79oCCvYY16z1
Dip965KWAph6Z1LcwpwABVVG+jmNtR9SZ2Jr1/B8UYematNQm0cOn4Kz2XAPZ/Za0sxAxbF8crSU
uyPpoJyZy+cuaxyItSu+lWhVQDStDSEb9tOwGuuTsBTqj5CN8xQo512KKinDqIgvM0Feoqzbgs0z
2TpWsYuZ+JSz7p6rpeXVSFVAWzLhfgHR6auORPe2hq54oD47r4shGkyT2oSIegpdy7Z3Ahzg1Guk
2V8lBF4zEcWPhkggD8fK8Vpl+DElDg3t1vimm+jgUguz9s+HPidyKYcB7iKYjiniktiqSSCQhtL9
FKpI2o2+mftnkIa6P2/tROQIxR5QvCIXYEJZZGGshi4cG2ML7dVWaEEysiih8kg/SnIKoR7QqaIn
eUZA0PdYby8VILnGdMAfjcDR88HrY7K10HzilaT+C6PZN7R4XlkGaztsGxBxQbDctCHjiHeIgTbV
j0/avpk5UN4bDxWyw81sGEGLTAOIQv0uUbbgnfz423Rmw5sLSmh6BE7+0Iwsq1KzoEcajJW5UdP2
TRZJqAuki1Vxd35EJ6Ltd+wtyo8W4ADLdAYiEURmPUZELRB997pluco09h9/QBxYWcwbkV3VQQDU
CBrFuNQRLUEzO1BjhBPt5/PjOU4+YceBmG0uqKKuuXwktlNp1R3q5EE+mDNOCdxQAL8gspmiR60u
N42uoU2sXUlMnjq6B2YXK8Z4gfoYXEiAkPQCyinsbXAoSOEiJL7M0rZvurzv7zTw4HmIlxpfjvBR
SVtnOyZ6slLcPbmme3OweK5FqZo6TqtqQW1VnkkFJHfNlR16jJ6bT/YMnYUHMTDZC/fRpsrEhJ1O
AYNQrDRLl5j1RurxjQI19Lp0QltHyk9hFxVuSAMAUPYDitYrHvN4sR3kMyFwhibrWbRgMdCRKFPE
SEOCCFpMDHDhxCuHkL5U8gKjV6CSfX5zzYM6zEAc2psnfu/41xDWQ6UQg+ZNzHyIS5vblAGoGBlj
4epEcqhlUvphn3NodOHamkFAhl5gkJxeZq9jeSf78C8MS1PRFYXMLe6ERWIlKpKqNpWSBA2gdgLP
nKb7qhHIwiLC4cOaLtgxPAj5xP2cxWJAYKhM6GBVJBhr/WrI7U9aYe3KWLnLY1a7Q8t+QtxzR9B5
y208aD861kPjC0/UsmSQShahD8gAM3DaQeuVW8jyx5Z1WeGtN8o1rsjj04j1m7MACLFssHEvTgrE
qVuIa2J2+84IKiSLcgj/nh/UPGPLfQlSOIADIHsJ0tHFOXDKGFVZQ+pBzXAbQfr9xWx+njdxahSo
jYL1GrQ5ACIsRiGrrkfsjnRpbyBrEqpr6zLP+3II+39/TkLvHa0JCRTBcoa/n11JZdfnP5Nnqn05
P4hT8wQEA6iA0f4HpcLFIGiBdGXqRGMQ0fY+ZhEUWzs44wSe4i8cKYQ96IaGEhEF+djhcHKlmJzG
xopI2X6PoV7O7Eh6RVHuOr1xAUhYCbROLs8sD+fAJqovizNFRYqkksD0mS15atX8ebS/nZ+7UxYs
E7hl8NXj7bwsJgJICGF4dcQCyRhpiafMsVfGcOISRU8tOHJQ3YfqGI7K4aRlsVHmbY3SSje6MyAb
LUA76zNYtENjG4d8ZTOcuMIOzS22XKxlQ+pYMKc/1D+jzS+SjvEXScecK/9w+ymYQGYE+PuNBUjG
Yo00YSu6zmHP0fxMC0DYdX6FTs0f0DIza4pqgMRgOX9K3EY9jGuolA9fh2qq/CmGBH2Jt6XbWnF6
3TH2NOZ9/RJnpunVPeRjet6zXZlYZG1254hncaDBVYulRG8a0OhLwAZTKDcmRUPZ3pL5ZUTNKFQE
BH8q6K+4VTPc9WWvQjip7vwMTUxbGqWXEyXJpagH+nh+Zk6cewudeAgH550L1uTDjZVHSQ2Snxk8
AhaEN1qH+tt/ZmCxlSoT2eR6hIGk/poQTyue2Ot5CyeOH1rwAH9BoR063kfqTAbaFQZtwE01POex
+ERottIEvmZhsT0tlo52kRhYMKNB8qOyw6rV1mqJJ1YCL84ZSEYBhz/S/uom2bJRwItMSGaajvhE
U91N2zUKyxO3Ca55UEFDKhHsO+q8OfduE9NM7ak0sPk0Ot5ZhR2A08OFeiwSPh/ulJkv3j1Ti7vX
HNOojCeCwrpKP2WN+bVPy0Aw894wX1uzWdloawObF3FvYHrbTnpXYRtUWbFRM/1hhNKCy4anZCyz
FX9y0hbUM8GrDVDMkTsZzclWSA1bRR5tkq4OmRwDytMtRRXg47vbAVxJNyniUEhqHg6rKC30ytcm
Lhceq6gnTGzLxRoFz4m9h7tYxQnCOToGqXFlcPSazMAbln7JSuYlE7lO1afzQzmyMqPTgB4DmsMA
nHfZn9/RtE64AeBIb4CybvRGvH0kW1maU0bMWV4XBAAEzKmL8KLPlHIgKfxNjto4VepApARA2jWp
wyOXgLHsmVkKj3EA9S0VPXZBnnQowSdh1/38+GyB4BaSptCFPUZeKVVNgEUBVgSMgvdt/aXp6m/O
EK9M1+zfD+6ieRxz6ALc7ImkADrc88KwZjBPbbkolip8a1bULdiGrrWVHz1J300hRgao88S7mI1a
lRgCpgSopEoH+UPqZK4muidLyk2n/zQt9LW3+lpmar5hjof4p93FDZS3qAuAixg1f8oe2oZ80jKy
SyNIoNjZUwd12DzN/sraQZPyX0NdbMI6EdEQMQzVIKUbQ38krStXS5uVe+kYzoApRaMu6C5s8HYc
IXSZPmYmaQGQEpYKEucYdc1rEnX2ViDUz1yUPqudQmvpIjtn3LPORMWqU9AbyQlyAh/fr/ufZfaZ
e/637oSd6SrGnFrFqy3v2oS98OjxPzOyCFdKzZ5IzmGkHzPpcxXyXtGYJx7OUXDe0vxxl7tmfziL
XZPJMhVWjF2TyP7zUO2iPLuxuhQeeK3H5Dg41SEuOfNfUjyKYHOxWwxuDErewJfoDzNQsNkoQbHl
V+/N1qvCPP+LtZn02cCDWF0+VxX0QTayhbVfpB8oSFwVoOehXuWl/ocvSgwNIsOAwAJyg1ff7K33
NgUQt7ZI7PnsKcJjRaALedEQX1j1yu47sVzIuBGIXdjQMjmSJ2sdFfUuBkNqutPqDbdfyBe9XXuG
6cebAhBoYIcB58WTZfnSMypNm4Ra6EE0oBtGc8wLiTYKwFd0UQEij8oxyrTpvcFbYCAmXl7jVMR3
0dS1bp2bzHKlKNWXD29U7V1rY05vgC9oESBU0nQarQbwre2zwBHaLm7FfaWhpYMnrx80hfcBHk+4
+ICvA2fU4ogjzThafW1Ak+IHSyFQankQD83omizR0Vq+m0EOFTz0yNgsk26UO13ECXQp21QNYvqQ
1PQTNW/FuCobcISbWlhaBMPgxKKkU9HQUGvVlV6yjQbSUw1xtzM1QaINdy3S4jW/tKI1b3l8DG3g
WhGmAH88B3bLxBRE+upGsRuYluquGZxgMGPXGM2dYV0hSX6Z0vq2RgjTFNJFG65niHYF93p0L86f
AAcGctNogsBFcng2ZZnlYw/GwABbNiwK3RvfiiraJlq/je2LzFk7otpRAHBocImI7znvDalOY4AX
4aYCIB5qZ2D9tbc8NjzxA6N2FcTTlupPVr1lhh2kWROQhLjjM88GT2VkBwZKYLbt8PzGXgaN8Bcz
ywq0Dedcr7N0Uyi9FJ3UShX1ThsFZhnoUMszijXd0FNm0KWBJCFyjhb+OZzxEWnxOtaZihHEvkzU
YBIvDrC45wdzFBXMo4FzmkNgsEEescYriS2duC7UoGnTsKyfmRLttFxsJ6fcRoYGEc5mCxRCZQxf
cs3enbd+aoz7xhc+ouRJk9oGpjJXesWXExAWTgvIGTUVsuLzj0xBhxsNFnMDOVC/gFUfTqdOnRpC
GShnOG2v+YkdvUpJdBdaXW/nx/Su77UfDKDaSChBGwQFxHjWzz60pHR2lKONB+mjPqJ+aXdDUDUN
kB5QUQEsrgA2wRSJ9jXjA/OiRBgK8Gmx/qAyK90OVUwe84aKr1pjcbchVA3s1HDukPYaL/Kp+SYy
otxA973c9jUKC0ZVVw+Syo5tFLUdvzpqood5hu4ct4nj7irGzaK6WjGBcOP8QJee932c9owUn0PK
o7uED32J5wgycGCQbAPs1Atn4kOMZvWEeUOi5duP28MrykIOHvkbpAAP59WKtYHzutMCgCW2RRJ7
Dp2+0Cpx2974IO3QPDTk6NGJAdIpvEEX3g5cr0lhpK0GOKjwy7gMGCAP6Gzyz4/oyK/DDog6EOng
lTO/qBabkjtaZ5HCVIO6HS8dafkNKa7paHxxaOXpb+js23VoXh9sB0g+c9NPm/MfwFm+TOcPYKE2
Pr+w4djpInDt+ikaUgHsBp0c541aVXyRthzvDwKgQe/mZtFumB3/LPq0uK7rCszYoDj0VMJbcGRP
1aVM7Ay91Nz059jNVVOOXgVLFAFPAK+KCtufGgLAowQ/bwVsZeqIb0WllC7a4F5aVJA9rTTuBxPQ
zTajqi/7+o10jnBLob6mVnyHTMftyKMbaUm6adNcvQS2o4GmFipBqMON4VjK3o31LPdasyAPkWPc
aGZW+YRP5XOMKxWjMKNNjMztvTPMFL59A6X50RyEK4GP8jrSVVsgk/iuwmCCxFZ1D3BMkLw6do3P
pxdN42YDamopF+XGJBaUdBOn3rYNbHEW9btOFo+RFoOwVWHT59GOi81IG8PNm27nKEqytYqmfGqY
Zd8KvZq+trZCA3uwAdVMbGCguKZdWem4GYeGBh1kmIIynfhno8gmF29t1EN58rXnqbbVWdJc4wYy
L/vG0ADhItDbgMyDH6d8TUb1hMsEicwsNYVyGCAui2AxEY3G7XbC1YBHGonDsrdfqo8iTrAD3/fe
HIuj8rxUS2zqJh2qFJy9qdFQH1HxNTj5mE+TcgX3fmI0MATXgVwm6lZLuoZOpVzVk14NrMYI0+aZ
jhSEX+mKU5xP7ML5o59Ehw0U0/UjBh5UmNNYKK0aZJYZ9j+spnsaUNnX7FuoWX9/P73/9Tr8d/xW
3v76s80//46vX8tqxG8m7eLLf36q3oqHVry9tdcv1d/nX/33j/7z8Ev85h9/2X9pXw6+CIo2bce7
7k2M928Ner/ebeIzzD/5f/3m397e/8rjWL3947fXsiva+a/FaVn89se3dj/+8Zs2vwWsuXLwX/tG
/viJmxeOX354KeLTv/P20rT/+M1yfjdUvH8hOfJHVu23v8m39+/Yv6NwCx1HG6x0KIDN/q4oRZv8
4zdd+91AXXfGOYAdCdcHrrOm7P74Fnj55t6xWRUUbUHOb//6bAeL8Oei/K3o+G2Zgv8LI3p3mn/u
AWVu3QUWi5qLaEZGscHNNoWvEYxs+7itN62ItA2Lk9p1sppuFAmGKYZGHK8QQxt0cSo2GETnVaht
XmV9DjXhSXlq0Q8aMDN5LvTiGaQG5ePUatmXEsQPXupQEzzNEQ81OrXBoBqWK+zG3A5GF3uZkjuq
qyKLvalzS4SAf1Y3YKAC82PURBcaHfSfulpy6GmiagusPIFetjDl91G26gUE0FXAdm01cNiUbEQH
MR84GOeituQjyML7myQ3ar+1c+cefR8gplHLrPChGguArhS6j5ClvBqs0nyqU9LhwTeK7WANzhbd
WE5YOZx7ZjEN8IlO6qr6hO73zGkfSiDQ3YTU41PqDKM7pcn4ZunOLAJkQVjZLlDyVXPgUrpB99AJ
zrdSxMpW6XFRoZka7QCRiu72bCx/llYP7Hke2CMAth3VIIc+KlZQjl2/jaCWiEtCgwRXVU8R0OFp
5xER3+cG2lkSvbiWUwcY8FBrfNuhN2GrEDF4ILOIf+RtxZ/zLLbu7SIaN7ivpusC3hOIUlpcFWkj
Q2aVSmjbfXMxOum2MMlXe2BJAJgGhEGNrvGqVq3wUQ0QSxlGeZErYiAeV0bkgwfrqyaHRzRaQB94
FC6HEMUmM50r3vLJoyJOPNMwICer59dYzmFXjQA7Fyq7BmNRKOLyujOiKTRAsu0qKW3dRvDS7aZc
ALyumRAmzccHdOiIq64t2J0Jil1PaZoCg8ud50Zvda9E4+5FPEBbBRBxY9tHavXUW7J66FHb9JO4
sy5rBuJJNwd5N+LmOvdyOUgf1V/x1HWgvrYm2QSGYvKtw0n+5ePODqTWomzKn+2hZzv0kP98LDn+
Xf7IgWv8/+ELZxf0v3tBr/uO5M4vpzp7zvmnf/k/xTJ+hz6iObN9ogUeBX7cdb8coGIbv6PGhK1A
dR1UDHik/tsDEv13vEqQMQSzAPpjodr0bw+oOb/jXsTjHt4PN6Ohf8QBHl60EJHH9TrnCFCgRE77
6AqU6Aureydl4EWyPTYZLlerwO5+7YeDu2/fzc7O9E8ne2yFHL4GbLXUHNCCsXBQLibdh6Irepvi
6X5vyv9w7vtWFox6f5hx4GwgI29Be3ce7F5OMkLjRjNkNUP7A6Q2nTC3XZK55BFyN0/NpySgmav4
0cpb9TAqfzcKW0i34pGDPuPlSyeWusZo2rBQJNZtUmjbRKyxNBzmc45NzB9hb1yk09IsTQUL9Ua6
IK7BzcEC1KncSsiAqw+GeXd+JtfGtJhIItOiMKPZYIK4mPTutMYV+55QXWyJg2mbt8zemNBJkICx
BSby1GX3pic/Rxd64seX6Ka/ia+iB9kGce/xKxDUQcdebo2bYg1luGgtPp5YRDr7H2JUBaJzibWr
A3uT3yYevSwKl13EQerN7BGKDJJgTdj2XXziaOgIPOajrSOzu5hd3nZdHdewCuky6mapm2xaHxVt
w8v9JMRbQ9lFofyqbKIvysbeyu/Wj/PLe+I4QuoQeQBw2kCFcvli7iMoXc4YmLBW+VWV9p/VSnWt
sgwcKGedN3XCvwCY9c4Pj6ZcJJcPZ5jreExFTcfCxNpq3WXpvGTlyrE/OZo9EwvngolMElKAtn1A
XAHAy4YrPzPGr2zn2/mxnDyGe4YWOQ2nR8V+1LFuvDOfheB+V2vbyU5nDtSZhrje6vHas+7kSdyz
uTj6QxI7kTMPjo3EK+RtTol/flRrFha7EWQm6IFhGNXYoJaRPufpSipozcDipEeRGJ3CxBD64Ysi
b2ozWfHA74WtowOFosUsPo9rdokBS9E4YMQG9vMQmhfdTTcF403ucy/1nGsLWHRX89obynykOz5G
h/eHB9kzvcjJUNBBTiABgvev2ygALMwvRP88Zprunl+m074KBX0UFeZs1xLtyJF5UgwxstBRep8x
xSunx56UHnfYRk6vJP+h6+idyW8dDNOQ6K7LuafULLCLtUzUIg/9r1H/+VkWS2pzdInlEbTttdo3
LnCho2sn1nwV7fbxpzUI4UkXsjfwhZO2MtA3GwqMGY3wHFv4NDNd6JSu7KI1M4uV7PHyUaoG89s6
uQegC7qRQSEKWpLz63jqNACuiFfnTFVwxNsxZmVTaaPEcZPNbdbHgWnwFYd4yk/tm1isDiGVaVH0
EYYJqgFG5lPeX9YFd3sgwIkVeUPJVo74qbnbt7hYorZPE3NosUSO9b0DFakh7tK13q35bywPuaYD
xIScAGjSlvTlsqakaSTWR+37Aa1q6S5PjMEVtPFBM/HoJEqyslSnLpZ9i/NS7oUoYMOKY4HGwZAp
qkujyySDufSmyFcYTk5uib2RLTxwXLYR12PYQXfurjSzLWoBf2Fz7w9lsSWmEvSUJsMCRejTBEuE
GzffWuzv83v75DbYG8hiG8RJ19k8wsbLMogY1ALp0G+TvYqqmGOGxU5A8RjlNjLnbo4wxSTSHNYR
iHQgaYKne7RV0ZpLeHlLq4cU6oxTMbnEVryMGXdllK5ABY4HiSgGWSkbxG8gmVq29/U5K7MSDeSh
jqyv148N0By17O9ynZprO/C0LUSIKJmDUnkZqMFTVFREFWil0AOrlYOrG48V+xjibfbmGJFuAdCJ
ZCtKjItlKwTIVhXQdIQphCdHDbmKKUVm56N7A0ZmU0i2avT4+JbMTHnecCh2IvtjgkLke22vSV0f
ez7kGm1UaIBIQU1oGQg05aSCshhlgxgtfq5j518ssw2AZQXhg33t9OYz6rdvHx+YCV0D0IoBGAiQ
76GXiFpbZhXIrMJK6xAZIqUz3qU2C85bOfZFBtB8eDHRucHiSB26LscC0A0InqJf9Zsu1c8d4Z9p
pj1U6F06b+rYHR2YWjLjKgLoXjC/YhJp+ZSXxVXlrIkBnghmZrgo8q7EATT1qBzZCQPOm0aA1z7R
r5Of5BA/4Z9tH30PTQBxUg6VInRar7U/nDhPM0oV/0BdE8DbRamwGIrOthRWhQAAezyDqEDOfB1i
5edn8PiqQkoZJJ7IQ2g6duHiQE1yPrOGLNBpk9yXLXetpHLpEF0N1VNkIpH070TTiazHiTEdGFvE
LWi2bARY0AvI1EzKdYHIL8xJEoVjoq1hvk6bQrMcNJhQG1gWy4GozCkq5FDdtb6b4yaZdmRNdGLN
xOLOVVlaQTMeJrJUQZm6u+NUv0QzWXh+0t4RKYd3yLxEfw5l/hx7d3vdtQLZ8akITTWJ3Zg3z6Wa
bZQqdbzJzHZtqt+3RHlSUy10ZPd1xfrxDXZofXEdIzbrEkZHdPsQwEVAnzPWKdLeL2V6o+ZoNGu/
mcgHNCLzhvjtvO0Tp/tg4Iu9KSuZ47bC3qTTDwbhZFv9GLP7+3UC6BHe+u8oL2NZiWwGOgiQ/mH3
m71LptSvtO/dNIQETFXnx3LynO1ZIoeL2EGmr5wMWCrz6NpSKsjojG+oed9KaV4XZreSyzhxu1Dc
jg5QgqDOxWW5MEe0EhRLBlYt6TvXVCXkUtkucsrrxuEogsfUJ0ZUrDiTUwuGxCzosh0oBh4J9aLe
o2hpAquF7F+TKr4Cs/f2/DyeuFyQ+8WaoEkV7SPLFbPHlCRmBBMGB3Vqb7rpqHlDw9zKWgl1T6Ro
DTDlIt8NLkEENEtELB7vU1bpCgubABoalVsCqhHGF8CgeKIJ61vVFddrehSnjZpk7rEAdOqIqXfQ
8gJYPRys6Jk6rn0BzsILUBn47Io9Uu63m8Jbc5WLRrtfp2DO7UGRREWz+DJ0c3hK4yoqS6gtWa8a
cY3PyNuyTe8N4FHwnbdqs/aAPbWKc6utM2NYj4UlrcHMHHDJQD6VSGgQZ9HObCLiKer42DZsJQo+
YQxRCN580BdF+mM5PCNOLLCP1WWI0odADTO7LIz6W2JMwUxMs7I/T4ULaPAE1aWOlx/SlosYK0si
kP8q+lwfdGedPB5MW8XL3enC2DV+doNWil25ctpP3ESA2GHLoKZrIbZb2OwdEo/TUFUh+PT8zpIu
ingeS6aV472g6n/fKHOPxpwMQB/rUVtLJMCUFkfTvFGSW524Se+Bn2Qjv4GfQv2UPpZ+/ZD6Bock
5YrpU2s416OAasKUQmr80J81atd3fa2WoQWR37pEHXJqPcj3ubKoNuc9zInJBCYW9S/QyqKRejmZ
WsqE2Vt6FXLZumaSgm9DcTuVrVwIp8xQB4LmvzjblwGKkgxKLS2BNevLjZ5cItviAsX+H1qZPfZe
7OD0EspQYyJA5JF/H8GoN/NbqXa+EtidWB54qz8HMw92z0xJ1N4SaDiBXB9o3u7ADOe2HTgW25Vt
cDxp1JqR7zNXJ2ZuCX0XFSsL2ssqHAj6qsTV0H1v5BCc3wDHtxjFe1lF1+DMikOXRkZFtOYAxY2Q
aLg6i88i/fgD89ACOZwukowI6PWxChWWXpBMgOZIXvJojXzy2LHP3YFo7gV9EBwfejsO7dQpz0gl
UxGCKC4ob2ZXZO9mIdcpALry8oNSrvAPsIcnM9AuYOq3j4LucaQSQHVsA+nJAFg81XS7DYe+C3gq
DM8x3HS9k+Qo0pnZ2vGQxgMGL1q498MxJiKhTqTB5nhBPAPwbBe5BwAxvo8/1NxTrjUPDZKQf/bB
e1d4azn1BdJyHvLsKeCXrBn9e/Q6zBqlInE8iNC47gIaNhvIHbnK83vbTPjxm3phbbFx4gmHUI8p
ntah88q3s4Q2g6519YJuFq/w1urFR8dtYW5xr8QWK6bKAJ1EAU8LdApTETq2K5fX8Y25sLLwUWnl
EN5TMt8q9l1xm17Kt9Izb6PtAGnZ7nYAPnI1Uf+uFnDwqIJRDWcDjTQQZANs4XDbTD0CVWydEsEd
A80YSvwob6IOk1/2QeQSV/1igfrsZ4t2pOh+jX3ixLzOtzSK8Bakdo6umDzNcwVth9DVtqdtMoLs
tGd+FbUfvcmAvdDhyHAg0dMNAqnDMUp0PKug82rDpkXxVh9TzbdKQr22Kz4GuH8/BvgPMhUgUABC
cRn1iAH8eqPmABhGE9eqJn90Xilym+c98wmHNsfh+NjILgGHsgzJh8SRmZHlbWjK5gIEgwCK0RIl
EKtP/CaRV87/kHZdPXLjavYXCVAOr0oVuzp3234R3O22REUqkaJ+/R75Lu5UqYTSjhcYDwYYzLBI
MXzhBDP+sIhUun1FFXeMZNgT2h1iobLewVt8LTW/ein+pAX//Tlz/m1uN6NZDjUkjdTPASAteFKs
kCuXR9AcQGjA8jb/sFnOHlYZULxxaEg3QbF2wKvtamathMcLmxGv6YRtRFkQjgezR6JRu6bvc60J
DZlupMh6gtP8OypF4e1vN2222YG7GGYKIc5mMgxqQ8ByasIyqu4j2t3rSrkflCgYOTxxTefp/zfc
bO/bogL2m6YdhBVb6GPG2j3c7Gs/a6u96OXYr2Py/hcjQjEB0iioFl5x5JW6LBOJZF041HnQR+k+
r+PQYalrMuEBfn97tMWvhod24oSgsTAPUhxYzJeE6k0oGfD7HX9VQDoySwT/v1Fm7w0bOyljLfaG
w2qUetrjiAi1KdlK0nQVPuIcAZf/38nM3hmemXURVXwI+XA/SXEOUhHQYfAyLV45T9fFtD9DaWBg
ICrSr9sUbGxLuzQb2HIzpNbdFgK0IfCt+zXl9eUP9N+BnIn1d7bfHQAXa2pAuMhoIH5a966BsFWR
Vx7PqQp8daqw5eBOhD/wErkchcp8hMGljVFotU9Ic7TjfCfb7D6DzaSRk6nKExraKsFk+iLzcZFx
okACP1MkhLNLAxJ2eYKjAJ3NzRDKwX+0gNQdNEA3k7GIslKL+aOoeGu82e1hphWQoBU+G/fGsH9r
/Pik79WgfDY3Rggokm/7w96CgKpXPvF7+mOdRLy4c86nPFvqNE3NvC/xxKFNB5HjIJLvcSo8M9kx
40dexK5h86Oo1qQZrytC2LHn484CXK0AQ5PUmHp5tPfOofIin3i9P3qxV4VpIK3SpZd27vmAs86D
TGyq8xwTHdU3MzuZWeoJunJZLs3KQdwOEog2Ec/n91dDADZWs3wI7bvuWJ/g7htmqd+5LBB+5Tev
OfDYK9HDwrww5ET/1KBeBc7e5VnpJjRDVmPIWnqIO+FnWuNaZC1FnbbBbKeejzI/95Ai53bDaReq
/MNgKlTYc1/oox/LX5HReLfv54WLEwke5KRQ/JFRDp1NiWp60qQi7sIkeVWbh3RUQmgEuqz/i0wA
A6GdZ0Kf5Rq2lCYpVex0+lzxHTw13aRHbSRmK19oKZvCMMBG4TZDyCrPjnnN8lwfR4Q7IJCdaD1s
0s6WfQO9+VxEXkchlC04uIzjh9IX0ATWnW1UDc+3F3VGEf4TzF78itlJj2PdjibOTJjv+JvuSSA0
PGeH+pUdUDaXPN2FCLhvfjTGaRggUuL+RR6tIuJTJs827NUr+h6YDE5q2QgluKeEutdvjA8bhz49
xV7hgyu3VnVeyKExHkx/0FifzIdmGZgDQZxSgUsPXorENSQU0xMLPjXvOf0JJ2SE12tqKEs538WI
s/dDluKsN1SM2CCVNZVNtG9RKNAaL/3di9DYO/sq5FtjLWC/RoNBifR8prMNBs0fYgIZiXR9I4Lw
I/ezTRNIG3W7tqRLzwX0knBYHJRCrmulaA06FTGRqkjVCJzb8FOYLNtolUq8DtQit4yJAehHLh7Z
CNKKUayFOkvXHSJD6GuAMXytHNwXGudjioC7YM4Wyu2hpJNQN+q1iGrpwjsfZ7ak5iCpdgxXIGxW
elS9eDsS1wrhnfAAHfs78jD8rHy6yTdr2OTr1Ah2rPak16eidXHFY5fjPDOGtmNA0PcBof2WScrL
yk1wvYZYOhh/oeSooxU0v1+HiFMWVagSTE497SmfyNZuDgxh/oETAqgmGKuBFm/1lexlcVz4QgJC
Bs8saHtdPlWN2baayMwqrKu3sc48rYpdtgZGXniDQSWH5NafOjcIHFPr9yxEHcw+VtCKqaaqrfas
Ip7K9kR3nZ8wgpDDzlO3fxNcAFsElVJgohxIlc4fYaY1sVwKC3WX/L3C3cktyRurlXL09fJNHV2U
I3SQ7mA2PVs+PUHZ06QQqadp66GesG0z8rsl+srWv96BgPAAyguEEHoF2CmX61f1jUZSMMBwsoqf
om0PStbl3u0teP3CX44xu5oJqioQO2F9qBQgvqEvUwKhYRGvNsQTdb5uD7Y2oWldzzaEDPMNNekz
8OMSVPrqePjOmjZfe+SvEAUQ/DtfttmFAeuBltCY1LiD0we+Yds+ZG+qSz0ga1ZWb2lCUzThwCkG
Len5bkNJvGlto2ZhT0ePA0gj5R+3l2whZPlPwPK/Q1zFe1ae6bCqZpiNFlrb8hnwN7IB0DNE2ZSG
5srNsDSjSboOoELYk6Kod/mJGu4woEcbFqad82ra4gg743BlStc3+lS+QNXQUWC7iwLp5Rgikc2m
VzGl5Kjv2xI2WgH8PMhW2doPMFdKbA/MUlidK69A0T6sfbOlw4uaLDovYI0BOTm7lewqbWlnY4aT
F5Atki1UILaREq18uIWFnEIBFZsDwkXQurycZNaANztEKQ/R8QT5PlIgy5w5RXB7LddGmSVvXSZV
XW21LITENJxb7ByWHKW8uz3IwopdTGW2JxyHSXD8wEtYM/U1zdlR7fmvsS42/3qYifoHT1SkUFPd
6XLFSgkldbOS2pDRbKNbmef09gYiniv3w8JssLfRgIUYNxpJ8+9fc8K1voJOfMbbA1hX8M1qOBIB
q/6bgYBVnZhFGmSyZsum50wFU5giH0y411b5weL1MXYgYXd73Raq1mjygliJSBAoQtDvLheuNjsO
lxiE8/Xv/Jfi5s/RS+tnL5FbBo0nDslKaXBhzwFZgWYsssIFqQBlqs0A1yeHdQbFFjt74BJ8nG7P
aeEj4V0FtHnCyF6jV60xKyJUH+XQjItNnudBNRinQl7Tol8cZirV4R5AyDBH+zRaSfs2geQoc+50
+lGZn7q88ogvXHZoKSBGR4MU7ZB5qJVEEB8GRISFk0CcltV+0VN4QDA4fj3Uqw3sP42Qy/IAAknc
rajVgWFzhe9BTVBnMaBgoZ7HkJoCAFjs0piBmyL3vyJAHL6zGrZfSj9kJ2ijKF6tEMF8KRm7xK8Y
HhoXukv9AXZU2paMkP9JJUhlViYzT1Jmj3unUpSQpW0XKE2RnuCe3nsE8mg/wP/uc5ACKHzlaM+/
1IpAXYvITnff9El3VGUKyj1RbBeaAKASKrrk3940C7HMxdxnDz+o6pw7VjKGWayC0Ad6yT5VIjDE
E70Im7FNVh6yhYMA5RkIN6Cdj8rFfPdURQywW4YwEBqfH3ka/aqIsTKlhcIkvufZGOrl2bYUrseF
0iF1RoYw+i0YmXniDh+O5db8UQO/xLU2YxB73aZ7rTsXjWgn3QDAoq4dycXVPfsls2gUtWa4mcSY
rZFHb1np3Ndm6mdl960x1KfbH3LpzJxPelr4szixhhpAkiU4/YVjBXXa+rRDttB9i5D6GU658u5M
9/DVkTmb2OzdUYWTypE2IsGUnMHtYxqqufIJzbgdoe1Lprc7iJyE5cBWwOWQvV4ZebZh2wiWzKmO
6ycy2zjQCPNkTXzhV/zmDdivkoA3ldM5mzJrXgdV2w65o8OZzfngffQT2jO7EnIY4HX0hac18ovN
WOx31hC5oNpvhDa+Zq2VBSSBa55cWKChwEMsYXClE5b8VQ7NvWPTI+3lhzI1Y0/X8pARGupatOdO
8lsaBtNzJPX7AOMyi5EcnwI9+kJ6HIfhhQh+3wr6Dfv/mxIJ5kZkSD24c2VuwZGxQp/VyZsWxjvK
Wz2mb01uf+d649lJtI/U8V5FSciHNc73iuiyF1c8guID8pA4IYhhYnhPRuZ9orJ2B/UzwBBYNt7b
cHtzLSv9Ix2uQmsHZosdBz6TcehDNLIvqykLEpZ4dobud62mpp8UaudWCX3FI42WhSIDTNwn+5Fo
D3pVwJ6NHBzAHrwcSdjGMEZYh1FlcLna/6aaDe9RxAo++sX5oYHZuTu2KW5IqvumwjWPK/YvSErf
qwR87UltFxnjqVRLr+ksGGRq0dFOy1ORwFrMLKwAaO5wlC0/TyW4uai/4bMJO0/VHU1jH+nsaJoM
PrWo23Rt8ZuM9ocss18dIi03qxswko3Uow1xexL/0iArkrRWfsrKSnelTH42wbloumYPoRC3SOEy
p1h7U5Q53HeQ5yfNE9BoYQmypJaLDZWhZGVA8JU9Jza8Pp3fY9ndce2LM+vToc4jdFWgMMV1N5bR
dKmN773e7iV1BJ0oe7ATK5CrPAvxQHyobXSSIuZltM5dkcEz15YxhrNTaPo2KuOGpfkHdMs3qvIV
q/mRJUf0Mje2KfkqFMSA33Qr5hzRzSx9AgBlJJMN1G7DppU/kYF7hXjgIIKhHrPXIEYuYy3BCPXV
1HGBovIhYBhKZHjNo+qo5fG+GdMQRsEbCgkRVTtFfeU1xg+ANby8eU5aukk05QsFpX1fGUD35hTe
piMJTcnaqXwSF7E8dPa8OjLujN4OYhSJh6E+gtbnRSlODvS1SJR/NNT5NOthD+TD46h8ClOECXxG
UVg+9ob0ndn2SyUnnhp3O8q0d2QKniJHOM6Zp6iwMNVPUE4+OIkZZOkroh0/FzBBLVD7RbXScPKf
qTMGvaZtGLq7XdGXMCF8qRn+Hf8STrdDUuhVpfAhyPfd7KuvIZaF1476YzF0W4ma73KMPa2imN1V
aIPbgWjzO4oCd2WeUPoNEtV6amvHCauibWEiC6KskiU7vcoyfHJEK9B1HS2aePVgYoF1aW9HHVQx
yAkX1l4dYZKsjXc29F+gygE8BNf2ueL02FCoYdOE6tuM2kcU+0tPSjkLgIODbWdhP2VVJWAxqb5w
qLdBrgfKMhUnWBAj8oo4+al3WRCp+rOatHkI28P7XIXcYJOYDzrTW1ca5HYDUgRkQ9uNRhHB60CJ
Qlm49VI7f8wBIfNGfTwws3viuQY4ugOv0eStF5XYU0WJYFA5HklrH1ILQHUQNRu/0Um2AS6wxh1m
yG5i0YlKbEKmxn6CML286VL1qVK7n0qOylVijWBJIDvmUhz5NUepyZYkV4EOlqcR9Vva5EdgAZin
8P5Yd7hY4eoXu1Aq/i0JGdgfSne5VEGswh7dMoG5Z5tL33KmP/WkfAfQ1m8q8k2BnvdRF8M9M+uv
TnOOSqz2rpRY33W1gPYR/Ktd0xpEgOLuGEToa2ya0bA9rYYdPVfUN3SfnnkFV2zUpUbXkOUnyerv
4D32KNst5F+Tn1JhEDfNVdlFR0kPSqmGRoiwXgubfmvkGnBREJBYp5/S3PommJZt4U8Mhb1cPRIe
QarBsYpAG8gXsk6vqfBfMyc6pcb4Yiv8xXJSmMDSu8gxKqT07caC17Kajl8t2CYbIvreM6zyXdJ4
7Vk1PRI069yxMn+DdBfj+o2+aOLsRSo+8UnRSGv7V9K3O96TL1MxPxOlmW48TK/siRtBD2OMlYB2
8cMgQXC9alPVL4ZxJ435h1lmO5pBfkqxMh8MgqOpiXs24nEiDNa4bZ0BIJl7EBN/ksc2x1GMcEL7
9FDVw4cVxUlAUTFxlY4824Ns+zASjV3aw98tlSD0J0y0bE00FPPUCThPUl/LeLcxdRGHllqlr1mp
ADqYj/AhTaG8BJWmwnVIJbnCrKCOl5pvnZwcilyzQxhrM5do9ITC8FuXl58it6TQbPLSVcz+RTOs
dpvU8WOtkTsoMMHgWMYFS4fJNtbClQKnoZiMoRKzO2prj0Iz71qNoGs9Kj7UvIytKfLHRII3W2rB
i7lp9D3C9BBI1dpNUvswCKQkTI48vItvEmbuMPHmUHZnkvrXpPiU41KjDGbjpB/clDXfqJDD1im/
cdp60NW5F2Pqxyr80Io2eq7jNnKbYiLYcpjOGo+sbTYmXMT7zIwCq+t8FuFn5HFrYtEMDrlCQHvh
d/zqGH3j/bEYVaykB/vCHNy6MH8RR703ExU6uU7ssZKFUJx2AeYNEll6Vlr9oGYpdMYieOzIWf42
jFYIO+K92UQPxOz2Sn2n5ggWerIddeVZEH4k9ZdhfODi84Q1FnDLgYEdstKnztC8XJziBmdQ06gH
oNRGjoXmCtmEbq7gYYHrR67489ikD41KN5Wlembm+GOTbHiPMN2yqeYNDvZYj6/UO0eNWICqGt22
ZuYjVLj2tqzvJZ1OBvEoewlIv3vQYwx0om1gmelCHxkCkCSM9BdB5J3QDb8RiFBwcI2iC8gYv5sJ
tAA1DSBGk73nsXHnWNxDyTIcqmHHk9YfihpGs5rzJHH+EKlF4vGGRF4pyJbpzo6kFqS90+4o4fVw
SWx5uIF3Mu5ZbyTiRdUVeLRA/5IM3/oe0URLzdZtKpr5QrXQzRvYZhyUTZ1lR7zYCCK1o9KJes+k
8ghio286NEACdgePrS7gBUwZ8Zsq6b0RXSDggVsxyDJ0I5yhDbCkbB8QbLdt7ZBo3ZaZ7THR27sh
lx/T9o30b7r6ERXfnbjd673jK4V5ZJ256XHPyFK7UyP9BBE2b+z6nWl/wM35B2qA5XTBwiVD8gfI
lCJSpsfEEd+tQT/UMrtnlrOVs+YUjQczSg6SaPdlV2+TNNmJrELbm77JNc6wHMaxvE17HSs6JbH2
cHSMRLhwjodXOhqbZtF8iLr5yErm4Nl8YPAbgwW1lQcw1PnCQT0JahyUBDazaf0rr/MYabjz23CS
tyZlez2rtknFQmrzvUajg2Di0LWSF6loh9flVwqpflyQuJpqU1QuinId0IkwYgM3lbqC5yfSpPCj
tyXI9GZ3HA7U2ghfpXp4jSmc76PyjeEpCJjd3ou6xDal1cEp7C/IPaAvOhD4yUPM1ColF0i299sZ
3VLyiIrEpI4PBV8oZ15mdEPUyANE8QBea5Rf6kjhRC+gWNpDWUL7vD3UQtsJUbwMWTl0gqYscpY9
popi9XC6FpBAKYc8+AEd0D9NACfxoPPn/wc6vdYtvJ7g5aCzJHJIGlsVdBChJobxvVDtVxgo34/N
tKvsdgWVtVC2Ap5N1yYLTpTh5u4GDeznyw5ydlAm1A5SVb9JXRzEsrKGNVmuJjmTbDG6G+jez2bV
gvwXxXXBQuE4QZof9djZ1SV1pfo9ymHfwItnpvV7VeOuVCL70++jvAUW3/CL1DpwVSAeNNDt33Jx
n2WvnP/CfRKWzVcqq2EhQ325MtHiRLiNrChqOpwMKNQoJm5OB8TktQLRYr59Np1Zvl21vSpJst6F
MSU4MXcTQmdl811DHVCvORtiKm2clS6cHPCSguPT6HcNbJwRXCY+ymIThM3eaY8d99FmK6xtfkrd
zOcHea1Ms7w3/vlks44A5fKgGQUeRnO8N5pnjT6M0kp55k8l/qpicjbJWWV7VC3qZCa2BSmATiE6
ChQ/Gmg7Wq+mAnRF91yC+5/32aHJDM8uVajNx+5o/IRYxY7kG0kpfQbwqtVAahPmCgrtNpJpBUUu
QwNTO3VyvPKLVz78vIk2tkUJLg6Q6mnS73skx3pprVSR1oaYFeE7KdJVIqtdOJYC0hv91myz3e3N
tfRpzQnsAQ0n+DXPmWN8MNpSbxMFSWbkF7BGJeAuMPb9L0Y5u6pnE8kilEUMSmWcPyF59ah0O7V1
tMDmzRoe63pCl5fm7DyOrEFAG2HL5JOiqdG9dTF5MsHAXTuV6lWh7XKg2ansUma0vWOhy53DLS0d
jgw2GDBrA0rgaBAS9BXZaYn6OOp7KwbVfVjrbS20cS9/wexYDiWSbninCQjdQUhP84sg2k1AL5Ao
+a8s/LvnCJh+gBMc6wr+GKW6wqU2HsOxB4q1G7dUSh7g57JJ1fL19n653vjTzP4Zalr7sxtPQYnd
QAGnR2ULUDL5mKbZyudb2iaqBZUFwEkUNNRm101kC0eWJBytkrxm9Gdv3wtkCf9+FoAEgviHZs3U
f7ycBWwJAJWT8DToRr5JIuqB4RHcHuL6aTCU8yFmu52UyRAjLe1CUQ8kSMiwU9CwcEtWwgG5Jh4j
IJfpdbqGbZ6Q4Je3NdAQkOlB6I0uBYgYl1Nz0hga3VKvAEAFGd0a5yxQkfqpvuZXG8dT78ffSDUM
sM9H14SwMJAS6yTwhW+IHwGsxB+ZkysWSFJkSW61FQ/l4qDmG1RDTnU3rFTU1waZrXBiC6FLhsTC
IcKb21PxU86U3LVH7e1ff8qL2czvk7yNdSWvlHB01G2fW9Rt8A+ZZu5rrXhoLLAuO8W/Peb0468/
4z8rOLtBosIpqqR3gFtgr073GFeyb0M520a5+PZAS6uI+AHsBcCYURia7RfeODrvEhPPTEErtymz
vZBYBzVc/nx7oIXGNSCh0HGAlQtA/le90Vrqe7MEahpm8TxodNWNpeRgpq8c2uCKeeLR26iWPhr2
6Mpont1BNTt9uf0bllYVxgg6eL8T3GUeSqtO3BM178DSiJkfFyVoXo0ncyTJufIX63o+1OwDqsKo
Jbvr1JDigTNNVBvj0o2rfw87AAZgcvkBwAVe0HO/AMlMszKvcQgi6KFH0Wdnfs+SNPyLZTsbZFrW
s0sfRrH1IE01EJriSnnKNOu5KuqwQ53v9kBL2Rz4CTYMaSba05WfJtFpwqxM43g4lTA+5GGi7zp3
ABNDdQngoL7y/d9HQFhBoEMMa+LwXKVXMW8GWWHIUKK4PRQd/yEl6XaApdLKhphuifmJPh9ntiGs
vmxs3MtqKPrJgYuH6KMFemK5xSj5Jl1xwlo61pPWE1JGIFqvcrkuHxVdaAoPW0P6apLsXnWyg46a
xgombnFWONAwOMG5vqK3Dw0Mz7Lpnmob2BQ1FJXGu8KyAaZ/FNXKnJZ3x9lg6uU+lCTSaoqFG6T7
LN4gnuW1d+Q1fdddEUqbKlQ/1rDzCw15bI6zEWdt8Kgse9zCmjqJNfeJx3xo0fr5PQ21Yx5WrzpK
g67pxhD789pdEVLdbaCp0q9snT/8lau9c/Yzpqjs7AA641Re1lQVx2KyqjvKKMo9QBjnGUY4YGy3
L+TBvG+P9jZ7xp/vSbAGQF+8OM9+wLTdzn4AENlQ8kgSHubdfqqHGcVBQS5XZ2vP0dJ+AlQQxPPJ
QulKZCBzsgbvnDGZ8UyAFj3bAP8b2jTiLoMEpZXDMer2nbN0UsBBAWsbBLTrPAsUG7g5KBYuav2r
dfDXluQrGKq1IWafb0CVqEGkCXQgGpOOOJbSES36lXksfSIQTaDsNYEdIW9y+YnytiwGmQ3YIzV8
OYqa3OsVDJl0u3QJVT9uL9r0i+cbcrLam2geCBzmYGXo/jW6AgXxsC3RpQNKRFqJFhaXDE4nYAXC
ceoqC4A0I7yIkGSD8PjIyWfW126lrMGhVwa5KhSUqQqwAo5Vy0eXKqPXNG8S/fk3S/XfmTjzDLsC
cThWsVTcbE96k52aXnq7PcRCrgE44D9DqJefPinTVJCi4KGwMyiAW78pb/1aTT6yuLyrIuUpV/O1
NG1xu02gPdTwIJ45T6GIZJu5VVCE+EMU1sZJmhzApAdp7eZZ/EZn40y/4+zm6cZIkTsZyyfQVqXj
XWzd0bWkdoFeM538fyYzOzs0TkVXOkQLxWi/S73xrkta5HYa+9lm0UaPtG1dGe9D0W4Hx1z5eAvs
JRBqFBOq9EBA6IDEXs4wi1mqdwOCUuuZB/WJ37W1a3+P78hO/aaHjQeKFpddaQWpeC2/ZF8OO7uU
YPNVZbKFYe0f+Ut/Eq/sI/qVvFt3vS9t6F4/kOf6Y1V6aeFzYrIOoByqpi/I4hNJU/NY5yGaiQWN
3cjp0Jf895khSJmaCZAeZDaBK71cUWZ0BSMW0s861b0y/a7ZHMqrK5n2AvsLC4ggFd00BN5XFP0s
M/NCobDUkbTmnhdSAE8iL1PgFt2QVz7mO7xvO0llO9FVzwA7rdE1F5fybPzZqS8StJ5ioIHD3vKi
MsgA38FEV16VtUFmSzlCT4GYMaC/4G8w19DIDyrDo3EYyL9/US5Wc7YdoxrODCnHbMYB9ADDbr7V
ZbQSQC4EFxdjTJM9v0tkHbJSNr6YYe3q6gRDliopAmI6Xvx5+0ZePtRnH2d2bVWDwiOrAMV1lELm
i0m6KN7L3O1QBQTPW0/8zkuC3FtzpF94mGFmDK18kD3RSplnuKXVg9kuOHyeCuhPJtFj23RkZU8s
UFqx88FkQM4E/awrnQAdIqGKnPToif/WPrOn4RgfsqDbkl28S99rBg+RwUPrcdPxyXlG+3V7bZe2
JBD90KGGP961HnqpNQa8ZwQSqaz+mUjsC15XLxnwTCvTvLYrwQ05qUGpQFbjgp4j7alSJ6gcMzVM
8ACBpdLyQNdgPiOEFbtyZj84cBHalLr6Dvr54KGl5qcEeU+DhmdjwlJS96DpDoxGKu7zisGoUtIs
jybcAj4w826vysJ7rMEuHEY8UM7Bn1mY4XDoQ8SQtApN2r/LCl6qzgjGLL2XJMe/PdTSHjsfSr08
RjmC2Yb0Jq5XZQdZS7dQqpXJLH5iqGCBmASTKETnlyMUrC3iWMMGGxztqYukU5uVL7Gh/fu4HOUo
zQSAHvXeK5d6gBKiKBYImWl7pxh7woAgX2neLq6ViccOtWzjWmpQT3iZyTEUUyNRbyO7+i2RvlrZ
qIuf/myMWWUhi3ih162NQqgKfC/z7PTBioTP85d//92h/jp125EUo7Rw+VU4RC6FVGQI+gcTuB75
ULZkJSpZWq6pCgOEJDg01hw5EFt6TXvBUGnSTG8AOHBYXa21IWazyNUuNosE9sN9G4MszjyWKMG/
XijoDdgg6eAehoX9bIi2oKywCkcNmRYhE/veZ5p/e4SFl+xihGmSZy+ZqZd5FJFeCxtL5t+KPIMF
oiNKr7JK20NXtfJBg4nC24MurNxkloaUDNcvVERmpeJEppkm2KCFDkVHHdx/F8q6r7fHWNjLGAM7
YBKguPYargW1unpEAVBDY7mYdBvMAsjY9EdCjZXpLA4FFSlEozr8y+dPpZaODLxFWQuryHHh1QMN
ijY5GkISMFlZUxpeXLuzwWZnVKJVJIE0gsJm/651v0qwY24v3OIACKsnJyB0zuYZuTApF2A6aqEO
61NiKL+6wvhxe4g/CmSzrB9csH/GmH7D2a4znC611KHUoFDGmx2jTvcaA58fIt4uHgsKlm/m6EAb
J0brOoPWh5peScHYdspBlY0IemCl5ZMqIzujUQH/g3sA/i7HxLd5qQEmOcrZr6KMxtGXrOE7hDO5
bxaR5svg6/lRSYYOWFHavBTwZPdiU6CLlTuQ10tSh7taWoILM6r1C8Rrm9dKKeQTnhHh5R3KVcJi
8RMtilwBHBbsp0Ym+q4fuOlDPa8G5DAvIHUUd09xVYIIgfbVVtCSHiFhkpxkGdCtFjYXazH88ldD
rAYXEgvk/NmrrZUQrG8UhNdODw2JoXUTseaAsrjNUQ+CeB9K+FcaVZRoPT6DjWCN86Pcay5m7tI4
fu3jj9v7Y6nDY8HTFkLMNmBfV3GhDSXCyoixBwe6SxX6mcXEdvOy3yRA7Y6wmctjn1oGvGU/K5jC
59Cxyh1rraqztKboIDiQ0AQIDW/u5S4VSilFQq90qMs8do3qVXHi357o0pKejzD9+7NzYEZgyXWa
NgDTAqIvmeD0sjwEzmAERcxWXN6XpoPWDm4iSPaBuTB7TJquNwmxlCHsTc0r24eCfd2ezbQe81ON
zh/EkyC0Dr312R5UkapkVdNOSkZm52atE6iV/DDmdbuybEtJ0R+IwsSO1GwQJS/XLYX6P+uh4TSJ
e+ygiw+FVdwWoeSpOx4mW/tjXSFi+l9eTQ7xCjjZiOavxBvqoWzjqmkmEf4YkM7md0Hhbt7Xe0uS
E7cT1mHMUFRX1prTi2fBORt4+qxne8RBmlmWLY7dEIqgwCyN2O1Lb5JBr3yxhYxb/H77Oy7tyvMR
Z/s+UauqzwtNA8yl4y6Pu8ErAJy/I5ZKAtGxbCWbXqogIS8C+RQQfHOSHr2cYslrAqiBgQEDkETv
0ZG4/6MmFtpu9qBBEljyy42xUnZZ2K24YmCGBR9JoBTnQUic6zFSKSTWlQo6QPqQ65XLjTG4vZbL
ozjwnIHeHejws7UsE02MBZNgdAC6gN6CfSFDnMl6vj3KwhfDXP4ZZXaPtFZcsnRUgVzVCj/VcoBz
023fspPozNq7PdZS88yWUWAEkg89LcTxl1+rz+RK5HKq//laRRAH4Lc1B+ZVOzPM/NgnH+PKp1qQ
xUXibEK8HvVh81oxOrVHFKWNDN256KeSPJSAfXL1oLHdIJ+0EhyE4Z6CgTASqKvKud81lcfHLzk7
kQoMMyjVOJytLIO6UCuHAg++6YQXllEOulyGStZrWY1wd0/QrPHYPeT+cLC2HWRxfH0TbaywvtMf
5E/uD6dkmz6lWwB7v2K/3fJ39f0vqtsXv2a2A+CybZaVkQyIqMDyM8E4BJfK7MqVWS/cghfDzL49
UevegcXFEAL4dMpAdgOnANF72XxyR9u2vbVByAZCmb2mtL94js5Wexb2Ks1AhEjiIUxZ55X0vaDf
BGiht7f20uw0KISj1Pvnmp/NblDbOsp0HbPbdTv4eGy7QA/z/VozePG+Ox9nNpmycSQu90KE+uPE
ztZ855vp1ZvoQb4vdtgpMCn7P2iSL23Y81Fnj2Y9dIoaGQiq6qxyKh9SGc2hbjL9K0E07Y2GUHwi
dbWXIHNfKSws3hlnY5sT2OzsERsVBy4N1TTjDTsmXnMvJ9vpiu8CGcoGbgfNeX+t2b3yNeeKHW0h
QEBV8TX1TbdrN5Omqh6q29WvubQ1oRsl4+Wa2lfzagaEfPqijswhBDGwDUYfcMZXWfflNHAgiFm/
KHdpEFlutSZ++D+kXdly3LiS/SJGcAOXV65VJakka7FkvzAsWeK+7/z6OdCd22KhOIWxu586whHK
AphIJDLznEO9kclIwDP2ZZdJDCKlVFPA5JBudSAebQu3H81rsXjCM9XKZq7i0uYyVeiCU2GUc7oQ
ibThXAkxDfuzKzn7xBmFzyq0YieWHd9mNq+Sv/kBiYw3qIbXBmEb0UQfmyqYRNVLJYA6y0p+LLTC
6ZXqB+jDv1VAT2MWKrvOifByOQ5su+vKMnNAtUztCgWc3l6nutoBvPa7yhWgOSO6gz06xBatAjrv
xe6y2Y0EHR6EzFkB+TraeEwaNMoFOlGYmfbCGPIe3X288HqtWxZQENHwTqTKC+xI7ISXri7G+exp
+gsQh7Y+8GiSti1gBgICgrgW2eQAN3gJJVNj8gQztbLpu5HwxhO23B7cVqiog44HrT/m3lWEMCkU
ugbVSOw2NvdlB0p8gN1J+D3K/+beASII2SlEFMQzvbsyDdspTkLV6wHoRwEgu0sm+WoBmNK9/PE3
c5yVJVY0MOxELZfTcvZiTLO4RgOp73YEq1piJd0OROFJP9lqG++AHNfH20WP93Pwc1RfySR6ZRti
qv99iDrOm5H7qxifLGqxTxN5ROa1yL4JkXMQ6h/UsBmtBkltUZmWWokHqYPkTXfMy8Ea5GcyAHaq
3mVh4BOwSkmJpgP3aTxxNmwr6QWYCTpwpq6iNsrc1gEel7NY4riIkNhorS6yktv8JvTRlbtprlTL
sAD7vwKekGN3Kyyt7TLBoYwDhKAum/H4HBxwIRz6b1C3XXbzaC0+FXCOI8u4wlMewHekwzwxZ96y
mWu8JNIAobZi9uZZ26NX87OKFE9L0XuYTI5Pbh7mrx1WmVu7rdCfAceI6o16dT9I9XOst5xS4KYJ
FWyWGvRgCNo0p4kBDkQEkWCc5nTqbjtp2qMsyGsz0g/CXpTqygb9DavkQ0xkPVvSWfWmIr0COtoK
6ldi7uTgfsG4Tt4o3y57yGaEWtljIhTItsVSmfBamQP1zSiqx2EK3KAzD+B1uyc5/OSyPfr3zteH
LiZuyc/i3On6dAhtSXqhAySi32bgwGun95RwRS42/Q7n7L9W5FMrS7+AAkqnbn8YehvsCfkuc+Ia
OG0MLi6zJTRWv8fQ4k0pWrxUbntHv2wzXmIOXWBoEbxkQeBJiwdM19ogOKhrgHRL3nQobzsZd5nx
uBUo47OXgCdJjA9g/rNHkVPi5BlhfKStiqDKIK/safn8PQmlb6P6vefBZ3lGmEchZFnjOp/C2Wvn
naD5ifls8mAiWwglNFm+Pg0bhUmGTo8Kt/jMsmvvv8+mDg1qcIJws/rtG2llkAm/PSjgtQEExR55
AMXJp9oboLp2dUteSzt8Cq9b0FOEUOihNK67P9dPoOrI6ClChwvVI7ZqVJGuqQBPhHMg61DUXZmJ
VqJwer2bR+3LyOeU2SpgtRB6BjAYASRsjmkIVpHqm1TdN7HOee/y7DCX+xyb4xgg0nhKmdzkUfaE
TpozzFQcxPiLVuZ64z79aLWmQEfu0kg4wjqIlabpNuKSwfNWwwQJXcGEddrgYsxUzQpQ1Cvm322z
08SGU6/cPFarz8MEiMWIsrKlSxHHJ0nN7Kl/nYSJE9Q3L8aVESZAmCDyCY0ZRpJcG6x5EZ7bJthf
vjh4O0b/ffVN4jnJelEXJi/Kchst84M6Rw74R/285wzSbVWx8fnRRVFpS/ZM+XUWK62PJwDd0YZ1
4Aj7ML4xYu2mAk2WnID/pbqVgQAEruXKDM3nUsTFyflsm2nA6icwgSPQW2MxDaSyYgGeQgLupvSF
Eu70C9K0RaNaRu7l/d3+hl+LZlK1JYTAPSjAZgisAJmRiqiULs5lE5u1pNXGGkyOlpjmYoQTbNQu
kEi7wim/Kx6kpb6hTQDeNsmu7iEHEDoq74vSP3yWdXxtJ/taBR6+qwpSz55Z5rZeNL9qBR1SMbgu
+mY/YeZeMN/UeZ+Nyu7ykjnf0WASEVKqEhq+NL3qk8Qug/IxJ8UBhDuOXhO3qYxjnYM057LRrTOP
YhHou4GDwcQKc83VJE8USUBwIRHIzbRjRQaryf4i7gPaBtocdAq0s5IykRd97GQYAb/Y1SSQqwYF
3I4E12XGG+/bGr1D+f7LFnP2wzIXpGjEc/M/DJGFQ17M2/ZXe6+/oqP0DlqW72B4CXK7fBDuAs7B
2N7NL+PMbjZj16rThIUu812tXuVSaGnK0+Uv9jl2wToonZrBBBA09TCXcRrdQEXUL42YEE+4Mr6Z
L5GdOJOlQgxIt+cXCAI5hQ0yAc553Jr1MzQ6Ag44sKbqbFtAV3tRBpIO99yDARGg3CXP4bcicFJb
tYJb85DsjOfwtt6BTcIrfB7Fx1Zn9MQ881nNJteiMcbhAJODXw124S1W+q672gOKPl7+BiYrh4sY
2fqc6zUzn1ORW6mQVZqvkB8muGcGEJHNLSdZ4RlhwncaRuI0K+nkQXrIVkYNhKL+rNacS2LzogLz
Nl5SkCeE3ioTs8lizEDnYi3RPvDnY+bFT8RtPeJHO/kqe+e1trauiJU5NtWbI5D3jQoleMyJreTi
c5VVvIrZ1s6tbTAHoa1kiGEkWJKkXuuBuqvBHrDEPPXIzcR8bYaJywuwFeiPR0AaTKn8bOD2cwFp
hiSNBjLduJqMD3kOUDkFy51XzTWBDGqfl1cdwZXcgtLwXVeD1BIFpbVkIQWHXFr3XtWIy5M4iTyV
Cd6+M8liOEmCGJuo64l1VAEW0dmNmHPfzNRZ2BCkY3wawxCI6Gfjp0kSp2qmJrMXEO261JsrWfgV
N4UlQlQXwpBOEamuTsC8VOZWk4J5e7kHRbKlxLcd3p3KhwxYHHhj/ACcm5ej4/Yvw6gqFJo2KKxL
ULFE0ueRxStNMHeF9jOWrwM8rZMjKBhB7fV22eCmE+JKA5cBJX5gh+SEdDbyhBZFAP0NsqswxCgB
BrsuG9lYFfT6KAgPc2sYxaX/vkpoozAPtDpCSTDZxztgOn3iS27Cb+BRV2a+69qOwiRdGERrwefY
0kdvpNrgAs2cwDF/9U5g1bUTc2+Vjc07scec4MWoxTgMcV9K6dg7mjKJ7mhKgScORHH/YguBQkGT
ABh+wHFPt1Cp+2AsVZhqMnITpsnBHMDFp93G6u9B1O0oSD6ygMewpGwuEEzqGP5QcW2yE/JNVmXa
oCCZrLTfZBFiqwDPG7APbhygsDkIYFqU7b6rcXfhGhVfe5DKBLQ8AxVVJR+glFuBX/CHJO7qZfAH
Q4cU2CEFhVBVTSAmrMD5GoB58gFUfbZUHJvipeueMHmcWg1G8aTofsxHKyp4s5T0tj3zk9WymJA4
iWkr6GKPFmRxF+aNnRtQ5us7N1c4x5nesJcMMeEMTyuwsobIOipD72ypa4hdK4n6OlVhdgv8QO8b
A3hWLrvK5+V0ySoNsqvjZogN7q8eVmUw8k3zBNw2lJjrl9mQrFIOLX1q7QIqkHF/d9kyz10YJxVj
eWmGGecviu/n9lchS1dLZ3B6H/LGHWGKq6/H5FJ45Qeg9KRTqiBRpy2G2DXvl9f+Rt9Nj+1PyFwj
NQDWE3zAiSXK0E0ofOVuhK54xXl9bGWV+CkmtOcUlHgl9vmRDkGndwHuVtpzmN10FyZgq3xpfcFt
ndGJwkeqi4QfkFr9g/4rcnl57WZkXf0AJvsCZCLU9Rrhu5OW3AK97b6VhsaCStQvQRGOUpz/AAv2
9dIuFc/LNt57QFRjegAAbSrGynxsNZ7TXplQCYn2hj9/z12gnkaQNFvh05tmzQ6YcrHqV/2xeOKt
eqsRfGKbcQEyz0vY0okQfSA9ll1BDEgeXrMhQOE7zr5VguYtUpNCTbd6WIJcBBnnssecSmJF4fCh
TDzk2eZ3wIClDNSjAvYk5qCLWWt0Y/VZxKj2hdhaYMcBZzJGjuqbMdQhh65ZQBm6f37e8IiiQzEq
+L7ZS0Fqxlrtcx1dGvFGlRYQfx8MdMD/nRFmr3slkkTEE1Qy6u9Tm9oI/6Dq4LXAtzZwvRTmrVLM
EibyNDhyDe1WC+McIJGux7tIG10zAESXhIklzJBBqJqas4ubpjFAahAM4IL7nXHkIg3/92oFoag3
SY9JA8XpJyAkAOzK7BAowrHved3KrSAG8Oo/RpldlYciK4wFhbfRnhz1+xjtSGGp4NXIrdgWPdwT
+o0yH8rnyx+TZ5bZZiibpyHmBGfPiPZa+QQNcY638AwwASlO/lu/iEKwUA1vxcJ7cG7dqeudo59z
dbuVwZQFfYOda3IQ7aKnLS4vDSbrAhHUvdru8n5tvZ6oIth/vxP7EGyXQTbzANZUnxKSyAd01iGx
CaJLM7FVZ3Al13iF6mVXo5j3F1MbENUCgA2dQvryZb7WoEVtPjSQQMlBkRzp4OLkMqVtOT9UuzB2
jmKMIrGyRsIwLVGn5YuXzTWYknpbqST4YbHvwcRciItrjreyzp2qoO7Npih4lKIHhQcYxHWZlaEr
OscRjZfSW34EjHIX/1TRO4Skr3KIf4/74Wa29B9By/FOnlnGO9GWj8JSHlBzyf2E5NZU4fJaArfn
zizyLDFeWkmZNBSpjH3NhbtZV2KnRQM2aMA2X4w8ktytQ/e1mxiJOT0SjTQaRV9hWWUpo1G07zEO
dvkckMvrwavn1EQP4mO1rwOMmelD9JHKfXavlFpxZXZQvgUuKd33przU1iSBwtdKB8gBNWYT+1Mq
So/xEkxuWpdqeKVJYX7TSn12EwhDheGIwdhNeqnver2SJUsHp/4MbFGTuqIe6LU96kYN0QGpHo7J
XMvfA3QsfgVkTAHwkXTDUqfAsERzXtwCMI2jOauyAy4GDL8OBsZ7+7q020bV7sF6P70v2liBPNyQ
7aBU8S5s585RyjKwwlaY3kEoAFJvQ2iSa2EMIn/RBLwbMYS0OEOfD8Qa8y69i/VmclENjh+aSAAI
swe4aI7fNKVq3jh7vnVGMHmvgIJDhiwrk1PURO1EdREXiDqAgRrTK8vyw+h5uOLNXAoX3z9mqHOt
4qmSQWyChIhwi2RpYMrfDbexK9zPd+JD9j1/HB/mV+Uv3glrk8yNWydKLyozbqHWPBrhh9K8hdm3
y5u3VTA01zaoQ6+WpStRqIktIoxyO7rdXtmhlXYzHMprTA/6yY2059jbPCAYl1Gpgi6wXkxEa+MO
Stgt1qQ/pDXI1i28z7X34iG4013db8AkK7hAsuGW4A2cbp1+wAwgzIrqNgTqGD/R67CZ22hBS7JJ
Jn/EFHgq1TwtZPpJ/u+AjU7I6Xa2I2jtlQXxLJ2eBjF1SgmIr+Xl8iZu7eF6JYwr6n0YxCAYxh62
+2TZ12CEifKjNHPMbGEEUEL+2jHG/6ZIy8MqRDBT/QriIQ4ZoejWxcID5hbQeneWWNwVZfGrCvrP
W79+hxQEWLMnPCkFwQtG08uOcys/BLM4WHKRlyCvklunnR8w+OAaaPHZl3dm+xtT+icQAepn0sLK
FFUdkm/Jy9vXWj3m+v1f/H2QC6CVBlVv/Hf6eTFCLNclEF1e1hh7ce6QHPIyKeqGrAfRIWU8lGUN
p4Rx02Wc4mXEQwZT/PGk/SRe4QmJbbpoT+TxL2InbvLO27YtDheoudFSKl3cWbOpqcKhG5WAtmEN
X3Iyr3oOromP+vIu5k3T0+ThdIGgkACVBKp0BM7FVjljUR2HEv/mtQKuiRDY2X445glIYaspBeVP
mHzrURDz/vTLnVhla555n6CUE0zESzLDSoKrXvu4bGAjksKCitAG3CfQwewrc+yIoJaFQvBUWbzp
unDqJ/0432UfiK0uFJh4mJmNj3ZqkIaJVehO50TrI4yBe/OhPubutANy2yofS+9vMuxTU4zfy2aM
+TXwVnt906PMX+wCTfpzxz+1Qf1mtRyz1RJINaQL9k+003viSZD9M/aSjxTqHdBoTqjYGD2APaQL
oNjEwPfZ7CapIpAZBRCNpLA9SIEXxNW+00p4ZxkPWoNaLZABdfT/eK9svJZOTTMBHA2hZTJSYUFp
Dlwqdmv35KiON/lk5X7tTC5YiiFyjM+5ONV7IXs81zl/zZzaZwL7TOooIGKwoM1qHKhOhIL+YOPz
zGxUWE/tMB4qZGMogh2VeMGNcZCsxGmuKIolO/Qc59lghjy1xDgoXtPG3OudBjgb6gR25lDs/L2A
rnV4wFtCyi0KfUArwBbupsRVBKvHG+qP87XTH8F4cJIjC42pRyUChO2zt4lc5aipceIMTSHO4ufK
b5knk55AKw4kxYtn3DT73G3fpcrVj+Dypeig6sAjVeedE3ZERytbUB10sDcfiHzd7Asv9yHs81GP
oL+0iAulPJCOqpAD53zU7YiKoikqTqjanU0rBmYhC3JfYz/3sh3ZeuwJLnGhluY1ftna2Ts3Jmwe
jC+LbBnDUI180EVYpDFBs/XnfBe3VnFHiesV31BscAbAf93KBk1GcORB9rcDw8o+83wc2mBUBhl7
Pb0ZkS2MVw2Io8CGd1//HHbhdbLsZBmd2N2S7lSvxDAEbwLjPIGCC69+AJO/iqOuQQBBWzyM99py
eTM03znuS0/imfuuLDD5TS6U2ThIzeJ1pkVke3irP2ZXsyF79yr/xhxiNjrLB9ruV/FfYA9OF8eE
3SxGSaFedJwc8zky7oG1tdX0qSO84t7GdNKpISa+thWUg2UNbqQD0fsyfi9+kB1Yy0u/cmXTSm9q
ND0guFXfVYfmfd6Zvy/vMQ2rl7aYCbugd2sMBTqm3gSBJjnprISAn1JOHTXjPovPHzynS2UCbwsG
cQPjc/icTnrsHlM3cVRiS9DEwhqho+wizpoF6hPW5TVuhyVUxnQk+mBTZ4le+mIqIWaFdKH8GJxx
wQx1/rPoLAqgMTOr0Cz5DWPOLtgO/vwhqWEmAtM16OaI5whyAHAzuVaw5Ep4mtJnPeQN8WwdQsBJ
UFVGywhtbGZPhW7EZK1Uax6EySBNMGpqZUloxr5n8ZRd11MPFVghR4ZC5NTWSRfeJvNY7USzJRj1
F0W/iCBeJmVd+3Z507c+tgzWeMiTQ5LibMJPbdtSyaIeUnvZrRRJTqEds0h2LhvZDPt4F4CH7LPP
oDJBsBnNOJSXYfEwDGkX4a84heheDsD0r6Q+lp3umMsv4xrNdLTKp5fLxjdXuLLNxL8Zm6Yb/QCN
lCr0QPa+y9LqWGUiZ42bX3hlhgmCaRaHZCo14sWynxqyK4088BNvIfQXrLJppdbLUstG3CS65hVk
9Lt4cAzt519sF3iWdUyrADLJHsIuF5BI9mAih5bcxzKWD4U2/oSqJ6dKtXUtg1/0HzPMYpqinuuY
4MRN5i8xhnCqlJbOWPrGeDUv10U6YChMfby8tM1PtLJJN3i1gVDBm5MiRlkxwnBGaBT23AucVG7z
G6FBSwEotHfCZHIdmWpSpD0GG/voRQjq3ZyO920zcsxsrQQ8lZqsgkhOPBsrSvqkrXMV10G+VM4E
fsg843X4z3A06OgSDKlSuiEdw78mk/oOS4QwNNeDP4OQatf6VWeh0UoJCEqwamR2zy1ZsJccLIIW
HeBJ6EIRCqg9/T7AvBIhFM3eVzUHLBZ79T12cxvyvx94BOf2YXZUPlie3UpqVEHcwxADSphnzD2h
WJGpIDDauuWvCU+Kp+XVPHZWC4E9IbRJaQvcrOUsHjJGP+nIVp6YqKpcRvWCd5pn+GCZwSRwboO0
y4NGOmY2eMwyZ0koa4/x/IiMJIlIOvjxd82fXRlKgtodSD87iKRac2bnmNaobEjxQskjAcPpj8sH
76zSztpn0pco1sZlVuBL46GGvAEavgkIdUBQ6FYQ7rFS1Dd4CD32JH6aRNUQekuUdZ91JsgSjbpa
5YNvJCPk+CpnQc3NqCTOSTwb6mbtUP9afcqm6QAzMbG1ZWRT4idzgJwsnjZoz06ilduxDaVUiLXF
buz1z7zE5SxnYs0zX3YiQV5D5oG6r+TptOgRu8kDuk+HxQaplmuIVnrLl0Ha9uDV9jJfFNMg49IK
yeCLhxSiXHbXTJZe7GIQTGhe5Q+IGFps88oP7K3BrpZJo+Ywr3ShCAe/wVummF+M5KNB12yoK1Ci
PeUztGh44MvN+LBaKBMGiVKD6LrCQiP9XZj3EbpRnMOxFfYg0vCPpzJ3hhgUmQGG6MFXEQrUaB/P
P7Jbgscoyla6LzvyzkQOjkSYP0TF816WBqUCtB/tm2jwkz3qqL3kQG7VDTsIscpPoSvYtGA8FDUk
kY3aKptD8/Pf+5LObDHuniRBmR/RgVi9K7yQXY0ZSqv4wMl5bA6Vr91ztpwTHHRmy9OcmEQAFRM9
tCSyij0Am6hlRc5SP0Dmd7BCMGokoR3wSj0cw2zlpQl7jDt0zeCny1OixHaQ/phAN/PvlscCTZIZ
j4W5gJUCDGJuexyfoKOZVp7pTofJHY5T6qS12z/zsAO8qMAioQaQpqVSgDivP0R3ilM9hGBtvlbf
wt/GFaRbnkQeYTNvP5mUQdYyoyhVGBxA69GgxWHuBZVw9pNnhAnx2lIUQppgO3OhsrUZ11bR28nI
yYg5YYAldxxFUhtVXNALK7Cq4CkfIVomtwcgQ5zL/rEd0nRdxYPPOCddydAjbSeUxXwR04NNhdme
kYPF296xfyyY8umluORaq2TJjDhNPoL4LTNfJOXh8iK2fQ3UjlBnwiDmGe1Khn4UREGwX/n3wA96
B3PYM8aqoUJjTX4KLFUj7P7uZK2MMtceIKOiPkOu3YeinJhZ3aNmV7jod7qt+wRihC2l+LBij1vG
3PxmX4YVxnA352VsdHD01lUbC1Rufvpk2gA4YtwXc77iLrBBuXJ5ize/4somc9tmkpgbyqdHmuGh
puyZcW8pYfyHIMPPSx10egTT/ahUsnRVU4vEUIlx/6X1UUuOY3ejQxscOvaXV7OZO6zMMKuB1nrW
GxjT90ke+BiQqMGw296ETbiLBHG/xPoNphLdLtZ5aKetlxQGI4D400BfjwYVU/0IjBYteY1esoOx
J2A5auQjlIUdUILfq2XiGV15mxroimWLg56uNcvG4+W1b3rP6hfQL71KUrMpADuwAreNhWep6Oww
52nAbaf4KPDIePZSHkbmSi3LhbRGBhPR9WwrqIQCC/GUePENhiGJhWGBPrJAZcwbiN700S+zbBN4
aDLVEEA26SuaAOXWYAcUjBuYIWdqlWeGcR5JmMF4KncQfgDjEGYKrVqHKFzMCZs00VlXeT9Pwmox
TCKk53HeanI7+FmOuUpFe14ykHDkyV2INgGZg1+jztPAPjsV6CZj9BcYYuAK6PE79QyMVcpVLuD5
gsvHzipkd9GrpHuzfh+0qjW0vdvWvGL62U13apOlhm47XeqCbEAsa8DKC7oWCNY6aoV5knZyLjs+
/fknO8qYYvKDuRrCIpWmwTdBANmFL7l5pbfHMjoaxo/Lls7vI5jCBIlGS8iUzIw5AFXaLHWttj1S
6W4PrmtKGasch8YKLIJE0sLrWvl92eaZV56aZBm6dKMZJb1rel9HA7TRFqsNJmcC//hlM+dnm7HD
BDCom3ZTRmCnnq3Fg+5H+630BTCh/xxwJ1iyo72aTvzMsUq/DfvtqAoLHS0DAybrJn0Hbnvw4eLM
QWcmNu3KC+7kBzBpWEJm1Q/8kYjt7fwyyGQtlZB3S6PC4JA03wBHvCKT+liT9k8p3DD6+ykv89+F
MU5ZJ6IKMj965iZttsY5SCwA+Px25MWT/8Mn/1kROyAXqrU8F/WIO+8WdSYnc0qUQKwQI3pusqt8
4wiatMtfjbOHCr2JVjeNpIdhalSwWCnQwFKm6oYY0z5v6z9szDN7+InfW9lJIMWl6yJiyDJVEIjC
qzyu2se6/7d2mJBcj3WRCiDr9UclcwrxW17Mthl//1ebxmqD6KmaZ4jRvS+qQu/IsfkCJRrJTg2D
Ew7PLphTz1NZz4vlRshrdFlIVtyZMjCLWqi9p0vuJWKKWY6xhL8XHNgaxyVUxiVmcI0IsUGA+CsT
K+/A0UluIoPbY6Kn80K4YImtR9K3cUvXpn2bgFcA+fFuQD2KjmrJz7xBBvqbLxlj0vGsGxJJEBbc
1Grl143gKOn+sk9sWMCrBhht0LiiIcpic4KkLvQpQzCaZzziq1s9fL9sYOPmPzHA3ldKM3WzgGRj
mZ4BCJX6Q61Hu1D8Xol+NrxiMtq7bHDD+dYGP4ffVkdWa9NWbArcxQBGLiWxivRxQUFgHmtbAkXW
PEacLdwKfxoUQ9HXJaDHOpN1qcohK4We1u5ACRs5xqH+FnmxTXIXM+3/Yavn5aNbd+Xa5udvWq1S
AogrQDRH7UVXXtKxuSdyOduQITjMtXI/d+k1PreHmVC/M7Nd06SYY2qXh7kdG6tToc14edPPRgoR
KE9+Dz2d698zSWU5DQiUctr9KEQM+82C8FwHtRuU4VuizQ9zDFj6oGCSdwoPWdzw3q5bnkxwg6N3
DZWOM5mHuQQFa5XgupPiNnempfkpgYeQs86NnBKsbl9GmDxWSashDgVsexXgETXje5u5L4z1cypr
PCyNvJFVnhhjLgXwBlR1U+D0G1k5WfXQurIgXo21eaeCuhqgDAz1NMu9pE/9Psi657nFlRsH0zcZ
6agl9coO5CWLlSXATuWFCwHCahdDBNmfRc/EJPYk3wgyUoNero9KjcrvQoabeBJ51chNZ6VsxujL
o98GHYlT5zBbHJuaHhBAnnqwKI83tU10q/fQkA0sCJM7GESwL3vkpjusbDKhM0qCuRwn1F4LlOyi
Atmc8f2yBZmifpjorK2WxVYURqnqSK3iUdhktnETHmU73eFDibh6dHQwwWsxgHOHItiSQ9zRVTrm
4+XfsBl71r+BbsPq3Bldt4w6bXkJIaDatOMmuDUSPVt7g1kX/Ff3HIvbq6aAPaDazgVBBL2PxF7C
OesWGbXeIt1naW3aSSfbk1m5Wiw+ZUXjqyE5SFXAGRs47yQgzkCa8R/rzAHEPIIRmBWuE8p0AW2a
RbTgSWNldR/RTttVR+pNAUqntknslPNW2EgxTowzBzJKzSAEBGTwA7H0S0W9kkfVHUqVk3Ruu+7X
GpkrM1iKJZJSmCkMzarHxA4FHivhZhxDFxxU0lD5gczaqdvgOQdwWY9rP2l2uRmgwX9XKaVL1IfL
3rK5Yys7zI51ZReZ40xLDcoHlSXtMMIG4aLLRrZSDFCl/7MYZr9IoutFK9OH/oB66ai0dxroo51S
zJ9zSfYEOb3RwtyWMZxz2bDMWR5bFqowFKgMFSwTS47sssU+7hLiCopdH/UXykzXABgluMFOmq35
t/iytJ6sfECST7HBw+Xz0oLN3wMheYoCwXwZWx1T8wYTtzU+azwYXtEYD5Uo7NQs2V1e96b3fJlh
lw0GilELqffoYgNJaclq+94dIn0/p5z4tvlpV5YYPw0kQPwniBH7qXCtjEehvVMT2QrBmxZG+wb/
GwBc+q8Wx76SBq1YlIDmj4YS7tNpnyWDI8kgQUj+tCBNQ9nX2thXUtKi2iEVcJ4BlKq6oKKx9DIA
NlBFvOlgjluwTyMxaZdgAH7Vn4t3vb+S9acg+HZ51zZj1mox9Ces7qFA1fNED/GAbevF7tr7JHi5
bOCM4Y1mmKvtYodZ9Dlp2lise38K3d6VbSEHM0niGM4EpVgbY5uSmzpVyR0G4KyMMC4YJqYYQQ8S
912KQQtJs3Lic5ZG38NnicTX5hH65lxtXpeqMkRKsDQpdBdPtUNixYeeAIMwOo01DU7KBXJs5pYr
k/QnrUwaQ2M0EkGbIkJjukPdphHBYFNZJhIVIvDKNeeTQfTjATcNMSiMqeD/T81l0KuoamDtfQHp
0hCPv5ZS7axqzN4zLXbFsHcXibxFSns9yfGxgkKeZQopan5C62p5vEvj9kUdKx+TdS9Sq3OO/HZW
sfp5NOCtdqMwtVKfNRo3tf49bJfHvAO1zawCS9PIOxKWj7GkHVtRX6yi6961qNKceFm8MJu+qXPg
NipxwX4I6AaPr3LT+75+mU7/ffXLYjWSaki6DvB6MFjEhi/H8utl99uMDisTzLdphD4T5RmuEHcx
8Niy6KeqdtWKvPITbynMJg+6GVZZ1+PWCMmugaIbNCwur+SMuegzRnwthZ17CKPKLOYFJsI6y91s
iBc7zRrFEeJOs0GRfE1yubFy3SjAu6lgbkASgDgVwxtdu5qKTtyNEUERuOorp8xUipOHCHhXZlBF
qnPByuu6A/1Nk14X4wQEcpM2rROVQ8fJK9hbTwc/qWQAayypwJmBl+L0oxtqVRkYmAG3QTZ47dOc
3BnEzcZrDRWg4CpPJefyvp21Dj8NoqemQEITwuAKk1WrUTG3pIFB8Lr9rrz/AAKje9nJgRT505cZ
a4zJCfswGurBhLGoOxDg32NeJ5T+gbNwuvICJmILYBnIpRGBpgtuOvDcQLbR0oTbFuREZWogfnMe
JZvp0MoeE75NHMnZTJHkdiOaI0orm1DMAQ4XpA3fG7PiAhjo32PWhzF6yLJAcleCIh1jb0LTOkGe
1/sUL2oYePWFB+l+siUbnG6Nz8Vxbbz4YA86hSJV8z3jXkpjvUe/AsG7MeJnIyVOQyTwGz+A1sdT
S+DtiwAMFaOXyvJvjmNuXFMnphnHDBZlESoNaQUqh97wSPki7NKuXlMMABL5QIX3MnuQQIPFG3nc
cKK1ZXbGKDPbMGtKCS09gjgfpKitHYVMtEEaAVw+yLjk6A9PPYIXjh8V1YP0tQzOltNTn4yVliU5
aku5PuzyId2JQuWaAwjYtNoXZ9lKFsEaox+Xt3jDeWFVh7YO8MeQa2SiP65lLZDok0Eg9+X9gIFA
EUcm5dEbbAT/tRk2xRFCWVmiHFl1WUk7NID3SzM/XV7JWRT7zwb+sxRWg6mKxHgOBbPz58PgUG2E
yAt+q47pI/F95jEPbsRoWgiUIcHzOYjPfC1wIwlkET9V1pI7gh5A7+V3nc/rAJzVzhAtNR3iaiII
yDT97C4AEL6RlNwEoP6gagKYlSE08dqhvIRCnrP09xhrdoJ7Xow+u0k/gzRIS5CtIesGdOfUGce6
Gsu6+MQzBn7uxm6Aqi40jyyr2y1X4I/EV3wVXJwFe6F1Js0fW7t8ngQr5MH+z8DAn79FpaQMOkbJ
wHB6+lu6ae6nBP/gBVmzYPAqe2s7oBvjUk08WSrcTIEA7hLfTyqoB9KaVys5q7F92qfkrRAApJ+c
uU8KAuraXG014Msp6Dp1J9Ba+5R/kNjDu/D/GFVlTwtr8SzCi3OjqAVFtP8H5p1GO+g8BU7tgLvj
I+0tKH3KvDrthkvrEh0uAGsUWAfZ8xNBmU0A4y5AWgkof+Ync4jtUfgmLmCRCI6p8GOKOuvymWWj
z+dCQbmBOjdG6zAYcvppE0VthCwUgTAxXmRUuobGC/KbiQ+sZO8w1hCzo2KS1jMGjzVP0u/Rm07R
htBui+4uDJ2mOLTLjRr8YWD9tGii4g3tNzDbs4yFSpMuRvM/pF3XjuO4tv0iAcrhVdF2OVToSv0i
VCdREpWzvv4u1pw55Wa5zTl3MMDMwwC1TWpz571Wiz2qaS6wRt6AFe41TrBWLhwJuXi2M0lMm85y
BNLQCdMiWNOhxr0G5GRzPlKN+ATDzbnzraZAHM4esklEDcD7Zv6AnIlIMaoHzBosIcUG9g9U3cfQ
XWDqP2i71/P/efCLl8Y06eyQCqBxJGqDrmL+bu507M8kO5TUt+qL7LPNDmlr+NdV8+IbPLtVLvSw
zAn0oATLhGa/bCxlCrVaUAASXSAXCINZUtXNDIjuS9P7lBp+Ppqe1j9K05vW1YIi6afVYv4COYcV
57k1AtMT6ClY4VBe5KD07VugdxkBMA7aQIr0mwR0mh65oTtA7IjEs5d8HrRy4vnUDPjFK52wNYcU
o99OjwTEAMVW3ufhtBE5r0s+0wLb599Pjx9MlwqnmMoES5JdkB8VP8d6lwx0y+A7mATDIqQ/NcFb
F3xJPlh0tKwcUMyDh7Be1iyS152a5O7c3ubtw7/SSpvzhVRvdbVIgVOUFJorJ8DhjcvDdRHC6+Ps
CfYJtY5m0JTeL4GfMEVYHDu1mwbbk947t99J1FS66HnOPhhnSiqSE7WIYSvVVfYn8iPu/DR+M2zJ
bRPXtt3FFlFAXXbqZyI5e1KMRWkP9D/PgbxgK+NkBcUWMVWAJbVoFZXARCrCmZOxw+yAseKIRn2n
6m5f7tJ5s9JNagjmYD61JfmXxpmVItWSqXIy5f2howpyYsgmnYuX7VMWEzNGDsVLPAVQvgDvexZO
rzMdvPbUOUsjFVLRVQleQ+1nW+t7slHAeWwc+l/samFLBYb64qcE2YAB6kEFO506F0Soo51j/QD+
76/n3kVZaN0nW4zkeE0o3RbPgvdxSVvP5XGxhC1NK3XyxQzNr8MvJUw3xibzneOiAEOgDhRkpfIN
itFh6ZFouRcIZ3+cv9xz4ZwBKBb2UlY4DWbGQY71E0txbrW1wdKRn4Qcz5c+pSpDNcF8jMY9zwpS
lpmhxyO8rnmgX5YjcAsD+WGEs2gA8CX5Ip/7aYyE6e6ZPB5GRZ/BzwPYXhPALf229NPgL/bq8SAO
si/593NRnNbMiUNyo4fWYEdKIgDXkIQgrMxsff5W/72994T1LGbRtaGzlh6K0gXkS3HfP1RRGjGI
RAV+SHblm/RBVKy5rJsfIjn16CViGKWBC9QjkGKFedQGHdgpRRuSF43M+e1xPqLXSkVWFdzetFs8
wEdjpqNWg+JnfTNooINdvcWnWEWN7/Vv5M7p/UW0NSL6fJzL0M0OmDcl7LcClKbZOTq5KDe5ZLHP
j8h5CL0G9Dwg0EGQpiVu19ynQw//vgEOnldh5uD6uxZ9N849xArVdKt5/25xNABYawibrbqxttfF
CL8b5xwq6jgYi3l/YOUXeqvgiQFquYmaY39ab+qbYks2RQgSXyoH9cHaVoKY9/KTwKS1BYhx/Js7
Zxp3aTm/5yrr4i0gDLAbsFjMotmpT93Cd0PCjBaACUEWz9cvkOCWxcD0k4JSHGl0va1DxJxRNbk6
ahaJNx/SUOiJLhrnM6mcyrSN3qNPg3S29ydwxecBCa2jEqlARF1ulP9xTIQ/IneVSpKMJKcGYANl
eHm1/Goq9Od1dbn4tc7Ow2nLOk80WwFqECbWDS0OBOAZ65xE14Vc9t9nUtjbODOTgO+rM3vBt2J8
E1a45l6yszw0dD0lQFFdd4VuTfCd+F5ykdaYnQSPNMMnBRLaDIQs+30SrfYcMV6gSBrnaSab2rGd
wlQVA2CG8pMlP7Xy7Tz9kukNSAR9CSTuEqbFQNLimpMI+F/0FPjSK8Ay9W7VcVjtVBzBK6DcLJKb
e85bsS/vx/vcJ3fkMSGe4KsKdIev2oFKzFptILrijtttNoAoHBQ0x/IXIwtqvfoQH6VQEsGJXPQK
H6pk8G4p1yQ1thlJ2lo8DZNcurmV//iXJ2MnP9PX1YkNS1txMhaC2U9O2CCqrjdGhPKslz/8k2Dl
U22be+zv8OFnMjGLRwoywW6PIaO5LO4kC99Qd4c96p+DEDqEGapPkcvZPXK2pVs6OtUUR5wBetoX
pRcDzdWcfw3d/4oxwx+MMzEACW5tY2YmU168dHHcbhZBH4g0kbMvVlyRnrB4vS++ppS6uvzQrPfX
lYJdyJUL4xEOqJ2VpcaCBarcSsPRMjeJvZ/iQ6cu7nVJn7A4uBvj9zxJqiuGGb+rHzBW3ow9CL8O
DB2z2RvAE0hD/bmMhPUbwcsymZE7U8A4z0qldwDYpJ2GX82xi4ifel3l9u7gaygLSFuhNxV8N5OL
ZZcqnVvwZZqhtAHk9n2xsYDY8C7W12z4BpZh/b/ikw/FNzkDstT9oA56hayO7pL2K61AUGLFvuAT
XkyrzqRwFsTqLbQzOpwsPhDEYE1kb+uN+UCODNSk+CaiKBS8ZpMLS1CbbvKpgLipPpIBS1nFD6Xq
XQkkhYKDCVydydmNGvxwtdLiqf3dKqkebZ8iP21C51WoICJpnO1YwUPQr8yNjy8Mgj7dOcEQomHh
A6xVOLbA/ti1F85ZERAd5HOSoaqRDq2f2XrUDLWbOpmvDak7gNnGaeQ7wXUKPhy/eSk1A9UymR0Q
o7Pv+LTFHVvIHwD1y7g5pYjhFEqhQKzgXi0uYEnGSc3UGY+gCVhyx/KD/DFFvVYLilP2/yk3YmXj
71Dd4iyLQ7t2wAAce+bmrvPCPBhvUCBDkYFhvYsyoE+jaJz55PsySluo3fJuqffVsdjYA/YVF1TE
nuXXZAtKsc14l/vzo7aAxEAVbF6LvidnXcY1BsNVBly9nKpu7yRBrv5okIGpdCP4hAILY3EWxl7y
MQVDHYsXko18GB6TO/rM0EMTb/0p3Tqae13gexP0yvOwOBtTVPGE0g4E6tEUzHttb9xUh+rruknu
2JYcM9uDL0X2DeYnhimUfFHlQ+QX+dQyGSVdQ73FDNW7cptstH0BSFFs57x1vnQ3P7HSY/fs/I8b
+7w2cSaoNxYHmSYzrX0VlWDvklP93hQy1gtcIY8k1FlKquWLY4Skwwec2JL5ne0IK7eX9dNUbcz6
gO/mPVM7c/JtYnbLgGQ6VJpt74OJKRglj6rAn3WAPILZ1z7fJh5o4/9nHLW/7vFDMvcyDNIX9kLQ
sjESLMB2LRCie9/W3q5r6R905EMM9yywQmkZI/MYZF/vZW/eLwdF8dJH/YetuOXTgoG39mcyhqLN
kcuFTeVDMPc8JKUD7o6G+J1h1IOjFVNMSWRE+CFC3G3miD6/xA9RnA+e0g6j0itaRKiUY8drfV0b
HbPyP1paACADwEymcVALEe7JHzKUD7HcS5hVyexVBVfb+kMw+wBm9jGd/YVBixUPovojU4drZ+Sc
8WjpI7Ww6Bk29c+OoLdXiKp/glt8L6SdPYWijbOhb3CcbBvvtE0eadGAgpzoIBeHW0A+9PeT44dL
QHa4qhMp0NBb25u++FLZTUhV7dGswdehkpsxUQ+gj/W7Pv1/1Y8+JHN+F/vfQ1kseHKynAaKWXj5
KCwCXI4kPmRwIbyVZmtvZsw8ekMgB1aY3sX7ah+7WNE+kcfrr1ugFO8zTWefTBuSenUo3lg7prsG
076xIwvM/eX66dnn4gyIJI0jSTAyFY7faRKAheHXADIiLIKzTQQUF8mz7tKj1IbGDsuhARJn798d
kjMkpWTaVZnikGw5rHIe1eLLdQGXM9mPT8aZDzR/U2dSUEKpkydrfUnHN9nJgoU+FmUjCBpEH4wz
GXJptsMc4zIzJ/VHbPOQmAbXTyN6xpyhSKfJUQsDz5jFQewZI/SI2khYUbwcb/331viVqBVAf2Ob
Mfu+03frvotiv3y2DoPPui+TMOwQ3JzGReirrTeZbkKcMnTRtBj+3AgK9SJ7rnHmoUsNjGkmELHs
8mMdVod4s4QLhm1qbxIingkCDx5BZFrBWKZIYKSxpuTUJMSfs+ZuJeuNYuT31zXi4njDmcXlsUPm
wazsuYdNWr9Lp3G7HOItECO6F4Zk2nv6zfAs9P6iz8VZjRq7LCYGpxHdnMB4Wm6tMAuHKmwx8ObN
gcbgf8tIFhxUoPo8lltW6A722P7yYO8tJdaI0IUtJVFMxS8PrDHFcJaB+6R7cpvKQbFLgvjLejQf
yrfFr8Liof7qZK7yev07ilSGMx4SsRvNmpCPjw0IYkqw97VvWvw4zKJOo1BhOBvS6LMWI9BH/TDE
aNsboJd8NN13zYuC2dfmlDwU364fTXSlOpv4O/NkTreCtlzG28v2yZu5SzcYmHpID9rROYwB7QCF
BCS+o/HjuljBjfJzFFWjzNrC/Ccxv+mglS1A1AIWUX8g0b8TxJkWraDDMjEQ+zF5k+QfMba9GrPy
FefpuhzBs+M3LOesssregCvLJsWV1LdkFPUbRFaSX63MsnzSrQ53xgpe5JXRvbCKaPGjj/51ksQ3
NVtqmLnWKlj6mE4O8HqVg5N+v35lwgMxJTlTPbnOG6LEuDOsAt3CZQLfBvjAh2q7HqStKJhhdu9K
GK9zsYacgKcWlUiM/5LW7TLsvsa3rSQaVP1DB+y/zlnnTEXeGlU2swZAtp0CGOHN/JwclKjYsjEo
xDY3w0aIUSt6TJzRaLvYbGXWQWFNIuLVp7J0u2lj3+bobAIA0lsRKOauMwbNs+ATCm6V724O+dLm
9gDRrW9HOXJNTCcl6BZR4DwbHnpvj/FRWDoQvDV+TZYo8OCz+a43GgiQhkdy0l9zj3E8FWFauvSn
sPwruGK+sUlyOau6BNUKPcrvSwAl1igzoV6Brdn0B+bbHuvHMXexMicIwUVJAN/anOredhYCfapf
jNMI3A3iNR6oJIAL7sdhxDqcNRYz9GfJ/yEIy0Tfln2Gs+e5KtQpNKNFYw6A5FilwzJj506rwAqI
PiYXrzjdkCYFM5x06iJZtW4SpxBEJyKvync0u3nN9YqVfSdv9Ksj8coww4CG7qPMDLD+/qco1RZd
HWdssKCXGh2QC8KqOTZ2i5rBLpl+CN6eSCc5U4Pex4jtOAhhdZ5y9Mxf9JX6jH1s9syX9Wk8rl/z
UFT7FH0vzthUhrNmFtVk4KuFSe4cirIQFAsEl8f3N3XVyhCao01LMeZFFxpWigJYP/rv1JvvbQ4p
Vu4GBx6OGL9oXLmWs+/HL4JvJDoLF37oqTEWToLniwTXce0dDb/YW92fd9h6CYsvCXYoRbr3hxmX
/7ogvpfZaX05TTbKPGzGZfU7r+m/FpHlyaHh2W3U/APKEZYDXnGufCuzdhSlRhhpgu6PZRyoxEfZ
Gw73D3pjAq3n1/vTfDULZ4L+gePXBycseAQSv2rg3jLRoJzIbvDNzBTzY2PFCiDZ3rxb3ykbkyA9
YAWVuow2LHsUORrB6+KbmuhC01nrITGZHsFtFYDjPriukiIJnNVQx2UuFJZhrONu1l+cnLrXBbA/
cE0XOANhNmOsyMxVmtpN090OxhgauuVq+YM1V25q65vr8tjfuyKPb1xWsbwWAOBFZQdsdRnwbpp0
o4EPoAdjh1OhB9R7IKoQ3KIozuP7lqNM5VRaIbWpSWTozRd71W4Sm9xURFY2I5miRS02fTneYC37
LalWv6FOA1pac9nW7fScNaJxAtG755ubFkBelA5EbAgD2SZfGZoTuHDYAH7sVicAOr5ev3jBS+S7
m1rW64tsQ5OM5sDgSnML8PQr3GlPBUmc8GhMqc9CEdrXWhHj5cOMOif5ad3Sh/ab9LR6+kt7T2dX
FSbigiIb39TUFqck84DDMVCQgLFFScGKwrxz1z8hsP3XVptvasYDdYCYihiFVQ/RxnxIH+MwZ/GJ
3x60W0tQXRbl/XwLczTQ1ljY18PA6n56647GhvEKq18AhTL5zs4EvYXzKlxoYA7v2mvlzE9pY2+6
s6CkYAb0GKdm4yUBmwVGo1q4UyDwvnwrE4CDbTewbd6UPpCy9mqCHX4z86+/A5F28vtmatsORs5C
WGnTPS3Bcli/MdLZY763X9ZHghco2vARpc782hnpBk2pWFxh3rVbndFq7/oAs78eAQ6faCCLRatX
vhm/ciYVlZoQYFeHNFndLF28mfwqE8BxxQTszyLFFPgPfu2skuUqS9ggSvtiDMCSdp3vLGAnyNif
ta+D5GKsjjX3VRl4q+7kilIu4efkjI0DWsK+Zf3T5t2Odl4aYKQA6zbGrgnLSDRbLVBSHrGy05JF
AYIkBrQ6C+DFC5KFm8kSeWWB27eZMT+zoL02LRjgRh3MblovK/NIXUTI9KpIT7isp49JN/as9sEC
T5apapv4VevdKWKzdFaQJO4AM1puVmREUR+plgvOq2B+KkIMiRSlK9r1+wS29Fer38ECgIKFIpV/
Jn3b5GtHUfRhlRFgTcwP+tNCXTaGnWMB3NW/l8dCAUysl4ai1dDLccmHbC70xz6CkmWsSa1G9q4M
xxst6rbARBeEP5cv/UMMc2RnH7ZYSdbbC4zPuDz3wwBQ3Dw0zAcTC40m4HgFpu5yoP8hjXsbpJu1
2mZDz/JuCYiX7mwM27C+u3wjOpjw47GHc3ayVKGTpEvwiKRyq5vqlxmBjHlfHWwf3AoPxg6L9Uzy
shGluH+YoPg4JfdYGkdbDc2a13DoqZss2bawJ1eyvsrxnUqoq5BxO9vTxlB2VVIK0tI/JB0fwrlX
NFe5lc5olodkq+7ojzxYb4x765Cjgoi2QJScqufrH1WkQZxLtqcqZ9BBRtjKs1sNP20VBa1hn2lf
S1uQ2v/Bb30cjksOKjrQbprhSvKnetufmqjASiEI9gC/5qLIJFLXy7b1v+Icrrmh5k2iokbJKsxx
NN0Xu3HjHPLGVUACpxwK26XgbxS1HP7gQD6kch1TAIgAXqeD1cH+ueoDq630q8h6VHb5rT66ZeKK
gZMExoanp0qaxLFytvcxk/sVcGF6Ud32reTa6Rcbk2JD/23MRUHIH2qTH+fkTI+hORLBkjhb3nbo
X8FcVGMTELOGIIlkNTYrYOOj8QgwLI8KB6hF2uRw1gj4LXOTsc0r+1AjClo3jtf52TEB4KmYS0N0
xZw5UszRsnsZps+p7xzrtVhjb840P7G/anXnpkAbL5QyvP40harEWaLU6K2kZaNBqVb6k5S6tXTS
tWOeHJpBd230OkH7svQ7U9ss0lcdlJXXf4Do0JwxMnNDXuf1/QGxmQYnYMP/4uxH9E45E6QnrVZJ
hJn65K3q133vdN666ALTejkG+tBXzvhYFZDn6AgUkXXYLWm9S8peIOEPo6l/i8B+5u8+a5jKvrTY
YCh90e+GoMHUL/WNymeTzdho9rr3zYkssJ7Wp8JPT0KLd91BgzPk9x/QqgCDcZjC0D2LwIYDA04q
9mQjb0QzUAIHrfHgcAlJs9r+q38XR/NWfUQVrqu8+H3+Nna7B7rLHwrsawh3hq67LCA1/X7K0jDH
WmYZyWzcZ60VDUkR1NlhtBYvKXXRI2Qf7XP+8/FROTOTErWfV5Zs6dGMuBa0H9t02/2Dldnrz+AT
db3RxrIG6ja89viFzD+GeFekogqjwKRoMmdSbEm1y67CaYwHdccKGzHMtHSwIoYTnQqTR6GWcCZE
caQyTsEJEvaap++yWz3QgZzL2KF9baeH2lvFcPnZoK8oAv9DjePjw3FmpWzb/5SNWsctvwOwm/V+
5toHAG3h1RN6ZzFKhphx2EwbERDyHyqEH8I5a6PTppfl98VPw233MNte6WcPLhYvZ892NeqO9+pG
FHtctNcqiL8VBUVVsCD8/jDmdmyrqoYhVQrQJOfflzZQ6jd7ujOLKgAeJ5BJc8HzuGhVP0TyLeBu
tqhSsFEOOVk9qezcomq8615IJIIzaqOUz90gwfVWZuc77e3UiPycSAKXrKGM6cwjGx7tGuetLnVP
l+vX64e4HC6dXRRntBx1tZOG9crlnREOBweQWQHYraUXthnP0mLTXfzkZX6ynvqfWibsJbOH/cmM
ncnnzFgh123bFVi1iYE529e9N1QMmgw4w8oo+GCXjcyZLC5Yckb848zsPlFDYef7u0XPzKaduKZg
20UokLNqlqJJa8Ws2uRZ7nvt4RtLLexTi/lfshMNPly01Gfn44waGXs1HVmfpk3fTOdp0PbV8kOg
LyKd5KyXUYKlTmedmsmbfWVfnrISkNCuXLvKXXLbH/OQWWvW/EWTL2gwpUXBgBZ78dv1HyLSG86m
ZHauIarBQshqZe5kyRuqH7KauFM/CcInwYn5zm8cK+lsslk0I4lRHXJ2sl4LFEUkgjMlS2n20wKW
unCQqC/XUEXgkIq2gC/b/g/14DdY1TX7TzG/97UXnYKaAdNatzD9NR79nh4BMgt0PjGn7sVI5Uwu
Z2LmFe97zVHwzjog5rSapyiquyaYOyoqNzPvcpu4SzeHZi5iwLwYkZ1JZvd+VqxRZnmdANKLYZFc
CrouT/1OVUOjgp/raXWidBG4HeEdcyamKVvSZBq+5Ew96UELh6iIOhB83oxetVdDJTDmf8Ivz17d
FSvK94QlLTc1ynJO1sDQvQ4owePz0LjgqEwxgsSoMeXcy3bg6Ql0EcCCwOzw7WELUSggn2ES2upL
XynuZDdevzjB9Qcv+pac4ckrTOSUbABjXB23sMlGUTeletfRV0KS3XVZF7ECgQb+d8TCA5BLdmdp
ymqzHo0bt67ij2DVJQEofY1nNvxaBxTV48KdTsnoOU+tJ6/CfT7BtfItZKdOlqKHfwaqZZd6mdG9
UlK9rX1uCtJpgfXhu8bEbBais0CmrTrfkPPvddu8XL/QyyLAgGBhz/Uz/a0u2a2EOVE1pOYse9YC
wtai6v3rQj65WzA/y0BAAyI4YFwd1eH8n0rsrNPYLuJfq8J50KoBAxJicDflrrUDYTWYPxcvkVNK
x55Xqfur1mMgYjL2DRJN67HY5reZmwXkqyhR+pTL8xI5vzeOy5SVLCacwzhqa3c6zBvAM42b7kDC
FmbGiXKACm1g3bC923wDTvD/POr4+2/4VE8gCkLGCUMDGCc1d+UtKu4BypftRtnNwbClQS3El+Tf
wl8SwVmumqD4lvn1iMSCAXdanJpmryhzZUB6UEXLOJ9CYV4I+9hn3oI2Q17HrMfHoMOWQ3pngVt7
a9zXwQoLynaxSwQy6oE+Lps4EOWFl46o64aM8znvtG2/S5eMgurpOC0hWTsXcMFuLAFqWVIFQTBv
RtkhdUNxNLDRARqKb+ytU2qpdq0sQBmS3VVLfUKgp0brN5V6Z/a/rj9JPkrjpbH/f3aldkIwVB8D
vLs34tdM7h9tVJrvukX08vkQg8kxTBu48RawlG3+5SeOSmQtNfRQKlYktvMyu3lGw1Iybko0TXdm
V6OFSepdsWrPbS9NAhN66Zzn8jk7oBrGYNBWBlZutu76xvkFjUVr2Gjvxr6Irt/pp9oFf1jOBGBP
uNLgCpcQY1JxqHZJfBcvChILYpf3FUlQ5HJaMMZkqQ+G4G/KVOyhEt8H0gGrHIsHu6E0EIj1ORrW
a9mfFN0UOetPcRD7jTbYpG3d1jULbN2/f3hA05lrtUhr2L/0oR1Bk3fTtCE++q4gipUlbzr9A4zd
S2/oXCqXMFspSNxNYFuFVPNaFRnXcDSeJc8CU71rAj78pATdg+SLelXsws+jr/fDqig1MkIKU+FZ
x1ID6P4FoWvYLo1HG9Od8iaw69VVs8lryODLFfJLOggU4ZLzeb9m4P4DoJIfljGsITOsBB0dMpJn
q15Cux/C67qmXlLscxmcYk+6ra7J6qzhYvqa4lbUJbXbnhBars/05AR9oHjTlxwlusE1A4q55QVZ
vKdSr39C6S4UlpLZJ/x010y3/nNoTvkBcZBhTa5j0Mb9ns2RZv7oal/VsAKkgnZ7/fgXI4qz4/ND
NOuQpYOqxwyH/j2h9QbMtvsjSmWKpxK3jAzhQg3Lhq4ckJ8OAHtf6jiTvYbWAwp06Ttsre0PfqJj
PY9dtGiQ5lOwy9QXBBiqrJngO/jEhajJIzZeJrRasc2LoTLTMzpQbrwDDSHOBSYAKLh+Or58D3Tu
2BOBrVxwSMj3bFtVGZGEzZ83n4y/i1z9fZeloI+hriNTz5Rzf5FFEyefunM4rKKA71mzAYsIBhlO
fwaztzv9L6zc7onNKDleG2g7zLN5mFEKBPpzwS+dS+NbvTAKfarrSFoatXL1nHpG2YK5LzIK3HI/
uE43uUllu80qWt//VGZ+P6htqZou6zoYEdm9n7leR7JBC8FABdEHPWmhsXdQX8aV1hi+JCki4hZX
7OY1Knqi2gwzCpwKY7/UxC+APwaJEyd61otkcBqnDfuhjJrmEZv9ruNEpImGQvZUZRXENBeMFHI1
CzRGOlRY5UF6nWLUrdKBPGOaD1KDkTewGtC4vjeyWhRpXHieKlq4OgA0dSitwenPAkgErAlaLYJE
BE0q5iByTz2VT2yedXgoD6LXecGlqYgIcSh8RoCGcvJKqpupXeJsQ6tsZgWwR6kU5JWonXRJjK7r
tsxoVsB3wn0ygmdRd6UDRuI2d3NzCaoZ6UQpfH4XXruqOw4iApn9593gnmll02TmgHXHIVQL+yHt
xk2mTztYoC3wOqIy1dzFomiymo+FU7uVWQXVeqrzxNMHDEuAjSUeFB+sM4J8/9KvMmTYAwBLazac
y+9vpS+W2C7leAizMfP1JQnGGqs4xVHuytvOrgVW4YLfBjWphku2AcsN4IvfpSHLzsDhm4JszJay
oIljGRzNqyQoW148k2qBldyGgflEZgJSNtJgO2wMSxnTrIXqNXHp1XXqYrHWHUfRgOIFcQZMOG4R
cRAoatj/P/+wlkTXAeAT4ajjK1WYeehI0FuSWyWYjBQttn6aR2K2BYRNCkB6TPWzz7IA6VKqfd8j
DJjfVyDs7GjWbvyA6U9jVyJTkxc/E80nXzyk5egWuOk0B4Qtvx9SI3acEnPqQ7UtH7qGGO7aOScw
0SfeaFs7s8wFinnhWRrIr2WIxGlByfe7wKLIB0VhYXSbodpEiuHWSfWNkqWCAvQFi/2bHKayZ18v
H52qG4paDlWK1b1F8bT1YZUGz8p0b4jfzLUR2FHRwbibXJLCMfO2YAszeeJOZXeHdORIifxy3QNf
lqPhcBa4N2V+8gD4q3FuJ6UcDgb0IXmlRedaycN1IZ8g1Zg2agaoCnVNQ3L9aR8SMSn4I40eEdTo
W5XbufETUVz9cd3Y79Fi8roemofa8sREphesCWSDMw2bN6APeS8YnX26Ms0x6WNARZIpD2wkG0ou
sCQX7/BMApdVmWs8L2OKiFTG4KECIpFsWl0jFyGoXXpcmqWqBgIGlsVzRriY5sawSCuHhJaYa2y9
xryfpp9FX7tCSquLl3YmizsSHepqricJH6zG1pSiGbmb5c7mulqIDsQ93qlRzTKmTh/q1Py5Gjpx
B2v0tMI+SunwpdQcAZDgxe90dijuEXcFc62DhXxbewUJo6fFX8dJIONCqAXb/vGRuHfbWvaiJwUu
blC1CIQ6KLMA+NF4rLM5uH57l3IvwzAsCxRzJswfb/tGq5ClAsFWmLXxzWCOXoZWY2WvL8pchkOZ
b4scJAwD5je0xZ2NaV/V39Xp6fqvYL6YC2VB+6DYqMzZymf+h6rWUcTpzT4s8sInqbIDTH24ZOlz
V1F/KDAsWmt+lonWpi6INRXHhJcBjzkKWvxbIKWy2DPeQtxKxzZ2AqNFfrtqB1OmD5pRbkdj3gwK
EVjlS3duGiZ4g1CnRymSD02aaU3SQm+A8+Hrd8opjuqw7Tx1q5/KIwDjH0TlbEW+8BLRFkDchdTP
MT8ZaBUNI621FyWkXfbVShYDeynZlHt1r7VRP9AJWJSDnL0kdbXeLqYOnNNqIm5izi86KJSDRKet
B6Ns+I2mYcjLnhSX1jp2NMj8faw7nxr2adCXG9IaE3jAkO61+nCYV50EqY3JDdVRAURQd7lbqnkb
oNObu2scv0jyejtjMsI1GnonWw6iNX0z6zlcsfw9r7QbFgVFCJXvqxppuqWnAAxR81+1pIdAiSbw
1ko4aIAtac3Yr5bE9Eprxnh2abjLko4u7ZRHWbHfKksr/GlOj/Jav8V58VxVSBKrbmpdDa0tlxYg
WdErxDVL9cUAAbe3oHdajyWi4rXV3CkZVy9zeuop3fRtjJetlNtjUKRkCCywXCO5rE+w4aC5Vuge
adl9TYD9l+SjpxjJy7KUwPGaBn9K0Q5tSPPkGAlmdaW6CdH7loKY2h4qErvWWGevsZ0imDJ0vwaz
fl21+odVMETpach905pfm1IKyLhogdFMKmjjqZAM8UKoggwFOiOj1otokws0DXNasmIGDrN+15QR
/fGO7hCUv4wjQIwwB7/eLWG2yXak8rTM1X5ctweXiq94lrrMYncDpXLuZfams+gdsJpC7aHcz+ih
T8f2lO4qFBkNy1u9yc9fxwM9zKIS86WHci6Yc1lDvNSJEvdK2M9Z72ZxPj20ymB/u34+NBIuXfD5
i+QE1SgJt7PidGG3FpqysdYZS+FzhfqTlBOHhEsyJT/LtC+rwJy0MViSHH18JZ+652ZM9dWz2oLu
TEurNwVilk1vUm1nG1USpp2h+aWRDxunVMCkoDmKa3aT5tXaJIejZah+b5hzgPAgAy6t0nopsYpb
Q63pl7anau3FsMYGhk1keTuUS7xJsAtRB3paG2moIVMuAyevp5+xWk8YrsNYE5gbAXUFys6E5htd
r2rQYKeg+A2RruRBrpixN6pStgXBVnPTdqkc1eOovNl1qQaNNaUba+xQ+Zvx02RzLX34iNgFjRyJ
ElLG+y4nMeJyhPAAwStb2rokq7D/NQIX2csVqwnqblDHkC7WGGWzmj1IeTEQoFLWbkdT+7BWM6CU
Evm72uvfJ7B8WcmwIRnZTE4Wu0thatDieDvOqLiSpaDBaKfdtptnFMkS5Wk0q2OddS9DrbyY1Oy8
Ohs9qZijUiq/oJn1oBpL4KBe4cpd9tjq6W050SAflci2Vq+TGuKORftYdTTsWv1+TLOIEBTLczq+
JH3qN8t0VMvqp5Ksx75V9sv/cXQVS5LrQPCLFGGGq6Hd3MN0cQytJYPIkunrX847727vjFsuVWUl
kO5us+SVD91j3cK+s9k+58EcwpaobJZLd52Fe2vm4IyE+Mehc67RJC5NqG7TxinKiAJKMnpVqAZR
OIvyDsvEAEqBHhv6Y5Ij5v61G7pDb4J/rgQZTYn6zrTdqQ8Q3WDif0G35sJ1Dng8PLdsqXTdfMDk
67al5BARdRex5rYxywGrkQ+kuDnHLeqRcTnAhTMmOLzwgiGQ7aU0is6e04hyI+Y0yfTAA6oPjjV+
RqDeztyAZLBjeBwcHt8W0sRFxzBF6zQAJcCpg7ImNjm0nhNkAY9AKDGwX+HuX2h6PSOPUYVzpiNY
Pc7b8zxs72sSrfnQUuQC4TtpI9Nm0aA1ckbNVadxUyC5XeU6id4H6aq9N6/1oQuaZ2+a9d50/Ket
YVnOesJK7JRkmRja7sQWhJldcAtoRxn8a4OQdneCpBsnorS82Ym0+UTz9LmQ8atxV2Dlw6gyxvmj
7ORwVE1iM1x5uBw0sRm4+v9wyZZujUc0D3U5QzWSBzIYsjiZXvweD9aEo0XktDVZqoJTQvlO8b7Y
UvS2QefabDXy3bX1ia+dlzGZynztg6dZum3Favjo4QjxRJdx0p1Eiqt3Tj5SuFSVqexIoRoZHyhw
dwTOg0Ljef1FakvKYJg+osS8TGFSJMnw4tnoKSTRcdH1Q7qpu1iSw0bie96KA6ieN3gW6Cz24798
nZTn3BNR6TrdaVzmMVu3ycmb2l3PvYz9g6DQwFthdgqxe3IQxy0YDo0XXn0z7+ee/YRgsGZRIPEa
kmISwyXY0l88on9ULzyr+XTp4B4aEfsyz0rAjcb/F03IhRqWh4bLHV4QuIZM33O4PIiOXDy+7rc5
fBSJ98YMw/7GRlcUOhSPoXt1J5/mm0eaTND2k22m8k3yDCDXB429lplnWZdNXvQapDzKO4lxUzvz
MXbci13JL2wHHlszHAXlGNSi7h7Kf3Rwg6MLt54O47S+d4q/m8X/9QzFt9UnpCRyCAq3qQFo2kFU
jh1RPVX9qAf67MQdGIvWG4s1ETJL+8QewdWsq1j1yS5Khoet98ciSMY9GvKvaJlxoFLD8MXKoYBo
DQqxGT49DmmQQunKxwZ1Y2yiL3Qwj0HY409milhsZBmPvVvBcPHeTsPLmiDe0Z0etrW/c7zpHnjz
g3KGfO1Y5U1RxhyDVFkvffEX+dph2B6DoVhS0IJUDUIgdS4bTR+lbU6rt4pMBsHb2E6FM24Va5bc
Bny/DsNlA0K9UgrSnQdsca38yd/JlD4tqbwNcVNasIxa2F1MasF6je+lgwDN1St1x44+cU9NhJUM
BQWx7+qKBexIYK6z2eQhTeUVX3xTenwCl7uhd5F13vtenR3XO9l43TfC/axnJpGmvtnMDvGd9liL
Y8Rk7lJwwKGAy2kTfqqkv9N+32SNrPdp7Dwu+JUhsthxTx/CbXsPXV0MrMmdCdpW4ByaeKckbB+s
g8sJkRWl32pYOg9eGW4CjhSgNOjk3HqqXPR2bsL4RBfowYi81m5ySOL0lcVL1rN6X/sBRVtZ/yg6
H9Z+OhBf7JIFiQ1BmocRKXr0hEisK9ctPgLFKQaxIABUI5ya86uJ2ZCxGINvN4Uiw8bAy4TXBtnQ
kttKk/NGIcUg9mET9kZM/MtXWfzplfx2uYuNe1ANrxa4VLC4+QKDoBQ+oosNGeZsMCP2FgSgGFm0
QXadf2s0+Z4Sl2Wr1xziJnjzRN1nKhgP87w+1S3/UKl4Voo99OvkFrr5C64mdivqBowZ7tUsD5ql
zaQz3dWzeelcku7GKaqiVMWZXvuHLejz1kt+wWHcYx2RNz1VGID5caXkxdHTq1iii+tFlzQRhYz1
yevxrg6BvUXe+BvL9KoZqne7PvZ8OPoJuwHwKHw+nrbN//DjtYpXua8jk8dxPOaWQ0lVYwzedfiy
tctVwdPxycRgS3NFSqSGyiIaQWZsRvLbJOKQtmNyDxN2/ehR0xVBk7zSNDkiEYhns6A013hIOZgm
BPuY9Oip5axC523V8tJafUSqo5fXfUtOSx1OOQ1mvwQ5gGXbNMI2e4BezugGR2rYwKiEMJxIUw5J
clrxuq1qOLApzNsRaZBTiHBdbNlQYEmDax+sR/AjLkMqvmIRvTroejLfnd8hILvNJKr03L8jIyp6
YMOCsSZIH/uBYREwTGMepu6XIxW8JvWW5GPHZxRrt8+ZM70uwnFPnr+y69//0WcrD78HipOyaUYv
TKfDY4qwyLy3QYco7/jayAbZtEYMTwapVA927Ag7zF5iEE9trXqI6yV42lzKQHtvpvRCvCY86chu
yaHuHOc9amlSpXaya6Y8qAx2Cp34CvCIT26++BvCIZPBS3PjOWgq6ykox8HtnhufrcdAb+I4BRSX
t0EQcbWxybmpkDi3VXlphrtDVUvIzD7piPyKUTfKIe1erLZYjYz1ravda2yHYrDzlfLhKbV+gHYa
oaKk+bLx8j3Mwa6j8XkmYyaIhwpiNZ5Tw1+ddn4DvPsPPhM7T/FjPfklddmnsBw1MTCXqCfTzhkm
3IEp1JEGF377h6docfO3+Zr0qCozO/YRTGusQ52MEP4e2OGDtNpmjdJhoakmFY09C/oJ7h7e+idp
I5RZDqPXhl5idzwtgT04qrn2TJep4rR0JlYEtN5FXvPB4vHAhbPf2nk+hIFfKQBLxkuWPPWac6jM
swziH3RvSAxbAqQMx8xDeJ+BcaZrnkOxdpne5JglIT06vBOljBxzpLyphMBLYDBtNM1yDz5MxTdE
NIJJlzmJYjnaj1M8QcUckgokIh8NHQpn1IlqUvrqbewByyxW1t0CYQ5YRFVbByZnC5AHxw373Nfh
B5v1RSgmiiBVUBLEPUiHeoTyizb32okubWeePfw+fCM5auOPaLl6CCeOkJ3wPPX+LfK9tySebdmO
TBXGQ62RQ/w0RFhrrF0SI3huHDOKVItMtCt0Emzzq7mNDiRI1hynjGcRWw6xpdtj5K/xl4H3VeHQ
pIgmOuzUjBGlhsU6WKXfozavkvSV7aJD5LBTHZNiic2Uh+7WfS7D/Nu08rmNl3uPocQ2Qt6CyIVF
9TItWevaoDANaqtt2JdTz0/u5Dp5GDZAHMWBedONWBllsbtaAAvjT6tNgb2dzupAlm2A/YXrA+yw
p4k057aOn5lKjhT5EZkY7GFi7FmPyOyI+y9rYaWzOi/U2z5FG/MM9LW6XOx4C/WylUmK7gH9I1qk
BB8/CZtUsZ2eIp4kRdPFpTcEOmOTgLYpRgl0TQyFqjeiO9ZsNyfudHDG2oF7CA1zqexREbJrWkxx
3JlO3rygefd2to+XoudwaIhHyJXxZh+QQ1Z1mLLsbC8uMXtp43/SAxpqF/dBoc8JhHMWrd7zFmb2
GqEjUfzkr/S5FfTd4+nORb5YhurwNyra65h6uDrUSYwIX2lx0a9J8qSTFlfv3OwWA2PVxjtCNn5a
mXr0dSuzhazfmJh4sbUrpiZ5p5T4O8iIxknn93VKckbGJx8pvbhsRzwVe+Mz+wyc5qjougsGefGm
9L126VWk7N3MzsMysvmgXFv58E16VpZEWM6OBJe39j8hz/un0y3O5NS8TMvS7pLI03k/zfZO96Y5
o5maCzdBOzMOy6ubmqexZkW/iu8tFU1hfHJJ6+hzmOaTJ+SO+xHOa9y+LdHUZ37YPmO4KrdmKpdh
OzTA/oYWuuEAaFPUyecGLINi68Udo8haTcMfPc8/yRDdi267bHH8EKrgPlp5xbbknzfAQZXhI6c1
fTJj9LAM04XCiSMzDN1/460nUtd5JzpcDszfAQnQxUbXZxt7Z4M/nVz3gDm26jt1XegK4c7QpLly
EXwaJ8udVvFTH3Jnv6woE3BwpcXY18/UzB/r2D0Q4G5i8Ktauy8xr/FOIR/J7zc3wwIJJvL6zm1l
2S0b2h2RE/BN+zn96CRdwS4aiqDtXoxuzwk3F9P3z1EP+HVpygU/lKROB2Ru/nXd5QhF/dVlacWY
fFpn5xP30U8tJ7QMK6xqZ35MWmayyA0LAZt8F9UqC5G3zWMXG4/QPXebPHVBOGWqRZcaRfsRFxNs
Zu7TCa28kbsxhqFnOy+nfmLXfmTo+EVFfb4bcGT+sMnj4KZ53zSVJdvRqvjsbfHB6enHIKe4UEuy
k0mHfECp/QfZ+d0OAWoL3sKtyWfPPKrA3sPMsys8VTdZbNpKu0EeKQV1FEt+k6g5Sr/2Mh0vh3X0
dT5H3BSb2/1VRL/5sUv3k9Td9+aSX5dHj07dvQLF2I1D/0zG5DKZpsBiPcls1zx58ANTkwyzDljw
9CeOl8agyZ3YmY/rayICr3TpcMakX/B4PndzshRxpJEyyP0L3g04F2iZ89HZTzZdy83BzyNsl4Uk
rCF54Pu6C0sWIEEl9F4NEIFCmPF76Mbb5jhzhgamzcJG3W3prLJFJjdHaFQ82UKwYYInabwrmdNL
HLKqH3ws2Nb4qTb1ta6ROiPIlSjx6q7dPZ71ze1lNU7DF5qVS9g4hY05sGeQ83q+PVDAI03jljP3
H8Wy/MSerugfs6KPz0uvvGJuAE3EnX8K0MgHsLCMqQJ7j8UH0ANeA+F+C6978hkqvAM+BE31EdEm
7+k6IIvetzeJGS+TUf0NicLuL0wqRyDkW90K/B9G3xzsVyFO7nJN5G5y0AEl6Q6eli/eCEBHs+ll
qPHclG+egx4+eE4dP2EmPLW6f2G8rSYM50kj7zWb90IBNHGb+G4EnCusf0vbEAvWTWUpCffDbDEJ
TBBz0xW8phFPCdNzRUlw2GCbL6IBjExy9qfwKgfvErCtZGbqc6qaOmdzcorAn5VpV60+LgbpVXjp
DwRX8JyI94XVj3Ig5cLlP6wm0ej1mBLW6bmd6Gnd1JH3QJzmvi8HO21ZUDsUDXd85QYFPFmQ4DoO
n+5Svxt3bTOv5vAAHKyX94IAeZOS/K5ULohLmoFiB+4JWbZdDsclYDdBF+bRMP+MnEEETJb4OMgY
rUdo75y1xunx3aOe4ysc/jqYlMd3tU2/bOo/a995srV3C034Seh2Pw7quW/IdRQc2lFEFzULyv/0
4Wr3I+HeZ4vGM/MncHNRD40jceDAR3OafTK5r0Tzb2ANVxFYuNhTe4y64eIQu3Pn9QUrhEMd8Dyy
PPdDdeZmBsiwVJth5SoJ5v4Rk12Uz+B+T2t/+dsLGBme0L7vG+8XM18d3EUDxUDRndC6PXYyvfhp
nRH7JLvpHCbNSfYwKXNSOBjHf6DawxxNx8QmR+w7yubPLzuGwHCBXcriViNNkJik8pTa3arf/OVu
MOdkHMstnqsEllzGudNmuG9D88+sND34sJDI+Ey7EinCYKq507zrCPSKk/TyhHqscK360Et95l5z
dGZyTZL2HwlQUofZf7IkSDOMSw/RlNQl6SXcaVzd7WA35RdWLkDJwpsNQXyjMi43Pt5aQKgx73iW
TLAUpogJ4P79ItAVKaAq0Hsv7fyBfWdm1ZoHpNm3kuVhn+4hYstwJZ+NiZ9V1FUkgkYP6z+ce8xE
gB/bNLrOm9hz3+wWt3sRiNjlHr0j4VR5dC4iPiAFeqjMdk+88QhvkgcJJ25Ae8BJ7oIIw/rSHzcB
unQYQbklH7SmucD8lQRjZoEEsn6ClAzGePDwbtb0AbpW8N28NzGPZ7qKypD+GoU/cNUs18hvckXo
o0i3/RSw3Ra2Z74FV38LDmhhss0bKrtOOR/gTZ22sKWc9Z1amrcI3VuIMS2NP0wafnWc7x0c4Ip6
nwujsMdwMyPdK10kLfs2xtysipSxg6tfEyk+Uqtg65m8L9OP1DyHH1QpG/6VRvULIPx/0bzsUex3
PUDCZfJzG0NsT/HKb8Ft5sthksiKWnGo/ibXjuz9GrK5KXqagLkvC19xgMyjG+FHHpcnOSf7IG3v
Ragv4cb9XHkD3iG6X1gL0cGctcujUP9adILGu3NAlfAxGdgZVdiTNYb3J2zQwGpAtCwwN413R7bu
+Q+ntgtA9zDa61EDlXvHSrKYnLYMe/DS3Plo8NwTjpWTWCrwkEDij7HyNPchiOY6cC8TjQrgmgX2
u1gwzoAG1VBtLmy+Wnka64PtFELHWeaY7Ueg78kEWLYmsOcQPXIfO1Xi6yKVWPhNqOpuhHFHH8et
PSyRfXflVJKpWiP0ucGHNN0dDUoOaFSMiHXe7lm0Fg5mRB+/NVbT67qVI2L+kg75TSCbxuBL64+J
If4reXdXNxv+fked5EaBbxwjwyLugG7aiv15tLYj5qe4XGPs+Qcf9QRODDOmeRUA5lrKNHxY1n/Q
l+S2F5XLgr+1QsYYtEgzGn07AZZtrhZGFQESTBcg7oIE/1ApCk/jm65n2Ge53W5cvnXo34Dy5c58
iSDTnDBZBQHQz+5ABTl48PGcZveT1G+A/0urSLHh0TABGec65pHBZkW7ubJb1i1zPoLHyxArja4K
+VyZbsFaHE2+ROI4xFDcSnZvLSvM6GZi+fojNFDHYo0mism/SDXt69bgy74LhwexWBAxNZRrS/c2
9O3Ndq1C8/oH+ajbWONtCPxLx78iuzyNq867zs3XGY0UFlYL7m4E5mVbzwtgfTnohTsPESFtqKq2
dzFuOxlVYwG9ajZ1XeaboeSpX5GxATDTf/pBdwbI8ZqG+zXFV4ntTstxebf0qFYXs+IbFjOFo+ND
S/iFi/FdOnPZEX7gLT65/WlTfoiA0CJ5Ow8Dbx/Odw2q4hwlkOEQ9Al+EczBMdI//UCq2rlnIt6b
8MM6qGU+fcGSE0qhhGYkOPXxdOg85JPj/gGbcA90UywPQ9u8bl67W4jJlbhHog1IETNGCQc3pYUI
bXaywHde2w4xiEOAQyfydBNp1rjh44jBA9U66S9j+/qXnRYZqLyiIevV9+bfp4Jkcu6z0VFPvtmP
ct7NFPW++/Y8t4g35NfR8bOOw8KA6Qhd2tWLDA5sS85RlxQSSc60GfZ03U7CC/YhHSt3u9roaOBj
msbVMpC7rfklfZtN7q2V+HmaSncWr9ySz87PZiADt+sOLA8HmIV7HjfH4gvu3tJmxlpq6sdTCkwM
HTGFDCFqHGDmkMSuwRTgu1QJaN7DI0YfUL0b9uQLeuhjdFJYMzGgV/EHXXsfF/12I9jkJyIthUmb
fPTaIU/74Ct2tycs7w68qx8t1k8EN68/mkIl/BBqnQfcPa4bCDCsPgAdz71U5VzWP5PasgS2yn9Y
KvFSYLxPXjdnmxvnixifuwZWleGac9bvXIAWuJDGv7EcKLEnv1XISiekuPvIue4/Ka5KDzgQ+h0r
nGrp6sI3gMhBaKfAm6OtInD+F5FfxXNb+gIANwO5NWlKjbG6mZbv2mz5QLysD5bdApSUISecevUZ
bkTljFskC3r3Xs+mtOmEkZv8s5yeXNMeYsBJm6Z3yd8ZIpxhhHafk1ocfTh7J5ru4KaUOzY4IoKn
cqnzie3Ag2ge3P4u8ZdLgFs0GYIdrf0D1UBN6q2YFM5yNGMuTVRpa7BUHbyaSbs8pGw5zU6372Zd
NAvIIQuC7ogyx55OX2bu974VZeLpGtAzbtMhzTv/IemnvXC7J4WhmXr+IfDaYxSg7qYAy10JST2G
DL8GdLvW9G3z6TlwvBvIi6VTt3liflJX5cvqvXIRXeut2yGGvAh7e5BuUxJSuUtYuNH85EWkjEOe
h/76EHP/gdp5yJck/gCD5aCEBrjh76Oov9T42LgPXzpxDTSs3fR5a50H7XkV66DD01h94nZo2HYZ
NlUSNCjp8xa9EtC2gIbl8zgVPdwHvGDLYiFyz8VhGymwt+bITQd3VXl2gyfIoQ9uOBQJecRAgtBY
PeCJ4hoLLMxK1LGFaUKsL1Jg99Zk/nKf0uB+Y6IiBnjnBNUOSzAwNJnL64LG7zhNBRi9RefJHQyi
D4Ciy36CEz6Fv4VnMB3avSAnQ72D0I+JSw+Ug/nvV9iYltvQPtuJHjGDH8bVFKslO2Sg5fNs8q7G
XdA7z3M/H2yy/kLJvcNedhcpViHX6Fi3yBed78Uf23aElEh9j0AlQSHFhnh+AJyOIX7euxE/SItV
QhPAy06UlJFjtODQt0CPVOjeVk2vwQCmBib3OV3xsUvZGJPkIrUDXmfwXv0/eUkdtDpL+C9LxQEG
y2+bQSgIn6vQZ88cKCyiJOsM1MvKyjQnklUkMG9/1qW5T5tL6PZj2ff0HVMZ1F++TMVOOfV1ieQw
ZCMoQkv/q5zJ+XVj2u3jtH2pwwYisHb+UtIpddpUfes91OP0rDWBHRcmCoDES+WQ9GTaFLMVSBP+
gN2NOzl4w6Z/A3FwIyMFmffALaTPQGHoWOg9LJ2yN+G7rOL43H1vR2zc/dkCCgahyjvOInDLaEI/
FLHSNm22iZMf4In0Imt6J5/ZewTuSarNKWU3rt/RqvMjxCK7FAY7IvkmGN/IBovyZSlDjd53CNHj
/g7edP5bn7fqe4G6bfOxaAcVBCGZmRbXVn1t8QVITMGpc1VheOAASYc5LYjB6h0O87g+JuHtEgYZ
V2SPjZ+8gmST8eR+ZryKFAgugFZHMBpRZ2XYHVKCGG9vBYxk9xybFwU7cbsMeWtf8O4og4ajGyF0
BKuiD3y4H1tn52qSFE7oYVce1+MukcqUrZMEF+5qbLeIAAFiHP/BE0k+1uk4oEy5tghYhKV1r9XO
EHS9i+BHB08rMOkvner00sRhCi59vB3qjS4XQQYLKnVNMkoVVpV8kse+ZQj5gDQffsHYHdOBBUWN
vjPDjwW3kaVP7sQ0bHeR1s65twuF0QggfCT5hnY/T8FcecmQnEFN8OGUH366Q/fRMPmrmPPhQ66a
260joLuJtWRNhDxe1d0HLh+Py+hgcgpRo7GdWffTNnQVg+PIoYcM7H5wcDH5NZqjBB70Z206JDOs
wz+mrH8P2z1bSd59C3sPvCpb/zhwE87dui5pzq3JYbD6Hne08rV6VeN4jgwaZMPOwKswN2Ae6Zd6
r+OmLqD9fYUECz4b3C8nzztFjbeLpD6A3Fr6PoCotvPhIuHKa9sCNAwj79/GPLLXPe2yOv1OkeS6
/sazl6+szdaJlImdqqlPb8TdKCg9vlMA87oAKc312g3Z4CMWDQ88b0C0gU7pMGuFIMQe5AkYedZb
Luuo2AJoosSXJQb3QHdsan4XWMDpyVB6IsCFSDNvoZmWHqCppVBmPoB2V/QjMtUTca9ic6Gbc16C
qVLGKUG+wmoDgHMLvgiRTmHc+JSu4x6tfs7iG7ggGNH8Q9ig4uKv/mF2KXMAGj0x8Y1tGSBvAOjj
35VxC228S1x1DJdTAvcAsf0q0/zzHXvmVJQeizBQ410bm8oV0x4I6NkP6d7r0coE9i2mqcmWhJYd
BhgctLMaZDXjRVM4CmCsZWsL7gte9HGBZxX2DnNAPlvHhSnfWoyIOxjadS8bfQIBoZwHJCag9oY+
PYbo2UjK9siGvYH9uQsAiNsZacmjd5u0W0WAEB0KzHp0EA+NCLyE1Zkb1A84YQfh26qHVXemp+BR
2OVK3OjDTjVq249DgZM24yvtMGSq+bDoP44UfD1wMxAH7hTrbrFNOROszIXURUT5vt3qw7Z9xdtJ
efYkseJXY4omaXzypuAUqP4t7TEcqhud0kJtTcECLHTo/OEKdWpbfd+63bvt7XPseFXT/61skvAN
rUAhx6EUyZkY9oLB5Ih2oIwCcCaCU6uSneeD5CawAhND7vEW83yKwuns4nn6xcLtUsffGjkOpsEg
tt1vDhPAZ0Cxpc2eN6Dr/8/Rw5q2AzZmsiDAvmIJNewGDORALqK4wt+JnDleWIWnEm9B0c9oBIbx
1Z9aRFGOfSVmgO0OeVvA6qw1zlUXlGHLcTl0ew6eLgsxaUrsk5Jgp0h/HNkxXcaqh0xhnuVDD77G
DGLvkHSv4Wb3ndp+PJaUvYAKkna7enqNVmcfDcD0Rujj0dS5ONQ6gTutpGeDJnbxAZX6WWp0NjsA
qhKJTSVCgimoLfLNwXvryE87wXaVgQHuFm7s4t78nHn5Fx7OmnLV/ChrcI3RfrYADhQIK7O3Z/I6
AvijM3xTQX0k2HK092b88PwQ8JVXeMv2maygNS1gDAsNlJacUiCp7NvfsN2x6EjXIvxjUUxekWCh
0TbeoZ3YgTNyL+P6FISAV7lMMTy3+aimwhKZp4B5XP9uIykQPrJWvesWAxZ0GJ/ATpmv6Ubumkae
wtjkJnALP3Z3o/hM+FL1HvZGPHMaeu3X8R+q+bGB2mnYZKE0KDEBGmR+bAU7Nmn7jJYUUrMRW8o4
uMnUxzoWUOza3Al2xot1G9BXAfXPHdjU2vm6wMA/cs7KGuyeIHBevNKvsfCSmIUDu9MW590HhtE3
R1One0S+ZpKvLwn/StYmx1YCsOKerKfWuaN8rIAqZbruqmjUmAxlsWpx1/l4csCS6X8cndmSm0gQ
Rb+ICKCAglehXWpJvbf9QvTiptgpdvj6OZq3iRmP7ZagKvPmuTeji11d0fVXbXcgKYbr9g5eD2Eh
/uX3b8PudtzAoSizMEbNsr4W9TH5HRKWWA91RdnJLHRiY4P7IdIR+shc2W7629RcAM4LsOHalmrb
du7aSzhRumDtGctjo4bvKhOHRoy7huUBWotn4dSPwhOMwLhB6wRyi8gkPR8CoJeqaLbCPrCt/HDH
zqMk20KeuizANjzWwgb7qqRiFQIqBj7In09Rp0Kp0oMRBeuhTTeALcBjjK0mFLVE/I7FA83fJdMW
d/LEgwzJUqAFLGqvLP+YynbNvf8Wd+O6d8Zwaf8p6sskgnUzgkM8MUG2uB79ZZVjHbT6Xyk/okKt
C9L6MAyshoagbOmEA5VLQJFbl8Ge/RY5//JnaczvuJi3bvRsBRWSxXAo8ikUAce00hcyvo8TBFs3
QOe2/qqu+50UVFkIkLN2fV6aBNUhCAsVrb0YQbS1nn3mMCQWNWFUOcd4qdapb+1dT58zFGhc1jbg
4/RHxO2DJyRUl8Yhkl0MIwVxG7jNLbmHcnuFbjnJ3qPO6dcz/zww+C8WL2RkgfQkNuxlDt36I02n
U8FwaLY+HGUfZWCtDS3X6SRWFftdiZXI5uTUMRnOOfhnn3IE22zppUfLkRtzLvYL1mRgYNobiI+w
bXjp8rlcTRgjlcVFqvtdYJZrWtaN7CqwG8I44w9AGMQhJlTZyUFutB0AvqVZ52Q86DYjJSag+0G0
aKt1XHVn0UaYA+zngZg3pOR6r3ouN+qIqAfywYHuaVJGsS8wYL4Ustngbl4jK6wZ6e8KFHWHb5ET
Be89p3HyVxlo7vO0T+Aom9jc62mgxAj+WOWXcEo0woDIZwY+8c0cdZjime2C95oneh7esvzJMsdz
iqSQjdO2HvdOTdlvFNDy0lmPWfqn88AwNbhFzf9h2Bu7J6I3ZciW/cT8tirWe99C1POWjUeJ62KF
GfJnfzozet5kdymtG9b3OS/K1Tbp5hdjetSVCKPAWxu2s5Wev4ldLkTGAEkz0ez5xcE3SQN2zJth
pi+mMzwUORsQ7iamqRP/6sgVBz36V5clNFu7N8Rm9rGRIvnak1wPTr8WsVglgbHtSmsPmGfzyLpr
QzrjzVUG1A03UYmo3tqevZoG47NxzYPMsh8u3BvtcEWtrJMt9Poxjfov3yovQ1pc5o6uNW5KjPls
GN+yw+RToRYbfMoq0ZsyN2+evkLyHO2eVi3u9pYPDIoJ78srrA0i81Y2QbjkPDamPnWU2Vznex2M
GxuRw5bjlinsISIN3QnY71wWhHcQ8eC61AM6iy+l0zyrTt3MVG16qR/i1P5SsCYdd40K3p3ZebKY
itdxcU11ubXrZm8GfH11uXPShFEbwZ0ig1+zb153ScXwbNTBSRb+xvA+Si86qsBcyaEIrfmmqgft
dceqpb/IEZtotuFXTrhc161Z7Btu/RKormVG3aUzEnZx5x/QJb0fa+L6I6owp+Xq7g1R+Y4JYjen
0dbt/TC2vMOk1SnHdzIrnkz/2MfGc4kViJX1jDGGLYOfcCiTdRx8BFP/5Mv2T4U0VoNKTnwHCVBU
Hw9h0kBM+kmYtcuaeUqYN39HOpvkPjBqgWVHtR4NFl06wykw8hB5ehWQNmMuwcZLsM/EA2AjwXtE
8iiZ73sxhtWQP+TkOWnKgloj+3rTdASiF6usn/ZVkq5Hh1q1RG9ighaWpbU2OVGjMr3NUh8yOe4n
z7BWOnbUekjqE9NWUi/rTaLt0NBGyIezBykiJaTFHz/vHeliIyBARFTrMb1YvbpEJCGuykq9cgAe
8oKAKe9xKJKjXcw7eAC4xO5cinobQU6V6gZcsqtSmgHBwtYmYctFl76Uhf+QFM1VRgjBxXfFcq3O
IFVRj7+IE2e15O+RDq52f+5w+m/qKbllDPm8oOqJvjAHrs/06PZAs4GZenS/xjkY6CuDKWzqa+Db
R2Uk+wzvv29OwMr6n2BTAUJ3qBexhkKD91I7nxHPXG80xW7l5ieTB1EhMQ6+e/aCJGRK9Db1+c7Q
fmhK9zpGzldRdjc1D1cWdr13Zr8vhvS5d9pLI4a1F/jPQZt8FnV6jfL2sZxp5EwT+nZcLKblwz6h
ikvBwDopHzoOAy9luJNQ20Q5+9SqLP4bcxJQb/5i4z4PNsNvSzQI4WpaVmbV632HuQB20TZDNXVQ
sojLhhU9TI56dLv6Sbn3KaUvd5EFZNtJ5iR2wk8SX22R7YZsoCiqj/hqVsFih7XMqVbcCF3eCPU4
rVv3bShRxWuOzrFpXnNVfpR0lWJ0uSCbFy8Z36Ks/BzN4sU3llURp4/BlOyrUW4K0gfkVaQJk2GG
b+a88me115SLqhg3Q6TeXGHRgD6gIe1aTD8RPodgEE/VcJ+agVWOcEDR/B5ZQfRQxum3NOpbWi30
YGWJvu4/om3x+AhmIV3+MnbtYZbLxc6m4o/X8y7E+TKu/HHc9b7NKN+ZL9GkjVUsUWJGP7bXULpU
AG18GBoeyLsAZE5+ijYV6WMWVNJcVY6qDjakN1nPGOSmxezevTZ2Lx2H284p5mSLLy96JvKbDMLW
NM/zslxjlhpJO9qKsv6Xi+6c+ybxPnd7lRitJ4uQLCMF+2r7aK9zhR4QxfS+rT4HS61Xjg3KpzP1
y7K/YcUmryPRg8cJVGLVDrxD9kSaTTIXrIBIs+qElnPJpP8Xs8gJLOumAkhXvuXsIFvCYVq6llC2
0VdvT2e0C96XCpun5/8rfbFd5FBR+wmfURZKtr3cJXDfmbECkggSEfNpd/0mcLBrluIWOQHmhwhm
V2uguXRwim1c91SLUfIzF5gumN8eF6svXrzFYk6RL8Gx6fxTnHILD7A8M6QG7OlfXCRvwziQ2qXJ
Qp85md1FPCgr3kdx/zbTpfQ2BUIq0g8A/Y9hAonI9VUU8nnGY73CjfiYaK7ZwEh/e6a5oUyAN6qE
tpDtSLwEEXD+AD+6JX7gKjIRH92oQS+vrbM5wZpncNZ2IGCNk5rurjmVmYKftea7OSl+H4gSK+rk
j1n977S5DtIL8KJBNDBWJqSzQ4Uwo+acDdJ4yzHuAYbx1Q7BlzKJLRYlQ2jHog9LLPWRm+171dQG
Q+D+X9rWnFLo4c/S6MabrHw2JxgGxseG1n0sucJXZSHSflNklomOa5n6pzWT9IHQhJ73N2eymgFF
pgG+KKLAErQYDU0sF351v0R6y6i8efRKB+0MrZRc3K7nI4mylJtE+379p+/N9qmB/YP03sZB9VvW
2U+aL0+JzT1Vceiv0SOesjE65v79TND9a9EygZtmJjFBhBQXWSVLt30PgcbKkq0fZ6fZZVqe2K+R
gDD2nOQ3zttlpQfnRQ98LwYLRmnTXcpBCIytdKOdBkVs/ITJ43CoBnSlPn0H5DlqEV0HQBw3eyti
+yJEu7dqkIbZh5VBfr7yyOJGByE1ca4A/NKzfMzxX8W4tOfFyCmuILJZgVWpsxGVD2nBveY5HW8G
qaeHaOp2jRx/qunvOImNaK6xwGU705EEpyILtvgEvcjamCwaruePOEVZW/4MRIzaTI/IR9tEk/kl
8/tzlJ1TnwlEJde5Cj5G4l5WZGkOZ8cdmbbLZ2ssw4X7bDa9R0q0zd0GJyy8C/64bAnhQDsp5zPE
wzW2GMJzY1HshbpIw7jqb0bcPYJRHUxojxoT1mClNBXLGh7lq1m65wTjW0Jy52rJ/L2oykurXHeX
VvDtnDztg+u4RNQZROQPyBBqYlI2di6L0pOZ+dQE55TNBg/zooQ+BoCPvcWrS5dvQr2z41bcEpdz
ePGcKayz5qjucQOJ5BW0EvVH2YSktOxttPFnxTYJdXk8/joRgEAKwuAAo6ddvA1MQSVfXEvCLEAv
nYe49dkU6J+HOA12QYEEiCEbE3Tbr4HAGcyZHsAIf9uNCfUUDlP900l1mszgkA8ZRV86XDHJm9RL
6V66vDyRO77OihlpJvIPoxUn03M+Ftue15OBP6ChhYoi/6LvMY6iUe/0B/kG4zv/Os8PudV0sLAZ
Qx8nSfc2brlwBk9YB93CQh9n1yQ4CQsciqs2ydJHwwv2rkYxNPAwZY4x7SpRcY3IygqHApKJCQd7
o/snqQUEgOHzJM3GzuNY5ujq7bdpymAyDLkc/dq1N9PoRjeVTPPJ1JOzb9vpj6vcsx+16FHl11Cp
vevU/cpH3l+LKsN9Wnd03KN5CJwSFiGbAe7iemuY/m/c2i/jBF7iCF1fsAH6p6GUv02JgQpfQ7YN
8kxiAgo+ygzKLAd+XI1czbnw8TwLHj5ryb2VNke5r1P/dRrJgbU7kQK0dpc5HeXfcVnyO91S73FZ
ombdZRkTs8jeh5UL0RDR8LzpiVqNMqVnVWzFlevFqPNgfVTnlPyrfE6vhhmAqsyg5w328h7wa91X
HjgP9cfc538dP/3XddkhLb33JXP/TP7ifrMysVoJ2cSXCdmLRiuySXYaXgPRfE9VUYXZzF5Bc2mq
dZUX0bbHL7e1nU4DkqXfvimwZ4CAMjze84T960TL7ZOzV7nz5D5J50tcjuhbXeSGOjBfEt+MN8G4
7OuqHkMjBZgTKnjx/eF1bJ3TTIs0aWAbqA4y5ox/so8/WRu57kwmarPAj1XisTWd8SVHOo50/yeX
wuX8bDblXGxVEzzKolzLLmGf7HjyWrCJKp92GscdyjGnXg8K3y/L0WzMKyYP2EM4Wpke8KueylQN
WBHp4aLiZDTu00yYUtgX/r5xuC+nrNrPiU3K7Gi+CI3couxBb0yn+tW2NlfaG53PDC8ioqbRrMtx
ORrp9NUu5DkF3nTozSwKxxQiJa7dYY8PlPDjPjXoB3j7VFW3zOPjDxj9N4+zNgwyhOp+uXZDAflu
ljwM+fzj4chAHLznKHnoYTTDpAHqKr66sCLnbFZeKEvZIenV6UUBYKyMVruPJta7mx6d8UNlQXdN
Cu/ZMPCvFa6LkJb6CeJtshzTmhmGDHwPJ0lhhFmQ9Dws+rVwl71bczPLCjg1gKGwC8a0s0qvgxrq
dSvTC9S+FxqD6jaDO2/zghqLtBhkFpOphe8ebG3UADgmcqo3wmsVHcI0xJ/LPMyd4uKtCSBOUq9m
+3K9tEyS0O+QcH6dgLhfnC3ApfzEiAJIqXWpN5Ge+rVlJ/DCbfM3yuvf3rafnfEOnfr8lypY+6Z7
msdmx1rQGjepnleypECPXL5kIxHgeNXFaNVhiOcHMXNAm8G/eLQnIBCMvH0i+Fy8mMpAN7eklZ99
NbB4MrNIWswSXDcGE9ycLihZ1E+3YE9P/AGE0+tOtZeVCN6xtfLbzju3LZT5VPcsciqT5A/OVbX2
ItwTcW3d8qGWF0kfuqkqi6XTLY0TYDfp9BoPBG9gfsndETJ7aTamFb3MUZ1TMKsAcSPBq4hrxMxo
+oTatE7zNNXzQUnrFjeJy0DR3eNHPzXQI0QPBbgROuMQlGA4S9Vi4WR/b3WP4XLWdjdtVZKc0oLb
tMytZcUhfKrr+bi0081OcH8WUbTplw4OABl2yS6ezpFtnNNkKXqPFujMxvepbYyGRf4+ubxx+m7m
4gMb+SjYav0wgVCtssJ8468JtlZda109NEG+Y4b4LVR5jg205UZkNk1+dCL1bV6r2fiJh/apNu5f
o119jHp0w+yeK4ODxE/0gw93BP3EGrD0xfHkgd0yn5UNu+Mr8S/Kx2Pgjneg39wbvnnIluFNMh5f
YUsDIWSqTsvXUPF1mgmvxJh9bfJ0/jsIvMp8w1wpULItAaOJyxws8ET/XcSZ2KUKLbcfnSutheOt
kob5H5149TKqnmancCRakQQXmxbyt5thXIFcsncyiaJdlBjRUUsPboatjU+SOyvMA68lp4SQ660e
a/lEjwPaWZU4koMsMJ9yz843Xdo7DKnt+H20R2OPP7d6YqW4zyw8NdF6DVDO+3y8h6uRWqqPccnS
B7hIfl6Dv3TsRuaRNkLtoKqWvVO26cEfLZDPvh+ZLUGGbtKgohDA7o3iJafoavLubCM5Uf/PiusS
DU2rdZV1ztvi9CgrCNrFF51OZWysMeI5NY23kew3s3RFKDExFrVrrl0ciGtbAH+UwLkPFlzMedFD
+5m5pUzCogO8s1P4RlNCzbSN8jaGQ2Hk+qgu3C7JyPuftt9dXT8VTuA/QTs4DxURuA8C39uqGyWp
LkUSaOxjAxFYwZDEn7o17U+3b+BRYdb2ufQ5Z+p5+DNrr72U2nP/tB5DKKeeyrNRjf6trOWANroE
IblH0yoB5HhUQ9nhWcz8R0flxG0Ec7Crc8Pa2bn/o3PbWDPO5fq/D9dlQ+TQTNge9XkxXknTYvDY
+RWBNJ25aksdH/0oKv6IkcdcGK5DpxjX+9EmTbGdZstex6wRfVpiK311e9V5AH+Yx/U0E+Gi+AOw
eNNxjvN41/HSdd2P3W4k5R4RIBh2rYc8Fg9MURRxQbtp8cej1bX2q63HYNsYJPHIdnJIhDdIs+g8
6+JFzPfnKrhYAfox88ykAVXM8qJbm25Qca9h3g+WbH4ynbKBG43tKxYZ5I3GwoSTTOVRE/Vw6xt8
kWv+X/eJd0c8Wk3Z/rJVoH8iAEJNKw919S13xu6liRwLj+Os81XKesRXIgAUovboP5eY8E9NOo/h
PLXM1W0fSaawfXczDQwOeFy7vV16aAaGzK6Na4l9XDjOQ4GDGRCUEsz1h/vulMXCkRpZxfLDvfYJ
Y2mnoTu18JS5YQQvfZvYBxLuOuw1wCqkQg/BFvcuYI+OxAOlgniwZgVugfXB7XaAzDFoUj0ub7X5
f5xgMKB29m6ohJcQxxekFyfqLUi9MZ2on7z0Fo8Y8LuJNMATK9OrQwO/ts0zrqVycYkkiuKU6rxG
ZvBSu9lozJiAdb3aI00hhsdNNHzoRWJZsU1K+2qhCsRpMm5nkYzWZlEVlK/TxNVasuRAr0WCWFre
f2kzyfZFNkX3Ibulxa/m4HpeTZJhLL3LQJoaLYn31ZMe3XIVLOwzxoNDhsQ0UtQsOt94TZARy1Az
zpKmtvdNnzNi7JPuy+3IDGoxknEiTvBENBmw0qRcWqtaRRnmbYzU+B1TY5vMjA5WnW86NggVc7LC
iEjeoIX3VoWXmm/lWMaHJHAi0jx7xdCfXTCnQgzGzlUJ6xrarD7NrYExZ/EEB0HmHCgHp8fKGtls
m2SkLxWtiHAolUnxaXs9050mA+wtaq7Lqujosqk7cY62EdOdKgfjH7iZ8MV1FZC65XzGhrD+zjkn
LeuKiGhamv4VkU+d3cgHCfLRf5o4ao+miyQ4TZX+JCK5eIyroXqdTUJNnKHBsEjVFg4RzcsqB74/
cseVB2EMPwW5OK+qNbPPdrJF+TC7mXm1g5Qe01jdcyCC2f2xH6escW8swm7DxjIV7FWypX57Et1Q
nfqi9EOD1J8wbcz2NOcoif3U1UeXzKnSILq3757sNLi4pXULRE2XUD2Y6UAB3y7P0pmwpdm3JEWy
T6U6W+ayaeoRiZrydxDNv4aorXXbZBcXK/9q5utEg8muXWQeqkQdCgIPVrPHopWgdTeqd3+cfL6g
wPxWlXjzOpfujUdydF983fNl9gzrvWqtJufije5HgNU1tJLqJ0/1iUHtUVbTFuVv6xXzQS6svF8a
586Y1t1qWNyXrpATOlv7CtRylRMlf6uNmSEEtxGRW4iBTpRs7HvuhpodnEgRO2ZUnh3JPoKGSYoi
JADsM5vnAnrJvlaNe+D+gnQ2GQEm033XdXt2LVa2ZO3wNEvG3bquuOO9/JQhBR+WESl4hM3imZz6
g+gAYRK3oFXIllVU86x2Rbkfa1j22kB8d/161+vyYvuc5GZ2lNBIfWc9FyT0Fn3xOlbRIw5C/J3N
QfSS3zp41pV/qjnAnCF49xX0Nhl7yWq05Snz5M6f0heiYWFbbU41KcsFMFvsBXUO3h3kwOwXmWKb
9/LgKP7AITOgyfVhto3DnOWkV4+/DBMOad8/zhPzs3niSPbko51V374ESopq+CxyN0LD/T8L5ZKS
2JRbKRkVyfLmJMFzV9LKM0E8z7nH2MnmgpLFxurHqxwavSJ6CWEuyoF0HJT7Wv6jQFVh5llbFxdH
lMdPaRDdfJUzASuce0CHrbexj9/WrQeig03/E5kXGwDy8Ec7O83Jz9PtorhryXpa0dn660r6w3GI
g9NiF/FpGtmFnOeYL2kxiYAJ254YK7ryFIkYSerUWki5efxRLtkXkA8dWHNln8QexOiS4HvBGeDF
ILgY9ryg+WeT23G3wj8ZE6soUpwexCpFr6M219rGrmZNxVPeNE8MQcpVvcQIX4P8StLxu9LewVR5
zDaJgMclDWh2uos/xg7xyB5G+uAFnSzAv0KhHfknkaBd9iAm7TL9pEb8EFGlmnMGv6iZjzEUCET3
vLj5X6toyFQK0PcLYx9h0LXj9gVy8DWqzQNCTYgd8OyaEKzCpjAw722c1fH9aLC6gm9P4THgJnO8
5ZQHFtpIa9QHg6KCnJFhk0SYFhJSLlcSZN7s2r3Q+oZjyNg5GL5XTe9zGS3phHxA7Ezumj9xHBhM
HXAnJfFrPJJUV/L5EyS2GxP7r7TqF5fYdMJAPpwh/qEBY/jHWJVosifEHjQSsswTQUxt3Jsa0Ybg
GUvOhG9N8ZPOh7ONAhtnJj+CabIZRJkvjl9e5mAJvbreOVFwZH3PI6tUN4VbgBrZ03s1mO+1jvZ9
DJnbprehXv7Q6W9TsWxyH28OLnoLmkAQAZmqZseJA7ihnryqP4zCfRna4CORtIJd6x7nAXuXbobr
7KjtPexrgpLIZfLNKf8wm817ZRC6kbQQMRh9DqURkS9ZjbfFlVcQc2gCUvdFGcSY1rvQg1SLoK2i
Ak9Y9dO3w0YC8UXpqfC/bFi5mpwelfzTzUcXDA+N93dKDzZCoRMHm6LxuNTxZU4RVdSvV5snPTxW
fMrQy5H3nvnPo0elhg+E4vvcV3J1twihDjxiO1g1+QFIbt1Hv7Z+WsYIaWre9B5fDpStTj8hi9YL
Jp84OjHu5C6wNswWvC7ZVbEMVdmHRfMcm/VmKEZufroQr9jPEXMzSMIyB1cK7pckmyTIPgKbzbj2
ldwWBQKaR2oQGDPJPjNjyQEApzfmm87Z7WsDZwf+I534apF/7crf+ax9Yi/JXzdzTx70hxp+8+jM
UGBNzIzb3PqBOaT7VmjrKO0XY/hFSuux8wklNmUBOsosuCS7qsIx0SMp++5X14xbsiBgpL9rgsdI
b1Gpv3XtlxK/pktkekSul2BIOmElGCb/uQKKahXcFty5jd9GYNIU5kvcgkVHX3WCnGwJMjEoPEdG
FxK0PxiBMZqFOfGHMurTYFchHcdrzKg8MyI0xaRcez1ZTuAl9/l5Ype/PUSXX6xmCwCmslaz2YWB
+MrglLQHnIzzhwGMS3ZZSsZdkFB3ZRO6X0Uj9Clp0xOjvxLlD3VI3M2/Ks9PTf3OYgIiKsy1U1gP
qbiWgH9Kbe3g3Lkf1oB4JD5mbIU4T+4MNFMZ2qLMh627J3UA4vsB8mtwSPDAzwrZPEg3rXUjVyQ0
HQ/AnX279bhbxmuWP2orPujJWC3+WzW765SHuY7JYrkLlSTUJKpHdPFOahAvUsDaxMQKTel1iT1+
uojf8D2ygw1v4Wc9GA9EEW6yIj62wr8mLcG7fB61jS16eDJ6O/RscP68xZuzbKz4Opq4A7lDa8xC
FqtKHJdhdwUT3TE8w4eTzbtEt7fSAcRWyz5R6tr5j33/UdufqGJnvHWYEMctRzFBPu+i+buoB2X8
eNN7bS0b4aEzMfrI7zRqG91YCoM9tgrZ2RI6LV6oyaJwYXg5p8wQ0nHtY/6Iomkd9CfdP2aJCOf6
jyouQ+8+9AA9cwxbED2gO62L6TLkL+QYhlyYiH9vvhlhRrM2fvUUUPVFjXsBzI1XqbKvqcO6NWKh
uogNv0iYueuutLroSN5jvuPiI0IpQ6h34K64lxb5Y1mvc47RgTm8qY+4flaq/2lTvXb7xza7ehbr
RQliKt9jdiDU6W+KbSNq8u3obYpxxHDD4jwQx75898dsL5KXQjTMEz8TpVk6kR+i2VkZowWMfkgm
b7XwNJsDYyNMX0bBChnvWhQeRdg7WDmByTzJI0RPGU7WBNyLr24qV07z6strn/wUcIAtz0wz/ajq
VPl4zSmYoULM/DrMmHOVHxYo/xEEklP/MlYNtYPH4tjDTrQLn1uJyQYyK166bT3gY9Ya/Pnm8DHF
2IpLt/vuYv7QzFm1DbWhLjeUSIh3KfkcyaokJ63N10hvODqx2hc/tfguNEGT5SUX/dsoIROfJ2Zt
De+lMAIu8UMVUMdVe9cEIie0aynDuXic5bdvfy93loIbcm7OVsuet844F/erjXZB6n8LzhhmJ7tg
oVRlh0A3pwQg2dspti6WcFYjksLCQVQqa1/N/p5Y461E2ElwhjXVG/kkuIFWxfzi1Q8lY/CUUxpF
Ryf+41S0H4jGTBFnIl8+IjI5J+aGRgyzaH4YLrZ2e2Yu5jFS7Um0xR/D9aAb3HPzozUTwkwOYJk9
G8ytSmJxGtLMhH1TDCM8DNdTvL67v+fgI3e/IfU2MHKhORNrNv4ZsHI35ottMVywN2k1kkZ2X9YZ
rbuE28DCXeSMbX1kLu2g2DlQt+ZyboL2qQPU2ldN+lV3hBcNJbMCtgLJ7HFsnBfDsz8XBpekYFQ/
rhl9qh4Nro3GL9Ns/+YTInlucW9nB7f09rn7p4lYJMR3uuSvdf4WCUbhdQ9UKTYN/r4hoXXy2IJ8
zMuPpPwTYRMx7Q499QmTDzj9Q4XvlUH42hpeC3MgHUgSYHfpm8uIx7dIho1VP4jldZo/pgn3sgtb
bi94KPPzmLbnltkQ9k1ElazbR4a/1TgECMg/EnlUreeMpwA5DIFGuLe54YpYWDlt4ImooQAS8st7
bnYda5Z3FO9zbtxsFVxgTiAUAJ90dJ6Fx9Ox2KQDjmDk7sPiRVuFJFaa8S0pq5sU0WVQ/kdWsw4d
r+0+N5ODJc01BsWtaPwvzGmboPKvIBU8ziiVTfwMSHCozWHXTO3FKKpTGZdrx0weTEaC/eRv5DK+
2gL/W8k4O5RWgS6UcIkh9iTMpJabtDg0kranRHU3McUxp8DwrxuLk6XYoiVb5xJbnA2jGN4VEsKq
s0e8DgaiKLGtaO+q2XSG2lllfsPusnGdkSaKaqcexLHredLaad83FXMaKb7rWKkdRGjoyOA22nQr
2pWYCGZSRm3xmik6TpIk/JaIgblVr0XnvcWB9UxK4w9qKkXuuMvMdJsY9lY56VEU6LyGPw5rdg2c
5344MId5KFJo49R4TLvqphZxSefqxUmXg75PmcTgULBOyUtulQcjT6jyYuQQntRdclceKvXIOP5K
Ds+VoE0MhLRpxeA+OZV8bOL2sXLib+JAP1mi+8zkkoD5ehfH2SWril9sNxgTpHUpE30NOvh/UhCS
Pos2plH+plb0PQ5TQnAOiIrrzl+yttJwCNp8Qyt3W4SNE08TmOCS5rWMSxoif7Xk3iqCQDqMquLA
R7zPWIjMCJUMG9v6LvLiFc4PCrjs2tVoEdxbRdAE3fRDBgoS53+knVlzpEiWhf/QYIaz8xoLEaFd
Sm2pFywzpWTfd379fPTMdIVITExVdz+WVbkg3B33e8/5jlbguFLEWzK5TcAJHc0ygGKIyMQzuQxQ
r2H1BIaBZpyrptrgVosgXeE5qG6F5OMIbkitA5W+1dTxFnsH6vnyIOLmZx9IjwDScBLFHpIZS7gQ
d23lB4HznHqkBr8tMqHXIPYIc4T7ob+hbFKuc1JFbpuaT0GAgu5IKdS/dFWBpjoPqfOhkt+PBd5z
No5I3Pphk2GbliRMYcGtWcsgf7v6m1f1P8YkwIWXXTRq9OGZ2T3/JRwEXBi7MX2VEQv4Vk2fAdZ2
5Kr8h7LrMIyBCaTSo8zt08E1p1yVnslOZNHPk9UrRVEAfyuwV4VkWpgn2g9Dp7xMS8+6sjxBpGmk
n0BgW5yOk5exw6Ee+XgH5DAi1dzUxDYrrcbRO1SohcXZKlC6XTdk96I1NmVZ/WpRTVZW9SDFinft
K5DPDZNmpMhU2GltfYnD6nvQJze9CuYnVdF9iwAYsaBC5OpYG8b+tdcQLvta86QHsJNq6mBbq+DD
3PoZBQUP4aiI8mGXaiMqi1h7jmvpidXxPdD7Y+jqOlgE5E50oMydbvY02bpQuta7KLjKPOA8O3ji
8U5IQrmFLUtv2vJQHFVA0HypezNkU9qj70EuXYryl68XcnX0JKH3tymUeO26GlJOpdw6jyAQtIPf
qfUFJa/0p2KMDbSlMroo1cS+LsoseGTTkHZ+Dkml9gON0j79vq6CmJY3BQJkrUJ5I+NMlNjmbho1
4ERZe+iOfWV41OrQS3lA+T3VimaqkAb6bzWueyKv8hDZjvCnS4NLKdyBVMI+URMqXNxJiE4w2nkt
BKA6j9loOlGR56hXXX6KLMTQ6PfREeQFWrVdVmTFCNtxDBs8uwBMuqzA/VSy+b3TIPSR/Pa0q+DQ
jtxb0vRSi+r0GkdN8hBmKOfMssqOATLbLeXo/IgrAFIe8u8Xs/bHuyEz8reiSlUi/pBFWMhE8Tx6
cBtcr/qZDPUvOwmJ1fKRwKs18GjXbblV9OZRjhAK1U3OZdz9KMb+urNQCFQRRTPJfvED81i11NhC
7agk3ZPcjsdG56ro0n3Y5Tkt2pp9/1S5WLqoPJKLFkDZ0gPzgsI4ilRWsjLe+qV5RSgr+veKDwCL
g3OXdq1yX4rG5HGQQkeUCH5Zv5XoTqYvHVRFuVbMONqquY4NzrC6m0AOfpgRLjd3HF9al/Jvmzy4
0+c8VenLmzbS3gQUKpLMC59+LXWECqNr2McvFp/MCxfZ1LARiW1BSdAelVQzuEnVz2nLlsQ9bCfF
w0G0yhUAlXDrNv4b9iWYGdqFKUXQ/YJ9HgdXpfVqFdzkGuu9EwOG08HgVq/4O0zYOwnvzI6vAIiN
jKa+ovdPbq//KqgU++n4rfaCZ1WnIiQH0LKjrdUkLzmQHnpbl6nU37KF4qUiYDnwimFP5Kl0tIXp
AbjA86oWWXkczQF/k9bHO2xV38KmfagM9zWLcnw1/bUquXcxYQsbq6wR/vtYjMbS/sGn6ZunRqhc
SFtInDBVDkndH7EAdfDHS6c00mArJPlaDzqqTfz7RdrfWegpNV2hDpsnJ6OPxW0lNakTsMviAMQA
7zexwDKDWAOu4rGvoakMwZXNEatE0WVH8XvZR1s4ngffK2+0HHO7UdGQlYb9kPrfG6F+AACkWAK6
cAQ9QIxDGNCQAKfUBIfef05whZhtzOYiH7rWejX69LbSbfJDZAKAtEaCsFH/QIfxplQuNxhxKQvt
IPUuXT1lcOgf7aRyPE71BTWXHmKtpcEOO6JQ+GwUiTgkKBg6811BB64XRXBd81VXWvXJ0PA0TCWf
Wo6ugyKCLyVhE+KT+FT4+VPRcWeu4vyuNmiEoiu81QPUlQkYqY1rhVejnDgKlhb20PCqy8sbQSV1
k8YKKgbgp1AX3yKpvVEELxESZbprk6tmYnOa6jXQwEtR2o6XZsd8oJug6eNVJFuX9sgRM7Cd2Eyc
LDGe6iB7Q5zkbShD3DX8gCFuWzGMr6PbYkmjGWoPl1FkXEp5e5EW1kEATk8yxB+FijdyPFWyMUnR
pWtvMA8mSEiVgnghY+RjJRQ6mi6o9aV3qmz6lvBNkmjc5erg1EV5MkwAEL6FJTCIhOfUWvggvPhb
2vrDpssqFUZMdVsloDBsjUqFyo1JcfdpUR3UqKEAOakF6exJG/rRoDGUu9I0TkqKpagxdlHXXMHW
uClFtwcQvWnhkOp6e1nn4aPnmvu+stSTWYzTV+VQtFGCKBLM+6jw7S5hh5TqRzFINxqGIwmjDV4n
rjEecS+nqjKfQr34kZr2j7Ycpw7RvZz5wOmS5GefGt85UWtoELkqJ8Ab9iZCQZZhiRMtrIYN3a5u
GxX8yiIYr0a7uJGo6wH3Ha7NKm45UpcKHq6OiluC9Hfogmt9AGVHptq49eVsr7nWc+NFB63pTnVS
XRhxREtbzp5Sbr6pN/E3UHa2Sv4tF9Wx1A34UUXOI5n5vZDib3CpToESZ4gf1Uu3cW/h93K3kDud
eBmaFoYJZKUDiYhpk66pNES3tlc/CLM5Sl7Q/YB6YVDRoP/UFfZ3bSxU4H+Biio+iWinKG+uPQC0
DdvN2OXf2yJ6jNwUgawuHn1zQKM7NuZGV7qHmobinRZJ5iHsXOx/oL/tHtyZkkrXqZVQrXKN9AAG
Sbz0SkVwA+wlfzME+tSgS0akb5TiQ0SOnqRBwUmKi94q+GjKkn0HLUInnZZXKF10BQKbXWfK6U+/
nfp0OnT0/lnORia4GyKoANFeHYOsZoqFWhlS68VuDa9CE5AiPdLdvFdV79Ue+dooMidzBf9SCeL0
O4knNk5/rzZ2ctIYUE4hBL+Po9QeYzr830M39MHye2byU1ZDXKhs6cRm4dV1X0s/lX9XemHnFxHJ
blhx6lGmfeBiOdDN+En2eqyKEs7X2O7CAzVosJhpOi1tEO5tHSIuHXq5ca/p5xfJMQJodapK9FmG
4YsNwRocpU2YEmMP7w8MYXpMOS3AKoT0Arkh3iXRgJCjogcOFjB+iHTTOsAaQ/2dK/Ke+wos58k0
RMU1PvQgk148fMhvSi9Vjl1TFy8RTk0BOohHWyA6ZpDAblKV8KRSwfqZjL02HcTlbVa3Hx6yeUt1
ubkK1bZJbadlWJpy/qGHA+4+L0+OWpjXlxxpADrHh2jsXlvOUuD0jf7RpWDADTv6FdXRU1XbN6aJ
I7dQAmA50AaJJfOu8zB5DHv3V+jV2t5TOiC/JKVwYS1+cw59wrpiXct+LXZGlnZbuBScj2tiSIHX
yrvES5p9pQ6T9RC5BwgU+rFeavyIZT7kBW8bzaabHvFkxtgNAQSRV0XgQ5xm6JMAXHVSNNJrQEib
BRlXKF/Nt+g2etQw5c88KW7Lgo980LMwPAVbJlf296oJ5BPe03sFAsupqJVnysIkS8i0kzKqPBr0
8zqpk20HKx1rVV4diNJkmfV2ADKmiPa2PfVgLPt6UKFUtpIgZIDF68QDLmu9DAAk2BWEP8na6kP6
jGtHBYasUbDJQxg4QfAcdCCqKrW91PzOxxJaBMAmSBSyLPXWy/m6DwEA4iBP3oLe/9mlmJ6b0U6O
Vh9hsdRAMOQEjFMIymIudP6LGlOubusWA6GaCxr4IDvQLYN/hvyhPpUsk2MoMr3ZNk2lcjCehPD2
EL/6YdwP+1gLhwu/wuCZCzM7GkGGmN2Mywf6ttQKtdG6GwzpWuOmfhzy8YVckvQYibZFVRfYvyrF
pletFCalkE4pQItBzaQt1A+/PAolhoNICIECQao5UHDQDH2lA8BJIzlO9oXoyuQyAD3zFnekIW1M
reAMJGIluqDCw4SqO6uCc07RVUnsCt2q4AIYEuFmBBxH3foCRiMcDxjmqHSIFjEmKQdnuQOnXFqZ
mKWATpGcoeUYCEUSGJyHjJ/4K0Jahv2vItV/SH7V8dJo3yommwKbHnUqJYUsWqvlBRpqfldEWpuG
RGo+gmiurI4Ld6T6+Y1XIi633Ti9bCuPBCJ6wVpiFA5tedqRPhkYnpG/akpIuaeSTvxIFFiqDPlc
bRfAE4gQSdFnTAhLOi4SPKc8iR71uOPFT7ujyuZEMc+u7/SID2vVamzFpvEOEI3EFtE/RTX/xVpH
Q1+FBvEqGQxGq69uzSJCuqqhOuCD/ep3CRnLWvlumzrLakR4ExvINqVifOWkFHHrMJCdV9rvXopx
U/fjDfWql1AF2qEr2l2VKdyoSWUdiONxIpF7Pzs3UvHJUCt2BVgFQXtxJ3zzMZB09v6i+k0bV3Xo
DmYfdspyKbssvS74dDhjDnehDeV+m6SZuWfJ6jctWvNdkEqUiQLrRQNEi/Ff+XAHxM/ZAG5ODFCM
uQzByoR4uFMTA116qJEQAs4z21NDGTlsgxTwOvGbvtzUIsvitw7zGbRXO+T+DFx6Z1I84XNds3P0
UTJg4O8bA8UxZVhfhzpjkKWxDQ3Zh5UhTyVxv1Pusq4dLiIZWYlXmTScvJxaIXwy8hps9JkRHZO3
DGfbZajnMlxHE8WeZtbHrM3jawEx9FkXoqdqKxmPXu+G33XylCiMNSHahzo+jpamOGWWWy/eoKbH
1kfwI0Ia0dqQSjeqnCANZhl8tKU3Xlkjv0nuVuV1Fdn4ro3KftB6MH6BH2PW9bBOuFZZPHZGZl5w
8ywuMpAWD2VpIbPvNMNFRyIB3RwFxI6SwsFDGcf1BTG847XdlBAx5JQq+5CVtBnjoUkmGntD5pJk
q4YT+CrCswyOHNbfVFX7g0Iv5c11s54yetGph1YYJaJQu34OFCw627waKEk3MsY1Vwqpe1MC6ihG
oSmelJDkd8CESmpl6rDR9LjRPCYBJ4PM0RSmsE/oF1swPn3Za5w8QjbvxQF3VBOdMupp8xAFSsnJ
ISD4oiyNp7xCk1/r/Q0IvJ2lW1eDkqWPY+3iCmtjwb9e5ubRzaLrOjRPrg7kOPKy8tYfmuBo6OKm
lQP4RBPsIKWLyBbzIwZgvKcEId94jX0JY5yeUVd95BaWYT/uOJ7gpQiBOIyjF91lMUTgVqfnpdYy
iMLaJYnKV67sWL5sfOuRt38xocTSprvXC6T+vpWh7QRzovWPGiIJS84ux5xzPLE+Obha1IZew+Eq
9zHvqjH9JnVbu0C27Ii5HeIfqlJ8c7WhXLeJB4149L7h+T414AG5z/zG6Jvs5NR4Sglccfsk2Cr5
0BwwFpTH2rNyYk8MXF+y8UBhhWjtgVcV6b3yJvlRBm2+ro9c4E9YNDAEpyGhYKoEeAHJDfwh903k
w/jR1h2RQr0fdNxU4EF1rp4eJfaghyAtlG+h1g1Hwxzi31qoVxjdVJbYtisD/Hi+Gl00o+DlS4Fy
JUVFd6N6qX2fmUWODbvS4IEgEKcKD8cXo5DXcFLuFYKpjQHffMBVdTdU/bBtGytE3QOuetKwPbWm
0O7B9Oo/+s7lxCJnXk53Mzcz9aYndPA11qoaBY80KnyWpfFOry3lWCP45cBqRV5NYT0Wdx3Y4r2i
1No3obQcmAedtgmLIM9BMnjuixamqXvkOhAextwy7lvL4PwWgB2SCsW/qcek3FlAo/dI9dtXVZ6y
IcxWru8xw5nXvEBv50mZEe2F7KkXZePJLuTsAilrNLCzUhVM9YvOj2GzKAXnEUoYbcfYIiiYQzER
ikSV9eIioSPpBJmgvsAR687ly/RLlhLcfQI5qL4FXZt/JAmHxX2epengEOOoZpvYF0h+FLVWJ5mM
uq/C2MSMpAxvUoRw0RS4d8YEQ6nnpdoNTv7ypOn9JAUF7TY2bn7deSNEWZyGHnLAMXDapEmR4fbi
LjAhSLpBEB8rLkXlPhmM8tmWtEzd/RfVOhGTNls6lgKjTt1KWFRinAE22G8VVKoEXIo7EYk/u6zX
TtpEpTCBcIBwmL5VLjR2V2UL4EobBA8hQFahPFoV5EWFzbJfSedcC+ab5clil0mDBkCVIxmxY7K6
yGA0D1hod71A9Wg8E2q0EsK6EClrmCoR5RzYDdBPs6hyQgfJY6cG6eh4rvBlTjrpfcn+93XqoFgc
x7aEaavCtv4IYDd0lJsVIlNyR4VD1RlJYNxexk50oA+/owfkd1fVN/J6tl8PvDQuw2kWBW6hCmv6
52fhybTlOQ3WpDkWgGQMxXRGSlSBqaw9n/xnjKxhCS6OOOzIh9ZnP51IDJr8MeGNMpUL+gRUMqFm
QQBtf7iNta/8N/LTd+ZaXvlSjOz5sFOm5NnjWU2p9i0gOSdPvgdI9K0x35btUxPe+i6eE1iT7e3X
L3RtxNkLzWHd56HLD6kdrAvoGkdQm1f1oVqJVl6cMOdPNuUUnz1Z2GuaFquKzDgEOGDFoDV64MAK
GWebnKSL5BfAWMiHzcrAiymcZz/kLH3U48oWI/WTHQPkB4LRWGx0eW1WirVRpp3g7Ok0g7ZDpvEW
W4eyPDgGB27duJOe/AdICA7BGDp8+ZXtZTH89/ydzhc7nVJg1qPsoG2WuEISp7T3t8XB3mbZ4+CI
/Xp4+UKc9Pm6MKZ1c/agcHqUjqMr25f/JFT8AOi5ORKjEYzXluAUzDpLcmYowst0YSgWW9rnoWoK
N41wic7yff1p0AZIqJl6kKoGIRjdmWZE2u1yAYVIcFlqOuAsd2XuLD/sv/8Ce/awOEUI6JHZbEpk
rvSK2p/kDHNXJXnLjeVfXy9EsbgS6YeoQqiGYeizmWoPo0QwH6MpB7BBFByp7X5rPqQHIoBO9gFo
crRVrmTu61zlN57TrLzwxTmsq0LXbJkFY8zed5TkFlCZVjgjfd0hBUO3stUs7t1/DWDOXyfy4jqE
ROzI42NQI9GiHB2uPMTaGLO0X47alq8boNB66u+cQSh4SspjE8XWykCLc+PsYZTPs1MvOJeM4Hyc
iONk2OKaMEpwQf3O4Ay8MjMWV8LZWLOPkVbrVPEGr3PGoAN3CslNCihotCLaB2QbUm/moG9Bj0gG
Ltu6eNdEcvn13zBtYLPFCHKQT6FJzLkiy7P3ShWvKcqypRAzxu8auiuyW2hgQ4LVIVGQSL0pSKn7
++/406CzdxxIvmZirO4c14OFpSFP2nBr/mH0wVMBNWhltIX5bwJ2soVsCp0jxmz+j6mrqABp+ULp
DUUO7Cb4reOV88u0iOfvUbOxChsyEFtNzBZ52TdtDJOV84tRS6hq6J9baA+i6r3rK9VpNWVtW1mY
qOb5iLNPU94ByZQ9lnW1p9bRbN177yiOZBhvyt9XwSO/3o18tPZfT5eFZWhShqYSpVoyU2b2mEHQ
2r2qk1AXierOp2iDP4lW+tqpQllYGaZOyLauqrKimP/652efI8koomKICzwGm3YH33aLCcHIneDe
36k3RIzfK06yq3yKVFt33zpAp6xN8PL1sy7NGwstq2oLVTYVY3oX53+Da+aWCk/K0c0PMzNPtSGv
bJxLk8YyTdBHQtbom8zWv6G4+IdpDjl2GCnvCO786zbU65Neo46ILC2ieI7W5OvHWpo354NOj332
WJY0WE1QTPSdEFKNrA7D4+jXDeBZnwHlSqH89A9G5FVppqzzGZx/gHQ7y+1G7rkINz+H5g2B5KYy
3yPCXr8eZ/F1/jXO/DvUpWlfJOC6nXb0Scq806hW+Ry0sQhTU/oHuwo1+P97KHO2caJ27DHfNqTS
mfRTfSLAjMJaO8Qv7c7ng8w2SqNMMi3PBdw4pF8b+oEkTns7rbFRnvbbUeuQhmsrv9bS6dO0uGIK
i+hRds3ZvM8iH+V23CNmO+QnbVsd4DpAHtvgsty0T/GHtDIhF9fZ2XjThD2bkLQ0/nc8wN6t8sNA
qfT1vFgeAN6QzK+lszl/HgBZUdiDUG8dgWeM/iWZBDdfj7B0CzJtIKA2AJ9pmNk7k/1cQsgVkk6x
tW/l5+HN/4X1/7v/Yr/hxkv36T0QolFdebCl3fh81NmbUy2tdANTKI4AaC6N5hUCoXBDTmy/MtDS
PDwfaLbt91VS5lmDqMUX9nOq0LHSi/Yt091LX7GOldx/4LVbOR0t/Wq2ENr0OYUr9a9pejYtci6W
VjvmwhGKCUPWMDGLhZrn94evf7u1caZ/fjaOlKtxmwlIkwaOEa3DOTK+/mcjzCaHVhmkJoSwHUwt
/qXKLKgktVd+oaW9zxaUT1i3hsn96vNTuI1WZgNaCMfr6/coN69kypykt/WvNglaahCuvLXFqScs
VTaY94b8x6HKHuBwVhxd0Y2f5IwSYIgUevgHW4P91yj67GZRtjUgAonjRmv9lKXf1fj7619mWiDz
U9v5f3/21gBiEVEJgQlU8MOAfiNDvmLoCv7ybv/1SIuzTEH0ib+Tisj84DSiEkVqqnBsySA/BZ53
P8Q46L4eZHESnA0yOxIa41CCdWXnLru4/iVnxDZ5qVLc1FJtXWlDRcuqSP/RJmSraH65RiDOms1u
sPRq0pc+3yiIHrn1XmY6OR3vXz/ZwuuDCStUy8AcyByfneGbwuroiNX8UMDkK22ji3blAL80Atcg
W1e5JOuyOTuL6QihR6un/IxnY2+78HNtjkorP5Ci/DnhqK0qumFZOsK7+TJVCGseouk5EAGRJrmj
YqVujIPpgFSycbZcat+4o+9QcDquM26HHTJPJ3v5+mWKP6c91y8Z+aWtcufjw/h5swgzN9e1JqLY
c7Tu7Vfwb7vxZ/kin4gZu1Gf8XTvCe58XBn1zzdscjfSOOpSWlateR0kCIuyU0U6OvEpJZh3q9Ir
g12x42Ny0JyS+GviWpy1jWrhOPN52NmiqMGbxOjhoNFvrXt8tVtxjJ6sHfiy4/gEMH5lHq2ON3u5
UhL4Ldys6V6mOvRgX/C76/tqpznKsXhJP6y1Af+cUzygLtumoRicsO3ZzJUj3fDxW1PNckZH3tuX
Fs2hb/qFvi23+XWyNnn+3Pk/Dzf9zGffyyxyjVLNSJOEItrY9/YUG+k0B/QVwWFwNBD/7mg/ybtw
b96tvdzFKXT2qLO9ZvTGxPR6ijPl+GGOt3nyc2WOrj3c7EQVhbnk1iErY7gA2ry1PmjKb5Xbwel2
4TFzoPefJOfrMdeeadrUz95nEAWAwLkiOjL6kJBGli1WTlJ/fhY+/2KzFZAbAstWGFDSyioYEo8a
4c6DWW6UGLVuPhy+fp6Fu/vn4WYLwI5KfBi+Rk9RtqFZDsOuyDJHhUHgThJFEqior20zqbmAvXwN
98Qhh+fU4yyEdrJN7XIX1rm9GyBG6ZYNPBkDL7yTAv/o9dd/6te/Np+Wz6++jVCe0j2Y4t1+Vckv
XZPhOI4re76YDhGfDxmsSgAKXHHkqcY2O2RUNqYQqytxCO7aXf6uX7bH6ErCkbsJdqutg8XBbLTw
cFioncw/lAFikjobRlKztt1+3PlbGERX5gGE+mVx/PrtiWne/PFgf401L6PncW5jbWEscCrR8zSc
fjm+WN9RCO0IfLsz76sTNO5jc7l20FlaM/rZyLNXasuRpKohgd2WeEsRk4NJ26083MIQQlcVmhQk
bnNGnG019ORJMIFGw4vMr5IfzQ2hGntzK71Zr2SDOdJurea1sEoVXabgBTReodU7WzbkSVRtIArN
QfEaPpPJBPin8uJdFESwjicbg6FAS/r6MRee8nxQdbYCIi0dOZWaqlNP5E+yfZD5St4/GIQvk6Jz
ejMoKsw+UDaELARM0GBibQp0aU5jMVz8/ec4H2J6zrNNtEsNGwUpnlGtsXYBQZk2NpGvh5je/2y2
T9/Xfz/FbEJUBWJWpR47p8EaXyAJyxAF4lxmy4DTWlwNSbzrUKl/PerCUe3TqLMPUm2gRZG8QnUE
8cvBQCWm7HaVF7JxpytTfmE3ZCiTYifBCro5n4CRi52ilXqGyuML3/UcvAwHMKD/4KfiBD9tiYLq
0rwa0/tprUG04yZE2pASI3ReO/ItraTzEaYD09lkgHJM+cpviJHuiOrDdOwOrznxaZmbbjpyr/7+
L2RyRzUo/mO3mN9/TAynSZvx2tTRIe33zm0v01jf176+clBYKDKZUykcMqciNE2fV0QkrAOdPmgd
RfH/2duL7SggL+zole6IPL4OMKcc9Luvn29pi+DaqgmNm5f2Rym+l1sTBCbUlXrEmYf/LkET9PUQ
C9ciU0H5ge4ER4rC5/LzL9YpvV428sSL2rsH40Dm3bDvOWmBod0GR5TBW/znG1g61i2hsnzMjtaD
sf/6jxDTtJgvcIvbOS5q1aRZNNum4tTwY2xkCn/EAIx/2xysEzb+ndai4twEztphdmm9US5E8IKo
h1bKNI3PpmncCJ2MGMpCSvkLjeYBTypmimhleq6NMjv8ib42RR2z3BRTv+5buANvvWytNDKW5sj5
o8y+XQocQdckE9Rpe/JApAieTy79/UIDk8Tmx1EsDlJ/3J3LzMIDMtkjEbe9UBa6DMLyvvW8lf1p
6YXhyEPba9KyR7v/+WeJyljTwsZDAcdGf/Dge2HHO8oiWivZLW3tZwPNj0+hImtgNLgFmxLd3Qoo
hwqMN/ZuXXhhX8/txWdiV+d/qs7/Z1Ot70bLLRVddXoT6FihXUQox4mmXVnHS9PAPhtmNtdqFxrN
NLyTDT968zFKxcpkXlyj5yPMfhwMupocpgFpgIfuufxO8txPlP9i6239fZpttb9f12dX+uuJtNn5
SJNBfnq1qnIKzDjhksUT7xDB78eLbpftikdvWx7WPl9LFYRPg85OtxAe61gzeI3pVUkU8SUCSoet
d6Mne83hEnpw919Pj6UP5vlTTjvj2U6k+OOojkPKW1Uz67drkhVvJkl5yMlDxz+BmjYkTmFlTq5M
Fm223eL01cgGJB1Qa9yrPA+IbFptZS1t6ecPNv0NZw/W00Rwa8h3jn6b3BD6s02uYRk45U3GAX7t
UrJUVvv0u02r8Hw0u9Lw+zFac9FwGfLwdfDdMq566njq3jxIh2Qn7fT3r3+8BX0Rc9Rgr5qufDKH
9c/D1o3sdXxgVCf/pVzIz/GpZ86oR6LHb41de6HvGyc5VSfjSKt+7b65dCg+H3v2glUwA5JRMXZq
+U9yQcQ4EpUdGuOjbHiHSLWxsOogtLOHrx96YUNTOTqqmooYgUeebWgpoP/QbtTesbN2A5AfKAf5
FGs79MIUZRQNJ5mpY8qYH0tsTWCUHaLBqbC8myF2knCt7LxUHfg0xvSVOJs0hZI2IARZe8GzcUEs
x310AC+8E8/KcXVjWXwedD46Pxk9tflRFe8AKv+SsSZVBXAe/HKbSTBCcCqmR8oR3s79+Ps/lDB0
MgLolav2/BoN9wOoaVIPTq+Nh4gbU5GFN5a8+3qUpTXA/P9rmNlbbL0GnkrLME1q3460eCGMEprF
w3XeVQR3vfD2wgfoor96vncvtLfMx+sK6z2e4jtfA4Jold4GhZL//Qvcp79sPlN7ouYaAKpO0L+V
yZOlvOPkj+SVQ7oyfYhmh9dPw8w+vUEJM2QgCOt/q87pLRl3RNcBJyTMaA8UZFNv03vpBB8LR0N1
Ka0XvhdKT5/+hNm3WZRB7UMY5jfwXjNb2us5CMgGKozxVGXA1USIsVa5cAljJJLktDIDlub22QyY
n6ZG1YIz18LuYE/4Ne4AyLxFh/QIs+dZ3QekGWzWltNC+UsVID65KtB2/eNilAS5D0WFV64jyi2g
iIzjXtKJse2uW1vbG9nq6WfxGc9GnH2nS9X3NddgxPq1+l2eqoO39yDM78o95GjSdDdgYldOQGtD
zj4uUjZWkhtLnIY9mlKEP8KlDTZf/3ZrY0z//GwLhPRpJFnpcsgago+hri8zqMhfD7F0cKTc8K8d
yDRNVLifx+AK1KFRjWlQHCYtNRThbBscohNxm8eGqKX3r8dbfKSz4Wb7EVzDMuzCSGPbI1SlGMgb
jPf/2RCzjSXThyBQSMlx+hDIJIkzBrfUr4eY/so/NpWzp5htKrjd0H1MobGBzATIKkcj5xTIyLaq
vn090oLQnpKnomps4Tam5XlVqM2BbYiYOQA0Be6Vtk324a21a+GrwHXZqdvp6LR2A1eWlrCi0Iw1
VMNCujnbsuiOmqZHxxx5v3ck5FZUh+wGAPE3mA5Q0sWx8DbNm/hpPNKxPeZboJEFMAoFJO6+gz+9
Kd+I7yGN87DyOqaVPH/zZ3+YmN07AmGQmTqtdPkwOso+dtyd/3OarcrR3ZqPX4+2NFnPB5vdN0YV
I3RoQurO43ZLvsbON1Y+T0tXGn7ef7/ofy3PsyUu9/WgEUbFGRW4MvRf9i7f0d7rnMoVlUAHuoD6
/T97qtnOxS2+MLOKISH+9+Al9ScSMV6/HmPpyP/puaZXe/ZcahWRw8OjcT/0buRkF98lNNO9C3tb
78FloTfjhrhdv2ssnX8VxGyIY5FIISn4PK49qISd2oHm+LK46gpQkea1UouXlcdbnIZnw8w2AC1X
7WIMGQYWZ7lR9uKYbEmtoQT3/1qPi8e488earce68gXGl1BzwoF61SbfNdbWujC2oQMjvNmOD4O6
wYE4bQrhhhzE1Tvc4oaArNqWZeQmCJw/v9fcStxAVITtgR6FQxJ6V40MJTGoOiIo4+i9UKe9vEzX
5tHS2YlsC8U2caYZ1vzzBLwcV/MY6lz5QeohUXCxT+kHkOoXa8ap6R3+sbWcDTX7NBmAFbyysntn
bOO90Cvw4Tn+s0p3MiN9gkRGoKYoFcBXbfNPvsLnjzmbtoB0CmOQeczpAkK87IW0J/N5i9PeGY7F
37Y2TIbJv97pbPKWnt4l1cjkjQ1iKPRBPXVewOdLh0aF5hSyfe0AuQtWDvyLex1nDYw+hqHQ5pgd
NUKT+I4kyQbHuMdzs5M7fLN75TT5JwnJybZYejGef71Sl77UKiYHgtBkxEtzW2MexgH9cr7UcMK2
cXPSIdAU9pOi/fh6nKVPhQqzUpvUS+YfxVE/7eENA0NxsEcTvaht5X7tNLj8/kycSmjubTqGs/fn
wwnpEoO48qmFXd7l33zqGM2u3wMFf/Nu1w4BS+uBKoJswL2kwDxvz2MzaPRW8Op6oAVJR0xrG6i3
Wdze2Hl+bXTiJHXZQSPQceU3WzzzaLTo7anxgd9v9oVK2qawoUYOiMGMC7JlzGPoGHdwPgBKneob
E3eFv1krF01LbL78ASepskyIJCbY2RL0gb4kVNmZKa1+VKRvnW1vbf/epFplWSvrfWlWgqAxJ1G0
Jov5btqPVcd8GTXHdrUbuI/Nvi2DK8ISydFJlZVTzOK80XBrGBZWij+tTIbHxNUa5qZfcuTeyvto
7zsAlhpH9g5wTHfrYq+FuUMcqKZxaNX1P0WDgSAxRurg1BXKo+mC7bpKkuqq0lsSG7Eg6MCWzPTv
38gY06ScwryZ9HSfP1HxmGt6rqCBauSG2NwbANZfr/GFs8WnAaZDwdmZZiQLSfVBdzl+MToJOiFZ
SfHArGnKl0oWn8aZTX92ZwxMrsVewscgb8aTbiBPKtotvPbN8Cw2wb7+CRZn+9+kXddy3Eiy/SJE
wJtX2LZ0TSPpBSGSErz3+Pp7intXBKsxqJ2Zl93YVQSzs5CVlfacAYwpSd3YQ9rfC07tKcjlWU57
xVQR/6OUqOBaCDqdCWhjPkoxOP9c8T77Ccbd6pDaZENzxs6miRKCBeBuOwiZUepaU3cpmI7081EP
AZ6BcTqEWKDxBTq2K+zaF5AYWX0xv+TSPRZx7e7FZ2m84gi+CKbsKOdzucxHaNwdwkfR8g/ZTWiB
T6s1fRfY51azb63xKX1iCWacNJ0KdNirVLsWCgNZ6SdftoDu7YwSiBQCQOhUhRFZrWopY8YFix9Y
zxOpx6QQjKrVWm50S/GXKNT3wDAEUoSTgbuz0lvGuPrazcGwkIEhYqyCAKfh680J26riDQG8mHyN
oD9HPglcFpVjwU+sFTPgVVH8Fkgv76qdV7dRDJ6rDlOJeCFlxIvz0XBkE9z0TunpDH+zluPAcZLh
brQX8ORTL4afgKWt6XhUwZ0PSAhgIRu1V6vn+gVgnBZQ3N4BHDuWPwHMxjLStRPVSRdWhXgsV1Kf
D9ysQGYrdGiaGFaACf10CMyiAaRdAd80KjYHZjIzBjWPnZSvNXDpwAkGNuMC/7MFsD9rSGvtzZZ1
iexdChj3wIjd108M9PSmQBRBnBZvTX545h0wugJ9x0FpSajOvJ3Ab5qKve2T18x4KZbOM1UefNli
ihHOEeiOLUBNog44N+C26PCqtaxRoDU1FQyzIP6SDE0S6P3LEGjFQTlj+q1ykp+To4KDwwZuN5h7
8b0BHQyYPuBvM5Rc+dgQitcbmoLWkR4QDzEY14oCpvriuX80sPyG3uP8XIgDa2SHnBYVA30RRGcG
xiQaXTaqbt+D6zt845hD0iuJ8xcJtCcYukaQA2AcSJXdfyv3kl14QDLnPd4tbPbJrSmEOUVkj0hc
URGgrLJUlLIBkjHyKkA1AaEruavgoxifZ1UI6bopOvapUXT4avrdhCFJUQgxv68NliQl+Drh3w8Y
Mdb0KYIKPXoQ9oAoGCLyEWG38aKJSPLBgVXyAcOrrdnaUhJ1YnXalj1fAr4uMpqdlgpgq+2HxGra
0tu+ucSWaFtbCiKnuoim+CmvCrTWFTcWgFuXBgAkDqobret3pQSU34ALTnEnMc7xI2q4lkqGqjAr
RmbGvkrtNAGro3kyu1qDdD43rIwDKREapCpKnLzwm0tzi6ufDO5tW9sVP4UdGlT6kIwC74LumGZt
Av5TvFpuqXQuOMvAJbKrUnBVyWAYAJ3EtrSVUOKLNPLvi7MtIj3FCBUcRsWfEzAlZNgC5/N7EHAw
BK3lFl8kUeeZysGkVAWPUeeT7wl2gllg0j1o9igBe6DTtbYVWyuEfZFHeahSUqop1j+mj/nJQR+N
AyuZ4fW+CUBCm8M6SayaIrBOMfyS7Ppn1BrFHatStHbhRQy8YiQUT69Ix8ScIgA2TBIAcxWciujG
Bx7XtpoMAXTsa3D92Aga/HAngH39LI/v239/LVBS8Lsx9YTByeuGt5LEqeTn+Gw9VmMw1OeMu3wH
RF6n99gQVqsfbSmNMsc24UKl7OfZxchYZCpv6CCov6IDaMLRgOVtlO7NmnNmJ7D+l9LlmkdbSqdM
dB4jHUSmquJyIKBOFFCSoy/k64/bR7rmzhD6ADsHJgGgLtpvAoZUE1tIEQEQ6b/W8fPMn4CdaiXz
UcT4x7a0VZ0W0ogBLS44tqgw8teDxGqIajzUFxlD0PHMUIn8EdpXLlUiP2IhZAwB2dFpA+52q3h8
Lx8jo3/5d3pQliE1reYPPjikFCiQkMXc7DzHr9tC1gJ1PMCf34aygGkohhZc55ByGzwAVb64b570
7+UxfZ4tbKEPj/0TKOo6M2BotxotLgVT3koTKqltgeyJQhYgtW9Qd7HlvXGerWoPhrWdsWfmBavf
DCNP4DDFtvPVOi3Ix0s1Toiqla17/R5My+ggPfAXDEI/gHztpX5i9eRWLX8hklIya7Vp0NDjxzcs
rLYuvVlWdjnYxzssjAKw1OGTar/9RdfeN4Ib9V8tqSgSfAKcgYK56hbFTZvcAt0XmPaPWvi8LWat
BkGAOf4r56NSs7gBWtSXfd/imv0HbaVB5QVcCPmx+8a7EpwVAN3PEctaiae4unYLoXQ4GdUSF5EU
Iz6BncONDoZTOtlesLDjgM4OK4NadSWoeirAFCCQS5TjGgE9DLwanGUDLsXupmp2CauJTX8u1KoF
lOQw0q0j+rkeIBe5YQSeLJK0Br0qrbNqNbE5MfZEELBvfzJaGyIKymjIzuCKr8pVyNu6OcXip5tL
IHAfTkL0grkvhve9uteUFPp99rmk80cBeDDB8+z6v0noIe/jZ9kGBuopdtASYxRQPuLSpVF8SEQH
EMUTZBhYEv7qi1sUpaOsEVVMuMSP2Y3izvvU1e/8nbrvD8Fj8Rgei9vmlX/YPs6rnUVaLuWgeQV7
f82MQEFTcicaxRcxU22CUqpzggN0D7uLujvAte/7ejg2QMkdMM4Gtp27LtLcNpAwUTKDcjya/cLU
FQxhFi1YPSpUaLEVyPAKV8GoLmtYESNhPTI9WADl5+eMH0Ug6mpu8hzeRbt5B446dz6ASNcFAbqr
MOQRL7P8Jh/iUFAXURkFhNxVWl4WmjRKgObjD9Gu8uodQSD8+9BS/xED4BkeOxYK8Ee/fnohLgPg
GPMatglPGkpLaMREOXPJg344aCnk3xeuTuV6ochyDo2529ZWlAcekI4+FmhA2d1yiMxQiLSZg8HE
lV2f4KdqlFUrehi2IkZZgQDoe6U77vqD4YlmaQXMkZbVj4XyFNpKPOktUbahdJyU8phYc8UsRAmy
81Jwjc5CY0uip0VOEP5sWOMjV3ugH2e6kEm9jLLAJZIcAbM15V3Q2wCO+RVo5CBgVU5oQBrdwQD9
TIo9LB2kOVH5uxUfS4DE83Vrcdq4CxoNu3QCw0OufujFjyIHtfjQosCJZYXgwR2kex0g8P39tstY
v4V/BMBsvwrgwUWSoRCI628PDjAdhWNwVjG5Gx/bc++xh5WufOPXYwaW41eBfd/Vc8INmqtcsOf/
XLoYL+ce/Ef5kj4LFtb9i0vzIr1vq3nlGWmp4lepZd22qp4KOMf77Fk/dA/kFYg8WQBYhZaZPUAr
nOwR5MoYTYI5I6w149je/hH0w0r/Bso1BOkwqxroUdxWuGkDw655r+d/cHrubcuRiDJXF3XxTWnv
IAHL3uDhHRo+crtyNPuxPgDt2wb1rK3NpTO0GM3W3pUaXOaNbPPqTd2CvhXAvlhdsicxueXyfh/1
6KeU4kGPXjo+P0QqGHg1VOqF+pRnkTkNYMDQYisuMcQCOKCoyD3wKFuC8bd7bPTJUZ6H5/O84Thg
gTdOfNdZvQ1aEMEWdpEnvaKaTmZMKrComdwhscPDcGSBU2zfQiAFfbWeQRk1EKnDHY3DHd8fM5EF
w8YyDcrfJTXCEy7FpUj64j2Su1s/9H80yA7MAGQU2+ZBZwD0YVJ+zgDHoO9jowtJx30YnNoYB1hj
NEHR932i2+Lwti1v25djNv/r4VVF34FzF89G4geeIGsPYkm6Hwm2OkDz2I41oHHTJ4QDLNfG+Gp0
3FfmKIhW5Ks1jvJGxmVjW7/rD73jm4GVHziblc+xBFKuDaO5fqKVo+b6BZD0wfdg+1P0tH2axNQ3
7jbdd9R6wOZ3sYYwxsczH1RoHQHN3K8ZQTPDIK8KJHIDBFVw57jRfKsqN0KLlYf61see+LY6H53L
LX1oX8UBGBD0BHCKbvwonKan6DDuml/gunGyB/LJ1P18g8Tf0o/5L8nsXe6gIB25Y+H6kBu29Tso
F9OPYCIeWxiL0F80IMZnwPToL3kGbg192m8rzbITyp3MMjgx0eYAOnz52EpPXf9t+++zHnW6bp5g
9jCBCA3w97on2dlBHzBwiDQAE4/5Pfr/LPSXq9ybciofwdUiTtEzoZqDoIdZetxF9xS3rpzsCV7F
Tu7U3bRXX7U7VkDKcCwfhcyFzCEGv1gbIGAzxFM4/eKAeyInRyFRwUs2gS39e6CL/yQcU1Ts/esE
a5jum5at3IHCD9ba1L/q4SkzWD5r9eleCKCuQwMcVRmMM/hy3/JTu5eQFBlPnQ2GUav0WJ3KdTtZ
SKON3iikIu8RXQbP2pvifhTlLfkRdLG8jRzslvWOMgVSlq9LkyzoHCy/Atpv/Vi6mQe2yhNJI8B3
w9xNX/ViC/2oZ7WU6nTWS0DzJH0K/rzJTKvWjLUerFR/l9ni4wIsRFGvahnqqp9K+HBapAQ2JoJA
LFgJqScVUuxuX+/VJ2AhinpQUz3XxhH7R24WgtSr6cBOlprGlDFsnSGGXhou1U4MmwkeMa1gD8Ev
FdtPAagCtpW56vFRB0cPgpXFoJVRVmtu6XeFIwnTuJfA4m3yoYrpt6kDFGmlCEeuR88xVDEXitYr
6+FmqUpu5cKTRLoYyQn5eIpwkodzLoDxhlETWn1fPj8avSc8992ktTnUzPr0XEid56sYAleGQ5gp
h6wpvzOOleFIZMqR9HKviUFCEkcM17T7HPve2oNsG17qkKFhmyGOcdPoaeEQLFdTPOBij2/db+lS
7ku3sDgCUudxiZn+TO6G29Bh+ZPVh3RxqJQ74TowdIIFAd4yz36BkHDX5MozQzOSlV0FBgsZlA+p
+TjG5hxsg3BnNA/tJbZBJvlIQpL2HkhgrC32dZ0IqwTqRwDzooLIeip8cGQiiKyNCFyISvodfEe7
baVYMih7l4ohGBMR6UYtA74R3Mm5LjG8B/F318f2qQY51sWVqkF+roIeXHPl3gjMOMFyjDbd9IKO
6KoETa54UFve2VaLJZOovZAZS70ezx2MEOgXKbjvcgdMxF4vqvtAqa2cH7AkOyqv20JZZ0l8y0Io
nyS+FCT4Xqim+7auBoThd2ZEjFdNsf94yc/jpCwdLJkgtwsR63SW7qV3ZK4ztNNb3wYdO/Yr6nPy
FgE/flu1v/DNn1Ip2zekVlMq4heN6TIVATBkdJOrH4ykA/PbGzg43VC7KLnAGN29qtjT2lKPaQEA
K4FroO2AXJ/HKlJ4AXkiZ/UW6Nif0rPynTWqsP4CfGpKvakil6d1Sop/Q3gPLLWj1OYgGZk9xoGu
vwJ/xNApaTg3jZ8nEDN3gE3VvgnYXs88cR+HVo/K94yx4NQrjv/UU34KprwKH6t1Jw248aGfXArQ
D4LKhRWPM64fnZpycWo0NTnDuj3LsWgnvWJF4LULhQNW8hxZ9xnAh1ez15Sd0Fnq1Cogd8yRDIP5
PHgOMGJq+aIyOdoEJr0gTVA7rufYNqoK4HdaEugIKLRYtUajEG2jTTv8h6paQZlw+yQGKFQcjclz
H4/9iW9B3xsIheRURaoyQEMYZvABJLXwGXPZtVIPmkpsFCjf51k4xcAuqPPOHoz6BdjLrKxi1Uep
QPUQMVonX1EXYBFFAFgleGoBQhk12ICrQ7PwQC8nXkhKKDyN4JS2wUy5be6rBvEplmYykP1eyBXi
tMZgvlMDcEUnVbvX0S/FFAT2VKu2OHFGwwxGVtVVPo2degfEoMKAa4bjJaCHykX4NvemBPSZzNJP
qGDEoC11NYaHZnzSjwR58Uk5ca60SiAFE2DqVdkxbcGY/do3PwxWn5vhqj6eioUkpVXqMCxwqtL4
EumanRsnIKoxPh1LCFF3ISSJpxBU8fAXzdyBSVsF0kzV9Faml4z1NtYbQ1cOAnmMooYc3GDxQEkT
dvI+24t2yeR4Iy58IyKhywWgTyDhIs4t3OuHBqhonQt2GSbu0RUKHOWU6DEEgcsVAG8hCjF2naPq
FpJdC4QNXuMmTuCEr4AxtdA183xLPqouWasNvX9w7z7tnx57BrG2NstYEnF7rbb4rvKyAiTvwV1a
PqDhkOo9Yy969b4t7jn1uIAgkw/0FPIUJT9Ms+hOTf++rdJ6SLCQQYWsGOXmc5E8YBjuAMevaEY7
tBy8aG/cK5OJhxPnyHQkLAdGBbFcFc1cJiD+yX5rb/Cal+gAItMjd6M+yqUpeYDSseRXMLvHo2k8
bmu8aq4LhSknVtdaz5UT7oXsBTtSBxpcLBQfWPNAq35rIYYKXztBSItOaRFYJtm3vglvS80/9/qM
XXNwYaRyyvCTrCOlA9lIjHkhRvFCD75JkbgbK6SHaMhj0EDgbkDXyophWQpSnkwrBanXeFKyc+SD
cOnt7KYBhFboKk7/qlnZCUzF6S65CAxFWXLJQSw8qNgHnF42eHPrYjC7RDI7DDICystU5nspStxt
a1mvrC2+IzGnhbg0Ecu5BrsqzAUwVkgN9PcIQPj5A24KGh1VxnggGHdep/rGWWOEs0rcNlfFHXRs
VBOsgb8YWpFbfeWzP7Wih/WLpk7LiVTlJ5D4zPvgINvVScDWPJjfmUMH60nWQhrlY+aZ13VUEWCb
Z937WLxEevWBCM8BfYzA8+mv+S/WCBnDUHTKyahjM4W50eGZ6MGO1PPZTZQ2oIQecKxz4fAgCd4+
VdanozyL32IBWyNV37K55zJAgums7pFIfvPWd6O8CkKFrEG8+Z9hm8bjAEUKCqYnIbbS13kXupo1
W+FOPKoAd3r0MVSPiZXUYyUkq0HM4ntSvkaBr+kDA+5b5eR7QdHAJ56DlrdKWZeP4at1yscUFVpY
QY3LIHqCGxwVDDMN53nn3+U73uXt4jb/1QI9DzUIT2K4GYY/1Sk3w2ntAKRFiI4M1PgSUIaNk3Fq
wvJQZr4NpDczrOPf/86AKF8TTJEeRBIMqAprc+jOVfO4LYBxJWgUrCwUJx/4ngih2toUA81UEK9F
bwH/7M8Do9jAuA0GFbxkWPYIOpKSJ0ryIChpYgWGqDjbCrHcs0G7lsrQjUKGI+td3wut5oyimLxv
7GoPEHYUtg+sggZLLcqrxHkVZryBeEmPfGfQfjYzC8eLJYH8++LFqWFbccHB8tKxqq1YMDBWIpWM
Z+ZqG+Ejmv68wwblSQI+S4O8QopvS+Dbm8zkd3uS7HlXHjGDPoPLrd5V3zq32PdeeGDxRBIHseHG
DMqBoEQvDP0MFfsg36vSuJ/AIWblY/RdHLlv2ybCkkX5ELL7S+huYPNw/mFSOyr/lnAvXZ1424LW
bRGgIirQ3giXHGUaoHGIdBWwQggVMIqNbWmM8hHsbb43yTRfarH88HqdBiPFmgpMAyAbUHcMiKKC
HFZIifpvM7BEtGO5R+XLC566MzIjS70d7PFZOJeH5Fa/KXbb+q56yIVw6uqNtR6PMecDCMBXDxhY
eslmw8sF2ZFS6VQP9Y+I15+3RV5t7HxY7UImdcSDEkrRhNVQt/gN3BRMhesSppRqp00B+83vGtZt
X0+PFgKpyzhzSpFmESyVv09+jsANzC/hpTWTUwjsRCRHgcuaRGeKpG7mCJzCciY6pifsaexcbG+D
Y6bYf0er2hqOrGRs1d0sNKTuIqc04jynIcC5y+9J1Jr8wJpFYUmgbqCe+nwqRbgXRldizwQUQEGQ
sSxjNSZZqEG91xjAzIe2RUxCgBK65+lMylLlTrwlzJSFm+UmO7BddS0LmdR7nemxErQKFIvS3K2C
iyxWVpofp4kJerMaCH1Koh9uPQ3qgSeoHlosFZ7u89ODGhkpGkAjlxp3QNmttMM4VOJFngX9EA9G
9qBnMeCE9fOMpbP3xBj03uTSOOv2MlfkQJGpi9rtu6C1+raZD4BnDQaGh9j+8EgGv75kfBQpkpxi
42HKo9uabxxRCX5ue4TtT3BFDeCjNToZpP0r1Jgo4jPLwLhiFt3EUcB4Mbc/gUbPKk59XGHaDu8I
qRs0XuLVgNv+H1B4SYJ39Tb++dRADv16aPkMyiMjhschdbt2X3mkQgGEKCbeL+vrUDfG9/NQ5Udc
fC0CaKFyFMRv299mvQS5UIW6H03G+2rR4eOk+2iX35LVgGFfegZzhH778oOd4euZ1dJ/e8kp9ryS
7qx1WNp/2NaGJYN6a4VAEwpdgTLlfOyk2NS1Q9p+35axnil/nhjd6hnrqhBlHR5lsEa7fhzf6/fc
nXfaTWMHd+AbnPYYLfYDk1XNYSlHvaudUSWtkMO4lbY0O/Ey1u8xYCu2tWOEK4AJ+/qZWlntujzE
EWLc+FH8ifqpl1jdfWr7tmxP31Q3ev94416y18RlvXMsa6Q7CUCy+v9niGsKV4fTFs98+2OYwBku
xdZYgFf7oWUrTY5u4z7TbYWaA2vc5OM5B7RsZTUPwzm+jQnnH0ipgMyIB9HGSpsrnIGyZavnsbOM
HajL/4c9E9ZHpjwLaL8qGYBliBbfmt/hO4HzISP6lnRQfive6JAgtWG1IcgfvVafgISgS6hfMcFi
aiAPOzIvUzmqx1ucqR194FGCTdL4UZ0kR37NLeNkXIpXhrGR+7ghmCaHDfuy84sKJu0/qd5s53bz
VAAysnHKE7ohx/rYmoZiYr/QwfKrj/14VgX4L4LVP6orlMfodT2J4ga/gNsVN8qRJAMTWiOiOSEW
+Ye5wKc08evlmvmpAGIE7AycvqZstW7n1I+EG8KwKrv+GeK/Ce8aqiZu/ONf60o5EB8jgSJmQOBA
bgki7bzj7z6wYD640JhR+fob+akr5Uj6Up7HSsH8oVBm1iD2Nz3/wA2cWfmuUR+C9KHh72Uue9w2
KYFlUuSCLTLzMhrkMArwQfOTCFilyiqs+pjtVXBuMO/N+mX9VJEKy8G1BRw34jZ4b7IE9wPkFMFA
5KlmcyKoscktC8z7LzKPT5mUg9Anv9CEAK+PdIuYLbLIprYBanfufnwOd5mNSRhn+0jXY5BPiVQM
ovNz0QCDBFpm6B+nDYCLWJWO9YP8kyPTdai5Hfk4xRKZG+nDqcq0W9+YnYKXGbHudiAKtMivtsFV
StHyeom6UNHaiQJYfbi5NOJPlfZ7+8wYzyhgnr+KimYtKgOQXmA1Ornp9+m7CAas4KDe7fXH2rkB
xLyjEVZ5UDZcWBSo6+788zSpm5ekEyJWHkn/XAPvl38e49JW5MRu28LDOKm1repfuNBPcdSNGxVF
T6ZYxI1L6ruUUx47LquBVlA9x6Jot4I+moBeuZ3HBkUrjInNZX0BhzBjxnR9t+5PWIb16a8nrvdN
L3IjHrHBAoVfeepP5PZjr+cwPxB0/R6vZ2Cxm4gs26UuZID0LIsxfOIKWMzkjyp3CFhVnL+49J9H
TF1BJUz4SiVJ7GBFNyCpa98jx7c1i3e17tRakZ1arPm37VQKiHhfj1OJtBpsHBAZY2JAeml3xSk8
xgdWCX/dufxXM41ewSz8Jqkmw1ddqZQSNEr6Gkww8ShjSGfbTFmCqIc+GX2uFAvoU2rRi2yMj9qA
BdZtGdumgIrl1zPjZHDgaQpK93yju8WMoFH33Wz6d7UasKl9FQOGylxB3wPe0hcxJRv6N8I0hPa2
Luvf/9PrU98f+5B8WZW4TtOBpNIR6Mz/lwR3vSD7AVD3EXuqVFpoNEo4+T3ea8WcLALMlN+SsqiM
itC0Z9/Wv7hKf/SiAW0rORj4jhQLe7fRrVC0+1OHHl1+5ANHfgPL07P4woIcXLe9T5mUXah5p026
zGH6JgveRyOdzJ6bLtvfi6kYZRVqN45xneKDaRf1kOxSGxt/+7ck+shdMjv3WNH7Xzj+T7WI2otQ
qxBFzBekpJx3UA/VYd4RIiLuzHmtl5//mT/6FEa9MoksFF0DZAPUKdp9ciAFF9JEZX2q9bfzUwz1
ipRGHUzgkIR5DPoJ4zwqEMlK1R7C7I3Tujutip+2vxvLNqjno1bHaIoyHGJW/9LlyDRmRoVnPej5
1Ih6O0YVtIEDGQzv1OAwS/lsanwM1tHxYojRfluZ9VW4xW2mvMYw9VM2jLjNBGh03pM5guTXdCd5
AFJ18gM4InSHNWyyDl7wKZQetZw0TQ4TDRpiXeZWtMC1YY/oQ4d2bxYn4O87KXjbCPgvqyLD8JEa
9aZwvhoaUYuwFc2kfe4mngRB4o5lk6xT1Sj/UUhRXeFhITG/fCBQntgM5dBTKZ36GSGNU1rYY2bW
YhiWSbfKcjQmEUfCMpVLdiPYwzlyMvA3jFaxHx6xkHfHTBmJi9ooB2iUQxHFXh36EtbT2rw124IZ
2/1OQ3Ljo4+Teyx2gfXn+s/N0CiXAiYDPgRrLiYXhIOe3hT+YZzuGReCfJotlSh/os1SHMohvHLh
TBbp/FVn7QGzGKBLaJ9YaH+Mq06jyjRpMsbpgGpxLM/orPeWDGqbdOhtOWRNKbDebY1yK3LrG3VP
8uze1b1xnwIdNfHSY4N1zRQYJSYTV4j8wa2TpFyLEYkNP5FaUQQWT+xFIN32D4IZOBOwbG3lEO/m
M+BY3MRlFk4YjwI976X5Y5INpGwTnwzgsgHp34JtutpDvlPN+GY4FS6pL7BQe0TGDaRbxwFfIrtA
b9yNfiuhmTwLb/69f1B2hRec9RM2e7zum3afH4X78GE6kTc+9PwbFmYCw8vplPeZglzIR+IH+IPi
SsfI+4gEj8xTZmlLBTADqDf7GUz2WP8FzGiM2meCidOkd1qz2PuRGbyFB5FV72YpR7ucaMi7IsER
ExcOnKo9CAbB2MKqofxFdvrH19CoWHGtgL8MEJeu+CN4Bhnr+3QTOcaD/IgV/0P+c7LjXf/E2erf
xMj9Ty/+UyzlfuLEyKIASxUAkf0m+8/cdNsKjPiCdYJUAIOVzj5LsACARBENJDyCtdPs2ZVacc25
IT8EY4kiCNd4gVHQDX1FRsvDffdbP8gOWjxeaA+e0VhoDzzcgSXV5pHmT8fCbfYpcNTz+/K84963
XfqamS5/B+X4Bsyaha0Pj96238T+kWeBMax61qUAytFpZTiJ3Ixv1gLxFBSfXnAIvP7jFVR3kcvK
wFf7WQt59My+P4glN5InqnF0T7jE+/BdReUkO8vflXP8rH/zjzwzJWJ8TXpMvxS6tJKREbo53z9o
vuCVPbfrgYpmYYensP/VJ6NXjsQgDSSgwWHzbL4rApCl8q/bAljaUK5Li/+LsJTwZ9iEEGPLQaks
cfi1LWc1yVt+K8pdVUbWinWAYyObzbOdYhgseyL8S2S3mT+ycSaY1kEFSRFfJvKow0ESjCzhlNuA
I3VBWnlubLI+VVzi+/wX6y24YvUjfmupJ+W3pDhJCsIajD0S/lDtBix+ykD+7TgzOGAIbVcUJmB5
jZvG5d10F4FRqHUxUfsgmUCeYwemrO9L+bhJxS7CWCBS7N+MU3jSPXg7298bDZBFQKVGqDtLK7dY
/aLVDBsjGYIuw+vhSKjDH7hQixIOhz8c8sdkR0jpGtt/q83YYU/K/IXj+ZRGHTooO6U4gAfGp+5t
5TTvVAtBHbKMYq/vSpmZYayFVUvtqFPtiy6SFFL6yVTezJLEVNPDPGJ3EuBacc6qD5OzouPHpTTK
bwPeSUNhHE6ADy0dxSakUdUTmJpmzSp/84C8A6K0sVcn2/+5fWnXBWtA3wZXzjVsaTaUuZKFeCCr
unQxl/0idZlT1Nz3fyeGcg2BYuRRnDVkhnJXgPInzS5xMpv/TghlkPo4ZvosobVQS6duOij6Szqw
NievnByN5EnZhVihg5EBiAx2SJpqldcf5bsKcDqyywOJuHCUu22t6BCGCNR1XTSAho05ZJqKXKlC
Lmg17G71hbKfcu07mGXlMf8dBaARikXenJvXqrpsC6Wtnwg1ALQPVhRggV413X2s5IZ9LgD53h+K
w4S+POCspMkOawPYy+DRcFNDHZ+3hdLBCyWUbrjPKebM9AKgs0mcu432LKqttS3hav3hQwToAxRQ
B4jgtqK+Xh/FcdFGKugADwIG8+1Z2XGlPd00PyInOYPMC6j334Lvum6moynIJghZsYfRJ2Z3Yfe8
6btH/xjq0vug8AjLrhPcTNZNrQ4yq9NVJ0hCFojdVY2GlkRFbanflXLU45YDAYeEbYJZjGbmNbGD
9eLzgBdi0DFSoOWM8756IyjBdPgWgwjFmHOoGO7BwXVHOLeAtIsdk+auZS94rl0VrFGDaw80vzxI
BOFlFzXfnKxTD5pE7ma+r/e8QTLh2/iOjKVrTvQrhJJe71R3pOpWoGXgv4i7ukKkQJ4sza49VtHj
KkL5OAAAzpJSDahnPp61xU9Kq5kXwfKjuvObDxxx/zlzqiff7tEdSw0LWJ7ojxl24WzbuURXdmix
lL+tEk4rVeXjJHhLtCS7e5YxTu5/7zGuQ2Y6yE/IvNHMXbLzU+xbhGkyiHLzyixeMBtwMQasp7F2
sVctfnEa1AfCMEuvJ5ovgr4Di9GpLs5WNqa6S0BzWXNDdFiEIwBJH9IxGWePy07ZvJJmrZElHY/k
uRbtsLe0zOov2C+0ZRtLCcKeF+0akRGbtY/c2+VjTkmm/RjHZcXApb3glr1idvKl6Fqwy8qmX8iu
JiiODHKU7e+9YvgiT/YGQBsFiH66oc+PFfAR0gCFAjGw87cuO0VZ+piF2i5Q9Dc+a3xrrFnViavS
9oeekspLYJcEbjPdrcqKokDeq6noeoBw2Wy89igfNCyRJWAn5rwCJR+ymtc+sWZb1tX9FEwVfWJd
LPpkMFDWGotbflRaM2w4J4vnU64Xr7neHSdJ2Q0ieP62z3nFfnHOn4Klrw5mbIteyapecgu/c8r2
EvFYwQ97hpSVd/CLFOrySmXcKKIyAOxY/J2WqMdqjHBz1UAXalDXsBqKNPdFsAIZ/oHPOisZBzfW
f2ScfI7l4xj/AzR5UeB12CVZMgFS7ddjE0uQENacr7iImxyARXut3O+6lgWedJUjEIMUJADwE/4o
ILxTLY8wFNpInnHxGmcAqiigvFB6KZ0Yq7ahY9gsXoo1a8B1A3ccXjEESpQ1DLIRV00DJ9vUrWbK
fPPcgu3VnMaYFdmu+bKlJMoikiwTfU4Cl4HcDf4xmoPsTpdv6nQn8tHfxcD8OMSFVpRxDImIaYc+
k9xZfehRvp4bZua4ZuBLdahcLpqNmQMmH9TBVqZwajzjQXqQbwleUulJd9xeYMTQV2CmtFJU3Deh
eMtHKOC42IFy5vZeDLufAJ3/nUe5zRdYQC9kZHbxnu9LB2g1VtOgPec3ewDW33OdYrZTbyn4/4FG
Z2X8YCUqeheRjPN/qXLVEhu5MoOKY7j1tWRDFLDLhmkwXCCB7pkY3Rx1KDWoqKj4ikmYOzOrGkyg
Ze15O3O7XX5mddZWjdrQYAAGEsIrkjxlNAK1aiByRkX4GNSTaurNyJsVN/nutjddc0NgYf4jiop/
RSPjuFpGKuXXWDXTXqpIweG/hkHgDMNktsPfBQn9sIKFQMoPacguxEJGKlUAdVIMb7jyYVsjxuHR
8yLclHIyJ8USpuAVkGkFPxNc1zLuf2yLWb0/n3rQD2+Lkba5CHB/iuotnp5HkKlsC1hLGBBG/Pk0
qvjVY5egcOYTuRUw+6zdjjZWxL3Q5ffpS3DKnwk7g/LO6gZcldWor6NS7rQQsjyUSxnmcNYP4APB
Nm55W9xI4GnA7kcIwnoBDp1Aipc3BeloWa032UgjAlM8Gt9Z/XPWt6R8bjiDvXaUCH8tj3b2yFsq
2lxzzTGO+iMFoqPF5VFT/lYKiriXxQ9nmN617xLip+EptN+ke/8bKWMSRuII+ahVYnyW2dUmT+KW
dMoV69ibjdsQCVqA9pnbef0u44BHPDs5+EW8vwuhSH9iyg0bA6YSSm0SQVuJLZHs+1QxdsbXHkqs
4uqSqgMJ2KBvhgF6HH0eAsmNOsmUgh+Vhm1SBbQyPPOKEHOkT24piroiYY4dxEqA9xK9el//H2nf
tSS5zTT7RIygN7e0bafHm71hrKX3BN3T/4nZc7QcDNX4JClWoYuNUDXAqkKZrKwLJdXMbeMOKSaw
1aUj33NMknc0xjyAL0r7DhRiCG7CoHQnLHEWR3s6inv6bmLEOrJ7wc4DHrZpyw7W52TsoDNLBV17
6mzkx2Rp3Zi0jg5miOvH23JpaymMFUipJMnYpoeFpsvPsajsQuNJ4J2D0XSjw6YhkUZriZA6KHnu
9Hx0h4G32pb3mRgVb9V6HBRaOTMI8lys2Cr25ewmURg7c7R03n+7NuYJVbKJKB2Bn5bRnBJlcNtj
A+B1EZtRNWoUKv4VNfxhTpQizsEALqLq+dB8RWdzl6HdlzzOLuUGKbk7mTc1YSWOPVJZWUpbwSNh
D4EomY4S5pwTbaWP6wMxYcBQ1CinTtCEXhEcU43cNpFsRRCxhDixh/AslqdZVzlCtS138edYbGhg
9VUzlCMUvMOgQt7f1Bgzneonzrfa1L6VFCYDQpbSh1kOKWoQHrBHJXPHZCeawGNTHgHrAKrQpHET
t6kPFiep/IQioM59da1szIDvJII1F9ean6obcbGFFzqfR96Ii32YX0wf0fIxupQB7w3bUhhFoSvR
TBPb0dmqHxZJZ4YepmhhYGWFbUjpQS8GzsVufb21DMZ5TOVgjiJmP/x2nB0rBu12MwC8VHK8IE8M
Y2rlIqslGsIYOdP7IFTvyyZzZ/PuupJs6YiCRppiobKPVXXMQwKAQCUoc4zOVpyVwVxE8d6I6jmY
CSYypjrhLQumP/rjQ2mgR6gZKpIlTPGxwPMyFwlAxnj0i+lbUVi7vk0w1/KDdG96p3MukCeLOZuV
YEA91HTkee34uJD2NpIj1VaUDtuihF2t9RlH4OcvRg9nSYalQvc0nfElVkdK0Ck1CDjCFxK9YPUU
qThkqp/1+4MIFkEqKpE4RsAI+JNOcjQlQH2gSWn/+N+0gv6KdaG6wHKbsYDqyeRejCN7b06WLfDw
KVuud6179DpXUsDYVy1qBltNAZSmHOS0UMgvu/PEMOZKusJUugZiBj8C7GfYKQEtbvOwr58/vi6v
T8OYq0VmcKD1uogeMaD6iYJJWEl+6wXdCK5/nG1BmNPR4NsR2zJufZgKoyMS3I+yKK46RlgjmBwj
8+d1KZ+Nhx7njxT548eJBrkkTYm9f2mvOGqCYXHlJ4m/VNJpShPnuqzNDHMtjLFUM7L6BcP2v8HY
lg8maT9pbP3Wwju1gKwguXSizcsxPw1g0jdKMSnVrmqhLaAz+tfUyRwudQ0tf9+UF9IBLEdxMOjm
8gCSW98M/VpJRncHH41dVR4J+jTFtOdWgY7BEcgAdufwNJGQF6BvKTvG2BRa/JTR52C0UB4rOZsq
3ORvPsoMEEjV59vU1nnWYpi4bIxSWvqGg2hT7VeUlzsll2Vst/inXPH0E6Fzgw2qhoqWNwu+qpZZ
l1KhAtDDnG/nvH6eF8GN1MHWSHkzg6jELfPava6NW1e4lslovk60IiShJfplOztKKn01chLZptpm
ttomrhJ2pyxbLpnVLhzL3oya1qIZO0ASGc6KCI3s0ZlV1PeNEKnb72ovexwBIJoO3b53RP5wOf0f
f3yWP94z4/DDGf3BHI7FjxO7e452sSO9ADM0+lir/Nj4yQMP0b5pfOujMsY3mlKnVJTeihKT0Pnn
5C4JaPKaXXgYrU33AlPXsKFS0iSVbTnkulIAGAUtomw+yX1ypFS/FvpS3anD0mja7+WWtbcCK10R
sbdcR5NDfi9Crx43WcXKYYUyFbSvs2a3J3SgMWJSnPXaNjJbwgU7ra0e038OVnq3GcVQ4GokgDXY
sgcqrHkvAe3ghwpIckhUfSWyGjQledPyJZDFfPSuG8wnLgxWImMxYjIYHcoRdAIPfU6/CsJdtZft
jNsy3niU8OKhGEkb6IivGO+2lGbTm91s+rMW+l0dSOL3sDZ3WZzbfcibw9xqaX6Qxjg5JVqGSJYg
Ld3PweDnsj35oyd76WWI7Ti2dXdy6mxP9vqRv6GWWhxjkRCOHhjtWGNfK+MKhDKGbG0wfa17NUqU
O3OFE61uaCjWwIKxTkTwj11ZTByRgHezFSZIAPLHycXUnttXrfhmpl856rHxWEAQGDxpQGHAlX8M
JYgedstcjTjKZfQqiS6dCRLVrnf6Q3Sb9GA8oA9UzeuDf77Bj6kGc75BjTqrwMPvV0UcWLmAbXFV
ygv5P1/ix3icESLJgORXOkJ+RRDQ+ZkdAu1QH0PCJe2i2vZRISBJk3VJUxFJ4DY/3uIyErOWrRrb
bTzhMoPP51baDUeglAZH/r78AsDVzQ/6rj1rqT1xWmYb0B0qHBkiHIcKt8aYgiyHpjQsKMeXp/qx
OoRgZQdRKirDlLc4frquMJ/15aMw+kCvXGdpyOM8aSM4mUkb3kZzKHiVqmoPHTF4IwGbOvLnXCzV
E4Tkah2Lsm92oM6xYluL/3ER+sNh3t/B9WHSJlXEVJL9Xk7u4vn7MDTeIk5Oqf3DAQrwRK4/0fsn
XAnKBWybVgZB9vO2ti1ys2B1QzfwcB6cb8PWC2ZsAi/0ATl1hH7zdEhK7KVoc/e6Amw82PQsAG8Z
KOOoOttMF7txDHUBVpWBifG78Fr7iadYrv7YYznczbgXj/mT9TjzDvc58vsolmrL6gozOVUWM4I2
pPWjGl2mrHQTJQhFchSwUdfKc0fKIt5Z6eP42a7/nJXe+EqoaZZJQZ8ApKeLL7lgSXkQnPm7ivXq
8RNvQmrTXa0ulv79StgoWn1Z0h5ymKenKrokiNgRNdmDxcPGbloWBi9pxiMjDmIco5mPRRbP6IgI
+uBNZu2Kxs/rWrLRLMPn0nUFrWmEOiq7sjbU8zAdSln3ySE8E2/xyx+ZB3aLnaoA2td6Iyb8ulsr
GILMtfa86ZfNq/wjnXUdYxMRqDAO2OazE6uFPWOFWh8e9cnYXT/otjmsRDF3mUlRiuU4OOj0Gt/K
WCKf+i3IqymZzuiC4ia9s/a8RPI9tfqklyuhTFAnNaCfKWMI1WzRQW1O9mof9IFHSiGYAbQpOVjj
cxGCKWjPwq21n1JOfMI9NhMCVWRU+yTDLwifhsRWn8v3vppyjs6U5mz52vjpXfVy/a43X9nVqRkX
UKt5ZwLpr/uD6qnZ97Hr/UgEThCEwkPji0PIOeS2mfylw+93sDJIlSBYb2sYpIjpjLb+WQ2cp5un
pozFK02lyQQ0w/5sSb1rlYLgLorRBHJlqm5URpV//QI3D2RgiQAiS8To7yiW1YEmuZyGYaQF3uL7
GKHf2nBubOMFkiUDSBgJAx7IrhhjMMs6FrQRKxSacX5Mi8nXFflbQ4Rv18/BEyN/9JRRlBpSQye8
o6i14+JUI0AwJc6bvXFZH87CaDjp2lGdCIQUWvZkkukspCkn/uCJoH+/+h7z0JYhtsOByA0TqRiz
cLTp9fpNbQCTDMDnRSS6lo5WO1tHy+sylyQCm6F74Kp77Qg8MWBJWM3mkn3rJNxS69aZ1gIZnU4G
c5ix7R2wJDH0WkDSCOEmf1SNGPf34VBMuK1HeJilaYZ7Hyvt3NVD57VoXvjdnKYnFTvLbT2z0EVL
CGBXEWolWpHWfmapA8egthRRRSooyhbifjynHz9gIsz4giFioUrAVlWT2Kqe2kXHm4bYvtM/Yhg9
SUa5NbUJH3GxElfPn0ydh1vc6B1TPfkjgp50pYpmH5XWWAG4+LvkU7o10mi3t40AoO+fo83rBXIF
MnpS1ZqRhgXONDvRTX7bgaWhfWlccDg/t1jUzCvybgUkHw7I6MwYqU0tGKqG4mu/b+t92h+7yUm+
ZIajibZ1Ex2UFl1QoAcP9WGQXo04cSMu1wf32EyylqeilhQd3k01qG5Upzrg/brI+/K5vQH29Yvx
g2P/VAM/m8qf78rka0NkzGSZNRGRwugJoKofMAXvNqCH1BxwjxaNx63obVvnXyLZrce9JYlTJFbA
86cSzF+Lb6K8PwgEbOOGGZ6qOjmMTXPRjfEhr6x9DBSud/3UG4ECvjUorUwLsyWf4MWR1KgjqXDJ
YgwCzuZcECDhsJJ7ngw3to5A2e+vC9wKyDC7YCiqDkQTaPEY81GsKpfmFqECrWJiS3af2MYrnWbJ
nMmR99MjaPs8LBr9YrW2ottwif8GjwETXv0GxqISsEm3SWnJvr48qlKMZVCNc/2Y29q7EsEYkZIO
YirmcLxALQRjoBzNN30/OaNLR3jLJ16xYSPn+3AixliKXO1rw8KOVFFdlH1NxGCaukBL28GWGh26
PFuVHVfzvhOlf+PZVydl7GYMp2pGbK/4cT/ujcG4J0UUpDGvn7GtONAYUzZF0BKz2fRoKUncqfC7
LboKGvbbhXspKHbJIQkal+Lha8fat1CryCn+B39EdeKTe1iJZ14WY251OVVbxW8wPBulr4v+NjXP
wsJ19zQkuyaIMZCpyk1igggLfmjx2z02hh6iM+rrQellD7x276eVJzgReoZ/bpUxBRJZVtkMuNXG
q/fYhr7D0Lmb+9VPSgo3g2Yl9vInkL0cQT7NcQWbvmclmjGRUDYaXW9wo6LZOVOdOk0e2lN2wYq4
nTmOdmvwgu6tXOzDaRkzGReBNJqMsL6ubBjEcNFeYrd+mQ7pV8kBkeQrwEUvPJjj9jlVWTLp6m5M
aDIBAyGIvVpUHaVlOi+FeJiF3hOL1lfq/lRoqicqvKWMf3PQPzKZuL/L5GpGGwlzp8/l43KyjnSR
eLsTvgKpFTmgtXBJb/MOulVfRUsD7XbsTMY4Dwtb0iSDTPFcin6oaj9JAn6EyABfv1W72AhxiIdY
tku1juxZwrZxkkdBlXWA5k4iCTjud9NaDQOTObphiZgz/njnUZJJSoTHzM9f1fZ+sWyMa2JY0PK0
L83wAsbpIHrvkHOf9M0owsTEDhIIlI1YWAOo5cYqJrDe5ld038OeBMfwtLvwojhDUAa80Ybtd8ZU
gaGgR9XZkUDJ0JbebCHPPOtB/diBqky70e4oAoCSl3DlbXonjG5j14OIP+y0MbhY5K6llYUwOk/5
K1w/KIpP4SHvXrTOcDpUOJUbNf8Sjd+vf9LNL7oSzJhuSaJkAmgEA1597OnDeBsvCB2iqVicepx4
UOjtIBhbfVWoMU6rMQokjprWjNg6iNdmRjSo7bLJpiMjZ/LTehG8xpXAGj7c6Uf5RUbfSeWu5KRu
nn0GNOxgwqwnplY+dXtlxWotkgJvi9HLk0yk58YAQ2fHK+xvNOtR4sCYJapFEl5WNu1ti7LqCa1w
Ur4RY9/75qHA6th2l2PjFb4xner1Yi/mIMA2uq1ULtCbAFjq+qfOYEP6ZC4o1pxmGTU4SAcgzeOd
uFM4paONHj0kaYqmqZKooE/IBChmiHJRkWNq1rjU71071VVfW/R1+esEtpQUW6dMQALQkZRYt4O5
3zhTKNwQPbtXSbQCZWl2Uxt7AFJ9u24Pm/UKIBAxSAWcHiZkmedzNENSmimORfPQeXEoXwtlpqkQ
8jmyKx/5U8DbyoItXpihwiwVbOOjW1VTfS4Q2lJcDo3A4suiHwQD65Gc4md4mv10l96lmScubjvs
FV6GtuV70LwT0TWUKNkB8yHVlDJB0Vn47NlAivLUBIIj7uMb2V8mW+DWjjcVB2U3zQRlBOYv2YjT
WkLALVqgxOMTAYilC4yb/Jlu/+UPrdDokbX2tSgmulxmVcv0GKLMFOEtksFm4dVoN+b2DVmnXtvC
w/SZKMLIdQ2IH1hcM4N4CksndpRgUr7VwGqEOjgC6CA/RFw6+w0Awke5jOcm6rIQsYHczjNeLaR7
L3mJiola2+Mbur5+4Yq7+GneN6UtpPygZMsm18dmtCYbDW1QLHhy8wtIGl/HAJwBP5TJAxLJVZ7E
HZaan1pf5s1m8K77/YVZ1YmMpZ5HZYHcWQe9T3Gz9E73hFUqiHpAfoMLFwd7yTDFW/7ksd9xjvye
Sq1EN6STlFpF8llbha2Gv9r2ZGLXXc/j3962kD8qxRJ9dSUITsoIZ6QMRu0tgsxzBPhT6eV3JqfI
vBnSrr7jOw/K6lCh1KVzoUGN5MC6DKcMW0/zi+ChDBWQE+KRY3rHo7rg3SNjlRivEZqZWItvSZNf
5LcAwZIIEwDcQR7uRTKOFbMZahY37/E6eR4eJiximdCqcXrMo+j311+OrchifZH01KuL1DO1iAcB
Hw0z13aOrrB0qMTn6zJ4Ri8zr5PZx13dw6u9j3YBgvcEsoj4oXyolx8gmbWVM1bruEvlJOaXdtzz
wvDNYsH6jIzPSXRxUVoLrKxhVXyZp+ZsNubklkp2zMPFVdqXWh32WFr7nJPhpLr68lR8A8XOpasR
bHXdpZ/0n9jF+aJZIcpQ7Wurz/+mZb72x+xzNqspqNjpN6d7rQSbhu7DUfMs0LiAmJLz0bdVGaMk
koweB5CoHz/6lIpTao4IJzFaYjfKWROBSdBflY4zx7sZlqBv9pcgxmYEvRillJZtNTv5qv5q7ikM
2vCMO8QlwgFjhNzx7s2oZC2SMZ6+qYwioziLzkvAH34/Bs05+YnB3sQuMVZbBtllhJsvuJBMZcOU
gFHWaJoAUJHJpvZJUpt1Fi6AR6ImhbqJCx177V+b3G526ancW5S2ztVPult7yiFDhNR6iSeA4k25
71wrSI90fUzitgeBX0DfiCkUVQX4zgBxkKizeNFZIrOUFdiMgKYPpXfu7OIudk0XEENKY529/g/p
4daFGNAvLGBBLgrI3Uc1k5VYSIyGmO+kwYIdZh52DqY+mExOgxfvpmAUXFBZu9e9zZZU7HsFQwY4
ktC8Y554opBqIjIwgLiNvaxnYJwsFKwTk/XKvi5p605Xktidk1VpzdqIrppfdkT7toj14oyC1nLe
ug1jRUEe92gBOoTjsM6TLArUGVI6va7Rr5VuVHO8kLbv7KrLOK3VzctbCWNcJZxQKok9liUs2veU
3EVL6Rg6JwfbOpD13mQwwWais90/3SiJLuii6UtCVX9JWzEEFUWb3sgA3LuGOkTOP/9Ma3mMEyLp
YprTAKxmE0aHmlTA0lQP10VsVV6UtQx6r6tnNJG7HIOWEz6SR1nzjCOiEae3Z1/xOrpYNeeciX50
JkX4II/e8UpeJysNuuwh+Abj8m4WFLsyFrfQXhLzxyjyAKFbbpz2aWkRD1tOdbYsoE1pn6cKTCre
96fqvnQX+x31nQAzozggGXtR3q5f6IZpqZhvxxgL/qNpbGOoqJqk60NInIfSDpVf9fAvjBcUgDgT
oMIU2cE4p3xMVZE0CIsjMQ9GObWbPuZ8pC2toMhuIP5Q7v18b+IyxRgpQZSqPBCvuaGM2p2fBBWQ
P2BKj9x/U3P9IJBRC5Rj5aVLIbANsZzsOZPPQj3ZYxeo816YLmPryeabph3lkodM3nAcHyQzXkrG
2vdG6CA5bi7q8EjS+1F6uq4TGzr/QQTjmzJ5VsOcFqdAie4sVoV9RTdhrYPD8KbJORUp+kgw9vVB
FvOIlKYi1QuQOr44KychJU5bl94whtiblzqVin0WYbarIvGfv11rsewoZF33/48PJ4fjzfovdevP
i8R5trbyiw9SGNXXMSaalyO9yFMYUGaHDBt/Sru65ROHc2XJHx1VJk11Hs/vca3oSKf80u/oPkD5
KLjcZhlVgE8fjaLx6QScZrAFt6YfhFiKIUs/q4HwXX7WjuBKDrA7C4iMzh1d8pjv2kBweZM/Gy+a
DmjYX4KZF0ZNUiNUU/DuxPJJyxo/LlNopWKPDQ/SsmlmK0nMOzOYiagqVFJS/lpCrFvRYkfFes7r
lraVMX04EONHevA/p+gn0SqNQhxU93bFDd2GOn0TnPIXXUqboWcWyG7hzp0DF5M7XGZ0qhnXvibj
UQSZdOGioC8vHuo9rWf2mN36PYOTc0kZePfK+JYR9mL0Gg7cT7PTCTuruskX3pOzbQyGKWGGEeXS
TwGxkObIPBdIiffFjexFBxncJhjcBWEBLwreVMmVKMbuaszhgFsezU1szwC31sPYW16JQukU8dLr
7VduJUr5aOJaRZok7ZHkDeA0SrAXIPLoco5qX/n9T4vPB775DqzkMdZGED3iH9wiiGlOzZFiKig1
ehMY90Nhp8/YJ4MB/EMeDFz47qaHWYlmzC9G+ScvE4gGX9nd5NIuYuGBhuJMF35pHq15hy/FJfF5
Hmarm6rLK8mMRcak65Y6RJ1Gswc3OkpYQ1I43xE0u+I3XsVwK4f+IIwxvbpTS0FL8UVb7MgdUI4A
ydAOQBwvceKvJhYC9djHbOybHcftbFrh6pCsFc5AycS/3Y6A5a29r9+FdzD+d88TBcthwRUroCHK
X1RbpCvxUDHNAx4z1kbwiflGSUNjA7suPtE5Dr0gtgTrx/zY3BM6FEderh90K6CGBLS7kBuLKCUx
F1ymWgeuBUigfbZ5AZdjkhxA5KCDZ1tEoUJ3rczL+WulNvihQYW+EszcsNIuCvJM8ASWMgaDWvDZ
a6rbksWVF1Sh29Ax4tnPJFhSIiW2mA97sxPdeARBmpG+thIgWqQ/Ecx6lmNnmyhKznO/J0btJVjo
N1oyh+V2042tfi8Thym1oCSgGBIpfVcWPeRm6Nba26LH3vUvwvoUQzaQ3+gaYBDoQIJ256MPS+Wy
tcIB2cAomvY8Hq3hxlATx8QsWqT3HD1n1fxdGB2ERF6D8gibeuAnxJU0pqDKAbR211RJivlZ60c9
RCFH0qe+AyuKeQZEKR70PkaoB4zF5PaPQ+rTTYHEjzt7+FXeUGAAqENTm9efYz8cK5h5FECHr2N7
BS60Ud5SKYUN5W5pNXZmJJyYmSeJeQ76JAmxRtwEDExZgjmb74uye5aM7EnmCPrUdGDPxHj/iCA8
F0EYiU1wIO97FdB2/Fk5ke60oEF2sx8Y3qj9EDb0XwUzzl+uDSkxiabh2VkAGQQVMcrDSFmlBY2B
Bf3dAoRztuDysnCeojJuajC0epkkHNiYb+T4Zzi/hDyqY/p11lEee6eM4Q1jqkxpBQUFS4CXyMKt
YNav122bJ4LxIXPUddUc4jXLu/KIue7cEVPCmw379EAzB1HEjx4kHJU4A4AWQOm77MZ8zumGEqRV
9VfrmT9JzZXGpHCmMI0WxvpoIDJ6cM7v7QLK+116ic9rF2xeIKqpgEwAafIJfZINeU50MkDYoLqT
Ip4NceR1Ctho//36kNjIqPqAsontfwxLTfISwBS8iO/laaeAr8D9aZj/jfiL3Dc1+4849mvVS6WJ
bQnNBpGBqtnRvWBTqPEkeZgewqsIhBYAhxY2PvMUhSeZ+XLjLJX11GHQY8SK4lgxbCU/qkrOc/yb
32x1QMbx6/AZtUlzYbohkELPpp257/xsT5sgEeabeWOY2yoJ7A5wbqjZfcIOyXqTjOKMCBU7rG6B
GjoYjhL8ztcilxuibl6jTvG/SKc+I4bmvupLBDI0Q509+RnURCnBOsLMSU5GENrGc4hMNbO5EFn2
XuluJAlhIaqSKIkC3siYeSljBINmAMUvHaMI5C6PbQwGAKrwKjn9ff8UudaPf+a/WJGM97cErZos
DRfbyOeu+Jqqo/3fBDBuXon1QSt7nKmL75bq0Glfr///P2WIv0+giZhox8f6hISayQgyexMDe/lJ
P1hHUOc53zFEcquBSZQ/LEKfjPWTwkqjn3BVGy8KA3pIsQFjeFuPgdhjp7n5KOgPffOSJTyyxU9R
ASuO0Qihkaq8k+FKaOk/Tu3xXjkKN8I9jeUVZ/oiYrr1H9crWKGMTqDKG85tnqCSUMr7ISu+Ygn5
r0pp3etfjg2LWTGMZhhdm6uTBSuLMGeTngrBsusEHnPxi4VHbcvVEiYU0KQc4EP5/U2j9Dmd/c6Z
BQSJ4qSAI/FGm7Yt+Y9SMmHBmIeI+HWcTR1OogDMGCaXrt8eTzVY1I8QdklBNOj96GDUcnGzHfkZ
fdH3vYfZ1cfmUlz+RRWU+WZsdhHFeqPqGfTRPHfP4rk4VE6412FqYNKNzgMGayps2awDsTuO3BIs
65ZZ4cyzM6dFKyS0wjX4kj8iUb/VdtM3/aSByVr7KZ9cEOhwbpknksk0JCzetZoZDf88IXYX/4jC
b/L04/qX5MmgurRyKWlkWrBwBHdximVpFbrJ3U+w9HD8MFdfGFdSiVIitzE+3QCu6vF+fiKV0x/p
+hrhoDwNZ/FYnqe360f7VItgPxnjSmpJIFmRNmhb3o2egjJaXLkKevbO4GmAxYuS09Ve/1+lMp6l
HZQhQ8CMOYiLcWlQV3JSH/hDbICN3oo93WLPe7p535BxL2qWNPmCLXGY2TkWQB/Jb5HyxLlLGuRf
eXrYKBbzHF0802yG0j9iK7PT7zTwf6UHbtGVholXJLEBrIDl0uCvx1fDAtja1mOlcLJ62ZUC8QUx
J3ss3EMCogpHwDz3TZXnrqEDAsM5L+d9UJhgVlcms0RyRd++0QN2yoNNpJcioCoL4NId1gnSvciN
zUsbOR/zfT/UyiDHCesugNHV/ELcpyqQsuqpSHme5VMdlDENFqmA0cSpaGj1RHtY/OoGa+ZR5hUc
4NWA2Cx3MyqQ2FYMTAunccw7HeNu+kiKQE+JpymfsUUKi+bzQ1fy2oD0fbumQfRHrK5QlpVWqH5j
7s1Dh/3hBLSKfcAb7Po0VPb7EjGVIqogvlHZIZikLHKpjmgx2c0fe4CiQGfyHqm3HigxwYbZ7U1b
A2OdsOdVzbfv8Y9o5jWy+lQE6xLUM9exQqmO9904YDuVxHmBqIf8fJN/xDAvUK5jI847nK5pxxut
b1HRVb+QqX2uKh6/7N8ESX9kMaqhd2k1YUMQTfwHF2OWDnmKzjqmM/JddbG4PdVtA/8jjlGSpqzJ
UgDh5Y/JA8iabSTujtqfCxmzcfXEucdPbUdWVZinSJjySRRVqIr1kN9Kpx40+TdjML2UWOeWANrb
fpVaO7lNd+QW8nemZ3HSZnp7174k8yoNjWg1i4kpxFSL7AbYONPiUgZsvxF/rpR5h1IZbPNYDAdo
wSHZ1ZcQvWnqSIYzz0fyDsMEuEs/djLY/lCuzEzb1E5T9Mhx/xz7YgFwgyWQucvRosVGkwAvUE4A
70N6mjmdX+wtAB9lcBLA/fM6NDwzsJiHJ246ayQKEKzk0Lt0GiMLtBv1gbjxDoMLzsAJV3gHZRyJ
YiXtWGAezZerfgci1XtVAP9Sw8v0Pw2aMQbA7rmbMqFait8NYvWA6Yho16EqBfXf116zz4IaW9YX
b4xtqvzqjuerOY7Mohq1ehKyCHWAuEO+YopvTZg6S5M5TY2Kc6JwXrhPjQn2pIxjkeO57XM6kzr4
A4bqOgcz/0EM0Jxqk1Pp0cmT/4ETlvcdGQdjNcpg9FhH9T5nVl7Sy1TB/CYHjxOIHWIvdNDE4i1A
5/hQFsCp6FPUVyOEpvG3wuqxieFQkEtlZrbV5cF1k6TO44oDsxjnYpRjbQ4ZpqKEPD9lkeKF9bST
QiCRpxJEgAjpk+XhukjeA28xfqZp0zGLKSWJ9N08NAfJbVCNNm6QaXrxDd3HSZck4nl/I8eK0x78
m+Tl/ztTzPN91Fg91WqUreEHKOCnf8zdyJvfpgMyXHBHts78wquFXzcRtO8+ChQQSfyuUw/5YCf6
YzlL+6nUbTVPfc690rDh778lmsWMKDVsJgHzWwicJheIbSea4FkH1M1EHK0MtB/XBfKOxoQxVUUM
YS4AGQmbH7XxxSgqBxVQm2A44Lqg6waBCszHg1VyHM1pj+63IZ0y4bkL8TwZ5r6ocaN9e7ku7D1I
v3aNjKfRCKkWWU5Ev5sKO5kfseXAHQrLHrXZJlHxMIT5nYRMYjaEndjP7iydatEf6uxgloB2JOB6
imq/jvIgTmVbXsydoGKh3qSeulC4GemPnzHCRlTL7i3LybTc6WszCEdiW5F0DIs6MMWK4z9534r+
/cpTRxWSdoTaiJTkX+DbcLr5rMZgjal4uM73qa1r18eERNlYqxMI+wGq+wIAH9VCT92Ht/oeaAV7
8U6RV7/oJ6R77nwMMXsajDwKS5l3WMapqX2RLHUGB2MRNLFlT7lghK3BVk9Xx7OBjYGudkdOlPMj
tzNQES2/+uf8Xvna3vFnM6+/IBg//XjxJbE6rRAQVCW56pgAh1RKYscADVzXWo4YlolxyZRQ1HOY
iNKPoL3Z6cVbV73+NxmMK2t7Mcy7GdnRooDRCGg3g3xdSt7wPO8kjBeba11ohRHh7lS/Lct9rb6N
Omdo4W/qZn+9Au/R4soawEtuxFIPBRkdyZ/Q8IrREa3OlA4dVP5oMvDLrNRHXTGL94dpJbIxrKoo
0w5jRnXlNKLp1EBxXP8+HLV/P/VKRFJgn7JBcHNtLJ2z+WvcgBszF3ZC/nxdEO8TMc5EyBrBGhMI
kub5TtdOUVk/JJHGGxDliWE8iTCrxtjqSK7q8FJ2D5NwO1uP10/CcxUsjseIx7wqAbmizZi9hF7c
Rb4Lz3Gg2eYdWgoITEIXtODpN0BFJFc5Y8/odyEoXGFPdlzelevBmPYeOK0+oKIMUVQlGsVZ0x6s
eojfeqyIL55MZLOiT/YjRvS/FGDV4VWuOC8s23iYuyIZRDpNuCB6JwUGi2vwDS+nybqUKi8G4+gp
23DoZk3qK9r4HR1k7Pnt9FD6kYcEWjvHz8UjujeHFKHE7t8VdP+yenbeeAEUv8W4Pp6F6SFNR1vJ
9vPwi6NQnCCMHTRuOn2QEg2AOWPMPWIMu9hMdyKm1qy7lpyH8aa3Jjtt36YYMHpsXW3lzp2N0Z6H
wsF8SzDMnb3IxUWksD6QAxpp/CgDWhcXX6//Ut5XYIKqVCzjpsgoNbyFPXZteGNZ+bG0CnwI/em6
KJ6/lamlrxS7QQ0DsxCIuqVLdE87dSRA1deZ7nsvtMd9f/4f5jrpO3HF4b5b/kqmkXQITgd8bTog
u7gSKg3mXnWbPWXS4YHPN7079nkD/kl3vrFEOkomE2Es4EaypcB6cmJXPQ/JzxGhMZlLXVmJZHZw
DpVV2yjZ2xFQcte/06bD/XMKjXngi3ABYeCAWEXIakcVZLsRb4rc4kjZ1oaVGPrlVl8GxU5jFgnE
qF8mdP0Eu8aga/ZE0Tv518XTj3z/xjsZk6oMZBIGkkBkTRqbJIcGQZipctSchnKfNG51LsaiaqVE
qkfnjejeod9LtuguL17RZdNXr8QwxhSlqWXkRSn56WgMdjEspz7TsLImrh7FDEQGkt5xkodPcwjv
xZeVSObBH6oSe+zpw6TZ8oE2qmI3OmsBHcvhnW7TLa1EMY/+jB0SYRZDlFpF9kL2SnRqZ9B88TZT
Kzx7YpKEishp3hSR6M+t9tWsxNhWVShgfzTVX7IyO2IckCY9z1YHgEv2MkztDpt6wI/vokj6U9Nq
1c6k71MOHqmsa/eRUZ2bufZK860Pv47F8zL1ThRqWI4YYylG6hBxAqh1RgK4wOlb992ACvywcFts
mw/Q6gKZhMMoawzQ11D14XUG0i856LeUHDO/wQihWzrS7XWfwbNmdo9nt+TTGP8fade1JDeObL+I
EfQgX2mrqr2R1OoXhKSR6L3n19+D1t5pNopbGM3GaJ46opIAMhOJNOeMOLD0egQvtto4jPl3CCav
dmagEdTo2BHVuwRKwuNftwsQ8dIar51xaQHFVx6lHiM+SL3LmOQQrG9/P4EABQIaE73XnEJOi5xU
PZsxsA/lkQHA5wDDM3z9BYTzmMMRYc7vZ8esd3mcXg6jbHfLivaEwe098BvWzwYm08qgcuvv0ufm
Jf1W31qH+GR/LR9EEdJbGfTchb0L55QnlodIBSUVaxwe0X1i6IcY9UtGTdXXcNEG0sm6nz2wRzPj
dTavyL3mAFnYzbz8pyo7aSh7681gB38KpvLbA/39YXyAmhc6eOoX5LakvLKcKpoeC3kMklp5WrQ5
EBz5bhz+fgR8gIrOf6MDnDcbu7LvzNPg5kd6GkIWhae3imugnEtO6j+AItj3Se+r5G7GgQCjIH47
e6Se0u5xoIKl7d+D7wK4e1ADZriCVyLi/OU2bk+WdVeLKAX3b8F3EdwtCNgUdTQmqJB8AoP6oT9M
bO7mIFKI/+J33uVw1yBYV/4DUjmc4mflurktcSvhiI7lldY6qqd/iTwhGpzogJhj2oQudmX1HdiO
mLPrr6dX+0vlIuNJPq25Yx5WP/NQOZtFJFUioZwHWhKrt2gPj7DS0aMyGvfjF4HGC5ycyjmdTpKq
pajfEiJwcjnmt9ZDglujoLDy2hWDwYkUkXM0YJyUmrFH3UHtHw3jOGdP6fIsWJRg3/iWl0qWCGsx
Zi8A9VQ8ah4DRrJvLMc+MWK2yDM8gcT9bUTuGR3NmCi2OJ20wT/UxRL4qVhTuhIo18VpPKCnP3ek
kLFEIXK/LHF/ie8COX1UpG6N4xz2rKYNgqRkARXWHP0rp/EuhNM/szZzJcV4bzCXnZu3V7qZOLX+
dHklbyp2dvUAmtkGwAeafnkYlmiKappIOK3Op6HuN+HojQCtX3wTnV7AQfg0X9mPBDrJtrIF5Yp2
UvzCY7jNjeyIuAvZmi58DV+pnmNlIpQ9hSz9Ktbu0aLotsDJsOvCQfAtOMVdY3hfOl+cBhiO3LXA
pgniObqT2yjstey+MGvBOe6HFhs53PVSFpOlLmwQVnvqVUf2gcsB3CGUUq/Ur+uDHAAhpj5oJ3Qa
oFKcfL98wPsl+I107u6ZxqUfZ1ZLpa9WuF6z0huqUyf1RXN7PMlFMaJQHrOdja+2Rj1eIlYb72GO
6mewTR7GQ4QBas1tX8Ud1mfzDG8hymZ9nPHHWmOkhHXFTyfZ1d0ymDE4p4VSqF+JuTV3DX8jjDN8
dVnHnDK8iSU9KuuPTDRxKvp9zubXrk97FN20AFR8gV0Ut0pSfRYohEjtuUtHW4y0nhh6ODLwCDcX
H6PRyAot9yy4pE55Gr6I8pz79d/NvnH3jqXUOXKPTAlv2OuIeZoZJFKzC0Jn1Ul96g+uYJm7l8Lf
Iglfcl7toYsK/U1kfG8H1WMChFzMugD12PlH0F274etGIJfGQQJSNfs3RcQd1Hs0RHr11fSqa+2x
9lknYnpYDsYxvRYmkHYbIBl6rQa6MwP/OLWpe62kCSusqKGFQewicsq7OEALQ6igZ2IIMCJ9xWBC
JYFr21PXrVxOldJc7hmaEty1NPiDVZ1IQwWwWrv2DaA2DJ6oBHwXZ0nMYm7WjoHzjD/Gt/J6eZd9
wsTSs3LzD/DX9oxDlUF3A0GqDa7Lj96rb5EbSI1ewTPeDA3baY9lEAeood61v6wnhnu6XAmtg10A
/K23Fcq5TDMf2mZgQhloAMvTJq/tgYT5AY/4QFTu2HsobIVx/pKQKEFrG+zCqlen73qnku8k85Oi
fp/I4sSK7FQKEdy0b3XQsxUqACsAyDJGzviG66qygFnNemvK66RzNC86lYf4MfsqhpXbfaAwBAYV
pK+MdJk7wTypF2u10R7Bioxx7ZSeQk6Sbz7rDugCLLf0Tf2Yu+u/iQm3crlDRCAxF/KM0Joqr2OX
OWb/rywBeAeYfgcmNtCjP+pmOekqaSVIYFmC31Wy2KMBg25F83Yo8J/s186ObCONi1poAe4uOhO8
WSsgNRsreWiL5L7RkWnoRj9qbM+yZ/BPIerWVH9QCiEPFrtMz77ABs8itAZzYLzlR1WbzMhYAyz7
NCPFNSWH0Tjott+Ftt/7i2fRMGsOOiD0/xickAUVmmzLQOICTS+guj9udZLW9qzpePvFq+GphfxQ
LdIRxTPBJbXnP7diuHBiMvLcitIZfO9R7CvaybZj7/Ix7gXUWwnczaBZQwGINhRzpQ7gIM34QCrl
ti9m3WmS9rrTRY+WXXe9FchfCRmQK6YuIkGSFiifRdXJVgt/XIES35s3uR39GjPzdVqG0o3ztnMU
Y3hdilwQ9Yo2los3mn6q1MZakGW2h2d0D3WRaxSkFBWH9m6LzWJ5HLAKXjvrJdx/JMkOmLa+TlLD
S4ZO4D5FYjjDJ42d5ENNcZOrna9mLRgbpTtQRf4bk98uhzP51ai62CjBCcgcDEJpL36iB0Dbekkg
TOmw3+KNeyuLc9OaUaWJNdsMBGwNhtvkRAGzOnk6OjzFdai9O28rjPPN6H5OStLinCIaT0EMLoBg
VJfWC5TEBKJ5pWWHRrGrQz4qq8AARWfHeRKpj7oYBLIEIDXx50TLbK+TwNg6p8PxsqULVJ5wvoRi
+BqFqRmvyPq+BUfgQkQJsT1/vN1FzpeMAD4tuhZHthrt9z6bnJjUbl8UoT30gm5A0a5xXqSYJ23O
RxyTnGVekS/AlflZW6ngbHbbULYr4txEr6pTYyL5i+7mBTN1KFWX30bZWe7z3oletTHIDTQ7y8TX
vSVg8B21S5771MsBySx7Ueaq/W1efrt8kLvB0uarLK7krMdTQleVmXurHOKYAKixvu+y/Ij2OoCJ
jNavkZJfygD84koWATwwuzuzS8WwFRtsAzaoTD7efDlp9FQvE4LROHbpaldZOJ9koDmBQQFwxyKG
sN2D3ojjXI7ZD/WUTrgumqkKqRouRoZC8SQ46F3N3UjhnI3RxmMPMCIS9NZfsXQ7jwCkAj2gYf8U
HJ1oOcxIN8mPtVFJQnPsXu81n1VXwmx05erIkGfg5UJ74JfSFSVcdqdxtM3i2DdtZDayPC3xjMVJ
h/pIXTQRPdfH8Ri7jSv5XbC6DGlfP2oY7e3BgiGa8RAtmfM7STWl9lLgBGtjdtS8+UY68AlLuehB
L5LDeR85y7NhniFHlUtnLB/s1HTsTNAktfeG3+4l53ey1KZzZ0lI1UnYN1N3VmNwQOTj5NpV1zzP
5fVlhREtinNAKpUrU7F65HvMo6me6Co7hJQC7d/NvmxW9eZwNhpStUVh9jVWxXpyukeQIYQJCLyB
1oXu+xpdl6K+HMGy3hobNgIRTxelCR4xtD33rho9YbreWUoB9uu+n3xX/LdQdCPFbpWpH9hAA0sq
AZrtpN2yCa34gfqXT4lZ7QWf+Jby3AjKGquZdIrlFHHhxesRJAmCCI8p7yUJnN9Q8iQZKx02rBXK
5A91dSPrQ5gbxVM/mo9T1An07r84DfuNYAnwMyaneFHc473VYkktkO2ib/21ih2MfOpVofq18+SA
NS9E9xpoGcsb0M6J6u37W/q3fD5ylhgpyDhBJWVpfFqG9LWdiaDdeFcJDdAOGUiWgkGBW2JJwSZH
QfkWNGRS/Uxu8fYfCXpJlmISKMgbMwZ/foZsaZpmE6Dd8O3mbTSZSqZPyOAMTn4EG8h1csiP1VWN
nlYVleweM6AlMu8q5oQrcAo0x+FpOJaJ2zrY4FA0UMuWduFzeIPPdfBZdQDZRUtU+zZ01/oo3xyE
0+17wcJm2bydS72x2NaKZbN5YZZ7p9MbSPHkoZs7c6Jg/XrZEncznQagHnUbvTbWGZVda0xtqUyI
2CZ09bsl2nRZOUO70R4Z9ZnspWAoYXwVtsBgdp3NVjB3M5QSCD6XeJKDYvjetKifFKVX0eM63y4U
tEyk85LUcsZOF3iGPS1GtR0Q/FAs/YzTzoosjTYpDDU1VaTrVEdb76xOCIG+Z49bMZwDylUzatsS
9qiH+TMbYmrc5KZ5YYEfq6DSW1F+aV+gDThm0KGBxY6LM1sk58H3gCAXRc4bqdA/z7n8cllZ9qI+
AOH/LYKLLQHTaDRDgTWNaecOCnVlOvpZe0dFmbm9tQAuia0D6aqzNtSZtus0djkiMAs1WskeMJyI
HuPLqxEI4RtRo8LqUjUv8JDEReGp0jS6ndWKUgBsT3jPsVkK34saU00patAwI/wfPUYq23/Rbns/
f1QP1BeN6+5FW1th3AGtNiF5vWLflDg/mvXiTMmtvTxl9G6we1+vZPfyFu7Z0lYe9wyYSVrFgDNB
CJme1AQ1e+CBZaMgTSsSwllSRHOat1YGur36ZzPcDfSTkoma/0SnxL5hE5BEU44+vAwb9xtleApj
0DPZN2h7Zf37gph4N6W33TYuwkdvRakPKTQvPdbPBQp3tU/vgKKGDhVxM4do+7gwP2+U2ZaUFPnD
OfEAE1REUTg3/8arbpfEeXMqz3XVyzgkImWOsfxl1WAzHo+X1U1ksVwAksVxlVL2th37Rjktupq4
etRZguPZ83KbpfCNoIac6nOLmZ0goU8joGUk63ZOYkcjtnd5OSJBnMfWVoxO9SvUQM3LwBpVN6qe
FoOElSrCahNsnMn5BavTshzj0XhSVpKMhEcSu0Y+C5yBSAjnDOq8HAFbDBvSpS8TeKV1RVTXE6iy
yb5gY6WyaklTX+JkRl11FH1w4+KkWqVz+VhE5snXKtBZCABY/PfW/5750UMsO/Fn9riTnfyTLHKi
u4O6W4Xj3EFs2suQdTidPshVB8Cc0WPjm2F8NEMlUP3p83xN0K2bfWLEpiD6vdVf9ABDDdfEndCe
3AUj8dgYKKDJBRq694rafhnnOxiW/giiHSST2mFwyrVXnEkuHtIu8pJVVt3KEiUldsPCrUjOkfQA
8J86E1okp4WnJG/D+25ZUgfkHW69EJcMPzJSeOkofHMwBb1wVfNPuLTrTWnqYI8I2Qq3Btr7UceD
HrV/r7sFri3aZkd/Lf3m3mgQxMV++1ifxhtxU8xbmH/hS/jH3CJbs7EqyHqBlPOoOInPuu9KZ7kW
PzkENkU4J1RJjWqMJq6HuAReZFw1ADPJbxPDFnjV3TamzcESzgcNgHzNohi7y8rIA6CcwxhvYt2Z
vOp+iBESi/J4u1marUTOIckdsdNUQ+9b6wF9c3rJj8BSP6EWb5rX+S8ZEOCsAU+I0Lr3VtyK5bxU
Wtdxr+pYaAfMnm/kR3e73Mo368H0jBp914z2wj7ph+bYQrrwBcly2ZdUh4tkOorHu0xxnnNgnupg
PLAJBuqoQswU4YFybqvtCqspiIbrC2QF0YGRvKvH5LqrHAUQJtRdHv83v0w4b9SurWZnALMPllN0
SH+wdyp7o3bP4z9oXBHcZoTzQ0W2lmOavl2Z+V1SxN8rovmCBYlsj4tn9Kw2y5U19soPY+Jo4E9j
g7q23/xo/eq4XOsH6agIYiiBS+drITloiBkFMgF1fXE1q/bVFAETcEa3ESF+vYqgQAVL5EHQonrM
sxIUjMGko0uzyt3YvrKlULCRgsOyON+SVV09a7kps4D6uHr1nY7WNIbAAvL2rx14L0U5elGMYPG+
hRjGMlCDpU3MkD3vqxDwpg5rHYl9Ieuv6NA4lxJLKUX2F+szYmTDrBM55F5/IK8DEBBLt/9OMFVd
+umrIjnoG/sfN5cd8SbqQgnUmuMF/iw9qr+m2xTFlwSBR3M9+73bw/SEjpvdOec+TMe7XwFFyNmo
UtMlnYGhV/iwWvpSYk8Xr7FkR9VvR4CLIBl+0I3T0ndeEQmqdfuKBHBtQ9Fsw7A4FxPJStVVKG0H
YP1wyzn1NTMWZNn3z/JdBOdYyrXQBtJViPbWq9hukeG6MVTN6dUHSYikoO/fBu/COA9TpoVmJFNN
MITVei3aR/7Sv4GxHtUz1n8+Pc8+eBweVtyPuotow0uc/moGsAgGJxRnBagI8pwPE3WsANzAdxHQ
vp36Jr+JfdG9Jdh4vk99kdNmnVpbDoj5rdKurfXHZS1mu3quUn9vBN+anhaLkdBewiyDgVGXDq3a
833WGkHdGQHRqnAea/eyxH3P9y6R80l9NpaaBlLeoEnUk1LOeBlrKHvFlSh3IRLEuSJdSSOlJDhj
w5l82Uc1BeAsYFy0UZFavOF+ytzSFUY57PMvbSjnkoahbCGTRTn+7DFqTDR1HvU7O8z9CPCBIie0
7xLed5NzQrLWj6kWR0rQFH59rIGzUB/MxoP+evFJJE20o3xkU8IzpZolB1ULekwaP1n9sY910cGJ
tpBzNvYyxXB+rKjwmgMog3Vw14e2dWbgD4s78PbD0vcd5PyOXVfWKqnQx/QI+P432NP6thcGoCJD
5jwOiHTVNCrgQTNMEMeJ7o9J/f2yZe3Of6CK+x8vbfKd6Jphl0tEIMN4alXgIhmH/IldSoO3jIBh
YABskVuA7UF47e9qBi4kVQGYP24IztZoP5XoyIatdX56v/xSPxvX6uxmD+gLQIkvRsCP6RMhgvMZ
exXrnmRMfP8vljO2GQSPc67g7H43qqp+e20EysH27Ss2w868OdDSHNRpbuOr+tSGtreElzd999ra
fAJngApifdCjIZCLVfq1m/A+lh9A3RzIa+POouLQrhJthHEGOMhF1I0LLCOvkHQpIjdS/cvL2e1q
3m4pZ3x9ZsaFvbKbniE432cPQ0ixkfRp8tJDd8eK+KLJIdGqOAssyWTSroZIqU1zZwDjmLPIIoJk
tjVnfnmzdZz9qS1ti7aBkGW1TsP0pe1SJ48ap52+Xt5BgSnwadKlXdrWTqCTsmL4XXIoVSlM0CZ3
WYpgz0wuPTGUSWIaVaQGZtseM7Ny0RwjELHvTt63jM+OdsSwKiPHSkYgaMl+f909RgcZVM8PRdh4
5JS1XnedHtoHFUycgMA/Xl6i4MRMzqfYrV5VXQefIrWljXh+ctIJ0+qr+lJFyhBcFiYwYz6FaiAM
mvURABCgUHda+QdI5ah1rfXfEiFl6+4k5MbE+DzqMK3ySGLsa4vUS49hExacMCCqxKXe8tNESTT2
DOBlri6F7wKCT1BdSwgg6si1/xVdwvZrOJ+SVnhRzCm2Oa1HNG4VOeDF6oc1yb9d3mGRxnKOJUsS
YNQzA6yU17S6N+fPl39fZHecF5m6NtNk5rjAEPQFSbVrYttAYq8qgVru53c2ZsF5El2PRitqEDLr
oRYsszNf0evRRfdyUOJ4crQVHi6vjP3gBdfFZz0VtS2bmT1W7IFoAdqxv2D85TTEgDmajINVoANO
XZtjDzjiy4IFR8bnQBe7HmYlhaJaTXwjj2VIUtH1uZ8weN9NPv1ZltMSyQSOjIGaKoBxIgVATU0H
VJhhdCfqFxOK45yKkSd2oSWIlxnRJis727fqkQHdq4fmi2hqbRfUeGNbhG3wJkUwVv08GzVFdG53
fjnXfrEiX63lLpG+rqhOYOw/JKQK9Uo9xrIcNk0DdKncU4zGt+svtDdFPn334bvZbi5cSVfTMi1J
koNZLX8lRh9iYBJ0VXlrO/lq3IHWBBxZ7QiUVyP5JVtAu7qsUgIr5ZvHszmxJZSmYKVDFAx45neJ
HBq9qGbBu3NT/kBryl/CVjcq8tybGAOLPwGYzJX01pGIFuZNghtf4BF4++SFcXfxmsSDSTrkX9Mj
m+IbD0rYHcUViTPkVV6O+lGb5LxuERBDDuP4U7+N14ychSDxRMMBhXnTY7Ofc1g+qo75BQQHYlye
M/PhP4EzH73UKcNGwDDFA6BrxmNysgEFxJqF0L8nznixu2fr+XhxnP0YRU6Togfba29/W+lRH5oQ
0b5jgJ3pz9SSF8SZBXhZp4Y0MSA4khUIruCGL0rHkoSZbf65zsvhLls5InLRtBhP1EPrJN+kqPRg
+9CjJ947kVZy962l0uY38xLggL3Ckn+pcTe7k9T/nBL0bgzp4Oqd9RIhyyPYzLNaJb9K7ioGuUyk
URtawlhvtCvrmKOaFR+yIBXkDM9eK7wktgkbB4tpG60Dbi06rwAlsYJ/e71icBI2+AZMjJhPYN4W
caDylyInkr+NW11LCNUxQyvPr5n+EI2Le1kXBUrP37oJ5gSXbgbW4JCjUzaZHWsF2Yw0uLRSBKLO
Cqr8YjiXQqUu6yodsmj5Oeq+DXHmK9lLYoc6mJ2X8rTkz3l8o+aCc3uDc7pg2ITzI7FNST8zSj7G
nMuGF7Ib9ZQdFNlpgeFiItVT+rJTglEaYKi524muIZGK8jezqZkVtU2cYucnj3VQhGz+zAKQgzBp
LzpOzrVMumRpkgpJDZjTGSYHFhnf9QeWGGEhY+4WT8mdKG98NnHETlYDPypaBYG2ctbOaSL4lZFm
YpYh/aAPeub0GGrXvOyhCss75GVC6RHkmMfsvj3Vn6wBxKp4yrn2/Z8Pxf3+FKKDtttUtTO6WHOx
5bSnHWYkE3o96dVfg6wdqr4G/p56nKIVTRP1em92lghqele9NXSz/kcynz3Xl6Ea2nzGKVdhkyDX
PxXhqGtOXf4idHag/E4v2Ri2yhZRo/1ZlZ1bNZ9ZX6SlG5sMQ8X01ejRu8IKwX7r99nBam5ajPf/
oyGZs9cJL5az6IgMsT4MhRIgqb647bG9M1PPAHeiM6jAegK/ZtDq3mWPJVwrZ84txpuJnYzMmoBG
AVB2yWVUTkug+ZMZitET9nzw9ly5uKDWxpUqpEMhLLXQiVjRTxb4LgPBqthW8U5KA52sjPlsAz09
3A0aYdR81KtRDpS+B9BiSnunzJQDmMbuFY26TVp+j3TlMYq7x2JOWqeOwSAwAYUnvPwhu6vdfAd3
nZJMH7U0XkkQ5fm9NkqA75qsT/+bDO4indJYLdMKKI/1VN4venSjxrEgAXCWrX1Tzb/XcQaU0jSZ
jV0eoJp3Vuu8SEhyUCAFM7CU1XU001E+k4ckTEuncFnltkDTrFeC9lnkF/hHCP8hXMAuq3rSgwJP
C2aFgouowFXboRi0GL8ub+ruNfeuQYRn7FjbVsEkJQZZxxcKuJTkYBza6xRkyPQ4OgZKiAxUgXwu
b/Xr9PSnsxn8KjmjjHIqd5HFJpDl/ko26LWUxL+UtL1dC1cheZgv34jZSaKQQrS5nG1W5iQnkwlt
/T2q0bnFJ8YR0R+0cILLq2LH9qovlzeaWcB/t1Qic3dsqSNfvMQrWhFz26VR49LOW83GB8rjyUj/
aojlXRa4f7NsdJnd+pvA05rGedBpogVo+782Y4zxmlF9tObuKZ+yK0VPC6ey04c6Btx3jnKWY2Sr
wJ5EG825p46mcboA6ygYjCsQtTiafY95LkEsf5asZFpkmgA4wWJVELFzUpDMRt9Wh95SCQc3OBms
FF0dRZiBWMFNnqeQggQR6O639itDDE1P5uN0pRxHH1SI/gKMxkJw1nve0DRtXOnEsDEJzql1Z5dr
PNYzqvKLgUQJSoK2LzjcPRFgngdMHYjn5TN10uw8n0Yqs8T3GtBfBFzphk9uVjc+YDTmJroTBYl7
+ktMzBrpsqyoBk8inplSn6GtygrM7JShVicR9HdGYJxLP4+sPUg0qPkGg8MbzFYgr74lgLnMCAL1
cPLbZ+OYg41Ad6vTb6rO5ZNyYIXyDoVk1j/LQnI2ajWiw2EMoydRP+1u1LL9Hk7LlMRqG5Kp6L5K
jBNSRGhrTY2vDQF4jmzMlrNKYzDSIXVGUzpFnfHSd03jRalGHKWPfwjOn0njdofYloqJHmIaps4P
9PWDiTmirrXwfsV0nVeE3U1xMzo0MEId/UQJqAblW+koGlU8G+6DrUGurZo6QRVV4eElZ83Ipkke
rLfaG0L1EytrLr5yzSxsQZEgerW8KbBDxHHh8CW7B06wPyF/0N+I3g9nqUv+W3gNSSi+T66gknp1
owzxqezoyVoBxKqrSKvrqkeMGcnvSHGGuv0GlKuDlaCNpInu7TztoMLmMepE3bJMKncylqwSGVgJ
KoCJeALWFgOY2mpkViAnmBZKspe8ArjhIB3tFcDvAjXgc6XYgg/CuJvMbgqVSHVtwQ2AfTlz6FE+
MhrbdHb+dPD3TZSNxxF0ztJVHoEo78a5iKoRr13pzqpfLTD6XV7MjkpjWBQzcMCNw8/zcGOTlaSK
NEG1ev2zqb2WbRdQ+0DSFyWlortxd99sW1XQJ2YC75MLrxqzNGsFxK9wLmDIvUtC8mACm3xyRGxv
O34a0blqGgoaT2xQjX68hHu5AhqB3liBAUZqhQ5+mRJBOLOncIomo+sNIJ2AFeNuGykqGkJa7Fsy
lE5T9541HoDoEljKKrp1dp4b1lYUp26Wns1rUULU72aG7g1az3YJ+KKrJxES+P66iKzgkABAxc8R
E7ujGIqe4eLkHERP0eQnhXLVZToECiGj996HFrBndIyVohyi8R3KBqFS3q8Lc6jmKXbtL3HQHsyn
/JZdLuUn6puCzdxTd93UdNWGfhCbH1moxnRshxn2pJKXdVEdxGW2cmOvj5oi2sm9uwtpdxlKIoO6
7ixaqPHYXugEWSwtv3oAufQk/zdaWu0OV6Jem52wD8jDmKdHCyg6eviADPOs86ooODn83bgCpH3s
EVC9PZearQWXncYbOxLnbj/I4l6eTT+ofRJnWlD5Ay6gwge/me0zZFfb1x1W8sxvUrd5Qh+dwO72
AuwPojnbXsbeaucUovXwN0SwPDnRNcso1OFsCKTtqMtW2Fu76CaaHwsznXIrtwK77KdPFA9/V12W
9W4yczSgo5qU31tT0gtwA84aLOD1bZygxUIMQ5F1zlHqC+kUkDEBlONp1tzFCHoAI4TsdSj/BUwz
UKd/thcfrTBs4PyfkJbt3fIfvoD5pM3CqzVejI69hDtf/tU9/u5h7jwFYzwDpiOA+x/8gwGU3e3e
rJtzqsU6a21vrVDh19QOieYC/s4tTsmpcNvD9DKaV8av+Er9Qo4i2GemNWcKvZHM+ViM2RhSJDPY
W/JDW2e/oYANqTN3Ii+Z6WvF6kTIlAqsaOc+/LDJzKI3m1wbid5LCY55xugJ6zDsAnRznMTzUTv3
IdBLMRsOzALdwtX7UdBkAuZM1bCvmSVnbp9qz6RWBYBZZ4Aepgw0BMC/wpubAIh8c4eb1air1HcW
pcww8X/kJsRpWre9Y4MFU1CbTn7Heg6NEHjit4vqywDFFGbVzx9MiMxAHm8jBjTPr69INruiUxob
g4ExcUtAwTs1ZtSCEhMcV8pYrbd9M5hu3M/JH7uKD5LfCgub5UvZABLPWWJAOhgwpOAoXiMnnmWv
J/ahysujQHnOL+qP8jgfUcukBdgTVkpvyEvxaAfJKxz+7fwQ3y5e8lU/1D/NW9EwzI73/SiV8wtj
rrQVyRNGCLQAXAp1tYN+/O18m8PlFe4epa1bMoCDgKbK61OSmcpktLMdFN3yWUNOtyuqMM9ydBrm
Y+xEcXlr1J1ouPTcBWGBG6mcIyiVIVl1GgOzBWgAWpFfV3oCRo7YoXrs1pUI0e780v4ojnMBrQmI
7TFSjCCR7qVYc7tR8vRIVDncuVA+imHKtFFOtWi6VK9bG+4cbbjuiLmEsL3O78va6V7nL/WVdDMg
+SchOcMIg0WhyU5V7aN8tusb+bW1lnNUQ23QHnVCJcIvaOR0xqcc9aVMmR29AY6fUjpKKtrgnc4E
Jpo92lHxMkF1+1G0OuRF0fYQPeo+68IoQr12WKv/7OvjPxhn3D/Rd3mchShNbw71kNBgiBGZyHKV
OEtV3ht9LQLl3FFVVPDwbgOksW2fxbKUdFM09rIRtChATHjlUHDNt5j7KaYToY9/bI1bYXx1m9pl
StsGijrbRetgMPVeLYfHVmozT45Gv81AKqzGIsLW84sLF9b7EvmSt1TIldGukAp2WG9VKz8RAs/s
nNcHEdx5gfRQkyY5pQHI6WYPUxNfrbR6GeksvO6Zpn2MMT4uhotuVl1t0hbNv4FaG6duqj5nAN11
CS0jp2/n46z1tVNb3VU79gd5Sg+VUQvK67trJRqeP4qlASuKM0P42TpTTAlAp0MLPsFGJ24TF0gr
qnPjX9aXPbtT9I0s7omQ5KmsFoYBWW8NdV3ISFgaNAY3QRQo9wJpopVxEc5iTtZcjpEEKgu/uAWd
xV0quYUbhdU1ONeVb/NN4g2HQjCjvXMHb9fIPw9soOHOaoP91NCfFw8/1+673GRunH6/vLxdS3/f
S/49MKAxLh9Lir1sVL8bSwdY+07TYGhpvCfzy2Vhgq3UeYOwe3MEaAQNUnJQsmeKkEkSXO0iEZwl
5INuSVFb4TrIx59aLX9qdKNwTFlUEth5xsDkUKRVgd+PdzifX2hVq6ZS3EtB9csKNa8tnVpxxwF5
69XVg9ynqds9pyfqapp3eRfPcMIQDgP3DWELsWxT1vicbVlZtMjLVMLrv70Gukd2BY6LnxZY02rH
eMBX3EY/0MLyUynd5Mtl2eePGZDZqopsYeWozvB5tr4qi75RaykAWNOPSq/CAYSF6lJ8lofqMEtr
mBjEw9x7+L+J5RSn7zVN6hqIVclTAZBH7SpWfykdehrwZKV5IHqc710O22VyWkSlVp562uJw18VD
u0jmaV0qmuYVCWF/30Qu/UrmymwgRGufyYAm0Vl2Lm/bnjFsl8H+vpEA4tVkTJpGCgr6JZJDpdGc
TpjmFQnhAsDRwB04dgP8o3Uc57/6Bd28iYgGSySEu14KIDKD8Bd71RWZV6OdZrCOqkoF+7X3Bvmg
3vzNUi6d0c9MjC+DJqr00rvyUB1VT77601ETZsRI7iJVDdIINChxK8qbBvRaE/MfRueDYt1r7Nwx
QO45L6IYee8u2YriVpX2qaGMzQRRaKC189Ih9GXGgFxXN3/+Uv2wKO6uRL9TbnZMpYtOT+4NKe+A
SDn295Vkml6dZcrN2M7Rvwg93pdn8yOIhmUujU2hgJkMUI+hc5r4um1F1np5E20eO3ph7PR2hKW1
+eho0feE6G4bv1Ak6y4bLTsNPpZDsQ/Zf2BAAhKFM9qlb02S1TgtpX6g8aGwlttculfB6ooxAhfV
h39zZht5nP0qwJpRDCavbo91BAJO2XDWtncGM3EB/SeQtruNG2mc2g9rXWt2CWmlPX7uJK2+WTu0
h9E682KzErEM77pYA0DfKl5NGmLGjw5Qm8EIWKBWFyh45fvdMFMPlTAqSKruOqeNFM6Ro05kp3Y6
SwFdilM2jCejjN1WmwTge6LFcIpR63VZ6lqH+yJ5HJVvrFh/WfNE6+A0QYpoNGTYM5Dy3elgpcua
Z1P7dlmGaBHc+WPOWl4sCTL+j7Tr6o3caLa/iABDM70yTtRIGsnS6oXYyJwzf/09rb2wRj30tNef
/WADC2xNNaurqiucI8elH9bFXu/Lx9siVk0M2Qk6JDpaMWxJsgCxCggMdXwOqXZT7FsK4BsPFdpB
5g3Xr2ljov+rG/j8mA9htDHCKa0bAlHgJejrt6z4dluVK18giQDdVVVMsBL8L9tTkuK4aoCmEvkE
uAXda2K+KYbuI886tBlxRdO7Le66mPIuD8EIwYlgzoXRJzX0ZBpENfQpfgFIuc+xn28xVfPA7fVf
nRwjiYlJXaFHZpTkkd8oNspfWWBN2wycjPK9Erj66BSPdLlD/cFRcEUsAYUYqtXoCUpXDACV0cyt
QMXS/rqBzfTJAhM4nfxbvs6lFW3IxtxKPFCc6zUadFowF00UAsYf8wqRespMEsYRxBI/flTP+in6
0YI7sDA9wRV+hoMFapBd6sDNh1bzlW6PA3yS85BdVR2ZBhqwtAnEflslmuaxVoTQD7X5pVSWt6Iu
Xc7xUn/6KXbhZSCjA29QJiy8jJj4H9azlIaZnviUrJTYGHWmGtYOONpyq7PHfchdJ+CIfDfpixy3
GDDHYIgQSVvYtGyst1hpjW1MTTjDz/jEmxu6cpKfVXxPIS/khSh4zoIAeVI9+aDEO0sK0FhMsrl9
lCtfC10VCS9zRC4MhTDOPkrCHiErT31xCY7dLIGgGg9n57aQFffySQjj8CtJEPW8FxJfz1q/CAcf
hb9vQSsdsTG0iRUgClQ5R6/rdzPOjwKJY9gIhKzwmUxIDiRSBHqU4ioYuwzTVWfAXO/UOzRvwK/c
vYHnz4r/GD0RWTZ2xCRRoyx76GQzicA0hjMm+5LUV8c+trOicAdjXqwlrWJLloCF1VZd6N8+3evh
43ehBJtcIPbWgBjxWVWhaLpqSeIUpjmCGHLBIAKgffbSvmzsypP2ppse0tzOXyWbUpAgBWpqK68c
3rjAmi2hLqdhYsUAgTD7aFd7QZZm0Lb5alM8mkaZWmPdc+pVNDKwN/9ShvxZ166vI6mZIKNuv0dj
7vR5ZqeJn0jA1F0IR9j1DpYEGkNDwegiEnEwwzGfE3XGMUN9OvPVUyj7aHHsmo35GBykhw4wUVa5
Ldx5Mwh/mh9JeKvBblWNUu9dse8JaTbK4wROoKw6qupGEGornnlY7Nf+hQpBm1PG9ZCuiPDMrjAr
CZwJftdb1ZYC0WAzNsTNsGIMzfgKFFODzRDueAOhK4cKyTrB8DhuinIVpPpIiJsiDWO/eJ1t0mDo
toDzXsgR3ERYuXT6beMr5l88h8qTy9b/NaytqFUCuZ2DYT4QFQ3dXYiNDho2mkfwBjuNYqmlF8jc
laxrq5VoNETIAvw8Ji+ZeLUkwYyPkWJcbE46S6yb/awunSWZS2wrC3mr82yyNBJ9a2YZjDdq/9IH
+blK5vupmO9qEjthlX/XEsEaBN6z9vrWfvpt7LEYmV7KQp1gTayLbUPeh+Zo33ZQa6Z2oT3bAplS
Ja5KKc79AiSIUbXN0rOuPPy5DEwB0hVv7DgorA+se7GqwqhKfXl5a3riT8tTXfwpD5mGi3kphHU+
2DDtzQlCUtLaCjnVYe4FSsOJlmvGYiDR1w0AWyIfp39+EflnNRiKLm5SXyiAqJx/ayMMqSb+TL6G
hCfr6g2D8i4GddCblsEjYrJleXVCJAanE1r9auYZKKsmqjuXwiYcft7+PiuC6GwmwpOuwbGxShWL
AuQYYHn6Sjx/FfPeHeHj8FoyYicaeDgWPGFM0p9guipGRTLzAUzVfc9JHp4qLQcMgjlqTlSF8p9/
sU/KMdd7qIw0iAjkocximcE3DeXiTt30c+XPYeT9Tyf5vphzYR5irpopYO1g6S04EjTFBsvN6yBm
T0aucR7RKxf3Ui/2UulNR9JBxCCIMgG4N53QkUo9IZE5hbXrMUOY34VxvD9rLlQKZzk1+h5y5KOG
udruNPZOfCTO4NZP4WtV2txnIcdC3lOqC4lqiHdLmxmpnxxm+ijsazv9KmJzlHypX8vMq59ANLZP
3njV2OtxUUZV6o0vBMsxLmI3FJnfkUflldiAXNzEz8U+RIPB8JNHFWNpPG15n5H++YXMJq5SXRdw
vEWrOuBrtRNT2scxD1RpJZB8+or0zC/EqD34AMo0yvxe1zb6sGBKi4dlwBPBuMZR05emDOFF8mbY
h2ngGGbzePt68UQwviOPjSVLTIiQqsWRA68LUk44vH4NfbZ2xlssTd9hgRkXWOmyympM8AygHJq0
+wLFPZuM4b43S47MlZhy+W0UOsd38W3ASp3IZgwPVVfyMzr4L4ku/0KecRcYYma1mcib7FhVUtNA
HaOLGP5nH0LzVBlmqUOgmRmtNS5ZaAmjfN/MIHQX219IB14yEvH2GlYt3UDWjH+gL/sCGcUg6uZh
yXy9yM5hPR0VQfXQKvD/g41ciGHygFhMFjMwx8wPZt0qwOyVZ0+3JVx3iKifuBDBvDyw5ly11QxN
Ap2MR3OoZnBTpI1Fwi60eoJOYS4XBngdetMNDaGwNaE3z0sV8bbkVj0lurD0jYCxS3YRoU9jM5FC
PIHKYt/XgdX2oCSQezT4eGXh1ZuHNTEZfNFYsWA7Vb0M+Kk5gMp5cMYNsVtoevtUeRKYuy2HxVim
GnQJhWb6amgFqnJVyj2ylfImPt6FJswNTw01q7FcIXhGlpySVt4aReCgIgCoyNCao0dx6XetUbmj
wXtp3NYQ06Of77lSGELdxJAcdqadj4BcCnk3e+2O4S9GTQU7DxgLYCxTzAZ9bjHE6Adq9bgQRBKt
cRHXnNvfal0MURQVz32Cl+JnTaZEbqZayjM/1bB4qdVWNqUu0ReOY1wzb0X8EMNe5WyZR7VFPFaJ
ZvVZ7M7DnkwjgnHDkbT2aRQw6KkSluDI1QSzROJqVjIoFNXGUZ+Q1Ac8hMs1L6+g7GToMsp5YH76
fGbzIk9hlE2wb630czK7kzk6WSnviTpthY7H/rL6iTR0lrHXhxNkF6/MWEqXwMC7TlAFT8hT2xjP
uc5b71r9QhdS6LlehK5mxj/YLENDtNlms/gozcRZkIdih43jHlbzUDQ//laIKnwhKlmKbI4Njbbl
sQKMXchpAzpjp3PD+yrETMiOzzzLO0MmaSJomqckljOfkIc86qwBLJIqD5F/Neu8VIw1jDRRiqTB
GQIxpXXDDhQjhaeHQKOT9efZyX/kTlo5PExl3pdj3K2hDOpcNXC3DQHwo0Y2ylxgphy1coy43fYW
q6J0RVQx4WCA5Y/xFs2sYr5UxOZ/L8RfctH4ogxi6OhJtV+E6k9Z5FAGkBVdw1QWLhp6vox7ryow
UvSCAmHt/CgY5b7vBF55jvqdz3XOTzLYhK3LOzCsRxTKYIvJK/nrby6a8AnDG8szf+mA/uQrcdh4
EGnJET6dMRAkG200y2aGmkN/P2nfUzzOJfKgkr2SAa++l7CzTTiNojXTR2UV/l1DE/VquaxvJyMC
z1vom3lqbrNlQAc1B3GvzHOLa56X0Hq8pmIB9WqETlYaEs8SKlyJNL4IRvJj0dvH2/a3dn6XIhhT
j8IGHFVSFfmZXu3nilhANXEW0e/aHnlvZUlB7ItFzomRPMUYQ0yb3ECzrYz81FiOy9DtyDJVHKf4
Xk9gTeNCNZY9pCiULjJjWGLnpAsaDE3kqrFFWUti3zzWkSN+DyxQIN99QZPlWNi8qaJV54WOJpZ7
UYFHYGO88qSndYdmQu4bb+EjCFKd5AzEjeNvRECyn1G4vf0xV3pHoLpF4Q1FauSiV7ya4tzOKBAE
SAqsAZSskS295A+jn7qYvHfkV7AL2TkWETYcsWt3/lIs/fOL8BOEiZgmIsRSfH3Jqe3hJTx2YJ1t
fHRsOVMeq7fvQkcmjcsndcBYBCx20TdjGNt4twcKh1pjzSsjnKLNQKv9V49AQKxqizLRd1KXv5Ki
Po05oDa0INzLncBbk1i7DJfC6J9fnJ6+1KMhVXnoF0PmDlUKdIUftz/Q2iXHfr5CCNDHFBB4fpYg
NGWjkq4MfWlIaq/I0VIT0L4AXKVYu7EIFqQ2yyOEcC493dpBXkpm3Ms0TEmtmYikndP+FYKko71v
TVAFpz4dA9ZKPCr8vncXE9SVvOrR9Rg8wp1OgBVCMHqCpThG7W7KyhLvSgyi/wYBpV1vLG72IH0C
9TkfU21VWdwDxAYdSAgs4k1Y1CERKiFCiUzeRIFupxjcGDXTmeKM1+CjeQHr3PQLWfS3XBjNpLQN
+IglpF/+cKD4po1LqbOAz+vw9jNXs8tLWcw5ynOdiqRC/wkVn9nOHwuvtNXQoizyhiX8+hfEYPQO
39KOMZuwlocC6U/+7scoY5GCBHMzoMcmOvV5fOHxEf+DqXx8OiYgtQFBFTeFnYo7GVMZMlYK3knQ
QebzBb3M7e37yBPHzmQswbgkYa3FcJijq9ngRcB0PAVjOmS7zMYr7ra8NQ9z8QHZkQw900p9UGCY
43JqMIkx9gsnBHBM/13hC3Ms86Rd5hLnNwO5FP1KJ0CbXi8JmAl52y1r/l/HZjaGk/CvzHZ+RrUc
OmUZ8L6uJd8Uxm9KOO7kqn35D2d2IYaJabVQJPFoFKGPJQbigglJtvR0/nJbyKpjBrKMSqtU6tXe
rlClIyI2bhZ1UL2f+72n7zqfB1a+WpRD3v+3HCbESEoW1EYDOePOtGjtPnHIdvQwuLbj5iCrd/dC
FpP1BEZWV1MPWW1jLR59r5mPww4Qoi6Wj4/znidw1bh1OlVtaChTsMBA4zzoid5CXqVvIkysFd3A
uT7U21x5ow8JLPk2YMWkbghj+D9Mn6mTZqUyxlHuF6W0jeZLoqi8thK1rVsCmUdhlZdV3ohQafYn
T/Vav/kmPWiYgcs90+HlU+vnBxhQbKXRsUbGuy+pSuKeRLGvCCcxfxRn3rz2qm/QPwQwzjxqOq3p
WxzfCKob03wtxM4Ba60TKxqvxLeuCwWeAQYN2NgZ22uUtJDKDgcn6qOVGhu0LDi2sDaMIev6hwgm
8OohSdSABkNZtXSncyoYeGQAHVEaUG9Rf+FBYWd+8h9GEWDgqqJLYPjA7AtjEjDwRs3DHIfYPqrG
bokwzyNmnLi06lrxpAXkFW6SbFB3deHFzQa4w0GPutiSl1gS2AnD81T/lwIBBmjosLmC78SOQKad
UuqShCEh81w9RXZpa18Uvz80FlhqdzpHo3frZa+SoenI4QHjcw25i2qKNuhGEiNParb1jrJ4FJWb
So5xmh0QxAEMpozsVLewFM17AF77DVDziRSgD9EK023MzVJ7tRXnfgr9ZFIiqyPKaZCIBQLte9BE
6DWKWTx4yWv7/yyRuWqKEnWLHEDbTnrEkgTK9jyYzpVk8LMIxkaUKazTPCnhmzBOKgJ3JiWoxtE3
rXjofEwSPN0OkTyB7NgA6cKxKPMGlm9jsSTe1D5gNKzy0B7oTGDM5V6hCny2mE8KsjctpPP3S4f5
MsxoAkxtjhfsl4wVthgXAMzmQfBDFHtlU0XTeAqmIuZY7LW3/CyeyTvSTNACIYZ4uIIAmASZMy79
nWaCaWaZn//T2aqoFQC4ERSSjL/MsEpD+hFnKz50TvMETtefkVMmmA/sn+iUac4zn2sPQ7X7EMh4
z0aB344lCFQlhNEiOqbLdGyn5c+fR5CjKAAiMQCUqbKVTjJnoYaXJ02sAlCeKhtjS/DgFEFK/ccw
cQgzF6LYgiee3DkiAkT1i+wMEp6YBqcasXarZQkYClhVhBdhlclnHbMswRD5VaeCASGpz1i+5J3Y
dc6ByS0VVU0Tdo0nM2MKmH2qiimF3RFfm0GpWeKayWdlp9rD878gp1sz80txjCF0YyC3BUE8mytb
nK3lUANZ0y4BLGwrxxowvG/zScfEc+UnpfcfrP5SNuOXK8Ho1CHF65KOHRc/gKDlycAfdyW7eCyx
IR/+8ZYVTARNfRMoQOg36Wx7C4jjwDVIYPWyfMSkuq1yuVVWao108E5XsdKj6crV1PgUlUrf1VPs
CxsgjLeb4qkFZRVG8QZH7kEsXDqFz0P4pefEespLmcw3LOuk1StjiH3M32nVuRxiuwHeOFEPkhxy
mpDXMCr0DIEuJKHYD5hZ1i2nwIQhQ0avmQrMP+x1p4gE2r3S2GlpxbIn2I1bb5UGrCfYExkBd25x
08t3IVcaX/wIxjmby2gaeYwfAUzfwVHAUftdAPdua4MyxNEOkz07kps6YCzYJw8K8FzUxAIt5237
XfOhlyfBFECLDl1sYzJjf5BKR4wSS1UHS5p5u9GrN/RCV+qVLpJBIsf9IhUyLAovnqion6s43FGP
XUX/IeShMAncQyx1AiWGuY8S0P8xoFpHflQ9LZpLpPPwL/gtVoouyJ81tGwUtL/w3GbOzWjLcDR0
IfZDsXelXJcOcZzvSqN7FMNl0xqFLab5gb5MAF/bg6UsTzHoPJDHP/98lz+DOdexNvrAKPLEJ2r3
TKLcrfvq3IUl7xH5PjLBGis66thpMCn+AttalEbSE0UaIx8Aid1B7bTCD+caANBNHdvDtOjYQVL6
8JcYkhYl2LbLcisrguItkaXOGQQsOOZBk21ruYk2s1EU8CvS01D0kV0YZYS1BXkC7kyX2WXWxdaU
S6KnFCVCe/2rHOuzMTcved4+9WS4V+VBtFNMzWIvvTy1ZiMC4Cn18lHcU/40MY9ipxYj5UkN58IF
usNmbk38ZkBFRJgRkhddt6YBfCtKjqkXbFY9yUOfOIk6qJaZVsDgGYW7oIzRqZ3cacg2bTRKThjN
+zxTDzm9JWYlSvas9cgCVDhIsNKZTl/mz5hV2potEGUxvAaKramOXEHEYEjQuK1ZPZqj4RUTuntq
ZH4Rav2uCcOTNmQvpjq2J6nIiRP1zehip+5LOS3NNuiNH4GAvyou1eLQjM9SOLliN7hK8X1qwz1p
lcQiTRM5xEjBjRpkideX5qs8Z04ZLrWnV1J+lDo8S+QhPchAw2u65fW2EV5l1ZSlFTcNNaf3NTSN
8d3DlIVmUYQUIFO0qyfatIkcCUtGi5tYyRuvFs8+hVhxzBWfzSI3kwEYwb24raOfMloOIUDvSeb0
U2Rho5+zccymTKw85iGUZEM6TGVseEF+H+ab/s+BiFkJzDtoCGBpQ6fpXmaMP7CJdielo1OpZCMO
uj2W4DQLkjaw9LnxqmTgXW429DLS2d0HqTcrkK1lOgD/QqBh18fYcPO35KSNVmfRMNRhYcsRBPTC
HY3jwK5KIKxwphYRSFOuTTOAykUAmSUATvLKY27PJ+g8uR2lg97mpz9uMrJS2diLLfxq6GFC0dbw
Jac/dpv69XdRDG94TjrMsVd2f2oaavQA5QDM0Pnc24Pce2g62mYceq0J/j1JLI6lxIuDvEvJEiC1
zUgJVCKAW7/OruIM2Gk8NhswRTuGB0ysyo84dsS5JjqT9OcG6GoXgjNNJGUvLvprrEucYQmutTCe
xkzKTEhEeBrgfPqKotnDMtlGFoE+VgEHfBxL1lAFdiGN9wbmeseWwjbGe63GFNgYdm7ayJwEin3h
s5bEOCOl17KljoEsWwPuo8MiFcKJOgBZdX6sAk+I8Q5BfPrfHK7OeCSxzkxtUnBpEFqd+g4b3e8s
9LSFJv0lbriXlGfBjH/qMKKiyFRJ4pd3xtfKsCIHYdJrvpbOvJlBHJBhKiywR5t3UznHy85dTBh8
G+MQKPXJdkFrMvWnnQ6ab4MzB8ATw3ihuI/lMqFeaN4pXoUOaLgVfFB3bm9/ODbbZozFYNxOWKFH
btQm+NvLkwmg7C6z8v7X/yaDyUzDJtebPEQsqSc0grCDMw2x0/FgH67eiKwqTOYp5wtAoqgJxl8n
B7MhVugCsN89ROAYiz2uHbAPCFYc41yaqBFKE1P03iBJdgwy1fov0p408/vtw+PZAeNfJOCzz2JC
6Qd28YbuDKsAZ5c3PKvm+TGD8Rpj2St6kL9f4GJLMosykFBIXZeUVoFHX+b/9XBbs3cMu8sMnj1B
xmdgrC2Iaw0nSFf3jV8JAp927F3jV+6WvxYPxHWnyI7uia1gKVSwayd1A1xyzaq3lG503oCsL3MV
rHH/osTVcKx36nPl8ypgV2NH7O+kn+jiqTgnQl8XMz7B5AV+9zo40ReKR67dkx+tZz5Uj9qmejZ/
3D4dnlSWSK5u5CTSGnwQGSMQ44KeZuT0XyZ7cudt6pgORkNBCsIr6r+/Rm98FJZDLovqREyqghKC
VNuoslI3AhvJezvVHuGCaAOowGXiwefzsgOT8UQUO6qeeugr+sVW9fLdsh/AgRNv1V2xA4Tt0/94
voxXIqApKCUB8mpsb+xUD8a1BQ7vGQzehmOcy+18mFKn3/MU5Xhck3FTShYavZCquheHrwpenUWH
4Y9Ytm+rx3EbJuOdhFQ2gLEC7WgGrWxSv3GBJeXxwsdV1YG5GybjnlAhUwuRhqlkW22x6w+fMYGY
nLae+KM6VzOPrDTGSRXgjW+wG2944V/abjjT4ZLmNG2Wx8kGqSS6JeWBtr1iJ7jjY0hwHL7JuCvF
GDEwIUFVAdlGjed1Po22qe3nnAtqQm391iVkPA7W4fU+7SAqvKPjT9AQODyBBeoK+GHe4v9NgwQE
ALObYpbNWC4a3BtadlKhOAWeAgnvRc4TwqQzi1gWQTfDrfR5AJi7wkoByFSmvKlYnhjGiagC9mIN
kT6MR2KJ6GFrbWejuGPdvl03TYHiNXyOCI0Qk0qjVi8XeyMO3WaMrRjFUFnTOf1knkKMt9BaOS0B
eIuPY7zKHQaPutoOkz8F2P90r6AP/RUXEQ4I9qZRU6cffu0OxM5o7PUSr3kZ/fhB28Yo/y5u8yB7
uSN/i0Kb50YU+vn/0eDxAxg3UmpprxYpKN/grmJ7Y+yBqWs1jrwTH8wzhRLCM6b0TXeykzs/O6W+
Bth0CYkA2eBh86SBsne0Ft7o6hUZCXsujL8JSdlFZMQ7mZKMdvf6C/gjH4En+zsJ6UAzqhQ2BTbn
z/3cjoc4EsbdSD12xooK19I4arvpXPu53X83UP+XrfyM/QNOwLgaomJ1ZXxOFpXTDKwx3FDhUEq9
pfdbrXyFd7fwK2y9bewI0J5a+lwCWf32daLHeOPrs/OCY9hGoZBCVTVDOfErCWVbNu2aAAwr5WJU
3fStmFxgPNHQSnnZ0DxjtGd7whh5ujMwLDY6jZXxBzRuvlPpVN/nm9VLnVxFwrthp2BSyB+mp/6n
cEec3mm3yR6MA/fluXvg9/k5LurdvC6udF2PoiAUONNI7+w80d1FHa1kekmynmM51AVdfT1gAlNy
RIzusPuhsTGWYkMNddSxglrEwMbg1HHWc+ELEcxdEEqpHEpFoASf8696tgKkbDZm05zgC9nWjqDt
2yfkw2dedYenGnMn0nCa6hItOy8JwMYrLs6scx5B6y7mb9WuN0ObsBkVGarRnQb9VXbTh0K2g3vN
oam+8lyBsIpaSZZavKr1eq5/IZu5Cr2C2f9hwJWXTvOj4cPN+dOm2qdY6HRQ7b2j/D/tqXomnNoG
V2nmViRxBbgMFfEm2w5bzTV8Gcsc4Q7deZRYRad1qJ9LXOGPp1/endyFxkzgHvRancIZGlOeuNbH
1A2mRPkT3vJtw8Ei6+drP6PEF8QTvupv6K8KJ6u0tnjE5LX2M9zR64/nqg9iR693iBftUTl4aQeP
t+q37tUvFGYie6zJYI+RoPCEWdVyFzmYMdpKNmVz5FWsrtar2cNlgvhs1I1S1tSNw5S7rbTR3odw
sx2vWLFeObjQionLg4bamBa+f0bFK9Af6PbhTr7/jkyss+bRmk/4rvZ4MO/As/S9c7FK6SCj2Jcv
sj/+KvcUnrDxsrfAbRz09sgm2qn3tatsb8e19dfRxe9k/NZSo+EPrEA8puv7uMwtZQCV913Q5Iiu
YCkJtvm8ybJzD2gvQVE5UXU1AlwIZ5xXLrRtldB6mJj9MslbN4XWGOdWMXJc2GqK+iGHjd5ZAgAJ
ecwRaWavjJDVC1/LnldmX42jF0IYV0UCPVMzM6URYPGiL0gHVdFKnzN0ge5qZ7HRivqJ4ntpWHFh
jXuexfF0ZBxWJy6YQCFwWHEO6qUe20VBYKs8iE5OnMNk5We3IcVJOvc6xARvixfu612JKoh5F/qU
C1fzjM2QWoXPjQMcS3mvrF7kChNZwl7P8QVbMO4FmUVLp0CdE7+3B7Cz+4Y7eanVHM0nzvWg6vxz
5gBEPUbddApqLaVd2h16XgfaowXutBffgwQOUya8NHPdKROsiWFYCRTTjDgCuIyxD6Fmk0enNikP
cST7t1W64tP97QM/ZDA+kCwErZYQPrB1FU84jDZ6MDlllbOLLdIIuglDmeYVfFUKGIKyJqo/rrkz
/wq+jfs/pjRkfw7jKMtCKtRhwXu4eQ18DSE2+9b9RhF84S0q/IOz+1CdcXaVUqS6TAmexd2ANcmM
LrLTAjzxgPDVWapz+6j/Idx8yGP8W6j3laEmCAJmLVrDONqL/N0cnBBDhCHWGcfpLIKGcyzIXxzB
HDtiu9MZeDnDUEIfE4/V1ipLd/4a2f1zQDPRyBb7XeI2pS38uC2WqnN9Wf5Wl0Xry8OuaA3a88+2
NLZ2G9oISHZcZ7Du6j7kMK7OjMdxat+P9dz+ld1nToKcQXfDreqD1wqkuumJJ5OnGuP2JuDOCUWE
i0mLlS3YCkePGg0vGVp9ZmKF5v/vP9t/HpJ8GGX6zGwBWVIGBzl+1IrMotMT0JdnnjQi3fpejLcR
+7pqlRZK0RldWhldfHX3uy7Kq+BdIc0y11xnvE6TKVlS9e8HqO2E1+xL8FDfAW32vR5bK3b2a3Si
xZruUjRHA1s/a/vQ4VYQqGXc0phxNiZymqTE7vv7CAMdsTXtATjMoV2hMsvTmWemjLcRg0oeA5Vm
2MOzVmNzM9Mto5rd25fuH/LnD5thnExkJItYFwaeRuP4YC7JWUiXR9Kg5bf0y1Ga29SSxeSV9Gnj
mKnsBlHwwvkJ68eqG8CDfF9wZm6HJBiZLNY41jRDXj1s66PxRPMB+jKMPV63a/1cP6RR53eRCwgD
hugUgbqZQXECUjuNeNS5D8D1yP8hhbkchdZJs6Chid5QvilJKJzZVN+WVNmBCm5TzOQlnoONFitn
LQtcQRe9CIUUa9T/mFv099X5+CXM1THmegg6WtWv3XKjnwK/8nLg+j7HLv7T7XvP9Gm/TdjWJ+DR
fxG4Wck/JH0fv4C5NgG8koKBbXpt8q/ovGo/1ZeWWILbOpMr4Esf5EPx9i8qjLxPzVyhqdeDOKPv
tehAQJHdnPNN7JY2yEV139wlFoCJTO69XQ+eH9oyF6pttCHHuAyGAca3Of0RyjwYP955vj8eLyyY
qMJQGNTxqufuMJ1piY+itMhPM96E8oG2UZpn3gNhPYT9rRZh3icdMaI+ppk7lvU3gfmrkx8N4buh
PIt0q1y6T+LZ+t/8AsumNk2pkQCbgiYE4Yb8pBvdxkn2QrvzY483cMP5bIRxQssyD0ESUT84K9YS
HmuTi/K0ao7YkMFMrwbEdBbPIBaJUdZVpaPhbZqW+V31pA1Nj3W/7u3s6+86DY9nb60UZZqgLQTl
jkTp3Bh7zMwiyzsB1tK66Z3ktH61FV6XLX2L1M7sYTh88PWdtudDTK2NXFyKvlqtEaOwnErkkbMN
3F1guIAvobIoC0aNm18Odts67flfbKesGOsnwYyxVnI1jHMAnbvXrrcrpzgYfryZfwoufYx0e9PW
H8L7HhuLG7JPOMXclSzsk3AmvywDGcxHE7TGIJXdAa0wqFuXkMYSh4hLvr3+eQkwQSgDhwrWgc/h
TI3nIk1oajnaZKc9CCflUJwjxzgAJiP5VWDpWPexxGDPm4pHIrfWwaFgfH/LZkIpasY5RqDpvKOX
PuZfda/0dbeZEbppcZOfRisrmQIEGqjEAxUfMB3Md23DsM0kWt3E+Mx962KOB0mYgTpnsO12AQby
5LP8g4K6U3SSeptYOzobhSXRjXIf3FUOuTMdHvbEiuP49JuYz50WepMltGUvgl+l7Aq3CXicEjRE
M3nnJxHMNy67JADLKETky0ku3Dq7r3rUK3j8zVc7OkgVTMAEEgLSX7BysGjxsRqWWbPUhqeceze6
7+/SO1q3Tjz9MduDqPYu39bbfouyrs87xbWgBh5eTLSD8cAEWD2jI7bnzECUMcY/7rDMcADYkqN9
CQ6DbViiY/qhLVrjZuT55JWqG6QamKEHtxG54nMp5kZthRpSMfKwnSrJGqvK0kXRWlp0rOAyOl6d
j+px9S2B3gb+JvDzqDqbDLWxnBK5ocnQ4AQ+UGl3qR14MSaPgA6w5W0Ur8QcLAR+iGNSIHMkYUUq
fNI2uFObl6y6G/Jvfx6nP8lgIkxPpFlJqUrkIfBHPz+CymErIhfBbheuHEcaRyN2PFXP+rqddWiU
z3gtpI/Y/t5lJxBxu5hUay24XQxDcs1zNaJ8nCNLhV0OWoX2HKSOtuZnh/xuNm20V3bpsQJOVuk0
6F5tMED/eymdN+et8MQzToZ0wDEesKyHJF7eTSg+6ftwP9/1x3Kn7vNn6TAfhW+N5uN/9zomKPN7
2SKiNfnJLj7V3pzbgp9+747jRsTzGPiwXvcWn3jlXd6nYe5wVMg1ZvzxK+UYQ7BBkvdADJYOiyLz
kBBXY+zF52AiD6AWEj3GKpY3yIqjRJErxa2lxT96YbakWHNu29y6XiqhoQf+id2tLYVxSBQRemGD
0WqU57I8BTMP+2KtvIhrRJe9gE+BXVPm9Jp2NsOUTovS7tKwPSp7IHX7/RaUXbxxlLXG6CdZzPkB
WgsI2rQxOqB5YnVPBBUicKE1rr5bGit/Uv/qfFRr3eygP90+S/o3X/u/Dy3pWV88XrDplgLmHGcZ
qNkxlISTNPJ4iVY/F41fwIsA5wl7V1NNaBJRbOEJJtOKsqccKlUR73nCk8JcSanKqljvqNdrvDpu
HFH9KSCt/w+ndaEKYxMq+CmlGrgv3tKjKjLU30kictLVVddyIYIxhVptmi4bevrKMna9jwbeTvD/
xaDISrmQstL9/VWYDz+ECUAgepyXuOu24zFy0LlEb3r6F8iNq/nShSim5NHLg7JEE3LipXgKQSxC
UozjgcJEmDjGzLMBJpg3Q9WZVdfBBogIpDgFU1yxTdSvt41gPS+70IcJ4susy6SnYtRTt63fWnj9
YLZkN39I/QFDFB0dEze+awPGJwVn4MGPrS0efPp0TICflSSf5xjyzUg4odnymi7dSaWQg7K5DJYx
C16czEBzFB56EQXnUZv3ihDsSTTsIsJjdF/ri1z+HHZwPBnHdBzf02EBLytgSJKnaRp+zv9H2nUt
R44j2y9iBAkSNK+0VSqVvGnphdGW3nt+/T1Q74xKEKcw0/dhYze2I5QFMJFIZJ48xzQgnJBGsiOl
dbHXabtCbKzWd5IxyIL5sn/4JBAYAH+sjCY39+XReFGMvIY3t+BLeyo8iCqZtd1MtmUBH2zaUF70
08flW3OQUjt3yKssyoNYfPkUSEGA/dcv4JwiqSK6NiFC+HBRXia70sdg9OWAd3XxL6gRP03Ovz0N
TqxxLqAvUZuQFtbYKEOMCRfMQFm+eiheiyAC7RlrUCM7ub+SbhVP3onS2O3nwbv9N+D0ybUxpAaV
IAgDsODjWNnFXXZo94wK1nQ7P8agktNeVdfxz+Xu/NHbPuB/b/LbtpyYzYdyLnqCZRe5DpJNYC9W
y87z7+etbBXh4dHvZri7RK+yKKIdHtKM/5v8TF3pzvDeBB4r4VjP5gV8You7UkZaa7m1Ykkq/a6W
TOFNFC82k7MTC9yNkq9h2iooDfiJ8lIsLmAhyXKRgMo5h+Oc3zmRKe5SCSH3UVU5sok6vqvqn4Te
2FLWu/oiuu23a1kni+LuFAAI+jxkZbTWT65Wd31IPHO/7vAK8OUv5BLoNfPuD1pAH9yCCzJ6oY89
tMWwOu0pUic7NO+WRACN3r7+312PCyOUrHmH0XXWxfvddc32mi8Lx68+KcRyAYQvQ3ZlrXS9if0D
5RqqcaB/fAbwOYeeaX1dBPKNcaXdj0+tZwXpFeYA8YbLns/7imCln6qR4GNKxg4NtQRE/pCLvErm
ya/SeN9N1LRByXLXkKK0y7T0zxsWBJE3bPhJEGnyLmstFjtr41teLuAIXmwJjATnrfzDLf33l3wr
np2YCYu8azqZeSgmVFndZgqAH3UNB20Br74Vc7eLzgRfe4wwYa0kFBYZb/R8rd9md3j+B9MLfdVt
fMTbTNi9E0QvlYst8phmVhgxnNLQOl28I7moCiZyEy6kxG1K1ZXipvmNoATj97+bRxTZ4QKKrkhj
s8bABrXu4ilu4oH5HjoM7fP8w5Ix7AtI+u3i6qE9Rg6EISE6MfcilxHkEHxHYgRbYApVNzwDMbDe
OcmF+dDb6RXTZ152osoNW9CZhEXlIk2+ZtGoTzDWpmDRU67X6WdbYcphih3BSdh+aryfBLb1Jydh
LEqtQkkKsN/kLm3vpfYiiW8tFcxQxY0xDZhpsuxuvukLSXAdCbyT78wtGAOG/DZO+tStjrQAgqoL
+RdFNrga+DLOkPtkIASGZUNT8zp15wPD22o+oMxOehShSkS5H9+H0/oGPDIzVmW89RrZHCF4d4IB
2mFu8hheMkxzBFlK1qx/nr4ZNyI2B1Fo45tz0iQN68AujwrFisvxIX2Bs3rJI0BXtxoqTaG97IQl
P0FuoXGhJoXYVN2wUAPglc9arJDpu4089mzVv1AUN0s0IiNfNG2wXZt5zzT4alORQK8hZ/MbRMcA
jjLsimF6KJLMq1XMycQmlNoYcGF0yil7hDTrczL0F4M0Ok22hyQwMVInnGcBh912r+fkV3HhaqRQ
cdMqfILenbwRg6SYWPYiLwpAGuQRoBp35w+x4NLUuNwnDCXt9/PGsL6i5LaQX1YleFdvt5NO1sRF
JAzUp6sCMi58YRCIBuQtBNZ+iPKE3DjNReoXDsgPPIg+u8kD6tn5W30Xo1iHys18rbDxzsVQ3EGE
F9uuBZ78Mi6ClR2w9eh1sTE/iBfMu7kAr8BNN70sYQ1qtIc5vx+V0SZDGXTCcoNg63m+5HCkfTqN
wK4s1C739YuKqTBwdnr5QTrOnnIsbyfhdLTIJhfVaBrn8myyGKPUXlJ+m5TZlkNRu0cUyij30MoS
w1B6Bp1QrmOU7NCq9GSPBTTjiEeXo2HULnULZ7xI75Z7KRCzTYrWyb++mnY2Cgs/gM7P4JB3rIVg
Dkzg2KJ4SbnQ1VYVtLvZBdh46xfVB2z8GP6gR9nHPAZgcUQIH3/Luz5d7pD0BrQBfTQwHX+8cpes
0NQ8Qz0kA80Ba1DMpZ3eaJ50PaOXpxzKy+pOd9L76jY61IAJh64GnoMyARgH7IbpoX+sMHrYYPYv
vw2FD6kt1DKT9vv753HRq1aVdbRS9AtIEN+gmrrTfswXjWabN+HkgCLvJyPA1fweDStGqmKhgKHf
xYPb7LQgP+qC2g3Z9AJ0OyF7BL68T0LrXbXGxmr8b3pGAhWFZGdfGQtKuCde44R7PCp94soHJRhx
tWIQ4IUNfysv52Pstp+c/A7OTxq5VcoGBWa0AaJdgcmsHhvTeiZQA/LOeoh8EeXkZtJ7YpBzk5rx
XsVsrqWOkTVAy8+Y1rs+jo5lit4uGCkPUY3sNyXCqcjN7PPEMucBFSFEHqCA56MGARoOXOfKCCDK
dwrQKvIKnxyw4r1oQIbdIJ+PxfuH5m6xWKJ6ASEwWJ2X+6aND4VBgATE9JAuB2av+UNYizrMm0n9
yUr5Wy1B8WVNGPQQcvNg2USWNtrrbXc5om8vKkOKtpW7qAB0iyWyIJ6VczSCyk+xnLbucZSj1QiU
aGjuBC7LhvU/7yiQouAFVizKV+SKpAL1noTVpQCFMRIxNggFLepdJyjxbt8VwEP8ZYm7K2SFGrIa
wlI42/m++sWmtEF2J3kUjCE9pHC80Dde1Yv4EHuWq92RW9F05vbmvv8C7rJYE72pdA1PRMz8e5Z+
lKNAxXyMYgaCTWV/6NymcnGASH0WglULvRnpMq5SB9KUjj9+n4lXTRdl/hyT+5USdy6uW+PLeduC
UKiz733yVkvnha4KKJp8mj1KeOcCXUj/rGPwfiR4Ks0IY2omJjLZm764G4C/H/z8juzEEziC+KZz
PkOGQa+1kp135p1opjFBEPLfpZHeqmknC+I8Q6Ug1GwS2Fku9Isa/BnR5QrWQADavMgVDdmwr//Z
O/4OYjrnHWPbT8ok4bYyM82hZeVkxe15J9h29HcL3LWwStFM4xIWahOSbmnilmW9W2I50NPeP29K
tBj2U078DWICVlup7AuFj4N2E3bP5//+Wxnx3G5xIV+SKqnKMbmDETfFRxHuEVx0qMT5w+QUj9Fr
u4vwcNVYsumipfCG1k2uq2+Rv76ElivvQPk/dY5weGk7br5vMXcrTDqpZfXtNQtEP1UPtZHaCzkU
zY9W/onXhpvT2ql0kfjs9rvxxFO5C2INSZKZ8hvDBNsO9RDeWB7jcled/jh8E9E7/UPU/nud/OzS
OplJDJAtjvrt6FqXrDKpO/VeA5t2qzjWlTk61hGUGo6GLW8f8XwTbvV2NH3/CdxbJl5TFeK+CGmA
nV5IzykeT5pNg3jHiDQSX9QbE3i0wcUcDKai3W3intKbuw6UtrWoqrXdfHv/hjw2T13wNiMdABXJ
U4FrF1qIQA/7y4t+b96vi11/ZeOM4vryP2Tt7xvJBZ7BAIBfGRG20wSQmOqKNfzIReVNaH6DM615
lBx5312Wv4wAjKmY3WJJM8vg/01oF1xUPNfmMvbSlEPn2p+0h3W6jPpd1d6fjx3bBfWTjeaCkxYb
aVir+JQjhtmVS4aUBprrDlOUgXaw8BqRhfJLW5P8eBq9bzIXr/TFKqSBNZnoNVgnwIvjqt/mneka
6O5Kd/kzeSifJ39xc8/S3PbV2NfHNKh/NrvzaxdtLxefYpCjTTEbyzEGEhhVtUvSr2r0XzWduXvT
4KJRN4N1rmSLHdbrsVj9BklrH30dsofzq2GbduYS4EGKaVz1bcLSYroiedSbQ91crHIamNrklO3s
nLcmCrI84kkOkzVbS0Sc/DIM5n2OEgbTdKm//h7HEwZZwWXCk2paWRK2iomzUPyar1MAWVdXsY3n
4acMauzrEhAiKGyh6RQYP1rQpIkwZNvoi3efNbn0p7RaC36LS0U/Vk/LE4qRWHG9m2+heF/b8g09
RjeqtxzI4tIbkRrnFpfT6YkxubC0Whh71EusvgNIusK9AsG35a54Mr3R1y6iA8Mum265i6/mC91N
LiQnfp4vShuanSvKpaDh8cqjCIUruAX4AszUQ7277uECtfYr7F9C+bvAx0TfnItNg1Rl1doxHwNO
rAskb2AIXyhWCsGJ7KifOzxcRDIlOq+UPfGMQfPHPnO6UvcKI/QLajn9KHno0TnN0gQyQZhoJUBv
ms6pqtiXq85vx8E22/Rrl+eXZak8nt8G0cHmwpS5KquuL/ht2YA2a6i7+oBhkmrdKaTx2rETsKNt
Y51OHqFcZtwktFs15Q01l+yMb+zhad3muAdE2N2NkjPmKlCPgk4H1GyBTP+YGPd1Z0IZFStTrwcv
2SUgqynwqPh3Ik0blaeP1rh9RHkSTLYt1hXv44fZ1Tzl8DtmdSNys39DjrCBQPhokov9ZjUpes6w
Ii06GMp9eYmZFS98yZw1GEGJWdrrhWmHaH3KuwndpM4zr0SFv43P+eE38K9dcDwV4cQQ0lUUa344
LpW7glbAhY7TV62QM3tIkfxLkxEDZzwpATQV/jtk5uNP4LJTSEm1WhXiJ6xTc7Di9srKtRdJVQ9T
0z2if2mJLieWf348zh8NcvmpJq0xzVm41G+Rh3vzwXhcgZBjtVZrL2pWfg6DH41xN0Nc5hkGLLA6
Su+W/GtSfDl//j+nKR//Phf703Jd1JU9Lww9t6P0yTRyJ1cEb9SN+xxWFJVgXo/pRVncKoZkWWT5
bWoDtHzkZ3JbODrarAR1SumlDprn84vaPhon9rhVLXWqWaWO2F6AG4XY0V39A2IWjuni2tplR1DU
XsVfTbu90r4NB2nXmPa/mBZkF8gnPzn5EVyoS2lqTY2KHwF5yVvpe6zayGOOv6kZKWgR66v5VUyY
tekwim4QHYLrkOjijgN0pJo6YRNAlVTbSz+CKcEQnIDPRSH2Nd9NcAdg1s0sHq23m/N3XKUQxpKB
rj//FUUr4ZymS2pwacYIqc0a7RUdYO5WJBO80Zv+uBTOUZIxVlMjh43+y/oF46SXxq55xBy5ts9/
1U/WRVGDayrxrR+SoBq7fT2dbCLnHfIE5RfMsrOnkfGdjf3VOwXx+veTWgS8+4cD+P7JuGRHSjKr
hJYL1ukr4ArtgugCALVrxiuW3w67anf+022vjsBJiAY//CQRp+V6L/Uq9pUExVWJwxf70WV8N+wr
P74Q1fO2L993azwSzkxHs1xWWJv95mkFlTyUxo7hjgmQq17h/wlXI9zmxCB3yKDlR7vMxIyBRTq7
VHsnHolThppdxj/O7yTLGz4FkRNL3FmLM1A4diag6mFY3agjyiF9B5CMNHd2I4+5I9fRTTknojRt
81o4McudvbBDLF8xr+63X+IH0Io71cX8TX8wXpN9t6eodBkvIh2qzeN+YpI7imukzE0GZTo/a38W
xmXci9ikRGviTtyUZ3o/Iiv0pebYLt/z6FrWgvNfa/ucnSyCO2egGWoK6JGybg6EqlDgWXfxNUPY
aP78GnvC0txmLnJij0tyCRMftyJ4vnrdXs7A7452ucu/0re+r4gygf2xc77I5bjzXDdZm8MX2xXk
5HVxHGtgoUu1dYdMOSrtMrnnt3PzojlZHZfhqlPco7wBg3/RDGV7Riogumg2Zs4/HGce5ibp5lRk
bGQI02O3yKVdLfPG68aZd/KeiRepX5vrMgBoR1itEoUunoYitwaAJlmnKr+sQXPxABZnl9xEg6Pb
+RUjgLf24vkXQVDhAXB93IXApuA2iL6iLPdQ/+huK6dAURfCencp46wDZTGOeeaLgEBvcw1nfIhH
vpmz1pK4gun5i7Wb/dnNdsaBeAPUV8F9ZEKyEHfgMe2gc2vLl5oQt739Ynn3KR4Fl0X9UFoTvvWC
sS310O9y1O7TnZi8SuC8POxNz8KxW6SZOW+7Zz26ZE/AkSWqLgiimsZFnLiIMKMVYkNRoXOy8bps
MlsbZvv8SdwomX88IlygKepFjQk7+9Rev5QPbxVzUGsbDnQuf3X7xq8da598O291O48/+VhcxDGI
GS6UfSxUph4Y01h8raMYlT0iWWJ9JyfZrx52+Hk4pJ61b300XM//BGFs4GIQ1M+nWGaZTOe1yOQZ
e+k4AuWfur1sJ5cNMprqheFFZSH9meBG5HFro5SPdE2welCkHbSwfO4VSdQLEbgP5TKZtqhLMnew
0aNNrhLVjrI7FfLjgl1k+cKZY8/j1CjpCo3muHvZuHkNtZDpaN6gMeh2D+vxX1A0EYE9Ln9RRoIh
PpYRMnUrzUE17agDoWWBwDfyRdPsoiDOw9MwoGukSs/gBhcZGJn0l3o3fF8dFF9KD3MKuZCoRHAT
Uy6VKYdWS82JOSXIJawvkt05EAclL4yGhrgtUI2MLxhYXtF3/Fw0/RAGKBdtknqhJpQo0QokZKeH
xfWsSzexZSHFrobnnGTHdjK9yZSOkpaKvGgDZvbROheEFKldpSZCEIqhXbLem6+h07r5A1oRO6h7
ZEers5VbFEluVAf0wX7zbO0KqN8AFuGc92dBbKdcXLIgUTpXE34IsIGXCsS8WYKXX4gww6IAwMWe
de7UMmxhpozTW3PqnoY2ejm/EpHv8hW837PSDb5o9it/CC+G2QHjqelO/pyDqEQ5yqDLs/+fmSRf
pJDTsu+iYQECI4oDVfo6SrrbUtmJmuui7wUfi/nkmdjDY1gqY62BTJvwWNMUTGeFkUvU8DnsLF+J
M8EBETiGzsWdTp0GUOuj6CxFi6fH3X3W0MmZhzWx24lUdlehNCsP0i5s9R+CL7kd81RqmZpqmiCd
wT6cIEF6MERFWYq6pHoPUlVclqBQ27Phd0alLXp5bLvmuzHuBCzVRKGhArfJR9nT5TpYylmEKt1O
U99tcO4vU2lYxr8g+kwXHTDbffkcvrTX44PmTT+VZ/OFgZxnj4IUSXppj8M9A5Tdgpg9uxY9E84v
GfIJH/d3Cuu1HFti+FI6AGxZgyPFE3zC7bj+14qhPvHRRFipK+jF8Hyc/cUzUSAFU20XsBzVulUo
rksW1i1XQuNVZHr7lLybZt514j2dsURyUiCPHNqkeiRL3NpmpERBTav4QMtJs0N5MvbSDC+WRugB
LV1Hd6qcqxftkMHhKjC5m3WOYZKxA3PXuMb++d3ZTFV0JsmtUGwNH3QNkMLlVoVoSKbHNbtWp69z
JqjKbaBtcMOc2OBcbiZZq5XJyPIGt7/s/fWmegbdGpigs9vqSJEiBesVasq3mLjCU/S4Cq92FiE+
Rav3X8DHY/Shtd+lJdQFvzA+2N7uXPUCRIggQxBj4bbz2xN7vMsNalhWNVasBWHAACkU+lXxNUnt
JGCyDpFT3gI4Xl6IwYUbbe8Pu81HZimsIr0pYJsxJOe+dAUWsBjJWnEsY7Bujw6r4NUGwxh9A+WF
KG/bfoyerJ2L1tKQgc0cg1i+WVVOGq6YNdJdyyzcOXygNPK1LsZQTOiPaX4zRN/C6Yc2FRckGvYz
bS8KHaKYWuJqyH6iXvNKqwvOe/wn/IyO5uWpZDp3KFuTrlqb58CnGHQ9NEYVVZDqToFSgChO0MSV
7BQYxPXKdlRtaNkwsLLcHGKUzm/qhsbeCICYrtrWMGb787+ND878T+P2zopSyWoVyMYv4zTbSb/0
UGePDVeaEq+2utUjA1SBoJDs/oFdS1MN2QStEGrLH+NUqWtLBkBaHCSSchE230Hj6dRD4sZ5ZGv9
ZNfF3XmDfGB8W+iJQe6ms1ZSTMk6pEEW5i6Z970suwWow0VNK/564e1woSccEwB4Zj0NSAl+w2IN
ItoK9o6/Xj6aoPwNJudSSyzSpwESMH8Y8X6tXwj+qzcn6ACJnpbsB59GMmYNVHQaMcG9ZBk8M5xR
ltYgyU0WrGrmSEpk9+o3ZVZsZRwcSYKsyaB7QmW0rSUaiqFSwhr/ssnt4qgPZjdIcxpMIfDtCXxi
6v0U0I4OGdigCO6LzQN6Yo6nbhlXMve0C+NgiMEjsrpSggCWgB3TNTp7gJ+gAZFnboN5Qvu8W24u
FPFIl1VGHMm3VGvFaEY1h7tM0bGXE3uCvsWaQjEKzTJTLYLz1rac0zixxv79JDuwsmGR1GVNg6ie
b6YhfVW6WkDcIFoQ96bNaCKRvEkwvAQob2Au609oA0IttkxqdyJN4s5N9+P8qraO9umq2L+frKpr
hj5KtSgLtGn8Ek1KYcfl0VKOiSwLggifu7CzcGqJLf7EUmSFJeYftTQIk2daKnZaRtAQFUEhRF+J
C1V6qrSyEgKWV04/y3G16ZK653dM9JG44zX0qxGqkZoGbT3aIIZ2Eg3Mv/O+Sx6sbhDlpOd3jfDx
KsazzRwrGgcTprE92XC7xW73SE/8cifXtwy9j7Jb/FN0tkR2uZwIPf21LvMQ3p6NB7lOXqrR+FKM
qyB6nHc/InO3u04ytdQSHOF56X4VfVdBgT57HaBzUpRG55//cltrMomsqQo4dXWkAh89sFiXkNI6
ywIIMQHqkVSUXIPCJLwxhtj6et7Wlpec2OL7sVO5krqANE6Qj3D16TVqJZtdN+uK/8SFwE02VwaS
QdWilCqEZ+2IW7AUNI2VBkYq24pJHK0DIDE3/sgMmLEoJaal82+zpTCaIY7KJMgbxY6ly7GObAQt
5w+2Tn23wvlEX4fNkphFEsxy5hDITMmdBtLJCHwZt0YoZJbgXxssLoFuD2hpKhMDPBEfvWJCdqvq
I+7oHrN1010JUCdq+gbKpPWxgyyLL6obfEIGvFnUQO4MTlwdrshFwrGqFr2hWRLQBUynY3E9VM2r
IqtBmKfeRKIrTBMHi47GIhmLx6TMvYWA6u78Lm8ESggKASBjmhju/ZSadGYcL8OEZTfrYDeApDWN
LLifN/LjDya4WKxYVo/sACZUubxZ1Tl34jx0wnryTF33jKLHyAzafOfXtRFRYNRUKaZwdV3he05G
2Ie50cLoQktXXiHKF8p2NFpupYgYSz91hPAhP9jiLs9+SRttzYYMwMIwWOMr1e10n/W52DAMVY7g
sWj8vLkU1542DrzOeKQMWaeWrlLu6VHXkmpIbGuz/LlJn0LpWA+CZGRjI8GDZ7HBb8wzgxH847lQ
ZZouqNclwVD9zIorPPMcgtQ1rETFyQ1P/GCIc5NubfFOo20WUEV3lu6l7p/Ou8TGZoFcnBhYBAhf
zbea+mnmgbyjbhasRF8KOypqtx/vBikRHKhPwAd4gwEuWRRmMJSO/81/k0bKpUjBOlrXxFSUr7rQ
3I5BQwXyXgXaPdD7FcF+tr4RJAAIBEw1FeQ4nElSZ7TWSYf3BQpRvTaoblSXgZa3dw2FVNf5bRQZ
Y9/xZBt1ikZHBs7yYLbwkFBbZwZxhUavja4QnOGNy9NQiI4Kl24p8G8uJK85NNYw0JcFcgyFnMhM
F1vWs2d1mt1BJhleUb1I4X7LCZERUFwEOiRr+JgsaUPXx8CtYIJ7sDUztdf2v9KtMP9QNJWYCtVl
A9Vpbv9UjaJPDRNFpYfOrGv7XllxupKXRdZ36lS8as3qD0vjRSS8teRMtWcCvHDSCTx16zwoIHXA
Pa5q4GfnTvZQDYOcd0sWKKEBacXvSXcchSnJ5obqMv4+qOctIOA+rnYZE6mrrSoLDFX3JGu5VpRM
UB3fNqEiCmqyaso8YWeUF6taadjQqsownY6ymS6IgVs7RUxoBAPDh2PGq+81ZZr3DXu/5+uNnlQe
SXCXJO3u/MESWWEH7+RgpUpsAMMgw93zq8l8quLL0Hg5b2LrqgIEUQMUEWIu+ieZBVotckv7CXex
JBV2MdJvY5e0zphh/D2L8RRbhju5snaaLF33RnqhkuzGaBdkyZnyvHbSYdGUq5FKf7L0k5/F5XpU
rZKVVGoSoOTt58tPfawuSrypzq9+K3KdLp4Lk+rMkvGFQKpXgeSe2WaHUIluNL2/N0ZN1P/6xPzJ
zjkCsiXDKVWoX3GeLw9dpyhkRBagg1gSM/bG1H3B/+VZSbM3e/qg9IuLkeXvciGjZBJHF+dXy+5L
ruhkQL3XMHAfKOAjYe524k6KNo9xLilJ0PcjlP2yY1EZ/mjldmOBJy1u/JQYApNbJ1GV8d4xYdj6
pPRgrK2u9xo+40TV/YwkL4/Up/OrEplg/36yqqYodCKNMBHKzS6dVU82BQF6y0ug5ymbMqFE/yQc
kSZqQbRCS4Jxpm4CKqal1mxGWlRoommAzcXg3QFwMEDqnxQjsnQ0tLSkWRCDrwrlfdTby2gRgQW2
4or6xqiBugH8n3MEiSbDVFoKzrxZXrSy+ZCX1VNZtvvzX2brtj41w4UvKdctFWNTeEmUWWevpXJf
m6RzIlPqnFmVDnMumkDfXhjaAqZiaMonWv26/MvdqlHFhJb1q4iUFxlKKucXJjLDuVzcoWqbokMS
1Jri0rhykwFSME0rYGvfdAbyvhruM4V0LJu0i/KgM/rHem5+EasQfCKRCe4TEQmKKImE2mU2RdVj
Z+WNr5t9KbAi2i8uryjUZDbCiiLPbrtDJc/3+bJTwBN8/qtsHlMV5wYpvWIi3HwMBFUKnPs4Ragj
Ioe5CLt2cikoeSDFNC07fdFWgb3NvbMMpmNINEPm4anJWi4DMvsEbeAfhvaatoJK0eZ6Tv4+fwVq
UaXTFn+/q4fBTmlf2NmCIVd9vTTbWqR7sXk7oRXx93K4u3BFrT7LTZiLKPXHWrWlrnInCfM/SkKu
DHPCjA5opPuugzC5kf4cR1HHQLRg/liRbBpRGkHBJXmsMEqbQm6l+1lZtaC2uOmOJyvlztU41Jid
MWJ0DvXkFmpBQZWQH2GW+uf9kfkbf91qjC+eorytfiqkYMaJRFWZ54GitKVdySg6y/PUHYpqAH3j
WtiQsgfD+gJ8r15Ooun3Le88tc49nktSr1ldhJCfVUDfqQIpUQ9/cKxPTXAHLtYS2QLlRxrQaATH
W4GsUZ1wO46daDFblTHk8n/vJT9jrxfESrTRRKJW0nqySWmhurjobfVSZCFd7FVfu+dISSzdNpZp
cEk+Rn4e5Wiaq1qYGPYk56J0SrDD/CB+b7b6JJc4MHGCBVtG9RiHoheZyAYXA6yuaFcIxWcBJjlL
l45V9pIqufEH95mGlydVQIBFPpXGZgmTslls4UlmaE9NGnfOGFqKA4IKwZHYXs67IRYBTnI1qS+W
FCPfqIRYzWynDeLaGGuiOuqmFUJlVcHZU0Hm/dGKEStTVbe4N9sRY/oqdWJjFoSQrVQa7QJLRr8A
5fU3rMzJQkpdbsCll6UBaM6PUiw1dmeiyVhM+nU7gMlCz7J7KxaN0GwFrlOrnDe0Q1ct4YyIEs/p
l7ht74pB0505KgWPr80N1AjBa8TUAFrlNjCvAANqmhRdg8Z04vZbuNyfD41bkR7Kc38b4PwA8GO9
ak1QAsqobLhgTHeHsHrF1MU95uW887Y2F6MTE2U+NGnxwThvAOWb1qUzCjjxbWo+mIVinzew+VVO
DLAfcOoLbZRJyAWQB8jtD2ORpucwIsPl0iS5+yeWdCbv+aaJyPXeMlI18Hi81QsIYayak5lHlDAF
y9nK2hkN3l9GOCdTe2W2xmZOAqVt3Eg9juCJUobEX/S9IYQtbwZ2C3VRFdUmVMH48poRgkuwkNA5
wgjBvibAWIHp9sEKKr/V7OJaBK7dtod6HjIdPH0AhPj4sdbGAE23OkL+6n9M7HV+C6IJb/UgYlnt
k845/8mEBrnttEBF0DbhhJ6OzZilOyf7OdqTT/zck1wR5eYW5gJYPxXNPuRxGH3grmR9NOk4jAt4
+R3ZqW9Wv7qagvFgOGEf9E/oF+2ixVZvBGvcOgEWrmeCtpGMxhEXL6C3hUYVK9aMmV+C1XTd1Ye2
vkifGU+d8tjdgDRxskWwzE9CeayeYlE0N6mmEEBpuMUqrTRIJEXdOY5Wjdr1SiNHn9fRm0m6emMG
zuaCTpgcroHCAs2y4hZW3zij3ulOUo+zU65j7Bihofla01I3JWVzo1vyfBMu0ZfMMFSvKtoHWQ9R
Pi9jydMnHZxJZZfed4g2gVZBKEYicwRBiVl21Ep+bStU19e6Gezc0DH22g2Nl0uG7ld0GD3aNcQx
SaFBI1dd5kc9NHVBZN2Kdid7woNuqlbLWqWFf5so3eXq4Miox5//3J8mj7h9t7gz1Od5EiV0QFHH
qWzVskHd/CT5wOUSx/DT1O935L6YICLKmGUz2TYL+9d/ntrmfwR3rqg+LgutuiRInmY2xRIkjQ32
mC/0dvZKD+SnIq2ITSd/9zYeVJSlqjUVSo/IoUI2pSMvZtX/qjRDUGz6NHTwtjBEQrTrcYg/gfia
MtLAM4MvyI7w6nY2plcY9tNn7AgyupU2VKb+6zQFb5R7LViDrkcYaU7wFDL2emE9UkkTLGzrzrdO
1sWdVjSILJIC7B8YFIy8jfQ1B0B4mVtv7FthqZV9ff7thWYvISpBGvip/2UpSUlSgvXInWHahloB
MTvoj4kFpk5gVgBTPWpq7Uv6eFXIym6putc4TQVJ4icGhd+7+v4r+MwA7McqMAT4FUF47J7mh+I2
xtxBdTleMHruZQe0JLj0RIFxs+F4unouHpdFArE6BXaXi/iBeAomnyl6jcRnjDeSK6QI29xtdNWp
pRjgE+LhHzkZkynBYxou+zZRZi+eZJd+8bO9ZMIqcgPAcn3IbbW1DdNRn0AgmNrhIsiOtk8OgI2Q
NcY5/dQdLBMlLsIImYsWWKpDB0drnN/8XJ07YWS2ddvZFRO0br0F8Mj4yyzPQqk0isoaZwmQZfi6
hRmA/80ATnXJHjGx4JXipGkzyJ9Y5AJw2JKQKiaO0uRMHsspouzKcEYgwsFaUfnTrnbH5A96aqer
5OItuhnt1GnIY5SocTWoylqRd/5eEa2KS9SbtQfLW4lVjSbY4lExViZRDN/OjyzF0g0Zo0Doyn9M
/9A7ngq9M1i6qYAqvwnmDgLxg7u4rQM9KLqfeqRHtcAzt1Jqxusls6ciQ2N9tEpMMxr7ElaT7GJe
RpcOirNWiOnAFleLsv/P+4jRAQqReJAJoRDOVVvruk+QGY5AgZvW0Vyrr01DH8+bYNvEhVe0VXHQ
TbThWeP644IGU7XKesKC5Ca2teS7IT2Hai7IM7bOMzR4sQQUJdCR5mF5vZV2eWOxAig+Vp94VWdT
TDZD+fJy9JrRySIXrIOCb/Vp8AJB+9QqD9BLNSmS8xlra7/orQ2eijvjy+8oQl+VV/V2dcDUgkcK
6Hvjxz9pzcC6geoFdheHivt4qZYX9QD91ADpNBaKz+i0JP0px6bgE249TExGAUcIsC/APnJOOWrt
YI60BFxVHS4tNM6cJopu+7Hyy+pZ7XPZDq3VbdLW66C3rMSRR8xMhCbdSApMGWcRnV6cSaA6PjpS
vBr/R9p37UiuI9t+kQB58yqTyjJdrn29ELXbyHtDkV9/FuvcOZ3J1E2i9wAzD4MadCSpYDAYsdaK
okBOnqeu5d6XxoOPphTN6tjdFKotO8EFhmxb9D91B2iOc0Mzciqo+PVlGuTVEbP9YrqqdAB27gFf
9w1LF/B605RP+WBU7uR0NE9bDQiOfIqJpT3olf/DaIMv67beFZ6pKozuLguBDA3lwBRf83xZaCAv
3M5MEEVXe4oc2pihUweKgLITvrAw0VKzcMUD+nVupJjBqWYDRZMon59XctAmQPfZElpLHbV/PWv5
/fwFBkA+Fh7pqJufWyM6qlLcs/MU3KEsKrqOJ3mNs8AtXXXj7IaxE1NS1jtaYCtahOcpN4x4nkm4
uC9r9ut6rHw/SBfBEm8yG0UOy/HkbiskyMvSLpc8DVrzJuDFM3M/rjn+J3SKbCis69Q4lozg2dh8
q4G6IBSsupUfHHMNV1IdirYJPR1FxdkApan6betDyn0vCsz8vu/Gr+vIInMKPmT68tEIKhe1bopx
8Gh6IQ98cTYv0c0mmr1M4Ra7vneyLqmIp496k/kMvmdzDDik+QJudOe24fXt2+tLARLl2zhSPpq6
78nuSXkNMp+dSwUSvLzRv7SH9QjMb2we/Du1CPUF4e9/fe+PLbHkE1vOomcWlOPyVG/Sxb2zyIfN
P4pxYPkByF+82guwlL+boOPR2AKttlCqCOy5pAmmqYmKBs6cHJW92ibGloEMMXF9i7zeysLS6L+3
GBF1uL6xe+HKEnUw1ERxzGSeuWOSbR0ts0wHkqXT9MNfHgu/Rt0Cc7AMP+wtS3Gf7y0N5nDjiCN8
gbI3iK9VYJWgZj5233x9Rhzpf/aj9uX6uvbcEqwfBEWRrl68nxfRl9XGtUxdc2Dh4o9ftnI9Xrex
t5RTG1LgaDDQxwwMREQo1d2MdvB1bczb2i0UHea92/HUjBR4KeHTPGYgbLnL9AAlphTkhWjS/Z8t
aVS3l/i35Cj1x9YF/40yrScOhS0/a4qwtNwBBeCmvtWJnUNxSNNszKerjRAy7d6d4W6rwh33LplT
+9JN1muDxwYMDEqN3EmnbP7HBFopXoLheeLmq2HOqlfr7mEXRUtcnY7vg4h3fti7edjQjcIBMCqQ
bI1D/2TdTx9A20nLEoUk/Zt9GJ+7j+zYRk583X/2F/vHtPjwJ3EmYFbhlQ2oQmQ142n8YXd+NC/g
wlX3us0VEXTfi/4Yky7UzUEnB8N1QJ4cumh1SFh2NBw2/XurdYp17VUe/NM9lQ5G53jUz0YszAm0
FiQrp3GjEXPPPugk0A46K42E5QDMEMGqXoo2v4Va4JhOtgfZG5/QN9PvVkXqp1q/dIpKXdPbvgLz
q+v7m8K601kb5bSOSPn3bVTfRvdUUCd066L+0DUEYwMGLU/RTQ1d56OLBgqrAsXn3I09cFqkEh6y
CTnl46Tu7QZzJ9LBHhIvM7ooWOajQVxVbr4bSEVfBokfTshF2te0S8nXBr1nggF6X+vmx/VDsPsC
scFG1QUiEbQeyTFnqwQlwwCFzYTsUX9oUtRvY8yEBplfLTm75wUQ2MUjA4UahDfJC0Ynt/yqKvGY
RLN2rbJo3n4O2ZtWF8n1Ze2dbTxawezF6xszq6RVoU9PbGMogHrrgz4k5vA7q4gRVsaG8SO1rUUo
Cb5dN7nnEqcmpVOn+UHO+4yVqTW3IOPPj8Y2PZSiBnXdzu6LHM0WD7wCFFUdudFTUs8jpgfYs35L
63C7t6PmNrsVhWlg0c1Qh1SwKkzv3UuOjYqeCNEYAiY9U6FNA9hyBS8kRX2kFoQlnBYsA95ikUsC
FCYIFNlRY9unf7NWOCfgq5blu3J3iTpssZCei8adGLEthtDaoBADSoIBGW1Cj14f+qpbePdMgET3
H6ty/6awHUgUE/RDzWcW+bcukBgYH2SkQTrejhBiSK+vctdzHB8dWA/sA1vu9I8D89bM7YHM8x4G
HcoWWqipHkB7cQSEq8AHrwu9dvmerQBi83sfcCsfs9BZjlLw/C8Cr2BnGB66uvZl0jya/mIJC0Zn
P5K5e3PHrMFCmGK39lfyx474+8m1XWiDVo4FcBF9viT6wiJq2Ioked+ED2kLlETQvJDSIA60lrER
gcKDtBTEY0J7+3L9k+8h/uHOAgmBYgUyZMlEN+BoAxebpxUcm5sh42F1q0EwECTbMeGRaBKsTkyP
yp7dXmjEQbIFN84DNV+KwU4xOX5W4iknCnrBcUYLfrvJggRTHr76jz6UNQctXlOMlv43u/rH8Lvw
5cmHG6HHM2QLlsyCMqrYEAUq7OLeQTpZ2vsr9sRCXefczzY9TzerfYWMJ6a/QGBh0VSl5F3/OFmJ
ee6C29aObbUIiQ+3ccPV6x5ISb9e95C9q/J0LVLIpdq0ZMzHGiiHFEWm62Pkzf6tz+ciNJbRVdwq
5q5bgKyI8wt/vICf8bpfmGWjDDP89qHgtPUYDhpVXwwrtF+tH+u9EZcHcOVezZ/jb2cKvQ9zE4PG
+bjEWlqLQBxfX//utzz5PWJ/Tr5lMHvmFgSi3kWQlRoGcrkt9ErFOdxbdYAXPhoDIGNchN6pzYoC
Kl5IlcfsYaHLm0mXT9oIfUlz0z/zqf15fVV7ngNmqIcqqAXCklxNz4O2sjIzQKnV9e+oZgOSQRQ9
op2NC4T4FA43WgMXBBdDAziz1KH4wZ0iDHpsGn3zF1XNc8c9T63I/TbfwQtf85HPD13/q60ZmpsN
6UJDm7/4ba8KHfvWAsh7ogfholBy7gw4Bi6URbEmfXstPAxN+GeZjbDdlMFRlo9E7SkAJwezaQHB
dALZEDgZes4wFAzsIH8IM1pOkW1tNwTwq9m3U70zitgCVTAswLZBua1S9Of3Pt6pfSmJtJZ8BO0I
5POgD7TQdyFu1WW/p2FVoIV2/B7rxHPbhzw76vHid5ycLmobPLMyyLT1gdkfOjwYEwe8BmLgFdCA
87JusyLA7K4MKGzYAnry4sLTt8Jg/YYUcurAactQ3Zi+EOfvyRqBGCmBKi/yVFNGXo0mZOftGboO
qALDGStgkYYu//rXZziABVvsm3fJ7h56WnGjbzHT1EORZmqGb6tWaIrLcucRD1wr4MAGSKA2eguS
yy/Z5NutDb6ylsV1gLHwYgQDLWMvqoJUDOxRZ/mXwQkmURUERwytjAtqGrc7g852DZAmb+YoM1ce
bYX56fruXfrBuREprlujO3tOkwF9PFVd1FL9DSqiD3TSVPz/3dUAOguYIaLtBb+q1uYuoDmy6mWG
8qx7UxYfr69k1wBknMC/N8ULWkrh4OplxQesRO+y1z5Aj2DqFCYuxMCRsesAEgLSgeo7KhpSslZn
NrWsBe9YcyqSyiAPlaF92pYGTPmR/4CHlId1wFzTiTy2Dvl1fYEi2JxXI4XxAPoF6JiDdie5YNP4
ePONYgeBA5jrzw0lwAoBwFd9HvMsdGuV1sCebyA4gOSHCAyZUPH3k6iU+fNcdQ521HbuNDf4OFU8
nMjy4/qydq3guYXkQgy/ke/gmWg2QGs4WY29HjEQKjJNCH2oJozsWYHYgCPaCKiDy6Eo6xmxC45X
ugediRZ65wH142VTrOUyjgco3EBKAygD4AnkOgd4rqVZ6gB9al13D92SpDamcNoO7gic0dwqUoud
hzGgpcAIo/IFbPJFWb+vAObXOcwBxWOG/L7AuL3uHkK8kDkK1a2gy2sffR68/FFwcLGFMsKhnDgQ
6X5ZA0f5s/TASOpTp/0HEJjoukfsnGS0QoDzEyQyzFyTTlne5oFmTSASMAwsGfzPHK+G6xZ2VmKK
vqMgdziuI/fPnIz6c91NEGxa1zxxi5XeGHPgRRbYBAkoMipypGxPsEh0XIRQukCF6IJ8v5kjKXMX
0hNG98g6M2JlHRLjKTOWw/WFyW4uG5ISFt2kg17Vc5WWnhs6ixZN9i/wApPrVmQ3f7ciYAMWtGNQ
hrbOA4NVG2ZBO78CUgjVXM2JxqUJJ7ONpnkIg0KFXHwP3aeR790eeDYIf2AxXsAyCoiG2QBFCLEQ
mrQkHKYQ6OXuM3ART1kee2mAmZLHMQpiTsPpFiNan9tIJR9ycdrkXyHc9iQclgVi8wqoREor074b
NojfA8cOMYCpfAU7oApL2w+7zRuigg5Js1BMIw+0T5q+pte3f9ebTrZDOMHJD+FO3Zk2E4ofLf9g
mgxUBD9e7VcOyazrli4uPLFmvMSQV4FCCmqK9KW3CpPR5gLkpNlZnleD3E11N4Rb2dzQbHktu3wL
dR8SLpy80Aod0uvmL2ACMO+aEDRFdAMHAWiL85U6dVFVxaphFkaQBU1Ymt2kR5vD+cesYEs8M8O/
1+xxfuZrz2PdpmVoONUcQ2iod0J3tNabxYeGDUbeaMfFXrefc1WSG7wpprBo1yx1tjYIUb9i93ab
6dHCnPnoDNwJnYHNidvVxhMjBILYuJziBgKDRUi2tqJhoTlB0mu6d/RqF0Uig5rt8/XV75xlrDsQ
kph4nV72hllTTjoFs6ksmy7MrTEFhPUjbVUSwnK4fd9kz3UcRHa01+Va5LxN06SzoUb5BDKfFrHH
aIJWk6LjpLIinPrEaWtetJreYzUOKEBLMT0Pw6LYsEt9XuEuJyuR3EWjdkmqdgaFKiuGt0Cr2miF
1tt9VUzrQ6fn2z3IEXbMalpGZIHmVLWZJEUtvf4Et7a+UQpET5TN2QDBRep9giQLam8L8HxVtfGj
jhGrj9vq/W2J4P0DAAbu2QBlI4GQDpnVAsngQ7ksLTbj92iTG391C8iZVYq4cVHlFIYgARAAQgSX
umhVGAOmk2isatL+mzmGWYYxEMUzmDff0ScDeCPpI3r07/5egEvYBU4F+ZBvAUgiA/iayia6B4WF
dGn9W6vRw8p0n2xoE10/MBetGNmOdPs1RAuquRTY8ls0JyAIlIgxRc6H/GVE/6z4CIgpUVyFe24N
GBiINghQQirx3K1NFxCBtqWAAPcMj7TKAKrIzxzFyvZCAXo9AIB5qFBfFJFKHbqPeQ12CQQsjvMy
J1o7hl3e3VzfwD0zYhoA+DzQC0Bh53wxeT7X+VIK+WiAlkJefsi04sWlRHFO36vp0n0OjTFwolxP
4I7lsF7XnALABL3MedlW5CjQgX6ZxkX7MFRGd1wAfgXyeML4DoTwKftelLwG6LKZorwiU9j3U3nQ
uTa+mh0D5dlnLvk8kI4fxmK0b4Ypbw4dRUfCGXRnOs6DNkdOsW5PDehPt3TopuHGrmftllEWHDRt
q15aatwvdCOvHe+ygwPm02uLf+Zoaj40h72uvK3seXml3DTjzQjGGAR8o4p9yJtGyBbpEOoE2OXr
X+PStSC/BiQS8h5wS8HrOv8aGpu2hnLkco5dRV1QhQX7dd3CBWsJ5aYzE9KBsSq7xjsVYko0Ig7o
YDfWjzKPm/pr+0TTusJUxOWg1wcgDZsmataUTjfFihmQQHnFqmKfarlS1q87vsuRbEA+ijlHtzQ/
ZLOrwA5d+jeWC/1ydN2wsRfkOL0tlpIsgNN6lZ7W+nMPzWe/6BXf7QJQ/76rf8zI/Up9aAcN9Uy8
m5+RNPR3Q5fYWzy9ai9LHw7344MHAXT6zTw6ivO7u4UnhqUSyKzVFKo/Jkph6LLn491oKQp6ig0M
zHOXbFrBTeZZl+beD+7d6s6PtX+77pP7JlBdgSYUynpylQORBxC8DDoyS/fg92/ajLEyjqKse4Fn
F18ItWtI+Yv/XFAe0FkYC6PFF9KOdX0IHquXjr8LcWsJPQR+VD+MifZr/m0fmkMbqRip4uCeh79z
61Iq5A4DNPhH4emt3T1i/PT2GGCwMmLI4IWrUQzxFJS9osT8HlTPraJqJdS20IlArUV+tLHJzS3i
O8DngSBjxEMkdEy1ZEzEFHv/H+etTNoP2RT5vVJ58dIv3xXWYR3N20sVmq1c1nIpxIOFDY+Mdt9y
21HkNpd7emZCnn1m2DNjtoXHGa6Ubzqm9oWu5tC4bNjRqSim3Pkq8exLRxUWUT9AWuMgrZLCsxEs
xFo01OwnQMgs8gkNygiML0UwEVFP/mrgELtIQkUPRAZKz+OG/3eJupVPgoQ1qDmT/G1l5o1GnY8a
oU9+OZahMwYvf30MoRKIWi2qFbgi5NpfDmE2zYNGVdoLIY8CL50IB+mLMZh/KxWAs4gKFoQrIfdo
oYYl7WMxzpioQUckA3T+gMfQkzdh6nZnKkLX5aMZZkDLsUSLH4UYKbfpNDp6mYcG5lLb5oEz/0hM
QJeX3r7DNLY+ur59KmviRJy8dsi8BuUIaF8K2Y3XwCWxrxmvTPfvWamqOe5dN2crE456YgtlLiDw
vBEjlcZQ/20daNp+1F5QEYiC5/Wt+IGBxgdVMUS1PimE5aR0B6gelWmjd0lgsbAskT843xq8Xq7v
5OUBwJ0tsE6CQuIgdp2vziB8oZXL23RcSnpDvOAXGds1yk3QJdeg/4rBBi/eMH70fMwhu276ounz
fpGf2Ja+IshWvCUrAjW79bxjdqxu87i9q7pwKMLsOxAhn31FSfcyUmK1uPQwpsG38V/pBmf51nvF
hNtvNcpwat+GQtXI3ynpnJuQ7nC3mDeaGViUBsynOdznmhk5uZtQ/7XE63dZPzrDFpWt4l7f8Ziz
lUnfsbLAI0BZHiR0S49H4j4OhpvUdnGsSZ1c/24qU9Jn62tvGFwdKxwb7diIQS/1VL0Y04KR23+r
pPLuIh60OoBuBRlDvgX8qQu23IWtql2i3G7DRjXnZe98nyXp0vnmnPszAZMqJa91nujOYXjASIN4
DrUqRP1JI4l76FNIvjcKrvblDQdPOXmASIfcwOBdavockrEuSzn93ebtgdd2fP1r7bn8aS4mxX/m
botlaHiDLJORVAWqepAx/u9MSM8ct9M7h4mFgEqU9JgbuNaqfvruKkQjHahgTyginIep1jGLYm2x
Cs9rPzWW8dBVKrfePblQKf0/G5JfLxYnLZsZivsrbT7Y3UhvNhBWYh+CNL6mJVagjZ81rerjno8j
cp/OUFxrex4BEYZ31WfAMuTw5EGsaiqdoksrJB2t8U/loFWnzM5FBDrPeVCEAO8RlSJkBBekwSXo
oI/q8AHYpzUuMLlXi8gxfxPCABjGml73jb0lnRqTNtWpypEMk4Vw2JnNw1bM2aNl8OKQZTV7uW5q
Ly6hZYJk0fNQ05V3r8+DuiSU1amG7vqKIjJtUaEih0nrkuuWdi5NdAaBtw9AnIWolLQo11yYvXDg
ZjD+6sVb9GgYjdQo/VfNAaW09GjY9l7Ii0CRZImzKn25M7tis09SES3b3JGVsAt6w5uXmZ9qy0s7
znhMoW6GsM8UBne+3plBKURtxVC4qJchq1tLUO2W7FNZeF1E++Hz9R3d+XbovIPHgbvZ9jD+QloZ
VFoxw81qUYHT13gCgbAIvBuUjzFl0bK/Xze2tyoL718TdHIo6siXisUc4lniDexsTxYqXOvyo6JE
ERT3wgkQVX+sSFGx5IEtcJOwkk35sVpi20RxzTeeTG8OcQAfM7d9tILl19oVKtT8nqOACYADLlSZ
sKnn29k2aM+6Jq7N2eMHXV/ibGKRC5rPnLuhbXFF3BJLkf0SeRzoFCgjoW8ppVXZoK+ZZaDC3tT9
gZR6bJZ2TD3MA5qAKFudsG5U08z2kkegXP7YFFHu5Cy0lHl6YyGK2an3wztYd00aAFV8793OgAt5
ZRj8/HuvOTUoXUGWw219Iqj+eJ52aOcHoybYzufrRvYiC2QUUCMW8ExQMs9XRVihlWug1ynjLmYu
GtVvEKx7iPyV8KD22WJZEGUj8GTM4Kp8fO8M4jEj3qRCHk12mtE0SwLFqjq1Zz822Jduu4U0fzSo
pB/3Mi4otjgQ0hJzcS+0W0rDWypqQYrPfZ7euoQfoGh8LB/H45jQ+mDGmE2Rhaon1f/HKgZToDAO
oqbM+4ceWraCq1yn60GQK/KIG1GJ0UGxGzc30w19tHlMHlRmxVUgHw1UF/5jVUaOWmRGO7906rSd
eX0Yale7cQM01a+7zd4BBALQRRtXFGBl+FywQpmxNzl0X8l04w7e6+R5Ca+zIymbW+RTzy33R1WA
2/MX1wb41gFu61KRI2taqA9gHCYqXhiMsdznP5eX4bZKSLyGdWh/G7TH6WeeqF5Ye9H71Kx08AH2
0FwOMce0oFVCve7AffpA6k4FYtnd05PlSefdWdrJDyj2tCqDJ8/rOeQAIKrb2hOAJeZH9NeeXWtT
KfjubypgVAKPi3aiCBAnYa3DUF8zqHAIfTyC3c2J3FKPiIaxSIWCwbLrmWhT/j9LckmP5JZVNibg
Rka73XncABzWUTSld5AlYtzGHxtSOMsn220BAkdXOlyS8ZOfHTY7gviw8a168Y4UeNXP411xP34Z
5qO/pjxIFsyoiVXc14tNFUMmbB/tMEy5Qh9Yyi4Au+qNMsCI1pqNid7jbsCMWJSDo2LRbq6fRJUp
8feT74dpl92SGz16wLxNcs8+AvYejYNz8EbF97s4B1gU9hbcT+De0EyUPMXNW9QrmYa99f9h5ZON
+Q0MEg3Xl3NZyn+3AmoGkNN4msgkE5u7OltNC4e8GLTPYuQb8picPVloqx1GzOuKx9Gx4wnZzlEv
xiDEECA73pxsTMzJ+lp6hfe1gBL6M2i6XbqZQx3VVV4ACjtV97gEbcX+X+YFuE90AdfzQfgBsEY6
tpnpbphtgx9c+JGO+UMRAsMUdaBY902yxH19M6YqStvFURI2wf1H7HXwrpJfp67ZYaDk3DaoiJgP
bC6fuk41L/AiGkkmxE848SuN8MIyIcsBYX4/XJt/fH5k1XjQg0fgPsJpURTKdtxYQBGxjUJrGM/F
c3O9trk6decmNYzhe25OqdYav+hi33SM/r0fn5mS4jmZ+OZDIAslFl//5kHylVrjy+RNimrLhagH
6GdndiTHYEHdEmCgcDJz9iEH7jHL/X/a1UYLqmleaI6yz7TcYYjyHDWWuSI9mN+uH6aLrFz8ArTd
IGmDLb2YtDFmLmt1r2lSjbBw09qQ60toLs9zfUcmU3E9X35B0B8x7RdiG0IYSMb92v7iVBArb1I7
h8fYxfyrWIIDYLm3fjkrnomX2D2MKEEVGcAGQDABOJDeG74ONJ7e+E26/RDqcHVcbeF8pAcj8X6p
qXWXkQ/WgIzE8pCsAjt97px6xbIZQ9mxj/TOH3pMov062nV6/WNdvt8EJwY7h6HFaKFckN7d2iME
WzunDVlviymDqnsWmv3L5s33UIAFXGkIx40l/vT1uuXLow7DAsVvC1ldZMjnywOplOoFtDGAtG8x
ZQyTApzYCjqSEiDgY5tlDcYX+9y8XeaJq1a9s7cA7QLJbfqgrINecm7cIZiP6G/GjLkZBVL/h2BG
4dMbko39yCgQC/US8xYgLqRdffdDgxR0NRd3pHibtT65vg/7X+Dkt0gxr3KRbwUOnyFZgQtj+Myh
6mgtEJXUgod5mKNu8FKUNuNZxZPb8+ezXZA8jHO22hA27tP6vn+nooDw9cG6zaI8yWJViWz3e9so
WPm4QIKLqt9o2Y1lNTYcDeofRfYw2eBBMTvK2HLshibSukm1s8KFzl4lwrc9A7EBqTucWFqf37f6
Yi9NmxIPiq/feNwb4YBL0kuyMdagEQW8mhmzNsSCSTS2iqziMjadm5eSpIa11Cnytk29mT3YTfml
M8b7qh3jweu/X3cisZKLlYphz5iFCL03GRunUbKM/opBhK2ThZpXxKuzYUpy89fRFsUk3B4A4InB
i3K07aZgacFfatNM10LTecjHJ4vdzJsi0O5tnNCsE6EdWFJ5NbOb84nzocWspjrWHJgyLAC63KdW
9Ouu79xlUoMlndgSbnuSceQIi6u1wZbvDRg9dT8rpTH3Lfhi7is4MBep2rS1GWCzsLBmX8h4C9yo
Ygl7Hx8fBWgkvIsB85KyGBO6MGwgMKBPVWjUH4j3jx58ur5NO3kF9glfXcA+dXQmpLtvIXW7Od7Q
QW+3eukP27FPGOClUKbIlCCuSwgmDu6pMemjjCMLHKBrOmg1CAlq5676nGVH/ScU2GLwBFKLgpKg
uBP2nA4kXrw7bSh+XNARgs3vV7PGSJfWGD6U2EXrE7c3yJaqctxdQ6Dq462GqgLaE+ceBxWFEuxA
GEKL8bBpXbhSM+4RGVz/cP2jXSLzsI9QgPyPKRlD5tg1rZzN7lA9NMbYM8M23njsfc2SIHK8yFwi
KxqBwqujBkheI9J8wPLGiN2png677iP6CEIQDdsrV92AY/BWB3MHU38uf5LWS+pxOrjLPffcOHf5
w+Y54eBmbzWjsVGZ8fWN2HkumQANCc0YEKqQwEneaziY5tBkToeqWP7O/KhuSYwhSAwy+t6XMWrT
TpWIy6xjX0BthHi+Y+ALXNCqTHtremblUBQ0trQ2XkrvW8duXZ7HPQrhmfVU9FAgd1UMyR3vOjMr
HR13BlF8WEU+101GFlJncG9nsM2gjs8AeGCOp3Cyy4qjtFDJnxH4Wrf1iyFlz0vifIOX5Rg2oZUA
Tc8YzRCBKkdbDLWMVGrcO3HvZKkXwmp2P5J1yMoh7Q07ybdfFrQDzV51i+8kEWdWpOhqeLTWOhep
InfXpC2akGuYMjUtx2F78iAg6YC94haKcLuTLMEogpGBOIgXgJS5EJcBMlZUQ1rAMJte2XJjlWXo
rh9Z1YZWp6hg7VxRYMigH4WaPOj4cjXB0VtrZkU9pGX/3cPUBVR6FXeUyoL4+8k1y6p8zHguLJQM
jeUq4dqv62d81xtO1iBtGWRunaawsGWz/avcXIivDFHvqKQWd4/XiRXx99N1zOtIMhBb0m3+ViOt
zKtbXuE4L7+vr0ZlRwpYrMldPE1gx6m8566rjyiZ4okyNN+BczhctyX+LSl5PPv6UsjwGos1EMYc
0pEawLINmN8BhnDSLz7EdunBHvWf1w2qnEGKGJPfk6wZ8BSYrM26zwcteCxAiVak3wqHsEWAPvlU
wVI5rLewLB3yTsWGF4YO1s6qEs3YN4P6JLwC3A05+3JGNxsGH3F+Y0vaBe1zO5i3Gst/XN+zXYcQ
+lXinY5MUtqz0S45Mky49xSwmDRaqq/IWQkPl1XxdRSW3t+rJ/tmZPWKHwBLFR2+QRssdTHtoVnZ
/Uj/y0XJZVfStU7Zirij978cloVra8TejM67Ux+vb9+uy/3Zvven8MmifIrirunDkj9qmKUOdKiN
qF2ZKjyvyo5UWACPeq6LDXbMPDuWTn9TWfz79aWovo/4CSdLMWhNOMhm4rgO8Wq8deQxWMHcD4zk
uqFdzwZh4r1CA7qxFIPGZfKCzvJmwAjdyOL4/tCp8BRvvf0N+2NECj59FhDGM/Fh5jls+FOjGsCy
d38DGWZhGaC5X+iTLyAAoarbLGnhNbdW9y0wMI2A/1xbjGtq7bjtfw+Wwtn2Ns4SDWYxjhq63uLv
J1+ITwGvaA6d12GFYoneQtGvWOqf69gpSq1ic+TILcBNGJUHwcoLjBNorXUBOj2+UN6EtcGjxtFR
x6LhhkmjZV+HmacSN95f2x+Tkvc1/mRSQ5+HtG1JmhX0UAQYJW7WCqLBnlucrkzawnIyeTsCKZY6
81abIYar8o8DHTsFl2fv6kPxEXMiBG8Sqer5l8K0vB6gzGzE03mM7f7I2OtEfrm0TnTVqN7dFaFo
LMQIQPWT4TjVwjYL453GlGzPo91EaDP8iwsPiIr/syAdJbsjnGaDNkBRpopdb4qdcgrNaUz+Piyc
fhoRn068uyvdeSTbOKSBBmKk98CYFbkGUySMKteWgg8GcuYrBA/mNOg+jBhJ0ftrEpD5OC4WNFn0
ZNIUYXXXFU7OkrR7RsXQ02vh2BMm9FIyRQadwBUvIqI/rThS1zdxr/aKUtCfcyR5noEGuI7JJXi8
/Ji7sAMYt7BD+2Pxkx2saE69m+v2xD93JVLIY17NomPNChIyBpOj0rygMH+DWRgYFTrmznTHptaN
9aW2bitSWXcd7TKVc+7VdE4XLOMWDYYeKQ9wm/QDQ6EBb18HrNoimec3w30LGAvX4sYxXqv5YXF+
+xgIb1ufr2/C7hGEILuHFw5gJHK7b+ZZj7cWDkhR/YKYWmhkqrkHKgvm+dlYeu4XNiWAa21veX+r
u4qAvxt9IdWPpiUqvRdau7q/ehqxHby1vf4lyBpMoakT1E0U78Hds/DHjJwCQmYEgEgDZiwHtB0U
bIYaCh2IJ3rs+y/XP4piSXIOiNuE9OaGLZuDz9x+3NhrkyuO9v5hO1mP9FnysjKNAUiItEuWhCUu
6hP5gT41N1ZSHFRDG1ULklJAYhiYu5lh8/Ltrpx5ypgRWZqhyJv2skDoOv7HE96P20kU9oPKZ7oH
K3xryxvkPjxuPWhM2CSfw4wVf6vCJspZp/bEqk/sgQta+gGHPc2aE8A5M8tVXF+7Ef9kRdK9kuFp
3U4cp7PnTwPmNxV1BqfjkIJJaYf+vwr5tHtWT+xJNwx1lsBeM9hjzYiibwWZ9DH+73xbulMyKG0F
1YIgz6w1zFcaba0WbeuQ/ndmpLukmDtMsNEC5NBV/iln7S1zqhvKVeIbqmP0rpxx4gMud1vm6PCB
IA/91IintPrg9iHak4n7VYtVMum7lcUTn5NhopBIC4aaizyahd2b+aW6rT7Ud+7H9ohK3Et7O6Z1
6n36r/byvaR+skaboiO12AgVw1xH3OTRUNCEsH+uW9n3PbA+kbQDviw/rTDMpW1BZkSAxZCX7Gen
q9Kn/SD0x4DkeZRkblH2MIB3aNJXVeRaQVS6KkSmHIXQokOPE2p8GAgOeWiZDrzV2bytSBxSvQbe
DEI3AEQM/u9FD77P7t+ySf/XmGgiANUNPTnJzfslX3Si+aBDDhiphd4JmvZVkCvCkPxpJCtyz8Qq
e9suhgCjQeoGcqvba9ardLvlSCebkEvK3eByu4ZyxWCv5dMKyftoypl7aDOrCwunxVyrBszLbnB+
X3c7+V6XDUv3oLMNRbENGBRTWH7M/Cmq6ynp+JvD3PuumG+uW9t1DiHRIYad6wDPnl8Zq4H7KBhA
q8jqaY0myv2Qj1bs6f0t3YJ/oc2HR9Ufa+K7nhzcFcLC61oAEcdHN8rbJw34Ea1Tocflc/W+gydW
pGvQsD1tCcoCKHz6lNe/7SneMhUL7P0peJqsy0akm1BsDtOmATLJns0f9dKx86i1iuxlHlf2sXar
7K7PNCtCOZhF3ax5T6Wl86QhhCMaQwX0dlycEVK6C2YrkY7EPLAgZNNhqtj1LyxO3LUfKl2ho8+o
WQT4oUHbAg3N5gBDdPTvXmF+bozimW7V/5B2XUty48ryixhBb15p24zRaEbSSC8MmRUNSAD05utv
UifOUQ+atxHSPu3DxKoaYKFQqMrKPPTj2AZ8UGSbJPsQQoCzV7D0pD1Inpu0Cvv5n8rVzqXG4tsL
3A0GF59bCDm0T72ly4CONlRgoUbTg+6rvcgGrW5b0VWhUm2uLrcqB9ou3KWbyJ3W+Gle/mkL5q1X
XRHgp71WOwzMPEk2AWuU9t9riFH4/2a/gF97ewgVj4PrU4XWkW2PFLgx9zg3qmx+8HZcgaLDWyO5
6jVL0UN2R037b2r+U1dqVI77cNZsSWK1Fy+hxgHFAPAyoegtnHZ3qido9OHGgWRnWDU8Yv2j6n7r
svnEZZrGe06AdvE23bChncVkpyonFMIVMGvQbv7akCGqDEVS7doRZvLQkrYciFJgMvyKuobrXouL
Z8R6gA16tWqNB2lVqYFqYWAR+Lf53hg0J86M1ArmoVRCDgJpXzNU2wdVnn3f4p1xNvq+PrtjbibD
YJsnxH7lpLaejBPrCjKw+evFjxUv4qKY1mWxwUZOzR8N3eSyAjZM0VSkwAlmEc3ioc2PRmGHvWKE
t/1474bWLbDjgjsGeokiciwFC3RvljiRUAacImNMJ6hStHNgWGkREtJOoJNZ6neYr6eSiLMX1y4t
C7FfmWpTZxqce1LrO1rbETjYTkUpmxXY9baLBQqRu151u+YFDqqeFp95bpGoG1xZErr/CS+sCEF6
1quWWfVUJwWvM7+nBlhirOyUZeXrRNW4a7uAqvX7xezudMebfDAI25IvKdtPIYK3vWvwZcV+jgtY
HpYj6biPy+rwr/xFlLaFiINZKpgsS8DoiFo/dOXHJ2rgWuQJBw/gBH7I2wb3YuCFmxhCCllAt5RQ
B9QgY65EjluHNf5bq5DVlU23SDbQEEI6601n1UleJ0bZPqyKlqy5cd8p0/O/W5AQ1KGQWzWZAWYV
V8HT3ygCTmjkdCmIqT/ftiRb0HY0LhJFojuriSwF077IrRaAVCYDom0//sYIusEY0gCNs5j7eu40
QesYDpEpaZBlz2M2+0MtqyLvL+W3FWEptLTypWUIU6mGprCJiZSmiPGokJyh7Z8R0zzd+m1m+xkX
O6anfG6aEjuWlmhcFK1uPHpK5r7+uy0TIl9VUL3uF2yZNkF2te4QkbIgNVpJzrp7p18sRoh81jAZ
q57hnm2t8p6NVkD5R2bNkQ2u40zWCZTtnBAAjaxxRjSDkKXOBui1sZHhsMjomvevdRvM5wCzY5ZI
RLehCuCsrEGaMsb82PXxCk6UGOHgzmtj1zcC8zCgnfGh+Vyh3CnrLOz6IBDWqKcDO3mFf0ARWqmQ
P+GxYvFg9MwQsE2PfLvtG3sPDWDHPQh5YFL/CkPbdFVbY5gFHrg4AZ6UgdK9VPX70oSQ5dLeORDs
6/4UpbLlHzbIvQGgBC/LVbKksMpYsyJnSaN2H7pyCB1Xpgyy5x4XJsQUx230oq7zcuPjUpLUsO7H
TJWcqj13vzQhXBRkGPtyGjC+6tpgGYBY0+uEOIGHUw4AN7szMdMlOWCyRQkXBsnLmTE3r5I8g8a6
CVwZhCGd9P1tj5CtS7gv9Cyd1FbBnDpTxsOgQMVo7HwK/mwrzwOtmqPb5va8/HIbt0VfhsB+aMm0
UpZYK0b+dBZrxeznUkaDvWv90owQaatmIrztwdLTKmP24rC1tYIcZ+7eVecpbqBfLHkSyAwKQXel
kGIYa7DBqO5zNb6Sxj4MqgLqQNmIpWwDhbA75iXmqA24epGZh3rJX3RmDhCgQHP/330pIeTq3Zg5
dYovlavcCpiVA6cOwm00NyR5xFVHcwsQIG3CTKpqgvdahGQ1Q650TCcboXz9UYuNGhNhG7Iaw6I0
gpwiRKxl9KZ7cRD4e3AFop4GPjZhFwcC3auRVxjA6MpHfe7KkLXGWWk7188q64x49WyX2bGgnYyJ
Yu+8XVoWtnWuch1kOlhsfhycV5dP9wX5wluQvZayqtKeq2CuFrrkHiA7V5NCNoCHqLrAFOkACarc
cAVkZ3KZJE5tv1jMai7NCHGKDWPREWhtJJXBo7zPMZkB6CsmAAZ/KdcA8lRB1uhPt71z77xtzE7g
SIcsBYDwb+NI5eVq3dZQTBp05aRnLA/Y4n5o+jTiRh/ftrUXiC9tCWebEXVQyQx6lKXDkNv8gRAl
um3hqiP06whcLEfwR68oKVVscHJCc/zRidfD6Hdxc2eAm0QJ/+ZiAVLdVDeu1Q1w+XbvOOtQJGtB
/oau0J3FssMM7VlJ9Ng9YBc2hDhPS2rk5sZr10x1pC4k0gdwnII2eUb/sbTtsOU/qOJJvtQVp/qv
fbwwK7jFYq8TlN1aaFzpyxJ7lYrUd1qMGQ8TXkXMsJYDWHkxgQgmimCpKo7RSNc4FEOhhHrdFlFh
5RjbXDGaRSZ9OaK5VEuOy+6pvPiJgjeVWs3dpcbuD30R5yM/0Lm476fur6KqY6I8BSIDJJRCwtIr
gKgTBxxoy6l6qb2gjvIY7St/nsL6BVE1qT54ErjD/kcHSx2A9r/kg946lsInK00dF9Nz2OnI9Mrq
lfDBVwp4MbWNpC8tGi91MyXq4nl/OIP+n0//P+Ni6SBNWT8suLCSdXQDhR5TjhGc+p3DPtw+q9v3
EcMduN8xcAskPLhThKOaQ9NMTzc+abDsMH+d16+KAvJJ6sZENWfJMdpzlktj4m2RO3lVjMid9flx
6b8PRPVn2Vfbu5EubWxf9SIlq/uOr/0MR5mN5mwrH53WgIDGEDjKQzUxyYJ2I93WxdJtMNleqyWD
a7m2mL0CXAfiYwUjLuyDF/S+daKREtrvb3+r3aVtU2iYtAO0USw/9nZtFOkChuyyPVDN8zPLDfBG
CcridWRLeNvYrmNcGBMOtqstK0pkeCFkw6o+2BU1Sr+eAI01U1p9asZxiW4bvJp43lweOrz/W57g
iuqoDxM4ScFPCvboZJqp8ZBSC/RuRVO9zHhH3vdZ9o2uIzuTirnJPI12fPs37DgooB9gz9ChPAQW
je3vF85j53yZ0wX0OvqwLn5mrz8hPvjRmypJaNn5krCzsU3h9YqgJjjpNE2cqD2YrkZ1jGq3P6/6
JwKxxJpw35ARFOws6s2+CqduUCerMyzk2PPohYoBIY7uqZLp8e6mvZjLBV4WdXHMaQoBmo2eNbgG
/IW2TPXVmZhnC4zhAVF1FqTTzPxq0OegXwCgyJfyJ1GgbEfn+X3qQXkTNZA+zKgmy4x31w4yAVCp
Ygj6qkJA2UAgWJqyZCizIawg4BKU2TpHdO7/Jg8BYHijRLZdYK+Fb4rBZMJcDaAHYBQO3qwHK5O9
lnbP5G8TIp9WA8Y7dWYLHjEuBumGdkERQoN2aOWcwXslgZLt+OgGgP7vehzhg+oj3SZSIXiTtRiO
pM78CI73x1FbOh9SK7FuVzJi670L99Ki/vb0jWVaghd8ZImRGn5Fh+dZh0NAGL70+16/S20lwQH5
AvKf4x8feywVvGhQkNGvp5gpzYHLN1zUdLLeDbRZscFhac2HfHSc5Lapvex74zrQoUKAiR1xCKDU
q5o7GNaAIBLV8fxUhod2qGoJrcyuFW/jUgWOCLRPQk5MoJvmEoy9JbOafc/G+WXw6p+3F7J7siCl
jFcnxgyuSHKcIVOrzGZ4uZvV+2nsY8dk980sI3ra9ULIQyIzAauSLr6mDaMp86xCWGn1GaBTkPz7
Xgs8jNrOr2bVeP5MdMmM7t4pA1ENJtrBxYlm3/aTLi4BrltWbxhtlUC9Kj+WVdOfczWjMRiD0sio
yib64528vAxELjIdczstx2lKGDhbfTw9H1W1xzDpJCVq2Ou8vTElnGm8P63eLID/Uk9bsqJ9qwMT
QL05yU+5JHzsXefo+4J1H2A2nCxPiIc9Bxh5mUAGZhL2Hf3jM8ASuj+3/bmdgHus1eLnmoJr0XTR
hCs/3d7T3W+obaTZUJdzgEp++w1dC8MBuTGghGrbx9W1vldTeldPyt0wEEmitOehqD+DtQbFnmtd
zo7q2QpSX1yv6SZlZ0QWrcp4NkFcCXHsES+ww9+s7bdB4T7v5gZFl41QTEeiFNC6eCKEV8GsLM8k
pZJIsnfML1cnfMUUo+plpeBWI0TTgmqpPo4L+dralWx+ZLddcWFJhJGO7jTYq2VunKZGrCOZLngw
fIAC43vjXn8tvYDFyrFMlDuPBjJM6V68BKzAwhQl8uorRYoizzrGuMoSu+FxbmZ3dfM3d8ylic1j
L6IKxBznuaRAyZp0eKQA/TqzfT9KaUV2Hf9iJULwyo2+sfHcqZKGls6pqVQIh9U5GsBG3kWkdxbJ
+/+KQ2HL2i/XJXgjAeX+WmsjsJ5WeVxYavq5tULCwCwSsH0VPu+MQ2l7L3WrHPts+aFR/gJVy6Pt
ppKIs+uqoOLcLjzceyIQ1MxaiIJzA8PR6nPFoNhZnb3Glbz4JEbE3syCgVun2UYtADdKaHNYKsCd
8z9/HgA8+7+VeEL0WjXQIk3Vlnp1VoS2CeaTz4Di6O3sd7lsEnI3fhlgQ0KghgC5+Kpk5qhgAAa+
73rdCaRYKHPygzHm56LJ46ztfv5F9ILmpAr8FDqDYrluYUQZ1jLjiWOBQ1hbPMw3OUOTjDUYIWqw
Y/xNeL6wtx39i3NnZr3u8hxkJ4ZNUC52/bY3A8UagV+KTVXGs7HrHhfWtr9fWCsKxR2GIQefn2k0
YUlHHswuMyJMjKnJ7Y38Bf0SSjfQyAWXHqidQNIgQsNK12xdxcjAihhBauxkBiaPJ8xHTcexQG0s
PayBGpY+ib0yrNmxh0phGqP+Gt3+HTux883PELJ2papzVW2bOtGhwh4yRquDQepJciR2NvaNFSGj
hSrRQvsOi+2ZEtEBMNaVRQ2waLcXsxM+kSD9LgAIJ49mpBy6Gt5ZVvrzoLpndILfKXPzaOWrxNTO
vr0xJeybPpSjbUwgn6lc47Efi/Na9hIX2XlQvTEhbJpRM6gbug7YmbzyY8PUI5TWHziAIJMxfNWd
8clU4aCE5zIEimxt298vjkGdj6Vep1hb3tq1r3v1N7y6ZMW3HZcAUR+qlri0kV6KD+4c04igzV9Z
UlMOSTpvurc68tVjlUTRbWcxsAOGKxAFACYtclxVTdWX1UaXBNrWkDDznJXWpz92uzcmhEvU9ZjD
1G77UMOcBW5tKslabvSVBvDFKW0zya29E/Pf2BOyuhIiPbzuAGD2zNKfs/ZgduXmB4FN7/FylFjb
OVSYHMVrarthrkkqGFOWTB/B8qSAPBFzziMhYed+sWUKgntPjktDv/5+4XYZB9y/MiAdvxIKmaEU
Z9ZVZt1vu8b2QemKFl7h5KBebruoNNosbPVslCx258xt/JUgBsf9dk2PYBSs4dZUMTBxqB7oC+3I
Yu1zXrMPvdtBW3xtHtq5unc0UsS3nWjPTy8tC040YybeNlIwiC2ucibFErNCBlzaO3Kgq3MxQoiW
2xWFAZTahmZe8TT2iiXSlPxJgS4XaQbnz7Os/9DjG8AkX/MYT53pzuaEKglIaMBgnI53mUN/zqVh
SgztHQRcoQgfIMgD27MQ7zUvm7TanSE5oBhHplOAMlsPc5P9PSk0FqhO+v32R9rrGEAgEn3sXyxg
gAm8DY16V6qjXQOi2bO8PY1u/WBmWh5YtN3Ux7HSygViqusK+6GdlPU4r4X5nueZe5jHVTvc/jV7
LgN2O+DYN7rDK+2K3IWiCkuB/HZdfrIU/i7t8g+3Tey5zIaVAjQBjLWOWE0pOiV3GgdYN/RQg3JW
YjdTDzNUwP7YDD4fcNkbm+ImZ/x2W/OS6xldMDzVGkN2ZtmoR9BlnJ+M3l0lPrMXZt7YEm5uW7HV
1VkAEVhJF6LbFpml9UVh7GFtwJHvlO65NJWI2yyci+zp9jp3vhiAPb8Gp4AQvBqt40vTzFYGyFvd
FxAbZ9HSyBoxO+EasD286XDMNYjDb2fmIopC497q9dahyey0ud/y5gPmb3lIs/7BBcNZeHtBu9bw
2AGDOL4aCkVvreWak1XOJs3b8+JUEc0nxr1H9ZPuFBIX2Tnr4PNGlcYBKAek7sK6GqcnCs0UwM57
8xkVlBqTiRTYOvNd0S8RylV/DqJ6Y0+Ix21DO6h8wiXHhZ14b7zXqRo5ixq1tvX+9ibuHLI3poT7
3LWb1nVmmJoLO8MnY/Q4l9nPqVWpZFF7fR5ASg1USiAehKEk4aBhqphTwH4BhUAv0Krdw+hoDxnr
I73W31Gzzn2LNjEpvzSqfpcZ/Ssolf+pizxGviFZ9baBwgPozU8RzmEKMcO04dBlXfT1h8at2p+r
/qQS9ztYpNFIG0ChQXXnzzvzsAqtdIwVWupVnweUlMustdgA1MUczJyUrd8PRlgay6Gvoepw+8vu
HQ/QewHZgpaaeSXaqK5mWWOqD6/zxVpBjek8qAMymqHu1ADYkH/+nTVhRy3uWnVNUcyxqwJUyEpg
t0/GSg5dLikr7mRJtrUFGYzRAPR0FWMazWCuDf2NYTChV8YUhkGq4Z6S8sewjEm/NrXvWhPxwQX9
FxF0yxLB2g4o2dX0loYRW6/aTBNgNbX+zD1ZjWgvRl9a2L7pRQBlrclGjWAXs7kIU2UNjEnWKts7
8JcmhFiG3vxgsRJzJDOA4/6oWCdzdh4BrZAhn/bXAikviL0BgiqOctcOaMW0dpMrIvNTbxUHYk+S
JGSvK/ELe/JfG9tvuNiv3ulNwKrRlSiP8137OPtbV8L12bvqJGWc3a4TMWZsOJf/2to29sIW7YlV
uSXWY95rr0sE/i/iYxL2aQ1SH1TPUF/6mwOMtoD6S4oYDbm3BiGMkUF8GK3+Gg/gznxyPOqb07lr
ZFrHe19q00DCcAmIv65yc5rOeJOMDjpl/SuEVt1ScmSveBdQ6bXhBTqSZRcU3GKh0FZyF+DBjbYi
GEOrQP+ofUbMXTP/u3LfvLDnhUdFKFM82lsW5GohXQP3A6RWuG/UBbO26ab0YqLyX73Q/vvtkLf3
72N0AKBS9O2hGLc5zIVDlIbGHWOxMcu7WsdJ0Y+kzn/eNnGlI4OdQyvRgaAA1LAwiy7YmLjOkYRD
+2KOU+Q5fpc4D+PJPGKKsgcVruvrfvqpCKdvveKDll7igXsleiD0gPxDR9O4xg3lY223/eYZ6X3+
Tnkdj0i0Pg2xl6h3xSv0m6Pby93ZUegMoaG+TWVcE4+rU5ctgPbDEacloBg2X0vi/40JfDXohW5k
WUK+U1ngMMsbfLRZccPeflh0Q2Lh1w0kBAoH/zya6HhO2HhYvPWLsdH6fFgx4Gb5r25CP3eQScdg
BIbagy7UY2hE4CCrPCzCs6wbtZPXwDTSVLS9sUYxxRpH4kwz9KlQPRsNf7WqR8OuYm+o4nLlZ8Ag
7pZFkZzunQvljU3h5veo1zY5A4NBtpJ37axFppue3VLGIrrnG0BvAi+gA5Oji8AnnazWOBG3SjhE
CqG04Xu6TNV+7zrZRo7+a0Psp9sG8JrjjPHSeim0OB3UMqJePTwMQ9HEg8G9sM3qMoJUVRY2Kyjq
eAPx4bmoZAdvd08vfogQuvg4IldOxzoh8+obZI2H7OOkyTxVZkX4cllvAcFtguHCyM658+JRzAZL
KqB7RQug/FUV2C4dx01M1+aejWzmQ52AEjqGeAYEekuMPfdaWKvgxSuhnQgpFD1ChyryCn5vtEU8
N50kUdg7F8i6kQ2jDQWot3CVGkoHAQAPYbS3GEQgh+VLtbospBsmW+cJAOeRWnRTeDvW7C8eVEkI
3khTXPHeayk4Q9zNrJKPWqD3dhF2eReX6XpezSJKCdeOKjA2E9Njp8++1m5e+KPZ/nneCiWj3z9D
yCrVXplHu0GfpaEg/+aYqktbSdDbNlCMeWAoRbUG9zvUWISwmqYWr7QKK3WN4sekNY8pKe6qZvls
mjRpHEfS05GYEzHO7ei2KLsznkyYRNCyd8Slgd05oTYfG4xE3v6Me8dkU4MF9ypmBa+Azoqn5uba
48oYbAqFpicU6HyeygawZVY2F77IJjxj0mZCdWCHyvf1eLDUx3ZObi9k50UI8C+Ky0BsQ+xZ1PPT
GqUtxtGqwCr9UMz3mjaduGIlrHr9CzvAKkIETYM8glhRmzPWpA5Bx63Qnzp7DjJ659bMh3yXJD/Z
WxAQOqaGJzWUSsSbVnF5vUw1UnI6Nw+9ggpC21axyWrNZ47ssbF3ATmA3KJWaIHVUcST1cQaV3S8
UfBVl8TkU0RN2QW0tx5k4eCTNAGFBWvHWx/oDHXInS3dqlcn6MG7R9Q0sDCLuECV7/Y32nM3+LOJ
7QPH0NU8OdWXuldnyH9lCEJBtqanvmu+AIgkG5+72jZo6SDwq5D5gcsB8P52TVlfjrllQ4GvoUuF
esemOlAPknhwtZpfRjwLU7WWBtSWEH4c8GstlAIxltFzU+sh0Rtfs7jkFrmKOpsVzAxDtNBBP08s
wKeFzqidbSKVVolaGYZ4pvzHlljl3vzYE12CStk1h5ItpOHQ/vLE+vcKIkbVWG2Y87J/xrSBAq7y
HSOCL3Zfohdbx7c9YvdDXZgTAtDY5hWzUxQGgDX6OM5Z5VuZ/fPf2RC+U0on0MM63qauByLr1li/
sUFWZ9z1hd/rEJlped/lrVNoPLEKMCWoE27Ukj4qaD3dXovMjuDYhpPTwh1hZ1pL10+hyITx+FSJ
Cl7KFBCvS6eb512sScjUTGQrbcsdKLG6zqtlFl9Imx5w4YcmmJlR8foxGkwNutVJGrv7ko7WYaXF
6NM8pX7TSxPHzRXe3PbCzxFepe4CRsNew8/p13hs1kPhqcB6Q5aWWeBoUv2iTyVHb3OMWxY35728
HU3I+3lFC2W5wml9YoIwJ1X54k8L/z7R8fts5C9Awp5R4gxvf+armCysdXODC8udk6dF7eIUWqDW
K4qBAjSfh33BH+py+Hzb1nXCKBjbfsyFMVT+CGvhWEk9A5iwjaRHCknH4wQJzOM8V9b3wmI8NrRi
eR7HGVyzhmbFIExcP452lkqSOunP2SLUxc9J27IsjBSKkfYIxqYhM6x4bYbxOBK8mlO9yn0H9EJQ
N+yb2CjKEfx4+mcMNZp+URhldHtzZB9CiE8QkGhth6s80awuZgrmFJWn2TL9MSsklmQnW4hSut6p
StYiSi2G++ytyte0Ss8TVHNuL0hiRgQEtiVTU3XCgvJaicqmPRhK8ThU9l+txkafGgTVqCYJh1XB
RP60AK2TuJlxzxf7qZkhEoVx6ExyUvbvq9+GhDPaYUBn40LhCVnds9YOJ1OfX0CXdDeMzX2lyPxB
Zm7b3gvn1CavHbR8Bvh9YR/JOkSQg8RY7cAe5ryMQYYu6V/tf67fyxPOpmkOtAEjPgrnU3lfpG5g
m/3Z1mXEELvLQkMdvG3a1pIWrhWFLzUtOyyrUtXmXNAeBXpueve23auBvTp10GQTT2674nXlA4EH
5PFQLkCihsk/weUr0+qHah1bTOO3R8X1i4gkRtIdB80Hw4vEUfZO8oWxX13yiy9nWplWVxxtYkha
mO+93i1PTlfoo99wda38UilkUE6ZRWFTiVZTZawWDOSWafquzHrng2dz3CQdxIgi6HFxWZ1xz1su
1yjc2I2qZm2VA8dWkOzTymoSmCvvgZRCw+/2t9u7Gi8tCecbra4eFG9A4Rpznfqta/zsVONAMvO1
UjPTT23zuHbZp0pvJdMue556aVg47z1xcS1suoMZQCbvUjCUH9pGqwO8AkiYFwULxqGWDQJfl6Tf
euqvXsOF89TExRhDC0+t1nf8aIAgA0Pt4OVYHsoHDJtF0wFqpbd3eFuImHxcLlQ4+VbHsz6fscOr
3n1pOViCZ6OWgTplDrPt9sW6+FpOjDuY0LO9OtbW/rgqygvTJTIoMivCJappawadlQEJhoNmQgfY
jvbRXcz3tzdM+pGEcNL12YoaOHB7U1CtDwM56hEoBQBnCEb9KT/MoLqJZFFFcg7EKZB11PFqZgBb
ttr0LddGx89c47leVRa29uz5PVhRfV6ooz8o/NvtBe97CBJ0zPGowL0IH2/qWKoYDY4CqC2MO0xb
dh9dZ+wlb3bUTXc98bcd8fNZZW1WFDWIbEpt27c6+skt9OWlsLj+Oe+sIcRVwcFyX5IAQtvW4pdW
6j56uaLHZc0cjNy1ru/k0HKxycSeapL+WBVrDo1Un/xsXAAWcL6MNKef9WpFPcX1qiHSxuFebTIl
nBblszXUHxt1OVGivbNTJTRt0GVpy92aor7LGOS1ixZpBoEpDJjyrH3MPbuLKnQuB0X5PNZZHRcq
BBzbsaiDelnwnRhzfECnTxnNH4suD1fWdz7Lu8DB/+pXjhWzFswm2goMUUuGQ9EWir8uxRdm8DtV
m190jUUmoQeblcdCtUvfsKoTPkPrz2medGsZlxM5YKDqk2PUd5qlxR5isw9WC9xBZdxs5JFWNx3m
jB88kKk4C199rpexSunJXoaXPnOPzWrExLROlZIduhWCzxRzHF7xrl7HGNOwJ6UiCR3K49Zcn+zu
ISeNE65qjxGajHG8w/oDAASfzM5TAbi3P5Tj8GDZaZDz6R88/9Dc7Y3HskBW7bX1ZydvUBG31O+9
bZy6daFQzKpO+PpzTC32T6mtduAZS+pnHXlfLEMT5iu1PzmdmR460D4Q1LW7PHcDZpYj8F6uF06t
+byu9T1N0+PE5iPal4D9uGkyuzpYBxr3MFjW/WxYB93tnjAk70AgOYPUNcv6aCwWiJtWs+2PKcG8
udU+QQgLvlJqgeb27QdMd8XjoOd+phAKvj0cNI/ZmPpn5ftxVjCA4jir36xrH7J1gGtU/XeoJTuh
22mgHar6OkBPrU0cU7HOqQn3XhYMgA9EKUM+e13iWUYW015rH6saPPqTWw5+rRE1IsXgxVbJi7DO
MiwR5UfcP6TJfRBs/QP9NLRKFeVsq+Q0awOQtHyMy9z+RK0qAhPrGZRpnyuNHFscW8tttDDDkNC7
ho4BCAR8V8vv4a93dj8D9Ky8Ry0uW3xQ+oOHukHW/dEq221CPIfYCArTlh5bPF8hjZua+scpo4aT
OCPYrAlb4dTTAtDP2Bwb5pypBlwxdGxDjGiEpZrFCsTkQn0CbyoryheAOEd/7Lr7ihtNQFA6QWmm
b3yiDVPYpC2Ux13IS5HaCvVxeOlqYApBC2JGTIURy/O+uvlsBBujzxem1t+9dXgplsnYkv+Mg5IB
LXgyFYZv613CeeEFqlJpkFf1LMTJ9exZC71X6xH8qiAD9GfXPU6lebRm7ziRkYIfMms0lCdbz885
cR9T0IcCCdF/NZYZSZU2LDEaDtyfnbwMV7ea7l2dER8DGQDQ9cXy0NZOHXLVe/aInkU2T50jHo8E
wxlgC+unyYqmruQPZm4CK7bWr8xJSTAMWf6CrjQ6mQAPT1AGPmajwtFS6tkJ2JmnvjLizNXeT3R5
0Op0emLEaY+ZsTpR0RoWOJisPgALxMlwsqQ08h96xcy7qV0+Wmv2PHTElKQPu9WbbZoVTQQAsSxT
yB8WTicyORgpBaV0qGNCPDS+QePMCdAIC1p/JZisqWVA6P2U97dR4UrScEg5iL8wme5oJ2tsTyB/
O7sWfXEUmdDKdcf7V072+1oSrnvNpXXPN3316dQX/hzSHwMN3SaAOvQBs0xf+zp0fQXK2xQzRTJg
zn4a+j/jYr1PN9ZOm1aCYQ43hdwo2KOXd6C1n+MGQnZPw5w672yF/XFH8deSf2/vlmhdpGt2UyCV
sPBNy8UKB8U5o7D5SZ/BnMR4+toR/Utje8ntLGO73a/z0N82hdt/LY0pz1Pc/kb6tcAQwDKNfq+C
pKZZgwx3fV9qkjfv//Mu/G1S+LIjSALUmmKZ6mm+a0AY84sG1IxbKNVGsnkwmTWx/67mDk0LghzY
6Xnva1oe5+ryqaHGN/RKYuLZJ3PiZ6sqn03an1EElFTcf708r3YY8y1oHgJEAdTN26/ads4yASAJ
zGSqQ2p6yKELT1wStab1dbVUO6w7fgBQNkbf/AOdu+j2B96PFBf2tzzzwqsUSt3VtGA/W75kRWAH
XZKGBJIxvqrE3ZBMRxRXpSSA++n6hVnBmRsIiDvOkndI11UQqvj2xzImiZawF+tje8LApSQi7qbL
F/aEgOiWuK+qbGsQFi30SdwAVSJJrrz70LkwIYS/1dGAyrCxkzmxdR+f65iPzePsTDJsuPSbCaeS
ataYQdUWxfBwipoC/GLZCTSDd0OY+mo4PcvrJ7K1CYcSMyZjYU14XVkO0xJrgFzBOlfKqW5mKRXw
Vqe4cSLEV9VSdLw1KwSAjaaqrO54jNMZaJbPjlMbEWltSLad4mwq+nsmxArgiwoOmq9/HCBC2vnG
3XpI7/jPkkZunrSJDHm2e1v+dhdRpamFWA1oBMCMsDZ6Azmy/t5UMDO9etVJh4iYf/uc735AcHHZ
oCdxMBElhJmOWEhiWNckWfoJhFXz9GW0JVjza1KE7YICaE+1QBblQR/0bSjpBlakGWQHElpN71c6
nxpSP/J0y4VV57UMyqo4asDA0TQPCoU86LkRW5USVBkqqSB8xtOLBVzNPgCqVx7/Zv2/f9vmdBdh
Dg9De7RIRhOHfO3xWDCnd8wZ/iYCXGyAsMm9AQWkFqieRK+KQ44HIVBj7mkE8v72Yna7JJc7LQRt
KKV1Rbt1iLTiAz9uBwQvWCeeusg5jV8m1Zf17n8duqtDebE0IV7TSfUGhYCXy/LH0P1ZP9lBcehw
OXtB5eOJDOLxoIy8kCd9kkll1Haj94V1IXrXVUMMupTYWFb5bsZBVyWjkJOZEKJ3lZdj2o2kA8sZ
QZ+4M0D60P8FZuDyswlxe2HeOnOM6iVt/divZ8Xpzm4va0bvZxQXmyXEagjOzgMvQfVga6cJzcNi
/uoWVaA0KAig5JK3bVgyEnPoc912y920+LdhESJljKULdWAsL3VyM+rn9v9I+47l2I2m2SdCBLzZ
wmMMh56H3CBIHhLeezz9TfDoE8EeaPpK/0ILiRGqaXR1dXVVVmata1WJ7iUD1kmmPwVFdPt/s0hE
nI4blCIfsVQU/nSlkDxR7ZEav04oBhUcLRmmuAgpIxE3xVCrVY17AuJt4OuxSp9Wa968FFafkIgg
WqRUgtgvYRo1mTm4nlheb9JDRpPC3LzzwOcHEo0FxHQmKV7GXK6lgQ/03ENv8kZpc0+hGRnJAdwL
RntkTBq53WbGB2yyKrGQvYMqDRFBIBmJURaVQWf3CMUv3lHs+AT6SSvSPF8H3QPV4taVtzZIBA2u
njIGMybAqPcPzPAhgMeJi2ghf2vD1kaIsKGAUD9kkQ45mbwfMAdU+C9S+zLnr5cdffNuXdshQgcw
7CmT19iv1tRAn2SGBo8mhAE+DUF/l0N9NDgjrKG6HJg5Sh/PFPNbrr82T8QUzo+kJgYLIsL//EuJ
9MYATX1hMAY3wbAKMhRsICodFLOUr0u+zupleDbNsGq8EqB1bydWbMpgVLqKdiMEsww8QqHXgAZM
SuMK33RX5DCo8EFqGYwKxMaOCuiPugWIwImfo3AdtjfykNlqydl1lFoMf58HtVEPgV0Fo62mMXpQ
d5dXv+W/619AbHmmaiXHNvgFDP/ZS16M2njVPF22sRkH1kaIjRWzDpqUAYAHg1E8DhYq3rleIAtD
fo8hI04zaoPxRFo2urWv31Yxzv4zG4tzJdSSfEF55HtWqvR5qUryHqpuFA+iGSIuiF7ig3HiYShW
3AlJdYl6IcslBoqz/+HyWy+JSDDZiBGnfMGZJeGRrxjdbxQ7kl95H9jXltaW2UwA19aIe0LIlS5q
Q1hb+MdEaO150zV0HC3uNbMHdB0or4dzcm+k9mt7S3xYpc9FxGZz9IWic/LM4A3+ITYZgz+lT6KO
0RwfQ0GRmRqQRL/sn1txZ22XuDSCSvFrDbwDTi59akWsMzklg9g6ADKPaSNQ6CosoKnEOU/jMIxG
sHQisEKispD1xI1PDGb6il4HEzNIiSztmjZssbEsGFV4DhNBIphliWUVktCn/RCBMBuxVOw0Pemp
W7acXCJj/2FjORqrLQNiMxNiDgvL68mIBAGdoO4G9OpXNdTYoJtS2m2cf/BSuA8l/rHhBLfqlwYK
g8kMeXgWqiTVJ4wr6ELa7wKthgQvrfi0EeF+/ETy2yuQSFAyfIbSB+Bpr/Lv1SBTPGgrkP8wQoRR
wLjB1drCSHiYjCwyJLf6AJpOjzwNeE0joY6UUS0SMbXvSmYSA1hMD3WEnEMXDU4PEj1BepV5tQab
tIo0xaFIYJdSlmXYhzCJDByj1jeDcnP5IP7DOfnbZUmaNxnNUih3wJ0GY5p0zg4kpB8gPDTCzJR2
vK6+qVAXoITvLQcRWMwPoD8qQPKROCe9Hwd+kPOVkzF3XZHp6fyq0jAlm9u1NkIclIyZ5ijP4hwz
OYbvCKbQQO3MANywx7CjYKDhPOzp+cXWjq2tEr7PKxX4I3zsWP5Ldlire4lRdU0VJHJA9urCh2aO
z5QtXC4FMiKsTRInIVuGAHgVJrvQmG3WEgMjsqDtNkCKwcRCVb1PrH+trQWylrVR4jBoRabN6rKF
EfsyAhmdyI+iT4EFUb4l+fBM60BLa6jzOH36EPAHkaVcEhtZxHoNpFIhpJk0vCUS7BUrQ2IofchD
5hmTZ7tUDWmUTOeTyz8/GPnKjDDiAvJeLEacjEbRYy9wu95M7dB8x5Rla81Wnpr0CEK1S6QUgJgk
dSfAbgzhNTw+bd4AxZZsgBDdLBW4hivbE4MeDC1Hox1AYdne1U0VC4Um5BI+79cBzKymWA5giL6D
MaCizaWW5mW00LIZ0FaOKRCxhefZXikGrHfAcwoYbskd3WWWfzZEMDbzeNEwZvT274+gwi7jHJiA
wWSgQHxkMGK1wJaAiJoTANIAIZXLj8GHIgY7flZfATZ2Bq33cj+7UrMYEiXRgsk6dIpGCazLUSdC
wY/fQX5y1DLYTEQ5D+x3hQl508iUufTQSdVVMw+PoCatjKlm3P+wfEFAwiMAkQ2GbOKbz1mutgOP
nQbhsOpIooFQayVGDEcDh4IqGuwTrcy+tc/gP/m2SYR3tQlLpRkyMATZY2qzRqKZqRki2PKBKeuc
IUtuZFP7ihuxVkFuJyJv5hZCFGKlZckJkVrAatoZnJ1Zfy4V+PTyaP3Lp+mXyvJ/Jbd1bZVYa13x
6SBJsKpwuKJlQ0JR4B1Tnyb7e4nw8WSAphgYJ5Oyr8tldckucZnJSTdr0wBNr+gRLXdoiHWysbRu
8UZgO13GhdZEFvApDmBQtFx6K3z8+NTEtQapYXZO0DKG+sydok9WihVnRlfq8QyOX+yw6NIutS34
gSJj7gtcUCCXO9P3ihOQpow5bIoKHHmBGibHXtWbUcfTAfgTYzK732Ojx1aH8oh1+XNvXHc/jPM/
42Uti2wwLbsMxAXGmZ9B80hLmjcdabU+Ik5Vzdi3WZ9jfZIO7h7TL4wEOBo3RXgEmg7yPsYEMKfx
X6Lyj7URgQlT9lMhcTAsp+ZSmJQaBz2G21aH9AhQfJndGjm4Gijr3fTf1XKJ09qLA6dNbIHMqOz3
2QigHcaJxIQ9YQLeUMEXdXkDN2PS2n2Iczr0aS2VI1bZa2inzCYG0l8+WhRels9ryC4dqrq9oYu8
KVgtoRZDpGG1oAD7n2OFRdfqU/CUSLelSvuMFCNkuQ6YoyiTMyyrGzujHR99LYPn0AAiy089CzYL
oSMUKSDhQlJnJ3GYDkGPpXCdzqsG1MRG5CqMnrZGhVwFnzG1MczamZh/15nOpHfDt0PO908gn1sq
0iRM/OMnhIIBKRh3ukpN31TvUcYaLeG1dKj3yaaHriwShSwplAO2CWAR5PmtKXRGf0pNVO9zvflI
HBGqUVhuDHCaHkBNjXI8zjlhkP3JK+tExCnnuoeiHDYWw3bg0ikRZQtEegDg7+TfrKaXuSUZuFsm
179qj5JHOS7L//7CjpO0eyIjSiGHSViQRwu/ApcLdfQqHhoT2WFmxLvm3z8nfqyWiEGogADWHZUw
l+6UUNI7mYaU23YgCKuAlg0kFWc6gFHZdQBMA76m1NZk+IrJFHq2q59aMDK6GI6OrNahXVpbLoRT
jvF4zGagSU9c0homJxDSxcZhqxqozZepPQKtlgiRPse/KTu2uCO5Y2tbxJ2sskEG2DWk/KbhpVQ+
mehFrA5zeErFZ7l6CKQ3vr7HqKh52SxthUSQKyutEYVEbpxmAAJwepslVefU0Opm0Us0WotgcYOz
NaoYlWZ5cDHxJBVAmsgMMEWYKYICssVxp4Kq870VT5WVBeKaaIXeZ8MSYtRCoUSh3vCFCpDrnFta
P+YT5ZAv/7NLyyHco4mrPO9yLKerfxfxS4ebvwLfTDe+X94kmh3CNcY+zwYhxqIWjjGAFhVUWfvm
s51o1Aa0/SG8Qeq1XhnRx8Ewe2iwoWREfUD5ZhQTpMZVWbJSqIDt11F5wFvmWY+oBK40E0TgT3ut
mn22KpxeeSv8Q4i30uX92Dw0306mELE9y9kyburFAOCyU/DZ9rGuQrYzzWa9bykDqJTNJ/kMJjAA
FmmCzc9HEc9bX28V0W35xGLm2Ly8LtqHW/6+qiqkYtgK1Szj3VfddIFsThxNTGcLPIoG798RQFnO
78pEG4icWnTYfq51UvFBRdaRN4M+lk9844ox/g10jQrjdZlGWdxWDrS2TEQGGTMzigzxOkjFYbBJ
vRnmDuI6ucV2R4a9kyXZgGj5/eUPuh2NJLBV8QCxnMnTjbI0peISjTLmOmcVt+nvfC6gQGS+QGLn
YQhMF7gcNyhbmXaS4w6PAIcb4nvo1z+zXG9kbeqFmqIL/cecdWbBFjo0D95rTbMwsX4bCCFIRjGr
Gkl63mrHEQI5esZnrt9zoGIojKoZ/tOp+f6ZxKmJ5y4VwJQIMPZY4W7hzXLS3DCVdh3ICRiu+k+B
5tsc8R7TAlYBfg3mUmbSw1A0aiqSYXt7v00Q50XIy0EVFmdO6kTnlUOmvGkFZXc3Yg0GfUVwWkJV
DhSJxDKGYC6ingNCiAtYo1Xw7Ene4xGIQGbETBKtvbRV0vxhjlgSyP1CNH8xnzcYzEnTZaOEKtuN
b75PtvQ53UVmbvTPlw/JRoD7YZIICZA5wcuk5nEwS8CslNQoMNMDhjG9pn3LrRwSTDoAp0KaRpLP
VIajHlz2KLNBqQDeb/mfogWovMHe4bYTjMwM7miVluVmJo6mCtS7gDkekNGcEauVvp8Fcw+DWd/p
QdfvuZC3Sj418IdXOTzIAU2Hauuh/MMkkSykbMUKPcT6HN7hbPUx2fVuYkzvkxmgieZb0xNtjf9g
UVVAzgZgFNCyP2P6DDYxLqskfNUGGCWtc7r0M8PYThCBSii9UuNDzv7iMRU0J4MTFS+DgmnCjoYm
2HRdAdIu//sZRIAH6V/CYc6jcMr3DDAfWY/2qe2bjY3xp8+usSZzqU/TVr9xrahIZVEigAIpaPCJ
8xn6chxKKVSp2J1kc27rDrZsA3Ht/ftDsjZDnEtMMSpZIUG5dqjtWXzQIh/d9quGKnC0FW7Wdoi9
rHlOgrwR6C60GJXXsKoecCpnTHdq152a3Yc1T5NU2jr+a4vEtgEiNSwgYHhP8exPu96/Y6OrFgCN
yx9wI1b/2CciV0eZpWbCBsQQcwoKA0wdJi1jdj7lwl+24ey8r7yBOHwzZL0nsYMVVkyOQi56UznS
kvQtYPGPpSwuucqh+lxiwzyEy3En2RF4c7ZFDHFVD22r1672ojjJtQRkcXSKfvEuyAzdy19yq5IL
+9JCRgzKK/S3f9pXMKqXSBIOWtaE10WFeUlRgOhwj+pxAMZtVDvkEJUmiMQBqiHkkAEO74WexSwp
WMUg7urLv+uOwm+6ffpRVgZlnoyIS+oTQ7+pD8a8bR0UuwJ9FjVDADmW2s6HKJyvq4p9ztPGrkoQ
A0ZPdfs8y59q/QbhpFPAijSixe0tWv0aItcZazlHXbHBrxEKa2Q5M5deB4D9/GG4SqfwNhJ5q2kE
J9auoBaiB8uoBiiXexDkCYORcKPeYSRaSXjEMVTnMpoa46afrn4fEbXYGtRUYwpaLLaFqNisYCaT
pui1BYACSOh7R8iQlbYDg2YPtNKc7LbvMaJh5rKDMRjNiLzlOmoTvVHBsfuLPru0edpXtokwxvhy
C1kl2OYmON3MlZhPkX08anga89TX0MnZkV+ZIuJXWqZsHvSImDmc/bk1OXs+5QuVwi77SCwMGaAZ
gOxiQXvxB9ZmzZpa6twM2gogO3hkLOVqIiCEbaWqgdq1TpZhVB5VOIEJ7IBhIIDHGUxY2pQAsO09
f9sjwQNlPWTyMAjgRDpoJ94Al4IRYiOfW5256W/rj/SB1vDe3s9vi0TIAfl6N/kNLLLzSdU+Rf+4
yItfXhZtVcSZrRqMxQeZBGcsoydQMP1iKsm6bGIzAUXf4H87RTazUx+A59jHOsrAaaFGxAKhWvSn
CiQMDcpVavbcctdicZs1jBvOhS7nhXn5J9BWufx9dXl0TQlVIB6/QKsaTOLnesf+vmxh80JfrZE4
e2U2KgEUM0qnajHnkuNlFLwzw4NYVsZlQ7SlECevTMqgkyF473QYwVeD116j0b3SlkIkDf0wdmOR
w0ISxB+dkngoQZuzmF4NwHJdXsw/XBnfrkGkDkw9zJMwiaVTm76TPrMPqTnuE2t6iazebezZOMg2
FN1qJ7JRbrpsnPYliQCiQViMEUesc05zMPRh1KacKe/Yf7ig/16fSACYIXc6qXhKw/Uba7YnSzAL
tH7fKkezMO22A3wknDALRWu0n8dG8JoCOSIrKDprkOX86e/TWEu1X5QdgEjqUWHLYwpSd0wfWL1Q
7kDNQMlDhHOXgT081TVtGVDG5OBPe9lUDmw15rA3MeBLSfm90sWmxj0MTGA01S0gZQ4ger+EuDKT
fsC8NKdDHOZQ13hrR9A7H05jLOkh1518oMy0gsdbMTfqbLpVSzhgLztpPINiZLbbRjIbRfaC5mqI
Mds+MI6KNKsBkgAgK7OJJCPlGsqhO4/EP9dHuik0GFWWwfqg+hjoKSTToaDe68DmUFpKG8/Kn5YI
p+RRN4OqMXYumoB0ByIUieYyQSE+Y+a6sYpreQ8AA4V6aWMU7IdVmXBTv/KzZhyLzmn6+fcgNm5Q
R7t8nA1JzFCu1A6aNr8qfHcq2ZTiOxu3A8qEQL5ASUKCsjk5QBFG8xTMats5daEPFgoFNppapeWH
aOUvrUqov5SFffnob+DieUFFQQQjBWiqQeb8p8NGXanx7exXzvzOqgZahS5j1IEOjGrnod11xdG+
8Hmw4UHNDEEMjDQt1MbEvvpKmrH8WEAFyCxec8yxYw7EU03oRoLmXS/MBKDKzqR1KDfO5doq2X8e
2Jzzizrunaa2QWq0qxNMONSgmYkou7j8/J/54I/lkZvYjyHUKTEXietPgvbMzGHCafadZvKvhT64
Rt6EFSZumGWU5IJfdmptGW8fFYPKED4Sv3Zy+QSrq11D52voANe3G6s3xUdUXyaD+dW8cmZ9ik3V
Uw/SzXgTeaPlF3p3nd/wb+mRlqmdHSDyVxABMB/ESejBj2pz2X3CRraoQYFh/lD56yy5YsXPts1N
jsY8S+4uaZSISkOSN1oXYX5E4VsrrcAo1b6CJ0cPwufLx4VmiHDesqnlIepD3p6ywfB75iVV21tQ
z+qtlFMu5bNeCbEoMhRlAobxhBlfkt31XnMTAhqGC8AbH3KDVsWi7Rr5fI5UUDShcooPyGGHvDqG
4ln4Ujf7NgXaBpMM8nM508TPyLuZXCCRcXNgNe8itsIUdi+DHQkCi0nptS0IaGZpciMfJe7Lu3f2
JiUtEsGOmflBTgd2+aSYxXYSZ6nZhaZq9jvWBkzYYvX8ONLa3ttmOVHUQBkPOgEy5DVjzag4ssvJ
BLIx0BML4zlPzANYQ+3cSkzlWrkLd7TUhwy0X4v9tkqGvGkAzRGbygqOoJUW70VEAy9trwt4TSh/
gjDpTDJqnOQsAY8VLDilxx1Su3fHp9b1beWmul9evJoXOwMVCkJCJb4WtjJLBDqFLxcqdpj1j/V9
5yTH2iruC5PV6TO4m98QWjYAHqOScSZnD/FKvxgDXrElNnECMcR7KfDvLnvlVwv3LHCvjCw/YhW4
IR4/JZ2C9ST9Q9Ef2A4SxrsyPLSKB2GGPMDMn8Vw0Ja0mdpCySRRdH+yfEAmQXimPMgJorv6OY1v
c8TqYwLuREwKJ6g96V1oFmDKYD9bYFufOsXVUlfl9IEFo5k3K2497adsHzDWgP/eWbVmg1dOZV6y
3oN0XjHeCcNhQC1WRXtOjt9Lzqo00WB4KNjmUA859MmHlOyFwi4C3DXydZEcptqBPIH0wfRPfuLm
1UvVPYjzm6bSHhSb0YNXka5BRVjA7MDPrzb0YQO6cYQsf/LiSI/vZxOyBRniJDjVax23HxbfOUtj
JzJp19ymXwiLCMRXW4csudQJyMs6BgQSEx/shCE4ZJzoXXaL7fscMGzoGGICnCUziSzS6kQRFjd/
aVLdd6pUZx1+MsID/nUGJHsBgkec2f0K7jUn8mrJFm10seyKUvHdXqwqAQW15IokbEf0ZX4aGCQW
QKLsxvw6VTsKpxPNAnmifVGLgxhL7flrTkQl2f+4/DE3nUX4XgKRlQg5RMr4MYQB5gX5kylwzG0m
KU7qp7tRotUNzjL5rwi1MkfkI3wLKXRtRNhA28kSDWkfIof/C8guuyWECJ3L6+NpCyQSk3BS0xpU
opigBTfzfTbpGiDcqtXtqkeIztnL4JlkidfLsAbzUZmZ0eopxCMmsB9hXpkq67eZJ4HJHEIpmiKr
ZKGLnwJf1sZQtYOK3yVBZzS1O0AKQWFoVSB+03dWppa/r6KnnwyBEqDbb08Y0cLb3pLsxsmMvLSg
/TE9964GAWedc1i7QH1Bu85wxw8GBn7VW8m8vAvk4/hr21c/Zfn76qfIwsxGPo9NgLiNVYS/a2Ha
FfxA2etlK8+ui5UV4rDkAiPPE/Tl7Gmn7tBy3CeebNcObUByewu/hGkhd38mUwfyUzyoJqQPNQoJ
4mOivmb3QUrtZm1/s28zRBKIGUWVi7JItRfuqj/jLb7JucmxqHTlKn5irMVnZSjyRWZ4HPbRU+eG
L53L2Jf37qze8GfzIMrHc0vHnpSn4Qcx4Gs8lO3Ym01OZzhjGvXY/kMAOdyLaBlCSoG6/s1XG1qG
UMcGcyqSwJ8+o/mR0iVtrNrpMrbmhHZ1iyEBs3/Kr9tTYageuOy83poO/Ut7VF32CQ2ikBJ+vyr2
Zy61+hFEvBpSuWViKfmzCb0n7AdndPHoMEZX9iJUBbIdtIFMlCGsdBfYtV4boYt2uidYmAQyohNP
Y8bazPFWv4iIZy1YY3h5hltMO3kHgj2vxcQl48R6adB66/+wekhBguxLVmUSYicKEBJs2nxZPXqp
V8MyaGV3Dsg6rNKKoVflTaDP0KwGgPHRAnVHdZc6Zmu8LkMdgf1vtSC+HBHJtCaDp1o5k0QFHXsV
9+AasqEEiSlyXWLdQqRUKc5AY6QR4tgxAsqDHR6u9kKI1+PcHfHCBDXVIGAQhzsGAMjPGOXn3Qpp
NfJ7jZpCbec3q3USj7GewwtFRSJlo3PWF2AkFRe6SkM+1l6GB5JiZR4H9hLV5O9KV9QZh72nj55v
3h6rH0HcHnPSjVHIp6rdK++B+LujZnE0A8Sd4PcNw6AkpH69/cbfyQ4iLZrN2SB02+ErP8e2bEb3
oWZIRjkCy66re8lITM1MnigBbjPSrpZK3BtyweZaBxkkuHly1dsynFxAse+vIZoGLEbRf0sdVzaJ
6MakqVTlEWzyXW1ChNQc/JwSuDevw5UJInaBHKxGWRMm8hm0y+GDmAAHsTRj2V9dcje07hgpBuVT
bt6NK5tEdFIg9cROOTZ1+YzVVW5iFB2UIrbi8Hhs5JhIShAcaQ/67bTy2yw5LSRLsVgHUaHa0kne
Vbtxv0zfgn/RRjC2MYZMWea268p4+mL4FrzIxCqbucM8W4xVok2iAFM1JLSu1/alK/9t4qsutcqY
xGKeZnHxycYaTfm1qyAODqCYIe0EDHUlZv5BS2vOGvZ/It+3SeLdOCZDyEQhTEaPyWtva+gsTJ+4
ZZzWy+1279uAOt40B8mZJT25Tq34hnbdntXcyZ9ABF+pEH1wyOInsKibdFflXfukmk2HOzXeVW/Z
G8VbN1OM1UcmAq06aEwG7lEVGsN4BSQPbZ3rafGcT2+Nsp+7q1RO7GF8lUJbwNOdlygv9e0DilI/
VNkX2hgiBpQS4wdThdXOHBgrYw4qAjdstA/rwkCjTO/z63q+oSx5+YJnCQ0U+f5nkwgKbJA3RarB
5jKqLoKjt8ADaCnyCRbgER7F2mY4APKCFYD0XtLHnznc0IbTHHS4TAF12cf36XXmonvrlnv51PzK
vBiOXD4ItEbK0oo6W+PKKhHPJ7AWqh2HbeWd2uuQItVWd/j/4ZI8Q3x9+evKErGD2hClKT98JUjL
aCunC08cByY1zUINExWWWA9vmrfo1NMw49t16ZVlYh+1JEHzNsY+xp66a7CLoGR3OKt2OvfyHm5n
IytLRLAbcDVOmYTYCmzJKXPReze4G9n0vR7d6eBBcBbIUmyBsQn0Xgz8ivMSykHdPCjfP4EM71Eh
JoXP4zOLTuDmIHfuUNDhXVoE3L5GVnaICBiWbdelYEO1mdZY1HnGvXSlHiIQ7+xke5nEnG4vf1ya
A0nLcV2F+ZSbRl5llyzrPbweD7NXXQ0OVHTMzpytCUU0PXZTkArQbkzKwSSbm4IWxZmUw26Va4aS
ob1e/G64q5qhIf5oW0ekkf40NiFTwnsG8LaogeQNmn8lMII1df0z30GBsRjuMzmleO22WQyWoDIt
s2D8+fldhayGmk6HgkPsQdjF6d3OrjyeOrz/xTJxHmq+7RDLa+J2xosBFUDlVL2K1rSrPciVWOCi
eFFuUfRXDMUpbMZrXM0MLVQg7caD/jIVzbG9n1BZlTDLDCZDwnMxigmRRQ2/Y4pCp5tik2OzfYtJ
3iyIbYrPbqbLyrctwmdVNRT7IMC3nXbJFZPZyX74KI61W1ujhWIA4FPyU0lNT85oK//E2m+zxJay
VZiyyowlpgfZGU1G51wl0KsdgDJGORmBh9TIKp3IN4sn2qt7OwiCKwdytgt2k5x5T6baH/wYZe3l
VcigT4WBd+im8qHbu5wDID1aDvqADnKCfxaQsX8r34q1MdPKImdwoa/P8P1LyFg4ZH09igze/6Av
Lq4SN7op98zt4mfaZ2uEu9DJ6b3rzURpZZRwL19V5pRVUUqMPcmWXEyRgt8G7yNAml3eFTNq2XY7
E1xZJJwM+nZNN9QoFC/3W277KLaMIDsBXtQNqPSu24F/ZY3wLWGSVb+q4NLDbv4FbRUXNCfX4412
RN8AJIgzDVe23M5nYWNljwgbgl9D+j3B9xzAPVoysl7JvJk3ldsJp2h4aqJ/i+EkvYZIxDSAD7U5
Rdk55MDGg6n3IHm+HBY2I9BqScvfVzdZ2FQAkvXwy2pGRTINzAKC6WNS67JEe9huP45Wtoi0S5bU
ueArfD5J53fVVQiWGAzvP2k3GP4wEzR6aNiczetkZZDItqJShq4TBiWBMMQ0YPBL5K+SEfkPFBr8
6m4I95NEe0pvRtmVyeUnrb4nk8lQ61rOed0zpoyx/lJG+yfnzcvbtl3v+rZDgim4OZ0g2olvGU1A
x/BG7E3AV82HzoEYtBFe4cTdj7vZSR+ng/o2uJx3+QfQTjrZrqzlKpSRyi4vkiW0Ipf9YKze0HBv
Tk80/oftR666UEYBgohpCMJ1Cl9U2yaBtdasD3+q6tGxRz0Z+l2u6o1AlDYH8CYc0xvNAy33h3RP
We92LP3+BaQv9Zo/ZjE2Vj2C+nAfg0BKvF9i21IbiU60TG+7iLtaMeFI0JxJlHk5LOwueCxea5Pf
8Z/SKUDQuUrA51TehyirqwiwsqbnV/5pOrSWaHc80vv+ERJP6ILRCijbzv33N/jC/K6cGzNvSAo1
/CY/lnWFxU3CvAYZbbTpH1zr2wxxbTGZUOadumy2nUPaYHR5DywOGDlgQW1CW9PiOecx/dsYcWPl
I7TEEiic274PVstJaW4nNjC0voPmB3eMmZRSPaDZI+6sXspFsWx93CH8/DoFosmzi2wigBhS4vUs
FdNC8duvduNqz+qEmdkmxvoaq3uMe0O08JC3ovusR1WvhJN0+uWTslyClz4ocWdlqdTloTzCcbvh
plJGXSvz98smtu/h7z0jLi10l1K+4VFpjyYRAbbTmyAyx3hXdHes+hz7tP43bUlE9EHBF3p3Pvw+
1zChCGnWJzmkgqoWr7703cgAozVcm3VfPXYoGKBBw13NBo/py8nVKD64fS9+fz8itoxAALXZUq/L
Dz6yJtEb7OlQO7SoTdkmcq5G0yBiGTOJYgd5OZszgORQcGRnVLNbSHOzN+hVfEyBYl12jn9Itf9e
nUCEj0GY8jKNUOYVUQKVHUDzD+gLXDGNLt+xYA/rSnNw+dvLVjddBJhjFdScIMomh4bRFKmaJkWq
oRaTLpYvEPO5bGBzzzRZk8A2hxBLTimqkQA4RAOfB9c8MuveFRzGoT+Nt9fxbYYIhzGELWRokKK2
yoGTusWLKKdxn9FMEBEQwpUKJxaISMJU2Wn/mx9paKbth8HqYy0/YRX0JEYoCkwmLWV4yLeB8Hnc
l3sRHVfOynfTXqR1dzcvxpU9IuYJkDKb0hmAyDTSoxkl2mDfOepzJ+jATMt3jJO8JyY4pCYa/cx2
Tr2yTITCQc6ijF0Kij2ILWtPNlALD44K2DR9fXSgMB7YtK+7eYOtTBLRUBJGoCcjBPgyBZm2AgYA
0DwcxSKF2qoQnCJNfLrs+mezRF/PoJVFIjRqBaQVg/prO2svseZ9/9a6mRXawUMElrdlEl57Tk78
PsCgOq3YR1suESxLYUqLpE9FWxJ+58J1G4PTUT5VzA2fcpSrk7abZMSs42nIOqgE2v7DfPclNI7s
0nj3QbCAPBPN+f+W/nx/WjJYiqLPlROEhu1EmMwRpCldeQuhcV1MUAiPS/PyTm6nditzRHjpoR6m
zi2y6FDprllfs/HPG7hT90nD2uEg7MMGJb9esydpOE5J6A5tTYEKUMIPCeVqVAmSMCJ+Ag+qf7EA
H2tBuQu2y4urVRLhRwsUKWmDL3/1HQbsat5CDggSGw9dBmN2VZA5+2Z0HOzh0BrxzbAHDzcSGJMW
mGhrJeKSVss9py0HJwzCj0Bk3LwvaW0byvn4miBbxdoGmt6iwCIcLNjA3mtPzQMOxoK9mCEMI0Cb
8BSdWoD8aZk7LcqTUCNA7dlITUXeLn9FFTh2Z3NByyoWhHlBMw5eRofGFUBbKxGIIIQeV+CDQvLO
3UjhW8U9CkGJ3mMAiSbaTDvlThGIuDNCyhnqkVhdMbYgXJxNHtLTXVxal4/kNt7w21nJQUY2V6Be
Gy6jEnfVZM3QbvZPbLrTer1xWldy4lu+18cKks769Lu1ALGUI11JXP6LAzagMpDQtlUk8zefZ1As
RUiKD6Xn7yCcYKlmZVYHFC0hREp7aW/Ppaw+ABGTIHit1nGGfDFAkqi8lvNvf3yq5Nia1ZsuR9hV
jIIDAwTqfZc//XYbaWWZyIRKroCwOHzY5k4LrLY5hsZwrB4Y4KDD18oDTBFNyPxIwz9v1vxWZonw
lJYtsLwzo9ia1H52WhDoiuo3+hhVh0KU7i4vcvMRsDJGhCCpj9Aq4+DGDUCdoELhg8YQ2FzPp13e
5lbEDRR2WNrqiIwonQsmxewDokJzDxCBOQM7UzGgLsZA+uWlUT1nCRer0AetSZ+NBISDRRIxctO7
yCkOvg5QnyNT7hRaaiASoQd8WkwdlUvoMRQ9v+eAKVXNAk2UFKWR5pp/orVVKXcH2TsRS04bAkFU
bH4C5UkA0Q+RQgVIedKQPZExrP5yfyYujTb/FciHQDqIFR4d3bXAhoZC4+aixRaJiC1cq1TTLCuo
CAMnM3uYDrdDQGLVU1IdFUcy6CKvlCuDbBUPeYTYzeIKBoRDH3rok8+PpbYvBdDAax//N4ck+8NJ
EmY1m6LZlqTySzr25jCVHJrEaG22IXiC+OF+7LoOzb7hCJCyF+fT0+WfQMvVJSK48Dl46aoAMa0F
AriyQJ+z4Nflwu510VxAmItSVIl0R9xPd3Sg/nal+DveSES8aVQu7SUOLRNwiqIuDliiJXvcXrPy
febUbmMu4GuUEt3BxWsM3Cb0vIQS8iQiAo0oTfF1hJ/QWL6TmzOajcoxtxfE8WzMFuuC9gD9jtyg
ivQtF8ZZDWm1eCIghdD8jIcOztbbgwVScWPGwkVTcTAJCKu0DIy62URQYjIu4OIWV2cLqvbuind8
RwQFt3qtIdflOTy4MwyyTa5kjr9YlyY3TDtaRIaENOGvSQm+Acg0vcHJtgqFMdXuLudohVTaWsmO
izTKY8cusC8R8CQOSPryum8hXsEYQwqVkuy38Fob5fH/kfZdO5LjwLJfJEDevMqVr2rvXoSe6R55
7/X1N1h7zpSaoy7OnQPsPiwW6CxSZDJNZAQAv452qg4sVDfLddENl8Ewhp4nuFASZ/8n0h4esnVr
yxiW0I/C6/WLzApOVCosSuI2A3uMQfAC0U36Xj41ueljyJRzpmNVmXVuhh/CAXIlO9axYrzgKhUW
6aWQ1MmAU1XkEKzNHcwemW34LhWP15fIeOFUylWFQsD3I+bUXFSj3Biav/rAyuiJt7lyIelRM53T
tAFjqwi1vMaphLsEZOKQ79hcX4jI2jHK41RSkvkZh5UQxL/2kmLwAsLa+wi5iduhTRObREAh3vB7
bVXfRLfKRn327/X1BP5NpvoZ68dQTqhuYzAPRaiW6xr6DakMVUK124I4NjczjjWixIqLVMoF9Ymg
+iXpQ3Yudxr2XOkERLzvJGwNkGTZ8T0g6KzZGtZXpRyP0kel5KUEPtS0a63QHfAUWBNzIpTcsCuH
h+aWLr2w4+sYEVhZ5AcONEfIwaZbsJCBmjnKX1o59+1a6hD+CcO6HSe3NoqbsQAbwvXjxViuRgVN
slznQ1mgZZWWI/C18cfkKQd9FBnhIMOd0zTUyeSLbZDjEAudZgeAfyqilVWS6XG7MGXxRrGuDD0k
w7cy4N9gr3H1N8x62yUkZHULwroY2rDC2Cw+glfyePtOuAJGh99IwKXfd9De+qsclLXFlCvKp75A
1QifunlRAFVAMrYJt7INYhxAM+3pKUW0ALzOxEjOFifedV7SRUjYAAxB0/vIIFHRfOn8qIiHDCgh
kAisM/S2Kwi9CNt8E6R/4SEW0Qtzs9SlTfiuCwUyb0BwWbwzbFoLcwcTUARQ97XDT4JJ60/x6X10
i7vslvWWLu323Dx1f8M+9+KqhPkhOfXiui8zUxr5f7g1MyN0vDC2IcqAHox4ZW120hoKZ+bUMbpC
iwXVuRXqbo58pQE7CERo7WCKmtA/FLtp1dv8/p/P6dwcFRQInpC2fQJzBNIbg/Sqhwxs+Nhs84du
VTyi+r5jfaxFDz+3SYUDWWHkbU7GNgguvLbSbW61nKkdoHeCqJbbGxtmHE12jfa8c5PUdcykfJhC
n3y7QwdIjb5pti02FBglmyXlxLqCdIgA1IGsZCTaSZ/iI6D9n/E2sIEDaEwJ+nCrBOBIBf/1yMrv
zzP91xZJBQ2oeJWqnKEMJJ3apzdps9t1boEO0rQOV4hv7bE/i7MFP9JNsh53OtpXGBIcHMDj/0J8
cCkYm285FTW0SVCpiYBfM1rZBloooLD+Ib6Cp1t1u8/mlp0pLvaJ5xYpJ9RPHB4AEF2fA+oxtOpV
cJ/DIRHWAbc363UKbCjkWOzrr+liID+3S3mfmquSNA/wwTu32hgudB3dEJnpAOxU4ngRkwxnMSUG
yhMaJVAcVMC+gNM+K1NNZdRnSo2UHH1CcxQiW5z6laq9DHFg190PL9uH4p2fZOtkSq1AbOywKk1F
uTGyt0zg3U7G8GIIiBe/q4TQHcDfpWU8I4T9ZlcuP5I6jUMnjQ1A0prbbjtbcjM3t4CHbiCkJmJW
ugZfmMX4Dkvh1XxbqBMXhHqWyoD+nBFsJFnG0NtBto1V6XK2wmqTsKxRp81T2zaIBQxD/Je+EZqe
2FJP3ArCEStjfX1ty5fpspnUEZNkviorDsFN0w8u8AQf0qSxFkR+8J/u47cNuleZakaX8yR0UA8k
66/u0aZooMuUwXUQYXD+hUC20vtItZrcyn9cX+Fi22L29ejGZT8FYZeS/eRXoL7fZpvgI9z1B2EN
pifYL23ulrfre/XnAJcF1w00/79xCsx/BPUcou8t+gIZy5KnQ1vuOVmDQPFrGj9cX+xyvHLZauoF
5Lrc80QPZqQRIx8FotDhvfYk57qVxYx/vhpyqmZ+oikGri48XAgyup+5AprsjUP+lYGaAfmRza8q
K7M4BhqJaZfyT15RNuBxPQehhyE3xV/Jh4yynXeDPM7M9/pJAKrB5ncskhGWz6Fbl15eS3JAYCJA
z2IOrDjTikzH0U2gvweuJ4bHWUqM5/tLOZwBZG6aSqIKYfglNndJdELsZunR7fXvyDotlKfRMi4x
ZA6rKrT1mICzr9r0IuP6sWxQDiaovKwdq/OTUrWmnoCCpsjTbZjzP68vZnGEY7ZpdHtS1BQ5Egmg
mlBRVzfJz/iu+KitciXfTKt03+55oD8y+OzhSALCBtNsCmt6g6zmiqujO5KjUnidD6JQlwijlOKp
7QOzGZ9UgBsb5VluelMJWe6V3OlrNinXIg5QcOsTfMUedez2XbIJ5U3wPKCnPhyD25JFT8qyR/7/
7PIHQlCFaYIMtLJ5CyTYdjmYREqRwGuaN5RRGGEQ44mSKWcziAkgJiGcDZ/cq+NtjOb29ZPzh2Qh
QQ3NTw7lVkJDSngsiexg9OBtMfBdbQJUp8tP/ZW/n6z4Zjioz9Gd6vI7ZlTPeB1lKpzpKrDM5OTY
di+EfUPaaalZu+mtcQytfE9eRmg2+LZ8x6/L5+sLZ+0s5WYCziuDSMDJGSA/W8i3Svb4fzNAORg9
CnmhrHAd5PpxVGtTah+uG1gcGpt/Osq9yE0ccyMhmWitNDG71BofwSN3AMNy8UMGe2yg2/Frdwjd
+p4NvV9s686s031JTynquiBHEz1PXAUsECSAwpbfk2zz+krJt7hyy+l+pB9wo1/oOCaYzLvrPa23
FSM5tWq14QfxfeA7xtvwTb3gdyhBtyN1ThB7L8HOkjEGFBSftTvSEitvqlW/Zl3BxZ7JfCcppyJ6
vjcqMnZSXHU278RO8aCu+qdgk23idXRKkVQg3pYwQVH4mAxmlg5Y20s5GQMTMlkTobrPQzg0PRJA
MIQqLJTEk5186u3srnSbQ79mRhbEO1/7rpTv4SOVE0LyPoaaTehfPJS10peuArcF0bJnHSPGA0V3
HMFNVis+QYHqYBytxezHEGKeNRTX6ThautBBAS/aiCprwHs5CBfAAWqgeAgKL/r7KqUQKSQHIAOG
9arb1UcM4d1AMumTs6TD4FRm6qLv6JBla72Zu4GjH5nOdtHjzX4G9ZlzD6Rb2YhcoHG783YTbtnS
DkH6QwoonM0xHNTiuZoZpD6vOglh0sq4RWO40eWHtgXHkLLjvR/g8bSuewjyp/44STNT1EMC+J7i
dTy4GED+EoJ0JhwyK4UUzHUrrB2k3gyvVPsxJoPlQ1yYXXCrZXfXDSy7gtk6qEcjDyJVr0gRQiFc
4Ciy8/4G4ikVUfKNLeORexvtxAlU0KQUliqto0cWKfBi+D37BdSj4sV1W3cBnEEX15ZR+WsNXZuy
0j48qf15fbXXP5rI81+DKa7rVTnq8NHEpDbF/lRDpCnTWKjz6x/tD0a7xPAKqOwAEqQfvNv+WKIZ
XWGsGRNiINBLUcT4F/ij/nsHRZ54vVmMKEIYSWlEsiw/trj2qdVqkxtui9RFtej6DrLWRnkWRKMJ
pm6I5y5GM4zeBMm9bmC5/DdbDPkFs8V4wRQ0PbEgrso1FG5Q7JTWgdu/Qkobo1HDAa6KcZeXX9+Z
TcpvhFnutTWhOMEQx0q0hntSqqhdblW+soGNy6nTzBrlOryulSO+LxCnKSYO4OAqL+G7t4ICwWcD
8s7BIQQyeP0xke7qJxAtAJfzF3CYxbdw9jMo36LE/ORFCvCcyomoAExrDeP2oETC9FnIxLNfv+Qi
T7mZXvYmfYywZiEDb/CQ2GH0qIX3MnRBGeeHtSzKnTRZDJltQrBCeu7/Wz6cVhiARTrKug7LMell
E2liqWgqfT0hd50gbRA2mRMaPdoKhBzM4IVx9c4/ZXYxmljTe4HUp/XyZ9N88sPT9Z1jfKLzJZn9
/SpItKbm8fczJM5x/dF6j0P4wPcv182wLvi5+jOz08ba/8TWnSu54pbQe5Qg1w4B1iHjsdlRXLMc
5HLiMvtMlFPR847XQjJ7Btraetu8eLeyBQDzbfMjRO6yC3Hus2N+wwcmv2Nl1Mt1/plxyrvIgVdB
oAVnH0gLjD05mHLfxhCNJHPZg+W/EmBEbSPt/RWs1XW7G2/9hnErWGeHcjmjMkJSskUXJ+7St5RX
1mJiONe/q8SyQfmTolQwwE+AUAP6JxWug+QWCD4RRjjtYwr3Vq7A9Q0yHgLoJLqBkdO6KuGgQBfN
t0FLdtsg4wDzEeOXLbI7zd7H8+mYnbhIFSOIWuJ9jMGrmhuS5Rs/VW3tiaspd/ziJCWbiZXRsXaD
ckO6p4GMn+BLJ17wIalSQKSKqcK63LC/HK1zdDdbmRoLPFdmsCKd4mOwDx66Tf4WgtCJd6td/iIA
q6CfdMycVVa/A0M+i25gcaRmtrX0+CMglQ2vKDjbRHJAASsywcART0ioNY1n0rOs7RKcj7ErutxW
26ZINdjjUqwLfr6Ds43I+yCA1is2YtwmhMILzQ7ZIR1bzPXcJqBdqAi0dY0I2r5+7K+nHCAu/xqu
yF3taSDXBclVLnSmKvrHiUu20Bde6bH8JNcqIwBjeOlz6jdbKBfkUOaTsOH9VDpy4dtB/YOvCzNU
3q8vjHGA6e7kqPW9PpDnRuAFUxYq0x8+r1sgfu/7FEo8Q4FmS4lGz+ihcoZu/ohiUiAA/nzIPZ3x
gVgbRrslafCmfEISGvvw90L35AneE9h5D10Wr68viLVlVJAzAnbbRwNMocBi1dFgFTzr8SQZyp97
JgsgjpbRMabRpjF0CuqA9CoI0EPZQdrsLNYirllD4t8khhdLJM6afZ261qQ47oCWlkzjVPyU72pH
g7j7g+L2B6J9oMVmL1mBCpILQlgAB854s5bbQMLlF9BXSxflNiF0h+qtjmlhgpqudvq9fqb2iN6Y
QcLyebzYI593tuJGbMQkarG35a/BBoPLVt8YhzC3CDX3aIumWgMD0LDIi5jLJD9rZjbOc83gSLOy
dgitfLMpV6ARWccbzJH/zVzV8im9LJOKBYoK6cdIupbIPjb6YXKzm3gbrrJfqqm/IPpfsapui6IB
mCX6fWipKyh6U++HHe5FAfB/bv7XyUgeICfsBnaxGw/5ClMIZvEOULw5oFcU3HWIBhVLKaG1wqRF
ZX1n6ppOUdXrGSnE1w4PXCFmQDEHGtggpQamz7eSt2Q1rq57BuZtosKBJhylKQba71xmMYCiSQJ0
jO2ksVBpiTKTh1QAqnG57YsOpHhb0YIKm8GZxsP1H7KM2rp8Cxq8OhhJ4dWkRCav8mMB2WYrcQGv
MHu7C61kXZ/GNeuJZJ1wGqjaFIA5yGTDgz3pYQ0fRGuStLCCyewOyYrpOZZzwN8HjoasZr2WKD7p
U/xX1AIJ0sGwfpJxi9BlHqflB+ZijHJTqj7pZUxS2waR72ATWoMQ865Qhl6BTx/QrOqQHBJGyYJx
iTXKVyGa/Z9kLUWfN/IcPWMJXjC/GuWXWq0rAw3pLUKqEqzp2o6wOiUA/mR3oOUHDuv6yWStiHJL
naaVvSQiRRk0tFYHCQ9oy2imMi4+zRDs10JZ9KSrk4sHabrzpmdVZgA/yT2+8j5rlG8phUIL2gIn
LwJWQ9o1oAMJ1tWKJTP4TU55OXSUPwljuYEGKJaiE2iGdkL3fW/cE4ILwiUYWiHqShAnOnZPHGjc
qjNEknXNGAdfp6qpSdtnmRHArVcqVE566CnKipUpEJVgdTaXg+zfq6X5OFWx6htvgAPJxdxJA8+W
padwAueydzRYFXGWLSru0RO9EGSfHPsozyxlQo5aVXab8E9qAYqAlGeRCTKOjE75D6+Oa9/XCCgs
TTHcPdSq2XmZv+/VPLAMDbRGpqLW9XObiaLTckorMwKt5R+gKZoAVmneoLVrM0XvNYlIg5CYkgwS
SSsyu8QCtrLMUC6rCaNk4vPzy0PMNOsefPL8mpntk/368wpelkP5rQHEKyHXIa2AWtxDeQv0ILyW
asYfBCwFoDDDE3+TAl/sUY7L0GXg+Lvz9qnb7kYC25/wgCauE72SJJiw/qUPImgmlFVxLO5Su+Ss
bsX924A+dDd/f0cqzPJ6ReFaDgsfgdpvNjr89Uq3RxfomxUqW+xK9rI/vRiknF1Pyj0Bhy+qqRE4
dEInrfV1qTIBcMtJz8UO5eyyMi9rvsbCuhqyIbFmhf5qGB56CXDo8sZTKsvLP8vi5fqDdIYqXjlI
NN6ADxpx7Cq8SGReNLDaRzJUmEAkBJ1ya9oT4WzZ9m/rc9RIwE65q1jNk+pGaG1qH1CtAQBpc/1H
MbacBiYkHmAJAhG6kOUHn8ucUa0sXmJM/HzTD/m94TQaQeFzzCUTiA5yPMff1Y8BEEcq+i/iHiP0
rH4Z48LS09GcPKq+KuIYYTAZKrKxQ+SIZFsBAbvwySay+CYduayOckR9AFCT8d80LipFwB8YwMOi
bOSvB7AYxWvSbtLAX8Tvi/dx7z2DiHiVPvAoH7GT3G8qeJcfQ3mrXuElKSMjN7UT3qkrf0emnggt
TXkQbzzURyewCCCCBBszD6VLVtT1TWJysU95L4ATAnB6IJAA59xKskFTFdwTfGfnaCC+6HbipnHa
TWr3tTU2pue0TKos1uen3JaQKuBvIXT0BFGHSRlbAnMolAet9Ca1oQDJCAK/iWsvK6a8ls4VfsiR
NJ8MOYXr/jOwQdZp6qb0Togsc4Y98ueueRHKeSkdSEw0CRscpIKZQ6a57z0QWf9quE9FK82q1RnP
+Tfl7t8LVKm4TI+kIpb8cweM0F8I6+qMFY62rBed4YzoYhTHY7hRL+EmlPKWA12w/z7FT9f9Het8
0uPOGVjvIEUDh8etJzdcFw/oFlnxqna7HcGSTFvDErbRGlBB35Q26t1186wVkrM7q80EYP3i+jFB
2q7djYC8CcorNzHemW9q15fvRfkjvxr7QCNyO90LsFBW7AR2ZicnIrtJrgEPWCJUap4xwmVfXx0j
IlMp3wMc65CrZG8LgbOz6D7NnjL0wyYosXbtW+EdJ++f9vMSyFNLnVKp7BRCTOCpoasqvxSNt/yU
RdG0jFy/FDlo1segTFu/H5CSy7ciFJhRUPvgN/4GjZj6hTSCuc0kmdVPtpTR8nm5rI/ypkYjlHkf
o2QZjf5pipMnmefu9EFlwAVZOQrlMpWgFjB3AJfpSzqQxwIAdFOx4fwC2NUMLzQvMILcb5zmZWGU
0/Q9T1cHgijrXBB32pELWY8ObySRve1/oK2mPVw/m994sYtFym8OpS+mWBGp/g6Y9TOOvZsds+1f
iJKLix76tyVawFrp5WpC2kfivAqwMVP6Ea8wXwaNLS122Jq+rNNpCF+dSq2IRceTNgHpmQl26Mho
CkfoVPmrcN85xq/MKSxwVzBfWtZCyf+febPOG/gEo9ykQzvYopO44BFz0j3RudE2rNYgOepX3j1a
ujhDYUAEtR12Vda3ZVPe8314U3CKq4EDinFWlq/dbw9KzzxpeRiqXIZrh4yZ3yYPnJkQqTRLevP2
8b7ed8dxzXrXFyfVZ+nWOX2Y7WZQJ5lUEjbBHpORg12b5YrDG7RL4W9kTKZCJknBvJW0Vaz8BA2s
tXSSNtwmfPYzU2PglVkRu0R9Wn/AjGGk4Uwl++hGArcNNG/c+OEvZ2OJm77ybWmuxsnnC1EjS/cO
wz40ixPBCkK+YnCO71Cks1mDv6zvSz0becPJtUYCDUH+lAPMuSq/vPKZcYiWnerlEFGvYQxIdMsF
oFOYcPfA0iOY0w+IEvBWjsDU0qFgXFhpAWSU+MYkdWFtKPVu1Eoa1j2pkGf7DrJFpNJqWN32P1Ym
cdfuWLU7lkHqBekC3tM5MG65kAZ1ZSgWlV1oXt9QhgOQqCdDEoxRkDXspy5icktDETRud5185FkA
0m9AWJcvRz0VXMBVA6Y6NFflB4vrUaFODry201H2yVpLiH4N1c+uSZ0hY+aurNIEFWsXfasKKocu
KXJXYKz1jbSqN/lfsFexEkV62GlK5GkYJxyRFqkq7+Rb5T7ZhGCUIVjFzgofjG3hcOfp+9Rmx4qM
2yFTDqaJq04ZSN9I6kqMX7dmVtxEcmEK+qvasV6qhcXqPC9qvAT0uqj+IQXPZ0Ihq2JJeg8BZoS0
XfmY2dpzdvJvIa2wku3oiFKLJUM8+b45hBmzzvLn/cAPgN4Vr0LwighTfn0qm3gcxl5A9FGn+o2q
Vo4kshQHFhgGYANi92BZ1AVd4imHo0p5JPllT+IA/4gYwFKepxhg4Rjpd3QsjgL4ZN7YahGLS5uZ
pXyNF+f/A8UcK8MKutT04pEVLv55978ujXIvuijESVE3aA28aODQbI+xgTcJ8Tdhmss/Aqgr/yLD
v6yM9M9T+tUu5XM62c+T2uuQLcrverkpu1t5+qkIZh0zkrY/U6evhiiX07alJIc+vl2cI8cOt1nm
KIga5bX8OvBvcqUydvTPF/CLPRpnWmhGq3EdmMy9xkMt5pHnppXG3V332AvQzK9WqFPfG3EtKtH5
RFb7+giND7STclBd13a6Mbbynt9JLPwD4zjSsNOQ92OwmZFPJvEHURHXajgxqKUXMuyv66LS+EEL
VW3kcRyFxBpBwoLqrbYmtAKJjVqjjWnqeJM+kHmnf9Hd+GqbrH8WJop8Ng1FDVcWlYYp1UB4C93/
8XBQjgTuU/fkDlsoj60p+veqFJhsYgHWEaT8hp+LAUCscInDzyi10jsFVAleYQ6RJT/Ipn/Tb7zG
NECD+sE4leTUfY02v+4g5UyypE9FJcHX69z4Dq84RLobp94gDLRZ/mMhjv5qi3IgmtJGkQDkG5pH
o9PHZnbPOQSpIFnQ4hvXrIGlhWFY2FMEXkfrzVD+EGGPUjEtJKEmKZnkjsC/PPVvvkPYY8s9ya3F
F8FJHPANo9XBRDyRxfyxsTPj1Jue1lXM8yRpyPRwPHUd7nYyRBPm8CR5Z2SGtCq1CTTpYz/Y17/p
4qWHsKIuGLKg8QZlORBEsZebFkg5SBV0xX2csdTtF9cGJKSgGYICpnrqQ7ZcQwZJcCf03lNMOZKe
NdkDoAicUmIq2gXvubykra8va/H5MaCEJem6ga4fdRGD0BsKoUNphC91sMdIYm419QAqeUkFpqjg
EgthdrG6bnShRPr1DFHerfYx0CyppN67nZDY++soMrX1AFwRIkPy4Nab8CZY6+tkO96zu4ALkKKv
9ikP16iFYvgBtlo9iFtCdeXZmhW9n5URMLjCqlounp3ZqaU2eRwhh9dp8EMI+Z16ApNCGCosodWF
Is3XRVHeThO8JAtbXEzplL9PPyWX6FpEP5KIFJ9tMomk5Va/Lh2WCNBCP/mrZcrd1ZnW8SraAm6W
m+PKu20wk1SfKdgwJmDV0OfLApOgElOImrwWt8IKMrOCk7q+zZpfXQ4IZntN3aK4AaY6zvF4ySCu
LG/D3bQmRWlh24zoBkIg9IB+EMvqwvgq2QFZEQFHkECKQwVXTdNnI6F/R2VFcPtjsYG6yK64iW9D
IAXbR0J/QPo16Kk/1Tc6DxZsS9z9xYTUYhR7+R100BX6oqrHGU4aj2Ot686QrwNlA7pih2BQq7fp
DRphQIWWGDP6h6T2yybQ4z41hsyzssatJtPR/0VhvQvGFbM6sF69xZd9tk7KG+tFkMV5gROnRcOO
C0s774VnRQsYTp9lhvJTSqRN4MXDlaqM0fTKxwHneEqernvD5Rd8thjKGwGP0E1xgcNTgZgEhFXI
O1JLOfBu5mSPLF+0mAbMjFG+CILFQSSL2LnBB8c8NzhSL934RnYURuM21pqbQQz31Zi7jEWSrfrz
5f59Q86p5TyoLA0vy8kiE3RtSb0osEGoBJjJeVSQdRYXn7XZKimPJGKKoanISJ3Uq+aYPhf5dlR+
tvmh51TGGVl27peFUQ6nhHpc6LWI9bwhM42sc0pJMq9vHusYUt5FEgPBqwOYKOPcibLBHNoemNua
YYaxkvOrPftEgy/xUUqch5r/UMCQoaqCc30hC3WvLy7iXEWZmch0P5ALI5OQWtQWpyVW0EzrAGrg
EX8riCstAMN6q6+KAlTjLNVYxi7SAzfQcmsVWSAVGrW4az35ORR78iZKEuNEfBMi/z4S9IQNtBhj
JFAIycmIZf8+ndRVetfVKLhDZ1NG26R1o7sY2UCL8RubrWPPWin50LNd7sOsiBpy17JWMKsisIZk
W44/r3/LBUDn129JfsXMCsg0pyivYSXaVEgGvJUKYDqo2wxHWX0SvlvdJiDt9+nQ8yZvBg7rEfgm
jNMMBU0NDf9Qt1wPpAAiDPgFjQ0d+T1QKEDn+weUvk+jHSH9kO+ur3l5Yy8GqbseyaGYTx6cZxtA
/Vcue96KQTHugCYrsP7/TSmosWkY7BEkXqfufKv7oThGA0ptMnAsQWj29W1Qxyy3vLQiRRahqyQj
tVHphnon5kIkK+ct7J1oQ1BjpWXc8fcNgOCJw+/Y5GULfVJdEQUd4oNgVUIqSR2cui8rBeMjstt3
6YuqcqYcAKUWgV/ECzacl25GWT5OWXGsFQbWeWGQnVi8fEBqV5UhNoQsx83EBPmTtG4eZAcDDf4O
HHF2syVN1Gk7YowjtgPeArHadvyhHnkWfGz5dfr9K2gYchZN8X+UBL2VP2E8p3HlLSEbhGPozcLx
gYQG38nflHaW9n6+ATQuWRAAaI1q5HvnaSzUQzpTAd6b7YO+yfEui6RCNAiq+3GV42Sph9aB2KkK
VkzMzqx9R0lBSZtvOkCYQIK9Vu8ajPCkP67fn4Vm55dPTYOURznJqkDGXa2dZh989O/KixCa1U39
Nh6TB/0XQHsH9FtXwmhGkwlt7fBGwcTrR3ELvmi2NtRy/HPZDsonB0IRqx15XOEtRAIaW+PMm9KK
f4lveJuNXV5+zC/2qEvG1UPm8yE+dFqEsdX3qJTIScJwH0veY3addPXrExDnMoTFVSyqj42VL8vb
SivvVAP829c/JuvCUI6+H4KWy0SEcx4HHQDlpht6M+AnM6kqq01erhv7Jh6/bB3l5UvP4ASFnNzx
lih0tKsUBwWp6+DkNrsYQfboz8D4Yo1ySWLFI4Ikj5gQdmg6+k5TOFVxkw0F40VhrYtGjWgh5rsF
mUSqh2YvWv2ZwmB00xvSc2/X13eRcf5oyEgwtTlwG7h+efURAz9opLlz3QJj4+iKXKjFUixMOHyB
+tPIH6Foa0f6Czc8XDez3Nm7vBk0NVXVovDXkuPQvRSbjgi22OlhPCWNWQClGIFuGT09wCSkTbJR
Hjhb2lz/ASyfbVCuI4WsHlBneLTAvAW6I2FXrdMNKhlMUcIFzNQXn2lQTqPSQasEHQjipIpN9hH8
JPU4oEL25Ud1G/6D/ivMqRA5lgVUbASZMtfHke8HFa61XiemoQWQn3jys0dOvxd6xnFcXtrMFuWq
iDzp0JCv2FtkhJJsIwaRiZCmQ1TWWBWhRc84M0d5LLVVpKltsDS12ef8iyHd+hwDprtc6prZoPxU
wwfeMGSoTuBJUZwQFI03ROLQcBong1hm4xChV3Y3lrmVlMfiikBAkQ1+RDEn118DdbKOVx6mnEnc
lFnM8uJiN+WyTnqqwWjFDlJg+HTyyos2+hvGxwgDYAUM/GSOb+UKKrPgaEstaKLJqCeEltdamY+v
yiqeLLqc2S+huo2dUQpiTvo6ut6tK80/JHHwmDfia9MDanv92rNsUfGT0DbhBF1SFEy8sGjsRh2E
2pKNyHhopA6zMVrAs+4I49DSYw16rRe9GGN5T41LAGIA3Nn6TQdeKQWQMBDdHFhExiyLlGuT0Jng
Sh+vRCEEZiEOZuWVqz6+vb6Vy2WH2XejHE0ZNYYPBAg5QQPGXUm9HxTjDoa5dsykdDFWmdmiHE0c
lkHJK7BlSA6Uz0GXJaCkR4L7JjWTXyVYY4ikdoSUmH03F1/dmXHK7eiN1Dd6hi8oT9FHZBiOyJeP
jM1cjGQvNmixq1bjs3gizRMy/VDetatuTVhxPBO9Mcx7sOaHlrP8mT3q49VVIWv8hLpN6Uwu91Jt
NNffEjp/vbVEGyMmLutUss6LSn3DKE4FwdexjdoJIybrDorvgyW7BMvLssX4Yir1xYwoRAk7QpwO
gu1ffDltlGSMGa5kOfKbbSH1UlS1lCYFQRNAvNRG6d8UnokYEaGIYE9HLTsuRP68IMq6cn4+ZnWh
UGly6BgjLqvqfDTzQU2AvAKws+g3qtYygtrl7bsYoxyI4EuqBFkcGMshtBE9xh1TW5dszh8BOrhL
/nc91PmLhqCpagObR8oj4A2380P4KZspFNB4bGAEciDNVv8mHGMtjjqGeebFYmDg5PPbeN0+knhF
W01ENsUKXTbCcrluOVspdRbFqKgH3UPNKdoMe/2gnyUYhx/VuttqzgC9TUzv7UiPn01xQTbx2iZT
J7T0hv/JgtL0ueF/coBpBP0rw3OxTiYduCR8qQbqObwNUmuws9fmfliHGAoY7cyJb+KH7o4d5TKW
RpfVS+h3hgkBTIipgyTW4vVNX/5LuZC/fDq6sI6OTj0pLY5KXT55fGflo2By3k/GBjIOJF1C7zwp
iZQQVsggGuToSbGQs3xonWD20C620WAy31PGR6OL6XEWxwpP+LpEz4mPCrrapFinWdpb8C6/VEci
JAGYhM1Y6vIz/vvW06xVGEnrK7nHVyMwF8PNTsEp/Bx2BOlIVEAE4Ifw1LU/WCHmMsZy9iUpd6OW
WhplGEs+M10LrmoZk83D6C60yj1IpnOrvPee/2IYm3VOKW/T9KHnNRwCl+xlcHnHB1AXjLqo579J
qIkSYh9Wl245s52tlXI4hiFXHXh2iMPBgD2RzVmRauQ/VsNmhij3YqQ9ByAyDpE+xE6qcFYzra4f
mOXS8swE5VzUpNPCjsMzQYAHQmyVB4yYxxDN+EgQak5OD+V5ItoLRahn7kH6KH+k98aGhZL/5qn/
fW7pwZJexySlLuGKEiVxkucmmRlbpN6aOMBjsXLQP9HkJIW/mKMzokn0jLpFnptsmk1x0jeEMoBf
+8yzQrbvygNBj4vwRdmpCaEjapMQD1GaBJastPe+1t50ZeTKUv8ajupk6nnFKNcv3gtNVzSZB6ra
oEfzREVrRI3gaqrELZrUDtUPoUkZccxylWlmhbp9ahr7rUTQX83LaEU3htseykN6UF+ndfsJ+hAi
n7GX9wMI7reBU+/4u+vndzmr18EwbeDa8SDXxAeYhW3gd6/azCdhfWFJiRXfVSfvFf0IPTCFeKts
c7dfM1uli152ZpQK3zhVqWI0s1Gl9iAxIUvSmuuiE0D2DoRfH3gpY9GKLof2M4uUew0avuiLFl5u
3EKV0x3WPxuwWBEUAvPlIjv2x5GdmaI+qagVUqgUJHBs+8aUm/CzFqr7SG/BUSDKljSOa1/Q9lqU
7kAVs0vL9hiE0VPgs6DYyynU7JdQfnaKwWkvT+f8l3vxj5IbwNeqryUYC5I77ZMtibcMCZtZpBxu
UoqVp5KMO9sT7rB4mx7A6n9fD6YBHtk8R9gA+rQn0qZt3jp/00B3J7b1Y7ljlYkXHcfsl1B+Ga1G
CTx5cIhxXOz1MN5ydfnZSJOj5OKmgMqv1AetOcZV6jJu1GK0dLGsUpM2AUaWSpWAlBob5FDhHVGQ
1zfZrn8Jb9qNDPwX80FlmaTcMXhjU78ZYLK3mtCMXsvb8pFzPBctRe9F3qM89yh8XF/monucrZKq
U2Xd4PNShaTBKGpLb2pLVRErDJ5z3YwoMT4kLebNR3Et9A0MSZW+1mUekyCJUwuaGargj6pudGjt
Trv4c9Lvex4ttQDlyGyrVM98cF+o6DnGpyZ0/PyJG49leRO197lxG6XPhn/gMeeRAbLQu3Ffm0n+
I+lf/x9pV7Yct45kv4gRJLjilWtVqbRbku0Xhm1dc993fv0cqHvaLIhTuH3nyY6QQkkAicxELueo
hek0yVvWhW4pnaTRjtefPfHCJcIERWdT+ki650i565InK7vP27t8PhjpE3xRN8Bk5ueV2pJ5tsrU
jmc7IQEF0r3iKg8LcWTTlrqv8fSsSBkoEGHww1slJQ5JDwm5N+EC6KukHZIfg+LEIPBd7Gg5dPGJ
hLJTYHxDkpzUtMcK0+GYnGx+Tfm5GdHC69IJ1K3F7Ww6wPM0W6cw0DTcS8C5Oobte9T/7NX3Oitt
SztlC6hP6c/ZCqSJ2FP6aoEVanWl9UyBxd8GEToclt6No7NKDqpsh70Thn9N2YMhIX8A3iprOGhg
JEruB+u3JXd+Gk32IFUOmlADdQIqB8YW0hfLBDM4OtGJ3Dukt5yuP0bNoUH5N1mdCO2Jw21uPMko
eEeHKjtZi1v0N5F17qKnBcWW2hkIGgjVZ40AwBOsk+PytYlfK/qiVafEusve8whpmuE3WYPUGOxW
WtwosUvjW5qpdjkfjVjzEv1EAE7YV4/d8piDgQfxgh6s6knub/BbTWjP5WuPtDH1Mw1t869xeTNM
96XxXZKIs/Z3qRJU0WrLChjA5VOEXv7uW5vEttT/nPDWwv1qg6T3JMtLFzBRGMhNqT+yym3WwZ6X
xun00zS9T5g3zc2XPvsuhWhcdPunJjqMuVuE98rwomASokpMOwLcZKz4UvxFl8ERlp5BaDNXP6Uy
8cn0e4J+xvLvKisF90t0jTlPHM8lCr0F3L9qLPY43Q3N16z9JrjDu9Hixlawj9jEGMYkx9RQ4BGt
TH/sixVd33N8L2v52YpHL0nIw9xSt9TN8xgqbpcMd+iavtOiDkTSdLgBQ3Fp52F20w7xd0z+3JWj
cWvlQhxBZiWvOG4+/dcAEEoFoBAryZZ2Dz6xIk4OpBsPptp5xJj8RZu9YsW1HU07jgUGVWTDOWe9
gBHPSmvYuagF/HXZO4txvH4O+48ESwerAOh2LJPPFtCw+nc8sJzaY+2HxxXAj6FN0KQlRrreX88f
YZyDAH6buoQVMpxx+KMld5XeC2JnkQAucjXCgtbJgg2TNDRwtIdJEzVg/h8B1J81sE/YKG4SGQkc
OYIIVj0EQA0CqNwPHxgAq+HDFv7T5/jmjLi7Qip5bScVrlzWAWdsnYrT+FN7KL7SW4bRCdjCx/wl
e/t/KgYXsubWoI4ZC1n+l4qC5Xfko+yr3iSmtmMn//me/dlVTtNHjcb9vEBa5zFSL9XNTuTBQH4l
P2T3Ityo/XLpZkO5kFQpFitaWOdzSu31F0MJq/3URTNSldpdhe58jEG7EkySe31T2So+r/I/k0N8
J5+aFMY8FpALFBl7Xp/yabAH65bSW01YEt7f0f/I4ls84mmmaZUu7Pwmj6EVs5RKdKyOJc5PhCfx
f9yKP9K4aHMtolFRkBzwQa73qvjJTfQ9ApI/S6fOQRv8Ddqb3RhwM67E6SfgVf49epknNsFFbAIk
Wfoj6mu+AdxA0MsG9FjeqV6G16qoVLNvNjfSOX01DauZDdYsWZ7nM0bAghGU0gMwIVmZXfQgZ0v5
pDYbYZy6mtoKCMECvpKaRPpidgXcX0i9eYk1hk1QC7R0/zA38tjWb0xctUxFq2pYXPdb8TWnOEUn
gLIeaUA+2NoBQxxcvxf7GYc/EvlUVZajfFSwBuIW7buzy55Hkhd5phfeG/4iZLPcjXA24jhtVSbT
TBqWYWm19zb9Mq73g/D+iWRwvm6p1zbXWfEXsOEotCE/HnRYVnvDJjLZrVjehGjOu0HVZl2c+xur
NF77CeuST+FJRSvGekJh++/0W+/GRRtJnBeM62RohhBxEWsP+oAh/2Y8U/COl0JWbtFGct5vnjMS
5h/haPRglGdFelas1+v6J7hgPGezXHYK7TKm8HHi9slkT/m35yr9B9BeSJFudo2zGqMudXG34iIz
aEqC91mCXtj6fj0s38ISednSix8BBae/iJFlBeaSBzTJtHHJohVUvIk+HnKS+sUM1Jv4nWTIJ2q/
UhKkxa/ru7qf098sl7MjYd/ORfGvvlu0UD9EJ3Jk7FLZsyi/tn9+VLGoZajkE2XkoufdhM4gVGiS
GJyGhVf35yJvXDkmIkvFFPuzLf4jilN8Kwu7USmRpmzdGTwL7RfwcB67r7OneGPwt1wNUwpeoiIT
g+gYAZA/sWaESaX1MktTKs/Jq5L7y6uOppXEWQHXKtUOQgjgxgSg5nvQBOnu3TgJBD1ozANNjkV5
GKzWUKlU6NhXkAEGsodBTtBxokjqd+fWrlwk91Htvq40e/uLSEE1qKkSJJ85E9ZNM1BpkB3wzaKy
NeOoWqI6xe5+biRwJwji7zQdNZxgfA4fV3d46i27erHcGawN+aF8LH+wSqLkJm/XV7YD3WphKluT
DYynyPgAbmm5OaV93yMi023Z6RIAb8mtHT+YFGFLFxSOepe/Inh5YA6CNo5+wlgE0rLEt34Oh+Ug
wn7erfFvv4fbiKZZtNoa8T3MhgM56pCj1m+gjpu8rEF2Rs7GLfzmobqPfFFEsxs/bWVzRl1Ou4Jm
GmT3/urrfub1N/MjxqKO5BB6Il+8p1NbYcx8bOIZ4PEsZFEhLM07J+ruleav60e7Z1xVQGWbukEV
w1SZym0E0FZukOpi7wlQ1jLgfAb/y3Dp/nsxGm6FSVXyMaV/KabpzDZXWX94JiN72TReomheFJ/H
+U2fjvlau7L847rI3dmNjUz+GUGSedHCaWWZ68lrH4qn9Zh485vxUB7636z8BrLA9oMYNHmTjqIH
E4tsedu3lc4FaiSq/h1Erfl0j3LNoWzL40iiyM7T2a9N8oShveD6knet3lYoF7mV09xmhIW/+XF5
JZ0NXC4M68E+yL78xXjr7s3XzBchvzOF/7xSHXgPhFKCSuLl2VaDDsoI1iRvaY0XluP3clG+a2X4
eH1xe2J0GfTZsqlR81MFc42lGdBpzPi1jE9PfW7XxB+TTtRntnPlLga7uCundgUcmpmgBN5kuY1p
uUMWFwL3tHPrLmRwW0bAiSgNJltLL3vyBGADubnR5aKw9TBFWUsrawxVroVTWqFAR9if5k5LZwhf
bFbOND55qaTT67EFeZqfdIt0DGnkqkAhcdPKSILIwvgBCbPau350e3qpq9TUDLTIU1BoceGUWXRy
HTWZ6g+tnymn8siAN0ECjpxTcWNRm+E6/C2y1Z1nhQ57o6qGphnWJ/OW9rIqTUmOUd3jglQCMJlv
2AM7Pf2DSRHdsnQ4f0vWgF/GtHdjR8chbaZcgbEp5Na1zJ96GrqCTdxJi+iIZAiQW3SCdgXOogxx
1knShE2cfWS3a/SP6l4FkOL0kINfR2S/9lSUEgOYtRrFivjs6oyCmCSDPRadIMzH/4s2AmCCB8Gq
duykToE2Yarga1CQnr/cuLhNliYcUnZCOWzye+nqsr2qbj0CkXkE5hAQIImtgso895RXcVPNnj+/
+AAuRdF0mbxkMj6g8zTLYYS8FFXd1LAnQB3VgTB2YcfEX8Dtgrm7YJlaIy3dh7zZnb90QRaowXKu
H8Xsv/trg3O3wAGGmoTBqUxhps1qDFAZhpW6Mnx7VG5n5HtyL/JF0yK7J2lA+U1QYbMw+PIktbKU
kmilIHttMHefYAjfzgH4bhddGCRD8igV47c4FyHG7JlrWBY8L9CoC2BLLjStrTDXaQJTahntbUvR
Uqo1sX1dSXdcj76Vwb5hc7nnPtJ6c5oBRmP4RV66NTkmWeZcF7KXSTJgmi2KSAyDxfyNy7QEmsji
lclpzzooXEOQk92piKK1Q6nZ4ZMoFbg3XWroMFuwJqbx+cWSlnWTET3Ei0VPYrdZyJoftLRTjnFh
NJGbJ5iQOcirXpZHXdfnF11qMEHY9Vn3ZVAq7aaqaTTYVI6TX3NF06eEGNIv7FPz0ks1eJD0sUxr
G+BMQ+nIUrR8TycMgSTFEtp0zLTQVuYC8C5TGr6BdLD/en1Dd57WF6vjTs0w1pSmbHW9GtkDSBTV
1HQRETqzlQps894D6UIWZ/7B2dVoY4xLvbRga1iy16pd7UgBM+v6KneabfTfczlY5DOIv10Z3WyD
ZDi6cauHD4rZn+oBF1TSUaJ7t9ryfR57OxpntxhOhob/avRZyedvbShqEN25PBefzcU68zQlJIsk
XNk+/CVP1f1ajQJSk4+XNmfvLmTwBr6KpqxpKhXjRqkjd73fAIZykapzW83ukku+lj8ukt8o6eOK
xuJUrk/jBEQ0/cc6mU47/lXm58K6H8PEK0MQE8r9SQLghmvk36xUKrzGsl6bcnxro/mHnqe/15GI
UJ537v/FEjgX0S9VhccmNKmwC3vxcuWO3rBZGCD2HHFlch1+4v39uvbuWNMLmZw1XYoiVCYdkQu2
zLbG+1Lp3SjLv69o4shJ9IQGOJES714YAOLpQFCQkcHgvIVijmWZEoUFGJlhDz80Z3CG3/Qdwz5f
VBvz7x4q2K7xUBd2FruMsxFY19iFL38HUnRXNTcfwz1lEB3XsyQT1VfDEGTR+ZFMv67vsEgC5zkM
VS60uMS7ZWllWtvS3Kut3TWhCChu37AbeGDj4QBcZ94xjuUYhV2komFNca0Agz/gM8rCg/nC5o1Q
0zo0oqPcCfIh7z8SebZJpSxIWuoNYpqMOjRUHkEr+2aG+SmfUTIs4uP1ndzrR7yQx2lOQ9N6yBdo
DuP+YlCRg1//YAPZYO4Rucndy7hZG6cYadm3St42yDChOijnBz0OMpRcPlJPpyy0s9qeWpTORAHx
Xk74YpGcvtR6L1tNt2r+vJTOCrgfy2icdYydqD8pZWZX2eov0fdGFcGosj/8yYJuVswUeRN+DFHR
NfkE/dG6J7Le1iFSmobDKN2jrnFHr3j/G2Hx/u34o0KcRwPR5SrHywJatW70Yk2+k0jmJhE9JkX2
qBnVl1mKnzuaH6zmW5ah+aw/NXrvEoKI77p27X4Jnqof2HQ6HnGXy6dW3VQDiFz9RPtS57VnjSIE
iL1UkaFvRHA7vFpxHddMf9EZsdhJ7OjfMHx7ZFwNZmHL6JnxVgzIa4fmof4R2tpB+AxiWsufsYFA
XUOCQ8MDmfOSdO6qFnSA2O7ppj2yK2Sch86bfrH8eB5Uh+t7ulcoNbbyOJcGZOymjBcmr3G1x38h
t0iORJ06/PeQ1IQuZsHd3XMweLcS9DVqWCmP0yOjTKAtq6b6erY8tot52y6HPB8wYSCv3vUF7inN
VhQX2RSxtcpmZKm+KbmdhCHrSRMsZn8LN6vhjkzWjDUJI6xmRKO58mgFeDveyMc19BQ0guSobKD/
0BUxCe+GmtuVcSc3yaExYFCb+lpcZX7Zrk3uhFkDs5fXEqjxAOLu5VoRoqOvV4KarKkz1ZX5HC5A
5UeLcF27ihHPXy2FYOpviSRHl8b6UI6kP2RjPx7lYoaHx3ud+hNNZHfRErSYm235gKHg0GmLlN7V
uRp7iPRF2EbCTeXCnlFWGrXosKmTQ3NMt6FA64+oGQUMoELWHPmQ3gov316shQ4PANZS9krmA5+6
7ufQsFIKpOPJU1b0RSUgg5JkB+B+bGiIHAbNYd31khvJ/8C6GYCPogrefRDPLZiS1qznCgue6Ypu
TjVIJ5F33r12f0Tw0UAzDTHFlqo+OnPN5jiTs1EEaI/wmAsh0/PSeXH6NnrE/Rtec895AWPPotRC
hljmrXc4F7pMI8ryO+MRLyG5sfsewzxgNAa0wyI5ZeWoD9cv/74WAQdY0aGmOozZpcuIl9aSilz6
sOdgvkZL9+A2sx37FLOnwxf0uuUACguuS90LuoyNUC4wMUypoGrGVpqTQ02/Z4npRFrulGDeKIQo
hB+NJZ88xkYc5xbDiZhojIa4HsDqbI1q4iv0sUI7OSi30vsQUdHqqgADu7Hmxxj83+GX4haVZb/x
Y/VmmR7q2m+jo5Td1aZiGwAubjPhpuylfg2DoTKjsQi4sgpnJZsOVFlDgaMA2wJiBXupvAG8lr86
d/bCAs2nbv1dPK66G3PjPhnINqNyqfDJlG6KujAkeNmyKp32ewpSP0a23VaC8Ff7uBwS0T3eC0u3
AvnT16RFN2c4nDQO5KzzugWcErUmuMs7bo1h6eElYcrYTj4HPEurWtC8kXzwdtty9jQpL9eVeFcA
sPoMguNC/ZwzR2a9IkFZR5JvLsSOLGRz3q8L2Auj0a1rERVMIqiU83g5WT+Ssqjw7p8aLfyaUaId
o1npD2E2dt+GqgAEQ4XZg7HSMRBrDHMQktIQXNUdi4g8m0IxqkZQU+KVUm8lSa4tbGM4IoeevU/h
HFRV4dSg4Lu+XLZf3C2FJEByahozgPzcXdSApn4sW8lvO4xRNnKb+lMS3VGVvqeTdFJya3FmnTwN
EnIe10XvLZICDxFDfxSmkL8CaREmRtcitaJoyOJVa2yb1nIjlZVfaLMgy7MjCx0CyPzqGuL0T7UJ
NanVFcGD5NdNIXlFISWHdVy7h7BA7UxXp/Hx+tp21PRCHnfbdJJXMdDhJN8aW2fFpEgnikR2VwQK
B6aiJgpHnN3SFdRbIhkSSLZ6Mmlv2qw/jJ0MQ7n61xezYzosWWe8NyizYEKT/XzzvutHrTQJhai8
lb14eMjo6tfDP0FOQ3yts+qfqaAcxzmMGaCRGKpC8bTzZveD/26yTYdBguD5+JcI8GvvhLbS2M83
izKlSarKapX8peq/1WHrtBHwsf77jVM1JMxRzNRVk39PUKmc+iYZTaALrW7G6DPzGzCdCwL9vePZ
SmGaslmJWid5kjaN6Y9Zcgyr9azmzVmPW4EW7G4YsvGIqynWw78AVdrF4aRqki8P6VmapwNgaZ+u
79eeTqsbEdzTweyTEJU+HTpdBrTLYYkSZ2o7P8W/1yXt7tlGEudGOt3qVaU2sJil9eOUPLRr9ldZ
SKVAzk7MZf1ZEe7Q5dlUCc1WMlHDzzDU0pHomAC/Okpvwz53jUzIrbZXULuQxwWWkWQkaaxZkl/N
kdvneZBKRLtvGuuvDuAfdj30rT3o+UsL4Ep7yKTVTqvxaUh1ETn7jl+5+BDOACYAHOjVGUcp97/0
KgtiLSChX46SPQOnMDG/SskicJrXFRQE2Zd7TQrDqDBGjvxlVQQmJtmSSlSP2FdQCgtFETR+ShAU
RcMILcD7CyqCh2U2T0QO73o8YyV1CgXGY38H/8jirnVYL7mqzDCH8vpCq7cR/nFIX4wFc3eQhf4J
L81+/pNb8Uck51OKKM/HrKtMX1oUt6a/yKQfRhFIoGgPuUsOGtxRGzqsC9hrbp9lQSHdlqZuL8Nf
11ezF2NDB/8sh7vkpJlMKYtrE2916R5tMl4NHKtg/sAebhs78gtBA+TOO30rkH/ItvFI6qTA0tq0
Q71ssPv1p5VVGGoljtU9VMs/OS80+8gGwARMwrc9LjWJp3aBvAy3uStP7YySCCjVBPvI7ioXI1oI
uP8jhneVGMIcK4qLRYvvmJVwo+asVK+Nht6HBXOt6EzX79YVrd2G5YW5IrgHe1gtEG+ADo8CvfJT
9qNpm0mKW3hR65YAVLL6Dvhzo3wyakCDAtHyUXcKFL6/z8iNPl1f+V7e9UI025mNa51lbR7SAhqU
Hqu78LY9x5D/xPAfF0DLgezQjn/0rygXd6B2pG74Q7D1u3dls3TOpDWmWkthhAPusudGRbFCA9Ho
TJxckgTGc9dRbSRxZ5xJ0VTMA1a61DeF9ayG9dFSX6kM9uFZFPgLT5QLKDNonwymAJhRH8zKjT3c
zgf9rmdAzaAy6YPiIffCp1k4YMi267Mi/9EkzqQq8VCn1ghFnk7mV8XVP4qkyKHVhs2yZ5ZAfXaD
DBOIZkglE9xOzpxGuFEYDCijADON3SOQShV3IaH6AFxLkVHdA8axVLy8UX8Az5TFv4t7KqmU4tHt
W8DY+CJ9ZVN3aCgPOn/4Op7qG+2BMT4xRMTClW8k1Za+REKo2d0F//mIj6f15rpUfZ0aUT3AAyfS
XZhG9tRMxywqBbeC6eKnY9yI4YIcdHhaaIrCWjO0uwAkxjRERJWihXD3Xq5Co2l6SEhDzTGUxq4a
9In8k8LZ9tA+HNhmv9ReHq0BE1MfpUIDKbK4OlJvcBnIawIr4w+VYOtEC+OuOUZsI2us0F1pSut9
P0fnWU4QAwvVcaev8WJl7Ds2K0tKExXdCivrqS3/VtzGGQ/0pa9cPXXKgxqseNUxWMnlBpgR8zcS
2cK5SXZG17SEu+wVGSc1XNIo6LPBPC9RKr2XqjzeFlY+nEF4bp1KcMB5MprdHkiikUCx8vbJWArZ
TTpNFtjXvRL0xY5wxqBT+xKNbmBWDovpnDTh9y6vD9aAQVzQlcVKj5Zr+UfZY3RpXtNDTJPjdV+2
l9e6+AAu7kpriSAQZzoNgGsCsJgEfX0MBkxYrmD379rOc3HXoBSI78Y4CtpUW3/HBLNYspahL8VS
o4PaZIB66Cp6mOIuuk1Nc3RRUxkf9aikIsLgXXWnQKdEVzYyaXzmggIhoxiR7fNlIEGAmbii3834
l2Bjd83RRginaPlQ16qE/DIS3aObSXdyZwM871h7ZeMQeuyB12KXjnCXRWI5hdKHciZdRJFcOBun
UQUtS+iOGF2af/TfswcdbA+iRvq9XLmFlBMyvChFWYSvlcyAjGqKKgYGgHEwTuuxASsx1QI9w5xU
BzxsrwzU2o6eRY2Ae0vVLII3l4x0qMLbyRT83XhKLlEwUe296lM/WjNB6L4vgmIODElCw+I7wDWE
7tqSr1GQ9uRZqo1Al2TvuqKwA+GvBQpMKDFYmmKh5nBpE2Nggq2yjNeVqof2gibQuVwPXfgSAwss
Fj1F9tazEcYPl8hTGGEikj3lpORNA+VLaIlm2PYuF4BnQWn5kUH+QKfa2PheKtZqWhFN5UrjTIxN
eb5ZOlHb6R7IFfBtMbKGBgjEUHxakJYmTVIFYlpXO1FQ9IxuaDgSgJ2f5KN1n94xeKt/Nefr9nDT
N/54S94wJAT4VpEi7j4pdaQNMSyID/o0aKbmpbGsVREFYYtnaxxJ1VerUehRmXUA0PQReSqTOgUB
40xoa6d6ig61aQWjgTlM4ESsjFMnhauIU2zvmbD9KqYMm5MY5a6rshovpCnuH6cyvJuIfkijCtUR
WtnXtfgjLf9JjTdbwLt2dZITqiHI6zzUaF+GIHnsnPAIRJ3oS3+yevj20GY9ITVAA0rH+t6dRPVT
0Xo5i5vkZGiHHK5sBnRMafY2se5nsF0mlWi1ey/67c5yRrYmGWaHiITySJJ1b3Wa5S4ty8FVtGQ8
WFUvv2hULe0klEVM4nu3C7V+VAhBBv+Z6n5uexiSDOa9t7rabgbQWS7yX2mcnq6f594Kt3K4vRyi
thv6PgKFSGXgBRaXQV3mThLFfgjOLTKBa7jrflyXufuuNoiMNhvYDuBacu/afpTAZ4OnjF9/xbQ2
Cq6Uec0IgFpAe+lc9RS2wAqOH5UfzXMCwLp2Emjx7kXefgF3ZQAkGvddClfGEDzl6NFwYhnTB6Mz
eim51Wcn9kQNensmeSuSuzhtsaSNykQSjd7LMmALOtO/vrG7HhqZGoImTgInzXdrjCh0FxnA/oOx
7uCXIwBrQUt9a+1q1ygjDMX20V01J8cyVkDwIGkYk18lNNMaStCq6n2qqp2tq3nhXv+wT9oMX4TB
SkwOYEgfpUbuHqkl8qNxg6G1MsnPS9rb6Zie51HAPPZJl5kUjACzTBFBzMepVdOWiZbpKcYLx9nX
xnvN+k1bAG1J5xU8y5lA2qfzZNKohoknzK9olI9KjCRaKm2QoyAB6c+7UUXa81xrg+BI96SoCF5Z
CKvKn/oTzE5W+zVVoyDqrOYs9RJqz/IimYKJv89mHavZyuGeB0qPnq25AOk3CQBqg1fIUX9bSxvD
Tvpb7GYOG0vrgWwfJN+W4/oCpLdIzEKwd4Dbj+BCJKLWub6o+b9GYglm8HrFadIH4EEf29we7+KT
5aTn1CF3VvYownXc22nGkYOKNGLcT4GGjMxKU5MQ6RqLDZGfqlVkAZgtvXCd2GMW+iECVHfGnfJk
qmMpwi1Quvkwp9JNMtY3Gc29vNTerl+4PVE6lBLWVWPVfc7YZG1kpBOIroIoSfWDWWaarxHkSUol
Bt2IvhTedXl7m6ejYYKg/QIt5HzHggKyYCMxsXlm+NJ1990sesp9Nm3YPLRLEaSCkU37NH5ULrWV
GS0kJEj6/lpdNi0dP5c/Ae6YfFk941DcW4UtKhPvGS4EngYeBarBkBouQ6ukKxHlRpC6mLVjgveA
kDOamgTuiP0VXjFMwEFgyp0V2Pm2mb7I0ywKIUUrYjsGjmicAIycrnaJxv9UH+y10r1sffrvz2wr
lVyubS6XVF36KA7qIXwN2/lQzaKZu09vHhyaqWiKomA09HNaslLmJpmyJA4KUwqq/r2x3oZJ84Zc
d8ZF1EGwp4NgKNU1bKOKKVTOySxq1IyZEcfBVGBEbXmtk9W9vmOfkygf6/kjgrOSM6qaVV1hyyx5
0B2jUQAkHCZ2aCQuBoQOGngu66q7nZv5tprMf3JeBNpBdQV+lHc4Wp20CNcgvLWGszLTh7Y2DtcX
uKfupqp8VFrQEcc/g7t4LCJM9cTBgFZ6RyrqwTYBk2K3q6h/ZX8rMVKLo0JDjsp3HinjOMn9AJ2P
k0H2BoQqWQi3Y/aPeid7Smyei6j+Hs3EnWpNNLLwKUWFc7RklHCJZanKp5aWZY6LerGwTkbhnrvr
m/agPyIleUj/Er3Edw0X61VDTxzr5+JNY1HoXdfKkNX7w2/GPF4Tr1WcGpx2NEA3JPEIZuhcIUj9
p2oHW6NuaWjDo4hU+O4TNZVXBQ3ReKvm7vCqAX0kt+xCB28v8G5vVs2mbiHwOnvqsxXJvNLmIVpY
/dCMI6671I7Af0ET9g+LlFMwN6moYPWxbbzNhCtl4gyUBfk3xLgYA7GAShQApa541cFNdvcxAObr
d8D6bRdHwzpbO3+0TCHa4Oc+C7a3mIalGjQXLWVcCSLUlHSRdJia1m3P/QddIXmYfMWbb8XsRbu7
isgdDYnojkJocrmreR9q3ajj3oe94Sbr14V0/jzXAh+0v6HUAGkw5qOpypsXidTA0l6Znv67YTdb
gvYZED6ZdCAP2VHzZYD63kTaYQBfxZfrhmcvXkEPtoFYxcSwL98RreqZ2krMsK6Yo+87UD0q6L18
1jMhNv2el9hK4rxeboVTm4MiPcgre3GmV0YbRp/WO5RzGU8hOWiFLWLX2/PvFOE7ldFibuDVe3mC
dQSc7C5GNJYOUuKqinzTD/VTbQHlWhvf0yW9V6f1DTTbzvVd3YunqQw9NTB8DsfBac5QFkmsghsn
aCoj9hAmWuDFnXM7MuLV0TOzPAzrSh5LqZOP1yXvnCc1ABlmADFBAUADt8uYweijJA/jIKqfkzhF
UQMFh4h4pR4LXNaeI7kQxb36xhYvikHp40BX4/ZxzY35pS7K6lSvS3Yvh1F5GNM5POhRE3oIfMEh
WMX+9dXu3dDtPnNhgWGNerIiMx7E7f2oxIE2xI6li0YLRVI4LRrmXMvX0AD6Z9IdFbMIMjMLqkVE
srJ3QTaL+UjebIy4VRJ9REAaA+r7vUxPyvJ4fbN2VAOs5LjrACVGEYF3/LraAWdzgu2cx3C5W/B7
N2DgWpw4wpT5GK+tQEF21wOTZsJMI93Eh/DrXE5ZrECeIT0nxbe5KgSWc/dc0ISLwoiCwTHeEylo
HNW1EhvW63+1828NA+CrqH1/dxHAVflogEFoy91klTZAuK2KOEDfr5fGmMwVEabvSLBkBZ2dCky/
isGNSxvV6VW+EprFwaj3o93n6aHqLVEzz45BuhDCdGOjW3LXRFOswMdMaInK6tWdFBDxgRQJaASG
CdaeonaMcf12XeNES+M2L4nyLJMJDsgYACtSra9dBsKV6zJ2VkbRHc1AEvEOhqe+XJlqNmUbtliZ
ASj5Cr0PaKgHyt456yJHBQ/58vW6vF2zRzRVUcAkw8ZIOGtQ9PXcUzD0BIlhgVwdWC0grIruCgLy
boBIFNO7oaGjX88FPmVnM5FbVE0V6k7pJ00sOkz19AvkmhQcdRPmdmoBnsG+BLzkEArggcDnLrqi
mNAmyyR0aPmKQ6fOR1ewezsPAIDc4FEKxyjrqOdcHtfSV3NLzIk9AJJDft8evNFTPfkGLIPXJbFj
4MLUC0GcxktFZYxojMHFjUb1LjLKdyWbzdlb41X/0VJF8tV1/lmD1+NHC3yrp+vSd0zThXRO8yOA
2k1hgmW21mLnYP9Zwh99/npdyN4L50IKuxubW93kEdXjZsRmBotTHxOwjCWn6HYErFv1pWBsxUIK
rh0nciGS1/5BK9uxHGBzDbRVxX2GbVU8a2mDeamzw/UF7t1tFQMJLOuEeJ/PKxtTa5RLVcYBlXpE
MxKmfxQl0GjtVdp4kufs1CS6ICG7f3J/ZLJLstnTqVwjvWuwQK2Cghrzw9DKdjaKuoz37hruMkI1
isELYJFdihkT1NYTDXetDssv84xZpzD9cn339kVgxg3ZQcyrfJrzkWM9n4wGORMpUXz0qEQuRn97
/7qUvScZpvjQ5QbcOKQyeaCuWY6yZJhxSNkwZwGAyvr3qFRCV9Jr+QFt23JQTA3Kol2SOrQEClqI
ARq/Nib9fk1i/e365+wumsoW2sQZai5ftQaA1pBqGSLCPj9ryS85F1WwdvVjI4B9wEY/aGlZU0Fw
s606sSMMRJP2cVREj8K9a4YEDV6EFDkaJC8upWRtZeSIBxHGo9Z/H2WDEWjIiR7acgCkKxDSBafI
7BFvLbfyuGdDOs2kTCzE8pbZ/K5NkCQaya+8N1/KOvS7Sf95/ZTUvWPayuPUv6obswlNgrdDJK/n
bO1bt47o/D+kfVlzpEiy9V8Z63fmEuxcuzMPLLlqV22qF0ylkoAgiAACCODXf4ea+W6lUE5yp6et
u83KsiTP2Dw83I+f8+hMXX2N6r1+Bz4PGQ5Eagx6PH6iRyZcwaEi3IyBcLT2kAIESbDZDnvSWOlL
zSp1VXIL6Bs5lF1Q980I9C5HtQ2wO2cLiH3zZDaEX0l0uQU67QGQszv7jZXliBIHorO3zjaLJkxq
IkKVkiZkpT5skEXNN4p17krcsrbCi33kUUszmYMZSNLr1vauNfLEuxflJCs+9OxMWyhoz7U5wHgW
N1HCTF8o0edIpOs8kMzctQ5f8ZlnYyI09/2vkcVF1KtsKqZK5VuKIHNjWkYf9ToA+Hht7/vMIEDi
yysA6WMl9M/I3kaXt9O5M3lqfnEpUTlChQLncUtNwiNtsGyoMkHoiYtxrWKwYmope1ZOFXeZaPIt
t9Af51ZRp312c2dlQGc3x+/5XPLzDdmYti3we5DV0vKw4kCy4an7pGUAtyATvv+Pps9ZHH70/jlW
anfg+dQQM7f3LL8VjP2ZITkop6KcZwNZMU/sid+sa1K1eScxccarggCyNuD4dg86X9nv52KG0wTI
wnOKrBH6qGOBsnr85iIfwFh7ldTtVaPnNwkvYZmIT5cn8COvALgKTo1a7wc3+QwY00pD0ABSTPOY
Qzxp40VIeAAoBbmCKmKvq5CoeVU+uOyTTM9iQgdoZ2tGh0wPiOtAh0GCBHwpoE+o9/yQRtrKEM/u
e0RFQF+hDPLh9dEzC/J7CY6YwVQVlLzoUB9Lju04rTxCzm79E0MLV8KEga5KSB5tIXYT+XldBB6B
7puXmG7gCETTl5duXpkPs3hibuE6ik4adS6xLT1fhtbMPehL50/5+t9GvEU3YpbSVCoK9+hn4zfH
UwjMu+pZWcaNlVhrxlZWapnRlUkv0WYpYMxwjnb11SE0HGt/xeWfO2agA5hBRHhzf2BdzpFyrZux
BZa5tbdF40YqL1Tgd44KSj+5Npn15lftyiY8tzdOjc6fn/gQycYET/0Bd5mt37VZH5jSCF2Gl0/2
J3bhqaXFreknvQ9QKobniSSaGi+csTvMgfBIsdaVcy70AjMq/kX++WN9vUXwX5UOfH3ZGmVIirkl
enJuU6OcKa0IwG9rwd7ZafRAnIVHPopwy4LDlOTa0Od1vgVmhwaC061NFOLL1grHbPpy+YDNB2h5
wEDq4Pp458y92At/3KMW5WcphmfxGcYyqJehd5GP79A7Bp4Kzu+AbXgxjWbNQZ6bV89EbX8mf/3Y
N83TESykjORbwm+Vmx/H9nuTfCX+eBTq7fIYzzkR9GcToEzAJv2hPZWCtXUos0LbDOn4qE/dN5ms
vfXXTCy2Pp1Qgy4yTKNm/kzx3CDpGiOFtWZisecrkWQSnRk52gdcHg4OPQ7EQQtBw+4zVjxW09Rt
WD2IveicWPQWDZLM5FFbW8e2weXT1iCcmyQq14MF1hkrDXVKj65bP+fMNQOHaKBQa6DtpHHu3uu8
VJGn2vKqVH0Wdf2Uxi3oFgLSd2Tber2MVFanIfHJYyaNmU2v6CHLOdyXTvajsxUwdVn7jRo5iLaa
4Y5RdjP0wy23vFsd/dgr98THM4N8mGEZBIhowCqWyXMHXGGlNWL+JQE70pR+ywx2M0r9UFjpyon5
uA7vTS2Weupbx6ltim58DZ1c/eNU2yupxLXBLFaaDk3KKiMHzQla89BfNd7bRXHlkewzeHvX/Nv5
4QDTAIkQ1/+Q6fAG36SGiZlDYYpHhckgNCue/t0DOE/Zbxvzdzi5GJiu5ToK1mgybuldykHmnqQr
N8LaMBbhlswaabpQStyOzrEp66Aw1/gMz64K7gDcqGCe+ZCvKYBydnNtxPnTJm9fCByXGmXCQNr+
DdiXrZUdfXZAwJODX8xG5nxZniFNliJnDa4bA7h5MR4btbIoHwMRLIqNRyE8P0jUllI7nqH5elJi
xoif3PUjAtTaiEeirwCpz5tBQwRgd95HhsQpbURHGvAGYYNEU1Zvhu7Va6yVQ7lmZRGWSk/LrJEI
bcN5fmiH8rqHGnWQpv3L5Z388dbCpKFC9+sqQbi9TIwkLM/0gdJt0/taABzJj2kwb7wZYa/1xbPb
AFB82SL5GMrBJMIBpAgdk3xoYU2GNCGdNdCt8d2pwmkzRTzKv6siguS1Bg3QKQZN4qP7PDnBOp/o
uXkFvg9ANUh4ICCZPz85uaaJEhTPOrpVlIh4xKkIEk20gfKyNSXVj5EIgdDEb1MLvzp6zVhCd5Qi
46LrcSlktkmNnMaFxHEMsjLtDujhkFkwqo7cA0hDdpdnem2sC7dbaAyBne9RRCRJOGDHZjaGLJzN
nzBjYCoB94bGxTLjk2YSDCsdo9vOqwLD0eMCqD97+nbZyjn3gZwLWs88KO1C2+r9wo2sITSlhG5x
1l5YbX4eRbqCFjs7X6CcRjJ37h1fpv+9plRT4WfFdmDk2pB1bBBwr1pr83XO7yJKBEwStGYEanbv
RwKhcUM6fV5sAZvYOyBb1N3YrN708s/M2G87v5JoJ1u9p+7YE+HQbToyqP20P7ty+BMmkDCepbiA
ePvg0130fKeewYqtGrXveVm9IeWyVnD9yCJgA3XvALuHW3vGKyxWHtGRQPbSn18NgctCD6y4ANcl
EeE7C5JC6V0mA9Rhi2jcaT8vb7pzR9gHwx3Ag6bhI5v5fqnyFvqvAuID21mV6h/iI6D42awxNp7b
2+ClnF8r8xiXJV49FVLUQhRbw8puGKvvzan6fHkk5/b2iYklZQm0EUbTFGmx9csnLflclE9F+R+a
WLy8PE7rzCmrYluUb6X2xcm/V/Xz5VF4mO/3jztshd8T5c45qpMtraaxbLiF9fBRLR5HeSUa/mbX
7IshtCsjr3iAcvn2ss0zxxW9qAaS2TrYQz9gtt1BjRUVTbElE43bHE+hjAQj+VrWcsWRfpSTA1Eo
kGP4BwJWwK0uPAM4fhPluLMDemFakFzPTE5PLMo2s1ThGHHUDaptE4M6I2Tf2eu0Qld6ZnbBpgS/
B8+EKG2JXkN0Vhl+3UHjWOb6fetpbayBTmqXk4ru+tGwj6odfuDVxh8vT/GvDMC7dQWSArB7d1ZO
QeT2a2JO1tWGdkoxDmmDfGZ5oz/LUITuQ/LIH+oNSCyiNXqnjzXE9/aW0KeJ2WbX17CXicB9rKDa
TgENYB66woyo2q5hA4x5X14Y37K8BkQgyEMQOQJy2VwlX9yv5Jig18bb0ifI/MQOxIXUVRvqRzuq
90RCfyNYU76bveSlr7A4Oh7hbmULfAU2Pkpg43R1r3WfG4Z6+vTvRvqL2V3ElHZSFUZqwRSvQU5C
nvT66T/bL8bsUE/2y0ChAFf6sAAy1wdyRYL8UIbD/RTWe+uKX5OVg/Ev9ifeFrMjwMW9uAfqXpOO
gzLfFkibHqql3pc8DZH8fhN7VDBqyAP/22R/mEN0iKADAaBOdIYunGluWDXl6H7d6ma9c5h3D4xA
xHj6717gCzPLXQEqII9bfbctqnZXDg7aIxu0gl5erg/X28LIYj+gfAVenEp2W0AnA8JHpFx2ly18
8FwLC4v90ILzzjW9qtsmJRgmstxMD8mk6shV/tcqSz8bbXWr2R6PL5s9uy9OV2mxL3Jz0PUywyrB
j3Rxvqs2UN0O89DMwvkV83/gEz7nSWwfiU0dTZYQR1nsi6FJRgn94247tldKTEFfcFQ9QV6skPFS
j1X2WOsssHropFQ9uizWZK7mES3dyKn9xYYx0l4SCfj/VgHsRlx0LIs6apsVGtePBa55QU+Gudgy
aG7NC7Puui3rQh31JppGeew/1NEwBhP6wr40Ia2Dtc7Ac4NDzxkyN+BBdz8k3QafmdBQ59hGOa6G
jh9IS3/4lf9wedusmZkjjhPvhcRtxsF1gDUsIY1pP3rVPfO+XrZxzt2fDmX+/MSGogWfSl90qJeU
fkCR+2zA8BCgVH3LRmunmBNeNvghTMKKnRqcj+iJQQbSAzGiLrlt0OlT0t2kx2bzmvFiLUg6O3to
DtSNGc/34TngA7Y6SoZFmuljBUfyoKsDqGPkof0daqpm2IAbDwxLIfl5eYRnT7uDo+cRkEGj2WYx
p2ZRMtNQmFPR/NQqYzfJT7kYg8F7ImMdWy6YPkgaJN1dxZ1IE69q+rHyDebTvTx9LoSREC3g3fjh
qW0DF5KaHH7OGMC6YLU0qBv7U+PZu8Yqo0E1Uar4Y+8BheJSequreiX5dXYOTr/BYpklMDq0RbvY
tt+QjfSOtr8tIVXIIWepdweN7P9EygY769TkIiouEtPPKw1OFpE4GEUbsI09CXONw/fjM/O9mSXS
olcFc8oMI7O2UxZNEeRPIyvdFWGyc7Crxk96YHqxH5H95UU9dzu686sGPODEAWr6/cEhpgYZjQpX
8GQUty2zvzpqjUfj48NiHtuJjYXXtufkoeOoDoAVJzTd7nOp90d3VGkwmtPWQR9eX7ZvaQ1Sj9w5
+mLYQepmjwbtJ65X12TII1al+6JUN+Bt/AaG9LVc9LlDffoFF/6+KjQQcFRjh3LTC0+vhPVAWPyf
zfMiRpB5B1oeH/Ocs3mFp12nrVVSzl5byIFZAC0gyY1U9Pu1bBlKkpAtwe0I1Z5kWwPTBVxGi2gg
NMMyQi5VW+3/m3/nB5/w2+byZe+NSquYhE0qqmDQX/PuobPtwPKe6xocgaoLEzOPLs/lOWcPzDZ0
gACvQRF5sVy2Ddkp18D1nBj9oW3L+6oX26asDkY9rIR2H7Fe4LnAP6gcoE4xJ2Lez2ll0gr1XmwN
DkBnakDSs0/EHVDAVxD1vO9NSCLZRdQrqE4Ua+CQc+7unfHFpvGHRGNmMyEOEYG3Jf3M3bdJW6Sd
SOiVWFK1W0XqnQlm39mcz8rJTZqSpDaHXO+2XSGPasqfrHa8G/w0zKDzBVB5JEovuLyeZ3wQelbR
6kiwd4EMWPgg3riugvhsB/C6ijNgYFI0O182ce7NDRuoaKLveK4ALc5GxqWbTxw20jKqwQsYTp+K
gxvraTRuTAzqce3Fe+40nlpcngwTEDNIZ8OiQjjwNMbOlzmFN9aRE2jtgx0WG5MG/3477rxfkdcF
8tixgD9bLF9RTwpYFViFVGAogwqxyCZNDsZTF42Rc1Q78BBentqzGwZS5Mgeokvkw1sxsWjj2ynp
tjZ9sK1bqiEKys1oIC5wP31QGmve+szxx24h0FlAjAweiMVSOmywptqAQY1rkdLlLgfTmYFu3Gmo
Hy+P7ewinthaZrHxPHVHO8N00n3hHt3NtPMik0VtMKILtwC5+v+BwedcLHA6wF8kjydHUPm9qURt
zDEm2VRVIB66bbnN88AGaydYr6LxK/qq1335WX9zOtrFRZ3TMStAmjsbhkj5NgW3GPQ93SKwm6CB
XQa6CG3lZJ5dzRlpB8qeM4AgMSp7oD0GWzhgSOIbMn4pm/HKKtYQH2duKhCi/Da0GFwl3aJSFpwp
z+UQJEa7HWUX16MWNR3f4AoB+ILF8CE/L++hc97t1O7iBslKVFxKHwPk6qgU+uG9Nfqw8+uGstEv
roG5IPLeZ7eyzowKN+JW17fTBvKaHbqNWb2Vkchia1NuuLHp1m7G+Xsvbn5wWqLAODOlWB/0PG3k
u01/3iwM1Yk63+UHvPhDg155AUDrLfYnYFZ/Yip/m1y6VEcWRsEdnPw6uaqyBhjQb5cNnN0jJwYW
E0n1nENyCBOJwnQgnMfR/TEKDdVSPK7K+yz71hlrYzq7/09MLrZlzV0LoTdM1iV25XTt9GVYGCzG
W2DlpJ3diEivI6UHrlKyJIpWPm/RDQZLaQ1VBlMGPV/LvZ4JpLEnfpuY74oTz1XWRlGXtZBbnqZb
jdafGbW1QHjDmrDhWR8JqBxUzXClY0kW91wN5E4h5ltH5zd9B92CGwCei/pYDXRTDX4wVmCPR0N4
+inxvthChBISj/pwx7WHy1vm3PV3+kXm9T0ZsinrAWzUOAbQd5aB5ULVDQKgRa/HkBfSRtTXTbK5
bPLcLJ+aXGQC+kafnJ4g5i6TuByRcBjvKCnDy0Z+VSGW5/vUymItbbcraltghvtv7Gd3mDbuhuyc
Ny0ooAroh721cbcAvQX+3oUk6mpH47ndemp+ccsLBDJ5UWJeE5CASfJFc1bilrOh/YmFX9JyJyun
t0U1VA6m0aHkLq3tPCyZe4CsTaS7yR1HVEi8OmaOOHT5sJbJmD3Jhdk1F55GTBVcdoXbiCgvFjru
PbOJW519VoCrBZ2OfkZThDlOTsBICq3vNebqM5sITa+ehRBxVrtZtnp3fqsyyGUhneQWG7AN3ZtZ
8qM0/H/fZb8zs9hFTApoZZkwYzXCDiCwTtF9NK5w5H0E9QDRdTqYxWbReD+CahxWihFsG9yIypv0
yEFVTH90XWBom6/WxtkV6BFNeQA86eWjcu5xgZwtKNcgYQnRlmUrsXLrdnI6IpG8SXfCieZ2iB4l
0xEvNgjxRGtg3zN3xjt7C5/jCKtpzNpF0kZlEe1lYPKfdXqjT2uh9rn4F5aQNpjZfT6ytbQec4rB
0yUamPUvqYsX/q/Byajl2+nZOfbQ4ojXKsFnt+aJ0dk1nBxM6IRzD83Ycjs139z64PM8GP0VH7o6
ssUFwkGgoXPXm59nYCKcX9aPyOSWKHDbB++I9H52v1aI/Rf75PdsLtatqvvJ0Ad/Tl/qYfJGdsV1
EZZX45XYVNdyhWv6zMX0bukWt4S0h3ECRSCqQ5l7NPofpgk+TH7Uki7mHJy64uvlU7Bmb3HSEy4r
3Wphb6zxapmsMKfXfHhJiBbpBYsBMFm5oc6fAoQbMzXTRzIfYrWlngsceoPc6+S77l6lLm58vJMu
D+xfbJXfhoz3+5Eak3QtaaKaUUddjJyzE7IIgsF+BJgnOFx3Um6LzRoP+trwFu8GLQetTvPLQXv5
bSZ4TG3vURCxsafk8+URnj9wvwe4OHC2GIpczE7a48fBNgOzuxrKH5dtnAmtsR1/21ictxYcxG7u
IZzwxa1WdrsekgyUPvrFGKYmHpdld0dABnfZ6K8wcHHNvrO6OHHTqI+Qm4FVZQ590NjatewBtdCa
JExT/c1tyvymbjmoaavBCorUR7XKSPpAaClYLYYcebbUxcswMW8cgatEaP2VIXsHWgopSG0tjYCc
YuqP0yBABlja7EvCDfJSlmKtE/tfOI/fE7g4z83Q6bnTYJG68s2lT6aBaNN6LEojaLo2JOwxAeta
4fSx270k8F+XZ/LsFnFAHIkEz0wOuLDuVGMDUhVcBJV2mNwpVq0ZTra5sl7nj9qJmYUT4RYf6h59
0HhUpjuwtNRbP4QAVFA98Bsbstfdj7Wq66rJRewwZUUHbClO98zRnB4dK5Aqzr04D71HL0jDftpq
/W76eXk+P/KgzSHL75EuQUB9inYRsM7P948e8p/Fwd6lMSho0UU5RkjXb/i23WqrocOq3UXgqfok
bwXBHSRjFdc3+nWFt+0Vqmhf/bjYa4fmVX6yX7P7JF4Z8OyvPhzFWaJo5pebSebee1GrZJaqEtwP
DQQs2k88Ett+ZwUqkp+acNytoRrPus8Tc4uTr2ojlyTHOAvLfROgP3R4uxW0efKLtSZcY83W4nBU
AJBmwv4VSxDoPAb0J3r3rb0b6i8qslnAIROQRnKHpGGYYmnn1B3cxZX7KX9cuzbOvJtmGkikulGi
/UgTxdscoaE3h8Kmd1QNwO1V+o9uyP96Gf47fRV3/1g0+ff/wZ9fBA42aNjbxR//flu98se2eX1t
r5+r/5l/9H//6vsf/Pt1/tIAQfrWLv/Wux/C7/+n/ei5fX73hxjfuR3vu9dmfHiVHWt/GcA3nf/m
//XDv7z++i2fxur1b3+8iI63829Lc8H/+OdH+59/+8PFpvyv01//z89unkv8WDi9vmT58/IHXp9l
+7c/iPfXuckQXEUoz3to+YYfUa+/PjH+in5pECihyIqOAyzKH3/hommzv/1hk7/qNspKLnCHkOpA
kemPv0jRzR9Z3l/tmWEccvH4MZwY94///8XerdDvFfsL78o7kYMp4m9/4FU3b8Lf5w8pEuIDOjBT
k4F2ES++RRQziQFfjXo8rKGzF7iGCknL+VHJoQnbytsrlEA3DkqzkabTeyG/lrLIQj3vp7gyuzzM
QO8epAL3NQKyfVpaJGjH5ItBymLftn5cZeVjq9loIM1yREbtA9VRvbZ1/q14sH31YneCHMig3eMH
jnpJ926LB4Vdj8h3ecYxbXm9qyEU3wvPDhytpgFeJZ+aZowI2kRD8DGbHc0i4enPXcooWu4iLWdO
jA6SJOhIAdhmbeOOt7iH7FZ+24MN8YHrOHEGkLmZ5tWRljC4moFvpikJvarqb10QjgQDzQ8cXfzB
UBQPU5fmYeGWR4Y+38B1JLi2ZKc2bgKRKVXJG7dqh4Dlx9IypsDu2mMHZotNy1IPrxQ/ifSkh1KI
D1g4A59B0A7mt7SAnKHtHhzPfjPqqTt0FfuaEPHT8VUZTDJ7k7L81lYGWNHHyUESdacK7kdIHN+6
va/Ar+Vf+wM4P3uvR261MSJuBEx3RcxsvwlrlCH9Ufnbmkw/KNO+mqUEq7MnN4QOB6mPsQ/Ck2BM
1beG2bvEgpTja0aVtaUETTBjakaZRAOO6c9dimkV9BR+Q5B9oughh05vWPLusyxSFOaH75a9B53e
M7Yabsys2IxNw47l4IcOpzLyx0bFrQ8Z0ZSPmzLxnjyrzwJRFM6uTc37RLUb1ZTfwcTZBuKeFeQx
zwsWsMIYooTxH53nIrLi5AHF4z4whIR2FXgMGp8OAZ+Y3PjJEHEwpMUOEjgBkIp9yIW8LalWbto+
LyMX6Ro5QLJxwlugZ8jwTybdJf4NChyfG2nsNF6moY+CbVgIemgJkiyY4f4I+F7Yl04aqdLyt6pO
gtSuoaCQp1XMkL5AvPeKlgYvMA5Nq76mSLQGfk+NwJi+O/l00OUIkRK/v67a9Afn2dWkeXzfqXGf
JckYalmto100fapY54RQrUJqosJsF/1wY+X13gafM0rMN34q2q1r42FaVSTwzP46c+TbZKY3iQ3w
lLcp9DTZm0bIUzffjYOALCetvlWTY4WUDUnU4pSXJvqb0SkYWE1uB3MnSFBOXqhrLD0IJ41Ri/0+
coISZKLVoalZIpDI4tf4Ty/6asPSbl+31L/qagedeawMHF0D7RXRAosaX9IxuepT+wqdrEE5QGOD
jTTukESIxQjPUEzOAB1eWw/oWLNgKtyvmtuR0Gid26lqjqmqrmuICKY1pHzcAqlvyW0tNJgHIFUO
B1DWLQ68rSjaYFwW25lGo8zTdoORGbGWHzXUiDfTTwYF6r0poUOVYzs1RXGdprSNhTdhTkZnA3Ju
cp1Y7f2YtGaQHfrGxQ09ZOj8qvwrznse525lhdoVALbaTTpcpXpFrintDtLo5E6y4uCYQxlreome
D5A6atJ8TJRl7vL8EwjXyhhQyWpfk+JJTUlspR3k5ga7DcfOe+x9xB+6C9lUhXbmQAN4aqsMXh1o
0x1yJfudjeJi0E8+jSBGzcGKdSS8Q3HabbDjbXaAaB4F5xLzosQdb8tyyoOajSEUMze9hVocMfjO
MNQugXyma5nPPNeTbSfSmA7TLU7xFLmJtzcHdwhcaDcGEsIBAUuzPALRo5oJ4Isgkd2XyRdWyOxP
3G3a0C29l16vVKD57WOiT8A+9rsW9QhAdFjgengfeRZ7Aa375yFRD8TNJZ5OglwZUB3CwNvhYN00
jRWAwPiuQj+naQ4vZk5RcTAUtN0J1T7pqR1U/admdOUt6dP+jlUtVJzt4mj3xs0AXpOtZXY/S/Ba
x33vF8dxREkGzFtOUDpNCd5D7oT+AD8Fhu/Pju0BpEmq2C0aLa6BowzgBmlouaUfuZ+ETCTOu66F
8DqR5rndLRXOTTI5V2i/7naQ1L03UE9qeJFjtq2rgnZe7NrZLTQwvrUT6p6mguftuTMFvoF0uOqn
/TRBmSwl/canVlC65XB0pIFbr+1Cw6rafS38PMiYRUKi3DGy8P9NxVK0jitH2/mT90q7CjkZChJr
AKRQv37CvoDUECgqb3sj26WZ6e00Wd02A5RqSrN+AEMClGtcM6aO1Ye0mGjk3g52iVKYtKA83CSf
c/jErvCSLVW03rfwaENHDoNmo6SUJztXqe+5NDa2ZtNAyRKHQs9QpMgra5tRFHsHUG61QiKLmnOc
Y1BzBTQfptBNBnAxTm+6VM9a17DQcElMyvShUdat5pXWBrwZ+6TNvLiq3efSt8cAIpBb6J1VR4KM
QiH6Ytf5Rz9P5xfVkTL7pnbRuJd7XeCb2b60+u9Ue0MH9R2zZB0OueKxFOTRcdo9Zz44WKSNXHwL
UWXL+yI0UQQCQsB9lyU74mQPbqX4piux1zWy45lhRxb4VSJlQX/GLmhxlU/jzjFS9YhmhE+iyZxw
6BsRudDf3DWA9QdycsMCJZWdhbKK2RK0h3oAMzdJax3hmdHKqNrIq2V5BImXuk1sHAVqTxH1Cvs5
d93YoZ37PDra1kOvIIMY47PRagc2FSFKY94nOsohtipaR5OjVYFVcajZmfW4Ad+RiKDiik5NmUfl
UBo7ZeI7DIryOMH/I7+GIrGJYk9uabj+0LjZQ3pjX+n5XigurzpWB6h4tWFnFXSjJtMBIVRyk+i4
fXpdy0KkxmUt01gOiuynjD+XNhF7jdlGYEFMoAfhWpRWKIWb+bBzJ9VfjQTVLE5zeFeVIkFaNdfd
QJNNldhdYPfec2XmbEcKqL1PhdNFipk2jj96S0avPk44AjoSKvvcGg+Tr497ach4zGGuhpafIRyA
qwHwC1HJzRHFiS7McT1EdiFceNm236ANXA+8zLQ3Q6Y/+Kx9s4aU3VS++d2bumHbDyhdDHN7Oi5V
fWcAk66l1gY8eUZIaSE3TTZq11Vqb1H8o1/B5EiDTFh1rE2lDOlk1wHkr8I+ccZbzvVtYpfkOnX9
W0T40MEo2F6RgkYeQ+pIz9wdyeiwqVoX3s4HcQCFas8/TJSdFbkCQJd8cNTOaon1IKY6nqw62zmJ
iiGezRB0ALsaWGUfleNnmoMxsNYPrORNAA1R9mAhFRWkaA4+0LH3w8Gz5M4H5JQUZh76vVIBJD39
jTNNj86YyIDUrNhVQG9GWpkcKzGpnevV6aGoIRJU++EEhtiDzZFbtoW95VTtBZlAI2l6EiwO4sbq
FPrXWn4thVPcaSmOPoeC6WROG73G/U8TqMq1XZuGKGwOO1JlYPafBjDt+9O1r8h1nfFDMVl8Jxo8
INyxilFr2ut99aAnhXf0tAYUMqDVQFJMRJFM6u5o5wTdZG6VhlD9qm+1PL1Gja/dCJbLo+OwdNdM
INNAe3az0SECGego/G6KPsWcNPHYVxC/btgzvqi26xp3bwMuf5h045URCnAsxFtwpEZ5pFbmBMR0
eFzZubZFw/eLVHkbIRcNrB7zdlyxOStdk3BSFqj1K/1gCNUEKMQ1cVNrt7Rp6c00ishM7ahT7qEo
xKs+bYep/KqAUA083l6VUqYAXTddoDtmOIyIswTVvlSybGM5zc+Iwdv2We1FA6PIHZrN0XbG/WAk
O+4MbaiU/l3krQGZKrvfmCOorcrBjpxSiLhNB5TMfDNMNbjh3kG01IMVpMqvCBN53IKi02c5ELQj
vAcZd0hhNSC4SANXolO/sRE+NM4mnzwbvd9WF46aOLRsmDYm2sBGMLkZMi+DTpO3dMI7RmgU8pqK
vHY1R+t9/Yp4lG0YxpdBaCFQFshHHVaA/bfe9VqL0CDP0QSRqOsGJb1Dzr6A5BAJSZ//yImfRXXT
4ZFkTO1OaF0SUmlWYdHVyG81uhkZLR2f2S3VwflQVRJPJk6iDt4p0KooJYYWeZU+RGOKg0ch6hVw
JRGeJt4PhjIiVCDH+6Ryb6t0gPChpqAqA/HksR0/+7Ky4qQcPdDilW0EWQ4ai8LZW6N25/MBGgNm
4Blhir7lYCzTqG9Au0ir5tHldyPeZabmQyC56mhcKb0P82m6HW2v3g6ODz+tiiu3hwyLm4GmhHG0
XvlulDUOjZx2eAE1c7ZvjQrvIW4dOmS4PY8c9TH5VFKVzo/IY5eQUPijGfnVm6UZO2EjSm6IaAJb
42EFlEkqexKREUE1eBm/V4Yb49FeBUD7tpsiSY7/j7ozW44cS47or+gH0Ib9Aq/YcuNWJIus4guM
RRZxAVzsO75eJ6dHy4w0DyPTg9RW1tbdbJKZCSBuhLuH+1ZZTyPOo3eaGhvmxC/7u02PSHhJA5S2
aM5Btm6iW9ltWhZbtOpIyA5VUVcB1uHfJ7niSiqFjXCf3nPo6/D6Ctbd8cKubvJQ6bsMrc1nB723
aKCzNRadCqduZ0hf3XeNCpbNnkYYtgmEtdi/05/F/LKsqgQ15T2gGahCZ7bDupjmsEk3VuJ2HcWJ
+OnPGhbVlcbFTF9avfylHPqm/Tr6y9+54p+zZYkbNqj2kZNdZH17kUt9n9kNEoN1OOucrJazB2Rb
WaHpVt82l1LMSmxjNWnSj927o9lvvSoTp0sP+drEFjGdeCxMoZTeFm7z9jFs1pc2NZdW8n0b3kyB
pruR6Q4tLe2sgkHwCFWl2+AOyIv6BcyiSNzsvFBO5ovnlcHewVIM2f5tLkrw9my5n5vCOvk1Y2iu
z2mMY1zUik6LGuGfy9RvT94qDpbbPHTlVRs5zzUaYuujZa8V04IyXNyeHkuUS5JNph0or8KCl2Yq
LJ1IeKo5WE3dxX5a3K+6fShzFSqtI25AXlOv8+o529v7tkRzXfnvuOT97AVeoetWfs6O5oZVl99K
7zpFmMNNWrbPqeYdLUe/G8Z2Rj6c2sG8jLGh9QcjBwQfsndhd/3Js8sf6+5P+FuuP8l3YZLz5ou2
t+9DW4OKmwZDvakVl55zr1LN91EanwQFD/dWZoxBjiFhkGnoTxeneZZtmRLxAzzTaaAj+aJCWIYm
UFvb8fzNSJr7qUm0ykEcWyKdMessISCIy9u4fjD1wx7utfm69va9U0g99rr2YRMzA0X/XktUNl7V
kKxBIl8ASUIHi8zA8N5LV5lHz2I5bjcOGKBiaL9NKkbtHSnytkIxPqyeP9G2ZoTWU2DHooglY3VI
FkoV5oug9FYvTV7pGNYXaeRiGFuWTB8AUGVV6EnfPtW1afFgunu4jJQ6Q6R4uA7VQQA0aZnfYWkz
f65GO5wHelYCMeRbWWbFoTNR6Q+eOGJfIcMpsVkajDX8icKmpgvYW5awu2trn9c/TUPdC2fwgz2z
Yw3cLtRmvuxuQWXVduznixHshWudG52+L02dyzjPp9q23NOmz2bkZoqlZjOfQ2lXVUjBhZGdzp72
rc3bOXLN7akfZnaZkkLyYna1Pq2l+6vXJyN2Cjb98LcJdTX8zPYssi11mevs08JDLahxo9t38VZe
Ew8m44u9KSvJHH0IWH+sY3/gsGy9/jIPzYvT5WW4iu0ClPS4eIA3dbEFwuGC2UNR4aVH/FnVGfOh
3WXcZ7kT/+X/MIemCItsCczMQJ2jM4WzKzo5LbuOaRrLpR+JB067wFx5gNrU/e5NICyo8ke67aE9
0/TfdnuznTZ7eNyHffquJi1Nymbs4mpqw6kR47NlxLtZsCsxdMt5bqZL7vecvzrT5qQPZrCR/+qO
BYZ1dvbW206yFP2LKMuPcjfvhquB/PyuVF6SSESejLLaOfDrOzoKKog7r7Du0/exxkZic0pmFftN
lk4ZL3Vx50FlJywuy2sC2y+MLn+lO8+/EpAj/JdQGT+H7q3smtOcFSrqhzXCWSWNHAo0e/nOfqiq
7CGdNnHnrNWB9L2DaAyLbqN7zhQYkdtlD6NdaDQFBVSPiZdgsSSz6gfO+HqNW9SwTNajW5Uv2TIh
b57zx8YAjPGkXG+kvRcAq1JEY57F7n711/Xg89fueoTaMm6HLRrJlju6xt3gcY55SCmD3GytRLOL
VwptVBZOdrsb2gOR3/KyTIOXrPVcBdu+fq25dtm0bDlV5Zqopfdi82pYPKRWoAHeBGjB+GiUwIF6
lw/rRoIriF+wr2zclUX75E5+GuQMOSf6DuAU/aPs0Ddisy4T0bUAEZZJV+PJyHbBZ2w6rW2klpuD
Z0d75x7wU67ITD55udAiNplkiDqkDHvqPCZwY6S11hiODsTcNizElOXrwfD6aDS3Pmg19ToZ8sgJ
dix0m85qfbW8RkYCvjQsJovZzW4uY6mOOLytB3b8jEQ5xOCWFYPVXDw0xUph5Qfzmzkg+lElArjL
nsbtZna8V3sXQzTly34oM/qgyQXW5Bwlg66Ieh3i2bWH16Lsq9vabIDcCzwE+vrGX93ywrT7rbW1
NRz3+q3uNnlj6NnLMo+/LQyL8TYJSyVvUzHWdxpOlkvBAKbKGzB4I+7wIAs47d+bJdMjY6IRK6qk
tdMqVt3wOpXz12CvAOxjeVeA+iSj3785zZgDadPiVq2IyxVbJRcoOTT7KqE5L0N3XPxoL9Mm6ATv
O23rUA3gSoS4GCEBXGE/crWKbf1atHJ9MEv9RN06c0jcmbW9JGk+RJ2vmUD6qo0WA3hLVM1Zb9oi
3IsikboDw5ivHM57+wC+/WRMK8dYW4+cqBoWmj4bZam+gpyp5iy2av7ONHLMLG+PcjMrwkUUXyP3
flZuj9Ow0NbqxRe3SBuaQ78jBliIpgevkQwsUCB54OkFBdnSRwwz3XDkeDt6Wwf4A0QWEXScM2N2
TTStMg9z33io03wDy+LfVmm/6VpzI9nCLSexhl4+aeFQap+7Wz9UgsMyg6wNPDQG2VIlq9neejOT
imico1Njpq/MPrTNQsWbc2m6Ib1TDszD1dG4ftLqCYDdw6SUw9Ga8xfTTcheySO9GrWkKrcqKEU2
HrzUjDK55MerFDnKgBgCHdWl3m/qNpvfRechncvXRJq4JG6wDoS8amFfzISAfCubcgy1bn03J9o2
n1RgkU76cbVkoue7Fqzr3uCEyOmcuepcFkDmeesc3cHgt3N7MLFU7f3od9yPdXWrm1V5W0woa4yp
6Q8ZuHmq+X6ygQ82/UyXUowbIBwmEtlUtgetUdg9lUZi5ONta1nzoV/N+9xInx1qVFhr3Lo4plsS
SQQIIA4KTWoehKae64k5xjBpGbAgexxTRVlZ6jbM1wEhGL/0qLk9CywecvputM8y1wmRHjIefQCl
sSY4s5NNGmjS/QQpN8POkdHg7qd6znewqt08WQz2rrG9tcO8JLhvIS8rF8D25YZ+YArR1i/B1Gwo
BI30kU+4TyocUkKtELecAEaM3Odx6TAEZgp7w76rTrxiCXO2sMZUM87CeWG2uMXT554Djx6xdy9Z
tnmBl/kGuq/VYT1YvdZeFpuLVcWjic29zQ6CUS5pqO/WfTqPuFF6I3foDKhugL2y356CxQzKXg/7
WF3AJQg3VmUTjta6fzOV9aQs7BqaRIzTEsxdW51Kf3kz3ezVb7s1lv2r4eNeCSVGkOnAd5vtty1z
X/MJiE21xhhtwrsbcvpQV2fMoJcP50EEuQ17qCvlh+04PKnBL8LGpBHoRmsPTTnlsb74jxjfHZWC
NjE0vnmvWcFJM6qtxzNQrkwr0mPMKrxCJJnHlFZr/R4ZY/cof+l2Biqz5zM4eMZy1ITBuO5skCLm
r864FEst4pll0GDpusSrWV3vCtkeYS+TZq+/29tcAp/NSWuqVyOfu8tpVqzGlCUnUzXVkbv3IvFu
jFb/HEbQpX2ApHQnbi5NG2gG0tjVOET2xZ2SecriiWvPMZcf8hrKYzWtl2q8txyoTyzDs2J7nRuV
gq3pWahM8biMs8t47KMZ3KlgpJ89kJun9OrZH6GwdPazL0ZmV0nabVaIgOxNJ6Yn3b3xnBtQT83g
8cvbvoosvf/ureOzsZlu2HUI5WVLgpCeahu4lHmgkARav1h3+wwqyCQu13ib9NACnonqDMKpYtgA
p0JN27+2jmcFdXXyaNHOLR362piB7s1bsnAvLm71XuT2R+d2NbA7j5sU7pvXGjjWa4MXjJRM3HCw
22vhp7Drt6JFOB4zUtlEs+ZPcQGRROPePgm5dvGaLQ/g8zciM28Ng17SwX6rSVNwUEmERO9ncd3m
b1Jrb8vmFwrrspvrpOrFq6xGNLJTj9FV+bZL64t3TvLzaj5lNbNfas2PG6Tmcc78L9WvFzMFsqrF
Dwv+Eivmb2qdbnwLhK+clkdibW80Y+OknUJHTf2ldOtTlUpxqh0srye/XeNssF71lMnM6duwuR5X
V9y2bnQzqEUnAtNeN+JddXKUpHknjc0I88mAarfd9mAMOvaw+xrm2k4gY5kxb/Uy1pa8CFw/KZra
vLi9EW4tCz/VNB9qjyWAyZpZS9PWW7uFq2gHX4WLnr4O9sQEpVuveeZwDOt0Hntxr6yUeWuT2R0/
IEANP14q+hFszj+brQYJMCHNIApfN52VkX6yupCdgDpAnfsx7sN52VQaDev0pUatBwCgKfFF+V0X
nXmqMVDKNYsj93fl+M3ZNvNXvDOq+VgazRAuxhI4G7zWwsFHm9ZzBGldem+NZRl1BfvXVW7/mBvb
iF1jALulaMz+5zgvp6XmflWb89GPvR/mcv/RytKOinpl0pCeYDAo3GC39G+Z3uHPK3wRlGkNlNTX
Y7C73XvRpIAH6vl6wAGKt5xPrm0fKApRF0xi/FnbnY+ODsizMNEmyuXJ6vPtUEoVtkLcAMmhcGjz
MwXmY6gxI5C9fzBdD/y/8g6Dm1Hz6q0LNZsG3VheMOx0AZzc+1bW3+xperVdWu/W7DCibooixJf9
rJA9h8rWbj14lH7haRyLNOgbXPpyQR+eAtCloF+E5D6tq1FFGeKevilpmox8OZlD9VJPYAulb76W
Sn1phXVhweAlr5ofyySr0FJMUEO33Q40WU3Zxb1EWmDq9BiENHtABp96Xeog+Kdimz5qAfbdfWI9
TIhjz6SJ+PDO6KpLobXNkSDCj1aMN6NPANmGw1SyOeIat8wUlfs2LBaaoHga9YSyN51mLb0nS+ZF
0lY5k/ajT/09xs8Cq8Zh/EDp+sNyMh+tFiiB3Rz12gZUPbmdvYZ6NVWRx1gdjmsbWSK/Fwae9UCq
594k5MdrFGuu2tkYtmRsqyn2PSFwEvYDf1HRSlpHlDYDhPiJrQpW1IYOoCbqpIaR2brgZwa8NOWn
bNyNcCXmNq5q8SUqznJrN7iElXpAGxrhkjCGvkJhrKAxYJmzYGQ7sjB5Am2a2XVQp1V6H2Jyz6sD
O7f4noxLJv3YwlYynLKpuxjLHJbMUAFL1JBujn4hzPy0ZQYDicX7mBcR9ivdxWCWl9FlJHA1WHND
Kz4XoTmRsbsSAnj8sXLvJOg0a2YGZJKW3U6R0Pf3stXHsJa1gkJm3HNdTUSuGqAT+2vH6XXJ3gd1
zQoi1TWZydQKhpLBvfXt/Wg6H63jiJDKWsYViFTsOpl9YNH9dbD0NCRhu47XvH2Y6plzh+ITm8zS
iV1PKsjrIiKKsz3R92xBqxaCmGxeWWuYjDS0sOpXrwnENhk+nQ5sMOgxDvDCaV/MFX3PMtWhTWXi
/Vt7VLrlU716KwFzzQIjNXKs1+tyML30p5ko0b5uIzCQP9KErXz6xjaaN2tmPe66oYN21H5Q65mK
smt5zjjA48YldKfwnsquxrcRPQEkIT2Zh0lYigE1sOj9OAjsCrCj6AfJjSWHPnRL6Uc1uqCo2BG3
GKIgpoeXpW+GETTG6KF28qbQz0DKbZE+uVCWbSPwhSnm10qrgYJWEIb+cbGXISqlpN2pxy/Rdve1
OwqQrZ3Y9W4/Fj1uPJsoshtdEBqS7SGqii2s8AA14KnPrmbcGav5kvdLgCwoTTZt/uDKHmxf0+Gs
r59bFvXz9I6bXbLM8eRr0VzaiGdFY4VD8dYZBpHFsxlqOFEEUPIq2Dguq+XcwKCNSH1if7J/QO08
ohmok24ynpb0GaStDDf/0zBP4taV2knfLO2JC30stfalbpfPfRaxOQ3JZDJNmh20ezciJkL+VcWi
eJUOt57t8TlyZ9Ac9QuxwtbNYEG4mzCvQbN7eEZJ7dBZfZvoU/lQO9at1hb0n43g9nM/9QFis/Fr
9HZzetuV8VhfxykWNvTe/t75mxtNAoUTDyFzerwsOeCdLuvIRDHFwk99ZV9s5GjGp0ZtRI5Rvza7
imsbhmFfUe1UHnyswxAs988ZiwWHeED6c156v+s3RTdCoVvfxzTrkkEzbktv+N1RhaMdR5pE5l0T
ZpP2Lc3lV7G7B1UK71ynY1LM4zOTlEPuJZXOfHSLNhyha7ShuRM60Ka5COt5wbFrdCW0mHlTdVUF
7je8G3Pvxo6XkVRpV5cWX621cotEzaKI9DaRxPhqvLMQzU0W+Ki2I1tg02A7QKr+SmfbWBtcnmkw
h/pDFu0rYmP4ODmrNhFwV6E3+m+lkX0WlnhZEFUZfvOKgj/J3M+9bKtoNtHNmdq5aJV7cpr2u5Wl
HwhF1su8F35MlPSHZtlPyAXPaYttAwYLj2p2xMnObZofDOtDbjrKCTXGMV8cOy+DsS0kcLw5hCTP
oYmwqqfSXz/BU7WDZlu3yvGAql3vc2tsLd6BolHqzBOA1Housoqt0mz6tWqg4kDNt/31AlH8JHDo
oA745ZuBayl1MBtEYSXKxvxahHqv82LdG5uj1tCUtvPjpKHpgG/PeIUFPk5VH3qz65/XqbiYOyg+
4kfaJ6SG0FuH4SrLINqTcu9kSOV4vokxdYglGE5eo2lBu+zP1r6wMb+ccp4enmQXR9hivlZCIEV2
VT6Xn86AemOTqYo1IxWHibsqELQXbUefcbetux5mHph3bRK0ZjgsHtMyfhMlNX/huMXsmZax2MjL
HpgbnXn87i9ypaMhi8QrWWrPwArTClcEQmVkoHhO+t6ElGyHR7OwifNwMwNRz2QGSC9PYGlZCKF1
n9rZRbVwab7Jr6qWzGJ280OCxCD2b1U3/1hxNw1q1GABIg4jUJMiQ7crvaCvqIptCU1Y+x+OjZAQ
56/7Su02A/syBgapYqHb/NRnBCD6Phws0eRJm+E2OdVFONJwANoSEd/Z9Y2r84GY/NyIydpVDjE4
ToGHjR7iCySPrdt+uIKgK21MWdNwUU6NgvLqD/Yd1GUimxXIoUE5UqXWficrFExi7W7LYv8u+ubU
FS6fzvA0z8VdQSfgrkt+gwolqghyOeUZ7QvZdDMUpfxEmPNaCfNuyXsJjYXPg26qWz78Pqx0JJOe
nx7qkW2R2jdOgoIRMITX0cDkxvN4XvNXQ1YgAjVogMhIHZjnxGvmKmqcZWBGEpd87r+ny94FvTyW
AjCuWpuj5LxK1k22gZV6HZdqXriz81g0fhXIzv+ltuU2X0EJOxN31rz97syY/3kizUNzb35I60pL
Zs6p6Rj5awBjW+RNqJb1dUMHcILFcQ34qYkL9G3c9KCzntvtNV3kDwQQaAfAWY0VpZszdgetGmI4
TXmz5D9TT+BTuoFGICkrNLzw4CrlVc8wcd8VNHunrAE61dGY2dsmknzU9nie6jbI0zxGPljF0hR1
4Ky3yM0fWt2dgw1NDHoWGofVni5FCnvStczTYi1jVLTZxWSGPXtG9zwbBDta04C6Soq4ta9ak4nl
jLGKUOnSYaWod0sLTGiH1S0zFMGQwNeTcjx32uSBkGVJp2rBGLk03Kzpb7d0HxkZ6OkHYq6pTKp2
HtWO+A4BEk1eWmPnW5/GpflW+d8B8qDzNx0ChuNDSx3zHqSQZm5tuhDF3u/elB/9gnIWWUTgLiDM
5ThN4WoBrA/FZ6bBOAsHegi9Q7Dwn8E7lwlqyHzbjIWRwX619fJLqfWlEnZFWNjUh9JEwlD67P+i
h33aLY0hnE/b6ZEyrzZa52wDiDIYyBqdgJDKro6pAa69VpEtFy/wm2rhfRVaLFwNCrN3D25ucbsp
M9EXow8214H/XvZzO7oiNHJkH/2ukP6SXYE46WSW/nyjbypeOaR0fYwtMe2PNL/7oz+ASvUk6sCZ
FMjftimYrtdEgntk6TIlprPcrpOVhm6h+AGab1wT6gwMwKo10gbGy2maT7nX/qr6lKcEKd+y+OjM
RjMEz0DO3aOZzLQmrrypOaxaocL8hz8RrWe0HtO6fF1atKnYyf403P4Cx/iibLQldbn9ErO4jI0i
UHK87TneLFSx27oeOA5PaTrRLE1vSsA0pqmYAEF9BRbJbJK7/vexyL7NNYHR1QD6Min3c6LlD02L
fMrOe+uWGeVh1ULpAWAuKNbbvujOfa1Hk609lnmR7OOIgYlgx9II2XjB0KiqShKPlltK5coAdULC
jR4bjoaCOsgjasbIL/IqLjSmwbxwAAj25pfmVOE2IGjubO9ZONnjbudtlK69H3HK/1g1IW9qzU86
sx9PfWldD6Ir5dEjuXU+x0Xb4rQtEHeXi36Qmvnqd7wtLUUDa6UMy/nwYE6me7DktgQkcrjMNkin
puHDnJZbF70RojyEB6UpzqzTTMmgsx6FxxAx93YdWQaQeKZuF6WAJCZhxz1uDWG3ZK9ac6WYoG4W
af9cBx5aTegcUK4blUa/nse9+UoLKz2mNchP0WpWvMN1htg0q0vhbE08b1PUEv6XoRPDXGw+88R/
MztI466i7nSwa7LVQBk9Rw/aQlClzSLYiBc9AKUy3dpK/PbstAYZdFuQEP7WYWDKGCtfx8U+UzPu
J92yAsiv37bK39J8FUk/22dsxU4ZofJYXtlIZplygO9Brezh7J+WKt8vGbLdyJoRd60PvuRuLGsQ
u81nB0AXC7WEZwp7jRx4DHAwJExuOdbp/C3rSlzSiqqKzCn3CKmEVXP2cG49TskKzcBgI4o2Uv3W
SRGGTcAZUC0qg4TvyQUuV/mqNjSqdnF9R38hUxVSvJyRdlV2edQM8VQtnNBtWz5uguar3kY+mkwm
LCSAQc3n3JkQc6HW92zhwY5esdR4Ww1IDvtxHPrTZqH0xdCG1YVUL+JUq7rjpsk30JOo6rWbrPHP
RVFgBlYY9BYsBMDBZidnXprQvuqFbtdhfM/y/FFTg36qUEXvV+6ErMI1pFoPoZB0rODVYBlbeaI3
e2qbajxm/dPqE5wDVhpL+yqAhqHfSmbVbM1sFB9MLKvowqbN71wtZfPdlx8s2UF9HZTlVhFwU6xG
+7e5p0XceRKQUb3rhGWF+cwoRU6ho2Uuzv2sG1jmYN6Zq5ukZuaf0ZHddDYMdGNVh2oXjwM+5Kvp
z0FKjrsYiz3y5vIr9+nlawJaifZF4mOaz92+ZyeVYTsajtpLaqB8SM3UDBZslM5pDuuiOJS2jksC
W90fGqVJxgV4Nd28rwyacEVjAUCOaaiug6TYxmlNRcdd2qFFnM+I9rJ4t6o8alsBel6at6UPIJfv
L6ZV4TwKdOEhFzTcKR5ouwNvEzcid6o71dg/6M6oUTSBZ7ql5ZssEcm3eKpDO87B5M3qwMwcI5L+
HFplHDQIw2ynCZf5dxSTNQ+tw+BbQwchIWVQ2rsDlfEshXOYTTML2gpEmfvlS88oDF5nPRaoUZiO
P+XC0WPVSGT0hhFXNe3HoOkcaVaqoj11b+RuTIHmgVhvnAzplE/Rrl31a8aM6LMKxtH61Grr1Psi
XkpWTUwsB5pxhaJzu4OYtZ9jQa887Sdfg6IbrjAJu0rHwcTVxhWqxh1olbErjSjT8uFmXLXYNNEg
6bVcw0Y/uEZpQ7DkKyUYqcro/FhU7sa7/7U2g3NronHVe7QcpayMQ+vejPJlquS549zNVq+KJm3/
5Yr6Sbrys73C69WkQNtDY07T894NL+x3gJI2ie/4b63nVX9aiPxTW3jPTcWfv1+s+5tlvP9P63dM
MDodPPtx/3gJ7+a9HeW7+s9LeP/xbX+u4nn6H6y3XS2cLUYiB1/Bf1vFE/4fTKWeKzBZJrlOXK1K
/7qKZ+l/XPfwbGYc+y8OSezP/XUVjy/hj+Jivc4XyMjAVO+fWMUznL9dF9WQHRAnQorM323ADr5v
lXPXaQeM9Fi5GVo6Na88s3RwAkdZAODlz2XgqSigDDaDrubK/GqPU7XcdGt7GlGp6XnxkZZVB9Df
/DSM7DJU689eo3XxzLfcfrLmiWBgTsqeIjIb1Vda7c+auf2Q+/I8GvDUs79Hu44viT22bkjYwhCC
xdw11HDmajiGgsNi9O+mBUwLOP+gWrBzKWoikrYBKfbcn8vevYFIohYintnVl88rzpr8Jp23NzUa
x9aWe7Abz0TN+Ij+Ulh/Tz+6o4PAan6s+/kxM/ofcnA/1tH+uen578mXl80E0MlN85WNCPS99FMj
is9OWwNrAwpPkdHpk7gvPBVdQdwGu/G141UMHl3gjM6qArK0Rf/IVsBzli1GtDmsM1vLY7t150Gw
y7NkOdtbaz1FdDFZsvkoUHI5strCbLCY0k22br7TDSYwrzL2IM+zzzxH+NK1OWIUbWezadeitNMC
UyGOr/bq7Cimptkdv3l74wele+drpXFyS+ug6UJ+L/099HP/Z586S5yS+ESe+R17Oh7DFbii6ZUy
2bYNpazLGbhdtXv6+CzYL0gQss9j2GaNdegEw3OOEdGNdEbWtIbyoM8Vpo54LN6T7eB8Au5mQWF9
wJF5R9O3rchAx5atFrsmaWpFObOkIqTeH3otpOdB/qsyYI+tw1ri+tnQQHVHu/SUvHJyX1gBxnOx
+f+D5eF/WJP+pnL998Xt/+DWsIPpDyySR3gOS0SUj6uZ0j+uYKHK2/Z3Pzb1v5wG9V7jHPDncvJ1
A/m//Vl/ljXN0P0/DJ9VYpaB0d8QnPZvde0vXzIt27Vsywfrs3Vqzl8Lm6H/YRnECPnYutK26RbV
8K+FjS+ZHrEnum5613RUNpP/mcImrt4B/7Fi/F9euvd3e/Cg4Nyhk12cpuoiScwUxu+KB8wmdAHT
eUD6u1JE5hLBjG379y5LdASCfVQ48TVWKT1jcwuaYcP0cDKXR/FRurSlJ9997LoHN73b/UObBrZi
PeXVm24K8Zlj21ijFcnHj87+Ztg3afY8pyfge+59owwN1nLkk4deemJx99yZl8F9aLwbu3iYh0vJ
31EgXfb8flgPHluTKr0A+oZmftdrLEmDse7jncDWSUMOU/4S9TFNHxf/xSE0XPtd9nUwseq2s1oD
4AoR2Krbqniw55NrJHN6IfHMRaNDQDuKZYb24mj2J7m8A3Jdmb3AYC+tmB6r7Ulaz7t+0spXY3+b
y5NAkzUcq/Hkbuh+Dj0/Z0nc9liog+PfuAaqAPXiOxEACtvITXm/boz2Cf760r8xlrhQl6E9rvJs
Lbfb/ADSM6SRlOd9/qk1V80fHR3+sw8CEal1FDOLFz8iJztq6/n6p0l2+1Wu36byGSE8B9KlQlzm
3PX2Uzc8peq2kEfNAcyIGVCYcmoSIndEt8RFnnvtKEhiK29bIzHbQyf/zEn7X+h7/g+Whqv9xj+u
BMG77N/zv3EguH7Dn4+7o//hE/hiYrTvWVg5WLRFfxoK8BWLNgQDXA9N3DWR7t8fdtP9w8YixtX5
C68W8Mp/f9jNf+XsvJYbV7Is+kWIgDevJEBPylD+BVGSquC9x9fPQnX3tEhxxO55q4h7q5IAEonM
c/ZeW2MXo/CyyyBeNUnR/yugwN8k43+/64bI/gUbFDEEug57iWy8U5xHpAXUv2riN6w63Vo1zdHG
rzeetYvV+zHfuFZkl+xKmtR/s9ikJ7LIuUd77utqVivNQnKp06nNbvoymW661Cm3h7TAWquhsR2v
43ZYB7hqIt16V/uCEgWdek2bpdU7bFxchVSQ5XTauaDSlOd9Zjq4f+1MqY6JLq0LT+Drli+wxr0Q
/OQgdUVTn65DkZoccuZBdteNJCFBHdacodYScS1+7S6FyNwLWmuL5cfUX8Q+Y6uxzD9HMKmvXIEA
Tk/wy3r5r3to0pvRNdEQz0nGgqeEYq5SzdPCx1b+ELTcETlP1op3M/Y+ztZi3cmyHWjGwdS1G1VE
e4YeYNK3qsiXPH3r9jHlR/qlLvIsDFMhCapDbNghJvbQ6myrSmjH017QHvyy3aL/RP64Lan+U8NH
n7jXJ7sPqiBTudWa9ENERPVlRv+TRPGVPHHKI/l2jX8pjF9gbiLBBkmrcI35eMvel6dwDVI3bZu/
z8T/vYvnuOSx6bRI6Rghlm5F/VY3H6kdX8EfSdcGOaNnwJsuG7msGGRt8IlysEjOUWvCB8I7MUeM
6ljra5i/M1bPP+6dSuCTiNBWt4iGPH3HdPoNY6QyNdUlQkRkA+kim+fP+kPxUjvRbb1sVpTUk9fr
mWGXntrXkc+gSK0eaBbt/gJrzGEUkPwLyuLneXHphkLCk3TyRFA8m9N//zIvFC2KsTkB2ww8DB7J
L7fCy4wb5udRLl3H11Gmo9iXUaIaG1SlMUrGKLLwFnql/fMIZxjRfzykr0OcbXrMKgiqWmaICeQk
7YJNsORTvZC3xvrnkeRTgtI/R6IMx5/ogMrnGcbAMbwezS7LBZBLtibetj3SR12Vr/mNt1HuMRB9
Zg/dWt3m+/Z3+9atrk+MM/Dutx9hiad3dCLLlKaaTpdrLutF49Rr9jDg8KR7ZU8Mi52wzZldoxpd
fP8ghf7r2q2zz01GNOqQdFy7nw6HmJB7gY1lqiwH675E0IVbLaGDXScK6uOHQr9TDfzXxhpJ3RWs
onRxSrHNZqPPN/ZbAlAbxWANAj586AMW9TpxsimLbYuodl7O2r23uBbRIk+b928rnMYXgv37RHSy
ponxZRbLiVjrheAVaO2MTVBUytYIVAel7DxtFarLOsfzaJcoNH3TEjVpVoBbJGzX93bY4R+Lpjx6
g0wTBP9TFmEv19m9vfoNn1xjcgqPG6slU8Ik0jQKlorZrxmRym8M/faX1dKkzAf1zxgJiMJ43HKy
m0jtaf8Seu6SmgkWYXMRptHK6546gwweMQWD4m38QrKTSt125kAZW3T0Vn/Qq3ir16xmKfHYfj2r
agFztW6jD2S/mjtVQgHZyLdRuev0Fwz8diqhWgJUYmTiTEqyHUSRQygYS2PonLKTDqrL3ttIWsqO
7zWgL69iYU5puhPPpDfDomxoULU1zegkwrR9k2dvWRXMU0O5Y32iwNDY4GN/DfGmU0iP8sKFTn9Z
leMN3AXwI+2yrYVVCrsD2dMGaPbcNO77jhZNj7pQpYY/lLf9yANR3gb6E4EOGUlJ54Oe5TO/9rdG
2OwDUXGiurjJBgUXarwLS3NtKemihj8UW+k6HesjRL+o0rFxgxfMu0Xq44d2EYX0r770aCQjGjJ/
kZLNPevgoTZmvBjDYRmOzP1SdqRAnWc1PfFCx/gjbfvGfOjix6w0Of8ry1EQ15GILrS/1cty08oJ
qTudPFd6GDOJotl9COEG+eJi9J/9ynRG9130fwOjQMI5XfJrXge/fRcgTZA9uDXN/cHC6oEjNeKK
jGVmhG9QEZ1ixAuhE6mBKz1PjpX0zN+tpM+GHorQvzb9OwDgX0Wub9mC0Ovx32BAIQAqwkXQggCi
Ai7E5rbWajg5KG8jmdDqTkG+7CeLzJCPQy/soC/6M0sMbZTnRyQHr5lq/lH0eh8LODyqTv1H1YJ6
w2V+1oW33mDXzEtogVGZskJPX8FQpDGKaIftbkddraLHE/kUq2pYR1qxyVR5MZlJG6zLPoLIMLCW
IW6zJMVNYD7+/B2Qvn8HTn/L2XJAPd0t+X5O34HWzg6KPa7yZyABS2uD+G95jdx5YclnPHb7ROAo
poUF5/Tae7UaFUUHWjF94RBM1TvJRjEFTc+uZ8kOysgyuqExeQ3hd4a8nL41FCdIGmRMQ5I5s5wO
HBalXOCSgTYMMpDtj7ISHFqKtvSkk8t6jY8vT5+u043k6XDTyv9lmQ16AUaD7le2vKSpa2s30kvM
7s4G9goNsnyqi7n/K4AQPDo4Xq4Szy89V8oxVEIlUZanSXY6fpck6ODxLHOfJyQx0bvEwk6bTGoe
2+vflQvbSwPAnIoyZco34lN2Op4lVQjmTbhoqPZ39c5b9et0AUeUp6rPem0x2LHj3VTb8srW7+KN
tiRTxMsimmhCzp4rVoNR6RR3ulBIWuvyJlnma5Wcs222jOasVU8j3Wl6Ke6HbKORvbJlmzav58/5
6/Bnzzlz6XO1qkWc46LdVUSrSMtqLa+u7de+n+64vRp2xonFqItTF+LrdGqNosQjBHCoDf2bzPcP
vtchZtMcCZyc7qKFka+sUt+3JoxIejzvqUoP4XxPrat+a1W4puyi+uzlV928+3nluXhFX/79s920
EgqlIhVVaevm8NCKRxE9MQA3J5XXeZ5tIT/Nfx7wwrZvuiKLdUAhFBMm+Ok9VIQCDEsVl3bluGhV
dxG7LfG2skcnQvm4EFc0HigeOFeGvXwj/z3s2Qzxh8APfTMq7fKlceLbal7Mg+V4h7WAkUMHCbp9
ZcTpXTudk1zlly3e2Yih1A0NDhIA0xt9uagOxfyBUHn2lclatOs9+6lrt/b7NZ6OePb2C2NrxenA
iNbKXOZcIwWHmb4DnDLHcbz5D9CzF0ekv8crQVuOcvXpw3RlVPwDaGK7fdEdgFYHIpwO6fO02jS7
+lAur54aLm6cDaKiVDiaVMXOXkGP9KgsmEasnPgh2KLd3tbPtxZme3mR2Qls/ps/Vx/l98/INGH/
PejZVqFOyjFPAj7P4RpZn0o+pb5L1tov37k21Fmy9z8PY1+GOns98qbVi3pgKHcvk2mmfLhLDmML
0YkXvh3wp2hOSzqevwrLxPY3JLdVqysTdxri28T98hPOHioiE3Cf09XKy+geMPpNv9LX4rqfC0t1
m+6z+kol5tojPZu2Y1pa1hBOxy+z3UTDozSGG0N5Na7lulz4Gp8+xrPFzpMgEgbYZHiM6br/G8jp
2+VWtRFV7vLltTyOC5ud0/HOvv6GDvp6lBgPaS2WO59b2a7Qwy1lO7vxryVmXLuNZ6Uls8R8Ukp/
34zelh2IYWx0pJW6VmfyInUwCDgUD65UMC4uchStp0+IxWf/7BKTxhpaJWTJUc1jwGFM7495cf/z
hLx0YSYFJZViATHKUyvu61c31aIgtayRzTFiLGCumBFChFzPMqfH/3YktsUMpEH81XEkns3E0GW7
ZskFlc0Mez6C2LpvQa3tVaW+UiiefvPpOzaNpMIBtkRxCqY+vSZBgzhgZg3UOEA0HK+a4SGko1Oq
jiH4zs9X9X2RPh3r7H3OUA1amcUm1BcAalZ//GL38wDfH9DpAGe3zR99rYp7BuDcTpnC8ZpXReVQ
Ebz8PM6FzYrIwyFO0pRlCVDP6U3zJK1u1IDiaTrppoKnERUDOkjKAkdEWzZuySvz4UJ9jitDXaLQ
DNYsoixPR6wjsSv8up8mxEw8hDvvHg8aNdv+udpjqQ9vhLm1F5beC99zx7udIiCvHZku/4Yv59Sz
L55SqKVHRbywJVeC4Yu8NxqtG8h1TmYRwA2MPMiN595tEFpgDOl+t+6zTLEiUdEwyNZKIrpRlGm7
Sv1+MufAjFuq7acUJhv4ZVfuGK/lpZn95Wh5NtukhNJ32PSlPSDUmiPxlOdRm6GgNrvxdxTVtiUe
Sq/YylZDYaUZd42s7SB5ObJl4DqnyqD4eGOE7JAVi6jL8em2IAsxhFndqssS3K+5/2YACEp8gLlV
I8Cb6YuXhDpWh0FOC9uZllhOn7yAnqV6Jsxb85OdGLp0DDWy/yahbZ+7YGKCFp0kjlmk6e4iU7F2
URCxkFf7tz7GfFct9rpZ/YrNEIzI1h/jzDHTJ9b8mR7fJ8ktPYrbdMoVKN9dHN5y81vQ282QUUUw
gs8oDiliUcahtujIZfAqCcONLCh3cC1RNjtiSx4AtbxqFB9EpXoKhccW56wWbsSGvX4HbUq6d+tq
zR79zcuGG837BepvOTEsvci/6xGealZ/ZzUvIcgOzKtwp9R50tyMMFoHPtwRpFT28nmrLhsMzHWF
FmbA3AGiEpLp0tQPKN4RDQ6cW8IlWggHwLQtKn8sLBJ1v7cQ9qnlBJOUliOyoDR/d6kQJNarHhm3
XjoucmJnqiFbcEcXIcrtNKNIVxJCj5iH+i7eZllbVZRx+xZIYtZRWnxUpYxU6Kcxqx4ihEBjkD41
reI0I40Q3emLY2rEUG1MdOOftXSbdKAavRs47Bjl7+BGW7McGQBiyo0gYTzShlUgfroF2JYEXIjy
UTT07pXUrnXUQviK5aFiQiBL4HNRwHRQw3Yho4ZKc0fOhUMGjrbzonku9eh4e5zf/RSFgfwQkTem
nCqLDmNfYHOIURyGcwMVVkTmax99WP7jGIo3pfWWasXOQ7sqZSMtfvUmAlk2gIPDfbDtRX1q3mPk
XfgwvGPYimhtbcvzl1kgrgfhzmDy9MGxpWkq6tVWxc4B8cU2KyRLJoflxt2V2SpWwkUY3+fszmYw
6D5FKwSVMT6aor9CDGILg7vQPXGZtfLRHH0grPI2TwnuKx9k/0aKxXWnASKt6eSbgq0N+TYF42gp
ybbzZYT6mt2OPDqlUqGLmDkw92wblj70AGyM2ltCelPJ8xIba80h2ZHwTRKkAYRmBqBtFsXavBA5
eOO8K1E8d+G4E+kGR1W8i/JfiTChA5RjUapbCdZCXka80Fm8dXPoBp3rJvt8XIpM9qD77WnK1h1e
wCA4nqK9Z2JxcD18J2X1oHqP3fgMGBg1yCID1BIU8nxyFfT+Wy0/KvqD7AL4YZkhCuqZozpl6QRz
gBgvhmBKrlYfDf5ySvPYqJGtjOmuSrMHMDRvXZE998yXQH0Os2gXZpYj6rFjRoQ4JgIHDtd9LYL3
niyyEMJl274qIQWWHjIsjDMXeVw+fWBxO34WdXYEdkd2WcAEao9+nW5098aTSCIXP8S+uokQuRVC
tu9yZgMML61K3gNN/1T8apHm2wxu2xjsq1RYd5iMPbyYkcx+pAFM3TIx5frWVPS91TQHb5ScMBHt
aGxuVe23iyszQ+/n4gBtKyy5UfY4JMFD4N618h893Q/dthnuSaa/NfCH1mhBzFp2CmUAP02NjJTH
3N0K+u+u0BeCAdoFKrPQIV0XBO9owR0B2AeAAMoSh60QUlxDo0HD2a8ikFdMYS0ZYCUsw1uX4J3S
ZJth/2s9ZMD5m9Focx+NfqxvRzXZjJBjmgypvZh/xjVumujg6xNPnZZPYK2VECYX/fPUZdketmZd
2sawG3Ug0K57HNt4kdO3QlJfHEBRAaiCRUmBPax8dCt7y3+mQG57yjRH1nJ+VOJlEbwJggmasZwb
5m76DkKQ7LK30Qx2enQvSkcrYYYrVCQtlWC5O4VJ4Bp/6ipbDnD3BQg4efh7NEA71smmKd9MqCgd
jjcpnSiWtXcofaDxaMNHyztGSIByP5MWRvMmBdBQtN9lF6FweEyQL3cQ6+UIW/eANykp7Sh4TwR5
M5i/OqWDQ5BsR9ykCAods3caK3jLeD4appwMcbRF31rU0pdWjg+GF2A6j4GUQGLATNf7xizutFcZ
xpQ1bcjro8l7XHuPsXSfYYEGHSs5pR4vKkklDam15faj041k6WV+Ng9F0E0ZHGjgYZieNLPTZ5nu
1naFLimujSdAoYkDP+y325m5Ew3sXuPU4VI2SkQno5AS2hdV8hwKb16OdUgMrxTFLhzkTmtIZxtO
ha+zJmYUc3KqyPoGYYgdvdWrvw27++x4bQs2/XNnm/WTktXZuZH/tU77muHCBta5BvO6tLAxhVfO
UvKFA+PpdZ1tN32wlHrqMVDsfuCaor0lz9sUrLqIObR+ELx7ARZDvLasT2N8ESpEvB+jAKo8OwpJ
PuM9hqfbGvtWRHwnO3EyzFztODS/Ug9LbF2uXelZ04FKPLXtH2D0827IWEuwiK2i+sky3txa2PoT
jDHfSMZNp7ZOXt/hWG2G/YCbq8GDOI58QeIMZ04wssGEAlW34hyw6E41InOeeO0hHJDZ2HqHP4fc
AceLQIpEzynfLvOdr2jApidMy3dFrJ7Kqe3qFjDrVf09yJC8pUexFnHMAKhyQ3XX9uVMGdM1n72n
SF2loMJlqNbMTgF7sfEepntT35ZlzSIIPlVLHnsvmmJhreSAhW0uJSj0lI3ZUYCL4J8B7o+clpU/
tyVg7E4NQR7owhx9Yd27r1GEZaTAcuYL6XtevQeKC+ppDmzn1exlMDwgj9ZJ/xx1S33EEq8F2BeU
J914Cs3tIN2X9O7HT2Aj82R4M7NxIxSywqejJ3cAz3CxS7NGtINgHVhjZkuRCThilCm/xh0AptTD
453zPwzFzmzxh5U40fA5R/hBO8DUkdNoGKSgtaEawL/iDCOQD2PaEKThXsImLFquUxFeprj3SrbS
4uS9TEBmsJMoikeXyAe/ZKfQPBkaaoOkHRX012BoGrHe1BoGL3nbd/jq9GInmL8sHhx7ZL67zcyX
dmK5RpMzL4PRVtwcsjHtx3oFemQWIHXvfex1Q0bTENcxiYQDW6HGe/Gy/iBb/S0eFaz7tH3l+D4N
9bXMg8zLHRBrZOSKBUVulCp5Nub5zhRg6Bj1u5tvBvddqigr/HyOlC+cUThNKKI4SS44658dqfqg
L6SiSEsbYGWazZRFBbtyHq0QPy4AnZY28GbBoWu0SCBA2ZLgMPPmV8VA136GfHq6FPwyBw/B0h+u
6cHfeY4w7xbqojmCgrpWG75wRueSYd4gNFEIKps6KF86YZXQNtD4aV2UvjgXjLeqSeamufXNR5Jf
QKH8KZvnys93Miksqk+5GJMxne359OXW1cD++Qn8VXB9W1IRWCOEUgxVP++kaGJXJ37Cz0meBgft
1Rbo+NpcIEy9funTbfw2FiILhEmSRMLQ2dci6olLIAqAl2wfHZKVt8HAsPRuvfkUcnztoV74VkxB
3OQ7UQ2zgJ2d3udQrawe8m0J3f9hlGsyc5YG7KCfb9+lCUyZypSJk5pypM4rIV0X693g8qGobQ5g
HqU+de4/CKt6F62yvbsDRsYy9pGsU8d/E/N1sLhWqL70DeaOkkClY8c0+dPphbodG4Mm4AlOohm1
NAmTpixuD4tRc9EMTfdWuzZrLrT5TsY8e2F8108riEmlne6YNfPszveUzRRdLaPuWMROC2A3eYV6
shZW1bbyvPn/ozhunPyEs+drDGSiyoM6ta+kRUp0rpFtdLzmum0stXm5LMb7RP718+O+eq/Paipl
6+a6EDCoXPACjx5xl+7eKydD/2/JbVdCsMFY4miDggcW0nlOoaN9uvIjLrxGiPpknVqRpZhUxE4f
+CgHZlEJLJpdhgPnWOp/qki3leSWKTpvy5dS+FPrxyK4H4rjz0NffKdM3iVzUiYb2tlU8zQJsn2b
M7LFahRk3SoorMes6f6hQ/+vJCFcooWZC/WzhkDi9BLpwJqe6op0W51yV/4VggFHoGeHQkFD+Mzq
hGrp54u7tOn7OqhxJr8zcVxRG+j4GO1FOj50e24ER1mqi/4/6BFOM+VkLTQNEfE5A0qKSQv77Aqz
cIzaIaL8IMOJktz3VpKvvaTfqrR/h+AxqRINa+r1pzcRCZFYKiYtAZ+jh/UBTPLYcOhSU2lJjsBM
Ba4illjiRxdo1KeZcLroy3U6dBto1jehmjmVpC+SSny+cqOngU+uXaOYS1Ae8ehTD//82lOmkETw
B/rU5DB6eEGzYtN4BJ/CZfAscal16kM+IkxpZTgRmM5FiMcZdOaidrw02vVCsTDi9kon4NsT4Vcp
2I1oA0wNxvOlXPChwtDyo4Vq1tsi6Vd9srpy4Rfen5Mhpif25dtvlMJYwsyc1iwAEE5sG/Lo+PaH
eQONblbuw6Xphc61U9O3xXqaB/gdaHCY2BTOI9QNEEOaLrC9BwQxSwp8v4PK+V7hQCiBoohIWvJ3
Q69fe4mvjXt2Wkugho9JnnM+JkTaxZX8oYsavCIVrztnWpotk7IwkX5R7XvEbA1E88PXhV9GHRy6
OD3kPYI5QViN1tUH8a2PfHZLzl6NPHdT1UvpL6l9dUiUl6S0dkEorERsxqUEW6tHeJmpa1ddX5kC
37aaZyOfTYHEEhRBU7kpCkhFsX8M0upWg1Gm9bdZHzsVyOEmKW6b+BgZxrW957XBzxadAVub0MbM
hNACxBq36zoV9uNIyUatHb8odon0JBuvHlARgdyKny/9+17p9NK1s/W1yFPFJW6hsOGRbEHD26F/
AK43K9kiBUpvjyCONLm1Naz20F0nu+rWECGpROg6vd9t3dqKSl6iUmyZ0osCsMDPv3CyKJ8uTH9/
IbtyJuJfncHp+xl1/lD5MStmrpn3jU9KiyYtypy8slyeQR+03SC24xFQdgl9JD9KwFMz9ucB6Kpc
GDl8pwuZkxk5lrcZYsmff97F9Ry3oY7RkAs936qLUlNr0AcKW9eIbQL3kpsP8XgU3P5erldxduVu
/B/P69/jnW3ykoYET55YYSdC58iVRVhjOY+L3i6nGDYFUotkOaTXhJo6b+lxeQodsBhMjQfc7tky
Pos8pMmFF7mCfBU7QXFtxf62nuLHkhX85hgzRdFQz36hAdtJGEfOba322QGD16nMUhAB+UwUmIDD
Mc1UNmMyvVxyGiNhDokavq5J3iZQdFSPobyqzIxMBXIpBbauIZXT6rPqC7oQq3xoF3oAOITSokiq
adeFBzFb+7W5UJoeugQ453qwC7fYwpVfhi6wzDiZ+zgsK/9ISqs2jtyrFOizZvutZguCcfvzlPi+
Z5nuAIZjmqOWRm3sbEeWeHA61YD29aRXHX5VM27CGlTTPHiVV9q1xevCsnky2tn9Jj0SMD5ZQ3b/
MjjVnOyoZ8TJyAira06Ab6fkv9fFA2QHiLxIPlup4qJrGmOg36vvIRrNjOfurVhGy3FTLaodu9wl
WUrUcV6v3M6LE4qd0j+HVc6WKDXpejXOaPHWL9696CCRTu4QQqP0UT/KX+Iu3Qjr6Mp26MKiw1ZI
kvgyc4okXOJ00elrI2+CfGraL70VBCksLupCvhrafenSFNFEufHXX3EuDFVcPFZSingjND5w3vfJ
c6r81+VgnpoicR5GEKaS1Hw2G4nFqtXaZIx0NzHAb2N7MnBUH8oGL9ebv7l69r00Ib8OeDYhhyBQ
LW9SpIRrdq4LCufrYk1B1L4mr/kuUp8uDW0/iDl0098UKYKrN3VpSIU9bLAwTls3EHuzqTJF03UO
8W957Xt56WvEkEj6yKYgXvpcmpL4EJnrXKbhtRE30kKxSbu4JzB0WyzrreYom2odr9RVdPRuhCtr
/8XJ8mXos3NuY4CgiT2GFoN6Z+ijo+TKzo8j5+f37dow03//sh8268J1M4Addtk/h/pS6IaF20RX
zkGXlhKF06o+wUmw4p8tJWPiGto4HVoV+n/jsdJlyF2oGCiT/nw13+1q0xyh3adQRsN5d77RrtBD
xHrGwXzYuEtl1a+aRWe7MwKH11dGunjjLJF6D2lg08Q8u3HUvVLfoLjVLlrb/ANrZON+ThLa9JA6
iZ1zkrgq3J3epZNT23R1X8Y8284rHqGs3jRmN1c3Flkpy37Li5fY1pKEjJVbXbmdF7Y7kw+b07Eh
iVirz56bmFteLYkcloL8w4phocCWywX6/0E5Q58NkPb/cWD5OuL56t8Z7GD8sKKq1ZfvY1yu0qZ4
HHJ1JcUTYdB8Bp29DhpxEYU+3dT7dIoIwDidjews6tqfVUKx7KpjIT60wZW9zt/i6PntV0UsDIig
UNz+Ff5/eVdiwkZil5xQO7ZaSNHywuIAlTdDCr9V3Qw+3fc8Jm8c6VNFZLRG57Mq1tBrZhqNaYFy
SYxKKxgwkucvHr2QTCsWAZSs1MrmZGnBPpRWeiZcUUN+O+sza1TJwGeCwpy6jXI6Uz2ZXavsUS2b
glqV4kbJSydkXzjQzGm75MoWGWzHhU8C9nxVRpZMhflbS4GMaRjbRcAxXnusCvk10bERxs29VWpP
olRgTgtplMQ64oQ8p6yuCDcC5Q4T6lxm4DCt9ScTAZLYw/YMbkXVXcu+sI+VAPR4fxylD03P7qo+
tLXRWGlcDdDZuedukw4kL8zgAYVISJoYypD7LvzddMavAHh/pZHuQGtwnAIqH0LwpqVYcQLSsA7+
QT306GPz1yFhhplAYPKEmFWPHVmqQ3DgmAyQvL4X/T9m2T1g6VnX6h7x/joOq1++9dZI8ScUspsi
uTer5E0Si1lW+PdV5q0zEuZBq64HbeKGNFzAk9RBpMMObErqi+lGD0FLtsykS2POtB4tZwWxuhnY
cV2S3Kh+anBo0bfM0NbMez3c9T34eGO41b3AlkCCt66wl0lD9OF1kjI1L5ttRpiQz2eZBzUrESxZ
9Af798QMnIqw2ODdQpbU0s3BEwdzZNuih7FQa2Ue6UvtLkFyTV+L5LNUfqLVOSOmZWnmhHEK0k5g
p9R761Sx1pFLn6YlkpxmXyA96OrD0FmOBhgtLEwkbJnTQ1u3YtJbMOdLHK+j+KOIMgj27RSSOxu7
ZqZSqq6b326TO70KG6W09mrXOC6hbkojQLYcycag7dYJHPNUhCr0/ORqSW9/k2gFUH3ODJ5SrABp
EoUQQ9EnCyntHnJpejJa+irqHph04vl6EKn6bTFVzTlUSbpwM1jai8a3yKz4uNbrVun3Js5LhWDD
IpFhj/S71gXwQrNZaHl9YvKmnvoBX+Uq7w/DQKzvKJA6mD4TsOSMAokSIjor95ixMnkR2kw4qrCC
7bQ7SPEOtuhcwHEq+rcm6Q2dWqww5oFKKYolHV6//5CFg2sEnJ0cxC4KEHdFug+Nfh9Lv4uA4Odi
vA1zlCAZmL6JuKJudaXaS8arlq+1vnwqKmtlKf1Ck27HYvLvCTew/SHWhsSPEvleD+s4dx/6HkWv
qm3U8S6baQ99TfoBaHEAEp0h3nelsDSq8I6UmBuq6LNkjG7z8Wh5j1wxOhJe1PFRKIleE/5UwZ2o
0YMmCgfzLG1u4jB0j/i150j+7I03T7NmoGtIEcZS6W7xfs/zVrgdtQ5CzaqLP8v8NiXEr+clAnNQ
BD7BUWb4EFbdTT8q6Fw2UmHYYObngDPRghkEbVhB8ujVrjPNbGBSTlUirBG157FcC0XcLJKx32qd
RFSbpcxrv11arbhtrPreTYnf1maNgk7KGg+iS/K18AfiI1xKO7Bim1TJJRHECyywdy0qAr9/kryG
Xu24rThIZtpeUoiesmZa465zzbhvonhrFtJNnzW3qUG4gflUhtIhqm694qMK/yRQbxSkVZ61KoZq
pYgHo/HIfzkEYbDrm8dyvMPXtEpMdUN6x1KcwM/5JwrMhZyUG1l47dvcLhUg4dGNH9yTxkWewbPl
3Q1xdxf4Cij7Akr4k6S9d+NLnd+U5l1Y3knKTasTIe4eGv93CLi/VR6xNgeouqLkQQQq7hr7UXkC
gUwqIlR2o/mF2oC7CGge56s1fiYRFJP2HjkXCTG4jHtw3CWobKUj19UUP3MFFDgg51aXN7nhk7WO
0SxBTMrr5vNVBMxFWZsUI2OEfgaLJ7yl9kni8XgMJO9FLcudNz7oymtQZ85IeHIWeMTN14vKJwzU
ZB0CazLEW0l79FB9xP5OTZRFjvE57eWPVGsJb+QAoJdzPBM2mJmlkjSLrH0Spsh6r3pxBaNwIuld
q56LJliMlrYztWFpjrw7JcqIwZaCeEmVjyiERuc0nVowgosKbQN6QaMgwX2wSQ6fud2WmBS79WFo
IjtNTdLuQti74rPsUoYaUGAFx074pavjR2mwPOGcL0leZYErWTKMgnCntl+kVYCwi6R3dxuGo6P2
GzX+7KltZKJDFx7OqjGv+kWBqmQkSoeXK1LvWnGpomrQ2CsYyI8k0O4Z6b0j0jOrSZ0gR4aQgsvW
9ZnVYOhUdlm818ZtZ2EI6qtZMZj3kjrV96xVZzXb2jy2Gh+jdlMTh6dKqyi8c01zLoBWtqT7qPsd
yQ8G+YehT1YqiKYEMmS10aBrS0G4CrOngGW8s3TAwlTMrX7f14dxVBaG5xPEzKtimIu2R/QiiVu1
9cGv+rMgosQZG4hfBH1RSzfGkK76CRuKOJpovQjkk2tpKBDcB8nq54X1EkLZMaunGNRl7ZWrRjE2
rnqrEEJZRUx50nzHgGhoYWayvsTIZK3aXzTCkyd8yqB+hfhdr99LPt8wm0G5S/Dre5MimuyvJHOj
6O5eLdoVyT+LrF/J5Po24m0bfbSVQjzVQ97+1qFXMXFDldDdpe8+x+6D3xMBNL4P2mjL3qeWAAJ+
9lw0HxAB/IheVZoetWjclPiCKpE8umcT2rzSoG+siPVD3F1PbRTWfuO+QoUsqfljqTavPQlTQTwO
LG1Vxpe6ulUNa6YjirN6IvLkaB2U+SYO3GPZ+nbWftB6uRFM94awodoZa8j5qqHHS76zb4oIIdRP
2zeJ0NdSKFaGn5C5xuriecdkaB8zzaN4S26T1tz2lSgiiHdXWkfgHJmQeemvu+oXyVF3o+s+cxdR
zHkDVPBKIjyLlJ5GkBcyeuOycnCIrGJZ3IjxwWzSh2qQERXv3D6ZV2rZz7SyWI3/w9x5dEeuHG36
v8z6gw68WcymUChL75rdG5zuZhPee/z6eZJXI5FgiSVpNrOQzj3XdFQm0kRGvIYuMPDWpkqfK+2F
uY9bpJDmYsQR5bENwl03Kz8M66c+sxaGg2OmHBOtAmLmT4PplBFtMCPCwFTdJ3nmxrqQTQLJWMVg
80y013z1T2D/jhyY2nyDAcidJV0XxZ1vUTEq7Y0z3Wljdj0NzXVnvfoh69csdg64VUQHBhmz3Pqi
b+4R2TzUyHiPeMnmmy7boS2OVxvS4wriq9VFUzbbofC3uEusVazETA0Ncim667pwhVHy3pq2jRbc
+2PznFr9XVbupES9k60J3XKDs6gDXBNG6sqmXYv5Fxq633RVXRn6rjPAebThq5Jehjhq2KPx3epx
FYjx4UV2GbzwrjOdg4ZepD9dldXPCY3i2FnX/M05JOdSLobhJnT6XdjfKFHlylHyY0y4C/LLNkw2
YSJvUgn8Kd4DBupvJjB0//uMj05kTccigfSVGfsWfGcAgjgYEFFDaWGK+ltJwsqkuDGAPo9Y2M0m
tI/sO2rMG58WDZxgDxMAWLH72hhdreUoCbCnSKpVrGxVnqJtJ9+GmNkm5o+Y28tqfgAQ99BcUxrQ
PVNyRbqaoHA83BTqhPC0DvS88wwdHsPYHnsst9KGpL16kArk4qBz6Er1iM+ui5rj1pmR3W96T4rD
rZHSNg1xcb7LgqOPiL0mjy4H0javDmnybR6lY4dDpFw9FHOzsVC+MGNQbm23r6p90eYh6P9rXbFR
6rZrbBpt1OsVaQ1ndz3Ipsu+piOw0jJY8dJ93sE5wTJFR8G9/wYjBiio7kalkHfAqkiB6yMlL2oa
rXoO7R4ajtDk7KUQkSqcHw0WjNVoXFzhSsOZKEONS1ULr8zkR7kejpZyKKEYdg+FeYls5s7mqLGD
bq2k+xneh4WipnjYYCFvjXdO8Kq0o+tjmuMXyK3iLX0zJY9OjuSy+YCjx7G2fdfGi2uwkYHXLxCv
uBhNjlrUi1FSdSMc0YqbPnhWu0deXS8y1wQ2ltgwHwr5steovY5AwuILp2q8bsIKhv5UxE7liStB
HJ4KeIo/HEmnD4KVJCYpQ9gB3XvBSARE1aM2Zxsg5+REgGJxqyctk5BvnlZDfWdgCKXr0nWS5X8G
5wF156NfY7zMSYgDqezU2zofdkpVuzM5XhT+kosH8STK6KD6cDFzxe0xTy2nxzjeBRmiJHrizSM9
g2FnCNffAbw0fb711NZPkrZ1zCshWq9SqumfWLxt90Kr2bMMrKqt2zalpzIlu0qzd3qcP+KyeKf1
80ukY+UZQ3lqbyIJYccusQ4y8iShja2ZceVgXSNQ0qAf67ryAvRqlMgENRccE2bCt9KZB8dwaGp9
k0+YBSCygNiyChR4HIu90iE0i3eZ2l2N5W2G8TnOg7g7sHUQZJMui/xGhiwS2uO3eVCw0cPTB5Cp
sAiOuvygZd+SiBx4xH+YBC5IvwX5XUMqnhaW10XKVdc+5lLMZov+RALwKCl5v64kHNwbGAly4VYw
NzCNWTvgFzMHnl8xix/nGfRZ/IjNMNZmvGpKrOMk0dUJhtLCgSDTt1Ets+xb41ut8GqslOKgRbBF
polLvZKQBld8EhEmuA2Lp3SsjwN36YjD3JkynCheLGoy2LGCMTMBmGGNtihRNZaO7wr+PGuMBja+
3F/aGoh95A7sO8ykWcmYRQ8Rr7CX1JgeKpL5rjj3G0SML37DErXSWnI6SwlvF0gPzIC+zs3xUsEl
tTBxyOnKG7iUbIdoa3M1xuj6kSWtA6hcemWvYjp7iYJNCy28JIF4MqTnSpWn6jHv5sha9AR0K7PR
yeX3oa7j4vSG4fO4DsDcSo6BXP1rp182+HWOwKa+/jon+5fvIy+aA1nqdEoHOGutT9peHrF/S392
SORFoCrbkQYeiucj6qGyBWNGSi6NZj9o35PxgZIf1h/9QTgs5Wm2pSEP5QlGV5Ocqep9FmGg42wZ
BlefrToANBYrCD8groOAPpdxb6w7jyIe1I/9sOVFgdLEQd6o6+T+LHf/FA7AokykC6lb2JSL8nEd
xrqltrLg7vtbymPIea0QqXJz6rjIfX39HU6P8V20ReE4SuxJ541NUw2SQO+vQiQf8DMoV0IPgTMK
Q9NVgG/yubgnd+e7uAuQB30qVBFk4gqEIIBukPeuYM8rrr2TL6bdue7hJwCR+Jbv4i0aeTRHETGy
mNUem1s7F7K04bndfi7GYr2ok6wr9GbQSrwIb3hduPOx+C3mUV0d6i1Phe2Zj3dqEsGngRDSaYrS
Yv5Yv41rCl65TUC6Gl77QuLh8lr5DuL9oruX9trD1/FOlItl21RMxJQVG93JxTebVapW+sh+K4ob
kTelWAUhO74i+cb17PvXwU5N5vtgiw8Wd5AGAoVgpdFtRtX3lNp8/DrEqQa9DDgBwXwGI9tL0EYX
+InfZUBKBDqXe1K0KfvdeBifGN2/gQY+tbXfx1sceph7D+jZ/z0e1NO1dWfcStt666ylM0168emX
N49jIAZAz1f0RMXSedeR4FdoWLfWonHd7qMDldctbKbzS1D85K/iiM/4Lk5RjXOaxcQhJajfFBGD
PzhirPqf9TbfnsONn1gUmqrgdK2jR4aByWIF9not+3GILE6eCVOT+/EsaPxchMWyq+OiVdUGzDhl
6F1vgMLszp0T50Isdi3mrtU0BQxCg2+ry/cJGM+vF/bJCJD/dVPWuSyWHUhJDnU1N2OQ0N0PyboS
TpZfB/jMTKBzpKpvAFHaeZ8A/CrugblvMgb5QLker+lLHIap93NfROuzgJOT40HCGXSEaSIAvfgo
2tRFmS0+SuNNnulGXqjv+l/+RetN6xYLSx5MG+fl6yGe6ky/742J3/RuYcu6ZEtqQ2+siMJtVd6N
RrSTA83VtG9fBzqJXngfaXHh+2Hq0Dshkm0hkg6ARx94i5sR/qjxpTwOa0Ry3aRTHv05ftDSiWe0
so3zFzkut1//FBFpsZk/9AMXyYBSxMkUamLM8wyl9fdEfy0618g9GUSl3w8jghbhEmlYTtHkDwFi
XQKsEewydILwafN6N/2pubU77Myrs2iNUwuIruM/Yi7y3FTtjKZLiTkcUJD18nVy4C29xrt1rbnl
bb6tdv/FTL4LuDjpe4yLnDEkYC5dxzH4tvyb/x8D/kX39l2MxREvI585II9C9xb4h3lpV5exfQZq
cnKfv4+x2AWz1EWWnBFDgWEYULrF/Bb57O8QeNZRhWe2XmEf8jQWhmehrP//NomLjaGGWWXLwGLX
hvLayx0VwshT5HPA23PrcbHoNUdqnEwnSoZBMqxe/hdiH3kmnTl5nIBgR50HoXqUPz4eJ7aR11WN
dMA6HqEr088eYIrmeuRVzrkBfdatZGEYspABQrtSaKt9jOVruZRHGYezc19v9INI6atLf8/Lf0MW
4Ma7djvsziWjp6bxfdDFGZ2WOpgQVKrWbYq1MKUKEy3DeDoLIjiR8zI40C4KoxRMm4+Dg+NS6L0j
Lmg3kzz7QLdX0BBHF3fyZp9tpHh7DqN/cmjcPsAAdaCzS/22VhkbZcBrZt1M9SaL/gSygqX1zdeL
/bM4JOMBhyFbuDHBFFvi89A6qNMRK5q1/KPx7C0qwR7eoRuc4BETceHIUfdfTWsjWZtHyn/e1+FP
rc/30RfrU04Aspa0ytfPzXwZF7eRtbftu69jgAw6ccGY4PNwglKFo8si9VGMDIQApkTrpPvpoIVh
58kGUzRAHsFL2CpuEuCT2Uz73qBbrkYutd6tLAHbreIdoILNnNLsw42dBiJddzC9MgaV8hDeBG24
HWwDH2HjsjOVg58dqqQ7VDGiAx12AVW9V/L8IomyeBXCXsmd+xCK3Ar1KZzrLNOVoZS7oQPrM77J
k32f3EKecsYHE6kH2iTGPqrgwKrz/MMYabWHL5aNuA6m3+lFp1zk1n0XwgTGHBDJnLK9U3lAVG19
CKCqzCgS9DSVw9S/FLrG9nTsnSdHf4JtDWcLK8HiouvArPjwg3EJx593pfa2Z+MoomKxIml04oJq
L1cZxAS8Yv1fQzqh7QKt2MjdujUfoDpusL3dxIp9NOcXp/ipzMiNZM58OXXDrqZop3cBdq/DQ47v
85gVgGysde3QRhbaSHJxLsl9g6wuc4l3n3pZ+kK2I5h9wNoUFgZyNhBPSLvZbuVVT+Ne20Eh3kE2
uK229vo3XazbaGu586GCi4mQ+tq8a6+yTbDOlDPr/NSbT0OHjbwDCSI4XotzqmulxoDZI6QDw5vq
EBwi11wZr/EKetNZad1/Ec0QnDzKkFB9Pp5W7HLdyWYdRAlef1vd8/cZmtju6Mnr0KuElPT66z2m
nXj4YXGCSQnHP8yyZdEKFnpqlwK2qeCZkxQv7QxFvG3d2qcW3NxUyujmCCBNxYEyZElJX6EuO0qP
EtLgIwXgwn40wz82KCUjnFxVp6dgP6KS4wGCAUGEBXTxXNTHmoVbVeMPtdzZ+ja3drNy5VQoa1iu
Ef+Jm98KIJZA0v0z4ztVsHo/vqWvRhXYeZ5PHFThXkZDl8z4NnkstuZaFFq6F2ra+7PvD7EmPq1l
ikccaGRceOt9/IqljJwK3DdRJ+jXeDx7LdphK6yT0l9BsANsRejWDT38k8voSa7PvOXf7rSv4i/W
rB1VltYEfFNBJMAEbWvhUrfSeXEJ9VKQDhPuqpTOBFnbvlJu7GYlpJRZ0RukHOQzx/jpm+rddCxO
cWv28xTWg6jdia1dbWl0+w+FclT3SkEe6A1IKIM7cONLu9yqzVVcbM4iUMWcfzEnbz/y3ftMD2o6
4h1zAo5PS+ntdbxyx+JhSpLfpZSfefC+VV2/Crd8QdiYhWoiHKnwRjxBbbpDlwIVo7jmGq27X3+V
WNRd981Yy6tkg/FUdB+jhnF3rgpyaosLOqStgpi2rWVtR0mazpZ65l9CVm+U7kbVOETD5IXKZShL
XD/4Yw3269cHy8mNh/2asHnjHf4JZB/NnYWhAsRQrNcvAADtAv0QT81eS+NNjceu09zLRnHIu8TT
6IFKFra5uLKjVeSh7n3mGDiVrlD5VPGEI4ugyfNxR1Kc0cu6AW2YlcAWpQCkIL1DFd+kzNqcGfjJ
WApFVsdQbMQoF7u/HlPLzhA0W5fPynO0K4y1vy4eHZQvqgtRltePtrzy787Jsp9M40kE/xF3ueux
WKio+4olN3jTT51na+XaN4krSnmy4FH8jDbn1tZJYsP7qIvN7Sh1MvSxKequkmsggtfGmauDlSuq
uzS5xQ4biF24How/WnKlAWMM+qNvX2XJtaYVnu58j6cWrvK5/PRU5ggbGf4vTqUavlEfP7g9BkMj
5zZrPoldU8pWdrn7b74z6szYCJIgfJL7N3APDn1xsxj3QiGivRZ5Nw6eq9HDmO4AlWp3vqL5WbWA
tJ+N/I+oYuDvzjGI33g4GUSdDvoh2c1HExl62voc5u32v9H5WMRbTKQvNbIzWMSzrt/EdtfFZbQV
FVv1or48R0oTf9jy1OSJZlsYzPLtlm+aSbJ6JbNYTFHyLW0ooz2Y87kSxYkeJhP4zxiLl0uk+rmj
BWyTeO9vOYip36sboIzrs6oWJ8r3GqZzSKpqMjr6S+u3fCgszC/eUg/zUG6SS2VrHMQ9h+fYmfvm
1HInXxRq4fBi5E/lgjiy+9ngiFfU+LJMwm2ABtLX6/3EBaorwicY6D/Z4nI0fZOpANZxfdAF7IL3
iWE8WoC/TGVwG/P262CnCkm6QgKs0TgSpn6LAzvMq3oqRP0jT+cbSZ/dcPQB/7Z3EMlXXXs1AY5I
wKj31Jf8KToz1hMJHBVWymVMqUIzZHGER7Ptl3IEopBjxEP4D+Bg7CGu52aqtTbb0HWC/4IQ/CHk
4vS2ysKetKCv0RPmsEohLUQMWoo2oymvZKE8iwvx2yT/Rw6R/57F7HX5J79v6z9/2suf5dJG+/9D
O0mDW+hf20mi2lp3zQc3Wf79v9wkNf1vJh1SGftrCm9IAXE8/OUmqal/ExotsuM47AGwoOxBiolt
+L//l2b8DVoT1rAU7Gz+Svyj/+uJrf8N/1kI3qKxwt1MovgfWMcuZYtVwwR8jHWtoAmLPGZx+meg
s+w6NVRXtN+rOwAfP3U3X/dC1W4l7oH0W8NdUK/UnUju60ffm34Vv97N1s1f5/F7q8LlK1X8CuqS
QunLRDcaP9+Pd5AF9NVJBn6FgBwIi58EXzPYE9vcg1kxfDtLDWXS398Lfw8ohK2oUSLMtDgNJl9T
67FpVXdwBdx0o+wgaa0k/N3WNQ4z53S9Fqfpp3CLWQ4qLR4LH7tMKQ2xxiqRrX06M4WL0/SvEDzn
bdtAsfCTVJeGIdccSIrmTluA2ejYC0uA5NJ8me+Ax/busNbAb1SlB9br69AnB/cuspjrdwkEQIpQ
LFfmUr1Vhhdgd1//+W/y3e8u8b8PTWPVQ2PnCbzICNWujjWJd7E78aYEQwZfCT8kY1Mk4PZXaOF+
G9Hrz/btlb1LNgE9HPCi5ZaS2YbWCjWfM79nceG//R74Y2xaGsHs7cWAEztO83KcVddYoegFxn0t
qqUzvyF+zY/GFbqoW3+nPrNhNiZ6oqX39Q94e+4vJwT2GopiMveZrIsHw7sZTy2DlT2yXQYXkNLM
cxDuFeKC4Ir34mcIs5RJo3Z1F63PjX6RUb0N/n3sxU1WWKiNorevwlq6zZhnA81VcJdnRrjIdD5F
WVxe5pD0lSYXmqtvkytRtZq3xR7y4vq8H8u5AS1W1zRIShBOTGZEpXv2UVpRUk+PxjP091O75N28
LbuOxhzOPZpHqquGl4P/pMR/zkzZmXEYiwKBHA9+PuJLzKKQXdWF0oY9rdWuhB/J7E7r8TJLMEk7
64VybmCL3SCHQ47GHHEl7cmAndP3xbnV8CbVsVzwsLSxZBa4rE84I7lGqV0qUQU30wqwqdLVKGgU
8SFTYofuf2CCCp4VtMUN+0/gaN4wQ6BptUiGqEJtvUid306jxVvfGIJV4Bev7eToxzDJbNcwg/Gl
sQLTA0Uaf5/61HbNWrI2cpPLO2kyJmDUoN6l0BzBLifOg9L787bMdIctEDWuLVnZQZasZ78bvEjp
3qTag00qo09VdhVXStRMrsmpcZOOmOdF/Ptb3UlDd9SrdJ0nnbUZkSl0zTHa94qe7seBk60tzPr7
GDvQvVJIQZYyA+TFUmenjf10LGdNov5R20/0Dn5pTbadMuvF1upj2kM4ybUKno6W7Ls4u2rS1LhN
6xH+m+B7NH5VHKY0mLdVpXHDV1HrFiEwWtRiUc/M++jCSpW9kyvKui97eEiVZ8byIfIbnjdJ9Nuy
IxojfWat5Ab33clud3aVKlfk3j/DTtqntYPLNMaNZrORu+hmtilXxdKmdpRtNUipK/u4E2apsjGA
pbMrdsz+tylAz7gZsnWgy8PPear9o9/WqKQ2+96ukEq2/acZzHQyq8dw6q8MvBW9/9EllCvKzlHc
qmpeePm/GvBlmlyB2IGJ8/8MpGRDCOcX6CT4xXzcSUF/18kD4pKyfhFpMWgRgPu1HaLwr9tCrOei
hGINc3PC40/LXiS83f8HCdChkGsJSGKT45sUa+je2vrPClIuOjK5uWp7pDq/3tLi5Hm/6mFzIxNA
gc00wLqQOn485hV6THrgWMTcA1M4tLtkL7Q/zlaXl4ftWxwbXAtqAeRDurjv3l0nk5IrKQ9l7S37
Ei2/KCZhoE9Lmw+R8K8H9SnXE9EM5D/QJhS87+VtblqFXamhsEI4iFMqwYtkG7nQdz1f9c7Xk05N
4rtwy3N3mMR2FVjddG9sGlRiDDT7sC/bfj2sRY2OhItRMR4KKbIFw2RxYf1zHUIPQDiL9WeyEHu9
ei1ZmF/HWqZ6IhaIJz4V5VfS5kWsf65FQ6G9DcgOKp9Yh1ml/qziKaHNwhr9OuaJaWQV0sqHWyLe
CYtrXwoscrBBV1z5oG2AW6GlIm3/jbWofV7zH+IsxoZay5h1MA3cfqNt5r2/d7J9Jx8hSdXe6BWb
YTen+frrsTFnn6I61HFtunG8qbilxa96twPk3grLzud97MTKtyp2buYWia/Wgo0ub+ZO28RSBlon
bR57SZav+9hqbw1Dko9jjC3lPG/mWe3dSJOlayxAoHjHw/dk8r93conHQpVsIrO5kKf+GNXtNwUt
sDZwHspxmrZB3mkw9miB+rPTuxACoq2pTgFqCCgxZ8r43bca6eiE1Z2StJ4kFS9WRqpryhMcleaq
tTBFCbpw9GqrOGplHh5Uv+h3aaao10GUtG6ZVcOqSqz521TPppcX5bSuguZRKco/tDDwouk0w8UP
4QoGk+/1hoWcdQRIuTDM8hmZyFUfqxdO7zz2Ztah2Q0Hvhjqgksr29H+vqI2hiV1V0LJybBDZZds
sfwRzA0bxik6TJa9S51SW1kp6XpbwtYqIz/Y1rLTXUc0ljeDbI3f8kJ2riouGRrmxU95Nh6cKt2W
aQVtK3BeUvzGPKka9zMghlVS1xNOxrq+a6LwtpgQLUhTrbxU1eDB16at0k4KAto6LcDS+E/NEd+y
U5P9x6MH+p211NX656Uyq9Z1zh1hi8tCMUDWQC+COV0jSqXi46CUXiiuGJW7phWXjs/tM828w7iN
vl7E2vIU5w1t8/zjFc2pwCpe7NA00Z0ImwbDjdJV5XU7476+SG/qC3qiT2LLBl7itq/Rtnz9LSSs
kz0V9qPYVPDb6QZDh1prZyAly0Nj+ZMWmzlIxracI5gcLa3KbFKgFOY7bMJWWr6venqJFZyooNh9
PRPLzbyMKn7Vu81soQdBuYuoxQAnOj1iW3LmMFwWE8UCeD/X2uLGzPwEJqTPXDee8YwsxDY9QnZb
sZzPvrcUMUnvs4BlrEVe3w01vGq4Gu5krKIr9VVZIwO2A1GNPLb9O9whEIKAlqhanGt5nCoOfRjm
IgFBQzFugWmgqesiujGtIIFudZAUwW12iK9RkX7mVFsP6/kweqI61O3qy3M/4vPXBENmUjYTKk0a
T96PX7OeqiA1wk53rebWsR5S2KJfL5dlm4s/Hf0SQ+P6RjAJvzLxC96tl4QOQT84ueH6P5SbwU0N
L9qBKqTDuq69ND34vzU3Qyf7XBFqmTK8xaWMh7o9IsaasdiwseI7clEzuzmJdWndYVYbD7CKq7uv
B/j5YeiIvE5GA9zRqRguqgV66YeD46N7kjbPiuqNCGrKxhkhn5MxFAMqA40rBf3nj3OoBqkGMbs0
3Fl/nQptFafJup3S9dcjWSKV3z4VB6cq2sB0Qpay7ZWhBRDq+FQgq5CTxPYSZ2jaVdh5/a6oD5CQ
nDlMTmx1PKvEqtAg8WnkCB9HpscGzE1Yyy5Ss4ino4KB/+0qvsIfeWfP59biidXO44JC6Fstlrbc
x2gqt3nbyr0u6pKTG+waAW3Q73sv3ME0xR8y9M4VdM6FXCx/A3NIeC6EbNLf8fSYnQOPLBuM4qN9
GNNiBxfmXNqpMeqUmFFbehsTz4uwcrXDtGZjnRW9P7EYsS1/q5vzdIJ98nESdWwhkTOkIqGgNzoi
02g0tVu16rmPpfLnfDyZHQ2gq825gYs3eJSPcVId8qIRGhqrsbxAV/8oucHF9Kaq/28I/p2Mhrch
Nzvq2NaylVmkvtz6JdH0W2EZOl1mWHar3arZ41G+Pus9/7nIyeDehRM/592pGGHQVw22LypwQsQf
V7EjyMBNeji7wz5nCZAMOd4dpDwpgC2BNI1ZomeWURwXkCH5NrhSt9lVuaHmx4SizPOMquc6e1Av
woN5pij3aXeLpxQQvDeHT/QblwdKH6jabJedaDyM6/J7s7XfKIDaz/j8OJcJ2jLWYlkqSjGWs6/K
bn7BeY8cZbMRNzeGfec9pk88oz6Ma7HnYBuEpQqcgTnNoU+7gsYpFAAhtf7VLz4HFlmeImJw72sV
iyxlRl5J8RPqMH1u/W61Epe+oDH/0x1n2g7pNvb1dAIgzS2XCnU+Cu8dfHPRJ2rc8lrwDbVLZ9tv
5W/Omca+uLPeb+9lsMWQaqUfaI81s9tbe7O803gX6faT7Wzbyd5+fbEtt8Ay1GKzyePc2UVCqECJ
rqW03zYUMxHo6+LJTcPbqbbvdOn565jLU3IZc3F6xUmj5Pzf7JrNLxVzIaf51Q2vX8f4dPYvgyzW
vNq1cV60BCEXEKL2OoYjZK5ygA8H7hclp/+5dtSJAtPHRbJY+32m22E4E1MUwuc1MkOPorlX7It1
+XguifuUPS5HuMiuwtTww06sEl10p+Z1Du4aGmxC0dkNATZvDBeZldL1veosh3l5JSxjL7KuWm7S
oouJjejVXpLhMJMMHWZXc4V0/OpcKv4vZpZEXNYhP37CQE2cn93YlWJmjd+6V22VKxPgDlJvkFXP
5SVnoy1m1lamRG0norVrdJSiXbrBYRAkgyv/Wz3a09v9n4NbTKY1Oabtz4STpHAfhdmzKuN867/2
bfs7qNT9mZ3x+TYQq/Sf4RZ5ZV0bim8VhEPClH2/Qz/vm38/esrTeXPifzGVluL85SxlLc4XPcMn
LbAJFu+jnW3gh/MXXBmFYIQLz75sBMH31OGJECmvG1Ph/l7MpmQqkeRPSAomUfijmabvcWvr68bs
0EXPcqXyCgTl2lwGAq6hJ4Ztzp2dS7/aHrU8taKWVLMIvQKNlUTRt5YMdr1ODoMP2HrMtzkYaXQR
29TL2AL7LqqT6zwfcNkdBtvD5nqmQ2LxUNVsa62H9a60ZcxaTcwO86M0Vvr1nDrTqioapGqS5DjM
+EIavR57fVNts6KyvUxtdl3atqtyjn+U5nzXGObG1APMK4VCCwqVFSI0jo085qTi9ek30iEK1NsY
FVjNoqfi6MldZmiYywaXU9VvktY4hqrzo5A7mjjoxFotprsI7ZWo3/exvi4DKIgNdp0ovuh4t43B
2rEzzAProELikFpW1Ubhrpcna49YT3KlxLSkAn4sepe6N/cZ8i22jazcoObIZhUwUnxJWYfNIO+6
Kpc9Z5Smm8iy60s6Ir8UP7oyS4rudWVMG0nqgAf18l0Xy8NNRP6HkF6l7Hk8B54qDXS7s3mFfel1
O4PLb4sGZa/c3Euzs0nN/sYofAj56DhuQ73/XjUU9B3kf5PYsbdog043bWLJGyVJoA41KCSJ/pHk
Z5Fb0FKKRW/Josmk0mxCXGc98spcS7LQ1qIflYnOVCl6VL6K1tGkmti/dfmMaslcHJBwQoxP9Lfk
yQD7QMuLXuEeJwiclxs9XVm0xSLfeZnlHIdl59cgcY8XooOmil6aBFNlZ4r+WhvQ1FOCRAIjlbWP
eqRsBtGL60RXzqA91/bk37UkWxvFQG8rkNAqjEU/r8h8b5jmC1OiyJYEV0kwmEcwu52LezzlStEM
jOPE5iPXbiiahA7dQrv1n+FJH+fyIa6038grx7iT+rUbQWRbdfFNj0mgkWnzVhONx3hU6fIj5YoV
Pf3NQXN8PkhgrTo7D/Fe0F5Tq37tZOkmYPt9L2nqeCUa6Gh7jRdDFRUXgeh4NqL3idf8qyO6obbo
i+Y0SIemeqkz+6ETbdOioIALbWPD0fEnF63V3JxfO0lLPcM3ype60ws3V0tPz7H/Q6HNmoeDbbQX
Utb8tOX5qhql+ZD5iPNM+sYZuh8jcr5OAWejiI8NK6GLnK3ip89jUa8yJXPzItxI5osNJ6odwvVo
wKgees9vBkhX48EyJjcfNK915GNQNp4aPdfIUemK7/K0RJgVW+1IR/cNhzUn2SdR6lFNurRZfWOa
Icbpu3nWbNMJUlun7Ao5BCrs3Ofs4U6R3XSSH9K+aLf16GDBGlxqOhxM3XjJQ+mIDyEyUfWuMuAM
55qX2XdobsYrK/hWt/hCVNdya/1w9G7bVVWxckbZ7cZ8XU4JvUGcZC1b8leTEIgbMZcOp2PL3yzN
7Il2NV3nGgtze11QnZHb6CmXJmyUlbXedS7vhZum57pjDU6BhGjutJKT+TaKzL1WmBs5eMhL/jYy
xKGjog71u/JpeQ8Wwqsh0kd54sWtfAgBHMnNyFlpH+chUzao0m70CM/5OIXUhSRJd2+Hzm5u0Y1G
u7HvEZ9IO1bZD9nAs5Xao46hu6OiPqZmt4kQv1QiB9XNTDtIQ7VypBbxuF9VqxwaNKPH4VWW8N6M
MRzGRTLZ1l0AskLbDNm9FVnQyS2372xav8FKS/yVPsGhC2Bdhd0WBP826x0vRnDKHH469bxJLHSs
7OYxbONtUQwu/ZldkMzP9UCFRI7Xuv08V/Q5atqJ6Y+2DHa9Pq0y33QnhKTwTZZXNdQ5vOUvzDbC
IdgXfhucstbW1iKioCWF+i79uk3ba5hb2kqLx3zUkLahfu2r6rq2uaXjaBdbkLXUG1W/sc1yaw75
Lz7TOuTokKcEyFz5XS0MeaXawS4JhwvBPwdHF+L3eR9W2aVkBKvc5o+w//CnD16szd9jhPEKycIw
TfP11TCO35UkvLZabViHkS4fAtChnik0LY28kT01L+xjW+rRbjbagGPLRBQ6C9rN1GbFXusc52LW
Juva7hSGLGW3mh/dGKj6bWx6zPtUNaPHoIxRuTH5Fxo1qVedX7UYrc4c1qHyqo1m6qL8fexQYrK7
BEnfnF88h4E3JXXiJQGCtIYSSndajByAWTTDQ4xd8XWv9tVVVkSYhxlhmF3LQ1diCpvkJRgLK9v4
Ay0b+ljmKsjQ0awHY9upSeVFedAh9eQ0Xmq396li/mq6Cfv5GkZH0ux8f74aUS27Garqum/5z+UC
cdDY0a7DoNtLBrJsgeVvoqnfIn12Obc1ZEZzVyKwiiK8f51a1s8p8J8zv7vvVCib6ajFwoJ2X/TG
EQ7bVSrZOz9LX/0ADehGBjVz09u+6c1G9pSgFyy3DhJ/SAmqWrpTO/r8jsVNkvMXehXy5fTiqnSM
fd1pwypsrZexwt7bn9GdNcd+13XVq2/k7R5U57CasFhXU/4reZD3jRI88GnlFYbeN1MzeRF3SJkn
R6scjmWM8odphGARolBl7dZXcc2tG+ZYYpdKpuz02djbdftaD9LWjLQDpcpgFaraJlUkKNcAmyG7
cq0N/j6y853ZqzsNu/twQnt1jn0vSZJtMQ77BPfdoYmTi1ADbeEXRz2okION4pdIRSw37Bz2qn0v
dwp6uPFTMKBPrpdP8lzE9CjrpzEy14Uc/Ekq+xkc9dWgyI/qqB2KdMa+O34xOjNczVHHsZLMfwbf
/G0YU7qq575cWaziuOKfdwlCfEXolahYrvo8uvk/7J1Hk+NImqb/ytrc0QYtDnshCIogGVplXGCp
Clpr/Pp9ENm9HQTDAlM91zGrOmVVOt3h4hOvCNWiWqVe7ZiuN9jNAFdSESQHGqy2VsvcW0USEYms
i88YoB/dDM/tNgPNGfskY232WAjj+j2eyHokhz0JQT4zWXVGf2j11NGKGpVP94eLvLVlWjuU4+6k
FrntDE3gdVSn+8qU79za+FlxMaTssD7z70FYniQJ61zPPfFf/6gE697P4uuuqzaCaZ2oIL/IVngl
V9k+6sNrLQVXJluPkZabtmtKj4Fk/miGtlt1Tf1aIIHHkaiNFZoy6s4y3NaupPY5F/KdQfQEdMgK
97JJ+XLUqmtYZiOsmMFE8TTYuz4awWN7irF97cfoKY6ib90gb4eeVzYZALq3IJSa5LcnmPelz5GD
lvmTF/xRT/i6WSTAlMxNnzZpfpJketMDcqhKPqQvFbLq+8Ea3vpqeMw7ZTvo2rrWh80goOVYoduX
9iEhQYico9/KCPiyCUIMedkIdN36tTVtxL4Tfqfm+IBVVIeZX3mtjMPPRkYvvKenqyqYWgPfukrE
5Jco9gisBk4wqpFdRpCsW8W7qv3uMCjKFQfiCoFcc+0aI3X4nAuTdx+d6hAz7Vj9gRv375ZraWUm
ja1kCq9TMR6Akh3Rahd29KE3WMcjosjhkYQgXKnlcLT0zDZ9RDj05CkOMUBAFfEgCdXJyJKtJsSn
yPgr6Xmhai1/LFRxR8BKjlAo7crKZapBWKmWzQ/0v59N0fvpe4Cich1LbEsRnuHxjGSqCIz0ytHq
spPvFXbYGW8aT3BUKL+DVhJWUqX9dkV8mZrwrXPJgkKJPraRCU9Kh0KnnAanbAoVLCF9KJoIJpt5
KyAkmvtBBOlSi3dF3aF1y44uG9jUQhXh417Ke9fwRKcMYpTT8ni0pa55DnlchCbdlJ11N1r9HWq9
t2oZvqVN/KSaZb4yI2vXD/lBxsclEZV1HOgHr4atjp59RXPd/GZk6sgr6W499ADxiXzhMUGuSmJQ
M9Ge6V3U2J/Tbh7DDm7qcNLT8DHQa1ZiMLa9miCiXT5jCI/mYVrcjtl0zsfknqv+mKbCRgvaNU9/
tPbi9DAUwtZszRs8i/aSRrAVakSGvDg5fsetZ7diufHR31WIccfW3YVK+0pKgABysA0GaROlOEgU
2c5D59o365fasF7ouqwnVrDcZIciiG/qQn5TO621FTMOeb/8Vz9sE6fOmFGQCdsC1eGsUWitIrpe
CJOWpU780KeHQgi+Sw16xKJyo+jNzzKEB885m7SWlXqdiKq5Cnr4sVr8lz94wbYXvFczHTalio07
d4WaoqZgTDwT2VR5Xlt+bp93kPtYcjsWPKrgg/ANXKIt1XiipyNCsvm2EIRvgep/C/G5tDrpdxDB
WsGR8k4FdR2DediETbyREg1B6vhKTDsLOF3hbswBQqqVd2jwugVsUanKrlVK8XaZmRu1jrZ5qzy3
mfY2SB1KlGhCsseuzUJ7AQ8o2AISuDbuTeCd3eSxywb5KtaId9rAfDQq9y2JqXyxS9J4CG1AqGi1
9r1UERgaAlC/ctLgNwskQ5E6oXwTtNd6TV+rbQZ/JwjmnRQh7BLkZL1qXiW2WwU/IrdIN7lIsFSl
nNhI73FLC/3ymITpt8Fr5D0Sz0gTNCO8Yz9MrzvWG9sEPb/RArgKVbCGsXUwMQM1veCvWCteuDlf
ktw6jRli8Zzbk4jsq9TQ4gjD4F4OPPwAyBBozq2Noty0SThJyzSnSIMShFDlUyQr0J19xG59s/G3
ehOYay7n+8YAwVaYR5EZGhJqTX2Y33quv7XgGNlhQLCZqtYNgehWj3FsyArhTqzqA+hQxQlFL/iu
JWzHPo/z+yoK43AlilMs1Y9vomnx0KjFvZYP+0jpb3xrVHedKaAVoXUj1x8Bq1iDMhfl/iWvxydl
kjvud7U2BOtRSwP0w/jOTSgA7YyR0ClkR+68Td+TfwNy2Mpde/TUbE/k8dp6462nGo2jCOajksfP
Ks9I1Iu7oDOPYVzcCyG6CBZ7M0lv/T7C0bh8DVrsSjRZGJC+V78PKoFrYGjwwdPsThFyx3PHTaE3
90ZrHnK12omm+7NuTZ5LxbPlSG9XYRujNyvdhT4yvalooouLPHIKVraPKlJfXPnG3D82WfQQa/U2
9w2E/nOU05HHfzOl4tY1kaQujeCmFPvQkST0y9u882E8IVbRoN2eZOkVV+UxrbKNMTQPqau+drkE
bx0lBltVXBhSvSWurKj9rmbSdWf531Uv27tas+VWtf1RP3lT9icWmz5FhGssozsEgW2+xsDH9W9M
pdj3cb9v63KrxjhzYEuR5pYjqeWmFpF5rSx178e5tXKJyDkY6aNmVS9SlN3FQnsyp4hQbrorX0p/
pHF9HGp/X2n1fTzBpSTZSIn8B9o5AqcqHuWji9R3WtdbpCSuC6vdhnBfa0/Ze96oryFg35ZddB2Y
42bwzWMcFUezxZeFV3Q19GywcEzeEHO/J01fw6yIV4LlZtso92lu4+/Rttam0ZWfpqe9BD1GJ31j
3QsIAHAavW0Wq9WqnwoLKomLDU6Kew+xUjvDw1wzKYXIAmWXYrR8pyuNv2LTxI1DvS1L43sFPs6u
3BJotZRGdjpiXh8TaK+qJHTvxwanSN9IMqcYwMX1RmbtUery7L5UfwMS28eZdcTZu30ppzkRacVH
Fy8ce8wE3xGayFu5hfqjSarmFI8ttglDdZU1WfEqhcCiGo0ejsGRd0bgbnSHwV70LRwGr/qdexV+
F82wztuARBAhnOuGct8qVlCkFnyAdNEEqZMmcJ2lUm8Jp5tUbZBzriYMXuYW19WEykPlfj/K5S8R
uB77F1sPWTiYuer+KGTyYH1C+IHG4NWZUH/+hP+L8xKVdiCBGq+1D0TQdOuDD2SwBTpYTxjCr4vP
n7R+aLOKkmyhg6Nbc7hjSanHlF2LD4EeNm4y1i85XeguXXBU6E0oeN4DU516dvKcjoCHD554Ccj3
zh431bV21HbhZkLUdEd91bwimQdgCOMLbWFun7R0IcYYE2sV5VzwLrPK86BKeWoQe723f7zDBPmd
LC+7fbmoyzSXJAD1ez7WrIivBynpoMVYE3tOOkZO9vtdMpeuZHfLdYMZ0KbZff3xPuupUZoCAIDw
oUjXdYZv8/y0G3pDHOjM53vVRqp9PLz7QqKC/0jtcJ28fD3iJ93JjwPOIdShodRIZjNgv2mPk48i
OP59fLXoW/dJz2ASdsDSEIc8SPazxp0+lkLfhHR3J5WT/DG7rwBhRadqLW54JerFzzdRL+cdXuzP
AW7oSMqC5Jy1RZI+TV1yZtk2n3qgbfkGPVm4HKcJ+pXu1IdmTenHtvZ0I74Xm/xUHeQlAMLUxJo1
mf946E6kPQPUCn/+AWZRtkqDADWN+gZ4HYqcADUnwk76jClNjaZKtdeKlTy1SZ2//VHPBp7tojCo
Sh/LYBr29A6rbbubvOzlRVmvz1pPjANGBlw8DNg5+qz0zMgtM8bpbOUdKinuR3sELjjJHS2x1j8d
TaLPRTHLRH12Tmdt0jbOFSEWAQhMQp3hBvoOVTW4j/lWeGwWO7Cf3KQGGGCw/wBYALHMtmw7eKnf
hCPltLce48+Ul5UebGBL2qSNsy82ZDMbXpGvv91nlyviG4YBlR3Qyp/u24ddE1NqS5Del2z11L/K
V+O6uEof2h/6XrwRf/r3+Ept/bvwaQnPOxdNh67MYOpkMc3bITLj892qZJUejzkiZUG56n8KN+YV
Nhgg8AS7faGm6/Avolp4XEOxoOdtfFv6wBcwE36AbsiY8OL5KEOrPv8BYSoPrhVao13ogPD0fIVF
+8LiXg4h8XCpQP10JOIAJJ0PoVNAFsaSOz2tX8TkpkMmYOHrXdxzAJ0+jjD9+YevpxetMiri+6sx
IbkCB921/EC04FBoP7iOki+NOL15Z7fMbMQZDKPoyjJPdEbEKnZ9UnYq0s/+2rLxZHJCRrXF1X9D
WWQOIZu8mT/Oc3Y4Oj00EBZh1EkCOrqa3uFuPZFvliBkn06PKwYqLnB8xGPOF5TaaogaFANFFEZM
/+SP90rnrUtpFyjfv/54l28Gk+LgTSqaKMSLymysZKxELUhqCpK2913nsVA20N0OEaWIQ7L9ibhZ
6qRXw7G+7o6KE924jrb++idc3Dn8AlOURaSI0R7S3+ODD9vHiwWrdqf33w/fSuLsMrsNsqXw7eJd
eh/EBPMwwV7xAjhf0kBVe3/oxgHHSQwWiW6wj+PIBY5wH9jGnfxaX+s/dXmFTdCf+OZ/RST+C0jq
hy+9/l5//z+/0zqoh+vvye//+1+3v8vmo4bE+3/+R0RC0M1/gGS1JqA4WFOiauAkf1QkBFP6B48d
gAcZHQcUqqc38Z8yEoL4D1EB/D0pTPAJQU1z8P+pIyFI5j/QMSWIBIQCgHVyh/8bQhKzqHRyi0CD
iWwTUrw0lY5mN3NQ48DVu0rrqNtSc6KddxXZtIUTR7Lhf5xS+29iN//lT2FMigBANwEEnG9RU8qV
gcm1ziTw2O6LJxMk+OSJIb8ssfsuZoeeAlIcyOBM1D5qu7OrrIh90/Pieppd86xBa0WCK3rn2ZMA
w0rfLmGt3ikk/76yCUlNiDw8drA/+UQXaUw3tapysQIRu50Uo6dYRhRW4yq4QisUfrdxyLagRK78
A+X5Y7KnflDb1Mu36jU1GxSsu8PS4zuD3//zN7HPiNFVqE9zDZ1UChotNFnxf6lYKz8wzbjF9W+v
7oTbcnEV3m/ui1X494jzb5yHdWdFVtk52kq0k+sWfwR3366Y8lq4g7WGCFmzy5wPx+72z19/Jkdy
nvD8a554WkjsZY7ILASQ/Wqcgi7maZdHCv4iWmunKcVKrw2Yqv4BI8jQ8dA+U0/BzSKk8Bwa9mf4
Sd1hkptXDegv5xu70docC2c+/QSI7h+rU41XOEiqb/6Vev/1VNm6/GWzFYbWieiKzNUBXmuWB9QN
7onakLROJAiYQjlA/LLh5KudIj/IIeI11KUEIUwObp8W3a9C7vTop+7qqYzjKNZkyRXt+5g2Mi3O
Xrxu1EjPPTuWLQ0diqS0VH8t+ZLg7YtAb+VwpQ2Gh2xyqXX6LxrnCC3Q61GrklUevV5ZyZC7XwQ3
I8Yjtu6QL6I1PVxL0UjH6oAMQIxakhRUihes3LKnDxQmYe5tQPwPHQUyvYqNX0i1BeazVWZZcUow
0oyqdSZljXYPbzG0njs1iYAUWl5aRN+TNPeHvxItS8xXvGh0BXpajumZv1I9Xa1+VGZaxvkqD/Os
gAs59UnvOgDOcXLbh43YK8+mHORi71g0xfPXLEwF/6cfGIncAYzwzaKG+Oi7yZPUiVF47/leKJ16
M88y3Va9oNTwOq18o7lWw6hzHyoxy8aSZRClZK92gi7Qxe3CROvXhgBM+AXaqTo8eXGn6C+pr0pJ
dhq6Is7/yqq2Tm+b2JWqB6lR6JkaXp/IT1ki94l3E3vyqANFoLGDKPHo0ycubSL+frgRxTItK8RY
Jas7mmo0lm96IE1+dVqEzePrUEdhs7HyIBWfND1WtG8B2vJJtPZdCEyHsPAD63qMqO5uhxEqycov
DDXdD2ZXNX9JRqRk92oXZNpBHwYYkw1se5x9BFHzMDSN+Xk6yvGh6zJtzDjp2NRpP2r3URAoAZ2c
AnsmbI6V36lu5kiL+oLXudQlh9DKV01dtt6xtirfp++Xk+RvtaDOw2KjNVkQFVvP7TXpkJa1K3xL
fW8o0d3KNf8YRhyy9WhVZnNqoQTHAITyqIkx54mBfMRpKN/hKN/LqBGldADMOg0aJ1DkDIPCtPf8
Z9F3DQxCGymk4ZGQ5conJL3i/KouTRyH9VpIaiB8hgrh1qILCHar9YYrb1RAVFQWzNBjkNaa9ig0
rS/tNLVorO9V0lbBiynnffcUYmqmr4vRDzSs8AAQ6ldhnndNv1IUuW+Oo0qZ+yR5cS+W0qrxA0+6
EoNQMQ90QsWBs2yA26NPCvTQG8eg3Pd6HsfYfseCcKPKAnJy+I9pAjZXNBFaOwm1QnOyQcohM5pG
OthSpPVAdPJQ77ybDhVyY1NNEvM3dTuo0VHpY98H2hfW8o0SppLxVkS9HO9jt45AIndcoz/NrPaV
rRIakbtPixCzN7UfBHr7oW426h3veIwb8JinoQZKjZThCfZYLe0K2oX93qDnqz2WpS+G14kc5pRE
UsOX1/STDPpXllXKb7KWS8ptBeQjujOTSHbv3VwajB+KVWjUbHwjFE49Pzo5VhSKATZ6EX3E0apr
/6plL2FpkXiC294MmdSGV8Egt90t3R1PWBXFOHbfxhK3OWNFUdowXqWySDqbRDSFFDOkKh3YyqVv
gwSoOYrPnVjgUNvlxiihBa+5yolK+ZCcPLP1CzSMxqwevJXeqhbACVb0O5zvSr6CrNpGppOaIpRZ
dnU9Sdcbqj5wsZCp5ttR1jnzwEYU+q1Upi18ExU5tdadjm3GNzMrJfeXjgiM9nvoFDX0T7WshrV7
ROAkTjGD9HtRj25VvS9LAfzkWNK/pvmfVXFuC1Ju5HtfLPRuU0RWpd0bVt2hjZHUmh+uBl+0/L/k
MuIpWCn6SHd+pettyRsgGz5IqxK795FCJG0PcROAU81OeWXk4r0UNqZ4nLLPyNGDjrtTkHDFxkse
lndBlcRvaEbahpvqFO9N0+Bmoa9jCVlCf1cQ0pGeO/Ch4xiPlTINJBjmdZ67ifKkJX1p3ri9lJjX
paqrlAN0tAb9R9IzHTI9p7ehkRQHgWueTNXIy4cuLNqqOqUtTwbkzsLyqmpXBrwBJyNIm+w2GZOh
Kx0JVUAaL+DP0+TNNcFP71wBlYAHMwYZmyGJbnbjweo0AxDyKqSDr+DSaFmommy9XJ5seK1UoY8F
zqnVQOWrMfDXuy53y1hZNZ4YYAHSpzG1x67HCRBkU8r0VgFiAsI37kLfxPQuLyynb7TRtemNptlu
aMsk+R3TKKRxrBVCI+IDjBIysV+VBCn2tWmh5yyuYobCyGqkbadDlky495QVIuyMuOqrPKy2gRru
6NlA0UljpQ+xyCSr9Igy27ijieEPYoABDEbNoGzDppa9J7ERM2PNN4uAsVaVXGgH1s0zXuLOKn3M
jts+9370bZvA9TDFoZt6STlSwW9jpkPJQFrFb3NekQq4qOyjA3Af+eYg7wRDDYe9O6Sm8r3Ec5Di
Ti1FZM8xVJ/HMmkAuiTxoBKCkM0UNIPcsM2fA406uMfWFKTJH90XI/U3T3DQPnJ70OnP+H/Skr5e
Yoj1Nsj8osnWme7TUgRBPZrGVpOboULGP8xgc+O13egoH4h9c5K6yB3i/VCHnSIgguMJ1rDzXJA1
mgMUplbpYCjyALAwdo00/EXEbBlHqchHYOkQcENAS6LVYotKM9IspSVpx5lG7hQhQn9FTBAtBVmD
szyrIOGRM6klDK0zhfqTah+IpSvBzrYU4mxaSLvwWlz32/yEr9fm64hx1vP419iwHvmHEuu8BOd7
aRUaEtHplHY195lHs8MYVwP3H1yQkeJHOGwNbo6FItZ5kYcklfhU1SVZg3ciEVjO0r2iqEVX9ZvW
0X0sIic7co+XpPNtRQKNUCyMNqskz4fD8+s8CNcQsC57jYyvXtPU3EROzBrbuHdv621KxvOysKxT
TvEhDkd7RCeVfZcVIJu/cBYDwyk3QsB4k8Q6fMtV9WTxMUU4v8Gix+N5jROu3myweXXHG1FaUvmG
MWWdxv2LEtDC+r3n+1/NZ5ZXhAHtP11/T2JqIh9bf27Ypbrtb8IXbRsctfseFwLFbt/kH/G2u/t6
OT+dIO1NXNpYSkpY519PQHkiA2vTOoF40uKbMl+qEs/3x58lJD+DxGPQf58bK2BZGVtmWpOk3Q2Y
cqabIMIqefXH5U4LnSWC5azm/89v9mHAWeGxiJNUq30GVLfEpOLooJ105a/9mjxlDX6yQvQvwd3H
7lxcVFf/4/FnS2pCmxHQFeqcyTBTfirsEYTV4WdyNLFBkzf0x2+EWzKkslvYSuelyMuJzzarGHSq
L5ktNQDmbQI+dHO6xxWv5NJIs7z/4pvO9qybFrmVN0wxPXo7Zafvuw0e4ot9x/kV+mccrjNd4jHQ
0QU+352VkrVgcCGAUBg/ig5vBmpY+kbZ1bva8cpTj9+3I+K+3ixVNqZb6+JUWgZ2snRP3mt+Z62H
BIZLjWLfe2kB7TsEsUjJXWVd/mWu0hELEgEyGMaky36rn57IDyNP99+HqjWpvjL2Ll+x36Tyugvs
yPFvphKhCxAO1TeqaMLtYilladTZQ+kb0ZD3Ais93arjev9jfLEYE2jy+iqlVPb1rTMvkL1/2Eml
hCohehvodJ9PUiw9F3AryytuCwctxKmzGsGSREc3/T515RZ75p8djqkiiYaIIasXRdCIX8IVyLJC
kkOlBf8fOpD5Dwx7tgB+V/AWapYaQxtpCWghzypH75PFRUlDmM6ceoKz06Jibg+PgqHbTTHaosMH
XZeHxKJrDVFqJa3RZHrwN4ZNHQHbqH5dbycrisrxb0MAE1ZnL33uT742jRGMITULbaapon22xxIF
3Lqmc34t/IWa4nVIFp6VeT1ymvPZCLNdnMtp3VgUJZ3Bt9NH1cGJOVyPNF6lLTj5AM386ibdinTV
7IWtNW2d2ck9G3m2k+MUhO9oMDIV6AIoua2ifeJ+s9D3cvJu3RyzjXfTItg/ftOXHruldZ3+/MPZ
BZRtCnrGtk6hI4796ITVsP56fhdDEPtI9BA0eukWO3m2mSo/MX1zGgJeyEqi0m1JC4HrpyPQwKZx
zh6hiXI+icHMxEIruAoSeChUWXio9l/PYSbVxEs1TeLDELOXSlJdw2xzhgj39V5M1rId7ZAfiQ6T
yVROLrDNv2t/lVflE4Ur72Vh9MsJQrWdtqeEjDe/Y7b7eSeN0jLf7zq5XOnDP2WtDWor25ZIq3uI
75Y6rxfvCdE4eAtW0yAnQSDwfFH7vMcXoJ4+m/Sc+bA1mZf0Y2FiF4PAIWZmAA9Qfpg6vOeDiDJc
zbYbp63fPUPgMYuVdDDXU0l5NUmTj0Ah34T10twuD/ts3NnnxKcrcsVIhKdpPIjj0yi8DTW53rey
rdZDHG3a6l7yjqn8rVffXM2C3naKoqsw9BZe7Rnsgn01/RCqajyfKn3ZOV5v9GKq0hk/pFyrV9ar
eOp+h78IpREqXyv3bGdzZaNHtIJ1XEdr63e3q5as6Kfr5ez6ef8JwOrQfqQZNnf6Ln2jMzSXb2Ce
wltp3Z18siFVoqEPf+9gYfa1EPV9tvqmBQJjEroHGaVOu+LDpdMmptdU0+qTZxromSNLj5ofXUV0
4cdd61hbIFkkmsNSonn5iqPIhVIWvX1aqiDDZgeJYmrijwEP23jj38q2tQnIrVvba1lnzabxs15y
a10ccvauDHXupoKp947b4+nn1PvmDljI2jtKeHQTjqGTFHv2Yltz+mtnX/VsprNHhTxUVrxqmL6q
u5UxwED8Nd2NSNmNgb0c+H5ykM+Gm26wD580TSJVqUeG8xJUaOqDC6Fq9Bc2zsU1iGkC2hQYz6EP
hnzd7LYoZKHVxdTooYV0dKh+BebfPwsKdQhRIX6mcHWR+gl1k8DETob3/pxq55vhd7ubJGwVpyGM
thff/k+mZAL25PAxJwwhZkfBr7y0lBsGfFcpuk3X6Fpp95Omv7iugczb8NqWZFQuvxUykmQJVFpw
TOGSP/9WkpCT8dEKdMTwlwqnMx+vfAKchav9InzF4+LjKLMrVqU3E0pRORBDopsboHc2OY1mFa60
sItXk6+duRl2BK+0BhfGvrzSuElJg9C0NUWer9kxN61Cahp0sP+sKrDZq2SrbJmjYksncHvrpWbr
Zd4HmIbZkn6hUTrd5OdrWpSVBZk5nkYsnq3YrvcJEWT5EtnKQNkuuy3tGrXT7dcTvfyS56POTp2l
Ulsa4IE5gvoceL+H+s4zF+Lii1RgNrHZBkVBP04NjyGw/l2bVn8QYZTF7c7trqX82TBD5+spXVZf
OASTYQjn0CRunOceuTlkbkwTETlbErtgN6HLKqxIHXWDaVVqL1U/Lvfp2Xhz08cUTKkroXzjSNE9
iITV9UNXLpgsXkaP73MiK0eDWALhODtxTaM1vUv3h90BNy9e1VibVSu9sHXbcwyH0n3Q2vpPoVxl
v9IryGC7/2hR//0DZoex1zOtcCHEOOqdshFWzQlayxqW9r4/Dbul++WTw8CSIlKGgAipmjY/DPmY
DWWJtoWjooRGUHelOmgNbEcR3vUKgo9d3+V33a7/tjDLTz/lh3Fnx8GnWYmEPuO2Me4ZCACYd2hG
2NnvMlvDUNZgUq8gPQcb6z+6yQ2wUZwWhGcQdZ/fOX6ti3Gp+aLT/hw3olM/FNqaSPZowgtayatM
sE1v9R+8HyAWNRESBoo8uBbOjicZM70bqRbJS5TXDlI+KPO6XkEP3vMQD2tsUx6ahe18+WYxJvwS
zHwQzSQfOb/rkpy5llDbnXrEmvi2Q2rk6w+5NMAU23wIJopUGjodc3inQURGhJfWiQsjzNssPHw8
DJgjobQugnma+1z6husJwzSE1KxYNi+wXXXTr6W19uI5ll1VjlKtDAheDmAVu3pwoR8tvJCXu/X8
J8x2az9h57XMl5wh0Vedoq08/U2m2quHN18v52UIatFJUpkox1FWALmer2eYm9ZQap7E9dM9EwsO
15P9IK521+gSySv9B8I9C5N7vzbP4s/ZmLMbR9KCkdYks1O35lWD+GLMk9/s5UV5/vfb5KuRZvWF
CBas0riu6PQ/u+f81x/4M9IdtJIm/N7fVWAkZzuf2txUIYRZK2WZIHKZho9+vkoBXJvr9xGREKLO
unjKLx7h2YizEwfnXpb8lMXEmNjujzTqI5tGf7bNqSpPt0tIOIWALATv5dD+Ml2bjT47jqGgq61i
sn2QUICW9Ayvm/6EdS/uiYvt9k4Y+AW57T99vW2n7/bFd1VnIRUkXSmJpvPRbrwdt9qu26ib5el9
OoxG75Hbk6r9vNuTeJXUGz6zC9XSCYR0Lfevhf49Cd+MDjEtNKm6568ndnn50GCdfONkUcOl7KKW
7IdU6r3MYgNtrZ/jutm6t/UemSfIFtb3KTB2D/V3eS3s9fslwtfl20xnlyIZsTGu4RCkZqclbdsc
pQ42r1E67t3E8aDQufcfBDsOJ25LtU82Qr24hWfg+unQMK6iUuKYKlkXmRX6HhqaQnxN8DUgCrfs
YMziiXscXiuXsiN7aHJlN9axsfO3IVUtwFiL+nXTe3i+qc5/xnQpf3haLFdEtyXOuJZwF/JTC1gJ
CkSLTJPLKHY23dmVS1AUytHAdOOjtEHB7SDuje3k5D05ev492sD72upIZwMW0iiliXPwbqhJPaor
7Ke+M09xE7wVagOcbNEOdTpxs8U7G2f2YrmpGlZizuJNgtnmlbYbd+UP/QgHy26f4HQvPSKffCxo
H8QZZAH4a87rurXapl3YMa82SXaGgBw+QgCori2kOJcN7cmtBuFLRYcyONEvzjdFI5gygpSMUznU
VieMzMiVg4HBjw4kFn4GK4QtBBR7aIUKa2vtXyFXt1SJv0wSzn/FPBFpkhgqtMKvmBpa3XdT45RU
92h/Znb7Q7rubVRV4ns0N1AAjewlVPpnFwMrDHUY4AmZrDh7Y1AnF5VAU0dHeaCfsxevOBtoQ1uO
cSrAlq6n4tiSn8MnbzcrT4KO5S0W2MhSn698GXchQn3/gkbQvVv3O8qANzoxc3Mj7JeokZ+EJecD
zj61n9dpp/bayCJ3jrEJ7oKtcpVCIVyyXvps736Y2UWQoFVGn8ssp2b1Tjiap0gvf6PcuF94Sz4d
B0F0YEgWYvbq7LMpWiOpWIuN1FKRCPmp7EJekQLfBuVqCgzwSgS/tRDcfX5gIGXBCiGnvMjRVR/l
h04xSLQ2yfUAtu2Q3bXU7SPYCuIGBFt3DHdTJNR+o4a1XYqcP7tdIUj9//HnRwU2atxzFZJgbq3X
yZe5XtVOdCvT5faWbTqmPTG/9j6ONlviHtkTM67N9+zdXSnGbjwqO3OtrgsZewIJh+N18yqB0HDv
0fB3Fj7wRTI0XQsYmYpQiKkezIvlXZVHbjvWIw/nZOPanCZ6in5jrqbo1tv8bUnZP88JEqzIthOk
TEWY80OZlEbcDsX7iOk+u8cS6gSQnW5MSStmKbZ9f5zmqwuKxwQwQXhw0R7sjUTsI7Ea6YC0tNV8
29xyEW9puGwl3DelB32LietGWk8VbPHBfSCvdTfWNluXaIP7OzRToDanv5c2+UV6xrp/+F1zanzu
4a1uBiqZdfjkhTejtRMAExvDQsn5s/P7cZjZYg9iqhm9kImOZz2U7kS8gJ2gLfisfnrPfhxlFsKL
TRdlSRlCYz4iXTty8xVb9Ze0dZGu4fKb+C5fb9vLjOV89WbBeyBKjenX7CHDazdZrDwHionjcFHf
hmNzKK3o0XfVpaPy6VqCJKQAQysRSt1s46qaF4R/jgpB11batDfjLrFH8GiSLfxFPLmJXr6e5yfJ
ERP9MOYsoFTDsi+8jommR1QXo11yP6WDlq0/oN3tVLcyKuGTYe3CsNO2uDg1tKThpWscnHn9Yqhj
Kyhkhp2CheJaekc0qRv1sFzZ+uwCmtqUk+iHNPH9z1e1GdxhosePFO7b19yqb2R16Vme+QD/uXI+
jGHNms2NIAlyVzGdcjO+pvSoXvN2NcEgqGWh2ky/bBPYqIvklGPSe9RF1mQL1T6jTVhAjPt6cT/Z
RoBf5EniBO/sizYT5LxGi/0OJQMpcsbgxRgMOzXLpRLU0jDzCklYJX2TMgw1UbrdG8VdVSd80lCP
2yKvjIKM+RKRAEnp5uv5vTd4ZptnQvcgpYDJsKzMzwmyS26PZtIU76pbwAxIcU9Vk9Fbveup9ADz
abu33PaLL/cnb+nZ0LPjgu4f7LAp9fUj41bK2nsl8QDjw4naWm6NoB06rFehZG0gYO1NIbdzF69R
KUJQzg0N4LNxKe/yTDXWneS1hxzN6SDOb/vSWOoLyJ8csbOfOotNRQ3bo5i4gMhq8sZK8VCL6WOl
sPoFu4KkCFRzFWyld6ubCVy38JWmO/mrrzTbH0quxomm85VgOGyNzSSxU6zdm/9mUWvpw8xOed0N
kJoGlyvLSa57wG0BqoLEryjQVPjREO4QYuXX2TraNHEk4cG6WQqZPwvrPq74/BaYaBy6oDBjrKGr
TcuPmApr1pv8OsBT2i7dOp+lPGfjzd5edFIVjbD8/5H2Zctx40yzT8QI7sst117Uau2SfcOQZIv7
vvPpT6L9/eNukKdhz1xMOGIc4WqAQFWhKisT+LYX3SPq40+NBUpDe3yQblMwGoANbsNvZGl7/cuu
X/x/rp9BBWMtwyBM75e4fj048HN1owuhnQcT65qvPNcvlkfFYCkeRvDQnZ61AoTEAazhzMRS7n1A
HVqvALr44frCVgrN6HAJQE7raHLxaINchgpRxvdLgQPAIfLvobrzgyAdCNdNPaPODPzKlnVL/z9n
5rdJqibRlKNqYHQAXhTPVtGRNtxtb352dnUnb1iQTHLjlzfyty0qv0ijwJeSBrY0rQAZd9w+CaP4
nAnGw8BlP/FCYMpjr3/C3xYpd5lLGC+Nc2zoYAnuuAXTKF53/JEIopHRdI2hi7MS6i++H+XyMBNc
CTUnQ2I+AIlvP/JvGLNkHMtVR4NGGbrkANIKJ7d7VoFrIrB5Gz5sEOqQBmXdxg43rceCeNFLMVDJ
QGWVhG+FEEBRGcUI0WyMPCK6AiYwmO2MOUSVQ4RjnHjaSZ/MADsKcgRMzS9WI4GglCtT4CZ/oZBJ
xSTxshsUqpH1sdYk0CGJtkZ5jikBP740Ec/hjLZykz+CftRSdsMWadAHY2X0YSe2AAZTAD5GRVGh
SzNC3CQBJtWR2HIukceLdtkhPhIMR/xu7JQD0YeMHYNZzFy8VU6GJQxWgZYBdQ26ID9EGOEcMdPq
GBtNQA3McPsNERkxK7vazgfoGTFDLf1aOZmUJQlHBkO7PF0AxBBpFxUxTLb2WJizLT83X+lTv4Wg
kaM+pu9o0A928G0+TK3JikInzbpzr0KMn7A/Arg6BIl+4PcYDjIAlCF5BnCQGEOqbT6y0kf/FO5F
O4bDTt+5XbGN97UJ3QSwQfD71Cr+sq1L/w7K1yi1NqRcAS2RFpkobzRmkv2VlCRhCrtcKeVeeqUd
AwmT5o7CHZtuI4nAczA8GPmR1zaTSpoMta3BclnxThTwzV7Qc3QUoEXxjYPUKMpSoKu9v35P6GB+
WhO4FoFYkQQdXAuXIS9pBT3kWmF0VDCAy/tyfBDnH9dNLGIcbYMKq5qScVNY4IRwG6K0FQEpWdkC
BOaQf7rMiLrmOeWzFZG/P3PQiprohUKsFU6+5fCmxTRHavcbTNd/zS/QONmxEaF0nDutUEQrDM14
CftIRVYh0QOVD/oRQSG+83fGvjtoD8nW8KDtU5kTmLMYW0pHIdogddibVCi4YsRRnA2T6FYGz4RL
LrJGCHyRXHewBQcqoIBVcFuWu5FWz8zZaql7gDEGMVCB+kX5lDuqu/JHtsl23WHcy9/AwOSlG2Th
tvYcPeErPxTb3MmOUFtxxV3lxF68wwSmQ+ZQQD/H5NtafnzU4SCWSz6EgOYL9QyYJaXJhKYbHQ3U
6PlHCBHx6zu/agBxEvV+vLAXPR3wTul8mmL0HXA5C5PG4KFgjOosdxdLOLNAuYB2LjSjHiGKEuPG
d+FjBL20jPv298s4UZGCZFXRcGgvL0mTg9qiMmBE8z/CBEhRaBT9vQXQqwJhAyqwZY0dA8ppWabt
COGI92J8VDoGKmR5AwgTJ/C0hHQKkDTqEDYFeELUpCJXrt2CTg0cOALQA6ycZe1rGNAKU6GzC6wp
TRYLgQCxFiRsVMWXNg8ekAY8zn2QWtd3a1HTMHgsRzqRaKEeh9Hpyw8ipmo5QshoxJ1KbsGh5Dbf
e7gtsLViCu6x2aI38AyBqcA1NgzLayf63DJ13lQwKk9dhg8FHBGP2R2MLb/6dxwqgDq6WP1oThuW
B1nJkSArDSQ0DgZQWItmXcTHMccp2FWjsjsI77ZHPAwc0L18ti8T5hpZX3El87w0SIW5AumgL7ZY
JKajiL9s99pzZ8/OiLEklrGVDb1YHHW3tFydwKlSw5YMWjrhhUsZmc7inYrDAsA1shFQPRG2SXJo
z0Icn2pJXxIvp6K00jwQpenEErx5N9hEaZqzVYdxSJYBTsDoAfSfyW1GP4daE/rL0AVQFTJiOzlg
6dY+iEnuQNo4MxniYxXg19Z4YZHs8tkak4Gr55qscZ6rg69FTgGdH1ErXhQO5ZwMb4Ysd6Ax+TRH
xv00a4cIvkDhDBBo84wn34oPuPgp1HYHtcTJwNiMDpdAhGUEOroa3DT+cX2PWVaokK4qTYH+AqzU
0p3P7ycIV40ME4vGJw7OxUooL1OjdKlmPWyAoqUGQzMGHjC6Mm78m84GlQUwpo6wk0U0XtGbOw73
zSurgrq6SsxAEiIBEH3Tzbkh63qhVXA5eGjLKMPPCSOBXcDIotf8C6ZOkdSKwF2oC4rvtupKSWjE
wZGOs4v220bfQmnxqwPbbgJZ1+j1+qdbiUUX5ijvIoOHqMvBF4ZYRKazCdSLVN5YcPkF8Ip8vvNl
UbcwambAdwWMOrWYtuICwByg2ubKdv6SeTk4SEyCMfcd3YJOFlO7fPXwAPClY6hX5DGEROVWlcKF
oFTXQQwLeHJMiv5ExFbZVN/bu+weRDHm+NA66W31I+U3YMDbsEmNV1wr1L8IThnQM5xk6ieAfyNK
WwnfFcPDIPW/JZTUsq1+awHOFCwokbDxdWsH9sRzCGASZt3owFxBWayPZw6EIpX2LFX1e2cUqRkY
wfv1M7QWonT0ZAnCFd5dkag4rEdcHOkj9ErIiGZxT/yrepRQd4zZ4uKkenT5zASF55ktah9DSC6q
KQc/QJryyQY0FJsMlNAYWtv+m1UhRUOxDDRHwHNfunEemKsiK3E1Wpu3JAAP2g2Ifczqjt+zrgf5
0YtFnZmiIgYIvwqES2ygiBZ7JL9q/j0fvoSZaPncVoo2EABh5LjL1zpGkKDDpoN8E7GYpkiXQqOL
YRQ3YoDGQx1bVZ1tBKkE2xSzlEp8CL26c1vUJ+P72FdBfEb4EXgr2JORdoKBlnYgED8wBy5IIFhY
A34ALVMo0AsKFfKSHoR+fl1igj7FCfGhgmfmW9mJgC2Xn2YMHVYSqApGj9+H3vUTw7JMhcE6V4ZW
A5GO08bz/Vgakd1y4gFYxA9FnTfGwNJSX40VBM76f0slP+gs0TCCGWBH6MQ63W52iZZzZqlP7Q4q
sXhBw5G+Xl/f6pk5M0dd864S/TkcVAw2xq9SfK/OKILgES9PE+NwLrBiJFqcL4w6MRFYgsoGWjyI
Soo7wFOC+82dbsQN87Qs67oXlmjiJU4dQEgZjr8IWIAW3Qg1+IhmK91Mmzq3rm+gyNhBepo87pOW
q/zkFwlps1HvS7whMAmBVp+0GTfzPvgpIx5geMSFgKiTPpS7EEWH3mU5HNbRUam4X4cRn0t6SHYY
PBO/KlsYwYKY9UO6QbvIZtJ4EHd55V6qlDtN2j4Jcw2np3+DBs6u8cAvZs27OsVyIVPKbnivRdyz
Q6RSTtXPQNepxQj6pGajiCYE18BzK6OOm/0wdvCzNhMbwjJJ+Z4yDpo8zRHksasvkBUE1ieDaj3k
zzHoQgDIyOCuH6n1D4ll4lUFUDlmaC99gIDGcRrzCB2Ym3FB4ro3HoTbCXh9fhMeApdVql6piJLZ
1d/2qIOTgZAtKn04uXRbQYAmQEcekmxWdVfu/uVT6twadWi0qK6lQMTq+jcebCjFDnKGh+BQ2ZpX
uNExvWdejLWkCQzt6KJilBR1E+oTTlzbJKGEqE/aSpqrvEKJ2yWDSWCbuVWh62YOe1ZRgWWTChwZ
L6QT8kPUHo1HsT/y8qeRfTDOydKGKEjos+gYDpQ0sO1fnpM6jfiwb09BWHgTvwBDw9Obh7zjjQbe
59hsRwA4mRVtchouL/2lVSpkxFXDjXGENEO9x6VwCk9zki0aOif2HNbDe4EbAYL8Yo1U2ADtswws
N6wpgQ29qJvpVgamUQSAhHxA5Xuu2XBwe22X2ROeOKX3L38BYZWXwK0HVhRql/UGtIsadrlxejv/
obxBEtDK3QJ0RaRmQ0Zp1f036DXZhc3vC9ZHXt1udNPIRCIohBZP1LnsAr9D7iMFTk1ovRE4I+hl
vwhWQeRuWM5n6e+w4UD9YaoFcBzwaFwuNyuHVkTqT/inSMtiPulRJWQCcps/EAg0q3tA9m9xnn4b
pKGh8pDlaR/jC0etZLbgQAKDZ2XWQb/1q+YriBSTcW2Ig7lmkHKvaeuDbjmAQdFDu8DNjxxAjcZB
JujfQ/zMOkDLBAEbipFBlFPxTlwUt8UWKwRLPZ5sTWy6muFI+ltWedcXRS7dYk2oMGDkCnPRGl0R
gwIFRm/KaHDC8BksnabcfUJneGzuGr6yuMi3r5tbCRlY1Jk9KhBnqtGFwPX94gvrnxoPXBymfgTp
I8aMWJyPq0cSNXUoGIAQYEHYg+krGXxESLEKvwdQ5EaKvq4vZ6WYQJbz2wK5hGdZNzwMlGRTbF/2
NVmieJ9ljwQ8XWIKx+Z+KoD1QQ7PM7BIqBNj5Jog45k3b/Vcnv0IKjDmfAEpPPJijF6i2+yBzJJF
Hkjce4e3odRps4QhWNtKfUNNaf2EJ2mGYDyrwmvkf2Ps6urNPlsQFXcLX5XmBiKiSJ3yp9DqDpBk
3Brouuo/IU2MJAoc1TeNPTqYIgfTJe8SZHHlZgAE/otK3+UXpuJxAIZkqFxiseH8qBbPXXIj9z+v
r5d4xsUdJAxvkF2CszaoQJGOYJZu1H/qbkQHodn+Qd1t9bud2aECsDH5tTiEAcpOiasOYOuDxiL6
FYGn3Hacy7vze334+y4Ctu/MJhUVBmPosq6ETV4DwzskpKuiYUSetdOCOh6aaNC2Q+pLHf+wEfNB
bWL0nEbB2Ar1gGHgAZLOgYUMwPCycm5vI7+UVFY8WIuwcJuo4PGAf+O8Xl5+tVdTtRbwiuF3XGeR
jMawihvM3WAKxQ0dVma4dkwwPYDJTbChgk2FMqfNaiP7U4JbUeARoWM4a9j3+X06/MhizCMDSTj4
HGONq2nUuVHqzIj8UOeNCqPzp/ZYbGREvuwBrBlE4KrfkEqpuJ1r0/AAlK4fWm9gkissZlZJJnf+
E6gjJA1T3ELkDq+Mm96ut4arQmNL2ZBJp34n3lV2+E7GZXVsuWHzXoN44ly/oCtdnIufcAoDZ26+
LPhMzDMcMfJ8lDADI7wSGPAMJpsc+l65xxKCWymjXlqkco0oHocsLrgeFjVAoUKrOuQbzZOciA34
XZZRL21RQSwzahTLc9iKt8EGguMbQhLAeWySgNUTLGD4GPyDMrIayq+PfS37kE9AoBIPygDNZ7/D
6HFqVcEX1MstfRbMvMnt6x9v6R4w7Ayu0JOEE+atqeNT6UOq+EGBayPJppzuC/+7Nj1VSP2Tz+uW
FlMoUOw7N6VRaMdMUtI8j2EqM5ENEALJe2Ba8NzA1KidfYPWncnsaS6dOsE8QT0JeDlotUtUMBYx
1AjC8HR0OuEYd+9Rz0hxVooKhAYIAEA0TYEKooFxnFo1fJwgADYOnt2RVYATuTcJNxY8an/4g4fi
MvG9tEiF3HQc5LbVkbYBgmdFYOixDNCBpMD6PvUI9NDwew10s3hkId9ZdikHO4jV0NQRVppC5bky
C/5tbH7mM2PUbNUKEm1CSwytMfqdlKOpVzQVDknRhGYF/B3/FFQbSZkYYXExzQNFUAnh4v8M0e+j
CPx+KrSGiNPCc+WmRZ39QdkLpraJHBSHQ1Rq9LfII0VG33RSh9uC7Mwqf46H3ONYrUxytS9znMsf
Q/mzYRhKvY1xTEFu3YEWqLmFPkNCSO1rJ3jSCUTITL2JWU5ZiR6XhinnFihlWYwTdsF4VA/hXYfG
f+YEOxlyCwhgpFwloeL41R0jeyDtPgzK/gvYAR5YJ9oFMlwNmiAqUQiUIWsrHGjxPlDN6l1yiShl
5DWfIC2urMxlZV0rAevSInWF+AyqRUMNT0uADv2PtgShpG8TbS3F0jpbeZ72rCnytS98vkjq9kRZ
ONW9AZN9gfcHKg3jLNujzjpIixiigjIRqBEDs3DIgujrI5ehpJagn0fSNX/LzBbDqgAA/HzgwOGV
WYrTOtKEBAztCOZzcukKYVs9UWfI4PdetI6zMKumMsEhJs2r+Mfg+duW1Du33K712I5wsaPEHCHS
QssWCS4NalWlKDLCAjtqjCCdRo3K0MxCYk0CLPwRyCpAvEIGRUFcAe6Fy8PZYj7e5yFK4kxzaQ0N
xLmmrT6M9iwxJR8WsUqVNQxRg/YEUgyaumDIiEcImUwwVZ/oRhurETFORWCeoFw71j/z55CBdV6z
CJ1yASvDF1sMaMqzpmcCeariYR4U73nygxHyVw0g+QdHHuSJgXi83D3Nn/lJ1jJSz5jd6ra6L6DW
QVyq4ZW3pKbBmu5ZpDPYQ+3MIOXPiljrZAyjgOKTG0DDV/lWKknQyKpvKr92VC5yr69w5RBe2KNe
V0T0cugN7OCcNRbnPzWTYhNpuOtWWNtI/v4swU6SYkjHANuoth8V5CxyNEmuW1iMmRnYOEAgBfnE
LrLAfvG+XkqJAhO1C5ley9+hTHMc99wz7/pmDoeRPP79u0EFfbOIAQ5eBnoHJA2Xy5JEjIp0xCZp
IAgoggLnkmBq0bgX3RjJ0x/MK5IDdxFoiQITsQr3BBESem5DyXxu6FKcD+0xfxofg125Ab7tE7S6
O451+JdnA5SpMp7APDDKkFugzobRCIMwSzgb5PDXW2nTPJCpTNkUdqQ/QkDq+sP1z7hmEqQ+AEaD
qAS0d9SOojcCwT8ffEUFJz+Wmm9ng3HL99F/M0PnTv1ohH4QQqCyj/C8y35qdWfOHavCu7IYTEYB
QIpgBh4NGgcEjvS2iXkcDx4KcDzkIfK2tiqfgbNkWKHnOUu/rCWobg1O2e5i9djoxxaZ1/XPssR0
qXDnBopXOgBGIF6kvosxT34iNSn6qV+EMSdzkntzfM2hI3Kb3BAELlTpCBWJ+vAn/Ivi4tCDtQKD
jiSnhg+mvbDuh3UVqFhieqMqJ1EIMvwforWDdjK7ErP0VjCH84cEHgh6EGxeXmsBgno1J9b4boVv
JjOS5oJVeFl+NHTmkGsAV4yqPEgSL00YQqOIeV8hWYWO32R86eKdgGHY61+NZYTyunMKBTq+goQQ
r+/VSjZL5VExvq7bWPG7lyshP+LMtftCXybtgJWIaPvpwBdAvdJWbomWVSZbGKW6J0Vx5jDL2jc6
30AqA+4Vnp9nH9+ogBhqBGYaTLAwVrZ26kCYogDqhjnKRUQRikjpQiKpkHWFB+03c8oCl9eA6S2h
86Y9Df5s9sG9EktmPCROMX4yfgA5BJe+HnkNj6QN5UcZKFEq+ahGDPGPJX5AbUtvFQhttxX6KdIh
fs+eckBE//5ZAVOIKwJQ/iinLBxWJhSnDjyCS4jMW3kj3BCBk1jGaDZvokuaDcK3f7NITBVA9QXJ
I+Lo5fnhU18M0pQsMrANzJF9GmjBc5bvb9XH+BakUaCrt6/bXLkXCnpDKHgAhwqePGpf2wDl+EYU
OoeDzEkVR2aaBybgQYwDtGoGqDTkBWCAUOjPF0dGI/lFgOmVCZpA0X4SRzObXq6vZVmUIt8MuEWg
lDXCNU45K12bDTmqqg7QRTw++xu8fp12E9xHh9Ysv/Lb6sh/qBlbzopcsMXhRDiAoIsMzQwaccr1
VRQ1VU7sCm8YsrrL0Ok/GFYGpjpy64EHfQUFOGPsaMHfRnD96plZqmAt1bVs5ALMDpZcm+JLaA3P
xXMomInHvcTvglU+aC/l9yQBI6n/fn2vl0OkMA68Nqk1osS5eG6UgPzJXQfjeWc1L+mP6YDR+8EU
BCt6VrcyyGi6G9FMUTA2fsTfAejaEN5XNlnMss2KH4KxItKYxFAk/ry8NBI0nDtpxg/Rv48Qdkjd
8UPeqmZwRwDdTKgBOUL0pz63Ru25MihCkaRJd0pzp/f2Dtt9orZO7QFwEuWZkL2rD/yDvPkDIti1
a3RunTrgGAHLZaGOUdlRTMPk3gy3GMHWFz03Nu+Ca7q/bQiHnXX9W7O2WKeKveJodFU3YYtrm8hD
5va4J8U0QokVuTrrWK8uEoLw+JwY2Qck6fKDcnEfyiFRqyeMeeTtQoTqoWZmap5o3qofbO6oJfCS
nKEzk9RXzfUiGzJNREHlKH8Nh+QZED0rKE32uOOy20GZoj5hNZdZoA5h5/Sg6fYIHF7/MX1OdupE
RxZsZM2YinIcXi0Ya4d2IeXdRSmLYlWbWrQ7fE92/G3pkCfgn1RwVnwg0mJSV8HwPpjMqHV186iU
ucGDsqV+i4TZxOgRstJXifP+/jCCfgqNQQDiNZAtUMfDiKMw1eWxRccca7Iqz633iufoYOplJQFL
zAMAf+e2qHMhCVCWBV8kFFh33TsRGotudRxIwi3v3332mN6S3XJXbdvb2mO+qFdcDcbtBAH0AHj/
gXT98h40fSgmYoyPB1RT32wIH139wXdIKYHwOBKuxWqLOOMmd9yO3cCSVj4omAlwCTERir42TRoT
9mkmBAbW3jjxnXEc0ZgbDsOttiEIuhi6PamNN0/+SrQiKzfekCzMt+YXwWnRuQiA/yAOEIdgT5gp
WGR5y/FLFaxr2Bwg7BGDFq1wVetQaZbw8+KbDnRdXgm0WfrabwKP+MJmO7wRSow/4F8j54uKABeG
qZdEyiVJXw19e5qP6J+0j2qn7GOXICXR6PjGfdVkFMtGHs44+OSyLgyDMhaNKQk8ynRTXNUjXQoa
GEZp/WHwuAfZ9h+nE6iQxYS95jjAMaIgm4EhCKtTlwxMVImR6P/zwURqVXgNPNKTzR6ZAyeLniy+
5Lkt6pKFoBONtKZrQWgnuZkDBQeXpA6lxbrOaycaGjEGhnUkMh9MuSg1BpdJpGIDDeNDiFA2B0Zj
mgp77nLWt1p5L6Figyosih24xLSTigAclIoWa5K96QV95j3UNkxyK3LC5MuKzysR88IatYODoQ1I
kbCwYdc5MZTWzSox/W31GTzlt/INJNnv4oSpBbOWFmBigdeQ1gNftiAxSXwlF/wIi+R3wR7S5jZY
kASIh7WHYcOqH604QzT5wEmKygcGk+jUvh4xHcXVpw0lQpj9Zt7JbrxjOl3qnYmvBcAJfD4qEhh3
xFP30ukCiqIV6gA7g4WhvW1qA+nijMgGVLeEN2Hhrmky0l/2CH0kRMJUVE+pCN3HvTCr5KDUGIlI
v3V77fHUtXMMp1ItNTbHjzw3/RuoRG99lJUiV9kVrnEnHgjCLrJBZG5Jx3I2ReZ0FnVdyE8DrBgP
DGBqUbmj6zKqHNa9Jtet0xnI/OaPqCpNnjt2rLY73b1dGKI8qiZn+ihxVXtCu88gZS1m0P4P3iE/
6JZ+397MRP4zN4WHBtKnIUhWrOYpupMwsMim+qUO2q8fA308wDZASLGgN06NNktyuTgd6tPYOURc
/kAEgPawCzvEg5zViiQfKkD5iA8fbnVPsudNute8PwOI0xd1YYsc+jNbTamViRzgS2YvhBt+3Mg2
gaPHeJ79wfAC5fsW1qjPGYbhNCt8SxIHkuBWh8irv4wdD48OIPojIyqSf+0sKi6sURd2LuK2FhR8
r8bR7ycIWae2fzfccYeJdPhRbmO2Aqg4vLBI7s3ZbqZRWkg+vDssEv0WMl2jHXgXmqkuC0twqiUv
VocITDj2wb1K9wDCrPnfaZSO6bbfZrf5XX9XP/o78Tl/LL77W8kzdgVe/HYJh9B7kYV0EROo2pe6
z1zwtdmM7aaC9a/F//5BdLeg4VJtFvOEBGsgG/AwE7eKB71IKCgwLFF51i9LcD7oCaM2Bbzo5TYj
IwiVoImIZxR3hGkP3P+amYZm8FMVzMklGSaIVnzeSt+Uu+vGqYC6sE0F1CmrFbWvS3zi5iGf9wI0
nDiR0atYuj0kIvCuCJ8CsuxF+Jzx/7mAgxH/ICDviQBcaXaE+FPZqDvOTDG9QWYKRkg2urkTIack
XJi8G+4xYMBKIRaX9vLH0Ox1siiOoAzDj9EeVbxwKtQUMKYN+v8M1LcVY+l05QpvUSRGZPxWEzV0
+yUqE5tLwZ9bCSz8BPWs412VPYCGG9wbwDX0AHMHkT2/kxSQXS9aRLVL0zQGIB1SjfdLBb5JwEdV
D5UcmW26jftv148QjaCg1yhTDn4sxqiWE63B+QWWE4Q97rhvTYBF2hf+iRCpiw8Mi4u7SS2NcvNi
4htZncNifoPM5dR/VTwIguxYWQtrDymf22vtFClJBZRcAfmKpp14c4zQAeA76U6cM9a6yG27cILU
uiiHm9fz0EddiU920DOkSdCRfGnwCOUANgzuBlfb1Q/ZEw96dtaLgS4ALD4i5YSmWqgFuUpAUfsC
bQxcCxEDRhIQTfqW4Kk6aKxomKmsD/GfRNKFG6IWTrkhNR77QBm72ik7R6i+x5HTq/JtlmSY8gjM
VJItroJ2OEYwGtzcoUq8roZ6R61akVozPP8izlK/hbqy0yx3YpAEUJvUM6uUebPyn66fX8Zq6dCi
kvGSVhBrp4EKcRjF7jik0I5VnP9mhvqkihE0pd9wEDcXwc4EEe38x9ywJgAZN0Shvlyj1WGT9D1n
Zwr3U07n1JJHXre4QFRMzm8Mxprozgd9ThXq62R5WcxgOeVsvrTSrdJu1dqcHDIASDAK0rwVrDRw
xwBtaWboWD0ZYCMlYiAQ0aSfTEOVl7NBPCp5MmVI3d3C4qwWA8dthFQEYEOTpT9ElrPwCGcmKY8w
AY0B7iN4BNGrt0TrTfI4L3NZpYnVr3hmhjoq6qABgWLotTOqyVFPpK1fcvdtWtvBlHn/4lT+NkUf
/lbVQLElNuC2GlOonQZmwD/qNRMZtPqtoAgKEAZhY6HbfTnOJBTHJeTKkN6G3ikBwWee+tS9ZVvO
645sOZHVPTyzSIVB1efjGXoxOB0YuM8yzpxUqGI6IicyUph1X31miQp/VY7JBZVYym9O7wAIU4J/
6hvYDT7ku9rpbgDAtUKEjNDsNuyF0hXJX3fwzD7Z+7N3QQbg0BBKcoPCICZDbcluIzODYpUKpb4W
ZVFSLCaKEMycnPVRiWM9MzxBLy8RFdyGwWp0AI7BaPJaWIYleZV4Kg8GR6bNxSOIhIOzxVI3sIgr
KdIVBEZy6UlLKNiRAqHwB10MGte82FjqGnZR5zeDBls4sIKb461sWMImtLUHYUPcm+GR9DhG5Ynb
/nrzMfkyVlOQs+VS/lwss0EoO/wEFMOfOtTX4HOETbsnxW8wHHhgx9mAYOkP3Cvr41KevZZbP6rS
EiPUcWBKRgnpgvfrroeGrdD7S6OmpiY3okCYapQihDd1d5K/wfbKJiABs9U8EWYo5gFirMugCl9K
qORSqHKYCSeFtqf+2AFQl3iI/jc6eKme/6CNuZpg/P6IdEcDrqisqgLplFiS+Xin5Wxh79vSQ/VJ
5kfHnyH4FF9ZbfrrDhAFU+p2ck3bSaUPGbdSMPkE/lZuzML/GJTEvv4hV6PiP+tDW+TSEsh/xKJK
gsBpkvoxFXIvreuDkBQ7MG7vc34MzCQNeYvj+r/EtFInCLNBl5YlPAi0sOo4W0l63RQhS2yqBYtG
hlzzRdA/Wx45UWdurgEWssxHJG6p39squrMFh//Kz0nLbgUm2pn85KU1UAyBFQPlT7ry0rQQIgfW
lXhzDY1a1Uq+Y2QcBBwiBo1zr9tc/3brz0Uouf/PHp0AFEqbgpsV9gZrsozCJGU6Ddy8yQ+i+sFG
3C8LkCcP/tsgdS7zmZerMEXaFkNjpD4SsqHR0s1hK+5Zz6j19/7Z4qiTmUraZIxF2jjJlwBm90LF
CyrxAsBjSE07ve9f0D20403CDo7r1+/3MqmjGQx80sUZTA+WceQgHIeS/oGQ8JHliq7xUqGixGQA
Wfduv61SZ7VtRqnkRlg1CsXmOslU/Ipx21kLo6I+pymTzvUFEpukMfMK/H5K1u2buvomyVXKeGCw
1kOF+zpXG00WYQwT4ubU3Ffp/fXzL65H2N87RgX5qVXEQkwQ5wBqBQotAgbZAkjihnsMUFhAXTe2
tb2w5xzwnRuYesGheRAfNTynoEEOPCCCcGey5CnWXc4/P4rmUgq4upnGLMIrKtfuk7z0prL2Cr78
Phbas97K2+ubsB6gfpujPmkqdeIYJDCnSWBRUt5DKXFlfTb/mxXqWw5NkXe1AG5WPpYttfo+yMBp
Df/Rn9HlW4j9DUIy4TVP5gFEq7GUD+7ECSVY3XHasDioVrdOx2wPCsYYEKX7g0pZJflE3CcEJExJ
PYrCY4j8+/rOrT+zf1uhM6Wi0YScj+EzZQ8xBxJBLvwmKVkO9i7ObR5slmxfsnrRz4zSjjpJ63aS
iaOuFW8Y95X8mHVvRVtZ/3F1lJceCqBtdL0grhIvQwAokeKS/Jp3vyn3ZAA8dv5At538/EWgPVse
5aDbspnSAuTIALSTjkKy84Fn/1W3ZMWhVR9zZoryyhkHitmJLLBpecEayjK2+DD/AozxRfCLQ5Hl
W16bnhnbuuo7z6xStzoJ+wScc3UNndssAxVFA/BGDARRO1kdHjTOeGh/stIJxnUwqDteNY1flmGD
4MAlz0LUHrRieMMEF8trs+xQXjuu0qprWsQF0utrVVSc0KXZg04H9Z/O/szwCjUOmIS9g4DXtCFw
INVLDykbjHB9k1GJukwOw3L25UqD6wTYxBTkt6hn9Cyu30Io/VwaEEM45myKA0eoAWkt8aT3g3tx
vBP8h+vnhbUS6tOlmJeWCgkrqXKgWbMIlSCWH2OYoNsvXQw9vKpRaqdWgNfHdylfr6/h+rGA2Mzl
ZuHNGrdcCQOFuu+VbRvfl1C0uW5jNTb/c60EupFTCuHUBRVscNFsJuLeELYG6FCM4C3nQve6rWUH
3UBUhl63QUZiAbmmfLDe9YOQ6XPjKEd06E70JxFq/6RfHzAFUVbc1IUxyg/PKLULIajUnRSZjiqM
liRvJyEwY+2xnL5PCauaSmO5yfPtwiDlgvvBb+qUPzl+YBFA6CChytKhhHTb82Z2qrA0mC8ajpia
98jgOHAn1rRjZib0LPfih1C3OFKHtuVJTqsclU/RUm6SHZIhsNYbEyTkgCg8sKrXK1fhYumUA4vw
yXUtxbXmMSbQPWnBz+snZ+UmnP/7dGFeLP1qBEChcji4e07q3E5LzD5vvetm6KE0snOAgBHVekij
8qjNXd64tFF6SQXZKF5z0pbQV0iK0z9hNgdTx/HLeB9tgdV86A+Y7oiZ/cC173ZuXaLvewkScqVB
ihJu5R2SSityRpMgItsXgoZkg0zWaoIXFqkLqQl120ctT7qruteBYSF+zJBkVh5OrG6LxwEC8un3
4DF4BW8HTg77J6w9ai9+AnVNoSkHXtu8JxUCHsgWQsw9o+ob7chkEujCjpgSMkMHnTpm8Yz801TO
dGGaurBQNhgToyce4mZ2QaS70QLQg42QYFddfo9O7PXTtXJJLsxR1zJFVRtkqzAX8vGd1lbHOauc
6ybWqvcXNshFOqvuYPZwVhQ/b5wAnBEJGSVJvrtZBznOBqBCFWPfZoC5ed2Bv2UiQ5nHiQq6ka9w
CWZMSB4z2jx4j7p39Otv4jcy5EuID/jQqe5AFATXF9gJafiybvBKgnGxAZQn4gox0IwGvi+WrHKb
QXscuHbN/OQOnJWaxv1Jn+Bn8HF935mnmASjs33P8xyfF1pfDlDUybts8bMJ4jkv8pR7KKLD92Ou
9R2MRSMmuFmgzrUa1PmaZeocpxOXck0N78sVxtcE/lbLb7LanAdMuvVGi3d+HbzHpXI7ScJdI8q3
kVjP9vUdYOw7PbxVqUptNJNUO4b2OSOk6dXk9bFg8rHw47ql0/zelWtLkybpwVxhslGsCHjqRt7F
kDoDpQY0EVDxEMBiHDlqaTZurlvRXftVQ4LPP+J94MGJWNrT9R9DjtO130I5UFTEwlxWJAh8SWF9
n0GzCjSOviEfiyrk7qo4yGQTVY4itK7bFck3XRjG/IYMFjsZSuLUNxc1A5TYwkhaKQKucgf+ZmUz
WXh1OoYLKAOpzHGJiTmyHyKoMgQrs/+A73jVg579CsqlhUrbQcIZEBbZQ43JBOmIHR0G8Ef/0Tlf
PWNn1ijnpqW1WpYtrCFe3XR4SgM1GDjxByFzrDFlBJU7AHhZj8C1vA7g3d9bTXk1iI/Apw7wqbVb
3oDWEdjIbgJzXwMK8vBWuBWPpO8BXVerM0uQuja79FBsWBzMKynQxa+gHFs66hBnG5ECVRCQSQNw
FQJIPICDmXGwyIm9crBkypMpat6jxSL/qjgRVax+/Dm+VlA4j25SUAEP2zwBWMmUA7N91l8j3dRA
FcE43ozF0jIMIF/ntHDCYgGXsETQsEBfvfh+faXrbhP4OQiCYOIKbLbYiTOfHYuA/MSoTQL+QDQe
Cq/cSBBnJMPlTJmz1V39bWvRlyjgsnilxcsHdbxoE33XHDLJoKMHwuqyrtWAMbT7z7po6TZN64As
LVE1H0F8WLqiU0EHIXGSAlOdIYhe5eNMqGV/kuRusgu3fvbxAWMAqGvMArAi8qqHPPs1xIWc7XKh
z72igxLSCbK9MLp5fzcWgTnLe0xwM87uqn84M0X5RKPLYy0TcGrwynSSOLJqX/Lq5GWaWVNExK8t
LslvS3RF2/Bnjg8qFdKawZ2QxyboMhhrYWybRgWW1FBaie/G6v+xd2XbleJY9ldq5buyGQX06qoH
4F7u4HkKO15YDoctgZjFIPj63jgyK23sZaq6XjsfcqXz+loISUdn2GfvTatfgNX5kieoaPV75vKo
1ppo5Sh8Ph/0gHmuZoHvZmFcejuepDEH5uMB0PYAqkaoY+XgyZ3bI2DX1gvX87J/fIN/jbgwM441
mUZaIPJogets98PtL5kONAlcrrf2fGpOQL/x5/QWJ72yUrMTCoM5CViVJcIbkGOxhIdfv8bPb4q/
xnn1zt/s9bjsVNHPsUwT0qgC4Hqmdq5P3TA5oRfuNUrHwBee9MjdzV2Q9REcsMh0rxnPz4qgMAD/
nO6yG0bRLDHyDobtz6KBvsujXynoYsMv14oG89v7Yilfo4I3s05T1yO6AXuT7mfa+H6XAAS13kr5
Wfbo3bQWxzsprUy3JaaVAsOPyuetUfmZn56ZyKfrF+3aTbhsZ/6VDHjzGhfOTZPacdeYiGasyD2Y
R4FebddPd+tSW59HD29GWjg2beOw3ouBCrWi5KzJg+kmDWfoUbupT+QeVzHAsejSAZXrWgz8ecD4
ZuiFc1Pq3NIqA+Z59iPbi6bw4VoI0OIh0+gcHLCu6MGsL5r3W3vurYrMm68PzedZjzdPsLA9eVvZ
WT81NfrfcDFu8ttEtluDHWhoR+am+F7QwOrRpbziYqyYvNdb9M2u1ZFXFd6cc2+rPqgRJJXOmoPx
uQ3/6xwuzI5QUiPVnIezou5OC/SwvX6F5h/mrTRDIFTtz6qVa129K1N77Ul+MzVZjtRxecY241B4
AbXrQ52OqyDIz2/bf85uqdtmkcSNtRyjzFaG52CoBLF1POxn+tphS7dc3ioQSKCivLZpPysgvrUE
9mLT1oZyhrzC9TujnoifbyxjK4ytfqYCEumnIrSHQHfBp61WxHc/D7v+2qzO8qRCR1II2tVYUu9p
1ujRqO8c5XMcNmi5xZ25T3fllh/iY/Gob6qIn657VK9v9guD6yymr00t70cbD0FPoYuCcETeNj+Q
eN3QqNx0G2NTnScH76wtEI6lgJiHLlSSioOJZdE3JcrG/NQOm0DsZ+kW9De5G/dqvPr6WK++qcWx
1sbeZa2Fh4SYyUl3pj0zG1koGmTn7VGPjC1IL67NvXaSh81pfOaiy7z78e8eBEQHoFZBexB4Fj9B
H1VU44lMECTH5R2fRr8UD1/PcnnSFgMs3XoUsgfWzAP05ACFqtCpWfj1CMvLdTnCwg8UKFkrHYzK
uPRipETpHq2Ou/WO3aWpWg4zu2tvTUZdSHuakTbE0YO2uIA8hJ/rnm/232KyRlX2wUFZjra4ycHV
TFJu4dLRojnxKmc1ywr7dArANoAzs0aBuTRVy/EWp9bo7B7aNoCF2xCQ33TF2FzUrj5daMqAuO3U
r8Fwlv7mYjy62PuuzetWOTCNaZEHZfYj5RDp1FZKqR+s4GKUZR4sF5kk7oSU20wuO3uaE1Ig1j65
bTa4tM1NG0FDMPm5FtC9BgNvzc9y3MXq9SppLXOaMwStHaU238Ym6FC4e1Y52uhr2rjtJnHVmnHh
V4b5JBJ+ng7Jiem1J6aCEp8sDgoBWiXYzddnZeW1L40zq1x017R4IbS6UlpUQVWoXxniA8p3Mfkl
iU9eMKo8UPlt9HP+MznaPwpv23yDQNO2vOmuayQClY+k+7f/aGbu4nh64IwVCJgwM7TbWTHfVAXS
6eTl61E+eLzLyS0cFrfP49zgTrExGnZLEx2JHanvaBH0/FoztTOq2n1VF7um9O5Xhv70iELyai4M
2yjBLWao7DyFSgUsafMEdkGIGmqz0uecOa9P0qthn2648LNgtWg7/90Pm/nNuIvNnFrCi12OoGII
4qi5EJt+p0dM+RYM7dz7PHMxzPXpDARcpp+dgKlpxRH9/By/eYT5knlje1svTlLdholvw+pEN3BH
1pF3lQT1SQeU4Nx/HbnHdbn2D3mi19V+M+7CKtodiBv0AlbYPOcogMmrlPtGGnYReKlO2wPd0wdt
jwoGOvdbpIiAcQis0xaY3XSXb81+lZzi0+P75nkWbo0xtN1gjICTjynYaAyxs4z6stLZ1ddbbWWY
Za5Dt8cWTAkwzoTn/iTqQIm9JNXKvb2yn5epgLokTU05XNTWlclWzyZEV8qGsKLiYBtnoth8PavP
79S/3t6ydM26wcu6ui+Q9fNMaMvMuT4PjBuOi9z4v6Ii9fE9GpAZR/M1aJLB8LjMMrS2RtRkpKB4
SHZlBUJffpiI9Fem9fF8vh9l/vzN4RAEcnXxmLUbceceSAuaNhKYly7iCtb5BQrGK+N99Lfej7ew
ByrxcnSAgpZgbj9y76ATB+ZxHjTXfevruySiSJ7mECW67mt/ABRrZfj5rL83R/PwoEYGOMa1Ua59
P10OALLVexJNf2F74kF2FOpV1kMNVjwCuZwg/b7eyj1n2r4acmF+Ur0hDih/0UDfPerjnZzupXWX
eYWfI3wbxh8rM5xn8GE4Cp4WlCteFb/fz7DSBsOzFRYU9u6EQxwkDXmYHfO9ihI0zq16KyvjLb2k
mBrCslqMx+4m5MIl6sDTmXsNeNurzLG2xru3bB8H+4yJdnzQSwFACyLe+di82bB6xVwn5q8bqEA+
TCCHYkYa1IfX2ipf4SDLNwkaVwp6KV2fZf/ej1RWeq95Yw7Cl216YQAukoWJ8MvD3EnWnRq38/+q
b70NnLTdzObF7tMdPXb7qfZjZCj753WQ7Ydkzjx7PArYLF0XLENLoM5g6KVBOgBo2nDaFhezslxz
zABibM7ysAq81WTnZ+f1zYDLA+N1mUvjksyZ65lPvN912wEve20bfWbs3g6zOCRembtx02FVWcu2
JnSyx8knrAxWDsfnw4CMHSYA/MBLm9qTShpV/bp5oBfx0Am/BXkFEipzsSh/aITvzl0sq2ZnbdyF
lR0No6z4GP+qrKqTfMc27uD3O7BIvMylYwK34LhWFPvEAZk3C4i90EgLmq8l2hwFDpLUQGvAFMC3
jMxtBtwrlLqOQPcCcoXVPM6ETQBvDidwhvZIrKCEDw0YxDvt85ryw8cb+93TLFHpjELwra3xDpyx
3tr0HAFNksdBlz58vcifmfg3s1627Ol5zsEIiFknY+bL5NETayboszvz7QiL1fTSghcJxQj0dA4M
IQ5+xKUZ5Rf/Cq7+863zz0VciunVeV4kOkjuNp1bBfADgqK9oy3zv35pH5L/vwzLX8MsDqCye1mm
FuY0p/xeyyoRsN/+nCLml2tewNqc5s/f2PCksxLbbEAB4rZPTXsW288i+/cDnvfbbeHt5pkoujHD
e5sx3zPUD61qx5mftdwjNRZ6MylluHZnfBJrvB91kZkY9amCYraNhBXkF6w7fedtRAJitBF8pmCK
OXXxOGy7pv+5unqLal/MPTKmOZ1Xb9q2eylAvznLWkCE86GJ1gpSq7NcxLGm1MrSzH+ZMyPsz6dd
HLa+OtCneZYCdW+QaWKuK3v0YxLt7cuFvtr7bSMgO9gWNZY03WcX44Htuu8zy2fxTezplp53+yZy
LtZ5ZD4J29+Pu8gRxlYqUsYwLjgrtjlIfsWe76roX0CafeZM/WVZzGWUPvKmosYcMs540WnmLiXB
zGEMrqEA9I+QNVwxlitLCeG69+9Uo5nOoOE+1zIrkP6cSA8UQGU0yzbJ3nfB/uujlfQIpvebr1dz
bTEXBidLh8IYMky1A/dI6YFTk/LSV25jBqohx37S774e8GujA/Tx+5mmaVpMsvVAU2O+jOKY0t53
1IqU3NoYC6PDR0WgEYEG/GpsTkqbRpNXXpJebP+zqSysTNt4OZmQUt4kKvez+CGLKwga7P+zQZY2
RVjKQ6yE7ogCQlc3RX6ty5Vyz+rJWhiSsu+nvNRTbIKp/97xIQnilF07qX3iZQISUe4Wzb9RqeeH
SRO7/2h+r8/25hJCZ4YliwxF4aKc0BzHVXo1dnp9Unm1G3091CfJA8hdg4geJPSvUluLeSZ2NkpR
4sITd+Xjn4LQINkaQudgB/n52j0077Nl6PJmPLqwlEU81sSq8F4zE6qCuIksc4vO2NtBjWuOw/zo
H4YCJygFwEoDim9hHI0mJxaz9BlU34AZt4AcbBk5QXIpnnXoU6Hr0IucRxBQ405iwZCvjL82/MIX
M51iQN4Wb3au3yCXuh+BjlyvCX4As83+0Ux9+uc0F3ZSlWZRyfR1Bed8hTxtj3P/H6qR12v9fx9K
e8uxFqZRKk5Ao2zMALO48fXQPJpheZWFapcH8dbbzBTOs/cC+NCmP50vXP7d3H+9ZT9gbZYPsTCX
AvyzNKuRNZ2rHypHI40W9DfpxRRqta98dppcuijKjmiBLgBy614v/UwhZ7SKt5nn+9UWW1jV0cgY
H0X5yze10D+Rnc8idfF5A2/jlXFwrfTz2T38drUXBraWNYLvEpN3zuvHGeBHAkhOoRV/2ijhi/O1
8PdTB+7tgAtj6yW9oI2J9lJ6qW+rLTu0PjgzAeSH2NX6C/3smno72sIckaTU3dyAaXeFP9g+OpDj
AzJht8MDf0lfrKeZuzF7XlvHlVGX7TeakwE4MWFUyU+1wfWbSvqyW41kVtbOXBqk0ZQAaMZoZJ06
ESSd3EN6IHRG+TxSdWM2XWBPY+AUiLoHAcJr3v8oXehvTaOzFoGvzXhhnEiRAVo4Y31LkgG2DuyP
KjY0XcPFfeZKvVnOZdvfpCqPuDYS+6TlxhUdUYk3HAnYpAdtx5NKtthS3aj9H+7Pt6MuJseqUady
QtHXk07IRXvakt6P6R9Azf96Uv/NnsuLX+dc/uN/8PNTCbcoYbxd/PiP0+SpKWX50v7P/LV//tr7
L/3jvHourtvm+bk9fayWv/nui/j7f4wfPraP737YFG3SjpfdczNePcsua18HwZPOv/mvfvi359e/
cjNWz3//7ansoBKHv8aSsvjtj4/2P//+Gxjr39jk+e//8eHZY47vRY/T498wn6T68KXnR9n+/TfT
+h2iSCb4VkBsPqcpYTeH5z8+QfbXBdm48SoNRTFQUTYtx5f036HZ5LmzVBquM3NOGsmy++Mjw4D6
Hch/gNeGoJT525+Tf7dMfy3b34ouvyiTopWYzSL9BO54CEKAZ2/WBoRAxAcFukKCLi6uWBcYUMjc
Mo3yDaj5+lARyg6ANBZhW+Z008d2FrTCYAHInYxNVlPzhvR2aKdgz7QH4VdNmqJiarqAzaXaIaMo
klb8h248s67bWl4WjqONKhPfER2Ab7s8p16Oa6EA8y6XZpC35sZAl/Jgjcd0TL5xmYaDhGyrrr7l
Ko/0rrpmFjyTqiK7intFQAyog1USIkxidFJfUx5Ea5r0tDCsl0bp0je7tthPjv2QVYUVepme+Szl
MhQuqQPTMeoLKKg8Frxxw1ZK0ORkVbxRLgWcUs+fPSO9V1m9ZWOyGUfnJpu12KDOFNgOCYhkvd9p
MoC0goimFnlCaRaQZe1tcWf37jD6HdH61OfDrSQ/WxjSttLJZWKEtqnQUNBX/FQ0YFiTiZ+qKsx7
d4fL/EiIABMqOfE0eaaGfl83RThW6U+Tyz0zjEg5tU+n+uD2LgmZQ+r9MOT0shI18V0wMt0P1WlN
S7L3wPH1DayX+mmTuJXywVK+K5yb2vqpMbGhHVpgtZ1L5Z7EE0qAsQ4RLWlcw72vjl7mTacssZxI
gmJKtuJo0LrZdlyi/Ez16nLMJ92v+6wqV2KmxRX7azsim685ljvrcC4JINVg5KlXF30Qn84eXBby
rQVW6Dljof3JJfT/Vus3hDBfWS2/LB6T5vmtyXr9xi+TBb/1d+APLIgjQCoGCptz89kvmzV/ZBka
cvIm0GRQ2vBgzv4wWrrxu4nIwgTVPeg7QcT8l9HCR7PwB5QuQdw001LZ/47RMpz3vibE0Ty0Ijko
MSFjblFnGc5UlkUaYud6ODG0tWtNVeOwG12Qspr59nAcwRbt10pBzkrpR+kqL6g7mvogfLmuHQ4E
etL4Kq79FlQaev9YcmBQoc7LGT/peOG7beU7A4B61lPdZaHeTFtIc98LwFosEN0kEjZnsA+NAf1W
kweGVJcDJbeOnl61kPGGiQorlh6QZoya3AhjdZzcOrS6yu8y43KqH6062SdZv1UcGESPRKyJPJ4G
jrD3ho0ILOfVbdnkgLdk2hiAtfjFAQ6tM7OXpoR9ikfVH6QVy7Cr0kOm+lAj12aLJ+uSLW3AoZ6U
UUqVr6oq6o1hW0DEw2C3LVq2EyGOg24EgwZFX8xJR2HOSTYcPUwWK05oDxpgOlqXKMBuy/Q06bqb
foofkjE+cQv9ItYSWHL0cJJHpYOz3ui2VTFAScisUzRBVcDNXeYFP6nNu8p8TJzZrOhP9qCdDcgK
BpVuvEx2dWeQpA2MHO/dc7vzysVSmbZ9UejoXRymK+Z0x9I0CcRHitAbrLPW1KPJat3NLAnZTY6f
MOE72Q1U6y4TZgTjZJzgDhzRlJbsqeFsTZXcOwbUU6XhQJnlIUnbbzFNoqxkAIPq3DfNly45SNdO
A5cBMzrex9QKzbLZtQQk8cI7UJmFbgWNv2HcJC4JtCb3nSZ3/LZ2N7kmtYBTZPvzzjdVjouDRHyK
r9IBkcGkth2ZgkL1R1JLn1WFPwC4xNLh3GMqjHN0dosssroxaOvxits0RAMByHUneJ+oEUKbeqTu
SYqlrFRyIvr4Qopbl2s+J+WRVsifuuhTF+Klc2svZFh3cAFD5ob1gU4uIDyy6bL6qeLaRZN7dRDj
rKQa2VhDEw0kOXFlawa8hhRVcy0r7R4a9IZPsu4MIvHKF252ljRsZw363lb8OLLxMmZVZCvjxMvV
TQn+St9TE/VLzYo0Ym4sjtlW2YhdlowvJq9BqjXZYIDLiquBjUESn3UcQSh2QDzFPhvSja7aR93r
7gXKqP6A3K2vZdk57ccTZ4iqKj4S+d3Nel83az8l9yka7CYkWjujuDG99Dku+LmYJFj7auOny5yD
UHzfjfL72MCFH5S854mV7VIgU/1hcO4h5sh8r6T3NKMXDseiMdf7FqfgOmOKZz6RtYl9AQhHAdFz
OzdunHiN+ex9pPGH2fKg6zrrs4BXYRGwskE3S0c1epgYD3HSRllSB+5aTeUz22hA5ABjwE5D6+F9
BrXU+8biFQbhOTZn2QfWcPfmrvjDiXzrNC5SH7/mYdkOrofZs4VNfz/ElCHNTnsTRUrHuEwpOVUq
PbNr+ySd3F1pe3APxbXk3r4ZG8u3Gu+qUeUderCxAoV4dAq0TToA0yC1a/pJhpZd4v20Kzv1iVMe
iqx6MUeyeX3o/7/rf0O66836fYhQ9s3j+4Bm/vVfFz01fzdNE3I80FpHEICL/s973rJ+R5pwzoQi
DEGUMqNI/4xNvN8d15jr8uh6wLfnYsQfsYlh41sekDsWFEZMuA76v3PN47HeJJQcQClxv0P9Dwig
+T+WsHLCPBYnuRWHnSBncdttKtaEhcpPcnslSF6AeT8OtchGIOmboDDnxiGIaC4zL+q9aBZjcUPk
RbPrHJTg+mEClBjC7L+25bu4+e1ZWjq8H2aJJXhbZS1aTVQ0RsYB5aTXvjFoXARoqdxkG2+ftb0v
jZXZglt57dUubATEAIxMyzmgwU3R+O1Y2js2VNNZRhxrDCc3G0Gcz9DAQRNwo8oYvZaTk7kB+ARV
ZIFMygh6w+5vy94sbwxm1/0VSDkHC0+bMxNOuy6Tfcy88Tj2eXfFhFNtgBsR50NpNmA+98atrU/T
2WibKGqNnd1cZNIRL6PS+E9LwDFyqAOOeZHTI4h93UMWe3Zk9R0iR0vogYyLfFs2agjyaUCnpkSe
KNZd6yGfuHnq1tzcZUWbPVGIm19MHXasrycTxEdGs74eWhpHNneGyz4l/VVvxHJba5l2Q4rWCyed
N+yY6VS9MJ3ryaZrbTkGPNNq+5RVxHTOHFpN3ZbVBkfvi22Oue8hnHtMOY2tQMXGdJWhiNUErrDz
PigFOnUCB3WMBC05eZY50Zh7XufXLcnhRxZGRr6xXHCwB1u5lm68NJ7gmrlTQu61qYe2fWznFB2S
HJmEuxjtnfmW9YX+KKnR91tSuLgSbY80Mej1Ws9Jok6PY8hLTAPya6VbZy/MptXgQ9mzmYUWR6bd
1LUwKA9EhX/g+KW94+0sCC2Jq5531fBsyYr36FDm9khDbnNuheB3TfM6FEAGijvHKdAjYXHXqqGi
zYcc3gs1qxpKUBAlJX6Xp02/c62+AqMNHQc0Xja8cc4aQxuyHe/zfgoF4AzosOgKjTyPHjjE+i0o
9WK9Bk1Iy0on6kbVosLqcas/1EPB7G2h22K6ML1GTFFpue54mlaJMPOrsnaZXfnjoEPS2XdqNQF3
b6fUhp6FbZdmhZ0S55rrC9ULzdl6dUryM9ZKknRBmVbQb1CQCOrCtIgThdFcuCpgCi9QtEMfqe6E
fVU30yOhI5QR9EkO0vMTK2ftN7CeUPdnUdqmwX1tTHLXCQDoEdr3mPZgwjBruxwDm45JX/iNkWcI
RBjEmIaHCVxZ0Bq2OamiKSsyscuVrsFtpxNroODTlmN6oWLB7WjkKPJ96wzV9ZukajztBsGZYw6B
WaSyf57cPsvCvqWV1Z5aVGQK0u1UlwQdfQ2vU7GRca85T2pidXOYCn3IXJ82Qxef53bH7BMDJkhd
26RpAALuct1Ul6NulPWT8PQWziWbirR7IhUzyh3wQRY613t11kJJPWj6qbXFxpSsqH8WdmMNqW+B
2nLcFQ300O9Kgp7V88xrlHyMqQtH0xg0vIlUllfd0LtVEnSkGOhtSRw23JIcGthXY5ZX5rEfXZT+
El4MNfZGyTxeB30vOoRqlqBt8iNr29zyfKl04j70hOkl3EbsbPC4WnWn76uhiUHQgH2EXWG4fe00
AZIQDsQr0jirL5Ns8gbmx5w7zaPUk8qIN7EsdeuMx5OWcBSgpdfys8Lt9K5DgEPwuhHcDTgX2mWN
G4oUW/Q7p4MNpuyy6tDrx2xpUL+z02wgIRTMssoK7bYaXOC1vIoJQFhNowOXb5mPHiC2LUzmfVK5
BJzaiQA97VD+GBLRm1rQCa+goSAdjX3RWbz7SVhea88jVJS1G80WQ+kEwwR6mZ1p4OwAGYeDzSNO
awh/+hKqpoMRwEMeUlDhuiMsfVAM0BHpcXpkm+AzJyuKfVITNzlHOobrh5YRaiGd1ReIyvxK0wzM
W1pgBoaYu9KqkZyLzm2RMNQSU45+ISbUXsCg1YcwHQ1YZi2XjDhomVN9Y7XlpKOPSFYiNin1vchc
O9HCRDYuArhBpgrrS0tQIvpKsQbVG8altXfsNna2Qu8RPNtMoSGhNpUoQFhfc/qz7PMBomxVKVMW
ZKZoimOsa+V00QpKYLWSzGFt6WvQVoNxFkwIF8VAA2Qx55rEXf9t0jVY8FFKPYiJq/YOANZIYQ6j
zfYNqDzVXkxU0KNV5MTZmH0xkVsE+RTOae0B6OWjwaYzToZ0IkUEsWcdagJSeqZ2yusxHXFvNo7z
kAHku8l7h9hXZda505YpR4zQ2+5a9y4Hg/z0QEmdq6vaskQaDE5Jxv3gSYNdtS4IwfYToQqKD43V
mbu6iDVoW0GUJ73rNbtSz1VK0xL8L0JR95TpbMR7Ng2B1o3EcUHG0k0ENYa0i+crUSjPOGSwmGUA
W5+7mW97rTBfTAsYjk3T4mLeIeBW/XmZaMTYuF5nQLi67Bv7G/Y1a44aT7XiYA1ZDzUdQ09AiVAl
TXvOY53oewvMxuK+Tj2GGiNNURf1CShgpwMe29F2U5/oyYltU0b3skwyctDSojKQ9rTI2MNsVxXo
osyOQCisMKteBJWb1xEzlDxPXc6eYWHIBTcJrO5Ql04RDiIHZcKk4ue4RpTo1okOeGZh2JFEF9a5
1hcwvQN3tV086c1tYvMYBXaWm6GujPJUR88LPQFBCNI1Bh2BozFQ9UAI6nUI14ehDka3Nfddb5NL
5GdxEsAECclymma3Jhtb7N3JYvuJ8fhKIUnroF4FlvwGCjY8sLK8KQPNps3Rq3O8KK1GGiGRqnik
gEkYkdNOZaAyY2jgu4D7tyjRgiebod2L1BDYuaZWVj4hbY5sr8Eb3KeOkwBFIrCngroy0Nmg8vYG
pW533ziJ46uWZAfsxJIFNa3t66LJgceweup2vuaRwtvVSTlqUReb2Ule1+rGHRES7DPKW6RZ60pK
P3MEkgoGNeowa0rW7eMm1U7hVwy9X6SN+Y0wayIbR/WxHlYwC9ZdAtFf7baw0DCFRHk5vrijbu6r
Aic0VKrXr7Cb8r3bpCQ5s4op3kutHcO4T+i955L2YNiGdsaHQj3ZRjdeNBbRtlmu0lPb7OOgtdHE
Qdup3/fQP9I2KlNW2NmYTAKP5UyRRsG4yZT6Xk3sQ+qUxc5IrfESnpxxpps93cEQ2nhtKttppKTQ
H82pubGTnO1gf/g3B4sSUWdQUWXrYsvsIQ0zq+0jMY3VVmbop26HGs9eeaFeUz/2SIqrnKRHjeTd
zsYD7fSCGddmUsD9MsfCuKraLD00Se1euMyL70yvS4+mnCC/KqGbGViuU0eAftiX0DoayJXd4N8h
btIYt4YN37r9VnLO+gciNACHOpaxcuON5gAPpfSIuJwcqYPGzW3YiwCxzOhnWuuWSJLEuDl2KeC7
u24ckHXK8rj8MULlK6F9t6VktK4lbuEb1He1H4NKay2c5s7FTuutsCrns9fnBpbasi5LXH/R0Gem
n7tSBYBkVccK5R1y05omc1HzscTOTUkREjVMGyRQ9S3NwXHjEyHb0EhtqFh2GW5dNGlnB9nWw2nW
VV6kqKG+mzmhkSyrdmsRwSG5LXJ5S8ZYdYFWN8Dv6537CFCt9GPhOieZlSPTaSZPhoGE4VQScFFO
I7+w9CHx4cTwoG0IapqNNhSXdV6WoT5C0MzMQNckDDMyzBFvg+fPhBc/65I5oL7WVAg/Jr0HKsbc
wqaX513NZESzNn6BPLB9mtVk3DSVlYfMKpX0YXpJ2BgZ5Mp7c9jmSUc2ba9V23bsUBnKU4jaCnU+
QRBSh0PhORFtJrB5J1a/7xoPEgV6CTESo4Sj3RdglHQVCOLIcGOp/Bbedn4hKi27awhx9noKzTXV
giIoISMLbcj3jnKCK5c+Uq91Ai8vr4VA5rJu0Q89oiY0zDtAGuLZJt73Tn9wyF0FMZ+oUS2akiyl
AijtFX429ibABM13Grd720FLjwOUMqsSvqEx7ba5Od62ugzbqtn16XBXN161BZFQDAKsmN47Q94c
9aywtlbRyGsCQ/Q9IwVBYi2+JU0FYd1cpkjAVuaNkeCJJl45Fznu9J3wyumqsyexKztObmPXjH3b
npgvMw05qgw1LyQqvJPGtdIoQ7PVBnLiD7qcbpLCuJbgfw89pnuhZZVbt5g9k1SdkSLeD5OIaE1K
aNglP+FcHGJiPJmsvxs0RFS0veZJiay8g4YeCW8rA/BWu2f4A55EubFvMP/BNIoACd2rIvMCLofv
pav/KLh32WQoLLp64icxD0tmXaQannp6RoL/ItW9Mz6pEPi0EKYwbAiS6wW1X9K0C4T1mIg6LHHd
drY6oNXzNrfQAT36Cl3ByJ4Esftt8px7IKN+pFK75W77HYdvRtIFcQPjaeh+yS7H4nSIh/uUq/Ok
TK5UU93DddxYtYYEtjX6DuQS3fgsi08amQfEfpQwd8zYt9hgBsgP5IPuNseKvAAO76vsgjmQw0N6
LXfDDC73luR016BEWDs+8ZwDidGoHEGEDZl8CCcDK7BtxjqqavMantUZnLZj0zHTt1x0hGroaCb5
w6QhiWc73XeRkW0rge+iBdvgxB5HSW5FnlyMtf4IKcmQKWCtTR0PKPML1BhPU9P4X87OazluJEvD
T4QIeHMLV4ZFFj0l3WSQlAgPJLx5+v2q92LUVEdzdidiYqKnu4WCycxz/vObWKE3SsbiNWuMNiQs
udxZZlYGujcdHcwDO7u7H931yK7OPj66gW5mdP54+5WVflAH7exqyXPbrN+7fGQUNCCUHWWwDN6z
25k37WanV66qzv7oVZd6s3wluuc1XRCVdd63uWCYwJ5leWweGiOZyQ5GV4ff2Pmy5GOrR38qHzPZ
HKZ+18v+JGcMJ8bvdvpQa4Yv24EeBQV9GVeg2Nu2W9WGJbCbayM2Ga4YBc+1yYO0Aci3srgunWBc
3aPozHBQnZ+G0cdQ82gLr1wFOnYx7NNe8LQehAnNsp7BpT0/8V4rleaPjEbb9m37tRmqcAbUaLIm
bFKgbKUJhm247fvOz5vbcqV0M62gWLHRaYuPmhoEvOY0dQndqHKUkxarTRl2xsPc8iaN2576o2jf
ljbu5ePkvEjl4E7FA0PyU9vjRav/GvT0QVO7b7rKR5yiRqkof4q2iYQidkn7kRlJkOUW44dhqa8b
dwpFMQp/G56Nmfubi3pfSCVD8G6KQKebCBWGa2XBrtU5qb9Oqe/J4aDkzf2s7+cV8dTiRTqTpaLf
9jBPdwst66SsN9J7KjJOCpGf1y05OnPC/CDVPziVc3J8yoPWNnQNazCR/KGZTeFXaxc0KiYL4xF0
PHa2OtaKPBK5VwZT/uQMMlK8g5l6P70qWfcySXbT9tPa3irs4oRtyXu7F/OTzaF9ppuOEu06L3fJ
JGx/JWjPd3sd9zOtYAUyqz9l1C+lIV8KEVuGvNdmRJOjFw0JVliFDHSEYY39M6k/tGGIKczDNq0j
S52WYMhviuWgrfrOXta9Od6uEwl+BvuPdHz6p1Cb8Plcy/uVZCbNnfZFP2k+XgRXJprlBBZV0Vya
78pftzmN9CL1uwtpatT8ha2EAVk0d0WCmaB+R3ZfUNAaeJ2zw69b9b3V/JCevjcthTrYoAht7qfe
joTUZNBaI+08h0PK2cuqyRIzpvFke0CpzO5h6v2hAj7yk3H4AGby0zq5sjLbV9Jv1Ty9rS1C3FSe
hxRmZH9VbqNPORbYM/M+w3g2aqggxoemT2SgOXboyOTeVqtQk0qcqXYks/axolUJNr1R/aI1LsXG
e6vcjSAYpUleG5QN32zbWDQVhpQkM/hY38ezLo9ssTt+so8P3l2+PsqlPHQZlkDKdGVVOJKPE4PI
LU41PRaZoG2RkTmM8DXGW1XCkSU8RhmGg+EmlFr2uBMlLLy5fF2q1c86Ne77PgAvSYNxtsJSz/aV
N1/nixs3jX2Wqen4xaAHTsP8ypxOLm/Rsb1jJ+wjVX/s2duBCmZPbvWNm3MSch4Z6m5iZE32+ZUC
1Op5i2DwiO+V3FKfapOPuYnbGiTBG0SsW2VsN9+1Sjt77RZN0EBNxbxySWrolCE0ZBbCQz8pYo3G
lQ917cvZLyVvXDhFoGpTnLbuMzh3ygS9KmQ0zyJSS7JwjZoi3hsClSDw4XJww4IpjEdZVmFPSZIo
3m1eU7jZZVTlSSwm790cql0/nN2JeETtOEuiZRHRalm5mysnMJTjnFIIp8+FyuMwKGmNN9u9a+UN
LW5qYr1oT9Fo/FqtnaU64AYPU2KcNh6sIRkAK3zP7sNoNgGtUjXe9DVWPs5tl990/R2aZXA1mKdu
TmIYs3199F3gbDnd9837ND9pjCf7sjkW07feu0nI4gTHiRT71EPC4b34FqvTSAqqqiSCrxfaPD5L
1YOEbs1VVFg2GJm4w6+qM/cYRJwYk5w0e7jCovA4dwyT+Qik7p1E6oTQf+4avX7I1vFFSalAekK5
uzpgL46WREaDk0cz/4pR7aYkD63NvVbrdZd3GJ1LZ5d6cm+mdZjl7AVZeU7a4tTV+pXU6ge7SN/A
3G6rlQyxCSFr6+W8yEm+TaVzm3Xrs2l4Fc+CTalPXzaOj6wC34AJGKvucu+N0BmWZO+1z/XovkzC
yYNmde66RX/Ms+UqxYaCHXVChzwklA1GsfnaUrIqnl3c+xxt2eu6mHk8D6pNjIyjH1e5XauV+BgV
r6PxXbj9IRjU797qXlVe90tTWrJ6VrLcUhooT2/vJlu5fEzXncn5uepnxRx3sxxOajbddbRilfB2
5lqEplXsCzEeqtmLwdzCRue0WKblJVeKHxK7Z5tSEQzhZYQCgVkdY+TN8sdhCMTgMtHtlAh7otvV
e8tFFihlR4f0jZIlHrTcFyVi+sEcQlcbr7KqvJrkQieUhb0+wrIAVPcLb0OfrTt7i69Hn2XQuSQ2
qw9NusT5ZD72RvqQWG/SdAGKMSYap12tG9cAUBQxc3brZNrTZqoPq6U9G86cRU4O7O4mry5vVG/N
Q9EZpyq1Am+iBhHzjRwtarqScqIt73UHJjOGf1WQ4oXpV05OO7/p+75UIr3NjnmiPdFq9RBadoMd
twvkLVp2erM6kQfF7b5npn5O1jFsx+NigMxaaUaZ61zn1bet5hRdSfEzGfz3F7m9Od1OVvVCMh6n
yLK8lMJ48xIIeZl2n80YDYz9gxy2vYKXaDvLyMuG/MnMq+Z6qnuMvhP7FZj0W9WYj0Whf0sWcZ5H
E+ifHccT5hM+Cu/DMt5UrsoJPUbDCOC+dddrg3exZ56GdL7hye+0ftypHmQbPfMNBgw2nYpUvXNW
OJPf9tt3hfekVsYO06vbWSEJIW9Oy4Rr0pjEhfy2cLBK3dhnRXbnaYX0uy49iIyBlj6NwZAk58mz
w77wel9vm+WA4QYE7qm2byHRwAxS0+7JlNprNrVnJcvPfaqdNq31s7oPeS5hqfys4fiMW4suJZL2
vkwYRS3p3Wwsh2bKv8+qdWOVr3q37Nxl3hXzeiW3PhSpTrFg+VZWnxLC4rPq2rEfORdDA96e01aR
UXiB2pu7Ji1O9XyGIHM7uHzTctsVArd4ZQqs5TIdagPLwi+sKGjh5F3ivjedEVpSDZPGvGny4TpT
Wr+mJelLO2D6Ey3Oel7N5Gp2YLBsBst8dPaNrZA14FRXtq2HtV0GrlzDVIznbpyPWW9Rs+OfOyGc
NYBo1je13c6e2z+sinikhcbPqT3TXQOOeeGirsCfgNyZQy4um72bBGTpPI3WcKNM5UEtx6iq1cdt
yw5VsnxUOCsqImoG8s4Vd28PqGxSL1hH1N15+1S5eelXgDTBote/ymKIrKl58UaTk2Q65uROlkUT
bUNxzGbjo2vXncHRoreHVsHUP2O0ZrNdjH0a1TPJI1Mdr8R5JcbB7LLQcZBLzHlQGwQwG9TUjti5
s/zuNP3J8TyYpyOde0h7u1hDVMpfzG1C1/SOoz3cGdBH4ZyFa1dGq0h3DS195nhQwsozFqBBT/80
aSVF60nmXVyOREO5Ay4Sdpx3w3Wa5/u8IIsgh96lidDZ1p8DsSwX1FOrvzn5t5SIEkaPOwDZoFdv
KhmvkNK20fB12nfhvXjpTkxVUDZwqGorbkDPVz75KUupKadjsVF9uz/dbvOdvL1bOCK0qfJTM2Wc
7cWFpUqQB/t7NXn4XXDjVdDRXWqW5auivhGaOBtOGnVetKSaP/K71Y2sOivbTW15BcgCTce6nriK
JwldVCeoQ2sgCiwWTXUn8jlKRmU3r16EICewJgqspmWQqvnpCn670XwPhYm9ZTbFuOPpkaPCxVKD
hrYMC7bAyIE9xzJWh2bv5XmQddJfPCaj+PmP+hbx2Rwac+9ud7kTFNPPtPgB4kiBfKs5VTCa59TZ
0+vQKx4kQOxq7rvx1FAJ2uDhbh+ongzLuQlTiRuelzIAx6xRCVsysnGuuG3GnUKwc5fhB70eKpcB
p0nqx/yRYT9SjLDqHD3SJOU6XzmBXIFaAP+6il+jrNGHl7Z9LbpfLehn0rLHqSJQzMfGy0PFg2nM
BKrukcyZV5tuhPUK/NJzyHLU6Mlb4v1Qi3fP+lBQLbH1O4A9Zq9cZ2W+d6uDVUfaYLDbL64vZXPb
V8RAu7+KVfEXTfPVfg9gcmJieLV5eIupxMMs2a0p3oUNm0EiN07ck/CWE/5TQdsUWWCC/gN3BUO/
fnMsN2oyeShVQFfIWpylxfauM5fqUKRtzFAZx4at8Q7Y/tT3wPFqlFUIfigSukQQ0Z7Elg64WXn+
Zi9Xo/fSTUzUYRM484scmHNIqvsK/mDBhmLxHMcr3bkDEa7kq9DLQ7nMeyYFftHgZm+355Q/rSvw
QMXsiyL4iBzQl7V6VchsV6tF3Gv1sUktP6/MY5Fr/jzyKdIltBoTU6uMHN0M04GqiiB0qtOjZYhD
3iJNyvRoFBOud/iSmBchaHVcgb2qIY9XA0m9c2FBhONft32V2CK8rGmtfsltHfrJj5SeoOt1doTz
SGAzQ+ZWjldYJvQ4drGs8bC/zQvnGWai8HEQhLbS11eMa79XiijArJPvi9k8lmsHj2DqXw1bcMw3
Vh1k7UZw8OTssS71p1Y/IsI/qZ5nhq4Yy6jp+pIl2yzEN2feDqXfQ4WggVK6v1/KsjvZdZPFSwYa
ueY2fbdHo2N16qtmzSFyoqtER0Yp5hU2zQanYCuKa31zIMDCOZ3kETcKDht3NVlWcgsbqBi3Rttu
V1k6upExezXV4aIFtUYXT7GUTb4hcv3oVebDZCfX6Zz88GoW3Ni1ALD6ajVBoXHg6COT4kbLxJ5u
sH8Uc586O8sp0/Zm0c2GgECj8qyD1ijIgf6SRfq63IyHKt3sp01t7F/LwuTDpplKG/e60iEtaMbr
xKCmc+zaV/ikEsr3VrK7bsV2AFl59iCy7OfC+/AqoM2kZesyw7kGmsaU505d2ktF/r2jR6wWcZem
OIFCY1hV+470Yw7r5WhiyQt0ZIczrFGpqPep4RzreTpmbsHRmg3Y/i0SE7r6Jk+cqHe3Ry1bH+y5
OChj+Z5K892T/bs9erE9DuesTU9Gd8GSp59d8bGsJlX6dL0WWc6f0UcNEXv3Ki1B4TbxpqHHbEXM
xJnOMQkhwsSJ/jZBQOYFHnJzRp9QvMj+O0SUsxiIwB3bq6LTGSYvV/NavCebvGOAd4EslWft4lHo
ScVPy0sHZj1qyaQGIgFXM9RqlzYy7JPxWk3SeLbXFxedB3Q8xBfW8Ka1/b4TsF8tAjRUyL/WtDdR
ijiNG6/VdJ7ZG8oJLKgz9p5rvICNJmFdtS+2rHMGOlSnqz0B3CnWFAPBsNoEjGQVyod/0WLTmsyh
x2dieakSeIkMU/5OS2CIbSvBTBTb2hP0kE/DXmlXmM+czq7J/jvsOo2gF/ebLvJozNJ726yisW2D
vMx23mTE28CvLT8GhapOodri/9IHCfHW4C5dtiuCfI0q3pYpSEUZGtZ4rbXmLYSDIJthvjbkGeuA
4zo8RvgybIZRyrBXUIdbnRenZXGn4Q6Yp9VRUwom4I7vTG9bRXznKpm5bXOgZ5Cbk4QzOtUkf0q9
t1gl02btx6Y4eFV60tX6O8jpjZulQd2CFMKaNMYcvNU611l5adS349BgaMZpbtg1u5EdZ/qyE2OC
6arH/BrueK4csuSRhxWlmnpe65oQ3+JKqxi6pKX9AQYNCqQMP22o6GWGBqSc7rYlWQ5pywSSU/1+
LvqYQ+kHMMjR0+XkZ577KNEoAwtYT2raMpSkZZbHbMyXn5mZxHAtAFkt0AVdicdV8+3cyUNBX7Cb
3BSKiTQPOZ9j0FlMCbLLX27Vd14W8IqnX3cwO0Ijn/xNatZd74BOFGqmAV2Lt61hTxSlo8SMmi4D
m8AdplCrt9OaLOPe7d36wXMmZd8yhGrWDPWctpsL7WZwLO8qXUrzJbn8Cx0AjFMhjxltSVlAxxKq
RMb4EIaeJsj7hqPJUI4y0rdfBR9VOzIbFQqIQ27/MIGz0ASC+Xm1wIsxtZ4HR3uY1vytF4zlso0U
Y/1GY5ArAcptKxkAm4xtKQJ47YgXjdkIJ9Uwo2QusyTUynK5Mdve9D1nptI39W9k6GYh1t/EUHjd
CdZH+aw3k026iUl3AlPZ8Gm7zDnO2brnYBgGY/aFOomDrq7LrdNkyXEhEfvg9J2AMW7zbAwAuHJh
GxPKfcXEPswGo9ut7fzU1nlZBbYBgCtqwRgCoWOgCTZdY4YTrVXp+2xZyz4pq5dKF+JgtfMUzhOW
6FtCZoYhpp2+jf1unZKCXbF8SAbRgBYgL6zWtDr0QuCdW5Uj9PIW0lmiyVfHWLWj5Yr11bOazB+X
GW5VUv0a9QpjN961YXeYq8+WcdeZpnfblrN2Cbj70AqIL5u3ab5VSw0ovXeuVl2BF2fM6lOzNm6Q
N/bHOlDpDiyEcLKM6oU3u97xkwWYSJacNbMYd9BjDDg/3Q+mZXBCElIRfeBsBCL9qB6bvgNz1JcL
2d+EFpn1pX7d5gbpZFtOJ2FljgQB6vIIWhggWa570KvdLs6K5sMSQkYYdJShLcafCSEnbVw67ZOk
ebSyBINdB8ZSiPzQDRuc2MIhsRiZKBUqCj03koMDsenakcatatNBtOtGA6e6zr07UTGjJbtilNbF
uGLRXbv2abOKk2rabQYUaMp7qtYxUlpYTFk1PsAxwKFez8lHVrd0V+aXbktZO9AdrXpKrNS+2azM
u13cklcym3ls2+voi/ZS3Tnpd+mlzkkZ7OqhtDbEd2jOjvPmjGqstKMTOktvwMhk9uPTtxnh1nrN
eWsMi9Rse6i+Syd5UEjXoNwqRhJXOtt7BNJ/YTakxOVQNn7bmnWEdM+8yeVWRovabZE1IhUYMyp9
LOhFkKAUAbd2SKNxBZimu1ApcETx+iy4KtkwWcd1rN12b8lsu6NumUvQ5HYqrqxhWXXojOXaxFpW
G0/gllCGI+CzpmZPJtcVYWCWVB1wZZ3ldEbqDFkFIkqZo+Nm/hmlItO2wMoKiwbdnZ2VcI5pni8V
uN2jn8vradWuTfSA7XW7WSYMWcpC5bmH15M/rRv/zFHVCwi0/jSlrE7XwPkHbnsxU4xX2aAXd3au
pt7endD+RrrCUKyhYxwW4wzHaxmiDqdb8+yMTcvOaRjFGEMxGd0bsyr07KGsmrmi85wkNDcAPTaI
tunWY93AzN5BN2U3KkwVYMKYLJBbwkZf+mHoNR9QbVuOUFBkF9dqXa+RqvXWqVErFJs6TmRBWs3d
Wwl3JMi97EMKdre4cXP93lWN7gxYYu6h1ym7olGxpTWs5Lr37JJ6Jd0y37ao7/p8o8dLlzaok059
UGGQ+aVVZzU6LTX7kQx1cUdNVB8ds5r8YeDME7Vl7cqebT7PGDmupnTjpbSUyObJ9f4qZp5lV7Rm
XFdNfsEu21gxkiEoyo06raD3R3OmnwhvAaM3x4Qqr6thJVxOD8pq/XZzK0Z0lS5jezCKD0IPjf2I
hi20E3jCnH5TxezbXX+Ni4bHJaGaw/1ACXzn4pUN0SlZj6sLrNkUigRMUBrtpVDr9KAZKUU2XzKq
zaHOzGhzk/xaK6YlhG1mAolnSR11JuN9MLuhhGFeZI5KyjxtZE4/+DTmyFUqmLCUKbXtVwX9pJNt
PfK0FG4ljEAocfLn2pQd8F9hPgppl7dbXr/rXWZFeGiy1ZfUCFCT0UqqnDx2PbtIYLKOAWZX3k+O
xgCtm49L0usxROMtNNOyZbA5v12M/OGzYMQ6sQcGiaR0SoWh3VQmRu6Jopvnqu7wxGIT3asXuZMg
yij2XPsZnob9PTG8LXKrATCYrSlkzIWsyEuq28UQBlU2DChGc5sbpR10rq62nwu5EKeTq9m30pNd
aI3140iT4luCfiOz+XHT1P4cN7V/VCRgtDuIxybtilulcgZAxI5lCgV8zmPA1GpPPtYzo4HRV6ST
hTUl+6TmR1Nr0e/DOBj3VVLewe61rXDFv/VDbIO2a4CApQGJtFsEEbSeJQ9bKWDCFwJONqQF8TJU
SvbAx7iz1svRN+RqUKdlynTVe53N9dFuOEW0JsPgCrZt3FZyok5Y3pVK6MEmABZaw6wDe6Q7AGLg
Ri3eeDKkbsQxDOMtNfNDv2TbN1Hq5FHOEGieV2tIgj61jB2qPBxFkOtn23Dnrti+tnoeSW19Gt05
uVOazCwCJBh5VHj58cJkmozkZLcUmVPTdoGpi2+iHmsOYe07EdBPplkWQd0Z4MFwEoZc/uwYtQSz
lc5Rs5h3S1XNh75OzTf06N2+F5X77kBDzkBLZXpSFudxmNLpQ0UhMPhwTTvwg1oNEq+SZyRcS1Tp
I0SJrVu221wAVXWzsHabsD+cHDFSsak2k/1xCFqjMJ+TckBVkSBldI0JsYE6qs4dbMLsJ/ys14qW
DsDBTYcPverm6zVbir1wsjHu4Sb6Vmk+KEpHxwenWeZx08Ong9hdzUs4MzkMXHvSnvXUkmGjbYCQ
GjSUULEtJvqlp3LDozZYUdujc9srqkMvzMH7nCbJlBzmZOazzO1EfgMiq/eaW8yX4emtu9o/lwJy
tp5M5q1YVxCiRn+tNEGwRA+vNBgTG/8c5m1uelcqGdPnDa3EVT5seeHXulsi2LvAbZqlXQo7VT+4
9ojs0q2rMShrgyFFeyu3ieeXDPcNUWkv27Y4dGxaDwK2KePbMGjqQTEbeRrMub0ztaGMjbJedkYP
BwEPFnm0VaH5WodUtYMKHAqFZBdZWhAZXOWnsgw4xbRlGSD6P2vbukRuip+1ytgmMVuUW+WA3fWa
y7geNaw/4NFqdPD1+wS84MMvPG+j0KiVl+RoOO0azKKqfRvYgtIcNj7b1LU1whQX9k0r3Q0b64oS
Lk3tvdG1j6hMj+5a9o+FrIsob1qYS1uHV/6qoINHKPCyrQKUra+XD1GTG6A0FkF060ywUZV4VmD1
F9R5Vd/Ggc9XVspIQzp/mPQY+841XjklrFu6ej22U3M5aUO6BTCS6r1oIc0GlizqJGZplkeYUfR/
retCiFHBOzQQXUOjjHVoPEJzupTQKW1SM2VKaIwUA22lawfRTxiQlh3Tliwzzae8vmA3s51hj5Ws
UzCMQFE1aDAbnoGaoFmjBRL3t9Vx+eeQ1lDTGUJhmJIBJ+4LpbOvFaoIag2oMT8ZcLwsy1BAksmB
5jGkqtkrGsa+TQWTibXV2O9r5qwRufUQkdmTHsrNvmqkofprbSTmLs8956Mi9v0eOxFG+cZoBzPy
kGNr9AXzCk4UR5EDu4aeB5umfYwlMeATSpZQb7YtHAZAKzAjkfqzkG/LNPJrzCbBUMhtiFoUq1rd
2BnYjDZ2124mBvj3I0KF1eUTb1MPaoVsle5hGcf2GeB8DDSK2sBcvTlohYDhsyj0XKk2G9e99N7d
ETJek2eYnE4JfOdJ139hQ2seS+jXU6Bmorq2WVQPrdICvo7AFn07vMqU0sFQuzP67lOqL0+akj1l
ojW/K04r3lNHhyZbaQpqEmF6gVYucr+aHa1LnY4ahDaAXWRnzWUGZPVxMXnKYZmz9VFBBHwuHQzh
HOKocBQW+uPoTEPUeFpsLeK7tK0HZcs/QN64o8G826T73vYcNMl8C4JexIxt9Zm2IYHGhe05BIkm
VQkhpSdAbdAQM+I7NItvTNuMH32Tak9O0hRnlXmqX6Am9l3pJtGwClwX5sR6kW0vDl2r0MFPIn2W
pFWjwIV6Y5xIHC9UNhlz2je9C1vYVwanLWh7oEXPimfe6/2F/a8nxYEfRN+/ugjo/d80hf+gCf2U
3vW/EjrPcDEs8WxcAdRP2tYlU2pnQgEVEtZHdrUXV3fJUbkxD/AX7bO3g3lyNQF/3Ls33unfr63/
XfL657UxHvhdQ2c7lYHWH6WgDKe4uEGVHjbH7WVJeOr7eUcGcdBd9UjNCVJYwyRgOSXJiapkvmr/
b6ZUf/6WT65NrZjsvlaQEg7xFltxSRKcfcC6PDZjZFth9fLv9/6P+sHfnrv2yURODkI1rMWucADr
2aDjdjdkCGIuTtcBk4ZrhS/w3y/5xdP+y4TtN0u+Am6W3mooFpfh2CG8K/UvwyD+7pX010N0ccux
DNvUkElfnCR+f6Ge15YJY0Skn4G9u6QZ12eAw+Ip2c2A/OQ3EYSRHkcMQb7MsL7oLf9jY/bnpT+9
P2F4k2NqThllQxdutemXM6w+YL12WFnrN8Wm+EPSAXeqh9456F7870/3op3++/URiFvYZOCBojmI
rP9+61QMpiYcS4Q6fUlrGXCTyNvL3//9Kn8KQP9+lcvf/+0deh6dWpsYIqT4zUL8L/WdcHpnr1aZ
4TdIp76SuX51W5+2h3X1mksgW4nM1T4mrxv5HuLgrQhs1biO1isw4P/CiP2rq376jvqW5kOSQcSW
NIVmUIfb/KFE7V9pJhsUYvhaY4iB0PjFEvkr2OKPt2gjXTY8z9D5378/396d1ETp2JEsf46myc+3
mIwN8yPx+BF56MEhZXrgV49ifUjvKVER+37pZ35R8f7bj/j0klV1UBw7TTK2hktCmuZ31qHaZcHF
W9luDkr4lWO09sfWoKkW6RsIyfG8whrg0xU74RbpVHLbzeozoC/287WMtz1neujUu8uG9LUd71fX
/PRlOdmgZnmpiHBWohSbC0io4b8vlk+2kuwJmsd/eZ3YNmDQrn6Shy8aaSmiXUVYHrxvMq526uhf
0oOHIIvVr7wyP4Ur/Xm1yw7129ossdAq0pqrhcaD94CUEaVsJHCK9hh2n8iwI7LhS7PoP3bcyy2a
bGymyXnhfg68XtfaQmJ9QVDf80cLc8OLZ7NxQ3h6meO7P4d6uO4bGEhvX2ZF/LHjfrr0px23oWC0
bIhj4cUDnNVBUf7QhlNkROu+myhY4y9e5xcX/GwsILdtHQ1TXC6IoXGUxlZ+1+LWSYlC40u7+P+6
oEVBzs6uoS79dIdYReMuMvx1wTkywiwyZJThS7qGQI5A3l98r5dV9rd1zwO1VUwbdF4oL/WyYn77
gLZmaBrdY3PPsdjYBD5aKmkJCbrANPh/PMrfL/Vpn5Oq7TZD7XGOHJt7RkLRxfIT/6QGgof/9Vr/
s9r569ZcvlLjsg4/xwasfUUvr7E2LkGtMJFj93b9brIYLzkmQv3q9v75Sf7ncp+WYlbNDgZLl2Py
WLt74j3zn3iLR0mE3iKqYHr5MACH3X9h/nnZUv58h/+58mVv//0d5p6d1ys3eonYxBR/r/24xLLL
IHv40oLizx308r3851qfvpdym5SmNrjLPqqaq4qJ+qHfTXv3ASpCix1g46P0339loPtPO87vV/30
6aiVXmSe4KoA1scaBWaXkHg7UWSl9Q5JzBdNwmWN/dsDvbzq3x4onL9xRd5zeaDLqSc2YY712Pwy
j+Yfz4rfb+vTcVTVDcORnuvkh2zf/rg4/MNlCdZD8SCif199//TePI3/qBjx2Nbn/HWkDtagmZJW
Y8Y9Kbf09WZYlK88hv/hUCcEGotIKlJbNT3j04vKzVZTOlpROjv1qIEyPacE2igBZZR9hXEjOQ1f
FhKXP/Pz2/r9mp/elp7D6m1HCgnYRdElF8KrmfOCEPkXEb5DopcWNDFIAtTkf3+oX1350/vLwPdV
DVlxaGzVXUXevFNhW6Q5X7y7f/r6eZQaRCvOW838dCTk2FYg7sbzwxvqx0VLA1V/mBeG0El3ABz5
H9LObMdtZOnWT0SA83ArUWNV2VW2y3b7hmjb3RzEeSaf/v+y9jm7pZQgtr0v2mjAgEPJzIyMYcVa
C4u66TfPzMlPXjvVgO4CWzx5xWd1A2v7rhlW9UbZZdumXS3t33VGzrLO7UkRE8UPe3AaXjzYP9bb
4kP+afoTTM6+2iX6Jt6N68mfoNcR2hek4+8pV0wrsHm739jLfz6yJbtvJkc4REQWzknzvTHaKUz2
cp79+2ZuvRLni5V8dZjbIUwuMeWH1GGCCOhcosMN10fHyZgX6gtvt+3qZpytSXLWipvXSdFycGaT
GbbKQx8tHlc04fiSXrmzQ4ZGJ1tRV63TUd/qtNPRVYK96nq7blBnyEymvzwDMiMKyboS+Xb9BywU
wbopjW47tjW4axCzneongLh7xHna8eRTIH1XwMKg6/oPhtl3aRlqABQGez855vgKfVP7ODGH9f3+
h5UdHK880aitGTYROGJQ0iUJI7UINUNxfNZrU5Ltjc0pUoYFPqQbN14jvDegv3VUD5uXL8Nods4w
ph1fdAB0H6nd6XNpx903r4gX1nPjDYK+xXJEDuEJ4rRLS6laR6GWDchkn/KnKYB1BTbHdd8wQwG4
AtTjNH8uutj7MZ0i85dEL96yigvbkl+LsmTQowS/VhbvIT+CVDFeq9lpIWKSdww6MHp/juE4hGi6
q0k7xkgSZUaPZOxkmcPRYVKtjYNhe/9YXG0YRjxHNS3bgwDAlXUTCpvGtwXVop+0+VfbSwHi9el3
o3IXtuv65Xsz5EC/7EFSYcllqNOkjmNJP4WqosJDF68dklkPxZ7UZo53TR/zX+SzV95EMip9Qhc5
MLgoWF3uov41Wu8AvXwgGjxEjrrgH6/LFLo4+dBI04n1dGioLw/kCJ5vsDsW2G7Bb+8Mf3iyZr97
bUYAvDuhEDFtdUAr4NzQfFurXzx/Kby43kx+AqAex9Vg6/cc6SeEFgRTQ8BPgEzpW1R+jtUvQWEs
SJhcvbYQ3Lnw1XL5PJR75HX2Kl00uEG44jTZVwUkYXApZM+0gVBzTcbqMVW1auEqvFVeLzw1RslR
TCQ7IDaxHan4lORQgeUI6zIt0kB32D4Fp3YHTewxLpunbjC3bjd9zUN8c9otuDTxT98zLZ0hLfE8
4DEwRLeITG4HZlS3WsZ70ZvMxdWtbvlV3M7rqeza1f27eX16WTTTE4SjjFXjBS5PlBtncF7pDIUO
DMut+mz+GU9ed6TNBXrU6JbqikvmxOk6i+qtvOvUAuSXnwGP6JPR3HoDAC1FZWoRFHC3cGFuHFYo
chyw6ZbmuaYsaT7CBqZPJ+rSStob/bqaG0QLSooqnm8B9fw1+Vw8nAnPIhRZpgsO1UVP8nJ1SC1W
ejMHvH/dBtK1F8v9yrTUQ1p8+LVNww71OhbkeCYihIKi/vwr1pHTtVngOn7sQNMOKzsiiDtQB+s5
0RZu4lWfCFueSm3ftU3bMmhpXtoyQdEGrh7q8MQxB+WQ9sEQ306HkQew0Y1HHa4ylPs2AMb3dky2
DRLAUOd1Uv0oCuAOlvkBkcZV5uULr4r8dPHwk0hZlN1hsMblS2GA6SIiqkSp6Suu89R6ylGpXu9/
5psWNHiwPci34M2StlObM4dWv65B6G6ClgJ6GxogMKb55N83dOuY8jC6DtUmVgPb9sV+Grqhx3MW
ULaA3A7O/tVsfbcZk7hv5e0xl7wM6eA/ZsTlPL98J6fJOLhUXtfaFu7pDSAm1y8Bpvz/wJ5e5CFZ
n7bD9+DdklCJJNdERKOTNvE4G5wlCz5IqfMFTzwIrZMrXmet28HT8lYP8uH4qV9EWvovyk/iDFyt
+Myk9FhBgJNqZojJ5ujuPIJnKlC2P64ZTvvdYIChK44kGsgeACpVuplZO5qTkuJeajWKuo1dupAQ
dYZRgiVJ3RbBt5bxioWNvQpT9Uuj0vHRAV9AJ8MqncAFt/xztt/1J+8b+PF1Aj+QAui5HIzN/dMk
Xw5282Kl0mFSIKUppiakYzL+pbgfayDS9w28NR+kzcOCSY5i8DrRpb48rk2otzFC6iLYGbeiR+x1
H9Otsqk3+nYMHsOfxrp9Cre/c04t0nyeRY/WCK780i7MNuiDG1wTmE43SkBJ7aXbZTtRcU6n16ol
hlzKv6/zfb6mjYqZAeW+SmQnHVStbUo3CsRayb+FMvk2h+1h3fmCxdYpHpdKUTdCZQOvbjuWKDmT
r0nphTYCT44VphlbH/TrcfSZnGYqiJb7sGV8MFoxLLLg5d785eWGklhqoKW4IabnvRUhzvxPeEL0
2Ewj4X/A+aOWa+QHBR52QSJIbcPbiTuZP80lUgAJsoyWf1JXzC3N/WZxk8Umyr/FRPVA1SmkWnT8
Lje5h0inhr2MOGDV++Wz8dAjYjrRqR5fIfRZCi1vWbM1zrAKSbNjWJJbmBvb9DJIs/3s72EDteEa
eovI1w/T1+K5fdX+WLg5126PHuaZOenmjKY32GaFuWEdfcLVI7UV+fOOaZst0l7bxeVdh+uX9iRf
kICgj+BKE56dG/PeyNaMEsf0wAAs+jXxwHF4RFQtXNOe/52TfLFY6SQHGby8cHuJnSz+VteiQxRv
1GF1ejw9z38tPyrXjo/F6qrhsWdCwFz6uNaonUgSHM9HDYGRp9ciOCxsn7js8tl0VJ36Cc8IyALp
bBrzZMdl+eb4XHitgeUDFKZnYm/LXdkv+PHrAjjRBXUUur+uphFHSWdziqdT64JhYPO8H/omPMJ0
hPAOSngAmxdcgHHr47mozHPhbA+8iPTxmOMEZB6SPQ5r80ikqNLpH5Ae2DqRX0OXtCKeXYPF4+C8
i4/MeOyUHA8YfGQmap8ec9geIJxZt5sJtPNa/a2WFd/j/CdKh5myRBFA8hL4MBCA6ts3O6gbPrV/
m1umx3+jkSuZk46vDTAVZhO+iOg/APOCQiOtjqLtr5LKz9HRsNfmVogrp69L23Hj2YEQXjOp+/C8
wmImbUcHNRFVNtYqdmE+wJOzZsblo7JLN933/9ma9GV1JYcCT8fam/jho2gTULZ/54A1S78ttatu
hJuXa5M+rBvEztgab/tYHjQfYaSdeTCeoCTaZNthn32/f2tvnGyyI2oVxH0iEZRecFOL2sRKcUNQ
Yq5d772r/I8GxBtz9nqmPXNVyP14fpfN6w74bZH8eX8Jt4ICvpnpOMhU4gyEJtG5CYsBk+zU4NrG
bbh3gFqvNMRGN8L3UIB57eFE9Bdf4psf7syolMfNKeyyc58I6A3EZT7D8u6K6tJ6+gqWalWuPXCZ
Sx52yab4+7NvacJTX/U6NsVJ1HmP9c6HHfINJDJ/Y2iC4od//+NeB+nGxbeVrlqUzwNcWINHa9ra
Nrt2b+2YjdottVBuufMLO9IlS09dEg7icyL0smHEPtrmXyq/OuC8Zn/J2o2H/8KYdMemJKro2cAZ
0GifrMnc2FDyRrl+NIZ8FUcLYY34QufP4lt1hcoHuhdM+lCrutw0LbByJ9CprqSm/QxUuvbjqn5n
Gv2X+zu1ZEd+fk0ttE46XQytZcpZmZTTUfHKjEkkb+lQiM24WtJZwUhyGp2ipFAH888mUHoy7NtF
D0rEtIkZjsegYQb6/squoEpvNZOzioZ014C5u93cOrpvPilIQD1H62odbn5YL6cdJKBfAXwtHsjr
r0njREQyPPdIkMgQs5n6kG2Ti/idygQcmfcJ/QJIwoIeFsTcHRau2dWTJpZokPIDyfQsCg3iHp5d
bSQIGOQbWWK1mdYMB66T9+7jtDU28TbcLuEGrzwm1nCYHtU+ilGUw6UNNOMqN6y4YS7tqdtYWw0t
Ye2dscNdZv5+2C85S9lvyeYkBz1EzEeAU2ROwekPE7QMVrRbOCJy7iCbkI5IZEN5zjCk4btwq7m7
YFeScsdruAyYvR43BWWapVtwa1WWRmPIRfpEQ4/mcssQy5rNGeJ23whVmHoYRtpUPbduYWWyBxYr
I911yLCp0OimtFdG1mWWCiklIOV5O/vZBkGM+n33ASL1XbiD+ZAqFGx7zPeg2jWuFmE715f90r60
ebU+mT2Mwa7vvGf+AZ0RZmBXyNb42e5H+TfQUtD//vSw9HVvntHzdUufF9UIOM5jCIxa30GSGGEI
+mLVztsw7qXw9PnJBrKKhXN049pffGyx52fXsGoUt5pzw/FHDfaUXV61DNZFMOBrO1Vn5OP+3t48
Qa7wMI7YXF38mjNrJ6ttWuQfPL+E/7c9fS2b1/sGrqLJt8NzZkF6VsuTEdd1jgVROyU9yTaggj/M
JcAIA6e2DreIh963efMTnpmU3juF8eRTyXCAH6Zf7PrVAgiiLQrN37ru1pkR6bFDFK4dIgMjMAf3
q3I7PoiqE5WuD0xXkgEuebBbi0LOjw6bSZoF3PByp+imZ3HeKS7j+Pp26uB5hahLCRez2lsngtTZ
wYpuWKr87FRx4wxTyERtvzW26eNIXAkoF+LrTbshnYKbwF8qg4iffvmYU0g7Myntl1HPEAWcCs8/
MU3qptUjDNXrSPDu2JXfBSmSucr+/hG59dpd2JQ+ZwLXVASNK1nHztienI8CBew+iiVazWu9W0qq
brkwBj0sk/KoZZhvwefZPZtghW41hxBsdk+oQ8BCozSP02nc9s3vmKLxRHGSmijSddLX1Fv0xmOP
R4EO5Tdoh39M8FTAkVAxb9Uf7n/GG4fSVHXETk3IQxzNkDoTXja7bZNg66QG2yCJfbV13udGvGDm
xpk0VdFDo3/vwoAgm1E1hDe9CIUhXRt/9HXtHHjQ83f3F3PLVREl67hBm0ROlfExtJhS5vXI4pKa
YrK+ybeBH2zt98whgl+GldZfMCi2Qjr4JqcQ+WuXqJwH/PJOF5EZj23EA5NSwtC+n3YEsO9bsDnj
XlnD8YKH1Ffw0X1v60XEr/i379mWH7c4o+mhNyi/bd2j6GlFfvngftS3+h72xS/3V3ojgrhYqNjg
8+NPtgPp4CiMtWi/CUwqjP2/EzJzEKnIGTTNBATi0kyiVkVDRuz6mWrX68nRuk+Vzuy8GI5deNdu
nHxL9KypWoDRoZF6aarjWzfORCd5rIOPECygkGpt5lP+x/0Pd9MMlJQ0AGkwMpF+aWYKdRS+csxU
KMFazQnqC2eVJfWCO7xxwTj3/5iRDmKelB4kCtzjNFbNozvn9Q8Iacpv/9tipCPXMjxtFR2LSaPH
eWrf6YgahUX0687iYi3SWTOhJyo14ZMm5e84/OAwqnx/GUsfS9r6NIraos8LF2AiSCH740hl9Xcs
UFmkowVcQR6NG4ccQreGJVje6b2bqIcudRbgCbcX8Y8JKSzz2qKO+95xfNsIdOjibKjB4EL4rU/1
jxXpLcpTNbENhE2QBRsO7hD9rIL0z/vf6sbLatH7BxjuMTRMxHJ5Q2qUFIZx5m2wYhSy46kaP+hJ
px5cr7HrVezY5mkhvLwRrlxYlO5kbmfsWW87ENAmxdFVtfJbMyTGFyoS6VNO4xCaTLV/ACM7fvjf
1ipd0zqY7QbVbOSetFh90AbH/Ewuj6ocgrObZpjjT/ft3TwkZ99WurDqQMqQvTG41mb4yZ7a6BhZ
SALdt3LjFbz4nuJXnD0OzVxNIfxrDtLeMWIf3jiuqi7ud2hfMGU/oHXgxYXm3ze6tInSJZ50fbK9
mE0EmWPv4WyEWd2IutfcydMvITwz/ogA9Ms0xfqC5ZsunZSdQhyoTqrFl8vNuqAqATe7vhd067z/
nI3PIE8WLt4tI4YKUEFlXkKzLWl5Y4YKYc7koj9Pjg8LyIhANQoLjYFQwv0PeeuMnFuSHAnihoFb
iN2DEhE16hIijaf7Fm6dj3MLkhOpcgc0MYSYfmzYj/Fsfmw4Dqs2SCyECOyfRqO93jd4c0m0uAnY
Kecz6n+5Q9Ak1/UoXpBxCD7D2KytGVOefmeHNGpuqP4KOIG0Q43XGOOgsKokTbJtmeRIT+q9smtP
yFPdX89VaZscnPTKQqIMqUygX9KRc1Eg75A/5jQUsf1nBE3pk4V66AN6cMlTWczGQ45sI/D5E/CC
SaGR6LTlwfEUY+Gq33LWoo5EAxOPTTJ0+WXdkx7kIfN8Ppz2u6GrYE8b6nd5MXz1ELdb+MK3ttEC
OWC7QDUYA5S8V5RUk9sgXeK7vQIrRPWpK7yF9dy6ZucmxE84c111oYSeqvSOX+uj8UFn0Muv3NJA
/j0IFw7lFapHbCLhpkWPDCSIIc/mMt8N/1fOcsQwJ6R+M0g00WI1823l2ytzy0SDC4/qcv1N7IqU
KgA8QSBbBQOHxrK0a6jSxowpWeh4QkKEzF4+abVbwchlZt4+tY1u7pC1GSIFL6ODhAmsvmN8CSqz
oBttc9+7eFp9ncedE3+cmYOIPyjQJquQ+c65f0JNMkezYS6qIYD0uHWndVP3dbxZuAXidbyzDBlG
lwe9ghau4Kp57DYOJWf1uduKgcroX5Txbr0vzHPopqhvi8bg5cnoIHiHCNSiNNsq9qbqwhH+zXTY
xIiSHPQ0E+Ihmr6B9kX5dH+dt449GBZOPZAE42rgivmKylEbLnuH7tIe1tUBdct6XEiWb6/vv1bk
sAs9vDEPx5nEpCiDXVqH0zpNlcL3XOsFOrNt2WrWq52eQv/+6m7duLPVya4sr0xjdBvsBqM97ca8
ggnFtIY9o2TtwhKXTEnRFqxGGSPqbCEcwvV+TEsFkZp2eM8wUb3gR275xfNVSa7K6+PRcSq0l0Eg
FeC4Ima07REubwRGu4fQTNWFmv7CIZFxVYVhqyju4og9036xcwXhB8hNf2OrqCGCz2OqyZXHAoo0
c6MREgUfeHl9zGZA6lYa03xUq2xh5vWmc8TMf21JLiroVOQv0aMGe+Ii6+bn9CBXxa63j2IqdQDy
0o6UZV33ZWkC4eYp0W1QedCUoYMj/v7sCTDiofa8HssZsxd/lf1w+oE8s/V9DlRzYZU3T8mZKSnU
6jJ0QIOJUxJCtrmu6+FHNaJQiW47vAUKgp739+9W3EWDUUw3OXh9OVBNg2COxhlzE+rPT6mW8lKX
c7wJ7To8psQP/hTav5MxAuYENC/qpCBJLz+no6copZ84NCozcBmIbn2sFs7lrTqfBXATZLpAjWPl
0kaeGYjYVCUe8mjvTntoO5RV8BNlPHPlrsR8fe38zs79Y1H2lsjFKMosPmWZa9MxrhNnWw+IGpnj
1PzpNcnpw/2t027uHdxUzBSq4FFkrJ3iDWqRmKoJOCqkK1fFsLHEGxvC7ZW9Sj6gPPFXhLTgb7cq
gB9DsaHT2WVkW/JmRSNqcxx/P+8TH6GM/dCH+8pemju6gsWKiMg2HUANKsMqxJSX++gpZT7qSUQO
BwAm3ht7+pLNi83c2rfsG6IH8JtaG9RZUfV7cFEVBIkTllQ3l5rZ4rxcBRZnv0M42zMXUBfotOoq
ZUcKKDDveKfTMYlcd29OqEyjLxz6fVv1O2iD1cfU8ZauzO3NfmtUCjQa4fOlfbPpLUCKMbtbrJQf
YO/qT8Mu3Cgb62nwkcfcmuaGMddNdFwiAbvp/KD50OgfMt1tSR7J6dt2gq/O9ufwzzxCOEKISZkL
ZcNbvRrGylz6UQy0XSMTTqesmpHKNN9w5fa6gBtr268Fb0r+xAnLFh7jm+kS8SyMUK6YkPGkVTWQ
1nFasddv+0eaABCON8CsBaK82wf8/29cVlZHwAbXn8U7crl/8EB2aU4rH/RY8xmJ+acu/tE+VOaX
7NSu4l30Ttu4X05wIM7RT5QzHPfzL/8AU+BYDZv5LYsOixSs1nMGiqbSdL/2T+/MdbeboCKoALDF
u3nX0YXwUITyQ1/ZLhi+DkNMBoRtlf8gXeAaX65crU+aHRmIbDPZghj4hlnrt54Lgg+AVcu1uoil
vD6xAMnpoZKAMiAJSvjSojU2U5sxTkTG5mj9xnPGekQNUdOCBytp42bB8d94a7AnpnbgsXV4baS3
ZhhNLY9QjmeFIXqbrwIpah60o70t3jfj879oKonTcumNBFSetBc8CEGXHJCEHKVYTSIdvJzA4LqH
+BDt6x3wx4Vze+32Lg1Jn3Iw88GxWl3fGMq3LI3d/iGjzPDiaaXxbkKXUN+nihNGn9ACV+MPQqAl
WRrCvMZlUdRwGDPnEfcMBydxuZ0BBK4VtO6T3yb5odKCo57Ga6POv3oxGNnmbzXJN8b87hQ9tm2x
cqC18o5upq2gq13a6asnV/wUsj3G/jTqmXLGZ7Y1yYEzTr76opvbud5YP/NDfxCNNYNUF0YRdQcV
MFBoZjSWfNbVXjAb8TbSSIdZYNGlp3AIvRlRexvjbyBJbyNoGJcbbNeumIl3MaZJDYcgjff38ntD
YaiNZprPAuPNFPW4PzEk7u3+XRxxNbVtYs0gO6AJYjNMKQ8yIfPewKnfzDzww0agTSMwFtWqOLbP
5cdo6xDYG2vnLzCTyYv6pVMXsafX50v6BdIZD4cwasyWX+C+DvUqeGGoYM1MwWH4SnXDekHaC2Kd
pc28Bh5JVuUHPVMgJBfrnpi+Y95n5xj78qF+MHZiU2376DBsuOCKr9yGZFO6SaOVabrRYVM9zo/G
/j/gZeXYLkIhbp4h4fJdUWAFuSY5fXfOLNTWDBDL/4/aSv1D1GEYntoH63Ghz3Xl71nWuTHpwDZl
R9qUYixBy72JUmjSkWiPlrLAqxl4jircCWBmuP28pbZ0AbshQLc7UbFzQMXYeRj3Pdw95NRMoR3u
b9XVoylMOa5L8diA9V7uckdlOjldCii5dQYk+b465iIt6VV1B+ZPg+CHp5m5M9Bhl9e8VQgy49ab
32DeM9xqvvaJAPsNctdtnV35LkZYb9t9XJ6JEjfq4vkSpj3GhvkDwIx8572qVfViUviQhR3tOzFw
qml/GsaoIXc9vt7/lDefZzYMVKOuiXq0tFCURbUxRMjFTx/d4/QkZtlOh//gLqJNujMWnswbdQrm
6f9rT5eRLMVgn/pJx57+8uTuiPWAHdX7bPefEbr+9V9kJ9fexLy0KUV3am3GZhIq+JENaK4PIgIZ
V+pHJL3xnhB7HIrvv/5VdSZ5BT7ChB1BDrIYsQ9TRwQ9DnLt83PwEu/z98Gj9WJYDEkf/s3LdHXP
iegE2oneAocHUM3liaUt2nXJULLIFmz9KjO8Wt1Y9dB+KZLI6pa85dUFkcxJ70KGKJPmDq0GfMyq
/afms5i/mB/SL8NWpFz1zjmGP2uwO0uDAzfXSeRKVs3byBTd5TqTJrPnvApUbgXq3Aq6p1+q0kaO
SlfqPxa28eoqcvHZPMFuQ+eB7OTSlocOJwJbAanjo5gjVjfITz05hBblHvwt+NfT+9Cv9vet3lgg
RokjCDHg1/Ako6rSVlUMG5JPynBaJ0ph7HOmmddaOapLt3HJlvTmRSPaOxGcLLg5tBI+xA/2X82T
ACeZEOZ1H6uf5W4R86XL/k18VBghwHxBGmIZ0gamaRN6qHGobwPLgvC0+Et80upg7pWD8+n+x7yR
ymKNWpftOSbTAvJgkqkmseGdbBWEmbU9bZQP+k9xQsmcdzC6Lxi79TmFH+Xe03jQZWdKamUPbiPO
y6E8vdIN3iDHuEr8cFc9Jt134WzixanzW0ZBYkFAo1PvuiYgrl2Hbrem+lEMJHDHu2jFtKNUJbX3
AlOobhZWeWsDzw1KV18U1kDtOeLQjH79rP4V+c6mg9/NeG1fl8Cc18GSKSp4jO7AVgIH1BXOrLLm
KGTScBN+7n2YTQEG2o+ng/iW/+Jwiijl4vEV1qj9C0pVOn2q+NhnlSzXjtA7t1SEqlYT410RSnQn
mKDCnbPjtk/pdjlfvYpmyMWpLpu8hZS2IWW5NHlKA1jWGUryjcFuIW9Nntu6Wpzfudo0QepIBk6R
ipETV3ZlCizupa2MiHE/hfv2PUWjdb8O3is7fT88LMbSS9bkNTGTkeViTWKsWwwq9Hv92dghJrUN
3y+JAly/79LapBhGDc0+YyCVcvw6fxw2ysp60B6U9apfo/gR/osA9PpQXlqUYb/VDGXZXGBR+M38
p7EXcVO/KZ7HJ7TCV/cv3I0Dcr51ssPMpnkcNLF1pvMcDd0qG8wlx3Vzv5izEtQK0BrIbEe2qRgt
KmeUSnfQSGyadXhUn1Eu3BV++H5pwOP2fnmcdcHsAhuYWPD5JWO7+p72N+W+9jE/iGvGKMsa/S9R
0oyO/dNSxnAd5rJhxPF0hQWXMBPLlyY7iKP0yRPfcIeiybraaRP0xf8hdos/ej+X+h3XJWkiP8bi
xTi4I6DNkiOxej6n0eOVReYe763mo/qa/4G8qyDnaFfVIXjI8ie0KVCn+/XdpFoMfpvFUtO84kAD
VNClQ0V7SvvR+9Y2pgXorKN3+lawmC++51fvD1VvSJ6Idnl7iJKklSazEZuIxavkzfG+LH3GQh7G
AsLRDUntJt3Yg73NFKTnyz1if4uzUddH99K89BoVfThPvY358E9KJBttb7wT/c7uwFvrLy726n2Q
FisFZy7BZz+4WAMstOsPInsx/eJRcJtC2Lw84iyCoYv3SLInOdLSqJShidnK4EmDqr3YBfviYP07
Wze/JNV3Ji7ZRtB5l3dEq2o7zVTWhhN4RJFxZ/pMGr+tbNmp3bogIPPoy0CVDi2GDPG1EzQiylRX
ScqCXf0++FwgmICEihilTlCyjuAuEFuIGPzS83RdVhNflZFLyOuQ3gBPdLnSjLDXtRn7wrax9YKV
/uc2f9YHf/QF/3YMkU0Pnn1e6f4AnQQDycsH6XpjGfh3KFDjHkS5Uro1HvmoXZs1NQxG68IHQVMt
mq/DYTljEmfk8gwJU7TmVfCOGk36y9WGmp1VroPmnhuYL1o3NH5B57PIBmNdWfb3Wf9DSZ7vP1k3
THqg7ECdidiNPvOlyamlEpzMVElbK9xndCcD/G6dHPL8tNYr+2M0DEvV5+tXkjwbAkYajTpQaFdK
K9BX85ziZOLWd2LCQn1Ktqf18NWFj0TfR0dSC//+Gq9TC+rd5xbFfTp7xqxI02vIqyi9e5B95Nto
26Id4+efRSGvH1YL5q6S0TdzJDKwLerwn0jfFE8wFmAqJg6t6E6hRPhX2Pke6A4U+fw0XPevwUbd
LbF2ilt/eXrEKv8xK33Xvmc6n+h88rPWQ68+QnoIGjvNj3L0uuEaPMaZsRTx3FoqrybUi3THiEak
EzuGmkqXqp6Qt3UQoAtmtNNDqs9ltFd0fenkXBV+Rd+C0SqVXIhWiszaNVXD0CCaNvnKaM7rNLOG
dUzh/yHNEbTKq5NOG9+M+22MqKm3Suck+MN1cvXl/v6KNV18Z6nsJ71jlR0o+QSfBfq0LqXFsDw6
tVGvpm4pFrptCC4pJncgIpLDScPNkTvOY6KvcviBxuTBDOzn07Q0wnG1h6wH+DW9RlEWvnIBjW5O
Zl4Es19Vqv4Xvc/wjy4yo80prNydEhvNr6c4wiInBvo1GGDhJb68j1GpWb0TUoGGJKxYiZF6+Akf
rV2wSh6W455bn/HcmvQyayd6j92AiF4+Wqu8aw9qBsbLWlqVcfUqS6uSkpukVqkD69gR2bZIpUS9
VISugoGh/ZKhumPtshdnn/j19/7IZPamPJbD3hk+4fU+vdGU8IAFm0WtnIVf5koOSUEFsjEsfpmy
V96LyMvZeOAt8Le/Q67EQC6dRZDihg1/MNIql7vbIZ0aAlhANJYJuuJYEEafHgMAPHR2D0sO6Nq3
S9ak3TU8Amg9snnAtvbRoj5dbshN1u0uXS/auoopJVvSDiu5B9a+wpbYq+xDRyhQ+cauOiTs2/Cw
2NtYsGdL+za1gzHgeUX7yd7pb8xZxWu7917s7clXnhdp1m6eE2inISikIg4M4HLn4iYZiymvVEgm
txjcCITDKdhXX52dgQ6PuaTrcJ3siQ9Kcgk7H8XbqwFg9UTTXZlLEd6ZR0QINqpFygX1EVQ2J4a3
5yXRBbFDsu8+NyidFhsFah4zDIpZ6nzrHupNQyD367UwaWHSSTlNXpLFKV/SfkHmiwh9/GCvgjfG
NW+5ISr25c6q3jp+Z/HNGBXNaSqxplFdPwotnPI7shVfVT/bLj1KN9qHF3v2diHPjMH60DZ9iLHo
YB9Rzj204PSqg75falRexYl8QypuMMmC2mImRHpns1orc92MSMwDN/veBA09jCQtg6VrduNMUElB
mJmuPdGTHALbdhvHjYu/am3v06lE0BiizkerzeBCybtP5WC9FDZh8NQNC/CtGy8TYqYmZ19FWJEZ
ysv71iJjHFAFhK5a/Zj00aqtnqvYWghHl4xIl7qPndCZUJbwgxzJTdf4Wqrtvk3cX8eqEtMLoBJY
SpIlCrOXq4myyOmD3BCFFCHsF62HckvBGaoJYx1WvnKYPtwPxK7LUwQsIokATgJhlO5IJ0TNabIh
NSACbSGmZz3Ex/4BUQqOI4JsD97z0r2WjyQTLcB3RMuAYUW4XKWnLQ+0kzmKbKnJv8+Rt66mbHd/
TbcsWKpOT1mQZ9A4uvyI8KMHThSiuH6yVDvzpxoZk7UyFE69vW/oCi8i1kK3lakPkj/zCtDWmbqi
2mksECv6sdX9mK8XtStRknH+zA7aplyXT0s9wSuP/2bVsAkO6NVRjZIcY2IZfWglZNPTUM3r2gvs
l3H0rH2np8912j6l6BCvnHJqVlOtceXs4vsQRR8du90Wob0QyV8FD5YK/EkEvpboUKIzIn3t0MjV
oqeaap/mNfVNSFS9jWsMa7F+9WGpnnq9uZfmxFU9c51a3jbqLIrtxVhtqvBl0vT9/V29KpiwIjp2
gqHEZl2wVl2aGEaG1hWkbvwoMldhjxY0SrC2vg0c2gh2sUau+jXR+0Nbu2tzZHR0+lAn+gqy+Xg1
KRXZablypmBdn9QXJ82ih6Bol6qecsLx9huBuojmItqUqgh7zj6DYxRm1mb8xgBggUOvL1vDDbyH
gHOzLhFwVL+jDrSQO8peULYp7XTfxaFSKnhBJ1+JnrQVKVsrbT/d//xLK5M22DBCLe1jsTLtxSZ4
cZ1DUR3VdGHM9MZiOEiUbQzBWk+8dvkBYzvui57Y23eG8MEstQfTVvYVjCMLOyXc2XlcwUfjdRIk
wwItSCnu0k4blFOftp7qeyEUO7X+E07c0u9mt1lR1H4pyiWU7Y3vh0HWpfPcC5jkpcFuMFrPLBWK
tvqnss3XxXiMpng9Tv3Co3jVF/rP0v6xJD1WyWm0c1v07s0XQSAXb7LXeGcR5vavy/yXS8uSnF4V
qZmaJBgr4nkdV2q5Ssv+oJrFs50Z/v0jeMunUazVwT0KhSZ82+U3bCExsEIlEhgaUYjW9u4h+iw0
xRC6/v4/2pIWFpdMEuUptpIDqd6LSPUMSHzzl18nlRIbJijdOPJ4DBRRL5cFXqDVipJy1qC/6PW3
PvsSutuF5dzap3MbUqgUpkw120ai0SBpD8oX6wuE996H/jj45jbZmw/tk6esqi9LVe4bz8LF0iSf
7QUpzLImZo28fVIcbRWMi6ndkg3JZWh937WzhY0eCXQBj0mR6bQPgrzbO1bb6WH8Y+Fj3nIe5x9T
/KIzLw8LkzpmcMHRjF9R5VH/Dh+M/diuwicL6Z1vFufE3c9PxUfveVG+dmkjJT+calNuDwq2u2O3
ARHodzv66DsHXQFn5x11mO/D7RIc6CocfTui4tV1QFYSUkhWc8tNnKHiiKaH6XPf7MXgbruPH/Wv
ub2a/xx36XEpIL3S+5Btii9x9pVTazZgeMGmaM40q/Jj8YExscduN2O6geQtS1bGZ/chOf4L8MDN
z3y2YMldl7PhFJTyuf6Pxef64G0zpIk/Ku+CrXaM/0g/Gwyomc7KeP6do2UxdEexErYtefIu1Juk
UlN0pUVTv/kwRqvupXpx/xLRW8vwi/k4tGj9QWP5yx1b8b1BfDH7IuaIrlDlymkEkeuk4ntPyAYz
4KOs3E/mWz982keLusjX9xY4Od1+kQkz8CITfdVNbcfOFM7ESsGuClencOXpq2EXULkYN6X7oL3+
Ov29pdIPJ7ei30ViAMvY5aHq8jGxshN19srOS2bFdC91V53V9AtBmXiKLuML8HrwA8DgIPrSMvjS
dgo9TEadvsxQocTuNo9Nm21Vl1PbI3em5xb81N6H+6dHvEnXRsFPOMxU8lJKTn7Wh07wt01+Crl/
sOqtdAT/1aaGsU3aoZjedV4zZA820fqMgOuQDI9AmMdmqSp7HcQxnEDzn2afRj9eppWN3PnkGAyj
0+P7Ocw7tbJWXrlYsry+opdWpLdFOaErGOZYYYDUWqGYp1LVUzZZ6zdba6fS9zcfs4/Dl6Wiyg1n
eGlYenDyqCsaSxgWwKKGQYj42H530eURdef8W/5qL8zAL1qUHhyIhfq+KLBY+9r2tD9tGMGAxg1s
O5LJ79V2le6W+JVupLOXq5Rcvu1G4di32BTuQBe4WlES7vzu0aW1qCSL8qmLq5QcvlJUweyIYxMd
mEObH+Oj987ZIL87bd/q+X9ET0sSmbdPqsOVYYaVZ00yOQ1touVhxTV16+9WZfyd9U6/8rxkiWjm
pj9gWuf/2Puy5shtLOu/0uF3eLgvE9Md8XHLRaldpZLqBaFSqbgCJAFu4K//DuVyW0lpKm3Pa3d0
dNgtZV4RxHJx71mw5S3mSuvreJnllHamqRZkyo20RhaYbg4tOfnFqtkWCfROGIUb/Hw/+GCFLHrE
/w66eoWyKEAQpgiqy2aj0Bay/F0F4aoSHfCfR3q/l2O7exNpNY6of8PT2cV2V6jiora8Zz7y9MTT
fPCugJrCWbFwkXA8rZ4mE7wr2qZQEQxm25COXQcCWets9B5aOT9/nPcJ3gJUABUSPrB4X+tTohio
Wdo2poUctOsC6V5gZnW21wr2CegGmZQaHvXnIT94OmC7NQiG6riVvuOOQa3DAo0QjXxafNaybTuX
OOZPFYU+eE0WWhFwa1qioPi8Ov1wXqnC61CiUjAwsWJ4FaRxlwbOcxsNsQ3TlGwKT6GjPhjMt0HX
LbpMNjnsvBG0Bi+54WcydSDTcEm9J8Pttj8fxQ93LSCsXQ9qFygUrTkzXFHuu6wAgUqdVwbANOhQ
bvxQDZ9nADHFvkxO1f0+WGQWdBIWxPVy4BurMe2E38MpEGXNKSfbKeUb1mv3g8ujvpz/xhxBDo7K
EqYK1tPq4AGUiKB6i2mpte2hKco+yWeuAkGNUyjyjyYKhhBJ0itMft0uc7S5dvMZW3ErZGA0d1N1
ijT60ayA+hpWNCzKFguf46nYlFAqI3WNDTHPn/Re3Y6Q+spJD3CQ/U1R728M3WsfxANyBf9ZbR6o
55gVUj5IyNqL8VHJB6g0kda+ESUsUf/GJEQ+C6kmCKssmkzHz0bn1B2z8vXoBJorLGNrDHBGB/Xd
4ghSbYZTF9Il1VklfugT/BFwtf2WqcOHir0GHOPiYcGnL+Xu9MpJxCfr5ueP99GEfxtsdTXSEcvq
BwQj8xX3E0m/E/CZmlO11A+n4JtnWk7UN9e/nM5NQwiZIsZU0uU7KuZT7+mjPfftk6yWbi8KZokl
xemeRyDEu9uKRFBsAJl2josUnsuBhu63fuKOd2L81odLWXujEkua47R5MOpabEGzoa3vWnpSbGvZ
EH4yL5zVhWColMbspYs0ht5mmYhpjL7wdrEgtLZp4n/7+cx457aK29Xbeegs8/TNOxuFaqEZhnjW
Jt0OtwSTECPYBm684O7VbpFk1+GNF3bQnE1OXp5PPe5qf+S4dlTusgzmS9hzPb3iuQFNaxx0p/8W
Mvb1ef+46HirCUQ4tEdJCb2+xnwm/k5UdcKots39OWTii1vfKx1KEXIKeWMnPx/rj+auD60IXLJw
+ICafTzUnFrofho+sqGyRW0C6lj1AwOSygvyrpX0RO71QenVs5B8gZuJcjnKr6twqrXzWo2gtjdi
BvcUWsUXbt3TsOQ6vyCQO9h0Rg+dDG1AsYRQlIMmtFqyjJ+qZC7Lfj2l3/4hq92ngTcgS1sbrEk4
eAYNbXlMKuYGfeak177B6PdcN/iepYax+xsjDrIY8Hmoz6BcuxrxnmQlehe41VrSimDhHqesxdQa
Th3z7yv4uIi8EgSWStuCXjuOpJf1PPsKFK6lxrdgyAByjH+jG52mbn0UDR1COCFDoQhCqN5qo7Vy
zysBBcZV9rXVDH5aigU7hYuNWtEGp0rC71AW6P4CigeStovO9tLMO366arCQwGdoFVobb8/25eZ5
QcX8CYr78kVHU2UVaLUb0f53Sk4X5RfennymKArPoTH8CTaO8W494kaC4j0KWZCOAaJxlc/MRcVF
bYPcISKR9NBJgI/jft6JXQXXyOpuhnlvuff2TZLjgGmh1kD1In5NB06Dud6tEfBZUJ/2oFaOfj7A
yMcjrFmZ0qHv2OKNSrij2kYgwyIqNxkNFwiZHvM9VGZCfyf3p7Lh9xvFKvbq7daa4npmI/biyefd
t3Dkcw71rr9S21Ocq3ewRHuJBZw1nGcB3HkncdUXEjQTlrVxddBQ/eFgeHVFyCoW5DX5PtR8P10v
EA3YBkBFNkCdhIbszKzC+VaNflicO+ejvc/0xDufq+Yyg30grL7H5zzT//L+iTYjLndA4yB3X7j1
x6/EJ6nqAQ1tYrXnd2Y0A+AvgT2zwyw+Sfxe5vXRvD+Ote4nMTfntczHJnZvUSh+WMifYuvpKOQu
nGiouf18X3y/gbzGA+IBFPcF6raabnNbe6zQEE+/nBO3xmSDPB1UBqNFTgJg25OM4Xep4Srgao7N
g+V7HZuamPd2BMnXBfkJQdGInRdfqSq2Y6THpy9672Elq7Cr/UTm0u/gy9LE1A3Nb13iAQ3uf9YT
I4Z4XWSM/NXzMot/dLj+63n67/Slvvrt1cl//Q/+/blulMjTrFv967/O82dRy/p79z/Lx/79a8cf
+tdl88JvO/Hy0p0/NevfPPogvv9H/Oipezr6l5h3uJBf9y9C3bzIvupeg+AvXX7zz/7wHy+v33Kn
mpd//vJc9xxI+ZuXNK/5Lz9+tPv2z19wtr2Za8v3//jhxRPD53ZSPL1U7z7w8iS7f/5i2r8u6qo+
ykFwrcT6xywYX15/Yv2KhAhzAL45IOfDgvuXf/BadBk+ZP4KCRsT2GxgDBbOFj4k6375keH/issu
6nM4eReKHvAlvz/40Sv645X9g/fsqs4BbfnnL7jqHa/CZR0s/QX8F2c5JKBWh3iTmmXbgkAQpqao
LeRNtPxu1Ky8MdD1eBgHPs870vkTMmIPG1nESr+5sahbPME7V+obve094OaI3wM9VKtQE55+kRNr
+OpnatgZjT2A0QdPdlWyCTsKc/KEQLrYDbie6tvaduQecnS+jY58V5+l0FNr4sq06OOcOWUdZTO1
mqhibTsFg9lJI6Y1aetkKLtmW6hWPvboo+Sx73dDxE2T+oHGqYr8Vi83SLTtLfoH2VWdeiwayp7B
zrBpHpGqsoSDobFrNdU95ZwiRcr1LMsi5BnVmeGl2n4Y6/pgdb0NV5UR0oFhwyb7WUykzvC7BEjZ
GcA4FkimwRCrt91GnkOZzdCDZq77fkNUrV+WhjJIkDt0HF4a2dM67E2zYXFDxHyl9VBS3VHpc4AE
MCHSsHYq7HwckKn6ajC5hROx6S3cThrLzDcQNU8rSJvwkgeTOWexKjq1l5AiC1Oq5cgZmv5alAP0
TLvFqn42JRLgwlcA9RQ+fzBmjz6OlZBQc6zEOAW95tSxrzQXg8tLdQWE5+SHneRuFlBPlt/8hkJn
PxcVOkOOKcEVwEA3gZkyEpnZ3PIgY/ZcBgzMGBZUqkztUK9m54b1dX7ZL8R6r8iyi0JASMsho/u5
MswucdNBSySqVHdFh4cN7Em9DGkJwXnYP6oDq01IyJGqHkO7aAChoA0LbWD7H2H+5B9ckoobVqS8
i11LFXe+FLBynzGWERwArMcpH/zAT60XmtbaTU1rtvGIchJpkPly8GV3nWkeegVlQabNOMuiCQpl
dAcCj+tbzc8fO6KprcV1Pya91r80Nf2md2Z9rk2tfU3NLLtrLb0PGrOjga2q+magIttQXuD48s0J
4Es2GnFHbT2o4TASClbkgeFCGNUrNliIPCidFOiwaSiCZujHwLK6e18fa5B3aBqMgspQmHkfidGt
AkNkn4vB/daXKFYrpzyTPZQMHZld5BWFhZ5Jzbhg/a2yyd1QFWUAq+kmwFpogmlo6/3gVXakFba/
K1EnCwueAS7cu3bQeDmJ0IqDFaxhQualnT9bEo6fzTyTsLa9r1naYMkqAtcINbCAzPJrWczPvM9L
LKvZDDqZutdwA0yD1vbvaqmfwR3mDkvRDLDtPBa2xFWsn4ElxLuNG72UgMINPIBy+V7nJb6XjD3k
dnMRkE6MYafrIrBTwJtEmn41JHkRvTthTeYwrVYpLAs1Ot3Nk8uCIs8/ZWUHdW7sOJuyN8hmcjPk
j8OcboYsZUHtDfTQ+WYa1F1rbHzUxbecjW6gGG6+YjCtsPF5DoAe7UKzbtsbU6PNmV2NZYIVATfj
ukWFSpMsycyORUbuXBpwpblwUBmBgpg/XkLeQeJqmz9keTGGVVMVweAyUsaKa1/MUoqkm0FDd3Pk
XCE6gXPscduOsnRsngvR9zJoCwc0MTrp5re+JdgmTS7ish/6IE3dR2XWY+CV1LrIKOT/cZset8ac
zs+VJbBVIX+MVFdUyZDW8lB23XdYOGSRblnF+cS1IWJ9CktVKCcllDvdXjdr9Mxl/zx52jSGgP43
G0c16kI6Zb9lnVOd9yY6asEyR/a0dek3ryFUBzCxh1ReJuzPxlT3dsDSUYVDVsi4r7Rpl2nZJ18i
K62q0t1OmXBBvS94ExBpt2Hjan1s4YsDTdjfZ72mMQFg/gAN8Oaace+WgV9pB3JQgoWK4Fp/AXS7
GTblWB1ay2iyWAfB5DMbpvLMGP30DEwaGTI4FcSVr1URcYvsU57mbWiUFQtnCAoFkijIpOhwQlKe
aCKJDD3w5ZSfGYTlXyBNzw99N+lqY9Eiu54NOmUAD1CA7QKJC1uTGKns1LMJYH8VmqVyrud0olCw
MwZfvOR4HbEzuFf6gPPMxlfsHShYh0Tv2pCbygx1I4WFhjJEOLPcflC07y+GsoaYk5HbeHSrVHej
b1IvNjIzCyxGOjuYdKuIJndg/r6CWGJgc8959vsUkNDGqLIiLPRxNi/N0Uh1hOnwvyydp/1gQ8Xx
pm24Om8VMdBCQ+dekXjCQZ7tS0PjBW7IqZHXG52UZhGK0UunaCrhOhIWdu7fQMCcs21tZHZ2Pwyl
hd3JGHpNH4NFoMoJtU55RuQ0rQ42lTWbIoAwAe5MjjeAdMzt4lSrbt1mfe3FwVID7FRYCQCcsMqe
m64sqVGasOYKh0h7EpfDWXpOXsoD20HwHJo09BR0d3U3RsRFARkvdyn2QwZnlQqxGgRAMphTWPsS
8ldjlgfSV6iuYgWc4B2sqwuIBVoFmpEojeE6jn86vmiJzuhsd5yH0Nq4D4s2YnWG2+flX8fLLJGA
lgGAFDx1G+TUVT2oY+lUmMSGgskrLX7aprs+Wogwi0jrKbTD6srzGgwGxDB/Xeji7wTOa2LOMhXV
FGrMPC+lvRPs/k1q/SODfZuxrq8370KsSnx0skZLwXwPI2cmTeRt0rOFTjfvh/0AHVgHGi0noRSr
iu27mKtqnjb6HCLNiOl9gTLoq83ldQZgQysikH2jP8F5f5+W2zA6/mMgV9Uu8M4qrTOcIdQ2fezY
STdA0DcqvsFpORKw3tNRsXBuINWEhXDycZdb/pub+bvHXVUBer2yYbfGphBKu0kOwv3SdmghBce/
LqaXLBq3+U4PO6gKoUx+4v0u1/B1cAjgoqS43ICsNXqWZoMFr+LX97t0pRZR2jGRu9PIPeOjyfo2
0uoxDezaou4aAGKwwyASmvUhMmcaGfE4hYuoMQOUBFpNIUSi2gzolTqqcGAFtRacWjjrjvDrmL/5
Y9btlqEAsKIc8McsOBYd4txNsjAp8yvACYDIb8LTgN5lpbwfaQifQMEJKGVt9fyQtqfuqIkp9OHq
luW4yAwxZiQMhJsTDhIfTSjcVn+PtKbHpbY7d+WMh4OePWSpIImaOElzmvT3fp1CzAXZDPqZkIkA
UPl4V9VbE/UriGtiEGF7A55BOH0tQxRutTyAWs6SGZ+aru8H8TjkMsne9pJgVVGl2JEQEsqBhkDa
9lrGZGhtkmv7i6oDWBfD8Xp7Eu36/rw6Dr06rzLUeSacnEvo/MYAxRF1O/mA8tlBbHLYclqb6lzf
/Xx5noq52n09m/lGCfxHmLsPPoTG+zjvk5+H+HBEoS0A/AyE4ZABHI+oJYtxSl0fxlLoLFyQAZiu
9qIsTzA43i9+DB7ORGjEQx4VMi7HUare7kZDQxRGPk/ubdudOOE/GigDWCIIry4ir6/r/c28kKYG
Z50UTmBVNwaCXDvpCCvL7c+H6lSQ1eTDNbi1+TJUGaUBqZ2Q2k5I2r+oqY+9CXafIIRAVB+FEYAh
jseqKWpPFgwELbXpHsSu3ywngXE5RuOu2P9FHM5rMPReHPTvUPvy3NUzGWiPkmE25lBW7vdR9JeF
qm6Rs95xm12i3/Xy8yH8IM/E/edNvNVE6FQ9o0HWaTgF4BSwHAPV7bDVrz2sW90KrEMWn5JDeb8d
HodcLSLFlDIqI9ewcNlFvxnQ6e4Pp7V/P0gyj+Os0haqN6XfVng065W7LqHHCZUi0OpOvbMPkrLj
SKt0JasWc9IBL21GlccNux4CDE44naFooMOXEeSDBzOEBflJ1aePlrGjo8OC3iC2/rUpgCFSPoGX
DDEActWSZyg5/Hx6fPj9oMej4GoC07RunfNRNBPxRi1sJmD7+ye7tcOfR/jg5AcZE0xrODtDjh0l
3+PVNaC0UjoCDmdDsrSHFhhO6McyWkyP+Sf78VSq8fEj/RFv9a4Ydf1unPFIKUoWpX8zjg8nnuij
HfztE632i3KaFaxYXued34cSyl8oR0U1sMCpjHFBps8QiExo7BXhSXrA+8T5aDTXeRQb1IQbAiyw
RTREi1xeu4EFarYrEvR6IPhhzjgb+89ZfLKluPRVjtMp3HZ19N0hho1u3/o9TrBS69yagcZ6gPx8
0J+TePGTAqw1LvbZiePrw1nzNtrqLRZlm6c94zPW9nDIQverNcCyR0aLWl7NwXsMfhA4/9Pf+QVZ
xpsZ/r6/I57ao+7O8uu/dXcs79fFSWxZu4AIwDITr+FHd8f7FaLEDrADHtSSbH3BbP/e3XF/NT0c
qfCtQq8V2Bisjz+6OzAGs9EqWpAO0OUx/0p3533LE4nHoqu46FQu/hurraUcqtSHAcPwCo53wiKR
Poi9AKpzOEtAZ8wd5IndbLW5aOD7H0VcTUtwubvO6xGRD5vU8MJc66I3Y3/124I6KgCsVvhrCANK
STpccIBjWMNLq5YWZVq+eagJfoLIST4tZDpzsxDqzBg3U2KfPG3W59xvsSFSgY4e+I544cd7NaqB
nLfZa2w9WWQ+/Om5zQ1oRqrExJj6fhbZRYyhPYVHAezkeH8B2RjCt7gPL8UpzXsH3XDRiKrooPFI
uiZjN0xvcv/RbKahQiFCue1MwAigHdUCXbEBNpsMmhtdHTqzNFHxN3nVWlrYtdqjV066FhZIXK3A
qQoL/kgerA6+wlkwr76NaCEYAUyH+bzlyhU0gsi2mhOit4YTuJ1X1nkglHC7yGpRs96KXMFesc9S
r5jRGdKoH2kNlDWSsa5G9KjKskyvZiJrN0uoobNWhEUhc3dbVa0hUNgoc9fT0CIYJGTTGFoYw84m
o0BvxNN7dsgGVmUxNJQuDI3U9p55lrpqJmsSdzOFyFrith29HDMUoHflqNDan02tn8PGIxpqGK1W
gzPaGtODT3xWXuRTL6odrgUDGjM2mn4J1F4HnFLSEiBAxO0kPQ6PsImX7Hq29ZnteyqVFfseZZDl
05h3xnp9aC5KnzU42bKqzePGam12V8iJP2WkdPSwEpyonWY7pX2Gdpev30FvC+XezvbVFNvFwJxD
r+ZWhn4+oT00eUrdm0T19rUvG3Vb+L5qw8JFT+pKrzUCnRwuM9iDceDJ20Bh8OxIGExAm79ZasNj
O7V+YA3E14JusER6R5xO6jC/zOv6TNOaFAoOaNP5gdAGt05qrGQej5nRyg1yYI67uZ7OAYx3TH/T
ztzTkpQTh8IpbJJdZGrVwHdlM1teVFNPsB3cr61kZNNeNEXhxsxi+ueCCEFD1K5YG7ZVX+WJKYcJ
3lglQYeJlhWcqWDkl7JQQBSYBOYMqY3PfMzrKqznrlAxU8NE0RBjaDNgXJwLtFQLK5aTpbzA1bkD
hVahNKSxABzy79ysq+HSbGz4wab1TPTNpPqUh63HjDYhBpLSrZlTSwOvd05FWHGzbzaVOXXjPk1J
Cgpf3Y/tNnV8qgIpbQ8WcMSWHPZ7PQTSUpI7Xqj1pXFjUztjkXTQaQ9sq5utWFlmmoepQ2+VkTfp
i5AkK+6nxm9EBDohLFVF46P5phqvSPcpVhm57u3agNUQ3I7C3vMID3OKGQ/XLPjHgFVRguCMDmHb
xUDE6tBnNmoNWhhCp3oMUiTJtkxIA/PNrQoeDpUFkYMBviZGUOha2mPaya6+YI5CjRB/hxO6lDda
MphsKAPbxfeH+txCyLM3BtmdW2jh3ttTXU8xgIOZxJ86Tm1kWCUslgc0xB90qlXj1YC3O6lgMrTZ
2it/ZF+yOi+LEKL8sGnw7LE1E5rOmndtFr7LEwANeI53zNEEQo8NVoLUTIGSVtPcT+epBdz+VohG
LzYeN/V+U3WWAwhsPtnfDK5YWFto3YfFbFf2Bup4+hCWHSmcjTVW3oDavKvEt0p4fhnjeT3nG7w5
uHeY27F3N1zMRXYJFW/YmQvYBSuQlrQZpeGq6WG3kvHiU2u1WbNtVIp+2FiA9QE4kNkWMLjoOv7U
dnxAu6i2uDenOznBZwQ3pwFIibgv8sK9m72m0G8ms5rlzcxtHcwel8GZ/r7FFJxYQG3RoGnaTIVD
HybwR92nbsiVXQWDqm20AlHk0OGY0nAyzdO1o4OZ0Z55o+iqZ9ZxndZA7ahGb0LZ4e31O2piNg4x
kj7G9gDn9FMagD2pYyPwvJGV1wU6lO2tmU9kesx1ryPqnMA0nHth29tObV+kg6OrNlk8xoh9Rpy6
0ZowM612Kg/gN3jTfDUXo6+lV4x4+QDinJMbxNWSCcKzDryWLV3R8oed3X9ySuSUSPj+63dozruc
cl+Lb0/HIKPlAz8wQz7gPzA/XjzYjQXvijTj35ihxWYHgG7khz7IPMivfs8qzV8XAywsOLR5UHLS
8XV/ZJVLFgisENjaoF9A0vv3P+xHwvUbjutjzNA6qwTZxgXjZpEOApwJYLpVlRVOGDl3FTpzi0eM
BT1ySgIHvNJF4oKiR3kipVz+8KOL1TreqkLjQSYPFSHEszbNzgqBFpFht20nbJphF2fbZkNdEIUh
rTOdNPUyX1O6t9e6VfQl939b4B2mHHA6gMZxqFHD2PdpV/XbQgMsQAbQXxTAjkhpDiHHAv9EiE7n
yzpnnIbu6Dbubq5HwiPAFmyJQ7At1KYpObX3lEhA0y7kmBcNNDjdwhwjIG4s6UWmtPwc+JXMI0Ez
mWWxsfSUlxXa91037jofNmc0HKuSmpekgich+GrNWGVfvNHsafFV+ErFrWdjH9crxRV54lUJwnnY
wkC8PXc5ICcXahi8qB27CeoANvftJ81vDDR9lYd9wbTQSN9pjuJs37lVRqLWcmddBUbue30RSz1v
Sz/IvAG2fjgi1dxtLeHaPBJcyz9retZaeDca5ca9qlTm7Yif0xvsSN4UyHlwsBHmtLjNSGZ/ZhDe
oIEn/XTXoALTBkZZ9k8+zeZbMrepeQYkgYyGQoLcZfnKuUnNgt7Noz590pwWMBZgdEo3mColAJk1
hDEFcFXV9qZfD49FaVuw9pDjOVeGc92UGiAoQ4VT9gYNfm9OzE5DGcJXnrPrFSrOqqvHxGe12FQW
IL03VW5BGlFWOeZ3AxBTwjwmnlnVuC+Al5SR7xJ5jbxb3ngSILW4hPQLVLIhG9AHztgPPCKsoMib
Qd8199Zc9WqTWV3+qcPp3wRjz/o5oKnMktYEp3IqkDEG6eh2tzpJ+YO0R8uCbpTwtNBuu25A6pyx
e/TN/JCYfbUVytXOaE7MW1wPrko9zc5GOXvnjQk+R2noDfhjPZr/tV0n+FOrWAHbdD94cx54FMIR
Tdux87T00q2NQ+CuLOf+XLXZgJp1niWLLTcSJInMq0/HwGUDhU+uD81UYxynBGCTAlLZPdnIOXU2
nNlA11qU7qA4acVGmmcHsCDnyIK9/MY3MFI4jvOwnfzqAGpbt3fKjGzstPeiDEXo61oCOMQWdBFL
SR30/lxH+YJBmvIMLZ0Fm8SJ5R64kQG3XhM7mHOzTuYF29QvKKfKy+o9W5BPeWWqnV9UacIyv41c
g6ebsZxk3C64KuQYBGCRmmyLrBIJKMghUq4Ut57eulOyUnummibsXDIdGoD3grIsvH2NOXpWtWW6
y4SpX1RzxXdVRetLW0tl4INiuaVq6kLDaCG7l44kLrA848IDrabP7GLXUr+KqTfzxCKWh5S/yALu
ZdCKrqCejtJgg3Zf7wC5JCGQVWn2bmjt6QUYG+2rw/UJQyX7a4toLhCRxAHIbZA3lQXymd11CaBZ
7l0zsHTTjzXbVzX9JOZOfVLpCJmBinU7RdIvDPIaUTHqznmLVO16KBz7QBnNdyKdu6Sj3D8zaMbM
gExebYYUJNb8qnXM3nlu7E6B4j5g/zkXr6DHuW3xCBbwgnnUvgIj9TS3n7GrkCW7yHQ3oEOZW5j+
hB9oYc37YsFXkkm4D5RpaRvOZkeumgWFKYC03LXWSK9rpHoPKTXQaS6r7Ao3SmvrvQI6cfWLJGjJ
EfwHXRO4KR8m45o1YYeStv3dUE6D+ZAJYcTglGuA4Aym7UWkwqYJLGlLH4lYEKazOyBxBhi+3KBv
4iZ8waG6KNhsF+9RN4BNQp7knI9mBHts+6Jh1VPjQDNKle3w1fMm/aJd4K6Tq/or7RUDyzKMyV6h
sF/s6StiFtvQwGKzXEZddOoh8zPvFvsoqgNS+e2mmrQSeH+rq3dohvTPNn5rC0voLlQ+CAMvTZH6
zL7CxVpzTgh/fHCI+5D3QrnZAw/Ec51VJUOr7MqbgPlFnXSEQA9ggQkJ84MPNg3fnGpVrkoXyBiO
gq1ZtB4B9lg2CObbzws6qR6+v0mePioKrTth6wirnAQJu4D8BCKMoThMhwowexL78O0BjwS2DMbZ
nxB9Xb7zbWawqAWAvg2xSDCtUF1bDSHvurIwUGtGXoKJBoTExmeBD1V0VHytM1gChsMP9dz/5Mu/
oNFroaL+v2fM5/m38Un94/91dXWEtf/xwd8yZ4LX8Cu4RFB5gMcK/LiXef9b6vz6I4DsAYYCYxx6
CYu4xY/c2fAWKD4g9TZs7hdFSrzq33Nn79fX/xuKoIu4P1q5/4fcGeREUMrgYwGkBxTlAVJYVWRb
x6sEPDnTxyV31qM8BifeicZEj2EDaJ/kWL26Ef0xR9/HW83RriU0ZQLx2hikFx936QB7Llq5lRFQ
EZg9ihBh3h0yFrp96O2NJ/cs3eN2icZF0oCG64Y25LXlw3RTfQVRtkjsg7MfEvnVht53dmV94ecV
tBjMWyRcibuVn1jojRtthBp/IADD7M/NKvJVjIKDE/fGV1FGphNahwmm1o8GC9nV6cYnyuxHS/Pd
Y6+5RfpYIfvzHOjoi4N49s7HaxuA2idu3biXFGj1KkAiyoHvg1LuM1Zwv8eodMns47iK9FshIqmC
gu5lzHfFzjjHB0Yb2PSgMCL9GdW68kK7NknSPFQ41GPNDopDimQ++taj/dM94J/307MNBXQR8Cop
XQh0OZvpYQaWFAzuZBRBv8ev+wfz0r90VDhf2pciu8nvyZl76T7334eH1jlDicl+Tu/9S/PS2/iA
4TpnfAjwCFVkXOO7ai+cn7ODd50dJh+l18hwonYLkMsMIyVAuEFvw3DnIUt0+QVX+hHXhtC91B+g
bptiFKLZC6oiQa6eQwXUhMBrOJlx9Th+F+31pOnhBJoskoDOqKCYyNVh0XKTIWh728UXtInrCUV2
Y6ujRFF6YAR8Jc9GlyZAhg4NdO46jJ4GmuaOP0+J7p1PSXGFS8Yi6idudT0mxXnPE1mFMtFE3OSf
dWgW5wH/XmTJ3NzKIu7tqxIEfnNLgdQvghIEBDpC7poGrLmux31u3mT1cyaGSLHLRl5pw1lTffdg
P19FI+zM2zu0yOrligUBCn2D2mQX1D0A+ZGLe+ttd+9uxrsCR57+MvvhOF4Ia5+hfpwocqecXT2f
9UPI6GZqr1z3THEZcn47mdeo2QZzczHmN9K87zQSlPrViHfgp+eyPCi5c7Vzt/nmyFirgxFI3u9q
KfHiq4IexZQ5mIGjBaAi3WQ8HrQtvxl30zm7rEJQscfr9F6Y6OEl5rgBNF6JU1fqVyL0T/aFhWD0
9lYrkCFNoxrSR9vdYFrX+jVlZ1LtvComXUifUnPHx2DQA5J9+bZo9cHk5wBArD+cqfqe+5f6eCZy
eJxAzzYwvphOnNN4ukIZ2N3ZIMOgqH0QoOLszZ3VoLKLPDsSVkxfVKiqoP+eY6cYblOgG9uzArqY
VZTPm8naCjBTLkHNUHZkwwcyGMuog7icc2uXYYuFW3/VxKfSvRqGC/H/ufuO7rh5LMpfxD4ESDBs
mSspW2nDI1k2c8789XMhf6GKVS3a06uZTS9a7n4FEHgA3rtBA+FEvGtT0CfAbwmMEjh6Y9gUvalO
BoorBqkfh6EySrU3qmSf4B2cbBoKSSOrwisSpYPGASMF1JkD/lt2R24jLPmC/sihe8Rwse7e0MOm
0C4sAK75GMl2jDYK/agShyo2k14biwIMWSbcw2F0I+wls0JCpA72PRrQzXXYvfTdASymLPdAtJET
g+SOIh8G+IFLVh5bRwfipVsQ/2pnXxWlIVGHESv8ERfZfkBbZ2DVGLyg4G7BbgMeUZWFuoIhe2vt
7s+6xxexlkziOkRNRp3y8IVbMYhv4FJus9v0BgRHhxvtFBsNpEoYvxq9i0+xjvxY3GD/yvH/DlZa
LOG+FYekSzBYLrwYP0d2aOmm3xnNpv+mW9HTytyetvfPw/G/HwG6wnFoBUYH7JjO8GG0DneR6wrw
+C1e+0ZbGWyzEvD0enkekP/9KCBeCEzPW4yPw1O11Mid0ZsBS0I8q7wFcWdl9fDFcf5BNQ06+FB0
PyPYC0XdU0EWg5cY9q+Sp8No9nfMlxc91L/H9W+cxSItZ3iQ42z5NS5+nBDPv+nhQIkLB2DpuMI/
FStgvAUS6iymvuD+pih09WBgBi9c8WM4ALsN627ZSW/XtsWCWH4eabEqSdkJSTxhFpnR2XC9O/jW
dwZD1Ox6LdTK91oKjYPkF1SkRiTu4iV5EayIQ09c3ej/ZZ/9872WoNpAhQp5n2Pu+DqkwEUPssFd
BVRXc3JUXNfW/eUk9m88frc7WvexD3ZXjcbLi+Ap2/Z69MTNbMK9Bkt+rbS8NoWLyjJpahVi/1iK
8cZ3JVjXEOi/pH+qNnC+KHiF+2hIuRzjua/hFq4dtC1/ate7FCYrv+Ngt7rUFy8MnAD9WLcYE18W
3WE0YP4DLX26W/tQa5O3gHpweEQDK1k+edo22UauBGzhb9idXLzLA6L7V15aOkV3LFI7WcP6A9kC
PsOyWSRYf62RwUoSdLsfgbVKgDjlICy/F7omp9+r6sUZiRdD42dbsKsOdMPxHaK3CuNai7RIF2Wr
TI0gY7Fzwetsq20Ad/C49fWqTvFapMX5hcw+oI+JSPGmR6RfzuX5dp1WsOjXnM/e4uAS8nFuYCHL
Z49uaxgM+nDEiWzu2ljAhorYI78xrSL/vl4nqGqdfrQ06iIN1GO+ycoNxCqvS6BdcVriuxmT4a2B
eFc22plXpBZEYq7nyL/i9u8zJdqEXnH9v200dFtPB6axMJH84TNLBV6CLxfh6IJl0v92SNKlqWms
qtOoN1LwwgGMUOTfyhvmxmivrV5t1j7VInWkaGSOGUiGiMTzYXSLlX+T7mRjtFsAdoz0x1oFkpyi
xs4XJc9mRym4TUa9ZxkG15mzg6uxRZ5yh5/Oqqm7ihMb9Cngk+p9fYv7OknC4vM0bM/KKWTB566L
vPy69SZcqtrDWpjLhzQXqYZbEbetWcTphqFvMub/2nMz5CTBcd19LzZ4eoTrRsIXc8lRtEXWytNh
kliJaFw9p7uL77W9CnIUcKf/88AWaQvuBuocobT7Qt16o+6gnmJGm/wKxjy/86a4ePc4GtgidYFY
qNZCgGjxZt43rgBBOKCgTK6vt2ZFsyAe/LUij2It8hUDN5tkpYD84eYblF+2MCeUXyogeAurNOls
deJqO3sBGz4PurjxNLSoq1THAFvAo/kjpvqh33GYcvLQ3Gso+918vf5XF+YieU1tG4WRpvLTWwML
AZsdhzfdZBtqARXtfkb7o/L4/3PiMrw289/L3rtueIvaE/gx/x/8Az8GqBdAMnAfIE8q/ws/lpX/
MIaaNtzUYeD2Cw3yN1BE/A9BJRtMPkjLQ5WG67b9W+zm6YOzbgBlhn6d9ifFbv5p/31QQrlG5Iw/
GFzhl8DkaiktQ3q9I1k3QNasiqwGslVCc9M2hdk3uXE0JeuFj1+hABvU4cWoYbRLmga6Z2DST3Jj
Ra0jB0AmSIU1snyfMtGsJNwTZxRBUdCSgIeNyNtK9NOXOo/OBVSpBnlYgGKkpa17ktZdBYGBGq4l
QbdXncqFhzuvMQJuNjz0buKsEm4uhYSAPhpPAAmBgr84zjQ/FEuAAYGLcCQny7zGHAoTIsnGZyvB
35fu6n3n9ND+NcqjkMujbAJ6cYgJQgKGw2AfH20VaAzaaKY7tQG3SEe7Yw8rM7sWc3HQ1E0TzIQh
ZropyIG+cRN5DvrpoMl04LUCQCbNr2OuhVwcOPC5A/Gfy3rAeskC4sYrk/jx6xCLLPzXVHIOAMSR
8R9LBJUcyqUKl9bGQi0puuMQqv69N4irutELwACrd9ULpmTY0diDMJJiaJjRRdpvA0nxgcqBnXl+
FTAHNuNxvYFIvwRa92hs5AefmmieqsWVLm5HG150ztr6Ob0JfY4Zu4RTumX8EFxRTm9CUaXBFFpu
W8vXFY8jlYvhME2i7QPzG4B1HOXPMUrPKzPNv9ZpDgI+AXQKbokrgW6xeA2naSnEsQ/8ULxH/8uZ
4XMsW9lGtHCkO2vlhMXL59cYj6Mt7rUzhGkkKS0aeIV8igRs1R0vNaWGUe2bDWSjgtWYF5YryG8w
BoBOD/ycl/A02kaSKACQYRVA/MtBDuGczcocXgiB1ic8muEGClewM62KUldRk2khN+xvhWsZvPgQ
Jd4otACj2Oq3okXXi058QS6+20nMxS6U8lyJirLDDjGiN44y7EsQyPDxDPk7qlyGgkbMOtLwQlY9
icr/fvRIAERWV/wOIw036NU5gde4vNKgomkBmYfQXis0nD5KPtfLSTw+80fxyKDX0O/HKMELHIyZ
9C7KDptu9p0s3wRjfb3yJdfGt0gDg8+SiUwYX+v8PT4f45PRlYSaw29siAvb72SA/IpwNMASRUp/
khAQDc90E3jSp+Q34vH5/I0awFq8xXZvydw1cYAJDTfojX7WHqzIzFXIdBS/Ee/SKoV1LMT44PWA
s39xPKkF+BFkSqDTVXZXsiwYrY9ebDWu7MBPVMByN3DlWw7rVYFcWMShkK4MKyXsrCZFt0tKyaGd
h9pSmzZ5Bh2FakYc6rE54yq4USn0pCIhxosl6OBo1szvrS5Ts+/IdTpjlU3BvoNgXJ4LrpqkhyxD
m7OayJUY98M9AKNbDossYoDVCY3l7ajUrR1D8M2bBuDq8gYN1ajMRSOniW5RPwoMIc1HpyAa7laZ
lB6Kjq4s3EvzDKQS7llQKJRFcTH+JBmEsej1Fk8i9NDkLnkFEvapnfLCWNkhF3YkXC1QaoT9iUyg
y3i6YCHFOyaJKvJLTleBjQvuz7Apn+i16BTOZITo7W3DO84vW61QXFi7J6EXe4Wkg6RWNcHh8dpb
AWQylI/6UwaX662sXSAv5HRwFj+x5XgjAGJ+Os6xFZU+mmWci3Fm5gO1UiFcmcvz6z+W6lEIPt6j
vZ+rmUYKfidPNIj3KeD69reBYgfKqok5P1YX20OHJqbM42ncN/00ksSKaBgVhrSGckQoGfJo1opb
VzZPbiqaL0Szy9vwVYfEMQTWwTxeWTWXPt3xD1gMNZFTeQg0/IAEwGaLOagcmIC5gvYO/eLfUAe6
NLXH8RbnVEXg7OTLiJfuuXWIr+BETmCZ6xvRDbyszdyNb9fL4gvQwOdxhScWKIjQVsFrU1xsDjh0
++DVqcjmJnB8qVHdxSjAo+0NZTdOAehtfj+XJZgL8pqa7OEWuakdQD8c4G7tzg7BezOEFyhhotLw
GN1IZu2utcUWFYe/f6UGmQo8QM9Jr1OSV1Mk6qAyAbDr/NIlhw8fc37vzFk0ws/jLS591RBL8C7w
G0u6V26BiZCc6g2mSZlNvNoTDrPd38pO/7P5/ilsbP5p4/b8Byxu1iRPS1rO+AGyO+55z79zyivq
rZbi+DY622aoCYAWimcneBGn2ywjWeYnXYzKEd6ckEdydTi7cIAlGiPj6K7sqUsZCkJs8FyR4Sv+
WaU4Th/SrFfQfA9gkwa9dwV66JHZ1rBO0yzuC5GMTgq0svunlvdg1sB1BTBBlE5wsi/zIoBOcZIr
mEuos1I1tgOggr4e2HmygqEfXmB4k+DaAHv001mEaHc/5z0iaIDgEQgTRYwZrKhh6OvlMjHETF5L
T+eH2nFIVAtOQ4opNA6jBiFbJ90oW8heQqwfqiMed6DjOxUCl9vOW/MSvjhSKN+gHIPvKC8FEUia
l7OmlK1VE2nbVFOK1ycMFFvGvkW0hNcqFNHFdm3dXBosAwIc7FUFodniMCjkcqz8EkmqtEYHXEW7
wYOl3+k252hrBqrvn8p3a7uDf7bTzaFBrgaVM3DSYey07JLHAIT1c4XTjg0pMdCANaVGN6Y8tkko
OnrrAxoc+napyPd/vp4gzwNaF4CtuIUuzp4uUegIrgGuvOANeYKWPvqxb7NEuaNt+IJvINkjoHlf
B6XK+REEu0jUEqBtwF/Xy+KeFKpDJ6ZxZw0t6za6HFTfulnWYQUR9Ro1CqmLn0hdae9DN7EtlEr9
14JOkDyfwDxRaEc3JGL5pko0qTRx5aq3qc++dWP6EGj9Xa4P93VSglou3uJenO6qPN0qRe5A5LDc
g12iAz5IcujLJEWwqRgLO6NLVOEa/FLNnhUltQfU/qwJQrAvkY4apF4X30ZVry1lVqC6Cv1naBZn
xVatCNQDAl0zJkn4LqdS7PmRiuN7jOE6xibQKyAAShuYJ7Z1BXoQ7e04ClCiZ+3WHyD/rMRMNsS+
/16E7ZUQkb0fNbkjNLqTFMONEMSPqZwlphAVNyiBpNjgIqT8JZY6sjrcU9I6kSDu8R0NrQJ6qh69
pk7uFZC7NDW/TgZ61xHxLm7CFAxWtq0z1DJ1ebiK8/k1bOIbv6pfUl98yEMJrpKYvzZSDKpWOyGG
Vl3fFROknDV+bQYvp04/uobeFCy/BULuJqiyD6rWkSX4ghUmkz0KuRsmOlwHUFQxwep5U/rwmiVi
buRj4/VhdjXJ4yEtsoMUpQeVqXu56YxCaW1/qt4rAbyltHvOtew7KVA/E4s7tL+2QQyiA4j3t2LP
7uioO22iCPAbTUU4GGk/mDZtK2msrTgB/yutAjuFFvhYzm47Q9QHurDuHDXPQ6sd1BbSfLQPMe0B
Ndsi042yLvGpwvg9HETZSggMkXoR9OpGlh+EvAyhqdt9a/vOiWcYC6Hjjm+hBFYIOpwRAiNbpuJ9
1MuVUYRsM83dvpnn2GChf5O08pMAU2Eoj/uZDTfl50oon2G7sk+TEoyXDMqtqSgzg0icHQVaNFaW
KllpHIIZPwKVSuPhKRkZoBFVopopyLYghvE1MFyjVLfXx2g/ZJpBq+CO1fm9hgMPoqNjZIaDfqgK
khktBd6mGYI7nwtlS8IgAFyY30V57PRK+S2WQcRrsgJa1yKgwRVUrFUp3mYVDc1ODp+alr7JSqvZ
ldJ9jIl+FVaifPCl6iGIo6dWaoiNj5PaYt3WV0QFXhkliWea+kALT+Ao9Q0qE33QBAbN4BsE4jxE
ysNZNKFwvo3b8p3AFNwBfRh3z5g2mNoqdoMckzCmQw5Ypu5hymsXjH3VghTJNyhS7yAcrEH5uO9h
4tKVRhJO84ZCetxW/TQ39TaHVntHItjtAg86ilntMr/f9zHbdWF6CEpy30ZlxH/CIQmZZAd+5G+g
ZZgb2QQdYmhfJ7mlEuDVGzRgnX6WiysoFvtOpxaalcpdudLmUj7NYk/yPxow3BIRuqc4fc5U66YE
IJWsxrFGYniceSxKRhl3/47oONq7TpO+qXKT3SdpdD/p7cs456/hgDyT+sl7ISbMhpTEpmf5eyyN
AOjL6TYZihupUAZXbem+Av3cUsbcCRRpA4k29YpBJsEmnXqL+zpEFbWktKFvKxpJ6YP+n31ATeFh
kvzuQNr+26iTG/QMbvopOYAvDpwqzT0CRP6YhoMVq/n3UAvjp1iVGsdvQD+nsJCwaFmG+1YmoOyV
jd4ALq9GKpT1RQARQYN6LMMuvJ4mRTFhqFW4TT1mjj63ghWVhDrxyNykU4C7F/sIvsKsf4KMf/8E
oUvQZaMpK39W4DvpRfqBt31l+Pn8sx/T3UxLW85nCyvPZhl5hXGUnZeZR9T0qiohHi6pw1ujqq8t
oMdR5Tt+p91GNYPiUSEloPDJ70Xe3ocl5OHnPhhMeVC8sBOsMupu5CqJAb3qGmg1+5nqJmL2HDN6
aPzxGirhu5BlP+s42hQidQK53vlIFHIRYKLjnT4nLlObe+oXVxDdRvKDcdhQPDNFPzC9JkaRAfWP
Kgidw8roWyixK4PsjSxzITABKYvvFUXCqyXoozSAoYOHmI6zO+itQcNgA7l4FDtzeDA0wEFCZzbq
JZeJTzjbcKloDGG6jWWo6ws16JBvFE7F4L16E0i3jHX7MHiHQm1r6DLsTKIZcgnQ4JfH+wgJfWb6
DgAIL2R7rY6vfEEbLT0O91EzuE22U2FZF4H0D+H1zmtz/YHObMdQpOvL5i4I4QTQ/AygzKJC16GA
xkocltB94ILsiZul4EVobWVP0HEn+VaB3iXEeZ98XG6LfHB69Xs9Fq6AvDK2zJL1wAiJCB0w3P2A
os2ZCbDQdZxXyGGhKYaA1YtQyxRZtEtIa0CKx+YOKqVOzbxhbgknxs6/T4dXvEQfmOzb+Sy4c1YZ
CXoafgD3GNIbA5DVYqXse+qVwYNaZ3uq74m8ywMfOg7jgH9RHPAPDwqkasD5gc/bYDYwJmMg4yC/
NWFi+yXwLzNQc7MrgKrHuhDqGaIpCPVunGKwD37GQunMc2lOKJcJlXoooHLuQ+IiFSSbNAc2hji9
sGey+uCnoUmyZOuLgcn8d4g+bLNONphwXWc/cA8CG0M3IrGG4WNgtXr3GJWKEbLIjJTY7UrQa5AT
urKzy7a0wehBaSE2CxHsj7wEpeebJCU/uki2hrw1QvQBKv9Dr9UDJZ2lj+9dUpg1BEUqGQCsCdWB
8rEoIVcqIP0Wit2CloA0oYsoJYSZoQ4/2lC81rXAKboHSQPjYoJgFAYFRQ9PT7KHEuOPk+wZHUEj
LO+iAaYH/WvfQhhXH++LKTa7rPWiMHQjlESjsbrqqxoVu3rDpNwb4R+oZM2DGEN3pAL/urd12oHc
LP6AXPp7y13pmjmzZlI+5RCcaEe45LB2JzLpWqFpYRSB6rBsgLAF6N1aaTIN+5yBjOOX1bWUvUNv
5gdE4w2Iflh8YUEFAyo3Wxm6ISKoMXkXYtHsoYx+EOsfTQEkiXA1gIMg1K0Z+2/DgAVfvvXg61fa
rVjf9FFmg3yvJiH8NH4QcbJD7V1CIoyTVxqDc0xjD2Llhl5cd+UbYGi7SIi8or7xG7kFDap1pDiI
DH8CraEE8QCyTPBunHDPATl9N1D9ESoCRlc8U1rfQZ0cvArf0uJ6q4NJOCnqc8dvK9ApsoqUbcrx
Osd1Mc/gGIKbm6VN7BvtK6cv4Zkk3xUdNINFAWpJ2TYelOdkrm21h5dUVeW7MBDfuTjLOHTQDyK7
jsVeWAdeK7ZXY13hKEcDct6CwW2mMfsJObubSZxNRn8MCnZYkBiiqOVGrMTOPE23idybRRS7ySw+
EEjYCLluUA0cMeVljrS7QZHsue6d0ldq6Bj8lFqotjfAmoCSMZbiI+6ssI2oNZit4GvmdLRalm8l
eLvUsMDSoue2eoRE0GGoxztd/FaS17bz4VTQ270ybZoCN8oat/icXFcB7n9wykqxqkFnhxrqPQw3
zFF7DvpgX0TUgbevm0u5GyjtFa2G70OLuR6EOrfkKd1n8EKxUlWKwPCSvTIFA36sDp3fPXMhn2Ac
FKOO88ToiPxIFWZJevQ6VtNdBZEsU6uC2IS2Fig9Oqxbeg2CuIxOdtr1u6Ft4K4iW1TvN20VeFqQ
bwRNtWmcJh6BmEAUJ4d4zF2BSodAVPAyKmdoN5RE3Y7F9FYncmzItGB2zFAyExjU6IcROsbAlGW4
qPW3NW3furzaRGp6w3AZ6Gjbe7EQPUQtuF3I9t8VKZK+19WIC78c0H3eER8QOx/MPyRjHBaVQAXN
HIFhAHiAzirKiXGDm2vdwy3LEqMMNgI+LE0miEmZSklB0PFjbR/PvWgRWirYFFwbiyh4PKgxN6e5
6fKhPUygNWOZ+g/4vRDgYb3DlPYWLgdwlxBVQECmICotJUubTVdpupXA/sgYdWGEXXY/uDL0FB01
hGRJUaQWThg+N51oZfAIdPpGsGgiQvDNrwVDjSmgHZoWdq/NoCYHwobiw4e5C6AecWNARulAgjSB
UNd8PerDHSD6lVv54nDf62JpDeKoeiHMZFxdVUTUjycww0kCrhz8Gn4o6bTXW+TtQAXtX8sjSLHj
7J8JzTRXa9tYMuW6CpT7AFM8fOBMTBV7yNTEidquvemyOQPBa2DZAVhAqUcCDoHrirrKvy78IXia
9Fq79f1IP+CpnezyMBpeS62I7YiM1TaH9tV1CPPeGCtwRv/e7+J8D9Y4OahdFexzqIDc6CEdrnK5
8GHUE0rJQVAEbCCdpOV+SIrpFodG1RowCw+v5Syc94oeJs48BqBHo+XkdVIRXJVDIEnWNBAkKamd
5MQMerxeayLrV1isBGy3PKAuGPvU97RuUiED0XT1LZ70UBChvTjtBDiM3JC+9a+kbMJpXDd1dpXW
wg9KIcX0Q+qTuXBYmfuhqzdK7RRp2ONjxyjsbyHNVM8GhYYTM4aqzgDKzHJlfI8rdmDSBHESAgeY
mMhKbqBp5UPor4YQiQHnqgG2jDEdjFEJmquQldCgg5oAPEsyvQxu80HIgKggkU+N3A/YU98ElTcm
TaS7cTHWaxja8xopXL4ofBYg06NAJmdR3asqSY8JVCSsGRoVZo/yH2hw8EoapyLftG0320LaVk7c
wgWUCdJOg3HPtipy1fi6QPNJvzp5j6DqBncJEYVTAJNwbJzW/OqaZX0vVZ0VkmTcQzP1UYXugaV0
bDKqkdWmAmiNqUHAG0IeW3zi62iY9KuUVM1WHls7EcAczWjrQAaK2JIw6zZRg9uiyHPQ8ebHLGkC
MBjHGhIc8QRf02EDnb/GiygaSrjBFkYbFu9qUIJPOSsvX49uKd3PdRhFwEhEDrvCfCu8CHjUW4J2
Cs2LgnaWos+KqZWSBlC5oL9mAtavAJdZI1Ry4Srr5bcxiqFJlsLlkQg/2zCYDF3plbdkjJsbAAw6
B7C6vVzC+yqThzspLJhZwILAksc83HSh9lpKc+zkwIWulGUvNA6gcK1Cl1NTFNCtlriKvBQGVpYz
AFQRiVAMYoPXaEFTml1YhJDiqfTxoZOL7zHBta4IRWIQtaK3Q9GobiVI5a1aN/AkgKrdNouF+zaA
RDGnxHuilCbvUlDDRrwOv80k//b19J+3WAhj0JpCsw3iB/DjWSyuuYgacZBqtFi4N4sNB54r2UoN
bsUaOMKaVAX/fztZyjwad4Pgnr4aXaKlxFGLtIZlDToBvttvuKEVMKQJyrkTnq5mvF2r5Z61HhYB
+d+PVpfe+4JE/RT0TtQSFPkjrNY0mBc0MfRsFiEWrTRIZYaQU8SYZLd6Aw7XSVyxA+ledqjHpJVk
8DlDX83gorVcka4r1BbRQNxngLVInnajm5+wj8IKXjJnrQl3Vg1fDG+5P5lcj1rPh8caOxgTPEMG
IxQzV4JlSh7d6+NoSFOysqMuRlUYUBLICMC7LSZV6TNAhgp8N87ya9wEjKRPooS3svwvLsijOIvp
JFMIldsYcQbQW7pXSI1Ad3ZEH6w1E0dYNdW5vN2O4i1mc/A76PrjooSOpgJr3hGurLxvw215g1VO
HJ+ks7VyFGzRzmToJUpkRjAl30X1W09eFH8Vr3vWpOHrQwFUlnfrJWm5peW5j6CDA1jep9vJQyhZ
0q5/5/6kQJnZ0rcI1nK3dNc8/QXR+/8bIc7lLf47Qvw6WwgJ8n/+Cx/O9P+gEQYfUYjjQ+yH6fjL
LzUUhjbR3+IngIqLULHR4e4A6xRk2X/w4ET5DzK8LIsUnUpunPtHwoE8bR6vLG6jDcA5N6LH+jrr
B6aqkAm5FDJLKK5hkI4b6rCS6JZrV+Ri20CAALejAxN9dvsKqZIKUFPFq25GDy6zlEQzmkSyjub3
5tdPPpagvhQGNjNg2ehogp3ZzCRszloJdQyLFoUpUtT6AsWAYurKaM4OCQwH1xxCRY5ox9wtLpP9
2LGwjQMZIMjBFozQnHeBm2240PQqJWuZ0xaxluhuCAvKUHyLUyCtGUp4XmBzBxs8DzfTnrME12DW
Cxq4CoMw7ncA1R3KCIClSzCJRPI5nsYhRQrgSjipJTnM0zaSy72eQPflOB3z6+92cUKPYy4Sd9/M
AmDXGKR6r2w7d/YEG93DzXz4v4A+Lse3SNrx7AdlVuNRhQoIOJCFq5vSjBN+sFCO8sQ1SQ966QNi
qUAUHXJecPLlfz+6tGTQ4W1UBU122DDCCZHAVpMaeBxBiD3zoq0A8CxQMLYfoaBgBD1UL4wEFvPw
g4QxR7TOob2wSaCOBWke6ddvWvThYzkEnTDFXoS5sFOP07Oe1u9QjEDxlZItCcoBUobpI43z/tDV
mq1M/gfeRtd5KHgyyhBGGa1fhJbnDmekQEEdrBekNCQK/qOPJonkegRDVlkCgomrnqVWMGFnQe3j
Ktt3e1CS7OFJ/VBDH2DRtTvfGQifBwekBAbw+AU8cZwGr/SqmklN0R7chLhy3US6qTIUV1BZM6Am
YckWgALUjXN4mJpp6gVmAou+NZA6l5VdpGH8DIhtQXkRGC4k/NOfoQ2QgM8l2CHzWxIULGOIWHjU
9V1lgGZIAxt23xKvBVAIXzh47TMJPDQf6NCA3zd5a7/nQiI4/T382Dj6JoLCQrEt8Xv4XWDc+I9+
ZaBPC1Gs9K69axOjP6wjrxfsO55+TqMuVoI+d/j0QOtbXFpJfqxAnkG5HfLQMLsvzdRdJ0Bcnnfc
enT4yfC8fjpOtDWCoOKfP6lhhTJnRj/7XslEV6015+tEd7b3QET65IMxELCkMzCKWgakzoHKsUb4
8ZAh2xUF7GUiZe0ifLadeBysIcKAymVn70C9SIRsFFQFwMv5WYG0WGNQxUhsmA5Y8GaGdTEkgkCL
shLrN06Qs/vEIvpi4dRh25Em1nBnBEKM2pmH7XzbeqNJzHKrPa1/wfNFg4hQY6Z8/3Lb08WBrAWy
jzcGIvL0IZsZPNd8C73NPTo3FmQT/9hUBkHgJ4NPiEIRx9yd5QzWz0oUh4qVPIrgZDeudpOYXJil
BMBzdSviEniaGhbRFjPKggoSxyWiaQcutIBoG6RrREPvbJVtcZ4PEQ0q0kC0U8C09OVssiQa8jH6
/H5i/1bK6P8Nbz2UYDSPK+NxhQLtOZl2pfQidKqRhW8Th9OuXwvOjk6+IQkEAUERAoVmCS/H88qv
4KahWuIt3fZ7TlJQPsJH3OmceKvfrOHizt5z/AwQ4QMPcz4RJqnyYhnlOl6poxijg7TJHwRjOPDL
FvctIW/riMYF8x2Z7jQaW6D/RrGHoPwUzn8tWoLkCkd63YYdNPT5rOiGQR8udYUPyNJ+nYZWQy9S
ngJR3zKEXwpCc+kOmDGZwS1s5yOgfGIr2IobshVgBI4KcgtMzNr9+cJyPp5n/uY5PlngW1EVkoR5
hpZ1ZcrYrTI034hZX1GjPqzVPM6qLMuJXhysUpHHQYHC8OeNFqQ+B7nBVcGthmWqA6rE3crsXh4e
HtKQpsQL4XP2jw5OxuawkCXMLgABYEgldnJoHAVVOB5tzfjx0uiwT3XgDDnfFHyw08mMWVVkWdEo
uDYQh+e+DjJKCQofshN8D1Y35YXkfhJukYrUBE4GlaAolppJt4IW7ME7WfM1vBgDUmmwYkI14iyd
FzDeALgCxxe0pR1cksFFRInVAGoIkmmt2f5AI1TafP3VVmIupXAl6DkXWo1e+6jJm6YtDb+Q17bd
heMfb99/xrUEMcMSXYRiE0Ae1c9MMZTK1EF8xBECfoD0llELhqS48a+eHhfS6EnYxXar5WEcxAhh
WWCjvThb80N+z53sOolfro3aXWOxnBEuseVOQi4WZSUjuxF+BRif2XO7gbqAPb6ju45twLbwQQVU
DdINqyM9u8otwi4WZ4ZTUlRHBbtOUWdblRKzRF9cKehGqjnNxJlGVPGFVxaq+2h8lIb4qq6cRoNo
dPncCytL6uLWhDshBY0L4t1Qtz3dmkVORXS86GTN18rtwKWIoW2Jvdk1EOCDgvoql5deSD3cD/Gf
iIsJKNOoaiNgAJDY/Vua3rNn3X8jwha9AEd56Q3ZKB+b8qXZQ2sRljy+6nEmzDpZeyHC83m4nfyQ
xTUebfyp0ymGzsXJmJPDNLlz1C31/pQYwFfa8Yj5kjhKtqpa+PIMVSPArGMn1Tp7XDNzXf2Mi4oB
qWNNVjJpstQE4ukUz7+6u6sHlH2UcQPune2r7R2JPBCBAXfdi3J+J8uR+XV+unTHPRnoov7b14Cf
tqOvQMwglQGlcPk9cNw1Dox1wttfb9K1p/GlG9FJ0MWNaJxnHRfBCKTpyYDiFuQMCtOHBP3rsO+/
pYe1QtBZ/3DxNZf6wFAF1We/IxPQwpOThvNr3iXPfsrsSIY0Z1+gV/yUzpCYKW9m+UkuXspAc8rp
Ma/x7XEL7ROn10vYbqSo+zFXIDAcGFMPhlF2Ka6lm7Xdtnw5yiFQh0g502e7rbiaoS9rxMAITqYW
mekHDpGqMbhajWxAVyXCr9718m7OrWxdRuxSkj/aB1yz+3gfzE1YDgBMTpZyyDf99YxOXI+qFvn5
myvjUjzUn1UuU4/SsbrYFGkl9RVkqfCedOBB5uRW8CpdQT/Y5Y/KyNEfvl7+nyXikyI19rkMzB+e
JaA44V5wOj6pxQoYMxxinEs4yqYfPFDJEWFZkNy1wVVRmzkxUIc98GJaBfREcwikO3Ww1cJN4DGu
GuQnhb+EAew9jK5W5Sn4Tvjq9y22J6mGYYZfxojt6UN1r/V+Pc/WNMcuJqPjeVjsyCkLoGpcYd5x
uXTaDTEiOzqMWy6mz6tCq+Jj50cqHl54BWLaIROBxvjpvA+FHA0lCUAidCYbnGL+0oWrT21P1icz
3R1ddLucNVnX8+sYtxj/7H582iMtXiikqLUoioXBguHg09Snr3XUlisp9fw6RiSCwgGa/Ki6nfX5
mwk+ZZBcYlbWqXai/5xqnMm9b/wf0s5rN3KkidIvtATozV6yWE7etb0hps3Qe8+n3y/Vi2kVqyD2
zI9B30gDBdNFRkacOOf9nXthxWAJAIDHYxr8ibp8DiR5G+ZTkxivV2Ec7mtja72mnelJyvfdTOfy
6pPnPAGEAhTEIg6c+cwi9aETbwBUypA7h7YedH1vMlc7jqweUO2D7wU32l56pF/6sE5/c8Ejntpd
xB8aYbQlmdgVtPbGZ3lb3oee6UE1vhOZ1NbV9hHdEFfmLn+MPBoOPnQri3qetsRHiCo+fUbQYrC4
p0NXrKHAkczsHFp+BbGVcgBfG9IR2RFg91/Tr9Mqj8uFe/LU6ML7RnVdx7rMuKE2ekkO83ULuYha
QJv7JxTLFw7HyRAXq5sjOaPKFUOso9wLm+/znK3N4nkgeTqgxULOpQqMJJYH3C0tJYjpkReAhx09
BDAXf5DqWbO3cDOghnTAQ6/29MGLDtVelLmcCYJZofS++kAR7vjUXZ+ObxE2mhGKT3SeiPGNXv2i
p+xQv9wFW7qf3AESenf+yzHddo8m5e0qxdzaaBeXmZUEhWkEjFbf5y/lFx64nu72wJ8xGKwWOC64
8JPtsriaUE3ym6JmuwSzedAB4NoWOrJzt/NH1X3f2a3tzMXtlLTdMAEAHbx+crwgvYNpbPu+hUvu
9O1olg/1qAQVnRoOPPScbwLhTQrEnwQSYfA2HY/p1zXU0YVr4sTgwqHkKEwhPCvONqDpeTpEbePl
2beVYa1sCUv8/s07JkMwLQNjPJB79PfZFnble8GurLrh1t+U3oq1tTEtPMgUB2DgG6yVbEF/Hx26
fffzF48PP2MbbsLtKqfuypl7FVJ+M8RQ833KbK9nbtiWX0pSrPW9gqoDnOb9FaIL3hDRlI+qgbc2
vRdy2ifnXXDrvZ1ePXUmB3i6OHHG5+TJv9I8BW0qtOBB4G6TFxgPNslzutVQ7X3+g4tRJHPf8TfW
wt+kHbhUXWyiZtt8VPe0On4ufyRPDQjvo4G3g6cBeYT91H02d+b1H1BTrE3+wuVo4ZQ4hc8HRKkr
spLtc0SY6j/YFIQECU+5n24gJb1fdz/nkbGYetGMDFrCPOvAK1O6MXNwZkw9CLfr9gCdJvn7tWN6
DiJ4vfj/sbMUPgAGHZaqj5sje/+gfohfk6DhYXoOt2ucaRfyWydjWmocWJFRZrk4P61nXqVfxmfp
UwzTR79Rd8PLcO9f13vJW7UqPM35Jvo9woWPkCx9kkmN/gpt2MIHQd1su9LVH7B1XPbkv20tPETb
KjAU/bKFCg7l5wqoPaXY4tjfJd50GK5Xn9OXt+hvk8uYo4ALW6YNzNPQJ8mI1/7q7qxDcVWQrA/v
EgRGZeREd1RItsaVtqENC14uCsLNp/kvwVq6GkWvzffCaUAIMbaIL4odxXElhRVt8Mmf/+SOvuyQ
f4994R/MojfiaGTz+nl1E6QxTbsOqaxy918cP+K1AiKl43MWl9k0RVU3QTf1WgvJv1Qb30MymsC8
86T9cF9XLhw1K8HkxXV9Y3OxbcumQd1zAMWQG310FRloQ2vqX9RO7jPkVz0trJ40mSamlaFeNusY
INExrmkLj2c1I21zOUOFo9J0ozsYJ4BzUEqAqZh1TH6UH6ebdlPCVbLKGXVxObXftsW3vbnqkqGp
U8d49Q/2vnhSIbsItvqxx253LHb97bpmwsUDqwt94lcGouVD3S67bjAmi0dByZsD7dS8//L+jF4c
1BsLiz0qOVMTGzZvctpeYI5IN4k/bCSzWwlO1sws1i1DGT4vfLZLSIN/WdXbEVXeUj38b4NZrlDS
9G0QMV2z+d3q78Y2dYvx5/s2LuRsuSZ0oFbAimQNxMDpNtCDRNZT0x5+Pf2/zM4eqsvrBD3HEHn6
0jX+0q/XvNblffDb5sKLwkjH0wZeei/KjR+Zpt/2Q3d8f1xioc/uoTfDEiv4ZncbRZMrUx2MHqQH
XqbI6GbdqqjrSjByvG9pdQYXew4VZjtqbUwJZEfdPELFyJOXqxYYC8CO9qD2nOC1m3ZtgIst6Iex
ikIrO11J1SPcGo+jlvfXrdnp5N7XWGfXjC12om+iFd1JLFhFDcGnQc9Jbku9ua2idmXdVmdThGpv
Fs4xy7CVJ/ajBPwo3Q3BLtsGW/mh3Ra9iwiXtume2w//4460F0CHtARzV0asoYrIYB3TU6vEK87+
ss/4Z9MvW3ZK2/StQGwTdLA3cbY15ZsyXuvdWjlZ9uIea5KWJEXv4Jhoseqmx7ZKVlzf5Rj298kS
kO+3C1RaRlX5E9lW0cAjklfBVX6Qd9ofaL9ezFmZsBMBUIAIHCDzqS0zNdu5k9jk+l7bRWC0ICKA
P1YwwKu8DlaRA5fWyBZNIAQeoMyXiblpHsuql9SBvu7C8fpB/2Zb8Z3a0pn8vtO4tE5vDS3WaXbK
XJpk0kiqMx7lwv8WqflaTHPp0L61sVgoM0yCOrEZTDzat0n7o3bgXlBuy1LZvT+Yc1gozxqBiIWe
WfQtLrHz3LqS0rQEoelNfaNv4s/9jVgw7TDdpffTh/na9gREqX6aIf7ryTdGnv6U7LS/1p89FycW
jCrnFUA/rM2nOybo67pyND4FdqdDWDbXDbrR7w/3YnoH2eN/bCwWD05oBQ1uFs+XhkeafeXjMI3E
bAlcEqkcfneMYC9NEvT8/t3clI91NR8KCUpH225XyGNWv2WxyNZg2aGa1MDuvsq8gfSfyGs9VR48
q19G5I1Wq61r8yt+/8Y9N41OR1uBvWab3fkfB96wNM1/gx3zrtoV0sZ/WtvGF88k7XumzD+BZzy1
mIVyAytbbnpZRB21vp3n/sqAFGFlUcWiLQIGGgmEFIJM1yZsPKdmEt2uI6PKTC+anO+a0xy6eL6W
puaqbpUnmvA9WNCf7FC5V5N8b6ewo1jZWg/KhRPLN+iI81GLQY9lMdSoc0KrKxhqrATuJMmbphx3
dfiST/9fDPr7+H/pan/4Na63bSjqGSEnBSXKSQLITTSundUgkmHUh2ge9I3edTlClczx4N/kcP3l
N3GY9Mje+jsuw7TdSpInwSkjI3oL0UFUfInnKoZ8KlBKOMOzHg30sKLvsd5INby69LUMdVdsqMl2
SA7JhF2wDjSpRLeykaFsDDda4me4JQ2yKrMo2vEZ4vw4u4GSzWk3UpzM4aFJYmv4FGql5Tz0YVlY
BzNRSu0DPblNTD80Ua2/04IgoR8oKqBfSFsjvJkDw/80+3UefIwBOEcbNbcC/VnR+wFyNl1vqOj4
auhs5XCGglIfZolsl9nMn2wfojaERq3Gsumm7MMJPcjJN6wRaVCJTvy/06LuUChWtVLejMFoGADt
B107xkNi11u6XbV8Y5pan3txHxi1Vwxm3x5a2Oz8fZn6DSRHUbPn1QCBDZGAqXwi4S2lbiqYzkbb
UK+ioIk+1YrvGG5lV3Axy7Db5e5sz6F6zU8jWYDMpHp8VKOi+mBAMgAddjVqw8Fx6jG8hTMogiww
iJuDKnfDt2RuIWCax6Rz7v08gx5S98dc20bAZ4edE3X5VeuPBgwzmhR9KZMcCuE8HFWoXBLDuNFH
u74rfS36OhXBfF0khf4x0qrwGBptcEytuUThZpbmqylSKhq91fzTbFgOdAtZro9uqzv9cw790QAx
RjRTufQDB+KFaCqzh6CO9HHfz05uPGizpXZfo5y/sjHhw0lvYcbI5n1ez/R+DnE/9R+zPIARfJOa
WVR/l9MytH8MRpf+mLs+j0c3MLt0uLX0JK6iDbOqGPeGEcXwJdSJbGQPdVYMyqbRjDqFjDqLK9dJ
eIO485TP1n0fFnIPKYoqyvD9FNfQRqT+DHFP0ky2dWBnhEoFU23W5RtlrtPi2hyV0NkUk1PanzXO
qvJkpU79E5JT/UXPguRrHabyeFMosZK4ljre98MINwEA/p4uiSow4j255jQ/5KwcEOWh6+P273jO
K+1R0Wnr3yg1L9kPmWwmGZ3Rppq1L3WtHI1QDemK1XvBkuzWXV7rMd1kSSJ9HDroYvZRGSRjQYvc
xO6oldlBq1kx4vJ2AgcJvx2Ujy00NaUR3athGsUbw7L7dpvLs9nDOFBZe4XuG2Xfa878BdqBjDqG
NLXzrq1z33FbSdKsbavYUryp8zmEV6xt2qKEu8WoJs8JaiNx0ybw/W2UdAY0glJjNB/tVu/B9lVW
HT6nfpmbB9ydFd+OlAmP5qjZzWcr09scjpCogGgmD8Npcqd2MqcPTtKlwXNCH2LwQZHKlv6/RlAo
Kf3QD4egd1Cv2ljy6H/r7cqmVUpyOku+D4JAgkQ4Cbr2s5GpJT1iGax/NDNl01gk26ZzakiYxslM
NcoZpeQoqAdPzkhYblmlTzObQxmn1IDfhe0w3ARdb6pBBd+gWqlZ53V5mgageqKKbtQRFjbwrb5f
wvjxf/TZcCITFKpnhlEFt19okyooUJRAELiK51sFOqgP799hZ6wAMAEI1R4AtpbDoi2lbCKoK0y/
d4DV7ATN8kQRn56u1+6tbOM8RbS9a6jqhlvR/hvdr3FZX7IPF4EJtA4gBjf14v4qMn5oBCYiTXv/
sVdd+e+J7N3VsFcO2YfgNrvRWFHINO6Uj+khv4LcarU3UF8GKIIN4e03LJ6qqjNpTanwDUoYoN0c
V/cxLVlJpb1Usbbrk/4w1ZC5Ou29HuF8i6S8oYp8NC10eBsnT7ZlkwdHZ4ogAcr6a2MMILCanyvb
upd87dA00c3cFV+60fim+/VLkuu3vBwhGbSvSUgHoOu6h1DTUE0fXtLI+Op0vrIdHDTCpwgFiq69
ciLtIU+bBzWEczWqDukkuEy1BxPI0Psb4uz9JDYEPXQW4Qy82+g2nQY1fRyEU1MOtOjdBnfRQcDK
82vpVqaPMFpFdp7For+sCTkpUreqvHytjYqcxTp+3UN9dS/Is22vvB7JJwq8lXRcU8C4ODq6jmmp
wRqKOCJyfBOLjpnCwWXyXxMvjI6ki3FXeckDXJP7eSXSXsZmYnBvjYnfvzE2O40ySxpqVHl804xo
AEv7tmvdMlsLsdcMLQ5R10p6rVl55PVsZNgHIQT9ZqncHjA9N3FxEzZEX9t/vVEgZ6e9VQFGRc/l
sl24hEabxj64W/vPovIG3fJGexLwsP52vXvnLIVApe2ttWXD8OgEqVzzAt9MkCCYWEtunVtpX2/C
9QKJeAC9jeuXthYPwrSxR8husAVP2HH2UBNN3PIApRitq4nXXVv/lnLk1aCm0hGPH4aiYLF+ep1b
UhBgsPVgZ9qHG+PaP4riRdqgpf7fZlMAxMBROZyCs95QVUulXJfT0NMxV+78h+ZzLpS+6SuTXt7f
J8JfLCYTxQcaQBkeCKXlI6nX2izlkg+4YEDMw5Ihtsh/qOyB5WPiVBmpAMi4wYidHjbIB+Vq1OFP
FwCK8Isgpn+VJ8OTwJNBZ+sq2OZsm7xaJBHOS1M9x25GTlt16aQ4G3U/0NGR70IacKiFXKk7yL2A
gb0/kWcQsF8j/G1vcU1ZTgkzcSZDlnyEmvFF8ZzrdCdBNF5vKS5uICNdl/I6N7rwYQujRqbbSSzj
w+Kb8kjnsNC9V75WiFo5e/sQX1levTPXXIvY76d75tRxLtbSshOwoLTI4aXlzfRRvxItBrBKwkdQ
owBHQOKNP9dLtWeJ5FeHTTs715+pwWe4yIzURhMYHW8Kz7zVr+qHBnkJqt9Xnaewi9CXWK99LwEU
S4uL3EhJNOqrpvDcu/5G1GKJI/biyK9h0C/etNBgoN/IcTTOJPwq0+c+SplTda9fqdtuDyhsOzzA
3S2kZr5Va7v10sgI6zRQ1NBjKMvC3aRaoyHpKWm7fXXXce7Rm7tq/+RqODuHryGswtsctiZc2sJd
B0FU1EGcCUvBIf4sEAupO+2cq3Yvs2ZryaUz6gPWDEdGjIReA3nmpadJ8zizYp2Hf9pCcUYE/8XP
u29GMO2D1t4R2XtVNL9UGoV8e/iumWj6ZcF1XMxbOWYTNzbgTbPfawMJzhiOur6/op9m2zfNsYUx
3e1L9XbFdVxYDOF7SU8DCJYhjFs4x9YYkqmHUlTkWBs3ugr2BkI1yW4VWH3u7sXk/La08BdxkLZT
p8chR9dmOaxv4HGuhdNo3eSYUiRBG4vnxFcHUtefa3ioS+HdifWF45hKP+IhzzjHXYuqtNBikDbD
g1ALlq+NlfDukrt4a80Us/4mvis1qEljB2vQDQsNpWYDOmc/XkEneg915B90Ql0I9OA/MyyyjZB6
neEcwK9WZZNBBaPJcG4o33oJ6gY4kNXm7j/sGBP8ONGdQn5qmVckJR4XUTaKQxU9GYeM41u8/AlE
5FJkJyhnZP4JOP7yOHWOnQxpi6VfO4aL+/r7vMke2lV17As+0EHXjPCfFlYDk8vt0TlOqvC4xweK
Fn7RtjbELtZERNJdq08rk7hMEAt4GPgw+AqEbMXZ43aqZrUfs1kiriP9+PIrRDb2w5EQeRWPcgYG
FNZwuPQgkzCDIUF8zZvtWKPZYHVGGrBkU+q2L91e+dY8htCFCWGvYGMeqhdIw/bRfb3/TxeMuF1U
xHfZmcZZdlhBPcBWJhil8xttt6sw3LvfB0++Cd3MW20YuTS1MBnCvIYK73kTYtUGNY1jlRjseFNd
heQsRgIvYtjDcFi9PNesLa7pRh9L04ABFXTuL9iYQn3qu7HX0CJa5Ua6ZAymJzTGdNorznjlqGpK
mcGNsPnlrK1P/oNBW2v81O7jn6tO7DzWQriKjgJBLkUaaHlPJ/BV9yGJ8Y1xr+zUjf8RVBxiS/qR
psrULV3kejy9/QMp0Qvuk6UjcDbREsWXLftIddhC2nik6XnYzLves6+SbfpsH5Gn3HQ/Em8dSnlh
Yg1qjbg0m//OjmOgp9I8pBEZpK/2lXDW/oPoHe239dM6zO78IoRCQ0N4CXJWBTqtRaahT2RJHptE
rGJ71K5J9+yV7bqZCwE6dnAzQiSN5+PyfTWFiP62PIc28U1xV9/3D/FOgP2nXb1FA3ZXJm6wHrae
30O8xmW0liw6jKzz4K4p9CGrDfEaZ9NczZ656W4FMSE8vfv2r+lI39p+9RSKQO70WSCs6tx+PCcN
6sanDk4pWge7oc8DKDrUtOAgc3MbHurbdL+WUVFEnPKercWJz7WhSnJhq/obkmAQGNdHwQO6E92H
5mcl3JTuDQnJR9DWn1ZujfNg7XSYi52TRE1K8gbT6VGQWKTP0Dqwd5L7VSd6FjkvXrCL+zCemM4x
5gUbH3vImKhCoXdm34wbZ59fdddrZATn4dmpvWXARGY1p92RF6xon67uSDzgZdot8nEkl9dCUTFN
JysojEHWq3PYIRRcphZVSJ5osyUhMIQ1KhA0L6tuIz+tLNalKaRdlN0I2ETw5p3uyUzP9V5veqw4
hZtqT3rwMie7KYohPas2CKpcKxFvyBSi95L2gNSiiXaNIPDckzLUtx+xCLrHKhzHoIOSXnTJKl71
CP0I3u3HfAch86F6TvTj2ivoPGzDJlVvch9cGuK6Oh14AQFyh0YsvK570vVU07Z4g525036W68QL
Z6cRY5bQWITMylbPiNTsoVHsbsyQiIK9L+I90ZIduwX0qt2J68LYqNfBD3E9Tpmbfl5Z4jO348Cd
A0CU7LRm0oG3CPOVvLB0s5ih/hVu5znctezZ8NB/WE/MLS9jDZ4eiuv0/uskqLkZTyeV6rpmIkJk
eX6Pfpw9XTuFtW/NcgOB2r2vrAKzhBd7e0aW9ha7N8/HMkG3zfLK7yZvmH7jfBIuTmvA39NRhTQK
NApwoHsrU7pmd7FhISkaq9JILWL+YYuECgndnbg+Kto2miP0738g1nzBJpvH5i4mKU8IsJjbLI8V
i4YN0dqNTYIc5ZuFSjM0hUCqXIWWg8zVV9zDWXmLCT4xuigBmDPktnCwmChER38pu/7FkF3HRzqZ
9xSgBrjfIi+T3abc5h/iv8LDH72w1ka+mG3d6mQtMhO0lA7RX9NHgRcXgrH+vfRViJT+ARvlMvh5
HbYQROW8Cie8SMmMBRoJDoV7KIR/MXYz5kB3IwrUUEGJfnrnUbBrlRvpRQm8sV3bYMtQjw9wZNpk
IdshwX2W8Gjr1MobCaYWEX1Rw4LGLChcNO/cHDrTVTrMC+f2xNxihvtIL4uqDmavImMf6VeG2ru+
H+6qTIZefTU/urzayDfzyhOZNUFHz8v51E2khaT1PYE1T63xRrSu9yEKgK5UbCuPFmgIP32EnxDD
WWP6O7tplpbFvL95YwI51CqeoL8o6Rz/g0kU3cPWYVyFxVZttz2NnmtXzdnDVhjlgoOTgfwVKpuL
k0ttRC8RARGLWR71vxG9nbbFk76NvVZ2v3c7wRKQ3Ui1m30xP0XPq95qeQEs7S8OMTx5plVZgQWA
zd9XNO7Ukydo//zr6WDm/3rritEiBy7o2hDle01ivJlitO163yiT+bUkSpJiZzzVWySPOS7rSYOz
jbswJlzHG2MJIi1JYzA0w3msoPKabjNtRGNlZ6rl8d86fWxRdFV41pqi8rS4bCg5A+MZo1/McCKj
T5+i5TowlokFLJ7zD7ChrNhchmdi6d7aXBzMGShMMAubtTdBoQgc+Gt/KK/brSBJ0+CE3bxv8Iwq
QBgkHNSQigDPANvD6YTanQ8WxIDcL5qMrVLYrgZRZefLG6OZkVOBiM5vXD9CImw79uXO8b93w92k
kLLukq3ShptAuo+dYNNqhpvr8FlOtG72P9//ykv+A7iFSXbB4bAuYzel0YYoJ1vkOeqPcgZpl+/N
aa2oeXbrMBNvjDiLsCmeVF9yYviFBN1ZPuynr+J1IRiJi37TPIQp6O+16T97tonpZ/7JWTpIKpPX
OJ3+yMn9LuuYflELaPbOk/zxNSuru/RWXCHTAgI3cpUP0a6ElLBfW/3lu3hpfrHdJBIaXaJi/pWl
gSKds6v22nXwaGz7Q/I1uZ2+qM+CoY8M3L445LfZTo521bc/mIm1T1nG57IjqZXCyW6/1zt7L28n
3VWajbh9gYDdAasONuoBUNvqM/3ywv+zBstXXmHrKS6F3ZXAwPiRZXicUIz3QsQij+GB4M76AxC3
chZynK78Eoc/pk3aawlTr/n6xwKlLse6Visoe8zwJtfMDZq7B75sp1r5o9Vne5V+MjR8XSu4U8fS
Lfrp2QdojkbgrujX8N9rU7K4NseizwLy6RMdKnLxUCEgfFsWcrQmdHBxDkQfApl0sDtLVei0TPxI
l1nzYrpPJzhqxztbDza6Im1s5OYiIk0E7w7vO5OLY3tjVPz+zRUSDgGa0BYUTQB5N07+yM2xfd/C
5bV9Y2IRAKRWE8eKoCobd4iYwTYJM/R4a6lbedj6D+n1BIEH9EzPav7oZ4+oda0jlc5dpiaoTUl6
8dRFv0BcNG9G2TUgJP1a8JSZ1hbBnk2Y0jSrpStDPZ9MzFAthXlKA1Kz3MWUzgKzr0q4FMvYDeHb
0iR55U68NBIQ00g0kJw8L19WeW6riQgeGz1GrLRDfC/YxcHL+2t2vhU1ZuIfK0vvH049ilrFaxuO
EIDB+x1NxGZWQRjCo568YElCvrWzuG+DrLJRCqbNbNKVytoFQ4mM4Bh2VfiQlGGaevowldIHzazL
8iZPirLdVVWifEUDVmlvO6BNDsKE8PtsOTtAf+05kXI3CIpE3lhtW9v7fErQ1JwrdQxXVuKsHkVr
AgVZggSk3BWZ2VpuqmwykpoGgh6VHLrAK3jorK2EmLPXP4VXnaupKzfUhcU/sbgIZcumhTDBT0wv
HQY3jdCKQz9TojH7/dVfHdniHq5oE5atQUOCde98754q/L/+InAU3QNN4Ksh+vlldzqRi3vXiFuc
f8awSrX/6MzoqibKp3yKtroW7FaGtkzPsmgQSZP1ovsaoMgywps6qQlpkqLj4ljdQYl2baJbMRzl
w1qD4VmK7ZclKpbIjOiiOnq6PaQ0VVtdvHtgOK0RdegPw5duN26TH1QrV7z4qrHFFSUNJQLZHQ6u
2YYPw348JJvkFYuyzvhw/ugQM/h7XAtfmk12nVQWpgzRA6VUyNbaVnKVleajRbeF2URr1LuXvMRb
i4s7yq98J6UCJl6Q8cMvMBEJgcdmF++yjZjS8JroBOVUV/mysl3OH48MFtCNBUU+3YHLO7kopdiR
G0Dd4y556vaiUKmzYeq7er+Wz790ebw1tRilEcRA1VWiDNAwXopStKqtXE+v6N+lu31rYuGxrDLO
kX9k6ZLURVjeyV31SrlRoNFKbsfD8BXSm41161NCoA18E5MPKPd/dUeUJh6lPSqT3r+Wa3s9JDyY
dfu1kXBZRZQS35lGMWi93JDDFPJwIZxehbYpbkYkskIgaitLKo7C2SRQLIXCHTAVb6jTc9lKYc/L
A5MCniZ/rAQqzkdKimbGevMHR/PSebH5izLqd4AJlvmPYrTMdqghYURvNvNkSEA3Iy0+n76XyCEy
0YXX/mzpW2IHr+Hzz8qLYnq5oWD9VhF2UpdlzKLUUboMdZHJm3cjdT6p3tMnHFzxE6IuXz+QJA7X
a7WX9vJbu4uLqg3SvO9ViKvFQ66b992H+N4/wjEIH1YgezO8kD9XF/bC7Qi9ng5SA+w7YmHLW2tO
2sD06VQUlfcq3co/6S0R/CjTTvXK0R1/GuOfKAJc8BFg8kyKVCaxwJlWB0S/SdaZ2K09ZWd/FAw4
AiVr8ExdfSFf2LyKqtLqxlsVqS1tcYKjKRuNxjZEwPQ5Cf8uGtBDluMmfurSkuPW2kM9bZP6XtNR
tayctazApaG+Nb9Y1z4NErsYQ9NTH1nbjXId3QppRXPX/nuGfPbuyVCXyxkMQdVEUG5ATD3tmjvR
XVBvEaa+S58K7tDVC/tCGHJicBGGKLNWUqtnHeW9/RiAnjji8FFfdaeH5MbaS/vySrCKrk7qhZDE
QNDCIZNDdGcucU1tCoo0VwcoTMKSR1LJO39M2gYp7WIrOZGX2tZuqvXPYWd+RMS6X3OI4sJeOETQ
lyaYI+p05L4We0rPaa0GXSiywiaZhtSbYtOTXpPRxa7LNORY1vbxhRvdoFAGUJfWHQh0FzGEYlVt
Wdr94HU0j85Rux3y/qtWKfk2mSPV0xX/aJn14/ue/4J/ODG6uGDHqPV5GcDHYDRXEo2VUvJJb57/
NxuLubRMOnejlLkc58Qbiv4u7+17vR0275s54/ricJyMZXEQg7xIMh61I47d3ndPzjeEdLlhHv0j
3Z90dxIb0Q2Qld4qo9kF135ieXksQ0Y2Za+7pfeEzlxhb4dYc4WIj74DspsqrgPz4couvbB4pmwg
xyXg+iJFeHprR5OttTCSsGP85yiL3bSFrx+GzPfn9ZUjbXEWIOwAF6OA3jIBwp2a4W2FxLlNp7/z
TD/Y1N0o0/WMrpX2CjeMYHhpXWkLWz6PIdWNt+q34rm6J+MrXWmpm/M/NDuKSMbH5l4+rM39hamn
go22IoAFgVdYzEHe+rqjNryTgvCliL72QFreH/7lhx/AAKRzNTKxS9xo7Fu15UdQRAl5rf6HaPiA
dHRT3gGVc8t1H3/B9SHq89vewuUmtTq1tlbxbKnIqaa+S9//JpMm13deunl0U/xhT3V1WEujrI50
EQXqTTzpKRoUvAPjH/IrMV9KhTF7iQ/qQfr3gAsOLNBVgbkAKwcMamGvyOpasqfXZAHsqrQKWBvT
Le+K3Tplw6WjQpGc/jj060TP/+keTotIayeAiV4+3NGSvpVjaiX9bmWriL+yPClvrYhI5U1KTa+g
NURVnVuj+E5XeNV9GWGaH6z9bDw7eu0FOuSZ8XOZfF8xfCEEMt8aXtwdKqliqZcwbN7OO4sMvX6M
jvNGtHf9AVZO/LX3hrm4NGanD2rVwVr090gE/YvgsIkRusqfBEHl2hm/cDOejG5xgSQjfURyz+KZ
1UOC9p7rROpXv0Od0c6fZecRzZAf70+o2HnvjXBxlRRV3xZNG5HGIiub58HBQP98mKrboeq2YR5p
mzm3KL100ef3DV8oR1N6NflnCzlZ+PpPt1BU+rqUS6rB49r4rG6BPj5FwUGny0DZ1nsjdmm3XJV1
vHA6YI0XcsKkMHDli4OYVSPN6O3QepL1rU1L1+70XdutLeOKlaWOljIMypDnkeE1Un1Ussob5XHY
1JIvrUUCFzbM2/EYi9NOJqaMorGtvTr8S/SIKI6+0bJ8M6VczVaKnk7pJhZNdVZ2lejfC/m5tku3
Nj5Z0m3X/5SqGfoIdeW2vuReEa9S6U1EsA01hsUsq06kp6E19Fwk4qFgHFAx/CI6e5w9/UryOibp
glfAIIAVtOYRNF0mY4e40wvfgNCe18JO84p9TnLK3xXHalduHM8JV6kcL1pEaJ43HzT6lGJPd2+j
S9BnwJpBpV8LtkJrO9ubnuLzyEUVcr8WAF24/AXDEbEPdQyw+gtzmtapvpohiNwrdzXMK3Voryza
mdAJd5S49mlEABDJc2SxlbQ5Gf1ZD1qv/zwXbtSQSEc3xNOg4KIbaqvhZB/HLaweXroxPCb1qlC9
P5TyuDC7J98ifv/meoHbRVBPqzXNHvWNgSRVDU6luBFZKee4Bsm5OLdvBr6YWyI+y2l1RBfU5vsY
qO6kae6Kr1sbj/iEN+OhzQQSkpzlU/cZ0Fm0IA+2O29jV3Dxr+KfxQcvfPrJ7C1ukbiQotQemL3o
47AVjflC5opXFs2XcPas6oxcOu4n9hZ3iNzF8HxqTOBr4X6jfXJQ4iBwZIBbCSzrZnxYmU/xF09H
SFILqgPKR4TEZ/3rUwM5lCz2Kvq4hSvaoAPaSHQyBN1Nt6OcyfMnXe/DPF/GE7NLNKkVVrWhhrL+
j5sxaJD0OBvb8KrV12X7zqOs13YxoZoKVdUZFxZ8JnHWQtgJQZSnXulboXRp1rgYFbrjtWNw4ULG
moHONj70QiZA9XHnStboLGN91MCTF9ZNz1sn+SFUn8O9uS/748pCnj8BhCAGDRCUTfFvywwwGRm5
TWps+k181NXsWKNfBenNbHwgkHXNjva8SFNdaVyrpl0ompyaXpxJo07iSC1yMbk3KJnvUkHjXN+0
WxF+rKaXzp0MCR7cN3sW1SB9iQ7G1lyiCCsm104OpgK0UYFkvt3KIBzRMid+XSfgFSHU6TFhKR3a
10SvK8dl4dLLvCqHKZE1zyYX2huWi4AynUFfB/lbHKzEcxfQUxZbFIyfyOXDDbjwAlFiV1WsIFos
8DPBdeJ4mn2lV26kfkYHKbqqr7V9v/XJeOdXfbLXpheHQzrdrlPbn/Uq0GF58imL0DLW7B5icj6F
y8xLv2QAy2msaRDNTmWAM6v1t/N479SeiNLeuHe7pJVUD0ehFS5vosM00mySbNBbUTbpASKpfHNY
dfLnkR/PO119hRqCbFgGIGrcqEFBFxOq1KIfstoLBPbQkwES/YLZztjIB/NJTADQ1pVTe76ZT20v
jg5hSq77MZxu4VHAsfMdWE7zKMCcslc95xtjXQj3skk6sihlCGjCYitDkjaaTs5wM/rDt7lnff/F
W9xvIoPxJt4f1IrWbC6ikK6sOt+qzIxlVXhrIlZtbqy7jgo/ZKuQ3Hv+Nvn0/tS+VqAXR5Zl/T3O
RTBiZ7bVORrjbCkngNDd2donzZsPr2oMUIQ/5FvJ0wZX25b7mhYxz97b3e79j7iQXxTr+/sjFusr
lUhcBTQWvx7l4o6M4mFGMTPcBXvRAy4h3E1aWFm7DM6vu1Ozi7iliuQoaiKDMtkVcjvADpytsfdd
oqTDqt7N5ePze4gLbzVXiTo2uiXWFgIQY9v6roLm6U3xaB+trYwwpN7SWzjeQSqY7Favg4vmkS5D
PoD9fJZ1d8LCilNxesUyh2iRJsWN0v1klfmU7QhjV7YbPhWf1Fsb+Gm4xkd7AZXFVL+xvxg+lWBQ
bTDUc4IFvrDcxfeEFpv4XmgcWXuYN5EYqu844dvVqT+PongVinAGfiWeNMssq1IO8pzZkvCWHYnG
xlWuRVI1OwogxtpT/MI1f2pt4ZszOXDQqdTIx3OI1U3u+UfzxtmnMGL9h3q2DTiCNhVDtKgbS5+c
QvBHMGzq3uDD+HvoO8mo3EIx4+AwJPXwqdLMeJtn0nWrhjgSvqeDMWBjppFpugrcrv+Psu9Yjh1J
lv2Vtt5jLrQwuzOLhEZpQbmBkcUitEzor38O9sybwyraQd/NsWZTZCGRIsLDw90BcpEvBMt3lxNK
doADBUGeO1rvmkxpNnAZWs5Vo5IKKNenAlqhsg6qnfXgLx0cX8LZ344vHs05cHkT0LfHQsvn5piO
GiWKs1hFWsyqhYPGABQHO1V2OEjqfaDXtj/mgTBc5InTKqsN6iKGJGPdQjKxltSIpEofrqIxjGwo
mUpbRZzrYn6krNiw1DxJaKRt1ivCQyoW4wbCvBL2SZwqLiMF9MylDYN2vYxXYH+qZvs888UXpabB
U9pX8rH0yyEiUpV3JjPIIQZuBvXYgXVpVv0U74pxyh6VUBP0WCjVw6iNyqkpxgIg3JjU1x5CmjBQ
E8pkm/pZ5QpDJTmJzHEX2gqC16sBepBClBBxN0BZ0OEyOIfoo1z0+8gPtWOWqn4BQVUls2k3Ukgy
8uq4j+WxOzNRg7O+Cae1UKvSBrrhid1GBQ3gb89DXVGFDu0DhAm1sx9U4LvKk4QQEtG62WlNvB7r
SXkohC57gYN6aoJS30GnlRVSu+B6dSVHtNgW7chidJEd9gzqb2bTCuqLWrLpNYjj9ugnjGb5qdjb
EkYwY0iXmlSoGVfsJGkL6/Dg1HHjtJ06EbTUUo2PopYNx0geoAbMKdmDCh248xDEDHjK6nSOAGO4
Etb9Re07XB+CGmKtj3TbtVkIt72KbXMSNj7at4e62vksG69irk9DNFgF8XM7BMqZKX2ARamQbBNw
uVyVKvJa0Phh35RDmBpCBSHmsZDTIzepil4EdNyXdRF+CJECIbqep05faZXRxny10YqQOgoEZbds
wtVmrIyQdOsbMc9I3CTiWhYiZg9eJXOqapXL9YTy0UZMy8pDXA3OKq+GbkbZ0K7GKHFpQH2H54p4
E8R1c9LGBlwaKYIgJAnEhLpjlnLGLPewVeXAN6mYcQYXTd1znwkNbEAD3w2he+P6aZV5ZaUNh0HB
fA/hHg9qwj+0DU94zXVtB9mQnYIwkUhcBGWnM7zMjqbcdEqVQBq2ylvcXbWMOgJT5peeDXNUj6uK
hUld3ouhxxZDEO7UOOgna/SBLJFYK5ZoAXdhEvY8OrUkRYIYJRbwTbTN48ZWIOEjo4EKUhkKeFn1
e71qLUgQzJn437Eb/Mq0b8+ZX8e8OdUDRstGWmHMOdnwPc6R3blHn1/0rrjPJW6e7gbLHPJhbGAS
89dI6UfxqrqDrhLw+PRys8QCu0vYIILEIqaHMSeY4HfWpugbE0vIvaIDJeKsJuFMpQ2Imqrg+Ua6
Uqb2QqB3fzdgPPSrol9pFhK9JR8E0MlMorxDy0WpTzXayDkivc/iUpcYWkY4B0gcwABw6VL+YcVA
IAM4pihoyEq/AKVf8iVsrJaTfDwmHXmdi58zPyO/f7I5frlZH99GuIlgITPHtImIEeLkQeXeGhlK
r74IfsGSveB9fDG/Mlx4uGHB30DD+vfcr4XtMJRoRwVQFBrcIFtU6CUyXdkqdv/3aUMzMyhGAJxx
+91RjeJJCQD1d6rBTsEzV8LQNx4Pv5+3Hx4H/CIgajwIRmCr3eZZAlfkkwz1U+AU9E1yBgdwmgXc
0IPjpf77se4XO6LAWXUGomYworlVK81HfhQrqOEYjB9GDy0XvtcyFbadPAzraZJ7s5P9Rdr2XfCJ
aAhRP7qIgd1jp93kVyjITCzfl6ohAcUGNDrHu+KuNagLHQN76RF/nE60vKPsq6DidLc60GlfFT6L
V0b714zkGmi52WgyqDy1NVSyPxpeWGdqZy41e97vMAR9YAmALABsDYob31clVKHglharqoFwS5fj
Y5FwCzvsnl04x5WwslKxTqCdcBvs1gnPBV0rqYb/mncET8Q+DA6Y1Y+FO2PNdM9t2KelxOmnNQOI
CYS7WQ8NjYjfn0upoiCTi0E1Wk62K7Gy2xAE5KbScbZZarHYvXIHpc8PqYENgg2BxjTxZndXXTrE
c/M5FHUFC6U1x3cTXbLT7extneuLGcT9uTWPBzRpFvi8B7ZrIU2pzPTz9kPvIWsrkC9hSOLJWCJg
qaLlW4DyW3Baavya5+37eflt3Ftkmyt8MavT+bwEEvofpc+/0fLx0/b75flu84OxV0c6yni+Oe/U
rMGRoAk5t5DOzfRLPLMf7m54W6M3A7KsWKoocH1fLVzH5lMXyn9JFYh6bwNOQXZfuKqTXxf3+k/P
piDpQ2oCHa07LFsTR5j+SAxuNXP25gBesksg34WapwFfqAWNxp82OPYc4DDUsYHa3zxawRa1xHQK
2kDZbS68dXQRYLyD5rHiZ6FlIEG4qEGV/j55QS6g4QZZC5ZEvm/tWe5FJdl+2Rr8Pgj5NtCtS6aM
4puQdAmO5LxZ8b1w5tliJEnRnX9/3/w4znxPAzMFf+5ObSlhfb6TAtUIys8hh2wFO8H4YWnR/TgK
pozFKQWu2m1IFSs5V3O1hjZSISRNv01L8JmyBVHIn45BvJT/DHK7XdlgRJEy9xVDyeUnJotNQByX
ceQtStEPETq/n7if1tqvo90cgmIiCzTuMVpRwRKkE5FccMbvh/jhgSAkKOCqhIogyno3eBQfUVbO
w1o1koLNQYbHOW8rZTsRSkf/0Ae0tzW5C/Tfj/rDg4GdgBADumzYtbfc1wweEmyS4nxIuBY3GIBG
aff7EX46giB9gGsYbSQgft3aZ0GbvmE7BRdIfhkuCBAhfJDoZQpvaFATFgPrH6fxl9HmB/4lsM7C
Ui0jJOQATdDSwCXbWKbmFLHbsCsMGi8tw3vOAJShAS4hVkRTlXyn7TPB0CJoRHR1SmSyRDvdy2Zr
gkO0mqzJCIFew6joJbKppdjZR2pW++awDPH9sOPwKaANx2O7AVG9Oagg/aPIfV1rBh+2VhiCIsAk
Fic9/f5N3iG2eFT0UaAgOZ+Kdwdu2wP3gz8QPMTVioywLBZhGxFQB4ahhFWfWL5YWJw/PtYs0gTK
IBrubnvVWkDEMPhgVCOMx3XC+A8+j+QzGBYwu5/2AESgOMQbYOvckbGnUZTKwq80IxXGA99qH8MU
iQux4k9joAUGcfDsdnRPLWk7QfYHTjVSnycVjP1UeaFL7KeF/+sI8938y8IP63jkGggHGVnATyRj
hmNeyxZXyzZXAeoZUdJYeKYvftpNyMSDOT87XyBhulv7WcUJBZUQ2ksn2Q5W3GoWqYBIRPl+mbtr
Ui+5iKtlz7ofx4V67NxljEwNqlrfH5Vmsjq204R2CNR+5jAjP/MPsMuD3QOjXxqTh8sapCq8xXbd
29gU1UYeoiawXZkFve5ib1gAF8jZIfzUWYCdLM5IcJh1zqxhPumDCSEvKDZz/0f0+mbQ2+CgrztR
iBkM2oJ2CRQTTLbYGNmFzX0b/v41ykx9QkMvCvU3c6oKwxSXRTCHv77d2p0zE0mgsGD//gy5g60w
ztx3isoHSh/o8785nzmfKmzVswoqXHP93wdNZubN86t/QwX/883xi/7rf/H1pYB2fBSEzc2X/9pE
lxotQJ/N/86/9v9/7Psv/WtXXvNTU1+vzeatvP3Jb7+Iv//v8Y235u3bF2beRM14aK/1eLzSNm2+
BoE32fyTf/ebf1y//sp5LK///PNStHkz/zUogOd//vtb7sc///wibQCqQnkSXDUJsRxe5v/8Ot6/
f3j7luHvPORRc/3449S8NVf6xybKi/qPXdukY5QHf7g0fcs/6OKfv77R5p9/MpAp/wcqJeCsa0jS
UMPCyP11/hYny/+QZtFXBBPobIEA3J9/YKQm/OefvPqPWegWxyuuf1bCy//zD1q087cY9h+z4i+A
PrDtoUaNn1P//M+T7P86a/56qT+7vH1lo/89kjApX0tLAV8IfAB0iN4sr1LMemDqAsxhU5QhBKlX
vaGrYlcrcruPQgptiXgEr099b9imWv/1TxZ6IVB59+srGMi/wHmL2lUWwe1EKVozykdIawylqKtd
oaH6wFWs63Pgs/JD4X39w8XNJeRLmDLBzo4A65FJjauaiFIurhoO7vN5zHo+HsDTAvrvf/JCLsnk
Y9P99/99/Vw1tEu5mfR9g3/NDPr08c5wcs52QTcz408ghI5RHR+Q6XiMyKzFPDzGTbhWsyvTNCcO
rt9KlGwFhtvw0nSikN+aKrcLNHOilc5PXsx+BKGwzsX+rMT5W1FAdEmJPC6BBkHWPLXFoPu0RxfI
eyT2L7TJHLTKoUu6tqK63WqFbEfco4pahckJ2h5IkQ2piIn4E4hVQgR5oWE9NKg0i5HZi75ZhDsp
ac2mKU0/EM1CkfVG7pzU10y4CRqi2KwgVbQTUDLhqvQo5PmpbwqvR43ql+3y70X2q3Ug0DFcKP9d
VTimII+JWfuKD35QOlDCFA56jDrt2sgtsogUeQxbJ9kZJD2i22hCi1y95hIremJCUoAx2pWQv5i9
lgJC+V2mEB9KhOyBV58qdD7UDvwyaxTXRZ1RnWIizQfmgAtXkDAEhQa9jCoklFhDq+2mdGOoXVeE
f4QGEYzah40A6J3V5atQGhoE/GV7HFzw5SVouUaO2pvosYBPAj006NKRtrG0U104wMTSRn6RUWYP
Nry8Rr+uPdT6mK855pn3P3qA3SrK0ftIfYzaTZ25U/hEuyetf21YO9wm1GMbu63dDES05CkuQ+IL
Ovc5yMRvdTl6Y2F1OK468Vy03vAWMZuxPlBe1vnqUFfQNHAUCU6hDlTOgsmK37LxFHz4yRqBELyB
W5/0a7out+VbSOFbTYBmhfCChOIpMEn1qeX302ezLb0UKMlAtJcQ+yzeDoXFfXSWCrMS+OOC1lSY
rUKm9AhATGZNQTAz5VwqWEx20VoM9jHUtl9+vzZQ2f22NqAHhqAOhx4AQGn2J7hleoccLIqUXmLP
0q6z6LALkbsdZ8Z3bKTpxg9rQxFzi8J2LWhfJYoqv9xt43Sw/T43uOkxDliSSpMugXUgd24pNkYT
a0YPj8kiF7BwsEMGXJIRBPGKp0l4L5KPdjgrpSmFVhhxpC0qox4GvZk2QFaJxqzlfhUwHlhBUmZy
mckzVhc7UpGQZNCpzZidLmXPmV4rpD0EcC0k06Hq0NiljXr6yaGTpKYDLC0/4Tr30VjyQdpDf0zn
9TnIKkQ396JTg5cE7+jM4gbXByo4vGjlOimNpN0Wq7LVtRB1NpLVRNixNYnRvpGSjPfq80CN0IeM
Qe6iCpo8DqmeimaWeFOrD1g1I4ke5VdmhV+OpaNsVo4W7SNAtyBeFpXJXaPWjTEzJcnwFGgDTq1s
Lm7uuWKF9YW972vuCN1/dp16ktvrKV4H6Yn/XhjqbANX635A4DsQ2yFa/LvHxu4beAruUiDfaqln
n6qZXtPErk4V0FT8NaL4Zr+WHVHaDQMRcxB/FHdQbPlVtIFOutxVdTSvB8FwR9eaJ+coVKJn7KFl
Lfy3ik0q64W8wV97nqUNRwhLM66UmBK3CsuWqLHFBuAEQs5qFQD/C2uH27Rosym3LXMeqZ7Ij/Bt
2uX6BCO3wwgKx4QIdyQUlABPfG1LO7D6kIzhtpexWaJj9AopNoNlXxkosvguVdz0ras/puw08N6e
EgqrXFUliob23sJOG5KvsjV4ax0prCqcP4hF+5Xc6tUe02WzLMT7snP/7JNG56RtZFEH6mM1qj1d
qpLW/GD2PvFV0JQydFqUO413Q6BYsRHYyMANkRzrkAwOishSbmgbGproJoYro+DKlUgC5phyehbb
haQLndGMbh47tbBr/d6dms8uOmcdFLjWCvemTURUzNRf+Yqp1Sd0YepJAIZYakXXcgc6w6xjENhz
sUa14okka/oyeIiXM1K4hZ7z+uRwtR5/KhmRKJm89qLueo0In/TjZahxYRuSKQvbFpztwkgSYzZx
xmS0hPG0h0LvH+bG9p4n6WMbk0o0mMJjYxtNLtF4KIeA9Di6IHiEuwxEORvFKXTBs5hV9Tlb50/4
1MyxiXW+w+SSvj+pgSme4icZVDaoMe5zqdarbpMF14y+UvE0KutE1kfILoOHPID5PCuGQ0g/xC6x
6s9y1mQz+y236nsdJBK0uhS0J7y/GXIbPizySV23MfTUBUP8HIZTIK+YfoWF43/SzGjW5T4HDQDg
7HtxpdgTiuBWHKgSLXY+Po2AYnKzyjV0dMp2e51nIzZK1NahO1aRDlJcq/ypyQiyyuAsfCKUqvSG
B6Wh/BSBx0IXUbBHbMAxIlR+FQaql/2hSp+D/lH0UeovOF1VzyKq5fFeySQr10XZ63O37gqSF29Q
CCVqslFzuNeagXaSs09ZUklV6dql2mqWsqoGPLWTYwtFFjuhc6HRu0kvIAiF6gunx9p5DDz/nKzb
FK6WmCCqPozShUFzCqh7G+lDVrYB2mM0kDY8UXtJoYnMONG0LpnPqN36WWMq2lUccXpM75oYbARl
3ZdelnN6DaWBHIW5JHgZ2QYyRxLhi0aHAxwBN8gFK4UySEcBsKKF3SpnXaYWoGS8HwvPzxNdazdp
bMvIrmJ7LAyhhXx4/yFuxS0IL7+/n0Aq++l++lITBBEaIecNTyCvJgres8KeYfv7CFILLxO4JwUI
XMhsikVJc5KehMIZRHeMzUJdCxFuV3nXM4/CeImGM9dd4RWtT9JmQqTatXspPoeQKMuw33M0zY1E
HbwJF+9x0NuICK+y79T+Kkm2Dfd+DMcLGlxxtRzzyVAQBTEW25rKodwONjQwOrOA97BkTP1m2EQ4
MZ3ZOlQiLdVHdBjjdi8gJmZOg1epmGQckMknd+pjnTJ6jr8w2oqk5y0aERscs80JDr36EH6q05Gf
jKTR4wQysiTC/lJIUx6LCKSSch1x7/gGFn0nkkE0AtAeqyfoyGdmmBmatKIixf0CigrsHNDIoYem
Nnhq+wlt9DqfxxVHJys8BZ0PHMGWUnbCmQWRpnYbiMZcSmDEjFdoW0r3Ymo0LUkyM4ViY6Gj1ttN
Zk04hGKGHJ254bnXFcZqBBLi2jEmZmEBfNHq/xu7ojQJbXfkZcJsCgZH5tuW5rpiumrIBGi7q0+D
tpkaW2U9qdy09J2hzxW1Rm4TKjJhJ9PvjuX0KOfvMXesyjeBWcErVGQG0vFoXGuvjF85jHxo240i
bDQfp/jGD8yO9yikT3kfF8TwgGZKnbqZT+RiF3R2kxmqAEbaCc1TiBkUSAexOyqZ+REuC6+lZLSJ
LqpEu/pP8aHLjzE8Zn0jxGvpyZSvxS0jmyOM7ds0Xigffenc3EwMmiDnji+0I8wuIt9RJGTXY039
HgQ4cPMTD17fAWMG5Z4Rr4Pmgg3bQHQVnRg9ul6huSqbzGQVrF77diAdsugwySYsn8VBD/FRGaPz
rQHBWWeMkxf22yhv9SwSTJohsOm2gn9uxDfuqR0OSnKOECvJ+7HbhKLbSJtR1kgZ7bTCHLGiaksZ
9QB3G3UDCGy23jSgwQYh8ll9pyGBQVciOQr3XPRW1uhsduB50PkK0saVJUCdszLH3prQQJuUJGp0
IXgqpIfx1CRkiE5wfdKjCV7r2OSs6DTSadSsSSQ9b0KwIZZAGzN7mEa+Z8IODYTsUX1gVsEC1nQD
4GFNot0LtDH0ZiMRxdTflFPKvkxaRQnDAzVzdzQFowLgRDczE6FCDIWQzeif+uWOga8k99s7vxmY
//7Oh0rpEmligsN0GiWidkZSW7mGJlsDp7Fw7g/CZVR1rSNfsqu6BvuRgbAVAkareoge/HWyli+C
ngLbjFei5T/TC5RuY9yJmzBd96kDYiAJlGehJSzivFwPX6V9q0ewuwqMrFj5NQGKID5i2yVOYYfv
0XXAwQT38VjPEWYJVhs5DQoIrJ6CV6ihDYkikKhafTrDlBuEcHQ+DiMaHOIjgogoIsm52XYPWmHV
cEZqn8QVHBOs0FOPvDM9dFsJ8r0FEY3GmfuYZvMyiJbDx92bXqW35qh5ooH8OasIIl5DfK63/kp8
SiGrykDBQ+d6oMlmg7io1iEcKfL6HLlEJIQzug4JjLoi6CvtT4LHHaDE0yL+BO+yNJnwpYygA6G3
AuEHq39Wn/tzgiXckQaOPFC24tHrk9BZnb95Lfa8oxk4AREuODyMzsD8oyM4wTbSaMV30n7hTLzx
wLtffwCkfsXKs2RIU7ksw0NeEGAbbeIoFwGPJRCkZCtGL5FHQ9ADku9nijCgRvM3yGHEfw6eYxzc
S1z079DM/ce5gWbiDqiJOEThYWb9R57szoYp7GoRvv5eT7kf5/bEY/tGSDJsO6gTbPvHGuHKyjcq
Q74EHzzh32GutcxA+I6Z3w96U9eUKyC+YqYFByEwmFO3RraHahgX6wHcRtXZttUR3upl042buOfu
jLkBtDV0mzYqfA4Ps+9FuxkgoTwL+IJlsdzLsDSxNzEWBLN9IU4xlryZexk4UtizWrcPR1XJZrzp
utzY9oVk/u4omxfVr/WeVqgCocXLhIOJnb9kpV7vZ/vd3BgcSNl2oxOGMPQmakjYVAd5kifCtcaB
hrkn3AfKvf6s0a0jMW9iIoNk+SRd+Sdlv0SsgZgdPspvPuptrX5UpRqevQG227p20Z4fBFazZyQz
bT0JwF4HMT7eaxRnqM1S0McGfO6ESI2dgnNR6kWo4xz4iqqwR+N99IYsQKImGBL8sIseOY6gS/Oi
2p3rt0aGtplsg2SMXiBHrlCioXlbAwcXEipSQPANwV8hk0w0QtG1HhhF8TJ8Nm+zOgCokgSdz8gX
Rr16gwkmY4qsS5ErQVmsM3ORMGheeB1PsFHndzJRvMKCq6qr1jriNuUFhurCg7gWPvlL+1w8x4+Z
O0ePCZIbaNW+jvkqbzwk+Mkjv6ErxLvI+Yj0mj7VpuRBLu3MvIYpYS8j1P8EHbQ16TDp+RGxAH3u
cfIQJjWgGVXyB7hBUIawe5FkLjj18rAaJKtSXRy/CMGH2hJwi0lEe0gf6zfpEVU4A9FuohJIupev
YAkXpPiAnBf8DtLn3lnu1r+p+t9t+1uaE6W8GkgU2x4AWODAXdgqHemgoX8eSs7WkjjAl7bd75bY
zcVOJZ+qMpeFB24H6NgHwXDcxmhoStHbhMD7HWYWRhsiedbFHVLSytJeudd5leBOTOBfC8tGo9QX
zfAWDr9bjlLYyIIWNlj51KzDudMHd42Js088dfDgoSe8lgy5B/kbFmBLm+7mUhkE9O5VGoaeu36o
ppfQXHRC4zJTt+f1W/4N5xRtnubfvYabG2agDfVLOJgeGmMmgHGkgj9vbw44ewdzWKFPcZM81E7W
k6DVxY+6IYA2gwf+QwW3ihuhALetJL1GPASqBPXm7TGRkFmXn/Ubsj0dcvPlhl+ja7YidCUgROcK
MoB+4DEW81GZokT6gwwIUlb0ElIDQOJErzUnnMgrxg03DCxj/e30Ep1UtKqAc4okxUpt7kN+BXWf
pdv42iItVk3Yh5FgC7EJKHzhLEKEHy+rFCxcUdzN1ZjKBS1rAUd46jYuNDEDmFANsJPoDtlpqUP3
Pg/8Hvp+xeS/3BdoH5JTKNeGh4BZCzI6OMhgwShDL3f9FoLd0OLsvfRZcgML+O7ONwVSwgkT2l8a
jowTsKaIdNqKPQGnKxJrqnXlGHiFgooCbBHgXQk1MC/CvWNqpUJECqTIi6jXAnqF8MLXrjew5nD+
xHDbOqlbeF1FoQ5WuiYcmxfUR2QoSHfjUqj3RcL93ZK8uZvrcOgZqf3aB3On7gyj9QyJ35kMcDhR
r8Vrh0UFRiSah4I5/djwLzVLskCXsMjKhswBODUmk9ZmeIzc+D14EN7Va8Y/ywUcekPDtzgPqLkp
7tII0ziDQRvYBZSJro5nChU6lCyOpRns8VWnC2/Da/zGHcMdmqTTnW+w+/GKnxVgVMWSuITC7tx/
yK8lmMsdum2Br4FGXCZPYsn0zvaE20LG8wwcUtqGu+5EH+AFoFEyyEYL9Q6SXKMVak9Cp0MeLjFD
S9FBWpM2/UV95t5w+CkbAQkgkppsvg61NyV32sFu+40MzTzoZJSfwjE9JRs5BCRKKE4qoM0RAWO8
9LejRpAPyBwRAfauJ1NcT7kpt7Z8EU/TFrfUkZsFFEmEvBghPkAZlElDbGmjokaaES4hU2fAdNoR
L6LVwRE9BRC8rzwZPozzp/UtqdTHlwSHImbkqLB616/Z2ADIlPMmd558ErFmAvQTxTJzCJ8BxEmr
dGcjglnXtYXy7vjB7psVMhvi7/Ij3eUP1Xv8OjbIVOpjuw46UjGEfwmBXhc6Y4afc7xdvg7Rh9KT
TsHmV9/nSFhExeQT7SdNr4sbgHRKYNDR5DNT0jYN8iLkQphuuELjLIGhu3wEvurQXbGXnfCg7FU9
XCOWgDhOIloasjXQBzNDTo0s1FtFTxkr+aQjyctDH0MrTER6VxAW5yZzUNTPsDM5eNFmo9HnTjPY
Y7Lp2BUwEaqcefSSKTlh6l3R7FWAAgug4dIxfhNbZrDAnuCaF+DuGIx6L0CmQSRI1bapt6yFeSOb
cBcqfBko/XIywfl3auoZDZh9FROHyttIeRJ6qwmJMCsJAFOZQKsfrfLIR0aemi1jpMOGlVJAv4vR
6pwX/Oa8uCWdRWyaiuUcy1OzN1GbjVsyYxORnbjVudHzQwYb4gRSa6jbLUz7nHb+buj5tfwyEUrI
pBU/fU37bGiJTqQaAqzo7HObIwudWSdbAGL474Xt+6m/SYSlSk2CtsPhWBsUMcFmeEa1LnuTD/QN
/TzCidkBkYBDF3ekL3lKgCZ0j/NhoiCXwsHEr/NDsPwKFpbfF+fy13nQWoblma956M0azOsEqaJi
w3dGZ5fb2xaSt9tGEXhgDlI7IXSEka+gA6FpOr06BJ4GsUuf0H2amyhz/w1BlKWVdnP9J2IsDD7F
wINVu+V6MASDQ4SGOBn2eqw1Szow/3dh/vuXfpMZx/nAK1OBFQ7kmcwerdFBgaJO7ITeoqLOArTx
tQB/eZUy9bnOH4C0ZI8AtOoah5ldhsaI6yBCp9hs5QcvTNWmqdWV++gjyP+GBLm4tLFuzjO+Vism
gSztIV3zn743nOKXDpWKGrAyGZ6ZFBquunBCGtzCwrB3mBXSy+ANvk+QNIPFemWkW84O7GQjHHPf
RJ6FlIwVTahnokzqO60BFINkvbWsLPXFu/vNmXDL/gPjG7SiGC8LkvUV2kkZs9w3u2QF5zzITweD
npeGQlEctuJTNNr4HyWWD+KZwAlQdoHBndoY8rmGrCA2bi8anSdtcfnuqgsunRQ6FrCz+mhehcSk
Ty2pQWyskTeh4P+orfJ9dMTFFTwK5ynX25pQr1ihBm8wL8pgay9lRaqT8MYaLIEm2oYHlGn0s1GZ
pTm+GV+1j/ghxBWboyQwe0MqJTnVj8VZvqC6vZtjQULXKLUu5oM3XWd3a1y4QZhjUemEPgPQS03m
AjojmnGL81z9n2vsC8f2whoXbo5tzQddTs2/xqrd9jisC4+HlztuM1ArekPx6iMHZGW41lc1IJKx
MPxConfbz5eKcdRGc6I3WOE+32coPUfAeqN96MxoLzL8pQdeGvEmtYRTRDIGIR4Y0Iw4Qs8/MZOH
RAcaPcHQdjBTE8DwEnN0Cbu/lX5vhCgVM5jL4djqzebcgUekOXK4ySaziABwGX3ixizc6DZt6vFg
KOWqg31cDycNH/FLPR2t0pmdaSTA3MSrjj+zRvAMeBesJtlFOAl3N+UxW7drATAPPfen0ScMCAWI
wT7ouXzMV9U6+JAjkgmk2gt2Zmv6LHFUA1AoNR0KDFpgsUa8HdfFrsqherS02JTvPUn3C/v20iiY
fAyVYs4ZIfLvCU9AjN96T3Ppac5lxS1/SLbgeyeZwW9Q+hReUHnFOnDBk4DwB0Qat/4D6tcqPvN2
7sVA5aELCfOsBhuGRbjObvhmLX6yYBnY8gu/wxExAJvP2Y30GkNmG71q6XG6IhQYq4MI8HjHoRiS
emO8Dt/FHYgk624gU7Lt35ccuMWvJPV3p+HN1ZX5ciRF813NqG8JOE2+JaonxfeKT9S2vx6x2mRO
6aahSRHGcw/xa/YknUSPN8td8ioVhHsWiGqOK/G9XwmuePAPrJmZoDRA5XFffRaPEHRCDM8/0VXo
wtolyBAPED6/stJzvKZIzSBY06yVNXMqOaMGVPjZuU1OfM8/SB+hy5wkCSbPMknd2tKMGHUiAJmv
883AzXCPzu0kowm9HNghkAUVDnq4O+ZtKoC6pidvFTICOKcD1NihqAetpzgAV4igzG4p5zlCRvLj
DZMBQsv75CMl1TKUKsBLWTMbmANYmhWZuGmdMCfVQKQ1h3yKiIjs1FdQK9I9OIdP0ELTLtpOhBYM
cwFe1ivGIL83PJkuAIdhQPT/qDuvLbmVo0s/Ef4Fb24LKNu+2U13g8VDA+89nn6+bEo/q9E1DUpz
NVq6kI5hVCYyI8Ps2Luqtg7JoxfsOhhqrONcbsZ7agQ9nKKFNzlMXdGiEaCu4pdofOeP0n3+GH0O
t+k++TCFm07ZyFyo5xeXZ7tI43yun8pwW5Dv76abiXQCCNJV8FW5zu/q5qqQfpoxt2l0531UbfSN
iTh2/8kEmbhnGDqB3yG+l6N7EC5Z61XyFX9FKfe+uQ0koFDHwDrq4XOebetPOq10mmvX5afms3kk
HVQoCpG+IlzZuUbNrh8U57737+GkmB8b65BmXtbgSSAxzPfqgVztufM0VGEnqj6Hot2Pw1d12Gvd
jzm5qQR87Hb6Gd/NCCEfGKg/hXfibunDJsTnNG7TH0yJmro7Pyakk8NXJ907+o5GWqBuwk/tFhZP
C0jn0Rk3GUypAI/4gj/CfxxnC2GbDbdUr32lxtICbETkwhtpvn+sHxTywT18BGnuGeaOkHQ6Npon
H8SkbKt6MT4u2vjJoXT2XHjtLoQ75FGqDsk3/1m7Dx+KT5Sxocm3qs+F41ELrg6Tmx+d76Pmyl+7
X3Qnb213hHCEhXg9P3faAMZwnujT2bFbXFlPvu/Z1gb9Ybn34ngrl3Sp+m8c5C2vfOB7k+9yu26i
R/PUfJQOtkt1E2mbkJovfZee2jsBQvURvOpDoWyL8hS7/ISnDsvJLryq4Xn6WelHKE8BDJ4IKK6b
uw6qlvSjBeJsrQ24VqPWFqUhmB4ZV61IPAVHHHgoJKr6Ey7TrT4E/ylH6G/PrapiIt2Auh5Uxuvs
rhqtOGmql9oonKTzp4Z+CGVxy5V3iVYDjfgL0kX1QomRmXtYjyz+I4jmXxvN/UwdNTvKHiTYMhMI
eve8F1uJkIyWMH1nZU+VR78bPCEsHe6lnXHsv6wEKBeSzFe/YREfgcyCziXnN/QUHHNYNc0fNU0Z
UGbNPqJrDCmrSrgYUKN3vAmm5jW1iJcpxsWzAQ6GSSF441TTcBZbrwxZbattVzykQIXQjvO3ZT8f
d15kldk+rHkWOjXQj1kyN7dZFAIutfLnKU+7qyAXUXPVOddWMR+CGmRjryuf7SkfHloIZvd1La6H
+L9mEVZbA8E+N5+saN/K03MXZOkto213dqXHD1Zb+s96eztnw3Qdk2BaYf+hUMLaDVGy2MT6JHvh
aIBtQg3kNOcAAua8aR+twL+Vzd7wgkl7fv/bMOvJATjfGlgEOItQKgvVIHhIlhWARg2DwozAPmTb
zLjSplt5Rvq3ekCnWgrA8UA96xbbZj5QtXOjQNkwUknY7lYMr1vBnmoYb3HAv51PO/sxuwqvi491
6Fl3MRTK3/Kn6JBtRxjt1AkcJWg3C6Bm6jYcPcCJIiAPeVLlvWPcF9tMDB/F7UNGq+tzdjBIqraA
87azeq/RoVR/2b8MfxPet/fm7DaPDq3MXX4XUwmDYqe/ByiZSl4DAgLB3OfkFN9Fe6faN4imgTqk
P+AN1UOvfonme8qKVedJMDWkB9Ls+9SAbOh7uVG2E121XZB+1clysCmcgvlkXndUgPXh87xP42N2
w6ijDxpTugHNANjZRRaX6a9xK53AkYKSrA8T3NECaY0GChV9dSN/6iiSpvJmzH+pBA56s7U7UA+A
Z1EYnr6WwY09m/woyMv3OP0YxhvSt2ZHdzSzDoVzJx8rkNm8uGDmJ3eqvpbRkzZuCc+26nX2o5Xv
cujqPwz+ZrzVXD301Oui2ftGfldd4+EF5IzJl53tytYp87rjuI9P4TMkez8c/n8iPgOo7e5Kesq/
v3/K3jjal0OG7ii88zYIeXPhAfoqqYsoC7Wnajt/htgQDDrNaUFXRMnhdl4bmBNn9s2ZPjO3ONNh
Z5TWgIDo06w/GhUoqI/UskQEFaAY7CWBC3nGzj8W47H2n+bG7RXXpN1zHX/jqW16nCJ5AL0JpPYq
eOR3uAD9Q/cFlmMoL2gWPvv/0KRy2+HG3sbH5pA+W1TkPedYx9uw2ow3BHapqz6u7OLSjy53cZF2
5TNMJvEYaE/WhzGE8FRB5BCxAAoZt/IxOaa3PtcpoQhRXc0f3rfNFNb7W7rwoPnYxSlMWtqTQvbE
jMa1fQKr+1l/iK+7T/4nobJI+cyijGVv9f0E2JW49UrxqlP6xfwVH0GtA5f7mCnH+Zh+sB5Fhjpc
O7+ieGNwBlOI1t3qGgwRQF2Bc+5/5QfjEULp7/Tulb314DyrXwA6J+58gnnuVtT+y0f4tQaU+vbi
6exmEZuQdNkg1ClKRKtFBf2irzw7V4vcqw3ksqOMpD35z4wKaCQT5Fn5ya7c5FB9rUswgBuK1jHi
rXSZCulQDQDICf9zComq9Sve2r5bla7/KbtDs/yQ7xV5lyMJZ97N20GGqJ+2AfE3J3bwkomeZQGr
7O37n3L1Mi5yKAspLRMQkPbU7343xJK9DeezUPV2vGwFZfkG+7E8tIsYK7ctKQg0rPnTMU3d6TGi
dC4dlJ2oEkm3w3OUbTrKS9+Ve+nQbRlhnzf5TbEdd/21epI2pjtf2QyJZnQskV9n1phnAlwdsGvt
+L38NXgqyTtMXSApaanLh34rk6BssgxdNt0jjXBb1zn1gIsH321o7MmbNT5P9c0q4fDSUHBEvR1A
KYOMiz2Ft09zCqjuvnT1df3dvhkeDMpm33L90brzE5HF2SPqSJuGCsT3oXa7UwBcfjc7G7/3lA/U
RcmmYv8k8JDxUb3hXxiMTcsQjOop32Ngfrfygybtys/psfK3DBbG18FtM3g/Oje/bj/zv0/jdwid
qNHl6S5hjPfa3I+fySg1xWt3A02qE/+4c63dOXfm5M53xl1NO/OjdGXdWd+7X/3nyrya9a3xPfjo
3Gl3cNOQdJpXEBuxhNRTH/izKJPO35kYfAivR+YmAk+F8u6QMEA0bCPJZUCnTTwtgntZab5KiMT4
LjXmO+Uzrb2AXfBme5PGO91xI8iEGSYKGBPYpl+GX3X1MMqKO4IPAvrSqpAppfl0Teue8e5J0dDP
GDdUNYGKx+pBkbtjYsMC/I/0XW2DXZ8BEeoZjGH3ZEYZjlBN7BT7ZtzF96q+afQN8yKKAhX/Tccs
FuHHTgZrFH1SQpfUMP8Vh7u5/NDE2864T6SZjpc/ispvUmwMHyggMLWsfCiGU6Q9hsX3sAbmm92V
zb3cX5XpL5sjnXoDg3bVU84QQlyCv9rUyr72KW8zk0D7k/kM/0P70doPT4CI9srP2XGH4bbWT+Fm
1nYTwz7msZivut7N/P1Y3VvW1UQ6yVjjqD04ETWV8naIHhvtYwtJbqLcD3wDJ7hpkuupOVryjVX+
gOsCkkvRGv5Fo3e0+aM2nS9G6ubZDWkyBvsQ1WT5kD8Ox/Emu0uRjHeHh+BjTeJm7bRhTwt7qt33
fY4pzv/5i7y8Hwsv0FaSH2T1FHwhANhZDvj5DRcgoQCtMuG20agy2OAqr0PS0861T+o3agMnutMj
t7jcQllEtFAdm8/jY/qP1G7inXFtnpi3+4diCmVP/Wt+k7r2Vvsgn7QdSNnnzLWHPc1yok7RxO5u
tNRzJvxwB0GH+k/NOTVd/XqEpe6LmrnZfbsqaAt5y8qyF32HOqzrcZj64Ith7bnMhYLA+1UzHe10
K7Wu/y3QjjklAmUjhV9/hFsRnIXXTC86/dVUfMydO2W4Ig6XQ5e/qH7VzG3kb8f7mHbNUcgDuU50
XTugX6hkAZSbD3FIZLn1fxIfAqr7FbER/YdA3nfVVQwAOfWieT/qBway6jsVQkDGRq9pcA4JJSl2
5oORuNBqZsU/cv2cWPd9f1sDlEnlR0QaRce/DTa8uQB5j4S11rQh06VX8HEYQEpYtNUTaDq+5fCD
UoCwPChnA5xys4POi/LADX/VeFQeIi56of7MBzGG9Zh231pmNxWkEDdS8WNUTmN0NNUfVbJTza2h
fW08dQc4K4FtPB73lDRTt+J7qzu8HXD85i4kNOtuksLL8oNZbOnaK/nO1G9ozgPszmPv/cP85gFd
HGZDlGjPelqVaad1mXKYhbaPQJSoCEdSgROqCUyjrNJQLXP4F3svgr0QVDLKsQg7hlGRB6Magy/9
TrSFRUZCJkPPSV+nZxCR+JuLemZr8ZD1rTwkXYKtZksm9lmgZRzX7xjEBWTuRZ/+m608M7fwC2Bz
WslQBy4IcNS9kLYO7yoQLifRUANOuQrIW6YGy71c3Mhmcgwnb1mfqKSCkskhYJsfXmDIXvkgeWvd
mTcFmIXBJfa1DqV+tqY8xCBqy9+Yvz5lD+m9EBcR1U6I2KieiQSxZy5HHPEV17sg3CDbEqGJDVmJ
jGKuremL3Cu2YPp1Gi34kl+/9HpPOjyxMZDP1b1dtiaWlsTen9+LXoZPOuBeiKUGV9WNemQWcwt1
/Qr31+qaFplQWg3w/+pq8EXI7Qw3VCs3yVHfpQ9rTadla2+5pEXa0yttUCm1LAy1R+0QMf8pYsw1
MwvhmbcfaXHFOxDkHWW84MvvQWsdiB1pEFEvg7nxpv8ZeGt8EAvyyrcmFze9nBnPIeT6fRNElAUZ
y32/6cWDSzJWu5DvryQDa7u5uO1Kg7imFWJSlHm0QwbMQdqvs+mtmVnccamoe1XS+WiCyVFgl8Qc
7jp+Y8XM8hnojXIKjWAWZqJDftceyDfQgW4OKz5y5VoZixKuHURy7uQsRz79+7BHDDIUd2vUy2sL
WngKRGHlpqOzy4LsU3KK9hoFmmy3Zmbt9hoLP8GnGZyqfdm4/gjs/kUtPP8LZNkbFMDi+r4hGyo7
KYknto6B0m1/rG5877uBdFR2t3qDL4Z6f9yssfAUUj7OjaS+OD9oDo75zj9lL2pV+qa4BlABBlrI
pfw/endj4TjK1pwaSWcvBZ1SdrKP2XV4oEjFkP7KMbwchfzvO7LUrMj1eHIqmwXaN/aJ8bhdfSWk
cYfj+s160+ZdfreFo2iT0emNjDeLsSto9BjK+pTvxNezXAde6Xijfgq40f/Pa1x4jhhyLzoF7Cbd
klN7Nx5khFWpqhEYrL7Ly2LSYo3mIopMAW3YSoot+6Y8Zof4DkKPPaG1UBqeNnT13v9+K5d7yWpt
G2Gi+cOL7w0OCZcu4sFkC1dc/OXg+M89WJZ6A8tKsz7nJRMBFvOC7qDzklnA9+xdPpKav7+sNWdi
LpwJoXE/1i3rEi/0v8e8BA3+qqW1D7YMOjRLG7NEF4GUuADRA9ftPr1iVJn2Zg9c+We1ducuRuNQ
Y6F1raNm8YJtP4uo5DG3EId3gi90RI/WVQw2PDrmaNJMfxMpXlzgmbXFAo2sC5SslPAleyFiACeL
sde/VF51ROgXAiiv+wvdUvF93iQcZ0YXfrNRi7pKHZYoerAiAah+Oo8JkXHy1MCQAezgvzkwZwYX
HjNPh0kzSl8YHLbdYwxNhgU/Maxdq+5k7fMtQqxuGPomMzA1uCrodoCWX8ur73CRgAAHhLKysDVr
C6c5tW0UojoiYkh7rwKuZKDVU49QI4FCWSt5Xn5az7Zx4Sr1ybJqKeC7xcf5WpAKaS+QVQEE/Jet
/4jJ76nI+O+SnO8Vqd//bzR+isB6/t9p+x7gDazPefle/vnfPHyG+j9go9AM0HV6tr9p7n7T8Bny
/6AjAC0yMjvwVFo2z/i/afjM/0GSCKoDaGoVU1UES+y/aPhU/X9gsCLgdwQDsQU/3H9CwvdGWgs6
fNWhy8efhNryG3GLqNE1udOnxjNohrcN8/V1tw8NBodaeM/SFriN79YOdDftZzu5763PvWgpt7+G
wmHI6DELnuMk30OrtTvbwfvfbuUVk9vrO0KX24Am13KgJmeHkBlZxNJzpoxmWwNhsoK0g6RD+qCT
dfuzD09CzjxHXSALZToJ4JqOQlilglEdFIbd26r/9f5vEZf/j+P7109hlyBlwQZM1q+zZWeQe+j2
AuZ9/E9D+8tPDwFlbN9OXP6O974tXTi1d4wtcxVJHeOsmKLWC1TjJpxnnebmtC07P9tajQQee0Lq
vJp3Wp79KuET0xkV2yQ6tBQAE/wqdiV5dHv6N0b4sY1poMbMQ/mfjDZzZxrgMDwyLcOovKwAmO6r
/aCnR9ua4804m7Dl9bdSyrgT1LeZzZxY+l31s6Ptz+2pbSk8KnXgOWn7xDyz1yf/yEV/50jhP1Pi
UAuEsEuL1vbj7XYIgUyIa6GOh0J+sfdmAsFjHtpUFiN6SxFd/uDn+zsunq3Fhp9bsBfRHQSIrdyl
QQUtWLyxDcBq+QdTWyMOeP1iv5yhV1YWxxmPoUqDwTpmZpNNcBC2/+X9dVyywHU2YdM08fYvkfpZ
BAJ7kAlXnVN7+VB5s8ZYp7OqMPE6s/i9inMbi4crNY24yYaw8erODQ5AFqDhYlC33Zo7hB6alZRJ
fNvllzm3tvj2qRLZqaxiLQZA2/FwUZ7erxf/L5qxEHsVHgdFo8Xb70etUdbm0Lzw3Ao5CZi2TnSp
10LESwcNXnXhauFSeRMi9tFsTqpkMcdMvJ3r18GVoC4REbe8q6XbF4TNetp5wY8icvvHqjg2Z8fC
Rns6DglNPdg/tvYvUUWNf4lUKT0xGrByW1+mpN98Mp4y2VJM9O2XuctQllGSRF0N0FFqT4JZIQNu
zvOinsSQTHC3Why74JzRR1CQfVAhBH+jQqUPWddUttN4zVZ5gazl//RMegq8hdC6ng6xC6/j/Zr+
56XbhkYhgkCOranaSzH5bFvb1NcVf4pg9QT6JNNfydq1/OzSZUOzBjQgIgNCteb1lysi1O6YJyHa
BoxXgj9EeZqb9xFU7yFau9oX1wPnmApZsPGbp/j8mPiWPquaw3Nbpl985yZr6s377mmRbv72HeYf
Cy9w+bMdk+fYHuuU5aTMT8Ft6AYPEYB9wKUwJq7m7Jc2D+pq2FEVPpC2TDb1Iuz1kKsNBFx2lWvt
IDj+GCh149N/rINDqKKhKQR5F+TqaLwv/FRU9omZOH7FEZRdC+ILWtCPDL8i30lLpoP79V717E/T
1dp1u/TRzgwvCxNV3fZ6UkuVp7SN56vBxmTMZ+WzXdpIxAQRCBGQCVCxr0/hlNeyMigv92v0RoR1
/eN0Vx3tq+GwdqcuOEgdwRMUZh00Et5o85VpOYfh1IOwiIMjGrOTkXj8oyuvyoWYF8WbMzOLR8xp
fK2cI7XiaAhsi2icwXAJt1L43b+vqRJEx+66O+YPkKRCId3nKxqEF94b7PNACyJaQsrFjhZJHHSJ
FHJcTGOHjv1GYni0Vj8783HWGdYPWxe+5pXP+Dp5f7l9UHrjlE2b6OBNoD+VepqbqtbgmHm4XcYK
8k/xN30Xn3zmL5jyX9nli9+Sx1sHRI1gn0huzv3JGHFROpVF9iAs5PEGEQpvKo7vr0p8qcVrw6L+
GBFv35lLQZcqhb5xZuivJfAfHcATFSN/lin/SFoLMnTjOo/HNaKCi0vDrQDGdRQ8/8Iv05SU4jLl
/EgqyvBDA2AoPsRKv7KDlxwmHOx/7CzOaSWNjUnqJehbu4/iKS1c7VEgMZu/wbxfiBNeWVs4sbE3
B6MLm9oDsSSozHwmLoqU6g5+DBBMtuqhL16DP8tbzpLnhlw2SLlyDW2GndBhp/AvZMtSL/baKzGt
RGp6BHUuwJwZJGSrv2Blycs3vJD73LT9uPYqhGD663JXuJnrfGMoYxt9WK0QXryBZ+sVf//ssI5S
OrZtltS4neIbCNf+GN/1jM/IgIrp4SXrjY4Lz4POe44QnNAyISV4bbEMVHvMxbuk3c2oSWsexZ/b
6X42QedNXuHhwaX9+zfyQjT2yuTiRmaj1YepQ/w3DuONb0xXTftFbxgknrPTvEZOuLa+xY7W84ia
z9BQHZxKT7KeWm2NknPNgvj7Z9+sdso2mAyuYAtXbCtg9t3aLX/dM/ztmM8/0uI1SJVaiEhxCAUW
F0XiQ02gomyZRlv5NItWzb8soRkCusDSbEQlXy9GRntaalFLRotFqL9wxZEHjLbjp/IgMKXZzmQ8
zE0+rJY7L5189Y/hZeTXJn48mj67qO6z2+lG3LIWoB6E6kzT/UXsd+len9tbnPtiUvrUjF9u2rCd
PgLgoBqvfJV3qqBBXNvXCwUbJCv/d1utxZE3iizOfI0x7GhSn3JQh11W30tF/wV1vQ/v365FKfff
nxDddqSduNRLNs56bkI5H7nR6ZEhMhzWXmccAIQRTMk74LLvm3thb1i+rwwk/a+5xdKs1C+gU8ZF
czbhnpt3sK2O9U3KtC7otSdC+BcapEpluH6fZNCaHXzmIeC9zLcBc2TBKhHTpQuJLxNdFgRV0Md4
fYaZKlacYtbJ1SNIwqvA/lylxdP7y770Qc9tLFYtN2M/oqDUeBVseFC8zLADaePGRLmi1O2VLO9l
5Hy5x+fWFk7MqLNejfAClGuAFHeEZ2V87Vf+YaiLY6hXN8Zg7QwZepFCPgQ20I+iONItP/Zjel3P
0Y0fWwd1Kj+oqKIXsbXPJfMol+1uSsq9qcunJE62ZaKDw7b3IaxcOX+GEcpHy59vxwF8tjKtgX4u
RUgaTNXwC5rUcJfzc2pQl2Yk4WnsZwGDC915w+irsR1dAfKGRYABjLXXfM2m+KpnrjotNU2TLao4
RRmckOS7tgv1OI76WiFvAQD6fQfPF7cI/5JiToyw68jEvdFLxRC/K7nyfQ/j2YZKLK+q+fz+gVwA
gN6aXESCiFumvt8pDcxKmzRiNqbZ/56BZPJp+h7d948ySHxt5R5cNos8j4H0MAngko+60XtBttKK
iEV2GQcebvMPgKgP2uRKTN8q0obR7M0aUOLihyQ7QqnPQsFrCdAPKiuU5Wys6bzZO4JttwGPG2jb
9/f0ghUOPwU/kYQxYLQIdwMFIfhxKKnHDrTeZMQbpB6dXn3leb/gr2wNrTpGGslqUaV5fSrjstca
OL8LL3S+SgUaCSs90ot/PrqddJzJ7t7oGudDUXMcA4oqDDDPhu/FVb3ioS49Okh4/7EhfsPZzbI7
a+gLslKPSRrY/3fSdn6E0PoeD79fq2hcKiC+Mia+25kxuZTMKlIxNu07MLsRUnUtfO/Tztz5/6xz
3l6IV1+ZW3iNobUHp+eMe7bKhM0Emh9CPXncRTEkzIBp3z90yoWEFUkuNpM8gLre8tRR46t8baAE
LIqVQuKnrfYKpxyofHbt7Hk0ER75NBIGlpthXKk7XAgANcAJ1BI5cVT5lve51KMkbuum8AzBT+Pv
5+QR8JMXuQZMOUf/qtynjJdPATQIqw32t/dN2NZQrELZgLbe4rsmVRcpbVgg7AlauUHuRMilQuN/
Y3sVzUcGi6GfD7+s2b1klvoA5XYqqRRqF/GCFAIFqUa/9Kr5Wx8/SZGrWWvi4m/voEaH8o+NRbwg
aWHXSyHbqtu4EcWG1mdt/n3NxMKN9M6U+1KJidz5mlqf23pFkXKBzREvDPqMNrtEOYN0UUjCnV87
qWulKjNRbXDUx9zeaxAP5T+G6FAG3y0yb3U8al2+dhsufBy06BzdtBk3pQO+XNXcB2VkU3M2Wtfe
w3Cyi31gEBGk2jLpaeJFXndw1m7Bhb18ZXXhzsKsTbPZxKp0QGQKqvc9WhI70S8omkNzRHvl/r/w
ajT/EJ4FBIBg45sWU26MYTHIGVmqSu8Ho4w+bEeC5U0rZjSS79RtV41e2t5zo4uoAQlabRzCtCR6
16C67p7lbeoF2/rK+mpvQuizckQunlY8nLhQr8NZsVKhiwx+nUru4jLkqSxFQPNKZkwZNLtSDgG8
2oKFL9z+54nXa1OL4yP59sidF5saP8ucHDmWvQ6dNa1ttiurEr/6vVUtzowsWUqpxPB3Kcji7cVE
gO0NxZO1fxkzXq/ciJ/+2h7xAlLp0EFwPYjAXl/HNB3m0S/sjhjT34eudsVZ2d07e/8q3/8oDu+v
7oWY7D1ri0cwGKcsNlKsdX1/CBrbyyPGP5XKtaxtq7duCrkOVAyb1jRPauN7SiNtizz6PkwwecvR
jaUO1wYsbUH/AU/4UDrDta1Um7yXNz3jhlA17G2rQHyj88bpOUb7Sod+VqrH4/sLueDFXm/bIjTX
wzBx7IqFCDLM6DBf+Wg5q7TLVjFVbw+EsIRuJWQVKiXuhb/s5bHri+jFEvQEj6I2mx9ErXQ6/gU1
39sakQnQB6imTVCsEIm/Pg5Jl9m5XoHS8W/q4/DcwxA3u9X9X/Soxe9+fRSw5BiWJoO2QM15sa6g
DMOuHAn5bea8mQlFAwtCpnRXi1Z1sJe6Z/+pP1XX07WQ2vmLmuxb/yF+AJKlJkrSPNuLTxgZYZP1
/Sia8fYpO0HICrkCgjS3f4EhvrStQKzoxRhIZL+heUEmNKwsLaA7bZmnoplOTa+dxhBRDlTMIuIv
RbM9Rw+PVtusvUJvDxBAjTPbizsnhS0To1XT0NwVOgTVg5BaR9zvmG5R2lh9C8Qft/yuDuI5dJuo
VVERfn2Cwnq2/TRQUXk7OfD3kLqWyJfdRLOr7Rq3gDFRQaxTdGPL/ZqfvnSmzm0vngTFqsew7UmY
ResJJoSXIYL1z/k2lGdHuRy6Kaa7qT68XmKcNXFX2xRSghr+4NGonzPbuAU49RhJDvxQBpzA7/ub
iwtTTXJUDUHcN0rhTpbZc+1P9A+6Yt+EM1DfMT/0SbKp8/i6QDKsz+DODMJmJVy7uNQzw4sdbYpc
qYfYriEuuFbDz0HD5HICXaIE3CsIVx6/tzkL+3pmbOF8mkprY7hnKazUcKLMs4GipHyMKD2YVX2y
fLRlTAQi39/ai+f1zOjiwdXbIpMk0fsy8i8+TGCBCclK1SJIqbnvW7qQ3grIFOAfjg6kOy8KNGcZ
Z+1Xdtx0pAhF7Hwoamn0dPnrCGig39X+NnWYdXUsBkcRcy3N8HHF+sXdPbO+WGhkVFnelKDPaprR
bS1vff0JJb29AAXlzSbMTnK/qdWbofpiqXvG3L2167m6AYtgI7P1oZg1foIo80RXYpxI9APgC14t
317oab7e7IXbS0Y/MTMFW0LqQIZaBFQXzDueTkuA7HMt4RY//Y3bO9vdhU/IlLmTpXioPUlRfxRK
YVGHLLZRFa0wdVz0BGd2FqE2sEkV8TVDNHFaBorso7ZHD/ewOrd56XXkdTZAWKEoTj3ptY9Lqkxl
4AZUi743dgYMxD1zh+Eh2Q0HbeUGioP3ZuvOTC2+lDN3tj1pJi9GMDUbPUVdDYjt2uUTzuM9K4sP
ZNUVr3PIBwqPI9Q9EKL2G5/xPHVnvPR8Vw0K1/iewcWXUnptVuxgrMAU/h7tHZoCygJRXwpPugkf
5X+1RMTSbVOmayEvYVxlIU1MF1i4sk3vwZVF3jfdCQBe62Yf1rtfFz2nBS5BlQlN9WWXL0uDAmJy
HiUnh28Hfs8mHo7hYG/6QF95/y57jjNbizNi+LrTqLkGVbQ/fYpHBEnpCNyEUX4dS9JujsNvmV1I
x6bJfg2thWBt4K/UPy9e8LNfsDg/TRTqpVRIlKhl7U6plOtixF+GabV9309fvA0WIaIt03sCUPb6
4kVVZiimDzRJt8rrHuluBw6F901cXsofE4uXQAcQFVo9V8GH1xV+SsMuNza6Fu9bueipGOOHWg8l
RQDVrxfSVODbR9sUoJLgIKYQ51PDXKCx8l0uO/ozO4t7lkdK0TDQLuwkt5BLuYWr3wvFlPhqfSj7
4tY5vOIWFVRmGRZfZ1ISSUnE10GsL9bvygDmVEdfOQJrRhbfR2uAgfYEXp7vOD+quf0SVvYzvsRZ
cRhrdsTfP4tH2iEaYkXhHAR5+akKZ7Dcyc/Byk/vH4QL3R2e4rNNW1zeQEt6KasjUYsWfazhFjUu
t0GdmBGr6ZBvS3e4WmvSaRceMJB9orJhOWQhywI4rI99WDV4p7bsTn1ffcwH/dEPTBhSekBGJkyC
abb3g+FQcesPs2WigesjOG9B5zurH4M6hXR2du0e+qTCsaKjBHRCSmavD/OrqJtugryR93MVQ2KU
QHMNhKv00ji87mv5k4ZuuW3DjNIWwUpIfqGIYqq2SnEdGKg4iYsMK3cGEq9cpo9boa2sBjBfNXoB
u1ghf9cy5dBr1tdQ1x/ksYV8rvpY5K2QiodELMkhDuxhmayl8FT49pM8yVd+pj92rXoIEv2fsfaf
/TB9SCKYoPz2pg/aR2hGvgRdv3P0/ns3KB8y21m5whfO4fmnelnw2TmUKlNqZ58FWT7p06RZu7nv
YCPujDWcwYW6DXXnP6fi5dScmbLCQpvlDqckMkTjIAQAxdz8X8y8Xjx/qMjyDhlMWC1VvoZOMqnD
1uLQ+/vqNB980lKIb2M0p6Rm5X288BSrypmxhceQKq2yx44d1LSfaha55Zh4RoyC09SuWLrQNmMH
z0wtnEbj+2Yt13nrRbYrmMuY552PxY1+DNqTvKP9uF1F9YiXYhFJvTK58B8DwKXAV162cvS6xxLS
pJmhENKHeJ+Aeu7CbVZQuhGjIWN/XPFeF+K4V9YX71jiT1ahOBBMi8UGV4JpB1myk4TyWOTpK+H9
pUAHazpJok4PSV0i6bIwG+U6/tda/4Cg5xsEydZWdvnU/LElVn52GbrRSjQGnkTXHUmVH4JdK26u
IG6DzF09pBJ8MPpV7q613S+92HQobKDXNJIN86V7eGa3VsJIiTUuQfBt2Fo71OgfzY0NndDfqABe
PLDn1hbxgS8rk143NK7F65MAPPNA2DzJO21LXeGf9czzBU66PK4MVCpIu1NYlJcRnJLkSe03Rsm2
foXEKj0M1c9ZuotTZE7HgyC5VMu7RtD8bcbyyjy0N+scEAs1W9Fm4+k7+xELjzAprZ0UMauGm1N9
VB+V78pO6zflbv4UejnM0q7B6LjtCSLawNXAyzibebs+8nTp7p7/joW7iJRQqaXIJ+2Ke9iMP6bF
ZxmtsCK4NYuVOONCwKlaNL4AY5sWRZaFKZt3sYZpG7hM/Ng1s6tbxzH9VDHSBW/O1LlNt1txDWIT
l1+aUB3+C4Wg+U21fE673K7Df00sED/IP/sD9Lyg5GTPPKDOhBDoiv9dM7n4rl3dGUmZs8gmqa7N
vNj1k74SuF/6ZOerWu6jobRaK2NCLz9qirNL5hjVcmuXNZIbIW6wsomXHspzcwvvPk6WIkupWNFv
FMbm78c+LiCqQImZBsL3skLS+gYuFpd+76utmJ9Jn1SoWECq7gUX0HSd7eKB8kYR5avtw4vf7Mzq
YoV5jsRym2LVrINdPCbbytz/N5t4ZmLxSPWW5UxSoItrBnF5oumHpEEzvqnVkxX5HtnE3q+Q2evr
/J8qhZ0YHaCVnyBeizeX4ewnLPxsW5l1Watjg9szoRqQNqJVpd6LSn92tzriKBKt96wJZ3D2hlDL
yXwbwmwvMHZIWPxWk+3d+peOk90Wf6Nj+r7F5fRu0aWOmWusj2rtEfWgg6i8ZeucOiv7uIwA9MqP
p0Kj1DEhLv4QHVKAM4gMw97oidmE1dd4ZSdt8XvOdjJGijsPRWFMBKrqT6RVwek0HvDOLbzR92tF
4EtBB4g7QCykZfDjLrKXcnTyMO2MBpwafKlzvO8UdVOV89HWV+Kbi37szNJiYYya+a2aEBT3IXyv
JO03XQaPoEnhBYbZAMrluEtWUuoXeda35/LP8sRun+2mLsd1R7JIeJwKfR2mAEGE+8jsvky3CNLK
3E3d+mZtWy8+fpYBOs/Bub3pSemRrgWyTZQaIxsrqHyYQfwbFqaLn+/MzuKWF34gQx2InRfUBQK+
w63QNM+v4JH1AgfxNEKevwLbi2fnzc7aoNEVMnpLWyZUjSXgh0nSeh1TuptI+lGGpb4J7IcVP3bx
PgCdsTVgoQx9LTyLOmWhbBT0S0W876MUAw0eZAhfBGGcnAuB4JUzc/F5+GNwycMwKFlbFiOOpSqu
DGKVHG3YlTVd6D9TTBS8EszFMkOweB4kpRwS26Bs5cwQvGZoqzXIl5ZPWrvrVUhc22/S+CXy16Cv
F7OZs1LFMiSzpjRMogw4gbovjyL6bU/F8f9w9l3LkePYtr9yYt45lwYEiRNnJuLSppV3XS8MSaUi
QQMa0ID8+rtY3WdGys6onNv91CWTEAlg27XXMlcNoYszVufe4uelTpysWZqAn0uEEZP4UYHLtpq1
4Ndv8dzR/7zCyUt0ac8tK0Fne8ggzJFpOIgQUdLzqIAG8q+XuvQwJ7esa0cLzg1WJDXiDFvWGt9/
vcDZQsjnhzk55Q5hSb4QHLr1lAPAgmEgO7bQk78EYDl3bT8tdDqSkyui2npBU5dbzbOVuBHC6G8k
My/UkM4AXr9WxU6sfU7AVJXlOmDW7/kNYK0ZkJ/ZfXIYojHU4jEeocVRBMO+O7YXNutshvn5EU9s
vuzbJe06NLAAdkB7Z4ay3Oq02yDJD3OwJrWXqpsXzsdPWbxPXqbROUkxSY2HrZzI4UPUFPGFA3L+
tANGa2F+688A4rGHSHarwU+LwR+7LYA6tQ5yjBXByKHZGXEIgzXf9WCtglxKcs45M9f819qnBcFh
SKcFBmuF5vCNsYdwCoLIyyqvFx7xtBi4mBpqA9bcBgoD7V1SxO3AHjrN3LLht1+/zfOX4N8PdHI4
y37uG83GJZB02I7UfXQN6jW59vLrZc5FPJ/f28lBpJAuotaAY4EO4XaimJhwXQ/q2I0bDbV+6YSc
dSqfdmk9pJ8OoZ11smAURmqlmUSwH3MAMMHcv7vYjD63UYgWQXoAfgVDN08y0rooK61dzeGKL23A
fR6PQQfqXTD8AwgTYsAPbHv9x8V11205DTk+r7v+XZ+eMDFcbjOO99kzCiVk5vxA7vhSsPqu1ZPb
2rFQpNaciBVamGN2zZbL29DnF0qC5zb18x+xfv/TH6H1zQSpqkwGjeh2srXDckZfwU7YxqTLgfPu
AmDs0ss+8T1zydrRVjirTYd2rmVsZ2mC8d0EBEhdirXO2bHPz3bihVTW9H2bwmj/5Ar45jwv+8pP
QUPJ4jpiNwv06C85vnPh3aclT23L0tJBUwiDfpYb2OjxnfsgnlZq8SyEat7zpUz1zOu0MAcB3jUM
zQAIfXInrQqNtSRfuzUdgNgFZOwdzMNC0y8VF4bhzrzMdfIBiA2Xokd8GrhCrawhtVjQ22BWnA3J
RpJk82sDc8aOfV7iNFRdxtHMahf7pWutR9GFL+VdCv6RX69yrkwDWCiIi6BBhqc5DVd7ieF1ewW5
rOjalUSitX+yF611te7WfdO2F2vhZ47FlyVPTj3tARwEig/bBNuyKtK1c+wi72YxhGunsPT/go/D
nBvqZ+jgMUBQT45+A8dTdAOK4D+PPrigrFXL/OI4zBnrAaoYcHE4YAGx7D+NhZU0qUYOfhG3h6d2
HZ/nO7NWUFO5Tswy/PXGXVrsxCPUwJdnWr0OPNjKcxvTk7T1ZmJALPZNz8wLq509Jp+f7cQtdCaZ
J0AyEMNeG1Fzoz8KkJ1Blt6+XfzuqvkGHr36+ddPeO6OfV7yxCOADNhYWIIpu1Z+n1KAP1sR/HqF
c93yP8h9kOkCA3JyMLIl08e2xRIr+SlkB/OXHILoUB6N6y00iyDQJh4vHcYz99oGhMLG7JKBka1T
rMYM7Xc368AxNbjQRU1e+3ZLIbRy4cnOuNNVchKFF3R+gBA+MYUJXKneNQCT/t42lICSeqvUu7UD
+zYksuIL652501/WOzmOk9ZzwVwgQ/LtmhKIQIKpa2N+78K105FCqvDS3p0x9pgwMgDUBxeUAxKj
E19tkEpgYnptL8+t/3vloEzA2W/gSKrX5QPoue/i4izjmVOJMRgTRU+MZoKIao3UPoUIqJ5ZZuXg
xSJg8V0Z015deLJzD/Z5hZOqnV71UpMLVhigKJc5jUenPrSgQlzU2YU2zpnhQYrGFY4jwM6YaD1l
yctqp+AydQGm2K70Xa0PmSMKhV05QfnH9cygiYvhpgDZG1RojupCqH6uO/ll+RNPUKa6BdAGlodU
FAbKG9dbSSRW2F6bgcj2Uip35up9We7kujM+rI26BswHXQE9OLBrQrevujTWdy5HxTQYmFd/zjqg
hf/1iAA+boASDU81+RAPciIodZaFbx3tXQnOnaE4mm2cXmyQnXEIwOOjXLjGPg49RSTmgz6Iugdt
EiTXt8aD/iGB/UlDE6jV4uFn0B6PiPEABbpwXs8fok8rn+yiU6TMmCusvKaQjR7Ix+SmwTbelE+Y
KA/MPY9c1CKuwCZ9CQp87qENHdU2B60m0GCduKW25JphjwbSf1ndgzYt4ql6HBfl25p66xl/umDm
1q07yVIYXAVIooAr//PAq72wfBooqDhlmN00YF1MNmuRrYr+UpHty1In7m8Bgj01NWBaDSfZwgzm
nlEMl5R5z3nAL6usL/iTOeuWaplrgrzcuSaxjklwY6P5NyXY0hQs93/UBDljQRGcQ4UZ/1HE6ye3
cAEPh6NxLLlCIYwDphcnCCJjUHMEjcQ6HqqDKMe/sHFn/BNbKZcxhmSi2nzaCiF2LyZRjkgcvekH
gJ5Rdg2i34i8gD3mP6iqnCuRfVnv1DvNBjcUGXAwj87LAJmqQ+aX92qTPjZhhZRrFYk1ikBdXS5Y
nb2PmPhdaZZBivan/sS4UqIuGZ61/VFu9V0SiygN3YA/iv246/cy0OIKVayL4KEzjouhRrGOgmMg
CXiTr2cJPM0WqwywF4MUF6Nm73PX+NQWoZHwC+HNuSNkYg0HhbcVf3BiYRuyLH1NsFIFrEFrIp6B
RONfOTGf1jjZQRfTvbxZnYVl+rgaYZr71gZsxboPpvWgacDNcwl9dc4/fX6sk6CN9flkpi4eq0Rh
c0rgn4jua+ZFDrqzl+HTo62v99Oll1k1VdY6r5G+lg/jQwmUDhR5gw5zY7iAfw2FhGEjPJoLzjJm
sZN3WdSQNUgYBFrzLan3ZgiPGPJt4oIavwrQp79029fPOzXT6FoxcCJCc/1PHGl0KguVOVPzM1sh
fhEuzywEkswfHsz9RTWsS6udPJ3Sa27yBKst73MoPcNLw/J5nY8Wt5eHX85lYhhswvywheAeenQn
AWhTlCbPdawGxuHf9WO1kF3Z4RCsYkEsgP7mr2/CucsG+MZKzYTRSNiVr6dlarWlL0A7HXD5uoyV
Z9r80n6dO5DA9jAgiGGy4Be+LlHnxqCNFWBcJK6v+N06MbJieyClCe2E8LKS8NkQDXPYgIy5FCzD
P7//6QaMrHdlaTm/D7Srh3W4B23ra1QF4Ay07aW241k3+3m9kxsHdgY5IIiBQnEEc7xOgkX1hxPq
LzDF8HhuKD4uKd+dDa4/r3nyUie0zBYEMuuaFQJ70Atp/uj3Li75f0K8eM54oRTmoCOOe4db/nUP
K9z8LKsQ9dLaBM1JC6XfQV3RrvwrMRg4LZDYMhO4v1OmVZd3OKyT2wbikMQNIKK9h37udqWdy/+/
y3yOTjEDCoEA/A/gk1+fKalJUkKQpQ8aTiFZWgLWl1yCgP35vX1d48R6GI0uBgcDiYGZ6KGyXkcD
IIbxYqD3Z+f8dZmT7YGiLyGjvXIWHbT75oG8ltkhj9YTYUZ6v8V8DcBYO2iXXyhjnjn666sDV7mF
a0aRmHx9h1B8nIVbgIyHHourJUieSLrl33is/CVEj99+JC1Gzv8C1AbLrjTbBqiaAGM4ed40WzTL
7rDsygds1jFGlD9WWRs0aUQIxDsX3qXm5J8N5dclTy75NMmmzRfQrUj5fcbwg728/NoSn+kkf13h
5EpLN4W8Y4aHkmEOjrI1/UD1aH85+ThjPLASNo1g+sZEC+tk17gUVWYmgFvygbzYU/c045QewayU
+LNb5z4fjOIKkw+LV9lmbC8jyAum5gl6SReazWcgvutfgguIDBO8Mqfuhw6d5gwGEP3ZAbP8sF7R
tPrYOqbbHpRlEqkK6FZW7ddVUpOiqVC8XXjtawL7NZz4+iecJLhFX1uFrZy1j6H/MIIiBO9dVXjs
rne830vJClYoToHGQarrX1j93LFaqf4Zgmt05ciJw2+LKZmWFKv/ZHx5t5ExZZEN5d3Q9TBPea+l
myS8sOY5awHynlU9QQfxi37i840pgWR0hTVXlnpc24MBqvUZupRb/qAH66yXeMziOb6w7Pqxpy8a
FYyfYgpQ1zm9tFXSzjmrsay2x1T4CPWyEfOFOwLzXu7ZbfUw+qvYVxMbF2ctzj8x8K8OwOQMyOav
Zmox0dE1+R9PnPnVrTL8lT5o7Y6J4+zp/wmD0Grb//y8/170xPazWpuos27tyjG/QHyrPnab1SKX
kDigF5qbZ+80poz/9YinJtFyhTtnWG2tCWte5ncC12iVhgPVJ6TFthd2E5zdF57vxCJWtUik5K4I
ykYRKNEbZbWTNocWOtjnDMirjqXx6mYcc5FDQcOJaLsFIjesRJwyLpuK0IMjGQL31mJ+as6RVld2
0FqJ4Wu1MW25rJptYY9Xlpz3lrD3THbXTZ9FJikx2exe8x7GiUD9OqHpb8bIiA/jVXlyka9Wqe4Z
NyJnGcKmBtY6zZVfjv1e46P0zLy6MiUpPKVDGoksGHrpzGuXANTIu3lvOyUP0gLS9KmLtKYzxqNT
iajroM2TEXqd4UM1yaO2nVPAN8rvtKvhEDDeZbnlrrCqg+jLx9y1YnORR645gVDGgbtzqNT0PU9Q
/mSJvjdJ/raUNRTlVXsn8n5rMBFLUUL2Xg+SBDTaSUbeuAYwMqH9Y+3WT7k96Ei+7ecsH57s1rln
yfTQTuwwOzzSIYkWclV3GCca48axbqQ9TJ5WFG95UgHEmLrhwKomGtIlMio0Qwz5Ypt8aw/yenJn
4XeU3qYoriGOpLvFqDdynjFdYepV3GvmZtKLW5Wxa/QD9kY97vIe5HuZ2IA7ih00Yzwkkv9ABhOT
Mn+ojGGnIH6UGdZeK3Dle3OXCPcJ6gcPSO7z7ayyIXRmbJ9l5Hs20Odkpo+U9cdkmV/MpUj9pKR3
WZn5wgInB08opmtT9wYUZFtzmEncJJrmqWH+3k1DE2Jw8pob0wGWL2aLcD01pVpct+l8pIp8zHI8
aNyC3i8zb/qO7DS7qEO7UQ+0TolnNnNY6/TKUc713AqcTBnVpfZk9u59l1g/RstyD6kaX1VXGQC8
0njGUfKsun10u+TVsZOYVNMtHQApIM18nymUKfs5XvJkQayg7nJmLb50NDPoc01FhUs3nSuOQ19Y
XpcmAwTds6HCRFat1bE7F/WmyZxtVo/fQQJ4cK3iemQizApth8nt0S/K+crOBPUqLr6zMb+TefGm
Ge1tywTztXb2W727NlLzvRTM8HqHHJOmv9KkeNY40mUte1X2fM0ku9V6ttcXe8MtMLqZHGeq+c0Z
wCy9jHkVK5YFykKtKy/BY6pa8JiWYqM79bWyObjXuwxFxRGSY6gO7Kir3Y9degAlELw2Sqn+PMjR
R+Lw2KXdc9kmHvS/9qjkBSmErMaZAoCRiYeJ1U9WKr4TS2yssrw2wcfnK9PwnFG/1822vunLklwl
VZvfOUxoLzwx0qhxp41mVaMHQdPsrmvSEFCamzIT476nUwzmkHsYnABcf89os/82C9tvqd56amaR
rZ5qG4PAmKa97Z1NWbc3zZh2EALJba+faSgHfuya/E419mM+AkAhzG7xuLSe9HT8GJqp9vD6yztJ
1bbp6ggTAtFQ2PGChvSNAR7KwUGxfKwBdymc0hsW8UDZk3ISf0qS27mXd/hB3+0mX+Oapznq2qHi
HmiDyB5azTe4aO87KaHSLhZxXZnm0RVZILkTYnAwGJY51uynZXkROijNWD9GOtDYjZ45PgS+NGLF
M9j/DDgaC6hbBay0zXyrmr26rf1ZB16DJuWLq8o0FM0Pa5n6LZGZbzZ5DcbtJsEkEzQpG1eHnkA2
pIEc6qu0WZHmvEn9JWshgutmvlrIq63Xpl920/UyQGNdaHGr3Wja4DOn88ZGbZnSfFyhHk2Z0hc6
G2IzS4B4qDExz4QJU6SeO67j0Nu3sm3RKZqtd0v8wEe+ZGx+YHR6LsjwQDFd34n2fVhonHS25UnG
DgW463zbSXQ/Ya3t85lsFG3fBsJfu8S2gTVKUYglwscE/Q6A51dCpdwYVfajJSD/sho/g6kgAt7S
ZCVYo2kMN3Cw9OToWj+0NEOBKXdDpx5vF5bepzkE1bTaH8WtLn+z7YPUb5tKj3IbXqWyvNlOQS20
HK2qijo0RrmJWG6aOTat9xo13+fkOFelPzHqywI8Z42qtnm+jHBQ8moAsLgeQKdRgg9ZS7cuMCQb
gmOXLe2eaDlOxZB6egqT/402hd9pSLnE0zRn23oGPXyyhOC8i+RY7ETqeIh63luliq1YCo+Qxr7r
KSKuztCitErfGQpNqPfokz9Y4i0R+dOQd4+F7aK/kgdiXncNMlcjqJ+1R6twwrZKPGdie2h8hbbW
7cR4Bz7IwJT2ozln191aRKX2zSRm30l469Xkiqsn3Rg2Q2U/6dXidSPaf3C5A+wVO7D+rRh0P0eE
X1Yl84Z53qegVa0AmeoNRC3pLqHfSDJszZE/5GkCu6u4r+RBz34M81YJc5NN/TfV2ZmnE7VtuTN4
Ouqs4L29rt3Fo8tvzdhfUzk9TAW5YXkRjCXb8hwMQRP0tCT1cwqh0gYC7UsRz2nqq0T3iElvxq6K
HU0e7GXlvgMHvT77Ir3jKZ6gdGMJYIYmRjzJEvWmFer5XZoNW1YtgYMvt9m7aT+6k3xL4S29wez2
VZ1uOwpqPoyj1IUVQgz8miTU9WrwHfukwOHDeUefBAJSflnkR9G4W9lXXlOVGzR6t0q6nd/X2qtm
whJLJ3vPi+E+E4b0isKxPKqTW9dgH7YjmlA6Zh/btaYHtqGEpyWO1wuW43BW7MaZ2seWsWt7TJ8w
YumlHG3EYVDe4oibnjlX2cDuLEW+QWLkxeZ6NKYTnNgEI/LeucmxNScAHMwwqfjzyPnRbJbQsTHI
y5Od3rHvZJjQGk0kQhtw7mFxFjNeRZmdh2C/jFwjO/YI0EaNhmKmflYRz2mqH+5IHwX0tj0Muz7x
pRMbu6JPmXQ3JZu8lqKtYukA640bkDtGRs2CVmMbNvRPyuo30qIgEWchBVN6XM7TUSzy27DkAea2
nsEXFTZj5mtTcw8mUaBUHbA09BUshlZstcnc92Nx1OtuuyxKearun01DvjvtQoJ5AujMBce7PzOJ
Zvqk3GiyyY3N4C/cfOaelTehlejvTqINHoTpHiDCPnrLrHYsK65Ykj6OFuI85Wjvs0t2FZ+etZk8
GaU6TBPIuGwVm1Z5p1MWpUN+xbVhZywottVLfQUWuMO8uNgjVXmowUOSp9sWxA0yUhkhfOzoLyqr
InDewzjnpbUBGFcgjeaHzM1mxN5DzJ3saHZTbCxkDHKa39E2DRHg3g25CEbHjhTFpJKRx/mUexOx
AiD0t7JK0HAFIlplmT8Vy71R6Ndk6q6olb6Yotlrqt/XhYiyCnChmWD0FdYzKqc8pvV4z6qu9ERL
IrtkMRgq48GGdNLoSPCRFaBOVVk06wuKYujt1mn7gBKW2s9dW0Qkpx+io4e56q7zpb7l4K5UZf4I
FS/DQ5D+1lX6B1umTW7mR63mAV9kh1pBg/nUJkzbJpxkmsWE6MjiW36v1WY44kqQevitw531kRSk
cWMCPU/G+bpmVh1AtBPxgHlwUeUMJZ2hUdBHmp3cybF6nYjxtKgu39kUtJoS2+N1Fnyiq1GYE9u3
zOJqNDrq5ZUKLFttIJID6FbbQAWAWWBETNMXi2L406ZD4c2G1XlWpvG4U1bup87kBLY5VJinYvrG
yYpvSsAzqNkEHlxaC/6EdAkmxfOHBRE+aDYme6/rqeGRsb2uLHJkffHuCA2i7SnZKjIHnXDiDMGL
Z2uu5bmyP7YUkxx0qG4w3hHhYt5YYo6pPkivZO6DOYsHjWS1x9Xg7NwMwII2izQnB8lXrUvPcaZ5
X+nLEPSaTfzJ1jD/mLO3bpnq1pukfMmMBicSkWfX9w8yLVSAWWW4A6NO8MIMsL3OOLII+41IwWml
ij6UGV4rfBAsNnVar020h8Hor6QhD9C1++a2AozToyh9KkHM0Y225qeTc62MLJyptQP2dK9ZctM3
TURUt7c42yIpiEo7PazMHKlj5BtbFTAaHUayG+o+WHMpw7qZXnOi1R4aZSj0cPvG0JfSy4w+hzwq
NBtMTO2jMhwmCmySTXVURfXmgIHiqDfzrrFBpMcY/LWO2+Xxhr3aXWJG1Mm6Q95X3wqreJ20xQ2M
bvgBUfgnV40whqZRV3hJFvRYZ5LkN6JhT5j2vuvy5cGm5HnCGDoi5lH1oVAlMIzunIdpxvfLgAlU
p26CrCffW/VmCLhwsDPBrus5uSu4bu6GctChKdEQXyQ68dXY90HbkypkhlYFbWmH1SB2akDBRRNl
4Fj5vgaiA6JbLeZvJgJ7p5vSt4B9CjJaH9DSjYSQsU2ze4MDzlKodzkO4TLYMG85/ICQebVJ0/rJ
dEAI4DWzMb1PmXtMuxbWsMfYqhqdzWwxcN+ZKjRHK/W73LlXuf7UN73f5trtQEU4csCwM8ZHfyXV
izsJf5VwJI6iuNeJuIXjBZmMsCovQRDYDPOVqp1jTtFBcl3cMBLNkArwwPaIKKtHTjcZDyutognm
QL9M9GtdIz/sxNiLQoSule0c6Crfjwl7LyFv42FkI0WO7xKY8eJaaFXqaQgHf1gpfYU/OKS8nHC7
s/EOo/KwebgXU/HN6JUZurwMyZTEky2FB1R5C/M+J6FeMMzLAODtFRP9bjQW2Zad9W7Ch3bNgAwX
UXhnWiAcX6A4v2CSZmSYsQGXoVc2ziMKOC+NmT1g6LqM87H+Bh3Qq67tKkj2EtRx6v4GhPAVWLmW
o97rP7rWsoKqxHGcFCopaZfvOVUHp+zLTaL4uKnN9Pto9ka4mNANgTPWvUnUd6ZGHjuBYkwF9izP
tJLrtuU6ArCBe601fJ85CfSEPdVMu50GZQWd2c6okZROkKkEVVn0n9DHLpUPlNSG66gdSNtFdKjK
2StzclvUyX0yg3/RWkD/CL0SsIRDaRS/41KELvJVzynyLDnEi55EDKBJzx0qHkKu/q20GhB2mcnG
SOv7LCl+GzXw7ihL7tiUY2DRtSQ4/+sV5dC8IfEuvNypqKfpnYpxEGOitC1Ek57y1DnIZd5Oati4
4MvXQAW0r0zn3ah0bcP6pvNEYeDwr+RgAy/fQDdRBtboPDddcds2PfUtMn0jNexgm8CZDFIDDxGm
o0KTorCimhbkhG0OxdLBejC0sQhFLk3PGhLLywqrDXOC8zXVCVAGc8Rdc0+MSiINcOKOjHGFqBIY
9o3Nyz3OzhUAq9AKqdsWtkUuKC0YYEXWiMDXUstPjKoBfJtyb1AJDUstfXSYOmgmPlXSx9qUb/rc
37LaDZM6eTZSuR2z8Q0ExTsE0sfO1RuPTQgkoJz83nfmnTMuL/mIt2dVjCIRmzZ6Lq+XnHTekDrE
G1ygeMD8C8LzbHylTXLfcdAKahAnj4jQ7gHf0L1ULbdAcTRbVuatRypy0w/9m1vJW251EesoZoIs
cjf2sLVdmSvPmrT3hFNYZh41VG6TUQtog8ZzU40HRvsWRWHjfc6HNawWeTDJ7qBKZGcdxfOToblJ
hIC6HQVlqzQmLexmBhTH0B/1FLyfGQEcBYxfW6FqlH16Jy5lBtULt/jQLPiSsRWPWjm1OKTpN5vn
906HtVWPtM6q+yde1vcJdY513ukR48urMfIX7MF12os3ztHREkqfw7J3o4SSJSwbg/pz71qB5hof
+HIWGFWy7cwR7FVOhgosglRoVXc+7vrDyqPgJ5M5eGnVHzvlPIKvybxNiAvo7kB7j9Qauqul5GHT
usJDJLuztb4MC1pGFPWSzB5gHqurBoxEimoWSLH6O2tAeS7PgO1EW3XelrlxYw7ZhvI5WJwGYZy1
d3E3omwyn0VPNtZg3U8pjp8F7gbahmlJ0xgh3I+ZocBWwcS7i/tmjnp2zVX/bKOcw3hxXzst2UE0
8ugSkkd6hcpNbZRb1ts79KF/A5DgueRN5qEUHKFVJl9MUPsNsnyArX9vR6SM0uxFWC0V24KhvNoX
Jip84McQCBfpridQ4GJu6bULf62pA/Uv6Tx3mHf0p65zApobEsXR6VHpDMzlA0o5ucBPG11+LDO9
Dgs9n0OINaM2krtuaHLB/Rx//1iTcj9PCNyqTht35cRexzF/tAwIyIhsQjTTm28lSgcIMSF612bZ
BjTAqNqM7SOvXH7vDgzXOTGeaDOIRzbIPEiMaYkER4BrWjNwoDVdjn1XGtckL0O9he6OC1MRtt1w
cKvO9LpKdH7ayzSiyFquxjJ/ajkJG1nciiLdsTGpfAuY6qETfoXuMO6Y1zLb8BLWw+yWGj4vbSPJ
+qvJQmnVNV6Wsr+rDHJlm+1GOihDJxwq9zQ0y3bbD922Btw2sY5rfEay6skqx8Ax5mgS091ctpHi
5MqdhwhExwFtx9u87jfEeoPTQ76O7IjK0CWLb5sQPUTmQmjl08xAkj2DTQzyzBWqPLnxW5bkH7qz
oEzX3Iw5CHBtaMyk46PbIo3VrftW73dOre2NVh6sGYEdXoc/VmkIHaqAFsOGG8PVyFqPkeauMWw7
SBYkaHBMoihhmDrPqNUI8GDBn3jjsA2O2Bw4oAy6mrK+mGE1+JrKdAvwvsKZUYkp2jWUGZTCVVNl
e9sTgcs9daK7CMo927v71HI5adjWtT3zYp3s7KEPgaFs7RrKUmi5jOGU39kgWxfxRfDTnzGq6Nd9
WnPtdH3CtqTK1NtZwyTdBFWKYoPgLEzjlf+vuL8I/b201kmfsEdZIJ/+t6XEN+J6BeCv+O389uKI
waW1TrqwtWF3trautXb05ysO1BNCkMhCRHB5nuFS5+qk/13KAU2VtR2Yb/nG2iTB+wroAoPfpU7r
hRbgzxbap92q5s+7hQKdj6O4CojW4Iyf3/7YsP/zrv47/ahvfu8tyn/+D/79Xjdzx9OsP/nnP4/8
vatl/aP/n/XX/vVjX3/pn9fNh7jvu4+P/vjanP7kl1/E5/+xfvDav375Ryh63s+3w0c3333Ioex/
LoK/dP3J//Sb//Xx81Me5ubjH397rwfRr5+W8lr87Y9vbb//42+AHX1qT66f/8c3r14r/N796/Cd
/9f/7V7f+Ouffu3jVfb/+Jtt/x1xCPrsIKOwTAieYs8nyAn/428W+TtoVTHUhVzcBIfa+h1Rd32G
b5l/h5IaQBI66DLQumY4tbIe1m8Z9O8YN7MR7EDTUTcBiPrfp/+yT//et/8SyK5BetTLf/wN41sn
J8UEObSxUv9aLiD+LvC1J/d6dtJSGkTz0qUr/LlA2czRJSZiTRQ89b72B6hdg5bf9AygY31qyltD
pfdW22ue1W7BdfdslsZtWtbCN9qxjVjr2DFLyV5z2PPgDGhgGMmWt0nri2r+UPkYWwvCiPLaboWD
zB/qEagS7KcCASgq/se0LwHFqKpbNNQeK85is1ReP+5gi3tf2QYPAprCUhev6chDyFdXQVMh8W+k
fbVWnutxakO75fiQ7tqeTddz9Yz7iWP66GYmmlCeIGNYJir3dKg3tMawJfa4KR0Toj4hSZ6pupsZ
GmMWaM987Oi7UfQ5ilhG0JMEejhCHJN++qGJBvoWDnlJeDJsECLudTr/1utLeuiyMU76AjmeUwUW
hUwDRKAjp8ndqP028hQ4C82f65r6qEtWXk8slCztej/U78ta/65H5WctnOBS0asBmt9u9dLoBDei
ebHtmoEWlEDrBR0clM66K0YgvCFRgILWyLvIwdNW99uF+vbSfUyN9tEN46E36wOXuo6qB7N9TD0k
PjLDuB8RHBcasNWa4euTLDByrseTk64+7mNVNPl/ZF3bkqu6kvwiIrgLXo2N7267790vxLptAQIk
IYFAXz9pes3pPWdeHMaAwBijqqzMLBRsUBtRCKtQg7GHtvaPyHpYXO9p0JKMAUiBdAT9blhZIy0R
u3VNJiQt/o9JQ909XiY3fK6gHMt2MHjrstDxbphNn7shzbVNToN2GyR9Ub0qpb6QZvpc5VOr7doL
q881+idC2msg9x1p6kAb5bzUv0tGLyTl73P3KxL6bBr7JANUzN25wF2orp7oabYaSbsVsRlWNkBt
YUy8ADncdXQJW1W7pCKru4DpSqLmpUTJPTpbsWmIuQ6uQHJu6zbLrd+9CxocJy/c1sp+ig5wdhzX
t0Z7ddYo3EUaIHfFvUMOav5PUZqta4lBmd2clfDPYZSyFShVXlplttUAxgJv3cjgZqP0WECwtx2R
/iJTmdeRaIFKo7JtnbnNWr+ByE0A7Hd1U2/10P7Qbf2eQHELiIRum4oCL/TJSzk56QmshQCPdz6u
JY33M2ZyIGC3MLYzgNJ427AdPPs/UqRnYdi128Rzs5myfjWjHcNlsDunQVjO9TZVMgu9ITjCXDpc
j7pAO07UhLKAbkoxovkHL59btzz2iJPztgdwO0zNc8BLwHkSpT6Nwluv0RgLzpgreLiJjYz6T0RG
wD7FbE68HQDvdR/oNLXA+ihmRpnoHlhdqS04BrCQdMOfPE1/qjB8qyzkBGErfmgLz97gFxvq/cTC
f4KC/iRwDJ29XToeZbAdPbOadYe+4N1LIasNivTPDEnuNKxaSIaAsGUB746zbzlyVP8jZtVvricU
8iSuBI34cwPqj5FJXnH3KY0hWUvqW8K94N2HN8hmLn53bUrWbc1/TK21e7eB6sgLlbse7QRfLxTa
Ms99UzoHr+PXEBe/e6/Jo6h8GWRz7CmLT6Ltd5ARe2sCp16nw32KTCHaFdq5sNrVeRI5f3zCXhwg
c9fQbTdJz8rHuZuuRKg/RRebp4aGn8bClq2K6nfamXzU5rfjz+k2qn2cuu03VY02tOmIB/UsDVCP
SUIdRYDrGX5oxTDuZRmsPaH/1LIhexTPYKhZ+DMMcT5GCQghhpAti2fUuyANH2oe72bvpYiQdjYw
oat7dHly5/RNFlnMo2jnTc3ej9MnU+srqOUXNKb98Ge48KVCfkAYS9a9o0EFkmxXFAzNKUBDPYdV
3jIX7v0Rc3eD26QnT6fvM/7HdXyt0/RTd6D5QliukUchm4hQqzt4w0PcJRRl/T7aG4OyEDAOMGgw
aGhYukragOLGH1YllNp5E/TPvEJxq+7nLbv776CTGz/W5SuwmA3nxZyjA5/zaCfZX0zU7GRMc9By
5qjwV9Ec6pUhLYgtxZG7Ncl74qGLFTBrr5+eFbCjUncAZHRPoUHtkgObnaOLohcYryFoEDAK8Js1
XBiKY6PUtsGTmlD1CPll/RFWQ7RuhelWE4RD69I2Ku+Aem3jQ/nboFRdTOmh6aXcTLXj52IG7jIb
/poQFWWuO6HlooMCRsrVKVZVf8T/a1s7QLzbKCwwS0zoDt8XvyX+UScTyX61Zkn7JPlYHA2voL3y
onkVwDwarhT+VovzOI31IawKTFl9tHIb6awnTdGxKa0BkFO4ybqJzKPRRfM5ys3JWJ7ktaV/ancy
J4t5hhd9ggthoSUbLKHXBBwk1wpzWJbQIwm1t5GfVYuJzib1tAf8j4ChStUhrhCX6jb2bhMP8Eia
HYBSgh+4P/HD8s52U9mslmXqFnDz5u2c7mB6vmqSGF7Y1Ev7w9Aq8/dt4WJ5+TBJcJEHwwg744l6
qb0Jwe+dViWjwXl18XNuwm4MtjDQdV4lQw29YgRl1/uiTpy9aHzxSNPSf1Y9fsBR/SZ0RENbjQ5m
oyum0+wbXKLv5SFE/ZTNqKtVJcVqt4+69bJ6Wab3D30B2LJv1ImTDznO43EZaVn/X1suny0vIPk/
tX2ALxMUIlt2+N522QL1VTaslrfcwvx89Nih9U1O/TbZkUCro4/Y5ghOpjp+Ly7vls+Wtcvi8sLT
5hJ0U7Vtmc1q30HHns60iCpKtwCLhAv0WOV+eKpqCyaSb5tjQlm3L2cVnhrHCU/Lu7aMjsqp2H7Z
1tx3+HqXimTTU1du0U/16M99+6sEJXiVEFECrxv9PaCxOUds1L0VRJ60jdtfceqg5Kk69gg+COpd
DUV/ABMADOFz+5aiMh/eB5IzYE7MGsiCweb7Gih2R/EGot7XQMmMp3tiZvoYD7TNSpE0QEA+k8SG
xbPxDNS0somzwgbkAFC5e8f/DihETV/ljLky1N5wB5u797IK/M3MXbpbFgPp3IKOhre4n+KbpNNt
+Zj2aIxpKxRMq9Z278CT0YWlXd/7tjwKpopzpHBr9nX1NMigfGoBusHZcPR3y2fdfQuCLZaVy8vE
ZhSm5sDfLYtuURbnuHO/tlh2WsYI71v48hrF/SmApH3lFRyR7g86l/wPjLinVe9VzRMAcbF13bFA
27KAP9CZORkA6fFzjmCe4VHxh3Xzi5fLUTivToGnkpN0wWmKRHNqndDbyNRtX1FU+4zvG4+Y8Eck
Ij/movSy1FH0anl3KQjBrA8a9la1TvsYQrMCQEeilOagYBz7h+VINXhjK9KiZ1Q0qjRHzACrOdhr
XxDpoJnp1LgfaCFyIPXE/2ASuN2ti97cwi3uPMn+3KcuSBwJjlRWXL+kffXPsmmamCyWXPy0KQKY
fm68azG5yQ59ILodY729tXfqTyNS9Tx06uwUPWpTokVDwL7rXuqhMlmVxuMe1mSILojjrfENXRCB
sNYBjzOvq4rmyX2xnYNwGwbFvF7Wki5095INeJje9508FR6nHncAmr21LyYI6ktRzR/LSo0M8Uq9
9rDsaYU7PmHGWi1Ly0ufvMzzVDwtW9th2I0krW/LSPAhf21jBNrLOjnW/coWFTst+9WmQdZmneLr
C1QErcFVPZe7r5OQQ7gpJ0Dmy8ZNpfot5ShxLYukT5o9XFPxW97POK4rfnSLAPDg/dsGrJrOou5/
458aggoVgFXZ1Ph7lZpCRJP67dcLBFrtCY36wMtBRfTf20SsJOj2ed/8a0+H3+peqOOyy/cIyxag
W7SnpPbv/99lbBiH5IaxH/866NfbZcd/jSpbMMccbgK048CphFOKo/6/4e6rICLe2FqF8A/Dwb6/
x7L4r52rgPa7rsPvd9/re+33iS4rlpfv79I1qISibhRm38N/ncz31t9rjGcv8PwCF1aXl6r25Z52
NDgTIYGuypgAIE0cpI66rraOIGVxqINMeLo/q1RN/VYjMt06Bs0tFJEG1p7/2dstKpGhlNuBrPOf
NcvqwQ+2qey9w9cQ6HgY731PnAhIrPMaQV2Anhk4CVfhb4BQ3c8gXE/m1ffYyzaOpR9oyCZ29cxM
vx2bZjihprL6WnSKIdhYGY2Yy+QFfWGnUxup/ia6sL/5nXwwuEdPapYa2UcyXAsLWmyD8OS2bFbT
4NYNDHWOoRzQDVHGjwlvkuPXoipAUnNS/7jssAxZg1zWhcN0/BqycP1XgsYix2W05YV25bue3Pbv
GIEZPyy4bV9bfJ0Wiz+pFyeHr6Okdf+TDiI4fA3Zt/R3wXsISZaTltPwB1Gi/rtxElOQTZlEBP6f
r5kKOI9pgtDr70k1Y72ysV/sv8/KgHq6cj0/2n9tM5WAEYAlufvllJYN+yQEzSmuzP7rxDxnlitK
2v7vPgicFJg4SfuvcWHtM6zuAeLXZ8uFiqU1K4WudrvvsZtmRE3VJuHua+wxQJNWcMzcXe9bUDYH
L0GFwbMj2Nr33ypCdzjEY6b/u1wHoAKCzdd+jfn1C2qZrkwyVn/HjA0amKtKoMFGU00PSY8oTGh1
FfZahhgTtEfULO83hjtKL6t8Fud8BGmIpCP6mt0vKjeoni8XA+ZPMMRIAw/WLUHuzKBAfV3xpIT4
DcwcpeZps3zE1ATqd0A/NEm6LA3VuE0FSXathOdehKRi8gYP3HS0sQfHVm2XnQqkAVt0xC5Qz2xV
pnvOt193R9HiSdTxSxd4A2KHin19roY43MjRHdZgtwJSQy4Kmj2KXvf7AJhReJmDeY1qlpsNisCf
/f75141bvSgAGggnmyD/e7m5IiunR2k0LOwamNvXMZbNYQxbZKC7fBroy5FQ43otnyvWVmvhlDwv
af9bzI6535NrkJjFwwCxatZ2ASCgcNN58hiUutwzk5QXJtqtjxLtpXBBnYQiB4+hmwf66Y1ODUrP
s+7BcvqYxmh4EODQLetHVvMHhURYrpZNk5ChsKrnSwuEa+vYDkcLb07n82sba/4gujbDLWJvujlZ
5MV17Z8GmPTvO+OL2/JSwt+KoQNQHqBP9MpPS3mLQzaf0mC4qIHmykzhRRkb39zIgHttk/MIUkla
kf7GinTf8t6chOZiU5DeX0sy76JuLi91YKIbnefkigeQ1vG0jh0Sblo66ksHjkWjJu+B3LsY48Al
2htzbxeC6w4OOcAaZ1I35asgszMJ8sgZxocAVF5HO3tqBnUWunXWnHE8XlXdP2h6Gcr38b6XiPlD
Oxb6JMC9OsHnHV0UPHBjsMoTgMpoj1APoMt5quk2mIN3OKBAodQi5Avr0G5j4V21qbtTTNM3R4hd
ZWW7HYDGVVE/AR9+E6g6oxxbxAc0Ac4qjzQ7Nte/68lPH6zDVmIk4BnHzkF5+sPX9CVxaXTQ5LGD
Ka5z8VNWXctoxAWpZn/jps0jJ3wVdKQ4SOM2dabK9z6J7HW5hHWdtGDc6jtUIB9VgHLhFIhrr2mU
ITK2+Sx95+bZvESEfvP9Gk1KHBut4dDsPSi42DRW1LeKF9VtKNz6FuEy9kEMOmGCn6sJ/eFmzTRm
labNtsSTzdQTyYY58sD6xIQk48b/eqeL3t/gTo3CCn0xppTnfUPR7GAY4B7rpXMG3B+ecAh9umq8
dchjINiUsGb3LKzHcO2LuEIZlOhx13ZmAim6KXbQ+wMi811ws5S7adtoBL3E/ydkr5NsmtMokScY
VX8OPffzuemTrSfL+Da4/EcKhVvD2Ucx0WoPLo3d1G1CPuq+PTf9xHYjB8UAGBs/FCZZSQUh4uCV
cjVCTHTqMDXA2gr+xFNEdmjeRy4VHCt7Qeg57qlzNxmK0cyh6rfgyvcZkinnFFRe8wQR5WMJ5kQW
Keufm6Es1vPM6oMALv5WQu0UaEE/fVCEgLAyf7ssOtE2UhmaUnrvbQhWuKtgCt4npvhAlfqUUsKf
TULYqa7CIOPgtT/UBDyjCBQ5RHS2v5YgqT+QCcqriGnnY6CA+is90TMUuuwJENZjUA5RXtWT3emp
RA+DykSviQeJhOuHFroaULAmzeq9bZONZOXOtmu/hzdoMP7pChqcWlcGJ8z50X6S4bYjg0AX4kjS
H96s/ZMOijNHy8LdsqQmxdeu9cCFnpxNMs5/iFFOLtA98sQaO+XzCHSah+ZhlGbY1V+5OvJ5c0/q
AxWhAl2C8NmAUTcASLfT6XubevmQNWjdMSCe+c++FfhD2Pi+/L3HsihlCHvuCe4z/9pmvh9qOd7X
UcIOCqy68T+/d/7vrb/H9h3g1GpsDsso35/LBQX4HrolnYcev169/jrIcrxl8+9tlnfOQNSeYfb7
/vzvl/+/32dZLXvyJKyTbP91gt9n/bUfsQrAbYhn9tfZ3Yf52nwZ4l/nYOfkaMzhX58syMr95b9P
Glq/HuWFsNh8DfpfP8z3MTqBlifJPP3+f1/nP7ssI4BHEe/tDiZwaMWyGeZtB+scO7nTDxd+Tyth
w+nJK0SQ04YAkxuhrohgDQfWEMictVuvOI2Go+icn3qYx38wBo9V+KesarZygXe8VNx0m3hW7rmr
lDwIiAi2UxLqW9J6cLv1ufm0ih6VrMw/cQkSdFuEPwJMwBkaMurHMBnRuqUdEKiEIjzZoAk3g+zt
czchB6JDoH9rC1nZ/eBlWb4m5Vi+p8HM0dx5Hh7QOjfZdfCb2tkR/89lxbIJEtSXv2d8/x+E6nfU
lSACRcX8bKFj2cwVDU/LgQ2r7oolMzwup7WcIKQcKEfgmPVcH6WOx0880nUWaq1vy1eEzZ08LF87
tmA/jmwMUMaDcp0kJPrjFajSVOM/9+uWoD03JOBusK4mYy4Oq+1+MkWz46Gnr17vQ6uSMv7BJ3r9
ukphDdYIq345JQhLoNSNT32gZV7JLj0qGqdHAgOafCSdeRp6gvAUrJ5f8NRbL2fcj9UVVTSU5qjx
QB9u5KEPE/H1AkUMNFOFDvaAzuu9O/cbN+66S+dVdG/TJkJzxUFkmpnpFQaqcFoc1S4pPe+h7VkL
1FWnm45ZvnWKguQh6XXmFBEYV8hntcfR0SGqEL4/TUAsfzS8thvVR8+l9bFvmNKzZ1CxCEbjbbsx
nHd6NionI3EO8TTjxQUo0+tgWzkI0EbPqU515+yk7GtMiGP3YYn8qGqAMLoPoIMFjTNykb2zJmgz
dDRW5yhh5rEKxcEF72ZlawqaIAmnc+SDNjT1KZhlyg3OtQF7R1oenqtJbkxyV6SCLL1rB+a9tio8
TF7wUo4YRzYTe2Lz3KzB6d1K0dlHTKkCHXmC4HzgrHj2J9utVFAhkOoAHQxN/+pGPVh8BO2q0zlG
EQ7RdzLqChMTexlpTV96iHJ8bf2TNahbclCd0/Q5gFizGt4C20BtojRaxUGeQsZ0x2p1SlzzwEbz
4kX2MgbOEYX1BnI6+Zk2xSmZ4DIISrFHppcIk1+WTlBIFCCEWcVB4qQWaTS6UcTRz9FB8RPAc5PB
uuwWq+DgJuC9tVMM3YxAJ8aYPg/thwdhFyrKaQn1L4xmEUTyBqoibd48AUZoYC+tM0wZ/uI1iKus
WxUkXQMi6VbhTI4cEgvfimDVohFH3tcQAg0KUiSJBtegDXWZ7aMnyKLwDOAuGn+R5mBI8Yo/Tdi9
oD70yYcE8jiDqiM3z5RC30kAvNctg+yQPIGwjbYQfg19l3fghF7GFpj2BKM8zZ6JIH8GDRqZBCK3
sa2DnzjqwO4Su8jYELXJCV45PgUBNtw5E4IHWJhAppDUGx+VbiMQ4RhkmFk7pe+AMHeegbTIJKg/
F0GxroxBdtUEe49F+HWjAEwud8rhknuIhhqcVugBIUUdonlYz0g4VlHlXVDNny/uWYPanw1iqs8S
M/req2A92yQWiR2p2JvrI4oyRYdWheLUwrrhFEWOOfNYTOfWPicd2GEhoeKNwUhsA1xVbh3q2EeB
0qzgPLOuh5oVyLfrsRARaHY8fetZdRPGcW9lV3iPsB87RgWfsz6oUWSU9mxBDl0nMEVaSW2ceRVX
XXhGgXOnOwcGvO5sfgW0TVYTRAZv4O4fR87IT+VBHlFI5C2w7HBWEtX9XYykaEUjhLx4EqLnhCxQ
BATL8do4UGaOlmbwkGWgO3crAvKxJnHxU4LTJhk4yWXEVIbGFcE1maZwJ6JZ72jpd7exqnd+WP6W
c8cuKADEa+uxdlO5IdvSDrS/5RIJgTq+9SnP2/vF0g6CtH4smmMzmiHnAjMMhF1502n7CGVrJmEe
/gFFhLOKEZQ+WVu0G9kZ1D+GMTgI1t5om4oPGHOAq8Gqfj/VYXcKegjYewSzNdS6c9CfaB9tQO1P
8zp23X3p1NGBMhDKuQDkXvQoFroRbLo4AYVex3nQiuYNsSfUJnN4AMxCHslcvjGAMJ9F3SfgJlJx
gqPOvz4HYP/eaF7sXQFT1XU3jlc6992hg5bqHIIKuXa1g7Q8AbVT+SFZuyCnH1gddYeCAABhtL/G
Q3xyaICyjEvnU4Rc+zjMLz4eUQ+pBO4vupQcZMerB1bRDejzaweugl7Uth9yIunWctHlwX1RC3sb
bUzXtpv5zgsg9WTD2OxsQosbmreg36X75kxz/7y8NPNzbBE+J3NLjqKqg5cCUJZmDKivbHFNpnwa
JTyKXQILkBCM2qYU/AyJGEimkz3AhCw4oYSbgNvAE0D8xaoKTPGGW4dCTBi81gbU4Kpr25PjQDUa
CzKAOymgUhloeA0GKHM8yCCqgE9Hv/fNUUyOOaqSfVAevwsUTAFdFHfsgz36blJDRZ5ACUeuLdql
7q0Q5UHGdxaI58SP9s6JxlxJj6PtkUr64skvrH0wI6DI2flgwWvQdU8BpGyobDv6kddRZuMa+hn0
CsrRBsxuVYp0kQnXxSO8cME2tT9Bm0beG1oCsXjvQFskyR5F/vdICXXD3Dasojd5v3Zg1YD6gSxu
p1vf/1p0fG8/NhAshLY/QfTSn7yov/Zlwk/BVJfXAJoyPSN60xs9l+UzeIDi1gZ2HVGveMTs+KRt
xNamIu6jUzy7pNYPZeNPlwj5lwnkA8413DtDVx+9XlcQm0UoGg/RmIM/m2QOhLQoFVygCScfQLSu
sejlSRQd+pqN51rR8bnuo/F5qqvncZAHHrr9xxy9zXUUfoJb4m2iqNKHqBDqEUJ9PIRE0h50p4MN
MAm6Qnl+ymtWOBsJ6OK4vEx1x44D+Kqln7Wx6R8sqjM3pOD+tVAPsUSzZJXwYN0J6Gclpc9Rq81H
4GnQRtF6br8sIsAKYX+4Rm9h52oDLx/gcfkOppKfBzRie7nFd7R72xTJBqWSaNXFvMg47fwzbKO9
c8xLNHSNUDKESlAcPQ2AK2mi8kcDmskgR7IhSUE39QTrCwjVosME47l1lIJ6HtECNIkuRPbrAfbu
ih5e7h4053qaUQ1ONbDBxt1ry+dc+XF7VgFk8hHSvYygxf1DUuFh7Q0mo9UsPuHiDNvB3lkNKD08
42JWGYfwah/xiG07jSplwcIgnzv44A81miRESjXQHOpwH9AKHgVp8UxisXWUgYeEcstLAsYBeBR3
MTicAG61qIu1lTMmMGZjmD5MXe6Rnl94cNFzFB5xb5gTHdCwJlX47sn98QZq/gtKKReaDt6xELCY
MD5Dnt+xFiwIk7sBm7dQuLafMZoA2rTLnLajuS1NfQy5IftA69z8lFMIDXsT9hcXVdMfE/7UiGng
s29KNJToXDCzp3jvshnichW5F9EcHa30riP62pK2uCjhRllPpIIBpVdkXeijEBdxeWAlZ7s60mAr
EPrMpTdeisbjzxWwe+CWcAto45BnLQS+B8yjd6EBY7sqgXvUDO3V0fEBQM2cRSdHbGMpwgsrZO5q
S5Aupemhrt30oOoo3RqJqRLToMADK9EHkzjFeuBTuGq0in8lFs/OXPafKYxdXtkgbA5E3f8RtuRn
U7EHiEihaY9+GH/qHkmBSAH252rjhZQjIgIdJk5BG48SnexGiPBj4zQHFXRbkzD4rBiv3kDMYo7w
lsA0mFY/EgGKQluzdN2G6coLbLc2zugchDMg2oyh/VjFNLxLDqAbHgZdrY0mCiCWQNu9oYQ8aYCE
zp9MDegkQLMiOoG5nhQlptvU/Z2MqLjEXXwtfFKtQh8qUxipw9FRO+l1Tvcgl01PrAvqnWchEjZ3
iwaqerhnBkDuyhHSBAVJ16hdaHHT0ax4R0Bp6/tgyzn9zecyOhUz9H60D4cz6B49Gn5O9tgXkASB
lRjuTBnoa8EcKL9KCo6nmhFc3Z9OTe0EmYb7TZw5cOVYQwpW5taL+6eibS6OgfisLRq+J6y1IDkh
BXIK/wFOtOqpgMLPuG3yHE9BHvgN+uKaTqxmRCr7pijZxqtt+jGn3a3zwcYhTjxDxQGYK7wL52sv
oVcQDB/E6PkPoXWTrMak2hDH/kFJ+zYRMoNpAcNST9lmo3PK++k8QYeyDnhht624QiJw6NCfd3T9
6l371Z3qF/t574TsiB8aNgc48dmdfsL/SV+1y805le0FvzwyjrGsoOCPbwlsg3+U4ZCTQpyZS+tz
Ip3wNvgDyWyVgPTZN/7R6T8CPHo//Iyn8ZBxuD5k0vB5I4jPPtEwECffS7hR22Ljp6+FScXPqKpG
xB3DnMN61SCMYz4wLczTbATgB/kODImaEQXTAdIHuK3ARt8B6StqjDnDP+tzHFL5imgkzMoqpVdH
l8ikQMPdRBNtV7JL2qM8TPUQvMByCDJQjoKb16754CZH5RYEEhOxSV2pDlMMuGp6JN2vDsS4NY35
zkjXBzfK14cqMSgh+vYEczZ9aKD9dnWZ5JOy7T5IQYMvSBVsuqDQB6W74RCGMVgdAgWj+1JjUN6q
SyXwaxskN8T8iOIR4HE1gC6BcVBzbwFFQ7MHihBBu08oy8ppBmLeO0mGCeL+h2pg0ALGDKLD8P4y
w+Sn/e144bBvRXJqgKlkjN2lP50cD6g7jr5sDk4JamgUgx4JoqBvyvmA4iXbeQosPYiUaJG2a6i7
xt4ilIGNwxMFUQ1wabru3XSCsQV8y7s69laiYd6qpiC0SUUzUJLXMyTR7bRDhye5EhGvoGvJwT+B
KQpomS54pDPPJ5HOAFcoCAZ0x4sDpKSXxA3LDfWkyLq4APAt7IPqxnfTgdrV/whlBW3TDA1xCzm9
/xqbKA/gM650ei2q7gEQ188a33JqAS87wREgDNodzNNDmR5CT/hrp4EgpqnR8U9weWnIBDwkpFvL
uDoyHKNPTbkqUC3Gg8ocOs8eZ9Dgd7XblDmIjCN0IxvbSWgeg59BiekhMHDt5Ht1l0MrP2dgCiIZ
uRSDzkkPhp8e3V/xjO5aUdQ+a/BIhga/nu6jrao9KNA+/VGBzcEStm1GD/zN4WGofrscHE8Z/+4S
vZuYrA7QUaa1/1miSURlmxJwDNlBQiUzsMw+lMJjcuzIHlaxI/JJGKSNY7FyE5FkyANuHbWQ05UU
BTs/2cm4ep2GxmxTRNlZ42i2FseJYA0Bb2m03OA+o+XaFaCx38nDcLd6qpPmHwIW8crzodPruQFz
oa0eZRJ0+UyKLQ2bKVc0/FOUcAuBWFlv4KkAHnUXzZsBwE+WekW7BtJeHCsAqmX6MdF4wyJpNoU+
g/kFAwfCoOBXb9MY1FtTVGijOTh+lkjI8TroW6OCqtyvjpCJnlXkie3dYsMG44EjFx4E9zaIse1K
RuahliwC/dZ/8No7ORb5jeLFS5SMyakAVryPybS1aaROlTL/+4JiVEZHA4x/dvmpj1wIAImCy4fU
00on7oCJCS/QDKIZQw0AW5JK7eEHkCMIr1ZCp3uLvvXg2r0h1H4op+rYOuxp0ujRKWEi0xSwqVEJ
bsQB8uPSpr9Q7DmqXkGH23u/GvxRpPXkxqWuB24s3BRUuxcMHbeK9mLM7KKhMS9PPlWvvus3W0Fq
5D73l3luQV819JIQqDAbpra8dV8lTJx0ydg6QmUR/JyWQM7WvIY9wJMUDnDZCMo48FozAhZWFMyZ
uMtcJ/jTsFnkPkJiudIA/Y8shcAmGcTuf7g6jyW3lWyLflFGwJspvSeL5TXJUJUkeI+E+/q3QL3o
230nDHoLpjln77UlRoT/vy6afPP4uNVp/AggRPEHV2Cxj5iEHImbGQJasdQix1/aMZAlPI+/jThn
JxWDWmh87wO9DSNBPO3srjoFjlftHk/nu5n194kfFx8njxf794tbLflfQV6h3eV/S8PPWhJmuxKj
pg5TfohFFB+ziiJikTvob6D8HuVgjoeguUY5jgBcGpCg+tw21soy+n2WKoStHPJFm/8W87vIzXIT
Fna5z+cvOYXok6Hk1OIh2AzFu5VYB9uDR2NFRr+Erx6fFEVe3OD1uLLKsj5K9I5oykdK+UxVK1qs
5iLNRbqY6pQQD6ebD+ksOSZsiHptOJS0aJM0R88fI8cWDsmyyt2g3rCXTckxqKmnrmv2GtLt1k5X
VMSMVVh5xdKuR5agVLWPTkLvS1mzGNl1FwwoVz9Kim0ziBtHlUksirYt0vKastw0estcyBHJCBvh
TTO5H9PIKtMOHQ97qbto7VFfFGH1g4WeONYgYvZ6E+zQtkImL7J23XVpQ1exe9f8/LcXBfFLY+hv
lpdVVynBLHlOs1VVMfeNTUbuEBWOybDsosSso9xfs7+vD36Jcdc0ccl4Axp5o90keV6sQ46VI5UV
7YYAFX4nHNuvENxZErT+m7LcZNsYIUU2z09epF/+eNyBLRoOSDGlz8WoNfu2wuw5tPhb6cjtHvfQ
KYktLRZ7V9Cdgm2fTlU6c5Mvt1g50jO+jKgk7xEp9oluvLyUWAyWj0cG4EXSaQo/KQPHgHD68CDD
Pr/n88d53KPK2hcws8krZmrmUCcwtzZz7yvop9vjDlgv2kUY1cNT68vhYI0ZJjnPcT+hgyxbtza/
DDVMSxGyDGI+qs6hYHP0eGicvIzKK38Gdp6s26pTRxVT4W9Eav99cT3xDwGjwjulBSoYdD52U6+8
Z8y0X49nMLXqdxaN7TNTa763sFttJja6726S7B+vncGyW2iuK64z4PmY95W/Siiv/JSUBeY3F4zg
VlJRy5Od1OaFsEJyPeffxVM9+ZFp/TnnvFEW1vODy+jxhOqPrd78UOWHz6LMm1dIDsEuLCCftXY7
vQ61hOHGHehXMAhFpc3BWDRM74W7ToZp/JQyXLlxoV6SPPhgIIEWZrCs8NlTo6OrseQ3rEQzOgOl
NymGV7Hr+5fIleaqt0Yogma4U/nYv0upfgSTQ0ZzZK+RHdYsz4zyogL/59iCUnU6/6fr9Rn2jdq4
pF0doi2sumXAVPVTuMbBjJzuLfdUumucotz2QxJ/xPqEC5s7VGUfriyOqVPk8A2GBWroqRu9n4md
v7HxiF9sRSHP94DnhP2k/3Da6+P23gNKEGhtfETrEN8zSdH77wMjDP554ntPZshfQeszNsvzMxrl
a2oo9cONyFVhRuv36VBXL0Mavj5u93E3QEdpnWseTeLU6hlt/Pk9qi7b6IF03wtiU7d1ZoS7KBf6
m/TF/nEHzwF9iP3eA4Im3YsWVQlVJr4Xfr5rKif1WqBJ3rmhabKxbLLPjE3Z45F+0KqVGrroZFeD
d/KACZaZd8nLOnvOGPGeqyknwN0HwfK46HssA1qj/PW49PfEoW4RV1N3/PuoJIwOgV9CeDU6u1jG
uXzKJdsPBtbsORJNvUsi1qKqNv//JTyB5lWU7Ibme9CoczauYbarx7M/rrPAJhV1dH88xmJVCckL
FMDjDm4n7CcVff/zlu18l6ZAaGq9Go4MKu17wdI4wnXw3KMAw/rQ0qTL2veyHaMj65wWWTEXs7iE
7lQ5qE3mi5IRFA4EX2qNOuld5XcvabM34YbOtXEEXCOeuVOYL7yJAsfjMagRS5a0eb9/PCZp9VfS
P9WtsTOF/51V6vwgL0/KM/g78tznF9IdJ6Olb+HDmC+mupkuy0JjCzu/bmXb2yAuiueKrcFd0YZ6
PMjBa3cMMksxKPIgtwVEN+mazuHBgwLgS1TvO3l+3Fpb1xgt0FuPyOhayenH406Doo3mzCXkx8Ww
pH/aFuH4972zpnhtPau/2XVbv+rjyCKZVUDcdNXR8bx9y5Cxn8RHltr3yOrJnUk+Gpq0J0ntMSl9
b4nKqGWVEmjnSTV0kEl4BfTMh4t6gy7DfMPj3D8nrNgh4/WmS0eFuzxOUn1AjPc4q8aC1Kw4Cbf/
deXfs5Wgio1vYf/PA80KGthKRZfEpeYQzE+Y4G2kKTC/MphIVnlqXCeZPgz/9Xph1mQ7+lmf/7zz
v89EB8Fe1wlTq1RrI5PdWWYgz+yMY/tx8XGurec1U8Ok/7gogRIsC30uNOlgCgMajsSROd+5ITdS
L5pPmisLVEVz9ynTTo4/hmeKoM4qAatxqZnYOEbyJfUj7YfSgA5IvaZJBYH13SpiaiQCYpODKDuc
8l0FUdIsSjhLIHtXmkqQsNlBe32cyL5ur72Vh9ta5fa/b0gSQ9+IBsrUvx5ReBhbY97c8nFDgIr7
+ngqqykEWtaC6vr8Go/rHueIntDWMrf0f98QTm61rgRanH89wo9jPG1xzC7jf5+qGlEuh54EwTG/
+8etj5O8RlnY9C665v+9YQplyrJZhet/3RB3eDfoZdb/vgFdob50sQiv/3n6xzkK4IxSekiv8j9f
4uOcNuBSrCQryn/doLdIOtnaUYb5zyMeb2PyhLXoCZjcPm7450uUKUbXtnTavzc8bn08YtSgtoU1
zNt/PRXaYiqPDdLSf+78ONeYBRyoySQN/X+/xL7uf7lOFO7/dX2CfguoB5Dix5udQmvdBd3ZMWJz
ZfjOR17E0TqgwIgqokvQ1RvreOy2bk0btJxibxVUlPvzxnvqsw8/MMzLgJ9wmfLLiABmXkPpIUj6
YN1QaGBroV3YfUtEhizu+d9JlNGs/wBD4m0zPAyFrWFZS61PDrj10Db6zr5jKl154aemil3XWQfT
So3TUFOk928W0b5vpOC81ITkLEo/HI4FGn7cxrUNKxR+2agwZoYpfSs8hGvQqkzixa7wCUptE529
brGpIj9iy4W+RXym1auUYlr4bmssbUVj1SuTkNIVC+oKk2rXwXf1j0s3/GNQJ9mWXQWTs8fOpZ4a
c0B8TFcQJGpSr0AiHeKRugUBQDkxmLnXM3RU+qFiXIR35ex7POMhARjoo5IC7o/4YEX7m437O0WA
L4MCVkU5I7V7GuEJAQ81MEf2s9Pmj5tQnCMr3kRKWbxopCUOMg+o/Pvha/47UJqCtlOZizygGt1t
4kEXy1BjOmjjIV5TusACbL4mcQK2PEvJXNKyP10OtioPX9tC635ZM1zEPWnqFrjMhXYkQgrYnliU
CbhPpwZOizEvZI2pKv2K4CZYhckxDorgmiPmMHCaMfTLRQJ5KeJLhrKHTvnAHqrbj+oSp7oWLgRd
VIFDhM7tgm8iGKlnhHrBJ4g8mbHWbtrP/Nw0upEsVinS9m2gDf6ZI2ggG+HuW0RWjzbO5NGjkGVs
glIAVMqi4g3Ulpe1s3ewrheRxH6uZfGftnLXQsEOl7pDhZbq2lIxWV90E3qai24VcXTX79oodE+Q
fIvV0Nh8UQy9tMHShasnc2vVL548jjNXz4s3o8J7JCf3p0b/D1l9jVLfY5YcHxdHLTykwgPWNV/U
lR/vaDlYAGF4aCJks2GHmG0etw6e7wMzar1tB0fyEKbkRgWyhdKukPbysZ1Xvh92kU0Wnh4XaV5X
0M606e9Fzfdmv72fnn1Vua95lf6xtck+P+5LDepn6trN5XFb7LbQ4OLwCnAuRxkBxBtHprtMPevL
ipprVXZQPlFxt6mbb8rSmGbVL+lZU9gY5wr//LiQlmUsCuVEm1SnK//fdzDzepUUZndEYmmcRW9C
TR+dTQ/cmWphtCtqQFg+XtUeCC0DCW1Y/Fg1KnDf8KgJ0SohWXnpCe8ydskVj3IwiyHkymVyX4UZ
9fP0pxkfJkirk5SXzFWHyDnZbXwIJpvWw+Qveyr5dW2A6FwjiX71q+SVOixApuaPD2RXfwK562+G
MUKtvaWs5tMDYoZRZQNMr8snjv4+s9ea8uXCa0DgGWpaJ3F8S6hiLXyfwoWnvPySwjKrxWuXUy8W
+bNsxqVjWedlzwKpz0lVz3CDxxjmXd5c6emLMUlwbLnI7A2NY96I9560NroW7aKw/IhFeHFgl/lB
fC0LvMuIQcNS2Ce/phmM+fnaNmyyBu2tLCO5mKym3SYB3tsseHdsIW9FFv2pB0HvJRqOsZMDKWwz
gheMaiksX+2aQNlr1AEvkap/xWEHV7D0t03b3Y3c3Zgtmqchsxq4n3TMq8J2llYml5OdnWJYsyyL
AI4lK8f2fmiZjwi9SBHxcAxN9XMiWdIAwLtEpaNxVxscgxVqrLScbYH26KBV9Y00TTw7nRUtFmba
h4D6wxUU/1NbhbSwktbdFaGBSikxDhNOUhuAP7h5TVvh4v418kmtODg3YFQPVQePMqg/MzLxomnj
Wb/doamxfNfByowNImqo1yiEzMC6Em8BqXyiH1pj6qX1qkXZb0MtWVXaLOTyo4y6jZsU07YerzAU
rDWRpmBVn30l2lU8DfSs2gEjRvnbb1ySplhCsYTQv2VbsZonH2BwVo3o7i58/QrWPx5fWKOVU6yU
1L+KcvK3lRksIhHY68lhrZF43o8m6q8DQi0A20ZLhiibURn65zYd6ViOcMgiLwHOXVR3PR6eJmzN
bGYotslgWBeBWmANDm55mO5sqvaLwktxBw/PdPlw3QnjNyZx8+KbOI+1aim9WhxiGpT0Vl91q3UW
ZkOhcRxoEy2IDwtQJaK5CVWqHcNy7RRJvxzlUC69LIEG3C4DT8q1VFDcNXiC63zS10PBhocKGh7B
RR/Zm8auViJ+L1QyIzTNX6UWzKZphFezcdd01dfUVncZOm+pLr9bmnHQEfXtRM4CEkWEqKFa2RZP
EmvRsFViKuiuWsMlCRMOwanuV1PYlswHE3Ldwj89LkXCKM+Pc8F/zj2uszvno+47CkQ2Td8kLs/W
1H9iUyF7ZL40zM8V5nZxnu1Tm8YpkXPPNzzu+zj3z8njuhZZmAn39jAWNDwdiWrcRf11dtu+OTsi
XHbOU6v31uHxdvS8SVfC7ATQdl7p8Z6CHuYHFOZPTWy1NMjOSV+m66Jme2C3hQuVhJZATZerd6en
Ida+GpoB/LrPAD8WlfiNlXmhBQZWhb3F33V0i+KJRIDiCR2/cxocAjDy5LdtCzIybAu1CECR0E2b
fUNKCT9h2qwSKhmrsCa68tFl09oAkJ1od6nJbK2JMLi783WliEid1kwb0Yv2SuF9AOoRyV0q9OA8
+OYvm7rDDcWOsVMTejfbneSzYVd7QQrMNkOIOSOAO7GQSQ+exsTmCPxt0GUCAi3/9jPfO2hwFy95
ZJj7op+e6uZXrqX6CUFqOS2wijhsFmlmGHrOoidIWRpS4fjRsUsidj5eT2bR71TEMCt07Rom3fgE
6W2FD38gtKCFJ2s79yDSjTUcCvahk1iNGlTTJFXZPoqqdp0llb7xg3lJ62o4WoWKt6asirVjpAii
ozJlXSSG577DP2+V+VkoutTtOPZ33XyK0uxzoFZ7Fb5fvqkW+vCYR/fHpSjcij/hWFu3Rh/563pj
etOr37FbiXOdhi/9aIt9ij/4mrdGspqjfj+DbjhkA5J7shnqvSFSfWVVQbNyA4yEGh9vTXkRC7o3
3B4nLbVTINX6JRzs4tMt7DeUeYuSfb0RN/a1YYOJvcn1DkLT+jWyEnp1srQ+dGfa+Lb/Vg2DY9Ja
jlig+zIxFjFsz31S9STGGOMhRJpzxDcMhK6Tnbcu8RwvelFK6INWfBiiFj6ux9omdGADtTawfEuW
T1bKAIGI+DOsi3Zl2WVxK4FLwHmmKxLj1luWHus3u3PTb4yQZ1OP4ldXvfj0VC+Y3VoQtEjgiiy5
9LW19RImxNK347smytfCjNMTLcRqeA5dAJGAdCwLPOlg4/4k8vpPFTnwFmfJE6DAegNitzpp3iYP
4vIjM2JtH3dXNDgB5EI+F5StCAx73h+9CVM9wZdAUDwNGgg76q09ZIThJU3zlJWm3NWgYl8KPsBG
qdEFiOld9Ea3L7KPtFPTmP0KBsHwHiCi0eEg+FYQ/Lay9LfuT/p7YQqHVt8K6Gt6ymi4rUKUZ/uu
kuAU0ZevFTXVNe1x7ZJRo6Tbc69nZVdGSzyziuCpatt1JIvuPl+TKv56mq0+cQMlZ0FRnDWqEhs7
sX/0pa6d0rK08PHPTF2LPl/pn9OAvbtb2jxLKDzGS72gFdjLq4liS4vG4ssLegd4jY5ZxmvefJEU
l6YlFojGW76Ia0z7vUFR2ITjvR664K67bnZwAcdhpwrCE2IRby/zFjaI4y+aWVJW92zJ2CqQfwf+
9ChRPS8RHrsLlslqV4cGJOOoGtZmSql0bFX5E/rG2wS3+eRkoB+rNO8vRuizFC2eDDHtkj51P91I
XJoopvmiTXIXd/rBRTz0wvFf0HI2wT1GQUqkiupPuZanu2A+h0M9RVDVp3tBo0wEiA6WIk77E1j6
q60l7V4WgGWRfru7oaYAmDaQgLQo7m+FWdeYS1W+ZNESX5E8mKAaHHkbEl7RmoSAPdxPB+TMPtEa
5BGNaD4kXtBti3J+NVRGQs04GUmJwAgQ0sazVFMeTY29ZWQ18jTQuV+5XuqxVcRfV3VZs4sHD45X
fmqzhP/IPCu0s5oqbz/7sNrTrbLfyvZHnmCwgGzcXft5M53Se3bH6RZUhDhkWRmt/Hoy10nrN/tA
K9sNgNNPSEP9vStPZeHEnzgI9J1h0xy3ERv+oK6+8QLfoWrkehTwDePuWGzbURm2Wz0w30FOlPcq
dD8yWoCoBjRWWfQq12PiknuTF/aLpLld6I32rmtAYXqrBcGdxRvL7MWbU3OQdgkCB0wa72Is7Tc3
Mj5tF9cI6SQz3NJc2Yhlt50Z2s8s8FiC+PHZdXHho0+6KGFdhj4z4NWKdTR2DcKq0TiP6blzQuMH
dsdkkyliK2Tfs2Kp2mxHJQG6epmHO5c1NmqIzjzVqc1JFt9HrOXnOtGm56yhhd50L3pN8LgDw1qj
gNYVk3V9nPhZdfJawz/C64830IYIkJmi6ib6lt0cEIS961KJ8oo/ooh/qY58nlwaX7Ey5JNziZGf
WaK1nx8nUZu9m65xMrLEvccT0uq2Bq1V6egLNBWth8hw97VXt2szjIItcnvz1cy8p5xze5OIpIOn
dfHd0vGghVDtPiMkCoEeel91n1wGz5RPYIv/BKGVbTzPtlYOzdM7W4JfmoNZrpklommf/4LqMm6z
vn6hG6QhYQ5xtVvJns1cehjmPgYTs76PJB0Y329erTq0N3bJf4PVGO5MzTbepGOe1WSJL+EO7aIN
VIQ8F1vIIigTHV2pHt08uCMiNpFfN9Oq8hrjVmuJs3hgTxrklU1c+R9gde21Hjl7r0bGMwiDbGic
vF/R8KtWert3sVfuSfPcmaGfvFtGqW0TJ5vWOEY27Sxv7KD1rBHgustaGQcDnPSZzICmgRcNdcvQ
mEo1kGl1nsQnhg0U+rqHdweY2eOv1AfWazP28Bpm5yydB2lSbR7KBrCoCuE4J7FaBaOsnhM73qVw
55/g+JCdaGfxSwCvKgJ1cRgRP5zTWXSLAyY5d9qwpDO9wGd8EVXgfRSm2S2LFIYL0R3k/rbQWNlq
7lQ/hhBRyF1KvOd0souLb/hr0i6mPdaO7EXPe/TiibyF7BCUqqO1StMDuXpwl3Bw2/om0vvyI6kr
9xCYPZqAgs6K7LTuiDTbpmdtm/eqoFgVVENz8Nqg38Fbbhc5fYqFEUXZmw7q7KBrJG30MUD0Ke+/
8aoGde//UXpHMyKttg1vc02uWbCPWw8mvdd48LovJg3qc0gQS86eFuVSBdkp8KdN7xrPIOKDI67X
eEt8WLBMIp3OBKCa2+CXyWrscC55kaLH05XODlWPvqbUCwlczOkiLYdJjuYc9bO7wkiV35rMO7SR
ojPWdOFOGAKWXhOn+36uSoSa9uLhH1iTu+k/d+pgY1qzPDN4ah1VvgGTZ8+FgZvBaBTC+cws904m
T56EP1wk+9QhzJh6QDl7gYyA0Ld+E5cUESeAL5ux6dl8RFly9vOfdZhXr7HZ1dtCIzPlcRJajf7L
Frtktt60nm2yYhX5huQihnw6nqvYQlf6+C8/LnZFba1FmB6xOaWfjVOvaFzbz2HpHiY/qY6tKKNF
IaKUbgE+FAw12XtHh6fra/t340arVMMGQ/xXyQJau5FA6H4LZqv/OoOAFv3usDXjsbno80naz3ov
GoFQCbxpnpXt/eMceoqlDXzqErvhszkbSTSrFStsCchSK/3F6ftjaqf+NbGiO4cZKhpyx5/y1sNb
oYCloJA7sUWw9koQb0eLpyEdpqj2aIx+4aCK7q5Fa98yDJufpY3ukdC8S0PommyzFbIll61xm25a
XWhAADxj42b81maL1rzUWIkj8ZZeU+1CkZ1+dmRXz3JG0fC9tnVCpFkI/KWstQMyJPU9HuvR6vdS
TZR/OlM/Js40bINaPluza6aXDUViisydoYrTSEpcXjj2czSK4WrZ474cKTcHDSpDPLXGOWLnvEwG
4e5pxLaRL3/GgRGsTWbdY1nV+s1G2bJwA9V/NTK+puBGtyVH8DLNfKo1bO6TItmUQdlslEYNd+qh
Yo2R9hJ2M/Sf3Yq3GghV2Gu2I49YicWqD1ztk077OoWs/kYEXLrtE3FuieZj3z04n3Fa4K2fxu+g
6o3FFIzVkyGpx8rBjrd+gXmTnPbkTSo1HNyaZUrGxGsYqfxoGWSz3rU/jL5P14rxHMY4nMYB2HNA
CgTNa+W/de2YbNISl3QWRTNZ3VT7xEFPrly+ByUop4Zd+6qa/ieL6v6qe/hLCncknSnGK9WK5O5p
hU9FKNQoBeTZN3J58/I4ieWgTm1ZoP5mMggqWUJFYmXYVqnYTVqL3jqwQPkg/URhIhGzzdfZZv9D
sYq+gew+pXnqvonOEptYtQmwvUMlG4wq84kULmXETpvTLQb1rBzyOEfVXmh9zIss/ez28TvMc2QA
o47IrbRSJDNS3xqFBfYxMuyFa3rV0YdTvxeux25msHX+1J2Nqsev2ugjLmpWadXQLps5XiA2/PZg
NvDKEQOcHye9yD8aL8+Aodf10m3L8T2Y45UKiyKEPyRXO5HmBvyAe/ZaJjMWP9PJAtSwVsAuETF6
w6rPJfTEdvgowPET+ESGXl9X5VtTVPnKZ9JFsWZ8To2MrtKaois4r2HXj/XPaDYggd5uTqVZ+oug
b+UqKOL58EMbmzWi3435hDl+KC5jYMU7ESsiaDtpbqsQOnjV8+8dmyfTflYjvliDeLcnZnpUQyqi
AJJaK9+U/dXq8htt4xGnIGB2z0GrnTjuDYLiKlWtuOe6vhZNWpxjhnCq/XtWl+jPmXTWlkf/xxZg
BjGuLh/+H61MqWnAvSfOkDVj7BjDEzSub3Ld/D3dVEmWhQyB8VEqNs2M2d6dkhPcdqDr/KEmXBGb
ZKbDUhzb2OzS2D6N2Mj6n6ZWus91RtpAZsJChX7XfxbJMkSc/InQ+TtIRuesW9hEc6SF57wjiI+I
SnEudCRGdjnUa5KKXvlCh0VWEfJZEMqQNXIhROReZ5f2IVbNazWYE2804M/mok7zNUO/+CM+ehx4
/mUaiob5G78AkmTJTA+FFG3JeEPatC+EnS2VkWGtmq1GFqzUJsRvW1qB/sW+ihmMBCVcpb8COhi3
KiFWlZ1Deczi+l5pmkSMnF2GvO8vdVOYW6RzbDJYNhwziAOR3qBHCoazVhM8BZ4PeuIgfvVHFY43
myHsreqoNOdxsja7oHoRYS9vZjE908iM1x3NjUs8bocCNDEVoP4p0zL7U0wjoRjwA++JltebvIO4
r6EYWw0x4hr/Jcxj/6rZ1P/ADKdPzD7kaOhBzIS7GBWjTg/mf4Vj0z00rK4Ye9LxbnboMjSRobCT
Bn4Bl+iGqmRRQkGfQV6MJjpBe1jB7DC3tLiKmyuN7yHtx4+YNFUvSTuMqfH4EQXVRRHnsujBgm26
h+VhsrBbea5cdANCiK6KfkeA7D8SEcsNpAptM8dYLAu7bvZUDWEBUDDCPp3bdyaN4IbheGvlbDgA
40Df7/B1d58IR9khFeILliZQOymLjW3EOIftHzpI4L3uafZC6Zb2XFOsASA92FsqFJD8zCr/IQps
0yXmqG1qhL9qq47ezZ6+ilKUUP3mgt6ScacJ1bunD942LwqA/EhSl1VpO7tWeN2qxAq5VbzmPQ+J
s5iQqvjNVtMLVNeV9dKwUCn4mX9QhgF/6a5cWVRHYVNHgn7XENBCp1Fm7IFCgFmT2XzLwSmI6i2c
VaqL4DhMBqF8IiDaEMXQtU9aBzRuNQ+r3rdZ5iuX7sHvxnMXU/qdVkP4THsMjF/H0OzXI+7IgLhd
9ey6RbCkbyyXj2GWjTUFpUp99qXW3gIz+jMZDkbjt9ClPpi5YfuU2rRS1eSvs7YVG2iyCkJSQtWS
nvi6lFSYiTTw7tmYkRPcOTiMFYlo0MM2qUdXcMqn7mr7sb5zxmRg6+2/OqqiGabsbaINxqGcpnfg
HTCHSj5nYFZvgllhSe6ETSV9FNe4ITCu8WjeltiJ0d5T2xEdXJfGekuiDMFXXAAL7t88v7S+iBM5
d7V3C8rqsR6NDoOl75Q7BMfHiemCAc798pTbtXUxjej30Ff1CtHnLN8bMAeX1rEInfL2ONGp1ppw
Li6uRAzpBuTeGbk810KrtjLE+eeUlrhJNITbSIOSBrDGaEP12YJP9GlxtOLNBe1NEvOUvOTRwUym
ny0leeZuszqDCL5lVVis8Wo2t8TtP4ApRJtWKEXmJscOa61jNYd/ZNiJJ2SHtzE0h1svvwZbKbyh
TEO6iWKRnfDCn6ADOX1Vbh71liiv63Vvle5NxAyd2FFBAweAqWqkw2f06M1iZMtEXJJzzeCmHeiz
oS1J1f6xOmYWPiet2aLebbVNiQmZTVRBKbuJvp3BcXYF3iNKLHdpqvIro4K8qttKZ1QS0KJAGNYT
Xg4Mhizh7G3l4CFvjN4+5SblSGdOk3Zjpz+RlVIScB3WmgEJkcivtE7lklqteyc5EK1VWNKadKlf
aeO019MyPuSVl7ElyrWjiPNd72BYts1zqVAnB7Ybw8gu2M8NHrV9PnEyOJsJp9uGzXVyMiiEQ3Uq
jrgA5TrgEz+pPEuW0WYya/JCrNZ+6WvnHUzRsC5TZpJsKp/o1VWM0uozcHgnKZuAvdNOm4kVNU3b
Xu46u74Aqsmf07GoCU7BkAkP9IvFOXZHvzpjdeGAtV0bMWXzjPqczFgyjZYCMTmIv+g3lkaJ/1QL
nyx71hkq6b94oM2qhGUI/pjsK2rr6+hM5Z8Q745Ry+AJY1O8ygj8M2Ab/8wpJxObIuJbg1xhqCrv
ZlTPkz/gvGxc61655Rdg721Fpt8O0tdPL8N4LRDr3oNnlROBiPlBnSoNebJyEmsDJggxrShYPCrA
JBoSWkCbb32O+Xns1KzuJQ0IlphzaerkVxqaX5EZmaeQ3trGbZi33VpWO88Jp5XnN8nG12l2sPqH
/2gy0ln5azeLDl2v0fcsueRCSeOQ92P1TRriL7iv6WfuEjAFtwIdi5TwhesmIhs7+TYDfIadFbrr
DOQdvFMFs6qjGKw5Pn3/3p/zl+l34mlrYLVrYW2AJ6mHjdfpxrLWTSTSMVzlJpf2LexEvY2o6izY
AbSWjUnP8zqcUkCLu6SNagoqlU7RX/B7sQ/wVNAcaqpGC1UBolzIYwPi+VA0bXB8nNjKNbYeBtRz
2eX06tvRP45R6R/1+VyjJm3l1gBHGc4NhLfvE5yiQ4f6l0nTDF7SYkouWuZIFFbhcPcVX7Nh1axn
EuXtvCIZj4mS1srQ0Y4DQCJ5JbbSU+sN30GDJVX6pMMnLolnLQdIOmmIRYjR+T/Ozmu5bizN0q/S
kfeowYZHR1ddHBxvyEMnUbxBUCQF74EN8/T9QVnTkzzMIGemoi6klET4bf5/rW9BGRaobnKeVwRB
6RpBXYgLMlnhizx07oAhLhPnZnDjnTViA0PACoDNVFKqO/ZBq2BXAYEultg27DUJEcUKxYDuKTWD
pqZ1OnYMRI4KX33ekAEb2Ia+pbP5pHXZIW704M6MEb3SPVZWI26sVe+TxhOlprlICBLYsoIlvMoK
Gio6IlrFeefNroAlo0x7m7CX2oXSfygIMmemyG0M+urr1M9YMWxKpirrm0mt8SdkcJn4d7Qt3eFN
r+1j2bdMtYF4a1odMlKaD1uCj+hA8d5EmoCtiI1ZtX8kQa4cAJvuZIBLcaj4rGkcyZXMgvlbnLej
IQ+PmEqpKNtWVNSJ+gLcQLAsK4WW3UD73qK/ag6PiprkS1gTlRdHLYhDxEOlwx4fj7/3l5iPfwdp
/DU4Q58jdv7MQZljQTDf6bqpW8K1UcoYCFQuYmOmtEsSo0dnoLnmE61QE/5DbB3YUzFcToa1tRs3
XPUmq0d8huGJJTmbjEZrr0CbTTvqnq9BzwXFrRavSlM7sNza2Ch+zuxJonNdNOtpco1nVcNbHMLh
JnmuRfjiTp7bkylR5Zi3ujhRT0wd6gkW9s/E5CElgxjY1xoF+RbhtVOZ/fnzK9cuAnN+XznJkJZr
CFXV2TJyZ/4SLVPUE1FxeMiZ+0uFxawzeXJSyjNBIuUaT2uwdvNU7HIAtBnA/Lk4AvRVQKQIo6Fe
a8Fz3qgpz7WI0WsGVGRx8MDdGhyvCtzxHFkmW9KxPnx+3vMDuXhgtu0KTTWFYVmI6N6fNmunaoLi
ULBqH09wz8Q+j7LdQJ75Uk9gRVPon7wpdaLF58eds4reH9ewBcEqDnxj+iLaHAn0l9vVxkrhp0YE
hGTUjXVPbUUk1NYEuFxYO9s2Nr/I/pmDmC4PqJtsNgydEA9gS+8PmAiinO0w5EKBTu5IudOqm1B0
CF0MP//ipoqPV2fSlBHsy7S5jK5efAbm4BBAHrNai/wh3KvZWJzyZrzxBaYXIymss5a7kuG8UB8M
g04Rmlu9ldaRMLpHLCDqdUIsQqPo5BuWCQAFmjZfvK8fn7vNkGfyEAjSsTTt4gx1Ahit1ieDsmUn
tcMUhssoK/Y4DGH06DRMmPWuoB3E158/9zm95+I54PUELGI5ptARkF8cWJZop1gpwjfSmUeG726f
5/eMhfTqjAgSTmechfMjKBXjzgVP48MhIxODxL7WKNLbaiTqOjNJJf792w7+/q1ui3ti6b44z4+P
0LFVS2eKdmns6NbFh8E+zQ27Jsu8ZkpUKjxZceTLeHNrG++yi4NB4IW96fqVgkA/SvX8BmnztKob
kRzYY7trSEbitn0ridFoqP2uPz8/7cN9NID2CI00JEFmJC/1xftsiEEzxZR5dDIPGn1W8oBKd1fY
obZqjHxGmEXFBqlguuIC3opIBve+mhHoPcZrqxfNFbr85qowKAqMJJqCjiWYR+SsJrNebxdqmaQb
DK06kYfhSvbZukLn/2JXFZEC9KjWRqIi+5/Xok0+LD+/OqFfviW8Iq6r2bwkJrt9cXF1haWWLvZ8
WIcNOY1oLZSgeU38fknBlKRsdRckonnrtIVWE9Acmdm3fA4spqBw/PxM9L85E9NSDV5Uw6X/djlu
aOzEs0gA9Ezg8BLSvp9aFV5DrxKlEpA1BJSKiAvlaClme4zd/Mlo0uvfJIMpVtb4JcuNTzGIBA97
M5Jb9di3PSDPVF4ZEw1Qa+p32qiHhDU3077sY3lGsku2YKBkK4NUokyvkEDhGnSTePTgeyCdF0mw
AwP6xU3/fSnvhkhDg6AnBHs0zbU15+KVh8hHB3MuOrE1gFvBC7Yz3GpLSMBEpqmv3ClN/9a6lbEl
DW1dRLNu3caa/FtZ4Qyt76l6SJNSy64NZzdqwr8yKqpQA8HIpnC/Ol/rMqPLNjSLqVannsKCw7wc
SuhBZhOTBhU6Uk8Ll82YSOStaOJpkcBOvpKS6OEqs+PtOLT39Jb8g2SNtdHQcZJH9EjIq/Wj6IA9
abY1eKBCn2s9ImPZN4Hl+cTeoPilIKyXm3SyFNhlFSElKdXahvggOCMsipHhXP9263Zpa7P5H8pd
1iYh0g7IZankCQ42cIo2caZD3OdANPPAXNdgu9dhlYMqM0CWBYibjtboUgHUGxCIYRjv4micvJwk
yrXIwjkG2/omC5kS4SlfMhbsCz/EV9e6Dno6JboLnV6Fs+fuABmU1JxHGlD9XZA78E706Is3RXxY
5pmqDuXNdOdBnOnjYjJtkMeZahRmHtVsg02pTyP1KWLRUtB2/SlTNfSE2WeHQIocAQBBsf2oX6sk
XCD7fkszxbwtFF3fff6tXo4aumaaQmXUFvTiOTH3YtSg09qpFFho6U2V6w0FB+90dULEhhXVIRFs
g2oM6/dobqdpPKlYrrJ+epMRqZxRJ39+fjoXU+x8NqynWHIQhcaNujyb0o3bkF5S5GWlcCDq2MhL
0b3GCJBwzM1V7E5a5f7zg4r51v/lI9Y1S7NtZgVTw/ajswJ5Py+YBGGHpYvq0AJcduNPclixjQmB
b9Bz1BX5XPRavA2pfO8q0FREpw9frLTExVL4z1OYT4DhhKHpcm1hAYwmWKeMvOgZhwzGqlK9721s
B6J15XEo85WwQoz8kHRsTW7/7Hh9fhsuXlBOQadqa6jCMMFuAN96fxca0677eIRrqCv9q0+v03OL
7jXV+Mw/P9DFNDwfyIQrbDBwmiyojIsvIRwj+BN1jMfCjokJTL51KnauEXhGDf+5Ul2WNc2LDjT8
8+P+zQValrBUU+foruHOY+Nf1s+9yo6TsUxZDH5Jn2W+wlRJYnow/OqLQ/3NNTquwzLd1NjmsOh4
f6zUt0y2zLTMSj0YvaLKhrPZm2R1Bt/VTD4aaJlOVRMb2yD9bVjznauCqtNCcfzxqdOwR+shyD6t
zHY9xY4bNKuOe7TKCNtEM+Cw9QOwF0XfrZJCulgssg05Ja5Xiki/SdIWVzjSQlhg68ApxkPPEnAM
MsBVM3WwcmZBgr4nd9a5gve4osu6tVtTNfjcgOrjvln6oZ481YOKczLQd0kLRdFJhm7miJyJSxkp
UCXdTaUzFGsazqSiUKaVH1TpY2MBTndC1HCak0BfStQrM7WmK6VMpy+e6MWCkzcJa4RlmHyzFIaI
43p/l/NWOmXcRKEHF0HDzzHc2DXqQ+l8yxx0rS59msUXD5af+H6oQAbJ14H0ll3Ah3doJo4Mecgi
RlQSsWX/ILPuQeXXnx/m4+tjGOwxWc0JQT755YXFUYxIFmmxh3eRfY4w7gOL9Hpiy6ZF66+MQHpK
U1wZiE++uMAPIzC31CEV1EaQbHNnL17cqFNtRyZITEqFbCVXIQYtmvwr1E+DF7mauu87C4mh89UA
eLFmnB+lpZk6cllSTNiyXhx3Gi0Q6RrcSGRoQIpsghOttKQ4RIX1YLUDChbblVTQGInzsKJtV7ty
3Q4lxrEIKdUQNufPn4H4m1vBnMgk5OBW5LIvpgWZ4yuKdSg+dZNnWM2SZYWYbK8qowvHy7kd40jd
pWqVnkKadIvRNuVyCip6SUVBd8pXzDUIp0PU2zfwdsN9ko3TAg6o3H5+otq8yLx4KW0+BIfaEaGN
7NTffwYZrDDar3rgSdOC25eBMQmcfngj06UedRUyKhGMZUtWeZiozaIw4QYw/FXeFPsvq5DMLK92
fW2Z+x09KSinoz0nfE6EXkaKpW0nsEws6Dv+qoUAVu2CL1YhH79jbjOqDKGiDOZSLlbRWZaWnYui
e1HV44OY5C5qNMwmVvvAPyPbwfhi3Pg4E5BSa7NPMtg9uJZ58bKJGH2BDEcFLt7w+yumdPv/9RVb
FuPT71qBo7Lwfv9ckGYMlKA6DMsOnr8x6L6PWFBAstVY8YIVEpB8GahOQpwaHYzPX4q/uUSKBgZ3
lev7uNDv29YJdEFZjVlmPw9UmRphG/pqoPr45HjnDIqYgkqYzQ7o/SVS/I2atkJCYU+Bvodpq9By
Dwv/TL8rJyWxff1/vSybnTvbLd5yVtPOxS01Q8wUcevSigIds1BKFUax2VNe+PLK5uXO+4+KAdhx
LMG2GnHn5ZFaOxujInb8BXWK/C6njvx7OajY43UY9sb68+v6m6M5czXRclUGXXja7+9jRsj9iJpq
hpCN/bkjhL2hxBYOBImmTiO/eDm0j6MtNSBa6jrrXUY2Y357/rIUYosYRUbY+guiFxcp4CMv8zWi
fMsYzcyc+VJbhVj7Oai3Xh3SqyFKf6aWemU1fn1stIKqgZ1f27FgsrXLF9nrRxWJcOEG4WluZg/p
mK21vLFui9ZqFp/fq4+TI2dszDspm2WqqV2cvD/S9LHJ1wTunVYrVSFnOosmufyt8ySfOVuqwYzl
1fVb6D1fLtX/7t5ZjstOhWql+WHwmOEFAnGmspBx52/sUX35vWjLLehtsdtv6IL7a7XW7lTk0DsD
hs2iN5KfZdfqZ9KBnC+e5Yc3h5qwELZBPUvVPhbdkix2UaK4RGgX3RU343eTj9KHfbDxCX2xi/0w
JbI5MSwyQdAX8vkZF6+pMiW1NDgaQmukur7eMuV8K7NgrSd3vcVSBbPdVzf8sk0AlpKalgYJxZ2X
RKwN3r+sXRlLxUJxsxgb0/hRIKpactXx0S3GfpWpSP5jXJWe02XhiwZYr4kDZjrHfazaujwiyWkO
UX5P/OmZfklAZMLC7fwIQGtonbKhAjMzwaj6/B39uKHjpG2VJTP/41W93OQMnd44Fpq8RReWQPKM
/mZws3ar64B7XCyaS2so7XUZoxdtx4zc5rtE1PEXlbgPkwAngdGXvHgmVbYjF6MlCcIOewSdJf0s
TUEveOOos+XbdeIv1iCXXaz5IXEwnQvVdFX/sDD22dMXcUUPeKLNvut+oWIvjMDaTHgiFlNmQqZl
0IFA3L/JkL54RgFnH9syPLhNe2pa2VHmwZyoTaA+jKxqt6Ea5udSaIeAB3VmaMHMnHUUA7C9JtId
n4RSdmuCuIh0zMtra7b8hBhc9zUlKiPMVfTiSX4XThSr2KeJ/YSJYPXFY/6w9OK1pGOBENqlfQEJ
7/27OeLWhbbZz+9mi/fYEg2dB0najmtcW4HYDWUm1kSakuMoKEiywQ1RFutXOBqTG22MzmXrnj4/
J+33Wvnd1MVJzdsG12ajzYrw4oNpgh6/dMgA2eEc2+WwDxEVPjkduU81tvgFxbwryt/Buo8sZ0FJ
Vhzhu4V5d9Y688bQ3WsT7sEWMDQ85CgsbhlvH6O8ScBEIgKL/e/SqrPlMBT9na6Sd23Gen5NJQ3S
vuX+JMhBu6GagvsYMbIZE4TUTCAK1H5bjihn4fOBF3P0fpvV0mFhOkudOnwVCvHcfb5sfHIN4WN5
PXqhbRkQKF+bBE1krJeuqqGHYi/pcDA5I/2Xbnk9avZrjrf9kCrQOeXo7pXJN1bEI5oLJ0PGF0m2
v02ZP9jKKbXbbFe7dbjs6W9Rs29+4FFIr9QkIivV9k9l2J6y0FbOuEaJQqDrRMudyrLGJ6RB/aOE
4hz1UsZ7UIjXllLWr8u+6g+Ta017zOXuISvDDXJ6XGOm+k32ymMHFvFGVlV0Q8/+lw36DW3QPk3c
jlQW9CYWPNfroukDwjScYd2m6K1NPZ6VzOX3PusM7Iyz4NGQwd6RcerVuOOXWLRw54nuIUwprSvM
8lulQOzYjMn4EDY4EsZOu4H0/VYNREGUxGnvtRKvi6HbsPE0I9iHpmLuYzexFzDEsNhTrThrM/hk
yovXLGiLXVE1tadSgAL0DPCcsEPNrg308CYZBmaRHBmES4xn2gnbk3Kf5Y9WPWUrK7b1k1NmZ2cW
piSS6GuCHfyji3hhErpyouSwTgLN8RpRqZsWcPMpdhJQ5sW47RLnDfSftTNkzJaFIsZAh2/xm4Id
w8rUJt287meiSGB31VMwLhN01gep1meMAA0t+17flCnSviZkL6RKGe40fZDLgsoXtWH0uVmovyhV
FN6rYcGbil/zUFaETY1TKa/1aNj5YEjQG7sTJHodLEvniGvdjn/o7jiA94XriM5yCWAiODhdUn3L
64cQEroXY5w8OfUYrkXQ1dsqRazsCEDM7pQm10naPJlZXly7ifXLMsPipm0ACOftdTO388pc/WVn
kXtykum7gUAQ2TZONdGcQjGQyBEjUOgK0N2TupWqPd4Bwmkwq/ke2zT/5I8OYvOwflJCNyWkvdIW
QXXSowM2TnkW0GjOWQ1wsUIlSX62G251UyRn1cXp0vTKV3W+DysT16HLQGWZlik7hMspsGHhClHY
xppAFF8gWK9XITKcSNXgpqZfTkEfS9kcb94X2Oy6VJrz8/n8ZVHr91OpWhqL2jk+bkB1Q5VLskLR
rXrrJogdEQVUXs7kfzW0uG2rhPfRjL5JMyeWWsmfPx+HL9dKjHxU/4TGcDBXci67jQQGprXtQ4Aq
ywzUtg8MPNaIvmAdYGxwSiOrHVZTNDx8ftjLu85hWaLRQ6cFiEbhUk4SO0qETZ/DTsAZ+sxh9J0X
xw4l7FtExp8f7EPpnKOhv3bp9jL103u8WBD6aaR1DWHeC5l3xQGyrX+MBFFSapeNy9yBcQAdTmwK
By2JplMnVLD0fjEJX87B8zmw7mAHaswVhMu9E6CBLiqKDj5/T3utyFiBBoVr/Lnr+F8vw38Gb8X5
z/mz+dd/8fsXenE101578dt/3RcZ//+v+d/8z995/y/+dYpeUNQUv9pP/9bmrbh6zt6ay7/07idz
9H+f3fK5fX73mxWo5Xa86d7q8fatoU/2+yy4jvlv/t/+4X+8/f4p92P59s8/Xooub+efFpBf+Me/
/2gWKNEu/8s7Mf/8f//hfAH//OOuj9rprU6fc3byf/7A//lXb89N+88/hPoPw2Vv6+KgnFcjBm9s
j1brn3+Y/6DOSBvApfeEyVGb/yQvKIX98w/D/geKbl4qPmkWOPiZ/viPBkHq/EfmPxyAA+zN2fqx
gaXH+b+v/t1T/D9P9a/yKw2tEePCX5ZLvDjIW6iTcGqsmT6Uz/SoQR0Yadh/JIiIICJMBWzf0pz4
Vdp1VxOxbC36w9bxxT51JIlLRmh5KOsJTlavIoqzQTFdVb42LNDsClgoJmJeayav38YtLkYzn1Fs
ghHICONFojqvmB6/QXkOYebejdLyt0PxEk4V/UiJxk1vtccG/vSuLrtNH+OEnrNeFg2Eqk2qTvFS
xXYK5QpyCfx/d2PMNjmRdVvTAL3VkX9CRQjccWrYG1HnG6XOBk/SwwNjoJiraNCGtaYAspEYDYlP
O0PAob8n8CU41biFi90emjkPNI1OZCska6kQLWGOPrT6qq3IMyBNS4A/yWUj91SYHHxwMFNKIGtK
hYQ6JCR2cdC0BDBq3HbrKch+MmRd94GPf8waqBBMxu3ga2/Muukq7EDpjMZ9Z2Wap5OZaxHfstQG
q6UIHL9Jg/5t0oOXN34oyVFYrQgXja1SACBG2bKiu144yqqUlDmNYGLahleDOTDYl0rys6tKsYUO
+jiwVtvU/rhzgkIB9Fxft1nMuaUaaOY6XVdd822Iqx9hoBPSxE1vqjHYo9RfssEmU6ekgBZigC00
JpAkJtTNQAwkkekNZgIgXC70oLOPpv0cMc4jw4vugkrzl0PinlQbACexIqo3e3x6kRKSoRDzENal
tQLW/dDVTuQZJetLtVdQvmLOsfqkueXD8jTTWfSFOV0ntP46bAVBlgHGonC9GsOfRp1BXRQIhE3A
+FXoY2bR1oAhV1FPJA5+oWUa4LwMSxyVhh4++GKOK816HjixWW3b3qPK1VbI8NZmEIyr4BFGJm4L
vQEYlzkE0tckYObFHfP5k8NafumGpK8YWrJXsOkvglENPD9Tm/NcimlTcVA1xSUmPcJ+PhjDprID
bYFHkWigvEdNOF7parglfxFWba+HKA3JHStqJ9zoPcAg2X8vO1sAvzDhOwtYOqYzVnu30e4ExaWr
qlSvmtACDmGYq8LCXh6wMkYkRnRRmmQg5PtoqeWKD5tVfsfEBSGTzesiNIKrxny0jeFuoggHVNl9
SLJ0uDED+yXDo8LmrNuMRAKEeiaWVYuDTdNRGwZTnqxRWU042/UbVQmfKuVGm+C5k+byTZMZkx7K
AQU8HJuM/hBOYDfT2rrqczK2zBbDFLeu9KxHNSW7WPZu4oETISGog/3nSJJF+t0wsRAMM3GIiGP1
Ggkft+2K/MTCaiuyZG3TZlyxjy1Wfhhs/Lwcb7K8cbkqdA0muuCwvlV4c9By9Ati1YRnmT7uezgt
ueLAjYqmH74KT14pqx9ysg5G0sit0ZY3dty8DRk5dpiaoeABz1wLmgUoqRH51jiI8f0dhWLkZ940
Qo4ImpyavDixkiRjhprPnCWlWYGHO3rpW522wQSok9G0rnPXWArwRSXYOdUPC9i+Vr+YlMhiEcoY
0gbkDwxYteYQLQAevZKsnKbbDbb/U7fSJdHcLaxg6wHTLwncyohsd7oy/Tj0DDYnZOmQApat2MWw
0QQQQeImuZoYl6vAs4FysAfseHzkFrRjs0CxvqrxOAAibPHZRFDNDdHNnFo6rU61C3FUQN3DAlvx
2bvOxjKz64mW6DIU7VNB1MWSoUf3xib1QlcywDq+CRHVQ2Z8azYIIvJEB/FAT1SR8VbttG9VwtYt
7feUCK1lDPlpxf6hWRPE6LADQ+lC0QyBx1gu9Hls6HlsAh3v1u70VxugC+NftcyciQwBONu8YUAM
85VGg2k5GoB87Jm/3vk3Ad4TT7Obk6iGfURBLrG5mNp1EcY74hxF2DVCtmqLBqAzpkdMEIN9rmsQ
mqH7Vsb8vUFgFNLs6dlVbblK3XrvZKFcKYGRLGo5fM9nOTUm4wowDrZbZ5/bdnQtLeVssyLyiCCi
0NN2exJRCFXHDL+2oQajWY8WodLKjcn06KflweQ/uLwMq7ExiPuo/Zbd5LQCX0NnCup3geko1eeQ
lzb2gf4d2px9ONm//UIhYQaRjtSWvm3Uq9D3ebmjtFwodrt0rdTTTSwzZgq9QMlqc6M2Y4eJkMZV
gAk8scGJxpXl/rCql1EZ92MgT5mbK7d+3j/Vim3SrcdIHNV6ewd2HAW96xzNyV24/NnSiZu9Mfn5
xh83FNyE1/tBuxxKUQPxbR8dc0DgbhMW5zP/NqlyK0X/On/vpMCRK9NKjx1wuEkSKrQRHL6Brm7m
ALkZg+hkK8CdjNE11rEk9iggSCMyIklZSbA3L/RvsGP4hChirANBMtCc+bZsdGeHLLod9ROkk3SZ
VhR3uox9cVuA1cVYBJtkJDwicZZaXDaeYUXyUa+njV17XWJ/1+pJ9YYYESPhQ15V62ACMQ6Yw3xh
jerCQu7yHaGsyYw+eIYbtsbZOW3CXn1LiGKxEyK1fKcnozxdEX5YEpPkaBtCb5f+JCTci/5bWDja
nkAnki61+s2s7H7bZzHJIuavuG5vTJLUJb93y5ycJH4B325aCqCZXjvgJKUCH1MwbVugll255K/+
jJFN1MWkbLVa968KJzioqc56RK+wKg35zSDiekn7j7SftqUcn3f3o9FOUG6Uam3PCeg27yuG7rbM
/JPGiozWTLYCrWptAM5tNaWXa8aaZmEJk+R3dKJ9NN2NwfBDcrsq4nn1kQRhZuIjRyZRYpZXGD4O
oaGHGK2FrImS1lzE9nPP2IMqHDwlLbJU2WdOT9aDoz40Eipg20d7iAvdSomLlHkPWooVg/LLUnGe
eZNKPE/s5GuYQnoO5nKMemeQxiZJJAcKzIRoEovHcQowSBhvV3K0gYiFzsKaJ8iMHNmIkSnO+kNF
MpWAA+dxvdi3NUh06s/U8QePSBvi0+uCFYL9bObkX/WkM87z/1U0EMagOeMRD/GwdUboWWSn70h6
4WuOPAIM1ppWNgcyAOplFgzCIwoUQvkwnCylOFbY0KWlLvzSqhcDpa9FLxnv6WWEG5iikmGgx7Aa
EJo+HDnymW+RIZbS2oKlFQaXdsDR3i6TqCk9hKDoBzOKvylUF2tmH8C5vJdS+YmXpt+1kwLSPsN7
BoAHrqVszuVE6btJ4WUq1S8qEc6tjaphPU5w33Ka+IYM0xvWeJQj9LFZUxJsxxAwRXIMST7fzZtK
HNL9KwqIc2qL15E0ag/O3/fOT/ONmlO9K/u7Bt4EAZQ+fL70u1FO+fdIkXdGvtHDjZi/0jRU9qoc
NxbpETzP9kWYzaKC+QSN60c1p0pKEMGZrl3FEQRgyP1M4JYuV6R4LQCAiKMF6Hnka6CAABDU8jEG
29a+KGYYWfBg9mQB9hb/SrdksIpyfVumEWoqpkrDf6JYwiSsNcOSrc9qVKcUXW4VUYzBjam0sAh6
g/8mJ8NLsHgecBF1rNvMnRogEddLniiuvhKc4IbFaLYpctyzge8844IrPQT9Ofv+XFsBMzOwArrF
omRvfURKDXY1662tNUlvsskCoaMXoqwumlt8t7dNmXYQw7lDlnTUFSXK4KT3E8b01LlRrlqTzJfK
TA7GKFgyFd1mMHvsB+MySG37MJRwHiXAJF+fxm0S6y8qC0Vp54+Opby5NqHFWV0yFBXPgsrrHg3H
NWaR8WD445EcnZ92ZXWbWHXPdQCgfBqqZ6ezgLUaZrsBB35PCSXBCusRUqCu2q6b9lWkbHNgGlMW
BOeqqoDdGcUN9ZGnKZEDwb6khPlEzaAuIyZP3Mm0WBp2aHp+INh59ea4J3l7gTsK9OdgkQveBcGW
GS2yjdd5u0i5/lAZS2fM+xvDzlQ2SRj3DOErW1WMJ6VsCdPEu14RJHBlodk0fO2MTcgmfC7CUBW1
LeB1xL2hJn4gNgnggxXqypGKjR1XW1QC67TTcbEp/I/SPgbqDMXTAzY4nHsfQS9OK/omfYJtSKWd
WwPNLmpgYwIiP/qth5rXKJAqfDNV/RaKNF0CS4Ymz+TUsWle6E7mriYbL5Mt93OeVTJWFVVQ/6k2
a1T2ElaOKX9SfrHWVM7Z4wBBCzschomusSJI+TnwE5D3ungoKeMKCdYU1CeZivhX8/gXHAXdiQ+6
TAhQQQeUDg7AJIjLC4wzq9jSMaEFbOsiu1qG40i+Q93vO1Zy+/ExiEmNGqKhWZB39b1T+z1wSC1l
2KuNJfYvSpXsEdk3LyNBu0kvRLBusoKgQjvb0e08IJviLLjrmHf9dafhDctyqz6Go/2t4E2O+qaf
PUyVVyY9cWcm7wXquB+EEVTHtoP7K2ebZFV3lA8YxdvyWh8AOgw+6V2aBesj/B5lRLOxc1+XNUCY
gnAF1SFdi80kROeN6QwAUdJ4bzm9jZHNeRkUFZxKn04U7XkTyvQVJyX2fbOKvbZud2PNi069dYsi
4MDM/YCxj/NgRpV1Uy6GhsjXHiKRl3BzSiei99LO5FA+WWKAGCYrBdUZUroXOFfxuoh3I9nrSuxB
hr2GlJ0AMaEUMmxMk1YsvJaEkXAamO7iQwcgAMKasXAi9bHOuvs6ahJPhBSF3c76pTgMJS4+zVVq
hY9knHt1Xqhryxz2fRqcoUV3g2qdrNwNl101EOYlIO2XSzcdaQz1KmQ7cUj1tDm4hf2UZLeN+5Zj
cqubfmc1HSNexE6jJNt+lRfTawxDY5eiZ1mSwTCnA5nkQnZy16kPrtRfG0f/lTGwa1NN1qKa/DKg
Qm1inek57DC1sDRiNBi8su6PTqmu817Cf0RwqCrD2h8JeOpb957bPS3QoUKud6oGxW56MuCbrwo/
bhfBQBYD9dFrxx5wBAS3/bCJXbM9aZWxz6XyOhrih6449505YZepBRt/6j1QAP09Fct1mbUvo5o9
u0Adaj6luBV82eVTahrngsrqxkG9b2rnolSW5ZzH1dSH2Ve3sBSEHpH7i510tGjbwIKqFiFjG3FM
dOUd3+UvKJch+k8pl4rTrvOsmGivkBFHSuJbo1ovfZTHXp58T2uesBz1K5ttRh5o1VqBBraAnL7R
zYlM0cn/Jfzxpcnip6rvlk5h3edm47MD1WDfhDvWieUa/NK4qGNWS4qeeEHg43alxcS1JhazATF+
1+GYbtOIITiyGlbCtHa28P2OCbyhdGDTm0cProN6Fo4hJBMCvWCXhSvELK+4L9LlBIWaddCTPhMl
U606DgTPL8fZStB0CVQPlYaXcqw6yzpSDwPQTGJlIB6kUj3VBgCCNj+5Slx6MX0fT2ttbRmTFUYE
PFwvtIzrxHhJc6dcw/Q5Ik89y0ItToBLecyuVq8NutSpcV1pr+lY3oNiS9ZEoq6sdjSOYznCFmso
tATuitjbRZ4hvI/C7r5Zqdm0x0LPMBcoK3hqmxETK5xuoMtBHe/6Xk3h+9c0cKr7Kc2aRZLIHEtt
ekbt8sS0+5bWQ0CdyWi83gyugdvAywkFTFzImwsTM1K2CyPMr0TDeZWiHFl2qcuoML0u0NO1TbLW
EEBsV+kq+QI2fkrOVM0mq5ueTb9fyEwXR+pRmznlXi9tKMCm1PapK/ej6pf735bjMogPtlm1+7ZH
HZbTEizs9ik06nFjRxM4fZ3nb5OdvBg0/ycxE+du3BhT2d3VmWQjN2BkwjJB3lySWiTc4Eag8QlA
VcAxiuyFogFADYPgF9lI2yhL93YS3YZN52wGg+BXh+2BUU+7kDkfnH7ECCQpKWkqmJfBP/ui81e2
pOxUmcUvndl6E/+kLQZ8kh1Iqy9VDNrLROCM1Sr4yMSXcZPc62ySRzftftgjkUOwtBhzbbGx8vu4
amn+MtjbeX5KYhSrxFOB9+s9bCGP05DXi36AO85kantj3/9qFftpyq3bUHUo8HV3OfXWJXUdEU3f
Mz8k8eW/2TuT5ciRLMv+SkqvC9GKGVi2AbCJZpznDYR0JzHPM76+Djyisujm3mGVVasW6U1uMiKU
gCl0eO/ecxNI2RVIe3OhKbfWre1XG3rzw/VSG1rVo6q7ijVu5Ez0R5huqTsI8G7AnGhnhkQGKDMf
DZ9bCUfLQZBluzlIchY6sqJsCTZcilMd8pdDCT7Ati8wxFhULTmh+1bkuz7yNy6bsGoleHJQUrSb
aHgK1dItWni+lMB754Vbf+FYJi7qZV7JTVKRBdEQFKsaBEYhODen8FJOjfhA5jZV4pjsUspaTqHi
OCqsAt96OBLBy2Vbw7m/GkLiOLJZFESAkrEgq1gHia4WDsqDDMRXl29boShevxQIFW3w6iGI1lnS
pivQ+03pE7wsIDHA5UGAQpSq7je3cxney3aEBZ7YySiXNDAaRebGYD2RZlzLat+wcA7cM+N60wwJ
R52gfLT86lsWGk+zPECzG/RVE3JHJzJnSyvhaFYU75UI8FLQa8ciW0e19Uz5h5ZBddsBepXRKztV
hevRasIXg4IaWIn5NpKB1nTLYce64qwScaDT1uFADpZMqWom8Zwggso1CWjn9NzPDp3q56S64YZ7
zGcVArjeUwzmuDP0Ktul+TmCAHQUqIid7N9BilCJJoOyPmOhwoyKbwrKSzkKV+rgjHYCkl5DnOcx
aAwFhEB2CIqIXw+T/EXWAOGlKFq2coGd2PwknAdlJQuaYdFWFZoE6aBZ+7qMcHAII/Qbz9lsYd/L
38oJc24PiAUJ2gvc9rViwwdEmMx2LFeACQMTHrHxUbQ6/uEaWDyBzQN2sQeznDmfdZdc20ExFOGe
iic0H31A3zm3MBjnZk8aZOPN7McrTQ+ztSqobA8Av8HEDlRsWXl6GYAy56QyJaM5CG2F4PT0thnT
HkeVdZsUZu0OC29t0HzWmpG/jZxgfs7yTg6UvVyGz3JrInDAvGAXezWH2NwzYQfrAkjC9CwMYv7S
+DsScPNOmOjiOyhRiCWlW5jThstvS/krRrcRtcM7BbROSz3a4q6fxtUB0kWw8qWaWgB0qI05mI9R
T1RnHrD3EaHn5PMrjJeI2tJwFVSl4iRy92gIS7DTjhEbB5+8GhAWUsRUlITUwTOK6Aj05WMFXm4z
KOFjE2dMb8Adt3oSPDR5/T5+itBc12UabEX0UNoqVHOzZm7I2HymzCqIq6xvZTlubmrbCNe66EEL
2O2FDTmpJqN4j7GEcCZcl8TAS08TSQjB2OoYEAptjcYIM2ejDceyZmWDf+z6ONi25jjrXtIr1F8k
Suha0I3PmW7Q6iJ7moisQUs/5oYgWGZHc9X7EjzICuSs7FL6yg5lA4azL7cldKxNJfvtMb1Eya27
SdX0Nz5SWWh+PkKeoHXUgldCeL3lJCrQ5Zoy1qqkj7btU/Wx7of1pFdHgnN2YVZ8JPZIjmHKvBps
33KzWiZ9F7OLh8Uq2pnxpW+2Af2rwdjndUulh4TbNKx8yvSptsMDgLnwzcQtd1UOESWgt7Hwh7Vh
ye/on1i6MMjLsZ3RNlKh/1QJrlMMNFxJGqA+zTrhhqVRrSnlpYckT5/UbmDZ6MXe5yruKGBQ10JU
k2OSWEbKcWesDUXaUjypjl3f3sFnOSK2BTIwhaNDvfxRK+pvCTH3blcU6kqPKbBUVkTuK/kR3PFL
QhtZc0cDfmE63al9ru/0mBKjMfyIcilNujY3pdZfmWV+X/M5rmyfQC26DuVevS6iK03k07pUZI5g
rfKQpNu67313ymbZ0UuTn4s9OA9x4tql/9JLVOKl3s/BumWVB4VFy/mYRk5pgNNWjdC+E9Q3rdQY
NhcWYOKD4tntMiIcUnMHzijbVLF6r2SkOENbg+xbkov9majlbahXl3mGniHhQAMRyHwfyu/xUvgj
WLcJo8Q1RX5r9gb1/vxSxBxtlIOC970cs4/eaNY5kQBkY/svMvmKdINofaqRtRKYuld4Ve87Ox2I
E+5ahy42fGKqJ3bQPzYGCR9mfjReuIAoYkt+2EcnU1Xgojzlt32lfyOYgsM6gl973GGL2plGsm1D
fwS4qn1TMwJZDH0FgBiOz6rRsreo056Z0hgBeLEEW6j6ZSuwVkR98eZbYNPrAhx66Wm2RLZ2fdm1
87sM1bYU8WWRy90qy4bPFPwZe/v1OINyNaCQEh9N9zFPdhaclMvB5LpMd6ZJ+nCd9mW0TfQayNXy
kABnNxiW2TqQOLMalfOj6e/HHr+NnPU6JWy63mMppn2QtC99CQAsXqRuPsW1BQ7b8YduSADa0UDc
EYoZHjWreRHo3vYhVwzQtjZMItKMWnpD3OyjYj2EvRtoQ00CbNBse9vnGN/olEZ4S4J62UVdW/lF
k5BbS+xe4UhqaezVvihdk8Airi5mszdiA0S4Tr5FU1XgTYy7MCjeLIDt60qt7qGtejCZtUt9IrdW
g37IraDkaKyQzCE0g4mPt6VIYLgjbl7FMVT62bMjDkShLjrsMsm+nsarKVVvNMHZGNtpt0OVeD0Y
/ctsOWFrxNAtG4Myz8gJSOXDaPRtP9NSSXWZKxWm1WIAigfYPnEVfaBRH1xqI2lfizMuVGU6fbra
r2sS0fHQFpe50OQDmtmACiixO5OEdNlqOG1RP9iWhTAcBLBMbzT0cp64rdzKXhDQ9MYku4/V9kGA
6ucwBW9PyhMH6onk+vW4zXpTQsaQKpwRw8SBjXqB8GFiMeJ7mtgaLjgMFivSChU3FaoTD8zwpKT/
6Yc+SPlYeUD4SecgqVccYAMXhTFrCpSiyFKSQ6AAdG6TkX+Xpms1tHRsrMTLuFdziymw3w9z7PTE
V5GQxKo/KtK6sEiqFAT81PBtuD/LgScblu9GungfdUJu1ZweKW17c8ukAIxJ6gbmq6MvKcF+YRNz
yt6SvCivF3GBOROrAm0aoVdXPaaTeRdG7f0smWSe6OF79ET+LF1W1eop1sKWDgR37jR51xSaQ2ZJ
8JcdwkpvyNlmnQLZtaLl25R7ZBHGd1n6BDFiuX0dTXzk3/HrPtEvSOgBza9dY0GaVg2SJcoNFEda
OiHJ7HLh6kmPcnZsN2o31hDkYonZMHrQ8qtXI+Y42KWqTDtz+D5ln0WVfBjp+CCzqc8aWXCt/1Zy
voAqY7tGZXDB7eAEhklNEnpzK3xedCPHMakAyWNmlG/6nGV7tck+DKPfFx2ZUUqnTG4oqXgwQYkA
FSgefKWnfI3Q1ImqJ8oy3HLV4LEW+WOim/dSAghtSmQD1O24M2vktkoQEzxK5WmFVCXYiVhiQ68h
ahGvcpUrLb8Z2xdivvfOMvdw/D5sbdaA4muuFDbWVrHpFNJ1RGgsEQHLbjTx3qCAechYoX1hW7Wh
fnMR0sR21hcn2pys40Liakmxs7VIzqh6hSk4G/d6QqSYOpuxBy8S7xRhV5SgPI2IjqOoMoWmdsOl
Ld4UE+3ySgfTmQf0/qs2oWrl7zg2W1te+muv8olKsUx31qYtqtGEH5rYqTK0CqryfaClv48z4tzG
6VOyq3doINSYOk6+fSDk4zCgX4+6j6xQXisS0xca/bVsawSxUxlTyaeg/vLeEcpKoego+Um2mcqG
Wh2NfzKTnUSBl0Mebyyn5PKIgAad7a8DLkkrZlW28Y34O6ya0c3M6FtgpoI+bB5QWY5hNeXp4cf/
cO5KD00P+m/EcUApKaO029XNBXb5DyWkf4MMnUwMXxs9sN6vih7sZHIHDzg2XSWSP7Bcpmvhw8zR
sVO4Wk/LTxrk5JC0dGVBowuPPlnrDTPtmjlRdv5rxGH5UGU5LXP/jdPMiihl/yIo9DfRqSuz8u/C
QivY5kZOJsElel7/GAHb1ZNHSFSsH1P3Uhnmeu6pL/XTY2dmpHFYw12uaPFNww/O7ee6JTj4diiL
Sz8jP01LK2mdqtatBgJr3yoIWNOJ1RiQ9ruFk46bM57YjvOSO1cDfswBZSPgJUFl2LzU+x5z/sC/
lFACADcRXStgEVe9HiHH0orZi7BSbesquVCk5AlVEeErVdN5pTHTnDe5jNlzkqxiQrXdqbZnV8C2
AEbKcVJPb9qZxOzEUL/jgKVimgXduh3iNT1qCuzjsZi6Fb19FroKfXZk9izyvLW+4zpkTE8yW9EK
8l0ARtNRiGmDDdOxKNv6U2JmbCagTVMVvaTCGWtXQchtcVDHgG3dlH6Sk4ExWUkkMlM+CbZvaR7H
V3X2JI03BfXi3hc1cW7Td19QRyKcgmgZzi5dlX2LgZFXUgWzNuy8Xg5Tj8bMdZ9HwBZN8oBmeq7d
RHlHxooShtEVH3n6WifqqrEKf00yxU2lkitfqgJWn9Tvip5aDHOUL1oM2tbvgjdg4ZKjKbdVphor
ndw7CtNwXWc4UY6f1ltDVP2TvrTyE1TptghkTsFjcjFVpRdM1TXX08+qCKONHWn+ijo3JapMIhRv
Dp+splXWQz5D4O0s1GR+6ymItUyScnLWNH6/x76aSDVDZEfo1vieqVwa4cq9ooFTt/5cPLTjZSYT
755UXbTpNCE4BeVvXTsJLpbT22y16SH2QeGVogQyvNDgiMEj+4cmOAVjR1qu9fIEVKYfXmmpJOuu
zanZ2fNRYU8VykjGXUnLNPS7cAGxb+NSU9ZRKx67yfoY65YcHgAy3kCCt82zSWiyMrmjEw0KRK/j
EDrK/KIBslt1vjns+0EqCZCMJJdEBm2pIEf5QUI44vj1RHuqZQVJgFcbjA4xkIWuplvmU2YwqU/j
QCjkMHrlkkaBV3+NgyXfrjWARU6rSqToecL4qrG5e7a9/omG+SilZBCh0D7MZs4dTRdQXy61OC05
g1iWa1fQ8+X2prF7ft8Uhb4POhQ1YuP8G27iaoapgj6yQpZDNN73nGYnWTF3tHfRORlPYWJtUkAs
K56rcFSxrkz1Hu7PYQ5A0omeyT4uDdSkfpEq5Bb/1pnxHM8Y/1eBgYpjTLkGc59lmkdOx/GPHAS6
fyJ46SjhYP+kQCFF77B47oiwu1Ysc1phkVk0NQTrpAFCHW6IHV11cpNMbj1hQEF4vFFE2u6T/EUk
Y/qnK+8vPe5POtN/KoH/v1p4UQsj1P3f/6HH/VUtTGMPGf1XnTD//J86YU35Q0UNbOFdQgoK04H/
50+dsKr/sfiLdSxWOlQNwFL/1Amr5h+qbMm6idFA4HH7ohNW+e9hFNY40Muaoi94wf/4u376/X6v
E7a0E6szcC3MVAyj2qoB2Mo+lbrLeelHpUSgiulH2AcCv4EeJGvEVI4shCgaCsRWWI3WLZgzurg/
OEJTNboUiPCB0TRoMKdkk2LcIG0ejlGia1vAFf2LlSRirwqJvbhVS9RlMZmjJt9DYHEfqKLpATeB
f498zLg1Yz7WFaqLxq0DKVQvaKOTuqNM3VtJ8HWKs46imBNhAHsy4yq5SwJy6ziXqRb6KzvybyMz
xFrUZUZFknyiFmPhqkMYPyXcyoQXBVKsZhydCLXrV12jQrpeN10wpN8GSk2m9anCuwWphT1o6u5G
XB7Tw5KGHrHr4ZyhEDoQm7yCyKRHn4pfjvJb50/c7GmA98cq8wGZZmRiNuh/K+q2GVRRFbRCrYxA
nyQz0e+GKesVsBddD4jCIFY9u6qgJ3SXAeWmm6AZ1V2s27TjAjOKkrepHioEsWmCTvMxkVNJ+46v
U7JpNbe9WGUUhModMo8AF5pGSl5NYzRsbVbNwfrWUzMC4jYInEKyX5Yfk1nNhxG37mM5zZXXzIQV
x7MtPkKVytigLW1RtRN3BM7Dso8S/xlXd/REc2m5cKYSu2hrJA92bDc3kCCb8ijSWXoji6++L+yx
b7gH++MDv3ZVcrYOuf9Ofd/eLJuouoUXBtjdVqSsvIuFVLDzmLoaPMd2Ze36xm4cnZCvvT8O4dqP
/PmbbtAukcMhkmhxEMRLnbHAxuXCfcmvNdpCG+RQ2aHI43TLLii2IkBJOEqZcTs0OapUkuAoHBip
mO7SATW5R/ANN8yqwK6kQ641zFB6t7LIf1RkegYrszd7+cbmACR5YAlFfYzo6saOiijmYRwge3no
BPVkK1riguibFGGym2OqWmv+aZPOW0h5dt8iv4z3WmXK08Os+5H2SXN9nA6ogeLqSoaKxjeEfjq5
QvUmr+O6so6N5ic7m73hOW+6LvyuI0EhqMiXBmk9K9FEaq8ScM7iw9GOAX/i7QDqQUNrqg5Iu+rg
GOVt+UjDLFvbUttsFKUfEcL60m2apfqTXhIksWpwG3/qQ0FIlQ3e9jIoS5LqpXD07yu1VW/SjFXQ
iQbJam5Jc1DpZgih7YvIqN7zrCG5EP8NAmCbm63bFDYEbZQQ/mdGVgZnECU4jH0sbqhTGldUicNP
aUav7g+qxkWo0sSzzuHqDpZ7dJiI0r0h1BlZOGcoeql4lSh8M4GzgBRCWFkhNZeMY39utp+l1Fjr
fhYBrQ+kJfauKWIfHbUeIc2MJyUh5Bhg+t0MV0rKCOLjs33ySXG5KCol8gy1mp4HIgcv+gzQL5pi
in/Fj1lN+aalasyFCI16Jvb9TE1dQuOBYqApgwPQkPGR5huePpSf1ARt+ds0JBnYXqnwNC738DEL
1zYb/Q3zWbpr1XDat1OrbpqEND+5HYyXMlbKq2EM5JuktlE81HZ7lGZuTFVqG0vCH63Qahi2tVZV
B31MpY1hxwj/qBxD+IZIjDZUKicUsqBuXaXLAkfr0BiptlyRJ1FPHKlUI/PkUbwVtgg9gOLW97Ye
l0LfNHlmE78UWAeOYRYb67EhNqaQ5MELrbJ3bTkdPFFpT6FvZNfob/EIKAYF/aKl1T/X7b2WWiQB
RrW/GnnVNPBGIFOp8agNlozYan6ATHmXCIh1dFWPcytfJ339obTZu5bEb1mJjr1S5e+mnt+xzV2o
QiSOZJcPFD8pB4YjWcG5eaxLQh0CmtFk+WnfbHLGcJkC3K5kqrelpq+VuXlOiqlFnCk9Yjrmlq/3
r31f09YT4zeto76HX3p0ZEn9sA2UAKQtX4dJfBMO8SfH6XpVgF0AqJxxb0jlW7+Fwm5Tv6ObTHQm
ySah62t0i1nun2DaYaTVQlJleTmIcRPJoY74UWrh+5grLOioXi4Cqwpf1ZA2fUfYyK6g4LWt22jc
JDXGD7Qk8mVFJMsukTHqWlHYXJVBq76apehcGlqIIEbTy2lhrnAZ0N3XaKFM4Q4k8bg3lAGi/JQr
12rTdDfcTkg6kIN075sS4d+S/tlz/bkQFf0IM+ICb5pJviPAMd8FoZAuulaJNv0UUEm2yPdYJXKZ
7ZtYr716rsDXl3O/tRtfvlCmnjFo4QX4itGvy8K+M1I5uUQSKdPCCM1Nz3RxmRT3s93JlNmbq1Ti
vztSGqdk6F+0WjCQRInCzhmyhPC+rPxmTqb2kJvowUUQBwc/yEe+NHRDqVoL4t41IqFjrdoEo5Zf
UiPkND7kRHqbeoLBo7zzJ+l21Enyw8w9vFXFRAdW1MX1oMl0e5mFK3YXmcvh/NaXS9uta1sKM0pw
VSSt2KhmnboCxpc3JjNVt6EbUBnK0r4JxIOR1pozSTaZWpGl4ngdPydhhwiEkeYkli3vs0V15xtA
DcAdmTtJYy9tErJnsF03R36L15w7oppExRb30r1WUTVhT2uRbdEvLv3gSg3890qe6ShK1lUS9AbE
MfNuqqLc6wrjTQnCl2pQ7+xFDBw0qKghCBb7vgYzGWc9fs5Y1egK5v2BA03hoVIxt/hgMxLEoPfH
HhhwSgaKLX3L6uEb9UBx5dPIc3JyvmNNENY6UCo1k3E/F5RV4oo7vT037zq833urt+sdarJ2xfvr
+E306N3qzLUtt9pVpo+SG3WB5aolAb5t+ZCXYQnaUuSg2fhoWmzFOHm0izhRhkuckhI1HRX9TVJf
6dlEGzqBUE8H9dj4AVZyLB4XvtJ8ghKJPkTBLbuxs31mDmRDClVCm432RenLcE0wu0Ysl9xfK31z
ZY5RuaJl4hpLh7qdDVYIiFQOHzct5QKTko/9JV5uT61pHIZJPGXQ4DytNhCYFbO8ypLpplSJAjFK
2G+TsLZlNo1uTqqviU+qmSTHCBsayulwNUryPSflmqpZVXXbYNI4u6btdTcgzeOjuKKk75N1UYnq
OJTWHusmd+VW/kYQ2V0yWChx2+ckQN4Q0AoFZeaFrX5rtBWi3K68DsDGHPyFQKbb+NHw413meaPR
V6V+1A31q5Wnt60fUzaPwrcqUS6mvEIv0XfXjTxqjobieQimFy543xA87ijrOHpPUajTC5Rrbbot
u1D3cjnkqEhbb0Kwasw01emM0D+zh7tK2KnLPCD4isCBzEweQrvt1yRxYAViktEAb/lI1JhcC9+4
K4YY3XOc3ObGcFVS3FoR8HDf1qQJDkZEgohMtT0qUWMiCLXgtjWPkmEHXmMUfG8aOi8qqHdallUs
h212AWroBf8Nfc05IFQQda+bld0NheWledEiylHeOblCgwuRGNKBeerblPhrhLyKQfBVZncIlWzC
QXD8hFOk7Acb/1UVqNVm0MPy0tYlQbcS+Rei/vqSMJgGD0+IQqWMyFaIy/uIrngP62xd2P1EFcyY
3YwgHZLoVGOjEjPhRnQJGsV4p3ORUi0tSYrsvyFlTjExKAgptLhexaW+8FwpZchx/9yELeFuhX7N
rKw3eam/JTU7ui1yCSoF0Q8JiZFuGfOSwzyQ11KLN4pjOYVWfE5bK8t3VYGUtK5ps1pTdqAdNZB+
2ciePOnjI98Yi8HIJYFgs8yJrLb3qM/pF4muis0gtQhdMnIoSg1RUT7DW5DIsLJk+yrpq48hsEPa
6jPmwSD/RkP5YI+Qa/PAv6gr9th6EhxW1cJy5QLVlByVN0JOs9yRUJFmHmmQvPBh6joP8KXxKgl7
citYRAV+DMFcRlokL/oAK30cjc5nVg7Zgymk5hhOJebCkEw+jtrxMGhkmJA5xkvtxKtRtuFuiomQ
x9wxEqiTEFgstm0/0jpoCKt5zLlQU7fk36BbE3ThJYFISepOqRa/9DinUYtH/V1vBC3irCl2eX3N
Zgj6oVzBD/Evo9IQb1E1xS+lPZfXdWnVzwrKnSvqXPNbqktU5yeoIbd2Uic3cjmEN0lhze9xNZt3
SqnWI920ZtxC6Rh3yzn4NqlsndYGP0lhdfgzS5Ed2E99usmg0GZR2yl1J6ox6O/53q0i4s2EIUnl
wKjaty5tymudi72/UbUsj9a4GOlwohKhL1JVZhU6Qa9nnWumtU1gSB9xpYD0Y9xiLtLvkfxqCNcq
CzTQtCjGqFJZ0aaOEvEZs5wy9gjdfd0Y+YARSkByYEsU+keQ+0is+Ud0KnhzeFd3ot/Gwzwdkob9
HRFltEJqOz2q2pR6SDNxfE4IsgX1/zXIE/FejCUZ02Z87Ve1dldNprggWoe0ZBMnjU0YzlNoIX5m
xzKQVU440QrUMkH+PNS092W9NNCqqn78ZAOfXWu0mWY6XJZFabY1ogeVpIhpk0g0ibdCn6Kl8tX1
uSvXDTlFsR4QYWE2rMlovCZacGZPQkDKjf0j8+X6m1/W9M++FG/+KpJ8NU//QCp8sU5jw9YsCiJC
mKYwVPo//+sfX5ELXUwawxSbhmMd4YJddpv5AgGEfhkdek91aB04sEJovJ6jK50gwE7HNU/ARrRJ
Vb3zDcNBHLyR1+KRIIYLpIkACzel13qCTGvX/FC2kmvcztd//9QnvIFfBj+JrRjnAMqsr9q0pw4+
bX0BAefvR/jN4wGMUDXqV5YQ1g/A+heSBTKcXi5i9BnpAcLYhb9TN8U9dJrN3w9z6nxfngTgMPBn
+KmY8E9BQTC3UM8bEQbbVe9G2+rB9KY1MddXZ/GeJzCMX0Za3umXJ5JNPSi6iYmSM030Z9ltjr7b
rPHOzZvO1daKm62TtX9JrNCwOvOUC+7oZJLSoraQ4JpUAs1TXlwepoRwSouN+C641bj9uOxfm2Ba
M0e9cqO+ZGem528myE8DLoiOLw9L+1JpsrBC6Nne+tL3OHg680QnXK8fb1MVum4RsyAMuJk/D2Al
8GFCk9+tdQfPeEPhura93hkdsa5XtL/c/KPZ/v2Yp9XPZap8HZLi7NdnSoQ0xpJUsOASV5jKrxoN
5kBdq6W/buzyzPz/3fNpOkwRVRc6gRfLH/PlBfatIitWZBtIQT7aUSEG+VhNxpl5sfwKP08L6BGa
MGUG4uHsE0oWhF2lscDZOyZZQ4Nu3hlWh9vaJrq02/39y/vNOvnzWCfTH8veWJQ6UxDPn2sfsBmt
uQeETuXg8kbnv6Zv64Te2c9umQgnz2hZAM1h+S71ceVkohDpXKXYiS2nDdx5ba6J39NWxn3nTnRW
92fXk2USnA635CAwVTSqkj8COL78bn4vBZk9MZx8Jxwc6Q4Jxh8Ujpz8Nlub517qr2sKNV6B9M8C
G6uap6NFed76IfVnx8xX9TeI1K7mdMcAjIKTeIhLnEnzlqAc11jDfZDOTB/512WF7B8VvJ+CmwPO
zrKIf3lYmWsj5cLGcowH+bneZXvfLbE+rdRNfokfD1fzma9C/nVdMTRwShYsPUQmQpz8miXB8X0Y
DJaDPsmBUuBU9iFcm465AZaxqoxN/Prf+EmXMQHSM31MzhwnT0mxpK586uSMWdZusG02kkNuJmpc
L1sHrnGGzPu7t6oZLNIC8gvNFpo2P71VTQVzrJS065alDaojBrOdfMmEdYfd/FBu9DOb+W8+zWU4
m80PbhLUqJNloLRFrAZZh91M7VfpTvG4+13Z3qJxdaU3w953uIhW7YbymXNmVfj16/x56JNVoco1
Q3SpZDnxYZm7jVNs6gtcll66784s3799r7TAWDiJrjLE6ZGizmZo1TKrndjn99Ze88Ztu+rWIfqf
FZCWdXZmj/qxtPy8FvBwXwY8eThDUkhmrXmvgzMBK/H6HYFq79UHrWdypaMdXdw9rXVQE1dR60zu
8kf89cX8S13Y/xqQ6ar8yO/a+uOjPb6V/09QmXif//c+6wMuo4/v//g/9dv7P7wsqt/aj+bntiv/
+p9tV934YwEzobdjj1iWU/bJv/BMMuAmKKa2AMaoEIzBcv8Xnkkx/iDlSWcpApzCd7osVX/hmRTl
j+UmwMcEUIkjim7/K21X+eQowKh/ru5sJyyz2o+u7JdV1u4yrBAN0ReNN3nzLnXb7XjTuOFWrEoH
w9Ymd+J/8bv8MabG0UMAcFWg75+seSCHCV9sOrI+nd6tLuULSIQrcwObYX92vfvd830Z6/QmE9W1
MYBz0xiLewyfhyOvyOblbFxRn35Hzu4Ebndu7zo5zZ0+oXmyyrb4xxBsBqiedtF2Qiy1T93Aay+g
+qwGF+a1lyw7WKutzm4oJ7v2L0MvZ4gvP6g66Wm3EL/46coD9/WdtYm2MBtdC9OtO10N69lTttW7
4blfvoDrP5eeny6rv31ojpUys5qN7PRV+1MiDAhjBDKnDvsXXu3bxEPP6bRe8T0kZQBLKPsMFTb3
7NZ9yhhbpjEg4H+OffLCjYqQy9jkhSubdocMhWmMdWBNIurmzFP+9v1+Genk/VKi64Iq0wl89Ujx
oHoTvvRX1YaT2AaZzMre+xcQyWZ5B7y63Zy7JvDdfz0B/vnrEiABCXc5AZ5uM41BGLGF9M6t5W+R
9jhUZ7aVZc35ZQCDFDzTpAllCnHyeEmSDyTHK7rbuvIz6sKtuIb4skdVvEk359jav3uar4OpP8/V
tDNG/Ouy7sKmWqVUFuWzmXnLf+LLNvnjhX0dYvkTvnwO+qyqfmtPf641wM9c/G9wKPilZGfapa9n
T82/m4mGTjAAR+Ylz/DkchoD50/HnJk4OLjnrjH2bfFf7bK7s0eO383EryMt3+OXRxtVakdSI+ks
Mi0Ld3DTXkde4VCO3/T7EREkV9XS8T0oIcO5Jfy3r/XLUy5/25exdbqORdvmy2vFyONC87oJPOSz
zuBCOT5fSfnttPwy3smWQfdCUvL8x3j5TnCGLDgla3fKulinm3r999/48h/7Zc7852CnYNWK+BY/
T/kJtc1yIE82w1r7Lywlv539X4Y5WbMqlAwYfHimSCs2IYJWitirv3+S02Ppn9P/yxgnnzPUMCzQ
GWMs27vhRB5pH08Uyh3ZE9vqQt6dGe93z2QuRUuhL4d9a9mOv8yLRGqDvKGL5Sa1/IoU6HrIuK/1
8UbX1V1EQoqup4fCSg9Gd0Bt40ZYZvpcczJJPnPx+OUv4WTBoQpJ2RIiS73o57+kk9FzIpnRXTGa
jqV04NKrc0/7y1dwMsbJrIwDXZutWYYhcuy8H3c3KEer0UFcQeHLd6bbv3+9Z55JXdaeL2+3iPuh
ztl8XDkjwDqAciNnZ+jmvx4If34m9WRWBolq9vry3qZ97/aAywGuXKcX6Sq5t/dL7QuUzcv/7LFO
JmlNU0mDP8lPVUdbqTNfI2m+//shTq+hTISfpsPpxgldz8rmqKfldBg451abfusfiueO4kXiZm7k
+h4A6nMTZJkAP60ky6iU7ZfTNRhU++QHM1PFz4vE+nOZXHaf6VNfj7vmUXXnbbCxj1K97g7VOruj
IX5u8F92omXwhQ0tU84g0WOZTV9miyhp+KER4bXu/X2zabfRbjnWR+uzZ6Lffgc6n5tJEQN8xMlO
lOtJKCGwX85EySW0NSwUG8PtvUa6wpPEee/sFeKXve/Hs/3niCdfN4b3Ihg5Ev7YZa19tg0QxUfa
zXAsNpDtKNkk30frgpTulXaoN2fPm8uUPP1hiVPml8UDJ4jX/vndJlQF4wEr0I/9Dz8B3gMOFRNH
TmKhzj/u8tH9MhxLmapyh7QoyP083OLt6oll5VC/V9cQMdjg7Q3c+JV9/u5ybqyTBcAi0qlP5B/H
ivEgK0685rbkAhBE137+OH1SJf7xXRIb/M8nO/n2e3XObA05nJse2rWxIWblQCa826/CJ5gSdJlU
ilLnzp2Lavlv3+cyob98Gtmg+EolL6PusovyOdx0HOYzL15HF2gfS3epbmKsxwv3OB4h0Xj4qM5d
JH730Xx98pPPs6cgOPYJpwz5al7/O2nftVu5rmz7RQIkUfFVYSbn3PaL4A5WDlSWvv4Ouvc5lmld
cZ82sNBrAROrS0UWi8UKY8QH5cAsiOzNPUYGARYryoat64yil6aYWG3d5FbaGEP0Co94GJY+QEU1
sHHWGMIFwp2jHCQfuIpX/VvwozqND+q0kx7YUy33xLa85hI1DYEJyzfgX9xnoLI6NCVwH7D07Mb8
r99pq1u8kMNtcQDGdVKmiQHvh9G2FM/v+G94etVYDuYTXMEF8yXRAI8E7kLk5g0WePM1lRwFaHMY
sr9Pfv2QAvbVjS/kY+trO+sseTGvyXX8c1vo+lp+yOS8IBkDowZEDwtU8cbf2z4LVOV/iL6ZbpgC
wLNXM2VwDXw+LtJcNUE/Yc8aP9ij7kbd8RDv9T0m7gFs8z9pxU9I8MtMwqpayG8xbHIZDynORCIM
KSoY12NLCdiuw1+1/gvfs3YCQaSNo4C5CIwecCdQUUJSUPDKeeOP0UNieie5gFZJjxjedosHMB9f
b2/Xmq9byuODY8vOoxa5PU8nLfoV0bqUVE4nA5cmzvxtUXwt492vLmVxz1BilDZQE7CG2bG8RF+n
f4x2GO7xMMvN6pfCpN7anukG4xY0UKFCsfuziQBoiMRhgrUEaeSR4NHLTDERlsBUPqjBCUPGEHRx
SE9ga97D14XnJlERRLqFhkv51PaORB6J0WAOwXCmHFuY7NJ964/4z15xZhvJme4nul8wVwiVRR5V
4W9KDMog1493voKUJbEM7lhodWmg775WcfysU4MHMGCk8LSi10BLOm7vJzPFZQDwLspEbcbE8A6Q
/LkAgJp1knWlrXhmS3dqjzRGKbCY90O8JYK79/UMZLNzz0RcsQc9gI0wgoYikXXCuxFgimfoJT/P
3b+pk/mkHpVTfclqVMAUE7/4+bPyV2FWAURwJWMs6bM9gaoPvT14QHpxNJ8qY99EjxRYYd2sOtsr
+yXjxUn6EqN3Um/LFXaRJWy6S4yIIElrOdO5doiFkdzqPqJ6q6IiZoP4kDcZ0wTpkWShbQwhYzjc
B8HDtjp8XUh+V2chgbsTmlDvptnGwinNUGA0mvTUA76bDujYYPJBGYRT0jb2dahl4y8rtnIQyWfy
U4vedXAWIk3Q6NZLP6N12QCP1S5OEGs72pBGgNqIKIoh+WnWQWtfRQB6EXw775A1vJAIXix4M4HN
03p/xC0ONyClbQJiUdnTnf8UYEc3P+k7dJTsDG92M/kAVkK8YABg5sin0qdn0YuoqL/iYj5/BbdH
4LOjYR3gK/6WgQ1X+ZlWu8R4Keo7IKkzw2dfUe2RfZWAoKsdgb0kemHwDxx+KbhtBFIWtfomwmms
c8C+JkOLoeoofMhBZnGMpMxET7DUHrBt1WF7F9YPxMKCuKMnpWoBzBPYKNpCS3RfB4rsyTkmRPTn
XAJga4XJ1RhoBiMQfN6yqBNEUuwW/OKHPsTz5xGwQ2bTYqbD65II0A1Tup8HtOsrAELbVlQkiHN4
IPbuy5nC4cUWkFVTa7pMAuMQgppkW86qK1soxIUzZp4BLs/CiZSi17jpL3XQc2Q2oOSCUJC8ER1+
vudm0kvMSldYu+RonWpvcie/wTSyj96zPXp23eSxPsOsUucpPgFt5lE9Ez1rvtot7sSFslxMhb5j
jAnO+AI7u8nD5wqwMqBm8AMbiJfPeaoIXIbIWG22yQuXYaPxFfLQ2w7GMl/150P2JN+xNDTxAXxO
BOIE7tvmopwplLtqKqBd2WIoiV4PCOC2jUWoEOd9lMgeIuD7KF71Y3LDQ7cPvOHZutN27d72StFZ
Z3/b1mHj3EyrK3Jey5BWe2iReO321rXxW74D7q9+UvzEB+SNH+2rHxg4Fei5ZiiqggcaUiUqSJw5
yZ1FARs4QTKro9FbtBL9jLz6AFpqwGeCzMpDg/5Juu4c6V4geW0Tl5I5/zZpjZSWSQLoOEyOOgD8
RzMTnjYeuHzc0usvxG9ega4GF70N6G5SsxgewFDuIyDmKHh9xwChBAavXYCJM2/3Ah2ZDvy+Ikwk
IJNFzsgknBUBtzbohxESO3SEgsjeBRb3TvLjPfV8NNzsdBeoMYdw54luz9XFxaseQTpQ/Q2FW9w2
sTuzZtva6ejVl1Fus3bbuq2ZLKJtPAyR1ke/KXcGlSqNQFHKDoiUHSSguptVj56iEmB5ppac5jQ5
bQtcVQl0xEhu2mCq17m17BEuKXYiIWZT8JQyUr9uLW9bxJc6DYva1IUM7jSojQ7ixSlScRpkoF3U
x2af72s/BCww3Ph7844oCbaqFti+0WCu4aHNv15iginp3ABUfzo2lzS6V4fhXqDV2s2Hzja8rPFo
Afw1t3JpVoBBQlYV4HUBuAPV3b06dLFHw/i5I8rPKh9O2jQcokh7Uez62miVCS+2Clgx8h5cGsfO
av0qCwQ9cF+/CvGdip40DWkwtKhyV4aELmaMwnYIrYAHYGAkp0sxSSonzljb/vYKfF3jz6I4W7X6
fmiB0ax4FhuAAu65hnnBbRFfXvrvkeJCHW6Rm9JIk9jKlPdwlY6v9BSeTD+61AFMlZ2rjoxslyj/
/tWhfdaLM1e9aKUhUUHi1IRG4Q4N8msmALYHPIEL4P6VCUayOjP8v9Etvz9t8G7SYTEAqfjSli2F
4dxG3QxNjeaEqdwzzJCBIEa+E6youuY8bXQsI+WF9L7B7VoGg9bh3RRPiekRKDHnDLopkJRjnMSv
hQZjmUHNZNVPaYHOeuBOGfbwY/sbVp3c4hO4TaVUA4hzhpMDbO7HpLHuw5mc0i7Zk9y4xIj40/9d
HGilkUlkKbcv6YW4Bt93g+Y1j6jDU4rRF2tAkT2vAdsb+lIxPm6LW3V3S3lc6A3QBnh3MrI4VZaP
Vu3Eh/mABqVjIF8T91/SzszBLiWyPV/EiYNaA6l4wIXYyvm4j0eTkdorCXiPmkPRAbuH5lruoW3L
xRiXsB/sq8v5LJ09fBfS5dKY0FAAi1L32VG7Ye4dYG2u8WyiU3P0ddc4RKdI8BpYe99gfAH96QoS
KEjOfRZa9nGDmSYIHc1fknGS41sy3gg2cl2xDxmcIxgjjOLHgKGAYtUxPktPxnUBgh8EccCjRc8E
wAWTl8AVJatWxaqY0ACYFEhYNS7KSJU5xD+Iw+MCHDJSAWqZEiMhqNhg6lkLG8FpXM304WD8jzyd
C+BI14fjCAKmdx8L+iRnfjL98jjuiwtdEAq8F/H50G0pizsbHYbDtVTC0VeKAjw+JcH8XYtei5sM
U4UPIykU0DSBPWKfBZW2K8M0uw0HOd8N4HLDzPA4ubMyTmeNif6Ayewb4N9rpTcXXeiHuaw+gMIL
dOo9OHxC3UQiBVx24BIMgcdXqtFhVOrkAB6T0lNNwPk3aab9kZIQEH9mpIgeAV+38fM1wm1jFtjo
X5rgBnJyPwNYd7YuQWAA/rpadEl+PQuQRFAHlwnqCcB2+HwWbLNTEyrjwsp+qDfVkXiJx/DvHbRK
s45M9lhEGnN83j4eIqncVtoNIICkDNe/NKP0D5LqCuwfNTAYtsWsLuNCOc63SXIAUjMLYijmHhU7
3ytgLWgBqmGlovPOvvizcbJ11IAWhZ5luGjOkeXKMNhqEisMLLp1Ens+NLRx7J74NJwOJpCeXZKR
3s1AlTPX8bnVASp5W9svHSrvAQ8KDaaGkw/QGs5qJDlJNauFwQJKI9gbrk3NvQWQU7AtucWbuQcw
HjCb5ag7xDthzp8p+GUBPoS/j/wtPHkztD0Fpuy7cNZRFRLjEVUHt/tloxwmqcajuLt1dX+BswVH
bmKGwuScbBl3aTFZLU6ofgswEUe2QNfCpr3lTBBhvUfkn9XDRbVwdJwpgVOmAtcSHgXdycI1RW+r
c7g7D4XxffVWPA6xY+2AGvNPz0b0atkWa2qXoSN3PkGr8TfnWEn9U9WPblfbgmfcSqDMdIPV6LZm
AQaNndbF1kU1Ro1wX+GYvFVHNhvWPtmusp/d2S+91LM9UbPuajpuKZFt7EIiNQM1mRBi4lVXH7P2
os4frG7Ym21xE5ML84DYyq19CSAN111bHQbU5aMG8yI6prILzKuJknMKs5Qv2wvUHUSwKigU+adP
Uk16ApqBv/dYdt09AngAdc/Qt33AmvjJbetmp/r0X5wbZjhbkrml0Io6a2V2g+I562tugXq85LM7
1DjEV6I7dMVFYKsXenLmpKmzKQMzVkEX8+BraM0D7WlybXmwK8BioBqYlbeZKxqr/P+IRboFI5Us
scUdVJAhgPQH59hTb7Q3+Eg/QqtOiHd874MYxrWexL5hPTRhKZ7/yOS8YY7pSiMKNRZKSz/AU7PX
/dklbnCGPi+R513dRB05F3SH6yYez5/tucGwmmknuGjUfXpp7sYDAOx2zfnf8qpIGtujLxazEMbe
1ovDo6tdG5s5jmsWk1Nsk53R3UYmgDDSe0D8RM72rcKW6bM0jOEgmMSVJqM8p3H22dbA4reSUEYt
N9iDn+9A9tL+vxiqZIHGVzmwDpCrA6yF7+RSABCT1ym4ibPjeF7sLEy+zO5wzHci57PyxoJGGDxH
xRjYikTngg+5LaWmHaFRdFR2+i7bgZbSBzYaaKih17W0+4cFXIjjbo4SIBJamgHUN49uok5xegAl
2cpPpbw2rNu4CM4iUD78i0iTzfGbrF7IWQgQ7W0NvaqzZ3bmQYkA71anwMtow0oHPwQwR3M7T1Gv
AiZuUxai6+SrL8X6ouUR5xkTlUDO5O1z0GK9xk6yKSa4eFCLevmDgrga4CY3Nab+EIQfpJ1l3RPz
XHQ6vrRzsShoKZ4790na97NqY3uls+I8vwTF4nwOGrTqLrypDtGldDLOgF2HP87Q8nGG9FtzpQJm
SfDGXHE/nz6DT223BSiyWvCSvZdsZw+Y4w+6L+9YQE0FY/8rpREmC64HB0dDiplzPyagMLQIiD5e
+QY0OXQGxX+op4P3YMd6TPOf29YlFMeZ12x3A7wuYJ9YYwAbHx0BiovnAvi4dgUVjh+vPRaW2nHh
CbAC86axFLC/g7mG2Pc9gEkwVSrwcysR3udF5Byd2VNANXcEFNM3IOcF4Y/bXlO3vABXl3qdPWav
wY/uajoD/KAotmTb88X1LbaPu5THUQkCjDTNuKnyEdVPCV6pQdNat5v14lAj9igeRGX0L33ff4/J
h81wpxRkd2Uvl7BPgBs+6uidRZ/ldX0AYfBOP0mnfh+dsj0RVfFEe8kdzko2qVbJUHWs0X1h4TrG
IxdwYoKH37qJEg3dRyCzMNFQ8tkHqQpY0ybS4fRdaSfVj0/WuYHeFWPHhuxEbx9mGfz+LfPmnDDc
nGOvobHKy7vabeJfowbq4fauzXOBja55VqC/YTrUQhpQ4dtAMElbV9QEexTQQeklmuSIg27ZcRcm
ge6TuCrAtdXM11Yri3oPVt0ZsW0gHZuYrP3SdjSCqb037OZv7wfM04nR6JQfiS+f0cO2f2HLxS8n
MFMwmAAvgn9xy2lmFPzIY4+IQ4mAGdwCVTHyt0WsBKQ2DAOtjYBUVvBe52QAVt/Muxno7Y1PH2nU
/wF5nZtcgTmcdchH5RuQs/xC2NW9ZilLsZwrg6lGvZF0spdZ+nNAf6TTuK871Z01IggBVqOc93QE
6gIIFvlxFVppRaQHhLUM9R7un3fID8tj88SFX12INk1dc2JLeVyY09MIxCUgEni/9dmlEL6kLoZj
fPRRPSk3INQFLNN0II5xAURmF/1xV6Krf3V1AdiN4WmQG8F2Ph/6KAtUFsUCE3O+rlLg/Re/gDvn
yI1oym9VEEhzNBsmhDl1zndKhVxZM/ixvcCcPC19pMobiOGARxYLdnHNXWoLQZy7LGTJjisNGpVI
KtXZM7Wxstb3pAD46fO6VeGMN5sEdSzwakR668gyaldDKPBe68pY8B9Iu5sYbfgsJplss9ZZrr8g
11L6Jzf3pVQKZKzvzIcMzgrLgWp1MmDB+vma1q8zSJU7EydbExWJvz7C4ECsD0HsOCweYUowGuEw
YM1oeWa90WBy8+ZHkSFV2j1v+yqRSpyrquu5UbsRkmzrqi4vCiSbm/JmtB63xYh2h3NNtmRMksqM
IAGLhR6BotcowQMqCSx61bkv1o1pu1i3USJAmGQFNWV6DBCiUjvwthUR7QwXTfXFMCEXCUUU/bdW
a6cR4Ov2eNs0NZBmRQBLos3hPEFSg8cefQnI3jTUGwnYmsBNrGXnHbn6nlacJwBBXVlp2QSgArAP
gvfS0aSXNL2Nsyu5e9sWJbAEvqUauMQK4KexRQUAcnEx1UrnIIEjMASRFM4b5GAywV8MKbr1META
wAIqTEm/KYRzB2oFTpgWNHeeZDC6u9abquIGbAACMQIr0Mhno5bBlzr0MqygG9H13d6HoITVZHCC
3H9vZzhXgB5CdWorqNPQFNjJBWNrdRpb1EgkOKN8MtQC4bBOOtha2GFTDMC1ztU3V4xzAwUmgoD6
CRH6/EaSAaTYj237MJeTwBmIdoZzBqjeS5KZ486pjMd2eDOk0gMBehRYx+2dWYvMF9eBxvmBpk3q
KNDxBKB68lMPsWzjeLKr7pBL9q2ZWT6txt/bIkUHiPMI4KiQxkyB0UkJODZlcony/BtoU0V9NAI5
fInXAA81lUZslR3daul1hP584PcL7u1Vk0PqHXk5gAjoDAtoeS1EYLPMpBpvQTKicXyWLoxcFmRk
Vk1hIYIzBTr1Eq4GrFei/zGi5mRNqFbHv1VAQW5vjEgQZwudBJYHsFrDVfexO4OloaK/CnqmjYFg
0USCOAsAAedYAUEXYWgXuz0IaTXrlWj3eiJ6/a1eqR9Lx+ey4iai4HTC0lVq646A9AZtqZOAR51k
15PysL18q/a2EMZdDEBoM/UmgDCKdpOMMWkbPfD9RfkeweIZ3NUw61Yy0AEnNjIGt5NCJ9d/tvIR
wM+CXRLpw10OVmLNamYwQRi9ApfPXqssp6+Lb4phJ2wRWDUod5T1DDFxCXrEQ679bkRtZutLpqPC
IePtg5LAZxGSpkyKqmFn+lhmTOaOGj3Y4O1VA1Ff0PqafUjizmrZz8ANmJnPmRQ3Ml6byHLi5nnb
0ETqcOeUdOmQz/aAW5shHSevIWgiBlC9WYOohrLu3T7U4Q4qWCFCUC9AndyuXrsZObeoFuSABSv2
Pruz2H4apwWxcmx/G2FIy6AOsEzBWCCKdNY9wf9q8l7YXYhpi1QfQx2a0PHFAMZTCG73bnzKrVvw
5gosWrA/74n+paww04yihEp2YqH1pXP0JvQLdPlhcHHbEkSLxx3RGVw4YVtAK62KHHBIO4Pxhlbc
7wnhDmhXAe4+KHHFxRaYZeZs34J2Su2j4/fEMF0XqxapsZ3VCcQoqgTqORDM1hhqH6J/uuQ+DIHz
BZFRhppBIUYa7szswa4Ut5EuQJDibasjMjjOE8SgK4nJgK2ptMYJ88sg/DODOGGYKLini28qxXmE
GPBeuSZBWCmP4GS8oy1IMAMZ7KGJQK2VngvkD9At+x9fymPIguO0zhsbzclsygNlfyDkRh7IlDGC
wEpE3eGbLvW9u25hF8oAMPWB4jTl5e+RjVeroIU0K4H1CTwdn+MZk0hJMvYeVoz+1pyTM6slP7Yt
ggcPR7fzp6Uj6mcLz22Q/Zhgd2NjB2da2Z6Bg3QH0qGLpIrhH4JnsNCD58F8SEcQgGwLF3gKvs2r
sOV8sNm7RdIbR69QO7YoCGT+fE8K5yo0o8xVq0AEWYEUpzEuY2V0aCLwR4KTRThHYYRmYoNpC93+
0W02XNaYaR2s2wjEbKEInmm1HLOwdj4zC35OouYzugz7HXhZzhgiWnqONgJgJBR7kaUL7g1+xGcc
ujTQmcsI6WNSn8zmLdFu1DkVmILI1DlnMfWVCnZPnGClqSoPIL43mQSGj+9Zgv3Z1hHUpWjJhi4F
iO4YAxIBFBoEf08Mn/KxjNqc4xRi4mQEydcLrl6nHu+3dREYnMYF9j3te7A0sQswviAV4M261m/p
zyF9aDLqbcsSbI6mfl63SI8MiSB49PRcP5fU+VRr6WFbhEgdLmggka5mQYOen9H4pY0XXdy5Y/mo
EKTmrNjfliVwOzxiFchRLBV4reicmmZHldRdbQPAsKq/KYZzCWBitIIywB0R9qYrz6A6mSoPm/NN
a+NiB9qQLJ8pLomwBu9wC6JM5TKLzW9K4SKHLqHNbKpYM4o4qw4KQI8WTtu8bO8MO4BfipUf9zif
+OmMIY81Ha7aHFQfyAanDPx+fUn2tWWEIFjKbWewe78fM4GFr5YwdYCyA1FWBcssb+JWa+dUa6Ff
dmxmDMe9RsVL4ZV7hvFlR5I76f7fGSdR5nbNvy4F84afaCmq06yreor9QI+8ab4ExwuodERZIZEk
dsoXMYuRRBUqN7DHILgO6utebvG0+RNPv7b3cO106YCaB4yIbQB5irOUCpS3OiAE4ZhQ/wLPFgBS
Etfq37alrCvzIYW/L4KyQWiOZQNrFMgFqRMjmVImuROn99+TxF0aA3g4SUWgD+hYHdmXQ8CdN+gE
ikRH7D1G4K1/sXL8vREXaj3ESopwqG8Lb4Dv2E0RmN4xYlj7yPAXB0JiepB7WTq1dTScjZlWANvP
ri4mTa/OlCCWz6JBApJF2sT7LKzQfCxFAACykHrOOlDvRVEHloVGr10THJtuoU7GHuy7+EsroGW2
etOfg1oKlN5W25zHWjocpb7TwPtatLugM+ddAwY/F+yY4NvALOz19lILTIe/02gzTaBKRgd6Zrf+
VPwc7GwnV4bgXSKSwt1m8hDHHaZO4DAxNDDpgxNboFyKSoEYgYXyZYwwg9sYNXYOlJs4fyJgkY1Q
+ykCW+CamalvmQ13rtM06yNThz6JDYJ46UbX/wTqXRKDerlF9bl5+t4mcdcaKesxUCXoVQSvRW/5
ctGDL9UQOGTR6rHfF85KKacS3NJQytZvp+ySqgmokG/RaSqQsxZ3LM8c560ADzCaYBiDnFhzokJx
tBRPkfZPYsluUo/ftAnOa+WTJYe2zAy8o45aZI5SIzTI73Miciai9eO8lox2ScuYsH5mBeY349KQ
3yztXK3vto1BIIYvZ2gkIW1T4drEnyikp7tpMj1CO4f2/5JiXuwU32jcd+BkLEdoBL4+x46e1fEy
0u+HUvneHumce0iHMDIytnIV3omTfd4ayj4pn2gtwjAQmB7f5p4icOuCijkI5EckXF0p+UUN9ILJ
d6noUhbtE+cjRmMGFTkzPDN/JvMve5p9LQNP9RQKVk/gXHXOOyRGExtKAYMYU9DeIqvNMtyVLnpi
se/d8Hl8hWuu5IYQJqaokXiJlduuqwU9AiJNOM9AkTTXDbSYIzECe9MQWSS3jSFqQhQpwnmEsO5j
q48hJUTVSZlbp5kft4+oSA/OExCjGtWCQEIKqMhZr70arShVIpAiMDC+qBWGNcmDAlLySnPNMQEl
J9p9h+soFggSnJovpGm0m01GXe9NaYsbDyXht1n/EYfXwywoAohU4hxBOOaS1bFG1LC6HJVbYse+
Rq9IafrbGySSQz5fdTVFPSZSICeQLywZ9EH229jEODj2984m36Y598CiyllRa9CeZ5U4ev2qmffb
ygiszWC/L+5t8KsCOJFFy1EnP2dNcMyl9iLS/qVysrgMeOwE0A6XOmay4TtDlJnyA+3BhVtTp4t+
6o1oAESkE+cJ1ArMLhkrbkppAWpPE8Trd2mZCnZHZAacJ5g18B6bNqRQ5TRFP8xxQko0djLU0ba3
aO2RvVw7ziGMFJzlWQFBxGj9JkkdpEVjpA6GfZU5YFl10EsiEClYQZ6zJeqsOuk7iFQLwKDrT4U6
upZw6EDgGng6nFi1B0uWYBQFvZij0qntwhmKxo3o62TcbC/iqkYMTwr4gSbGnrjdUgYAdQaseSjo
ct80HoOk3NH0+XtCuJ0Kw6ay1JDl/9HTX+fUpfKftDV221JWDe9DFd51d1M+tnYGVXr7QTderQao
XAUg+KnI8ARrxrtuKrdTEYS4tOUGZwgMs6WmOk348D11OLddD10jhSwflhWlM+k2Cp0/a+UgS5rA
qFfNbbFunN/WCzvtsxjdUGoRAxtWcekAYBEDGSrgNoaiHKxol7gIjgR2OnctcrCkRRKsfq0a1dXa
G137lzf4Qiu2iQsH3hVNHwNmF8uHtmW1f7YQx03Iu21v0mpDvb4Qw9RdiMGwTIwUBtSRYxBXAaPw
WY/yX90EyGzL2pkj4tOud6fO8uasf41mmjs27f/QTBHANK0GYIsP4Zx7M2SVMbyPm0C2PmeWkyfo
ntxWV7R5nLcAq7uOmQLYpD5fN/ONGv+k0ZnV/9mWIjpfnLvQq9nME4I11RLVKbsXdYy8LLzbFiJQ
hXflMXovJJkVugo9coc0BizTM6IWx4xFsB0CdXh3noQxVUMDlpijKyaYKmccXkv7X+pbC0Pk8erL
SYklCTzg6KMH/3VD9yYDJA5/J1T0+Bfpw/mLpAkas02gzwhcPoBYu1OIN58tai9ju/zlafRh0Cbn
KGhRyfNsozCkVzdAAsiS1jc16sYqGrfp5Jjpmdr9U6i8kMlUX5zmVipBURtCNUZ2PvTAAK0ugvyl
6ARdh6ulz+VucW4DZfekylg3ICHtGwi7BzX+Zeb59Tjnp8gKH4dOPqVq701ae63LwWuQ/N9hVm15
+QWcv8iIMkwJK+5Z7exo6g8V3ZuK8qyRSeAzRObC+YxC1kcgK0NQi/hMDwBMLF8FtWiCQCSF8xm0
tnWazfBMHb3urdqdBgn3mSinInCy/Dj6mA51ikEt2GSs30tDcKCTCAWQLceG2fOMs/GcqnnJuo6a
vnPjtjyr5xzXv+lMpMH0xS63VUHALlg6S/1s9FreVorUQKm8/JOQzI0ROgvfUwJ3a3FOQ5uDKWkM
1hlk/+p6y9HKlyRNUaASFeBF2nBuAwPlUlDk7AiXP8HU6QzNPhG2BImEsN8XfgLNemlqsJYgGtx1
eu9qqIzbUSw4OaI145wEaaWkj1lbXSM9WVPuVs11QiMnEY4FigRxvqDVq7owKxwetfkVz70zxXuj
TNyxELFUi9aN8wVx0sWV0iHU7M3YSWTbzQLFIaLUikgK5wvsaZRYPhwXFMk9IzN9Uy2djIiGKQWr
xiNvh+BLmcwJltZYlyEABarWzZXrUv6mA7W5DolKVcmUt9gdo/o9yj8r+iiFf7aDIYFf4ylE1FYN
MpWVVGPjvgleyChCoRJsCY+0nVADY6CsY0WZnsYKKBMWsFC++zDjGUomM5YHrYV55cMtgN6cyrwz
zcftpRLtOtN0cfSrUJul2YJxoSsC7fUgkCSqM0fUUfrjtiTBu4xHz24N3Y7llGmjAGFIJ26pUqdA
Ys0uDYeKysOrOwSkN8UwwWQKAMTPes2NnjWSih1Ks1MQZ25agWFRZGciIWxxF4uXSrne45rGoyyT
Xanu/ZKCIiMWPVNEYjh/ppRyPzUJdMkKNNV2GegjejdE3nN7g0RiOG/WGGkqZewpWxPDkSXqAnHQ
SaPn70nhvJmOF8PfseJ5ANVXhOo44MZQ4NuWsmpsgKoDbrMBIhyLuzZTMpmqxloYy+ytr66srnSS
8SVojpEIKGR91T4ksd8XNtAqpJpmjNl4ulye8hin1CDncyAK1dZf5guNOFuLYhkQOiHkyKDEqI/D
ZQz4MOrlqiOBCy7yQXezvYSrkdtCIGd1VWrENhDT8GwNL8gUOeN4NVrEqehdPFiuREWtZqKF5Mxv
muUmCJiCWfk8zr+nYHLmVJBVWPV2C50444s1dGWErEje6mhIbh5TMriT+UvWBUUqgRz+Lm1pEJRy
CznIfLqq9KfIAic2r6r+X9KdH/rwd+lcoVOSBKysN0Z+MPQ7ZbwAUY6/bQmCw8Rfp6mMDMZ7bceW
dnXd7fMR2DSGb5P4mKm7bVkCK+BvVh1dLn+LIbN00qJ4VwUVrqNcoJFICuce8no2B4vVeHNF9Qqt
dYo28MxUBAknEsN+X/gGC4w2pcReCUNdYqTspjUq16xEtUqRsbHfF1KmtgyjkeGoRrXljvJObi/a
/C4rBRkmkTKcPxi7PGxzCWLCGNQ4xpNSALpsfPve9nNOQEOpMqElglArms9UO/Iruz9ggul2W4xo
yTg/ME9tMvTIMSEld2fRP0Vq+GCYdnTdEjxGt4/OF6bQsVCsgbA0JgIFB0OTrj4/Rtrkxe0Tovjd
tlYrAI9IgvyvO8D0+mdLGMs4yk3yDgZPfkW/q/PJzwELJF1ifGA3/Ihu7ZN1yG7COxEwyvZ6gprt
s+AgNMkcsPE/GcVsWp+jedsFeE+EiUOBiuxh/SWfsFCRe3gDoRS4QVmBTNPVjFJS/E6W8M6+CtrZ
o7GThZw223YPjLvPuhXBRHKJwse2ZHSS2ETVp0BhTvO3NRMtIecrkpEShMcQk0vI0zWdE4FEMrgc
UxE7iEgQ+33pLky5VBsT51hFyKAOF6TNAOR0bEoBRJ5o3Th/kbS6nWoq5ATDq9RKLoEnb1NRWlUk
hXMYRt4BmppZ3jTlGB/B1C6yt1X/L6P8y5PFOQwrGttwYsPBpV46snbX9PKhp+e9IR23zUCgD48w
XLdUyeYanilAsWCcYyAfjB5wu7elCGzgHQhrYQPNGCpDb0AKUGL9fLyXjZ+GnXtDOAn83+pL/OO4
vieOF4IAJx7YhE1shgCnJt3vJLzf1kS0Xpw/0JuiNmZ2K+Xlm9TlHlEkjLmKwIMEbvx90G2hRpZE
eQ4QeCQUpCcdUOUNxg6r7rIxb1tN5MVFe8M0XsjqNRAwU5Ymk/IG3ecXOZ7Jc2e6UWoKNkckifME
hOYdpohY9DgA/mK8rvLWVYPUiY3a294l0fpxvqCQu2waCoxG6fpPrb+qi+dQPXRR4YTlP6VmFhbH
OQS5qNKwZ2goXR3vNDUBt1vaXE2T/K0QQuGpjsaqo23MwBymHtBmI4awAq/XzhJJlDYVWDg/9CxX
BUlJhF3KyKM+Pnbt4ETJr+39EVgCP/FMo0RSc+Z1hjRAI/tBnROfSGhETwQPsHVlDIAjm+DeIfy4
c1o2ZhTF8KMDQF10I3ZZm3KAudptfURiOK9g6pXRayyMjFE1LJXQTdrUaZJBEI2sL9uHNlxokDZz
qdbsimurqx6QYkZSOIFxVYqu0vXj8yGHdwlZB8ZyhurRaT/iOnHQA+dOQeppxYsSieq7IJ5it9mX
IAvsGoaF1Imh8PSrstkN4GYIO68u0AJwaYYApkgzq073ypybmgvalPGtnjNC3dmK0tlVaFe8jGAD
eQoCS7sOAeGIcSSQO7dnCfqdVcsxTau4iGkX37cZlg0T/FMN0iWQjBqKMxUKWBEtK0U7waRRq3Nq
bcz3BZDida9Mqf2SWEmrOlOiavukt4pbswkvQTAeHtAwhbxlPentHpiEyUUwpjnadnPLkByjlo3W
UyRya8bJo9FbZ0icDUcbzJKXEQZcR0fq7D+Y2zD9JDbaAyltICXqIUY7wqR/0oKpvM9zcEogdzS1
5+YEvVx7otbF2M3HMYQto7G/x6MLHNlvUpxYvxQ1bI7AJc4OZRpcUs2qd+Nc5I7Vm8Sjwwha6dpq
bL/qVP2YFkp3W5hSdJvPxhkFQdie1CngX8N6vAGV6+RVmTL6dtLifwus4DCQ2XRMAB+8ReVMqDNa
1EZLZ6+BegkYyUB8Se1XGs0RgtQAo4guaug6euOiVAr8IKz11JllvRrRqx3khyIoylM6Zck+x2TT
fsynDOQhevek9wHZB7qJYZI8uwU2W6ceCp3Exa5RLCkBpnKim35Ts5mJ2iYStlGPgmOY/T+Krmy5
UR2IfhFVSGziFQxeY8fZMy9UZpIrIYQAsUpff0/eZqpm4tgWre7TZ0ncuSWh3cM9YZG54pyfFuuH
ewjBbUktnHz2yyqTPVJe2Yexk6PFJlicaTuRAj6A5irqocnjargkFPGf8wSi4pqEWTzw+Mw1FEsN
CwDktpL8maMVIR5SOsToMpyNWbGDqPv0dVpbcOuj4N1XkTrXY2qQtUN/XaRss7ghm+DPlm21TS6a
c/neDULLPFhnb8x7PfQqZ8b1JwnClTvKmMyHkLN017J62XWQ9kDKJOQ1HPsN/hPc45AWK8QkbinL
DUMD6mwsDkk18LLnscnaNupPvliaPKwHDEeDCA4N2ZDDiahbgnIBG9M55Cb3J9VCvAEVPqQPCs+3
A8xWWyS/+Egm95CM0jq+QypGWXdhlWFAfqHGHkKtzqRf80hsOSbnUqrpbF0NaVdXwHwhb6V6Ema7
jN7wn5M8ybsesSeMDldTqzGfRoEUQs6hh6ZF1ySFTZECMFa7iOvj5i27OJE70ofP2vm0mF39WYUw
4TFx8LCo9GEJ1Oe6zaUX9/pEeQDmxGA/FrIiOQusRRiqTV0SFWRj/a5xaM20ykkfHZ0Pf+6+/7u4
7ZmBreLgHpK5pD/7QdfloYN2v0oExQcclROl+7YOLm3qwccG6akI/BvHpFwJstPNxrPOrzYcLCQA
4cz/jFVbaBp8IFuuoMLfBXr+pluD9OhNPWjEhkvZPsgOe8HNX3D2k8Be9Ow/rIOCdZbLwSpFzoWk
Z2qDbx41nzqET0K3fmFtddHDlCex/lp7li/OmAIxsqfEpBkN56wnSLOToOltML5xDbt5flofhdse
BInxtK97R5MM+c9fgQS/k1IYUJrhjMRdnFctygrbwwYYjknnN87pUW3ksLXbf7Gv/yYebHv4VO0r
pPZlU2fvyH/80spMWe2pEkADzSTVp6heb+OW3CLFTytsZeNVHAQbXabgHeCZkWerx4917Oexjd/Y
pI7Rkrx0sofKDJ6ieikUTJAy2BOcVVXDJGRlwGEDf8gU5JZtVNGySbtLu6gWYZ1TNYM7JeN8knG6
szGvj2OqmwKmBIigWwnS5zbTHmTlfB8fkYLQqqY1eVhxbd1miZyhQC8N+Br2FaSi9DInnYaMT9O9
5qEP+7/5IeZgCK54vXKAS+jeDX4hliDMF+ZKD5BxJvz1lrAZulRz6nz6BEclCBxH259IOn1EzB2Q
IXXbYCFV1MpTu9ZHaFTlw2mjRpGEb9WictVVj3Rs4ixNm09L0+PcNP+ZSi27PklUscQwWwXDhGbG
S19lPQ5XnCydpzqq9mO9ncHNewp8aNUGR3+6cdt2ZqtlDiOkn5h4QH4a3oOAMyO1EvkCol2K1YeR
eYRHvwrOczh9YSj/WIxsdhGM+0+rTcrFqdLjBOpxpIfwetwFY480ZlgG93DhTGSNFGbp8k6AGfJb
TtTWlp6HtY0/bGu2Bf7rVok9yj3cFXrkQomWq0xMoj/g3RCk9qRDNnjtoZm25TdM5pCw7WsjwHa7
2l8KimHKixKWbTy8VERPWeetySWOYWGG74PYsxvj52Rp9G5Sv3yOkXbHCr9r3VW7fmn5Dv5Zx8b/
Mnz9rKhSaPXiGPrk+Gloq3s1JawwZig9451qrY9QKH3D0uCzJQzRTEMRdONbu7KjlkOJRJ9m5yly
X5uh7BGlUumxZLy+eMx/JMmUYCBLCznDMyXSZnusOn3UThx66Csnr7rIyhdZP4YfWDke556cEmDy
26Th+jhtR7C/hvc2FSkSdiTyRKsgG/RGslHDXcgu5tTC8aDD1LeOtJjwVhmASYj4EMEz8t0axKib
U0Z779F3fSF4kDPNczP2r0CVn2JY9eNeUWM2EFckCPTaEa7gEBzLPbyZ1l2IEz0RvzQQWea1D+n7
EjxGc3iSDXuRS7XspPqOQ1UmXL/BGv+lotVpVgG08e32gwTkf74z56mtXrwBulOm8LxMdOHZJvjz
JtPHPgiylg9fdZJ8b/heUO3fgACYzC3TvuvwPQ9bErx0KZxZEIoFT3882UrTvJF4EoZfCRn+JYzM
R10M1VhOkyhsAoNWisuw6roLAhMzfyBjNjahOftDF2atiE5LvU67xox+Ng0+1mJddB4WdjGKHgbG
Xt0yv7eL/MCk8Mch3mQnpEGjZt+WQOy5YRBOBgmuMfgMinr7MiYpYg2FLxbUY7aS+Vp1Uz6A3xvz
/kL4fOBDqLKE8gMJx3A3wFStDdof0X8P8BIICD9yMYDcwDOkUolTIMLd7/1GXHIyNW5s5EilhFw9
jrZ0anWZBiwPEJbGmBFZnaKTnFe27+fqrLk66+Rf2uK2iNCMgrj3wcP2PLcYZvhk/g6tLtqhjj9Q
JA6TmYMcYTzXkAfrbxnm5VrDLBH973Z1DFGEIT4f5HQjipTIQ93LkibJ8yJYh5ttXXL8+gdhFlQb
u9uYKQa4r7ZLC7OgcIeQuD/zaI5iRpKOv4G3LRBpivCWcuvcbqJ12Tja5RAfXxsq3qCdexOd+ZPY
YQ+wh50ChgEZmqpz1/Ht0OjotbfeSegm5xG9BIgQTVz37Vz9Ua/kTmbvj6cllJiBhLR7qZIdNFJl
BHvbLRU5df2ha+1h034hfXNAilgZkeYJPpsXnyf7VXcvibS3OGpNppTbQ1/5MgQVAy872orBzLvG
H451Ai+8LUASrLJhv6ONebCjeEKY0tkzSLaJB0wM1VRuctjrsd2FsD1o/SZfpMZlO51N9eGoeSeV
KzvfO3uzKidEyQ5L96Y7g2ZytOtl0XD4Gxq5HuogOtoUvRdixQoL9fVAICezHg5WjUCzcBjfQk7i
PAwXRE3MNQqsI2e/74YsDdKyod1+ZhwjQ7XH9lJAm7g+1ovC8Vy+ehyRcgzD+oDPKDwlnRMWdE8t
mjxp7BM6xWJtwjfTCzw8AXnvu+TLyurHS93RH9H/MBOAJ+U+62p4W52/H5E4Yq2n8nhrRJ6m+qcK
tUMQIk2xv0qLMRhfiR1+4sCWUkIpKXyYg0+puyTB5udzMD10nXoxkBxqFsDf0MNXMXvrsW7N94Ah
qrH+YZUBuN8ddthxVV0jjzzUpC2cFCeYfD7MrlPZoiOewQ5ml6Tt5ziOkKqItssaQv8hSrPJ1AT+
pREoGCkbM6LIYRzp3VPJxV9j/7L4wbOUPogt8O7ynLm7OvgLZgP64w1n6nctW+ngOYZMJFOj/LR9
eErJeIAfn866pr9DSbD3WlT6RN1jkvwHmLFEH7/lVbr0B53aqiSDxHii44c2xZzmszXJDOzwMrzv
q1bDlPU9rB2oDA/xRAtVmXs6pHsC/SUuqLF7GFFdhWkOgkN5oWOSY7dxQzsRw2x7/q/yhx+lxHOQ
bnu/Uwd8sk+io+TahPLSy7WwMi7a3iu8bZ4ztJtjhtXpzbrWIgpieBYsvYWkdiVMYva66qJDjGlu
J9b1GpjB7Grh3wIZtRAajYeAsk+RDuj74OSX2RWtg++LnefZ/dRLvpuS4dIFI70wSV7DIUIfY71b
1K4/0eSbItj0oUl4qVl99vq+ehfIlL0QaE/3XR8X2vLjZPhbiqJ/9Ga03hg2mlwqfFjzNPyWshnM
6Nk/zL3w82kJ3lbdnCFe9TJf2RQLboBeixd62ZJ2HEmS3b33xnvYtBoP5Qv6kadl9n/Cmv4EpjW5
a4MHSceTaMVr4Jt0F/gwM+BRYJ5AWD6C0FNG08xza9Ddth1PCmLnYzd2h9jaw5L2T5QNe08MFxWr
w4pc4HzbMIs6aAADbxblumJC2NqPAL/YgbZN8IMic1ttCBhjqY42VHG2NLPOwwCmPNsU771FH2PI
KZbFlMTMH9Uw7nnAxqPu2/04WlHUEmVGDCy3qs9XDCewZouvknsva+O9N6J6Xufqfahm4FkzRpGE
I64X86fz00I07I5EdnFF8RSFC8WTBLk9B5qB1tNze1On99W2LodhwIB8YUAaQz/+VD77s5rx7288
eCYwsj+0QsQ7kNtM3kfyZ3bVmumu+0wnsTcm3oOM9E7DpdjouJMmOlmDto/A+dNGB4sxB5d0cqfG
z5OpO8HWqViNKFnclYl9GQb9ECev4W/chm8Lzb6cVfCjRC0EVvNYy+mQaLiv+gPMGXSOhh6jJj25
0T5FcHDKlmjMAfHmtYjdrrd3HgY31f71TYS1z4gVk/8czXfnTl0X7TV+UuzKZG7zzcaAUPUv3Ljz
kBLRqJe4/5zxpoIjXbeTDk0OgleeuD5vqS4ok0jq7V54vb1xdRiQK9WZx21Yp6wat9yK74X0JBvi
16Vrs2rDZmt7lsu269OPyARIFkcDNRRptb46K4+dBF4jbdlU895rcKjWR4dqttl7jT6q7T8TtLs6
/Ygx10m8xhw+2lbmNj7iT42Ldrz5ayF2DmaUzDACNPYLatNCsKo0v56usgLWoO5kqj8o285IH5gz
a5ACnHhZ49JXsLrxMgSNKrMlguuKJeSnnl2tjoPcrxMMOjZneIk8TDFjdggKBPF8au5+Si7wmR+v
cRWfe8yuOJL4kDKO7cfE/GwZ5zyx0PUtK5xBbtH6sgrQOUG62j45Moxa8dJbndmhParaAjK7joAv
lx4T85wAm10LNsavZvjXTQi4ZHhHCX8fp3lvBszhSJal62UdNDCmB+p94i+zTEtGj872+VRdg+mP
9o5rWudhdavZH8ymNV+y3orHLYHNwmDEsZrazN/m9T7JRGeqqpI3CzgyG1s3vvukffG1ABhIUHh/
sQqy1U+YoBGtNaXejVfrrZoatAGIp5WtKMNa3iocfk0e/SCpHgcbQz7JpoeehMc0njMOxhnkWZHA
SUUog5uDfZy4Jx/uLPbH4pdbx3G/bHSH8I0sGexerzNu4C8m/k0VHgPGCkoROKwoOlKaJaG/mzv5
SOT02LIbknQfMDG/I/e+FLzNZUNeqia5jIA+VnaqJlShENgVOpABNM56wUFIEvOaMvFeQ/sNLmM+
xH+G2OWWtldXiSfOzEWmTZGm/pv07X118X8LrW6L9IoaytSdo2LdDQG5IvCwhAYiB1VwBhor3vVo
CewPcRorMnx3Hb0G4YVrC2EfriKx1i0sT4REvwj8dVixOMPLm9buO6F2bj7IdD6PkT6NVv11YJxn
oxJ/4dOWTw6A0fCP+x80pnueLi8R4LZInAYd7SG+gF1HJzN8NICAYYBX/dmm4b8pMCjIXVaJ5IIK
nAekni+pjosR402PiWmDP3E6Vifs2M+QZS1AJ3CbNAhxcQ0qAS+Xof/XuGa/dR+VDJ+rZL02PjCa
tv2P4h4ySQs0FL9mCAgvA5DyzEmfSW7wdXn1YwL7IUvW57Y2meX2F3B+hQz1GckG70zB7HuDgKmr
QCdomX0fbX2zXK9wy5hRjxDALMc/EXKZs5jyv97cfU+oivO4YjsPVDFW8hPf2k8E6+MIl4QJxkfe
8H96dfB/2+C4wSAWTsjaoJ/HVTsz3Ktg0wAJ+kvld0i9crHea6PhyYoUMIchHTFOv5srgh+TKW3e
9PpB5v8CZJZjzBePQVR9pAh1A5b4ijE4CyR51DHD/rZDM/cAIPk/gKm3hdzW7XsJvYtoxldQIsuE
/Ono+jZAibv2ybcw3xYbpW0DjcLW982Qt6ZB0aTiP9EAf00X7B4pbfJWvWzpU6ztJ7Jn4Pg1R7eZ
JJ+k/RfY/iVe8KCtE2BuLGJlZqBXpt07MynK8Rw/Ta65DWn6nbLHhtEfXmEfs0Uph8vKdk/UWw/4
i08zYGCKRDI2mWftD9egRmhdPO+jCT8y9cJvOfWPeIDOgMwgUPiPNFJlse5f5YxRdu4U3NXQfI/y
xY36OfWqJ2+2TwnAKB99dMh6YAMJ0L8k5c8UB6VZ5KPd0JxOlXdaU5N3DQFEU+d26E+jlGfaLD+U
YeSqWdYj+sQANgV0mlx7wHQI5d3NPRoIm2a16z5cx5DMC5g321pS+DO7DcrsIrvlSRJyWIhXdwiH
/vrw7MsWV9006heHv/Ti9oIQXCd+UY/uunHvVjvxkqbbTytwa3KqdnYyiHZIX8JWPPXC/FMVzOqq
Fb3rUOEhwofn3jRlB6/G7qAny2EI27tkG/73VP/Xz9EJxuIdaiQGfICHeEZC+o0wrScXNi8kehzb
/yK77qYWblO/RlUcY0cvooxYWXI4j9qQvYWaJehX9Cvu/Tzpzqq1JgOrA+d6WM8Ne0yBmzuC1WQr
lnwTTZsbPokskm8VvGUFBoqQmE9bb7vNpj9sNuUY0BusaPft7BfoS/YWpUzX064XpGx68i4o2cN/
EAce/UkMSBItmgLUY6TOlUz3Egpv2oifzgspei4LvBvILikd6QFUUswUC6KouRi/3FL9jUf6B+jg
Xk04zqrdSnihnSa1ckyuuCBXxR/USEolalsmkUHzKh4n+atw1Jbu6ygtdb3sk1SUo0/TDAD+Mel4
yda4RHTSabLtrXNRNrnhgUlZmk7kvbM7lrrHrY/uEHQVrhV+SSQwfy8+0DB89TEDZjJuDsqk4oF5
y+Mc62MgJEYZ8yIm+enZ3mVDBPGXxwUktwMu0JicVSdPLljvi91Ofev/wuHbpxdKDO34Wvwpfuba
XUgUnPG6124AjWRj3qvizU5Yiw4Wm70N7VPXNM+kps3JpO2VjBym2t60p1qWQcuunhxOuGAObGIn
NSKLI57v3e//HSY0gDpI/jUdeRKcT/dmETOHAXNwiaNmP0207Oeg9GF5tvphiRan9AMvrx1HjKu8
ia755/wpylUPJ04GnsM5TGAckzU1Hff1QrsbG4AyeBSJ01rIz7jtAGiE/n0Ze3L2wJAq1dQKcCkr
tOFxu52l3ra8I2ma2375q0QwXrZg+cPQK5fK8s+eD8A1sShCwNTYltusgSqStjtE3bQBKMZysm9q
XmwrugG31o8eG9pChlaUnDbrPgQz+VgtaZ1NNvbOfuT+DS4M85THcCOaBghtLav3laMaIzRsQlYD
iIWPNrhhZ1bdPIB2B9yE431l8Z1hk3WswAs8UuCKRxPV0wFcH5Knk4kxJ6Ilpd18JDR2R4LSBbtS
jXCnjqnvdkrHXRxVNx5gjPWs208DbQCKYN6mIR1ug7Pfa49FZrRub/C6/IXoIprTQK1FE6uutPWy
XOdlfE1+ByfFHG6/QawPHImqJQm9Bi2PB7hPbieOfS2qBfLk21+fNK2icI8Qrfl1lYC5mwRdUlLz
o1mavsoiy6Cx4m17jTsaFlqS34UMd/rKVNSdV+H3Z9ozkTtA9wWAYwm/1w23nQm7XYhCescmMX7o
jCe+rTL14xqAcJrpEd2oYGrNCBV/DTxCC+5bkZMuRqKKaO+uGtCdpMIUCL3vsEYUYcF08LufxY5N
B+2FN+HrYvXTIOcHEjXw8ib4cYGcx71C3vnPugj7zwORbI/3pG/ghraHrptmWJsh8QT4RF2VqnYP
unb9FRe0LjlpNzQArCkTigk6noG9YGdUy8d4W4OMthC4ovuI0iurPPY+1j5uyIr2y1qYfgxe5lDj
EDof3kKi61B18ORMMvULiL0qyO7r4ZkKTu9WDvEXJc4cK6USoMMkgqit+ZRBOpwibscbS6d0P9S0
PVGdTijaq65LqNrpY8+a61YFf0WbpmUdQTqCqUtnOgmwC8SQH6hpRiOGTRpwpPVxxvelszlGY9z2
jpRaxKxguEcLGgLwoZXAVdjDmq8z41O3yuqUIHjw0i/z+ruw7c41XTXMJRl7mGYMPSyRAebdReft
3PsL4C0ePiCEjf5V4WCKOVn/LQZ2+jKNR8wWq8qGmn84OcisEzMgWEA8OyUmVHXXfieTH38gPp6d
beCrp7AG3Gixaj7DKHAre4CU732UmgMEmO91AlIBnOHjCvB9p+HFPM7vhigfyO/Wql2DXW1URDgD
2JdU26Opq3Qfpw4UxcCRx6WBtyPIDuOzqSg9wg9FHYQb4f2ZsBAD+6TV9qE93Xz6TDx0zYKmmtcw
tdgiPmP6mCi2hEF1iCYkLvQEdbFR8x/LwYgggM2KxYboMLf+UczCf/CVuevIP3chLnW/gQ/LumDg
9Bb1okh1jyc4+07Vs9zWDxx2kMhXeagEVTDD03kjxIEumNjl8CsJnLDZ7/GgZ1ykr8pHpmvIgXYk
cdFjfLGs2RE9P86OX4Uzw2lof12w0ebO6O3kvF3xU04doe9kIyc2USyxGtw6i2yDw0zG6rz41Wcc
pm+wRupyzrrXuPOx9JX8XCf12bBVQmpZH5qFvrvKFTocDoPsTgaQC/G8QkM0u6PdGGWy4ah1bDHv
6+SdmFR4eAi5LDMBPEcHPLZmPUJYCfRn8k9YI97WASwAHoDSwEK8uBz8edduiSlUhDeAKvc5eQE+
xRp2OXAK2C4eEe8AhQt0jtmcpBYruKm6tHHj3UW0IFQKHpCZBm9C6x4WX81ApyvH5nffRrHxMu7j
Ppl5M+RBgkLg9Uzn3CUfgxr13q/j+dRsCFROFa7/SmLAa+wXmbcLaIIn3vI/HqBMJbd8xBadNPFu
nS/L4j8I/hQIe/bJS43qBQnCH29J3x0CzfN+il5N5+5pujxMw3Tu0Q16/b2uLfag0Ufib/9SjnV/
pMtQfBCPlbYx5Yqv+aQxvsG0/bLGSdmD6LREtvDh86XWS4CJbcR6mtn1UGFJC8KE9zZTsceGayed
uig+5hqhe66lN/gQmCyYqd01wNwn/18fNjKb6+duCfVu+60ezA8OHjU71idFI/9L8cVjwxYWIWo/
9qKwl3L7uV93HkXqaAdgX1R71r8NhkP12+80emqLfpqE9W407FCPC6YdgnrtHSVQtgNCWWnGGRsL
P0CYd7ekPxuTz6Rt4EBC5DkxILRTmE4QoooWF4we1IAl0VI66F7y1K/lFaXuPUo+ZmJoBnOEo23V
RyDEF/gDPO8q3HnN9yw/EsDZ+gr5o8wks28YSAPs9tIaI8Kw5nSbwFZIwp1cPKhqYFezzZmfftTh
G6blqwvak1qw02NeXiXLmx7rtRjGEeMSe0NG7T78lYO3tj8OI6KkRpCTA/Vul+U7rsiRB3TNWHO2
2KghV+2kElxh/uiXlADXTGNgZMG1UzxH6OmTWbBcTdtDqpKfLvrnodLIHlQwtMJ4KHNd7X3s3l2y
YUO+2S/lJU9DNbl8W19nVWELAOYJ4TfW9XmgsJTR8glR9+48B0ZdSIOZoR489+ABznyw/rCP4N2A
1d3PFhGzczXQwrVvw6yJvAsw9G8f5ub5hE/94LCITfia5sZfh3PFfVYqLudySQBxjMb/Q9x46+oK
/QpxWFT3HrB8B/oQZvTch1sJOBLVcvRMgOcEUFw01n8kJReQmoqxSUrM07gZKmx/tnW7Dy2osGn7
Ek8bivX4RBECAu7BcAnnweScBNgW9f9gNYx1PZz+wXC/Yfz3Mq9JL5XxTYar6Z3p39K+fPY6PliK
fT5vEIXUbVP9CBA/fqETX7/ASVueY7G+dQJDTR3BK3kBK+a4+tMMjNkkWMBP5zHp4doxO1gDshYH
XOMhNxNgu+WpIt0VrKn1ZNr5sZ6wy/htyxFz/YzdCzAksmKL7aHfzDRfEGHU3ecuOY6RmmDpI8Do
mT6gSSojCWy6C/eRCdf3MJ66fy3osjjx4t7oNNylbvIYBsGNnUyEW9+vl6tIMIc2Lj4FGwp81T1S
jH+oXhRnEaffNz1gsDTCNgxlc+kahflKpPJTtas5iLQdLwHtKFRE4jLx/k0KW5/rNHqhupWAVRK0
nfOY+VK1h7CLKUAdmu5pwn5zjA3AbOi39rr2SlcF2Gaue9ZWb3MnkmdM2hv8j4emrGX0J/axGuB1
VBcJp9hudqnYadqGeTWwpRDYnTaZn9ggX5Qer5CIYqcToF3I1jBGvUpgs5CyAWwE7cHblC7RA2Y8
2HHUMfoaUMrQQ9vH2dfFHG1n5U3PoMdcm2kdMzYuX3411g/ztD26CqtZXSfPFK7LN0HBE3Ea+/A6
SMCcAHELq5q5sJS/r3FaVO1UoiJ+Y750paqWN556gA3lv44oU2gFMHUFpwtp1faPWhnLE7RkRegJ
DYAfy7d2ZncwcFKgGdWQhdt2HnR4kW4taV23ZRgnS+YRaUCSasHb8eICnMedSetvpThEAL5Mc68G
yGHCecv8vo/yFQ4EpazNC/XVfUmXLx7WRR/CH502QQ7rfr9YHV92S4tCy6L5ZVkE3t7CzS5sPbPr
QvNISHWMUmvKro14yfHgXJiov2ooPLPI40lJaswPU1CBzzXOcQ6X91df27/jmlzb1P7tINHCWAnP
sGbGM7201M+E1Wm2AZTI2mhK9mZMOCAhiQlvwkUB6sS73+Ji7nzzR2zidZZ4+RTrs0Kv6Qlp30s2
hWtzn6N+zFKQCTOQNxfQaYIvpjFbjkDARxdf2TjdqfaGBy6TNJ8McAAfDTP+8RdIeX9gbfI6bmF4
kBE7L715VoBUIDuHs0HE7Bn0vCPIq+dg7Y7t3F4CXV9CNS7QHLKhcKRrCrcADTVj9EBS8OIx4X10
ggP9b8AV9A087OYNFCsSfW5T/4IB9T8BugKa4BTg0PS9rX3Xn9tl1EQi3ynh2PKowDJsCepqBhyo
ReSi4WnqPA+dge8B3wX9A91V4v8o2DmPIv+ftO9astxWlv2hywh680q/Vns/PS+MsfTe8+tvorW3
mo2GCJ3ZDxqFYiJUC2ChUKjKyvx/oJQoxDHTVbRalepWU9f7aZ2+AhaOuK7oj4tiNDe50N5pkvmM
hE30Shltp7JrUYpcC/Ma/f4cCMw2uaxL4ULpldGWN1TfSsW6WgD5joWGFEUrJ0J+DcD0cNvH6Hk0
6D0geI7fxYKQrMY9ImiTfV+s6AL7i45oKp2TekkdNO9+9gk6gGI/KF6M4rMTG938akQVOI6boolr
Bx6L4HaM8X4DpR+glOkh2x6YAXlYe8zkmOmNOJTOLDZBO5QtEhrku6Iu3atyFW7Zdp+343fdXHx4
8bdmHhrXkhAR4xaXJJil0uxy7vNAnZuHpqwwXW8+Hf/UT3hqVdQNk0i9i4plygo1/mC1s4oiuYSR
46A7Af4ZoA3ly2EWHJv5BEenzFCjD/FGUNv1triz1iROvrVfpl5A/t+i04Jaw//RGASKtHeMOD16
bFp9UvYNWB2X/ougnQCGDOb8mwgG42M7TCj/zo78cRxGLAxraU3gFTQV/S3xu1TfiijxHxshO3Pk
StS8QN03KBhGMAI1NsgxAjtV3BkK6jcKAAVhA0DUsT3eoqjBgQFciFJFFgVAol2jYRZlpROhBH5s
5pNDUN+I/IzdKJG25HU2E+ZNES2SvHwGVs1emov0T1Tf9r5AfsfOTpd0aBfEMfiDina5xW2m+0ua
Lzf93PGIHXg7Rx2lBdgZMyET/IqG5hX4Ua1Jxauj/JMBkp3XUUdJbSMVTz2Y0VfTjeLMTjGotMU8
zUTeakjg2G1chKRb3cYEc8gKkE6WiJs66QEX7Kvwf/EEWRQ/GmoaQe4VIq5gAPeqAowrdLGn94GM
+taxJeK69FHSLfSiFRBxWzKtloFuNRwuGkQ3LwHs1b53EY/qjW3BVKChK1qGLlKbBuNpvUI5zJVB
Q2kUkqdGHIpplgVDkiUZAqCaJNLkMVGx9CqqD6K7xE+FZgJ2w+NcZZ3MvQXqxNS6PqAq0eORnM1O
Jm6e3mgQvFDwmK684w8isZxsb4s6MoY5JYvWCxt0yeJwuqmvVhSMClv0K2jwYaLidxZUVxnHDd4m
O2k/2FulTtCKDt9WFrUIq5sve6mHxcmnwVN9MexfyhfOIsk18NkcMhR4Hd4bbz9nd5J6U5BAtBlt
7uxIvuoAOl3aAHg6ql/6/WD/0fJAMqwouNllTTGpG8NACXGwdA0YS3eCtGGP2QsHYxpue9IvRtH+
EzmivTnqwqgVFczWayy6G0pyNqat/GJLAhPtA7y0OWnE509H8ggVUGIJZ/jzXi4q2Adr0F67i796
2uUWaqITX65vmo0aBvsfj7/dp7NAmaO2Es+SupVNEeVG66lJgAjHyyATNbTuFPfYEvH0D05CLBmS
qWuShE9HOwmewAC2dViYDHRBDkh7hbkY+QeKDp6YG5xt/BRE3owBvWyIoLYy6SCSiEvWtTkwu5WV
PpkmxtJBTcjzQ+beGe9GqDiytVHSKwL2rrBAFJD29TetUl7NOIeiTVlzVvQpS6JWRLZ3d8b0PhfE
fErBXiHfSNZritwPMFsLbSW80urB/5OP9b40KoAI27r0UK1aXRV1TcDYNCCX8Eoz8vQB/VLAQKeI
w6bDdvzdblI3y5oYZQrxWiTQDnCOj5WPh5MPGJ0L+LqjcRidOZ+Ofr7MFuib5wxw0MZEZxqDhhcb
Upkq401581ZFZ+rWKOsCUAkLVFjbb6q3hD/QE/wBnIYTuzx//ExT9dFHLBKndz4iDlsTWzpWtTqz
pzoSBgR9wQMkwIsd9DFRsVVej/2Eec52jyvqCMhTLnUq+BHdtta/Wnhj9xlPPUViBo6dDcoxMAC4
Nqh7LrjMhksAHMb72nAKV/AGe3bRZnUBGend6KILeG+6tznyTzHr3TSdTy0NWmiLuqL+ExSn4bK9
ngMZYAqvBzLaj1wMav4AeAylofmmuyquJI6XMs/8zjxFKdNLRTq1K8yjFpMB9m0CmzihoCmGoB0C
ac4UYMKURyfM/KTIHU3R0iVFkUlGs3MivNIVHcKTCDTfukuAF9BTOpeOaq8/suvNG+6bIOIkSSyL
xBrmnRWkfDp1BxkrOJSspV7B5JmfMNho2okq894uzMNhAoSgm4YmizKt9JG2GE4G/y1CWqD5fynE
9i7w4K7kdQ5o3TnD9sxFkRxWRYpi6jLltUVkrZDja1ZA8bBjA/pIXcchOntjCqHdE1sGmj0dUyWK
TkXpusR29lGOEHlOw/Jr4g42xsGd7aoJEs718ymPRWhBh1WURY2MwqvUNyo1wD71rF3dts0u66r6
Ab6r30CvxBxfYK9pZ4js6979enEpMdW/IIZN7uZKdnyWT0ZQeVWgnf7vwWu/JsrTrU1PxcKER8RS
7fXj4msjJzyyV6OJpiXDr8FgRW2bARQNePWwmlzvplDNhiLs034BbfE2XUJ6XHqdkRWd0VcqAxAN
QEYxFYCcTkcrezleLPMD7n4Jta8g/84Wo1HQeFzkQC56L8pFBwDEYyuse9XcWaG2VFc7Yek3pERi
qz40mNeNlDEA7sARBo7zM8/XzhJ182AmMjIMATfPCN3qUtxuGvQMjxfzWQecOD3Ba5iqheIhLc6h
LJiALjEV55YYtzgPLUbPehPzduhiSZhZK2NvykDAsNbK4IxaVeFqB/KXV2tlR67dz6Cu9WUBMgIc
BsgzLyU/0b3cS3xA0702CTBT4c78Bxbr4tkvnHJbEGusKF/h4uk9jLcFi1/eS3bmCs58Kz4Mnujq
F4I7OnxlbWa+tLdMuWkuqnOir1hr0p3wKHls/NjDPH3ua6sd2UMwhsffmO1G75+YclhQxKkFLlck
gnUcaGtzVw0ij8zzH6LAuxHKV3sAHARVFRbXVJIQcnbnMlAqYOPG73WUOFGsADnkzYlM+pWc9XGd
h3o3zEq5FaKJT4muCl6Uipt6ZWA5vU9ianeVcNIHZgDQMdQtqoopGjSF1tahUxi38wJ0POAb86+m
uC4hijFMHDuspBDsKH/boVIj5GQzHn4WMDfS/Nhh7MFO+tLEmLMCq03sGwUv4DAD6M4idQrxLMeP
qRHa+qJ7kLPbrgIUyuS8gnjbRx28KFIzjFnBU6Yo+VZr04RmanueBaDTJVX9kxC6WxF11mpNaauc
uGVsogAOugzg6XghlOzKpxRlZ4M6X8lURUpqgPB18hW/cqWLyLUcALRPami5Cydf/lxtIwF7Z406
aKJlZmKWgAGAvCGn6Mnw60BHIUrvw6Z0JUcDVy/G0nlEkzzXoM4YOnbysAG15JrgEGgFTKcACDfy
FsfbSirbAwm1kQkKhqnUYH5usDJwHtnSbxnP49jlLYnniFT6akBX3NRVLEmy6vUqQUdZ2u4mCJyH
09Y8HsdgdtB//2w0y9asWLEiqVhZ5xIv9LdQd4WvsxvZpbuGhntsjv21EJxkxYSq+duv2WeYuQoY
XIeQ3w3nRnvKxVutezo2wbxVDNThVQVsaMB6f0xip2zoFrHA7hn1q2kASQd84bEF5vfZWaDObrJl
EjAzJnIC4Wvc36bAYq/ta1Rwwiz7+tjZoc6vmItrYxn4NIO7affJKxoxdh70LpQDNg8kFX/meDuD
1BGuVkNA+x4BQ8iMi3nRHbAWdl3nlGXvH28h0w9MyYQuu4k+A82JH0l6rEo6lhaN3zo80KDBghEC
bhLJPLY7M1RwsAaM3EA7bgFpqnWThlJIHtMtRs5c0Cm4POdmVkvMnTkqSlRzDXmPEXlxUvjkAdU7
Spg8gBnfnn7Pru63l+S7JR4vYLCTHFOTNVnWVEumk+VMkUFN+1d4Km5Lbwp/5CfZV8PY59a52Fv6
bor8/e4Ea3Unl2IzkkgYh4BhZb7pYnzCTi4w1gd9A+fYUZi5xm5l1Glut1gxikhHrtGCewQK8iDQ
a1zCfIHpeX8adU70eGO0/HRp7gxSh3vAaEXV5TjcmI3xgAmXkfKnsUPe90YgeaPg8hcpk1V8Nmri
dS/LpqG//f1uU6O03JTCxCrVIArAl3YFcKJ+27xgBDsgWbjgdJ51rmJ7CnJ/vGhBhuYamc0rNEjM
yGa+/w5q8ZFSyiaod8jbA/DVq8mNw8Iva4fA0kFdhztvvewwmXbDdSuRtQMWOo/g8ZLRNaDvvE3p
hHJqcXROUVCfa6d0Rr+5Hvh1ReZeWxrEESRDB1CIWqMpVhkgs8iSew/7jWImUNUR+E3tBeUbUuoo
eV1VZrDbWaTiODBAVZ5FeP6r5Us6PVr4c70/PibsL7ezQYVuzJ5XUyEjJ0+iq+bU+KfasRxxtO38
VGFs3AYTpFc53M/G3kx0H4H1Qi1MpjZzAQ66Gkj2QLqPKYb1nSUE/D7FC9n4TTZz5ZlkbaYlguOL
+IqErPJj/Okx2SR3I1zUmuCYfSbdZCBOS1YQ03K2lLW2vSXKJQXCjNeimwWXBEfCWfEbX7pIfLI2
iDjxn8PHK/tEmQ42yrbNlwLXva5IjgT6gr4H1Xxez+7xyshHoaMNcF7odIqqpssiWfgu2sxbjjGu
Av7Yg9XSNbUJ5Hgd4GoDxw4zgdkborzDKMR6boWYlH3jMEWf3zPd5rfkAI8LDK6DMoZ9vDLy8Y9W
Rp20GcNV2zwgeGsleAcjU0guBVGon4ui7cCCKMcY+J0XKfLANDxxsBP/sFqcBBS6FdlSKONWX2pd
VeMs9J7iL4+5V6so23hAuaIVb4ABswiUx+P1Mi9+S3q3SR37GoSl0qTjNnYxVxdoYXR6Ue0KYdM4
HVti3cMWEmrUUXE/IK3+6DPrNCZKI+O9WmJyUUhqP8/VGNTm2atcSg6hWji2xzwMO3vUwiawPGIo
Eq6zqr41PGjFg7JyeNqZx2BngkoOzTWJMJaFbM2SyjtJrW8HsJkdr4KZTey3jYpWuqJnmkZKMp0L
WonfYzDG59xZHNlH/OidFEPzATcNJSnYp1Og6KCLQe9DNQxqYVE3joKMuSa0Joqf9TlxSda7Oekr
mCi4jU/2h3o3Rq1w1itQcbSocZmivAJ03UieHKlBG4Ooi7OZzICMNghgLgpCoErVnUwBUFOD1J1w
c0OIHFSIp/RsOSMmA0PwziGe8C6bz8ISKGoA0aXrCp4pEpDEH92+1RqMa5Kaeu/pQfUIVoLSa4M8
mF9/GFD19CM0k5O7WQnveLkYuV0+fcSdZer2UZJRMfKiJynhcKr8IeyAIAJ3eHi8qWQBB2bo5z9m
gktjxCyoCz96zWe/aLOvqwnPBHDZFTEzr+WcOMlemCFaFj4jEj3qKw5JJWhS/J+F9cEQzn4SilxM
8Nsv/7yydzvklOxuuRLsy62S49NBldVTlXN0hX95pKMlPIHYykgc8BX65aPmpH4NDp0YOfXx3jJL
Ypb6/hOoi7axzKJPyFupXG2CgK58TP1n3g9wAuP8W65w2fBPPyuT3hslYW+3bnOohtkUkElLtWW+
diPkqzGFBNZCyQBRhRSX4MTKreYE3ZLMW1Zhu5brpf3NWTrzvtgtnbovoikDWy3B5wyuGWwu2ibI
TF0QTZVxCEZf62t7wuxekIDnKAoVbumTHSred566PiCOANIaCzs/py8KoGkB6aQP4ZSBFet19fH+
D0zveMnM60RTLANod0lH4P247/MQg4slQa0harJAarWb1YJPHdtg5xg7I9S2DnImNZ34lmOQx0vq
JQ/WfYoLhcD9dIwicq5hZhsO0MK/V0Vt5NSmM+4TZFQGpq6CyDCLEI9YDZQpEDLUQD90aS0pCJjK
adlAx9qDgrPsIs5Nzbxjdj+CutBA3Bs3eoKcH7zq5rWKHpVdLnUXWmOjBMc7zIiHIOhXDAMRH2yT
b++s3emxSl2ounKY3c7IBXezBi8tQ0WIfkBrJbHNcf7RtdPXY5uMs2LoyOHw9DVFvGnIid7ZNFOl
tgzMI4P/L18AATQxW6NM4LwyhW55UacmumiVLOWslPVpDdRhAY8wDQnyPpTDdluu9oaagnykvRrV
bb6ytIulljH22IP+CbwqU3eS88yPVJ6qCKvobGAmRBNRATQNgwZLye0GRnhMjuJyS24hJho2L70r
4h5IzjO35sy1RoXhWFjUqPnLWnld+Us4nTeH3NzNv0kZGKHnw9qobS00sH8ow9va5mdiTXV7IF2A
2kazwDrxan+Ms/HBHBURsrpVKmuEuRKT4cV6CWa2qJ+8Yw9lxLYPRqgooE6gc8E5x6mQb5ciHR0h
N3jSFSwbpghUu4LHPbyCSnigh91sSRrPbrb2trx8iSFHcLwK8iupjAADmX9bMKlzNqS6ntfEArS5
7zoQuZrFo1DqIaa8OWGT9VEAxQYOWrKIkASVe2BEM7LSASS7IF7BiG//lI8WOLoHTlxkerZpqDAF
zgngXKj01KpkaclBGupCX09ENxvFQlKgwEjr4tX/olDJes8AJvpukPpIW6KUxZCo81uTD4QagkR6
Ri0afchpusxV/l0azvSNd7M69eXmPEvBRCHPUDXFOPF9MZ6hb+shDfcraHnlULp2Md3JL+gzPWZn
l8pVo6SYc1GE3d6T/PlrfS8gJHqkRbaBbmgMig3bvIbVDx76kbdgyoHEoS+nzYDhfM5vRbAfVUnD
cR5GHr7/lDTyL8tAp2hFMEEAbFvYhauv+3zwGusJ9cEOWerudrNwh6H/AzuqZm+NTVAt9Vn2JHsK
CcuNaI8+hrnt7Vf+mvu8fWS9AmDdBKRSx62u0/d5odRJpVQiLjkFOChQ0CcOyNVd9MORi7duV0BP
4r5ELR3z1fZcgwkRnCzO6g7oVnPfA+wtf/8xVB5Ti0lsbhF+DDZhu07xW8boYYJYQYoyO+nspW0P
FtkLS79Q65sFc/Zvfs1t4rzhSD9Fwt2uUHFj6cCJl2BQH/RqoYLBqNYDkwf6He19/U2wexRx40v5
dXJEf33M7o3Vqa2bPrsEzSKCCu8GYyW1H74RHVRqsYlLE9sCTVrwgmEG+tQHYM1yCtSPycHmbgCr
U7c3ST975ybSS81YZ1cZUO+/NbNwkcFXowGlozsbruy0vVLV+1jDT/Jll++YzMiC9qepAj+qYZrr
46kwwZYuNJkE9jmlzy8E6OzcQVXJAKUJiFwmMZE4r27mjWRqAO2geIcRNSqgTAYOQZIjcGtRDq7E
Jr/GENlJHWveACH7a+4sUdmWqQ7GNFsacXL0kHQ7lm+m5Jr4N6lgzE3j8AeA2UFmZ5QKMlWpjiII
dXFBJKpjaFvYXAI857SB5RkNsOqSbLcWOPp+meWNfrN4JBfrw+P0gpXGY9rl7y0mn2AX6FD+1cdW
whZvbb39xCyodd0vourlg6WCVCEqv21NvXEyDZn1YNlbpRyp6mJI0nRYuRqsnvksQc0pBM2mV1/r
zuIDQ15i8AGKAKf8VnMGzzgPTg7wfH4LDv8BejbcBhvz6kJNmqQjliTSno1JEkGJR2xD1NVPvdnf
NKqec1bNXLSlqbKJ/gWQHtTnLqS0ibQCNsZxCpJ6DK0VpD0jqN/T5rqBpBb4v34df11WMcdAO0gR
yWQkyHip4A3YStxKb0Cjq/68OngR+60zAVvuyj8Wb3DqG/5UCevU7m1ScTpdu2pdlhwtqAJc9B0a
C4oVVpniHa+NFYygSSahfweaIYu+JPs1krYsioFTVMz1JBuV7Cb9mv9U6km63UBjwntPMN+esINH
JwqsaENRIX/cSmGKNNTeNXv2SBnX8AZvPKG3fDpeGuvKhTNiogJjs/iDyhyFTq+jEj2LtzKqEpJq
IzHDO/sacwt3dqhM0ZzGQlQKfCkVelnebKhRkMWFHDT6YH5BjRkMLA2eOL8SHRx7Qr30pSNlhQpS
2FIDDcqk+eWyZDdqg9jVDrl+N0PG0ZYUSPpoJigc0Tc3/AIkB2DsAiWlGsmVW/YF0pRmMCQfnCid
rVqrHoyVkLoFJBDcFNSPbqRqYHbVQPepb4oYbJuWXMul8ZCAOBJ08XkJhrKiBmS8ap056cEKqxkA
W+Q9RmVl8NnkTd+At6UjkrnbkPzK2uV70yfDueoVBeT3CiQwNMEABCrODXALQhsSFG3bDKtyAj6a
dIMU8iCCHf/4u7KiDBorMlm3JgHz8jHYQtBAAhk0wp4UR2swdsrF3KTc9xUrzmDYGoMkQHgqKu09
iQBNInDNAT/0sH3pn7Pb6TTcSGHiRj+V1a1P6yUYiwdnAO3TYCsc12W+7vbWKZ+CLmWiy+hZorcH
tiioweBpB4Jk2wxb8H9xa30y2TM6K9zbo/YUxwS6Uybs5RCAsbOrDnJGNhnxrR09AwGUi//C9HR0
gcrfnRAUXnMFsC/nwzJD3m7LqfRBBWQLolb4EcbysvUPsQWWzuz52HmY+e9+pdT9gcSr0qDzSNo6
+fV2Cf0rDVwRDtRK8BKK3O0eNOPoK2EOfvX6y/axBZYquesvYp/XsWZmLvufQvZjlzWkYrbVOtl0
8bxCB8Hpn5qb9gmCDbprPoBPFXThZ/DMPsQ322tv2McbwTxFu82mkodIb9u+08hm6wNIGmWngKrA
sQne96SuzU2PW6ikw0QHzYvicWh+pDkHS80zQd2S6IBvsU5O6YDbCsqOGNWYOGeRFwjINbP7SmA4
3vSygYl5lLwsH9NgqyK/FUBxnc8auDhat4yhIHa8d8xceucc9AxkO+lKGSvYPPSwTGdzKzc+F9CW
C0j/xLzIRm7Jg+MRdI81iSNZ2cjnUrbrwrgr1rvjJfH+/1SM2SBpsJTE3dXOR/EZCpA8GVfm226/
aVQE6SML8OkZJswr9Tzfk2HRLdB/asgwdH97QhHW7XztpHvHK+N44aec1FrzcV5hthdv5OwHELQp
WD3/NxvkN+zcMIHie54Qf1Ch0JYQzOwCdtY/eSvuN5CKChDlQdlLgJUVgg+ydm1utw2o7Y+XwnME
Ki4gL7DUilxuVQkiwnYF1T4Pp80zQcWFqG2NtZNgYluNcMlOCuSejhfBPaBUXIDcozqXLfkgoE1N
sV1r96TIsRutsYP5YEeCzmTRjMFSRPbcmCdRh9CL8Hr8KzjBSaNy3DFS60ohV2a6PNaSFhRNHXb1
s5irl4l8MUd6cGzvHxITxVRF0ElI6LJ+dENhWuK6sOYZJwwypd2pxFBcCobVE3kHNQG3CUmCwufE
5G97b6+Jndv3bSdj3rb5TysfkM30F8mESBM9duuX49URxzsyRmVdigQdGkleZtdKl19qVZbO1m5f
yrldcdoW/VKLW07k4O3n29/v1icvq7iA3w5P5ivJJ+91sEa7pEUF3LHHK4ky4pQpSoDlofOHhywN
vZdEqIusFt7OpakBkySPtQtlivVkVXhwHG8l4wAC9UN0tjUQI4kGFYlh3BrBsYvi66pdQz7zJMec
TI7h+h8skF+w27lRhFxUp1izu7YjsvMI43YOiHKyzAaUWT51nbU9baNgxlCbzHkQHVbuBusYdQOa
GF0RnQqUfdK1GBbGwctOwpflcQ7Gq/pquoBwTDB+Se77x+VafykC/Un9g6zqg2UqemaQ7FrjSEC9
a7tZm8tavB2ay+OPx10dFT6zRdMnaIyQN7r2AzTl8cVwUzx0L+urctU8T8/NPejrXwRX+ll+PzZN
9o06gh9WR8UXucJzzIii2TUi1F+Vlyx+GIUVxCf+sZ3PTIoqOu7vH9CgImel6cMEsW6yRDCQXU6n
8W686q+E6+ol8kF+eV48AN7vx4cOw68S5uFFzglhHsbdD6CDzdwJ+qTjO47y3YyZBvO67jnxjEWk
8WGRJLruz0i31m1fYZGgQXk2vqjPxkt8Nu6n0p7hpOVtcgEOhq9zKN7VIW8kledEdAgAW7XQNuSC
7L3hUoX65c/2XN0kCQaZQCwvXMW36+X4CH3hxUbZgociZd3PKProoJ9E/AFdFXVC00wyiTghKUab
GK0ovdiDfqPmWXi9yt8hHekeexQz4gEto1gqJvQsmTqXloFiRQ25U7eA7oGZ/irmmvOeYlxPWNG7
BepU6vE8WkYBC1A3OE1NcVLr9AIavqUNBYZTqvSn4xUxz+LOHnUW0WHOkXCifQdS6Ks1hwpb1111
C/ipo8djSyww835pdLWlmuatgDgjSSskMKdtIUZixQcjkN0m+LMI+r4uhTp5Y7VAsxP9HVfPVx0K
LTIUjCXdAl3+MnHoSFj3+4eFUSdQjqIcTL9Y2H842tzEjZ8kUKFCzuWq5nR6OC6oUJeuLGYVKHvg
IGIueZapQ6qMV7RgRi1cdxIwuGSIhvIJpS2LvIzJh4LQwJB/teoxqKANy/EHpqu/m6HzWujIisIA
bSW3Gx1xtdP78VqPndaJPfXUuuC7/93/bO5BycuHxbJqYcBi/b1EjXIPQTBHALexRAwXhwZUAGTz
Sk+a33kyOGY03sjVT32+qdoHUHKCkhuCG+lZgNb1Aspo6HN4aypiIrkKzR7xZu22VwloS2mcOfGG
8yXotl5azsICRU1yU35rhAu81DT14fgzMAOApqOIDqw8hkYof6rXrFySNxOL5iJHBBs1tBHA1wyN
gGNLrBaLCY6bv00R197dVE0nKXpJYB6kF500aM07JAwQ+HoGcuNvsrv94oO8mTmkjvaABLI95KnU
AlU5nioR9GcgF2huwX86gj989dosus1T6DonqZ92Uc25+Nk3084qtVYBY4BTo8HqNNpgv/Glxwx8
YSCxn33Vh+o0t7DKtUh8abe7YPNuIDmFVxTI/XXwMG0VBnLSoLbs1ZcwEWPzEQ9kEZ8Sud0iqeu3
kOZeSwqYnCLQIy0g0faOXYbp/yCixOiZphomPey9rrE2xDVwvqB8V/xWrC6TqrmdzGXk+CbzFIDQ
UEfLgUxVUJuHR34xrzq0QwwQWetXW3GOpfEy7hre0DdJOT9t2c4QtWWQfmg6PYJfGIMx/G5qqPo2
M2gNlkpXL9St68Ku1yfXxJ1y325Im7qx442+MXd19xuoLKZUu35SiVDK2JhnzepDYcnOGnKNP/h4
OzNUKlNbUdRABWpxdeVRa17G/DIWvx+bYDogofS0MFaK5iaV4C/LprRxCxNJ0V5oueDgIef8iQkD
r0pchYD8UeGjGJcJvFno/EEx9CKC+HDbaNUfRQskj/81QkWLeDNNA/23vyog9T0a3GH0ONj1Sbwc
QAVk/Pzf1kR5+6QCLZvFgJkXzasK51PR5jq2wAy6uwVRbt5BcXbZOqDlhcSAFDhiYKEhY4F6YFLN
DuQARntQau/YKDvD3FmlHFsrjB6Cfgt5sK8gacSV7eSOdAYL6gWvI8xbIOXc8wRtLn3GF5t0s4NM
RHJbIHcPzWa607saeryDEAoxlCGOl8g8urjGgOgGuhoEGB+DfGbIcdkQ1WfAQk66WkEAft3u53p7
OrbD6uCDl/fdEOUiVaEnNfQZ4CKnHqBqqAhgxGw+DdzWOkkmPwXEnSHKU0SIhac1JKaQ4uCfSbdz
c/Wgkm7P5epUYJRJiXx5lLmcBZIM78gu5SuAgHRRs8EuqQ1Ilz2mvgA+dZILOeSNjrCv5t0aKWcp
lQnUvTnCFBQ3rwkHSx5MDpSMwB2KKRmH90plP0h29qgEvpTkFvptWJsa6GfBzn7EXu5MDgp1aNZz
Z0c5Pkl3sYZlSk0rgU8a/dlsvq0quJunX8efi3k/E0JBUG+DLY4eC4dWcFOC4hg7mM0QGpWhWpIm
gwpNcki52BjX0b8dG/yHb/ZukdpDCE7IvVXigIvn8ZnMMEwvlqMF2b3mgKPhhUeEwWpr4cD9155B
T4kU0I6r5wH2NPsLtlK2KzAXlFeLbXnS3UaG2YD1cueQT8VHbrDPJ+HdMvUWktH8rOLuzTISj98E
IBn9TB0jaB9loJ/5U7Nsg1AVVBBfsGjqSq3GalVLHSOC5B0AOuK32w6qOafhGqWqYHs9/pQkJn5e
37s5KmYawiT2cgH/HFHjRzkQrxse7f0/nLh3G1S4tBq1hSASbJAljdckmsx+e+rs0o+5pCnskPlu
jAqZxqgZxSrjg8Vdr/qSkUArKlXyV8iW6KAOScRk80wMl+Y2OFT170arcGGgzOsPwOv/fkIqekpj
qY1QhcZN2z32UBEQVBBSrOE4hFYM7p2el0/8w3F8N0iFUEktoImcYc0DgBzZT+KkMbpERhB9GZw1
LHmj3bwFUsffUNFaXN+m/RUoPPa5o6S6DZU+u5dfm2ZxrJqXBHIs0rzZYMlUm6bHlirzw6AVdjOe
M1U91fE3QRDDApJvx8eCHbb/3lF6ULebZgjSzTiFeK+7Vj7dzPVyAVqvp2MzLIg+zvi7HRnHc/cu
jeRaNKMK6xLPmuzieXpp2V/JmHV8Fq5TYNChcn4jOSJujQYMQ7zLkLlMwlKBBpWkqwZ1MksjUuJ2
KfEKMU0IAv8cx7DPH4/XyE48d0aoE5lIqYABQhghx18GpCo+Vxf1iQyPtCHHFtNPMAGMBFAlj2Ly
97v9hOZsAoFYJBMEgI1LIui3yRnswpaczh68yCYg/kmAkOqN0Z1X7owq+V50OCXD8pi4sBRJo+sp
mrYoSjSCxwSayT6GJltnCNsvmwPuK5Q7IZXOWS/rttjbo8K3AIXaHH0GkommIRLeMpiw2OgmRTu6
dqGvyTsYzFizt0i5TN4aRiv3sEjquQBaerHuNOEAiqYSpeoxjDbOGlk31N4g5T6TaUyQW4ZBXfeB
M7V1QMU4u0gC8tFXowK2GiUzhpZhguh6xBBff169yi18aNln7i8Dx9DA6G8ouNzEhvf9KH/VUzU1
2u1tNwlzPsTnLhJwTZWXQlCC7Erg9DV5e0kFbklqK6MiC42n+w7zJqpWcPaSGdHePxfwzdQJXPCg
LRuY2JSnXOu9uFpuEn1whCnxlHr8Mg/PRORUjG4kQISyPr1o6+55jKBOu6GaPN3FUREkkNoTynO3
feF8aVbA2/86Kp3LRT0pjAaxKDvFYQlG2iWZ7c4jQxFIXMHQeb/NgdTY3R914/aWqUjf1WCnNYkb
Z5flcxxWKHimszOcCTCrCZTX/PvxUnkrJZ63i4TRNEFIvkRpJpaay2gyXtfVuJkrmeNRnHgAVDtl
J8PQbw3xJMQD0P5NbyMX/Q8C4Bgc9Tuf5oiV3+33kYo/S6qpS1HjCyKjNK5j6I6dR1DxOEZsrJem
rr8omCCC/AqSHlU1Lc6uMnPZvXkqGkFNvYU+MZZLuNpUOFBxUeFyAfQHXP6ae/wNWSOnb9wrf10n
ukgFJr2Up23tYI3MYIKS0jegpKsFhISbTJvGD83EFXE6jhHQRvj4QYUtboZYhk1rWOxcKBzMSQb/
47qoONRMrQ5ZHHxEEdRi6zPZx9OP7BmqsvbyxO9y8JyUBlEtQilO2/C2j5hN+FH4aWBcaZ5uC4Ec
ypHDaxLyouBbTrQ7feCQmqANC4Mk5yFkmIPktK0NEa7eel4uynPig6ML9/WJvCJTPXVHbjJEPtQ/
32qfBrE1Kd8gt4HfUChAfeoyWFASx0gku5kxAFa27pTymr2sutHudLx9h92y5wzM0XWO7wo90AbQ
OAjRV6itiH7tFl95VUbeWXw7PTtrWbdlVRTD2uyk13FIsPrK/Uz6OVf/YkKAtzYq8DTmaDY6ussu
GD/qZ3m1++cNpEvxs/VlDpB3ORgH3zwV8yOhckfAgPx0nZ2ngGwQpXaUeSwqHCjJnALtQCr6Tf2l
EpSrdmwu+mi8EK15tZVGK/w/OqgmugcW4EKySd1ai5w1cSajtDQ77TORMY3vTFCeNs+qj5esv17w
Ogr/cFTfLVL31qLPeTNGbxZnj1T747Ny/1e1n5Dm8OofzL4rWHj/XiF1fyWVBhlLskI1GFtHJQxX
Tj6D7XN2Y0wLFk+ELZeHQ/yHwP5ulXKmsoNC+yLBKkauH+NwDOonAQclfST72gTCiZtpssP6u0Xq
4pKVok5TYpGUdNXfb5P8mQ0BZS/+qXhNAGVNHnaV/C8/B6B3k5S7WkKKjnpBTAKMaSdpEdYCpoby
+A760NwqEzuVfrdG3VtWOnVQoP5P4ay+J89MDfRAVtBd/xvHYe4nIMBomkvASijUFbaJWZZKpIEX
g6nGS+asuNLb1eSkV8wT/26FLh8LmjxARBlN5OX/k3Ydy3XryvaLWEUSjFPGHZQsS7bkCcuROWd+
/VuQ6xxREO6Gn8/AHthVu9lAo9HosJbe+DbQBjG+7qTKd0BzOm2reJePu0AndgCiNdNciio41EHq
g5b0oyNrheVcFsI/4cAmJzLgFHWZDWo2oxhaKYFZdEh4TEe6Uc2ZZjgJJUQKRYRIQnmMYaxFMwHg
AKBg9C5u7mhGVb77Xh9fev9C80GgHnWJ76x+px5rGNVgNXKELZPO1XG+SUFiJR/LI3Gb0x8M83Ot
/lUaG9nkMSBSBwLlKKJvdAJ8wZkuph1mhz9ZTK49qioKyoAhBNgXs5Yt6hkAF8MhQ/eob9ogCbcX
9cs6NU9pkcVOs7atwCa5xTZlJ5JZT71oZCOiMbAWWieaO+58BRl/8Rwr31BeJbGHTV4WRY5mQG1N
toNxhvIGQ/RuEsjHbnXjCbEi8Cor97K5cI+cqgNxC4G+DEzft9E2sVAmVVJUZcsJpSGQa6dOFq+C
bjLuW/BVCGskkZSBekBFlrHMPqv6xzq6Lsr/KIJ5WFuLYix5AxFFUnmdEjkEDa3gxPAvLxc/5lOR
rkRyD/lW1gBrjLtV8Ic4zKctSA8UA3MLyYlCPIvJKOjivzvKO2HM5qwkaZrNfCmZ0zt6OpCwP/4B
ggN/f/5VijW8bZi7HKiF/3CvyoBdj7w4rH5R9FzJ073uURSB8MZAKUrTPwvJ+vrYbmQ9owup3+b3
zV1DnO5IkQpzd84860f7nT6OyiBBjuYUuWson6fH5Vo9gw5NcMK52oPvD3gJugneKybGVIpplEwZ
x45MgKvYssKP1QTxQm4Kzhr/VbaTRJ3p7sFQb6mkb50MI70Cnumh/1J8R8P7veGNmJMDwaOnu0sL
ggTZkRskT0VDzSJFqS/YibfUxAAgD8SXeReWJbm2u+2bYQsQ9bhR105J+hU7KSAeyatS1THJLPWn
OMZ7KBo+Y2biJM3GX733drKYoDLNx7JXUmikhdPViFfQFrZHmkqL/wbe2lJ2ophgclI7s9UpDmKh
Tf44m042/pQwea6ok5PiumsfL3sa/mZhdgcUhwoCVGaz+nFsLWNFm0A9f+1kpGSjcJ1//DcZzFYV
c1Mq5ariSWkQ9HJsatCQ/NGcF2HMxb23KXiZAZQMnHlGkh5HiO1o4hdz7VerL/tVAHDDu9wtHGAi
AOWHJu8jXzQlRBfpnQPdiWXsYxhURSkrNNNN09qf+sHG+H6T/NUdupPCmMbaSUhYEShHEj29rQti
ebXVp8HlzeJ7D0CFqCpIpCm6y9uDNZJFsSoT0fFSuMrHAcErGhHGMPFsX9+c8sl66PzNj86/C/Xk
DygqeP2RANX79wuY6KvEBLE9wWnDf0XhHC6H4WSHzQkjlwJPyQ+FdpKYm08jVWO1EjaOzs10gKTa
PtN3v/pEE2bVo6gOKZLHRihrVM5xjlLBy+vUfDJc5TB8BnhHMH2iU5VYzMubKRTIxCup0ss9uCn+
EYhC1um3wBqgyH8ikJs+el3Rl8Bm55Zzs43acsHekVsrlK/jk3xrhrGrHf7gUcCLW4CnCt4bxVLR
1s2cdpLKZKomzB5OwTIh66iE42kAnwktOqx343cgv0nqQ4Mk/YjK5BAW4gQovUrZk7//BObkA8C7
kLcZn9BqQf5VddMz+E5BOOr2XnFDs9fTCVMa3nRthzVYVvBgmTDPKsrD8vzP/iuYI2tPydZZPb5C
wtwEoDvVRoTGxLsmVCyzhuS8qb0j9UKfQBVJFYbYUq2tZSclSXSwpFx+NrZ0fBQYLVednTAmfsk1
kqwznXyUT3nqdpvxmTJ7ax6cgFo/g08WVQjxInK7r/Y60s/amW7WtL1mFAl9QGM2SWm8Ujna2ieC
h7SNJpNN/tJh5DTyKSmoOPH6P8TrSD4CfQq4xEx8aGr1qA1tSosFCrnKrEM0EV8P+tBCzNbU53VE
Sos8DMr1b/1FJU1uihCd76ZCRwkx98M4Q2PLTUNKlxcUx0EBhcd9D5xACqG4bAfZ/JaOIaX4+wM8
c+rQ352iV8nsFBAKTdogLe3vwjRFo5mmu1VzQE0aLqfsfnDlA+2QlDLk9K9FtBdcH7nTm50DWiUN
3Ys6XJbyXf1FOzO7A+3MVDAO+wJ1Krx1ePfbXiCz00RuFolUUFcLkeNGizKoUUOanBTFJfwtpfwv
uoVmDXTgvDVpuzHLeVZwl1dXDfL2fX3+x6ByOzRbIP78qm5qxERCyVzHaCPxaVIEaLSpvJUMBrEs
AWobjKmfOqDzJbX1MR+N3kL0sqyYaJSLQ1wmMuALiB2Suo2cpMkNP9G7LdTltfya5KM+CS58nmcB
uptlEjQBgcqSiSx0kBYmNsFXZfDFmXEt16KhH96dREDOiutIA2UpO40aKzqm/KUes5R93TjK0t4n
pHko7PRpTSwAcWW/rE7+0W2zCHCb3jTsGSLUOQMyj5B3BeqWFKbVNAOGRrvMdPRKA2RN3x07vX/o
weQsCiy4KwlPgfwm6stoRHq7v1IS5YqESo0XGdHoDdrS3M9mjEGjYVT64WxomXY3j0PnrehRTnzE
mUrkqiYhmVdU7XhdAf42c1QjRzeCrkapYMaG51EAMg2AQhV/3qEHNnqy6NgADAXXd1r8gPRhKJVH
zb5d18RVSiG8A+9+BI81koUqkuTIOLxdjjEd+h5ZeYxLIkp2tgTFUAwxnoh9/i7bTn+cbykQedoL
7JlrbRpMSlFA2wMG9Ldi9TUxV7IApaPTspt51i0HOYbMt+gCN1oOxNv2HkB8p6FEDH/5luZqvBPN
RD5FvKqz0uAoNelVn3yUirAoBe/ulznWdzaN7gWA9OM8yS9Pld2NjKyUvNojVQ8NS9ND4tYf7HPh
kchtGi/7nF7X7uKUBzQRIt6id1MXSh7tt20rp7geZjd7lM/miHqaqJ2fOs53X6aDnQzZfQIPxex3
nGJ4dCIYypzlY5v8UjBwgnrFjbp+t3PAuF1eau5ZAysT5tt1E0eciYeshHQbuHJgXKbsWGr3LMWR
IJvC7V6kzE//yGD8tVERZNdXjBQDiO4KV3Bo3tBRiPZOPfzV3bCXxVjtmCmrJKmQ1fqTpyNc9dFZ
70hf9bDpKR7KSdQvybXVnXKMrXaLrU91CoHgt/ILK/qgzM3P2lL8y/vEFWNgThEpbtwvLOlaoZWK
PpeYbY0VzVPG/qlS1cfNKr9fFsM99DsxzFYtEhq7gNmDueUI7RaABdC8pTUeKozSAm7yuSGNjBzj
fDOlgJu5LJobK4EqScEEL0YxwRL21uGoizam2oRbptl6oLK3fbY4ldSmh2RKjTvbqupgVMrpXBem
AiDB1opPSoSkq7R2ra+PYGgrzDHOBAvP9fYAf8DFDsRYTDG8/aqZ9OtS6/ATS1NIHoboDK/frM6p
SuDdyWmkY6SzPPbRHAiWgx5z1g1ogGrQVQPpJpvtf5GUOi0nCbcgQLZtZ/PKD6CZdFcr/EOUJN4l
v5fHuB3ZrqIuaSFPiSe3735Y2h3IuXDJ2YdMu6pyEzN2gY1XYD7G7jpv4aYBh1z7IGOWakpTgTXQ
zX6nPUYukcwmuPNeUEl27lm2ynjs8xiXbK652mR86lbl/vIKcxV+FcHeAAQ8OHWuQoSpr5jZeE5M
K7Trb4skHC7gKkMQyhi41DABzNhQjK6BoZ6oMv76i/bFzvV95FEMgg40ImX5oXBFLy6ev0DwROkZ
dYwdswNNam0X1mYjSOnUH1rxKVKuEv3h8vqJRDBvOrDayJUKdjoMhPef6yUoGuWDKaL74h2/Vz3e
jS2hVIVG2LTD/aSQsGpvR+nHBDC0Ld8CwMa6U1MfL2tFuOdOx7MGs9oaonbmRlSq0a7JCrUwph3Q
B2NSOWYB9EQJreixj/aoL3HuKOhtLjH9SQFVsw03CzDeH9OPGIMHCAjIYfCOj71O2KzOS4Fpu4+j
lrY7FmpkTMMw4ePkExD8gPZJ2aFRGffVsxB7h3s+drLo/u9kFZqajKD2onAKskulFY1XfJsOuZt8
0v3f0wcDCno/Lm/AC1z0u6O/k0u/ayfXyrZuBegP7iBPCaQeOOxARF7CtfPRJHJAggjkSlcJ0jSB
KPISacw8aY1+aBeN4NAsgIuSq8Yb6s7ditg3e2E5gesTEF0jE21bBFDkb7UcinrKoCagx8YszLU1
rOrUazfNN6P+Wo36cNTygwWQGac0QDRRR8TVcC2upDx3xtg5lxed/zWWjQwRQgyLbTkn+ZDG6kiN
vpzqUI0329NWM328LIVbetbAT21oKrJ9oC94q7SUtPJQ6XjKkFXL3VFaUn+stU/oq0bDVkZ+Wlrm
y/mEtr8xekLaMffKsaSXnuhFy4uxEURRZDkCTgM2nGppHcKYgf9so0asfjWkG63drkg3naYq9i5r
LZJF135nzzPZ6gEpFLyek+06G7qfoB9/GFXDn9MqcsYsEcjjucy9bsy5Ncs8m6wG8lL1VFSabxW1
ExffqmVzSLo6SlcGlxXkXQR7gcyB7Q3JRJgEgVEBDO9aXj7XjRqYOUC8LwviwoHBJcsEJRz0U77A
qO+WclSXaZ1LCy+JK+NDcpceutvyi3HXHORb6YN+qja4XcmzD/qdCJ71hX+P9Up70YxvyICYribE
pN5wrX7SikP81TiNYbYS7zdxEvpWkw7N7PGxPkqnPAFt9p/xGfHX+3UVmFO02tMyyB0+RUuPNogo
McLkbSJsUq4VgdbNANEJ4MLeoWmB5plmBmYv2fAgxgSR6QOquParNAOsSFdedWmWuWmr9+HlTeZq
txPMlJXiqc/mdIZgQ2tOimV9krf2HOXd178Rg0oubYFBmMksYq2DobQH0K+XpmjFVUZM744nc+sE
4QTX5enKqxwmSorsrMkG6mnoOJ0WB3LvFIHl0TqnvJ0pMOBlvbjehqAdl1BYm3eQdXU5EzWjL7iN
GK4l/dw2+1jNqdOQZ6LXf9Fbqe+EMYeiWNMizioIizFVoXarswFUeI02t4meMiUWHX+uaezEMXuG
11BprQvEJVdbMN8oTgJMeemT4aCggO6lCITxogZcbunEQAaMkpFqSMIxsXtP8gpT0AvMkWg/bDkJ
QJrtlsNUebYMTpg5rht33aSnatyAzgFWuEhXUF6pwsXUPQOoJKBGP4/GeGcu5sfLW81bDvS84Ukh
I0uHW+ztxSIZ+RCj0X31FHPawijF+Hlp1FrQxprAw3OtGC4XqV/kgWxc329FmUW0SSCc2F7qV3Rk
Ua0B2Tt66LUOZ8XNP1/WjNvcvZfHBOGzranVZmfIdPqjDxaa5bidjeNW+yDccoC3ciCmL0K+4y3n
XiZzT9fqEFtAgdg8rbmJbQswXgj8l0kQaXHTHLYK5gXMC4PAmM2rlsasbRn6Yry8UEB7MYxdYKeG
7KwmeG6KxML8zkoml8QVXtxbP1eO1SjAnmyiBlMDZtyc6vKvkKgR/b1+FXOHr/0YN8kKW8ITFRxW
qV9tHlrJ6B6PR/lgkaPwZPFumL1IxnnEMY5W3Y2rtxVuhgOt+q2b3ZaP04HCp0rX87G+7R5rNEKJ
RHN3mtiwY8rmiGDirTVXvdFn02qj2tsPBXAFJgxqAajZLFVBKCYQxD78S2y23NNVlZDUDWL1o7FU
YzAWHwTHhZ50NjixDdRnVE0GoaDBKLQhb5YuIADDszA9NLcRWhDBzOIXH4QFTd71spPEQt7a29rL
WzZRRzDhRTypeAnPP23wGJxsfwHkjImuuSC6Xw+iTaPH74KOJhMXSG0JJuFo3LzRkI9qYn1Ut1QQ
E/DP5us6snXy3K6LbtaxjrTPnTLZgd4cvClRIAcVNLMc8WAd3ZpLajGerkDJvgT0/+alUXRvq9un
Zauf2zS6iTri5qMUdPN2O5iiaiVfVdRQwZYKbnawUjFnYDLGdJzbDa/s/GY4Fl7kZaCJp7O0wxex
mvwbZCePcTAKkXq5i2sqr7uiVBTLgdy/zLUF1U9RMxT33NGsIRDVdPA2Mjcjyj3x3Nq4robFuhrW
GXzE8vwt23IRRDk3WWHvJDFWORlylBdLSdUaCyfHPPipCQYViPbfFzfrA8Xtf3Qoz4HpQ3DmqWG8
M5ydZOZKtnTJGHsTkn97bOWA9PxhRKkKGYPbwk2/XZbHPfg7cYydGq3dKzUVV+Wlu/Y/+kb1gOLl
ROQIIFz/sjDR/jFXsdpV4HeY6f7123FdAeWpSQi8REO01OYuLSFzBuR+WTprgk5gk3aSLj82q+na
QEKZs0wUQYlUYuzfqiSke+j6yafiDiyip8ybvul+/EBc2clvo3vaPHp5FbmFNxt9VUg5GzYqR8ye
tTWor5QGN3msXHdrGTapHchT6k8JSpxLflrnMwBhDnJiB4VkizSmBvh+dV+lM5tY4gGypCA/gDNV
T5gtBRBEek1h3uQrMW0gN07f68rsJYmqakgnSAPLXe2Uv7tRJGRHre5QfUNTPMbpMydFHtMXeRuh
bGZvC7sEMWwG2Qbuv9vqwQ56d/ts3is39rX6FDcOBUcA746wOY+LQL/Xmomh9FEZMccGyVo4HCv0
c2FUGknp5TnzJDcK+qvs0ISbeRf34fJlyL1c/QPOcr5pgxob1LToTzGZjc4SfVSbqMNHjEiZrqet
uCqqv6qH2darFGaD5S0CPqsBKZ3Xo3EO8N5Hmnw3MO2Z+H81Q7uXxmwpDlNVph2uK/k0BFFouP01
eoUx00oKR0PHmKjNkhsG7LRjNnIEV5wBLs7NW8vcMe2vRMaAIrqnhtRPzNapzdUxZ2G3GHfnbIr0
oyIZC3S4t0GAqabW3GbQEhS9n4BF85D6JYhzQV12NX36XcMQhXF04d55hZ1IZhutFimjmsYBreTH
PZCZKzDO65UvA/n6svujH39JErOF2TJOHXrn4f2G7wWwtdPp12UBfP+K7D0lhkZljw27Z6sj6rYh
dtPC+ADOJs/yXuCXv/+BQXK0sWWDGDrm1hHoW8y6JcrQqXGDZ2NxNcrH5So/Gcf6iiDgCFC+JAB6
FPewi2QyK1iRhsyDjlc4qUApo7denIkml3i+841ejOGvwJGr+2jCc7gD1vwS3WyRKgOPeb2Jh/LU
y0PmVFvpLo19T/LyPEn5uVmJryldmJP8Uwf2Zwft236qtILkFi8J8ebTmHRTlSztWGkpje1kt67D
BpzfFAir6APK8F186L+JTodQJvOSU8vNQs0TSy6HxRFto2j1yj7mj7RJWPE35J2Flxfn7bjXksWF
Q4MlWrwTaKnVURxmUtce1HGr7hbTqu7AO5w9NkVjn7Wil85LMhaVa2yWLWjH4o2ovvkKJo5OmrUw
zBFfITVK6nRbUjh1HPlRtNxEZAm0qQ46Sb0b7RQdAYYIG4/3Gnojngmm8bYsi6ylixAaoE0/yW58
UA5pqH0cvRTwZ0JYWo7nhUDk0nQDHe82O4S5TZI0WFq8eVs+BfD8jm7f1ZIZXvZQHGf7RgpjTYMW
IaIvEADCfbiN8WOWgPm5oJFyevhPgtgumbSztlKvsH59cdDmIrS2pwETGlEjsBOuRwI9CkjPLQt/
Mw87Y4lsdAXjeDRKPGDSsEePntbrghw6/xSi5QaxDO1uZgF8FHM0V2PTV8QaQBC9k4EG61ve4lpO
c79+zHzxMeTtlALPjiFmC2PGMuNqwSG7Tonerh4GwcGPMMaVr1bE8FR9Bcqfki2Cy5Fr8eBeUzDQ
hk4Hm8UtXC2MJGRSvSLAsR0DU9obWuNXDCihZQRNKc1PWxIYIy8FAJLoV5GMjkbUTjYaYeA74U8l
B4+g3C/GQEP6nvjrYR3uLhsl736GQDTOohoC6m22XNhMvbXmKwSuDbB0miAJ9BtDAQctBU4U3WQ8
09wLYy4yDDsOVtxBmI6KQFWCKChyBPpwXlRv9GEupD6yoi5fBpqkNYBPeuhDyd9uml/AtmzuxcDL
/2PDXtePcR+yVnaaCSpvEMtZYX9Dc0STM50ApPvh74D89tqxSZvFSpcmBWuxpysgoKfzTuRQXgPB
s3CTG9Cm+mLsR3qrMCHiG5HMrVOClD2RqUXOy2G0njfT8o0C5Na3Y2I46A4DiPzzPLdnaxC1OPOt
xUR9FTwxGA2g/7+rZFtJOeTruq2ebT3qgMobMmGxnHfFKEjt/SOCjRjlJM5qG7tHU7XKFaDlvJGO
zSHEj49SmFfoWRJFEyK1mCNuxrMpAyZ49SzjY9Z9t+JnwRHgFA2wY69KMacMHZ7g5KsgQEpA/a75
MgjN0ZxkuPq5DqvPkw5SMOLOt1uOEWqRdqIVZc6fbHX2qpjYtBLNfB/7Qqr8HMPbz2o7iwJBqsc7
y4RpoB/HpNCyjJ6zta31KOOo4wwCNkFZTG9DJtjJdHS/EbDEe0kHWiHB6nLPg0VsxTJBR6FpjFQr
zpVpsFKUZIY2ahxp0IqHarZNT0P2ylO6WPI7qancMpUaX0rL4nGNyOj0xor5KcG3cG/E3bcwi51p
4CU1WpxNLaQtk1kwnH/20wcFKNAediCYD/Xq5vmTqAmMN9hEF4CWfME9+W7eoiyXtSwM6EvxYFDr
VIByGR0nChiohoYD/wTYLu3+srrcg0P7fCmrpabYzGHtkzRVSxsDnsuYeJqKljtRYyN11u8saieB
PZpTbyzGAAkyTcYBBIaAQUyMxCFShDGhWMbofaQqWLmlfir1+WyYtih2EclgTIMMU1aWUU7fjC83
BVoqvLJGrq9w2gm9mJivFtLbc8/+bvmYuzBvEIM1gBrwknR6rCS186OxtNx6wpDRfzEFle3FAyi4
sSw63SjrztafIvRX/40ADUlhxJswcebWGxVltSsbpzyPjENuFkE9HC9L4NvaqwT17e2m21KFWxVX
Ty1JoY55LMdsk4PZTID4y9TzEBdf6lpLQNvYDyLjIFw7NyknA+3ZYIu7YxojTRnDOIBGB1hMyoa7
uPWRjvbSnlxR4o6bwFDsf+WxNV5NGYjSRgVObqAEExBbXeNE4+nEa8BzMDhmWPlrfPUHJTWepioF
PKJt3jamhd6ustqTsSYNDGUKpDUwgza0/e1UlKgBEbTDrJ9FrpHnkvcCmTMAXm+0A2vwjAupC8cc
1puqiJ9LlfwsWnGjBO8y2kljAQ2yNtYjI4Z6NH5Zv5KDdaSvk/lhCEVQPtwH314WcyQaoO+OWwMY
keiLFQ53/Q3Srpi2GD2z9MAu+gcj4Tx/spfIHJFyNaTJrGgsX66f1Iwc463EZJlpCY6iSA41ol2g
OeVqW8r0sOvzU5/SrMq5TUQtp9w7c68N9dg7KZm2AKHehtefXQt8v7UDTGh7tQFlXL9A7aaK/jJa
DxxI0XkXGCU7LdqVhUW27MVMZr+9IZ4RHwmIW3zDG9Bk1+AxFrtm/Qd1D15PKIjB/j2AL8XhndbJ
mFqb0SZwNRgIuDVHZ9aC6Dq9QYNq9MHSz8WxO2o+LcWkV+XYOig/N6VvZofFpywvouPJ32pNJxow
d+CQmKu3xL+uSYtHfDPWV+tSpKjqGQeiN0N42b3TH2JDCRXsAP8IYhxPJinjaCvS4ll1bn5qDQwM
oWniq9kq0lFrSXxqJU0W2LFIJuN7OquI9EJFgmRQB7+rQbdqJa3bNtJDWrVKsMaJf1lJqsQFJdlU
04jO1i7XKzx+y/46B2u7hp6wDPHoYiEIlKobI5GfL4vkJmV2C8v2uKxVZWbZSB/cX5CveAYbQe4O
6K1JXlz6FCanQjTfxjcatPiiu88yZJVZ17XUMGhQ0cSTFT/VY3XsB/Mum+x7gWq8mA0tb//IYfuJ
syWTlirD6978CG/u2+dZc4pvi4vW1M5ZrnMv+9kKAPW4SWWgbmAcEFVooIyyutnL1EUE77Wcwoss
dpR65lAUYHsnx2acwCjRddEBGJv3ZES2wRbhiHF1/lc+cDrfekW7AK9UWUPnSOryW8mqgGa5SaXA
ULlpLmA+0JFJRUELH3Mcp8heOiXHm3gKhmN9qjGWRMLkAI5JYbRDV+zdocDMCtpKdVBUsxAEelZ3
VlniEFhzcd3GKTqitu20LeZN08vOqBGPmMq3Ot9EAFX8GxqzkMSCghpexm/X0lRze6wq+FqaPDQD
VEkLI4xA9KDZKIGVAfDrpToQBgb0Gn6nMI2SKTUYYKOZLVTA4bsSivEnn7RflF1CqZzo2fDqzkuf
m9iNRWP3XLezE8hEImaMQ6pUEGjEJqbPrHk6GUDnSnyNzGh0ljuVeMDLkYKsSQfBgeHa6042E5P0
m17nVbIBd3UdzauozStfqudOIIU3xQFqcwwlYpT5Zbrz7Vbmmd6V0Yqt3L7/7jUdzmXrNLebI/k6
BoKwn4AJPRqRm34UpXB4DVuYcpKBpSAryCTpjB2lxJRWQNlTgJThmPobmm+6K339RYPnNZBBtXi0
kE9N/Gz0RBc037/vhFNnvAsYxqpuVR1R9MtsYfeA2h4SqoNDAP7zZ3Aw3OBoJ5B59GsTakw2pZnK
jsNRHxRvVDHge6CtmhjvxnCbhrqu5o5DBfkoMojOD/d2sZB5V0Dmg0VnrLnKNUAHR9jqtF8dSaod
zHM7ZBI1VfPVfBXDGm6x6cVaYl2HBEOZedgC2znOz6lxe/kWeynLse4AIC9AgMSbC1kaZj3HJW7H
SMHprHQ9BXARRr9nY5RvNABjnkajMLx1UB5k9Pu7wIpMT/Oko/FgrfPD0HZfpWgebuZWfcy3+D7b
MD5A1tq4wSWhunODZoiobHJPlzLZaUdDc/XKVEJrjD4haYR85pYZbo2+P9cYpNaxlfR7ukrJUcuJ
gsCk/TlkWuknfY2PWFT5lDSK6mT5qBx0kKmdLq8Ez1UAEgaTEcBYAbcGs+J2X5RNt8Gw4hyqFj/z
WNQxxzMdAgAMNH5gPNK0mMu7NbTW0tYZXkJDR2N+Z5m5I5sibIr3UtAWRzRQPtqYbHiHxhxvkjVV
i615mRF/xNaUjqREGJJLANHUaetdDet1VFCWABkk/7HNtqtmxYKpPcl068Ya0HuQAZd67B8vr6/6
/nGPGShkf9GXQzGWWEjXdCwiezY14D7WcEQoR0ir7eX66OuV7EdD7SwDSM7q7GHWAHZbfrbz2rEw
pJUBj2cB/0+kgcIqCfpCdwwbUPxa587T1RT9yIkoH/feFt5+KvPEjLemMhP6qaPZ+sMyuqv+9fJq
cHZJxRi7jjkXHUTybCOjOUWaHlnd5JVp0t3FbWYcs8S2/TxeWsF78r0rUd6IYu4HZPgBbVG2kzej
zRyl88c8q/xkbIIUQKZ/oxVN92oqYHvZaVi5RNOlkjcozmAQBMOwzrR9KVbBW42zOUBcIwTQLhh4
QK3p7ZXTYaopjjroI8mZM6dXeGMIVoy7OTsJjI+P+rXrtg1qtJXhVMPsLlXuxJIIFup96ImNwWmg
koAL9XK37u5Os5VHaUsxq5Ed9QCwQ2hVTw5/Mz/3Vgyz/+YaZ4mCG8rDbArmvmsPM+FOUXy2pU8S
Eb2K+JvzqhNd2p1OcpNaOXiIYdcFCaSld6xS+3+jVb3Vh7mxqr5eJVOZJ082h9EhJobEWq24G3X0
9bTDc9mlfmQtjXPZtLmKUc50G9MFcN6MSxgquVekVobU8lQlaDBoRCTzIgnMPiHxAF6ecZs8Mkgf
tnk+kUQ5/DclmN2ZjS2W4hRKpCrwRvE0Xrrq22UR3LODeXjMoALHV2FT8UY029GiwdoaTJ8uRuLg
8jkpza/LUt7nTmADOynMZb0WfQLOZtiAOdTWrdHU1oyEzZpeJbG8OtGwIODItkI0F86Jtd/KZayg
IDHG1RLIVUPKvdXc2sX1skZO/Jhe6QB8tILiwxQDqd0VYelzvbiGbmQ8iOEqDGbrdKSiFDsZJq8H
z/g5Kbr6OGp2XToYx1qPVZrkny4vMScDCl3xJpZtGQ016AZ9e5QTrTe2BnOhtP88kCsvLR0CHm7N
yVXHekrOcQFk0SJEO6NAMHWvb0PSt4KZAx7VjTFmUY/NtZHd7b/Z2xMgNNx5fYj7AhAkiBKssEzP
XSZSmZrNe8l4iuNexmysykhO+9KMtxTb2/uzT1Chzadnyqsme4CJM06lCAOLk+igqr4KpHa+c5e1
VaVyLdHTEt+Xo3nq5ENNPhstKtDxfT3faDmG0aTZoW1NglXm3j470UyOZZiTqu4zeOrmSXbtp7L0
l0APxg4oyxZWHszdkTP33vBr8+ePf0C5zj3ChqIBkZjQiUXG3VlRlsR6Bl+EojdtjqEN8F3uxh9a
D3t9nK+02kFdGgWuRqQ6/el327wTzVh2MZb5tGjwtDTzUjyTgKLUL8jyh7JXndBIdff/R/nHPu8k
MoaFSshk9YUyeXmZOnV5ABRVNLeig0O9z3u9wD2E6TfkdgzGK8bKZuNxCmtSPo4+kJ3RajscejDN
ou0PFX5hs71IHuMNU61O87qHPHS6AznrmD0VHiWLMPJACpuTuB7ASTfQdXzVkDGaZSvbaksWxLKm
uwTxISkAvmf7FtL14eavFBZcmF/hGirtzUQfoya/Q/q1VsBWS1GN+GkBZ162zOQm0Srlcx8rxUHp
UsUf2/QJN/e3Jm0iVwL40zlR5NE3zexhq1ekXup4DZZ+qa8NoAAd4qbVjpdPM+/WBQoNQDWx60AX
YyxazXJ5nMZk8owUQTe6O4vuuz5qAgN7n8lDkmknhbXiuCekrlNku4ufeobBJwLCdPVrAXjcFXQS
s6hdnWdfKHpTkDGC5ARLNDdkWW3hgke48kl/MnFKk9vqAO4KF2wcD00oHJHhriL6KjE7ClBC3H1v
vbE+g15PJnhZmB/bT7Lfu/mH7FZyG39MgYBlBKWX3uqClk6Vd+cYO6HM1mWGbrQTFQpwqKfocQWc
NvG0D7MPQC4vCaozQCimDKNPm6sG0z3iGsMVztVxV3r3EczOlpnW2IOBK3dAe7DmFl76wZody+s9
yveCZILwVPF8MHgnMP8BDArLZiuNeMXHs2JUeMWdy09AD0LjZy45debTirjqyQcl8ydhaMGXirQI
gNAAGs6OBnT9nJhLjcWeAhLoEWa885/QkqAPOnaH60Jz1rPyfPlscp2WQV6FMs9JW4m2uaZCs2Nz
VDAonHnLmZLsJYfos7iLgnex78Uxt4BsFgkAqfB6VQ3MuMQfbUB+TdqtakaOphaO3H3rwcR5WUfu
umpINsnEtOGAmGDCAjyxXphQUS7CyZ6dUhK1d3PPJvrWFYMAHQR41G/PJlKPKdj1YKFNm/mkWnUk
XWt/Bt+nwMnxBSF/oRLMmCpsH2u8FjnwtQqogliojesPqlr4k5kIagbcFTMU/L5KW/LZwfyxKsa2
LzLcKuq3ac4cPbK9y3vCt7udCOZ6Vrcqs0sd7hoJDBA9JO52MI6/23fks9juhPKoyrtgNkZ/p55k
UIlC+fXujNbjGZW7BX5rCEfFLYG65At05HrPnY6M91Tz0sBjATJpayN1XOVjHPZeewRzRCACceGe
rJ0wxgabal7SYoCwLLvPymubspkP1zqISPS1B7HZ5yrJBQryrBH8PBh5NoGSrrNmkjbykqzN+H+c
fdeS3Diw7BcxgiRoX+najXeamReGzA699/z6kxidK7Eh3IaO3jZiNlQNolAoVGVlgjR87kYH9QHZ
HeWxdiEn2P2D4yMQo3YMZSMDVcnz7QOXgNpKpMWoJAm9UhshQlzZkb902eEfNm1j6Y8WpJR1UzTD
En1m0U3LBujldB7VUUPXU8j7yMvgwIqnA0GHAr9NGCchFkbv5VwboM89gbOqTzw7KIMk+0xWl2DF
qJ0zPBqhI+9FesQi04zLTFOdx6QiWGp401eSiwS2chr7ecmeqhpcI5e/LC+o2MAF0AwQKRNbfx0w
2pgbI6i/Ekt/tzG34gCUL+iT8JJAkBVBWglTXiBjZdxkbhS7SUp98EINDml/J6kUyJbhKRIYq5a9
2Qk6VNywsjHI1nvtFozeIzX4kxYi9Qo3/Ubpto0ADANu8uXyN+TAH7EwwCtAsi9j+Jvty6eTUamz
AXsUpYeGtTNfKXsqzU3lSA3Q0wO14kPtSXQq6IdjX2+oZ0MkAJ0bAmrd8/NXd6smYYJpxIiWEmSV
r/SPMwiSd0AjuEPoqA5Vk0/dxSXZqW+AFu8EO8vxHpSXAAlAnAGLPIu2iqVuaJp5HTwj1o8gdYqd
WU/vL39dkQ0mUchKfR5p4RuC2elTWRZPa/sPmQIyWfApQqENVyuLUanXeCrRi8cyyu5YNVAgbTor
hcZ6v7+8Fs40ERjtVTT8qWwHVWQ537GllPRGjejhRoWMlosIgHNIX6k6SfFNnL1SD2A85MwevQw3
F2yhZLqqW+rg5QcMc8JitZtBZLu8JhKIZxYMgWVBHx3DQTzqxrmH0KSiZUBgoOEdjGltIWpPQuzb
2FXTXTUV+pWUzvJVWrSisTMOyOlTKMCk7Pq4h9gMDOMYzZy20gAwfPuorHOQqHiM2YXfl+W9klQH
8Ph+G9XwqjQ6Ef0Nh39CwckHDghKCmDaYQdGVnmAfkCFb2w+9p1ffCgQFC2OwF7eVanXvUVX/afS
LGXlHB/w0D9qD5e9iiPCef4LmCOSGKNkJDl+AVVWKjvPrJysRKPUad67h+qBSo6a13KQ3cWRE0Ve
NDgIBgFgxJprfhVzgfBO7PaDMPEeyYIhLyZ+TppHmE8FuK0pBNcWz683JlhFI6tI1bUAWy+VVYyb
GjS6GIVab6Zl3V3+tjwv3hpiDmwXZ3I6lDiw+tRoDxmmUI/LvEDqE19c0KUSfDa2260PZJ20AWvS
a32XdeONIVePl1fDN2GC2xizPXhfMhdGopQFWQm9iQu88MbeUVFrumyCk77gNPw2Qf++iThWaEor
ZUPx7Owd7IWBqo+7tf0yjvPdOJj+ZWP83fltjHF8ubRsTKwbSEDrUTkYQMF6ugZkd63PheCy5X46
PL7Qp0I3T7aYHnKxtkkPRBg8Tr0eaghWgyLp8mK4lwMaYL9MML6mk1Kd8w6roWTjGCN31i+U2rw6
IK/+IiynqJyrYWuN/n2zUalE5nlesaDO717qYN6vuxll3xTyLpIQM8lrW5CtNeZlSftCEJqn1iQL
veTCOC6FGjl4oO/rrH5GYKqXG0Uvn6xpfo8KVcQ1zkmVzuzT7d2sFgPly2o1+LaUpoScst0UxHtV
mLzzzeDpBRJxGjaY0NdGw9SnBt4NKjnVyoedPi3lXa3GgNQtDhI4iJ0La5DULdg7HmP6/88mm+1K
eIIBoQiblLBvuCGnZJcjpVjwNBIR6/JdFNhTxQAoB4S+zIFLGiOR8Dz5WSCgT/bUy66pcmCFQqdI
VobvNASSfZZhaDIyifNNW3RJqqc2pNZQ0d13gFT4ttvmKKyC/fQfhAVwjSKNBi87alJICM/NEWme
JFuFOcogOV2H3nfpOgZ31LQX9UG4brKxxJw9aar1UY4kPBbgjd2uR4ma4j1FT0neQ+hsRcypiynp
+mhhRT0EnmxAyDDEia+HsRQ8Dopb8TkXLYw5Zt1q5kWWbBZGdiCnEsvfcX1e123adzXRbGY8I4yG
KlzKdQThYOxAjduT2/42Qb6l6MRRsDxJKxxMYDpLjGFILXm9HKq5987GPHOPpkXXZCOgf14Lnucq
7hx7fNfA5n/ZCt//LUgtQx/BxC3HbN+I/n1hq/ia7Vy6Ea7rpYqOERQB6uJ10scHYo7XgJ6Plp46
y5KJ7iPuR96YZzazMFRKNQLz6QFVYOJFxwQlaPODviuFkYVnDK0ijP0Cigf6VuZ+VbN+sbN4QLU2
bQwHWCDHTh769GoGhXZvPoAHxUHDysGcDZh5SxFJDPdTY/gDkxIEvCp4m52f/VGfTcz1obmQ6VnQ
oswSNXdy2rhDsR9LxTPNRztW7rLwfrQaT7DN9DuyARx8ViDpAH+WprHFLa3riwaycjTMKa9p6CT7
Zmdh2Brm268yXmiRpwk4ZHhZGgRxTAvEXUQFKO58uUMorV2hWIM3m3V+lcRjFLuL2U6ZO3ZF79p9
nztDCTWvy0ul1wOzUpB0U9i7qsO6zUTYuCNTtZgRhtcJHqS2DMaf+76anXBAjQYn1lhEbU7Otz2z
yOyr0veT2lGLBTEOmLSHCsQk2L9PgBK7KlWFHqWKlBrABOZSzLMMgPa0Q1ZtqJjhURftDvRc8R0p
V+N6MePpuQnnAoP6YBK5re1qPkbh2uquMhrDXsoBHpEsM38eUyI7aioX4BfR42J022rM98naRtcR
mCt1YCuSFW1r0PPutNySd+mggzE6ylegMYiyqoBD5/nOlIsCwD25cy17rY6ZbVY/SF4gJiqhMl1j
dKz6EmXl977Ox7fFSDGQJy3ZLDlr2OGfBxOZdAB9y3KDXmp1063gL4oNSjJkEMQabY3ywxgZbXJU
8PBPnGbuQsWR1XDAbTLq5UM/mt3//WVE9d4QGnA4QcXCuI1hxhnRFqv3YswpBXlvD84spZXgTHDu
Ls0EFxSmGbGHfwxNG3FY9eDx7z3d+NHmD/X4Imv3tf1fTnyp/B4pouE6XuFga5A993KSN3kzwaC2
y++SGzMoH8tD2ACmsPjDLgSOCCKyq6/tzR0kBfq/ELbm3GMaMk6g+WWULv9okWWD1Y3WPICOWArv
QVgInvWuh5r4rAaXDz4Pyo2BJXAD6RCttYHhOQ84kmSFUpWPaBbjbRMZqEQZu6V4jE7K3qAzqo0b
2k77tXWWR5RLcqdOXKgR/8XMMS+FPfslTIo+ValStBN+SY7SvoYh9cSn+ZcRlEcxY4LIGluoKFAs
Vm0IVoFdUnbbJ3Cinvo9cH9++OUvEFK8/dx8ZRZKCd2Ltc5DWKNNeeDAdsV9sYN2UEAvbUq+Womf
BJyLe/s92bJFO2PkQlE/v2d+pzj06qLImu5WzMXIu6XPbDEJ0TqXTaH0sJUeWnDVB9Gxd6JD8rS+
i6tYQmP0atk8GUli1VMJLhgcT+k7fSBjSGlnHq3TXwxwizaO/n1jC8VLxZBL2Op8ECj8aG8hMYhc
K/pR5k68p6VD9YY8XT6TQt9kkoBw0iepbz93LnugJyG9zaCUrQUjyM+Fz1S6N+wtadG4ChFUDfoZ
TGFoNNVax/1PI0CbgLdIdUtvxUPcdJOn7sdf7J/IIBNyTF0iKnR0qMHpY60gH9m5+SMYc28Vdymg
ZSsa9OIHOYwxWKArogRNzBIjK1HXyjaoRSTNb0pAR//th/Jk+/3RN++VhwK1nPx++mL46nG+a3pH
lLRzHWnzE5hFSyYELLTIxCWWIo2wBifuH4xCcB/zjeBVAtZX8PSxY+Fq39lmWMFIZY2B0gCyT56V
QeCenBRVAx0vHZrTMJmkM3F67PUKeT5SVFPpiyv0oI3d3I/JdT1KrdcUa+1B83QWvXno92G9lD6Z
MZuJ0UxQQJ0fROhH5GqeDoMnlQ7wMG72kt7VQeMC7fnQ43ZCfUy61gIo8AWiUW0aTy6ZZo6jgaTc
1AqYBl4OcbSSgxmJtPsPh367QMZHi0br45zCAzq/+kqpYcgN1Q4ifu5LQswW/cl/LImqOAPJquDm
Z7LveExXpTD6wWvtA4nfekANjRTa5J5gUbyjDvgBhvCQvdFm5PmuVXGWzODtogcPDM4Asc4nvQBv
wE9xHn1y9MNli7y92hpkjlkdDaWdGXLvNbmKkua70ja7yxY4w94KHfT6tSbG/yGHU1DMFjB+j7oT
7tAsxJwhvRUcWm2bK+RGQh4RwbLYR/hkWHM2SbBJryGIXQYapGfQFvWWIHQKzwg966HWRLvHyyAw
W06HkYHvAwr5fPcIQa9e62F1TZ4h8oOYmbh69qgG0V+Ac3lLNFEshd4hYB2QFj83BlJDK0XtDV2W
vHbl8a3XhXV8XgzZRC72K2LMF0TBtNYNCVV3DQ2QJZ8MDQzSSeN0tfFcaJjxtnK3WV7Dtn2Lo9ex
trwK1Sp7lfZtjddNepVPcSwIbnRp56cRYBZUkQBR0DHyxqq6rrY1Wqm56Juqo+KreyHC6s/9PLdD
t2CTzKxtXoAuYNIBmaSz7WCtq/0EMxEQBLxNhd7z52V0bo2J2FFa92q2qODWeYluFOB0KCNo3jrR
dQcALK0+pv/Jov4jp+N8bpXxWTk2dbVbV/otsweyH/dDYB6N01+8IP6MbdQSbloqGGr+IQleFFEj
G32ne/P3xYVITRCD8AG0cldGkPq2J5oa4jATnNtjvuccj8ZIbPToKTlA7qWPhd91lB13l6BpktwV
b+u17MhfymdRisjdSRskE5DjgWiNwTzz6ySNRgmSmZ4hj0erXvZFrj+1PRFFVu4XBdsvwDp466O0
eu6fqmVL5ljBjnrffeR3mt/saJ9tGNwGKsL/QpmJL7qxx1wWdhE2wNfCXgxV0OohAUxGmwXId963
oxAgVA9lA7SVzK4taO12dZQZHkC7DyC1xNy/8VgX415wK/HO9tYO4/fLMls5Ke2fMWS6/pzdgAJF
DBXHWLBPoiUx2xRZzYrCk6VjtGhyC/U0GdC6GAVg+j+vA/RyofyAjB1dcTxLzn0hHOK6ldrEQNmO
EAfkPK+j0b0IPhrP4bZGmJUU0aLFZhqh0IE2jOIpDi0CjI5Gb/JgOumCNfHivAUZNAv9ESCaPuFq
m/jbVXFqppqm/2K5nDBcI2a5/Px32Ptka4fx6ympYgjFw07nN1+Xj8lFNTL57AnaQL6pEAd/0oLh
Vjxgw/WMzQKZO9zSwg4VYwMh31gCrW6PCvk+icRW6M5fWB1bnVOGbJ7LheDUStUA+ZpJwfhVREKw
qJVGuFtVdRbyNlJH+NOmDp0ivDxAvkodabNzuj2kbQgkIX2yYoTExYQdLpYk9Ysl0I/9Lt8N0OJ2
w9UxCkfE4sg1DsArAiIml6ALeG5cqbK0HUBA4EUTOGGMl6S8tfoOVWYFMwHfLh8J7g6ixQpwvkJF
WpmHwVijKh1VoAppcttN2zzol3cCgdHLVjj9T5Xy14PaHfBkG8Xd8yXFlhmHi9pClRivHao962eN
k1yTXTe4lAG9eBQ9DDhFFRw4wPPRHLfRHzeY5KerzKicokTzZAzkAAu6q56tT4hf+yBu8HJ89MwY
E/XjdsytpQmJt8BgXvxX1XtzfJzU1r38IQknTJ4ZYnwDgz7Sgsqw5rVdslOnbHFLrb+vUz12LKua
XXPu982QfVE66SqMzWtSarFbDsl34I2+o1PauobZvYE1ZgVlZng1VPHqUI1BNQ2PRpXm7jLklrNK
yMmjqg+sEtP4Rpu3rhbluTsb01sjyx8krien1uvD2EAIxlEWTL3qE6l3l1fLXSwFRavojVmY7Dr3
mjCSExBL5fiikHe+A45RVd10JOkQXLbD9RVAG0Aeo6DNirv73BB++ky0QSL/W65N/DoBaJgyNiJa
G670dNke59CBsue3OSa6rFI4mGZrEC9PpUMOoH40qTsbsNfLZrinbmuHft9NFAu1tDWWDM6C9ziO
QOZXzxCN2bc+nQwDWl8IZeIdg61B5hhMEcmrcsTCIsttw+uwha4CFUY27lAAaxtXWlypdvFVUbUR
Gec5C7h/gPtUMGsBNfDzxWZzvtoxKNu8sXytWsXRTJEQIPd7bkMKkz5AWZmQfsAJp+kDCJ7IFUW0
N559ryXg5QFPl2hRnNr3eRRjrnbJju1J6WGStmu6m/IWs3aQU1U944sQpMLbPfSEINSNITtaVDz/
gg1SSrWKbBQ4rprckQ6Vj2G7q2kXP1reqjvtB5TjvOUkWiNv47ZmGS9dUjIa84SN62RIY85vUSkL
oibnQlVMDGqi6A1kAWAq5wsrVBviM02peUUd7+LoulxXlzZSl05xkrAWRBP6rzG5w5k1JinKI2PO
DXCneKXUgu/IRN4wQjEC/PzaPB7rXoP0YCl5l886L6Rslvj5TN4cdZCDUSJULDFtaowM7pQa1M9o
5F+2wiHRgDv+/pJsA9geTLmZMpiheREd/wG6unbUYZ+ajv28guq5CIZ9bz9Upsi0aIVMjB7kesA4
Dkzrt1niovPcHjpwLtaQGtWApELjUvkKMmZBhV2wmWxUGdQFEEkTmzmWo9uk/yUzGv8gwIqhOTDp
h7IRzblyTwNKDLqGa0+ByNq5ryYDqTRJRW0Pt7hTlx9GKhrK4X/I3xaY89YlCuYAZFhYv//cw2L+
1K6fgvGlfqjB2xD6omyMvyo6g422ExbGnMCoz3KJGHRVmGkkQ+GUIkQ1r1yCxyPm6DHsTzNMZllR
1zXIkOEflBmiu+kfl/8q13pDVvuxAnLhtxg4Wh7wgg0fRChCDt8KjsXGNnPvhejsp1ldaV6y+NHX
5mXxu5v6Ec6JmZ9XIHjAh9HdiR9+3K+6MUsD+ubQk0lXc5vAOaXi3TTv9eL/zv5/vi7mwmuBtant
BuuqK1wAKbgirFhYwuNG580qGN+Y6jbVlgRGumh2NOlUmw+tuTph1rkNeRYEMK7zb4wxwRnkUomB
9zINYLrtmI5Oq5SoOXUV4N21c/M3yoXcBVqYlwdhCqpc7PVjj0Wc2H2G2CzJ1w1ECKxVv2mNYrdI
y30qD4LxZG42i0LlL3vMGlWp1Ks8QtpMbkvQk1FSGPJOoQ4UwFYJrHF9kLIVojaKgR+2BTkRCGg2
Em5votysw1e7/CrYMRrw/rhOMU4EgTod9zfL7GAaMYh2QKvuNRjo0fxuR0tdsyuhsAwSo39hFYbP
b+wxZ7lo5AqdUCyoTgt3smOvrRJHad+r+VofTxposbRyL1gjxVReWiNzkKPONBO1jKlXAiJ8KINx
T3bTlThicJpZ56tjTvSYZkuUzCbxpL21U30zcZKHEsNoYH5xWvWoevWuF+K56dV8aXnMCddAeSNb
JbaQ5s3zE9V7aX3jlUq7JR4RFN0+h50vWWPcv6zmpNLnz5QZI/p3GEVZYycP/pdm9jR/nVeXym9I
XnMaxOMc3Cz6t/+wTafKmIs5k/CWpJQRsk9OBALM3TPkG/FOBoYk9VPIXTlCHhDuQfz9WGarRpXS
RzIk2DVowjjIjgxIv0e+dkADJs0d+55O3JqH6V7guSKrjD9BM0XOY/C2g+fFug+P3c68aVC+XZwM
Iie5P6Gpler/ks5vVsq406j3hd7ViG+9EjlLnriqHftJHLpzDlbWMBHk8/+fM/OrDKExDpXZTZyW
PdaYg7eYfFM1h0KQME48Uj41NaDLNGWBVe5F9XuRLF6tt/S8KkoYtecUQ9oQF4u/LnUryqppCeXP
w/JrbSxoTJ5sc14UmCmv5iv7hJoqKsarq7z8hYIf/2T8tsWktrkU6WSgvmI/Gv0VZVOJ3i0P8Nps
Xx0guvxFhbyJWMuPusOlJVIX3mRJS1HmYd/ArK6+qPG+LL9iktmLTNwjMzjFhUeCH+1+L5O5QNqk
0+fehj3au0eNJ8h2xhMdegdaZY/ehuAEiszRr75ZnoqR295O6WnwNIzLVJFLe2j6joCY9y++Jr8I
snFM5sTbciRXlozlUYiHBtBmHCTACYATGEWlKFAFYGChPea095OkSYkGe8vxk1gpCEE4MR6zA03p
bU8W2RNENBbutKoJpHBoUj3amC3ctwd9Hx5AV1u8AqBdHezj2jliyBr/Zf37s7LXRijnEchQYDY+
YO7JR8/muns23vADfC3od/F7GDm2EBfE/bp0ChVja6AyRIX+3HsSdVILOUHNZ7nvvXA37CrXOJDr
2Z0pDunwL7WerTnmLFYpkYo2xN08LAlGd1tI1ejSIjgSvB1Epq1AUwxIFugznK9JMxq8xpDDeaOu
/qcs0N+RVlHaywvPWxvMnRDGZG2iBbc8OsrEsYzmalxKDwNAH4LjzUt/McII9lBgZEANzmzQkg49
5C9Qw6UVl/FQgn8qAVRTw3EzTgBzCbIn7ro25pgNmlKtmkEfgeBl1UezjfwyahydPF5eFXeHNlaY
EAnuzKUYMS7pESl5VYly3RVR4V62wX2Ub78cExjjMkYLj9Dqd7CCMsxwlVN40G+mQA6ICzL6+3xX
7QU2eYn81iYTHOVmxFgLTf7koxnkXuW2mBkAov1adJCEq2OcfDIGpdcXPFNALoAp09wpHugQaLST
rrvv8Q0SeUCx/wEJACo/ql+smSCztRjvGJWm6pIERk1rp4TghJLesvrL5W9ITw57XVsEAwpAJ4MB
hAVHmZVMEjXF6U108iXUpM4Zw+LakMKTPdkg8ysxVzsv12Gqv102zHX9jWFmcYkdJelSQtGk6/ru
WGcaZgWmCMdMm0SaVSJTjP/rijZlWow1tlmzy4y7Vq98E5rXlxfED+6bFTEnoM70uiEE3qg/Rjfh
MTuGnnoYAvl1xdU57Q1fYI+XTG63jvF+TTJ7w6J9Lb1DYyT90iQvZYIqToqGUPJhG+je6XpQh7pb
Sj8u2+ZGlM1SmeNQZuNqRguemEiaH1vJ/tpkwm6kaNeYmC+vmCyNJryd23pdnWqKr7Oxui9JY3pS
tRpOWFdQ4QkzZ5mMm8GuDqve35vm6pW9ftNn5ls3qE8NmgMOGps+UpqT0hnonpqaA7RxEKfE8tJ6
/o4WVAV0Qfu26hn4qZf+ZiiH23y2XpLZSr24b0BrPGUfqRmDTKxxoMr7vFjFzWKud3lFf1muOEQy
cJVHWuqshdVCi6SugrHSUDSPLSFcghv2Nr035uiMqhy2C+29mWvrx0bsdrJ5B+ylN6WxH5WmM8tQ
CxksNACTw+WN524KCF/QuFWAUWcpg8xFG1KS49S2+pVSp56sTW4sy4KUgltdRibxywx1/U2WbZjy
YFpj97NDrL20qNHMe80ZPGi80jdMeZP7UWC5+aESxENuC3Brmj4ANqa7ps1JNxKYTiI3mWqXNG9l
h3daYjhJ894ulSdnhWPaUCLoiCD/4J4rZB4YIbQsTAMzIWSdijbLOqw7be2jbnV7mBGY4IepjQ0m
bBjFMqxmqROkOOQVp8WrkN28zCD2JO78nNxm3y67DP+LbgwywaIfljgeE+iDmYn5GoGmBDVbvyP5
q9RPip+o9S7RFaSms3VKo+E/c8gEXSWu04IeFxgfMAMCFXO+pa1WLWvZ4LzM0eITEypI1r1QTkZk
hFmlBf2eSuuQ/3QUxwGiFPsqFiVyIhtMSIxBBQvRENwwWtE55RAfQZ3jyerXyxvGGdAEEOvX90K9
8Px7yZPUocgMeM342icO8Fjku+2ofgL1eAOHzyJu/LVHPf07oN7oQOa7tHJSkTgh3ZQ/EpPNj2BC
QFTMuhYSeE0PEoC06twas7rNAOnx2wLn7/KSL39YTWYOvZUUbbmmuM/KqW99ux30AHIZ8clC9BaY
4vYLtl+XeWL0kr12WQJH0XQMhK0R2HtV/QBuHR8TI4sLWpAFveT+zujX7DCHi/Q6RTYY/fIiFmUs
om/MXCRFkgxWlcCfKL0kZFt11dGvIp8SOU+gzTIxhHfqbuUvwN8JvgI9DZd2l27IJsoSzDapdgkX
09Y2sHP7QTbCJ02NPKW3HzEfNTnZYAj8WrRaJriOGPuz4gKrbeXY7UkBxd0EqkLzPpO/65hAuOxS
3FC+8V8m6OitEk6LCmuWVl034/SGMcCHyyZ4aHwc1N8gHOYrSlopVQA3IbCFNiYusquy0G9Qd7gb
q/g9XxNnriBNUA7OCvp3gW3++n7bZr5mYxe5NnY4MpRs0gymayTUeu+ECBAraMfn2ZFHoSajyCjz
UcvYUCurxd1l2WBYMRcnKUTU7dxQAECOScfhaY3m3DPXUS7jlO6bmVyV5XXdfNc6QROPH2A3Nph9
y/VcKk2MOaGIaO3iH6pPvAyFPRssP9VrudzSaj5FvWrg7lcc5WDeiR60dHf+OH+bX8DunrooMlJj
FKLyzlFD4lTrcwjuxxl1L4GjcE1RRDadtkd1gVlsm5RVqo3Ys/Qw5UfrPobI4xFDVt5cg1hlCRTf
lg9VQhED/mXTXG/ZWGYWuYaFteYrUrmyh2ZeGR/7TtQ34JswKYsmGAX+GAklUxO1/dKitDKWroJB
p6ETZNw8CzYGM8FSC0YczWIWkbRQQLMzCS2feIp9JamHQ1WZ2u7yp+LF460V5mCRNjRq1YYVCbAD
J2qgSqZmE4ZDALwhZeGi/BYMUy0a2+Um+lu7TNbUGHU6JHpCkd9rEH4oIOXI3WsVoymmX3/UL+Ft
ftP8kB2QRwu+K++cby0zuVQ1WlWYK7CcWtlBVVdvnJ71SXAJ8Hx/Y4Rl0ZeTEDtqxrpnkxXEg+OL
GspOjlKPA3ycYBSG2zjbGmMyproOC2VtUt3Lr1pgCj/qQwEB8sxtvpPldvQp56kojPBmISDK98s7
WS3IQS9jVe3xFWkGkUXOtGvelZP1hgIqkPta0GBYS/0mTULwq2D7bCaLIno95PKCL6tVKUpyN2b2
OGoCml/uUwkSfQaAEDKIqFhENNF7c+ptrE5DSraj6jexl7gl/BLx+S90YrhnfWNPPb970g4S7naM
HaxmAxGl9pJGsCSuQ24sMJ9NDelSUanyzLT4lmT6CTPEaJTbB9lKXy+HFO67b/v16Go3OV6jZ5VV
tfSEHfK7/jH2JLeDmPnyJO7ncCgIaAT+vVPMJROt/ZTNA76chen13RpUN8kNWI/kHSp9iC10OlpP
HA2XrOZlEhgt7uWAauD8EzZt+0OYcF13uRFPKX5IeD1fVcf4tu1v0EzDLVfvmi/pfxDOsJ/+qWu3
tcqEb3BK9ks3wypF45U/5sf082OvboYJnmsxI4nIjZiwHTfqnJYEW1vl/yXpBMquyF+j+zoSxM/P
aSM2T7F1ECHiejWQkzH+CuxYVEyYNsEeQmRS3uuBfgAR02E9Fe74qTcW7caPpnDDV0rPJgRpc8PM
xj7jw1Imm0nYWdS+/t0MkmOquL11T2dp4r180oa70M0kYXT71E+7tG7Gn7XGyFGSDDF44i1+iXz3
g+ZPIQAQjT/44IR0MQ6LGan6RV/WTwVpmnajtxelDmop/0JpgANm6OCyxzgu1dU7P8xWq6V9DG1O
r5i6uypPb8qlD6I1C8YsF6THvGYL6PIVKiEJdDxYdM5ttVoLvC5Au/joFDLbuVIKdQzag0vBCVPu
epQcRA9STuiFTe1TxA+jWQaTDtRWnKt9SzRPbU4kux46IfaDfiFmS2EBYsYGhtzQjWO2tDXjYgVw
HO/+HeTkMeG2fjJQqJhjqICOEkYizhk9s8dGomiW9RSUVIgJP4HH2ewk2U1GHrVDdqAAJaK7xfoA
KXkRIwyvxnFmm4lH6phXOfSN0dVHK7CEZkTjUJjEEhC/krBYEYMD77yoMrwSg0uUDJ0FfcoRSN70
Gh+XBkDqMlpUueO+DiYwCamVGx5af/JKP3qjfGLkYGcvYwU2RwjW4P/TMR13K+ID4L3yzn4T41J9
iAGEmLpxfrBfbQukf0EquQAbeFLktL4cKKZT+w34asfoGE++bDkJ5rzEumz0vPzheRBpxGsW/EN/
aDllfRkONajkcCeFzQuFqBpe56n9K6p3Hi2jX774OTETpn6bY/LQftTyCrOPmgcNllOjEXeUxmOJ
qtZlM3wn29hhwkTSod7brTqAvgfVxdgdMozeKQ5gVt6VO5GH8bKZs1UxAbCI7bXUZuymfISE7ie1
vAWts9aV96bgacJROkOlerMy5tZpigYlyBC2rOvkYemcAaoJFDZa76XZb/JA+SCujOsu/1S5SED3
EDnSnfkk+MB0oy75DROxyjLT8wGac1gy7l3cuHRITw1SAHJEJRF6Fi6ZYoLVjNLBFLcw9ZMZmPJU
U2bgfwtMmy/LBKau1Sbk1ghMVOlpuOneKeEYBWvPGeKw6CTwHhBnG8nkSWY24dFMNxIslv4YOlQ+
s/bXjwXQO+0vFM3oz7/0GZmQ01Zdg/4OjsSgPUqr+a0dim/EyL4uJPmwph8C/+DeaL8+JtgU8Ws2
CX4YV3LVWbBGp+XqO4qjTl9oG6mF/spwEh7By3EMA2bn9lR7lPLZhr3Px+ZJcVJvdOTH5gDhvdQR
mePen5vVMeFlScN4gRw4wrc6/QBp+84sLX8g8ktthIJXmcBP/hC5l4zZkPQBftJ6syclkA+W/CHI
nmiAlvBuF54D0eKYCFNr6TpjjgByhbfhbnwyZY/YwfrFwLPdCAzFhVZGNThK4v6FbdE2MmElzOra
asCiiritB/0tKsbO7JIj8mmndEUIK8EtQVjtB60zlaxCPokgluzNLz+ZO8JbEOTASYUKhqK1MfFF
KkZljpDTwkVnLzlRTJLkGo82wJrA3r9dPoCXgyZhk56mVuy5CGGMIqVxqYOAUvHF1xGvzaBC5BME
xqZGSQUYZzH0vJlNacaion6fa/ExkowrtW0jt5H6oLcSNBis6IsGdRInHvL3y6vk1bVg/nPcBXAo
cOScH3szjMOsjWXchnnxntfxtz5XfTu14bL5dVfJj1EzH7MwfYjl5iGxslsy2g95Nj2S2PAu/xZu
arP5Kcz2Zl2e1TbYmr3KqEPPUMvBq0NJ9qKqLPzLpuhH/SOUb0wxV4emo6ycxDCVz9U7unSFU7XC
KT4OkgQSjaic4IENsh62Nm9Aqqippu5nRNWv1r0KHyLAhotK8Xwf2lhiNhGkBhZwKwMAt2rmrIv1
NM27TJUe42Q+9OsK8o2XNoqAfRTpaAktM3umtsuqVRUsU2InhUop+D+ns0RpG885UITRoQmGmUtQ
T5/7qTKCV0CyQe5RLsvVNJoAZMXfoFH047JjcDNRG7TbgC8bFgSgGDsVJABifDZwHu0++fFu29rv
ndGnT7rOCi5b410UW2PMLUhSk0CJD4tax8i1zXWv28Z/ut6haSqCO/KKPdCT+70wJsXWbb1slUWm
fEGg4XudKwdpb5C8Z59lbLLDjRiDJIKOMXXf4kyskck7DtsfwAS6gSQTsnwVO3gVQQmjB+SodPqb
v8hD+b7ye6n075vUKbIIpG5rWKIlDtVw0uhZBgMNGoDUN5PezaLn4cdfvAV5YWW7ROYcxkSf5miA
YfpQzn/Uj3EAwlTXRDkr94tHsTQG7wKGignob4mB96dmM4Gs6ki3WlpBm53acRxdsk+uR1BUNncG
5XAQPbt5uRTqUzqhpSNw/LO3VWz20DIJQxWftr5a/NilQEzK4YYHxb249MCLL2f2mK1crTk0wY+k
IsfHuB2m5LNddQWCwZOwGMnZuzNLzN7NVdaQ0sKXjDHrlp2ATfSGADrFnwBrFD9PguorJ78A+R7q
ftg1GcVXJr+H98Z1WFvq56OMPnkJSJL/SV1Hhf4DrYtRYiSwVJ4fhpTE6azFCt0xOuOSexaoTCS/
xVsTmT3+W/glOVENE/k26HVRpgKEggmhRjb0wzDN4DAFeIEkvlmgYATeVDzPKPt8kz83+osVOub8
F1ScIuNMSJ3qwlhTs8VnNU5paO6y8X6MlkMuPVwO3fyTt1klE08Xuw7NvP0f0q5suY0cCX5RR/R9
vPZJUqQuS7Lslw6ffd93f/0m6BmrCWEFrXYeZiLsiCkCDVQVqrIyB9ltwqkFhkqRH8esW24x4zM4
UpyOx3oZTT/uxeTYQT7eBlep6kyTsTyCp1O9e/vnMFweyLWA2JIwvA/peOqemBAzGNGnkd1ose4g
XHbdRqNnNjLHDPs+olOAD4tK9Su96Ka2MIBGTtPok0KNuVcCK4gcecfVaWIk+3BpL5ao/QXFQtdL
CSyR0TPd6U4k2R8PVlB65Yn3kGGeGgOyJbiKYJ+jRweL1JzVcZxkV5BnuxGSw9DszfxRH1NO+Z35
nTaGqFXFZqi2AgaV3C4G9GyWj0LbPKhzySHGYK/HkM70NwpaLJeXfhEnHaI0o4yxwMGONIxBhtqh
nSoHFXT77ZPHmvaCSqWK+ifOHdgvqRTQLPs1V1IddDqH8K73qyuEhr3qjZ/rq+5Z/tHs38Vgylzh
xiq1wiLONE3oVOLW2uP6QwHP5jWRtDeuo/2Q2D20H2z5yKdmYiWIWK6B2gVyRCgeUmmMGUIkUkph
ON0vT4VXBNFRO8i2fMUf32dGW6CVwfymoasBefbLz4hWkTLOYwUgEfR2V3A8QmuOaC8YeEYog8tv
PbLK6qAleLFIbWs7rao8l4DcqIEIeiYFLGyK7uglJGjq7kFDj85Cnzk3roal/T5lj7ohOGF7Jw33
LfQ/E265m9WuuvhBVNENgPGxyQr8IKg2nZXVI8iYkLoiaHIc0rNKDzxnwN52MAPhQY438StFIWma
RTnNkAqQ/JFs+x9BOhGAi8TXOUOaLI+gbYxRAavPuqhVlQQ4KqmcgHCSAzAP36KUyqlnMO+poWnA
dwJXKEEu4fIwdeOiLKOYyO6VGoxHwr0b7j1CZwyidhQVISYNIkiOb2A58a1NKhXoJqGoIr1D+vaJ
iO3lGHgV98Jp9VIQw/OSU3I2qUc9KLihdCkSln3UuC4XWCR9Eg8FQn+7lF5sqtdpku3HXAqScHal
WdtFo8LrbLIYGi6MUoEXesy91Q01jLqrP6NvLtsleDaOya70/+AEhHWvPxu/oUYJqjiX9y5mf9bN
qomj3Dx22qhUxryNiCOcPDNQnfFTdR6bBlCUyFG6LXpyvP4nK3ndbjXlmCS9mcKqbKA7sQ8PyaGF
+gxqfgFPvYBVnbrYXcodDVU7h22KT7oczABk5xBAt9DqJOLHSDrwwIn/92kG3YBrJ9U4xVToS1L2
xtDEFi5JvXxa1melvp3Vzx+4FGhUA3KIMRQVjLqXXwz+VUytdQZn7w/JF09Eb2Z2IE9EiDz4QYR8
CupWgPUamhoa2KoAJ6Mc6Ny3ibE2OpoiwD797ptYPJpph6KmqYWBKGPUoOkVEP7974vcmqU3Uh2T
dMgiY3Ebb/VXIHDBDHkaD7LfBwJXeY7hsU0QcoFDmnATixieutzSSM8SWUvKHs/gyavu9afpJFxn
DnmWCu95ZTCy/0uDlNeuMVjfYe4F5pDsmAe8366kAOMirn71jlfw67fppTUqa8yTJlL7HNY6r92H
gglNu9wmlPQjZtuT1B7xlGqU2w+1E6A/jnFt7CoE/UyduoAYYpjGTMrJOs/ywU4ukDQcz7jcU4H0
4gSp1y4c5pBCKoReTXlFfAbyrKUT9QnFjLBW7zp5Ej0If4F3pTRQuFkn82HIoJ6YR4mye/vAsrbY
wmT6WTyNzMZdnqBqqqWiiKEXEUu17mtrkdlhV+mca/E6az3LuSsoY0JcBvnypZW47atKAfTX1VVA
NUxUTsEe1x+jNnzI5G5y314T85SCgtxUIUoBeSR6/pjIVbRCn5KvJ/lraC+nPySfs5eKeLNxG1/k
ml36GixvY4+KwFM1SLHRwh7pacuPKXHWoHyInt+BwHkdgi5tUV5UjcpZaMKkP1eG8sLPhiOoc6bV
iYP2KHvy7EQHojGiq09i9ggtjHcUGnnrpWIvjnDbNlWG4wrJ3fQZHH1o8cW7CZU+XsQ9P6Ne7y3o
g1EvMqAyQh0dqQrDssMIOfZWfCp2w6Mq2NME1MDggve4+gIWXK/xCjdxc0cBqCG7J5o1xpfKxdgq
X3v7dWZHtt9AVwPj8yg5UGFFFjK1Uayod5VP5l10pYB8Xgr0HwS6+w7qWOLgXi/+r7VzWWKT5IzD
RIQxYO0MWmscgvAKwbRTuesTqNO4ww0MkMjF8s6vwI1BSBw3YIzA6Zp9ye8/EQIEcLU4VmTrt72d
2zNgZYs9fQdoEusVoJjBTew4O3y+3Juf0BTWNBtWjDUj9wE5B3jNaq/YR8jV+Qkdo7CDpFkEYzQG
c1BJPmPANtaisNP0sMUOj35yT4TpxkOFl/s7Stavv+WlJSp3jLOlKZOzpWfyomucTgVn5w+kQM7w
M737QCHp0h7l2ReJeIoYK+s8TBlj0vKQOclRC+p7iEHy8WCvXfylOepirPMaRVoDc/hwoM7sADeA
6A5KoBiwRs3zG4T+gg+VJS7MKpR7qKxsXUYL7kEHkeAOSp+ueWwSaIu96z6+jpaX1qh8KzRGYxDJ
nspfe1f4Qb5i7Mogr4UKb2K30BXlxhaygEsXcGmSyriwvHwoe5hM0Y+vb2YocWmkr3LgXjzmF0Qd
FWg+YKNR6LwM0tDEtpZKszp4dcUfQQLgmN0jJCjd9Ik8O9rpZvikTugHcvu4r2sBWOPGMpXnzXlZ
DUkDywTRtLq5a4y3enaFFN0dCV+1thfVnZByX86MotalYSpwi/JaA+MPw2RzkV+mPolkqm9F7/Dm
vFVSkduS50QaBhgzBL9ovynVbZr/4GQ+TCez2UkqMi/JtEpiARsEiiaAur2tXcEjdHCiW97JIrfr
wbwRG4OUV9MabVbaEgb7tPHbJb0ypOTX/7koypMZaWxOQgIb8gmDGI5g5y6qrF5PQuA72EMZ80eX
p4JyZcmkiXlTwd5VYf/J/qv4NzmMk6s52uz0p/qXEO1Cz317oYwq5IVhOk0ehU5qAAIg9+BZ8suf
GEkXxtVN1CtEwYBECtWfr+vwuERf6/yn+T3y736+/RsYw3OXv4FycVXbzlI/4zeQ3A6qLOav6s5U
bROVUMySLr7oSvE+rh1Dc9/hzjnn95yfbMJxPjVlviiwThIecn7XzIkgeNZ7oiuis3vH9T2v8+nL
9VK+Bxxg/1gk60UXZEp2a3mnA9Z+iILclpwwsesGgNmgPLR3YwM4GQ8UyHivXP4Gyg2pZQ0Opfif
VWPgLYc+AMo9RoBGRu8IrsY5aIzqMjFI+pSyTvpZ1KLbNMwWTICSj9zC7x1GsbMtTIahyj35w974
VddgO+we3zHL9Louc2maWmtT9hKYUGCauFzFrBxp8lN9n98QHghCGNLdRlbuiNN1P9tCyidZfZ1f
Xv4Ayg0XwNNk4b9HTDmWN0jCCEBxfXyHCCT7PL9sNOWP20JejKzDav9ENojmjtexD7kJyE5m4zU/
zSTb9ypd2HxZyh/LRteO4giDYWw+lY1x342YEuD4CN6qKIecQmWiz0kkI+rqgl3fgH6+cBIUXhWv
xQOU+wpkh86XbaQ8sgVoZ6uj4OwWnXhnddeq2l/HKXdw+PW79uJo0JO1cgtW776FGfEAgWM7+/rv
LWwfhx1nDznH0KL8bJpjyDvVYWv0o12peARqqduTO1+DlE1weegEzrmgZ2rFpZy0hMS0RTogD4G0
ney8vSK2I/37jejh2WVVVKEg30gNkl12SKB+DeDoFa/bwSj8X34kyoHEUvvPWRgOg0fmTub6M06i
19oZRDmA2F4OTeVKt0vw9vo4jsui/EaaV2rWC2aHcOx3emUPluolyrcoP1ZjwrlhvK9FuY1qKCNB
ikMsywBBTvu5BoXe26thP3yBUlEsdI7ABkhdqTrLC3VRzu+KZIcbjIrK4i9HccebwvgvweavJfqJ
tihtHa0xHvQtQeB90dAOI3OG4n7yJSfejUF8kLlSI2wX9WKUul4A1YJWVMTyNHtxyCTP8ItcZqge
oj0eH3jdzP/yknixR677JnFZtG7Wivnf7TxPDRH19xZYd16v5r+kCy+2yNo3tgYB8JCUVIX+zCj1
YCLHkBJRnu7vkxvu92N7xRdz1IXrpAouUYY5UgvHWflnJCq+qrlSLcxzL6NlI4ELDgogVPQSohja
kmQXVy29HuPiSuJ+KObB2JigYpcchcDVkQKeGkxP2q4W/cwjsLDZMzH7evOOLgbTcWwsUjdN7SOj
nVNY7F0DfMSRS5jnYj//PKVediIdffK8tmq/PvGqB5z9pAOaYExhsZaojpSV6FUi5uT7zxw/wjwd
L6uj41gogis7JJ+sJROh38i8DsjVPeVbwR8wYcbMjS3qkuXVGJk5sbXEDlDKu8KxvBRIPnf1+qA8
SbectXHOCh3SzNnI5VaCve63tVsc8t0qB0AQ1JVdIWiDjMdRyPte1FVbaiNPrAQGMetqV+XBmHlR
mmeBimLWAtJ9q4Az7ttTLYY7q533b+8azwIVu8QhheNVyYEA1SuSAltLuHRnvA9D+YlUmSRjqWBD
DLInpE/AV9S75AhsjIf30p7XhGB73M3Bo5yGYIqZqmBQBdFkdMMD0eodbVIo6m5Q13Te3kBmsrsx
RvmLVtcHVcrwicoGZbBCBJ2S9KBHtfe2GXbI+msHlN6XYQR8PKAuI5XF6RBDuHndzffFXkEzvjxx
N5DtJUwQLkDZD6Tb1AcTG8g9SCrWpNnyYT0Wh/6KFKXa+z7gZbrMzAa8jEhp0P7TXo1ty1pa61U2
AK4l1mAaCmtjDqpwFVQbY6eV5BTQGbzrhKbapcJQuxgsTh6FQWsMzndkYGQsqMODAxmAB3Ac0JC5
QgAJ7Gou5Dmh/5aDDKJcclA/dDb0FH3oXsx3qFRHt9JpQS2JNyZ6LhbRL8GtdeqmG1ajgBoA1mM8
tJfTAhXhx/A3+NsIGDp24+/hp6VCoXx6mB9Fy88bm/cTmNdm+xMoV5BnRr2IA34Cqa3oTh9jUKZw
5Bvy+u0rPrEG65SpOvR+LaCvQfRA3Zwk7ENBR33h3IOYrtHxOJEqiuIVsc19wLEK8y/GQER2eX2q
Vl+rcYAxMihX/pNAS15/4hbmWWFva4kse5vvIRmy2hWWyIhq/qVxKqe80lAcqr9ONpeDj2eNCrKQ
21WStoM1IEwhiQnWLPMnuavQq0RbjOsZWN5uuzji6jeLK5JaKpvpn29W/yzuga6+Jfayn5O7uIVb
P/I2lGeSirIoJi9dWsKkKodOCTmPcspsox04DlZmRUJVB+gQYypwQ7QMBbQOo6UdJ7wYn4CDT+71
O2nfeWaLCaTMk74TVkMIJx8JDArdI+sOxHzOUDht8MGz+veX0MoUYjtUEG3AL+lBVrsm43yI4mWv
qJAhAMEjXprf1ko8ThBDCLqQp7/IQCnBD77sAz0YMTdqORU9rHee8kxa2BD/OmgByCvwOsodwX87
sBGv8srxET4UCZCM1xqoyzJWsqDD61gQJJBkZyzWoBAeoDxuv22IuBPaENCysi4BswNJRMq9jTNg
LaDSI+6NjMr2QAMSgTbecWUGNDDXEKoieDXwOF9eEbletMjIUXnI9yDpObW7xQeS1I4P3J4xa+u2
lqiYMS9NLiwmVkQmjavuqfaLoPNFhInQzm5zrwzWb+N15nOLOiSBerWVmyVSW6kMw6gmGZbYupB5
mNBlRCs+AfvQNNqC+Swndi46Wm4PP5POVVAY5suosPz5du1UihJJitmA35z4PcMOAW0jCmfTMT/w
HmXMsLi1RGWTTZz3amHCEqmUYUIvXA5/RoQqt0q/vOMFykqXtwapuDiAuh3ISxgkk0k69H4GFQUD
YOp/knn10KlLXurDCiIbi7TD6fNaUWcDB+lPicISbeEM2ZGc5BkcQbdvX0QGXhaYo5fjQ3uY1ah0
dVTPCzwrrPgtumb1N4CfMNqZe+two+Zc/Q6mf99apSKlJNYa5k2wyH9AgrY25v5s2tm16lWBWTog
2yuCs5N3W/2zrAdz5oWypy3BADIh5J/B/7kPVDAtw2RGwDmfLCR60nod5btzBEdXuytH28LERgLA
FMcsuRpv3F6dclA40JOYhv+crwgwiKOFAofhJRhDza4JXBMZnx9NUE3gvpY4nkOnXJbZwz1iPrRz
BeFxbBFLy96JxCjolsVLY6ilh9KOs1zm4Yawr6hahD1Vp777sqRJJWSoqpB8TII6mFyitIiBAtDN
dp9XzuEmC3i1uRtr1DdNslmuU1JXz6ELFmr1LipVO5m5BWFmNNvYoT7iOAzgROhRcybwD820S7D8
fdI6dCJ/qHgmrJk9PfRP6Ej6ZmTXs807vLx10h8ylop1WWA/by1b0gsnjn7O7SPn27FyMmWzSirQ
CHKhhP2C3SQwJalwTOlEMhIDtH+56c75brp5B46Pd2Ko2CIbqrh0DdYmBgW4srqgcIbUHlBASL3y
kZtTs95B20VSAaZs6kGtyaecf4ge5KZ2UmGfe45+/SjwGGJ5xqjgsgxtXWgENpTv6wdtN0JXcXXW
J3n3jkY55+vRSrVmNTeDCsye2/sZBDyIeLhW7MEI5yneshtSJ/3FfcQyg+fLiTGo11dnKCiU1LAZ
nsajASE5Umpv9qtHuCEjl9uE5JwVg/IukSRrSm1hP9OjcRPtOgybtoatBDIGTQTlY++9zWGhwdJJ
mFhZmWF9BDKkP5FR8+GZyKtCmu8Ll9uXt5uUlzFaUUybENbkAEIhR/KWFfDsMfAoQuWJX0xjPj62
y6PcSpa3+pCS5ZGUlpQ+pNAJv6gP5W+DjNQGk8oZpWGnd5sDQ7mYNFTaKJxgUQzqvYy6mnLmZPyj
V8u967wrQbmWRhv+wY4QlicEIzfJrsC5TtQcJQcsxp/i7Jr7FXlGKQcjtwqaChLOaONVqL92AUjK
w6N0p9tklt9yw3v1nuO4mU+Tza5SbkZSWjCske8o7FBO88j8SUGGax6nHoQFZL4GYZFP4cn7miZV
5jHMMupT/Xx+JD9a3A6UBbMzQUzHCb+/47xyrr9JuZthHLNGW7G1hOWyALfwYD41aG+TsyoqN8n3
/29fTcrdQOlObUaCQ+i8MCjx3pMb1e4LUpOA+G8Z5MW9GjrDITzlPDUWZgV6czdpGFIk1qUSE9wT
mXUf7pI7/ZaEKXCGZA43SeVtLOV5tNEa4XjOxoYn7UgmQsgD0/qNlzT0nN/eVuYFwXQ4uGaBr3o1
T9fPY2TVowZq6nS+qiwRmeKSCu7bRthnE1PuoggSBJC/UqnhMMF59yKsECLj9paUdaMg/ETuvbj7
AA0ZHlkba9QGtmUuqOsAaykmv2r0+X6sh2ZPiHPQD3PeXhozGd3Yorw2kWiLSjTVkYwSVHcWKIEQ
yDtur4B5KDZ2KF+tmjXY5sma1GDxCrzawOO0oqFIaF3LIE55X4z8bjqZV8GOpZrgKMB/KccpdFPW
NOoKx2mVUuvomDJ3R0HufZApRpiqL9bcq1DUuqmsBmpMkLRxzD4TnTRbCxePDu3YZP18r1vzN7GP
pMp+e9uZ4BrCb/Fv7Yz6xkXfVSAtXlCHedYD0evuEk9PQXQT3oSfZmQ85dfEt2qbV7JjnmTVgEIU
GPHBsUN3kXO5iuuZ3BftZj6ivQYctvDVBKI+9ZIbnkoDMyfYWqN8XjNUxbDUsDY5FdGBc5O78Wo8
QJIPao4AeHKDNKu2hOkSUcMsmqgqCnXMolhXAGtVyNVpCUfErvaS2x4DyrySJPk+r87XxhCVDSyt
NEMrUO7cIf5dFr+adeVcTFYY3q6EOsByLfe6gqkk1ywNp+lbx1xre9A7O9XyPecwkh/7ajEY4DPB
D44KMj3Cq3Vyk0+kfh6iituIyx5EU27fqzetBFLAXE5u5NA4gDntZEmKH4/tJ0WQfxdq9nOR17s5
FG5XdDjtWsw515gs8o0fRg/5hlETzqE2diiRRpG3VOWIycnMuIJmOBrEuQiyTasecGPUpHjgbAor
gcY0HJwHxJFNUBvht236Ja1RiHq2zOQJpB5InSnDWOrgkrtC8mfu84flIbf2qBMldUtkZDrstSCN
r2uM3/ZXM/oW3a35+WPVnK016nhFiRZrVQr/I61z6i5dODiqNOxlKb2aAfpQ8+hKUJaac6jP7efX
H/RlU6nkEmx+RiRmWKRyU+7BXYrUEghGdETd3luBhMbUm0pmwrh0P+x48Ncwjfiv2k6VlgTrNZvh
+5AOpT1OFqa1EPI/5NrBlEQ4GUG8qVJrlAegPrQMTu/M2OCiCkH6wHC0oyOcSBwvbiyXqyfLPK4v
VunxTbBqLlWvqSTFWzwpuiZsWCSdlaNrjKG9Z3qD6QI3FqkEuu+mUcgirLOCpjKmiaAKdTMEGOxD
iUdF9/ljig7EP/3dW5pHaZQqaLCn54DSH8+JtLsibSFQKDyJUIl9fEdVn3kzwf2Pw0AYVGmm1jlO
KylZkUtkAKX0DwR59SN/Ai4JUzG85I8xGIoVQjWBsO6ZMqZxL92OFJpqqbfw+4RGcbqPHxqgN46G
XwXQZBNxirDZmI4p7yBUq0B1Xj4Jtc3rT8nM6/LyK+jHmJjlUd9F+BXN79mVvQHf1pnOHEHiAa/f
Y7snajqG0w7fkofyHnTmgbZPnmJuD4f9Q0CUCWZKjaiBXW7HqimVMqMI62J6zEly69Rbjd2XM8cx
Mc8ycsV/zdDOXgIPwUD8kqFhLj9ZbEMrObGMnXptUCrUfSm7SF87dMTx4MwfVO9My3FAXxqF3ndU
8JiHdmON/P0mfIl1K0SKhhWR2rnu5P7YOcr9mUcx0EOHh5Vlpisbc8Q9bcwZSWNofQ9zZTxcobF5
C2oezDVCnbYYDQ6nMBtxs0m+qDvSNSDynlScTvU0eKQqErrTLbkXTdBeGYiZ0x7IYy8/TtDt4T5l
mJ72xTqdlAyW0mrriBwTBBJP6jfyGCRD8jIGVCEowA/VrK3VRJBUIXpJcAxUqDazzErFCefGyB/n
DpNaeu2ry+z1Redxch5WIqjBx4F6U8E/5/bf5ivirdRVvWkB8NxID4pZS0TEKvsmDVqLK258UosR
wtggCRlP69DcpUtRCXZiqVcVGsuOmKqY5sqVX+CJPUCUzUo4v4+5Eya4LcDJYSmGSqVIuTRD40ZL
Qds8KndmKa12rJi+mabP3ZBzJV9Y1nQw9KKziBaUTtPoAE1ZrZ0ckon1ELRH7c2MSlFvg+vBswK8
KUrbXF2kD/wvzvJGW8vkl20+QykI0C4jlkM5vx/m8FAaC6d4ylsctZVCmwC6AQJwVxUTx1KWa32a
H2pZ8zK95zg+5moUQ0LdRAZRNd3FA2Fm2hoNqocrvlybdl/zJH36wMHVNzYo9yP1TTYIE2w0bR99
qUDwfdVIouF1qjbsVCGvHlQ1FAOhaZIKf2gsGKHNc2eIuhGTb5VQ+1ViYuzRGEd/XVM0czNQP691
hwLd2z+VdcUsIO4tkFqAZ+OMQdl823YJ+1abqt6th8lW88SN59xRNVeBwKb6oR7H1hoVc1ZdjmVF
hjVSuFoLx/gc7gmnj3qUvr1jhp7lGrfmqKCTpmXRVzrMAYAETk1w995mRyK00kNpOvK5ymmsILe1
R392Qp/Yi7BH+JAhQHmsb0bkn8CzjQ4f8Mo4yPC/mojnIIC1cMaX11JL9VFbCCreavrOHhf5qozV
hHNbWGnChRVqD6UV2aY4wAoZqEl2xR0k153mqPuZb+0/AIG+MEZvYKSnw0qgyaBy7b9bcWvuZzHX
PACMm/u3Dz7T42yuKNndzcHvIWHUVQKu6Cq3dit/U5qnLLvTFA4BKmv/xK0roDJGpUzi1DJgZ5Tc
ek/gTeu9eWOdZk97Bx0w+b/RD1rQyIJoGURrgIxRrloclLgYElibw5M2Pcf9/bT+envjmKAbneAa
TZgBdxX1keK0LsNIl3oXslfoPBlXrYWgZ6uu6Jde8qnSP1jf2tqkvlakiKVohaCrKvTOUzErqccO
Z1nMrdssi/pQczbr4pJiWcqn2RcLPDMSr98pdwv4jAFIPfdEUrf/8rZZxiVGLvWymdQHk+QV/GYr
FiaUcEzGvpN/vG2AWfTUdRNQRRkCbdCEuzzonW4VkT6NxAmCnhrCT6b5RGAPpHNe9bZYe6rI20vm
qiDJhoOoa8DjU06DCKAmXdL1bvSkHlKAlcEmVHvptflJ9lHBO0yfua1Jlu8FiSEimKyg7EfDsgcQ
tJTG2GNGCEztSMLRYDauyVz5BE00XpuHIREHfWZD1TRFxc6iunu5qblVTvBU+eCiY2d4WdzdzGBX
jNyxG8NA69rqEIHB5TnNkXXaqrUoQW0KetCUy6lb1MEXMqhXw3vbZjx4ddt9lxN1ciddfzTWMAms
3gBdmlyImtNPpnIoVhQ8DS2udSc0qtophYnjDlmlsAvXSx2TdR4sTTLgemcfJOmyox0HYH0+Cc69
NwPG1dW2dBpRzuDVyFkVhgvD1L0LIRK9SCTAyIHkE94nUbDT0iaSKBi3aggB1ImQellu5ZG42qG0
84tXP2e5afwKE1MLkOZFY4h61cz1GveziEEVgoaQofmXx4Au5na1nwOBC4eQyfmg/PSFOerJGPZF
tKghFq2BaUQv3PEh88iIGQj480D8Bp2BuwIVXu1u9cTUjxQUs50hAyUEL+KyvPn2l9CjgtCFASy+
xMKJeygKW7si70fyeq1+EhEHfi2AEXkvLFJ5C8rK4rJ2xKKSu/J43RSH0ZS8spM5jwqyiW9sMj37
juqjIecSDP3BaWfnyfR30OIxcmgJ1NQQJ8P4CdJ46vGiptmQFQnaAmRKbPimHhTfuFr3iSeg05xU
tnQAG6mJcpnNxU8zgpak63j941/QY6S7+LEKF9HKbec+E/2W6ZrIOJC5guTnH44cbqOJFU4uLFKe
b5jzxUoaWCTg10oS/kyKoF6uLp+XwZnfQzzI3ODNKinfNK9ZNTZqjWpOGd0AYzO5yqqNdrZk+6gs
dLdYltp/O2wyTIpknAhcoJYh48teOvipn+EQxHpwBygSm/HvuNivIG5CBaLTPuJ8kAGAx5W0u0xM
Flwag0Tt2hfDOOBpr7e24TeBAP60SrZF9z29Hca9uDBHfUI5HyHEMcLcYBSHFehPT+h7byngYqwK
42nSEpgzRvbNJHLe3lWya9SNFMlIHFEOxSmigQtznnVqGmNXJRTHs2j2Jj31+uF7bz5FSTC0HAfA
JDXa2qMOTp0uS7UUsEdqJqXbnFLtNFlP4U+0dxxMobg1sEP4NZM9fhExw2V4b6+XOcJhyWA/1aEe
gyVTx6iT4jyV1GFAPo7CtNQeMxRT3DlVnDUe98paXZetYKtFWzvLtH7gDFugB1dVvBIxrkIFmTzN
YrkYugHj5w3AGuO02uawqLvYHLKgaIvBBwnih/DEYFzHC0SC2ItEtyeqVqkFdWowKb0rnyFE69XA
hGv3vS1YToGZ3e+kDQRQnK9Ufpm6rcY5YywPBe5Xg8AJFLBpm9RHH9K4D8e2IW6/3q8uiH6gSgQm
K3s5Vjf8cMaKoCAL/ltCoRccpbWpQBUMVLp79YCP+a07ha4UrFBk0HfKE59zkRFALwxS3zU2pant
wgKpWmsCN9VUihMWhvJV60vzShWMnKOuwQsyVIa2lpk1rU0D7KZQul0Y2QpwxcNQuG9fFlaX5yK0
kHVvnuSDpuRjvsAOCS25tVdN8MtD/UA6RcpByL+mzZdVtkHzStA6QTq7mrjvlS/i1Lh6t9OqK705
JTrA+Lx0n+G2Ln4YFeA7Y63FlPywMHkehPpZLct9Gt6UxeCk5ddumXhHmKRAlJ+8MEi5DVkdlKpZ
YTAOCxsCLv6oyk4xWXadGE4s3OH22bWOmerlVDYf6QxdWKfOl5VDVWicYJ3kM/3DeAM9CIANJhd6
8B/DYm3N0RloWWejFQ8wRxqoa2kr0NX8S4JWOtyXIiO0X9ij8s8p0nUrqmEv3UdkDEvxzTvA5f0s
6A/xkxEA69k7FTiNAXh6+4SzgI8XpqlAD45sCRVnmBYPeGPYpQ+OuwCczX574s1+MpwE5K8wfI4X
OAYi6eZEoSxWGanI04ZSdtpo/RJFIIc3RAjS//jIqjamqNOq5oWsp3mH89JiqFat8U4pjDGo5e4+
6/pbEAMYN+DGbxABRjsuVctuK4MzjsDIaS6WS53ZXJfbPCbLJcBBgmUHj+mO7wk4u0rDGromj9JJ
g5lslIJQ/S2Hsx2hcqNII88HkLPwygegy4+aDTTTjNelvGSpCh1Jb/Z7AesJobhtd90zej3vqBuy
giayEwmlKCQrIEVWLn2v2cRroRJAyh8UQ3NqJqSgwGugHWw8xI88fBHze23sUUE66sNwUVbYSzHb
Kl39eZul3H49C9h4sS4qds3h2hTmHzuE2i05wMHEfoLRgxDZ9RjIn9uAnxOwGD0vzFKhzMy1cl6k
83amD7IH6d5r0vQufi2AC3w3vBEZ0PSzP7WH7Gb4zF83K2IZJrCOyEsAo6OLfmERZnrSRwD9iIpr
SMex/zHkGN/SMfSuHayGp+zJ+px4LqlIdE0FdBq0T7UqcKcKFfBbugKI4HgVqY0jjyBnH+Obxlxu
k7V9youEc0lY19GUAIGB9h50TOgZHbE1VrmUC2B+qqelUp1Ovk6UdDd3PIAsOY70Zdwaohz3YkYA
pgkwpGppsAKMIS8RJziwPtnWBHUDEzGdukyFiboD+LW9lSb1aK2YAJJKW8weUpHX+mNGo61F6g4u
pRbLkVzCYthfrdqguGk434VV/9mSq30+4JhqlitHaWSXRbHLzOzL25GDuasyoDSkUgw3R+VVVYa3
dKRmhO7uNPeybaWq+7YFFjZDFk30yBQN+jZQSbr0a3IfQnQ2FlpMqeW3QFqjtA/lNAVEoxiQI+o6
YfL1zHLtJDf57h0zsgw3fvEDKE9Q1uMUZg1+gHYj/ia0haYbSWfCU8kDKmThLJj14gQsA8IweHZC
6JqewNaEsBjkQW/dWkqvlckKRADxXLGbYjspAG+c9MyRjehYGPrBiCor4Gw447EgSyRoaaQHBRTv
5YbHplznQ5P8SR4JCi/y0ByaUViE6LThlbs/tGdEpKG6QgfxQIYIjJslGFF5nTh3inHALn4M5ZbK
sRDGpMCPkZMfoCuzY5Qb3l4v49ZeWKAcg6zjxdKj1eGOFWBoYT/ZSLx+rCAgsou4ezYhxQWdb84m
s+oaF1YpXxFJcSJnc4y+1MEsPAx4FzMa+AfyNMLY7tzadRkMsTc+jYnT3PL7H7x9JX+/eakpwhzm
8YhVi3LlW9a1Okr+2/vKck5YoglxHMkgYjzUOYKQbDdWNe7NvwX5dVfuDBAILTueVjSr+H9hizom
4byocSQgWiqfcrwJyJhu+blfMNSGWUi3O3CWRr4OFUwuzFFnZu7GYUkXmCPjT4AyoiecOfCAzrmp
7or3b9tjf6yXnaQOy1guOmY7cFgGecVYd2I9d43OCybMa6+iDw8JcdA4GpSfXSaIpGpD2LpJWN3G
Y3jACTnlSnT39lrYx2Jjh3KnsiiPOPewQyR3CJKZEJgS/pV3CCMwNw7NIEwhAHSF5unlKY9FzHMu
mdUCzpHkBwGqJP4AESrVVgqvr666o4ZZWV5Jn7mRG6PURsolKCPnBkalDtzRuuit2amVRM71YuRr
MsTl/y6N2sa8jWtZXmCFPJekXfZH0fpD4ETcVFECOA5CD68ifFfnkaq0CmZUQWyveilhgIWcTPST
TC3wx2BYtbgLe9RTdE5QDFtK2CPPivKGCHUQHXRool/HuzoouWPizARju0Ky0xtXWGltDCFtWOy8
pgw0O7M7CE6Sk7IecVocSEBXtwYAmasHzNEn3nFhfsi/G6zTbe9MqGtLIhssg9GdIM8H3zjwsUbs
ewciIlXHDBvxJZfLrJu4SfRpJQcmPBAQUA8eRN3P7/iPJ9ZbFB/xxRb1EUtFX/p0ha2z64foLMHT
V0chEG2IO/q8DjTrmkPJFwq3uoxXBA2BWzEcimas3Lpmshi7aYzKXVxM2Z7juVheXwaGFWgg6EiL
IrWDapxO07QgMTszUIA9pKucES1BF9mJ3wdxtOeVLZkbuTVJbaTaJqso/Ye069qRJDmSv0Lse/JS
i8PxHlKVrtbd0/OS6O3pSR2RWn39WdQsb6uiEpXkEksQGPRMe4by8HA3NwthkqkqMHmscNyCfLax
GfoDeWnDG7r17WHOuS8ZoAgV7NKMHou7tkk1ShBxQjNADb7H+i21Hk1aOv+ZDe66NqV4KETFwB3Q
ZA5W1CfNHkKyCyOZjaRRxACMRUHRSuI7rqRQCKSu0So3DwA3rlrhTo8Uv2yTIxmJb9LIFbRsV1XA
xAK/c3uI80t3ZpzbLVofhjQNsHSd32z6Az3Qzqt+Mnj+uJ40R3+UlvYn+418VIILAT2ghgQIBB+4
C6k15io0QGARGVFQM4g2IXa4TfxCcMbuYCFnwjZq1R80aDAusZ3NbRzoPkPQHaBcIHi4yzYVJL0S
M5i3pFcUBhsTheRcXppWFlpdD/JPK9ztqpYmUQY2SIDGN1ELpWPhyIBriqdLoMRaRFcs2ePuWSGV
9Ehn9iqwP0eOtDN7p9mi4oh+JPmtW+wznvNlQK/gutV1eDODm0XdSNQe9VWgoGp0aydFbvfyURzk
VRzuCMgMBqDljTDydJaNVcgGDZVOL0bgGJIWgI9zX4JskGqpGhp3JJE7pFljZlWFZma3UIYvqhhP
WrzUeMEmj19MA13LIlrt0W8vcoNFirsTJYJkLDRNfDrU911ZPWVQPmqzeiFemhsNWAUxHJQ0Ddx/
l9dfXeVFMQktkrETehCS3BmGBXfDfDE/mHMLXJQ+UauBTG6DDNqo2bH6JCiybWavcZ88Kr3itkPn
LbiYuelDQgTAYajkqjj1l2NKGzkRjRoW2TMEteHSclgAUXldBlia1/vCKocihbKZlp7lp6zL1WDP
THPTOVqFYoQ9TI9bsgdm5sjSIoNjB371qjg5mIiXqj5z7gUqpzqLQgGC5PdKU5t90uTIrmXBCKVT
y6FFgqrhXyHAQ6EfAjsGe7wCQHI5qUmORGjRIWsvP/SeAf34MP5kTHAM7DsY+5C6C6s457bPDXIX
RVjGlVhVDBsjZIUTGSmx8xAwsli5K3LxZ591oH9Tg3VMqjtBMl0drI5gr3QDlGq6atrHAoAXNZg5
FWhb3P62uQ12/mlsy5+FxugryAwxwKeVWrGH2KVrRNOLYaY+mosWVOXndpSiW7g7TolgVeQce53Q
ahoJMC2h9FxMEJVX39VsuKtl01Fqwx4s0SkyY22FsRtMgQPCYH9kCrGq5Gipsro98LmqA+BgCttv
yDkaIre/UZKnChkkwBel0OnGn5FZrKxCsMsY8pk12Gqqx1SJd1bzpvYaINqRY4zCtlWJlyWJzZZs
4YNmgk+Q1iERyZo4QU7Cucqu1RPZnFQGbzTx4tPWkBdxOrtjIpT3y2WyufDlwh63HJWl9kozKUg8
bqXYxjsdjRC/IBHqHgWX1VIMv2iQO3dCpkRT22KArH5VPphffQmVTSadLroqnp3bv0JdcTFE7uDJ
hVgkgHOxKQ1WkaOsw3DDnJjsU18stn/hoXdhjjtMpkYHasQwp666PTJUq3gjrP4FktKlncK9Z3Mt
oVZYwk5wgOg2kw9V3eSDiX0z1t56t1QIVGY4Ms4Hxr8YamNoe1DcQCQjfhRMNKWDc7bQVE8noZ1Y
Xme+oAHZMfTBncafObxWUCR2DVD5BPLkLGltaBLbk9XaoiU7crtT0EXWFh89CR+HEILBurKL087P
tS9ai2tFETwjCRe88IynuxgDd5XWlhmGVoNJS0Hvp5PNKNzrLYCfA114+sylGy4scZ4lUIScTGyf
Q6pqL/6MJ4aHgRip+iNdT+vsje4Bqos9+Xd0k9nkZekanUk3wDyEWhja1NBPn3fm0rVATmoj1dgj
wdwy0j8A24/yYkZ25rZWLc3SdJSG8I60OHcllNBOqesJXWkq2YhS8BKZ9VZr65fbbnEm5tIkhMmg
RtAR2PGizuCbqMvRxKWRi5a0Gqq6d5RIzuCEhxBPYyKkdgkNiINZaVRacMkzW0ZDwR3EzoDJKSoP
Gm5jrUl1M4RtS8D7KqugnFup2mFCo7SrBcH0dnusM1MKDKICMAiSHGgF4eLLOBOnXg1xJSHLIed2
ngvUn2idunVoGUvbdO46xjMOmWARPRlo4OW8FTTigJnKB+T9WHM5ZJhCnDonXA3I/YGlKnrQveRl
6bU1dzgurHK+SxBEPQ8TWP2VWC9XyDJBKoaJV+a+Tt3wR45GAj0Be0Dnw7tR8felb5grzZx/A48Q
ycc8G1qjq1x4pAHlr+ResnFACboJlJXaOqBXq5zRdgCjWzqcc8ITF7Y5NxRNQWVGEcb/BzGxo1Ab
qIdVsMl8wVNWZuaz6JrJdwfHxZGzC48L6i+sc65JVDI1UNnsJxvddCZXWZv3DAOvrFrZZuSZYLIE
aVhZLz+zZ+6QC9Pc5h67uMuHsf9j4Pt0W0EnQfLyuyVU1Vxkd2GJ80ydDrmvig1y8NtX1idy2tgG
4MT0OXSyLVlRLzssze2M272wyoVTeJaS3lIwPrMAVd/0bcpFgEsnLy3u+qkx7Ujt7bBYojta3E9c
UCXlVhkIbC/3jnXHarkEeFpl3f3O4OnGijUaoK1h36x6cXkzzwQiGDNq9iwti64KbsyxkAdJVLe/
kpdRti/8ErjaGJ1ro3hkKt/5goeciyEvLHLDbbMgaMsIFpFZdBJ1H6F6kH8xliVSHkMHDGjPt33y
okUuhgQroSHWILBC01rnnsaY3bGmkT/GGLv57/+hRc4xC3mZ4oWAMTJsp5Duazin4Y31A1rRgalf
L84qO/bXbuHPdeScchTrYOSqGraOkKZOsY5whkzgOyuPOZirjB8LQ1wwyAeUVWkw3UMYRJTiNuMO
lIW/M9Z7tTrIoHykS1PKjvzVAFGSBPyJ3a5XbyvSjI0s178GSELYy1eAep10UTXpwLbqInvn3G1u
ndnkDkcEwo0eTVtsjKet2q/CB2ax8zrxrsFWzRz44YXgc666pp9b5Q5IkuXUEKrTSP/YrqEHZvvT
oYRdNrvT++3VnEPSIQrUWdINPCDSqZPuLOIMywTwNhmuj420VLboEMSGjSFaKSUYsLFCHR2KOKsI
osXtmr1RFk/p7IY6+wTO50OZMI/b6HS79B4WuF91b409+kZ0YPGE/Hh7yPNe4cwet7hggh1LRT65
XdEZjR3zQ2zIrfvHdvqPLXILm6Vd0sb1yeLpjDKL6QvbTqm6Zxt4cU5nvfvZGDnPp6hRraf1H8sq
GjtWqRUeDRCz4phiA7t0wbvPntIzg5zj06WkKRsDBkcg2Vo6OURW/orylwFBCqZrpKDDSeTmsa5r
I0GDANuswQPZo74u7JnbY/zMqmBPO+TZnNhch45MbABr3YWdMzPIC/vcrAqxkaPBqmTe3bqT/OmZ
PQ0ZtoRuNKcFpH3R4kzkdWGRm9a2UAKQ3Zwsdi5D8jKVGt1HcXGzMLaZHWPgmYZmKnDYgRmSs4Qj
UccmZOoBF5t8FoywXkd1kyEQIWhlXyQLnXGxqAXj9WnIjJ2UV3Eb+0FHljBFplTd5aOjQ7OFJc2G
1k8ll5gs8nFFqGosetm5gZ4b5o7/KENzCIcDpb/QQxVV8RnDW9uv0P5Rdzba9u2COn+lVnwxXG7r
hkmVlTJY013xu/ZUgKx0gE270djF6Yvr3tZ+3F5Qthe5axNFVdASgtLSwnuU26ttmTQx/gNiaCxl
v7Wq1Iu7Il5XStdtpliKNpWejEtXGHsC8VYBbwdEEtliUM5ywywDIyozhHlIozWbMHMT3/LEb9Fa
0vAsWlzKmZvDUFAxQlewAroAnj0PvB9KQeKEoSaYFnGugDfvdHV5kDpCh793e0rnbo5ze3zoM1JB
iaQU9hi/jiyuGU8oiIY9kuFmTAC5XGpdnTskwO4iw40SHCQe2QSc385aIDWQGSoBIU5tTfykQWBP
4c/bw5rzapqBM4gOD6a6xRlBX36dhh0wX0KNTiSxsk1zgcJtjv3AwC+W4FckTZd5ke8GpqFtDxiN
+dKPDiU7ghOAG8nRAer0JN0Vvpj0a4IsxiIJ8twcntvmtqSR97qsTLBNkhexjT9priDvVK5uTyL7
LfzGR5M42/dMT4znl89Aud7WPYKlQkyhvZBa72Y+3ZeTvI2N8S+ozRpYK8B/ccg0RNuX2yLLKz0U
SyB4aIx4KZTz2Otpon/cHtLsxJ1ZYY70bPPRvgWXswArEqrqZqj5k7Tu+nHhUC1ZYbvzzIoUAGKV
EbFydfMoTOgKC94gqufeHspcaH0xY+wrzqzoBTHDrJTgfq1sJ4mvkvZzSu7LOHCHOgYL2kGrNHtK
jlmBPGFyN1lPpaUvAFPnztn5qnEbsTJIVFYyRmol03d5FB5U8a90B1+Mk/P63dRmTTrABuOBjGI0
B5NNE9iQdNiyFFFU28EO/OjoPApkd5kSbO45cWGfiyJC2ldhDx/iGuichbYzbroJnXiMoCZ2Is2X
CzveyD5LkpU7JkO5rAo0l6ZEWzLQBOhbYRlZbt+aMqgwJQ3Rdl3hES6SlWo6YjHaZjp59StrRSwP
6YruwSH3II34HhTimfjS0vUks8HyPgG+AGARg7VH8A3isWUWUWadEh6MMTf1+nCrvqO5VzD8QH5K
qshpAQjoIluTXkLZV4GUQQHTAyuz2BzVAvqKoq0qd6WyGZCrB7/PwtmbyyMbZ1/IC//kGfC+mvhH
uoKl26pqVSkflscomcAkBAIdsinSRcMntNONqeHBEVFDI1zdiE7QWoJ5qYRqT8cWwjW5EPmloKtO
Olm5O9VZszJkeZ9kKFeFQXsfq8NbMEwqVG/b6K5NwJedKKYrZ6T11LY5doGpbAQwVnjNJKW2EIWd
XRdl4pTlBJ5pRQ98FenM0R4yLbSjpgF3ndURB/HojgogeptKwIkocIb2kHTBBnRprUsNNf4Swkr3
6lK0frSS6JqDJSwV2a/CGQ2lGCQboWoqYc+YXCpHi+jURBE4MJI63hQFVex6TO9bKkE8oTim6fBe
ZEhfaaZnaOVasZrRKVvy73qp00fgfYWmABQY+C2B4et6HyuFS8BPmFVPXVgtOOMrP8hZ4NLok17H
epjBglROPwuaOrUVft7290smuAtSygKlHQ2YiMrCRsHVHqXH2xaubxRuFJyXqVpNAx5CLtB4VGyk
fXtI0Ji3By8+K4ckHhh3ph6ys/aC2fk98ufysJGfXWQSSessHjCy3pF88VAOdu5onujLLviLwsXX
0tXtzI2Suzc7LaNiV2OUtOh+Ioi7H1S8BQUQLi6Ma3bFTBOIHjwFNUXjNgVgg8pk/BoXFEljmxGa
Q+N+dSL3Abe4db/knq/T72xsZya5TTKVA+kmDWPr/GoTJg5wmEyBPnYaz9rGn+XTdGBOEHRg0NIt
F/B71/BXWMf/wOCB/mPwC3HRgNjTKqRDwBZSdMBVsrYACWs3/4JKMduJF76Ws8TFBBbJB1BXWAXQ
YMk9lQ/dM7uODaCm2vpBfF6+ga/R7JxFLgropBLNRS3GxrDYCmTpdeQRoO20Jg9LeYu5faOBvhi5
YXTjiqc7+Ow8gOqKWJUBUzL5DLUvpX++vTFnfz8ibMTZMnq3eR1MItOyEHS9cMUJ+JNafUDlfIH/
47o/ik0XMFVggYeIDcQnLs+0WJgmyUcDrgTxCiMuoGAlB7hG2Q6r/M5cuGbmjvS5NW7bd4HeKFTD
iMKGeuD092IjtU315fa8Xb2HuDFx7rEIRl2PZYxJRY7iJaC0X2t9vdEDKr/VdVcu8BNcLZMKSpo/
Qy3+oQyIlygELJAJQz/L4Dxqur49oLnHPzJDKJeBmJ6RZXGbukT7Vd3JuJ2tJ9ZWBsKAzefgNB+/
PMSSd2J3/cWhhbgq0JQYE3SoAL/l3MNkSkXV0fGXc0JNEEiQGkyLi715V87hZEeTIHgAKnAEH5d7
L+mnIhJboG6Zzh1IULzMpwfBAXGlr3hZuihHOjuNoP36p0G+gF/pclxDR+aXb5AQFKfb/JCj4Akt
W1dt7EUCd3Z6+Jm0FHRMGApCFzBFXY4Q0j1yalqYyQbEGBt0FmzIOnkdXYri2F9RQzPPjbF9euaO
6qrJelk9jU500DDv5AfdZWNrVgKS1Qtb8ioYwOKdW+Nu594EnbcSnBZvBBqW+MObifuLEcUmy0qy
1yEP4NkqKA8MZKJOvG2XgzNkvFjMCuBW0mSCTcNYD2wLbQ2P4PFsbZoXIWC/0ZDYfdC3v1f6oD+M
fZe+owgr7tN+yp66YEg/mjDQ3hdm4mobc+6Gm3c6hiQA6JkdlxZPLWMNHbqXwGcNrbFP75ZunVmX
DRk6UDGgdwU4ZM4ZaGNXwmHLUHMAA6vhT2tGZtlToG8YBmMJxHd9aHD5QN/KBCpMgTIGHx01oyxN
vW5QPOtZtSNGeLnDOxISOg7LHg/h1lDs21N6fU1cmuSuiVamogxUBFA96lB6CNr03g4gkbTNSmAi
FozNPUQtEB5DbgVsrwxkfLm1giQu9T4o4L9fR+ck0Oj2aH1GpoL1xGigLLUhCrmQs5vLFAAGB5EF
tFQhLcm7hmAspHhsCMvnTr6MZEkFyXZyHzmRCPIC9b3wGI20WnoktdP6LTLux/Xi2s4c4ouP4LZu
2gz50KPP4pRUpo9MK7Jz0k0Jby8sMoBfX8voxAMgDlhlVYQwA+fuSQj2uG6Aoo6YGtm6yom0UkIz
cKwEChd1U4j3t3fR1b2MpyyIHrGqIjKj8PuX61pUahgqlV6709CnzgT5wWNiFcFCSDNzPvDrQXgI
KTh0k2n8pdJmIgULBcwIaxZBTRtpfQqgVhAUPiyX5eZGdW6OC9haNR2lYDCQJJGBAq2PkFVcOhAz
C3UxIu74hVldhZ0BE5ptZChxRk7zBNwpkEIML3MMA3TPsxbfYJHh4vrgX84ld1/KqKdURgbL8kML
ekG6rUwGrjtOW4ihQZAOncW93RtLA16aU+4Y9Oigr5UWZpnsUrcpohO+vHgNbBlVQNP7K5VAbM7z
ZeQ2J1Cc8higRwflowHdQK856PdWDUTLB0/XPFxuy9yCS6Pk/FzcwBeRFCYVA+47q+2mWcLqX+8c
0JPgvIGdBKVclAAvj5w+qoMhSC2YVLvGLkdlndJvsfYVS0vBzpIhbsWgbzROvdkhj9NKnyETFokg
p1TqhaeFS52F15vyclDcUpVZ3JFC6wu3qIDlkqa11uiHfogWkl/s2r6IFRmX29nccctjFLmFHjGY
qUPDBJ9KHh3EtpBdvYk+Y0kv7ZpO3VuiRKV320+yN/iVYTD1yOiHZaEqF09YZp6EdYRFS5LcR2LC
Hysy2FOhbiJxfI8k7JbbBq/eF2ykoCLTNUDADeSnL3dJTLSiS0a8ZgafHlkLeOsTIM0XA6UrAANn
h5tRoTQaUKTCDtlDixhJnV8y7w3ARLcHdM35fbKExL+Ejc+aoy9HJPc0y0J5KNzgu3Wn+ZkfPtZH
gGFd7diBKiCAhi/TQmnAd55MdvIYvI3rJbzG9fFms/rnN3BHYgiIGMYm3hpxDDBD962KlxR8ZzcK
WjIVMNaB0Jh/FxbGOJknpaZgNMSXOtTKjZbXwb5Q1GAV6qb5oVTy0irOz+2ZVS6FRAIaDmIuFq6e
ua3HCjuTa+2KJ2RWoe570O8Zd4yAvsZdti1RyIU0FhZ46U18jQ5mS2yCdRblFA3YVW4zaYRMUxRq
LFFCX/WtDI4phlJhQNnqg1lN3eUm49k1RYO6aGloU7hqg80GMsolWuwApIBhXBWQ6Lu9defWlLGF
yEh/okebL4YUAcgboyTB7JKdqCVukX7k6lHKeydKlxi75hwpnAyaSzTwroBZ4/KUlEZFRKmicKRq
/sIEg5xOhyKn1ebZgoe5hupjtRQJr26L7VVkMy5N9XU/mTkZKLKA1d6SEcLgUmeCRJMTOuYavQqK
k3mhr0MCdHGrXL36mXHklthbFdrAGudQp6gVSCqI1FVCV9/mXrARXgto7PgSCGylxXBtzs2dm+Pi
ajHQp4okEsX7Mz8WfrAxDhb2Y+EsZe/mcqvnA+NntVRCbQzRZYoGMhYVSgiT1A1D4y+zHM69cllW
SLROb4UrTFg6xpUxpgJ7doaPPcQ+xTtGu8zG1S+f7rmDxmTvIC4iKjI6hy73ixlLMiiUYC1oZMfY
mw+yA5AIyKLEzTSGqI2KwKEuBTEzZ4/JtiigVmIyMfzLOkdyvknbAmfP6OzGtFaVkboJOFZVIV9F
JV16qczsywt7XFw/5XE1FDrssfpNHtrSOj5Unmlb6Cle//vYaaRFJDDF4Y6Ha4H+xuWUVugvSOsA
1oC8gahd6gkgqQQ0csVetqZfErtFjLhwE1/niWAVL2pDRtuVCMkGbiGBRtOtWEwRRXndPtmASBoJ
EstTn6wH3QdMyl+6n2acGnBugBHq+D9V55uvAJ+ytKYNkOuZsiPCq2MlRAdamy+3/fTMBrUUBBYS
WuagC8YDpZREa02qYTYLo1/Vw30ytu5tC3MnDo9zkfUSg9wFLC+XC2bFMVJsKTgW1JU+2kyuBe+9
T5Am7xNPcBfbutmv48LOi4oz7yUnmqNYgxKYsJ58DcIIuWNNIHOfHMkTEQwucaWxlb+0h/sTerd4
mbB9wQv6glO7MgXRhN7M+BSBJK1rjTWVX9PKePy3JxKW4LtQWEHKHuYuJ7IhoQ74BbYEcpC/+mwZ
NhjP5sBmQL1s4Qq/3hrMnIHtgUQSuhS4iUz6NB+6BL4rl0I0RQQPpRbf3x7S7NydmeCumAHQITy4
2IgS1cnVyh9Ny24rc21JS0/ImROM4aCNUQFu9BT2Xc5eNA4KGSVcZ8xLBdt0x4DO+rOxUkCsImzo
01IqbuZau7TITWDbQkaraJBQnT5FQDnRgf0FEol9tO6+lrzFTOn10hY3k7UUiKU1wBaekm68I36z
Fg7tRlwvXtbMm1/t9z/nkSf9MZK47czglCZml3XtlF/NukcMonwtxzyze9AAiJOVz1Gq4rZ82eHa
ylWVunLxIzQUJ4qXAtVrP4uJA6UtIyhTgBDhvFMhtEpcpxos1Ps4+yySTUC+3d7lM1HjpQ02yrMK
Shia0kQL2BjAkwRO0QIRjmnrA+SaCq93xX13GEIgHYTnOLJJ6i7tjmvUFiv0gkeZUS0iejW5Qep9
XSlWFgLy4OkHsm/2CEbW5cOEW1O/Uw7KMX5pGjvE9mzdk9QlEgWQIBZ3yYGu45/K++0JmZvz88/h
5iOJq0IuBXiWMX0bmsxvqthONGXBf808rTBqGSlU3D2KrJrcC28cKmOI2agZl5nsSetk0yCLaj2m
jvU9vkddY0WAx9jcHtw1MJhN9plZ7tinJdDoMjPLeCWGp8yPIgBaYjwRgn3vs1Az+W7ck8NSox77
vfzBRKrYBPUYsNUY8OUum8ZeZxuculIsljaRQoizNrYF3YBUtFsZdU/IwS08iK4FONhgUStiFHXo
u+TjByFrtZiouP16J3nOdyPSuqwvJ05tJbZHwZueWTTf2dqh8cjwIh1QoHRKnwFQFt9Hc85CB7gO
IQZDNfC7XDDbchgrtq0qW96KHqBEcPFgpW+89H5YUZytw2KpY24vnxvlZr2sG0ucAtSU2GqLFkPc
xIfYIbbk4Lyj/mzLeAua1cLmvkalYuIBAUddgPGM6vzm7mJ9rNoWu6xxyWfnsofTBjmi+3Kn2frK
8BXR7iQnXoXDzpTt0Y6Wy95zN8H5J3AbndCm07Uan0Cgnsh0a5XVcfLUHRTEl5oG5gIFHWSgpi6z
txQfZEUkVqg5wVQovkv1QxRZthweFbJQfZ47Qow7AiKlYDwACcHlETJNvYKh03MtXmdDkLhUUTaB
OHySKv0Y5ezDGtrQW3AY7G7mD+65VbbFzq6HUc2jYgSKxLVEKJMFkf5aExo6gAKXdpuZx05PjprW
/ijDHE1aeaq7ERK6didU76Mq47ETG6oNGdfUDo0mAXd/n7t9IkhOMQ2LWQF2Vdz6WO5GDlSjaAj7
WNAheOS9XdEX7bF0cYtBocvOvpbitlkPcz47nBcXwYI5COzBrq7yI9RXgLOmyNBlT9Zj7Zebyhtd
5YTtZR3mJv7LPAa5gBajq7m3V2r2rJ9tD27D51bRWUGBT5G0V9q9g20f7BELHnX2+jgf71UkBwx3
xCZY3HYbfRuPTvvSIBmyCwC6APfHffMgmZ4I6NvbEoBv/pT9//bnQ7s008XejDE+USFuGI32mCKB
EKNAJqxvz+S8+4IMNTKEIoMeMd9ytuepUtexSHCgldZmz/jaSXfVPbiZV/17kzj9/eDU+9BRwTxv
V07ggSJhiflwdjXPPoELisCNlIVGjE+wtMe2X7fxSzi8Lgxz9rSc2eAcSqqmZl6UsFF7xcaCEpWN
zoyV8AJ7TN42vie7xlOcagt61RPMIkCWKNEWnlnMytWZVZGBwjUNF6pwtd1RaQMFDCNwMHqDwIDa
w7TU8nKtycruozMb3IJW5VCJOkUgwIKserDJU/M2gq5WAs2VdWTyOulDugKxG9RZczwUhucSQmt/
gdWL+w5uVcUSFchQw33Mmr8Z/D+THiOfsRVoThz4MlCiSwHf/PQiOaQC0MJ6pS73sloY5hSPOLFM
D1X0xu8WtRm8rf4W2MI2MO38bultOXtl4H76p0nOE4njCBL8ACe1FFPFlgVjTyXrI5gke6DFOzWV
XZgaXhbk05J7mvURyEdJIpB8Gmptl4Od0laNtBZvmXabH0EBKe0sRxjs7g3MwNtyD9oc0M22ok0L
7/ZZus5qsg32p2Hu4jFKQ4HYMXuotSZIsz47SAQWiHF1RJ7RgnuadQ2aCAQNwMwK3oWXg8xDIxos
gk0U1c/QqrK15tEwl4gfl4xwvsGKp7g3JxiRijsSvuvdiihPt+dsbrFY3o3hkBgkm9uZYZBCt3PE
87nolC9RJ5Hdq9a6a4x104u1e9vYDGIFlph+B+R8DE3kubF0UvWKrFMRTUqGXfSooMXRV2/F70Jm
xvYUlYfBsN4U0KSYFEIjNPiIW7xSpEBacLszKceLL+HxAm01QZYmxF5h2gypF6a2Ua4MJ7hjyLI2
cMelKGVuLc+Gfko+nV1npRxHOu0x0SrYX4RnWYVu1FJ7xsxigkMNlXwoJoC1nW+96vt6gEpLXbqZ
NhwUEeR2+vBYE8HHTv3l0v7rc/jv8Ive/7ob6v/9H/z5kxYQbA4RMV7+8X/vii/46Orrqzl8FP/D
/un//1Xubx7iz4rW9GfD/62Lf4Tf/4d996P5uPiDR9C1PT60X9X4+IXe/+ZkAF/K/ua/+sO/fZ1+
y/NYfP3jt0/aotMKvy2MKfntjx9tfvzjNzyYznY1+/1//PD4kePfvX3Vzd/sD5Je/Zuvj7r5x2+K
9nfU3lDTRLcdYKOoPf/2tx7/Bj9R/45XMAAqsolypwqG3N/+RmjVRPiR/HdGmXsSVAXBp6LhRzVt
Tz+S/g65PdRhWX0dNNrAyf9z7Ber9Oeq/Y20+T16YJv6H78BcXx500O/5+SzUEbXQYYPQtFLx6Wn
nVJEMSgRGxoIv1OiK9/EIYKnpNm0m9oooBsrVaZ7UezIVqyG+E3uc0jpDAkid8GUV4ZVBwlwr4OC
XsI239IaWdO9XBjtISh7/TkYqXQnNxJ5y2qIfIKKDsw5ttY1KbR6yNgpjtVV0Vsnl8auQgrbVgjt
bWvqn0oFfyVqjUcVeHlX6YTWiZXqm553uU3Q9wVcj/GuR8Yer8pNX/arpGu24Dd+GPr42LbSd/Ce
fkFL66OqyJbKrRdn5i4ak0PYoPWQto9akD1MRf9c9eFPAALtZNJWoF63xSLet7K8zqClO3XZiyGT
ZyoCB9UFdzIxUFhJvbpQQMIYQznDOuhU+ka0eNtZyiGNzCNa9Xtbp8J3QDSIHcfjN0mbXqyxgu6y
lnxvhvJRa/I33Zz2UWrswCz9ntLpra+zDVrdV0XS73oh8FE62IqFdG8G9SrJRt0mYWiAL50U6AsM
n0Oh/eqGbhVaqWHnNHhJVOMHRGvv0Ui4LScVWX4yvkij+RI0ph9Kwm6qhNiWkQewGzErXcMgviAN
riWDDraho69O9VZOIkeIjFURJg9tqHlCXH91Yf9BDIAd6toXSOclUeoNg7DtCmojenIyOXTzWkLr
cP9RZ5pqx6bgdqPwZOrde2bWG7UoSjuJw5XY12s5kX2ojzxpPTighUzwK2HyMyL8HqNNEcUr4T4L
5JWYJxuDFmsS0ftattYgHH8g8bAzSHOgqvYtiLPvUPbayJQexm7aBmPzHqvRrtZif1Kjp1qOJlsk
6YfQSh9VGO9JXn+LM0HadIIFPU4TOnFSBqE+qFBvEW+/dhIaTgoTGLg4TD5iUf0GBucV0JZrM5ee
atL+0APtPmytzQSxG1sm8VdIpQeoX23VFJKxdFSf8ET5amq6JXqKVSbPuEpXyBXfGVUBCpFQQ2Cn
T5FtCDWx0b3+qpnEr41in2rFp2IIiUNosQL501NpRpsx0VTHKsMfTRPdJbX2SOp+o/aNb2UEw803
1UC+1eLwMDV94WRl9iKo6PpM+4/YjFU76sg3CASuxcZ81hXwbofgBO4H8TUouyPujDdU3j4zaezs
Pp1A30LlD3RDHglSz3ZM5NoHyaFpQ8I03FhRpTpi1lMn6MZ3I472SR/t9bFATqXSX5oE0buREM3p
LWEnVcFDW9DCLsJgF01mZmsROgBxvp6CRDnm1FznaeATCY0IU+dTGY17Gt10Yvha1PQpBnO+1xUj
AtWyiZ5pLwKXQbFb+6CKVnKQgy5ItlJPktqvXp82UxbuE928J02Al18SaWtpKLWHNrBiG3djtLKE
8CvsxPYryKMHrUkkt9KNdVemiZ924ftgFJ/NWA67NtPrA3az7KpyBIp3XRVWsWjKtd1bdfPQyMJ0
B13V1JVQXg2tKF+RvkQrYIcsYZZVlp0W+bQNmYRe2pHnJq+LVTLSl6QOQeaSrwapbHdBYpV+20I6
UCgVr4rkCArlVu9oVqu7plSHKzUo35VBPkw1rRya0u9BLbeO0ucAnhcKVDWs8VBV0vdJN96sCKkl
0k7BUyFb+2BUK5zuQHXM1twkUfBZD+Wxk+mPvus+p1Z5jqpuR5K+BC9kujaJeJe05s9eGr+jFh98
UNoQp++AOA9q7YlU5g+ayZOD6jYoFnBJeVUFPsnBzBpnRCcTYLDIGrbaUxk0oOzLSbAvawRnsSU/
SEoqe2VVlM6IS8xPZaXxx2ZC5KZlxyiNV1VC3vVMc8axCJxOjiVblYPSTkvIuGkKCpT6ULUYcHgX
yYMKogpDdKwiOo7F9Pp/7H1Hd+TI1txfeUcbbZQtIJFw20y48oaeGxyaJrz3+PUKsHvekNX9mt9o
JenozAx7mmRVFoA098aNG5Eryb5TO6/P010gBZ7C2tfMz5mFHEPoAzrqc9/ELVN7aT2ExOBROfRO
EmUjD0st2xIAXTyIO49WUeKBCj4JYqZXShqMXBkqCFKlzX6KSyqSpnuoERrag88SS0392htK3DZ0
4dVbFuS7SOlrO801Y90beCE0TIJt3UWHpsl1LHO0agmzMfI3RnDiTNjfhNo1k0iHlIl4kIZd38/3
DJGmrPYMVpZBCeHQRt7nvppsZZnRTdejrWEmweTE8hRyEMKQvMxdZRctK3hYBTdVlhA8Cxo5fTg7
URrnloQzSzXJbJE5W2dlc2tArdyTwopyf85L3jD2pvUzJFINv+foN+15ij1DTHP8Bq3ahA+kABMj
Iack9wObqMaaRmnEjdCvRVLJg93FxmuedtdNIQExN5vosHQlCiXubjTwAzYwbmsrPFhJP5dGM+4K
OL9+H4t+umvrShNDU4EHCdKSG7TS2YS3r429OFsFZfY6NTlaEBQzhNyLNrkzBPBvZoXhmYWJpIxc
GgcIsJOmfxzrlBzDSrkbNWWwU4I99n9kBarTpFeggAU7CNK3q0nCgzcIRIYq0q3QVW8lAUv5WE67
sYSKTYfgg2EW0ih33wPBfxQT/8dI91N0/MfI+f/AmBglhD/FxPviX9lT/t+bf6VP+evHuPj9df+O
i9H0C7If0swF7lpqcf+Oi030SsE+AcUKNBctrIW/4mL5GxShUXulMpQkQBJGMP13XAyfiaVxGgSY
xVpG/ydxMfz/fomLQYNaxDNQDNQldDl9jovTfugIVZNRTHK3iqNtVSv7oCyei5LOHPrNTu5Hx0jR
bjrfWJcKnOHmbgfR8JQlG1kpNT5L0oNeyrpARwYP4U8SzIozZcGWCfCFZqswEOFFyCHoIzyAJsGi
IuDdBH+FpsprZ26aba6qMQ8MXVBWPVHIO8Fk8cqMDw2cp1GjZHwCyc6wtUIUaxP0psbFSq2M46EF
aqfrOwqtzXA7hugjr5idKWIIbL8VVOZDxwm25JjzRrenGHvYSiJYE7bE4PF4NJNT1FlRcfbjTQRN
1EKovpWgQRaRZuXSZF+bjglZtKv0Kgb5ND34wVt1o0jnaqdKsIYQ+KokKk/nbQoOsnpHkEFXPHs0
Jre8quEekfBrlBukQlSBQNAUyuf8Ci0W11W6L8gtTVquGjMPUOOGhUwhZp7SclfFrlQb7hyLhoyu
H0SijAYeZrO1SsctjGA8rTsVxA07OCjpm0HmaZ4K2DZwGThiDkLdiJbV++mFPJLH6UV6/1N6/3P5
Gj61bz++hk/0pX2jL3/907/FT6qruuylf2MvqquZ2CIpYvxp3zeOPzmmWyVbCt0mZiYcYmRc6RR0
Lqdl9pju48aRoKtGiwdswLNuZT2n9+kTU0TfpTy5HqzwPEqrpLVD6nJUAVfhbI+oyASuWaON8JBk
QladAVXRFGnFoYZS43zQFKHQE95Ll1187SLkAAej9vRFj3mCzE1G8SVXnZDY42A9QEa3R8gFvil4
y+sKr8afydUo4OTZmdx87AU78NrG7xlPBbPzieuPblZ7cflCjYNaJjycbEVyA1ip6kIDMyG1piOu
M0R9NhcJXAMQrnF2PR3DZ19yzOaYRYjX1yP18o2vWKUXdghOoC+npeeAvATNIdO2FCbATuDi5UV4
O47nUXlU8/VRk5yY3GOqwuTZwsEq5KC16ACbkxifcCqcERLmQYjMRydW16+SxAJ4HLFNrdZcGY9h
5ym9K83C0K2K2DkuuFAdnbfAlEJJEJxyogxc1d8p/q7cpjgHHbYuWjAuH9W55qZssRCKxHW7DuEj
W2BRi4leN+QIZ02RzYRDtyWWjjHi57fwOtrvLMcy0rXxhs4FqyD74WlHODQcEBiaImdixuEcnmBU
gpO+2Us2vDKb2TaVbY3T95oc+tDGO9IJfSN2M9kjQsPWX6d0m2RvfnRnhCB2TzZbtB5Z+zQS324U
dAxLikvVkjOicpVmVimHqO7loo4kS5+JZ4abFNUROXoOjA4yT+s63ibtNg86XibQjiy5T6Tls5mt
XR6lpwABXMDpLaLn6pxVb4nBeDAJ6I3bOnKc86xBqbPsIASAXAkbzIGydQzLg/w1KjbgUUOSphd5
hMbY1hTwq8ffjdeDE6T4aHiiMOldQadS4ZkkZP0x8ScR6t/Ngdy1sZOqXlquJmWTmbaeltwIrkP5
jhkqrtTNJSfJb3PpVkrtst9Me+OJxnD9gJiTTgSd10O6UUBZkAy7Q5Nm7nTpUZquYT3FoM0bQJpE
vxuwH8q8OGUnUwLNAcYsnLz/T37ods3u/dv43o+fSNheGcdeNS8bWlf8/FdtRPO92EWoNg0rbIwA
Se4m5F8Bh+IUnzPZMloLAcexYnvVF/L0jGmvRBYZnxvgwuiTU6cUM+mOSHbArKjDmqq0JSHHRqfz
VHqW8xnxzVmviYDbRwBHF4ZPoeerJgY5Q9X5MGRYAWufOmG5qtUb8LoHewDEPemAMLoIm7WGxBD7
asi18oy7msN3rMPEgMBigHvzbEBZARu8mcHTgiJdKHpeo/McElXQk+e+Wd6nA3wXrRwpkl5yaDOZ
T9o2fu4GUSUNekF3Ibzmg9sCZyJyAjP3DFSRdSC2zryHyFTGhDqLkd7nNbPaORNBT4Q/jnZkYO1I
OEjobE8JPba6gb9D7q56qmXTztcqFm3U3jF1tEtm2mYLtSx9tuPCd9KhfAvUVJQxtliW8RjmF2Y7
WAm98eXkGaf5Q5wyk48oLjBEs5GaWHUnHbO2tv1OExKb+Dyf0CRpGUEvAlPhRgdrGiavmlyz4Wy0
QTnTUifDUgjqikUNAcW3IdgasBgkgwvd14RHUujE5pEoXWaHMgNIDaNtNkWnSM2ZTQzTHqPZFLVJ
GJebfkPNQzZeyUgtQAdF5spsKa8shBw5p2UA57R+dkjidmR8VOV+n8TydlTTg56Ot1mqvdKcbQN2
CPOnfx6a/t8WdJoI0f7nX1jnLzis2z1lH0PN5bd/RJpoEPoGlw/Q9f7GWX9EmstPFhVdNGegqQVt
5X8jsLLyDQZRqM0pQG0ZoBC83c9IEz8Cr3vxPtdNqG2axj8JNC8oZ5B8NE0NuPBCNGUQu9KXOPRD
HaCvpRg2uSQ9LJSzRR4NPL8MfGcccuij1+AnG4Ep/pUR4+fqw89Roaa5WJEiun2Pfj+MKvVSNRWB
lh7m+EaPDBhcvpb1V5W/z+WHXwe5KDnGICVIUm7Almm4knqwBcO3XGYW6b6QjrnoYP91oItYHXJk
IK9oWDbzAS7K58hrhA+XFXYwrB5WSRNAItxLiQeOuW1kET6qX5FctHcl2b8r5n99BoiIU22ZTJc4
eqmUra5NJi7W0JyxQF+yjKNjMLYDA6JkjmIGypoT6aGnJcIJxFx1YGH2eaNi2EV63ZulW7QpjxrN
I0tLxNisKqPgtJcPYASsAB5aUhE4XT6LReLFHCgfG3Se9Yk3AojLfKg/a0kIfTgcGBBuS8LMyqpa
QGHuOBYLkBJw8CrQvAn34FEHCBE62CJtVL54QoibSBJerJtewxATqk9Ua9HHqkpOX+DomWQ3lzVn
kbOuqw7mnCq8HQttE0Wz29etnabY0JVzF3qBDtXF5j4uayCAgNlziGFTm0kAflFNVEx/Nfrhgyox
u/Ux30cYpSAHkOLYxSKxUaXbjTQXhQnIRm0PMKl2TDpDCmuSPcnvvSpXbmhvPCjZKQiN60l56GUi
ytEUpvY0DriE9j6R4T+WNXYRXg06mvIy1DBa/RQY6QZm77jA3i2L4TDkyBOi8jh3hhgVnHExsag/
r6AA7RhZsBoV1DkY2WRDYNEQuIs6cano7iaWiqRIHfScrIhUe0Yz7NOk3mdx0fGqCY8Enj4sg/Gb
38PrB7dbpdcm9IcrXeUZxMogHGLL+iFUzv6+ehtahafZcB4ktBVOLU57ejbzfJe3SBUM4OZx43bI
IjU7n0dek3MhdVxNM6+VSntSw1mUjelomXzsSbjKZ3bu8mNbaXeKPK5bBJy5ltW8VshOJaoHiG2N
3sk1psq1NEY4/LtV2/TbBghxN01OqwMETDroB2kjwP2Vn1aeQTQv6gqX9HcRPLFKqRUB9Z0RIHFC
awebqMd685AgrM/ZuFY6mdd6K+I2d0OEgwF0yHv4aJUs4Ao8joKUHiJVW4EDIXQojqJ6aTXlKxqt
UKlHGhgj4ojB0apnR4GRC6yTOdMBEaIqZsX+Kh4gVFgwb0pNkUZtBVBRQoQ6qCc9fpxMxGxoTp6m
LQEA1rFeDDnCLkU9RmVxGHVrKsHgPY3xbFUF2MzkO7CfeD9hAVwDTAtsRZnOdTgJdUy9RstOsmsW
km4HKMLQYr6vW81poqAQBjOQuMVSIMxkPtOyA1+lQcpQF6oPZJdda367ygbMqy6qX0g8MTgjV5Wo
lk6FAosPJT4kahLkvam0KTQ4JVbRpsa8b5nsaXNmKWgeykYESEhk4zBwaKgj4DVmp42hyAE1maIN
UQmqLFkrEfNt9XZTBKZdlM1BbwcnZnelmgEtBFRQImUev8+YoXzu1TWiO5eUSIaGh3B8Mpp8E2I3
qiLjNaiUk5zGKMZXHkoxVqLIL1EN4Ui13cdDdyYwgYFe3CYsnvXKtMum42lQ3YVNjBEqelUW/YxF
XnlFanpKlUPZGP5kQ6K/TGG9xzZ6aqfGylCDnli4nuXIhgDXuicyvCSyHr5mJpRzEhPLmFVuMzWC
UPZcjE4VroZ2lfbyfeabj1AFzXiblzbEIi3YhvM6gGItIaBNN2jOUFBeyXMdAGHhJabM+/41oarF
8t5NDfbaSO0mS6Rz0lQ7lB3tLAD3FrS8CCiPehMF64xUJ6kkdlVkNm3Rf5TOljGljg+xzKnMUalX
r+De7WQMzhutYre9bmdAUUw4wiG+TvzaoRl84tT7FB0IWJkQFanWNI9fgxSuDj1iPynz0mo8JAre
XRmgTtu7auHbSg5cHWKQ6nQrkdGJ9aegqaDB+dIW7T6hYO6mr34yeoX6ItH5rJjrIoD4zgBhDBmn
eCnvR9gGGSa62zSQlzWZo4lrF8bMjhMDuqY1T6dHA2wAZsChtDbufQLGSopX6CLUeryK4p6+KZLO
a/YYgalsdRnZl616laoZ4A0j8/RmV0MWgrAWqARCauW2TEa3nw8DvZ/ITTMM1qgltjqiSMNQj8qE
NnhsbMVIkMYtuYtc2xWr1ho8WsA22TVddl8Bgghb+dQsG94wr6T+pNDmWJN9gnLlUEJHCuF+kD8a
LNslPlF4zGDYR8+Y6ULyn1Jp8FAimYl6ytXJmgDDKJNkFXO8kSsNBTbjuiWDBuyLPMX6zRiBcC0b
AJhiyOwDFmkJR/y4nmb1apCeTM2Rp/sCj7ZkMo7Y1KEEG7OK07SBucs4oe6lcwj8eSg7rmsZKkSA
/1apttFR+YxQ4mMwsO+cEvYhtEb7vS7HyFVCN9TjtaHdKHm8zZvvGssVJFOa6AM0w2BdhhV+TZZQ
WD6YxVMrP9ZQ653SpWSUHxUTwFdf0Y0qjcLP+4ireXfX+d25l8fXWAc0Ur5SHC+5MT3lo24X07Ae
fB0eTvXrnKcbM+9ww+PIUqLZpijXBSo801p0Bw/Rtkby2Na7Gm7ODYXSJHlLQnbI+8eZ7oMg86I+
XjNkLQp6E1IjAeQSO1GXeSWpuA8QUq9aS859C4bisBXGIsCJHOGGZhSFQnTJV8zKKVkbRSn6pr1T
QbKLxu6BJJLVz9dj8twu2auieF3QnwM86IxeM3RH02nrK6co9fkwgsuLhC1oEdho5XHIAaxKilLx
utOfUkBBeUIdQM1CJ6dS+162lYN6kSPPOg/k3Ek1bGcjUl5EThPgkrkOOGhFX3GaFhLWnwLBJSr+
EFoXstJElY9AEJadKiaVRXqOKt5KFwMQGaGgLNL8FzRVLogcPwNQUN1B19TQP6xeMNACGlRyopnZ
obGTPTAWJ8O+i04GgIDMyZzIdJK7DwnWTzLJR/LIRbvar0Mut+LDpepN2cwMosQH5tYr1Vu6Nrp3
Q+dSfEWZXHKFy7sKYH9pVIG6EfoLPw8VKkkyzUqYHbRscGfNlfNblV03PgDRxtWn+z9f2e/SI/SX
QxoAQ4KjekF/hfc57eTER0JRIspcsf4uyE5fDPHVGBf0V1Up4kiaxuxQoHQbwm1syq+Rsc041+bV
yBT4j065M6gPbecl+kGJQRkgldBnKJ/N897IE4D7mybfG8NxKcyS4FkxdqzHtFN6S+tNx+ji51ol
dhyl3I/rq0LNVqwLwa9FSVVqM6z50e7mHCZHsYOqfd0PqJV2XI8Sq+8Sj9awk09UdH5lYbQwfETF
zO9qtKr7Qw/kvwukDQIwz1fMifdqf6+G5d5HgPjnO3Uhi/Y+zQwo1KIjDr7aSJQvnn2PDh0Te3B2
kF+S/dKfW9+lm3aTbuY1kCF7kIUvxi8I0Be6uL8OerGMOyWAGNiIvFw6Lbxg6RZAb3ykpkDs48TP
cg2gngLOf0sefDBX+Fct+b+Z8J8u+gIXgBypz9qgzcE5OJt1aNExtgb9CI0CLucvMwnFF3d5mdMX
K+zjgJeS14k8GF1NMeDSlgQulVMUztI+gDPQHUf3i9F+e3kmtF4lSL0aYLh9Xs++MktljTgNCbsM
k2xersb0gb6LCNJjo91IB3YAymwBRvsv6G/+Zu0tE+rfo188XMRG4HtXc34YG1TD5VvwJFC9+/Ml
/uYcQJfVQkBeukXVS+uZBOFs0+l5diCzaqk5eA0Iq/88xG8u49MQy03+sP8yNWQS5NqzQ4JUCCxJ
dwLsMX5p7P3VlVzAK1EC0ZsmKLLDSGGLgkComb7oolre4WLu4UKgIkkhKADW8cVsqOpYywwJIzD4
hv/QeQ29+kt7p98Oo4PkCAVPyMtLFxfiR0gbWqjpH6rKyFFYzZD5Af3Ihucu2rQsxdEcIov05S8A
qgt28ftmgu0LqgxgbUID5lLTvjGSnvkSzuZF27hfLZUYDzC9O0ERELSGr+Vel8Pj8oZ+GPBS4CaJ
SwkRa5chCFmkAEN4o9ceEGmRepL3ldTFb3C+j1dnXpyWkaaGDWr1y/wYLWW+LYw3iPbyzvhCl+x3
jw9WFsCYoKqhojX183TXezpTLewhBl233HiUUIMj0UFLIVpegrwJeZ35Rxzw/xkc/w0S2wup+A94
egHyxr+uuufXqEE39Uv7EVz/+ep/MzkMKIEgkYRzIlbuTxaHCmh9QdYh1WrCUOkji0P5piiqhkgc
bQawQzKw4fzF4qDfIBQA5QioS+O9/kL7jz/m9g/C+e+ZzfCi+LQGMEOw76ogMkJMSoGmOIjSn3bH
qKyIqjATQgqqFnBwNuH1oqUoUWrYYeBSrEnANbokOKVV79tToe9mtK+IDFSHqShvSBjf1rnRcLUL
ez7RYTt1xS1tyxeTBjUfg97L2tBjIZiacvk9larN0JtHlTbPvVqd0kRvrWwO90ZtAFJLaTR681wD
AS2i/qXs+ybmmM/yzZibnauqVb5XSaGuewUO5GMI9FBKte42acwMypdKBrEhtZMGEdSxAiRNHZC8
muC15aoeHuY6GmH10aiSyKqhvEFQXp/VftE018OiFYVGpLc27lSnSJW8s+oKWlvIw2cY+KXJq9LP
BkDJvLK7EnVXGqedRTM27ipQHB9qJF0PRSanYJnpwzocJunKaFB4g8OZUwDxVSpI8VbJKhxKb5CN
nZo2D7kUbdLJcHU0bHjpEBjWEtDstQxtqIRoD30aX7G6OkUyEn9Gp6PfaIGllCoCHhZqKPJpDagK
vd42aPcIypdGwTEaA+0EqFA2KxkCkrelDkGyZgaZpZ7T2hlz6RGBs3wDSdurJphgKNdnZKs2TMhK
d1Uo6p51gBrD2GHRDJJLdE/onPA2UK+AZPj2jFu+BNLq/aB1jdWNI7x5U3YocnBZTEA0jdRkTtzA
fwQ2DTLaV8vEoZJfbmLI9p51CnKNGfnhTmFA+0AhBnuyanRutMGBzeAa+yAa87yt6I9w6h/tU/+3
lfNgXAllieWw+M+b0HWXP/9r1Sw0subj/vP3a39sQar6DX1CoCfjZID4DJSs/tqG8BNQxTCODv1d
FYId2Gt+ksmo9o1C3IWhvZEa7zvXz01o+QGUnCkYZrqCA1tj/2Qj0thyLv19GKOrAiIa2GmWMACy
mogCPm9ELXAjFQ46IJ1flfWqmIR8bIOlwT8FpzdezxCwSbmcgg8yWNiAevTJQXVDcSJAoAl8qtDU
ehpskEm2KXT+UqDH8IyrbfgZOtoDSNkNYooU1UNNtM5SQ8yR/BtWixL2yLu8E6bP5YhHXvzQVWIG
y0hE9uIG0yAYWXhoIvAaF8XxyGMQuyWpozuLqzHD5LejU7DJUptctZlTh3ao2dkePZI1GDBgg1l6
wdltdlJgBRBb9LYBGL5By/kkJnya8sq3NKs8SHZqFcI8L58Mewy0WDfdW7uNUPlZSXZ8vzhtLjRd
mPzG9XKVDhHTMTItk/s3cO5C4cNJvEwjfPDanWEPpxF1sVO9wH28QEyjiYKIzuCoSY0uaLFGvwal
DZ2i4bo/D1bNs8idKB9WpQhP0fOic42OcD/MRbZnojs142oy7NB0mniv+yCZfe8Ke8wXkbBqP6Jr
HXew2QP/XVHkRiWYvELe0Afcl1jDN3KrgHzCImOhbpLv4NdONzC828D1Cwo+IDs05/kOdwbDLYij
3XrTDsl7f1Xtgl2xbhhvTDt22o2hCQMWjvpdIfIGwE1r1xuz5/3gBB68l9cgV6str7cSmk5gCd96
0ip4zJRNGGx1pxKLy+SEjuQCrDdw7VTLTyY3U5e2DJQQRDc6mQrDKKEUx0m2gPOFkIxcVS7BDuvV
Hjmnb/kT0uq3GLMn2uqujn4EL1gb22CxJEVx6gHsbPncWKMdbKNHdR/CgBq8DPioqaJ/pqvupUGB
InEWF0PzaXAGC0xA8G5hnbxJb0vUYIsrshufyluYtz51luZM6qvh74JkmxyJK93nHjm1yknDDIAZ
6ipYTaFd3cvxKoieqMlbui5DUYB39Zar3H/VrrqH6CayQyu8a1IRgfC2JXYkqu3SGo2JgDppgdIZ
OkBXVeAashX4a3KrA/eD3MmB2D3qp+9SjHpmyXvVNSDGqLvUml5wVByA6mZbUH3c2p7Rg50I6X6A
v64bGF6LNtbMal7jM8iETzjCpIfuJcOvgC9qhfvm2tyB4iaoh3OcZSl0Jq+xxIV8W5G1cp5Qrr2u
N/oJAnu8WjHIhrJVhljiyGAQA5YQ6Juh7gww7OqnmyrdosqS91s0YqKimjRWqoEK5kQg7Wj41RWM
Dym1UCWb3fjAjnXmoiTIFw+17BlIT3eVn1Wc1tyAiEqMMsg93MAC0Z8SC/6MDU8ALFWllUaicdR1
K7S7xoMOuz0eUPVzSMnJdpHHVRQhP0jgoqKRl8O+PrQmzVJeyhdDR715lUIwJ79Pbai0uCk0xspV
jtpyjns5Q0ha24XRutSg4EJ3SriOTTtBTcuL1+Y6c5q7CuWGl2qD5+zRRykWCeywNovTd3XHPKC2
EuhPwG15ZVfga20h1ZCjJArpGJS3xOJ9TIU2iTawjWaDq7IgqAkxzUGzuk2MmSvCY7FBVdpur+ut
YlEVzTF2jUqSSGCBRngVr0GykV8xslxypbXIQ+Fj/qxzCOGv4of5SjZuw110i0b45g1NN5PVlXeR
eSynI429zp5u24iH7ExB6wOxcNRv2LQzUB2mFR82qR3aU+W2D03LO5RACY9aPl8B7/5wNv4MgT/h
sQsm9OtBY4BfupgJU3Zx0BhzrLTjHOERnwyXcNnqXLD3sVgVcFeLyF2EA1JsjFX4VYK7vPPFyFBs
hs8uPHbVRZ328xFnFGSxvu4ZevmXbDOBYuWiSEt2Bl9UcPUvfavgmPrFkBcX26Qd+ivMjkFWRHHq
Yw50sIiuR6dEvcm36U47hyv0HXU2fbNkAubCDjUYhTM3PKIK2m5DF88Zk+iE74wuqq+oLfPpqQTS
uV+eey6U4yI6pNkm3KDZel4VaF8DK9IfrNZwUaKc6ncBhvBG4Si02DgRB+D7OSYXpCl8JMCm6Lel
E6yZvaynxZ9bcXoc0Vnh4mOBG5laQ4qd2vFdLA1Lhdf8CSdP9zR8R8c6WIHxakItCyk8uw0B/wn1
ZdG9gGkyqLCH6SHS8A5g8kGqoErRfYLjZrG00lKBxsEDSqQ9HsMBk84xtuANmlhYp/J5vqtA9Zae
QxxsTOD4sFBHfwO7tug9+C/S5aPgAH6N2So+Zt74frKh++KqulnUx1ogJ9+Hc+UOA1d8gYPpNF+/
CxAfZZQAdFuDa074JqGIP25jaAF2lmEZV/UGG+B6PgN5RnFUlF66j7bzvnjfM8vb/HkuxZQ9MRia
QxPeCmxT6DuduYC9EXwD916YKwLc1HqVoQERJMZ2nbnSahSmqz9ODzVSMtntK3xCZs+ecc3ePbur
VbwJ15WXrsES3oK9baGm1MNRY4ZdnGTVt3HKy9luoVxi1WLyiNOonJ6X8EG/yu6mCUUsy+xF8Wyk
O2pJHuiJV+SkgE2EFkeQG91FnqvC2YCX1zsYaFIJml2GNQoCujgEae3aBtEd0ZMbu9P9sIXawSbc
hHZ8s7wSjXtuA890A1qyrUicouVovxGdJ7n5rn0wVx1aDrERxm4v2R3gexwQODa9cYZY1GLdM2Gj
RzVuU974QoGWAzdiUd/UUEA5Lkpx5R7RI6hXMGbWYqjW1qggch0TGspxB2rFJ9wWUbqp6NbauvNa
Jzho9tIDr6xqgZ9hyzVXfiO0+EFFmW4Uw8q/mm1I6qzYvYTLjzqeHbVVtpIsBtmqyR180T7oKxjm
OnQfr/KXv8hW/yjb+X+zr+Zdr/0/p0PeE8zKP+dB2Gh/pEBEl78twvmLcj8kvtAkA0zwBxRDdPWb
hNZzGCUD+tSAt2Cv/CsJkr6hxwUiGSCtwbn5nQL5Mw2SDbxqkRrHCxfxUMjx/xM85gKSRBIEaVAQ
LZfuHahuaBdwTBVJWj/kMdROwEHn4XGxDZ/Q6A3KtgP9oLuvBE/kz6chLhLNcKCLwewKSBAksJef
f0DHizqpkwnENbt3ZgcdbO+mXqDjwKLS6tALg+AUzBGs2P7mK7st+uvFAnlaCojA/Ret1wukWa51
M6pB0bPjVeRNaEaDdY63ZG8TmBIQalewC4Tvi7+yZVAVkTFFaEX+2n7388H8fhN0eO/KqAtjTvxS
FTYBPpEyr2DrQ2+l6KWTvkDu6fLY/j75fw4A+QLFgFMIfMUuTv45aUYYtrbUltx22+3RDWixY3WP
JAf7T7FdXLiGDfG0M0PEpp2J80XM85s7DbVPoDoSzNslEHY/P+VKY9BX73Gny3vYHOMZzxJvvUUK
PHr5Wl30Iur4eblQVwaKDy1poA2fh5slNFjGSUftxtZfZhyN/QF5IY7ghU2PGYVGgC+l7C6kWn8M
CuxgcfaDfM8v5YOOabGfZjK1x/v4OO3au0U9Pgw4XIFXf76dn4OqX0a6rBu0pJAbNGDj8tBe1I33
gPSE4r/9eZCvrueyYDDTSYVFNkZZjIoIutP8Y+ckR3S3/cDF0Dv5H0Dg3+wBix42ynDQa4VPxMXs
YAZ6yKeALo9rsQzLLR8eo/6DYS2mYTiyH3NXtaTNP7SU/nEfP4x7WUydlKGrNF+hwCoSQAzNe5hl
WPD1QflWUNixwW3K+/Nt/d1Sh/YypEvhhwcHlYupqYVt0IdAvGxl2hhEtTrpq5r0bxf7xyEuYm5J
rQwWjBjCRNID5XbbIDxApgGGE7CexjLdfJ3vEBTC26BcT97/zr4KIO/va7woFI41SpFtjQ/wLtD6
FCM+AZ32qm1FcxMeyo3sFis0qiOQk9EL/r0Cf9f7ekEus+Zyz/v4KS7Kx3GUD5Oy3AbmLvKwiTs4
zKFfXu1FXW05wD5d7MUBNrQxRMJRW7G7KLiTKsARbdqu+ymxiEm+4jsss+NP13RRSwY1uaik5ZoW
kXww6IE3JQiv0SEFX/gOCbj159n6m4tDqoiZaqBAAyPFiycJhYzMmNHeYoeImsM3At5kr+M/8/uf
x/ndjv1+LqFlQ4E8/mXtdaoHCq4a+l/RP4vUdKj4Yu057zMgXAtMFBzIq1LyL0b9zWL8OOrlRlor
IEqPHdoo0//F3nnsSI4la/pVBrPngFosZnGdTpehIzJSbIiMzApqrfn08zH6dpc73Sc4VbUdNLpQ
QKLS/PAoO2a/2A+vFBY/3lQtnI7eCXfVPZZl9kLEK0fdWcRZfuVnvWwIfQ6snrfmB5HEX4EdTf6I
tmTtXE36W35rfXeBKi5M5dWxktiRLMqU0ucpwBATW01qqE1KchhCde1J3cK9dH0WIYMjxU6ZX5sf
5EIboWFitqoDEJWUSpqsJo/ebXrsocsqzrCjj790oF5ehhBkuOpBcVC71+eYs0zTaGOXqeIIxm/L
o25k3A6uufDx5gQgdrkuQyLSJkgCqfH86xWlgUWoDkJ3mrfsSf2ZHXze37xrH6FAkj6Zb8Liarnc
fYgsEU3iH6qFF8F5GhNBUCEqQSXlndRuC4ISnoGJ/8eS3vOVj3gWacrfTrJwd4zR/KiIFBT5RqvK
lZ8CDM1+LKz+yzSQAWGJRLOHvo02N78ARy90wRRmUlQsKOv+mOpP0V7fjJ697CA5E2ifLnjikVrw
4pr88ya22emw8rxqvVGLpllzH70niv9O5GR2fWxtZCgqSuCKXfOwdu+yrwtDvTZ3+DkAYEEAypTm
93yv9L2fK4riNIfhIB8ALq+VrzBOfxcKLQN/Fz92b/6tuuDZcmUeJ6wWu4+vy1qdDXhw8xEFlQaO
I0JZJQwYQdt4OMV8PrjLo+QDk/WfKLNbiI0QWXlIFDV/sOB4iiyYvxFB0uDc6XiU4RNwPnFxJCiw
PzvV6dqUDvQEu1+C+1yZICCjf4aYDSIOhSIdZUK4+rGvCnj3gy2iot+9fD6Ua4sQjQyUVeh7ImE+
h02xPBNvSMrpalOmK2Yz7pNwp2/hVq8xXd4qiM50xwn9K7R/0eXtYwfgLIXZKKufZ/38CGldcahl
leAR6l9ajjaUsYD3uT4+npQUKChqc0aezxW8rdzPikF1kGf3nloIbzfl7/S+RSdupWwlu77zpNXw
Ym3FdbRZejtcW/CY4ZI0GDJiI9psoYSh3iDjzX2q4jSSjlDzNM/dKUm1kHl9QB3PMy8WI7hmWtBk
ttgpn4+y6jQDvxs+ZDzCVuaiq28TSJsrNQ2RxIIkAW8YnZ1JtieJd03Rjk4jgEfZ1VEgKGtfqsZt
UQkeZc9Eho0sd+Ko7EIjwzvRDcwIsBnCW7dxIcSZLZaaXtmyABEq6IT+YJmx8pAlqEWt81LqUjQH
Su026tSB91KeAK1oOg+Mvuq79GtHv6JbJOaefIzNfLBlS2hWlgJTfWFlX1QVeLNReaJoIyk662v2
lolS2XAVL9coFk0N137HiXpT4my3nMxfzDOhJnsohf8BKpOnI+nkgsrx6kamxTccDTZEIFDiVl9G
f0l9/+JMmKIgJQk+l2qMOk938zgp3U4NDCf9VfrAscXXMdpHsbRwul0dDOgpLiZKX7xRzgej9kPc
WEqqOQZ6opX6rCRHrfry+eRMx9fZep2Ggt83dwFhWLDnMXwxGRJdHDWntxKefAnVc8X7EirFMauL
raLTTzZj1Cs+j3qZAcKvJ1OizgRd2uDePQ9bCD5s2qozHOXZeNa/TIbjH32KdKPddr+yPYYSu1xb
WohX8goyQLRTpxyQ3GL64CerA8ibNgojH7TivYvR4qbdTa3c0dbRhUWh5vNBXkwfQLXTaNMqOokW
INIYVUPM9I00RxH+yXFbbNTd51HmvI0peSEMuTSnDqiYeSkW+mKpIqmnURnFXWYXQEbF7mryJcu3
1eLD5GIvz6JNn/hkUF6kakKXEg2ilt3up1ZRvpvmK98uIVGvpQ+nA5stf8todC9yOTYk+ChTM25R
gnkpwuy0qCqUqYSKCKaPGbsWbK20XACOz6kHF9MzW3OmEI0GW0lzCkc/fBQUD+keBt+6xp9W2E4f
kK6nM3k4Lhaupi90trmpllMpUzVWBStxvt6HvOnTVAXWMq1307MD4NiWA5n0Kfluvg3Hpbfjx0n+
WcDZkvc94HOBQcAJGu1/j47herK+6dZBTn1z2fPlygSeDXB2jEhKqo+pSTwx6L6ViolTgiUvbOOl
GLMEcIzqIlcaYtQj8KL43rLeP9/BF7fJNEuIT+hYwJLEyrMjOE7VsqqMTHf8pv8daIBbUyRm1YPQ
t0s3inR1MH/GUiaY7cn2zZoyEpo611mNnVMgEUNvNn6jjlm8gGkCaCHfZsfPhydPkzBbFDxtZA5X
XIIMcZ576XmSpkJfTDFBgZqH+FexNVGjKe544H2xnF/eS/Di3cQ/e0e9UXfBujpigvClvh12i3Y9
V761gdQiJVWeP7iAzhZMWAiBG/fCv46vEkxXDdkHXNuE9Anpp0oOjevjUqn18iawwB5CP6PPwBSL
swe6HDVZj0Kj5mBegHRsbKHCKLzGZb7wrLsc3Xmc2eHcUEzN9WyKI9TePnOzfp8UCCBFKYKfvdqN
r59P7ZXDbQrIr1ZpN2LPNlu6AmUxMRoizcmBNX8zgXNhvB3eJ7dxZZs3SHbc69+sw7Avnqe1tfSK
VS6SF2UKb/LK1GER4m51vprVPu2MtmG8Rw0kXUNXQFjph/5lwlHoh3Av2kh29Xsgfba/yaFMFPvx
ED0g6UEZNPitUW2Kd/hxPXarJTeqy0V//tNmp0bW6kqvFPy0Lky2ufTa6MhDKRHIJm0nlH98Pg9L
wWbTYES+hEgvmUYlWNahQrQIoS7EFmrPde1Ed6Ebw9payKYuj5KzEX4g9k+OElHwAHEWieb4GpC6
oXDS7K9nUIQw0BUlWwTuO38SYzQ06lWUaY6LSluX3wgFHkfN188/3tXNeRJk2lQn4zDGquHFQBBV
iTb4fG5jw7XdPN1/HubK3Xg+mNlibbu87TuDOOXa3Srr6AAiM7LjlbWttyWyyHvd+Tzi1Qk6Gdhs
CfZVBC8/ZYKQWqvBq09s8n8WYbbu2tYM5KEhgp69B227VfqlHtHC5Hw0H08mR6xz1K8R4XCs4kVD
4dIoX4fy+fNRLMWYnc5mEMe4fRCjC62vAN++BnXzaPju3zmc/5yOD1rZyVCwsJcSVyOM32zV/qXz
duye1cKmvHoingSZMsKTIIZfDl7fE2T0vNt6CG5NBI/H0jrGkf+kCHW/UkZ5ATUwzfL5/X62sD9y
jpOYbcHezUteVTyYv7Si8JhZ1V1juIcWnUvPQ+/G04tVrVYLca/edidjneb1JK5SKnni6cSlvrFJ
QsMWvcGBXYyA9z88iD7K/iehxtJsBHVkoaPiYltKhcYcAC3TX9ixV1cimRJuLQrKuHNKY0utoYoN
RtTDJNSK2jZBuPQA4T9f8FdKcczYn3Hmu6p39SbJJeJwaN8YlL1vIAqBnP+BWSX4wexGd+8lBz/7
WwQuFsZ45VSaoBaQOEgZcBae7bbCFIVQ7aZiUKxugzL+FWqLXcIr9+FZjFkeFMZdDZeWGBPZeyIq
9IJd04X5Wu+Cm+ym/lnb6SOw+iA/LD6Ql8Y324Fm28dlFxG7AcMI6aHZhuAJW6ddAWqX3nEdtZt6
FfcL5dWlsNOfn6zQMmszFA0Jm7U98ErQgUX9D2duWr0nIaRULtQx5yWbZ+kDjetHpZQWRnFlA4Bs
QtqPOiEkv7k4QKeVmZqMPBV6HWh1pSPpIa3QI/98/V+Lgrq0gVWqJJI7zgZiqKkhVfEI+wVgu5gC
bVT8o5l7Cwf+Fcwa9lGU7fBHhTEEXen8g2VeKg4GKYyj3cuHDvD5hC9I7EnEw8IEboKtJnigLe2w
jybj7EA+iztbC0KeyxWCQvpHjQZpT9s7KAg7+2vU0rbFH4KDbT3KwN7WAO8a77obEHyO6YQ31k2I
np5pxzexLS5XBy5qRzTt4YJK0mSgMznenH8PnF7KsStM3YEkpWwACmHOSulfBOE/LCIGLzbELNjs
DBDl2qvSVtPRjQPcHd+MwUKpf84DBwiIPzo8NSAPMtTX+VsyqFCkKrLQBAHelM+h7gqJo4/47by6
eDPgM2DEebbVAyFEtdszn0XTNamaJVJZ2ypvQvMu0yZBpc8X92ULmoquRh+TzroEzHNeNUaQ1rAy
ZXp5QKXoXgV/Pe4BK26su2Dv/sKJS75xv3bHv2aOSZFpCgtlYEKr0vaYVzFUK63NtuEAEtLB6XAB
8y2qkFnhLAxvmrezxU0cffLAYt/CI5g/OU0lRyZ8wMvGvIWsla8k2c4RT0Ei/VFAxqOC3EsisvBR
L06MKagi8sxlaLhwzXL3SvQ5rEweWBI2KJWa3katBlktWriYr4aBSE25H3gnrZLzDYJYXUTzqOEb
DlinHCrxTu0XkqYrlXfMqGg3I78CWuACYknjsezFgqZs5cgH2W7uJiAremF3EiUQeSVCxlm6Ey8B
tDoxKUIyW8CPwUGdj0ttSzlNcnqo4Y18QNGie+/X8NS+Te+geN2+KSJFmBamV+RvERX3uJ273dKL
/LJQPv0KiOh0VEBKAC44/xW+2wDdQFGR4uRI8Sk66PsYAL5/nMD8n6/Si8NnFmp2Ag/ImUtxSahG
uvUn6fvMWlgqF0n3RwRKLiqX5SREMRsMJw+1DxHctUHdA43E+KvRbyG3r3t0+BuvWcfL5r8Xr4tZ
0NmZOgyUKouGoOUv4xluDQyPd4qIDf6eglM6Xu0YiFOMdrHXQEssVpevf9U/xzybwEpphrbPCV84
+Y2ymRCgwL/3OlhFZJBe5Z2/VLyf/sbZYcOS+TPibB5RtQk5rolo3sLex7eAnhFO7ocIdiiJ3DIk
+SJz5QvTIpdkpM5U+ouzEyCovBrhzUlYOqjdjRHX8oOcmcHG08CBopGNxUIt1Zu/vlphNNO3pmcq
/stV7iSx01MhqjF8Yi3Vwl1RQjROo6peOEKvTd5pkNmnlLIuRJVIVx0lux/dF9N/+3wQVw+20wCz
rK7J8E+qAZd/9B7a/eQf8IFovS2dCfU47GBLNm9Li/LKkT2xwf/z7WbVo2ooXFi5fDt8CDzsHdL7
3PAfM4QdFjb8Jc56WhonkWaHqJCWyFoWRFIDyW5R91Kz8SbyXv2uXUnDd7dHXBXnBeS8Fj7stU0A
mo0yK4RA5J1mH9YM+pjmPh82/1b8NDbpPfpV0FRXk6VutI6elw7Py0rZNNKTgLNvGnolasUhAace
I95Jyno8YosklJsJbd3Bbt0uKYRdO9lOQ84+bpzH3L3JtDrJiWGKNd+xZQvqH432XkL3WPiiV/fC
hDaTJXbbBRRG0LPUrSGcAJnXt9qm2mKfe+cDEqEVPTUCKd0avz+PeTWkMYmf874C3jk7WDrJyvwa
wLeTBeJzJVowx7Xs/fMY07zMT0uFNgAQS/wnuefP76TOI6Xx6HQ5YhnbJt52PIZXvdGu8Cf+PNJl
7j0tkZNQs9pmWHdBkCfuhMgt8c1w+h2l9ZUFIPFIJ3eztMuv5Q48SFUNPpZoXWpadXLhuzQbuXrk
INoXkiwcw0JGtkWz4nxdhh48R5hYCFPyq+Mth7j6kI2R8VUbvaBefz76K5cEw5/QnuhD4oA1uwcR
oxZLw/WnsrgSr+Kw3eqi8L3T9Hs8uiAcjt5CC+/ajiTi1Ehm9dDGmmcbPThF2eJN0W6gr9rpupao
XU9w8nrr/whvm4UdcuVU5Q0j6Sj6qEgRfVAXTm6kwe0TTZ8aO11NMuOOJWI/zbENWnUh0JWJnTKo
CZWk02C44DpnbpiO1kjK7d5Omg/SDtDnaiIc1bdLdJy5sj1PJMhr+IOT3qNmBK7nfH+knAdZmRNL
3uY3zeuEf0PyssHcB/Yc5UsLT7Z1Xm2Mg2eLK5xK99HXz1fO5SmApD2Iax5O/J9m8/kvEHK/ad02
pr4iBz88OcFHMvWU7edBPmAF5+cAUehjGzABeOXPn4KhRyNYEBOe3u/ye1KtisMkIiL8ogjxwaWt
boZ1sWntQbHHJ+12cg0PHUNYxbb39vlPuVxHZ79k3u5O+iTKPI1f0is6zjc/rfpLhnr2Pwsy+6il
1Naj2BIkSN6b9ibCOzXUFybuyqv+fCTy+cy5Y11BuCSIvJV+6e/6q/AV3Ze7atN98x6s9/aHfISZ
t/l8ZFeXy58T+VFoOtmGoeKZZetjp5IiEm/pL168hPS+vDLOhzX9gpMI2qhkmCUyLPPLYIcv7nu6
boB430V27dSvHf+wwQN8XTpfLnEQ+nncWU6TGn3cDdm0MKDrSxBH9VW1rXfjoXytXtrbEsL3Ikz/
suz+EZRW9YT2nook54NN/LEsShGgh3SPyA/d2gTFHhxJ//CoDiMWzX5AVaTgaWEhuoLmxeezuRh/
dmmqRZjm3sh0urC6oHRnqxx7J95Q5XHKPMInGPCOvkESHRaP83nw6zvxz7HP8g9Dket4iBl75T5L
ycvU2Aj6hfzjagzyUziVGiznOdxJCQrLzETGp4vfLfkBP9R1uVT1u7pgT2JMf36yYIteqqNsIAYl
DUfsHn3PB2Rw7MulltP1JXoSabZaJJfsSSqI1P6S34Nd9AjT4saI1+IGGZYdFpfbJTLC9DdenNsn
EWfrw1P9RtYn9yQ9QnPGP6rYeaTZg5G8VUa1dPEufcjZgkBKvB2T5mN4yoa3RYqutn+PyMvaYBMi
LrSO1ukf1iKX6/I1w87/c5DzKyE2VEGNNOJO5VEM0pRdskVL89AiCxQ6/uNSB/tK7nQecHY9jHqu
ieH0VeOb4meK6BQcQ7u1MfQje6JMsrTTLp8y5/FmN4VQSuJQuRxtFm4TWfeOJ3mQ/MqylxxLArdc
Sg0X5nF+R1jQ8rtQn+bRWlXHiW9obGK6lkf0Umz9PuXehUcdLJ9m0zguVitSpWCWp6revM4tZLKS
ByFQNnVrHrhy19FWvUfwhzcpjjMLw7y6NcibqMiISM3OEydFTMtEiwjWl2x5vmuCLEz0XSwxv8OS
8/Oz8lpSCjj6z2izKYRllaCcTrT0Bk0zkkN1bf6aAPMp4tifx7p2xcN/57RkbJdC85FSqmIn97oT
Vop8K+Bssum8aum+vXYyn0aZXfOm60pmhming2yuXXo3eqOtquH1bwwF2qJmTpLy0OHOj+ZWFWt+
A20vI4rRVvG2bic9/40QZPET3UhVLwBJfiQZg0kuiSVM9C3Rg73geT8/D3H1liZR+E+M2Q2Tt5Hq
DzUxOlYZIplOoK8a3tIJAlDu3iIxSvt1wAGSrRTTzlF7WyxfX9vTpz9hdvUIQ9WlacBPkMIfhfkt
1W91XIBi7+vCUK8uPnghvPEk5JTnD9lE0LB7GfFCkn+4j9La+Orb405fq/fGJISDvt9hqbZ0yc9h
XLoFo2tiAVENnF07hepi3cUG5+uaW1oR8W+sN4K7qR8xNUKCrXQUXzPU03A89LdCsJJWWGy1R2/f
3WjeRkyAfdjtz56q932T2Hhg7Pzj39E6OP+d2gyoqwiiCWWAXmm9QXMgsLHMyJ7Sjb9BTO2b+Nx9
s7b6Lhy3wn6x1nHtYD35RNpsH8W5JEZtxCfqcwxNEFMKMIdpe5whEWbOyvtqQPwSF4I0fimNXZal
C0fS9R3w5xxps+Mv0Sqhm9S3qTbgdr5FfTI5qH/4HPCtLR24UXBqNJTNAcWku791Up3EntKHk/xu
SHyrFXpiu4n/qAW6k/fub9/TdwtL/+qJeBJndiL6JVAtMTY4d/eohklrvqn5rtvFrbmecnFVxu9n
nT0v1SCWwk5/fjI8SPml4DXT3NbQ8wEjR8V9GC5clpew4NninR1h3DZa3RYMbmJBq3bxmL+0a7rC
dwHak5MUZvoqbyZf21s85RZWz9IIZ2eXUqnoJYMZdhpMu3rXHmQeVH6zEOVaknW6R2apslZHY+KO
fEeK8uNK1OJDHYb7pjcOwOGOeVfclGq6cL9dO5UpeVJXmcATPKXO5y5oXbSSsVhz1EH8o6ybB4To
b2gT7fRkqZlyLd05DTXbgbhh555R1zTZZcRZJczLxTCz49j6HTfmPX0IZ2E7XDtzTgPOtp1FLTcB
sDExs8zt1Nib7GfkZxQst5PP4+fRrk0eYsC0wKGE0gefBRujPpeGiSQoKkNO61mOqidEuFE78kw9
WZfSUONhIYfeg9T5cr7+PLo8/fXzxPU0/GzrS0pZV5IYGuiuyNvgDstgJGcru3kyjoXtrtOd362H
zYDIQ7TOixUXDKKFwdvnv+LaDE/qYlQkJ+fTeY2uDipoo2kHorH/qnvDSpEkp0vxNQ+RNy82nwe7
tieRbcabFEmEidB4vnIR9O9Gq4cvaRbDKmxftRRhboz8/moUMgkL5MvU4QdlNJvWUq+6sS1LotDJ
2tRsQoS9zcJpRWUhR7scjwGZBRAKC0jGGnC2E1O5QsPJbQ1H6u+8ENaD9ZRb5sJwrpT8iCJhJUv/
EJ21uQdUqml5qlkjRfAD/Mj8JX/BG3rfPwnaMf8pMWVoEgQbQIX7z7/jYuDZAq1DaMRCkBvkSKId
q7Z+aO+Rj7ahyRyqmwjehPcr2CyVp6a/9XxbnA93+ugnV1MWR6E5lhmU0EizQ11ctf7wtz4pTTd6
C6C2LrS3eMVlgioyceWaxtGN8c3wgKAgzM1b1cPcC87w92wT3S/mVJdHDoNjqUwMzcmEeJZ2Spku
xpbO2tRRkD4gyXhM0xUS33uUntfWiMZEsNe/IUkpUHhcgmZdaY2fRZ/XPEBhlUmZDuyMH3i0u9I2
QC15n24EZ8AwYueVtxi0QP9aHLZ8bU6htYGzpA8AB/F8To0qra1cGQ20zlAURskzQmI6AR2CCPly
ffXqtjyJNv2akxVk0acW9IBonQ29V1mj2O+hbe706Hi0lEO+FJv+Nnj2t5/vl8t7ma97EnZ+7jRt
qyQDYXUrXgfB84BQj1SSNkcv/yzQbF9mg+QK3Yh9aaejOauUGI37u74WDkYmLpwBS59ythlbvx9d
ZcB20O+fs+iPGAWDcHj8Z8OZvuvJdCXo8WWmRAxZenTlYyYHq9rfW81CmCvtqPP5md0+sZcOUmCw
6f29iC7qh2D+yiTTwDayuosmfVnAZ71jvRtbpP++TVKy0wG3lJmSWyxsh1nWGEvhYGgVJ7pr4inr
QNUIH0KzG5KdroWc8k0WjBhmFkV7U49hdGNUtbixtEB9rMxe39aZCzaA3vteH9wBY1NTX5vION1p
OlK5npqZ28hQ+2AVW114V+Ae99QIknYoi8q8qbBq2QuuZt7kg+HumsCKN5llVjdhMirrvnWR0iu6
9o03y3AQxkTBwbl239xYU49Wnbh7rfCCrVkbyn031iVexN4fitCA5zN6JBONAL3uSKvWdW69BBy0
dj8KCCU3GApqlWXthqChTV+jWxt0sb/L47ra5kZfZSupU8bfSRIPh6DjWt9Wsa8/KlUXmZturLrv
RZWUD12Q59ZaTDsuvkDyg1sjUtB5p5va5Btft7J92HfWi2AU8WtTx/mTJw3Dl9jyUU7IRPlQNL5x
HNMBtWizD1Rw8q6nDFtPaoM7uU2Le9HTpDtTDtlRFHjsUo6t70rpmX+MrotrWtbp6KcZbVLxomjU
W0kqzEcr7C06NmIY9XdGJqSviepjWo2RyPCiyz71g6ruvyhqrmvrQhKrbWkNrmiHQ1PW2EeWzY3h
eRPkMXXVrejH6Q/L7cV+Fehh8uLRvr2VChHt6Mqv12aCZQqyBvWbm3TVGk8Yba/0sfuWlr155Lv0
W0mB5xD1ZqXbSq7SIjSTKrWrpNOf4X918tavBmuPD6/0Re98K16JauKLTpuMw09t6Iu3uA3cdd3g
AnqU46q3c0aarVK5rpEUDsKYlFxz9acUKZXCzvrQe6kUL2lWQRL5BynWlS++NI6PAUXbdV31BW6r
ReLeeFHhbUgq4tzO4jRSNiEv0Hyte+YAdlrMHKsqjHhVVCV+slgdeYfRY3TmyDw0YV0D3zaCjcQp
ZwdJlzlKLrcrN0HhSs56YY0Ui7C2xFZ2soik3g9T2UY51zoKWU3zMDfaJ6FpG0fLDWlv5uKwsmRV
uPGD3tuGRR68FWNQ3niln29Mtw536uRCG3ZNfqMHGrm54cPiAE17wAY7cJTSF38QctVVxndwQ/cZ
WCV7GEWMhjwPO0X6mdux6Mx9NP0QWcmyfSNiaCPLAlBTOQTZWmT1TvZDbYu/T7kDzSHQ8ROKjcR7
ZC0MrrFvNT97buq8XAsdXhhS4ZmHMMRoJEpAmgDi7Z4lQBKyXQ96Xq50YRy3spu6+whZ4EPp9+na
jGpwBS6eAa6Yo30edQjr1KWrrEqz16xN3KTRuh8H79HXXCr2Ruh3pV2EA0asplII74NoJnbaVJCx
w1JYyQjgPSpDAp/YGGNvXJXxON56mR9tFURjviMNhkyR4X9TArSeIpPBd51puGshaw3kyHWaAb6x
Emon66qDEgRMIbLgWrYzOj97rZWajohaYagSmJUduBBmB/RINmFhyZuwbpvH1pRyaVX3w7DHPndY
W02WHvyyD3eD5yP3rh4HhEV+iCZ+CnUjr+pCSHZZ60ob/rg9ji0Gndu68IdHuXCFoygOeCR7SYBU
uWA+tLEVcpNm+j7PzerOaxJcTPqy3oSRmJWrwR+ro1ZiWQtsBTeLAfufVRtEynNSxv577QXesc06
LFTCbHxKSoTDssLHe74frbsapSHMrzXvKRoEBMiNaMx2rSH4Wz3Hi6XFb/hb2SrhnWmM5jEpLfep
8VXdljyt3+odDgNylQ0Pppuatualymvl5s0XZeigy6Nd+Tbk1APsIPeRqhfT8NE3XB1dtrT5pgly
ZoM0TddyxXRanZ9u2sEafqhKVa6CUOwcNwv640jRy5GiGLdjLdeROlNrEZOqqQ7l482+UbWsIXW1
fPGpQtl2fBqNOEIAsZejY1VGxj4cWvO7LrZYs8B46N5iyfQZfFY+Dhwt30or9b4mgzqu69pvb9tg
bGvH7JCEWvUFozlYoSj3N2aXaq8IH0o4RAhKfa9LjYw1fRD+RvHIvE9YxB4G5BEmf4Y0bFshCSt7
VGUpXXsgBss12K1QWvtNEQpbF9WkH9CWrEM7utou8QIV3XQNAzCUjgyKbVUlrhQx6nYxVq2HJtcx
jrY6z2rsRpR6u9c7dRsn6uCQv1v3dZ2oq37ENkCSs+oh7spaug+VroYKOPhC6wRG1n4VhMp6thpN
3oqx8gUJcO66nGe85ze4frlB8dBalvClY8fiti0qjyPX/baqUgrSdRXsPM8onL7P3XfuRvMujLxm
5cWh9uQqvruNGi4UL+29LxzS41o1KlCYo9xuhAKy/9i2IVdK2+wkpU23XQ35syEVtX3VI6txDTzW
efav89BvKOvIzd5MpewBPQT3KcWCe5Uk468iRQdW02rN5lQPuC2H7ocPEnkjR768ScvReuitsdyb
nqE4beBj4pMLT2Yn4L9oNahYlDLKU35kxXAYtdR9TQLNM1ax3uo3LhgWlLFHVYSq0etAn0zLN/YF
vu5kBIF5NNy26HHRLpJyRTOfqRJSsZPgzAYIYGmuSpJotKX/aDY6urQut8AqV4UW/zMh1t8EXOEx
EDRK104Vrf0iDQoHFYLC+KXXkdzWti9o9QuPtPy2U3O8hqymLdZuR8FwheowDgWl0K8MCW9tyQ/1
tSH59YOu1NwFaJM7oigg5R+N/a804SLM+hRXcRlcw4sqDHG66rIIs/V6ENt4PShuP2xGvcme9bHJ
AFV0XfXO1i6/JFotfAON3f5wXb3AsQXNsM0oNRynOM2tKV1ZK6NI/HYnJp07rM3elXZjnZKLBO6q
TbATZoFLjx40I/T7kNLQinKVqcVRc10oMWGtDuvaMz1/nWhtqq48PMqtVSFmpnDXp0W/S/0iw82j
FptN5+J8HkmK+u5z1WH3UfnZHjvN8DFKfWghUd3/iLjUbCNthu1Q9q0TlmW/Er1cX9dG+9YaYX6A
bgcdx5e5mcMQ6iN2yOVO0tJi3bhe8IaHmr7x8ijbpyMAnyBm69tSRI6r+ln0jUQyTOxmNJJoFXRe
0K+iTouf6a6FG7FL48ZpYtpRYiKErxp0K9szzeB7nlrgFJIhXRm8ufDF6rzB1jKrWGWZOWwaLW/s
BKrQzpCLCFBqhPFVllqbrpkumWjvDiniabgP6TtJJkURDPk7uqQvg7WNPbXjqCVpluxGkPVbl+KS
tNEDQ81tVSzcDan6RxvCLb9arojaRCfld0nH/K5cr4vvmjEo7jUFSxNfL6VnmVNuy10Ub1odGxDf
G3V1VUfxYFdqheUSzorbNpDBO/RGWTt53sWbIK5bUjlQixjRxCQ/slHtu1aloc8xrq2iNtURgcNk
0EG3oN6jSpd8Scy8sGxJizSdSqbFR+wUa+trSvWshVH9o+4DzR6LPPO2TIK5I6+W7inc1fdd2vYP
g143zSpKcn1LBoyxfe+1h8Qt5F9+7po+VkWd/B5ZWVrbse9X758/CZeenbMyyYjnXlBpPKVTuV+1
Hr5GkxeatfCOvhpFhepAORI9wDn/MzDbKCkqorgDDiLDb61110r+868PBc0lQtDtAJ8we3Vq5RCW
Vs5jvXZ/KPWjFBYkKG+fx7gCg0YfQzMnTRmaAhdBarnWRsvIsQrDVibHssVzIpxoJefviRIjyXoS
bV7NSchW+7YMLDCIISDZTXRABH0TbScCTv46AddjW9n/PwDXrlRYkCvVJhkQqKOYV5xXCno9kmOz
4lvK23EjbfKH+ndyEBzxd7Me1u0PfaMfh+MicOfKMjmLOnutm3UpF2NNVH8/eQNM1g+rbBtsq03r
5E/9tnhOt0u1pGszehp0rjXPbRjycCwsKpT9uvzd3NY7XuLb/ifa1uuljXDtu1KbAzwzkZQhzJ5/
18woyyh02QgWDuhZ99gatmtWPI/+MhMaOsBpoNm+DhU3a6yOUU125AZAodfsblLRjhAHU3J7fGzB
Hao7EsolNNSV6g/dDQr+vHsU+v3zWr1UtSNdHcl16iK7V9unRlT2ilvcGjIeUVL6IPLO5XZ+EIQX
czAOQ+++ikCkV6b6VI6ju+oUae3mJE5ihk6gIHzDHPSY5dK6Tg69JG7NRv5RFv/dovr/rjj/87/d
PqnN/t+tcf7rrfkft03FiftHWgf1sP/9v0/+u/+4hCJ2iKwoWhKT1Y3J9vyXQw4uoUg8ikD6US8H
JjCR6P5tkKP9L+zCDZY7JjnobMj8R//2CeWPJlA8pGk4Ffyb8ZcMcs5LfZNNDOqWNIlUMBqQNOcY
hj7E0k1EqXVNne7O2IWYKzYbedNtFJsH0jq2l9R+ZkX+f0ekG4V8CDyxC/iTjGq72XhY4jqirWz0
Sfhik2ytHxVaq1NM42GpojnDNl7GnFXcReTkpFoiJjZbaLsaGExO6gYlAhvi6v+w9yXbkevalf9S
c3oRBNspyWgYrRRqUxMuKVMiQIAdCDbA13vHey7b79pVrzyvyV3rZqYUDJIAztlnN/fUvv/0Fjz8
fRj0nzPx4Bf7Dwjqf/3Av+xYEXhxWHT4wCVDIueOnZesPGM+BXhit84IadvIh2jPb0Ls1VY+WwlS
eWNSBxmo91g2KMX1U3dJtuVj2WdAtQDGPVSfILMgA26rnjnZMX5Klh3/hK41DFI6pTECzlYkpjGY
KAI88bxCuiH4J7l/NllMdoSkgc+RJmfSxbs644AozgOBujrObLMNlgfWPkoqUhZ/SA5l7PzgUHis
PMpf6FnRa4xZGx8sAuTi3PRHZK5DJZFkorohZwRPse/3MP2VecAc0LUxIMbspM+igpu/XTPZkqLS
KH1TNuXtiwV99tHfGoAYu+nLA2qYVbowxfqJVCaWqpfogZ2Sa3yYHrWXufTQg5lJU4KYM6S9WpgL
Iy57S5KcAdNKErTWCGfelP5TuOwBFUxD6p7JCfl5efe43mdoBYjcdzs/eWXLJV5+RUekpe6BEekC
hQKF4MN5NetzoHbhJ8rvgpjvdn0YX20euHn4WoFtZbu0ru4sn8w9wLGAZ+16BGHkiiDbrCzQC7gw
bhOb6AuxRCqFw1vW7fp9c4502mEqGWUV2rgkr9C4EWIRFPkABTQNd9ON+Zl7juHgjksEYvw2LnuO
4CYk01bo7DJ4YvFjdXFf0fAHv+uXDp6I5rVzYSiUgm2UzQ/4HiQfsnnfvYuX9npP5b1/WbW5x5Te
33TEeLQduNneBp+FKelOfd0npRHg7708zkckb2w64Jlfd5q9RUxvvevMAVo1lnaIx1wO6wH4XHta
30iZOeR2twXt1QEBsyVyH8CFq5/wPKbfmGRlzVZf1Bn/tw8QA+flQp3pZTzzF3tDEGy0s5v+4L0N
p6WAFcLBIrwBeM090eW8cAyLSZXRz+kEG85L/IZQv+qcIJdAOQ/gtPWf1BZwMoaNgvPRfjmvPfpz
lY7vbbtR49eSiz9OgADI6rRmdiPhVmovODYBsSG4mIK1J4rkUcZ5+RuwF2ly/DZqoHpPG5Z35d7u
27d4SeWRfXqIHb6A5oH4KGTZ3pDkgTy9k47eE4QWbpyOpRaZeOqR/wp/w5A+5DdT7QKTN2cfearz
ZnkYUfPdyYEV8uooxh5rkjvibfJI3swpc/csQBow4rwRG0nSPkrL7iXAX8BQXe3FZt7Xr/3FOZsT
sgLBasfJ3gi8EQyRgBlSC+HMjURZd9qorwlPA9kij5OE7pQdJ8Ts7bqcfQy/5MdYtMcQN9Ubc4SA
ry93Ym64R1Rgul7sbsnbSweB053EsmL0GBZ0B+P23L7ewwpHrElkh+Xrbt0MiN/1UkDoy97ZOw/r
ueMb/k42aE7TsUzDvacPNAuP5HOO3vUPugnQ1NVhKKIziXK6Q9crNzwn6kOBlIcAtiUTLF2uSMcd
+K1ec82zmj8O7fMY7hQ8ITtUMxmyUqeM/Haz6dM91/j2A9Ltv1voiBE2XS2/7iQt+TmA8ePk+O8d
8Y0P8aXPF2yv9/lZjxhKWSxnKCy0lwM6SvUW+w8sxhBN2O6USPtLjRGvi8/a3u9NRa+ThvE7L3fz
DgdDe6Phw4w3r8H9xqBBpHWQks/uuVp29ZiuSHA8rT/Bo5KQpFjcEsCK9IPdPLqpER/5EiYpNPh3
80b5UV27jX/wzj4C15CAOCPZEbGxOBGitAuuMMt39+YJDnsMAbT26hvY2wDPXcxGF+NjQ95hZ1Aw
98EcQHdcEEN7xb6vf8HCHf1+NoXZctbPmm0QwDSYYkJ2rYpOdKmzQMdpicT5SF+bPm90CthbYjUD
8cbJhzzSY7gDqkfTCY46zTZ8adoirJc7XrWp2nffvQVgwZE0+g6mvINz81OAmEvAxvAEmpd/cnT+
zQvzP+gVfz85Q4iNIcq7Z9mFf+mhtAiiBtRGL9fv8yl5Vu/hRb+v79Wrc/U282lMr925hA1rd1LH
4CN5xCVlqZO5VwAN8F6G2wHPPeweqF123v/MZ+F/X1x0V0aFsH/6q5GnIX4TMMMwhwTb1csCqDB/
h6m83f1I/h/Sdf67KgJ2rP/+cX/p7BgKfT4nuBfshOjYjO7XvUVgtLeVm3vg8D+T0f2FUPNfv95f
2p+odUt3cfB5Crak3Svd0j2SrdHBqk20Azp9QcZVGvwTf6K/BQT/1yf+79/yrwadcjRhNNw/dfi5
U13MAWgqGJ/8wn6VKsXqAf9D4Rwbds1uONy5GdjSTwIB2cluKppnsDYQcRRkCwSp684F6ajKJOxT
EXiWJ4XZ/dOG+7+rmUMvgioe6ti7b9Y/tqPuqJwIABDFbUK68x++mY8NiDkGdbNEuvSCGNP/ez35
39+i//jEv94iD3ZUAw/x3gVP8c7m9IhM+2v3Lc5hXh38Appc1O0NDmJ9jX8lEDzfV4Jfp/FzhG29
TLGlZzgpz/dEJgR55ezQvGF8xpFrDWjxNnwFf4eu/n9f+L/uNPP/c0eIwXDXfPF/6AjvP/Fvcalh
+C/QU2I07CJLAxDR/UH/vRl0YnLv6yARgtNCGBGgR//eDRK0fHGAbhDKlwRdX4yf+rdu0PH/5Z5+
ndyddeCjRZGb+j9pBz20pf/QuYBxhkwoaFMS2C5SD7/zL/tvJGY+yoSLnA5suJKRTW0P5jCiqBIH
6dJOpNtNL5Ypehp7JNrsK9F3AdB3Z4W1VTVfST/8WDsXNJp/ar1WziOGuBXPXLNS4MljyH9iDLST
GlGSRMkndKdXYNgB7CVCGJzeIL9AnUxLzAcLUbWtJ9KWex4iNonbo7YbK2E2LdV6fm5ZXdnck+6w
vjbxIkfkD9dk9T7nuOvABCBxC3MVXJ9Fybpg8mpjJuqjz0RfprwllbopNldjsVqP2dRrQS75mjt3
6n/mseVI6aFc+OnCRLRutTObKY2SuZebErehvc19Daf1tq31zRUuvDCkTpCI3bFmCbYudVC1NTJq
xk3VuaKH3UE9QxSdYMie3sUkUdYNGFWnAkMlCMvVAIzcF/XqHMqlYkmGSwtlwWAC2CDcuy/7TSkr
JMRPK8a1mAdHk+JZM7fwWECcvODNxvQWLOAReX3VAd6SdX2pdWLsK0bfLq9+u2OTfEStamtwW0OV
pO3QOI/BEFRIH18xckkd0Y6ffRlI/Alm1kgbp8yd0Y45Moo/Klaj4Ri8eSk/VF/y1k3XEeEf2wku
o/W7D/aSPA8qYFWhfV+gPJg7VKr+SHmzlz4bcY4lPsg2Jcat9k2FtCYbE05Jl4etdggshjEdRLOT
uKO9ybIjeE0w+rHP0+IOv3hlnBoui5QIBEG7NXw7MEbrvfsLkMRZEugIt1SOIn5gAiT0rK9b5bw6
A5aPSe1AkqQQhrs/jhD4fkO81DjUMAhJUNTo2jkMcpb+ptGEOPuucTFzTh1iRn6atCs4/Kp40Jzw
jpZzRkmHjqqs62Q3R4kN95PTTKrANGNd0qY2i5Mah5MgD2dZ63FPyipgxcC8mGfKXzr6Sdulg4zH
iwxak3US3W3lxIK2oVkVYNjUK1FggVIUrnXfd2C3zBYhPRg2oDbJAwUaCP4e+0U2izlhCJTCkHg7
SMWRQTslfPkShkb2g7oSxS2nTkCLGN+NbZvYbex+Eb6c8VImbsVekhjuErDivZPPSmoZJkWLJJ8D
bE+Tz1KP9fxsrFDrVxkhOmEL/3Z+G8fFQzmwJAka4Qo68mIZ7RIcAwzgoxzsgQ4RAbDbXkEadQMo
5EMqrXwUMZOsaHVbBg+OXR1+KkeOf4Pg0qTeuZgyJuC34u73aT81tcjjuI16pDJ4xIS5VypE1bt2
TdyiniZENel0nOJw3POyNMtJwzZC3EQ1Ghi2SeByh2kEW2zrS5i53lk4Q/1WMQMQXvRIrm/8Wb5W
vfHIZi3bGjVwG028GEmE4CU3jpU5CsoV+aT3n8yhDRdzwRRZVUr5PH3HMRbwidVNK3OLtB2UK4uO
VbuPJ4NpYuolool2DHS6e0zhTIMt62GsLtMabvTRcXJ6NWwdOCzSlK2VGX75SRksecejoT7WK1vl
IcKlf2GmsOqtAgLufSVOF6+52ycr+peO+lU+r348DrldmhYSHbmSSd0a2/fj70jF8bNbeyA0QU5f
HSuyEpoFdR+8lXIGRaTq/aaCSXA4mpwMEgTfBa6w82aCUUu0GTs/xo7b984vwWCcmLpKo83wdAms
o4mQDi+C4ZZgw4FExpa1zgK/Qpa81K6a0yqcvWPDHLlssHspNH9iFMeprUB16/s5PlLPa0+lXr02
hZ9Ns5GRJH+Y75uvAJGr8G0K+/nka7aqvHbG5Un5lbcxcwlYBiEzyKdfMBxEa7/UJeY6fhk6uZ0E
Lc+DZGOUO36vwYgQnijBZq70+ClnH9EsSAlYba58H30rB0FC7CPXJmJvZ3+MgAl6rkFvV4V1VQNW
MwlPFZh1Bh5dUT8fQHKR7b4sg/BjaTyvOqEhSGS1x9unhh89cMe8jHgVNHrTYCSZqi3DnqJfYg/d
pZc8VC676Zocod0aMvAED5EBWmc773kd4tsQ+UsWzdgEI+LpFA7EfLsGToRpd4PJ/9i7e9d3wL7o
wuFQNuCmuBPiyHAEv+s2eBj7eNeO+rHuPLgGdxjmO66d86W0kDdjAaZ1q8+OT06i4QOm0XQBPaK9
Rh15VYI9BcSAw2Xk98LXx8GOc24DD+yhcPyuVuezAjWqpjifGrNkzNA7fDiiB4Xp2MldlP9GvZYi
xIHMByXFvp0Z7GqpdXfBQHG4yLjZVgPML5dxQDPjiKelT45x7aOfB+khVV3bb4JVV++g1k2gxol9
X7V6FwiEvMm+SXbgs1SPGgv13pn3IkBMWNtcFxIyd0tKfecm9n/go9KCPgG1s0TMxAbRZp8I2KpO
DDyVTYSFjN+cCFBvGpxmrvUxy+n11TDYrzayvZgV4zOFE+LWcR5uYaZ5wZavP1HgvDuGhFld08PS
iGeHM7lZ8Kx361ojnSNgnyCwkytrVr0rwR1LkzvBTEVdsnUD5X3rehVXy5efyKywOXVNjZiW6OA0
gAtsk5zDdX6EMRJm111LwaBZDRZ4X2a67z9lJ/ybAWnzFQdNc9As6PNuFcG70Y44trYLdsGc0L3G
IZlx0n4ZpcY06qeTdYYoH0nT5pYCuxu1U6WtcsXXOLtnKeUpJs1FW2yeLUxit3PZD5nTwY82MfEn
E9WQhuCqpJ5VCYxwmmNU2XqDMz0fKEf0ZCK7/Qpfc2/iD7h1y8nHO9UtUGNOQ//dYCWkIBzsVRvv
tZKvynpfHRtALfQXcMXkmQcWe1wS5IkYT3YAnCs8VRc6aLe1bB8Ec4upin77Gl7m7rxlNIG+s1y3
y7pumcd2GEI2n7Uj1H5h1R8RoUJoYcq0W9ax2dUmeZ+T1cE7TXbRYuEwTDvg7/UujhAjM7leJpYY
qT8eNKudegoQMVfa/jRWpUlBYhapiccj+KOZnLCHQmnlbHQYQNDCZrEtHeHuHYdiCc891HUV/GF2
pHWHbZ9UybNveffUsXp8c31vfqqodr+TlpVP3LRTna1UhcVcd/cyuDT6kPQtES8TaHZ7yC2TbQPH
XnOvdtgxoat/Kg0K1VlN0+c09+tLhIy9G/6JfIh1rPO2D9iZacj8mVz7LQrx+LuPXAQpodTatybp
L1Njq/dZl+aCJBQNdUULex4/Fg+6nXQemmHoLqhI73AVWKQolhVoSNpO43tSlUruW9Ja97zOPfDa
SpYG6KBnuzFbamMxw1BlMhUtqukv1c4UPpdxRXkeh04lN74y81NgGMfOP+vIFFiGs87nSYYc7y1v
6wMNpzX46CSP9KmGPWKNXcLvfnHjhDhnpcuj3QBSLvHzwcALCu72nXLCbCRJFQP1I9UjBxPYAZcR
RMnUEyIGPdmsfMzdZXIfJ4yAzm2k3FfDlcZJ0PsH1wytgbAUpvn4EtrC0yMaSy+1PeFzyiW6o9z6
jRp30TjpOVPqrmPwKznIrUZhmuxXVDdeGk8l+eqc8K2OSbvxvTW6l4Ar1ky/XHmE48/n3+XqPamm
Xq9lVSLAJyTrt1zafl+PesSuKHD+Lr2zbaomzIIQB3EnaFIsZeemQV2TA7aDZ3iCsNu6quGhrQw9
oiAOsA27daFmt+gm972F412+wvot4zUijDqfvmoVfPiyD69e1D010DF8QCmoDqhvcThr1eVBMCx7
4jjfybCGV0vmz85GX8sMsk+zCHOoOWcZC13Q43Wjj00/N7sRC/aMYnbEYco4yJpyeemNQa1qO75F
fdH82ESaLbZw2PU0nG3xVoK6S9lEHnsEDO21P7FN7Svnhq4Cg4wERDSOHgrlYwNlcdILJEYbFHZo
fVwHcwaUlSlSMxscEKNThCvFqzjU464d2ijzKx9Jk3WfDlE0n5DiCDWNimF7DHd99py0bncE/R7k
GUtibLxhc47DEuIXvfwZdLJs4JVQ73hbrkXSNjDNoPoV+wLDF4u38n5YlOt0afzgTwTKkk+TfVAG
2WwQpDgQfqso/SbG/9UG89NEFjx33tUZSj8kYc7JL136mN/0mN1ZkAs2SMDz07bxfsH8GKe8k5AU
wSGHMMIus7DZZm2IPtuW4d7h4QXS9oty9CuYmSZtRlijg1JZ9+O+HGcBu4Xw7ITic/LGd79F0VC7
5Aru4SnBH2oC6ZQb7xZYmmLQYDD+CUq7tS5gZxdev4mzMLh8g7lswu6yGvHcztMf48IWzC79GXXX
WRkX9nIcJQAtBU1D4f8kHbwG4iVccEa6Z88LCwGELG2EBcmSAr3WMT0G8GrrGSaMCw8KVbrPYB3v
phDXEfoT+s5EI0rGKTEn8bvfoOIPaCl4l5c4RLIoRJ9YceyAdcgpxEkol0lFgsxZPZoakPzoCsZY
ZHBOLtBmw/v2hVfhix7HOu0Ml5nupudSNzvIFecUbtn9roW5Y6FZMqUKG2wBztqjtqCtCExWBc4G
JPeV274GlwuU4EsytxB7mARDp7kGFaR14AzTmFfwBU8uyDabIXEAozsu7pMHF0cFfwE9PLrh6O66
rnJTs7Tw9naH38A2YJsVgztbrRlZ3We/TsDfrg8eG6+wBslYi9HH0vLqsVe039ZLC8I9mte09pwO
tL4hTl0ixcPgt342gr+chbU3YULVTNFJ1mOI3wR1UOWG5tTxELh+0AKsmZiblZKf5ibGHzHXghvo
XmwQYaowQo3R4mpiBW9g0+N4duNj0gVb3zVgERveFAo9c+ahTStlY3JLotdgSDowVZG7ChbBrYuW
01zJM5xISYqOYg8DttcA9GPXQQJna8UHoIPzGJg3OY8vRgzLhlmny8GchhtDE++x5/X7WHF3E00l
JieQxGRja50MEhuZGmwv6Yp7kcIFA4xcLNP23BsAB0KWz3O3YrDctC/E6U8NUKlHn3RlYSb8ykF6
Ztv5UuVTlXQnsGD7AlXcsBvIgvDCKZpeUavSKh3gl4wyMFaFGud+hJmZHzTAHVYkU9oZ2SlSNxh/
1UlfVpldVPk1mB6tnwCJYBv0Bl4c2uvLTz2JddrEVW+DvUsDnIlBK2Z3k7BhBTFQEL5NeAldRw3h
mG9HggLGMTiNhvWZx1hEJTc/Dh7aDlTcdVOBfnqFu2u5nZwZM9EoMXeiae9P28qXeg/e9rgPQt38
SOJAcx7GQ6HdAR0X+Oc75k1Yfx63IJrqKuQxfghtWjqhQc36GY/ZsQuDXAqJ9hiLIUo5hRqkCQ6J
TWp6FI0Yz77nTO8NCVWHOBCCLRtUzoYUyGKGGDPhyREAzpKcJZFV0cpFYEUlolQFaMY6Cy0dr+7o
uVcQJJMHxkLDb329jmshtaWINvCZxA1u1WFtlLcbqtW91AT1zA456lWb0taXJBdAu4AWGJKGaOeO
KCDWjeJ6/WFl1G7QVMGYynZkyTUygvIYHGVsBxFEGU79GDjWnDiM2wbq2WMPJcOrhK4oL/2aXyvl
jk9EVY+dnY+Gxy+eGlXReShWTaj8bcvLZ1bbLZ43+uiQfpp68bYDtJqpD3ppusbkpQHfuKyGy6Qp
KGHT+OBPpEb2TVystQcb/GYrOrrpInfYhWPwR4JyTNAZzMr5aNaggipEHSyT7qYOuzcUBFdICLoN
WMKg+gI1y8O7FMobMGkNx1XgLQtx7oXgJFO2kehDcy+a3C1K0/ME+UkahfUvNfOTQAmZAWvsUjyT
fWi6MzLND04Ei37IrtIZaeBbyD8SjFST7tEPMECfulnkpHJh5wt0dxN3mOQ7MbqG2rdLqlVED8Ij
/JqgL7gGrVfXqIz6DqzxFk40ysfVIe8V8qi20/mQTPK0sAC9buO6F8f168wT0E8k6NIc1re4LQ2Y
wMzZhbI7TT5Dju38REW9qar+UUETBGzZEenqyz0bFvBfuHP0yvGF9hp2p1YIBJtHySZ0NDZB3+dF
H9IGpXNZLGEPvUPoPCTagjoxJOm8ls81xfnre/rdUc4VhGKNGTuMxkYf2G/rghnK2wVFnr5MbYST
rWzuLcUV8OxXN+N9jspLxJrHeoUPmhfsKmNucvGDtGn7OW2Qy5JOwinI5H1hcnUEXFylNnQ+SRJ/
EO7ZouZ1lysHnXAnHkoTnUxozrpyC8vit9DYDfX5yyi9PUDTXHlj4TO7a+1SpZ7bbupY7e3Y1QUM
qTzE5Cxn47MfrxoPjV3Psh4exyB4xLbzGDnVC5QYPwGsPTogABUmvqBFm+vgiXZXW/QlJlI/s4h1
Jrh5xSgpx9o/R4A6x15/d3cYbG7fVMwe6RD1CAB3Cl9OgD6da0Xln76bN85KsQJHkISGPTpjlC14
vPCHz2s4P82rx7IxqE5ujXu0QrZTYhS+0sIDjg+R0cPi+U+SBxjlBaNOgWI+LK1zobS6IDKg8NdV
psgbL3Q/5DiCP0dmb6JEr2dQvOFWd4UZ+IknwbFT0Run8QfX6MySAWKVHgx+F+OEDOMJd18hofpK
0PChPzEgV5QOBTlBeDtdukU1Oz44Bzh0exL1r1Csoq7ooC3qFQrIoX/BXb3G9XyY7IRUwnVfd+4x
mVFlDeV6qEO5jf3+KODT4PtAU1BJ8twOgmWrcZsUu8FbA0PbtIJ15Tap/AkORKwA6pguQfc58mWH
QvOliunO1t2XNOoCkOxUyek3NzrAiyqfRa029ywGtfbXWtHrIDkSYcY1B3CYC6SzoGb9qMP6UdYg
V1ngMY3+jJbASd0gwWL0GLACb9zRxSLyAJ2VnIerZuwt6vlzJxQiJtuh2rNOfXdzJTZ3FB4lDsn7
hkNgI5GAuyZf61h+YQi/HSr2TMfk03HJACwSNaBw18Jhy1lU8o32nYGaiDaQ/QLu7UrxNCZ8h/u7
vJZ1OJ4ZjiTMDYABC/QOKWtnPHXsdIkdHejyBnfTz+GD6UNvU5XxFacbyDXQCffe+k1Z/Z745bAB
bOTu5lp/zIC6d6HP4gxb3Lj1dfzQ+mhRawkvG/+hlKOT9RUsfEexIvcp8W8cgWzYn+tDsNoXMpY2
QwIggEaLRNd4usoYej6/ao7jsN5Eh1Sxst4G89ymxlK5hUq1j7fcdMnRaks+Js7Ls/GA54JJ4cID
aUaH+ui6lpzh76e2qKPooTMNzSCjqy41Q5ZWiyHab3+eYYKPbvk9rpygMD1B9U9L659CYM1PGN7Y
m98Ze6ZyGu/TMbzZfhlPTw6fSAE4az0h9lz9xugBSoZl6P0eZUo5b8vJXX9p2VT7Af3/MbEr+aWU
rz6BrnzNgwG6Et2xl5mVoHwFOM4Zpr3LDEpNafiDkhAosRFc4pm20MNAYw0/8CyifFMt03SOlyHa
oyO9Br0LAH8yXmZdgqahCfBY+JITJwJAXEc8rbzghZQuNgP4CmBQiLUB0AMSXC989IV/gI/MEwaC
eDcjiF1C6GofOKVwVwqgamuHAQok4bLMDCHUNBJpZ80QiRTA7M3p+jhFZDiMJ+I3xL+rNBbiI6yj
rw6FcjYxGHBQcA33Xlm+YSCSy7gbGzRB6xcEMO+Gxc57MHY7TJXUxvXtvtHurSTkSw30DwOdJwmt
k0OejfN9Fm9mXd0M+DzLYZkOz9kSNTeC2N0iuHejq4NGXXE8vnWmhZzsc8QcWGJL/a6FAzWbdx1n
ctGDB0ecZgz3FcaomIyQMQ9xuqeKNTJ1+MhTSPu2pO2PUcL3nVNjxx/sOyCMaxOpT+m6TzwYbEqm
7suGxr0QNe+J7z+VeLMw/gSAv1LMBaHtpNCLr2YACXBFMXN3W98HwCvgKAWyEw9AmRTzbHaRj8sH
ZPLgm27IzNoDQYPs5sNVd6yhjfzt4DXBdzfw9hRTGOhN6zIUsvLYE+0X/rS2dj4EngMALF7Wa6yh
tU9173vfIV7kHKPB+loBMgQTTIUdwmqHpAVGzOqnefCqC5mc7jgmIxo/pH052DX9QX43kCdDh+aU
7leiINiOhwTDQLytWSyH5SGULACSPXkb2jTVa+VwetIxYwWxFO982EB6ucUpHF4CgLOFE3X+g9WQ
4iKILagBAxE0EiPGyvDEQ54AgHZcnkftkI/gUWwki9eN9OIJLeM9RRMTuBVYvR10/zgximOwXQF8
pNI1pFi5Ato5oJVq1qT+UQnHaU5behro2N5PvPZE5y460M54e2gmmx9voRDZEjM8lgTORinjEKtt
JGn9/gz5qYPHxOJnEVdrIWw7FAlly4GUiKwTOnFfHCgWde53C3mnYoK1Ta/COwbVXrTXQS5K5mVf
0m7cEV+pY0cwOBurNoL+PGnoXQQQbpvI1A+O6TkUbgHkN/Dl09NLQzv6Gt6brzHucUOhyNqx1mog
CU7AL4h+9Qt/0tNmiUN+DDGqxk44RDiF6QzRuUX9K9yxRso90WHKBq/O5y7Gyc4jMWZhX8qidCpY
w3hxA0+eavGPA9hSP01QdR7U8ZAXw6gvERuiKxTlNpBJdyMgAIE9hQWUDlD/32GfF4KxDewLq4V/
kNllrxjQCqTghVDj+wMDNCQW+6eKnTCXggYf1FFVPrhANSVfVmQMDR0q0hqcwWYdUdTGMSoVH+l2
dbQ8qNDWNkfkWX0X6mls3tMKOdIYIBgIL8zNqKsDwhyp0sgb1X1EGhuB0Xi0HDw9Vnuy6n1bShDq
yhbAXQrtGzLrMJiUt2AYgmZbQmjPNk41t98gYpM/5Zgsh4lO9pdbIjInm9ty/CgBSbwa3TiYQcwU
PMLZ8viMeA8GA8vB1tADi/WjhZoDJNRS6OAYmsTB0dckakWGQ421jAu4C5DnJRzhj401Aby6V3eC
NBIPcU5EMy03y0qD4Y+cq9nCIYEre6wi9q+kndeS28qypp8IEfDmlgBtG3WrW6bXDUIWhvAeePr5
qs+cLRLkELO0Q5eK6GQVymRl/oYDoaL/Ve5pVpBGNeFk8U4JOaz2IVWXccNuDD/ZPNhzb9QTDWBF
xmWzbnO/lrZKMDrmxmrVLgBG0ZM69U1z3CZtO6JAoTlN4iUOVcBVbWR6uo6qTMPb2+nJRauRJt+q
HIycd7XTW2Cn68DuaJ+p/nc5diIAigqKDK7R5WRTBhf7P2DSWuBgRoDskV8kQ7Vp1EADi27V1rPc
ipdgx6PHEfXpnQVIAPBAWScNd0OrjDzAB9JwNUks9TnVtCk7UtvIlJ95hu7CypYyDlvTbNthg0QE
FVUj0HnW8p9gOTSzEiUpH443GYJ2BGupc0d7ddbqSCLKdpbehdy6tuDrpuWD2QV29JAPVIS/GcYx
MR76vB2Ghxol57c6bvuBEagJXRKFnwbyuDQ61we6kZZDQ3I0+s4vNRuN377pF/VqomJY3zGA9NkO
4ZC7NYUjN67ARLiSnU/UT0CPtDhQNnaxNeQm67zaD475Wu2pJ+1bR25+6ZJKs0MmbcHAMJw++T1w
CMMuaKg6+sSh0RyjH+mgtwVwWad1qCZkGuiQ1HHGj0pDIi3nTdreJVFEsppT+Haj0GoHCLM+gBws
FGx503WYzZZykVariQav69RSKT+wMtvKC5yIakGD9UjnJWB5eDImPa5cEioIRy8w/fbBwBG+vB8h
n4a7CSjLkRdZrKZg/Evq1IbGzIF7KWzyniPGMCnvzzgaHiAxTNZLrkp6gJdeVH0w28mSEOxoYkPI
M/TxkxXD21nznOP6MoJAbbZMhEXLzCoD3sCxNJDYw5a9j3FBXDVS0U17BXHN9oXmdwRGtw06UptJ
UkHzmL7QEznqwDt6I7OBKQ0yr5aEokGBxkIoHYHkO5zJiknKsFa6jAQZ+QQFQh5gG2edxbUEQVWW
tfsCzA7FEKWjwpT7ZfxzmCwgSo2Zk0QaQt4Y5vNzJ+WJ7gHgMVHeh9gOPD6k9c9TzqHPlMq+A85l
7IcXEEOA8am5xZ/saVDt5xFy7/fYmOpp30OXLl9T8BDKpjElXvhyHRQhBGgr8j+jKTCkD0pYo97Q
8VfgkGRhy209+FpNQtRl6ZsliWRIl0J4zpZV28oKzR2t/tJJTQw5xe5Di+J1XJmuBdv2c6fYVK+k
PK79JzNTp599iTmKl6o+mOlGiqav9WgF8T3S8T2slLZyJJoNZS8/aHHV/ShDHmg+xT/LldKMKged
/+KXfCwlqCA+DSQXeaKxW6HExOt6pWvo+GCfWdMjQg0RKDN+4keIJuHUkeA4dZVsA9Wyvzi9NDqH
psf1Zp3oXSa5qW2psfiiLVkTDjgF22o0Yf5rKiIhPl0CWPKIfcRuXQwm5AXTLJHwtkegM6oJb2oN
5AVhjiCwEwp1CsDQJ7Qiav/edxoOGpxq8gC/jTAyoFe33XMlM5/YTVbO96CQpQczkKaXESNeWlAh
7RDUaiwVAkSTOtKqpGokYA7KY6eZ3bDVRt/eR61juYC7yLDleMhTd7Q17qshyCfjUEiGI6+bjsvt
kc6Y/BQbSTbsyjzTRx7LGRWfOip5cAd6jVlNkNTKgDuA6QRvlYZKBGiNJFqxWzgFRpbYR7lTgBjh
Qdvh58XFJpo9oTpsdPaF/xJyoYQUZ/TW2vkqntAPDmzm4+qoaQb11cCBQU5Pyg/3xtGemrte4mRx
y8nva7fDpieFeeTEuls55aSgt2QW6bMKquEenYHs4KTjsd7KXVN8o/fYa6uG4xvVAIVexsYIYiX6
lKSRj9q43uD7Mdo+efFYJQPniT05sKyGJnrTDCnS73iWw25CziddlZJV0Zqamnxct23HzuWtTO9k
UKsR0YLcmeSNXclN6DWZVidbSWn1T6rK0U7TJeNCSTr23lqKxuNIMi/7uA/kqT3yTGKfwpXPkUaQ
UpPH6tDZ5OxTpiiV2xed/ghgBPkBm91RU4aoJ/RlhrpH0IRqCF4zWljDFovI2qFaDBYwlMnMeRr1
Yd1Ci1IHakFpK4NFsWHW3TVhFCiHMKdK5+pqWkT6sCqBDXwq+iqud0Pqt3gs57UyHgBlDUfy2b4/
UhUrdAkgTFxUKVSCqQuTJQHDGZsVFKmglMu0sBQUYG1LQGBPNdMy0wdH5ANe6Tb5I3Uot3f7deRg
4wl/YN126+DhuFc36goaxgNuQsc3CoGe7bbreneCv73CxbvAs/JL0KQ0YFLi7InhxvkvGZGYGPT8
CLFxeJOq7yyb1e0Ac3KyhjyjCv5WKO4zUGcWoA4DLQ4limFaq4a/QiUAB9VExxIZ6iR7LjslUBc4
EheWG+chEUCZjSkzEomKG4j59bSxNv1Wg8LVQOFB9Ochfwm8f6s2PQ84ozPGSjAl7HhIGRT/EuS1
M2Xv26+3J3JGmoQNykziJWmZGvqozOls0QBexOtGrWNcLI0fwm5O8Huy3xOGrzgv75ZUHwWS+Q/v
4DLcDMYfoiPlG4WiemnxO6ZKyGVyFzW5V8j1vdO+LQxOfJPzaPB8HcwLDFW1gXiLdXqiItjG2TGa
JFMwQmW3e623xy2aIx7cqY28W+JUXChba9CGVbEwTY3p1AWY/DQaJVEzMcwqfle2bl6pebd42arf
tF24SWLIXSi3+B961BHwsK2jTb0grT3XJJjFt2cLJgtI+Zq41Tw8PtZB/LVRpG01LeyDiyAYG0BP
NhWEnECqKDOoegw8QI3sKEGo63sDZRaTS7oax4UoYhmcfbj3KCYMaWGrByr+fCqnOGvxXC/h0W5x
tzkct9Mh3h035cKMnZ9TrMZZmNn6IMewtFQuOEakw1H6XcuLxpxLEWZrQqKHkowxA4EgvAECuI6g
GVbbCOKl/XV4tIE7PzXD4fa6v/6N/syeOD1Plv3U8zAuQoalqFXyiJ80eT/oXu8YHO2Pt0NdHZ84
NgB0Q5ZQZ6eiXQ0JbwRoOY0or5baoY4QGbod4/Lo5TNBjeB7YcRnqMbsM8WaGjVUdhM2lvGDdKh6
UlYBt5nynAneZL5xvElaCHptDk9jzj6cQ6m1CGObCojyz9GJ15p2CKolAYprIzNJa4HuaDoWg9rM
yYGbMzf7oj2+Hxn9o6HvYJt6llus7FX9WrlduCu/LMymONFne+ss5uzE76tooE8XInq0NQ9Vu07w
Tmg32ODCa100HHoXL74VbbZA1Eaps7KlRGb/M21Ik1/8Q7HXyOE+0UbK9ukjWnRroTWcfPZ/4M/j
Ahp8ru/LV/U+Q/cDKMwCr+vKhzWx+IC0Y0H5kY3Z5kDyB2U1wJ6ejxDlEMKYgP29dBdc5CcWGvwy
yg6qRSMXCb3zHZgFZhc5YyIEIu/MvEWyicdy+LOsx4XRXNyns0CzZarbEwAeRT6uVfXVKr76zse4
eQnL320SerfXzfV5+zOk2bzRLg2n0Tiy08sMoZ0o7HaWOgJLlcPh1+1QV7fF//CuLK4Za86HonZa
isKmuLfx/dtSMP0AMAQhhpW/qqB3O2/2v79w0LiVVUuQsagPiwvp5MhE4SwCYcLodGQkPlo2zXOt
LHWAQbS+QFf4myzQR++oUL7vjWpaSvauLZiT+HNpnySNs46Hku71k/2iZPHXSSn2Vdx+NLVw4QC4
tmQ42SyFtpcja3M+rS0DLQciADWjalYBvZE+MdZJ7ri+GawCfylxvrZuTsPN+LRp5edZWhEudH6A
SlkZI093+E23l8zVKBrXhIaoi0U6e/79hjospTFCUqUG2d4En0qHc6UbFvaA2Lbzw8w+iSKm9mSV
yHoFeNsiSjSlH4yj+hQq1qf/biCz6YopLCl6ItjOPHtXx8GhOF8a4O40XgD/XajZmm8j3BI0MWfW
8FR1LuDatdEaCxtr4cPYsxtuhNXjmKOYsuIJutFKassD+frL3wyFZBFfNF2zZfErTj4Mmm0B3YpM
B2/f0ofvsreypB2QBslfzdmfQLN1BnihLc2MQGHcPSUpJgFx90136oVj/fpC+xNmttDyzi6ncYI+
lSMd0mR0R9N0e3vKNHHzXixmEz493FgbGusshp/6tCGlOCX3sLdoPHycNqjw36EqA95v1X4W4i2o
VBjvTG/Npe4iSODlPr8XTuvhoXLzp/YJuMiSD9fV4x8Dhv/8stkeQHSyD+niOJ76DHbW6178feqG
XzQ0MeJd/iHZWq+35+L91XJrLmZbIQccpjgNczEeELKBkQVhBgmI6ICI+otwPg0/+vlqelDvlkTd
ru4PqMcKVRtuH3WWjeVdxp0yWciXU6mXI9VL4ByB0V8vjHApjlgNJzuEJgTVqhJlIiq1CXXzVfaq
u86dSKTtexRFPijTetmqTBXb+2JiT4Y3e8g1BYSkYrId5IC0HH0eQE5p5bYPwlfTeraEUYlSrhAi
v2serUPuRZulCb66lU5+gfj/k4GHNB5rC+al10XB8Fge7XxThPaSIcv16WXRIksFtcSYbSZN0uOw
tDIWUA1kFu2SRpbgjToLx8/7criczz9xZltjqlo9iidG0wtRx1frK8joLZ38e/1HsDY98yXdw5R5
FG6Q9jr6vbRR1Ouz+Sf+bKMA5pesFvsHHuY2LCrXWcluTkEsQD7Hf2uClfHYCgs6LIoMF1DTQ/HL
elKk1VK+tvA7zNm1UthtFEB/1Lzj8D1KYzf2g4WpnmmmvRcHEI4z0AeQLQqNuvjkJwsHIThQr6Hs
oF/WeRavMhsfUd8TdiE4LEIhKjch9dMlhx2xUi6+MMKgmiKzjMx57mvTpwPSEeieXP+Ckt0d71vp
Y+i85I61MMKrc3gSabaW5BE4NRrIHG/xJ3zRVun48/ahc3VTIJ6AqSJiCbI+WyxYWCSxA1nLS6d4
qzg7U582NWpnt6O8V17nM+aQumuU+ix6SrMPhRSyUhoRH8p5KfbOZto5rraNnnzq3Mv6MNc+jyNM
XrkzebZfnNdBgz1nmpM9a8NeNRAQQ339Q2nlnhRLe/T4F+Qxr82h0JjA6onDxbZnc2gUoRN3JfFS
edwETngX5v0WwvD6byZRaGAKIyKTf+erHcyclAObR2fhQfhdFh9SJMCEWqz55S9EWym8CY1F3I4s
niC4ZZ1HG8KpkdKU28hOPAivXnkoYYeib6Y9RPvsW38PEaH5xKX48fYwry35k7jK7NhQis6qACg4
XtHQgqoQ2TPaze0QV3MJasAMjAIpRefZjR76kV2qPTe6ODeSn0fypOfxQdi4QzB9cp7FlOpHd7m2
LvbrxT6gImtSfDYwOZ9NainxcnnP52GlrDT7RxyPrq4gYf2opgCasr+ZSxvmtqpR/TOd2fHRBflR
DQNWJtLxKwVkb+o/L0zl1cV/EmI2Iim1Aj3ySYO7yGRVAg3IyoK+Yv1kNtZdlqt3sRx9dALzo9LL
O6iHj2DGk1WThw9DkLyMZZMtHDZXF9B/fpElzxaQOaEgXoFr8rQIINSR1jly6EG+tIZEWnT5Kf93
bi15toYqNRykCfCLp30wD8NeOFjThb4XqnLap2y7dJteuKq+78eTYc12f1NWUR8noiawRU+hxlNO
Xk/77CV+0dDy8z+U3Sr7SIvt07Kp6tKMzjJEzI1yLlq+cXQ8ehOgrBj688I6EtN1OZ22iagr9C9n
fkMgyt+k4UgMkIlYqeL6tfN38cf2w/LRdrlkVUU0JU1aF8jmyLNEMAF82hQpRMu8eLID0EY2tCX9
X18KKgUcWzMNriFqjLM5S9RjaSRhB4HbAJtM22IEzkIzHJr4Uqf1Shp0Hkt8v5M0SE6Plh8dW4eM
Eya2ULnMnXeJy5CDbKW49rQ5eqmzWeohXzlH8R03NNALhkZLbV6Sa+22w6vJ8TlHp6/Zq+kOOspo
zUG8PzXAPR8cPqd6198tKslerJazwPNaXI+NRoflluFh1PLFdhJBjA8gyUA0byEFdeO/NafULFTg
oR5aJt9SJDLnU5y1WHHWaoW8KkaRQ/IM32ZFcc69vQsuM5fzKLMPSZ1ancaRPY5jlFsZd2H6epQ2
RY9UKeINt2NdycnOg4ltcrJq0MwKLGSkdD4eL78NZBX8yZO7fI+N4ffFgsHl/j6PNqvKBKofAcJ+
j9Z52Cduup32DLZ4pe6k19sjuzqLaPYLH3kbi5vZ/u6NNqmOBaEmPNbN5qmWHqPK2PQxr4PmuHAP
XJ6NjOsk2OyKNVUQu2PR+x5yVStNesyV77dHc9n+F0vvJMLshu0UIHFpktN12guuiid0TVMsL4O9
tbXV1XGz9K0WhjTveHElT6qUdun6ePzpaM999OH2iJb+/uzm1PrBaMDY6IjNgL7CR0foat0OceUR
fDZp75W1k8U9WKOS+WoPNBd1202zRwh62oCdQIl4BaF4Y7+ilNO5zrbajfgF8uKRns1NxJu8e7v9
Uy4xB+ffb94oHx2rBToRin0WPYLR31Z79bMo6mBg/LX2FBcO9zN49LX0tATluFKm432j6qZ4mnBG
G7NjqwmLotYaTQLStsJlxFURrEHf2Mcv0T3CykX1UIeBslRRvvaFUcojKSLRlcF1nB8tMGZreSpV
ydPDr6PySymWejFXrnCU0jkPZZN+M1CH8wAjhKGyLLKYK/w36lmG9hoqXxe+m5ib84yEE+Qkxizh
OoKBHELIZmv1OXmla7Fl2wm/g63ISpZfrdcu07N4s2/lJznyaQjWrZtNcw/470M6AMHEskJaFzvq
gWtUkxE4fWnvQPvdHuvSdIrvebJbMgcJPcMGFpPnT5O/x5h8FSy9666cyqfDc2bHmFUOKO/FGPIB
rMvWltLfWWryxXCqh/Q43tstpki3B3XtgjuJyBP2fFSh3lV6nhAxuY8eI1SsbY8m+rOQ/VxOKmci
saIWdbpccMs4j3as8aJsU6LVaOR8y+6B8G9DT987H+WX1tM3zT/hHaak64VBXtlq2F9Q/NIMyjjC
9uDs0zXYJbYW2ghrXIAO9tZ0jwfpESzzBOhNW5t3xfbfZ7acIxS9sCjA2hpE43nELENHKZpU25Md
LA5zRGt+5FW24PF+OazzILPNx1ClYQhaw/Nbe2uFv4dwqem5FGG23SZKeFSJiYD20SpMc7dvf9/+
NksRxP+f7CrU6kLk+5iowk89q/M3U1Nub4e4ssbP52mWxFUp5LpKbnHR/DBtkidRxNDf8h/61wop
bbzMFsItDWmWxTlTOOKLhfpirm/qz0f8iioZbaFVCJvTxbvgt4N+1GFauELFXz0/ic8HOVvjkhzh
ZZASNZiwmBlG/+giyPEWNenbsQ++LYxRLK2LaA4gE5xGKIzOC1/lwKUQJnhKDT8U9D630T++l/wW
CH1uy/r70lPmSn5AjY1XFA5QIHLtd8zwyTLBnjHJwQxLXuMFHymhuMmHSN2MD8mG/oR9L/TT48+o
7HvqTusecNX9i/Gexp99U1vHa9EPeKk2nuyqLkSawqPHfLzv1tkaoY6lrX1ZAzsf7+xrWm3pFD0w
NQ9FWwMNrHIdJ+Hh6NuyWyJGVaD6t3S/XVu2p0OcJem1kpeYvokhNmgmIZejNAs74/IGPR/U7Har
sFRUS5kneAoveIjewhLqGtpAt7/V9Sg2p71AUSjvSK6TpdJUGEtinKx6/aB6enuPT97OkPZ/EcTE
dYmnk6lfgE+qdAj1suNtjQhK5kH6mlYakIqDbHXNwvF1pfeoUTmH/OBQJlHx9Tk/Ig2EL+Qqw/83
3vdrDFmTbYmYPfUL/FY2CFq8xN+blbPN1pPwEMEzYmn3XVmMbHVAi4qsmZhozc5PB55DX002Z6VT
r7sASdjRedDDUZCTXdNADKmv17fn90qmABDzJOZsw+m6PwhEN3pe2+aewnr4avieWWBHYq+Kj1ih
lo2LWTTOv8uI9Ss74Sz2bPOlnZrniBAjqGJ+McrPUfy6MLjLrPl8cLOtFsLFxy+WL6pir9PdA3Dd
xZ6Kos8u3+ceKOSl1+q1K/BsSLOth5m4Fhs2QxpwxMCX5i6ndd25PSaNq2rb7hYGeOV6cDiqHXpl
mmJp8yUrA1ipDbSC11+HjX8QTgArnQ8nHart0tCufiz6ZYpqU1/T533GsB+lVo5ZKHb2+9i9hdnn
22MRC2120zncLIpN9sob8b3kfHKcGKUftXio4VAOqdLMvkTK55RGCMpit+NcG8dpnNkX4upTeqkR
C97/0k5IpGBR+V9FeD9nTkfSIlRjWoykrpVnRwq+pcJI9XaMK49pDgiF72ByYlFamg3DHzE9RVoJ
WaUWaydjB1lJa1bVd3mPwvQrORimNi/Oz4WolxsKQ0GBPDZNYPbKvMedjD4u9lMXrAesEyfNK/Sd
4H/ARX5F6qPl9vwkLcW8vGeEiSH1Tha5bZjzkkWdThgmG9yXJc6UiAXjX9XiyWStws8mXQY465gD
7ZbO4iuVrvOwYh2dfMUyRHEzqXVJVEq+aZvjGvOayK2/2qKn8ivZHr/8xdwyo/Sjbczm1Pmbjaoa
imxIYuFbolAbyp+7u4ijQ3H9Fc7cL+ZCT0ART6PzDQes+SSeOFtOBhhEjdR3qDTBRh7RZ+dmHYNy
TWvc80tJvo/bGl2cIyZRw2itggLVrlUrm7K7MGyxUOc/A+SWzog1Ei19duuqEZrvJRpg63jf7bEk
81KMI/t9uEHCFLdYCsBC3sdeYV2dfSq/Y4qz2M0SI731E2afujaxLaCjzvsBSxVRDpbSFW3KF3XT
bKW3/PvCiMWfuxVuds0PuFLHg2IGa1ilrr0tNsOu7gE6biIXV8hNeKC8ulhVufzcGBiqBlhHXgyo
PZqziz5TW6THSdjWos08kdlHB39jbVUPUvp+YYQX33QWa3ax2wjyR3pALMEolFbCnRMtI8ySHywI
LNaq+N7iblWh+LAS7kpAAhdW1cWZIX6AhaWAbimA9p35YM3CiTTfOK4DulyagcLuP/G/vrDeY+DN
CDRBwH1mnzGWgKeYKUIZkz9A00HQaoBMzJuwUJfm82LFMA6IdxwN3PWCdne+VfEVsXDgBrUvoQSG
lcZe5v0pwKp9x/pJjqjJqNt6QGlWwaW7+mdqin1ivwTZEp7ssi4ofolFC8Ai31CoMp3/kgjxDIUq
1nGtb3mPlpQTfmKReBh2ztrf6fqaxq+yzjcQrR1UgP8t/YrguiLL+LIAs9LlWfAADjWqVMz4kGN7
0XIzeEFTLLlbXV6thLE0HgC24Zicw7MPO9VpL4V5kmAwi52gBUCo2KkfxhaDOszY1v2uQsF54fFx
7Qufxpwt2BbXB0SDm3StTRudg1c1qoUtIfbc2akjRiU8bWxItnCjZgVIqXLCBpUqJPwl9kRRqLUb
VMkDvCVtlY2BtIpac6F6cZHSEdImIhVBi0b6nODYIJGCeBYTqcvB3pTB8ttvSL2jPvHr9oFzbfZO
A81mr0cACzJzm6wToaLZI+R0/Hk7wuWBwlAMgGn00HmGzhMfS2KvSzkRFO3zZHyoy4fCXEgArn2g
0xCzQWi2X0B2jZO1aUjbpk+B2Vk7q/ihOOs+7Fe3x3P105yMR/yYk8tf6zq9pnENfAsz8a/hYMeH
qdWVlR2gTZUnjrTwUrn6hU7izbZuovUo49jEw8vHzbGDDOQft0e0NH3iTjoZESg1G7UIpi9ppOcE
JfggfUzUB82RnwJziW+6MBxjtpkGBP00I2I5jOlL2P8OkCW5PZqlALO6doT0dkhhKFkPypdIf1KL
cuE4uLqgxduBegcZ1vz9EOVBE0g9AVIEmCO9ZG8+CnXu28O4XGYk7ujOCm4bqfscP9cI2QltkpJ1
aX0dxq8+PChE6Cm2/evlRRxqJuSQqiAZzy7I0lS1DOgoHanGyF0ZzXTcIbX17cG8k1PPj9DzKNr5
Eos7sWXwWVrHeAlKax24aOwiV4YfsLKV1yCaoWKGycuwxtpzY7mt/6BDHMdD4vYPuawycE6cDles
npO1jiZXGHbI0K9LzOJ22cbHPxZ4Aeo8XuqF68UEWezOy4FTgTZVxzZh1J7HQ3mpD9B3SbkR+/Xw
ir7Op+guofGPWIQ30dgBvuQNuJksihpcuYzFUP+Enp2KVT7YiRmEgnUCIdqL1kdKOP6Ttc73ylpF
iHW1RPh8X5QXowVPzWvE4oH9nkmfzG6O5u5xHAlZJy81ttfGm+L80uRwPZRUazuhqYkqurKQ3Fxu
SAZ6EnW2hLHMwWIhRmYqTw85PWo5/ccAZH175SwFma3gNsDqAOwzSQCw4JWWNuu0kF+Px/Lz38Qx
gb3Q78chdDaYUUH/HS47X03/GJqIrRqvZlsvDOayWSG2gf4nymw0JZqcemEQpXVrlBOafXmIPUQ9
JAAFvYfK1QOKLJ68wu7xL14Y57HnW1DGnUHqkFvTsR/2+2++iWwhPtD/3TzONl6rRYE2mmIeW2Gz
thqrr2gFLQS5vGvOhzLbYn7Gi9QIGArongcUb1zbMr3b47h6D5x8qVm6oeoZViop41Bt31VTVGQo
KGe88OVSWvJ/FXfv5fb9sypmqQbIuLBHlQgXCh66wV297fBSTp/U3V88c88nbpZyjMF4rEKVSOnn
9lv1Kv8W5Jpoi53Jpt73G2er4VhsbQ13uRp7fSP/Z5DzBCTKkrCUUwhoR17UMebYpW6u8t5c2GLv
77kbkznXCJJ6tAonjSHWa7w2RjThXYTivWAN/dcb2XT9Njg0h2g7bo6dK+/sRwoYj9YDtL+3FGfX
fOGUXFirc6Wgrj466JEzbgsdct/A2WH6cXupXr9ccQ5GBgbOzsXZZcdJhBsIYkS9Gz2Kwh/GBU/J
CrVVzLGX1BWujudPsHmhAjWpIjYCeGCQADRQVzjIlu4QAjRY2OSXJRnW6kmg+Q6M5d6qbDZ5Hz6b
CZAM096M4bhShsg96g+Y57hVvvD+WxrcbCfqGQKovTgj6bitxhSuYrN0a17PyahH27JMfgn/6jw1
AWVbOj0OKZQPB+yXre/R2kEE9pC7kvt/LXa/VogACKvpyoU4WLtLa/KycSjuoZPfMDtAkWQ/4njB
b5B21kv7OfyJqYuHThxWAsojflqfpa16Pz1A7EC17mO6sCWuL9iT8LNPK3DPuWIRnhbePi0wp6f1
4Elb57P/PfKWYHxXF9JJtNlHjYJ0SMeOaOjduZPy2UyQ3Qw/Zf33XK5WoX7nO0sDvHzaiflFaoFi
jMxcz19bnZpGXCFkLfdqhUTtSnXTXf6RAsba/6lRQ6UFchCnbE2xfGHfXF1g2O1SvVBU5VJaKClD
CR1vFjEqepjODx4ai79K13lsVsf9tCUN3YaPwvFbQLnkOyxt3eHt9pF0dYHxTFPfF5koap4vcqQM
K6M6MgH/g4ow3ZKhl5+OruUOOwnZulW6R6QKc3oV0wuE7heugUtQP7N++gNmH/3YhYY/yPwAlebL
Wj9MXrE5PiMI+bX/Wt7LHh5ai2iyawvtNKb4/5M03E4qjP9GYpptscFF8ZtfDMJKSHupqXCtcIp5
UCryc+ZlabzXblf4h1DKaXYhXqWdh5YTM1aMoGS4Fd4oH1vlZ9AtLWrxN+Y3K6pY1DEd0b6dl49D
nHrkUKLih9JTsol2OKfTSVN/pCm24P9foMBrx7HQQ3LQUjbAo88+olUhMdlJdUqbQ3QAILMdXoMH
0WF6QxLpbemguBIOcoIGw9k2wMbOaRFT2hpNM8IQNHrp2Yqm9aj8XQgLC13eGZYpzw5e2t/4zviE
qOKPofqtMv89EwhPb8Gw+N8Is53Xp3GkDRUv33gf7dIEf3vbqwBBYSbLcbO7vc+vneRn0WZfKLF6
NcxrCgyB2fw8RvZLMiavYR/9UPvmn7GI7xI5vC9yyRvUcquVxj1C3gtaYJfUrtmIZ9vOwqeSuhC/
ofEETRtHIGSYxFFr/4Qj8VvfVG6wUXfhr6WqxpVNdzr4ea0on2K5wTWQU96c1n3MIy5O7xyr9G5P
8iUa/3yA8+d9P8hVqLfE0Xgf+J863o0IoxfsCf33O+IMZHVxp2AKg0LoyqLmjyq9yu2ytHovW8yz
XzJ7JWPmMGajxlTX1crchrgpQwbQn4AarbJvGvp/i3KKS3M8O9h0xF6VTixn8gXP8bGXdTZm0C1c
F0tRxMlwcnI3UTViVEiUo2ys4y7AahE4Xbbw0Lt2M58tGPEzTsKUCeizo8T0YXTbYWPnYsniddbK
uhOZYLl11tPB/IFg0ejFd92n9kO45sGAreftBXV1tBwQpAh0jOx5V2rSOhRqdcpFqoSr0fjd6b7H
zpKa1tXD1FENAGoqhN13GNfJWDN0aLM6JUhi/8BEBtfqhRzjWgBQb9jqipKXYc0Kzl09FpZlit13
nPYlWXLVRAsTdfV4O40xW++2k9oQVYlRvYM7+UYPzvqHtdXW0YelzbU0ntlKL/HRlceECZvKsnRV
dJHwlU2WRiQO5Nklji4WZWd6oWBi5k21Kih6u0OvihFJH/yDsynd9/ok2P72Pr7TwG5AdoTI8zeL
TlHhjVKepA89169qI0vDtpZ3eQT71fApvFoqTlmG9+/XNrrG6HHJMNMx2zvfYolRGYPaMr7YSb0C
SZ80o4GPJ97tMJcoRE7C0zizS6eOU54wMXHsB2v1j3h0B6s9EC0qvcUa/7xtK68WM/trG/dPUEi4
54OzMgmDpix/r20c0m+Klx6APt7ncJKo766fcBuJts0aFIjb6CvHG7f9rsD5blHASIzuYhX9Z5ad
OfKnl5MpRjiOJxXksHrbUK8KUS9dSi+ubgnBHeU7ohykzrIlZ0BIO0eNfG1UcvdSTUX4OOidtb79
La9uCR1MBNA0IaE7+5QtHq48EAu2RCEDEIi9vpjcvpFXSv9xyH+WTbpwD1yr1yP795+I81pYlluD
nzlE1LfBrn9I3Y6XmblJDksTuDC0eTHMQAAiUNE/X0+d8kXGRdeJLfw7gw++g61EJHuoWP9rlJbY
GSeDm52ZdWr03RFfAhLQag+QZnPcaqhs6Lu/PFNOQs2OzLj0EUGTCWUrr47/HKmf1fT19uK49pDk
ohTCVcBIdHuusFzGR0k3MYBiqWsb5y7eOI+mZ/3TrTWX6swvyzMflm6Cay0kYsJL4inCfp/jOZRK
afU6APnQuxlZfDmsQu+H8Tx6cCg2lpcclqCyVy+604iznVZIfm87rcBa7MOf7ba7azcjiqkoqR+W
UeOL45u9UcDCdMc+Jpr5j7mdPBWDRsm13yCYwedsyW69fhd8uf0hr52dpyOcXQy1EZKZG8R0LNz1
CnBc+hdcExeun6sp3mmY2WGi6WOCqSfLRX1GBfaenO5OPEWOD5T2Dt1dvcE1d9+/SJ7vZg/mx+Vq
18I451hetQpaGbsuKi/1Wyi/VenTkP77KinLE6QR9QYDAunsGmpqHKUbhTGaxS8JsyvaoQvX67WD
/zTCLLfDqQzxkfrIO8OKfrQYlaZ6tr+9Hq7e4IbNplYEoIBo55cpNpfAigryLSE0lnRu82pjJrnG
1/7uiE0JOoDYndXbaLOUCV0b3EngeQo2jb5uJ6I3LWPlVjq4HVk/b49N7J/59Uw7wEb8V8jz6OIX
nOTeBS43NjZnnFmD5jn2R/v4vSnpgAwP9qgvZZRXhgOlhpKDQDKg8jz7VpiCV1UTm8zjM+XcDave
G3YTDtGUHl3nkByCzfjx9viuHcpnMWd3TAlp04jwRlqHe/Ng3MUv5hMMBtH0EMqN485ELxtvn4VV
eTmtpHyguinpyvDb5rhuq/HzYyGEXtshQ7JjAkSpm0+tXXuU5d5aw9neHublVj6PN/uM2M7bRVoi
X5ZpoWvHv1tVcct24VwUy/x8rZwHET/iZK1oE2LquhA5ssvaxiBk+ph3WOGYza9GwvTWL323a5xd
OOVLH1HczheRQaKixaUg4zIXBTErrMHjDhmphkpGs1fR6Z7ump2xFfeO+X0RJXEtHsVLE68E2byk
nhjmWOZqgYqaXrDjVVxNMRWk9T5tW28Q2pC4UCwSjK99w9Ogs29Ig8sIM9CfXrOBooX8xAQKJ9/q
Hm7k0KTCdfOortIPSxf6UtjZV8WqOXPkUagt177mJi0PA2McVpOdLjCNr+BrOUBPZnWWOeRHw6iH
zgFYdgh2VYgwQ1Os5XZlQTs7fjDQd0p24852cdT6fnt7/D9Cgw/nRYlngyX268nSxQCpz+0MrbN6
jZXb5FVP5ogCp3D9XOWu/dQcWsw7vaLzwufFHO36DP8JPssnMkDNfSo0+YLSxQijFzla9r38EX+W
N8P2eC+g+EG4skdvYdTibJtvG4Oqzf+OenZvKc0YZrbAF/n/YLz1NO30VyGD0e/VVfGwpN9/ebiL
r/ufYHNx49KB6I0tOss3aDZVjw2qVi9dIOKCuDGgudxF23em2f8f5r5ruY1k2/JXTvR79S1vJu65
EZNlABCG3ogvFSRFZnnvJ+bfZyV1TgtI1LCkvvMwL90hgeJG+m3WXsvEXg2rEpJDSblr6spT/fCy
UKASWSkgH4A4aqj3j1Uz2ZouLE3p7FqidoI8kgiq4M+NdrSRusJg0HvU6JNNeeiftdfoE6DGvFG/
Q5WqsP3DUg121iZSV6AGZAouPEKtkrQSqpzYvKG46cSaZOmtFC+SOMw9WdqRFe50SlNkakLAuMdS
qCci2qxX1o2yT0Tyg4oj2lYgK0ckgxb4ReOzO/XIOHc+dVrRUR3Bgdg9dQ5jkAACkSQvLHD6BQaJ
ma2KZhwIh6HxHNQmPOCZ5krl9+ymFSC3bIsful3b6QrsYYUrfSh2DdKRJU9uJmxCkVVCexlA/iBr
4Zvd5WAUq7EB/2ftli8qcBeAF3rSR2MHrm9X3sLJnxnhsTW+3oAeJ4i5/LAmeRCPXU1b36FA7zAi
qOyaOkvdc+cGTUZsilQxmuckTWQLfHQu4sZvLV8dYrdohyfqixcAe7hfD+rc/TARS2iQqpBxy8h8
UTGM4Gj5Yx4hW2B+toO2Xr9bpmmeWalTO9xBCBIK+msFgBVDaaFlqDthDl2wLnTyENxWen0wu3oz
WI2rCsOTbtUZyGLDpYtmZrCs+VxhQn/o9fn8kkfzCek5BRKzn4Pt/pU2U38h6zOTX/pscv/LDvOE
juyIbW8KsSaFmNRm00ITCgkYbJHlaZ3ZIBiQaQJ5qoBdzeDeorT2IZNZYVYhhpdWUKJM9fXX+4Ot
y+njwIbylwX+AepUSLYPQwqgEU43GfX6oZPrTRoYnmKa3cJTNLc+eAGwC2UIMwHBcTpvfiV1w5Br
kSu1AXTeFXWlZzQjkpXeD1XiAX61qxgPM82F3z/bGOORac6daNGAFg1UhXAdSHC8LI/kVSyBRLUP
IRNZQSscvS/mRJAIfRgzCgFeiE4ghZEBQGQGTP91SFetscgRPTf9TEIGSXsDZB58Jiobq0gNM50p
UnYjqQN/LdMoswNj9BpTWJIkOn+t2CT8tMYd0qSY4LeL4KWio2Hn2iHIDkHyfdK3XbewrWYtSQDJ
aLgzQarMpTCgZJ+MgmVErm4eoI/ogJRnowd3cbDz1SXyQ7Z03BZGahmMKEzjCfY4W1nsI2kNvkV3
zALlAUqOgOC3KXZRIcS2NmnNPqY0ukp8S159fXjOfQxG4fzTMheaG0KhZ32JRkZ/LABlM4gC2tjh
v2mEeyQkTbA6uTUj19cLO7ag4ilW7pDmm6/HMnM2wXJhAMnLXgkkN07PptoYUdlBgRV32rCrV+aG
ZcybRdKAuSkD57UiyQoePgAQT81Av0WHUgx0wXMNMuBV6sTqjvrGUtS0ZIbtz6MbOpbTXFJbyGJF
QCv4H5nTCDYEjg1Q6qXfiucPyJ3/fkgIHcSjkXETOIU5lAKAPHLC5iZJr33lexrffb1GM4ldE+39
KpwGsOWB7ZPb6mFS69qkS+icbYn11F1llwF6hDsXshaWjfjkFyhI5mYSGpxwT8AXCxJ27gmKyiig
nQ+TdXcvBdvcgFDs+PB3xoWcHdJpmozqJbcrfCQRdQnAaVe8CNeZU9+n93TfEG1VEMgjg8eLaAtT
yX4jf2kgNwCSDFkGiNDgVivIg6YPC6ZwJ8Z20a41+k2jqGhGC0ObecGhMopuI7Q8YWz8C163UHWW
RijPBU3E+uqhlbTAV3k+EoQxICYGzy1Ar2hFPN3qhdxPE3o3kdy3Gs+iMlp/k4sOBEZVS2++Xqfz
vQBgmsx2Aiih4LJypiYxVDXaUyANo4vKWqchsJ6/Pxr081oAWuMiBzs2t93aAsol4IX0HbOQt5UB
uXapuMlu0rFaMDQzlmNDvLOf0CmHGjHGogxeV6HBZh8kV19P1ydw6HSTIeD9OZjPz49uIQGwWCR0
MRg92EeNLpEk7pw2mTZoFY3pde6nbhaCOkMYtvn4+rXxpfFxz0ZhoRtcCxD119mHJn7X/YsBsfbX
Nma8fgyQKTfiRsIx4lMLpt8kmQSlZhTp0FmxTrzAqQWw1AdrNFd8W3LiZod0ZI0bkk7LpKEG2JAo
pLMVKIDJ+kDS9OnrQZ2fWJalQNIUWH84xnztPZJ7UOa20G83up605r1sLJWn58aBaYO/hwdQPqvu
m5WgReD9F5z6onUV5GLtDJnRjXTN2LDbO5mUAVkO4OfGBbIAMK0Cs8xKMqf3BJLBKL8KYE1J64YI
k0Lk7uPrmZtBJX92QzORCThioIM5NaHK+dgqKbjp/L2/Ai+BBJIxW5OQJgBFNNKx1oTURLcPnSlC
Jpg+hajSff0VZqYWY9SRZQKSFq4n9+530RgJWVqYjlZB61271dX3cPrtKx2d6+gt+KQ9AqklZ0Pq
pUyN2aYHcay+TgU9duK8Tddfj2QGC3hqhnuhjNIX1cyEGQZiKCSCzNKh2mZr/RL5+61BF6GAM1Uf
ZhFuBWow2Jj83SumspzKjKqqcgZHfCnRNNGtS+eTq9NGqnW7DD+ct8lgSzKyPBY4Fk63jK/1uSHV
6ADubekJqp7TnYCGDcHWUav+BD77Jgk9ZeFmnjkLgL38ZZXnkG6VsRNEq4QWjwrt93wblUtBCdsE
3NUPDBaTXQHCwDrLncspIFiNwhhCcz0gedS9p20qwg3tnoJKvC5ps9TJOffanJjkNgw00ydzBB0x
Noz1BJq2FVpiWQswk1qr6cLVP3fQjsfHrZuYSjJCV9wmwA+5jVE51AfSjf5+8IMt+XMa+fSEIQWd
kRqYxknaUVA7+W/i76sYsoseSD0ZHCYi2ru4W6upaiOVLThQIu3totJJEICRAiyev3+gVbg0GnKo
SBkDt3m61RFb0SyMU1ZOkTy5JlJDOqCJWUdqUaAdiYKU7muTM4t0YpEdgyP/QywMsR30AVyJQk/0
JEJv13Oy7AUsmWGfH5mpsyhT/a5kxFjTk+QN3xMmQRx40g1rOkLPbekmq2GJSWAmGLJORscc4yOz
yHmOijEklqM/Q/gO6GUIkYICFRcmUd+myW1vofOKZ9z5elIX7XL3f4veFzGMJ8sBehQU8bWB5pvA
kW50AjIYCtgxGON/IRc4O8sAEwNFB/aUs0CsDHM03SMfgcW0XCkSHKFUD1Gefft6eAtm+GxKEJQl
lWrwa9LpMmhute5F6K+/NjE7gzjWCnj9WO6bRwRqaoNSjDCykxBO9hQ6wbTzHXkz2JPbTEQNiNVv
/g6cjXVt/WWWhwX2U1IXaLuhbtahP6oxiQSYkhIIq6+HN+cGndjhLhSrL5NJKcAeloUQt1NtbZ33
rnEQN8M2vDfutZXooEGpua/XMbbPVnwNH7/+BnNreDxQzlFWAepsIWNAXQG4rzT8LmQAmmn10kFg
4+DeOAZxh7wyY/M4YydVe9qXuoFxdjj1/Q29MOx0N7jdTQgQ3dcjmmlCYWv30xZ32OVClbRKhi3G
+SfaklNd0osaAJgbAEmn63xnAAkjRU4je7691Co7F+cAlsJYUaDlp4Fd6/SqsdohHiEzQ4GH6RwN
YGRzo6MqDMlzD1QGdwtjnfEdGLUho8AD7Ade0am1iaIRbWpqBtzAvtFcNLvBgc56eGJQr0aWx7qq
LmLHd/Mln3NmRU8sq6eWB80QIFDlY0W99FBd5dfmBpR/jt7hPlvCzs5s0hNb7POj63uoJz1PDQtt
RB31aAaxSxRUTKNdeHbZxuA26YkZbuMkWQYgpGggym4EV4yew4baxnhXFgtnbu5SOzHEVvVoPJTW
QyygQuBa62wzpZ76znDjvtda8MFAkB0QfXIWQTfsKJ8ND/SrbKewAilnVdLkshZa7BVgwzrQgftX
KkItPf+kAwerwsJszo/SgFf7yRSJNOTpKBFgTdIgQBq5vWhyUrHgFSR0kQ2m0dGmPknWZQZkvP+y
cCZml/HILrczQYOsBHTCOCtHA+AmcIJv2hNjfxFcrSba6Iqyo9giiW+X8rqzQwaGEQU44BcA5uL8
aqmYrL7Takh1BrZ4odpDCK5E4F9Au46/VOzuevm+Y+4zv6woeOsSKt9scbnDAVj5WHSdFXyWbRlh
hbKqN8v1xbkgEwjTn3a408H80RT98oBJOQaZdp1JwJai7wabqa9KgPeslhKvcxHfiUlux/ZISoVh
CpPAEWQ79j4Wt3pELKb5cjcd0KHlFavFnqzFkXKr2PVDgCNkBoCjfvLI46xQN0VFgHUb/d1dczSz
XIAkhE3YAxADjiCvCVw1IciHOHiripTob6BXJWDBy1ZLKbL5zYq8qYbuESQp+Bg+9q2sKdBt5vYX
n32Mbon2h+AVGA3AUNJbtLstgTTYyTvbqpCZBZWoApAhjwvpA7MfhwB6dWEFRusqIqWw0Bk906CJ
0pSJbBniaTTU8RmXLmhyv5GN4BOOGtjSNngqDxmSjWZBui3g+/lezWzA4jyZyAK6USsPnDjdfd3B
GfgbF9Hxd+H2EW1lpZStLERvybCb3qIrbZdc5raMrn//ttwYD+Z23JYLDzM7E2dzfDQB3Gay+lzO
kq6SnbYOvbpBA6P1vWqRVxYPornkfsxdtUcj5ItMEHXXpN7v2Unp3eA7BGpBSLttCFhsntInnfhE
2scenZyvZ3bJLOdj0aiqFKsAqVYqrbP2ehxEUmk5UZeUfmaA6Se7iReq7X1RB6HL500QjmizBTD2
slrjaDL96+yBnU0dPQV/h7ns1DD3duboaaNTwC7bJ8asrzOeX9OZVp2bXqEPCm1k5WJP2/y993Pr
8P01lh4VE8QrcA9R8EhrEKIH966RktgeQJ1tiz4CkaUnc/b1OrLJvV6SHOlgcMZAE0Ow86AmSnRX
lwez3QTBQBp61/TxwgmZf1aObHIvWQpe6ywApSnYE8AHgkxifaMg+IFSwyW6ABxgyXuSloDKLiGs
ZmcY0HxQ6SBlikIldziFOGhqA0Ur3E7R3bAJL6r1G3tAwblvgwRj4QKaiy5RgEPCCpEBctz8ZYjK
fVWUzBxrmDJVEm7FB/lF0TblO10N4G6oLrIaYUITr4aasM7g12AhrzRz5SOKBqkiAhGw7vJOZ9eX
Q5u0OEFGYji58d0HfObry2BuOcFFCdwzmn1EJnRz6meOmiBoUqnh5UT2m+oOaNzwVmvPjGx9uh8f
1cfEtpZQA+wActfsiVHONRGzNp2kxGc3X/kQfavx0sT76KHclXeNXezFpSTqXFwJg6h1opaKCPps
65iFRQMVBgNIJ2I529WAg6kU9uAy7yB3F2aVPU7nA/zLHp/c0YDDhYA3ZlUD0fjohtvhtt0rj/2K
pdzjjZQQ/62DdrddrIZFFuUl49wFP9UmOBwsGG/QGt2+MMaYO4qQjKT30yrcWEiL5AEZwV52v3Ro
ZrcTiho4NDijoNPngBM1bctKlYvQ9e+Dq8mJ3cDpSIGaBnJOvaPuhufQW4qVZnrVLP3YKDfgvNG7
KTFgVLzuHAEpeeM1fm9vEo/GhO4Lt3NrSMxDdk2mJHhvATCPbxcTJ3N7+vhLcLkgcYrR1kzzEEka
/YLxBIUo6qiX2SFzK3tZ+nYuUXMyaPZ9jsLgIFHErq2qEA3w1c68gL7lmt4bW7TqWeDC0x1wS8ie
gkePJWoWExizo0XN3QTzF24oHmFYCGpbtz4N3eEtfmFEqIlkG/vgBW1LJLo26aL3O3f7MxHlvyyy
XX80XkkNkLcyYHFUveBOdCUyrKvIhmaopLFI3Is95ffFcQEDAoYSoBIJiSKZB2L4dQpwZg+jqJp5
OgILAM4biOqxLpvydSmo+Kzb8teGBuIe9KB9AsS4F86XapBCTzi5wrr+kDzVtmJkvBG01c+M9y8h
0UGCPJE9bkB+vK6Azl7axjMeBQb81zfgU7dF1ofpKLKb2XiE5gihzYV8JaOu0EIHQrgU2uuFm3Lu
iTs2yJ3dHsVfsW0x5M5DccHNMNqVYP9I+cW3ZkoQmq/+mza5o9o2Ul/6PmyKF+2D5LQr/SpERZQl
/WyQuO2XnQnmiJ0t7KdGqQHFAmiwnm7e1gjAny9gWhXxbWquRn2TmkuC93P+NjilmRDqDyPcU95Y
wPhC4T50lRZkadOOVkR77VDJHi4Yk04IykYgAbLF3przS5/pryJiFAFOQU2br/JORu0LGYQnmEvo
+hcRYt+3FjqpjAxvcCU03NjjenEVz+IYZhVIVOSqkS3SePYXE6iequ0jdjYrulJNcPyBWSvyOpzQ
1lirrR0CmkD8BvpZS6IB57cRZ5w7qb2U90XTfA5Z8ZhkTCG7psPkpjRbax0EGEsn82wLnVrkX1a9
U1OIH+K+hzaRU3aXFFnOqlsAa52nNWAFG0hC8RQt0WiZOt2oedr0umEg6m4s0j6o7pjbDPkIgKBO
KnT4Fej2/u3EhiUDlY0+VIiXQrWAZwMpwgbaNAqapJNAyXa5P1pXYygaC6f+LLQHcOpTswk8BIAK
fI786P0YTaFPY7jTbh/n37MuAk1k4SW5cZc24UWY5gtR9vlyIU9sMBEGpFHA7sNNZN92SoPTiHZU
7UlrrkMzJn22cHmen4BTG9yBr2otD8YMCKpQ9W+S3opIo5uPWmqA8E2+/frSPLun0RVxPB7OZR/j
Bl1QEeSrDf9FTV8tkDt9bWDmSMECKBYlA2k1VpY53XpR0dUQOUEjormfvPrAar3g5bsw36gduSg+
u1/bm12gI3OcP9GgPWFKEpgbys5WwrvSwPThjvzaysyuOxkUd09kajJAXhHNXFojkdjMieaJxgta
WftwWjB17gZjiRAbA7WMvC8ApNxTmrRyMdEMPXIq5BPFA32Rn6W3EU/q9Fhtk230EO6VFbi6HrQL
nxQQhv0bBxmQNLQlg0xdYVjF0xUUxNJqIaYFiXO00ZNAiXbUGBZY8s73IcisoQiCBnY8N6DTObVR
ClMTWwX2YV6gHCHdhYtEKbxri98LhDSuQLC/ALPMkzX6bWfqU4Z2bo30rviSD6BSoKt4o4bASGua
A69kYSuebX2YNFVABVH5QB0XPeTcoGgT5pFp+k4EN4SR/pHy3nDNW8muNw1yG4sG+c3PtHyghKoC
zSwhKOYJifxeCkotMgRnulQgl2jl8DAjzzhMq+YjOUgP4GfJFsmWzvqcmVULlwgwfUA3n+0Pv1KG
qa4GCtb4zrGQqI8aUIqEKEgUpLpRb0cHssGQdpCXjsZZIxlnmY/HE0OkyWSN1O0b6ko9JX6OnE7Z
2xGknBoltbFRtwEVbtJq4d7k7+hPy2C/UZnSJ7IPXECcT02a+z4sp53qdAj247okdT+AtHuJwWJu
UQGkVdieRYMELyxSCbQUJ0VEqJ9/pKWy8gd0YU2G9/WNNjugn1YsbkCgzJLDxIKVJrlHj+EW7gSx
zB2tl2LMWUO4yixWmWNA19NDgUzgaAD+Rt16ku1eoMQaM0doXqMu2Xw9JP5O+VyjI0vsmxy5BklR
otjawZJWWhdF4LtDVS1k8s7CdcAT0bWCJB4E7VQDJZxTG7meTo3ZAypSQCAlIdVOtqWdvwITny3c
xJDNFq77ek2hLf0LCfGzKw2EdZhGtOWh5UiTePosM4ngsE4Dmnl1R0xITRLHMACKwypObnUD/qdV
+vj1nJ5tRnBNwSCcUQstJQBCn47XrMp6aPo8dvXy0IWXVblNooVy1fm1CRtoj2DOKlYPQGjeRtLV
qKHEiB1B5KvaYoyBscSe9lwi6ySCZGrx5mSx4XEkB6EQRgat6vBZUXXkodf5BMJsqo0/xPzoOrAr
MItvGtBEBFsV/1vYmud3JmePfZ+jvTklrRoH6oQGq5x01PGvZXu6q+EbCRguKnOxXRkOqGFXOnJb
q6/X8KweiMGCKwwOGV50Hc4Fd9bbqfCbNhPQBhUVdlPmJFc2mVwBbS442aRuBk0nRnGhg8m+Ccp7
1EO9SSrgUQdbeL+u0oleF7UbPVRswzqEUJQdp4pAgyiSRebtL1xNZ+eYfV2ka1CdAIsGOMdO50pU
49EMkgAZXXoz0J4Y4dXXE3JmAH10rIkJLaSo+J6F8TBeoOFxCD1RupB1w0Hga39t4ezYmOj7N4GY
xlWh4I3mvNIs0rqi6A3REYybovuo8sox6VIodH5wPq2AlU1VEe/hNjqdqMBXlbzxLRG4wGrTurIN
qe198qhiF4+b4t5coNI7HxTgkgzxi9Z4NKpanHsjClqYqEMKLFns6+vKDIfLPIooMSN/ia2V97ch
x4upg0uDqwfj4+Wo6iwM0JcQyIjAfZxMvamlTW8ooOFohYJEQRmvx3LhmJztCthkFJ0aNF0lZM/4
NavFsJvqUnbyEeUoROdjXy48H0smOM+6LWojCAqYKOupBE057t3Erpd4oc5KXsBVQWQKDjxcCER7
fDHIL9CbPkKbEImcrCPVXezGz3StuqxqMa2s6wz805CaqtfrZSTOmaYQb5wt7dFNJ2V9Xql+yeiv
q5AUDisYoxfjqX8BX7qrHMIdYL8SS97jiVwKXc7e50/rOrLLoFu1QAPAzXCNXqTAROMT6mC94A63
9b12mR4YxVGyTUxb/J5vmoMGzNfkJPZi4pc/IZx13kuExHcSJRmst1ZkpyZdpWZkWzr+125q8SYt
RxI3b5YgubSw0JwMTsMQEpx14PlhdJ2aUIDO7wv1ulYTJ6e90/g7pSi8UoauvHafx9JCrHl2g/Bf
mLtqzQqStrlaQMVwL3ngzwYSHWkiJL5uqkPuCb9f0+cNcu+glftRVrEZ0lqSJ4D7IlfsBZf6JiHZ
Q/JSHcBUu/76Lj5Lx3/aZMyVJgA+SE1wO9KMyiKeYhwHVkhrQO3VeaOrgwk0/ORCZEIU0wXUadbB
OoWg0mKK82xX4LpEJI/2Y2TG0PHFTbLWJCFiFRw6PduGATq64tjOW39hmPzdAlYkpmDP4jFUmCEX
enruIPaQV/kEK32X2kKtEFp3ztczeZZWRCUQmQEwB6BJE2lFHtqXtkOfyiBA8jRCD8GV4ZUrKPYS
41r2mEwYY5H82uL51J0a5AYlommmL8YUpK3VWz/sYwHaHMXL1zY+I5BjXxDJZ/RQY1i4LpCw0rn9
4WehEo7Np15R71poJzyAeP1ZuMxv0gdGGYugb6/cdCgyg5wIrPKqB52S1wJEiYu4bTaeL74K37+T
F1ET6EVOvc4zL6Q1Y0phFbGlpPv5XsGI4RDiiQBg4Kx/vFL8MIO6NLjyBamLnQmciQkJhsLo3YW5
XbCkci4KJDoAyUDI4kU7SMxv/NW0YRjU9KJ+bwKCnoJhrTudOzKN8giaJC7+5lDtMxvcXl9/lfOt
pKDfG9EFyK0QvH1ehUfvUoTwMw0mbKXGv0zR4VXeleMSIGLBxmdq78hGpzaNBGFA6hXFdQYGwQiN
Pe03UAAkH5pGGBbjl6im2CSe7hoMDdhiBieEw3k2tE6Rp9CvIo++RFCTBnERgzabG7pjhOPiL2yg
s3hGwwt7bJKt+9FIFVMI0A5eR554LVZIsKl2vaI6wgeIB7AaJypGCevrgYQ5dX63HZE3zpbhyHjW
yUWR92XkCb1ar2U9Thy9L7Pfv+1Oxsg3x2YK7ZUxL6mn7hPsXLBWowMNjQWPpWNBrEh5NwSi3ny9
S/lsCTc0/oatul6Ooqagnt/fq/QWgIfReIuWxIRn9+nPDcNzzSpKVxpTgVM56O9iJ5I0uCrTRekX
5jCfbksNfiiUxpFFRnTChydhgWDUD/LUG7y6tBOmgzK5XY6iZrr+IbE1TochdSTXf1y+Ss99G/PU
PLdFa6VLg4GZt25DaT++BEyCxWncRrkTnV85h+drBwAWyzgj+2vhbuXeEdAHBIEBUXUPr6cnDcEu
9bMLtMhcNLK2sE3OXXxMLOTOgbIHVwYTJD89ApGihzkodQW3/Chw0cRuikKthATU1Q+EQbqRPrIb
6aW+DZ5V4IwXQvTzocL8J/YLtFbAa3BDrTMtV/pqFFx4Nm7cNh6tL2QNkDM6LJUyWXLidBfBnUd4
i9UEggMdjKcjVYEIUgMrYWqCvRuuGVxQw6MY/D7pOFBz8Gkgt4rWJBCs87kuadBTfZz80JsG6a2U
c1cOr8tc2yMfi24N3Ulp61Aob2va7eRPdj2OC08UG8rpUC1kSBm0zcDRgGTv6VB7QVMqfIzng75U
wIeI3TdEeGA7iEnRLMzr+RVwaout8NEdGoz6mNYhbJnATPTRRJTyZvKbBf9tbkSgh0DGFPeAiqLw
qZU+zIqkHAzqNeV146NvaYLS7AAmLflJCOOFTTkzJCQrQTRgsAokLJ4aq8Xe6uqyRSPtMMrVXsu7
6EbVB1Gzweuh/Q1nGGuB/n+kLsHzg9L3qTkzSAMpMHGJMsJuvH+kR5HdCe18M+4YpifZa7+ZtwLy
kSXy4Kri7AOgwTlTfpUbRhyIgYcO+nVqvvq03Hz9/Mx4+KcmuEtTLvxQlFuYYFR9MQLnYa3izpRW
FjQTQIS2+JYvWuQ2veZ3Y9A0sKgbdrGBTANSotOq9+I93YhQDomul7zfmZfhdJDc3geBuxgKHUzK
1+YKcDDA9UN4LOkVBW7oF/L2MnYCd66xbih2glLSYEio050yJVo/RfEUeMkG+lhA8wSQG/8kL7kq
VktErjNHDkVbaOIB7ow8p8mlsbpGrikinsDLjciOrAtDmUAILKJT/3umPi5sl/MnHgKvkHXECwCB
QyjUn44MiJ5cTDW2I4l+LaI717TpGl11m2JbAzUkPxWlbVyIDvgS/53r+Y+34X/Q9/zqxwTW//Wf
+PNbXoxVSAEMP/3jf+3Dtyqv84/mP9k/++vHuJ+6LN6z26Z6f2/2LwX/kyf/EL//X/adl+bl5A9u
1oTNeN2+V+PNe90mzacRfFP2k7/64T/eP3/L3Vi8//OPt7zNGvbbKN7qP/710eb7P/8wwAaD4416
CwtKTRXp3aN1Yfb+9cOHlxS/53/duLfuzYPr/O9/PL7XzXuV/eMW04Uw+Ie1/+uvfH+pm3/+oWh/
gtZLBEYeyVYoMSnIT/T4PZ+fIA/PcqJAMoK3iHlwWV41AT5S/mSMJ2A4w79CWzp7q+q8/fxI/hMJ
aSQimAoWiu+m+se/p+pkUX8u8j8AFL/Kw6yp//kHMPInp2d2Lo5fqqpplSpJKzRkpb6GHhdtTSUQ
lcehJl73pvJYWH5oW3J6ryXCNTg2HvwWbChU2tSaGl2IShCTqs1WSaUdWkSZhhKD+qs+xGWdPJvm
AD55QQWoetSZSh2VV92gP1I5BM4jLwqNZJI/eFE4fYwDuiTKsKtup1rsiJCAADQb0F2dpDd9YaBF
Pg7867YZ4QZ1ubqJpeowDM1B0cE4nuQPY585vWUFgCdaYRuQLq/Km0oGeUYwSB0J23BYjX3ak8SQ
0JeQRV4+GG6VtXvAV1XP6rLHOAqKKzWEYqtmoqtJaAGJrgaFBFV4KMvRlgp9JQZGRzSxspUSgtP4
F4dcASIgDx8aK7yOBGmHgsU+COVVpY2Tm8Z1u9M6E2kpTekdE+0vtiZHrVMZCHJ8PXWCOqdEKdIP
0Y/AIkwjyVYHeQdq/t04iYOjqLCcdmZLelF8r4PkpTYFEJyAjxOfgVPSHCrNS1M/JKDdDUhSaC3k
80a6ywoNuMJuBNVgvO2l0rLDClokhf7aynRaQdJqeK/q8mNsJWJWPlCdI7ZBSbPt0I83ZmG8xSkI
ldE2CP5R4zILk492rCYSoDwRVj6UQLI0JwG6s7ZDGa7Rqu3RNhFVEkVoxFACsU/tmjbgb431mkS6
OBAtFNtVVsWpnQ9BdNUOJhRqa8m47aVXXaf+3eQnILEwQZpEFCNuIJoxgJ2pDilmsNV9t1BQPCZN
1fdXda7Jjm6l0opKWb5PQUpkGslbI1MDkPZ08mLDCL5V5ZBtlamfLiQ1IwZgw16naYFqx03tNcp1
HqEJUk7WlpFemlp1U5vUy5CoQROhN4mio4W6PaTVKhMClYiBdZNG8VaEdoIsfwi9Aob0zDGBrGym
6ZDI+ibq6n1hhZ6uRPsqqLdg3HNVBUR7cnkozPRyMJNV1iZbPUNyD3DhRC/QZABES6loJYnj8bY1
cnB2yKPnizVRc/qjHvz/5l7///C2xpv3H/++4M7u5v+ZvL5kp1cxfv7HxStLfzIGQjRoAqMEx5+p
r/64eCXrT4R2SEcibhbRMvTz3lXlP1GvZFJM6GgCe+HxvWv9ib9CyRSFD/wXoKffundPvWmEsYiG
IAmOCBPPO9oDuNTrmCDZq2s+tZUk2Mpq+C5mzS4Zgeob07UcGztFSa8EsQeWCt1xja+SNg7f/bLe
daH+2qi1haBpF+n0WhXjzLYGH6ILub6zwode0Z+yJEG9ElvKbobp+WiK//WGHL8ZEjhluUcDcChA
2MC6KEPNQ0TZ+9QxmeJhsCo/CewsSL+pVNkV1oRsVEPUaFz3mbKnvQQSLdq1JEOegFThKDlCQh3B
fxfGJL4oO+jU6VoGKQ7hsmzptQEe4Ezs3/3CWvvgA4ZDVwB5kfl2k2sFwXJJAAXFD2bpqxeN4RPN
oJCEB41lKZpOlmf3VsSeHzPD1dOJb4Ggl6u6NHICWd/DKOp7+HSvSNrmtqLGQPbFakn6rgxJkzTP
gZ6GtmCNQFgJAtBlt1UikB4ijc4kmI1tJfGNPtS5a8WaSQofvVC0M1Hr1wc7GKEJg+epDAYguaPo
eynJA2l7nPtCgxRvapZ26keRLUr5JhJx2Y9FH+50q3gW8x2YJAMPsrJ4Ug0R5PVxEhC10w8jxdyU
sTU5fpTvuynFi1zQxvUN6JgIr3Kc4UVpM3QAJIITdxhm0LWmK1D/Vk3yQzJWxU2OW3FSq5thVBx0
soJvqZNrYoyRQ+VYBCQBdIyo9ab2qJWKEyfVba+GwRqdbjuaKmjMkaFcHJtgpRFbaZVn/j6ppZpA
j4KEebWK6qbEutQpqeIW/9kAWN/hL8AwEQ2lp8vfCj9HFbAHg3QtgPtrgjy5EHuWNt1An8giU5nl
RBmNrY87moQxKtHss0Ku1qpQriodtOydMK3jqt76VNn7mfgea/V1BAIubM51U9evYpzqGL+6qmvw
A4cyHHFdQZ0vMx9Etf3e1ANwV1RBNy2eibgt7dES7kzU1UnXP/qQoAmFjexjF+V+oqxlK/XtsJVN
QIDqcAuAI2mM10wBSQfttJhoeQ7xWzN9EuJhNSgQ/SoBFKLTeKGrcUr6F3D2f5cqhlv13zKlfwkt
6waNMQRAycd0r6Vsb1XCq0qty6SuH2k73kfdRRP3YP+ZwkcQxnuDHzwYQmeQZoDjJTTiNoefVaIX
LYlA2Iqwe6fXgEcZfdWSEhLEuS+sTCpdyql0owxSjMXJYyJIeF2hldSXD3JhQgumQr+DMI2Hoel2
TVg8+0oNRK+ufhRjuQ/lMYR6vHIXTI+61bakLkb0yQYGaohwB4T0RauC3ajCL9PAzy0lua02yVou
+p2vW7tYShxrfOhq/yPowQ1YFOjHYb8mq65Hg+mIaG5fCM9l2z8LQMsw5ywmowC3jJqhHYLnfTDT
bVdE14V0yBrBsOVR/D/kfclu7EqW5Bd5gpNz2JKMOUJSaJY2hHSlS7qTdNJHDl/fFlXZKGQuCtW9
aqCBt7t6oRDpwzlmdsyeaNeoPFYPU31PJoEDr6fnXg1/SD1jhiKhS+7kBQ6BRTh7QeHiCZOKvrGb
jrS5CycPD6s6wUz9lE3iET4yb91QDRvbx0UTuGvYdwKSZvO+DNrkYxy7vJ+7PvfjM3zT2jzKoHqM
HXVYKvBqDuyFrNNL2mIdxCYtw3j5GzcQeNswOzRp8GXUOGEDY4VM4ysqhZ0U3OUC05Qow9LFP01S
X70pwBIYxKbuETXmMGYSdFO+mikPxAJrFouVGbQ6LMYZ0s+hgpNAcHRLjxkjHfb5kMGjyS73Lqne
yGJONpG7jrZ13hlkcDU2+iuW7TTUL0s0wLFq4temRyjdiFPFLMuDsuroWP+tCaJEXfNMO0kLUBvY
0OwiFHmTIvhY2xBfD4Xf3PK15AlqPCiJjxgAQADXhDqsr5JTE8eyXG5sa8z5nvruDekt8rCQg15T
lyMJRG5o0KDWi7/Stn5vUVbnrAle5JhBM9t4ZRPgxZLeoqwTPFdpUth1+RpD767q6ZYO435aIE1p
weua7A+eDlZ8eFIuWHKpe5MjG4Oj+NS7qmmOa+B1e2+O2hM8b/SGhCHmGcP4J2WqXKmiuy6b19x1
9XJsCOj+jreHTsvxkZFHHvLoQEJbBB4zxUxwZyU2+STCPbteh5uZ+ldA+vlixKPhyE2xcsYkXe3X
+UCOs4r+GPJQYZSd9S18SuCKzuB4HA1XaAlzYStbNkttczzqofRcBauWNmZ5UK2IawrA7AbJQxOr
vyKWX4J3mMsRcVjijsz56r11dfacWTgC+73ATAZZT9IsP8mUonAY+ghXZnQmvKNH7MuvZEiiw8jq
JRc6LhSaEExkN64QusNpO8CUm43+mvdIMKF3DM3Nisz0CccJ97akSqBMw0g6nQ2wmpkNZQDbk1Su
WDroz0qdJidMEnW3oARcJTJ4Auj3xGO9hZxsyIWp+NEoHI9A6fdtWzYeIZsV1mltsgXlimpEuM/a
3fNoC8N3ZO+FI1ANhkyuwQ1DISAL1AlZ8iFIv7Na3CLWGx850hp2bG6DluIjWrADGhkgDL0d82gV
P5Ucz72Uz0vFotxPk3x0wbUV7D4MNrPf6b1Zpl+SxeIgW1uEE/43gSCnQtCkL9ZsZ+J6L8MvHk5Z
rqvxhVSHUNi/zQzt6WLNxzgkf2ww3VFv+Ex0/TOmDsC0f4gc/17DSG1rhZ27DupjwpIsJroFoH2M
4SrgvOQ+8pbLlKg7G7otG1pMuNY3lxWK4iVINiZC2tHgwwKlRuBoCfHU33CZ0Rhds3YKj4C0vppQ
igLDN33hz8F7xFOWs9lCYK/ppYU2u/ARU6GtosWQ3vIhungvDaLMB8lUvkbJowIKtPFEpDfRlH74
Rj1EnukKOFsg5GX1yzTp6aZfelEOmXe1MtwMhpjtKhlOlYzshoXvknTJvTQeCtqS/Sgj5LEHL40/
PIXhbLcisltXZe66cH21Ib3YNTv3hj42VfvjQvWDQIJrxRqcg9LmKuofyRK+syh58S0vhZkeMQyB
0RWPIYy3fnMB8pvDvgZWeft5UB6z58lNbZMMDdeaj5Gb4PFpTeHWFdZAk31OIvYXcxBbGWJeJEaC
Vdn23bN6T9oee6lpYMJEbYwbiNY4zduLmbzL4unC4zhh+2GEjso1p87derl4lGX8hVWe5iTzXmLi
/+1FZ4plVOVIyTaYTJwHdvjp61DmhjJbUAl7oMSKItDLzyjlnfLRzInlSY6oXZcEkN0CP1nes6nI
JpUUMHp/0bJCuMe0FHboNMpgPRbBS6K7W1Q2CvsunRAmNr90g/pCgbNpo9ZuvAbQgZjiXGfBWM4T
xonj+a+ycLgWqTtM9QoqgywujxQ8Hysii5krma+z6re81nWxVioCDdHuTMv6nII6wDER/MmQ57IO
FtYj2brkXTQ+tX7/PqMcKtQc+6jou6KlvLQYbTwxf0acRUDSsgEGEUgZImkuOqksEQWdU7KlEtby
IYVGHNzq0NqkmBEOQEVm7j0FEwoWQpGUptsmIe1e8ySXfk+2bUu8Yjb0ac6qSxbL/hKbD+5RvRld
+4ZT+J303htdCOw62nGTrm2MQU0iiviBdp0+4WEdmu691/wvi8Kf2YKMHKq27NaV4JBO936YYNpz
JH3RWnqHaJW7VgSwekpxltD5ULPsMvqbRvM949lTOLBP7lD2esG3AFxf1Kn8iZIaRn/LkJYy8vZd
PwWw48bTiDaOId+8raa/1bjcL1XyrHAjF60HizyUvWWMunMTE70jmoYlyVpdmGrrxhq/hzzFI5d7
GGlevRk1FapYzHU0chNX2W8bDc846TZSoOkALdrnYcvhiZBqD4/25Lc3UUdmvByE/YXP88Y24Vss
qEGuY4S0GHsKOdoN18vvzgJL+I8usm3dkSXnPonny9izz3qa/bOv3VsNS0V4ZPe7nrXzphm6XyLk
A5wv/k5z8lbpeyRlIFew948dAjNwvANjyxBpakf6XK+YQwsk/FsgeykVXb9uMQDb0W+/Zo9txiz6
jgJziFrmFYvp/eKDv9EOnrajNUdqBBRixj0Fzv/jz/bLizD/Yc0T2ok7bvSTiQT47eWPaeMfN6Kq
nFNmNmscPcRB65cmlXAmxIga0eOBt/Ylo3wnQ4VzFWelDsjfrvqIWmPzpQ/eKqryQIKal/M1gtuM
p0+joac+xGi+W+Oz8J9TsI+Js7+tuImQbh/i23RbJ8nPWG3M6E6hguQT4hqI3N+qMDQbO6bfPBrD
vW7tkCM64mGNPweRwEF0hJEOFSlKu4Yfp2590lrsfQIUTScRNmCE8ydzXUHjC6Lev7KA0VzK7p00
yQljuxc5TdtJELvB75foZcUHIqXyYIr+8HBdigBTA35vDozRk9dEBwcdenF79S0WacQHOJtzXx6T
aLyscn2JuhAZO813vayXRo3725fpZvmGYLC7Ebo5Nj97GhWqCsX71I11ubABlQ/pQT3IF9GmKG7j
XqFAoj91AnDCojsE/H2fcvWTNbUqlJ+8Mmw9wrqLHZKvqSHA2aS/AdZSeHMt9sjnSY/d8HcAhLlX
OhgOFtb2MnqNlrEr0lgcwxDGvU27UT2eJlQG20mbC2rgN9JN/WYefkUFZI5Xdxyn5QGZpWGe9isu
oiTceXoCCpCkp9nYH1fhZOXtCJRVPpgshXd494Y06D8zUghLjhabYh1sVUYr1BPQLhEsat2oSzzx
Mqvpl7XpYwNv/IJUG5w0S76EU5IHYWvzqFrwh1HUzol8bcIrcA6ET/bI75hwqeTY+YWQdViGMK8q
E/Xt8FPUzTki0B5nk43bitAP668rZFo3h4Z+xgL1Mfx+s8DLtQ1QyblyjRp+7yMNJ49TGNiDK39p
2XqlCAzPHSxc8mCt0BssT4uFx71GfFUfOlScGdRCUd9/xMMt5J69MNZ+ZuRJal5tgq57oqM37lF4
6wsVkm6N5fM9jG8wYKNF9YoL4k2h+zqx+NZKjo6dZ4m5sxqbJ+m5+2grXpcT4JPTwnEJDjFq5ZV/
pNluUd1T2ozvQyRPgdZfqk0/COjAPHHpMfB6XEHdhBnSmj2q6l2a/iODWA4tlmwKrbtjswBvrxmM
kuLhq2PDjsMBFOVUdq4ptgkHYpyvHv+Ne3dFS/5QzxDvrmgY656/iyaBkx0e39iFB0y+v1CFbPMJ
T7bJJlsY3wm8GO/JdQKe2lF35xDugWcNvIkI+Lyo1ORIK980Xv0G/ziBojCiG9281FlW5YQN2Lmx
yLGpd9wTL7KaCyY9vOiJYaA98BBhyXRu4/HCZoqfg9RAgbpuxLWP7H4Zs1ePJHvL6IWnUZ71b+lo
oUJmJxX2Zyf5z7rC1Wft5t+0UdOBk2Fvp/gzrKujJUIdA0wvb5fmHtOj4tz70Z6lkp/ZJNhDiy4m
h2Pqso2CacfThh5GIDT4asRdGmBdfjT0+dwvYwFE8tNE02tT1VnO+uA3xCkIJOjQKRWVGaz+80z9
qPYNP/3K2uV9XOEMRtfPBGd8vgbtdmXRfuUogebR4wWLooOybt8FEiPJDi3MUM0090UND7wZjVYd
gaY0mS5W6Lu85RRRqzZiQOmsmujOr8hv1IEICD116AN81YooGEbNVuQjHXG1Eo06kLxI6vDuYbyR
pwN98zMZAfvT99nQv4Plge03K+cGY93wDUJ20J/UxMDhfFZvyaqnPB1D1DH102wCeXsEd5zTq7JQ
ZvDBFitHJBND+VfVIxIHVHKB+WYeqgkvwKAVpvhjVYfvZqvpsNhl0ycCzq0D2AHiof2pVx7DpkiM
Kcprz9xXk76nrL1qV0lEW7AcTjTfSJaCvTQB8R5f/Qaubq03sFKNQ5RXXvNmgMdlE9Zp7POpWNGt
FGsSP7YL8F2JcDgPKXAn7ZMKNmkY02jq935JUXH7wVDYjhx6I/oce/h9HfCeUIwo+FmECiNRkWSs
lCO7iphdNeBUiacSOXKvWvPAMRINISEOlKQPsWjn8LWr0d0riOXyuhrOSN8+QFmyaePp1TV668vw
4Li5bxETqdf6ywQ4SrrsOU7ENgymV8nm99ZOe4bfWHY9//WCaDtGwcsU1KcmZb+Z47AsDTEctShU
inWdw9H4aZbqEqKFsXrazxrPlK3BgUzmHhl9jyqrAXlFb5bfL9pvysCzG5N6fu57059Ym12WsGsW
ll7Agf4B40L8eXCGPTkbonQ/6t7uGFNAMuAiKjGvdviP302SWRWVVH3RJQBewh4X++A/kBHXDIlD
WUJvvnND8tJGy6ddt7SZ4JjhPQOKRZRBBsvQ2oq7ROBOohLJw6FEbp86Nt7ehBwjXPhTUIclN/xv
fWpDBDqp5Rkc2F3Wza+Rb9E7juaZTx+eelvI+ryszW/GfQoAdagLVpcindk5zfwthhn6vQgJljHw
jTYWUYlQsTwM2GkEnSma9Rk0d5ovtwl6LgLshwoOlQT+nlOCDI0usacFzAHsYmtZctDQuafn9641
O3ALsmxnPCv6lwt6xHRJsPEyAkCXPEiIpopWeS+oUcTO9vTQeD0rF4fRdd118FTAVm6k6sqxtX8U
EqExXlkVMeXPTMxAAyr8O0diss6AsE/xbTfOFHDeKPLBqjOx31MaP40r3jeyEDh6aHh2Rm1YLHCY
BIYzAWM2tVfWWRUg6RkAs566rRdhew0T9OQrAP2WzW9ePLflNANqWwJ+18mxPsNMZqssTLpFlT4o
EoOz4/HdjKGI4HjbZoH3GlTRQUfqvMILEYdG1BQNQf9F6osEZOJFZpey5OIyfQ66+T3FiN65vmdo
fXV8jTkIxTqbdjq10GJETbBd60Mfce8ubaIXWzdQLtnhF4D4sfLw9m6IS7Vz/lLeToh+sA/gNKgH
FFLp8HA7MRACAgvRluw4x69OGneB2RIKytv0ikrTXELzmXdr8hSYO+TvMUy9ZVcCEAH7F3bAk1gf
tb8ccDmfQtmLYo5uh5kQMHivo4L485QD+4n5LdGn+56FAJK0mNyfcBQnfDyNmbtU3YuzON5jaNa9
Rd9PzZrLPr0o21xB3eRWgbiQWNOt9mwR4ddxereK5hqvIS+aFVVqEOLtmOV+BDoaEEx0V3R+dxnD
ZGRCLkM3bF3g3pckLqppuDfAN6ZGr4CNM7ltQxTPKXPF2mN0kAE1Yr820ufG01vQxQybClklasJS
mefmtGLXDFl48IPlHTbFJzYmgJLqU1ffyvZ4dzM1P44Zhk/W9aNTldm0UwuMX9BPLvLbB1uGpZfH
nn33xAwIe9pLgp9Y+J1oJ4R6zzBVb8gz95urUOPW99lpyqbXeBSuHG7qXuujxWMViAfIt+DLlIn4
MiI3gEocFviFtZBPvXvGJOj3NE/7sBPluDgsQvpdefTb77xPx8Y0V8gsFvf9xN8T9xET+jA7vYdg
8xOcFpRTHFdVdoOA4qS5Nl2pQMv7vMVUOSqgyuotTB9XfEh4qHG8Tab7rRQOcIEWXqTi1WJH4E7B
geQ3t1fe1Zu6zbZTML1XSf3rJdNeo+AvRNtc9ah3/lxfOzK9hoE+g0Q5+L6CHjzvKwIUEQ5u6CvW
T6O9f367ZTh4DVw9002NYmw7JnopyAJGK2tomLdb19KoGDT+iQj2ART1L4lhCw6be9iS9Wm8cemM
3puynNZ7v46bHeN4zwgjPQ4YiK0Frl5+O0nRZUJQ7YcvUQU4kvNdM3qf8YQ+f6b9n6XFbhV4oQnK
FSQZV0n3MlQbFcjrkt7uWo4qIF469O+02YH7/1NlbO9xfLpf86PjA8mTbn2PkXw8WSRqCFwFOOSE
AQ/7IHzwETPAz6z57TN4KTU02JLY2SK9LUoH0XI+L/VTGgQXDP9j3qINGYbxL9lAi0wvv1m1fvYW
D8+tESBkfzliOAZ3HH6PpI8rpuaMmUGiahLnrvk19bKFIBNETngIK/lqsBx1Ua3tN+6tSxiru9ub
cRNyJLW8F3x+xPVIw4+EuYNc1dkfIJIeFCbh7Ga02ENk2oOT3Tis3yEGCyOWP+0C50Of/cJX/DkT
+nVIqwuCpL6rCkut1vGjmSe1mUT8rUz07gB4YNE+cdZcdKXuyfphDJS8YfSouHmLVb2fcFgSOu2T
Cm/LsHlv7fI6+eyPcdGFWuD5SVxfWBy2B8IBd6BRehBVc/IqO50FMnuwM8TWevIYj3ioiFRBvYPr
tXCY1INmO2/D9LkLu7Pn35554FQ+CLG5XZ9RwM0eiNu1ofq7jRcf+Grzy/35VXn0sY7MpseKjirv
0oKO9tx0AEzhDrdHE9f6nEosHLm6Vw/vKI/G/oG7+rGDUXcR0uFZubHwifcsGLKFusV7Tga7scL/
jBO2dSTY2dpuhgVfak7w7G6nEG/ZB1B4h/we+EQ38C6GMPjSUWxUtqzPs59e0Dr8MhseMkUfQSZC
S8uvMc5K8Nv4qlkIBka9hGn2uCY+CJRuyNNues3AcsH7+eACqFUI8AAPlMLtEFi64JDR5wEOLFkV
Ax4IDpqPS2G8HhYKEMykvblXYnq/HRScoujj4fIs4vq5kntfN1eJi3A09i/DJ+tq7TeWR4+3v6xb
vc91pt+6g7TJtNu41/f4S9CuYM9l1O3nECfU7eMpyPRyqddPRYPzTEGx92sApReVWx7mK9mjMHik
IA4a+kUA+9OZXanmVzTDzwklxyUF/lNPrwC7ykV+awPj2MFFj2FNv42CB1Xoo6Hz1kvl3GuwAD5m
kmblNNjyVppKiUU7mh3g989wnl9vTxiRBICCEoKLqmjRgLczdjzqbbDyTX2qqqEq27Ro12E4yLq/
uDpdS48O8GRjNNvALEgzFJ2uz94bWcu7Dl5xxralYGldetzuzBJYTGG0oFl0rC8+x61Ba/gaT0KT
LSqq++SfRnb/Rzqe56HHf/8uufwXqeb/TMK5+x1uYkf97x/1/6AeCBrZ/0YPJH4Gpf5Fmomf/089
kP8P+Ixhp9yGEBNovW+JZf/UA0FsCbVlBuTpJgpKg38VBMHnCBoXzJyEEL/j4/4pxIRW6BYoffug
m/WKj8HH/61T+h8IMf3oJlP+LxkznGAxFeHDQiJBYiA8QaJ/14ZngphItTfH+jMOveEiqhWsGVKL
dkOTAAHWyORWTAzF6kFvoVU3HKg+QivArtVKdi7pzJ7rYAMq8AhZ1HB3o8e4Sv1cjcBEso7AFTTK
67o+pUSOJ2+ySGjlaKvAd0A+d2uAQKHjlIBhqYpcUdP1wjjceIDvpluIokEpz+5P76nP0KnvbL3j
kr46slyrsXO7BIz6pstAUaRsr2AfNMBrYo9qvJooLzrRov6js3cl3vijfPZJomAn4mi7yAy2t+qP
HKbzxHdewq9eDNuLoYmuzhrYeUh18tOeoAsesPE4Si3f3q0T/62yLpcDqO8BHnJ0RK3sOhJfWhlt
+gBu34pM8G0KDPiVYDA7PHbExxiwAMQmmyqFIpSJ75akZBcR1+/ndHnsxI+H0Qbor9CvDLj7sgnn
jx+T06LnHarjbvRgG4Yaddv7C/BValcMvs9VLYo1qks4N9mi4T1kl7DERwl5Un508r1wr5IZDRo6
xg2AhI2p9BHPpAUhpGDvlISvLH1WmlbliMcF0qrfQapTSOYNj9k6PPgvPlN/q5a8iclGyLy14OaW
GQMfjP61ldrNHEWYygjsmiysRmSAmcgWZV02QN7IV4g84Q+JwIdxPa4uFf8XssL/H48jH9v0vzmP
rDb/JhW//Q//PJCSf/jY8wHsQOF4ReMY//KfB1L2D4xH3SxQEdF8m3655Wb8UxkeZf+AtYoH4AHK
uwSc9n8pw6P4HwjF9uAhAjoLMyxw+vk/OJBC5EH/64kE5bn3HxEzyMGkaJSSfxuI4TUzTbreSj7o
acGGiX47AsFeSY8Luern0wzvrJS+BeipTbUsh3ohYDvmU+V8V8AXaI9eD8GPEgY4BuDMUuvPsG+i
XTRi0rtLxTG1OH4SbYsR2YqFz0aWhys9RHV1X3u4xi1LS8h8Xy3tnr1bjBBUI0XTxB4syubb7Wq3
Neyr7cSgUQ/ZFfaf13ldaijcAtznzJ6XevqqUmOKADVsPrv2MyUjek3MtxYnAEj0oe99+POkiuYW
Dm9zD/d4SNHobm6hBzAKgmh/Gwz2revhyqNc9jcNfFNCeWkOZriHbqHoY+HfQVHaAC7LDpRVGTgR
CKWzkU/5EmVQHSSm2c9A+/IsOza+DXNVv4Dd9FP2OEFVJbJ7CHXUdoSdDlqmRgKy2zSJkRc9ro8d
hARx3Nyhw3nthax2ft2CIAGqGJr3CLO5GwKVN405zhvaQTzsQ3IHpHrLVAyG2nuacZKXyaLErgX6
01fVt48aE7rl6UzHJC1ImEqkwVhbEvDlQw3W0iijNl3YVAWdYvhKTmuVCxHrMgrW8+ia4RAYBt1R
14EdY2LPEHbIs2Qt+7HzCpdO9dn0oCQWyJu8kLfFamBI4dLl6mBXVrJwPcOExi978yM6gNLUkL/h
CukKGEBcbm1LS7VkyIkMh+CcAIXeCMMRT1GLP4wBa13anpdV4wOis3OhKhykQJ9wzRC9IkT7KHkF
9aAL1kPGvJewF7ZsGUT01eCjzgVQCqPVoEgNRFcuhhreaU32uOz3KsAnUUSorMRto4X3CC04DAYX
Z+qgE0s4Ep+FgLYAuM585zcIWaigCjfJY9KYBHKNvI1T/D2udXsLT8QAQL8D9zWS2OIdJBoGVck1
DUQG3/HqOGAgca8xGpMnQPhzz2QZxD8KggHRACNFqkEat79VkC0Hv5YSZASLNsQf9E4wuE2ZrC5M
K6ItIHPIbI2jW+hSHrxwBm0YoJiI2g7WCmn22aNYBx5l/Jds5W/NrUG3FfM32RlKmmSTpVqhF5iR
TTFDklr5UXdY9FRgutAVyHIPjxKNDIpnEGcV4oOA8gQr9LwDrrguQ5dDdIFWoYzagTxmUQ+qLF5B
a6p22GLjoJGWvHQhspAlV/hCSFnrPSgwZuiGCdRxaGfSCTYsEy70Oe9mVC0N19CNJPp5AediA3MF
G5fukNVYwgZAw/4m/BMEguIXIZAq5u1+ld6G9yPwcxBjJJ4xFQOFWQECDpk8nQIzw9bN4CFyVBsM
LWSjiXISdHrjARscyTqWGhD7LmgRwi4NK1Iol5dqfJxX1bzFXvvC8fpKdDftTnnsGitMW0MbCtnq
jbaRA/6PuL2r22g/11BOjpaqHYFG4CaZHTaVC3ftagMQki2ENjgGY1rDBikBhSqRNAdQHsIJUbXv
uvO/mgzFFA/7nw7oA4QyDZQUHBoSmxFEi2VHnhG9CarKL3gMxDmN6+3svPsFQy9Opsgea6YG1391
kfxNheOuVZwfxqD5CePm5CQ6UEDPSEiU6L/gpoXRYv4cEAsJMo6GvJIhHDXT+M7vI29rDSZXgAOU
Imsx58H4azSEFW4FbKMUpWS+tPyrAl5zDMBI++3Wymm8YwEtEl6R0+CWLf5IdNvav+fzNsN8fDkT
gIM+hCOAd924w7Xw1rVBeINMiiqrVCnC+ctWaVZUAVz40qF+kw2GOFyAWUKveZztAFzJr9kZrXVF
x2ML/FLAw7NwDIadViGZyAlZDhLMXTNiOAjzxQFS59XJSwloKBzSaQr2FvlUD4DqUG0JaBs7FnKI
KRuIuBq6hyid4ATyL1UCsZqOkjcfCOYuQz2OvSZRnY/9YaVgjiArVX6175Cqi3/xLz2ApjLtHLv4
/b2KZVqSVLTwvYp3Kg2PKYminVdBHMRAoAW0068sfqOgvSII9/PQk+LgEJkCD0mzNZjlkYthZQBU
GFAMRihD+jg4+deTjSoR7YVhqs47u0h0eZ/5oHDI90AzELaQs2qOundELaioxkLK7AOHvTNWVofh
LQpKdlgKoZZ7InBtBpTfx1Llcpn2FVnv6qSiT5M5py1Hwh5fsFyRyg1sYt4YwxGwO0IBgowvfAGg
HNUIV4qkUwvEWOEuoAT5t6jmt1lufAMWExE/65LUh0zXkL6F/T22Q7qbq/CvibqxsMT/aFo2lWE0
FLUer0ytG1+2cEENMRpVL9MOhc+uRVp1aeowLRGPEudUQw/h3DtjNxrDqQlpO7QvPNI0wCghOuVN
fxhXDyaASBqSOARlxVMIM71TM35Mdj6Yju79gWS7HnNn2qZZmdjQlnaFEMLwMZ+64cXzldhi3Brk
NGOPzSD4EfJluaV+Y4uK7Uxfa4jJx6nAYvVVCjGor6/BlGdkXjeY4nmoJXxcIQH1e/sSjRXZYnJu
Byz3O6TaQ4uDvq6trYSOXyKtcYzQKbTzcYnoGZ3pC6qslvC3pcrmfMIbaFBHjJ5PNo2foDKjXyHt
5jyt7FeiIUkX6XlOE72fI7KfZHJQLD10EKpUTH65JjhrgEYPiW7OZvDfFsWzDXXQPELgcRidSTbt
TPJwEHchoKANM/5JMJwBUwWq4gb5wEEQkxIR6MwZ0waFuylFl/l+DqwtegNvNxiHtzgHy2Xo6r25
Af5T/NDK28zEzeMbov+dbDAOgDcRbOcI4NCMkThINje2ho/YZAN2gAZ+i0uJoFSK+b5KoOiHTqVj
ezdN6T6DVSjSATfVyrwzrRtesqn+Xxydx3LkSBJEvyjNkNC4FoDS1E2y2RcYxRAioWUCX7+v9rCX
mbbZ6iogM8LD/cVbn8hpX1RlQmJt/aCGITuW4gZvi/x9owYaUiYYWVIXR3HzsOcD2f+p/jXn+SVN
cdqY1vpqDAOCp5FiHJwfUaG3cDLxZilj+bstlR9bysL51LVYUhYYBWWVOrGNqH7deMBWc9zOae6J
eMECx2yZ93JhZHitdOEeLVmld7VZXPoSR7a7JWHXZ+1epdVCvVF64ZrVdSiEPR9KN79n9mAebbsB
8X1TSmeOB5oIcdcN6xQuZP0BgJC+p3MPzdQKnhMcVfaEombX6dtYG6+j8WZUaXrW3ikYSTwWC7GW
0h52RBrak5bQBQkM0Jq7zlkO6bBbm/ZPM1DBtz2WpZJZ8x79A6cbZ3BEi1+3nnEQbvAWpMuP0OnV
RhDYZ64k1hlUp8wtuUC22roUote7zsVoZ9qt3IlxeBBGdairge2xCT/Ow4ClLGWgFOquUochytOh
PGFm/S9t/WvftBMzGRuDm/tZjUaCrJu8mNmCNWFVzF3cI/s3mJP2zruBqZC7tn50UFdCp5UIhNtG
sUF4IymPm1O+k10hIE2QdWf0dhPZxnwIUr33gmZ+sNE2eGjV3Vbc0gDlzt84aq2huw3MmHYrDZNi
CoiQJlWFD8LO171hXWoud3Z94IRfODkSweUv08E8k388+ArSJzUZseA6UrbmdCz6LDQLjsclYIg7
Zsw0fK//xhYP12vbFtT7Ba+ZN4cF/6pa0u5YMo85FNllNbA9D4rBXeJanCVuc7ZvgkrRnidUltMS
TEdhtlivPJtzb+RLI4oUDxTIMW8KI9U5+9sYJ8Ys9X4cmjm06/63cJphl4/YMxgvBTGR018Hjzk2
nWbd4eNGEefoU5PBuUzkgHlaWNU3272y63j21r/GTJY28ZPQm5oHMWQM2IvtT1oTjQyWIEPgxg9+
+xaCLD/LnMwAfsZDWtd7clVY5p0/lemvUVLxeT0RvNvF+KU6bsNFHq3uNiirkt9bnd130LaJX3LW
ABd3UDNYzGQ6kRccJyvRO2Skeu/4xfM2tsnRXMhzClxLme2/mR3j4zpxz8RhZ6anMx2bfFkxzMSV
DTRnDaxHJX6nevynu/RU0B+4Hqc51vR7r7p0q14PfnUtm1kddTZe+Tqbi1/DAe6JIYyW/SnokGNC
5ievSO39sNjEcNJny6OenfsyZHX5px9sv36iD0ypt7DsG3dHVluCIqQCr5sWDCF/sLOoB3NGaDs9
sI2b8R9F4WpxSWz/ylkcpS3KmKDuGTN5qJaiO83KTw5Fy1vWJ69isFU8LngOxN2sbs7q3pjD0bPi
YJZBWEMfGSh9onRsH7LM8o+LmR0bl8yrIry9Mz4s2Cz8sXaLyIeMu8xz/iMEzP9vdRtFyMXD++yt
2FNwGbstw4YKrMRprtoJc7TxPMlguTi0tekwzeRn2zCp6u2k0+KnN/Bte4s5x9ojQitX8ZeVXw9l
QVzN6m2uIsV/be5oi8an3hqnY+LbV9W492ngTQ+lhYtFGiJsOTBC/w+nYRDh8+LC2UhG+qoXsUpl
y2ZqP1rm5RWedx3ha3TD2u1p3voeq9dKV1zMhrr0xEFjc9I/ZFeagzub93J01KVqx705p/PjQIX/
0M1/ZOrsctba/2FAasR2XhDFtfT35Pn3wpaPA1Zqpt7TqM+WwC5apo28mh7mrzVZ2PRnvPpj880e
koXAAmfKxHGWzEdhbGyicnrihbw8fuV/N15PVVC+AuznvBmmN8oYtetMKgcn80lR3TRDeCSEgbR3
u+D9E3m6LRKbfpgaETW5kRwIsn4K2gzMN0cna4+FLQWOomrfl/yo1UaU3VsfJkd4kVwx3w1OebaM
hr0v9cRUNk2Ki5kets2ms6pwpq82vatAW9Zm3Z5Tu2b/2kReU+J5whpqTgfqthcsymOYDNB7GkvE
vVQf0nLb09RmUEbyP8DDrGM6Wi8mvrNUVknkWbqCh67O2BSHo9ADRplW3mX66ulK3Kd3hdfyceq5
jo02uOY6a5GFPbnPz6BzLF708anLN3k3rizl9Wkc8W0PHHTqjsADHmJ+c9Sj7mT8pBmcobS4rGZm
xjk+UzcTBXMjD3Kps5A0vf0obu47uBEJoI01NbyvKk35TX4rx3mVLe2d0fYQmt2HorlZm5X3rtaO
7VJMC7gos3WfBhiQbK+QMet845qKa5+RU9pa6wo55GoV5luwUkmtSDb9RC0+d+yHGQsSEumNWNq0
e1ekR5//bY5kpI55glYCUZmB6j/8BLEkM3uepiDMOmLvDtMozI+ECCFNhDPGQ1XqJCo7AdV76f9u
uIZ2rc6Loz+HpZEmJ+3vhWMfBbb61B1+B2bRtoGPdE4X2jcUcdurCIvOd04OoXPW99gPOPXtjbzS
2NJLFcnfFIvjLofOH87LegLZU5+KVVxKN/hk7eLdNqxD2Gl9nko+sqBtR+7cmbJ/r7BgCo+zzP9P
NSjPOX5Am0YvbAxEl8oODmUr0yggmtM6wYy1jYwWluWzLxUO7DpPw24wj7T3r9N2T794HBgCRPYG
UsmYvSc31+eB44o0l6j2W989LBTA4QozAKmb/K2T6qgnqLDvgkIjq/FXS7jMRdaDcKjl8+gzog5K
JgDK1FGWq5IAvnypnwqLx6nxin/BMu4zYTw1te9gXJ7RIxL/Y05J2U3cccnaLzFN4hDVOgi3vi8v
S6b2CfOn3Ra4n45zWqzpnz9lx7qeXl3aECq1/Fw08uRVGAs2ckxBtbBIlzd24YpX0mXKbDV0h9ZP
RSNFb5Jv41/0IlzZBmmeQp/5eHuSxATabJ+uWH/56xJwe7ixgyEZV4JsaLSwUZZmBM0PP6tbha7w
7thiuexsRz3wvAZR5R8adyIMKSbzMIji7zpkvyvjkd0kyh+AEu9M4aez4zu/wvbOAvlNF/KvChRF
JGmS3SCGYqexxka6JXxVBYkDQXq8VOQudlV+8dtR79IZtH3WYYC362Xvu0N2qFTvgeGoLsaUEjtV
6hmwmb0bt/TMgiN6pradHwyq403X+1SUfSjxX0bAsYkOugZeUslM2ksfap9OrsUXupslsQpihdA/
/IR6nC0SacmgyDc+C0YzEY8MwkQSDoRQbMP844mugCjFAdDbDN3HmnrLNy8jSWZ8K77L/CU7OVt+
cebgqWy0PNvB8q0ezbKu/1oUVW72bCFH4egzkqjLqpdpDGLqe3Wa1uTNXjgZTJ9cYa1YRO9vwy4w
OpSLtN3ielAZ19l7Khn1B9McLb7fEIpzT0uG3sxFRxQ2wIotCU2zx6E+J06A/ZA/s03fRje8mXOS
nEUIR2IOO3l7Pd3sh4VUL8Slv+wJo6Gr+E7gcE7ZW0ee1UqMw9oJ7KAOLnMq/Dsj+NUlLpdUQBFi
sNhg9uGRZ3CWjjx7jOAtcxbhpEVs81BdPaRWUXDMeV4Jy594PqpKvR3HSYaJWIZd1Z94izE9Cv+D
j9Mf+PEjUzYHFntwzKZB7NnyZJHhCCpeQTIshiBCKaZ8QpVwmE4ty2VM+XzQEq7SLqDAdjzNYGK+
t4YDKTdHwqo3gotcf1S6tWHQWc94hWy8GtMvHrU1IlBJZMNzDku9ng29dQc5G2Kntpq5p+/wXyww
azqCnDOMAk9dxraUlHjBz5paeJDm8tAtM6VightJcQh4UEye8EWbZ97yiryY/ddHXrgPVo8Uta2x
7LtTHECblkiDgzN352rqomF0SRA2+L7V8qH77p+LRi/euilkPodjkOzScSD9vuWPsxhzTqpbmKF4
TStkVFa+RhYfAg38bwpsh+Hvl9etH6km/VOp5FW5b/PoUL6DVI9LJydwh613srp4Ng3UyKC+q4lK
Gci54ehzGlPk8bYu5lff/pdkFurKyKygMnCOzHPEXsHXYsJlby5kqZP+Y8pMHNEmpstqQJyGl0D8
fUmRLuRTOxo/HXp9ZZuYbzGeN8VhFLBqZuM56xPi6837YDtlNE/KCDc8cVrKY9r06ek2nu1qcnaI
tibPCxOfsV4uNt/GH7sEhVM55S1ue0ZjxuHThOW0evuh6KydzoZ/lXboH7xAkYKmsyGItFjBdlmX
5Mx1yslwm9Mqgg57QkHG2r/PRi3PPXFjQ4IaFLX75Ch1Surb7+uYAYefvkeg2EJ/q8rIdL2dxtak
LPFsVvBnEo6T0EE80qqJYQ48+S+6wXmCuvbpC0mfsv5zivVSceg4Kjs4NidXHaR8/y8LPs5usx5L
uRxbk+6fStSa7INCumluDInG7e4HcHZBivcd12T3S7oq7pfKYTBBQ4rucnJkfzG5s0CxPzTK/HKx
OC1GX0UzywIJuu+dgU0pQ85qmfl+aTgeVHUgAdi8jPVANr5IZyIb92V2XMoK5SVF8DCq39IHoYSe
cGWjXLKj0yyvuc9fdRmPPvmVB2/zP5I5wMm34Hwiiz4cWVQVmqgpL7VpQsTIsoO1YpDmmxfWmkUJ
y6ZOa/Dg2tMSZYU77e0GMNfUoE+lFDdEdik5dljM6svQM3qeqdV1sfkImetjwfhvCcbupAxW7yaG
9+zX2MmcNI1Lc3zsEMnPZU5iaqqG+pB5231QZR7CuvdhGnq66xsJaym7q2vc65XPQGQeio9ljN3O
OXCw4NApG+tyw787xvqn92aLFBhCCMa9JBr4MobJOLpL9pJ0RhVixHrwWla+NKZ9nezpUQ+TC7d6
iEcMPnFSBcUh/UDxJykEXiBjZAeaRX+Rsfht2DCzmwZ9rJLl3e+HiNDBf3497wO/5vN3EgvmlN2n
WO6jditOzJrkddPjhze0d2qprLhM9b/NT66bt1CoiPbBLKojmgYxt5SpXW/3pFjM9ehnqoGMoh+G
AaGmcpZDK2s2txdOcpNM/+g6yB5bzRGjudGPiNosg1h3NoLucyc0o5omcgxwGZu6pDRtDGDdIJ5U
5UTknxw2QCcRs1HbRwAvy5RkYGDH/epLrvrbeNU6LoaDl7t/tUvxuTLykFP1HyHyE/leImUhuZkm
OxjGgmfUoqZqibSdrK5L4Zl6TrT5E/rtXCI187zOTLu+XoBpexehqOWgn57rEo9ETfq8bfNbbWTj
8PJ1tAhKyoXrLeIyepyLHMtJ2lgfxXT1JnYTZVP11FZLvWOLFvNYBr9kCgiq+dmdt7rP5ST6uBlT
Lu6xtWJcsdR8I7qkFL/11HwGxmoeWZQc4rQLkO9Ud7Wreaalsl8TY3SRZgr/aFe5FXYZcRTLNb+t
TsxxXq7mAV9sFhqeHh6k4THeywvyD9KPAzlRsQ0DhNUaMEFP6NjY6ZJP2bpMaLelm0+Woz4D6ncJ
bIotSRoLDj3bnH/OjpujwXS3KUPxbiKt7xYrG+kF85BzhThaanyvjXdoC8INQ281B8rta+fkNU++
gxENgkzFt8huNus4OgFJloC/CXeVgMdzkxMqzkBlHLOGSBGew2iaYM93SX6f+P4p95M/0vHfnbS7
yr5FAjaLB+Znu2lKq+fRMe6rntOk18uZM59NLLN0IuTaz9pdnKtr13eNnWF3t/jby75glJyS+7Ip
7hNyL4E42U56T5IFMV0MV9rL/JSnSCCT4XwskL3AywGNT9S461T5ybvjQSbgSlmk9YS/4Mdu2Pgh
nfqBpNzY8PznpsnS+QlLsOtegwxOv0tUuPXIut5iIBYjAvZBfNd5zzZSiHP430nL1TJ/wacxhE6Q
8ZixTIT3m6wpk9KTU9qn2jGqyA70oSifGVe8ByMciUwjuXlbajJEQ/bu5G2/kMDs2NaItVnVVGHC
NIkOmTKJW7okj6PgCee+sefQP+Isu5qDHp6qjOTHU589BClW8Zz+wlDFP96FOZy9/EXkeXKzFgYH
7TwJhzgdWajQkqVP3mLl4pqN99n3WTqiEUNTpgd2lgd0D03JhJ2wAmWIXGq59x31d83IdNK862i1
tj1FtfcAu/8vs8QgHqVxtcr8eXIKzK2TgbxkbsW5Xo0TEuN6na20pGmFO2lkifUYBN3R1+KjDzgn
eqZWIQF+TE4YSQ0U7Md8odgjT76GOa9SmGe/+YJtPMFJAlvwn2tW09X1BMVdWn/O0+bE5NWZGsHT
IxJsD6eFS1Lz9eJA+94CfGVlMF9z0RKStUb8sK31N+DJGOzyLetpRPNg6SJCAEOc5mz58NtI2D4j
eW8yogUEYS8M5tF1Tg4zSz8ssqc+UsVQnF3/ASMVknGbsQh3XfeV6H5qdjxHmMM7IHhFGwOqQNLL
NGg2t4a3IDouuiy5mtxd26xiL0cZMBhNl02bXXyqmMAeklj19M7JKkPaIk3VxZo7T4+RXdB4ep27
98sPpTzjVHZWcZhU+9IngvF2vWB8BqakWnrPDM0M7kmSkLNe/1iFlCGfr7plHYPmu0+nP3VGJUul
00T8FjAEa8C8W2C8DC5V9jALYurk3CpCbExDIFSpCj0Punh1Bu4A3kAzAy9H8br1yI7d4sZ6LWEn
FlkT409B5NhZyfgzEDpiayso3oXCqu10HiuQPFE3Iru7iYFu5Pcjk0qQ7qplOY1mqu7gjyUJOxUj
+6ys/GXtpu3gFsOBZtA8chU6cxUbvasiG9P06kB5rJZj3yuuHDYmA0Ha7JBCbjtsGWkUM5iMfZmm
214GeOh6IQ9aigF9vj3CCfrWGg+cK9YgTO2WundKiSgRYzLWWpyVEah9w+YqlJ+bM8JGecyIDmJu
ab/JKDlRBn8LbQhD0bwO6Mk2gTeEVYI1tyAzs0eVRXZiUwF7Fc+nT7nh0s+lOBESW74TL4EmhB9h
n+u0DD3nto9P/Te6cjnLzb7N976SjWdSN9tTw4hnt4yOvNNqfSJXT0F+yXR5oQTGQJC7z3lg/Tcn
ymeOxTat8VxvBZHmUozRdvMhjFVHu16mwAtr7wdDj97XyXsOxCwUkzj7hLqBUYz2vptOYz/4wNKR
jK15mxnQBS0OGlg2g0wfVljyp66a4rWnKtJgkBmMfc6FQP+vFLNnD73h5itsbwPytPV2cH7CofI4
c7r1K4ANkMlyvRO3oqRc9HWrxfdWN2bsWVReGb4xmDY46U1xz0/QXYxTC9CF6QDf/TZv51URx54l
Z3It7RhCxme+hQUh0buFQVkUzAxnVbUSotTvs0fAD1jXMWtbPPfFTPrjlgg0tTZvScvpEIwSfNxA
YTM0T72dkSpQzXlz7Pygy5tnZMao0xYe2KiGYwq7Ns/Rfl5dUCkGbPDUGt4zboPITwqmnJZFAuuu
CVcBH8PZEIAJKqBzoC9rngIFzmVkimnleGzHxf2bVkw5y7bHA7AVx8KhqSEv5GJLI5YE4iBgchP1
JTAnJl7VKUipq4bSjdYABFFLOC7uTDTt5yAZhpemewVdcc227GpPxRa3+MnS9mH1K+cwiekXzaqL
t6RFDbYotFVh7os1+al62+SmX14VGefZxvHRMRaZ243SxWd6XqiVH4dIbJxlf03X6S9eyY0PQMwx
EGlGx+QJrLfx0okqXuc3WcIvpx0eY6iu466QuXPCH3H2DvVmUI5hiQXUSY7JGv3nwe2fLaJShfLs
cOJujW3cNSiBHufUvstI/hd9QDAGgdLFW5Wl7dMytgyoJEoPnQIKS1M8BokgAsO4L8w9poIWU0jR
kOjrRMumaHsqIwNWUNyuMWgdM0It7qM+zjFVPBeFosK15Z3pir3HvBy8QwG9P+dnxuh3yD3zac6X
HgVjQkDJ1ovkAJJNd1HTdpf2rDtdp9I7O5kDe3YtnzHUuhE8pM8cGNUhA+wFm+Wa6cW5x2No1zUE
/dJ4WaZguTJHPUnIEGTBCxCMFmpMX2x3kFPs21U3h0Spj6ugrk7GJR5G46zs8ZI2lA84Km5jyoJd
LRKwwUB/5VWCp+L2CtkSRU04Cktmln8FlfdGbLDdCZggoSOaCwtcX9o2BenqsQSpmtmRIknEJawQ
GPlh/cRc/uHS+hai/7Q7vmSjtrgqFdxXjHaQN8qTtjMrNtMWZ6Dz32CpMdINyCWRlE8Du3wOPQ+R
4r5HybfvPP3b3FJZlLwSWU4wSW26dd8XijC6yyrELQsydJrz7OjmISHPv3N9fvyiOZZr9bzO80EF
5R4iwJe2B8kdlf9pB3yh1Ksh58ZMom4+d05GDn1ILqq4N2abstct5qiUyd4sXPveZKyyuyGFL4sx
U7UNsxNjcvjnVDpiggtkrrkZzC2E5cTFLucqloZJ1K42BzBm99y8bvtqdvTvdeW8TP109FKIC5gz
GcdaSxDDtwN0AjwtrfaAG+v7GeodMuXYHjLhxYNpBaFU/AY+7I+L6oAMgyE8F8ZTn/NrMoJGI2rZ
UEjo+9KZREw1HzJK/GUj4cJcroUKgyOCqS6qfQoP2T4xzJ0Ohbuqy8TtN9uY6VgzCRguMwt6H1I1
2uCfbXhhDUrIyLEN1j2Pn/Mi7wMHjT+rraPpzmk8u0h79lI3UWWnr3WzxK57dpKmPcwLfLR8Mio8
dG0s/E1ei9riodVz3LMKHiycQ+tnmfdTAUPSJ8AkR+vD7cqzgwcY69f3ahgiNip9ADOVnFuKN8/d
2+mhcwG4iLJ+NyU6Mi5LwLrDaVDTC2bHveknFeYm950ngDWdavsJcv3opdNP58HWKA0jO2nv0nLu
3tGcCQLMxuIdcckY1AfLXXEDQouMLtFkUCfZ/Lmrqup9yd0zfwsm5XBhcV8yhR7V1e8J8MN1i5ia
PAiT+Zq08ys8s47cHuJ4WR+TtPgqtjlEGrUPdbNSnYNNgT5nUcu00dZ6wSlfED41kBwChgHOUfoM
CEmNjAa703F5axbII1KqMktyewiFDXDpPdh6NPKmfDKxmG3Z2p28tT2uvA9H6a8cH4Y+j9b93NJ6
49u4DbW8T9WzeLljVwbL0GFM2JXx5VIoiTqLDLE1IYDhTwTS5ZL1zyW6szNk0C+3zIcN6MHvtq1Y
TFzjdpLi83OL4GAEF3/NyAlX/qPXmndrp3m2pd1dN1HEq0Psd3vsyjY7bK6E/NTTV2NnIDeYsswp
s6YQduQrYCoy2dRoXLhQCvfzzSqRe5+tGvkVsplYtSEPRBUdmkqiFkPLnHZ0m6u52qwx6gYVQ1PS
qf6Y8+2lbMR8cCR2bwFsUopl3o/c6QXd2AHweRVjriUUXCV3tzGr1wy35GYI0qnDMsR11oh6+tPe
ppFOEOxIBPcR5d+Tw/0dGUjQjB7ySxJk4r7GtXe0Zgx9Tvk1QpaNHFfD+gsSEsuUcaFpe2D8yeVF
tuTFYnwc9dQ5QW0cRT8/VYH3e/sXZVHoowINpE2tdmnjm+fMJI234Q7ZiOuPtbIO7CP4P8g1xr2I
b1JxafgQ3BoWGqXzdqi1xjDjfRaSEgG9uj4xfcREZ5dj5N5cQX4W3KOPhyVJ5V2SWHjrGT26fWj2
MDLcfP4ri3a4nTdRw5MKDEJeh4awI3k2FiB2I09BNZQoW9YdFL/e8hlk1GUETBjS1zq0+xS3NCAL
4y3XGgJXR/+V6vpkrS2dKnvriWfztuRtelf6Q7lfpP2HvRUk/dLUCgfbvKCuNzhCTQttwYFNAMuy
m4b7Nq2YtCRewo1/Vrq4sL/oJe0hfm3u/ToyHEiKbmKmPZ0yzKVHvB/85Sqz3Te2IaNO+AcKZw8X
ZfmTy0Np9uo0antvOzb22k3rg1/fWFnTjkQrdA7LEHvDk0ddz8bBKsY/btJyUHTFscWrCD8BwMJc
M5ugLueAYK8UKfLLKifz6HXOuXBuzAcKUADvgRlBneGJMMt9P48vjoYFvOL/31sOaDSfZEDT9cVh
mOd3PFjHlAZuG2qOCJjpDL8jZptSfCsojqfOTN/KHPQpayFGZ4bRi4ocgtxllOcHn2ZimFErZi4B
WQ3nIbHilewu4xqw4aN53ygvvfL4PtWOMunjXTdy1mDfLLV5bCcmyMwWiC2jRdKLB2Hvut0d5SxW
CEgf42IpElwsnMkCmo3RBWd+I02OWK07JjLfhfdsz9W/cSTG6aQ1k3zxNPELRtg+t5DmZY14103X
P+YlnS1QujDw5yZOg8rm2kxwjlSn3MJD1nunKpnb+6maW+IgIjukRKYyPv0+cJuRdqx85hIr49Zl
A13antytPWfAD0dd/O1NuWDa8bnKOoDEFtIuyWoD+lk5vpEaxiTjMaqDUrZvmJo0Eyay1jGfoNgQ
QSD2ydAbGAjYgmC6s1ZGqLdCGundfZ9u9oCtPwGeu9rz4GHcMM0j8woYxSyxiROD2cticcO53Qd9
xo9Rtu2p83DKGuZrUjOEziutsKBsEQxbJtEZLgMuESoCux1xhW9uOAQNoOsU+6A2sBXTQF6XlkkU
sztxtmrlIYAGL7UALdJ2J/o6yUdafjA8YwiDz7/6iKZIQvXQ7M3VJN2ilstiOY+tIB7mIe6u5h8L
/wyxPy3vPUiVO4/ADlVVX2N6HDEv3Sw+i68ee5zHoVnyLrkoHhV82nTEdpkWy79R9ZylFg4ufL4A
jKYosYT9WLSdedKmgwqQWHgu6+HFqCeQT98qy5AvUi32TfmpoIyiW3SHVg1XUMb9OTc0Mla63oEH
+JKGuiYNnC46ha/KB0+4iOnkDlodmBBBoAlKcJYKrWZTXJtNb5DBMHGFK8lRULnmxzTjlk2wxLuN
BfO1+NdkG6M0kga49zDcjtua4dJO8JFGTQGThv0aet+O5qXfXieLQIlIsh4p+n4ZfTaRQVaRhsSw
Xvv/FcuUHXyTNnrbsMFkZlBGo+gvoL3AMTZEeKzmR6xEx20DkoaDYIiau5mRU7JYd2UNQZTr5GG1
LOg2Ht6L4Y1qyTxyBgLc8jHXcz1bPRDlRLaCW66kV8/jLMWSeUsym9Mtb2RpRmWL2YZNPn8jYjks
9CY1A36Bbqz/ZP5t4Ob/LLfSfVrq6gRgFCgMQEHKTfW1CYjPzFs+HP0E3Q0cDhaefuWy5UoBoxS0
D4inby7Ad9M0H6BBfeRVp16UG4y7lXfsMICkXeR7uhDBSnLapMTfm+B8wzwP+j2I1R5wM1OPZGD/
J41DRtua5+6dlxh+GFTAgyHBzpHDxZ041alDZWB1bnFUmMT1MvBUK/A3DjplNG5BdqQ/q0mK3tQx
DKhYxcZ7UVGQSWPFi+Z3KQQJKwfPpyf6Gy8N0TsRYOfB5IUX7DS80bvrBQV5w/pOakQfhpvEEWwj
HI7VciL6E56q0sTYZ5NbrSd8wNobvIhWuEFK+nJL242hTCCsZAzJuoD8lXSM8VSL+i5XKOfKtukV
O4dmFGgMtgWEsG77SXpL0lQOzGgD4wBd4MEuFYyr3OjvtuWcZuvGTUrWZ03iKhsOdnJ7P/xe7tyl
bo8bI/FKgDiyNLmlWk7NflkbrElfZjZZh2HKUQOcoQidAuqx3SInW7K+h7DEeELhk5q8a6OtBmoj
Q9w5IQqbdoe5ornPAkAfZtAHp2VZ98w1eZv0XMZOW/z6Aj/iPDnq6mxdcrF5VJfcexh7770zPeiR
bpfvp/TW2Q08OEVRvCUp2SjW0b9wp/BPcO+PE0CpUlvQ9QC1nhTLosbWgWk6dRfrQSIwgRJwo6Vq
q2N/05Ts5sXvfIhIW/Xj8JA6PjCgWga0fQ/rKsvHVJALSEwMZbKIzDx/9IzFoZ8J/g2ivGdPC+g6
02FaMr1JEN+6NIZzChQ0So32284JlRSJ9wLGFBKNKmJjMaww2IIy1tDB8Ntxq9s+9tzVcH4Mbu9l
QSlYO64XG9RBnAngQ7Uky+/92E6774GBhSUjmAPleLPZyR3X2NYE0zmxMRmWrDsna4GR1zCuQcco
libuxrRs9siSPQSZ7KwkrTo2UczGASsxqwmueefoD8svyRJ16KoZZNpoXLU8lo6IdF0H51r8GALb
ajozi/bUXD8v4Mn8qaOcV9BOxmB+nCz4NPUK/RXHUcXQ9Y+xnfrSe6qsjJ2/yg0LAQwu4Sc2gybO
NS45sjBM+7E6HsdiEVxdsEAT3azXdGYeWP+PvfNYjhzLsu2vlPUcadAXGPTEIVzQqVWQExgltNb4
+rcQ2VbF8IxOvqpxTyrDMip5CXXFOXuvbU9k6g0yzXxQZbVMkOEc1vWZIiU+jVXWq7Yr2SUW0c4O
CIhO8x0lEfIn6M7u1Dl4CxPTQS9FU1Wb3sMa6lCB3ZozNGpxc1rV7Q2qelmEhZ+W7UUpFoOm2DCc
Qw0M3Syja6MMWLmsWj5XlQm0pbgPm/iqqlDdylSpyE6AjmCAqErzvryq4/xc7yxUATAJUTGIrVre
5ok8uzPGaxOpGCYu9lATsoapsaMjZzR2qGFtULDXQYfL5Y5FqnZ+mnX/j7HwTUIWKIO/MTVvypbM
lX+8FO//2H00y0dYDnHxC3Nh/e//x+NMagohW+zkdEHolmXDT/jT46wYfwhNJjyIwgSKSehk//I4
G3+owsB6LBtszSg9Ei/C8XlNvwK6YJhIVmBxEaglk8Xy73icVUX/Sw6LMBQLtINCODWFxp8e6C9B
jUKdswnBItp/OsvXyCOCuMd5FNb3a6j4LijqH6EG17A2e2LXsuwwj+N4gxVDO8eA4Mch3O+8be2z
Hn4dom4134VpBbOcXIqll9+6qGSPO2vN0Z6x9nLO3NUAagHaQRTM1tQUOw/lyxJIyYJjL2I+uxkB
2W9i+NqcLpvLqEVEV1nlgzDTt8am7mLKpGqVYEFn4xZt0ivCdk47c6rt0+wqbtPhlkwpxQ+iioCk
Am5TGA0P+oq6NMopd0il11x1rK4m0AlnS8JinVDSPdI/BrGG6ImN+HBrEv7AlixOaASx+7Ksfl/P
pjg0c2NDTkaeQoOxgE14hsBnvuTw8jGlMXp5WHjHRgkRB2AeZESjvez6cYKUXQR7PQd3O0UvBsKI
Mg0fl2ocHqOcEzO0Gj1OP6HsnKdLlruWTj0O0jP6gbA+tBiXcitXkXIT+1ImO1nqISpnaGXpP+W0
l69iVHnpFMr3ubw3JNzZGS6tnaSxxlilfpWuIG/OBFuLIqMTq1Ho5Es6+2pGXkcDRKZQM9NL2vhe
Z2g8qfZdbrd4TajAuKZybZY0QHLZRvxq1TuhLPCMp3nDOS511TJ9L+Ng9GSRAibSmPjGGWVoNgT0
OXdtREUwDePJlVRKGoXIAuau+ToVSeSA/ED5C9jbY0cG5xJAA71Jy0LRS+80t9r2oIbjmaqZH0hS
gk3evgUj7syCnixM736A0R8n7BKxrJn5nPo8xsY3l1b3Mup4sA8TAg2qGveqcqPUw3hUqoamzByj
v6AUWo/ynTRhCg3DCo3eUlRuQb/EG4byQJ8p98ISUvdUqZcI4FnejJ52CDU+q0W5UK17AVWgXS4J
APA1LUt2eIhXZmw878LYaPcRUgZsUKVTronIwyAIu0wKjrs2u5w6qpdLlDOZ03afxVSRVSDpC3UN
nNZaPylea1XFMcFjeyzZYfvFUMr4zVPritg4jw+7P5imBF5JTlyEPbgPy+IF1h2apDiYzyJ8ORwM
CXXTovGCaHJb35sR3Wi7bWsv6+mQ9XVORk2TU6mr6vbMyttzQZO/qrWdjIYc32n/Es1UT6xUfTLF
wM4gYjdKR7ewZ20LYDF0aw2PN9ktlzlVyUWmalGt9v+pHu+ybpT8blQfI6So+2Yt0c1VaG7GBZGA
Nhn3Vl7LbtZO1naM6Jwvtp3uLWV5tMP5RR8QHEu0ljflYD5jrWK2aYkGEvu5Tj+0xOrcPMpMqtKT
O9T1qxE0IdltV0UnL1d9SXXS0LzK4IgpKuolSaPnm1hKrnHBJS/IAQ4LJmlfy+tqb8jWAxvUfdVW
1YPeC4D52tp5zQwQtG14NYeT7AU4l6wR8qxarhs7IV1bWfHUaMO+EMHybuTLDYyY/FUpsg+TrYk2
xPUNfv6WTWjxYERFeZDCQmDAa/d6VtDUk1XgTUX+bGnxG+361Fpuq4g22dxX50YXYOEYAroN1A3T
UCLTYChanwQoKLT9Km0CSMPcXWzmRRzZItNdDjThzlKnORmuTTqwNEzXXdsUo0MPUJTVWntN1zn1
4kahu6FBlkBlHRs0B6lZ0CAcy332Q2sk8GOBMuGGngFesFPa9J9Tj5ipQTTplPY6JyQ0cenG0kTt
lvexXnmBLj/NMyO6zuWSPhBAR5ORp8wxXR78tDvKZXZe5na3m62BIjZJATSBsL805X1Ux9dNCNSP
oiTN3H5HHeNzDuZbYcSuHCzFDif/DkLpLm2sd32C6BoG3Q91xJOmmLeJrdxUKxQHCULQFG5k0sWa
2RdR3OLtaOIbE+VXNeqE9iCGrQsiC5qS6r4RNXeyRsrhgOf+mIW4CzqZA7gyjrtImbAM5RxI2/LA
2uaoZeX2jQ0q0ZBdaFcBvTA3mCkgzjWncQ10g0XoXjDbOGFUjnwLsYDoUxIR8bQV5cWKViLp2moJ
ZF9jztgWskLfJDcvkjZLnbzXdnYX31CjpWVba+Q/jqm/5wOt/GyJD5KMsBoRwy6joMwJlzjbkNe3
htPIZKw86j22lqLBtCkVxHNTZok18wx6IKiCupPcUcvf2qaOWexoHMh5FPq9DXFUriJo9CWhBQsu
8LCHSzKSMOk240/nQH01VBg5MnTr+TS+RuMU0FKgxUwx56piY3Gm5/oVJA9nQKnh4lVY9mGyfESo
2Sc5fUcYjgExa5mqqJENOXlXuTE9VpIGNWy5TQwJD5GVf9ad/V5OnBgztXeRMu6rgowvwP0vYqnP
DSsoKUpksWdKwYWOUGFjSpBZ7Kp5RKG/J4u5O2RPVqy/m10G8d2kAMwtspirXer1T0kJIlYXBnTh
6Sc2rboeZGzsCvo7zCnkx1On309NH0MTkVggOAAhURM0g23q1Gm/9tLag2R27JCGQ4CFhT4wccJ5
7GXWjvSA/IACm037/KYazY/eXmAiiH7e14H0IevRVTBpx6SmRNFC4XJV9VBKGWHqfK2UCLr2OHpJ
Qw/FnkzqKgFqFLCyDnSah3ihrcjxxK3yPvHKLLGREXe7FIATbQiafAsNIqRwCy2SMjgmiSazV+B3
Kmso7039wJ247G3YJOmovxX9qKKrzYDDWdUOaFi0UXNCLuy5JDXC0D5ws7KmknFAKXveTfL4osjW
bsB17DQdfsQa+EqjGLcNnEJhjhR/NU7BIHsQp4POD4orTa4AcEHBopT7gMA/cUqYdbc1NFa96cmq
6FBFKPDmewoAq+qPZIcO0OcCgc+dhmrYTF16jz4Dln5FtcESeI3b5hPZorppiZaCAhOiboAHSfEE
4UK6HRrVERpYELAm81YyVjFSZ7s6vTMvsZiUunw1GUzqNsa63hjaY5f03QHQ5dnQ4LvRLDyzhqrt
2VZt22wcqM5EjSO35bNcqN4cyYlfK80HB8PRN+WPUeMwLM8zmF2wrYcc4mW1FjDGJawISVgaP8BZ
ma3/bxvngj3DwmsXR1/yp4ANGe4yNIByTbcMe506QadSsD/nBT4c0aCuCwqkXVMlaMKkw6uhw72M
IvWizutnbbF2mj2dUyZ5x/QfYl1Hhk0pBIftdNfw2RmV9Fobxk3bkOSRFOadha7G7xUFbacRz+hh
u/dgKN+TNUeqVJgAm7a+1+u8OczLmpKk0QjYGB3RVUYMKjTZW9b0aGjJbXBs5WLYtTgFpUX9TC3Z
2gKgV6KSF1cLri1TpmOYyRhNgguTYNXtwJZmEjZXG55HkuXajYXibMj2RFbFjq4aYCChY/aTjjQ6
ucLfQ8ukgCYSnY/L6gCY81c7FJY3LJMnF8ln37lhizYMV2y5mPUOVv0xU2CPl0qDIiw3rprKvtTY
cEejNdPRDFG2WuiypeW6SM0ryZZ8M128iVk0DvqZ+Go1cupEeUY4rse4ZgUV5joKr0NKLjCKKX13
QBpjt9Lst2xovaxeXscuvaxlaU+z7QJSK/VfHFyugUA1aLV3S1vdVYv9ukToRgbjEDY4W/Fk2Y6Z
Rg9pu1xLNTEUFAEcK5ZiwPVnMh4P/Bs0QrCXXgJKLUvWFrg4/UDolEkGFvK50Z+T5b7K1XN6plx/
gOO32GoloXjhGFKgKPmgBDgQK3gJ+fUiakUJe3t9GXCZxPxlHIP1ju9IpRH+aAd7wEXrixZcl/by
PAQcm+rihSLyK232O6E3WyM3mg17IWiubcTDzOVnZsnruaxJAZHQ4IKQw21uGnu5s5570cYHOXgu
Em06yzoaD8NAF4ni/6sxa8mqMGP/HtDWYU8z1TYEBfI5YCHnGzgLNN5WUpIe9egzk89umY4ohcft
nG5HXSIqrWIm4GB2I7POe0lAXUmg1OO0vJfQXLrEC8PUxrPRyKCx1p33pMwvGfBnFy/orT6s0TH0
9/KqdWmFoUNpkshVaD1WDT95zMDCJDMLaKjhbi9Nv6n7+5EgY9/CtpkrFNZAzppecEcl+qKKW+VM
NyF2JMllOLGKJsK6AV28zTVUhnF1UUDoZqVwyzG/1Vg3LZI8UPvxGjBPXIzzwiWVBX1lACnMoMZF
gDyUqF1cEr3G1KYNSbaFD/2Qpu0V7OJXbULOtQziriQp5yxU7XuUn3D0oGe4dVBKXiVx4R1HYtnO
t20Qmxt96icf0VKZ1Ph3USMoo0W6A9PhxSyQZFnjI5lCy21JeMGCuuV8xhqihwCDp5lqY0RdmCzR
TS2FJn4YY0sFEc5IO/Z8F1ZMkZZK2tjAxBGiGdzBDhEr2/YH6gT9YVTs4pAvCSvPebNI07ZpwIRk
wWoZ/bl5bXB9Z2A8zKW5BjNKHGLZ7JZwBG2sGFtZ8J13lnLWFeRVwnUiv2Y2PgEVR313gYE/8UcN
FTvLDFzprPOpdeP16UnuC86tQgHLVXbn+YTYujD6/SzH+Q5ySOfOnLawkcYRGn6y/bhuC6dQiJhY
nqQj1J1wo5LxQFga3Y1EsPuumxujZz9KUbxJQXJo4VOAm2KjxGI3LUjtFdN+xwFLPZk4nkRiaS3Q
3m0MNDAKFl9HVqZ3JY4eR4vTCRYECKoCexLfNAq1aHnVGhagnv2xM+r6szrbuR9RtuEMXVxRWVxN
Zvh5Lbv6IQ2EBtQct7J+n1QqWhTLROXB1t9vqAwWiEG0mPnDaFR/nfLttNllcup2XRSjoio+g5Cy
Nw/PNwa4dUnuIXKsOdvRjcil+bOkdVWbuGKykiwuwtYcrSLdxlKTZ5Fo6zpXveB+QvhEH5Dc2D1u
CNj0OWLzMjT2Sh3bqGN7HaO24qkkIZ5HeecldGUSXsyoFM+FLhqn1NvybjQpxg4qh5IyR3M3ZWXs
CQvemiy3OJmRRS6QVuSRoxC/NZyolPZ/Wq5/0pG4WMV81nNeYYlFRz2d2QtMtmR1embCvh2YuNQU
+VgvW/tgac4Faw9A9+BTbrRrJef0XE/lD86H9MSRF3XUxDn2haRKZXfgKTkqTOC3lqD+AWGfBnNO
gagzEGxQRL9A3ftOfuN2GUaazQWhS2bcHrkLBI1Jxz6JWJ+mmHVW3JlQK3GH0ZEgnTfA67sp+W+K
esYZFadvda6iPYEZRFLpfJgSZMmDBHNv5VCl87lQmGRbOztUxvQwIAmxsyTfmCrurUnSHvvmelgJ
RMx0kdsWE2+4xRs2I7hn+v7B7wyoM8ZUn0A52nRdcLQCUe6X2SS3YEjo3Vh+Kc1ragaA6mV6naCR
nVfr/rSoh7OGJiMFfMeMEVXHUwpgQERujnyLNTK1vJrQ8ctheDNN6hDFwPsWLoMP7E31u2Ld2EXP
Ipg6qhkjPuPK9FUZI3k3feomvYmIzRPIp2ibyNJdmIlqhzc9hVy3SN02GjMN0kTXesIwDh0OYq9V
UHfl9TXWU/ksMARlLQQmaljE8PQLMGxBqh/oQBwWTXkuGdIZuMksazxGZVR8OxghDVaEFYSmhRyn
7Ix1x165R1QNuKfCNTp0BRQo8GdR44ApWiLDswAIbZK+YXEgWKGcik9reZMHdfLSrE1vQnvwdOOt
lupx2yUcAkw5Z01MUZgJRKvpENxZWoM8N4iftCi6ye108U1QEvskV6jsm4SLETy46eoqcDThB03A
3pj7gPcDw36LnyLAUk8sgz3Hy2akULrhN6InxeYxVPHMTbRfGzV7gctHM6Rq9rLEMRQlGD6zKEba
ktkvs8K7pGYPygwRy1oWKjH8loliP3IEY/OdQ4PCVKH2GgsgpSo1khtXTtuKFJrsmBKQJIjH2MiD
9KCoqCwkBb1YizBMm49QT95xgAwXRf/Rj9A9KjO51bog39Bv9CM+dS8exwh3AI+jY7oc4pAAzcss
pZ1E+3522I0YBv3TMSKxKhpfQvrkdccZQout+77lihsQ1aBNsh/yyBUXefXSophWjOEWOqGxrW2E
eRBCZOZlJ18znw06UMXQBF6f3WCg0L2lonMDEOAiX6LYlwRrqbpcWXXT+YNZPMWheI8B/MULDjly
VNbtGCXLEYWdGHJztTcQbGNzehpbmdCd6mye6R0GnalRrcGB2feIQHlAc15gt5DHT5M1xOYQZYY5
PjRzOwuKivqAK0FYa8mQwcKoq3YiL3yJN8S1tKmlvBS4WsHCywKM5K4J77I5/GHx9rhtPj93tfbI
e8sNyVfl1gLSV58ovs3KoQhC6Cp2+6NnUyeoLjloV9yUHd2E5ceFuLJB6PEkk8/B3Datmjj5WSP0
KtfcZgkf6daxGb7hBAqNoOec2WquKPD5aOyraa1ll0C4KJnDKEavTSZlRzZzzAbImlsYWSZW5qKA
RMnZ6qVF30r7kVpIz2lvqQdPaYwfZVg8FgGKnIoNpZVEaGlC7UmV2HywnUbsOcxPTS1d0C+/JMrH
hUePxde64IgDL2B9T+0uIdLaggAgsw2rUBGV9ifYEejwndJ7Iu/3ox73bJ8XPwH+4c6RFrrgn459
FQLHUo03ev/IJyAKGDPCJ8OqUwJRjLc4vZNVGZiRzYZhIuOgIpzeCQpJpQtNbFc4Hn7+T2KWFqMP
KnoW6tBx/JGtFZhaTemjtwHxFI9SxQ9O1tb+RPUnFJQ99RHpQY9/h0wkX0w4Dge0xXmlja4kwgBi
FDmjEVzJySYbsisRhiGdzuvxzI4FTUPmejcv1B9i1m67bo3foVFs0m/clD0awMh6nA0p244motFR
o7NpizOj1N7STp0cLagsJsfqrGY932AbuovFeBvMFHxyHZroEB5kfeAMJ9MHr1dWqNV8ykl9RTWS
axjY25ZdzbrFXoJgnrepIWvKAhcXJiQVJ1bxWiPSQGxtpCSeXJIVj2AFIfema+2raEhuYwn1BKd9
sJjplZaG10SibOkrkZJRhqgbbV5GB+wRfC7SYVy7I7MJXh24stJZlc1otpTNbPkxvQxHwcrkhCo1
424IDlYhISupYzA6liS7lObrWF8cVADWxstmgb5rkMkMrsSuM+1rFdsz/teF70eRHmybr3xhNlsE
D6tCJ+Eocgw6tzli2YXes4bs5KTwZqJ9WIiZCKXqnaDMxkH3jUOYvlVlaSt7CwtdEd0ulQLjJb2F
56JuRtxqqB22YtA/+hJnRsqXTUo2PzFHg6XOFz8DbPRmeIfIismWPemsNoTfPkqTTC6H3r2YZn62
qOWj0hJzS7HnBaO6Crqz3A8WO9dxl049VadG/aiscaNWEi1zzjroaWPEbYmXh3YMlQuVXtqhBI8X
P9RTUAVj8ZQguELhJX+upQOdgukmuQ4NSpv6z8gci/NoYGyrxn6R82RxgDLeBPXk1kb61LJ3Klat
hqHlkHPZIdNGESBOmHKKznqfSJe9wp5egQVO3oKFOHGObMzo00dZTlQuq+4lyGjw6dz1IERgmZOm
a7bcNDRU5LNo+oVSd3dGcCOziyGAmje1ozKCjr/fDPHwmQPBoU8P8wCU9NGM6PRU4Hwp+0dea/J3
4RzfjQraBRJN63zx0x41FsswJXN4CU4ePM22nTiittaohZAc4MvM7qkeY7NGbtFDg9JUp8qsVytb
djoOdKdi3cB0CG5Diilvz0QFYTDlxG+QCxfSCZJTkK/zcgbvDaEVpEozC67YjEOssbPjAjteyXS4
silSLDXhLK7ynmJLcgk1OVMqdGCL9i7TUaYKGEgQ54PDaK1udwk0ygjlkQrmtayzyqktQoJmMbbm
gGgvCvIZu015K8nJSxiFlxYmLOQYrJNK0qboFYkdURxFL+5LFI9QkPLPXOMPUcXfqgnHcDk7N1A9
g2vioc3DiEVj+CC4jo9iZEGVE+lcdMlLZ17xaFVmYYCFUkMY7aKB05KyR1rhV39+P3BuXM4etQjp
GdTFe5aTx2S3IwwQod1PE2vUEEwZRXEfix3ix5ZtUZteJ/ZnE8Yf6WygYidIVEM/NFfpAWD9LWzE
pzKHm8V+C21Z0e/ZW/RrQYKoK0x+UhnwpWEFsNn3dBF32S4oZYTrIVl6KZPwsuf1QfqVMUGtKpyE
GDBWrp7tlXoRm+ZlmwgwmdzaOUMnxVvIBLY+LDqhG9raT3Il/ZiRlyPPG/A+meztsjBho40ZfUQx
tkjNAbDiGSkZuKer9b22cIHIkXQ+WvVRXuynGODOZl75vnETQybULsbM2A5ZJrMQa6kHOMuNBnwy
kw1spGDxt6v5rCYhGnHX7VJLpbcCvKeM565M8vNYtglbYm1yMZAQP1pPe5oFONT1J1yMNL2wqZXr
AW6sIrdcuDZQUCumNr/JjXmgBstmU9wFUXfWtXxJZddZHnnEL/JECqUsAmDIGfd5ZLaiMnMbtYCG
14y2qmYxKhSiGWUy8DL+De9wtmivHJo5zK/iSRP54tSZVK74Q2wab2qAGC1pmeFxExLORMpvNt4N
ZLb+/FzpWsNyELCqRZvf2rRQzSiAFWFcdxE5N6lII19rwXpyUvAXuZA4pKGy4dCELo2Yh5YWGEKo
9zJbCRF66UvodJBw8tHbbbZdlAnary2wxcBF8Ne86SAq0739ZMTEh8Va9FgvEJI5nTnNOEweCs7r
CkTr3F+VBbM83pT7PCA4NzLf5TS4jbv6ylJLmVMQ7Y2SXz5uJQA3EYEGJdevC47IqRS+mBr6pDIm
37eMJWcJpZcEHbrAvIU1tcMSEZCcpKMgDS39wYTqsDGITfZsGbNi18Kzq4PhrZ9MR6bv4BfW/DgR
KybFe8Te8YZVktNUom2TkSiMzkYEB8qzEVgfScFtpOROIFGOMdSpmBKpVOyWIbkcObR0QF7cRauP
FTiUObhqbfbYmGZ8tI2ya8SX6kBJPtcJGhvs87ixj2IILpfKOisalsN0AuKBHTNWnyqroJQiHRuC
pc9Yw7wm1z8y2yCTXu5GR3nK4IZHWDAc9qhPgKjhNNkPaOgu0oXaj9wSo6rOfMVEmPqiuLHwI26N
1NwpjUmWGN4qMHzTplArDoxZvJDijfd73nRShPA1HyZnbrULSlevDX0pVzeS2wV0EJlblCT6RTwr
gydB/1NwEXBeoB8qkURO0bqvDyqeu62ZWb6edE+D/DByvgfMU10uDR+jvpgvWjXsCluauaHZ1TSq
5iHCjomaZeLrZKeWqOAcFMRZiqJeKfkrWgw2crymfAfs9sVykOyhcfqIYCvBJzN27bxrMClQsOwc
s2Y/DWrilr71jybExp0hKdmZbXyDjuAoSeWxhdIPQWEOaQLlTtSz6q9zrmzi1V1i865Cu1BGQOI6
Y4J6Yo8/mgbnXUxQLV7SVyBVDUQbzGzCRryJJ9/rcnrxyPQ5YZAc7y3wD0v1XrbwztilzIHcGiK3
U3xgq6MTG7tMY8arI1wheoN5bFjkSwOKG+R9Lj+abpKwOlQLRbN61p0ilJ+LHoz/QLQSRY4Q0gF7
Tr2UXlqogdTnYOFQWgB3HQIrI768tfXHJKGCr0kQAaeQf014FO/KfZy12B8BT/ky5wfdViLo64Ai
Zl1UcArYq6uB5s+mCWB7grcykBaZA3IUGvzZsr8AcsnnWFh8AVK91fM044ifNV4+YMZft7ug3agk
EcJNmvJZkaC7xthKKbBadrNgMtRww5gjYKJE6ETysYKkSJeNanqI51ghCRyXSdTl/6e9+yg6QP7f
aO9MYon+90AR96PIyUxGXvfzZ+3f//u/1v/gf8R2xh+KLRTbJoFCF6pi/lNsZ/3BDpE2pm4IXALo
wcU/xXaG+EMYqsreWiWKROcf/xTbGfofBjEkpimEqpsyyUj/jtjuRGmnqzbVJEvg+RFANk3zJE1E
KVBwYgc2HDShVXQMU9qTEDy/3I2rP+OS/oGm+wpGatf+938pJ5klfxnlJEWpKXS9DxXKdGQoaD4b
2i1F1+gRgc62dGVo+du/H/C3V2WjMFaFZmvyqnysvugH59QmKK/hquz5olR9GfWaOPz9EAoPhxbP
TJ1tfb7iz2sigGUNotIUXTkZQwRmnSaSjh572zf4fDbdsT5wfvC0C+kBCdl0UJyQ9vLG3qeP34zN
y/SXsRWVgamT0TkQJ2PHRiRVSW0aDmCXLSxNj2R0wjkd3VfPFOPPb55AsvCj/N3TQ/P5t6Mh/Px6
N5NmKse+50oRN7uqozuz111lPp0DpBbn+jvuk73sDsizqD854es3F7v++NMbrWiqYlCQMzTUoL8O
3wl1gE/Oy6Mrd6OnO5qLexZQhNudgUCLXJw822jXbC3vm4F/99YKoryEZoJ8YfxfB6YFyGLYdaYz
OhRTXLaHj5QNNmKLfutc7L8Zbf3STi/z62gnl5lKqMw4R5gO4C1vcgtXeYXb4TQe3jW/+ij/jIb6
X5/q7x7q1+FOHmpal3Y9rcPJh3in7JodBza/2ra7by7rd5/J13HWv//yKaaYniYCV0k93KYXqhM5
2o7yihN7gYtM3pNddbc8zzvtu9v5u0/k67jMul/HNQ1ha5waSAIHkknPs0X/i1UIdOO7BavBVina
LRdw2B3sD//JfPd18PXmf7nopVA7Dc8nBY/9sO/vAxcqzh2skw1OCr/85har31yquWbYfRlNRnUZ
ZgujpcuzWWIFOY+J5VRsGk40qHWsnTsBbpjCBmAcJF7AzacCbyQeKep01L7jSdoBMSBh/WiI4rvp
43ff75ebsa6MX389Mps1+g38eq0X8OTLLQCF7pWzK9xph2q0U97OO3bSevvdY1if8d98Uub6gX+5
MZIB1xAKpcnEtfj6+cxHjHTonC4xJ66tcMDNOO1lfkkR9ruL/u0zWZMDDWPV11snb4BeS0oiBi66
OIY7cTbsmDeupS3nC0+5+vtPTD3JKPy5Eol/jWWfPP+pYo9txIxlGMEmK4+aXDg9afA220UUMcPB
lD4b5SlukW5m6H/f9MjrzfsWOBmHVU2+HEiIycbvps/f3gJLMZizyT+z7XXC+3L3K7ouohAa8/a2
27fXUD4cJNgb5QHlxje3YJ2J//Kgvwx1MlOX67ZrXj/2BhpEcw6M/+9vsfKbARBCKrpssl+yWIx+
vZZ56hIkfrgk13e4dcb7+Boxgbvw/vaX0h5O6DcvkLHenZNLstdtBbs/OtGydnL3jDSPa6nA7hW3
kX6vVqX8qdv14E4Uoi5A8uMcS+hr2i1hYCT7UOcdJ4HpXc4glTPSGSQiTv5xY10VuKL2M1rQwgXZ
P972iAWOckfCFrWvYL4Deqzd09OjLCs1CJr71pgPuOyjzOnTTm9gTPXS89IswjWWJX8gYHoA7YJ4
EieeGMAwjuoNLNSCIoJsiEdpZf3UZDSB+VLbbSlTbQuIYUVGHuK7D4ldlwtQvk5TBcOPQavB6ueS
ER7LpKG6k+jBfM/xqIZzECOzqBfRk4nUL4daUHXy/4NHqxmKrRrUlHTZOnm0RDnOMfwzSgCEsH1W
e+gsfrebMNZjkd2We+v/Z1X868wkyH9R8cxYaGMJHPz1fWpr8gHMikGnt94zfE5xru0tB+HE541H
Yq4n75DjbKnffPNe/eZN/nXkk/eqpEkTq3XL5d7KB6qSvrbLt2QgvYnt7NLW978dcb2WX99kTEa8
wJq27pPN06mQo4xsglMxWAzNA17GXbCzNnBt18XQ7b+b8//63fwy2ulkaEHfbcL1+mqP9L1yE++W
HX58D1whi79XOMF3d3TdmP3l+oRl/znXC8xPv8xzZRwX8VJwfbS92Z5mvkYJb44OVKvNY+ctHraZ
1S4nNsL95t397a39MvTJayTUSZGHlKExDPgAG1haXWq0HlZg7m1rfzPeX/eMmL9k+tHMgECalJMr
jbSW7vsMRwQmyL7dduwZdb/ZRttvLuuvCxrj6OwZeG1Q557u+IM4V81SZhx1C3zC543x633p42H8
7tn97gYaxnqIsi1ZtU7fFjVRjbIIGcl8JlJp157nDom3m9nNXUye34223p/TN+XraCf3r6KhHkUl
oymXo8fKu9OfIIZupIO6++4E/JvjqUBDQeFJw0NnsQj/+lYSEq4bvTXpP1eswk18CXo9FTJn2NHQ
dkc3dNDQnZPdGzTfXOdfF8tfh17//svCj5uosika0uiI7gl7Czgb//0L8pv3UIf6KaNc46PjXfl1
AASqVTuVMMyyY3BQdvp+9NFzfXsPf3cdX4c5OSItAkK5NptEgMz9xSCjqB/bj7+/kp9VgpNXgkth
g2hZQlX102UeyCFw1IAxkn28o7G6VkfIZnMmp9xHu3mvvhbn/8mMbKgKJSeWIFsxTssjKQcGdozI
dEmSdDnYOvm57bTu5BVe7H930PzNXWQwjY2TIau2dTo9sivQJhnTmWMQkKxaNRkY39WXvhviZBrM
9QaKoUQVvwlAERVwX8ubb57TbyYKGDtUGUxVVzTDPNnPC/ixcxuzHcsUt9jrnrLrdtmnuJd9y4+8
f/vr1WRzfRt0AYmKZ3R6ZkJ0DB0byTpfL30hN/aIYZpWWPchvUeft1F9gMgtSQCv1sW3dY/TBY3B
dZ3ikmnhBRaIe3/9vEoK8YURAkJZ2kO1X9+P0EOvk3hASuHbcoyF8r//7q38btSTrw1NRanEBaNq
RPfAySHH63kanr95jqevys9rW7ccP53PfN2/XluFUyYf9QQUK4eS+EDfGsmDQ6i4elwcvBhbVM3m
Nwf0v+y5/hwU1JtsCktnw/froPYMVmVYLy19kHbBh36ghHUAwnZn3qZ85fnld1WX31/lvwY8+SAq
sjGCAPAttEET6oWF8lqpv5u6Tmfh06s6uZWNPXQ1WlSqt/u1rvND3Q5MJoVLSoV9QZOpZ9HO3yqn
IMTt27X0t2+L/a8rXO/A/+PsvHYjV6JD+0UEmIt87ZykVk4vhMIMcyhm8uvv4hiwpZagxrnwiwH7
TIlsVtphrU97TJBJagPMqXIA6RY1HBGpGSd7OvO1nIYuTh/xZCZIRa+DJuIRlU2/slbpJt3l63ZW
bCjSnyPhmQe76MJa/D7qz++VrI2NaZwO4tOlpo9lgwWD8su1t27WFMvzIuv1uYDjaWDuf57tf4cR
J1EDGnkxO7a8wQBtaXEbZNdBtsmEOk+ti98f6N+58PMmdzrUyfeP1dUylDBB17RDsLDGejlD3bLC
PzwPzox15uWJky9/yBWJfJKXlxzqrbGhsWpVbc8fDX6c0oBKCW1Qt+GSuvj6/RU0lgUWOY25cXTW
/obg1jxYOIf84K5JTa8QtZ45VP08Ivcni69CM/XJPv/5i9dVyuUoS2S6mZl7r2teitAVLpFaJOnK
sCuEinmj7jrPkhvbiTkceTEtG5pZ1pvMgtw51XjNFCOOr8/8vN9XGyEs4egcNE3HZdP6+pflXApS
EreUXTeWdoQvEz8qIeB2qgHadRlI2EFaT1q388ZLetfrI+3qdKxWpdio3UDPQIZreqbXSvxfwzZs
X+THiL+xi5ENOr3be71XUeuEaeB/lqihIXUg+DPn4SHnQpGttWfA+r+/ju8rE4gkQydGZGrC1q2T
t6EGyIUiqp7maJCu+rBYJypozVGeOZF8/9AZhvyfbU2UDJKEX1+6UQRR79o9HMopurYm7fQvCXLu
JPLTMA5pQQ4jDMJL/DqMN/RpqFL6OlccfQMygZu7rz1GVnsVlOVWyORFSe0LYkXH39/it5ShQSTm
08DayfJEJbsGJ4yBDdMbAdCH9nws/C2nlf1IKqrPVTwXDTwdysrxyL3rtOgHSdDOfv87vq+S/BnE
aGxHd3n80y/IMdwQPnyOZi3TKRnO+9q6DH16YiuE4fAuzHiBpGN8/X3Ub7e3acW0/m+ynz69DLM+
KQOWMXPd2FQVznSatnOuqTOqcebRUllQP/dK1djqXEzh++f7deSTtTpTYAToYM0pPg70u9apwj9u
YBo3WkwF8JmX+33hYCzddDluEsQmPPT14+pdTfebgLEkVRx9coyi7tyqeRpK+PciPw0x/Qmfzgly
xHyfwF3hRXq7ah2vgUNvqG9cnE04TX/s6SY3BfsdRyetz8T/OlKjhFarVGxyibIKts61zpYQrZxF
qRzEelprlHORyx9/qk8jnpyYzaAyjcFnR1B39VbCAJ2h055ThLSEhTeHObKu3oyrM1/mj4Patsad
hHjJt3WnrYqoVxUO0OI4LAu8wUjAUVzEh3YJ32HZbCCmqteU858ZV//h9drETHleWxjm6UJUDE3p
5hRozs1rKA/kD+s3c8GLXdT3EGnOfDY/PeSnwU6nX43B0qXZTKNZhDZEWYG/lUs3qe7PPNRP38zn
cU4mm9bIyE9iV/2XxxcrOmVITC37OWe/WXoE8vlxZsAzb/HfqvtpOnR5rFR6Ar02OUy3kHFD2+hc
ueZrWdBedOYt/jS9Pz/d9PSfBgN+05ZqxgmTsNcCOsdmqK3b3x/oxx9K1zTB/6hofabn/TSE0Bvf
qYG4zDPz3fLu3f7GQAb2+xjfYjTTGmKzmTs0cxmGczqzBzcLDV/j02uf5GV9CAjxKjfoLf6GV9Qg
zxPC9OdW4e/bztchT6a2BRu4hVqIz4yqyy5Ag7gdGkp2Q3OWgmj7/QFPkxH/no+JRXSeaz+Hia8v
sQpVDo49DSM6eIVKQNHLFkN3XSUR/9uzZZypPPg3e05XSu427J14SXUgwl/HUwxJOVLATSOw3H0Q
ZtdeJtxFm1Z/6dPe1CJDEqF4k5F5UhFiLTzzvD8epclDEIvSHMpZxckD954TGQOgszkZnlWFKezS
2sg5Ltx5uxQPlB+fv2398NBCJ2JDBZj1L6RzMqY/hm1jFBk5iRmlkJvpFtStlDXQ4+3vv+YPT8cY
JLPIuOoEqk5jR1FUOZUX0BZBzxMuBmc9LSzKHNJBB5B7AVdrfj62/X2uU44mXP3foFPM+etvSiN7
DcCF8FCtvtvGw2CeC9x8v4oLiuVAyzlU0ZHyODkPSoejqJtYAxt5emlQQQZkbKr9XECsWQKVWtv3
Ecehc9eun54LGh7FcRTIObzVr88lQ6uMwiGn79A4QILtrcszv9a0Qn2dDNPliZAiC5j2/YBd1YXr
dkja2cRNSKuL5EhgcZZuTXi5M+W/58e4En25rE0r6qcVE71ObDgBdbWIMZbB85SPe+/n5Wu+mJJj
/30j/TrayTomKZVNLEfhq3c92KENTiu6znXlTITtp19J2IKDFzcUuIYnD1X3ej3omUPc0KPcma6F
gc5ONTjzW31fJ/nwuH5zVmWR1E5TKlLrYgkGEYV7qmzxuxvVLRnvoV5Xnbox/eb690/j+94mBBAd
NrVpXdZO6ydGQg+0rydYk7xbAySN0zzZxZn984eLBsRGLLYsgtySv7051/NB3rpDOy+forv+MFxq
M67IS/rTe9rXZoBbFphcLtI37/X3p/vhgjeNTH4KP4xuEQH6+iFKmk11a9Tbfwvi0VoBLV0ba3cX
LIPZuVvsD69yqpjl+Mg3Aib9ZHUyw1FBi6wN8zrD5fYs9J2U69+f54f1iSFc0yQpZRIPOlnfrTyP
BlfyItPxmMlHAC2pss/LM6OQlvy+XnwZZ/q/f5q/HUqOIBlbXpvmKGT0rCNQ6C1Ip8u2xNFl9XKR
6zRVZIMEalxiVHf8+gkCWr4Q8dSCZxn3SqkCR4fXJtrsncr/q5xZow/4ggLdpOAwp9RRxRAYQsco
6NINqn2myEu7NcnepIiMB1lvkCaDzcv6Y97IY2AEr51Wgb7T1bWHbIFOY/dqylD49Bhs+xQGcuBc
tjqQQ5utHbYLfXUF1V8x4koWh30DXia1aa6M4nu7TdemoF0177YGLeoZWH68LvNiiJZNZ9J66238
MphjBF0Hob6CBXqXwQWt8zeO7pucBqpS8TYZFrEMzkvf7NxKbidpRw3Vo7XA8Jps/UZzwJnijm/0
PG2cqaT+T0PfnWZdY6pfGQFGZM+d07tAS1BCUU290bNd011mHqmRCXCXKjCcD2B1aLX9o4/5JUSA
eWfn1yCmDo0zHjgDLRoV1PPgcl5MChoYi/IIAeCj7YtlXXdbr0foC94n7J6T5FYkcj4SP69H4DgI
QTUScyn8QfMYTLouE/OQR0tqGOB4AktDV3KaqI9qRcgx3MaQNcDwPtXWXdQ5i9q9ytpJGgZfo2KF
n9oiQpofctYwKCUVaE35bg/aSmt9iB2WchVbNZcBd7yvG3epgXrrtG6tjsWlonTHQe1uIZXRwJTs
KljsYI6PIYhL0elrWiXnMfIfp3kRBW6ArF6acUeVobp0JyC2TcNGz7Kieg9VQptaEO5STXA4gfFB
a27uI3DFCOD3D7hlN5oIrmmqfIJsgiTYu4ic90nOO4LQL+OSkFqLylDZ5dVfpW02lD59qG132wZr
ZND8f9jXZuvNI/w9gwTJk5T32CaPcXOD92af5ssEqGLXqxtwYPM+i2EE0lMc0QlmtbMoBclQwiFJ
87eK7NsYxMxhZ+eY7arxngDAUUMarJHOLIwOmW9sIQseX8QUzozXpv+gQsI0CrlRxuIiqa2lntIp
U98MEBf4+aqtG1bw8yXuqrinP2trVd08U69FegcpFNCBT+HeWk8/cqgE1SGHNKAmr2op105i3gx9
thyEhHStXmhhOm+V50TcOXDh2rpZgVPEjbk3Mc/gMJ8DNV/mfrpW6dYv7BuvQheW7ySkUS8eF7Xn
4BuifDu/Za9DJUADsg9nde0oGHQBr01K9jx4yrKjWaXrRhkeZdPOEmA3fM8z1dhZ2V0c/LWmlHVd
zAzX2gV9thPYZkZ63+pdGoO5xbgwdlAHig/ZH+lhWcikWgEKBZHl0h78LrhieEO5xk89r014PrSM
kSdYZH239B3jQSvqWy4n91rkbEp0I1pSgLR70zy8SJazTEW7MSRLLugMGQOhHsolbLQXWp0vpOMv
2nbcKIiNolw8KbGGIJ3uY3AQRTP3/HxNPIGWvkUGJwmI261m9Te5ka1TqrC4ddnNe2M0WyfY5l60
7ypxSFtjDf513rcfuOXxxDjKLY2aq9HUnsZ4MwTFrEwA2QgKW3taWIdGZ0xL2YiC3l6JbzWqk9cx
euyxrirpvkj0P4YfPHoenP6SSF+wsTlpmvKlpvxM628qTZ2H0n6QTM4RFECAqMplcrUD7WHZfdzd
WEZ27DLlxoc2UAZvdtCs3MFcgbhnUiQXWapfYhO4D5pdbEDY4ka0RKg2XIwFvVasDNB46Lh2aD4T
xkUPtPGgl2G192s6rCvDjy8xxOIczYXTHyhySo6tWQZ7M9bUbeOrGZXEooieQQmZaL7oHhWZtge6
Tuvi0M+FrhjsEO0HRL0LvC87u3dvU4u2zShzn3ArLdvUoRXcuKndrmUvs1dYekC+0XRtG+k+6ZpV
qa1rWR7tLH+VNSjxQL7X0B+84pCqIFDsfVHdipguSFXt3yi7Zr07CPzlxB6gjcElyQe60jKadZdF
RduZlK4GRRN6pxYXGHZidU9CAxVaarI8Fn+SmHY1XzRXma99xJb+4HeAXk3z3seRhN36KRfyox51
1OSGqGZB0B6jID5GjYl6IBVEjExFX/tNG+0KM4d2j8/tg7bLkL4aLaUPRSmnbyvqWirRuij+22t4
ZAhfwNyZ1YZtLRodvqGTD/mq9iXym8a3LvFj2btispGQSUZdyQ6LnjpHIq6HBm2ZaUGpZgH4xpxE
cEAAyGWHrIKiSMVqrHB/lnZdAgSAyjAfJ8d7APxypkpQy44+yKVqRggyUkNBgiWh8g30sqfVwB7l
eeXKtzJaD7E0X/R12M+APnlramM8MPxdcpFgaNp0rgqDRtJ5Jg23oN+u7au/oW/RGzLo+VpGRbnI
8MxDo+r7CyP344OJN2xZhSa37sQpb2I/9g9CdiE42LiFglPUqzhWDVpfBbbbBYc7rpdZ2ivOMe7l
hv0Z/kKw1OvrFjhQ669TO8wPEpbWBd2R/SOWpD9BW6MLF9VKpHjJknE46D6Y5yHZ4Os7jiFGhbF+
z/360EKw9jJjyexYjla2JncGPsJtM1hffyL8Ly7QRjwiEPHMcgVurFoiUbjsjWqV6a26HKNW4H9S
QgXp6xhDlWqNrYmWfvn7OfP7URZog+C0TvyVG49+cv4Dqja6NSddAJDJHOU61BjSEnAo/j+GcbQp
jTUFXZ2T6zb31YBHYQsMVcGpwyamHJNpyQLjzEDfr248z6eBToJBCYKCrPWJ4Nn6i1km26Cyz1zb
fnxjn0aYbuCfTsxmkdg5l0e4HO1N5tiLWLvs9HLxn9/XlzzRySBeqLWt0hfkyTK+wVjbB068Ktlk
fh9mukV8jRZM6SiDzLOO0Mqc8Pyfn8WwvKBB14W5OLtCdz3qr3QkzlWols2f30f6IYw0DcVlZgrR
kTo9udDARdUx1kCh1AD4Eerf/ita2WP+GrHGUT44hYzPhVu+36K+DnrydWN28tUuY9BaA/UHBSJb
NPUfsz2Txfj5Nf7fs528xjpPtYaA3JRcPPQuvTLGhaJepPlDbRWb39/jD9/359f4r3nj09dXEBcz
c5Mnkvqu0F+b6vH3f/+H4oovr+y0NcFWsr41RgYom7m10jYc/6g6Li79OXiXM1/5v3DX9+/vf1/c
abx9DDNDNBqDCTA/r1MhnE9oUb6Dy8b9uzg/4o+vjxy+phOqdb+VsWKm02H4gO3iXEedItBeHRra
76/whwWC9lyiAvR3GIQkTiIRWagWMczNnqqzV0WMM5fGCQfGwe+j/PAkxKdcg8Jm7BamfjKfRGDh
EpoCwOjBh5UJz+fYDaa3/H2UH8Iq5B8dgkb/NgftNPqbq32hlQmwuym+py1gmXjzqZwU6N3aB1z/
8ft4P8wkdgjboUlliuiLk+UbZXZmKAGwmIFIA8GseRBif5lMRQK91jCceYk//FRfhjtZZksXEaaI
YSjJ+oA2IIRDVYlzCZ8fB6H+gOZeSgxoz/66yOYIOhOkY+O8Kb0FUO91mdDm4zlnJtO0lp3MJSJ7
DsliWk8cIotfhzH8MOCGwDBZVuN9K9adX3OejmC8dnsh3z0QqL//WD+srl/22pMP3a9c6VX0wMwb
2/qT0J+jiw/OYzdjk29/H8mc/qmTh/sy1DQbPi176VhWURojO+q7pJRQJ8zoyk5z/WWMDWNFbqYE
K23ba7NVc1oVfeMqRtAsVnp37cOtyd7heS1IZcTDLC3a18oV7yjQvCVHcgcMyvgMEKlcIuhFjuKX
ArTjEK360Uk32ETq/eQw2FvgP57rIi5u68aSWysNwJ1gVQSywQ0cyJPzUFgNB9oUToy6cKq+26ZD
oD+C7HEf2p5uutTN8n3Toh35/f18/8QIfjqGRgh36v8/TZfoWmAGrobttdTKTd91e6uDABEm5njm
J/9hPWAkMMOWsJid34p5gXUDEbaIKY3NbGqmIAxz6fazqWK+XNs354oSfnowjW4q+kQoEvjW9+gL
zFgm15u56ET411Q6uKZQvYKtb+Xuf95aabZhSyDcSlHtt0qryG84k0sC5FSq2LeDiOW9EYzG8vef
6scQuUb+h9o2m6D/txU1FXo+GNMbPE7t7/Sj7KsLZV7xYLctpRYUzR+9+bCmPOj3kac58nUO8Xyf
Bj5Z7IrQ6om2Ce5MlQi3YOoUKGEY3X4fRTPMH9aFqb3eNSnrYI/VT9YF4IsmSCOVTUIfw1XhSpW5
k91BgdEvBs2+MY3kxdDjY2N1GdzlzllJqJRwd4d3fpznUmf2IL+eWHfF3yrpn7XGeRmz6HW6ci9C
O8neEOhax8LskAD7+oXqo4RHPH6EqDsPgv6D2g6EBxYxmtFLty6RGNcw9pjjXuxquMH/vnCdjqoF
1XpOFAJ1vUMM1oWFkrXGLECcPis956ltXHCZBvnNkCuopiDSSdNQWbZ5i/PIAz3URlDp41Q3b2j9
QVnkstzqaf2QFQb8F9W/ScBhLOo2NhdN305M3kAn0DOol7rXkeOZNN0Z7K0a8wFMPp39ge6+mVHy
X1WNc+MFcQcrf6y5f4v7ynJgLasXcpD7dnDv/ZTmG2egVStW74hzIf4cyY0Ryvo7IgPk30JJlGXW
whjzlyJKjHUKdpoXpXTEPtPWu7Yb+1qoxWve9MtWga7naLiAxrGb01tUbalJg4iZWM2CioUK+Zrx
gCD31pAd3omkCXZIgvIlZGj7UOaac2sVVrSEFXZl1t51agXDA5JXOKARxGrHHu2d8Crz3oqbDvhc
WV+7dgWzt4s7MKmDfeVG6o1ud8Sr1URZSMf9SDLjNmibig6MCaMWlO9jgYYczSslQqH4m5jErE01
BD3LZX0Hheqqb3jZkaOLmc+7WrSJDtoKoRRphxKuRuVhthdGsO+cBLZy0VNSGmWHNo2LpeW5BDV8
UHdUHblvbW2BTyOfcduW/Pbr2hPEhfL+LscHdONXKi0uab6yFTTBVMhuqya4GuPpB1PK56YmYtRn
NtYGo9jCrSJP6dmPUeuBDctokLbQD3gh2F5cmLVvXcWl3OfZEKDntY6axO6Hej14HS3vY2iBhDUy
f23M8UOHxomU5lZE2gVyxXWt1MvECh5a2523ThwvvQSCvx9FH7GU0b0UuXML49+60ttCrmrTSoB9
W4fAgSAku0uDRufDUNoF3Msiv7Ia0hSyMA4NkUDHQAUR/Snadu+gS2qVZJc00WUxiEu1qrxLQt4L
8HzKTeAUy5Hyyxmuy71tu3dseFvCOBeGFV6i/Lvw6+Y+VwlwxaRVjMp/b936Y1TFprMiZ1aZKHCb
Qf6tLCtY1m62tmx8tF2NaSFe0xewklbO5tzuyH3Q/xjFww3RhGWGX1T1hzUNEbssjemp8rfSaG9l
AYislBrx89q5L8fmCnEBeEROd8iKgmVSpvcB17SgKd8Kp3mLdaLgcCxhM2KgMRuPCW9fWmaziVpl
7enNth0Uh+AeSQidWOgiKlptoUY+3XCOelONBGhTVnKwWEY33ki1wkKcaBs18J99C/lGkbR3FHcT
iQJYLbxk02NL1jIYUehtI+BhwWsdSIhL1YsVRNeaDlOwrPaxH716gVhNvmbklQeZmVvfHVb4TN6U
Pv1Tl5QuWHo9m9j+ppcEl/okuna99DUVNeBe2aLAcMBVBQJNg9A0BDG0PRPmbAMQWVMo3uSNZ7Wx
KGz1UEfpJm7C+1HDzlKXtJCB3AXFlRFIVy6iqttWaQB6nZN5qjEgTP9Ev5YDFAiUPW/VxB3EQBfR
Fk6Pjx72az/nJpe5uCy7gQyAxWXvru9IzgA+Y6qjIxgqCxp8EajrRpOPolFuasnCoAa3veQW4HQG
qFbYcE7oH/Ua3Rm8TAPPa+vIdceXUXWdxlssibI68tb36dgCIUe7qu03s8B3YUOWqz5Odn0q35Kq
I0IYWHD7+3KFzypZ6jhyZqJJ10CC11FvL+uyeVY51870Uv3buRZGBLULD3i1/E2uGu1HghAFqrwe
FzNQZTsv9dZKQHp2UO5lUu4HLyL/0uXYNNUGNra0bwtb3hSKc2j0/KEKu6ee+ZVF7m4MhkOtWluj
qoHlRqpcGrFHYBZs8K0XiWilxqOCvBPfvdMwRKGDWOurP3oZQcNUrtrBQ5RWYKTOm2YZh4g+iwyG
fLYNMvW+LCjYSbSMlYeapSSA7NXFl9juuktp6sWFqeCWQ+DzLCM6KCRB8DGEaFeJmj0j8hc6JMFN
5rvRoQ59d4tQOLt3RlHuOYxbu8EkKde1u7BWxbxMHQ8tX4Sg2wzLZBlKjUWtC6Bct1brb8uuMG2i
xWFBUYiW1Oas05ytFoe+Tju/0f31K+0R2bY/d7zgb+crYNerjVanx1hVbrLUf4Vlt82IdxjNeGm0
7s00Wxd0+upLYHVkBMs7DTUin3bePut9aS8b2JALyovedcxz73YBDM5G+DXvIhe9iXGVx+NjHMQP
Q4ZFhwINJF+goRs0hOSrxkeNC8ZMKtXeUOGIeHa9IXf7N2wauRISUG07OFTXOI621lRQqeMILla3
awqrO9PbsMAHmwZQ9iL34uVQew8NclkQcMqUi9KSRdAgYTHBTQvIojMI7QcLiBtGLU4NZXiBIi3h
+JDfD5Z97ZLKW/l2c+moqY6GRX8PynBvRua9YmADEcw3bcA85GXlrg1kP491MmB1eZsEOSg8hZp+
tbffUNKQTHao1BFmBuyoT+7K0bDndLhfeKYK58JssEKkR9VF5wFkh/h9VhGqlSYkO7mDZ+7NsEh/
GGLcamm8tBuXziyrx5plq5Nu4c6H41DhiKemP3tpYrkdXP+IG3zJiY0r1/hSt/KqbkI28vi1VEq6
WvKkxFiBnDLUvWPV5m+e0iGTjpWdCZR9xjaB6MjUD3VcD0sSDc/lkNJvjEkvIKnPUeMxCaJD1DoP
YaM+OzqnaLoQvVmB2pv8gXUrkZlBBD/2Fdy/OHxQrfa67jsE8sbe0eWx1OydnbUvkWbcq+6wk4p5
tDJaOsbEe0iS/Kj6dTSHNnFUUksuKT+9z9OCzFSAiWDoIjQYVb8DceFM6cIU/ny96/Nm13qRD2QT
fKlemovORa9Q9oY/87rw3knsal5atbkVNcXHks1EOmRPh3RKfxbM9KFUVr1jPaD43LeG8ZGPyjHt
dfhUtkwehjDKyGcCY+dI8UxN2VJUhlw0jVqsOdHssE1eKGW70kIsPPwJwpdwMsLxMZTdhprycK2X
Hsqo0r5QLdksAP/fhYra7QewpAvHq/wJ2tbwsweAjjzgPlGZxKu6jq7Uip8oHTdtULZzw2+3BcSQ
mUlAtzExcmeRwFTvfOhdchXZ6Xs5VuW8teVDN8QRmwRc5bhce6EKnd6LbruK27II6/0YpM/sKX9a
Vz8iNetmfEo7Se3ZzOCHmQXWMGzJvdDgY8Jm7Lt4Jxww2IhR3mNFeyEz3yyjnL1IDf6y1DyZkurW
pjOeu34Ac9qIa11TEBt0SHdkUP/VGjdftBQ6HHJ6iiKlWfqCX8j0ydEnAOfBpneLQs2e6MWQszBo
ILzrDy6TMMJ2e+33mpwrErfCiCqBW0o3B1eBAtZLrPmQklek7yHekzOzZyEgFIoBHGMVpV59VdEV
ZxfeI5txvAqkusUBE9wP3AaidlAXmd4/WlUbLeLKg2YVOAZzUm3WWDFQoKXY6C3N61466bPPle2V
4vXpotVBzFeap+yjxrmryp7LEIeopoyuvcTfjJW/cDOrgj/KVo5veq90NHp1XWNvmFsUcRbjDaUL
2DNSXtSYBjMtFne6gkXFUY1LQJGXiMkA/6IDAGwr2HATQqgm1dKrzJAYW/TY+pNP/JgqRoRoIVab
iXZgTRZbuweOXhn1q2GiZI217GkM+T67kvsdJo100ecEzMPuj5eHQI3idF2XWTcbJ3mBk95JYMAw
O/21XRiTeARwf9y020Ayg8rhz2TRggtOaTvXwBBACslV5aYM64citjn3lOZloHdyUTbZngK4a9vr
tyI0bhq/fUyFWWMH1B6NmEtx2TkVCgm2+txQ4aaHAJNDG1o9Kq6ZZ4arnowfmO19aZcHEOWvLAyo
fM0h2OJnhUMmowVe7D0InBVBITQFIr2P4ojTjczmBVURnmpeqElEjtkc+HXa6JFg9DZLaXfwE+9C
JONKpc1NtGBjaYTFL9aaU2mRna4yNyp3JRt8Mq0YZsL1x+N8tC5KQX0S5x264UzMv4Dgx6qLj8no
8yZq/W6ArbMoxuRYBSpKg+ZB+sXa8yUGpFxn30orKpLYHbd9DIrWG1X8He5AdVTowc/1V5LPYRYA
cp7HDbU0Pj0i+9F26mUXg9LRA9e5zM1s46IOaTNnEzXqYrAIBPZUd6SVfx9aESdPDSloGOfXjhxu
CLfG866MKL+i/PKgq6Wx9Gha34ReprKq84n1SArvRd5eO57Cn0Diijy9rW/k2OEGM5LyJuqHlH9N
Imo1S04LjZvNaj1/AYV+nTBnRF3fttLclQU5Benvo543iXqBsoWRi35fcJhqewzBCbq40YBdRmdB
tYnd+q2X/Uc/Kskq1Jx41+gcL8uw4/ie1mR9/Q80Vlz+0/apyZpjHVSct4nF3otM9W5YFXNUcSK5
azMp7kzFru7Y+9qNrTdPetSnXC7KgGwvHGf+g7soN7jiayWlTdK/CU2j+qvbcYOuebQvy7BJ52Y3
RvaszGyuCXmbRbQa6bikgRplYpNmkJFnYapU7yr1gtSQJv3cr3tvlam9thhHnetkGPr2sXQV56oV
aESH2vBXnInY9Qi4LUujS/nvcjD+jrroLLNe4PfVdnlMUr8Q+U0X+0hKJ7Glky413MQowMqlMzjp
vWIb/cpxxm6rxgMY3sYhFU4ZwyxRNE5DXtDhC3NEuGxLW9soUfI2+pWHohWIfupyD01y9vKIP3Uu
KzvfC9PP9lB/3VXQWTomVcK9euWhO5TcnbwQUVNgKtq6tFDdg57DWxP1l7oB1722SahzvJyNgXFZ
lAYMc3IuSXyhW1RK2YX10bHHOeN0cMz3RC7ezSK9sCLlxityk4uwOux4hdY8K2pKE0YHhJQtWUDc
PNdm1D3VQMALZ9kNjeDEaZjHWoQ0a6tedkeKpMfRGJJ4ntn2wCKY4s55NKWwIlj8opl8Ik08ILyl
zIMKR1jCeWRBRm3sIbhqehOltJfYj4MH3apruSxVtrbF6TNswnxgLzWVbV/0KrIR92oq4kV6pofp
s+YZ3ZWXEq2mj5JCM2qjl3XY+ALXRle/BAq3oo1L0cdTXWsswrYIzAv8jA6GWt2mWIXi5CviJvpa
N5pqY7Qi2is1QqgJ4JxVPkxFEeXDTPN1/77TCevo9cidYgwd+T42jri3GxZnnshbB+bo3QwYYN8L
tRa3BGiauYh9kjgiJNikUKg240qLlknr8gvPRlNYecV7I8rxSuWfwq5GJFKtG3uppvjUfIWKEa+1
9Xvfa+Tt5D1at0HjzyxW8GVD19Fb1er8rT3mj0VF2OvFtEzuDB0hLzc0rlut3qsieTSQra8q4WVY
SDhYsRLxfUp5zJr8erSscu4mzKFGGTd+LfedVxLEEP2N2XK+r0QbYoAOnbVd2uy3qL7uQoqJ6lbz
lr2XGDtff44o0cqGbueJ6tarXilM3HaBXOs5QS2I1P6utClmayLHXdpm7z6mTiEvhUiTma5w3GtC
Equ44naaDmPNav/ATKerOqkpoSy2FGIQQOq4npCW2hpMXauqn+woceZ52N6nPhVJvgnMI0kPNKuq
i1oP841Xw4LP1YgNybUwKXBuoKATpyWn+mVOA+pcrbvmYNaRwo/r9Nxv2pcyEG9eH3+IIvbm1VA9
ksSnL66iMHX0gjc/1QCJVzBwFTcQT5wJ7J3K2rK1JPM3CS2LWqhUvQ8UCwZoFeCpU8Irz0YmlLYU
sokEzkiKnIveoCeq7oedqEpvk2MgnQlXNIscccScOr5tUXsE4QicxYVZLSojRVdodleKoaBz6V+1
urqwis6bo9x9cFvnNh24WikFAZuswUAzaV+SYVTXtm6/RbUKLDNAPmw0+WPZK/HWbwnV2EqhQrB3
sYOhyja6+gHy76JvoMISirhHUou0WZaUZEYm/VlI//hoHB8dsLSXNvFBtVCxWKnDJrHKblFmbbyh
4JNWxQR/thcly9xMSUnlE0j3/5F2Xkty49i6fiJG0JvbZNryVTIl6Yahbkn03vPpz4fqvaczWTzJ
LU3PxUSPJrQSILAArPUb3QfuIE0/B6NoUCEhX3lqt8sbBeluKUYgIclSdM2NjFuWvZ0s/YhDYULF
t/keIeiwKVv7J55dn7Ik/yD72VOYVK9VLBv7vMRosPe6mxHYPR8HV1C4J+6Q2GLH5QIr1atfkw5R
dorj5Uuk5LmrG5zopl/KpGnsz2xZ90l7Oe/GiCp3iLEmfhx+GNZf8KNqt4kWFfdKiybkJhxj7rOw
8EuuAHB/tHIcHlN9qO99HYaE35vJQ+pUoUu9ki+et7+SoL4L1eBvD9gu/kDaF3lMin2hcTW0zELZ
FamjP5uokVME1seaUhuagtfbEe+bHggJANKHYQHwhMboZeMQOl9T1iV8mKTdlcFT2f28/vcv4Vr4
CDLdMBN9bdrFlwH0XpKRZ68mpHWUfTttardAs793ddQclV1Da6x2eSKtURCWGuWqBolew8tBcC0u
w9qUz3O9wY510qyfcqi8VE62BVb5Vwcyrjfbl+vDXJpGTXYME9ElpnPOW0/I54WCga6bdG6Ze5/S
2v58PcICLRI3aBRYUK4SlFxHtALPWrxSL3QeY6jxW17Pb5Q2b1ugc2rc09M5ykdrq66Ieyx1zM8j
ij7WWUTcbc0alCj2BgaFNKuT8C1VPf+zVeeIb7eKaJ9P0UmKwr9XxipgDJetOMaK0LYDTsyGTj77
enmKM3uv4VDS7IuTUKQTypCC/LnOmn3fQSWUhXiEIPGp78TNoqhFG9IA4mDUXxo8EABubnr/6/UB
vbX03g0I2XfeUKAPEIibTSVEV5AwBjjRrXfgZTf9FR9kpL2tW0GEVE/IY2A0vuk3IMk3CP59Gu7/
D9KQy2O1VRskG31wfYYeoawEfUoKRjdr0aKj8HOy9sI8fhPy5mE/am66zQ5rILM3Ls588IwbVhX/
6DRdLgcf4KfaWj3YVC0TnU3HH81TKVuk2CGxrGETKH7/7GEJgRMXflLBPhw685kuUfnE/zfG5DRs
lB8gPodiW+atrTz2zWB/5mnt487ZSHujBOlQVpnDS6pD241TeY+XJoLwzSTut7X8XRJlRSOM6ztQ
6uGN55SUkgabWaCvd/Ihm3FeNRKmFlowyJ+t3hlPQ4KSal+EyZdYs0B/5pTUcguCFeejI+/ipi8o
8U84tIeW1cG46WyePnneH1NNXE5iPfmmqx7P0ADJpIbK3Cl2YvVhxHEOY0zP+ToYI84VRlCeVLbX
52wyOKuvL70FRAIf3NHwHTAsakxzuRhNTygERADdDQt5R2sPqHsL6krg9Xe8D/dremZLi+w83uxE
ydCUNdsa4BXvS3yOMOvgjWe610e1lJqwoEPIjxPbQbrycknBv6IxVzTwX7Hdmupn+NOj9JyoX6X0
pgv/BNFKfgDOAadYfZvhszxIkQmfQ92gH95THebB1lPeGuxod31MC2cI7ft/w8xgAb7e9Y5TAs2V
gD7LdvcUxvHd9RAL3wZFf5l/dIr/qHBeTttYU0FVcMdgLahHpED2pZ19x0p4hXK+OJJ/w5gzNPPo
mJ7jCcK3ZmLzCrtpatYAwEvLmqFouoamLwjdOTTSZ+MP6sBsWWm3t7uvfibvjTFy8/LOsx9wSsrK
T90kcf1/9fGl/JN5/Df47FMlOOoMhq5ROtU+e/ET6QkLsTWo9vLH+jfIbI0ncURPQiWIjy6l/8Pg
jmhnazDJBSzKxTSKH3G2ttVp8FNjMHk8B/k+LGhO4O16MP3iUfLLlQW+sGkBw+ioYPKrtXdaJqAZ
pKyJiKVE5GI6Trl+1xkOclWI0sefZFX5k4AWSlSoSSCWNb8yZY5HeYPLNxbThsSDkfYgMl6FguBB
SNUcbRXKvdLKVXB5ZZ5FnV2b+hD2SSxWpnrIkHPM9t5J7jcFxhKYVIEpWhmk+EKz0xWGwr+DnN2V
rE4vNLoYfMG+xAm83Y8Zxp7esL++5Bc/3hkRYhaGorkf1h0MqULbAbbfhM2DXd8VycccRqJTrekP
vE8hDuVNFeVI04TyYM12WF94PVsf1p6x6XfTNt6p0aGx0NPFyhMBgk2495OV6+4bCvByJkVMzi6h
PIXkzWyIAJO6Mawdbp1vytLGkVav9TpCLqFIfR9+Go7hN/+mwwZFSMZUG/02/JBRUbQ3WbyNt/Id
QlHKHyhEXf6q2XlaxIJfRFUCfpd24wTBK17D+zJZW0YLWPPLOLOzoc/GUOW1ysvsYHyRNu1BeghD
mAdYsCMdXr+uiUEvf+H/nW1oL5eZh6KDWvoW8XK7/iuegJL13qfra3YxBCoZIuU4jjpXPklTOo7B
aNDpxI956C03s3/7QGXSQC0jWCFrCD3MMINNZHhh49FL9bLPYfq3r/4aqpVBLLygL2PMt4LchrGj
YW5nPdrjDs801KcOHsLj1jNlmGza6cf/g7D7+/1+GXV2+uC9GybayMiE1jn2JTeRt3VQpqUC7rjW
IbgNbvSX5GB8hF+orXogvX8AiuiOwYsJ8D6NzMvFYQ55OSo+GofCAGL4GN6MPToTqLEJqf66WEmh
YmnPNj5vMoVcg4MVEGGRYs8OwSiz+YaOPzFW/0hNeNfv9b28KnAt/pp5GAVwMBwfxPQMbRZm6CVK
ZlSqoR+WDxH9PjrIXxwp+XB91b9RUK7FmR1AxVT6sAeJo75d+wtgCgN26W4aI/XTdhPgrmbA0HOq
ToU30MKuKhCMWfc1j5z0RPH0QaKwvlG9xt7mMpC/XHg2C82i3UjBb58rEj2/0K68lbfK4gRxp6NY
ZJgk/1kKAiEzTslAYY6qY3xngi05KM6gHII+6VaOswUeD3JE/8aaa46VDT05mj0jK2yEuBHuUO71
T5BSsLYKa/f6J1lKrqj02NBeuM/hADfbw22KUkpQQqjsWGHSa7SngF38+p8XN1XuTbumMiU+8nwR
aBo6kty1eB8Zs7d+qWZN1aksAt2sn7tK3SSOUBn4Ua9h6xcKU6iKoCooOEOmTRXscveAaIocW2gR
RZrroKCTnJDuRfbzICF2Vtsn6ybfSk9rBb6FtYIpAjAANLTQU5mziHRwW5WdMb4Ul6kKdYoh/NL1
z9e/21IQ4femgUN34A/MJjGNKysoqqB36+GbPqjIg2mUsFfOkIXso5LpkFWDFIX9wizXKfpoKU6M
i2hyEpm9OY5vZIG1CVs6R4S0OYsPmLvKo+nyO9nNqA0SdQY3gdOOXfWjHEsPQPqRsahtN0irnSl7
eynE07mV3GCsH3JADVRXb1pa79cnVllYnhc/Zna81ONog67ix+iHAZeo4InOy4Feu75/NTcIaW+l
E32AfHc97MKFQEgJCVkrZHCceaKXnCSfMHzv4K+gEBB9lp2/rgdYODU5rHTWpbhygLa5nOO8btQy
lFCZmAqmWnBuus9SXMVfYr+faIbAgZz8qL1P6gkIxPXYC4OD7QYZBGKBbbwz7rMDf0h0j3KtFn1q
9PuuXFmnC5vh4u8Xn/TslDQnDxshSmJg0RHOiFKa1mFbWJwJ2JRfH8r7NxQ8MOSRFEGjgcAyzymI
4IJ3FjpJzgdMXrAIsnbhqd/KXLPXTXrmA9NVW3aEYYJmv7l3zBIYdhBqbhk+oi2avY+0R0V7tYJ4
ZcXPd/ksyFxQrTCN1DK6AIvim+EOM5db7TDerd8x3s0ccahToc/IdYYK2VzOPE0qTuzO71zzWcyc
2FR0Ce8Ef3j9ljhfcrNg1uwOT9d8UAPZa92y6Q/I1mxVkD4rS2F+FZzHmOXgJLOGaQoYUDWBxUrG
bgum5SZuKteWyn3bT3eYHZ3Yba+ZPAEW1aIP13/B8iC5hrIgMQHVZvk5l2w90NMUz3RnY0E1yVFk
uh7hXTb8Z4z/hpi98bTG6swcuqwrZ1hhn8xn4QIhfEm68DW+UxGRoDaP/PCqrv88Db8FRqQLr3Ma
EPr8mS37ftbLOR9QUl3fkg4WmEcNGPCUrSz/xUk8CyT+/Cx5jIaUD12BjsIAFKbhMaOAfL8+i+I7
nN943saCajSHNV0/c96DyzC7TrqeEPDyNl35ao7jfkrR0EhetOl3ScwiGNw0EqLNy49y6uV4gsr0
dQ/xCzdHrw3mqC9vneTl+oAW5ozTSuV5iXumxc3xMoYsjzk8Eq7DgGPKmjp3EK5srsUI3Dos7gRc
uOf3m8ie4m4woDNNI0oxYHqaFeb/0spmYSFzajgq30SbHYh61pZGb4IXpmNvygf9RlDY7W2Q7swQ
LUl1C90E9d14u6rLKf7m2XJAYRXJUaEeaCGAejl7Vd2WciElMoTVZwPmRSc/x5GxK/IBzCm8AMe1
tXs55SjGVEYCkjf95mWDJXLxA2bn5WACwMt19JLCHKAojuWZurKp3j0rCMHKMLBXQcJVedfQi5E+
KeRqbHA6oX3/IJxjrF0a8k6GIbjDkux4fUUuBORMkRUyoYVNL0bal5OadbmOU2KmuHby5stTZBth
oBS62qH6XJOjD2vX1veHM9comdxHksKYey7BoThoNrdAgSgTPdhh4zrprYVQ7/VxvU+DgkEL/ZMM
hWrsWwfzLDvRJsySyMsVt82STdyb2wmbvqjbq1jIX4+0cD5fhpqlepMyaou0Ex4Jd9IHIUzrbRFI
2cdPtLdXBSQWx0UKoemMs8m7zqsVIP5H3xuX6P7blD/mcBUs+R6u2vVBvU8jaCTyDnMwnkIces7g
1+o6q5sA6EOUgYqDgwKMSe0/Xg/yTtIXqDX2C5h/wK5GVPLdSjAyFPxaKtBGGr0UhvXFsWnh7gpw
qXVHP1NWNjEkCX1lzS8twLOwxuyOUzR1P9laCJcD1wwGussl/ltdayktLgyyFF+LAWrvilBpDdbC
AYJMQUKn+LILb2JubpIBHEBsZXMlOy1uZUQrbF1zUEV457EaTx3N9xptcnT/RrBYe3FZtFz5cRSy
xeoWcd+1kOq7lMwXPAsp/vxsm1WK0o8l0HL8QbxxM/yI9t2xc+X9cCgmRKDXUsfCsuS1i2MMNlAo
N80XTKbVcS2VBZY7Iaiz0pSTjVdXK8tjYYspXLg1kZrIws7s8RBBDpQbx+nccVDgvjQa/te2jLCg
WmmFG1q+/n1lHyzM4llEZ144d2p1BCaPfoqQHMF3ZgunUajYo9wFYwIEyUq8hQ1wEW921bE9LW5T
EU+0RRRaMZa8KT/ZT5DED3DZ9nXJ8lwDjbx/LlGe+8+0oh9xuVT8Eryfb/WiPtCchPsbTCEUFNYO
tKUlwnfj/gbKVAbEeBnGK0yl7lNoxmoIUuxbyANiZfaWvhYAJlRoTBN9p3ludNDPDM2SCPphfHvJ
0sXScaF0boQfE6Kx1+MtDYiTDEi9wUn9LhWbqAwqSPjIrodYo62Uz1Ltr2T7pRV/HkL8+dkuNstR
twrRKPLVnE5qnH8KK/+16/ytVMKxvz6epbSIwAWUXsXgHa68pbGzaJA3xgIGrVjtcBUw+fBO2W2y
cfD4kLb6CtJjcfaEDwxlB5Cd8yeEXzdpbDlcNkzpQ9b8ZesrU7f491OAorSN/Pg7B5a61lFSMMjx
ahDdlNMv1QtXcuzSZjWRJ4S2LAOdm99kEs9UgqbmEVTi4QO3fnxOICqbaBdc/y5v+IrL6zW3JeoL
GmUGejVzHSxykNShFgI8V01v7KG/T4E7u5BJQNu/2v7tqP5Uu2Pev1K830oDQx5QM+7uOvlmsqIP
g9dvlFbbw0Fw2q9FwHOXkvj137g025bMfxCC4u4wl6EGg5XmsqS0bhWlbsG1WBpWkv/SbJ9FmBd1
Bi+op2TkFRgo+p57z9fKHI98nJVluRRGHNHIWSGZhY/D5Y6L+gTLqCbt3aJ/jfXbBAyxglbt9dla
2NYql2DkB3RgrKhzXQYpGm0IAxzC4ccG/T5Cr2Mf4jO2tekEgriH+Pv78RTMjRUTp2ohyX8ZT7cD
M8XoHCmNttj1+ROvOJDm415SlZXG/sI6UM8jiT8/SyG+DgciTtvOzTFrH5tTY6y9cheSPPdrjd4O
zQJLs2cRRiWe0lEGmzs9ttUmfukPb9ZAhRu8aO4f2OFxFb6IJxbM2YiatleKYCJe78LI3Cob5CBe
26/06zEzd/N9e0T64fc/F69pEIRgTd5LKDnWNPldDnAUkOJGD79FiPFqu9RcU1BaWOvAdf4TR5td
t8VBGkulRssl7gx4UKj7JnWxb81wZe/azNEsgV0Emq13oP9Iw6pUV8LJ32Zp96jJCCZPwSFHNd3I
1F09GCtLfuFSQ0iqAuKJye1m9tmSJuk1tSWkmldbM/qRFh/RwBqUj0FzW2aPxuqeftfzEQvlPOLs
rFYrJ4YfX4tHBRqyybb6IBZmv6dltpnuW2FAvyZauLTbdBPrYZPGowyA53JtVooU+14Fv0kVNObS
6D5P6W8bK72NC9s/RweRCZBxljwkB0UWdLxaV7Za/2toZeZR7czmM/JB3q9o9BC0Ba7ujjX9idTy
ptOAZfznXMmsV6Mp1lKnqHrMl5JBgQ6jLCFYNceZaX4eelxRIMlK3S6M7uvyS9e8yE69kdZSzdLs
YslFdZMeuXAivJzdtDD5omhEY9sLGfR7U68YAapLx8B5ALFtzlKLVkCcMOIaJdrG2GuIhBTNxzqL
n0ptP42Q4lTEuONNKhwMUOmfwNJF2Ycp/e51v4LxQxE++AhCmerO8VEY0v/SpmPdfC21rYFOcySv
9bze6CPzqdcdGnrcdlgGc7WwMnRSI4vgkyDzTPqtcG8W1qDm1oDxtzE3drVNHiLqi+vMgXeN77dF
eBZbnApnUxX2DftLFsygU/gLwlp1ivE16o7lVvpc/eq34dd4v/amfSs3zAeMdRREBW4D1jtjtqoI
KwuuKLdhA9mlje9AJ45w3buxnCbjHe37v9Bjb1/8TrGhNSn5rZKiNpLEfv2aWzGqBYPx5AvpXL+L
2r01Delm6mL7iIRmfArNfrjxNAlIhNeo2yxLkHmvdZusXwcPlY+IYWVosGZh2Lt+LssntE9uOwtW
e5UZceFKhWr+yD3ZuvPkNAT2OMRR7TaKifKEhFrdzm699Masi/woJ6hIb3RUe6m/qqGy0fVe28Jl
s+8TyOlf9D7FjGFEofbRd2JM99qJYUUOX/b60bZ05Jwv+dkTvuIUmBxYV66uHEfpZ6MjJ/Pzeoil
zP9vCG3+Zlcqv6GoShlcx732n+esiWHgb4P4xJIELynaBjg38Uq7XJI8zIaJl24DbNJ59A66qx3x
jbg3DtWD99e6DdXSGWoaBlBvkvD7uqkUo+OWlLij+BLUFQX62AeUXZLhW5K+tuPL9TlcSn3nwWaZ
Key0ULYlsmxcK2haqbdpb63cFJcSuYXhPJ7h9AzwZL+cvkQJhzGBu0g77CcpfW/a9ab3OF8Qi0dw
7Pp4ljItXjyAoTEdYkfPbgMoVyGbVViNm2j0BvBXVeVNbe7CduV2ujRvti6c7SltW+9uHUrnTRra
oFzsA+tYtMNd2zUr87YQgq6AavFAF0Ku8y6PNlqdhqQhfaRG+Vh1BphBw5xO1+drqWJJFHrbNgqU
HP6zBVAOaFAYcoAh1N7BwSjZx/f+wWBxC/pbe1x7dS18HxzdBBgY8CiQillagLBed6POJTvPnurW
2NV2tvPyb8YahvQdFI1Nq4lyDTcHcbeek1n6iFxfqaVA3g53WPRt8Rpx0Yp6Svd/UO+Cc+G81R5A
4L+d/mdH1qCSn8fK4d5n7rMELSd5TTJ4adaAYwnCkSNAjrObGSq1/WireesGg3qwamsbIRzjm9I+
g1e7siDEdpydhVD34K1SqREN0lksO4arA0ykcYOOpl6gcqGNDvoQA+3Hayg+gCFpNwiOfPMyHR8F
fbsSX1xlZ/EZ4X/O4jmG0G7VVHIkPLVg939z6v5HL/QakUUEDm4n+54350bzmhzYAPY42ZCvTcDi
ycUFGFw+hB76Y5f5qrH8FIkofgD3n23+YNJdHY6RvAlB6CbHcWvfSiftx8qoF74wPSNhVUDxx3rH
6E3DEQPxib5mdKd9zO5M8CzlDayyPcUgZBOyEPRW4Uaf1vbjQpK5iDvb/jlSjSgr8LXT6N7OPwXJ
GuHmjez87nvSYWI7QpEER3A5nUYT14mZkZHN+/aX82W6q93pqAmPIpoU2S47qC/jUUi9r7Pmluqc
NMhhmKEIi/rmvJ6mDKROT8URCjPjg7CKte9M+jCNK2/87eo9YWHnXERTL0eaTqOE2gDRZDiBwuwa
r6aTBkboT9BVovMPthrpYMTE52k0s9qgkaqic63xIe2PaBVh+PK8siaXx/OfIPNCnIzcGP4vBPlH
hr2kTfw/jJtwn79eD7a4Dv8d0LxQ5mdpErJQG9c3PsbmuAmoe16PsHTSUbrlWKDcgTzOnDGrD5Pl
1wavvG4/7px9tMf48KHd4/mM9yaPsLURLSSyi0Qqhnx2LOTGmDZhEgAD8p3slNlZc7ALlDKasKRO
G3d1+oholXID3qFHIKyS8VlKki9FUVsvIeppN7mXtFsY8M3JMiS8JLos39Wxhm0Q7I6XBlX2/WSH
rRvVenaS6irf9mnhnEofQlRUy79yAzHWTSG1+kOc5g9KQEMwoHHzDZiQf5O2vbqf0BjY2DbUWW9U
nVs0a50fUo60VeXH1qlVkELV4mzlOawsXNwFYxnWGmwEAB2zlBB6ij4hS8IvP4VHWH7fhg/RDxNw
s72Fm1RtvC/Vprn3/E3x7Jz+oJljCpIrVHhbofUxu833NhI27VTJrt3gh5a5QSFvr6+0hQv8RYRZ
Tp2mgQsoUn2uhWtfgJYXkijmESHovVyFH2u7PCW1vjKnC4fWRczZoVUgkhjkdte7oeGcrA6fIDne
kc0P14e2cEydh9FndSi9zvDNGgmDNNtPO3P2MWDxovVPUA5frodausGBwaEyiogGYKp5G7HLsWwA
LN2AapO3Vt9j/WB97QJ1o3Xoy7Hyt3VmlsypdUjj4BPP6pXBLmWMi18w28FAIpF+Q0n8jc4g/NoB
+7+IPqMgzCRu93VlxAtJkGwrw3oWBUbqXpcZA3hzEtX/3DwQUHvS9sLZtqH8bOcbIdTg73/XJoJb
srggo3EP9khk+suIGvrEiD2LArTxIuFJNpn7dPx7ZVji3JvdAC6CiEV1lgiBzTdGIXkN50i3pduI
ON0GMa2NdUBZDYOqP/lsyK5wXabHyfE42+FRUdd+qnH1F7yQrnp0XoOtRH1W36OFZj0KVY8/GOF5
xNmO7yeYIZGVChyy/Gs4IVUJqVJDBxlo9Xobf2mvgz2iNKDTUnrnOluY6qAVpvho0YvkfJWQAMo7
5fQnYzqLMlv8XlLGIIQx5HE+iB57fpBPgkSgbgVkds1jeammDmjq3zHNFmKPpmINlQvQs7ER6iSI
UbrO9/Frvw+OKTdfazv8/gv+IuJ8VWYSqmUqwu9BjLvmo2at/P2L+et8SLNlyCMqaSf8ONxQqR8q
BKsGlA76DNXbFolcM7nlzrO3+3o7orEaadnK9W0pVQMQBVqt039899KGdxu1+dhS1EaKUnM89DiM
l16vjpNjrO24pRXJpQrADhUEldx1ucOxjY0Q5qVUIW6KEnJEDtqNAyIsIU9uzS2ecRGM7d9maYvs
BUaTXW7COyGNXYY1JUMy1EF0CAvbDfXpGd08yx9vru+EpcEZAPCAJfMPfLPLKLHSI0qJRIpbedM2
QZA4lz5JXE6uR1kqfIsuIIgqB8wfo7kM04RR3GgahZhujyOgsQ9vHFd9VD/+84QYXykvbNdS5VLh
Gw0Th2I/AksGlK/LoEOcKd1kmlghJOX4lEYlLqB4PMa7AcFSbJ4cpUJPWkk9DweUMStcM8GFGniC
NiY36YDm6s7XyERxNsS3qoBhuqjHdfvAzPpko4y2jM+g3akSIoetg5JeENXHYJrCUxsqLdKY2dA8
2X3c3KfIfB6n3nJ46o/1ttKLDrlezCjTBp1a25EwxPEqBPGDKtsHdSXvUtmkpuOU/s98TOyNKSv9
3uwt5bnGk6dSeiFoGiADBxFr2E25NWIVkY+oRvvleOchsPSXGknSvooGhFSzME7WvujC++niATDL
aVJR9ClIOl6bN/7ROvo7CheH/k6//T+0TRbOWGIJQRo6GKY85/agfa7hblHhfXxrokdT32fN5q1z
/aZidfL/Wlmti/HEkqE+SY1Sm209JxWY1TGkOHGP2ER10o7hp+QWtzvnJtn5e2mFJrVwMwKhAVgZ
USmKQ474OWdXiG7w/F4ywdQ7CjrRwY8q+HJ9QAub/CLA7EmSdWj9Y+XAnd3Hv8COsz0Pr09mqq3E
WRvI7FRV6gK9/ohdXlTRvRYFuBsUKw/dhcR/MZTZstMxp4qLBLSaPjlHIIYbQ1Ye4/qYKPvrc7Y2
ltkJ2iRYHaKB17qj/A0VJ9NeSbwLfz8gdXhXski/AOQvPzqORaMZ+kBN45JnIuJPut1srw9hqULE
TRvWswE8DQT0LEZu55pVoYbqjmDvYVOwd6gSFRvdPP6j5LSWcsXGmF2GLwLONk5htCbytqDHe9SB
Q/1Zjp4C+WuciH/53oQrokELa4GuNiVFQzGRtZFnawGnMcWORsARvfFFqypEzZEk7o+O9fn351EQ
UbiRCoAkm/TyWyWGWlaJww0Y3ZK/LQ6v2DU3aO76lNrWy18LK+Mi2mzlDW095F1HNGuU/pKlG4Tk
VxLcWoTZulD6VKvA+NNbjEK0xU9NvBJg8cZrCwY0oEUhUDXLOH3tK1ovvbke3ciFK7xJ42fzScUg
qNqWAdcmFUGWP6l+IMMioLm0dfCKuPxO4IxUHRoBTSW7iu4sLc3AEDb1yrZaWOQmfGg6mPTSAerO
Zg+EZO5lJaWvlhrQc2onmUuhnttDnOFh3YTSrQWxq29L5BquL8S32tFsf12Enu2vtoh7KU0p76S9
fypaa586BWZYgZvWP9o23LfZndGJ/0XdproG7bYFT4O4T8V1R5IsLLXlrYfnjlndeC3kB+qQfsDV
VTC4x1dNrdzU+EtXHjzsFJL2UavQHPB+qtFXK8q2iZP9fjK/GM7sghbLYYBUqd65mP08aHpzlxTK
syQbX6VE+nh96haOwPNQc7vkVB2bLCgpW2X1fep906EdeS/XQywBXAFZ0AlWNMCQmq5eLr9Rrpy0
moBONagzoBER+NvgK89LFyuoZC/tyq26t75Xh2qjfqDM4jYCC7/2XBdzNlsiFz9itvNSs886Q+FH
CNxAtqfEedD36ySrtTAixZzdWTzPwXy8Ivc2k+n68VOXIket3rbxEZ04M3gpozUonNhW1wY2S8J2
VNtNEamYCabBsx5Od6bV33qOdtsa5jEI5JUX5sKCuZjHWRaGwlOoYUlnp8CrPj9BP8RA/vqCWXpE
iwKgSfOGSg4k1MtJROG8d9qBRzRK8x8LVL8S8Ef5x+xmnXe9OJyzULPMkZaxPmD2iHZSMt3IQf05
LKyt3/crbf15GHr59Gt1XuRoGkATmmXgYZDyPO5p63mlvxfkeAWKt2KHKzM3P/nfwmAtCYyEpx3w
lMuJU0fUm80IYpfip4jBJcg+G5ugfCnjeCVFLQ3IAG6BdBiXqHd9lUG3vTZLG+6bmnPSBucp8k28
lbXj9aWwFma22iapq+hYt7LbyzdZf4ilg7Za85qf+mLSkBgUGrlvhdFZjDHoFb+lYk/Bt9ond9WJ
p+beuyt2zS4/GXQo16ADi4PixQ/aEtSKM5e2QLwcPKcO1l1ObrLuh1cfa+X7H8zbWYhZGurTukms
YOJA1D4m0NLwcevj38Wd/zNx/45jttp6udW7vBZBJJQDEldGdL3tsEDJVx6CaxM2+0KxTBrLUwJZ
o/WIw1A/NB9wIF65RaxFmWWdybfoRgqrsglRPktP8QTM0WbK/ssws4zT+a2klCKMbeSb1ItdowAa
Fa19nLXRzO4QUWJlvtlBX4G07fjGJh5fS+4x/9UymzM6gzzXLRxFZQo9tNvLHf4lLtet/y7ILHeC
VFBCyWbCrASrF6x7Shl7zTVc4cp8GbNLCvUhDIAE3ceKPlHpglf0Pe/1/3K+ZpeQGBhNFiXMl8x2
mdiQGYZmGAb8d0vMmO1+r6mxFAgYi95/R6mWOt9rnP7RCfBvijHEhJ7ddBBG0vooZizSuK+nYuNI
T466torFnju/3MxSjDHb+T6eTv4oNosy/QQq5eZRd5QxRGi9Zgv4bqX2sLYGZhlAswYdNx2x0iRu
HE58a9t/taV3ur6eF88b4FyobYlW1Vuj/GziAvjVUsYJ7jaYV0aKvgkw+b0eQuSQd9P2bwh11rEN
jaw2Q27kbuCnnDLwTD8GMorfP0xLd3Njrei5OG9n4WY7tA6nwZAnwoW6jI8DTmI4DRfD7z5j3xbD
WZjZFk21SS4cn9uNFQxH3P6es8JcY7qtDWW2QzGwojou1FU0+aHBajEaPumWv7v+edaCzPZnkPm5
1jNhbmU2O4esnAfjLnGC7e+HEXRqtOSAQ4IZutyhlddOpYlfqqs2zUaPBnxlHg1MWP67KLMZa1T8
pcIR9ntcKhhItTh3KKX+obDCNZTiG1hnvqzBBEDc4970nmifFmGMCWqivHFwlG2yhQjxJFNySt3c
3CZ7D7oAVq7b7jC+0rbwUjd7aQ5A82/049olbmkXI8YCQpeaN4CW2Zpvm7K1TR9TlQKNMF/BmWeN
kbG0ShAUoDaDpB18jHk2iqGfTkHEfaS+MfKj7zxO/h8kPFBy4h4P+12bq07VBhdRY5ImV4rzPSAE
N8AorXPW9NgXRoI+JE8SA3AutL7ZXCE81cljgFz1oPR/Q3O4ryVyeG31X64vxXeFXTLERaDZikeh
VqES3pP37jBaRBLEejHuW8TO0i0K7Stvk8VoYDaQmqeWR5tidpPLTT2JW7lTaIDKro+5wqE7agdB
VKzc4GZVhmfhLIROKvqt1A2FGsPldtYw9ZSLYkT58ov6y3ymjuKWbnoIgk3sNjcgqBSk5DY0wABX
/v68XoSeHcN10U9D7WuTq983zka/Kfao/dwaBWBOEKqHVWDAwoIB6CgooHR6hR7E5VD7ylKgLiqI
1D5iFKRhPYWYbOo2myZw1b/zDoyF4PyvkdZXws6vswCK+q5qCYt9cPWrtB3cCmUvv5EcLKGuT+ni
x0SkBH4mLBMUoy5HOHipY0s6UhD0RftTKE+6Oxltv5H9ydmmQ1LKG7XWpZX9vrRkMQBFYAYddxsx
09nEagmPdlrbSG1nUfzJznP8+MwRQq9h4bwcYaCKOpDe4TtOT7iopVPp5eU2qtPxGEkpfnzXZ2Hx
94B8BnSOHcR7rK5TdbYqpyMAwA94n7mg1x6H5/zUuOrt7zcQ2DTGebDZnBeh3sjcVDgh1I96mLuj
uXYnFvtgdkBdRJidhVU8ogwnCYumIdwCA9k4vfAnjTc1WIjrU7e4Vm2ZlAoB5D0YOC7IhFrYThSu
finmY4lbnG98vx5j4YxDaQx+raVxOLwr8kDh8WRw+KPb5vo2TVoc5qrn6yHewe3ER7E44xgCiBV7
fsrF6ugVVo0DO6SNGw31YMlVT9Nhcs19jG7OGgBoccVZSKiBDKfoQ+3qcuP5nT5ZZlnjd7JFqMet
D+GziQI4Khjb4uda3295dNhb8tmR3XoHI+G1ioWOxehqb5ec8npjHdFw2FHZ9+9HTqX1Xs//JyRe
LggEQZSbDxBp5LT1/QYNzu0/cszD0Xnw7wUSDtUXeZOvHINvyuzzRW9Ra/zfgLNjMHIaDv2SEmpE
L/+X71kSMDhbxaoSpqNnbwurL34aeMu3G4pSytPgY8C7yXsPIbckzbpgU+Yj8GwjQsoo7LUaN1ZM
CzCptnLshWQwfbCxzFuxdz9Rbgg+NJVfPRlFZ7ty7NlPeRhYO8ewUhgGsbox2qm7HYoJnoov2w+N
HNkbqOKO2+cD4vVaPj2qTumAz02kr0qVRbvaRL0Jd/AoOFjaiAJQmqk3YRrXrh6Ll60zBAclsuIn
vcg7KLCjHB5H1S5/VcbgPzmDPxy8uOwOdQ3LTY2H/CX3zeJTg1ztbgo8fx8a+YfMzJ3vePLp97Fk
jHdZa7e7HtkP7Bmn/pOMlu2x16b0GS9J+1Wy7B7SrdP1sSuFXpJtxjqs9UPN18Vzl/7U1MaxupJT
ljcHUBKdI1cU32ebwwiLcSDNI0Cdb6iGngD67PDwVjbqHkDL7Rp5YimHgcpHn57KONp74s/PXsKp
NdZRERFukB/yfO95N/K0cnVZSmHnIWY3F8vsi9LM+8l1cuOY+BMGy+VaCluLMZs1llGdNAq+Et2+
zW+rH8pGCDNWOxqLeGZriI5l7p9MHU1kDk1Bk0em6HLqpMZW26iTJ6qIKXqu9CNrdpq59oR817AW
6fk8zmxzDzpOnHnAza8DJ7yXd+GufYhvzG29LbKdoLmAT1tZheKvnOeT85CzO0pkld7/I+3KmivF
mewvIgIQ6yvL3bzbVbarXgi7XA0IEJsEiF8/R+75pq8xY6Z6+qE7oquj8wqlUqnMk+dQImCy9bSL
PGl+mp04VTrbIaREWQr9aqJtlGTWHNEzLBO5EYG2l7O4tyfH5X7S6FOo0/wBnaDjAEVhrxA/vr7s
1C//vLJ/zChHOvN3pwJ/SllBFVX1IP+jjrDdg1y9As6XszhXbqlbFLcRhE6MwNkne7GfILWSHJyb
8j4Fs+SWM36CMf7tJf8sbHHKphw+musTlNEenFMGvl0WvWPYnyHTFyjOgPRhq5+7dujO17g4ANYg
/aLzsMbOhPzt+JjyLWLaVQuYw8FdBcUjsNR+3K1Ua3UoX6pHSPOjMC9ls3FxrkZbRWz6HwOLfNRN
tNKpoWf8PmmQnBSBJTSFxx27Nw9+1IzB1963lpye5f7L100xO0aOdxXoChIL+tHJt9k0msAY7LAX
/0KAAnHjn4fGUjQBNc4ORFL4eF6fh8UsIijiBM1mfqU+0acTdWZm8QlZKisBMkRcWF3Uv/R4EBd7
88G5sf9Sfr5lbjVMKH5Y1cXFm3/hEb0/DX06Dsoa+BiKLBoMBvH5p6/3acvKYk2eBslmTeloMpsH
BfcCLZVBi6rq12bW3e9sNYugV5V4eLlIh99H49ILpTLBq6A4dtf0BGHmrerd6rLAcIBCE6YzwN/3
8Tg1rGlzZkFosC4Oo2UENG+RK/W7r1e1ZUX9+VmIZXpmm8JUH685dlIGFd5FnbvFVrZ6lM7Wsoh3
0K2HZKaH+8IrrdvC6KM0+zlrZgz6i40gsRqEziwtwhwvKLWnGuuZ+HM+3+r+xvfaWsnifk/cERn4
iF1hwD1x8nMc7icfMItu3n+9Mat3HxDneO2Bdw0cch83hqa52Wgchvj4VIIcUvoP+UDDUcS832kD
WqHbjJFrNsHfAXZATAQhUVJ/fuYMmLnKDTri4yX0UF1DkY8ey2+Qr4syEMJDzArEMqHu43GOqaT/
i4DnavaE2X3wgaP8jgnUxRFLFTutHKGdrJJpJVaTRCBqSXbFUb1v5cHEB9iaKVAesQyJSpMWyGnU
JD8xkeejzmp9SFH1F0XsJzmg8AfWQ+dYJxHZGtxXu/aVsUWs0isI5/RKG6mQ4tj3z2BzDzrzG82v
W62J+qHccNdP0CCVaUCADNcxCsmY7F2ch1prUDISMDjt8AgiUbunr+AmwkMy2B4lXwkmikYYE8oo
jSvhmo/+Y2WU86JhiPepuyuyO2SF4K7YQi9+omPGmlDkBAkV+AdAbLr0EjNrULdqoH9Hj2r6Lzka
e22PGd5ws4SstmOxXR8sLWKwNejCaUpYArvTzgQFKAVDBj/9PZKfbZz4ta+HrcLrSzUvwJXx8evh
GWxZZQJCqc7X3tysS4ExZFGT+FtaNCtOCJ6M/zG07GKAbYkAfgLZJGlfm3bEsx9pdyiG55TkIcbk
vo5jKwFZkXJgOdBnggLsIgdoEupxd8bDyxD7xrrRiq0JstU9OjOwOFKNwYq8tOsx5CDp2TcTRxms
np2ICI6rjAxXXHch6pPW1REor/KRQmEldDKrv5iMnv4hlByuqZjnbKWmCyGUZUEAQwt116BiHI79
fDUfZ+EEUlq7Utsq+a98VlUHgHYM/gHxpsW9XQOvgqochONM9rvPDq1Hg6/37ZN+glrKux6lwsSj
xrHYuEpglklPoJdh3+Qvqjfk3HZiN4XtpXOpRMPHAxgYxwtri4ZxJR5DROP9WYla/yflK6eUGP9r
If8nvAdmvDrNN6GTcHZuKzQyv17jymUOdKGi2cEEBcr7ixNXNZ2f8hzD2YZ/wxgEub971U7+KfWu
+pC4yvBUBpwc+k+LEMx9izcSAkyhpxc7t+3AGM/b31+vRP3SRaByQUoAdXW4HojhlhdnRbOpmE0A
i4a5+mmPfemFTdqlZjDVnTnu9YGYz/5I8lfBJGhaqBi32OrXPPL8J6g/P0se7NydCovNGM1Lrobm
oIvnr5e49kpX6g8AagJ/iO78YrcKgYHl2iqn9+efA34UAycaOjyRjMrYPwr/go7/wkGUxIUOdC2m
qpYOMkHigySuwBlI4Y/tDmz8gQe9dupvtSfWXBEU3Q5E81CdwsTyx68np8So6wwTL71pvYxS32es
eVLERS5po68/5Mo9ozpZIAZA4dL+NBndpknuzzPIAxPRmtHojV7Q1KQLcn+LMnLVElrYoA42wPi0
XNTAjazofZwvn17qdJ+BETA9fL2YtWiBwV3TQpBSwmoLx8+lIce5Bn7cSE6YNogoSHO4eNX1+7li
Gx9uzcPPbS083OzQ2rEJbJFk5/aXbKuduurh5wYWQd2w+9msanwvsJiJUA1Zkev2l3snLk10jYHk
27pF1sIGLmYkHIrK6pPAVFfhqSwstCJKZ4g1rd6TpPo+5VUeJvpwm9b9zSi7V9/esrvm7WCIRw4H
h0dPbuHtxSBaljvIq2zw2xnWsXP8WMMbd5zuv3aPNQ88M7SkhK2tCaMuDAJrsraTwBvyFNW1MZWH
Sep0i4BszT/OjS1uzLbs+3bM0M3JIFsI/gaUIOpuK6N/x6ItQ/25lUW+47dmmjAb3y5/nG5EFsr7
9GWKFPGGBkB5JKGPGrLH8nqOnR3m5TaHo9ZOnIuOuJJ5Q7+MLPbOnB3JzM5BS06/xWUSzL4Z1uOd
4fVQxEzMTdma1S0EXggiaKoxsWx6FDW06J0cww22e2y6yDPv9Ljc1WERYnS3svOAuP/NVbVVWF/d
zzPLyovPbjTmsF6vOXIsvb2Q9NrWtth7twwsMgNpZX5GajlCMoE9trO9JyCU3cjjVj4fmh5KBgLA
eXAYLgJkD1pVRTc9hU6FIJJCb7b2g6HZkmZYNYOxRlARe3j+LQnM9EnaCUkQusaCBJYAn6T+5CYs
/vo4r8QrdNX/sbKIwNVcJ6034OqqcnA1dTwRQcKm7pFneX1ZVyOA4aU7BC135S8qMHz2tfmV/UIq
B0wUnjGe/Yl6Bn1ZFDrB7BO6/MT4bbP1lln7iIANIH8DgMD9lMX5PnhFsx5JQK2D/jhx7Z1Dkjqc
qo0306od1JYsiIeDiGLJogCquWzmrQNWf8MBpfqQUZDdmtd67ez+/INBPgAwNlSxQJ2ziIiK5bxy
BjyHuFlgzKEPKMZR/4UJsHLiLkGMQA7w8ZCSpgHXUo0JUT50QZ2LIO8e/tgCUjKIgGCyCriOZQCq
Jq1sai/FrkCnIChSLIGT4e7/Z2QRa4TrlT71sPXc/27wl2nYGKhaq15D/xuV5PeN+DRJKwQYHvye
jKGiAbwoKaaDHNq8AqdWxw3iPHzauetBz7OndY8X69x337uOafuMaO7W6MhapvPh1ywOcsHLMp0I
JB+6aFJsR2F5k/zgB2SKEPZh+DHR15/3fzEIQTe4PehHl0AuvCmo4bbYxL5yiiyck5r/ENM4oeCt
Wdd927vXWpGzC80w+VWp+9kTKVy6a5vMC2vplzfCUdCDr3/VSjwBjTyQuShooau1HGwagXowIKKH
uXqkJX1noFxhbkTMlUwL8rKKbQZ/IXSpUHB2h3FaWgJFRviVlh4sgeMh8ZLJUCtrNqRC1hYDhhmI
bEEzCSFycdYHbRiAX4GDGTPkw4BV2ZxzXF0LGOjVxDQmwpe1TOo2vmZlmNy0xGumX47aEfXGgA5b
3BArt4yPKjTKVSidIh4vQgoCiiZThjxOKUD1+79HX81NRPTqkfTBKgYsh4VrZVlh6btiNnyO7R92
BB1gurOvwVVugXuTxfLQ2RuRcsUeOogmhsmBkkEo8BaZY1vbLAFpthFaYEnDTG+2I9dd7N9J5E/b
A8Qr6HPF9gvtGFdpRAJ+/tH1gJmRCVq2eFzU00tdN8UOTYeLNutriF7k33LA0wOrkug7se62G1kb
4BX5Ujmp+YoetXeqBxTjRxdZ3pz0LEgGAVS+sMGs1bTPba/TU2+4L36FkoOTGDyeIIjzQkzMiv2L
Y6o0M8Ado/x6+cYsc5+5rg4Bbb045eC2L4etxGLlQkZhCNUTeDew5cvoZPWGT60O0akw9k1zGL2/
ZGFsrGKl6gsbHsIMYg2GQBdeXYMEiKejg6dQOrihM9LyAoz+VYgXHgB9qZtEllMmN66XDPuvw9xa
wf6DafXTzoJQ1frN0Nc2Kg7kxBzrYIOefzCrwPTuiPvYam5oTa9TtVVJXHF4SLCCoRjC5KqwskSA
S490s28AD1deens9BmBg2udh+aiQfQbd1Lxcixvn5hZ3uFEJyjUQOQGAva/Gn3r5MNdjXBAvBMd3
PHg/yupx48uqTVs8Bj+scLGpwkdrh3egmuzjKRrv+fE/PHR56DygpmOE5BGoyZstGoTNT7vYUq1P
CqKZKGoOO+uvZjcdfg0ndg3Q2+H/wNtE1laJw4GojKT1k5hoTedeyyRcF5sMFKjeeHt7yC03qhoy
feNjPkSgjK5ZMKdMHAUk6n83Hkse9UROvwpMXWO4m9RsK6Vau48wjvw/P2ux3y2U6MbWhDhWHxs7
9wD1Dy1UY2N7Dx2pCYy59hjrF+w72Yrka+ECMjfAXgEDjOqJ+l5n5ykXqaZlHH7NKhrpU8DzIrK3
ZuJWUyZgpVXtGgq/iE4frZDUkiRz4c6tfzvMmImuEyQp93K8NenBT4oAT/O4RXuvgzoL40lQpVsj
PatuhseWBUEJEPx/4lnv5twnEPKRapAiUgRaxX6676M5VvxZ/6IB9yEdW2QwWqXlLcsKkB227oz5
b+c5q4zhlfTJVixe28DzxG9xNbYAs858wKctqDZEEzEnYBFH6E2lAPZuhIjPeRmyXrSIULPB/eot
QTj6LKd2VBVSHr0Ti4a6F7vXbdQe56uhDUBTed1udMFWus4fbS7WV7POEK5CQar03gxZlJ7Svbs3
I5ADbNj6HAE/mlqcBTOzDBSBURKYO4Eh1HT0LzVJoMWTmxYE5YwhoOPU/nnm/tGq+uhnJ7AwwLlb
qYGb2b+h8l4bj1/v2mcHwf8fL+d3lL+BYsPH/3/icovaSq+rLQ5p9mYXp3R8+9rEJ8559GPBo4vk
zEBSgGmCxfke2UyHjiKKdARDEaCnAxAx0rVAe6pDQJuCIa6+9d/IYxnTn2KjbL9ysGEcKTyKD2hB
4C34cYFDIZJxkujy4fETsx/GU/Hdgio7iSfQwGxCZNc+p9KmxPMXEjXO8m1i8SnxWo7PieTmWlT2
yTb9JkjIVjdi1fHPDS0cn0KYtNIoHkHWfrh0oJCbANIc5EeVcRR/3r7ENzxb1cL1jYm1QJ97EuLX
4m420r/GlF0nE491wvTwa29ZiyLnthYOn9uS9bLH20ufvGhwZNR2G1niloWFy+stmfqea+DTTDgU
M/Zj8fPrJaygi/C9MICKtzAot4D2+ehzdobmqZMXQN2mMeA+73AONkdDOMVWpYjEIkgJbXy3dY84
M7rwCF7Z2pTYAOBAvzvJ0qA3MB0w/mj9e+hYZHj3D/29O4UaK/7VEQM+APkvGGc+SUM2FnKmHENV
yH7dZ6W0UIUW2EbBNqdUvbdaOmtHDEPGngIaWUrJ8+PHhSZrJ6G7N4dE867tityRvI7crNoaOFeB
4WPGq/qj0HxCB4IoyqOPdprK8+dURzvA4gDl6Ptk+OE1P6WB/iWqwdp0nWwS9yq/+GzSU+6vRsOX
LEFTjmlfrrAWvZyRhZSoVoHpImnMOHH8vVWRQzqT70NjgT+IDLsxn3987bnLbwsKX8Qttdi/+Z0W
wbJvnFqXA9ZMCjwusn0Oktg026I5X6azCytL2vq+x5ClQVGOqCVtQiGd0zDN33qMW/Z69e3rFS13
UdlCQQr4LTwMDX/ZWE9nlmezh0qqKrHgVQ12MQch0j5+bWYZU5QZjIMrBDIKOZ9Ktxnoc/3S0EC+
5ZZZ6AERFFZiir428gnNv7SyeAcAwil8rgE22YOszQnZg3FJ3xRlWhfT5lrbV7tyP2+pom4tbXEO
rE7zRVZZHFc3gkp1n3gb3+7Tq325rMUTr5FN6dYm5un/FqBIQewP7mDs0hY1wJp7n+/Swr0nlkyW
bAETty0wDYNyroTub1FtPdeWx3ixnvf1nuVstWzyCU9lTJOY+c1QNYfaeR7za0N8r/J0bzK2t4vQ
Gh50fYOO6ROUaml5cfGwkoAGroZ+EHie8VTMkBdQf4dBeIMclXKBGt002XG0jtXT17654SXvadjZ
mgWjdUJLWPZn13okVuXGA7WtPx2TXi5wkYkktSRaPykS5z07vov6NDEUN/toiFmsHX2x4ZurHoOC
qSIGVcrUS4/BHGFTlmDkLk2cMrcMbMavE6vaeFusMjGamKvH9Ddwdp8IWy1znOEowAazcuf/Kt/Y
D+2pOGW7AjJpeHHEdjh917+hL9zF5rOM0HqPtjJldY7PL5/3TwsEJbCEgMN94iLFUKc5GlKFsPnR
dV6N5oR75qJj9127Vff+lKssbS1ylVQIrZKWiyTvlB9sHwXiImyhqrGrMW2630LXqk36amULp+mq
dCjcjkEJ6qTK7MNh3Pmnbr/1AdfjGLBO0MmFVuvn1vToTl5eE9C37+itBbgwamNBc20d/nTc5f3z
+TreDmh3up/0pvQC9atUgxaL1ObkkBKTn4yGcXT3h2IjmK2e639MLVWnTJJWmtPiALD6iqfFUfPS
DQufXmiL1SzFplDoNHPBkXDgWHt7K6a79Cq9NG/0neL422zQrUZndL6VWBfGv5dj2NxvRu6U2CU7
GKL6vooHiLrMYXlfbjODKDqnT553Zmtxs4FzHs/3FnenyJ6m/kKfrrP25BC5s8X3dpr2gtZRZm+E
4lV3PzO6iFkYpk7NCpp8oe//gow6ZkETx9yVRiEevZI80cEwTtOQd0EPctKtFGXj6y5xUB6pvJpT
fF0ejfF4zXb8oPpM9a15yDYcZy2NVHgTHTU76H6+t4XOrpzaZdPgjXQITS3GOQk6L4lMTG0ktrdR
2lq9Bc4sLfIu38m4X7Y4b/aIkQZUWodLDm2FP79BAUJG7FcoUCwMvnS2HDkOglkDNAN8780xH0Tn
bBhY84tzAwtn7MduqAsBA+beOxWnDmHQiLdn8da2BdxLiIFg4HGxNR/Xgb5pNWSggwNCuL2FuMOV
Z+fHdDLf0lS4wdffbDUjPje22JlO2hVGmjRVGacVxMMC7RmzE7sBzU326AV4BnMnMKGcumF3LSyC
KA51YsPHLM+yziNLak8g0+JIWcHNFJpyT62DFnbxhIKxiWZIEaP9ufXGVzu0DCfnVhfX5kzzwWyM
HC5ix2XGANk96sIPvORUTvvR3Fqkuhc/mYMKprpi8Lp/r9ufeWRfi5kVE9x+PA0R2akxWOM6f89H
+D6NjA2w0GpWQM7sqY9+Zo8nsjUTHctTuaujttHFPqqBrOYKc53/ZgvBAIL2O2rVeOZ/tFYynWlT
p4AwiFTVgd2yqIZ8ezDv07cOk9H2EG+VLj51OtRVB3iSkq0Btgx//2hzrgbXLgSqdvOD6jKwXRoL
LRhFAFkZaG8aPzaVQVYd9R+Ly/t77MfGHYQvQ+NBzbZXcbU38z0wle9jbu2TdrmVy76za31ymzOT
i0fI4KcYwKw5Lr3cqA+k9MGwkvj8yrT7BIx6UJUa++uGhLl/27u758ZkJDAbWYHYf2qQZI99EYna
pbE1dmDtgK5tTOsMpPV2QbsnTCpWkZ5mflBbEmqFE8mith/12HE1Df9N3wKlOc3Wg15kv2tn9I+a
ad4POpFvVGddKOyy3YvZ9G9da6D32aiB8dMuNPLIuiGbAlC0YDZ6TvCt0nTCdIFR9IE1MnklEPNo
JCpSF8FcQu486ker7OOv/XLtrgEsD7MAqG4B6rM440ZKp74acYFK8+SJqxx8mrO/NVy6ZgQTiDqS
IAfKi8vBNg1U8OA6Rlbn9QKtNpCYFE3ol+7GWtauAgRHjFAA0kA+IXW4YxUCygpo7EHMA1JBwWhc
KPp+AJ62TrP6LEunszCyj+8GJYVPkJ1ycCqbconPduqO3c3fOZ04vmTgXdsqI3yq76pjjGIPev4A
A4KFaeHh2qQ3ZM7BzT/8ErFWB+gHGUDV8IN85hrIN5RURLJxe68dZPQVMKcLTBnY1xahIxsl6ZLJ
AFZIz67E6OkY2NP5hpHVXNxC40INBmI0dtnwFXNGMqtCjjD9kiE/tnt+EL8Uc2O1S3d29LWrrwZ8
JT+AURTYg498DIfSTGxHGngGWvv8IK7AhxsYJwUmZ5tMGGuuiJiEqryP+ZpP8pWzkdhcG3Fhu3px
g/pcoEtIoQDGbs3TRl76qd+l3OPc1uIeKyFPTqkJW9klpnsPkFeI1Lszw1CziIwwDyWe8DzUoq23
zZqPqJvaJSD5NfGS//g9+eCWReePADtaRggcDkDK377esrXAARp7jLCBlF3NH360MFd9leV6jza5
aceuxsCRTI+Uuht+uLaQczOLtK5IoVGZ9EKG+eA4Uee3RgQNyejrtaw6+7mVhfvZTVVZUlnxSawo
zmiURVkSGmXkgnRMHuqtdHXNCc8NLlIOpxoqzRgxeFsAkJpoD9ksgqlIg2ELq7yaaKAXpIOsEVSG
eL9/3CcXJfZyJLhFFANmDmozZIv0VfxSIp/5jtxaW227VcfAmJeP2AFY5vJG8WcKvQGjk6Hd3o3O
rdFkoa9l8dc7tuoWZ0bUn58liBjiTCqp42sNk34CW/+jQ5rj1yZWt+jMxOLDtTLPoBveynByQTbP
tTv0Di60Lrmyth6VW4tZ+PgEPWmv87EYXRYuCDf8FONeW7KXK9viYYTAB4eXwuUu/QDj16Nb4d4I
HXZrsXs54fm/8UxQp2Rx834wsVgH9HDMQnojas7cSQ4mAEOK6a1wY5eSKUjaur/MjGSLIHft7vhg
dnF4aVExn5kAfaq0lvoncsHxoMXlkV1u8w28Yxa/WuTi5CKs1sZY4r79b9FcABiUTPiVmwa+jhrt
GJmRfijmSLzOWyCslXc70FfYRcwNq+mARVSv9KpodKSmYan0uQ/pHuM7cbPfAiWt7iMuftBxQPgS
ZDAfD1drFZWr6RYUZvWHojYdUKcUF02ZX0rCD9kAzaavT9qK/2NZ/9hbJFFW67oeIjCeIoLOz00u
2XVa82EjMVw9AGdWFum00DVA7Ft4Z8n3VXWh5modsfVwXUk+PUQ9VO/RaPwMYNNykpQg9YDc40FJ
1inCnvKiOv6tN7y1T2vXlkIVEMs3gDIA4PTjRlncmsq5Q3oxC/3XCC6CsJx8SK3W848ReKS2cmJK
itDQDCMgXX4x5lCZtdkfovCR5Hz4FYtYzPsksbsZvbTJnw92Vwa9tiXKsHaLfbCxCMYkaSk1KjSV
lJAtBsri4ZVf8ADNXDQHHXcTQ7F2BMB3igI+GEFRuVrEFD5RloFgeAhlA3i88ZYA8T9VvzvndvS8
6M/dH28jbKSvAMPLIfOu1QWnPaAZQCPPHMIJm0IjawfszAJZHOh8bMtRuvATSFvd6o2rfWPUTB//
X8sgi1Pst6OXU9qDExCvSK3YN/3N1wZAyrNywZz7++II13lhTtVUQMvWtRq8z639TNC39cCGZLC7
fugDDmCZqWcYE7Uxiz2aZfXTr/V7aMa8QtAz0hII3mXTb8zM3tJ2hl5tGXMQfxZm3weD/VufrH3r
gBESULEqbJsEeuGyuyZTFnCcLqs17w0qWODk3g/SVHXsN24bDn2x90Yz4m6DR5IDEelkvmwhZJcR
uS+LRF7hyaNfNY7NAt/RRADmsDkAm+iLmJK3SjQkTlOvCKvJFxEIWZwdBAjtqDBdGkLguA5wrX/3
CrcO9SR/pUzLw6pM3kro6e6KqQMfAcQJpfRDOUortM1C7Dw5WDsXHfuXvG14VLTOo5G4ZmhX6UMz
aUZMpfNSTEkHvqE04l3SfzeL8qqrUTdJ0d2vXXEkaR2Qsn1wZTEFHmSrAHUhu9FJpmiwOMhvJuSt
SXsoBKA9VLtGRhaPOd1lmn6yBxaDIeWbLGyQodArp9JrTO/WT6YOhWYBqSjXHW+mtDkYprysTe+x
AKDAlt3RtMU+7UDxQQgkguVw4SE9Rsp/17k5yiBjjvIu/6szRRpkLrmwrPyh7apHo7TTwGs03FXl
oW36y7nhWlAX5UESH/Ly/qRd09ZEAanXpoNGyAzyZ72785hbPPvu8G3W2iYAt6pMgwb9g33XuDTi
s9WGeZaSsNTQpEnStNjrrE+vjTz9LUgP7sYET36NTfFgA3XXDhKa3k4zg28DdS0Un4xTmslDqvUn
EBMkwVBg9s3uuh59H/JqQPWlKfW72vKuHBc18YLa3y1WFIHVmZcY4eGPGDYUQQPcXeB6c+S2+skx
+6M5NXdab1wl9nBogZ/Bf2G8Yi7m1cRmj4P/AG+hodNNd8Cwx8ZcjUc3KQWmH6Y2yGqJGoVVDTGy
jHgQ1QXJuh9OO+cxtm4OyhmCzXLqbwemPXTdTCMUCNzI0GzyLQfb4slIHO/QTtnPAdTX4ZCJHsNt
Tn/ZC03fpWZLbweZ1RE3ax+yjuTNphOIpmrNvaqqmR3QmUkONZQof6NJaQVJ6gOxaHi73uI1gKEe
SOMTeY+fc8qE/hsKrBegk3rFoNkb4Mu/ez+Few6IlcXkX5nch6KR9eQRsPfSWQM0HaLtueE/kLmL
Bc1/o514CbKeE+XdNa/I6+C5T64mL4zB6HcAm99TE2U/txP3JpSnSx1MM0YbZTk5gnT1IZci7HUw
UGcJCywi7vTcuiJ2O4eZbO95psELzenSwjgAM+xbkLE8kDH/Nlk+Bf6BxknhvzV+f1ERJwO+qTn5
OSZfhjKYwbdRaHiLeYJee9ZEojErHjLS3lR192JwvQ4a28LgUee0OzXpGorStwKvLi5BnHPv5gWL
zYncW7l9BbYZK6BdvbftASD1an4eW8KgxAVGFqZlGBru3QCPtSZC4wUDGgPPgjpxHeBEWRbmrTf/
SMfquifsidoU9JZue3I5e+B6PxzSIQMcmKL+Ps40KEtIono+A2VoBRh5iqJeTLU2Lgk7jGjYMz4f
EmJrwVCTv4BdgyqQa57ayekComfPrTU+AP4fp7720ILrIeAUE4jmdFU6CNyGaPQnPzceaAJKjRHl
XJROKjCwub97q+yCRNTPZUYevcwHYJ4SGZtmc5iacaf14OVPQLgUFEYHD8ZFBFaT6qorLcgsjw4J
9BInEI1PMDnLi0YiVeedgerI8MJHNxJpv6PciYmApJwGoukiI/scmjlx17a3Q81eZAMSTg8aWkHR
Ww9aDRJr002R67huE1Q+xGgLu36pEvfK8cVPSjLEjVYeXU7/ws6MMQQnHYw943tPfIb2hFOk+DSO
rXj1YnQUww4ooYZY9ySrX5LehvSUiGZBbqyR7Ay3a3YA/GUxtDMu87lAAJa3RDN+U1/cj6YWkMy/
LqH6GJiZ+VOMkJT2m36OLQ357qRjKp0UfgWReBxEzWqcIG0GdDaSJr+euAfaTzO3SBOSajSasEeM
GqF82GgYVU3ZAIY6/FvfpE1EveIJnxPAx6G/KX15B7K3X3yUTVgVzmuh4aE8Otgp5KVaPPdoujFP
uzYczQ4bafWBzKw7zauAd+rvjar7NdbuqUJpauisSxN69UFXGW+iZG+6j66Ay++dUo+k3j4nRfGL
Dqjv5xKeaHd4+mSD+5vQrr+xGM5ngYjtyV++K/eFLV+c3jFC3wVbdZLyINO1ByHos+OXOzTajZhz
UNzUKOnuO72xgjZJn0bOr0vNujTc/pddW69oP00xeDJfhlRrdsOUpxA2s2+TXPvtGd4eVCJ7ZhRP
ltvgXjS8WygGn8x8Ppq5mxwmuy8Csy6uMA8PgsvEnQMrq550bT5wbbobaLUvoCnERlSczPLS9vhb
6er1jiZuc8Uatzt1lUuexx4DdIijNtk3Fat2CZ/MFz2hqCEak3ZB66G4QC0YE7ajfGGSteE8e/bD
ICzxaJKmvipdTz+CQIYEIx/ZLzxN5EmkSZoHKdRLMB/W/uVhAoUGjts49yBkl/fMNsUV6Eqcfdmw
8qHEvXzIEwuysG3v32oj66HsNbNXyL57LOibgkK8hyDrn9BZsQMIo4jIS2kxBJ02+ao/osqf3EHi
WRloyCRletP1xXTqjHa4AFCGRB6ueLA3TKMR6VxvgOF1B3lgvKyQ1iEhpklO8TXnEWwq8rGn9kn3
x33mThBpt2LXgqMz3AMYRPyV62gqicrdD7UP7rf8Biz1SLUEA4M9RrKytIjKWTtpBTpNfcNvkmEs
DwP4Yk7lLI6aQBZOrKaKGBjVLqWu/0Blc5fNSegMuNBQT00E+Hi1IubSuBubEZSN7IfL+ot+7k52
b7Th5AjECAZQQGeV146X5ACBenHelW0kvfoW1HBhR6e/ysIyL0nekkBwD70Jkz4lptNERce/M10U
RwmO2aDKiHnsoAkdDJ2tHyx9tHD2Owre/no8tDgJAdNQwqurZo5H2n2rDF4/6nyoLqg1yrhpGy32
hsYLOr01rix7grYBb1lYjGZxYiYq7lAYASEDFxe8A87GwVgLd6iIOoeyuC3hqHNxB/66LOqGKsU1
M6eBMXU3LgBHgeh4AWYq79kyAWmUzZ0v/D5qywyI3q6Dj8gby+3TyB0YENqkaG/mlgE3Kk+VsF9m
w/7BoUEwKaGPrN95blvEQ9JnwTwWVWgwcMHPc9Ve5KJ6cu3ugdX1lVnNeVAy7diVIp7qB6/zImbL
aJ70g8RVFOBwVfBA34l8P38ZuMWDHmlEg/Na9Q/+aNRxy7y9xEWsQdfTHs0bFBF3tc7irITuGoA6
ONEU12YK5W80I6eheGG91aEBKd4G20EIQVXYRo14mmPR4Y7W6nCc+YPXNG6A9oIMmIvqQqL1fxW2
/d01ksAxM9DW+Y8zld+1Wd8Jy/42mnN2AWQ5yjkDORjS+MYqM7/wm/QNV6j7X5ydWXOkOLStf5Ei
QMyvTEkOnsuudr0QdrksMQkQM7/+LtxxTqdxHnO73zo6HKUEpC1p772+BZIfLb2c2QxKQwrgWEPh
Cc7rxxzKOJ9BcOTqTN5wHNywW4OcirCBlr0uV91paB9Zw+4TPfOGXAYCiEcXxmzEbTPlEDfDyVF5
VKGREXipEJSGU5/S37GNeifoTL604gdumneo412jczNCESBKG+FEDEQtOVrHwVD+0qBxDFBzrdza
MJ4ZDoKsaz3WF5jqqdeq7UMfo64xElfoS/mBBDHCWGlorpmO7tC0/KrpRxJMTXwn6uYNm+0pH1iI
jkDLJRrO/Jz9iZ0JlCapZbiIDHfVuITMclf3OnrEJXqJRDm6ujUjYMtwSTu7TVe91ITObuVkOIkp
98VsHXHGf4+dVFyrJeRgPbnLKu7bqEniOC5AgCqZtrOJ0bpGYdSurY05NngHzcc53n3aU8Q2hUD1
X8ZoG8TxaiMxdanl0z6/nq+utTjYwU9iQNfzkqJfmkgS9D1/aEXE1RiZex3sW0xO63YB+f/tVbBV
U7ycSoLYHSwFZBahPP+cSqqnippcVVtPTw/2jqL1jni4DM7W4h8VMmjhN5J+myOussVGSkEg52yp
iQ1Bc/836HS8B+cxVIAdC75PHlzK/kGDjv4VG1Xor6pOMQxTqaEAnejCnxXVVZvm2G6xOLdG+ZIK
G/o+lRyjtL8NG7dASFYLADm/f5aLaZCzZ1l9K5w9iZ5IdONk1W9H9ND2RIqMpMj+S2LqbJzVF5KS
mEkco32wyB76NBzLP98/x8XMPSAkIBygp5qi/Pt50mlY6znu1GgDwcQv70XYRx+6tcO2sdSlSj1o
J/+MtVpkcVW15WyhGa0Pxwnwi25XeI6nPyR73INLF/3Umyz6y9/pnyFX6dmJ8jyHL00Pt2KF4gRX
tIHRmswXQ9cenG6aNr7X5SWlo+kBXjtQ366r6ByQpQGXnN7rDnNIAzXq3ekWNQKvCLtoq4Xp4lw/
G2xVCJmdCcp4UiJtqSCIToWGSjAUKKO25cZ8MXtpgcGlo3cTZlerWZLYpGtspEnAwkCI1n8MyuP3
8/DSAIYKJI5CkfFAw+XnaQhfVFMY+dx6jdG9q9p4q9vlf6hj22djrFOwGSmNxLEg9FZIMT7p4Lei
NTAX05bV58azrLOwcMSoBU4DnQdoGS6D906+IVC4pCxxVHS9OICioRNw/bby2UEmZzaajwJYY7p/
V8vLAZuUFiS+g/gtoafdkopdmG5IjyM7Dvkw6tnrWWAxxakryP5RlH807afE2St0S+h3cQwYnUH3
hvINlLufJ4IzZ1Yyc4wBNJar4wpnanOYiX9fWAaYGiJoOK5AZLGuxKq8LTVzzFEjmq6ZcoAiYZdB
1DeTjbrMpe4TZ/EugdwNJMMvrKexMCEYQM+fR3/pOzWEc9vBvsXJYh/vocWnrhoU/uTGQX0c7r5f
UZciEYa24N+GnigdjZWf3yQ8K7I6XepgZbA0jC5eM/R2sXCDNsc3tx700ncDmMKBtg/vFXiKz6Pp
Pfw47Arton0o9/NN69fXS4tqHGr3Xag+oQX9akt4cWk/cc7HXG2ORW7ENdIyKHaDN7AY3Qr5M/Py
1ENuz7ND8E+WRPfGzr/E1FXxGS6MKMnCKg2TZx3gawpy7tx3KICo7zmf31UaiN7028o4aKrwVXVj
sV/YwT6Nt4rxBhHKYJMWZ7SkPhqJuEqrUXczpbluzK1u0cvTdZEtw0sDxjTrdSEpDslqgzmzCDTR
WTlkbrzPj8lumTeFD37YMz/YIZyKQufHxnxdtuIvL/Zs7NXXtKpUZHmPpbLoKdPUrXV3qS8u5+7p
J8CI/4Ewg7IpWtD+edxVsLElMMLW2ELAdmhePnA2IFn61bWEq4Dwto7bl5YISmeIaYie2EpXm6he
2vmU5jXO93kNDz9Y9LU7y+LIRI81//3927ywB0GMjZoW6gIIb2vImJLJ3oL/HwrCudjl3PGY3Ppe
S8Vy/b3Oh1id5kandEapWN3HXBkeuZ952Z5H5cOWtORCIRjO0QvNBPoqC+CjVWgxBlWrerifquze
mUNjxNzgtzV/YcWWKuNSkfvTWKvVFhuzNVUOgAfLJFzaSHN9PyKUeBPkGdWOGr/+g1j504irMA1b
GaftDHyphQY4o+ZQD3Pw7ycDaD6g3MASBCegVWweh3IycoaJN1RPlfKgjltqmS8xEec2hAxs2dhQ
4WC9Km7noJrEZCEB21NkpZb1RuoZfBlHrXY17HsfG1IBQ6jmbKPX40tsXI27WlElPHltI0fXFhO3
Ndrq2r0QR2a9fv/6vh63VsOsZrpZTWVfUgxDqrscKXSxhy4OliBsb7L7wnlRfo8Bg8nf9onr63xc
Db26v/RaUhgxG9AydjUhL+GE7A76qgC54B6kKWRotxyXvwQpDGiAsGBQWGfb8LL4vNj6PKa075vG
q8r6Nh5MT7NqpCaL++/f6TKrPwUPQIkpAJUL7xaA1XVrc8ysLi7KpRldLdzRSjywwL22PMzVU1Ne
dSI75fNf3w956V1+GnOJmWcNi9SczYYPDZSndy06gZtdi1qti2zzIY2ym9xDPX1jxC9R+OMpDZD3
oEOF1GQ1PycI/trRAucDLTPvNEgO5o/chQ2P4YnD5D5sXQe/QMIX1DN6uNASjP0bbcerWFL3Fa/N
RVSGdHL3DkOl4nqh+1ioaqPZuQIDxP6ph7rqjwGFqGZ7R70weyCZU7G/ATyFb7sK1drUQOQAxhUC
ARq62eBK86Fg3P/+vdIL8QbH6UUyYaloj1tTR0wi9bosuiVKQ6PqNW6+R5MAapkiCZAg5waaM+DB
SbwqAO9qdAmOEhI9Ii6FLA3KIvhyWgdUGP2tI+nF5z/7YaszjNaWOQS61eTZzDggq4/Uars3nX/d
rYfvrFs4bKumiW1xfRFLCgICkFzkB4vLwhSUQFJ9/4ovLpbzIVYxT4njiTAVQyyIwdpBBTPMQxKM
BxpWRYQXui2q+HpjWT3WKvZMGWdTNn2QUeMdmPZ/Up/cW8FiOzN2//Fb/fMSV+FgYZ5k5gzIHBoP
Dui6eJ7b6dmwmw1KwqUYcP4iV5tvl2nKMI54KJMeOU28xE6C77/VxdUA+Qsai0GrsdbUsIT3KB2O
yBvLtLPDAunPk6nXyRXaDN0C/ZVK1s2nxmmdl+/Hvfi9DBBzcYe1HFi0rMKbQ+ceuDcE1MUknANv
oaHq4Jou2SGR91j+3Bju0uIyqYn0ODYMdGut3iQBZz5XZwy3KBKLoNxNadCmXvJY+4OP5KFHngnZ
x1tPeen1ng+7WtN9PVZjY6AquWRIZx8NE3oU72EmdaN6zOsfsevjskCPkLFsSUi+nHyxIM6HXoXT
ehj1IWXoAq7ZxHbo47GDuO0AjS6S6aGSavY887ENv3/PF18zNiwc6RDEv6hpjSTptTgB39IoenCy
85PSonJlbuFRtoZZBZjYysWCmUEvsH1j8kMlrh0eff8klw4ZcCaAuBPHUnTgrLbDtDWEVcT4cuLE
ouzQRhr8C3Hn2n8/zKUVfjbMB4ni7FxhMWlIFXpuj4wq6HLoMXGevx/ha5YeEwEqHxN9xugHB5/6
89Gl6HijThqq+KQzjINEW/91b7e5lxtojGCpJEelqe6KOIl/JK0swqZ09Kt6gs3LxpFmGWh9bnOo
YWLZQ6sIa8HPP0Q66EwZanSYTqB3qJE8tgGPttlAl14pZBJLcKGAFK7dRopUNwGKh2UxKcStMdkV
OP9jtvEsX3UEeKsQd0IQibQmzk6r5aU5wGlYM2ofarurDbdhsIGG/c6Raq52PV8nJ+W3tFHtA0p3
Ux12YfrjSos8AFoCl1rB6ovCL240kIbG9g0ikaxRVx8VfF012X0/dS5ckRCg0ZjuqIvgzlqNEztq
HFsLMErUVx353aOwro+Oq4HB+P1AFz4ZBZUHBxJKIYtcz4yEAKCuGzPuYl16MKuqCiwFnpD/fhAc
cJciAfLzXxyETGJSeAiYo9d1fDfgvfkjS7eEshcCPmQX/zuIubrNykqwBLx0NJ6PnWvX+Q7v9qkk
MrRn4zS3ZjSX6sYh4dJWisZzipf3weyz1utKNBwp3HbyZhYk9GAeRIgiu581f40BqCTB1s5yafoh
w4dpv8D7vuSHCGo8baMng9fJezRg19aTHPfff6utIVYBPq3HedAdaIKaFo5IjTyi58RV524jP3pp
3iG8L6CmBd6/vnJMUDWzukePHapubmOi9eHh++e4PADSJnACgQb3Izafhfc6Y7EBnB2wy4Q996Pw
Iajf+vxfcmmaAiEx7Lhg0Kkge778hrMx0k5XcmEjw1BRA43eVEQEjrh4nDxxYVbwWGjFn7Ejp061
A9tJNvbJS4d9XMZNmMKZAD7DLuTz8HZeEKgR5OKx9zfrQQxv0F6CG+ktFmQFfdSGjbh0aUtD09xC
igGkHbrIdfBtrVEvmYoeLUrd1LwvgWdtg6JCM7vYz1DrJLdEFqeWx8H33/PiWsNtnGLSIM8BeeTn
pyXcgjvt9PG0Q4DSWdiwQ36cQowZkjSotuwEL00gYGQQfFEbgavz6loD+kRWg/UDLRekQl5a5HxH
+rbeCI3qha2ZGpD1gw+Oks+XZANvx3bqkrnzjAcFF/8q5L6BFtwrYJgDthv+SuENRt3+Ko49Y69s
1H8uLfbzwVeLXUIMgQu5Aoif9m6P2k9DOq8QC3z/5baecPUi1TQbiW4BHUZ3C66jj7qw3tNNoNel
+I9XiFeJkt1Xk1WV5pUxGyVq0ShEZi7TWRswVZK/+gGp4DFpyT0+QRFA8ljcff+EF6fK2dCru8bY
Owaon8jPdjm/bTrNco1GPH0/xuX5fzbIav4jDZuqWotOMRIhm/4hkMtaf6l8iGCIqi3F5NYzLa/7
LLaNyG2bVjN0Hst/O9WxjDc2gItT7+xxViccp1OSARZK6GAht0P61I0Pvfy18cqWV7I69i6bJAzS
dbpcjVYB0mLM7Isc9eK/tW+5L+Gxd6ejJXbfhKN00aDlkz2ccWUfqBv76MVZfzb2amlVrNB7zURN
zlF+18NPawRyH6ZBWp17TW37pfmLW1va7kuZxE8PvF5qQNJnWoMHpnfW7+w+f5a3BarIxwKHEhom
v/WT9tQmHgHcHffuTXL319IuNsTzF77aEElmzTx3UAy0HhaXwxw3mg86eecrfseRQJ0ibeM9X94F
z170MtHOJmpS6YOjCjzzImLuH9iBvzuomoPOI4ADst4a/u9v2p8ecrXapYoThZqBQGDokBPM9X1l
IEvrzBtBZfNlrha8ndM+pzZe5uI4lB3VaHSdoDom+yVRw2EGsOkWuTVnV2teAAQmOolXyff9CR1J
V2iAvd6O1P/HkwHOgzIuqvHrWxRHK3tOm8V/0PLiR3pAjj2w/WZw0fUOZRLaJrfLuBcHhYh5QfXr
QIs4q9dpJTFXU4oFyZ56HyLzXfkIjvhNev3BmkH3zRaa5VKEOx9w9TYpPMKIgvOg58QHe6wQZMor
oy7vN4LcMt3WQe58mOWjns1/HVZ0iWqiGj6go10P1N+TeVz6RtCFC9b80UiRyXaVj/W+VRq/tEf8
MzTsPj8PXcpWaWsGOz9kL10VGZRN07WL582FUQDMJHqngNT5PMQsaqj2OO0wJReu5RhBALdPkTXc
rtp93HXXbxJpC6QWkKlE3mk1Q4iWtfZYoBXccOEEBGKVV52gCYE1ADLanjhmB+KxU+cvE6YWbv5u
u8UtJBqBsWmlsgTqLz8FTwv+zOJiuG46UK1KqB3B2p925o4dmx1EQfdsD5FrqETN0dmAHl/6kICu
/u9wq80qazFZ6ce+UTwJE8fPimydcy9N0/MhVluTQgtm6csTNUFxbe6WZu3ai/3peekVWcAP+nHb
SuLi5nA+6mpDKqgtZ2WJoUtnzFShNVvZ6zdTuIjfqQra8VYxb+sxV7vRKAbg7juc0lqYMAAJBvFi
ldNHUvPZi6Gy+37xXzrgnD/eaiuCxWoBwNtyiILqsldbF1hlv8ZcVcAuUswNGfmlgHY+2mp9SMac
GdlMsHk74UGknYwLpPE/PJKD3CEypstaXO8NAuKIspvQ9TDL2kXnQ5wKaHSuod92S2feff/+Ls17
FLIpuCAoT3ypTehCpm1foeeTjr8quPpuGTpePLSfD7D6QKnMzLSfMcD/9LrBuG3fhTRsdyzc6gPb
eprV97E7ls32hK5pyXJrRxZL3QR6qI0PtDXKalszWV87+ohHcvonIPhc7V973iOnC/DWP19ltaMN
yOQBK7iMoMEnLZ5vGxPyLDP78/3H3/o46wpAVztjiUjXefbj3yTJPlLhV2UdmFdt+s1dCgzINy3u
kQpyhmu4U0NLk1hoyPY6AuVlpiQEJHun3sEPV/W1qp437lf/x9P9M+Aq9IHWxjQQEnAfDjSU+cTN
GFnB0hCIGjvE08F/epn/DLcKfI6ZFqg7Y92W78yEP9HfrDaSRkuojT3rP+xY569ztbA6tZvjtkHj
6tjs1XFy0b+0Mc/ppT34fIjVcmptAU4WympeG+LC7TsPOhTgPozjQrrnIWrruGLkEZr3b0GSdes9
nCOuyMZjXip2YC3881pXq60rYHTbLQ26+q4jQRLNUCbgCEQAdV2qp2ju1N3ShzbTyzd27EuXAcAZ
F98pCyS8td+tDtKa4AbOyx+OElEbzQce8UMdfT9xLoYTtAOjeXWxvvmgE58dX7EOQB3RHdxy7MRT
nNFNunJjiItH/6Xl+H/GWE2WgSWOShyMgSOy3GcBMQ+O9/dFI7XRA/b/0zZ68ehxPuhq+gxc5iWP
MWj2tNyFIXoUroxslJ8X8yLG3a0ulq+QlyVuaui0VNAGjELLagmmCkkgb0KIWZo/lsbqeC8Ud1n0
tZfeYDPAjWC+hhUCCuAQ0v9SgEzboeEH9Qrvv8WDsx+zeucmm8YqzvFj2rBC4x07/IZufL+86/+P
vMOlRPz5k6/etcjbuesaDAZcgTeeFudBbcejbdeAi1H87KlWyxEyRylHgYGSkruE3rbpgemPVff6
/aJYfu/6+O8sTZkoL8Bv+iMqnC0KQ+v0pGnjziv12qzdWqbiVxbP6Q7k3cT0SlgZvfVayTaWPM49
Xx8QSBxkvYFPR9LbNlZ7b1d2tJkcs/aYknCXzT0r3DmBC7BVW9QnTIzgoRTotJ4TLeplG3txCdy0
y4FKcTVIQX00OHis7UVYSzRdwjk8Pcxq+S4T59rpmhc1l49KawqPZbjPyPS5LCDpBhrOS23nurNy
NExCYXgoUf11S5H9gD1YSGD06JezcwvrYOrOwvGNRQ1tqdJlI1TjLEPBJVNFOHQP0EVf5yx5q2Fy
malx6OSM7UgRD27ZSmwUQwnoSj3a7kh7lIjrEgVcpDwEgewnS0ioVJU31NkhV5OgjLVAbUHazev0
j7CL/TTlb53OPIuzcBZKVI5iT3p0zOULeKO0u53IEh6lY3Hq9M52gWvQPTY3Liobs6+JBlw/k7wj
Y6V6jQ5Hc5HqmWsV/V/S4anbcfwpr8DQln3qws30aJI5YFZ2g4YTw0M69laPs9QjpIEjfFffq5Qh
2WzMKt6DihVuZmBUojfZ0wk9mub0Kx2hfZY9SY9KkZBj0Uvmx6km/SxHtYYsGn86Sx5ykUDSApDA
gQwpGvHqnnnlODRuXNS6y9Ao4apOjr0HupjMzXWeBnZcGAFmGKTmlLwxwwLJhZKXfuavFkg7ttLf
T1N2NQkYmvejJQAilSxocIdwVTjcRxYy9oGoFc2bOQcZyYGLkAGuSFhYquq2dfEOk+i7olFTP9ey
Z71sIQuFTBpdLQ0aJbPy0QajIiSikEAeNMCOshd0UgqvtnDRgrsZoEo9ZmWVtG+lEC8l5zIYFKM8
qR1LTgDAapGVEyMotSwNnMKB3bzoIyww7o5CnPSCp57F5kdnfB/N8ZnE8cEwTD/ueOZNMb8pB9QZ
mrL1Qfv1leYtG5UA4oRwNOadacK92HxQijuZyiszjuEZ2l6nvD0xGiVpfVP16U1v07s6zu4b2rtO
rd9Kuui1M/IOZ0Jrj24wxy1orbrcxCpkVf0HOC2UF8vi3XDaIFGFua8ao7gDWMmEFyNJvbqm7yYM
fkBU7COtRmAHswaeRUSL0UYeuy2VzJvsWPcLuxN+jyQIZOAoXpJc/pIZPm0q26fSMg/ZnD+39hDG
DZI6uRwPli3CvJadq3RWkJv4vwkvO5e32ENkVruTmrwVY4N2Mttmu6o1HwY93ZVj6WDVGDwcMny6
kjp3MkO+REKNFBKiJH7Phfqox3XjM0C6/4pnJ/eKZBRhM0kOuQ62zZyXj2NHIyM3DM+syjYcuKOB
/IBKGSsMOLwhuQw9Vdgo7D7PrIessY/CAHcL2AsfbIEIvdOgSjzaQh7qudvlvXpvOQZasiokdTKm
QaIuFe5qTmpdGSU2Z6RCf2XlhCbKaTI93eZ5IBsQDCTkh27Tli8w6PDAXVGCcSJen+MDKZbYsYoc
dfDwG1UBQCN25TzeWDNxPNFpgJBPxnBtsIp6ugL6GuGpdOlgZh5Jn9Ucgn8dIBiX9A7uuuX0kMI5
BhaEieJWlEFW3nU/TbtxEOnM3ZCSn+kEW+48qf5Al3IqqNK75kivx2E8gA9wpYGQPDiYO8otN/Ca
W7QWNS9ZbeTeJEjsqm3KvTbvj01C9oox/ZEOPicgCL+B5r7vOwpvF7Sbu3XqwJjhJdFy12r1oG1+
9qCgODN9TYf+0Ui7vWqV0cBGHiKY3c8VgLwzie/gXn9fxc07TIdv5pztVM6PI7gNg27fKmAlURgu
56Wxq4EIxr/0WoBQgoT3A5QBZaBB3+M5bQpEnWwUEJRScOSSlLptVd4UE/gelMeRqbErh1QPgNiH
eq4Eg8oiheaZJ9FMNeXOHZEV7iJC920pbobp15CgDc90EuumTxXds6h1VTswQsb0A6kDgKa2+Y3v
uTOG6orpA0TAWftkxdmun60Xo6N7pdBqT9cx3RSELHiUhT1IHULlgIuRX7OiwSU4GRzfrkdj1yrx
FeXKYzpapzKpHkyTP1hoDWjV7lD2agivqJ2VW0moDOhnBUmJ+E7cXY/CDCqzp0A/pPW+5FPuzzFP
gKqZr+spfimEeChUQPpA63ctPKI7FBX6oPhoBSTXpxuQzyp/mFrD1zXUfJr0tWHgNuhKEpFaec30
0nFTFewaZgoAjOzppZ9KuWsrrXSthOt4C1QLka26HuIyNBApIkOpf8QiC50uAZJj4Ah0vdhrZgzv
QctCSQsuA3q6oOMRvea0fONG+yq7vg6cIakj3A0RH5TCm1Lbp8y+Ik0fDLMD/xzHcOVgq7D649Rj
ZOJ7Y4A3OQGaSGDWe3YaA2zKK7/Khbi2ckV4Vc9sr1bsYx+b8KOdZ3CSp5ICdJPsTNInLu9pILk8
NFVvgng2Cc9JhxuqgtAyys53iHqvxHRfs2pwJ3D6NKtRfOWDZySnvQOYk9/k4BCkIgJTxPRBP3Bh
Wxj1TvtsxG3tAukRxiC7TYbE9lvVijchbZwqGX5ucss1pfbqRsNhoFPg2qM2B96XiavBVSgU6sBu
65gyf9KVMhhH8cJVje3yvIY/Zmz+qFPdKzMzYoWz67XuFywrf8QWu5o6EGtb7ucJKFAZQoQ6tgd7
mC23GcyrWetvZV1dpU2xT6F8CWrpIGec2cljITqwzUbFiCT48cd0zhSflwPxBQpZV8xolMBIszy0
szGPRJE/tSkqBsQW+q1QstIHVu9K1VPmsQr7XWWo8pgOqelNPU8fi5Qr2FVS4iapRj3wbXaNgxQU
x5c84WL3Mgt6SExILMuk/NkLEC5n7OqTmuE0mcz9rmns8mgMLcV5itiHmGoRkPZ3VYPCLFrLjzip
AiCSdFhJEomL6XGIe+72HISrdABpyUaLeTwaHjfkHabtz4SNpVumyp9UqM1VZ1VH4djXCS3pKSms
d8q0yoVDW+tOXS2DyQKt0sw7NWAoILs9nf5MFjtRtuRSte6xign1ull/BjpSeQNEqgvHkTguY3rt
lqoNNB0vOfawwQhlbGW/0pgbpecMxmhg5on+nePocFXOXXrXzVp9rFtUfYnpkFfdzrJbVa0lZkMG
TNJAnRm0m55ErcFSH8uu1QGElfQouGRPWmeNO6erp2OjWDG2ySw/CNJCA6NKszrEajYBHGVn+l0V
Z8/wCclPCczGIkP0GKapX6W0gCCrBuC+BoSEQeToiSJaDVolUWNPqUBSca2cKj8bo9T2jt3I25Zz
MyoqJ90RrO6HOh5J4lagxflmhrDU6XW/Bx27Q9DUdM9W6rT0rNkyojSeTYq9pxuetayJr0bTRuBT
dGm6PB3IvjJi0y1EMh3FmEEp0NWKa8RkCFgrlPu5AP5O2vYrjjhpMI2jvC5GpQOhc+QCQbLKwPxU
lephnkA+A6YURLhmQl1/6hv9LqX4tw0qsyuFzzxysh506SR/G7oRW4OpATHmAvrU4F41ppCrKx2I
RGghy/D6tPekqkHGEcataYlH2Gbd6TJ5pfoUTfiaYM71k+tI54eSdLeYE49DadswdGvHUK2NfZoX
kWE5P2qc8+Isr8DzBrR0ImnsQr7FEML5FdhjIS+LKLdArU+NigWtiHdGMr8Ls7vC1WefZtO9aja/
6aj+obrdBnQAz6uNTywBhm+wK7Ap2XVsksZNio66uEgA9Zbe2Hn9lEtRupOVv7N+PCFLiwNaCT/j
uVZOaT5cN7JsfMXKAaDSKnwQqf3ViJ5hnwOonc0/rAlnziwTx1lznPtK0Ctmcx5aZfo49/U17kf4
Wzph68h44YPlzP3CBONVx+0usUDwHHB4VioO9nvzsZt0aE1pGIiwvfVQdSM4nZMV2ARoVmze1xko
eO6UUL+Yx13OgM0bnOInuJg3aVngLAriINTpTxOuLiFB53s0oN0tYKZzoA0Z3EKjAEZWr1lZhTVH
gwPTbm0ciF1p8CckX+5SjaT7Zh4FHEqraGbTT2LXoPUpAL/AuEJe95q0I5wYQHSUGfymJKbOME3l
ropThvgllUg4SLIp4223QModFFgbnLMZHW7zHDRIAKNwGFLbMDPm9AeWCyCQyYirXlG9gO0MXcWA
tyU756XOx3zHOcxN5Giru8koIU5NevZTNPmz01XpseEpEGJDigfvJtxbckRN2YtTBagnxBz1TV2o
o++UpbInpDR9AdmND22JsYeX4kvdahKZghpeSCNRAlyEbru8XXCIM6YIgqxNmxR2wYPu6QYm5AiN
Ca7o6c6OJXG5RAK1M823SSU3vDB/DTjEDyR7oHW1I04ddXP9OkG30SE2WUn6BrSUAtgtwQGuYG+m
nCl2LSu+KaxZ2SdDF+lGu5+BC8tFFcnGuqEWhhGE3hmZydzMTm9mQBxhUnRjOTlMmRXQsuYT8jhv
uYIb8ow8R9xZ3bFMLN3LZjXfNxn+y3E4IGB8HI7pmL/ible6c+yUkdKg1KbJKnuAlUYZVKq86zJ8
jdrWiAd8qXnkhT08GSXvAs3pYr+B08KSWfkz9fiLsU3HCOw6/Ub0WrMzU12ikdGsXqnEXqHVOHoW
rHrRW+MFoIvIwf1VYdlbL+IfNhv8zpIv0pa4TyY7J8H1ZnSihqPeWBmn1u4OZmpKT5fFj3TiQckl
bM7Ak1UVsI+z2dQQrvoBt2LyrCXwtW1YCQGg3txoRf064ngRaEIl+7FOVeDrivwm7ubqCN4ikgVs
Bl6PaDJg8dyg/bLXsRgz54bbaX1nTDXZVawdr2fHYj8VWc5Bj3Dpm0MRLIkabhXBjBYFu00OUofU
QufXvK+c536mxc7McJeomtz25VSoUaHy9BfvCtDtsPUHZCb0qm4Tcw/Un8VdHOaH10Eb5I3WU/Ye
Q9/E3WKQKe6QPfRgEphGNvVVZCly1xv9LxCYr0ecSgHCxa1GTyU6SvkUyiEGKbFpcekGP4Awk7gV
a9pdorTZkQEZ5+d2HKIT/NWsjWuhNF6vz6C8cWF5aqnvk2XSiA5HG2ng/jDIH5Wcf6pwZrJheVGk
7XHC6ckqE79JrB2cwUMj6f+CCQtOxZmAGZGwRneSpd8bIgUBs/BAqWz9RBHDSbO6wsUhGEmdNDvp
pVGCRWsqYQa2tCuRnHizbXLFcIEkyYQjL3+WhD47DlI7jv4E3d9vCFuYTxQ8rGdn83isMlh7NZWf
d+ImoeMdRfe9XetIP8wGvQZttAZ8t/9pl1BITkprhRV+DYCvHKpQVelDJeV+ZRN6mNJpR2vtVJn1
o6qjqg62nopnca2u/0tFqIhoBmdaTDevInkw4NzR979ttXoDrS13zSJBp4PKr5MSF9EKi+5miew+
dBAJvmL/AERwg8Rq91Iqzl40yY4kctjVjBiuoReuCR0GrhvSN2ZxgntmhPzv7WAyOJIemu4G7Jkm
wemROSfIHnBkRdYIld0+dvUiwh3SofUB9x6JV4/OCyicXQDLPaw7tx9it+KvSUmvCBkOQ2YEoG1C
kHca6j9dj7Osavh8HnAQesrGvdSvlfSh4s/IkNid9v9IO6/eyJFkC/8iAvTmtcjyKvlWt/qFUDt6
7/nr70fdvTslqlC8M4PFDrDbPQplMjMyzIlzNjF8glPWJ9RQvn61uo3nJ1vQmrZPF6wN3qzhZ1be
xNpjwnOswIINH6BoirYm+Xbp35gEupoEADeMNoHM4YB4O/eDt4i5sdH8riqvhtt+kXEPsfbHbN4U
7SYntVcG2KL9RxUJl9b8AZvVGmTeOkpkG/2zlWdqq1T5HWjPrYTsuLttPW1lJl9KkejKIye4t5R7
FNzKIf+ue+mmjE1kVI4uKGE84toKw2fF1xN4dONbErnbUi93WuZyaJuNhyyO5Wa7Uovgdg1XaQKv
sEqxIYTNES6+RKOnSvAqNvuE8mkH03JsvmZ6cIyz8jA2FQ77AJ8PHLCQ0esE4RYDNkNIDPu1DWCz
bbVJZt61QyIMu+2o6MMAtdFTK9u2ldbafGJSX7mHIprbR4yuVuYr7yUs0E0K77vf2InkqivdF2y1
9/Z9NL3kmkE9qyyQEh/yYR+Pg/KQUgRyejkbdgyPmBRuw8rphdpfB5aYlPaYqSMjwoOTQUi0LuOw
WalxoO2hjTeIi2KN+jw0w5EM22bRqRucRLnxou4+aKk6jSpUHr33Rx3l1CGYsFZBYTwA7RMdikzr
sMufk7r84tfBMRWY71Asyh+V+SeRK2YYfbPn+BJcaW5i2Gpl/Orhc9JzcpFhFKcQ7UmrhAMR/ql0
p06BIMEnWWrhuhxI2FJd/pL2TWJTB/6m+uXPQujuxFCWwWFDsokUhmu3RnUyMusVbOO4HRT/jiJp
tGLSSFzJnrWXGyKnMqMCW7npbQOlyNazJFi9u3FnDe2phN0yW6GVJDxkeZseBCteu1WpOINRxHCF
WlV+k9d17DCmLK4FUwpe4bQInyMx/SW4WbDzeW0pRvrIA8S62t+kPMa3bmt031Wgu3bVj72DlmC6
pkw6Hq14ULYN4pM7/pq5b2PNuustz5XXmlRl1A6LrrMFqrudLXVRidIBHoobRx4d+YMJnir0yzdY
IyGQ9WXzRvEb9Tg2xFY0J5+McfCJOjKTDqxoptbvRMlHl2AWiS55ioALPNpTmYbKvZfp6Lanbe2I
iHx8aTxPejLcMD8QLVOnqIdQusui/n4QKxgGFc8XC4fUQa43AN28QxQW5S4M6tChK+prqxzeZjuq
quGZTLErqEpHcbZyg7xO7JAu/zFVtfQm1Vuwxa3y1gpwfcriaG1y2W1g0UiERzXIfdEuZLGCcsjQ
wva2bXrfh+fepwDZkbg96OxrSt1fyu3IivybUYNulyCwyVdRLk6xMoJKzyLNYMA9WUSpG8r0795g
pMdkDIu1ZgWTjFhspDeFXLmI6ZWBwsXIM+RpB/Eph7Tri+aaZkTIjoIAoknRnsHF7IFiRL5rJZ2a
fCiGBcXgIYcBWxMqp4QyjCoSsPaVJlB/cYGx7KgdyP6UermbdojMXSNH7rHwq4yMOHFfwsaNKUl6
1RNf8XunjfIeskrD4f6Gp3Roo4eMd+4Q+VD8W4LVPTau+DYmpf6zLgtvVTTtk1ppw7HU62oNY7Jq
twq3HPpg3gXiL+ORk5pufaWJvvI/E15uM3fUoY4eR0bzoB4zMrCPZRTfa0ILQWkRu099LRc7OZWb
u0AP1O0wDv1WQDsdStg0eUFPNNpJZFag+Hz4t4dQ/p6ZvnQom7h5MpsKeaK4KNqDlGrjc5Inyr5q
m8JRwzb5QQFMpohsjdYqFfuQnkjSZe2K6URmnOFMt+NIIiVWBaquEP0FxSlNYWHXK3AYyDgA0aQW
zyEYo/rVTL30Nfdb9xjpA/LCFeTugyiUaLe6rXcr+H21dse62ftebewaq1UdqTJVR85Cd1Ohxw0R
eqQ/hqIo7iOdQE8VlD96U0nbth+9bdGl3Z0QQvDqEyWg3Sdpfbfy3QS5VgQftLUQhN3XgqmpDT0/
6KYVi+qUkSU/ujzDVUdtwesPse2wgoy9omSomSezaQJbmjjbNzpFTCr1uKVjatIZK6o23baS4b82
iehtSGO9w6SycWTkJN1bTWvZJk/FrsqNZpd6tfudGFKkNRQSV2zFwlUyCn1m8eoOVvcQd7pyx28Z
r3ttQKbA92lLeuLXfJAtp5GbNwnmfaGdlp70AXAuDf5sd4h2EV3BlT667YZiYr8PSHQPbtKre9cY
HoReva0GaJYSpf/lT0lpbWq/3NJ8SSZK9bDkJefW3KVZK/xCNc1wlFIQj4PIPsdRNNoMheGBNBF4
LXM0dmz4FeokZLhKTkckSUVGDQIXwdixx1tCdj2IDVclqKHCrrp8bY7CGzxza7fp7zXJe84EnTCp
xfP5+YqJlRe9dmHMTiQqD3wOn0EWqe+2Ln2ZpBuLFadxw/Dx3hW1cWociCmvVJ/Ci+dbbvBW54m4
8aUEWZza5cBtS7jXHAqA0WqgesZDEt5HqpqT/JLDF1SpVoZF16SoKtqxeaQ4nLe3qrZuFBjf7cSn
ksD7hyB0g3spEwIAyD7MlVQq/qrzzRY0CuXxftiLUXxbNv6rONbG3i8AyPdB+5B0wi+tQtFMrAII
wLsCMp7GH7aNLLlHDQW+jRF2sFGlUn8YWDCFbUk5IshUEyWOEq1Z5WCqLuIi4w85Mr82Or+s3/Sb
vkMIQ5Fee4tOQIhoHqGQ8aMt/F9i3DyMsd8S/yFdJaHW4BgoDBR6gowbpzEvje8awsbbuq9yQv+k
O8ZDqjmjYBR7I+uUlVfqzVOYkKH4SuutS1j44Uguv3ly8VoO7RuCGi2Opoqp95Ub+F2em9DUdmAx
Tk07Pvj18IDG976WEmGrurnHw1Qd0sRcN6Mor6AZh+pfYQgyDQBPaXW0z+HtXEUWXGOy1NxXpv5V
zQd2oIS//ejRtyCrahWpe+rM1kNJQvOevNivCGr1uz4X/yD/IBzqgo5oo7TtcyjEI3iPXDOek6I0
v2fV9KIUjeAqTq6hzWPRvlw1ohpJ68Z3KcGBznekyJPUVVzFtJjaQeU50sWkslWjHLcZmlJ2FCfx
ln8f9eW684+DQdoRm2p2z1RkfUxCqilaZ1CVp6zsWbTYg3iTjqKxRsvG3Xdikjy68KmTqPcUmTQj
Xmllbm4VqmLHPhoEZDL8wVGKmiNXyAVV9hQ9SaZFbT8qH4UsiE++XCl2GpSak5Riv2V4wdy1uSJT
sVazxz5V3LWn6iFaBAlRaGe4eytQyp1L9xwuMs7DnZhbZDh9pDz5UjBCwd8MTgeTXk4Ni068KIbo
V4X6vhBRnXAKxbgXW8vxTWVTEC2s5LqAhL2UrGZ8QVe24/8Zsy46CnmTdE+ioDOKWfFA78G6Ru6T
VcgQbrRhC/t6o2jUbzz5pnDd4Lluenp7QZoGNtWL6GdKHEGTku+UBSgfEAlTXfH0jAm9ggnIoVbk
lW6SXHSx9duUmt88q9+sqaeolb1OdQrdocRPYbuytG8+2V2VxY6au47ZUruGCR9vfctQ7r3ueq96
471oSey0tDFqIX40Up2Svu5lPyw/M23DYoSfVu+kxuB9yRPeq0jxvgiquldb/94PgZmqRuhvPaCP
90ajuKsga5+pxwi21iWUr8HTOLGMHAaLvi/1aNv4ljMCHlmP2XCgSGnYoZtapzGd2q0mRYn40IwT
TBENOD23Pa2/aRXlHkEU3Fsn7QSxcnJh2IlF5u0HwfgdDMGUHQepLaD1XFLk4u8p8SaMTLC9Lu14
czwORfSrs9pbOQ2e88T6kYxjvqoC6dEdvLVsBQ8yn3yMsEGmUJ9GI65WVRE6ZCz7LCCsEcd7USik
LdexWMWRfGpcYjUx/GOm5p2nZI4nVy8ioGitgnujS8zfUfSm68lWyevvZdEC1wsTR9ZKuxSL27wp
b9FAeij0dGOFMPJXPwPJu6Owd5OH2rNsRndpnwBYH8cvSq+eXFRdpEC/7VHjil19m0EUPwCL6Zr4
RTLKzRAoW6GEKQNK/E40T53Gyx8pu8APb2u5oS0DXZefvys/qIK7Gy3Vt8UBkveuONJd56kbhC9S
bW6TQkODefQd2undanDNQ6LrMaySKrW2FhlZN96oBU4ZeDO8X1NyKgu3ch6jq0Om21MHrvNq33o+
DYw+fotanruiddx6uBFF9073qrs6IX0Jqc+kdUmaSCMFQFG5svzulIrWru14sldBaenIw+SlvAk1
7QWEjrlCpTrdJr7IaFJobYKePMJCM2gjJ/dgjXbE5HYr65A3CwiVq5BIkOIq440H6mmHi9+BOGcC
oawDp+unGuropjd0GfTDYGUIf4We9SVxzZJeiqRUNmAQaYPqk44nUXV+vfjraBUEF7VkjV/lQCSg
S363WflCYbtZG3WTwVmtCbZpZv1aUgI0MgJCHU9GkUGqo4No5tueK1I0GWcdpNGYOlok84zpRYLu
gpA4XtYrpLKm9iCO/c8qCbO9LGjfVDzgKidjXst+IxEU11L+rWoJ/wMrR0ohtbq12ibhiucjIxwV
7EAuNhVaIisgVtvBl290P9umbkxrKwjc330c4BpF6EktAf2ohIruSi/F6o8Yt3fAfIRjLlsUuRRp
LVqZ4yquzD/LIL0tSdVtCx51JxNbaMNk4DV2jKSIUyd0krzgvi7MH1UUhDuFlnw94CvB6/SUouQ3
pCa+t0Ho9FCKOx5wnV4yKMeFCQIU5fAWonI/6PUDQmbiDljYYGcSR4ERaY/+ET0UVCYQuR4JWMwx
3llK7wLB8HcUcHn04bq2yB1PqUpGD2eef1vrAogXMRxeeR7EvaZl61GjnTgmkoC2ERmmK4M9gVnY
34xR+cNL8n4TGCUhnRVChDjKrlPCiUghXxif1Fy40QsBMFQYTxz/nXrUyNZ3FPXoIypxBjPemNgG
n+TVQlbpWMKX8220FKTIvCQLFgB77xD1j0DBD3C9OelFHzFDkSnZpOBa75NDZlNmYLhFPf59thwU
kGG8lPivLjKo/nEOS5FjlZnmEN6fvnBEt//qpuXbddDjBE+drQWkMwq7JhgaS5+b0CF8d6seVRAr
LzZCNqDcQppZBtHmup0LM2Vw5puqZL0Pe33iMKjqqCtR/4TRdatsKptZe9jR19oWTUC0opzr1j5D
OSdjhq5MoMpJ1fnjxkmF4A+suLJ7PVqZ4kn1XtRicHBZ0KFqC5j1z1sIAhjiwommVgUgOZuWEzQC
uCSZ4KntCLSQfExg3rF8vr6kC5Bt/KZkMWqPKW0+oiPA3VJBUAPO2H0Ck+EVf58wgJ9vmpIuSbKs
iDOQbQpBaFBY8KR7t/U+OOSwFaFJfFzES8ufDpz4wc4M61qlrpvXdMqZ96MYtifu9G6Gl9Qptt6p
hUpzx8jWytxVJmqIdxPSH9D0emlgzPx8QD78FvMplFgtgeok2DONjrIibypln9xgcCOOFGmvxVn2
JTBL/Tbshsbdu0r5u4HCbQ1HUg3Ys5CBnskoxjwiyylpK3/wI7BoAtQg00skf4VOxs2Rjml9wDiJ
Fm7KkfeNZKYqt1qOwk4r5fQry7i0I5Ekq2xCb52q5Qv5iYb2NKha0dCrZ9nn+Q+If+OVlBVtsdXT
4hVkmYdU2/ClGlHUaEHPETgPx5CGwSRFg88mFOlOUpZ8ixLrVUrqduP24AeyiGIT7XoqGSg72qLc
7CPXE502b+q12Je/FZkmmSLowpOARNV3P0HCJiBY2KSUgVZTHs/L0Buod6hqepuqqEyBmvY3nhmX
CUSSfrvOfSg02Q/jUBGyRfQcJQUxRlMA0JgryQEJVGsXdU0Ce0qo6N/gsJdXKR3CR1hIIEycmDBT
qiuAPBWtesrDAMBuGY7xi9roUFmUUvnmw6AuL9xiaeFgvjuwM/g3Y5JEfyGhK0V0KPP6XbBFaOg/
AtkoEl6/zpcoSM7vwfuvc2YOPKLk5RrmQnM7keSOR2iM7OAUv88Qj4chWJW3xpZKP/IiSzPEi4ud
xnDOrJuNwKsDjOfdG/s/ww2SsA49jG3mJPCfLs2CTD/u4yvz8bpNzu3MXKIpFB8nc6UzrFUbLOhd
sIXBZ0XX4QGdtIUX+rKv/K8vm4+3dL0sg9fDXIwKajUUt7BrLSzpgtP/8PlmkxZWEddKZWJCbvKY
vAixqoF6+ybU69frJ+XzSJAkmrouwlVrMkivz/ZOzAYz0CgqcC7LfbONtuXaOMi7amFB75vy8RsB
6pdU04IeauKrmx2JMWxdqYwrCN4fCBGh/A0K9J3vDW7AROdtpbYOLO1Web6+POnz2WAQFGImGcZy
Hac2exC6eJDBTwQMuKprrTqoB7TyNlj11lqytR4GR94tnccLW3pu0piN0KtB72l5A5lEHXuxLYIg
Iy1NVshy0Z0M26+qmWwb4K9AYJXT9eVeGvXA40EvpxvTpMksWCh7astaR0cGqsxDDn250YugLNcx
fabrlj5fgo8x0OxBj0XQtglVb0CR0rpvDAot/+DTfQizZp+u7XuxNxKjmgR8fhZvKsNOvhNgcK1u
4rXlCEtB5PQ7z87oucG5LI3q6UPngdKyp6rrhgaV8CiLyDimpl44CK/lTpOSh0VN8icLeqqlKaU2
fwQiGta+CgocbF4JSo9uL6+WIjH30oxUfoZWWAinLnjYD9uvzD40Lf5GA9hewf4I5qvexxtKqCuZ
BMlmFG2z6NE/T2PB1AClNaz/GqRocx6FQrSGvk4iALGS8OjJ0q4CI9BXvywKxIEGZCHJDqFpPIed
9Hr9oF3Khz6Ynp20rLWKVqu4wQNZ5degFxQ4RsLsVpvwK65KQU1QrQdaJvpeDDQIMsjDH67/Dheu
FXRzTJMbkKRBIT4L+L24d4EQQW6Sp8FXrUWFVwsQbAwPNGsWHOWlewX+YpIzgf6Nsb+Pb1nBQLGf
axaBcpA7dXTfA4a6vpjPbwuf8szC7G0hgRrVTHQJ0DxUhJlQqqxh1Vov161cXIdmQY2tSRN712wd
mqAPeiJzQDNZO8GE+ph3svpPVgJFiWVQ9EHvZvZZemZZczkWKgRZ9OKkl2a3rYy6emTYyF/4LBcv
HAS2/7U1O4WMFCSwu3qAbV6C24nDNrHVlUEwvQrXy6w900+be6Jza3PXB4YwVT2IzzRh6G+Zaqfc
S6nYDpS2O4qpB+CM0VgnKwX12/Xvdul0wBdvTlpJ5IPz89cCGY5iPYHCGnJ6MS73fVvjAPt/sp+q
Cqkb4gYoD8zjAT3TFakflZLB1uxNXsNobisn6aEhGhApFS6clAvjwlNu+5e56biehYghTbIKmn7K
h1t3a9RroB3RjsP5xXUmGq1SulMX44DPWSA2dR2qF84NefUs5AnrWEE1Ai0OwVNXYPBD7Zvrb/P+
bjCXfOSFKOeDqdnyrFYs1GAyJT+gX2LCWcq07EkHPvNN31Btd7IlKoLpBM5PKJ9I5piwr594gY3R
pXgavVMR/C9RZdSuQWsnxjpJyWtgw7ADh0ZT4Npgz6SnvN8yFHT9rF4K7iwd7ifEMXiaoK78+FVx
lr1qFhwi4w7Gh621CZ8o+5yUg2aXp0kf9Lq9S3dDR9+VpxfttU+xpCIEUW6WNTOZpctwUrUuVfhv
y+D+75sx5EmfyEDZjTLTx1XFPUWaIGxxNUEP1Bu5ZDoVgRI41828V47mnxBySgjjKS5haRanxnFa
aG1F/Y/i+dsU/Gfr8saAhdB0wJhQJ6m3aHitDAA6/y9quUtPhKUhYzX5bmLVmfsOqD4blLCpyLfb
EtRgLywxcV60wBYy+WyA9tdnUZLQeAo89dRhhvzeqO+DdCEuuHTDLQsXRt4EYnBORih0auTLbgBa
1S2SNeUv0k7JbxzZVS27EYVuqmQsiQwsGZVnx4MaThqEpBfysM+Ng1Y8qAwMZ+GbYP25fkIuJG3E
t7yusNEiXgU96kdTrdXFQWNReyxRpc1Qg75hnmvXncYAAYoKvxkam2SzVMT7fM1k8BU8f8Rb6OVZ
869WhU3Yu0UJsF10ehAtHeLWobRYaJ826uP5lw1LJ+lliWj8ztlgI22A819DJ56pSAe4vB0+ASuH
TQWa54cl8oQLi+KQw0ImGTBXyvP6T4zGNcNAXQ5q7CgI+nboj4mUL3nlz+8AnEdnVmZnwxx8PU8n
GbVhm9MZX6HE5OgOIbK4AZV+5zn+duGITB9jtokwCvDBJBlcyKfCsZlVkt6iUPSuyVDuSdIO2i0D
BPf0WRZWd2kL6apLcDrxkH9yv3WYNhHIrtLWra+19KMcSaeX+EU/2VA5DayG5xo5SH1e2zHyIgZc
SptxLB5oMcqAYEL97/r3yYZGkq4pnAVYkT7eqkCoVTArrCPKw1/UxfeJXz1a2RJ5+sWl6CLZCtE+
Vf1ZDDlUZgKs+71jqq5MYDPSCKBmqRj2OTBWReJFg/2adI74z8fVCJbBeIBslUiPtI76ouyENWVN
krJtuKYRuBDpfHJ+tFwM9s1URRoipjJ7G82Cw1grJu32EhgzxCM5apbFbQMiXUj7hff+c3wxszYL
q+ROlZNBwJq/Fw/RRIE08QW2tq6u//dJNBbe5E8P1szg7GjUrgcvx4BByRiPUppuakVcX7+xF47F
hx2cpX91Q6NXVo3Clq3bhLHRQrYHaYlo6HO8PVvI9B3P4m2fDENVIpJM/QSs4RZ6jlVLG3lfrkd7
4juk3rfEOnRhYXCTkTNDMidOItofTbZB3xYaUGHAi0y459RvUvTMFu7uhQ/0wcjMwWaAubWig0sl
ScBq9StFk1bXv8+0/x8cKrfpfBmzE670uZaDdihsvfxhqk8d2GS1tRfVKJYWMv352QfSckMrwF1w
DMiDMrA4C876PXq7to7ZUdY8pS7GfjLwEO/zfX7fbL0Hxo+PlSPZzb7f1luf3sPSO3vJH33Yv9n5
LqqaUSLPQGRsE+irYFdspxubw35Dr2+Zp2jpc80OepeUclWHmAur7HuT1BuwmndyPDByZSwV/ZZO
+KwG4RoE7OrAlprfUTS34ZjbTSymwZZQDFjZRJrvLPr3JaOzZ0S1mCWLDFyS+NCs0334i7FvW9/3
D+MBbJq0jjbhaekqf1a//XgJ5oFnLpB/od9T2PnPegP9k6M4THJuzXs9XwkvTFpupBf56G38E7Nb
1+/fwnrn0WcvGEHhi5jumTKK828RM5FG+uO6kaVTas38iM/kfOczlUjY1MNcHKFi6e5V2LTidXSn
7a9bu/BoEkxDPUUobxKnzc6o1eujOvgZZ9R7bIPHvHo1hcgZq59l+3Dd0kWvgvCMRjJuoSYxW1bo
jUPRAz7DUqPvhshIbDjNsvV1Kxc/0ZmVmYssEfIRRAVP32fPY/Mr+dktVhaWFjJzj2qcIuQjYqJ7
0L+XN1QWNvKr/1W8G75Nz5dyv1RQufiNdIu6GxqVqm7OrpnXaYUQFTCRKMpvDSx5j5DU0K96M2OA
ckkO8+IGGmzTBMlBW3p2IKqkFsy8HBBqbBLTyQ1mCBlx37eL0eHFbTSRoZVAsCB5NFtVNBil7LXT
eQjideO+VePfVtSdPAUMtgpR4XtL9uM7lvaBEGQhEHW/LL40ESQyXfLn+nH7DC7CBmyJpDiU8/jH
bBU1Y5StohNJyxQPFS6qu7O2k2xnbP/tEtNkimKWSY2HDsCc709shk5wE0zl+Z0QPCfe0dcWQpjP
IrqTjWk1yIpbk07wxy3rslqPXQ0bypPwZB6ak/Uo739WP5Mbd8W47oN/Mp6v7+Cl83ZuceYWyijP
a2uyOFp3lrIb3ftMWIg3Lp20cxMzn+DXPlAVJSwAyNTKa9GAxWq7uFjau+nHzKOaczMzv2B0KClB
RUZGcDPtnbLT75Vbb+/eVXCFMku1YO9SdHFubtrYsyitzJvMHKaT1/DwDSaz4OIKQjohWNi9z022
9zNhcktRDLPocn00ZPpjToLXAfveTtXjSdCF0YbdMiP75RX9ZWj687MVSXqvKMyLkS5ChNE7YjI4
DcP/7a/rJ+5S6kbeK1Krxc9pn/AGXSHRfDIGulwH+Z2X3EMTmzE41Hcn9lqrvlvK3S4dcoUyJlWr
SUt5DtQTZQZgQheLPtxgYtIwyvvDc53r67poBFFhCZkVHtl5xdET2jKXApPAaNzEAQh1J5QWzsKS
ifllTXSkDVNStzJ/1XMRCAocd0vwgUsJItVtS502CoDj+/c7Owd51Qh+F7KQ9Fu/UQ+qLa1oLJ+M
L9mNcYgPxn6JD/9zMZMjfm5xdnWLEeh7lmBRujMfJvXQ8C46abfKSXuQbHApX439EoRhehjm3gIg
xlQ55fmjoPTxsGdB08jwzvD87afSgb6nrr5eFt/41C1kZTrkelPV1KRaO3vOc2gIuyyTcehdv0mG
toA5krHaNGpjRpAMYR1qtb4qjHLhMF6MYpF/RTZRpRfELfu4vnaY+mpMDNveGzAAiIxNJ8AXvvdE
lzORS76XI0+rgOeRZs9smSnsOMzlkIl0B9KfNdxdR/emcIYNgKWjfruk9nPx2acbrqN7iViFORct
bTIQt4ExYM+eVpc/1TsN2VL9uJxFXrpz+N1pZYTp4hzOoSCgGCZKJEFqpDIn9lssT0m+kD5O53t+
GE0mnkGsgIeCkeHjxzKkIfVHQyxsET4c6w9jDavrvumSAUQ8Oe7GBPeet46hKVYY0B2ZBBcQ2VDb
QwSe+J+Y4HfnKuucglno0nZS6qOhzPPbHs36oFcLvu+iW3rfnP8YmDk/sel6pigxUG/ULQRgE1LN
BbroyStVBXc08Z4vKbYtGp3FLvDkCFI3YNSCDu3F3MqkuvVR3udrKNwmQM8yRPPTt6K4PeHKzfeb
K8/xPBE0MIVewaKVJgzsRDIpxlDJ5fr65/rsc2dmZhULo9Dz0Bg1HpGt8VN/8HbMLp0CMH/IVf38
/8m5fgowGGMxJ6pscAV03t+RsecPy6TPM1QZSgPmWyr+7GFSGGA8+np9ZRf279zKu2rXmZW6rRDa
swDaqaO1UwDQlEw0/zsTs7OudaOs1k0Ki3rg/mGc/7fU/G2B6Y97NU/XFc1rIGyqGsKVzLLLyqyY
+TUbpoEt1cud6+u58GFIN3mngAzwSs0fwzYpU9OfCL07TdnrCU+ipf3ozeCnEsqv1019enfNSTpz
avziuHXc90dXN1pJ0ftxSosUjFYbp9CL7aPhNhke/fwxgWO7hSf1uslLqzs3OXMcUVz0rZalkDk1
5u9GDcOV5nXwDMbDKYRO7rqxT8/FbH0zh9F7iuwbDesztSMTnMyH38GQtODOP7/uMyvTHTg746FQ
G5oKxQD4AOWbgQouUmVMDh+GjbIedkyFXV/UZXvEEiJtN0OT5lDdXpMMeHbYQpiXbdmmZ0A80drG
dhJ9W2pcXvpeyhSzTFmCbKmzYCIx1TpSZWiyFMGAhctaNXX0vWogYh8XBVanb//h5WUjz23NvKBp
jQbjz9hKi328l9cRymhmeWd9hyURsULmea7v5AXn9O7duQS0GcV5va8eS0XPa/gWc5f5J1XeD0m2
cJk/hZws6V0k9z8mZkuiq+lDroeJwb13Ydd5lXth2OCtiACnyRDFrfP1EFWb6yv7nNa927UIL6gp
idR8ZmeSFKtXC+xCRKQ/DGv4VzZwP607GMfX6GguqoNf3su/DM4uQWJmac2YID0/+KfLeIDCJVp4
JZdMTLf97J5VoEtk+GREyDYD+qYSDGmJoizcZuXyF/trIdOFOLOie3E9gLfBSgdPsel2h0IYG0hx
y1SBkin5jfTwoKwgmaDUUEO5uDaDor+vx7zapXIMdb0pe7txqL5JXVJ/icrRNPnbcLIJYSzfFYGE
Iiej8TsZ8tKtJYcivFtm88PXGBaHXlvM4RMfKihO5KxIvgKurr/qRZzBNgz31De9SGG/GoMeIWyj
EvSVzEixEyeefoL+eWLAr8RDyKDP3xXAmg7UX6/SvNPQy6PiWn2CGEvEMC/EsveKt1Ruvbj1nFfD
YvaN5H3ma3pYtYrBMHjJZcZbAy/9hc3nPoTjNHcbiEpHUO1lEuwWLsv0zM39jk5uyLC0ruFWZwcL
LSR1AvaIdmQC20k3/qbaaNpqXDN2tQgRv/Qm6Sp1fzTYlSllmp2vTGb6X+Z8DdIpzg5xdvSVp+sL
umiC2E5nVEsD9jfLYOLEtXSYOOHsNNUvILI9u0+SbW211cJluWgIlpP/8zKzDxZGXmiW010JR+bJ
E5iaR6X/IrrD9+sLungwzuxMf352JysmjkOmBohTshjA7aMPubsAhUAsMki6UyB1vG5vaV2zDUxC
2RtSjwORp1Bgoc2Zbxq4mK4buRT08zb8d/fmA8wIGscoDWAFWn1zqzO2YYYr894AMWZtuz1gv5Ph
6OvrVqdP8umsnxmdH7809k3T5ZOhizAxjEG8bJlhshLGql7FOsImarMwbLPgt/Xp2T/7emOdySoz
NuRQpvUHfNktNGgLq7r4wf468Zr40YTQGoovxqwqZu/QoK7Mg979vL5zSzZmO2daUd8XOjbUAapa
46CQ67bD878zMtsrufP9qmwxUkPiB3/BGr6qE/nAP/HmZ/s1Cw9kanCMeE5mytMIubipvMmLB/xS
dqGfGZnOxdl3DyItJnzFSLvRqZX3u/4ggGZYGplb+i7Tn5+Z0aw8N8cMbzeGb1UGcSN4lhYu03/3
YWZhgWDKsKAPWDHcHoL9AjIb8wh+bXvdzMXrebZnM4+ae26Vew175spbRfrimi9NtRMZaLQi+7ql
i7cSgPYkDEZ8/6mD1oahIDXdYENFvpLGF9L4f2lhtmUWog11ZnS4mvKt8N9q+LP/3RJmm1XLagBZ
IJsVl6fKvFMXq1wXA4OzPZq9O5Rte6TM+OgICf+ZhpGnhqZ/hGdkMSxY+hyzJydW4MU1J1O68hyh
+2KpCy2yi7fxr7XMAzix8rqoQArBjppu01TIPMDkpqYUzSCwKRPjtiHC8tt+waEtrGsOE4GESIiY
9ASbYvSOGmd7PY4W7swlB0AzmIgRDCeIgNlX0nMl9TNhMiG81T2M4+Id4c/CWbt0Mc+NzL4P7BJR
lMsYkQM7EL5VGdxfw7rRXLiB/P31c31xQdMUoQhKmfrtzDuXRd/00KDD56LFyI5szdG0IbRcWNGS
lenLnflNt5E6t89ZUQ7dr5Ezhpuug+jh+lIufX6QE/9dyvRLnBnx8igOaw0jvngvhz/UaOF4TT5k
Hs6c//yZj4HmtkqYH2CrBHQAHkrEs+Byq6J0wZd9bnKQ/5wbmvkaI4tdWYIjzc4ZMslhnC2qXVOj
o+AdXeNZGmFbl+789tkr9AXTS0ucHe+qRmcIwqHWVugcGCvP1ZV1qyThzourdvs/pH1Zj9w4E+Qv
EqCb0it11NH37e4XwW7buiXqokT9+g36W8x0qYTSevZhZgDDmCxSSTKPyAhIo9T/5V79utaFr5uZ
3naz3FSWgCH9h1t9//9yCnMRrdUFn9GAQbUbpeEdQNEBOOouW1i77NBwQ69PojfO+h8qyMYih8PC
pJRUzF5RTZSTmyR71hgILl8YhnUuWzxvTkgHAR7ekX1aHdqhp55uGhBn4XJRPLQMz/7dQfay9FIP
44HTHxR0+7I1ALJ6uNDd1hz0NYFOWvjkaM+8MsSANwOjBOlDam7Bu7YMLFyvjbWxVzC456mo0/Iu
NPnvy7u2ZWCxaTkwNqlTYwUaFHOq0Bw3/v/rfvDPDjkLT9P5zJJIgyaPeoyO+THdWbs50K+2mAxW
S7KwAvFRQJLRrV9cc7UbFaxxsA5xTO5lW4oEySsPLA+sSv4W6nN1UV+MLe68PJ7BxC8XZe5koyjf
jWGy1/dbCOEtMwvv0rV6sE35bUyj/9lCOYbRRpmMfeHmn8ZYfpZEgQ6dMdeBVoLX5m9vPYwbSSIk
eaRQ5Sb66XEyWq0cC6bh1uumYzmSFzG7n5OhlqGWG5+XvXD1JfyyoQs3nxuTz3GB+y6qP6c55C0Y
obdmJORunT1UX2wsPL3W+3HUFLmbYpcVDy14Tl3AesQczD8vr+YcUS5von9NLZNhsO7mBZfOaN6k
r/aRgdBG8WrQQr4495JJR5I5QaWBHNr/UsD7anmZImsOnzV5IWEsm9aquo91cZeYZpiBkoBG6hSA
Qvd5Y7lrQTqm53H/yUYtiO1OPSUzptFmXQpCfnShITYMemCMnIPEF4rN/X+KA75aWyyx5K4C7txW
Hr7sHnT4u8a4tW666zqsdrr9sLG2s7ffVQHQxaCVBso2FWq4p2urwZ2dpiM8MzmUr/roF8+JBzbT
9yisr+1vpkutI7hCQ2MjV9gyuzh8pBtmHtfSLDq3QwH1DO6J5iYyN57ps+t/sTzjdHlgayNT2cFO
jhk1N7qG5NDGBp5dYgsL8hd8iT8L4IJNCObIs0Ce2pp+mIC5uaFxJef94mtDoKcP/fI/m3i4bHt1
cXiX0dJCsRdN1lPTaVlr5qAN3Osy1fXIgLp+OfUbQIwtI4ury9XaPotAw+Kp01A9mr3CvDIftqoS
ZxckdlGOBUOjHBjls5p1Ficat21QXpetADV5BxokSMTbh8SetjDr5wjLha2F742KozYghZYEYJLW
sd9DpQy0jurV1jN6rhkOSkLNtjEGSgzLhm746QcyS3V2RgfMvyCX302H7qO6r0D7BUbE8qW6c68k
cKrxZ8/y+Et2xT+SMch9cch918/fLvvKOdZY/hbJv4RpAHQals4CKGQyWyCKxSVmhOBr6/VAjNCG
g1Ii+GrsP1OC6vjLym+3oabn0Ys0DoV4gM/lrOCyFBS7HdhaoWnlMRM7wdD/gCJJSsdvKtgJkmAr
bF23B5t43C05ELs4lPoMEI8OYnlsPBw3kMO37mMXdocKeMatz3z+HMKSAYCrpuJbY3sXlwwbXDV3
ODQ40NEJk3sgGneyvhKIO0ejPJDjTpACBcvta/K3hW9pWTPQ8MNrDETZ4s3HHyQcAJweYqsofZQ0
h7zeZb85iypOLSwptMbaTB3RJIOn2D1Nq9/E3rHu0bE/Heh7Xza1cgd8XQxZPEWdEue5wlqkVC4U
tCHgohsgdU7I3z8JJ2aWx7/Nu2LuMWihauIdsO7RS6GHG1xeyx8PO4nGFvu29AkrBcda6aBsgFox
ZtqtffOb+5ovPjD/FuTefNvh4LdgwBx9C3Az0Nf0u+2TJ2/nSz9jcRBcIB3BbokbCAognmW/dAKC
YNlTlPyRgKRTvPUcyo+0NGiacl7Cwg5guuH0yitA6l+2BSTfdaQOeaC9lV4PnvU/42mbrfTzBhds
SJ5ZIEMBZsLAzqm1bLZrV+2hjNuDFsH2qnBo6GhSOfishig2MeDmH14vf9oVN8U4Fdi3QEkgu8iL
V1dUndVA4mX0xDA5fjxMv4WbQ8bMdaeN9/0cYyFTFMN08ICA28J1F+9HAkHSnvUjuHQ/uK8GoHjb
TVf5jfSc8v0/9Dn+ZESg1ZLks+4ZiQYkbpI8FnPvGa6m3dvGPO+Hzsp9qyuH9/+wif8mX8uLC7MH
hCg2JIOHXOph0Wm+481GT/e8YLLI8BZxu15rrB1qUPrLgcnx+wwv9KH0DYeMCm8ACTltd5tPjzzY
iwNwklYubrHeNZXMLdT/uaSJWDq6d+5dTz6wZehAjdu7vJPSxc/sodOP0rQB8gyyuGjMos+GgSBy
SpvsAE2gq9zq/csmVj3+i4nFKXOjTO37GPlPrXexbwnjWTHfqtz6vGxmLURBed3ACwr2inMSIRKB
+TYbkPl0hdmhH96XkHdXc8QJRIMyd6zGFAFvSrus/JmkJH7p1fkdWj1QiIPwIdif2ps8hXZkltra
O3GE+rLxA+Vzutzrrz9wUReB+I1V9qrR/99Z0XIPuj1P4FzWOwAF9CdZjynvhjvA0l+2vvPaRwB+
BPUKNNQAE15cO5CzaiEarfWQZmNAJR2HMglrqPddXuKaFVcF8F0HeYl+FqiNVdSPZUYmL4HUrD1C
hNT+XhQbyd+ay341stjGYVDasapB4md1wmv6kA9x8B+WoePKBIDfAMfeIi5KTN1OHZlO5NA4zLOr
uP1G4q2Gzepe/WtkSVKpNLFtDJoLVKau++2gfM/GwmOt9nJ5Lau79cXM4kKJh56AUx3vjSl0P0vd
Yx274WUTa+8oJIeBtAcZhI53ZnGJ6FPdFkTHTRndfMOMqLy2srvUe7t2Wj/2cr/ytjCmq5vngmoK
dFe2A16U05d7cgzQY0u5FRfdbub+iHkgWmcjGpGOtDyv7hcji1APqjwGZJ7nybOdEtTWrq+y4WUu
SbkHZZq1cUv+wWgvrIFrAxeXpNDCAMnCrQXhjQb54N5rgvh7vNcgi+bxfeOjKmzS9M+4GwSPd9Z7
Ti1ahkpGi90mSYB8085+BDYP86QGGNKW2O60EXM9DCNQkn15NHka1BWDQqB2nzPIIKFadg+Nq4Tm
av3EDGsjtF7Lu0ywcgL3bwLYYy6HF0thdxGEOGTeJbno6p1mHFDYAeVRdix+xWzjmG/aW255aszx
YMwSGK2Fmi9paZ1nYyenQ2K/fLt8SlYO4sniFjew05qOoiaS7ssZH6Gi0NZsAzSzZWFRa5lBHqRC
bAxHHVJnGFo0IMlyeQ0rx+5kDYuLUcdUkMnQS/Qi4lLXmEM8xs+KY23cWasfBj6Id9yRFH1/MLBf
qmKKMSaqm/LBs5uBRn1P8xlpgPOm20OAyvQh4fG+de8Twp6tKfLVdovmXX6M5Tn4+gMWC63T1u5F
Df4t8NLSirnhADP22D+5ZYd5vC3HX0l7wK6KETXQimFafHmdJZMQM7dRUxK240HVBFxVMYhjKmj5
qATabtkrxMO+jYoJyXhImCh1s/ELVlzn5Acsrrq0w1knKX4An0yU6l6Z/nbZc1YNGLhZUD0Cp88S
whoBL1C0yggGuuI9Gm5qaMtcNrByWWM4GKVo4GNd8IotV9CYblHMBQgQimnYp1AhR8G2YzeW0swH
7vLycNneyoIw4QcfMeSs3xnPA5n0qnFyHYw+yXco1hNIxV02sPaqgtUBPSakiShuLutCEbgxyl5U
HCPq8zcJ+53QSnOurQ+CGyo7xmG33xyVlLu08PsTm3LVXw7ekAwdsmVz9qo2C7Ks9KARRScIHhL9
IRrvXGg/aO+O+7NEJGlsHYOVTyhZLMFSqBEi2wqnxlM9rTJwSSJGtfsrrdZvy34MkmLQaZf/PYYA
o7w6JJRAG4j/gBXj1NhkzTw3E7v3oB1q7XUkXr7a2MPfnysQ8oMD0UYcAbK7RWSklSYRde32XhWj
HwkByvZpw0vW/NBAT59Y8BAU6xaRUAfh3YkniIRL+m0MNB8EGiFBsVLmi/HTFrvJWlKMec1/zS2O
WZeqWS/cVvyhCYw7ChVY9O4815u8KUBq0SNK2NahWLkfT6wuttGKjCYSNqzKjjK/iwPFi56Gg74f
r7YSpc0VLo4Aj6HwlijI0nRUTSaMl4MVFA8QAjAogCMd8LfLbKtHHdkSNHUgbaCbS0C8MWN5ydQL
D8eqkkIfJATY2tc1Ch1rCKrPGIqRpFdbYfS68/xjd9mJbaeKF5p0nhjk/7zI/bTYiEnIyoXyZWXW
wj3zmUFAbcTKVMIpoDD+nNwW1T7r7odhq1u3Ep3AS/5dzdI3TbVJAT5Cfp1FN03Z31o5ex8aZSMt
2Ppay3SH5ZiOdnrsmuQbJYnPuJcHSShj9Arj+RGNveZpm0t8LSpCecNypc4XWhPLK0txGpFZwoT4
0KF9BmFEGO8MSOj5uq/uM29LUGRtN5HIY9YFwyBgE1lckKDQF5gF0iG4oVuxjyGNK6CKZ28008eN
K2wl6cB0yz+WlsjPqijS2api7lUdv86qaq8Vxl1VuaaXmfnPyNX3UL677qfK9bio3i9bXzsCX40v
HBRKAwrjFpyGdSOdhplaWzW99Y20UfRFuKCj1Xr60mATE5Y4mJdtdCto87t80ANnk1Nu7eU2VdDg
orxjogsqf8WXl1sfu6mzIpRepFPOvkbnvSxVkh1mPK+2ktVVV3QgpIBsAJ0jZzmcTSKBgxjDFdXC
d3ZmkECoB5gGC61Q0F2HW1CftVI2rPxjbzmmnaezGTcJOnLJAfiXAwZKD9WVeyMnWNnOvu02KBbW
PtlXcwungEK1TVq5vLENleKmId9RZKd/73ioxoGbHzkO2n+LbA0yVbGBplzvOdDdZu9a//e8yAhx
UPDTwamFOW0A/05dAnzWdgwh+9nrv3HfCrU9FBpNCmVsX1JfbL0la41xDOpDL092E2Ux6NScVhk2
wjQAk1BIDsk+8XPP2KnX7eZAxUqcCD5pFXxKBto3kAM6NWQWZk6aBo0GwRBuVKz41an9h+ZGV0zP
Dpe/0lpV2ZHfAYBJBz0NZ2GsKd1xZBryiuyQ39aPoICBLqkPBifMv//ROJjBgPqWh1GwYXjlQJ8Y
XmznDDHPrIqghBjdpI8GhO9yoIbm3/+5noYqmo00A5RRKs7u6ZYWnQ56cLdHQ8UuoJDjV6QEzGyj
o7Jyqk6MLLayNwbVyqURqOg91trwoepzCF6528s7t3KjQ/RCTmrD8+H+i40jvZpOpYUvpqYEyh7I
n7stFcS1++/ExuLwKjpcwmoxZ4VZWSiVod7pt8BigHI8jEPl+vKCzvdN0whSZ3CbA/5wBqOd5r6p
uYMmOmr7HyYU8fIuu20rsRGqrSxKR8VFdgwtF8/VkpSlcXpQm7vAzlh3yLs8CS/JPcmUw2/+H2Le
85gezU+puwkePgncWcT0Q+FotcmAEi3z6EYzp7CKAP6Lh/2Ykjc9QvWTVZA2L3XLE5Agbhr+dnlb
zyHzKBbYUJwAXA40fY69+IiTolaAC0kiCw9Isnc5gJ4i1AYj6aaEyLlPoreGOinEQ3QUP8zFYjnn
OeQTJoh/imM6iADMFhtR6fmlCAvgVEfjBTcj+EBOT3Bn8zyXtOpeH9XZbR41kZ8lRFw3JNNvCrNB
YXlj+84vqFOLi+2zGJR7Gcea3G5n7yxkLAiFDbAhzJ6N+gQz/Q2DcgmnxQkd+C6w0xMo3EGyZPEq
6002QRYIkjb/4/m3PaunXKUalEkI7engQyJlZ8c0Nw9RuakWuBKDSPN4dIDXl9Qni4A4smM7bRRc
yFMY7cabCVFIdTUxZL6M6j7bqVv5zIrTfDW4jItBPGzazYj7kqTOTZebx7p6vrylWxYWOyog3ByP
DtTA6gbN5dfMGP86yMGeQTdKFlhUB3CHhVc2nTnUPQw4LGTtI5iPNwysuD2uDjB/4GTJ77I4WGCn
mCyzhMyWozxCFN53EtMvZ8N3cm3D/c5vYSzFRFsT1UULdczFATM6c54GKVKF+sBOrZRdU7XHtMg2
zvHarXRiZ3Gs9Kp3wEMN2j6wtYTFu7F3gxI4WlzDbKdlwWUHWFsUbgywoko0ytm7P46xNaYlCvqq
OWueII3l19AA8FmUZRsx9UphRSdfbS2e/1bp6mmMJdXSbnytwUITxseevvWveST1S1He2GS+WV0e
eHFRU0SUfXZjqIMygqEZPReL6kfMIlzLhzrdabvu0O/QdYW00RZ75PoysVC8oJAYgtefunyagGxu
6EASY7UBAL0iqGDT8dvCn1o6Ac6nggZss2ol/Xx5N+ItRbERGM3zaVn0ZITeA0jsZS51xMHeETAd
KwFEx5ynKfhPBKBg6P9qcfE5HW3WlCkDbDFJqnvDZff50FxNkUun0tld9tK1ix8VAiBgAd5HqX1x
9IYoN5Rs4ujTjYAtgWhkem9yEmg829k224j45fc520mAmACIBt8ozsXp90t4ryiYYGk9R5j3pZl8
jFZ5O0RoxaB5LpzhegAP1eX1aesLRI6GuvdKqb8EOU9Tqin30t8xeOPkt4MGlwYJju5TudE/29ss
UKCqGr/9vWHka0BrYEALVKTLN81I+oE0LhhNJDXi7Fc+T+n/aFb526cN+GQg/NJPAvWvJ7eAHASy
QvK6odd9tstjOsZxY1jcywRX92ZU9JCAzJuN12HlW/7xUoQLQIVDceT0W+qiEUD7oLLUmh3FVOxs
oVTtehZ/HCD2NBTfNrZz5T2FPTnroaN8YBoL3xkHt6lbgiCshYYKgLxeCTQhpLdGH6pYu9wf9+UG
vn4taD8xuTiGepmjGVrC5BSKQE6X5Mpj6vWBLIx0BSTtN7Z0pfqJvUT5EUUmAwHIEsCotlDEFZUF
/Ptd70e7YZf4xvxDmpQaArYWgNrYUOjWXf6nxHN6LhF0QZ4GSHjcAOhAnH7LWddRBUxaKNsHEIee
qCMn2TwGimOI8qW00WlZQuus9FOoCbQ4LPZGXnl+SE9/wOJir/qmjZS+Rw0qNb6B049GU0m7kYR6
avkT53//ZaHDg+YfeoygBAFP6umC61kpnTHHpdAEAjCxBDRq+Q0GNfBwZQ9/X6RE0w1QWCTMyIVw
r58aYy5U7Tnm9jxLe2X5cw9J1GIj2Fz9guhnAmyIPrd91uUg9hyNU46BE9Hl6ByxgfnzjHg9tiM6
Z+BhTz4LaGMbxkvhghIZIw7Qj3SU5DWxPoRtH9XpmwOgnEmuQWq4L4Yfl0/v+eHFFvz785bNEOjB
tJHq4vsCoOtVSkMjd+NpWbnnZWsTdWBZI9PcZYcz7xKtZgAher1qXo+MkLC3nPbJmZWUxpXFf84p
n/y8M0hoApdMSa3mb1rfV6kn6krX/LGzbJo0phLkptu8Fqlav+hlvwXZPL83T37nEravxY5q1DVY
X50p9V3gj6qpo3P1c4bHE0BfwaO/kU2ex/GwCCw2UD9AHwGLeup/il3H0MN2B09rRsCL9oVq3Ijo
RWvU8PJXlqdmeY18NbQ4xboNAptyhKFEf1X4Uc0Kikdw65Jc9SUHpUnMPkP8dwm3LBMnUdmYIRsH
slw2ZTm0QbzOF/6tSkH9Xm+XX1cWpkulPVyNgF/Dy053kJEUVdF66j33KX5UIXAgJ/GsDBPeIxJj
q6AoTW1aXflsYBWQI7DAdpw3LkuzGHnCGkzhONXB1Ka9WkVhouk4P2yjerjy0gHnh5ATmT+C67OH
ZyL9wDT55dpP4bWHMih34l3b6aG9T4KtMB7n8dxRMNaIXjeCB0c+PKf7OY5dytIYVebWsnqTxsTp
jvM0R7sy4T91xfVRk7vKGLpTs16kN4XRPuda/+mObR4WzFCh+MkfuJpVnpkO5UM9zxinje3Ys7M5
2itm9+SM7D6bnV+a1X7PFXePMbbf0Np6thNxxCQewFXRfW8x259cUhymfJ5o2Sk7Ek+Bo0eK50TF
c292eATL9q4y+qDuIQMWp/edY9BKb2kz5L7dMh3aUOp+1MQhw3SqB6ARRGX7LH/qnWG8djFeFWa2
knvxnFSHqc0/UpI3genGM3BIw7vVdHemUs00N0RKW15BOZ04vxTOch/zL7+TwXlrrXHHIGKZzWCA
MNSqgtYVeWAWhq/TJnZoYXSgYu5j5YlFDNg+s2y8bh75Tc2l+nH3omhWoHSQSCX2fp6KO0cv+sNY
gUJxSGt0luD0tBjzq6LJir01tC+sm++isXqKwXxCW9R80bgb77jmQhvPfYtb148ZuclV/FMoe6bO
3wdFWLRQlGM/Fh8Rd5CFOU55nzaso30rpVN0C1Fi1z+VNQZBZq36lkJYp+pmcEjXGoTk+4gEIFPV
riwCmNQ82I82iQW1DRaFelE2N26SV6FjN+KeZKIMqqKfdsLUbgiDJGqVqwlV9azyB1ZjeEDn33or
frGdpESfya32+BxHPVUSX4scr+yt52gYQO/GhzrgObvt6g76j5hEPzR94lkuWmHl3KLKl37ri+oo
yvZnIpr2gOWZ+5mRfYrBS0CYE8CxmxGtnx6XQNkQQgUZwdvSVT9da/ywTaHAvoBUDdj6DkVbvJQK
j/02cVQ6GoPpkZEXO1UXv/O++jX0XeVPiIM8xPcPSdRyWivZ6DdZVXhKmrDrONYTgAO1D55pD5bA
THdpzjRps5aCJ88Ou6xWgigyK3zw7DWq23vBUGNuoSU2IrlrdO47zDY9p2i1p8xoID00kYQaxvC7
HIh1X+vKd97OQdYrj0qslIDnTgPtjWi+IgYD9WT2s6v1edf34jd6RRb68xED7yR+BCQpQdQKlsos
SymgCT9nXT0odvqc1skxJkiCBvQz+2bfFowmaf7Zxu0DB3sCZcTGJFY/7gZDARm/QEI0FtN11+kf
6YTOcUYYeCfnyAHrOybpWk0vd6iMffSRcoDczXUJ8qdhmjua21NDXcLANF1W7wabj5bIDWp2s+9m
blDYyPk6aHE58a/WigJb8LdJkNd5YC99Y/xo3egVMP/Py4/iSmiLIWCwOcukF9NXi7uu6J3GrjQM
Qg05v8owSS3n/gsl8okxfCeNuoHgX7vKT+wt3yqzKYGMqqRi8eRLYkFkuyZqXP9D3qYbgd1a4Hli
bvHm420akCXhKu8Cp6UyL6tfxhcWAmLZ+8STM5YZUJ0UX1aqXQ8/xJYYmQyfF1HHyS9YhNdRJCtU
LXpSsyvma9dtc0yduHrt8QSpTGS27NjjzTNoA7qAmpLIJhux58ovAALBAm03sNVonC5+AdhuM8Vy
BsA58qL7Zgpu3xqZovpDlIJfzey1MYhY7fjqXNpeWXfGZjt67UFF8I/8Al0fKUl/+qAaQhGxFcHJ
ZM/MuE6P5mFAx8wOk+OmRoh+vt8ykv/H1qKw7YAHP7Nc2JJiprMvy37ubRe6oPeLbrdyp5XOtwFw
B2Z3ASZE23EZepUumYxihH+NcUtzBthKsY9IjbfkI4ZaYmRQlaR+HPONMHMlyoRdiZ1xHITP5uLY
itlsGiOCwDj4uKC8jdCgysPLN8NKVInJJ4xIOhaicyh8n360wdVLljkwoc8fXXZvsHu9eLhsYqXi
bWD+GdkQWo/guV72HcuhKqpC7TCnCHQfAfOBVCsX4IxR985GDr9+8wAmibOEXicAM6frydWRV2OL
TzWF6eOwK3fGjYPhWZ0ybxtLKPf/7NTLqqWch8I3WnihPTczqrXwQm1Uwkqtc5om3UPSuTcVEVsZ
1MoBh0CSrHIhPMYAyWJlkIYRRixREdmhP2hXkkpI9sO2nH3NIb6YWWbJphgHvdJghuk2FJKekz7y
a7P++3Tw62KWsMFBdfKkRODl6d1jldx3WjhrDwQz/xuut/6F/tk0S94jX1BTKiTtCBjWEcx8uHfi
VXJiKZ7pcyiEaLvJMzy8B+FWbrG1hbKW/8UoNJkiO5HXRW48TOnzzO4T4+3ywlbX9eVBlz/hiwmw
5c0aJG96L65Y2DnmMSLGVWnNu0zpdpdNrRUEv75ty3tdrRLXhmDk/+718bY9SNkx42ZCK10qg7S/
qt1mu2N1C/9d35K1ET3iFGEM1hd9xI+2V4QNkDny4kCs+yj8tqNst4XIWbltT9a58JXSnMyxsbBO
dzja7Ea3txpkGx9tqWNvx7xrUhUGmgBkilpYBlmoxWBcblHilJtZh+aVuHKfL3/Arb2U6/7iK61l
ZmS0sJdTpgRjRuR4yR1v+YafbJlZuGSDvNhMbZjpnAgjLfvIGj1XbBhZe4pPPpLc4y+LSV2thloW
9hD6DFIu7oYEcn5Mvdq6B9e8AZo7UlQK7AFncumZIHU19XgYiQVdYtQzC7L1VhH81uXzYaPeIXsk
KAAve9uT0qWJKtA87wL0/n8IdDD5U+GrI9V/VuglQoAbxYfR2x5Dt/90Rs5sIx+w0E2UCnXyt33Z
xyLCk1UYEhkwOLmHum30LU5ZfW+N4NigGYswTS30uAzGyB3v2olAKX6omzlMYzDCZBibOnQcGDlA
2zvfntqho07lsm/MjUsvRiRI86r/bsQGDxVUwF9Er2jXzCz5sSGNoG4j2oPC0vHBEZIBPLNq6jRp
oAkDkNMZ89JKRIfEuXXM1h9a89ZFajqiDj+wedd05b2eAwpS5AeRRXdpkYAlw3F9AV6CoUDpuc5D
wdqwUUhGa4sEZTEHecoYrXugJLXZRycgzBPUfhTwNWNM2ighwBFbaEA2t5lRP2Td77Hu/KgRoEgj
1OHMt2zxoQ8IkooHXjyKQfdm9TdHzMcj7Z4brT+qgRhcWvXxdY2KzzCjFaxp2MUd74ifMagn6lEY
Gblnq8hnq+citjERlgKuOfeQoWkI1RLz2k0ZkiVk41CqwTTYEGb6rZnitmgJrUhM+4TfW3pzm7Bp
b1vvXWa+TRoPKh2xaZ/B5tzvLPtVJ3nINM1rRualFUE5IvFLDE0lsc+JoErkvlZ1+Qv5tweNY0+r
kwP++gHWd6pas90g5SUiknxyZKiDw/ZWy4KCN6FbxzdOW38qCg+yUr0qHUYLR99bSn/T2z9H1/1p
MuO6FcaR5xWNFPGja4AfSqudphybcr7JkX6B355aoJuPY3enaux6qssQipc2ncgLV8W1zu+sLv+c
CEgZuYH2gUOrLgu6BvOV+F5V++Do9S2EaEBxqdQ7TC3+yuf6to7HW7X8PWPIqDHrGz5h9GFon6BD
DMGOimWQuog/ciu2vd5UbuKqo7xOwnGyPAPKJGpe7mJVhBPpaDu4ELx8LxKFFpm6My0GCZXpANLy
244Yt7ml/YZ25V6NhmPd6AVtjPYqbzNOm4QdMvNV9O2h01DbMyFFApaXKduP1ptiPjoDu4P8hq9q
JbVaaMeP2UGbJqTk/Gq0rF+gOXhEm9HX9frKiUpPIxCDICg8OIbYKWP90ZJ5H/F6J6L5dszEc+8U
34XVXgEpiQKk9q13BQ6TpdI5SqmRGH5RgKE66WbauCrOhfOs1wiIGlT/IeYBqnJyZ2A/msI34t81
4HhmpNGsJV5a3qvpLnZfMlRm6oTW7RD2hj908c7lZuCUpT9yG5/tp9kNYeyUAe9Bfw+oaTgrWu01
MWHXZGhiammtcpXEVetHnYCgY1pMb7mtK56OVArpsWJi2wy/avpvzZQd3CR+79AsuM7cqAHcwfaJ
0n4XuUYrNXriGsRCy3hfTEBA9PWxzPWJCrV4SQzl6FrTvkOOTOdGPSqKIPei6WpvLFGk0zVG08F9
N0sH9NZQpaizoqCc12bAre55rnNgvPIrq2aBqhiN31jJI2lAamoxrnklZ6BMdPF323elqq6KtIq9
KGOVX5rC71Xud9MsbnsX1PzlIJJDZDUa1diIopyavBhaeW1m2i0e3oh2Xf0+Kba6S9vs6Az8EEfJ
PiaI7nGFjCWKfxPmrSZyhdrm5+Tg0OX2tV7Bm03XpdGsBlGTehkxAlI6Xj/1t9lEwklBb0kV3yGI
sZ+Ism87ExDq8hZzuO9OnBw6pvxo+PDq5gB2UIuXk6/0xk+h6AMlYhS0KKtdnZWVz9JIpWnvzLeZ
bb42BPR0FVSoLSdBJQx/EpPsjoGAg1ZmV1FQLFAFfS/aWZZCM8WYvdQlqLzi33cs0dOgHKBB8+dl
qbI63Zvq/Ix50TACFbeUveQA/utj2x3bIVXfh0h74Iz7iWM/AYPrqQ0AiJHbm4GYm8d2UitacNT5
INSifE9F09C6KV4xsl5TE1yMHmkxURVryk2iNAelN4FxTd2XujZqdPxU3e9SFwOkvGkpYVqJP1Ta
m7SZ3ysG4RrDbIKqcZM9xvG83HKo2k7oBLDai8u49DsBQXahGdGOW7nAm2ITbHGqgNwXrpTaGOCd
ALzdafWMeBXcwPAYft/0JmrxM7qgfHxS4/k4tfO7qsdBVFd3japfW2keJoUeWlqsvEJisvZEXH2M
/YyCFUsLrze60qt4xmy8klqOem5dTFdKnrm+g29y1YvGus+sJjmOam7/yPj0yFX0O8MoT9L0FtB3
8a3jlrhGIbD7pcp3X5CiDxqls28RTcX9jgvQr0PZ8r1N7cFP2/HNMdLPqEMElMQWGuCFOSVBPINn
loJT6cmaRQlOxg7Dm4QUuxLaUn2QW2K8n6txoGrKDDQ46tQfK3MCtQ72/z6d4s921H4oVXJbj5rz
xiomypAlBQ94TPhrVRKQQXGD4d122kL3yozzmzGGQgRpssRPQVcAkRAzyITzM5msJ/SbC+jrFlBg
1KdpV1QYgWhL9sRa8HGPqgHwNsqcVBu19rZFVdagUP/VaOk2L13aKnOYu83MPKLo7hVaMclzYnFF
8QuuRPaVlgwYdWkqiMpPTY0vaeMT5wbI4pTM2A1p+aKV8llQkh6eZzI/1qyEWl2pGV4H5KBLx74Q
NnjRlMkFq5A7xa4n/g9pX9Ylt41k/Vf6+J09JMF1znQ/cEtm1r6oqqQXnpJU4r7v/PXfRcq2kkh+
ibb7YabtI6uiAAYCgYgb9w6TWDvdMqbkGlZM/aqPTBl98JkMu4mk41VmDNdCBxJTaYzR1Sv1ygJ1
65OITtGXUdDNaJfUJNZsWRExImY2pmHVXWnigqt1AsaUelDBdQVqC0vQ1ZlKzKYhKGE6IfK0QS6W
Ow2f7jEhqhLZJC/EyM/7RLyTqtkEe8+gHlBmnCFNG4cKVOSGCZJSYVyKdKH1cCeE/ej34OboLSOs
UNEk5ag8dFUWXplRVeBXkaMrNFmSXSFp8jsYSSKRNiSM57noxcZODBWkK3nRKd90LN/tMaiLXpog
Svus09CgUdVGdKYFzYlcjxJ3VsBtkiat06vCTV93L6Mx3ZdqgPM/Zd+bIfkkKWhYhwqSIkD0M/Gh
rbqbpOmsQhtvOgLZ6lS7HzIoIyOLg5gOuZUBJ+5r5SpJMIYpFl97MfbCafISyRwsJSs64HqaiNb7
w1ZOrUwRB3T8BtkuuwRlPt08DKRT8ZxKsw+lDsp9JCdCvMuCRLULrTKdIGjG5XODM5q7IMiLYk9r
yvgemNXezupesqIg+JzKuqA4mTnFlZ0tmEKx2qALE6c2c8GVRa0O7EWf1Wdj0sLSBeBbem7B3egk
cly7ciqph0aqOs4bdevVo0N9BUOBIpikWUoxtQdPMGnR/MmnEvFc6HsnMZWJ84rbgB8QHTRYMpoR
gPSywvaKVKuDDKV0W1UrsH5MfTKmNiaCoKY6TVXvdMpgPkydmDpSaFac5/DWEgHUR1MbrXQANZh3
KoTpKiXDzgFR/BqYjxVPQUem5R32aYUJaugRHwuQbElVFHHxx0FU27ExwF3IiOleAfM2dZTrb4CV
ic+5kOluqgEzHbdZu6+aYN4VXZHuUSiVboslGuDt2oJCRD8/LzPRno051O5bzZxsHCLUm6mAubxL
IjMHe+Dcq59mM9Y4TaOtgqN28kRkuipFGIhDMSH+i81XCMRZiEleUt+n2Y/AfBBnv4t49M1bnwaU
IFB5Q/XWBDZq/SjFQdGh2INCcSU/TsozGsl/vRJy+vOZCo9RA1iRVCgehED/YP9y0lriwjGyMUcA
lz5ZBVP+U2YFT6QZhZAudDTMTta7RLKnRzyrZ6iKi74JtgXOBNFxmJD1OYioopgAaJeB7st65xRx
pvM+mNXA8+hQCq+0koC0ywbECHQSSK/KcJfdonnhxFxs8tZX00WAejBmgyYjC9wrxiVQEgI/aZvq
WsOzb0k6zpndqi0BvabogObrCqoW6+UtUiOPCnhibCFIHTF71OXSynrnsnds1pZOrTC1JUBop2ow
YSXZBzviBPtwTxtKfHarrZN1GmUZDxnlKK/LMEZ70tTb90oQ8HoK88Yuh2bGw0ULXU0ZJAe4E+Ew
dqn2+fJC6TrOnOUkyNMPelL7EfM2nYcC5qtkHn1l1AFaifNJABZjCcdneRpSTgtoq9JlEFME5RMG
pECWsbZYQQMaqW1WA2oATtPqRW33U440DLlkPPLQ1hvOomDqCzOqoJqieghrY9KglIMA/nlUH+81
6Sop7ycuRQCNFMwWwga6WbhxgYtifb4SwdhvZrAh79JbyHL64I9A9/FvH7CVMSYQZ7GUyhkBN3PV
GgAFgcBn4MSsDYdUkFKAxBGR1wDtzXrLkLyB45bC2ZTdsJf8xlcxVh65XD2rrW3DnqFlhssfI1ZM
mEqCpGmCHBAvHdcvQmPiqY+AuzjCA/gvdjxVjI3ARL/Qn9aYcN/MQok0A9ay7rULnojxcvkcbTUb
FRUz/xg9UXQFLf71tnWJUIi9PPd2fwhvu327S3fKeADm/Za4wl4S9pftbTn2qTkmPpFkaNtpBhgv
qFuk3QCe9Q+iWHBSwI3osFoUUxkeiYlI0KK0mwSZJc+tncWjFS8fxjJbl9ezdVOuTDGOPYkLZgQI
ZM0bB5BvwBnTj/hTdyx8I13Cq4DDh70Rhlb2mMhQyWIY5Xj921EO4U4tgchdbaXhVdHeaiYvmTly
JLAx4uRzsZ3UYM5HudcXSiSPcsH38UN2tYMErAIA9Y/hbnDTew3TGFYoOkZo8XSzjyGIMY8sCqEJ
/weJdTYl6EikKHELQAidpgQ78K3kKZCLQDXkSxACl1F7PsYVvgYflz8qe+hUqhIBXCXyEEwQgKxl
fSbUoNVrI04bW5sk4w6qm5IVTxmvD8R+SdYKc7RVLZDkEJynuMLk6yrMb5a8eqmnzokn4nWt5l9e
FHsmjuaA1gfdAjByZ1B9VF0xnoRhTVuNWluQPlXltyh9zcpPl82ctVqpHQQsyCHif4FJZQPKMFRq
SczGVm6mb8HO6XdUOkUdnA4KTugD6c7CgWqxkf9oEZULHTTSIAlmb+a6Blis65B7JPvQb3edP0Lr
gN9wYkMXY4YFnBMDEhgpYKx4WGd+2HZe36A+mUmcmYotMwrGOPH0wlwFrua18yk9SqRVrzW2SiIr
URvbLGdgc3r78nfa8vFTM0wCVZRRI5kh3EEucs0SJ/RUdSjmcaychUe6aadmGG8YtBnYrQlmfpIQ
FA4KOPcDwmO9z73xiie6cobTYe0x90vViovWtwMiPgg+6GUWo+oY7qk6SbYDJJSzvs2PBUozpFFQ
qD/L0yq8Y6sELK92K30mkIREx1GUvl7+UhwbbAwGSh24pA6X2CK/ZD3q3S2wmyHnxtw0oin0+YOB
t7NyxhyFU5KY+E6CBuxhVPjGiGEtVeaYOaMqOX6fEztM0GvJmBZzT6OQJaKmbckv+aEGxAkN1HA/
Ovn30os9ReJi5bfcXYWCogZiKkPBP61PFUmFII4nnKo89ev4vps5C5PpnXB6VdGFYeBaAjcmoIuY
cl0bGFFnCLRRQSfyh343ObkvAB2xvE0QRIjd+CbwSe6SA/lRuPmT/HjZQzZ3lZLag3gDPIwIu2vj
oOqv5HRBrJh34kF0c7/eGfvKb73ZE70G97NwjzFUl2N1c8knVqlPnbzBMM07GQDqNxCGo9SPlFsB
QOtrECs88NLgs4nl4/ae2GK2FzmyNBl0hf3BQH4/3pDX5K7z42uQKjvDZCVfFN6m8pbHJJGJOSyk
URd6rRyZdw8YaALRr+SWdzygxtmznV0ek0V2jRLnaoRjceSKDqK9SETVKufGharTIS+dWhJQyoQ+
fCQ4nM+4eTQMvGV0QA3By8FkO6UydkQNCfTMXqQ31aOj4N3V9Dh/S25pqYfc8+ZBt2INeJuRI2By
xTib4+vRBBKAD8Rku1zeLDK68OJDlnXW5XVxrBy3/MQ7a1FqGpHeo1HsBqrg1NNTHfMKZdt79+dS
jtfRiZFxaKq+zpHDDR3QIyamIPogerm8kO3TDf4tDCsgbzvjxSejgBcaiRtbnr6IxRV9dEJF2QuJ
Hb2Mb2ruVtIO3VugALlc2/RYnUU1kEkgEYHD4ZZbH3E0EKZBKLGJ3bf5cNO7YWvRkS3g/z3AL3D0
qFUuSxcNxudWDRPEN6KCmMoEa6UGWcKYUKuYTFNstDJuKM2PZh2x0flfFpg4nj6QL/xhjwmfuOrU
NBVxAurKE6avSqhyfHEzDaL0Dn9YYPYRTK7opsgIX1QmC/2Y/ADaoMBRwH0nO1Ll8etzW18OKQmI
ymUdpGBsmQKXbFEubSbZKmAnZFisRnirK/SPeG/ErSMAxgMM9GEug9KOrF1EI1mVEBmGDNBQa+i5
56riXT4BWwm+jtuNQGcM48YiE6EaRSoFIcYpU3bNnoBxIN4LO9lvOS+ks1oI9QMg1FE/BcXvOX1K
PadtnqPnDAVSySNOePjWuOWe4q4Lm5sZbz3/dA0tJEDjAZ1jj9ZYG1rUz9g3SB6buxsx9avwig7H
g4fD1frRKsArZRFbhlA671xvfDPw7uEZCLugM2YfuOjt5YEg6Vho6i/xc288XP5g9LpiDvDq58tr
n5AAGqjJorZ2ELhFEF4b1UMNvOY0YLbsvpUz+7K5ja2EzBOQjlB42KhkxrGhQgMBaIUu6hOgAIQ9
KMkx8i5eQabpC7hdeTDbrZCM6TBk/LqBuu+ZBkE9iRh/kaEjkexjX7JS9Kkfewi+abZOSXgdqIo8
xU/1V5NwAJcbtxrYvPHaAMU1OMTZty6oYpSxHxAa50Z/7iCwEEo6SNcNzonbNgPMOWogGHtgR521
pGq0TKNpeuMvxK/QTSA/K4H/82363/CjvP/pDu2//w///q2s5iYOo47513/fxN8aTAT+6P6P/rU/
/7P1X/r3XfVRPHXNx0d3816x/+XqL+Ln/27fee/eV/8CycG4mx/6j2Z+/Gj7rDsawW9K/8v/9A//
8XH8Kc9z9fGv376VfdHRnwbkQPHb73+0//6v3yhJ2/+c/vjf/+z2Pcdf2zcf2Xvxnf0LH+9t96/f
BPWfgF8B54n+FxphIJxFOB0/jn8kif8ErwyIgsBJB1luOPpv/yjKpov+9Zuq/hPgDMxpqCrQsETH
52zL/vgn0j8JXBTTHYT+PZS1fvvjN1t9ol+f7B9Fn9+XMRAC+Lmrcw0SFtS7QUKHeIWfSQApXp9r
o1i0atAjjBqS7wYma8UfZc4JHetYT02oICEHvR/IF0D3wjo4VRGujCQHBmtPY/3goydxkH1uxr2+
H8/ssNUc0IiF4CwA/G20yxeUFZHV9LeQsnIAw6GMMnTITv3MfTPRyPcrMp6bZXYQTUCx0/RMsBqn
w9AX0N9gJjeuf5LEci80evey1tCkAzEjRtkgdsTczYoYJrkiwFrxRnlQANbHC23EFC0lQveQE3Nq
V0ye83N5pwbpxXOSDwt5l0li2wjW5AE6apNX8zZ6OdK8O4Zr3nMzxY3txJQ9HdaTIEkDkqC1PakK
Uy1uIfw32mhT25j69YNrBXkiVrf/PWKtAtap9zOvtOPqVtaoT52sTmlGM29yWOt7PCsArGvEyNHB
4lbEqAQCbFJLlAXDoNOzZf92EiV+P4sr6xseSxkFFCSRlFuAzYKAW260QcjpWkF9ed05dIpFuxfv
J1u6VSz5DSzKfiFwUtfzI6+CgRJsFOhCgiuC5bXKQxI0JKiAycb8QIi3NjBFqsa5bjYO/coIzSdO
NlZKAZqKqJEMFVzi/6zgyj5vvpRJ8H7/gCeLob/HiR2sMEmNHoe+c0SbztgmTnqjOPW+hvI0jxJ1
nWT9boymkyowSFSSZm0s1DQpajKg2dXuOYwf5ZzjEJv+cPLzmbNmTAj2aD1BezVq3wkBoByo3HiA
yEfa8citN22hAQPZS/BKntE0d1nYovqlwPNzvDVHEFk2xVWgPxZcdc2tEw06aFwDeL2c63SJwiL0
UtGGYNE2AGBYfBCq2+Weku/xH0lHHBMTIHHFgiwKNyeot9gzFQ5RFIGUILTD0endxans0BGuir3s
pgc0Qq18v7j1J0pSvtiB1zrxUdlUfzDAn18+Zfb0+W8c8tNfiG7PiYe2WtaCWQEnAcgowZJ3TWwJ
d7Kt2QCAd6+6XVS3VHqez863dc4pkA2uSomr2MGueegBCK3j0Bbkr7V2bXTuyBUz3bCBlAb5Mt71
oKtms8oScWYqhS60lSa2M2KVYWuH6V+jCD6eO4yOg4GLEiUBr8FcsXlogKZIhMQB7VmaV4s/5BaG
Vcp96RQ7sDX1XLqxjWsWFXNk4wYyZpq8rD8aZq5DZBJGYIm7yaOasHF6VV1pd7MjW03qLAmfNXLL
JHpriMhwW8q9tTaZR5IULUQEDN+t9oI17ugcyg6TC5R5yw2fJE6PbetmRyXml0FmjboCqOgM3B4S
l2qvgNNMwOgHRGhBbeNBPe+TzHnocA0ysVqFwokmRycrFMDCtWtcGRXY/2SFdAFMKEDiDB1zyvEE
wnsmlQBkDwIIAXStwPLhz0FROMaCzCnoi9eRZCAeSF0t4BE5bp0IqFcQ9C7BMQiwz/ozBnUyz1Bq
DyyhuunAQj/fZhGnM8G8VX+eh1MbzD1RAyH10wbNGwTU7yAJ7wZ70AXJFp0rBxudk+x4UnIMdOAP
swpYuOgEonIWWsmEHnSN/aRFG+lbs09dfEHpNq4tFcrQNdhNzQPtyg2fxa/c9H7jGgFJyC/rTBxF
a13pqhbW6fkAE80V3JWej3rf3o1fuadj+zv+Msd8R6AGgz7LYW60yRsaMIfypvtaXLWeZrV79Nrt
6CN+vXxVbORMlAYF7zoFOOczPBoRirqWRbgORfqpfr6r3OK22/Fypo0s5tQM+04qhTwoehVm5K4W
nmNTFq6JIOX25cUw/Z0/vOXP1bDK6ONUGktPV0N6jLNZ4SN9kAWOaZs3OZA1TgmCT96M+//nZPwy
yjhJSdoxh5o3vSkkqEEknumm+xwlHHWXgNhBdeYDgPC8pW75CoW3olUI9jXwcK7PfBMnJMkG+Erj
kDfJUX3qK8Y19ZXIH5/+rq8YskmZ3UUQJ7LFYKWbyJyBhgO+Evo9eoOjp+NRzXtvbmSJWBJY1qAS
SMnqmZVNEEwr1AWzKnL2GgjfVRlc8t1TppvOZW9h4Ok/vYUKDFGOQpq/McdNS2JBCCo61ig5+Y8p
Azf+5Iw7ymFc7gRw2NX7Zafedu7kBv70WO6n25RLkbBxADF0DOEh/CYYf2avYKUkmI8U8OASD6gB
HgGHsgMz+8uL3QqkKzvMzasuFTSVilJAIMWTxULB4KPZl4dRdYTb1JZ26gMmIp3hJtYPGBDh4c22
DsnKPHMPg7A/hcQSlklbF8m3wrAi9C3AnOA2QDzKVrEz3AKonsur3jgkp1YVhohHmmdDXmRMKy7C
/CWIax+0WQXo6sLn/84OkyyqGJWqA5B9AYuoO5DLsEPzkSTx039nhQk0Wi9kURDCSlFgIi8B/Xsw
W3nAWQsjz3s8FqtNY46FqPRdZsz4VJQpWQG1QKg6YY+ST+LJo128ghPeKdDS7f3hs/YI3rbYMW6b
kRPg1tX4429BoV9UDxKPqrOLv8KjtAwmpE5dBXqXNn2UMQyVRa9qO+4G6Mr+5a1dWWO2FrN3xpJo
sNYHkK2Ixut+6m+BS+NUKLYuKBXUq+BSMHHmz2hRBwzoZ8MEh0x/ONNbtQdnkttZjQuaO9TSQOjL
69FsW6SVYAMszfgf5uDVGGsREbUxsBtZ8gPFPyqgk6x8TLricQZFNXRe3cubuVUgUaE18odNtmku
j/I4lCNsjoBZtI/pAUTUX4ynn/ptxmJxzFGHZHJuVA3AHSyBWAlvJ+b01WMN/RS5RZatOXNjVfvK
KyEfitnXVAYPPX2w8SqwG1FbRa4NsAMwpXi0Kevb1xSaegCmlEZTpKR45JNd5PP1n7bMQK0A3Poo
k4P9ilmZ1IELOgp78AICG0MxiVSymX/jbn6wUzuM+2NaWY9Qa6TRef6he/Uu3OXXlEz1P9ENOA/K
OjJKoOtRnccj/vhkOylONGJIcikyQ9sY1DcBTI21XB6mLt9ddgv6CdZesTbDfKJJbpPebPPSJspj
EDwOPBma85ceUFLERAKGzitqWUyaEhCQWBYNNLEMUEgSECcWQMS27bdKjO9MTEk32d9Y0KlBmjed
7NsclxAs1+PIHhXN0YTEW7L2r7/P14uiUfnEBgX+EsiCRgBILR4VUguu1V2BMhV1BG794TzT02UA
bWkpFT5+FpuUDHqZZt2Xdpu8ZokXgKVhWtwo+XbZE85PEbJJIGFlImJEBf+8XpQyhwrJy7o6Nv4p
mrNx2z0f2bvhcEAiAbSH2jr+H+25ne7dEsyNKPYYJdbT4l4L8lelnpzLK9koZ+DXP7HBOPUymlpl
iOAO1Z+0xqIfKEdhc3yLHmk9L3K5+AJ68plTtDLIeDnJCQYrYxjMrpvrn5FBuJHA0IRqjc191GxZ
w4UPBDakj4CYZ9yv0nsz65YgwhhEja4xltddDbbZWIqn/gf0ZFtfDJVozAZA7Iiqr6+/GGoOWUOM
vAL5xqC7cmiITjMK5gPno9Esk91Dk47TAVaOvivb/BBGIxeaVI1s2Sw+16NuQTPFGUI1tLKlvQ5r
dd8n8fdUCmK7DsbZ5pjf3FSQNkKVC7uKw7ZeZSuBdXVOsakKhV7hGll0K75ewKnU7MBP9fWyuY0z
DbTQL2tMviEV8oLGKxY7lHDJ/iqQOjePnSzmHGoGo00TRIB5UJuhCSLASSyTa0JCM68nM7KFDndw
4VFZWkPwJjeDgAivc7HhKSiPGNCXhHQIHXdb72EPlE0edfAUcDcZyuvAbXlufKSVASa4S2Ihd0om
RnZF7OEaUhOe4kQv5sNPbBzvXbSRFQKmiclvGqyOdJfr9UwpqAHUAZsn7qgIS3iorsDzbb5rlmQX
bnEjfMc0+mXH2Egy1jbpFpzcLXopy0FYy7D5EGoWxfo2r/Le/IJX521zw3vwbgR9VEJRTccAJLqC
rHhH2ETLkLRNaWs32qHfCbeVG98rf1Hu7uiF4NgEuAVdJuAjWC9Uu6xUIMEISojyXiMoShac87Tl
eRLqyUdaUgDCmRSQyKVaYyweBBXqo7Zg/gxsLZc/DA2qTHhSIPeF9BLnCLI87J0Silmr1UtkB9Ku
MT634U0rXWV4jA8Gx9LW9QVTGuqMKh3RZks7y5ibMykEBAdvdGU3drvSrwJHc3oHRQBflj9xPZ16
1dnqoOYIyAkSdiQaa6+LSd0nKag9aCfwMNxR1sv2DVhGW/aFe641emOcW0Nuq0DdARqITPQTIbKQ
dQW+Fi0Y0+Jj4mmJZbqtI3uZO0K8jXeqNuItNAn+tMhWVgFL080McGF7fhje5tkarisvAvRa/J7M
VpFZFZI35TV0wHN02W02Y8ipZcYzQaxsDNIMy4uE0f4itcco2UdR4PVq9z0ALYkwQZhHivzMmB6h
9nFbm6kTpOi9yPEnzu9C4++FfdeZr5zNjRZGqhbZxqIXQFMEgtZbaatnLyj7VYVNmnyElF0F4vbe
WF7a1pxdcclAbBabKpTElsEJhAyAiAktlCRMYt5n2nbDX5+JSTWkVhMEfZwjG2NY+p12oBKcC5jq
JfpA9YDA4z7Ct1wROQ0deaRDiIRxRfDKV4VeIdwKPsh9/PgwWOE1VXAUUQQPHd6U5dYXONY1KLCE
ImnW52yetWlGNRWU0P3BTFDKCB5GUM1xvvOWt2PsBj1ZYNEkYLvWViRUfoalABccetp79a70i+tu
Xz6AZd/Tb6Icpyz3+lfusd76egiOCoq0yG3QaVubVYIWkuy9iKL+k4LLJD4ETu0k77QzG7nckZGt
kE+Hf6jGCR4sBpMFq6BNaTNFQOnLEZ6i7+BGoSjv6ZE80kbpsIOfao+XN3bLJMZ+AO7C/JFxNr2B
CX6MvddABUXkZRm/mBOnfcj7+XSDT+7+Qp6Cyajw8xtMa2XgrIC0xOUVbMCqMLl5sgTmG0G2oIET
woR4CA75AcS8qJVoV3yWjy0fRGcCnXp0WpWzQQoxac0lJC3A3ItmE+kewssWWKisJOeF2K0c5tQS
k7nPYjiAAY2iCw8UxZje9Gi4QBeQs3VbCzKRtMMUFS9lH65dVM2ZkY+FneoJrWCUgmkb5KXhoXK2
nACPfUogj7aOyL7u5kYBYWUkFnY/B/ZYd1+Kyfy47AVbUQgnFDkGNKfAzsU4QS5IcWVMUgGljKdx
fO5Ac4ZxOvuyEYZj5mfSd2qFLvTEm5XeaLp2AgJlRMsIqClg/Auv/qTdK6ipEoD9DS8BydZjyGWY
2cqgKNQedFFIbpHAMwuMBbWZlgaMB2LjyamPafYdeD/tZvi0uLkT3vHLGhtburLILNbQIzLM7RTa
c/IktH5Rvoq8aurW0wBDGSpwwZjJIWeFIBKG5azpMxSDvhTPip26NfQi/NaZXFCE5R6vw7i1pBNz
bH16kEeQLx7NxRjjRFshjKxO0HiX1UaFEKtCPAXQHncwyyycZAExEw0VQpTe3xaPsjQD3El1Euno
sg4WJChOin7o/Pg7ZRsqHyhitgCqXLgw1x6a1eYCnKdeIA+FbA1I8O4CR66s+Rso7jwTzYDny0di
I4Ss7DGRSmurOM4atbAHkLLE5DAKPgTmrIhH2LMREVEzppUhikM/f4fPYdKkOWrHFOJJC+JULZjv
8xuRamWGSTPMpe37ulYKW8oKq1vQ1xs4G3bugqYILgrIpiHwovXLpEuaAj0e0C+HNjHfq66xCGj6
MDrHc0F6r67zYmoGdQtM86qY1GH8IOhMXdALIKkpVJWidmobmB0HRFhOzJ0/Pff3tTHGCSYijnJb
A3Q5JVO/w1jvZAeN0XlLSsCmI7Ym2K0TyRMEIXu87H7n34uOnOLpCqQeEhg2PwvBzCxKGSzX1b2w
PLQ9B0bG+/n0z08C/pBoYgV6RsAa9clNBeLo4/vlFWz5A4U4YR5IkZGy0z8/sRDpSi5DoBqITZPs
iSC+Q+8QvL4yhx6NZ4Zx7C4TRhmSbVABaiO3gVK21ZPSmSC+yfG884OKnhVwcIhBaHWiOrJez7JA
flBrJABur1UvPYTQ6KCy3n+9yrMyQ5gG/xSrgphHYO2ikJSjGsOOzvRxgWD0WmXPEcoWNJbS8Xw6
m3P6eZTSFAY5F0N7uVMOFAi2+MILLZZRhVI+jHajBw8CKhkMA4C/AJrJXvNZL0sDJDphCZQ1/Yv4
EkHFyxNd4s/oHWM4bHbap/GzfqOhNA4y8K8g+txd9kiGgoVmOfgdgDpFOiUC6MbCfdJ6DuUiSGPc
IcIdOp1u5oSu4QRevoeg+E0OkUWumuRZvJJRrIPoCjgp6fOOfUV2cayao1FC6eyhQXPcuJceJBuI
WCpa43NrJzxr9M9PDp064IO3EqxldHdDwG8Cp/VqcIVDDUXgC6bToL7yImZ1TPK2yCAINkA/i2g8
AiaOwcY9uaFTJqHHmzI5i1iUwQFAWxnVNowNsBupaoUqjagqg7L4XYheB42XA28awPwIJS/Fs1hk
bpaCDBEo1qEy3brgys4f6VRQ4xdg7bOb2/A7Ahn3FG6aRCUD3RpU8zQ2bVPDXoFqAZJ7MpRvsizf
d/HbZZ8/S2OOvBe/LDC3sj6TtNZ0WKgF0asArqvyIAFjQgpW+KrkPLvODxhjjXE/DSRcahsIKFGP
5c4EFVWwBN+lKN0LEm6Ywkr9QQ3dJgYneZK+RFLt43x4mD65BsCYg3ffXDnuH4UyH0EJg7l/4hQD
XmKGlUtjVlpkNB1JD77NzYgpc1PmOM/mhzwxxtxCAgQSomCEcwaVFmHcqXlecsO5/Cm3dxevTQ2R
BMV5Oud4erjrWgSPLESIbRTMxx8zpLQheQnoS+AvKgI3qn5+yoW+nK+M4F2GuQHk+0i+WVCAsExq
s+hRZRuGU4P4Lnm5vKqzaxUFmtOfz+wcAdFeJhB0NX6iBePdCOC8+DdO2toMc7hBFRhMUQcz45hD
yvJZMDgH7fzFxyyEuVANeBg0JvDMoxAhkOkc5xfT5xB95dDjPYfOsp6jMTQ4aAeWPjHXrgAZlSVu
TDRpAv1KDAqMv1zlPQ+wdn6CQDOBcIg5eLCWEcLEDsSIQGxJQjVGYsOCyuXD2LgkFNwsnh4ve8GW
l52aYgKHqgaFQJICs0xjcV8t/XsxpP+lCeaqApV5VI4zCLnVBcCMztiBZ9/9O6tAOMVRATkl2xbX
clB9BxOJ7Bw8wEXYWL3KS2G2N+qXCcbLSi1K8jQCGEfLHAnaj9DfzG3lHi0ZygNSDpb+Lvr16+V1
nTdG4G4YJv1zYUzuW051KIs9PT2H+gUsohalrqudFIgq0el2Ah8MTr/GOrE4taiLTBoMsXJlgSAu
LGI4Q3RR7Qe3iwaAbXKb+JAH4s4qUQ+7ZJBx9qXRjSmvRUyTOYtHM5nwIO+/mbsCw6Pc3vjlr4jC
//r4DtJC6oZGow5QdzrtPF3NnzurvS7cGHsZHbj1/jPExuoLotS2tghprapJCbx/gTjj+FHLD0J6
F6qlp+eHVrom3exEAs8qdUZ2TwEPkVW0GWT1bGYdtUvB1AdgDHpIAKCFFUDLRUaYGvucXBW1qDhl
r2KGQZ0KDhvoVjSmjBfgJVZBRgF+s/V6wWtqduNCyzeeSWzdw7ykq1gE4kgHShzCw/kc715mqSt7
zP3SVXLTGDHqK/JudFUv84z98rWnCXh0pzmjhzechSlkN8bd1n4V/AA1nuwj/Hr5oG5E7NVvwUYH
NQ5SQI8LW4eMcyPVVlPt2wzQppzz6t5w4JUhJiDkWjhDBTgs7XS66Q2/GfaXF3Le+4C/YkqRAh3A
A4N/Xn+/MIISrTTCdbQR0y41rRzojgbhm6oQ3tJO+KqUwPsgWY+NkVMa2cpIKNyN1peO3F9r06mm
NRGwTZXdwnNI3X7vIxFS5RiWaLvQavPkHpMbPgnFL5w1b8U8nBYJcygAGsNz14bDSZWEsAwoBJd4
w93i5yi03kxQOBat4tNy1/OUjTeyCAkVJkAwkVCeF5mipseTPO1RU9VH7bqb1cJPgxD6MWIaWZzF
bcRXFBlAPw2ucANPcWZxWinVktijBahaxV6khWPKV4SJIohMXfHK4VsX1soae/yDXlki2lUVH/LG
EzAI42p2udOcFLKWsze4tHTDa1BvHApa4jSBOQEu84w9qNEMMgW05ZhLB7W4UasPzh6ev7Yxp6Si
YUuHkdGqY443hFR6NRvKEEENyk9esB8OmGu1GtDYc+sWG84IDDAgQPQ1DHJc5oTXfQ/tNTkt7M4b
QrefLQIGvMmv/E46TK5q87dvK2afmjSZO7+fKpNMItyRYmkoPaSEmi6USNtnGWLC0vfLu7kRKyGq
jeokhKbxomILySO0mSK9pz3C4ZNYX2cdhndjXzR4RBEbl+DKDvPRUAXtkiKDHQlCYe2rmGe7ZbLC
9nZsd03HexjQe4a5h1bWmM82tF0vJ+Ddt5fsSzrdFcqnBPVqrX2CruHl/dv8XKAphJNgoBSzCkxK
oY0VqSGeiYJ/D+wbAH6YStSAx5gdwwNul5P5nhcQZfTy6USwjvbTOfVSsTRKm41oUQL+tqP0ofVu
vJVf2scWSqHz58HGC/jdfFCuG7vYBV9nn5fNbB1vaH+geklp5yWV+ZB922WQNUZMnppob6reIIv+
5S3duHkA5tbABUBQpJTZEtekDFGDsn8BNcLcNjPTikziduGPSTWtvH0dqg9pfL5scitS4oGHUVaA
J1EXZVl0jTbXqwGAclvOjiW85A3zyLkF2Sv0Ou7U99Gw+ICDra1EYIFZDS36sxndsTEyrQ3QRwzm
O3l+S7J7zqo2IiXNH2QqTIHOMuubtdgmEsjl0FTGDGKL6T+Prmd24rdqp+4vG9u4RakEOmIlhlYB
eWVeDmk8ZFUTo4MXhDdK0VtB5xfy02Ub511ykBSdGqHX60lhN8qDQZZqxMZkP2GEbe6d/JMJqXW1
sTSvOMROMbgckxsBcmWSOd9VmtSSGcPkkW3S1Rcvc7LUbq4ya3Q6qNXFllZY4OF20I3j2N7IFgA2
pCOkCqX0YXU+gryawciIelr3LXomHkUP433bW+oBgHYMVl42txGiAanF3I6kAKp/pvihxVraByPw
L4DbjFY5ZbdhbDg9hEbHsvk+quMzmWeOzY0jQGQ8TShRDSCq7P06SqSv5hKpejouN6TXblrkRpeX
xTHB3qdpWqtlP8PEgKnKqHucO47nbwWP00WwUt7FNMna2MJC/AIdwAE6hiDJhYyrAg+RNKv2StwE
PHDP5lk42TqTOQvJkutt2cAqoAB788p8nXwKJBsdAsCmFX3hQQG2brrVMpmTIDZzWJp0I2nvCvFk
F++uoYyMp1xmf7/8zbYXd/JwZRZnLINpBp2KjA5lRAV0ME77QYfx+muUk+T/gFV2I2NYPeWYxQ1Z
WOdRAoODtk8WDG4q11m4uC18pigeL69uK1Sevsqpx55EMVmPDLNQYcusHkJy1ZMfosQ5VzwT9M9P
TESQmRzQeaAv0wfUYyHZeYilxrm8jm3H//WV2MZNK+YB5iWxkNaVvGmfvP0s91JpnWoXf/sPOm2b
h/nEInPLtNpUS0EJi+Kh2zeyXeN63tcQFnRAt2bF38bFSVKH+5Ci7sbkk/AOjC+Bmx7vYRbfbowZ
Jm1kuP6oWtquByTLBWjKnuw03IXE4r8Ctr/fL4PMy61BMzVfFBjMTWDLiwVkSLnV1e+XP+D2bv6y
wpRrjKBUxFqku1mmDiS7gOIcrcsmtkoYq61j8kUlig2sBjaUXbcnV5QEPngCCfzB5BRjNrcMHWY8
CZGEnEGjJhAuBEiECrupK0uSkLLtSPV3NuzEBrOYXujkNCpwrJL8S1dEljRwct/z6SdkOJRFEGMG
mEkCY9T64DaCMLVghaPt19kl15lHcguCsRQMFdymXzkfZyu5QWcDU+sGXrfAvK6txbWatWkNDGDw
/0j7ruW4lWTbL0IEUPCvcG1INj1F6QUhswXvPb7+rOK+d4iurtM10ol52DGhCGZnISsr7Vp3lA+u
/Jr4GGI7dpXTHOjaYY7tUPsgCjS4LwkuMXImVFxQEGXFWvZEkmqhcU15G+5K5PDzo/k4+2DiFeO4
UJ/AXl4sAwJUBVUD/aKghExjGVXS0Ahu+U38da+cikO6pwVQUXLEe0U04KlawC+DWmzAvZIqTZR+
xrVNMWzQHoyFBCoSz+mXpYcC78uz960serk3Ln6Ry0SrdKRJEZogqf4NfOZOXgsuFdfFU8IPU8aw
CoGhnEspUbOe5tyiLn7yJxtzZqmXfxngbkFPu9Kunqe+XLdKnmIYxgfjGAV6vSggLalhrpGOrGWI
ZqfVD3XypRVBbnzMJLNGsRVCPf7m9Eiaz3U3a3TUVwmiE3EBnbLCs+9I/Iyp3xsTY02JDHi9/FTv
ROANPL+7Fc4EG1iktMky41BHsEAn8VPTCGxDJID++0Y7BE9qhFUmbAhhlfIA1MfKq/qwFPh20Yei
/76R0pBUTjANWmK38dbU7/ro0SpF/pBTDAAK+acxMA+hHK5mhwVeVHLmAJwXPQZ60JUCEQ34RqOD
HKRvFGijRkfjUcdoyl+5KjqTQoemAHZtMPKJvZpqp+BV0R1stoFsQPliQyCFC2xfRR0xhiYG9WB4
/a00xjFKGQA9GgveX9r3t/UtLTZGj9nxI28/WreAVDgYezqWhkIk2AuFIT7Pf1nYHAUUNJ4ETGyf
f1ELRTq1ND9eH+xp20FzBzrvxptSlA1WN71BUclNXy23/SlaL+ZZ7FYy42eGJDHkuIZkFO6OslV8
7Qvy8ud+ZSOCBQ2KMzPuGgUxVVQo/ix/ybBpv8qGd10K9wixl2irmM69ZCOw6xIXO5RwKaS75KYM
vcm+l35nuqC1x221gZblP3IYB6ZZcz2VRgw8ChSsBjf6TiFrjcfmpPnUbFbHOGD4k+LNm7+NQD0O
H0wFQuYdKob1o9ufwbgyLYs1WQLanNv4sls91cG4jw7mjhITyDei6ic3cKDY35TFyNQv1zCxCmrO
el65+vPiAkJ6F361QRS5M4/5cXJmUemAM2tE0e1Qm6MxpYqa5/l90Bfs0NYR5CFIRjwkm/d1FbrK
MJeYr30Y5vhoKM3BXI2j1gLcX5diULrX+9zElFmd3xUReb9uXZxrcvaDGAcR1R2mAlX8IG3pd1nc
32PpVjC+xisxn8lgnIBcTZbdGBYejx35rYPguadb+F6GdGf2u9RZbwpQwSouqGAVJ99pd+K+Cycu
RQiFdUOM0qM6yhYTmwn4DeWM+Y5c7ZxwdmXtQbGec1WgKucBQ4uRoPSEJQeKonD+eVOipM00VBWy
rOfM9itt9lqkc3/8yWgfE7BCqOABVoh5JTNwpGt6D4DeDhDZdva4lqKpDY5R4LfjTlC/DRw/5g6m
mK2tYROVS+p4J7eSF2eFf10J7gcBhwaAl7HTQNiZ4bQe4rU38EGsGGZtxsGqNTey3f1OdEvgpnna
KJi3ApEF+m4X22SzvcaJMfaYeQlrZy1PU/h4XRfeV98KYOy7WTRQQxtJ7Brh4tb26K7rCyqfghPj
RZjWVgxjXEi30j4qqB6gi6mAbbqPwBGWfNwi+3fq9Lg3IcJPoWBOvkO7yyYQjuEOkdedW7WZ1nKd
mEDfITsKmRUdlUdKUxP7kyNc8KKmxbh/jCBgG8BWsDh3MY7cAavDmvUJ/ugu+j68aYjMxr3udwO6
DP9NMsczjq085tXLFsw+Tym+Xa+UflRmd1NEBF0TngiKLg5/QORLYIao1SIpWYEv1TbScx0vkaMX
mUAG7yHDO/YphNFDs9Kyy2cI+ReLr3NjjAWjYGzvjP3wQ5Rv8CweDk7BhaK+js235XRFnK7CQayL
6k3z17qOgtESpIqcwAfZGsZUEClzAO3jtq30KcXT1Ocvifwt1e619HaZToteCDwqzxltJdEvuMk7
ujxSK6mGpLBPXHv+CTIrd45VZ1kFKnEFAYUVO2MK2k7sKMoqWZVCkUDc2HwyrNaJleMK6DlZXEml
35u9RwjlMPUC5Cwk2oyzAJEwWHrGkY7C0ThOcVKvAPWAHJR+dt/srztAjoWD9wstXAwWcfBeF1WS
llKh+4sjcVJyUIev1wXwqgYf+/RwQJSKiK0aAFUnLooCw0OjeUgJmEyQx/g2mjw3oNgmQJ9Lj/8F
ZxbnENF8REEJY0soHrCzDDmJSR+mkGpOAKnAlF+dTH43vwzWvRZ+UZHNz432AzD2wNNufNP+dV1r
3rGCsRBUI0AuAmUA8wybaDMVQ4Hp3bh8DK2DlQhG+Xl/H1tRgOGHKRJkMudmr09FM5Aoq90qR6l7
ISdlMF6uq3Bp8OjcYjYJ3UbM1mOc4VzElFioi5RwFEuPXd3mn8G6lUcAHaeiK3zpkSCIbntii5Z2
/hhBfWkVqj7irKQF8HC/qtZvB1GGdPk2URn4GqjYQxYbeK2q2eVWTUfRMTy7YPIpPwwtKsNgRkGi
cqBMhQBUcebWIe8KkuwnjPNg50tEP8ZX9fNnMM9xQzfaiylPUGQ/TXWw0KzTtAUu8dL5nuvK5AWG
VZXdNMI2CIggzeImkX6Osl+BoyFCv/i6kdD46NxXncti4qeynIdW7TCUGBVId9ZjXh9r7OOX4akZ
T6bcCMTxVYOVYJgc8TMb3Wa6WhiNBQASPbm11e9K+rwOv0fjOY9MgSRO8Z1q9imK3sDNw0KsvAWF
z8e4NbbzTgnwP/sPDsbiWZTK8q3iUxT9940oqa5LVWlgnHL7I15vUIcHqI93/UNxooxzfRjTQ4mz
JSvVJ7yjjIXrvrwZPAoclAJKTTT8y3H659IYGwQyVD0vFt3w/7kGyxulz6EQBsNPE7ub5TEKdIF+
XMsANQuFnUBSwjrEWJLWcl7hRORkPVbWcCcnFmKCZjdbi5e2zfP14+R+MoqhguYMavvsKq9itv1a
Ibp2x/Gmm7EH/zuRf14XwT1DjOSArFDBaNVFPG13ITHHOEKWEPS3NA6IZrdwKb9M+kSn4s3JEfUs
eNdZ+WB2wduCGgdjiVhOplRrUMtSXozmAX4ZIC67In/U67eGvF5XkHeGW2GMRbbhOrYdgZ8KMbuG
WcNRO2FGVXCPRUIYQzRjc4wkA0IWafAac74xBtXFw+Ze14VnfltdGD+oJVZC1AZihjx+KiT9rlaT
2TGS5lVNlKCb1j+uVsAeNh+KeTNntICNlg6DL2uvuyACQqKvoaYgz5UIW5J/gsBhxBwXltZZ5BhT
q4nVj9ixs7QbTHmbxUlpBLE1VwRqeMgZUPRGI/DcAXZLRcZ5VrDCo1bgQzuMC6gdMsGRUYfNPlXK
Rgg5F6IvROsVam6lnbtlEh9qaRF4BV7IRGTUkCjMCXACqZ4bRz6a5jJlFnbQajsByvibVd6r6CJp
fxNGbOUwNyfp2tEGRjxgj/Nur07pEZWXg16OmuDy8PXBEi6Q9bDfz5InrIqdgr8Un17L2mBF5d+G
zxnapwRAcNfvD88CgAeLihj8y2WRLxlQhlEiSJKTOyvUvborHAlIiNel8PX5lMKYwAh2AFtfsdFk
5Q/K8LC2txLIuuJY8BaJxKjnZmAqSd/pLZSJltVJQ9WfxgYzdG9jK/pAl5QLlBN4c27U6DcWR6a2
zQC/XaHkbt+Pt4UfPY432i/UsQDfi0bf/YJNAim4foy8m4Q3FrvnGmicLwDu+3E1dBC71K5aWAej
HE+TLvJvPH+6EcEiHoZKlpFuxhGG0rgL6/6LuVpBrYTBmIbeqo+CMiD3i31qZDIOCNOI8qxVVNx8
J8e/ei2w9L2EGePrB8e18o0Yxv5iva1b8H/VbtsT305VT0NCZauioWmRGMb+ImPWbHmANnksI70t
vNAunEwSdbc4g3m0wgOUNFR6KMQy87aGtT1kVZkmH0kVRXRCyWKP+TxH2lF8Xk2whcRXC7EW+qIY
VLkITqSwipcapzebxxKBwgA+nFB4o+g3YJ8JtF5Rp6AEXxdAaQlWkfqYZjS9pwTjS7eL/kGfYwoo
kjIBn5jA8XHv0kYcc4H7UmoL28CTkUv3hn2MIsHTyv9IGwH0VDcewgrtdiwmFEKqlsKMfKfwQDGW
SACk+IE77AlrztS8rp0gvWwbiRhxV0g7QKUsVvVd3FJMoChTb7u0sVwltAcvaYBslg+NfrvTEyQ7
c2H50poozmSQ6E9RCf9lTf/P92SM1BzUedEjFIDm6IQxsKIR/H1eyEzw5IMhncLCa4zrCPtILipq
lSGgAePechf71xTvGhvXQL5LU8El4NoLdqmwgA4O0os2ldn0cljVaL4MfekY6avUi/A3udcMeOko
CwIt8ALRzJhoV4ku+032Q9bcjBHBht/7dUdIw9MLE9nIYMLlPimqcJGRHtJBQOUm2S2g6hNTa/Dc
OpBEQCJPuVUxq3duiebUjk3SIk6S9Qq7MWvbPwH7dfbmHMi1qjXbgsvMvWxICDXw3yJQBkLAucBi
VAZwXsMYMgegrPXBcLNj/wOX7buWOMTJPOEeOjUv9iQ1eCv0wGmayIbOBlgPWlOiTjFIH6ZdeMhu
GzR4KOKcqNbDMwxsA2CdD6Bs2Fhkcg6zn2p4fCxSWX0BppndmlIONu+6ZQiEsBP6ZhWVY4xdXVc1
cYHU8ZilnTNG5l99qU9l2Dn9ORnAQ2/gjdTvrV3/QDEDukClcH2g8w5yd9ld14tvGsCBQ18WND0X
y3VgjSjSmIYYBvAd/QmUqV5X2Y1nmZX1TxoXyOtR58WTvX4ztdX0Yw3Ixb3ZZbukwGSHomimoIbM
mWgAWsbmJzG3sInaNRpp0E2H+MEL46i1lwE9BZy9Xuh8Bz2w/F+AWfMeWHQaKEUoMj6U5s/viCZP
dts1YOoYB9D4aP58I7mtb75SPtIkEEEWc+teW3HMaxSCiTUnBRg7Jjc59S/qvgKYprLDpMb3v2Fi
wmsDX0OwKg1G4ot9taQf0qopIa3/qQR0YTMO1MjpnegFVHcYMk1fRQEE7/3ZSmRiSmXBuwTuE2CD
dwQjkmW9T8l4GKNVdow+3K2F9tDU4f66NROOVGxHU1eHvWXslTGvaqGVKE3FLdxO193bAE0gc/+m
FvM/S7l4tax6Q9E99CUIX+UJkEeqK3XkMOSgpCDjsanfDSMO9H51DUXyCfpAcb32zmK3Xllk+7rR
b0Zdv+2nBdDeykslNz72TZzrOnA8zZkKjPUvRdJFRgbPqRqvc78n5ctgC44JGGqX7tkCm4ShqzYm
wLB3d27sqZyGkoIhdFfuVZCahg9Ylv+KkmQTLEWYO3k/eVYJMPe1209xvu/tOJjzbqcM+q2U9H4C
xqQekyiSlPm1vnqSBaCouFFv+z55kuLybQ2V/SQ3O1WRv0oZ2Rs1ecLk806ZwmDFeqYD5h3QmVrT
US+SPSLBE8b6U0e2Kic1RwCgKfJTkmenKcu/LUb+rI2qY5LEI3N5YxfV92wab0lKHsOwuMtt0zNH
FZREyX5sfufgkwLYoxGEc/Qw6cujZSp3ahz6K9bJNSV+7ONmrxVguFdKxdei6QY4mferZt6YxvpM
+vWgtv1Jkq2bTlUCvQbNnDS+jDJWnWPJj815n4SGMyy0+a7syq45mtN0G5VK5JhN6OYTMgwJoGqG
HOh6BAfZuxG+pqTM+2wwdhbeD2BD3UkN6Ael+LVHHVhXx9wJtfoAwoUhsNL2CUvdb9fNitM4AFAa
PrqJqRUkyDJjV6EMWPphmPCe+MUKfpvkKLlAEThgceNvsKjOhTFvctHLdhbJNpKu9LapntZRkD5c
XpKzv/+x0bGJ5fsJPZi+x99Xk9th2Q313SIC8LmMBakIgDtQfAdaOzu/IkXSLnGUQwSFe6eQ+crO
3onZaTkPwbkcJtMCpMoS5YaF3tsuvNMDCiwLncBJQTnSRQ2QyzD9XBjzyAEnY5hXVAHduk5ypD8Y
ErSV8S9iCkTo2GXANAddk2akSFgJzNIMXni9l56L07CD6QOZF7BH0g4QwAfy58kH0mIV+HGAWgDv
CvOpajMkVZYhYKjN1QMY0TtQlr9evz6EE7OjsY0ZPIJODh5RRsYwzDII+Tra9VADHUQe5AYhEEh+
V2f8onkUXml8HfZYu/oKLOzAfpGROsT+8iVvHCEzNeeZAy28iv+hMQsuImYDx0jHOgFvJAqgjzLg
2bHLGaDG7gOq46bYaY6B7dv2lGM33BeBnvK6PzaGMoBEijE+y2Kn7KLaVDrLwlmTR3JcPRAEPNK0
3XBsTE0AKlOMoHZps2A9AJIwAOJxqy96WkM/9Wk/oUA+Gj/s6ks9CkJ73t/H0g1YqNEyo/jO5xc9
wYxyqsYYn8/V30n6bZAEMT3PV6mIRyjBAcU4ZCxnNNqqi+ekcCX9qS0y1zTfAcEsiBo4QTMoATZS
qJYbj5ioctUP0YRhI/QoQD+N3dfQA3+3V7wg0huPFEhF3iu6QLnLa0HFYt0QUyUYiGSnYMvRAjX7
UKD/ZxrOHAdyERTD+yzaObs0eCoGZgD4D0o5w7wnkpwOQ6VCjCw93OkY9ZCXU2F1zvzNEKGX8j4X
QFSw4EYBjS5AAvJsWoZaAVsLevlYtEkH+EkRYQQNr86zY7jhj80hSo0KZrTzj5VHoaKldZO7DdH/
sbMSY1vN8LYoMyB1q9QtterluvviTHpSx0+5L21cowuqZwWAYr1u45XJtacS2U0a1DfjF7oeurqV
5mObTtq1LqpFJ1Ei8L88cJ+imcBDSroMM30qwO92w1uNhzRze596x/+G4JNnj1s9GUMZ12xY1BDC
rDZ3jOZ1AoNFBvy7VtC14xnkRg67qNFZg95pCaKpLFVUd9V7bx5X3yzVx1QDAR06cXfF3ApGMkVC
GU8llwXmF2moUNr36fhi60+drLpdeFSTt060UMy7B9t4kXnEx05tpVSDhkNsBa3hJzMA2jpBVMoP
sj6DUvo5N16LFLmegFolccf2fV6/xNZjNn6f5SCrib+MsSP1P69fBL59fApkbh6y5DKvexsDV6Ak
SHvU3BRkFdr6Ioso3v+XgPszgGR0m+O0TtMKsRaQzsMdRd3J3C4Hi06/i4I2uK4X/2t9CmP0Mru+
lu0SB7lM6S5Llx2Ch0ORVYK3kvvM0JYrFs1N6o4ZEyRmCEccwXMBx/bn5APf5C7xQ93V6RYPrZWO
mpfdi1bcuP5yI5UpJuRtOBWDgludVqnXW7GTG8QZrGGXNrZbi/BULgMCRAMGZoSB50/kC/BxcMVj
wzmLUncdGocsD3W1u/6xeC7xTAKjTzvHYTHkkGDvtWMdpPc4tAMA3YHR8l/wtlwm++f6MAFIP8lD
WvRT/jFiRfmpy311oLS64vyCs5hzLosJQ9puSpRUiVOA/PsG2B2bzLnP9mlg+gtsxh991YXgJZA9
lJ288ATEIsHhcpwkzhZxOsDHsZzOTlyF8oSNXQ1tnqgInSh8KzrFIdIR4IRr9KT/+fQGZrtUlNWB
x0QpjJh7pxjLoMYE4XCbaQ6NGtb4118YC/o3lPAb4/7Adjj3kcVa2Gks9ZjhOQ7Ym6sB7gOM+l8U
CV/7ITq9j8yZCU0wGU+3gcCjCixp5rVuY6Ma5KTABzyEO7oqp+wIwGGkvyjb4+QM8FaC3Ey+LNtb
mjQMxUQFyfq+zWrflJQjdqoFlQKeG97KYSv3dmaHdgJ+LJAwhrsC2LQ0/MB8N7oeoieTU0w/04mt
3rdZNGKvrsAmLkh9MMO73M1O4VZ0NZUE8068zM9zVYBYw8wVwAwvs9IaC55ESyg5XPk1HuAX66fr
1sd5V1AnBK4IVosNFUv258YXmYtM/WEFyqC7VL+PjF+mJohq+F8IQ9a07IldKnaxoFmMkTT2Urj1
+suKgI+cvFfrKV1/2P3qqL3mxPLktAAEk/o/z16g3X8ks3l0a6xWYnTww8t6F5GbJD+uKbaJ61mU
nXG/00YQc4xNbsap3a4Fqv3p8FFPGvcwC3PxBrAGdw+QGKH0KhDLia7O1GOeGQ3zPa0ySYmrSbrT
yP7c4tXU323sOiwN/t9DWYiacZz46kwk89YAekQuVAJFY2tHLN8iJ3vy4j9HJ0LCjrl57D5ZsHy2
fD2CEyWKC3y3OZ9e4l56NM36ISXN7+vGz73PWzmMMwyxbG6r1D5ar289Chbc76ucpi+3RYBJ14dM
8MV4dgKgMciE+wW2BHN8dUNAu9B0oMKLRw9LMK5aCUye+0JvRdCfsAm5IxSoyRRDRHpYcqd4okBg
4x6NTXSgtJf5SHtstCVsHpRf2nv5hOK9oFzHDX/oQgUKLgowFNkVjg6bjG1U4CfM75Mfgc+m3lNi
dy2glbM/XyxDa/NTGFsqLhYZqJ5Gizte5bKTzMM7+h0/jLg8XDcWnuUD7lUBqCdtrejMFdez0Chk
ChNqxWMdEFJKu3UZy+MoKZ1X50MtMBWeZ6YT3nSNB1tZhJGX1FGH/jvkTWbnLsWpxva3NQmJ5LgW
uRHD+JBlQRNfpRbZeuR41x4wyuc76HWsaFWC/PxVNE3FO0bA4KBBYeISXNRyba3r0ogMUGt4ItkP
6W2SXvTBv/6teGe3FcLcAbXMDSPRISQfpp/AVva6cPbjphDM4PDObiuG/ozNVavmFd28Gp8ox6Cy
q8yp5a5d9ueMJrCBzYnRE91IMdCOyiSqjLXcj+ZzVgu04L0i27/PhLh2m0l9a+Lvy0c9UPZ0KEYL
6p0o8hR9E8bXyos6YxoGYuwIyAXF3jIzJ1X21z8816NjowV3FBsM6A8zyixmHPexCjwYRGgUlJAy
S308xZQle96BJcy7LpFrAx9wreD/wOwN49FNs20SrZBTePLaUbPfALL6vwlgbDm2FyOUyJy6Ta79
DLXsWRZuwvF1ANSXAeRZFJgYV9MAzNdoNIgA5C3orE3HKv5KiU8JjJdRB9tup3ZMXXPQ/MW6xcZH
cP2YuOaFFVk4SrQ/L3BKK3kBole4pK4E85Lk53panc4S7PNxD+pTCAvRG+uZplQjTidW5qDQsgPw
c/3renAfT7Rd/r8i7DvTrKYe2RoirG6B/VLeubV11afWXymZN1DbBeE51yFv5DGfpqqwcpYtODgF
nFQDubWqI7F+6IjTrysm+EBsE88ykjztljVFuWz1imx+W5AXWpi7/7+JYa5LbVW6FEWwtLBMnLZo
nCqHZ6tbgTZcp7k5NartximvKRqVOXXK6QGQgvt+vx7ppO5fIKzSIsenNTDOv10Xu4gtyJko2+F9
tFdBn9H8HICw+rf5JsWOw94tsk4EOudq1ZIULWmFfBPg+WDq+jZYgnPj36BPAYw+JOrnbOjwedKl
cZvedhLRc8m3s08JzAswjr3WJCXs2TAmT5Jbd7ZP4yCaYaO3gi2jbA+Kec3CeY21qoWUfsh/IYzz
uww1vioOJlPfSXG1On2NznHUvpZxeNfL8Y0EFqLrpq7wjfBTVfrvGyMsF9Pu8xg/ggCGXcZLFwfa
QcdNppw5tm9+sx9blByT2NFrJ7b8VnSnuV/TBmw4YCQw6crGqKmWzlNY4k5X1snu/RpwlAIV6fN5
cc4bCfQ7bFQchtzoCx1P04QO5J4CRIJl1tMwLVT40q7/JsZqpPZxTSLzoHdxIplAgkZQl4QyAPlq
wONpCXEmDPbM+vxqzP8IdOSdIko8FPod+CUXI5okAYXYALgPlA6wJb56wxONwsIsUE107xS3Cqb9
WAreS75QNA3RFwf8EMsCEmvlkpA1zlwsN0ROFhFsa7RP1zXjXUXM1wDkAWQql7wErboUfW5DhgWo
yzx1dKMPJmMSaCKSQjXdmMgCsnQjmuFSRgCYFM2tAnDmsn69rgpnLoLidn7qQn/FRsqHH86VqEGX
01gcC3jvQDiLA3R/HpfKKYhXecu+FwE3cRatIFZRUBUGfJN9UZ8rTTAdxxmGCzq/ezPuBuD/ATQA
uL/kEOfO6AOE3dV+iKZAuEe6kcrcuqVtjKkZEhiHClYxDQQ8wKIUkdpxLRAE0pT2A7E62yTPok5e
lL4s3ar+VXRHoxDYBTeSAtsVmv1oZYGAgPlkhTaQsDWQ2pLH9X28VUFz03i67lA2exR3vOsWwj2z
jTTmZUPBSjW6HN19bPvmTlp1plPqlq/C+14X9OFVWQ+11Yt54XQz7ONegV70+TzR+asQeKjARwvW
kzU4qLL/Kv1yp3vJqQU26t/wLMAoN6oyjx+mRuexTfEDbJBb5aUrYVY+zB+vq8lrRZ5JYV63RZeG
bklgfK23+Nr3kfhUTfsbKA8wOwuyA+2U3Esv16WKDpdt/E9I49aI6gZacWy/5x5WKQEdUzxanu4b
AI4xbml3K/NiR0PNaW8KfoDIatkOrAHo3mlo8QPW+/CxwVMg+a1fEfAGUzRkUfWM79c+v6XGXPVZ
67VlpeIWoBnejgfpSxoku1nHVDQ2/ulMkZk6iiDn4LYENhbE1kH7sVyTtKtRIQzyl8KvwJxaHfT/
qmXJe8+3oqgb2jhu1Y6HZiZQcMxSd8AMjPGYl/+o1S6dBYUUgQdgG3ldJsdxnkDSrP/T1K9S9ySN
fxM/b7VhvAyq72EnrdW/w2zLQxEKnCY9jQvfoqFoC0oY1OhY69MryVStqIEO6ROxXokqKtDQWsI1
AYy9qekCCtMBh5TKfXdKVSX2jElNEIHEnUNGVdthN0TC+ugKFBdpTJFrx+0crCGSkutXnR4V80sQ
tlrAIgPginoBMKAvCnbBRhpaVnCT8j0KrI6Jpo0qQoXnnCnlssaoAbAEMV7KlFcqU6oy00aY3mgg
b9U98FAJVOHY+JkE5lCXXLU6hWZVsgXHlewVK/eG3u2qxZlK0QKDSB0mQM7WIs31HlXPGFjtygGM
64IHTiSA/vvmxjYpCJynycAwYPVUmchgCtm7/uk5N/XsvJjIIM9lJR0MxPiKFTqpbIOtBEtB0yhQ
hC8GWLF0U15GiHOuSFquo1JEJhikGl9X79RlV08Cn8N7JaHKf2Sw7Q+s+0tVi6QdAzv1rf1Mjv9O
huY3LTCeXDplnn4T1qjoJ764OpTQCWyiSD/ZKivei7kxRthbCfKvxQc9CgYObRdRXDWgzdPubE9+
uv7JeJVdgJcSNGCQK2ETkIl6jKTPWyOGzMp6TiSkSZRGEFREy0My7Bav8Cgm9XWZ3O+HxUM4CaxW
YvDl/PuFwHAx2h6cFMZSzkHXFclOBTqO13dJe7guipfLAx0RqAYYNgG+mskYvbyC8jZRkV/kB/nN
/rfQc1IQf4z7vnWK0SlPPv6LeK6t/tzno2JOA2STYLfqwkwT7ECTAY4wkkunyUe3rV4F2lEHxBrM
RgRrpXZfqeVaxA3SmNmz3hoACq0nYGA4/aN0qARvDM9/bIUx/jZpNfDrqjS1leb7Uc5vJgzpCRTi
mcZWBlV446OifBz1WaZz0QBLtLu95uo32Bz6GJKr873+QVwhunccNw8OBOx7AyGJ0B7vuVDLXuZB
qZTUzTpEZ1akPayzPTuZ2ntllnlGmu2uq8k5SQg00N5AfQd7vswFqKwWPEQ9nEsc9o5ifdGIwBHz
8tszCYzZV3mt9koLleJbWb/JTI/6ktUJveK9GYAdsNcfad2bwtT+hWoU2hcYG8BEZnseUTqa1dgi
qOhG8y1O9BtJEr1jvFAeS7dI2rF4oF2iJWprOqNhQx/+f0v5lHgm/p2+/XUnCtJMDDSiokPHyc6t
AyTqIAJeCY7SqvK7kMzDXTJaIiwbrklspDC5n73ETTm1dFJ/WuN9Wxuml0ytqFn4vxzdpzLM0zmO
XRUlJXwSiTP7pM9J48d53N0DWGt66whB/SXUuidiVsv7OsnGEVjdhtO2QL+SBkVUaeXcdsyw4WSx
76TYFwv9AB1eOllPGtfobw31tMxfdPLluj1yotEzEfTfNw5FbrCxVUc41whMno40/Y7GFYlX2N+P
QywKTLgfcaMPYypK2RurrioFGtf511ydC6ccRMh/IhmMoQykXYoqgzkurep3k+KVfxFXnx0ZYyOr
sVbKnEBCN4bvRd8/r5No/YVvh58nxU4XdoqGpmKDK1wsPgrQCsYzw0OL/ZTwaAFnDYy/ItMXGAI7
Y9gnQL9KRjSU4VB+RW11koCk4q4j+ZJUtiB6FHwjlr9PH8yx6U1437ZChDHhSQfT3PN1w6ZfgXn6
8ZWAroaRUx0DNMwbMmllXCU5HG1+oCTs/R5bwqgq/M2xAW8DjDJoRlD6qvP7k9vzuHQ94EPs6qWG
e6i0Y6FKQV8IIzVOLAMYa2yOgpPBxNoaE16Yi6RmTZJmbpw4FNJ1vVHAi+aMvwHw5yw3yY/r58f7
RgABpyVSsO1eVIBDJVQBng12i6iL0J9tnVk0QsvzblsJTCwjG5HeYzEeR5cF9XpbhHfq+OddWbDo
firBGIG9yIQiemFKIlaVN7Wypiepw9sMDB5gRF0/MF5KBGHYmqQba5fbV3IRaU0dY6GQgu7SELo0
7kr0jfRT41F+r7UOzHn3F8nCmVTG33WrWVbYGEffsfk52oHePeUivEKuN9pqxni8NtdI2JfYC/1/
kO1O92odEtfcAaI7dkThJs8TUQprguIIHdhirlSWTpVW50C9lTsC6LrOT6RvBfyEvXbe9U/GtfGN
JObxa0ctqiyrAxpVWclOMRPZsbpYEPFxzXwjhHn04s6a5toEJkI1EU+VozfbXI5KkwoecvpnWH+3
PTXGDlbwiRAECxm2SxDNZo+97A3jXZwdm1YVaMQ7NrCmE8p8AEwTdoV9yfUoi5Y6wyqj7PZoOEiT
4N7y9gpNrH1iqxBMN/JF7YpSLhhxilxKQ4sZYB8u5fvOPZBIpN5P4wO2Bht4QIz5et0iiMw5xq1g
xin146BPUaH+y3lMTpT6zQT7sOQPX81Tg17iTn3DuCdm/MPXaS/KDrg3bSuecVhxB1TIscDSsLbD
6CWWGnvwe1KEI0phIcLV5JXDkfRjhRgvCjDj2Sn8dMRo2aBmACK9o5zSyk12NzrFQfHJjYgtiWee
KnCANAIG9UusUCsDxlYbgk+gqR7S2Guie0kDQgZAeMaD4BPSM2JvwlYUc6vnwmzVvAyB8W/N8z4O
re9gu9MP4HqUjn2ddl5H6n5XL2rsa7Mke7JRlXf2EH3LmmW+QRwM0OjVKCdHn6UCEO1GF5h9PRxG
fUl3ox4bDg4NrGw96U9JXwPpqptX/7oS9LayOoABnlIVUEpMtjYyDIo+al1Yu81UHCM7vmlyezfn
UpAM3X00AnBm6J6vi1S4Mk0FCIcYgEc5iHFUZqxHY6gg28gP0zE56UEGsCLr2O2KHZg4TWzmuZE7
3pEvUir0+TwnSWmIKPs2hkI/2kWbNMRaSylHwxfbVYPlTSo5AeYjMFdJcKy8NSQwzlvYM6Qby8A4
wLlv5Mx2VciEbssvKFjSITeKL01XJ0WtbJ6P3Api3DFRKmvMwwkKtcCXIneDLNyZpK7owkZstLGx
wg54CnZoSqqGcQL1SeaG3yYfuHJ70yf3dEKLcm6LGna8R9nYCGMuVVbKUzvRV8xaq9jTp+kIkJOH
VcUggmEJlqC5kdRWGPOV8lVao7o1sU17VN+LzsFckd/eWLfLu4H6E/j/FiwPhN+v2z/XBDcaMl+s
nYtUKVMQQLRTFSh5tY8nNSDZ+nZdDM8wtt6J0U3KpTYKMyAK20bo5IDOGjJpf10ETxPVAqIhJpKx
v8UiQ/RxOU4ZZUpby85LzTvTyvbFrAmiAK4UGwwnYECiBsgoEk/YVrAKSAGFnEOa9V3JLS9VE0Gu
SP8Ma+VAk/qPGOazrGCXkLoRoC+a1WVY2VKcFbVVx9DXRym3El9OS4FiXPPbimTC3SVrMDW+ppQ9
Y66Qa8XItbQauVb7BnZvRB1gBxbG8Vy7+NSTHQAo0xTxJ/1o0Vi/zIX20puL6F7xLrFqA+kSjXfM
qrORtdl1ZZu08BjKPRCjfiuB4SZ+sktu6f5s7meH1e93/0Paly3HjSvbfhEjOA+vJIs1qDRZstv2
C8OTOIDzBJJffxbUt9ssCLfQ1o6zz37xDmWBSCQSmSvXkk0vijYQWTx4/UFehsont4G1mWtmWmCU
lWDuyV9r1Qwgtaae1Dmp97QHSwTKy114/QiIvubWKLeFWT6BuKdANqwqT5n7fdai/+nvv6aRm3sE
GoGuQkpGRTSCPHmyT8uQyt6T7Dfynm8ZaBWjfoHvxxNQ4vWTJ/aMKNj9WDBW+mFF2QdUl7sCioSD
Tz0fgTj/kIFqjyEYEimpk+iAg00PeT4GXUFWxR1wq07zwa6RDWEq/qB27V5z4shrZRTEQjN450EV
G+Llus35RxbnJRlYHOnJwVQgb2tHo1Q3S2aE84em6ZcpaRDca+vZbb7a881gWJINk9jgSbzVLs6J
k2dQEOrB5bmci/m+KmUzbjIjXBUobpwRox+EIDYVul89FCEixi1UkZbICsowv813VSDDmIniBpIl
jDjAHSAFzBl13HrpHCaiNqImvpwTcHnaZ5VKbkZRqxWKWdBit0Fe83bq2KhMt8GTBCJW8Vd7b0Xt
XkEV914DmWX4dw9S+t4SvRUYWyGIOQ0AD/lLDGRXi9JQHZ/zRL5Nk6+B8koJ2tBJg/oZvAnSuR3h
5bK1yLm7RtZ8MGZYjGcQDe/Mk4FByTLQn7XHEk+JJ0aoBNnt3fV4JXxYgnhIB4iHDcbz1cNMaXSb
9FArZMUppiNd7+3jFNRHBtlTJMPxIifdGuMe0U4NqGBtZkVg1v14r9VQOxnVPr9dvVVGhyIyxZIc
TA+B+hhKoJcJ/VS52lxTVEWd6cnyjkqKUeQ/l5vHQBdkwUDbBNToG1VJY+oWUhJ25tAiMWg0VRix
NiQ3iuiMoczKnj8oHwLhcLmQEfOJ+pJCFhFqqsltppuPbRYrUV+NcZA4/TvGuxi7BDiUMX8Palp2
MDYXWLp2mQXWVBIYxk/PvHUbyaSC6ALe/n3275u/D4Q3Uy3CcpqudQKnTvtwtYls99lh4a9IwHjB
rAu6UVweXGDq9JSiM4hVTKPm195DP56L1Aiz3vKN7icmJSQhXmaPc2zVgVThqLKvBiS2rt2rkxPY
teK3yng2EuJ3rSQmij8jBjlQnAFrDJ8DrE4zZ1YFRRWgosMxve2tVeJ3ogPECjKMbg0C7DwcGlPM
bVJ7EAkh61fFGf1KOU+TKkmphUZsAD3AdYiE3WXOv/GGZCmWfFCsNpiXB5q8qBTTFESWt4vyJRQj
XZe97EFqwp2gfJ6mpXFRlhyBpnOH74OW79wOFEnpPk2J36QU+HxJpBPtj+uqmDBEs46RA18urMzW
xrSavA0qMFlpZ7X4fD1uC9eEXg9TpEH1jKeHXLS8d1oWtqeIAazKPY1AqCZt/gmvXpDa/GuHO67A
BfVr0uHbmV+HkNi+HWj+dChuyg6MocUukRJViz6cp2HMHAI4tg02z8sP16RFVdEBBnPnY7KevOrl
+ocTedz273MLArlYneqsRl0qrR8vjzFmy5NBUqZmbsuHH9aZR3KM7X9Dq6CXnaombUsCRQeSNH8g
xSldb+P+8R1rAec9pmUMJgrOJeJu26tr4fTAjFTG2Z4/QkPxtpINMAozBPRLNSQHaImBUPJyR0YI
e46EHZ81CYcz3Se7yc87376fd1agHmQZiXCDNua4DcI0K56pFN+ucSBNFdY9Ckq7d3y3jQnucE56
amnE7cCQmX1oug8z4PSz5PzLVsEFNp3qGa3xSApcMFJZSqBUD8kkqYAIvWyzDG77G+LlsVvhXWEu
95qVQiwK8wFleZw82fUmeqqDPQOSoajnMAKbSxdoPbyQUhsukLTp7JvFTy9fI6+JET8nCyOTsiKp
aAqA0XX8a5AL2UO9uhPY0NBJ8kkbNA/awQ3Vo7UH9uqcHxhth0zMSbBhSLAYATOmmnDfcRkD0rss
WVMoDFSzaodZruAljVE0CCg3skEjUap/YYvPFuoU3OApitqVfdBP+o6pLhheqD+b9/0ZU4RBFnph
LXF6EbTtwip/jvPFonqFtvoUDcdJCQi4oj4qwRS0R/qUHsZztaM37Y3+jjse1R3NYG1BwM35loUb
51NbZNjLuT2MgPY4I5jY4/31Iy2KUshagXwCIBdi0TwNW7JQU8tSCMIURyNSIB4e2mF5dv3Yn24d
RaoQKTgRYHQAtoPhUxmg7vJEQKp8cYkGFAQ4cvdJhtGjGWzEjfGla7J9E2eS5Qluxa05njgqK3Wl
LzwdvFvGx3k8r7YkXAn/Ph6AcBD0ld7UbKnWjss4oCwWWxPqqNggGcRduEHsjfmPCS6G9N5SWVA1
aYJsedW7AME5hDV+TidGLNfsbZnbCaIjEqPf9rgd0jpzGgpWH3Z6IMCz5EZdLb92j2hnRdd9T2cn
h7vut6b4Eu1AMhWEOwoG4EL6ou6qaEA5rvABQr9nAvZL5tMffQYhe3DDhlUArULA4JNIVrSQrPhN
CEvMBQNw7AtrzTlxm8M8Lj+KND/1qQyIK3jvXKyYi2Am8WiiO4iWQClmUdXpU7hqtA+1QQcjejmt
R4Aykz1tul/Xv7UoTG92lR/UsnLUHQ0bhhXoHtRGdnTVgtWJJVsq6oCzKWQoCQGOC24gLlg2Za+b
7YSKOA2U++HY7uMHpIxnO6q+Si87QS5/YYvLeIY0BxkFCgmw5T6CJt8Eg9kEClc2QenshhfnY/6t
ecHc9YNykqf4wi+6WSn7980TzHEmDbxRqObm2i+A1OKG+iWVzNfJbDDP3dhY1HiE9FiFXVPPfdyh
u5qiixLr5TuAOxefkoXtjaFYpyQjKmt9Anir4q7LvU/vcMDN5+LC2GpWirOUNtLT6t5yPjhAuZSl
5Pkg+1xc6FK9pYFK0gARj6YNa4t+MFBOgMCVrO0jwLRsv5bL/n3ztSoykBg1OTiei7rfPPlOvCMT
AE+orKoQHCncXV486dCluf4NhQnQ5nS5XLKV1jqtrRofsd8tL8s3zfVd0DCC1H8Nmg/VXRIMBIMl
Mq5A8RX0e+9cLmoBY6y4EzvU7i20T3YrGuM1UgQ2ySof1hFeqRtjXARBfPJIsyBS6fGdujykruTK
ljiJy0UNywFp8Ap90KArv5jpk05QLbakcyXCq22zCj460N6tjQWT9+VL+4nNrJN9cvRuk+clLHaZ
VL5c9tG4QNFmq+ZoDOJXau1OcfJzbcpgQMLMbbMiLkTUi0nKlMAJSn1fG1agkMpP7CKa9S8VkcQ9
qaNz0cIh4Bo3HXy+rNyNi2+AowHsh77zkdQ+gUYdNHsCOQcY+0pv8pHNErn44fYZ6UiGtgxo+MGd
93GZbvJm8Uf6S3KOJd7xBo0OvA5iFc4xZJEjFPPJLlegfToHxqn9CR3L6qOs4yQ8w6Bb1jEFp0Ga
gR8BUhevcpYZj151penZUSjaxFrvhY05os9VsIZoqTpRNc43WVqZoWNA1qkwINXn2ibZXf8AojO4
/THcGRwHz1OmdG0wt7n4VRzFmhY4+TuMoIPhgrMYlDaYbryM0hZkFue46vAWtjEMPNz13sc8OV5f
iOjcbW1wfkowEuwgW8ZCNO9UL0DGxdnhugnRRCHTnvh3HZxXQk42aapFBxWeT0FDgZYacIX7AgfC
BmZ4DcpniEMO0IRIQvvuHah1QPFRKcfrxgPLOmfcS7WlpkqMgzjpQVO8eI2kASs6cxsD/ERhbU1D
lyYD5mWsz814V7mHvnmuFsk+iQojbOgHdPE6wPdvuItVjZbZFNsAj//mE0SJ/h/O5+YkJyASrQyU
OUBoAgJovdFCoUrRe6A8bQNK253rYWQsXQ9toaHrJXvBCE/3xhbfKp9AzoMZHQ99mx9LwIB4w0F9
mgM2TtvsZQq9Iqdn47sAyqH98LbHq7YFqZKEcahPjyqxznkuSeSEPr81wZ0rw2zWvKjU16buENon
5wBSrHChfguVpqA1AOLtj/aB+fxM/ab1ZWMoogI+uGEhTo2BbxOKQCyEbXK8UulAblrDL5dHxhDO
ZCHUL4BRaHd/a81qjiRcCb8qlHnZbA0AKnxRWvHQeashkBVAaK+sPnalVHqInVX+egP+5V8L3EfV
Om/ptAVMxfRkn5rPQzgc6Z6pOQ9+/NRTvz5XdxjRRK+cHqQ5pOjKgxgViPExbo7pby6tWyBejgq1
VQQ0P1WvSWT1l4JRc91nKNj/lLYKTUKgFBAp9HjflLY6plKktkzcXp2ejHZ9ABv13htBrtYMkZIB
9T42oMhU7ldkm+2k7JQuvk2lqu1iVwJDF1ppGI9B6/HSlfQ4ixktPOrNxF+g6uvdsAFS9NRMlDZa
ULTKLnth5AH8nClxqTqGwS8NWmmOSQw6AiG2VuHanOwm2RvFHlBnyYNEZoh7GBhV1ibxinmPMSnu
4k6/KfP1mNXG5yZpQsk1KNzNzaI4B0pjzE/qHnKm5XFk6Fx8xB/20+vsORR33wHPRS/t9ydkp3V7
/HPHjL0CtQUvnw8YQNuREehtz8B8htf/+h+XxsUaY2lMYsXs9f0xu3uFUd94AcioPwE++B/EP2S7
xv59s7Y6S5wkSVx0JeoEgNxH1ahCz6wfLVkzV2aIc/x1Sqd1soBEg/IfAB77Tv2wrl/n9I/7OWh5
etCo8FwbSA8+VHsJtbt5ACCyMn9BM1RZK0AjlWhxJXYEYPdLQ9yHc8ukUwqK0mh1bhA642OzK5+Z
mJ6stMU2/DJSXxriPhztm8ZxE5SV9S4/g3zkOCvTIbccWSHj7Z1zaYe7EZIxmbtVw5fLj2YBAed2
Px3iCLBVMDrU4MYav8um6wSJGIYEcAdhfEoT6N0bVpdp1oql0WBkuCm/AdnfngkTzjs7KoiP+kUg
OV+iZW5tcmFK7VwnMQtg7dOp/ooSSmDr6c8pKfaDPb0ka3sy1C7Ky3pXZ8re0prQ9vJzuSa70v3z
GU28L9GIxQwW5lBcHgNaA8QD3WACeakSqlnkfmh/eLMk2X177C5tcLvqjnEKpCskrKr4vqoORny0
h8+L93z9qwp8FCsB1YjNBkLfIDWyfukKyDnAioeBjLw4lJ0XdfmfT/uxxfw2w5251INMEcim0Ogr
ElQlsxDKN36rywQdpH7JXS/mbMSLwgDOjAiEkTPOLXjqIOGG2bh5v47/pa7GjjF/zLd+yV0yEz5f
vuqwaUKhtMjQ3rEhdvOR3HaYEMbcifGrfa7D+Vf2JMsQBJvHvBCTua/S0nzXb+y0NBtzXAFul+zG
OTv3RNlNvX247iOC6T+c9t92eKLtBWNXgPngXcIk4qejp/rgvAQbK7JcFCu1INtPIEaN/fivfD7q
cZgAv7Kfv1z/FYJqEvsVQJR4NqNn5Qd7oEtar2OssLJpvCd22FW3A6Tqf5lhfL/ukukmo1Exhu6H
d0U7gMEYwZKHOgT/nYHHQZiZ8VRifDk5hJqcff+x3HcQNrJazMaGFW5g6Qy9aHfR1H19QOGtyw9l
DeDJW4t4gogklElyKKN39GMt010WvDlZDP9thQszI21mjLdhbWxv9aDH6EOyc3bO3thl9zKHFe6h
i7IYY0UBhRMPRkuLcRmgasfujQmjlWnQPC0fx1/s6mDDFnYTgqBTNmQpXqOJtM61Mf/zho3AJEUL
PSC8Agtz1xyhyQbCo0EF6i7wMKu9HIgjyajFFoEoBv8BBo7QUr5MzrzUGfLMhUX9ke6yA6TZP3i3
a6CGOUBjMvCG4GmC6O3ZGCHF0wRYDe6lgOlY1xmyhtHSxkXI1A9LUDjSz/Y9ZvjAfSTdRsFVrGsA
vL9OyKpv+v9eZc99UpV4Bgbmqb+rQrjMnXrvnGpG5Xp8j/IW7g/M2kOqB0KBbzr0qF9Y+tJihSZ4
5JX8ViGS21b4DbcWuHPQ5yAq772iYPymi7+eNR8tOuhF4Z4yMEGQhbK3ieB4XyyJvfM3+Ttu49ik
6QCdwOZhcT8tyU06SNDGgpsJJjA8gMEmm3FVXZrIsrhNjRXykZB78E3nUSNfBwtCDGBmTmQM1jJb
3C2oDzl1hxEtGC9zQfrzUA35fulfKkv1bV2WCwq/HSZjAECB51s89RaQk7TIKJD0Wdr5EMCC5NY3
4sqoK4QZ2MYKl7SY1Zq65gigHNh5Ur9MnfoOnGwU6VGzHCadfL1+wckWxT8X1oYMBsWh6h0agvLZ
R6Xz0CeSa1R4dBmcXjfBBenxFZwpb83KnSvIv9G72Xi2VMlrRPz3Add5VVrW+eam2oAXJ/eAylyM
fUES3849SXAVehpY0v+xwL0D8jxtSl2vEc3X2Z/jIjI7zU/BCb+oLQrcP9+xK0jxX+f0YJPt2uaY
2tAUMvoCkUdzlCBeqqNCduUq4xwQrmljhXO1dshAK76MwGSW9Wc3wePGWgv9Dsgafb86Y/Hcu0v7
8frKRJcUuki/l8Y5nKKDoh1nE3ehgWpzj9qo+0yR2oTLK336HEvySOF52tjjQqwKgYLY6WFvtnp/
TfAAKMBnHn8aOhn6SZRn6BquCngJ6Pkcfo4jnlRrWVacpfhj/6J1jCUjUnbetynegZIe0q/lUxGo
7woYG6tcDMQUQTIYQ14EiuKdimw+qjMoAsrMu1NI8edVO1yJGKhEZ4IlGnwqpXokGXWlwzIMrf88
mk4Vam4/H8BYmDxqExCc191FuHubJxznLXqezyYKDUVgjx/x6F7UF2uIMnN/3YowfGyscD5iqOtA
3KwFzzAUSRJg5AbpTc/iA/deu3iLchevmdustcQWcrtGf2tskTPFQ+2/4CDEXw3CezCJjeInFdzE
rhKzxi1vQtEbpYLssTfIvq+mM81mSb9FeIGAXP8fW5z79aptt+uIt/zgzco3TUvMUOmd2m+9qZVs
E9uGt9/wtykuKhIljoHKxLJa9ZgM9ymY5+v0c5sUYefeWNUfgz2QwuDXY/gR/4/+w2UMbpIxxrWF
HXOzNN0bGeRr8zzu98Pk/TmECqZQbEdVB5o7YH69NOUUWacohoHu1Oj4RnlTmc/XHZx5F//lEJRQ
MMAcGB5eXE6WW7M76SOkw7ve84v+VikfRvXQtZgBz58TmoaUyqayRX4BriAoPzpInd88JLNGVcjQ
4fONdXHXxN25dbwkqJNBcvXL7HBndx2gWrYqSDcn974wv8XzXwU9XP96ouMEeVzTxCgT+Hn52xjf
puvblOLK0qD9Uf2s9CxUsjToZ5mYDtvoN/u0scR+yebe10a4eKzZ4JA1Pxfpw5CaQQ6sZfqsydhX
RCFvuybO5cbY6PuGeXdcxWfIT/vTYr8jMmxNcDvjVaCrSimeoznUUkAls5rZbshkN4R4IRgiQKMc
+jL8pTvUfeuOwO4FukHR0IWcalser++/0MUslA4MdODsN8P/42KAqKGDi2FwXXvoATDz7YLm52rV
JXmy0BImrhEDIL+FXOJy/xvQ+msEwGYM63ZaMJVruxtrt45cJ+5kHQmBV2PGDKReTFwaHXnOA9LF
aKCaM8PXOn+C6u05DdDQjazdcj/+GBYf6On0gAbjA/nr+ucUTEUwCL/uIUdCkxyzjper9ErDzuwS
lqckbNdDXe2hVoxhbzukP9b4wVuATEnw/JUPz4tKtagZglMJGQz4jPkZQdWYY0sleCh4qW8Tvzo6
UQJB6MDXR1/9DDJboAJ0CUxF4KGmpWPExQVROpNVuFyuWdeVq4JVIZjpgxY/daPknInyzgsDXNTA
O7wdMU5QBE7qO8luAQ08RC+TnRv27j265Ezsl8EdaCLJzgTuemGYcyF1bpasSlG+mLyT3S++F5+p
J0s5RXtmYb9wDas4E2jGX34/q67oNBCoQNBgNYL+W4pqoRLAb2t/fjEj3ZdXfgQLuzDJbZli6s7Y
9nivQl3NVwx8xBdNBhMRuMWFDW7X2IQuSK8JXl/JTUc+K1LpAdFT68ICtz1UUXKMnkA4qvsMYZdj
D40g7S5+YjDSRAojFVvzwA3EJqQRJrkXMmBgKx4GYC/+m9WA7OIHa2f6yr4EdbdMo0f48TbGuIRm
1enaNTM+3tiZj/YMNcnM3l0PU0If2Jjg3K6zXeINPUys7XNmgOqIHCpT+/MThFsLQQEcR+ht8vpU
5jCMyqgj4GfgruubCBPfyyCJt+KF/LbBOZphkG6casSfCu0iy7qn+pNVy0RjxKd0sxLO2RzFps40
47Zn2x+/6B/XA54en8wkRI0d5e76xpVNjMgWxiUYLqbrykZHQ5Ssg/vBQobuJ0pK7sZFn4PrzvD/
8e7fH5F7vyX1XIEIH/UfZQjiRzMoUH1Gw4mGNNRDeQAS+/e/5t6MN2HcRstzBKAMlGuFdSpaGUxa
8CAFkgrvGwCrMIT5Oo2zSTUNSqY+mWCBcTKPtwxW5D65PhqluyxcJdbYTnB57YUxPjaAnX2wNBjr
OszXkPmQ2+s5s2bIuzRPg6pHeSVxegGDon1hkosQ2dgsHcWID1hrd6/X/KMCIS3k8L51qtlgmPtK
1UT9d0xTM8uA3Xp40zMF1cv7qiBNqjYW04Xonifj2BjPriGpsYs8f2uC88ZlTAbFcGHCHey9U0Ze
D44eGRZA5IMbI/yoStpnVT7i9RZUhN63GrQ9dUdyrIR+YTLxP2BcQUjKBY3YduwumQukY9qn0XKC
2rmJkZwNKOHma+Wv6+frx1i0JIYiBLER6M9QcbncmtjSc69pUFx35iez+NZ2Eq8T5NTI9H7/fW7r
e09v7DbHvkzTk9f/BcYIn7jf40k6zcO8lz9QW0OcAySrVROvgSEdA5afGO4L9LSo+p2NxbcjluxZ
z9c/nTDAs8l3vBQASrZ5d1jzsQH1Adwhz/zibD8yTtw0wnBxUfha4L3Ix+RE3rG1yL2G1qytSWeh
LOdYbYT5g6d8Jn+VY46Lku4q6u51NRvC68sUecjWJhephqECQ6OOD9t5ua9UPzvy438zwMelWCm9
rEYobObEV5JbRaqyLVsC+/dNZNcpgLqpDQuO9bMAj5VXfP/flsCi08bA0A1K32ZIKJrE6g5Du1R7
R+3T3XUrUofj8hY2vOgOBOugJ+vzGjLZX3ZLmWD2wfMw3SXv6Y6Cf+y3i3PhIa0Ue1wX5DAOmjyt
0fqFUaN8WvjXVybbIC5KKNZgqX2H7s5gjJlfJuMa0sn5c1Yphs/B1A4enhaDylzu0oJpOMzhoC8A
OsMbTSEHyKntry+EfQ8+Cm1NcI5QkjFuOhAGAmAFUPJynI3jmj8lyafFkrxxRRfe1hLnC2RRajfr
4XJT/cWyoPyiJWFNM8nGCF3ORIUPJQLG9mxxESeduqppcuxMCd52NHlRAglyMJ3PAR0Di4YQqwJg
WDaCIVrc1ioXcwqnbb2OzGVAUI8j3c9hzvf2+uH6XomcbmuEiztokfZoWWGvkqHwx/HZTCXOIDPA
+du4aosHAgDgQRpg1d0Xa5bsjswA522OCi8wWLUhzc6j+3kdZZOXMgOck9lz7kHXFk6mjvZtnPbB
SGWDZcJ3BMpu8C7A6zFSxHlYaZVa5cV4R3hPjMwWFdHvDjRlizs3Wg6rpJwotoZCG0iB0UV2+NJJ
YlI31mbcZhTCroxpMH3K9m3o7aFU/V0G0BF+vo0xbn+ou1pxU+C6nrT2bpow46l48afrXiyKOODD
QfHQQB4CEPBlUJudQacKQEDBii5dNVp+MSS+lZNwWHe99u26MfHn21jjVqSuRqtNDqyZezZGOh9s
VDI+qpEOne/+UMlIaoQfELSDiNtoM4D56XJxbTrZRsfm2bJEPVNjPVjxElxfkvj7/WvC5sbPkYLj
XTTBhD4BPJ3HX1etfVapcR9XbeSuw+G6OWFkA8sxA22BL8vgIhsEPIrK6uDtbf998KI8O1bmn/d/
QFj72wQX1xZgGJKyx4rUfkZi6uiA2zb1faIpMriE+HbYmOKcr7CrJW/BWg+0lvVjDhW/37uodliB
AVp0yMqAkHrfOo//2yfkfDDxIGvkFOwTVj9terQ86sf05zts4FgZDhsmAoDh0vFye0ppwwKfYlp3
1ZjeQcE4nKvpzwvhFrCJGGbC8YW6MBf7BnedqinFC2JVGAdpSBeZVIP4xCKygn2UNWp4hxvjeVCy
Ag+8OdKicgc5dDTzTyYGBBDxDp2M5lBszwYBElSggD0yuCMLLtKuNW1c3WBV2M0/Nb/eZ3umbpWN
vvIOFmjoT/y2xleFcsuYlEpDtbAbSfyEY1uC7B3oZ2+i/Xtu840pbq+c2cNj1oJL2Dk9eBOSHmKF
171OGO4gV4g0C7USjf92fdEZeVxVyOkyCjkZc5j3XUUqiRXxqf1thv9oKi1JMXloELa7NdLCfr/Q
xwzcjUyjFug9EAXUvVRaUhj4Nka5zze26tAgkiOds12/Xb65tNgVq6SFJwzmAHgwOlIDKFXO+cyp
zcaZYUqKKo2a8amgGFAeD2bu+mMhSyVYHOVzfVBP/mOMH7amhVrNCEXsLoSGm09bfxrAHzKDyqyO
vC+dfI5W/A1/W+S+IckTVVFGLG9ZDjOGN7oPBXnH5WEBFAF1BKCm0Rm8DHxVhoK14aFzZtUG6I0s
P0kgdp9KbkFhlIBeK4Ti8H9AJ7KN3DyYbX111NkF/AKlkylkqDeyV59GQN7a6H21YwtCQtCmw8qg
JXRpDS9J02w66N2SZPZd9RMto+sHVwRbBssXwCoQhUINme+iDl7nuKmC9dDsCBaqUPkr2dnhvN6O
oR2pUGLSJc8/8ReEpB8wMmCmfwM2b1R37sD3mwXq4xIDTm8itHvQczkyQkworOyur5Bl+ryzs8cz
IB/oZL0h4rWT3kyUFjeVEQM/T4mvrGqoK99WGbWRKAbiuQnAtI6dQvLM7RXRVCPPMG9V9s2Di8K4
0xPJbomO0dYEW+vG+UiuYNDCgjs08Skx70h7a8pYjWSr4D3OnLqp0oFfarxvqB/6dTPKorgo/GxX
waUovV0WCTYLq/h/vUxWCmo//y0/Jp/hfX2HvfEAkCe+8vDqCBGXX01fPCWpU3aIXuJHdkbrBUc3
n4LeZxxhWdAD33nI9gqYNT7Pu3lPIpkTinASFsOgARNmgUyZr453reeMI+s5kU9MEgxg0jsQSMaY
uZ8XH8JgB/dDuhtvTEmaJiBiw1QHUhrdcw10oXl8BsQg0d1NE2hMLzhq5SuSoCl3rNP1H1bJ3gDc
l76wxvln4mH+YR4oG+uodP9vaOQMhkLnBNSCdL5dlA7YkHZholp4gr8Zq/K0IknLDItLz8t6nKDm
FpDTdHBum0+dtu/PVkAiGesFu0a4JQLQ47IhMtDK63xEVheijGDpy4Nq1c6NZgb4H0Ul8uxGbb5U
y7ArQDjsJ1RGFiQ4+gzuhykyZN3QK+WuNwCX3HjR1DZY4/uJQjDPOI3O8/VQKfqgMIEhJwgZ4Hbj
LwPQTlCwyYMqgQbZnQEdDLBt6F/iwxi2PwcQiPyHPRS4DPhkEJohyAIhAJuLmo5N3QbUNmxspv/E
yhrJqfruYK6qDvVBqocmuAxcNtFi4E4F9plX3LDGtCWrwbggmuGLYwM6YQN/qhfRmtLH6x9TtGFw
EVAggufiLU7T6VeKQAABUSt1j+5672lW1I9/rt9tY7vwPMIxxhAej2csYtWqEhtWShXpG7QbNRm3
kXAdbGQK4GPgZy1ug6wezD+oceRBnf01aL7Vvziy1E20KzYIZFDcZtpufCHNm91qWnu9DKzlrpta
31bJnpJHu/nrz7cEkQLD7kCyYoCQW0qp5VmWMG5sR1+jSR8AyBwCKMpF182IcipwTf22w4XBRYFC
Q2aAqik/xnt6lwDilByLbytoS7No9HvJ20FwZV+Y4+63eLVAKMr4uIl9oy+flVHSoRZlbK7D1GMg
bQGiH/6xbxbNai0jSMP6nYZnV7azEn/dj2F6UG88aXeS/Vwuwl5Y4wpNaw9ucUrARtD25bmolcju
msg0s2M8gyN2HGPZ1IUIdHdhkas7ZSl17cUDpab5taxv9MAOkhvjkPzKDLyJ1jXoVn/YywkVRW6P
vFtnDz4Q/fAkyHpplFnPCCtstKW6bjgNbhmVtntavFbybBEdYvgI/gO5WvyHS7ns1dZ7bQW1SBt7
uwpSHmk7+BWRYQBE1BiuC2wknivION6UhVwMKmgJBMgCNA/8uX8ewLlGjVM6/yTN86hG+XzPiECu
nzeRw2yNcg4zj7Y7ul7RBHoCvaY093X1TqlPDXlCNd2/bkv4IV1MPBvI5oFz4K7hAuWTTK0Yt+ja
7VDx+N47KyQHZSWb15yUPwQMzwtVHNyJKM9c5qyQAp5IPwE/YT6CzFbdEQBfjKhnHSxQjkM0dH2h
5xovTut4fYHC4MUAbMgV8bwFb9Cl5cFdMHswQkmk34EMIMO0JzobgJ+GVDn9PeIi65kJ4hdgFqBn
giQ6rhl+4q9McyNHDRtOMw57aNeGdeNKViXYtgsTnIuUetZP1IXn2XXxvBJMm1QVMfy5aGV9R5El
6HlBWo4JWGBi5/LzJXSd12FdoKuYKr9yQ73LYowWjEP2WbJPoq+GUiU6wiiNAvjNBS2065UBSs4g
SO06PQR/xPgl0dSnvFjSm3qBZlPb20M4euZ853aOfYotZ3wg4zzcFcT6maIYfRjXePpw/WcJl7/5
VexXb16omlE3ykBZoFF29fSlH05O/OvPTQByDsktJP8Qt+W+cKtq3ZoBvRLQZAbfrnaaJ+84pt23
PzeDXhs0nDQdQAJeOGqC/kzvNioyK/RAVwMjItrLbJeS2CX6XqhNsP4XHmpvNEjiRqfqZC55EHv0
oa+IjzG5h5nImDYFVw1SNyTaIEgCAxmf+SyUQLpgGnNQFZsPfamHVu+C/7sLWzr/cTaC0SRk1wyr
wCYfuAgZD1D1yow5D3pQq5nAXM90d31nBM+UCxN8/XIakxi0SAOoMFOf0QI2CIyshgC+lD7Uo3kv
f6e8vWMYQwtefqz7Ch4IblUDaG+Ntp7yoE27PTFuF+9TNbnhgPhh5RKE5duTDX48jUnfIEu13sxU
zJ2qYFAyroPM7qKCric39iQmBPWISxtciloWq5mC4w4BsQjbT3XvW4fscbiJIxVKwPcUtb/yfv6Y
RVIqFBaWLi82GMaAHKhQGGUQL4fj2MqslWjsBBWGGvZOlIfuF2tXj5gTWUI2QCm7XYTeApYlPPs8
oGPfFIZBFFZ0RE1Azvrk4r9qHzIvUHcE4DIDGER5NM/FV9lAgKDuwpb5r1Ge8Uals2L3E5Y5R9OZ
CWInR0Zw8ypx/8eFb5hiPomKNPB8fDwcknKZGh2mMGnuL8VNV/9U9P31I/c2TF3a4NylmYzWqN0V
vbi89kcjas3YXwxJxH0bpC6NcJkHQCBGTZgRKzvreFto58qOchnBJkt13zjg5nNxqTAalSBXSVQA
w7oTqHh6DeQjuRq6BEx7xQ+jlFFeCk/zxh4XOTBrtpZkZdsDtuylR6UzkTiA4H2GD4e6ECb0UMt3
+Hi4GkqqTjlM5MfpOM5+GiHqglBpva2+yp8twgPloC3rIcgDZcALZax10xDXKCtwZDW6nxyYcK7d
+CnUo32o9h4I5Hfid4wOgYBkY5VL4RwrVmyr6HGvgJQLjYoqSnaqAgihT6E3BEnROJBUcEQ7Bzln
CHGDuglTr5w/gmU/0ay4gzhNDDl7BbUPWctAgGxni/ptgnNGr526tSBsUXhZQ2BxV74sL9kNQZ3W
DqfO915n93QoY3tHQ3IHiJbnGox8D72Kt1O96VCCdojlBK3ylzFXUHOT5IIyA9zioMFQL7YHA4rp
fiAQ9jHULLwel0QhA89nDIzqWAUynMt000NvWyMtxRoaOt0oSdp9n4bmcV6dfG+2hazNLagUoBG8
sccd5hHi4QoFNVNgG1NNfX2ZvyQVvl3Redp5Gh0K4RaIPaadWYUdiTs/s2cSVK2D4amF2KCcnZ0I
DFb9beZ0UkAaWy0X2kCkBq5pD5K7SB64X1dZRuWA8A+Vkx3mLkGqmHzQd0ztF4mR2vjafg0YFRGB
ZsPD+vP6Tujs/HHGkV6yshpENS3MP11uRW8UOe1tFL3MvRbpAZ19CEQEw0t9y0BxIwIFuMlRu3HC
fscajTaqyTJNdME1dfEbmEduXh/rDFpOJHAVmEZzv0BnZV6fFTW6vlJBKnhhhP2IjRGMEca0HI0q
GC0IhKdOSJoEV5bjz82nopKcIUHzCkEPDyrc7wD+IlhcWtPsphwodOoC614DhFUH+TuAD1+hVrG3
Q2v/f6Rd127luLL9IgHK4VVpJ+d22939InSychaVvv4ueu60tWnO5owPzsU5F2jAtUkVi8WqVWsZ
L1P4lwSHfFvc0EAhnMrmrBd6tnhsoSeAmM8yUHTtiv5pUlVeuuJ4lWSCLqtMKnC4kvFUtr18inUz
+Xx5kzkH+8wo8yUla2i0OUFJOEuK8tg6berZdZR4gAqtR1lqdcE7jHd0MAqBDjjeLkhOlfNtbtK4
AL1vBZXGovc1sHuDFHGBKkHdBcS+6bTdR5b3Zo75qjqge6A1RyW67Qp30D2nvzHsT7UqWBUvM4Cq
G1JcyLci1rNFgqnroipZ8bzUbqfAgvI3CIXD8kAnwyohUIaGFyYCgAANiq2KrqA3xiotwH/Tzqwz
CGiV2WEZbXfsHF8Ca0lh1/vCJg8IEV8bIkqweK6yNcveAWa8rtWEMqrhlM9Zl+1TxazcVIl/WUX/
9N+/G8C34CEF5g07ykRY4G8VOcsL8EHHY/u1VvsvGjRwPUNqgdeRci0vg8sG+WEV9VRA4HDFAdjH
OOacLck8Owir91kEpRW3uEs87RQfo0ftXj8Y93+RAk5741Ac7Z+ap+//Ow0xyCNlByEALWwT/nT+
EyapMe1sBr33ok/30jRdd50Dfo5KcCbon2HcBy0sTLhDgJDqdTMrjeUklToFyAOzPs1W5OtpI9hM
GpnfWTAwmYutRFanMYd81ot6kajgq9wXbtQ+ZSDfXa0vl78Y1wheYhg9sZGWv0vGIQYygvsl9yAP
9VnvdU8tEgANVBHrxyvgm10NXtKYT6QS3RD7PP8stkyKBHieyluO/XfjJzkqnwY/iSAMQkUSHA8D
zpC/gibI04jHdf8I7wFDUewLn/S8D4ffge4g+p2yyTYXukGOqpqKymmDl39fAohh7SZQB33vXhaf
HMowDlPZvbzLvAIGXfwfo8xJrCM965o1qjz5SLMJ+bq5XfeJD5VqX66BqKBveukgXCt1kfeb/scs
qyRpy6lpQr+gggbWFNDkSr4zdrJfhmIFLJ4jqSiHg6QLGQBgBOfftyJpEpU6YOqzerXodzrZERFZ
lsgEc+RsSc8zFMORoSoWZDg711j7wIyND1xDaLg7KHAiaqIkSFOMTcoUN+uspD3kPulAObDWtI1x
o2N2oQokX5Q68Bf1Zoy5DzIdAKbaNIEKQeodV6tHltnVRqESAdcVNotiPJAMpFX0AYtaju1NeRxO
hdtCfpaWeEwBjIeTnWz2D0RM5/s3JYk1xAa8zjJ/VtNxASfmPEDzFq1yHVm++f3y4eLuoA6JKKpa
AzAbvXE3n6ur06HvoYDlzXbuJuV1h8lQW8QAxkkr8bffjDA+odRy4gCW12DyEBjXOg9Irn8xtOHX
0svqDo8qUVmVHzJQ/LYxsgMaWBaDpTULGjYxvB2EMZREoz4m4ajvJpywV5aaDljv5DhqbiuqQXIj
JCajoXSL8wx0+fmG5l2mxBLV+4zJgxz9nrNflz8YL8/DX34zQL/o5ostqzWMjYka5xhqYXnMwua0
3tBVUbqGVhgFuf64Mcc4SCYvqWqDThsVoOUl+aoVr/SPwz7DtboH588cIAAH1Q7s2qGotMp1zo1t
xm8kQKVB3YR0r8q/OZi5XAD3HVXRcA2vyIUWE3zfwauHXuXnO9ovlWSYKyQwJ8+57Q6V317nO2VH
SaYB/z4C2/GhILmxyMStCbx+ndRgU+MC7lnfaPvIXx/GF8DLfETJ3WWX4WTNYJGjGnAIx7r1Ksq7
8ZhhgdzzSqeHIHjgkqS4KfTCT9Evjyo5uGyKbhV7Z9LyNB5XOm1pM2nXamlL3Et4y/UZ5OXAwGOF
vfMrauednQ//oy3m0oxTIx2zFBoPaXYw49+ZqQURqbyERF47i/aQ0yvHxinAglNxISAsGSeBxl7b
awZiGAXSF5jbBzCvQjEPTCJUQcn4lYoiCc/7txYZJ3FGTBxXLS6dSDnGxWlQHpfyy+XPxXX9rQ3m
YgNY3zadqmw8eYe5fOh8lvEeCwNgO6yC8XfqK18z0aw+t86xMcqOdmTQ4hxKjMT8BTvQPXN2l6MW
NmEWGjfp1eJLL/ZtdSP73S55yPbJURJwRPJi9PYHMF46GmNcj60OYcvlkLbXg/RweVu5B+7NV3TG
M+uawFEqGzi6KLmO9f5UqXrgrMXg6oWxv2xL5JiszjO6/iY04193E7NTdUB2wx6Ttn5+1951udsI
hSW5Z3yzOuaGq01J6yBemHkN1Nrs5XqMvg4QYla7r7UimrkXnAG2mb1OxZj2ClL/asLnWlWbcpNn
nVc1tmhOUGSKuejqlvSRQSCoWjty5g5aczMmkJlTpEXgfSJDTCTR5xpEMxri1qKp14nePvbEuLHN
QWCGV8BGxAKyB6U8IG3YoduaKH1qNLRYAgg8FoI2SnltyJ6OLoqCXAGUxvf6f+eWo2HyzShd/Oau
aXOkd2j8omKaWZBF1qcjlGrvAUd7uuz2/CP8Zof5WtWgzGpToaqWtdCSk0+z/vWyAf4ZxvA1RWug
yM2cYRT0eyWhBqIRkEA5CoxqPFVG5uM1El42xV/LmynmaQaUcmrPJQ6UhPwGsDOwJQgCEg3j765l
8Hb+vRjmyKqm3bVlR0W+D+le2Xd7qmgoCymU/iEWvdlhvn4tWTkOJpJfSfb1Y75vvRL/v/dzKUJa
kBA/nHnNd/jbm0XGDxIyJTOxkElNngwop7I3Dyb8uwAFpigFEH0m5twmSqdW8QRTc/sYL7sxub/s
BtzMfrsW5sJv1LaN0hYwL9PyqoNeHqlWhgnsjmdBo+ogZur5hxDxtnvM9T8ggtuL8rp7ben3a2AC
AJjuAC5ovldPFdIASIKJqTX5EfCPWZaTqBxXezYWmM1i4mIrFwg1JoLwx7WhGsBTIqvH5DKzmVaa
ObI54Oaoy12Sh5Z0pTWCc8vfvo0NZvukBm2h3qZg6ZfZT/dd6qpBjx5c4eJ11BSucyz95Vk0lsI/
ZX/MamyJILGcPq57+EkfFI+6B4aDk/1IC384Y/fTSTsI/JJu1bvosbHHpEuQx4YwooplUiEedKS8
FU0/+ZriU9Or8moNSr890Ddg+eOyZW7Y2hhmYnAZtdIUNcjpa9Q/f5OlsFzHjMdQTavaLy0JHHjF
2N/nRLIaV251Lbhs/x92GnBStFTQeGZFdsHqO9YplQiLfvdBh/HFwrcPZgLEBaTr9vAq/7JBvtO+
2WN2utCaXK86yA1mffZQ9mnpolboS60lAO6J7DAbS5wVnZQFuc5qf49lOYASpdub8Ye2T0NVCSX4
V8m482QgKbs5tgEh8eaftIKqnCQkH+jphUjt/81lQC/Kd466scdcpMDspUYe4Y32l2IURTMDrgI8
s7MrgjT80DNiY465VSOjj2R0RxvPdqYntdUiKIsYjmATuZ9qY4T++yahUvTYckDGAW64yk/jX33k
eMNSCyIZN6XfGGFu0Xo1MdW/4kP1eobh8Nz+nZTVt6k1DVfWSmBT7PrlsqfzL7uNSeY2BWXKVC89
gkpDwGWphWQHvqbY1XaKl8SueJiPe3tv7LH3QQ/BrzyBvVH/XEa3qv318oL438mhUFhkjADnnX8n
bZ7NtLThDLX6bSHL92HpvGmJny5boR/inYeDxpgCiTQUWBgruZ5PK8YSMNQ2XKXt96QZXTxbdnWh
CCIRP/RtLDEhop0xgUNyTOEYzTWs0Eo+pU6ds2MBCaWQ0o0qIh59zkwJXg8bo8wB1herbqKUKv4e
o10ZzPt11x70PV4T7uV9/IflUVQqOrwapvzPP9cayZKlg8bUK67yG1r4iHftFcXM5CjAiaxxfQMt
Mx3QfTycbWYvVXMtOsA9KC3ssZ2Ps3rfKp8vL0hkgtk5oFPbSZoRJrrc3ktFcsjj6LTmnSgX4IbY
zVKYmDfKUAUgKVqefTDUtwPxqILcsNc/zc4n6Z5S6RgC7JpoZfTfNwGwSfI2W22M4fSTebD0vHNt
80UdM9Hkm2hlTAyUx9To2zbPPU250hP0DKj/6b8cE2F3F7lU1k103XPbFEBv/XEMJgiS1gYZ1gx/
7/zZzx/KIA26HxLYTSCcA3Z/13an2xQJ+CoCNvH9H9LwoFOF6JHKNkhizGBaUg3LlAGnBSlX5dr+
iI6qgiYN2lpRDPTWZRflxq6NSSYCa0PtRFIMk6jDV263Jn6a15a72rJntLXIUblus7FGc8uN23QI
q8PawFElC6VNCj6PDtUnDFm5iRGunurrexBQeP/TElkoeEMajN5IkGGv+uFTrcCDrOFRIfnn2jJE
SGBuVv62QJb0UF173c4o+KAPJvmacslGfvEje9JD2pYMamgT+hSHJwn5NvkfEmzJdCQHA3JsrNGM
cZ0MXHVV4dwMClylKMqDloDg0amrJbi8p/xXlvFmjgk5RZnh/wjqZdBJqK7sY3eb+DP8Zhc/kpCS
O6JefRutohuC/tl3V+3GLBN3bCOrpWzFK2sMl2A9FP78rFkuRVtLO3UvDeh3iU6IyCQTghQ91bpO
wu1O1r1DXsz56fJWUp9/vyRgZwHvAciPnb4joz6sU4ZGUAWUFsn702TY7qJ/1ftyH4EkwwDK0TZE
hBh8d3mzytx+cjc7dgn1FWBGDoaeupUyuBA8Aq1BK/hm/P17s8Q4pqVLJC4zWKrTyUsK6ExZoltC
tIWMM1YWit9tmTbeAEaBVlkw59/eVKoZ2GtzMmbQOregHNUaV1cl1wb9BgZHgpEkftOTAIWqo2Nk
pWs66fNqr9/ltReC5ylA4NJHZvxWU1J7lWb8QjA8hLmkuzl5qLNTOnfgrEWgd74kFp6x68/LvsVP
6AEjR0SAe+FWOw+4mSRDAYcWQ4orsI/s42MT0OkiqikLMS5BoOVG91ecnCmDE4QNQVPpxIMsw5jp
PFPwbzmfSlFGz68tUoYpTBJpmsP2TXVi2XFRAaU2lXj8gz/GVwE1RqcjLEMiu6KuMNd7HSSkYDmn
evHMOclj/FNlICV1IJqSTN+a9f7yJ+JumkNxGBhyhIQAAy2pKl0yCxllt9q0oSVhBqMuf7HGYve/
mWHeKJotae3c43qIFjzjnPRI+n5nySI6DN5qdCAUX/FwKnoc5/6mxbUhJxOoEJQ5ww14quTKtdL/
PuML+lWMgFPpIwsuwJ73vh0Bqq1rdJyAqncea/2XJuLE4DoaVVlVXrG0Nks0M6ylVNQaHK0bdvpR
8+Oj/UjykBKjFL9Flwx33wBXxJowRwTF6fN9y5VyrgCTalFUu8oJ8DjaFdXhuuwDPF/GcMAfI0yu
F3XOGOd2hW3TnCfs3/1s/Xf1PXyZjQnm+1cqiiKtPuHBXVo3xjrfyXHrX14F7+aialf0RgFjicx8
/DKputWIsYpFOWgkWKYDwXgQhr0vm+F9ka0Z+u+bVDVNynmRwDbkkXYAuetjTVq3zML/zQhd68ZI
k9R1X8Y4/DYa+pkCcHhcX01NdLhshvuw2C6GcS/bINq6qKgiybvsUbui5O+6b9/abrZHXiocMhXt
HeNoRp/YXayhTacoL8bo6RCv7kQsZiI3YDzNkhMt6w24gdTcSgsm/DXTHY3n1fl1ee94h2azdSyc
GIKwiP/FCphcM/YA57SWr2PCXpAkcS/qrRkmPtdojTTqgLszz47Ab/n5CcJcgdmBvKvYg1wzuLwq
we69/pyN442F0k9xjt1rwAYPZWzT16ZoZ2uzCqSmSMVc5H5sYhC1WdH3HdxcIS59wsf3kmdZIcrO
qO3UYDnMRLVT7vowwKKBl0zBm4jxDrWUS3vqcEOs0VEa78oWb9vpO6mHD4RU480O24sw57hNpWht
vW7pfirGmLngRBMEPHo42dxxa4NxDaVWi3VcsZYcqHlwk7lZm2HO+AHdubH59gG/UHQDDGdUopGd
r2hXZ16VvkU2Up305XuuxiAYvouaWrAm7qkCmZqMRA7DcqxHkGwEilsBh8SQRY4rV6t+lUe1iDqL
w+IC7q+NGfozNm4Ozce5AlwLYtyUqED2JNe4Kn4qbhxoK4ZlJ79z52/KtZiugO9/b+tjbo9yndYi
KSTUAfroS6LpT3oZO26iLI+VNu8vfzNutN0skv6WzSJrvRnXgvJx2IuRYKXL9arWJMggQC7wdt64
7Nl+sveIIw8KmeCKYwjk6RMkVaGoFa4/hn0LaTJUhW+RvnzBwIGvCcvQGu8YgN2QTlOZls4i/01w
MowaccCLc5xDyvsa+eoByoU+pfUCiGF3eVe5Hroxx5w6eVSMuM5RaVAGAAsw5pAIY77IBPO2kBNz
kYtYA+/OTtID1dMhGppietyPpdfx8XH0Ief59fK6+DcN8JKYE3HA/qox31BX45oimYF02vUvtFBM
hzbGBOwPVI/jI29CMGn8scakAlZvr7I6A3CiVeTGsOrbuYgNd7Hi8EPLoqqyYPWj78/zUyBPamrW
JU7cEDYHNYiPKjAnf4/ciFCg3C9HxZgp5QNQ38z1YuVJpBIF50CRtG/VbNxmhrDCxvX3Nxvs1WIB
6aRL6KF71qe+9XLAW+PAAVLesqB0nqPwLXrqqrwiBZ4ef6+K7ZYpTTevGLCjkILqMF+V3+UA1AJh
dVK/kgbMLoqXue0nLaCY8uRK3Gii/s5edCC+wri/Ce4VULKdf8KomZ1OKSP0s0L5BaKrx8Ftv5QH
DDX50YPoxcX7hKZK2WAxUQduPeZ8j2AH6SWtxzOigVxIY0A8Ssi0TJ373YI2NpgDHms5WY1Zzb0C
2J2D6dXfol0CucPIBxvFF2BRFr/2m9342fGVw+XzwLsUtstjjoOTKHqUrlieltfHXhsha0cggmz6
l81wm4NbO3SbN5dPTtSpqaMYWt674VBAEcXYwUHQrhNlrNwF4bxB7MBAb+bVeTeGUhu1kby3gfro
ITuYNCCpxIT9/CEcD3ixMcdsaDDHxhFz1Y0CPNL0ENg73G/eekKd8DSDERVzB637kQC5tcds4KI2
KAhMM1AfzfTLTB1AkzEzKCuNoDXB9ffNupiMJAJ7h9RpsFPpdpDl8X5tBbkjDXrvvH1jgclDFkmq
+rwrc08FGJ9S7nTICNT9Ry7m7YYxUaKWrVxeY1Ackra9HXXtaRlEGBJu7Wdrg7m1JAgdOLYKJyiu
AM31+t0IAdb8kOElJloO/wRtto25S1Z9ARdVjERjzjNvRa+RjOiGqVDjOcXap0Gv3cpAsqqL9Db4
B+qPo7MP28Say2KYUKqRR+txXhz0Gs0BM/eNoFXMHWeg1VPMwmKMEnxu5yFCciC3IHVLi4tsgkzT
0CD+DS6eMhoocopXtppOE72nebeniWkXDaxM4OVVGaOjI5E8VdCIM6rbaAd1RQzkjlFgJbAJbDLa
tyI8AfeAbSwy7q8n6lSPMy19KXmIN9RDqTcfCeobE4zrq307rao+on0Yz/th/G0aV0slKuHxHVJH
wRNsRmDaZkvekd1PUaLRJq3yGwphM6QcFOdOUxc/a0PHgNJ7fVeL4Nb8I7exylxYS+aQQtahIFJd
UZRJdGh9Kuow7MTID/ol3gUqA4SXsg4MIfRLzx1yiZK0qCYaQYxTuR67RnPjOURtVOCE3BO2scP4
oJWbciqXCLlg6YOy1tx+gaIPBI5k7/IlLLLDeB6xW7KqKbYuU1+I4cdL59aS4Prg26CSQzoUX3Hj
n+9Z1rZgzGixltSxvhbdSrw4zW+TaQw/shbKYQs6avQPmD1TlryyEzr6aiNnIqsbN4tn5D8uG6E/
9p0DmBSiDpARwGGMrylOvyz9BCMYIQZX0G0ffYuno10HUiMYHOZu28YS42qzWg+ms6LOBiFUFyAx
V7c/T8V/Vz6HlsfGCrNp9YhmTivhulqlUJF/glKhF83HcKPbxgTjY7WjDsPQAYhj5KMbwRKa1Jc/
Cvdhul0F42JRSRxATrAKowOlAC2BFqHtz/KxPiwH8Rwrf0WGBcUzNJNwMZ17dFGu5aIPBsgo4iV2
60FGE1wXjV7+w6JQ4oLMHspBbEOsJEpCWtLl0NoY/PqG7CDp51YgRgI+OwlEjxq+Y/9t7d2cujR1
rW2OaFpYpQblxRS8Ni+95HidfG3qgq4737XfbDH7R+aG5FMC185TEFrl2bxC0kP6BridGVz2DP6X
erOknn8pwF3GDIwhmEwovxkAECidIHPlXz5AOP31lcAsfW6hNcBttFSoUkSGftel9WHOyJXVNOHY
KZBgXPwoGZE4y1+Sdfoct5Ig6HEXiCOM/4A/EgWuc/MjMFHJRPuZxD7lxsNsCcYuuGgdqvfztwHm
Ww16MdkJzWetCqPNNKVNCjxtEv+1DGqjTrLglS2EznBdZGOW+XBTmVrDQvDholUr9ymgATdtheH/
MbFUgY9wTdmoZqHUZGGsjtnCehmzYZiQGmW1MrmLSq5moHGVXBOVfniGkBmB8g5wAKiP0n/fvEP7
NjOyuYOrtEl6g74aNPHqLgRw9QM3B6gSQHtIJVZQ8Ty3o896pyQWStfKWD0DMXirmDOFcuHG+u+n
a2uIees4o2nNNXolXqqWV3mDqb3oIy3brQnmiWOMCRi5UxvdbSj/RPEnhV7s64OVCPJj7lMDMGzA
qJD5o/vDGOqKGuVvHY3H5GCuBwoPiUBLPBio9VdVQIF34ryf3nxsMgH9G1SlMVDh4Ilz/qGWbK3R
LFZxtnSIWqT9DuDRzC0jdb+WdSf4WNz7xLIwPYU5ftkCDubcWtplDkBOOirwsV9CjIbScB5XGeMH
bn1QrqG45l92D75FCAuCuEOjFKeMw+czcKqxNL5WBVGafhVck2a8hild8PBb9B7mbufGHJNoZATx
Yq5QhGyi5S4pYuj8yAd5Wq7s3BTkzcKlMZ9OyeNcqnu4S2Ht/3okjq7xDSDNOaAIqQ9uJQg/Hbz3
kQ8waxtTbZrnvIdK4uJqDlqhtEpS/5QhcwGD6MPvPvTt3gwyCyxQLKkULUXP5MX50oTrc+Gg7Z89
VAGEKPe1qKvHjY0goPx7fUwoUYxEyzWahyaV7NZm7Kkk2qWJiBuE/up3J25jhjnlCZoAq5bjxCnQ
w4nGK+L8mvN9197E+ePlDRQsyGFuldZMIWu4IjZ25sOsfFblu5V8vWyC/lh2MZhiA/U8FQlzWFlp
u5k66GfINeXROrS7bk8VT2VIIl82w33Vb+0wxzgFtXoDW2A3ae8i+bOJcdK+SVyz1d25vdOiqxnp
4ixaHfeIbc0yLt86Y610GpZnXpMg3bc7219pjRgEiOKHPe9zbY0x7j7MvaVGPfKoBFcLSZubLC4P
dR4LrmYungEiK4iFYO/FC5LJa0YnqSuSQzNL+2Tu8n16tH3zyvo2BqoPLIOnCbyQm75t7THpadNV
ThknKLKPoYyQb+3ro3KKg8GVvrXgkgTnKDgfAoHD8ALx1ihz05Al7rIYRD9/5YxUohk5IyVuH90G
YNnX5jnwhOLeOd9nNtvLuOqgNBNZJgPb+/+kmZA4DusrOqwuHvfg+szGGOOgc6IME0mxzLb8LRnB
nD7b/UGwlTS9fnfGIWWBGijkKdFzPb+0B2eFolKPPtBq7+yjtpfw6axyR2d0F/GFzf1wG2vMh4s6
vSzHKmvRwVBCSB2i3Nrt6X8Pr1+Nih2S0ywIY/SPvl8iRLfAaWRCopw5Eu1oWA7gkq0nmWi6tl+s
QjAdy1/VmwFmD1UdXGgK1Mg9pZTdIn+cHRy03JdVwcfiLgQUeTb4hKCgxM5xO04SG1FC0DhzSPJg
E/DXdUqcCcIxvQnfbdfGCvMg07Fd5oJRN6+bszCNbpz5yVp+qNI3p/iJNoooa+Q6IDR5gcg1gTBl
Rf60OS40fZ6gVYMunXWi9A8FwFfyVRl+hKzU3phizpNFnGRoJppyTJ8jZ3b74ZCMAmfjR4iNESbQ
G5WZaoOJ9bSL9lxK2R0FrtlGcp11KvRimhe5KfemU3yXrcQfyvnemSQRIIUTOCBnC/wpyjqQaWIp
flLVqZdJAh5F038a2mdaFJ8EF43IBHOSjTTralCm4mk2ottuD/MR4kK7PHJ2ggDFNYTxEwywok0j
s83wZIGsN3HSAnxykoIcX9s7AZScgQoB3xpYaexguY8/AhOlLC5/rDIxo5RaiWQSRMsl+UlypLC2
QjNfBHvISRbPjDBxI9dLaY1HGIGU0EObjiHIkb1YDzGn5ZqDqNfF3UjK6II5HtSlXgFpm+qAWS5r
P8+Yixy/mEdok+7NyZ2+5rXr3NO+EyZbr61flQhJxIlZmPpC7EWQhSQVq0Ci1tE4xisklmVHvR5W
DF8ZpaDax3tav452QL0IFOQOqxE5yXbbRbaDdOCT7NHZqzwAkPyHsWtuOlc/LSfRa4m7lSAK/tsg
4x0tepPZGmNsj6rKabQ2JyHhF4lh861ADZnOq+BNxgRiUnZZF+Nq8SS8APOX+IGCsGhq1f/Ub5MH
CK4JO76cmww7+WaSWVgfLWmfVEYLXtRbu/6R149L/s2SY09wqKlnM3fMmR3G82sLNPmZ2qDQFzQx
0tQsLHwwJSHyW0tAfomVvjmX2plBJlylfebElYJUqooKt3RkL++u1FXxuubUAp0NfvsP3GsgiETR
1MDgDGXoOE+s2typ1EG2aZ+eEoFgNNjPH41/VebhnrGNKefcVDb2ajGv8H+zeQGxoSSJlA15lxqK
SJjRghei+cVe0kTNR5T4MiTZV8jbgnqH2YMQtMDoVv8LjiaO459ZY+5p0s3FaMawNnyp92Mf9IDw
oCQ879VfShQMNvCAVL5ZehR4JWcfobWmoPGKqqaDL3e+j1Zr2yX6SIWXr/vm0IRUCMroISMDBgMK
1wNARUztyTkKUOWBpJcJ+CgAAUy+gOHGBAx5CJCofw8xpBxVDHVLQTm5uOXixxUpsbD2wjnmZzYZ
33TUOdXLiAbl3QSNAcd1XoEI9kHrXajZ0evAoIKOwvjCe55awKQDQ6dDnPBdqI5qUun9WGKLn6qD
/J3W+R0vPZQobsGXxC8Onitt7TEBbSCYyB0MQAVk44u+HiNwYzWiQgLPbYDj0OjYH6XwZY+fUlZp
VmM3STL6qvI7bgU5pcAAW+qJFKtQoDBXQG8WqjFF0IzWB6IVvosNdQsdU9omO1Fm92U9NDpmph3t
VXqNynrGAHXu7LCBuPflg8bJe6ABayBDxZgcBiWZ6J+setRMNtazjJ9J/1lOIrBQ+In6pNj+ZUs8
woQzU3RrN0mPYhRzjQY0LpoXLdS/G8/Nc/UyP6zwbjss7pHfhcZXEQ0V1+k262PiyNwV/SB3uN0w
oA11m7Co7gxLkM5xfWJjg4mRZbGQMi9gAxQJXlEfpV4EEeF/JcyX4hMhLLHUvAkGkzM1wtbl9akZ
PkXyU74+T+3PJRW4N6+GRDWB/1hiDmlZ4MlUpl3hpTY44HsqK0ufgTqwlF71YIFDHwSenigK0mPJ
5CBnVhkvxOwsdBsJrFIlbjS/d/NRDYed6NHJy05p/gawDQZpISHDhAegvSwriZHlL/f6sWhc6zTv
o3A96j9V8L/5aZhcO/vLbs+N728m2XmEWXEyTXHw6YjdQwP2pkyIb7a3ayVo3nIdHSVt6HLQpJEd
DbXKqorlHFs4xiWaZ3utwrx4IzDCSd2wf29GmMvKcjqpH5O+8aAtaPZDOFAM6nonpTd59tyPsyA4
8a+ojT3me41rlNZqiUXlT/YuP617zApCHau5UV3ZjYUalNyDDOEDw0GPHzGRMdfmveIsBCl3UqIt
CEoMe+kEO8j7TKqs4xlmIbF5Ny7ctO1ilJUKgUunuR9NZV+3Heb32ufLXseDKuB9+WaH+VL9bMRN
m2hIk67ANB+Uu+FI+/eqm/vtf8d8nZlidi1dFpD8ZnjM1v2PdN5P6bei+3x5OTy/UyGIbhimRjvd
TGK2aMVaZxbUmqtMOqiUq0RKH2tpvYqxk/I4Ql12GUXOx/MGiu+GuAd0hZEOnt9XZaoBFNYhX5my
PSg9oceOmZvc0z+pim8cZeByohsROpQ3OgUkxJtRJv5q2M1iSWf0X1BU8bXalUHj5qne+IlmwJj4
gYx55yqGq4YAgXwEinFmngnEsYauONrXracUiFaq6i7OwWx2l78mLyRu18gkAkXTt6kCGn3clY8x
+bHM0P0YrrrsI3652Up6FDf5hprqZqxEWIs5WF4+39vDdWkLa6a8NwOABBDzA3MG5nwY73eMHoM/
Fci7qGYKfRqhJBx56iOp8YkKNFANEf8T/YvsZbmxyBIVFfIKHfoeFrXsqgVJ6lwUITQl3EG9t6rG
HZddrQiB0iKjzGFYTbKaeoTI3xqYUaFv6OzHILsLxBUPxE/29D1GQHNrHNIX506EpuF7zJ9NNphT
kTjTssQK7m2rrZ5HUzpVvbTHYBxuumz6iNtYSIVx8KlkOxM5kaX2XS0VwKGT5Kpz7Ke2iq+V3Dxc
PgS8lE7dmGH8pis6K1vbvPWGUU1vVyvq7lql1kDXCDJps4yak26WsX/ZKD+8ODLgjAoVKmTfFnED
ans1QgU3f9IUV8/2VJRpua4hOCd9ju9Wy7MMN7/7lwpU3DVvrDNbWywSmXJqfQi1OCjumgMdc/qd
+Mq9hM6TK2M6NPb+Bbc1N5QD7aVg1ZSkkAkFQONg7ASM4N4ItMwtimjtc7MqdVBHwxySPLfcJGo+
x+Did/U1Sd25L57nvv+R9dGzbda/iybNRJ+Ctxng/6V6f/gfaBqehyfHHtt6KuAAlOJ99fNgBldV
E857DH2F/VUFlUjQiPi14FrjbcXWLHOUCohGFMsKBFzkaD9LTbsj0yBwba6XbW0wt4ipDb2Ry7g5
2/5K6vZ94WsEd1gZZKHpW+BkJygaQc9kwojivyGTpZ+TjZBQUQRm18Er2mbThXGKWnPQTAAlE9Wd
Zb/vWsySimrCdKcuWWG8uSzyAakriFdpt8yAqNnojkeqHk6XlAis8T/b25KYcBEp2kL0Hq31RJIf
x046NqvuCoID9bh/XhBU2M89UomnricjbKxxoL4YYR6Me8wUzcor1ISUAnuXl4Th33NzBXGmpBsB
90vrkx0lbveRt78GABwuS6pVyGoyQmSmKQhl2WvUxIMsTNjp88GWJEHLmVuR3dqhC90kGsCNk6m1
ohaOkIKPlCr59iHF5/wbIAI3bGwWxYSysTezoaNna5mNztPqxvbaSJl3qn5tGie76p8FXsF1841B
proRZYqyOHUL9kW4efMJjVJMnTs7M8x9kHsLLl/uiw8bBl1kzDNiRJsuf7OXMekn8MAhuen8CYz2
kEgMwe7qU9rabuf4veDbcSPFxhxzhqVptUhJEwuSoL7hhDYoWyIRn6XICHN2rWhNSbrASGs3rqbV
eKwYe1nEC07/yrvT+7YUFtqsO0QpR9qcBekCEIP5joSU7FCEEBMshmUxjkeyOn1OJ+YSvx5GF+CK
evh92ed4KkPWxgtYER4AwmVJS/8/qX69G3/Id9JDfCX17nyUbytX81Q3cbPr9Ve1kx41zb/8C/hn
erObzBVWdGljLBq8vg2mAAPu8EP9MB9X6KXFocjruWd6Y4wJIGCkNuzKomWpNNmZGQrw5tMsG0Fu
7PtOcMK4UVczIFKLmxFjj0zUrYdULvIUkBK1ArvqOGRdGJuzYFKCl69rGyM0pmxOcWUrEdrbeC0s
o09e2nkvrddLG1z+RiIjzCdaC3lO6xFGBg2K25IvQ2sxmfczub9shx+TNqthPk/pSJKU9kgnpI6k
4TyP7ambq2SHFChy8063dx1a4Z7Sq3gStXIQI8Hal5UB9gXDmHYVYPki9+S9OrcbTE/pZoMtk0yY
oEXJuXyJIblNwWJe6im45u51vDrFBB3CTWCuATJbBNRgaBQot+SlO/Q7jMW5CuQBXgnFp/0Hhl3w
OnrzU+Yi6Awy2lqOM6HE1X3a6oFNOoED0U16FzE3Jpjgr9p4gsmrAXRVAwKVZoBadPWtjyURD6HI
UZn4n8RpU2qJA0FLp9JcNSqOY2I67lRjCNPJDpe9VXC+2erAQHo1htAvgCzRd9n+Lpy85NF/bD/M
O+7iTCq7/yPtupYjyZHkF6VZavGaqhQ1m6L7JY3dPZ0aqeXXn4N7N8wCYYVr7rzM2K4Zo4AMBAIR
Hu7dQts4QTG61qv+TImSMD7hJjfZc34YflUAm0LBGJPigbkTaazyN9MGe7EF0VNAaM49X037lowK
8B51fW0NRxnFo3oWF1m4ZoDCBMEVgIqfSEYWpcs7HXOZXh+P963cHPvaWtzV0E9VuoqU0rhdF00H
Ra+M1wog68xxJhOkcBV6nCfPQuslRY8dihH3Djr7seqr0MDovfZa1HXh+v/GKnOku2yR6mqgoJYy
Caf6Lpf7QGueL/ujyAhzjpdhkjR5xiRK33ybshzCkqAoz0TQJn542qyFOcvL1GVDBnyap+Kmsb3/
3NiIjNYhTXw5rCgRzu7yyrgnbWOS8UTwzWP8vUBErCgkfh7cQUQbx3fCf92CPcvVNM14jyFAEaiU
uMOQf9Mm56cULX5Zx4K8gJuDYLDwnTgFI0OMC6ZL0udLl2BWyLR7D2+q8jZKptidplTzUUnFy7NV
p/3lLeQucGOU8UC1zdOms5rGc1BWjLPejYdvhXZtiJpjfPcwTfTTDVrNN5hcoUp6O1VXWstv3SkA
S9IjeB684ia7AQoOGZ2IJInrGxt79P/f3M/xNLe5Y6En0uT7VXkaRkHLmZ8hbwwwnyvJJeg26kBv
QwMAWP/EW/dS5U+7bhejVxvQsSsVlJ32jX5Sr8pb6fdaf+X5jqFDyteBdtb7L9wsUdLyliyg6vLQ
sOih4JT542CLBtm40WNjhEkkraVRnXKSMNPbNy5pIeS3uBCTvOyFXCNwfEoCIhs2i+kYM2TJagZ4
GPrsTaCUaKBmtrZ4emXMX9m0jSkm+x6sVbIKe8KzQjkk3c3ifL+8FO6BAsINlAW09sU2uK3IkeTU
6ZAX5rnf9vuW3PWm7apfmKOl+E50PDQVNGpshQ1l3KlvnLL1OqsPJ7kMe6L/slPRpCY3KG3MMFF9
Hlq7twewqs5dj5phY/zKs3V053h9TKx1B9keQT2AHyhAbkZHvDG/y6LrlnGVpmbBTYzBSXnyl4AA
DCl5632x7ucA10gonKCh35xNQyHvjC+mADiICa/zWEG60S4zvce9T06xQXyjvSqqOHzsvXUOnebe
dnajAO3M83iQGVhUXp02iZlw2CwJtMkk0HToS9CSQ7fcxUMscHWeK+owArAxVHrwuj1fljSXJmru
KDQrSXSSiypwdADpzLa9HZpVcHkJbLEXJYiDyhiqaBjrtuRrJXsjmnadFtK+nCZBrKC/+tPH+lgV
m/0akWJMdoF0xlgAzUvulfWnpsZuN90PUxHoxXUzvP79kdapCJsDpB4A40ykXxJMSmjxALynPfv1
0kCwY/XM9QYMK4Ivxru0tpaY21hvdaXRGjgiAi6IULX5KaoS//JquJ63WQ3j7OOA2Zzaho3cfLX0
vRPdrSKiU27thpZ8geQAjBPz3eeeh57LaC8UaJZdraEVNjsrUHZUbKQEn5OoNcnbtK0x5qYHhQCJ
ehPGIH/1CIqQR7lqBD7H27OtCcYDygxEktoKEzLaGSuUVLJR9eJWAN3nxdqtFebrGwkYM7MZVqRE
ToLa6iEbVrZmaIzlVTNMV46BzP2yM9DwzR4mxCANUQ/lKKBhzj+UkZRalBC4dmeEDuRE59+0J2fn
rqLse+kLuSbASwqOEA4SGrvnxsBAOM49mQsPjXwXuGn71ox9qQsvL4kXibZW1HMrcbPYakUmnFbH
DM0i953sVc/kYDJNwebxvGJrifHyuVHmeVlgqSv/0bodxphc1dz9d6thnBs1WHMiBfZsKn/HRefW
MrRR4xlQuct2eIdouxbGEewhtpo5w1rm9SVT7hWRhrJorxjfltpYl6cZfx8VUXcar4rC8RZRUY67
CIrPxHWHxzybeyVZrcupgs3SoWZhjy+JKBt6x59/Oi8fFlgsoVW0czqmsDCGUyC5dYXOMWRhQPXt
lx6IbFH0eZZ2pS//FL11uRUKiOqhJQMOVAVQl3O/Jm0U17lZlnhvJHcpWGZHaFE7wezZrvSHosom
1/p22Sm4H21jkvloU2SDIaNHE6ArT4oZyOXV0An8m28C2T3NZDHzyJyhZbXU1B5HdGYKDBVUoBtM
FcxZCpJykRXqOJuXkq32jZasCHOj9VPSD3n6VHwFgox09d+FMJ8nKUdVJQqNpJiCkop7qVkE4YYb
2DYWmK+Rg4IGeiqwkOir32igL/mpmp07iFJT7inCwDzwl2CQA1HP+WaNi92A8h1HdWk6V1V6r097
wVJ4JmyMlkBNRwOlAot5N5bCSaYO2a+xnshCXKA9BRZ4m7W1wHxxzUwmM9ZArC5X4Hgpngtt8SEO
7EZGcPmMcM+lrdABGUjcaJ8efJKySKXloA5A+6WrX0B1HJgs87DeRI/0vTLtW8NbHi5b5S/vX6Ns
HBq0sTVXWykwkfMKSec59ZcCYuDWF7pIm7Wx1GvJXKpGJsUtRnXTYFkQ7cb6t2pbrkU6ASyX6xJg
+gMsCgWiT+/ZBTlD0VloZ0DayQ5aKW+fJqtUBK9LkRXmOatJUq8mrQR6oTkP9LY4WLUpyHJEJphX
V5nHaZETFJ76QnpZlug7NNX8y1+fF86AovrfvVJYmAjQFtI4TPgsVd04rgSyI3eyVr+KRYRuvIx0
a4jJ2Mg4V33nqBi90mVfWos3RSWuGRXXjoPrzzL+y3Wp55Gn0xtpnHMDTUvzJNmDOxm/7UU0yfEu
PMbe4XiYaBqGbCnAkC56cxlMlh5Hcg6MeXZQj/PrUADeS+t33T/5LgqVXR+oGEgov7XuDUSIT5mb
BKLLnJd2I/hhdtAGZxgKvuc/wRwXTSkpZfw4nVS8jaB6oa31sUFtwxm9rA4v+wt36mJrj7k6snUt
TVJqFPY3/4KEHUZnKYqk+zV7apicxNQgXA/dLJDZYxWobZsUdGxg7G7UuN8ZIGuarPwrDrMxwxzn
2U6hTzLpmPsxMetc3KhDEVjFT8HucYPtxgpzos20JcY0YPfIq6EHQ3VSXuUgB6J/9ID9GbKrrvV1
qNrFfvVy2bRgG9+5gjaumimFlMoSUPfQYvWtVQ9MKT/GJRFcltyQ9bHA91GGjRnAi9RxmhEVyyID
cWwcD4c+TkRoAZEV5nTnUzRMqNngiYH/8Jtc7zxrbgUewZ1x27g6W3rQ1XQ0CjNBXTRQQuIr+wHa
tZpr+jO4u2S/RFmeYsKL9AsFsK1duvrNHlIRGZx0fKrWUv8h5sOYJ4dy1gNLbwWnWeQUTPCAxo9U
2bTUVq7VNUSBQyOaH8pJdMlwizjbFTFBQ4IeJUqLKB9CstqvJl82bw3rZ2N0fp49OOt9PhzH5c1y
bhtyf9nteSW+rWUmekTLIBO5xTdsx+a71I9+mUsgIswrDB4BWuplWRWkbbqfIVZ62TI/m9MxTYMs
RkZXhXmPOOCgIHGDzW1W7SUJD+hn3vXD4lXt4BqT8qoq2V5JqkCuAyL90FRPmkTJMff7oqMDLVBd
Q6GEuXSnRJmqpcRPIFijryWFK60Yzie5JFisyBBzIJfGapNchctGRu1m/fU4Q7RE9PDn3T02Jrqh
BWzYNtXLPj8Y6AtLfa2iITJ56dsEarEilIIuJO+8NgBYQ4LocPkjctZl02o+CHRAMoYZ3nOLhdlj
Qn9xkIEZRVjrz1kU+4k+//3unVlhdm+u0OVcLbxhIie+j/Txfu7tYzfVfw87tumrAg9/E00RizkL
/VL1UCepW89Jn6Q+CtA9E4RMTjJiIw2i9C4Yvf9ESiLVdZ3FMcYt6iUJI/DyRLGzb/BeWlfHy6Ph
HvH06fIX4tyoZyaZ0KK37ShJqgWsgBkPR6LOfWhnioXnuf6YOY1Q/IRuEpPyIeOTNQftJJByspVH
ea7yyi4g3dznYWl7GJ30QMZ5IwPsQQk5F58E7fN/Ri5E1WlePwtMwZA7MjH5gJFX5gOWzjCba15j
zOR19IEqAQ2ofYfES0bipZ5EKHXOSmnjDJ0lDInRgahz37dKtAUnoEq8dXTcAiAkPU+8Wkt9vVOD
jogg+Jw7nfZE6MMXs7w6Gy4lK421eYGMbFKaL+ay3jZ5Fvy1rzgIG+DgAgzjs/5PWfYA2itwz7TR
3NJcvKSPXLM6ZIaI2IMTN6Dsq2j4B4Obn6oSeBTU46wDgNFiIMMyWz/Px1BLUsGCeHumKJhnVAAB
BdM44xC2SiJ0KsAJW9Z3Xf7TMl4ubxh3GZu/zyTFpgI4tVXg79tN7w7paxSXXrF8v2yElx0477/e
NKgUFOtoPQZ9ZqercaR86xcV3dX95opyZfx/xkl4h+jMGhMw8qGYpcwa/pPVmV4Gvvn15l2WMqh3
GJd4/MrqgDyDH0BiESwv58coshyC8gq1d8ze6YnHvfxoggy+B4+iSFmId2ZVkJMhPkEP7dNMvIa3
mdQMiE7LblKPsnKaNFdabodY9M1o5Y4Jg46m4NkLXAIkQ1hQN2lq2Zl0eEY+vk357xoyOdMf1Zro
BBz4WV8Jpgp1Y/eFvYS8J2bWAe8AYpD66yYzVhonhSIgAmDrr5VrhesJwmHeWIBDJgvEHDI899+a
Y1wlBYupCuAzyKGM12H6Hi034yqoInGdf2uDcY86joCKUWGjC2RP8TtvPJl+R0GCuzgUpTN8aw7m
IfHpoLvABlk9mXSjTUbQ76DbIKPtkB5Rwz5QfTcxboqXrwEr/WGNecjEILRWmvJ9bZ0NGGR+Uk71
KXkGv6KBD5Zck51w5pp3AnA/o9pMxeIRE89dpO3KOhrzvvV0qAaMuKwUc99Vf6zs2m5/mFLpDlXp
ljIGRHTMO2QgxiK7JHqu82u1DxqRhApveu599tRAgocYzc5oQqxMq1RjLb0MmqiDazurCrX3zL7L
I6jhVlICNfMka5e7Op5Mr41j8s3KLODAjGoKE8Nu7xxo1gF5liX3ZJIIgSB18aso8uKQTUv0FW80
aJfdQkH4MxTIkpZU66aWeNE1VeShfFRTWB1UF295ofgg/RRsDIG0DGj1VRTwwQRw/qnWLpdkkLER
DCP9h2Jc2+lUGPgrUcOEBIWBBgGU5Nhng1mnRT1G+AZd3cWu1Heu1DkhAVbBTqx7x+kCc4RObKp7
aQ+qpsrYm4uI2Y6TGUPB7uM3MKFELexqHrWOeKXWYKpAGiUzIJmehkNk/ox6Ww5rCDSvrqNKuSDt
5x56CCQg8UHOr39iepRKqayzihAvfUaLEa2+dKferh6loo190UJ5KQkQhIAigY9fBS34+Ue1IlvP
VnNGGjdpxwg8W00igEvyTjgQ4+DcACwEq2GSkkKpYgVuhiYpGFR7O7417T9TJj/FfRKswLoI7hz+
gj7MMQuKIY+s6zIWVL8S1b1eAqAyg9QDb0Tt3lAMmQhuyqs7OZsFsrKHmWmMijo0xIvfZtAplUEb
uYmXBpTN15ZCufUXFTceHdkTPTG4e0sJU+hAESIWc8FCZ6wn6AghFdMnL9dPa36dGK9mez+UAq98
Jzk/P/14y6C9DuVpE/Oa7Km0OmL3JulAZX1VH0BX6AOfrO5oKxx1+neaott/MKnlKw/WD9tVgjmw
wU9zMv8aPYfqDEoKCjAr6HawRb68W0yQfQMvapBup7fpP9osHZ1KxCr/2YtsLBYPKeiO4tnIYpYJ
VFHMd8yyVTzVzo0mqo18TlXw91EXMXG1G5QC7vzYOQ1VWulXiHg7MQpOxw7I4UH03PjsHTbSWBM/
H3TPtLt2bqQFMrCBtABQRY0aDNkAKDsI7cYlGFGej0QeIrLGhEyzLNZ2WmFNG0/Z8jwUb2vnOhBA
F2LMaCWOccWzddFfskkrV31SBokA6kXZs02ctL531xj8hKsHXv6TGbuLaF6akxhgL1WKaAOnMW4m
+ps2NkFNNKorGahNSgnToY9SXhurb1gYvlnBxKi6FXGnF9AG3K3CCQu6d59WrFlQzdHAogkI5Ll1
WYlwW06YYlpvs6shoOPhlB7RCZyn7Fn/RdUIImGnmeejKlDZYF5HufcTyBwNiDgawW7sTZW5w8S9
X+rL3bSGlwM2zwoQO3Qc0sBQJBvCjDyrJJIruO3XWylrXGs9xpUgT+Jtn4bbHJEDpJbYxPPt60YS
a0sVoWCX/2NLgR3X/my+4l+Cy4e/lg87TALdDwMgM5paenMFgiKUhwfD8ttKFZihwYH1hu1ymHO9
jHOHHiK2jOix2zi/leGPbb+V9bHqr8ZWd3V9f/kbvX+ESxaZs51bS1mtMRZG3yG0jktVi/3yPn2i
7UTQMLYBOGTd4t7xm33yozuh3RJGD8kP0bQuh1sLmafmwCXxYPhcdiqaBRUUA79EepzRuX2/cW6s
XXJa9o1g1Tyv2ZpivqYd5cmcyTA11c9mcZKyziXaThNp8nIqHOdLYj5nPcxT1JmwI99bv3C0j5IH
BPWuLdwEYrYAt367/DW56wL+BgrNGOT7NIWMzc1ww8Jemy8ZeE5PEAS+MkZn13TT839niqmUTwng
pyrRSm9AQaUkkjtgMNL8syoihSzeyTN1xEbkQFBQY5+RoxFHUK+Hoab/WVNxqTJyjVGUbnGtQG8A
AH1Ikn4aTNTmaILAAfQIDVndJ2QKKkWyXGNQv5DkQGL9XztMylzPuS7lBuxURvUMtI+79v0OZIaC
sMhLchATQXgGNXfIpTGOt2pQoHBKE5l5El8BF3FYM1H9nWcCZWIIKaGPodnsd5GXNHfkGTjCdN3l
0q4Qdeg5Scf72BAo1RUMEbFvUiXv8DS26URqXhwRFwJjXjxNjaAWWZKXSp1E5UGOC9gK7iswOGmc
GZVMbhsnKkHcawyuTG4cYOVAlaG85Lvc3mlQmXPQUyjBBi3yPc5Ogq4Iqqsg4dMwjsB8LMkp82o0
cYwy5+DEt730cPmocnYSNDCUoR7rM1D8PL8jUWeS+2WiSdXqAIeZ4lmdgLbJn4bCemvUxXwoknEU
3GScRdEMGyp9yKlgnclrioQ27ElNcGxNv0yf1UUkoc15TUMeGSxPeM6jq/vpwaDGUKFKO5igTRj6
mjYPy/e+dceAQDWhkL6woq05uuJNnmjNS1z3NV5kiwQBd91Mv5fVoAsQc/xFoWn3Lj4I9CzT53Q6
O0/SCCUC5dbe6UFzrfvSNS3B00em6IHLSTfoQIeM7NOG8ATLFbTK6qLmCt63s/ase3J612t3sZS4
kqG7kw0IZywa2uf5Iu4mAJ6hMgeQG/M66vto0VcTlaamgEFpTwbFHZowscZrJRVcUTwX3NhigTbV
lBldZWN1Rfo2D29OLAiygrWwCBuk7QMxOpQ/GtLnbiJnbpMWx2FSb5bWODSlI0CjcL/Wx969u87G
AfPYxkjgiL0rqludPMj9bwXodPBIpmvudsZrJKI75aDqcMJADwqqeAv9BTZygNIuGhcT9br0uT6M
oXNLqfGRF4a6T+mERzCOUQxO/yxDLlwNqzC9hVTK5ejFywvxI0ClDk10jOay77PeMAZHJRXxlmP6
oAbxETiDN8pUK5Ywe3cJJhs+s8Wc8cTJSL+oKA5SxuQSdIyUMbkCnEFYHVc/Z/pnlpignJXA4HY5
VkWu1isSljsZhUBo9rmpP5xE1jhXm6PhtYdeFBVNZdMBUveLvOhYVroYGNH5UySzm/798Kp9ZoQm
pxv37Aw9LQz6ncYSXEnlFHbJVa48XfYG3hmg+S20wzU6VM9cK0PpGIsz4UwnaXuf57ULGsmwSxPX
kiBYr3UPaWtcVaYmqJFxHUMDcgfjNO9dPSYsVySXTWKj9thHT8U4h9l0Z1iFv2RhBH2Zotpp/XdZ
VOXhBbCtUepDmx3Nmo6AFQdjzZn0o5hDG7Hy8m5ybxukBMAkoegGYBSznVkNpi4y4QqVj9FuPdCZ
3Ma33fKO+qGI4+rzcnBHA7+jmWAK0FBsOV9OWdlD17UJAKvGVZa/1IagHP3Zy/H30ePRMYFro5TJ
LAYdnVWZI1A/Tvo3a11Rgi5cJKmCPeNZAZgdyB207T4XbLqpSOuazoIvcSG7xgr9vwxPkt4WEQfy
DQEgAZAJHQpgShukl3KC4h/m51F7JuYUjE7jGhjYFvjA50cjZW74sMN8FmmOy8YhsJMXKAE4FSrc
cWDdjKULH29dqswObKUdkF+y4DH0+QI9t0x3YOPfq961TjLD8jRG/pCAWV3GHFTzQEAnEVm/Lq+T
vqzOQ/u5MSY8EdlJLaOHMbV+Jug+xg5Y49LKL6LJL/rQmXaX7fG83cDzCLQzCFZgvT1fHGbvlMVQ
4I1xfWfGiTuPPy4b4H43HfISeNJbeD4wqVSlpqTuwPThaWkJWMjiJnqKx9JLqkUCl+dawpGlnBTA
MLJCPzb4dJ1BBe6od57m8qGub9fql9EKPhDfCoIQuhH0umfWU1bjbJQRyES07t4uf0fyYVVtzEu/
Xt42Tj4BR6DBjtoBHSczCpWMUzlIJT5Mj9keJUQ/5xhdlQclyO5FDU/uEd6YYm4NLR4ztMag3mxJ
xc86Gh5QmPRIbAsSUeGS2ItiLI24qbEkfQfmKKQtuaftqsN6LX6sipbEuLWez45eR2BSL6KjFoXV
CplowcnhnlTkKpRtwwbkkzmpzVTIzbyAgS5b/slb2230t4gclWEXa4H594qT8IaNMebSqOfKtisH
LHR28wuzkK1oMdwwsPn7TMGnIE5qNglK7TKJXIKKTF4Lvv7nlAgrwBuOQgTBQM0iSRxJUWucpgof
3z5STes2sI5QGd0Lzg11ok8BdGOHuSeyIiF4tgI6TinZFczEJX4KRRFp1wIfs3zFB1A8pQUEpEDs
O1Fay8xUBlR/2kpGYEN9tiXHob8HFMrtlNmNpEoQ5OiH/ry8fy2yr8WyH3S7Mh1U+FXnOYuHFzm/
Upxjbh9HEl7eSp5PUOCoBe9GsfEdr76592YZBMdkqVCmrdKdkYQm0sjLFjida4groDNIS43AJLLU
7hORVHnJIvBOKW76Vt2MjwVyO/u39aN+pvzQ+r7y652ors4peMOsaqCAinzCxLV3fukZS5mmptOC
1fbHEJQPw67fY0TjgT4Oi0CsUsjdyI05JlL0kSlp0kDZExcSlKPlA6DzlY2kz0+oLqKSqjKhtSGN
buYRqoI65vEwCpqf0mPpmRCteKbqnEM4o9o07ZFCXzbMi7O4af+1y8RZMqaoVaLz6nWzfWrN5lsy
2CG6u4JzRneI9XowRYC9C0VcHDPmMtQWbV1mGYONS/ICVFRhBv2IIf7xz+XVcABocIyNHeYm7CCb
OpkDVCMoHTtG1Xb2nXzn3Ize4NMWp5p5+ctlk1zfgCanaUDzC9AGJvCWjdnGmHIEZcSY+EZr+4mo
/sOZK6GL+jDBZCwJeAmkZAVXl0PcBc1j3Yuz976VBnpvjPDH3kKhpSJgD9c1PsyazDdbG9luge/H
HJ78PbZkFyRHQS8SsOQa0cHbT6vsgAMz/mdmWZcaKZga6+r72L9Y0+BihuwrTr4xwlwp3RybUUbJ
jHpDCSK8cLGRNfQvvuAJGytMUNL6RbJyIwZGpyvcTjuhWy2wwI97GxNMIKr7eFZUCXfwGJYnw7V3
kFa8RtsP5Cvv7FaipzT32G7s0ctsc4NEWMLQpFHlyXOgEj9fAdGe919pYMLDLQ2gHIygoFDA2Cmi
NU5bSvBHB+8STzuRFWqG87t+IojDs0DUC+EuDHgyB+UIjar1nS9MMZuoXU0YbDTZbwAGbFuM+pPv
+qILfI9T+6Br+zDFBIhEMkYpGWDKvtb/IGk+OUBYxr//nxMj3PMEvWqQ74J9QWXnlxSlVCV5QaAd
0awwMMRIyUXIT/LHhH6UASHK2I//fugMKwTbu0wVdFAPYTfTaJJiVpHbKsmT5OyiePCc4r81wmwj
qTq7Tk0YMUBfnEFppbegtiIia3q/Zz9dVJu1MLG2HMkC/l3EWsNNvqV/oHFSQTGnDqND8dKFNMEY
j2Ow3ij3JUDUaP940dvlMMI95LhJMBeDYhnSASYkLra2WuMChyGv6lHxnZ8rREWGX9ZOC9QXcTGa
d4FtzTHBUTXmmOQEJI26EYX4yIcJM/uXl8RzSlo6QNMTY/MApZ6ftkzJlt6SQLsGQba4vWrzR1vE
dcTfNTpwYWEUApvG7FqNQbdoljGCHP3TBVQnuPDtQxvjglTDeZcLif84EQRdOgvdCswJysb779mE
xrTpo2HoYS+POg8XJdp1PyoI+WJG+a83D/U/pPCoqyNascitITVLK2kLsCi2B2m8yRdQEwmedryH
/ZkN5nAhZQPfgAwbVRm7eTWBPLN2i3wn19ey5BPpijQPVX60xsPltXF878wuc9raWFnWHvUlT6sn
t5Oelab6yu7hfYIYj5bOJ/69sQNWRRlLlEOs3J2tH4rpF93vy6ugu8PEDBXMo5i3NQ2Mm306sIOV
mpkCG2kGlVLnTWuv7GmvKd/oSYoTUTWdu2kbc8yBbTRCtLyr4HmW7uNC9e0h/fsS99mKmFSmlzA1
LFMT8vuBnabHOt1f3jR65i9tGpPKFFFUa0uJT68sN4t6PcQ5yrI3q1q5ebP6l21x2iro4G+2jAlA
NS6PZgYo3rPHHypGsSLTl5A8R8uu0x8MaXazDOPLk8C7OWHvzCpzqmZkBXk/Y4lN8jgq3zLDNQeB
64l2kTlA8aTkmI+CCTl5KQbIuXWNO0YhcU6lKbqXBMtheYOikmjKqGITnSg/qJnpaeupje6UafEy
CCUYOggu0ZazgWnt8tg3pdZNifliEO1Rqpfw8icV/RjmoVfrVjuvNRYeO6cBZPXa7LZC6n+REeZR
7qxmotNZCk9rjzOawmbuSqL2C/ce+XBN9t5KIjyAcuokI7lWE81V9NeyvnWMdHd5w7hRA+CcdwQr
5I6Z+zF3IOqVGQ3sjKce41+JwD24e7X5+0xUMrRCGTMLfz9SRzfKIVqq1MFYi1rM/GWgnA50G0B6
Gv0Zm2vXmsrEkXNEpt7q3dKorhpZe7q8U9wzhTLn/5lgIhMwSvViYbIdaJWHen1p0K+qqKpfMRyz
Mv+KH9tAL6GdCBFKNjXqtFk3exvGMudHN96n4y7XRHcg18UgKwykJnIv02I+zYx+ueU4beuBIXQv
oW2jtNbDJCXP8mz8vLx3IlPM56nlSaq1gZKzGZmrN8StLOI5HXEbIRcT9zNtVsV8piVRNduKYYr0
R9O6Sim7aqz4Zn1Qx9+XV8X17Y0p+lM2TkfGClNr6gKO57EN1/Za6+7KdPySJ3x8Jfa2QEd5WTt4
QmTHO7udvdZsD7m2fiUh2qyFuTFSyghRSjQONIfWPCR62It6HYLtspnCUS6vddTWSImHOFyrZ+Xa
/gJOAhf6xypYdd/GTsk6RWC2KMEAqOmJm5rpbphObRIqeKKRUxY9VIroIHF4+8/NMhdCHystqahM
t3wP7u3kG5QDTxjj8H656uCaQFvLwDOkqtscMpBqiuE8op1lgrgMrealWuhjA1pk3VJcjfVNZ6iC
5wA3xm42l4kXk5n2tIiAsY0oupnr7sa0/55iEUQaBogGABOiYsKMF0a9mi36oNSeSZ77NST98FxZ
kKtvIkGayduxjaFPRcxO6+Iml2uvmP+YnYx/Xet25F+OD7w2yHY5JpONtJEq5zYxkSg89t97fwZX
R/Mjvrd9VJZKMBtE7vhUP6kPl83yvhNtyWHeGu0XQCvOw1LhaHk+ZWCPHPF6l7vOG0RYK14431pg
Y6ylNF2qwoJkmm6LZo4hhaX+PCddcHkpXEOgs8dgICakLHYDh7JCfKVv50HpgnE42s6b3d5mioit
jFcmUFGsQrMKlKfQ0GW+1ASV+Gip0fCbvBm6rdg7Y5f3O1pqpKOdkxJYf0+ECF/fmGSCRoXiSmQY
CBrqqPtkrN2yP6rRczU6fj6LSsRcf98YYyLEoPUYSm9A75iU0FhOa7807CBVF8HThnf5btfEhogS
YCKkUAgR81MxREGUhcYSAkTijprgLcprf5ztH+PmfU7Uol7xlEb6jQc2hStTNXWThL2bfgMRBJRS
IPb7hXtSQV8MbRfAAC22JD01I+kdml6MQOWTa9u+laLny07Pd8aNDebKX6aZSCQCVxn0B4L+oO3z
63pPgdiY1A6LnSQAfXPjxcYcE3SzMdHkXEHQ7dUujOP6Kq2I4BxzTaD6hilDZF8Q8T0PSZ1U9kuz
ghZMNqubKAZMWYRcF1lg9kyb406pOw3ZuaqmJwucAkGqVONXvv5mHcxWYaIdALw2bT21i4YgM9XJ
B5WjuQOIQPIvewH3xH6YYrMl2YpRapltVAks+X6UilDVyc06R4KPz3e2jR0m8tmlGZdRD75LfWe8
rilI9Ffgd4wfwN4ZRwP9w1xUshd8KpsJfBqx0q5JYFEbdqtsubMuAknyL14gjVUH89xgpWEuqGzW
RsWsQbsEzJ38FLVNFpKps/cVKhAP5QJEYzRk8VVrTd3OAPzQtyXocCR9b4VDrPVhVCv2XaLU9v0w
rqurTatICZF7s21+IXMinLYDwrMBCGMafmJIAPXBa6M4yqsor+dv9sdOMOciGjvodhcgrivyH0l5
SAfByeZG/M06mBNBwEIGLsOshc7u0ZTvQWfYpXfGFPnOIAq99E+xpUEKH//fj8rqweirJGsE2txe
u1Y+7meULlwqVttkVbjE34fyapUOlw+hYPdYYZiqzYuZKgd5efWPFomp6kV/nzkKnVnrrVKABnZQ
xuuhqE95V4uOG9/TKG8boLyYwWLOQqN1EBG2sIZmwlUsBVJ/s8R05sq/vFe8jqYKIY5/DTEurffO
qC6dATLWEIcMnDG6b+zo/DqdlRA5A9/vPowxfq1qRrPKBfwOkG9PUe+z4rXoHoryWAGGenlh/Ej8
YYpx8WmQBoxeg1l5kcb9IGl+bxUnWfgkEXwnlu2jGJGZEsr2unTlbRG9DclzMnQ3US84sYLlsMSF
StIpcjvDzgqI2dgGXSndjpboWqGe+/mw/rtpLHDJgryRIsXYtOQgQ7ix86KD9tC9A7EkX/p2+QuJ
to7JbqsSWj0SZR2d0v6qVluvGbNQ1p5tS/RQEG0ePdCbko/erRJGFmApHZ6G/JA5L0m1u7yY9148
s3Xoq6GIiRcw6A9lxkaX5La8Fk2LAbWrWK3dqv5tKaB7SXPfGhp/UjDxAQRYlD0u5a9sfi36oBzw
v0Vd6irDba2td53dJdDxxfD171ov/Fq7zswpzOtbkt/ZqfMdGqxuZibfVgXYp1dde4rlJzMJhhEY
LAg2Gtat1LgtxFR0520lb82UCBbJOb5na6T7vNlHsFpZylqogKenaJhLp9KO3XH5jRqRb+SW4ABz
1G1BPrbZUSYE2k2CJNcC/a09u7QLXO6p9Pc0uRlxI5/su+99IO3MfRJoxNsTcEWIYiP1wEvflO7H
Zr39aie9HEuU5SO9UXwkp7obX1GZ5TIE10K9E8VHGv8uGWTi4+BImV2rgOfDmULSxiez0H5bA4hM
xmwfq5UPvi1BfUi4zUygrBLFGSHZikUepfZg4x6IdsPunRXeXz1yqhwUw7pDu7OOdoglC3yKkx9s
vzILoW2svirtGudmlPGOWZY9WEqVJy2lYiO+nI+oVIi6NLxH6JlNJns2cjtSjQLfdQEqmdYNQqd0
oWUI+J3mPRbHYickquAEuzOTTM7gtDPEJtJ3V6KlivYApszAPsh347vR6paK2SuC17bIKBNhMZ1J
9P8h7ct65MaRbn+RAInaX7VmZmWt3v0ilO229n3Xr7+HNV9PKZm8yW4PMJgBxkBGBRUMxnrOPOMG
jVIcxtbXaEG9QsvDqvt02/vxQneop2FRC8EKgFvYuyo101jLMNziTDDSuFo+oXthehh9HRwghnsw
nwXgFfL324I5nv1CLnNDDWkbzbVDRbAt/0qKx3xM0EAXgYjxhWDwWkNeAr4Ixu2RqNM6SwVaZinf
18XdBk6pVj3cVoQ3tQFN3oUwJ0gWTc6WTUKybU33xjJ56zCCIndDTUt62NTm45i1fjW0vqaO/hyp
vkA+3/W8y2dOUqsnrN/NQNed3clTPBU5JZZcjG+5qzmKm9z1Zzpzm4TzQeT0eMcLBBeCHUkLtMBs
10zPFWyA2jO21wGR6MnD0LqKRJJHu8hFBTX6CLP+lZJ6o5wFZAMM1V069CIGW86cjMBmS9Uy3Ij0
o0CXS7By/UaGcyUFMAbowwFp4Aqmc6hKO8EySuV2mNFXpcOWy5jI/myhpDwb3+PqQ21m2KoNi+yo
jT+ManSk7NTnD5b2UsTfCSk9CrsH5EW3nFHhbk8TxsXqGLFD6zRTG9TGqxZ9JfpBnz5ouiB54iUE
mkwwIoQxR9Uk7IgSqTZj6+SlcvvfUdg7WAF4AEGIV3+sTuJ5NY73vxDGPHgS6k6ATocwCiJZBXlI
QSQ74SPDcYQgoNRUugGMlilhbnCNcdTRKrDLbA9G52DzXnFIuo0hWBU7DB3UoolUjp0BqRFnZwMx
6xqWSNLMWbVLqJVVQQ9IWF3g9q5+H/GlgVl+9ArQY8SG8aUd11PdpNidrt1+UM9p2p0AiOLcdghX
t5KKMGlVHYKwAs6EBfJUFPNS2rgqNhwr6h7bcS6tzsMwqC4IQbiisFUHiYAzwYFdakPSPG4igsHk
tThO5gdT8hv7921trt0rfhzYNkSB+8Y8ITuZYa9pJcsFwQ44lvQbrM5HBzukwKhigIwrY6OigOaH
pgTdF2RFxRoZ5a1H43+d1nslL56SGlVn5AB2LwcCta4iVEYWNZRdhDqOcxY1kkF3sePNyQ/xyfD0
5+234g4U8vWTiJjp+qGnAnGAWByjTTIWYWedJ2VLdTRjZzcK59MM8DnKeWh5rdcctt+yl3vSUZR3
iKSyTHRKoeSNlMMYs6MeWCEF+cMiGV4m6dMIxp0ubL8Y/q/bZ8u7YztNTSZILNNMrmrTqlxDNTZ/
zqQ0lIiICZVn+ib2wgntnV4/SDPK610loYMVp82D3FuhpbTHrVbD27pwxeApgv1TDEsWLWiIs35M
NZhJKWND2waQw3iwM1HJhWf4FH4JiqBlAADzS2OMB4nkUoUp2okAmX9QkdLTEvUCerpHyepE+ww8
pYDeB5wRDX2QK8qBFnhMpEgwPbSB8kYtv5p9BExCVeAHqSu9eMxh8Fi4Q30Mngn4M4yrRZ6QzpYN
pSQAVThDlN2RqvqIBNgz0+SrURHBp7oeb4RA3C4Zy34GvBX7rbYhmwAoAkKbTZo8sAsn0xqkamhF
r0Z/bMyjQT4Z8utt+7h+9Bmh9NPu/Ahd/VO6DLMI6Fp4w7EN8zBFoiujDpgGotfxunsBrQBvT/+D
uZ4rSOO1jNK6ULFWPwWTR1zzzYXoD9vJcjKn+i4ylOtFMioPXBjYDsZUFhq4l9r1xbjYW1Gnbr86
dOOqd7MPaetsD0XhVI6C//JtMK97gkPlGCiw1AC+Q4D9gC14xnS6upbMrMaCT/c1fv2+AP7GSYB9
Ax6fNVi9+B9seXFu4IVEJpzKNzUye0TTrqZ8S7cB5nqvYrYT/EGCW8FxjheCmCdb1kcNhcIGAYii
PphD+agJB92uQkN8NILNCYB+AGQKCxSXHy3FtVOXFMMQ2XE4Vo9pmB+NIA8yEUoLVxVsTaLIrqjw
I/Qr7kxfmdS5yIFz71qf5FN3NADlGgGjxSm/6qEUDvdFmP+4bRg8iSD8oLaIC4747VJitZJIa1M4
LkuSHXWa79s2+XJbBM8QNABIYB4H/W7kOpci5KaoYzPBDkAefVnrMJuUYyl13hT9ui2He5X3gqiu
u9OrhzTuuiXHsEwerG58mF/ojnfu0mkgZ9ncIRTtlPNu1V4i872WoS21rqUztuVHrdecYX4ZsLN8
Wy/uJ6KAzLi1eDbZSSMzr7V8a7DAkK/TXdT24UgEtZnruhvsG6EUUHR0WDfQ6C5PbprWpTZRAsaY
kan5zbF9VbEfH3nhk/w1ReVkRmBjATEG8IH/wAVT38M8axfSGZeo5nOto7XfIPFaC6cDnhScolfJ
TrECv1h1S08HelwRdn8JE0zexQZSHbDskb/QIdZLxdOlSuTIUCqcLeXNlt36BTuWMgCMt8Nw6A69
l5FQe6Qb57kn5i3g2g/YNkHQjDWSq92iss7XosTABGZOfpNx9OLoOZqEAGTcCwhoK2Q0QOIB4Pal
ktMwg2BIxtddAqTy0A0MfQ/lp9xNj1K4hChYYbowEJ4t4X3WnVj677vruKaRpiY5xFJkXvJ5DKeD
GmYPqlucAMcjuCS8k6Q7TEC7R7kAJ3opbNtiQBGCK8kFi+kdaJTu0qV1NLkTiOHdRZDGYUELHhqI
Mowvs3syDlKEhd9c/j5jErnJBFeR9610QIgDBwNT25gUv9SjJTMlIsZss5l9B2y505HBsc3WSey/
/r1X0SmdtgqQRoz5Ma8mOPaa3rATOH5yak1Qj4v6d/Qo2FuNpB3QjICowdPJXC2lRPGrj+T/BFYU
Flx60J5st/f6Y/0YB6KHjHdwe3FMuAHmYZBzzHRhRdedcvliWZ+jHH3jtDvePjiepVFaChwbisxX
0PWTpYONpsKLmVef5/ScNGGcfPvfRFBddzcHJCNLVtjQpZPLzmmJmjtm3T4OxPxwWxDP81J+CFu2
sW14lbZMaZel5gJdRqK7KpZTKx30Jd0WpvbsWvkgiG+44hDzUuB/jOiyw9URGVSQs0GvWkMTzVQC
OVclR27z49KYH7bqX7Ne41mjhHN/y2M8kGEWo1wDqNgFUZEDpJGHKU0Fn4obdOxlMB5hLOWqydoW
j9eoeSRVnGRWHCvztwJkQYGR3uv582Z+Sc0DkbKgaV9vf0GeNaKWhMj+bQ+WrZAurWx3dTLXaDrk
nt5/6fXOH0UIPbyKFRZggbEKMiQMuLJVsbbU7ZhoiH9n3flPyWp7MZ9nr/YSX9Tp5GoEQA8KGweE
fzZTqduync3CTkCpZ69OpKenXCdPEnZHb58cdXCsfwJOFyDOwAqH2ij9990lG5M6UdHkxnzB3Dr9
EIdTWwZWkrjRqkzOTMZAKQa8yJkgTOVdApT8wVhFyxNXi6O421Oc9ylKctoXqfuWAqJ23DLfJonT
jKVASd5h4hAJzhIFR1TQL5XMiyauTT2FszLXQ1m2ob6YLiktARAer1CAefF3OcxNm0GyisLYShOk
7khfenCGeJs/hObx9lfjmiIKO1DFxm8icbnUCEOtatUvM/z8SQ+6Aax7tlujH6Qsrhgs7JpbAx5k
J42Fl6nGdc1JjOe4LLCtX3ntJ8UZjhQHX/erV/lIfq7eRAGkFNcWPKC8B41ugFNkG7rOwDiW2Dak
oe0i1BnNxSti3V+A6K2PKqBaVFNQw+eaiUKJSJGgAXuDMZMyW+zZBi6kay8JCjzExw6MpxvFvy+u
A4aDVh+gFEBZmJBgJuVIZi3GM7NlAfKQEzyKVFTeH5gIzgwpLd19w8jwpYnMXZ93SobXjITpC62v
527hDJ+HUBzA84pVeD3fZdGAcedFzAlRJ9mAHjEBF4hyQEru+E0PDSAJj878fFsz3mfaC6P/vhMm
t6hRxFSYaod1CgpBf0kFN5krAnSIFFEBjyebKzR2GYHgfcDaxzhN92ZipCfJKlbAxiI/u60NtxSG
j4S1DITTSH4Yc2hS2m1tUZPq/bH0eqd3kw85AJXqj/ETWDqQb4myBL5I9Kjg7mmt9m1yaneCSHR1
u6dlsN43f6ZYsaKzJRic9esjkI7c+aAL4nneKwPorf8KZBxjWZVAG5RBCpUd40MDcDslbI/FSeQW
uZ9tJ4Yx+bROYnPWEFnF9uylmYpuYuaC09C//cl4PmmvDWPt6tTo04SAB29z5tdDcew7WL6UntUm
frktin+zdioxxt5gIr5XJnwq634LzKANbR9cICGle7SFhkH/cCYYAHmRgYkKVNYNiw0GlqUDquUE
E2+2IFsei0qgjeD32cnjYVWTrY7x+2X0Ielf5PogOC3qoW8owM4ZW/VKKi1HGEqBvymqzBjQ0gky
VFdka7yQF7UoVUHJ3Eb6yKJxm2tldkWBKmVxth+XM4g/nzQQjW6uEZQfxExyPEu4kMekQ5axWqNk
oICoPWsn4isHy1PC6DFGYSgVsg4KpTFeSZvKZU10WqD3tZUyw2Jxph5d4FQBcBB4WAIHwQtoLrRj
EteinjWA0+I0aZkECAdOew+4nJB4650luL4893chiwmesC7WbBLN91Bp8+mANbgI/RSDDkYg3xXg
whVtBnH8Em3Zg8EdDTDgRTKX2Og30JSid+nWVeZ0/XEuXjP58bbt86qX2PDTwT+CmjnWPpnopcvB
gFpYaYo3eAvQUQkRw4fSI8VM8dMDYt4X7bGx3ORleLBAxmQI7jZXx514xsVvkWStS4b+QyuNR8s+
1yDo1qxft5W8nhNUMfyAAh4yZxndbrbZTRZ1rFVaE9hirwN9IQaity+WV/zua6cCSCXaA4Dg2r79
b2LZbvemJm1nrbAY0Hk860HpI9729VD5rj1OuBEYkQyHP5KJ6AP8GhqHz3GUInuoOrQ5089Wh3Ab
NKOfMPod1KljBPqp8mkxWDiY/ZYqsy6U9qP/Fsu4mSxdydQa8NFA/z9T8vDFQ3P/pD6sgeKTA0Yi
/Q6DDKJ8V+GECAjv3+UyDkduNlnre8gdgvSBsugZp9JPApXSBtLp4tw1HqfP8D7ufPc/C2e8TxvP
coEiHVW6OSo/wT73NnKb4tk9g6/34xg0h9FLDuRgf9NFNk2jklsnzrijei70UqmhOVztyTph/TIE
eI4JUN7Zo7bV6YKQU3DU7IDvUJs9KFjfPvF/oIbV0A6Lk6jJy3vtFYSXBGmOCcIixiGlYMEzyrlM
3c36ZA4bhsRfBdeSfpbrk3uXwPicHBTD5QrGZ3w2bOPCUpdj6pfh37xzA+aHC8NJ8fyHokeE6+52
yjGhpjLL2HLOILqYwmR7kfKDNX2+rZ5IBD3ffZRepjZI/WjHUD4sxdc++26hsHZbBvfdJTLFeqCk
GCAZvhRCUm3JshURk3xKD82H2k2RJfZnI0hOok1jnj0AjgypDlq6oJJibnhejGu/UQibOfmgJS+L
yBz4v29i04MO1OApvFSlMdQk7SNc4m19GNazLFqN/f+c1bsAxjVaY6uPmPulZxW9QXS3ngLgbMr6
LCp7cGMUdDj+qwxzWFYT6zKCZfriDLXTHasAIwRP6kPv5R+JVyPAFA39io6P8YExbMPs6FiNsfra
8CjNgrI34bmdvUqMqY3o6aa5BgFaiBkaF9u+z9Kj4tXPZiDjBoOy3N3uaJFCBggMlmZ7gDLTPGfy
ZS/6Id+JWnO8+7X7e9hsxJo6XekWfE4TFda2+qQtH1IRvyL3WUNpVTFAIQwOprcsYneJ9ayT4zyD
0XeeEpSH6jid87vloH3c7rRvjT97K/AanebezBwxsDZXw51wxoPEyaR1CF3gQZZXaUwB/XtngA9M
4EKol2W98F5F5t7JVUeUuoSU7Ngcx2flEGH2y8nP6UdKj2klgUAe773cy2OuYdLZBIO8uBq9H4XD
E5WnPxSf1RPC94PxIGqpiQ6RuYkTcJmLroB68XxWojtJCbdJhFrPjbr2OrGXj2xRsdLEtfPQ+fdo
5z86ZsGC+/CTZrDWXfJ9PojiHu6V39kHcyPNSWqISo3TlmKfNF8VIe0n/RasbWBWD5OHmPG6nryd
4zpvewncR0A6TOKH0qidQQ7XaPFuG4VIDmPpU12UfUErWlUexGnqtBsAfKwXooi2gDlHhsUIDJLT
4UNsxDNBzVRHvZ1Rv9xgUSh7VkRekuMkL36fCWk0M5eINeD3tXDC0F93oFVUml/cPi+RGCZ8kcik
ZMaAL0/7B+UpD+dACwAncbgthldGuFCH/S6LTdaa9gVnDHIlbo4h4cWZMIjUPQzCnQLeo3khjfFE
TTVKkkRweLObv8YHAyjuGnDSHPkr6C3cNIg/iB7Ntz0FxsAvRDLOqNHTKWtpSUt35JN9aL7ax8Yr
jounYHynDk1fQ66o/RrwqOHZrp3pc+zWAQYbBBeAV466+EMYNzVYpK2rFCethXSDzryjIC5jED1u
yNfw/77c/rIiA2IcVjkupWLRjIlWdJXDfwxIvCbCcb4XWjEeKl5jukQCrZTqUdo8qz1KogF6gQg2
DFjKpSwKcFYD4ulMrHMiPc2izvE17LUK3Np3r8HWJTUtSTeJviHZMX3JX4zP5FR9pOTY3Y/lmUKH
y4nzinoCKpV1YP2DdRuukpQiDtu7GDlnY++um7NKijFNPHZpMEzjp6wgjrnKgvvOFUNBMAkl2sDe
4WUI3k6qOfSDmbut8mirr1X/s9JaQbwhksHcuDWyR7u3cZaF+SsZOgcLyw4BLe5t++YF+ybZqcLc
p64GkF8bQczsbgEw0UPpgQ6KTfdi2DmhLOYy2VaFgdsSX2cFfx8tSFaH+ghml3+wCiM6PeZCgQGx
24YEokDM7CTLE+lmxyg/3j487iP5fnZsv1jubQy85RAiqyjLLT+V+A+KnRSuG7aMeXWM1DKGlrar
ko90zmnwso+bV/qmQ1yQuviR1/jjmXjJKcbXIg5F5Bc5fU6wcSGcscBRye0lA4Q39gEKh2A2CV1W
B+iI2fZ8+xx5YeGFJMYIybTZ0UbRa+kyXu8Wj/Q1yQ/bwfZ/6mHxQov/veWYjeCO8T7g/ngZg0xa
Q0vfGmmD8WOIiLtswohXJIIxxCxfzGWScb86LwrVn7RCXXyR7seA7iYD3PFRlO4JBLI13AZlNqMt
1dwdBt+cfwHcT3Bo3GBnd2rsflKizEpZ0DexsR0laILM00GGeKcBr7J7Fo8I8XLLvXWY5NLbYsZ8
LTMb8vLP8m/13IEIDx3C+yZzwfuMaeHMLx4oH175T5hvaaDLBj57ZZkIMrbaTrIosm51VgP9nPro
WQdA1gJZnei+ceO6vSz6aXdJdK5Ql0VjG7p4MAH/cXiMjhMGXqqH7ECBQEXNPV50sxfIuBdbtTAG
0sOBEdy7ka7eHLWAgD1TcL/pPbp1iIwnqTCLWI009liC8vU/jEo2zEbCB5R/tsfSa+7/GewPb6Tn
wnYYzzIsCqpZtKPR+6u/BTTljH3JNb71uIAlBg86d3UKNzmLqsK8B2h/tIxrySWrsoHyippt95yS
u1J5stTD7WMViWBcy9pqFTCfcdNjomMMENXtegz6QuScOXWI/RGyyHLamLbaQusemIragugzHaOY
nMKZawR082MaiO7BG9PBtbnQ0QNU1FWDnbsuohx7zCnMsvPk2YvwP7MfH6YADLlR4lIyvzJs/PWr
jtlS7AWjO7x6233iCwdIqHXc+kOYCzlq2jYVHf4QLbSBSrAE7SumpQ5pCPaW1bfDyq/AlwVmzljk
Y/mH/n4EzM1E6m3lK72ZAzo1+SHDakvr5UdKvoMKjdj1iOQxNzRK5WYtsNwNTcEP8pOyciY/KJwp
AdUt9gVE35g3QwireleQuZiImFSjUSGQFDam0g+qfI6zp5p40/BXld3V2ad6+3z7vvBfxneRzJVs
KBNo2ms5ENm7Q5rmT+WqHW+L4DVuL9Ri7mREt/30Fd+N8u8t6O93/2nqZa+RQ5e+bczQilrS3Lh6
d5Yas9CzrpWBAS6cJRhXTjRNNZ4ookx2h6W18LaCvPb7XkG2MJRmS1ECDIT2ougAw7F3gL1CH+T0
u+mrmGrwY3e7J8HrCTVRwTvCd3j//YAaEwhgSFQr5wIfsG+soF7vBy3I2n/NhIwcdn+Y7IM/ZjO2
mXGYhfGzbJ5HIdmlwAxZYvEtnuuhohlX3zn2IxjKgioAIo+3uCXB5hFts4hum+jgGG8ip0ll9zN0
qtTErYvQMiPHigUjrP+ft/b98zA+ZNCT1YppzZBSFXdPuT8dZDR0kkCDbtZXav767Fh+JHTU9Jdv
+GmNcSbIkvNYG3Dryu6nqmRObPjN+GkzdIFb5sqxsLGJpwnzUOy85CgjJ5co+4W9KI5inEbrtdGe
SSZqV16bCHa0bLRSDF3Dbj4702p3Wl/JIE10M7n8ZBX24FipCCzmWpdLGczbBqp5XV4GjOcOOfGx
LHcYMiwT5PldVYh20kTqMOYHQgLFjGsMPWnqc6/1TjZ9vO2VOCnJpTKM6TWDRSMhicI0GKcmWA6U
ZA2Pl5OjBim6TdfRLIZyQNpFJwcVorw1AHdherKgJij1mNWea8BwR2r6F0Bgn0vJ/qy1shOTPJg0
Efck72vtZLKsOYq1ou1bQmaLNpouWZjXlpw6BS5TLXjCrmMeaIflUNrF0AiQXi6TkKGSC2m0YRcN
IaEhq466beHW1Zuja0AVLlXv9rfjaraTx9ih2jXa0uUDCCua3NdibGfE43Hsl1C3S0HAzEmwKK4B
vpuJLRoVk8iXuimpAmxTFEHdekMPD+NNSEGM1NPwasnnzY2xNCzKA7imuZfJdFKKZk7bebPwaCEe
ULwU2Yf6QMGGspPtSQIEKE4ocKkh80SmlpqgRwtPqFb1KV2bwqvq7tT28dc0qj5YuY2svTdMb9TR
DB7GqvPrrRTECFyVTRnbNgCk1AGvxbjjZGzaJl0zOnddI2COT8DS8/OPdK/3H1QVr0NXRd5LY8K6
0cI2Q63DuyyPA2osFEFQfUnf1l0ptJ0IiZnnzPbimAiP6HbWSjU2iSQN3FW67CyJKPq/fq4vNGIv
+wiOJWMm1MGAx6yfHyPsaiz/vh9wKYSxS6tK1kGJoceaHbYozOGXY10wC8FVhMBJUAwT7Wq/1VKk
qNgqjJdN5kEmd2v9WIoibpEIxvMTYN/Haw5YM8Wmbmpwx2E8ZK1wzYQrBxCDKuzZMADYcOk6ssLo
pznBC5OgMkORQ1KkSAWCm8FRw81tfyUnIrID/kWyFewAA4cCy0nMRVpjMGe0QCBy1UdKYp+e0nsb
84H0YZMPtugR5aq4k8ZcJHArLUXevz2isz9bnnqQXkp3cpcVKJzjYxtQYGZEV7f9v1BJ5kJZvQH0
PQOwMzRspMk9sA9c8kg52AGHKXgCBDoazAtAtnxCSRaRVTQj2DaG8wxY9052b+vE9RHvJ8luWEVx
bylqg5PEYuwZy0lhvFl/pAg2nrDWjXlrFlhuWUinoEIAyProcTE/FpVfixaT6fe+jKrhIQBv9LcI
5mpVdgHAJVo7y+3WyQpT9ey2/6BMswaK3uycSdKx27J/X266lMrYfFpojW1KqGrRsZfpsXkEF1Pp
NH5/LH+i9BFEm8gAuQ/ITk/G7re0aW11wNeqTcCjgg/kzvyumqhwKaf+qN2Ng0MEe1fcQGR/tIzN
G0tn6ANlxmx/z77s64BPk2cnCjC8pLq0ha9lwrCVb/rArUJmgW12Nqkgc6Qrfa0D/WJ4IVtolnd5
LfD33LuMRU2KQAmiXiwyXnrJWZ9lJeqg1xSoYI2uMdhBPnY+UN0BzkaEX47+HGuhe3FMtFO1wNCc
+rx2o3vaiKjDPhh89W3wQAQdxTu9vSjG/6d4FNLBbHLXnnRH6u/WRAaW/L9PMLHkujs/JhietkmV
Br0v3QFME8N2HsvvlvEps3vvtoPiawOERRUZDBAuGPuL06xb5xlhYpUUpzQmAGKpP2TZJLJzgRw2
klnNJSd5jasV3U/nJHK6J6z9AbNvDPRQ9prXmM4si2ZEeN4Xa7x/K/eGkrrLz2p12jKJppuAAgt0
6etgLYIwWySBsbvG0nB5abo5g8HNPo9xKfBJ/HNDfmlbGCvDzPLlPeos0GV1CegiI6vwwIToxCoa
FkkrMAP6ma/vz7sYxvPNhjbaFfXwU/SdbC6pXhOCtVmzd2c76Gsg6MUiVDuRZozllUbRp51Np737
oNHvyXKXRoKvwwFtpLfob7WASHJ5elo6Dg2GJ2nxXAtB9ORWQXmfosSGBoa7fcYauY9emuAsOaVf
SFWwuk2xDADGTzXfmV0UYVEdewA4zK9WqJyLx/gTuLkGiKRdpvhDclqQsgt05VriTijzRsftpMSV
hZWr3pgcpfq1ChnRuT52J4ExxSHf5jqVCgwsn5WA9gXic32MkcrZf1CmvDxBxhwHpWjSSgMKc21H
bpk+ZNNraQm20vkHBgBmrFdpylVvKTciU7IL5FZSlB2sHABJURzcdq58+wNg0N8y6N+ws4TOnpD1
UCbv7XEEfUAfoqoRfdT9WHM0b8IDBfqb1pF+zaLKFDf9t3aSGRusm6SfzKKnDV2aCQNpOgSx5dti
aC+wPM4kHv1a71oypqfUaTpkmHxFoCajKYfG6sl6QnMFy2mFD8Bo0Qss+nKMIRrYK9eLDac6L15J
FGeaRMcnksDYH+DkmjIhyES07rymf9XGXwLD4Dq/3ZExzs8sSSptXZK7pXMngckP260leuDbyXik
BACdKx1Fbkkgku0Noe1eyvqyIW+1ikC21w+VWXmqaR1vqyY4OrYtZMmpZLatDi+xGohhCzt1ino6
/IkQoIsALN4CzhQTXWLCOqqrGNadKXrr2J0hO2D0E7Qx+Jq8C2Hedm2Ushz+vXSBA+kOKCzEs8A/
cF9d4Or8rQYTSpr9WmLqCB61tG0/Uk/Tdq9tvrIei+LLZn8pWoE8vgm8y6Ma79zRtiapbo8Gkmrp
rOuJE3dfu/jj7U/DlYHSiAbToYurjGVLNWnsrYROsTKdjDb2iFL8kNZOEFDSO34VsLyLYQu4q7Rg
MYluT6Z5bjpGFYOe13hps/hlnbEa26x/5HR2AhmTM5UUSbYKk7Pz3pvQCq81Ioj1+Drp2PVFpm2g
93j5eao0Uzajg19Tmuy7NM9up6AYPcVHENv6i7oILhH/S72LY5zcVg7pVs44wnIr7qZEebV79Yu+
tLNALZEcxiJQLAN1e0o/lRq7iXrspA7Q9wKz4z944KH/v8Nj3ds4q+1UI254G19d/d7Z7oq7NVD9
JhQN1vGf9Z0sxhYmJTdik4aV2vOMefftUA1O8SP5DY4EOgfya322XFm4vMLPqXdiGYc0zZNZbgau
1rj62eAvxyKQfDpuVwJHnhYCRT1+agHXl+z9TBn/VE25rG00f0qbyNGS/GmoVtdottFJmhoIdZHh
1HXz7bYDodHCLaGMk4qaYYmiCULJoPwu5M9dYX5XquLJqBJBBMgPXHYHSi135w+bDSwTW4W3aj21
YLp4xVwm4D/X2BuAQOoXvjQLCZ34lwGFOgqGhJVzRqSFkzStHpEtwvTDKq0uuCc+ydssUE0khgnJ
4nxVkVDCVHr7S2p9BXOlo7eC95H/od5VYdyVSbKos7Yoc8slCiLdK1MSVNtjNAvk0A9+bRDvchg/
pfYrkWZSAM7P+rGAZ3P6H8+K8U8AnsuLnA6ylGV/X6zqJ2K2P8HrKbBrgRrsEnrcdgrJC5QK1mF9
lIfmQxeL1i64Dwgg9LBsDP5u1Gsv7Rkcs+CwMVHMmbLtqBPzgO7F3SyNKyBRWw8wUk+3rypXpZ08
xsoWy2qjWisB9ZrNPkmmQF7H4LYIrpHtRDBGlmubvZq0MNE0z8XyWTINz6x+AFvqTx6pnRzGyCp0
PMp0gysoV+N7osax03dVWC72lz/RB/h/gKxFVsiGx1VflbKUosmtKJJb2LR1LzvRFC6RiDKKbwzv
kpjXIpUkNZ1aFASmCpx+Een81l5CUmTPM/g8o0Ukj+tyQLvwt2bMYwF4PjQr6Xz7WPze9BFItpED
wCDv9vnxiys7MdQmdz67puhhhYWWMhaoX5Zf5g/auo/Pk68FyStmllFGHCb/tlC+ajaGINC+xMQH
4yF0EGuOBQWw0+XfPXL1dnuYuw+3ZXA7ARbQqP9PCOsfGrUt0KZHzjkpjhbKfntqnvowQt0o7zzz
N3B0hPuD9O++8qw7kUwco+h1teTrG6cJpT6iQM3YGxTCpYvEMJZY9ODTAt4ldlVr617W1vs53h7A
VnnXFYqT1vH92liq05ube/tI+e7p/UQZi1wM3dgSHYFnoety5shZo7qDElXfb4sRWMfbh91ZpLxs
czlU2FmJtPWL0fS/FkO6MyRRvYofrey+Fv07dnKaco3AyUHHBX0FLZUsiD9pEtbOKds2GD6/DSLY
FL5EwKOBqQy4jVe8BNggwZrxhJiaYmX0upekQYpV1tUbXEtx58it7kVpFvcwdyKZJwXk5XHSUyVN
M77rm/UVzHofh1z6/QffzAARDaYRgFXNkhNgxV0zAGcCfD59C4CF42kgMm1T8nxbzFtb4+qG7eQw
3sq2hiJrCXjYql6esR02GXdVPi3nZjOwrEsIqIOKzXQAbqo7hQLgiyIBgHlrLdoB2ILd3SQpsbNM
Wh6YGGu8W0vA8YPwRT0NfYOK/Gj15AFsxstDXdnx/aL10gt4TVpHsUtL9zoJdXWwMPQOHAt2K0Yj
Pdr2Ch7YTZX0w21dubdtpypjnuh0d9lS4rbZs3LMqyhsy/FPQqidCMY4FBXcTwVtlhLlOS9+qMaf
FBWQd78hilEijssbZjRmvBo6cnxQkjntPIVt3x5qMp3hm+/TYRE4Dv792sljjmxeh6pPDUS2+mP/
WfucUBAEUHTBJwJGNzlU38fGv/2RuOHUTiJzgnlmWOvbXm5jV+eqRg8O1I5DbT/j3Qhvi+LYA5AW
AOgCLFZsRrMQ1dJiohtGg1FZUgGsbMv3clUIUgOOt7iQwURtEbD4q7Yrc1ddWncjpaNpL5kmsArO
mQHzENSbQEdVVcx5XlqFnctJBNin3AV/i5NKD039s5te7VVwXiIxzCs5re08Tn0K3pLliz4/DUkQ
m6lTZ4JNUpEY5lE055UQdYTnq9TNSwzVGTARaIKUCG/xbQPgfhxKpoehFBP/w0RN/Zzmo90saPA1
sZ9sc7gO/jz8+xQEScx/hbCbt6m8KA0ZEeXm9frTSgDd3ZSxLbg1XFPeCWEtoNdrGSjGMLO8DjrQ
acfD8U/OinJDgsIWeOv0LHdve9Fbc1kaOCtwJz2kDR6HIYmP9Ri//m9ymPsPcG3sitnU40S2245F
7OT16M1L9CdWZtig9wUM5DWpXIZxcgyFINkd7E/ddtYwuG4nnydRCZPnQQE19C6HcQCTNUiyvOHL
TEF1xGYWVsmB4OkVD3SLUDxiyjXpnTjGpG2pBr6QBh6QTDHuOqt5kqYhbJNR4Aq49vYuhq1ltvGC
olUOo+768TTWjQfu0JfbhsDJDvcHx+ahKiCll2JAcyOfPinxeazOpMJydRZs5fgnfsAEVKdN0Riu
uGi3fB3XbsRsTg4My3xOfqaxHRiVKEnjHtpODP333RWKWzDnzTUQ4heFOEMLKC1QTd8+NK7v3Ilg
bqnR54XcRdSq1+lzM2Zev1pgmFCwa0CIoKvKNbWdLOamTtUGGCGdRqjW4KRq45WL9rXuzK+3VRKJ
oXayO7XONuK5WuF4tlLyi0b6pcpTWKmirqDo5Jh7OltkGrt1RUN/LBydvKwg0en0b5OoMch3CLtj
Y24owJfqQiI4ttUd/faFJrWTO2PFN0ZTFaiIgtiAV5NHkPNf42Z3Yqu5lbYEyzloOyiB5OiH6AgI
HAdA7d78Q7SGSk+JySYuhDHvkDkrY6T2dMaj+t0OT/r6sCTntjobUe5Fayqwdv5Z2iBh1kDnBBop
Rly/RtWmgCfRNXJneOOLL7zpUGdAmSQBCKSE81qcxTGEczuJ5NIaJWPou2LY6Mhn8tR4dGJHB05C
Gv4/wq5juW4YCX4Rq5jDFUwvKj8FX1CSLREkmAEi8Ou3dd3aqr3Zlh/FRwKDmZ6e7v0uuJvLCDO/
mEO1h+mtd/7ft4Vw8P96vhCtwbCC/yu18d9f2PrwBXFhxZf3oyiWNCW+8gnsGIhVl3V/34KXvpUk
brOcDuAoB0fNdb0HQxEGz/4aAP5M8qx/D7O2y4X/sHXRedo9QhtN+hFTJVkFOmsd0jrasqJVISYH
WjJuZzqBK9Fhc8xPqfc8pwLd7O3RB6yeDXu+ZaruwfdWc8lMadGIXv3znt7zBGN17VUticwplJfm
5WP0k5qCsB1HO0E/FPrs59gs5QJ5upXfTynNe/dt9tRB6u/MyT6tcGuAj53+10f0LpyHV7h5nBfN
khzWUQ5RLkaYrDzs7XAVa0cUc2+M72Tv+9Nq3gNMD25TTdeFBE5u+V4mHTzT/LkWLLlOYCOvg18G
/niUMwa32/AQTodgaf76cc3S5hCuHMbUGLnZAtK0UQ3Lkvu4g1AmwBTbBh/T+L5sUyl4clizt2F9
6KPm0fBPgXRiYadh+onh2e6DBbKrK9veoLsKFce20fnQwDTDfWgb586mIEQ7j5N/drcNCvbnCZez
NCBeZKCZ/xCk93b57rybjBnZZlH68nPu7uX+IJq3bp/PjPJy6o+9OS6+W4QYGvJEesmaKlyb0p1D
WBtmJBhTosdrxv5E0tSTW3nBVoP6Xbr6NRPvife8RRetdqyebxSZV9Z8B70tLP9n17ZgwzvIIOdu
RLE/a1jjnimfj514ZVgZEqmaisaylZyoZiRrerHwgEjNXMrE1qz5x1MOM5kLGz5+r9D6imThe8B7
ksA+0E5rnnYXNTQF2vAHRzPiCVYCqT2mIOdIysk4vQ30zcAVNBlmotYysUcxQj6xPTXjv9HlhXQk
Yc55GPZyHrxi4BPx5LFv76NUl8y/rTyskl5Vq7cWIQx+vRSaZ6NDUJMV3vrIQ/3Yif2KlkfO0+u4
B6dVtSWom5Xj7JdmPckUEBbDQ26+RZOW6ZIR4XWnIIF4+AQxsTi+ZNyih7HnxumLtDOHofuguywM
VjWyDjKbAQvpYXd9EvWCwG813/RD2iEYx6xaFyxE+2jhubosFRxu8wWGcbBe1ws+amcCcKGYmouT
Pls2YSAgqliHactkL1Z6iIafVFerODHswHFcSiYD9CGaQluTdwMvPXck3K3j7WTc13GpmAPHJHn0
uyyf4zvMbhR7kpIdW0fMEScAk/M5sqSzEJkGjpPFz24bEjqak5QwLdnuhQPvysS/OsrWGx6+TuZi
CUGvmu/3LR7xktyPbOx/6aBlH4pa9fJ9315C/9V0eDf2d+9+Kwd+SlmLdF/1XR5lL6pNACk5Jziq
gfyhiesGuQ6hkZ7Zk1p0Po7y1oVJicGjwmseu3gDVcSUrfNvo+KhCdKBAJ27TzdOxHBm8xmSWMT3
PvtufHCCGMr5n8P4T/dntuH8dRDkwFyVwVY1Uldt3+YbCHCpA0MMmZHGewNrNvDrkR72TkNE5ntW
Le5XwPpO5KaFD2S40nLzZRFNyf0uRLHuU2H6jzk4s9aQkC4kUi5x6XsQPacaJ9Oqj0wH96YPT3y3
tVUfMX0b3FvSVKZVRGVfbOnuemN/YKZcW2eppyg+ghFfuyYhzP0Kh+ckHu+nfSu1/+hbN+8FtHVj
rBAegQYLd+BxPLsKdM54Jdv62LXn2L82w/duXeLRh729o85OBqepo8QU84wVF9xl8pQM952+1/Fc
cZMeB285T+kfrhFCdVgF3dewvsjgTUbzCUKt+WZeV31b2xv1P4WNimYa6z39HhaBTPDv5Nyv2O1u
bpv5OE1QLom//YFetqR5dPpja6fSOlid48HOb+kMbYzuLpSyxrcy+tZ6N9atRCHk2ubSJce1f2tR
yYDGd+ROhlPFI5Ho/6bNdh+t8Ua6Hc8r2gTRcj1OIjmlJoWKm2lvW9J/JjsHmGkM7tO9cCAohLbx
n22UT7oLPjJm8kCJpUikc1BsvQV+c+j55GLXdu+79p8lW0qZOnnrQm7cU0Ufhm+d4OdpnO7mxByk
m5LZm+vJG0/dbGrRLFcTZ4X2WTn66ZAvdv4QjS6F6VfSb8PN5fZNmO7iM6oLk3h/dj79FaEpg2E6
tgnqnTaL8ybKnlfhbPXes8fE3SDQICArskXbLQjjuYYdNYC4ji01wKE6ceKOYE1rIrLxOfPnjlC3
vYPgQtl29uib7AsgOoZj+XrtwrEYFsCgvvsCzZsKJeLVl3u9rhhD3CGyPvtf2ShujisOsT8csRer
QdiXTXr3UbvvJPVHiBhpzKMGU+V1ESD3MWlA9Nieh7GpfE8UTDZYf36ykcA49+kSX2OT5hYav0iw
KeK+I9JcpdiUkBLc+uCiIX9XeNt2MHGwPrqThoRROm6nOTXLYaMIVSkNy002iBQQ2GLBthEMW9dj
LP8Ok14q2rF7tqLzQMU53uAnioOe0+3mjNOlz9yaK7gku72t4kXdu3tygUvS2WMctyn9i9Ni2NR6
uLswPi5tXPY2uv/1nfc79qH7FjlDnA+b/KOlyv0IBshxH0KxzV7HFAh21gZXkc7Xuecvvc2KwB1f
vc59ogO0JZMBR147XPD8kAlH4/2Awf8IS4Uv/kkbUaI+Q9YiPQepHKK6lk/j7G0HFoo3zpo3f0pu
WvlnJj1N/Kg7OXtcpQoy7qYb8y1di7Zx792BHpkcDo3pqyZyzu3uEx3ymzLzFU6GHnB7rciSJYc+
hag/Uoy+84u4d47Zzuvedd/BpgF/bGgJctNHqAIV8JfIHe79waDTafd8eFkktPbnZC+z+Wea+Y3Z
4e/gaAhEeGDvKu/R0d6FZrryNublMd0A7WeMsN0pt0iWqcYdNFNoiIgsK7zQeRYKNkeTj+n+uJjC
/ZOtH96YHIGk55aZp9Dxzi56B7tZqm1za8N7r0DrrKC6qdulBxCJ6ztL9yq2qPldUDnt1MGE05/d
H2s4LZZRgMgbx37RcbnlWAAZ0QoNjJaf02F/niXVZIOWgDBA0LogT34nkmkIu53tlq4DyaL9Ag11
KFFIr57msMyM8xBwiCl0LkYON+pdujG8DJReHd+H3wbtS+mnz52klYuCAfkSVOEm1Fxx+LDI6Mtr
Z9LNOAlo9tAK5GtGP/OpuQ37GEL6VxC82py6CyidiykyxotZxykZhvYHcqp3co5fNhs5pNnVM+94
nvTmJVm6YguVg63ZbGROKWZMKbyzW2RNYqJk6vFAM4yeblF0apfuMqRZpX/tm1dV0yB7mnscJUNz
1u5ycJymwCzOqadBJdz5Kbbs0NutdroU2Z+Mee1GjybNTrq3NZ/kQW/xBQOuFZuCmezzfPA5sjyx
UUV4kFUm4u+7DA58DV1osO3PY7bf2KAem308RBgXKddU1SEa52gmz9fJTZ40XFJVElfLCFHOPvwZ
Mvcyx9gx60RsstRJ3PCqz7ghHmOv2pcdket4TU1ySfcuKJZG/PEEvFbC5kVuoFxmrr7CmO00Jdm3
tW1fxG34SqM4x9jqPR/9p3iwtVzcE2xuDzblZdba95AtNzTFTn4w3BszmxL5/t2eoK6IcCAwP/uh
eFReMkgc9uxRZmEZz+Hz3Mw//oD5q33cjnChSfAetpnYKcKs3phew9Hqezmrn2TtLpGZqtmJL3B9
rrIGqji2u22Bg7gp6Q2lUa4E+3IGewnShfgC4n9hfFpX5xhinUX7jiih/3HHmDJO5mrZ1r8TSjd/
UmRkyWOs5B0OhEPn41HRWf/IeK9xI0Smwx3Lpmdj2Ip36pxohOkqk4bXxOlrdwqevQ3NPUc4FeQI
Tl24nELFHGKkW3prdE2CvTL7byLrVSJE5rXGGGIKgmvYKHCSKaqVubcDTmGzkVggM4sQZRyfJcQZ
xwmYUX/DGDMre6crUokGI8qWWlCn1hx5Hb7Pny7A5EMmnpBofnixvXFsGqyn9N/A+4C0CaigK93u
Mrd/s3x7AyT1qzpRjpO0GEM3LoG4wpdumA9FzaBiajzLqXvuEBOIibrvjo8Hh7WcTE5Q0jj8pBkW
DE9dwiG/QCbavHRDZ/NWcYFyIiu115UuzUqMO9eZFYdoGWCFvC93ev4H/TYc7Vvhs3MzmIuBT0on
71n7vFCUGdk7x0E4Rbd1sWRt76YwRX33wpTIkTUGwQMF1L1Oj0KhKvfKcCn1XgZJaVGTTuPRUpVb
KvJw6Y5oede01dcwevOGOBdtPTXwZEpgWTgj0+Ql5U2+hQGSoiZvkRcOjrwsSX9owotsZsJDjBVl
qDr0e5ddOvtnyDosNUzyuYAvbHyX6PtJwSl24oWBPRLEwu8RezGsDlZEspVjdEbO06EkDpBV0RMN
fjT9iAUtKX2YRZ3wr8l/DBEY/RW00+6fRM6S7pWIvpbhcZmvizBQ93+x7AWFCgImmR1Osuwj5W8y
fpHOeeUKuRZKbMneJ6MPftyQ2PzdENfshrKjE8U2nLaZHSWO68zI5w5yi6yH0ezVcX5S87TIwwxK
4Qjyn419wNQZyYAIzG4FpmE+OG2p18uGMXiKKXH0tnO6/NuGx9DDYEOLJBo2oSaonIwXLn9p2F42
wUcDej16UmUYv2hBlBhy1M27dmsPzjAuKwX7HX77XMTXiB2ioXTnRQNxZomS6m8Xl7vX5rN+Xju4
uZ4pqgLWPq2q2lA0yea8GBeOrzCV2C790j71Oz2PKcSHUXxTUTlxqVxDTJaWsXeNx1vc5HqEiEQs
AL9UY0gJssdbNnJMq6Eqac82OfOGk6W7Khw0Q/svXg6/wE3rI/PC+p9GRtSClzz9gdMOkdkhcupk
R3ra+ZWwSMSHWoLRqrxEk32TAIemb6oSINfOv1ivYGwN8gWAX+FoUbSyz5VFxt6ruzSMD80vxqMu
4/AvGK8zH8neptCHOCWBIP5+SrrXBeJ0zXfWfyxJzoZyzY4O9tK+RqQLcJ3toW8+A/Mw67PNxKmP
VMGwTKcRBXNMNIQswr0r4mw7WN78Xbf2OlHAVTYtoNtfp7soXFxOC/tph5PcA3ANBlVSL3jADHXB
G5QfUrxyjWZ25+6nXmYICSnCz/I4wqFmhEyuh3+SFtAGP21ukbSQ6HHf1FB77Oiu6SGNB7JMWKj0
EAynyR7C3wDfjriMgwV3t0aGINUEBtZFT3wsMgXsBJT8nR5b/3n1rr9BxaefrX0YtqY0aEHywvNL
Gm3H3QAlEV9sVsTfhhJFXkW9uaA4POP9iKGwOotgyDYkedrAuWM1uLUu5xo4ROdVLXthuMA6r6Tp
E9Iqccj4/goj3irp3rPErZKvdG2OEY4cTx1jzvN9iXK1FAJGPRoIHjCLSzDeTFOppqbiLhLlvn6H
WF2eitACdAAM3JxB18321vlN3ox74WI6bZ6wMQyE+KzMYyiGBbLGkE0eOEcqmmPYPabLl+OuT70+
MRWckXkUvMegIzbg4koXWJ1zCkLIe3p7qVV7Bf8Z6YgH5GY6dy2vYnHu7QTlSFnIwFxZ/BON6wlm
uPWK6kpliPMoM+RgXpnUhUz3xwBHRNPPHxKVklxVT4Ylw5mGWLGrasGWsi2YlHYupgXBILkM2Elw
OivS9uyydxk3VdaaagIFxiBOc4FRKF7LpDnsAay4MnYZt+3FWfkhQSDwW4wPD1sdjC9awnRwAB7g
eeUuLix5z1Dati57W+Lk4qFGQa2jZMWX58R2wHMHktqfZFd4EKCwD2MpXR/hGgaGzq+WMWC+jtur
D9nfkOlTtwCMwXSZ2fqCBeeUQ4x4AfILdC0aXzYE4Y2edIJTFBvKmWwezpY0ShwdNoByjYz4ue+c
x3ZZc6/RRUgvKUz3kuXQY3o3bgakFinS/ELpGReE5gp7hy0R4aKrMxpe7BZUPmC7HQHVRdaSAido
MzJ0fTmtT/P6wpBGrfP+boP9ZDJAZfOH4ZTwBOVn/+xmH2EAlA9rNmUzSfDml3jNKQXvR3mHHhUi
6s4dz8TYlxT352EABFQ5okZZjT3UTEacx96/oDsGXrUEWy59GBjEVQagaQwVSBAQgFiOQcdQD5ST
2ogzNKRPL0bQPImqwLwP0BzervsIQv3wQ/mE+rUhm3hIkx9rHyJ2crwP4TzG7mnX6dmlj077kKmB
BABuY4vA2l8UhurBF5j2kSBtZg4Hyr2cBv9Bg126Dk3e2aG08XHeriyhz1FwmJFtSh80GtFhwT01
k0NCtDOjuYFOhc1H/8Fd3LyTZzMjvYFMgIlznbDCjbKL9SMyIoYLj3D6nXbquActSfjVArJy2cu0
vDouwob9BOf5jMoj1Dvx/Dc3qDdxkdlAIhwvSrPapHU83bq2ZHQqmxlcr6yep/tgPBrggNwEgGVx
ds5tFeGkHpzj4vXY3rpIvC8kIGXWaRKOIHdhIe1Rl08OcOnh77iKFw+BLhQzOEIWlf5dB/w2g15b
3xVZ7xwagUDIgJxDXt/NDkkPsAnSyMvd7v1A9ylr3NJf/gbaq+z6N8KHdH/YWHbc7ZcbfUgcIStT
jzR911EGbGPNlcZKaR9aeZlZk4dDlifNWAeye9rcshvHPJWSJObV81/9BeAe58WUhqd1GgQOZhSF
GBsdSaJxluNYeORJ45MpWKsmcCuI5iOsYtAC8yTEtfq264UBuYgf51l6ZE28Wgj9Eq/i20+kf2D9
74+T9NV67kJmjgkN36vNlgLR/l393Qfu0S8gl3eyEbgsavT/mWz+WvYVm8KfQwRh/6YiAA4qGyp3
bW5xRE9psKL6Mhwv1vnp3LWiG+CZQX7u0ocOkgp3AgrefSD8yh8T5FKe98lj8B6n4OjE8TPtsdVp
CJvwNfyI6FqLff1o0EzJ+K9vIXO+Q3xheH3rmqnhqhggFovfA5DLf7Gb/NSU/s1Y+OTEw9/FEfII
QUhAKVh07bKQTUEDcgwfRnSrkBNNd2lLH6Cu2CPz6O9sAzCfQ/EOSxYRY0kqS+ebNjCKlGgQCWmA
6BvQogYXVpiJ8wpJxIs70ZG4KumKVUUvCFq13KInGQ7XwLB/M5Vn1do6aNsbi5KHmNqvRLi3bIif
o6Z/Hn89r715zNdO1SpqN+wNJF/jmDyC0nhM+Hq08/bA6frDNoGE0kKbTqxoDy2iv2ucIG82jWNC
bd/JHj+1G8r3nns3f3c85EDRHejXd9TgFoHNHuZWFk4P7u4u4yK27k3/1sQUZuh90CGieRRgv4+6
eQ8hSqxHMiWo4USWPqawe5BRdExD5084mLrbnRG9jv5vwto/4cQfrGjaHGgeLN1V8pSkK4Jkg2Hi
kbdrLgXKU4c98mD/E20A6n2ePs5b8pwpXwNvM1/b4lz8DgyqzVVkoBBB9pC1mp1dOtpYYkV7L8YY
+Ae7hyrkCjf3zCP+zL6BJnu/CVKxZPxN6KFmlr8Yl19cE+Tb3u64fPdvnEKat5m891uvgrpKZbzf
ttvovy+xel4W9SOxzpxofsHFXdI543cWpg/7HOKYdccKc564iTh6gLcOihX3c7H+kttt81Gju/op
mbOublisBwLDAfYs95ked6dz0FnxgPDYbryPFtQcjgjpe6jR3kjGweJ4Djf91w0szDLdJbpELlou
2kU+EuIAeYpd2rZE9J18nSwHnTWa+V7EiWqfwibgBwGGwQV8HXUZUD4ed4rGlOPNKJqWpS9ji9Io
02F08qFbX+2z0HUwOcM13OIsKQ3Ew0t/Muyjcfb00UCOvSWh2dSVJgwi+npLPtst7m6BWafbuOkB
vBkUgC3zJjCQUnqKUZW+JQ3iqd5M++KAIF71YbJWLo6dIguaCGxPb8uXhULO0bVxxUJw16IV1SRN
FSsabxFlwwP5AevvX9G3uL+0/SIwDMr2IpJTdMbYuD6B5dW8mXRrzywDXSSKp73F4gi9c2gS2JhO
6nv4hSNQSKvnNTbDx7QCzV0AupQ9RZ/P7RH8WwOMGSpVCHc2TojWgTw5CQ+vQTPi8UC3wKAks8gZ
Am6PUJPNPj3EJ7fQ6Z4dAKShb8cWmU9i8f4kdAfuyLIQ/vSb+NObAYClghP7ZxKOJgNSam9gzsWv
GQ7TagrHoYYkDJCDeewqT86wMVd4/7RNDHF2wyu2tb/9cOy3NPFM7qb+v6hv/kw+Pi6XxHx20t0/
J5DWV6JtiM6A4Hsd+l5zwlrhR88X8BlV03ToNZDmZJZL6aIAvKPRAPkvrwHlXOwOSZKQldM2Zx+r
NwCTS+V+ZImxTxFg0Y8Y4aSczf6jHJ8ClYz0T+cEfpAvXQgoJxBeeG1CoSsL8f4jZy1+MDR103fh
RQSNOHi9wa6nzua/xP7vmEDUIP92IvTrt22T5QROAAYI4OoZ6A2erIx31agULVSHv7pRl5DEj/a6
aQF2byJA+ZfOWxlnznpocCLVmaH4xDztea+XIe+DQOYiMuKqJv7TDjJBkqVBGhiVf9+kLL2PbeSd
AT0mGKxTrKQTQ3MG9iLEC3t6dn/Lc3eeeUug+9X8mBTNSyig9IehR5I3S4YUIbToNq46FgW6aR+d
dZCA+9SUzOvkhfr7WqplfwcBwv8Ownb84iKiDwtzTdEr/+DgT8UANdocytzmrDz91VgHSzGEuVQA
U0PUXwFwpS5Y3lka6DIeZXYalnapWT/3Zci2pgr2gUXEUvrDjQfWBt+nEx+H6S5S6bUxGg3xVb42
uGWHJdj6A/haKgecej+JtkSXHb5pey7Q2pK9ewRn44D4i/wKYTxLDZHS/YC7xbug7qMjY5JE0QEN
ucogbTaeqRDaSqhfVQlHuqpUPYuINFmGqvnJGbaT9gE0LG01dV1GdphIk87IY+aLF4uxpcDYS4/V
Vu6pCnKlRBFqsCTRvj+ACSxIHGxFrKcy4B+xGV/x1k8eigHf2Hvl7UMeSYpHMdPHsfUurr/+ARTa
k8kP/zb972ECYtokt6cwclWOKIuatlkrZdIibYBYULc52NZpMRYGbFnp+Il2e3tI3V9Kvf+OOK8I
6+yXp5NypugFb6Mu0FQ96iBxCjjDvYcSity9zkFPOY8yyY3oC70/rzN/8BP3y/bLV7x3T4HXAMFa
4RyXyamkjirtjHrGVfoY8LiOwHYjegG3YGKwRKENLLa2lfjarx3R19i+tUZ7KfD+NRIqKs32ZLK+
dHcJ+oN/NvgmYayreG/vhxltQNf9TUaWqgPYYefw1HbLC8ijL9tmi154b4mAZgAL0MJVOVPINqLo
Mpig9IT/ubrRZUqzPu86FM+jS6Qen+apfWNW5Q1IHniklzHYVLFs4fOAutc0W+mx5CtxQJ8DKl5y
EAEkkvu2gyMbOtkoLaaXBc07d8L/VKIaR94Qr/d/MbP+zfUxIIeX+bz8doCCjG4595KyndJKoBRz
Gq9cWqgJpesdGtV1u0XIDwDEWTkztAim8+Skx1b5sORVwBHkgmKiWd3bNNOaAlTAFHDtDjq3XvZ3
GuF/0WNjQq2S9Is5BRSfS+OoVB4mfSIwiXhWb+t+lmlz3qHIFIF+6obz565YWPfbBPPxVxeivOH4
R+8perfyGAQBJaMYDjMPT8xGB/AkDk4bvTZu/IS4WrvLEBPO8OZk+8T68dN117NBh1o1UwXYsNoW
oJ8Df9itc1PDfonH8OYkzke67B6JHepXE2/aclMU1UJEAbhSNFXjRn24wkdR9MgZ6p9MFYibL2jG
v7Ztd3SgDlIa8KTiXp4xs/8Qia4M4vuk7+9ccJQ46jSM+/7RC/+Y+6gc+xCPsE9yP+6eW5McwyG9
KRGWKd4EOggqD1N+GDuGMNV8Ib0+iTm5QwPzy0Deh6wNQAIambEcwt0WDsgYqQNwvk8TJ59V+D0l
3skFZAbJs1/AFbspnvmXF/2DBxv45LDaClq8qV2CqBUzgMLmZ1YNeqr8tGeDOEGP8c7s/Lcqs0gZ
9E0jZ61EoFjeNikaFFmGInUZ+tIyhnx+AQdSGPCILHXnO3T++0+RMvApXLzr4wgx6ToLw3MXB3fg
+wC96j/70bmEUP+CrWrJ+6bkLlVFCsZX7/VXvpgH682ACaGn/bD7fYxCM1LXcfTFYfR2ha5a2G34
ju56MKDHnjzK/2gzfVnLHqbBeUevAjt8otfZA+ooEvY8SudZs3kgO4IqMAFUYyFFCmuy8S7DqBux
iz2vEabBOoeiTt4QPdYkeuhldwO74sNYe8RTRCaLAlyjc1/Nwoxk9v2upBkLngBcwfUtpqwWviy3
xT1Qi7azmzRBZeKtI9kSL8Wc0I856U8Ibe/ZnK3XtHMhFeaYK9L+Aq6or4PgKcam9PfoyAcQm/Bo
4BwdRTht8Juh75x7OA7G0W3ydEWzWrrJIzMj8FMZbkglpyeVRSfFgEt5/MLRhH2GBb37261RddS5
H0no24L73s0w/se2boIWJWqq/3B0HluSIksQ/SLOQQRqS5JalJYbTlf1NIEIINDw9e/m285MT1dl
QoS72zVzLsm/vlJj7PuUfW1ZxQGPgu8GGfdnkIDHLUOkLQIqXYfj05nSfGtVnJ2OK25rNr9mdsgj
N82QOGp4GUrJr7I++WtdHqQC1iPHeNwES/Kv8SRFDd1+kgaPyl4MButWEXkT3bnwDTj+TH1rO+fy
8fRX7w1xxrxKWTxQleo/7ox5ZK3uv0Ssp8ULv8KJYmcQ3Z1enF6UWWZxz+R+GlGcXcKOID7PYd71
OzknT7OWDyr0/nV++GOGZBZgtABOSgNjWy8Dslxt/ikX/yOh+m6GPtl0JT19pZ3uWs0WWR+zRHV3
c7JJg3VyuaMK1M2seRwGeAtnTbnG7m+/GVT7pArp3lyzuom1Ma6N0TrHYB4bBjRODuy5DJWxl1UF
B9nZwWXsxppw9ZJ1PQve88ApuEAN/WxnBQJxCtLU5NmjXvJ+oyuUYvqAKLDSI67CS6sCiUZB2Oaq
L34oP7w0uS158YFb5bPvJidSgjvK0uvIFEMvn96y3GU4eG8rrFrWoBhLHLTDD/d+sHWTUjxw2J7q
XGbR2FTp1vfRRpQZMNShTdL+ESi53mifJtgZigv/9j+h+F7c4SfzYLsyQUkYLPg3CZf8rbzUo9+V
Z5M2Lx5SMk+DcV7iUaOk+ZP3oP3kqnNJklw5MVZ2jZccqW8I1SWr6/y0AoBuV5/yRAgtz5oD9LyW
HZifuVjPQXFX1JfxP8fS8o3hchDL2j+R5co1mQW7Mi0ZOiWHMoPi82XI8JUzfp4MtC9T7s0y2I12
treEfk6GxorWdfmsBigK4Z8taCU/7V+cfLlZfnvKMDOvdsOofDTfiQ5hzui+Zy61vqfzfdbwAs1K
/fEH7zMgpZyjwr2NInyxl8TduIUiUsL15QcuVLTuaQqLJ9K+IKN6te4Nv/kKgt6NgtBoDtysT7oI
tpkubrUx7pTz4vI9ptXAUTLfglrxvJcbpR+GOr2rKD+2fO7KFQXcv5Nu45crzV1hgUhm436ywwMB
dK9Za+3ama6eptpgEFTKgARcO1apiu1mbJllkRCyIlCns9osK0kzlnoVhUIpWf9zxg/f6SPDXHar
Jw5t/m2l+izStrraGeBkFr4mzmSwTw8lKGWjkSnYgxjSsNqGZB1WCEG5Lgdy6m8EN226MXiqwxX8
THfoiFX1nfACmcb4BJf2MRsppQR7tefL//GE2bw5mbpNvRxpz5aM0C+xM3PvYqBNKearwaJPQ+Jt
CzIKoDtU7NfZSXntQXUPufHHQz+rZrkd8jdfOnHRQxY5cue01Wku/H2T+5s8rXYOvem6sKfP4Uw1
X5NBQ4hjxWMy8hBQGrXgzoEpn7yMM91xTzr1Ptrpnjs2/rP43T1SCeBBPXt6kB1MgjNuqtS89muW
H5oKGdG0RxIG6WfjscoPwkr+c31/2nQJkx2mQImor6IxNoNWahsY44EeXm8KgzhTs992QRVXAby6
oaoos6w3RodP4Zj9Lu64d3rE5rRjR3ng/yoRugx9Mn5wJmuL+FtbzbNhecQMY5iK2gFbq4tGFrIJ
kdLNGR+SpouShFqvam8yIS4YtsVMh3gUbSz145i2zJXGeDT7fZ+roy3+C1O1NZCPS55Ag5FdK+ij
0nE7zcc8eVwIEY2CDi6wml4VHc458xHm18R5ZEDa7hvJ5duE3mPle5FuhpsXtGIztUDaJlDFxvWt
w2Iy9Q//T0PArU9y+JmNkZFDa+b7cSgt1IDQj7NweTB63AJMgE914D4y+mLM4h0Cu/0nEvPmkwln
sIEmC0VsuJRPRXFq6FTWIHnk3du2drWhrY56qje7FJcMinbI+q3tckAN1VkZCLUcvK2XxEWNPlP8
a3uGe1OjI1Uxck4b2tuvcHkMbQMCe4wbq2SeSHdnCzrAJ/BIZAgEBPeYV/+1yGINclpeF0AS3ddi
K/7D6biE6teruc3K9kE3AcOYAPms3Piru/P68ZYlb50dblb6uZVrxE1/Wrd4gEb7LlsGAwOAuEQU
n+XvuBj0YTzCepCo4O7z7DK7tpOHybW/x5rk0FVxrzmIoMV4bdr1XSdzENHgHXghrq1HH+CEB6MH
jLb7U2G7m3oKKPyx6ou/Gufouv4RLuNECzXM9sr35o5TIVLYRncN3DYOnB/PfJuBYrNC7c3BBbDk
yjHMwzKOJEJnaI0DCbCbcVXvkxg3CaMhMEvbpWEY5v4AOpP9ytAlCK/KoGdEPrFtx6HZnJrR2TeF
QgXQvsubStNhr5MXC91zrq2JXl5NYdq7pvLcvVg7dv+5VnsIM18ifru2sZmW9QMZK4kMu/2ZOMh3
dWuiJiZT/yTcTu+mUrFcsunM8VxarbefMcVEg7Mws7OyAZTVoPBPm+w43zH5sm/0brTm4G9RlBzO
jIA2ZW3pa+DMzrFyU+fRRcWcNnnJCZR3lRt3iQ/ppni5+LqLZKPZRRe7Ihkee+zTEo1Zpg/zOFF4
cFqxk+GFUrc8EdOcHgN2ASTR6HbDsV/NYt+QYnoq2lkcE6OoX8Ouwz+xTFpTsfeSjPHREEfb9BSb
VXz/z3Qv4+iXxn3HUOzPlIfVqesyZoiuI0q+veVXhNP4mTbTbyW79tPLWfwFWLBUfrQUQHgw9XVF
1ZC2D2Hjd7z5fmnLyFGNcWC8GJxWvzTgdXIgKqup3R/Wr9kk7lbmuhLqboaxXmvzVLnhBCkvutPg
ZxU/4Zw9UhmuvHMk4Z0brxkgxVvvMrAj5kdajfmoCv6XjgNRXNYzXODcMUC14PdTUt4+0rR4Zkly
/+hZpvourbT/w+KBYlvwo0dzHfpR5fv/whq7i2zNJXZSKQ2+iraNaQPZSylSZidsb6fOF5IZ/Qos
z0QXJVQH64bYHotzghKEQID2nEwOij14FZMDOdgEmBX/crIIGbys/aep0J3ZeJlEOVrsK4khCZLd
QFmYfIEztj9p2XW0Yna6N6fU2vd2Djde28Sv+WG6z/Nk2DZL9lq0yow1w8E8Xa0dsDAD7TYM+IkU
EZFzPjBUGW3Smpu3xvJHFFhR++9KWQuaWsvO9pwexTGcBU5F/VEJ+YUeO7JiFQRjLIrR2anVRnuz
0ML6UfOXurN9rMZSRjMbKHbcx+9Vn/hHmef5l3ZHRHvWB4EKr3n/Zepg2JdKVskmoUf48SpPxAGq
2BmfvH2whPKuRp7KjWFlDGuVj8vBTxPBWK1Lfpo6Nx/zMF12ix6cbZFxwg1Mny+qbJFKDPbYuYvv
xzy7xmH2xYtrc4v7WW1tjCnNItvQ46WQFm2ITTUo4OuvY9gWvIEluOdqAzdmFeMbtypR++nUtsox
5D6buNXJwHkQIjCOvOBsJp8rZh4aD2fpLGjpTkJAk6ncF0sbCF0mowq7dalQM/J7l6klMI5M0Fi6
ejiHHAkH0wzqXdFbcuMq5ztpJ+fKJ2L+17aM4sLEz966VRMfmjpqLyShmKBh4tQr2pnUTvSrTJPp
0zFM679sEEzAhMqggwelI1ma2bYdjAKlemEeOqE7c94VPIU+pJ3GzSWGyvnbUkFetGu0+yXIU4a4
NcS3Nw75E0tEwsi/L+qxE3+JlSW765Am6Unbjtg2phOsFB55gkNsGCfowcDOI6IwR6wE9Rjnpqiu
ebfIYxt4wZZeP4yxCRbbzhOsbW56ytgE60Sp0yKMysb0t0Ga5/jWHTtiIFU8+pPoP+1masxNlXSy
PchOJw+O2dfvcoDpWhzzkxMXcnFxNf5TYypO1HPNNhyd9mytfkhNPVoXx5EpTz0D731jOMkumNL0
WnFlfaAmejqi2EToX6DcKXMC9ye0hLmzlyHhzWdQHFVT5vwHtQBe5mX6MA7z34TBOS6HFHaNRp5d
1EFX7Pqc1JKodAsdzxMv25gs1R4Lmn9Sa0A6TW4V+9DPu5tdl+a1TJPmsuRl+q9RvvMC7JoBaBXV
FS3gbSwawSGo7YMrVhdswW9/G974KS6S1ThOVdI+tnSUIAbWcih0pj58q54ePXepX2VnD7uyJvEF
iMyXD2VL2JXHgQ33hAhsF0gXKSPMc61mLwZp6Y5Bm2Ga6HrjMVA1K5LWsD4Ylgy9uMCB+ydpl/fR
nT7Wsj/W5tVDMM/vgSzeX7bkHPrRPkJsUglooAOx6EPSuI9Mx879mB7yIiBdxtpNAygAFp3PrjDY
Kz0z39F+LDIOx2FASwmzZ69iqIDL4Rp02UEZAz66psOahFJf6P7EUimAAwTWyd81Db6AIXluRKM3
AwiIM1JuVX6ynaqH5o5zTcBMgbIx1NHwQE5Zwz+0iBVh043uDF3hzRua3G1mmVu//4Tu4/PdE6kb
FVSopXhHT477jF3KRXFkLVSAqt/BwWFJiFKGyQpSykq/Nf4xI0xedKq+vWGJVFPEdptd8rR8TAq0
0MGVh27NEVRKb9Oo9TiuzTYYppvq7NjnTYLmPE1T/z6t5oanxdpgCpCbsmDbWGr2HHwc3ta4YKEr
0m0u6zR25kTBOWaHccXN6CiwS1sfE0Yu+3YMno11HGCsbDuu/Znhp2oegj551pPuL+wte3A9hou1
ph/WLj8XJznkgSxOnptTFgwpd3JTf+cpVIaZOujImV29lJ4+o2a519ytm53FjIsNSXP91Hhdc5Gj
0t+6BM3v7eHbmeniVJqeu/GNnwI6HCtgriWQNl7IjyLs5T/KKuIlMZ7RTg4pzrZl7bE+UU9t+qxM
r8Jy/5HMeq6yYp+71VEu/mVxw5vGpoIAflAz3sy8gZ2r/fvEkYlfZOeklw/rCmnSzrE2KhBMmiQy
UZhkrHs3lTvlSmDu7oWiA0KqhXKk5QjZ9uQkGtcUzOmUhC9O08fwYTAFUM0RuynLrdLud9LdfWBV
eBhTczO38ubmzVaNQdyk4wO3+n9hKE4GM5NImOEpRbHOSu9m+B0ypg+h0o1lbECpD7L6KhObq6dK
3pxM7FCDD2GZ2fEq9ZMHpR+x1RPhZ+r9t7JsDx75TwJNHQgFnNKWxUAz272auLUyvR5Tp8WTZiJf
DO0erwly1eAD8yAJONX+ftcOzAOT0v4TrhobiMbnVZ9mzJ7BdMMq8sbkASCP8Kec/q4dKX3QAjwh
opQJK8revijVd2beM/QShrr2GoCO5Ztm4fQTNDyquHogecAZeRRwkaauIgTMf0w9wOGwtLYomTfN
ESXcnaZhRHO9Vb2z7aCj4M80ZTwgbWec1LJCpbSIznq5OWHFA7OscZ3JF+lnC8y+em5M631mJlMb
ebcZ+/I3//9LJhD01wWyKHfjsDW/G928DSp9SI351rj1c5GXJ0UHTmzBlzB7vAy6eK1rh0nmYv5O
KTKklwLNlutPdr85vYq0OVlwdrBI9ix8GFfT4QqVJcRNkg1XVedXswy3qSYXjOUXj43dejFDVxdb
G1OizIZeyZ1XSZBm6wbNbp0aHBXBqWyZefGpn5bWvU6uYrBam0ihKONWD6y1kgzgN+3B0vNlMCF/
KMMiyU1irguxnKbYkXvl7xAZGpIMg8c5M+wotBN4g8DemcpZoybnSiKr3j4lqTHBkZlRa89vQ8dn
7yqPVhytqeLBbZkfTBxzFGFn6XbOvvUZiPcqjAaLJ63LlltoW5wHTgjkFS7vQ8HRgs4dpZO3Ddbq
35pLVI+co8tPgxtIVL0xRc6fmPyWg6y+Lnfhwmzu0YtpmrBccNoWM6D1IsW/uSERLK36I3ITbJeT
7e1enNPh11JMrHrGFYeFrBEQRB6ooOvqrR+oT7fJWl45Tm7hnNyw/zsJFnMw/kCJWi5qwCDX6ZNn
WJeusAkgNkglBgRYIj8op0izjzhalf0PD9rWTBE62hVcquDJrcNdwh6TKBjcA3LujgfxIwA3rSfQ
AixAUVg1cdE0L9NUbPpyfADr3QlKMRNfde44R893f4wcdF2zKax1zgxwS2c32UjSF2uB3o8drXY5
2DdIu9X2ERlNS/HtMzkKRoFTto2L7Ki4NGyG5LVZ0FujF2BCNQIjbgj4zo2Qa+8z6afDaB6CwY6q
tEdRLeCR/yU1Evfn0O+TvsFOf80nHjSLeSbxajbWxLpqcLmffKbCgplZ609viVBnV85HXJq7rnnI
pr9uuO0YkTTUPYX3N1/a7cqKXI4asFU+SC1zXP7FRvIeDbShHsiY5FEvJRvAYSBMrq6mHY56tR+o
uxFm0RLQwnX52c3mW5e7Bxos2H8ZJ7Ki6tlpP9jSkcWGSiIl2YWzrue1yV/G2fg2vbcesgYPVrkd
7nEAAbUUeF9KNEIyd3sjKJ7qJHz3SxiX4rHDxeT0QzwYsdaUXgwomAdSS196Ig9FO1Ao+nzqmRdb
/NIWC9udFDBSNy3GyzZaLIFXddkytdj4Y3IDzN9Bb8SpQ7/Aocu0GsbAwh1Tri8CNsZhb7a7tpsW
Ejjx4qDoeU1SfMSYry2MMVPxO6sVN3j/ZDnq7OgXwdSGmjQGqmTusl7dsd0zgIKHX9ebh8PMHrCO
3oZBbE1loRUZ584oo8EsGHJ9ZYv5biL6cTveO3lwM6RLA5R/wu7heO2V3xeFV8djO95sdmeNZbWf
9LAzfLkzzPIUIvw1Tv4vLens0qeiV6+NGrbo9HFfGk+JYTpbirhrqj3cgf4Bb17EwcC+eb+N8rw9
BA31kWqj1fRihS6OmecpnZzYaH22DCOq5EwPp3aK3QIqVnvLE5XwdigX3n+80BZmPdL+QVFSSNPY
6isCi5gPGulPNz+ti7gJlpzmNSbOjtkeoKE5ENZaAeFnMGVluPxS1+LnyfZlggsP1cdasx0LRg7Y
7d9SY/mXi/7HnBteDisKCrQK2MwBrT7p7riyv6kmdaR6+QpM871L9Dm3y1d8ZxcrXbdyuozNnUZn
C6q25M6di7iV6hi49Ddy3cnqPwmujE5xpp7ZZ3mznw2I1+SvFGc2Sm9aFMAa8Ogudvrfvf43+2qj
kv6aLH/5eoI5xy5Pa3LTVhZ7Hgwdo0qBNaOVy9ZEe1A2rNxAzenEq3fUtI01u0NUG99HzoVc9zRy
tFoC1cGU9/fl0ce/TTOzn5eXdMmOomZNXMb6Kuu1ZSayGDfiaDc+FZ+qWQR2t9RZ3Z8QWUqV3+Wi
KYHcfSg9DBdpuHdEszcW2HRDxVmTRRpbAH/zxuCS1tg9zEnEPXOitjlV2bINtEM7YX03oDEB5r+U
2w8lLM7dSyfqV3Ino6lLt10PlkglKpiWLsQTGFP1Gnr0XEWYwoY4JHloO4xGkpNlMO8y68tvnY2k
w+iGH5lVmIuDs1jCX9TcbZB5UWfiK9WMHgrcDhb3oxn4gGE8BbglcRkCKNCJB2Z6SsqPokgoxNAJ
Jb9DY58aARJo+Scg0/tODuN6dyv1frbz7eGZJ2lfLzViEO8loidTQ4aIybnnBeuqgTfPulVD8NJU
0853y++en6a95w9Q5XXpbw7rE9BuZ4Efj37zZFn9T9cusYvaA1mDdz7cTDyIom8vZvhWQX0yYSNY
Zu+1NIxM14RDyGjdxf5yleLk6L1bZ3F77+wkUG+3cfCFlc78lk2HzgOvYJQ1ltbVd+c97yBQCL30
ikuoHA8uL13ehrGr5oPFI8GvVtnGbh7av77FdRi2z8IaD10maQdb5Bb8nO1nJT/CvnggjyQycu82
hxOXiwQcmRHCVbWXfr+V2XSEd67wmiV5v28pRZi2xAuRkRPWFOavd+6ZRqo4Tg0pJM2KRdfYQ43+
CWiZnTqjEzd+qto43GesUCtjNFt5jAz94WDwD4OfxiTBE1gQ1vxenofztljeZGM8qNHYO6t3muDx
g/HdILHeNYen2f0Fv3oMiFoG0TS2/sLeiGaNWXCpNo1wwWbLeFlwyhI80Ot5P+J9nRNuNNXuqckO
1jzjRuSIoQGb+90y/3E84POeJ9z+m5Q3S/z15PdcqY3FeKVZPpT4lThZTDOJ7zebuimjvrZdcGLS
wXhto+TRdv6GZRXZPRU9Z+LUPN9jRqbpw6JqyLwXhN6IRFIo3vKQ+CWDbBrh7En5xa6Tp6WTuyZ8
7KHI19LHBHVu77OA5L303xrB0OaHuN1tgs/cGbHcuJuVDtP2AbwSJ14Q6a3uscDNr+7fvf+Pmazh
IaCsh17DC6oXmwYpxehdY1/LYEzy4tkWwE/lodW/NIS0gQd2EDAhv83do5iw7nViL7irbZjE4djg
NObTtsa9Vz4Le69KvS2zOq64uHRYnjWeqIzzr15PVv1kCW/XMBqxqLAZEwQ0DNDafCVvznTpcD2L
9HMYgQBu+fCOPW2p73Qzx/4aQ7FUzk+Pi0TqF3d28YYymKDtG6df6fxL1j2LaLc6+Jj1T6HPQfZO
k4OCpmPbDrbaMb9Wlw1uGeyc+chzyHGJ/wwqFC+Hj3lOhm+pc+7CUzP8rCZKjd5WqYxJtHpKrewo
OZt9dpf1cxNnXd5R8Ogj00x2j1N3ZO147ieOq8z+O1D4N73Ye9OcHQY1noxe3gBhD5NwHtI1/9fn
+ppOy9fClZmPE+JXbfN85WNkzuNu6lDu2owUFfrPZtxQN+RoJlSjnrkFNiU3A229gk+ojfVlBruu
+mxvjuXD4Fm3PJPoRNW+Watdr8bjEIYQeOW7W4rndRDHwRT434IdTPoM2lG9N215JozkkgRWPBW4
RGVLA9PsJNtNx9XB+AGBW7LVkk3keLer+tFPsosZqOcx039QFrb9+lau4iVdQ3tTL8u6Ezq9u4zG
IlrvrnIxbLyh33kjmWrt8taMZ3bdHa1mxuOynsJMYpebOQKSQ2HTBXiwvnUFvMY3XbG52DPDd3NZ
KVqZEAqkOswCG9t1roNqT5109pPhXEPlnsFToiANrhj34U6LPwbOrSrz/gyV+VHz9W3slPUkQv9j
ipHG0uifrX7eThOSitWGXgSsxTIbzNobv68fMsUa47GvTsLw/vMXEg4FbGIt1y+M+QeDQi8NnI3d
jpiWejfbujXQhTniF59JGPFEi1l0srwtkzV50i0ABMTltq/sfd6NP4My1rjvbQwAVHFKWK+5bK5G
aaCCqcO4+HtXFeuG4KNXAhW2jVz2VcoDaACrDpoEssp5rpzuNuXubjI6GIlWvrnh+pARpqOE2AVi
2eSI75Hw5kfw32MKWh7JIIS1GvZEkFO4Lx/I7bt2aXeW391WDBVryf82tR60OfJ5TPOe0TIZFY79
DpW8D0JQD+dzzZvntiiYNHhrTHbibujtj8JDYMf5SFDCb6iLw+CILxD2dlM487NtMKOjU28LPoUF
TzJzTFecuul8h1Oc5RiEK+UCMSHBkT8TDaCJXf5tmrec+YXgXa+cF73mey97yulj6u6rwt4tZY/h
4R48eBx7EFxG6RWjnlyyBGa+dHwz7BSIkdm4L5ktpZ+pfa/DmGURhxR02OwcQdlWR6336SZnqS8z
v+Gc+I+M+zezNh+hKKNqyXasRd52g368q5gMCC9+LZ4siIl8NL56Q25X2Z8UkVzScmA8YWYH+l6b
VrjBwqn+q4b8GELB2n7F0vlggyXg4GTUyovZnENhbO3soZ3OBQx6eXK6/1xcXoxJsOEMJwPxbIua
xzeKiq7/Cwv3KaQHy7h2mR/WgX71upfEYeaMDJgF5CiR+wKD/DQVRPyg7JKDtrV6Yiug8+AWbsox
9xkNzzjgUuImA5/aGtVprSQ2uIcq/0xRhvIeA3GyI64SX9fjghmtWcSmJYkkWT5q+2foP6vk7DPx
GJlA8vP3dw0ZyHzwf+/NSTM9psFxth7TeroltFCKn05XycXy2p98vizTczt/S3sLxctfxIDS/ejC
33DaG2GvIpZ7V8Nfc8RUyJadyih3pGO5S/7YWPN2VBkjdCZcZh0PoXccfbmpOeoIb3a/ndzcNwFg
f40KpmS6Re05ucZLNa2YH0AnHb3FmxVZvY/2tm7HgOlwVzynAc8c0qSE7e5sKp1Mv0DrEmtKMPVh
yqG7nfQyDsk29Q3E8WU7ZPUtyfJTc48MzdDZaS+DsD+0tbsdGC6pCW0MumS9W+JaEdnhtK0UxEJC
E9uNxsa23xeiXlrP2i+N97a0UxZN8w4S0CCZy+UZ7OdnTzgbaxHHIiwfdNsQdYM/slb3YWmGH468
Lf7y5gkNl/eq8a5dlcTgbO+lGP74vnU1GbN0KfZGY11fnbJlpKD9p1AtJ7ackovX5jGnwqcBBNn4
bWwtzU8+2PR3VrrT67DpivSTPzWwtNv4yxzrqKdmt5TNY44Ul6uFm42YGaCsTe7R1YbOrZIUgjZX
nj8C7KKrTVXw1FnttdcB+WXi2C1QffipJOp3RadBO7SsT2w8j+Xo7ntX31QwnDNWCesx2PuGsSGs
5hu4+yTxqHqD+Wa7FLR3BFyyPnK2nWhay30rceqaxW2teLOais47t50rI6x9NSoCzIJdcI+jypuD
kzPGd73lBCsW338iMbDF22K7Zo+Ha2zqAfxr+BqhanNnORUl25pTN6Vmw2m+lJQeXGJTiYACStyF
w83CBWkY+aWoBVmH7pf0jKhM553t59vFrDaNNH6yQmyHrvqYl/pYBMlL2nC43PdmKaZ/ZCDcrMb+
MlVJAFNzs5vxgV+DvDpGXIMxx4GA8KE434ZMZUEL39w6/YZ4oDabz31Zn0hP2meln9LR62+a8bMo
wnc1pzG9VjzL4GgyQy4EKEvvUee7DDgj2WN4owrFOZQU+R3sDh+Idrm4YwJnVF+kHvfDSpNiZIea
5CCc9cB/bTEgoFRoW7VXzvh5vEvPYUmibfus0v5hyBDJ4HR/RFgl0Zz1x36ANXPFxZLNvq1peIsi
YyhLugKJIhu7IzXPsmO76hiqDIgRQ8GbJqyfbm1AqJ0vRV5BbYfd3l1I+DeDi1/Zf9jF8IrKiQ9f
QKSKHXfky11qsjwMF2IgAp2sIQtTtS8MsFfv2exaKnP/qa/Lnt7M3hV2vjNkuoPKPSEBfmED+508
lI85XD9KlN4t8VO7VRHbwBzgvHr2Qayy2mnLSGKgKO6IDk5Ml6+53xMSAJ2x6UOw9ZBpQZdhn5na
5igrjCKjm5OagZ1VFBed5JwdtPx+gCfO17sacSgV8xV3wacmjRDVjmGpjyjqXeuessJzjj0qiyjT
v8rUu6pH5BdQx4X7yS2zyYwek22IDDZdZKuwekwlfiUQzcnL/tjWHLWm/QB98tKWxgVkdtzOmH1x
AR8aWX30lvPo4+uLER8WrLgWcwMKmt6q/qUtEsBUPq7TNEQpT5/jdKfErt7CscdsCFxuaslMo34k
8fOUZf2hCJw/3TA/CWm+hwOFjo8sbqgHpyCGKDXSl5JzNhn1hY/35hkgsnOZ83W5N7rjnz4Mr1Ux
QTkLBo8YV51JHqRv484Mie1KNohE5AoVh5F/NgEgQaJmt5n4LYQ8XlruoIBYGt9JX40GU4uZ7tya
pMWccCpzyU6rDd6Nnw60EV5845vNl2FRJ1ie8TkPIX1XT65d3an3wspvxpoMMYOCfTuIW53r4nko
rI/VG081gQBmxXXN1N0indEq/sfReWw3bkRB9ItwDnLYMmeKVNYGh5JGQCM3UgP4el9454U9Y1EE
+vWrqlvmhoviI0jEytHcnfIBckJYS1XHO4YBZJQvHt+lrk7eQgMDc4w3jddV5LGBy1lr+7y+BDkB
vBaSGc8ifM2GhoxGhMMsXFZierYkXvDWda65Ei9Y83h/w+Uwhp0+7N2B+1+W391554Z/SwIY6Mdi
5abB2fKyZWUS7fDLD2wSZHmZ93L34MXaV6fBYsQIZuA8D/pfpJBPKwyByfiKa3Wz70A22RHLLrO1
riZvBVFC2JMplqF8bYPfMf0KZpuYn11MA1wAbHL2LGbuvsebvTM3CY5Dd/jkFUbejgUaQtKyKtUG
ctnFTcJH7Gvv1hQfOkCEk30FnnKo4LdErX/VSTPicALvNNByYWnakSf4uzR1e0FSbICx5OA6lva6
KV2ewGLXYXMs4mLdS5alrT9uKqCxMKz+CmKGaaDtGhTNMKLBwtZvps/LafI9+ubGs9b2exmFf2Nd
vuC7dxeZ1zy5GiTjgNsy+fNl0BnraI639t4tlDy8nMAcaOFrASR1rBnJDWvYO3X61rApC3znNGBm
GqJoH2bTza29bateB5tpgiV+Og07fzaU1S4cG76MxCwL4mhLvTFesM0eVMwnWbLSy/Rb1Yp1VJCC
r7INoKZ9ZifLuFDsucFd1VQVBS4nfyC2eE2ZCsOlSooPN+3vLn5OXfZLg8nHK1DpWAVzb152KCpc
rNhYPetGde6x8BCkxK0D0TAqt6lWniYOOxtaQpw7y2BINnnxNnXToZbDn9THJwT8AzGmHW7jRcvD
JBpURk0uCAas6+pPg60YOMP7xGnE+bkk7ftpCfUcN+P3gKBDfXuxtkN+VFaCaTrsXHAXaAarsc8I
/H+S2V7UoFqimYuJ7mG7JcsaGyZeT3y32bcWht4c33dvveo0hukNrLxG7XREV8KqK4+l8ITDeuwm
PNUMV+BKJ8T+GqhnrXDz8CI2+CBU0Q8rrperPPmapLGyihzpZYtJnNxMtLSkCUtCLMXgrLrUW05g
HYI4XrcdJAX2EkHF0KC1m4gPMOqs5ZiAKsRPMLCoFba5G8mjQz3YSbhVTJYAR3K+4v6zXag9Wa/f
wsuP3kyMGc1bDJ9Fs7x7i/iu82Pr7qMpGZLcjy7PgHwGaI4BLRXWCznmrYgFrbjpYmAz7VR3xTAf
y1+BEa6YzI3dIGIAqIl4P8TatLci9mrBPauqQ1rijUdZKluorLaxaCnzJX25tAiJMX0yz/+NUC7a
wbxKUqlDol+0ltBw9DUl3Eab6Ko7qCFjdCm57WiDf4uC9HswR+T48M23yWESUHkWcfShIqK9Tf6v
yt1b4dg4LrjtwTNxjOAuU+OcJJzModwx/WxIuSwn4ENlM5/UYF1gC6IzIMkUSBIlJ6rhaNYp0PGM
8GEnuME9g+DZoGxvhY1JbuaOumJ0D5PoNrwoJfLEcy9M1JVk22QQX/BqOEZx66r6QB5lRTB4QdMR
GCoPXw3L1PptbABp1NA42hVew8+BKgjJHhUnzLIjdoBPfFVJaGSduzMMZ1+yWGHz3yt+TaFJGCDo
YZBZzd3m1ThOFgjFeuOznjLEP8JRoEfLpZW7l9RPv/H/7DUcJEE4vJpV/VRG+p+d5aBN5sabDFnU
YxjrFx5oOZMddlzzeq56xh2eF9+62skIQajjgS0r52ISOK/ZfE8ofUbYP3SrX+dYlPXU3DvENiaf
DSJ/G82Ra6NIjvhFNh5bjmGUd52tVuInDCnFOi8/i1rSgqNiJNrpmrKR8zb2zGwdZz6uHWS8zh2f
lYZoVq0qh30dJ9ou8bQUdcI0Lu1U3OoYIkc4UdmxTyqfU83fNQWBJ70LAd2RdJxVabBA2Lo32eBy
R29ufNVXXcW/1E3sHcLKPZAsPpWlv+4tVgEVA1gWVbtYazYZAX/SbrdQBJCbyumImLdGiTuB78Pn
nmyCjOMZyhJk4QG1Ml9lsnxKa8wb5Mt5bn+jclow7qzimTU3uj9m4tymnDVEpD2R1OGgSE6SR6fS
4qsbEFQIh58UCI+Cw23je3Lqj9ROv5XKbragDXZ2ZLNdJuC7ItPTwqnBQOS/28EcThO8z7AsDNZZ
K8TKJ+DrRTZMb7hAgFuPAmAYC0hGwRBIhvts86VOhXduRuNUgp5MUAo0EXLz/aJ9dtm72IzK/GXg
t60L73fq9UNZ2IeScJcoQCt376aNt4XBqSNqFQ8b8OyIqhYA2G7CkYfTwmWtgBhdctHJvWnrxfZJ
RTp0Y96LY74l9X0P/e6m5ovrvGgCbIe6/CLYRumG9c+qKhCJighD1cc7rw4uVuM+Y+dXqJnk/Cw7
32RzDWogUageshyIJ7vqOkn3pQ5tZ800xRGECNgRgY0753MMygvellUyscYuq3fdncB8+z8Bjr9M
Gv1FNt5fPJItKd3u4CFgLqQjOUTDdGN27pZWu33jals4AiV/texIVUWvo4SZaibLoTTXlvg0PPRC
j/s5Glmct599WHNyKb7P3iKYgp0S/ZPZlWAvHE7JzOBVPzJp41ADeyOss9/BN47zGjNR26KJ1FVJ
mCXY2QYdGx43oEggLPl8wDW7dieOIZdIWrJ8mx3Uh86RgHuDyBNfsO7SJPkrxvT2qozmWQ8hZley
34c2n5Bf85st9GIvmSuWdbtvjHkzhhjYGKbapUOAR3iyWTDnQYxB3ep3Wpp5q8DP8GrVzZoxdUDo
tuEDu+I4kc7aDBEiJLVNC2wX1RrqbIQnIwveZR/lr31fuhe4weVeHzRj3agyXEMfrQ9jRfw4zGTH
foi7YwaDiVtPEeADiKTUtn6uv5Qeh34ayIjPERIcxMyUUYK5ofiAB9BfXDPq2RUUsywdZ1u2oREQ
B8VHFndWcyxJ5n9PJV5jDBm9tQ+hWBw9WahHkJr8jH1n+ftqEmCouGjhAW+MfWeDKAoYLFSfqrdx
ML03bDTtDvlOhzBTZ8vGbTXw7LhycnQPZ+nbFVtAdg5i7Q2Ws0uS8Wea7OSQc4VejEXm1AtfNwd2
943BFBwA2M7ZnqaTy7mt8Pyq7n+SqadWWRKpZye0rZ2q8eTbDn5HgXN3hesV2Q3b2Droql+98WG+
KcPH88UEjVtoWHolQ6hrTYKFpBZBPkYUPkCJ552cglyTQsE892fxL2rL8VjoVXHWAetAO2o/S5Kt
awzc3p5a8nqPUTAAXSuHTaNq9r0dgT9VGtNSTZGx90u7WTXQkXOMwmyPkmT2/3Y4nw1YmGuYFeAz
e1dwUKYZtCqb/5B/BU1Sg1zQocwTwQc4F4dIeQtLH+5Q6jbdoXBTHfUxhw3Hy+ZsZzqcvMqJF/SE
mmR+u3iV6U2O6ipofuA+yjSdwRStJdEyYAPDWzXuqzHREKBxCMWDq15tlYqbnOzVcAX5o3V4vHDb
jmi6usfwL6FUEQ9CM8W2kx9YyIhrYEBCEkla30hHATEwwhk7JsfmWQtH79onytm1A+lTz069M7yc
dFOrTlwcu8GwR9YU4DRnrFam+WeUWCnrL/+7cOr4mgSZvFSTjeepz4G6wnnmcW6aOwnd6b0Y3Dfs
wMM6HzJtrXGOLV0v/I57zJoT3/9Fbwbe3uzyeMFEh8eKL+ca2Ah0TRzYS4dw9dqThHp60BGLjMSb
K5XBXCcRvHsjOUsbcvxyUMK7aJXTv2taz5nSy8p9cJltedszEkiUh2Vqxxiynd5kB6rMZNv6LPi5
61P/4HTGPQUv80IiImYerMWyDIBs4aAVznfevfaALflIBlmzfTkRIHmJmvoYMdhi65mwiJOSKLgV
qGQ12a96glCWs1pz+Dg9LC4RFoHnsgSFmLMo6eoCLIS+tKyveo6WOfoq4V+L5VdDyog0NgOEYdzy
9Dbyz+a1J5DqjgmX8gNKDfH+2VeVrUTxWRd7Pe1WkRjxV7+O41HndloCmfHg+H16iHFWyK6p/8vZ
dbJ59+Y7vBeseFkeLNF8xdl1wJoIvyZkfDJWvEs2HdK+YhdVZXB/gw8XyJiEd1b6eHX85hRJajqI
RMCFdGz7V/TxqQtw3OutCFbQSpZe1e1E+qHod1BYHxJsjwwM59YrX9NeHhv3nrOEn6qH0RwHrjIg
UxYSBZ9IA2dr/yMD+Tsq51N0bIrqNy8PblHRbC149AK+pMDGQjZWG14LicnYQJVmkp0CdSs4vISf
nlSCaNuCEY4cQosF2QZePn+q4QxAEc9MBI1/HWDb4eLOYgcmo8QensqYAQjhp72XtPRa8OEG7X2K
rzoBCKdJP+Ph12R+ZN5hbWs/gwbL+ZAmDZ5RATWBVf/gBZuWO3RgtGuCXIsWGdjT/zLvTnoOh4SP
pbZji04eecBK3o8LrRseoWYwKJIUqrRVh6LpJu/QxxcpYobdnzXnrvHTmm4FrP1mRBqmyemcxjtc
zUe40ouEfbBLEr13OM5k8qQDNU3D9yr5xl0AA7IE0+quWyBRfnHPhbrH8WyRtReJcZhXqXYCzhOn
rjSM1Whjd+14mNie2igFtu1ItuPhKfMpeRgrJD+nzQ9B6LIz5bfBULWIS1I22Q1iNy6loF9bET4y
dBeLhVVQHGev01i9WPUVC+IyjsoD+uO6rk9WdItqkLVAysrB2KNlsmHH4C3yfaBoCuLiOFU3ovtx
e7UVqpZq93HvvdBzA4gFg1wJ7KEqjraFB6Qr7fuMOsvwZVVddRmbiU0igJUef2zR/BQDtFThMmFM
WJhvXf5ow5ehfeJus+P/8ETJIFjeVWyflUbcjxqeVuxIqaxY6+49Dpdc9KA19HULulhAGTMiXra1
sWwLea1a9v/lncA3t3K10LKR4xbYvPbBoT5LSmCKRoBoOw1+j06NiDc+JTY1nTAPR+JDNTYCP6gu
OZmJiGk5cNRtnKJrnP0pkMKiBmT0p+NFzPvHlP7Lc6TrccONdzT1W6jspRDGClmM0EPi8+hWxNym
9odN9CoEi2VV/JLHANmPl2vokkrOX7Lm5Jn5wZztt7M3sxUnp51tJYvcMdZd2J7aIrjbwUww++Pb
RRE3aJRX6bzU5B5ZjcOkeINpcDA9UDa6360dmf+rDUwnhK8R6NLhCzwbt1dzb8DIrwn4WaT+lqEF
c5ny2HXoPyM6PiZv4Ks0gS6hybxtvxKZbYnpX8eKvFTZPBfk6EopVmkeHzzL/ewTcK34TQtv+LDd
5ORRGxRGc2/MfqqGRe8SzjyrEvkCGOSudstFpHvsg9pVjlWEcAJpSnZ3aQuSc+N3xWZgq5NYOn7Y
M63tzL5QYLUafhD+lOcEJlsRIoKG2CF8XA11R/yjx8oEDec0m7Xc7I+42yzWE8AQKzYKOGyXbvIV
MR+C5KPjmGqBiDt6DSWlnY+7hv8ajKxbJU9w+zhQ1xZNKyRXY9bp3UH4t77nE2QW6bPfkAlpE0jt
4fQ5LEp2p45hvXXjARwaq2VWi+PwmswxDtxObNq/yvKRcnWSqt0O0Sm2dSIKxTK2yTCGHLGWxraM
eyr1gLuKtpok0U+a826wC5tXRGPwbabyQsvawUt3PqBVZX4zv2978sd4zJXJOo8aFIJiCw3xM5EB
Dir/3tu8VIbI3BT5Q2u/B3WOJXeVlrwFLb67MfPeNO6OfU1TQ0/CLfcv/ZCdRsDL6NNIR9E9aXx9
JUrcC9KND1RrrCmuW4dYio2iXyZltBbYJ1sWMeFRRFx3CVhF9lPgY/AGAoRQaFW/tUVLlg2zpUe6
mqhu43TtGsJbgNfxywN/YmbHdzlvAIK15wCgdcylxweDXSXQMEYSj1BZyPdPrCv3WeLUV/jmRr8g
ZPNsutRscKE0Zcl2FkejQ8YLIBhcb2VZ+LNPeWItWK1GZVxCPqDtynIN1kM4LDt5ZER5H0jBwDPE
jYzRW2jdreuaZVFNCNvhDcDIyZKz2YkVLuld5Cv5m6ESE1A9cH1YRQ6csoOH5Kd1l0B7ntrXrNh0
xatidTDgxy7kqWFeI7O4EPVX4j5K60V2V0Hlk5i0T4MzUNMkl3ScZpPlfoxDfSyyu24269Z5LXCt
VgrKkO+p46QNS8E0mUQnP2MlFrPbDjMWygLwJVtC/djQJhLaag61YpHw9zVZ48aonisJhinOQRBx
JXWq+ssY2lOMn9HLsJ2EYjMatzg+Vo6HD+HJHfpjXetrLnqrlMIbBCpyI4O2tvGeYArZVON4djPY
NeWbF/5p/Doqn8U0AS5NcL1hCdbYWDirb+5AwC2yZVRhZvkX13eT/ilIF6sCirhUP9qkb0miYc13
lwnJwEn62MuCI17BPiPwM7prgi8oE/9yIuzmcInQTeHFcp1hBczrU/HcBoDzHWmjiRRbkjwk/cON
xG3uc8JatveBU3cTCgclND0PCEouW1aHJR0bAbw5/EVsSP1h67cfCMNsflDUi01d/Mr2GPnhNzQi
Njlv+Gn2DWXc0WtNa0z8Crlhqw3bzDz1KZSEEJAhvxIE21w4Vy+6uNRiJnm0C0pnx8ZTy++1/Uc4
yygTwjyEj6ptapLl5d3MM3INaO5uY1q5drlzxe1u6p8D4KlWyWWm4SFqPMwWizA+mfk/J7kG3Vki
i9uPrulXhEqSceeWP+QeUM5otUmG/cQBUmxoJgnlfs6Ci1XPDOYibmVMFwDAX5rkmRyD4bKFITGV
b2S1csMWjwLSNOTT5pD9dt46zK9sREf35Db7afbHRfxGL4l2Ut1ZvZjtJf2ICVdwewvEJR+fHGKv
+dEP8R1qpM+3CrmMCydRf78AU/0Oj2Cpqje0L3b8M0ho3cY4Zqk1I6Mqk3so1wYp2VZ+V9FNJx9A
G9C4M+dKPexD4t3LYcb77Dr3rvjkQh432HjPZvDmsC+Xz1EhlhlV6YiESMM27IBH8uWCx3BgQKTj
jwUZxTyYeX0mLyXinSCwCn5KVwvs9gfHy866NnwEwVCugrkvx8ypb9GEtvEqbz/ZrMLG6LnEimy7
lB446Wfp41t8GzArlMP4pU/WU9+tU8mfr8NJGyBH+9ql0SFtGOG7dGiPYEeYRW8q/Ef0f++1Nxk8
x+GX6KkbdRfCVyyk2oPjfwiTQfUFFQapBkZadu5xW4YT1+JT3YGPwfIf2awnPymX4fK1LIm2OOrN
6vtzp+MU58HhN1F4h4GhIkC7lVSbWbqxyrLX2numZikYLZg8iifpxplE1JpkCPcs4ep7R3z2frIh
7nduCNpLh3OCCFk/HCfL2E5WeTQzFuiJQWbKX/UWxXt6t3HVQbO4W3OTjIN0y5G7q6nxGPA0RhH2
lOo4Od8DaRhNoe9BgcPTMbBP1eRLj9Gc4/QUWDeNboxheqUnqqVVq7kTCfDoBhTQkWJCZ0Ni7mu9
+WXWavtPYzrW6h9Whx3NlsvJ6x/sH8JlERD/L9DiXefVIigzJmjFbUqODSNNf4QTOfFLnJsaEofc
yE9Z/cbuNmGmYyxMrZ/QgWVl/tpjtbMRySCTwq9eahx6EYg5vp40CVlypbJNNX8sYLrhqsnRXXK9
J3wrkWK2DMaYu03wZ+6fkf2RbSXrjEWh2ffGo3cJGbGblOCeQsoma++Ysw4IIB60iEIuSya1yvtg
U2O2bkPsgk3M2Dd51sbOgUOSTPgIQPL6Lm/5l9CjNGwkzzeHo8KcsWe2JXCRO2QC7AdPETUAoj4L
3cAOL/xD0p8q3zxjmp5IFERUjfYACANeq0SProgSm4ymBMfrN5EBbQknMcJ5w1u7Dv9Bra6SfRib
l7ijs0mWtrVwdBtCHzpV1WePOq4JxCT2QUUe8dIoOJuD+LZqKie7CnwVlxB8wlyJh01SEE5p+eUJ
/yMq7WMYdl9BmoLL0d1xL2ypFpTBV0SoiX5ZtfVa2JScTyam6bmqqQB6V7hL0YEjBUT3GuGkmsbh
FI9Esf30b4rDU5mA/kcUGaDN9L8sCP5GM/9pxxS8Y/anjd0/zCAchZPCJma2nA0JN0ij/QvG5N9k
ErT16uPAk73xvRwoQfrPbdsWxZZ3sB19evT6Zc6wH0TIil775/rOCwb0ipQL326fS8hr5jGXVAPz
IPtKGGu8OmpeFKHMrpGjcJH5x7YSH71Cym/LPF1gqsRBQtuDXXVM84m7GzjsDAkDr+jPQ1e+g7XZ
BU7xLyqTS9qXJ6up94zn3FBDk6pxKMreh56+ZRkVn4gIQtpAEdod7obtwAkUQbKx2DEiqe5Ma/r2
o5p1tvNN4NbnjyDipFX1iWl2BbVoozXqtzasu+5YD7sMjyP5toaNODITRR4RcTZCigyWDU0LrcDD
oJIXzw5zNknjfcQmE7BaXLT0W9nMTQuXhbtJTcIwhu+mJ1dJ5vBAW7sizM9tn7wEvs+obeFz95a9
LY+m6x2n0bliteuE/SMT/VmHvgjR48XKu3MaRuvKwyBXJM1NgFdZ4SHZ874/VC3YTi8syQdD68CB
CHmYKgijoafJiQ69N7xFJjK7U2M2dIbXyHDwe4aHoPV3o5Z/d0GpUS6XraOJ0pbK2Pp1tSXf69Hp
6L7rdE8FyQwhEuNGpupSTC58GehBYwJzqtcyrJ7iZ8rCW8uCq+n5EjRG2eEvAyeWCvccVeFFTRWi
sNJ2IXYMiQq8tbPhR8tbTgyt2JM8PGGL3caygVVaZBwa9XcG6IUiqhUbNb5XGpqP2eBjG+uzAW0A
m96fshkaIhJ+JJFjcfBzhMbe+TF7h4GkXEU26KVAVaw2eLn5NSSXbihuEP0PddDdAxstWbGEh2Mm
SVMADbQrj9uaw0u1K1c86E9VpO/LfHxOlJ7vR7u9BIqxTpnwE8jI9XNfxOBdKCRkpU5Xhlu2HyWP
nZ8hIMd9d2BbTmV48yQZbC2gqiQcN4KNgptgBjQD/YzTcz8AkKWE5xm3JyE/dMzBWbV9fAhpVIIo
grXGJNgXsUjM0mMuwG5VIJI9TkcJA3nReQZuri5iNZTh4JPuLfPoQ8zqozlle3NmfZXDIWbWt3VO
ghiUBHGgXdEiYk+poEoIfHpY72Ubo5q5uym3MZzyBFXV3qumIyypk9H8FpNOnCZ3TqR5wY1bHzKj
gQ3vupnz2h47ueXGItaEorSFJCpbVIgx7Bn+lF/wrLP1qqpuH2ds+dp4fBtl9NKU6sfHLJJqxRPA
g7sXeeQw+yNAwXUhuCFNZfwp1Pjl08NX1sklH76hQD+BQiaHbm1d8GOqL9ZR6D8Sryc1Sx+mZqot
brBD2FE212DbtnwYjuFJRtrBjlrCYDh4nAawKOKqBRDYDUaXlRdvnjFg3m67jaHGC2m8tZNWR8m3
eqGosB2a+KMA5FmMr7bXrBRjFX/lzsyp2/AwQrgkJFuO3XLCW9ReJVW8wmLERCQD0Ygexfp5X4zB
cQzdu9XTmQca3ZwHNsdTO1HrB8OPt3XyN3JdBJxN0DV71gztAUIAxcU11wp9Mm6ijc9Nyyf/3/ne
kx8GdPpF9zjCwVqOZ8MWT2bVXPMJpThgQE6KUwleIy4oUkoJCziZdknyHIXcs9kfs+9ww2qtOY+4
4ino0gl8bDBD875MU9/xjgAeMRydMH3DMkJRanzrMXY1qX2sGusuzWaT+Gc4EWdrstZtor87RopP
Ld/i8ProwmnVwZeruIR4hbsHAXr20vig5uxgSjOZMcwXs50W6Hursu4wMrYlQ3LeNY9axNC10IQO
xGKcpZ6UZJ5NFr49cy5RhJ9GhGvkUtN3ro5CBciqobvIovzOQ9DwcWwCtnewr9OOQHpvYHQF8JVF
xTdJ6gM+ckrpyFYzIB2rCeJ+0UxvwsSfYs6DKEHXYWOnzt3oukesZ0+G0z9npmKx28ur9Ott21fe
eeLSDiQM43OceHyRB4BOfDvfipTCgkJCN6fSx0tv3jg+agrtYD8XC0RyYABOehxT6OC1PSzLdlim
ofOqWwnLQuJWNKC5xjKfwIXhE9hk0op4VflPYsRCEefGSVlYxFjDxl5vXqjXfoGhyrFJrKIT0x2v
WT9bN8FBRkJfFS553Iwiqu8KCuUWHkWxt2OBcJ5kzToZU3vbE7JYGpD0C9amLmvafgrNazNFsJeg
wuigjQ0uM9J05NZXJBj6AjdEXUPf0awZXdHTKgyu0iIcZ/bae4idBjYcV0r8TdrMeqCGhJZXuqX9
19aevLUcRPBUN8JaWSrz1wV+1GOiTQ2SJHZGhOHqCO8Ls33uak+s1wWYfo0uFeXQ88SYkxpmsBEJ
tZi9y9cgAsA27w+It/aYhcbUV7T9tO0a0EN+SUc33EekbDikp/g7i5AIda2fNo7Mgp0yhHay6rJB
OU2LJ+BA3ifNXvrdauzqWpuAdoowhaLAvH2tPUgSbUBbCm5GkGaUjVQcNQLhwgL/NeW8xbFY8sZV
Ng8DfhTmXDY0knTO2BQ/oetUn/w/UXwH9OXsZXpFRbWozpOkmaTIgvhK42t8GiChH/Ue1wjbTApf
KYhZjdHs5Y21+N0Gy4kvmTyppWqNwW+sNolMWKGkrLEgmyP0ceMlClsLxdKoSPcCyPkOkUYuVU5Y
WmUZ8UkN66aDHM1mGTKobbK5bLSApb8IQYhHQXTverfYTz7uqjHIFO46I9vU8dS+N7pnrKq6tECq
dOMtKUoWc+DFNw6XM6Kmobx0TnKuOtTDRObeYbR9Dq9wml9FUR9ba0RDLqaECK9pHg6HjnAtT3TY
vMsCLHgSUB2st51+wJ3QrEqLqvIECBK+UXYvSBdiBbcG1mzCJ5P4hAHaigWCjNEfA035h5pgKn9K
trYyc51HDr4S5oZq33QPgfWJNTNhlWjrsyG10SwKE7Ov+xXIWzl06zF4DoK/jioSGJQ4QUOA8Ngn
2bF6O8LBW5/V3DRl5wrgReBzHmv2m5uqfVYgy3WuiTiMpsJ1sHQQJfD0SYw5uk2hB8/Z4C09Pb+V
rCT63kKJ5zo6khCrbU5jBwH0XFl/Q/hrue/A5187F35wtZwcyaay4Un+xBTL9bvZYOljbU7RYO+f
Cq78bvTm4aitqSjgv+Gv8ghqEwvctOxqR8x9boFLxLKNA5gRscPEwHY0INjfsAHrY24W+TaDu5Lz
K7Kif3bWXD3qGT2/POJoegiXCVqmNuKzxXoXCls3JyvFotKdiWa9EswKi/EeW1DiO7+iZFwfKK2p
OAeKptGuqV80X5NLz5U5euk+SeF6QV7peaIw6q9UHlRcdBvkZ7Irhyl25XxviPZ1EwYbQ6cM1NeI
62KDtkrjnpcYC1DxqhlrF20D9wOkGB2As9cZagTBTKpa8ulIoIXBirCjQX0brTu9RZ1vX8IJo02I
6AbG5DE5i5zuhPwtEhVe5T/J3GjiPQpjBjJF81JzT+TnTKlMaXPKmUZR9e92UnTPZZBEq1zLnpyO
//Eq22VNswF7ts6d5gYi/9roLLSde9/wjbBcHF3k+OgwqfTwhXTZnB4gb6VfnDDmNGuO6OibMqo/
iKvzTdLXVjwr4Q+sDjAN410KsidE8bAgWqjgNIsLGU9shTmQli0k1EfP+zqzrdcQWmkxNHf84IDE
8XmU8tkKv8rhNwuuPmypRv80ObHMsTp4xfTUZsmO2QAZZS9am2JOuSr50ednP0WoVfAQq8Hmb3oU
WBnNlhK/aGVjKmlw6yoydmHzq8DJJQojN68mwFy43anRS/CabXIbMMuEtRB4hBkce/OTZlnhfiJG
wiZiyOKsznsgCbC99V8Be9ahH9nU96R5ELx4q5oZlVewS5nzObKXIa9gmydNJ8CGqhgMN6/7Zw23
nIpTVSY3erO9ikgDZTlWBcce1WIYokPeIUFgksAuIhVccZoDYF6Y7kvRdi/pHFrq6Qol2uRjoqqI
kHkp9xabuiSMX9gf6RjBbKCtU1Mth2xXTeYpplFp7I8WzE535GMfGIMhw4plFLKW6zGnJOvGq3AZ
pVvbM3eyhMrA2k8ni+w3FdJTDoLTZR/7FE/QXHFdF+ywKzNCnekXcx7OGjLcrnRP1bg7e+N1yiXX
DYDKMZZz4+h47A67irqzJvtnDhnE/2aHo3uhz0s/VkSQPokg2aso1HcYsEt2OcHsnajncQp5a21N
ya4nAxVZrCbKQ2k2q0T+RhXRnWa8gElb2Bl1xZ5O5I7MEtSAEIkwi9nbkHfSDIsinN+INIJKwGYy
soYmZD8je0PEYKFcb0uuKC3jahAnJ9ESLYnDd3q+NzaetfmY1ELQqRK/Yp4ceadR5GMsSoTUkZKt
crjmAi4XYelYRxCYxzT92g/dJmpecn5fBffXCvDKnEpHXt4octIhzsqQFjxs+1uHDuHAZJlN/j6K
yNAak/ZWRAjRqoSL7SHi2DYWRKAc3HsHvdpEIZf43salrQCNbrRIsP1zujmt3f1o/AAvkZcE24a7
640OBnsV6z0eGAfpxqeNiHZtYjCG5FWoOSPs+N6+gdavtjH/tE0szVxSIo7sYIvpij0Ss8QIJKAD
WdgA0nVuIuqgaAG1IGQR8OZ2zM+hp7KTyUJT9l8Kb7KaMLE1PTVfwXDmBH2bIrIWqXgzayZgbD8Y
cRJa1JRztsxrpR4ZVRBT8g6Xb6OzltbzP4gnG517H9oc7crs9fo9APYrd7dbZJMEgo0CwtTpfhT0
EbIOAfvG5jnwSSwYDjFrR2xZ2B2xYPETm+6/+D+OzmO3eSSNok9EgCzmrXIOlmTJ/4ZwLOacn74P
ezHAANPjtiWy6gv3notUeVQY2DOSgJ49TSwb0V6KsmHW0NwcFoGk4oybIEZL58ZPu2O+hjoZCdg/
n3fbxhQwnYEG/LTIehPcGbSV2ASHg6riNerSihkpu3SNDzvHIW713ZORLtoC3eT8MPaFr5BdSQXb
Fd22yU3m2WyYGp1jNdpN2UzSdi6DcdAtb1a3hxYvdR3UjMCdA+4BrmmdrKryEfBUYoMAJr8CMnS2
deQYPmViYPZnxUX7MBBpkf0Ro8xqsXuKUV97BlpkS/vxi70kC69UzyQao5ZvVqiq1mmhrnDnrYTK
Lz39wmzl0gw1Tuskn02ZzYGwz0wqgHB8qRVzG/75bHS3kckUnIWwFxBo525ygbalBOtR27B0PG8j
rfotwUkTjTAhHXjytYN5IV5Wyismq6HrWL2U8XbI2j3JGGwDTonv7UcmxRHROpIRHIletxjGdz6Y
34rzrx94X/ufIUdzLIulPd4EcogYy62lsRoZCUklQBqLPiMOPaaE9GdERAHgDpe1AQsWLZrOtDVG
hIisaBmECic4yimn/Y55YAPdJHK5Oo5YGaWC7K+lF+iKNYFwc9qpAzlKs6py9r2slqJj+kYHiLJS
V/ON6QxztTUwb4NVYGAcZzWCKx36QXttQLmln3VLk6La+fsQ+PukZG6taj899LSIRbGX/ZQGpKGE
BzOjkZUGpRvRzQEPhx2Nh86nPajY3YmA4VdXDaChx5eZiQWEP2RWI6gSZv5lvPY9/9cLAQyKsOc7
ww8zRL91XIF0+0GwP4/VaSRdsqzsdhiaWdk4hB81LzLTP2QzrRjdRzPqe3RK98SzHqXlvIw2eirR
oRUwxSxalLy7x6JfyJLZGxSD/VATrpLxF3ExoIUicRM5GpkARKvpnONK+E8AX+wbIKple8vyN18X
F31Ab6i+J4y0A2LVU288pK2LgxdxSy1v0wUwdr/qCDmUXVCBuEMHEzuIjYCg6ihi3Try2oYYxwCk
hqho3Ng9DJqJUpnahDeL+Sq1BUoJUUpCRmvjVDu3ZgraC4oL8aBbexAogdjdifyLtPr5QEZnyafW
EF5kppwKsOMIH9FegP230UAB3DFrKsN1XwYvHUtPh/Ox8NAoRxiusQJjf9CvgSo2fiTY1FgfpnLB
Q34IBajQUVsm5YAprf9Hngq3unIP4xQFLTsmNbqial/7lvjL8Gz4OkOl1ornARTvVuXsF4n654zN
ASP8ynWLDSny3Oy0DLL7Iy/0UmrEvLaI0xKbnIH+VCVE92WoxRyGLHbKv3U40pJxQ5EwaTobz/sS
Un0EgUMpiEkVDvpVpNGlds19o1IQVd7aUr8H/Eqe0iH+H86l3nLCY56rX6httxaME4dSETA4ER3R
ElseXms6uNL/ddTirXG1N4mTrk/l0RnjmRP7r2IysIQ6bD1V36NnQI0+MfA891PHE4FmlKSi6GBG
eOzMvPlsa3tn2WE+62oSjEEyxNWPocPZZpSXGi8otSpbZ6IUD+QXRchAHNbowc6w6y1zgo8kSw6c
4fyHiDqjO5Zon1Nyu4m5tog0yrPmhRJwRshYL5yV3R1NfHJu7JAjh5hC+g8jztdkGjL672d0Ypts
vJGKsoHc9DA5gQY2xsqIN8xpr70BO4fwBuE4O2zqzHsWOsp2BhGrSMOtABjf6n86yi7sLTSIyp7V
3zzKsY9Wb7jpdVtsQaXOR951yxALB8vdwPEYh5BJ4vRf2gI7DfQ3IzDXRaEtjKw4lhn1LgbOICCp
sfduSRZxtA36hQ3GhoZwNYQfvrdVycv2WuUlR7EXk62eWlZRz9PYbzTGlUBOotOaGcSxsStScrDq
YcMO1CmguaOvyF5tgYKzhXFIhouLxoQ29lTo9TWGKpZRJqasg0tbwaM/VcrG3Aje2oSG21DWoGkd
ok1wCATBqszvXhsyoEBxivqixknCgGcjwBWGhQ1OGPwJ/dBOBRGUqM/AfogOEYC9iVLQszh5elMu
cBHPho4mbjCXOsostXAXgThrU1Q5OJGRBFmXuWV1NdVH6iY7rQI1h2oWreyKrDqYDjhiYI6yGDK3
EsKQ7n1QBpA+5n62Q7eAWrK1NedHKUxCvvKjp8Tsn43mT805dN0Mr30B790nDtf+JPVjnMko+NXy
YK/1mBEcYfyzFGPuW/2VSXSxYC80qzuVu1BHbY3iw+OkZewf/+tspprTSkkv6qUVZC+qL2JQNOti
+fl90JqbNLP3jguaYUJ11RgTNTaeAl84gHE8eY8SecG0kS5j1b24PU4DShQYNVq4cRNApxmyJ5bt
5m8qvkh7ay5aLf5pabZKLe+cOHwwmSb8iyDugWNO3cW68ekN4bIwdLwMysg3PXoZYm6dXUhZFJjL
ZQwkH0/fZsR/XNF+2MUryqLsZnJD/8tKFz1bDiI+5YHrg+bbVjSUcWmDlNHNFQ/Xr006ifCzz8GB
rFhpTs8RFbwcQdFhwhUx6nrn+ApdNZb2DiVpUSKlLEfwaG0jsvVgolceK9gGtGwTYcHX3PcxF0eF
obtaKReD9jfQXXoGsesiNJNY2ZFdaA4bL+tJHsqGhSM6o8jVV6lChDlxjO9VpwFL09L6VMQtOkCm
nHWaWVzXHXB5Z594VAS1yn/zCkXZsGK3fuIcTRo3o0ZzI+2bURrdi2ZFUsj57ax2VKYi8HkX+K9h
cuYERg6N2mwyxzH+pAunT8vq+hDGQ3oiwEd7B2OjbGrb9j5J8mAoU4+oYIsabo0dsB3GL62sWlbs
OPAKf0H46DOVI2O42Kwfvetp61hPrXVT1OZSkylD7VrLD0pjZNdAxNxVVQtNz3Qt9NWl2AeGU258
q45XSZwoqzFKqdcbiOKtxx+fEBM/V5tchwcYand4s8m/Nk/dRag0ySlHhrdC7mdOhJPiWQvaD0tP
2NvYSX2qcsGSMh3aU9vaot4keWidsNd5pxgoDBg4WCN2FfyV3sCWp2p7BC2sB6KPThPXocZa5QV4
6XpfLXbeQIKCaDitSNtS8B8EGcmSWfoWuj5DD0sJtvoEmEVRzqymx+BGvYF2uI6xh/rImQZvavEj
1qVupRgrrQIlHLVxe7Jgyy0FeIJlMaSQkEq/WneGxXkSQb8sWn4NRaVSx+8OZA7u0zOJfO+UWI2x
QW5jLHQrdU9qiM5Uh/g+NZqbInAZnsvG5ywrKPLYbUHKHM2nq5YdTk+LSTlgfIwrACb1yaoijK2m
BGi+WrLF/Jjn0pac7Amy+7XwKufWw9IlcLYZNpKu4hQnDdqrNq/fTBfH7+C18VqBgZLqmAOEpjIU
SRFzItZJd9IY1BuhRdjxIoxfQ5uW28yxA9QXIBYSoPus0rh9fKi6S6mSy2fZSbFyiqh5t92jdD5i
ln96zZmvkPlDyRKm95ZbIy+6CyFiE/FtkiJ9iOABaLbGTYX7NcYT6hlEBoXe3CCIU/+UsZzpQJfk
G0s8Wz2y45q6fsRtKD5rlWQua+/5mzL9EAo58AZFVIoW3FWUeq5Y7DuE5+rstBgrmSl+lChsy63q
+MHaKBg+KLgld8Iv8Y1YBsEJlskkZkj+auShuN4RgDi0cOpIMrtL7Zhdum7iJtGgWatJKO60jza7
9zoTdHwF2xL1iGSVPkRscMxoYYdgwzq6Re2n7TgwWcIKC1ZZkC5y41fNjoXQziw25r2zVBigkfS1
LlDwm3BSRrZXxIaN/qUhy68pvk33zXIwLUfxe9wTqJNBm6k6bME8nsyk4D8uR3jfrUnCWvRtprc8
AwZXffc6dg2iKmH9D8VKRCyUHDAsJVIq0tc4yAh+90jkq5kE9wwP+cHLtkRpX8utPly11JhjEEHZ
wPdVnstgE8ho3XgrED5qpM9Tuz1oLRpXfDdD/PQKMccSFvc4F/v6hqjeRgvuWr8RjyG7IZqSgJgi
fjxGBd42I9q65EMB8GFNHQenMvto6puSAB79YbgaxL8km8vw6uCCirurl2+NMdiKTjs0Hn4UCC8/
5QDxzTRWIccCSEgH0wBEqzr7mnK8PDQxPSHHqM28au4m5HO/69l7yPLTS/6wqc1wkEBrzOchD57R
Hph1z2xQ1bAMXYiSAF2AJaNy+27Ho2f+IIFc5D1p4gcfpZ0yHsNxp/QKYilaMRNFxlUHSEOToTsT
igPN2LrGb0wVat006DSdxexGbpIWjiVoSEXf6OidBkb0Ul0XWrKAC7yVyQoLlKbhNPLYQLFzmAy3
9TIAgC6gF+QuCIzhSLIYIsWfwDlMYRNF9OCwAgeLrFi9lMYt4uItkMakwGE7qq0JsFJqL0Y1Q2ou
kcPOp2fVGdca2YbdSWneR+arkXXKGU8y/l96KFc56lateFie+YTkwWQFPF+h0I6hJ9AoToyVbmy6
/N41leUyd61c3DlECMlY4X9F6s6zpLF/BYfOcNFlgpY6Fn8QFMZuzHIUuVm8TQSzBDcWEDASwCMp
QauUWda7UiLYh8MYbeGJFCumRfANgikmMP8lo9jRrmGPNpNxFknrLMxcPj+3+WhwyvCeA3eliB6p
sewzBdk8YBtUVBcrZPry1/bQMEJn1nZHDy2XBmqoQ77qYUO1jyUqCc/8NsOLJR84pen/so20OVwa
7kIDP3cNKQCcL6Yy6omzoewcJpfuUgv+QSHKrC90GMu0uzZ4odAZM3H+hJUEwQzPIKCTH2hEvrqv
iZJNWDmKkMlfd8gkaxo+AnCjhV8zLL0qOd9ePEUtqUtMsQkyqVA7xLIl7RDjjn2xlB0b7jR/R5ww
z+xPB6Jy/WmCu4uVvUnYaIBeU8v3ucyWYbCx8miGGW4x0kw3/ZtSRVAB8JlGX6TkIFvClJTghePA
nLZg1lafIDIcCZMHxTauSvawEThq+XVC4yf9mXntbGyXY3yPqeAngKTo3xP7TgosZRuz+uLALqGM
vj2OcTHCSERWbsOdnZZMRG0sEnbZQQqBtFlF+a8dXy1v57RHFrmz3Kj4C5HG0yLEv0ZWL/l8kVa6
/T2z8LaV/MgMm6pHt1yZz5A176i/xRArKHzxanf/IiJeZLCPMSPI4A7i9QUmAVg8SePxD5EBFqJu
1/z1WLrZvBpCjWnronkVBijRN6P5qZvsBk3ed3JwRpDLkwmrAlr3r0ntTao16wjHYFPnb0nS4Gp2
wDMgSCTsxufdz9PhIMfsAaJ5TvSuphyoruYeT8GIEKADBSu7fda8+VWNtTVDYMSWRneh1SQbvCfQ
C0lcrtRtEqEG69bdiBum5vtCcW4zynGaD2Gh2C1XJkih6DuhL3LkTcFtpDKrFsELAWLsw+Oumaj0
MFx4ldiU0twY7B8AiMBXca0cnUm/lQ1JIvZDyVcF4q0Bc0aocjamMCI83Ko/1ehTyP8kIZsvSHbc
NorJmB37koPAoE7OiOZlG7BTWpvuTziN0wUl5fjrcRCxbedoH92p67qoA3r+Hsa54UGlYtCjjWgN
m+8aGyM/BNs21/3T+N9cWN5HaENpaF1zX8wUixhdpPJ87aoLjWQ3GaCTMlug55/Vyi9LnLUMGaUD
UwMdrlfFRzvteeC0M0AoAk4j3iRuwCI9eT5/u0oq3oY9+1pw10O6xgS+sC0GymR4RfQ/1DBVOhJy
UW4y8y4wk5btrmr+BCNN7kieYVZ60HkjImJ1vJkrW2PHUwGMJdYzohbkr0L/KOAxaBhrGePzDTTR
j87znyv9za3ExhN7LiN//A3kVRCaEEIcdqJvS4GdowM4AKr/QlegUlWDW5sKAaELOByvwD2rhEQ0
HDb6W29SsHDrM2PHYtUwbZGrUn4byW40LmN8CMbvrn7ofDmoVTESS9VZFYRE1zGuVTY7rUQbDmbL
3hIBs3R4bcBap/ZLCb+NbkTJMc5HmPuiQ59oozEiQX68RG6KUPJl8nt2ZbDuTMyO6UkzL4RdH2v/
pirknIVnnbOtZrwb4IsW6p+kBPIZt9Bz0MYeo/zPJ3DexJ3RjcfY/SyQ20dQuMMTgBQr17h43/Eq
HBspNpKesrE63HHvqFx3Bd5ajisIAmt2sqwZAvRg95rV0OjEax1ISx2QuEfHZ4MfGwt3DhIDSf1P
DoyCtG1HoUkER16xd5kOrB7TnuEfmIdzrL856iPvvrRRXSv1HQj9zHfdlYPMLDE3Xng1erQrWFVB
AYc1hXe2LimorMR89wGKINMknoSzfmJrYJIfjxpU5OSkpevQvVc65jiAh+TtiuhZt/eh/2d1f7xk
W5Vw7HA/+VwkKCW/obV4gRHLtMl16B/9Lv9nGgqaPMyR+c1xz73+7KudEOnK4Js0bZUpA8H2t7JU
4CWgkoj3HQKWdNgalb9IAqC6Pfyhu+F+EU7EkA/s11Q404RY0ba0V4GpLvnRhN561Vkv4KnfQ6+Y
6QKhXU8Ftsp1tORFCwgApDrVuMPAsM5g0HnRDUx9wKHkrwflZyBGzCLCIyZloI1PvmSHBk+MaUGj
XQq44+IVI4x15zDY2HOsIv8L0roabrrhZyzPojeX6AkN+1ohlxqVW6B+0SSz63+U2sgZgicPzVRA
JKGoe6S7P23z0flHRsStzozaIccSBWtLAoe/rqE9FEfSHNm57QU0JiuikGIu3+s6nHXcXi7o/Gg7
iVdiAvhqtr7hs2+LheVvdbSYltwSDLWmwVza9lpn4879EWvhim98PmWPl96pZpfRdVcFBrRmvCc4
CfS3hAmlK56+/WYrbyqKCGMS6JeX1mPscO/0bdBBiLY4ojbWwO3Pvr7HXpvM9W4bsH8etH0EtKZD
yKfrP0p4KeU+YLKXchsxG50H42NE9IlUz82uRU572sdoQY19WT8VXle12Ov+3WSW3lXLHsEMEOhC
/nLTzwAcqVyOKD8a4PbQiN1DaK5L8q+DV+ciQTjbEAvHLz/dy27XcL1Exo/h40HgA2qbH90eVxaW
KOc9iHeqSiQl+TeBo85yWFbxUeTBYgwYGqGbcpGoObfOIhWFtXoO1vrsp6/cXfc+pseSbcpnbyG5
YamSq6uAJUdvrsIO+ymhf2SHerhmXRe676vl3rWPxC5F7AEBkM174xOeoMqayI6OyRTzbF19AjfK
c10/CQ6sIlQoxstg5oRGinlbItEUAUQgKV21GHYwwBy7F6JM1EKnlJGq0u3ZY8YtRLgBfIVyifUn
Ebkmee7sfk0yLvEDReXBd9aGuQ4N7cAgYROQYWHhZQ97vooeq3N4ifCPa/mny21Yuqw2Eff1cCg5
WdAtNW+OuBk4Nqa9YgU4PuQvzyF3Jh0BKkzxY17xsAQ9Ylp7U/6J/Blrw1JhSCpQKtjOlTTqGUUx
ywo8kpbEScuUU+x0RrAqPkMB5puYyAoj4uD/Be5RUxcCwUAh3geIh1DJGsVdUDuvZL51grvm7RJk
B0ExrUlg+rL7ssgUZMGhdQmBQPARvT/hUmv2tO3FYvDPEfJnRp91GAOMsQHJEG2SfLXYOjsKlLiJ
D1PiBdhaiw4UQ6+a/iYc0iYjGyu5GT0vBEgxCGCBR7pPtvMbsnby68BaIBOfCrN3EgvTfDjE2GYA
51MKVwe2O8sGvUTCpjwX6IvzJ1mF88HFf4WbxQXXEWy7slgX7leZ/CI2m6kWyZ3UJ3vDKLAjrKVA
S8O/1s9o7R2mhv3dx7lIsE+TPTSm96rDR8vtkFNzFSbCzJ6R5KFHNNvRK+bYBJ33Pv4nIaJlyqQV
pLW4DvyR2LKMcTM0P4QEcwqzqiYPbgwvFQA/SfSMNF85/t8pcr2AJ+Rg4+bOkd+EbhG0MCsop9Op
bINMgNSjNtjJZ3fRfBTho/IvcYePDsG0tqnRJLXxIe0/R+VV6oBJ2iMOlCjdlmhXdOI1scS3G5s/
jjRgZjaT4OCv8w2uxnJCGmfVs+EE9egXUP1XnHD1qM6UlHAmuCrdMQsP1JSWu9PluVbWzOk3Djs0
GmlfcuvBPCNMtOzXUfqbe+9e97C9Vay9rPw2NsiWCx5J572iYdK0t9D5UHl8yvFWs62r7JNHfeqx
MNb8XzPeDeRIk5Nk4y6XrnoL2ltEbyPNc+BgGQWElRx6aCXlpPTkrFHB9KFN20GZH+r1gAFYGmRN
k/kjCMjO/rTmBU585uHxD8sdBHCGcDsX+ZyPqlM7j7iXSMuaTYopDtcC52oUZvsA5jJh19bAWsOG
U7DrjVUtEH4fqg47KGYqUtiyi8xXWZsvwyLbRHa0hrm1iah7xs4G79IcmIPO0WPig7QWqXqQyafG
C9BT3JdItzrrMPF8OqGTTA9LVqP620b2HjaNOfDWicdUbFTvNtGAIX+bZRZzjN1jXUH8w6RkT+gr
8AH6LufZ19VX6fwqrNpjnZ/F6l17j50/24aKzEJFn6BqtPshnXB3ztxkpZsmZ6e97mvgGVlyrpgx
MC7LBRoOWS6H4Zyn1CN/IDrI0iN/DPoyfoelNOkXTfLkc9xlnGj+Wp+GOAyaMExqGBo2KRxiiOFM
xhdp+rDSfWjb350x4Kldhhrq/unOWDn1Ja0PebfR0rNlrmWkcuatnfbGCfBCS01DaD98pAXDhntI
7XAnkZXCSzMgRIRpWbdvJB6N6d6JWWh/pIiN2HTVl5Lzz5Y77MOtvs/ULyk4RM1kkfNMN9cIOyZC
MIsUKR8RhDR9BunoydRja6KHPWfhPo+eprIZC5PGbN3136V+rzCSMXQw1EdiI3W+ATxFUeE4Jzuj
Wtb5WNfEX8yEffXoHUJ5qe2vholIzTvFFt1KzxL5X9zv2vziNYjND7oCIKJ7lOxrzEtX2bPB+APq
rpXf0J+s/pk3C7fbw7QxlANWOoK1TH3FW0g/xzlFHpTyY8drkziuQYeNC/rw4rOpNlA5+Oo4s2JE
kfFCj75GeVTpL2NKcXfelk+g9CRDrtjCYSI8x5j2SXubjYxupLbv3U1aPO3yrsqBL/3XCegP1EuU
fxWoQsAaSk5Cp9Y3Qqy88Nm4y4jRSswhPvQulR8PGX/EyDKP4aeIlh16TPS5lvLTek+GnE6zoSW0
aU1sIFPLjGVuse4LYvu2Bl6M/Dt1OFAOGY7y1iED5RU571H/xoo56Ng4byNw49reIYUoe9cKtq3Z
OTfOdMSg09fTILF28Mvem2DtUM/BNY4umnJu1bvWXEAvoZR8cTmNxhaoFxflXQWPXfa/5GPbEFxa
asTwC6LDlO7gkpLE7wDfdTS3dftD6CU1E/NJxgedDulBU8gu/4UeTtXmKGczXufZb+3BtRS8CEAf
QkSVI5gj5h4FTuP2I0fJXAQPW+DZengx6+UvRV/hFk+R5aTKSVP+lOaz428MDxrhd5jAq4YlaPTm
ZzzWd6tSuRzeAP4soKGs4vaB6EHkJjZDctS9uzUe++gSeE89OlUUmpzHFo0K9AYwqibxjJh2xdlN
FiwSFRyEirjWwQW8N5xYaH3HujpExQfJiwMvldzXGhc1dgFxy/D3mORZrRP14AHnReNRXHWTbX7x
L1e3wFpcQE8Bi+o//A6uKVeJti3c34mR3hCyaYLUiTCqsqvQcJ6UkAiL9gM/HAQiQAEnt0cZAezH
R3nx4VVfLrRyg7C10WISSpFk1OGqVac0oAqzOnKl6ogNGsu+6zzCElxz5c9ty4G+Aa+Gk7mHOBIb
zqW0/qEu2bSWsk/cj0q512wUi+5pMu5JTxJHW2hDKSBixu3Z47LRHj9Uudd7EvIC6klc9iFaWcti
kLAdbWBqn5xtCid+1/1YSIsnIEA+R4eP7uLuYgHMsSU8bICHZnYM5KuQmJqiz8R/H/gkhZYt1G7b
o2NjZk0B/ztBLlgRNA7cJ5REZWWQHrIioVvJ9kP4Sm1tZpWs/8IYJRJ5xCzA6h5bWPePpASgGY9C
RPO+Anon9VXPre53T0XcLPPVYYeNSRsbUm0TWaxGsxmIZkJw0BoD/lPOPm6LML8jaLHVfUmR4w+f
A/eI654AZyglD9wUcfJweMHb6kG2is0cgQzRSahvxg9b+7OHbxtchy8Zoin03pqxbNtNQglThXKO
t7YqHxm78YhNf8r9WzMdU0INMvm6aH5zxNfVri4ObQpOZjGNnxW34da4Dvk1tg4VLI5evJAi2LrD
HwnYF62MuGcY+B0i1kS8zX2Kql9EBqye6YGCf3oGGDdeNHHF1GM3xR/l3Xfhn8oWS44eHiWfmPZw
SndFzhDhj6dUByK+ZwKMYgXeGFZnluhIOAWyfJuWAsMpfSEhWthldR04RPSOxQBPSLyPLFTJJvxD
ZMAyIjb+2apsKdjRGsNB4YRQ8otGG6QrPElTGjEgEmAvenuIYYVG1d1ODonF9ItFUAGquERxVbFl
hIc+K5OzPTwHRgPiqrtEzzvw4IMdBjGf0BUsGbOIM4xlUg7oWYkfsX6S/cPTCEtDaGHX3RJL0+h+
DPyuuUoXUprLPlXeJYB7D4GrZ+GJJ0iBQXyefQQqfrNx7o7xEt7YPJHeUh0+NAYnXmstmk4u8cIz
izzEI5KgYzr56pzftjtp+CAb5bdpYWLsNI/LkxUf2DAtqEhv/KpoCbovB1lYU/3o2VVC5uvPPWFa
jXrNOwU6aILqL1v2noKZnHQM0p1S0m8A+uEI5+mrKaNO/rRhCc+x9ZUisPCIy8APm2tUTd5cpUqh
VuQPCHeqvCcNn6fDREEtV261L8ODB0F2pElMX4SPjIDT2DvwEYOTk2zTOJOYStQSVAG726bHUIf6
JGq0s0XIktwN7Ct11LEwm2YqXVLNeLqEC4Yndgptx8wbuYc0dPkUGThbq2g6rBoQjDRbdbc1apaT
ze/0r6xten32y1Pe3srrP8wpTAl/cCIoyPA9TUE3ypxRZN6R4LGU0/Tw4IMXaJ89yl6LZxFf34If
4dVfsbGIynauRF+++Yauz88/vO7sNThdJ1HWKo2O0bhmDBv6SNNU+u5rTetoukcQFyIgb/TsDme2
xrikqUerDKqZPhuAkurpI6FgbfCTKAGPhLWO2ltijivbWrt5xMqIr0eeO/W3qu5T9p9a7jRFX9R9
MI+KZ19++122LsxtRI4dsi0LSwtWkdCYN2D5+4je+x2y0Gh8mNGJpwQdNqqnp0FD25LqwqFFA0b3
tFT1P8u1gOjHd+JZR+bnwMIqN1io2I6rvuOcdK4+68/eGD4d9rK+8hbDGPXBSyl8oHnAJqbO7ii3
O5/BQrdxgu3ovhL3iC+wh2sylOgDYGJxOHWsM2Mmu/JAjZGA808vYfXeoIyybZ3wFeQ9iH2RgQKY
WesaGFgumjz7DstDb9J3sOlkaA9VE3Yv7RLLvqEkLbM9C8Yjo3fyjbVGwa+ypYeOMNaHyKbsEmun
OWb2VxXTcpJMOTJSwRKP+IlZJ3o77RhE/Nlsm5w4BzDL/Gto2WbyI9msNeWbBvy59X4S/j+aYy6Y
Yy0dZlx1TCYRewfvlNsHlXmLZt0Gir/cOfHq8kPATmQTPQeCQ/MRx5eOAQ5573NFo/7mBxjNruje
ByBhcX71sjWTcYOilEWxz+wC4+FcpgB3mNz1JH4yrwBsN2P2oUzm//zQlHuWIzsNOwC2qrmRrWvM
0DObNJQUjkjvHjz10VN1xBTgdWUvBiqN3HCOHpzmZT1tfCiQy9Q89XBcVzqKG9whVEyhFS7SyAO2
hNaq0NaGwyisDMmGGvki22HA3TThY93xROSBv04GzD1pXd8CSrKFK2rA4ZNKSvo+9SGEDaVb6gJO
E+MwodofhiGoc/R1bXj3PADWHQzykBsawG/nJkMivDVvyBd9RpCmcMTdzmixfHVT5yoU59xmBMrq
J/SmHHSS5H35CNBL+iEbGi8iTiY1Y7EvLDr9pOGwL7zxOThVw4B7tGZdnv20evxVSGs/Ag8KWCVb
jXs2qxjPj7+0eVsr2HttBLwYIb/jt9dEZo+mZrxSt5uWEZ5dQEdg64GvuS5IOnbcJeP4uZlgQG1s
klbAogfkaegDlXJUPzGs0eR4FVjw8Za02srwKdEaeugqM79sBKzCsdb8k7zmP6AJvsym/suJaDAa
spHYyiv1MTEb7iqH6RifuKp0p56eOdUE9407SULmua3MTBNkmtqh8XbbaYjJdg3LHq/RxYIiiSIX
BRo8OgqxoqxXtR5uClcAMpRYTr0d2g5iXqT9TZTRIo7eUm/ynhpHD3pnndp/Q3oPGCXH8iqZf5m0
omX+lidw7/J2LdR0KQyxdNLyYuFmdUniQihKsqj9zKvsrA8+54f8hK0EiRs5TCxtJHvsWEGUCoME
Xpi+5ZhtDUbHMk4XpmuixW+/DI88aIaxF7/kEM77VS4B3OHkE57NcfBQ+gg7No8cyJuwKB9hezJi
/83rxp0fmkublIiFwMwhePByKnstAEwUfXpMuxLUL0Hq7hyW9iq06a73525nr5F4baX9h+f2VHPA
akhRRkSLJJDNgzbBM6BoG6yWxFZ3VLTcTJq9Lxu07wh7NIb2pZnxdUg8Rlif4KY5sJmjiUzsE0le
e9nWQtSKkneTMOjHT3kq+g9fRDfShGaq2SBW8Ap2bx2ObiY5aoBc3Fio6BN6sgGMXt9aXrW3pbYD
TbfSRnGRY370zXGbSu7EwrqZEtTlYN6R+SMBqKlJkSmwobTLXz+89w2CyqTCCTwuBk3smQn7RXXz
e/9Ibqr1iuUf8JFrGLWrtiabXTpcrE4dfQlutsJFi0SthDxzSmopLeJ0zf3g22tYob9S1Y9OY1D2
cdxVzg+u2e8Bz0nMOrz2mY4FfTtPMy7kLHJmYVGvy6n0y73q2uJxZ76US/mm22RymeNhAF0jJniK
+1dIjukqXId0z2xRNYL8fLTE+VbthpXBya6YjjvX3Q6rl7F002TjN/KUk49cRahICuwsPQmzqAOU
LudDhqXHBlJFmA1aja81Rn1BmqdHSzGAjFbYBBVmTOxjyHrCjdiLJ/9xdF5LkiJZEP0izIAgAnit
1KKyVJd8waqmutEyEAFfv4d9WrOxEduZSRDXr/txvLO1ac+ZaS/S/qlS3omkiRNaK8h7XcgJGIzd
4hfTEiCa4Ryb7LnDqSzAYQah/eTGeF4AUdbYhMtdU8Js8NeACZukpXWvwGyZlFlS6/S9Q0qJObin
4jOysy/Z8XHHk//toHd11ETwyO8nMJVS5sWmMO4b/3s06XKFx3epF/k4uPEbgPp7b6CXBlzxocna
l6XDrcw2s9TZfVYt76OzvDSN/2f06zOwzZMwrJ8FPixr/C8QFGtageZLq65OWh4qFoyZax6CzH7t
3BI0KawZIHWCftiqwQ3AW8pnsbW+zMtSPyTwOqsWJwFLrhrvCkkztlLcqZ30V9XkR5OJ+2uJArWM
BAwW/AZyICUKqk1/BlwHffTYgLYhS7dHy4q3/cxUnVLJk2mcdhQMOd8l9p4alpVCMWupV8MnuKEL
cQ+BfUvP+AGK9L5TCU1SF8DHbLxJbUF5lKn1VU05ffZEMKppo6U+ZYH9WLJ+NxHgqfXFEXEqhOUp
i7NXY4Gx5JFgbKGEflsG1r3tyydusDs/cjmcraMPYDX9SRCECU/zJTeXZKzgbUtIUGtFuiE48I7N
lMY2DqlRvzWm2xTBuK09/87BQB0DeglgirfetK1zf6+JEZT+JWQqbnW86SLxFIqrGyILLly8vPJ+
7DXj1rwrhwyp8p/B9VPT2+uuWRsqb3SjX7tVKaSAdNALd9JmPzLAZSgTgHSOeVtebUWJDCGwAaw0
w6S/XpO9ktfnqQz9bQ6MdqhYBFC5U2XfMSXgI3px17KdWDTdEJ9eBKRTi7vKmI2b3ywfJXv5iXmw
FbatNUZq4f2oXZi9wYPLlm7pJdYslkcZm7u4e+tI/mR6PPTw1bp0fVM3XHVwRrfhvrS5utFbW6bO
YSjqbYetA1sAL9YvEqEbgtkv+Vq8SjxCzdVPVr2mrTyTPId0QlQe146Z6h9aX4jbWdZTjyDtsRlv
l/Z+MPDV0/TaZbhhEgyjd23G3qVF/VGK3gwxQ72zJHKNlsUxISKzCiPuauuZArnczS0XbAlG/s4f
O/pTMD0TR9yKofkwXvRYkC23Kv8hklzXnOWNsPJzK3GF9j63m+FPygWgiiEHV0701nfia5IRrSFd
R2DDOhoj7jDTEGhfmAfrNekOdN7m9sbt12qsDW1td3VAeBUTa8g7OC8/lJ6uk85OHEOz8r4byJ2A
FyiVW7bkIVnCoMAxQnaq/dDQ31NKQmpeVZI5FubjXlMKZ2t2zaI9pqz8Oi4nNH3t2+TVcr5sJ90q
y4KPQ9nIqA4uGwBpe+9869eWB1k42Gd5vPImevWRW8qEbKj8SxzS5wskG8DwsNj1W1dBIXfolxBk
Ljt+1I3Phd+lT2tov/MGYZTjdCvKnMgI8ebS1PtZo4COM0JhLyBTqPaPmKD2Ftx87BHJR2aAx2NQ
2kwr2BwgBHwDr8P4X0Q35bRwPsKjcKFCs6LP07Ne9Nnmz9dPfDk9GZ25fBqW6ZzTdpPmet8rG3mE
qC2gF8c47zEMG8WX14XNsc2W12muzgPgkWbJd3HQvxsZ0HHQI1r53OcfHVwOqqehKMaK0tn7EaLz
NJaHyI1wWURHK6yObZ8/j/Z8xZR2IhBwJ+r8DKPkxo12I2eslrTEfcxu917iAnAdXg2u81/Qveps
OA9D8d9MMeKM8SJ1MxbXQLf85jXE1OuRd8YT32JlIv3Vs2zKhpC0p6GsCOxHQQ0rvC8c1juEE2Zs
uO+wfd4JHF2zlEILYI5FQX+NoI/GiOE1cbiEYJM/pTghiae4D1HJJD0HqGcq4Ibm6LXf2M8A3UgI
XsNiEXFJyFXP1vJqU/R2Ijj7G7dFsLf7yOJQc08k2kkcEmPdKZjkpygr9xVgL1HBwOGYLpvy2wjI
++0UfaYy+nS75Nh0jHZ+geWmcSNMr6sV2hgWEyjQBruNW4nlkbXBi51Xr3mE06dMsiMovhUp5P5d
MpODA3ZB/DOc0EnPhJwk6qEXltyNLiZHwo5zgCWrpiEiqcP4kDP4BgaN2g7htgY5YaC6jcH30CLk
eu3VYVROuNxOq2HExskYr3iV2uetQEYpVfTq6qHey6hxtvQAnqPF/qTPln6BmlIhi0zTXct9eQkr
+NQ9E8mQYH5TpGE7e4xYZIsv47T3xu2eDLUN+8avg1UoeJZ9tBlleMJ/dAFhfdAUlXRtLZn+HDCm
LrgiHBElSURv66wXGLUyihfsNvvRQ4YXxgcgUJ4mL39ZXN4NmHBBq9WnWFqn3lmJKfZ7i6UhiHxs
BJLNGWxKallnzDN+tk/9YW8ifGSdy4td+gTC1nMrLZ76OQQlpgt6ryBMSehhlex/kpiy+tDVR23H
97n9uyjqSlP51jICOxVFn0H7ZeXeFu/qtpLzH/zvb32iTqEKj4pmXozsDziRGGy5Y3jkaXwgkuim
4EZSjbCyHnIsg/hV8Rli33Dihne4PpI5oJj5xeTdfd8z0s7rc1JSyY4fJ66yp84hdketqtr2Pbm7
af7rhR6PYiLeFjenX86UFyJ2J5GWj0ucHeSY3JT0Tr4bvRnC9NXi/Itm9RtQJHg/C77rQAz3bIV2
zswNI7Ot7SJm2r16Yj+tz7DepXz9tDJcvMwN0T6tq2wiDG9IMJ1cOyVtinLjkL1bNPc7M1fRBm4P
FOY2fZeDeJXVtCph9H5Fy5dfxjsvTy4V09RdJdLlzhjrKY3GJ96Hb26bICenxS7yCK/PZnzTaMzN
hC5dE4yYC22/rjnmeQjWhulp11jTVoBMlWN2GMkZMuvj56TzmQLULYUcH2WG5yU0yCp6wSTo2yjR
43zWTfWnM7gv8tA74DGfYM5Z3SbjYYa9meIDZsZJOh6NRYCNVLwx0pkcR+Xhr/PTh7lMjyVrGddx
yfDwcXV+zJ9tOHUieQvz9DIZ+wLr+gk/5s0q2RkAyb0L9AqiZf/YFIBj4hC8tPdvdIunGIaUnZgP
GiLx2GMIzFJ9iZR4YBp+FgG3sQWn3qycv06HQT0qT1JVR+Ug8cZUhi0mfwUrydCJBwhzWz5458bg
N4SWkWJDJ21x9u0cFXb6Td1YnMsOmWKcsez5mospDpoQn70HoqV1YorbBYGpLls9rs9eR85Izf9C
x3tp02Yvh1ji0AaN1+EDToIaM1ZNjWrx2KdQCj3m01wwKeEMBijJdSbeSepKQlng9wfjigG76str
azcnrrOEP8NjlFv72ATlqZr6n8a0oJ+hgYivUji/8wBMoeivEXhvhSkbxOt/C43faFFJTszEAdCX
RiFtXDjHzvMcxEeVkThP+oAtgU458Tn2rIcAWlRRoCNWLux9T+8XY2DgTt9pD2iybsdfz28eK8Jm
QLnVgJ2olLySpH3tNV1PdL7dYkyhSUORk+vhebVRiFymZRm0pymZbm1rvnqCOp1Hll06oJ3sOTuN
NoO0mYJbOEisWdNjMThbw2py4bP2rRnzYUgVmkimaOcMYQMMEHCFZ8rnSHUfi+Pz1CXgQ40df84i
boD8FpieRXxSiXWx2gJtNA7AbvavMw1Rp2hZQxolDcHTiIbiZDZTqfcceOZdusslmJDlnEnSczGf
aDsH0xWy8SGV1kN+G4xzHaGkHUGakb5hY06R4NMoPIzOxBpiAhQWPqmB9YPXuKSIAOJ2gWRPxCU0
yZqXqKuPMwZwXYGJyKHVoQgFO726d0EuAgu3+186ZdjIxsW0NarcMTI9qq5jiwj/iSbEu7pIjpUC
nVJxbPZoU1v+U+yFST4veXzOZPGj3ele4bPxZouBk9FhEyu98/zpI3Ex3Qr8texVp4qBJHBAFQdc
9CNGRww5lFdyrT22Xfpo5fwruoEppvSa17YpSYeE0NeoEiQVhx2NN13EEjYMl0fjteEb52GPAZWW
pdAuCLYIttT50G1JJSJbWFm4zcWEwsm/vzQT7tkAUsmYhxu6wvgmSuTANCjt3eAUz6XtLofRt251
Ul5iUx7GsGXKXS37wbPI/maa8GLsWTmNBnj73Sg6uDlmranfd2591l0GzYNxm6T6Ph/MPzujJwpP
HJov7uYm3gWUm7NI7jCl4ETvZW9dW7f7mys6WoqYURChcl8P43s458QB8voA8WDeII1451qUfMNs
Woo7kYbnCPhHlxFTDlT2WuGuCWsixQak7sqG8P0ejBc6n6IeahDHqbaWczyEFGHl13DCrzvBomIt
1QyXsPWeh8r6TnDHOI14sdl62AIhlHd6A2vRe+cze45T9g61+W66rKPspoE6Ok8HodW5tyJ6Yqxt
1OFwxf27Ubb+JKvKJF6djKu4k5aPXD/3zlCzNgowmjuBFbGLVJvFEJzuRoSKbpfH7itsGJrehtLZ
dap7a+oS3pH6K7z0htljW3j8ozVcp8zQj079HNCm0aVBvBrlXlsKIbY3+3DEqy/Ht1q2gHHFU1OR
CnPqq/S5uYh54vo9/ekT+2Ak7YEzTpbVBkWk0d7YBlRKSE93MzyxCT+6FQNmHvMcuR0sC4YzwgHv
ToVHiXooFkYPDbeuOre/E6/pj3yK9tZJlumUVen3mPXkkTvs2oPg9YWxY5jdqz0byjjms5gA+ocs
sEPCl+Tv+9C56hI//CinX7sLT53DsxFTZiMKfmIJkVYfE91MkMpMDxDQvqzKuxh7PqdZGd1h7caM
11XPhU8kLUNwpwqMGzjpbTV+dpnaQ6yeUc8XeOUNmWqwzC0RHSKHu5n2anccHwrw0147gx5t63PW
he/UMwikP7ybed5fQo69u2YAtO8uHPSKDM9oTW+dLPbLyKcwhhDdgqMPHaEDy2M5SFOS5u/Yzb54
Dj+LriYh2eDsBIqcDwS4loVo1yRYxOSd5gvkJm8acYPS9zebkpufuw9+FzwVOYWSmP4mmKt3QInx
ChjzGOkB53mWvHAhnbEic1wPwd/GI3Q9RNxwW/HNtZihSWHMSfdBap7jofzIB/eNro0vXQ8En1WF
mQKjVzwbkJykfiQz+xj09/HkfmVleEuWGmE9AazPfXoa3a0dEQHQsyZ3IqcROFOK8jzvhJVg/8p3
FIoDNHFAlTJ72jGdUPgj4CqMBD1K9zcdWzpVA++/VKTm0BfrnYLqlVu8uA/TUlEkVrAjses+uWAa
9DbQ3u5tHBKc2MlrWXGZ692FAJzl+tcSdeNqs75ADxPEu9YxpSv1xhPORlqsE6zWD7bpwmW+WRfd
tsYPEmA8izucLXZIVmmRs8duuMY9HBbZGgKLWWpR6CeWv9LibqNddF5dE4a3/XYCuI7ZPeQKxf4h
H8LXmCdzB8YxuwvjeCYzNz7qoHtkZ/rN7f6spwFGUs2yKNIazclpHysimjMpbI/45IZp/yuG0+1r
4rAdFd93C9IxwdX+0pX5Z0BlXb4Mr5i0yKgk7b8kxHJnG8zcgmnNoaWKgDBUx2581pn+8F0CPFZH
80J16uv+QbIVaHT4bLOi0BrfInfOKZ4S0jnFf2PkPGIW3zVIYJ3dX3IC2fBlP0O73w9Jcp9n1qNq
1zB3+hIW8T6Csjk7pPpqHHpTdQ4sH+uqtWek+q0xjY2qvi96729DOR65hmfLH48NIWfX6D9F72Do
YLtmUa3bmWTrqIhfGAJbku5ZPTM4gBycgG0EFNmmkXUPwqg8DQkHVu7xpumMw4CHsZf95YnGunXY
Nt9cjXczKDD8U4AHTXyzChi2S0tSp2mqU5ITwM2QhtsIazR3KAxmSKQZpYoQtkTWfxawPOx6/Frg
6cerq9EK61MjfFJz3qMbZLtmWr4cq9+1/IjeqiT7yUeLipSQ1abyGGoG/TUCHbzTbmWdLDsCC0Bt
/J0UOQNgx5CS5PPn5E9shl39LEd9CEzwNWSI3amikcdfbpDSn6ei4RAK+QjG4Nfo5WgH1k9YTuJK
jmrjDM25soisBLn/2yKEXcwyHUjV40e39y4bb1k41iGNkVrHQcDWHeV/4Vwut0WR6k0FYbOy5oUC
WjGCtFaW2X+mZws51Y/V5L1SvA6XYIQ7PXc2DFZUoZrCt7ssHOwNzcTcbqlhOZEulxznFsBdEtJH
Jxx+atdvborvax8EmNYXCHUbrwUgHzoTvojuvJjyoS2oc+o4y+vGQ3UZ/9F5JLdNQbA5z9hzEQfA
k9JiiM3gLy0wDBs7/1GUBWMQN/Y576OA7BzWELdIkDB7TTKgaNPgkE2+OLd5y84okY82NCsmMKTx
NK65AQQzkCWqNaZuvtGK9UZCCY+X+BlaXp1lCcBJwscg7omtQVY113n3wW5gzQ6SpiUcMUTA6Y0s
xbZpydbVdnuf9NHZC+J/gcioWXX2fQq+Y6G6U5hLQen9Ji1ZDbm+/h7CiFMCuztL28beuZqZw4+x
4dNx+RtLkKh5/w38DfuuvnmqpzwkeIKlcIia7sciGVYYOGM1L6h0oZWsS+dTKGK8geXeR+AFjs9d
iLwLjgsc1hhiS9WedM6tF5/aVdXpVVTzwzBMv3Uw3wbsvHDUz+7IG2bdLTYrTEe0f6hshPTvHhT6
cS57Vt/Lsde/ciqeTDqzi1BUdNio1neuO0B8KBeclEqly58YyjVb9IGOWU1jVRATpURpJfs9/PMX
itq2ip8OuHg8KEm9SrYpiRdCkyWgn+2cRuxEyQU06O50WMQJmJp5N7nJxhE1/SvD/B8g40sSVRlq
yl/TVfFB5f2IQcSc7W54b5yQS0lb/gEhjnsqaj9oGn3pUkA6eXZBCXukaWsjnB6gSnaWdv3t1vBW
kmZXeTy5o90INpkTMUu3yy8BPjc9e9tuxKtnVbd2+oHnTA6GitDIulprlTj1w3dh2bxnMVJzni/j
qdDAV5ycQglUtODkpbG4yzS+u3Dp56cuqQnCtsmw0TYLPIk7RceQMIP+Opn54JGCaqvsZ/BIBLG1
vpVjSZWcAe/nWI+mZ70TWq5NEKHg55v/jmtEVBv+Hg83pd2H3AIIsYfKgb3vBaTyR4AsK7PEAMLp
o/CQl/0lktyUU3GXQm/sPPMWNmR+Z8OKwaOeZ1psDysFFzPLeqfM8gDGmGulw3+H3EbEU0r4VMdr
/DXe+dm05252l5OymGKMTEl6DaWZNl1fwcKrkTsGUlkDh4Ypm+9mLCc0JeogpuHFDiBJViE3SCad
YqIyNv3QHcwEin65ejKfUHd5Rw8Vi9WCctSIMpuBnlbFX2hbQAuecgED2U8hW/Z5po3LJHzqKZuC
wOOAqioDKyh1nkROeSWT3Qv5eMJgiqi5MKW+lrK7Ue4zHHXgXmeByzpcoB0pBRW4Gfujjshtj97W
i4FD0unlY59ICJzEec3uE2Cjp6j86zg1AaKxrAgxsoSc5/xpWryRqTvDiHL2A3UgA4d5XMIvqcqX
JiLk1Qf6s1tl+SqlIn3qfiPOSZjr4hillBgFGX4axxo/amS+THj3qQlf2n78mWb5F9HlMLSci3GX
vA0ZR7NfQG4vg2IgfToW74mu7F0xKn9r5Tr+r508foPD8KfI7VeKSEcUaJy8LmbGXGkcFdge5ZI4
e/q6qdLI/Heh/PEuMZnzpAhRSVK5F1Y1dBj7q0YLojIE3xc1+WOC0wXndnPsVpGgw3xYhM7jONdP
E68yT2ATXojZc7ym+xDoxpBFeNJJUzX9V8hJxByB7XOcf8MYE2bVmwJrJsWGU4Z6RDOHTNgGJWu7
4FYNXHjseADDEmw0HmPJgc6F4qxzqHShR7dZgU1JeNmO1RxTbEOTgVjVT6wI7uAC/eQId3ldYReC
xnyhNJXNc0ibbmVWX2AJ5as6McodEpz1XrXsF9ayybS8YXPhZKSUaVLP3Pgi2oAcTBHqsfTZVzgp
WV1Csj36a2jtQ2gVNdaViDPhrpnbv5WT3BqVfzrZgp1KRLiz6GmqAqrwyhzRr7u65IVpyhKgFZcd
LWWPUxsdxjY+RxEHWiZho2iOEd9tUUBEteNH/1gR9K56tJwEsGRozkWIh2TJu4sXDc+LIRTlh+ys
68r/LUvgJ546mKp8lPKPh/WL2fBg6HPIHTgGOD0WammcpGeVz/xgJ228MzEfa48txwP1khOpnMkm
iEUebZFtPa/wjpaNOhIBLYoT4i5IC2T2oIqW3NEqmA+T/9aWOCN7UnBTSu4Nrkbv5e96Uf9pPz1Y
NvfW2UPEn0WXnWr162Ryn0bDQUQkTgIVwN/Ib2E6P+OteEiy4YGKQ76TDhMBJAWqR3i9aOlcswZZ
DDjPqyznbSOch5Ywj4zzg80iJQsowensTyLflJCFr/PAZnTgaXGc7cTPKmuybTphZ2vCJzu3+A2z
cZQDVVpfBLBOclU6AgO0ogaDlMLjmCnamDZ+OCDecUUiDFCCibYbeZochqbx/xp4TodRt2/bdF/D
615kxkY331RYFqMxuOfjPLVUH00jgqgPAAj4ZXdOOn4fPrrWzPk5xRohLxM8XIhskZVdG25AZJ2C
HzMPlEJOMUO45751Bl+33favqqHmffIvSns/WUYaDsLMEiwnrwN/B2yywgwLf5jtII0NGY0kuQJX
WMu9Ow9Q7Nt/WdAcG6Xo1eGG09sfnvPcIFJ0q0sQg3cfhG9YRu6Uy3cY00o4lRd6mPco15txce+L
bHjMKvoNXUUhOd8j4zfWSqwtbsRpo9ZFvIrXuzh147muvtpVulkvi761MrYjUiOBexS+IMNexvcu
zXlC1/cuEZ6YU9AK7Pue318SpzsZLEfKiB1Q94Q2458GXv9cqIsNedjK1daAvmhV8W5sAclg3M0o
m4CgGJSBCMfWZ9OEN1Ul2xwkNX177rEOW/JhwXMZpsVGZiwJZEcplbNoAxEjASxkv5tkDZtF8U86
NN9yyOD9wrXldnALACTEM5Yiq5J7irtndtYE2+BGQbwGNdfsU8AbXovqTY+biUljohEEHrbJGntl
EA8vIwMp5Kabg47cx39GiJy2M52WOn+ELf02YhJriuDUskSduC5uIvvdG6htleU2g6KUdMGxo49k
6ZqGk7J/YC0K6kX+iyNN4hVCCz4mlRAuMDSRy4ph2MybnCw8GUkoO1H8qyYymoVXYFYigJAn1XOv
aAWW8gbylIKL9HtoGJP7/mOsYpya/N3UZiEiwsdFm9W7ipw0DIO53ZglgxOHob0q7k3B+s/3B+z+
av3/STJPNrT7lmw3KX0OAtSCfGdcmoHGAE4GlhGdoikNCodXGGEclvaLyHBzo5CwJab0AdBe2O6n
on+D3o0vmAIv1fT0j4/uwyAs++St2MSipS9v4FHBM/deZSlAiHYy3tmVNu4/gQHN0dED0y1IT/tR
YymYJVtV1BufZTGVPFSTHzGk7XIUyw29xQbDtP1cufU/nGhwOTGWTxRHbj1BFC0x7n8Z+hpTRnzJ
YrqgqGrbBPn/He3UFAqBo9f0c3+hOOjeW/rfKFoz8+1nVv4kk8si9bNen5mG9deAAZHl0FDbuxWo
VDsTPuji6sPP6wmZe/kuX+Rf5bqbqJfUM7K/UDgMV5aJ8cSDBYJkCpeLmrLNon47icc8Zf8AUcIP
KVmgii227fuWpXva5Gcnp5rGTu9Z1kuOLzotbM+5oOYsG8uIYxjhgZWSqTWmbaG8XzDmAgujmse1
wYPAhQEwwy3q3W0vI/SSVOv168R3WFpPE/sg+Gw4uESs3gS7mRLMYu0WZ9wXHD9h86hW0aNckKk7
udbf9c+6x3TWr2r4r5zHjxifIe1I+2DhVYPP0pZgDEROTt2JnoQZjpL6LLv+V2t1DDNW4a7/Uc79
BxDVTRmAPbAsYprjbD0LO3mu0S396C2lAIyUfrCIR4N+zTGOuMEIlVN6rMvHKiS7QWNp1rfbBN+M
6pa3Gna57fi/punuRBjdaDm0EB0WF2AW2QvMRJsIEw6DqHLQqv/4gXc21muzkDriY0MTc7ovlnk4
qdy9qorN6BLBUHovi7dYZcCkOC97Pz/4lCIqJIo0brZuweZNdUcnMNUuK8iJhdQBVOM4b8YC/Lft
2teszM9FlP3Hcpha4vaFkDSuGlxi2Ab1MMMrHPc6aD8qFrGBz6q0YZ3QBMs+7MZTmvxjtwNNTz4U
y7gvxBysP+aNiqp9n31Gzq3C/pIpMHkpvHX4PmU/7+zx2eIVMTUl9xVD2TfQgVh+ldiX2yKi5mb5
0cvKfHfGJ0X0tLdx1qMq3eCY15iOuZ4EogQULpwrRpKbs0JWZ8bULSv6b9u3/1j9Sv2BVOF4fD96
Lr/rYjmkFbQiggdhTbiKIYy57gALeAcmjH8UW3eb4V0Awkvum1I9PCN3RfjPxeCOEvDTzQSC02Dr
ZSMjXvsgNBCULqJ9B+O31+zJGbL4b613e+ymjeevmMc+QpLQwdVFNIIP8mtHFAPJlvIqBUcf0dxY
WCtZxm6qggxpwNguZfzp+OLeiofbUuUvAQ3Ya+8WAGDZPkxx/S9uE1Yz5YhTLGI06pRwdotiAkPI
Z/ynV2fHqOFv08gJ70Z6IPqg3zP0IYZTEWrLBwW2zNcLa5+sOw28gpQN3yxA4sLs07YPy9S+xQVu
g8IE/3LXcw5S9ukrphNamYfInGBJxce4jWiysab0EAdddO/BdMF+PzzTPssiB1z3pnW4n/Ut7DAH
lPyp9LnHMzpllyCbdnNtqcvc9veJiUYwYvRiocD8BusDMjikJjTL2Q0KmdiRZaPnBUTVNUV+uudN
pzc6iB7cak7AI2MpmkqChyw4J9btXX6MuB1s7NQDLWfjoMUmM1j4BRQOrXl89cNq3nY2vjcp1Xh1
Na78wMafl/XY0Id1KOk8gFDs1MTRK2ucgZ1jDuSAcIh6YXwvNMH3jhv6th98AolU8EG9Lv9mfkbb
k8mfHGScLQjyeJPN/psFAm/AS/dqm8pjOxWubLTxI0oc5xqskWoaroaDx9e7qZNF7bTAXYBPocdZ
FOiTKoYv004Ex1xJVsTJiHcGfjOelqUe9kGj9f08jd/DCIvAxRDzbpVLA6ET42lIL2uRYiX3B0tw
DifTobUm60HEXrUn3s/yJaKxq5kr2CitQdpG3rgbfGYlOaxoNSsJYTG65qJ1+5ZZFmaEEluYZvD5
YAKnXL4Ifhl2muPglYDJYtsHjKvhank2GorE8WnN6jgCLIKNU3vxPugQw3Xu1zfTkMUoJmpJkt5L
jqJx/mQOaSBJIHybZDNBNuwUtFw7exTtPRbMt8whjlSOPoDxQL94Mp9Q9gaFZXOYeJPihui0wjLl
xOELrwuxlWk+b+M06KGUNFAdckTzzgumc1JKnCsDkZs84aETK4WioJ9ufcsLJFdWP5M3eRDfuU2E
MUdn4uUIp2RWjhnXvlBM0SHSZK2gsjvQYdhiUf3CD8YvJA7XyKDsJ7sF07zvWJdo0JckcbJX4WMv
d7wGJy9+wSHAVKGU658D9gpzQo19YXGXaV0d3GJHI/M7uOIT9ddJC+7o1j4d7HSfziWJYBDfGFU7
ghRezEpSJ5jhps/O7p7l8os1c1cHdFQTRmKFRO4eo3C72OeRIvh8JBrehPQJV9mfWKfnbEZA55Jo
9+acNQFGIXPvBEygqsxLCGf2xvMEH2GLs5C35UDhKnXjlgrfxjA6hHBeGmJVJcDGAqZrVBQ3L23x
uQy4ZZJn4QUbGbJjmlKifJK5R/JKowPuMCn9GSrx1QTi7zSMl7SZ/+QVpxs+NSAZ2Yniv2ZbxWrv
YowG/1ydUvZgAQveYuTOJhZDtHx0Nyb1ip0kG3s3g4SLLPXfSBc7DjUK9TiyO5CNw8BKcqytb9bs
wdaFjeKK+J6N6auM0CW1+HYqfg2+1+38zoB3CP72C5znfinesUdsmjhbcYGfi6bxEaGbwz27FWH9
GPbTGjnjAj8WFA1q9Z4lGEZGH/sScdM720br8xvvCfngM5nEIcx+yjTe91y01KxeYqt+AU+3RdX+
kbwtGwnwzB2zcyET98Twyx0uXUCMmvpu6opvi5BkV1O+STXcQzmA/0BBrXrozVZp3YbE+5lituZ6
fAHhigMR4mJCoE91/82T9xlgWmL3vjEDbowli64FnUe8AE8JppZa+ExC1W6u4O81JGdMuh+aaB+r
5SVvx+OCi5JoG9Og/5zPayO4QRur2g4NlpVGNEKroj+RpopgZeozGMxQlha4atwbaK97W7LsSFso
njKM+k3wHqDCUyFIvkPAWO2SXNzy7IOC7YWlle3xg5tCohNDXVw0C7i9w/2bh8IDq0iutr95AxEp
laiQfWwa/8FixqWmw5Vb6soCUtIySACu4QWTTmh2YxQ+hP5k/oyiov5xatWLT5XUvWShct8FkCe8
teaeqkLr0ndzfyTYYj6DmPLD3it6Cr2wMkKzhUZXgiRN4oZC73D+0kL092EGNW0JcF70Xs9WqBHU
ydtDybiycAk2Eh+hG/bHop+TQzOVCBhDAp2baZkcaZ1MF7oLOGfa5m/YAQC1MBweXOpHELGXGpaY
LGl15ha/kIxQrnfzo/gvfPvnOLzVmiliGJ0Pt4dngleORJm0HE6oxL5YKZJfGzOU2MhLpG9rlfMn
8NUvOm4Iw64eH63aq4+LEQpeNqVsGGs+LV1Xe6ebnpI5FP8j7byWI0eSNf0qY3M9sIUWx/bsRSKR
iloWyRtYqYbWGk+/H/qYTSVR2MR2z930sJvOCER4RLj/4ip05eRUCAYpJ08oEKNdX2J7YZjRkzdI
mjOm47EOg21DvRSOKHt4QLfWK5K9RDfbdY2XJJNYhZT0QtRa8HkwC/EbFiLXrWV+6PLA67rGNMsP
R6dJjddMAugzJldlH+6VuII2llHRMeDuBFfQPI4az70cJUikXa+MKnTwkuLk0LYNnjgppSXyhKNH
HAMCH5TQTtcW+1SVUEhtniXB/0iwRuNmyD0vU5vHWI4f41F6lmC5VJl5W3U4PdLr1lNAKIZ7b0r4
3dNLqLl1By1eM1FKEcHg0hVBHCah7yPROBid9oelR0843GxFmpAFdzRUvp24wP4cbxGwIG+Fa+4z
ccSBTHjgrU2Vz+SkznT2gNehc5PTr1QtvUU2JN1KNAE9qdsnEX9soHEh9aAe0OBXtB0nyMeQ45zW
WvEBd/hHC/KsDQZfo9ek3graePDK9kdU83fAuUkK+aWMkLjCG/ObMAlqZTTp6ra7E/oU+T1kfXTL
qSfPau6Ju0rD7wc3BVqe3JVUrt/GITA51Vq6EWLAMhIgMGaD9E1tuxRU4M8ahx29AMfWIRX44YEU
84Cj87Q89Zpx6MT8jQ7PQTX8d3UEEulT7axrF4PK5DVTec7htrAjx5HttJCGZn3NfeWp6tP73J24
idJ3K4RqZCFj2nipU6nDN5FuvT4ZYSSauZNJ3Pj5PUGHckYBSyWvIafhN0FKFTQwjpF5Fcf1Fv2T
l9SXsL0RjEedhWjTd/2hJPnB6toXVJqxVEYeHkIYV+ui3ClZ14G7Gh4n3+QeSNiBrgw2XSIXEfFd
DbFzKPyYC7g2EYUc+h/NBqHyPdY8x6hOXrwRVdIhjpDdSX4C0r/BHOtQAx/GPQM9N4qeiiBIAK+l
Lz1a1HZihHdlNini0nzV+INzFSH2psKBpVQQfNIlGEg9fJgOxoVQDVtXxZ3ADL7UbvKtL5hIg/p1
TVej6yFdDKbswCCK7EzT9hbCgZs+adj48SmQhJsYHfdMjaCF+zuK6fscuQUB8KEJDM1pEx4vLoq5
aFkOeb3DZ8FEmUJi+0fDmwzMqB2dNt3HwSuNtOmR0t82xUej8fpBoBIV4JrunKQre3z7dp4IEBwA
n+yyp8U3HbFpn6qIWQ8fGT5bqZAdS97MUnyyGnQRzG1oSD9Csp/eRXdKq9yl0lXePPbtgKyaGO90
37idHDLkBliiUUCNnh6Re7ETT41ofuTDj9QDpIhjUIicsNU6gj/+ELV9UMNeKGMnKB9GPSsRrcA5
GxSgVgHoMLmx2gMvozC/G2mplTAPKOuqPTZJkvzu1s99yHtSexpi4cjLg34bPENovU+y+z0ETS+2
dOZLN0BEUbqreB22DShq7QTicbIBoUolv6N1KGSTqcUGP8A93myo4MM0kYBZIUoYIGaR7QMKwSXi
1/0IyvwpE7V36LEb1XQPMqxk188oq3d7GYQviw0CMmVeBUOO+ClWPDsyj6SDOAfagnVKpPhfYYAb
FUJRk5tKll7lIJo9vHViX/taAVWSRHFr9QDD+JMKWIk3hgYU67HFJyeiBFmgzTNkQN2B5yaSv7VQ
yKn9iWxGrNHY+02Oxkp/KobiCDz44Ef+XldpeHE3ROGzogxCFXcjaQhgHTKaXbEuHvHCCw0aLf3o
iDgFbMRUew5JNB62GL52ZzTu1pP+SLpi47P+IlrJLoIAbCHt0ezMR8n7LmL9bLmP5kQxcDFJgwVE
fgYu1h1bFC4bXlKISScl19vhEHXfRbDxOcUtH82SFE+S4VRgklWLBpLNVvo9QiBc5N0G6m0vyMKN
zIGfmd1D2U4YK/PAr1dwxg7f0TB9lofrhC/rptcFnT2/lyBf0HzDjKSo8ZsF4ACtVXrFa5n/VTqt
+hwxmWn4WLkP4DaaCvIqO3SQb8CUfgiIsnCo4ydY7kofvSb0rPT6FTbmxkeBUoYhKrwbGhjxdyVt
Tr7yhdKX232ATbrqcpb/uyLCrZSTJ5kKUQSLFLHU01iWoDxu9ZKbBjbB5IPU0ayfNHTuVJxLAuE4
9dByXA01ZKV4CqHoVcM7bYHT9OBashpap/pdbzFDeTfIP503Pc1BuPFAE9A1Fek9IBSS9NOzF8yo
qL4N8WsLwE+CmiBIN9TuXppWoX3xrenvgeeKIbdzFONGzX/tGhl+MLIwMv38r4Po2Q3SXtQ/kq2P
SRq9ShrEb8iFbAPQRph7HgWONikRaAvsXbA3BmqtIskGn3kRPblSv0Yea9IGUFF+GYEtB9K9K6Fr
7fWOENxViGG0UChhtLeaeqPBFcu8W1VmyZZfTB5UrPuiTK7h/cLB5Ta7a3lsbVKR+wPIEb/QHoLc
xUekvA4H9PIkLnbaIevfQuGmSP03K7sWBszn0mOsjzj7MQTqAh1MlhTblEJ9atmQ4tBdm+OEXL6l
bAAd8zkTGt6gT1563SRfcuh+9DF30Jpw7om2dfzRa7dBqzkBFhKpaFKz7RAqGnddmmyN/iA1lIL0
qwLNA2RWLF5p1L+PgSk8W5TDqInhJB3YVXSfJcKHSnWuNvw/WqGGw5bckR2+jDEwGS46RkQNkQZM
k4BI7Ok319xeqZe2YG/cEs0F0Mc9L2qT7pc2Wq9qj987xFi8ar55kJpK9FylRjkFlsthrW2E9s5F
dNDkRBth1srNfS/cC8F3MCLbbLJY6nElu5I6NCV072eaCEeXtpDhdXDyPqomfhSy6FbvlNsxobMd
fykU5UtR5TcRrJ6gftN98J1GeDRwsOwhjOYydTRUOmPzHu1PZAzyt6xtHVHei0BuRp5rk8yQgUib
Lsc/JGy+coRLTGDpOr4CRgXiH1k+BMkEBKLQ3MF/DtA03pOVf1JM481TkLjWHan6OvAAHakYya7p
1KOw7+hRxfzukTfan4JMIkyulNJoQxmppS7O5aXMEIO8Kop3sbqVQQo3NGapC5v9N09kqieKXN7s
UsAUIvBKvnbGbA4VSroAS0QBGXtFfQaPt3XF+N3rAHIk6NUn4N7r5o46GtIPz6Xw1FU17/sncQL3
6VZFgycFsxyom1rKXvEkcUIR/YaPSP+hsDLrJrk2k5cceWiQUXDOTXrZqPl5AtCaeOtSZEuCL42M
JgHClUhvKsAV2Z2UG67yFBiRDzTL3eXdySAvIJVo44Ae5Sbs7ois61P05DfEmI32wwe6SpMUTyRZ
z5boHWOV/z73T1Rl7dG7ktsvWNc4Ldb1Df2/KkCeh882JN2dj32pVTiJKt93/bGyTmNyLcsEwT4V
FYukxmsPpgvlZNEAaEXmHSAADw0uOTxeo+4BliWLF2mvaHTk9EPkD8wHIMneoRVpVuCfUEEv7Wrj
qkjrtx6snZt/GBA6++CmEVEaBGUNzFNPuu9YN3EJhx1u/qEJp7bTWX4fg/SBxyRCoqdy4jgb+V5A
u1ENcURNe3i7IlZ7+1LN7V66zQpKwRNgCt9YdsBBtJ4lPb/ORljs472JBpnrv9CTdRqUSAd2XqoV
jyKvGzdFeh8onFfguZOSP6LhuvWhBSNFKoU/u7B+G2BTbjzAqpaLU2xIpx1wgUQ7z8US/U0QUOwX
0ZZCnUn7mjQApYA8jdKL6xb3+GKiiDJd9KAn4FKlXUtU5ZroTeMY5aq8U3DGhZvgj6hh/jHB7BTz
lCLjIVVP6EejuPRs5sGesopr3sWIUvvWSXSxZICdp05FlU69sbA4KYCYlhoojSa4Ks34iopCTG42
fBxuIiR4+6dQ+oZXZ+69aDzfMupsXTDcVvKXGPX7YpD3gnLb8NrowOXTeJ5Qugch/Bb091BQd6n/
nYIPslrddQIhgCYYSjHUfeVxawYxBX59pwxc1ND4GO8S+R2/dJwQeITgIoKbRc59Hck8tZTBNgF5
SW6RKj6kPuIagJ1bydwKKLhGwSPGQ1CiIR2ZAUtzQqFc5+WbVe1EjnhKNq4mTsBFaA8pTJ5iwNgc
Ddc0xnAn3SoWz5IULBQHcmG6Txw+u9hwwQDvkD3b9Wq0rxDp4SnvNeENbed9BJdH978K0hfdNJ2h
/NZ3X3OkSpvyWYdGHbuWI+conLCVCurncK91jfrfF7zudmNw48ntgXrvIU4fsRxiNooHX4PVIb2l
bJQeqv4AuYrX6SkojgGtOlU9piyTHvdVv20wKuquax372uKLq7xCxPnRVcZrlxkvwA9oZgO3jGkS
46LnU30Sy6dYRxI7CR2oawU7D1orr+GuR25IBGHjPlr5XRDn9y3CvSVaF43Iq3b0o3vE0CkB4Dnd
GijbghWQSyedbhrItVnQQZU9widAJ+ofuviYA2ApDEBU4NlkVE7EDLtejMxC5lyVJFh8UNhGrFZV
7tz6kwZJXtfuwskgrTDu5Ly/pQzIGzFAQ4AkiHzCU1h2X6j+QuwAddm9AmJz1PKxrF/+ZWpWomaT
iAPvHLoU47e+hf+vdl86T3T+BVXWM2u8h+y4OfKOHJXHEZT6v2rVCjuJez6eeg+8uqAKiPa/jAGe
Oz5VmT2077LyFuiP//zH//o///t7/1/eT6Bh8eBl6T8w9brP8HGt/vuf2j//kf/P/3v88d//NGVZ
kSTZlHVdlQ3N0k2Zn3//+khzi39Z+leRtFGdFwVCeGX42GLGKSvltLgvR5EWw1iWqaqSqkmaLH0O
k4hoT7QQBmxNtrEXPwED2gKjt/0dtYby2Du1jYbCfiWquTS4s6izwSVF2llhZdBRunMfUN9DiWuX
PrX3IVERWUOi6yTBybABDB9deyX49MvnM6vIimkxrbIoWsbnIbdCGXhT89rWNo2DON4GAtQeB4lr
/+Cf9NvL0ZbmV1FEQ6erzldUlM/BstIfEDGgXYtiAGWan0n4CHF0czmIpC8MSTUk1oqpYCg8/4qm
qgsjDYrcrhywhk7PJ0wewi2o28diO9oA84G7Hfr3y2HXos6+oljqBfdJHu0lULekxkjG3Sg1laSf
l+MszeH56OZz2HpBo6VAvug+1uVDCb+QN8PlGNNHny+K8xjq5++UwgmL6H5kgCv6g+FiiK1yHfmj
G5HH8g6XY0lLK/A82DTgs709SGqDADbB4ut+K2yqvX6vblpH3YmbYKutbfHlaMjUqqANdF2brffR
kNsavjh+4ze0OfMj3tgOdhjwjR36IXtje3l0i1/LlCwNWRZTE+XZ4DRFki14CNkE+Ti6UUsmlm70
0VrLIdMX+e2LncWZVufZJPpDZ7U1uAJ7OCHG+gaHcIvFJWs92qZ79N634coSWf5sZxFnE2lUgwDo
kfOjcopXYzcekEDaV9dUT7bBarTFzXUWbEqhZ8MToYEIPhI89uDeet4JTS+5RHZk5WNJ1sosTj8/
CxPrPRCs3I9tJLTR17Qp+D2j5G5TsDtqDtBimJW2fggPUKT2/so3XAmuiJ+DdxZFm3EEno7+SXTI
M2WLx4N5QOUtfYizXEbR20R2tQTaWcbKt8vrVFpZQMrs6EMjo638noUKEpvnwh6aoR18+Fvsa9DC
3Ga79Y8qTSO6sGiVWcrsoiBquFmhM3N0T+kOvcHNaMPC368dsX9us0uRZknTEKTSzAzWD0I1zy6A
9Q2oQUfbGQd/ZzjFd+oFt4nNrduGqmBPazi16328r06Xp3kpHWiKolqiouuips7SQTQY8JVStKIq
qipaVe0ECecbCC1/I4wm6oYoKxqH+yyMZbYK7sE1GvQoFxkJDycIrm1fraTuaYvPZ1XTeHOA2ZAt
lGA/r1i3b4NykDh9dHHSWwcwfJQ6DcEXUVGBBFiloFxZfr6ySxfnUDfIppKIXOM8paLWXMSA46Hi
uPdy+VHGKNdQW/wbM3gWZJZPK9+n/wlF3a6pwQjPEfBZDL7/wyCzFNoYcsKdfkjA3YA+wFrKpIUF
1unl8liWtrZ2NpZZ8jR4QMppxlgGkV6+or4gVXh1OcTiaXAeY5Y5A942uprjAWvemPvkAPRsi23b
npaVLayeBov39LNo81SZSb5AhahLbHwL/Of+OTjB5L0a7pQH5YTH1AHY00u2NsSVdTfPkIkaNSOs
EiSdHgYb8bND9JAhWHUF2mUD7rC+xTjuGyLQl2d2cY/9+njzHBnqotvR9ydHNm+q+VrTuBtoWIXZ
F9UzVtKGNKXB+YYmLemqZkoTRGe2IMGLRVHpDdOZDm3vrj8Gp/yg7XEfu6lv1g+ApYVpSORC4GEK
kLtZOK2Lygr0JaKC1PO09Hu79t6QFyMoDEQ3UYo1zdmylPXKr/OKjDTGdmqHHG5wNR/RU0Ge4l46
BHu6QzQB6DQ1u9GWnCnvAwJgza49tBb+ElkGSmUYssSQ1VmuzNpGMtAMQ0fHUIXHAaTPQ1bGPy8v
lqWnDzdbSdZl01J1S5udqKkXumaJ8g0DLY/yXj1pu2Iv2Ajfn6pteCtuQ8faatvLURc2xqegs8NV
8wWtlv9UB6PKW+eoG2J0LPvZXw/zaQZnY0O+v+ssXMppF3xz0TUYncp4+MsjkWVZ1HkecEhTA/h8
oOFNRO2oQuwIw2c0344gRO0hO/71IAobTFZFKDumPguSyoPiY9cd2tJw2+qAV2+8fOVgXtrICse+
aoqyTpj5qx7hYAiXFatNvfFxB3zNdyDkbBNmDjZVTraVr9auWAuLAA6cqHOtsWSw//P17bqQT0NU
OEGV3PZ6/DBU7bvbNK+XJ28hHX4KM1sEgxvSMAOJDetzV2TX6nCncSkHRdu2z5cjrQ1otqrFUWi9
sYLHnniYKLa3ggf/AGbR5SgLaUGxFMkEMEdOUP+8Ip+9OGq3sTIo7RMzZECFZwf4diXC4lqguiMD
t7RUE8uOz4u6qmJR9mXKIe6NuFf3yq7ZtwfzGuZc7eg78YDY6+UxLc2cZSiiIlHm4WY4W+Bm1UpF
E6NVZFUpOlgtcAb9SQR6dznMwptQsQyL48NQuA3qsxXX8xcUQkNTA0tyQ7UlhDGHdm8EK+f+4hc6
CzNbcfQY3UKcRoMG55OC3JcYDiuZ7c+L8uzc/TSU2SdKAWTnpgeYrnJQ8z+qexREpG3gJPYRA1ec
Uzmcbo0TJIb9w984mFRRFDVqFKZoGvrsiBxU3LuzMOStAKAUMeu9Wpcrr56FKVRFi1Oe36+qhjhb
EJrl6WicUBrrNXUXCNmhGJrd5cWwdCVk9yiIrBosdlOcDUMUTDeMJnl9DBzphgyOak9kzC3CWFsK
ceouvs22+V67vxxXXnjDnsedb+Bc8jtVG1gePQzNvYRq1HXzNd2igmT3trlhAzxRNn6k2yZuYQ54
27VHxEJG/PQHzLaB20C6FAYmN+wgyOBaZx1yBEEQQgHP16ys1IWt/SnYbDOEblMWikytzpJ+tuN3
naZsHK1suOVPKSkW71fJUK0/E9pZTgSzjzhZiwpx5ZhUw7fxlhNuIzilg1r3xvgabQ8tINy11+zi
2M7CTqv4LGznDh5UAfJkq/ywXLRT6AKOybfL60WaPsdsq9OrMRRV1hmZbM4+VxdlkR97UWHT3Tpa
X2Bcsk5whbnP99XKRC6sDMqOHMZcZdgU8ypAnZVi2wioXzWxhJd0S8dWo3nkH7Tesg2g0itDW9gK
mkR/RjIty1IgA32ewDYcXYSIErrCdf8TZu+PNEvui0p1BnE8lRXUi6LZZ6p7E3kvK6EXzgKubCIS
Dhw8kjm/fWDWrQ49Uux2+9ax8ysu+cNPSHM6mhEb/xFmwD7H6QXQxMqgl+b4PPBsQ0RdPZS6pSAK
Lf6BsDv8xFY+GDgBIVV5eYwLSfTTEGezC8egL/OUq33t3mgAVgwat/9ZhNkGkNBP75SY7yf4/gte
FTC2o5WL6dogZidBBTepFFJCyOgnZb1+r6B9sDKM5bWgkj8szhp5fhL0Ipg+U5h6p9JPzQsPFsCU
OPyRIet6eb6WysV8kn9Hmuf+KhrBskQN3GPDVk/pdfDIoWOzpfdUwt+7nXLSd812ek9C1ViZyYVs
df7omj9VdKkdxlFjxXcoBbTvgg5Y0FgrtS2VdT5Fmeb6LCeqWCApUYAGC+7Ht6rTH8a9tod9xIA4
yezL87m4OH49XtVpr50F0zVfaZsYf6/eQ9ikolRbWdeXQ6zN2qwUltI0DIoUIet4RE/ovq6+jePb
5RBLVe1Pcza7ifggfg1RZRjtrj4mJzAV9nhSd+Xe/Ovd1PNA2pSPz+YrDmOEoz0WetqeAqCWCr32
ZOWxOk3I7Lj6FGN2XCHTGnO5obEfiMq+KDKnEYcr6tsQvkRkSMbGBwGqCU+X53DlM2mzTIQLRl+O
OU4LavktSG4T6jN5sbIUFtOESpGEJ7hJH26WTxMZ0SO4i7iuqN+jAmr1dQh4EXmqlXQ0fe7fZ/BX
nPlYRs0tdZOUB/uKzg3yh56AEJGkuLeujOhHUN8ZBopo8fh4eRLXAk+TfLY8oOTnot+SIQosWzZq
pR701Ppqxuob6opHBNaxRO1qFZcT7Nwuh17+fr/GPE8bKrowpjrdBAI8dQEF94mxad3UuRxm7RPO
EkZv9K7UmVxwDBpjovyu9fW2Rq698N8vB1rOTL/GM0sblZtRNg8JlPfBqTG7r42EatflGGuDmT7n
2eeivCCbpYxdvVLcuTAc8ZSdAOaa+3o5zvKyMDm3TBVlsvkFVOlDAxfESRNVlHs7DFBBzrzeripk
EsEWAE+TFEToQO1b8vFy6OVk8iu0/HmI1AnT1qpJWEm8N4qDKbwGGCc26Goo+9Evd5ejLX+0X9Fm
G9zrh8GgFEr+9R7K6An/5su/f3mR//r9s41tuZmh5RoTWaU/5EmGB93jUV05E/8fJ/CvKLNdzIca
JbSVJzBL56BhRWNFfm92wj6hqZ99uzyktSmb1ujZGhyNGJJvRMpQcV2JEbAX4+DjcojFC7P6azyz
PYsAMszsllmLaBYNdAl76Zha72N2q2bpyuStxZpt29h0u7KeCtNyhdUEzJKnCDhqAIp+SN4uD2tt
5ma7N0eUKIkCDv2xw/AHQlH69T8KYM0Oexz5LCFVmLcScDjEKLwpLwdYXmmg3gyR5o8sqrMhQOzJ
jTjmNjuczAcAHVeCg+HaV3QNt+vtEGkxF2gg7WRDB2w+f5xqpYC5jItZGep/e4Val/wOdxN7rPvv
wfNU6sptvFzrDYK90o+VkS7u3LPYs2WOIzEKzLhG2dYTLHA7OhmPuJeAmIbc/Ofdtjtk34xguxJ2
Sm+/3QTOws6WfpD5puqD5LD7nbtPpyFT8NsNO0gn0Lw24sr18M/22W/xdK42oKsk7Tc0Y2z58ihO
7XkRAPEx3dFnPkC0lI/KbbeD5fYqb3wnRkoSDaOVxbS4HXTTAIPA3cq0ZtdGrbFqRAE92Ooi6iMG
uvc7XLKslRld3N8AVRVRA0phyLMVq/W5ZEkZ+xsiD4bQEHfGbx0kXle/y9eu9Ytr5lesecsZTYJQ
hRWKAH9ibTtEUtvR2BhGsHI6T0vvt292FmY2cVKktPqgtrRRqsccUrxhXImyDJEvWcmNS20BKjX/
nrx5Yxmj8QL1OHh26t47pLvoAzTFfe0AM77npojm5MrZshiQnhdlPYkyrT7v9voV76LADXgXvWVI
0MMPvkHF2MZg8QdyTerBe/ob4DvtPOIs/4elGSlIG/j2MNy55nVp5GjxrCT+pXUh6xNW2KK/8luz
o1cQTcT2J8ds8zoW0o1swk2A97WSO5SFdSEbpkE/hcMT3OLnk1mVcrPsI2XqEEyl7fwu3Gmwit+K
bENhe9dhwbdfCbmUrmjMm6ZEGVbR5lV7zog476fnpTKqsG6yHxTYHcvMnCyJtxVmBugiHEScEyiQ
MGQdrYzk8fLfsDS5KhgmbHdEHYTRNCtn9xG/gO+EzxhuwVDCE1xbUVwJ47U71lqUKZmdRZFTNKyt
GObPCNBHkx1DfVasfmU6f89VsiWrbDdKlOqEBf0cpOlUUCt9QVG7gD6P5ejw2vJPYvIiyGuJ//fs
+znW7HxrWr0PR1o5dr0LbqWtduU9yO/efupHiNv4IXhauzf+PoOfA06DP5tBv1FaUwuyGIUwZZM3
cAwGxORXsv1CAiGKJpsiTSRZVeZwMzy18obuD+j8Bqx6et/tUZU/Vm/pq+RkTyhHrwX8fQd8Djj9
/GxYpZX5VpyZWO+cwAN4hwooRb3xCyAi9d+CiHwON1vtWY/ZQ4VrG35pp4Qib313eTct3PA+B5gt
9ExrtAFJnKn3oP+RbsdDe3Cfht3ELMhv/JuVaEurEKE/c3po0soxZ4tCglEbaZM2W2fHx+yxu423
gv09ui7azXS7s97XIMmLAcEiTldKEInW7HO5tR4jxW9kcJNK6Hhg3nYlAiPOyriWVgXtm3+HmX2m
fPSyqMrRC9Jv9H1wVd3EuM0/Tb10+eDernYYlvbWebjZR0ODT4kGlf6eXBfetssUzkqp6R3caQz7
8tDWQk0/P1vvWLlFlVUksa0K92X7UyeUiQHy5SCLqxD0q2RxZQMINT/Keo9yii9OIOvrcRccAI47
uOHupjJ5sDVXov1+n5It8AHgUjRZN2Rx9rEybxxEy2cLa8m7pb6GKRIE9Y94LbsvztxZmNlHgt9k
qSWrwga1igvKPV7GOyS6V86QxQV+FmX2fRpcGEuxgTTt5j+yStzkmrS5/HHWIsxOjkxo66BBa8NW
MvnrZBA5dOlKV/L3h9/nLzJLC64lIw+nIfaoDh8IhcvWvSx80bzrLAChgvzK5QGtfZjZFTBA1yzE
YY+eFlSIFAfmYV9E+kqQxZPpfJXNHiJRbDWZ10wClrv0GQyAjEjeToAPgT6bNk4LG0OGlU+10H36
NJHSrCLQVSJ2RQbqvIp1I39Mt1wHr5yDSttu03xvoS+jeLe3bjqetP8/KNyVtfJnp/ssW3R9H4V4
AOHPghOdJ5abINj9nY+nT7QZACraHJoS5b4Q5EoJRRhxJkNF8udBQD//cpCFSgTzaFEJpRrKb5n3
C3HzqNCNYB7bN3Nv7RCbSbf+DlLzG4zi7q13Uqc7WAekmWnhOJeDT4v983PvU+z5N3QLxDig3WJ+
HKRPXoDmHgZaCMaMsuMiKLxFheXlcsS14c4/mwtiXzUQybVDLaaNnAeeiuwbokq53EGVU+Gol3rS
PqsxDGqvbaIX16qirduhmO32MVZu2mQFWIZ9f236lMEzPXnFJNh6bNR6rSW4vLMs6hdcIxTNMGb7
F0XuxhR78nd4RJw+OMS7+lA6wbW+KY7ZdjisfZAF8Mn0RX4FnG1lnMuL3ivJ5OFR20WO/0Q/Aawm
PPzezl/RV3Sso/zYdX+5GyVbwLCoY4Ca+x15arpZ7Joi4juojiboriIi5QVf+1Rc2VJL5+F5nHmC
N5AZanTijPlN4T2VMlpdypUffltZZUuXpPM4sywv95IHUz+O7fKNVczNuT4YL812dBKKiaukvukU
n28jVVTAAk40FHryny8uSJ91WEDQpUSn5tA49bHaG7f4VrBIanLv2sNgKfOdh5t+fpb5sH+T9Vbn
Bqi0P5FuF5qHldlbOrXOA0w/PwsQ9lo9th6LUDioJx9MQXLj4cO8Sa6tPUqGB+mov6ze19cmcbY0
oiEri7bieaXfQJq9RoXAkZ+rHS7Lu6nXsIaEWkp952OcrRAugXinD5yZdar4W412wCYy/ZdmwOAp
9PwHD9OPy9O6NKvnW3sWMaCP3bkpx0mn7JCwxYsQmc6/HkKdsFbUTLQJCv35w1VKXKRNyw3aHaS7
QPgy5MWNjKTJ5SiL6+9XlPmpodA3lpvRR6GuVYFsNnajrqSjhdox+Yh6lolUKeWf+Y5yLR2htZT9
2+68g3jCrOJ6qhIm+/FW+Cg9oMPlrXyIbfqEf31sGuw41P4UdvKcsUEDMstMdL5tX/+uudd47V7+
/YsJ/izAvJHiunnh6viPTXe16iB8nwrxlqPeRd7e5WE6ZYzh8Nd7hVTSfo1qXg9vcadqknzkVJGY
O93pgeoEibUyd0tbSgN3AbHQFCVLnqVB5KZkPcSbF73nHkrzz7p9CRGxwHBT1H9ensa1ULMUmHYs
GpgHtPGE/lFDIDXKuqNnCsc0brd5GT1fDre04jn9FVDsqFGDEfq8r5ogRS+zcWmdWPuyu8a08vLv
X6C/8oEMS5ZVi3vmb7DMvtCl3hPZuOYNhggOUnzhBoki8INbOGx7fdjWe+O4EnQp454HnY0qV1Ip
6BGfnkiG6VF1Jo2CHDOWe9TX5R1yflvl/XLIpeNfQ+sB4Cn0d/pun+cx6WENKTXPoS5ApvHJM53W
vA2aL5ejLD7xz8PMbm3YWI5CKBFG27RbRCXsHqpVvMmOMNF3xeFytKW0fh5slnP9qGkKOE/IZzSn
3HjQ6ke3XgPxLMawWNAqIiRIkczaMkKNWnKRcW2qrZOM3ZD8VZXvLw9jaYlPnRFUCeBtkXY/fxqs
4luxUTnzExTN8cr8Wrr+2iqf/sz5PYnGC6BIfUIfzymMQV1GOQbrE0x23OIft8Wx+xDepg5qnGuX
pKUMcR5rtrgzMUqiDC0dO65uMh8Y/nit+XcxhtPUYC5P3dLX0SdZERXqIqlvNnWi3PpVAXHfroNH
xb2KlYdEWVlki1/nLMT087MbmVqyNkSJEH7dHHCueKsFb6VgujhhVPp4BSgmr4DZGgP13qL8Jk6G
K+6B9vg1BWHcY72fuZwgnGat1GEWw3FQSLTfWQrmrHyQJAJ2cBjv2lHxamGAMrpveERvguHabOvt
3/hAZ7FmQwNzRhUORJ+NQTh2ljEaxYhP7f6zILMFp4+YesotR1Imo2QTCNep3m76qvtbY6HRB7Ve
4602LcazlTCaXhiHImHoeGUxKsYwSIe3y0OZ8uNv+1SXYAdOpBnoAp9jBKGixXJOjFI/ogm+cT2Z
vpELLEfYhdFT5WmbywGnHHkp4PQHnQ0qTFuxUgU+kNaiPJuMO1f07328Z7H5QQ1B1yDBt3YrWcXK
1l3gQ5DrzoY6y95elogVaLr/wTdhPratgfId60n+5RBIK9EWdzEeiXSPRJlG6ixRmKj+ubUp8/pN
0VEb1Q9X0ddoEMvf7leMWaaQTV2EAKewrxodKfERh752l1DujszhWlTjQy23K0fHYv47G9ZsSfqC
VFVNyrCy6Ck2ArtNvgjGyotgceoAchgcfxYUrtmS1MzAl0x03O0BD8wSCTVtjekuTxv0t0V4FmK2
CI28Ske1YebEfX50/7Dewu+YM3mOhP3UB844m/Fm2HTf4oPvFN+aa81OH9auZIsfz9I55ulYKYY1
WyByiiepiCSnjb3PRxLLj3mK31ZRvQZDe98bMQ4atbVyJ1u8LaFTNbXJuNmSjz9vvhjf6KCsGfcE
8cOsVNoAyjjiuOFgB77Oul/ccgZKX5aE5JdBW+RzPEAsKgqoDJJsMmmNkZP9baLZxj7GA/Pw15nB
MvU0RZaZTl3TldnqNKS4mhSEmVOf2iHoGaEvHFbzSvpfLBWex5nVL1pB1AquV1xudsi2bhHo34ao
RSMpk93TmXMQfbmcNBcfDeiM6bpiwd7l3P48kZ7G8u6ASdjDQ/uGHcuWzgx8LpxgtQd5V++9bbFy
aC/t9POIszGadS8UA+Z6tm5ax1TJr6IEVGir7i+PbGmz0ywTEaWbQMLG7CgtEk2u07HkjRz2V2mi
7EpTWUnF0yKbb/bzELNF73dm3BjTjTrVD55804niJtauhOh7MPydconBac3Hh+IKeODzZzIlE02/
hptOjjR0B9IO+fjL87W4hc9DzFYCBpRSiikLowFid1K2mHLbDQr3iODsk/d1QaPlD/RrSLN1EGo0
UZOM62iuoTrSfSmVlRXw54vmt++jsKoNk2T/G5lPEQaM2aqMHYui98byN5CSt9IOfTY72WeGEwUb
/xajC7vbnrDCO1VX3rfLk7o4RtaeYRna1ACfpamSVmdfZny2Wrm2+sfUe7r8+5e371mA2XmT5C7E
yF6h+ZI4WBMO4CIm+hbakpg9bpUO3jCmbquwkrVxzW484CJMIWkqGqBudbB8mk1B/nJ5aCsh/iQt
n13nGpE+twTdxB4r6XujZjssjt4uh1jMRKyO/0valy3ZbSTJ/opMz4MZILGPjfoB21lrX8kXWLFY
RGJHYge+/npSavGcJO7BUGOmNmuJxQrkFhkZ4eEOvDDuEF1k5CSIMxLod6NmOzd+C6GPlIt5rR6s
pcAUNbm/zQhuorXMrAsbDYnGzO1885W8NZt8o1+HO+vY+ignBJRHBrXDmVtiec3D81//0yk4Mc8n
+mQiGXT5oLhnAoDW3o8A3DHQRhvgxQS/NHS/WnnbNA20Qu+yBpLc4Ekc/8ksg02Dk3MSMPMIjzTS
juOgc2WDAUJPXDTPKHcUdLCX13L56tSBX9RhCNwdwpaUKhlqIgmAQdOmA74Q7euBdmt4KAxuMn94
+SdAHfOHOXF7MlT0yoFhVkkCKZdsV4XDWqZj8QRAjwHyJBiPIpJe9JGmxLqpIKYCEg2ptciHDrQG
7SpXc+JHus0DxAn97vI8Lp4JsBRqqOCB5lSMB2yKt0UDGnA3MtM7IhF/athVK681qi9wDiCiOrEj
eP8y7bRayeC45LvoGjGp3brRfX/LLx10Gnr0DZI2bnq0FAewGn+d1JL//p9OxYl9wTOTOdPInPNI
KyXQhIIsIdsP0mdGVvbl2nwKDroidQw9aBx+S/5Eofqhs/csfv+/rZmw9SFrkvdSireTYYz3toar
Ls8eK+h7XTbDP/XClIklG5vpYMtEwOhCt2/e5z2UOw0pJjch6+9SVid7kk0MzertWupl8SD8WCux
3D9BtaoJ+UEYzO5jVMkVKxP/8tiWHxQc5480EiJwQ/CSmZKUZjHjDc+s62JH/OYDeewJxGH/q/fE
Apkj3/4/zPFtc+KUKVSY5YILo9Cj+hq6BIxzZhD65Aqhii+9VgGkZlwLYNRNvBle64NxE95AyS9Y
O4fLxwD4aLxr8JwSHzbAqI5G3iUQPS71fcZGL5aNfdSD+CNfa8RePgk/TAknXoqRNCM8FmIg9equ
iLVrw/uVVVQXt+gPG8KpZqQY5K4CybyV7HkMy6sRWehm39hR9rqb+B9QomEdebkFBAqWATLe83XU
s6HNa+iMu7N9ZaW7GuJBl4e0dOjAgIU35/f/iXlhDfrxCVwwpMuPqJFm+94KVKARsmOnreRul9YH
jF7Y/QowKuhHOR9K2CaaOcTw/MWcbPUi3fS2cmBTEfyDAWl4aMi2AgClCCKXB4SLkWbjgqHWfu7t
IAPJNNSfHQ3y9tC8ey3sdKWiveQ/kLICMMrCNQrI5vnI2ABUUKvB11dq+G3QOkhmzSr9BxenBYiw
husafN1i2sVEj6OaWxiXltJbC+BJMPJBOkfRtpfnb/GdBi0ysKKBIQ/oA34GTlxHGZlhD+UX5rZ9
bauunkE4CAoq8byxO13Z9hkdn2YKNYYxtjWIVM/j8zjK0qttQs4ir0fpnyzoyfcInrPRI502Aw+8
jMFTyx4siFszBXNPdEjHg40CwMoELB1yW9F5MdoG0EkXM/F23dF2Bhvi4BY7JehvQFXikQfrBgVO
kDqgQ+aywaXtc2qPnE+4BXFz1nIki613G6JDqihd6wJfOnunJoQ1VatqHqUJO5TYL2qk3nd67CYa
XVmpxRj51IywVKU1zxIlcI9Q+95KZr+TIxPCDtJ0A21ON6PFa4bOh0qtjpKVb6O4hEL95KHVeq2v
efHdiko1V0UAsF4WvUAO1EdRFEg7mS30zZrmkKvQljEgPVta96QckaenVx3vDJINZxjQoENyt6+b
g9xbj5eXd/FAnX6L4MPLDEQuI3QekbsMOWJO2VpeVDq95APPvUEz+0qqe9kgcm3oeuMpTLESS8MR
TWQJ4jWIBfqSA7nGDXQ8vge603aNkntxa50YE3Zvmcohyi4Y3VAfY6idJ9JxHtcoAPkUiaEhx/79
e0TC/u2U1gI5GpJtUfOlUr7Q/qtCXu1u5YZasyJs32lQQZ8eIkYLKRhkh53CoLir3bXqy+UdsWgH
3kWRFXBqAI93fuBZoaSRwmV9CLRb6u4gK7pjJbKjzWv9QIuu5YclsSPTqkY1iSZYghbxG4SJ7yCf
ueK9lg+9aSIFxa8ltKGdj2bQ62I2sgohng7FbzSiVWl7iKnu2xGayJv+um5SP5Jyv2PdNk7qLd6F
O1awj8uT+vNQ8ZoEqR16s9EHBwTM+Wckxqh20FWFisDMvLRqwAxheJdNLHgVFZVG3ML89yOCES76
Hto4uHDhqWuk+aiLVj8kSndQTvcUlzj5Q7HRH1dM8s8+3/nnJoX3HdQR7SEzAduUkXYYnvXt+EXb
cQIlyNFvRr+/5nICyAtvrCdkbS8b/3mfwrYOkkrkrpAlUIXhWrSTlCnH7hmGzzHdJcBgd3hhrkE5
l1YO1y36XJB+/pkTDYoyONwlCh9oG3oIjXFLdWN3eSQ/Oyk+kh8m+CecxDQyPj3JWcVcM7oPpQ+K
hRrvLptY3BzoeLIAK1MwWYYQNsD3VS3YLiBjBjmVdpf644t8O7psx4LUAw/Fdq0QtzRvpwZFzztB
r5yNKEiDwMOTY4xMS5OVLWAuzdypEcHztjUkrlMrYQhOimbTV+nXKUmtpz7HgWYkG4N4TMlzm9vU
t806uWmMVtpI/fRQ5SHkY00dEt9RC7Wlxsy2YVbWzlAZ3Q7Jp/Gpt2sDcsKKdmimsN2kY17fDWoI
pr+ZVs4MslxfkYjtKjMUpcwhgW5HPuVBmhjR0ez70ZVGY3JBE9xAt9WAfnI418aDkTRKwKa2uYfy
uHLVyNW8S/Ui0Ry1RwWl66vmrekguZrGJHfAB0tuslSXDxGIS4NGTfSWS4UaWwk5zfsKAstX3TS8
qa0kK9CYs3JnbKvBnXtIsBZ2NL3Lwxy+N6nFduEQtd4k09ptVDpCIjXp3SJj4VaPi/BZazLJi+eK
7pQyLzajERebJCYoZrJsRCOMOtiPo6pVfjm3emBHECFeWcwF6mtUK5CJRmIMKT+kMc+PgUH0IbMS
AFk6N36DJJYXbiD2buC+A1hV2gBh54YuvVuDOS0k4+AswWoKRQXkZ1F3O7cbpyUDq9iAo7FHKi69
7ktHReNAvpEQWgM9bb0jDwcWOOThUGO4XycAXdrFSMKDG1sFhBHA2fMPQGAdhbZS8y6Z19m4w/7p
7W+Xz/+So8bTDJeQoeCpLjI7QpI1kaIciThtUwNbn26GgIPCf71SjEa9EzPCEo5VqOsDgHZu0kte
BKJiaHMO+YovW/Isp0b4dJ64SxaXYaLxqo+WKkEco8CVrIlHLGCMARXDTQ2cCYbz0zt9kEYIsIUK
npme7A7XOrrWoeXFo1R2S+//bMeS1+LIhWDl3Cq/8k5GFg2RXnYmrEKDAXIq0j2RnOlT8ynfQZR2
j6pBpnmX98XSXJ6OU7hEs0KzqSHBYtJcddLnZo1cYSHaPx+SGCGMYZ0gYwVRLc++IS51Y3C1tGhr
U/32aY1ScXE0HN5iIymFfmXhIFFlZJ0uQ9ET8qneOLCjka7Vc77necWQBxhjUBpYQI8B73G+RoRI
rGQaHvzflQiu0329hajydp0ccHE3nFoSblBI8hVFPcFS7VU7PnXNJtxxslnLIcf6au3sEr7Wl0Ym
zJ5m0ihjIGLl2knkm3afgutY33VuA3EoddsfIPy+z7eKAygwKJmhRHANjl3ON9LcrmvqLUV3p4Pn
S31yFMw61IaUjPgYqm/M/sXMbKeqaifqrV9PKeGVc7KiZ/6E/EeL7JjWgorRBRmdB1RnCjq19FNZ
A91f6rd1iCsIWvBv/2G2hZZpEX4QyolteE2StZrX0kVw+iXC+c/BvlsVM/Kpg9tDSI2iB9X4lLW3
tc+FC+Utk525cAHAuewElncab69GFRghhdj00muNYiUWekU0NA5BgD3I0fD13vvDDugtjz6lv05Z
jikH4TueKzLB60xwOxKB/m+W8xsvbbdoZgSVAWD97uVhLc7miRHB9VQdy4qYE1Q1WnkX1YUnj/3z
GKkr0fv/Z/Z+DEaIH8YxNEt9hkIwMgDVLveTAMRC9IVL4MkeewAL4P3lgS1d5lxJEzA+Ak5BkQBQ
lsCZNPY9l4rjIZK1UzbNrt2sVUcW588EfhUPBgDNRPhGPg+NOuhgRJNI+wDPCiVZ9L3UnX95NIvz
By4QxD6IwwzIq5wf9WSyLaQ6sfvaEJJePQT9Qg+6mY1fZA5YEvx0tf1vaWTAzpt4OxJT+ememMs2
tZkKEvRiLHZqPLyxUfPNsFjJ2CxdR4AYm7oOmSv8I24MPBR0gKHQ3w259EFit6RMV/b4kglkwQGL
wsSZhizeRkYu6fkI4AuNC8cEaXG15pO41xdvhVMLwupUuhFlDRn/vO/SLULiwUWV+lr/3mxVXTXK
yn5YWpzTZ4AwpDApBiOTce1V2vtom67SfokB3FjZdPy3/DSsk8eGMKxisnJ54td4H0AJCugCIMui
HVL4aM6EDvtla2tDEm5W0y7QqMdfNsYAr65+ofOIfPPDZSOL5wjNLQBFc7TJT7I0+QBmOrVDjF+8
cvGgIsDJdYtteuR6MevkOks3NOpKaEJCHQsPKD7okxu61mjF+gjtIXab3shje2OR0QsT5THV4pVd
vhh0ndoSLsaUIBbvuXpkjVuschotBjyi7LJAG3q0CqRas2tCFfXBDvSnhjGzQ9auFhCWVvH0I4RL
K2aDbPMCq1tGV8X0jfdaNMqXy4u4dJ7R2AXGLLyjftb9q8ZGGSQ6YlIV6sz9viG/3mqDWq0FZSQu
YQVNU2EvxspUKY2J19M4QkWIUrftnnJqBpfHsThXJ1b4OE82h5VZrCYxknPj8JLOm7h/scbnyyaW
wtXTgQj7z1C6ciYl6giFte3rh6p6MKOrKj3QeI2PfnFR0GyAmpsCNQuxYtFAJpwyBaxRtvJtUr7K
aywZPBARfRFgun//fsEXaZJu99BTZq6kfFMrv6M+bkMUK7cju+26r/9k2n4YE9Y/n6xSMkuU1MGs
ooCc8z3NzbeWX7XK/BYrykq5Z3kj/DAnbASkspSy4riHDBTgUh87csecjP1yjRsFdZkAGox5hDC1
cGf09jwkSgggBxuNq4aSQCLNig9aGggKrrqBMBkN4rLggiCbMiZ0wCKxOjD1m0i/77p/MFffWxcM
EO4hIhLiBY3F0igrSJma2peyu2dsQieUf3n5+WeKew2tibxPFuUdhA3nBzMpskpXkeh0q4b6ClhE
kypQxx1qWCt33gKmCGuCTJNuqRaaI0QK+A7c5XHS4IZt210IUiULnDq5dV+OL3b1IsmfdAJS09LP
iqfLI1xcKBN0JRryeWi/EkZYIKmrTnGIapwZ36DxySGz5bKJBP83M8JtkDNmI9WLO10ak23VQu5a
6gI1ilfWa3k0Jm9RQJ0Y2bvz9SKUzaC/wp6IyLYsC2eaDjPYYC+PZcnB2Qgf/21EcEBgLYmsCclf
lwGJokNOMR5WZmvRgoUSCtru8JKwha1dd+FsSbz2biifZnITq/9kmv7+/RBjO58mLYzbUgoBIaCz
QVBgs+tNGJvANE+WtTJZS/eOfWJKWBE62oo0h5isUMaT0ghssoV4bpCNO9as8UByZ/zTaT2xJSyM
2hqNgdzEn8E3Ogid5knyW7RhT7tqE/pr4JLloaFWipYRNMOKfUx1W0mtVJXIPwLJZURf+xRtrNvI
fJpArXx5yy3ua94xhd0AbU9xQ9g1qLBTM8ndzN7VE0Si8ut1FpaFXacAxItyAhph0A0jnNFKSi2J
9ri4ixRJq5neonsPlDJ57U698h516SOUt67jClWbqPFYaLskjL2+B7VD0v76Y/DsW4RshB3J7VS0
AyoI1bPeB6b5+ssTevb7hROW2FXWtB38UZZZ7twq6FhE8mYwt5fNLCV0gQwgAGDhuQ81OL6wJ5Fd
QrWMsigFHiVQA2TGNmaNvPifDyftfq3CvBAanVkTnLkdg8ITkUMOZlf9BUTZnp1LgdqOgZSUI2IJ
EjTVr1N9cOzDjxEKuyYEYSPIgoGwki05iMsoGCblukveLk/kwgE4syLsB2MyC1qOce3aRQQFE4LC
Xe7r0ooHWTwBKI+jzdkEulEToj1mQzsaGos5esS/xuRZnTaXR7FARobJOjHAP+BkO1hjPxpzWjF0
GU1u/ZgSIHnnreHZn+XX8DU+8hxY6hkR6KHX8lNrYxN2IkS7WhCJYmzSSIMot67Q3r82PO7MBQd8
Njxh/8lqVZToRMjQ6NB6mh602nbIcidmRyvKvG56t+sglTcy8y/PK/+9l+wKe7CJzEbpB4wtTtJ8
12fQtpGm7jijb93JCdqdLptb3Iw2mBfAzIJniJhRjAYloglHBxTztQwwYbs31gC2S+kJBYJef9sQ
7rI8ppMkmbDBpam7z7HfHzSPb48cGARp16+BAxa3x4k9YeuPFZ3iaW5qtw+veuk1M1ai9aUlAlUZ
D6M5Q67YPwXElwrSSMQBaYuKQQuwXo6ae31tssy7vDpLlRmF999yVWPAN4jgK/DqySqrA/Srr7tt
p9+1yGPLBx20R2jnJtmOhOAkUm9C7Uujhwc9PzAJ2sR44WvAG4Gea68Ofv0mG9BglO6tet8m0say
R+AtZ2fI5pXPXdpMp18r3ERlgujCMiU0mk9xAKiSR8YJj4C1B9nSA+N0VkT4GEvDtBpBGexqPbIk
tKRbUKx/0wbj3m5bV1W63Uya60kuIGBk42tQQbq8LqtfIISCqtm29Tzhzq283iNoPoz3OhKjBOrM
a7SGK5Mqkv2zAb0mhALHpjQMKdh7BWLGSa+tjGjNinBm8qIPzTlFr0lczJD1OX4Xy13r5l2gJsMu
BkMOEHHos7JUwakOg2YA7YQwk/mQIbuqdgl0cXfdhgaxS59BxzGoLgEXc+GugsYWB3hiWvCrKrWT
LLVAj0t0RDBgWmiByRuHlSBpzYpwXicjUfuKW5lj228K5WDqzDeTaoXRYc2McNAghNeYTY7tl0+f
w/wLNXPX0FYyK4vx3sliacLLqhvGcrJrxK3ZsXkO9/Feva9R801vOXnnGlyXT4x47QEJhxoQ0JpQ
hBbvCINRFWhdHKioDCjTn1liHI2CvM2S9lke1b2eruXm+YqLJnlrOXIuGnI74psn62agfzj4Tqq3
Rqu73Xig1t0cHvs0WnGMfD0umeI31kmsRA09b2sFprIdJ7jkIpN0S1bjosUlOx0S3zcndkhcTib2
eeG2yTHc8HIaCPBtx1I8ToUbBWurtrQPv6esgYC2VVWs5kZzGhpqieupLG5HepiQurbk+8u+lvDJ
ESfv1IhwphStpbXNYclanjgE+ntT/6VNoKdVPKK5sLH8RHuf5euq0Z2wPxbS4NDKb9Q9yObmxnTG
EH1m9Scj692ofrR65J6a2Iv1teOyEDBy/idAwTWLCzEJZ7KXetucCkQFIPDaDlWMNC7E2LDQiB8Z
VD6RokDHmauUICLpB/fyJC3M0alxkRmx6CLFbGOQ7EmzejMO5lGX18iTljYXbCAngX+Q1BNRxsMg
h5mdYoCK3jipuR9kzWsscJ701za96eVdg9ZqQ32u0B+prdUGF/wDGOBtZJEwv6ALE2Y30jgnWZcj
hgRR8TR2His+TUlgIniUw6uC5cHlCV2I8ZBUllGX5iKTkNU6P0k9+Bib0kTayk4DKz3Y3VciH/Pk
7rKVxWUDgBkFfYNoP9WJh5RWEHOsazcJM4coXyPJu2xgwfFgGCB05AQuoEYUbj1KcoAuOQgrsZ5s
+ag1b3N+BVCzH6UBA+i1oK+XDS5hOc8siqd1pBrTeNoy/RZdqwHknF0IBXJFstonATvae4z2bo0c
ccERETzKQcIHOhdgSwTHF9fU0EIej+nsTlHuTbNzyrBemczFPXFiRIhe6rSopkyBkdl+6tTB0ch1
mX7KorX3y8LFdDYYYdGaOS3nMMHF24VFZXmguqh2vdXYYI5R5MQdMA2pIzfG18tLt7RXUEQxAI+A
FAv6O8+3fJ7Ng1rFBfDudntVj80uqjIHeEsvYqnLNLhPxdwUxRr6bGlWT80KG6YtSKLZZQ6ZWo3c
t+0EPLQdPrK2d+XEeLs8xKVyMqch/XuMghsJNTK2KgNOEJzkjzlEkXvXcLL7Yr+WoljakD8MIad6
Ppl90co17hmwCTPDq5st6vMuUT8uD2fNiOCkrMKamikFfibO95ZRuDLxO2UtNXx5fYDeOh+JRnMz
mjqkUvHgclIWA2x+kOYbHdCty6NZelQBhKagLwi1I+OnDk+U2cNSqUPU+pEjtSX5WqrRkWZMfqRp
fh6WnmSa/tC2+9FOXNWi/mX7SwM99SHCRiQRRTEhxkOrN7Zd5tcQBVXkT+FUby7bWb5IT/yIsAmV
rlHkuYEhW0qgHpzkN9hJ3S7Le4BkmxZBDmqad2OXfKOENc4M8jKXjjJI/NCov/Lu07B6QnAFeh4I
KPDuZx0pmvPVzVQjpFOaQ1/QfuvSzVyuAaqX9uiJATEyGQsdkgTNmLsNuoLAgjIxX1mt0y9OKUBx
wGyjFoy2dMF39V0F+iitw5SWj7wBnm1A/9turMiTA1SFgrVH+eK0ndgT9srcq8jpG7AXT5E3qbcl
ICGXd8maBWFhrC4cZGZhYQblypQ/DfEKvGtpt/+YMTSnnS980U/UysFEhUIzQtSB90fWwydFer88
DD7x4v6CIClKmAAmAVMv5BWKOc1CCM/BN2URwKWTQ8uvrPZVtpUAmrxsaynRiNbSH8b4nJ48f6zG
SFtVwqo0PhcmBXDfn685alrx5W2CDo4Ve0t7G2x8nJgeYSmSC+f2FENLpVAzUrd+bb8rJWifmuE7
bV37BkVL3/aK17Un19K6oYsLHgF4FNDVCBPahRHgGg1H7CqbIfxmlY9m5+moD6+MbWnhTu0Ic9mp
EVqCUi1129dqN9wVR6sGLJnTyJeDwzpwh2lB6enoFA5X/PDiPQDiKBVB0HdmAeFa0zp56qxx5vKW
2W3uhzsNTTjSptgX7hqd0fcEqrg/4fdk8A3BB6Lt9XwJpZlZGWkA7Rr2utd6eD8eZVfxeBMQPEig
3Cu5k4OTBN3YnuKP7ujrbup1EJVpvkwb07s860uLC0QdCmwQXjXAyXL+NaYadqwa8DVAs3gAwjux
uWH2TSWteeUl74K4X+EZf5RIxZ2LGkNRgXcbANVKdSU0UCrpyi23dDZOLIg5Wvj8QUrqonYzvfVH
wGbk0dHMr788X0goYgQGYl5gWvhHnBx4lsdqp88SQLARuuBKKdl3yvAUdeaNIhkrZdyFASHfDzwL
ku4QNBJfhF0GeRkjwoCYdIyNlyh6S9b03RdWBZBKLD7HcQI3LPiTuoNQ/cx4qhd9hrF1Y0V0ZYMt
XZSnJkRWMiOVpXxOAAKTN9xFRvtiazihE7lA062eLn4LCocLxjgICEMC7Ei4lS1rtNA3C7B/az/p
5j7EiDTfijYS23XTr6dE4TCAA1PAh40gUjg6WSGbzAAdk2uRYhvJDURdZzeuqzXntLQN8MDFSxNE
/FBYFddItdux4oyv6TNXx+k2BZoUX1J3uiFB4RdP2Z7erT0mFtyCSlQFQnhAb2ogmT/f5pGVySHw
LBCHyIHQge6FcbDANDKG8ZrXX7aE7iacKkgpiA6oAr2I3gzII+Gt1zlsjg+ZibyHNW+IEnkZb3hl
7CPDs7e2Fcee+ysNUnm9Nd+DjNJP8vImqdbavRdnnMP7OAgTYCj+5yeHPCzzcNIK5P+a/DDIflsf
mzC47EeWrhwIk6qApSA7B1514coxpCafzAiVq65CiBLeT13qNBFaP/O7DAtc5nex/QVMv066appv
TOGQnJkm58MDEe0kDyaQPtO+fuRq6qjgIa4EIp141Ya9RGvMiAvzeWZQOClyG0Nq08BJse34NsvN
O/SH7kyWrry1F7bSmRnu7E6WrbRTtaM5zJBeDdDy7JR0H0t0P0/lShy2ZknYIBXDfDcqcnW9rte+
1NpxkNblcBOZ47hF6u0veeX/eh//O/oob/9cnOZf/4N/fy+rqY4j2gr/+q+b6qN4aOuPj/bqrfof
/lf//tHzv/ivq/i9LpvyWyv+1Nlfwu//y7731r6d/YsP+tl2uus+6un+o+my9rsBfCn/yf/tH/72
8f23PE7Vxx+/v5dd0fLfBiqb4ve//mj39Y/fNXjo/zr99X/92fVbjr/mvk35W/Hbrsneiq+N+Pc+
3pr2j98l0/5PNDSDhcKWLWRsUSf//bfh4/sfWcp/QiIBAToK2Sj1gFD699+Ksm7pH78r+Ft4tvGn
v4V74jtbR1N2f/0RQeoSfRIGtC/QbmD+/u8vPFuqH0v3W9Hlt2VctM0fv3/PUp8cN80Ae7xpoRca
CBEks8Vr3JgSWk20loNBng5oyvYKtaZO3HTUUSZ6Yw7FY1wOuSMn2W2ttJ+tKdlD1qNwgcGUfcak
KbDDHMCWyooelHm+iWZtQM/ScJQkgBsNhdY3UtSB/KLKrtqa7CYLbBy1lVxD9ZU6xB73M1ELR0NZ
fJLkq4YwB2hayy06ggip6kr8Z/t5nmjkl5KFUo6hU5cMigaxyBiN+9DrQwUjMwKDdAham/ZJH7R2
16ep6iQhrbd6e5uO7W5ubrFOj8TMvY4YENadNgXMZEm9O9kEf03x2ZSeOzA+owAVE3TuwH0CIy/c
8pKNnIkiATGlV4lXZao3IqEtt9mKj/7ObS6sHAJVOGi88gkQX4Lfisw+Z2EkyUHfQay9sObcGYz5
Lck7vkAgAwmvwHSPui6qoWBleNVUkL7q8dWgdD5Cwl05Fd4gyX1QKvpHa9WzUw/FjjJQ+8+qfV1V
Q+PFlnYnQV1s1Aa8Fwvps5FOzyCj88KyujNJEahg/HIknDWnqaINxEsO6ty/hmp9H2bgTaDI41ux
ljhWk30lGgLruek++qjIA7kNO6ic0A04rWMv7a3UmYh0I3c0oHICGc5QRcCSgwmCsSACh6JLZmNv
mPJjC9iP2yp95fRl6uXkfUx136rCnREreJd0OUhtTaSJdmXG1h4KfypPnU87z8XhUkS7JspbYsBD
dAm9S2g9ChSVDo6qNpsxRo62MN/iTn8d6ICpj/L4Drmz0BnT+S6b1T30KDZhT2oPaav70NLfiATS
DJJ/UpGCBcVUTByLpU9qj/+jUeONyAMntniYhlt76l2LzUEGhY6miByaXuPK8uouD6CG8iCN5GXW
G80xq3BDe+NTROdAZaXsmHhpBOpM0C4MkZ9c14Nw7MChoTwWWQ2jRnLbhSmkjArrISpKf5ztT/jO
K7NON12cvcaR5bQjRE6q4pB1/S43xms8UwvfllUkxqArldWHMe4xpvJKHZreLxV8fg6mYVDE6CEE
wgpHtsZAaVSHMEK4y4B2kjZ4mVRuui69aebanwbkFkEfbaQg2mKx34wadcAgWjlRpeFdTZGvIpnm
5pm8s1QUMXTU9RwJdCdO2sabVNtQBeV+uXB08kB7BWJQoT+P/R6d01dpdQdOtW3WvyltUGbSsS+q
5y4x7zB9hznFbqnSfR9xLCqEm5XSYRAO1SLws/Sm4ZTTlhnS5zlqjpn9JOs1kpNvtXJMq9afpL2R
qRs5tJ0i31HgioaK3nSJDU205LrLN1HzAJa167z/ms7xNteuyDzs9A4Vn/aY1eiJLb5E0jE0bTfV
rqpR8uQZ2dzOCMxRDmRW7q3yTknuIuQIQxkMqx+2mYDPMvZTpju58S2Tow2qdQeUL1w17b604EKx
jfRBldpD2VebKWT3jdK5altsiAa8PMqvsfZkAOXU2bFHoyvkFcAYMbghKjZmaYGfAltFz4MOpzPL
JWc0NE/KCJBTqt/r0R5JxZ0WITVAP+Qi31is85Gj9ZHPBCi1xLYIfXTeuVUBuIpMdrUEWg2D+YDr
bAtt2ujlS0jDQClQuEEjQix3h1ibfNq+NXixmrXpdjLzJEnylMnyUO95UQx5Z5fJpuhb1NHRxNeS
YEwbN0S9WBkfuoE6/VQ7upHva6N+6GiBenjqdNl1nPTBgA7GMXUsPXXyYVOC17tKv9nZtiSqo2JW
M8OjFL84BYoxDWJ4x16vnJEFc1M6YVw6uhrMgDimcuSYyi5RBgc1ZadrdyCtwXMUns3eSvjZpIsd
Nd/L+K8dniBxiKPSORlKsVG4C2M8xJnth89Rhd79YzZ9ma7L6Ys0HXp80rzDpe9E7FCatSPjc+v5
MIfgXVFiZ27hwWZnRHpYb7epPTo8U9y3W6SQnc4ogGPYSvhZA19V29scH0jBbh+rG5UbxS8b1E2M
+7TCf8UPpDAxNOimI7dDAT6N4UW3+oMyhlcqx3WGhkOmV3Wa3NnEogMdh4fPx6y8VLPhFTFu71h1
cJV7EXnLaOvT4UkDZTgesgQ9JuAOkuWnZsqdqrUdOb4qJ+gtqihQKyF62jOe6ISUmmtXtz04iQpt
l7R3c5J5DUkds8MvKEEJrmHV4q0KSh0tkl0rVK5tJY8ceyifyrp8HvSvqn5NJBskEPIrmIgdWjyz
rnem8dBNd7TYSmPrNF3rKsPjPPls/hqGB5U913ZAxxGRROtU1l1rGH5NkltZvVWU7UwbtOUggWUk
OwZ4XFzpbtm9mpF9aAbqx4nfRei+toqDHQ2O3dgOZTf2/E5tDN56qcphazHDAWoUTWTqNpWAAagm
yHV0xbbqsWDzp0m7qSOgvLrH0dS3uLWdITc2LTM2Qw9Z0qRzTHhwOn1Ko/kzTV/C8KsMBp4m3dHp
XZfeq/CpzL4Ywzulk0fiDhVX2TVHkANnphPBzSYx5I+bfSUfFYZNmZcObdDUiHpRX3wGmdteCXMw
rX3OenvL2Ga2cXcSdtuOz4oKivTxPlS/laAjdMDf7JkFTHcPSbGBaLUbj4ZvpuOmJyg4xZDkRnPA
HN7VZurHPfGs7KGpp4OiI6gY8i0tPrTsOp2+kOiV5F9MZYAedAvxcJy+nAIV2m2SUHL6NNn22NQs
xCEZqW8luEUKPwQaNgbPgnUAd45TlWAsaGeX0MSpKhtazq3fR5FrkOcw2eTSi6RruRNliWe3mWdO
DSTrd2X01oLpwELQgvL/gZkHm1kOQuAAaLfnaNqx6oNgbrNeQX/sw4yF6uzjIB9otlND5tD2RS9q
h5ksUOpbiVlPg9m7cYj5RlCBLGHhIH/v1la97ef/x9x3LEeOa9v+yos3xwmCnlPadPIpUzVhlBPo
HUiCxNe/BarjHVVWXemeO7qD7uiWUkmCBLZde602DYAsTdcMLCAZhujNHmxSL3N7W1QEOx68zWIF
43fkQWZ00I4zI0Bn1H5BTy3qqMIefVqfWqhrZDRkCjoy3c216Rc40Dp/XcB7uRR4sSisQGisF1gz
2LxKcRByeND6V1WoLK3T6CIpPmQLCL/L57w859AzyrQrl+lBBdKColl8o6t9vZOhZkXV3F2JXvjL
YoRDHCJY5KNfwwWA7yuqm9bXurhJb0rjS70WgJXcVdVxXe4a0B6s4n7BKZ3t3C+Gl85xdwIBiZ6T
b/UA0lUyfrHa6uckvzb9fa2da/gWq3D8qrmR6dU6EnjKn8t0HOsi6NxfXTP7TmlGhJI+ckcn6poC
dq9IVruLV3bMOYGAoOvX5bcMy2c4mkZxC3bdSAUdenluS3M3GvZeq+5onyejSZKlvc8EvrIXccUe
MoQUtjFE0JCMRlhzppkv7lJHXoF8hkwnPT1rGYkazHzqdhXKujoyh+3IrCftcnZmKyol0hvvnGPP
L1MdFk7rrxJlwgKUoJyEfEhqTA+2HQ2M1tlhQH8cpV/XHEFvicHCOYLap19UWjTNV8KFgKS58+Yu
Kodb3i9w3w/EljvqIGGybmtHvwUzsS+pvtOpFlP3vCzFodTMAy/HkydhY4Y6Fv1rg7OnD6mfOWcq
vlHzZBZgB4Ac61w/tYjJjAxKXc92D2NngN9seSKFCLMxzJb7Du+k0aEdMx1akCl13O/w6geWQQBa
hDlOmz1e81X4NW7TXpmvgc1XdAfXbMIuNXzL7K7m7NFBhCTqJiiBqs4tK7CH6841JZIAa2/wxu8N
05erA2CpG0vy0mLH6BVOmnjIjKtyvYMcbpO/WM5XstysEtukNyKDnAm4s03rgQuG8J09gKn4Oi+R
M6C/oi+Tr5U/SWch+slv24mcR9FHphvZepJbaShAasqcWzAF+QigJiePcjtu2Y3oHivLDdf+FpDw
MLOfjHGK065E1jJFunfdZg+yIiBIflid/hv+PLTbL579sFSa3xievzip306xh2JXk8u9zM0X7nxt
vAwQtjqsNbTtRE5JwFyYBlkissvXl8m0pnAyXDMceX+Tt+OLLZaE8hZoO1Lf8J7E7pDuDHv+QbXh
S+04GXKzKTDF2oa2WR/pXDwV2cL8tYVnaPj4vQVJto8xlpuqE1cMpAluNsaoWl71zV5bETFmgZQi
GuVLN1xrNfUzBg41y2flGmrGTUmuCv7Y1DIQDkU6GkiDonYZUgLsGHd3hdm/6uUMHHCG/jtMtAbT
3fKXknxxpAB/WX9wOd0DzeQ7hfTdqsZFyiezJ79AK4pHb5ggBasRbDmFu3dz2P31fs2xb+v7dTyh
6PXo8e5gLfzRFGNiW/LEjBFWm0FHoL3VuttKE48okYWaV0fDOh5xekcMSE97WluxXDUfqXtkHppW
BzMfS8BTFNWOeMD7+USZ6qJ+hgRedZzQw8QcgA7x4YvEuncJ6vdzBtLsgcVrj4ZpOfu0NQOGpO3j
WsFnl7ooCjZrW7QFxaUggX1XyNzvekTp5JvOi0/KBaom/kfaCjllSHnbaAxdVnSNRsvRSSnMOJ0m
oCJ/ruRnZgy+PsMIW65vgWCqQcT08fIuh6LeHuW7q14Uc5eugjQEOB1j7eDBs1yJyA6sY5n0Yb+n
URun/ghJMyUvNn1WuldVzj8XbGDcEUPeeJEXTQKjrlOi01JFlLMPtfRTKq0AwcJNXmo+4dmtYaGs
3OHM6rMK4I6UFvvCgX57jRBIfEb09Lc3ja44dhXmVsBVdHE7Li3XkWW1GS8tamFGMgmoq82HtDh/
/MjVjrlc9rvrXOJLvNQpyhLsXDGt6iCbvjXrl48v8Lfn+v4CF60Bw+tISioshBj3IJbL6HmpPpnV
++RZeRe7BlUkMhUj1uAYT0ueJxLWGsFgostPKuV/OxTv13Jx0hEHLFBJxB5ZSROWUkYUgF4/c2ek
yzXmsSbMzM9ahMTm42d4iczYzsX7C1+ceyY10GSBhjIeQvGa7/rEDWmiGOS0cAB3/Wdt/c/emfr9
u94DlME8G2UJM+Y8D0Q6HQ2LhTkkUT9e1t/fmw1yXcVBYV8iort6bV0w0pix19zoDdI+fo8QPeTN
/uPrbOrvf2xyyBKhwamULS8ttCLKErTD44MSx65tfkDSCuMfflEMPuVdMrU8KqrDyhffowdmf/Nq
K8yX9UQXpIpT7ZveyWtUNfQ+ZSf0rwv9Tps/2cSqzPvHPao+L3RBMHx3CcECCVFl5D3ucYLPzeYy
MMiJ0K+WaqjJw8cP5K/v9921LuFXsDsrN3Ctqj939V0HTL2uf7Jn/3pW3l1D/f7dHmrScWptZCfx
BN4hw2gxgHyVtleVjWKF8dI3Z/7Z6fyr90CLE0SwGKaA2uzFttXq2jSNtTXj5jT/4K/kBno8QXWT
fumO0w8kTjr69EXk3FZfP8XcKLjXH28PYwsgRUOH5Q+29CJnOCoAIMRvmJt598P2y9vPR3cvEbhv
lgARB/rBWCFmRn5/rNosixrMy3BTgdKwyA8scZJpPzx+1jS/1KT950ro6QIQgO7EJbdhxlDwt11c
iX2bQysuDxwaQwJSdFCBp6Gz6x/TfR6s8SgjB0ML/nKtQWr04436VwuB1/nPPWxP490mmolsjAI0
k3GLvNux5TPQWz7KpKrR8/Txpf56Jt5d6sJPoX3QdikGA2OUamzxkoIWTjAafnyRv3rbdxe58FQA
qLRrStV6UI4m1l1tfdI1/rupe3eFCxfVUr1nlY0rDODflWEW9Ff1FXLefXkyw+XoRPVpeaoi7Qjd
ioN95+1yzf9UpuOvtuzdTVy4K+QtI5BhOA0oFgPNYSZQiN1lITTJgzkaj0ZCkjmB5MonT5d+9g4v
DACnHmWdg8VDsRPEv5B0j9LQiSywPC6v7kuLgfrql/s/8WLvFqv28Ls9yivJXMqwWF1eMYwrWjRN
RkzZ6GX1Ceb0En10eSQvW4Wtm2XV2G7PFTWeY1tCwcb0bZ8G6XG44p/kNZfU939c7sJNLARMdWzh
Zlwad4aQoaeN1439ss7X6dz7zYSk3jCJP2nQoZzZE01RsGB53H/GvPU3K2BjyBCNcQrQ3SWNWDsK
c208xAmjA4X2nWil33ZFkH42TvTXMMsBSAiEmgAn2ZfGNcsMEE4WAvHdIb9nR6XH8MP0dWSrAC3+
N3IOddwvvcb76108YE9WJQgOFywstAffiRXsmocC7QFcj4T/k7Du/eUuXLKQ1ZqJdkWcnGEatTzX
bb0b1/N/buLeXeRy7BVMX53TEaxJmiTILBALeZ84hQtY3LYt31/hwlKX0rAzm+IKpXGe09dxAIeQ
4fi2+NLm3Y5an41d/82qvL/ehdEG3/86MFACxOD7PmTVnYBigi1uP35sfw1e3l/lwnAP42LRksD/
WDdoKQb8jn4fd/SOJfm+3WthFeUPKVCHGSBNH1/5s+VdGGuxmMsgMTcU2/O6c/QVbVJrV9LU//gy
f40n3i/wwjiLLAO9WorH6F7N6NNGWGMwH1EaOihl5Qx+F+4Bgishe+Gn/haqton1SSLw96VC40XJ
80B36GLnAJFdDZlaquPuC+OR831nPmzL/I/ATf8lZOk3mNOHEKj/heAmBzHvfw1uiviIbjyilTeg
lEJDqT94QzXp7r8gWeUqDCJozICaxuZ+AzXp9F8AbGNeDuJ3SoNXw2H/B9Nkef+yQUWDVgt1MLcK
AMX//T//YJos518WQIb4A2wofBt+9R9gmi5A7JjdAGEoaH6gnqF4VoDT+N2Dy0wWpLQR7HXmutzW
0MdLunl6AWXM4kunlPFiegmyQxflRfcXt5dHc3CfM1kbaO9Nht/M1s1KDDvIHQ+8fDXEUTIbXRog
P5Cjo5NSu2OMsc7lFsMO+3zK530jq1MK9vBQn8jgz2kr43dP//bNibxHFV34MozeUl1huhE5YxQR
kwCXx23UAPPQS0gZZ+jku2uPer7qxKwVuCEMDY1qfa7AFTDHCz2sXvkgCMZL5hXIDlqRT4Jrw1FH
69+u7u12gBiDuBJqzBCiv7QyOXgHGcprITgof04ey5JcErScu7Upg1TwKhGSTBGFnjym5DI7MLt1
jfuG2ZGV2reeRqsDNGSuJUu7cB018Ky7K5ROymWfmuaAQjP+cOZXGoA+QVrmX3kBBfdGQ6+OgqHY
sYfC95zIHZbF79DaiudeA7uhDO0+KdbOQMfQXaNpkr7ZL3PQ9m16IKln7p10ujO9QaIHgFprITja
MAxEJcAXaLIao+2bCcN8p7uSs1sfNRDfh0xtDlZA0ANfh0Dccr+VJhv93Jtje0H7pLeB0ynm9FwU
JQFv/itvFtS/1+PYY4LNHQ10rZzvIu152ObYS1RHZ2hI3R1fSs9nNuzmLCGWyJ61FZ8ZcjlG/QLk
jEfdNRbraEBuRyTpkKeHbadqUgyJ6Z62B+SJlKLGnt+n7dD4C2obZcWMqOhJ648zWLGFbqIZ5J0r
okWLgeZUO848TDuAFGSKOwHf5ggosXdmohBXZAAKYh0PANJJv+f8qe61Yd8vOvB2s3ktCxu5Yy2H
/ZLywm9F/ouV9mk0rS+GlQHM5eDE8YLtq8zTYygMVXFhzVAOam0J+sY2ZmP2yND8NvEm56Iy/KWl
UTWZ3xtYmxP4qOlpQJMHXtoCsC3W7bW8F/gyfyjX5VquAFa1ElMwK25Bt4tXk6IBW86hGCw4dDML
dbcfo1StiXXroTBQ6nKHjJxr0z7PVJ6ZbhW+elvdPM+7Em86RG2Dh041LrecNTAPZE/yNTu1bAqq
mYh45guBOGkP+SKN95F2a60LrIHtwZygyyqKPKDdHAwdOFyqUQJXlXU80OtB8wEne2pq7El7gRZo
L4ufaYfxxdIBiLsnfYhtMgc0xdf9qgdAnaBuJPwpRxuPO8Ucplp/x0h+dnJA3oy6BNJd5tJ3HEjw
rKtzQO896JvC9sEY4lsQetsLL/cSEBgCxsQB3MbglM9Jg0i0TfVYDmy/LXbks4OyGFgDVqAwgQVx
T+ZPT91ZTgIyc9D8Th1Hk9M7AxVchtyZQ4O7x6LJ7t+sX4+dU2my38PQmEokallbULcV+GktEzqi
gT25zn5bn52NNx242wNrGXlo2fhmWJU5ILxAZi4UqXDr6kkzOqChAYatXPL92Kfzfmr7Bw+jV3Fq
MMVZUYDnWhkF9HuvC266wWaWiUu0fdePKNw2YM/PhkNhOXhrtPxV95LEKai90ALQY+GW67EDvlyv
YaQBldg1jsmu7AGjf6uDdm+F26MD0KPa0qcHtXooN+ihg850luIloo7SxZMXTtm0XHf5kegaA/YB
PUqHN6ZfYxrC385wkwLO1ParbyiL3Vg4cAPjAM4U4zPtAfuRa5n75mpAVEfrOCB+Ng59AVxhMJld
3FHvsXOafVUBiNkWHsp6lgQ4Iy1B9ed92dzABKA32qHe3TB6LgCnU+VjYLbej3aekBpz1vaw4Ol6
BF9ngXV/LCOKwTUyt15iDqIPB6eGrknjHRqOOyMmwFmEZDj8sEElmLZ8LzMA3YDOzMGtsUFRRW2C
hdnAiDo3XjHemlbz6qYC0+lq/069mTB30EAHClSHMe+3pQtlJSDZ2Ozcwkqoxtp9my5vu0sYAz3y
6ZZ/n1Po5Q7fAfkcI1fkzwsUMbZdO+krDrPal2yF4SG1wX1bR+ApCDQ60eo6bU7d7PIXwywwmtFb
3yc5V8nHHhiCDxc+T3MwbWECj03B5Ytw5SLcFM4IeODUQ/Bl0Z70bl7BGzasAGwqF6XuzyJ8Pnmp
dzAnN8wN6d5oYHm1nCKZmUsApni1W5psH+0JFE0BmHyohhrOqwRIdxaWFemdgGVihYzdWr9anUWC
f4BG7gJ8Sd2hb8zabgEQQLa+OVMWO/qERwIgG2TCrQP438eoATQ42L7WUge0ByYh3my3LbRu1wKS
tPkkp11wDpvOiTBO4y8WbLE92RhQq9Ng1mov0Q1on2LJ2k7TuzPwrDRu2FKGRlp9B0ynCm2eIZHW
PJ5YRQ70WD88VEbGVx9a9xK7yrn3OnjcfrF+5bTKo0xfu7dra+BKaRavCfC4ca+rnLEbWDKYqC2P
Pby5rfz7oje/yrn8klmll0C5C8xlCCmqBmQyVIdTL4qT2wAX3nf1s56OO2JxHhbd1PkWQ0z071PH
O8QYXXXdSo8DTFG/zigbw7vL4Wn+BpUFdPhh19pBB9KYjk+uGAGskWCJ2x7byk/e6kAUTsWAzMon
Xx9qO+yGHsAd+NGAEhjtpQBqAmIagE6k84MmyddsrY2ob5xf22soJvx1h6MGK8L8xe1mDC3h4CJS
xiFz5gSo3u7tgkVasigt24grB1eZ5L5p5u/pjPHtOgcUeHt9BYMdl/BZxDPSg43pxWM1lDtLUGjb
gdy18eYfm0FxGvyU688tMwCh4DX48lRE5BrFnkn5w+Akaj2YkaVNM8ipSmhS9ZMdFMLrDpuRUdQN
UbPUj3kPBLNe6cO+QKc/xOjZj+39uXrx3cY/q4WD4E0HNDsVczs+R5WN1QeoifeiDRGpegnr9W4v
jfmxduD4N0vEoQaCSN07lFN5oLL/kdvsnLtetIU186irqBtfBDLyMdKmuCoR6FYdRg80nj3pi5sB
WQJwWDYDQeQYIz8OGACmRXu2i/Gw7eW+ikXRXHvzimBLwPplC6xqZeAVbsc3L+CPtoM52jtGdYjJ
KKPmbTHiQCYfLBnYsg2u7jEryI30BJzDz21LjK27R1D6z98XunST761y92YNK7rFZ1AaAG9JXoWb
R93cSDt94+gaAT4L57/tVXQcIulOt//+zOYzCqPlISsHkAwxHPi3eDJP2wiOp/Ttfal+35FKxp1R
3NWVYQTTOJkhmL9vQV9iYDrCs0IxNRNwPjO2ClUePpOgGm7S4/bqt4Vv/1V1Bjzr0E2+nXtXmzHa
4uTNhW+X3la2fWwQ8AXlnAbAbEJuUTltTaf5Xd5DgWXV0kOLBpucANitCz20tYFEBVod/tS1GIFV
H9++2im9wq8qD9MA8LXSSlpQmy32uAL8BhxKxeqfBExVk9Hjx3n5YOfrsHfUIowO7mCx3TzY/leD
afZBJy/CdBFz4pjJdtcZmDOYZcqIMRZ1PbagV00oyHH3e0qL5xUTORHwpWxc02g70zYl0cpEk0yZ
gYyGtK0Tsep7A5RQQyY7WhtEZjkQx7B4HpAb0sIpzwFb06Y9iFv2wmRzsOYD4Gs2fLkHEc0YqSG4
oOxIy7s22d52q42A41bE9bEbK6uxr6CUvvm7xQFsc7GnpFQmAyTVp6lwb3tlOgxv/gaWzfvKBQwx
fbZTvNktv6kmTA/I9Zw32LX12PHnLWRnbE2xd9akza0mlhjcP9XdqepCsFx0N2ULi1LwY6NO4hYO
uZTT03Z7dICSEmOvuW2EmaHT0zQCv2lm4snOH4u+S2ERCi8qvDHennKv8j5hSAiTsb6PFkgmZ6UN
io7RnylfEOdK6o+Yipkn7kJgDCdji9vSGSlGIfvnhrhu4rRjETiVHZUq6LFqCqFONRyxLZ50SUcc
4W8vqatEsZNU+tsRXfPWAI6zgAhp1sIOId5S0f2ifmz3SBztdovkGIdjbSA0jqcG18hNgHabfrkF
RT8a4qYJnh/kOIvjuAnX5W3NSeq7k33dDNhp3YTwzG5W/b4R+ZVpSoD44KoGgwE/qJPddjI2xyVm
ufiTFWUpHJuKICH/CsCccqpuDzZqHq4eInFHBcE6Tm2c2vRKyglfzwQA1oBugJTIn/seEWafu4gn
ub82iOBhtWX8DXNjQ8gzlcGV9XcJEbHA8vhyTT1J/BQOLpjm0t4P/ZTYU/1QO26+K4ZchJhzzPwV
COVwrEoWtDYC0E7j+m1mXeFA9jgaiH7n2p733M72E+JPHBmC3Qwj1dl1sSdN7QDQjmy6AO1wVCGh
2mojgHtrgC3idKiPOtxzfORK9xTjbQcBAkGtd561rpeHbXdV/XrTFiLS+ufVSMVunQgGPd1lV1sU
ae+6g76r7Q+zl/oDfd3MEwEBhN8IBopt36FI3bfE0dMGYOa5AIUGUjl/8TQrqLUcgX053g1z174V
B9Q7IGdRNkjcjD03pYtQvJVBpdzpbDg9Cj9fMwqPQgtL7JGqc8VmCzehFehxtfV5Uk6Qm5hN6V1e
HDlsfpt59ESd5UjrCh69BAo0d+t7zSzuy8V+3h5Ea1sCzU76uPk+4gDWXLeAIs+3jcoT1goPODWn
7EFACjfanmST6lFjowhep7DvGAAbg5FpVsyy5aXT55hO/a7UrGVLzLDVeUK7pffFIE28Phr0Fd5L
XqM0ZLrQKAPkT70P7AYdhYgtmTPmMdpCZvV/rECkNTGMgmTM2KIwJGnnXEWgZc/RccwcaJaozKQ2
piEcKDJnZajn7mu5MDfaQoTtEG7/lWXg5AGdVva2GCHgYXWBqQtPwtTaw36csD/cwqhCaK80PhHG
FDc6sLFdod2CYW4+ImFq3PPmBR0HxjF3jEdM0+T2VYX8JNkKNG2LGkaT99eZomBqBgcRuLs+IjVA
vlzqmEFXl9n851Zz2dLatj1olfwyW44R1CzXw7HtE76kKxyRit7LGWlaOnN/1IFBXa97d/jeuxih
SbG/LCIi1gO1VZr3mjHLXc7tMS5WuluyBaG9GPYm7fWozvPXnEOdcqkA68WD0gu3BnI5v2IStnnb
FZO6Ocz6vIrSW9/S/82UWM303BvDPZfw5osC9c/FctubP9cMaO1tDeAF/TYaecxtmLbNWqUlah2b
7aEq5GoR4GXKqHc/mFlx1MMQ7BlbJAJPPJkaJlSUk9iM/qBVxw6iMZhhgU3cbBexcCTSFpK/7lgf
SxUhCUd+wSihgCs0x6hrkQD1PYucyTys0j1zFVU0qqj1ccJ10WFAjVGzkFmDigSkFmDYdy5aKHMP
q2kPGGLYYqhtI/cLhtXcdArRzHzO1gpsxrqWJrJO68ilBfJOBAcFVNC9ltWhZgKla3LYKs16lb3+
bKvaQ80xNjAyRYsw3AwYdPnkvg1V+/ytNgq9XLhlVGxNaLIDbvF7/TlrPHMswSQe8ck8dnWDcRfq
l5ndhOrFx8STh7LUoMtiHLd4vsumu7LH6QOZY+N3GZeJW1ZeIlAK8C2tSDghV0C/wtxb6JciE/K5
O/kgKnd9QeYeA60wHsZYJaUuzaDM6QOO7hx63s8Z/ibBfMKXLSzGqEv0yTv6vZer3hEoCDDnCuU9
HXPJlyoIHnIVa8gA9tpKHplK3rfi6VbvIp3wkiUjyGHV/SJHeEttLRvodWaS2y3eKbXRBHIcdbOG
d0ZUu4hq2TDsCeLIYV5QoFEmTKMAHbAxmEe3ChkoH2xVj/h4NcbvDaV/VgOZDBS0Ibttbw37d71/
u0HUK2UOntgmHHPrdTLHNaB6usMMIAuYYLd0mHAv3Kn9tp3z/WY4Os3dTzZ3wnatbnLAmGul77Sd
su24V8QTO9vr47HSv6xVFrpavSLcY31sZA4Uh0cLdbu23FHMeLUqQh1XAKwccHmqOgzm9EwfhZU5
+/HJctUButiokNsGRbkNZUsbdGe/b1ThirKYLQxdCjNLfYr6HsDpxqrcRD0dW1USGnIonRfpNYZB
FoTHiC90Ome4J7jDLYBTJm57FbUrYkgzVoGVjypgKfx0gmvpAQLH39iR7FPIbO3wioe9W3mYIfE8
w98MDFo5a2DP/AGMvaFw9deP10lV1+n3hULyAVyY2KGgUEJbUu3id+/VgLpzpTeZE66ORk+NmdDa
zcNW7asRqLa36o2pmgV6lZ6ysGJCDeKqsl2GKKBV8w6Q+9BOaYQidIskvzU1dGKQ74JzEB9AeV1O
+ZWd8ydwsJdwuNc93P5J1dwHYpbRmnWnLXB1S6h7SheVbY9iXwGQSez2cdsnTfZQlqMXKPeHyB3y
NggFJtU/mJwZyXQzAiPhDtFWT3MIx2zM0vkUA7eH7SA56kQQt0oopFj9zclggiFBoyZqy76LaOns
ddFkgak/a+VCT1sQvCwWmh5yCSltrxYqHjC/8ujl7uPmDowGUWmPKvlbjrp5gAXBZmhhIly4LrDU
phHYU5ZfOXq2c7p6PxnzhPiSJDrsWYiBiLVDcqxiBvU0TEFeWO6KtxLO///VkSLji7d82qtA7J5j
SuEtI52Y4Ts52W+vI+9NBMEDJtSKRFNHEc5VhK1ljPef7Jk/TAG2DNjz4H+gIQlhxwtwBfVWo+IV
c0JDQ51s86+YG3twMJOgfOK2dyp3/jpr6w8ymR52e3EUWA/sMsL6PEWoN8zVJx3vC2YWWCi0ujUl
igbaCNeh5kUNsincRSzObIc9ilmBh/GleTbPprUg/9l2igot0EgMKmFPMe8zES66PsWfPJ0L9oG3
+wBxPeCZ6PFCZuqi/+dlrhwqifRzoIWX1OUVdEEwwyyylzYf/FoFalvxjNVoMaUcnA/NZKnqECwd
XNvMyiwQFvU1oLq2ftb2abnQPaA8TwT0nTsz+0lIX8arVX6tNYmpcOwP+piWTsRF0OviC/SGvYSs
iGYGlqJi193bk/4It4mA9orZCGlGp80xq40JOE+7Hl3UHGjBjnNNu2s27/JiXK8ZErk8H5rjiMJq
vmq7eUIJYSHC8qWVWxidXB8nitHkofEcjIAR/AXiqu3Ebnln0cMFC0RZPUVhA4PEMvbE99UZ7Zha
69NSG48u+9JYhL2dobnF1EHbFPcLadhODBizVzeGxOppBM+cb7TGlwVx35uXdJoEekaGDzJQ3DxZ
INVrokayVezoqCGu0Cu/ytf7XiAngAE+FyWeyuaYphWCMGibmDipDorVCH5Wo7RCo8d4mab9Qq/o
lJdFDAEqZKe8T/ADdOdokcZbYa9I0elCl+3NPoKgDQrkJ31BFWGzDV3OzlbGv1SNebf56Lcj2s3f
15Z+U6EhEuVfhO22nG/r3W1FZy87eJj6DKsFmQpJHQtsHG9J+3aqWLZj3anVcKa2Y6fcK+8HdOdU
UXhzGJqyeaI9dunKohktpmlCOLxdDTz5hTmAvGvYjYiLR5Ffbwdyq79ut81tERWDGhlrUTrivXm9
3d/ksO/WaiK2gqVSRWLuep/RCP4Z0oJTD5RpQE1gKsbG+fndEbmZx+RctwDFqJqKZRcvsvxKyfBc
qG0DMi2YGvVqN1exFbk7DxWJbbNtd8lk9ktfrFM7cvfJNYLfO02zh9E5KOx+Ain6A1EBq+MAz6FI
HakJ5uyLiDZtnFwjYjZC1MLQJ1aGRucgshvs7ojh1t3igCDqrbZmTZj3UuGRcq666nLro3mvT52M
Mic9byemkzO4ZtIhfkvokJw6dYOqvbISqk02euKmM5vHtEbWqYpTqA5/FutdgEuVBTOVZbfBJAaS
HdNS3Z53McHoYQAQQgTOWwG9xFwsxnDtW8wrydgSuYNEbyDhVhTgjZWIBW26kZq3ZTqgaKSqVWTV
HzlaZeHHxtVQT/O3sAxWFSSEoL5DeQQ5xAV+xanaZs5KYYcsbR9NVPXAEQWb4m71+Q7AKrlcj+g7
FDPCzA0pUBQoA2HadXszUsDQNm1NA2zGfY1qdlK9qs735iC2sHSroXYOvxNZAZoEhYnZ6t1bAQKM
xGjiQX2EowX2CS0dUoI/gk4EnICxoAagwmz7EjnCKtAnM3R70N2o7CtolaLA2Ip9J1M0Quj6qgu0
5EE4d6VBMCczi2TMnTubm11Ylgeo19cPYnm0nfbRHT3v2E7LeD/ow06b22k/QYD8uP2LidlBNyNE
W53HbZF9rVua3lAMPHbDeuoxkaZ1p6VqrIN2GEGHc+3YYNHpbe8HqeZ4ylL7vppROqdLAlaNNTKv
VlTEYjyqImhWnDJa2ztMCWCGrTbuZ3hb3HOKGdHFs4J5JtCCI0zuOcAdkkKamRklUBACZSVUZc6t
dYVuAGq3C/zckjphtVJ61sorj0I/iZNB7kZH3IAUEfm5NnonG/V+sGekmBbHDYAoGSF2T35Sa74z
7YYlaZ8fBw0nsXUKJwRwd9BXyyduX+xXUl7lc89CWrUL7spaA2AptBAD3agShiaQqSWwqejwAjCR
gBDxMJBqN2DafRZPtbsmI3K33LvPzeGQF6BKcUDiAcbrkpdX4BbzaZii+Veij5yz5qfBFkgdTa8S
xteELkHtIdHNsk74OhNBob26hJwL5t5kU+QIbE0DEEk4FFaYJDQclE3bbF+M2IF5UKHr6fNqvGuI
Q4KOLr6aiEWhDJR05NSsxg0YxXd57wFmK0Fp07Lel0WxW6v1UJMfI/S0IOQDMqrqKwb8NL+Dz8ld
6wWl/zj7f8ydyW7kyLZlv4gXpLGfutNJ79WFupgQGY3Y9z2/vhZNt/DqFvAKeLMaZCIjFZLc6aTZ
sXP2Xtsu3xnbuLG3vOpZvbOQOoGtKF66QkCu0dA1vM99HwH6IB42Eoe6NoO4sm/tRXwNpn5XZ+aD
Xf0IV+LQOOA62iMvdadqt2zCUZvsS+tPk443XWWsuu59raCVmhm725Le3Ppj4my0Twb9Hiqqp0PV
sGd/u4559AYW2pus6lRS768OnABt/LKnmm731bYNMEj23moKWB/iaGQAluIkOa1GxJFE42qOv/iN
beVy+5avGQb1i1K5B3WKPIp2p733zBOcRb8vPZdxGH36i3ADlCOXGAU/U93Q6eisJSfNWu5rTzcP
J+HBnYF/NLZ7i5riqiXDhbYZXXzr0umTl/HDq8b4ZRL4pQz2PznBzWH1Z+wWwo6z01KNAB/cR2jd
SAcEDV4T264BcCqryeXSxlMtYq+zQtBDhd/H84Ml+mPumm8hXSY1yS+8rM8lG55N3m0ObKTKHvN0
2Zfk4ixm/KF04HRS51hNjoWdUwRRNV5KsFuIMaJwV3TQKUMDZUXpZ51xnK2NgdLfGzors7Oe42Ly
Qc2AYBpEoFYLVvLyqBbhRx5CGCnD6UxH+iBidHZmRm3ZjPGxCrX90CaeK5rnpfIZQV7NfPa73H2K
hHoqnEdFWR5gcEEB+GBGvTfM6jmr9P0ssk/VwHJWR5eSkXvI1N12OcjFcE26x3qtH0Kl/CSmZxdh
LR9n+nVGUZ5nqwrCEl9dTve36m69MjLQekrC8F5GdLkdLYCTVSXqNXb0hyTPnmCXv89W+Ojic09U
1bNcAAyMEAznwkLisclTGId+lgDwotcfu2wmSmscov5xEUcle3Lb5GdWa7/cxMQyp/bPU+1eZveq
xHTRheWJ6qXSkGqnB2181+O/Wvx6KQFIJEN3EBojn9zw1JfEsZ7KyHsQ4z+89DmMYP8jU3wdjNew
XHa5/VVBhCoRiuXRce3rPcg3xhw2ZYN+qK+0Frw1H3YO+Jlu74oXVd/b1T1cnkX7G9e42s4MQu+R
wiPfLyf6RX4dM6k1xY4AjCeSVfdpta2fEdyifeMirKJUCQd4RWvqiR5sEMopvA8PzQxLRXWRYWD3
KC+hexHtuYMJFYILmZnNL3VCYwCiUB3ttb5+mLtzywNdKwUDCYg1SDUyongi89le+0tnRD7EBRcm
0MXhE3Js/TD19jGuERkYT6v+e1aG4zy2z6Y1HzuQOwsvbjLqi2Lk52hr7aEMULTx6kDLKqOvxl3Q
EF7XxvU04CVF23ukgvqO/Wm0te9EDBjFcHBNwfw6OwzOvdOJcDU7qCLjfhV2kJdMZ/DQtx348fAx
Dm+oh46N1mQ7kV3TBQAWlb5TPw5GcdIhUHQ4pJv111iL61y2Jx2pGulRVBxcgzY7z3PQmPqhiuGE
TnbueC69A1SJ7OIGlJe58jnKnVq4ZQ1dckVbvdQBkRT3nB46e8e03tiZysku1Wdhvqe0fhQas9N4
UmHAhOFX1ZAzw0oCYmvVe4hEf2bi7cRZE5z+IFqFGdNfPdn1PT1R0/o9wALpnOrC4Xmntm8a7BAk
s7s8e9AmtIwoPaw1iJf3nsRFJTvoobJPEvVkz18m3bVYrAdzpcOiOe+JSzFqhgdAlj8GXqIWVdGu
L1RGSzRWqu7ZoOWvMPubEUehdTksWvkaqctLq6LtcBXamWZ7Nsf1PCnz4Tr2PGOIvYCUq+1RadIY
9QU+UFV9qDKysrMm0NpkrxZgEJ0Oystx0MbPfg3FThCiuC/r6UIY2IOqi98WQktVr4/tYrA5Ay1x
2V50AsXdS1jxHOk20GfjEVb577nLQF9VPcPE0n7L7DDeubOm7rAjGNUfQ43HXVSWniF4P4P9PrkV
XI/hrM3QEUX2siYICXvEQBjjH8VbkRaepTyv/eyJUL+P4c7w6qR9MbTosVUnYFOu8afSIPfFIfGP
Jjfz2mXXUbWPepU+D9ONLI59rL+O1p96LC8C6FdOjSrsbE9YFHI+6hqgVlp97sr3AbDMNKK4KwU7
p08G6H7Jqn/0UfPDxfpsCaNIi0zndlWOIsueovEBJ+XFoZ0qiuxIs/wxNgz6y7lfMcQqdBfUkx86
n7YN1YX1zFWHfXxhnn9L9CywuPRZ2DxGKipvxKvNWr1mTo/FlAoEXdavpnd+NeFwttYquVjdCDRu
QRoLqQiuSX+galqR15kHnCXaM+1/5Jy5+rmioEeQQtk2lsPwlBpHjT1ocjOT+jEhJlZsmKcUZ0g+
03WFbZQaZUsdEOtIFryitdR/0CUwHh5CUj7y8BzZ/Fe6jKCI+rK9Tr0zsnZM5aW2OFXHcbGcslJL
GDlGzVHg1H9pQcfvlHWYz3XTRj8sqxgCPXdqT37VypXpwemX81gsUbcR1pAS5iV7Ed8KFQsTdzkj
4dn+GFeVeql1EF/ffzld/lpJNXojA0e/Kdbsh2WD1KO3mZ/dBvpQxLHyQGVcQSiGlJxZl3aJyje8
X/mZh5eW4lQUb+o09EenrWdvCkn2Cc1e2c+jaflt3ZsH+VdarRsAxXVlIH/ATC+XBWK1j9O8Fm92
yoLWKap2ll/Vt4ZzNXG8ll910w0sCgKzPwgrY1ofvruVOGRTQzfaCCtmm92eHuV0BOpTNuHnEi6/
OpVXX4rdJvTDTQ3T5iW3iuc0WQWPg+KVC8KBwV4AfEF7pJ2zjBT8Y3LQpvx3etW05ilOEaylVh1Y
I+kEdgWQrjPPFRzC0mk9Y9RfHMB6O382mNSiR/5ImXmjWkjep+4PreOzOpcvsQOSKh1YSWeCFDr3
a0kn22PcAupNWQNDWf867LTbP1oLfKpGVQpnyG/UDHNDbZNFfEi05dgybWZC3PJi82M8CfBIrTiY
ZRF5Dn54Z9EeOmvx8mkm51lFSB1Hr67e+YPoDmXrHBM7fG46jHNLup7H6iEc5imA1sM5OI2Y6URB
vw7nRRQ/YxXCyGr522w8Bg+Xq+D7AWaFKwQtdFV7u0YjEq8xmhvtCR//vk3Lm71DBBSfR6EwPLai
Tzu20Ty1KA4NwunKqR8Zu6/3JUs/WXPO7lQ+6YVF9JruQjhtXYbHrFElctC1RSElDonBaltV8aOJ
Wk+dRiSJHV3w2rqhP0cwgFhlmBy6pJAmzmr8brUOOz9qYub48+9BRW6vZ+51dh6EVV1spXms3J7b
olqDXtU9o0N/0YrOm2u7DfJ19hvMAR4lfA9vrwd06beL87ekPHCblDPnqYvz53SLZjaIac7Mtwyt
ZzMhLKomfxLWtTV1b5lMwuTina32L0bzGNt/an4oGMy/zIq24L5dkthHDryvJYhGkZqhX2RAryIa
ElNOsKaSHIXQQb7S18qWYuaVrG9mTJNWbf6Ktudi22m4K6ntpnYEOMd+qxs80JGJWimNERuzoRlD
dp8SfCNmSL5ypdcfsPc6cEr6o7J4qGwOoZMfaC+PcCipbMLRzXYzYGt4D+sSXXUFQczcQIkCxLaA
pTNS+L9lmmpB/abninGOxl0pyuqeDCLbJfGhyIR7U6yNpo6K4cas6nFonnRrTU/mYi67Hu3plUOG
VGRbwlrpA+ReUwuoLUqd7NdCcYJeAweqlZavQJo72YLpoSjz5ch0RXCS9FDOPONjrpaT29s9S9EU
OCJuzlm13KR6Zt3GFAC53sOkKC65o4y7MNKNQ1s60y2awvOiwyHLxxYPcibUO4Icax+vXfhJtHh6
KjQluqi5vjepqOCcbl3eQjebG0TadtdCTGp3iD0BIym1ctaZ/HoxZ9ddt4QvK1K6INLq5tgU7WVZ
mvDSjPZFY4LCmQ3jAu0mHWCgql/E4LBvD03q01wbj7G2jDumN9VxdAxzN1X2e2FW6aM70vSN1P7R
0d2/WaxdBt2YUZRRn49Jol+Vgm0xyYynSaMOGkZ9PErZ1JiPetCW0UVeU2Ll0xKAZAFFbQBvTk8f
SFCWG5hl6DLv6n4VB9axp8o5zLVb7b8lc7KP6XQDKDUH4NT2hURX/ik756lcwj8aaks05egu1kj9
u0blC7WJ6clLWSMNOyx0WiqmABZ+KwAQgjVtgi2JGFY2QqX1xHY9NYEQBStcOxo2evftbzuZdc/z
UDmEFgdEnV7C93dUPAyNNQOkNkzKfCMH5pa5n9NoUKas3WncJujjYHaH34XUU2a65q1VMX5P1tSE
PkIULyj1xpXs17zgMczGy+jqRzKj2pNaIcJU4XxWHb/JQRsoFaVdi9QGO8eGb9u523jOiN1jmzRv
ha2cIlfpDo3STtgQnFc5UpUN6gJ4IzBkoIhSJARfGzlbkQUwS7qdGROUumlG5fu1+/CvKLPyMmvG
t7RKOissZf5rpxPnwo6QsoQfJ3+5tNdIo8l/NQrlO68Ke+9AAf+ebcmfLFZVYRI5HuTrSkWp/FCj
+Wb2Jjcew47ccRm7cLySF5g5OZFWDbJfxkVAR9sn9idmYgwVsMrIvxJrSEtXB42Ns4nMyCWi4sna
hgVu3tubUBJEA7uh5hkuM6M8rUHOWfl7H6oIsYvuadx6/NKjUenqEf9p6ycbUjdKgnn+3W8TAo2Z
w7c2Vd0t2xKWaeZJdja3mWqtMXomTGxHjo9xQAb4pBgT9fM2VohE9CmKLpDWGRudPANSlWZdsm/d
kodwzs42giUPx0W9S231MSwcKcRR2iX3mHOCX+yVNDtlW1ELGtubug+ppusG7W3t1kvqksop/0+2
DWgSRN5gB7t3KbJd12fLStfbNqKVb1H2akUL9lJYaiDXJzkJiObmhU4ELED0jRB7/4wpq7+8YpHu
tsGUNAcpH5L6Kdltj1Be6uOS08hBHyQV13JaQ5qxt7QdhxiXGIltoC8VRgrSQUSRtAdtbEx7ReOY
VrvgNCfzTVFo0Usdk7zcUtFIUPYxKtaTpRjWroBXjoLD9eVAWhlYA2ekLh7QdmZSOW7kblQ4+w1g
KwYA79o2XpbDDjkD+1YFK+uXBa+DhpfyY3S7by1m2aYKx0Xa3iXlHUKLtDaEpzQuz21jnLYtyqtV
ZvlRxGQ/RFU6soxwELN2cwwm1d6kP1O1jYkc7pTKKSe/0Df6McYgafsMB+a2ZRmfRpX9s3YKKojt
p4KOfDWTlhVwm3vQiR73AyMnKXHgTLwHhrM80M5vpS5OTrRnDkuNyRE2rhmSDLVBKmw17OWnTxov
2MsMYd2o0cJRgu/JniWw1keNN753SVd7cpYox1+WWrEQFMGkoJMtgtaJsmPSFoIbhvu25YwRyM9h
HvBCtckPuThY7lbWDfSpNwyzq5ZHIP9/up4zsZHQ0xPdg1QXtyOT/W3AVs8AsdeqByEUXeINQ5ij
Jyaj0T3KjyenR4fkGFXR9yasi27HZuZ+P/5mTc0+252vR7RPXTxHURYpzFMg5ppd/dTWrEWii8Tz
2i6sMizT39oWOdPKZhwd8VEOg9y5gyBamPttClfB3lQH84eT2H7UFZTCm7Mws8dlp2QzUuMF6dcm
mw2nqsOCx89kUMLUHV3JJiAuF9R7apGNvsGCso3tvxfNzUegsBM7fdVCihqojbWkw8zB2LBnsZWL
vNG2zS7v7C6QN3zbsO+v8YP86WGCgcUcs3GnpBYD5pEOskjHP1FlfE6RpezzzL3JYUqaLs+tMRVc
huqXpq/3uqg/NZpWsdt+VDHatEQgFDC19BJm+os+FvFRNZqIuJXaU9S6PjVYDr/li00Rc+DtfPl8
ywdMpYI6CUpOeQ+pEUf6rZwZ83TwW2q/IRI3u9SZNgjj5xARzZYMBcOBeqrxr23q9h6p8h795E6u
klJQKJcJeZungpqLqOkdgcB36RmM0Vt4g12r+z63V7Zbu9knzS0sMHf1ekwRxyZsW/ODYY0HadEY
cwuhNcKqnQ5o0Heaut7LJS8rC9hgtoWonlsY9c96bFo4pLFBAkBcZ94yAkuvUfpuOoSAKeJnvRXy
mYMnZpNwz6P2NdmvzdjSYmjN34YCRDachp+tk/ilZQnf4IneGfhz6SozVoydDEDYQjKo4UIzNmML
/6Ye+Vh9aDtWOS23bDYDR8sZnWxvRD7+8iFUFSwLmXiQxjhlCRhmH92oqr7ltcUI+7SOTMIKqtXr
t0IlTbjFW4Pbct4MBqH+TzGsQdtnybfMEsA3CJLCzzZlrTq6tN153Liev+SATg6B5XIhlzz5uQg0
pge9bc7y8y+y6I9C3Mh38Stdczok9lJ8ltaknGTVCLZmvgu06Mjy7Lt8I3Isu22GlilONVITFBjJ
X8syUUXFyU5dw9dh8782tL7nIapuXddAh2TtJEwDgXNJCw95tVz+5YakZtaxjtyzfEhiYaKTQMXN
1cYn50CdcEtmNtU2xJYz+szCHaA8MVF5TqrkfVDU0DeQFMsSIcvg7XSxEhAd8i25+V6kdGQj06I2
JCXwsNtVzQ1fUNREONt38irJm1OqmPKyg1pLV+Y8tEdZUkq/NaTij8QcvuQ2I1edtHefVJQb37sP
Ai0YP0m2oj3KMcluwjtH+52mEW0uCKyra/npyjl309ckevJRsorKXU1+glLKYOXxrzKi5Sj3XnU2
WeStO1X6839txn0Ii7ZLxiBt6bba7XSU0mF9k5JZ2U8cEnu7xOa3Di6t+M0pthllzMS4LhyZOOVj
TO3KNfWNyrhta6TdRdj72hkdVsr3bnuCgq5hV0awg2k/hFb+OSL5Dwqe40ZbCDjbnM4p9kU8toRm
bPvZSA+NdRN7Np6BcpfHBmPxMkO4t4k9pPq7nTm3z9EQ/tsmVW3Qj2V4lUIT6R7NK7pvVms+aLEZ
nrPN1DclgxuoKe6FaEl8rZ7sI/ZIz9GVy5SK5wVfoVzazM2NIb0NcnchuYJG70O2+cWk9M2p+aBx
cf+x0zQ+qDYIrM0FFIO5ncBsz1x1X+7Oawv83VbnfYKnrLdZa4xCuFhU2PcBEnTU/8pJPmG4cOuD
+D3UyJeiMHnTlfQEdZfuWu5UkH+Nci/vDKmRk4aDWHdZp7YLbOVcFdWeHlPoz9Jjtelu1pFqJ+nS
5y6LX43Km9eMFs0mItTnFH9gEQYKEtJ9soQPzebv3yRxslxwUECsIAXmzgWqnr/yTsOzaVgn05zh
6qU95QAv0wq794VTtxg2kTP1XyEUnMdRYIhGBGOLQV2pfuu93j8BMN308aySkQMRoXQIHw/zg6uh
z5xE0nMT/JFSC6nRlBfEHsMrzRr6TNnHOg3TUYzIAurtqIEP+0qKC7dfz20qHQPyRpMmU6lAcQXO
A5KRV3DuefgZrWhh2zUAtMFsqx3+SrvBEG/unRAmga6WgG909dGy6Z6mZsyooLWuS2bfmpB7tVJF
0NXVNVvU5JCmUJQ2hdT2lvW+Ric89t+WhL5HKB819g8Tw25gh/1eXm/DHd7GzjrKPW17SKRsUVZJ
ZfTDWCvWMK1VsFb+lHeGLA3kRZCFdr+d2uSTtlTmM5l9ltQEyS2Brh6d6X8rk4QZf1l19SG/EoIy
LpY8Y7DRaEd2qPDbC9Nunc7V2XYClWNLO0M4ts6N3b+oWhykAAilgqktVfQl7QDVnTJ0MTcJaDgE
05TXOErTzmcQwCOM3XvT1n2vYJs/zAEfVg05ifKquDbDUvpSrTm2jMXFdrEKLtZ3YT/NDp2Dnsy8
dHmU5wA3M8z91EBil0+gXMNTu0gOTf9d9nXJcFO6sAM8gSEErsmVA97VSot7uCEypNTEEOlbaEqe
/ubuG1TiQTd73qRZT0ioPiro5fQBvjVrjBs/mtAMQqjhOaEenlwd+qH9JT85UUzP+awdda2xeU6p
xaQkdBN/uysI5qrX/8q6Si47so5Ie8v1rLK/Vx2Dh4UB+aaiktrcdekw8xITIu0sEgti4kVCa1R+
i8mkf74HfuZ2anOR51p5w8sNrKyiRyeqD6GpviXuVO/XN3nXTytT1DmaxX7Oje8FYUJuG/bl4bWZ
FbFrt/snqznu0oENMr0g+0dHbpYip0k69X0KnS+5ayCIV3aFxhzDgewvT+7SGxqqxWPolj/XEttY
0vfuI2OQCBnh1kFIVBIxwnq9JVb/zC1f73Llq92caCqHR/k5LpkF+QJHxLhcqFQU1nfaG+FoU1Ej
LpPXLgHqXQ1P9iZHHgYFs0RJC0srD/LGkGpdwsfPIkNUEC8fa7SwluBwOQ56/FRu5yKRk2KX5tlF
vtVJcX7oefpmxV28V2umZ/J3VdDvzwPA7X27OVbmjh8jP+mxV79axeXoTM9aLv3yfzduROWagv+q
8DLz2giEST04Wh9KelEmtTnLFdOcc6xXSZCuqvBDg4bjUCGXkC4qg4VzWyrkh7X9R7qdBeaNiVEX
+2Ri5tUa0Usxr+v3cqEKuBfMOr5NQ3K3G5a8og+RfdGQvKHmKU+qpZ3lhZOl5DLgnw3VmuGHMPbb
tEq+20hR6ImDpwDKwNobznpJeBMTu8IgNkjAuFNNrn/Elg2Bt3JYL8NqXnxlfBk5PtHFLdNDb46K
b4z1j2ism0voaM/OSizW96vjRMm5Zeh2VSIHMZSach2XN718fQSRRJSJHFCczKAXFXcfYX0o3IVm
eEmiUtobf6M1+2zyUHtOpiCa3fH7FGVa1dO8pufcsZCWb1yCCZUSxzxsF1lrdGysOVk0FA4WwinG
8qFOpolIDvZa9H687ta4/1z7HFWDtdZMuXtiMRB3zhGDDad+li5IjgrTxcxprsoPy1KQywDt5aTO
Oi1Vp0PKmXR0nYfMsG9yv8U3wbFf4jQwo01Gvm9X/UdjJK9xJ75i1bzIZVyeme0lQTSfIC2Qy0dl
i+Jgx+slTynoM4d3gSEoYpqoPLYmfR6FjCjT4AMhMpV5QM0+aRnUuYiK54YZOzsvER9IrndVyh6j
H/oSo41dv8WlZh4KLSF1i58cDbR8Cuaash6znfHsuLT2TTQcM3X5UdEL0Bpj95z2Njl5DpeG82oe
DuFDv0m+mqw+uvqIx4oBVdGU3SmlNQac+qMrw8LTc+RJIsOMUerE8QyZuw/1qaXXHA+BBuHKt0FM
eBYMCBNdARlIQ+63BYvwxMhUd0biQhEYM221ioOwu8e8bkKfwfE/oP1svyNS7VDax9KhDium9FcY
hpOHFezTNknQK0VxHtHADA1ggkzJSn9oL6CELhy5WO6cNPSYlD5EFeJrJc6COEsZzxZ7tU1JVIl6
aP06j5dikYqgGQOJA4QMpcOEIIBMonAL+2yG5tIgFbPK7Ey2RQMOaGRmDb5mUDIici0k17oTXcgf
xGeMYfjZiSz7lK7t32laQgQAuKenLrnExJZlSwc/YVAOJimsazIzxNIr5SS4E/dhCYOox1gscFXv
aUgla1Zfx2ojaGT1Y1eQMzKImvTW6DBMan8DJLurzNBE92E+4TEpOPjTXZrLXhCWsNJ0XFgm4/nu
xHN81E5N2xTespIPVnFXj7H+wvMQdV99Uv6OW56SEdbhRZ+Mx35uPtZQVQ/jhIFU/qumA1N1Nauw
UCq/jKdHOkw0rAf9a13QGGaEuOjK3JxCW/WLTkNnh1LVGmzSaWM+2q7AyMOVAWdeTniGIzGcZgSt
RQxgM3fMR8twXjqztnEuke6xMh/vx+m96YpradIcEjYq/k4opLtEsELMej60uDRj2xl+Om7zjxt1
td/aJfImoqmiFYW0GMhxbNIhP3auGJgQmiFTN1oOOrqTqYpf3QXAhoMyhBazeMxK4iN0PUbgGy5U
lrjubcXaOzPI4XQ7zzF++ocYlidG4qgBF/wwZVeQRhT/gRfm5S7WyzZrL60TJ2SOKRMOnoksri5/
a+Zh5LyQzruQ+IhipF84uIybzWif90F662ds+inn7IOeGtkxbrfvaxJ9m5EEaTr2Pt9cIHtV8G+4
UJXmKf/ksGEG69C+KfRZ1wmLeFt9GIx0fHR6PrI7Gl3uix79sRFTXOtURz7oAOadOvdtEP+4jf7H
nF3dj6PkV6LO4paARhJrGN/fUBqvlxCsVYd1CBgIrS3drrze4eyNPh6RAQcX4slG1EYn8n34/bZw
g9KOyToTR+z8+A7skatPloWHuszFur28DVprH3r0jiVoiJNRpxjV8VdNrQb9vNHGG8ke3YQnKUu1
nZPGCPFdo7zatfEx08O5lOPWF+oYkQDsW/ZdmP52cyU5GUXvnG19ehjWyfYTqigEIRw5puqfohbR
XjS08dSMwXJcfWX2nGNpGE70xtLL3Iy8jWTJUG+CxiIJnUYnKXAHwykBx6DV2k4FVUESD88v2KpM
vVa6oyPnNA90MQB/m8NbODegfy3ADljaDrAkwqtDj8iI7eY02fUrrbhAN5DeWiZ4oSIUFu7vOAoG
Z+puKT16pdMXIiSLHk0Yk3uVbse5dUosNNyFLG5oLLJLl5DLhqlL+IU7ouIxuRC1G9XIcmHMV9vJ
yG6Mb8/o/wgzGfyttmDZ7v8Oxv0PyuQPvOZV8f/8K/8trvL/Rwgl2vb/HkLpJ+WWrfsfEEq+4RtC
qWv/4lAHx5zoXM0lEheH1r8hlOq/TAOYOqEfNuH0+ibt/zeE0lb/pWJjcPB4WgLL1/8GUJK3S2yB
ZVlkZmJjcY3/GYCScN//1PBzbxqm5RBPAC2KmAKJc/w/3AVFss7g40lVdJrigH//0PtJUwXrmHKw
Mo9atp7iNN3H5aeOYVtPcZyHEAqa367e3Ku3hdTF5jISGrY2ZdCnr4OrXKpQuVBhXmzGw7ahX8of
5Y8G5J2qFge22h3a8bPZOSf1EM/uneL51lT2tejEpeggPC3OPi76U7h8qvEPsi37FAHkfIi+Upek
XPRjy3iz49dF+TAn0jcJInLoeDvVmX7D6YlvzttTCw1Kt0PoOFWQa4rPYD5YSO900nMPNFCPmPc4
X1O5Xsx4IRyE0fK5MBaK9vHyBgaoYB7ZMA7t++YGKGoqDqgyATuY/d7abErzAwKjx9kYn3FmDcVp
6u5YJPY5CYaKRS5GU8zXNf+c+XOv8HiXexSQaB0mlugDfByv7HVm+Cd3KPdbl5+Qo4FEqFqnp8w6
ezYFGp8TUBDK9OZEg9rD93HQYvXA8suZn+Vuk6scmFLOY3S3wuwGWuWh0aIntzkVc+vP03tGindN
jItyTebptpCCYv5YDfOKd2gwbrONIBbVtEMCmLnXhx/RtOwqNIHLFLPA/zRYtqI08tEXPQ3l+rp2
6SvkqNV+wVbaLMVFL7Rz54A6R31eKtOJX6P1xwGNYhkea9Pl/c0+9tFrbuccGk3P6qLzYlYXFaGt
e/9YgBmjO40694G5+AuCWFu5TdV0v6HuqQfAaj8zRX2cU+ejm9JPJ6gT0B1iOSK62ZVo16YKllZR
H0HwHbURMU2ZBW3709LFw1N6ix30OuYeJNYGtkBt0ftth26bKlbfGmAIvNO0O7Tm3kbHOewuCKyC
lZFgFnfor8PDJXov2GG4n/lkp8jxK7pyE2UNW2/mnEXAvgMmeUaQGlgK1gthH5I3YRBPt7Q+SA+g
hX1g79Tt37qNDzQ5WsEQWscY6WQZJ6c6edbah/VFO1XqP0nsc6j0FH0NlqdU8zAqeY5xEZZCb8Hy
nOK+vgyQRdHefyR9hdtZOyx8PmBrfKPW/RxbnTAvadUFRqEFGCr27Bs+pt5g7hsPzuWlWut7cREE
7QHhLxp6LvrAiYlyOyLcdnCC1DKDpwhTIYkKRxzAt5ByHLWItp67Y3dJCS7sos8UaY1Fi1SEzVE/
Ze8L9bB7refozujwGibrkaZvkDTJ3ikezTA8oF7y+w7SIQyQU4UkJ6M3anjDWB7JVPOWoT6rP53V
usYEQjoRH/B6RNp5yoCgQP5qlId0CMQSnuyEodt8mHuA2NF+qGoEx2QMK/HLstjPitU958HT4NYI
ttbH0r4mSnchSuJu3VHuPCodtnenuxXo9TIx7jaqtV2618t2Ql1VeTsQAXeYbdOrPfU+RMY110cE
+dcI7UQdE3Y7AlJ0SEozXuysfW269MQS4eWD9s7E8UzjdVl29IqmQJ9FkI3AQ2mI6kl8NPrkaLCS
6KFfZ9TfwNAJu+sEBS7xEuPyVrT1a6fo90rc8GA+CSt+5DQdtIO2E2eMFslDUQwPk609NCqCASUH
Tvm7XXq6IVVgMubM7VNkLkiyPyrm+4ha/lQRkRm4si8L5RjfSfF4bxI0ef3DlGaQN1E5I/Gf7Yub
G+esWYBYOpc1wp45XTI1eXB4RD8YtwBavYWWt+zjLTLtbkIid+gXI7cP+n72rVbnuYIxRbzhFE/7
dbDPKfDZ6Iafg/hCVCJEAZqacloCD2YMz5TJqZ8AWmEdPQ7dYXhSh+TiMdQ5g4+8s7k8iUAb0HHs
0pPbTD/K1kWnlQVTFKJiRfp818bhbu+at6b/RV5X4s6nuVtPYcvYoUd1gVvjVCL4U1vHR1Dj2woy
6HrzkaBarr10iX0HJX3h+LgKwBGfXJsOUdOctT+9M7H02p7Q4qfJJn6X9TEend3/ouk8ltzGtiz6
RYiAN1MSHvRMJ00QklKC9x5f34vV3YOK96IqJKUI8N5j9l57+K2JNMWb9Rii+DIpyCVvCUgzhGaX
mv8y8ReolyiVW19XPQzQoUjat2ETwhniBA1Y17vzQgZw7G2EKNOTDCFbQ6S1BvrOnu62uSSTdh21
7q4W8qMsstBKVRp65Y15yjvl8ztL9KS8T2PPuv/IPaNweXJWGT16qSZ1LJ+AbOGOeEDd/Un0stk6
IpDDxvlz61tbFTc77dmZ9ERxePwoX5rE+bRFylVIqOI7BQ8aYNdMQu41BKzlZVFyLOYy+fRW4zbC
dTIusk9kYlYwmMOeoOOCX7PhNs7mNT6yyPXNpCclmxzJzGlqlOzeXeylgFSBvCNXzayc+Ue68oft
pNa1hYPqNK1+vC5CoFpe56QkFguuEhtnrRCudSHcrbjx5Uw9jraktB4Nj2flmjfJgrd/neGaQZ1F
cyl5GFP77auUc1xTBjSRBc7mv5R1UL7qT5UPEXXMe/ehrJOfxLO/w5/qGcWKtac0SFeJSt0M1k5L
5qP+8uia2zRqLkjik+ZtP0GkY7FK994q56TOzqMmRi6R9vYoojjXIfs2pNCmKF5G7aLTxyA3YX2t
O/dGNl1LSI9NREStLetaaLwJp7SAONWoQUTGoix5eiq4KXo8q7kX0mZHm2foga3ZvDAatxOKjtnM
HWZVd1u9mEBtSNl2bOuNYPpb3NYhUSBBv7Y+o75N8xLS5VNxxGNIO3CiYQz1GEHcQT+PmAusmkEP
HBBzeh9QBJ4HR6r3oJjl44yfp98Uu+PlXOnYzfxtaV6pkwecsw/9oZP0OK4n3HVNfcoT36xLIiep
SG75xikCYEe+4NvGK27K1w39LizGw7L+jtXFae2oJSOltjBewC2sMl9ECdsqnPMfTakxFiGyuQ2b
8nA2rhENkPWZB3Ck5JZDhbuMaO4u5qYt/LUPkJM45t1q385lsG8r0w+uiu6sKukFifrF5PdnZCiP
vCYjsqTWy6faM+bMa4fcVtprraluhcSgOkjxdBs5uOSJwMHauKfAp+VbxnCW7j/QK+WUn9Apu+DF
JtWvFwe+3Ij1gCZLYclZ1F9zcVtQ8WVM0aRHu2qPukVcL9J7Gpm9dPFdNVtog8Z5IatUPStqbrec
0wpXcWkdykXyu6D/tePdGECDkdZttaqPT6XcFLczGFy1KGqb1C80rpRt8DYGTQgEuEOZr6SKL6O0
EQxOov097g1X7FVX0QELJplfOtUCoG8wPEVouVe7A/GnIEzSoIqHQKiwgEHLE1SfjQS6KxG1kBps
fo0dkK+zpF8Fcuxrn7b3YCXLHQvYLVao0zUqg9wrKnKz/Zj03CmApxJM3C3N5/dUCa6FdX+OOzeT
Ezf7PRjcXFtzLLTMAWFHlDSHR8zhTPGkHfhrfCHxUhS4epUvCY0/2nVOiSTVwaSvgVKRlyxbQR3o
reRRgglXgnXNyZntFUtBo2bRT5UcevYH01nGMmBYqyuXpSsFGnO85mQe9ewe4Uwl6trmbOS0tXwN
dGd5lr5ty99xHhrq74ZXtNhXLqmUYnul2I6BezZ1y/vPz4sQa3CIwvF2tfVs4ZnFK4VAeWuz+SYL
6m0m1nXtrUtFvQ8Zb2B1uC/5rX0r++GtQSWviEsAuTCQ9iwY/GQ1fCbNftOrHphmdd4dHTjSZDPj
tOfm3vKTmqp11kGOfUXFgfFkuFc1n32UtH/yeglkDbGhux2LOoVvXNzHrX4g534Uv7ALMQjkpHF3
d3KarjwnRnMGlHO2xO4suZsueCQgeLGgeNsoeeVtPm0pca4lGjpWwoqbD5qniauXZ6Xn0jZSm/bu
PgqO3KwI9/pjMf0mnge1sDdblQ0oPer0/WSa1rnWk+ta5bessrmVSm1BS3+vrd0Tw3hPLxghrkJL
0jEy9Ir6aUqGoDPWoFKVoPoV36usdlmriMOFJ92Mv8V/qB/8HFNu2QNS+KkWiKb+2hxeDIaXzcs5
zKjU/PFrXKJVsADE8aEwkxLV7CkL8ttSFx/F1n7KoaEXPBJK3cV6zwzhfWpGu+XY5xG/16X0ZqLX
Bl9MQPNGtUZggl+i/dNTImsp2ajE4expNj2dOllBSjG+sm/JtWix9tMWrpg2BpeWWbXV6SIEa7G5
1fKPUPlT/V6eoY+eC8045X/jdIzEESGVJoe50IfKiHnphVQShyDtFL83K97O/RbrivvN4T8tyAis
iEzdriIyvGjdmWVqXXJvXQEbRumLFXSKJoILtKt23Ycx2PiRtTGSFzMSl+r09TU0QySHtDWnri/P
JYHx6lDiVc7Pg2xG3a8VHwQGl5OZkTR4masj1x8teHkh+jyc1dLV8D/PQIWMgvZpDfnWHrZYhPhP
tvoZbcYhxbq36eoNdRBbNDEUnjv1i660YYmpB3B/OOp6mLQaO2XzMG6pPapKGJMNoB1bmZTRRg6r
uA3bQQjmFUu6lAeq0fOMdbvFLSgLLMrbhG1gpIymX7JLz/2yg9VyML3X/ydXwO8MnhFcw+F4Ny89
OFe4XDBMDixKP+Np+Nqg9rVp6GeQRVX80nDLuiZK+Uc0cTTOvjg2flHgMdf5aeYuNAIhfZmt4/sL
yiRcZoSl7N29VeNY0c1wLgiGgjc5CzHf6/GolaiN7Ya1Dq+WXZdLsBznjk/DojDUp5NBHGEe4AJy
pRQvlymfNfmk1oobESQ/KeECgs8873yFZFwhE7nPuhAhaL53a2sjBnBno39Uee1W6/f06edzSRmP
qDyNXQu/I3nBB3/yy8Lp5NFmY+ypPqyUe/xbH6VjHY7e0hWnLCWPIV7Ocz2EMqV6vV/ynR7Jypl2
l5z5jB4/9+bUV+pdUuoPnFLvBqHaQuwpiPh0UzjMeu3VjFdXk+G3UmG85/qTwQqSRLI2Kyai3MMf
+KqASfAUWJOWbtf2B7HkykgMr0N3gk8ta9VAx23aUhObZW+X+26ju/KXzvzfIlVhXFJKHBYRAgIb
lwzDGQ6UZ5/JT7RI7+tXYV3Eeyv8bPnkBcOriz5UeyEEtIUtkxO0jCp5i8w7Jm/tsbrS0p3Ne/Yr
ZsFMArRCYCNf9mN7kv4w4va+jOu0/Ww+qAv03QUBu6Akaj46BQMifQtMhrXWcGwpp5ajAT+UY/3Z
6hEX31FVy0f6bR00cQzAmTLeWuYqsFTNB1Dmpyl9fPkKAVk9oUyw7r1jO3VEYb4s9WVYGEB0Ti+8
EG72rui8DubPXQEmDToJ2ll++pqs8Toozb23letO07+ry1FsPuom82qafu3KUEjV3BXsmZVUp6nt
7tu4P8p2f9b1ep3bEz6wRLqSdXplHh5L2WXghl8ObHhFFbjMfpl8LR8/Y6H9kFTyxvF8x1zctc/H
funbnvpVC3B/4C4wYE8MrsHFOZp/l5Td9THV/ReYfN682Bp8RfmzzEk47no4/pdUXNND9Sdoh3Pb
HnoF9V063shI+OoXgjBCxD63hFuU/fxtTYTblGm3Tc/DlZTp8lMF8t2J3dVNzT8dEKcqj6jW3M3s
/F5fvbnV/FeLjmmNncQgK96Mg3XSdeZCXZBJTCmkKqy7KRyshTw5ztrD9K9s2GmuoSUqYQ8Mf1uF
UPyXsoCDwBHj89t/QB52SiYDMD9t5bvXBPvO7cOE7luZUj9NVl/wiWxlaJYfW1tTboSj4wcd7aFJ
nJVGRt/O+KmVl12dElK5Al6LcNiFUMncjSld8SFNmm8ZQbqZV74IQQzWs9Cw0AzvMOxiIuCPTNsA
1h/9eMAzNIguJ5teQsxFZG0639k8ueJSs+XhfMocWTYQq/eRiWueD2fA/7bNNqirQlscwAgsVVmu
Hm3BV8+I29jZTZw5q0C/u/aOOqcXagyvYefLC2lJ8BZYCrfkJjKZXGkw+8TuZtz4B+2AT8JJJOPV
0rmZJb4ygkMlJ9ACwd2rXlI0t9ucZu+cloJpO0ajNd0wDt+5ORrrvsy0E9Sy4nMq5IPOyV5t9SEH
sVLtVaisSqhSG9IU5IHyzDQoJvjKS+G+Zpons1dmyvzG0iQZHtBebaX6UR2w9Wf8mlRYSM5AAtTE
J2aahQUsYmHlRS2Md5rbQOivqwYuo5n5Kq4ePBG7Td8HqOz8DQ6TyeJXoYATvRKnSErVblmrI42q
Q5KXa+SNK2Wza2joDjTNraTYTQffoIYTqC/wHyNxqz01bKvyiTXjMtWqnzSqv8vIG5L7WJBbsAJY
2ZFd1hoYAMEz8fkJ36XXbCRFHtd9epZD8ShUiRdKuCBlTbvEGyz26Yn/sX9X+ZdR5pdFKG5SQYlt
3vIM8oBKrMhXl5LLwmjglHLz5HEFeXa46uZyq6yBM/BroidNLmep/pF2JkkFxVFnr43i/sAsmQpw
aX3UWZ7lR+Ukn5J+j1pzCntB9jQmbeLk7ZiKuO18WA2BeYbPoLnlRCUh+1ScVMctFqSi+1Of1i8B
hSpoOjf7hYe4r/yEgU1sNRcc1pcOpe+eplcQyH0fSikj0N2fX4tALvHdmSVs1lV2hXQQvQYzlXx7
2W92NSqM5PTakaX0Hy0D36X0LG5BleGvxk04tILbVmSP/E5cGVywOMSBusHpXafnnJnsB8RscMUx
dpYFeNdrCVc4SRb0LndricDvwLyE/33NN1RalFqZPLKTztsmeKXK4trEXL1FE86Q5IIB9Wi2iEB2
XydycKSd7MHxJEMdoqhpcvEsPzT0B1X72S1/Uk9mEiArYDzQjqs7kxXkIia4jhZ836If2XJoB5uX
zFGXzlkKyZmY9ttfQj/5qmj5aemqQunx8QUrBJSZcwwrGI3y0xL/Qou/9F/6uZdfPuiE6c6QTNet
Ki95b3f/pOeQsqfIgjwB0wsOfoI9q/gqNAuj6jwlrsO988W8u8bvvW1XTX3N2uc832NwFUTU+nPs
m0MVTYY7c+IisPcnqmBQOn2HdzBkS5wH+qIzIAz6VPM2q+GkY/J2EfPXHVLe1GS9zXbxaxQSIllO
KC4X8ih4c4EYuTtiGwbY9Yld5smCjNCIv5HVecPMN09yV6BvHTJEREpuykhJT6tLtizncSpPBKOH
BYMtjH1g7zjs/qV8XYVNp8R9FSU8bQrV1R1RjiGoOAISRg7G+gm1SHP4Motwg5ncgeiZ7Tpg/Bik
ULM5cYKy04KaES02tUBQiA+ayiOUwYNCJKMYvJLel8wpLtZBSOLQjJ/Gtror10FDAWeekKSwAzIi
HI6KMgaCOIXaJgejbPqSPSiKM7+Gdvuzia1gq+FBl4cl19k0EM3BLLdxpqiVMxqMN8Mia91c/VXg
q4cxc0U8iR/gheog94SVEOAb9i0b0/wBLIzI86Y5ath5xTUXZMIldWiJF8Uizl4g/mnRITFDPzDQ
rbI2+Mo+OIIfya8P7HFundceeFJvzla/QPwv3wX5ey74wYsmjKdfivrMRCnYXt5K1J/Wor+pw/wG
qinYaybKsvDw7+TMXbmyamrnQpDu8HXWqKPRFatAZ1a7sCnQnUFUqSwiQ8vhfagsPIAzDK+khMZP
RSbYgJ4cfc7DfFXPO0YmIIeaOkZaEUdFPfL1G03hvOOt1CqFsZ+dd3Kg8I+oK/isWO/0b8Kfs9UA
x5DUp77Kj3VW7tU03kbZgEjxUNIb/uL/Gm5laxHvJH4shr2kHyLBrwwy2SE4q1Zy1NgXTsbIeS+f
oUxfjLG5drN1jSlaMPKgYu/Mc17/QPDuz25LJ8TZ7Bf5SBkk++cvcSe5LaRTl5LX3CdUJhQRKbRH
XPI6elpScoAkdFo0Dj66i6PeZv4snyx1/mhPYkg8iM/8yxdUPJW0QXVgFjug2jdtWgLx31nVNvoX
zR23T96Gcr2tQ33bnFpurnkqXxbauCVrz82jSVw40I4ljLam/ZaoKissegz1mln1cJl5at4y0U8o
LMhnFrYsWFfRr8A/4kbBXpEcIyofJtckSJBNSMwOp5XqW+rmq3HvtxsbLs35NchclU6VlzCVRL+V
Mr9SVk5nVh8CZkgJxQXCj8QrHdLfTlMvnHlVtpHOFSJP3PNNXu6p9pSE+STs2qOamueqT08Q0k8r
2BvQKbc7Vr73nAyRtNb9f98GNlUxP4pd4w++fnkt+16jSdYZzv9vdlQtcbrhIjKQrLk/PqTA3N9T
PHWMzOeRdDGR+/yIkBevii09k3/79bVkoyDYrzP/Tf2JtEYJawZdvTMMjYeRxluOX6bcnlSxoaub
UXHBF7ctc368+t8CTlYjbhgWeA7zwbxjzTp1enOug/hu7Yq9OKoWP1rFfBid+BiShdWEgO3005QA
Q9XKbUzVq9mKlx0t13JF//YQ89nJWEDmppMegVxFgwzd/SjEf3au6DqrvS/zqLDAkKQV5897C4RG
29mT7YaXYJ4mXGHOh2tDQZCZgOyvMercRX4jMk0KaoboL6WgqbG4ZZhW+4JVBpr8henHEXeApIBE
THU9sWI7w7U4wzyYJZwIqDW7FZlxGelMNQW7fS/X/F2sZg56ViTlXgbxw7oZrBh3VoyTJXmTukD8
ZSFIBCMUIdewjddDO+oXNoZe5zcNF5OtKuOd4c9RYaIH4thFlur0rCPWbUenvB/xeycsIRrWr19Y
clr9LGnJNUuBA+2+tKy0epZKnyL/K8z2pKBuRRF64ut2JmPm9ELApkt3NCThHBtHi6Icmor7lbPT
Ukv2RvcU15oBNqdwCyLL+NBom+/Ih3pjv1pMwcn+AthjWs++EgIM1CG/9SDL74I1v2cPNWR1FFTc
JEovBz03SVq55AM6IyQGXPIOvAP3J011xvKui5LNJDNxCtfJDJpuwFWh2Kv4iXLVr8beY4Ew1O6m
im6e1J6c614/9L5cXlR8sXlC01nqQXcUR3YVe3HesLoXOlFbzGpb67zS8u3rd5v+gml7ANDmaGmU
sbkWMV331oHgOpg6kOEagafZEtYuNp9FpX1uEfmH70vVvW8ypNQEoFY1uPl58sXM8PJkY+PqCzlY
hxuPnBBp0m0UsKd1I4U6hRAoswBB8YO4bkdniI6JCnr1MT/HTqKrfjwvfGWNW20at07+1TfqTSOY
bR0018enpnShnCohgUFPQxU9AL+e8UI2ax50Gie7FgksNIHdT6N4sgUvhNxsDB39MntSPHiNVHks
p4M4Xm/sZqJZinYtva5NcYGMgoEMRW4SZZ8KjPRNy3zLn7RQl9lcx8yO2sUuYcX9f9Wbn5oeNZo4
ELMjMReOSkBpMe/Gwr5/pB3YifjltMYqJub4RrLKw+iJDq7lSWHPzMDmJEgFdw4gHNwOPWh3ZG1c
tFG+1a+8wihGJmPta1iOoGdiJQBH8MpLPRJVXGxBPgu+mDIe71jeXa5t0geaHger+I0y0BmV+iQd
rqMhBS3Egu6cGiNwrfba9YVbD9Jx8KZGfkv77l3epfc0lsO1JQACcbyanLScT2fdGUz2UfE+ll8W
bX+huNW83Go8jsOtERmiVNlTMrNzxsSwmB/G97TUp8KUnLkw0CaY1xqVb+cldevNce2lFOQi+6NK
N10VEUYsoypHIj74baEwAuk9kaWHb2527uWeVs0Xpe7p7oOYDNEhF1zUQru8HaEmv6qaSS3taL3G
8hb29see49VlM2WmerjgSIZQeojVHXbNEm5jEd5bE+vMkaUkO/nyyBYccZx5WWmhZZpmJvLuugsO
IuQDsAJb1UHjbHmEZyBqOMXgSdScL1IIj24qi2DxyzOEXjt+1FN7RTJ1+V7kd+M2pD8Yobhq1Xrr
VHpanHk907iiqnHI/YIBwdExuBLSk/yoJtohPkaa1ODp5tdQwLUUcP5QsATUDNBv14El8TDRp2oQ
6AqK7JWxuDKHKLytPkj68SDExZOh1THWkKZQB6kTw6g8ObPZZIqRIX7sWX9aI3O92U1zVrVWyYBs
vpW7es29bzIvD9/p2Qgm5NyNT2KYNw6zhyemiTNXvbAgDpdaDWrUPpkTUUu1QCn8O4bHU+oJpwjS
GBldLLXXlPXBZr/quNdSe+ZQplOw8/+TKukGkaRdVNK4ZhBrqgOTPXoF2EAXXBHUouqdU1UY2Qts
WVR96FV5M1g+msitiri4t+3qlwDykoecxc7wsTg9Xqu8a061lJ6MPo52W9XGjzxf3hM9CRLJH6pP
dL0HZogW4wyrkh0jISWLFU728TXpU9D9Y3CRk/bKH28KxKrsVFadU5+2Y27Nj66qn+uuP+W1fOMo
tzr9s+q0MNnkY4yUh2E43C6VbNA1NGYkY2YVqoYVmOkWKNo/o1yP0+GuDVfeaa1loY98imfMfvyl
1CqooaxXsSuC3/j3AaFxG1neMbi5o+GVZ6fIEle6yilT9xGfzdIQpDHcrVp9sPoeIIBUfVAkBcep
SkMmrYJTsJtjeSw0lGwQLueOerIrCMicHaYx+WunT3+OnbD6KxdaNGvim7YY13ayTnv2p1wcwd4O
3b6eEgvM93D6JI+NpGLrV8nyReV3E7vc4Xhz6HwyyHidbjqVTkgdm47lS8D3yJjet4bO36lP10Hy
xU3zV0pRmEgDY3q+awapfCJTaMkztM2bGzRwyujp7GPLFn3LaLrYM+osAKcNaW1m+jawfLvrG3Yn
dE1kpgUEQUlaexJ00nsdZN5J8i524rt5oHjd1/Oiqmf80mdTeqmSK0Jz1EMS1P8m4MDSBPhJ7B41
diDze+PbVguoFhjlyYJkW8cRYN5hsyjGeDKgeTe+d6BS/BsuFCG8fQp0UQnDRO2sP8XX+OmI6rY9
0+1LPeOrtvL56rUjMvrDqehtcbDcfE2Cwgx2WQmStwLZh1cye4H58LHzi7h1mnDpp7DDq7h86qv0
2df759j+BQcKIYNjxLk04nSRc8yQKys7RTnp7iwq7nEKagENnVLyDn0qMZ+4riM0ab0yy/xFMHzd
3BigbOQabgkoOlO95IV0VZrltuXZfRHXU5xf8w6cTk0+Q4KgwMVfsnSezIldCnR+ckWhjjA9DWXG
kWsiBimdp/lgyxv3aITiYEdfKbUKVZlwsiTZTTPYEM0S7UIR3RkDvxfSeDDA+VkvYORe+kqmePnx
dcbRmDNTz1xjwUwgfujKl3pufGbHWETIEfJkUfHidy1p3OKVDNgtrNwTh7xu5saOiXQw+TDA/skM
N1BPgADiWFzIEB0DeVZtgzoqA8UkVkissZkpBYtEldAd455k20Mzkqc4nhQrgfczPosPjfqwNH4j
H/uoDeujSLcrYiKwA412EkbiT37azZR7FhOgsoBHiE5bYzk9v76JOcw/Ibn8Sx0tQ7XSOSyaAmNp
ECGBI4ykRA+2RQ16NrHdtGAw1g7T54TARLxYjP3Mu6hZt+/hsx3UEMOkqLwX0z8OvsgAOSQOD4NY
N83W6o58XNEl1Mnfr72rYHttYL0S77QhQ9UEKxryEuNXdZkRuzyWdTmJRf1sZ8NmHY0eRnvrPvYv
VcwikQ2gVKzROoqR6cVmeu6r5Cwf6WzU5ZSKl1n4NW5rODfzbdaNa1XkKM3Ki2LmZzHpjrve2BJB
wVMU50V4vc4yOr93TbMiZa3OCmQJMOieXIJoQ2emhE1TRquyR3WjR8vyg/bB60p4+SYHG1u1sT6l
z36p2Q6mYXUEpDQanxiOPsxg9l8Ehsr6EIB9KOIeIsQJPVduC9/ksrLG2dbGxjV1CBOtmy6ap9hi
O8Fg6zGlxNyks5chftBJP7XUdxgtwdCvQYl9jY6vVF0WEu6WxvbatdzRyCtFt5BmFhLHtFm9qUap
N2++ZKZBlAfZvrk5hR1q/j9LTYNUPmOT7EbUnNXE+HxKj1ScrrGi3ViLSyG0FwE1DF61FZdHM9F2
9Z62HNT42CTFUxr0t/JoIheGu4qD7KD8YK6rhxhsyJ/grgJZVOg8uZoET4AQA/3jcbw3dXGtbEtR
w1ikANwZ1h3KEC6I+2QkqqPcE9MQf3X4asg66v6NUkYcjo0Kp3RTuSFOwi0T6MFi8GjotXZRvQ6f
gsEcbJuDGgc/TR3GrN1nOtgUaSA0A5xb8b+75dVuvcZrKMCKurdjkgmqgz2Flr/tPzavMgizh5CR
yDI3X5pwSvPn6ReKe7SDzeRMI7o6XQsS41XaHXR4LAPPC1g4+3BYH8kJWvjcxUc5P+v/d4/NaNRe
91j0kZ8GQb1v1v5MRv2sTr+wCn+41YdWcZDiYJtyOUwaLYQ7r2/lWz3lb6M+PsGxygcOq/sZzz1r
0HH1ja1ihwzUyO9ZVYm/dn5nFsas5AblVQUSrAPtq5RTNy9kRxJLsihJE7a7VbyrSuIR/mK3V80f
jfoar8VNLcxbX013N3eV3zTqdxh6enbuij+FInrNEXSW5jFDg/F/Edm346OjLeGVIAS+1I+JW7+L
xsjCmWXVp/UjpnvqsUeXHkmD5Qdzm/cm7W7zinZ9e3AZb6UvwRhcE967pUK8Kro2kR6P/TZvKeua
9b+nJPi7UrpsMK/pUDr5SQdPneK4tVxkNvR5jDBmS6WZYYtLPhw/XzYzUkC8TOQvDcZIGZUcgNza
QASCeRoDYIiBKmP+p8tdnKlub3Xd38q+vq2m7C/oZ4cFNEuBNnMkZSGPsJRRq9an7vPVJLab6A0+
x4hY+oWEHhYsNpg4qiWUApqEyg433Qf4v/ancUqU1kX68gIqKxx72DSD3jYZA7LNjhZaAdGNRltR
41vSp4/J0e95Y55lHfy26XVDf9xx9pStdakDLa/PUlFDq0cOLqqOUm2hJJWngU5w2AktXDZnRqvK
TxoKJ+FkoKfrAemMAqAaMywVIdhbyCCM3Oc/Eh5opjthemrthlDvDqptLsCsaQYYVOPUs0bbIXd2
NdDaDgVuJeCSTHYTQ1JLsvbkdFRgVrH+qskdvuOytttV+SeuvUSIsfmAMXdU0voybsWzXhUtVNGm
dtqg3yTVqbrmuIy6V6Tpz1fdL/ZI7AyMoCaBiLQnKPAV3Hxj46l9+2vYz9NahZqpfrT865QdLOgc
6UA9p8wfOYk/kLkos5tD1x3E/LvtPWGk8UEk53FDSioKXoFtxFu6RnuDyhSvoTj8EftvARs3Dsm8
eEvVwOCer9DFFkJy6Hh5lICEgfaz7PwxeSzHDbbGNc1suM046HDxAZ+v2Gyex8ROv/CEEYEiRj3T
iHYMp9VuB78jV7sFfh/fdlII0ge1qyUcVWW3TlYFP3Bm/TgMPZiOi5hsiOdj5SD9UbdraeTMBzcW
WbBl9EbFniLzscRsJydQv8rUCPfGIElhLp04ARBS9N9T0qWRugflIDEan8QPYvr+Qud1/4OPUruU
eQYEk6GY81IQiCh1+JNSq9G5bbh3gHI7HcQkfeHvDMpwXzAh5xUOXByvJxlRgbhnkbWVf0Ave6My
bXYlJqGUo5JL0opsL7jHU6mKx3Tk+fD+gNHkPWECbcafs0rMi4zaoaO2VA3kwmOxcZ3Vb4XoD/1y
Ucj41I38b84CHBu3nvB3h1y/KQgBlvdRU8+lPgNyr5svqbqiUXmBNqTPaZ3PudActQqGqakhwzEL
7VfSVF+9lh20mt9MFpv1UOwoXfam/1i64Txo6Ht21S3QarU41I6zDk+VqEVI0bHbodHbv0wuxdQA
wqpLIMRQIvztFAjkAhaPReBjihfjgsnfaXX5YAjWWyle6ni1wTWgFhDkTzj+R8366Jg8TJ+j9E+R
nhbmjBSrpfkSmMwygLSHXmJPfjYipZ5kCATSyx3NTckcqy/lj2mMv/r61zj30ObTq5z83XBRQhYh
KGLNxY8Vp2MFJ+Ki9qpmj8pu6wZpb8WCUkvXeJu7/VDRMZNxbpNJCqCSTQr2WzNh1d2T3iDWj0oE
HWYO84s7NH7pTPQplh8jgUgz65xSfMTJdlORwTQKSNBS628KpzQ+cVbEPDJDTggnAJk9r8L/EHVe
u40j7RZ9IgLMRd5KVM6yZdm+IWy3zZzJYnj6szj4gQPMGD3TPR5ZIotf2Hvtj7pAqFpneATTNeWk
uoAAJw4CG7tDCzbLNXtXuAuJQipEmpBQNo99sC/FtMmskBEfsIeRB7Kpxt9STTpKR9Qmk80s2b1C
Xj+mYX5rlWTjCP1hCnhEUf6ntQejsSCpsY/SGHEk2QdWDdnXb0C9LlWFKiO1GMJpJwQ+t1zXsAvl
+qX0CdNxnEM91fuwKxdFg+PVcNe26v64UsmfUoAAgVFln0BjVQeQD+GyZGNpUTqjFMUWnlsrNWJg
wapt/nskebS12ner7i9suJQuOZBnVy5aS2NdaoEWbTcT/LBFhbogJbRE/gzEu7O+a9/Nz9ZE3wKT
wDaLcKEF9zRq/3RBpOZU3iRx9mv22yoEPD7fxgL0MmgBQBySDiq7rZZaQzhgQ7xEEaF2il99ZO8W
t19kjHeDvPGm/NeFE4YoUMv/RRWvhklc+jQhn8A+6jir3LKLlobq4P5gsdgB9K0awDSMRxFWx1vF
+rYm48KI8yqa+KQQdca1tkzF1jGS5xBKkEktcF0SG5EvsSjbhuNagsWFB1i2y3FycXWISt4Kd7gP
2hCQgle/uILdSbp24l4sSx+3FFO9Gblg3I3gHtQ/Wv0qnX0MwYfLjXssRF/aGkdSRn+oJDDXTf2z
V/HUJZSZqFKsdNoVLiwdjGYaT1NcJfn4Mvh8HnKNBnpLjguMXHetsK6wVGTYA614wfa6JTG7M0pQ
7BynGakPzOF3CuPWoPD/1QEz8ogSeZHCS2b6g6aZvbhU3H0I/baa2kfAGKUyjPPACotgmxmdir5q
1CLGDuzBXKFs6TzeNXjmhhqyoGLXObTvBgyllUkctKS/hZ4Nqf2tnY9pklfcnMlQU61BMK6ArsEN
fmbmxyTs9in1eOuHevjI7awmp9yfOQ2lOKgZsHc5jyVTdJFn6UAdBjJ/ZXt9a4qx/Zj6hInHiJrW
qEu5T3uBWL4tEOfWSrWPkMNBg5YXs8wYPkXNiVI895r8n18UAJ8pVu8KC4aquOI6+soSE0j+h2N8
qGjdkcu25GbHgefgWsG9Xzc7h2d+UhxQwiGcVD069OCRKeMz/eEOBi1sb3A/wFeYXmq7UzZ8tqtW
71wIBovQyB7l0D9VC7paY45r1gh324RNnJfBTw9OhxoxWreOKFaTD2xDvOtDtDJxeFsKVz+rngnC
ffBbSkpjXukYMLAlhIBHZDI1hHa3jAs0yBp2P766IHGcWnJkB9R2CIDFRg4v2fg5cD8oi3Fccd8a
+Tpw2P3SMDC99DC6EHhmfktUelRYyIDu7XtxJwohOACFmHbVrwr+eZEIj36TA4vZwjV/iT8m3jZe
oI42+R+0mrTBmP5apg1RyCiGYDWlr7LcmfmLE75oar6MqmucpF4KU7MXKu5Nz3GWsAqDoUfLzGe3
Lsdr1R0B8inMmI3f0bW3U8ZBp0xqvyKxRWUF0PVtv3LDYz1mX7zZixL6tb/QyXGOZMszvgKg8441
X0+yzUT/QlTrtggR5jfEcZXMdwJJpn32nlOHeZYG7dsOso1e58YjUlSciLYwPETShnFvUQ2O19z6
sYwjGPvSmDJcJxWjHqtx9wWbL5ZP8OFrHqVN9BKNn6HeAa+uOfLtdNN0j9SnuoayvEBQRSogyhAN
zBLB7GudxmenmzMQy66IRoJ6jbxpb7X0QH+a/ZhQHg/6rxJxRI8gem9uAG2ECf6DQ8a5EhbkDWlB
O9AsREbTIix+kilD5w4g3xsSbj7Z6mggZKgyoQRYUxePGIYhRlKeT3lL6wu+kIQHbmtFoPEseKNh
JXCQvKd9jzcG6ZRfZLu4G/FrpoxcfGM6Tmb9xSMjW2usWyvGyjgr4IvKW2/oYL2t6NdVF1WyAaIJ
QWLyPdbdAFA23c3ZZ/c64B2UZFy0C14EFjaKTh4c2HptJA3TTkOAEC4HZwM3yM9o6vEFe03vvbMg
PTA4moF7+bLCtBR7zAVkvY1NOFlEAC1GmKDaRtVu5tw1WQcUOGDoOOZyh52wh8F3wl2JyQqHqoCk
86EMZzJQxKNvjg3no7OcE+BBTeSrmlD28YwpecxWpeQMotJay3Al9KWtGGQyDIVYpCZVoJH5NbOK
IFqJSCLeV7nBrbxmWeQSfzSyuMxMf5OV3NFIlTNKtLFOH1PEsCLFjCI0Qh0darayIUuJwsVkdMiu
Gcwpgj04YZnZQBgNEeCXA9JboHqExJQAeXsIxKOJYYmsGY1/MLUifgROcEscf+TRyRqtHGkCZN3W
VxKvMyTQaD3K87yI0NRrHktO0kOA+UM/5LOjTD/0ZEakHpoYx/rojUMEP1P9jhRUmSyjKow16OO4
r9d9v/KHm0SRPrENmqmPcI+PpdibLEuzZ+o/1PKf9j4SyaxEj94EpgxO1grQ7nHcdYVULy1nTsbv
OwFxYOzLadLc/KCIBhG/nyUHjWXyaLX925gFzyBiGzei6mWwHJjVPq6Vi+lWBLCnSuHB9tuiw2fV
GD3UQAtOsovPeayC1IxYMnHCpLGzTdqaTbGOVCKECL1ImAUTwS1WeVehis/dG+pxfZ8nc0heTH8S
dgxDjFG5avrE9nsOraF+fjcsxgQCU7OpkynDK0wW6eSpX3Ss6iMoiG740uRPAruWvHO2trwUC20N
sdQ9v96QCy19r9LJjqAMx6EnPmL1C/6N+YXaGnl0NgcE3mP07+ZnGGM5WOcXqt0g9ICgZK+IVXVu
JHkC5iE4L65IWmpG4PnRmvs+z8xowgqz4ayaLPVCmflVuYJ0zmgojlURVc+gwjbjjupLYEbNXe8U
MkHkVkvpefzK6Pc+OwNXqLhttBiei51aT7OaTmoC0ErpwPtwsjyHf7YY+fkMndIFJOzC0JV864B5
x46U+WQZlxs9zI6TgiqlFch3ojQ41KW+hkLS7QXAf7vvllNph1CLmDbQhhRHP4Df0yL0A5e0cm04
mMTanVVLnbxTItToGEeY1KpJ+TRKS/2Lsed3c8VT/ppS6ne76v/4ebIzv6GRBDeoB635IOkNJVnp
rlsMVHw+ziv+oAU3GgZPJiQXOV6TeC/Sr4LmCg3lQknvVnsqWIxJVC+kqfjXgX5JZJemOSuAQ6zi
VDFCiJFLG2a9BVLKgG30UK1EXNDEOC0Utgm96+5KqzqoA1Odap+lMPzrU4nGDMnnCUXTBENcD95x
1I4atfF2HF81FEeKV8QnPdpzRULrNwT9Osa6jqmieZL+Qf53RTUrkA0dXYyGiy8/w4W6uGXPqoR9
bDZQhBXOyEI73cRWTy5gx8Cx0cJ3tymYZzIuFdYlKZC5VjYrQ8GDKSr/el/dsU0rwCokRAQYRp4g
5RijhWvH26x0pyUf9y5Wi7/cTF8M/yeseMQT9LBszX7f+gQqQR+fJVIfAwTCICf9spBu+qSSfqZR
MwGPqcaXQIL3U6YWJgw8N6EG4DC5JcymsHdQ6KB5hwYm7DrEqTFMzKQysq/QI6Zh9a1zW6keP6QU
qMyddUev+A9ObqdcrWJhrgjT+OuUbfTgeeXTCe3bl1Fdi2mhqcviZ3wXpxLlMki8T/mevtu3YNs+
OzgDy0xbV5jJH8axv8PaRGU6wSlb+NM2c5bDa9QVaFWK7FTFeDjjwoK/iBbZN7uD1qYhCtx5rjtq
xyIrUq+L/vlDXWwyXIQ4UqEtcsSEOwjpEP/cvr4T2/AoY43DLMrqZd0XTASikjZnYAcayu/4W4k4
H32RbQkg3RTJ4GVCeDBNsWAHcLRid/b5EiINedoSP0N70Ky9Y70IsXXjdCXtaCnYjseeS6vn+792
jKgESrQdrFJCPCKy96oGfiLuwVZLF37+lajJHZDICWEyERVEnN1MhnCLVMfxP3BP7oXe74X6T2WX
pLI2UbEw22hQS+dbKW2WqEBK0+Y96eGVGT4pPHkJGD6E6O5GHaEo0l622HGZsm0Il+73Y0dz6KTd
LiKNeTT1VRH4a9jQC0Zwfz6T62TfBfhuPyv7qjNpM3YaLKSBrZINzT4GVNRlwy5hoOETc1DLs9uZ
OzJpFh2fsMpzuA73+fjTR1dEKFA/ePqMR6PARIwEgdfDvj840etieW0XtSS0N04IyhlW6Lm2pLcy
MLiI5pya2ybctvgIIBLiANKWmC3TCqDKJYp+DHwztnGt9Usnb4uRLHWl86lsv0b9pQS81l3a+qkl
70SWsI54tZ0/o20WBpLuVL5pakGl0/JQWzMXLfvz4K6NZ1U8Ov1pMjfNmdUvUxTe/b9MnhxosugP
qmWWEB5yUo2rnn2FykEQGmfwt5xVDbSnVkQeQX5X5S0Vr/VMiANo7iA+pRRvSJCvNvb0TqWtxACY
thKbq9/RWqKaB0VNSYaZiG1AuK2KdYMcQdFBm+unMGTogYwH3TpqQ/5dO+EFdASJN8vSSIlJ/Aqs
F5uXqb/k0Ws50tN9Bur7YF6KiLjr58jWER2hJFVQf0ygNoeN2u3UaqtNJzGuan0TD1DHqXT2YXFu
qZ1ZOXdrHV5Jri1H/94HvzoYqKcev0XTBpuO7LZ+h0TZ/ZsDwEmf0YuvXPlQuLz9Bv94c0/GFnTe
pS23vJKYys3EWqDwUZR8CIFReYVmNcuuolIfFqrc6fXFx+Fm8VMntyi9WojU53IrxqGY3Tv/DdU5
8PvDAEcFQXZ/CgKDvuRn4i7SEnBah3SqZ0+eZq/BifL/U63uNkbue8as0E42WlvxQIw3RQxMAVLW
InyindGotFZ6eFb0h+TKaBy6EcaPcBRGTwciaGXchX76YXE0+u7wXfihupnKUqz0Idka1OaIxrCh
EeVdqH9B46M/wfNMMcZDYNWIN5tl2nil7931JXDt1lxyKuDreBRIk31C3Tr+gE+jIKN6pU3f3bx+
t5RFiqdRjeQ21CnAQ7FojH9BduqKaiP1nSMrtI1k93R4w9eC7D21u6mY/MFKWMyBRq+g/Ysbirw/
x52TQt/E9B1y4Mev9fgtSbLSn934Ho37Dse8wj6K5ztZb4XaLwx2032/6ZMJrgHCmY/cPA32SVmy
dzbqg0vq77QsYVXELyGeG4winefY76Hxq7tHc3qPiO7Juldmhk0GlWhX0HIMx1i9+dF3gDOBJK9y
nfQ3akfiZbRXOhXb8YA+B0TR7Iu2p16xQ+GFqkgvTL7OSpY7J0iki1xLca+7yjNogvk5P/97NzTu
Ra51OzTQ5qmPDkGUyvN/X8pO/u9Xfo8k0PU7Qk1JvMliMsOCHiVjB/o2gumOPkquatk1q3Ii/WB0
tPAcuBr1uJgtHaFhe2nY3Wxr7P9phX2b5jFVkysHdmwUm+lM6hyaEIehlVjX1nG8uPcqiIqLgvid
eKkdzFX4RBwx3Ckb0Y2oylp5g2Msv6lFlQaI4iJRlwj2H02ypvPsP5C/rqdyRSbUUD4nf6maXBZ7
MZCppaC63w3OrU7fk+6E92Xsdr3/6yA5s5DALPxr/wmFLTLluihUj/S9Ta1n9bbtLHCNE6Eoeaoc
B/TDb6LjORsreo5cQidakXWfUfjxkUY1vPhW/hicTH3k1mmQ61bc4+lo1s0xVvqXltW9I9OdLPfR
+Fq2aAj1ixaz//so0VMa2kpp7EtwEmXmienu9w6UuL8ahlze/nXdHM58UK1nx4NQK3nzx+8IgbWS
zQiBd+m8JiJlKfUQ3V+NeRM4OZmWD0NguG//caUrFIItz5ruyC4vzU66hSermgcBf1lUcPJ8VQFj
NrbkWYS8Kbuzui1YmzAgD617zGCQxh93I0AbycQg+XTy33amX32UiY0AFTI6vasOT7SJWNHoOAEr
N/sxitjaK0ZPIF1tKNs4wfIdVrrDjc3KaZwmbTkNzrhCG15e/vtSulV5qQll92TDrql2A4C7obyw
JSyXMEZhFaKgr8zpnBsxjocy7k81oIACz1loxNH5v1/5SXWxsyhYTUre3iT+VgRiU/UV+ux/Qpce
U4+6e+nikdFAQIn32ZlZoD5g7Yz0pneJ8qsUxsKJRXc6GgdYjfZNM7PhYfrPSjOdN1foEZ0o4JxB
6xZI8lWGIYw0J0tsWs3qiC4lNA/uKMyLMmZqMOhXyT5xYDvKvJrnhKLhF7cB+9PB4UMIOaQyhnIM
KDsf40lD2Ch6FUXmBtYd+6toTLS7ppadCp8wqlClnAoZ+6PJnbfE/Y58P0ZFJF2+VEqnrBCvsEzw
XXsnKwTOtu/YB5zQP72TIMb9/y8JsLLoNKAu7N2M4qUAWZgpcwWXjyGtMAao7G6R3X0NQte+qhpO
wrw2jgb6Xejn2sEaxEhVkhDHFmGt5zhrIsu9JDPtVUG75hcwB/BkZcd2/pIZ8RxBS96OwFtj1reS
WRBNJnHdQWl3txxuZ2uk2hMjItirjsOHntWIrfqedJrvqT0YejHl5Lh1A6VKkq2iQo+PjFJ/tASx
cxyLbmPlYL7rVCM5s54ZSkuNNtkThRXfOopomdezPtlzsdiccw3TXfw1DkWJfWgzJA0Jxl38JVHT
9w0XstBfrGA4+EqAmAXq+QlC5EXNuPRMswGLI7HTBFIjnE7PnUWkjmSFOayYfBtuUivjgz0SKG1i
OQgUUBjEQPHB8KZFMSQaH+GTn6jqNXQJ4nHUMPsX6Wt3ZJTbWHp1TjQi+LTYis5pMI8oNCM8qgSf
L8JYe8YqOoeiQodMRG1S1v7LXOaxcUHkqWbwOAk6zx1OETXv41XpcGSUwldZufjtXqYs6IMosFC+
49syDDr3HD+528tqQq4OdVLVaf38sVtm9pCtha0ieBall8VQZLQK9GgAfMuyUdwWCK2u+aCJW5Ny
oYbTQJIGTSs32pL82jcf0e+lTohqCeasWlvlD5WdD9CF4bfRmtF7GvsvpdYlSxFmlpe4uceZ+ykE
tSxQtWFhk2vpu0wM5hj2A7Yu3tvJJ3qKZ0arFc9yN8U2+bFtXezdnLugBxLQTdHStFtUadxodcvA
XuPPGJqcUSwSrDDuabOfF0AYZgSpw5ydnN+VpS7BvTqXQPvQMvUArtk9dBAy4J11rHd4zUwS/vdF
KLntJWzigN4o5bUoGT37BUkzJQFRy4mSI6hnRaI6Znu/xyepgNNdMmsRpn2F7biy6+++POvN0QT4
Y7079XfT2B7pi2N8rUC1mSjrwUE0gLZJ93Edyk1+328tLuhzzTTSyvEaRHE73hwNzvfsNu98CYAR
v/C7M3aLXAz555D5znpeLzJt2qHB3DHelmCPtg1mPkCvR1+q9qlDsGvO9+mks2QL8fbmto+pl/cN
vi/E3lJ571UhIUW4v23MXCD1VURUH0bdcxZ1zZ44SpjtEDkI/9MxNWvZqx7PZXhU3XuesLTYzaEl
UgOdb3gPumg89oX5PQ6JdUY+F2LQbJF4FbHyhFsdhs2sNvWxgQnG5EavnrJ5ZUyTT0NO+qohskXM
ub0o9PaJsyDxLIY70TptFTafAVPbaYre3CC5z6ht33CrlVmHnFjINStSDReq35pMp+m9fcRLaUhT
bLPnbiX0/WhlgYFeSDViOA4qNSD2mtUUGY01FBeGrLpsTOaQ5jZSyE6kiQ+iNzuoN0nTxdu2LF8s
Un+OhWAWWUdx/Ub6wrk3gC3akLTYYhMiXyX/kpodnCMHrJTUw0CGk3WawaplrlEtbb83t1k1umcT
XBfHx9bWFf9vjEc8iZKNfcIWzYA5jX5ujfSywKvpm5t6oOXwbQ4oX5fo6lsHWQgX/krVO/Aa8Zif
OxEE+4ZHp6tgzMiJfgE/yiTeGc7FhIPJUEhT+++Jiq/2K64dBFB6kS6bMEY/qzPQH/C0udiSfF3U
lyrojmo5TvvRvhVTjrvDKatdTGKiXYUBlhxWOa7ptNRvCipwl3AXyz77erN1+2tnVSPHAvOMKH4P
xo9EjPhlpjmmKDx3U7lka+QVaKV5gOcXyw11hOfpZ1QEN1HVr9bINnsqNE9OrBg6iDWG8xO000tf
qVcT77kjtEdeMs1PU3p8dA9PvAR7CjffMyIdLLADYDz1X+Q8l2jpNYX/ipCPFVKuhEzaqVkJ1IQw
BLoZHQxwX3W2Yk9Izgbs8iVKf0XWF/LirYWp+P6+sDwVVWfnCOreMN1lIj0qlYmWm0iPOVC32Zpt
rnkFJjgw+pQLZEH8Gkr6dumNsVnqoQV/JV6j5yPq2QVAhkZ3njIe4wkDQJMXfPKkPrv6eXS5B0w3
ftbmhNU8v1dOhE+ZnWENMNksj87IEV2rHByxwXozKpNdI3kWTTx23wn/pIQenAkNI66wCbP+BuK3
ffMDxJLozbHDK8DutHZc4OGqT86wQUrV3TqIx7KXnqjHCRGLRTyixTdIQ2wFCSGkfswDnud6iX4X
LZTrVTE+ZV9CrnHYzNp8Dhnqdpq34dxYQ4PjqPlG4RwwZhqQUUctP7xpvRTKvbC/x9qi318gJgsm
xOXpSIoXsn6DxjdhocRzT5oX+u6eLQF78iyolxnNZOYV6UsmH0H549YIRxiZxxWQcgbs7nzxtkTY
Dk8T5ZC/ltkJQjLpFtSwzCk0+5T81sDugJ4glBKLAQ8C99uwQSfK3KDEkF4SMbDIR4+XkfNxhesA
BQ73w1+uLMnVHd7DpLtCAHg4egVHq1xz96n/YD8T244X3ayi2GuHvuLxib9mrtSEiWdCTB5ec8Sc
XUXt0vWH0c6sY1c9tGns/qhw3gaMqWop+BSMLPS0wf2Ano3WurTnQ6QX21jF99c2DELYBugSHhTh
hji3G74t/0n4HkfMXSu1/QoSdmFGR42f481bGYYGYHOM1dcSHXfLp+nqX6VsdgWoFsXd9uyn5tlR
zCwhaX8QGAIXFI8S5gX10JbEb4zJPUY4yg7aUJc9VbnNyz3zZSv/8ble8855HSCGSlFthrCiOkUh
F+uUDLxOPjxkpPGciqkyZ6E/XiELZaNN4ms0Tjaw3gwGHEBuV0N2vY4C5nZOv8w5T6ZKrhoCRthx
Vi3XU6TDFJiaa18nKnhGehM30O0lCaACZzwRwFNSPey6yvbqxAQJ4fsvNaKPOZLLt4PJGMVF9mj5
QXWu9bRw5UWUxYuezv6Jqd2PKMUYrdrBl8sWT8V1Ginpb+kQt/YkMtOOv7v6U8gfIZhJfpnufS5l
xY3CNtSPBbHz1or1GKYNxz4mxhMJ9GicJ22fq5vB92CnC+dmpUuNmd/snttY1YdRmP/SwGw8YVdg
F2XE+0Rxqgcq1ycDflG9j9bV1l6YPMeKZ7YXS3x0wyIkv2/euXBt9aygy/NctZrBUnM+FNDoNWfq
trOPRklY3waBA8PyTYVdqfBiuK+IYqfOo1T/NijsF61TEJuj46gIyFrdYqZGe6FJe921zdURLABk
Z0z3gbgQ20helQxV7tSjxXKis202D5bvbsMqvnKJ3QqiPxf5dZW0S1VP/zobr2bdcNWXHJTLYAtr
bpawJKTuFZG5kULyEI401YumFfvNv6Lzv2xrVm+B73RNFsh0XMcU2j+JdJJ9J4P5TsVcN/RA6QMb
3g2L4GnKo0/DiW7NEPYHOcyjfSLzTrmfckKUCYMcNS0oFYXE9+p/1G3bPLJCW4GlVW90Gm+qVbtA
JBWCIJ0aKKzZtFyI7n4M/Op1msh2zVQN3yCETxlWS4Ai5gcPbLLh9ZvjZhr6MRgxJiMFI8q/wk7L
PpnKIKUbKPZMzdy5NjumigxAot2GU9B+uxFmsGFikKkJhC0JqTP/dFAkrgpKxYf2HH7E44+KkyLe
jM26dBYTgmYe6yFTWEkg1rLPcfODA6bGe0zmG2S0DEwPlSSWB3DKpr5PlUeCSgCRWD9tugzAEph6
zV5GwWs8HmlcUTAH1Y/EK9SvtPGflj4C+T3iP8/qPw5vwDGnPv8z9xE7sz54V3ms6yxSFfVP0a5p
tNKsU6B2Cw0XI3t5J9hZ6c0ljlX7zYf33jln7UUD+T2ea/9zzmtvIENjvPDlp5t+HVT5M3NlNOVH
zd8aDIjRUcCfYsrIiFZjxb42op0Vvg6pR0wAN0bpvwn9qfc/ffIXmgi8qEhhkSvVu00IqT6dCniw
NjS4bZSvCDnEooDoQNu34VslXvIG7jBZDx4r9Nj+7p0VA0ccArjcnebXH797nK/syXXknOFzNsXm
8lTGB0dbYpXV0RF3tGx/rsGarlyhWoJImJRMWS4wgM1hZfwYJITqD8U8qXxMCK6jHf6NAZd5DLl4
O8bwFT/SmRyAZ+yQO4+QxjZMjlX8FAaZF6SgfnBJM4GHE8qFgIftGOfbAerHqVqiuPhJThQHKfFv
yi4M100D9x/h84YnjI2guNgZMRqjQwV2K8JIF81I0A5lBOEkS/JO2BurxokpghvAVziUOZZH8icu
ucYGbU80Mg/zkCQy9wq7rA23iQHT5UNzHnANDecEVHIyfs3iX+re2f+bKewv1sXFDeOOYS5PaeSp
7tkGPdntC/WiKitHW1PiwAQw+XGnF0Ns+TA0+zs2jgGhM6NH4IicC8ALUlFM9G1PqCgXIsMwAMz+
L1CUwD/02tKViFxv/Akz3zQ5CKGtIQ9oAHttZQ2MhfuFjiWxNa/wNUV4Fvq5gv5pb1263XgbMl3H
gKUghT0JyrVxuITdBkVnP+6q+BayCob2Gr0p+ZEmCuIJ8mv0t7s0/hyHFXtMDZxQSFlzQKwSxQcL
PuMEDPZWN6sQAClh6u0Kezmr4dr4MU+EC8L/yYj+HFYqtBqbrdSVa1qxjlkPsmdbTLvS3avqTegh
DPgVfVCAO735kPLAyrvP/sLy1EbntkPAg4sJdxoGrO/cf0C3TBWIMSeGAV2yR8Uk6hf2+Oa9UTfI
UsDxB1wARCHZVF+HsEHUvTGmnWA0AsVTWzGb7qfTUL9nygoZVG14CnL34ouTC8NkV4LJBC16FmJX
5WfWVGTDISNwDXiqL2xV6uSUAXwjtrh4qMadv0bKQLfajJSGoPrMk0MvX0SfU/1NopvmL814FY/I
gLwQH7UzLCQp0xKPTTWyi9uqCqgM3vCyZxuC9qFccVHXghEfTOqFteoFb/Wi77dajZr5AQwOrnUy
fIp89ztKtpRUjv1W5vzHyJYJFFuz3kBuVuOLhMQU71J9aUFxUTd808w+EBPQUu/bBUNiHtzDkW8k
GN2WZ9pDBG/cDt9oElkKr1QsOYRrEPUib6X2xrMYwR51gh4/25lIDNtNcGdv2UjNAx0g1iq1DJ4i
uArVDxEDLNKG9zHfckG2CjtGdjhe56yQ9vlkoGHYLjcdoQCQ+3gi//W/LXYqfcv0hfQdLKtcJJax
hOASgT6MZkbXoLGKxe+xTZmPEAjGXA8hEZlZLsprrlYsxx4EXw1VZjacavUMMX0cb5MGMG0np9/e
2JM2w7axotTeWMY/JLc8FfgOTforq1NevdpLDSCrjU0Bcd6xEx6yqL68D/kWxTRKT0UH9PvEJmoR
dAwMROz68WRD5lTxGSxyPCGvg7ni480lLwij6AkPYoyaPbtoEiXi+2xMKl908xAVhwZknTYDPRbo
HuRwtoYXq9gyYa+mrS4Ojs6YJ/60yaB3dmXzLGdizDf8hAmqSf+wxUs5HmDUTRbh8sYRONgMzGm6
pdHQv4V3I/2MrX+cwIn56ch1DRoh2ek5qTZrZzrpzHiGAb0duwkdlLCBdT/Rh11Ni6meOrf3VNtf
1unRvHVcLZJxUuLAMKeLzDKdZ26zUOuJRQDJ8rc8P83ryKR/9Rm5BLyDHQBz2ymJQ2O/XBINs8kc
VqToMGOwjsqlc1FNmR1A20jB/B2E0/SJENxkHOI7XM+ywg/f9tmbC9QJY42/CbW2e6Wg6TiOwC2h
XYNG1LwFTvnMB4rjGt3MOkshKZQkwYF/UZOlKftzbzrJ1kcwssORa3rhPz1tXT4WbENNrn4NBtp/
P0x+p775KpAMTma7befOWw1ajMQN6HnoI0d3zKotCuf32i3Le54QqKVWiunlHVFOQ7j2QcR7DgOS
gwGvJEvq6I5+gLEAUgywQdoBaPkEF3QK7/mcGTg4PvU8q9cpKsK7rA2BGHDADpvvyb+Zbv99saP2
MnQJWfaOae8H0cuzSXuh93R0oCjIgOiSU8X8iaBEK341MNbZdWsfszR0+FasKFIYFdeBVSQrZfwE
NqlJ2yRnRGt1V/wuEBgwehBiYUEqACuF5spdycwUh0L1H0iFzDersMdVhKv5OBJ6vijqJF+NLQ1g
Q573S0h84dTK10qk4l+c2HDA6IJHJymAp5sLq65s+LeMJ4M0CAEzmcTLqejSGqu/lNJpdxMmOr2o
Tyw83Hk8xIMwB5U8mDpufJkUZE41pIox+CSRr+7ZvE8FJUJgn1QBoJpB22wvmV6jjZobBMXFZGUr
I8AQxy6OmaIiHWZnk2ot/bNpEL3L3bFCO5LDOcv++Y7FwrSC5uo3jGemwl61M4DbMNobbLm75nKG
6n3+Ow6bHm+ablwx5yFYLFIDCTsk1lEnl8xW0IJpeoPm1cdQLeYYo7qZSAye/5f9/GVK2WG0NAKM
RWmeRhCjdUMUh9bFKaksPb7uzPBo/Njt2tdSyz/Duiy3re7PZqfmitAu4GJzow0gyOn/SDqv3ciR
LIh+EQF681pFlvdG7oWQSi16l/T8+j2cBXYH07vd6jIkMzNuxImD1PdLqaaRq7bk8bOGF7wkyKJj
R+ebx2ciPdqJhgrTf6ZNaF4tXenXWRf9+Ax2lpJGfJ+zLnR+QWdrf8SkxsMg5I5W9r2cPLKRw2y/
Iq/8N8rdGtfR+wgBpRptCrSXTRLIC1O3NWbBxisQTzNVP0106kVrUy6sBxDGMBmx23KI3daCKWdl
YlRG8E2mwlPZB44wJRqgIS4My8SbhnveZ/9GY8w90h2WZpgrvsjCbbPpJ2cKpTakS9rSSna4mLxI
2IypMiVwhUHCCR7ucVTWlMdfq5yWkcQviyX2+IOTlj2fDxg64G2Xvpn7pcU8U29zOt7ZU2Scwbxk
fij4cOEcc4k2h+mueAVS8jcJRmCQWne8ukbAPRU13PVG5hDXyakLwvzQZOwhc4U8V9Wml0ZSTkPJ
SCzJ5G/47YAUUF2cVr337IGnigetXHGit3IsU5wa0kH453yQiYeTL8eKyY0ZUcCBcV+qsh9aT8kN
pwzodTysDi2xxJUwfjcWDy0D/IAZEkHIYACZ+GyRCX2a6Kp4UVEqEcEgaspjWMm/CQj6Rm2AJuwA
HvK1ZzQ7+lKzFQ7gaj1fCT+9FAEccmaYJIa7t5QOAs7/Gea38VXa9PyOEd519A8NY/7WTsNixcs6
B/afVUmJK9llRt+0KHca3pK+GZu1NBZgFpm45v1kwZv87SS2SWx0nlNPhWsxttTcSURtmgHMhLEW
WUKZ/XQTMp1poFd6u95Sf7pWLTJIhcG+JEmiclVVvUJgJ/m2jSzfRCV2qypbDxWE/ECudxKeKTuk
d03tJozsgrOBWo7HjL2ZEDQtSiX1mwJggyXBQGgwWi0Cw2Dgl2JNAwwqyGJeAV7Euz5u3w1YuR2Z
E4efWo7aF0bhTeJbEKG/2g7FbTDhmdN46CoWJv4imGYkePAYrPSn7iXDqxt14ssA7auP4CNLoi3j
bHUUTMtY/cZN4ZvPFgc0ejMn1emmh5NDFkaDIu8fJq3kyrZLRGBw//XwRWKXIxJj+jVSNYUpDnVD
8DaaslrxSoUY4B3bI2jR0CbJCD8a4K+F2m+3FeERjpmxId2sWBGIWo69bMwY1H0w+Z7T/+oqrACf
zQD+hUM6yOW9sYxxpQmqAuVcPlGVSr+NItZVKi1jZLuNrLFpkhC4cjvFphHO+ftK0BJiB9XZgFho
10JbK4WRukEWa1uWW+qiHL9nKzhehVSKRxJi9u1rZCMezkspnQOJSgLCTU75kk0bPJFNDHH+rQgM
BCcq6auvGFCn8cDvGuewCooNet12FEF/t6POumvAyCgQPP5n7TZY+k+qA2e4DNLpQwOC3dlAhFU7
3UYlGpMS9JTtBfMDIOrmwayffVs2Bg1MgRa9dXmiFh+037E9z796P1R+yFbdClgagH0KuomxXnHr
YSMNh1I/ZB1xdQluluh4OFQOGaBhNr/RY9DCHXzOv3mAL6PgNhmMLjtl/tucBipyevJkpiX7rOXY
amFt0vL0XKTRciqs/kTR5QkSislCiWCfxPWzM0YQUU1fH6suq4+lRMl2Ncu//TiKYy9pDHAE7Y4a
1d8ZrUQcWvgHvKji0GffWkOR0YTOG6sGGlHQ7LA7bIHAGKzC/MMorFtHcAHQBVIn4S94j6xvud+D
R1QiehjskJSvUo5YX6RylTXRdIxLaeLGYykt5l9OZfbgNFQWU7Sx06Qa3L4vPyAP5JsgdRpSSqTn
g1bH5tOl27rWSIJ1kFj9bOxpPyPPhPe+2I158c32gFpDsrWrIjO7e6QFRPoaXCbQynb6NPoLvdeM
hWnqSMxAJhTl5IRCOU3mcLXCoNvMM41qCpRTbTOvxxGGkT4dBzyLTUcIJwORT8Wbs1BZTbZdUgaP
LIr43KzkLFX5RztZ0iWVo2Nmjz2MDUYRviLKkxKZv/hm/3WZqHYFKeppaHaNQhTCKNjJlXCVyNj5
oaeZzWJiA3foRPatOHrGNpi5fAObh+1CwJLX0HsvMLiUYIrI/uahT24Ls+D0mUI7qhRQF3PYcsIq
MmAWHsVGO05Td+waxt5KE+3lmrucPwVovAL9bKrMEOsk3+t2/62R1UIKYe0VG8W3rwqsLo2Km0Yp
yZaDa8WDoBd73FDrBNCIHNrHPMGYREg6BvXY+NpGLVQ03fykEvHKKYTQM9whHd6LgHg5t/apAw+M
EcFtB9zWavRSMbsUqum1NdB8zJQpPUxZ+bCyf93QLjqruDqcDOlSOFVk6cZKgqPR7dl2sxVF6qKa
ne3bxu6svSJN7xls9V47NY2+1h3JjUlPWfB+UhpyGVi7EmhqtduaZrhXwmQrKd9DXx61kqt47O+g
qm5abaH+4vaueBCmefBXzX1Oyj9D1CcBcFy1mRDJxLF9ViCLo0KTmjcflYvR3zGZgqOk72NzeEtU
9V/XG/9qTToWnKP1diFr5sUEO4Jp4hQq6nFU1YvOASzP/jncIBrDESmASF1hmB8pEmicnzZznrj6
V7bCqEUjuZA+HNX5wbnmNhpAIHNc9woG0flES6t2FATIL9l+LGmgyIHwsWBmA9oqM5kWbp6Fl0Z7
S4LeHRWTZBBZR4AdBY0IsSI9AqGf8/7gDzVctX7bjc3NRlsPTccL5PHelCDhcJZnmN0CsSusYK8o
5mGkE71HbchoIZJ9rMppLDGxRhyTwz/br2kK5ECoc5iLhTFjAJSvSbbvXc2og14MowXk1ootw3fO
zFVMILJwnn2JZakYoWuWsfRPJoifxcFr4jJMK/3XzOJjBRNqsIDaqgxAaxIbyiYq6kNQUkdCmzia
pDtdBQmlYoo/+s6hDcifwFrbm2Jec5rZ86BLlBb7pH3YfyL6WbB2HOL5kTPe2vRYhr/k5Rd0rizx
zVAPIAjroQ5G2p0ObzKsFqJuzSOZhEi3iqNwkczZCpuZDrpc27M2GcidFWXFspmdxtGnEU4oP5k1
o5XhLaG5uv4I0q5L6NNm/H/T9RdT3bvvzId8bdsXCPA+wjCHoszHSwAusw7kp6i5wjG4ZnVOcAD5
I/3MdAMk6kToqqprzImqCriGOxvckTEkKxGkF81IAVBa68Lx3wMlpxYrhOSQvqSaWzjL2SGUbPVK
tCQFq1BpsqeRvAaWvzagAIlXbNtIsvWxRzc34YrR7yqk6LduqyOpsv0Iiif/VOb4UcblUGJNFdQy
ShGTRjLosLQWUa0vBEJO6rvsL4nbmRvdypmrN4vSAOnGwcs6yZbxTHNzOUkj9m6TTHnCkZWYckyc
BvzR5Hbad8TD1C9A69vDe0x2TedHaKO16YmHicBiusyWrFEPEeWQckpTcmi+jXQmwFVl2m6geYRb
W+PMpW71lpZdRpJWtTLZsrOY2DujLR/4fa3mrYAMqhL5Y1q2yEFFqDW1DFTkNauBHgoKkpdVC1KJ
/oT0z9ez74IeC13quN8n8zIfDUDXECR0rIK/T1xMHlO0lO/pEXjPMHNxqrjiDELEAO0xCFJ1DC47
KoPns5Th/zimuVM4CEAJIA8W18eopMWJG7o/+t2BzaVbl/8yfQehLhx+DbgcFR+iSBtPotzTDvdG
AXM5ZjXwwY8PBul9/NDS3oz1vzasZco6Z1Ck/taV2smUpGuaQYSnXJ4aRyDQ1LAz2yLH5AzJe8+G
stBB8hVksxwbl3ZM1EmCpWRn2caHZ6nNtkHcPgPVLkJmXU6bZ4RExlFAR6CWp+EdU9S1Q68VXAXT
T0aWNa+DjYMpUzKOnB3+RVYYLiZ29mNLhq9bGRR/j13q9rwvSY2YRNOziiqgNsYGkWEr0QanUD9s
ACJi/L6pfAemEFEcgmiZo9C4Qqg4ZpeBOKpYYOJZ3kIAbdjAFbvY1lK8z4rqGCnqJXcYzHCAMCdU
fY6DQKvnKGY8SGuZLLNrOZeEQTN5SePLoEGy6KrPkqmpCdtfDYnvZEzJJbaVQ3Jtsn3khE9F6f6U
TNoJeTqVNW4P+VYFYYICJeNx+mNh3hX0B1DFzsGhOAqOhLPQFfbQdGLgkvHs5+/RODGzzatvy5B4
4t1H7OwN9dG6mW5ym/356Hk+r7XIh30i+QsBtDzVvJQZfljpbkkQJZmfs3Qr+ei0HS5KJ3nHQvjp
m86OCAwJcz2Ay0ZoCiocc1oJGL2y1sgy92TbwqxeqAV0F+DKMj3b0vBZqeyS2EBJsb9opIhBDNUa
OR4hHRtEt8DT4HBj4G6e1C8URLRh4lz4fSg7X1rb3Bh+OLjghT6pfNf+uiyIqVFw0xgECLhkBVwU
I77JxuSO8CFog1kranevOTlYyAf+WR0BgL0seJpdQ7kASSkVdw6DJ53a1rmOPGws/EH5pnRoxshl
L8tWKv5pR4nXkoGCQ3Ko0boj1dPLYH6Cmj86vW7ZCNbT/Bh4ORjo2SbivAYB1PxUnAaVYODh/oDg
tugBkNdE0RoBqBirgYbTvoKqKQTWu7F7Drt4YIwQcn3UWGPw/PKQWFhlDP3RhnKvMlGd2DxMIJFt
IBT1ym81d/6vEmfbKLK3St087Tb3VKXxTAUFHCIfRcjLUqebqbLO0PpZdEuPJkG3LF4i/RtINKSQ
8yJOfl3mkTl4cn6Flk2pXWWcSDx5IxJmVAFTo7ik1Y8ckg6WlWwY+DMOYG6WhetU/CZwaPUMEHXz
W0ufJt+aIyVLv9JJDlCal6tub+/KEv5oNIJ6xXuWgKMISeIjmkesDzF3mNpLF5ynHiBC4htiAWoO
EAARRpuAKnt9U8k9TadRlg+L3H3Pk3Mio+cbL3iE7li9k+FazifFgtcs4ZuIK/nDUauvbgqPgHj4
gDnisA8PekLjQtnAi08rRvm/Y2QvUkrtLMkb+k2jK1hV+Ff7Le7BjjOg5O1F1h/uyKVEX8Y0qwZB
5zBYZZkZgqsox8cUUvqkJesi7VbMyj2tJ2rBLdSnoFo0w1OTg0koyJy0/WRiNeJIrFX+gYo8AQwr
RwdaReF40toSxUYMq0GW3ZbwqQWyRMnTGzZjauKL85xy6Sh1rWPMATJymrIsVAmY2l8O8mKwzY0I
zUXERxDKGlGNZhmNtTuGYsfFuwj690ZEGMTwY7W2Cx1pxYaW4Ea+jmhiDcE8Rwqjd07nEiiMHigH
zc5pFVAUokIqyLFsaDeVFTFB1HS634ajFqMnp+GjpQ/AKNFNwJn/t/vQApctLA9lWh4oSYhSfgCJ
lh7SMvdF092c/tsChZxETyH1dMn671aNY1KLrrKN+x4/Krh97oXhn6bL29bgAFgBc9eSQ085iMgD
oie/Yadx9sh4DsLz128Ii9hRcQPlxiUASpCaMgk9dmsBLSVV4a+jetdrrxarRVQOR+pS8JkTJRTx
xdYbPDSubE6CGw9/JZpJiT2nsGmAMWnDDAdq7Pn1YDKDpjMAW1oY452RBuJDNTOQaV2U97qH1GmG
fDW4VfWU0xLSDHqzywliDg+Td6l/MNh+9mKGPhae1GIa9kN3hIprwSeVrnLzKIJDrz0LEkKDiL9z
0jeDGJY1PpiOfso5tTzhsLPA8koPIYMXQqQbOzqPBhSt2F+GFompDsKJ7EXjL3YNSDYMgC3JVSLK
jxT9HI7DY1TBR067WDtWgnD5W2AhRBr5lrl8NO1UR6Y+tF0aPP5mX1lXiqWf2htH7YjwMOoqHxHw
R+geC9sBa0N3IvzjPWMIRoUSD3bOD4JqHYojpPbMJNiSbk68R1zAov+UFJiaI7kRiX2u8VIpuu3l
E6IWb2MVwMrT7MOg24u27d9DqLypz9nS2cioOTYfE7SGM3ho3GlQMdFyx7M8b6Edk0bxrHZ7C981
4Sgnhneu0twiJ+ukv5vRV2nVV9IKyM7Wd5SN3y1wgKjIVmanuClowqAUh6H3eb6in+gqkPpLhkAd
spoBHZdIn9RvlF3U3SqT2Jj26SEs+2iZ+CzCUsSjLshIVDv2d9M7XiIlHj3XkfaWWnepBc8HQxpW
S9IP6PtuyI3gl8e0USBEyK41QIesa2uhtmAXbHWBDW3RN7hRWHwqLjtlSLeJafGwZdc4ECw6wx70
MAuc0unc5DVgsX7l0/Fa6hV2X/KYZHYg3uAIJq/Qt6vUrAiIFTCkzY1khW5GvjKg4QjFtAEkgsGZ
Zy+0DenNkXmopuUySc48QcAExMsC3ofDFiN80wK6V6uIkUnqhqB9Yzy1fcgwB8hRWWfgmmr4QtqV
AcEqIgXQOKeJhyAK6CLqmdzGYDgLVyUzYrahhwcTyXnm0tDo1zKg0akroZMmZqEAQSc0ZodOzTJ5
B5zfDYRClorBQ3r6CMGh1QafFyFGyzk0bKTb7Etrb6bzlPVoYeLh0djJGQiyM4dgjKmMCyjjLlSP
V+GyyeE7m+F8XGfSWSVXPPY+Metb1pwkjmqSNXj5RMCsqFZtSg8qHaSqxWIkfcTLAWbWiIo+ytAf
3kjS9TLfifRHUd5YgjwHv27mJdM+dRVbQEgQWiCxKTr0PrZP0krnnqulqxXgAhoXYX7TMlK+ILEB
fGbVnUOgYm5DTsK9/jHwg0pXDP85roEkkyjQymUr26uRrSbaLiGUE0nmpr8K5y0DRsBb04grVbri
2RMxixojW8nDoN/IHXP78jvSwHMoOEbfC/ta480OL6yUDkPbkSq8g9E8Y7zccYuMml866dD7BK9e
dU6B8ISGcyrDIzimBQamkN4oRspa8VZb/wosoJM2LHtMyPSvRLWrco1ZL6WPVkyQ5vc+0D4VlBhE
Wfab9C+KbibsZfUhK247XUz+H5uVopst+fKX0HcEeBPABcOhgMCQcZKQ1BeefRJDWXxmeQmpW3QY
07CfZeRPY15+j8SjmN75y/OMpy87H/QoFJ0l0/eAdaM7tyGa6GaqXhk5GOYscQ4/M7KZmlFPNFfi
lebcVbwE67OJlYJDKmII5ZL4gFhYzZRPAR56SfgcuXHe1IIwIk6vA9WIlwI7J+M1avBqrw1+ZkJW
uNW5F3VQh8MWuMsCUkyXwsTxYjbXdssA22TGR1tIMc+xK59dQ3mYxyrQm5dg8gFdmIsx6+hXvZkD
58448GJKcTukclPBNAP3jjy/cw85dlrRNk+gba9GcE94/Fy0Cq8cfkrmmpX6Vpi/arhux33d7JyS
e4ZvCLZ0Zf3k6iOJjUNXoLWnGXWwbGvVfCmyu27+VVl4j0Jv0B6cUdYdp6w4OaX91da/ClNdqvJT
gmyuAsnqpFtnnLT00kUfkcmvMVmJgCHVtRkdbAqopxQ4cf6xx0tZ/Nr+98jN3d4CXMGILtsWR2CH
ApCrIJN5ZOnphy8Re6d+6twjsJjOZ4HWMjRfjv8mhVRtrHXtICV3i7tr1v0GqFMy4xAr+1PTr7a5
Jtaxw9XplE85ZMzNfCdhKtmHrEwQ3FquKhwOmNLL5E9rSV8y0YO9yUYwZ8vesKTai2I7Ok+LU0PZ
3+SU9bPD93LUkweeS/b3DWPfrTGtI55kCKcYY3cd26qMi96NGSzr52tlfjXyWaMElng3Fmi7maUH
7hFrE9g84eejXd26KUQ7EX+wxXMjHCdI5YtI4wuWGW19tvYz094mdFvl6MsnOz0LfZ8Zbzk5EPpn
AZiMuEvwtoztSmK9ldChcZdjfKbWQuDUXCeqO2v8pDuCZIUE23er/J8sY9jxaKROwBZBVXF+dJ7V
wL6STTmHGau3PEWcXdlatcwhM6DpQ6e8mJCPoAomxKs8LfyVsgGIQ+hOdrHLFCYF+oIkyUo0BeZE
KKjrQPO0Yh1Wvwl7s3YehnACGDGIqAqbxd8QgBCXl1Hu++6iMELhcevUz6E6GOydGoavXOlKt60R
AGpJI9XKyYV5CWYwShAYsNLLyC1CWGRRlm9GHbmNgZrFI0qrIrfj4hD5KQhfrcx6MD0N+SowXYrq
TW93rfqs+98yv/nOlaM+LJEvBWZppXi1wpxq25NdkOXoAz8/wh5gWam5TiRNdfmHAvVU34epx6Vv
w0qnKefbyb9HDUP4fD16AcPGWmY6lyyj+FPyMQcaXwrpW3WPNNrQlxj+Y7hxqToo61aE622gg9ez
0MTSu2z/aPZlCmj26jjAvE8h99RXic4lId1RJw56CTVSxasUPyr1CTh0+V/yTxDGEJmbVF5i7Qbz
3Zl2fs7eB9i+9S5kTsH7Iv1iy87Bx+8ughbImeCOzCO6Rxi9mMayRkLA5eYd5tJq22PXF/Wr2eSc
sxtFgJLTI92EhbPiP7JzTdqNkLcieZ+sD70ESsxtZAgudHj4bjasBAc/UnMsfNqf+eFcA87MMkKE
XtImk+Mf/8ydU13Hnlk8eiS/8c4BmUjJnZRLjC94IZX7qZy4SD4Lenh4VawkJh7QeqHAB8MQsMzS
L634x3Td0GTQ0dh7cBylHKR1/TdLb3L0bev/RuVikA+v3Tb8acnGdcqxD06kWjsiaNStY+GBn8VP
34b0GYAxg0Peb0xaBSQf1hQAUYYqtoKP5U3s8M/W2SP4jNVjHZzs6WUQducmAmVhTcdcveblqaV6
hq+ZMzDht0A6G3iAW+s1Qt7voqva3GWsxjQt1kxKKTGgQvBzSLw8dU2dlf5b2AeTTyv/oB5aTQ+j
5hn2YQp2NG2wmx936vhi521KywSCjrKjHuNpK1Qfk9OP/QuyHGRo5KtI+Ql7QGEJLbSJxVQfuoIr
BGFUNhCB86j9x/gjqqdNYWIJxyqT9glTMCaKS62/+hbCReaE14zgyVA+g1WLLJvjWoz7a9DQSe85
GO1JKtjVObM3A7AvUMf9Xe7vyayeso1761N6xNa1scvaf6G6b1WmPDclfh+MD+mrYNmXjA+tvJSM
RcQzTd+aCrcOUBZtVTNTYL+chDpnTTxj2q8yMXc5GaCVgPrK/YeZnNOA4YGjLiVlz1DSU21s+gNQ
0HGOYUDTUKpm1crNQuYBH0iH0jmWyl8Rf5gxyCd6wSdpJpDpqGanVlnEGm6lW93saxaNZIpw9+HE
N84kYzhSDvGbjGIYVBu+3ZzIeL/NxLsYrmX2VurXydob01mOn1F5Dm9Ofs+rvxi4lB98Y1jqi2JX
jNVRV5VlFO75PTVgu5oLQM2Indc3Yiqaf0hCbvP4wwnOYfEW6t3GJkIn5599Y517xot9ANaZi5vm
Nx/DdlcfIG7y4b4qaZ9SD8v5jqe3jxaMW8KufifcmtPw1TEz52i6sEf0dI0+ScnxFIakA+2wHIWS
m5x92YiEef6XBdxxe/ODUWEOV9vSRzewIM50APBS2pCqlwSBMtQfTXEb/L/OfA+sENkLFgj9xcam
MLbs1SwELtrVb2W2a9hi1pBpO9sdwp0Un+zuTwNMzxVieDk/S2P02IG6TOJnl+0S5gl6/G0xnayu
ZcI58D1l8SmLf7l4OYxDzEJl3b/ialDKU1EcjWnZFud+uvQjYXJcf8ZBAvhk1jtF/qqDvapc5GEv
Vb+GfqlmNDiy4m1MnnlDp5HTbUpb2oeIC1lqHHJn3pQN6kKVLRtzy7zFhC1SaX9IJRIoOvaoBmk1
zuwSbIOQkC2aOqfGkiWo49QznY1AWRrEGc1/cf1rMLHv4Hya0tMAfeRgSlQh9He3PP/Rgl3MoBn8
E11DyM1Sh3vzaRVi2Tvf2XTqSGNbiGO6gt4D3wk9pFWggmXRguq8nMuBUu+rPNNPMT+bJYVtQPES
DWYpHdkdF0mNmlAecMLR0/Or/hScFXFy0V/a3Aj3sb5CkJborHhpyCIR2nH9ijNtJXivgehJ0zub
QR+2gGPBV0eecGgXFq+K43bMMbtk49m+LPrB1A6ZSf1P3LamT13z6kJyq6zlzb3HuJRlJCOue46Q
+jqCPmJRE8phiLyKebLCx9T+qwvAd1i2TG5+nsNE5d2occnEuS1yIaBjaqyRFBFRZTPE3R6fc558
46dODrp2+M0ar8l5+M1nEVleYYqFqhDcnk+84NA7zBwNW4g0hDZlIJM57SJEco6AX8Hpqlt/x4bv
R8kmN0p/qAcQpumF078qIiHK/whExBuwOGUl9ixrZfaSZyXmTWdDW2C2sqrI6ynm0Qt7KRImYKG6
FQB2DS6mlnWwKtl6SjQn94GnEmVh7LByfBvkPYkSjkdmg937Y5TfBFKSTCeFTYsO82GjuHip/qnN
xEH5LcobZr/saKq7Vt1FdI61s84Izq+1XVjbboaqaToOOE/ohW9BoCOKv9fWkeQbCQSkGYusO+oE
p2RE784jmW9aKyalwH8J6/p7dFrC5jX4fYIVIZLrwH2pkq8um9JtWVnSOTqcxuSrI9egRbXIA+Ry
nVOKBnv1FSufRv7bsqS3T4dieW2vlsf5Iqkaer+80NoP1ocEGyjzNDxLEBNSdCFPmnPRlNwgNBi9
WFEhu5T5c0RQkMuj+MBbpIkpY8KN3Vu/BUQftAv0JANpjnYCDJ/2rE3RoINkv0S/Igq/bYo3fby0
I2HebY7rKkPlhtnyhfOnLdiF4HcgE/JjiIjsY7CMARgh5/CoacZzm59HOvhYclNqaVehf3FihIpN
Xq+CloDLLpcYglOicQRfTSslvxM4YCmvW2nlV9umPpQ8fsTPfDAzUmIe3DV8clb6R7MPlxobYUYK
iguqSHCkJBoFEbDbj9RQjR/d6PbdezLCM5oTN/a3Gh1UWjOzjiE8QUkFtbfFL6Clf9SULCzxk7XM
n+ngQrBLwS9JNybHoPEgsFXNCT8gGcyixpe+8p2j2u+d8jU136Z9dqqXhayDqGym33F5Twsi2i2h
D4pjebnzY0ZDd9J61U1IDpbGR58cRMm54F4F32F6d4y96hz5Nst839S3AHxjsqnVf7KAih4uKoC/
45xj7SF38a2E4keVVhrm+2zP2KN3jnl9sMZNyqYbARYKMFF65GOO70Tgzj4wMfJ+8U6/z4YaaCbK
tVEelNNzBH46ya7Bn3HFhUM3LnMWa9rKoNHizcD9KTwIa5QVVZBUtHcUpLBZTVhx1XWgevMYSJpf
c2ffgW6qPpP8oyNDvwGqS8uBm2o7jUuLKxi39DD/EODeoGI1eNCM4fCawCpgAHFUSEpTxMZnhpcf
Kw6h2vjAK+Vsg5M3FssWNV6mOmCpRcvhi8+ENSUku8UFwclLJUPgFSmPAq+sD1VwCxM2Frth2uDq
Hh8IZv4Pe2JcZF3vIrZjsKBtko7ChFvQc7L/Xou9lOCc4LDDpY1rnNjVtMzGVagc4+ZQ288pvnPr
cIly8mZAyRvGVMkVFrNEBPYz5jhGNjMv6Cb3GPVRkmDEG93mHLtEYhkfiDoZEa1r8mKQO30P6JeM
poyb2uwmc0+4mr+mVDlMHaJxhf0ctc7acrGhgNr+juW75g633DLesnmrWOsQ417Y0TpGDfosv/Nl
MxhqiUTS+djts4rePZcMMeVYo4I4uUpqb+YdaTdrODfOJfUvTEobAV6IK4F3Fz5L4FEhBwMxHw62
IehYo/lWUubE+kejXHmbGR2x6I7lyfR3rTgiIy7/a0fdhJnHy7AIymVrLkeY8UwoWKEwn9XTxQ5u
Sn2QLNR1lzNlyoTE1b56ikw7jy66tNiJ5hva5iKgmIggTrJqyyOf77ujrxQLMJnLcwKKHnt/H6Im
LRwoNvjtOdZkaz9w1bnj0O2lFe+9BlPGjkPjQYTRkcnOUn9xVqXFnE+TP8f3yh5K+vNxZy3Hegdi
ogPqyKhiBBSKMuWqjVfzfLLwMRIVZ0/kjo/iE0XHb5fO6BH6DJytNnm+TVf1QgeqS/p9kW2ndfCs
wTJmhC02k0X6mmpGFi7sTW7yW4AtZTuvvuXc+rOSscF60zz5Cpmh6sJF/JYhGUkei0KNpX3R3Igo
qXA3od4SiQHWw6HmlXJowCLRcZHtNWlN7a1CGPqt1Tw0LTIIDSk2f904S2oQ+PMST1bOHu0iuOvv
eMT7QzZiiqK+4eT3UNo8NFor3NTldoaZRWuecxZxRQCl/dNmK8Bci7rfT8rouBEnGqfBoi3ljA2U
m1Cx9tHGB7rDRkEMfgU5Z+6FNuZX4mOWgpNrL2ydnoVll2xFSjf3srLXhMfn9jSgnRCw4V1t9PBc
6XiCbwUZYX8dhNxDmzTasdmk2Ze9RdRshs6FEwP6pgLVDk7h/16m4IYOKZItHFpukoSda35mGy/R
l6xTYLpUOMSDucjmFBdsRG7gXPIif6F8cwLmNm++wwGeOauN1+PltnF5LEpagQXRMAYVS4k0LzPe
nADgBkGbw1N98feo03u++OLSMmCuvChaGTpefeDOa6YWMti1VRcQKlwuU05dHzHhf55o5aadjean
3vBsibkus+dbp6zDP0b3jOorc60Si6b9vUiPRnRRrYfSfirGhZ9DPtvGgt0eQEj1IOkvJs5p26MU
PmGs9Q0qDr3WIGXLVvQfru6Ubxzxm4i36lUyDnGOllsxnpUEbuV6MjhkrIVJJ+tWDE/hn9DapIha
7gMP6iH3nGqpPYf18MU+YtnDOkBG+8QZ5LUPVEzdX5jKkucM0aOIAdaq+mRJgA3k2MyUt8wc+BzC
8sJSYRS31jz29Z2muJimMBOyO0/03QjiPV7bPzzGeMkWQ37m+0gcKyM7EGKLkmMr9hkW5V86b37J
oikvxGkbq6ENgpZzy8afbpE/fwYl7YX1VvV3tCdRTN7W8w2QF2uOdV0eozuhhVjffgOIkZCr/pra
79T6wNAg0p2YPOwKkL/kZqeXnyanEM7yHJ08Qr59tfHFzq6g7+3ZrXCbMpJF7yzxeumnfk/H8UBj
x+S1zZokBP6URt7G6G81sJddCozJOSOvh0Sc3+7VvX63etJRK2zFTGHwqqNg2rh82wNjbFaampEW
tSVrWllojcNbjbrMo2v4SlR0N1aGD4OOmF65BcEzHo9GuotaL0sPXXsIfrNHDvnMXHGC8EfSOMtP
lci+Q6vvn4r/6EDljtXeZImI1Z6Hg/ZG9ojrFRoYemK96ZKNqh5YG3kc5DUS/apR13zNPDVisr3I
ZKyTzazFcp2rkytRNKKiwy6dP6/87tbl/0g6r93GsSWKfhEB5vAqkspZtoJfCEfmnPn1s9gDzBhz
u69tiTqhatcO/jqIdh3GqpT16HtBD4qVtkGIt2YlVqv+NgJEL93wm8pYZJCElyGgNEJYzgY63ktx
dLUP/Sf4YxZCWU25xx8TY0k5yld+Lw8jf9U/9bk+9W/05eONalkWiSlcwGsjoiP/Qg8Euw1Q4Ztd
md/EL/973CO5hi3IgHOZbLMVMlAmeeWu+IXwAQV6ri9EKu5t/8WYix/9lULHiA8TTuiv4iDv0L06
bT6/nvBMQb8PX5gI+LqLcsu0o3qJ2vd04/f/wuYxxQWviQFR9xsgKb1y3PPj0Z6xEzFt1pDzchF7
DphT/VUFPyrzbFZB6lqJK63Um4Bh15NrpPqMLmHJIbkQH574qGruSHt8wxeTADrvxscGX0yT1pm4
DfxlhFVu69AAE4imphsDC1AffqHDB9UCwcXYMDjzqInUNG9BBwLpJqVfQ1o/2Ok354qQOvX40Ll4
MI4GqMRaiyptrnw8xJYIn57wHTXuHJ63sUDlZwz/ar9yBSPGx3OrQQzMeYjrKX3BZiA0m3sS1jHD
QIoyMikJalAcxj1Ibnvqz6XGHQCCNJ+NsrXka/EbMpOk7MKEh1+ImwoEy4X2gWfazswcpkXRVtMW
o1MtuLHl27fqmG/TUTvASI/W8jdFr3UZd/6XZKyMPUXZE5AGvxYQ6+hzWAln/g855NAicWrfsboP
GIjQcgzLLjW7h/Q1zy63deOoc/wpf2LnXOLhW0woADi/T+AcmI+jc9TOY/k1I4WaQTvuK8Bg5OL4
h4ijdeY9HOTqCQGCWXDLmYaeV7ni9kB/joNLxNNDMNWvsh3OgZa3x9RZQ8aQ3HRmZKzSn5paYjf8
MZ4nYp7fCX2puDJCwBKTJHV5Z67HR4mdIAgehQM4fr6gyxfuPNuJtuJTgdX4l74Zn+qu2nonjvnG
JXLDzVbCz2gsgPT/yto1byHPd4uXum29ST+UBFSm6KqZyfC+iMGh0WmJSMN5fIH0xlgDw04ZkY92
94f9NOMq/hMknHCW5qg+qX6p+GJ2UfvOW7S4qYqFTiIy9sU4hmwMxUbQhOoRnWLEZ4IkPKdCcswT
P0M/QfsqtlbEXNmZInDBBc4SC+mdLAHWFQSi5pia5HYthru8Ny6Mi+K3EoRZX9AP4WMDY0ZOF+1c
2MwQ0qHCY3ZRP+Zyzh4wlklc/OE8jM3IdEdU9C7vWYWB7M4H9uf4xsKQBpfuObnzPuAcx7/Ub4K6
nci7Yn/6i/yX2BWlxNV1U79YUyCFPofST2zNz5wKwviYVpoL+R1Qa0nI3aqzKUd46t6xXptuYi3A
Eu2/ycWBxGEC9gdy/k2DziX91Z87W1lV94gQ5/KLj3Id/7W2yag1WkCswngNFGpffvNctQPSv1W0
+IN3vuleWOSgZJqRpZW+FJ84jINeu821+eTghPw9k8oJSwFYsPEVWQi/AJ4jH0C2MKExbiSAEfzS
kenZdbSigw4ehUH/Z2fyWsWsl8ywp3hKHkJka+lCPA9Xalo+V2MXHlM3ZU5c2CjHFT7V3+nLYIOi
2YFccc6BNw8wqJ7+AknKzjj4zFdsdWO+MFt/YEM6RuxdFom6adbQAveAiINtGi6OwEdzg6mGne2N
W/UtLOMv7RyscjfaGM/MAXNekYEbrt5O+gWp+cI40p1UwzVSVzUJ2nizqgc0T1Bg1757IneEGddS
K5zwQ32xx5sHIklmV0FzNI5Qr0V4mivdUa6876rfa4yMOsjWZAu4OsfWqfvgQAJlmq7Ste4X7TM+
t2eOAkp6Eb8aBO4GtuJQxRaT6MIXZIZU3FkfMRNQz2ZWY+C3ZrMzYWhYSPIXIA3BsTomx+DOIcfR
MrDr8An5DcFmNtaBfY/RdmCrt/pHt+jAFrgRc+RUfyXZZHj0/DtAp9FWH807cxmWLh3G8O/ILN/Y
IRwnPH3covCczc64ojD+SWFMHMJjvhWu8qtHoCks8Kbi1eARzQfLMBzTs5l1SZgN+NBsdUV/Xlwa
VtAXloc8RTTXeEHmDjQwh3l6/o3rARu7yDbdI8WnmwVFubUo//Rtt6PKln9o1ujfmHAJv+2TvTWe
eBvRvQgooCgdHH5k+pRRnAAj3pO7dkmfhF3ewDII4OWaXkgr/TYOM8DBow4SgkzgPdhMj7JkoX7z
g2G7F8ASlQt004JPLiCb98zmtv5Zu0cf7QYdx3e/CT7g97VfDr5Re4zfDGoe/nEnNzka7+UT6yG0
yZgCf5u3xJUdSCeQGg/ZA0Ysioa7f7Y2xt5819+9a7DmEDFhBGy1LQzL9ntwxx11SXgyVsqHskqd
6NjY1r76Bv+dXtFvscJSYtuTGs1M9CJ9dA/jaJ6Q1uzNa76xqGyFN4reZBPtNUdxpVdyyEPmYuwh
DTOm7+hoveGYpr/H/IjwK4ZCQYe5MyCYwZFfWs50Uz/ED7w6bUyEjjB9nx12A+NKvf6h0LMZR5rX
dlNsuSdw0kfD5Ci4jCyOg50/OXKqP+qh9iG9ppe2GdfMgRx/Y9gsdUgH0+UMMsPI+1C5bPQjrDsb
YH7BdBufD1f8ti79Uj6JN+WoKo78w7Iaruhn9ng7OMFCvfY7yTYu4lK5SLyHm3iO7cAhHMnGdm77
RgiWbbidfdRWwd2AJL3Frm4ZPa6cqd/iFljVsWzh3tnDVmwXwzbc+G+143JRv30yPuClzi8m3tCx
ML65+6vsQXjIcthVaw4JfIL4m2zH4WcPxHzaLFzhrkJCuFn7T//87h2hWTo50JhTv9IVTYsjX6x5
mdMarsRNs3CD7VE94XfDauCZ6VdoOI58uFBBwenbpntwjK/pgkTNpmNcqJfG2aT2b/LIv8kKsxWb
hGWbYnR9DchljVer+TvAYk6/9Us9q07lRsfzKliCqz3NE/PV4x+Tjku+gadyMq7ZDsFpimRjke+5
44M7/W5oJzv4qy5UdRvl3ZJsi4W3sJzeWUNePZe7dbHYT53Tv5pd7BZnsHCnXbKkQIwXnIrcKhTn
W3yHXIgmLwRu7uOTnvbCfaguGKQ58cYEz+VVMdp0seFZtX9vhsudCD1G2HMZoc1bSD+Y8D9b+4dF
4namrfz1XBScLEA5ZeTIZ8319tWupa7CSfro74dL5rnDRXV+JwaU19OwzDbmNlsOm5xz0dzzxD7A
qEy6QE6Gg3nLf+KN/vKW4R4sggJibeFnM/99QZ4Tl4B0nOPV9cUx+C0+XsrKWmGVlizI3lkqR8v1
lAUiqlUMe5ti5MDA04aFgz79CvPfPGM6qa/KAyFPz3hx+ZN35B17LjeXzfYGC2Tr6z+cOxvdCW4n
SObOcLL2pVsurhNmLcDEV4oC8Lc7ovb02L4rB0oJ/2x8mG/pwV8LrnTUPkjrxTUY1PfDOohP7aNZ
C0fkSO/JRjzG9/Kz/zOe9bE/NORBqRuYeMbRW05Yli3odE7iqyP7GlPIEIr30cShFDPXhfRF3ihW
NAeYJQC7zsSSDnmE6aojUcimy7aTDe7l13l3PcyFtipcb8mLbb6kK2S4JZ3VQboFyAR+nsaCQEiH
ByMdm4TNhonzelh8QTYx0YewDxSYx0fwKmf8oXIQz3P5cKI9gyRz0m+zS/qBKa/tHSnETtF92Hpr
1akdsN0ZgyD4yFFJt2GNYEqwUN+Ysbv1N/E1G/gPi5vl2NGxdKYjCgBj0eBgsmjd7mmuzPMXtbhL
KrtLtJmj2OPyMR3TyIHZJf9AxNyLJ41FWu0wU7T1E0HXFuXxQiLIe3HOvoQ7r4NmoF2yYIaKkwWK
BjEf2NvWDljh+dU+/b244bpYyFdM7dficl4iFarC3/Dd/0Cjd8nvQA1w6Vh78qb8FpncUsEwX+QQ
EK/94qhdaHMf6rpxuZdDe3x9fyf3hwmThx+Vf2NjKXFGhHb4fkVDtcaqT2CPKX/z8Wl9Ah4GDqZc
BwpvPsd2OR11B80A4Vtzffb1FNY9BwrtNidHzo6ngMCpXt14P4wphq+GqY5rXtqV56AMlV/eJqSQ
mS74BKE5l1YP/wzksSjXXHZUMsd0wXxprR/hcLJxWDiXDK94Rz2jxZeuxpFLbJ2uKGTyxtE3whUL
SSBAu/gLyLxf3IzNjTKA4Zej/6TP6WruEXmCInZ/oJDgAzbg5KbZo8vbM2R1YEm7HK1TQjnkWhsK
+w2QjkNhT0Eyl7TU2dztGpeD4MRfBD4sbli7PXln9tr6sTaM3n70vbohkp6lsoXzMH9rZ7cv7doC
ztk4c7gytXViA5yw688oNoodsTX7yJ3/zv/TNkfmK+6YnuJ6G+KASr3Dvt4wPxsX7B/lWKSochgH
84Eox45q5uFv2SMU5D3aSNIxTyTg1LS1b5CWrxXeuRum/EeJYO59qDr+SoWPCoA7FXZBN7Yp36Lt
PKzOlsp5HuFzZaPDPsHnjR/jTP9djGvgqd93cifgjti0iO5ZVxyGt9xkTMxpHvtF7qA/sNXzhoLd
Fn+Md3PPRQkyxvJlfW/R5K2ye7qMroULwZfEYDtc6qfIbV5dtPDt6UJncalWhJd7V2Gmysn4vH1P
184V3n02F1f7eJbPeIHf55tauyAwzRf9t3pjK68hu1MrUFqtlJ/pJuzZfYgcLtSpEbXMQy7mRrl+
6W/Rl/4KTvPY0efCNK6Do26ka04R3zgjYMdZ3xeP8Wx9iieGCLxKnCWWwqrZijcevHhisMR65vdI
Fyq6cF9/Z2t9sQ0OvIv3By6hO9VptsO2WZwhAC5/yWF31BPHSed2h9wxyJ8jonTx2S5ZyfJN2GDn
dcwO828xnwYPIfpSDqLDCEL9rrkI19EaHOAfeMDZdarc7C6eGIp9yW+pzQ511EvrYlYjHdul9SHQ
e26Zcu76p7yMeSHTPEgAJmr31oFq70BFJRy0LRq17/nxGx8yaBG66xPjg3qvnrTDROamDedwY6zg
AXD/XUfgJWx443A3/rAyF/26X/KwbWqcRbu6Ntz7SbWcWy8YCcfoApl8cQ6+aJXTTXvG1P2My3O/
Pjau8U6hELnCr7IiOseG87w2GVXTdlB3qOxVh2EPpyp2jeZePfsbPNuP3lq4U4QnK+C3Z7KbrdLm
ORwsQYey+53KwFrpfA5hvwv3+Z4SO38mX3SzW8mWttBW9tbcCR3FG5MVzYWOxOxtOf6EdpGD/rT6
EO37yLqWuqvEbIBUKLHZW8dY/YFXMwBRfYhXQZEaDDHDAbEHfOZuAPA1VaKgo/A1jlhzVVXUOFJv
bBoTX4hQb8iI0usNsYvM+3AHMo0ZO8d+cJzC9mBoA+QcERf21BNPAbpkPxcpp6tJPMG3n8phb0Zg
D60YfxSKNZ3+/9L+ylkg7aagj1AtjCfUPb+BlWL6ZfLFKmrJIcWMTkfj3EsDrHi70kBfQh/t6GGV
701vJtpE0S7B+9VO+475j1LcEzHvVmoUl3uyEPMNegKsfkJth/Z5mMgvFerOGXRN3SkqvUpYQlkI
ZMPHvR5KutTqIgJEaCFSY46rxMQQbEhJYa0A5hJIF/juo9P2LD4JS/aWWo3OLTDEDoE1+tR//1Up
3Z9hJP1OLSVvH1Yfnpr9dkEcYCJIOd6W2iZXZA5aQwmX5Qj2VVuZvjOVc1uP/q6tcR5aGASOOSbs
dNvUPWRf9VBd88qIMUWetP0gHZQEcUVv6Y9uMg0kSMxnDKvG1JcpU8FrOaOnJlX6HkpD9eMV1buh
9tU9zRgP5bHxVU6qDDAnAG13Q88hUE29I8VJsas74EnRYK40pR3jFXEXVPlqxGLfnh34mN4EJT0k
k02/0sTtUCgQGmd7hS4TNnqfcI/LDbeKxA/Mg7F0BF/oV0NDYq8ejZATUa6Yvmbx1nWiE+JFb7zH
3rYroOlUX+wOSVS1Y+SVMTxjolOqHLjKMIyXVzc+RaRioye5otMEjGxIatBERPVNi1YrF0z1Iik9
9nW6ttTVbHSJEJvWhsh693Ey1Vs4isZo3odoxJxPKveqLxCdM52zysMlqYDOoPjBdZw9//99KWPv
VWdQz1UID6iMCAQojKTa6ATT+nm1Rf2Ez8b8dxKGQH4Vl6tADrNjR3dexqO0xo9lj7k1HfqEdseK
mY9FkDqtGbdMKopeCnYMUNysDLxN4adHs4RgxhmvSsHOnL/RF8VTERITIsAXqCVov/PG+velKNiM
uI5AT1K6GKI/k2VN7SWgtYL4no6w3Plu1RvpgBqKRkjyxmXSWjVQTYwpqCeBbvlM2Jr82dRqew7x
XFyqCoBKWGWk2cXyb82iQ2AmM+SVAspUC9SC4GXjpBhzqgD+cFX97kPPSIci3GFHosMuv7OEmfFa
IaYusS88h8hYDUIuvYnRkSA4Jv/UaCLEriMc7qCQ1yZW13B9EAsRMj+D9I23mmNRiqaXnvXYBRvC
qyK3E81yG+jg6maBOgS1n3lUdUybhPkbqqDZqUpP0adUEX5gceKWg7FF/l6gRzcICC7zlLHB8KhF
GBiD17a7ySPQJEpSjAl6VEaEAZoH3ST+N5Yj4ZAU4VnP8vpcVpq21+uAETIKm1BqIM7qDFcULDiQ
JUV/qSz0tlg30U6NkeQPU2LCFeGwVWOy0wolgpJDNpBUaOJOCa10P1b5p6CU17QC4q1SsvJkfzgF
5NbC/ElOXcdo21B0kIpotpZUwr0iyFcvZ8LhyZBEKkiWO2LEDACjnHCF/WTt4CpPmZVgfBiH+3T+
Q0XhgmwyHdIlJ6YYEmg5ZOEz8yBw51KPZe/8RxXkYshQbaQ6+hCQtxhU7+lgdlssiz5akX0dKMK0
rcL2TQjq4Nz1UNeCOrnGgRKcKz8Mz9kwWvtWhFakxQgWsDYNKqW54a89rMl+vQyyfMchADG0718M
yULkOW6SFjCYy4ieNYZcJTitwYdT9tMLI/tH6InBJZZQtRQevCzJJKZMnaPFOkPFeTIJ7lx3wgZz
/PGCCKtdDz2OI7A3ebTbMTUqNI+MvsNCI9N3nOc3eQMttA1XssqHWCAxhMlz+vdlIn5k03njO+FN
6cmUsN3CRXFXlRoHdTxCpFW7hhKhQ4uT1sM3UuRoM7WE8fZJ/OYFXIjEjbbfY9JRhcsSCn25clkb
oRZuTX+Ch3FvtKQ6oYshPFoAzxlwisTJkblZGFwTSIlyIeQIWZDgatIblxGuNBEWITETIGy+lqWU
EuQUaiszb41tr45/EkfjNTInf92MG0JWll2BFTfKVtgHYXtPzDtS18F08V4ClgvsMn0W2WcxRw1j
XS5G27DCAQJA+aDi25m/x9lGCQE4ZGzawvrZNOKM1cXNGdvSDgkjruMVxvBcLxiiXyXCI4JlNKe+
3vDsjFFcgp8z0YvjA5kThcxtuFbSveVtMPTqlHOk2TIXxwDbWpCW5MQFAEdfvcL2+2qhJMArZ86z
MH5aA1P5FdtCVVYDU3STyZ3e3PEE5yO4QcSDICcx9GHqAnMRl9RTCX8NwD0dvyAzBitF+Ca5GoC+
H69Zt04fhs8YZSeRZiNGletF7QuHN0eihZNg0OfVuOnrv0A3HNnjxtawr5wSewh8Z7DqE6HWqBFg
0DCDZudButCXphmflcRbaUmzlBpxJf3ECb7IebVv5PRgaYh/xfI5YN1A2AOJ7li7ivXGKNQGLrRy
qxoRriqLUWvOhcdoCVOhn7KxZkBaQ6NAVBA2aAuhDzem6TH3IuUzlG5ylW1rMhh6jQGxbCHZiqLj
IGLXPBrb2W5A1EoAmp72qm0LkN1O/RW6TZM1pyQtMYV6r8er2HnurJLQpid4+gisNn517atRHlmC
9gWtRB2+VUxJrV/dODZ0PwEj8xWSSzVbxwLPQAouI1VeU5Q3PIUl+G0C/jQN5e/YMobHco2QDUSZ
lzoAxS+grBXvYt++lxnT+rpZGkJK2hBHrJXlTgIfSIsIGe8Pdd6ush4iWE56WqXbEYPlTJWxX2vh
+gSumFY/UU+yDRW8aHqPzrolnNkpR60Z48fKsNKCCydRvUF1CqimBUF5ebKE9X6u4XvbLQtd2+Xt
xYemwOjdlPcqdCY/WGWSiD/bLSNsQ6GbmsWPUYpuZUM9wqwz7AtU/RUhU9gP159VTYnwHk1uiGSq
OefejmDoLjjo/gtGsjwua50VhBh2BfU/Jlo5OGYfSXyOhouGs6TeDs4fQWlofmA64lmDstZ4yfIn
vhxbRfN3ZtnBEIZTZ5nrvhWeaYhbFBwwFrdogAtgFmsgQQ4x0bGaj8oc7RACiMaT0aUvzB+dWPxS
2fSq9G7Cj8FLCRJgDSAlofi1G0S9yqdPIu+kyUuTQHAMeokGKE3/rnXdqg+Ql4lOhacPTgcIGJmm
o1NmtFgvcTKhWpZ5pzKCjEtHzgEkPi0BK8biHPxx1gD2TEY1mRW1JUNVZLiuwwT16GmwPHoLcCtE
lrVJ2/LTksqLoJPMAwe+tXpX8bslRSfwCzKh4lwZ7zn6SkP81ZX6TFL8SrfUi0Uh2fjfnk+jDhM7
G0VYTGhHPZJEsmWd87gzZZlmyh5rWkSGgCTdD4vR1FBBfpgzIhlAXiYsz/zLgxNfdZdr2Z5oUcn+
a2VMs6KPvvpqsQTIUsj96VmNLnKcnmNgZNTj0rD0eF0hrkIeqN0U26QR2BO2uAqnmMWk0bhJMmBq
KW2iqndJZHQwzfmIy1sIWSEbMTcavr2sccNBtVMFOwNO5wydhEQsrvzZxrCSGcVT3UPSOxrhHUv1
onlR1CTerwIiGZF1DlfN+xzYbgiHpo0aEnqJo7eHZ9vVz474QfE4cTG3FQwWGnO2P5k5pfDz0I2M
kBV14hWUCMNxUUGCtZyGpyQ/FJ+7ePqaCEoCqkON3vp7nbXPjhval2D9evJa4OLFq1+sYHLK4CT9
t0bSs3kfkTgWbqaSRw2/oXq0ygYWNzLh3J04fzs0Dh6e5buIrZ/AaMgHFLoM0P0ttBgJfruxSZp9
dc8uLQnpxrYbu0UBgh2AyJJfoPzB4TXJPu1J1eJRxnp0o3/dUhQVN25hVBJb4rFmX+34gMlN0NHy
HoYRNLRdd91ND0vKjKchoNFjfowtLxPrzPzspVVRHNLikbe/Pk8+17a14UMi6pb0LSMschriAoot
2ytkWBfEX5HyEPFY0+b7Q37k43Vo4XZLCx/UxY8gF+DhN6VLSaJ5uVrtK8sRes8PhbjFFMqEddcD
ZJDIB6GqbUdkCvDP8C3JEJzN4kuOAc+4hMW2Y/UqtLlFVVKARLBAX3H5KMqPEoKuT+zAyCv1hKdI
eCoj+EHAPKX3OCx/G46PiVgSjMz5/TCmjezdHK4i8krijAYkd4pCDAtefJZ0E+NDrK2QV/YWg0n+
R3HjzDTR+1cnUd9mnZM3u4qpOKZ95MlggAwgEpeORKU71oTCHTLLZ5b5k/a/effTWT+tfhH1t4bZ
fTSLJkQ7BEljIhWetHlDTtdSeheTBHtkjsNsY5EFOLyl0Zsqks7ENY2V7+ThmYxahe1Bzb1R9TcV
eD7/tpq3IUNUgZKts/4kaEepNxOUlHjL9HUsnJ8gOkbirmkPNdexxCI7pOpKrmFiyw+1+w67nyz7
rJSjyQenHg1INQEDvwyNKYS2jBAi/4WjBT5X7Cyi4PCtNy45UgyUUtB5NGknqyuoST25W0W3FrlC
DREjudZpdPjeO6PUtlK8k8fOidJ4WX/FzKNl5TOaWYrchrWnLHP1lORXsVoN2coa17KCom6p9jsu
pRSVpoXKlE59IYN3A+8aITZwJpRD2A5G/5KBO2Zh/IhHksLOgnqKZNXF3swJAs3VMOrWNSLg2GPo
5Q0NGj1SZsIqhAZUlPEatuMlskqrv8TaqRsOeU85EEJ7rW8T8/ZdijMEfsnAA/iGtRsJc3vcGdXg
rbKA87GF7gSkICPZlynM+hTLOow1xW0CXX1AXIttU4gGI+tvqjHbsyH443hDGj9CFSCcQBD3QXAn
eaGxrn7yW7H+VahdFgKeoTyk2W8rvky/PlTSn4h9hhTuK1jaxXc3nkVwHFx7pAIl4Y9c/2LOjXzk
WYh/6oCnOAIqYWUhgOup4fLmV0nwUfAd6qlReGKThgdosoYZ14EfmohDKrrjCA8GbiTzTVFvY7q0
sCkdT137CTIyfcIHQhMoMk73diVwXCcQxtfh5DDvParuiNU8dZc0vgh+yEcGrNrfC1oeODFNwdkC
mROFEOdCWt1a2GQNq86RC96OH7H/mY+4ZbyvGYvphBcUcPIo7frZwN2/5OaPiigvo9zMT236PkZX
zDsqvD4D/D3WQ/5Z08cESe2O8qdUxEeVkVd3sPo1Oeadsou9jZXvCn8gYbqEnf05JVu0y0J+FdhY
GJOb4alROVSj9qwApweqAiWs2OgySuXgV0PfD7Oi3QfyJfS2AlK+elviHBR6/jpC3aZN2QLrQsDG
fuBGZUVOEVndzEsQp7OZJ1IEh/CuCb9ecinhaY3oSSRegLgW+FaPH1VC3pm8GjXdFcrqZO5T6438
eTfz/gLZBJP7MGBYtuUNqqPE/MgTdnX0Nli/VkVVwqFjTcXaSOBJqQysONBzbIiqcB+Th904k/cr
ax9WBxXSeOntXSDrJAq5FcVPAUYxQs7cemkUyr74hfH8usdYr+3+LA6F8NskFzk484IxODNm+T8R
yFj1LiTplkAJqQHhteFpTu9R9j5CzMgJFSSI0w1M6mHuWpn4TR3vTlIyPAE5JsY1ajeTgn6G9Dpr
yn1eo7ApqchEqXUn4D+DOCHf7uujBSquzyG1J6xtIThZzijg4QeH1g9OCgPxmElefzDKjz4+zIb3
Fj7iiue5UrcbvO8MNbUiXLT0JEQYk4V7H/94wcuWcrbFng9nfpjeZvOuoYJJ5B9dPIzjyceu2Ydr
gFKp3ZCfUj7g+WqDQyEyspMQzlLnBpy8DU/Qo+ILoi+J+91TmA5Tkxj62QBphGzxqHL/mozjb4VX
EJjZdxdqV0Ed57Pjr8jeZb5ZVsVLYF3FAbFhaQhEjGMtUjxKqtaREtcUCQBYJvw2rEnoO3IeiHLx
qerl7SRtZKHF7QSDrIHZNcb+KgyoUvqM8jcDI/j0BKiBIAUrS07IhqlfQKtZkIMwapVDQhpJHjC3
Xc6hWgveLB3Sd78n2lnpX1bkyiFOMBRPByW94V4RBetW+0i5PgLfWhs1v9EnmpGJ/fBSTFeZViXv
rOnWHic1yhIYuC0NFKBP4l9lEjlmgx1RZEtJCu0V4SHV4MgYFoKx97z9nqYBC+B0QMeQP7ru0clH
lkCjHMXwFEDMn5CaafTiOZzDyB/XHMJOAHNd6y6k0rQC7rSnvqM9XUeWKzLh62Br6COcItzE+1VE
w0A+gr4XlcMc+oNgGVXcGYkmDvm0i7H8OX6hxyKF0Iq2uYcXS7muvH4xW3gIMJnrCsoTKmeR1ZIS
r+EfLbDBJl3DnJbDvRC8iQqWA1hRIHVamerBEL5H8+XFlx4IJnuKALmWW6XbYHIHRiTFsiHOujkV
AEbaOoWbU9LKLAP2U4D3B/cajDbyXM3uGSvuQMpBGZ1MOtaRehgo31WHL4nX7n22+MMjZsxZoiQt
1ckhkJ5BRwVMxrpdFqQkbyLcj6PwHhjk1HxX4YeOxk4IjiK6Dck8UPuoSC0RSQ57ub37zXmujg1o
Iul+os8wJ4XljoqLf1v4xibrigrChFthXeV+L6NK6XlFXcZIJ8Camzos5bxWW+ZAOJ5goGMP0s0f
rw2eBGbnM7TwUfZEzoyqBtZiMlFzsEfFsLQBzbakRiTe1kcSpo1ncmmD9i2Yb3gTLQVXXSH96gLo
fIGug+R46U2Ck9F3nzn3VMJsHu/rBYipg087p6FGAkS96lBQmvVn4JMOCCtoZpFTszZ/lXi3sGuO
gaAsLCQNeHaViHlWkBK3zRAddUad3eWD7D1BHueyd5zNIWArBohQew3iOaVdAgfB48VXDF1MDAl6
yMnSuScdgFi4mHQyR6u/8PYbTVgIyZZshSw+CiHHaORI5UegHLXgo07+8vmixxuo42EIUYbT1cdY
1xx34N3ZeyQ/NP9OlpQk95iuHrXQmaqTOZPT2x/klk7Zhceu7t2xuun1jh9scUTLrBnF2HeaxdkI
+xmbIUShMRRO3NrryzQ4Ezhqci+HnxSz7W4p1T0FLoxhTH0rOi2eVUz0eieLbmf4B43GTTdIAKOI
CMmLzxm1TBg/8WtioFclQqA+l2YxtBWMtWpxckeYeBh7EyRAMBxTd0BsxytMt+Z9+VS2oWdr9GQ9
J2CVXstdGWdgbvlmXtYlJZjBPTH22ZIwyAyTA48f34xbvSRGB0ZJ9Y3yQTS24fAjMloyh+9glPcy
Xr1JATVD244MJbNDI+9GK8MJ/HfMnomGFpPhsCGtfGx5NXQ3A0OCDgdh668IV1V6Imj+s+a+Ucqn
B63FWGMz3GUYp7REaHBep8LSIEWRWMuhhKKQ7zUECSNtbkQgmC2NOIoA2qC0T/ECyKfc6YaUEu69
Gjws1nyqJ/rNCokXoPxuHH6y+gMLK1uzhK0RG2QXAcLkqetZGsoQUBplLVsVrm+IabhAC8jaQXT3
cV9vTuE8kutfbQ3xT7j6OEQ15UeMaKAnthDSL1vYuOjhacj3E7IN4vVGjikzZPoffldItLsfz3gF
+b4wMKNAwXWxou8eEnNKmaNjzXJI0s8IsJzDpUfiaFmoG34N49QFNaXvhyyCxOLVIFYXasqoBvY5
KIYK6717eUmxTBAXTyRC1QgqQuQITfShll9l/sis36SC5eWBJsw5TQZz8aBgjE7JNZm/g3hP6fda
FXzQujYWnekFm8NQey+1Ez4vQHlhtZPyi4mxuKaDxV1CqXZT6yZDoInXo3lTO5msexMfgtnCZiso
55ELSqPBp62VcywPrd9enxZRTITYpsPtofuoulNofPzH0XksN45kUfSLEJHwia3oSdHIkKK0QVBS
Cd4j4b6+D3oz09PTXaUigcxn7j2XfdRTJV49+JCNvgjEc1uu0elAlvJfzew1625Zck/6n0b9DoLG
FHu8aYfLlgFKzyvJwpY7nQow/Tekj8D97JqzG3+TzAzS5qs1Tml5FNT7YYJvZNI2WsCmn5GRij9S
uXE65tIMkerCWA0YFtvXyqaiY1zKa8IfZ5qthLh0fPtAqrQ9f2wxv042Ps0lksnnHSEZ8rgZY3zX
fkdVi/r6xkmfcXyZ/BBpiv0LFpYPjSAZzo4JQOPAIlF4nxOKbrPH1NeBQAAlIM116TNCZiRFXY0s
i1jRRWidfBzJafDbV+AZkbOFHzqSdyvZ+KO/Zte8N9qIXGq1JalOxwLRpCtHK3Z1yISWYGaXs1Ag
hsn5ZgIapYi5WcqHZ+G3rXn5Xa5pY4TBOE+Hje7F8t1TANTLtL97BpRJjVA4FtdKGkczxL7GULJk
nN2R+FgzLGjT5OhVQ4ve1PvKLXsH5I3spaXWi1VVIBWJ3BMs8j189F1GqnUdbVoK45RTvUATI2nU
3DRZ0u7OWA9SmadgZw2w12IiLR6W+23CxvWAsbvUGabD0sUD3mvzhXMIjgRnYnVJySpK1VcfXCKZ
LdM427CUbEPwfRW55R40Cgm/akTUzKykYhUD1lZWL0bIvY2joAYL2G6dfk32Cj7RYNE5iOCo8EOs
xClGUupZYwhgGSb4VzHHpb2x4ccAplrH30GCKLBIy38TftZ5pzvaBOyV7W7w8+cxB6MEZI1BbvGF
v4f9QGBce++zSe+xdQKdW3A6uPm6o0PQSBFucWQYo1jGzIBz6J0Dj07j48KBIZwsyoA/R3+LHfg4
O42dvG6u2/JV9295jHgrUztqojBwnidn/DcpAZWeOaEv+r10pvcAPFF60H24/fTlmf5g78B3yR2C
B2Rq0eAWNcZJ7I+7ECU+9jdLWvuEzybuImDNFis3Y68Zp9AeCf02EI4YSNxN+xpQaekjg07l+MeC
MABSMQCPspDiXg/ZS8w5dVNrXcuSNT3XTxq6Tx2fdN6RvRUK4kSau8jRpFinmv1Meq8c8h2ahUMa
jqNA9ghoFVoDUZggjmbD4U9NQGzbsy/eU/zcSezC+PL2DWNbZhhnsrYY+KulGDi4e9JmXR8s7Q8P
JJbKdSH6JdPSPjz6TPQH91vR5Xfs+nOIZpEwNzHpDaGPMs5C0M/gKGOkLGYBH9ifTtyjDkOvhBcH
d6msL+o3RlSlfUL2x4pWAIZBnDxDNapu1YaQpdkOjUO9GdmADlENxJSzsmT+GBeHPPzxqTz02jy3
VJlOvpyYManYe2oCY2u2/rXXnbumykXlv9vAcPWtjs4XGG0Hvzbl5/byP5B+0bqzP4rwM6H0NyhK
hJre7XejmA7uCMOq8l6BhmD/cg8xO6ge6RUdpdlknDj2Li5AMGYZkyCddDob1oRSS8MG2+h8FoX9
ncc9w7bonPuKGLllVIJqa+ytF6X7Hh6yEEhfifSzidgkkzTxiouRxN8jURZpX+LzxR1suU+Nz3dp
PBrjSsjRMubb7eeBfpPCoefRqfr+rRDX3tI3Yuh2Q8TcNEon3KTQ5rgjDMJPOBMUt7xfvhdIhdyI
eECP63bCQMnzM76NFqawnmhMmwhAJloWO4u092k19DlkYxs2JtmBChFKR5Oub12eaGubDbiO2EZN
OsOwWfJA4qah6VsWrm/uzs/CnYtmAsYY11KN8o5/FLYGzu0QD2TGOKJ5CxwcPCGYF8qFIi5XpVYt
ndnMFBK3h7FOMksTAWue9NvVqjUzYtk/szS7TWN/UzTXZJKdEwNOpvlsJOVPmHOiNqZ3dHTtNALS
zHDeeszDtOqrpm+estl1+uqmpzFiIlZfoorO76Xlty+JPdPZA2wrAjTt8DePL3o1E/DnCEf3rVe8
drHffNjoJ1LnUTXVPqKSkbVRslmAqUHmmxL1n8+UQeociKN9bdOBtNPblFUIM/OlbmLIpnZ0XNK2
2eF2DDN9C+UX2LOM0lDDj1tyjdXNlwnDR3szx6sWIcQM+HusSfThGiPsMG1yV+VOBoxEmndNfLUY
ymuv3YQy3sTGPWmps3AK1MxMGGOuap4Epo+KZ2mGvsWRD0qlogn9ZzgbYazy7lwrxNqzrbruVqPJ
6YRm56bBODHdZpMFMCwkij892plBva48F0Yih9HYYKeUyL7CZUxRbqtxdVNDfNaDFopv4q5CgnAr
CS3WXhLpWdEFMIw3GeSN5UdJ2QfcVpb4xz9im8cnth5V7uy1HC6J368HAj3H5s2XGFNgCjmYGUmR
jhnItHG/yPVi1SpnxN2G7C+Hi2QeLQ2TLMqQTDE19ZetwV6+EMSCUfZTKvrdsMK/lZSbNlcrG9yZ
HONzxQfv4/eg5hfNjJn4DtgP8ZVD/jLmvQhkef8zpPpLPPZsMRGtrMy7sSG+qtzFfCUJSy3MsnXy
rzD4eQIu75kAwjUC7P6pdvOl9MA6kyEeQzkeB/fF1mG3bB0Fm5rIedx5QBDFXNDFoHFGLVolztc4
ZgefPTiX/UDWb1Jbm9hT63pw+EKHDSFKCBJn2i7ceyqw2eFL4M687hbCeWbGtXRr561W7rJr0Cuz
nn1xW2uljG7bhBUjXq70mj1c7DbnSjbbmKuGBAJ2IoSUDsW9tDGjOX9F8U32gxMPTw4OnMC5+9Us
BPkLx8tUMFmk3WhZKJEurIXPUdgcPSZx2shtmD5yN1zVlsaTVx6CAfymsbfyciNpcwhlYerjdD9O
Lm+yII9XMu/i1hLWF3n0mYMnnlPiDvQJduO169/JJ3oKG8wNMZXPsPEo9925as6zbyHLg+QSsRUG
lPyrgG3ljRQXRguxtt9YpJE2atrEnbuKUrXUHUpZYvSi4eSzBwpha9vxhYEPf35/7/fRazT8a20N
w663Vi6L+I6dahixS8DsGjgHwxHPQu+PGVoh2faYw7zjnF8fN2rl0ZeoWc7hTCvXVEwWeadDvCIF
SgyNoQeB3MDqW2yqZTIQJCcXhZqWXoQ1thPw5MiWmNtgtbYRVZiUNvwKy4gFcSJfQiR3A5QDYN4O
wEf/J+iZe29VxQaInCeAYHuLnPpAAIWXAcY3LHJ2bc3u2pfSpF9EA0QgFx0n+9fS2vTMOVTI/YS/
u0k+B8/4Vg7fjqRhc5qPCO2Qxk4Ps/05Rd+pTz10v61O3JszQElgNypYlim3exg0ESKSp5KoMh25
M5mvdguhC3qFmbkfBPccdITOqnjNap/1HLuiaYZGFCipMcl6jGN9WA04yhvix8J65nEhdhqYBOK5
QpAeC7SdmQVhtoX30+39KToJg7yRmKAIA10lqnh+JlVMy4b9n6aQjk7p2TTLuwGuDGQnS0x1DGBL
xBMQDXbVRIaia3MJi/pJ75yOC0sl34WcfYGp/WrSZcfCXqhZgyAM8oWH/dzk58xEzBR1oI4O2eT2
YFEx4aEJMODj35qCgRQZfRVYRCho6d6z+fi7JnqGGL5tetboxsWBRtnfx/irbXHOTCNhSCZJIs0G
8jW3UmF+CifDBE6UCaKaDONhIToyTD4rPV3VDspDDXAYmRlEMFWO2njk3CgmIyP0f4+iO068RYI5
LXFZRkoUo/a9onXrf6IGmuOUvAScmy3NXeyP+8oPsaXgn8ptopbC5snVTYLgNv3/QTDutKnrcjYF
pLycAXdk76Anyl1IViRpUe03tvoS1HyW+MfLCnnVWUA5jxpj3er2agqZ4vT9h1O5Op81MX1WEl/Q
i+1qYZ+tVDyVISJ6WC3eiJPAstBOzPsCPupTATwsVDXDaXHPTF7oEIupVWrbNCU2iwNYy+lRUcBr
6Mc8WiqDQTQr6pLFSmu8xxptDQ0ntsaoCqH6aPN2ALwK09T4oennQbuZIbodi/2lA3pOFmTi0BuI
dKMGvKVyb0bki6CIstp6zwu2KZS3DgpjbZF9k036U1Lc8xx0chdsy6hYNB3UP+RkocHYQedDSLxl
nKeHbtzPd7HVW6e4rMlPkicHuqzDkaWNn6kX7IJMLFAVRzRKiFkXnc1PR65gbWV7qT3G4kvP4CRZ
8yqLvJ3+OEakKEQJBi6kWGJrslPNuLUosGdec1DYs24Z0QImcQw2TtCvhrADdX9D5LSz2SjZIdRq
cAhzMkltYNlqXgb97JkHCzt+NZJShccp///mWkubx5llkSpzID0ojlPIuhc0eCu9kIxBqbG5KyoD
AXDXPjmSeyP5l2XnQCHYrxinNeMyqbWFFcJ+DqqDPoKcIHM9nf5XiELUMp6K8NtMf+qKIHTm78z3
NcqpgMU3W+94vOvUDGEAqBox+MwyjSEitPzrczqBFM9Rfxl8Y+WGNTMv76j70V6wB26rh7R5eeh+
fPBSvXYNLdC0ApQEW5bJ3k5TtI5tJmRoqxs7XeQc4F1vHcbG+6wzKrERxCdfBulzHWCvevtnoxWS
vNFu28Pp4shgn0QBu4roAjp4tWligPRGNddmi5HvO9GGSwiAyFAU2Uwv+Fcb9rjjdvShkFwyG4cq
snZGPAsD+3nZkmbbGE8OA25vVuphQJ4YGdcG4kBHwwwEam4jGd9OzAsc/IaGeQ2jvXVvmu0ce6GJ
bM+ZKxA8JyBuQ4/HzRqOQXKdXDws8CeGmu2sXi3a9Jct/8JsnK3RwDSL281Af1eUPeSB54CLp0AU
/mFlOFcQxJH/oPIvxOQ7KwkQ32LkEagUeKncAgm7Dl8L8mCDSXxmA7R3oiTYW3CMT/FaKmvVkODQ
1+1fYxEIXxLKF02roBnZvJ5ipmMDy7XKZQjEnJUlJAcSvmiaBJ1LoWfWw7GNDop0M4YS+oeySEuf
rEvEHLrxk73j9Idicjdj9kmMLKIX+5Tk3Xw+Ip19jNnXKF+lRHLIer6uigv//NHOCUL4VKz5Y5mg
6+c+JrEiBfZRxkAIGrnqYxTfCIX64Eti9S5jJiYN9q82ZFLMkikWzwXntKihhjFoLHsHAuk6HrK9
IlekcZyDExC1YqNtHNctyqnCDs4wPvqoeLbC4eBK/iVIvbX6Kahuw4a1Aa1/SPsx0D9zgPu8V57X
8FyaK5whz0WpTmn8MRHaMk2oDVKTpaE8Dnm/roJv49BbVz2OVj5HqIUaVkz5e9T2YE25G0woFiOz
H8s9KwJBCylOVZPsBRqEBp5EOO51bELZkJ2Ebb9lKVA2Xfu0EKc27Epqvhc9gwA+cj7YEw5/9IUF
+nnfTdiR8YDouPAMzstxINWpEmgn64jJfQN2b1A4uSgrMhvvfQOWNEv8c+yhPnEXRWefux5Cfk59
Z0zNKTZIsfUkgD2neumJlqu4qkM3erSewEQuGNwMA6UAXVpU463Jn0t6sKdYKkIRlNWvo6z8MVnc
2ASyl1PvLVAMPyeuubYy8Vtp2VfrKKQeBYNkIR9VJflxuxIOqr+yvEuQkM0X2i+NrHcawV0ZWYqV
Ko7cdKag3BMBEiqbQ83R8NvI/FRxNixsZOmMg14bDCU5jWoR4marhL/L+SNWTYCDMLq2xqe518kw
sNkbr2334OC0b3eWCRzKJfTdfok9fod5dXPJztn8LORrneK7Y2SJmA2QOmmfAxkYrWXjs2HjDSnT
6/FBBQ9NOZsxtm9AGxdm3rJuR2jVPMe+vp+Uemj5SW8Zes3J5y+2/d5bzxkHtm2vZ0g2igqUajLA
y/Sr06m5ndg4E6N8HysIc/cGIZP08ZlN9zYhJW5Z4yUXaC4Mk1F/S8tddxeGJYtK+w4Ud8hGw4gu
sveo9KgaiWwI/4UoD2qmOymRTUE5LaUCawJ2HUKUSq66goiDWGDMniYWLPEnahUYHJQciU4lhP0V
AasDBYjkl5U2IHK+wrc9N+I9dwC+d6uGk5pA28VbhoTSYtmjgybseTDwGzCpvNfRbzrz6pJiKVjb
1Ag7Cvel4+oNv1PF+RYuG+svRJVqWP8qE3iV3501JsVd5F71tDl4DHDt7F8ujixlSFgpo33gHmsy
lqLPiEbQWaYYS7GPG8sA6B7DY0Bv2CkBiIq9w0tnXowdPnVADBanunDnPKzCAAcBUGLhhTPf5h3a
7UhaebZnwdD/srEB9s4OaXq47tIRF14RDF3M7QMW5aD2oldYYpJdHLsYFKqafYIf1zbr3huWA8Za
UAYpxSo7PPjc7tIPVlm7CjM0cT+RfskFApEXC6Q9iITqGfmD2a57UsuoyLTWfSqgG3skoG26AkS4
4vcw31tqBa9QZ9cgVeY10B6JqBidkF9RHrkcEP0eMx5G+xBNiEQZn551/e7IXecu0/EsxL+OhDqi
EZ9IdQAuO85qn+Lq6x8N4a0eauoa9k9BjY5wzCIK0WAQxvtK+2oteVIp0AbkhQM6GQYWrBPSaJea
XOgB6mFz2gYjwYSJ8aozgS+JPAsY6g8ReV30Ur5IdgKJZWQMS52clKg3z7aN8NNjn6GBOTxXKnwm
Hu09wTNC3AzCBG44pz1Kf7p2M6jo1fLQ7m9LlEEjk9i4RjWPX0/W5wR2XoGIPKKDTiDi6lFPBOoS
5GmZ/TrcqT77JhOZiKT0zqqRyA6U3xo6sAmvtD1To/LfmYuapgTOQZSXxFVVRNymoIiLflfy31Tv
ZAgecfK01VUkL2peFzq48kFfkD6/DjjGu+CNppMQApl8FTg5nNKkFP0MEzbWSCKMddRm1zrCtgHc
Xr41cuNScoLMAlAKSy9XmyR5Z+f/5g3EHCNIDPailCeyn71BwRT8G9PjLEF0NoG/00uEV+GxR1db
OSjWkB+4Ibv2Pl7pPD+TkW9RQJ9seFldaqFBxVRJgUD93/8SY7L0mIfFfC4a9DRtK8KPmMVILhHu
VtmryiBTutWS1A+jAVMj+7VmBae0Y1nWfdJY7sp+N4EDSLXflmqrs/sbS95HG1jLFJncNLznw24W
gxCt4HOXhMp/yFzuDO86ttg/aMBg2xb6AQa8eVPub6/2uf82crIQJ1iSUlcSdmoQbJpEJBRM+Axm
BEHyYShcLGTFVoS0sHAuODoT0m4HMlvddG/hgcUMPSbFWidGjqiYxkagxWUFAQHehvIOXLKvgcVu
RY76v3FsWbWPGwolDAa3KYSSjAopI4ymSpKdN1eEYfdaN8lFD+hUmVVNGBepxKv5VQDq2al+qYXp
AbPVmz0gbmCv9uJQGGqeBQFDRLuQATUHk/fBWj3v6gM/0SYV1Le2QbGZO+DCzH4btQjiBxTNzbwY
aLZlCiW3yd40Nn1PQ8LWVcnvcRx3NrOyzGaWYQw+AxtecMM4aEjenMpGyN5wJWv+rafYaKGe2oPz
Lnwmcd3ZSLrvLOzO2CvfkpQEdf7MhQPvtZInNbJV8drx2HZgEHzmdZrW079zVFb9YXDCbRnS1CX+
l+OoVxVwELSNg9sZyK1hem/obb3K3CqnRHiAKSpxnhOWQnZJ8+Jh2/e1Uzqqgz96bwntq0VekQrR
EdmzifaYBvXSl+oJR8rKDpuLEt2OYfy61mFehP1KdANiv2zVkHQ6ac1ZstWZ8uHHzeK/UvZsCViR
JsxGo2H9NnRkITWSCC30zg0DiUIcg7UZlvC0JBPanp+oJQ0gPTdKWzXCP4th+Au08lpK96Llajeg
QjREuv1Nbf/mDz8ZHNN2GiaebHhiLLPPZhs/YnLgCaIyX/WMIzLU1/rY8dFHSESTvcczhUR/H0v0
m4YF6r0ksAUWmjpoLWJNvT5E+d0dqg2r4B+q6BzGVSmfuAK35Dx/Z82bRVNjAV8SRoiIVvdeG5e/
COuspiaJXq18N3+CXoz/u7vHOqO/j4He22YgasN/Dc1sX4J2K9sfb/gsTDgmzS02yf3Mg2fLBykg
wc7zBFh840OEqTo/poQsaFX5pw0IJSsT18+cnVFfSHx+dTvtSfjOS6HUlzGVX5nLrndk3THEyY/t
cRo6JU9/Yqmv8ZM+g3vTHD6zSuzNNNvpHKoEJDOcC8i/jMGl+lvfxgnTVdepGa7+h+kM4Kzxonsd
X1l8ZNJCwjXBeqmEBRptG83aaFzvU+9ilvEpR5y9ZBQro+cZwe6g7RIpKDRdsP1FP+Fly4zYtJ7i
WCp/63b4DNgv119aOK5lk10yqiOZg4E1Ify37mpS3p3Z7EscDWghHsLWqFOhZHuXDIN6iO+ynJn+
HqYCiiI5nfqaGicKTny/65BQt44D2Uz4dvRXjTJLMWINOQbT3WRke8f6Z02HClmEPmdw+2fT+pTh
o5ouacHtp59KvFuOTnAcdE6rALIgQVVhdL5linpDQiLUrWM4C+LQhNqeBHVQ2C8t5LscEOqoFnMm
vNeZq0Cblkah7ZI4f1VV9EKM2HNBWaLRZyGV9QJ/W0hjm00EZPbNqrKaNz1ixpcG07+030KT38i0
uo0HMzbnH9Rq4giqV/dSlhZ7fMYPToBD7V44+rq24p8o4mJErdIymTCbBLIxIXyZvTMsFHQAKQ2M
AYnwmbSEx6q7G51+jEaACpNE5DvtHFa4Wd6TUph+axZxX/YBzHk+9ARZRszg0Mjgf19Ys0amfS3I
e0vYfvsh3lFV7RS6T4EZm7MNLRPdovcw7B8FyLoZqwWSQmSfFU18tpDEQtoq2NmN+8T5gZqSaw9N
mJ39mbwGfXid8ptNPI1yHwI9WEN7XBdwzvyTJpA7sgbk/jgP4TYkg8U/gCAuyf4bkByN6mKJloX+
Kva4+s8lKMSE5K0fPEY6/DqLbgQ1ROndGK3UbLHd5FKZ+WKwUDqCdWB+VEPtHz4ySZ6EvqfiWbhi
Hwj/o+7MnbTneEq0Fwnks5hO5d6bv/6AaooPIs7/gWm2Ivb0Yj8NpO1SDY4XmOSevq85lZApsvmA
cEhp42EbZKTOFc7/tvkIHrW65hiYXPnRFT8BH6oGBW8gWEy8TDEWph/dO8j4O5nug32M9W8TcbHJ
8+h+0bRN8bvIH1l0S7x/g/wgXCz/K9tXN9knxACyrwkLBNs0Ol72YSKeSXZWsLHjHYL+ZFrPzg48
y92ZaBUneKafCKs1mFCE3EP65hpi51kJgGF719Pnex0sNwMln7/OpQAD7TMxKDZVmu/sUYF+B3c9
sQ2dxG6MBV8Qjh0aFilYgEj4wJOEwOtcRclMl1aQ83A3ucVxAKLPb7GpEz5kxwBAgVeYGYoMvVM5
wIxhcDAFxBl116J6t8vLhOBVm9O9NGvt4KqsXnzv7LT7NP3QBX3flmOzQ/uYkr4I9zqEcLIOgJkk
JgicLwUP1tKWhnjOEs4TQp/TvkbIcihG6hJ0dz8tjqnqPS8vXnWr9MtkvRAouija99Hb2r5Eav/s
Oqcqf8/MS8mAXMwJH3/c8Eb1oWNJYueetpzemon0AEwU2o0GUGABdVAvuu3sdLArHC3Y5zPgKxpp
YS6B9UMCTxSNisf/j6VQIUltDxp/0+ZaFdQStTMyjM8YkErmWpgIGDFY6bSZjA+vkUzljqI92Sai
CYCk/Ucuyicfb5RuU8jnhN6rH4edr1f++fa/sP7N2RsGwSWbPtSzcJge6/P+kJnhSUpkp9O49dDX
KKa+jE8u6YTG2A5PPSMtEkaOYQ/hmOc64cGYoInbDkBbOi5xdEA2sBG5sTtYJTj6CsZXOs2ZbDBE
IZrzAggKJ2v6U6xZuwZjuv4LfoDsqZSftCsffJ6TLp72tW4s6oYVVj+wWwTeOlISgWLhkC0g3xYk
BadE+A3fncUu1rWJyPkbi2YxiGw1qO9Cya0duFurD5fVxGixfxS0+iUjT73r10IwEzkO9qkHGhBh
MxyobkLo8h3fXw6RyyLYLaUr1QPGlTbCAg8iRuqsOiyRXvCmJbfesBaKjYYFJqDjJeIvB2eW/VA2
sWu3Zn+BFy29cF+xYRuWrZk/TczzRQiI++KIk+joc+9pRalQ/zPUfn5ZOwBecf4XjG9A0Hl459Qc
Kt/4ghOijg+aOBCYiiYR9+dKYffpf02odbOyk/ASO/oJu0/R/UZ6Cr8SFhfaL8yYy55JleQ29Fg3
4fOZpYU9e197NlLT2ZUeiqHi2bQvFQT+Epz2NHQbMBQazfU833Dau3SaJ7wS8Hu9HTYfmL/ek8PY
TlhAgiELtm8FF73BW5Z2WEhKQnYgyVXchI7LEGKOxMNjwC/vEDtHnARurVMgySYSoPpAzKPOx93I
wFJjgDC4WwMxqfWBbhkL2bSY6ItHQQbtly7ow8Y5lRywKPoPMmoHfedMp1WjCEIirrXWxTJkapjy
g5vTmeA8F+hQu23hu05IkPmqph+PuikugGLrRDo80pn+L6NtheIwcd8tYPWj8+7ZbJ2GZlm6NyGj
tZht1eaXH5hYU9BuS85gl4V+hnfQlNoHXgyrgao41Zuo1UmGtNc9f+10vy62OlPeEjO4YdvqcIWY
lOpB3+8ThKs9Kqgk+JzG+6wTIoMrh4jR/dUkgZlnJzkWuPjxOc9aPx8DIBa+FOB7fK+G1wah+CjV
0onx50Iqae8GUFfkJ0CT4xwtWX6tJu494yNsl43HEAcECK6epetcq5i0TzLWF360M6JdYa0JBB7U
NtK5ddceaiKiXWCBdTRwm8p8AKSuh/2ANDjfBm8U5JrFvGdhwVAnioMjB+kV+Ys8jBobuCX/SX2o
k0bMzH3YWCSlq1sSwZA/+cCo5cYujkG8RYc4xveu44k7dRHwh530VqaDJhkDzb4HXUBQqndp9Pcy
eNWieOGgGm9JxYHXgpHhxx1IgvvsxL/a33r5Oul+bXUscVMMNhhDHx8B60fthzXhkwYex6a11IyP
qP/J4v24GdLXlGfOZpLLwhX9AU+FFTLGCf9ngfOcMAMdcN74Z43iG1VuWDxShmZiSW/ryE1qM+f9
SwiWtBZhdiGNM6rPWvMjBfy935FaaSIVmenEykbCbs6SUWDSKZ9P6UHbfkTgIkmLGq81Q/xbF209
+ezqBBmQlFGmlN+PWuS40Ej1S4nHNdkOVAgxGxpGweVSNPCtnK/JPtnVJSD/2RLUaIgqGYpCpgXr
sfTkvB3Ej7EqulMTnzNKJU6CCSGlE70rTgObPIyUIsoO/pnDezTdqgTt6cDNg+e/FcdGBmefEFgO
1WbU2Y/ie86uEZcJYRbCH5YBx7ET81OVXLHlnYn/gj4QZHfJmpL1w3taPVQFhwSxocTSZyM3sixr
6xO4kuOj1L2/CvxkSLYE3tAUbZ+BuUtFqKrn17+BLCSwtfmVJKrR+od+zZIL5TGobodlRdpRGxcn
n623T9w2Sh56xnCv10zq0p+Mw6NDBJ7Q7jQQGJDjY8jJOKFDOG9/bZduRizlnZnfEr968EnPqq2j
yUwh1BWPDx8B7UqU8923DqJ13+HesspwFwZ/VuFQ3bIV5PjNFcGII09JNlHeV2yUauAOwj/llvmD
0bfs90h5ZA/uzjPWOXq/TIBiR/TacHR/+sFr5OE7DdZJzixKm15jNIYkvhCWxzGlh9tMUISi1vfq
r7JYBUBu5fQGaaa3zyK2ibvDBMLspK3exrZb9aG56LDdUyCLtiVR4+SO9yD41M3xbZsjnKnji8vR
X7B1I15WVCSGUSSH5wQWezV+V+j8OGqWFqWz6f9pHVHYaXCufIy/bvBcRJ+u9WHlSNQEWmxkam1o
LbWMWJZ23+QJ6uhoZYTvlQd55VUjUgrEUcHIPng0JUJ8ZsryXA1n9OEFag2bTjZklmX37x1mopRt
cYgxdDYydlB72n52DUl75fJse6yMpO4t9ekxVX86DODxOtDYAM1hLpyx66lpvidn5tNLBho1/HW8
TMXWyo5thFl9fCbnfBGxza3ttzq9xRI2oViX+O6dW1CvnPFX1EAe9HuTvTjJe68dlM8EuIieUwWc
j7u1bVHFM2Tr5wMbKZjNYaNHv07O5zAcZXGXBc3S/NgBisVcvDAUwyrYTM5H1nwYvomB9MmtrrFP
+GUSXt34RMT7fvwIiGIq8IzxKyGrrRaEOWa28eLKAH/mpUc03QXBIWU67HaM2H1q5+oYG0cqnJXU
AXdx97GdwV/KZmvVJM+WuLgDjO78iheKAxlqhWiLbWyaNF9EJ8qGze6sKmLtScgZsjk2a7ArdZqk
BuhYskq/4upBSDKTDcLHoCggDwle4txfW8O0GdH6IKd3voMWUH6t8drkuJlSJGrEz3p6yTyNbemi
wXrbZUxFzV7fcoZTjhBCFDTfcYIhtvcwY9SKVtoxjQTHv8AFM09yqDDQDY8lfPriM6hcTDvmtipz
E5viJptzzhE0d69u9hFX6bZzRxunMsPuZDBw7hoV9OVY0za9QrlppFaxyW3+XlW41ErI43ICzleS
lYQBrAABpVx4rqLyGm5eNJ2skVy++OYycabtf588Fyc8o9DAepGLEdl9h/FFW8PeR6wlC2cdkhU3
kVJ3o5NZjWO/yaABJd7Fj6A/FKuE2b/iDQ/RqvSLQ6q5aGA/4z5e5xhhrb5/bpdmSJx7LF5DCiqJ
I2UAysrSd1rHQGgJ8nTx18YifvVr+4Wn2nbfmyZ8dwIiiKePbLyaGixwwNPQySwsZI5ebaPg3SX7
I8Pz5zQTfMJ71nlsFcI9GvsS3IYD1zsgZMioqrM3uGc/LS/+S+F12wq5ZRE3OC0P5FGixF2XxNkN
n+i7KHpCh7dQIxWjg5xhrpGmL5ogQdO7sFC0BbgrguKnG5CrE/KQbpgXbmZrArLZyR62Go38VHWo
GWHqgGIGUtPF8bKtlhkb9WZK8EKN637w18NQ8HtfcHVBn9c2E2jEqV4f76OjVsFYrEoneCue7lhX
LkqzLua9NLObmUa340DIj0QnwSG7yqS2yah+ijg+95JFa6OO8LCe9VwdjJU6DTord9Uukywjv6RY
KqNf5qVNKhTWuf84Oq/mtq01iv4izKCXV5JoBAgWFUp+wdiyg947fv1dvA9OJokzlijgnK/svXYH
XuI50aR+F2B/Y1cH1pV3DkHCnsBZv4mMi2s2pKq/bnyubJJlSMGzXVdxpK1nBNTnpKoiIZYuA+kI
Bz66BwkkyyA+5RGIvcHBoeTPDqu0JpUhMk2nleWoWLNITb41NMi1ELtLDWVCq90epelMgca0T94Q
jx+Raq+Mn//gCB2koNtjPybZXJjDJZVC8QlYKljVCX3NGGjMvxfvP3lZQzVXTvFjWvcAzNsR5Kqm
XYjVJWqNw6MKcn0KuNtGM2LGFY11HMnEtapCzDC32vjCxOUyD1YYHzNmKzESBeP0V6HmenWnZQJN
AbBmLlwQmea4zdRUuABXxsZdtsXNNLerkMURY8vIhDy0UiLrrCtjizyduudcoh55qQlEO11YGY7E
JlzgYvYG+p3PLl0jKPTZ1TwK4bJbLh00Yby81RxCje1ZPJU7ZSnTnQjPMiXciPQB0eC15N4xiYAW
NvPKyXotXeR4czV7AouFaX9MIuoRk5WyyXKJpoHcdsxrjCGhB1PM90PiyvnuyFEw1aUjIfId+Kot
41OGPSRksJjSA5EdZmSyosSNj+SWFMueIpTKuY5V3xDu0tsKfWCsU6cjeVGGKShD96H7c+VKcofU
cnv6H9Hy4w12hhAkVgut23KW9m+Mn1NSyLebx3O/9JFI4Z3+UghaW1HmpJDuCrS3J5BppukY5C2u
idupqdtnsVOKBiiLqzhpb0qnPUxCjzQfoOQ1WUMRee2yVG4ySU6cl05CoW4ZviEKAGKy43Lmynhx
U4i1WgVGVzH5juwaO2aFSNRC/I7Ky3uUR/quRMNeXRESpZD3KumOsvs+KN/bwNe2EUJQAIIccn8+
xbKAwzHz+lDCYN8pG2AJLSBYwQTUXWluYXwhTpy6wl7BJjJ2GkegWYd+Nq+ZnF9BbzVpdVnNJjTa
X5rcYiooKNPXaxcudXnu2uYc84tl6y4lftWV5/xRjpWfDJqfAnaDSZ7J1+o26KRxLk04zV80AggL
ILLKu6+okjfIO0+D5HPXEI4H4Gn/FHXgfmUWLL0eFEIHSssK27y55FXJRNJO7faD7JTCnoTWZykf
8DAFcy0F27YHCp21kPD7cD16Q4AuyN0oKbsVCcYOXF5Bi8JcbsD6M2LSF5rFpmn4K9Gi6HbnQZgj
Cd63WuMcBPVOyho/omnkMbNhLZB+AFRZH7LAAmoEq4ddBR7RYB34970SrgKbXDGNhmaJhIVVuTt0
S5Q80PXcxXy8i+V6a/2i0G7tVN9YMlz7XI56hsWakzBeiavVFs2gW9HGyvFpwpDcJIxnOtrAipHG
PNjM5HE0guOGvzmsfqoC6mdGvZYakTrKCfXhBqABYoK380oWhnnqvBOOIOcFRVpvLGUvJJXbr/Nf
dDfoGUrYf53S3hskzZGS7LwLDsL2aYNAhba0RufGIGORfHWW2Da1vnb7T4A5xZrr8QLTdIiqgDp2
JiERJVBLOzmZGVjkJqyE8SaY7NduhGV85+y0mHyOLRqfR1oa9jSsdsYNJ2sIhWMZFkN/StiV57lw
BXDXrr2NiKKMZyqz+daAzEOZ4XUzgSvA4jxBbZwmES59GUdeUa5RqyRR3/UXCV5P0CGfNqw4UA2N
QHqDtoL8S2FB+ZNcWjK423xwpzLzVmQSa+fLmF0tWb9VW8vcQX4zpbOC6HVYYVR8T4CrUt7+Yk7P
E+YuBVtOxYpyWP6WVvyuLtV7o59f8ulsn336+oWGb4q/rbQ6q2t9Zup1nubijNNoLj8TcfpY2vl9
jPGMlbqX5O8zfcXS1+dmkHwyIcCwddACagp94ma4urdl8Gd2/awTIKX8tdJAnwS3UB1G2mNOUb07
KIsHpAoSN5a21v5GE4xxNoP2YbLw36bfaX/S0/ZWGcV9rMntMcfH2jADZ/Uo3UfUBDX5nuJxB+mw
Yo1sFiQblupWpeRl24F3Lc2Hu5EOd0Ex3pIZoIgUVCmBkujVS/zOG8vMfmh8TUDPRCyt2ELQoZIn
aN2eWJ/GqYMdKZ1mt+kApIuDnwK24DFAZEXlzkbOV8bhU4+P0kJ8AImUiOH5TG/l8l1pVw34YVoN
t6atbi3yd1nme7fUa9d3tz1Xb1LK9zXAZhr+bMQSizHGmdXVtmubglJHTZCYk5tjVRRagvbE3FXO
nSi7I3h2C4INKQcGw7VS9BoSJuvdurN2uuUE9GlyGY2dEZKLtyTU+Ow2oWEY/2YSH0QCI2Yc4TpT
TYxwCOjQjh4B7nn9dlHqhAkvqZMDdHtSdpxZuspsvETwCoBfst8t8T8TLvPxts+/W304J0J1Zyp3
2tG/gOG81xngvNy4ZX1/Qxmn6o9tVu4KLsCF3YLep9cYNM1ASbVGayE5y2Y5zJV+I8PWzsp/hrah
qlncXSGAazKPK/tHXFuhaJVOJ3b01jML28Ev5M4XQS9NDI62U0kF1ykEgXULueNUTDqT8d28mIsW
FokapMOOmNa0d50BG0gDsjnZR5pFybaVlAEmrFIh+dkgepJKZG5/TrPWmV1jJcQ+JjHK0i6ZqUYr
waKd+lnwRf/d+urSuv3F2gglZttRvHLotr+dubhKsbktv8wBjTiSySWQGURuCJvHsfHxuGR+tRuI
tSHX0hrHkFsSiD4+PApQr/Mm2CnkOdRmG5yqpG1CbOlsv7yxKD0yAZf4Ry9ThyUtDCCpCooqw6IJ
cbKl+pR6L5s1b+1zEHWjn7yHWmU6DLLj39hzMxyxcZt91OQNp6fJAAj3R5ATjk7VdnV/n+ODlr3r
jIRECkmJTeSCWghQmsaawlJOeElOeJiAInC033dx9TPV7mr6x4wARFZ1AksopDq0v0z1SHlT3GFT
gmxJw7YZw0STwuydJLKdHAeiFAyrQpa8OBrCvwbz/rw0rskJ1jcS2yPNne00Ap99ia/fW3MtEXZp
bP10QC717335sGdbFfQAqVRQqUpQm1sgpRel25+jMX6mXNKNcuvU9i05bsrqTCVKoCOa9UXw5rH0
UGaLBKNS5Yk4GMp2C9RaCptNvABPi2hfo5YB5mTXRNR3fCTzQsoptVwNtzYdD//wuHXqflNLPUKT
hm/nBsXmH8ubXP31Y9ljFV/lv+IN2JiP7CX9UxvfBJVwTHV4ViVJ98Q3zU6bn+xofAis7KAif+Aj
IC0GQCLrc6fsCSzYK/2CwpxolOoap78wZhB8JE0bzc7gZSFqHhsxEdEOygUVGEYZnKr24DSvULNA
+O0OCsE8mulB3Ti0gQWgbPl+IG4J5XEKbgDlkdIfmIhgPUECh49EpF3RHr0i3caJh3T7kz9j5TTi
wF5rOC84tXu1JJQrX4j+K4+HCVIbq8HxXH0NqC7wapHSpqopOeL/CvG/ZqjtNd5sZKDNhVcwsXva
mlRJQrZUaNfM2Lipwn7DfFrgWYq1WwKpbqfY/oc8zViMhxVhl7qzY05nR1xddCcaPVhK1MmgO9sg
AjUcnHalTpjgxuEzM8AWV5ONXaUnm0kBAEB6z4fIe5bliivfUGFVsoYSkwPWxX2fEa6RgDHAr87H
z492SIFdPmtAQIafLJl/0P0CcE6OpF2f1Os/+TbEJNBUpTPl/3dO2RvfL9ggW9Y/NHZ0ck/I8kfe
Q6mTApRIIflQ+ER0D8khWVsZ2gjNLDzi5FQUVLKZopYjy0HOyD2VhzP/gK4rTs+tWAYJ+boEkIzI
LrYDYNXaXqzD9he5IMIJxUcuGC+5ByrUMy7bVadRXkRuZiLv057wNFYseMkyu6HDmI/lk+baZXLt
AIvHza2bHoFrvZH7PGEELhNKwXp0zTF70b2T3P5RE39HRj2ZqjVDVroWCTaZdZy+CXUBUyHptL06
8KNtP6VtfIqJc5xS0bYY1t/Clb8SbFO1q7t3CvHDMETyHp6IDTY+aUoX7D3yn2dHJBgka+ovAbG1
cHzQAJRPfRUgQu3o72p+P1cMKuv5TWS722vSGUlc2KXau6oI/OTBgSND1N1WrP+fsZWwtZnu+uE5
vC7W/Beud3YVmQTqr4kUUYmW5mr26NoO0vCYz9PrJ1IjblNnT0L7OpyIS+vKiQxMcslZNlcKaUGZ
Fopditn2NyO2dDltTOgZ7erJVe6Eq2SotzIlzW/3OJKcYRDuhto+hmx5ZHH/EJUwJduXbI5baSg+
0zL07Pu9QDLCn8XmjTgg67LSzUzyGJRqGyr3AiLk3jNAEWNn0Qp3HB9Tk5/0bnARVcQF06JpdRG5
USPMKnUCv6aFd0QeXXEa3GGqXcoRd9L/FqDsDZ5IcV/8Eq111Yhe9UoiaUS3kDJXJyqA1B04DnUV
DNZ4ouE75RUYTmbKw05UK1RYzRSofGtHeM0UXkQ062703GIVX56RgttCgZI2bgbtub7i2bqqen6t
ScGV+l+8WXZD428hYFuN/Cmc2l+WKDq53Vq4XTXkEEwOF8wIvAWQXdMdmTBL++wkMBbXuo+VWUWq
MasY8DRYJHolhT0zs1BQ+KUk94K5Y1A5ElFcIA+k3mZXziwD3EhlTQ+G8WbR231JhkirPSRjvlvv
/8WVHoiQslPdCDIEiOz/NXyRqD2B8mDH7iRywYkMo8JDKWyi0M2EQCRIS8ETrIhT0NVJsEFPg04P
kPJOF1oz1u7Q0I3IQpW0uWkCcoXlSH7LnPylNVVuGcptPeJ/GbLCx8Hg7f3gydifXwgu4yQRlAfS
JoYi08Hcl+4xNwmOTnx2XwbePw0X56gnqFDJYZl1zPYsjxF7OgwYRGlxGi/VioBFwB+5W22DAnAf
LzGxklb6K6UYOChuam0oRJ7x6MZvvZicJaU9x+PKv5PP3+xsCrrkOPvIhN1NZ92dcwYPBFBwzkoE
JdcT+UZF6mG2MyqP9ABbfl8wuuUgW+L4F2kq3ESx+qdCqsNKytKaAO9RLaj3ob7+xHPA5oS+D2kQ
6tsZp4PONlUNmgGCB8+t4Qq9fOQPshfk26IU1vulOzE5j9VQqW+UxotgBXnPW0H8t8qTt7vIi1Am
mVCAcxIiYS6gpIkxEiesaOMjY/Ys6W/6dedNZmyrOpxwdbqge+S+qjxdlL2mfddG0jeJu4lBgxZv
m3XhDeDPzji8M/WBW+j0YinvNwVSyyb/ff0NSEswMgJHoDmfisSG6/sj8g71fPJDBxN+nS+xklzx
IGNBFGMh1IZQzk1i3/0UI4JaWVHXDtci3q+6plyRHHfNWW9Ry+ai1750A5a/zRwNBFO8hDRMeP0e
ZoOhvg++Qc61sg4BiLdWvCZxHqGgyYkUWQwrGGQR+FV9HTr5pqCl15uWUu2QtnooD+NlZKQn8EbB
MyPdexpYb3J1q9tfCl7KUjjknFAEpG5oZvKEYokFAuOwKOv8YtUDlK7HyRE3CUzxf1v2i5uS9xDm
13LXQJsXtELg/NjI7hkQs+YOPOmxst+ZDYCcexa0Gnvo38jEUK989SypNwKlKx6JicVwtgOXpgRu
yKoCBFtUv6fXLpZrxgIt3Rr4LSz1nA/GsYRwF5MnD5jd2gd7ZiZsxJ1rMRCusgNYXiUyJAa/8xJm
2Ufal++Zvp7SAiERYKAiSy7m2l1QEcQsLnLi6nSB+X2HmsUuM+u24ZIgzvhZhHXHKZwiGaKw1Sls
s1V2FW6pqWNFihHBUmqvC8NJUgJGaMGMl6wdEPuzs6gTuDjjEOg4RHDbEARkDtk5PvzOks7N8oQ7
i+wQtKKYdxXpFyZI5ouqLaNZ01mtI475Kuu3MmFJBBGuK4h/I5Wg00JFZpOGceO3anlb8TG83Hzo
HC50/sNIhgBCW5XTvn05a4ToBZgVeSI3M1D0YGSGv+1pyIDUOK2sB4S6/0Kt+PKZ1HoW9IN2FrLl
DHnLH94RVejWtSrlaJrg0sZpWAjiOauJARE/l2UKJzCzlZNu36J8ml8TtLnyldLw4mTw4MFw6tWf
zYsANg5egf9fkYQHsWT57M176bUmMHy4+uhI2UVvyPEhhFGzGKKtLOG/G9VBPXHVvZcMr2A35/T5
iRTqMkZn6VJ9xXsArYzxZO0OMOE2UlnStvPUq3S3dhFFNs5j7JbLrcOC32f+iHxbFHCrV5dtdHEv
WjwsDR0onAPHohlJs9SVaEZ6/nMv9g7dr2Eo7uZM2k8tCx8yP3XaLl7U+rllw5Mv5yW1W8UPyPKh
rrEQM/W3ctweVZvfjQEia6xfSoOmTdj8RiKnhdG8RQVY9mfQdef1KAgDwbA2uU9qcjebLYzVx6Ql
b9KovlV9/t6Vw3uh1+/6Sr+Mx6QmxEk3qjs8ou6OJDBbap9L4qzv+nnetwBXi5kGUkvBBisSwfUh
BYoI/83JN0igc4qKuIHP2d8IBrgbwPnUL0t8zxBQ5IQqCIQ3ZzCsTN20Aa458dg5O3R4CzwzcOWm
V86YIARhjtY6UqmB5tM2aPhpqDQhDY0J6+hFgzJyTF4FWNoecwsd0OBM0+oYMHVLMm4MKXYGi8nd
AMOJ8QYpeqnozow3pKPlAtnoBr+MiFzC8HLt23/5YDpV1zipiK8j2ABCFYpp4yKqJUr4jbr9Q4Ba
Jm+3fNKu4F+GWgzmmFDRRHyTp+W906qPtNg+yg10bcyUngbjA302NSVRgq+AuoSFQEFcADffzh2E
lpCZc99G1N6NRGxhQbYs3jB9tJysz9xtcyrqDmlrXIJkXCFnESCNLjbeWfzIYStZy1PIlM9G5B/x
Fm3Pofl+vYL78TsZ8LXP9MgUbRVFG42vgjTDonZr4taNY5I0ki+VgLZGIxvuBSDGtkmgN92ksNPI
NBcjQ844DJE8GFdZze7tXD56LsixAIO56W8wuVH5TzQMMBAv4ooj5iN+00so5Xv77CXzqcI2nNo3
MlZV8wkGrmFURLxAW+DnL59Wvp9bYThbBrytUfPJkvEpPXzeqTG5yKuGKYUPsnPYjtFxwANUSRyH
9UBlqJzqfj6ZJIn16JBSJh0vs3m/CJj3rrq12vKOZg7SGHhhh3uJh8ssZeYBptOYIPo2QDe+JqIb
ZdXhrRTW25qGmyPk28fcfWq/yv3lyy7uqzo+dGN9Y17w36TOH5awnWEcHReZWKCy/7K29Cvdpueu
j5+qmkfi/owUpLrpoyNnYabL5lpv6MFKdK1o1wBcBOW+MDePwxUtkv5TMtmQ2zulPt603ie5zbqQ
J4ypXpZvVPG1dSKZvWJRFWfMzowMCsoCilB3hu6UQYH1x+XHQjeRILOqewkwhOn1esaYbUDOgPh3
ZVAq3BcyKESVoNR48LT8PPysQ3VF8boYH5hL9Ve/M500cp/SdncFxo8o5FQlfaNzvTPd51XydwUv
9YK5YrsYIvBILADH2RxvsHyjdVouxWQEtYePxxH0/4dWthafqOQaFwTeQFNKMvLelAaesSK+s/f5
nIYvvclv00nV+scwqo9dix+8do8X6DkVr7uForqnSN3IbEQ3rjrY1LXNy/bKKzsSmWsae/EZs1gn
Rr3GzoLVEtOwwQp3HgpQIjw2RO8uBg0rzIztewMNo7xmEqiJyjmCtnhhCXxA3j8hlFl8jZQOLb+o
PUgr/aPdPGImd5YDCXXMxurM0keHE4kuYuN03XQEDwUrASgdtRaYjKKyvQ/FYQt5S6stqjMR5D8Y
+JiRQYlEt1Auulizq4SGpYTgOYkwhKbmMy70F59kkGPKbSRbrFf3HPa1ehaT6VwsemBoL0++dixK
C5/ETqTiJMb3WvhMxz1UB+mt3Yr3N+E0oOGo5SBnRhhjJ5Ym9exppJxsSXJ9cYnyuIYkCqvpobF9
0HiAvgslvxg1t3W9Htj4ud3kUWcbhunK2u6REzi1HGDJdIUzKG2WT9zojt/9hXKE14N4HCG97x5k
rbrAWAINehEqIypXUBO54G0tVRY+z659G+L4jcJ2mjFU90uU1Vtkz6iZFBRUV/IFMAUbkl0laBsa
884kZhmvlKCZMN97Q7otACgewrE2iSHQS+Tyiy8wRmpTR3qIsefuzJHqYj+tw22jBPho0cQe/LWD
zRIPCK5ql2AYG5wPsXoytWNHPsa/mWEbjwciiXEkR09KWI9iyWQVKkekQJJufzzw4yAwGNckkJWK
nW9HtBJnEPOPdOEk319GyQBEimQ1fpOU55JtcpneNvVnp1jUVMdE/ogiL9Ymt0WAkpPirOLIl3NP
HCoP3xEOqt6LGc1pxZXgt+vWc23m574QI1gFmxHhECUMKuAsusyVEQ4rC2+DgUaaUqveBPk7L7B9
40ghLita2i3CtUoMF0ge5l6iTyyX36vvs1TZk6p5m4Liku8qRYluxBspxuz+j42lOnH/ve20OiKy
74zKaeY5mINCV+nRvzfp2Sm3UaBAQbAetsZbvBQ+SvIaVvNM/0+OiH5K5IW+xVFbv1vBD4jYSR12
a2AKuy1290lyydydSK7lLS5GwhX2we3j2BFHYiXMoFRQYFNalPQbk3DR++Ys6cm5uBFYkyueUGS3
qqzJQaPWJpJo4+li/V6qo7PeGXcOVbA/dIoF2lMCrSUCfOtccMb0ihpZTKSzy2KoSe3uhMCYLqpr
u0s9QZS2dGdty+Nz+1GEmTjPqZR9Mc/OufHi3iiE3qWBZZR0J99cPlylL16CbBO6ahyyS/us4NjW
f4pZDokMpohBXOw1l2rxEntiE8teLbAYhJ4KGYGDWAVVX3hC7dX7cla/oajq6dVQWgJcD1A2mC16
gA3ilXVp6a6po+gvFFbnGDb+ql9J3Jy2mzKxM35BGZD3KTVBniUyFc80WWIvpkuJ7A6G5tYrBqpo
AfMnpxupbL37WA+ievKLi97Okb7gTkzpi4svk6W2Fj12qmC/92aGBqNy3Zh2VmZpi7pxumF+Jbla
NLdwIs/J1BOW0U6xKBTDy9gzg1rCiu4nvgj4pEKAd8n2gU/GGXJ4Getdtspv9Us5WzhZxRrR1Kq7
iyS7Qy5SKdMa/p5mnoW6cjGVuyYvTr9wcw+No/cCC1rIKcl1iRnw65/ViAxIR+z0D6G+xgeRDWdR
YPFuCr7p0xK3Hntn3JyKW+cWJk/2K5dDv2YX81Q/YQY6/yx4wroDatAheISDZOTWnKrO1YjCGlxl
tZO6uepSdidDuSw5GHIWrEzNeDKc9Hdj/Fl4kbVpDip6H7UmBsEqQs7CsNLsppd9QRCCI72x5kqC
4sbokTNm7piKVr5DHGRupjMt4DtkTNeagapOHg75ALehL2CsUjThS8jXr1aznv9Mo6b5DQvX5Buy
igkBU+FafPk3lvupbqvsVArAf9prgspxBTeoA039kgS9j1BosVk5EuE/gslKaXhIM20Y+faS0Nym
7KMvtYCo123puORF5kbECWgY6aryPCJoLgXGyYU/4T0ccMIL7Wwr818m1zUN1pa95t4bz6Z1fD0g
5Lq7NSexKjopv+OUYcIAjfYsi4JAjeoWl8VdqCTmSqlf1NTPlvDo0MZqiXVqXKwa/RJwO/CutYHE
ezLCmpoToCCsk4WhPjNIJum4/aO99qnstsp8cjPLch7bdwU2uOlLisPgnxTJ0pthkxpj0PzLNe+D
vUiHA38gojgRzOf/k41HOgPmsxky/aW9zIxoi5CyEEjk4vBB83cVM4S0bd5aqF6/gI6aPimSu6Ly
GpjSmEM2Vld4eNMGqsPqhBCFqeCEOKp6AZ+QbMtJeWKtOWSnaVh8q594+iSvme9AZHk2l0Abl7MZ
StHOmbUptx6C6uEAet+d2cerveYt9eIfCNqYiSyBOq/Ihp2T/VcyPijCKa1vE/NoSxsJ1OnfrDs+
VUrXfMY4izFhRSJe3nQjvunwAHqJsLNauy+TcJdn4T5203UEmlWOd2zqhv6mzdq9uvWrdldnxlrO
4iuKzhva0YDovOsNUE2+20OuEQhiGXi5R7eGdlGDUOX5ZeGx3zH/X7X+xv7Tr4iH2FsijtLra9Ru
afopU342GEnsdxT063xRZ/RhCbLSIhhF5KjMdUgCHGXuj+EqwyvrmSRxIQMGEkaEqUd9bTjPE0eY
NkcsM1e7DE6KVqOxDmnNZm6Dc8WBRF3Q2xQqTM9ofbPCijIJa0PW3wjyZRA3sAO07j19mMEvHe2P
Yilu8W4x7k7OvHV+AngnleuXoRoQxOhDifH7NlBXBvF3HQRrJesHCaOhOkzecfkRM8F/kmIF0DhO
OIaAwaiTy8+oyuNAIXNAx1w4CRX8NPrCL66by45cCm0IOeszo52ljYNoCJtFOG0ZY7/pKcTkRDDg
0bbi08zjd8YwYjQxmVx7h72DmLG36mNXStChjp1XNCuDSdFbhaeC9RbKm4f59bPthkCOx8AeXkS0
R0v4CycMaDCWT2V9r3uK+Ha7cgJFvTRcctHe6+XIyvRoJrexi22m3PxEev/8kf2cRXi0xj05suQ6
fQhnWVpdefRWKT41heiUBBYYv0tPh4lYfZQ6x10q2aKIuQXVZ0uyqyr9SHj5qCo9nWzKCquHP3SG
G6ddUF3fJt1AbFv4fOr+MAY6VL4SqECLmg+JLlCG1d/Jd1mghLFkAbcXTLgKMA9gqC3bqJR7JzFR
+ypHUxFeqLoo/b1WS0T4qaxcU4FNk1NQia4WZNaBjy0U8JJ1Sjjn3FjdGBr9GDIKORgbD6tMTf9X
ggq3khkGQs1eJovovyESRzRKssse7siFRwcbWfl0Xdr8Zk6pLUsSwnQk9SQdgIHPxJT893IuPYUU
xRgvNJK7FrAqKpv5dNjxhJyejL0I9D0zb5brh+mvT5VMG0ul0wpipp9iZH6n8xpmH8WHWE5+wq4f
ffdNXzBaHoQHKnXUBm9iIT3Ast97ob2pN9WPSew8+MhOQUmP8Gq1/viv7xfPRLVcZTW7rfg9o802
2YhpbMQMq7EXICCkiTUQERAdWVRvM8PyEfEQ+6f20o3dpazBuTIzWJHwch9dcwlHAPL++rCcLNni
HrH8xu+y9Fucty9hLJkfss7RZKTD03m2Gx5NClSP4pvYIdHrmMakdQr3NGG0ioxwVZyNeV91ksxo
U/WbOQinem04z2IA7t2lktUL0ItIE4fIYE+lCcU9fTQkNIBsNyHOWqK/YxgcGJMa5yhX9AdcEDKG
VlaBvUuqsLtx/1KzOEvBfDEzbZGxqKkSjTsibdcQnsN7g8KiirNdDM2Jh4Z1PrGMNpmU/ty0hLJV
ftcJ9No/GrZEeBiGdszRHOqo4vmS1Bav1WHeqWqJ54l5uw3JDMZCDvRmZSlUBNZ/Mtpp29hzX6Qw
z4fRIwkUFdZ/QHtNmgzd/Cfo3x21mP6eTvVZr6Wzfhvx0dG66EBeyAoi14oRGbGhq2A6uDzbiTJQ
Q3ASqx4bzylp3KoDgkOSrSEvZ5FSKUau3Y7pGTY9a7QNydiwf7VsxjXKGJPpY/dLz8CwpbI3Lgs4
j8aretM1T+TE3PchiwAlaTGPQD6EZf5VKdgctuwq0ym+0M3kqbFirDiCC4Z7yusyZRLZjnMw60JQ
VWTtCoudvXdgHpNaC1vaCVM2GRmr84KObPGlIzsCfTTuNNp3rZJuebEeakl3+1Fgaa9fBB11IRCv
uXFgXwkKARsasWIHlYmJ3rc2E7BWwKmvg2B5mll9SKaYKWsekch0OoJXmkffMlY/rPyiJ0SNX0tH
0aYH5cAjcUIb5RHh8yPQh6H1PiOYQ+NCTPzptW6GA+J2MhV2h8Lm65lxzheZ5kKr5mzOGfFqSUWh
/EF29bGUAY1sspv2Pz1EFpBl3DzLSSniSzWYl+QmEp3SFcGuZoGwC+dJU84K1JJMWE+lVZ179Xsy
eoAF9HAHEf1j1Ec71OY0SjABlNc+JRc1RQx7VL9FsXmvUumxStaty5HNCd7yrepMNzAfgdbvQ2tM
I2uTqKNRGzK9fq5nJg5XeZJd9ZVe9ZkLHOJMyqqOpDkGftjU92Nd5WEpJaec+KHv546trFMEGKyk
VfaUCJLuS+fCjwXw02irjkJmuQoq29nWSLGyAGJEejo8x9mAk9KGqGNlq4vq4WdcMk/g/lOT1MPe
6A1a72kmo3u7o6k5qz+tufpxK/vQlpVzTzGBNu44EyW8d5/zigoPoAt7/zJa/xPugAAPjCjg4xyH
8CmyMLFaRlyIMjqEPGwgA0hTzDkn93sKE8YN+e8eF6Bp6QHQdldf35rX3oJ3Ve4QAo1aECuvXtvF
eDkhZGnjS54tl7Y0wk5H4PouT3iNcX4wr5bRxCyM5DrjCuiDGbGoVvcQStkFlIGexAEJgiFfzR6j
V9FhvrGTVYuQUNTrhgxDh09H19alb1vNBcYIYebzHV42UkLOSmLp6O1qvXeHf7D9yuXW4zFLhcUp
E/2mNuEs/xs0YPAs3zdwc/mR8D1Pt3RPgiOTYKqGzuYL2N+3//F0XjtyI2m3fSIC9OY2DW36cpJu
CLVKovdB+/T/4uDgYCaBbmCmW5VFRnxm77UBKFd1G+h85qHCMZoFRCb7CyMa3c9VLmTHPqgVqnje
NhEYhuGXfes3OqwzbNTVsa9S3/zHsGLu/LICXFKW4GmLo4KprJFNJCCr58yDZy3UZu4kW09TKR9i
Br6Xel2xXJaiI28J2lpnP5Z2ehWkfV5n9ohJsfpSYvg9vUF2CNQt/5j67WOytA+mnx+pa+Ye2Gs3
S9CUsI/X6RRJw6reTdV6wxaYakFCeUD/qtESppx11kz+vADMMsfA8uZjki0B0khCd1L2yYgsjzLw
3DpAXRL3YYsSk0h3f+7IiCkgMpxIGQxUyb6WRHLaFztgxFzj5Ylt40Pemndkm6/APLXQtnU6BY3e
EeiLnvOLVkO+nhQZu1Q9BOSrBjj0zAwoPXiZkh4etc9w2U2o6RX755oTw0DVi4rZM178qRykcgFK
Zbb3SRx7lsxuCQdK84GzHw5xcW4s4xS7XlxrflPZXlubHrsg39yVXIdaunQnuaojJxWXil5KlSJH
Ny+HJdTSFvCpGnSWvxtF21EKNbt4dtYH5/ZYyVFSr5eS+f9YwzgEPk+0LP+7Qfubx82nYaufxmZ9
joqMJr36rA3xIQxg48AK02v2SF+qs7lESB3mVrnyGDmgxXWisQlwtZuoEemFFc9lIheznczrNKJU
ofhaXXORPzVx6UpUK53xaQqK1sPPYbSvQyEfJ9B7ijMQ63Sqy/GO83cRH7AHPWUiiKthhN0ZZGj9
Ks02tPgAN1rqSHXwdrYYDm1E+nLorNl5Z24othM42cqLkgWU8GsR1TlYeUsEagzcYThNRedPBmEj
/XZ4MABuwWTyFJ/XDuNVg2/izu8M6GbOO6oa7v5Oj9Ud7spjYGlmdxKLs+Zio3lQFznEYZ6swPvE
f7YJuuZQshAVVfsxFMr7SsMVK/prKYnrdpj76OmjWMBXnttRvqlld+35c8zmbwUgfbPrAK1g6H9k
DUZdQbfFv7mEKkO8Cjpbr7PwD34uhfAnTlBHXkHO0Q5pF5ZPS1oyGfqgGtmU+aLN2sXS9QOcxbNY
tYtTypdR6y8x1S7h69Eux1hfUwK5Bg5GWVwkdgRWbZ6pui9Y2I6S+p/133qzYmKTGyJq09hbcmaK
B5ctF5W95Glb42e8zgvVvG1lQZt0QW2zc0sPBJXoaKO3P+n3ALi5GfJLv8qR3bRR3KnMdfNwraeA
3hDcGaY7JlkhTjHs9itraohRZUDqfTj8Sgt64/StV1lEqvo+NAnVYcUoYYaMz3mDqWTNL9jHoTQ9
5AJSoEPskBkWz1rXbxrO0hotEcPPO4fkfR3NW04KpYVY3xr/wYgiDFTOkeZl5xEJfUYAhYxWs9rk
c8YWWUW42qu+3YEOlvfVMeOgQ+0HgpVXID/+7smW7BhASbIt/URWQkTzmTQ+lYFJiXcPpRbC+JnO
0tXfGWIyCGZVs8D3s65ZKd2lD+MXS5wbj8gl7mFt7PJOgrpxxyF2z62fgtTiM9zlo/xtEWi5ftfV
FHGurN9MsDAHWIdxFVH6L0DWJUhsLY5Nu16BZZMEMPiVbHgWTkEyadwHGYjZ5scUvR3Ix/W7IGp7
VMcLMJeHBJFpSFUYzAf+y+ny0Ez4lk/tOhkxvjroIzaWqg4HpdRGk5gjTcbcdUhIBlPpt5d73/d3
WpQVTK/SKMfiWnzMCei0zAn5wrnVcY692wEygXsPH15zMr+0SZ9cLuxN6k6/ScTK4fwM5C7xJsbJ
Tg/sinxB3kknLA08fKF5MpPhLJwVNM/LQhqTI/5n+QQFHA2ZpyPDMQBSOVegH7hDXe1aYyxly3SW
ppPilAxAFS9l3mPB8R4g7DAMN0oAwC6+AjZiKGJX0zeG0VOiItS29Kux1K/8JAl0TInKiEkGX4g0
5CPHBNVRarcGND7UXqZAivHXgoKCMHuWZZo/hNTMJjWCBXL5Oo4MYvdT/GWafbhhbYAn59tjHTwk
NJEds96KxSZMK6L0akRYKrtiwh0m0sdNuDC1OnD3xfvdR3tM8k+Fi32gspduJsYMNz7RQuJThiuq
XipvlPvbomnXPJcuuZ0z8f3bcfsEZJ6ByZxPQ18xoLTPOZJksNcAq0/eX2h3IS7Brq1ciWkiMuGU
uZfWuYcBUSb3yfnx5SDRKg+cXz0iT+h/U+QM1VkgpGpLhdhSB4XzWSPLmWxNV7CSbSrVHTtsWtC+
kEI611nbDzKB0EIF1DAzLDgUAa4rP6EqTEv4qpxplHeowS/OVuGnKS5tklw6Q4sm8j3zNvUU7blj
wuIyPoIek/NHr1k3+fJbmLGrSGzXE9k1kPCnEvnDw6nPOYCEjPqQF5oIhvi6JPVlsotrZ+reNKFX
FvNjNLOXpAH6s5b31kMA/CwdAuKGX868R5k2rzIeXpAr9FE7tR038RVbvH40NDTq1c59nT7TFObN
qQiMugq2ZGDgsbFDdPty9ixP1XqcTmCV6RArKs8htaJxlpkMMrdp0ijR5fB2xraK8qGbmRzssa0M
iEbbRR3vTi0CZfrXrJrPjsbkt2FHOJBlDaqGuSSJ6YjxZYHURMMzknuGDOjOX9rtZtjlfVZnf+bx
tIcKQflIozU/kOc8uk2EhvOJWLFU3soNCCcwjNZA9u5bJ1RQYQ51jeEHEnZpPPPUU3wUpHPnQeZM
HviXo8C4F2cJE8PezeevpUQkPGBn+sXFqg2fma16ZlHyx2HIz00y6Z0H7UmzvcwCSJZckIm5urky
6YBmY4hw2XQ0KHmUndSWX4PRe1oqPIHROy3+vGVvetwG7dBj4uACA1W6E5D9aulCQbebOnbQxypu
LaNsHv+ck0SbOxPu04ITaaubkYQJwLcdbOPY6nmI+U0XoAV3RFt2L7nBpTTygacZzmu2pNc/6TRH
uGJzmmk2QBozKNhOToNyzaovMUnb+JfcQQektUiXXuuvqj+NMcL/oWBrHQeERVykqr3MMjOdOzHm
dcm9sRH1tOgs66jKo+QkBTJ5iSBO+rp5NFNM7OmfHKdHm8e33POHiXf/+lyN9LkMsMIG/aaClN09
HiRUtwvGGxN9dLphzdVDQzUjTHmAJN5Uy0Xf5PWudSrYJuQWdSeWOBlLHKYyMV/TmD9+ybuBTYKW
RsMkkICIOidwT4XEeqRbIXGh4bOla3oDZwPHmcoUscpqtV5dkN99ngf1DVOJJGV38rbeWrN81WP7
6N61qX0oFdeubV4FYU4OtRUyfj3jfmx4xCl0kRjx1PbS5JZM+1cYmbpb01c79NVEKuFrOyysztL5
Wyc4do0hygE95DwTShuNBmJL/KRcuGz6x5qpUL4cayJKN4UJ2EToNQsIy2HghdQTK2yJFRYl8dPY
2rCzvSkuiLNlsTOlFwx1qMS5AbgbCF3yLROc1hPtSqe/sQsBo2xgw88+akFWiaH6fNHcbsaHpYqP
2FGgFGpHtCDLseFUc3CS77NaW+9Rpk1+TtfJgZYwCKtZCkDfL1t/5XNgHU8mnDTsjXZP/UVLQWG2
USNtsXFE+nXEEhsumRKwuC2piMzRlyqdxF2k3DFC/fbHLFNpbX2QaXQ1J2Nka1DwQmWdy7/ahZHp
OhNfVPPKGBvJgwTnCC1MdqjJALIKbpCWO5v0jmu80uRJEPCzsLcx0RJTUP0oClZ1C2FajNzLwT61
yy+MuUFT9eG80rlXRVQF8U7kO2SEWagY2+WG7XBdnNdxQH+Jq8etSvvUE6eQmFYYA8ckhySyFgKM
FpiYXHnIFy6GZV0aL2h1NrvR2K5h0tFJtE0kNg5bDFCQi+omiQaAlkrcnqqj+BrN/Am75iF8VA3W
tTj2vv7It+0YqD97TK8Gptce0yv1hZ3LTHmR/nvW+ZU2IfPRVouvpkby5dli0BPvDpmSIy32dzuh
r76tK0OKyQmm1AjNN6eyQ0t5F9t6nDTHdSrqVlTDpNZXBqUdo3QtaiAq2elwm7EOjpbsQVM6GbIT
lad3UdW4ftcgK8yg19aAOPIcjpXchR2/g5jTGm5sCno08atrw7WNSWxMXqb4ZcQzVniC74berfmX
yIh3qi7Qh+Y2jdO9Nb2xSq9LxRXryUXzLO/aF7B3wFn0DSKl3gL2NSNZ4CNPTSARFapF1SC+Oi8o
s/ghmCop1DdxUx2yamEfLT2qj7lYglJHrPXfcuhSx0fQeJIK/fzOL3aq3gBf9/DtTsTyAlWXUUlM
wWbiOTR58kEI4mWrV7yfWcVKvQ3r3Q8684l6Uv+cMnt/2Y+mUPAAMZYaf066Go4FSSnaARPX1F6Z
x11UzMiw6wNOui/iGFJDCYXS3MYsf8TdnhaCQiE7aM84lQK1rjHqR+UngBJB4B5zroVs1xHT9vAA
qUnMofgY6/6Tvxo1zgxv9wKWOWUYnwQf4GBJR0ggB2nJA5GTrXN0mEdKjnEnzRMFMqLXI2qD+HYb
8wLH8KGynBPLev5P+WWz7LActUC7avp2GVxcTK10shEqEbYwanzjTBM5ejz+FhZ/rgbqLjPPjVBe
O8C5WmTv9iQAtJMZAXT2mWpckK2R9R6L/J1plv2nG9eLGAR+erJc0+SC51Em1JLQrsKc30k5QnmR
ednQP0t5vC8mOU/Lf6lAflYXd91vjfHUHwV7QgyauyOD1bepf/SSQ68wYE8pUHbUroMxo8NKYTDG
B3bzP1eGhisjM3if5s5jP++pJE3VnmRdit6+SVCBJOlbbeaIyKFnfDwZxeTXHWcrwIr+NhnjNesg
QsyXITY94wSBrDOxHaO73QzyXjgb7yyZzrIO3FUJ1SJhW9+4FBifBeNkSRfRD4P5sfNE6gRBljVT
jXBhHRgirX59VEj/saTFd/arXb7hgEiYFVb/FcZfdR4RS6tE3wwUhKM0uEleuawDfGChbryo5xtG
s8sunTbN7+ohszml40/cnO0RQDckbsaZp7m1LuDqollGBdYkAaTt0iQAQKho3kzA8PGdHHHstRC4
gNSe1Whx4nBaZXKcdhGjEpWVFG1ThhoQkBa04DkrLokrG90X5Au2PULCapgGR+uxjOwXRAnKOJqL
3u/hLpUf8U2rkh92m36xUvVnFgTJacja8yZBojSkxyk+rgoXrZzcTtUXQh2fnENggOZTfcmEgROt
LhN5SOsFeaMPO61CMKV6CTJm2BIBrXipFp7qFWjU9Wf/YzYZ2H8udeYlFOoZE8esy3zlj9opbMgZ
NsOPKiqBt6ELyI+fHDSx2WfHFjOVpEvS2uEIkDSd5M8fyW0qXYlVQJueZpLftIL0yURlZKN5U0aW
9HirvZRyrnHaQE6YXGK9odHElibe66Ymqn3wnFx5bfH2/HzCN4msh8iqt1wUL/0VH+v6N3veYwFF
wxE/i0o5fis/oR6oxQ+/i2wxnb7tc5vgokNPNHWAiPAzGpKBNGrysn+ZjVdcWU9m86fktTxVCNXR
T64Q7GbGlIg6yVI1RxpPozpenbdstt5p99r0XRxZynupYLAdimN53qr5EtfdrXK3j9RIXijE4hE4
lxSJj6PRo5Z3eo7QP0eZeLoN74vOY4tybkgDYcDax9U0wiYyuzRwbMnfi/tjyRau/oEnqhL3lLLW
iV+NzUJBbFGGOelwcowyLP6T2fhlMM6kWiZ8Z+cxssOy+lMrF2dhle9LO75isT2YR2CVwu+bX6ei
ujeuwSO8NbBO/hOeRWSNQyysJcaA5rBiyDYpoWXF4c6fABpdEPRm6WOU89mEcLXmt4GvQyv9WvvV
z9M1lYDs4cn08YAiRF1hhKug+4ouvSh5yZzRILJWGFO4CAkpDyv3GPz3pkUbeweIyJcpJvOBfZe6
24F9LY/PmwzVhFIshGDeoGdGv++J343GnkW6ZRPVx4OY+alGNa0TuSk7dLUKAtJ6/S3gpm615edp
42v7XV0nYLCR5+u4BisJ1uC1OrHcT12j0s4pSoediTx5xl+aOwboWkjsI1R9SoKvXOu8UIcCuKIA
HC+87FQz6DONdoa2eTBWdNglF9nGMUvYhd/jNFSz7Y6KFS0kuoQ3QsDMc64k5+onNW3TXZKjNSLx
pYCwpZOBa75aCipqk8Jg9BM5O1hcRoR13kUlozauWkrGUTvC53nJnfVY0bqF4DZRX+glU4v2h7xX
04aFUs/ooMotkqsp6DmE5uEUCNvUjkx7CqwkoMNSj3M+Ru1mEwbWhN2DiHvRPgg2u8/6sbApRUvY
keisTgwyA0Wj+LNMrxOkTLkCVmLsw8g7bc1bPZJYMJH8fShBJ2e33HgywSLHY7uYADFjNeG7aB7V
qVbsZz3rGLgOvb2Ap7eueODTbfhcePDJU3D7q7iqlnmvu+FhU5coWfPM3tZDhlFD7r+GnKAF/eCA
DegjXU2I6FEiNcHoeNwsKYinNZjGMrAW2T+h5CKExCFWdRkmjrkbRVSQo6xWEX/Vc1gROwxpkdGM
bYVKLQdEgYZmmp6ZVLqD2twPzfuile/9XL+htQ8L869ojYcKvRjD0hX342VCTL0VB6OMVmIM+5EU
+baFNBqHIMs4Mx0Cyc4KfgaYgRwBS6UFG/yqkoDfxYl0+VDhZDRzCchMctssQOOuw1m/n/ewvv2e
bAI7ZTu9EtA7Qo/I3/MxBnYhAfQ5sMnhgid3hoFhD7AbEKMnI7SYjRnvauznIWCYgfo9z8+18QZB
BSnNP9wpvlOkV50CzViIYyUcedZeq0/+BpCl4bhOMqBfmuR5QmSNQIttHYgmAzzTv3YvHSfnrELC
7Dd+u/6bIZa7xg8sG4FSkMLTvzqLRhUZyXx14uQmlc2tk9obI4ZbhaWogmZggS8uN+PqnIyc7kA8
l218e8JV6Pf0IeFK+ITB+JxjZmKrXZ1tOH8GfM1ixVGnnplgYEJEw4RdFwpcVXslTVtqSi6ndIuG
S/dObX3vBcULK3rAGWX1nAbutE4jHHMEPLoDuqWI0ecFxWik6Va0pN991rtjKqJK5BElZ2idui8J
KpZYZM/pqHowR/b8sbL/yo5zwsakkIlzgbgBP5szHYuUCMTuldDM0vagU5LxurCMJe+uEuAIDKDW
sYGgX/IGvn0tYWzJY28x1FiK2s+mxu+I9iHonISikz4QspXM97OMjKlzzEcvNU+WPE95dgjAZeRz
VtXsS9HFZ7HJHxnofW1fz3TQWW1Wx82KDl2/zx2kG/PbztRbnBhXNKCEvAEGs9qz1G8hV+RlTuy7
BZtfURNWzZQ/oBkkqDuqBOeaTbNAhZmq59jgET+CI60+udm8JOeRw7RAPwqhVzljos8tDiPtt+TU
SAK/KmXw0CMilUNrnOAi5hiAzHmuvisVoQBUbHt4JljUHMA/KtNFpEhGRZ/OZGZNApMlpoaREbW0
zUdihwEijFOegSkt86z/0xJCdVoZfAk2Ai197fqcfsGHftDRt/WXQpEj+WS6UzfgrfjR4xNFSByN
eE+4eZYsdGRgTUblk9LX72lsdYwC5QFKgKmqehYV7oaWEhBy7RozNHCQkph8m63lgdM/dnnLgomy
kyJ0UGbsshBUBlQzfqNuOHxzjL67pvEPD5uJPS+Wvbr6LBUIhovpF6eJ2EJdzaNcKLgEYIgoC42/
eWn/4rSJjLm4IiPknzQ2/PCnES7CbB4EZrZV/92Q4AiXk2iLQ6MqgbzGwUintX4J0QcLzSSNEOQd
PIPhOqbUIHYwSTgjECmofjkTWAB9B5zBKbcW32gKfyqZ9fBRHn5jQ+dqD4K2uyqfKQDTIYUF2oqj
NOjhRPZHm0gouOiESuGtOWKCL3HV+AlyU4UHSZAb9tvlU4ABLqYJSfR0bOvysSTLowqGDImBpWg3
bLI3XpW7MVm3xvaVsuV8BC2BfJPdu96OVzLVpRXEGXqqlNVuuaLIs3x+T8w+EG95reCohCnDUddp
dKxzmBld2Lzl5zBOHVfjvXMKGgveu8JdZxtldE8WGjSS+kJxdB/qHl9zeaoU8y7H630lQDCH0paO
zkUmhCptP5JaogmSGU6hO6fjW9HfqlWArIbRPAC+YUVAhQoH43vcR0keX2bWOJ2s3Jm6OE2Ulw3h
GEce9ktm45i128sASXO0mWkOTBRLTFZq7qluDLUM8praMBFHixG3RzI0C6ESdy/ckpCbvInPM9Nr
nRdXVbmkLCJN4agwB1VBbRI5wYSkOZfn/2+0r3S0r2SJEpS5G+3bTXbxaxPieepU6JfFvZZ3KmLv
KorBzPFRaMupbzpf2Wj0TTJS1oT4jTEErLJX/JrjZ4BkWodqu2yDOhuCahEBoV9He1K4ZycoLjwj
YrjGan51MoQTRn8xOJOcto0KmZ22/OXoPzXJCQBK6WxYGWTPDLJRtp+Vq3JVm45LBN0PwuVz0uc+
+hR/NtnoIE7VlYCtTpiKNbRbhyEx0kGVeunvqogb5QESE3ZoMLvJWa+2LVDbDAnzgE61HikXMe9J
7mSgsNdtiP3AYpECZJoVmKYIIZSXn0Qtu5MN2qvBgjNnFyi/Tt9E5KEhKQoacAEJeEOFwqNehqMD
KllnFMWWKxyBwIuwtrIwAyqe6KeiTINEzH7bEC40U5bCUmvOnxIzkij3dhQbHLA+Ibpu+mbKf56Q
c5cmFeCuAjunf7fafn7/U+J/9s36CYKlWM8Wyw/wpRBd6BZODuUwcGR9Nd5tFsvOqr7sfkLHezDk
8mpLH73FqnYzwtGcg7I8TfNwTnvjTMAEgSf4qqHt/oxhsp9qq2V2orx6NYWm14K/l5GyZt6CNBkw
8yE76t/7CnRBbd5BPdR55kb5cx+s2guavgItlQDrp3pdnEStvNKxshFXlYtTR3WSHlEJ/qhQIQxF
Fq7dc/dqd8bAYHlFGmhWdpDV4K+0JJybLITdxMCKnQ8tZERjFCWZFUlWhfOF+etLo/CXJTNU5z4k
770Zkqs1MweugElmRWgPJ0303pbnQWeynzDyqHJRobgmD5BRgkpVSTTb6Mg5tGrAEHa5a/z+29mN
JN1y1Iyw3GbWeHvqgfw/8tJAvVJLeDniYGhlRgYEO9gIDmjTJLdrUIXCGsMDi8N7PJjVB1GrkuKq
8MrWveytV19vahyPWmCqNcKFUJ83jwaPnEr9/zWAdUkS7QzZQPLjPmXrT2bGvhM41H+lZHhyIJVA
sUhLaR2UhGYbdWxTU6onUZGHDB/CQM9CO8Dx2AQchLhfvjs/Hj9nhIW8d551igQH2LMjcZo0Y/Qw
q9afBvkbuf4ZbS5JctWZaI3VZMfv2qruGXbqT3tQEQuj3uTH7k3sOI4/QrnOY8nv+q8EEb/JxaDA
Us4nzV9INKtLuCcMfWLF8Sqb9NZB3PpuvTLdIgMA+zWhqoY0hl2ns70pA7gGrlIWviHlfDXZaVjj
sJCZFqOP8YLFaJ8WI/5Bu6Ut5Tu0lCnNXXLDheanuvD5T2S39KRtf50hPNfTd19uPr7HqyWSS9tz
IxxBl1csHnL6C5YDSf4fphP6eIwAVuMnHdwQkxcQwkzCvCnBud1ileQezbgFJwTegJt3hRwpvHI9
3JsVi2xdP+R8emxHh0H36MkDGwlH4UYjU7mrb3JP/k1bX/Vt3WsrLCEwVqN+ExcVFKxVdHBiygD6
xjYGOLa8JQ1UGVkYPaVE/pymFLfG1G+OEPfsJGuKm0/oN4yXRQTlprHQ0JhL6LnfjDAn+KyshEkD
6k0gHrYWYAufuEdyoPGqq8QOymNiS4Dqaygk0R3PdiD0PGiNzh9KmJ7gITAR+GmdBPx1IB9swiaW
Rn+IlkCt9I0R/6tGhQJ1Lqlyt7C7S3085np7d8bmoRfZM2aKIePzYKahWi+yZN9U+rRq+UY8C8WL
HKokSovQEt+KBN+dYLyRuYZxyhigzoA5+PJNnOWLRv3sMKLrHbfNv5id466oUYtu+lVJj/p6A5v2
6qf+TSbfiSQgk0OfBVFWDe952tEjmG9yV77xfFsjo/3JiHDNZGhtldEIFXYouF9r2ctY3KvE5Myq
u1a4UYT7WwW4X/xPEuHl0cDYgtQ25gEJfY6kym43KpTBX2SUdeXdiCe3HQ14SwDqbetAdKBn81LT
SHtdlfuK8TURuNMzwlx5pJSYUr//7wL8wRyeTaO/lOpfQ97om6maoUTvqDW3wpg+yt+bmoSIbbdE
wlg2OnMwodRoQR0bRXrIlSMY6gMycMKbj8ZU351tvmYfZSEDxDIuqYzlfmYibNuo341AYiMhQCho
2JgFa4nEuAyrftVYGaFUNJTIMKmuF2b3wEls3Ar6CLLpmLGpt7Glj5in0y33rKzyym2/TPiguXSA
xCCnPyQ5KfQYEO1tvE0OjVkiHZHhQxG0HHoZOfb6WfFolFhhW+7i9PxTpXMcTTfiN8yFEaCCMLvz
6xzP/Ea0mJMGszshMa95zFMe84THPHtHuYKRftttG4nMxc1izcFKbwFtxDnNhMhT++e4p5gVHzYK
RdViPBHDwRsxHxpk2RvAN1Meg2Fyc5gPe0ALLOFhx84GyYh1rGYCyEzDGBy/pY4UZGHldXUu8bnI
lP0FZX9L2U9ilLfy6004uR1K/lFQ6n8dTcMTLNEgs/ZKGQj011BF0UgGDpRb+I7UiTg4BsDgiAU2
cBLVaPiInU/G8kucJSE+lmL9rKT+y7K1L2YL/I7zuApGWJIN8wuTKsFAJVMbu42g9EzUM7osnbWO
UMhODwlWANSARv1QsJaf5tK3kBa18NwNWfO0X+1uhTLfFdroCl+fia+TEEgd/fRGtkc3KZctK28K
JvgcYgShCgaGH2iOZqaQ5ZXfHGiuKzE2NskdpvYPlf89n63besKA7SGyqEnDQZiE+Aa2LKH00559
o0B5UDM3piEjcH4bQyt2ArTpQbEuvpnbXs2ya1habIE0YMuZ5Xlq3edxfWZDQbyfIDdifFTbhZ/s
E8WJnixvi5l/OXtGYsILpD+1uH+atvKgF76VGJ2hH2sYREHdBwkLYweLpgnvf4eMUvLbfIPf9kvH
LAH3LbaRueKNd2IwV3+KGN+Uhw5wvKLivFYy1aKqshu34FhZALfaZ5RDIHKVBx3n+Vt5tMzWo1Px
VTBO38yfzR9dkfZFAnp+QWRfSZNkhF3CZR18Gfvb9TZL0x12JDEuCmDDw45/Qcm/eusPFE5EipPQ
Fx4uNXHv8JTy0QaMsB5jrbs5T6+tjJAFOWDCMirmOjLC7ZjbDcZLVoRLcv4fHIZqm4BhGtGl8kdQ
FpPUhrh3g1rQH4C0X0ll38CpqhoOnkPGtGbN5oAcWM4MhgUI6bdrWIzmuTDGb6dP+0OVFW+bYgFa
iXvSTsio9FF3k11szIkfL/PEaDaiVTZJ7NPl3TsXUNG5FeienkPOuie/2TZ6jbJ6BSBGPU897Q9i
8ILKjWiSubm3xXzvMoZYzG5PWY6/kI8yoa9mFY4nmnIi9Vn5eMMee9XeZ4t/1HDQ1vwBUOEuf7ol
1RGaBCbABYolqBLGWIYKEFXp0NEYg6bflcyUwrOmsfmpT+Xo87C4W6e7OtNcpg2d+TCH5SWW7H1i
SrT2d2DvhRDv82a8ao7hZfhQk+WDkBaaxfjewvReegaCoNtYou4eVOQyh84e0YoDEATrnToI6J0h
Qk8M3+cmP/TqgY0QURdrWpiyC09JMv42jOn8Q4NHWYYdOnZzek2l+lYGyp96xbh/kmtxwcVzSfFj
5gg3B9vX+KmPFoItbjOMqTS3sjN7csomxcFdjVJmwOK1wuA+dOCjS7kJiEFJG/OSQ5Au7uUvIga9
mpBMjbxPGCerKF3dKImAYtnNoKHS+esPAJikl+gpcFV2EhK1KE5O3C/wBRXLryzdV3JScyUqpN6f
JcIHhO7lAs0SDuacd2egPx7pj8f1lAmgTJSwABfLN7FDIaviesTRXrONfWfKjxU1P2TzRBo4ex7n
Xzmnfg8bxk7dZuteFNW3RhKXVl8iRH5hZFnWeVFhyGPaSGQOJQ79vip9akePzBhU11B6MAunLEz8
blTdLqWD1jN33NSzloiz0JLzoMDQw6/Lwub6kbPNK4yYH9BkCQ95KZsv9a/d4oNWVlg/bFZhPt4p
XxbayWqzMye6jQVjKZRzfz407VV/A+oBQK0m2LGOmdMyVCGIEMkngkwpqAnoFeNIeK8aQjMLGczn
abSoWVQ7ZWTjB5H7IkoJ0imyGduNFtYwk9i7I4IpYgA9U+3Fu02aeYBIOSPrq62hCaelTqM0snPj
unQoApzThOlSY4zViu5cMcMyp43t0EljjLWgCOvog+yVmYCNSouvhCndaHR/beagjfYBL834owB7
5uG+1usM6LUsoXOOdL11DOwp/zdtynreNGbecyE9FlG2F71j0wr1jSyCgQrC6sfCHwvC1J2yVW6l
nVBpvus5/m3dmcOZxBpwc0SxKCUQQ8ewWJw4bDG1lqJCTcFapjmVTCdBMUorp0O0XEPf2rQzTga2
5mweWaim/xIMkeozd9Y3QHddorwpD1B3RhZ2PohAUjRGifGd+CklGuowYFAgLBLPekfcNZbQ/Iww
69F7n2DswnyyO1Qx7YlfyWE8yt5AZLX9S/k/xs5syW30zLavUqHrghvz0NH2BQmAAAmOOUo3CFVK
wjzPePqzILvPscod7ROOjHKVpGSKBPB/w95rM9tJWSUbwTwiNEJ/qvATYBt3yehQ8kM/ovlj4F6S
47tWDE243TrkHXyg+zbGrbDHJjJAGSzRYqnAkbXvIBueQ4HkDZwSJpHoGXIn0u4v/b5lrDQ30RHU
4aluLa9aVWeQ592MjhKFdwUT24S4MpPgdLxow2N+NbvZU7qPKFNcHzdGj8o2pNoid1nJzq5VCeel
2WlvyQ66U9e88kx7I/z0fRb09/SpNps3hNGCUN8xI9yB9xW99ILhoteeeIQ/dB8wP4DDCcBhb2Yw
EMjv7dtLpe2VwQhEH6ah4GvK+/dJ13y9qvw52nURUtKQTJiCTNPS7PehmbxlzMKDNWLE0AjTH2iW
QhuL2ZsRk80eQev0hFhavGzOWhvOeWwXg8LwpE5u0UARVhceLlBvdrPXfobw7r7r4YQhFwRRdS/i
zm9eZdZw9ZwibeofE8EiCumZUMhGmdDzcXmVINCSzrh9kbLcvRQi1pAR9WkNL8nNJ7SoNObteBWq
+ToMxW2dRVecJjbnrJ8i8imF+D55Qh89uDLvq5Ufh/F7m1a3lWA5KbosUXGGQAZpDNEYjxtjV4jy
sU7AE/bEY41otuwKsbIm6rsseh2+bcTq8qiaKGGSEcCeGoDEUxQq0ZLnUA82MbYjKSNQtqcrRgfZ
RyccRmRldDXEPf2kdBwigu51q+ZF7XlZVKeODS+RsO9MkjdG03Zoe41JtSoYh6xAr6xVBzH8ox+r
fRHC+v8m25KAew/2W66Da61wwTH2p9GxJ9aiKN+4XDnhsZ4jjG2YE5hVipQX+RG9y9hp7hbQA9ji
gLGw5CmQ4KUkWyht1qDp1SBCfj/5RvIDq1XW+KJs+E/ETkvIQRji1cJradGB6y10HFxNdqUor1Nh
wE3m3HqYEE24jlgMsGwRG4fYSGO9NRMh4kypyVCMdNNdFskVdaTFf3Rhd/Ks54noaAXNel52QeMR
aFYz7WdwTiKAAbOqJqwjBDYSkyQv8cUQAz37AmkM4BIkakcjF6sinw/vhq08S/WubXO/8oAiyNfK
I9HsVnkMTThPReKyc7ZT8aWO09vJ1vir8k2scj5qY3PqnJbQAXsKBzsEadsK6AxRfzAWKww9WJqP
CJdg1q3nvGkZd+DLZt7NijND8IeXpdGSk46RZcbIMoWsE8lDjHJSkBd432AeGn/WNY+kQ09f6LBY
aE889cfBqVm0ZHV/+IMlXqY4QhxDtGUPZYBHZw+VmnRyYWvH6H0ZiSeOHkvXYYluVtXc6ny4mRLM
ivCn858jbDpElG2mBlVKZrG91VG2UhDcl8Ren8aexVctnLnzmE2FB8XE1Q37YukJ0fGiwnINbEKN
xdzGNK8Lhn1FpO7XswdRz0/jrLAj1LnD1ii6mzHwZ1aLuK826S2TGOziNfNWmBAqs65onXCpxkcd
lIdSBp027PHRsSRjObvrTf2R/Zy/Fc5EjcaCBueMTYyreUS5zpIP5129BEhf0ZY/6lp+OJEBHJWn
DqcZNrjFU/hCf+qt8Ep57oaUFClP2tWJUAyp9eiqJBvUdDRrZDrkdzgtGvJ1zHad9bFa+2qVzi8K
C6PmiJn8WNjkTh1KxM3GgO7TMWc8ukK37Vz8CeMKvYdTMmTqevFYq/nJQCmaNWcH0x4HvrKB14D2
d0D79+K7sHzRh8YeAS2aNQ/CkO+4DX9NutAZeTamSlFGmsvYPkN/WBwWCgW2GjtrUnbrVw3MmpJN
nmw3N3C5hwJDV9VAddsElabdIU7rYfQVPdd/zEiq/pj3yn1wNVN0Q1VAyw3zgdCY9kdYrn6RCX5K
1HVvjsd8SxwmOS+MgeIijsTxpPXmUXQzMpEIAb2Vm2dpM0SCnuem4wyIAlIF2Gbj0cTvqoJ07ur4
JBQrGMsozSl3FE8XGG7V4mEqXrRW3SNacdO0ducQFfMuG9G7we22kDsoR5OHypLtie0MUnCkoN5t
g/CEESQphKzLcgpj1Vne6heh6t9aEupidAcKKUhW270yiOsnJFMW2qJybxBYp32mu7bEYFKawPis
rzxwJ+PYMNlfuPaMZPCNlA9uvGOh9wwMgJbHzk+wJab6XaG4IhLraQA4kJiu3btWz6Ked4B6sEmt
ex4oT11lXZdlr7O3tqJyx7Lhhs3Jj0fNk6FwDeJRL36s0XCekvCcCdVlBZ8lEZhqpe+9xewPZse7
BKYFids+GTRwMMOJWNET2bl9cmRuelP69d5IMmqI1M2xlxEwEpCZgImmQzqq2O4wsOhtS6c7DnHh
T2N6NNPCZ1abZFhgz+jENF53wlEFktZuNgn23B9kurgUlH6uGYfY/CNkCUQujLcyhUyfkRbFY7A2
VdBGedB24QkZ6+YwDWMY0Ni8CkZvmjtNEm+ddW1BRPcJQcRo5zMzu5h6dJsW9V6085WxM/u4wryR
tNdG4h47xXnZ5z69/1k+JPw03Y8Y9OMcrgzFtMPsTvF8L3vhrov5I5HzR4jJM+PGGFPjhpk3i6EZ
lrfVNiI56CdCvXN2BfEpkxX3fXZZ9bnlBmBkymUQRVzyYCgAdSr6bXRxpkDm5m2TkBcsqEUlHOA6
mnAGvN4Q6l6zRj4/nW4cZojM8hDeY/IWredWEG6j8EOw0DJaxkGDb7Chae12ym8KuTc6kcWVZLmo
iM5N2LIzzU5tigFuQ+lIe31R3RWkeNvnz3nbwlgQDriIEbbnT7HEnWyuLlZDK5ZucSrd5qa+sYy4
dlNHviPmcJqgvsPdIoVBc1PV0qnKbr862/KkKIiwKpgo40I0+SnIO1Z7Tj7cOqOEkrDDep46o4qk
NIdTnLMlmElppSKAkDtazFikyWFkyvizLcnjJtBSwQCCvKhaIq9a6CAFcFayRRVP+vKikFtqMJDA
GCizut2+TGbFiewZMLEIxELj0p4y6NfdgsJfR8JDJ2gh0mHpgxcIiZL4FU4lqXf1rvK+teGDnDhl
S/7mt0pgGZTZS2q08CRNWicxXs+6zGU0fSkjwUPHl2jinmxXyOAZRMbY12fFH8pvuKyDHvhGa12b
CpObdZyK7qSGb72+uuxy+Bw+00EV37mD+ZvsOQFPIV5frQWDQbw3PxId5NgYdoHxCY8jJCaEDCTt
KV3j6vA8AYceQ/FzCTZmCHHVldi3Ny6l+jBH4zk21BdjEl+3ESwwmBbznbGb32VMB1oxg+FVvb41
KfAiABeZH1sZa6HCl9w1jT+3DUFFTDyzRz61r7KYvSaT8qxzDvL3uVGWQIFH7WbrBEuGMdbbeby2
CvmxMZIQvTsWEYZpzQF+SXjOkHqthjZSy107eV2pz1gKjhmL5/p1xQivEhluoJvp64ASxTBf8U++
mX38VsrSq0W8W9IKe/JY9t1bZM9K9Ww0zVP8onTZI1UVejL+NzCAq4S9EH+Q8DMyH8jJmEveLGW6
SutwZlbungS3A3TJe4vNy5EaFsc76SotN9AF6H6CUVgZxcgodNdLXbCHyXcRfmVJ+2iIA1wYETeM
iFc3R/81PaPje9EBfM6C+qK9Y4JHzas8tXYuvSYyK6okMEfN0Spga3xcGEMFUgOLGdZxd8lF/dhA
UEo9I5u3TZYnS/fGegrHVw1u0QK3iIhygn937N7Tk8gKMU2/9c0uYZpOfu/d0nkIDsSAorfDQ9uP
oLpVuvMuCUrFOFVopBlFWhFpo353mthjUSag5iIFDWx7vtmmDlzouIBNyhmB/a0ieCU2zmF3qk5Q
P7n24uv8eSFEJFZvxYlSl5S2k8UpW8JJkU8Lg8AFQGEJCJsq5RnStRBOL2tIyWU9S+hsTXS2DV8o
sAbzMDLEjkWRsBRAYRH9c+j0QnmBJCRG8h3AHm4NDxOIK+lEynmmIy8I/fC2ClAywSwGxWkgEYQG
ggZLPGjCxOJw8AkRWIRTtYznlZ2U2jJ316k9f6jcHg0273qFgmnyg/S7YgivZd4DYgW/yllsmNJ5
Ub9EluIWb8qtIhJVuiH02xlQdlKIEZDAqkxwv6Gt40Fh7l/NpdordPcNVQkPgxFWYPfDbHAlwv+q
+PyTqXU3PDn/UFkyyUvo8nDY5Tk+6Q8xouCi5B2pdU32D8oHbIOtQtc/am3ZETeVlPp52iOP/xIx
cGDQe9LaYadQykm0P2uLGM6kL175AdClV1RoaepOnJjT9ta1XoZCdpZjIl/Mg/aZUppQ12rY3QED
Dc2xaEM/WpiB8VEbtjAbgOkRJfrmfpMGcK21yWlRqW2g8okasIB0JRgN6NCX3Ci4IYSr0Vp2lL5x
DiG+xyt37SC3qKTQFy0HXkM0Oekpbb6vYRP8fCucU9Y9evcdhfu5roYL9nsaLfkgYo9Zkt6DmYGr
Ud6NjYlEGfQgQIkC0Yd8FPcNEt1Y/REDAAhhfFiYM4U25F7ATw4Zol1ZUb1bneW24VkqTK9/L1UC
xpr4IR5tVdu946g0Rse4qkQNLScBbih4AQc3JRrxGKZqtbOuJi5QTK9sc0a05vxAzEBGKnPOaE4R
4TAGRtixYlHtQo0fiSaQIfZKWt81tVJXE76W7OkgDhxmK/amuvWGcfU6iBNajPAhf+N8o74PsyvW
0muJ9yFqKG0IAQSjnjEyxF3pmqjTCkqVtXxbMVvuscNWXOsWNfyKbcW0grbFuBMFQAquYzMB6+nu
bHDh3id2vUWXp/DSkLVrox9j+WPq7fNdF8mv+BLXxRfk1K5ofzax+zyZV5W9XvxiIu9u4uKc75vT
rMTXYVUQyiJW5pHSg1WeUCFRaapnbWOi7RDTS3VQIoRExUGYwE4/1422m7PCmUv9pT6k5BFn5Q7L
l+XDcEnqjDyP0KdOQUxu+nXE1jjF6hN/M3FJEle1WtOrUKYvcts9Mfq5KzsLuSMMiH0ivI+fKwcm
4Rk0NISA9cJz+trQRKQ0EeYX8S6hnWeKNAKgRj2vjpGv3psf+n10FwELqDYcYso3JFoHngneCArG
hLO1MI/lEx/ttl/A4RKCN2AKTEZygZuAOydgM3nSjObUR8ZRYLqvY0EBV1baGc1Y3DCRnr6W1I0R
PQeVYyoGgi4F0maYiUCXW2/9ojvbTTzOzUXbber+nCc8CsyJSz7ve19BppJJDNe7d3nF8wHMRj6S
2tCv52rRz0SVnNlVGIQSQATOk93EW6+Mxwih1wj2jZyLgPrgbKXdXj4D4NyFXXQseyTT0DrAc5jn
VGFpdpK77/K8RR9JAQZu+MACUcf0AxMTen251ZlxT8HQSZ+NZvKj0bpaRk8ewB2/4a0Wtp45vaux
dauK+SYDitCuc/iyvNYK6O+rfMDGEbyfanJPIMdNTerD11ZgMQzOMJd2+ZGiQR4q/aCfs+mLwL9A
A+aHRX2FrRBrb/ktF+ZLY87XYvfOTsKt2QfPIIJ0WtP4mSm4a649SPPhII+Ro2WdTb+2xf3txDub
IEDxHUt1C0i8JNWYTV8LI7czXBtFQ1i2NnptbXrg8eBDhUYdILds8osI3Evmdh/1j6ibLpPT9SiZ
whhk6XAiJd1Q0dCtGDfi3ZkAXh3/AEby65gr9yiqLzqYIPds5cvFgsYMv+BRgg0Ycz+aCzibyxF0
tE8a5KIdJ+YiOp3ASV/qEx5ZXcPOhm9xlmcGshmfw240yOjR73rPsxM69oRkREgckYwSacTxZjJ5
/Tx4KVGQQnKTceMNu28qsuwSrSDdJvZzmCOgXTYMBCDzmFNS5RSer6eM1CuWRfbKmyuQv2bb6SaN
cRTRlfB6MGYCyKbPFAGz7hhR5a4Jae6YcNAXHQazJzZlP4rQhEngtA69PdoFaghVA4NPWhDDWMYi
oKMl4+qY+LnMIFFNQB8iRneixRXCbTqQ48CyyLkLQQUnZeJrq+QtIvX2gDGObZmsNftiescPQbqf
xHDJCiUe6nspk25lV9/kTLwOmnYZieOr8E/lchiQqCl39G/LuS1N4u6QAiPwE/srMtA7pMjHKhhP
8ilmQdI+YzUiIswyIXNhyRDVQzszcNdpcTNonFwVCWlfOLutaa8gLeplNOtIi2qlhj0YewnYjsSC
AhaeIrR0hm0UX3OZGgb8nl6AVZVMn/CEPPyiLeiwQGvSCxgosVnqDni9EmepM8f4mTUbOjk/6IQx
eMAY3BIGOVPLvcMnnmunsiaIB3bLc0EVeS4M0i5VRJgrOHNK3ZsxXmuJscuxIGtoSba2DBEGwfJV
lbv6yAJMJutnGff6KV6l45RCPcQKWotd0JZ6EDvsTmjkCZWSjGOK6Twm0r2W2TU1KAuVkHAE41gW
XLxIonbZNogm2UyLplsI5Ghtezd9IfK+Sx6yGsNOl68qQqmuPfWtHEQDenzy0n6fhxF9SoJxV1+F
XWpCliUlgT6uJM5D2cgQO0ncsrG6S2HFW5AM5kQd43rkzlexcrZCMVLM5wH3Z9R9RhoDEGCyxz17
lvHYETMVV5eJyMBqSPH3bPo/kAmJiUitzimhFvv31YrFUQaGZS8GzGJgh+DiZvMKEj5VMFhP6qXk
zBOWJqiS9/DvC1ugRZ5gTUyhe19s6iN21h6HhTX6E6EBmAQrlmcTKJXqae2T526+R6Z8KdcPdqIR
zGh8DzjxVignGR1kvpYYSglBq9OzQKA8dJ+E0PC+S2FcHFGzHaynDp9otZIUb45OV1v3KF0e4l6d
8+d1nNHKTvspGUnI5t0DRI/VIboNUuxIzGEV52s0jG4LN2uqGTuhHEKthEW44ip2etlyYjFjGDgN
xVkxtDNzZKPMT1ILJgAbRh2VEGcKuj9cEFSZOTp7TONoBDwJso+IG2rBDUVaricZmft7iGugE5jL
2yYUXC5PfwIptTK9CU/AYoT+VSf2z+b4gp2W7Jb9Vr0zTeo1eSfxzSTOl1w+Yn6Pwrd1lFHWEPPj
myJwv32PLbdgl2C8repyZHe/42N2m/ecCeHvhGAgaUpkndBzdoFJHKTooq6yJTjzXFzEMEcXFN2k
XL6ZaXXv1N20jochM8BafWZBZOMBSjgV14OCtPLBWmLlIc0XF5eg+dN0R4140WftDFgeyQ9TVHar
LR8UJvQG6l59IwYHTQEB3gPeGInnFRJqMMeHL1naBKHg9EQnKTtb77+ZA8Tzp4qRgH4GioGUZIt+
4bhSx/phPHWOSJUSdUiOeaSyovXMVMXMZjFaJyZ1hmzf7jopuue9+ZCzJ3PsLu8okEQZbhgJShzP
4rGdG5rOvWrK5xpIZcq7rBN8LMfiRd8OsrS+aHoCQRy5h5NHp1GJ2ek3Jws1Z6gYbLbHoBCjYF2G
k5RFdgwCJtwb5HdKNDs9fcAKEF04NIGz4SX1j7Gw47Tz07Y7CewMui47GSJwVvYFy0hUQbFP2x61
XzuzNo9XwN3KMY0ZL2Whtywc56SoiLrXtgo2sR6FKl2eM/ft/rN27AsumWU+lsR1oFLh1nAN9Ak9
H4zc+8AR/fqhksularSOlZOO6/EA3gwoftXMoFAwam3ePR+J9s/hMpWvMxBnJSCiJqIw3rIXVddY
2R0RRJf0tLw0YVtWSq2h6dNvXfNM0tnCxmI3snQgjYDPPtGIsAJtDHj9Hj3vM6aQv5v6khlLU6kM
kj+HxHZT1Rs5Gi96YKDWOfGPcgpvZUSacLD8uzTtt8h14Bswl8E5CurpLdlTHh6KevBAG1svv+st
U9ImxtOdtndWMi1Y/rffq2joEArSP612ORK6ZTYITES9ckYsMpNJ8gTxzdW62BHBjADfuLFJuxkc
F1tO8hTSnz8SKMtcsX3m6o3bILY7w6WBO6sVF9CzGmyuLWrwku1CGOe1tlPPNmz+6AdVpOKcjBK+
1PfohwIZzGLfTJmQRdqJi+6LIE97m2J/xGJ+vGeVvSq7mNBXnlXE3jI1KICRHkYWk0aOepCc+HTX
R5sPlQKwY6kVsaxMtdXnNQTwaKXdp50tnxtHPmdhswNeuBuZE5lg+nuyGbfE8BZrS8SCi7/1+iSf
TZRu8nmzyRMfTmeAvGnYK/FNXSXHCIC2saFqU6bj5XvFOmlqHUAZFFLADcnYMBpkv3uLsMmoYHE2
l+UpYsvOfnTzmRUue1SIJEpU7DfMzAoQaQFEwwSmORgxGE6HrnzBV9cfcpJrywoS1t6YWSLsFF/I
cSEGQ6mSXSp5NDHewC5hMaP9kDFLkAYafgxzJFqJvr4Ux1EC25Z3p4KID/SDIc7Ufn4i0iOoNSnI
Li1SdYGvahffNENnaAix4FXFxaHzCMrjiBQejOXJhCJ8L2eDO0e0UgKcSvylRDAKzrjITsYAI2fM
KjJmTVm89kUNN+MR1RDH913HCDA0vNhcfAOxVL52ZHM52udN3dYa0Xmsu8A+LSt3BUq1+BCJuy5V
HrWk8OYr31ai3VEzDCmF1Z4JjLg/bbCUaDdEBbHHRNbreBpiOMWv2g4DbUJO3LKczqyIwwzeKaiX
hUWpVh9m3lKRGt+AWySOzS5lsi5zDOYaDzIZ+xgRx0N3KLi8pIIq7Ee+rucySc4d3qumn09rTM7Y
NyVmzDVTMP2Mf7PGOtAi/Rw2R8jB+Vy70SZBH2xTUR01mzCCNehyhaZ0Da58PZUdTS3IZ8X2gzKn
5F1ulkM+fJE5nWKyaxIqrrybHY1pWE+aesg2Jkw6e0GrQ+np4CIZom8j6eID9qZSYj63HxTZSYTa
ibkXjOpNV5HPm6Fv9C/F4OvxSYM4bqWTC/fUzWiqylVgA4IPjZV4z4g2/tqa4m2mIuy17rgYsx1B
E9Hn6DOfUQ6xcb2U3BsGRWaMuLw2LyY7a0kj50kkVBCBexMLDWOL4axlZcDw6yiCCEDoW+GU7sQs
qNoGYmJ3sc4olgJxfBPH7Bqp8ia5eXRz/5S0cJ4iGbtHuw8t8yxU6kWb2S5L0TUUwxujXnFSwblI
gYICcU6mw6ff/uNv//Ux/2f0HbxQvkRV+VuJ3KFKyr776ydZND79Vv/9v/vf/vrJUExN4Ro3DU2W
TU02je3XP74+kjLit0u/Y4owhFWbRaSoymm5I7IieXGYr8jgUC2ZUHRaLzJQKYStXxA10CAy4ej/
2nfvRk56tkS6E7j8NgzGpOSiqc7gqxyFPWIobST7bp+Aeswl8ahwIHVmcYxMy89Yg7fPqz0HS4/i
FJ93hcVboGZj47WAxyVowBE0xmSKaRNlsprswbiYB+MQrfcEs0ZnYDxgdSjX3XFsyFNIv9EQnONs
oyzGvgk8Jw7vAgIMYgiJCtosCQxAE1zfzqh0T0u2PvFx8HR8ZXTH/w35YWlz5+IxG/Ud+uGNAZ2I
eYJPPKuBvCC4lTHpHuQbnMkT8c4ZwclEUuwFshvKk/FQx7t+E02AIDg4okbBvHGfLdUmMdni4ZXq
kmeZildPik9vMDCNhNRAexERrQZqmu0QD0SKkmotfWS/vrASTEmYSSISZkLIXJIiq0I+uu7Flcij
fjjyKNKs+NzGzCwhF4VdFaQ4tSbqEsxkORvQmlt6hDQuE+Cn+i+xtxpFUEus9lsk3AbCkRbhSCox
tmbnyzYE7DOa4sKJYGiXcsdc4jyej8qmlt8ni/Sk1fj68UxCyZA9rUYL36+PWBieJq14xm3RJc+G
WT3TgzYZaLIhuxjlQwJzHnfaA1ndPdKlG7NnBuNKRK6k4fRYp2QEkVTAqDtOgioD0JQw0pbettwU
POnWRcXN3J9UCBCtIdBr40C9WME9RRI28chA98e0VLT/zc0hq/96cxiioaqyrKiENEh/ujkkVpDp
shrrT7nJQr+/iU1qkstyYu1KgiA4yDTmZRLcbPUQTyUTrHsexiz5al+qOY6p2Ud4eCo0T9cuFARZ
KFPZlGcyeD6EA/65WdLPxWV9b2X1LDJBwUh3SfGllOl4L0yyPTgMraS8Rxmuddr2tJ2uMAVoiki6
wiCsnKUUw2a6ngDp8wRq/RT5T5Xg2SiUk0iUR+bUPTrsnrGOCsZItoZTgYghRiBUY1YZ1SC1Q1rX
PuWHzbU3I9XepHl8Ex6M7urNR96eQ3vK1yAf5mCdg5Jth5VPp1RBIVXFx/xNvCUHy1lKbqTPyUFl
rTeSf7P0nys2e/rCivcRM1CaeRznIX7FmXjijCKCJwEo7S4OAlgAMHcM6biTr52J0n8zhO+Uc0vB
xtgolRxZ/gZbDlV/TWrhwqUDtRGQqsLQf4urWnlwvNPStsZF6pprzvxQayaOUcjZdhdsLHfRdeR/
YKItEXYGwV7oP19XR8qt29j1N12vrqWcX0jZq/LAeG0f01IdDRW39nBGn+FzjONCkjgm0H3VzXKq
ez2QunkvZpjl2+iaAJAxcvWGZxkgoHnpMKvq0COqUd5FzXAQbvVLqLNHYqdU7qOnUMxYOU1/4Jed
cTCgr8wU/j48idinWOx9ZRLcMInYxDXSXtdNdinM0BbzZt9O4qGQmBxAxEPKLg3iIQW3OefEMb9w
oB2EYAI4imh3tpgHVoVtpH+MQEQtsJSWR8siyP/uONG1X+8YVVE0Be2upAO5kiX9z8dJA1mT9p2C
um+bk2IhimNAqYfqnfLtqbPml3x+y0n1qJGk+UoUewLtstk3njUNG9EaOUpfkruRb1BiT12QDgNq
XXWZeh29OfPqRKwuotbdzgs5svR1yZs+UMO7AOZh2dOYX8NzbedwQjPSzkQpu282g8qbcPCY8/Lc
t9ZL7r/3cxsY1/eaeKCFLVZDqPZKLyMfJWTblcWqfcuqGObjxK1K2CkVpUyR8M6H7Iphd8w4yUTD
wtzOXU4uaqtpntn1ntj8GI1+P/pyS23nKY3hWhoAN9l0ingiUSw6MDs9DMOXHJNkzVYTdVErh545
tX6sSH6/0sBn9bGoRtr+5TgbE+TZI1CLWXpphu5l5ZpY83PWZs8cX2e1zc5iugboaU7CWCBAdlU8
JMtKeB+76J4PQMeJ1d0mMEHFOyUNCubnynjlDcfUBWamXqGEL16IogiFl1tzv5mMV+qETGR6QdJT
nByRtEz7h0mLmuwAKPkqGPNDaPJnLZxfeDa9rvuOIa652w3z02eCLWw/bNVdiGMxEdBxIDHc1oBM
VSeN9SO1mxnialFpMAuTyD7GBm7d6nbPJh4vsJND2ersQ22K9+mDnGuRwVWgd6g5zMwLQnItdCXz
8XeiKoEZ9qHTv7cJH5ErrMW1Lgck+aREIm+riukq90w1s/ja5+Ilkkn/jifn6/gVWbsd7vKkPpvi
EsQJ+GRTPMan3Bss/jl+5KppH8VnmeBKs2zolZhHcUBiEHMA9DoLR4NBpcFuSkXeGEEUxT7i6UC3
WKu4uUQ0xgKpNiYGHVfqwgNA5OMszxmPgC6/RwN7Wo9Z08m6aZL8pgjZewYaSmqkFyDFUXiR2LZj
cBGhmddCeSJSZF+Yus2gWqfkXplKTxtbXEU7pO3/9+NP0v61NpQ1TbY0TZQ1xknKn46/GH9GYRhZ
56gKJp6puSiNvS6QT7kaerJg4UO64RepJS82Js6XtVAOqV940hHAtSrTXQIFSvxfnVoSn9R4Ol/N
1HiziWUl+RpPRDKhfFswh+iwz8KDm6GrSfvlko/SGQ9zoJJlV+TNUdTuQI+c1WLJ6ojV4gk5dGol
hrkmHfWxIr53DySI06QOkm4NEJAb7SW1k/sisrUsTnW+3NnD9/Gb1q6v5JPHqvAgaeqZXqPesfPi
4rmuEytzFYZiWp2GmHmtRrxEiYnVIGUkOXyYwdhSgRCKjCOC9XgRAgRMunPRaJeZ4YwGshy9mgQ7
QWMWGZ21O7xNPbknlnwrX1cTaXMPPDxOn8KPJhvv3aw+FDIzs5sUT09tNDqSUjlCVVMlCdfMGC41
yq92qk8TOrRkPpLF07dw4ENPNxZfVDiEJJXHEuvM8LlDx2sVwqkmzaS/oKaHjk1pNU5sekWgqOvF
NGqCbS0ydvpz/FL9oba6G9KDTj97UDntXDQse6kD6hJYjLTy41xU/iv2jxr6co1c9dS6lteDWPx5
rf3HL41I97Mx+YBZ3SZR3P/pX/92rb+XT337/Xt//lr/1/ZH/+9v/fUP/u2cfLRVV/3o//y7fvlD
fP9/vL79tf/6y784sD375T58b5fHd/wM/X+3TNvv/P/9xd++//wuz0v9/a+fPqqh7Lfvhr+4/PSP
X9o6LFP6p7tu+/b/+LXL14I/5n5tq++/+V3+tfzW/fmPff/a9X/9JOh/kbcz1TJNU9IU0dDlT79N
33/+kvEXHMmSZOmGaOqGJVnWp9/Iwunjv37S5b9wvNLQSaLFJPrTb101/Pzv0l8UfsHSdUnWOAhk
89N//+X/0S/+/XP5n/tHSfzlvOckN02L4lgSJZnXl60/PSIy2VCGQklB5fnhoXZHr3OtA5wmnlD/
9L78D53qr6X4v76Q+WufqpVUWZbMC6njQ00+KED+zQtI/+4VeC9/6YSVcsobnVdofkyOZNdus0f/
AZodf4jP0hrT3L9pMKRfq6U//6UUcXt3/6n5lmjPBcXkJVubG9Vhp9gQOGk+t85iA+HA1udErnz5
39/J7e/x/zr+f31RLtB/flFTlqqG9BpxvxxbPyPLbQKjCDPO/99fRpd/PT62F2KEzmBBlBSOD1P8
0wtZkzGVtZhLm+HB1pRHxpCfERMo0MToWFSxCqSNEjuJYj+CvPAtGWd/GL8WRDcUEHx3/cwkTU13
MLfhufYU5V+r5qPJiaYi38UEcMehhSBN2o2dvl+Xj1Fq3mYB9jpoX8iyjhQSn/HaotKdxz0Ytd1M
aFCITzlKiUVU43cpZVM4doe1lP8PZ2e227YWbdkvIsDNnq8i1dqyJVmWbb0Qbtn3Pb/+DgaFqsQn
iHHrMecEodjsbq05xzySh7AYROygo2BJAfwjMC/IYtgEJvQ+jfLXTa/WaykHowV/tyZYt6iOstA+
+AVUAwidAGosTe+5ipEaal+G3ikpMZLl773pu/xWgossRFyAm0ayktTnsH6fJExmu6zYq5zuy2Rc
FfJZTGyy3uT2EEwGbNtgrcwVpK2p7QIPEVHuU7WDzxJNHIZA2ITPVfMpiKgR4b06NHQHimXXfNU1
dV/jncIb20wUCqbHMo2/YbwFCN+MD7q3UhhFQi+fZOlYye9heBiiCpK/59oRHrkGHVxG/mPwMBnq
Xp6utCgafddVRzsBbqPsmu7ZY+tj2F/sIchwKh8aHLrgijWaPrPdm0p3va3lOQPvs22TRQLBt/NJ
yT6K7FJjzkDe5PpEGusCFb6GnBC0SVc+UNXuZzOu91n764nfUZfR1SgslJuIxYVPDbXcoWQ3hROq
ZIVa6mrCyonHx7Eq7FtGyYnRcDJp1/ceOutb4g5X4ej0JT+pGclNUS3qVtT4Yzz4k8fvKByP3c6i
AOQD0mEro5FL8slNKWd78vQs5KOksk+/BM3gFh2befHVN8jNOXYo29C+Y5Z2ymL0IZHg5E/cgaAe
EhJEw1Fx2raw4hMzWCD5y5Nrk94iW98lxSsaCRoGqBXqBK79pKsXUX+KLqcZCcpcoS5EdYEj7I6g
FHfOSwFD1HEvEy5B0G2O3dD27aP3WL4aSGAkXSHLYVfE6gK6ReE/SfYS5jAnBIMqEct7luFJJd5S
qU6zNhGlYUirYhpi5Pl9sPBRiuX1fUj7yn5JQGkWsUBDcKPZq7K6ahbAoQFMtRqgtsxJCiGSMNO5
7jAiwurufTR/DYE7pWFt57IpmYD8723F2bdv8Q113o6/uasUmUpasFTtjPghpNreycju/ZJ0U4++
lpgD/+7T7l6WYUylVKV6OmJwk6ZpmdSvXtQvBjm59fonlYzcxrPwsnWoKb9aSb6TCXdhNnrxyAfB
BnwzUaey1HfTX2UJ7k4ldOWUj8O8YX+ISnPTqHdK9qwZGEmNapVH94nNu37p1QtSjqa8TBgPCz0C
6H6wO7LLdrFYBQPDG42ClmASfi1D4qcHxaFvF+Xw8uUbpAIY/gEApMEit/adxoYQJF+co2jKP8bo
SFiDph/BTrkys1tTvWt8yIEg84hGboqSJIffQr8XllBXk+Ahv1mIlFTbJ2f4y2rZq5KTEmgLf7xV
RmRlLvAVTYvd0lScTL0vPQSxKHfm6BX1rWtI9THit7LxNoBmFzFZWx3KQDzlbqNda3GhGr0g5WDR
WsxifK/t3rLXcfchYAmb0ocsvxeU5zNI2AkiCFmFeyMOPhhnGvmLmg8zHD5brVhZJU3nBrWcZu5M
SXcVoJAZLAoDhmC5Qe60GJPZffZg4LgvIlSbGiZ2exWj3qniqwwfq81C3jwoWYk0iI42AQahgunQ
Dx50/9OT663wFYCe/kqcObZx6HFr+6mN5U/AFYlyQbXsq8OphvOTE2kX0XhsnuP2wyJGOBwvU18Q
hosSUOCpjCHYUmrwUfsP2SMr4toKt01wrvE622m91OXPIH+1SgDQXbowtNBNOGVEADf95DmU7izq
0eRRtBsVFLZoIXRbCNohfTzmto7/jHlJf+xpQInQc7QSnGCV7PKJGScI3BAaTVDhOO8eM/XJkM1d
UZ+BDjgprmQIFPAjiqDd14V5SSTSmXIv2o5GViDYPdjiIpKHjIp1ZsXA+FsISLHjoX+tDULdH7P8
XK5q+DDZ29TBXjoN5WNM/KxqdQuaC4NGhL3x3BFc2+wK1KphcDdWxtGTqbflmNfKtdq+BdoTOUNS
/sh/qofeqXx/MQSt4+f31WRCbTn2kBH0PeiVuh5cZUA6jSxJxzkDhbd6roaNLWXOCAkFBWBYpixu
GIj3OH5S1kXSFwcbs0u0bwlBhUon/A6/dHmt3zDdUSok5xjFyk0fkf1ioGeOl3FiM+0/h/aW/IUk
RaIj8pXpEX+ouhEWDBVs+VS/1RNq1xYSl5k6qSGWebqe+i++DQNDv+ShOAdQE4cRkd/jdJMpxaGL
ZdcOAUrSTczo8UytRU0S2W6TugONS7mmDZjH67o+QFdZgEKGv+8qgbn342nz712T+t9dKNto09Jl
3RQK5+5vG+qUVtMU63hObAiJikR6uYFNDl88CkZ5pNkFAHHodzEiC4nmd1zQX+35nuCBDVrvFt5D
n7aQJt462Hnenc+0Payk/lUqWWXT2LXzuUEP6mtJvpw7NebO0nQH+ZdugqeV+p+KCH+7H1VR2cpS
vLVl7dsmUKGXMOJClx1pox2nFUjaZRQsiA8eiAFs2SVR/lRO/36IghPRty2uLVTFMDj6aLqpyd+2
8p4yYbVOA8UButM6ynIip421yFj4TuyG9A/+fT3lv6cgrqebxMMIwZaXM9UfW+q60uK8j30iMLcU
dB79XeBEbvE2R+SMLtGoO+Y5N1o3L93KPvx4ihDzM/xzR28LndbdXH2dn/O3b8bwclJ7y14wr2NB
4Lsv+RJCMHJWykZK0RZiIhqlfKjye8mi0ywpmGcJ/5haKk3KUS5PeX8utXMTqjiYsJ8qTyLyH/yO
UAcwAQyMJzHu9aI89EVI9/6dOgI5ssCPu7VKdUw96tKzbzw1GYPKOEjl8FWYxcXqWKpt3z5KOT6a
8U4NsucaKqAcv88NTwF4Q+If0K4CHkhYPk95TrudGAT2Z+VGgQ8a8ZWGipspqPYsymzNo1z3tJ5g
7NHituaNzIQAEkNA1KfLYMxw7yqIGfEYjAczs1bVQKXTZ19uLDrJYEIe92aFiRW6n4hvOqqPZaMs
IoVeXcrEPN5lSHcy+RBYw01kXkzABLF/a1Qn0XZr0V4lfmWQL63ppdKVpWiKVdDvhy5HpfQkB091
9dFRFwonJtvioxp3//7O/ntys4UhBBQQYWrC1tU/PzO6oGOXmbRcIz4zTJaglijLbqL1vy/z1+ED
pwhOocUYUvV5TP92LG3Dqa07GZcmSjlOwmLhbXWKsWAr1kS+/zDjGX85JorfrzYfkn+7WtXEOlEq
jeK0+cEqvpIUVc/wEBuWk9Bh1tPZyEQ7hI0QYhk8VS6OuV550FC7UYcKLDppGce829q+VBJ+wpPd
sZPVDkmJ/rUC5FIVL8LwLwPxrER0W+dRjA82JxEzHL40DgHxc0UET6g95lrpNkiWRuOzmJ6j8d6m
gi3LT/a0j7ToKBXPJeKuHOtadIcfKMkUdqLZMfBosqBOh5DulkK+C6Puo8xDuq7jPkEeGQ7WJdFI
eLGx1iTFvu4uhOv88M7+Ns9aqjBsUyPFneXjz6eYjxwtdcE7w8qySpfI6aJFdhPevliLnCnvCw/9
D1f8PsmqsmrIIC50KlAGdaBvM7vNCIDwNwqH8m+4kJcclNziqXwut3wmaIt+mGS/3+D3y80/57fP
xIysoktNLtcmX6g1O6a1/48bEvTn6STJBpFR3x4hAYh27NUMLwlShUl+a7ifDZy+wzz145rxn9rP
fD+/X834834KpVbitONqUBuJDT5gbCeKVGnRdS20BaTRVfs03vy4WPztrc0vzKT2J1vC/jaHlIhh
zQjasMP5mvCtFVEwTmwvfBJDb2lA3ovDD09VzP/i76vTrxv97YrfZpOcsHoC5LhROfuy031n3wzV
3hzNtdpYH7pJwgoCesliL9wDuZyQkEnNjv7ziy3MVyVv6G6WroJhtLNgD9FPqqtl5NGAkfG8wiqT
axPYYehk4dushcbVeCZSdx3O21yLUNxed6b+w4jUBzo/d9UYfcYA3dLepksIIj+jpII0Zba65tSQ
+p3FqjcGe9w6265zoOyubI8jQ/NYAefumYbKIV2lRJ5o9qLIQYcnQB4LtBT3tcbRUmggzjEcY7sf
cQ+i2LK2g24RKt46fY1OIAKkh4NCLq9aDNIIw161r1GKtHtJegDpSUdJW7S1suQvRjbg23BaDuKZ
hrMBA6Ih7aSPjxE5MgSj+PFtB9mjLnGX0iwKDxwqd+DSvgb7oqQ36dhvIvnL4OQf6qZjZw9Dem/y
rnscsd7gLdpK4Rd/yRogvXb1w5tXzXnf8/urnyuAOisIVWjKf+zF/vzG7d5XczImZcdCw8pxmXKf
lbMhM25iflLU9lCb154OpQT1IgEoln7nKcBFqeEk9kbVD36MaM+4N7OXlrkU9+tYZhjDb325QBWP
uyhmIyJg64ozYXga6sckOBXdXh4e8cu6jfEhY89rx6NXfPK4UhM5eQntLnKNIUTOcEjZ/ltUS4aH
QoNpd4ysfZi/9sAxSe81CDUp5MdyOhcqDnpREAV6aQLLsUWD5u8mxiMgKR3lBLFueKJZ/1GwlZHb
yNEkADPjUqGRK7zHMvlMmBJLhdYMRYFp/KhIAwySHEP7q2ruYYIuqvbTJsdT3jcc0n1tWhR1gafp
tUgeKzb30GLhpr4lhNmbOorNgMPUQR2MVx3OTGTQfNTLYyReFUo4TcegEbR7yv48+rWj+52rB0+R
aMC+78oKzWWLyNyCfwxH385e9emiFVcfyXqP8FoD+diN5b6uPmlXsR2iEM4xqJAH6CbEZHZPOGeS
od/0CW9Av9bDrN4hrsBCA9GevW5axNgJCU+wRX+E3x+O7wHH5wrJq4x2GCKEq9qtK6j6ZpB1gN+E
4ftAPqXhEZFdfZjmSuQA3bCvK/Nz0NwQbAiIrPo8dBJ4i5wyh/KoZ28iJuq4L5DiIaWaPMDdwzEo
LjUjdURWNESv46x5Maik51RDJ38Zt+Vz6ocs/rc00L10IwNZVR6r5qVvLjraYj8x7uZtg1lLYEkk
AtfUlqqYLj8Pc4Yx6RxUQ/l91BtaWnPYqcvbNK0wOEFRocRHwpmjA0QKrOsU38qokzwThTtVG92/
EJwoi63Agde2QBUOBSgquabe0D736T7TUc93YCj93AWH72qectJDz1/5hXaHLd8Zpy0lso+muBb2
mrnvFjEU4dUMA6hG1kKVEmdU8qU5HlqIXFZ3rejL1upajmZUc7tuVEoOHik8OQbbeLZLkg5U2/Fy
kPhKwtYNJPkEQC+QXhvSA6HzOopCYahyxsDHQIXOBnbwMsAiJe0ygds2gV+JzELCTd9JnxHWRzza
yBL6R7h6q3x4CeWbMP8Uyj0Vs6Z69npiESg5ll3L7wO9WtwKCH3lVSdtBgkM9dy5fUkIymOIHDCM
L7HYy8i7gvxZDCg4JrA4VJJKbsDojLu2YxKucHxRz1eIlmU3LyyqZ3CJeqFsJjJRcyxASVsvEHZw
vC8OenvSfPlRItKPTd/BIx2t7F+TYle05qZPZWiAHTu8CbIkBUojO1ukdRA6U+Bv7ZmWevxiso2c
8/UXaAw+f72LPA+oLLhmS1pY7ZxLAcWmc72hOFpyAwYnhF1sQz1qSbuS8SdsCnNvm5DQLHhpNqry
CH0QUcttpcEnhUqExSfpPoKu4Sih8pwiMDzDRuEeYnypZkS4fawt8kpxEjynCXTQkD/2FTQXICT6
XkF3lPmLEtKbDXlqgGUOlGUBn0efxlklvPSiAe7pW8lZPBIqUvOJIBOcw6yb2LBX9dC6GhK39qPx
93L+aHTaKk1Zv6Cgq2GOTN9a2W2KtJPAEWmVAqgjc+GtYpqP1XNcNhcIhp21KWf9AIYsDdZeFHnH
kU8yMZSznNtuOkKYU80QCB/GS7ACWAw+vTQ5KXm3FRTmqkHjWACFZzMXU9WxXYTJBTUsO6s1QPiF
PDzBkGG5Th0dK63KJ4OnYVF3Ljxfp0WFEwyLJKcTlJMogaC25NTLtKOZyruIOAK0PcxRlJv2Mhcu
xKLFVDLY+bgmM4wXSkMuRkI+FFgIPzNPEDJSCpTJwzTAOrKqF+wMRF/6sJep3rc8ToU4jG1tA+Uj
X2po3Gl6SdpTTBW8Az2Tc2ldZJ+RGibMANo2VaC35qDwt7EGyLWmCURN+VErXuXqlISIoYYnJfpK
aYHIkQzVdCkp2TrVxUEMN3V7qe0HIcXOlOFwgyMgPgs7cHUDDHQDgrZfyOGdHG2ttAWWOy40Bh35
f0A/+XU0SZYTunWvMdYF8OneXCklE2t8snjMcAGcwQTNbZSvmrm1meeySrli1a36uATMOjha4LsK
hQBles6aZ9+6ALNdagCPsC8BFpLitVxm7oTLrzWGDynNbpXKuCuIagrKpb8NEaqH9QM1PzKUpk0i
oTwomqBykiCjEA9MbRZ1whEzIv99GAFXCMkpJ75hHbBtXvbI2TDyZcBNIplQPeumrUkDZPvV+eKW
0KEyOPcBgDSt29nUR8dgSbaVpjxZ2FOEAhLjczDI/+hzVwOCCPjay9l6qp/GuI/t50BiPTyQSLsp
OiLBvHCp4DYdithFp0oSOHXjmZ7WLAeVbkZ278Esm8mJWo0jcqD/cAEwhDi0Wsnlue6egO8Sh0at
ZGkqa2Ge6cIguaYxUm2N9ASh3YEYBoB0WOUwPiZICeX9oDzmAKYpXKgNdRdxXyAfrvSe3mO1RLGK
pF0sMcXSEiCcsCITjbGCbtZJhnwps5ZKPNwmeMHkHxkYa3CSGW8RF23pCaYwsAnY48FSkrG7x0ii
Xs7AodKJ9patjlwxQxXH3kJ9BbQgnmiRTSHpC9VGlvRlz8an1At6NjD6YcYRsWOR9CJouKBU43Ev
IgnaLv6X2DvUdbTwsS1axrnM8OvjzdWXFs2c/EMi+NzoXpr8XvWujfcYVpXjQwPJRvU+865te1tL
oLX0PgTOg+tdHOtur0pHE2BJ/dnB4PViCtVg33Rmv5jJLQZ4zToGYXrlgYKskfNHUbBNa3Bp3j7n
DdqsSRkNChDhcpZuhMcSRuefoTysdMVc6NHkMAmspFp+krT3qHsIEqgrE4HPIa9M2XuGsYG+lWw1
/Ca+OXF8qOhBGUdAvQlCKAd8iMruDXtK3p3rQH2wQ4oINL5IhaIvFjvRKK2HEFOjvzQorXuAYKBd
yPKqz0KnGJqPItk1Iy6IaXLbonwZ8HsvEJJ9eOFJj4+lSphL2r1o/ok2n6peR7ohCYhhr6LTC0iW
pfmN21kP+W1LYLphfsjtp0+2t5jJAn3IagMGwDyn5b08vNX9JbfXUZM65vwBK2dTxg7bohA3CAvR
abZDgSjdIgCCSJFvAp/k44Yb4+eoD1cj3duQn2cCjK2Vixqg/MQo6LHFYhE0DWdQvTMCdk+Il5pM
6Xx86iON2ghrLbJzLz2BC9PiUzu3MD11jfeUV0264Gg3ZzXxXU2FginozIdO6B1jG+2yvLIEYDHl
LuJ3EKSWGjfwSZx+fB/6h/n+ev1GGUbGpIaEGinlcGrhY41hhPhwIGQAnYdxyeRiYeB8n0RzREi3
QFTvFsUlZz8ON8ANdEGUBvnSzNsdoDGZTgSJ6wGJ7V3ZkIcUsM/GhqiGCwmkVUkv1rDcoXpWx6e0
OcDFWgfx2yTQIXGOQ3qY3Un1VVFIqfex7xyqfu9BIKjkbautG9IYZfOok5lYPtTjJcBsIGXmsuf1
TKuY+pOKSoIP2oYdPyKPUINrkn4GnH5ZaCLtRrN03HxgNEmhI3yj5ajkS7RY3hRIwdYLtJ4Jr0mH
S4fzwWAeiFAZ5v1rhUP+QI0eyoLLPhcZIy1eeZHNLyA6pQnYW8ZDx93JGvmzT7oE3Ss+D8ZLpxKJ
ZqwCPI80S5bVsGvAXmghINuvEuW4NMZXdmquNQVHjmv3/mQ/FQGZI1wWkOspCM6KzdmmAMFCN8CQ
b0Odi9IPpAni5LlwShCUHjPaAKYlpjE3gGoZS4IJPWpv9czKL5hU9p341AsaUbzBBFYuaLqKTmd4
nthfVBTrLHYXL2kkvbYQUCNM3735llMmTEE2GcpjC8NJp9mjZp+VUjDd4VGaHML43Fxigz59jJJ6
JqJiyHjphgnmOVlW0hVJhNqMbjwDPYx+oag1fXw2aOOh7u58wqtRMuq02U1M/8jWSY+btfzDcAaX
0OACMDUsc9xI40O0Yl2aX2m9tBJCIU8t3bjKBKAM8TSdnRMkKshfEsd+rSFMXvkI2aYbLVV0JriD
3TIWkk/Tf8m1eoHYVjbDZVxvvaGFTL6Jk32fEde+q9Vspc55nm3lKuopp18w5il5qwAKxnWDqdF/
9bsjDp2Qs+2UjadgNFdFeRnYAxMELKLnrruVhmeeAnuD4N4eCna5GvKAgTgSlOxBconyW3W4zyhd
tNlZU5pDpWAQHSlE6p9q/ZJ2nyo4PDx8C1lhC15oFOD3gVqjhMC0N354quTU5W6i999K5UaGeTKF
MB4Yq8wwl8Ag4LrAUkOQSI7CA/N9IM6pd9M2bG0uBsdnPFelhtsyPVJqKKIv6FJ0BmBDNHuDCGUb
9FMTMqQTYqklJ+tuG24v6XeyrbjK3IyolUXcPzeZjGm2Wwb2QJWEv2+JZd21q4Slubz2g5sGxdJj
YsJmi0/A694MSmleFB6CAvevTHM2OaGRfzYDNq/x4IAsKaqZKFtigWCbSWLxXSNheIZpS8iQNNBT
L42F7n3RmBYFjxPgfldTOHgZkS2ERFX7pKKatsY3xVvkeydutoFOpuRfdGvu4z5f0jTUtHfD3qae
ymb3bsAN6qkoPAbOfgOGdvXasuW2yNOlryFvQvVJC4Ml3MLEeyMcjN/1YSibMH5NYoX14B2rUCG9
UzmI+LOwEbNn99Z0svX3xHhIgZ81/VcOCtwpYnuvpByCFoo0HCO1eM7Kraej5Y43GfZQggDzAsBc
9Oyz4E6/im4cMN96Tb6LlQuoVMcv9+UqlsN91c6517AyPm227bYFQeWhkm5D/BL6eJVMHfWA7pD+
VBDTIm48oF01aZ4QadK7zPfcVIcBS2SMrj11sXGn0/4MKJL1Tx2LzMgCQ06LCo6MsWdlzHnBi6R+
mMnJt6VFZh5SFq4KGj9nkJyqBicR1m7NJwzrSuyixWiSczrbSXZtq9sUwYLPHOa9z0K2AWYL09ka
rBKeg6U3xIuWsR6MNF0vWXKWy9BRSsFn+FJPTjZFblnQPfcTeC7emWVjUtcec9PY2Dce/LL+gjue
CkGCXefoTbljdRwcpi2kIKoEe5Gfs34LQymijW11A7THl6Z9Hfp7cEuOZm8mOAkdcq7q+kN9b67e
/ae6Z1Iq15F/Gpr2vcva+1idokp25HW71FcJj2TVdCuSYciLMG6G3KnlBfuO07+v+8Nl9W+iybJo
okJJKSqi5UrotIXNuYp+qlp/L1r/qlyapo6yVrNV0lb+rFyOyOlyQqZlp90Za31Ff9A1XOVBX2ur
iiaY/IMmU/lLC5eO//+73rdnmU8TkruJ65GVvamvuWMvw+WwjZfdJphciGw8UryPDtiOeBHR0e0X
sfxDA+TvD/b//gb724MVBZwmlg+KecrJZIUmMrwFk/Tvt/e3Xrms25ZAeYxyWP1PAyLC+Rj4DZrX
fK+AXQlaVD4TUBvVSaYbj9yvRWuzgQGF0G1IZ9HjO0+bUE+VKIl2uCgyIBS5P/7wu763l3698N9+
1rcuhS6RVygkjNa5fB9ylgNX8sPj/Vtb9Y87/1YND1i4QGDQoK7ccRlu5ndr3FLkBGBuu+Ll38/5
ry/zt/v51l5qzQ44Rsz99DCOortgeA3rm39fQvz1o/3tGt90B34iqQ17GzTZa3XFgoWTw9EIhoSW
s6v/j0XgD4fA71blv7SJ/3h630ak2kIGD5mFKQFulDRlh7iE1QOdtIWFrrg/3NpPj+/beBR6ZUih
4CudW+CaU21Vlw0VqrGlsfAW2Od30bX+oRM+/5vf51NDpnWrWZqMoP7bNUlmreGd5sovLX2+6zal
m9016/aHy/ztS6dxCx7REsTbfpfs+35W6noBU8eb7mXpNPhPPzy7v82dv1/g25uqjSpSxooLGPsJ
YILYZG9s3SDIuGIpbzR/8dOK8BfpPh3b327p25MjIdcyCWJFNLWB2knIOy4h+KuHaT0fY4mh9O6M
5Q93+e/HqMvfZsvRCGLF6nlbJIYYa3mZrMKN2EgO8M3UVX/pjP63LfB5jkL/YSuGSR6k9ct8+VsL
nFw+o9BQ0jJ1Im3QPi3KMv++q7999oauoibSTBUd0/xqf7tC1TT4ipQEiWNtIoAkhad1Y/H474v8
dd4w+MaxCKi02b8vAZEZjTZJiLM8qzirLpmMK3U3urNIyvphYf3bW+I+EEVYTFT/kUYlFpHxbScD
2s7e4G8rY/zTTPH9a//e3p4f6W+PrChUWwlz2tvdSl0194CiHOvBPqpLoPQOWKX/5RtSZY0KPIu0
bmtozr7rPKyuG4aaDp0TpS9sgIr4y9PXP7wffV4cfp+Jfl3E4B9XTVWRNf2btCOX2iYPU7QWgwLV
rCaXvp83ttO0wq26zCh/zOAmDzhPTdSCn37WSHzjxsHyFurHhhZkG2xL4IthKK5NEuFV7heV/RpX
NZtoWrdDgtj9BPmf5guRwHfoD+3wqOYRyldQaOO4R/S+tqyYlIz6qkokJNg5jSMSo3mlKJVvqelg
72jOeiMcz4c6oeQ3lokw3UuvMnJlQEVLk/RT6mYno3oMqmCn4wAYjeRBG0lBSU0Ht7SjtS81JylF
Zh3WN0G5bmX4T3cxzJiAwlKDV2PsB37RkRQbZ4ow5dHzpd7T5AbBO9uGaipVbgMqj48qdhzeTI6A
E5pb0p5FTmlevbLJKSlvZN1hiMHAt4tcGx8SWBVj8wmVZp8ZyhKgPQSZYB+/m0aEthSuIjqQon/h
mQdwA60I4b70hRTWy85t+1wV3XLArxDU9rKqLpq41PqtqG4hcjkZuRBZPS0MNbsBYLQWFWFgEo6+
6KGB8FM091ECwUimvTPdCOkKUZiTuL1OZipv2y/Lsd7OgfXRQFeExzt0kSMRxC29sDFj/wmrk6Jm
1tML9ic5cGiZOHR+QjKNZR9Zgn1RfbZ2wU8z7n9HmsbqaJuKULG6sXf8c6TJva57Y4N0BaM7Arh6
TX/gTlsYi2mJQmf7o1Tm+/ZmHgU65ja6NpapmN+HmpQlkxbrOg9gJVb0JNYy7E1XOPmq39jhD3eH
Ze4vg063dUORmXottJx/3l7H2Q00vSWcZu6WZe/oOH38OoasuEnDOTr8rNN+p+dHqESmBOc9lvaJ
HL+ICX6kt5w0uMKWG9T0rkOMDvMIIIQXwXsPRlzq92ONrWM6kJiGgqJdKMk7SAhHn/C8ZhZcOcUJ
Z17AaJOKHD77Kqan7qsZaK2wwlU6zCnQEjERizidw9i89WObIxhqfLJgsGhxaDVjlZHSoq+gmgBO
ly9ZwOIZRUcFFyldaugJXYESMQKg25LyHprzRxPSIVKAg9LpKFb77GrI5Bt377pYA61ZZQEZfmS4
VP3wYJf2ya53trWEV4FnoSsRkawZLHEGkjQlDppudUA/g4oTQ9ubzQF5nD30xZryuUNLMAaaF6dv
vXmIox2c5NzMT51BwV43qfHfcqA9juGXKWHi7u4zTb2vSf2KqwMz196Le4eG4Y3kFXe+5Tbq64Ru
UB0hXakPnVIcM11d0cKX5DmsqqHlpJE/VFrgsb21UEOntdprodF2TpKjTThuKUzUJ2A8EBhU9UFS
HsuqXxKTEkyrAuIZBDvFhzDrTxz4KgBNpYp5WKXQhn5GGVHiIlrtA+kcxnQ85iWoV7llHfSHeOkQ
M069+SBasKvygNFIa+jNJCFEfMoWIUzw0cBjX28GP7rkicSHrcu3BdqrqYO/Zx09xAFqm+OYoe5s
17MaQq6RvyvWolFvdfhEI6EFXj4tG8+/Z5lfDMqt8G4SUFF9cscLo7TfuejQsDV/5eFNU9K2UrA3
Upcpspso7m9sxPgWoHHZ2lb1qaJPl6nAv2htmXSv1TG7N/ThaRjMTc2kaWXDufb6yBFTRPmrGZaz
469J4496tF7lgI5t8JXQxvMB9gxAgsaB+TvN5lgVNyjblx5THrV3+ufqsZWqh0lB7UyvPRRfaaQi
5XjVaH7W7VXJ8JT7/W2EO3rMy7UcmESoUSXsrLnKj/A5JSdzAenasX3Eo3V0AQZQrlA9NJgGjbNS
TZ+l9xAG0VquyInNEvSjJW3lc2AQfz2rWVkW0BKneGpCQBZBObsa1gGQaHoLGDMApxI4Wuc1aTwB
9HK1vdOxwxc876Q1mSGePZUCeUwkq+oELZZbrd0EwWeSf9nqg5WXN4YXAuuLYdnam5LQJR3lEnO8
0JnwR/PFTqILc+obyQEJhWtDUPmzqDa39q5Lh2UR0tiHk2CyfJi2ufIpUk3oVdLRvtEynXIaZDQ6
xg2ZoWGkbjRuzzAJoKtPGm31AggN1ouy5qP2jqoUbqcB3On8ovUNYdAC5QNZGFDHNrpPoFPTLrzZ
I+SV664Fb8NiJssD1Xk+CfKGtfBqFSkYkV3eX2Rx0rtro+j7hqeHH22dxjsNqnNdQxYlRonE8pRC
aVgnrme/VqRt181JRGcjvBjiMs7vsSZ+t3+ocMfb1rTs05M1lQ9ji3vUKoL3lt0keDxpE0XSXVSl
/CYEAqocOVnuu6FJXJBOmsw2SCngtl+sIzc+NW80dpZKKTkWpOLECRLcRN3q2oEQgksKBqrF2IJZ
bcpS2hkM71qnqCO8ZR4Gj7GJmLvWtqpnu6yeCkO1P+BwYJsjQX9pCYwsyMSEeJH04afVl0+GHxA7
s/9p9/efdchQ4IBriqFwDFB/lap+29BOdSgrcTxQjtnqK/yuJG8vipvwUbvvlrN/ogcJ4i8w3/5w
XeVv15095JbCKYdq2J/rH+GOY5dMkvpLwRw4sKb3yrZZojqhPKKc/n21/+5wuUneoSnjqcdc/22x
JczDJ3wj0HAS347EX5SnyMC4WP+kbp93/3/upA1s3YJoelw9Bur9bzdlE/fkKYbqAHwv9YfWfgzz
7b9v5S8C2z+vMT/Y315YlntZh75Ho1Yh3ZOW5ohN5EZvwZ26jF3pxfphp/L3W+KAOGu/OZL+D2fn
tRu5kmXRLyJAb16TTO8lpdwLkXK0Qe+/flbeeZgqVaEEzH1oNNCNS5FJRpw4Z++1v/1OoOw4nU4B
l4Oo0xm4sQ5Z8fXve/rDFKDJt3v6v4t86yEYiWKHAmWmqyKucQx1pqodo0ReCw3Vb88MGZWh8MlG
IMSFDuKE8xc7JnNfxeQcTr6RhB5kIYnS1a3HriPm15rXIC9TB4RkpL9F0Lqn/rHARJ2wv01M9SrS
zksvYWlOMOAjW/GPo3YhByuF6QMkWhomEr84ozrOYmRYHBBWH9GujJy7IodxNqxKdYC8Vbj1gMSn
Joax9HQFcd0x0Z9Dm0AJgo0e+v5DMXC/yhi2242mfGkIjknM++F7omz8493TgZdhvNcMfBx8zb+/
F7KcoZYMUYhpIfLNzKoeunZYVqNYQeTFEu9kzyG+t1lqvI83aZ1NYSJqn7unr9YGDJo7646SbWda
iO3JEmPaNN4ytCYIKLk5z2/BA0XoWt3JFvnWoD0r1KeyTajIK86AJrU6IzqbVnVifmVF7oXBiy6D
MYT9mePxd5R94AwPQyp5VOHHBOx6mhGywWjdYYiaWCp0gJpo5Nc8G/GzolIzAdH54c4fz83ArOaQ
hGw67YqkW2xlELurO5nRFvFoGciXhyyfqB9PXbwjMAiM+SzMO+Zzj1lzJmVlERtzObvqfC4xqRjE
8rDO9h05Ewg9GMsJ5ZWZodxtc+ohlC4NWiS73bbDs0axbZb7yPG3NnblW3iSQVGMqwjUJRWZj+Dk
vm+guMsXixgtltq5sGlgI1SMjPkwopXI38eRYdXnqJFsMvYvdd6vjWKjEQLTZJ5TvVmQv2sZk+br
QFVYB3epVC/bSJ8b0T1aa0Qq9y04pRYpmYz6UVb6VVe8TzljRk2ahRhwzdxh3HzVGsrHwl/kEVTJ
+AWqiQd1d6YJjvB55lZOgGp6pbWoqmiXld1nxmlVyb/q1kTacRpShPLaQ5ZMrtp/lJgkHeerBFA3
Xi20GRPwV505zzDSy58mMjrFTXRDcoafXQKzJ0b7sbRI69G9MrGew/wtDgNc/tm0IxChmDUms+vY
sU7yjSzX5uIij0mN1qOoASQDejZSfMBBvhqNZlZD/qZQGHDnW0bhxSCbZn7iu7WJ5BRTiAC0ksGH
xeZe5kBm28ae9/FNgjwgjBht+aq0xfO/16qf1sNvzccqtgkplNm3huJB0o7EMv9o/Prexfp9NXTk
b71G2jG9ncYsuVVwxQsVGz95X366wLdtaiKnS1ZxxbkqGnB7lOcVcZ7/j8ek8o/iMDPUzO+PKRgj
KZXYCY3W8gjb8LRia5Q/zST/G1L9vuGy6PEP4BmMSaBvfl/0Wh+popGRv1bnPgcldEo30HIECkE7
tC0hJ3LGiTXiCAEuvZ7S89iVcx4tmOl31VEIJRLhqcE3UgiZ0LDatWAHdERXNyJalt210EiS2pMh
6GpSMy+0hqMgoSn2R4RKCnYl8K9xWRlr3Bc943nZkr22fbGAdHWmc1KiiheEdbZa9yhanFutipsh
XZWcMUKtOEwaK7V9nyQjGNQ7aXozO5hkqOyg9qtkA8fnSUPyjWLcVp8jSugusldCFAtUzyhhcjpT
omqB1hNQg5Igh+MBTmWXIlr0laupb0t5HQKZxTlHJKKsKktc6Yiclz60vYmlokSEOhwVdMx5GXCc
ogpuLwX5DCKhlU47MCynVVaS9zXoIIt79N9ZfGkK3ClgBWUDiAo5eGWquUV/X2DGdD57PNpqR8pO
W8PbIyOgYX3s6UzUQv9C+OylN1CCwxweXN44U4vAjTlYKzr4uOQohm1aAAn9kqsc+mN3tCJlpvqv
CXQw7bWXw1nf+NosDrtr3hLpTAxroerXJIxciSwyB2ZogzykX/cDxzEIWQjZw3bX+6kLRW+0vxpJ
4AZgpewHpEhorArrxRih3GZYE0Ln1RCTW/jmLu1f4ZIFXh0tlJCzXySRgcz0HZTIZGeXWq+I3J5X
SnPVwnimj0dm71nSujmnnjptz2WdkYT4aEWHNL7PDBQIGX0RSHKDGJ9yeh6Ftim0+KIF0O7D+PLv
z+8vfjM+DE4fuqbAhVK+e3GkMoDFXZi0lzxlgWOe7t8smgsXEM1RcyHtrqQP7eOHi/6tp/XrRb9N
IdUKemqfc1GVONl2SSYq40Fp2Sx/mp39MVy9Net+vdK3735CsK9NJc26GnoTEJqN405La+ls+JKX
Pw1ilD+PD3QkYG7dvI8G1c+3xSwp5VKZKq4mLxEmY30Urz3+PZxEwQ6ZoBef2+P4xjHp38/zr5e1
mJnrpmKb6nczfdyRQabdfsNIXtfxzeJZ2iuI3P++Cub8v1SO9i/X+XaiUJpGL4eEViTQoAMtFtfn
KDvI5nWc0EMi6naOlvXRBVPJV1oTQ5pHETx/UKiFjUbrYvdnub30AWr4/hzZnLYBmtfDnZycAucq
tACscOj5hORNHSouyDN8jrNCvSjWa2uuhMa0gC6TRmil8ZaW84KGUdS/JOhTJ0qvxCpdp4q3vnGw
BsdF6ucA4ujfw9An5RqcUKhfelg0XZZDk4ArIT2JFpVoWLsZ9hiNej+VxSxPwcEoEWW4vVNZOGPC
uAvQS8RaOSXNmRfcZ2iJeqqO/AmOwSVq8pOEdFpXzoZ1NpXXwd9K+TGNj5V66pP7IiDmYrSfh0Z/
TNP+M28cNO+jlxYDciOsCZw5bOKFe268jt9Ss3Y75WKTyoY3RE8YIfyvhz5RZFcRKat4dwhLfMWQ
XEoz/NCql5xiTW3fKoTdvdHP7PCkotBVqm2ZJ4tA3zZ2v6B966GyRSlGXl2ADa2jkkdlGr924TKB
wx5n/LmWPUvSzItU8mn8S29gasHwJIgaynYpMiJhPBvRQzaZV9W3r5r83pUPNMDVdBkgLIXpIoV3
Wkm8cx5SUqMSJmOms8dL0h5xvIU1HaBbb0V7LcQeDFEQX2XeHFLXXG0kfiveWLjlemvtq48CSAWS
zEKj+GwWVaXMKFGz/t3HiDNgXZIxh97snKKmCU0YdxKRPMRvqKwre3Q1TgHYL4z2E+7seoofYgjD
SnMy29KVxxd62yujfDcbc4E/y81i8DUWW0XhWkTwxcpDJg5pJkjFezRAcqfP4HMsVbqFR7HFt55m
52szUtcxQt3IP8qJOCTW3aQ9GcAsAeVkvbGf6D5V9zlGjj5eDtp7h9Q9AFeC+HFlMyFClVzopHNM
rt/pnCNCz8Ir17NBR9gAsPrfjx2NlXKuS/bGGjcO2KtCwwGsBotCjXhGxmZob+/HR0jb0Ay2pRR7
cl9inAESS5Q9AEwSIzgPZ703DpYXaRMJCT6WQZV9rpJ3cEifB4UhkHZK43UHaaawK1JN9fYRSHvs
BWykOQgVOz3KVXmpSv3s2xuFY29gA1+WR7pOKx96tfygdgt1OmnsH3m7kbKLjOa1bb8yuVuS0TIL
CTxXjDfcjdesxcKSjLZN+AEpFHpyNiYOjm0GFUYiFEvirZsQyDa98iLjELSH4q2mCs0IB7AMr4Gv
nkw/rKF/iAXYKSCrWKp6W8KRSt5q4V/aJbyzY9KQ4sr0mSGSmx6lWe3mLu3AvbPMF1Xu/gRU+LO6
5orODYmMrsNgrPr7Ffs8ZGvqYEQl/XHANhof/71g/2Vb+O3f/22XrX1jxJTDv9/RPhT7BUKdVxvH
1M9/KOGhTPy5MSgMvKkhNJ3p/fcNqCvyvAPbRVkntF0wFRtHB82gZR4Y5GwWlxq9cd3eCMr8qGU8
qH1hqLbMG1W58Zzantey+dWMijVv0+hQSWI7AvfwkiDcjxbvGqKVoxOaW8GUorBaBMo7R70kfP9W
xPtQ3eXIxByj3yBVczvSh0hO35PdwpJWuKLb5xWcPT3kfUMWJNXh2oCVY9TBVtXz+cgcU6VfZIrp
KSJ1Si+0Zatm9+oQrSP0oX2HQzl8TGj9G9SgLW4ww17VBAfTYd7S39tZBCFS28loHtkkgm5tGLEr
xmeruidZHAJu4wIYNLRXh5mcPlT4D7OFAd6tIAl34vAxWqxF25KFsXJkoE4+gzMwbFheM5rtOra1
HJh6Gs6T4alhqegbE9H97Yzbeg6pYonIgZcUG1VqZhLK1ZaUnBUixoWEf9VuOMB/Rs5Vds7tePDl
p6l4VNtTkX8kPs6J0YBWxeKMbLZvFhILgy/RN7BgW2LjIz2WQzgc3kViwbu0WGbkU098Dggqukhs
H0vHXFn121R0K8u/H/N2l0/vMWE5Y9OQmlwcRX8qyf/Ag9nWG9Uqn2oS4t1WeZDlU5CtRtJVCaZU
dJkiAl8jYTz3yUhNT+5LylQP+j2aAvnd1BMGT068NIUzk5knSkaYLeM8eqOjhfkkrR85/ZEFjXzW
wI7RVm3y0yLxl1nzby/6twqI9LdRGlrUPQEOueVNo4LqvnNJKHFHj4dBGtG/v+G/fVn491mSkH/R
Kf5WvypGL4Ujfmc3YEsLI5pv8k9yvT/viZ4qei9G6KYCquhbzxsnfOgoIX1i8YgrB74F6mljn695
CV1S1Yjjztx/39Rf1trfL3m761/WWsWPlFq/XbJ7l97RSHn+i3BbdASzcUG0lZtdivinRer20/ze
ATA1BMkU5ZoJM/f7HL0tTN8Hl0Yv49xyEiB2je8YY8i9tczm8BDi+b9v8m/9HyCnusY0AfzKd9ke
uB4WQHPQ3WJ8CigxsRD12g99jT/fDlP75Rra9waQ6gdxkI6YYYUCHEnyyPv89138dYrw6yW+tYAq
0QV6J3EbN8XjbUuEkSARzDbT36lgeXAYQX645N9+qV8v+e0j043BZxzMJQP/lhq8iOa2pxwKVDpw
jWhz/XCLPz3Eb++/1sjVpGY8xNp/qtM77afByN8fIYRmHfCYrf/x5jlBK+VhlOiuLOYOsLq1tqqe
2AWpvW3Xf4bD8yNe5a8v3y+X/PaBRe3YDknAPVEr6eF7aHta+9NAUPmvN/f7J6UDcFMdlYLJslX9
W4FBQQUsgsOwG6v461uxIpdpJxXHOJHmgsRRhZZXcbPYvJQ5zlOYqeSmPEVxtK1zbRkBRkvwgvfb
LMQIopAKGkIuwAeTlh8iAkWDfAMpf3NvtLA0M5oT+IBK/iuHsgImO2jdPRYaT47e4lzfab2erzKd
sLmuXhREaSY49W6x3QxoO+Gq42eSt/MBhKKasE3BtdEr18QdwVgjrO7H4FlRJUCxJubbdzW74mOu
5ZeJJlX9YWhHMZ6n4kE2yM2U4bnkkEmJXFM/LI6qOpmhN/OIGh3a4qoWh6YeNpYVbqcKOHroDs3S
hw4DzreqXh2ZltYJ77OfHVq1Wwe68cJG2oEYACV3VFUCOWXlScNdZJp3gmgQw7wpLdhMlWZWGtJ9
5b/kBWZS3ZV8RuQGlrRbjLk+qzTNy4vASybOgxaHgMQ5hTQfOCSR+xAW2DpJ24qIJTkY2v422am0
HeBk9lfFsyPH7cQibKoZYrVNZTUzJfDJ1Am32bANUP73au4O4VU0r52hoDaAzZ+/aajZVAGFjSa8
KRlQGhgilRFnKB4vh0YFNm1KJkGOUEQcNdXT4EJODBp8m0hg9uvqzud3tshwwSVGBQltNPzEdezY
Bwg/Q3MSQ0hcJfQTYGtRid2UQ5FFyFyIzrUaLSQnO4w1c6mDE5Rae6R9HtvcVpLK4zjoF60zPo2o
/FLqqXbLaKvGn+0wvbZ+5/XBA6THrdIjiXlvtS/NeHXSadmjbqFUI6oNhVOdXtTGloGp9ts6Nu7s
zGTmAzCCQfF90DcqFMoAJtnZqKNbBpjHAz6oWhK7TRqcrK6+Sx2bHpCPvRSQQguVpT8S/ES7EWOd
bcoLIT0p0rmVVyWZYNOpqhHS6J+6dT/YJGYi6ygpfg9GBgr1kdHgEC3VZFVKWP7ItQk/FNqE/TlR
l2BSdsEQnG3szzAjOpKi7fEtMTVi1fS5OrTIQfKVQ4kVhrANimPuqAdbxI96pj4kElHhBIa4Vm1+
WDbarQxP8pb/C6mDgbMhS2IeFWUEdwjpRXEDh5IGTzoI5WOW5C9gh1Hx1BwXQSHu8+aF1qos7aO6
9KqCbClnqChsSa+sEYK1s06H0RZjt4ftkfeCDqiOc6W4NVkJHIRfMdMiC25oP/Md0S0U3Huwq064
UQPSezJNIqErAe0s7Bx0wleuglQ9Vhb4Imtr2+lrwYitItkwjoITIR6eRptjyFJWQrLYZB8xB0Nb
UzAtg8lsnzG3M6PqPc1HbKG8yiPj/yrBHqFAPwB50gka9LK8oryY6K5QnI9G/YRVDflrpN+XxKlo
YfhMm95tzXuJgNewPdk4t8sYV5e81m+n4kpbR3U7Tw0aKmRknCUHz5luxhkRQZegT4+8/sMAi9NZ
2XB3i/pk4MtsFWvRI+eET5AxUFPoPbpmyA9BKMBO4iAwGHhaMZfZCrVz48yVpHhKuofC3AaY76Ba
m5p0b1XBypjeG2RnuMoWdVugb9NdTf1UIfUKXT4JyBIJbsIyYkmZiBQccN/UV1mOLxIaLikYFg3H
i6jb18xB5YrQMccG+DzBYNkTcjHjjLs3lDsFoWtQJrMQMyGhPzMdOWqkojvb453rsxgO40o41Vmy
R3p7koHgqlxYZXSaUmhYtnKC0cmaph/klNaYckxAsBZ6thha6RrJw0MvNRhiheosCl2707LyVMpA
pMvmKbA4s+VrESKU9JHDx2m9GLV2K3pAxqSuqzfyEIrJGBqCLC8VqUbTW7wzT95NmvwRj+3FFLtx
OGcM+kv8fX6wNzNnZ8ZvLbtMt06LUxR8DaSJC2thTuG91Yql2iskK0Yecg5G0tkddO7G9PwSDLnF
O8520pTWWkr3Qf55G6N3w6JCQpwpxGKSELhrp6OebxijnuIY0RlpkZPldvoRdNJMk2m9xduif5pk
8kejme4fKjxOSnYy4oe+IyL2MnbdrFCuAtaJAypiTF+6BElRzatY9oThFb07YsItePFk6SFhhhoh
MfDFsMo6cbQL49AaUPf3TnNVxmjhY0k3MOYakBjUeDHwXaYjWIdmn4+7rn4TMJJ1opmH2rXjaJky
nmaYNOCBMZsrrt+KPy33VyShHSxE4ApcIGNQt/74PAGoKFFeE8tE3B7dj0U7kTVG847curtIiTbE
L3qtOi/hHOnyk9+wh8bTJgyOspmuRgZtanVvi48Eb1jg9BBBGMNnBgJmiPmrm+auhqhUpvs6f5L1
R6bAnt8vJMAEPtGj03M5HEFluvglCPdOkY89KcTpDt1bnme7AIC0KTlbhXVIsSAeL1qeJnDvkK8/
Ce4m8dhr2VrPQcaGc8KZGa+p8xAHL8wAlLUoR0uk/gZnmeQ1NWTk8D5isFe9sjxhrwLJ3+tG5ymQ
q8YQqSuLvJxcVCikLaeQnORBUyISSp07w9m4dSTIi4yfApJYJ2dad7w75nIIT3Iez5zAXzRqux8U
dJcZi2mQPsRSTtO4RCYHHyqs0dvnZ1MkuMBpCTsqKUH1DGvKsjdUlhkvHwzI25hUSneUw6MJqzqn
/ohw8TqqQUCxwA+PtjyfyLg3D1qEPN1q05XPLi3VQOsJuvdJV3V4xTOncJ0oRrc5zWM4nCI/C/MD
ooIb8mqW1UYXR1W5s8RXTIAjCFoJIIPQYDu30Iy6i1TeNembgWQwjjakBdCh7matqgHt2EISgs5+
MazUi6qlP96CV88h5/pkLO8mXm2Zngh/D7hVZHFkPiQbERkzgd43q0+W1T23sjJDD+FCau+SLavh
VN3zI/UT7oWx3qDNFCxNYfne5XybwcdE1TgCgLEbBgqDchwgkFqBegcSmeXwTB66FcAoUdu7GzRK
nhj2juODFFM1BtllSMQ2tbUlkB33Fu+FQGN804SzA1pHmwotxTCQtUOzGeh2LO46ZqpkMxPw5FoF
TrKhnuVqjTaVNhZtDEGItujHdWZdMiK/Ml46JDfCv5bVUk+drWMMSwu9B45M/pOfE6aJ7CCUDZY0
8V1D/krLQ1kxbAxzLxiPwy3b6iAp7VpjzwUy9WgWNHQm0KANMs7BfLCutXb01Y6e9uAqWocF4hQl
1aoWryJ8kYGN1f5+yGi4fTjQaOLsg5mUV0KisJSOOPbHKLoz+5wNnSg6jvhPUWmJVchUl01X4QaC
QhxLm26kLUGBeQoLWBk4+fWCZuGkzLKSOq95TJWFxKuGU7nQvTE4yUyxmWlFDHx8/TKZjTvIX3Ez
97lZoDZSLPGSB8CuNN4cBCFGdqONhy5/CmLcYSnZs9iCRiLtK5KgGpy63EnBfsGclu44o2M/9eli
kVSZVztq+LrbWK1JBRO6kQIZX9UIodrn8WUAxm/ZpylhaHmL326eZeyNI2DkmeVjVLfVY4YCys0G
/pa0nDoKr7cB+d0oei8th/c6E57IPngldSEe8CpKs7biNrKgNV2I2WQ6gXNM+zUizKXsm6vIKOcN
HVTg4iZDgwyMh0gaPD5NvKj7ue/rm8BAH04bkLLJjHxMquRr0xrsazqXfb/PtAgy25ceXKzxbORX
wXRMTq8FwW+52NfkKdjsT2PnoFADGKEEB2Z7Ft3MVF2UuNalz7zfoVWqyM6OqLSLMcDwT3iEOY+l
z3SM1nk4Yl4v8JdIh+xWZsN9gOtHiZjAZ3sgEMuInY9YoDB4laaVTpPRcE4SvPVZoSGhhvueOya3
I7l5E24Z2CIqK4dTCQq8QtOtE84GoSRjc1W0TQASQ8ViABrpzh6goIfNtjMYhnFGLBnFh+A7gBgz
LBMoqtJoJ5Q3UyYKWHhVBBSE805GfCWiQDTjWfjoF3WNsKN/oBC+TIWF52daTqB0Ij//jGx5UbPl
R3xltlLsTPgEctwtJBKHk55+rokUYJc2O6MdEQFAgBqIDNBfhU3qdDO4E5KZwjqQ3jETCgfO8EBe
R/Ni94nbYdqOWmLEPUccIh1sIOslaAcgxKI4hr08a29eJH2Vl/d+ezZiyohplg8HC1Z6MKFbs7bE
tZiBtO/jYR/z0o/EXkMqjDpYdew8TnwypWMUgmrDgqNMOMWZPqejemjp4kjqpkMPZiUnv9+17Ybw
Z4TjO5noitKu92XI4l+/RHHDtOsrykA+21cp3zbZNAvqcJNQFMvJUedUWpHhYbEcF5C88Fh02iKi
vW0OhD7p6mIK+D1wGVWvRNnP9dF8htP/INcHtZmXcnzMxKKjJ8DZCcrUJpTlxjWlsmSol6NTMSCo
SdTPBkBQNYxXROG2dHhDgpSVh1ImhW6fO74X9M4spQ8xypcm5qEQVxNDxpf68ToW3VuIZUunIOkk
HPO+szByV8jw0mL9uTPruyTVPMnsXwxqQ06jFXPEHLWY5defoDm8TPvEPcbeJ6ynriRdDxtXzgL8
787Xn10b+ikm2cuKrauaYXzrRCVg7hhkMOVtdfUgc7RXIQ32lf6D+fFvc6FfL/OtOaTIJgtoiLEj
M/EsJ68JxY7O01OIvvj3Df2l9cUdoTlCDkGPSNVvd/xLo7dK1cEqSxy4jVc+gvjYlHtp3i7Eg+a2
9xIZpP++nvofUv/3lpRJ1Oj/9dq+XVAjBS2d7JQuLyhTA2oIQKLGQNB4kQ3gnU64rg1CBh0231ej
6FkPIME0Pdpfr2lXDi0AhLGkDSkAgZpsq0fxnUoJrNjYlQlakfM3Nb05ErRVfQsDBepZEyOFQtXo
d/XwBI7fHXSV94c9YUI2ai6akoh4IbzScVwTh8WNK1kFpwSQSeOchXrWJ1zQvrWeOtfizUeo2UfD
Kklizy5eSSXif+xc/mpR20zgSYMe7jt7X6AIK9t9nJ8EASMcEOkngqrsvATXUoZVj0Ci0hrmVXin
SM2SxlJTHMKKSXf5jtPD60LnnJGmOJz8YtOi+eoJgGlJME+NV7Q5wEZbr2WjzOWFlV1UziWKyul9
LOckxaxLhZMQS3Rjb51iLsgGR692M3g2CspofS/1YlNYDO8dn2dvYJhkx0C/hXVoomzQQNclXx3D
NOjIVNxx/pUh3EZAXSK8nuL0kMuHscBriIkIYKueMqiWV7JNg6NlVazeIumZcyrIXwNbkzA3bYnT
iE31anUGvcRtXxKSVEGQ1Ba9UJZmQUGF7Dhg/q8eJuyY0I6sbNfxsCKgKj38vaqh1iyT7cCzJgDb
DJHuIILrhmWWPhmts2sD8axBsbGSfNsNK+idC53OHgqQBI2CGd2REyRxfPLj55GfLGq0RVFuhgKw
ZV1ue2PZOJdJyFuiPBC6ADpt74P8EEh41PAapNIRx2wzZnNGPF2ZkYJmXZkek2sffHacEynjGp8V
GQaQpT/poWBGZ7k6XLzohszhaIVNzZM4MFF2I6F3m8F0bX2khfhsIDiTEljZQ3fRJ/tkE185TFg4
7vK6pyAy3SQsfvr4/1xnfv8Wv7WHO7+MQ1JKmfnmJ6Njc3cY+pHZ6TXOiMKAiSuvg0npk0bXDs9Z
hhtLFfadlUhEtPzkYVfQt/8xAtJZWcHgK5BbiKD7tr7megQcqGLhS+XybMbxjsCKu8FM3Mb4CO1u
3d56MDKhDZe0mjdIt8kHczVidrQA537JlgoRK+reGNYh/nmNk4WB4KFgfupvFEcw2r29Sqr0WjYf
lUqnivNpSvKNHK2zG8HT2ETOQacQyMZVHwIgIpildg51mB70PFiJ8s1EC9LI7X1vnluaTDr58FrU
8imInYhjkPOZc7Zsug0NnVm4mUgjtEPRxs9hsNVAjFZNuRlB9fXBO2qiWQMne6BDnhAYJ4TDOjQt
BuoHNUZT0oYflZL3LDgZgNlxr5evfvjVpsWXIGc265VFotNSsgyqyNRE3NOkxKSSMhwTepN1S0l/
bfQPhvcdmvxxmtHbYcxvNU+llZE10ujaaijBO8U5Q+wyQ8CuU9i0NilxpYPoXukf7GR6aWhZTeQA
QSTUxkOkKaeyfJOcr65Cc1qEt0ARWrudx9aL4ByOcMqh9T+6MUUk8xrTvhcwaVMkmxFBP8hm8H6F
owYBHNxukZbMirVrqiW0ScoMk6iydBTUHAXkCPBdL0qztmBnsjS7oWQdGuFsA0VaadQPUVO/R4SJ
pWNIu421KqgFFYRMB44+4tyJR1pbiX0OAw48coz4vgp3SVzAWqLgDyVsBAG6l3Y1oXXyF2EvIW4j
DbZ4mchz8mWQL/pdlCqEjMXID4Jtmqwt3CPYEOmBSyu0A0KZrgARV6rP7OJmF5Gof6XBWFp1q8w0
MzsEjiOfbL/ZCQxNN5D2gzZNR5S8uAlJO7ZvTuwcKU5n9/ctjGS37zj0aPFOJPChppsx1aImdCbn
HqTarQNrbyANQINUusUI2qtVauCH6OnaS0zXYpwGdLYAzga2gqYDMA5Dma5li9BZNlDePof1Gn+G
y9pHIBlJea7cClcpnEVfdfe25dlq+NbxRme8QGX3BGEYTyWYwLyat4Q/ZcmA2VyuHgpgP/RKCQTj
HumwTzt5jM6qCm4lwFJs1f2qyYMvU6kOnRo8VmaA62FpGnxthv9GvCsCIiZgcTrPazINOIpp9gWL
ujoRtO2vGEysGJ4uW8VcW7dsO7JCeqD/6MMsyDi3qq88VPWG9M9DiwnPzMI1icduoO9rrdxFPO2u
QsOIyGzoaMiUH3KA1XTqS85Co/TaTJRUVUvfL19WUvdCTsAa2vMqrMMnCRELHvP9rfGSjdUXCHI4
gFJluha9KGGhL7FiwL9qB7JAZaAx5CFMze7e19VzIjmMYfw5DO0MJnaFqKRKlRUCe4AKz1ZbopIk
vSb4EAE0OXlT05DwNWOe0Mezpae6ZxrIWcaQWdd2flDNpu4jwANVWdcQnJlVP8sqNP7sijYf4t6N
OWvrXsO+jwm0WMi2tZ0aE0H5KmEwy+sbCxs1IsVGkB7irH3pnO5QWwGKyEm/yCTSZYp+6ullEkhP
1xjjnqN7VflW5atcYQTaZzi1r1LnLyIa+/rtAIHNVt7KCRGJRF2G6b4ipdMKxbKKmNO2cBnz13Fq
tynZEMwVCXloOMG389zi/DoyOUM4vWuSBIdqwn56jnv73JraXUBEiyXT7xSvVb6AZNISNNF0tD1J
VYAyvGzUcTF18H+r+1aJ4bnrJ5oL23EYDoUPZDgzR0x7eInyfpuC1i16upo0CGRlAH9ffwgfefzN
G0Dll8eHaUTR1G10S3mkXfZY5M4GXnR/m8fJD0q91uNqUUfMMTSVUaTtVbrmtfW7FfOwiIZX5MWQ
dgvkDFSgtDZSaKU5rmH/S544IOJis+qvKTvnHdm6KV3LrHpMVMGUU80N1xmb14oyjtJpIxEG5cqg
s3gPOs3cWjXt7YLISGs6VIaFk4d3rNsYRuRaGuloPoI9XSzjcIF8T6qmZZo8U37NVHCXN5ho4Khr
y5/riNI7gd5YlPKslqZ5pB/aMuaQfnVoY1RGf28wPgEdODgDLx8elecQW3uLx7539kX+0mjJTsVU
KyX23I7K+xyzuOYXcLHTA44ztxfl3KdWpuO6SMN0rsq0xR2aqAzPZDyzSg/jljw0v1orDEI4MbFK
HYRJu3Oo2X5pFervarJVxr3SffrGXU/YIPQZr6cTbtSmF033sjp5+N9wkRGdaZDQaDGoLyYwwYd8
QsYsvQ4mWkZjzlFwpnzeULdgksWobUrrrrLuew7RWnbKJjL9EEbUmCPkYauR45FkDHJzpta3uEgC
cUisKtDTc34lSnB2m2TcUKsNJ4uRPpv/0oEN5u+C18h66tPMV9d6uPXblwgHRmR80ExjmaDRJlEc
QDSqbWbAprQ1U3tv5MDDAMDHYqZ0Ed2GmFlhWM0NJJY0fMqa9BpIuTdwc84IKP8fzs5rOW4s27a/
cqLf0Qdmw0Wc7gem98mkk/SCICUK3m74r78Dqrq3xRSDPHEfiiUGJSLhtllrzjF5L5HAbZRanztc
1Bh5HJFVKzsOoEj6SyEWiliFHeBs9ewRXSh7b1az6rQx1XlUgGx5y27rNTaMc9iInUJ835g/mUwD
fYdQeVrW90HOtIGUu/AXQ/fYsqIfyTxhG3YDq7Kh3a4E6ZzkYaIz3DVASiW9dDyJEul31FlzSz1K
2S9q56lgiWvbT2l5nykXXW5GE2cGISHy1ZQXU7mUnnnbG+GqGzvKxOZy7FcBHRHCqWcCNbGtKE/l
OOuU8BEY/KxIrTsWJAQKsl1zEFEnT3pbEpIIj9++t7Nd47ABiJ5deuWKD7xJkIHQ+BpBgzn2+c1E
b1XNY2CvrVSbQ21kjLJwZ+SvBAjNY7fBeQbexjDGL01A7C/ax2iKIylZfU8MZnnQ82JFQ4c2WZNv
hF9u2ro9IqFcJSa9dqxBRVRs1f5VAWlmdC8GN0hhEZJTQfKznjzTO9fpHtPc3uQeAFM8U6RNJSqV
+xB8PksZ8hDz8j4kG6VLlIMFNlbx/W3bXhyIwN5XlwrSOLFXB0Kz5oKsW7WDyYBcUqV/l0ThMsq1
Xe+ZJE/4P50IZqnPotOeNXKdF+BZge7q+VkTzcGzNZogwbBN4kdBUIkXjJc2M5eDr68iv78ESB0A
Oz14GleXxAcHd+lcim+dyZMGsXOjOhG4TvfR89qV4G3xWCHKOF+HGDs7uBa0H+c+t0awbcVAWPP0
mNBKTPbXGN9c7anQEToGxLqw0i3imQMEx5FPOhVozH+d+ggLudKbfZjSpWprFKFUF7XeQGcWaTVp
maRGx8GYUe+277LI+9Y3AHlVpARmKH84HUlvliC6kyTSVS2nnlUPHzScef2dRMeg5NXGdKFU+PKr
6LMvMaoBkNavrnPGDTKV3gETaSupq/spGSJo7qzW/VJUykwVUArC7OSGKtLJeh7XP0rlrPFx2FD0
fPaYF8ZQL7X2s2YDGykXNNl8aDr/Gax8Ro1iKOe5YOmQm/ssmOydc6c8RIjdq4PwdlmyVAjpTJpl
Xifr0Q4vCpEQ2DQiooqNLl+61V3MP1fibpG0Dco/qiEudXPfvOvpwPj9VxusSwIsSaeSPlq3SWIz
chbzzIPcDhpiamH3zlEoP9nA0cJaFL54nJgxRrAek2UFpVbx9r27bsVl9O15GzFAEvXghDsK4vKm
selwdoCjg4dAf/AiljtY3ryBLYOSai7W4PQJ6PNlbOttZBgPbgz0mfc9r5tsXjMhhZAfeQMSc9lH
t8UwuXctTJ76pUTqV3mksEqbtB4wIMJjTQvoC75Sz3PlpQveM5o6FS95kIpdb7fUBEu4UmiHySDx
oI6MsDAqyglNCz7HTRwCzbDGZrQMXRD7xVPaeye3uA0RxhjBsIvV2waf60ax/GOrwtEGh5AX4qRE
0bajNBwgSZassVMKr8PGEBt2SYsxsL8WlHkSH3xvSRWfemr/S/hwAuxQwTMO6gSl8onwWTWw7npl
79QREUHfEeSq+VPBIpuQcENmS9f51ncGn/5rIfrHgnJJT9cnVYN5STkVPy5VHO8YDxBKyGxF7nsj
eAsC5ZEAB5fgjqLc2+THxt97iuNNS+nZXvfhOYYrNtVvScNux3Ld6t2iVcKVbMddncqHUeQXP9GY
ugWt1pKocH+Lod2nIcPtnQ0GTsGupBzflHeBRHdVg8LIjU/sSX/K+NjcOyoqELqk/P8KDWDFpTIM
E7+9dZ8bup1q+fRxcdH8s57BEbgMKHFxq7q/jPW/FTNbC9FO08MPQdCzsJpoNRQGLPW8fA0hloua
tlOvbWRyHpsWcyk/G8lWiAhGJs983Qz21gBHXATRYsqjSfuD5w1HSck8Y0EhUEDbPv0awjxadDJJ
q22V/BGpNF019BbA1YLumV3BDaEXc031Z6YxHHLTvpG81naxC8S3wXkJw681W7vwNOYrT3yHHExv
EcSPScDxT9E82wGJWssufE4LEhjq4hNR4Hs3wZ0YlTgoTEosVzfBrUWUKhUJq71+ziMcpGQ/f3wX
3vPYkXEJgxBnH6Gm7lWFN6bfmNQj95nl1D6lqKyt01mxc8L5xPxS59MEeRMd/E/u/juaZaGr1Hmh
jKnWFMX7tpRN5HnjDuDAZhr+miqAbopXKCs2EJMg0DGhpF9K0S6seltVDw6vFZmwrLv6T6pqk4Xw
bYGbjzEdXzMti//+sBhqjRFLnXyfDSvedbyqFsG6+pQGqgn7vQMhViU5UiVSz55+/tvTbrs1hGds
uETdNYtRSUjRc2dRc86zc+I/ShYjIbOZSos4YcXgxeuGjAm2W4RhjOaFZRsKfspoWReefRg4OWP/
8EVa56FiTqQgzZ7G7pHP+D8DlJMZc7Ru3QxUd8Oa9O6kfpXUxRX22ypTSWXKTeI354yl4uAeaNPZ
6coHBDHFzU6JvgaxYkpEegJt+wx3AbzAld0HKwkNoCnmOdgNw/xisZeC42FHwMxweWWqOpfOrdT2
NVuTtq0O0j65zqNABhVJdVn/kmxqrEsxa9z7dUjAyE/FwuBsTlEKmIQwXHZJCD7wvnafg8ZZqc6d
Zp1FTh5ahLyRPA2bQpR4Gpi32EZTO2bcDdDal+uQoKHSxe3N/xMSCC1Ydd1TXRMGEmwr9qAhLXwn
FRsbbUF/iRvWg6cGx57hn2TWz23PWVNapGDP82/eF9G5G8kZN7AixGJv14RIxIQXoSCJKIQTEeMZ
kPpZR6MO3jT2nYpazlbkk18D/wdmOCB+xT8RwEyx6L2DqYdutUKwaZoTtGFGnlXtk+JCXTJJt0zm
nzzZ2jvlWR1wEftvA7IBFdq3T5wexpniuynUwP6m2BCttIDKERzt2ZQxi7F6KS5VuPpkOJlqvtfv
k0a/SLi6blEyvqoJM28ZFilaxi99O7UFRCvHeFUspqTNttj7y896VO8MkbTDJoAS2mlbda5e4Eqp
w8Gq8UoZKsrDo6HffXJG711Gjd8OnxwkIlvZt5dRjk1MVAIe+78YxTQ91tkyXbF0n8f03ZAmLvKX
j4/57iENnBVwkyxbv2b/pLLXEYlNtpjgoIFYGw9td//xId69bL8GfQCkgtv19qwcrlqS5JPFTL9F
Njzv4YV+fIR3pnedKgrTyq8jXAPki0KafoXvjF7bXUQfz4HhMwybMfjx8XG0aRK8fuTgR9IR1U2b
VN7pVH8bWS1POlo6XS0W0sumf04idvtTl7KUT5ZMVqF6Zzj3xcAYggZTWsplIK68wRIax7d9+xR1
D9L+jMPx3tnrAIEMPJAkwvzRqbVl2mo+lW1H23rWGe/bpLYWn1gStfdeNx3LI1dZ15nFr95xJwit
vLIGpEr75B4xxxoVxIwYBBj26dyffwbrfO/B/P1wV283IumoK332IzRXaSTOtGDb0mH85IZOH/qP
G/rbSV3d0EZJBsstIqhUq2IzIaaNQ3YDUWGG4XpmfvKYTr/so4Ndvd6jQ4Sd6XAFGfbt+ue0E/74
dD67Zldtu1zECq95zYg47Vbwyxs25izN+GSp+O6CioHedsCF0Tayr+7NkDgd3BeaIN4hPLZ7HRtY
/xTO2gUiWXa2s2z2GST5vbUT+Jdp3QhnWlxHU9euS0m0ZO2kbqegdHJhlsH6fxGU/t4VZBdCpq/O
GukP2IxGyyFFKUmdaU5uG6lOx2SuLPRNvzW2QD/O9co/lZ9sf947psmAAv9BsyGBX13NwHRHPclG
7Mv2vK/POZu36hN5ivYO+VY3VciybH9YvYorL5jdkUOo5BxDLoYFdpxlA2J21s31ebDVh0+ec+0d
SMibo10NFaHXSn/oeavMGyIztzQ61hP2T999ZgB7/0gklbCdEAyA19OXRu+rq12eRNwqy2IJHGgz
pZWDzvzk1Xp3+OPRs7BMscRhVf126FfgJ+pJTTd58vTuuZCzcEER1F/Cmf6V95A/ffwyvzes8wyq
qspbplFIf3vAygk9kQqWN4UBw4hiiwkSF+2p0f3/LKR+P9LV7WoL3chNynUz0pZJq1qJRUSGeEtn
8YA6ZgaPdPHxqb3HdtFttkAa0HPe6uuVVF/Zo9ZN5zaFo5S33rly58aqX2SLbIUETvvkeO8NvL8d
zr0yW+oWSXB2yOHCkr4QpejPtnbvvMIGp2GyFHUd0zGvHo7QKsu6SclDRbPDEhm58cb8dPHx5ztM
VIDFAPjLCvvHA5GPaTZorTatd9s5lfbZuFY3LPO5Zp8NSX8Ot5YmXGqj7KUmd/HV+ahqC8Yomjz/
PkInGCceanMzWoxVvKgLotdPUxX5k4fiz4v49qBXFYg4xqvlR/p0ftjM5qx+F85GooHHmHYzneew
rgAdfXLY946KsU01WP0aNuvut69ZpNlRSRHOmNFec2iKC/OkBeePT+3XEuztzP9WT3N1PdtMr6mp
TaZOrCEC+VnbHnoP92WDr/IphYlnR+lM+F8d5wmdCM1XtpvflABlZXOj0RlSCirFmBeboqJrdEAt
dpM70Swp507F1hUUJuzKLyF5rQYhfQa2/QLKsG7thHEOnK2kQ+Q47aKWJxUdWGAd7cyZRTCvMa6R
m5XSB/U/q/f8+da9Pemr+2mHE/udQGD6V5MgI5i7/ezj6/rOvWPb9x/J4NXOIimA2UORJkReTbd5
c5/mrEv7+48P8s7Iz3nwJkxOfpc95dV5ZGYS4/ngKNV37PUnb5UugjtI6czWi3xOT+GT6fPd62Zy
ILBeGsvtq+HYyss29FWO1+j3RbWT1eLjE4KL+8dCdALX/ueZvzoCSfJctSHjTeuK7dQndAzUgzz8
cZ2ReUrG8qFHFiy1AflIvnE8ehkpjg9Ufl5CMFDunEgf3vA2ge/pqv3kK8nGoxYuR1kux4Bs2LZW
s5nVVkunAMZbD2uFX28N4UkN0AwYXbTWhl0gQV63PQDt+lZSp2gGTDl1POKN4Tdr5kUVFwOfmeXO
AvSC1i52vVWoY8f57pTNl0p9qSxrFgTPwvFngekXpBq8SnuZVV/V+A5nz17P6mPs+0dDWw40T3rf
3GgEBmpyOLa0bmpS1yR2Qv1HhZtRZ14oRbIIbFhqhvky2BjsZDi1Pn3k+3rT7U2HqlZnbQJA1noz
7EKbIPPguXCHfUS6RkU0tmcdsBdsAoqLhrtpm7WF5r1tduGIKs0u5/S7kGqvLeNL4hPUbe0Fog60
To3bLYx64zoniT5SJvppzPplkturOEzneWcuTf2xaJ5CADrSdReqeS9dbVe16qNSOMi0vWffOXbW
zMd5o6uHeNzWEW6vea1sivbYRVuPRl/XLMlHR0BNLLN44ubdZMrc7VYmHTH8gaK9YUb45gL00xgT
A/0CPRdPj0ubnycyUPJVjnGIsbJuMaTq6SrrnUdHJZUzGbuD7tPcchDn5RhH5mH70PSQtzDUemmK
hML/mdWA0MsS5onLoao42Oi6JCw5usVS2s+yTvlCi92nQEmgiI7kxnNOIwpKVBJqXi1DBzaW7rOz
qerw7EXRY99FFL0CCZi0utFrFwXHUkf2BkAxLKJF58QzX9HuY9TrEMG2dU1rKLVdXEj60UzGB/J5
pX6wcanZSXlWyl1LwqdWwgHUaVGPT34KhQsMbOdFZ2O0sSxx+Y0Gs6ya7hWyg4vO37oII32NGBBv
RcFuWZbZzjC3Q2Te2zSBo8qeGKo5rTlUgA8otxuNSHLjrlfpArz46rFTbv2EcETnkJYHgXbLaC+t
e4TjYuW3vU7r8ieV2plRWDetjtQjIytiDNFnPNJzWCbWLhLFYzX8sIHTsppPJnth9bMKxNkx3HmF
uk2IDfWfG1+/2PR3g56OsIKAtT1PWSktzEj3PvQshAn04ZEOgwH4VgWYSszqtsX10qtqjJwWxzwo
VrQKwY8Br1PVHQ16KRXKCP051KJ1grCssuVBSV9bJMeKxYq8EBuFAIQCqg2pESVIoEh9csP7Qb9N
vbUzfiEvOzXvTfdrrZ41a0vT45jScfcB+UMegun12GAAmPTN0fjdyTIQluvY5bmy10n5lJpPVm8v
Mbup0fdIR/5TNosiLikjVxu6+DcOiqwIqplT/UxImEnxdcHqhCN8yJoXizr4RNT0w2Fbqc+2+pVO
TSyp2irfnR7tkLoIAa9pBHeOxn2GNHhM6vlk3AsVmEa43UKq40FQLuj/W2Y5t9JvzHs3QDBQr9E6
TVaZn87t+rlxlzXKi4CQGPeIBHGZOF8MCAatRe/eOqAom0HZfRp56+mHUqzNK6gZYiPgZqr1YgAY
V/HGDGQVKpQ4jddI4DOmGO6QMEoCQ6w9CBHNCp11Ai+hTXE9V/cDNecCN3x1CrRiDV10xxC78hht
NHWrDmA3WXooYTXr/UuIr4lPhL/06DZYTg1coHT+1B0d2aQr1+Q6i/6bp8MZJsSjQz3atFB9aOUL
hXI0fiAEVGgNvtrtNqUu1mUFERbQSMedo47b2KmhLdnLPOUm1HceAahwvXFU70uthgoIkxqVv/Fd
1MdwQDHGhqfzh7OrqougZ2bihbKIl86JG636ZR+HK5OE8FTWP0LpYTHF92sXL0omX5IUywkmAoI+
c9xlfmN+VyJyTJvHtHtN4/5bmBSr3HgswDm3sYNWtl0MdbIfhLNIOTVClwd4yS2xD3V/r1Uh9lN1
HanFSzdaMMgxsyiduy5EckuiwpQ6DT62fih5WEdwy7mD7kgELxUZwMbCcPGTYYNEeFXlCpImZ3yI
DPx8I/BlQbyFVi2EfUmBYmCD3ejKQaX359wW2l0ZVuuoV7CjpsuujWd0j24GJfreI39RCUioxx3J
Uk9wwua5/r1RH4TzEnQnr4luRi+my3Ffe92tph8M97Uq8hPKuHDFQNATCGkoEeZAzLg2LnevbR7K
Ep++h71w0Ct0K8NzyCciDdvxdjIDkJWEZ40HWzMbpLK8+zo29wa3bcMEyjybtoji620MrrFQ/Lna
bBXpvNRcTZFhLUPAS88meY3RDchBPVog/Hw7uJf4+0snXIvBWzjTs1ppNEWUs60nmPYk/gC6QC0Y
2iHybi2+t4tlrTKdB4fRh8OCG3cwD1a0NFCB5h5oK/zPY7Ku0ca21bPFR+nUexndC502u3nv5fiV
QO3iBXKqZY1NSFQWKu+1SQK34d8noLvJadsEbve1x8n98cLrnYWdZpMJymrKdSz3ulCb9m066o1L
sRFQuDraK8X+ZGn3ToHa0hyb/oRqTyvj6401GFt3bAJWdu2Xdq4u5MpG0zjDyrA2D+gzf0WdJl+8
J5/y5scn985anOauqqHCNjBAXXdj4sjslWJgd1qp+bxU45USbEuMbh8f5b3F+JvDTNf4twq8o/mh
QDL99ya4vZlqtlOYKhsisoCW/4vCz7QYvtq7vTnidOK/HdEI4q6r9JYgpOe/IFvOHJs/FtuZTkZV
+lmlU5v2gh8d76qIi6fIxMDAhay/TymEuFj5L906X8UcGfSs2Jab/oAc/ZP7987DqcN5mDpbbP3F
dYXQinvHn7pSs9b8nqWvtph/fOfe/f0aAgxKGGiurh/+sIQmIVV+v0ccENa90PykjPreAQDfYo8x
DPre19SuNq5HkwUlb1f3YAZP0r3/+ATeqaGyk8LjN5VPTYGa4O2DoDpxHlYuImK5MJbWLFpmL+Ge
zLpFsEXN9PHB3nmbKGbSStUNCuk4X94ey0vdqKvyHu8KSRZAbRsAHfbfVav/fpPAKv/9P3z/PS+G
KvSD+urbfx/C71Uu85/1/0z/7P/9tbf/6N+n4jXD5Pn6Wh+ei+u/+eYf8vv/Pv78uX5+882CHIJ6
uG1eq+HyKhHx/zqI/5pPf/N/+8P/ev31W+6H4vVf//ieN1k9/TY/zLN//P2jzY9//cPh4fjv33/9
3z87Pqf8s2X1nH1/vf77r8+y/tc/3H+y1XepfQkTVjs9bXb73ev0E8X8JypCh9tCHcB2JuDeP/4r
Qycb/OsfpvZPqgOUB3iBpp27zSAi82b6kdD+SVoHkwb1aRibtmX94/9+sPNfr/1ft4Tr8Pf3v2fm
XnXaTUG7m4qcYekWUXbCvo6xjkvk0l5BvnkCXWDdGj35gTVp4lWrB/uOKss+MStjmRMXfJc7i570
NSNCPMvsPLkox5FoxqHoAD0Wn7Gs//xs5tQbB2un2xZYwutivJoqRU26FbWAtECB2KDzM736XAaD
epuDJcpJsUOeQS9ilemjvXfLVllnFXJKd3CaeavWZLDB1Nj7kaHNf7vD71y46b79NqxyqRhyHCDp
UyVn6vBcvb05jvPcU2NEG8WIZksitlCxCxy9zDEXw9euVoNjZLgpys1+mPuFIu5ixOGZ+dAWbX5s
quci6cVScVJtX5lbz7SMh9wLc3aKZbkxSnYRnkSU3bOGmaGCRnmTYNcIB1Wu8D4R8NexuUHVDdFA
2YDPRojWpjlLqgLGhNYFp19fXNd38VKoYHu4159chKu5ZboIdH9YMtO1wwjEUPZ2WDHyxvLoYVQ3
fx1a9dWNkc/7DvV3YOc2CW+IUhJxr7u+8QAlmBi/0tmoXTIC9ORsGMHDQ+3BAIojLyAaT7t8fJvM
t7Mtn9DSSUEV9N94mcBa8iL/PtuGjYVDvoKQNbQmYJQubNyVTxqoX4iRSNBKLHE5sb5wai5tkB/T
REsWMM36WWLGHZ4LNjVloufHCGfafJRGPe97CjUZFpq7IExf3Mo6JaI/s9WtNgznSIWV5GzEiXZx
iR3zu5S6FAAVGCa+PHVejxsD6kgkE5VySObvJcGDxyKMjAdVy7YwBzDGNrUODG6s9hqxO76RaC9l
MD7IIGtPNeBbAn3wqRh4FQrXjC4ufpy18BNcNWQlSKPBVN3g/PrkUv7xxBMQRAVRWIgeqVsa06X+
beEiembczspzmGHVj1ZN6os0w3ohQ1wd46BtcemePeB956qCNCfi3D8Vsfypll53aiy5TuI6L2+Y
iciSqEhEogBzSC33G//WWjXDUB1iO3jBZiEPWi8NyO8lCr6OsKDcEcohJ1btP7ejM7hEbpRkMNH6
AIlyXSytqtkLocA17vZGEJpnv1oko5kfzZ76t+PdZ61Rfh1tptxG4s4dey9edoVeY6shDiPONqqh
yIttUaRo++xUpeldOKou/pEQx7TMfrhJ/5A4vQZmo/H3n1xfzPBvxhQbNR+aC1QXYF4dVtvWVV8p
dULL7U2Co7QOo9fQWwZ1KffY9/ptGVN1USi0kq5nkkrpSDBTgbtQxqMXG4C/632YC3WmsFzaD4X2
zcHkaXpteijM75UtQsT46KlEbqNzhiSH8d0+JBKGTKMp+rwtNDaYU5ZvP5BRFOg/g+lFHnXva98l
C9vGYTVqGrJyM17FGWU+GzLaPEMivreoZRrBOMy8qCAAUNP2Odb5XZM094GCvrhSEa7m4PIi56GN
VJiL2GLVEZR+rjvzvooeKqBpBDJuDYyNqRUsTMoXN5mZglAkyovIjGCKXgyqi63GhzBwUL0Keyck
+DmgtKOQqOG722LC0AxjudeRzsyFx2Y5dl6SKOKWJXdxQMKL14PzRxqfkITiagWmAe1BxrCZtTuC
CykwTxSjRNPIKWqamUkZMbVIDRkuhDaumpFhV8Zaf0qDn20Xom4XyY2dajcq88RudLWzoyjRxlXB
JxZtZmy6kLSjNjfrQ5XV/TLAeooHVma3WXbQ8TpczPjUO3h/zh4pn/NUM10U4a1VLLSMD8EooM0V
JcTMB8MCiMFAO8Lv8rOuQn93lGeqde5SVsOJNBjMuEX29xeQqtRhTfuUF3q+ttkmftHdYmuXwMtg
EoitGP1k7vrCv8gg6vBaBsXJxhG6MkqNlOBcEkxSgu8CTwEC0aQ20hTe2XEMAAZ2Ip+0YPwZJI7z
o3PJyUmWZoqXXipacPr1hXKvWPUDV9nH7W9orbdvU8/H5p0Ja8EvSGdp4WGiCaYhNw865E0xnMMY
BbtPyV5Pi03cD/6Pwku+Rm6TfwtNie0lycWjl4Y9XnbsZE7rzfUstPaNyORRpVTSZ1p6L7F1E+8J
6cpGKpAI+z5Q269IdHvIK5b+kGI7SkZjZ7t9e4Zj19yHbbzQrXIqfVDl9WvEmKFRrkrFlw+K7T7K
obNXooJqWJRBcB6Z7123Nm8rsx5PLTXi2u/zY9lk9ONMCqQWXU2GT2fjtqMzSx1YKkkIzGF0DEhn
Q6HfVcSkIS/syEz0/Ofe1vNvXqnf5sCDzuyGJTXmFtBi1mjAsqufv76TkVOYf/0A3KiXdWI7qgF8
7lwayvavL7pyJJ8mDRg7TDHH+WMfqMMQhmBnt00envU4zU6+3pT7UqgQZrLAfXK9Y9LH1P+LmgqN
O25z061PtaQTknuYwjGygGLGf8qDjdQOSEJXzVAKO/u/vpiWM2OXVEbsmXNQA2VTH/7zRerogds8
oEhScnNa6a18Pe6+eFK1CCbBXRpmgb5V2tLbx3Twl24i2p2ta/s4CHBrqpyg7hfNBtiGtwHW/xhq
t0pYv9qpXy37ML7NuqE62Wlp7cxYKFMg0V4rNf0ZhW/eB+1LWJJyoLOZk0vBC7CqDAyhRSHMrYio
OU/fZQFJwIUY+nNjmEslauWtY4TaPmrNQ86vv61LsZNhXW/CGBN1FA/+MjZHeJZNTlywG/2UFPqm
BU4+c0rzibDOu2JQ6T8IMXwpRsKmdKxos8SzWKCpaiNXaUXnotViwnSddlirYEEyRWLYw8t0kRFW
NL8W6go7u5LgElfr7lWr5Euod/IUGKxWNDNj9airybZ0ePC8An6IL7Nt0Vf1JUZBsLKo7fZ0Q2LK
e7J2L4lfXDJDlIsQruK59dX6XA0YcHRP99aRm7nbsI6Ik/CdhS0ibauxSZqNQ/o9ZxLe95Gnb3SK
eGo+VXppP7jUSJI2DL/AuM8oztNmF3YKTKPzgy9J6w7flpVRZ/cmvbvFaOTKop6+jVNyTPLRsS/u
EL62DXcvHfFLpj24+kDcqW0x7H59aQjxWml5mTwatTvOiUTN931FRnPVVHLug9VeCXfIQFkYLCw6
0dZw4wJ3RUHnWXWM/DAqNSs9KxSMoplYWF2mUhpkSTVQ+77o9pBvK0HCnBjT9oJmPN37bvLUmha5
AkrTXOyUpXso6FUoLY7fVgTlZvRUc4eG2wfoieOJCoTY4WbvV0PAdO02WbQLFYG0XJn++Ov7X3+i
00BJU4sJZW/8MwGtIenvnJqHrm5fiafKIDtMi2S9cEhokdzSzoccYRagqoow7oHTGeXcczSdDCzW
m7wd7iqIIbJXWq8sCwrnS4jG8Nsij9i+BD5qNcTVyrcG86+154hc20n0AXA8scj6OLWpqmo1Nulj
6WX2LemV9i3OJnOa6X78Ok/VLzZN5KRnm4lkRg63Ct/Prm7HNoZxUQYrTa+zRUkwywNgNzaRWbMw
SO05ud1W18DehaTc3JS2A19lqBn0x3arlGm+11UIVeXQpTddGWT3XoklUwuBHfp14C1923fxg8Kp
Si2jvAOhMIBDuyhm5szJUmJsR5Rfhbzawf1Y5XumtPYSjWO9wn5eEa1IvbsHsBOpXbYJShKdy9Fo
sBnjcC7U4rZ2/J20mskHCI448ouvaRtvTcphevswZAXYg36q5zpmuszzkpnYMZKjPdoYTZQiA4w8
3LlsFw68jRieste60KynWIzZXO/75FzpRTGH7yLvCCYgqKb3f6hmVy1//fW00kO4ZdPqQ3YvjTaG
+7LUS5LHtG/5ELZ7sLxYzlN/aTg0AtneAKB08luVJem86aJXZ1RzuFCnKBr7U1kTEWOxRWZWKYZU
fh8j/Qd+vuDeIAQVMDLs9LIxt3JojzgJsH5phXOwkzjfVzFTFxuQxA/Kpd/ZE94LobHeQfPJ2nNG
NWM3FiouQdyOiVFdBBPpliVKd9QlmT41KBrVxTxEsfsmKOhd9rAY9PAOu12EB0n0kb/pdIdjhiwR
i7EOl61zMrqGbGSbrVaf0RlM0/CArAMXS3XoggiKaU3fuM3xYii8LJ0EczYay96jDJyX8WOk+eZe
srsmAohilin1OysyHg2e+h3XrsVqaGFWBfla70oxQELCdR4t7bZQMRMOByOq84VjahC7x/bF5ff4
frtwUwdUIjjMMVUoATcKsKaJE3TT4fU/TG5GvE74jpu03VuVHS3Cuh8WYzGcLJQcuGYVLCSRtRaN
WDZ2na0lKM+4Iymol+bWcBVszo3bHxv6Yo3mLXW6bnMtA/+b6cquMJx+lecnFVqwU0j/NrF/USNN
yXoPlnJz1/ttzrP1U4lUY9kmmOoCcNrQM3MWd/OBxp87lswCcasAORm+qbEaXYx0pdC6xpNHEcDe
6ipoAT3nozRBd1uOctkXRrGrkZ7XJDhtrXBas6krN8ALiarixFaE2bAisrbalaHaLkL4Nmznge+1
GVGl3p2VKe5aARrpI52ZW27zzcwwUptp8gpg5CisPDz2LMwqfLRLeHOIrwiUKioTJJI6rvvkx+gW
c8UP1H1mjPeBb+YEHU6hTnRVoL72a7T++2aIZzLlsbQHnnYn6IHWRt291sh8QZ/XZm65qUJsDgF6
9rWHIi9KAkRtRJnj5mUZE1c28LRvlYEkIjQ9gpHkV3bWjJIdMU6hTJdjMry6A0KGDsM6NLhHM7W7
WRSF1S5QikOjOrd6pypzHSDBOonSgx+7B6/SHuzaoCeUm96qlNEJ9ZcJ+tf62TCILAK9hWResVob
tK+ZoZPIIgHUDrRgRW42y6EYt4YDDkZ4qBMyMW5Lq+6mvWm7H5LuLOPvnVUdw//D0XksSYosUfSL
MEMGsM2ElJWlZW+wrupuRKCCQH/9HGb15o11T4mECPfr188Ny+phkd+GWbBH6rnzS1Wbv8y3gef+
tGUS7reN5RrO78HMUp5Ytd7dktGO5g0BC9YCWHAtHgYPrk6wwKByi/U7CJaTFiqJLaWhSeapd5nh
7i8t/PiypIWSgFJbTx5GYufJXneerYUGTWY9KAJnq99rj+OyP0+ZRf56C07ML2vzvpDBTVst8/dR
HYRy7r12UJcSwXAYeZydDlpwOy5xWVsojfVyTdN+vvM56k3B2r0LoHlalr8FOYx26s1ntwcPbrYV
l0iId8lRzk5RTBaO0ZxR+d7yyn1cZggN48AWTU2YZLFMMIyUdzB1lR7rV2Z/GE96+1fasPRKQjRI
5oLjNF3QWRgB6sUKLu2y7uU4+idzBX9nC0iNKS1mCec/lfy0SYkP3QG7Flasta1W0UWjV2hK/QtT
e3IL2+INzG/4suWoicLUz4ZMwS0LkEZBxaC3ZlUsDWCDZch2W7yvGcrhvPVEhYF9ZTJ9PvyClwTi
FaIwi5nBRpBZeYRDjqOdYyUbd23ZiTR5LsZ8veIRTXZeO586Zv7skpsAG0Ljd73FmdY+CDVPQaDV
xFVWIZgx1NN/OdoCG9Ae4MbZ2PsyuGvASHIbONckdZOnuhVPFFWmbTS/ia94ItiXiX5JtB3MbE30
gDPD1vT8rj4uAdVIQK7TWrj1DXcRyo5mzb5mshyvGzRTBYiBvXWXjeqnCSeuRhoqnsmFfIih2ddJ
1+78uSn2OTnGN2gJU0wZ5DRhHwXAZSiWy/mU9fOPMl3BgaDO0k91tLaVy6revVdU7i4d6z/ktz+n
C2S5eqXEFg7mmqDBY4pox8oFO+aU39FMbigDb3Mj7fFrzRJ7bzXNXaNXjoh6A+wVFWhl9IhEZB3r
9yVOjIz/kvAnuFPqZhWJeVqlvMpRuudl4jPzuoWkcNODP+CBr+/S+uL03heiAJ6i9ZcGhXQsDTbu
+9Q4lzarE8oLz6lmpXdy1wHIWXVqvUQ+b1HZGLGkID2gmhp9CFbvKUi2uD/qOBZoaw9SEnGks5fT
KiuLs9HCRz2lAwRpTejEJkTYs8WmhMnvoNIVwreVF7ENkKVsOEvrzB3hJuUM/6eFdY75BBikPGbA
dFPa54iYvG4/mMRId0uOEW4HOa797hPY/oNhHwRAadbaG0jrVOjzvFZnw9HngLH2aBDO5f1dchA0
7CY10CREUJ6bziWvSrz4a0YLA5N0b40W0KQKC6AIDiqb7PPgfZS2zPdeU/HTBPpYmNSvQwadQ+WA
65YQeGfhHm2EhWe/XZ7SoqeElZaMKsGRYNeFF60JZ9nETHNg09dlaT6T2HuCCYndU1xFsBqIFtxg
agA19ylr07Ew+rPU9Cxt43KPuabmwSZL22oFnC6SWMSSsA2S4O1DBRTAbUmChO8VqORSYGNvvax8
m4Dxd3rFQl867dHMFPF8WTNEjKgtcyLeQx/ZzNOHqeK3PldhRFOgr0hD4oYs3I0cpLltQx6SqMGs
4196NqJiH3jQEnLBw1948Ycu2zkBLVre5NHSAvTA+bKFb4i71S2IEXWGPu4sKiM52EvsUdZOwFbS
oA0OVtl5nKfglsccZhqY7gb5pQK9446/7Gq8Qt79Vee6PzS1wXfAgi+QYvjXbhNVIzOHQLyQw+Ye
3MAceOHILYOLZuNuzLztQEM0d23wck4w7ruqJw3oQ3jZtwnPKsrz/rVa/Jd+UO9ZDbi3Hus2pknC
XsEn7K2+dUrBOhh2ytUADp374RAk8ynoJ//kQqMnVKFuCH0wv22kr0h1VhprsZV1YPRIMZEvPYwo
ilOB4zEkAqKndyBKxNzVQLdxh8i4m3rYsDkbDnMOd4XTgcM/pdcCwZzYTFi1b2Fb+39tuFZ3QWG/
GVni78oWDrOc/PpWmQ4B4bUdWcbQcAH5xoVYRIX6ZPEOLcNVz5nci7QExTz6BpNo7tQqx2ZeaNgj
hHRiBeHvGOMbYWU9+HreK1Le4snSkAAqWl0FtigFU+Hz9086p5aXE6BXuxgvTaKZ1VJW3+mquddm
TwnpOSPDHL762kBY8uY1rjb3ikfSTeBytE8+ZsC+ga7CwTet3IS9xx4wAk7bQuTH18hX6EHMjVnk
tsuXCqZHs0VdSdF0UWK8J73MD1kgL7lnDjQ7tmI2PS6JcSxt9rJb6d5EMoDGFx5HmtTHIG/1znNz
EmqYTB0ssbqkX2Yx7exraAUrehp3CY+SUsaRYVoXKSKRcdWt+mI4Dc1FByWvC1JxqUvR7HtJuqPu
gvpqtWt99Xw2gIeUA7DDIpWubneaBmJp3AKYVeLTitnAcYsmgLVjduGhhHNmdkV5cXv1BecI47Ez
nKWXnUmyA+hrZPZtJqd+XKri0mEGSi311c/ksVs9bqpWVLz0Jshfg0CVIljenQ4cg9/iM/BoL5OB
A1iPqfFIe4lv0SO6wNVbWoUf+0Zq3du1PDcheaqdwJ7LLOlxFo9ynT0C7/p/qZgH4uxJcLExlnjT
t+F1oH7QZ1pSJoL7MODyy8bmN8aGIe4C555CA8oDdJb+lg3up1btb6hMy24+iAkXNZDDIvN/5oV/
5ZTVKRALkX/TeVg4qUXzOijvh2rsWdJ7crGPpfib6BNGTO+r5QHXjhsH6fiuvcTE5uffAe/qqRT4
IdVcvzLiYVFCg4WfwO3P5grvIiGVZZFQdCz6Y4/8nKp4XpR9ZxUgbWvIaEDFlhJZOYRLYo27sUWb
FD/t5H5rtkoB6MOssZIGvbZ+Xn78mfepKucPq1qAtQTma69pW7zlbC8lLCXKhcgWFfxmfIGi4seU
ofUnc2f0ROsVCYznjnN8BA2WTji+JyhSrCPwTRZLBvWcS6hXIlqWwdqPfptEiCZKmm99QwaOZ24v
Rv7gPo5N3V4IhdO7sUxYiSrK197vH4zqqUhaKtupI7IoLLxDEYzeOVHmSynr99I3kJKh+Hcy0XsW
rFZKP9qKwehIsnC1G6VJ/yNVT6R3hfxbjdvl53KuQO8jWQSXpnHKrEEcHAilXCQjMxTL0QfWSG18
M81l0hmuw9H6F+aw9RFc1p3pR/6kD5KBmu7wk5ZKMh92/QH1G9zFNKZxDyt2l8/uN7UOESPZN+Mk
GD8BSSI/2tuUFtG75wxZPlpyGWNJgFbfUZca/na/FvcDVey5mJjB1dwuoCsSTvuS0rwM5+Q+r5q/
/ZqcoardDHM+FJP33qOf8/2AgyqdSeykTFgHMROIMh6A/qpJ75OMYGX2/cenFkJXlD0uxA3eIDl4
R8Xf7ZfNA5qBgmwsYrzUrykxomUK9IOpocfMbvl3MpETTPk7oT2lOJ8/ScOCxaQFKgZz+jjRbnWa
0MqjMIdP3OfzrUML36eCprxxVsby9nIleMX4SBx58B0SeOrEyC+emD5cPM6hv8CZIKDtkEkkYOX0
z4udtwfD6gEWewRE94xg7/T4xl2ennQTHIDjSL//7nX+RsCffDZr+qs0le9KT9Nxtd/roDDZUSDg
Jh07LknN76TMgL9My5wfgAIgmlnDe6ZoX5NxeUDNzo8rGwgdeurQSblfSAQDfvLu14qeKJnyiIEx
D5mt1R1mH6joFV7HWOT99G0C6XCQQDZOpojqLsMXy4ujW1Z++H0HL75f/tEBXgJVrp9FmVyFXEFR
YGduLjayIt5gHzZV8TmDtMv77qUnwCSyLXlocoBU7gpNTg+U4Tgsn7VNrHDXEAFhMwAgvBV44wZM
JwFgGavpks3zESQ87b9mXwL4ZXUw2oYsh3WiE4RigXukiJTHg+X4Lv7uJruEggBT/Nr3o29exPDm
N810sOTqEY8UcHimIcpCQLE09qS9Qp7gxCoOCkklGHBdMDKOFMevmxC+xpwxcT9JQ81PNsSw3ZJq
jN3g3/w52Um2LykTYVqE4b8+C5tTtRhvdu3fl8OYXhm6TySq0CLUpfPQGTcHKr4azEM6BjvV4hzW
nR+3SXCoKzyqzPx2wqf1qPz0NRmSz9LPtoo5+Zciy0w29/zYAykzOFk8KlXTeqpG77Nxse3SUMx7
3XeRMXhk/gDu4wlxfwHaOyy4hXfBU0L2VlxYHEJ8uM9Lg/hMHfslfGp/vmPC2vDJVuq5kRsK3Es+
XY1uKW5W7vY7oYCr9dA0l7UmaxrS+bRMHpLEdLDB6Umz/ykVsMiAZPNW66NGOgKFZ+vjlLePdVlE
c95XUZ4UdBYj1Qm5F9dxLF6hFzxTk8LoIAxKmcQP9MzrDmMb11v/5EiRHWx7pIpzmPRNkx3XRQ3M
2gmqXdhhf7Adf2QpY6NguUQBNSFsWq+Hr5a2mIkG6UwPaVujjrGnL21iOtYATabm0J3XQt45urhv
akWG3YJ/0h+d3Ty3KmLYu5NIq7tkbps9gLQJm33qj+UB1nO0hB9Z5j/B/bdODZIEssRQIMw2FJnE
se3CKbl2lv2CASK9VAaTSrdMX0OascjzWAlZly4OXYZ8Vg9rJm9YOC0d0LcYcf6P7h5NIGP8mGVk
cszfLIQ9I0PGlVse2hQ082Nb62M6J8+r3/JLUoSttxKXDHJ1aOXrh3GoNE4TND9LZzDau+BZG/4v
Yff/OBr8PYdkCRSVFy2srM8SXXnv9bWMi+Jq+cyVZ1jAuY2UZL4uvnUEZMyttACgDMrhq1zHO69U
yQOoyapYwjuEUAJ+gf5FDdcV/vE8SdZL/m23pXVsveafGO2CC81MYjWnTwNHoi6Zr4Z+6e76fmtd
hHkmW9EgTc7Dzs3AWMicc7O6WMR7lF7+L3W4hc0cCS6xAJHAgipzWrE568VpbTWLTzMvv6ogZTlr
O9B1MEtJgBEm32PHvMxvkNFqgSWgTNflmGp422YdDxPTvsBT/aVcJYuNZRULHgdi0OcLYUX2pXBz
9mfgMTUL2aEk90COJxw4s4GCDbxoJsMXwdIkit9EzpQY9VnVfCdL/4MDDmo7xClk3+Et483wLKo8
317sm+2Ud1nUSO9XyWSabHT1qHRFODQ+z2OBcMkK5hxGgwO3JzXFUc5EzJIKG3nEi92njbXVxl+e
Y9Tn8THpJfAwNK7d3HevVPxQ3SdWOBotCAhx8VO1+FMZMM0bzMq4T83wQXqzPjrrnU8vGadViOUq
+9cwWdJ2iGTgEM3a9e5L7aqrDyTs//+dVwCxPDpR13UfhirpxNwWKjLjI2Os+ou3dOIY1uWLlxVP
UlY+JRPTUaYsrDy1VmyFvXFYryuSfFAFDMVAeu1ZSEI1x5bThZBKRdoIsPS5vOjqgwoKdObE5oZr
zpFgiMrLWxzWyTg3av3tNSMbOSZFO9g+hQRfudUnLKuLIWHyJ99qDG8lzaMl0p+s1dyBxswiHPaD
nHsvGjpWA5liJ7swC3BCte6GH6RQcf/SckfaQsFHCmmMJyU+i9QS+AZxefTD6rGyVx7B/BwXM0+A
HoLPDsVLViEICR9+3ubjC3vSicyBm3zBDqIDg8WHpIyDsGGxI5iyPR0qvN+y+wtTHClNsb6TMlUM
UaT5459WHzSxJY31OAQjHMQGE0SRT1HAvPcMzBrA/s1uw7Msuy4qB0JoeJo4TH6PZf1I2u0EVnCi
2ero5aXgbUPCjEOPN0XqDLdGPYujl6kbvjDjbgo+lVbpnS07tI+EvS+pgH1P+DhC8afStX/xO/07
DV+yhj1KbKXBpewEgXNm9b52PJe5F0z4M6AduWH6lHUoHNoczM/Crt4Nzz6Vbdscw23hrH0EA4hG
3kwEjieEhtdRpsSHNrCk9FQebLRf7HaF1uwVpBTs0mz4Tr2UQi7BAEf2jBHpJP9TQYIPoUyngn1I
fpdX7p+7shZ9ZErO6lx3e29x2TcLsnNWrimhTmzFkC1mePl4X3seNPmmhNk4PXYm9ElfALP3Z8M6
hV1ybQc2wNx6ZpSJA8DxHup+MX4Dwip3QUo9JSsvfZrDI7t/WEp6qNiSrPhL1qVJ7MxzPPT+1fbD
SzVYu2a0MUa4+kPUaMcrG03G2rMT2RzaqmFxdYDkGKTKRJOuBSE+KMKQCdcDOM8MRcusnywsOjtL
1AJC+0SGVWMcOoO2g5SZLHaz8Nb7HOWOka5Rzm6f1j6bm7UBuDz4UowYr/3inyGZbKtYGYs5RROL
1fgHlvXRYvVq4sE+mETQFStztmZSvBtrGSOfObt+hsa62p46M6/frxOxUApcYbk26aHvri2bSxxX
wX4s7ac6hOpvSilZEPWcSKrAvmkt72XZ8632h8ErTpOXsycpKANAtRDyl3C1F9S0mjQAggXlXVHZ
8wElATbr21KI1yUsvxcrhb+M3dxByYuwOeGWQiPej5sqa2wB7fxiZz/oz5m3vJnNYekYzUkSkQsD
lHgSxLrGclgWxndtsZoJXZdJLC1dpkA/yyXQ6FEX1rdwRJTEAnjJ/JQZ/SNzY/toq+J3vgYPIbIT
Eg2kF9Nm9jw0z4073PQg88gxFeaTEuVUmN/zXDwujWFGEx0fxmLaQdMhraFYyA80h9vqUoemYXdv
GubVBKrsZy7jK9ZW7wwvuccp9exk6bGRgrJLQPzlg24IMdqFn/7Wy0K1V8awcw3Hv9VizCNMG11k
ba1qr+V736/3ihV8QgjZPZ26NxI89JC9c0zoXdDZcc8I8VJrWMFeP7jxDMSMAzHYTyBe3fBSzoxt
ddFxjS233mq/csO5y8uqjRn4va5jUV9c1bGyV4RnABZ/lFvgh7ModCu0cpJNfXOPQUTjDBs+hL3Q
qSru3yIPsn3TzVjyEvw1qTOeaxNZPJcGybWCqF0SbXeG4T573l3pA0Re1gTxtx1Oja5OpiSgWGLb
OtH/7hO8ZrtsdnQ8Caw9Jot2O6YkJElu0SBmeQq68DfFGSESog2ZklSYjSi62M3iHrBWsz1UBJqQ
iXAwwHcRLUbexODaf0uRE5PQ4S/swq9Jbd6zTTnF+V3HLt3TgCmvxgfDZVQzka4G7infeOwEkTAz
NshsDakbucewEFwcZCTkRuOq3Y7kRbaVzTClTPWD87KyPe7hg8m9hdQ7mYB9nKI6Zcq2pNRnVdhn
eC29E6zCoMSqWCnjp8l8QPR2e5wL74q4Q5SZwY2mcNXvpql5sJA9kxyq4tB47aFAHLjmQf7Ohw9s
PCXZ0B7d58kT5ObNJuHhlkvq1etK+xElCSdv0ZQFHOMyOzIcTSKG4ftiViHj85yX1K0IPr15A3YA
sf4lT/vGecyiHOZM3oFfUvsfvbfukyB1ziQqppQFRZxqOLHZVFEBZi+BC2MtaOufoPIe89ZldUgz
dFILRiTp3CujeBr7tT2EU87Y0UWFLA0C6JF4KtP4l+haPKLIWso/VoxLS4NCukcRJgmN6dR+1Yl3
H5gVaY2SWXPFzdFnRPAYRdIdl5rlwBk/lJ2QC7QltBIFXEQ9EQ90cK9WFfxeh/IvI5hi1xv1gIME
hnBpXeij3H0zkSlnpvUf1YlXf26ZITs8gAw9gYL/Dl2sCPlANhiJs2x9+elwKliyDMiRcFaC15DB
x8VTx66s8PY4CUZXOffx38GxD36t3WMv4DpPwQBcATL2zkZFZPaDGBGaHVdNWMfF9rq6SvGxIakJ
4jKwn3OHAtftfb5nN9dvIp262M84vRXTdWNKSKi1cFttxakbfHfOfJdt7WqIgzr2h/XUmN1VruW/
XDn+QU/9Ye2vOkvusxbLNBaXP/XQHJlnflGYYVGapmh0WU5Ma/iJQj3NRcGaOFoB11G5W3A0RUmn
mLyE93ZO34rth7mPXGHfz4R3disxwsiMZkL4rtchj6fpEA9OSIJq7+JRsJvq5I4fpCwlMX7tZicb
cjvysD6VQLznnLKUsFh+XhN8U6p6wiPsOymm58b02a7uO2IPBvW1hIyj2sWY2ebv78hEjrWB7mk4
FD6jeFcMyRmRfcrsn93P6WmauNLH7HvRa7OX/kbe95MfXkTvmOQhAmHZGbsWpwuoAflPtay5Zo04
Vu740JCciO32SjxzdZi94Zkrg4NObh+Xa0WidX4WP8PVAvwPaxDJyu6M2+NsjNvseVjfqj4bdpkC
Tu8R9ry4brtvO1CmmcXeePDU29nfITOuKzssOFH8f7W/8zoehKEfMBi7DV4Fm3Z+5nKIGPuGBOki
Ipv1j1s/de+V+xcz01s3mXdiQuOYYYZgYE9/M9KbwgwfbTH8WvqQUnUusdormWN+D3U0TpKJBimJ
WQhruHAEnlp5RYKK0yTgpem832FGqck60qlYREbaY36rNkG8B4B+mPqh41Oa/8mRDCg3kZ9BmYoT
yRB8w97chTRKgOJD9R245pfuUuNYOzPlRRvGxYxlrRHiWzI8Ooxi/VgVPoEZlcuocMB2c0EubW39
Hub+IcGKaHV+d/ZaXFfIQC0qGOmLQ3ewcD5FRDwcdcL4ZVjm92FkjMZqiY6fsTh/1lYSstTry4Oa
8e75M7LrYroXtPj8PoeMbs955G0R0ms4JB//z8O1sbxY/fyrHMBwW4VfxubQ/WX6/85vrYx6/DeE
bnSEFBckF3lmk7DWAN55DzrbCR/CwoLwLwGBhMh3deudG4ibDAV5AJ3GLI+roKFlxAtidqaeSBly
UbfaFDMN4wBQA9U6gqaQxXsteSKysB2jPHCHnUllctR8PxSH2R544GdYkgA7c/o1o/lad82fkQsc
dmvw1Nm06VA93rejdrfcAkduwwiPW5HZjuP3H7bbZrEV9I9msdNB82z36GtDVX8ZDQwP1rL/rB1N
F3i45qg4am4NIQbr6hvwCdw5aqHCQr+3yWkbZhAj90VApk7afaMWPk+DSdbj5i3uHDICjMoxTupm
OsUmDbMevnhiZuBbxP6MLUmyVb3rG/fbs16nRnBz+2REJHrYV8P0nAdHzxXpXRAIUqZnWMHU3Ykk
fIoAmDffnx9t7WXHADp41+XXacBxXcuMV8UsI9J/Yml8VHX9EjSWj+q80vcsvP2JuhYkGRxnJ3Z9
fgJVcawqdVen6Wa2LEnc0/2pS+U17CiKW8c+2a0ib1TRU+pQkSNBuChWgkdzwVrD+PlC2iyWMHEx
xZwewpoA8tlC83WUetOd840LjKOVFANACjXz14qpkdhiSkLOtbyoIkZBSKeGPe9m3ZBllqu7Ebcc
OTPD2QinbUTECKaznmYpM5JAsuJo0odYBTB7IBLk8KXiOatndIuEHqIR/mON996FcBK50Kk5KdUb
Ajya6cprPYpv1Sv6iZnFd09Zr2wKUGUURdTJ4pmVrOecp4j6vUNFXF8T24lJ4ki5YFFP2FK6TcyQ
CdukvlgbpAYl00+1ZuIwERGXt8V7I2PmoyVZPPq4MnW7doF9gZUN35s9BWoVLlcRqGsFln4xVmAl
s0UmTGkTHzSsbWT7ZXdtauyxgzE+tNj6D5jGOf6Mi1ZUT565vNp8LqY/Y+adidNo0jq93/zQjY/z
tVMhyd0GRQz34EgHtWQY+rm2tetAtpKMg2wayhAWh+Ws4givpSYGCFv8SBXK1V6a+K6XFGa3G/xS
6ZDviy0W3JSk5JB+BWkSZkGAznQBDXtz0wjBmtm9ItMNMsy3cLC3tFtj1dn9Y2/RdAWMJ4mBtGu2
2Zha9e2d78xftj9Pp4E9tzHtSW321KcChCHKMI2JkqNuPlDs+Yt1a91xOARGsdGfrbhY4MlgFSFz
x+h+tZuzH4/vfshSkOaebkkSGvZZQMhZuMT2Wi2XtX53nXo6EKdAd+8tj6IT41H6I5jr+o9mu4f1
peoN0NCLnhQGwIAvvILraWniMDT653GZCC9ZX3vXflnXLt2vkkKn6fuPfgmPc9495Ip9Dq6EOJms
98wbP0alGNuZxm5OjfasBPOlkbRdP/Pffbv6l7nrFxo5q+ayvycX/iFIiEDBR3xghSjZBzyQO2Pm
Q1A43z1IswlFGxykLYW8uyTd8OH53njDFRHu1x7dI/CBprhkRFWrE9uhC5Rh3bIadP5MtiCfgb/E
QWlSp7IjGlBC7BZyWgQn/a6lOqAkmz+opFgY4yJrU27T0cS8XbA4B3BowSZp/WPwxjGVS4xa7sds
dYCrnAKT1PRsERa4Qy6qCVYLT1N4b3TMuMTA9p35nZX1k5AuITwTKuOo4HIsoFYMRoZx0jTGriuN
D8F208H1m+8wo7x2guKWBeqsGse9CxFTTt7M6H8FejRzGSMhhQBdVUiR796mBJt93w2YBCuxF6Gg
0hA8QC1VrE+ExqhpVQePF2wk1RCdVFgoWawG9liJKFfX9lRjJEiNiekTHpM9Npgfpw/ui4FHWrib
ynhFWsx2WCwxomE9jXxFodzoVBzL7dZmq5CwrsFHgwgmqneo99w9aO4rWaO5GB+Z3uS7BO1uH4D0
Cg3bhgFEZFQy/MzssB5qo/12Kugu5T9CG6CJbzlZXZK5LM/mRlz42YCuT+m0lc+VQa9kzEwyBlLg
gzZkDlYCuEjdH9ZYjBuI6dtC/37Cr//G4IbBkh/3vcScWD5mk77Peo8q0CTaZ75nOaV8kmv+tNSF
e3Ha4mU07kHxP/vDAlbCyK+ZXKpoqaGwlZZ/bpv8c8Lccp5lF1edvC1y5TEF8n/Ab+FfzaZIjsQq
Grtms/QYzoe0s/pIuXls6z5mwfBuYaZcalre1rsvMTbGhNu8jQIy/pigyXjvHlthx7LkvA7zdB+k
U8rm3PyQY+3kMGq/RxyafcrrKMiiSjBWeqI45Sm0I5c1xR1Iel70vHquMtK6fNIkg8z/VZTOyZXV
ghCE3WsJ1hvxH+N+mOdvvz0mIhivKWEcE2L69uw/u3maP6EE8f4F53q+ywVp0T4ZZEmIYDMU7/Oa
w+6cdoUNhyYdgjtnxlxVBs15HLHZMLSMs2wc7oJKH42iKmDsB+Q61tCydc4/WGX6kuInX8QSmaSR
Bkj9iO9ZdVmat3wdDEZ9hFbWmbpbMAFapCNFRvf/wvZDm1j10fX4WXvzir+njoUoenQ+GQPnoQJd
kWPntjpnbn3iz9BEFiOAIp/s3mRzF6tZuYfS4rIvguCmqNY3W4x7abexQDsOTzLDMcswdZuWEqfF
GbAbDRYlHDCsC7s4mCtIrpgtktaG5FeN/2fvGuKLpZcQ0/gc/vO9ynnvGa85hR+pafGO5YB9IF+X
mzHkj5Xpou50EG54DR/mwdvNDmiPMejNQ+inL1UpxdlpqW8a57fMA+QGyzQOlusCxhzyc8WuaEw0
pz33TXTsWDOIp1qFvHeD2pEmWUjzUKXFBYT8Y7mSotT4xTav5AMLBL9o1sGs+6b9bU7en9JhablA
IjUSt7zyPeGt9Oz6JFDwafJZSAkQAkASabsdrzhPjnVY/yi21c9z58Spa/2vYP6wOfHcU+EdNFcr
qfHBzjOG32AL13GbrQPqwtY8W/EYGniHZwpkC41kt1SvzNHY099mmWrpvruqwQxKKBxlFNWJU5Vx
nxNbYy3f5EEWu5zdqJ3ClcA0YfnyWvJ26rJTCHjykgwtRhMPwA6XdtOz2dEggsfaC7t9sTJnLBrK
M6/ME2haw8RKPhZgopAaq6cDg+27x0zoHLdIU4ADEGl1i3XQcs0DNGNog9wMbU+S+KrLDS9IIGzj
88UcSiobv6ltNr/5ai7ZmU1KRm2Szicz1GzoLBPdIl9tZzn5jd2WssXTaEv7j5GqZq+TS82hw7O2
Hk3nsUHtQ18a8ggPxXRoh+xt6ATpF+oRA4Y5EzORG2N3v/6f+0Su24TBNJyvaqKHyDsWkdw404w1
RCZN5jr9zdT2Vzvy8Jj8sbUY7qxkuFsMu3soDZPQakEpJvvu02pIK+3C/Iak7OObGhbudJyNcKmo
9cjLoH4zAvVsM24gNQbaD4uZr2zn/S0cNzu7GzOMDVJQoIjriKlsH05T8FBI5xoi/5/YePgysI5h
JyKs8l4ig+yDxVKxKTN5n1qMbGeZPVpG6rkngwwP1HC2Rlc3EDtYKfZB6i57IAR138o0PHpjw+dK
0tPTNLIr0o/m90ijiXiUXXCbtCSvJBh4XfU0JUFA9SSfGrcnynpR1zbpdcsFs7wOrjKY7qOPMKq9
cMWqk5EY7JTgE1qs/lqWWXMJwWKZUOLWmg29nkCtbq48KCMFiC8/J9ZrnbeOUp4cD3tB3Y/PdD0d
tgDwk2zN57+UJERpndz5QbCcfi9755fLWLwu73iWy3Mgux98gel58UBPJqHxyAzjuxVb1OL2/0Yw
YItnh9dGtuZN5+QLjyjbCYOVE9ytOzVPmCb/I+y8ltxWoiz7Q4MIJEwCeKX3rrxeENJVCd77/Ppe
oKLndvdE9LwgiqWSxCKJzJPn7L02QeWLqqaNEyK4XdMBQaGYxNO6V1p+aIuiMVByBukOSby3YYox
LUVSFRdzvjy/6skLIlLEP//7/Voj3hEjfrqLz5yympdKYvEhVo/tA+GLQITzsEaURIk+bpveQsvf
GsGWfnIDCsDz92lbh9vKo3pAhY5FFSTEini37oag0MX6ys/hPGLiksQ/G8821pT8Yq3RJF1gt3Fx
KUb+Tm+puUd33ENIWHE/Z79Q/bPWIYBLtFy+TplCL2/O5+/GsV+N3PtRR9Fc/xjq3UwZGOgiiS5W
Xqr3nNVtiLL2EQ2OfDPc7VPKx3gzuptgOZ5/pXCFexomjwhEAyQMTIOtUdr5wbFRIYo6N9/+y0O2
vYtWOe91Z/T3DBBgIPKHPV8QdBR7xD6/dIQS5tRZF193i6M5Dds+GJGpCe/YzSFgXdY6lx7u+KUe
/Q0ppfLo5561Twz9NUuUKRdh5h4GWFtHXznpmQAl8NLCPgrl20fueF7YkXU3Sh3n+O9lhDh37GMw
osKJ1BrPBD1K12r3mPKsR5508iJIX/eqDKZ5Vg+7SObpW4m7PfFH80E+Y/oGUOViJYNJ4E0aXqTR
v1cTb7zUO7GrW2182JBY7rn/Qbbz+GgmO11a2dhsJiN2zpoBpZIR67rp3UdpZz5gtNj/Lbh7XYt0
GAu8zD5Rib1wKjfdKOm0a2m7/s6epUwOupF1S3Wyi9Ok+ipjNkK3zj4wmB2K3rO3CUYPIuEi8RVh
Fl8UecYqhc10MZETib6uYXYVNffUdP95MjQQ6M0237coKTCqAilwMBLT+p88JJeJYee7KoQs2bWW
fnpeWj5Ef796PhSMABZRVO4EzbAdXD4PKRRKZC/r37wpDM6EVkNJQPqw6qzGRr6nJxusETpiGjm8
GzDx0ER31V5a7Trsyu6YmXZ1/vfi+Hyo82r+ffM9ISQCjch/XoJZnjp4+rlGN7zPnxZ5lLENRyNo
BtIywyVGqomjABbLdGjbE5qldYe05JJE3fzrlkcZMHJc6AVGIttDMY40Kg1PMmt2WNKDnWVWNiy9
ULjr55d9BO8RP+2y8eZU8KFIJhZBNggbHEtTNneCRwPchVN2GGZOiyb9X1CEyi34cnF0ByWOsfZp
lJAT1l4/+G9s7NqCe7m9c2BDxxLPsCAkVeXJno6TT2S9rtGc1UdDXxZ2nlzBb5GBy8xBsNs8JwlV
1B4y3MobPS1PCOu7b8O0z05myXuhq8/CmMolLR394bK+IU8HszgqbWvYFwf/EIFUoFNte4SuSy83
i60PkXQ6ntUUu4TWoTuu6Jy6ufdzHMLoaGMbZ7gwMSr0jU2fR9O+x0JA2RByjMngFeNi2YP6QW43
Cutalrm7MzIq8QxbH4z7DP3d/Do8L4GOBKerxk1j6ZQfs1m4N+QZRb2xt2YPeODTo40i7HlCKHKj
8Ktskvbr72KR4h5QI2hUK07fmcDQJ5gpMBWKgpWuCH58vvO6arpFH0eSt9BE4I+VqDoyu6qbnVGL
9wRnEsMvM7sxaLTWObckFZGsVnPkwJ357DnW4nDtjuF41PHdLIe549ownkVq4h3R+vpHQZLpQsVk
S8WGjkU46R4IyEl9ruzggWJuP44BG7insnNBEPnS05zoqKGqGDqHpKt6S5adrEV9/3sZivIaOQXy
4XxAAlDdBnogt7hWOv3siBhUpb5kKQnisP18a1D60SlzblnjIOnVuwHFsCpPaohhBFfjPi7N9J03
KjwEhhZu8ARku7QSh8E09feVlbX2MYgqWK2FH5/Goq6QK1pfSTnQIJTmwNxJvtYy6N9Kp45XUlFX
tpb5IQCXFglbqpXb/RakQPFC5sDrPFmIWq17d+YElDkPssMO8mmOplw1TZnu7TZ+j0wFAmIyXmox
RJeUD1EA7+WXSq1bTLt2HwimO24yJB8WNdZam8hoRCa3DJRKj6ZyUw6iLrZeCDsozXnoVm61U0O7
s0ZzWQBb2Q+KMxByd1btAo9Ml/eYqCZjlTiOfSsqwjunoalp3laEwKEEv6SIPC+YSHgunf4bhJUi
qJ5poeSIsGJknp3qsESX5DQGkEtwTEnqBjfaejhKaXRtFTDM1zoa5dJ1sW1lU5acKi3ziN52KJWy
8WgB4FpzOzLUitvpkrjvmBeHc67b2jIdkIlmiSZO3IWNF763ekH8LCpoggg7DtXlvZ9cY03DiNpE
hjamnmlIdmPXiOXzYy9S1TFca3/aWmu/WPHvoaP4tWlMl4guoPvglTMQQrJOhNjkoO5v/SI+VzPS
AR+qcfy7+CTgF7oZV0Tj8JWmK61Ef2hQ44TF1RJzRKipw4Ytph8SyYdheum6no8SYwcnSlHaHfho
pj4/0gnmMcM+zBL9lmvtb5EiyyoDU5zqGdyKSMt+MarkHOK8RpgFtsHCuupUNm4Pb0wOYAPym4rJ
rtZQ2KD0x2hgi/aPU5posfgtz5OeZ+cOYsSuzsxHb2A7auocv1DR+8dwMPeRTJ82ZBp5PTAT6erQ
YQqbMj73MNHKaD1EWP8LNCYLLGTG6vnG+m7/MPUBH3yVqSOBNOYW82RGleaYaxZsHwORxxE47LQT
KcUENIwhbVC9mU6jRQUWSx/JRFP+0xhs8gGHgOcK1bEWbqiA/xgiIqA1dsGVKAevQev6exHm2hLH
kaIoHjBATA1G7DD6CiBcvBQBDWyKvzmPWbeWem8KmA9ctCyeR8Ks0PGjR5R0dRuPAxdLH9m/KU5x
QTpmmuqHMaVDXkJVG0PAFYKW4HPxn0KVLO2G+8BNkVoEXieOz8toTJy/vSynCeNRJiciYk5fa/Y2
tIZPNByYw+qQNcSzoSOFLVpmsj8PIaNE0mxHdRrmy9i6ZN/R6iT3ucazbjvTIZ5beglx8pLendSo
iQImQ1c2+mYx6rI+lHH2mcIoO+MuyQ8k2+E9IpWDm5RcaulUPZssCgobt982bRp1mYq5jB6CG7Af
b1sEwvp79mm4Sd9y4BezqfEduIF97oVs7rna1ZLq77nkjGFzsLu2WucivfqT3+5tc6AxGNaERQ8x
emKWom3buu5WQ/cKXJruMe0wRjF+lqy6REy7LihPFXoASPvQ9Ep+iohqdOh1nsttXslFGlJ8NH3c
nrxRDpzF0peMhWeFoWl4p6CpNmmtQrpTEpZOP50wu2jb0m9sgsdj59G7LBAqmc/0dsRhk7hmCTt7
a6Ry1fr9zqr78JFD10XLxxE8dpYKevGpqa1wY870i7/PfIyGH+O8AiLfvSnboMacOOCAjggB7cwl
noY8uIoxueV1Oa70+ZYRGDl26fzQTPtwO2lRtURq4h/5okKznqzqKo/BXqBqFnbTUfEVsMsaH+1m
S1Mw0g1kGoHayhLRN87n5MTYM94HVf5REIOwHcFxH+JMxvDcGccjubYuupP6KydtR8xA2buLU26H
WzDl6A8Gx51Qzpe+Cs4xBC9Ppqd++BpU51ztgv6FTqcywKh3fd5zjlES4+i0ztkfrPwQ6sZbHRuH
QRv1jwFB1abtrBdMtPXVolNtSAnmi6p0wVMbbzLN0hW4/FnFi1ckQ4EssuBHpiYYTl6qdq5ecady
w9IQjMfT86smPI3y1+wFUjKIrri+5E1Qlt5kgqoPNv2Y+gKZz39+G3kcYCawa+lIHGUy2us4qbND
l/bJYjDtYjXp2laPpHmRLYMxTgrmLu498yYIe5g4nJ3pom2bKi5P8czMw4LgH52621lOTckD22KV
93UCXi9IzhoaQZYzcOokb+pF7x4x/chlRB/7a+qdFXvdOvNyeXfpSm+7FrNALcuSeWXknwjTq46G
qvubGxfZHlIr6LUeiv3zUhF0FujZt56qu5U5zLwpLj0x3lJf+cd+auBQ2ShtvKk8RrI9FrGdH+u4
8+62HDbPzWBQFQENz7usK6xP2GZXQ+PjINokea1shzcjMIhrgE6zhf+Z7E2PiM0RABS65gk6Ud2R
YT7YR6MjRwyNcLVWeJ+ORSkYmXsNxR/0POSSRv6IC6V90f1kZmHLYCtzNcckYKaq6nh2UtXB5XmR
pggubWBBqE/qPUPXGYJeQ3eJB7ifkTki1jBi7c6dRy2R+A9PINETHVrfwlEVA0M80zF55isiOrW1
1kfJw7ReU4BxKLwl+yG0oJYp6dYAXa4vyiqhhE4sorMFI59YsFfXNJ2mOCz8TThpcuOwaC/C+TON
BxZwAwiMtaTsqIO6OahoTE/jfJFd+sWiMLLlRMmxdIpq45UKczc6jNeJqqGzyUyQo9tsyqHzdthu
gHwL/9gZnAAtpNeHBu/pIpr/J3MW4VVO9SMHNHe0zS58iXCbLysjC3d93wOyQTy1RTKEMld38LHT
ato4IICQvprpbZDWpQ9Se22H3rSp/Sa9eUJeniCopB+7TdTr5Hl0iLaKyHK2bcJMQKYNjLU6f6+6
agj2tl266CrmsPE2LY6IxIJV76lhqXF2WpRd229KOqd5YWSXLLP7O7ancjujYZAOGWc/su+0eJoX
U9HLiOL0m9J3+ErwJg1amgLE89hZoSlpYuLsZaTVQQzen3gy61MbVg6OC+ZWzHfVPvdRmmW1CFdi
cqub1ejOVsefeahlCOxiCkw678STxXl2zX0Cc7XYANhVu+7i+dQ7Gtq0KdNw9XyIwYYVLQ/p87ZI
KxAgJSs752DYSWxNPKcznmPa7YY3B5FYx0Q4Bf5pEyms1NBO+ybcVMc3Lyy7oB8qYIt9hs0WfH1z
61uIYmaA06NsvXfToqxoOe2thHJRJ8yK+qVp1PJEuSZPtulH+zHMXmRV7BLfi24qF8GrOYRsQE2s
bUWKZLAQqj7qYVttwpDYptqVq043ok9UpIApEGheplH7GctGW2e2nd8GJ9w+F1QN7GQi5EAD4l4G
gX6UDvEiWijPSN3nfur8W0aYTmz2lJUmEIaozmxen3SlKt0P3mhdICVZJ7RgcCYcKzhb8JlpTjMt
RpXaVtPNkol5Tdwv39aoXuph6Ria3KVRdxEio2PV8n9gIGTowumFloppHqbmWGaxBB2pd5gs7nrX
MwWdu1qcWhZ0TLSL6NoXr/QTFkz7s5GTImIM1zH/Ys+gfM+51l/9PWgZBMUpGgW4X7xgW7vprNn0
smEnmFseR8NlU2OdppkMrtFUPyYFVuOJgeoM71aaenDMfDs8yJRSPWjk3gjS76rrV4Edo5MGIdus
CUXqGdgW3tXwo/jsRToADo6+tdEDZrDUrvFQ5SCMJwiCo8vhyW2TpvNVqZpJIW7sdVMRCQFx9D3E
AHmJ54ts5HW06vxQwRMxg2FrOql95QYYQAzNjUx8fNmhaiQtx0r+bowC3EIyhC/Trw47B2HM/KSm
d+ooZLd2evaYEg7n1ArtvTLpkcF8CpiDine/zYIbkKToY2nSbz5WNZEDBqKDTRaDznpakfMpD88d
61qak74OZUmgrVw2InKv/z7MiA4/WKCZ/pLPEr33tiVjXJw8qb8N5TLv2vJNGGhvbU2b1h2QFt5Q
q1laeutuDY/Nt0mQJRdzQdEnVQCKIMb1GpVveqAOWhijCktfZsXqBYN/dHtekomCQCalecSTrL0h
Dlpk+k1rnfAXwFZGsEHzbSR4E3stsXeiGGmzWdtwCOgfwbiCIoDtb+XneDOl5lXrQut93peShrua
uv7gf1dD0R/qqm0/mVBzr7qfToPxtEz97MVzy5PUQ87hda4IFPIslN9VvbP1vr6n+Wp0xHxOmfSv
Qjd5v7zo4RIgNTlN/5ok/S5XGjC7CkmAG9rNoXOrgH3Hns4cu4JNYIGH82XnHxCFY8ZxoBqaWv1Z
B12/99FXXSMOx8s09aCnjZY6JpH/h04VmnHPg7TGoslijP5M9KGLdqjLL9p4sAe9AssCaFnTiAhB
iRVrC80yTpYG0yMT8mfuVOphR+YFzKp1FSj7BVTcv49SDLKmSIuNDp3gU+UPWqjOV27rNFPHdNiY
Y+N8dfSGYE/ab/TTsKlaH2Dw+nUxOeZLFkM11BifH6EYgIFl5tlF6ZepTdW+xsSzylnfcyg/Lxo+
qNXzqyhmUPj8aqDlhz93WFstMuXYjoz782JFNYpBBxXT/K1udNPLPJetpcuQsmqPFIvZg5Ar/Rax
Y3dxA9CUHZxquZ4ADvQ6OrH5ojwAA/Si2yU1xX2QpApZCfN/OHYFEh0s+S6agRMSIwd2P4gGOYTe
PguVwEnDiaAdTOa/2nAu3PEkFIJOy6AcGrs9h9P4aM3VRDVw7PHq5FVCPPqCQfKBz1ijGABREYm0
PScT1ffAfH6Xgp3e2BUKdhNKClYI57vCYnPrKaXL4Detx+j+vDC2tXbh/ISc3PRu+p/RwfIZaUF/
t008iSEd+zuqZU6Xc1WWjPBVCjEu4iDO/knQwtJjb5JrhZlgxbn2n6GQ5WuvdWvUcsCnU9+DHibl
Bm/jzUZ55qR9h6i5WCnd+x6bLD+ZTlB+rKyOYgrBqvuQLS9iOYJ0KOabpEiqO8er4FffU4/VcKDQ
J5DKYZfZWxUzuUdxIJBRR4gKwVXoql2Po4ZpoXFcQZ/RggCjbD6nAfiCdkL+kfbgBnuUg6SzhPZp
LNGfJ071meBuW5rhd42a+VhTIdhNfc91/L/POrgvmgs0ZA4AWudZiLfIktIFBy7d/YltGdmug+qU
3pu/7kc9PlajF6OmdxAaD6zSfZkdqTmOjIQ2MGK9fTh3y4QKi91z42giJC4+lfc61YpDnw7Tp6Xn
7bLJPMYdFBeJBqm5UfrE3o9OT5GkyVvv2wcsWAb//7deAQoZRq9+tVFLQjbJjobINFjca1kFwyLV
0QNMUyFeHcxJ67htiHSbH/YGmVJ6LV7AcMFDdJmm2+Ho/qrK/hqZffE+NGW9bTQXGXbdxq+hO/00
G2FfmsTOFvjPrEs24W7K0dTsCoVkb9UVI4ndk35mFowzZO6LVkXT3GeQDOdGvqfZQUMyl0wPsIkA
k0UOPxK02q7PeDszrTsZ3jgBFqQXmpH6/FOPp1/Up9WjRdXsqebKckciUwtB1ErL5to4LDCaispt
ZtAbpxGFY3mGjFsNBzJgyLgQJzrPg3LfY808d0pm/zRQswLL2IAE0h/U7eKBmAKZv47y2vKYKDgw
Bu51McsgKy/5KYpu21cUjbrJ9MGtE3XqLcLJ1Pw6Zs547F0gQyYSOuSwnbEpzeoXthCcgUWwZ+lx
DyFj3lWgnP5Fp29TY+L9YIiLgEVgkQ+a2DjSYsnWCjfubSy/XUZgSzghwwdFAGxqx6msrTvyBkdF
0W06o4jOAI6is+sXTEr/fUyu2EtN02L3/Na/339+VYQtMxUNrJKX+cMGmI2Nu0lXl38vTgNo25H+
71gL2t3z+6HsR4YE4ls32kTbTTShjyPq5eMkG2Pvd5Z4wCDt37qftYFCEAcBTs26nW680kzrXD1d
sKrVVz8HmeS1XvTZg0daBaFFnuDMy6/bZofpa6ePlBYQUeyH7/tnNofps2cQSp0hgI8V3ksRI+Ux
zN+Fia8i0DvrzYjZ4KOh2UkB+ut5XkWSb+07os0K5rbcbqjmSP3TT8+mRKXD/ZjwxDwqU2vvib8V
7/Cpu3/KSZBjGNNNELJIj0gp+DhIuJA9vbrnZdBHOBsIbHnB32gL7L2i887OfNF6vdRXY2P84XNp
gd03Cn31909wSG+bQccI/n9/GtyXAhegKEP6pryNjvpNw8PYPx89LxXI6B3bYclOU4gSOxRarlqO
RynqYmWZuC57nL/IB2rzQNv83iS+dX1+63lJi1Bw84Pb+R9/4Pjtm5DVtS5Bb7ttGJ41ZQYQV9IP
V1Xdodd7a82rqyi0jD9DPFVfuJfo/qtA7is7y74IyZvnl4Ulxd6pyxvFKp1hx7Aejdlz+lbCekcx
wydM08u3yMkfqnY3RVdOPwbpNWus2gy24fXtYdOR11eEL2oo2KP9ydw8q+s4P6KSXhZRYB7atELv
2KbaIp1qX+AUZUmnV/XbckNOYIRU7oIJmQQcuT9wrGbjXU1gWGnWH7qu77UAeFYjiheILM3SLHkE
cpShN6AmRugKyxghg9YtiYNlpZt/RvlB65+jqeHE27TFBUh9iTTZignVjPv4YBpIpzW9Pjiz+5iR
loeOMJ3XVDSqDm2EOvziWEEW3GjTDrY6B1WAiRLEX2Xw0DCCqnqjxb9MJsE7M3IB3TEZR7SyCh1I
qjLGfe5Rbrpo5hhuY+gogSmCZimOutnc/KFF0tSE5bKY0Fa33CDF4M/EQCTBtkZ8cuWNC4bIhBE1
nES1bran0aVD9t7epV8xDJ//Yg7ykxZFsvY095987n5aHaJ8RvzLTtRwOzgYrquGmo2Evhvnzt8j
/W+bOnOJP5gpDZDius+rC44rmMa093zvOhGNBhDTdfc6QaGRBbKEAWh5SG1z68JUWbp1BaJkPNHD
7K8Z5rUitqpFVSriz2rHQEeYhWtlc7QmxAlGQAMQE8OLjCmg2Ml+Bj5tG5J6WqQQs/XTmr585G+L
XBfleSqRKgdW2+9a7MgEOZqwgLPD2FjZXbUsFxHz3NKiFTZb4D0r3vd+dmq6/FQFzbBsqdMXyjSh
YETskfTfVhN5PD6JI9TUAHaL4NZppnfSCRgpXWL+8p5TflTi1KaaoWNJrmnUYeMNHWTnXbGPhb4t
RoJPLLfRNoWtg/WJxooFH1OXDY1+2WbVD10HIJH2FaAXo/TXvlXyE7Q2NXGJnKRchgEaVolKepSm
9UPT+6XvNfGyUTHwYNHsM5QcuyLCodmTV8zs9s0NJb6LqaPXhnTddBAt2q1/QytM83smiipfm6VX
7GgcgjZ6Mnj7qjeu9GDSLcPIhQaSf+8XUbTvK21Vc6ZZueQMYPQCv6ZSICCT736FdbZsLbNdD8py
dlFJluO3j2/84UO4HLoy2qsOVoDl8iu32AMPeYtHIYiJqZtl33hl7Bb7FBBaYuqc5DRAZKyDlnYp
pqNq6sC9BA5xhSXj52lBolONeiJ5QDdgcpX1v8HY/QDCMYFQNNtNWY3XscQkh0E0nTmWAmXWanLG
L9cKISMmjjurnA+unbwh2LPWEM9Yi3oK18H+5hC1Ngz7t0QTsfKkoqQZN5ZKyMzum3YekiYrySGY
bMTSwkqWbXSTlF+/QjSZAoxj0gduEQQhoz5FEWdmb4nG6Dg3gy8cqrQai2/yWKyNMxjd1URH6ljQ
ElXZfuM4t99LFsrCM7dK+R9xhlm0nhhU2hgxD2NkfGkONrpC2rcgEhmmOQzYWmh9R47DKx1qPzwa
pZt87HZO2N9LqMKUxaQAEum1PAjHS64eJ6RSeSfBsf+HGbbbuI2dtWDtBRXF582qvhu3//YTppBk
hnQk2JOJUU7VFrTAz9DJf412OoNAZjAS1PVliJrrXMy3gqubYm3Dk0X00td7YMAfim25J2Ri3Tmv
Jf2DqxlD4A8MUAtQ7DdGWFinKJrDU2ty6xMSa9gAWKqMErKNCe+rQqctJxwRep+mi6YgM4KkZYge
y0aWv4iGuUSmLG+Q1ekZxwCO6GoAiqyT380M9pHMEeniEkUragcJtr1vda07dIO8Trl1KgUyeGZE
N9eAU255Ktq3hoxmeffsV6bkAAqK0qA/d2RTLZIY6bfeZw8SdPC8++WPvkKHMVWYQH3VV6vQMEh3
z60D9ENEz/ExBz0+q3kuo5PfvK6N1qUMjkkl/mi0ftb5UO6SIdUO9eT6B8mtR1NHqRUG/oHOTk3Z
UQwIvzvUyIDX/2jAH0F/eceqdSM06foHn6SPKoJbiHZu40o4KFZDoKTlDjl4Vl6xRtQEW6LiswoU
aZoNT6TLfsNcg1UYLfMqwEwtDHC7700JUDbNupek0rxD61+rGqc1PpFyiaoUFZLNBMNLQA6Og3NN
K4g0UzCggWPd2Zg3oiqDBz2m4FF7aCUNBvLUe8bebLR0j8kQF39Yn/Q09y4EPkVr3yWswXp0AQkQ
kNXPyuBeE/UUn7VR+zOm7bXEfbYtdeIjpkH8KfP8g84Luig/+VN2/Vteq89aGcRY4mXHolNayJ+p
CGfSqQn3xuOQnUAyrquvsQVN0+nDZzVJ5yAavGkD38dYC9c2pWJUgnsnLKbD3VMFg3hyt3eZw/3h
tDsm7GtniMSRW+sFoA+njLThkDVhKIAQh3h+G0/acIiRhLlxLvfgp8lhHS4S9f8BnQJccD86ZN5I
QkWA06TVqvzQRVG3yXI+Swlu1HHinOFX2SUZ5AYjw28V6Le2L68iKIyz2ySHqg52MsrFhzvLQ5Dp
pMilox+eF/GkIm0V82cvgx+Q/w1A0UczZ9DCXRRaFG9G09cvxvQ2iQlxaXiyHR1xYsEaTJrzkj4N
ehH46Zr+wIeHdx039G6M8l8eHJ9Y65y13WZLXTfoNhtFu3UNKo9KG/SlPwXoy1p73eFuPlsl5/cc
HJSsDeQiSEb6IvumRdhf+hZtq0WGAg2spTfb8RFZruCz3pUk/kI58b3HBOaPJ9X+yktCJDJpbZpM
35Zp8MPXy9+5PaJmAotA6x0uhIgvuW4lOwYKi0TbalpHg1cL0rWB/2LLpOXea8Y7lLrYLX4Zcfkj
Gvt/ytFGWYMlZ0OzdkDMPJ2HGkSsk5Z/cOT9ic38jhsKJwIzgZ07UhH2rcd434vKgxjr8kDNxAj5
XOF/WZQehB+zJl8AIaK9cZlVvJaj8SGgC2PlzusV3eXUB7ydJ4WP5Vk9ENfioE7yXRIBJg179x6n
iKK9wgPJBIxibbgDIjAbBZltdcu2HPdZT3fWEeTD+BSCj9pidiB0eJbjKomxlTO6ukcCHEJH+3Rp
28GxrRtrP2j9VjbOUtauOtVZgrqq9uTVLuneqmuISPZ3P2h3DODrgTiat5aVq54BlIZ85WPdXCpk
9oqIY1v27mb4QzJ3uzYsoA4tKpICpXDbe+W+NDCrWGN4ipuCSxVsHeyxCr/W2aO4WrRJT75FKTe1
nQFo1PSfblCKa5n5OsHsy9bVgp0HQ/Ig8mSDmorSZ1LvoYIwWlvJDyw/2oslmnYfIHZZjL78aBnb
rRJfPGggSMRodrpDaWLvpsYFp0AkjsNdsmNQC924hEzim+NwzXC1ZllrHjgu/59wYDBkJTNCpc03
YC2HfYUXNQ5I9Zl0umAw5iJM7RoNEXtAqE5MTBaUF6x+5qssymPvQMMazRXqHsNEzjuK65iH8S6P
nD1n6U2RegxXGGXugoQUhUI9ZOJzkLfoOU6b/z0/S8xBpkU6BUU+RzTSH3JNQ0JS8oRj2JDv/kfQ
KcIrB/weBu1akTTjdoBzwsRy1i6JOky/0JU47IiIBgMClXmpUTejEMg798WY7F9Bs3SNyGRohvIk
icbL//7sjP8n28s1bZ3/QJjYISUjWJ79f0lPAxXD2WdqeXYB+0YSj9D6g9S/d/YGcyEvZeNEGzvT
11liTQ9htigbog9bhGe2HW3TlFD16L6dsA4I0CysJLlBZznTdsR/6B8KHw9e5PL/E0pmiTkg77+9
qp6rS9dwHHJDdYc22n9/3nUjQf+kHei958AEDm1ywe+N/syb5AmdVvZgcfqJlTTfKSqsv5oYeDnw
wTSL5CDccwyu7YE+XD1ttKmWh8H1mkM99mvUSMmrZSSvgTdlmwDdMEOrbsMq3qF3zPQHFkf90WHs
0hoYdAqzNikWkBH0ygXSmL73ut2fujwe8BI3BuwHgprtFiQoZiVgkBZxBkUBXsB3oxOC7+wYFGpc
VbgoKJTMdedXxa3tRPPCC2AB7iIBQisBfTVxySxc0KFM9Tw6RnAPl+jnbKyTQ8SSPcKkaeOIVRFa
264BywVDDu9TVbou764Nla3Chs5Zqz32OWSiJBLzgBfuZuERhl5B1FVG4h0CDIEQZ0Ha8m8Y+JwM
bRsXZnNWsgi3VjhnvKdWu0FPXx3sUoPBP1+eD8Gov8foGDf/fisN83BD7+wdVgNzsTahjcYmQR7V
/Leef//5V51QkmNAbozlq/Aq50uVYwE2jO6k6hILRsHRVIDpXrlTzniTMRNrgPFPRVD7DcH/opqb
iXUwuC90hwj3EMDODU4/Sd9OQNK5pA3cic5GmY+B7fJsfZXCnPaiR0oS0MhYj1qeUoJ3RJFEBl2F
Am/u8yKFfEOPbG3xSsVr3DwFpJXK2XmN9k8T9xk+ZEgfhF4Wh+dDK4muE+MYt9HHg8qyR9fa1Y5e
LX1U7aJacrGUaZx7DykoBLFPQS24n0ITYrsoYxINwOyPzSTvRl0i3XBJegA74Z+el7xKgVQ4DVhT
K9ROmV5QE+styTHUWfd6KM23CKCip8XqReW5gaBQGf9B3Xk1t45kef6rbOw7ZuHNw+wDHEEnyrsX
hHR1BUcQ3vHT7w/VPVMSiyPO1GzExkZ3V3S37tVBJhKZJ8/5Gzcil5LiyHiNLHmAt4UEihLh0SOP
tJraanD0BOeaPRVvepwg/CfehXVUr+Vym5mWuWvlQr1upisjUwVf61prZY4ACoa6RbhW0Ueu1Jqy
wo0GlfeynjbXI6tyA0e5BuWsRegHNHXr0wIJO/toJOqm5V4mzM1SqF771R84TA5bKjDH9ShEhysM
xSrah/VvREfxMjXyFk5G6cjVIK1GxYJLKk/CLdUS2qJUQx1KlCmFauwUDpU0Otn8nbTz13HwrEjf
Bzj5FU99ecjsiPaWUuflrYqsIDoZR6wUZiEBOkrWRoMA4Q1s5zhqVSjj4zGGsK74jDM3yXsvQ89C
x/p6H8EWKA6F4cb6fIdJ9qj1NQZAtmPeOIYx1isZuq2N80KTN6jL1iZE6hR8Be3YZDWZ0UfDCQE6
ZdocjypIXrTqZbnCKEMvlq2Z1kvZKknNqX4FwpQ0V0nYwCUtQJKFlUXHZP7/UvYb/MugntSNyVWF
FBoEqFlVvFdBWRuCdYXRXMbTlvEGDMWvUMtGmtlbkgZ1E6oa8NX94YU+vLY2wiFC7aiGEJg1uVer
UCIn7p7h7AirlCrXE/HQeAkuXIsxPwDAEKTfoCmm53iWS7eKXEVbcKCBg0Zwo41QjUGD50CpwHma
VvwJa1cO6FuWyxwVSXdgu3GaSUDTcxDL61Q5RgGU2bWxt5qdktQayWqZPXQxn4jQrgo1328AF6Z+
35jilWBQ5jBra79SDFC8ajFsFVjgUFIVTF2KFGWbaZWZafrSzQLOU9YZ2BhIVDXAO0BHB8shh937
HzwgDF+Pdio8YTcwolG1MidAQejHat0jaN81BTcrsPLRWCRi+9nHfX6T7Mfq6iCJht0qSncFglH1
plZJNtqQTUEv9y9FT+WjHyALj8bo5hAzp1BvnprDc6IC2Y0U7hj1sC/IT1DA3PdXrdbN3RWhWEDX
6Hembq3CWNomWKjswlAVltPBrDEUiW0xVMgdUM26IpeiI3fk1iENBwH+W937edHNEzq3KhWIaQJm
CtT/9Y8SbaFNOqAa1UbRsKrnf6hU0JyulzUPNRNOUKOSAppt+f0Rde7A4MKBNxCpohIizbSX0RhC
GnOZ4I/hCpQL3oU+QGLnsKZWUy1yLTw60QRaiRo/SOs836rMwlM+hAiahuG4olEr/8Px93/h1f2n
YfSJp/fJ//zf90XOv09du7+5ff/nXMAXv4vZQLs5/VXz0/z6YjD+z6f7f2kAbmHF+h8bgC+S9/pt
377VXz3A57/yDw9wnL4VFLxNy1BFcDhgqr+agCu6rkiWrgFWkUVD/NMEXNH/RdI0UxEVMlRyLxN3
ZUCAswn4/CMRdRRRlDRWpqRK/yUTcPxIv2V5mm4oqsJv5Al1TZV18STLAyoSp1pZfErkzMvjsrzP
b6VnKpFW68BNpgTvfWSrfBU7x40UdJXNV7PIAmNtraff2qb/aJfldXN1uN8vsd/9SD8kVwv29/BX
jV/DY0st/q3xEJdbTk7lWQEaDEuoSB59pGX/EQPdlm2K4CvgkDfVSn+Lr9XPJCi22kZGr8jt9riV
2PJjfQ/meEUu7Fm71t37qE86+2X2KN+Um8FDNGuJUfktyHhvfz15HM1UajrXvM+9JFCR5/QPO8AI
D8Po8JPm5rhBKmbTPcKVu6Uc90teqU7sD4t2g2jrFWn5InTbIPPEleGDUvpMr4sVT3nFPh+Ej/mt
QNPjl/lJWSwywfI7UcDNG0WgGR4NvWBVrdD9hF9Y7yxfC8SHaNxVq9K6fu+21ED4tdEV59SKFsEj
U7hhDJ9IJPvhEk3Ule6InrY+7AwbCQt/fxfey8tiwQM6jXOPOoSXe+VGXClI0faO6MdX5j0cYx81
d0d1EdhaDL8PoV9D0n/WgmIl+ZaP/2LQbcObGgV+YR2+GkG2UO+OexfFRFJFzQ79BIcqp2ydRMdO
AfJr0MXbCuny9720VigYrLVl5wBB8se1wnMBEB6c3DFf2jtsGBWErnVbez5u8iC5KdfVAgebdFkF
nCxOyrhae8+0pMt4afh5UCyitbw63DevwlW+Na+J8GT5SOOJXrykr28y7dkiWeiucasEYOnTj9kV
8Anx6d2wMD+nLTTx/sm6haP8pKzbu5pN3JZiiKm2KgagF2i1CIF4lfgoS7jgJh3MZd7M1bQC3E9B
28vX0k64Y32iORofdkkeGL5kF1v+vps4sh35+prCh4j+lZ0s9m75Ap3Trm76a/oB+LcoHCJ2jmuw
i1FRZ9eiK93D7YwPKF75YuKUm94HOQWe9h1Qr1stkHnE4XB7nTs2Wlm36OHae98I9h9+ex9Ftv6I
iEyECI/JNL0iHBHbphc6nUMbzRMoSvMU1Wu+Pa4PfrtDOo8sDwFdvjeWkeiMy5GMSdrRFLKzwwYV
qchGN0TSnzsDteiWminez9Ynqu8AFXTNGZVgVLatff2r8VHzoOwccKBjO++Cy1IeoCXcaQ8gXEwq
PPma/w+kGX5E2Co1v2Cv2Hhhe6bkBHXhoS06QSxiKe43eQU+u+POZx80UFH2gDIlOghIvfwaQcgk
LF3RCxcqIMK3anV8AiOcchHyyOpwXFuFv/CtuIYEFyP70DOKVbU8gAZ926+SnXZffeKvFkzGXXgF
utsjxV0dNgjx+Yr4W3uAjYSU0667K11uY5LiN7t+C7GFSuhWe1R9yUkcVOQQlGM38gvJPxg0EnEt
gD0124SigJ0auFlTZXEQC9AyCEv3KhoH/UK5r1d8wbb+AAEAhiEWhfjqGPQVKMeb4Ji2xbX6Ycq2
7sH+A4UC6NCPxyVc3v1bcicsEViWffAy1WL8RBLXESvvqUBRAjM7O7sRPL5pknocDfFJfWN+xeem
xv7xSXet0Ml/lwg3e+A7KQRPAOlT+xhgpiybyAB7h/eBrpseIAXPZcmu14C4m5fRoevpDbfIteBz
4urxWkEi9+hBW2BBtExfb2cSvV3NyYpXAImoQWcIvIS/wmTvK75yh9RgHl9TSm/7lexlj7M1+Yu6
NuTt4aHKl/lT95QgiQoyygxKgL0gbhawV03deTVQw0ns5jGLfV1/bDPfEp/QoSngPXB5opThIbwm
4h/23FnItS0Qj86Wk/XGXE93VK7RErgb7oxH1hS6nc541d7S5oPRL+h2vQKj4N4ZS4kLuU31DCeG
afiITfxbbxAZHp6aJ/GG0vasUeBh5khzd9EJTqB07uFBuDZvm+DDcpG8zUWXC1G5FdQ3Y0s/xOme
q12HZGDjw0/eStEtBKddB8YTf7FXo3vocuQS0LGUkSgoesEZf1EqW8y1WNtY0ohwWje5HbzJIx92
jC32Bizke37PMzZ9N7GhIZjg83Egfhuv0IMtt7K11d/xQbUxdkA7Y88BzLaBobtz0J+UBLGxRaX3
HhoKWCfsoe9sBxzQ2N5gx6OfLzzuKf69gJhEdFbOt8mzeHiWdnX7KkVLAzeXaNN8Ki1qaOUvrX6w
dlq27ijBb1Rx4VYe0tU7rXP70XnoPW/4lTce9nU2X6I9UkV8ikBhbEHT2SVMwYh90iu3aAazt4OX
tEeDfRWSGcrwfpvKNmpnGAwl4jUHFjiOXw3dY/PwqCaqr2f5E7dqyIGdm92hByVAYKDvswDImq66
5eBSSX83b80rNMsTt91WCCFhTvzOP9rtfjVtwh0GBG71DvB1SSheauno3n5joqWBWlNQLnUOF/U1
Xnbv9IuHdfeuXA+ButZUACO0iu3sGgdERDafB+1aCsB4u7LPWEGDSr4xLvgvSBJBvQOxgP6hUPgH
0DetUyaIhGKSEWimRx+mKpcIE4VHYF3wVZ9QrYo+kCaoXUzGDAG+LaINcG39wlis4hWLjNXcb1Ws
nVHSDxL3zQxiaC+Fjw8apithew1Tfc/FpXU/kMsQ1cUfuej/7Zz9/6dsnPT0h2wcBMKh+T19S8b5
G/9MxmWyapJcy1JEjUKxaP2ZjMv/ohu6BASGP6GKsmbyowMgPjJu1foXQzEMQ8SRRdP5KfXbfybj
/Ejl70COFmVZ1UVL/S8l499TcTiFmi6b0lwpNmRF1U3re8FVkFNNpuQHLmKLIo0L+C3AhMKOrwa+
v9qhv+V8mZ3rf9Ry/8ehy6+L5NA2//o/v9fN/xJwvrd8rUwj70Fx5UjAsPxFxQQt4x0skxGfk5/j
MHlfKsl/jcN15mucKEkxlzEVPDYEBJpny4vbvoGdBJFjpJGdXqi4K9yc/hpP5lZjID4wv+zv8boB
3tVhYlzKnXVH5uOVjuWKt+FWX3ULYyeR1Ber4zonJUiWymd9O/iTm1KV4mTNmPHoQ3PqV8HtLsyD
duG55nn60gkwTFUQk35+LvXzKD0I+yc5u/l5qk96If+c6y9jP11EFXXMViNG6w5eFmzRmyXxQvAI
ey4PFcSb/O7ghBcW0vxL/2wV/CWofrKQFDRBD4eQF2wcdSeeT0xtl1XLcSDzrh7KFLvTC+0Jic/4
TEhVkxXdkCRVPn3H3aHZl3tt4KQfXdXJPdyvguMC0qwruNrLhVk9v6L+jHby5nRFlodKZ1bpvz4D
61gARP6FsZd38IRV5qf/2Li/1Vq+fpjS+XiGpVm6qtLYmn/+ZaVMRd1MtNXm0Sn+vgsom3vlGj6V
cwCKaHnlwvhHfec/DHl286Hl+W8R559/jYjq8b4JGWGUfc7kLrW58FWeXfwKVUFJs2QdPaPvARqr
jyZ6TSg65K9DPXcXPiy49j+/qAtBlNOFmIJQ1mMk6hVz17dOeLjv49XPIc6/mz8HopzsZvo0itmh
ZiAUNj5VNunQDwPunw4NGy/Zmd7P8c6+mC/h5g/hy4speghPRcKQaMDbVrUBb/1zgJMG5T+/XjT3
6J/KkiFpJ4sNBUq48wKvHnUvh3I/4jK3CBJeUxNfRIscDNTD0amvRJ9dcUEqk/m4J1z//BBnX9yX
ZzhZfrBc9kVEq9kOJ89IMXcrdxmc3J+DyH8ssr9sVF/CzI/xZTIljETzcd4dEWB1DS4kWXbXyffH
qMXIaW9b1m2M/09dKDSyaJqIa6Nbm9aTfFiG++XB2uHENvc70GgVnJoLoADRWNq/gEGE8RekCAmX
SenUY+Gn0dHJER6mGYhAxebYoKkVBVmGB+AKIJlgvamVgZ7ho8AlVrrSFI0/atnHapm0EGyy5y79
vef+nXPFKs03JbxPjQ0Eksa6PqDbqxT39Ku6DhBOHISYVcXy5yi/S/qyqDbtiGNBjFM5v6h/r9rY
PfartP3E0LlKHpDacsP8Xanu9ziHTscYUOXG0O9xCpflpwLolxq+RjSA+vZJGj3huImyIFe52EzP
gLQR+PuoDTq+Evnz6CiHzEnV+0ykt/sYWQ+WcY/upy5TCgPOc4xe2wO2ijkXT3CHEksYPXecT8DI
vaplkCpXXNwMfWlRLOHeDlXLlibmN/sF38jEwQGoA7TbrZJ+aDkInRWMUOjPm32d41f4mli/B1g4
7Uwwr0HYdb/7WZVlG0e4diWdI8KCKaRgxAKWhjWuyhmQ4EWKamF33DTK00HeVvQk0UTSklfN5BYb
obna4P0DJqwFfpKyVrr0IUx2sXpbygvgsABCEYqpWKZPf1wWlA2gQTioIO0OS7F7GOEzAAexWzn0
9yhn4hdG8WUxHH/J+LGpw2emtojbYmTCTUSr3BFUnA5ycP+qpL90vrLkMUR0ZRxB4y4SdLjFax1e
L2CZQvysGqzHEctrV1ikI05202ecDD1CnFctPNVyW4qDK0yKI5rYDNDsSs1+ZWibhO+JS7haWy7W
kPgBbFtqPIXfGagIwQUWkgtHmDxvgz99aiewBzUr4aUf+KL112PtYppIUZW+6mPyMNHg+uxcdhSu
e6ZDzY/qgB97Y3rpe5+3+5+e4SRJGA7p3lITnmFYQe/c4FiDdro9QKymLIX/uAMdw0tXdFMc6obL
LnStg39hzzm7f3/Zck5ShxGVqEMJltFuf02O7KjOfJaPz4MXOygWv1gOmsGYR3uUYtziXbSFBZjW
i6m+cu4xQCRLEvceTdP+eF1fdr6hG4/aaHJqldHelQ7PlXFf1A86ZYUjVr0QHIAIhlxVU+uhLN4q
bCCGCqtaU7gTEsCk1s5UlzKUVy0DDTT96vL6WjAqn0ZgAiq0M1ZWcRNObE/3GtCvpEH3v/UbCIhD
u/x5Rs8cFSqjMBmHIUtcvr7v4d0AFC5R9nhF1KsEBMZvcBg/RziXXBJClVVNUzXLVE+OibLepzjG
EIJdDfS6ewxaG2IqQjG8pCn4G+kzckMSOmeqpeiacbJMjaFSMatIYRMuIakGdTD5ul8uLmUSZyZO
/roETjKJEuZjOvUsgWQ82uXQgOV9EKfkwkcnnbsMfA1z8n4yNrNBPM4fHW0f8RNJVX963HO/ypxo
OXqVL+8ghfqVfzlvPjtCVTVALfHmuPl9Xxpg5rNeUqPR7sStnF3B+IHBZ1wa4Llrs/UlysnOBsok
FwcIabaxG6jPVwuLMpJH9rANd2y8NliNtbFE2vjnVXl+cKRrpiGTQZ+ue2FvWCHclNk0IYiVVyuD
0XDp5alntwn1zyAneRgN73EaZxMkbE4oawHRp49lTr+s4SnBBkLQVlH4nM9cHhO6E6yX/CUnX4F3
Bcz6EcqwXWt4/4ofOFPCnUHE6dYwb+SmdJJU36BCdKcgBTAb1GvZRtbiJTZ3forju1XNfjDIyh7B
jaTHI4JRT6Lw0B6mRQ+nUkjQ1cZxR56eBunh54mVLs3sybI5RCXaIR2DRuveFb3My0m9Zp319L32
JrdwpSEQXEW5tJAuxT1ZSGWCONowEXcEc+7EVCq5yTaOADnO0V419PBcMYhc6UKufXG8J/uNVDSo
xhbErS27+ew5AtzMi1bjfCL2n5iv4ZrsUzP5+HmeLw335CQ0CqVKjSMV0GN9o6kLsaZ/dPs3QgAF
Jb+kICf9ZeM+oj4gx3ORlXK6BrKs659aRGz+RhRuSxwQFgbM5sl6wZ8IakhKlAN2atK6kGi7ART6
7wU5WRypUpqZORFEFa6z9gWEUt7+jSv5jJr9t3GcrAMVQq5liPNsAT2rNs2wrrr1z6OQ5pd6moJZ
pqxR3KLEqpxeLtO2GvteIQb0Ik9y4Tx80Ip2ScN4OW5oy5t4RduZ/klUej/Hnh//JDTQBhlBAU2T
kHE7OYhUFX0LHWizHWkocodBaeyaw0sMe+0wXMhJzmUM32Kd7JsFCjqYSxCrgQhnGzim8jU7CpKq
/6nK7cV4J0twoswCO5F44qo7eIobrSwPKNrcqQEydLFyea7owfh02VAQUzN08aToMegA4MKcLYOe
36ZeAqMAfkBOJK36t5rXlz/9/O7O7BXf4snfT3KQKk2DqRcFsJ6qbL0AZ+mOVDF/jnJ+hfw5qpMV
0jSDHk393IcqGrcMfQPyobKf7KFZFMn9z7HOpEXfRnSyQqSpL5OxJZa6mAuI+aLzoSv6xoWVeO7e
9S3O6cpAJ0EL55mb06/RhVG/iO/n61dOMSdbhAGd0Csk6725YCWvL5Uu52H89aP7c0pPtq0wnkwD
lSJuzfGzpNHivTCN538/25JFIwcd45OFiLz2ZAgiv7+VrpQCKPylDWt+538dwJ8BTlaeJk1RHM0D
qCmgq9zRRtGGieFZi30AU3sxvvy8LqQzF2Ve2J8BTxahVqpNyLlFWv7Wy3bGBSBZIAqK4yoZ+t8q
LSuSpHA2cnVSgad9/7JKICGJWfIl75dbTEDdbnEreDDml/vVEJjOz4M7+xl/CXZy5ENsViJkpHH6
NtfyUNpdFZj64cJXfO6M+Tak+dP7crdVcC1NjtKcz7jKc/SIx5jfOFHGayMpX8RXMEmd6np+eZr7
N8bHrY2WokgyoJ+sRrFRR8FoiNz3GFxeRd2qKi/shGf3qC8hTtYjRUELcgshjMN9LF+PKYYaxWJK
XhXu2f+90ZysxGHaV7E+54VHY6GZgQYCSDze/hzj7HAgXOiqpYkS/bnv7yqdJEHr93PO0SNPQT1M
WghU5mZViOLCVnj+0PoS62T1RWI+ClVJrN6fvPE+W+Fnbrz2XrfEpgRNau4kF9b7+XP5S8iTpWgi
3WBlc2pYgede4NrlZE51YPuQ/XYRUeD5eTbPfl//Ho4e9ffZNKesQBKfcDJmqRHyqeNdfYkJBBaV
3/KXLfFLlJNVLplHErz5nU3KrHaFol99H+8fa9AyChDFRrTVGPWkwcchAJ4k+U9JmVt1UZhpgPiJ
LzMcsj848RBM9aOcohDYPFclCFNIpKGyHVqAYfJNLZFcxNDpMRM9KEd/LraXzXasQ5iWntJ9Wun7
0ZhsOvG2QLKz/4xhLA/CwW3ElwNwCyl96IBhxtZubz1OqQoOjl1UUJ1WexeMyB40Kjj9DcpKePqk
Tqq064ORvAE2f9SA+w0aqJj898Ggdo01lGjoaOK8dPq7jCAY4hTwFODao/vZ1ptiEp2MUnmrrVT+
/AERJFRM1scYE/vb3HT30rtaewfdjYoHFf5e9EmxpeluhDFIeqD78TY57CYduYf+xTSWYgvruXlG
xNFJZyne3ISjgPameVUWHD7hUxuuo/h6X72mx0XZIMNp+Ak4Eqo3SnqPKqOeXaXKSkwfsRuDo25G
3pA/awnYdPynowKlus6RB/MWnIPfhcaNbsZ+b71OQHlqs3WsIzBA86mK14Zxl7QHV0MGTkgz14x/
JXKIYCy4wUbdDEd0CBDH6lYFACpLuk/C+zFd1l26iNLkKbXU2fzPGY4H6Bn4/ha/arb8UeqDPB9m
f2Bv32+gPzpRsRzUj4JivpbcwdilyO4f1WcpvCqKwDygjRPU5lIYbuh9RPil7q0nqLpGe20C1MHL
NYx2+3InoAEwa9XdV92VlgQ1hyg6tRGWaq0KI3jZHS2uFR/ysFOOYPoi3T3OGiMQ10X9b9zXVIlL
Bi00k8P1jwLsl0MIIgDihlbCuTrdhWGw13HjuXRxP5MqfItxktshX1uZxz9ibMJFt2AtbawFMCXn
4Fw6uc9tnt9inSRyhYl2KuzqkTxydI/u3j2uC6e1O79aomLuFk8/72TzrzvZY76FOzkXsITJxupA
uFL/xOTHYT1U9a2pv/4c5syGqc5ETO7tMu1O/WQGE3SBesqguCwiHVYG3fEaHc+fQ5zZLSFTKkSg
BkGOdTISq9dj6PSEmKrHlCvu+NagRNPEa0m7sB7ODmaOoFCkJoc8GQwCHqpYHtGaKNsSiV4aC6GK
MvGw+HlAZ8Io0pft/yQDiaHjoQ8+H6PGg9kVtpHfxcWFSZPmk+rk/X8LcpJ7aKixjtU/6gSoxPk9
gOTegzEeNMHPo5lP4J8CzReML9+ppk3pXu8YDcLd3IqyRe0JC3wTLoQ59/18G9DJy4mhhvYp+nFU
BPCh7O/3buzS7IkdZRWuMxch+Y+fB3bpNZ18sA2vZugjAsrjrhdRivk1XlraZ+fOYoeTTUPCYeAk
EYA12OPDzkeKwsxSC8ag8btNu7h0hz07ki9hThacXuDYpQ2EQfsGTvdtP+4gCf+N2foS42S9xZDx
xwZqtq0V25GDTf44KBdCnNkI4Pf8OVsnK60L26NWoF9ty0Nu1/F6nF5zKvbI/I/o4/w8nPPL7Uuw
k+WG9y0AG41g0g7BNRZ28gAPwZv8OEBazr/UIrv0ik4WW4USoRVJhCtRVxLkfNbntbvjhRk810vi
QNVndKVpaopxksFjJo6qMw1rtOKhCCHAUmEYZRm0tY8qejooeVyl8luq3HRmixIglAP9vYhlxNUn
hGUeLYyHY+t3A2Xv5+k+9yF8fa6TNF/RclRACxqEKmI0TeuH4k1c3+Om2ZRrpaO1r1zCDp4D9n2d
CvMk1VfLsKzAL3ByLXu331Tg0yGsrMnbnPJt2lS70km3uvfzOOfXeLpZyrIi0r9WdJmywffN0ioM
/FYk5LaOMYDu9NaAaq+0G/jLP8eZP4XTOJrEv9Q/koBTvFuvWcIkKMRplU3V7pAm+vn3n3tfIH81
+HJoMaBm8H0cg4oHLST1uaE7fxttoC1Uv15cKn6dXa9f45x8hcoktkUyEWeAclS7zXr+FnH2c+Zq
qVY6oQ/iAIS9vA4hIf08xrNz+GWMJ59kixW9mA/ElsyHrrhp1AsnmnwugC5r5BmaoUnc3b9PImiS
g1woc4Ad/LlnyUfxaRkuKD57pjuTvNJHZD4AMMh24quBHAgvkX/phn3uTX55COPkM2ixPS9lg4dI
urei/B1Lm16vXSwsFjgr2DniizWe6D/P7LmGGcv/30d+WnSU0hr/GOyH7WalL8BweDM0TvDwEXNM
O7TDpyGQtz/HlM/tsF9jnhyChrZvMJNhoHi43UDJc4e3gx/f1R8QjhfydeNnMCc057hFAZEew/4W
8yIYJ6tLqIGz9cmvD3KyB2AD2GPMx+Anp+ci0Dj9u+ZBGfOE60u52bnyiSpJFns99kVoPZwkGFoR
9WKckMOQo1/F1rtmvOkAxk1tv8FADNff+2K4Q7odX3TRNlv9v76tf72EnGJUKU5NqmlwqsEUpEbf
rpNlzDrWlj+/2zOv9muYU5SqFaFTIyiEsaK3FoKOMrzp6tt/L8bJTKYZOkDDPJQcbrmSIjj9xGJy
fw5yDjr6bSQni7TO90chnlMcce6cL0Tn6Mqr8h5s3cz2g5Aq3KIFhGrRZ7fMXQstrt2lPffMEfXt
EU6Wp6BNhZIPLJmZQZV1mtPX72O+aqT20i5wJp8DpkO/F/CHpCinh6HW6BlGqBz60IZ+GYis2sZz
6UewZe0ekObkzWiycpW5htvkF4KfXTJfYp8cYJGlo2DSE7tQwKopwCkHb69OF7LIS1Hmn3+5G+ko
wpJ5E+UApVjbiDKOqQ8/L5lLIU5OqSqSxAmXO8CSOLphrdd1z1l34V585qD69qJObuCoF47hiEUb
JatfRn2XkC/+PIhLAU7SUnOqikRqCbAvXtDyx7nx5ecA59L5b0M4OWv31rGt0o4I8kLyq6tui9/O
EUJg+ybDU9svEBT+OSKts7/mYCo5rUgvw9BE5AC+v3w1T61GFEkwzXSVobdradf58NDCGO7LV1xA
jeghLG6tkmpvCys+vu/T23F/q413VX1VRzQbM4iLgSxAOdYfMsXYHJXPVvpIS+zABL8WYqg+OGj1
kacc7xBttvHCpCaMiDgExlJ6xOgFY4OVhi1R/xt5JrlfZGjvHKTrGc0hdNsslnFTLxbSNDtAUJxE
2DSuLPeg3emgeK0Jabb0YW8s63GZRVsMpe1af4hK2KuuNTf/V2iV2kP5MWQve7CMORT4fNyJ5YSF
3KwO/IQKVDTtjqnuStpnWESuCYvTlGmiqveHih4MOvZ0HZGPdOPu0xy5XtQIPsU3IoakuXaDVAh4
pgjCNCLfZS651tQFQkvxLM6pWSeUnQzbUrxRuk2sDM+JPshQLZ2yzyZ7CtEGwscKs60GO9TgaK3K
EkWarbHPFkiqWxSDozqQrRSpcGiOwv4eV45idh9W1r3ErXJ2g7FwOTDvq/xaaH71FU7shYmYTuai
1VYjMNg6Qvsm1PfDACw9xDG4Wh+jX6KKh43bdtsBNz+N+cMhPhQXqbzfFLUeYEZ1HQvJckq028oE
B64v0DFypbS0EU6z+/BKUbeI0ezgJeEhVgXVVLpqhKi0qN+JeNQqoO1Vinp1hI2OVDhJbyCOgtlo
t98gmHOdmLgmYEg4w8YtxCKPOdVt6aGQdugU9j2CC6Oj9rfYAflxCOVCkhGURjtdu8JPtwSpJqW3
ea8vsPm0qLCEyvqIvWNKf0IC3dRVgDJSk7aZwMZcOYo8l8xbWMC/99ZqUK5q4Nd9+N42PRC0+w6r
nVQ8rnWsLgXLCzMX5WWo4ncZqOy+vNOMZ5WC9YDh6iQIwaF+qfvRQ7/6MEItD3Fn2kNyEXcj6ZjR
8Cpz2Kp0mqoYhm2zX/bx8Rb1n9e+UVDY6WhFoP29l5faIVyqU+xGorBVcG1P4D807efQaV49IK9l
hG6lh0uja5GjQiAb8cihj/0yndDQRLADdf8oArZmlb4kvffCrhVwjTi4pYprlLp3DPE2UqaAqHWp
Lo5xfIM3hdMJrat390bVoZUaYu8O5j+2ew16fcJH0yKCcx9OFnpSGFYdX9DbcnC+Qy/ZcE0h8bpE
sCtU863uo56QnWB6Qssd1Ee0/ym4S27RTG57hKOuojWolcu+3vRkdGPNN4HFnSEZDrLA9EsyL+ua
t7wDHyrhMA2H28jucJ11zBy8ewKVAakuPXxrQ5j44a3Q3sko4GZI71TGppI3pbBOyqXcQhJWRNYl
fujRg5Y9FgLWXoYUIJXuYzTsSIKI0rTxgAVIgMD2rQqV2sKTtRfgvTQxIuUob4TLoWyCA/4Motr4
VYjjytg4Vtm6RxzSJ1SsNRxy6/3BaRAPqMObGGuusaFvJYGE7EPVVsbHiYZ33X+KomXD51qY5ks2
RS4CSmvs3Oz+gAl5h4eUgfdbdScrI6qXEwoAtJAoGJYWrzwZdr0QLZQB+Y/mfQ9HOAkF2AwvI2u0
1HAw+4gOoivX9NmCIVpHncXcLJLpOsT9J4qAa6PlmOY8EhpGys0RMZRB3WpTIJfuAP0lVviPKdm1
mti6eR9Hi0md/V47BAlVoJzwlgcSu/g20WtEHm4TbVHHXoHMZIzcWT6xSWHOu061AFV524KjkBgv
Zr1tlMSJKRkoZerKCALiO+yl0FaoIFd7zNAFrId/a+l7ZfxGMWImN7CR3kpFtBDij8YKpmPrqqiK
IljjqwpeHN12zNGq4rMb2ayHvTvlL7K6TQ8u3jYoTjw3OHcZ2m0mos6BhMPY3eSt10yoDSFjEaGu
Spu5ssdyeUzfOfscy/x93F9lSNGWGnYP40xbdLsoxgYWRQf5tjsAy8QZVU9jdyxvVGRA98pHUl8X
8oNh7XLrfszvcj3BsQ3cAWW9XnbL7Co/YMawipU7oXaxQUUVBrO9dbdfteIj9oL9MUgj7IbXorTU
2SZE/QZHVj29Ewd2zvIzZfHJ+JVkKbYRgh0fr6oEJEq0FpMGXzlXEj9RF4aviyghihFAYSsFV9gW
hnv2Gwex3nqswYCF/qStuwTLF/Ujx0BcRDMGAo8SIux+QPJXWrQTlloFFSsPJpKMEgpnjpA+GtZC
mE0B5N+jclfyx8XwuqP9JhQfnbqNUQNQlEdhSt20wM+jtNM+CJXNMUnhKe1yyLTVBl/y0LwZx2fV
7OxqekKIk870JQjm2QRJlix4hKJqmugkfc9WMF2eiqYjW0k3vTt5lp+sot+JM/myy777f6g7k93I
kS3b/sub84I9jYM38b53V6/QhIiMhr2Rxt749W+5EheVGS9xo2pYSICQIhXhLrrR7DT77BX/doDi
ty/4SwReZkFiY8F5FxOwzSzVIVvdp7Pn5fyKXcDyd3WOf0prEHkzWYoHJ+2dX6KxEorONEqy7sz/
AEiyXLbmbzLEfwpiPcY9uYEeknL/lyi5Ht3Ya00KDN54zN1L325/E1H+QzzJwDxD7czMMyf/Swbq
hphoRllPemsREVa4pKvvJVDZ//wq9j80jty/voz994UALduorIYsuvD9tRGBt1HZ0q4ey/o2swIZ
SYundVm81F6JHrPYCQsaqEGfepgJ5zCPqM8x53+F4ht5+p9R9f/IgeG/Z4l2rX/Ip6758aM7f63/
N/iikfP8BycGfpFvP/7mw8DP/+nDYIf/8hnRCBFpYxjPnAYLb/zRdv/3/1jhv+5WaLgpePgg0GJi
yfzbhcH6V+DhokZrHbtfRnJYzf+2RHP/xdgyft33PqhDDdn/n7gw/KKfZKJI8KZo3Tpou827G8Pf
15PrDFbpxsgDYnV3XQFFMntO8+jizcSYZ7yQ3ZSvk7vjpKXLbCsG18JcUT433gTkJZKcRhi3r6Em
X5XlEyQYGrMyrHx3CUYqZv0WzDr4jZD7l7rZn2+am4moirPrfiP+/qZlYeJxqTG2Lh0HPE6J4EHO
5d0kcOEyINUYzrqOPWfliPEWi3BcVJNf7dzkt13P+0P9X4X8P98I23Fo4lwfOrb3y9PomCoOpRcZ
iyyfccEFRsP5ajabucMWi+r/LlD+z3DsNFTvuFtLYmaKt/PPvyy225+v99f5+b9vnn++i9C8T5m7
LrLzz9rqX+oY7DuAiaI0XhZAG5hsq9djZJwbDzmIW8bub7YgxrR++a1tm6yZ/yxmt3zb/FXkDpSJ
zoytcOO0MKmsu3VCCPjVGJprY3TIYOwcISnIoOfMJCfpY/2HbWYRQ8Ed0CiLX9g3D+U4viUQw5Iq
O0aJfR5dts2gGOs1k2NibRfahJNAqgrV+nsV0XlrLWuPms7egZWK1iyrRTOljwP8s32Td91xqsNX
s5+Mg1SK0eMsF8suy9InE0s1xy594mXIZ0Z7wY16Mw4kV32S45nWiuAk8zPk+fJYYexbP5Vwop/H
Dkdt6Yh1K5IIK83wtetHl8i9vHkEZk5ZhEvQU7B+0jLFrNVvVw2i+HUbDT97VU0Hu33MWHs3NXbb
MbHjc5Rl1taW41ZPk8QYCiZRGyRPXWZI3heey1YS5QejRAY2jyCybe/caMCNhd3tR2/a4XiPWVcA
j7QoHLUcCbIxX5ovDCvXi1zlSHZNrNrGadx4VnoeTaztXPKIKTm2iMom2QxggmS8EWjiVpMfP+dD
xVT0doSSsvVcxeSqXeJh6r1F9rQKi7b4qAd8X3104yvcxCUwA+Ax6E/x74uNYTMrQuO8V/netJV7
dgN9pGMBqTWO5xXe0vLqTfXNECUS38ptD2Hd7yYBo1cZct47Qfcy+UZEEhtdosrA0Fl35qG5D6w7
gwcXlikp5s+FfWjfrFr3r3XP7GViY7Zdh/qpCyThfDVg5RgCLBJdQ7ncM2k31/axMmxY2hqhlmNh
4dhiLWbdwcaOif88DR88p7O4XNop0rpB1jDi4/i9tAfN61MLCeE44CJpLAJRDbuRVuwQCWs1RGHz
gK1r8+COxrtr9a/aEupgOnZNplWCCgmGem3oKvxNveqXUf7Avj9zgoY3LXYCJErAf9/yKhnYZVoD
qnJT6AQFJEq7G46uGy01Ylxs2N2jQ/Ny0wQfaY1FrllW0WUo7IfRon0wl+MzCJo9+PH0Fj3XqQ3D
xFwEMZeqMYdjAwtrrZ7NtoUcJBDwGOHMMNZcn4XUGIGLzX/esn6JL++/D/5DTPX5eAzd5+9+aWyZ
pnaTsc3j5aAauXIBTp6Nx0Azb94rBtEpTgQrO/XQxA0LKYbTGMz0oMIoYkQ+/40lhHs/L/66jd/f
Daa6NEs9WjHcq7/f3HvrKbUmdXf/x/cPh/SKHEuUe93HNVoMx1y6Ob7G9v0CNVMvckZG1p3h9bjn
VBs89urR3vhWWR+EbJJzndnJunF4rkdxSrLe+lY7AyM/fRrecIBfGpO9jEbkgdVQVac5M51N2rjH
0ej1eVB+/dSMyjh1JZDD5m4/Thw+bwyyocBpUU46Y/Rmx6W7NmTib4s6it5k3X6BxNXcXMEt/N1n
9fcu5P3D4gZRSwtcF5MJ59cPi/U8CSooHHPW3G4yE+wfQJST0RnmIrZgCHURVZegrsyXRnjf0knk
P8LMW1WiGjkXOlAMnRdcI6X0fiZuKMoh3TKgW1xdH/qylQn7OdXBG/xueWlowT3WQpYbJ5qf4pkq
U+57u7qTAY/XJB9VxCsKDwhwYVn6SZCzUUjQPxg796/GOAYPVCpGIDFYgd6/y6PuqxeWdx9N31ro
xGf/ud9VPwUpZ8XOFZLDcPJ6vA5tpzPXZkxyOwr8qVcIxJ+KcSpXbabXNobDrMUGe4qkfpCuM/+4
s10y5C6zHaQP01heAeH4gAxB8dC21ae0QpaZmTFF00a4O+X3NY+aJo8ye7UyRxB9UA3u8mFm0kqI
Pmu2ZnMDhu8nQI2FKYyA8UTblps0R4sQjqO8q4SKRRoW4iHKMZ8Lx7D+wzKwWuu7W11U0S2ug2w5
h3ofyrY5+3XanA3ORyMqrX3YuOpsszmucIbH1wGT550yzE2nMFKvA7Euca/e1PfbQ2EsXM+g4YCy
2PZL17sPhnT9p3DO1MoxyXaxEcwVXIdRKOsZ/i6CFNJ477HKG/8R0gYlEoGhrdfh2yHbjCJW2jxF
kDh3g6CiU426QZnr6EsRFes0oWBiYvF+tsmAH2yXPdyJrZeE6kFgt8fA6dqjff8K3uPvJFjivn3+
fQeg/3B3I0PBZDJJ+UuLA9Jmq5VRUgr1vGdm5nYtmIBTkof1rooV+rXExaoTHwWrRtdgmDGfVNiG
5zm0f4wmUNmqlwPWgN4pa+b66CcMMOqSqpzpezX1qD5vDo0bP83RML85on8EIm4+INE1Hsq0vdnZ
VL47pi935thy3kbzIU07PFPzEUjVEAFi81J/rctJP35ewLts7m3qa1AoHP3r7kjpS5yKXtaYfQvq
fi1oCGP+7mj8qYa0kI8DxOiVLLsY3fqXtrdRGXdDsp2IQTZAlvRHixdMkKc1WnJmn8eafD+zxV5N
xni0Gns8hpl4DSgrL3ys1PdSWOU5991y444li1Fgr1npwlsVevTWpPMgX1ForqG59R+DsNemWTqv
kSMdOBCi+fPPvb7dpS0UhLj060PSDf3votVfg2PEVPBSSG9Cxw2s/4/rkQ99STXACmG8OAA3qv7N
7/1zNOVsQzPEwSgZ5SOwOblog9i+NdrMl1AVXea98Q9pUM5Iibu7Tul5hrb99J/3VvK/+9L629JD
tkpZJ6AL5f/D5upMTUibhM11hAEAfEScpGEXB5mbNJHkTMw2Y9g4OmVEhyLHa8KN37pMpmy/oPKC
dhdLanCflyaZnIPkpFwpU1/zaI5Q4anomMEIgBT76LWVWlNMTV4Cmx04xVv/NBdxefaLYiOIpBdC
EBeHIHFf7NyftmUZEGFddQ+4JbU9Y1HGtnrVgXSRtFdAsJzmFHUhVq1h6m1cOVOLwPQfRPM+jrrm
GNlVggMryKWjXTarLIFT9Pnd56UB3wDygQAuYjcFziSwia8L8zlKCNGBX0dgh/Jgo+ZULVNAJ6fM
88sTgv5u1dvQLyQW+LGNPN9yK3vlSXa13pdvRq4+Oj35y3isAThZwXBKzHbcTN7gPNgEz0s3NMM3
OYlvKZqB76lPg68wnLfE8aZjnVtoTOzJefPnThJW4o+j7fahAYa2Dkell+NoFi8ywKbe2wWgC7qg
nh9VxlrPwzDa4+rjH338DQ+pqr57Vp1vjSqydi6W9qsiKewF4rb5sW9La2ulhNF+Wat1osBomWDv
Mn13LMo676ppXKTInI5DkljHz6/M6s1M+uZY1366oTDtbl3bYQDW7sUOS/V6IR04o10T28vBa6Bn
On3yBBL+XJE8xZJuRtlle2Ckwz4ULbXuwrHBCabpWY3JvevSWZwk5c+hwvu/nhqi/cg+GJU9Y9sZ
5EdTM6kyFrO9C/JMnduaon8yBsG5KC0k37I7ulCUrxyeqBOm7GtbGe2CZT+85bX7zYj6h8qoX5Ow
rJg9aZp91EX+csyEBcOqsI+fX9Uuo17wcLo34xJGU3zlIxjXRiz4GLr2Lckm76QJWABEK5uGRrAB
to67eJVeW93JIy44K13l9bE1GgdxSzh1Z6esxq0hmx+zCLrz2PbRoZVACmNXAOId428M4uSzouQd
q4/4CO1x2Op+wiEpnNwLCFB7mxrlsPLrucBQOTXFdCPKIbtburGzjqnYPBH/yytRxMqR+sFpdfVH
EFX0r9u5udWZmZySoJ1Xn//D9m9uUG2mxHcerMYKV0bH4EuS1u46LuNu1+yFHMPVVMnminVBuCmi
TmAjm1vLyErTQ8HowKptZr1RXhHsUNgMDA1F1hNFSICZCuSPBaNyzfyEuR1LkJWGMUbcgAITWd1I
a1vEHsSLRkYr1xsZEGp0fDVI7joKhT9mWgrKHGmFDaZ5nO0ixqrKaNagsHoeATFeO+dCOcm6fH5T
DDYdIIkVWILZ52VIc28/JtlpzqW8jQTJl3xqqoXdhMGydd14JezS3JlDrY+mEehDT0G/NSt/h/tX
S894Gg5Dk8C0Y6J9b9g+RHlTVHQ+cRUzGHK6THYYr4BE42SfBfib292DjJ18lzAyzZbd78xaBfia
4RjslFJtAPZlaGWt4icNwbYX68mDu1uXIEamHPPiAY6vGW+9FDZnnTfqy4ZfNz/l0n4ZutKhgfXv
SwF5g2HVnpEas7imFH8enUx2V9eRr7EYyq8++wu9aoy9gnZIaELTcm4Fj1wojDOrpAJuRjuDIJ2N
VtUe/v2RDR2mABGTV8GHmTKRvqq03nR5V8HE8K6QSOVSxYM8F36JX7uTz2ffpt8c+ASWs2i9I1N/
d48RApOgP0yBOibKSXciD35+fga1R3Ui5DNe1U2Jh3FU7nLSlikQ72Zt6GXcgECdRvunqHJ9bCH8
Ga39OlC3PEz3S1ek4SIvegYkxzjcpVJ7WzUl2OuPgXsp8vK7LvzgIkSeAV0WyIL4FPZu3Y9k2cH0
KDSGcY6cXsdQe6vAKtUelHH7HnIkp1o8Zg0R/ZTVzpuQ1VPR4jLcuc6bk/ExO2Zn7HP6xPEwLwd7
NF+lCi7Yyepr6wUpEfd061rDe46d+BLXOloNLS6csOIPoUiqddWaNv2wprpY9wtzNwBW6zczGuy3
aG7OpD1rw7DwR8UbfVuZ/rzJB/ebW3Xyq1n114AT+Tp+pvwZWFTDD7E4C4dTWmRqbfQV1ux3LJcT
0ksTdf7AWaDoAcDetqNpG4QlZtDt8Fz5I1YrtdXtg9SnlkTz3aKQz6icdc6MPHrwHfQbmqrZJrDq
+sixgQNm0XqbOezKLbqRvaa9cdN+cs4tgcedmgEQzLR3B9L4bVMXP2SbnAq3mtdxQvEzKlR37Mf8
zTYUs9X+VGSnWGt4p/QP/XT+5qSD854yf2eFfbXxGhPIpPKShyi+o4iTOlpl3LulbjOm6BtRU0WL
413pVRZuar2/Qfl959FnR1EqunBhmmCsjgt8mosDUde4D2TABlVHGLyI9Gvk6e5gMw/9KLPuajZZ
cLEhq66HSUdrqxi6TecpjqX6tU496I2GegA22+1kqI1D0BliOVTTGrZoDyB8RKPdhf62skDZFb6x
L3AQZdklamlEGPJ3Sj3p+zHte8Yxm94AVImvudO92KmqyQ9bqlo8L4UXtEfdN+3ZQWRBtRJLr7QT
mxBc0Yk647hI2sC8uJGgukVjcNATXHu3jNYedmGykAJLsEJCoMGhvasSWt9J0t+6KggPhsP8bczB
0Tdug0Dgayoy56kdGPUyqhCRaxrS2g/6dd8ZVI/cfDylzSwuiQeMZOK5/KMZkFLELVvlOI/UEyRF
G5klL35k3bpgiJdOMWabQqcZd6S+t4Rmg+Kick8i6p7TVLOlkINgfu9VGllHPq+mMj0AYaEg4QIa
DgDnTn47HsxkzI5+qzd93qpTrLL4NjSucW3dB9ag/U6xpl4VAfFEFBq30NHG1a0fA7hitQzNrW/T
XBpw5qhRCtmzyTinTMoPksO91dHHtWEUbeJ+rg/hFH8vnBmH/hZuXdOTcZmzzq5VBg/TZR84J0y2
PwViPCvhkzNUdbEic8mOuChFyyYFNk6FZKZ934mLq/mEsETJdtAYpzPdaIa6F1VXGli698itTGtm
ONLqDI66ID0MczWhE8kdjA7h+nptockEyFO9pCwulBmmN/+LmoP6Df7qdJlzfy2i/jBaxpCsDQj3
W5hidPhC/4dfWwijqpDl0DzGYW8d/+sStGm069igMpGwv1tU0mqcEuPEl6fKpSdYlWO4iyz5Pbem
iNBJFqdcQLwYZoSkiTFcnG744ntUg5VrYLVfFXBOAse5fV6EIQ5uWgjysdy+qumj0YZ9SWQWXrM+
+TbZ1rwJxhxhhG/tusRzDw7ralnX/QW4d7soeYwfcjg8+xRSlVE27c5rjZ+RmyOkKPPvliuNFaM7
zQGkYLPrpd0vwwa8Xajr8tlsGhUtQpOZjNrHznrq/W2pRHkSaeyeDQtpajKFM8gQQy8q+kXnzsBU
1c4wW/UAVVeVfwpmmT2Upr3Kmh/CShByUXYoOezi+EaFv9qag29sOX6dI0YsLl0n+ZFYpOEGpa97
fUOB6BLRLgZ3tkPLVq+yMb9po+H92Hl/DuauexzwKfq8mSg//IMXGDerE4i2PJEhQYa/Hnrlt0T1
iyydq/VUah5ehEoIACYPhLB/1uhOteNa72KChDp1FmjfoXM2mR1j92Y4PXYmM6WNlPbDbaoymwK4
Cab2+4y/60aGrVqaPR6DeVeCwa3n5Et/bOJsviQKP+V5qgbqUNyG4KetVXiFisf4PNhGYL1iOjmY
g1m+rna+0/mP4KHRGsIfcmfvYrUlhquoATP7blfm2JwlgA6/ZgPBbruMaBJ9QVBmrpx6tFZtYcEH
in20HPfLvfkSWWV3ctsqPPqec2qnvr3Wrltdh70hKsAurfvUwzJ/9ea9Lmy1HhWhjPJi+4CQ2zq0
96/ausgXZhNM61nj7pIV6lYDW/zzkqjsmHVJd4UKLugCZv26sZAKzgMylWK41ZOPOWhb93tn8r+m
bZC/h+PrHEsEOj4+nbFPCaEv8EiaXCc6xNDMdyrkBXuf0nrqR/K74yKQUfELOmG9sqXqH9JM2tAA
1QCWZQ7XgUWlIesQyijUseQmsti0yiwRLllP+b0GM5vul6Qq8lXnihQ3nCQ5h7JnrXI6qGxiNkdl
3bp35+GVQPzDcEkGV80MrqLUbb3pcEbefn47esZd7hV5l25Q4lhV8XMcNJwIMeq/XtnAJ/xmPFVF
8TWsajjmZfNS37HaMSkeQpiu2VRGwWNg57I9pGX8mNljew0Dv7jq6zTk4pgWQXDUSfkjyHqxbQ31
rSzSn20SkafkeXIcwqBf3gN/oJ8Cxk3F3ASVBRgiJvGhW7kHnmqbQMZ0rqGrcNWoyVfJ38JVnibO
40gtBLWX9J4t2/gKKXWtfQFZ2iyKbRSU8Ro313r1GUKJLvluJ5ncBSW03Vi7cuPNZfikKF2Nc928
qiibbnyw18BCqwWUbziriYTw83/S3AmDjCmayTPfXK2eCuWnb2UW74w8g5oUmeLQ5iE8Fw0bB8HF
cPE0TjF9m3wb2ty8jEV85+eUVCxC+9TMBrJJCuGHbOi6Vdan+t2xSILmdPQOXR2gSspmvYXYeuAl
m1OdzcNzI322/yZ0tm5UtNcimdsdQNZyGVGaPqaOjtdpaebvXasXoZs8dkCbTxS/E6bxpuC78tJs
nVee3qR99uyOGlbILNNNK4WBo4EX3AZnEDevktnBr/l5A9slJHCNuroVnsBiCJYISFE3sq7OhvqZ
ZdEx8TNAeGHnPUQDxsGVmZGgJblz+Ly0XTTsApHsx0pED7OSR3n/OzT1D3zC7wndxN08UQDwBjPT
C/xPlyNVxQUWmIpWPHLGwYMKOFIu/GxiUWapF3WTYUuID2xpGNQtIIGv5oy6XX73XAiDZHiKk354
asppWeT9XtJ3erWb3lk2TewsLc/2V0UP1k8ZsHu8pn2rQXGfFGamC5KAYWy8HyBZRd6nP6gmg7aP
C//JmBO9kXFORt8NHCTdUVWltdN5+TDV0Y8gEsZ1cL3yUSOgS8tpY+U1uW+PjMB3uwe2fKwKXdbr
QydRU8uef1gPpgMIkRqleb8AXyCpGUJ/78fY7Np21L7L2CIoEB80FZLrlBXZtlVzvW5TyYgPLkGH
0ZinjVB2+mAW1uOIx85b2UHvnhuFJ7RZEdT4ZrFtPLyi/ajxr21idPSJABNmhn6x5gY/RdqC8ap0
Uk6Q3nOPTBAnqAFjTZQThisMLVOYuMTYydA9GTZGz1rWJ+9+mfJaEgoW7oulAv0uePAocMzyNkkS
ikrZ+iPNsIWuJWEfTp8hpMdTkxjNuUjlyTLn6KC04GJWP02rqbZOyKnYVBu379S58+Y1Bb4Bh5HE
2gaR5x39IcnWdaq/I4Stt1Fljg8RElerKhB8ZU1/QRrSX/zA6C8UJuaVB2X4PIUZyWvcTc86rB6N
wX1u9OjeQPf1z23ur+zSmN/USH5YNTW2z6ArOdWzU9aZ5CCyZ0VPl7QdzCOSL+NGPPYBtzw4eUYA
vU6YX7gD1lNYLpI+HM9Fx4PsWmNyTeogAU+U4i5jlmdA0rueTvqrOzbHhgLzz/xekE+ESBaG/TJN
36l0/hEYk7+1jDm28EYsqwsd1OpCzZ57FZJuURgbJcEY7SxGIwOF+ZSFWMr0kAjn7AAHlTj6vU7d
OxE+ek70ZYin6pI1xXCOna/tqMpvkcbMpzPn9GZaD3lXeE/ogODImf5eCWvrRANy1nvnukEXs7B7
ui1jKdHmxwj0O3vIDoL0+L6gGx7/984r500btaRJHgBof6SfqPKvppW1DyoGGA1EPed5+Oj6ynuZ
4nyTKMs7GgG1I27sGks+5w2FyHNdjMEtQ++zNLA+WQRUgY/IHhgYzsC/Q1Od16ksgAplhbevtX3H
uwsqkorjrapun98BRv7WSgy475qmtfZm8ZbwowvfmBriS+SlCQxjQHqGdQ6NYHrjn8rBOAlzxsNc
Re0mSak+ubilLHK7T1fUFawtd9d7mqQtj41scMiC7YyyyDWXeMzP+8gfs1MbSZaONTF52S083ZTf
/AEDeku6HnSh4j0BYAveq+3JPpVbLnVDQUXJoD/b5TCcAW5Wh7TXOM/0gmAUKxRU2c16pKO7KPMK
KojjYc3L3atD6VMq4RZ2Wnw1jCl/NkbZvUWB+9BVGVXczwflfkk7zVEQwzEihlnmcLF/2KLDmb6p
yhdbTMUmcZNvIR3JnbTnajeN4ltpYb44Jr14F6ryF8Iw8kPQOu1C+OkFPq4F6jVrFpkLPy7Kc3b/
yUUVo3AYCjkezr1RQPxzKkb/aCfHH1E/6kuLHmeBIMY9mrygyMbx4tHiWMNioo/QJ0vYrTHcq7Q4
C3fcFIEmXkzJjYe3wKINSDOpO35+lU0yO/bl2mI3ZwE5TJuUQ36bpWE8jHWUn5VOLoYTEOFOjUGE
6FtYaQfqPKWyOVHeQIhvOa9d2TwLMzUffdAKZ5rQEZKftFz7lFq3pU0Ea5t8+paV+M8ObRdaq/PN
9LT3HBQ9Qf5IxoYE7YkP8NUaXPN1iIgNUcDHYeV9l03uEmEnzmVmekHnYYQIRVSvzkRDpouL/n7A
YiKr8uhYDeayj8R3Qjrj2UOFtIkFUzBVJtm9AknFwnZKwNSMZlRtgNBj6q+5LYxnC7YZ8zqNORLs
l6XYMCLBEhu99s2c37uQBLkbirMzddGDMuPuluLHL4PceAjj+A+7TJKDn+joKnv3tXRHon1MN4JF
rZEKtFl4NqUVEyYkxtIJgwg1cpI8hwi53ZhfJwmHca/nnj8ahzfD7l8HCEKnhPLMc5rjVDsNDWiu
en5vAhleoig1n4sCAXPYq+n4+a2Vlv6qaUowkoF8SOzUPHtGb2+aONHQvkDi3Ouyn5fChd6ROgD1
dJUtYt0ifG9jcGcFq2EnZobsetV8FFTMtm5VxC9xROWndyqOcaW2XuW1ZCr3mnPYBoteICv142q4
jWUL2YF1tWoAuu6sbKw2kQh3bebpx9FOdqhm3DUQ6/zLPAz04JiRiQY3P+QYRG2TrIBXqFyBwZHp
7YeJglTmhvGZ97FtSUqxkajKxzEI62VumOGu6ChC0dhZx0Otjh0xyn18yS6y6tS6hB8jw1NbGrD6
1lITXdiWfs7j3H4iull7hKLz6DZQFTRkmZyuvsYg61EVAu4qG78zzns/yPDySvv8NHn2e9kG3Skf
NcWi8ePzm1CNbzPzTPPgWMfPi+F2iMeUqQ60pnCiSosv+IS9Rrm89aAoa6PqH6yJIugEoSkT4iUq
EyatxoQJFb+Bw+a79rDLwhnVea3vkxtMhxW6TXcRMUwl/fI1Hh1nadfYSI3ECOfRN95lZF7Tykm/
x8l81VP74TmJs6oy72dFUeJEpuRidxVHr474KbRx171PfbqffLRTVpFCOLFc/xG5k0XryJ4O/oSU
qevVvFduAM92arwnciF/1Q56BMb9EoqqeDRns3maG5y4ZD9jbd4K9WTmrokUpgpou8mNHMfh5NyD
69QmlYnvl5Q/Z2Yn3UZ3KULrq3g7TlmOUwASBVFRVPWDx9zP2quOB0y8FD9fVU6IW5aIFrqr413X
Rd5h0s18BGofUkgJQRtw4wlkkCwETUdTsmoPyUwh2gawR0pRvc1zHq5Th4XCkIB16jrXPDVMBe5k
rdBH4D5JPEEY3Bwin4yrLYvi4qiPIZvLk98HH8r1kyfvHjA0PgMmYW/nB4Dc4aqsqSEqaNmHz4uH
Z8CqUxDyPv/GELEYEYKP0x2Tx9GflxWQwrgMVxw878qCzdFNBSleEXqHPr5H2/kbNcXiEuCuxs2u
vUWqk+rSV4F9NrDZDahgF6G1M/zCOUdOZzzYpgkCUGX+vqTXljGVp5fk//WSMKN+SHNnT1to/sOQ
OXkQVOQrSPb0FM8QsxWNeozPu4nSnGs+Iqf7JJ87m6D/QdVeH7KxHpJlXuutJ+W+75sVqq3sbBlB
dkwMfXNaa173venvjFL0X3rzHLVjSoTDhFMKQn1nSsIj0DDmja7/fFKleXaSFMhOhGS4jSzm7ES5
++xAD1OaHayAirkKnpxyMLdNqelOkxefjNhiG7MRiLpVxQ7YWXiUasKghmmkMLefS8MKvoZ+cIxa
wbqu+xXRmfpS9oioJE9lw8I4dHZXFjuCWnAkZTAf/ECHa3OUatmKERTc0BDnGtPJpwC5qcg8DvVQ
t/QW8OWbrBqwppznZUst/drl5HlGTmmj7a0bKtB0Y5hdtBty7yX4bCSHzCKaDJEduEc/ugoC/WS5
19jEg8vz3t2sxUKhQsLKk8C2aWq8MiKJA5RdVYzn/D+Szmu5cR1bw0/EKuZwSypbck7tG5btbYMk
SDCD4ennk6dqTk979j7dtiQCa/1RX8yiHuOK9te/qyNk96a2xttY7FInR9nAfS09tEaqokMxp9mm
AoK9XVzr2RID3vPrV2lnvxUc9WcxYXKqWyHf//+7xX+25s6+j0K0isswyP0qgvQxnNq9zjCtj06T
/TfSwGqFw3yClVEbGBt1z5k9JnqB93Z6tR+vHFWGq8sKKqRqvFdjnupjEI7nEd78lXSV7BxJzGlG
APXYVg5sfoC80B1g+qKCZ0LKfts70tpOIPhAUc1XNy7TyUvd+r61Tn/wJmnX9TkbXBjv2ntNI+dV
Wg7+KxsNUMvruqpzMEX+rZ5r804xH981MqDO2MtPQcGTOA7KvCnLnDInaZavpdeaJLvk6T97ylFK
5gvT8Ipbjf1nP/Nj7iJ/Xe+UOyrcPtajmlybHMIufSmaR2Yib3v1jO8Lp8hvGemHfT9RpPT3ZS0Q
Ng1m6O6tZbWeOJ5+aUOh/NvKqNAMXWMbjoX+l/JuLWm5frWrT8+UkOrW6Vs3cVNqjVbbMo6jFKyU
o6fuU24Hevrs7LYXw103an07FS0Mmj/cB8Ey7+0hbzaytrGBzHa6mQT2pL9fPFu559wU3V4t7aec
x/QwNw6LKxvTXs9W8eaJHnFwDhD492U7y0OEWaow9NOQy+qbOKy3KTKnRIpgScLrOJ636/AxNYpB
q5NHXYTVfZDO/yDf01PV1uoSIlPw1355GKS7PLgAsde8JCuK+tu5RIpRlkG1L5EsbTgkhzgIVnmO
rr/kdExs084Y0Hqs6WVoLn4BzTuJ8UimKl/9/dJgNqy7ggd2CNr7CHimNDFo1pmebtMy2LpWMO3D
xRl39kK45dBa9uNSrk6SBuyKtYo0dQum9WGSUtmu0Xhn2em3r6r5UqD32Fg1RspybJ5dGZxTc2jv
/r4aG7x/2iBfc3LD5bRi2g0Gm6pc33UQ4qFz27nr4p/+finF8N6JKTvpKUfwZi/rXgQZelav79Hg
VCO9WMM80wJs549uNRaPxGbdTE5zE0zVC+VR4LVg6Hc6h3kzSqrNHVjM02SyItSmOXVsOzhQm+VJ
RWv4tEKOxi479xEZQ/gEs+cc8mEe+VzRNpWFztlabf2EfYySJuX/rIO2Djo3DNjlkpNLWjWU8FC+
GrgtkRK24xcs07EehnhRcwmbyAwmF5Vd/n7390udruLCpvKi8UTslEf3MNZK/jzBdWs+hoYA81Ci
3g9FJn5GKseckREjtDBdpumVvSsafaMQjhS5X/GU89Xf/16mAV54Setujr7pkV4792B01IZpT12E
XUDhG8p8nK9eeGP0mucyyKckLdxxr5RNSX0QTI8prwpBjtZZZNP0qHn8/FVeiEs1jjBh3DAaHks3
P0FA5GlhzBuGuvAMPodIzxTugySD67BeXVPrAPk9TreZGKa9dtohXptK3NU50r6+XzWa9/A88RZe
bN/PT/2wCvjbxTgrdJe7xi/HRGAabOMK0mIHKfZf2i50qKVhdiitsr0B0odTGYwaaK6Yd2Mw0B7V
rOPZvf7SC9vcOjPyybRzd5Wu86NfE/s1GWBbVleRALA6dcfJ4BJg4ZbeLuzT9ra00md0CM2dM3HS
UYA1XaZsfu+GUJ/+Plnw88cq4xteMh4z5TukLvz9lnWtixszoBOq6IndQDj67vNhPSyVTC9VYNjU
P/Me//0pgOXj3ntqb2o3BwGxAJMSp6Zo/e/rNYIRn1yY9sk0OPfcZnmVg/scYik5Cb1AaS2DvHg2
8GqvEUO3TAeV8vdZE3qxRZe6iQEkIeLRV+Fp8qJDC/kvR7HVaGvixtOPETciYmD8/XtICCAEeZQq
e5T4ZgWGi1DAzA48t1FKSlK9bxdrbxLRKtfgVuJmqJdgq7u3fgZIOEPL38+m8VWhrigqk9VOe2er
f5cQMsu1nm0ejkg4dOScfI3JDq0K5c910tTLtgr0O9qcUzdsyXm+szRirOXDBeBVjXcsXSMJ9U0Y
bif/Pe9Z9hFxh5a1laQzj9HtsOIGtnDG+sMPP+Imd93bkOzb9ZgN77X14Qz2PRQgBw4B9uCXixI3
Uf3PVRKDE5hJBNKStZtgOlX5dBoL6vrmr/SydgfZrDuL0Omx7FnT0WcBCnfpq4eaFiZy4ZXIrG0r
nup9wIy2sn60Sx0jrWLznhIN/q/X4Klvv3os5xg0gAXCWEXjvtfUay8nSsCtah9aHL94wYsVDd9s
xmaUbQw7ug//m7wwkSso2cuav5jWP9wLh748WdExNdPErIw9Mrkknx7Y2YNxPYXut/qsFhd5/2Ws
1EaSAVAtp3D4kM5wjvwh6Xn7uaa3XdF/m93ZRAvgPy72uAlcusjHYRM1T6u9bDKDXRWRqgNdPXjY
HQ3i+ox1P0wGE2uVXKeG2R9PRD7GhFcnMxqx1VySbIDZLoGAR1RvZlNvl5beP6vdcXEQnU2sspQ3
Xm5TzEPic7crM5UM6VtqkXU9o97sWeJvMsLKB350pxbJmuVHkk32qB6TrqLAzwHWTOXVGg402zzn
lgL5ULSpFOkRJje0+ssKzkwiBlHkBY1KRQby6aO1m8sjCiYj8j9gqs8OjglH2yIGF/s0dbhtV5c1
hDo3A3iu8BOfPYUOIe+scudHUGRB1U5nzTvFU2o4B39kIPR0+GLP9XFp5H1l2NuwyPH58YRNXPny
R/KwIIW6BXnbkS7AWmbEnWeTBXQcl68lR7oYibtViYvV9p+TWexlLl4WE6YFK/467EscKh0nvkeb
YllYScteKXR/lCOK81zsBK9ovRT/fO60ef1BJfZshtlNOTqP3Thv0Pd8Ks3FUs/PZSTsW96N7Wp/
ZVMMjcIPFNixnsZbtDqbfHbvw4FI67ynaXEmJ5qAZWnccj/Uu56LXRn1semMbb0gUkUWMJEQ1Sq5
Q8pCdoVXPoQ6PWUB7qwUOC66QrqYhJaMABUyTdJ8W4QsaEOfLGn9NPvNMZ/quEKvU9CwKAHoiF9p
syxp0bb5mURMWpx6+oW0xpEY1dEJdWE1c2IhEj/hjtibEBAgnuurgEuHXrmpVLbGTOC/eS08vgXn
QzUG78d8yXNxLoz11GfRITCBpr31wUVNHvgTn3qOSBWJPUzmNd3hWHPBuNMBVu+Ez2RndQoB1vIK
aYw5cPAOfhNuCuPEfwz/symfdTTtVWvfX/NKKLRPKzLEr22QWOC97LfuU2RX3v1cBUjoSKRUIye1
d0Fj2MUIHZ/AK4RBEFvObG/N4E1DvxNecCqd6rlZkXxkyEZ5tNALx6WBS7QtsljwpzKPveXCJ0IT
MXnPsGEbFPPx4SpdKBgAzh7/5GqWT2lpvWsh9jlUlmlQ3rjqG2cJ/itNYxPO/2bvs+7U17SWx4iG
zsBeOVu0/yvo5tNEcI+GccMjeAfFmeTND2ARqjRrH7UNtr23hRrYOMr0buzqb+l8SNJTbO1CBzV3
eR5eoz6iGxSoO9cWH6AbiXB8TiYi3xOZ9TtdtDUpMilkF3hdy0nMxzZXOysC+tbRJrC7baO6rwiQ
9qDX7jwhlQhGKkVrG5QX8qVHg9OS7hPa/TbL1MWpUecY4TZIu4Py1Hbq7Y1jV18TJxDa730vsoR2
oYRrZZeB4nAWS6t9X1I2NzYFtynORtAdImhqo1nvBeWoVqFeOqXvK6R2PP7nnFhmJzM3nV3vjNna
rGoG0wpuq8D8Kd1gL4snoZmd0wy4xo7XVCZEnNAPuxxGx36Vstv7AYLo+Q4VIm7038mMiOuBPu1J
SfS9vaUrqie4C8YaVknOhOZ41r3LQ9RaxFHU6rfjO0buT2u2eBLV9NvM7pZTCO/uWHzhVq43GHWA
FZV9ckT0uFoIV7O8gq/dpE7LQxzEq5seOyBAglQ3teMg8htgo41/Y0CKhg89MHoMwoWIw06flh9R
VSAwX+1DkZavfp4zTnF+WfnecoZTSgJEkQMAVDKiRxaJtM85baDdCuojzZDfbkbmQ9uT8HFbCT8J
Sf6vw/KZROyNN8qjklSsmoTP2Cm0NOVtQhIC13E+OdI/cfg+BBFtbqx4wpZbkK0fdsHTYpm7xghf
tdl9ohWUNbxFujNT41da/blpuq0XiJ23+A/DVGy8dT6Uzrwj22C7ZM1tHxqgGKF5ioY2Uct/nk2A
SPq7OBijdLnPq+gi82GfD95uCto7P4ue6Cfd1eglBw+cP6V0M3y0GvuQou6NS12hXCDmprLjtg1e
zAUTd31b+YAeFbbclXwOo6DADvA+RZe7BI+zQcpuM2/HiIeGOlsNIbA8Tav1b3LdEG+Pe9fmTsY/
z5gk0m1RqWNZj+xAjT0fbDievdWT4NL4W50z0FYwbRtL3GYglL2x8u1WiR8tm7SZ9rWE3iiCmDQe
ZDhIb5uvAT0kSNrWw2uAxcr21l3j0SqQdu3Om8yj56XXpU4m2MQvoggSu/zy2d5HmW6ahqgp+yWn
wD3FdEqW17atgreM+VPxBHXcKM34qmxGG2EeCTvZiTbb0e+x6/sOH0MJLa3vfCUeZxQ0Y1AfpBE8
IBhGJJ2j5O13HtFWHbiwTdWrIdXH4NEzbRvFb+emXLTRYWrwSsmL6XVxLUG0svo06McyzB97KpiF
RPsjuPDw1iOxyvBD6iG/mKN4cl10LdznYz+42HDCn7JgDLFAyeIqkqCYaDbcgsqCoHkRq0diUdcs
xx65ymbtps9J8y6v8F/wawG6shGXxWMeqtMy2oBZKhEZE1I6NOSLiiZeDG9jQi4gIHQYQjMoabwX
MeRidgmC+qZa29sqbf+T2AASf67vpJE/NHNNmFHpvFKqHI+0WsStjdyK8K5UWWks+0Ekocm+PPEb
lD3/1W79VKHajicYPTEbxzCbm63TkrvU9DGQFN/IUrJL5NDebtBfHd2/fhfeBqP5i/aqxj5qEV4w
l5xeC0le9g1pdUdZm+9jRIpbp97NOXwirUdZGuEWn5fZ4IAasONv5gWZVu3dFWUwxiutpHiy1TlE
tpjUTZujjgenH+pYdPI/tOQiIXsIBg/N13+WL4kjzk8Rk9Amt3DqLD3MY7WA/3YkApleReHFyOKZ
2bRON+hYyiHxCfCIwx7rThnsFUYjWH4LOJMgGSTSVIxZE16lqtv66E3t2pnwbNX8OZQX2l33FVRo
3I1MbmynWDdmxUJZCn/rRdFR+MNvg7oBjIQByJ1FcYKKm20abK3UQ5OsGXSn7t0vXwJtoJJaUHVX
3EdTRjlJMJlOYugRxjV8i4Q0EAx2S2x156Wxik3uOH0yMH0h4ZAcPSk8nAmfVSyEgVVQKNvWtPeR
qhjnl8hPMqiOjUznjVMSSgWV7KymtYER/jeDgu8Rx7+X/GXN9XuwxXrvTWzK3lT85BlpY3LVlEGf
IdSNuFfFhwJ+oRHoOAdMusvqfZpLd3TM7u6PiMsR2TWrZyFGhsPPP3rHVRukzGwQE6ll3XKpOh8x
oJ8zafwlHE2bTuc8kspzktUYvmq0+an7nz/fhEP+Iqnb+Pv/gDEu49m4cUV1qv3qcxTTY7ss57pw
2QyB6nIRcnYZV6nDtew778J3I+12PUB9DJpw15rebzPKfxxzB+INjwg3GLFS7wbHC3Xord53zvQ+
22IBs7WeA8w+/OMlhLByX8Y5QEJml06cWS6jm+Ef6nom7q0ELQS0S0xpfStbPF/xuti3LHeXQ9aO
Q/dfO3lNPCMAP5YopnLPuQmt5cFWz+Y8rLGZt9u+Dr/NlF23jO5tw3wrgxmzMbaLxABg0wMBiCPW
HdzyVWxBi/poDCZTEztOr+Cisbrr8bElZjqZIq9M8PjBsV6KEStk3vFgN+AlLTjvUFRHt04ZDZY3
Q01BUs42CVJmdvHS+jqJlJvUSoFKUP5VpvrRS9qzhM+/tf/V2FZDTY1HebYz/Be4fz3rDfRHT7tM
mcPvQup8SMTOKAUQ9ZqOgYiM1MQ0cL6WkmArZ7gtajQJkVGJU3kX+JCaY1nwpBXNVopTXiMAQSAS
xaVLaZZAnGVqeVs76gHyqY1zx/0QBZ+BpvcTPUMseobrJWjmKSJPk5QDoALHT4yJWc+Zxs+i/jHL
hnKzCuChxhVMhDsTlFK465dTXXntzQJhETrGlBhWPyeGqDcLXckxWQIB/AE5ZeRHcQ7Ixil3oC4s
4h7XuqKPtbDbtyZieHPSAfN+Wu/TcvmsPO8F3hz3kP5mDpmT9auDC2braammVdGXaf6YGZGt6FSc
XWqQcGm2ISFk2cI3hvWmdVnVW1p0FF31eJfJ7tAHZ2GyQPZZxO7q3I0uaq3qOej6bfmQe9jvWpcj
xsoqDsbnusj+6Xx8jdwH3XNj+tW7lAJ9iCYlP/IKxilVkfDRI0gaGLFz8z4wPDCRvt1Xa/FGJ/3J
yMHZwZXxjF+TEwPzPLR2AI7o3DXX/9OOTOy58mKFM37MYIRN9en57O+FQ9JgVHAmL8RVgWwhuczq
+zGlQrFWdxaArizYaBpXPuBazrLpdgqDTTuUN+uMwBURgOHNHzPeyikaL0MWnlKzPXohqoLAvfcG
sSWO/5Ab6i0y2xrJ/nS0ZhwfBBIU06c94IXR9dWzfcnGq7nEp39zcMjOs8LoiizEbYXZ1mvHj7zK
L8qGDOn0B6fktK1G+ahSH52ji0gpYoXV6b8sCmwAMky8Q+Dx2bULeqLCg9+691ItPOCG+95x9g3L
9xQa/7xxOU76oamMy9zg7ij8p6wyviSaMsN70TYAhGN9p5gEJl/vghQ6PkV9Pc8gnm0HM9vhb2CG
cOaX3DKfi3A92+lKeKI8ZxgT49nkMxIWvNXNOhz6yNk0Jopio2BRVY17mAISFA0e955LfWbtnsgZ
mfAQjUtjchuDqvu5+4ir5UuWRNaFKGyx49PY2JVHVbr2hmDUJWnzbz+HmRfrOG2aeXj16/7OjEhT
Dv363arXN51dhsp/rJgS8V0YDp+VgAz960/UKgePfi7+cy2KmOvMwkY2+XsCgbAsWcaTVUIgExAD
ZNq/s/agKnMcj4FDbMy0PJJiP6KgSqGVuluzsl7yfny//jcT7qvRjmBKoGee/+RH9W4cLfqzhm3q
ZV+zo0klLJDVOXIXGGhIpsnYUPkV63o6R1X5a3Dvd1XNkZfSMK1YMf5+BlFh1ayHB4GYklYw250v
k+aOSq+vM0vSk+iMozvou3AyL4NTHBdB+HpWfXUMDObs3Kc22tdh2HYZk4q0SMmr6nCN0cxvHMIt
c0CyOp+ejar+dnhn8dZ7abqCYWEo59J6cvPhznEkQTbXz3RISR0L13gaTAU/ULuJZ7PgOOYhbB/y
wUgTpzJ/ICBOUacOBtKbUBSPft5+M28AI62/14e8Z/AqzXenY0BaNK5plbNdlV/0tFym0PrWRS43
9dCinxrZExEKtP1+ZuVicJq2pNAAWFfDXcPnLW/VlzUycqXlAzkxu3EAzLLWc51GIBn1Td2904E4
kmlroLMpsufW5UPYu9/X79FU9n9Rnn6qtDiSKPQd2A72J5aR2e6I0q2IMCzXHFyeJNUsTMZr0atu
MsSvzK4cxPK/MNjmHpkQvF1uOr/3rn/iDb3FdXt0tFBJPpKROU7zTjvmhkd8j6L7tK4EeogrLOf2
VtxQsLKCc7mm5I3PShZi4X707pA4DXYZbY8eIFZ08a4f6SCSTOo2CnF5mcMQmlnHohrUXhGcjlvB
VvHgeexu3t0su18LNxmuWvvdnuHOyBDbd4Gz640G6sQlIZHEiHfUCwCBanx3gvJ39jA9WPiDk6HT
G0zeyw451Zww691oxLNwdGfbn8/UveHndbwHJwM71ubko2fg/SntlMhHf7grwdg17ppmRPtmKBJO
2pRXvgnNsyl9YlPma1hKE55TTVyONIHXGnqWGbxgtpH4UHQaRy3vgpqIyupGdIh2w+4yLwYRdawc
85R+de5cbcECcstX21q5czJ7lbddI5gPt11HAFN0bi47dmKJju7LOhBHeWTBibZRE007p75RXk9E
h30Rvbz3su7TFjpNSlR8G/GBi9yNU9eLO8NDQDChe5gc/JqVSdwKI0oYlF+iMh7qkaNIgTIjaaua
wQW2vgvyRm+G3qXkcE3A5XzCzvLbKizup5HkpsJrgbrcZ1mG5n7Mp3DXm+s1WoP1apn1yxi4djzV
VrsNoJhvnKsLwjP8Y11X6WmszHAvKn2brY23z1ouk8Aie6B1010D3pdE1RFrAwtSaQL6QwciPxzy
vYeQ2DTH+qZvPxZ5dSZo5oOo4W8yKuM49/mNmMeCyU5MQCcfa21+6cjV3CT8O9ZyIC7F3rYDQ52b
BQ+hlZqJudoqkYV107gzoQ0LrqdZoy4H7JxJHE8qX/wUEKxxWOO4FuB6ZjTfehFktgPLEfHvSr//
TGcWtxahLSNWlQY/VvgOxc8390o+jJGYpiZStHJpE1U93sqKpHe3+vD79BUdLhZese5zFvT9Uk5X
KCFE5dZ0qPeyOydCfzAObFZNiGYC9q55BLmyt2O//AzEmeJGuf4FBc+3WSa6Cae4tNqz1xoz31rx
i9bt1Cp1yGVLOzeejVj53Lv9vF3mCQU9QSGx3eS/ZoVPo1UvzuKdmLbZxd223qbrbZHaxn4wllNf
mwi35PIqSF2JZ3nSI4OPIlueI6l5RFeKrA2XWcsHkYih6aXDCcUNoRlbrgELzNV4G/29tOWRLt6k
MbyIl5tVVOHJIRozyaBSEYdfc2iVuR1rXEdapYfItVHhl28Tgn28I9abD3/skm8QidzYOAtBMzXZ
AdCDqFzcmS3FHafYTlmKeto08AIEs39UTXoGFbpY6LSblczge1/nPfeUJH14OdlmduM72a4y4fOd
/qHG05Y64bm9Wn/4yy19RRHA3bzxKnf1h4zrBFDJ7Iadz43oSI7Kdj6VwAn6LtN9H3uyuq9RoEGT
nOYpoCD6auvJpLUpLP8dW/1XmA+/jIf/opzUXPyEHibFPIe2yKHH9CL58c3/An62JBXlaRwR+6m1
wVwP1GbaeIwqVIvBSKqNh+lzQv5BMsB9i+o0GdbkKjjb/P3T3LKIA/co3Q5vxQAD1gkI9qrjh+jp
T/TJ1lrN6eSLHDcWgsz1ejmpQHAsWS9oR7/M2iagPHeOflfQQ2kSv6v/lWV3sFp1To11axI/jqBs
7zIn6rm/tI6zWeX6Vsjxze3aTc72iJeV3Zx1Gx3z/NSV2HvVXBAIV5wqQEQeg+kjENk+xTVgu4BK
44TttqYbMoSlT3SV4TDCZxSzNkQCs67/VClqIb1ggyfUjPsWd3LNo2L1HTnSEz6qlXCi0FOgJtN9
3+8Jmlz518tjreWTVNWLayNONK4v4OSgaOf+JaOA/lGZf5arBQuMphOnZfGwqvJhGOzX1F0Podfe
r1ZjxCMB1dLkA2z3GKNqfBCw9/7EH2mZw+vif9ua7OZuCJ77JkOQU8K3uJFBSoVzk/LMpYQLpmCq
Yz+etcrvmnrmWhXLZZg3Zl8+kdyX8aOVj/1EBzFtoYBFKBdeI5kxHuC18fLg1Zs+mjW/c/z6xnDb
50apsy2wcDfjzphWXoyJ9KYg0J+uM36Q7cPuVwDFdKSgLyFokRHmK2zjcN+bM0Q5Qy25HsGVTTPa
8J4pgmd8IAs/p+tOt3eraw+JKMzXDh1t5FmUlGYDSSNMx3nKEDtfVmbf2PhwSwa9Gm8JEHlMzyzS
fp5sv6HIJ5zTf0VIYKH14EwlV+4aKebWaonDf8oFiy9yUrCE5mnLF3BwPtxXio2EcQ99LNwe6Fyf
PhY1xzT1XC1ZGac2Ch6w6vxabXMZwuWbOBp83sFz0UPPQeegjh2dQ5Chs3aXIsekEnySsPVSaM1x
eH03PcshV6GVrwS2walwAMQhJxwg94SLJ2iecWd/jKMYjk2OEiclpY9guXVbpFuSUcMtBs9rp2p4
6Jvi4jGC76ww3FN7d2M7IErrwI5UoVJtzyWPf0FEVUwI3rwhjgIMZBeK9HY2jNMUSLDnwHrvajzQ
lHUY2Yfs+zvGYEkTAjNSmYcne4LC4+bmaqS8yKte/AJd4FTcEyqzQRhx/6aUYbG7NnjjmgjtBN0i
lcChGA36XZr02NqDI0nAb6udWNYPFM/Plap6iHz7uwqhEIlE5V23eGGmmqEi9Pe6IaxpcskKT7tX
gmDQteHau1FYQlDvGkeeu/2qWp4BUVCfwtWFCQx8eKW0w/G/saluryH7VqQOEZaj2jGRBiyfLXW2
g0/nmr5aaAenuXfyddNKOsWzzH4pXOoIeFHeAas+eWD3xuy2W7y+GtDqWDtBe3Qt/Tb6RXGYsw5n
gN9uUNnciCmkQmlApD9oSBarqBFMAydiWaecwcHHrex/axq+te7Zz2CkaS4A9WiNp5Bs70IXjA/N
qV+W+7ApKSaIiObT2QOGvSuCnD6v3S5arV+vmXBceLxr1drsO6O7CcbwzVZ3oucjNNWgT53Js4HS
5UQTxKUMwrjSyiHSEJ1J1XJE0J7NGUcouHLKi1Hmu6VW25WkJHbX/iFYsF17XEPBZkHwHptOsJ/C
l1JIMjRDZBVDY37aCJpy2TBZiOm3HYNNeI1REub0EtrjZZr6JND8LRT8lbEV0EJg+2dOVWCvztGx
H+Jx6az2HecJc7+tH3TlJ4Qr1tsmFW/zWD5Gdn6DGIsCXKaubJSxZSv8rqRyJQGfGSSjgIzisjQ2
S2QBhFLZ5bfWDjZoPABQ275Ai0kYgD0sT8HqB0nU3nZN9jCFFa7A/rXF65VgmuJzXct4RQyBz3f4
ILvmw1i2LfLnGC+VP3W8Ah0H4xCY+P4C9N6vhVVuIj86M4WfRSEP65DVSVfiZykJlrINkHL8RemJ
yFxu7JS54u+Pscq3RVrPuBKY2f36sgr7d4SzSLKl+gDbIIiJXoCO2j+rwWOTT+1rGjo3qPJ8hUvX
ni1ehcp6DISF6BXAY5I35MORGQeYzcQ5nDMAwTh3BfmJ+Snwlht85HmiJaaC0jKQ5xWk+oi3rO7D
WFenqZzwO7VvEIJ3S2d8oXljK0GVFL1pnOlZFD0is/qc+uC7QU+0Ru5/4l9us0wbC7hbSz/J5Ngk
5s17X8t3C+0pcYx8DgKbGOG5/8q54BGM5zfk1If0PORpQl6TfaiMumCSQrZCyHrxJls+mbkdPQu/
YaQa9l7P/drYUE+WO/6nVfja+g4DT27Tu9D7u1KjB5XYM8a+/yKb/GCM7qZ324dRzz8QIheTgBiC
fA6G1UBxOA3kdHvw7PmxkJ3ipmEJcJfgxmwZIEfihvGyzY8QagZbGC4xNDstApfSk2Xi1/8U0/8c
tdytC25wY68ynCqhT0ETsC6XjNHsy5mNOQNHcofw0pfmHrNtERNcWG5ra8xPHWT2xEZ1MEXz5Lel
w1xeVkiCyKeacm7rkEB8W9tUfZjAgwgMN3zvj0rVKAW75tEp69tUpNDIBO0Umr6XtDRI0M/7jSVV
l6Rf9GzYSdEQiEwwacYQXF8aGRFOIbyrsMW/rSWnCp/ihiGMUvFy6bLdWp+9qPmYmwlLocm0vlr1
EXwUvjYkDTeCGa76zt4ukkNVDuI/f0SfnZLNF0fV/dj67JsCbSHee2hpL8QU1zPGl/LRNEICN1rn
apU34vmRzxiHhc0Gw3OXJ305fOhriUctuZhsl3G2Hpwaeij4agP3kvvebdfyYwrDb/e2Nr8xTl9P
GS2ZJkkgIWxXzflm0CCKBJsxIFruyczzV4/YR1hlms/7ks+bgR6bfnif4o3oUJnTDyc/iRriwbIi
ooYqOAvWRbGW8iQMOG0B4oWLplhZvqaVh58AIjTAo3WBlTlwSNQYP6iHgL1GZ9MwCqft3ax6Y+eL
oKLafa52Zu/3l4Hs4HhESrWz/sfZme3GjaTb+l3OPQEGI4LDxblRzpOk1CzfECpXFed55tPvj6pz
9m7LBRvYaHRC6TbaqUxm8B/W+lbc7YrIDdZj2yXrbIRgFlS3Q+a9tZEI12jCm0h7G6GLFmagO69r
4HEplsFDI1dZHSMDEeFT5KlkE5PUkWvedd8wUeEkFUprV3iMykcf9cHcbAqGaF4Oe4Fii5iP3GGe
yNQL1U/9lNLxn7i5bEOdPhoQkHfCXGw7c2dcG+3DrhMR0yasWqp8kgy0TlFlYvrOrXSTVA0uuNge
9p3DtRA5RU3Xp/5I+qHfuFKVNINJuFEhq2nTj88s/gp3uFLAexsZ6D/rfM43eR/gDwnFgxWqad82
fA0wpkA17jrk8KpEYZfO9DduAFGuvstFyXZ4YLrgU9yxmjuWbmbccnMvV5M3wUxbejt/ulM562WS
huSReqDc6Ba8sIUIzcmip14xwEAGr9eAbMQ6aAPnJhM9q1UBqswyDpRWJEIxYXKaNn9FqtgxWoUS
1YcK4R8xVWY/zZshfB+Rmh8TAfCXensVO2Ww8b15PqG/ZoqRpHQcnvwIZSFWWk3vUUpQFHOncROa
E9aWqTjZxroVdbjL045LONBkvSgZw8UK02cccmw4ZBLsUMR359EFUYE00Y83bQlDCaAHfUSLsYcF
bX1vZ3q+KYUldxUW54PRQHytWBY+u9W87R3r1pjT7G9Opi1cHfURk5WzCvJquPh58j2qyf+xQv62
ZRUMtK2RXY8XyH+eIvfJ8AVBGAROdcmEkTyk1b0K6uktqNw3T743498VENLzP0TTpHrDr2/g831S
wkQrzt2YfJ4wO8B9ZaScFO6mdNropBi3IjmIoGH7RfViOdk1CHuxqvn/WomyMu4+H9DRp4cwgT6G
/fYGebj9zOqo3MDHqi+svxnSVZpLoZiPObzecz8rfW/hQwY2lbyZ8fzNaGb77MQpcsJUjCscv/L8
+TDHToxUlqwNXz1ODXlG0FfQmVXzazPTJw65kz8ZjBvsyu0+vHuE2vX3ZikYtd9i+3Vn8iudBEzX
4P81OOLOxzdx7QbvAFp3uq19sFd580ZBhkC/t61no3b8/efTRFrVDnQv52E3q4MpuMlYEkA7lXrr
bGPdVPvJTgXjUX0xp6Q6FHY5Xno/jVd525XnfBrAsynvgGoI3Sr2lvc2OXkwHZ2lLWBXHd9oZbrn
wgX/6XA7YGRIFT4Ime9jmDo3upL9Ce2x5nTL35sKdA1Aku5WzOrqKW1cghwTXDGOyUU0wwJjDAQ7
B9e8eIUPHkH6byRn2e9JkprrMu7LdRbRIzehGzyV/vhYzU3+MZkI5XsXU5JVF/OtCY36yNS0Z/8V
uifcEgheY0WpiLHjQxrOvYqz6pqW85OwbagFHXdrPAyCG1c9xhsNmXNbWMhuRiNEajfCDiksxhCd
TKn3YmeLqIpASC/ud54RQz5zGZF7VebddQu/kJUJ9tUCZZPXEkwDQuyhUG2DXs5FkVmO1TqpJToz
5OsbnAMFC/ExgfAfqO+dUWS30vLT2+G/fwqyxjtQdPzz51Km8yG3OSKdYkxPaYalW5pp8zow00xE
G//psR0mLw1ZgXtKQMJsONYXuEzd7WcbeQkY3PShQPywGaoWNrc/R8A3QrXz7G432TXDQrA0UxyO
B1ofvo0MBrjzI2JbeKMDMJ1nQTi3ObImz0Lr1fURlEZsr+k+o1XdZO09ppXywLfeRAzzVPltca+a
koHTwgkO4qcxcBz+JbLF5oJfpvSKq1kDG1V6RGtalPydBl0ESNqNQRd1yVqmtN7IrFVJn3324B/T
xRg1Rrdx0vC/FyGw+C4i/G0cp63T0FMOIGQCIz7G3GhO2vuowhFAd6ujJ58poUKCwrZqyNc+Ue0S
z7sWBWe6PfpbD9oS8yKR30EA34S12W1HM3UueICjlRQzPrckg+0KA6JiAMSPiW3/FQbpCQfitHdI
9XxxR6hU5aQmkMfz8KK18Q4aFsbd1EcHKGX12qUfeJ6KaSHMta/eIIxNhah55yZ+9oqA0k4UckZz
VCupa31TxbBZEuXhMLG8fenJq17sLlZa5Lugp/tovH5a1SwjsCRMMDKGYBPzRyeS2tjWTvAb496Y
zo7PFkf405qdUHC0KtbrQ9oeWlnF28+PJxm/Z3IM760ou28Kv7m1UoN4g8A2HyWHxtqok+I+HC6B
gyQNBFqF7wOe00RRumdzH8znSZX5bjAspOLji4fx6THvWKMEeJP3o2KS4hjJuGaAj2lw8O+aMem3
fm546O9c0A1D2my6QKO76ozsatXDaUTxTDuSsxP0nYvidjRGzwH8uIcJrRJYZeuDush4FhGvzxH1
ITZNYzeq1OXjoZ3xp29VuQaTKdiQ/38DqGlzmWnXPTXh4s0srUfTQc4yN80ewBPe0c62dyND+oP0
UB6iHROTP+D7RW/kAZHeT8H87OE535n26JyYG/TbOqH+LrFlpK70VprciVk10cVW+ZvfJ/JRTwkW
MwOnq+9Z2blyy/w8jtu5DDe6B8Db3lnPtIVNep5tOe4Co/eOuas8XOhktfrVMN5rv8RTYduw+miR
EUUS4tZwtixtbI0g6zpg3kD+MeVsqPK1FVQISJEChSP3Ne1ZG20yavDZUiOpmYrbpLIe0dcnu0/T
U0mo2Y4ApOun37dvneYuBMVVWBbDNMxMoZzqXU8wBkZbsbhKWWW2s4MSnxjKaYkiQqdV7jR+Zraq
9v1C9tzaoufNbZkBeB4zKEOGMbee8mjZsz7DVXForit20Ysbye6Su7yInf04MRGfO8pPldYHKHw1
ENKaAQZKZHPv2Ms0LUMt1Fe9ZqedFJthYSxYNGMr2xHe8fMpKqZDDW/yqnU5np2s6i+5WYRnBpAr
RJ5+YLavU6+nS1ASkln3vnnGnpNuK6tA/eAO0dpqkcAYOcsbIg4HHMV8wjh9+10adv0Jl8QGqE/4
UhQQZLIAZk4XyeDFGo2/uRB5oYtMIgjS4QyWy9xOzPauPpJH8EaTeCEo6FBN5s4fUXDXqZM8jtHd
YBYgv1MHeSZTzOqc2X2+gwRK19CAgQOxD8ETLOKD8NPgwu76sQm4rKxknM7MVIZDSqGDWFEyx1h4
UzQ8W1dLTqIBzOusZLD1ujRZtSh5wTV32YtJ+HASDu1W1pqxkqjHI9ZwY8vG+s5fTF2M6uSWdenf
n4ylrmr2NYMoU4fJq0uqgzHO08Up1p0wAnwhY7jlcDtH5YKdrkZeH11S0fnPYOadB3jFugy8x8Hk
FpZZpfXQ29NdCYyOWxTT7K6ASuZ6W5PUkXVvYrusGq6JuACcV5MiWzvFnSHb/RzydvXzH4EJUtB2
8eX3k7QPURfs6uVLHk5uxICtcfYKYvB95h4Avp4m9lS3FdxcWlFDHcGJPaQl9ZAx0FrqnnF4mrTD
U+5J0EnRx9yYzSuCSnSeHQC2zMHpU9goxaLxVGA7RvCStru+ZaSgxi2/l7x8smnwEfvcdlHi5w7p
domIwsvnT5Hiw2PMYcdl9NyqKD+ZDEPWSEqyb9T/rwyUzhObvnZScPh0heCtZ1LLURskkA1uXGNO
juRW149d3jhc6SlDWfTWbQ69lcHNbZXWNbeHyYN1A/k5GFV725WudTsqkN6+txjVyCl4DDnU565m
A6HBUbUMaW9sIkUe7GbCsZJ3IISarIMpLjBCxH72QYbFOfM/BibdhddCL3FIzhV8Eus5ClHiEqZo
aP4Bulx3eUD6m0KJ6G0MIDwFK0KcyjyrHeoXKKBp8fHPebocqm1QjAcyV7EuRfDeNO7ITee49iPu
DSgRMnrJtKFZTsi9Yom3ticVHCcvjoEfuredTIpzUbSITRCiMKWtAOssUhav+MtPPL2Tc++u3b4B
oiqIkYmy6ilnWg/pX1L6QjVAHjwk588HoXzM25PLItnO+3PpT4zKWHq+zyU7q7oT8laUyKNw1bxP
nTbfJ2R0KwcNb1qXcH3jzxtirHcDwr77NHTIFnKH5g284Es0xfGHcsOdXSe7RfH04MIzIDkHWTjU
18fPZ/Pijhyj4unzGQxqoPHNc1nXxCnWTUUrnRMSzsiCwXFePXVxzmHs4BcLmclcSVRkSbggpgxv
qZmCVFwyFUZbKqgENV3mos0qT73qreea6bJicnr2Qnu+DHFiXqrUdleoKdo1Y6WEZX6aPOnQvO8i
V/1FwM+aRhbz59Wzjekj7hivMtbZIrrBj1uNPnvZuuZNWB5yJBGnEeE+lqoaebhVnz5/AndJkRCN
wGv5c+JACvluQ7X7G+Weoay/Me98ZwHq33Pb8o9+6PqXXLSvAPTMhRTlX8YhbFnsFnoDFi2+A2bg
HOaheZqWZy5CgBtPNf3OXFBLZjL/yRiweNHWtDglQnsfO1HympagjACdVLeqDZ+BXNJ8GhDbR0M5
b+6UPFNWY+dClhIp07hOwmRpEOMXzjzFy2Af4ENYy4zGP7lh2j2EQ/+HXkTNkSKtlYbaPH0+JMtP
hlokQkinN9JrYS7PrCocq9F7nZvyuU6NaD3Npt5/8vaNmOTRDIH7Po2JZZrG6uBD3GRz6PEFyjK9
xycizp8NhGjZLyVlVcD/n2ub2zSB4e1kxmfZ6/FhAh9itjgamwwslRm11yRtk33sxvHO9AWSw7H4
yDUi0Qlix9WN9OvAMvBGjFq9j1O6TtoI6olfiGNlScJmLaHfR5EjSBu6q5iEvu25DlhpuP0ycOu2
mDmCO6+Zgkts9yuTXeDd50Pm0v/bscfIszf+Skiq31i56K5Q66p164o7rsAzhep0a1YJ0z0SZP4w
WXSbKXO6JIH++Fma5q0D/IHIFWOGZWWY1hEdSbbQ/5n0Z9O709WH34Q6/Jgt7liIxxzbFCQ6aM2j
s+QN/Ucgmz3kfdolNTWrL9r9VGb9vbdcBt3YPvRm2j4Ynd/tjMg9BKn1DT773mnS/hDleXJinX5N
l0YvCkLBQoyP7X+eFmbR08CXf+bl0ak89VEOBIJrIqpPqk68u8xl9wm3WB/GnO1+65UJRpAguXz+
ZHYexXek+YrKqj8ac0x7kcdnj97vgQLze81NdRcVnbeGcAHEUHRPPvp64Fe5e+87MMVCKIurzHhO
0FNmnN5G3gz+ylWnto3kc48GbWOxzROcEJc8LuU6HWN3/eu392uih5JKCkcoqk0F9cP8krQ51LMf
xhqYAbRBd69Vd/Q88TcDAQPbB47GX/9r1tdwKP45R5pEDVIf265rfgmH6rAO00AQg5bjJ/kOv/5G
u0n7vaiwMEWQ7x+mwQt3oWq/lS0CZC1hXk79pq7K4JWtROASzDn6x7IS8hCp9HuZpGgUgtQ7xJqE
Hcur9LWcx2SpNH4TbGV/zSdU0nFc7dhQYCzpmPaXlK0hzgaH1UC/8lpxHnhzjnTOIVFs9xTFgHdS
T9Ld83lJY8t7J6G6lq9TUXSXiR3eHHOTy0ZVrzLIBTgKamOrbC02dOU+Ipf7KTX1u29X1bok0GhT
pSEuOOLXDwokXxCO0c4Jq7/Nhl2IRiS8GlqDGGXfYILacO8pbIK9UZbd+3HVnIy59Ii3azwUWfKs
LMd/sWW9SQt7G2XMfiUDmg1V5NYb/IGBKz7Lrlrq5BKKc4nllR7B1NusMYmvruKLEnprhaF5iayp
3A4xnNe6wK9peilhCVWPMV9gnf/11YIy+0uci5KMkNmIu1pJ0xRfAzUTAepISIwe0ha3kgdGT4HH
qKSLtiMuPZyplKgdLLw7C0jc3mwn6hOsSVnuNigBSTCXZfXgkKa188uKXWPKarCv6EmbioOvHKf+
vgVtjhoEwWWQzq+1E883RLF76y5nwQI21z5S2rYXJm3uUyBiJsyoSW2Aw5ini7uubfODrutoh7LQ
e26a8hFcVfc9RT9pMRxLbps5Fm+ooCMMl1X6h4WIzgKt0utliuA3xmWaGDO4oXVq+oxd9RKQ5+E0
2wi4w/dYAO+sNpA3jF1oqxvffIiFFncjmouSoGi3gTVYmCfAy5BcrcA4unNpHHs5BVBxGCcOg8vq
y3C9o2105iEbogE3QbYsyMjr2kSNnNcQH+oHvHf1esYgIX1TgDLP2tu0tVDBRAJVA6bWtLi3zOYc
ulH5LDpfPLS1vWLc5x56iV4I08UdO7voWVZGdbCsMGWCd2SeM+7IzKH+CeVA6Dfy9yFgPeEZZsl9
HxNgwJnxGMkRKYUZKrIH+Al5UnfHndi9oYnYG66bn8CptadfX2Hqa1SVsqVUQtgcfKan1WdS4H/c
XEopRYfgHIJ0Zj7BJhafDd+mgetFg4FjtxvqvQSEizGQwMMEpO1NS4u2ibvKX3UycG4LQ18imHXR
lL0FM0Jwd/4ApTEtWUGRk+1H7OvnqTXIlsa0ExAMk7emfzeSTJKZqjsb0asUvnePw152lccbZi5W
eUhaoYqsb00MsMI5QsV5MzQ07971GL5Aimd9HISbX78f+sdEZG62tlxCcok4NAGvu+aXBFuTvB7o
w6gVvQoIaKC86WgMPR4l5ZC7HgxvnkCm4ofdgGUVvB2pyMMtUtmTDbv57PBW7yvRDczN+9cwDSY0
dqa6RcIbr00CrMAQWn+1+AcgUQLGGNc65GPWzVQ+9fbRlPYLhg4Dyzx3nsgUz/GaUabYggEzQL3e
+zNYpTgtr7HJl90QuNWq0Ek/MClClUqIV6gS5yGI3jHK2Qff8yIsuSK+TVR4HE2V/x2Lzl0brLx+
E6L7efYX6RQU+eHP//t//nnfpLQ4q0zP4W37UqTQqMbC95MCCwo7ec6nBgdzUHyrmiUBa2kB9JD5
h1SYJ4tz/kKjdSw+BgDvCeqZ2F3ZUEuYQ7r5M1/Yv4r4PaaItUL9gpzCWg39Nu9yKAqtcG+YmeKJ
dXxvVTqutXZJCzraA06axpxm3jDtIx7B1ux177pu0GEX5DZNPVlmghdIIf0tspcoCoxjaUQrUbcc
cyCPNpPosfH3gKl8Jgds52S28yLP2vnCXZZQ9h9FLLuzsNK1VGwETdPOX2g57o1ElPe+FLDV8jPG
oeah66PbktZ99evrU3zN96JO4Zi3hGeirAJw8iV4PEHoaKohKFfKjPrz2DvRoU7wS7eJd8qrCPuc
CjN216BFAfGeimAazl3rfKRFDMs9cuqrSOto5RcJ+0bsEpC7B3uPevi3OY//9koJSFsKViCxFFc/
lq3sCFh3YBXFJRCOwG9CxlLhKvNi8eQ75cfAbuTcVbGzYbYhN7hxDzUxNHfebD7aud1tiqFPGefE
3zCess3pMjbFlS9/U/79VFzzfrqWxfnnSm0qewmr/I/zz8+wqvltU6yiGaSSqQkFSshIXgcNWZoh
TohVmeHj+s2nuFR5P35bmLRpy6Xe5L/C+nLKlHmr6gleBv9WtfPnIqQvZfgBCaVThOfAkFVbq09L
WCyA4PJ5sg5q1O/QrMC9NobF7ALT5m9e1M9Hn4Jp5XmaV6RMR30p7/q4qGtrAqwR2+2hc6rukgDN
PwQMhzYTsSL7UHTjoUzjFvmrOgxT9/ybV/BTcWxz/Hq20NqSrkuk648fRtuaMDKZT67SGMujB/ka
W5sP0YN/SiGp2hVKM/pM+gMDFG6b4fhKv7nvbeJeSBeTv/my6eVj+PIxeVwXpms7jidc58uXze1Q
xFhpRJ5K2F1Cu692edLF+LRS5z2tAeMjhTmYeZRdGIM+wS4Ur2BgoZfHSl8SY3aOgFxf7axPD/Qw
glFEEm5tUmVsluUn2Awh+zwPArBuRLdpReTfj/2L0OGQ0GtLeaDgg3XHIlT7D63Ojb/d6tI2Knwh
vu1ttkbwFUuCDQ2YAVM5Ts/j0L2Vy4jz88FzwL5ktiblGp7hQ+023iaew/uUycGtJEbrJjfH6G2W
SB6NphtOnyP3zwcjav9SbubvB9kE5998zj9/6WxBScN9lnaILujL5a8TGeFsQqgQ5EO+ZE1u5Cib
FxdR0AGg+7zGgd3fWFXpnQvSzv1pzB6tZa3shjlDkjd6iFD5FSA3V1zcLvnj169P/vz1tIXtWi7M
Lek63NZ+vA6NvIRkNdMSVLgLLq5TXGez6TbhWMGPHTsWEm0erOvI/ZOpVbd1l2DvoamRiCzBQ2Op
+43dUZu4We/fFcFiuqd8/3yARo3idzKL/efTtniJQCZKC/k+0d3BQ+C+15nkfjRCn4O95h2ikkld
pubo1jGdE8WJe8v08DeXuvipDbZtaQmXgFRBm+d+rQNt2iWTOUTEMis7ckDEd7ZfeZcBknN8P+HL
2vtBQbJ5499CwzoQo9Sc5PLXRjF/YOB9w9JCTzum1998Fj8XqFRkpmPbqCUVTv4vWaogGKAW4D5f
dWwTLobReEDT0SFL0m34dlobI1Tjma/kfPAAWq0rRp5t/m5msIIILynP4TzN524w5S1qmhwoZqRW
te2qCygjfVnW9kzCHH+bU+lneQ/UaB6/xV0/b2wsoIxRIv0wNg7WVaDEa3AgsGMcyKktG7df/67/
cnO3tZZUUFJLMuO8L9ddVSvVsGWJVo5lr4jAY1DdWujSLMe4Q+a9HbvaewgraJ/oHE9jaIQAZd6S
TK67qGzOxKzJ22Fs8UZkCF0QsJDOKiL37tcv0/r5I3EIEDcpxhxeLdXej1+PLESwxFW5xMdjJKF2
oB6vp/Zl9tlTZeRpBFNhXVmwiGsaZzT+RbJ2OJRu6sR/pDhiRlQUUPzdRDPTgnGjpvnQQaIFbcyD
piFjiKtQb3jEr/z6xX9Gm/94pvOFptuhsTap9tWXs8eIDILAmwnxO1NrULNIwrtufGo9R50xOP2J
4Qi8C4LGtCY6j45fXPKoIqQ7xtX569cif/7S0RCw3+Vup0zu6V/fyEQlnlAt8Kb6kiGVvilSb3oZ
AvQPntYDkG8sjkaRHhtXpHd94DonuK0vpu8xY40j65xUrr56nQAi4gR/AswxDnZeL3nT4byxRApM
rurOn3lz5sx3qLDsdxi256ynoQudPnpLO5OMOwlFJKn0eM4y+x2IrHPpyhrmLDrBrUkO4jZIG1ZE
/4tfnzsr17y7WBjML7UXvrMkreosXdWW+9c8a+dCVLG/p2EW0F2UAQ/RK7c1AIirV1iKZNGxfxU2
WxW/09GuKEM2+nW5JIGjp+xD99HQEwt5/U6cU3pJGI2sGiMCKbU8HaLCOUaJ7B5sgbxxNjPnnLm6
3tcpasigsUpnA3t9Q2sfKvHhkHkxTOZZoSUvEOuq30wCnZ/rY0rjpdv8LOcpe378Fk28nBAmfL7y
O8CRc3mXVE7who0qPcsMhL7L3W3na0hZfHTjyiqLNzBM7cWcCzQmTUrCVUieQjvG0ZvXN+iBdHoJ
l3FZOnl4CEB1awObYkIQJFaQaM8vO55U688wEaPueSgQizUlEWfWikN2QwoJAH9fWqhjA6K1MuFd
c5wIa+2Uzm1jBOWR8IwAbFRnPqoMVy7w1nEbDJpDt3Xz20C1zDhABZikbxhNIF/wN70TNf7US5/E
GHxqN1XRNGgjRX2NnLLcu6jthq5Z3G/NkzQT55BANttaXaKPE8QEpwjleyl9e2cnHdktU5bRi4Us
I9kMbuIwaQ46WzC4GyLr5w1vYAjmw+txsQz2ixe5PfQHMT8Ko1RrvPz27teX8L8dhbbDzZvJsWTo
rpZK4j/ah25KCGC0TFi7RFTq0reveV//aeYY+nIEN7tE32ezVe6aeEywhRJhoEbrCklNPrss6Lq8
PmJZ9R9G2PkQmr37lKCiU+Ei1xtwYH0+Y+A43/z6df9LhePgDfVcHLLScn6qbMFsYsbvoCJKwMc1
PgQ5VqtuaoJNYpZgGfko9jngyoMo9CEMoTw0DducBhjtyjRs77Q8dZbPMen9v3x3QMrRTiR61RYZ
55j9VvHUIWiyyGPozdbZ+RKfGKsMaj6u9hYz60kEbnLPDnhYImZH7AHWNxmlM1uKRh9rhXPl17+0
/mmYupTxpjK5u1q0fJ/z7f/4sFgdTZmKwHx6JuHYA+yGU0Qi8E0/Bd2mISrwwPosvrg+oxN3CK9j
r7Do1s4Dmx1z/RkxUy6Jp5B6Itjx8NSJS41X7kBqc0TPdso9NApFi615Be452thmkVxmjYWzxafo
bKykjg/DKP5QodUwPwoaIpRWUADIew/3zZixAgGHd+Rarg5V31coTZ1mN00+eQu1aVGRQNDxQipK
2wyJ6nL7q6dXJamIb7LfI5MxXw1mSUzb8G8h6ux+c71/3h2/3D1dC5alq7RFfSy/dES6byDWuHm+
suNIcgchWcEUGdzcsAnvo5yh4cAoAGj7AH/HSLpHRD8xOfB9/jB3s3UzBeW094w+ug4WtiWBOpje
JME6V8cOQyDyF7YTuctbVQzFybISpAJ9Hz+7dR1vTdebT30PlMSrRCHgl4lwWwQsnz/bGIyc3mbw
cwtWsOeuhY/B+3O8XFeq2KOW/Ph8NsSWR8CpX60yZ8ncqE2xJ+AB/9YyOAqgcv3uy/Yv9ZLnMF9V
ni2B0lpfDonYQ+fIThyCAcE7aHKfu6LFmWEhTvh8mhflXkdBd195A6e64eqNAT73YJeZvbEZxe/z
HlxbCmf/GzZlVZt4swvgH+khdQb7NtDJcBfMJybGkAnYwDPLLe6HaArwktSbIgaUhsB/PAQzuS2x
6SDxkb/5JcXPvTvFueWyHdKOctXXnq73bTsvE4m+o1TzLkzS4WBH9tuki3cujn++H46aHqKiH9cK
WNApsP3x6DsQaPBzz7+ppX9etNkwoD3MDFSq2AK/DiRHo6gizid6ACPdUU0VjyIOozs1Y49vQoRW
saz3apzMU5hV76WWl55T4c3oxrM/d29dN51re1TclT211n1FZKulEDwwOGRtOZGfS+B5M/wFUcj9
9puDarkgfvyWucKmMOCN1DZtz5ca1SbIDs/khMe+g9mNMsvdAoZ/mKoBMG6YhrcTycm3OYnN/zzo
oB7AnuIhGsFC4Uwg2jQEqeDcWVLWr/ym/bFCFAbTiKeR1JgNZw9Q5KkNFPB9Yrq3dpw7TzN42BI4
3qOZknIz+kZ1axvivfZb/dASKHNTeXV65101UuRXKvlia1uWwMEyt+um5euOqJm01iDDy+I9kUEw
3EZFPu1S47VK++IQQHlfJbKxqa3KblXmbgtS1LCvCam6QdQSTs+6/TeHlv1zmc0SzVneTa4HBzfo
jzfpUdt1OSIbQxcMchgEx4I2NY7MP4x7BcZiY4aOWsW5Aspe45DiWGtOn1klDaTQnT/hye0chRPU
rML9FIN6X4YRxtxG93K+Tw1w0oboI84i+//lYkapnZ0z3Z/IxGr+icpENkypZZA0WFBLn/7nYZL5
QAzotWMVcCOzbHhvYzZ1lYMnpR0i97mN6UWx8Lw7EZQmMuY+WLUwf5B9+lANYKbJ38DYjmgoBsl3
gilerVJkSDtDegCx+sBjDuxeRnT7ceK0G7Pu5CaxXCzXZZhvaSOtC6RvTgWqtyZiqzhVjzP4WSJv
gTn85qSQ/3JSsEi2bMRTkknf1xWLa+Q+Wg6OQ3cxVU4yxqHWWf2tjMZ+0zuTdUV7BIlg09m45kDB
lN1QnYySkAeDjwtUk5j3/oTbZE6AI7cD0WmO2FhqBMVJviyeY8888+9m67Aum20xWeHVgRKi6zm+
ayyOQpTNwSNBD1AkUUU3hQMzYoaKCib1d7Oun2eIywxJ8x9Xc0B+rRCTljDEDF8DimMvvdpu80ec
uc57tehHwsRzjlkZLW7P5MBlBtkSqfexdrvm6MibsenQWMsuJB2ncza/PmXsn29L3MU9Xhx3Jaip
+ksDwtwejhG5U6tqiHdhj9OraY3xQROhfDJ6GHuQ/x4+/yhwSqiikU2+UdpQWUTBxShtQbZ3Ku/M
wLobwSEQsxLdC1f9XSKtgn2c2tuEBd6NYLd9U3PzOlalA4k29i9V0oobORveXW+K4jJi1F+FczZ/
MFQ9kliXvliDYe5bAv1ufDf7IKx3vMrlwUnsb9A+QyI2hpfEDL+jSc3vNGkARB6yGkr9NQlepCKV
DVrK3H2uSXE4kn9Qb0JbFPt86Gs0pW5wKaLWv0kbc5eWxdI/d903NqHRLZSxQxnbSNiCO0MEv2n5
GTP8dLZ7wna04p1A1GN/vfr5Eg7cowH3NFPd73FA0Y/V4WRcanhSQWRd3MTLzxlGAJcQko2ajeng
jAVYdRUN+sakmbXUfdcPAJ2rSu7HeY1JDCpd3ttbQZTfn7ISHxzYI1U85pC5DNBourUFI6krH4dk
7c1ghkazk8+5jeMp7DzzTzmQ3Q3kf+V1JgMDG5GTYAOwshcjQQZSbee2KtukFu6Asq/ErqkyrOfj
WD40vH3MA3E3BXBEyN/Yi9lnXZzMRDTmCkJUC13+zNp9yY0Zrg0yV/wPDs4N02/WsvO+Vx7VXFzW
6jr47IQreTYDMH43Xb98IyKIQkkIFGWOzIluFNmT3xf+pSBrCOHsH3aW2CCvtX7wsCiyOZ7/i7Dz
XG4b27rtE6EKOfwlAQLMpJJl/0E5tJFzxtN/A7DvuW2py6qzDoqi3d2SAAJ7rzXnmLC+J6/QOpHO
KxHEjHHh1XToS87p4ucAHGhsyPamtdvFllswp0X0qS2mGXkbmbGKjVaE5wVbCpdhHTkNnMcbY6Bh
lxEzdUhg6Gao5SCWctBDEfSvyDxaalpmVFjcX8wuf51aXzpj2I0YXjadm3EX3+r0Ea/kvaLRLGT+
ZbV80GDpc/NqY2DlcbrYlJC3AOqB4zgndpRK+aGbE2iZjVjt+nLS3BELhKtmUnSR88rjYrNOynKI
loj2UeVSUNJ8OkS11j/lgqeL+ApGEJlPTEi+GR09L7Xzuo4Vz/C/QyNKr3+/vfzHAsyS+Z+2PHVF
VP1vVr1iUstx0+tsKzPlTPo4rJA2NYhhGUlObQjD0uJufEFs90SWLNDkCQ2PUFU/C9ZZd5WgGXtu
oGxpWv4cBcoBUUb5DYALUbxYaDX/pZXhty+7LrVUP1gxrPO3PxdgzEMYBtKcU9kfG2++99gfF5tA
2WwzZrA7U+CiKetFJMNKwe5ibt0SS4klqLh/iPtxYtHehNjacgs9lI6ThAdQR/6hnRPIwszfSDE8
IruPlldCMAjceaTUk0s5PVf5CMu8N5A5jRMj7Ozh7ydC+o+luWXQUmZpzvb3/VgN1a0m0Y3lTITR
dDaVSdr7IUNgvAXhdrTMfF/nan2n2SJCA4FDiDl236NYuWSTdOisxLgrfRVfRuaGW2JCZmZNSWiy
ViF4dWEF1dbXLmkfwrCfL2jC5yc9ZXtl6sRB82++inGoHMleUY4JDKhNi8gPCw9f6n75D1iT/Khn
le6EQtS5c1j8NLBg32rxUosQF6syxxw1Bid/krNbPNfc4RFFIYXFFGBK8jc2zLtZEPTP2vgydPno
aVVj7hRBjyFD9G4uxo0XyQlJfkPjtCogHKaa2ZU4SAXTmwFNFDceHKqBFiv0psoDctM5stmgBEe4
uG9CGQ8i2oMCOSgJUVF/y2dTgW0fCKwcpcxWKkt6NGyx66dHaXld9XmLAqQ4ldmc8pREBkJAZ3Ig
+iR/HCvgAMRdoScTsiXAQnWIJ+k/5YuhiQHEMUFH7lg1FKBCUNnLFj9CBtEXQramU4pnf5tF+QIo
t2pnJpbPprUoH2n83WY86C4yohEjhEQqkjKPX6HFb/pBQxwwhQIZGAMTDSHswAQa8bPaAPX8+9W2
ChD++OgYaBPYAxqizJbXNN9+dKKqSCsZOpQq1/1+yOFTjMqnCia6nSZ5ULnYEwd3sqrUk4xkYnzT
p6/SgrpqZcyTxUgHOAGRsCk0ANFDPmRfE7SPIuql70GtHVOEhz8FE3JPXIK+wi3FTfHYlMFECPCI
LJb7rA1YoPOaInrWMLB/Rtw1bhjNaRfyvOW7lpQ3I7vAF5kPIqNjlCDLy7Bq54Oa+jpcF5EWlRaT
3NXQlLfov7qgoEo3z3SCt/Vq5M6bitemamZCenzri6ItzsxZA3FPFsjMRX8wB185FNi48o1IWtMH
izfrXS+LXzNNBaZ2iEyWQeqfe5oQ/FncGTywi654pl+c7QSjbxyNrhdNlnw4SS0JiEXRv3Zi3TOp
HufTegiLEEtWeO/l2yjfmno5dvWtD26idKUsgqqk63Cp1EMTXA3pYkmXANPlrdFhRnATCyESaHDU
qgUfcLBcPfwqhAL8JiA4jtbW9U8Mhkc/s7DxhIlOe11Qb/ztr33VIZ3Oy8GOK6ZYS+nSgxI+qu1S
8lqG9phkT1Q/PUXZUyD8rrl+9v2nRn0e6+dKfc7TF6pQn7PphYrTl1rA2wCJ7FMuvFAQNTZCnfUD
EUkwDC1ID3crLFyirKwvWYa6EWPbq66m4Q5rTvvUfdj2kcV3+06DTQaCWdSysoyu4k2zTNJkmhAJ
2nZJRyB5IBUcLx1EySE7jtZB4ZekHjm2oKmjk4+5jJyp5tQIJ9K5tCNxg3V5bualRuus5xd67JRq
Xvz80udIDa+miZHoSs0YRa1raV2r4lazrJ5v41rzfDP9pcrq7vucBnh895bX0j1gLuGk/E6edDgu
UN2yp6bN1L2cBCcBbxXkZb3aB6URXoMiQQOvSW4h7wUacgdxgd0dhP5gkDrvw0rkml8qJJzEOvjp
kTLTY4KSm5AI9ahXhIufAv9UiksphFPkZyk/g8KaIFlhqEwvFDBdOb10+qVxB+VoJddKv0z91Uiu
pX4d+mtO4KR+TdIbFaW3eLgVxlLhcMuMW2Lc2uxO6eO9zu7quBT5dq3syOM9te7ieNeLh9i6t1Iv
Hy3iOpJOoce6SFC52xCOZ4LdT4S4JxZJ44ZkiIEL0SW5ywKKjKCrBxeHBXmlD1r+oKwl5Q+Ub0Au
ezCNO1cZSj/MpKpxV5N7OiwlJr8r126/KtVuVkTKzM1Yj2F7VaKb0FxVhUSwK47HLLom7SWJrlF7
oYKW3fGlU89td+ZYducmWQpDDgIqfTipa6Uwyawj7UEqqY9RfQyjI0PifDgM+SEdDhbRQPEHsvD3
Khn0UKgGJJp/bCWtt/6ELIAdVocqsk45LB7DIjGdvhUHZ8TE8ThNXX3xG4sfJ9UemaATQ7Zo/uqh
6wieUAmGp6ciobg4rm+tBwKAlLOqHKNJs0iBN5CLQ70gwa6f76FlNheh63aVhEg7nGAjppBjAIgU
05ewqbe6lJif4poBBp/MaLcakZb3jQwU/dSausemN/r190UW1qHeHAKUl7sEcPFGNcr+uh5ybHrX
qFcDt5UbfTMVrzMrzUutVOkNAxgemOS7rlbpp25s6n2TfSB8eL9+XobsaMR0BTWzwpzmzR2+IfMX
sXex1WbtKU5iC8HQvFMXHFo0sHUVJ7Awc13hf8ovYd437OHJOZlI4Rqz8VHWtWdT05I7drdIY4Or
JJ2jlp0G6xiu1wig+Iouj9Ti4oNnk7Tc1/5cAsgyYnAJFQkDj3dbXJNOcNFlI5SfLuzcdq55Stby
c4p9xVFVbBxJVuo3MlqAJ1vBi4YaHQwHvU2jz1oaPT2Bv0ustiHj42qT+lAtSQJ/X6fI7x+gjIBo
ywB4wGVgvh0GxcY8saMAdtROIIQLHYOLFpiB14lwc+DSGJepowvHGtkZxDwGXVJM22RhS8MmEUgq
fNWqrHYHqVOhzfTkLQzZKbZQp8uT/xlwzbUt5o/mL+9lOlwUNM7QDTJJQAf9RjHAbCmYm1rJtrFY
+3jRwAeaGrkIjZISvwdvc8vgddhr7TFvoLnp1eRqlYoONDOmU24KXo2IH8tNR8zywHPx77/U9wIW
vj0WJioSahTU74YAM3ZoAibhtoWdXz4D/yZaa6hjWgb+4KiNghyZrd/Z14k0xCR2kXsmi3EjM140
py9i1AF79OnpFarOeBdUhmdpJt3OUf5gh/e+Ccl3ai2qCx7bqwjzzacrI/VqrOF7htNyi61QIFsN
yjwj0WqcaWqdbkxjzna11MrI0QiQwlOFh7+HRTrLy/0bmcIyfJLstuzxvYVEstbWZJwlVV7GMCYI
ka5HoRBmkuhkyHIuQUbgdiJqE/QdYcMmy3yhhcOIWvKlR12NFbufGHPJQmQRhaHlOyNki/LBKfqP
615B8o/ckIG1yq7wzx9czEo6p+jotvSx+2NXxCZRly2NV3GTRcr3GLHwDlsy/p7e0Xx+WjMFn/X3
b0L/jzuEwk2NFRAqovdCpxQZl5lK2QLUCHeiTGgNhHqv1eolNaUMDrA9aUmzxaRvSLYfltAdSpr4
mSyI7yFxwz8gTRwa4kdOjQh3cmCHS0cY6qncqt8KMlfuiPqq69I42fBBEo9jgFxpqrPhEaw2Cu/W
5v5ZOqVK2ytsphNu5vJiBR1Bihne9mlpl7RlR6YElOQkxfkQVvg24DXvTbMVb0qqWE9CVcYbBeE7
LunYfzIMBi+NYhX79U9VsY2dzt/EbY5oy/BJT8QY7nFvjL2APBHbHxXjOofCKRDL6sXALiNlobgk
zNCji6QHtDHnQYS0OIlZ5SEksR70Sp+Q55JY9/cTguHj/T1bY1YDE4LOh6G+bVNDo+06Gk4l6DPE
KHNgnU0V/d/6qlS7u66wbF0q7ZEH7skYpMZ2qS7dz+2+t7zR8rh22p1MpHi71KC4lu9OylKsnWCm
ktfAtgU7TUnanoSKA+6CdJ9oOJP19nksj79KDI6KctDWSgi56w+oEqnI3yvSUpq0J5RnarG5eYu6
VvIov/WCzjN9msOEwruj4s4KIUyu3rhq4xLaWBguCYozUhg28pGH31Ubveh73gN8JEVpT7Xh3tf2
87ivo4OpgSA96NVBrQ79fGB7mJlLJVR3DNNjRLpSdxyCU6ocKYSyv6qaT0q5VDGfsvlkQGchFxQq
SXamwJPE0PA+OIXreuDNU9dEocmTlxvbMj/884OdN3FZTlBoUWw249UC/nKppEOI6gxrGI6qmFHK
nU455rXC/Nn0yi7pwJ2HfpSc8J0Wh1hPyekK2ugx9n+oYZWd6adm5/WVkKbTMZANHuR+ctCL6LOA
d+dRJwfMDo1WfJgnTbErMlm8ihXFvTzhXsw3yBc/4ZWrbkVhVLepsSovjOgIG+lQ3YJAvYsTKG/V
WhJDzU4nuK35HsflfG0jQbwhgAg3hlWqnzGypXaZp6iFMvZTczSPpk3vQ920/LCgtiAUJqpn5O2z
DLb2jA/bOMdGa4CIUfVdVltwHBAgwtvTvsY6JlMZi4GtkEa+WZUbErbeDVv29k4k+U8Cta1bnNUo
FpdmdYHlDutpriEyBxbd9HLuqfdUJO8a62UuuETlNlu9TQyYhFYDogHeQhPJyg4TJNyyHu9uovTF
TcqEl3bWs++RWX5H7Qs9TPb5lXy0dBTfDRnwmDL25lGjmdgaVhHkv5QuALQENcskonfI4BPdICa+
zpO4iVQegosm2rckCAEBivbmtJQ/7Utjj4ndjA9YrcfmMDeH3D800gEge5Uf++HY5Oxa8ULaaXya
hyNOX6ok4Sw+9fLJbJaqgvMsn6iyOnfBUjWC9bX6ipvZUtNaygKZPxv+WV6Plk9k0jkrL0C3BGsj
gT8pL7FwppryEknoES9DeSmFM1Wv1QpnqmfrphMs5DT8nbUG6UxNxPmFZ8SbanjWw7NSL8dUPfnr
kRkHZUlwZepSvxvkdH+ejFjcVlZT3DOCvwifnuJHIj7lDSA++TZr5adSgeN1zOlllqcuOFnlyeDF
fNIQGVsnPvSCebLWkrOzuNY4LJ/4fliqHdivLdXo5zG58PlawoH0c6af2+QSD2ArSRM+58kl0s+B
DlZlqTvSRVM762sJ8WXJuxy2Un+WtfPcn8e1Ju2sGDyyz136u0bjRFXpmRyG1jghkZZRSRdLhcVp
8o/U4B9TaSm/Ppr10YgIpIWGcFDYNLJXXCsrDjPQf2Gf4DdW9lq3J/Ao+oROhVqXoN7MPReXX+eV
EEJ5WiuuqrjIlj56RC0bnj9vcIoo8ZgzcD2wZn8rUR/FuddiuWMnpxuCjW17T2NTPMXEUq0VwjUg
qA2j1uLBW4qEmSBbavTd2ScWwC0UNxyWwmQt4LOO3ASSmriU3u7qfDdVO4XkW1tXdqqyg8T1q5oU
5BCZz/DJXFLYDd2tIk9DtlN6RBHnwB019FteFCLKXCosfxcSOgodeavt9fCADy9XY2s3zAIQWbmC
TZFLe6qU9hCvk3YftfvA8kIievlxUOWCfWm9UvImnqipN/guNfluypNNcQN+kGIpP3RBwlGNuNPa
HRknUPAigqF3lMYPwo+l7LDN/aqucamZZyE/0SwxkzAH6wkGdWh+uGdhQfcfJ461pqay2zJQSb7R
X1SS3qsCAXTEwNCB3k6wSsjSBgsa2BAeKKWyAzSdkh0NDDNtYgcCbqUB/Eyny5wBsHTjTJlDf5OS
VGdsHEVdSlvLYGGmOongZGsVRPMCMluL1KuOe4PgGBC1BfhMDsl4VK05rcYy3Om1pUa+bMkfoHHh
DIw3EE8Dhma3mjshMj6wcyTdkmis2BTrdGpsflcf2RQUN0vdyta2EpnhAIHeSrCj1gogugdLMQ8S
SttM7FZcql6rFEgFtP3EycmgTbC4LTVXzkADhW06CRSDQ54NTSxqMh2gtCVvQhU2nWYtiflHhIDE
WfQPpkPRgaGitQLTwWNPKWuRFo56sIU45cAvJRmRkmOnRwQTO1PsWCTNWnaB5GmyM9WGwqJMSHvs
tLAjcvtiO/ZZMpDDu80g7SypLltA9emEPXiLzdr3TEIkCDLkvAb2nNpqZYMJR7Ebw3qXbABGQGZl
uHCGrQYOySzUvBbTmalx8pcE3XlDn8Ahxpa5mzI5bJhSzuDEr8gJNLJ0lsLjvtjcOWWcbm2paq18
dhoNbLnTaU7TLtXOZIY6UFiltSambTh7I6c17ShywPIEylIS6YKjPTSMrOw2t/scU4WNKATKrKmi
TNzW4nJc9F/TcswNdBAkGtsWy/WEaFE77pdqRLsiVE1bqhD4Iy5L20gcauKEDstxoGSnHpxuPY6c
R5nvBMIj39VS9Vq0ryJOOk0s0wGyRMX8TVBahK1HO11yVMmxDEfqHQPMW++IEisoXKzOUC7VrTXH
jmnZICWRQOeqnaq2Otkkm7etXRMAzfqN88rZ9XGZbaU93Q/MxJ24tfoPugOrBPDNDVy1kP7oGt5q
OlrynyvUcirTDHwuKjVfxsWriuEj3vDw0a8Vpx+GzCPjIERwZooOxhOWJ42kvArGPUCG4fusvlJl
vjMcLFxTTPcD0jk36QOWqZDEkKaH1/9/SPFDbA3j1TJek+416/jXvM7Ba9W9SsGrshYZYOBPVwLq
JyH9pKsv3fxJqV9MdSlffTF47T9T4fRsHdLwHk/PTfqcTs9AbA31iWoaBgdPYfAUB0/m/IgJUMsf
jbVM4yEcloqHB0W9N8mDpt4LhXQcQMdlkZG5HOnmYzIJRGUU/j+xHuXP5B56Nfq9GxIVpFFdG29T
fMwPf3+U/kfHFuEVY3QL86tK7+tNF0nsG8Ca/tLxyo2rWmLlWg9TSt5MkSL1KQYEzuMkv4ilTqJm
q0nHqoo/1xY3aEJeFHtghSRKoCUbUptIlkni1wnwi22SULZPI3Qq0MxrWZF2mg/jPC6W9MAiE+9d
OrMUs5Jjpo3ifX2r4cuNAXOSVNfQYphgkmsioOgyzMh8nMZR27TsglM/fiFhXTsSGvbvQyTZ+RLm
PlfSppcH1qEk3GKUCA51K5hPZkduatrX3EOgptlgZT2tKbPnGnX3Bxe48b6twcwENy8jeFQDjOX+
vMBHXfYTsZ65wCuT59wi0iyMZtoT+EmN1j6T9rPF+mQp1i2/KoD6a+F1WoqlC8W6xU+XI+sWSjXt
7sLiReh/r1xQAUbGjpULpZKLs65cWLzEybJ+Yd0Sjr/XLb2/Y93SrvVr3cLSpWADHHnd6Cnlsmih
Us2LqXIfrEsXP/i9aFn8bxBYo3zawRqE1mSEp/VQCAhgfafqkNeZk3DtAIGd/36VGu9bEgq9xEUk
iEHKwibz528zIVq7BQ1ZkokFgiSlpXpqkO6eJvPWowgEdVdOr1E9I9w1ejcgjAVyszkf10NXp4xB
4mTYVvDZvNqMBnxC6MyaVFa/trK0LYF+2upcdK7BiIehJ2ZGPg8/wnTBYv3vrfX9uq79bQE42Vn/
gKDCn6M8ESYSR7vGymHud+R7mARWH3NOG97kCaX+qwWQeZvF44sVxN+LRoudOZ78x26QSdCIZqYN
2mAeAigvjKD1Wy8jgUliMX+Wc0E9dv2Sx1vn+bOIFPRsftcb+mNFZSVfyCz+6ndT9n1s/VNPH/65
RlmwEjfKHE2XYM2GZ0UyMt9WfpYaubpbTV7/1MRK3CQqCoFEg1WOwK5xyjYrn/5+6qAnvV/yITlB
cytyBtmCvjl3Ik1GgTD7cjtIckk7WqVRZsjFFVNEVzgzIwDLrnTWfg5L+Zpk+7WykSxVB5MyVTOW
P0cV7sHdPOxGpFfKUv2ws6ydmWAIcg1rR6KXmqDQdZXaNaelUt2N1xpCr1tL0FghexSDJuK1h8HT
Ck9Zqxk8RIEYKufCKwZvLLye/O1hOUaD1xZeMHhq4JUIBwtMl15a8FFxAcsMa4WaK4+uVE4wLKE5
wUlH596kV41vr3YVgKa1a02uXLuZ7mqTm+hutFYfeu1adeiZxVJl6PWDhwukHegH4MmTCw9DcTl4
U7EUjZUUf3GxVMxf4YcIPKH3lMCzek8KPLBfI+K3wOuD5UWguZSvLjUjBaxcKDQa0Hi7wMUeu2ns
grunEpNA56Umgozy3dDthnDXhewlPhgLvUeE0FbUefaLumVIsvWWtJWmRpr3lQyouUWGLWYJIQJx
1j5KzK9yqLQe6QDmo27EAsKbOXpkxkCSxBBlnoa09BBXyG8Smeiamv7tFwiBx0YHZBK2pJ5Nxixd
w+CzRaYQWMjpUk59e6K9E5zDmcdRWVjhqzgMnKCQUMqqldqtL4G560WID1Av9auJ9PpQNS19MatP
ngMz/b78v6eTtmWKZFwRGxP3lLNj7kQLVGyvHmStJDqXxlKZic1R1L9KC/A6bU1iMgJuBHM4ERsz
BcrnQBN+YDZovzEpvQ2Z8D2MtfmhSPhn1a5MboBXhY98uu9b/XAULB5HzGeR5KwzkH91gQziUVKz
E/l1JnrvddoUHlp0VqAAo0cN+qwYTruqtuZPRRCVdHkAOxCl3CMNjxLyi5AWVYqueKiEppcibGDw
ahCyes1nJR/2Zy0RSJdrFf+D9tV7iy7oXEXFqcV+H8r9qmf71/cdcjJLHCII1FQDtN4UqNsxY9op
KFV1ABMI22WM93Gk9w9IuSxXKp7pB6p3UiCFD7g27w1+yLYtxNsyZiIe628BXFIyzmoyJAKMQ/wY
aVgWZ72MvqMHMHdaquSEZEOpjay28uKUJFMA4JkbTfgxUgDUy0w6VpYs7y4hcMWYNxBbZZhojb6P
dS1i6zVbn9tUvZu1VX5ggWE59+4uDGGOu7CoAseV37WE2yBPm3xUgu0w+2K1DeBrIhwVJtsUKwmf
Zgd8s1ikEIMq0/Lh0CnsO0OduOX1DwoN5V6UgZMgWnAn9YZ+mHulAqdVWHacZznk1oAGw2JnU5YD
grLm2kXzD3JMtF3VGO1RGWiWr686aXgthqZ19ZbMp0KPPyGRnfZdQeB4WSJMhd14rIreP7ZqDwDE
j4edTu40rf7UAu1Kv26zvszFrDmIxg7JdGY+FoU1Fm5QCqLDDEMjA6nUTgQW54xGE3ohDYjn9b1p
iksbu1BozwuGeCx0XBbMwhwzrKVLbPqAWSedtKNQCW8VyO1tUPckcaCuvq3vdXJhXbHnCs3/eyOm
Z4AEwSAQw2zJkWWv65vcaSV+TrujXQ8ZloNeJhuWtKS6zKMTx0Z5FzMSmUWRAMW4aHiydc2lxtF9
DBWpusEtJ/puJMg8tYRd20qdp/pF+yQppAH2hYm7RvsnyumlpDPI9zpKRm+wRGODg1Ox86mnhaVJ
PfxPGPqKsiB4WzdQ2oLsB/jxRkrCKTexw4hYRwtm9THzFfbjMWOuVEfEnwhE/S3USNLuSMrrZBm2
psXaRG/iV30YDHuUaSJ3TPXBhvKYTAzxqTHr4JYrgvyiWl9VTc+eM3jUQeQrXqI24WEAeXVYX9GJ
//2qzCqLu29f/fLEGBlQh6otzX1ZzoOTN1gEW7ntj/AXumMH+OWYASUnG2a2XKJENnD/4i8pXpJd
b7XTfk5YXUGA+4Tb7pyFMZ5av1eYJDY+mCF1Sg6khIjQlqEfE8ZcfxMtBp/NZF6mKEakk+XtxWRB
sn5VTdlsmxVYKT0VWoZ0kor3RGslFI1qvwlrhNwCXJI2mJ4MESUF/rJba+Fk1fWZQCC9KZhqs30q
2H72SjEcwPQNB3a8v1/J3TgccouLmL0rD1x+2nvflvPd7KTvgtqoB6TV0/3X+2mDOb6wTutX6/sT
/SYzaokxUWd0WOx3WyudbhF2mIMk8xyfdIwQPNnulmGAPJcYugdK5R+SoCeqcRZnEgxSCL2baHk3
Wt8NCepJJRRbq6PbIBXBndC9MoWBtPLr0PTzLhcCEGaF1iDMYgiHXQ1VrSL4oIpoGIvc2piLjkRB
l70xulDyrlWfNWdLZBtUDKJntQM/j/xp9lV+cbrcLphw41BV+/WLTvwJvELbi1OnSl6gLsv/QSJ6
PJ0+V1OYPQt5sONBbr7W2OKqMhr2mcDMmh1lHFTWEVNU3G/Wt2bAAaf10EVfqsGE0FypfWivFPFh
gcs3zADzJclrIKjG6srfB3P50rRIuKkSdXC7ca6ObVX86BbiKldm7jSEUjr64s4ZapM4mqy61irU
b+Y6sttHlYq0hKztQIBarSO/3rR6KaHFAapuhkqwbxEYbJhDlTeRyOgorfsLK+l/DOCBD5VCvDiQ
y+aUkAl2gHDwyJCiAexlYIbNQXbFjQCQV2FjnIV67lr8B71ZJndNJc3tbOVxRGNOWq5zUZk2SLMC
BlcSXUolwPJYdfMxIWjsMJP+B4xkQn8YM8lYXq0HJNasaidlplNmfDKFKPcIEtXOplBrZzWXlUNe
9M+m1M5HQTMw2rKJ2+Izmo/GGkBpzgUZ4rr8UmbZp0pHfB62ckL71GcLVqrIScfwqBRNfRDbvtiq
AG5sGHKEkLY+Pa/WJDmFdAjWLoUICioScxwoSoU0q6qcrk1JUe+wdJVagKkD2FwLEB+9NwwjuhWG
XYzTQckIa/OJ4bn0ZV9cBDUJLgYDZ2lLyHk3C6UT0nXa+VaD1HToy31sMA/FPWN4ITDJTa9KFqGr
9e9DR87XBrkGgHtt3o5mUC9PirD1iiz7ri6fhZgg+k1blLlHInBzDbSMXGlWFkxQQvQdQfzNGNV/
8HGon3tV70hpmMKXKtr7JWdjMo2JoVo6/zoImV8LWy0ztwafgX0QlDGxsuWS/pzAw5uL+gip0p+1
9IIuvNNsVcm5KLbaJk7Gr1YUhkRUNuEtoIFuRYJ2KLXBf0CQcZIasLqS0Gs7SEvjZVxA9NM0j7bZ
kblszuLeNyo46+Y4bIVEzXdgpip7MoqJHq6vnJM420tZN9Hc7P+xBDZjahmDz10UFohHHiQlYO4Y
q/6hCDAjAd1xxhh/T9IRhCapQfQI851h0uJ2yMPGf0R2801MYuObFuRAgwOii3uLXL8l1UQ1e/Mk
Q/60q5G4tTEUv5StVfxoapX0diN8Tf2+c3wdp2SqKVsZhQcnmOCLLBMwBf3vUJJBd4xLTaRRH+uO
FijfZ10tH9VRVfaSQgpXQaiIi6PVPHaRYHBRyw+jhBy2iAwUtjh7PNabwSZp4sn7YLf8flpLAKlo
gGGQ2S+/016QQqWbbUcqU4hU6xLWssevVLRF2JNmVDAY6Y4K5L4t/yzJqRb2AaA8OXGugAyk6VzF
8RdCUbtt1VuPRSN/EfGDf7AOXtUDf/ZuLRbCcPJ0RaEn81YuNwNO8Q3kZ1tWyTT4hfSiazkXm48w
m73b86jG4XGAxeXpXPX9UZaJgUREY2ljcwWC50y0C7ZKz15+xoDrhPRy7SQlOS8iPQiQY5jZpfQQ
jC6RKSIsehb9WVYQfxSNKp+U+AcMNNgKyrABJhk5Yqv+MC0fTGu/9PGrmDGGLCP0HuB+pPopTCQM
ORbe7coIadSX0xbl9+zNOCBoMkSFC9cmdk0dj9fUyC5Gg8mRSleOGIAZYf4aWimzY40rEOg23CxH
b6pnyR+/p+UkekgFlIPqwzQfphyK7QDkAKPa49+vDPn9Ap7vUOeGq+iI6ljD/9kCK6S5NXlqZOzL
oMD5RvoFqm2EMzCwc0YEmlKj4leqT12fl9wY5ubCZ85yQyVnSpSmwWs2WtJm59R6jD4abu0+1EPD
FYFB3jJrepZUTLJaIJFVj78svHRpFV7KtDI+EKfo72a3Jo0gzNe42XVapOqbEaCUp/DdEyPflqOk
PpG+OSs/I0vLHmOF2Cojj5JzGQm3rvjOsjM5rQdZYhtNnLjk6YPZ36r2ZzLmuJAa7TyOEvlJeEJ9
WvX1pKV7a5BtY8lLAvOD9Q2/glFEop0qLVFJM8hmkK6rgyiQpc/EqIlP9JnZTmA1/jZ1t9DkNiKl
ZCLN0OUf44xEFzp/KCPS9idOkGHX9KXklFMoX7KG+B1F/MWWUCqTBfXA0z0zougJ0qlbFNNjkyWn
VuiLQyhH4wvB3w6uF+M5G5LPgibcoibon1ZPXu//JOuy+aDXIkna262fKWI6MAwVqCU653ezFjNQ
A4EoxK1UO3CvDWUpa60IFjdz4XqprN5N6q4XdqK6G4XdlLmzsFMIIm3JRFzKYOOQeBmkfhQNzmy6
SeLBTMoSDy8vJSPRrD26jQR2hw2WHk8xPHNGe+3p8d4wvIDVnuH58V4wPCo0vSjZx6bHA320U5NV
hZebXkmcs0iX1utEj/UhnzDKaCCselbj4RUSGs+w3C71LMsV1pJlN/Tdvl8K31O3Vh+6lDXvZH2H
Wppq2h0QqynYtQxyAb85fTWRFzqKFiTU9jkMkuw0N6Vd9G71f5Sd13LcSLqtX2VH3+dseHNiz1yU
A8vRiBQl6gYhw054DySApz8fqntmi6RCPCcigy01JQpVBaT5/7W+dRlFGTDgZdf8LGfXXr460FLn
XZX24yqKbaJlPav9MV25RMa988jbb1YDlJkQKxyWBCrfuvWKilWachJy8oFO1mdLO5tgDrVluPUZ
cYxfn0NtkcWADJP6GWVMehnVsGrbXQ6srCH3/Fw15xoRTHZA1Badu+Y8NOcJPUx0HptFGCNgokfn
yDr1/SlB7Inntz9N/DpbRgZIks0IEVDTEebYVP09tApozxEpICMZFikgY8oPf6kB2aY49DcugkBF
fy7bIwTUSUlfBIFtvow+v0IQKMJFDdgpCF5B5RJ6GxQuE++VFl9l9ZU3Xjnj1WwvQ0X7saIluTfG
vXYZfn1w7b3L1/pg14fKwx2LEvSQosa7jKQ/MmhcZOgLTqI7DvLUyZNTLaORJ4iA1XwqLsPzTvCG
nGWbsYwxPxveaUCXk5+7/Nzk5xpRTn4u1bnIz6naxiTBqHOszllOusQ5QstHsORw9oazyM4+u2Ng
wTwMsXVq2Y6cykw9eOZJj3BsnJr+JK3la0cKPb/OlqG7XPbJdI9qOtq809MRdxai0eHfSkhkkAz0
kIghkUESXoweUoZ7lJB/iSEVxy+y0/4thpz/rYT8WQz5HyVkqwIz+1sMiRIyh0d1UUKmVFbr/ygh
/xJDooTUicKr/hZDOr8SQzbzAc8ySkiGIJHEXPSQKCFRRyUXPSTSqFq+EEPOqKa8k30Z8Qzi7ax7
J0bP2z4F2reWd523HMJSfjGPGxFuzt8/YxdK0YvNDI+YS2XRp86I4PU1eA7Med7BhKvWdR6lRAm5
xn2R+9EqGiv3SIRLco36ut62aVQx94wkLBqYlvsl5B34lXWDFNwkILIiyMiklkd+2gjracxuCh8h
AaQTuaNCanPHldmutR3/ZorIw+pK2WB3YUaWPvnWuJ6toytGBBVkXJ59Ku5VGiKEm+Ww0wRQIG0o
y42Ti+hxdn2IhHhB39nX0VF7s1CQKrDwywgFx8DjLd//qdiKQLGpk64l6GTY/DUm+jLOppDbmSPK
Z8n5odmG41Y02xYr/YSmeRluuvMvgyKygmU+cQ7YhdaOVqErdpStGCFMAKIBC2o1QVwERR/AFmNM
etDQAdAD4zISPxj7IMNKqAeFH3gsNpfR+IHdB5LDtB+AskqNIDcCzrqLfn7rFfhdAgAHDFkGURSw
p0uiAPt1FgW1s5uZ+yEizLu4WwZafv0yarnjBCC1bYblmH6Ati3x9l5GSH/Yg4a4jJx4wnYZnBkY
ZG7bgioYJ6flK6BtBrGujNLfwqaGPTUku45B0ZL02WpXJbsHkAGkz5kckoyd7u+mFGhXoNKgT4Ox
CYbL6BoqJEHTBGpaRj8F7eUr3g3dDpImmO0gn4LRDtJp+UX87yEnzB0EtwVmvQy9DqYkmOsAnAcD
UPHg7RidR9jabtJ3im58vyvLndnvzGgZ8LNqd8tI9G3EqLZhvxXlMpJPJMR2PkK4ZTRkEXcbArUh
NrT1Rh82tN0Zs7MMiOOMsNkmgP+I/Z22RKYxhnA7XkbXQJDcgd4Ym51v7UgDEdYuspeBl0ZKurdB
VASxDBJulsuo+6AoAsAJ/WU0RYD/ULE314OpD3w9GItA6MHMbWAEVh+QG+pdxmTQNF25RcDwL0OQ
0c0/wR1yGYWD/G5XOSTh7ZCdXydyp9gh5Luk21FXqqBdOtvY2abcJf0y4svACOR6G74K2vFIwDgO
T0QPL2McNpa2jIx4cWfTQJy8DPK94mYbm1uhtiRNZP62T3aMNqF5vYxa7YRB5uXON3aGv3ONnebv
Rm4Sfzdwn3BLNEHPvcHdQsYa00MAJJ/0IWbKsgksO2imv0c1BQxQS8oOMm4fbpxpGdFlCI5VdeCP
gUGmeB1odAOTYKqDgXskwWIe9B4BHDtmWg9jnbdzeoxmu6KExEjqyTK0aAcfkyH6LXILWW19zt3c
JskyiFlB/s0Q7TIoFbwzY7+RECJoxwhnuUxSJkeIV8qKZMpH0Uy4+EDCHlwgI6cqkuSsayNhCc7G
6er0dPnfMe3xv36FlHRsV/hdPsxG2a+9lh29reRj3dbheTDIj8xIlf1sLSb0zolpJdjCWkfCRVzi
Fc1+5KOeTBfCaDZ9SBrrOI8yur6kWtlRL6lubApYTIdWRhSX285b2Y548lKjv+39pLg3s4XmPr/X
Wn8LkPF0d4Fn09ijs8Mu8eWE7TehzBLhkuNtRDEAeZ0l1gxV4NjOx3j53eV/GbAuoUwxUusQRcdh
OJTWwcuXQXxtbOyHJRp473Z7J1uG618V/ZU0rmjEpDD67GW4JA9He5cOfrWvnP3OZCcWkza/DG8+
OPNh9g6Un1V2ZPTZceiPmrkMX57q+uTKU1kvo/dPeX1q/WVkxTkez0lxbiEpVzs5nkN1Fs4y0uw6
vgxJWWu4DtNrL20iws1dAXtsNEDCUtzZwLoT1TGURxktI7MO/XBQw8HND37OkWvf40mGTxpvzGzv
dXvOh45PXMYyStgn9TKo43j2MhxeXrQX4zJKZ6/Hh9zZ53QoLmPMjoRuD7xA76D6o87mpqf0towK
73BNafdkzSetPiTAek55AcjnxIjGMyMuzmLJqX3nlPALgYUHxwxyEis2Has3WGx9KlRYZaTPU+NC
hTiIlE1Kbt1EoRKboazM+7EVJeZW6ApsgR4ddNOzF8+3IUjODyURIqYk2DwzqjagctiBoITLqSDt
b0ecpTe9NA6F7bYP1C+7h1YwdZltd+3MBTNWjKAYK+lV6c7lJ6/OdklvPXdN/Fg6vnyAzdiQPbLU
isKOskn8XObD8K1Arzg5kDtGLFILnIHarqz1b2nW7m2LSa1TRn1bAeFbz0Mj8PHU+SoWY7FJbat5
4DF12Herx9LtPhIgQXvNoEZM6ROfY1Q7wNnM7nq2i2odF7P91QvL68h8BJ3hL4me/aHO5J3hKTdw
Dc6EfWHat1Mu1KbR409p0bhnPJRIrxscvpVAb+GWxwl6A+YGpT02kXEA/e2QD5gDZZpKjH1V5Hwx
BG4hOZk3kzboxz7SxtvLl6QmqLCi0rX1rJBAixT0YN8Ux2iatPu21j/x/qjDNOQ0PGMbLX2rn1BP
3I/OpEGNaMHGOp610pm6kNM1i5S2zw+mAmQh+7i5b/4cJuC/Hhig28sXMcnwYK4TVc/rPrTmIwUy
61PlHNkBW5/LLqwOkz16CDtl/IWWzietyrPrLhpvQHJWTKlK2xqUREiBhyKhDc2dR8nxToZU0MK0
BkgShX20ZpU0yHwyVFlc56FT4uDAylhZpfOZ+tWzLszi+1hOB0J7JJhm++x7uCp+vxj84oRM6WVh
uGrg4wzsgy9nwM4dhJPbLbEJcjLu4g6dTDhjLPcAeH4uNP37PMP1qkRiYzQS2n3C5jEDg7wl3ELg
j/CD2IskwLI7hp6jyiQEfaCQcvzfL93yW0zSdO1xvgdmGN9npe5+0VNMwaUgxbpTvX9HO+RZVd5Z
2h/97DGcHt3sMZGfosuou0+mA7B6Ga0iOjvIy89p+VlLnqbkydQ/D+NTdxnN+MRqljFJqra8doey
uW9t//b37xuQ8zd7fbb5SD7xPANEhLr98o1TNXG59oTtctDETeNEw27SZicYbF09ebBbycSGr5wO
OozRMQPQ4FID1YdDn9w2lQePpyFCXLfKLSRlqGSdDi9oAuIexdE302vlbZVIYy0Rmd20vUuKYwHj
udFgKNq2e3IMc3yylelA3TFWVc37EbloxQmP7D5IV3zxQcew4+Dkmhh5R7iq/Rzikl3PDmxTQXhS
qrfXltOxTJkV+8qyMa/sMNc/NHl4P3eJ+ak3pqtcFNp33fvmaS6YYm+eyLjmS1fW0ynPHJdsdSPf
Jzp5XVMaf0RPHH305V0X5xknLHK8jTRZO2NT3Pg9YuiCgNX14PRgKmxHnbV4zE902deWkT8T7Tk+
tHlcB3bK0ki/qLyyPCFvdZ7DFZRFdGEWFm3wskezr+bvpVV+GTqIk5T1O3Z5EZW2vm2DZvEWb6Kh
WvcCveo6yQri3eDB99X0xYlViXmBQtqIqhsh7WUPcvni6EayShUayfduldd3ChgHzGN4behLkD65
lBd/OhXyw/tK+U2/tpyxvppC8WgN6s9oBoJJqH1/RhFRErEXpL6j1lWPMOP3F/CWfkBLhL0el8DN
ylr36lgqyZlsdTAPazMO8SZI+9C5NcbBrg0BcWA5KGyK+UnFtrRm5vJctYl7zsgQkeqNMuRmIEwb
jYm39fqnvMPnmKE2sdhmK/kdLmYOF3OqPvRzfvX7K39TvuOimZJctmcortzXKrcIReag4/xfs0lF
quYAEYrzcNV7ms0R2/yBWmE6ix5j9eXf/e/v4/+Rz+XtX+WL9l//w++/l9XUxDLqXv32Xw8lZsT8
f5a/858/8/Jv/Oscf2/Ktvyz++2fCp7L66/5c/v6D734yfzrf1/d5mv39cVvtkUXd9Nd/wwh8rnt
s+5yFbyO5U/+v37zv54vP+Vhqp7/+cd3ENjd8tMkwNg//v7WEj2Gef+nD2j5+X9/c3kB//xj3ZRf
u/jrm7/x/LXt+Mv+PyzD8W0fUIVl25Rd//gv9Xz5jvkPC/EUHyWJSMR0LsFQRdl00T//sJx/2KYH
6YRdFylx9uKlbsv+8i3jH/A0qaRorHbeMs3+8e9X/uIT/N9P9L8IN78tAXa1XM3r9g/FXxuoMP+Y
RfDrGz35IN1xRkARwsvLt+UArSDxympXznFJPrYiiLOq8j2EE2c92glpUp6qDnM4ELDbxZ/9SsO0
YlDDAjB7V0a+/h7bdLEU/1xHYxG2NcpnvBXoOf3XXR1qaywJoxeufEm3rGfmOooPykHe60UWtRFz
TRHR6Y4pfYDBqDOO6pkkyC2mTd5670wZb7Ajy9Ww5hHq4duEk/Lev5iz3FIB+SXfY2XV3+hS/jAj
17zrzewGjWS2kYbTBuESxiMyr1wNMXQ/TRA/P/fZJqs+QtSODuBw501fDdbGe68F9vbDZDog8tW6
GC4cRIUvL28oe4Q3GoSLcMJ+Nk0BXYeJXav8noZOv26TItymOgjgkHChbZ9F3zIDB7VZ7wfHVxsr
N67KJL4bnPfm+tczFu8b7wCtZ+YsLu61r5LNMng7AYJdoZ5bl521McborGvJDODQ3Zd95nI61Oc1
t+O3ee67rQcYlXZjTLIIlGnPxScF9udLhsq47bJqHcrh/1fLykXyEJiQvH0eBEDjL989GwB8rMxc
rLq8B5TqO/laGkPE+6OSbbQhr+m8cOluvNwXe21JTJ+qj4bVzJ9zaTygUWv2RdM9lzh9OR/o/ZMH
jG9F/N9wVdv+faKqaf/TPPP30/zi6b2UkV89HsS74F8gWhgMpm28vObQAKWrFY5cW5ak1FQi5pij
MCFqTkBAwiBV7Ek5+dj28mNksysVRJtskcrfNMK1PvSjkPvatyKelfTHqDhqyTS8dhLtcyLzdGN3
TsNtSkHO5RwIfdBGExPnghWzIO0x1lH9kFPO5lxvrkovTDeGSDh49RP98NbW7sbNMyUNY5fF7bzJ
kz7ejuil9wSKITVw3Zam0xDoWeluZtPMbtVY6KuUVIa8dsdz74pbJkJnb7qpd8VuoVqFOJl8m2Jb
MbnY+QlW3k0TYgDTi4+hPepH7r4rOZBcToPLxKsD9od0EJTxUoS7fqyMmylBJpnNsGDHaGPKuF5x
mOy2adtfhX1eQEBaKjlVechdGwneIJrrij966M1ynYBlQcpvpftW0q/V635COpmvM2EaJ2foNu4S
cAIJIN/FFihzkVbN1cA530+1Rz3Tyg39UnyaBNnzqg3uF2dq11L5B/j6VKU5yRwMr/oGzpStsTU9
e5mLD5ct4E5acb+ZOCQhTSgeI7s8pQTZHN0+ey/D4o02mueAFQvqn73Uft48B83YJ1HuaBLCDgyD
oTllmCuC3nIP7BlmisEJ6naVGdQARkqV4fijVFB40kG9C3j9xbxB4ImO0WlBpSKRfnl7N7T8O5In
xCrPm34f9y1z6WyMm6bHFZSj7dpYVg2WRXNQZ8qvHSWbvEbCZlHj12T5NUwQVAqzHUD+ujeX1crJ
YaEWmKz4bC1zJfJ4ZyxiVLcVzYbH/WPqkFkyeMW5s+qGflr8XqFxuejXzywEFMg40BWX1IaXL8oj
/YKQ7QgnNI1Mjb0Dr87HJk3dXOlI/6Fyh0iqd72a6SlE4SPKOGuj/DLa6A4ziuHPBlZhZeGbrcbr
qXzysCIe8mzpRfTun4K9KbTXjiJ5xXtRJg/1jBFXKU4JLg5Wbaqpn6po2NgJmcAOUkKhmneU4Uw0
b1+m7fq2iaKduiAInJcvsyij3ktFJVam+uRwjgrM3vRWjjef3TGDsUv3DgzH06JuvHJdJnmdFJ4N
fbNoq3i6nxLd/t6HOcQ6Ma6mSWiHrs/iq3kqohvuwXXb9s2VyjOcwqUqH7mPvyPXa+nXJiALwgkq
Ixv5lDpH1A4cPGPqrOJYW2P59ANzJBPQII9zZsvHcfTubL4NFTX77LnRXWyIDFtI2axklP05eemE
UdKkKlVNZwfhQTNj/IgyfeM1YEGaZtV2FmoFSqNbBG6rsB7XkurMoU4w3yZz9VR2YJspF9GFSvFM
k0+B42ccvuljjMp4vuefSg/lVGdbcBCLG862CQdLepDFVXSwwBJgaPZa5JbOqRqkcdamZtonIM6S
Yfie6IU8sPfBosyUTEC5YgNno2nSzPhK1UZ79Pr6wa2a5iH0B0qFqInoPGtF5F4ROIQ+ah7VKpbD
IeEIE8pOP+RtNAD5bJBwurdWt0C+57rfLvK2R2XE7sbJrNtKKNCHuWF8TNn+bVw0camDQanq8dA3
FpJNy5y0VViO1S6P8aKHWe+t05o8gFqFT5mi3UN/CsgKTjK/3GL7h+ZKcahzK1rOo9p34l4QdXjT
NfO3jHd9l2n+TVwXOiDAmIpM9d3rlfiIoedozEi2SJD6BHm7WznIKMB0Q09YxLPMVh+7Qr/xtI4K
Wmid04p2GLLdeOd3vCo5OKgEWDDJYm/Rm1RFkHpUxrYkeIT49AeEsjWRPaxWoM2Tr1aF9LQZq3yj
+lxfxXbtsg5QdVDRD7YN7cexND+ULNeEnHvyOGqcqPW8Hm8bOYQHf7xrlzfNq+1PlD4+SbtNdwM/
0Wjc5yzUWoiYHbn0Tdud9bK9HXVVrr10LgOjmnlLqVliLtTWvHS59dRIFzUVvK8Stg4OQ1yzmno2
4f5GqdBA8cXaypgR2ltuyMIdHXgujx0hLyY75dUQSQBqrvpTkv2TExoZGLmbr8C9PyPZNlahO7OO
jV4NtlnIg1TeqiS8BJMJCar7SXFCSORYHqzBw4vexbQ0ca+CznDJgM9ycu4EMTNuLRAzzZ22nmXT
3Ee8YN5a/cPQ1H5QyMihyMLh1QMEQIHNDeqm/jNtoz0lInzA5fBB9wHcCNfbp6Sn3A5FaK38BCYH
1MxkFTrx8Gxb13YY3RRM7xzV/vvVmenFLusXE7btcQixOSBpbDherUIhITLFZHRiJR3Uf3DmiLrx
q5VfxrcG3fiPDq+rcZ2HNOnCTTx5PpaEbl57UfXe2vGGfrfsUTlYENwCdudt1MPQ+HrJNCRWqtXI
gRoTttTRaK8aPXpq4EZvmspGMRD6dAOHolwbLoEK1FrhCiPHq+ZkU3sqaHR8WJhptLVmfgkTglB/
/469IR8ul+loy7IN1gm+5KutdO6gX44t7Cel5qlNNYYjuaXGOYF6tPWV2+5GjX2oa+DDsx2iezIP
NUCtP1fEX4qM5Uvws1eFat2ATJke4Vv9VQ4ka9ch8Vco+qMT6uZvv7/qX2182Pagg4QzSjnodUHI
saOmHWu8TFalXJI/SUXyp+5s1afacKdNNFk8ZVjSNq1EyaFH5p47rljVnszeqaNeIIuv9ggcljSg
9lQOAMC/OsmNWSEm1PhybfSZFhAj462EhwwNZP0w19AmJo5HfYenTnmjvtYKVd3GTUSzyaVz4kb2
pvCz7l5rve9M191D7I+f5gynTWE0yX1k1x9adDOVDumljLkhbKPbEhDQ7juMqEkczlvPJQQx9TXQ
d3UK3JGQXAkppuwR+DeelV0BpFxVvuq+jhEa+riW1nUhUmOvvPnPLJW4PRF2O0SBr3pyoXBsNtdO
5m4Lv7ttY22gySAqWAB9eOhpbpdV3xwkKYR7ZQ3Uqcfc2EVdBt4sI/YtK48yr76rmrmkTUv7rh0J
ptT6delX6UdX+vvMHB8aii+n0QdCrpvT18qo3jv/m68lj9zXcM+ouuEy5QZ5LVHOVVWaRjuLFeJK
eiFZsepHvT3mQ9qt3NpB3luKk6ysbtu4dJLjQv2J/Rv5BqTMzJi3uRTmZu7t8qhMY9uysDDfQe2w
863hMLeH1pPbjzfUmDmRwEzedmZZAg3ruPMJGdx2BWrmGsrFDkvdXI1rHX/JZkir4tynYcWDL97b
rf6iAOP51EmRwi7huK/LtGGDxjfWkKW5A90imViQ9aR2q8n2rmGPC+BVK9fdglEbsIdtRwt7Txk5
6TllR1UyB63SMCmgzOjhAYBMGQ9fZJoM9yS2X2VYx1dFaV6LnEjyEqcDGz3cPclYsvsYUIwMYzmv
OfBbW2UX0b5dhJXE038SQ4HGVj220qjfa3y+ne6tpaiKw8miHqC/xld6EclixNyDz5yh7sQ6i6is
vHglbQwVFiUegY8Rh5ZBorU5yLWggbw1VHtvTnw678xJS0Xp5UTAxRgs5xzGcBW8Ru7lU6MZTa0E
cGAZ39VetKOzsc6qlswPIdnwL/5yw7jubEpiVRhtIlbSIBPPOajJd4pxl1f++mIcTyOvGoE1xbhX
W3rfrUSalFwMbhNMx6nZXjV584HQFFDjVXzb5M+FVw37ZIDC6M2Fg0mDJ9oSU/YojYRj2/xU65F/
G9HiPBKT62xUagx00U1ihqP4QcBj3YFgDg+qxTmJ92S8nQa2G+6ERivtNRWQl65TlIRmZEf1tsxD
7XZiVTwbKIEMNZOeHZvGSoHKWxtVo990lgSTioLay/uPWBdCmj47woXvpYm7qcTNpJpQbQoqYdsO
NnCIjm3Vl1KuZ83biyY7+VqG2RMeMp1paFl4UFntB+3dA9OvPmneWnruxNK/4Rn0Yh7wHEUs6Mum
aGqThMlaatglmQcKXCwA8/wV0WzE7Rmjs4YbjfdtSYFwivle05ctvACrYYn+kI/UP+0oandaoucr
bcR9V9Uaj5fTfi1apEoCGMxW4OBKUk4lv79pjdeQEthpS22a8y0SSJ/z+8ujn6+Foi97XOE+wHO/
uOq6Hu48PtsVRfJbmw7Tkx2utU6Dx4PFjmQzF00wdY3SYW0Id1WZdFeDoAzoQ9VYSdMWhzqKwo2X
TEDlW+NxYBoSXWHshF5wzhHNn2PmmU+gCt55KW/q47wUKuS6Z/pEhF86AT93qUj80tNh4qVkTZ9v
Js1X4AwSMiLM9Im1P419edPI+tGvlEG8UbeRfT88KAe2dEwd0LYKcbTC6LFoGv9Q6WIiiSkhG9Kx
DkmeQMropL1jS+fvsgKkk1+om9Qlq6YLiYH5/WvR33g9Lkw7Euddj2I/GqdXlQeHfnWueurDGF6A
amVlieEjfCQRHOJfkt8SEgIIqkRciSVpzUl1QtOXYGGIRg8WTxHfpuMPN9nMel9/MQwUYonUWaNa
gFyooFbs+7Zd+qFIH4qF96uRTco2gcimSe9vnxFfkVEStp+zKkJAp6yc2VTm+wFe8QfD4Y71E1Ne
j10zrMrR7q6mCRoNtTBmGsP5aC/MYgAqGR3W+1Aw8c5LPiLzFALWvvJORT0/DSmRBmFXnWdMSt7S
5HYj/X6S5bbBQHHvhuQqscNpNKtAaDIOp7Fx7Y07c7garQkOrsG5h1qlN7enIuI01EcztLVMexI4
MFbDEJ8Mt9F2tW1z+hd7fNopqS1aHqCSvI+S6tb34aM6QtPWqqzctaUBHkqoJkiEcwjPQI53nAud
ojd2s5siIBVTvEH9QAWXop9ddyVkXhoHVj1713GL3wipPpCzkS2yMff5F7E4pwvL24ddmey7+Ael
ctihXalu2IvvqBOvQqO2vjhuTtkizdWOuByDvJJG2wrLq28LCELbQjb2ZogqnPIsp0hctKc2HctV
ndUfe62zjzHV+NyF4NLmNZR36jOjPZbvFLDf8LqWO9JylwwX0wWV/pp94Oaeo9qJSc/Vx3nltfDQ
RNPbR9dKzE2fuqvE56S/0r27rsX9QZjRQzUL7xDaUNLTGsxA7WkPFkb2TRaa8U6T2t5yqQK4+fBD
YbqH5gpQ2TCbhopN12/8ZN0pf/oSgzaMdM34IFON83Y5IbPVrEBmQw6XM/ePMdXYNdbpOagzcDDV
OP4piy6502sdQ32PFT8Hde5G4d4auTM04En0r711NhQ040dEW65xcDtLnDNOsTfSIsvEAYCSSq34
5pgNdVS0DSA+qtsO1+vaiNzhFHe0kcUgxFU4dlggsF2VfnO2nUpudbcYtlUsH+bZMj/UuIVZYruD
FbXiaaxHf23HSDkbxRQDZBlwSFz4JJu56ecpegJliWAUBYCjh2Rek6S6irom2YTkvB9He74jA08/
mZSVfz/n/HLKgQ7LpoH4BmK5l/n1py4/y1ZStAZEFpNcsZVpUiWQMvaZYOgWEL7Gjd26T3WUUJuM
jvGQiZuprcx1WGLqzDO7vtIzGwzDhEhp4PhtlK59y8FpXiWmrXaKVKw1iYHVxmQx29nJMVXPxgg3
SvTae2j8X5Q0LQcHJSsbXHHLu5A8fnoxTS7GIae1gg8mi7dJl5xjp/tUJOXnzgp9pn/y1/gUoBbW
TUyRiYdtxi+8arPwy2SK6M5eNJyuAH2S5u3R8N3yBkA8Eh9jj+B/+jKATdgKO/sq9QEpdzen5IpU
uFj6aCPikUNpUzwNnfmNWDZ2Bzoiyjlesurdz4KQ4n2Bnm81Ui8NVVp8MAeiB3IbQ1XYlpwxZhuO
XLOrAQmti240ryjqYlaZiTPx+2bDzmTfTC5q8zZT77nF3p6cbJ5vqonYxRyX+J6X90EcUfZrEzqA
NmX7tVLtOWntJykIoEuH9IGOxOEvU7tYkLTxXbeNW/Vg9eOXFMfsNtf9dz2xb7fWXBK9SI5zKByR
/b68pGjAm20OnUQtGOHwGx6jigJ1owj+SmOBlxNitFQpoSO+wqotIqpw/gBRMqu4MOW8s9W/wMZe
7q5tTK9Lc5/6DnvAV6vzEApbxmlG0USnzsgFt4QUFOpRUrJLP8PcWoKGUKLwavr1nESbfHHAtwkX
nRaAi8j1/k7m1nbsPOBQYipXIp4/jBTa7hrigebU5wzK+lfn8HVlmHOmbDy2hMKkXjmv4gIz41C0
+s4Z2cIbobmNPLHBpnLXGc1dBkb6rCZ1//sJwlxe1ZtXTdvVWYwyNk7Cl59C52juNHicL226unGt
FqSKt/eduN91fgEjsiJAZcLATefHSjcC4NBNEc0f+r6ks1BV+zJNHzr8mdeZtGAc0L3Z1ylBkL4F
xnuY2WD09hc9sjYD+ZKPlItDQkNtcNk6cF6rt9ZEKgzETvLyzPHzwPbpnUXuF0U7PliHFq1HqW05
Or18iZTRi5jEMgLIQ/eL5lLNnRx1M84Ne8SlRDvN8A4g0azsmuW+matnIlXLv55vKDj6CuBEwmX2
/XZw5r1ItnZfxu/06N/IoShrYA4nScpAbWGicXh5lW1TQ5AYKDll9vCRCkQQaYiaU2MG0pCtUkmK
qxbHNNF4EguC21f9ND6gE3/Uly4rB6ZAlGgZ00SNa5Va3aZQybjt3bukdN0g84wekr74zIL2TjrQ
Bdb08hZymVeWhtoyMyMXeXnlmnRndLM8yBNZAnt3od4lYB7xuMTZ2mlUcZMvWIk5t8hExJGgTGvr
mA4KiPIA3eLdnPK3Zwauh6jypTlNFvSF4fjTMpHHmY2ulA1q78N3z1nBd6mykg3Cks2cjvpJRLTc
lXAfMmjv7EeMLzEE9+ByTLt0gnGRVyM84UsN6PcP3C+qnKjtSE9ZFDUW7cVX4n5dWCovkAyvfBXq
p0gbV37mklQvvafQdCgyTqDhhrxu2AsSNIGPp5YfJ81++P11XKQJrz41D50FCiheN/95db+hQk5s
VbKYmn39FM5+Nq9a0rkm1czkh2KrMVqdyq/t5Zt4IH2J9BJys2tOYQq2EsmuugmGt/ug9KXVwOEt
qEIsJnMFQREXNzUK20c8iKJP0m4JNB3aasJWH8Y8S+oKrRbAwNpuNggV8m1fq09CCIrLAPURS5qn
ypPlUWtdwB95O+/m3Pf3RW7dD0Z6Ny07d30JSE89TqWmV61F2FOjLaoHL7Q1TrCEYCdh26380HY2
tcDGn7emOAzhbOx+/07qyzv15p30mVncRU3mvRauIMsI4yinKeAURbH3HkPXGA8g1JqWcill1nJj
NeY6NouDpjRSyFV5e9Fb120UEhCXvqesvCR5vLogameEB3Jg5la/mCN/fgBKsLNKAxc0JgO9rnRD
p35EUYOnyWpoqLvoX1eZTMnP05Y5O52gImZNvkFgzynSgKNDne1DFTs/ZF2oPWc3eWf+X8LOozlu
JN2ivwgR8GYLlGMVjehFbhA0ImwCyIRL4Ne/g57VdL+Y3kzMdGsksQrI/My9567WXkFYuZQKA1RA
X8YyuU4vuhHYGyetTpXh/1KcpdVYna1hsU9+S/hC4Aw9moyHBhDm/QItLyEO/toJud8WI8ifC6Nr
EqduP9zIFDu37/r7TRifOPaUHb3cFzuzzv/NbfSXOf6/PyK+KzuC4eqAqP3HXK8stLWUqkPujgXi
6i8s2WBZxcX0rH6JRceZQa2xtSHicV18FjizyzWtgePLQRFpqdHFeH7cB91D1vREDKui3stV6cRp
+iSyP8KpdvE6zv6O4JsfppjWlVmHn04T2me2w+Y9makSqzlJzaoa38ZOl6QFBCX+b4t82X7rxwvN
qrkObAyj0KjcgYD3/oIoSJzyahKXtBDiMpmLz4xag3hWwn6YfP7EknHoHSmZL4SOt8cg6+GTh8t3
767HEfNS35OFlilr57gL7FWApTvfGnz4PcNbNWxYiQC/lA2yjYXkxbKHlw5fYFf5MX2GEZeJEemz
I/3unrScnR1mL6vtkRfICIi1LPKYgizVyK9AlueEVNcUEU4JRsuF8WyMFwZQaAVDeeqCUp3t6ne2
fpZqm1S3qj1EW7Luf/4jcnb/+1X9f9qhTROOKZju0aTY+dtkrIVjE3Xog2HTP5C7E8Zh8+20BiFw
JGl4TRTP9Wxc1jZPlBqowormumgXnFD0DWEJxrkYlwvSogRO1H7s9WOhS+K17fRetOsRXz9m/G18
GIpijEO775FzVv9SKfwDtk9kMcWCbXHlUs+gQ/3v+xZhhl1JGFMJgs8WVyQTX1X3x0ATpobFHr9W
kIYPIwz8dCj1LRtToJ82tap3kxWuvuavGe0qxumJXts3NGuCnI/w639/1P/PPcd+xmdPSnEZoR39
2z2XEyba9COPSwPUbecb+jlbUKHIMfQwkWawrwskfLg6RFwzNAcQ0D3oLjWSoWEF+L//Mv88oeHZ
2IR0hqgyPQSa//2J+dKtwS2IjM7C2AJAMGY2/9I+WP9cTnGUmNuVui0vcGD87dmSYV1tsM88CVeT
MB4aS/IcEMley4KQe+YWUK0auGtO62Uo2X1eTIYk5oTtraiXcWel9U80yfS6gqh0rSpqa2HXZxRW
dRfnTWefBsc6RhRxQ+zwql5nx4ky59pf9HdXsJMashFMMYLhbRFlM0mcly+ezwJLUse4fpYy7js5
x009RxczGzn+/W46YiOi2yOKDefQOr4sS7+jrHLO9vTYp9V4veihOARNP8fz7LzPLh2KNVBNNcWK
V7P+8B3ma5HiL1C4Q56k1WGuedhc8q+v/KUkB8F/gS+9xp3ozvaKclHKlLyAbIQqN3860rROTY1X
B1mU6xHNruuBXAjEIRxo6d6jTHe0yM+USWRG5U/52iNeQayzqyP7pQ94uvJUBLvCG7AFGuaDVzOp
FCq7GRp6tjIfMM5tydJ1tN5LRbbmWmbXjVpulgaFwDhU9aGV/MVrL0VnhJxoqsKbqcFlFy5utVcV
28V2qji/izZ/yPwzO0iQFcVl6qLidhKspYwpfTS0KRJXl3cTWpurdoscDSq6B2lim3Yr17oUQGH2
zBGAk2XwCqGLDtE1L4UPF5OkVDhEl2ADTM+Nin27lufc6MyLLUM7dh3iMxioebAipHdWHMBZ6BpH
bXsZ3+Ms/u31/ecps92MDnxWvmv24H93EulJN/MYZHni++7HX0wioAq/VRA4V7RYXWx9YaldzlNZ
OceUDWVSB41xXS99u5PVytdVbiLTvxCEpbFsmjJ6QjsgyDCramKt+2sWxOVpRmiBuRQq5ExwZ+KG
zVffIUajQwyHyaBY8MN47lQAGnC4zauuxzZaXvwV9PZUoVGGvm2+W4PAxFoH4uQO9m0RFObJ1up2
TiN1b0TeeoTT04DRBTQ23JBjMW7wMtNrs3Mu/rD6qIjV1B0CIrNk7915FiTxqyDM07O7sU1zUr0P
XMvgvBvDvitL6dzpqMTgPtyWylziAvrDrRWo9na1u8+s8W41U0LEN1peVZ68B4X1YfZ6OWZgssuy
5tX2QMnWFmQUbuVYzqQ9dAvNXxqhrMuuSo/CudEeqjiEN/DOdz0/YToxYbb7bWwnqyquUcbsqmid
ToWV1Qy8IbfZjB8VFZ/XjUmUYeZbBkbgiHrM/arcmUV/5yH68CbCliC5hS3KXUc3B0Hlw5Bw3nld
RFGn/PRqZpWcS8u7dDSPF1CkGXI/0rl9gQQkq2kGsuZfenUntP4xkAhg4mwSesDG29zyb2f1xhZc
IKQXmMa2aD11ZYG+U631SobkdBj7IPHX5Svv0dKEZqe3HUa1Lwp6FVcEL2iC18TpC0qVaLxyZiyK
BiB5Z80/bfyoSVdYX4Ez8dkZ2UebVmy3Op7xNievpDfWfdWyEle5sYvs1kzKQYJKTR8pQ7+bVN/n
afbcNSiu1/EXFxmYovq+nye9J2DYYnKw7ksnf/Ux9iTpGwOrCmqLRDDqMdSJePTZEg5xStKQsfAt
ZBr+3+K2h662Bvjnxjcp4vAmVw4NUsgpRWq0ZA2759I0Dm7fn0BIb+TuScWd791T38Zpgce5F49z
0Iw7/EQ2CMqVHSYpx2J+atPojw37DKZdSkxiimoKcOdXsOTxMvgl+MmC6t+FeeMABBOr8+l0u5Gn
Mp5MPh4kA1KimGCJ6cVFj+ekax+1mPZGDYHeClLwErrYPkvzoxvINBl7O4uNfLiETwVKfyJU0TYR
0UhCBtGq3eoQU97lVJIpThYV4l1hjJc77lsvul1vSX3l8TkOFiktuu1Lhq/m+1IDx8jkGpsSZoX0
HhUPB1kscIsApCU47PYolNGjsblp0ALsS6810b55YDaCWxmU56LJbDz+FTHtZfaOlg5cj3FjhMBL
3Y4PB+0MCRhoXNhjnseZhei0MGusszJxEODPDTuJlSt/Z3XGb06gt0VgQyM/FPwnAQM4ovu4WgKK
QiJvSt+/Y819W7ot9IQSDasBSa8sagathaMwluZ3uW18sLS8gJTfjTm/Db1cH3sdkfRGmyZRgJx7
6vN1Z4h4acYr0VN6d2IkdTmr37IpeFy7isjC4tPI7V/1lssHwfhPFf24fXXPQ/IWhfy0qQU+mdK/
FJVF0rXznPZzkQiBO9TI5PdMwmbcc9z5eU6qDeYix48QldavppOfStCetIdTvW/azk5Gnyzr8sMq
DYhJ/KgY8Wxa/OmPX06nStPJ+Bn/xKpvnDJqEzZoVdw4jDyLrPqZVcsH7DbPpZX0QXZjl/zbcZEE
sjp+ucvz7C6zyo9obR+LFCpLMLFcgel8dHoeBz75KfGCe124/CmULJA5eV8qnZ5TTb1IuYyueXW+
7c47hFpdxsEmqaew1ySYMU9abXnJe1itpnrP1+Z6HVBwBHX6q3K8B8B4ND/hpTJly/bKYmjbe9XB
YDwbr+4pKyE6WzYjUCnWfMM/QGSs11Mwe58rwhHq15HVXsCuLoIw2d2tnInbUqwmV4ihYZO+rRJT
iLm2CNWaAaWgQGHRFu/aYqy8FE9/va58gzmMFkigeYk7yPcIseNNIkeGV7mYfqJ0jMdA8YkPIVLW
AI+mnz7Ycnji5bnlIcz2Qd+h5QHpgYs0I3mHL8Oo1V0mh48OneJO6T+baz8eLao1LCpfK3QBHuui
+9UO4bfnNIKxKJyLDGae74hx1xJTwWkCzN8DaSc1X4t48DHeMLeOPohcyCJ+Ho9KLcmxT8TVvbeM
Ztw2BMrm5k/VERvTFfWbyPljdbEe8mpAv1kR5pJFxXGqyn3aVPeOCYgVPz6g7hDy47riNlxJDjsh
GhFoD9orXbn8MKn+wJfOO2y3r4EvLlqoD82KLi6cV8voP8Y+xLIb2RSM03fWcWL19nLbcFrVLcrF
tOKLxqF1DCf3j9fB2jGmpKkFB2ZWPZqddQ6a/DGqs0cZOm5S95zyIbkAZRmRa2N033icH0TQvzSk
ME0h4AW5UtOip722zeJabiE5ZsCnXq70iWnEH28ZL7JzPNSTjPe70Li3u+C0zBy3oO7F7qZrDR5c
M1z5rRLfhtdepCBgfYan8Yi+zUXwyFfqcw9VIBRXpms14hiLjb7B0itBa0rEwbBrRTtiHuOEPwSR
Zv3cZizliObgdmiPMHHv/eqX0c54C42G5fVaP3a9Qd4h4SOdTOXO8O6M0at2RAO4OAybz7xcmpiZ
YbRbVLBvQ/3VVeqEKhonwJRXyTrysFml/GWE6keFPLKmI4htm1D+ZMTfiXJnLDypZTA/ptXwpDjw
4yntkGJ0rGgHxuzMhr6KKLhgSDpoH/Dr6hk1rv3XbowiTP1o+/LRAMk1sJFYnMemsX/jl3J2KTL/
pJHzpXMrLpf2sIDViv2cZ0b5bZKFuMibzpl304RSKNTR3pkOnZ3J2Jv58fIgI+kdLUs18WVlMiP2
2X01FKGLyq6+hdYIuAsO03RNZnPCZWP3IRJKuN5//Qd/lt3Xzn5dKVE2RaodIYYmg3qT8jxRSX/5
oawSQtop8q0FMG5ex1TpX1OX4f6bIe5Bht5k2QtKiBXKxjYpECOkFov0dsMk4qaNfhiDnWczfSKt
D7cgQhXP4CyoTb7UZghvofNez6vaaZjEjcjvgtR8UyZwGy/o0YtP3htDOCanFRNXEni4rLpX9g+/
rQUnCiaFFM1O2PEuwZAaP9omLxMNQyyOlp4cN5eHe2ipchg7VabP7jNioNtG9Z1nS55nK2uSMIRP
ysBkGNaNo1w+uATQp8VrLRgypi+hMN/VlutkZfnMb2K/pbzdIXyfXRV2Hy7zJKNVGH0wC0xR/7tN
kYkRFXuuXd3FchVJLzhVuwEnxiid10Es7/ApChz92e9ZZU/LwuXvNkA6Rl5sM7V77jnN18UIabZM
oAR+TkpOmTGZg6m7BobY00swDBOntFlwUKmkGdcfv1JYt20w3R1Now9PqPRLiOA+zrTVlhddzZBT
oQnHfTHeGd2GIdFIDymHUKHydpdrTYVGibA40bfq5JsZ6eGQpr/6EB9KveY0z152V44t1Rx55fuh
fhCTSkkeNL5rk807Yv0JPDa3nBSXYOqJnynNx2p0MHGoj3Xmnqzr9rfhKp6N3gRyVITP3YCfiNcP
i8z8Ec6wdSePPHGHPfOMNKOq6l3hk9OQPfYDy7Z2EXE+z/kuc1nnsu492AM1HAkNj4Dal0SMfzrL
n26nKP+2oSj0vH+p5R5N4itiHoFXP5WcbR52A4NHuGLjb+Wm2qXAugQPKRqdOowXgfyN57Swotcs
Iundm+DpLXyHtLMvjFxvmjr6GCO0GEKY4W4FRRJHHfEPEe4Padcfc4QszuInnkRJVYWgi32Ix4PD
JWGXdRQD0Ohp0bu0ZERJkCCwJBKEzQNqbcbQq0Sson0rKYTFNVWUV+Oq1kNQlg9WX78FDncoYVZP
DYiXXDZqV1BVxl4WZKxll/mYdd8ZJC9kgtWDNdl6H61frpQ/DqTZgyP6BEQN7ha4yLzKGXSL0Uka
k3XG2vRNMmvN2R6v/tIRFbl4u3nIqV86shj07KhDwwDnEBScaBzoMYMUhsWt+y6Q1+Usi852CJ08
LVSRDGaTiCYbE2sh2ty27ivZAUJmVbIndePcM1PfZ3PtkHoDHdUV5pXHRgU+vMNE3TZziK6OHZN1
QraF/rFMWdPn+AeFXWVH0zjsxfxOHkeNJIaO0limg5gQHOG/KFGFfMksz+9kJ7dAwnlFbomuVVfN
TvpkJQzYLWSuTuy8p0tr2zCTQjJw9Ser4uwAOJ51kIoOAAnLk6GDXQRV+sqrspuJLjW2F49BksQ2
4rvqd7rWdYxJoU36dTlZq5P/R5Ga2vfsxV8jn26OPDdShLLs1irNF6ZqZ98iDmjMVgY5wZCYYf57
KcXZVAwjbB66oib51S6qL0G+AyYGWgM+6Xg0v+Y0IDvRadyD3XpPjS6+B/Du9G3RtQt9yiv66077
VOyNCasIDOG8dt90QnddZfecMwqVuSblxVDDb35hE4uqcuOxfkrrzIx7jFSJL3kiWgxVSyp/a5GS
KjN4936WZ7GjjDJ2g+5myHrUY3zVgVBxFUSPxhjNsbY4IKR/yXMM4uPcU48sqMBsJomjGEGAIE2K
soGV3MKJRQ9NEc8pupr9N6a+lHaxLfYNE0NOs7xiUz2wwuZlfwK+rZKsDd51iYmgILBDDHtmyPlN
ykqnlaML9U9wR0z+VSiQ9K1eNvGWdFeGJEq6c4sYZ8LHFBH5UDXiXZkVFdHWwuXEoBSDMJMsEonw
rJ8yZ5pZV4VkysVxOy1XDLUOqcW+sJ3kTz/kBXdBRQqqOpk8b1ZtHVZQbJwGpADNM5R6gziX0OeW
S5eezuxqkDiNU7DspIT/rlVu0wLWSBrD5lcGvuHACyIOk+u+DyIi3AhWN0Wt9TkGjKiCJXU4NQZC
4LBvsT7PX1dLf5saC3VNzpEC4RlPcrOpcRihEIT4tGR/iPuAOzeFJ7EC4B9F+Sar8uR7FZE54+Mi
1YMGy83tmCajt0iWPQHWTjh112VGTlXFFiRTOBjzXD3TTAJ3wYdjsZD3tTiZcG4zgFBx0Q43QWNV
u4KIbDWPOxgrcVQBrqIh201OR/aJrspDNg4YO2Jr8X5UsKo470qA3rNzqbwFRYkVesep08dlmtWp
QJbureq+svh7TKRQ1AZPabXR2KXqCMrDln4sb+oVYtNkRc1Z2Jn70kXRn5FHK/YDNXGBOvxcgpwy
vruCLfDMIGp151g53rFD8476AGuByXUgSRZgr1mj0g9vjc6KblxiUxolTCbHrzgp+badMrj1LILi
17/GFW17C2DZ0yPxhQt3aW5GAph5MhhlRYyWZexHptg7x54rWmXjObMlxAk7egJYoJPUWz7Lqv+V
9euLPZX1cUD7Gq85uv80V4LVZXAbUH4x4mZJNy0rL5yX3oyC1F4RwjZVQcSJIB4jIlwpyxN/+5er
jusGTqfjPxgz1W1R3rEwbJO26AnFXIZbcpMdOiN7RtTOIPw0u7I/SDk+Z6BI0wy2b7GsyVQPQdIq
xpw5L63s8AvnWPhOgI5IsqjgOxQCI8/6KNCKk5G7fFTAu3szQ72RE71TS/FZ1kaxy3HxGBuJ1pic
c+jqhsKleJAdvzMpy2WsYUQ6IxnXEfpZp/wZ3Xzc+VLVSNuGXTS3AqJVdzNLGnF3gZRJgZRtrh5r
CZHfZtnXmkcL5bAnyEbPlosTfExBX5wrI33v6T6vUtY2rsEpq1vJ9FWN91yY7+k2kqi8tqDZ8GgS
XeCVkg62CT+75mPtKZabaH2fu/Seyn6I5y2gE2HAYSye2HMefZBIsbNOiAcAs2YzpVbInDj9aBx5
cb1qjmu3rRI1EqszjEe3KZhIBhC9DeeGpuq5MZeZ+6XFWpfzmVH62AVSZZrLfLjLg4iQZJuO1LHJ
OTeKQ+axiwlK66YfrHsGZy9+hkqTxwQvUB6cOSBxLmdMA4OCG8L5dh2IBchgd3mDF2gt/NvONK7c
TtwBqP8UeGqHIfuOWlYf7nDvEu4NTWAPpPLeH2Qy+72M6YSmfH5vQbIk/O+FWYHa9lz7EDmhVbm/
HIPsHxMCp2izD8ycy9Fu0qumMe60CH51lgIyb8HDMqz2em4LxRgmgVuxldm7teGrJlwqzALSPdLy
cy46f9eX2Y0KROKwXuKe/jVo9yLmyb1hM3ez0l2gI6+uuqiqztDisahkN40OItJRdp5K1dEx09sm
MtYdHC2UFOm9mbd2TD1ERkN4LMft1OnvlNlMJ25J1rhBqJFcllehuxRH8gd4vmrnoFeLLl7CWpCE
KDSW3qz9sqQCrAlxkN8Q1Xl6Lc78KNcIaxrsmn1fxmEYPHCGfcp6jif9lDZMD0RlMvidFFV7M36X
9XwTiOBEkNQ7kyr71nWrTwhmn8yvQcc3LGd8Za9osisK7KZJLE3v7ynKx26LRKNab5KIj34Vbwj3
aEGMAxHoXzSe84GYp3dbAatFqNZdWpKbLjXlJlpA+1x13nqYnI1jYf6o7Vebw/hHjj50V+nwlSqE
JWZH0vnmFh+Kd6IVghuPyKy4cxS8b8QP7CX0tZiM93kDvDgBfnVjGCTupd5PyrZ88RCUBYIYKt/h
3TUo2hqkykf8sOzJVYi67tWoSLL2UrLe62GnNTzbsZMftqnq3bACHZa+w8Q73VuRhHxjOLyUHXcb
yfOJXVxbkjmY9sdnsnkYiIGCwbkSmFihb+m0cqwIaqbDjLKd7xFCDlmkStKx1vu6mOa40/Y9WV7G
pWzrMmk115mTes5JAIWLdQlHVDExLvOIALKc3SpqfxKpM00bRUSRvdRcqzm1rmHrgysNHN7ByvzX
fGQOLo3NYqT64sEmtM31g2cIcCQWJjlZEHsfFRUrUZvY6i5AQghMLWMKZqCduvaG/rpAe70KDgMU
JZiey4mGhczA+6VBGmxmBoIbVk1KvEepJns+N7hTQ7mrA+MtAJqCCrr8pMo2z96stKCnN4eNjUlS
l2fdBq68rc1mOJYmCgUC/Zx4xfJY1swpaAyDWPbuDT90eF4yIzjbtvzWflkfBkNsSemKY2bpGKXk
LYOObvQPvmd/evXqJn3M1lwA8jQfuCqg77N8RLkuQ/9+dIv7IsdNEyJRahBLMOfbofBpmHSwWx26
9ays6FgW0fIQud1VYHESO3oRe2kxKVtwru/B3dHcpcZtUDGuLrM74rXqg2F68pCrmjlk05bvbuOV
SRfUz9UmBhqq/reRpIYQsWNYyN8dSkAvOhShB9sUj60OvkafYJZIiMRey098GQ96cMf9Np7iElHX
Dg4uqucHCwK60tnF5uYoBrf9M0yg4+S+qqd3iABirxY2dqwanWtOyH3oKZ2M+F6Nd5scISNYe/Yn
SO2ZXrubqlydwqq89A4N0TgTFJ8P+96WwEMLD7IT8DfBqLPNXXYlA8K5QPjwavO7upPnlWqEDYiY
d2Gozs4wbR8yEzKv1be1Z/1xlvEtKqjUZO36iWEuJ0bvLwUPz62titeu9t+5IPwdC8Q74XBVqJ5X
zAdHClmuTMC2jgnCRyZffYSvA7NQLg0LBaT/UtTTDRITEAyT2+yVvCkImEgxaFptxVlAQnUzGr9k
kz3XwVfqmnGEH4B9OEq3QLg4cTwqCBy8zIsLYDlpdG3OdyExPBymjXEsS/PkZvARGoWoSwXGfTf1
bTL1/Anhkn+1i7qdHGkcQ5MFRtPjW0G6VWI1b9iFjeLHcLA8mUb5kZlMuBsQObwGv2q/EWi+3Xk/
zOZr5cJ890X42UPhopah018L/hQNISihwPrDxvbJtw2CJZuIm6nq933g4nfZ0ttIL1orblnJPT5F
lQR2MtgUOgxv24B5bX1JVfToDdP1EJ47d6IE5s+2DaEp5FtKQhf7tCXgv+P0G4PnNct4JlyySqtn
6Q+PbbUJR1IPJpQFjGaei5CTExkdGzxWoZH7niGt2rdzQDyle1beaLwgMYa7gE8ZA5iSA+gWi80A
Trw4G8gjWVCvmuMor7wO4lQ30S8XNU4rrykwAVNyxq0LBDvFDde7drPLHaPedbbxvFC0Z1HjgUNr
6/3cWOy8O+61au32rmZcwukNCXMCEbkIySSXW22afYIm0vVocchA5GATSkZLCExEm9nO8tmFeRu6
yhnK86L8DFketjc99pcIaGTaA6Qf52lg/1okKp/TK+bid25u3ZiO/btoxu6SG5mOOy94MJT8Vffu
hMUtqNnKlOahnInS6AJxmM3O2HMGX03WTZlxKlvZArOCGxPd7g350q9CwU+nnvGMqLwuFu9oLlF2
kC7bnHI2PxVjwZOlw5LhJGabMR/PHHEfGWRHXKAeyRfzTm+7ipT4z6TR+j10p1+jXD7ShthnCwz+
igIs9oWb3mKfYBrVx6oFsD+N0as2uQAc533sDaINI7K+2dKffJF5pxbvciDXE1S86LwM4ddQ1E92
SB4kwSK0qwV5hgx66aRIpi4mQLFtcIUcWu4RW1yGAWVbNRwtdk4gJZgxMzWCUa3yPSBf8mZtiPAR
Nh8Cb6g8Gx1efJ9kFWNen6JZXg8iMI6zU3jc0g0T5OIPiZEtxgr/U5Z+QMm63lZp9qaVApNuQYML
eGVxDGfUBeGPzAWLYJe/Hcs75mY210mITvaEBtI8qty/T/38UGuDQCKl2DD4poNwqKQBX+5oDwB/
MLre9YtRHfp55qKGoG8Bu8N1TCpO2pU42LzxJcLn8xDUxnWkl6temd4tY9HTaDGj8bz11Q6Bl2eG
Hw8O93O/UD2j0TpDY0a619XPXVsFx6q2nodVWiSs4Pdse/rutf12KxJj2w6YyOYjrPT7ajqfkRgp
G0FaQAR6y0nUOLmMneIGpoE/lh47r+6jWqAJUGgRfONeCcAnrNBOdkc36WY+e4xmfqpC49oo1T7S
4VMTsTQOB4PRFrMHMGQ80xFlEIJ+fCIyv+b94sgpWeLr0K4OOnKecefhXfLf0UgwhJiqR53TqtQ8
LHww2Hcomqz2T2iLF6g3A5dW61wN1fiLy5Olcs42XabhrT92gANgHBnUUEYJU3n0OBbC8aoVID+J
nBoSu2J96ueERmjCItqfEI3HMVdeRhs7fvllJa/TFsIV/Dws++W20qHnXJ91NbinMttD0wUnXmME
dRwDjwspDi4TBkyTDyMim8QdnLuxG95xI/5CA4O71VyZuS2aVRhtssrDbxMwJsDiOmDiiznuQFDJ
N+sxtrnQGyzl/I7MjoCPIPuBOHEdYcs4UQMxeQQJnnh22OOMugq04+27jZ+oWQz7wK2SiTjOhIzZ
3cS6lYtYHiCFPOPUiw5cIDd5JjYeuM29V/m/KLgu2ubNHUIbvygHCBsK9oDDAr+s2ea2gUX3giGK
YjNcO1bzhJg3K0Cm3C2fYBbgYx7ukE4yBfqLNObfN822kmZTuc/EuuxrOT+XFAyFCxVpLZrfnYuU
22pHnXQ2ky8VnUyK6HidMNe5mmEUpsl9bXXuVQ23JmDtD0ja2aFfOYQAWovSsHnayFiEKlyw88OG
Kglc3K66nJREowC6rhfcAo7xUPTRyQrPBVc/8JIqrnJ2jnR+J1jUb/AqfoDw5OzHe1JN9Ddi79Vj
F+SE77AjsIbBJI+d+oZx1hv/b2h3yvjp17aMi7w5RXpNWt72hRSQYMpG9ucFk4wU1h9hmUwPxN7R
lNWETTPWq/nHjf/MW3ccTU0eo0teyqSrg+P87vP+yRwZRJfoRUl2Zm0k6uAtlX0JDuKnaaV+U4t7
hfP+aZCLe04z+2Pos/NQsaSpW/0hHaiDQXWl5c3KuGYTDJVQoRgKsakqs+a9LjVUJKt1krx3r5zl
QRj9KwK17y04PKnFsWc7dfJL2CyuY7GKwjXHycZEcPEXpiPZdNJd91YjBLhyio7wUEq47fdwi6gi
HsQ4+vZ0HVgGRk330yKRtWTs1ytvQEJCFEM68OvzsvqWLs7DMc25W/tHFV0s/tugwC+0ODrMeUii
/tJb5rFci1+ezs2dYTIpz4OFZPPAqTElOWPsWPW9gqs/MuVMwI420HzpWvLQQVI09d9cYp8ox1xk
v9sMj22D944MKBalsR/gCu492yDpVQ2HeX6F6Q7py6IzG9f6qIZPZ+a9trqefGa2mXitsz0z+0dW
+Ajiw52ppv4aclVbADDH95onrMSvimh9WoT5lTabA8MKkwJk+0MkjAtHFfVeUb7APvldhv0X5kiS
Uwgqz4rXKYzuq5FxEQhlP65sJ1n7JUhyh0/C3V44oTqH0UTFhp1RF4sIRVpP3u9M54v9k8XUJd22
IrTJsgTs5teC6Qp7TigsJamg9hVdLC2P2lzMqR8l84IvKc+bfb6SDt3O7pagcVWZNbNwNpt+T0o3
6sXYn0gzMZ1E2kxC3Chjd786v8sccn3NUrA1KhaYfngfzNTR+BiYWc5sDyNH0DQxbB5lvuf3Ycft
8BV3rh7xGciTK/KRDLvlC7nH4FXo3dKKjAloB2VIinYv8DYs6HurkIFUpjGGjgu9LudLVEM0CRab
45rRY7HNCNlxnzHAEbniEWkSqkWSdlY91dbksZJo2Mul/n2mrZ03jgzQQqenpHGOa+hfY51GMTt3
iTNrvsB8/fJFe0DtzEgABdDOsQZvJ6OVX+XMbImYcs4uBvSiJ4Ru1SYZMRFqsKF+A5sX8nyBexwA
JzqNxysDSncse65TE03t0NdggUIYSAE6N1poqmhb8+RUzzOrcOZY1jv9kTEU3Fc+L+A81ucIadFe
K/ZGRWO+iCKVRFZV8aI5q6ViFQOqS8SpqO7M9P8YO7PlxpFsy/7KtXxHNeCYHNc67wNJcBapeXqB
SREKwDHP09f3grpud0VWW1WblZVlZkQoJBIEju+z99rmM/ffXWtAEkvy6b00vQQ/1uxucABS5cvP
uRpsvLBCR+xNc3lP2/W0C3CMcDJtJkRfB2NBV8QsEhHpMMPb9x01lJ6YubQAyzOatewLUm/beOPN
6FAKjgHsJhu8J2JcQEBUtZlbkvsm7S09zidV8K2mnImW3O2pKenmqIbXjHTQmuuKTzLqyKrU6RQJ
Zt0PXT3yR81Y/jLE8ebNTG3NL2n5K1K7xNOQbQDA5ViSMBT2huJ2IKd1M8yo9w2ba6fmN5cvLFdD
aprYbExsx9PqGdx7sWWQI4A35+iGNXaq2kn2+FG56AV+ytzhWdJqCFAWTri6mvJdVfQXbwSVyiHL
2IygdbBkU+Yq6MsIRxOlOOJhH5BizdAJAwfLj2NzSgqoOYULCeqty79MLXwZTPmVBRyJjHYpR4mL
xwazDG2e5ZvDfmHUEVSU1LZObL5aaUGf0VT7A6AINvB6sC4k/rEM/pSv2IPzzDJDcvLFKoWAAiyd
1y+0CqBIkVjceG2/tfMeV6KTc0weh2CBj+J8wX6rVWqvBJ/BQHKb6aeEqaa4plGXrdmH2WgJ5X0q
CvQePrURGBX8GaxV6z64tHn16oY4NsJEsDQocbBxDIwxfHBpHti8TasKg+xWsJVcGWZl+bD9+K5t
V/nlYO7rASVRsPcNWAhvvm+VUg187r2YBj2Y2VFkfw1xs+/NhM06hRlmMb8gtRjrLv9wUwS1oc+X
p6ziXS6T0s8Sl5oqw8/ZdULBpOdw5PZIJyOaRdeAxFKmvQGLwrpouAqOXyvdNZEbOPFz62byt93q
YOLP4JDWrVXQIVwuIfCIJ++Jy5xBD3F+5WC0ws1LaavdFreZoiw0sqdTrdFMnoV4HEw8WXmhbZKM
xyoVOGrxu2j7dmkpDewCN4qYdwhuWM8U3X+5QWdXn+DEbnc45qO1V+ON4+SxZfkfn/FGZ15ywswQ
7En8PzidJyCMYJChw2KV9xFqSaMotDd1YxVngFwxqECsSTlK22nOXptkem52wVaESFDOkGxIunEY
N6sXDe8qrz/qRSGan5Eh3qEV9PCEJ30T4q2za+eQd9wExpWjWA5DUFVrJyxuojE2VlmFUaEVDQ4T
zAS+0YnrFNB0Dy1RRRQgUB6h4WioISvh6cCp0OxJTjSbfAw/UkxYmUZc1Og4wyJXvQpzomUrZ0pL
FyGFNvVdLGuW/lW9CV2tWI0WQmtrCLYeWNV8ovc8OAtIkNikN7IZ66Ot6Xd1k9Q3lgf0Mwo5BAp2
/ljTXwVsx0KmtW/IpjkQeOazbL/P7oBsq6NMO+X4WCkOHaDzeBnd8dbqx24zYnUC/9lyDDHpRzXu
hcDOoHiQ7pwm6XkmMIbDY4IoNHbJcut5ySQHw8loH7wh3LS197kAq7vE1yml4YNtDlscrGSO53LT
B+lWVygVUV6jBxX9UdO8nhm5a0Ewe0xXBirr2PP14FZwpmBaeBxGWpi4/4tOe5zZPdrdwEYC6EYC
c0gW/V73SI1B7k05fnAmwYfrsMVeJQkONJzuT0mTvLTgFagsEfomyUMsQTK/aLD2Qttjo4EOzaAb
7TQ3SFnCH4yw+2lPJTarRfC108V6ZBQ/nWymYmaEFpVU/lAQTp6t2VuPZBe+x5vAA/ACAbRdx3n1
yOU4w61ByilgWPO4cjBV1J9uM73J4No6nLvqjPRSTudCHXoogex1ixQoaxnS+R49ku8wdmnFGiDl
ZEE1EIKK0lpgUryssIs5WPJvKTmOdGppU6NMmdI2HaVbjdE2cTtmmIBFdBZUGja37KRp5VtIxVro
cGxFLGcC5EHKairlZ0CuyYcnrVF7iwnUn0fsDkFqtcfSiYJVzRpbo+dopTwz36gDfkprPZnhw9Sg
BGnzk+uk8abBVluRmOOJLrZ2W9oAWaHGF4bZ+unIc8VJAOlhArprXOwcmWbDockUk262S/uK2nQi
pnuzLvjsmNkXRmu4KYn6gQ73KDHo04xU3rhaea1G95Vj3i84tzh5WPytRTcTMhxL3VdJ5yOAEg/Q
qqcsMh7bCONnZ0FnTTOboqCYNWvc3OAWU2sjdCoOO0i+YkR8shFrhdnsPGziC8W2W/MCUtrodPeK
tdAeOPJH6tk/XUdQg2mfqmT4zNO42QhW1BwQiOcY6NCYoz/45uvjiA99xdEeR4SwAawZv+qyi86p
yt6dAPnRxdmGb2ycb3WPDr4T2oe8lqm6jXqUM6lAneoyeQ0mnMR9Rvmorn2YAbz/1uNZFqfLujbJ
b6PYth+dKL8QkvilBOqMTST0o5c8Am3QhjnmZ3/QhuOsld4utHEi0X91qVRGtbVeHTqG28HRfkaN
ka3J67c+0BwUAVW+D5VpnlCjkV91eQX3YZ9yWDpaPDp7yzpAM+3xPLKq7EXfn8Im3+lzBEIRubeI
TQA0IMGIBd8rO8HFVNDfhzuGOwh8EyonnSu4A8L2Swa6B+p6Nbv2OmBAosGSNQ+hBjb+OKz0BW6M
V8LnrkVnZe1QVMsXEHZ3QZv3NsBx6KKt+TZYDm7dwBwORIlLf25pSIhIndFpWOI6DZzLAiEo0mbp
OJFqI2y2s5nSsDe1qLx51xNn4isXFU/bZrQuSdKIOy8Qhz6jBVOwhNyOYkq2s/OSuBY8TUNT0GRp
Ixv5qiuJyhbg0nKgt9K9wzl20YDcZjfZhevj1tj0TY6aUlJ2EXJGyqXeHDKTO2lW5w6ND8hErvlC
U5TtE0nCQ8eZjS1i7eP1p40xmudNqWgktqFslho16y5fijGaZ/sIoWkd6Im1qRVzszBUtEdvRhFL
HuxMt/wUWtp66k3sDG1xhnJ+bs1Reyw+NEzBPi6g4PiNl0yqSxLRdD1Fw0OEirITs+tunRqyhlK6
OOASvYn1QGcMm2EOVG1MNB0jDeRQl+0uTyGvqpnkmxEjYz4yeQF2D3WSbIlLOCnGI1Yq/SAWbP2s
TJxXLTe5II/w/o+eB9a12qiUnR/5hdViHVvZZHsOgTHqvtu1PBMh8mCDBF5aCob/aI7VLghStBKL
1tSqqKEbxf250Kl/bARiXtk4bBIoSrMHhztEMcy+JeL8MfK0tWfc1u3AZ7vx3lViwB+Ow2cvr00S
wcZbP/X6VlblcwfY/EJKGfVHurcJ8jx2xZtBTeMDYW/EU3hnISPGs+XKh28uemXLX+Ab8rVgyxui
yJ87IQg1QgXpR8k9IeRtNUICNW2NoBSHPxPOv5e5YCwQHZdLC9vNDwas+ZMR8DRnnH0FRH5Ijfoy
jSCDMZgyQs+cOZKl5wqTTvyuaHvOtWUinyt5kiF2Ec8s96lpOC9DE62R7IIvKxlftZiTpGPeWSa2
Ep0Y9WqqDXH1RP6VLYRoVFPs/2PWXWriCWqJYaP407KY2fetonajQsE3mAyO7mJ95BlmXPEz2bg2
Is8v2/kM6zt75jvTL2h9OyHAS85SvtasaJnUV+z72GthwzkVBUNgn5jPeeda6zGhhHsUvIkMO+3F
bcguiFsqIZrbjFjqhs6thgZX2fpO1gYrFMPilIfhFpNqiTI4CPb51qMzWP0a7m6DTaw7a+ZASGLQ
trmMUP06GftmcU9CoX9mgoSm51Lyyut7HgSL6QpDuFUiCnVPAE6sq95nlFVwWgxH67Xq2JyWcCZX
ZeZ6G47f2fPc2GvXDop7hQWuiUp9VwmV7qq4156jTGw8mPpzjIcg0Nk5kodhy4eAo+3J1MsHqpem
S9cuM5DrtT7uGOtkYFKYOAn+0JbogEthrWc1+qX1MnWNCvwmfcHDYRiKcJ+BXbtNO4u6W9Yyfjhr
90ao9Tca+b1dOKp04+XUbGICD3jGnhO4VxhGOQkPgd37RZjjcNdEthFmde/O4mVukouR05PYjxUw
seVT6hF/piYMH9zwK0XEDr3OOIXGlwRvempw880dvkd3MI1NapPA49ZVHxQ8AqTJNwoUzSMdEX7a
t/I1w5VdGmw09Tyr6Fy2vsp8rG7dtif151qaPw55i2xlj/ddzCTdnwYP3bRM9fgWEYakeLIy6iA+
okaNe5sWjUB34nuMIGeDlsIVBxIdeFf/OJnWKeEksxtrNqaw4dYi1Ixnkl7dPgVwYDmDvsMkvde/
OSqU2lisVfB0ZLMfTNNHhYH9hnx8QbG1sv0oZpHf1/qbsoj8L2qibffJXVK4YiUiPTu77ZxytKC8
WSZhchDwr5iDgnzHAayndlb1Nx5HsVLztB0rIA6nFourRu9PvcRZ2nLyMYS2H/gs7AUm+bpxNrK0
abutNeGbi5Odj96WcANGulCW52+aZ23H3VY6I0UWYYoh3QhMZqoyOoOAOpRz+Zb3z0M/qdsw6y+d
AdEILww+VcZn0An9Cx+GpIabkbGZGdSCAlwurlg1GK+KwHhItGgL9uYYt1V54tO3d+quPjQWuwE7
8LTbkQ0gRUlTSP8cd5DcGt/MpL+C4z1yLgK138Iw11pb8iGif57gX4EkeUKAf4+TmKtAZRbWhCV6
lrzXgWay7uZ6IreC/usVn65uPAGj4+Oapa906tpHEPFIcM6NY1TDDa6R0Q/cRX1rcYRzazFvtSR/
0wVP8olujvPMM3tvT0tZc9tfUP+Scy6nYqs8cZysyj3nBQZwF22xi1R90gYgp9g3izUsEGpvHPWQ
xOl0qAYDt+mY51f905kpUEHDm87hyIYISYo1m0aCoxR99FDXbJhNNdxZlpYcXThMx8xmy2U26I1W
nmoYAwhOxUGFkNj3TBjduZ+xMUTjEN50UB12XkfileF7BcimA6Gfx4O3jQJke09/r5KMjUaVjLdx
IA85MfvnPCFGSQJgeeyRqunL+Ckz28k3O4BeTcq+xxQLyc1h0RdOfXuD5BCts6g8R+wCVg6Cxyon
ypk0AwNC4eT72ZzLU5zJHyND0yYsCYfMXuxtBo+uDwC35QarPTB+h2McLN8fUJsJd3AsavQu+Rji
55gRi9iVMtYAfD8bE95sFwWWPyHC4juJmM7N+I5CIGKKnO34KAEgCZv2mdT5qhtddLvYurW9Zrx0
C+atjAqceAzrLufabp5ilr9yxIGC+ionJHp6ofpj9tSlhfZVaOqo6viX54mOgUTDZJq1w5s2cZkF
6TGRsFK65qWp0pEGHVYesGO+dGIVbElcxo4pCzcauT0+FYzC04Q1vXhwNc2+U86IRiJ4hdiRkkXq
+YjLd9EC3jaSaN5aEje4V6PMqfjRtsb+avETOFV/5d17DGuEIqPtsD2aoEAN+1JzV18BkfnECbeZ
CGS+Wzywm9D5ZMttPGlT8xnxrCUb9hIRX3gZx+Sxr0rvaGNAI13QsUd35SvL+s2U4SmCcz+/Dss/
TaXB0SMIumOYBpD7nVkn6scfwtLK7VRjaNMJcvzUON/0M+ndfJDJJWz6T5XODMbTUqKL3HmyClja
ME02mqvEOyacQ6oVxzEdplegbz4C7owUFCcwGx4i4eHMt5PmUHisb4tyHwZldtYFqrzhgiVTITje
srdvCoTLu5n121kHLeMg1NDo3YY5G8NFaHR44nZgr2prcZvbzIHz+CPVEhvTJrtTrVzkQts7lpqK
DvT1Zit1BJDLU7IBqzcz3K0ig3IA0XavHMYjXLEmkLepKg/AJV+DPE3olgbKWjVNscXxduaUz0+d
ZcZW0Me1ct0S/Z0ljZY/K7sMqYLiJsN+gCRY1L7E4WycDWjjismmSIuMk6TFcb+sEn+m50hHmug0
eYirwTuZ4MwJlVDnEoX3RWM7jx22JsxaSztxPgEQ8GYaN82PTHPcY4xlOnOUxktY3GRB/9AGAZTY
gE9s2w3UYVj5+2zk0icfWwcTNAwMt1OdaUeNhiXcpq7Lq9CUF4rVLQaWu8zg7XAtOJYxAPkcWWav
cgTWMNZvxpmlA2+luzGTGm+bYX9SmIlFZUKNo2pjpRsFcXIlCe26yaNWoZlz9sQfWL56NNPtIh7W
uoJgqwFg3WbcbmoSuvgFo2OemD+4LtjnIvvHwpo2bZP7dhK566Z7kRbpUsBNqAx8Jyuo1DSQdNEv
ySCh14F9cfqfAsjEOjaSbA/lHzyQos7La7AgmxLby1g8dtAId5kzPXFc07Y2oa3NwAaF4t+CnC/A
++00LIaXhlZQniTnLoxKf8DvDs8Fd7h1Madm2s+FeIe3TPxFeLc8XpBhZN3twpbLbTRGF3t8Up3c
5s0lcXeRYkKYzaajwo64TMHxurI1LA3MSdAAt7quK9wlMBPdaHrTBvUgp8Vt0Y7syBBSMwtbRxY6
vulk6bHlYafXM3CvAer49yM9dVmIdjo4lDbYz/r3kYmxEKfAs/yuVHbzmIuMhYvuoJRFBpfrgDyy
m7Lmc5DgJdA3j9IoHs2AFjC9h2iLHo+SrocvjuQ4Bc8te5RMKCh5C9+lmUSwV5nZnLqyEfd6gXuj
a0k4R/gdOFJzjyrYoqipsc6THSOVEhAYOS1sxhgODnCA77et7nQ2J1rxUBV8TPjoJpyMAbM7scZH
GvvUqYiHrQlo/37See30EQy0whhF9m1txl2+rnnj11R1zQ+amsgTRltkqB7T4GXUJ+scl/gjsKZG
F3x3rCp0evWGOdL8yJBXmocWG51bP1U2JdtJ8BTV9YX7kGdh3m4Uh/yIU8y6dDQMrXbgIBZTqEbG
A9s1kXePY5NHTXpKKQX21XjEPWXG1DC3trYJMHLt7Llxzk2aHHraYbSqN+9quqTW5XScnNj90eMG
s+t3toPTz4x09UKqAMfEqMvs1NK4EQTHNIqys5Fo/baqX1SVtTcBZYA0K9E9zsMUOc/EhVUktXNf
LPjlSbRgpQiSTYQY792EQKjg+jnDsPCM175t81u9jJJ9Ohr1Yse87SiJeBhciITziGepQqW8qdVJ
mrMP5xfv9zLHCOdIL4nxKQeWTxp/IV4/7a5dbh+xblSXKh6aFxdzFMjOyb7tIy4UrQWfK5r7peoW
X5sgLx5l4a0WZkctTl/zIc0/VSCOdQoMRx/DOyNHNCltD9owVZbLQeVfg5C+WXS/cc+wsxuuTiWM
4MxsmH+BFOEtVa5LgHPNJg/xh31/mHsMS5EPwKw4chRNdnQ7cCPA4FAS3wgKQgn1NOxbw9lH1I35
vfcyzTpTJL7LUshd3cGZDNVksHuzLi5o6NWwtE3w/Nq0TN7nEhOG3zYNT9oqG/7NTyT/qefMxUjk
mFLAofE83f1LVQt+HM+IC2TJSa8fRuFeNY8kCYtOC+DHOhldxFMe3weN7rJUy7fcqtWOH63y7BhI
ll5dPFpAgtwXY2zdGDGe0EAhMqgODb9pYG7ns/mEh8U8YraDMqKN2i7MhH0N+35pIixe4H43hCj4
P81i/W5m3AWm2MrP9Age5aG1zeKuycLymJlcBxTIZCf2cO8Sc+WRkwkbmAqcSt96CLdQ6MPJudYZ
+WETy9kmc63wJtJGcLA6OJgq0z97Kx3xq2IRTUE47hXf5VFM4vT9Wx3zvUllc2gqMrssR+/qZBov
WJ3ZWheeczuTN7Ex8Z+zEPeVAXKaHhS/5TRyyuzCuHGbmUbllsYGyj/0q81+aiutnC40KQ7VBFVw
6nAS/+vr0vwnZifvIiw+S0AsNJdK3N8JXSWaT4xEqdZAz25bs5b7cGnZI0Jy1kJSEQGdoGch8x0I
rXbbRnz0c8NcqIrkxy0dyg/PjKLHe5/SFgAbUo7cR5N9R+7/ElCCESp6aRHOaEGbI8iEw9uQW49k
uPqt6upoM1rdQ8U9ozbhlTpmi/O/gfPX4M6z5qy96mLYwSGU/67t5P91+UqXxiPd1qG62X+5fJ1m
smI4psubTUae0abYzWXV0fQymTzBuc3OEdqqm1oMoIOH8m1zPP43r763FEL9fluwgZfRkWwZjqDz
6C+YcGKT+uCEA463OuHmE2pAZ3EfAfHVnxY/E87Xc512Z3es9Ze2n59JXOBQG8cvUuPPJMO9t8yN
foyidHZLyg76dUXAegAEeMBtWK3aWRBPQ93GGJ6twUVBidIYwGete1ai+HBmsrWuRQ/kAFHcooeK
bCfx0xLPG5FydPFl8Gu8E889TBMB/YLxAG4g738NnOF9Rl5Ys2g3uUXwDycgA1jXXHAIrRonJh0y
KLBlo19N03AwAwIrHS6tmTjmxq7oZbI9ooBGheYgUOg4iDlr0uhPqXqbQry0FpHPdRKTzGk960VG
1CQl/OdAXzL0LNLaGSHKLrSP5U0s6GJadcznK/xlJRIkUfiJSPlMTDDhLkD1zn3I+AgyBSbvrF8R
8FgYR+yjCYGTdbX3dQMnszM4GrEuDgqdk4C0TJTbJx0v1cQP4GeKstYuizAGBQDTcsfz+15rNuBg
lnLXD6zPsd/UqDORN7x2NiVPEPjR60vP15XzSNobyxCkF7WUNTdNtk6aKdy2yzQfhuUZY+uZUNh9
ZoA5b0KKUsHDvdqSBNByZ2HabiFV4RpsmQYl9/tOYuTEElQDwDu6CXl7Z0SHjyWoCpF9lkK/XQ7U
iegk+B78RYHljlwKPaF2zTnOIr+Nazmx9hn29ux86DVEn7Avr4NL0W2dP1t69aY0EnfjAEXYxOUf
doNaC5u/V5DiwbZbXgV0jpmTcEOKAXpNvoYz+9CMBt45gUF3NC5Vlo04O6Nsy0l07FxeWmfa0QZS
bskmYWOE5DpaEAF6u2KB3KHTDlQPkdeA1FNkUb1jwYqbmpYHnjGtvBbxk12X2S7rqIhCevSzFqdy
V/G9Sa+Y7zmKzffSIo87pXF8BM2MNzJ6zOGi78sSl1ap6cGpEryfI+rTFt9FQcd3MMJxFFCFVLKb
w947kTPVLkKQzLaG4lA6XnYTBnN208d3cSncIxe9fmoLEwCEYTKnOgmXZzuiaeQK8SWNErYuthAH
2xDhxYu47BOrfI0NMA9DgRTa2evlNurxkAIK6vCucvxOCyxXpbV4vwC1LlE7xryBkFzsXUuOk9eo
dx+KBg9AMDnYrhc3hZ44rNzS5upZGAUUphg/N638pELr0TSG6Cqi7Fc/ZfIgUwazsM2vLa1+KJDR
2p7EJemichdrDnAWO8p3hoEpQgFFOBCjXdLZWLw94LBOQCdFjuOCfdvNlOpwnllNbllNOr40+5/E
+LHd5IhJVIEIChu/+qzH7NJZ4PatxpFbicnAyOk6oTne6VdinPpTDsAAAgFxg44ThKGQVOgcuG8k
UsUYOWchlrAVTqy1k4n3obPNG6AjT9qQymOuUqxeIWitLLLqA97LthwPgv0mlwJDRdtP7V5KRiGM
MyE9s/n76NSUA+HYg5GA4JPNgbrNa7ZvgTKNM2l0aXcOu0cLqHyW/Wo6Ux1UqpVrGbS3scl5DEcG
BzRnfiQKX59yXMCEK8f+LS62Lr6jNOin2zJwsHPHNkHBtI1PaminVdJV450uQ7/FOPEAJKOr4/SG
p8MThMXmtqnm+xkmEXfE9qAVM2dhQiZL6pxXUAbZjerLN+YKMKLKTjeuHj7Ubfw+FwUcR/PdXNZj
6LWkGqJyk8cOb9gQA0lQNY1EvZEiEiEDf0Mhy2S8KUtmloSmtZGNp+82EghgVby0ldHcwWg7TTWX
b+5E8SYeUW5pyMnX3ZgnB1Wwu8W5CEhbs1GjCh4rOkSS3TzRX9g7JNJw4EcvBK591wZJro+mt29K
tPO+BPiUO/FL7mSmr1UuVzQsCRXj1wD0Gfm5QO/WBlyReSWzx2qpI1+k1n/9/P2nviaXp69pcRzy
MLvR1f778DO0cqJYuI8xcYMxaWieBGCdDmRCamNPbOnOUYxA33/n//gx/mf4Vdz+74d7812z+aMo
J/aMUfuXf/2vxyLjf/9z+TP/5/f8/if+a/dVXD6yr+Zf/qYb9aMumuJX+9ff9dtX5m//+3e3+Wg/
fvsXP29VO911X/V0D94pbf+7HnT5nf+/v/gfX99f5XEqv/7840fR5e3y1UJV5H/8/ZcOP//8gz6i
f3hzlq//919cfsw//9h3efhRT//0J74+mvbPP4T4myRq4Orw4x2Q6cthY/hafsVw/kYvKN1hNHxY
sIUtfiUv6jb68w9L/s0GC0uPpHAZsagw/eM/mqL7/iX7b65Fo6jO8UWXuu7KP/77J//tHfy/7+g/
FqWaJGB+n+OAhHhQpzkG8U/CNq1lzvsH8ncYU1tm5eDk0z6B1VSaJV5b+9VyxE1WVtd8sNiEAvvp
5MSJlnCqz6eNevjupBXJuFUljug4gC235I9QCnAfddBqKylv9SLg/rrklfQLDcC7eCSHlDPSTHaH
56sC2jnTZU2UI+gJe1U+LiPi99/TiNPSrNwudlh+AwbvZ8NKsk3juvmG1ksceiWdCi2+Qy/lQxov
yatqyWC12YSFHAzPIaTHfl3Yxn6kpnDFOAU8HlF+Y8PDkklwGHu4EOS8SgJfOcEvJM7Kj4iCqSUT
FiDUrfolJ5YtiTGY8GTHlhSZ0voHNT4FhMv0JWXWm96THuJFoo0O8CNFuhXT5IhhJnIjrNueOlop
RjCEYm2XJATJ9BxqpwrVuxrcMxmH4cRTeI0EDYTaODoBno5WG/Yjm61jUWXRfuyGN8mpDGTseZCm
X1ge4hLMFu5SGeIFi5h0HvYySr7Sdng0B4zLxdThZQRpEzlQZXCvk5X7ki7dlBMvB+vpDwZNmJW2
9wuD/oXLkL1LMR08y6PcSug7WONAtcIQUzP18pvS1t9m50dqxoEfZNGOTG+OjQEeHB0omyk/6QHi
ZW1ws8zgnK7T6IiZ3S8rvJve5OKtdrDg6k13h+9ma3oUAxk2JUpFVTOpt+5hlO5BQa7DvVIv9lvo
xh2g5zljmReaqGlj5N6ZXZqshql/MZ08IITl0VFnkyqSrHpZ1qEs89AhLloAjLSZvCd8Q7X5i7uo
XBt19NSm4tUI3rqF+aOlP2KzxQOus30opfSnQFDNt5K6lh29difsctw6HRnr3mMUN7J0Fbfkk9jE
PXva8KQ077Ytk8e4gskwjexLsg5A82i+pzQeE0l2jVWu0zPpYOTBY0/Auq2F36Xx2etwMWZRhDQg
Jsip0Fnb8UXlkj6g3ruQK/vCcJts5muPC3WLkZVaZ5PzKWYTshSOuYHr80SYIz3Xy0aIeHlyK7rP
eKwxF+EUWzwtG4sYITW89MBxit5BpL9JrDehY8A3CN2XesHsNmo+nagEEu1h8JO2YWXi1Ns5NF6o
nmUEG+lEnWTrkg2CGDC11V7h1irH4VPK9FZIyPFGnDNrePY6EzkmkYqHtvbTC1hXxA1VoHPNnq6j
by+3x2ybGRwhRnfWtiLCsFqN+qboFZPiYn42xJTvEX/XRkZTYtPC2se2lkEBlV9pou2rNkg3k1fB
JfUSjPr2PJDONsrtFHoY+zznE43+IYhLuXV0PcbUR5pSTrR7NbJc9yzVgKxF/VH3WMKbz1bOKNCC
auNOLHz2bJi9M/2uHdlrRrGfz8h2HgMh6bmJC6ORVNvI6NlyLAPrd/6RaunbEEo2im6HFXd0PxL6
xTvmhnIiZV509DrXrnUNGGJw6mZbL9EqpmCoj7Zi/VlGvMrL5Y3lbVkmV1uIWBUwArwYxNrNCW8v
lt8ZnPXWiHduBCKyX+pZ8wF9Nq8oi+765W4GWbmiXTyn7JKrk5xCz4nVUvW7CY9rbVI+izuVQjtB
Dx2LJfTfgaUnlis2LZrzpJntKekE/BqyayowSJRhiV+URKmr1ymHPDMrVAU7k7tAhDPvJqvhAHO2
48ry1C6dfHpKwXifuBBUbls3mM5J/5Qop9tWLKUJQXzOCSIfwSjCKwVsh44FWe7e2jqErUg7eAbZ
N1lZh6ifUGialNcJetAO4QdkGy70vaWip87C2pEBh4JQDBD6rmNVt7ZHTlsm/rB10aOUQYQIO+4B
HYMj4UniCpO4q1LtMsYePFkFALfW1BPo8F2YM+pKRaJ8zrUXI813OR/SkN2PFK+9OJtGR3LS1WCa
kLqWLo64lrZ7d6+1DvKEjefUzUC9xYX8IrOBhGn/7LTmRrGlXdFCcpm7oybIEpq2Xa0JuxB97C9l
i2E0C/BeatQbgPpgu2rIk4fgg91stDazo+6A6yrIhms+Lq/S6TgjhnyqJ5y0heC+YNohQostXonJ
kyPGAAv3EylocDFGFvJubAt0t97xOzMvNhlwr3R0HuALMPXK8GhU44nn5KtFQ9Wq6X6OQaZvBvmW
UmjqS4ABpcC5imunXlNqeaxNrhuIQIAOxohULqjsdZK+BpHxIGPiO/0AXr7JyXp3NJRyO0k3oIPu
BdEcDstom3yEUx0EZMIrxu2AK3bMnqXT/gxtvOqeC1Qycn9MRh2T0aaZqKMyOCStveqacKsNVF5I
Qk9DN3Kz5pmejiHjAt6IVanZ+6oc9roFTgWjAB7yrrkxPL7gRM2ioZORKQlqkE9fUoCQYuKUm6Md
0B+B1p+FR1Umd4K3Eqplj0Uhf+oV63d6T2FJYiyt28Dca6lrQ0YttsIAOVLJns12F/lh4QR41gWK
itrnGU9ZjvxgIQx814U3ZIzmM07FIdjKqD1LUz1os/nluTEnK9SpoL4J6/rVWrQDXSzhI6+9p3Xm
XugITHZ9HZgT+BSkSAwKnpZGQNDLadJpg3Vq3Ti2RTZZp1QOsJ4B3/a9drAxhPh7QchEn6TIrm7I
yMS6xsQk2VPaOREhpxcgzjAaW5BBhhLn9pjXb9wO1kOPCuHoh6arOJ4Fbb0SdXvfhNWElIXNMSxJ
/vQHWkb40JjuMwYBCw6bsysivFwmjVibqCYf4JT1umvu+yHsCYIbAXSa8X9RdybLlhppl30isgAH
B6an72/fTrAbcSPocfru6Wu5stJKUppl2j+oQU0kmRSKOJcDztfsvfZR2fm8pnmsWfEjFXCNe5gm
nP+NdWIfVa3swDkhWE+3xGyxWmCENAdEBbTXuqTECETo4Zba5prL4SGmKhUHsidBsHd5+FQvPb+v
0K7xnqwE/M1ZaBxLX9loh5o7lyVLoCWcSwNh1R8fZqyUAP031MPmpuqaCyPvx1l7v7vYJgPW/akg
etLO6xxsAFuhf639RK2C4tPO0zuogBPcGpcps2LUUga4MoZpp9yWA9E19gwfWSFLVoPs2xBrKBCm
j2Q+1tgFh4rIrY4oEfRyhm5CjcIgqcU+ItDYdsv8DhmQfeNsG9BNuBKQ9CZnCi8eRLBVEelwkDkH
UGF76zFFodUcFap8qiXSgiTMBlysWCmtZ1iUPgZSdRCIS+8W49PhpFr7UfTq98URIuVCwUEuE57p
NQzlixaPih5TxTB/Q2Xm/m0fA5ipDF024LB+kRvNwJMzJICz6Bq7aQg/CJ1qtnNlnJCBVGtQcDFl
r4cIz6qewjHZVOlXWah51cJv2uiyBkrmrYwxO7KMTtGdIGPKIa91gAZd5Afx2P1mubuVGpFpZMjd
q+nsdvIHJRhVa9yeotGKtrayuJrIkUY7uEzhM4J4Da/KvhaR7ibTPrTe/GYC6md9bd04JJkfNw3+
tdxja+qW6HCDXPyaY+bEQeKx5WYjnRQFkYsuaiH55FVshnCOhptS+YcEuQlB1GyOvTk9pNK4dAyu
DgTNvgtE5a0oM4RAPPeRSn8GTFXmPP4kckCsKaQ0lbbUAkys2H37zDr7I0dWTBhOvqPfAeUtvK0L
mXu/iFGLsd/NARntgCLKrIaRWYL3Myv1O7PC5gWid2itL8B0T3HHJC70l+/0g7CfhBFauDc9zsYa
Lz/PVwLqoeiR35jtVUzhuWXsCj2yIMwq8nBXwgIJu2TThu6vidkm2UqNOLYjr0W0GFJS8+cuMKSc
o8FQP/3I/HYZHyDOq3DqhaT7McmWc4jvKHHhQCX5DXp4slNjeVAmmpuxQGxkyR/Sr0wuIzt6x+j3
mcO4ECgTbyGVjduBWtae4xomUU6eRt7zjkRWNaMM3+DnYVcN8gxlkzSKhO1mfFGBNx7gWeGwnbhM
vTaE9G1xjqczPFSxt9vxHIG447KSIeSk1Wm0n1Plkh5jhRB520Ht89KD7ecvX+6sqK5r6kXw/Gv2
sZt69N8ElS8xC/ej4W6Lio2/LR+syf1dFM2TgTcut8FHkHNEP8Az6uI0WjEBu2v5FlbsR73VmBMg
kg3jrvLH79BwKtSz4RW5eLoZWy5eX3vHECDqRjFuJTEYM19CNH2JJ66eQu6a7jL7ISMvF1O9j2sm
sxOYnzSXccLQVuVPQ85ZIBRIP2bKT8De7uO6eMnGgG3FMh59He1UmZdpCRy0z8ghhowYgIKo2qC6
2EV0Th33mlbGc+uVd2pJPm3+nFW4rkKoZlZcGLuiCg9FhpO37Xk23ATVziDlyv0uEkjIniy+W80q
8r3lyReCFAQPbz+noBx/0vhyTmfqefEBlzKi+tGM3o/Jn+TKzjyspzEcDUUQjcw3o6TrngLmAX0Y
sVu3Y5J80rNbt5fRRZ0Z+Dz3iVOmRw+HMOIx1YJr7fvNHHUaIGUfFuJXygUwSMDPB71EDrvUjkDU
2SCSkKNuWXH62H9c3nri4le9twNvaW7bKSFVYLjvoubWNJW7ThPpbjHMcM4UuJURp4WGj9jJNe0N
05sHS6eyBG3D1LvYlwMvHiOucpSPC7dVad0hhOrWRGt/9jbeTXSNGnMEpr4lBRav8IddBj+iNyFG
Qd0eJ8jj6nenp8Jp5fhgNbgmvSbYBMU8HCeWzVT4WJwcCNlrXL8ogJmPoF2ErZ65kD5L7ogyHR7s
xSEWJX7ElsxahtEE7+rFhn6XMqFHbJ5Er46YDj4UYgy3h3w4C4GMJMuvjSJok8cjfrTDnPUTLXmJ
WRLNz9Q4e677mvPvUcx3gc+knOwQWox22poAhmUeHJrJPVyPTsbAFU8kaZjhsbUAFBnDdumHh9Ha
hK18sqflWsf+NXL737Lfkhj6iMULoQv5GytpJcdlRPSqTr7JQEeq6lhh/d9I2V7xaT0XaFiCKd6g
aSRnQsXv5qR+hDZIMZWZENwZEhg6AIxZ89o3gh9174u9FRKDOt2NJe0wxhIz35p2DXVJ56x152Cy
P7u6QHcbMFkU0zmPPLQy8ndAbcvKdltP/Xnyi4eSODqjyk/DOBwzXocEFGyWoLtvUNLP4WPlGcjT
YW3k7S+qwJvrlWcIe/cyZPbUZMUreRrXZLwGYjjaAn3mgOfNNB6Q9qJRu3mBd+GMQ+5Yubz7zOXO
9RBLdXX40yFGcloo7KrmnKXRsebFv8mndsd60IHvNhTFY23WZzeqoaayiSiU92Y58QPUmOeG+ndJ
x0Pl0GE6bLZXs28QuUePXMCHWuCfl9E5p0jImnNs7T2bLU6o/D3GGFK3Hcoj2/ABmvL+a2yJ4dkw
8a5FBb5cE5qXAwUXZ4bcuhaHeotlr+efKKnTs0VK+0FN2WNx5chvQADMF2d8FKxxC48G3FPdKZDe
C+HzGm+iaAx4bSHUSsIVXrWIjAPjh5kY36PN+1RCOV93HHmL/O5bcYnUdImR5gK3HDZNX1xGUjBq
MxJwkKIPFk1EJ9qfExdflR79rg1oLJ93ce7t7Lr75Q3+ccnLMwuRXcqfWsfhjyEofi8mAxyPdZlp
8JHZ3JFuL1buI4RVcF028UyqO1eElHBZrFeZnc2ZzIXJ8q+yNbhWVFCbUIZ7ov+2g5E85Jn3E9Iu
on7jSOO2CyXuk0E5H9irj24PSYrMB4kXDBBakWcsdAyxFSDj5ni5t3wLSGjCdoMkmbR9izRRNzbH
A9B1ep8BMLIjrpnxa8nf/fgxE3I72N4bywHAUOWwMRb1x2IZDHaScASZ/pNdMZlEPRUHOE8gKmyB
HbxOMrrM8r4YWNfGlPwYS7ITySfTAuG28/FYhCyKhCJPqqEpTMsCpYu/ji0s7oIuy8T074MzgWD1
YGfGK4prFzjBXN37BaqpVgn70DFQShzzN1J1zuLafWvywNsWLKgUM3h6FAZBTcgUxp/ee7phrLN0
5aD4ViYa+C2L44INNG2UW1aH3iJYMVqoP+kTd1nKWhxt1Gtrodnxqa8xhuxhkD1KcsoHTCPEBCzu
cZmso01xgEjYY7msXwWi1sBZLjD93DpP3mTtHiZKgo1qx0eiUnbKYlzUqnn4zMIvJeF7Eff90IrE
XPk1duCB/gR5KRxePmyHJYx5ZCAUwAnwXunwBRaF/T4aRg5QVCZ5T7rZwHigCZh4R/xMYrJf2iK4
lT3NZ+j+ZoSCqgf4RNd2Pxvck01EjEvkUE1WCqNEgCtoy3vM2/RNP22wGkA8msuYdTZMn7CPkMi3
jNVRRiwuXz+Renw0pcp1WVbfVtZ8poxuD7w5tn0zc4JxxN/nRkuWHHCoVLT3kqzMIBPPFdJKgoOY
cRcBlpI69d5gG49Xkzdd7dINJZF716qmPNPrOYS7MM6BVZjcJP4cXugof/pqvLq+glSS8VFQO5E4
2aAr5eu4FVN2c3NCTYy8YrJMlAL89Jn4Lq2nd4mRQGU931m1y5LNnL4TZnLRgg+vaXkTN66GozBD
RZfKKKmtiMzuxT7BgZEu9aml2L6v2AyjWDQ/IfH9UMUQokRiCGynwXdRuztyMvC4gSpqODMMSVPn
Myca87C5GexZKZVxQdjUtW3afs+m9dy2nFyhlCdV+tmGPS+6KVynKyshwIf4UeaSNBh5yjvEbadw
lUsuqtv0EgYmB1hJ0iJb9RoTtAjg8YXWNi23YBuuVGi/00G30Nki4UczyAtDJFsp+R7A1oi7FQQl
oTX2+Y5oazMGFPsa5cSqykZKoKSBWcPQZMw0vcKcGT7aIseivADG9ClyxfCisth5MLjBqwVI7hzd
8FtX+mefkGuaxprBKltRBkMGUxmwZLwjakL9jM7IcWyznPUBI8WI93Z5JL8il+CVIJx3eVV92fjG
hMmftcxoBpLE+dVLqNPVEi0c5jGLD/z+WPeXrVslz2op84PqsSZ3w5CvbPBPambU0CK9Fi13ZJ+T
X5FFP+s0JiRddjsMjWJNzt2ySdD9tP70QxJLwPABs3HZY7FNHLEOBoDqtc/og9iFfls70R3hmXsT
U8aOx4ubc2ZG5jatv86MGV1027o0I/N3UEYe1Zs8Eh1u0YjTFWbIGRkt32IWAAw8NGw1i7FYkr4E
qGBTxv23JeU1q+O7sabQHPvyKHn7XrBIn9oK5oGRdzBCUb0T2dLcAOfxRDHi2/bSv9QivmAsvctC
Cj90UrfC1XhZ9GEIDtZjy0PN6GfPBbKtxVnZh0Jl4U7SEOLl4QJMRhTuujq/F/V4UxVe1iZjQcEJ
TydrEE4TmxemKiT1VKhc+5PNqns2ActTaweHynoI78zE7+/ZmvWrnC9QI9GfgTSKTV65bEsW56Lc
7GeESfcwBnu0CGhAgocEoMpKmMmHkVG9JP2KjCV0djXyrMVD8pksp7Cr63UyyH7TQb451dLMDhmc
yDtrkdBZLQTElNoAeaR1bL3kARHUiK2VsT5Rd6APP5OwvCljnC/KOhMg498iUoYIn/LBgLFLYbBA
bNHsb9xgYAJkq5shXeTbingpW5eqPmDqJEwI4GOrufY6agirqfd9XwZrL6E9biIb2gVs8NUAlLPL
nzDqsgmb5xMZpquKqSpRuldARfVaOO4W0Xh2Re58gDYvzzPPHmqcDp48U2+P4T/ggP7ONRpTz87u
2zi7QIEZ+d92frRZrBBuUanduM1MIAFKSsQoS7yuB57TPjYeXMGzirBEUOAauyFosrU7sEyNM/er
J1YL4+JALlT4FQmm8EyLpkNhNoTe4mAOycMAwsNHEgUZhvPKELOzGZY3wkEIbYsam4mtB1BAsCjg
Jl7VU35XVBA0kUbWm8mGtN13ujX4lXVyAjKTa4qv92VK8kHmoMfhOqD6GFW/XmompNgVvlGsvVSJ
PskpAjEUB+uU9+/UwMaZgubQpJTisAc+OFGIsSaIHiN1MKwsdO5eW7HnzWqLfBvAK47XXwdQrhak
lwljQzSdkLighMqc9wwY8H5ZyJtZPOxyxWzCCG7uYOhEiFTj70wkxr6jA2uK9Bd6JwK8sPbUAM6W
mbR1oaV7y0wOCwLEW0qC55rlarUf/fgl8ioGgIMgAwlcwTw7j7PsBl7HRUAbbu8wKNKcpbC1bOV/
ZlZLcweoeA1GwoRllhG0HoIqGum26+ZKsBBsLAcWDkArjAVlfE5AAeHYYgWBvjCNQvD9FuvvaMB4
YFtcytHfVsy6EKS9W5K3Qdwy9xU0kX1ntqe06X6WHVMTKEMBg5v2JQmJqWutSOeITeRuDUCkYgot
NsbsKQeJCDhiQ0HSynYuOwu7du+uREwrwD0L2szhXqjobiIG827zIDAOOH79EYx599oY/bMfR7T0
YYF8leIJw5OxEaXeVvP0HsI+PHHXIZYqcMgnYUYSGadBX7GSMMkKHiSVF2QxglulYSGGZDyJCw1e
f06I+x+OPMM4SWXJq1nhNgVWt66RlqOujU6kIj/5USvhb/qfQ85k1neHkgzEaAuFHp0kahaGSt4H
Cqv16KvnIQ/vXIuuaPRfIAlCKJ5fAqe/m8vs0YvJdGl2hU0wEZdgaw4Au6THwW8ACFuR2XojoSqo
5GPk/Zh9F0oxsalQoZJH/Ng9dBmEAKinG2u8xwafNFR6sVG429lDNavgrfle/1O1hHwn6iXz/Vey
szTipCBCZzgTTni28u5xKPANqXQXBPGhbsurbcMeTIqflRx+I277nq36g/H0iri2J5up/SoymGk5
cqk3NSNX+Jj5NRKMBivX2XQVKX7piCWoti0aN7oMagKI1zWnucUKLQa5tjaaxNyLHNtfWD5kZvQ6
LdUh9rPz2CBjxlaIuc96TGvSpNpCQ/rm4BepXid7pgdF2BY7Ib0Z7uX9UN8Yqz719mxibKYGhxJu
83aGVgiTYdkOHaiynM30ui4qGkcAVomHv5ucuuM6yNDoetkIZSqV3jEWCApsuEnIzcGitUmcPLc1
nEHWLidRDMFWeCzPCyZTd1bJslcZFaS6ae7OLVpUaRKJGrY6T5WAJoSDA/MuDyo18qR3zKvygpL5
2QQIeyh49WFjqYxdNyfBLTIlGQ30PuhlbhJPZdF14wmumL/v+vkZsqx744DYkxgI1CSCHuAGYYgl
VW/g/H7aQlFvjykoOEF8C4NaSnFPFPMlTZqFIHnyPqIRXphnvpBuUljzXs7TmzdTJ7UeeBDmuY9s
iZaduYCPDxfnINllUJS2u6CguFgQfk79cM4TGDfKMx+zmD5+9MZHT6srS2j63JVAYFIC2wC2yV3f
79uQRSDje/ZUI+OWOQDby6iw6ukdsMGukl5gomiMr9STbGlF/GFTHHl90DBp5+mBpkQ/qT3NmiXT
kEE5TFSooiiRIvBkQkHCazAhdNnaTvuGFxhbk8N4L8kiBCVNnu0iv38PMopAvZuyuqS8x8jLBKl8
QgF9rKFrry0zzPeTJo0jgAUcOSEI5qFgDc6bBN6KG+wlOXPsTocmx6duR89R1L0FyEj36ehkm9Af
HlSyRAyLpmeWMoxhWCD4ZbaD1YdSJ1fuQebJZazN8uCXcibUePKZalf7oY2KVxX9MuS0nHogXX29
1HsLrN2W3xoZQTUOtNCAT3ySPgfmA+t6dMhoNfOF48YEKuj39cGHSTg1EMZ5Yx8BOMAz6b0NXOJ1
7HfurjGqIyjA+hAGlKxNLx6rvNrlrdddRsfRPr0Y2QICLsbpqIpgXobbKGOz10z1XZiCaqzbebmJ
XqEyJNTj3C28TdPeKo6RtPYC4xN9XHTxo/E7HdmnGYuJxWvfQz3TEiESWC2DqUvDcFYV43SeVPVs
4t3Fsj65pzxM14GMUFDNRANXMFEIIkGFHMfpLl+OmRDGsSpf3XB6IdL4RQDm0fQQ3pMieIwqDHKu
jQlsBNc0h12/dqVjXHtqBzA7NCaoHzcRVfIhk8mNMfawn+KSoISF3jmN2CVVTVzt3CWEYkUxUdjp
2baK6FqYnntw2LJe0sFbLtGAQssRpsHmMVtOA/j5P/LktcpzK8OesVTLxtwDdbgyxwL1vgmxr2f+
mKbdgiTtHr41B2CLsUKI+WVsWECEdfdki1+yIc847WMFjy9KDy0RBKsS8GjuGK8ZRg60qcwVJyiq
GYDhLc9Vj5k5eiVZCRLDkpgXeL8hsKnVyLz2EHC3Haw3w/Nf8QWnB6a9Bo8/E+reTo6kqPoIoZCg
KqY+M7tnA3PLruHxp/CX+4o8y1Veg6ywRvfejcodOmeDsAswMQyCwxCw5Gz3pD0VdxwQKb+MD26E
rrc2a8bTtUsBO4REeCWAV2i+zh6UHKap+c2U4aoeOm+7mPLY9dqRi/0DxdLMQNlArGeqe682L+FY
fk1WuxWzhMjqHWfHOMy+BwnAvwgqQsRX7dcCtIqxifiKLN7M9WBs0S2fJvDWpPtOq9RI3zz3DXob
Uyr3AjplOonKWUUQLXZpRAUaaNmJ7RKGQ1bKD2Kj9mOZR3uz6F/wsRkVc3ChonsfX/fWGnle0eKa
+JehXM8JeUJum7cbsjwdC9bvPNr1LneH9BTxciawntAEpuGAzNRLm6JEX+wELJ7omfqRLJmzxTeV
EezZTh2Gfjrm3nvKyVAnEa8RLiF3zUYtJik6aVwcAzqoxUD7ZyeImNOB1Arpz2yQ4/eg4OVlw2VZ
ud3kbzLQQRtWjXuSIfYhErd1nBgE5ChCyBvmXDAhgLtqII71QdVfgfQQv02glvvIy+7iiQFPOS9E
cBvI/13mLoziSisl81pmG9nZexQ78y4suUPNhLEeUQOMk4CRTQQwEh/BCG+Bq9WnM+vTLMVLnl3G
eXZJwpxv2klH60URk94hvCGzEo+VMJHgWMI9ZQAbTkNH5jz6a9ZEFIuVS2Zs2u2NjFU64LXNPBk/
chYYSH/4AP18mYE9Urf59caxyt+dcB+HEupZ6iCEQzixaefoEudBt+s7YExmDX03R73icDzE8s2C
EPWK9WTtZ4qHwpwcygn7JBuIxE5KIVqS4RH7t7bJk2vOpnczmMsVnyf80BavbU1eH0FYiZ8dhZND
+OoDbCUKRHrjeG9gDhjCCusqSyh/bhy7h6yLT1nCwliWYPO6CuMEx8+9GSn86tR+C65Jap3uXEjb
PgUNNEvFGJXytK0RPDXJrseVWuDmWPtDeS4qdeL/yhTduSUgUwJGf4ipKNZymE5+ELwWum4l8J1O
Mhu+goCqqc/YzaHiW9lF/OZ3LPLNJmDdB8kNOcQASWnS4LE7ch2G44hyUHDqnWvmJRQeFQlWKU3H
Opyy/ERE15efQ7EnupXaVBGe5QLqBcaYHLwOowRVzMYsHHMX+/IW4hFHEMe4xXYa3ugyeqYuhjYt
WpbE5EeNdbcQaR5jB4m/zcpL0BCqfWK/5qSEWTE8RBZbEH6b+hHI0l3OibpjN30SjKXWWWC0W888
hb3URt9gAHvnU1Wxdttwa313EKqAZFo6+Py9gXO5pViEeuBTKiWtZ20cQaFnBPY2XZCQBWxhg8ZW
2yXQjmZE5vs8FLBa6avRa9wqJoUIGpjlVgHrtYIJQWlGD7Lw0n3ZoGRPuuTFqsPoLfHLR5NAY36o
dT+ME0k6Qu0D2ePKYXu90Ilv3YmjyY/L8LxItp6t+IPxOH5kDSSCmFQefIdwWEXsjpuZinA9KJ4y
lRmkMAbDtghIMYc7e8Eyw/4MFRw95ZlSpVvh+eg3WMXxLlfDuQ3hJyFJq+b5iqli2AVsLFzSU6jK
GXADt9tPY7BtZxO5DWuCrO82EGmYi1msqVUYu1tH4RXJs5DHeOFNMVburfD6fFMKmPGmyFllTMWN
Qrra5B3Qmjx9t7TQuEUyJd3+AKf8aqDVXrGCvQuKaoKjS9FYaetslk7uBjDVFzyqeQ3IZosBS22L
xmfVxPEHcu7R8YYB6Yx4yhYUYw5R0gwUB3kwCgUMG45nwUkbVvIMM+SDIMJqM4XjJ4QK+AoZIlNw
xczmcU6Z9YMT3cyI1UY5BQ+DpLTNAcbuE7xoTgMvtvWCFMhTt6/C1zIu6ouXMCERQ36X9cpcJxbL
NSYmSebcV53/Q2WacmYhDLBdfyMbNLhzhhwqLYw9q/lsTwIA6rLaZv4gtpOtnhtm7KiYSkak3Eur
vNcBuHP03M8hjTGACKQwkN6k1cBFtO4dLB+Ig+fk7BR9+hjJ6qESqIcjTFK5kQKI6ozqpszOZrvA
WCIBXO56FBKJpg8FQM1n4OZWdB269DhX87tr9V8tw/7VRBYZI7SvVtPRMUM/8/djobnpZfw70Bz1
HKC6UJDVRetzqwYtFJWyf15QPVpIHjSNvTPBEMwA2hdA7R3AdtKViGXrKmMdaZo7CBN4GSl3H9/Q
gOAOt5u7x9WCE2lZxyDhG82GpyP4bQto8QUFj40nR1PkCfbj7ed/zvgxyTiArjl9d2DnJ82fdwDR
U76SspsjoGPejcuE67qwD/NPcRscZlD2uWbaa0s3oG/IxcPILgrwfawJ+JBQdMYyQkF4xugvvo2h
2DlA88Hk8mTptl7z9BvA+kIT9mE31itmKgU9QXBQYPhNzeMn8cA4kQDzHmtWv4HEx437FyOHRgXH
IUcbAdk/Lxr5kLOJNCa954D+v3hbLyYNgB08BBUCAoiUJSlAZwZInR5Q6ByBVicKFB0YOzKlEGXq
vIHRlsiciSAIiSJIeobSkU4nCIkpwChK6BrBBZIAg14aHIREGiwjOlCmHzaylnKtdO6B1AkIXCKr
QSYjdDZCr1MSfJ2XEBGcoAhQ8HWSAhaPd8MAbedQUE+q/SbuaZd5pC+0lofx6cuowFya1GGFzmkY
CWwQY8TkN27uCzmQC+fedTrbwSPkodVpDwWxD6lWiOCoXzc5jArGm53KnUNfvHQERlgERwQ6QSLQ
WRKuTpVo5/5npHMmCKBY9rXzK5/gmRBEga6BckTLm+EZsHCqRypMOEbEKnhwddO1Pp5coi0SGd5C
Wc0He5moD4i/cHQOho+vEYh89aonPu2YbwpgFBnRGWOM7jUkTAP8fMXuTXyG/I4jcRvjH7kbOoEj
KNt5VVq8JbMSmYHO6cDeySUjuSOjj+BHpcjxifUIifeAd3mN6OpHhSLf0gkgM2bInA7IdI7cuRXS
OLJCKtl8zYqdzzJ1R6HzRFg3Dgf4BZ8wp7hxJ5tFlyAObvoc0AikilQSNxPntG6+Q0VeSc+lY/1j
nVOiTBAbeFj/8xfs9GrrEneCBiDZtToBxQglq0syURzCUcAHRLuBuJSmITfFJ0BFEqSC4i55xI33
GuiMlUynrUA5qyBA9ftmRKkI2SLbZTqdJdM5LT2BLR27OWFIgYqREXWmU10CnvY6lg+2znvxdPJL
Y+MyD3UaDIbkblfphBjFA610ZgwaU/MQzaz0Aox1Zpt+eLZ1AwPK4oHIGacje8aokl+Oj9dRp9IQ
nE34E0E1rKKeE8uPr2hEmTVWznXwDqNlPBeKVTVRN9AZ463oQaOlFDBVhKmmpW2dGLKxIjw3Ldld
SjETIkInIkqnQwU6E2q1niuk2918CIvbpMrnqfN/VnDnT5KbRfHvXZ3Sw7pRt9tYUnWCjy0+R/xM
m74P3gxzSXf4gXiZsXdyE+PGN4AknQAVqvOaJcn85TnDPWHsn4HODoJxx392CXRz5SUCR76PC+8L
fuzJ0clD5kQGUa3TiJLR/FEBN6WRJqkoJrLI0dlFXfhpx6T5ARt+S3S6UUTMkdJ5R9jm8KBfFyZh
Y8iD64uYbo+IJGJWzV2pU5My1kC7sKnvFYFK/09MeP9f+essPGf/618utn/z1x27r/yv7jr963/9
4a6zMMqZ0if/DSuc6YCj+Ze7Tv5DWg61uhT0Cg6QAvAQ/3LXef8w0X2a3PQO0ntH/l93nXD/gZsg
QDNrykAIN3D+J+46/bn+zEgwmeozN3FNx2F3zm7U+qu3TrkFsiOg6KtFsQfO3I/ZVghesNpyaC74
NMri0njimVLfK8mWrRjts0smcr4HGWCO4JbHp8ZZ9ssY/WrZkv4XF+nfPyAOwsB2fAcrYWBLjCt/
Y2gwDtGaAQF3RrJlS5GxHbzSrw4UZPmJf7DXCkkQGZGzvx3C9hQjcm3LvH9iLTYfVZLVTM3YKlB0
OKfCYRwU8ZscVdX+/tNX/n+Mi382Krra0PpPR6q2YHp8QJMJvg0bQnh8d/JvNsXc1P5IF6/TAn36
Q7EqWOJ5uirZtkQo9f0xjZoHloYL/mlfvi2h6Z5bRt3QJv2cFZ2yD6TPJ0xUnCNfS/ng5vnBGRcG
OiyoP5toPNjVR9hO9oMn3faxE9VzVAn3bPU+NlvNv993wfyjZgETExwPLCW2IQmD4d4Io+3v/Pbd
ZIz6PNVpt/PM7Eq4nX+mrzJ2tYgKlBVgDmwPXWmCvVyDBtSpnbzfRseC9p+IpFJrNw1nGZ+MtGcm
lC9kPgTNQ9en/fY/X099+//9ega+kDwyvmkL7tC/3pqLYVdWx9pgVVXG3dinPn6gilRMZUw7yLt0
d2EAVi08dnNpXZLGfZ7x7x9SC4p5yNDlwWNI/F8+079/x/BXaLR8ibRRPzp//Ux11lhII2adCouq
dWyM6VIuy2s1Ld1t7EyDYLVNlLNfHrLq91JnHvXPMH8WynxTvWX+0+78F7fzn2+5fwMfmZwalh94
rmlKKgXH/evHacqk7YmQoFjsSKHwuji+FhJV4mjRtpud+ugmZ7nHYsRYKqHJWlVO0e2TqYTXTQf1
YfuDdRZZap2KzD0q1/zwxzF4d1KFT6lXP8PKkbinTOIRKUAJ+tJOVzuLj/0AZdhCEUKf2ObnUmTJ
7n98qSE5+TxWiA05gLy/XeqybuwM812/amEuOz6ewMqCF86M5gcDtPUkqJlKglle/PDLGQ02TLZH
xKhg3lAot9n854/zdzc7e2qLVGffxtRscxz97WYM5lCCALD484OCziweLHb8NWuHzCzuHSu9x/bj
HP/zn/lvZx/wIF4B2Kr0ExDwRf/16yU2IE05bLRwo3wxXHgCKHbYHw8OtLJu7he+Rac7Yr4J9WR2
eOqXhs0xRs5dkr+7OUzF3EIgVgM6JOkkPMYW4eGF9J3/ckrb+pP8+ezjk9o8EPj94bF6ZJv99ZMS
Mg+4xXFZ1bvijUEkq4XJElcYFx9tiaqBOZDR7uuxEsxgs80UBeGjHLsQb03/YZiY5EoUciwu7Tfw
zvx6IIzLNvN5otpCnPpqUDezaB59Zqoc8e2p6YLsbqqm12Ay2xulGcE6FI1vgFyn//KUSW1z/+tP
x7PlSs92XF6T+qX9158uYXgAp7MjPAeQ0NGwvf0Izek+pwY8d0nI9n32nkPMpU+todiXGGHEfqT6
Zc4Fzj7+21Ql6gkOgnFWHkl2rMiN7Ugxtm2brr4n0mPTI8R5ypT8hbMsvXjQXjaxFS67ohlORjL4
Dz3RQNvAUO9hoMoDCrHPMRzbZ4jB+yXDXZCb00uAjHOXXprJb7eIWoMDMlum0zbsjzAw3VONyuap
CMUtJISIdYStdsJGAjC4WYZfpP74482VESm+KbKrgQXwoqKIH8/JrOPQl+K5cPGuReIlB6I8wNm5
qoLO9Y8zrgnpjMqFZUVrjYQJteNwIk2KN5M2VAV2XB1rtBlP7ew/+0YZ7HITkXVQBwIvTL0dMnSv
eLFxmCHluEvD6jiBdTpUCmUzJ4G6VUxRbp6NbDdjlzQN4Ng1DGMb4Sk+pC5dUzvG0TUiQkRnywWs
a4b0aDuCBXdy1/PmPhrQEa+VjXGoE9fe5EBEvFaxwSKyoiJOAWuCRAwjnfQ2DKw9fVhVu0HffGjx
1Q03L/7arH3ubA+3XijNyxwVst1ZjlGdOujMKFycec0qnYX0bL/TI4VnxrEGibKo0GsHBYbtNsHd
H38hLyvYGiEFzVSXRAMG02aqSvMXRdmpdAlriz6V3amH4n8Tdl5LjiPZlv0imEE5xGtQyyAZOl9g
KaG1Qzi+fhaQPXfuVJt1v9CClVWVEQwAfsTea/u6x+CYyVyd1gOgKDZ6Peqyd7NBNt+F+sEzeQKY
wrQuEYjQeei6TqX9m416/dV5IaCPCeZYCTknYTtxCqsMxsz8VQkBKS268i6Tr3bw89fWHNCxLQ8Y
YeASw3/U3Avl1nsBr/RpEGwUvdr4DBHfMOxupru08Yi2BrGtzMTMoyQX5OD25rB1UUmtNJX9agq7
uXvVyq+KjBxvLvSstPNnX2v2QWAdzKnuv2ybqsXyEZGEjMRP4Nircx2rH1VpOb9y9qZI4C7LjeAJ
L8T0t49ofE/o58kT4hKWRoWucymEbDd2n7XQFVtTG8hV7Q1E3TBUzDFkNuJ4aBfpgqIwuE38CtOn
eW9yTMtAnFJsFU9YC7gv8fTJGnwn83zz7OLe3BY2Xmyz8RpcHxDUKVZ5qs013PKfzjqSu+bhxTTC
yJnlqc5Jc6p3BEfJuauEQ5BEgBMR2lQYNYRea5KFJbvaDdiw8DjBedhYPhnGZe1+VaipTg5FajgQ
rjy/qMgiCrRBaRACSmulLV6Wv1uXjnPOzb7mGpbxTssY38UlfJ0Ou+OWCcJvw7NRQHkhgkjLBW7l
Fc0bZ4pc6aJ14CPyX5HvK06JVTrHwZe/Yyzz6yDUyk2MgW9dQpd/8kqWIkvFYJmIT9rJtV96BtW5
MUw7WzjpZXJHhSQf0JPtMEE3yIbaR0aLQ6iJjtLq8te0t/KXMX4O7dDHDd0LeAx8esQhvPhtt20K
b7jkWg8FydHdW5fCmMA8E70XgAuZgYA5s8zuZzK5UEr7piVvI44uFR7+DpXCGdAW5Bw79Vche9BD
YCvIDgZjeC26W24V78oi/xGWwv5g5P9Vh/HBRt5569okPTP/IRU0YnPUso2vy2k4gkW6+oGekcFQ
kC4cSJR8jI8foaT27Pxy30Ix3Fs5xjVf+t0++MkMxzmgRnOfJyc/BlWtn7JE+5b0PYo7AyZIPyTj
c6rceDvo1joYR2/rhkN0JmDSehpGrDNpaADwm7/CIzm8C9V/YkEh8geTyhxTZKsoAJA0H4+kSDt7
GbbGJnLRZzlT3r+6oY8s3krfKjZ4D+6+L1cota1NKXZWbIQ4C9hl2iig98iokQeUfXBq5hfXICYQ
4U61CoSTb3sYNE+my8FkjT9iYY+7sNLsFxx8G7u3fSKkuFfi2hAnizH1E1p6vqOU1E0E+kdaI/iz
hSCoNuvSVZWM/sWKIwbkMF53hqx2ZloNBz1O/9T5VB1BAkpEy0Z8hcXCjCmUD6Co72BlzEOYDCaL
Rly86GzDh10zH0Rx0ryjfftBZPSlkg0paKJiH2sV1SHqBjI+Wby9GNqcsTIivS77V9D+zlYcm0mI
k58HxjayLfUt1p5RiF2Dsrs1bc5NbrYR20HiOHtrGk+lGe3sBQsbESCPvZWOCzUDQlNIKCkpT7c2
szdGYrRXk1A1JHSpt+8lW/qmS9nna9fB4QBOLDjx9Ay7SrOuQu+be8SJiuPKLbcd4qezLU7IuQMS
4vwKhkvvbf1qEKdgGAmMNCy4Lujdt8mRG6K7xaJQt4nCaevpc3ZigYbFgClSCyjLFVCCrfSCY+hK
pCD0SVCVjX6jknLYdVD+OokUCzqdSPv0vLwMuBBXhQywSUdZtJvMfNxbPpkBhlWlKzcpT1D1k0um
wzQRaUxYh2iGy7FIovZczS9Cd1NcdiObxcFrHyL0XWZg+5hVogZ/sg166y2HdrHPreAZwQQXil8b
2Cyh1fWdH74xB5tIC7smBfljRuk/E3vXP/MNuttWVtOLEcXPUGX2PXJZozT9H4yewY7NH1FLZglL
+wkZZO2zAWJeG1rkcNZhnj4E+mYMHtGLGFiNgGEpD+h3mLRDAkB1k18Gwew75UR/9epgjhPF4JkY
8GZiZUHtjpyECa95GIXiXe01ZxJPfkZFk18lIWcTapWXFgDFuhpUc5+08K0u3HbFztB4sPKEVJIb
Kbq1Ah1Rgc54q9yGUNJ6pMpDJJxYmK7N+X/ruAIRaiflbhhb7dgK/ouKNC5+vJh8eZ6yKKGCDq+V
VyJ8IMC+7PJHEOuvfi3z5yZgUV9a7fy0ScJ7HltcB4n15qWDAWjyMY5Oegcd/QLwOl8v3UCf4XE1
QzScaqiGG5x4QAA5fuuu6pJNN9bTO0AhPBt0is/4+qZfvUc1VbpHahsK3lBhEgJMgd+XH90qwoea
Bx7wWzkGPPZ7U+1cvcQvFtK9MVt4EDuEe+H77c20UAhkW40x0xUfHeedUDkqS1b6LBBXBhOTM9vV
YUu3CyIDwtYDbpvG/TfEu8SePr2kBoEH8tZsfK6mnmR1hJ+NTQ864a4hGapJuXWN3jHfJnxpG5nH
b+PYfbLgeXhDUby282nUsrEpiVlpffVo9Cg8xbE3POGPzZ8EybFo8fh1/ed2zvw3KqpDh6Tbrk9b
KxzHMP//NsLHKFBZwJB53MVHHYQHcMURlebE4iXTxm9WO9ak3JMJWqP/6b02Jbsd3uDyEmbEAAk7
vLdd82P5wGFYW8e6YhVhDs0uyab/Muz4t57OcW3mLi4jQpOn9j/nWSa6NnSzg0krBxohg2Z9Mac4
2DOKby9lHFwx1BNa4VXhprTVePvPn5bxb389YCeH6Z/wCSRyPfcfLaWHeg02ZCBx30kUt6h1kUWC
1WA726wqHeW5HUHTcksvPCWx315dUC4e+jRYk37pn3vXgFfpsUljAmOuIxXRQrpNeQ2A2O/+8zdr
/duvFmvgPIvxBdhbVpL/+GZD0mvYvUKggZpDcZ7OQiXql7HE0Oo6/WmK0kdt4geKWTe8jalPoIdp
fcxVDnytEOdCnwN0mItIHplM7wdI62aejgdf2v7O0wSQmXZQx6Hqfw1xm7/kbUs/A+d+G7W6+Gpc
n0MSPVjEOgucB9rJ//wjGv/+I/o0v7av20ymTcP7x6R40MZkzFMWxUtFicVdZ8OvMVjy/KHcdGWB
rGq+WjW3rTc2BPWV0IPk9F++i38OBQ1ovoILwxP8NUC/5wHd/2LBRV1IM2FDwo8aA7mQlqA91Vkh
x33i3RuPJSySUA6HZPJh2TDZXgdWUx/FiDHbc+pfkzKBUpfxf6MNG/+cDM7fmOMwprKJG/LM5c//
1zdG5qupFTxFMXXk2VnmBrmiHTl8GC0oScE4G9nPzjBp+Io4XWdNYh86Cas1n0nYumuV/+WTYoj/
j6mFqZu2Y7jCQ73Ib8365zUZlYWDpJCnWoJlpUS3ucwYfIgGEn4L6oljbXTtLrRb/Ut61U/dd/uX
tss7smTgBSui6MD8drSTyVGaWXbUcItPUH0Qe4wE5RGxeieQxmCT36+yTGDRbdFgMZ3z36OCdJWu
BPeitRO24/J33AIcQSD70tZN+ywx7T4vI3DnWx+O5TUpSc1NlwpBaPa+9ojwk7HhXJMoTfbLnbE0
Wl6vzehabo8pjH78HS79rYljz0DjEWvN3ZX+F5/tI5OMZUucv/SaJ68gbkXH3/OaOkBe50kDaQvZ
3fQ+9c3f6fZUEHBSYcF8RVStNpDqKFTnJgU9w48GjCoKN2m94Z+7lRW67KDwETV6GMfwXelGa1/N
+aU06ar/1Yv2kXWgaBNPLp0GyXqSAXYzwqTGONiuO5bW+Hzc8add/Gnpyn4PPXxBfabXWwR8ncow
lc89qU54nnTcuV15UInIP/jQcYMjiNblY/lRdM3f9x7UfcfkeWEIegq8RIIASlGdPOlXD6sP/mRB
C0OGeLJDoZVonny9fszqzGPbC4fDxo22mW0E23xMvmraot/SMlZ66o4R1AF7ZSfopkZvyC+N3zxQ
IKjvtgJiRWnqfwTjnATd5LgWSfFdG2Mh7yDeYHtYCAaoLKywUZ+hSmYirZGiSHfQTc3XkBpDSre5
Jje84lXljD6sqd5Hqc60iPvbpPCnYuiaTTYXQZ07uKvSHc6W8uXFbr2TlUX1yQ0fXa6NN1dm45kc
LsmOx2/OEqfbmlsOxT47ZX8uANLUzV9ZBP29bFy0Dyg6rbd5Dn6unQxlpDOuPfAN39IypiIzfvqV
UXG72jArSkwlU24NxwZpD6sJ3AU2spciwFCvOzPVrIEhI9rmHjPsafweu7fCPlG7JZdKZG19U2Lx
JVfEXNl187PWPfONMOfw+j/vZA4Fi2BS8AHAzW/I2mkQ+9F999qOG8P0nsglSPbLX6Jrpg40vJRc
qOqetvqwGbLyt6NZqCOCODyJ0XosnftA03uM7ImSkzHxupo6bYve3N7a6LKINCfMFV0J2tIeOlGk
DwfifFCxdWKC20/i7N+H61SCgnZ16yOd0cfKiw6wtUIyAcAakySQcQMaQIGEbawygau3L4L+Q1TD
dUzt5hYkBaFKifkrZ+/3gn6z21fSRk4T+rtMZuIFXyynl2/8qhPxSuNv47njRS/xioZiPAvgQcpQ
+gNPQHvoDVDha6MJNxhe4/MENqKfL4FmSP2ti8py2htO9OpZsj25hVQgIujyTtijyANE7I3NXT+j
TiCGd26q3drtrpMgpqOMqCRivHXEnHqnav7dBnATrEpAeBlItSAQTiZefuPUydkBDNbKQOeNG3XC
PGCCfe/0TD4iQpQw8xKoO9nDfQRKd1le2qYuLyHtMqvCzDzoTh6/QJnOkdO8jCpxaVAT4JNzsYLV
iblYS4Bu0YV/8s4dL6wQzYPhbQXN52rpzL2J9ctyLDuSx8QwejunJ1mEqPZ2u3z3+aRDgSzz/fIO
K2Ma4Jabz0yAWQDKg51tuuM7SIFjRWbSennUTkPQbth4hQe43daxd4eMtNM529S5ZiCDqFV1Y9uI
pj0u7XHuMmntsP7+fVpHGATswqpvkcwd0DZYAOcPElvkHHsHUwnA9XS2SPxFHXaK5/oMFsddF4l9
dGxz4OaRyb5S9cbRWEASZzrx2IJIUljNxcNnvJI4I3cjy7W1r6Cds7DY6KGdXu12NuiE4ruYpPmW
SBQdanK/T64bnRqkjAD3Evdico9cLAP2uqlj7FSqDk5ZMAUnXNK4occOCyrJVQeY17CdBSglixnJ
2mzhyOOJbNeSfPB9liFtbHTC8dDZqjXXNRGEpUsbshQjS6U+T3PizNJuiZzVIPNErnJnAVBDUp4/
jsUJ39suFSN3Qi0V9mRqavYD1otuWMeAOndXu8BMbcPC9lmqb4XNrAa75R5qub7RSmzNc4y6znx7
M7YFqv4qfRdDYG681LfWhZtg0Z6BNgVb1RMj9+elSIqGxNjHZg2RasAEYU4TSAyQ3DZn7DasKg+a
KaKYsB5+WnTr9zI05KZxaLTtDD0obm79bjICRA2PiNLPkmy1dJhWToyfz/IzU172U1NNthLlGO6X
yQYaWISr88npV92n6QzTExHQzRo3cf/R659hPV7HlhCopz7/4aWRQgr2qvr+tchH+Z3kqmtX/Coq
VoCovpuNtjwkLPwKiR0X7ZdUEHAzoy1uDWkzosC1JypCGbNpdIAUWf4nav2H2iewjB4moO5VFcbm
tFe187x8Vx0/98lI0BmGGI2aUGvOFLflKTErfuRB/+naMNFbizivlsatbE2mMV3fEUqlhye3B0uI
S2dDzmz4oiSyfs6A6atIsBfNYQxFfrdxpu/YOUD+hNy2dr2InK5+D4wz/pEjpde5V+640Odjomqx
H8znmElm5g5jIJEl/VeQivhDt9qD0llEFoNhENISooOio1qlkIme8sTuj0Zph3xKw/eJRyGDVSPa
mYUgHX1iK9OSZidnDvmy0AEEd8i8+Iitmhj1oSQMzELmsZINsc2GX7MQGuw/AJgvWOc551k3boEw
IUSDobMaMOaeYU6VV3Ip8kNs6oRAcDvkSLhpCZrIZn5AJbwlZslZxyGyxaUVC3W4tFHHcpNiFW/q
GD2rzGueC2mf+A3vhmEqQZyH0XngxsSYbZLE5Kj00QX+x5il/ZfKU3SiDIVfTRd7nVWOb0JnPmbX
fvRSVkF9B76haX9CQ884pSlIWZa6ACKs7kh8+rDHPFYRpMzIJMneXafAxarcCghaC5q2MIqjbAGs
4sMj20Oo6FYEUA78BvyLxvNuDoOO9oVxGjITSOe8GsvLEYpBl4ltOj9Muvlbg7nPoC770EY7O3aC
JKYoDi+Nq5WvpmiPGkjULzIY/ipHDAsHhTM55cXF+UI4dD8ciijh4ZK6IVn3RIxsbT39migatlRp
kBeJPNolc1VTdVxZOgHD/7ntsl17Xrf/7w0v3QSdhM2WjObL9f45vDCBZ5NCj/C7j0vKV8JuxrlL
pcBCSnbQlhlX33TTTjOUOjmopXGyWAeeZOp0aUfR/SCKuH6fgKPN/kIIr3luX4do1M+D+6kntgZf
Og+/Sx2OmA1i1phg/sEOXhckxbuh42xDlcuTl2PwYzTuPTWeI9fL28zs//UH9MgGlbh8x3AX0oBg
ZSO03jzbXY0j08/tZxeF9SaWZsrWIa+fyjZ7rYhT2g91VLwOtZ/s9TkFEneFNZ8PxvzCWFdtRpdo
R99hQ0XPU19V6fc3E6MG1sSgenFyeAFu9zsQ6Sz1oEK1M6u+Wzi1Z33PdoIQePl/L3GeoLJSOpEf
84jLAs66lZ2vyYOPjqM42J1yf/oDHrhRdVsLsMchoD1fta5nv9VIx900Uzu8a+5q6eqE5vl7XUEm
TafYGMGXnqy4ARwxT22wrgHz5vk9+RPYcAdSQOV2xmtpeN4OQf7NiEqLA4SL0B90cwXsuSV6Jf+e
p21wXV7w7UON1Qbkvw2M7IzZ1f/7eNhifffqodkvTwBRR+ea8vyQK4T/va++Ea/igBtCiOCEamVF
qFRl1b76EcmldrLSfooGD4FrBuW97MV4MknheNI62OslepX9MspjK8Wkf7xAuYtPlYSOWHXTTUXJ
zxRGKL4hM3t2gXH9XQsxD7+y6Zsb7/G9BM1FDAey+bnemUbduUZJdy/zmdDow0PmLmvOgds0R7ch
SNg69xj0vrW9a29cDBFrWyF3x9L3ihXfBxIdf4rRqw56yXKYlebMJ+ihqibBuHKS+qNrRvcSDS7X
DYaZJ53R1gE+4LRP/JYd1bL//BX6TvF3ukfWl9rqkdLx1c+5NsxkL/BFyAjsSK6JSt1+8RM4AZh5
0qvX6btlU0ZHvcYPGa1wKLLFj3TzrRBEHU5J0B1YJfwYR5keI3Nonyd9Bo4X0660cdIkfZfemb5P
ivmu1pvqoyLh0E/KekNS0EgfXq8KIxc/ex6RKJ3/VRsrX+/+NlTRgGEXzaLO6QQh6zmZ/44467Uj
D8QL2PTf+BSHD93B5VOmOH1msUo6TMNL5TmfExjt5yEy/mSNpZ+dsEFPoed7TfexKhW6q+/k6A+n
NNS1fTN/xZJL208tSErmuuEq1HPv1IPI3vLMTq8+duwO2MLG1Kb2pItebQU45xeqWSAQqeKhiT79
DsLY+hCyecP/qzjesCcAJ3lJtUD70Mfgk2Cflznu+VsjrNMYp/FbMKTGMQbns25SfV+zanktbVrd
iSrjOWj14qaB08WB+TYhnfqts97uC4U/mIzKlSZj77fhaCuzCi5m6cS3cWz9V61ZQxJe61PTThtC
wLrtoCXsbRjZsbRNokeX6N5eJIW9VpN/WLIZWxR7G/j1YmM2CqiANfP3CRTYpx60ksELDC46Bd2W
AeLaChB+I9WG8VORwdkmNUifFvOzkaHFzrreQkC0X1QYeW9RMxZauLfJjDmW0gVlbeP8c+dTPGu2
hPhlAAf4PajPNG+hIDnDe0JkOGTeYdSfKClvnRc7m2Wc3rm1sScYymb9Nt9sqbr5kxhvjCXkDnfa
SYuT79XYyIejF+15KsSjSbNuh0wfG5uugbaZJrPb/j1s27qVHGo0SaAQy8vyVWyal9q2jb8VhUV6
wRV1f8j5AekJtIdUeXTrSKO6ZePEWsHMWXjNb2MLmXVVFv3BSMsOXYRiSDzIV3u+TnRtdt7kdrBG
Pwq5DTv2nqK1vqmKAUGqqwNxgvK1tMQPVYNgcrw2uOst0exCqzcYvgq6gKo5NAVS2bJFeqEzigjY
NwuE28xxkmvcdag2m/Rz5nVdWOkDIRWdtara3HiXA9yIuPowo3prpp23aYhyvkZ57K5HFq+vAfvw
qkrelsN9efEA/IW1e+GbiJC+t/1rFOZkJ8Q5KyPT/6ChyQ5qKeAcy5aroEH5YIfxTnXI+1IE/V3N
Vh17Vb2Rbhwwg4qNs2CstiawS4cTZMBOCzSehiZhMo3vFytSXREraGN777Jp9gSzcF3UOGH5YrZa
daFUXeHzVw/QJskxwgAs4fYeAfTTrtsRqXV+GD4MhZfftNE+DOHa9BDlOEl4RkBFlhNR5BtvTAGT
xmOwBz2VPRtg5oy2J6HQwaIsHFC3xBC3lEaC5WCbwQNtyvThaoZLdn1NojOLP0C9SrvihYboZyMr
S6rIvDI3k2c7ANSektXVe3L6Tv3+1PR++9U4JCZNjvdnBDO0CYVO2jVSlwDJgfPLMC3BsedC8LBk
+YrIDVPqRY+qGLpiWqwNerNjW6TJpy3MrZ0wliex9rQMmMZwkQKrYKUTR7Tu7Ci/1UPfrRIaUG3s
mPQ7ef1lMvbYhPWjLsd8jWXV456Q4ohLaLXsfbpcWZs4cfhRsFopzfDe0iqD/Z9q08rJ2x8tOCNI
2I5Wby1GRRBi/OZup/ofM4vrI2bNoy/S4cqpJJ9xhe5qP3Qumtm9JwUfjYyBok+DYT7nwgE7MPJs
WeljrtZDJuKZ38XyHeHy9m9/Tj44KihJFtLgm+teDLBmzeilX+7ggXoGEECHgz6Mcbbl6XRZvkJh
wy3YSHGKIol/L7U/xrzd1l2ktm4bYNUIcv8CEiKQBylEvR1dy7qh49lVZthfTMN3rv6E2V6E5lX5
6ac5F9oUZdPBLaIPrHJ3yFoAWBvSqACgJfd4LoZdTaaUz+KtH6S2XqIxl5cWbp9l68ZteSdrx+aZ
337WeuSuSzI4NoNKJI05iyL838LY/n1fJOX03Jrdt3Ig+pPUwg8Og2CG6kqfFTECefrmZ/RK2vPy
VV0H2nokPIXFahPtwMYPK1tY4mUgNQtKK1HPzSyIU9nUrotB+yyxOGMFizVyQ+xUXRyMZCn2Rn3+
ac05ETv0o79nPfcRS4YRR77rOeuqGjyu7/+7KlxOZIcEF6PkhGLBuZQH5EZDlR3Vw8ja/GaqDFFR
eRtI3QPQZQZ3Nwjcm1G/dNDz9+HoI6Kbny4NBiyG11F+zDi29jqx3cQFogw3saNhiRKMOwYn3xmV
AwmYiBKjDH7LjK4k4W4elaYeYMfSq6GFhGDMYjkpnKcpUwTYzVZZSlJ9bRPPuTcKI1hZLVFVYROL
u+tLcR9NxrHu6Nt0QIZ/SPsqBKBGZ4ZldTfGdb2fEKhc7bwimSLxN4Neg4KFQHCxpDCf/Cn5ZEXU
3uXoipVwqEh1txAvIC+OpMHwFIN3Tm+uvhFM2ZyXl6jAaSU7Jl8TLE0CdIA3kn/a+259H2wdBkwo
MB19YGCt3g0vWAOkG57DNts5Vhe9DHNDKFRMHNE0+aTa+d5z7WuYKDw2L20QA7BDyyPmYzZl9EqZ
J+Nt6HfGaXkxq7LZW6Y6wspXx268lgDuqYcm0GhkA0OhXOZKncnIJH5DyyqPwsPYisuVx0AqC3vT
8GdPNPpX29XU/u/Yep50QmiQ5+jP2LrdiRzY/uTUmof0QfzoUJ6eGkPYp7zzniqTjBGyzPah9jBj
5e9iw2dVNIjT8tIm5ncxeBVPS5Pw67LOGHlSAy4XoJUjqyAyPjlEzpzfXXIxIe+ONkYr7H3ScYZW
mqgfuRfjt+5rsbFSZxUnUl0nI1bX5Svg0NuYuolpGG7X5WGwvBgOgzn2JuXacPvviRfVl6Hrh2vf
dl8+iO6XmsOK8kY+3JTHSw35IGucrVulwVGF8a+/Ost0pMkP5uoEvQvu1TGHDy6xV7Vw2bepWTHU
aJyOcEYz2Yy9P4CPDvtXdvfRqTOhVevFd4wG9udcWq06TAAri00VEA3mP6aXJDtFePWxL8ZPS+oe
NJtqena1fNhFVj4gWeQPY+CaK9h41O+NS8M7Vf1HoIGqxYlrHpe3SJ5OYUuwSlYxicTRMj74VbLY
ZG9M3K3GlGUiZ6NG6h72dneqM/kBu1699lEw7ocIapkrcusdo8ZZ6gSvJVlB/QEWHGkrDGCeuuB0
fjtD8laBLf/m96zKJQyDkx+DcJnP0ZMUyfhUz8ORf71FI7G8JcvQ3Vs1U0WLeteOO/cLXpzBNjM2
rmNW9Pdp6H8EkrSNnF4P5nVa3Komj7aQjSySqHjrWdZLbIvqUusIv1RHM2xQD7/2SchV1RtEJ6QF
ekIs55t8Fs6YSXxivDtdxTzcqWq72KVssfqka1dBDD1tzHL7wQL+U1NjcV7+UTuFQFfRbkIlIohq
+eYbMdSnrACYurwtPVGjy9YAGeHMtWNBG2xL9EmThhIbMOtbpJMFnftMbZuc3gydWMmwBObymL8G
Ujp3Dldiy3kX51P6ygDcB0jaubbExT9xZzBNeg6LGPo+fu3lAm2roDsOk3md1ESgvOn8SsAWOzL+
rRlF/3A8FtZ53QankiAkZZXRS61DkAG+nI/qt0rBcE5LkRcbgwP0jJjINpfGztR5LiwP7hBM7rrg
YUOkOSf7cmTGtRBnihpAUvMiM5t6CCrJK5UWj+suVp81kWebcojsPSM99Tnaw06JqrkOYfhKOFJ4
cWjAV7Tr2lfuQGJTneqf4cQ3NPJQMNuElrVkIbSP6yjfZIoTQ+pm/BmG43OGkXRvDINcUdD5ZwNz
0sr30/a7Q8B9jbn4rWth74qInOfeBOQ4FzIM+po7lXfxnPd8ri087cpT8rg8azEy0LUKgmLBGeRu
zrDif14slhqryvguOqlxgDPS4/7dTYaevzVZN5yhujerUcTa3XH5n0IWIZ4QrXFIOcbJhl2yML7A
f4/ryHGHoy5b59UeICS45AJxabEu8gsiVafqjxU1r3ritC9m2t4cUj5XQV9FICrtfk+WgIVXLbZu
dTyycCYjpE0mUl7mOyCbX9qwqy82C5zOCneytvoLqAjr5kQ5EZ2IidFn46NV0GJsztjPcuTqmurD
37M0xv+WBqq8dAOtEGbyoF6ZVvsTZEyIqizS81VpMJzQDNJ9Z2bFrJRzZJ2ex4g8sbIk70Q5mXHO
oRIcaiv4HGmTn5q4yG4iHsrtEMhnOe/nnTi7ZLJFjV459RrH2j3KybJ3tbqBhw9Faxk1ZaoP14qH
crKqmWfKxAlORFrDm1SJdViWAy6ijbVlYkSZikodXAzHeMCKp5qYpN8XSXT02uubeuskrnvW9Wd3
MJOHBuaNJNr+ldpbf0RNuSdLzbwsD2blBtoKxE++txD44V/Sz0uxWrUEIQUDWUOCU0eZMe75udfi
82LzOgMJDOnfuBTB6OQqPf2dVOitl96H+ekzch4dSjWXkeIFh2ezbwbmzyqBcZi7Z9tW9YXWPbib
oVHcrGGA7aTBOhi1eLXs5C0Xn2JQyXsO6+WJj7P5niXxoezYecddAuLW7t8gSXR3a0KxrUEn6Z2c
qHV/sm9ZOu6JYkgvSe9bYHParein8YqY97PovOEEvQhjT1C49wIGSSCCFrQb/iQ4u+7MvAguLJAO
y7+1/KNEga8jSZYTh7Q8JMkj3e9o2A/pP4eBz6bdZmIdZvW1Ya++Q5kcrhbh/lI/xQ7+C2LU0PiT
mGXO6/JBp94CxweTe5mQz+P3ZRljE+B1nR+LxBGQPDO5U7WewGZ+uKb4msiEWQnAz1cRkv5RTM2M
KLTazYTYfLNMW+FBizJg+s1ttjIgdG8DrETtbPIb65odcMEV1+vQ6VkuEhDH6GM99Ok6z6hKF8l8
1MtonwzJtwAQ3EEpgshlZAWHmnnXKsgYvAiZUSc68U8QVMkjKDTvjK/vJhFpHsemHi7NgFySKfCW
T/Z7kaE1StpsAlCN0lFW1fOifdT0BrgrXBO0jRTDOMjUVUf6zGlEcBNlD0YIp7vTHf2JUvYoASLO
nWlWP6fUMJ7DKPvREM8KacaIftiFYr/G2cju/b2g9gRu6eIDSXEUQisC7yEajpOYES+TO7D4daS0
C1PtwGHw8r3s+v5aIJhb5X14zIViZi5+QMQkMSY1HvYQM9mL2O9Ih92fis5MiLaBCvo9cEjGP3Nk
rKePu65HI16EZA95BBoghkx9+1knJ2jlo6+cLB2PO13Wlgn+zbf4VTKDd3hqV+DPzHJw9zndPXHu
ldhMEMw2vo/HxuakCAZfvZD6BtVFwyogyJPaTXkF3j2Q/L/z3SjICszDmIlURN6w0s0Jq3pGkxZ/
jyoW4KjO743TTLiBXOdJ9ew8TJ39P+lOX5SkCGeIIhKEBRMNjBDee3gHmYOdklL7ZJ+BzsEz9zFe
yEMIZU6jT0WK7su1Tuvu+BrQHrZllkbKX01NOQ49O1xLHgPS6zdDnBzbDKYRVI5fRkV9NaVvjc5w
2GIAvEF4M7K++hkNNfJX09yLUcwXZR1sYH+nrEK6TTd461qvxhvjphW0zTdWrZ/NWHwjKiPXAIhm
VtHiszQYH/Y/2+B34Y/3IAaLYQ353GSAyS0IvjSM/Bi2/4eo81qSFImS6BdhRqB5zUxIXVq/YKUG
rQIIxNfvoXrX9mXMZrp7ujtFcMOv+/FbR4/qMCq0GgXYr479suYMIs3nemX/JtoYOLyH7ZxAe2hP
6CTVTZl6EJbf+nGC2JwikMQpnOduym1EVlLGizb/l1MHc6a+ztgh2iNpUzMwSH06w+dZIJBtlCDT
Q/VYzjnrtRu5llZ1Pp1j9HnHGyseHjzDHa5uwk0Q3xC9x7BVuAXCZvax3p8726/37CpGzBbp86qz
X5wyb3YDW4IYGcgznXMFoGpjejg9Gh+dV/k6nSGpROQfl3JP/RLCRhQ4rY9GCASUmJfh7wkjA8oy
jviSJq/0d6aZ3KvUgm6pf9eW911pwLyx7ThM3XUa5MxhywK2PmX97+qS4jCXJLEJFLjUHNa/MFO8
BwlsfaetIEu9DPDFcTuPXLj7pbVDb6N7myYZfWDgGjvQ3R0FLaSuaKpcaTeTQq9KuowemJUlSdHZ
PobFiA/Vc0/OdFhs/yx7H1fJAuA7dqfnoqj6w+QwxdY8GvBSND4hksoABLag34E0vGiLEPuimH8j
mmznAr2RDMU2NmzETW0hQxBZpMF5GDu2NV6rY6wB1fM1ePx8bOqNZavhLrKHo5esrvGSPJ8iruYm
8VqSmvo7PWN1HGu4Z1C/Hkm0FBc/q/a9NrSMTmxmDOJCw0KtV+pXOqT7jJYuPPAOTaZO3lxzY8VY
UcjA5Jcf28rm6MRaIVqNar/mMvrpMW27UxdzPDUrVJB0+0PPXxhDLyeD0UqadtKUIonhVq/9ATbr
ET8KIjqx1YwcfdfTymrbTej9QLqgrVubOIN0+D1Lyys2OtYcCpSpRbd/bC/pQtJT3WZGzuSkgkIP
RMDc6k6eBZrWHvLIfWQCpL1Pb75rBxJeMWJmMRx5J4aXSBfJNqFzawN2/gbT4Ienj2uUJr0bSgEx
sYp4O1fMsyjuFnyGtBlRFVSwTwJRvpQ/NJEtoeU9VE2SU96SlIdhtHfTwJOVRQktdueBYp/CcWnp
SdpjOZlE00pu5MrS8fRTKIhi/AhgHYddlr3MHZZIFVvFUTptGkpWHJQmuK84491bm/d8wcAyDnZ+
4R2v9k6T/ddMsMgpaME83E4hU5l/9D2ishlFxAGuEiKkGS1U8EabCQeqObgXJzcfk6hGqhKoFDgn
dmz04e7YXbbth9TcYd+g2mD6QvS5LkVNHXvi4DGNhxisGF6OkUYMjY5vcLPMoFXS7auZr+viPyQJ
gp0+QlLS5ZWAb7tB/LzlzNL3Fm+QYSxioy/jj0HogjtbRwvWZPwWLKV3WY4zs9ZAGNsY+xClQUIn
og/jGqqrE01O0LdfkdvU690HFW8ghlqzd91Y3txuxOwX2xFwyo6raclehNZecAp7HYDgtmYbtCsJ
asJLBR1tKBb/UazUxhcubWWWHAL6D9J95NEKZlCwEtCaaO7cpr8per4EESWtVKuF3m5Y2B5QBaZ4
lHCpn8dOhAVYxAb2p/Qqd6cim310HsxprXZRiXkJBw0VmmnqXAm5tfF/Woc3IILSRrukC4V5NGRo
NuzDEwjWJXBYq4VEGGdvesrTWBpizxMQ2B0+tUco0e/E825d03mz7fgFG3VDO1IJZIIPDvPyTiSQ
L5zpHrfSu87id8Mu8MvU7HTbxYyvlp0fk9ix72kKURxWYBzlZymgdJWAERMyikGTqu9qNDAfmRPP
2GFdewiAPDFyRuange1VD+U8aFzxQNNlUboZoQ9adNBsplQaB0d2L65LfMaE4DFFt0thzTunYKcM
ddqg1RJ/MRJ8usv6vgoy68dUDBjMyNEuoR5JmClbrpyHLA8SsHkDjpYh1n5t6ZHojMQN7sQqhLMu
uQYfCCvBW41f+GufLUOfQvhC7W5BFEW1GxaucGMFyrNoU2OHbAehXbw7fEXxgwme0FgAjJaVCTMH
Qc/JBhwC/17PWSMQGrapO6ZqtG15vs0dSkgMzYkCGWqBsuwLSxZuXy2l/s8Hnm/g2nOocPN9eWrz
7lIqDtSuiHGufNopQ5znuJLL+rfnylc++Y9s92mnw1OCsTQhjTLq1h2NLjuDkseqJJ6HQ5A06dx/
jExYe4+bJLokj1FsUaYaI/yN6R3lPpD5m6bd9pClA1bxdHvN8O+SqBQ3OOSxBLVPNGMgCmlVADDs
TuRUfWORf6ooSw0ZUzGLe59YnIKk83am3v/QQMmnmluMJktOYv+RWKxLCSvRv6lx6Oyt0otwCoNJ
HPhth38LPxN0sqQr+q3XAWXUqHXhg9Kg59drrciUX7SKJWWfscSWLsvKpjl6s/ujZP2uj5SgA2Q7
aHIYA0PHMzl6g3EYURZJHvYXIt7RjMgX+c5rP/Agt+aS+kkfoH8GRb1otVdbvUBggulq6veY1sXG
4muPpzpsXIaCpGaGIO34AlDBIQUJ2E+15D1hk3BPTejJm/Lkjd50oLb1aZ6Ztaj0qJjeAyPPHhoF
uL2wIVYmBNOaSOMTqUHBLPWiudFgMXUCa11dEC2POBeZ/ZK0JS9h1Dwyew/76ewdUlam6xfB4mkO
2JLPeOffW/Ga9C2MPVvij1UTKqLxu3HpRSQ/OikjRjVeWLjaGZH7kVlc14i6tTQzktdqr7KE3hoV
RR5MRfZd6Hgwa6EJ8oleOMIM37HvAi7mJPc0sMWXwbhhJZGGS4XkR6csQn7Znbgx+cxdoIHTxv2M
qs5GzOAwteeWyUjnD1vJe2nEL0XltEdD+06aQFO7VhUi0Dv6T5Kp35GZOPRKvTatpCPaW0cvsP1z
R6gay0EDS0U+zjDrQhrnt6nk8W35CfAyc/2weM7JGdeJuvC7MzOwZgmWJxVPdWC/qJF9Nm9LvSVE
HzU7K+uh7QH2Eq44EIvQQizGlCPzccABAYZwmvZYF/gGSDNk2ZYfnX5vL+lPb8/uoRXu3moVjQaG
IkS08F0SuU4jQN8fSZwCVc44CurFAfUiqNXwmZCys6pOWeRGfO2hDPEMvumws6Ne2KHfG2Y4VXO9
6y3jzCYB4TNPd6WNECVpihmqvDhMpJmWqP/RE/9Brx1KbOin2eVyPJo08AESQAgziQq4hiu2/rw3
FwLgbtadPM2FqUn7XYYYkeOzwqIv+8fe5jA1K5Oyc7P/KPxKe6CM+JrCzXDcr6rs/HfdxcTUpyUF
KHbP3QW2dlSCxrUomwOcLOEeOCB0XDS1lPULPcd0rNlUqY4pfQ0RsWbghNMI8pJynlw7O30WQflN
/W1Fezgl6pyBcNYdZwHI5lBQMomYzvqI2kU8eDSoozBjUbJKtR95iykN9oNKeknoDFFCpWR3GmqY
6Z6kTRFozV3tYjNpR+eU+tbCiFaXtBMe8Pi+xomVU3qbrKRUeUrAjVCJOX36nUEZQubLfer/Mmgl
+3Jy75D8KeNVrE3qmTKltISV4Ym7jkN577FJRw3WgsZWJ17uawIBEaxgdO9NOBALisYgrdAf3AcL
7pONF40J9KkFg1C7I3cCNmAwfxoP7WL28L6z8tpOWJgQ1zL0xIRBHUrTxo5lFyr6l4NF2g5TB03N
BAjyXH+BRHwgUgBVtILj2zvwB1SDz3FTdJhQMAHmO+pftqmF13wk/bvrgTibCQEnFqK0Owpvj7m0
xSOMewP53vD4PuKgjdvulZ6sJuSigsOG5gXyzSUkWHDsgJQPVjRsFcV+wUA72pboZUDub/qkh6YX
KDgSI2tBLxh13VYE3WsaxQ3v4HJQc4tPwX+2mfyO0ix3oxt9ud1wbGDxBGyMIbfjhV49m6x8ihrj
ZkElHWkHAKPoCeeerSC+jB9lmtYOBTwOjWFv0Ju3l4B+DTD823qZuOwTniHHPyP9XrsuPrfl3AdA
qau7dr60GjmzjrJdvBh5zJEGgCDWK/PSd1UV0MD4W/fVfU0YiPOB5YlbvePty/ZNurzXnC28Zg4d
Tc5qZuZtMzqeGbQA0Mf7oNkGHU9c53gUcgZa+oz0meyBMXHfd026Cco8NF2gltiDrz382XBFcG3T
UpznBRBtTGW98A7OoM3EVbxlJ0VCLcMk0bE/c0NQeNUjzXJA9Kgmzk269OO2p+r1HC+0hOrjY2R4
/iVJ5xeIvHMgtXuhJR+za967lVoQIZM8jLpMbp2F1yg1S0HOwMBqzaFmeHi+Wus7N+zxvtGcZ+x9
5pn29EddvqXwcbGyuRsWnlg8pGKFDsjfYw7btWnCI3bwN5i0FI2O1MlgzrQ5EiwW9vPNNGjljV3p
KKJzexpE5lJIR4OQb5loZNmrxOwbMPmuhe7c2lpsIaG0GAQJYx+AsN0UUzISyuX268YG4IM/vEBq
74XBWzkUrEEBn2ul3t3hicPwVdLNaxv5KUqUG/hlt7DTnj5kVT/6/Mk3Y4rTSWGFljZQ8eStSMs5
iA819eupwV6gf9KhC9yQKz6wrUyx9yXPaYMFw7Z6M6wEKHYibKBZzGBozLCF0TM37bTFd/VQo0YH
7fi1YIkNkpKEZllV564dDuMwLLdGxjfaB+GMw+iB9Q/pN4/uA0zH4GM9cLbe+JzKxglcbeppZSRT
B25mp4uSB4trrnMtrgdioTtUc7zipXku+s+syd2LkBtRRTJcounY4ejfYk1vKVuObpaEHuDGjk/O
AHc6rqBnOg0t8TT6FMy0mzFr35uhe7EotZjpAqZmJRtCr5O3blxrjAfzkTO12Xfp8BapRBwopPli
kRuf0JjNjRljs1SjhW3O0ILFHtLHwXVO2GxhjPl0ICwu6Id3Oqz602Cpb7vIfofC5BvjD1wYpmET
FeTW0+7Jr2o7KDA8B+Ayf4vReEDmpfXTMibuUi4e7+zLwT5NuVDcb/cFPUDoHO0EKbbjdpYs23ZE
yVisTJ3sIX+mTpj2zKJuQcKi82eSdrF0GfgKYKvS02LfOGlPJ8F8mMUQc9IbNjWP/l2WjNthla0c
lw50I7bpWp56e0sYBCkhw7lgje4+sc18ZzATWtawXOkKOJiebW6gnSLbKqQmLqCse/S1RLhx6z39
hpLNI0JP2wBKVUt9NHrjDVvdsBYD6oEwv1OVagczfZzdnG1RNr1g7/tprIRfY+NZstBJ0p7AuWM8
AEq6Ni6G/3YpxXbuF+yfsz/fzJLYzo3Z8cYOOFmgefMe2amBSm0SJDfHr2npbno2a1gsSSP0GuNf
hamWuBmEJmL1G6eYDz3L3Y0U/X2EPYLxmc6ybO0ISG8a8gBn3a0+DVlc3AZGr2OI66Ds/7qkyHE9
5LfO0PqImhsgxyqkcQko8mwj17GJg87wMZWXtsOFyJ1SSe63SYfw5XLpAGdcoQZFIdJbv48XNpp2
Wl1st7iO6qmpAN6Po9YcVMR+zS5tfOz18u7ILLnaJYYPMRQMFHw/YQmQVQwaLzM5ODCQDVL7nU3j
RSUaJVlWRcqLhKLXsOAVxBE2Jr879pord0jqawY+I3ysP5JIHuKCbz6c564+0g7W7dpWG05Zswqz
G/ZCaENeX1x0MX8OeqOfBq/6RIzRATegFldiBt9R3WCpe4aabB5qmX0Y9FzvmK6+lF3BdG3x8cpu
eBkqzaFYb2/yNczgxwTVNHiox8vZ78B4N0vyitJoAGoEjRKlsA4k8vwe4N1/ydzeLaxhWzHl50jH
jTDkbsP7qJ1dvVWvWiEPekPX0qhRUOVYKV8X8ncckg/4rLStNsSfoz5aB6OKSSjyfN1WIDTY7ukI
2hSB0Z92n9sqCrvcZIs5Fx8plA0DKoSaubkoagziCIBg5vJZbCtxlw1VEXRr28dsdletT24HOtct
TPnc45giPRuPYDn/jJFOsJB28XhmpfWauH12224qljGxIY19ZBNrbaZs3OZEYneDrUJJmbsplTqW
Jt4xApaPaxNwqI3mK+TOGWQJXP2WUZkWgD0XHUSSYXyVWveuFbRYmgulA/OMBEip+WNMx0KuxHSt
xKnp4OwsNkEQBcWbB/xPt4BBI29670W4hqSZgjH3QUaYBk2M5PMh+zGdYraAOS1pNZVVBXVFT1/h
D5/nvFAH20gZ+DJNcMataneu0juPvsDExZHUsx0/R9K+6d1B51UbFPd5SW9o1K5xfmrfPPCB26WO
PpOMsmxgVMTjIi2l6895GOuMUnPLBb7TEKLJxPJg1OmdLPUdH/jsPvfGx95Fhxvml1kNzSO507Ce
h3eSDPUFT+mLQ4JqolJ7qqJrKafHuMZb5LTRI+sNLn7GZzqhv+fA+E312XYJ+lQkqsvwpoTOZZ4U
aZGk3Ab6WA86b542btrll1q1eDkV1fAgYHi8ctvlvJ5/20jQC5mZlwF3tj3JD+HPaOcdP7FcC4yV
iH4qmXbnMeOV8kGaEiRka5DqVXERRZT/+wcv8aZn5UOhbrTshzL+rr1snfmSH5MM+t5KE2jXBr3K
lueSX2JGrlp2kHK9zrHKHG15WJqOdz4v97nJnR8rIFDYL2ni3ZNUXqFibtxIv3MMnc7Z2vjIht8J
EWAzxrq4dsPMw9RNaCNp66/JVP+lJRcec8Z0Wv3MMeUPYkT4LCznLYO9HOei3Ywm1wdVmB9VYnrw
6aKjaFkz2VWMqogO28xMgXm2rzWab8kpGnyb4OZh2QjS0UoOBmYLEktZgK11oPnXeZL0JPMt4joe
V/pOxUjAscpCc5g6dOBRPzQFo9RCCFfHFbBZRiREvqSjxXMOP422IxJveNyLMWV7hxy7ULP0VtBJ
87dn2+AL82viarlZ9C5ggC9uBzRS1hWKGZ9OGNXoSF2YgbhymQm1DSMqPcUzUppUeU72E3b3F9OM
XyyNQy1rX+GDEn8yFHl6VT5H2sIDX6OSzRzWGjdvbYdrhpOrZ799EhWnsq4+udm9eAvNH1hmgR6o
7qHzvXYvEbJTXVgUD3vokxbCkPqcLUVsghPdLqiGmvEoGb+J3f/wmgvqEJHDszRuPxq8zMYURVy2
OrkjKbf3p8y+L+gF0ZKFBkFgIctaBY2XS3VeHPAH/bBdlhem7b/6HFcyXa/bWLQM7b9swoPTUzhP
ooZzYF0pOJ08or69ew0is01rJdbpOVATHzydS5iOGpjYgxW6DjMSR2UB5StvratpMxZYBXHLBXEo
5I77EVH9ktf9R1rFU4A7EAnEBjoWTdyvGe8A68WZF7L/5UkDBAjSRwDftN51ds2jQ0UsEzXrkmcj
L21rpDuKJ3cWvSIbNXOz8hPrcfFVcfLE9Dp4CcV0eX1CTyt2LTVCYatQz10n7KLZuUqWW2eknp3C
rBUIIXDKdXtdH5srJC62Y8NuSXBTuwUOsrZb5FYJzho7KZ5TSoYTcEknzBaU4hXs3qYKRJBNICtK
DguX+K3OvGtMA7fVDEaDr+g0zhfYbMQyjprkU0//Ng3HKSKBbzoIYSxyt+5Y3wgTqYCZaNr2RnLN
yfkEpvoyTH/tg6ORwc2pzI1rRHgg/9yERPLQOsaezW4UqpbkQs/ImOql4Fbf7a26pP7ZyNn8269N
MgLTw+dtUp0H11gc2XuQm1jWJKrzWEnak2yvOMK1IhK5hexHBW5s/w544v3xPeJ24etueRSl82gk
tY8VQyCqMnx0EfFslgXNV8sVf07fel2OQevNki0uH0SKdfiOMJwqDzsHXbJbMJdBSQXdlorSbhPR
QttEROojG33e9ZhLhxplfVwEUImxnrl8MXwCCeG34zRgk0aVJnu5LVgjZIE+4f/ocWPrZvMeZQSn
HY1r23p4LbFP1naUP8i6OIx2PwSajJh8Gu84IQBwkfcZ1YBhcaTl+6H4aBY+lVlkvMe2WZ78VRtc
ZRRHziQ7xpbymswz2ZASv2oMHUGvvgLFIRIBD3bnrWVmgrYmFw7Yjtf96FVaSsySNsRkKS+qs40t
m/DNICGH9lyltnRgC/aEKIR5sfXgugRzzf/JdXkNCJDYnHf2g0bW15c8Y73ppnJirEE6QnmPsyXN
aBBM++m7jIrp4JdDswWR3+866xXjBZ5Nd8iviDeQNsyaL1nZ1tuexVzZo5OPjqx2vl19ZyTQ9dbT
oRjM4KXwtA4pb763bo1wCFRXfOS71qSSCxN9hWpHlp+LdMwP2veDn76Oqz/ZIlZmaDUhuD3uqHs/
tqJ7pzDZZBfL1cm9Szdp21q367NjaysQrP2v8Me1lRUCauIu5bmEaFPGFZKwr33GgE73LXCljU8s
mFQk0rNKl7MdRxQOgeYTAMumudWY/90UNShaUYmCAaKJIJ/6DBG6e2KvSTcMRR2Lnw/HEZqLnaCh
yZimJbVUFmX1XxO8gCCC9s5FSO+g61LdqkXomkROSqzu+5kZ2GZOhjchyVrCq+mV4V2GqGF34fIp
suUTBpyzcGJntyxgwgAeuocaRBifG+80D9RVLPG88bP6vqEgYqdVjNpxb3w49HFuswdv0LSQEccO
OeU2UkHAHeiTmaZmCVcLnDd7zzyP6yMxKQgMrcmazpfnhRPB7BmCRWxPx5SiHDXPv1zlis3i8Knl
dqJp3XTxq/lMjNcJWjUHluQOopTdBSXP4J5U1GlW4sbvmjbMVfVkts7VNL3lRo5QnGJ/zLdokMcy
ox4p1eZyy2ACbgjdI+7NhyFpIWU0Nn2QAzdY2z23VjJvcBgGTmVaJ7KLfBWmPAq8cTpYavzSBwo+
MXjXeJicWyRH5k00g11Ji27APnu5LCzalrw0Q8ZgvBMQVXonMw/Lc1HpHyOJoMdojYhM+Rf9NuUt
4LMbmX9PxXiHVKEujYOEBOSekNRUELFB1MF8c6oBZ4et7Vpo5slbBvaGjeH7CBITiy0NJ0SY0DcM
5z8WajaCR3Jr2VO0d3ozhlYjnrXMv+ZZeRVm1ODg1LUdvub7mOBPSg/p2SrRSgtdvKhR33ozqJWq
V79D2pUh1hCNhwR/qe4d7gyOFBM/tZIfVc6mp+OMXhw+wmnBJd0H3xzzXTq0q6vRWSgstxCrh64O
jHZ+6jxanqueuSSvuAdETbFNCDEYpY0bR3VIiQS44tiuYQ0uT1GcAOcFqQh/NunprEkaFEmPyI4V
I8/g2AtHgvA8gVKuzzEJguLXqnx3i5PrQ6vrfhctIrTBWHEhjp9IzuIsLwqLJz5pcV0FpLwkkPzR
duwwxp7qJSwahEvVCG30nRF5JxZvYbGa92cWHX0y3otaIx+omxhHYt89mfWDBBHj9vvcxYSG9+LD
z5W28ZbWIruo02WEM103xeoEzi4ZE5XnmKE5/Vfk6L/G8KjHkoUwH+eppdc71834Pnd09IdbWqPm
PVLcRcf4shG+1uxSDLFh2T00XjWj/qXpRkTOiShzFBKa2ESDqA61oFV0ks7BWuKABQ0FsqWOAGDS
Gbg+u52hVBdP57Y/OVpQZ+C5Xfj8+AlHaDJzqZWBQa/lLplcSsXQvBA+xkV9wThcA7J9HfgzuRYG
zj0puDGGRz+np7TowdSwQfbUUoTuCSJPd25t/UUgM0K2pD9nZBpUZMcuJNlefIfJiCOEXmPy/FKg
N0tV30+9uo7SwM7O+NAgQmEBTq5llPi7mFs7/AZkjInyGoCp2hoiQdCn4ntytYOmxIdatiJ9HBHf
Y34xyjeafl1StAMsU3RMWcWkqZsYzfE06c2DGZd7RZKUA0/6NJ/2d0L0XE/Nhh5n5b4zTre4Ty5t
TmbDKXL4CCCKry3W1o2c1Y3WDPYptiyS2U5/bci+hW52Z2h3gm6pc66js5mddzCZnTZLo8VcGD2d
iBswYHtqZv4fnh/+cS5qfcSqJZP4jpAvjcp1jcvPh0CxBvsgBfF24IrDmgRfZ+IDZ04LqN4EFFlt
x/3tH46ryhXProLdJwqe35LZh4LsnF2NjtZKaFyAyJGbrescPLOkStJ21Z7LEy5LFytnybIf0eXp
zxcqKo4uSELWHvw5vpTEPyc46bcU8eQs8JH0/n4a02F+xgXsbf7y3at2tfKW+2zkY7h0JOpSrM94
1Z6xJwGgBe/aEZ5CFIQhz6vIZJZmAaGqjPPZj59ooV0nF/U1gRiyNG+vM+fe89zq7vFgG4hsCc/L
Usjt3wth2iOS64IVEOsrnEgM6zm2ZmeYrnnqBQsGqaPE8frcVcTsFlr8JhtqRR0Rs4wT6AYJVt5n
ACrcBxb9QanqwadG8dbQKCdbf1Nh16QsZKcuUZ15PDlyYpkqqZ6U/4mbmcFzqrv9H3WAuTmleZ2M
b8IvEeR/mJpZz7S++SrrWOJ1NIhcZ7Sc/L1jTlpPJ4j8d/Y0zpc/SyqsEqrVV5TciAWCEg+TBkVt
ojNV9Ajf+HxvgUlYt2u/3y6CykJUaG0fawV+SmVkxtZo7e9/+LXS6q0nh5F5lXKZdJjmSRYTLkMs
HUCr+C5ZsRZLGajaNUXz949qQeRJenMvBnm3sEt5nPx9N7F0HrNKO0DdPuqUkDzULIG3FFWww6Rh
8+xU7vXv1w8FFgHfdF/sicxijA/J1Iq9y4yjkNiDP3KMO8M0GusJVjvAor+/raLfF6ZJzW9jTIQP
Z5U9E+aEFJbkmEz/+L26IogJioM8Lg9qZtLC3mXIXwfmqd+qZoaA6cGjrFbzPtbotYg9O7uMqnga
u2YkxOp3JOwI4uQuIT++PCYPsI7QnGyfOCPfrU7Xj/aEiQobiP/UVUe5xuwG4Nl/3Sgl1S5BPsQR
AxIodkSaZtOU7ox5Or8KvZt2FuGHs1W74GnnidrRnvNxxA+nqdr+mQqTpBv67gDKai55KhUEhXdC
VL8rAeTcrBE8AjhwI5Y5wyOaTFfA4vuka9IbXIq4TxN4/M5S5A+j5YVzJuAcLe6j+AtRdmV7W/Fv
ncSVW0cVRB8qu1zdll9DhEaMWyG5r8RkYrPircsc1i1T2i9vU8bEV453VaKa5xk6FS/SFF/z6g1Z
eLyOKzC/MKoIG+xwN43uu25a3GCGqSm3wz+GSCfKSxPN813WMmbLJSZ0U85n4u7dvbQYFv/oSSJx
Bqx6Nc7aooxDq8JsxdHjnMvlR+O/BzNpSQK6fLqwcDzSUt3tksSvX4y6XmuN6zvDyGu48iUPpF65
kGWyNeJOThWPHWtsq/EOmhZjmV033caajFHjON/B4medQa7+Dw+TKuxUTpJdRZEpsS3/iCw8fdMz
djV5MdgsbFPwYzvZ65+oTeVpTsyJ8pXm+Q+w7s4pyMfCtG5k1C48u9w7za44B0xRnOdObqMK8Wae
E+yPXWYRDBsFkqnSUcPf5TBxf8wGuDSwgEaciZsU7FhYFICYycGdcpdah9r3i9ASAKFjK5FbK/az
k10xEvccwHcm++I1A/33omJNCJqGRlSMr1g+yTX8xRIlpZXYqnD01HwBD948qgNO3JJr8uoUtMr5
0qFVJSusK4aUJUz3dlzDuqDJkzAySTuPrmYEepFw0V7fkijpCKznqPL8PLIhLG5vNC3xw2rFYxIF
EZPTXCuS4uEgIzbJ83iqLVts/li9DHb+phrH6kHLpBtWHb68///Vsa5/gTtwb+XA2oPLc3EozOQT
q/kxJ/aeTrXcW6iQwVTTOs31s77hP4S0053/cNXtCoGsUgSbsjqmuv1SJ334h+eSFg77PyLdVJY4
I/plPTeSx6kyJNWF+ubvQCRQCfqioj2+K7AONFx/qKXgklx7aFYEPMcp/odSq8ugLZV++XvY1qn1
bQ+JguSRjRfK9MbLoJOBgsYtDll3y2rkwkN6Pd//7x+lR0EepcrNWD+MaAnMS/yQ5UTfzQhS6O/f
FjOrGN7HIRwO3AjmNzPyJGnrHjtCw4fAni3zQau6oO2l+qh6ZlzMhOY1rsv0goeBH1AIGjamNeae
l15gQaAl8M02zo5K/GPlDtF2icvsrRhcVrUOVYO1dASixFrRUqhvFXnme+q2F6W/TW2U/kK0wcch
kKj/UYO62oanFv3GekLYwiEBQLvNi6bBEMeK8o7Gq9yWVE07xaHIcQFYWA3/GDI9BoGNQFk3nXZY
8Y7Gsz2Ll7wszatMX/4O2ohiPkhq3ZsrM33LmeLfTk3EH6KK76Ap2g8GGIsxtwIIuzz0x7a6Yiq7
h0mvURIc85db6Z2aiD5GIiAnApDRgebwJfhDJ6h4vJvWkFuWzc1x1tzkuZr9hxkI+83civR5SAUq
m5sBdF9/0FzzcDZP9H5qGdUXDu7e1rKzh9v8Wk95g/ZGqn/pgDdrCtxoEwkctS61KX0hp/2Yjfl9
13AYdxaK7syT7pjN9sM/Nlo2QgCI4xWvUuyxiEDjjpAI0lbdppKovCbwG6y9G0uln/898FtP+Tjb
WVYR9NN6/iiTSQEx+fZ/bw55KVpqBe/1NgcyUVQuqW3QkF01PGeIjrjcJu08JSRW8P52l9iCJZnm
17/zRIurCRqda5FYAUGoMYVsSr4ohz9AO8WFyxGdgovDwIrRzdv0C5zBvcuJdWkJDW70XnpHXc/b
YBxd6CjEzoO4ltO1Lf77m3DoWIWpHMN9MsbeDfNC5Od/z3f6L+e72mtelGX76LecRolFMBDDB7Wu
mXhoaN+58YzMesjYvS5OQxWJbs2MpbGBWDMcHV+yrelpuSYt76I9ztGRD6Wk7DIqtikBkx3L45OO
o+q2j2r24msMiF2Sd//vj4CpUMPvo5qD6cbN64w5cDXbgXXpmuakZWunCi7Xk5NYL5EWFXtBefsJ
bwBMPLhCDU77g9/J7MAjFuEJmBGv5fqLqFq5ozlmLVmo7x2NIFqZRxhLOP7JEeOlkuW3BY2g74b6
KZb6FQuggwbk8G8M8FuNZPxTNXK30jKLmFvTXTKnam9JvXFn4OvAWTK/kfGGw7b+nVxSVYPSuKwR
dw9RC8SlqZ3daOjy8seNGezmf5E+/5BkppHpm/9h70yW40bSbP0q12rdyIsZjkX1IuaBZAQZnMQN
jKJIzIBjcgxP3x+otCpJnZXZ1btrdsuyZBoZjAjAw/3853zH7sN8mfW4mJnwM75xKpQ9STVNZL81
jAS4rdafkN+UiZDVWvatCiXYgtzZY/O5SbJILj8xMoZK7HOoIlyvOP3wun8AFOHu4Ce9E21JTYOp
qJ3T57diILLLrSK3xrIaaOuoI5iLnIT7rNHHL13E7DZvmhMpHOfi9w+QDrZTlkSvYVaqZWob6JOx
629SnXkK/JrtJya1U3G+6VLrXHaU7nlz7YBBPrIigA0MNZnj8r8fWYjPKAKgJXNzb/D2nwDjz1Xf
idgrV6G3N3AikaWMQfFUMI/BBQJ4bNhOfp7bJOWuS8wSGMfnkxpmqnDdZHG5nYsjCD/EHzpIvxL/
/2bI2dLi8bN2pJBxts/gfRX09j7pFXkoz8V+WLXDWrkMo9Und4Be4n2fQlHEcxavG9unxNtgi+zO
WWNIAww0quFro2NqKVJzSWkSVThFAOXk+081kiHoL/XKoKr20RKUwvhJ7OxwODiPStCDPJrFS9F4
6VUBworVqCsXXeFaK2NGYDoElo5BXL0NNtmnT9rkWONj0ccW/m8pvMvYtP6qrj/oZSSSamb8IE3G
hCBql0iPPUMchZeWoN9G5Hay14Lg3oE4dKpZe6q5LQY7Kn9VobuUve5/b6Hi9WGLjhkkJrSeeI69
GdkhYtdip9MHOIk+jwRSePqeyhFtarGY9oNxVwQ2SmpafZXVqDGGh8vhgNNc1HzkfK6Vn6smq6cs
OpOR8BGMWrnkIEj7Ww9lSpQIB5/fVWZER0y94aqVgLIdD1ZSr1k+rCtzpxvhh0I23mRjznD1s9mn
v8KIku987Dzb0XevYtnG93l7xY5ePrd2zv6nduN7gCDe93XH5gKY/yU1yOlVPIXNRpS+veS29Ta1
aIqD1ApuJ9e62OBQqpZeLC+q30hlXhk6s/KYIPepD8QHoTMTIc79KCAVnhtXPU2x3W2gMCINBHZw
X1LzqSJ3O2FkWeKM7k5lq+0oyrYBgDMJZXZE0jOL4V6HHMjyKMCq3YGSmzfwWksdyeeiEuqCTwun
XXHrTjehOTFIZCXrPa5uFY1bmtM547qEnp0Ixbco3L3CIHNl+8NLSOHd0XMmcWSNTCHAMPPKWGMv
kvUsyKf+vjE5pIrMfmTZSr7FWXdr57nAGxIemKyNK4mqvxulUd8ILttFWjM6G8rOW31+2s9DbmS2
8erzex7bSyEGeTbqCm3aYF/w2XJiwb7fT62+//wwc+b4dG3r3Ma0lpnUtMwdJJ+/O1bhF9piFHhH
v+cF8cQ6Duu70uhN3mXhH5ysv7Uzc1fNUfNKmrdNrxECcNUhNsmCi+kKZEm3xn2a34/BOAGKYAeV
cfxzZrgIhCOLyaKCqAZx8c6AznrghsEXNXXs0S16Vxxd1bf//IM0C5wdjWrIklV0DmZJYcyCD+xi
zobA9RvyqrWp+9LJ6DWBSemQ1F16uRAHjpSvCrsNo3HWLs1KqaqSAW6/eVcRFeLgxmAXesO7tYrk
Qh6uhTcTijksxnLSuNGq6GAFsN8fEZBVvSz0bB8NDZ1yXRZcdz72okqk8tyGjGRNPjTa5SAba0X6
8xlvJYhpIttLx6o+JgwI+wxvIJ9boeAkF60+61ByX2P6S1fVfkqIRvL5GG4d6gGuZaHY5jDNIJIA
KV0GEXa5YaOXw7jTKireZlbbKarz03cksWP7my5KKVkDBDsfoNMaaRDOD06mufgH2k40pxU4WIO6
YqqS0KFUVQ9uOiaIcCgimpEceGGgUXRkWT9/awy6Bwc6zdLJDfq5PE7IjR+/VKrYZnn21DHivNEa
5yV10QUp395CHLjgDewfHAUgruxmoujnQoJkfZO3qMJ66bj3aaJfxxFc/7ZwoIDnfb7/D7awZtgP
WDBd4yKCu2hg5nTjOl8ngVizTLHcUf5OYLaq+fA5p8GNLx4M7cEzH2vrsbHvcagsatNdeCTvbQtT
NXse09JWrLe0yCwPhbGjJNgCsdJu22In2lXXVGTWX8bmtuluZ6H3P3QzKjykJoedhX0qHVLuWnYw
KJVA5w0fh9BB95hWFTuugRxjDH8U83b1AWUonuI9xpodYveL7s+G2ZoOgGYEtlmJRWQhc/SULFVW
80jXJHPQiPAg5vRz09oXfJtr0ll88iTmpR/8r9J010UJV2gqpbZMQ+fcyPbKBCSChs93YSe7jKxo
WCrQeB7F4Ewu33AoPdBNyLs79yGJwtlbXkIs37Tx66b9XdS1C1/nIz8J6guHSthHTI1JR7d+ed+Q
uABHlpIfaRFdxrVGVBu7cx+kpNojeoogpRqCyWZlMcGa6EWwc2MdGpjacW5qlk7LmODto0V0V9R/
0aVq/lpOYeqOZegGw1HbcA3j19raoq6k3w5Jhapdrnrkrptx/iEV57Rhu1/Zo2R4xQ+eIfnB9X7/
5efvhS3Nl7qPDabGB3+NenuwwgrIgVZkNDpYOtEjx7Fuv/8g2d2WPceev82F2v/3p67b5rNh+62U
Yx0jFv7yy/+8L3P++/w3//g7P/+L//x/qlTcpLHjX5eKH16L/3P9Or4XNIkXQGDHuWXamP/N92Jx
zfvNNxn4zM3inmtBtKTgo39v2r//TfN/0z3P4I8cehN5v+cL4vdqcc/4zXBpMPYtgi6u8Ph6cy91
RIO1/pswHaAUtuHNjF/n3yoWn+tg/skL5gu5OKRdzwA77yA3u7/UxQD2CbuaoO+qXiFwLtN1+u6s
WdDWUKz/qgf551KY74/l8WCu4QLB5cnxvfzQvTKUMF3duoJZp61N/0Ax8A8v/Pn7d/1jz/LPTSrz
1xeU2zo6IC0HXX1uY//x6/eJrLKyZumawjtASp3x7jh/UXf035/CTw/hze07PzwF4u6TCTNxXGnB
wVDv0n363zwFQc08HGcDWe6Xrw8dzAOONq2gaDDAMbVbs1n++UMY//0tFwY3OmdnGnAEbTE/P4YD
oc1VNhEd97Zf+5thV+yiO/YPy3CV/MVj/cE78tND/dLIi99YGP3IQ3FekR2unfaK0q4/fz5/9BiU
dFkGC5etW5997z+8Jcxb2iRkWL5qiYCFGNzBhsfR6n/xIBjwaA2iVUkYv7xmkrlBoyeEGpJ2XbYn
5q9W/BeX1h8+jx8e4pfXyinTYQhc9CDfe4AeBAhn4aa3f/40PvHfP9/ufO8Gb77D7cHK8+stKOkw
JA2KTMp7n+7ig7+0bvM9c7J1uIq2f/Fof/SUfny0+W764a2ZcJokWhRSxnAN+vbZWOE2X3nAcZbh
HlPgatx5e9H8RX+b8Qf3KM9R8DHs2egfvy5pWaA3YUvyZmWd+rWzocUOf/IKP+ZyvMrWxTJb4jb6
82f6cwna58rDroBaKR3sum2LX1bRrFG1CSqcy2PPlbFLt/0Gosc2+YsXlPuUV+zX9+/HB/qlm26i
+Mv1OkJKZkkRr+a6tx4dVfseWAQJ4icBz0NLwhU5pWu+p20iso2uK9Btr5WRLVV/5sNoFfTmiq7i
JWKMx1m7CLVFQpIhtF6m4H1qDhAcWYdOfgOOSXb0YuFI8UY8UBVpKECx2CNCLLpCWxskgzPRsq1j
TOZfxTSL03Dat8laMGisHbmN8POWQFMXBq4v9lkN+1NBbAcPE+fMElHTIW9oyK3LAVlCIFwMhNBH
j34Edn0ctknW5eQ6TeivU4q6QGrJg3mp7C0A0aWpa0dKuHe+3d2OnreCRoM9dho7GifThyzwD0lh
XqYmx8xKbwdWFrUOB3eVzOUFFVvARZVYW22K1hQbf9ODi2JIb8f6QsMQFfqPY/nOOWxRglQCT4QY
fR4i0N6fFQmKCLQiWx2tFCF4LCEHzU6o3aJdjuYLH99wwOv01nUbKAMTX7N0X3DJLMsCy0C5qCN6
ODG3HibtbQKgbQPfkeXSzdBtg7vWB7aw9dz97NELljR3NgNWLpqhs9uyrC9xtupadsT2m6CVqdcu
LgyODLsXCXmcnPVNl3XkOGgdia4SoELmBmTNgm7DRSx3JUsxabKw+6on7SIk8d3P56iMUuQU3shF
ZXd4u1yOiroPbu+9qPcivg20c2RNG8gHZXTixLRFNV01+deiPGfOvtWubO2Sdw/ReGc5d1n3kNv5
MuCsEGlrB2vv7NXzxUSCiJ08q5Pc52ZEyjPzboZwONadwMYyAM/Lsut6LOkZsDSxxEOzKKsoU4um
xQURmNWc3pXGygV8uy3iNj705qh/Q0uc1ng+CZkUxmM1NAeOvFy/PoggOJJ0do96C9P3WAfvRohy
QWm621zcwNokkLWyhIgxpRkjwXUE84WgE1pMxtoPm2VRYCS19zFwMCMni4LwRJMQxhugMTW+4gxI
M12C1IhykskGkATgDKIGL0FyNLSDHT1l/itWIhwdy94sFxkdRVHNCPGqpONU27tkUbRp2jiaRe5y
KTMaNMEhRQ8NBxhkVXuLfLcaXbKrcDsIYiMk07pJWFGeYdLITNvbzKSTkMHoTau3a9cHR/hccirS
JfPg8Dbxh5uoDxStSJHkBA0NJJ4JRqOjsRL09oMPHGQRT/5OGzCWkMA5KRzjg+DZNNOwb6vypcU6
Cjcp4gzf4eIKLZKiJNrRXBbObJrxFiOElpJw8QDyXsPHCJLiOLKdIVjko4ODuyLsMY7tnT/DX13/
NcKqScGwzxXoXEYsVSD0bigric5E3mPYU1gztPJk49Uw9A8caxuv9TCBT5cEs44TDOs8lA+R8c3t
74GxrXAA8Oqpq0K1y1yo4+DhuEQ4B9nP07YUd2YSZrwPjncXIbWb/Z6q4j0DLqK91n6s5FWjESKp
1S6LYf367tJk+lxOt8SSaCs9F7qzS9tpkUTlzGjqVpWTPqncSpawyLc8HENqfemlOSak8CIdDV9P
gmQUXBmS0S2JuWULvGlOYRkKq75xZTFQXZQkzLmvdf6QZAet8l48myC9R8U0rz/mNE2Du9q63Rd7
mm0YixyV1BTxljgbhuh+o7R4Q3Z3JUEw2Zr5xnCTMjHiEpAwFrbaj+JDFHgtsN0Wr4GJy7G8z2km
aBr/McrbNyqINqqUr2MzbDSUsizjhAeCPiHNXPgqWblkDcxOrrEcrZVpv6Zena9VYKVrgHH1kqRn
TILY2fYO7tbOX+HkuSjcKYF316flRnGnmEBUkfKcVWdxrbl1ml7H4bzPqasj/fTGkpfvBn5xuBJw
eLGlWR1pcXFDOQNgk5SFdsIqAH1qoXMjq54lLA9D7atKCup/bBf3aUkNCDmSbJArtkBbvS11gmYW
tMaK/Ef/ArcBtbo5tqO79/32GzhBQMONizU8Y+WO+NkyzV7ciHpIpfFpYfnMhnOd9Krq5kmR0sHd
E7kPWNgxFPeSaXIw3cSY3PkwtZceBqdeHz8aioRBVlTia0VBRRQdmwamOeCsZHRXmC0ouzTggZ3d
pKBH69qpYu4hYxu5KDaov00BIwBUPvptTrsfYnh2nTDj3bZgJtEMIWCmjz0d15whHoPaohyMWSot
C7ycgDUJ8w075P8TRulDGRNinemYIWH2UX+26GlceJaulq4GY0nwuZ8GDwmAqxTLJEWlKzlGN0bN
3sGbbiAf3IS8jsuJUdXS1yiTEP3EbSSac6vHl4iYowjgB4NT6kaKm3T3CvBNT98c+VjKLJ0vnUWg
vh8qNGH1kjYRyQLd8pcsnjlpbYUeHRaLLknu6sjxlsKSwHXpSV4jE68nnf7nl1q9avqwN1oCYt1r
gqgKgfwmFiBvtVPcv0zeWsOABEVKR5jTd11zaACKxSwoME3xEOG95/rsnIBIh7WGenKELQbILXaO
PcbjRaLFEvuXsr8W1ni0wJogkeF+KrdO1AI9UceU4edKWtVLqvQTUc51R5CB2rdBbSz9VQjqKN1u
3wYtpZUqv7hKXRlg7hSLKWDUR7L2C8li01ab0L5zyG9EEELxoDK5W1kMC7sPXCL7zJ1oJJXHcnpS
YEcSV6zKuL4dXWeVchfJ0qMfrd7hUSytR9P4VpsF8e+HAPN4mjTLWOSLtMFZOD37xTp0vllwu6Me
MhFBmR48S7RG4sQZOIGNhFId7vA6MKY12N/gmdPR2svZMuFsS0rATdo0y8XMe7GecrFX0YmkMZkC
8r7iFtz/yTXOk7Y3G+pDNoa6MvtjTBrOSxaZ/5jIcamFl2p6MkOSVPMtFrvhUWU7pwOLh106Sldu
jQFxZImzmzPWsG0WBGRaKMoq05OVv7d6vyh5Sn3DZZrKC81fuEjzx7Z8EPrX0fqIjQ9DbiLz1qjv
aMhps0cfVkQ2kQiamG45a7cm9JIsJ2+4a93mTH7jnrwUFOvZF2u/hj00khYOEU4/E/Zq+lz72wLr
fVkd+NwsxrvUe5iizdBtjegEKmeyXlDSMkzMWO4nDE0ODTWAWnA5W+a6YAwFo2fVsnrZ7rEF9Gc1
Z+Jee4rvZnAjtI9Nrp3aAe+2RiVgTxlpwnYj5lOKSTiffimF3faCqM0DRrptPdJZD0C4w24L0aqm
iwvkgczSe0cC0fd0QuqjGfCmWyzXfKMpFwqK/nUIBjBt5LburmpXrgb3CU78MsMcGXTFpui8Q0vE
PG3PPWbqDvWdNvSFiLsvQuWHWAGLciLv6c9PSH948vzx5PLLydMFyR5k88lFXDvPziY+kKw+wdzf
M3tYBX9xHvtDjePHR/vl5OkzuPHkwKMVICO2+TpcyydHLs1NttZW7t2fP7c/PJQJy6N4S3iGPWt/
Px5zQxVOuc1CC1r8bQSwFe79/PtD/Fu66r8UTRFn/ym0nuR7cWnr9/f2+lX+KsLOj/ePv4pu+/vj
r17b159+sf5UMm+793q8e2+6rP3Ub8P3cv6b/9M//F0PvR/l+9//9sYmpp2/WhiXP0ulOoflfy2v
brvxtXj9SVud/8Hv2qrj/oY46tuEA3nZv9ed/a6tusZvljA9dEZTx7fuz7rQ79qq+M1xdAPOn84f
0kVj8wV/F1dRXSkGn/9ngYF1fc/6t9RVXfx8baCuztqqiR5s+uj5uv+LqpPYCXx7H4QuwekWG6mD
69kpzIMP3OZa5SrdINtn3Kehu8P4ZstlTavOkWxjTu3oSEtNlmukGSfDfsBL7uI4YKxZCIb8S0tZ
qBl9wPCvxzF5AaLXkBQgM9VFGiN6WXm3dYh9r4kEMMTEyB5M1grYyHBrv8mGOYgjYSuDfqHwasTT
CAM2YDaThQlxYg22KiffIcW31+BBCS0V3sXNUCEnOOkj9SvtskpSbVkRfqD4AyK0RuTjlsxVys5h
TA+8PaBaB6URgp0NxVEayzMVM+rsuyCHa9vrT3IqSlAzmexhPdijzRg1ZQfEuSPUL+FIkX1PtdmN
GSThc6N3jG2iGLzhMA0S4N8QfWuwAZ9k7TMQS0V+U5kuQQZG6c826D5ecS/oV3VYGA9GiefZdE0B
YGpewwfde63J5t5ie4Do0JpYeWkFDEGAwTJpeic8FzbEqsZRxaaMxvBklil+KRbvdsEcCwxbgjM2
KPp2Oyauvx0hab7AEUMdFlWClRWYEuWrlHM1flizPSNMSqzbnI622/iHcPDwBCQRewVCBi/AIL1j
ko7uXeCRFeGLDY8egXKYXQEyAHLXncxywpdj1SuqIrvyYQK+sA/bNHuqPMJxZjBUO6GKbsmoEzN3
b4RfWrjl170XEVHkXOuABpagPAnWMPvt/Les08TaUPijOZJX7mZ0erZdmGh2uJGbgwPRYuu6XXbH
p4Z+ilWJiU4rySCAvMakZnschxvOfg0MAeRqih0wnGRQDHyRaGcVuPEbqS2SHXUOn7CwsiGAHKp5
byE0OEbWI5lySk2pWZp0cweAu1wKMqz4i9tyV1iTOo+BXmFOBiHFucv2deKopbnKQuqGYQTThk2s
nYyMPybXDCnH5WAZ9CwFTepH+wCH7FmAfNpyUUT3EV50bip9kM+9rcaXup2An8+en2jb+o4Pecas
zD1N2DiT65LyJ7vTrKWpfEqqptomaumIceundb3hIxhW3KD5d6kt2hvCZibKlSJFrzvadDfqg/Pg
THr6WLb0wU0K/XjZUjRFQB9TY+al6jXT8At2DKpXSRJb+7yx2n1npT57L29chi6AzmFqg1PQghSz
cpIVCND5wQmM6GkY3XbJtUwgTtrFZg6dHGo/aPE06jHQy9xeFwxud8g0yDWmJnaqMOYRojkMp1y3
DXCimkZZQWseM6+Uh04h5dVO3H2lCZL2wVwaa1FLZhATPIWNZfuk6ejn3gx9RPrb69kIETR5ipSb
L4oymRi3NO24EMQICEk4MYhci3ONZL09q7wHjtVyye4k9bFfBmkGr5js6QcwDYHltSB0H02dusLp
DHM3SLA362lEVB7vbvwRUlR61hst3OeeGR2qYTIIsKNDHIrJbT5yXcOIH5MiK7y2O6m+zu8CbKeA
lu3pjeQU/RuFaraaLlwqiK32foJ1ny0iTZuPAiA7CxlQZYa/J35yada8GWpGseuwHWFIFUmxwlEW
3teeaeO59EW9RbgsOJTEwXVdliEUuQHXTD9Ids9JXe37GCk4Drkkh94stGXYVN67KRL3BpdZFQLP
66E90CoTPFZ8DkgKZo+a3vks1GZz1QPDe/psAMi9NJ3ZqZD0ElBsvjHmqCpWlNAnmoMA8ZKiPg1Y
ETZqSCTeiQAHIQfuibO+Fp95SwkUZkbn7IZYm1BocCE7Xyisjs5h5pKWVL5RkZmW5YOsWnbg9EON
K094/VcjsPpNU2fGY5ZawRGb4USSTI+M16irixs/iIfNNEMm2Zla3T3XA1A6jzwXrnMofZepSGlP
dUpwmmnqlnJrG111JvIXfsfJFIzha3lX6SmVZZ3e723hKHdZG/r0piAqUA2TVrcp3tR7Mdr1oR47
eTDJg+6S2MAxWZBWxGigDdlrVjYFiSUcr4tYM/E9ZsQdaGTIIGSw1rxKcGFHxnbWhYuN9VqO1nlQ
OleFl4T2fsxqh3heTPlG2TGuWLS51j34LtKlMPEV89laJs9mOiUvKcDYbVz48oqqMLUWjVPv2fT4
e01pzi2LgXZjDENzN+bKxZovW5pTJ8vkIw3b9j6jJEouyCOJD3+kuqKjNpNkrg1Djo7w8ZswY/j1
DZ5m6nAM0sTIKvWjo0Vos2HbCEqtco9vZ4rohXdhcLeLqW0IU1pUI8SNZbzPIcR+hddvOlngn8WK
C5zTLCUohdh4Vu0/gPRuxcrlpKAv46KKq4UE3H0YSzOOwP21+Xvkwt1dDpHMNbYMIOSW7Oywm+lB
N3VvkpNiu6HJ2PYXeqHIyUwYEKmyzKvXZoSm1nnz3sGt6ipDCPUULjNCLFQgxoC+Fq7Zx9UVGIFJ
sPBCxpZnt1TZLLdTUUi9hASt5oZaeZwyDa9u3SUkzMuIziGQVzK5MrS+4oBbNMZdo5WQYqCVcMZX
A6S/68QbfOcU4mO/N8aWNFcuBbQFoBJjCfimz2jrs1uaGYlyZ0hiRtrpa2/I4A8mWbevDBJqd6Ud
GRbOPc/KN5E3aN7FRlCyly5ePoSKihTJhuZVAlVwqgojXgpZq9DaaCSSUdRFcO/HntpLkqjAeMZO
f7DLSHCkwiKGnEPOc1UbLmQAhc/a+eLYgKtNEY71owczOXuni4GDZBIkXJWugHCJMKajBqR+3yWL
pMdptygw77/SUFqdYzslvwR7JKGST/BmhQQ5TkAKpnLhFYP5jUNXRQ13UsXLUtOAodOj112iunGJ
ZqKLhUloHrijcOzbitN/lzUBK41oIP64YPNCjvO9fNYU79aM9cq+diBiN7lf1WeL8t9HzKqYGsXE
IoWrVSMMns3UAb3hom1QHURVFWfKQbWjVXU4iZJCT/Z+n7s705H+WmuA3lPrEqDqhIl8qYyZJa9E
ej0hViBnp3SojKra440LvhTEMm8GzcTE5c76pFGrLxhng4ciyZA6A6ro132aB88S8unKMPvhWwTK
/mE2ZjBZIo9AHq2dI0Nt8awqU99YTaA9WgxwSG4JdMGAbc9eGaJ5qJuA2WTJzPkLc5cEgNXg3WeA
1Ma1wTJ+iorBfigp377W7JHumpQm75Tq2mv8ev2SAYcAlErhWVBzJ3ufkO4DyJH2KTTynE+7UBqL
zOzdL5JC9L05Bh4KiE+j4WR4+bOe990xp5ph1mpqEj6FecJaEe11L/aWadWiv9NLWO98VzIeayUB
aBrDyLWnooOG08kvoYsY5KnShv9RquE5ihJHQwxs60uiTylbUcq7EMgbEQCqqSW2q/mzhiqaVveP
pIXN9uB5+kTdlEe9EapbR9CqNbvyAsZA3VFXlH+tU/pIbGXJe5g42buZFc0zBQzDl6bRJTEywmIE
bdE8vuVKM76mw+jcTs4IZ8fU1IEPShCKWOLWEs/21Yi7/G5SlX87qF7eZNTH3YZeBORJHwgb6I7Y
JZEHgNZKow05ZXeTt76FgiiSFcpXtAoTl79csqvsLXB67qSYdlo+gnQA0zEsSB4VyqJgJWW+FQSG
d0oGLz20DpQHFxl3XUfGdPFyTd9BmiWhExNCVEVebHNClzu9U9YOnpK5xKJhM/HU4Yr7bbwSY/xh
caxb6VMXrQJIWwt+azo0Sc4lP2VQL0r2k9jVSuCentl8rUalHrCsM9erUsYhaSpus0m4T5oTuEe6
Ks3romk9jPKI0iOMglVfQ8Wmc8O49frGNxaeDOS1CIfqGOM/upKWJLSYaf5agNo4x1JLINvJ7KEL
puimSQ3ti8WXudIo07ipk9AlrZ66Dzj8wmu916Nt4efyS95X3aGb0vjGpLftVk9JcQzbZiR6TscB
4IrHwNTzx9KwyrUsCrElejrtrNTJjwbjqe3Uav5HWubjB876YlM3OXp5Y5rWThm1/iByWexhDAa0
10ScQ8HzbUgWQgx1nW8gJ8rHKsRvWlqKfm+QX4vUtYeXpKcNxULzwncX+NPXec+8t0QGlNbN9HLX
Bg1eJfiC/hu8sHCdmwZxaFJVVx5ld7R4Mm2p6J2peoMQbUdCmstuHkZDjlbsv96N2jDPDV3PKLex
dqoiEVzbRjNrdnYS9gueSx9AD3T1khxeOoAAc2nIDjXz2EobOEIUS+pMHGbHVmKa96YfqXtV6lW5
5ezWQFcVTX8xJB9WiyiiZMx2unDLylxzuIoGipIlI/hi5N6joq/bQ+vSz73u15ukBuqDfT3d65lV
7+M0ItaZs8zCE1Lr1nLrJ62agD87tjnt66TigMPewbsomjvzRVRkw2FMW3upOYOxKyBJrrU0rtaU
Hra3Bu1KZ/i8hN5Mti4ppZHbUK+N3VAZ05OBFXZhjH16jCkyvTGY2ywLOHnbKIFw3uh+uYrIZSwV
PtBXwcJBDNhn9z2jDVjXSM8mfgDcptbdGzclpx00ONC9qmbfQvGNTmqHySp7BOu+x/VKR1zobTh7
tWtaVypIFZP0t2bb1nyW2tnGtzTs+5GDmciGqZMtSAPJb+xyBmtDmAzyIrGzbj10o38jMtC0ZZ9F
qyaWLgnoqTxIIw6YtlZo6VMCHyV0n2KLMXHeW+a1yBxC1lDuDsYYCZLNXbbK+4bcSD4Wu8kf7efE
E3Iz8R6u7a7P9gbOvA3/dw8c+NOLbQbGXimKQzrOvBCU/OCKy8hb9k1oHCOyluxUZlUedP4K+7y1
C9sSi0DNeblxa+boYEeXEcLDo5OHfDzAi7vWJCajJMw9eouaFN3fHr8i1ci1pHttFzldtwPsMQJi
MNP1NARwB9J5DZY9BdddHug3JcNhQCUltoBk0J9KamYvcEuhGAqXHXgi6ne4N9EtZSBy6Wl9vSZC
3+wHJ2GjmUH8fHNHS19GUT18ZXlI12BBjWddeu561Kk7yGOiC2JomHiWU9FuK9IE94giZEOzON5a
kaFpCC2pekQdy89ymCpEaNfpToyxMoppfXkXNTlBi4SZsJcM9h0BlfhoMkhaA9bCPRC6ku6hkMsp
tadqFmgybvi63AIf7454gLwteDocuzVjEMOt1cbQwX5TsZ0f48ELV5qklmoUoP4JtAz1qzYm+b0d
sZfGQsyt0EKFqRfBYI5H+ky1dVtb9p0fNM0u9GX6anuDurSCmPpQG83RKplvL9LJrgGG5dr87lnj
1yht0tuqMlmhZNrrewqtwyXImPEl7Pz2VHp2ezPEEcE9bcrCPf0cABEdASkuGqZ0LWxLPqVNVe5z
AdKvdBiWD27sL3jH1/SGAKj2QNFdmZWXbYvMhIOss686DqxLPUyqvjtPxG1ObNGpwiwa64rdWr+T
aWx9mbhxNmVsMfuIVTXvEuljzOXknvshTy9l0YQT4/w6pb1uhnEVGcIWIEnC9HToBeDBDZ6LWbp0
lNtjc7LYq8JALpnhknoE0gbel0RSPZGxLCYigmXYBCeFPWvunbA/KJiHC1WpdrixVFccysKEqamx
6govyULoi21x0Csf4TNqeki/cRmu05I5fGrn0S1KGuJTTS66NjKxj43RXk9k0e/MLAhvDDauFGtP
ajeQqFu7TP+/tYlBO70HG0M1MVCOMaZAhazNrVbp/TuTXO0oZOTfWP4QPaWylGuvM+vndL6xOkVv
ETty8gEZ1R0AmAZYup6ItRxQ0jAy0sH58CUpNYbn+BL2onbrZ44j/QadMYYkxfPS2zA59vU4ss+w
2upS2H30BC6zumDp9muWakud3YLkpFkM7gdNpPxeTxa/5Hq6+HCTvjsk///w4G84lv9seEDp1evb
a/nj9ODzX/w+PXDFb5++bNy2gpE3cv8/nNmuj/0apccVFoMd4evuP6YHhvmb5XNkZkRgWjbObr6F
/2LvPLYkxbIu/S49pxZc9BTDwLRrOWG5CEdrzdP/H5lVqyM9q9O7512DGkSkB24Y3HvuOXt/+z/T
A+Vftmmp5I4IBcPJKt/9z+Dk3/LlP7XyDFL+i5z5u5BRQ4tnMomgjYcSXEco/te5UlVT8qkdVWWK
p9ZcqrsuQ+JfFsMzXIZrxay8jLOvFmqQKxm7phhA84Zo1EX90gcaGb/duv/y69jfh2p//D4qv4Zm
8j9b07+JYC27Bui4sLUOMTaCkla9atFWLssPG8I83JNtKnUnJeyeCTWjoImPFc09inj0iDUGkwmn
WwjUKaDHm7zSKQEJObmxrm7oSmPtbP06AJolD6e2kLwuu9hDvZFJQZWIj5O0Y7ugDQhiv2xswyNt
g3P/LDHHx5jqSJxKBBgyBuaO3tIngybcjfTAxgl07RizyHZL6cnx8Kqq8SsmvFu5Tr2yznfyNO6l
XmLma58syF+ldpaaB7qTRwlEmd0j20i+CLHYWPJHmmqMMm7iAFEd7iYZO/H0FZKCIOevwXRrg2vq
1iw7ej6N9lVpbyVLUBKTVXBRkFu04HoL62WQ1e1kX0dkKrbMwsnfCEH8MktyDDBQkw1bXYP3Nm8G
8i/WOk6XS8ZGT222z9gfBMF+sECRCu37COEFJW5DbHcRPtbBU1bcL4z1TfKdB7wgE/G5/JrEYVLG
zk9BfAhw6hT6spGl9NiqMTKet4XgbNjtDmWT03i5RRxGHLgBrL8JvU0qtQi61pjy8DnHwqoYM8ja
iYrGwDofhwdFaa7aeN4V4aUyyOJMwwnvToem5VOyPpEAI7DEvzpK+qkhutdub5rEBOn/KJYbe1pv
V26jP7anwR0arLdrKjVsVTWeEakYsJdh08WPq5KlVOdNtwSEqYibSMHYGbSI2O51zTdqNHK0NWBZ
NtVtpWVPjUU6li2JzJ0X9a1UOebU6BCob64rbbrJ2vSFpqi1gcyqO1Ko3Jl4GQN7/mWPJmeIpaL9
rz2VNf5a6JqMdVueJEhHqFnEVO56QnzctG8/rKrFj8UMi0r3Fd4d8TdYgZcGLg0FWANqDX69GIGn
9VeVzkTa5uNIy0ELrKuOcrLQv+r+Zep1Rk53Ji8VYEmXLCqSf6BygNHN3hOUuNXY+6OSU0VrpK28
9USzjeO7On9E+u2I7t1EKhGCj5C7mSq6ckcO/4vMKafjfIHybYZPEwQ8LSMmRYR7yuJlgCIqKdvY
1lvXnuulvSZV1q26xSv5ytJTrrSPeT7eCMzrAVCUNKCjBndkeVQn4U+G7cbcf2DZV0QItt7Yo85r
IwOVIcjeZiesDi8i4S+pRpuxv1uJVPzKM1lSjma+Y7gUEKDb4GBZ0dWIECmWXxW921m0jgpc8+Ea
3DBb96BmwvEe3GEf27ucrKn0oVvOZndTQUfumz0QQR6Ea009mHnlLygsFeMr5kmv6/tFfjJb+6gv
yi8zPEuBnywBUt8IoucrLFyQ2eJVLk4jqiOFf7SfBfqgFY5rncjCeNVaYh4NKP9GI71nIUnEDNcG
AASdad0NBGIQnAtulb/Df8wghgmXjFLTOgXWLUdHV50f5FA9GmFw6DTV0xLtYSjbrUxialDdGX17
34jhFTEM55HJWRLV6/Lpxa5wpib1Vsw95dVFLgECEkeWNY8p4r9BoEfrAh9W2QrfHC6WVKMJTbp3
fZm3wbBsdRtJcvneDepdqa6zyiR6yHMOx/BWxpcwHfb4611NGfx1TcqtNx0rv25+AvE0pv0cPwbm
CxX2xgJOw7KwKUnEsdhPevmSomqR52VXW5d5yJDRoCFK6G1qjt6luyhpYSdf68wqrPrc93jZe/BO
M4FLic7c8lkYb5IBg4xVRW+uZ+0zCFhxYvVcqOAdm/04dKgCSXwqJtoTMfJjnIWN7rUD4i0D42Fu
JG4BYoiBimN0UMzrhAbsRy/IY6i3wYSsJpo2SYfeg24ppaXfRiCYmzF8qBXtFIaVIwblCvrmsYqp
15hYQe56k7Rwvw7niDgcGANVmxjo1tLKpz/K5HVhvLBJb4jBfrSTzrfn4CAagvTq5g0FAuDIACo6
sXcREOjQrN4t0DbMr/w+LgSIe7IOluFMUvztpEXHJI7frWIiaU2+yRr7tMzdL2OOL0o6+yVtOeAP
BY9kTreH3DoV/gtaa6n5bE35VMnsCrGs7UM6qK42kTmdahyIsvZGrddL7YbpqtAq16hXHbrCkBS/
v8mJL0epFWgjumlkcGEFBi1Y2zF+lQP6TPkXJ6TUmVUdBTAwe/m0RiBivX0gaZ7D/qFq7jUaZxUQ
P8ShwdjTF6aFH8/svPhFw5kpzkemtWzJa7zWbYlwtp01krHyHb0jVMzG3uxuY5Ng4KTwcOVuqi70
LJWw7/o2rt/lXqJJZpNkqqtSu80YegTgoZPKYlKdCEfpxtuZBFt70NyhSuHykqzykIHWnqEgI5pe
jy8bQn5hMo6eakaA3FHCB8mWYxifHt5A5ItQbKIK5JJUo0rub6bpri/fqqQHilW7WYxaVmAiaAh1
Wx446m7tjtH0iCxtShh6QoHUT0Qhb+XZ2mbDuUyfmOTtJ+Sedak4NekVFFGQtKRTDaR9MBLsSOAx
p9vA9pu4h2xe78GRA7vmj+IQWPC8jcjnMuZPklP3Ec3CqXvXev2ZhEpE4jeZUH4NLZD5klOhCc9z
8S2W4AEVeJLIQMLI+MJqr/OWT1GM4PDFkDMW2/4AS2ujRig095Z4ayYwpZJ4mOOXeAmulBJA39Bs
le4lxzKgL3QiVPL2EhZd6b0rM57wh5bkYYWZ/5T7Ce+SbO1J7bwUIdsGTyUiEx3dc9t91datDW5V
F2ejGhnkoBaMPIV7Fef2poR6LhTyrTrMTGskcrwxyJxcyGTXc7/LH9PklbBiRyG2LlvgYMsLXgSc
1U9qiqS4Fojs6ERY8Avi0xqnXJEpCzynMOg7VAFtdArfJSNdmjhAXb/ngE8CSfSQrQmyFJbVxHos
SfsUfS++FbSnIMDChyjprgzEGCCzLo2ZPkPtksSpV25L6TqfgM+EeJv16kGqr8vhATBIGOyn5GEO
X6A7PWnhmsoroeJO5H1sfi4I/HqBeN82GLjTejU+oX7RGeDlxMacLWDLtU/dQAUfMAiyo7suKdmv
EDbbi+b1Y8yowt4YCFWX/hAqNJrTK7uhby68hf25UsHHhgujd74Y82lgee0n6iHU9yPMxdj22Kn3
lC9+j/lZhgUWZOauGiQvFPVWE9EuBjRXsFdzRgCCZbrNMGQIQDGDiGuJ+9APWI2RUYiU5wgsfiMy
zNQFM8PYlcxzwdCti8XZHkHK8iW0y0M9X1n0dhqyebvoOEnZVWPJzhwR1RsJh0WAMg/yREV9IPVo
S97tVvIHCopVzMBE7cpWJ48pjGORETqUTNwEoVgpQ6eYeErGTtP8CJPeSskxBgdbL/aG/MdTq73K
LExp9kKAjC1dScSU5/17W98FoSfbyKHkzCuWZZ/zg7gf3AoDPpGuAJOI0ezkTUGJW0McIIqRobjq
Bb181gj6Ccg+o9MB5zbEeXRnFu+G+pGqWD/Gyk36jlEAn7n1Y/FoCNDghO6Za/4lHvwcpe0CpQnG
A7RjWSYbt+SjZ9N+WIgXgClNEOrO5qdsadWKZgamdFxxTtHLnsiAVC5dsde1/pxH8kFgkxEVA274
VZytwq3WBjt7mAmVA53QWA8zYUe2yG9rKf8MpFe9k76sSrlL9e46KCABoiOBABDXd50+BD+dAf9q
P/vzBGgphs7DygHwu7WODjHJop1AsbIPd4U37PBO+WL3k8/tr6I5ul0cfDXsD4j2ZE7AFvq83wWV
ojVSyVRS1TXYm7TqbE58f+MPn+Wni4i/XgSFUTAaMxdB8O3Y2hu5106tX/3zoVlZz8S/Gfb+9lG+
neGVDqt/SU/NBTLwZX3VN/ErcY87ODg226ZDfuPOdPtD9Ms8/fOVv7kg/3bhbwrYSZHonAJIcqfq
JpjvbVaGf76Ast6gv300G5e6YRlMcGh2/OVb6q3Obpc4VF3AfVjHM1LYHPbljeTn3vik/mCPVb55
LP/8QL9d7puSstBLuWBMIXCqB360gcWvOh1J7H+aSje9q3nJIfJTl+Wg3Sw/Xf6/Pi6/XX799X7z
ssa9ITEA5vLSDpbiVnHLG+pyyOH74YA8i4UD/7S1/eEe/3BV7ZvfnMGc2qYZ93g89HhZa79ciBhy
e5epBiv5Edpe3f7fCKh/+HJXiezvH7eETt6PHRfmwOEip3cI0t6bW5rt2/mo/9mg/As04nfj/h+d
rO+PEpJcW9Fon5lIcv96NTOWF0TuCVAZdB6esUEb2m7STe+V+2zb/eqP/Q8P7x+a7H+64vr5f/s6
x3DKQIbyerTb5D7yo73+bHrjIyONrfoePmj7YWM59TVpc/t8r/r0oLfgOr3y+MMXTB/xby/R75/8
2/ogOmOwYHasv0fW7iY3OKzRmg7Wky0WE3GFgTd9afz+afn84cr/7Rv+/crfFohgGhDm9lxZOvZb
1ev9wFUuvTe7uGtZk/75aj99zPU5/+12R/YUs9pzsWk8WhS8GaqCIHnXjcH/5wv916bp7x9r/U1+
u1LV1cBbK77YZN/t7ad64gTlBidsmWj/U9BUh8Ta6j98vB+v+m0tNIBoTe26Y1nVRrmq9qobcip0
LJVDDMZzdWNrTuyBwvvh0/70JX5bFAdZG0vEMn+uwYqbblmDDffPNViXnB99Ff9tOwOAwL7Medc0
tG+rYIQ2sO+kXHXlw3KySG8827eU9I6ySY76RfXXZQnjKhG4P2xnf9ttEOsbXNW2EeJSycvfrxwZ
ZkYzVXU7d2C3aTflL8IkNvrBOI476f6H+7q+dr8vD9+upnxbd+HcIuQcG9Vtnte9TT1Gd/bWPtd7
Jm+74Pan5ehvrfU/rqeo2EfQEwnxfQEMGHpKqsL1Bm9+zLccjZxpk15rO8LCf3pmvu8pf1xLNW22
bN0kyPXbYitQu8h2PazPDK7928KL3OqpePqYNsyFL3Q3XExHP9zP9X59v58oOA1TFoxHDO3b+2/l
Wdyl8sxbeTIOo5+eScC5TZzUbXc/XEn75ysZ3xZUCT1Fr5lr9DbKK6e5V93M9rr3YLfw8Qy+ygeJ
+fbmj6v+/wnb/1LWkuP/bM85vXVD/Pb7gO2PH/hzwCasfwn6JazGBrQihIX/Ga8J+V9gKmQBhQQj
Lg8EX9K/vTm69S8eSRUqjRDIp1Sbp/Pf0zVd/xf/hqWbOhUCNg3+6v9huqaqfxRP//uhNGXECjo5
wDh94Cfzq3zbKmQkXbPCDNAdtMWPir46NlKGWEdk01ZSO/p7ehoizEaolFeHxb4hhteNrGWTEeLc
zJug2zdwN+bqtsMRTKgg4XJpDf3akjbGMJBL0WIZaAuLCO7YSW26rOHSG1ulRw7Sk1WJT0MyDnJ0
n1f5dZYhts4NcaWF9AGU9HlpGf0hrSMioEdZFPenGXqqDoGfQ2t7nHv1KYsZiWVYLNsq7FwO2vWs
235WFNdRRBYzga9H+BZnM5Xu4Hc/ZQIFxdDQDxOprpxneTwN6Rr2uiL+yQTv5egMth36AeLJqdQ8
u1GfTUNqPX0WSGDR18D/BVpZuHlpvxdx+bbkb7StP0OyUzTYFkQ5O5A0vE4aHoym2msj7UAREQhB
3LSHTfgm1tSLYRQuALJfufIyZXSREMsO5BoS0VsO3P8seAuj6mhU7xHymF4KLqOAekG7QY2WPVut
21ZPpokEUCZ+IWQ+alperal+0UykfONY6dj1F+lMtuI2jC1csjmSCGVCG0V6Q1HCkS7DHRJr3zbo
8ZjTtsZa5TRrLGJr+IkO6yQY3lt6XUiyRqNhbkhKEyIG30b9VhfdY0JqqPwrNmFfcJObCGqvPb/j
IqEdMh8IXkLJwOClENt0Xul1TChV430gXBkNxy4Zj+agnbU1W3U1dRLE8oR0b8++63fxhHubbHFN
7BtTvRkS0yEoj9JiZT7kpi/x1EGzCawdLUTilYxFHDL+I6tnlGYV3abDjlvP4PzMRb9Nn+yC3neK
h4HrJNdQOTehlR9DcskQw5FkZ0joygo8i6tebPJL7TlMNIAtI+OEAVM32SGOFBdvmbl4ZDBObjLb
92CSxbFCWpIL0yLgi4Zk2ShHuFIPwxAfmNGl1SVPhdO33Qe2ONdEmzo3bykhDOk0fDJgLcNj1073
lZy4ZW0lcPhLxDrAOgZVbtFuJle63H8FUrnVUkJBSlA1wignIMqigyK7yousmwCavKOFMvll4QKt
ILI7ekDpczRNpEIp2murk5UkEZDLuyefhqmO4OOv6nc9pldiMUTvALIgZYFf7w8V0vcCSHd+kNFs
jvCmBx0V6/Cm6q9kJAzBe9yOfpnDCxkiM77Ien7KZUXdjzaTg7wf5puithuGCV2F+wBRE0G89l4p
ck+exFluwZngvLDRe/XNxcziB1nLtfs8XPmI5RpK2h0RD94QEOzIDZl+jJZHRkvKrU1IMxEx5Ndl
6euinFqjxFuWHqceAEeU3hPH5UDi/RjK20g+dwl9M5KwdDtFR2PsNBPFEOT0Ak2KMj2ELQ1bpk4z
GaAzLVxTpm+FpC6ZnIh5tzE86GuHljEhMZRAMRDnjOLS8d0biOPJWArF86jAhhEHEpI7uv+5Kd8N
w+RmTEJ0/Y2EWa/PiCtJP4qi3FtEe1S9wI9foiIKXIth5QoTSPI1Byy4Htq1eYxyN/atukf1ifKO
iNw+v1PqxUfR5A/kyWVrLKG4mYpnA/96k72q5U6gWTeX2g2G+245VowoMx6YRL4EoXy9FDftTRvU
Pqarg95ZjqY8SMRpCsPBjwfGH6T6yqgBtLMqwxXpGI8NQ2aakxEt5cZRicOaaFcHM7RaMoC61K35
/Wh6dH5B3hcK0bi6iWTruqRTtSjEcDCsX4fdUQgqhvyUp6KeAPTKG92cvAk7T9Nx4goZ4GNvwFkF
QIU0kM7WHunlezK81ikBHwP+PYPSG1IMKruBtO3FgCoxHCSbeFDaG3VSMbCJiMgmzrx4LptVwf0E
2ZsUCCfhL2iuSomHgYuee3axiC6cAIaMc/hICu11Otn7DIqBeojTj9raIpfaLonu57pOtgkztwVt
+hht2hh9J0dx9kXwArVjQgiPpzX/FNkCZ/PukKIdr9AX1vnTaMV3HUQNg5H7IsKXvH/LSayKcrE3
DGa/lrIQsli5KnM4+7kOS3+IBw/67lZWXsPoq57NzQI8o0s+6jRx5snA1HUTK+Z9g4u7W6OlbHHT
DKiASbsfBHkJbGc6mSGsJ+2ID97EPM9qouVfi8qha2FsVjCTUZr+ItqWmWpPMGGyr9vyJqGVPSEY
X4Ecpq/j9HIWYX8levbyx5/ZCCQIYff6pL42BsXTLs2CuIMorTVZLqg2dcCgOdcsMryZvHkpFg3s
Btyp6HFYyKW1Ifw0aJmb1NrBdQGRkd7pWeBLeXoZmdNPxmugvAQK/q3REcV719UuWYCEzzROpzJ8
pY0VPxadtVkI4OJMBsBiXNcO4ANMgDJptawy3sdnlNzh+XTtFHmFuCXkCanzo5E88wZtDQQREGvO
cuXFIDSCiMEh6HilfE+jyteLDicHzSTTcgbGvl1+KuNpO5KrNY2FP1vBadBfTLI+sQzi2wQoRF6y
RdKpzQtUXMUpUgYyTgLwGhJQXpreMJzN/NBM6qGiNxWGbKTpblFbv+8qD/fqlYxN2JynrYXKXfq0
WV0jiMKd/qtgySvBHVuQjonUo5SYn3MGBI1oyBuFPsI7rYyeVRF7nU9bLSRMVq53bO8+GT7+PFW7
rDW8skwp2QgpK1fA1HBWAr42uUnfwcoPNXYRcOYE6dSbckLhOWD4mcDGM1YuczbGZdjU7J4Jo3VE
KV+hNu+C4C4pIrfUVyKWuD1LY86EUzPu2gCE0TzeG0XyPhKK7ETwg03ieSJV2Oc8tX0yVpgIFncZ
WXHooNYRPxD2TZ4jFNl3FJKYmqPN1BL/jjbyWo3iYVuSlZaOJA6bko4VIwwPZk3ObvG5JNNnZmsh
MCr9oQ6168CuXcwVoyXPGItinFaBDp1iOoF3TxzsnrchEkaFiKHZZosMT5kJYj6rrGepSpiAYCZv
ICSEhJ/EAEp6YtV6a9UiRfMnkIsQZcxazeFlsO0HkdRXVI+7ECyGKUcnLbPv8A4wcRwZb4xeGidH
0mTRol9q+dip4itUrU8wfFuzHdHpzYdmlD4b5u8Lw9uKpmXHkIRs3mMJp8GJrWdtHClxnAX59XLB
Xrs1opJJZ1D6bfKxto5sElzMmUmwVT8Z6efqxSAJctMF9HZaFE6WTrXMP9BP214nXDU7aujA5J4s
yQjmPQOEKL+a5ndoLwyqbrK58oOiOvZadqqGyWP+fGVrFGptzlZOcxnZxwArwLVy/SWwv0q7PFVk
uo9pvO3kC2atfT63bhLxbJgKS2JzlJZHpl/HkT9a0Oh2FQ7ejqI/bJ0cQZOdwu8K1POokv7IB7Do
lgvCexN62KjXbJLqJTzf1IeBSSJkAbLMQlmEj3VMzpFqbPpHNOUI7sGnl34ykok0j7ullg+h/Fon
GOhQ0ZrSvbBSJPzZPlBmr+zmHX4crk+oLAHuyGnvDdaNmWcu1t/KQruLyv2isbqSM+hSeztFlqGR
n464CLJyZ1r3C8a3GcOeLZCoD4Cy0eAOANGbuLwHwnfgB8lnNm4MXn8nWJXR+JerXttUMtk1Gm5r
HcRH+MFrepCww7ZLsulRSkiU8ZHa3SCx83MERoVS6fs6r66EjHQkEekvOGtugmwiV3XETWwmMdEY
GA8XtGwTsVCo0iRpMCgyzfSGvJTBiw3mxuXCcpnomnYwMul5qDQiayK6Kop0Xc/qXQIUBads70iQ
uKo6e7CwaAQtpchHh/4qX65CQmEqRqSjITytixF+wBdC3RQHj2pPKUptXUaIZUD8c4qjyLEn0miZ
i6/3jqUTdt2NjhQhHNEbSJ8FiiWzYxoKAqtOvCXFxmXtNR5euD6O0PGmyeFb15lUGhp7EqC+fCfq
23Q6IOLZyhYxU5W5TbX5rGskTGK6LY52aV2M+hoH7V6a0dOAN0GWfTsGGF5WlnhH6ZLuJ8KOUrk/
87Rvka4TOadvMNvAdYD8hp45WI4CEQyS5G1PiF8N0WixR7jtsJg44gpGotFSXJloKeJB9pa4O+dn
q7tis2RjYR8K4p0M2gd3QWesxe9uXLq3FLNgG/T7eJ5uQ1056dUX5j4nCA4D1UbJptaxWAzFV/a2
8G7GfMAluZ+CcKeSHxJBxalKksYK69JWwTm03VTiyCngsjEcx5zn5MT3tOi+FEPaFBQp+XIwR/WY
icfYiHep+aRwWMqC99xGq5UOOxQPD7LMozqu6MyvJEu9uMwuURFuzeJWsd5ahLMW2cOV+tEgqhH2
W6EcZ+SoOfxy6n5v8VL1HvDwdZIr8Kr2gOs4b173w2NFDabrp7RmnA6aL9CfhzDaopPlP0ux6HJX
SXTuNQtbZeLkBloqxD/d/UDZLCdgJlkqWulOn7PNCHEjq4SnkP8wSNxdYrXk7GmpUzZlwuRwI4fT
C65ejqeImGbOZqG3yKavBTS5mBqX7chpKfQaYqsqOfcb65zL9vuwULpgf0Whv02LXUJ5JeZzlYYb
Q7nX5xbZyrln5J3i8lM+Vd3wJGBEaruLl8Yng3Q/F6O3mBnSsvDcIGa0OphT5W2MSTEztnrZHxbd
dizRIbbsfF4MwhjfTEp45tsb8gX9VTNqFvkuiicqyWrTEV6Yt+3JQARhsezMJ6u41WNpx8zdMaqQ
TJPrpgEvIdQL1hFHl5ADR/ZLL+eYwFK2ZAh8lB0zfDS0qBcidryU77AvMSOD3FSzR6F9NQQ7z7nm
qGnjV5HKhBKdpohPQz+SgNYT2k5+5l7YzVVSRtjVIE2oqPn0JL7JpIqkGVZJZKtuoGsdjQgp2Ma5
dTeLxCWm0p/q4cnUWQsQBpAqz5KRLPVmrMabxsScLhJbuGMnXc394Mly/ZGbD3EBmKOzCO5Q8puU
aDbEe9SH8kOQzS5jd1/h9DLByArUL+IeUNXNXmv2EBy764aC0yZ+fklS5GDzbpwyclXKq8kgnMxg
44QmyeKnEasexpzvRputRdrVRr+2DW6AvqCD0/wupf6eixv6Zc780Xb7hb6Lyumq7dwcagkQ001f
Kh+WTs5hmh2QYDoD8ImQOwRH82VkbRUhaDLOCLZ+VFDgLMuHmpHGqeeoWnP2zreJZ0PmvlXFseNY
HwYTiSyT06jqRZbyJ9YEklH3IrJ+lWu8pla7BPrCYsW9U+VAwPpN1ebHKEQN3fUbCedRJxKgh8th
zqJLMD+TLZs4A0CTonjGNs2ZZxXOjc6gJV5o6ttQndFBW/tIXQ0dmWvp95nV+3TF0aC+2BpY189Z
TvxgTnetrhOOkDoTGTZ6D/hRbIZwYAMqN+ZYX5t0g8IidZXSOsdS/waVfStocqFywW18m8nmVQ+g
a8QPam3i8W3k9Noot4CY6wMBKru0ShKnkxmKjzZiHtIMcKJuA2n8wg0aullXG24hG8wylP4wa4p8
PBPKlXwN3TaU5P29UZOQ8wlhZFuOlJ2N4K5IRrDNSg6ukVjyfWQrO1zzaBnV9BRZ9S9V+0WilqMS
2bPqgqdu8pBOE3JCFhUBGo5BsoENG8WYm01NjZ4n42tcSo/AtNkZQlZ2FQEOlR19dEPx+3FfZu1h
Qo6V1pUHDLIaLlQYW1AqFMWzL/XMg6D8xMbwRcYp9TZyYXFA/QydgBqMZuiYX8e1dlfDjBQaeIhy
pxifuPv9RsfeZviSFbg0ZrbW8GKgF5YQAto2Ku341uA9mDQ2+WoiOFoDMGOUlx7vIAhYB+bSfYC4
D2QRyWe29Uq2i2sHB3kQ4HLLQ5csnxzXAdkVrjza902wqVsYnUSF9SepfqrY9gPpyyjaE7ZxIUUe
R+w/dkq5Tp5IeAQzzIFThlxXqOzAVBD6u4gRxGWzZ46/4imhYjSpEpHoxy0YFO1rGs6GZFZ00BQ3
VhWf2h6iyNqQ5YhmLs/IdDawORxF5PDayj3HIadscTTNmiO2A/8QT8N1V6EFLaPpzU7rh1Aa0P3H
XMuSzIcmbR7VpH1r0vFXjU5MbTiZoYKjg60W1kbPXwV2acmnPeiKICRqvIKNyGQw3tW8K0jINzia
tik0mVGfj0XPpJnCgzbsptKbp6Kyz2vKBD9+lJP0ceTICJ1HTHjM7dOcdCdzpkXdnScyF2dFUNDG
bo1geFriGy24y/X4qFMDR91TuiUXiXK6NnUnyAH7MmIfN1r7idnyMjRQSNk7OdPmGuWyuWzSSbvL
x7PgsKVGwVEQlAcXr642hhg2c6DDGq0ACpI9tgPf8AAQisOgfk1EzFEQj6VleYy54d2eAapktgsH
7n6Yss+Kjo8kyrsCHaKGQxi1e/LRI55T6J7ZkekpoEKpvkSxj1b25GD6dg75t7IR9pH5qlsUeSux
AkesoIAl3zs3qk2S3GjpY4srOBsiV9QEU5q7oKjvp3Lk3fjIwUGJ8lJlL9yOI4CVuXjUtYdU500l
Fykz3/Ky3s6EsvSJ4YiodlpZ3opoOIcwX0d7AkV1RGtL3DXrRKlZ7rgSkWsDg63tJQtO18Bk5XxN
jJt8kR2r+UhoeiRIKUCe+0QJ/wKi4JI8idN6NwrdMVrbaxvrpAOuUPiKhH3bNv02lsYHdfAlO4VP
RCQWxUm6qnqNbWZysorJZ09ew/Rx4cwR6a+2zuJnKRChh02b/CoYKCQZfgK98HpSYwKLaWklf8Zj
DFUZhX5vN9O2UPTGTQ2CTfPUaVrTb2G1Wn36GK0e5UqcqdGvW4FCLgsBhoDtwn5d4a8t2HtHsUik
qOKOwbTNuLnNFI8cVnGYBRMNRT0nlnSpQ+s+Wv7I+0IRr+TaFfwatu3iXA4tUvrWMk+9FMJRMuwn
hZjzC+ljyLCL59wkm7JfRtaX4loDcjTHEY2M+W1NSFma4sCmOd+0Ewu8lcRPZqfgQjSJp1FswE2Z
SXzcPPmE7JkEzuI+7bgABs21nKxpC2WUJcq1hESYdCgvnvcwlA5ZA3q9iWFY9+tPb2V0xYXBXjOF
g8/cyg+t+aDBC8hl0Ml0nKRCcVtT5QBqPtFtbZvFcPJuhE+JbJeenpk8zwIWdCcqYqcy2hXN8gTG
BZiLhERz/T+6qfDUE/mUBPZNrMpUC+KkY+DcAXcjPDb2JYrREMSCEixnEfS7dIi8Wv0Y2fEZ05Dx
3lR+D0jCU2VxBXviHs9S3Bwq3Fs406x3o9Gcoppa3PXZRp3Dr2TgzU+PVV48N7H0kXYkaIbUPnRw
BS3RUGKEgQyX3TuZHqbJerKivtzAPUHYDd80rKA62TSdunYHVsGD6VND8kAvWfdUpGysKi7v6dD0
bHNNcowMlqBq2rTBeOLGn2aiKuP4uWDiZuMSjsoaVbTAlkIGK81nwdNSy72fsg4N0I6b3puySHZ1
CTGuyADqxjMvBC2ec2PGpNsRgArmzCWrynDVNA138xQddaMIfaEPOOolNJlYn1DeJRspCoIThP0t
mC37FGhyduwh3nVSs+wCpcOnkp7zWVGIEOMtnqD/0u7X3Uo/Z5rV3KdjSysppSusDAze4GTrUkg+
5yDRo4Z0s7GMgDcDqfMORcZtEralh3h/B9EAapfJLxBHcuSFp2lFZetpP/l4AnIYxLdL2Ht1an6o
CsOxiQnTJQXyHWgHKyhO8+TpSjSfJjzwdR1clUvwMrUNGveG3bw2Obs32vF/mDuT5caRNsu+S+/x
GwCHw4FF94IE50ETpZBiA5NCCsyzY3z6PkzrMiv7F2VVu97IMjOGlEjQ/RvuPfefL2bFx90AIzOa
uX42E7gh7lK8OtlrVKv8xVSHBsFaICP5JGIn3Vl+4JH0JcZh2Mfe8FfbrrfShBfACkeP0Ct58Rrn
7nUa98hM0Cj7TIxcmXNR+gOo/M63tzphVTGz2Bia7DgOc7jpoFsDjgqPWVUPa6UA10dazMdM98Hg
jZz2NuH0ZcgtoHgt8HXxEmY87ZOqX2GdwsAamnNGtizpUzafXuXsjKmRO761t173BCWnclNjFV2l
yjoTZ5aueKD5WOd0tT2abo8CfHQXbxNlbRO0M8RW4gZZsDQDxDly0U5V0R9yYEOADP561WRv+gog
UlijN46m6lOx3UxhvBELOSpsEeODLLR3DHMjgSuc/kEWM6/7jhcClAt/L489NmbnvfCd8uzfh1A5
BZ8eHcqrkSmDxR3iUiuRorCuhn55XPAsH2KG56E3oeMbzbe8wqvQWrYZTMQHrkqH53qI7X2lYt45
29/hQ8J4Pub1Afsfu9PN6Dr9sU5LNO1C4RfIfH+n++RCTjT4imU5PYoljK9psezS+7oriZIvd/JR
WTfie7A/eSv8t4xYZJbS9tqLsLk40XceGf4LKv9RF5TfRbstw/x9gMqgiJMQGSD+AQa+H6cfyWD1
6653u8B2+IaydNC8nHyjTSIegaqxCUwdQAkEQDDNKBN0JjGtZ8EQw0/VWwKCBhbNaQA0sHIF/ie/
y996QBGrkBDJdefFRHBmLVLuatk7IXqqMv6uuuKFSt9fcy4TkqHCx8iPP0F+31MFSPn0YCf3DU9h
44QzjTSo4JLFmR/bjz7Bh2s5IQ6YqvgVrBnU7V5e2LSEj9q3OffTPt+LngIgvlsioqhAXK/KxzDq
aqLHm89Eef3vri1XtazZUpOouNe28S6UNphIU1K6dnae0v4XKcBbux8o3buYT93ivmSefCSxNV2P
JdaByO4PaTl2KwWCImjJgFzVsVtsZK+Yg+FcYO8z/w1xBTo8+SRJLIE5c7LEvfiLW4bsznh8jIQB
hrqrOTuJLmCLcTf08UXEyuQFb5jhOo+jNTknoIekdyTlHyPq/k5QqgVBoqymkjg8wtajLD3QO8R7
EU+07uGx595mOqHhUw0A9hc1FUFXiafRYFYV5oxvp0ZfBpSvPfI9z4OT2hXlY+p5cK9TVZ2xvBYW
sYcch7SxuM4KUgbXaUXoIAnB3UY7ahO6pbExgVzk/DzZhD9ZFMaxIgJ7b7jVD0kHiqFc2Tx7vcH8
sTGOixnxrMWhsTVdeOZxpt8EsfDMjLJjawKFbPrmZLBrzTxFUyYr/FXEI441jqHZ7IPSkdy3SRHt
vDSiUOkxW5KAyE+FMcBYXis5PIgq9LlP4EeCHToN7Sk3cF5wtgExmmayUXRxHPpmn7bVR2jKMQi9
6IvNEjXHwsMASyqaHbVFJ/JZ1E24JWLvMYytYmP2MQu1pa3XkSRopaSRtgUz9PxOiHLZUQlEOoBU
M3/LHaJ3IC/aOzJtnRY9L3TtVZsWCuoqy2URiCghjLoOisxoD23r/ZoYNa0y28MJy01WhD22IlQq
NmOIINPqJRq754hYVP7G8RAVxRrQS0n/QNBeNLru1q8AixSF3W4JsKFbJJpw3bJK3yt7y+ucXL1M
H8x4Bm+UdHeWt3f/7Arr5opw0xJhc3CiAReXo15AP/wYQ9Y/V0qCLwSjQyZ1ZPO6KKwxnlG+2Elo
PUsamHWjWQ+Mdo9xsbJ3finlCT7pgVfQ2M0hkZDcM1fwKmRhepqIv2IeaSjEPsdysZ84bZHrFBKC
nGtsuhKoVFEq/ykdok0jmaEzcrDwdDo2fWD2AGDM2RjdIt9LuU2rcPqw/Y5sXoFSZ6irP+EQRh9L
Wvw2qm9AXfFlXpr5ljcEsmQ972CWyDc9tOomZs5s4D0Ia+7/WpPXSv/Z643hJC9JIThhipTSiEQW
QEvSYCTGeq7u4nc+TeAq59rbpqZb3pIGjlGODjWyuvqIJYsfPcMRbGHIA88CfjWTvtxGwmqg2+I8
VNyzle0kl3hK0osswjkIjXjEsVY2zF4YaPhGbB3/+aLu/5S4hXHw4quUlTqa7d3iYw2MBcNYbEnN
/CrsKharsWTn0rECmL3+6uCuI+g5xCVfJY8qxZnD3PkYFZwExLklm6Sx5IlUZkD8gL6oP1R5Wbyo
uVj3L0U3D2uRmsk+TLltgRYaV7dL9G2Mw23s+PNtdJDXSPdTGGl8Cx0onlDf7jmpUKwK/KVBZWWM
593KOqJIwCk2S4LdZbucMOw9DpahrpK1yaS3YW7beCEZC8wtrWOy5NmTFds7nKbfBky8S5alxzqi
1VR2RiKZkZ4TncZIZvJ92w/DFTfWsBNN9rEwXgtnu3jEu4Vcy4zLx6We/hZ1XAcRtr9VmJTlG0D5
KsiiUfGxkLg+Y1KaC3srBhBdHOXOxq6n9lY2zsdIlEhA1Gh50Fwjb9JN47WbauvgYs4zzaJ6BqKS
nnzNdAj4z7OXDeUzS1kA0mROt47Z7lMJ4c7jXtqKXg6bUpUMH0NgR1VCCngLpZDkE2ySd7RanrRi
T36Ft63qutsIMDFkTBIC76Q4XAETmU4JsJIku2JYLsk0z1tCAZsj5dpTMY72duq4fWqzZtVWDfHV
u39xByKoAPFsYtZSXWuED0tNxoN1/5JNmBYzy3lNaQ3WEyXUYxeb06Odusye2CRhIBkf//nvnppp
Xge5bMu5J6Kjg23TSsXMy8wca52AcKXFl8UF1RpUwmx6ct1hepJeNJ5sw3lbutTfiLt1OSOP8+KU
U3+pLRtNVFGQzQN7P4J5tUcgzTSkJvfKhAPACqAvNrYnOyKJewFBhkJ72y5SXH0gSsyIQ3vrliZ7
ez3bxLmSTUVY4R42o3oUs4E/XUCsNHL7AYCgi0wvZZw3VL+x0o1NDyfATedzPPkQNpqSfoCpJ0u2
goTbbMk3rtn1VyvhF4Y8+sWGAT++PRsfmm42XbormLKeQQ65U0xe2NyjD2jCqN/UyiiOUwfetm8l
IiL49ZLq9WJmpb9CecBQbZZpYAhUOV5nH6yaMtvt6xDxnXgHlNU9VB5zLsz6LhVSOZ5JuyUfSEQw
OxBAqjWPzHJtRL/vHUetki4dH7o6sdfo3hIwpWGQ1Qre8lIsnzGhChzc4S/Y3+hxMjSHfH6/yCCl
TBurhyx0xze1cI1wA+1T0EOsdKV6nH2tHv2QQXWUEjXcpFgaQUUXt0hM8gUvYwVSHMu/s5wkmYi3
MnX2mR2gejMvstP/ZKHgv+wGet8+p5iAu8RAb4pour3Gu3MEkbWnrs1MWDeP8zA2JJENaJpii+UQ
A6CjGNua/AiaMuCPPdSgy1IkM/lMTDH4K8fd5M3iUiTA9DroTonZWrtWtL/jUIiLwYZuQ6YOA24/
LV7DRLVPlOS3KDHqk0a3BiSvydZWCX0NkDRL1p6x9RyGxJ9QkubMTKamTDDxpsV+LKeXzAac6LXp
7p7EvgIS6rwnib1LS2bws8SA6xAjQVha2LIQHb5Vk6v3yB8vXeg+eO4kV/HAjiOakmyvJ0DKUSZh
dDUpjePGtZf54uHCziC1bGPt/bS581xIfacS5y56xAHeS8qGdJKPo7/8ghvmk0Kl6s04hF4gjAIE
6sTeRqOgWGGF5ZQe53cwLMkrf5BcFfMBc77zQADqLzusPsvQ/Ej6+Y0XKCFdITQZx4szGcAw6StW
Y1U+Xkuz9l/dQgexPzq/58G6XzlcmlPJtDwik+jJhZiyCAO3XQVtzyG7zLQt4LiEeVOPxNvBS1ht
DwMW3345tiG47zaXt1gNGKyK0WJV5l5SvkcjxYOVxaXc5UbE4tU6e1lGIdWYaMm6EcR0xvCi4DQw
+xDSHBj2dV06y1q3Jro2+IknSaTPDlgUt1kc0yv0DrBlURVnZ/D1rqaedVihkZjNfgWsJb17u8bT
UgRTRjAIAvvDXIzXzoPGUGdedsjCXwQayac4+kRK+wYHNNzXvXeeAX+++H2D3oGbs41M1C2moEA9
tWlKVkCGRqefpvhxsl+qqCr2DklQCSlbFyRI42peKn2ovQKFLsiyzSTWGd4M4qUZeDJ6aVtG5ZHP
lDDTkHM4K7zwF1TcbG2qTGxn245OWDnRnJhMuIthEOespnkcvHKkQmtBq4fMfCUkMwFBPKgNlDpl
SNYcvSOi4ee46SymmTTrAMnGDexPCHrYR5GCiJaDhZWBF9/aNqwuE3IB9keF3NjmiKIs7k00L2g4
a4VFV+Y8zrOVPBRzlD703lU3vAEOo+EV4BXw8kbtk122lIeEfaXMGddIzO714nmbablj+Ylh5xs+
J9bnXInymtXGZ2+63VbPKloZo2o3Ypm9bR4nX1OuzWNBUHDuT7s6ZwCsS5jH/kB/BzFnxkS7w8tY
HPxoOIrhCQDjzILbcQNg3MBfPgGt6pM3/SavgBlGY/1AHJXojphhpikaSJ1om9/4YGZ5fTJCtgie
yAtw8EN1hsF4n/CRwGjkU3v0p/ZsDv5DUZk/2jSITJhZ5GsGlhOcxNxByydjLkbkcZJQbFZMMbMP
l0HOSjs906LYA+zEORi6yK0GRiKZ1iXr30lsPCxdq8qajRdGT8AeZwXIHVLjklR3zUHWnZifaXTA
d/yzYREcZFF+MxlxVMJmbbGMVVH25CuU1KP07NeuAwXh8gEKTd/aLrTR5NEJd9u43Ws7zWBy+uns
x850Nu5ffNvY1rUbkvq60IpQ3m/rFPRr7IhsjYkZ13sC9tMVt0FUZ8rldufM9DNjUXN99o19XSx7
uXTZu+MXGKfCdDuZGel0TP3mYZ4fWtg5aGI7Z1d1gIVToQThjXsSx+xLZEH8jIiznEiQ4MHrYJE4
818nNxR8WyKSjGqUWwtcEIv86drDSTqMKoHO5UhnY+Wmt2OQgU19tA4K+szEcPMobpG5mGeZ95vK
6T/sgcFT6eG9rH84yMtt43UoeeT0CbjRWKe1ACrwireOZRTw1YfFO6T6PR57cuuIwoAJTkHSJtYm
h4a9cgcQzb3pp1R3JbJE2uPJRFah4JkfUq7wpu6uHOcACkooMOzQM5f6ZAn/eHlVHWrrHlpvZeul
sMy1aTcdY3367TqM34Tzy5SIJuyBTVrvbm2N3cBhhJe4yMf75go2igYwm+hZWwRRBmOOVjp0VlC8
DqmwIF2ldxV+C6OgWOR2qtAbJiRohUZTnEana9ARAcxzyjRkvkmDY+UNg90uT2CXVg5SgfTK2TUG
ScG6OzTOvtdYR6twX2DskQ1Va97b3Nv6Y4w3Q9TFuSm6F9af4WYmCWElI9o/kVRnDcC7ds0GKTw/
COQB0reWrRHHAIISmT7qPyQ+Mkq3LzlyF4a2a0+paUc+33Ro3OoNM2e+G+07JqkBIIX4m1fjfklT
uJcLSkoAZny24IefS7t4HbTzbKeJfnDG4SSm6MLZ/9vuli8csckhpK6b8hSaI+4Eq2OYm9133NAR
LT4wa17VbRp5ydYB3JORaNaQl7LOB7fe09SfCZOh3qZgQfbM0s0WC+OkAM8ASc/2gCARRTRanPSE
WLvYz8yXutZCfQCSP5gToNFe+d0i71v8NhAFUhYn4Xq3hlGtdL/ra3c4yPyetN1yeVkF8/+ug3FA
pRjS6qysuWKDn1S7aDlPSzz9VcNH2Vt0xmmhL370E1VAPVU7U+nFJiQMO9uOOSaEhAHI2qf+vDeZ
M28Zun7FCmH2ZRN03hOE8YRKOn5t+5Detubjev9jHJFmV3VnHwIt88nwJ7ELGbjjltvdQpmTbuvR
9TfmIqYAYvA3kSIoNmyLMFIHRyryXmPXFYck7XeeTlAqWWD2rcQAOKQrazMqdo2gz0nNdJaZoq+5
QAG3T6lE/6DBteFlWDsplM2mXENv8VdY8PC3ubz506wWlCopDuNuuFlwl5kjzvFOLvXvVuN4QIki
A9Ofnj12ZsFYk8yTqb4K0iX6GXA65AxEjo5pbWwXNAZc0hbA1ssI9D5gqB2TuSgfTKDym9FEG+TS
D8KSRX/h6Vco16TOKfosc6h2WVMyZxq5NrzvQaiO4whszDz8qaG8bdIG4QWbDnrvxLfO5gL7eLLA
Ag3Tr6bovX8OAQIxTDqAez/LsJg8v9qLAesdqxFNTbLMt6QC1kFtwlBTtCPoHURPGbr4riYviKN4
NQmGfUUzbwSY4XBweY+ZEtC/fRixqHc6+uncqD2DbUb4nHtj4JjDwU6GL2259X3LY+5nkDj2EvQu
jLdYM+71craLkgY8YvekxqE69uPAsrQDn8SH97dpF2RrVqIjvfGJID5JIRb1DCJ4u/0hNNjr9cU1
9PR5BOa692TzadodtqLa8EkBXfjkz9XNMTgrGBvwAg2ddVWI9Rz5Bx3CW+Ln7QeZzMBElPxRoXHw
xYufVjDVulDdGNx9jRxU5wjXAByXJ2VEzj6PCjg9Yc8Ocsxe4mZ87HEBBKqP3d3UTWrPVCzCpVN+
5Zl966dkftKSGqh89dpsJl6TrYPP7nbdpvJZJW11Lns4CMtUfTlluVbp45Rayx7c051Tywbd09BM
QlrB9eJIFsN8LnlLGNv5BWYI4RomkyPX2ttt/paFtXeyXEPuHOJh13a7oLyE07P9n1snbxUBdcW/
h5X956yy//PfCz/b/VTXz+Kn+/e/6m7k/FPVIGzoFf8/yT27e3z/C2NlouP+s/x3byV/5v95K91/
eUISeeZbniPxs/Ir40+n//f/ss1/3XmmQDksqWzbldga/8Nc6f4L56QHugWXpmtjwv0Pa6X4l+cr
B6aphRfLFbb3P7NW3hmo/8nve7dWWsKVpqSYQUfuW//mh/csS9s6JpzEhuC+Jiws7j7dYqFzjZ0X
G5BZSCR4xBjerLLPu8xyyhi52xM7EW5hbhLZHok/ZZZxIyZnlYh6S+7v2ah80JR30aYLPrhi+Xv3
uACIrqfHSqBm0erNo3fHycC9zh6/VX+W0jtURGeiLyvi8VokuH765gLMY41r7mkgirUz0VaC3Mwb
51ku0I9PPWfxYrfnUpS3ePT21dhxljv1cajnc6SGIw4Vds9w1RrxgTiSgCkLyUEu3ptJI5Z/MlhZ
VUn42YzdtW27XZqHiDA6irYuqHDYRIrsFeE9gETaNsylM/b02v9WD3afbCPUrRA49mb4mMbPhG49
67o/ErV7yNxircBIQ6S/4gVY6TJae0P1toDMY5KWK3SXKJm4PxqiWSOYYv1cBuOQbCqiXQ0Hz2A3
bVwXeQpjhCgvHhsWfWV0nC39VOrsYWC805XuNk2ASw7AlcFIYiI7NG8Wy2CKuTFbh0WF6h44Ry3O
3tBsvLl+mn0H3hw21jadt1nJENXO9TXOd0WUBn3hRkQc5EHOELjKumfyn7Y8vh92rLcVEp5l4ELI
E2RlFswuquQsB5RJxowOnZvKPzKemhpNeEXtREmF9kj2BEARCOtxe5iOx0sv12TXbaWfP2UDT0CO
bQn13kXmIzNK2D5iVN8w1DZGkbwKfooFp1CEEZD+pU9/kRR1dj28QYPH5DFZ4/ckpqm/adeD0EYa
bN99VXQdK3rQa4aksfMNc+MvPuuY/L4wPA5x89jG+UGQZQXd3lPLr0SGVwkTnH45s/wH1dYMCNun
gbmtDPWmq+XRZEw743xAqHxKxWcri12Tk5nUfzK2/J1OpVjZpHK2lrE3BJ1sgjqsYY2JCHCXVPIY
p89yRG1vJPDGjZMpoquyzHMFhYpOA8eis10GuSk69JGLMpg1pPqitXxhkgFzK7wNeBzLtmFWPGGB
SajSm50zJdylM5Gr5zjEctMjEay5IEpkZXqBWlZHJ7f6YswFm28JwkVh5zPSh1i8+p336uTzsVFg
TsuheI7t/rVDeD8mJxJn26JB61a4Bz8p8UeiwMkQRTBiS/P2M5b0v6p7JK1u281/zNz9loSdsGSl
KMQF3HQhANqBUuE+xEsVoStNe4gTVA3aRqgzSwwKImpfJ5qMdR+Kg98jnp9fK51shBrOoiNDGMz6
2pREbhCWaGn10MnpKcxK5m8R3RKLla6V71XR7L0xOhgq2tuWS+5z8tuu3zrsXq2bgv/Sb41LYEpN
i5/W1P/mm7sYrD0fMlutjYVttPETF/O5YbxXsWInfRFPOSKBdO/l8bNv2Uzli3tsUPRl9suHvgvt
3Yj4JVo1yhd4fSyX2mS4kAfyqt0GmAgMZWeJEeP6VkDuCr1J/53UlDMtUb5++Kd0Zbfuopbm0cQ0
a0c3X7SfSY6I2Wjcq1PVf5r0UCv3ZBoGOx9ETPdUkzm/EwV7+bH08M00bbsw480gJBLYuScUL+by
vkuD85M/EmqUe9GLDkvwqt8izA521l1MR+NwOzJZ/NVl2ZPfdM9qxOVaquHZGaCIEl/sTNVmyYdV
WmEjIM83S+vXuc/v1PiNSPPdMPpB1cbPmYALPeJ/sMlv1v6+FRunGD4dVs+IL3DACtSbyZPoVSDA
opkmg8EwJkk9D1waCg8/+cR0iPxnM0DVdScVumS7BFYrvkuPj0GGY4YGB1S92aBuMu5p3hNyf1xo
PmVj81VG3/5gEoaDGJAPwnwrx5vOkl04TBvjvu2vli06kVNjQa5Hm34n9dt2/DTi/F0VDYC81Dxl
S4RVieUSnr1ybcsZwdc7+aGA3X4PnGz3fLoYpdYsaIrjnnqYnopOnsBOIr4Q2yLkA1F41pP5Yacz
lXoNokhBltQhnqr2OGn7pR2WfpdSWyeL/1W7ZMuzbugqLoaFwcF6GO2dCtM5cHiUVXxfpccuTMQt
62rAyV1/sYvwWMbVr8JkTTfb+5GTzWcBg3y9Z8fezKSS4+60RnukTXoWSMCjIrlGELezxduKsGYN
NbUfwqv+GnX+ExFdlI7lT4iKf8ywZuuseTHnbsHCnv+22vrICDscBPTLnCAv1CpOi+2zQuWkY/1Z
Rc2Xb3tWoKJh7yTMGBNe49pLDssYM0IsPwRzURvDtqnjQKfGbiz4hv34dVTWjoqeF1o8QyK8hHX3
t8dY6JkFDuBbhpaV6JVCrpqQRtdk02Ya6SWZqQ2a+E/fzSSztTSi81cxftTaDWY5bJ0I+w9t3Uh0
djNhTuualITv+9SrfBsxAdBnDaR0cwwdq/RhwfaEGG5amZ3xya7DR7MW58thCcPdWGYvkYWTfun+
lHfFaySbbeUZ54H8QIcAJJsWnflQFFR1e5QqQiTe7hVZ42tniD8LM9/UzfzcYONBqI/Nyf5EhXi2
neEXjfPVGABrZ0b1ZuTWyfTS04xRyCkQUVhJgMF9y2EqwTkKBIrWl3Dvmd+NZHiIs0Ky3tcN28NO
K7UuI3fvOtMxEmST1y5T8NlnotHIlwRNJAFGR0hsN38A+GiK/WAXD6FqMQwV6ox6JRhahn8LIhvw
1r883Tsb7ylw1fITGd6xHJ6y9DDZCjsIA5SmPbkFQfNJOMP1zCcmZYw4iTC53Q9yNb6AJ8BNIO3g
jg+20vjHi4gbB3muRpQa43MVhm/MigMzHK4WcnTd8BinToXkqrIvFqs2wPTn1C4+jL7GhSNuIut/
x36G/rlkr3w/JglKfKXvWeMrwGIWUM9SR+ACZfcUIpIt/Ve2x+wMAVnmdyAxnIQf16t3iZesHf1j
oYl3nEs5fyo8Y/PScnPlqEtCLG3m8sC84MGpYY7GQBwN7Ihhmb5NMtrGd3VOvRyMaJP7kCWzV8mo
0MU92NKv90PIU27sfB4mYpoCzYuxZLfGta99kb462OGI5TwZtn6quUg6A9lH7l8wlx6T4xy9GHrX
N8necf3nBoWnQZpHH80RPbpcJ9UjTdKHk5fUL1AzXUop1RYPpog/uogBpRd/00R1Bz+tN16v/LXj
kYoybn2jMDloqq+aLRVLNgjMJaszrmFZsG0Mux2qsE0l6998NFSbvSohv4puQgdKD28wFDCc5cYC
EVCz22A/K/Ba8G1xixLVCP/3yOCf5PPm1dXu9Dws+hhDtnJECfEEX8dGsLMpLWrXRcw9BmCieBH3
wkjYlkUCAb1u9thsEJrA4qtZNUJtLnjDD/aE5RRNmlqY+JR3SU8scBp1IvzlhMvasfpgrsBwdl50
I1Rq3aITNsPquc8tHoIKbnoOF0VMm3zBJVcmax0FEE/vpBjCadDE4VFm8tWzUmum9E9Yhl9wX4+Z
hS0v6YzjmA/LaZqddeoNWB7gaiMdCFXz0ucSLToyXIJ0SDy2rF0pyZ/FVivqBOm5EXOgqX5j2Yy1
2c8R2ZOFj9Y+Vt5rhR0pKLTaeln/A8BhzZqqmWZCg6hOAiQOtn8aw+hpxufosapMxd+G6yYElFyN
/qZbGKXUjTpIzpyVO9p/5Dyibvfacg2KdaOaidR7QgCn7t2Ps5N+V335zBz5mBfyOaHmtdv4prz0
LDG6geFFjPtnwM2owleyGI75yCJ26iDv2qh4udAEc4eEDxEodMf0pncN+XbxshVpnMfCRn6Ujejj
704dYt0aMbyHAroCbRbBgfwWKjqAeMkJfAOe0pqiFEmIqZu9LoADtIM+GrXGaYL5EA0gRfl8LBOM
UKyWC7T0ijlmTdDr3bYFBXulJ+ay/rulje3g/2EMcs6mzdJAWXc8/UZQ58qYcOnFLwl474WQI0Nx
mcWZEXQF+GBz2S84pefwGRYAe6d+yZ9sl3wJujd8JMN7H2M2qDDyedlH9hTFFUz5MHuqBxR6qZXe
HH+5W3vHdM1LeFOtwuvkuNuEqN2yC3zdH5u2pEDBpnqU1tdSyj26crWbJnlIZ4ITqkOa6n5j++5z
M93LfNQeNLm2aP46xD3k3j7mPJJaHTHxqQVGm37NI/ugiUV2MgKNcBdS4t36odu0ExYs1ARaZA8e
G5sBLHieIpMz0fVndMd6G7Mbw7mNy9GNnvJiOXTYPhgVHUy2OHwGldpwl2nWW+gUd4uyrk77BkjY
8n9myQeAmfXfcUiPqC1OIQ/cYsdIygjVcc4NHO1Or2xOQju8IybijSl/tSCWicFe90x2faQEUqjP
e9Ux4IicGerKuVyPww01MmzhXJlHxbAw7qOXGeOPYZZrp5/3tUVxkA9bNcggjjYzY3NSDl+w8sM1
Aa6SzddI6GeS4l5CfoKe2StBfIFnnxQP1UJpIfUbTTSezBYx1reQ/i5U9ZkQ0Kd4is+uxCMc5daA
u1meKAwAWDcUYFbCcTwELe1nafQ7fjX7hnyuMV6S+JR9MewjkBh86WA8RWTqopo71NLMqPXDoC9R
3Y7lt5Kaq2E8FY37MAnxu6j9ByKbjkqXt0LCqlpsls9V82F16gwEfL2QNDawOXmYBWM9txi5BnFD
8RZOeGRb3sRlAL5uBsMQ7jwpHhk9Otg5xIOJodfsyWlRy3eNFdNt1I05EcZ/M/mNYuPQJeOl9xGY
2dNzPzn5qRj0FwID3u4iB84bR1wGuYc2zgpM9sFujztLC6TbWrwaFpWtdv6k94FtXB9yp721LjFu
5GNT8ePLnptfQ21+uEkaNNoJLGbYfprhjRT7pEtoYJtt7i87y132Ve68uNZ00I9z4S8kKegH1Dan
e5BiRqCMHvR7wbRD4vdajTX/UyEDuxUfMKv2NjHcq4Z8bHSSz02hKSXaSx5zCCWTfqrKBexFpU9E
h53k3VyvnTWikkcCXcihHo1HRUHArheio4yy9zG2b9GMTnYw3II4bRqq2LjIEkAOOuIj8wEn8Lrw
FWD9rp7GfRTDOafyYl59XCZ8Hq4nolNbkMzeeObj4LlqDzo8OpM9t8Q4jfAQPAgAKVMOAaEEeIP2
ipzTo+nn2P2Iw6nSL3tULzO1hp1lmy73IdLQ+Cd5cYEhb6wUVifpFY/mDmk7tfQirmrpcRmwBCv9
n8zKts6S19usyHajEq9R9e3mOclYWHlREsYxUQFe/dsi0b5GiojlbOeO3Fio0CgfsxWhxQh1grry
WGifW/1pEGczusaz3+o7WOotXTyeY6ZhMUAL9D96XQrrK80gTqGCWXP3s5VwgzZmdjfJP91EpMNE
f7ayi/5GIAStqE0mOieE6VgXcmw+EdvVFCO6RZv5ZMesrwVhec6FpOfAit/qdiZNncPIedfsG1YF
fU5CWg/z/qSId9V4Tv14S/m/cdGse/l7Hf6uzV9VhkslS8qXKbO3+G6Dyp/WvU3se+yYlJ4mG0pO
a7kdSCsRMavwCKdsUlikePev7VBmGzmgd5U0gI1kuyzRJuZYa7qG9T5ZKKntHtklJcSUTmvTqg7/
l7sz240kyZLsF1nCdlN9mQff3elO504GXwwkI2j7prbb1/fRyKqeygKqMdVAA40BCoFEZjGTpNty
9coRkTHM3pxWXlX4ajDhcBg3nrN4lLukbs95GH4jJ7KxMHqYZpL02N9ly4Njx1/C7H+JGptbk7rA
OGmGosdzq27LtRHg7KnIcpnrmRrZePnOqNMxW+fc13c8l8mhuSsEjXiNQQITMQYtx2m2q4twNtlI
plbQ3PWJz7N4/mB/u7X48SauSKbZ4Bll/ZOm7bUOFy+SUyaidUk/S2BcOypP+yG+ZJ54ctP8tgC3
IxztZ5pw+BVMNWjvuGtShOzeHG4mmpA3Yeqxnmy6Q83BRlXxKWk4K3Vgc4uH8K5e+YgvBtuHfBg2
iZC7OatumOkExjrMA3tiNnZhhSsPzYvu3nXvz1vPu0A+pryO7pblAt/IGNFs5pjZMvnKeP6nsbom
ZcdjDeKVEyYoYw+nZFqPbGtw//HccCPcf1TPFnJC+nmY0O26MGLPx6uQNr1VzlIDGhL7W12eC3ok
zeJaGNPJzt1fKM3wFsy+YLU4s7LsErJTtufp5LS6aDviud4Uw7oQFOxMzi96mIiP2UziTWThfkl1
cIN9DPhPZoRVjETUcPJ47LrjiDObxHQGl3bbRt0ho3+P62Eb+5eGc1iX1UCzo3ZJwx+nx6qlpJZZ
sTHWNZkoRo3d/XkYHSJ+im2fSsaV7VBtZ+I/M3WUARn4OKnBGbt1NcaM/PW2zA4JxVXTEm66adzI
1l7XhMmPSbrq+5aqnJCNEk+cGO0T+r1f4sOEcay02+3oGrgN+v2i1lbkbfCXbkiwJhQrxs33aFX9
fnC3zYiR1dwPZrnFEdqwkeCNtncSEEJqMGfCNDBkAPE8k3PCBXnwQuMmMv21NVHGRDicKsb9bN5N
5n3PfxbjbgbIOrHMZWzfGJ7JZzeRffYZUtWblgBgo7jWw00oSFlsd3NCBY/32SXFMfexAy1JcWkI
Wpta+1mXTbVlc2E6X/A51AMZDQNmAEgnfgNbE/G4zLI9TVlce9xGciLOEfTd+W7LdmskT20qDlEZ
bDlibErcCVH8bFrBoyTSwqAKpFcPo0O6XUBSEQ+TIpaHPHtr+iNWJI583Q4A000IIPp0l1uje276
7MKqC5blDtph35D32PnLE/QnYNm4GuHtTBy/Lk/m7GAPydox8x+lqE729F6o2d9bUUbWIHtvQujJ
8nIvVclOZymfJoVmGDh3BDPehplzDkcqv5QxocpmSO+mY58ijGGWTfBM1bQ/LD+5dRsaTimGTrb1
nH25Aa/8qK7geBYu9jJ6gsRbN6y6FMMY5r/bMWvDbdRH9amdWVAYCEA1BG4Qhy9z2H8MMX6JYpYA
A35+KkiNYrnJYS8svkafehTbZ/jG6goJNx+GAmm0kbN/5phOTku4cqmi78QE0I7PAdVoma1NWtOr
4C0PZRWiXYfudvoq8J3QLUbA2TuUGUkzxa7m8RF1HTln7W4afhjdRYxEsols781MekglTnBwutcq
9ndLfSKNBRV48IuVRQnZLMh0WSOi8yC/+N2DeE+8N8aIY8xJaGix2ic0CgQqZaeAwGVE+2WpNjab
pTS/N6NiL61mox2o5HdktbWN6m5DisR6oOrXHOcjbC5bzeJaRhBjdk4wxnZEn/KABjKBZ5RuePLV
9CYxiGm2oephq4zmgk2iO6f0/p08w3kRfvswjCOHDGUR4KM96gF+Fh1oysg+bocI/crSAJniEre0
rutohRfjKUdHrfrmWv+l7/cl0Iqwq7XhUKvESuvFzFck5DWmtQkbPFlS68qdVph9rTXPWnUW6Z2H
CO1pNbpClhZan24RqkOtWAe/tWutYlfPvda0B61ug/w+jcjdMITRZtYKuNBa+KBV8QR5fNY6uaMV
c0pyT0Jr6GCj+X3sYBlAXSf463P+rbdr5T10HgVCvFcE3q8aaT7VGn2AWB8j2gt3E2sNH4oq4jeG
rt8j8Dta6Vda87e0+g9x8jFpHsAADJC/CQHNCmC42nNdEpKgNElghPe4WXgsasYAz+V7oamDQfMH
QpMIMUiCD5ogNaOQaFph0NyCowmG5WHWPEOvyQYHxMEDdWCS1k5k2MzOh4PoQWUQQPcegEQIKME2
Qgdx2q99u2yZ9duN0lQFjBPKXE7BIMBFosmLTjMYGF5wvbTjE4Q/qUBHib9slxCkqOmNAIxDap6j
ge5SmvAoQD0AJU+WZj9iTYFAK2eXTJMhjWZEluHLtSVendYl/K37GQrSM00Kmsyy3EcdPqywY17P
4udEEyiBZlHgzHLsFbyr7dG59gqQaZxxMnXqMdYsi6OpFmKEYS2z5JSGEXGP8qfp1AxidQELk6lk
Y/rDQ+GWHmtKiBkfdCbWDI2taZoJrIb8iWA3a9Km08yNq+mbUHM4YI1chukT3cTEwjYOAbBEh/iu
daPM6sLvh8h7N7LWVT8x1mrWx9bUz6j5HxqCw1PKx90VR8oujL3QrFCjqaFJ80M9IJGliaJGs0Up
kNGkaaNgpNUe+ghnzq9Q80iWJpMc71JwnG01sdRqdikAYko0zdSJ+0XTTQLMKfzNO2nyCVVKrlNN
Q00acKK0NtuVoFIEM5ms5RE7QvAgTVNVmqsiOWPWnFW8nBOwK1vzV4U/Data8SBJZ2LLNKVVaF7L
B9yy43k41uW+NtuAaw+2y9aU1wzu1WjsC/wr0cOSMvpNy3W8XRibDc2K1V16U2p6zO3aZkXcdrPm
0ctJ8CMqTGBPzZzVmj4zwdAmf67xfZGildBDxnzwZSwckIuFJALS1Gey0wTGOX48vPGmQ9BHkwm2
KAy38BxH9uKfsinelR8SG9ndUG/TXtPGflC93pkSd1fFhgCMJVio8rttIVlaOZq7U4RvVTOFnpkE
9p3HAtOFmo4k0E57MOZ17I33lnCsC+Co9+6R6XGnBkL5kmxZdrLcYKbQ7CksYA8UuGg6kJCVPQ4X
TlaaHFQghIFmCUNNFc6aL+wBDR1NHNYo1jgMLXZbZxJE+rVbcMEPU3ybDNK5my3KqFhLNtuRv1xh
85eHJBqJeWKvRDhZXNw09Yw3ZyQSpHV3MM4tHd4wkpmmJSvNTbaaoIzIQmtZjmFt4e3ZL/ABzkI8
iiYvbc1gOt1jwM/haDYTYARV+HXSzOYAvGlpitPUPGegyU79EJCa9TTDr/w3+wkE6msaNAEL9eE4
B+q0jARqvsOtvjFSnDiBXawHTZUGmi8tNGnqaOa0oUQNaLzYSEIc2Oy/luax5ld7tSThKbJ7zsBX
M82x2sr8aNIRASZMqh3RNZlkUdPPzrYGgvWBYdm3mWf3adaMrACWtTllHwWJcbHbCvjCxd2OhgHK
3voG6ON46/HwXmMUIqZAA7nRvAT3XTh8zxLvQSdVtLIbmwMHEO+oad66PGSa7q015xto4rfV7O+i
KeDwNw8MGJxqQtgDFe6yN1OTw71miCdNE7M79fjZe7XHhnUufeepAdLD2eIdumWBZuzaaCvScdr5
4zCin8Pn0860U5porvUfvp9N58EZvmu/fQ419TyYRnIopG3t5gk4kOviIYvnW1ESsRpaRXoozQlw
VbPUSlPVipxATVnnmremJr1bkYPc3piaxvY1l51pQjsD1a41sy01vY0nxdm25sRiWbPdBpA3B7t6
XYJ995r/pplFcmfChHOE2faCZ5rs2SbHSY+4Yge3s4V+GXqYXl0PumGYfmEvv1Lfek6nCiFLlZDo
Chds2BTVWUwx/IrQ5t5EVDdjce01y07aXLoF3AP+0aR7DvJe2RTbm0ilYCQ3lVF8TMlRdAsVx5qW
d4f7EHi+1hQ9Ht16H2uyXmjGvi/PjWbuOcHtqXc8zr9pfLB8V/P50QSp32tmfzCh93Mw/kXz/Kn1
4Wu+PwP052K5kY0ttj4WAF97AVKoT+yAJUa4AibF51jkdmQ+eXWY7UPobhZDV4rqrr72GTS/HQfa
e2BpF0LRNcG2YRu0tRLmX0q/qouMnzLtXgi1jyHWjoZMexsG7XLItN+B4zC5QVggpPZCWJgiGswR
qZS8q5xKPwTpyZsLNt8i5ktG9LHCyx2s4Ky4RMrDJXEJsM9SkBizG1jiTq84ZHhMpOcRZmw71ORB
0Z5JeHLJ31x4zs9rqxY2zYsJyRFdhPODcZ4QjjS4uLXcjV0EJWw/DtovkmnnCM9HderKm9nAODUU
AP56wzGRdDkPon/MHf+cCczVXt29WNN7rBLv3hxfZUxkoWgVJlKCeYvcO1oyHvd5MhccnXG62Fhe
DO19YcpcN5hhPO2K4efmSdvjlBG9JAXZ6NJN7vEBdJYCNJZE50lzwU4yTDBRuma07/Jt3BDMamhX
zqz9Oe1CbkfenmMArxVYirsPBMdyRNjnWbiXdOEuynXiMWERTwSuaFg2X050Wv9QRYg9bGB2KeA6
2JPXR3eo2CXmJJbnOKkJLN5Czsh7Cwu2nsBwmFa40a0pcd8buC8clOIZL98tD/qMtxtJv9VonR0F
XzLU1J36Kfa2fv5hYXpyrOC10i6oUs3Xno1DRvLMc5eMbx7mfUJfkKGdmt916rOPmrSzKtAeq1K7
rSZsVzX2q1L7sIgQ2DRezOu9LVNQdpvIMo+HbDfsBPmagGuoRv4mruIHKwlotdbQHhc3WC9QtZ/j
icPb10f8QbMOhq2gRl5uMOAnAL0cmjaVSwTMkFpvAyv7oxdafE34NZXkbOZkTWX9ax5b3ySGWnMf
rL0qJ0/ILx6WOUvYprBUmuaB8wKvfBR1kqb9o90H5k2ek9LBy/3CtiDKgjeW3IBCtDYRAlRVlxFP
X4FpE294TDJYtZA+m+96zjOs26wHwhfBABK+6xpKjKRN3qmxIZfNjCoNg1T6Nwz78U1mPvpxXd/6
bjtf4uZmbjhficjGXD1V9n088wePBc582Ycs2+amMYX9jNXuVlohT2HiAwCd7PA6WqxyFfHAH6Qc
caPHBunvg25RaLLwwPcY7KuSNC7Hc/CZz3UIHlPYlDnY4SaPEI5kHsRnUuz/9lf/9+9xQJpuJgAU
fmHnAEmbD7I9ODNmLh6KHMeyoJlvJot3hUmCN8s4LvzIHneDM85bP5msowWJY7TwVeZgXvzWLddm
oujTxZ87Te62dy11JmLko1QUJBPDnNIDDMXmF5fOTNMHEyG6JWrPwAnJIEzIsdN407H1k3UWVfBn
nlUTJUB0cyee5eTwUTBfFy2GNsLj8HJtvMUm2IUuM6IraXCwKut5SeeGzXXwrs/4ezcBgaQp2dlH
bcQ3tqxnDFKXQihm7X6YL/hVOyyxy6luJuvU4QF34246mVaDKUjcK2eSt/1YNsSqc3BwZVKfLH+i
KzHt72ufUvmkRPc0UbVJdcITYpOjEobLdKag5BohNRnCugyZY1yGzlxVHqMFithela66V0NzHArU
8aUqDUolhb+PyEBlpyEWgDjXFdGuLihWVt3GtytgDVavqxpyZRW1FL/6Fek3jSCsoXA8stOIhDyl
riKf1rI3wuOHJViEYmSSPulaCMXWsGfSscKs2xkZVknHC1zCOMtDI/L3zGCijmflH+z5INR4XpLQ
vZmKVKKzBOe6Mw9TFabYE4+OB+vOyuzD7n/aMjfY25qUtC4No3Yc3mdL5e0Y7WMid3RCTjx6yOL1
i0GLJaAkSG4lQmufMUSshqFp7kN2E4ybL1grx6OK1cvkBHzJQLKt3070dnv9u2iZBqIYS2Z7MJs2
eClys7z0Jnex7FlOl1HyUE73TRkR9p1Gxtkm/6VGfkJP8B5cwsU2FdHxs8uVzNqrYKPGMpvEVoJx
mTDT5eLh/PILyMk+9+89a+npDAFDMIacioOwflvG5Bf+901lcS62CXnAK8y5UjlfTsCzthmTV8tx
cRwYn0brv4zs/LAeZZc5M76k4dwtsqbMGmyewdx7dJl3TDFuPaIjULdQ09jKrGUzWsiZxnfTddrI
LUi5atWK+T/PQi7yDj/i0AC32jPJhL7vbA0euVT1mUlOO28ITBu4Bf7ZmLdrdJDVlOzkAvoaR9FH
5DY7VzoQ+oqurSQLCMs1/SeZ12dTEumegiNjGuGB2RpMwnUHUAyIkiwjKXlvdaHWC8jV0DpHpu40
chSof+luXZb3uO1QOZPawMrWfniDvQn7Vm6KEgCxhMpcpeGIDVBpeYfTShnW+cbjY1BusGCBQ4Fv
3Gk3EEzplBbWDCe4T+PpAUqbZnCg7hq0YVbXCSbX0R+Mv6xpDViNdoDMxbu3KUPtoqbc1bwq9txt
2lMEHrPTXaoYIq5444z81TqUXdjT+Bq1BPXXS/UzTscA5ZKjR1xeraQ3r/4jcWGb1IcqSGlJJKRL
EG7htOBGK45XM9kPCljMcjasLscdg9y0t2P6vX2L4ImmprtAGDvqKHj/24O1IiZJ7GLffxFhgoui
x1YZz2xYhsVd4y3bVmyWSNhvAE0XdR2LUTzKDoMm9u+9YWFTTq1rkEsWVwUlJyOy38Dxxy8zXB/R
dOdGEl3LSk+Bnx3LTP3gY6pBEEGdSOLZzoknuH3GQ5OXj6Wjo8IT2W7BwGFr1NSvlRrxO8YQFZNW
2Upir41Eb8lYVgkVEM2tw8ErWVLzEh9USVw1yYYNyaj23h6x7dZ2TdqDx2M4NqqT1wPoNgpdw4hi
KLAp3eV9TMYUh++Nk9yViTeyEbVeWq5Auyfxr3Vx7YdVSRgkHHGf5b9U1sykSXqUUhPnzP6dHLb0
05xJQ4ni7H3g+0ecSLfQCeT3G8k1grGsDDImNiJo2W8P+VGI3NoLm1DZqMkIblT1oQ4r9n6ivhA6
qhl1e03z57SJT3GC8p83Iwg0GZPcY/61HPl5SsT+lV1yCALuGTdx3gX7eowepHs7g6Y+BA6R2ZyR
zvxw48rqVbwN6qG6ZNRhkLKGb9Rh+BVptmPtwoUwh80taBRAXXoeUjO4GxdkHdIsPPxyBfouTlar
rqdjaZicEoPGI/Jm2NpL5j9yU6wmYUgs9AGXYAmbZ0gC9xCZM0PuDZ7awaLE3u11Lz0/zLU1ALDn
VwKJavoqCKQhQiXe9R3rX/K8BpBvaudce75LKS5XeXZWKMIZL6ufFPSuWtH61EZnBwTFrgyu5HLw
aG+eOwI/0oXUiB+1wTiNvBbOxtohXVU9WinjEc9Sg5h8dsFNQIqrzMjL+VDhB6Hx8WLjVBMbwfnf
kN9hDlg1bQM5ELi0MN6eMsrnO8pLRj4PJ/gO1YNwqMupfpEAscoKLFUhwb58YPwyhKyOk6SOpm1P
bZTu4sK98cmFEEN2KqyeMKdk3VBTft9XvP/zYNfygw8hCkoFKboDL/Ahs/P5qavctelfisDZ0oe8
IYf46sJ9JD9st9l6nC6hjKhMsd8DG1eTprwzDklu/dxGMB2pcSs8846s6JeIigzABEJ2S+/Lmtkm
dtmn4ahTJIY3H4pgYRufDvHPMu1JxLsbuuoa9ShRk3lcgHmLrHr0JftVT/0a1KFQL1n+ZVZnEnQp
En5Rw81Qk1wtnZc68Bv8xuhFZXRHPeROxujguKlL6BPi7PMU7Bki2UEkE69VHx2yPtzBQByVmZ3N
OdvMGYGQjVjzTRrUo/bGqh10Ac1bAAjTZvAyY75R9DBJ8WtMmrso7zl0JavatA5O0p7YA5zw3Fy6
GMmTZt6xumgThYuWkZDzwP2C+VtibYA6ItIILuG2ZRyd0vuyfSuDz8XstjahnoRNEV6f2OEqZmVo
+eFjplgAdyY4m4horg/v2rw+uS6REI/5xNDfeFq09tgYUl9hdsmhn7v9Qh/c2kz99050Nzx77NNY
GLdljD8kFAwRvVFo+OswSWirdsHjKogZtdEvGtMAnfDFTye3+cW5Gw58pEeeTYToDilzIaLdca6d
bX36DY+MWdL3gcTrO8NNrUziJYuPEPDb6N48Rqiayc2OL75LdEBN0wP1iy+i2OESJ2+ToGp/R5zL
Lvfd96kEdLZbDLNsOWbk5E1vlm+RkX+M5XznjOZ61GMJR2W7zT9pVD2JOT+nrTwUFjfWAPOa+PcD
E2pEaLfdxtNaJgBIiXsYjUAglPLEQQu8AR/qGdbxsgMNYfsACSB4nFdEJO+7psbUukBhd5RHKG88
Umu0rUR0IoFljzXxypZ2l0OBecV814bxuynnZxH0ZPvBL42evZ6UusQEbbeCcc9mD0bUwYHgUZTC
6FiPzbp2jVdDtt9WATDqkFKVsf0EltR0i2oOsnG3PgSWnbQE/KRb3zPgVtE4MvfQtjxj+qFbk3p3
UynjWA4lJlvOt1gTjOq58E/sb286EoSKPjqWXsIwjGTbZ91dwgRcDMGLUzLnypAMTsL0O+W+ZfNX
SucWSQ1Hz0ZeJPYhtJ5CNd6YLmDubPzIpoKlYEA0QvTAGfSN8gAi5gg/25txegZ3XBd5taEWYjsZ
BllOwK706VozgQ9euc5S/+Q6TJFDN9yavB3Xgmj8uvroJlSDrp71m9xaizZ5+wcn392fDYN/qTv+
a0eldse50FO0DnrCcbCP6H/+Dx21VZ7as04E2aBKTYc8fY5I19o0IbBWZTxkWUJsDx8+q18ZClxr
/cWpA6qEJFe8SQ3872/n3yqvxMHB//7ZNvmPrsn/86+8lX/5P/1Lm+b/SgcmBsj/yoH56yvufpVt
9ysp/9pwydf96cKUf+CVtLBOeqYfWORm4XP804Up/3CDgGJJOiYDooZsh8/4by5MN/jDBn12TVf6
wvatgFLfv/kw+Ucc0IUnfGI3kcfc4N/xYUo8oH9xYVo+1iRTcLHx38Hu9U9dqBy5pG8q4qJrfb/3
/twSQOvsXJtGk6q8H4TLoyHsKH2unRYaPtoUXgHN65FE1LkNgQBThaROVOeypUBF8lBlrT6CZpp1
II9OvSHnhZC41Gp4hM34eipW5xklSnYXfSZ5eWBZvCUZhp0eUENEHj39Fx65wRmOAebutMvOA2SI
gcf1EElKDqfEP5VF8Tp5nJ9SnUKtlulEhgj2NW+8GE1p3qAxBQfYkjJv2x1rbL0dsrN7wiCBELEI
GZ0rduUwiIeoqL7RCXaWtbAtG9o7t8R2MhWcE9vFIJEHFvjY0/jQ5OaTF3TJA/atY52iovoBgnvm
lTwVqnbjZOOeSdW9zg1dMXHmV2wwpjt5MgzSzTlTs4Ox2EA6TprsK4OmLtlD4oVkJ6yMlMSi2jh4
BiNCOU00UhiUdk7Wf6OE9v/hPv6Xt+hfbuR/dbf/r7yPuev+i/u4n34Vn2TlRH+9ifmiP29i/w/P
Fi43iu1RX832jdv7z5vY+yNwcDDTOU1ZcqBvyP+8iT3zD4zXEhWZC8GWtuRf9/ebmHvf9fl3yUC6
6DPi3zJT4+n+57uYO5d7V7uyA1PQOPXXt8Vce3Hk9JEWAkFWJsoRN3an1l3BrD2RnZTYWXVIAeMQ
mknitCqOqhKRbyzIDA3bbVFTA+bGA1arxdANQ+Uuc+SXEapXYkJTMOiFY3ioEvSzvFnjRL0NoWEm
Mgs2VYVybyw8AqSdf/ZBez9m3QaFAtzYGrHLOOBS5Foq3WNVmz+julFrFYe3M6WoI8hx4+BQ8JLv
0sTs00OFZF21teK6wziN4OWKTyskks+27CMA0n3NYOfHI3UgETmtDLDPbQDOALFM0RP1RV5Ybzns
bVQe3gU6sGHIsRdX9hWt5oekkDPJ5RGnwh7u91CUw4Ul9AnrSXntQn+L54qmgxJvn0XwZt+SiUWO
FtM4MWEOJUhoCiucGNU2Yc+75lUsex4CklRXDnQZ1ijKZ4bCJjWvBCoLMa5NNYk8dRX8tCZyl0Rk
mTDUnKLDzv2MQgEVQZbRAWPWZ49JDHMisa1SjWBhXvVAqhpQ3HeeYKU21ZOczc/Ycce96kZsE9m9
M+GhQDoeG6vY9VIjQgEZZUZc0cHZwjCiKv7M+4kix5iYOXMkjUapCKl5fnbb8Zynt6TIjkTOum+5
L9cQsHQuUMWJjYqWxPg7CMzPiFknNowrxq1zljRP+BzITbTGp3byX8yCoxOJfyD1gT7URzm7G37Q
kbXObuy7c2YtP1VInqDbHhSn9YT4RrzJW9/RDXuFR56ELz6UtQ1/yp4NUavjLYPgyZ+cn0aFf5h3
VLOzTPGauOpjZvm2kkF9BzEGPF2jBXkG13xhL+OFLFaAk0a4D4Iz/UqBlEMNzitfev2ZdVu7yjvW
BQmVl+RlPpcmXlOB5RHjHpYXXnU76jIAQZTD69BM10utmlXTkBi6BNbWx6ZNZOe9abxTvczrstwt
3fICH2AcYptNHJr8jlaTCO8M+6FTMoNutl4NDm/RpjUhrHYVHTecq/pl2NtyaCHzxv1CK+4qGjoO
UO5zM7VUstaUd8ysw4YBTSb9Kuv5PrDHQyKbZ4ec0BWJ8hQ/UQxo9t6L31dPJuLOGpTk1IwS4Sl7
yOPhxSa7VIzM84Z6GuszyPnWzb68saWTb6AlkL12YrkcI0LYU9f2L0PZvgpMB0HRvEiKmvKYVUdC
jmUSYu+mtwf/hDW88pZikYda6drNY2shbsztcOlc3R6c9WfkDoxN7WdZa+dnr3MHnJ2nv+1U5B+W
Gu5Cs4dBkM2PllX+5JybJr7NqYMNsdZTE5F9OcXib3sis3Abde8RGzF+PZvFSz4yLL9USsYACmtW
cLN5oKn41HcO/Eo0g+tJ61MNWL0EB7wpI1s3Kp89cu/Z40NMDc1+7tOPKiPfKgcnL3MIHXRgKnPt
RG3nQCd3LvLqZupN2VQz41W+eNVg31hje+yWxMJryYmxm9+i0UPDmjJClGiNb10Ypin/SFFwAV7j
V4xRBPCKtN1K1f/IKvOEcwcDqT5lDneRu+w8oxkOAxyDPwQm3YIGz5F5Oc+ufYoXpD5HwuYnhg6q
HN2L4Ubx1TLoYUBcoy2F6w8rAnZygpglfgl+JR73cZ5zuceEJx7HhdVPPBVvxiXhdlgJTGOrhlBw
kMpvEgfZT4/01ki/eexQazYuxpLcSY6qJromNC4Yx6COpgnei5AY1VPmJ6ZohU5q36qCjrWl2juq
PZWqArG1jq7B51GNldh09ffcTZwGS1Y4C3bUkDkqGcR7a3o/sij65L1zDoPkns0DCRnj8tTirOOX
OfOqacm7Rxl1d9lCHrdjFsyZYX0wzMxYs08glMF16NRrgxujpiDHa3yWxVmZnteGYkhF6RvALEmt
XcHl0Obiy80AMM9W0gSndPZAIHQoI5cURMqxb6f9MmiPApviINn9pGzhEKTJcTLDhy7mgWwtH3M6
PVkWOEOXED4x9WOsXRZvrD+R72KYagq8dzyBwp0IByhbcov0kwv1oN5VHrxQiH+VBTBN4SKp+lse
ysx6TXJ2SYXdGJY6hnG6qWeicLuFA7DhZMzIPSaShKiPpmbWrMFr7CCijmIqT7Eax1unCMTJcRjG
C1MchG5vJNpWUflgYylkxZuiS18x+3qgoNSMWdZ841kQ5IPJttQhw8nsR0jV5tTrVbJdxyVEIaTO
fSiSu0SO6SmO6x/kvr+mVGZsmrKN9k2UH+1afvMquDUrTdBUT2GBvJXooOuJJPK15WKvohwvKtur
n8QYVHqVvlR5eNMb/R32JWpKxX2X2SDz/T5JKKS0+vQt0sC3HVFXkfTLc5CzGZjr4+hiqdR0XCR4
kwbA5B71e0nrUptEIENkIMONXv+wmH6xC6l3LgWWR2u6SqRU1MCIfPLyu8pxHYpcsXtjYb4yoAz2
dhB+kQ/hbZpsIGpw/gCQg0DkYH9I428vit5q2i3SwX+JDAdgAodJCNhjy+5MOAumR1nQvSTbH5Kk
VSyjeDBTn6qv3j7/j5y9//+b2T0Ovf96Zmez/7MaPv4ysOuv+HNgd5i9GSBc0/KEHoi9/xzYbf8P
3xJM3n4AAA0Szdf8/dQt/uAcbjEN2J7l+q7gQP73gd37w9Uncem4wtLHZOvfOXVbfC/yn0Z2DwFY
2KZNCBOhSo7Q//wfFjzLSHSw37gIKeOoKRzHYGRn7CyNrtiYWHE2pZM2u9aimYDiO3QLR0fx13G2
65qR42Yn7XXR46YLVMM+cBqcHTwpw2uCK9qfLXK5Sb/hJyp2VjA+SIKdtvFIBznR8hc/jkIoq3aD
TxF5b+4ALOzgji3xgcc+hoZSwcmTbK3eZBD4p2imDU1g/wsJL1uTFgKnUqJKj3rZPJF03EJyegEJ
TJC5hMjmK0xGr8YjDiPau7LAW9MlWGzxojRrVOiNY5N/y7s3XvM5HWVnTIcpa44dz2R/WHqdsvbL
9UoE23A8hVb5s8otbkIKnMmTv2ToY3znpDA0y4Ek9I2/dE9+J6mX7V4SDJeWFeMDTENgh5CI1vmN
3+ew7gyFU6pJntOSFug+xwM/zKsJPY6QfCwZdMRBXwI52uQa5AoT329/tmkwkbvKvcv76GoLbMqO
z0hvpMQ1VsO+Ssu3Nq5+iLQmMJG6qziwyo29tMCN5vA21NgqS3anKoISok9hF4fmsvWmBj0Jn0vV
26cy+OXSC7PEMe4iwmv6iQZT9VKkIljFUFSLZKYv7VFtjMF86umjPbDsIy4Xi3xQsDqYSvXTooV6
MspvhzgTvWr5ZH36MbfzzzlmadzHxyA0QfNDVvqUBif0a1FmFDcUoqvhVJUkBHkLx0VVQRVIhGY6
5eg8mUiC7OCIUs5zm37cmBRzDg6G/aESzNoT6DVhxXHjISkpMKnMggPIi2iBBoS704FMpX/Bo8eS
ssXDm5tDsc/s6dini3OM565apxbG/SkDV6TKmu8LtRDJt8woLid1hpAy+zA7RruyiTq8DWp8I5I+
zK6gObMik1eI4I7sG3JEluzH4CzLKQ8EpQ+V2gMBcDTlx1p3C0S7IV7nefksPUosOot20LQEQwH4
oRXOrmeWVPCJNKZkW+Xx3u08d6I9FfUmN7tndY7cRHdULSRsDZBjafc6LtNXao7GtSjYUBUuLutp
sdMbivbUgxv27y7HK5oLPsjQARsnTqlge04E/8wGzS6DXTL5eyV79VZ0xdtiNWvsEg6jSp6vval4
hSd7XZSSG5od1X+QdF47jmNXFP0iAszhVSRF5SxVVb8QFZlz5td7cQwY9tienm6pyHtP2HttAiDD
XXat0Jft1NCXkPPW862cCipgBOfqMOWUamJ8Unr5WoiDa/jZjQb8JbMfinvgzLO8AFVao1gnPkbT
cOwDRy+Ug1T2h7oq/uShu2tamzhzpAeuorNSSfThYITYqQadYkPDwx9F2k4gzGgrdqzHZmMrDGp0
YlK/pgB9hDFmXSLsQypsPF8E4umLNS3POaJMI0WPmVrkAy3/1jI+RyRt0gmrtbnqkDfLefFs85C8
HVy1UKykSfnrsvIpBdFv6ieZF/da9d8qrIwB9JsDy8lERDma1RbfrZ/+a4tgN9T/CdnwMyUWrgmm
mUaSUDEPns8zv6rHGk7pSHejK4QH6HfLHOBbdkHuxHnm6lAz2PotardM/9ege9VM6VxYwaegNQ5C
2MMsYQ4IU/Gzq3p7FtTSrX7ihu30QJHjgJeHlywPpwj3Kviul9/VX4Y+vbpI1vltkp1htsHOULWt
iibb5/RQWulLnjF7MDuAUjXuyjA9l1O4LgOttAGSYe0R/E3G1cQmLcNkEycSHPHQTuEwrcoUH1PY
8NHmcgnzRGKErJwzoROYe6g7y+rOQ6N99pHPcnilSSQRAFBDOkkD2mrZI5Sjf0pJumLR/g1IwznB
EgJcHGlgtJFHagcMY96nZXuUg+AapeaLCwkptY4eO+Vdkvjzdxg0kOZ+z7EFqCgPW2TnlkoxKP7J
VU5eRttDoknUleCMkI3X0DX29Gu+B3f9w1RQixkJhuAYN647DQxZ1D64sC2f7EZBAl/GMvr4gKIw
iPp5lyMlcaFsvTdodfyZvlTJVKqwgoyOMfpurTZ8sFOyrLHY+kHNLzXjM7wJ0FIzFIO+Z7WlIGj1
Bdhtcpv9jZH88BU8CGNwM1XJ8xX/SxURitS9jM+AM7PNCIuvLIQxZcU2y0g3U9ZdBTnANdKlB6z0
ZC2oTeYMhj+zJsYZ1ocCUcqytm5K41X2pEU2LfRdtSquUsEhDReFNatgkoBWXLrfYCiZrqegydnt
gRjvDZbdkcxGUW4/hJ6JPIk/j2rWvg3mEszdmn8YJ1jv4jHVo6h1EL09yhJmEP4Nto0GmmdFeZ8k
7do1iI6joby2Xf3UQbMUS7WAMb4as51AQKltqgh9e04JpNzilnaaHcDAK2jiR2pD641FIGOWy8AH
5t3sD+okfldJvdH58BuyjiI8lQUTqPor6BBMhntmcktm9CfrwZp9v/jWkECC7owGw7rpGVqIDB69
+xOjsNlGvfZl1qqnLNkMZqgPNkr60gWOotbhRUNHcM4QgElBdh6rzFZFAy40M/dMzwunKnNrUyKR
JZa+Y5eObZn1/n0a8UyHoXEl//asAXJBmWlsxvIx1Wh2peV3YmAWk7g6JJ7VggVSRno20WAjm5uK
jyFBtatazeCGkZWsZMODDFxtV7XRmi260jXhVif1JCEX0Q1nzL8w3YS+PMVqf4/mk4bFYQXwdqlo
MDeHUuC7MmevMoAWCkkiDWB74F/wUf6R8NrgZDbD+tq2yw0bhG9FFX2RkYW1nFV5QABU1LI1Vbl6
FkfoECgD7MsQ3Zg8XwMd7EwiKZKLOB6BlYIGnSd3pWr1SSI+kPleaA8NThzIWQ8Bv5/a9BmueIOP
Wq7HVvzCev5Tz0Tcmf1F1osfHBq7QM1Fp5r4iUf1WZjLG82sAut4Bg4rLqBgRC2p3m6DpLzk/Dhi
n7FAi084Dcm07Dt5oxnCPgZmyGwEqV+Ok7bPTWLQYnb3gdjZiqRT3tZqy2vDKazoRIqAJZeb+DAb
T4Ep3ao3wz+rhqc260W3lvTgo/SJjxDjXyg+1IQmocLV0N2CKabuicCozAUpe8w2VPbXhPOYkaAS
aTf4GzWO1kWgrCeTOBqxlrcDQUa6X/G0alSCwhA/zlozok2U1EOU1UwxgzOXHpwTHPT4wSfV63Ka
8ESOf5I0RGXBrhUHQ8fSvdVXIdLejZ4bEjZdZE/V8EHwPH+6sngSo4i6Alo1lgg0PH2x5KUKP8WS
ttEYzw7jAeldPGXQzQCKyHTzSpyApGyM2MlUp6sQksKteiajJRDSbZBHLCKPDsP1aJASuFB+NEif
c5gUTKt5StjXgVc8d88uKhmwFB9N8jamFDzaWN6HPMK1In9gMs/xjw2/M1MFvTVWaScSWmtFP+iJ
Q1AapOEKMS9IFUO4wCH2TsZEvY2LbyTB6b6W4JmIPL8YsmESZNIqLylimi7fDcW0R7hrLW4klv5B
uFZ7Zr2NmEsr/Da+XJdOLIIaGqWZMEz/rZPBVJXRwAExV49UUED15EPvWXZqLneSjoa4pz+Yyb1y
MNEzLcsh2wU68wuEFXhhCBPtPpEiozh/iGrPzWB2BMGMNVohouc1dSLR3QQsH3Ta3pyj9Zh0sceG
NsVMi6OhNgZyQ3DF6MEANL7zv3E2Z/sJ2w+/a1FjLAnf1Si+T53qxBWHwtQhq6nlmB9iUnC7BxXy
5ybBux0//UY/MHhkASOK35N6Geqc+OMGoycCtLeYLo3zViUYg6SYTK/fggD6QSIkZ8NSthqc7VWo
jy/83RIOBjuI+2PdcH+2Ju1THKPS1xl0oQe6tSNlC2Naysso6glSR7zjLzls8vQdqZi/GISBwYSN
7yt834O/MGgyWHK5ZWzFhrQN0psfoZJiE4uGw6BYyRkNmovIJocJEb5aoRt3s8aIr0Rdb8B9onLW
d7JQMmDM+WVmOKKw6ymVugj/Up/8ddZFtaaviee9mNMHE6Bi1RgMJoO0eIkyw2oDP61TdRBsKISx
isYEzqXlI2YP7VjlEshh1s+wASVAmUWms3pWFIA+bT4ilVTuecPlAECRlIq43I7gcoegOwpB17oz
k9qgToBQdCF7LCAcgOOQmVDt9LP12YvvcULuZlszR5yyKFlHJCCK7MpsQaPTk7X+1VfhZdCZ65jp
8jhk1OwDrJxsVvYaOMw5a0QOdOpf/ErL3yHVw69oaS7JK5pa3WZzevmM0kRLfp+Wf8yslKjp2Q9p
ijI7aA0Dx6wCUtOrsV5nguurFiSn2GDpLia+o02/ncWP0yq1DA2KsspK2HsC2SB2EyZ7ZQKRkAXS
MQAABxZ4SWDnaWPZnZwtgYBQU++ZMxNLYIs6p6CinTGREMoC5BQcsPVNMPOtqknFHfiBwsChXiey
r4wD1F5JCwHJWKwvs7ZJCzOx0zbnlxX9E2AglbNZHwkHoWLOO0KAcIEM4QRpst2p5titFrpdMqmO
TMW2ssJ5F/dwUwBXYAfIgk9xAppkCWTiFUvUMX8Jr4wiyFdxQY3qk+zG94llFNMOYRe2LJOikI8i
BdVBj/8COGamVt2ndmhY0aPkScJHqxtXRt8b2GRbMIMbK/V/RvlhTM0pqfPPfMCyxXKWMxdRQoK0
YhWbu8koStKTCZM0Ek7oGDJtBpSxIi/I15K3VGXa3UXaupJYjejGFGyrNv5lIMHhUrx8hju4G+h2
pHgdM9V2tPqDZtR3xCG9FX3ymagCrHndk+ea1y4EsdukmccC5Tma0u8UsoYLh7iwSc9xRav4TgzZ
6aSj6WeR06hMW82+ftebAORbnD0EUciIAocsNcdUKInwKNv5qeu6gNTuY1nQZpFInE8iDluz173C
JDcxqTongXvgomcm4RB+cNdeKgI+dwDtf4gpI7WbMjnkCbB0BZEoqmVL5YcxFMtUHBdKrWHezweR
poYzqkKZiQqSs24MkbLrLYRSEpx3o/+oOMhBIibhNjCZgSf+t2oqGH7nALL+It8wgnX8QFiYrbkc
BYxnAFfj+h396kGVWIEmsnQVFPWjMIKKLsZrxQASTwyVzV+CH7oIQToRnuEKlY2tj/5LaVsFQTLl
uDFWl0xgwD/0yIjTcC9k4HUVcIWOQL6eJruxIeKZUZS7oNAyyWUausqehp0NwRT/+XN4j4vejRKM
TrJImDbCfqTORKtJ+c2gVwTTvO14PwW/OwsTqV0EX8zBMRTefITnvcgKRLOOBIrGvLhHRmEHaxjJ
i22Qp2hi+yBRt0QXeQzrkGAjqzqrC/sCwyAR0+zxTBNhHtk8EMmY9DQGpwnqFtdcQhVYQcpGtjEq
/6o0weRBv8SgGE1E4+0ZzutIWHilqfl/O5ZLuUSdUUgB9gJRsmNTof5/tDml44B4gb9NeSbDTk3w
eDYDBMC6uTOpIYIm5XscfFStA4OsFRsKRNxI64Ik303qqdMkTr46vSSZ+h5brJGnoVbdmC8zG7Wf
sImUHbYDdmHxXZ8TWDohO1cpIJJMo5eeplJ2tDxbi7iq3UJk+aonKeKa/NXGiuipKoinjCbemjRS
F40MK1ppuX2qgiBL0VSaQUHVZGgXCn0dex32/Vjp7KTX5W3boPad8r+xnyrQzNMR+/ZfmOa121fj
IZlgaY219ZdL3z6qPUsRP0t9/pbKGDpHm5D6WG4CDDmuIaY5G3bemI7URGsKsMiojMfwZBgFa8LK
IKs7mp6kZS0GxB0RXZc2E5yYAjEoWRAPmQXJxkfPnDSlR0jad4RvCN60zrI3zxjIDTJEZmA5CceN
Edy6QUVOBArXFAm95myI/H0QI4CsjFeoRUiuK9B/LKU932eRp5n0vgTZXfOESj9DL2u29VUNxk0x
0SHWhAu3E9qNWsbfS5P2l8kgNGZ6lAQysJ2ypHGDJLiKmm5tdbihQm0RWS/9IC98SCkz0yAd3qOx
OmsFdt0+kV46Nz2WbuCFWdL/JVHsoel+DmJ3r3MCRSYmmwS1zO8MnvJVM8391siQXy9TBSuzSsAk
xjkvlAfrssVAzK5orEbbH3kU6d/5SGn+HqlWsgykE2Bh/troKIHFWkF/BWGYZQyaA4kyq+P8zcYJ
v/6E2CqJQq8RemndpwsgsUhsrChUvjULGVVqD/OkyF6jMBEkSPRTHfXIHVValsYaFK4cxoaJPnK3
4sPSzJISOy82ui/eSCykvOJlZRfcbSO+VrZF0lpbKuIRugQuhO5WGdz+Y7xP2vhosjzYESp1FUO4
kgFbSFdjiAM1udjrYwZPTAkuvc+wU5SZnjFIx/7CRT6DId3ipz33AWOVuALul9FumnRimBvIhkwH
f68l/lnvhI+sZEo0FQUJL9J8G9Bit2MnXms+vIuLpCdILSCnUTTdmCmku1Wy7FIwF98i8tkEEFtt
A4kePREO4rlL+TJ1Jd9LpE0DmrV0QIxKumX4BpsOyhjz3WiJvKZuEoYPXc+Ssx7qBzM2zAMY5tku
CRCyU3Wiph4jpiKj6gkNd0JWhQvllk6gE5ke57CbHb/kkNEEg2M7KGsvkHp/g+F8tbynQZ92eyE8
Z0ZsLD8Z0x5gFdfk3W1JYL2wZht2KEXonSbh6FftNgbsgRNEjRkr5jLIqrempTkgceCEoeVUmOSe
DySdO5IlnDspfJQTfMVGq/eEAd0EUgYEbi2prxniBfMfenFxXRPjBrixAriRJWQMWKnp1dAEK2Ea
trijCY0IK08aZThb3XI9SNk1UjTJm6yB8rd4RwNeifEDQw256J0ERFGA5VokA+turLskxd6Sigti
Gqo9owoDS0fzzdlr+1ZouXLKpHmoy1skFbceWK/Yz+8cRzmmb/F1MCtIcyaxihtVopgKw4w1j0jG
l7yMHuaChXgxczuK6nevivm2q9U/3GzTBgzDfpbiFEkzK89m0YUlxjgdcLXuez+/92FMj2ea0DAy
lJGjP0VbFlg7KQtvEtNxlwW4TRFVqeyHCmGi+MYkN4XIOQNRdssAEXYiwKKqec7Ji9w0BaawoKfU
FIT+swsxuonBRzUxwilFTnCVvINGV0l9Ugyv04uzXlrBPouAWJYwGSwlIABBVTI70PVLXfgH5Fkq
FQw5mYg196N8tXJoe6MiBQ5XJrNCxuFJ1EY7MIGljPNVJ069a0WZfEnrV1liwbpOiL1YNpq1z9xW
AGWzrlvYBEW0gcY2caZoSxECdHCILFoJrBKaOZ0GpaNog/mdA+2g+YZUOqqXsuOQVqxpp0RIYeka
Xblg8GlJ0OjMljpUzMBmgw1M6ypEDAIASJbqkK0cV5/S4Z+rLnClEmMynEbhpNfaYosBPfPEWBOc
SI0bZ1bpD1sV8ItosPCXuhFGW2CufbFSaJvSdB3g/pLPMNhZT/NTKoycpmA0VLRo+ZHnn+VN3v2K
Us3OPI7UNbUB2+3QWEHfgyAjB/QAreSznJJLxeHbOCakOWiRhSkdva0tZ7D1grQnm8p0OtidAGz4
eWNjQ+HTNa9JZ0jWReJFLPR408YgUDANSP5SPVr04OUir69SZ9TL33ZWvkeebz+pWJH4n5msPsvG
uE2x60sDIvaMS53BM56nWd/NkvZetTL6DUZoBs2kKU3v2KheTQ7ECpaM7igF9pRpLu9hWEvExmL8
SEE+hN9FfUc3obVnU/yaTfBW5yQ5q3jEq5I5jPlhyXec06jsLoH80JOdEnhJfxiyU8Kk1Nh3GP30
G26uZDP3u2FxZ91SOtYCnMNdkW74rQ1WAzBtB9nj1/IW9AuqSLuZ5n3KJlS8b2HxlPiaSzYVKbcO
ZkDCSYFKQsIoc6cc2X1VTEqB1NwK/Th3rlJccwNO3cjFKX6YIYI4lHHJSxz0o+83NlMlV/Gfs78d
wkVxxKTBP+XRrWEIOtyn/JRW/8BzwRP5zlUJCN+7Mjxy9W5Oh059+vOfr7404z2qH0USbqz5nz6w
zNNvgkHowL7r7WRcz9ZBX0imyM6i1gvNwxjsKn8/4yHP9lb9Xqs3ESu2XrVU5BYAUHcCeh5Dg2np
xd5QYK4t5bdMCH8EEZEcWuY95UXU93KF0+llSL85w6MlfFXPTlPz17XPQrzO6i0o/2L1BeGeAwS3
tET25b8w+Gp9XIMUEMJU2cmCZmX9NOn8J4908KFlX6L/kOUvnxGQrz5l6ab4wJQZVsaVw4fuATIn
bLUkUnsVEOYcUlE2bxKTx0wz7ZF4dXRv4sSWwMJNR4MrYHOuhokL4J+EU6qNnlm5fBLeMsrxUf/J
hWeBsaQgANYC8Ak7eJ8gmO09tb1V7WGyLn7BA37E6x/xuKmHPFibYFN3ybDmy+yVt3Y4AtldJTli
73BrQsCJNmO0UfC3qBD14GHuDINQxnPPhIhBQG/jTbTmehNV1SboS6dEjgi43x6Gfx2dqIRZromh
54Mi9BewsfBP43QXGf5bFhm8XNAq42t6P6Q0OmaacC3DEJEYIM0wKBpmTgsEWY43IDzAjjAF0T9R
S1CR8khXH2NvrSK5WEmUUqEBNxNU+DJst2BfjmycWX4vhhMbt1nKS2BOLbjBgBkyEayXEKsAw/9l
ebaepfdWfg8pNoggPafJJa3/gTH2RuNQFduWHEdQU1RoEHzi7kzoeB+dqmk7SA+oU5nGS0qML07r
HlUlLuWCVOurNj74OYNbm5r7RsPyH8vvYg3/i6lEGCMekm8B5ErIHLXP/7Hzk3N+DTQGFCrnWvbF
KyLFsJLvUvnPjO+j+Jelf5L8k7DOM+J/9cSUjWFDqvyJbCbbzJ6U6zR8jhX+KhCosL4WlRPucrYH
0ZOLU7J21fRl4jQK2eYkUBFS5BW6/m8aLoiWESES1e5w8MnT30gtLaaho9KvyDfut9UgfufssOFp
giydHRhKdqSEwEYs+h84mzHTQOlpOJn5iOTPoQL1nFzYEzt8FSLwAWOHyxep4UtBTJkL4aoloCIa
ftGTuNH4YwLjjEdI6mVEiLy2DrA48JSX/JCW97LhzGn575VFqIwE+MM/iMAOMGWwefvx06NRP43q
T4M8Cvu2AbjzKqdzKT3i/BSMQPE/a76LkAn1aL2VA5Yu5nYd6q3GibACBgWy3vzK486wzu6kL+Gj
qWvMyxpVFqHYT4OdkxEvI1BxJYsGcXIZL2XozDnnEZq/gb5W7+PV2PMUfw7tJzt4l9nWipJAvU0G
kmqm3SC02PWMEH2+zYxVQe2JAgrOmuyfStk3SCnC+c3Ejox1HSetjU5wRbG1MhDZKdln1P6l7ERS
iYen+sKn2TIFBgz139ljQsUXjRytreUtmadEaxCZm9C9+A1kPv6sOYf7FA/sNilzIcpLoYkPnu/X
Ry8d/VboQVgvF4rbn3pG9BkysqIkUaFgucHVDAlvozWKW/A2ISpdCTre65HmNvdXlBc8+Pj/WQZ1
HWBnusZwyij4iBNLqZb4+qrGLqiF9HwzhYgUptYZ/XHNY4dKRHA7khCSmLBKHK6t0Tso6/nuKq2x
LQ18uvic5GlnDiDUKZ0K9v0qJKReUPAAletWeUuKFrIx7znTBpZFkI5qW+dW9YvaDX1G8XAmmwzH
gZE5SfGBruSp9rlL2JddgJQWKjfmH1jT8wiEjTDyL69Ziy0zA3UBGAEjHUm5WgKmd0Dp9BFovMTG
hBl8WhUMIdLkhUOmmyGS/COolrqEq4hIkkBD+nIfqLt0H4Y9fzi54ekdD9NCkmUHmHU/wLkN4hni
86D9U3iPi/6HmGqbTo14ididqZgmFYzq/DGpwK9m7KRbAT4t0zywUT9BghMcYpc1LwK/D+wfq4Km
p+eiJTtgVaIlHmGBDM0XJmIdN6jIoDVDwG4FyJwkFKOoV5caIQVJaaUNf4/uRKVltyB6Sgh2AxFR
ChOafhHj4/PUjVPDNzJat+X3gTgNOEbhTVm+3pZYB4uct7Yz0PswmqUwLv7jg2GJkomyvKj1PaF6
jSmlrJ+6+zBR/Zsqn5rVuNwb7EPRByU8WqhPLR4pjXVgr/yUpbqaltTJL1H9bLIDfgsKt4BHwv/L
kDeRqOD6jJE7bgfGc5ShiaPwgEd0MelceW0u2+yi2cdjx8UYAKmc80pdF353BSpmB9F8FbgqWJEw
1EmX0DBX9ZWlnD0gqLoPwXhK0mXb9w56gLua2GKYkUr20qKd2IBJ505tkEWkPbZxdLhwUJw8UB0g
CVBnycdG8N/p2qWzYj5JZj7jIuEOWt45ed0amteWDMBk1G+aThYHL7DU7QoEEGKAax6LfgJ0Ti3Q
ifXRUTDyQ9GFp7oUd2Lmb/ye7ar03shfMzS0lqmbrJaeNUZ7XxKJCirISeEpmkYMxCikGNfowYjt
otphHEC/fwsGxPkiYAtprUelN2YkRQFB6NXEm5jQBimFjqwezcy6mgiI83r4GbppL4CuI7PV6Ui4
mNHTia2Ji+dOp34i9/VsovEqTDDP7CeDkbiSPrklfXmUQ+FQBNGl8tHk9yyHe3GrNv6N2EUP3tIJ
68PJlUvpODCny/A5tM1Eggy+GNZ/2kx4jY/ICtSyisdBzaeDFJvrcVxGasDKuGb0DJ1BVDxLf7i1
YkrVnrekH0jkXHTvlWywLc2O2PcPQRXsDWhmitp6Zsi811TeKkn8APN4qhv1LmrkPuSaV6T/YNB/
afPGMppTVW4bCyRHKOyluNjLIYN3CtNUzNDsZ/NLVq0LYTR/Y8JWhCbgqArSRWAtmkrNJt21dfWv
FuK/SjNP+UBCi+7oZX2rdOOXOLZ9FmCWieNj4E9bIIb4ivTqM7WYInN8pIwBUanpSBaXs30wP6qM
MC7pU2LkmyGvlBR+ztsKA1VRfYns0ZNeJRbyNEJ/KPrfmnDkZu8DSbLWGRori4ElMUYpqgkSD7dN
6EXzPerYjnhpe4vlR0Ep0RzqhNyQ72hJhyzKVd4ceu295nXJwJyGAaMDbT8XKWmGHnR9dZWxLvgX
qKcmeuUzdxhL4RSQ2sBADWQWYvWEPeqTs9auMTqZR2m3kjxJ/mA+42QK1FcyIvNfknHtmIV75pP1
DFP5SbUyXsR+l4vnWLmyW7X10MuyM+xN5FH2MpYI/8rxWg7cUjgcgVs/4+YfbzUH8REjjoNzQT7G
XNoSXu1ZOVnRRXeZTEFoOvEqwTWusS+wKEdQiubTzUEHFvA4ekoFsolXCloMJXg28kY1HikHcIZT
vlOecr2TGJAmWyn3hs5DGse/IoU8jYUs/K8EayWuaUeKPyV5I4yxFbC6b5AdzPE2rF7clascPo1+
NglhXgH8qO3Srknn2g0r8KjakdPFtDzONIJ01jXKOuk7ZXSCGLb3qpQINeA1buwWzjiAx0Gp5kTO
nHxxeTlCeGoZ4PnYOcqjgrRT6u+ltdPZWMtoPqKJrA3Djm3GNYZLFo3wIzPzJuquKbkLvpT+mlk5
uQP/Eo6L6LqMDDqeClT84/gc5r3uby3pHLqoFPULFb+pP+oRDvjHKEMaelUzfeAjEz4i/UV/VBO4
SNqx9Swp53PpWEMgWpm0Mxs2+1hEbvzJ16F2yZKjjCQ13o3rDn7a3ixOrXorSzjUmFGa6Qw23BEN
h0ZkGs9V6fXifuhf/LJE2U7aOTcvpuhozRr6PhRg0UEMyotAnZ7tYlezAYKkHg9Ovo3Cw8iWskwZ
rX5n86+g3SugLPZzQoT1C9i7kW5h9EexPlgQDK8JAYPaDTMPLnf1Z5jWhfWkDsd59aFLJ133hPHB
YSyaV8MReO5/CCh2ReMUb0Ff5WejOoL75ty0o/TOP5OMPi8ofmELr6TiQ2cwPq5bh0VxZLIFZtLM
ld2V34P6PrW/teAZ8PfUkzbuhHg/V+vcDrBHPLsMeOde9K+5/YSbaCvd4LbNvxJaPkjcaNd23z2F
mtHeIjwVcOyIULrH6lGuNon1yffvEjdXB1fAasuPwluSy49J/AgnorqX7dDedFNgLmvS/+yEvbyf
JFxHb/2aTG7iCShYQe5SB/M9GI68fDrwV7X+m/cecpuAYrEDEN5VNviIhi5XHpFjIkkS6CE9XSR/
oDpoFgvlDXuclVG+CAXMqBP1BNUed61X/i1hJRWLo5D5SNS/+Y2XMZVAubwyrgnkIfhLUrrRFvtF
6Olwm1P+ciSsqWT6N9cvvzmO4RuMqOVJy8fBNSOsRwzs9SXDyOZ/pSgpq39yvY+ULbOxlbb6QVVO
Y/Keq5d5+YkdB/W8GHny6WoBugkupIGuDMEl6eczqI+0RPRNIM3Bn1TbsjmF7QnCiTaQX0rc+60t
xyVAEK8fG+Fikw3bSfgz0GLUAtP26GcQfiMPuIrxMVFhdsqlLb6XD/hxEeVXXaGzRWI5Nrcyv1TV
1mDb7kmaZ1osLfd1/WiqS03Z9I4au7c4XraN8AodDlxH7o/0i3ziU8+pm3TXxlGdWfoo/KNcvyO5
Qe+3WgigVC4cReTcbrrOG8wnUHrcJK+gOcZMD/i+bKIm6fShfG+Zs61T2uLK34bCiW8hnD7/20+z
05Pxs3ya8kFhGx+n90D586d1fwMoiyI0fS+YtTKzaveRtRbhG/tutDZaCunoQkBUtCxl6KmpkmFy
sleaYKw/pP664Hd07r0OARsFN8VeoZO04c6QqdFcx+qe+bRCL4iitNC3bfclZ3bV7azg2s37afUp
Vi7SBpqTndnsMxZvU/begzx1OVqRm68bFlROkbkJnWXS/DVuSZZLaasoNgjqclHJkvR0mpHtTgdB
O+naFj5xR7gVXeSg/tArieHN5zRou5sZeKWIDpbl4d5I95J/KLSXkjDg2oy5B9tPw3cn7UQ0H707
gBrYx4WH5l/qz7hSmQO9JUAKx3CXj0eLL74gDbfZg8qDDf0dzN85vh5BfVuU4zQoduDI9OJvnM4Y
bf1NZzmLHJUPMDqqR3lnawcMpGiZ18Cp3dlU3bzhBsdZh53AXr5N8nLGSxC5Q3lW2O7243MCu2p5
nzozcao2z9qWnj45E+e57v08+dmVwRY/klXerAJnq2sMT5nTPBiQVHt9eWlqx5B2QeCdLnzqwOZC
b0luXOeoMEt23zsAXjkXna95Ue0BCXQKFMvCpg82TWJH86vStlZN6J3D8UudswqvDPgq2l6Cov6x
oGFbjP3WkfLHQEJEvW9ZBWk7IiaASyqy3X8jpFphgViTTjauvkxHZel6poxuAL9oxnnsNr3CGH0r
WK/EWqfpJebKCeDOr5sDHraVuEbVAdk8cBjW0VuRgcDY6CIZB4uDGAUW3wSA6SRlWHseDaYgRQXc
8K1NL11/Uih4jDddoULC2Neu1eqjJeKhYdbuITj5/zSkoUo0+xdEMuaAoBRB7MF7YGQFmIlMZCxp
psuxmD4MKqpNsFZwczR0z5uSZA2WpYio1kB3uXw5DZK93t5TDN8OO8YEOfcpHa9G+WyRdiGoopX4
8vnKSVQp5E8JX7vJFK4jtjl6mNONA36YHJGXXNnW5gsF48iJkR/a6MKbibo+UwZ69pd808K9TyY0
Wckur0dGZAqlRmd8CPO+gPG2nYnwik8lf7Qp5nTeQyQHXm/zSCbpMeL1BSSzCD7thNy2SDvP48MI
d0K6DdO39kUd49aWyyO9ys1DHm4FNsPiWm3vLKaZAhKRMlHPML0QEdTpGHiZn5P7ukk4nTApZCeB
F0bjBWERr1D6CuI+lO8Z9Y6cbwZlg4+EoteSPR7GJFujN+mLvTmeBms32wlDAHIzmJDbEd+s0fOC
mpUTjD8GgTjGIQDJGYDcwZTMTgXmBv9VX3R6mIQqSiWEyLAEVhWJqdyixRsSdEs/NBUgkRu/t8I/
xN/opSeOOHpFR2a/I/r7DHotcgnHiAkmaPdKe+5IO9BRYTS0WERM4mj9VfzvUX5rZRrvyNyhBWQd
dcvGc7vWUGPX+K5QVsnZHvlIzWf4H0nntds6doXhJyLAXm5FUr3LkizfEPaxxd47nz4fJ0AugiDj
sSVy77X+mrxSOlr0fFtCcrkB9uJfrnJdW9X9MiORMXTpA9azyA66b7N/ioyrygyUwZyo6pVXxu79
lVltphB2JV4b4mF4D5zmwXc93ITpYETP0WkdLb3NQ9z05dcXM4CCWdJUsKA1vNzK6UGWxkXQn/Ts
k+NSU7fzC697L7EF/tC/5heqbfAf0GiA57o2cR1D5NOEonqAXR3pyntyP8XxqmpfXTzPkKVICt45
k7eaf9DNE+YpZVwn2W6y4Ze9A2sClQSQ+Q0ShqdvE9gCnEVpieea3GbZdKLWADbngNiQMZ0OB2es
VkyDTgLMzTGibCLlmbMyapA4bUjAO9MN8DtLQkRiK97+fjyYxW3gyx66gznszfasRLuWACwoJ/Qn
6bLhzWoIm25KSCyUbfxtFgu09x67CxGzrLBrudxol0o4x+KxSNbzB6h6S4wWxAYyJb2s7qJteBvl
bGtQhZm0yaZu/2boVMChPf1ryQxIhhcEk623R9YeVb4XwhW5Ah4lnkonsZmgsSPNl4OiXAf1qmt0
+n2q8ofMnNZlr6b6LPuvSNhMLQdmQ5f3qe6PHLjMuAoriuwEMPNEKI5nz78G1o2I/Wa0KVpkIzp3
bPHSnmWw9rYD6kQjeIoQpg4ILkB7dpq2prnqMKDWGzBoO1dwU6QOl8Z8AI3hiZqTeUKWieTPt36C
2p9PoH1HzHtruFQZLltjqnhI/qZJdqLuTsKxsItFK3xQN+tyvOjMpK3wycLLrjzasKzoKWhdtY4J
vr7yQiC/CgeQwBOMEhAfwmfZuqn5Uc7HRdTvvOKnUM/xxET9ROKc9a6UuFoGrLcJzZ9K5NF9DNG2
/KcvyGyoNqLBgrerNUYlXAmi8geU2IsD415LCzhpsPlfqv3l/tGi4L2wWdZwAnGVW/6fEfzq6nrA
d9ZtkwIg/xJWlzLe32eW9OA360q5aDhq4uRETQx87z7sjlbwixJA/FG5ISaJCgcYGcAMLgm1ZpNw
WvM10Zw75HuoxDpBZnHS69XASDolT9XfycJPXXN1cWTmV8aH0irAURA45Hu5uiniJ1dUpjOODmv6
lpLZOs3TJVznWwbNQJ1SproyIQ/unYoLB024CJQtDEdB3Pflz+y9i0AGB0idQr2qg7JRk7/SOsf9
vyq96iZjAjZkup1XgMsc5d/Eh0Y0INk9i4/T2TC9GJGS74lANoVfMt56tZMsQhs/E4eGPLfCHDB4
ufmcA3Aj1k2eM/3PHiOcDDpLiqAtgqLi7YKRuBcGloWlHqF524FWNe0hLZ66hU4dPa8uIgqwwdEI
oIzl1+QgJlFiaNNL6KLttD685Ccu723zZTZL+iUif6co7z57o1XqIBeZYzXld17Y0mRLQLqTeauk
PvTpVvWO1XiL6x+t/KzbRy/d+ULo4JniVVDtJWUbkopiEH/Bcg93oIrY1TdK+chaTEvjPWwurEB+
DmzSi8Q+PtJiMxX73th68reyCDH1oBrdVw5DmvKvdXmOoztpEdwWnBkKnYGEQ1K5AWls92Q09/Wf
3O3xekL4v/t0x2Lc6kynZC8S1EJT2W9Yma7S5ou4/2W7sqeGT2TxK+gPckMJx3oMoCD+Wl9Z1oZe
ehXVSe7fMJraPuuJHTgi/8BgOcQrBOqp443lPoEWi78HkNj51+DrkAI3mUDrCFzMX75w7qWLJu3L
kTOLMR877qIDM5Zor8Ih482im+QcKEuJ7H/lRzdJvXMqhFk/sc778Jwwtzcx3db5NUbDMy9riszJ
Svhk3qirdPGWetJvCbnnFTu23cPk6ciJLvH6h+mh9sjuArRFsmcpQAbHtXwZ9RNrPkOyM9KHNz9J
JWxgGX6k6sEiNe9gAC4yBiO40BGZQspEwFolEat27u3i4Zf3Mhs+BAA69mvNOI+KI7xpwotfabgi
z7rWNkmdEqXlEOdCr0ZjOtM7JfsgX1TKgTdBkrcVcefeiTOAU2HEoCGxsbJ9FRrPbPlP7neGeWuD
K8mxvb6uKLHlSjTUzwqolXKdeZUT6AfMtE8TJqvPT96w44d1/tLX1yO7XMkI6r9bcGkCLVzdQlZm
HABsSsqNdyNLf3FsgSSlTeFfEDwjkyXfI30V9Zk4eK5Rw/bLg3URDAKsV8IItg/l5VbV/r8fjuFr
ePjpR0TMfPqv7I/zkKz5IZrqHl0mLT/5XetXMRRwkF0tLhgtCu15yoclbxnWjVU/rmk/disOmQWo
h0EFNW9p4HHO8jEJWzWll/xIjknSrZvqizZhsvdV2S27VW3dvyc7LU+cKIHb4DW8sEU6RE/38ecE
KZdxVhrJT78moA0WM9dddMlKvIk/9GQ5f+YQFqF5xcxiByJJZ5g1x3Xm3/Tur+F35d4g9Y0tYfEb
6FyiBd73J6FrxPry0fR3Oh9aaBkCTL7oADAbJDOfsvjDyN6pi7xdc4cW8Qa6FM/2Zn6aBarQt91D
+OI015J1I52UmiFTWaGe5kheNTk6wP0Maxoy4sWlWW+m5BZIL2YFaVzL4W6kiqU9o1uCur13Nqti
9dPS/KUAlMCVzAQG6sVBcBvlMv+LRfiDaHrxzQj5zbD28MX0aA7KZRBPaMz5RIBc5lO2WaJYRnb1
ZSDoaZovrsHB2KXWxp8odo/sb5I8sG+gM2BUdegMxz012iEXSypeVfUUFXcA5dxAWTqcMRuGwmkc
weNWY7ovVsipPCc3LzOEVNINyBKpHArrkEsvKXt5hxzkoLokgbGUUEbW01cEHytVH2b8FKyT0dD8
dKi6nYiTgwm5R+NDNVKq+fOrQpF5VPyOKtk9+UMBKknqnxIrpwVaa1V7fUGDGzfWF7cUSsUnX7vu
7+YdLzmSULQcy+e8OdM0NDAbEFJsoyWbAwU36Mo4VrcVl146fNXROgVKICM1yr49so4KjDkte7Cx
bRcjb9y6Gy5c1/yw+easlrrbGXeWHfy/6qLt2Hxyf+GLp/l41Jp1kF8KMghjf2lYdzqE0Ps0khPL
ax2bdUeh47JAIhn/jTEBXe1+Rl20gOAgyADvkIYvmmUgzURmHeG74n+Oy5eZfiFOho7c5eUpDX50
FFZDdMgAaAz/o0bhrhr/SDnPhZMOtRfAozCpiPVBlK+h8z1AWeKvs+vyWRN+YhuUPJ+6eDnfCfq0
ScGGppZqOA505c/TPkPvqbd3S9+U8rpJfhqf6Wg7FD9T+yUIiH+5yIP/sOyBYU380rxbgOF8Rgdi
6Tmv8op688tt5d+Amu0s2rEf0iiETPUbCdjCJDbJgC8vyOMtuW1TKmGH4QYun6c78tIoWvD8nEAd
6HmeG+JTvWMpZRt8qHbKSZ1UxKTgrO6YdKmuJiRqlly8Z06hHRgHrbs4PsmSpFtmXyG24Zgrf/qA
PJfivrHac1Ns5QC1TfIh8Loi2qWsym2FVVOhzvyLzZnRpas3470hVYLWBTvyeTz58YJ/6DVwpaWc
LPXSCTE6Pzo0+OUScxQrx/y8jeqXXNzS+phnv5aX2y2bWxrfRPGl4efztAsP2oDoR/b5hbNrE5/j
WzRdjIErHJxzPYw57h0nmHceJAxo3HzQfP71hQwbAkyCbJ1zb/iHmhlaFXgT4WIRrVTp3s5AkYhm
unui7GIsOBnBNRRxEm7wQLhJdgmcn8TDICJAzGIB4Iin0VY8GiieyIwic9/HzWvZmko5pOrGdNYS
dhOcAYbYcnVrl7BvVzrjeI+hkGCO8SApnDX8XcPOz1/zm5iLR+J8+fiCRQ1kGo/PimOv9o+qt5lX
7nlJ4JrgQeTOB8ghhw0lJGYjiqJeVrmZhGXkWfb8B8igojp0cz+Lwsd7ZK278YZUmS6Z0zRyaCDx
3bAXpOmK5ibJcAuTQntGArQJRXsiuHORyz9K/A/Y3pB3ZXZItXWA0VGUO2e+Gzp5AoTbjNJ1AG8w
3TmK75lJRCnvxS+S6my5viLddS2G2gJHTsqLzoRm6Gt93BT6nYrSRcfHH6cXpXko9JvONU1HU37P
n4ShfCj9PfM/q+9QJ/Gt54oWKIY+clLRhADvIz9jYQc4+XgPITavy+jlC4FaBMlg8fB/fYXMY4IF
ks8p2/O5RTBHrQwDsOgRWO6N/rNUl3QHMFmQmCfQn9ofzeqI7xEVn7HA9wa7j1YxPlaYfJvlIGzH
7SigZihIZ8KMHmMUUsMLX6+Ehq9mfYCLnxBfZuInQc5edYNkcHSUy+SDkVpwMA/E5NftvjF+0/Bz
+CjLM0Z8c1xrCwyK/NNzxvuFfo87Ef/zT+mYodhTmJQsmYlMxJb1lTa3YfzwGOGiAc0Bw2vG7rwq
1z0H+/y9Iy6csb3cEFF7/hgG1szmYmgP0dyp4Tu3f7KexXcEXhhwKR9KcaPNfr1DwCJfmZlNoQKR
LvNgfvL0lbnrxpzn51FN34LyavU3qnyvo9biRylwhSxA/7SnPF317jHzOR4NvfVb0WHekKS4+S2k
/mRwmpK6efDDz5IbtFIRCZiHxkJaz1GlzmTevTUrh7vZSxk1ly0DvLfzoguKu5nzMeKl5m0puFmh
dxOJVFE/hvRehm8Fahjtv8UTMmdiTbAgccVrzvJdBTIRHdoViZldSfsW27Z0Ib2uCN1kSep78pET
WmEok0tlhy1OFaPVV1a85sNVb75J+Vr0F5n+YyLcMfVRJlbLzI3onLOrqYFEixQkoZttGZaQQMcC
xwKlH4b32yy5I+K3gYV1aizH9NmS9bU5nAL5tzQWcgvtc7A6iIPvKWCa4uga09yhE2zhey+J/ASt
IOOKJC46+lxlxOl9970LI8NkwmPgmMKO22wkmGkiaYXiXQUfVk/kN3fqBmAZPPE2LKmKomJzdrx0
mERTXo6WpBYqPptdjJouNg+ciSK+9rnRzjT+ych7cp2jqzjWRg3wthrijQAlqTgNAk8s1zCf1Jfj
YzSUZwsTEc56FVB3RBf8B1KMVnJHBjYVFcQm05V8DA82q9PmHLtkJDORwKCtJF1U1k7V+xLKn2ri
mtz3Di2a7Z4MMIf7O1xyoWj/7TLgXxrhMVl0jLvzLND2msYWi02pPzppArcNbHV4Jt5z7Njh35bw
KSSfGR0BIbKL9SCSPrdiZF5jfK0RL40bbUXPAfJzxBjYN3gFnt8cutofKkA484T4RICt2UY14v7q
uCqQJKnVUxXJPpa/tfFz3gtxJlrVad47y+qnfs8d4BqQ1oRWqMpPCmmmBPVASORXqdwl1Z/mHcGi
clKBspM6X93zXWv2XG61UxpX6DepvJKSD9myDIEfAKoMMwGT/EcFiS353VKiJ5vmI4x62PkQLTUK
kr/unyd+m9YuUCRMbj+ZTrT5hh0m5KzFAezM8h9QP6ohZOs+oEgLuA3mRAN5S8gJxfaO/EzDpaqc
ivbg+fxEpKle/gzx0Gf0nc3MuCZyiwVMgISqRTnW2XGv6ltF3pkVkPoKUZyKXhanO0iikt708K70
rHb6PxgqYiP+7uhRjU+r+w61375E9qf9tsxYpMHYo8f9BXOv2QI78op+Iyz/wkpNoFtdEEqGK2KD
OiTsmrg4PJq2dAowNgNOx+uoby1v2JkaYz/SQ8DAj1UP/Vk7HfXgyndqTlByjEYR9Z51c0hGZVG+
Mk6sIfL56LplOf7pKGISUNayPVds/bQWOJIJEZt8V+nJS8+AmR1DXkAaRYMUqh/QrxEwWE3nmQuL
PhrhrZTfk7+JuBCJYOS4B6GJGTfGxI1AWSOJWzoOKMRAUlvyqmqD7UuApLtaPOYfzEExohLxVncQ
KwUlAS8pgEFmf8hI8JgvqojOZPNFBnVbYBzIKNTuRjfipE5KJpCkRf3kklwT+GtwdbK4AmnNPDV/
G4VCE0HN2e6zfrA7zVpYSsorCOeo2fODVqG3ykynT74SDpKFhzdNIcbLHrV1/TGw0qpLAG5L2zUM
3+F5bquftIPFwFfiFdd7wnYXDGe2Ue4AV3R+F1wxNvpTBjt1zjJhw/DGo5Sf5+c9IacjLT9Kvvy8
J+eGl6DweJZWfPn+bb6XZ70J3JU8buYvv/WeNSloYc4mG/QgFIQggOxYO1lkZQ/4Gg1AHaYdrmrd
eonTXimupfCREzfTbr3sxaGgKCs5fBD2SXAxo0fuiBYQJt0TOXbapmDEpUM+bV9kI7DsIQAFzJxd
LzholeKMHc/Rkt08dQUtBVX8zgY3NOIMmqcYzyZg4Wq2JvGH5wTd9JD06C5x+2lZvFZ93RVDC3hc
WBfqtMrieqXWKYTsTOohaIUDysjyUTDW03/UyIuKq2DesvTWsrM9xiSAsULQdx4YqsXMRL+Z6HDA
A3/DgsCZQUMKEsroq7w0VrK/K7QPMUL38F1WK49hpwEBxY9FPR1Kwpg+noB0uPmxAVEUjM2XiRtI
zn916VJOByKbVI2ZokucWZSayHxHqKBLs7WTFbBdF62QhqkE15SQxhv+FTiiq5SyqO0EpmuJ3H76
P1YH1Epz0WRn3pr47XMtQB1olJWcGxXMFY0qXqbA+Cqx6CsYUqzxZ5ZF9a3L6cz+vMyFrcfIyzNZ
0LuWrsPxNli3EVli0EGlsQ+cY44A7KoI896TbXEi7EbpUVXEUVf/8pdS3rUCaQhImj4w5CMP1KZk
Q9OlkwGLiSaZEDFveZQ5w7kKYIe8XQdm1oEQZ4aBMKUFKzsn3pcG7Nhr4PegpsY2oXiz3dLTbGEs
zv5otcI+tZa823yYzr+o8y3WFYSOaIvSBEtnARmijEJdlcJxc5byZqs5qUbfMoi8kJ9+MEFTe2nL
dkZ6k1PbFKmP8UOVTjSnkcbAHGO+G7IRhODMhUPj89pXviTqQa3qq/aWyhx1datReFAkTyj0LZz9
BND9JhoJkC36F5nLAcCqsFo0trwskhVDujtqhwBmv5KfvMTr0jq2+meFOGMkdDbyUY/ziowmv2Q0
8saFLloDFAlvQWeG/wmybwiIWl0zPQgelBKHSyJu6mFX80tINn1a4Xc5Q3bGTvFZuiq7Z5XomReA
n1T9Uvb/eJPFxMFWLROP/x+1dm+Ni+ZlK5FoFmJl7UplGJ0oDyR7GTchIT4Yu+DqjBTe4VAbxLmg
VkGjS1CAE7hd56LRqhyAzmbVW8+KIjmhpumU265eGxqfZPzFEBlO6yk459rBTyGjeDoUJhrySx2j
qP/5CLIpK13EUUFE4a/n+ssw23jf2qyl3DVgy3ycETI/ZC+iQTG5/xLQFxs+f6HnrLEn2K2Qboq5
8wo/ipLDbBOansAQ9C5rUJovACmRJn5yBhK1/iCKRQYwP5NNNzk0rZGIxEsOpT852Yy57eKR/Z4V
WSLEOmI6HBgNhfZgto+GP5WwVE6jRJJYoS1XGwVXAgCsS8G2eIujYp9NaE3+yYGLnlyojhGOEIGb
MxmuGmaHIq8W//6q+gwxy896JThAuvwxWocYZ1p8CxBemag39HY7n9ZytOQ6WqiSLWAqwaFuvRWi
hoi6ZFj3x2xpeb+5eJ/RIakamayqpZXL1E1yE/DbiYEtcSlEWJTyvdEBAl76TITWXI4ySDThkH+Z
8Uo7t176KyU7z0dBQGGeua5spDbWshu3MiEWwUUOHTE4zhAbHotZH4Myci0pC+YxN0xX4I4B/9Po
dOOuND5rIGCaDC0/2c5dPGb2sDIUCXz5SJq8a4ASeXZ9ZAfZvOj5Jk+ucpXZrXSNDQPiGv0Jovle
KXYEetosQsFJXRFQTDhSs+dPYlNxW/mQcgTWzJNy8laSb49Yjd+SK23+HhjCbcxsY/EpSXyYKcEr
jsSInp/mc6PJb1a5nz/YIl4ZL563+QpI2ksqXhr5WFS9Y5jTJijyjTGJNAZbRIdUvHv5sufuWryn
2HC9jBAAOnsaB0XgLDpVf0d3WEZoQHGQTn8VKjJD29T+p698VAie46ZFjvwSlS9EZ/99dOBKKF4t
kczSccPepuTfJeYUEiwEkOmQIOUIbGkwnmNzCTEZUTJj6Ha24tUr7m33JyAQGhXGpWaZF4/ebd0Y
8A0vCdlZ0KWnohAXg35VwTUK69TPtcfPyH9nLec+OhLO6HR4ZLzsCVmYQ4VJdELqTmtR5pbmPa+3
UnQJureCKz73GzIlSO6RGqeh7hG/iI2WSQlXILR0MOqkLxLZDQ+pNHty1JfJhKcjgy3LV1m774ir
Zo/gfhRMUvQc6Bog8dol/IMq8ndZL3VxTaKZyTLX2kF0L7NfPfjwk88Rp8IEftT1H9FArM94YXyw
/iTxSxyPFTqF4k4+EGrBtUm461v1V+Fna15+sfQoN9+4kNSD2eNYj9c8vhBMqVIy2cKGhujLu1qk
gglMYfGrMd1RuT5mDy4ASdgC93FYLCHjsOXuTKckaIyXmHUzpq6YBk3xyzJPXnRL6pMC8Y5tGbML
25mIEOvmeTjj5RUtr3K1obvZRSWPUDVWNwZ/eosN1ho+NRlHAhTY/HiNprZVyTbTqdvtMHn8t/E2
zKTZLIXU0EzQPDWKiKnJszqBwfXeRwULXbxU4TBjVhYFzMgvovyMi21RTCeKKZBiznIhQV76AZkw
pIZe5hPM8L7EuV4Oz+Rs90CkwZphMFzpeNIrjsAk+q2GyzwQDykAYtUBPcS4gF9wsdZfYd8nnWwc
t2BimlAyHC2kD/rOh18r1d9yOhvZI8P8WFLQUvPSd5yAGVMPFm8AUmZy2yRElRStg4ybyUR3wddC
ljQyGbYTOQVK2qGcrOStgTsKZqH9NesXpL+F8X3BlAf8Xxed/W1y5hwIqlo05X78AbM1VIbf6llh
TVCVxYhcTQ/gB8vUGSHT5iVSr98Bf/FUwwEJFmn1GzKosMChjeFybYczttDkqrQ4OlB3og0k7ZaB
kzwGA0JYe1XQt/Mh2JWYyxBj03BFJFW0seTH5ExLuTxTs0b6DQ9D+a8s/snpOlBuJr9JAXyLv9Gr
Dp1ywBrI7ca7ghQU4Y9cbFgEo3Td1P8mbJQd5C1ZgMo/CzeyXn31dFmEa43WRodGUpUtaJEh2l3S
czkgLKKz/P+n2QAqMuS1K2DWC7dQcfGA2rJlGJI+SpMSibPvUvRIl65YfUsEvCT1f0Sqlm91R7Bb
mAJXdQqSiCpwan6sSw4Z+EGMeovEPMw6C0LNkN4w5OBOBlcdmEk2GrKqNN+KWILjQ12fY2nb93vC
gMlLupOMQ0v0ZeBYLQvbYGExGdAtXISM8rmE3LXFEAaJLoF376d6OfR3bPyLBDY/aPDiQkMsQ8T5
qm1QGLdM+ff+WW6wDPzXvAixBUXZWllprkrZaLSvhSX1z7HJNk1cyTIAwAMyghAVW5hHji3Ystx0
8+D1kIGf2U/Y9prwURbPNPkEN8xIl2fZlVwuPh2/L6iMVPGnlHBNOrMLSXsdhOisX+4ZLpLq353M
fTlzwU579rDvrv9OlbdFpNvoyidazsp2LbR/NSRepH3xl7iESzl7aPGb6V8BX5zA+JTNNVHuZJK6
4hMUQxMotH6TdWP3crwobwHfRxlSu0aO8jvqfkXE9GBAqXIr9XPL4M0nQgHBZrimqsuhBmi0HMR1
3qzF6kJsHOmaHyPgxzwrWvKBfF47rm+IRrgbdXxX5OaKd005A/5FzEBocsnlJTxZDFAQBd/fGTu4
q+r/2F5BpoLBTYDLwqP/bqBoJ2HgS8FIhqYhGT/TdtlZjyB6BMG70W9Cf828/SgyGp7I8V+W2q6Q
922K/ZLxiwykCuhdZ+Ns4XQE+B3VLSS6Hp2ce61fC+OqiM+6epLFa1+TGnQugrdiUdK5ycvtHHT8
U5YrYrsw1q0ZYx04WjnamCknd7ExzGszUWM+abaXHMfuSrqIaT4LY6+Q8gfhCa2ExXJ6FPqHNdBJ
vNC0DxqPwQJ3Wv89AtyX8tlIt/MfzjzWZ5dZykeCb6EeKwVQ4SpxPA/BrwyVSgFHYrleQU4CvISN
M9xE5do+zOxDaL47t3JTINO4G1FSzp3TrOw8pyGBrfFELJx6mAZCxx3iYRqebX/R9isrPsBRO3gR
0SENpGs788QYs5gBt/QFIMVpSNZopHjKtfA8o/FUaM/DnxIc5XbEdlW5ITZ5dSfLJyvEEbBViIgB
4WyuxMcC8t4i0IlJ/uBzcAT4aCb8v6k5JeGvTMxTJ7ytbo1QetZEZwA2Zv/rpSDM2tcA3I8WUB1I
m+Gi8LQvq3tJB01dWKhmLOIFDyJprUhahK84m98Se+KtZtp0gOWQMjhB7s7UfYunCwlVJLwTpgOw
WduwfnO3ppChVUlnPhSiMM8uKEplDow5Fm85Bt9UEnJI1RSTkMIX3xXzE4gklJ7haxyXlPn6+T0i
DT361xP/Yylr3IkuJjkSSP9QadTLYp0jFdM+wa7QhdUWs2lwyODGGHfINaurA0JUXpiB8A0VSRQ3
uC4e+W9kavQlE9kmsl5e8R1Nv9H0x/vnWPXOB/qU2zVQry1xJy8LbGCMAPhI59D2ZD1jnrxCyZeo
HTqs5WzF8HUxIb2rUknsgOnan8WkEhVqoBapvpGTj7LiyMzRPSensN3k2r4kgIUeqUm58OtJBwOJ
PJqD0LqIMOpST40NzG8BQQMSoZc7GWaCC40mChC8hwpTpUXflvnTd4zNmGdyl0zc1CSTYDF1B6SY
nfbKGq5q8UFa1CKau06D+e6S5FVfHQgRQKq4y1bI59VNuY5W0OzNwVCqcy3deVxg9iNlO4v4Net4
lopzIZ7E5AsSCfG5wJFtxLse+L4S3qPI9CNgjeRikdAZl+aHIWzI9sQRjdl41ysmyugOgfE/Vdv2
8WXI7SqmFxvhM0arIf9ODglzs2c3xDok1/kIGKNn5x1q/dOqNpqFGdJRJZcAGzBx/rasOpcfpvoL
wBFz9LQ8RahbUJTaWrJlVZgdaCsobuvF/30VkhLYoePNk0MpK2TgbGL8BjmPEYAAOd1CAlY5kdar
pStjw6KfLxEdp281P8tvj6PW2iGVHOlrgeJSJPYki8LSvzrZKaHr5ysYFj9/pAj8p4EDvWQ6BvFF
mkq/gA+ibfzzoBuyClszzl5VO5HkE6yi1YSHvkH6hjgdkYkDxRDJkNwyFZYVoKV4zRj6lAGlWb8k
EFICg+MT9dntr0L3QFjBTfiBNtJRlC+r5V6QuSYXtfbTh3zBKWixsJwnjDHeQzg57a+INHCGMcZ/
Bl9T62HXhr1knI35yMH2HTzp8ZIZaNWofw0wwIx5cn3gQK8hxAkThcVEgR7Ia9O7V923lf3G4PIa
+Cj1wxPnAFrnZkN778IvNmP/blXy0VEBkPESX4jnCpgoGCw61AwT6mBcPSqh+GIDFulXq17ehMRb
mpdY/pHMs57iKyZO36xAgD2qqkLQa+noi0+rerfmol2P637YE64Ti6t+OnROB3txFeevlpmuI9BA
zNYiBuSMDgb85A7APs2nlJ8o7/AXUm2mblTvNDEsJrcRW4YPrGAuzc5Nmufsc/FTFP4++MBh4LcG
GZoEhHBHSt0xc2w6Y5eUuzK6Rv5n18MR6K5CxBiftefvmx5xSuCCf2NzcRn8mT4iYhg5qfpdpf9n
C/E4mCDAgO9vGWwzsimuAT5ztCMHa9OvEeolkSvw6XnnmGddPET9kyXQzF1BJ4ADVBDMJR/h1pKN
oS9RUyGqBrVQJGLJuQqF9gGybuvlunFLLI07eL4OY3LMOkTUcIPYwa84weiwDC4I49tml8COUlPE
jRCIu2E8zxLHiDsuaAQnTt/Q8EGzJfeexAtw1TzbyAicWxJc2HVDC4sNkZgZUnTUNJWxE4015eFD
lM36ZELVmmlTmyvdp1MotUPhwJWSpE85vALAI4tnu8StmDLvLMLyZjYICMlYrukTh6wfN8nwmYan
Qri2watLjhHvRj3tQTjqdb+eezW5d/LEQenVlQcKjrnlV5nyZ7LK5M1308NHVruEPCKm+Hqtd7Kr
1wej5Y8rl56w4+yGIufZTFaWuPwk9Jj+eLD0YQ/OvgjocCZ0X3L7/tEDd/Udcg3/NGdZKPrR0omF
28bk5RGkOXqpY8ivBA5R4wQcyB7IuaiLxbMZv+T6U11aK4RSs2iFbH6ATjRWQOSRtBu1bVehX9RT
V+Nfj50WXhls9FKxZU+lj/ly7fdb4A9DOOI1BuTikSOpIqqJEkdO1eyrBx4sgg6rBjUxPYbHuiUS
i4NrNT24i+bhRwedzhEpilUAKfDH4IVLOX9GG/6pygl+i0yjRxDGFQEZlhoL6U/jpNpscvydTUxE
/qeHsTuH7TPp/pEZiHnAB0LkPUNXWYveQmi+ouY+TAqf+MFrtszx1YW87J7Ljm6/irGhgPyPF+9A
QY3HsbiSVz7o7cAO5qdPn/OGwQ2JOykV98iBe0Aa2Z0zHd+qsA7rRQ4Cxk4U3RgayTmN8C+aj4Y9
vf+YN+C+OyvGGUPgXPISrFTtr0m2CdiKxEYx79UpFijINKJGvBECF1lL5j0CiRNi2lJAHeAtar5K
bLjKasAgz93LnxEAT6bruS1Z5o9j4cqJqD8HhTsNrj+z3AveQJfms3BmP9Qb9R6zxqNL/pUlQ3lw
5DHvJabZblgMNTXXtLuhjxEJkP0VtTW701ixqfVOa60ZE4b6jnOS45kXABEZ+XVOKNhBAU/O14iN
smjLVWLu+YlohyQCKQGyzG+zOVjqLGPynFE5s+GIMIh4rpg1ZlDQD/YWD8E8GpLq6FQVlwTxI5Rd
kzRzJUeQBJJj2t6GryZZ8eer0ZWhQa43vM9l/hJYLrvqp4z2Mz9FcyUvybBgMEiDHc/XvFvL7THW
DcAiPi7vL/yh22SWYAkj10dxGdSIlpPAFhCEt2ezf2NREBBpROMqiFd331jNfsqp/pLJESKItGW+
N9F7MzTV+rtTskViEHnALjS7ABh26SyrsqtscgARIVyHr1nA9a2HqU2udmqdgnhrpq+BqbsuIrQN
eAGT54w6ZJDFfBJahBnVd5SSSLy+hUP8J/I4cHGVN8BjnPxJ+KReZ9FbMfcYVgXumhC3lfSquL3q
jDXEv6gaYU4kVfmYy+eRc6bAkECqxTbCFix3wCrXqLzL8l0o95K5m9BcKrLDWJUmXxkT98TTn2rX
AhIoz17wzbq+Fi0GZ9FJuJ0YRBEZFF8w/Nqm/R9j57Ucu3Kl6Vc5sa8H3fBmoqULVhXK+2KxyBsE
Lbz3ePr5cut0j6TpUM+FIrQPyTJAInOtf/1mpbSr3NkCi2VQpMBSuy+tBDowCBJiNjYpICmizA6K
Q1jQAig6YuAKaSxteXs35y0xizZrpozbBSEgT5P5mtrvxfCWMTh7YhZRgx+Pcyuz4IQwJda4J+ye
6d400SL1e7HLs+UJsXDOMTSOhBhuqGGwSSLXR3WjgT1lw55T69+INoVmZlD1eXUOh+8WmiSPK5ZH
YXFlj55ptYWWzaGuuiDTQPiXTj/iKYFFGtvfht1z/HNYsbhtXH/gS1dU7D0q81ncb4NqS50wNtCU
OsA78Cxh9joKX72FN5eo3QDGE+UsuvSY9HdsF2YhaLwPiaAY44UvbJFhc6D/mPGfBUIibmp35yNS
MXofnMrMacZm816jPVwOkE6AVbwWAGUVmVuZBTFypEGp0FA5aQ7Dv+rMkxyeDEjgypp6uUc4CDsK
e3lzl4fMfC6izolAdG6C6Km/DHjn1dnK1jc6/SssfkidGOxFc+gsxhLwqITkSbEy+Ms2P2Em3yju
FH6GDso+NpryAA9FRnoEUTvLl5O9ZazZdwTYiVJXEN8CaSWaMmovEATEiLTGW0ID4/EI9M+UK1sy
KmjludLOX+tHjiGJBp1cnQXOQ6oQTmDLIMNyNAbIkEPAuiAuQGb5nyLr1uIwF34Fyodn457uRm6N
UT3T/rlANNTw0A4PyQelpQaB1twzF39lKxW0ZFYq0kixxUnW4m6SMdDwn4RpXXiPiIgwQd0C42qa
R/1FRh2gaNsUE6kIN6CiuASszWiPkruUkLGsm2rrlCZmUu0iHZe2Pi+jkxluwRPxTn7qXWsGvMTn
Yvp6HbJrxLdWA3lGIldvpXM9Esal69A/mABms3eKRwP6huW21i3CRAeYwASBxN+B8gNXnMZVzYuU
/kwGnXe6wOUFU4onja17yJeMPIV9QfhbmzyhXd3149qZNEhP2IycWyZuNBeg2Iuu3UQifsFkjz7Z
0kk2Hx6Df+fIUIDAFGfY9GxnozxjRN+kB1NmJj9t2d98A7KbLMSMEZ3371mERWzsu0Oult+Dc2ND
Uyy9+qBzstK0CVfDuVIcpAiYQkkXqY5REVAeEmaYISyN58qRVklPUNC0iyBxhxxwWLsFT/TJfnBp
aqTRJBmo6k7Pj7Ra2NpxkKpweI8y7KBsjTGBWGI6s31GlUXHBmu0s8paROA0RMNKETpChgAbfUnO
cLQ2PkfDcwvcOSKwkAh7tYTBRHqRBdDL/ttXVxmIj+jy6YLNly9Rw8RfLHe5OPrOMfae6+Aj72qC
2dyD3qEVAKAyThkoS1wQhsBnaSf+N3zWiN3UrQEbtSYDoKZnLWGA090j7yu1ncFNQ01bLNESjUto
2+3wITbWhliHoDxmEqoPMisySsQc6hrpLjs0tyauAkX5FWv3Evnx3exfSgveNqYb2vTqMTIzsi/N
YjatTvOD2ihP1vgmGtXCMtxKPTvyBnzDWsZr5h3NTHcLguOpS41hPQyvwrYtiekRoZTbLj0ApCce
uHuf3T00lqlJ66bwtlriBjglSNS66iroFxlm3qY/K6ndsuZNtSyMxfiKHpuv28tzVIEDVRC9/WCm
0Eow9m42GY0JkR+8KGf3M8uN+ZKw89L6V0N5YM7DU0c2Kn2foKK1F5DrJ5o8NggDFy++Sk2F0YCv
WjwKNiY1w9tvRDS9RhJhXB8pFuDj3rQ22vgKy7S01yj9Devqp+nT6AP7iZ4wfffDT00gu/49gALZ
1g6afMbf6TFtz23xVJMnkONgIV4anQuSA72+xSPsMWrBscGsJYS98nD0q0XjZFo3wfN10qMuv/b4
H5GGWeJcis2w4mrdnhg6SVkyNwrNz4Q9bQx15svPGOnCZUnXWkfpXb6YXwjqddz665CEIHrr3icX
G340AWYzgSWBoEiUa4r84DkUNRkABrwPzieMwYgdKxChErQ5I9UDp7q3Qv3BXcSrdnVNCqe3mrL3
lIGToXX8DTAG0CGUdsJqLmBkFIut0JGuO3IDc7J33lSoBqHxaUZvXnkeR1i8lFctdbK87BzgFDLZ
0N+8hPSLZY/T8BODz3aOdSjTm4ktQQ8OpcmtL17G/L0g9S2Ch6g2xVHp7r2Yj6zE7qgw3wl66LDW
DzAKakrYIOFT/RGj6/ewi/WSZjGqBBOgRurYWbddD5+fWuvwYnnJXIPowW9xokCGPSvFtpJnBViM
5a+kL6+kgiGXzJsDxwzLvFpnEvHT/mcWOdTEkKQg9Lereu4AjO7FGMzBJ6EpTrn+rQwkqpEppnfL
gB7dm5g6lrfYXqonvTs3+jHPpKfPHDOqdi10TCre3s4LoN1TnR95yi31bFYdlnlgKFez2AwSvK95
U2/S9r3Eri1Nc+4T5uHwJgmVy4WYfCELSuzWaJ8RfAgN8+aF2brQ8OtomocnKICMkn39jckEdruO
EF9tGLrq3P9i+CxhBHvSp5KtBAAM+B/E19HVlj4V1o0YLzG+joLvsD8lzrZb9hH6TrNEYEMn9NRZ
C/ChOl4N7LKRSam/DJWz6pz07EDLo0FvgcCMxQKsD53lG9oehzZIF1RHCPOMgvCotvEIZNP1JmEH
RsUdHlWMvUjPjOF5oIuCRhO/dU/Yj3wA6XnlvBxd9Dx4Ap00k8a1+s60R96A78qtO0rhIkThB6EN
iwiKMwoO7nuL8qwS1uHFVaLrkOWtpioo9snUde5yg7v/VvoAhcdEJqwvfv5JOiVvxSWcWajS8PwE
VWsOTIl4zXuRfkGAg2JA6pKEl9TRh8nAYqL2ra+04GIA7TUnMT/1AU6GcOckn8V0+xPvC5Bdiyzh
aIlZoRR/mNraJz+q4FBQXimVo/W4tMYDiKnIaJ+Wgbmsk1OmOzPN2OEt105gXJRWy4DuVKkb1+n6
uZngZaGekLcBeqcAYoIbJCZHXco1P8G1zyWPuhH+VbixBfTLydz2NXfvJtk7KTngdsHUU4id0V7r
21K5qpBPJ6DCqmgWEYQglRXiLyLcg1i7tGAtz8DvCWHvivgoe15gXCVBRi1QZzalaJBmNNHUQIwN
IkE9lz4xy4UQTwfENDiFpmfZVPvxITljwJ/gERIz6OyvgscHnqPGuJbQcrAfCwFWzQyLChg2hcYB
GJ3TpzMlhEb6TfiJSwxHeBdb0Dlhp+MExfUVdSVYC7Frc6mcU64u8nwrcGlSKoGXEu9DLXngv4fp
BXdcpkI4aSR8kDJ9KOWzQl9XEyAwCUkYB3eC1RYT1wz14E7lhe1Dg2O1lr/liDOLHRPdIf82aoSc
S6YmtTe5XvoWy2gZafqY0lk80dokvDMJCzORFmMG1Q0YHsImVTDDanJOXpOGFfqKysHzm4AJmhm8
0ISzl7NL4Mg1WPJM1anFSNqJmen4znuRf4YUkfW2MffpEgOvbE08nttZGPEtxSwOKIb8ZkbKzJ1p
CkbMezJWKFRBxRXKHENaptp6avao3tEJM18r9thnoQEx80UmrJ6xRNhJJlQbty0xMdgk6D1k4xKg
AMLtFEKpM+sGh0b3UuKawcAUKK221vhQIcpf1OO2vaIbtWnDEuuEbfuT125BlwxESDZ7zSqCtiV9
1329Cop4Rs4YuA6McjQaSB3yCxtLq95C85El9lrlBkYMylmcwIXLttjpMjCBsdRZARbsJ9W+h0hV
HAbPF/buOEyfNIv9ZPU8zYbuEgRYMX/YuGlntTon0mtRqux2xB3IJhvMY6xX4E6hTSq2irgepXj+
KdtHuSceHJr3PLYfFcVw27LGtB3uc24Jdkd56GaEtS54Ll2nvUfFlUgKnPCaWYGj5xQxh8HrZlVk
+96R4I+CcmLOVbI1Yue8duTn6TeLS5wounNkVDR60IjYVMVkHGKpJZxT1a2PIpbAdqLpziEWqXaF
GhfpNEoQeV9FK022WGBfMS2ghOtMdTSHR53hLPdgri1FELL1n0wj2gYAEngq9B99cVDfg2KF3Qb2
7RwD9CI51nhuLQUAYTuEPE9et32FJvARTidGhiOD85qt0QmZ1tXnsTja8XNvf0XdZy9PK8IBKNaK
BJqXdTF89gEFW6aD3C7pslOPwpz4EB1FAJSVvx0wHffP43SU5iwIHAaiWhOumvMmUhaeHaAsOrcu
1Z53ggmeaEDW1PQMHtTuO8XeJcg+8vBVwgSuegcixTnOIL64AE04W09fo33AUS1QfgwyXJ1rJE/z
cHgz8D5v9pLzY7R71dyoaAK8u6NdNemHhTpllyiG9LO2Ud0eVXWBkFBDH67Ord5fawlFACxEwnTn
GI6E2VGzXn2FJxwWkTxupEXkltGSRlIcqKKr45PDB1tI3nWCuFF3aLLg6xti3N48ZMkVIglV2jDb
V0FqlBjz3qN0RuxbKAMj9Eeq7mQLog+WGtti6Nl+GQtBUCJpginvGjpdOMtfVUaSbUA06JPNxKTC
kOFNJsC+X2pYQ6bhl6IhRFcuZtUyMEMFNd4GpkTTcliVS8gZxYqFaK575vph9CyAs5FiNGTsadFe
yxM0Wh2XssYtoAZj5dskgB0hxaXZgLw/4/E8C5VDLwNCATI6Aw4HV4uTIGepJGjnOCUh01CWU26B
9TjrccUeLXogLXNRRgtjzRqkhOq12HAmdOEKkD6eXuoaM8l9pp2T9NriJRDuUN9IpWuw3BnnLJwl
XblojTCzp5Koi2tKx0y4D8K5dz2L4eqtCtpthUXJDGiOCQV09QH/TZq6OnrG3GXIfwZQEYs+QyhV
GhW0L53b5OcoPH8GXD9tXW/TcVWRx4btT2OzdzM38ZqPtP7szEsw81fD9BUEZKigPogXjvGewqKt
br997rbwA1txAFF22ksvofbYQmIg+AEg8jugV7PJumwPNU2Vra/i4hEMF2XKefI2JYsv6naK/5iC
vf3QnbU8BTtTrRbOSCTWS43HrRhQM0lmoxV2iXINm9I8SA7EWuHkxkXuhfGTIHAy0yJBijISZ07/
PSW9rEqpb1qT6py7Q4RexIAicJnWGsRpgmXHlBZY7eEqgPofLUw3njpY/DkTsaJagRgZqqsz30nb
iszsnGBFkM969YwvaLvglhXlyUCghVu6tWvhn6tc0ZQmXu5uMrYIIQy/sdnDd511tKPeSXQvuCML
erPdLcW0pSIUsjJYh5z/lVIAE/VPMST8Gqauw0w2lngwsXsCDpxcLhVeBHq91okozL8qHdsMCeIV
x9fEktAsnstAJyVdWn2CcAMzL7CA/JtNjm59CB5dQwAHfBJw6Li5xhRLvqE90eVjsTqrNQTCPiIi
fEHaAQIGbQhhCU33qsEYGs4ahuE+wR79cK+w7y9QBK+1e47xWHQ1VHC48aQWZ4UevKBUiN8mLAPh
+FJ3wuGu7hM5O9Q54NQae7oTrfRqMTQnXQwiRIFov554Mw1HxW3HEFd9dXjIUMwpKzE4iDnAsH+0
jTuBkMybt8zz6Kv2pU3c/LzEL1QgF55OV0tTp423RN8yfJBJtrj5xevvzUceYXvufFaSIxweaJ+5
U9gLJrqrRoCgGCz2a+9Soch3M3kL67aVz1m7Hi3Xa/CWXJUeLzfHDwCUSUs2nhUvjeJQ0IsMmgz7
2QV+nfDLynYd1zNAC4g8hKZbmcufCa6CeHjh8L0XlA1FGNQHBlw+7+YkB2vYb+TexXhX2L1AzoSh
ERTkRL74VDDeuRqJWV2lUFHK1fQMPkN+0jAHfWc/opGLgmPLo1fHH1b/GUbzDuFWDexwq4K9bF7q
4jUr4Usthclh71KttcyeyrrHig9LsnKZ2y5+VWUB6dz1vD1gSB+/aUJrHTJpRnyryWxyP8ZwmXrs
NiSGeh8aww8FYeg6ttZipu1igZoM81qtKBkAr4P9WN9sxBp4qZN46rFMMGZIcJHY+CxEfV9zDC7w
6QzeAYcSBgFEcCAZgqbPpqczzhUWN8UGkUzY3GrlMOp3C7cKtH2wQ2Nv6fPAdkB567zYTMMmC+/6
mKxM/S1Xn1mdqoK8Cian6GAnqEIlZ7uFKgWXmmFaYXuLXcmR2ROnqWi5JrQw/YzUkKdR/agUdF1u
W5wdUptD9Too7ypck5pnO2znkxnOHPt1pBCMCU1aed6mCfaa/qr4Z+xfZW9T6PvE3ETJ3gzvjnWD
wNbiUfE6KWvIyEFwjcHxFevk8wRoG5Z14VwDYBUfUNT4ZFY0Vnup2RmUzvhJyN4aMXM5kaE1Km7m
Qz3SRyBRWJfSwyY6dUCd6AJ06XgeVYTdznUaogS6jK7dB+k0TWtJf6iQYRKQK1kCpU1eh/xe0G3l
W0zT4lbUF13gLxg/z6rnAbqw3H9xQaWWFIltBh1Jxry+IgvCDnECy2+B/ENeNxaOtbnpgpVXLnJ9
hlP1BlvIBHZfDoPTlE8eJrfNWhC/PPMY9ocJoomxzPL3UVmM9i3XqcTnHLJMuOxmYys7+YoRplq/
auFNzZ8nrLgYsEjLUF8keA/Dl13wBhS7rY9J+Ss41JQQ4Nd6y5x7nYIkj9Dzne7DC3gSFlNCQMer
jS2BOZdTtzcRJfA5yw5tH1YOIFxRfwmq04B2CqZmB5OGNhKzYXPcDYRWV1iOAKxKLUJ6BFfRCXsD
vx3Q0i4c66EklFz7IEaxhUYix0PDRrrov+vqT8Rn7RHgydYHUAsROa545gsLD79TAkMJsHFha+tU
fiYocmxOGD/Xxh4YazJPZCiCwKKlwuv+N3E7+El6HuYJM9j3fPxKaPjMlKgM+QJ9Fi5Nu8+8Zjav
pQdGSahEsvwi43OS3lvra2IVSFTwqaAw9s/wE8KQSkfZEJQcq3dBqbOxVn3mLcnhxGOZoRwzAYb0
mLAU3QKL9bnXH8XYItXSWaR+i5yQSLmPwQ0uteZDz8UFYN8pxyoBFtnrzUZqqLQFVpd/pYhbKPRN
a8XmIEZabYhh57ODJyqXWpkeafPk1D1BQQxo2L+DgMPAAdq1d16zJYeGu6W3S9HUq7dDkOIRgNs/
rxhrO54cLFE8vBqPwucKS6xGTBqS8qkGIEtqY9ZwrETGAYRnwPRI6V/TyHhKhDGG/8Pxh8/PEJFN
kt6x/vSnkIyGg5mcE/mhT5h8DbdoI/Hl+k1Ogi1D7IqQ9h3lVVCeRrCshiY3N78ciqveP/xeOEB/
zVbxAfJ55Im7vCVQ0QfvO+Nr9VjYiwF3I90Z3Jdwpu0SagsdOThrpz4NSgfQgHnFNXWrYV9mpEm5
dHFsVy2l1W+Yr5234B4pZngY4WK2s42ZbjCr94o1Qw+yUafiVPXw+TkJ4V7HyRvarzSBjL0kc8fT
xc0q/Z2OB0SI9lvsdz6jJK6eah4VZaXSsaGTRnRS4WnAxrFX5W8BBGMMV0UPzT6wt9WYiOLx67yp
SCnr/BFIwO+YtA+fiY7QEOO3YFUBVztbvXvYfDLlIUaTltg7jWNgzQz6anObUq0hf643vcp+JxSX
B5bJFK+ZLrGxYSJCRUNaLmDOiJUmeTaQFPEYviNow+xTwdHJZstxQKuzjSJvueD5cCc/DSpQwFV/
RHDhqe73ev8+DVulIq5xQQFoywBxxD0w6qt6Xrv/KXvcTJeAPF4Je5EB2SamYBi2Bqbau2mAp0D5
DLQJUOJAMlxZ64BHrrvmybehXIduge+J8w3yauXfZX6Mw8tgbsd22TQ7mPY9nMEaDpi0H/SbAwxK
QFx903ks0ORGP4oMAJgDO9X3Kbt6n0Y/t0Mm7Ts7OIGYdNkqoaZpAU1CkoLyT2JsGVMn9FHMgXQd
SiK+0gw2OnysYDZiO5CuI0IHk8BVUziZm4j0EuXcjMBF7pQtER20EhQcnAOhTGnPGeTw+trFpzB6
HaGO1DGAw9Q9VcahkSAF3TJoDxj65QworyLrBZhHai7luBVm7RQ9AwFFG6Z+ljW3K6bix9C/ePK9
KT9q7RKqX1KIVzpE+2Ib0325vGUQnST0elW3mLqVr69Ki8c2xi1+72XYtjwnJYxJZJpg1t2aBxLP
MCbgWBZjXzvWj4GCvsKUpV2izkAe788a8UHMLthU2FjY8qXDJofNaASdOXgFjshrk6xu7s/w1KCZ
cEWyb+MNq4xgRyAiRpCAMIh31Z1HyoO8D0O4o8SUWCtLvUXSi8P2j9WsoBuuFVC9euCh6ZcjYRr1
jx4VbsW8xBxXzDlSVIc95kAr1bsN+aKVydxZxr2EWc/eCr8n+HBd4Q4jy2BWFDPqP7RERbJm9zWd
D4/JZPRsJy5BLWa5IbbebTiLQ1wE8GGEbgsZrMDUIHwvcbtBuN+X+7Bd6ibd4g4xqplehjpFpSWo
em4WuAXduUWdPD436WevchBbBl2TsIZi1k+1FRFBDvqa763uaqJgr6sPSVvYg+BpQnap8Lwwu5Op
wqSJDqXO0rLReyKM2imYA8Q4LqN9RFqN9RQPnQcXvoNSr6/x0aR90Ml16CBIIgXB1kVMHdOjJEVk
MO4GJiQtWuGwe274+JOBjnOOb1X3HMUEoQIF1lj0Tdayw0G7XHbDBjMuP3Jj69I6VD7UFwrKElSA
HR5iAWRMRC3GHvve1FpqOD903U7SbkX7kRoYhj739UYaE7rzBwPDCHUM51NygAjbaHsDfo11IYaA
AUnP3onzeBqy1KhJtgS56ONnVexsEOaKi7Xsh6027YvhOEqfkkj1/khsF/yeDPpJXunRO1wdS8bY
BBk3Hq5HZ1zm7I8ZIgMNAbdzL+vruA2zRw9oAUYtg76zoMzmB09IE2PNasEBCn8DxCjBSX584U1B
PjDCDWVax/7Hzh/ISVsQsODDc1jomwSDDB2ml1uYvBI+GhSW0YH8TItpR9QfreE8lM95f894YuoC
Z6PxQ7JwYUR/n4SfabHAsdbingUbr1lJKtCM9WmbFwNYER45LQP0GeJlCxrZuRpcpvbdwLhFUW4k
HjTWNp+2jrbRs3oGT1au5zPIQ0TJyJDvBeSLwbxhHzGuYTVkUC4IemkgSRwKjHp94LqCBs/U7718
nbJP4vZEldNrK4nDSdgKRshymF9XjEX5SozfM/82xs+m9SEeWbDY6EXoqIl/nJX0KwyLwNqN6lIZ
W0U9E/w1iT0CjYyVu2H42kK1SjnhW7r/JAAXDV9FFYrqgOYXjzO/hXHx49Fm43KhHDr/JR2/EzOa
9yEgy2ATunc0eIjzxYChVpJiAn4qDCyK7eo6jheSXVMCPOIP7gB+2gQ59MxpBhorVHGwQvAMhblp
LhOMtvkrHmzo+oxr8WkobMJ01z2xxhSksf/hQMWjGoXuznKlIeKmVCr+MJYH7HnlohPqRvXMlCPl
O7UGc2dDREq8194ZZ960Zrdbx85zidMWLjLqV5XdC8YUFnRa+UbfWGACyWQ9X7PAC/2FT5+EW1LQ
eU7L4YiPdIPw0H9NiQDzcFFmin1zfJTvqATOGmpzzG/FFCX6rPtvLmPbnyx7G6bPsrMEFKXatMNL
qp64VLa0ByANfIw99pmDq/UeOabk5uW5BOv1+m0rHUH1RtAnu1pknedK9QWL35beKj+wFROMDQ4M
WbiqxbgFsbNYOD6yQPYA7YttkA7bJyY1nNcGpqnlU6sW2y59n4AkkST5q6nHXmEXGncFOKVlwNBj
zoMmzuIEwzXtEMRYCjwkc5P6OWAIDQymvhqTBgZDC74RHq1S89x322k5RRveOhmeRfXFF8SDQnid
MNIrMdpfq/qpIiy5+1bGnSfdC+s4Oru62JndmSECpqjxeArVbyNueALPVX2J6osq34vslPTzGJwq
g9I45xnxBzIifhTvbqa3nuMuWErTCpP5qnjJ4462i7GWj3kvIpKGGaD2bOeX0T4VIP5RelbBIOHx
6h8B3k8TGmpgeXz237ppHU+QllZ0P+h2cvkalQeRyWuQNDeBq1FVwWbGZVmBvdzhN7pqrWcDHi9X
me00STfycFKVAwE/fvSse9PSKQpXjSPCdI891HUNBC2iUuA9+J0AR7G+BH1UOYrCTW68J6k183r7
oNYDneFGwRxbWxvlm4aFvaNLa6sFmbfOJbPvArEcpx+dF1wXonrZSZjy9j+ddMG4Sw+OIzQTZL6L
sroWfTKXGpvBd7sGZjW7L8z7IF/FnduCjTeYfy1jDJekqoHC9DUUX4WGL4TbaNsEBd04IsX60SEC
ZP43rHzJQ3r/1hWvbQMOzFcHkj1SuBtMtWDKxUsneMj486mgwxSTiylzq2jX4Lhl82hjM2qZNNZn
n650nDGgGPBJ1teyQnMRg8Z6Zzw1tfiADKCudon1oRtEpcBjTHZTse7NQwkULauPGPsQvPdw7NQW
ifGR1UyxQBchQzl43FLOx69DclcsXNTRuulU+SPZd4xNlAhIFhq9cgn6115dOQO90HP8ntuQtBp2
nQCzqPrTaClapPcJ0bEOp8QShkD9llxiyEx2BXnHDfnIRsU5X0H8+azxXY0QD+3YgIoC1h+cSzaZ
ejr45TnHJEkyaImktzR+g2lGo1KAWEDZA4VxSB5gNofADlZCGS1k5kdymbB1bXpSvfpVo7ljuyn6
91JgNw1cvPaCyaHmdIDMO84+D+A6oX5rtXcPGGwCt5k1PQN42qggvo9oMrytna6qdkW6Cocihyrn
V5BB0NBgeKgsQ+XFGCkU40uL4wznFqNlXz4IkWIGVYRZLQ+ZCsROJLorDLo5N8X+6sPZFzz71FgH
JFNQQGgbeuRLb96FKkJe4RWGzw3zUL6ZP5zNYVOULzmFidRB8hk+BLUmql3CFEH/ORo8eO09IL4J
QbwLhND3RRI2GdJn5P1YwFk5/KN93j0mRFISaGrLduQNV129W9Y1l0EzuHYKiAwbIMmjJUQ5Rkr6
gaxiYRPg8baW00DOgYQsXJIIBUgetUQu3DpKX9LphWH1YUpXvlHQir42+pmaCtZ0zdk7Ta7Obh/g
XgH8EzgEhb5P1TE0NywmQTZXfFTcJscuqWe2ROY49NOKfHEWrdYII40SyO2n99+qEOgWgn4Kruy4
DgEAZDo9w1mLxscwbGjcbP0o9ed+/KrKdyf89uhBSpPsAmuTFcg7rjk/Jz+kczB4lrlzEFfFKWYS
ULFswq3fHGTlHRhMYGJETz8p61z83NPmju4TcxZDcnuRKgXaD71mgEmHBFjETISJVfT49ce///U/
/v1z+N/+d37Kk9HPs/qv/8G/P/Ni5MMHzT/98683jATy9Pff/Nfv/ONf/HUfflZ5nf80//K3lt/5
4T39rv/5l8Sn+a9X5t3//HTz9+b9H/6xyJqwGc/tdzVevus2aX5/Cr6H+M3/3x/+8f37VW5j8f2X
X595mzXi1fwwz379+aP1119+qbL1+0L97TqJ1//zh+IL/OXX9R2p/R/bsGnqP96zrz8O311Y/z9/
//1eN3/5JZnqvxmaY5qOrJm2aaia/uuP/vs/f2SbuiLzI0eTTf7vrz+yvGqCv/xSrH/TFVvWbdvg
V1TDsn/9Ueftnz+SHV0xHVPhVR1VcX7955X4hzv6f+/wH1lLVD2fueaF+fU/ir/defFVbc1RDU1m
kqjIuqbKhqLx88/3S5j54tf/l1+rlhHa/TRXCTbobcOVLJGRh0ySLNca8kfdgdOPnBBthu84m/FI
pm5SqGu7a5ZVRZizl67spNuqSrprpshV9HI7YKqZ0BcNKU6zuXLKnDe7YGreKqcGWFOh/JbwRenx
QlXa6VSXxMGk8iwigtCUka1I9SaQ7YVj0imZHZaU2mvRCQ6pkLtqhNRIcHWzaTxElgT7MmEngZba
DjdlwDZCQaQlQXW3qbJQ/Gk+3fJ4sWVtlenVvGTiNjAU6zxY5RwqXuFfsqkjSpi6QS38U9jjJMYo
C3lityi1zymIPgPfnmcJLj4BMnuH4aOvkPxQriUtPRrMSnLf2tjRB6KRNKdoMCHsTbrDdLYIYbI0
ePJVFalEvnqwE+fStXBwZGUl9f6GPGL4xljwYnEwwfnqqhqIUFt5ZEDlggjlixRSQE8bAN+MzIVa
OMz0ZEgt6lz2/WNLXpMTEiw8kmBcw4+3cKjwCjeqiCmHuRHnw/zv1vufq+gfVs1/u2gc2dR0xTEN
WzX+cdHUiTZ1UcOQvqEeeAJuxUTJm39i3z2vd1DHZjbgM5Q3YQxg/Q9vLl77nxesotq66jiybdnW
Py1YLAnyIkoQ4Snmekh2Y3jAcux/+H7iNf7Ve/DQ/v1DkZWNZ+IfNc2ta3Ay3HJJGvUKOcUaKwAk
Od7sX7+f6qj/3RsahqNYPNO6rbAB/f0bRk0hOXikyXMtSq613cNzhmSvmUusbIi2gVvkB6vCtBcD
znelOS26hjYqq1ZlxewXbzHPid0KJ4xw/DALnC+lVd7m5ErAqGUgnjVMenBFwoVaMiA1WQ2YBJbB
njkvGXg00CFzb7g0SXiP80vVPiT7VYaXOsnPsoKbc5tv+4YTZrSAkp7z8AsN13PvQ1cyrZrBk+/N
FIVgQh2BlV66VZi+x5Qdjay4BbQdhVoxx/NgVONlL7fbEMFf7LWco/k1s1sSR3FaK1tg9pIV/Nr6
VKZ9VL4FNfJOGU8Z+qEJH6yUbcIBuojBkJ+UVrvgiLUzqmbTYj7VxzqEGOcmq8CNbQjKi7myV9OS
SXBwSEpon5uh+5LH+JJkTYJPKCSIotZ3iXnP0ayHaiK4O8Sf0aHkkefW2JVb1DVSNlynAMgWv4ym
C9/KAltV3ESeyuBHVeRjpfrvtj99J50Y7g4pc6saYXdIxJDZ7aJRKNWLY17Zxyx4TZRrDTFCj/uT
4qg3SyYosS0xhubbN+q55C+mQd9xpTeCvaP2uhsrBgpcnKgh2Vllj+iO8rXs1z4l1FRPwojDPykh
mxlM8mCkIR6aua0Zh7EPgJ9gUMH6TAesoEDqVLrSNAUKk7DkjxmkEIsr5eukxbytDbD/KtdB3C20
uNg2LXyx0JsXhgbM2mNYYzbAx17/HOKsPQYZliDsiF2O0VRGAEgEJlcgUDYDkvfk7K1Uy51XHsmc
ViPqFmuMQ6zwMAIvJ48phe6AT8i30kqhxHtzvwd6zgFTdcsG+GJIEOcZ39WcSZD99IbkPr0gYVi6
SD4aFPa4shGdC5zrrHjXS2K+bfYimeXmMVYXbl0yQ4B+Mlgy+L/G2tqL22OHoW0rcimM8CoX6JUg
0VgHDBICYawc+XPdEc6v7caAUkOyLWN15eEZKqIgMmAga1mHhrTTmhiXSFij4e6oycJ+zy1RTfo4
wnWRASkDBmR4T2A5jC1RlDCCR8AOB4YYPPihIsSI0bwvI8UFW5TUROAsg1e89XSAhXySwpNv+aK+
Q0zOHhokgQCEiFEb1WExKdqiAR2xFNxvTeRO0CRzcOqOCQeDjFZPgbD8JcmvC41RyPh/uDuP5biR
rk3fy+zRASBht+UtvRG5QZBUE957XP08CapJSV9/PdMRs/knQqqASZgqApknz3mN3tz2+OUmTHDU
1t4qUXylkqh2Se/0XN5OU4YuKrlRA5UH8rkH7WmIP7rtfxVMXhZ/ZrdN9eefzfml+B8QCGomcRcR
838JBM959vKW/xz5zQd8RH5EcMK1Xdd2TEszVE3QpX8Efuwh5nNdojrHtA0Zwf0V9xniD9vUHI7i
5ReO7hAS/oj75C7dsIWr2oat2qrQ/k3c5xq/DnG2rjJqC0JLXeiuaui6+uuIYweqOTKrAkygX9fk
zlbt8dpcAfrYBNDFut15JJ4Cqe7fOksoJmvgQNtwa6NcvpkitFjHxfHB7/QlaPet2DZrgC7MgarF
AZwb/JdN/w1Z7QPoiEPv70zroLYr8o31xQMK3It0l+7stbOZ8OuocJoWkEYo2T0Aa0lJ+qF1v4Ad
SDbs3EFkpCTEjY0Yy3QraNOU/3C8ejYRW7tuuYtrsvVrcKRbTDvhaoQripnH4FrQU44nBht8BxcP
qIee1Av9OgEZph7Q4NzoB7JYkIWLlfkE+wJSwhry6KOxqw6YU70yyq/b3QMwvlupBCuvgAyefQl4
WZyQfgTCTkrjpnvSz/AJFmhk1WsN0faFuXg4XD88uIvzUa5AMjzhj7V+xm8cIbHqVJ0QejzAueXe
0fNdfNvc3fmLV4pzJ/Tj1ukNZdFF/MAog67zErbUUd0yCvHnCBHbhM3yEGwQ9wfRxemew8Udv9WC
1DWxGDHgyn5zF0gjImC8eK2exCq+aVaIbp3SBZVdNNnCe03PbkILQGtELqjF8tVGFE5cl2/TVt0X
u+bIKB5jFCI2GhfhuBOyLVcQALb1jsnw5cQvamA6V6MEoCUr36McsY/qk5nzNTEsx9QTXsYJXcc9
7oTIng7w4+795IiKhXPQb0sslUN3/Wjpa+26U4712noadnd3yk5DWWGLkwQWYeEh2kcrZ4XC0D7Y
D1upWbN+YASAwPGYbLRdfCBvvbHOZJ0bAKoIPBw2BgLANsBTUKvxCqcdav6u/BhIIoLiHHaMzyYf
CAY93ifeuh72HIZ0bAmXaW/c9vdUW5AOiQBnrZA0GOAKSElp8Gu7ALIx+hoNshn9tlRX9qlW1133
SELeTC7ca8p3ML/QEzoHJ/0sbqlibVsS+1fKq/uaT+oK3VOm/Qs8iFhQD/FFsFIuyWYsI+Xc92vQ
KvEpJ69gbmR2wVmyXOmM24hnbPsTeiIw2k3EGNYGo0C21rWzqPethVgEqnkUmAAraaA6zU1x175Q
pTdPzWXNOfJ9Px7aFp2dHSmXQ3DFD3tCM7d996455ep1WnSLq6sTFB1y6OptCRs9wu2Sqc4i+AZT
rbiTxGR4ieDq3q1n4OtHabjpwSfD2WUtDvFG4fGq8L5V1uZbzdHOStsCA7Qhki+9fONfY0zbEBn0
SMcthm88c6W5CB+1K9CZ5tMK/pF3q75Fm0UDlqnbtjsDabRlByNvab7xxdxFtsECZXOF2Yy7WPrx
kdwJv45B+LECP3Pp3Ss4+8n3F8vh8TGIVzX021fuC54HeJFvJr2Gvey+edfRlX8cvhNKl38qrwD5
MLkgw16LDc8HgB7/EacXfbwjuGLoPGco1W/G9biGydXsp9VlsTGPr8qiPvPShMfoO7nZA5ku6yWD
bBv/6WX8JGq/dJ6S11RZAL0EC3h2X2BTwD6JrvQbcRW69yLad1h9IbW8pPxw1p+cU0EmFzH+vl28
qXsNyuQldmT21vmGCMI5RTQEKtCrfrUXN4CWtYvgXVw4V90SV/VbcbjAR3uXQ6QBtXNjx3sJ1X4w
Kr4QOiD1AvtJkLLR+uUl2EXVEnDq4jbY5VcYTovl4xqtgsXFuFqbWHat3/QV4Mhl/V0/sYSpjvEt
e3kSdOWweaE0bRrIYKQhXyC4g/4kewbnDxWwHaoO6/50oW+05QV22g91sDKw2uMrUPYFAJ2feFXX
zmVOFR2UL8cCClhaKwIdlzbuNkHD44L06Yob4t8jItkgyckcIt8g9gZUirP1BM+ROsq7aS5YTN6f
IPnLu7hoHkYwqcdki93yg73GiZlQFDxQfUIQb9Oi00cUtejeI/0A747EGhnwJVT4BfMO+Z3SPYsn
d4t8ijAZqAD/oBd8mQBYXjTatgVDt+IYlOZh5W6UZDU5gFyWpno23nwVRJS5EWv/ytw+KbjG96Tr
QIoAuKXOAXTT3sJkWr2Il3uYWofb5e5d2QNN0o/4h2/uLyCbAwzxqAi8mMt4T9n0YJ+1i5jC9lXI
T9QC98Y3fiv/g1C/RukUs6Zv8vYp1OsL/y57iVNKFtv6xE053yDNXaBAt5ASVmSTwSI8j5S9vnfG
CptuAKihcemtr92VKQmhCbCkSwjkCJmz5Qk77RVVKUF91dkUBNsdGr8aE04DcUDC4zlm+leB4f9F
lvF/UP5Qswi2/iFsfEmal1+iRtn+I2rUjD9M2yIrZxDk6YhckXn4iBrZoznCMF2CQrJ+wiGe/JEt
FNYfRHNCdW2dWI5s4lfUKMw/HNXSSSyYpm4L0OH/JmoU4tfkC+dXXexvLeZghm3KtOGvUaPa+ymA
FwqOQU4huuyWKMwWFlBZq1+bU3lhIDYwOG+Ro++LGGJg8JgEb7o0kEQ6sXDXKlpeagvpK0RaGkGf
nuJ1qZbLSn1I8vg4OcE+7yDYHwYPrgJByMLRricdD7X2peiP0I6y9sVO39Xm4F1lypU5IvNwSO58
dC88zEy5M3g7iNSm9slVb6L0cvIuxxzwoAQgbSKhI8uH/MQRQRlrJBIBIuRYUBDuh3pnwYmUFF/U
x1xCC5iDY6dQfRTLKkS9hCSCFe6dFJaiTlIB+JqIUHlYJinZE0ZrNBML5q8DrDGnhLQfxat+QPWN
nydQqIHSfY4FoO4OZaW4PmRpvIVii7gDSkD+rjIF5jrpJlRg1qbfnPh1WaoMuvzOFozMnIQs2Q5w
KooEui+rEZ3GAj3cGQkDMjpaeTq5zJjB14ZMyHut9rdOEq1M7nvw+k2v20eRB/s0QUSCSmEXxluN
6WuKL5dfBmsBcqP2oMciHmUAk/CmfYa5TeeLZYFQRBtAIif5FPvQpLtyGYdvbXnyKaq0zZa5sgV1
WEOFuUdmTOCuqABKwMpjhDYOSVm43ISPnTnIZXmfivmArRfiANd99GiShygRtQWnwiTeuW/HBx1F
jAs/fM5VaLAvNokmA2OIUNMAnugQVR6qYljpyqJvsNnQH0zcCXLtgXvKBMo0uYB58iDvMjRJuirk
V/DPyv03xcDyHkSFlw+bUkPJlOMmOFBY1aAYoW3TAW2B6JmnqgK9htz4KjSQh+dBjQW62+4VKba1
MRCTNQjG8ocqwdN00EgowpAtMi110dU++ipvXcmoGwDrgVJfKq8pLGPIBmjhLpWIcn1o8NcD1TBt
zRAEFreV8GepW/JnMclri6lG2K8HF/qcCxQzAshq96si3Rk5lKbqOa8f6uZNw1BAWh9UFEwrHq/e
F4jB4fzNZVR1WKElsshU1O1zOHHBjVVvlVxdKd3TQGfeRsqmqJ2Frj5BXtZkSWni4eHJhQmPShJo
2Zqn1geNCZu5oSLnWw9FpC9VhgCFv0SLtFEWJSu1eMMmpoQlI30HYgftsYcYKXq78NcVz0BCHGQP
+HuCNbfAP4lhVVI+dwqxBIFMSo0vSclwhLqqU1aMQ5h0JpGpNqzycmCsRseIZ0WuhzAFMvFWcLPW
NOIWpp5K4DRDNq4SDDH1mlcMEaZyYH8PeFw+K/aVBaKmVcARoM2Hk7cfUsU8k9P/qRP/m6S4LZPC
X0njH32jqeq6LmzVUO3fkuLCdnQ3aNCWQ4S8zqvVdOkWwHISgboMj5zHsGo+pNKQnFA+L51jk+i8
aspKc8DnoDE0DZuRv3inaoTs22iVOXQmxabDYouUKDXkehEBvTWZrkPA3Dq4J1CpZQrfUDLIIVFP
UDHdjLnO+CZfsmGY34E6v1bBrwOec6HZjFQ8DBJkafCW8AI56oMhQwicR/jLl6hv6e2DN1KCKJF2
VN+M6CndkLTaIhZa4pHUV29VeV0zM1KiN88h98tvHY5YeYASQF+lDm7SZkR9YvvPv672tyPPT7+u
9evI09pjGoMOlQbC9zEcAhJ/qYDFzztqRyS2iMGb8l0YCJNcjApDjwHdiuxwWK7/+U4YMv/z70yt
zJqTNwYD7q93knWK4vR1zN8ZISREarWT4GkfcUJC3UfKXG5KZrAgO5wLF5Ft8vX1VY2ZAZA8UoN5
Dsd4a8FSb7e1elSyFTlUyEZxDk1sUZVvhXkslT1YUyUEjr+NAd2q1q5QAau2l//8VeRo/dsT66q6
yvMqvw3ppl+/iYiEo6oO4i2psanc15aseKvCwLKxz66W/3ytX0tG89vBtYRlC93QZdno12tVWuIG
gVR6J6PN5A1JsQQoS7s1QfC91v5HUPmRiPubl9EV8ny/fDeNQEi1iJVUyzA1/bcSTu+og6J7AXAE
+psp0ve2x2uFLlhcQF0hlZ9rWM8Nb7pSfkPowmXM6BUXZvxD35PQ8f11Du0b0MmF1qG4FkspqIAa
Z3uWvTykZCCd8YMfFctBKV59dIVSqnDBfSSibcZL3ofNdxOfPC+4q0JmjshkaDVJ7KFa+kTs8i6S
JLqi1gPVuNwZ2Zs9mCsxbiqHzgLPdMqG6ks5+euyhZCP8AV4GwZXGUYoNtCyiNJsuY3rI/8YXs9A
ntf9CF0LpQL4PAMRgaGhfaUBNySjULVkqq0r0d14It3WylNqaHsFRFHDO49CeTSVBz3Z0YUueVIW
kTesUvtKpy4QolwgR96Q25bDg24zlpH56z1puaQs5Lf1+zud9L73oFIDyclxxwZwCsYTujwZNagc
o8iXo0JUwgQ2S0dfedUBfzySTfAXo8DCMOKxg7pogc5qemgEwVZn8DNA2TYtGhnK9y1qmnV51aDs
B/Q4ipj32d26YJDwiXuwwKgQfhlr8HLI8HextB/504ivlIJCkMyQNIQwFFG0+Fl+LzmgpPnjhMSn
XeLMvSgdIkgE/Vuk2AftybFIb3DPJWPeCM5eBmxdGTKpbUcqrIG9NmKEUp1D7BMAU2RNI0qeprK0
KRnB72SYbBEHKTEgFWH6aJYVLhn9OYcCDXhUFeE+qB2oYAoqMyhukVPNyMK2z6KD0JpLoqxGUBKs
c59gEUKkV+MDBLEW9S4N/iFViLxPEJmlWuMjnGAjldluJzzqbB+pBxCxDJqGztnhMjhWuM1Rh0kP
DJehdZ7H5bUj3Szil5riVkYA61kPGqT6Iv+z5VtQAcVF+eTX+U4O16JHl4DwqIhj6jXVruelkSOS
mb6BSVOn5GGCkqDhLzLiLeYBqSquywjtWAIhHaq3Efl3cSYIFY+dE60i398jg3yXUMOI5QOhPIxg
Y7P6ptOGUxEHq87szlTZkbMDmVy/9c6rTnStAZKvzZPtnEbSaCFhrfMqyJlkGvB+BLW5AupXJg9+
zs0N3cFNN3mNVYINnYRoFtgxRaYVyJhVb3NwfZD9QNcjGomUuWLo2zZqdhYG3AJhHEIRohsXDqB8
K0PSaRNOYQVDHmhEnoBFke8UwdCMHCH6UgyHBTpJbaAzIdD3gXuF881S9hd2SZ0NQU18UuVo1Zoa
1lbIJri7qi93KTVD0fhzfFvxuIwyqh7u0uZVTiLsUsxzjKrsqUe+xdDE5F1kVLyKDgs6ZR1H/lqk
1239JoMoKnVQIRwuYxCFB26wwuFqEdjBOlC6NSbGMTKLMii2LJRYEZRtqK+1d9aAvyBO20HxltWP
RVzs9B7tPTJY8OUiF52uRttbCEnXEdEA36dDdQPRxtpddxpia2g8BgAvagrXVe3tSvPWgTIZtg9p
ebGJgBXKvXJmUQcofSTIAEK6gvWYWGif8/cayFPNEwueBjl1cBlFXR40wyKAdQjmagUUPiZFRJaW
sqAIjZbvWvvmAjNpMEUZsL2hk7Zf5W8uipJJ1luV0e8TZ2IliJ4nQXZc7eSMqtWSS9tmPodMjYpS
uFGasHyQtYq3LejX0ocd0jJj0VrQ5PVlXPnbnF6scp699jkP0WWXUDfe+uoZcddlR4o4CtIdf1YU
dx/aCDvd9zCjZAxczbQSXMXHVcE9qIhfJN7KBOHX8PgGFQiKbFcQ0hdIAi4jtCjk/wEUu9IY20Gc
IQckeXBIpnYphnBZAqwtwNSjE7P29J6wx1zqML+0BpU8BH58dVdr12V88IALJHdue0yCV2PCkGDr
ec+IPoUo/Ph3DRGx/Fv3Wbi1bhMg/63x/tfN5pSR3eZGU65iQKglgoihrWwcYC0p00kAP2USIQCI
suswbo0S1n0HXgGTK4FeMczY0kTZXw66KlTGdzU++RqGPlYFc+LcJTCDcbmo1j4ZPN1+zJBa0aKN
0ZDzri2Sqq8dP21477R39Kw+fL9WjzeEF1uM8cI/A+oRDtlf/643EHWujwr9pldAFEHbQNwN0YtC
98wI4PH6MFltTrGGmGyOZbs5rUr7lCV3JRKrDZUaDJB3HsKG2gGXqia/BHHHt5BBkPyTTS1ZxCYn
P2snKwPoURdS83BQoFiOKj8F3uT9i2smCPzjGqNvTFRQY0xHYh8WUwvSX9EO6O64drXXsKPUgZUq
fnk5DfgnTDrSwkR9morUU7tpSqoxUBBdYOAU4dcy31GSfYxNvkHpbwLh3sVAbzW3g2rKE0We3ch4
kej+NExnXCSQteS5IPBv0Gaqg0NPchfUa4QdYgsRjwHBRglck24o/EUorWuPvgcIN1zGlXyAFIgR
uCvZ6JjRSWbpcVBqOhhoEWCOfNRRcALypkdTv8t0dAP4/rwHRvdk6/cjMlcJ4mEoc1qQ40LwR0a3
0MdoGXdY3CIAbKFm4+oZrEhsicDU6lA8TRP7LEriChqVTlyD7jCuRQZ5fSAvQyeZAj5OHyuEnAc4
prrlrz2F0aHl6YIe2OMHYSOTHhA3GmgJ2mBqLcJJWciCyiovXDEVLQNzGaT1PtWTtUC6AS+Udnhv
yYGoYEdhlwUELyC9Q/BhYx2/SxJnvhPiToHJ1rZoOSp3fYUWgv4udITXAX8KqbY64piho45kvssH
Radv0rz3ob+DBbNMU0p+6JbZ9VYto2VuvU+iW8ifpKCfqwag0yxb8L92liVgXb5bKkaHNZF3+JxR
bzVcA1XjfqmNiBlpz9lowkDlmaiwFCA4ShFBiEg1GBrNhLyZaaVCLqgoykmp9mEKlwLIuelxwx5i
dJj5VODldb1Yg1mZ2yekaxR+owjGOnoglk1WHgKJP6arRjUITXnsAlhDScsLgD10hBRdbOz6jhuN
MTYDIxDS2yn0DkEPxozcMph0qKo72Uko8LIS7QTqdWEOxqKS3buLMgxTwgHyTsrcXTZzYbWGDiId
oP3VrNuguobpLK+ZShBmQHSp/Bujxqjcyp7HiY4etnTVbMzyfTR7CPekxkgeRCkOeYZOFyA5C/oJ
l74kgWTIbF84w4YYZQCWodTxOiGvNglll9X9uoe9rpioDMcYXaBEoKEYF0QPnT9uwmgzxSghVf5+
CtXnsPfo1fs1KB7oq6Q8TfiSxGM1fssx5GeGs84n40R+LzQe6jRC8Z9IlLRhDSVKJc5r8msfzoJn
aNu+QG7NDjYy8IwB6tXDsJFpnywONymjuYDGlCgUURDpnyDn99pLZfLKU7yI1ALrbyGH7EXvYArW
32FIw+MAncQE5jPnIIfmAI0NIDQZEKK0ENVcgF+JF4AY43WMcEfSVn15FDzTY/8WyfF0j4cpxpTf
a5RWbFymXEqRMXmf2lLheDxMEwo1aQARHjG/eFp8n+y32qcqRJZQBlm4iu6aCXBonYB7ri56apJT
U0rVswcBlqoNkGjJwpt5Lvn/umTw/x0wWTCp/u91heVL9vL9l8KCbP8Dh2zqf1g6kBNVVecZuASd
fBQWFO0n4LEj/gCs4jhgVwAZG5QO/tcnAEX7w7It5DFMy5I7zH9TSaBe8cv8HIijkDBHwCyULUCs
mVzoZ8TjNOZVnMdTcVtERnvSYgd7Ih4et/G6k+fnPaoslo+ZkVy3o4zF3BjNNfDCHxvnRvPuQEUB
66ONI4/8OFxYuyrp6v289rX99wvMZ208Mvm/X3U+7VfzeenzPoveEZAN0GAKHOfdzj33LlGZSaRm
OR1UxXUuRIgCTRZP3nOdYIhd69b3iKYG8sd3YYkmh+mHP5qq6Bpgohh7zxq9UQ/39LvCsGTCBR4n
NK2VKciuAgyYruLOi66QQ5bLX1szKbM6t5x3pFoN/aqbPlt2quIwV/5s5SnuhWl0yojsSBGgXZ6R
xhgpDmDzyoepB+fcmfBgk2uWCbd50pH5mFcDQw1uS0U5/daCiDRHVakAD/Q3e+crZL0Z52ij/MfZ
52Nzo0vPveWgpK3cG0h4xVg1x+MBKBsZMCWgrq02/k2c+igBVwI3bbQrpm50jsnUxxsvlCRbuerE
hXMkf01+fl7/aVGN2xCtHEJaI0ryw7x7sDyPGpM88uMjHNBLjqEPzavt/yEzJUiH/P7oy3KcqlOu
03TQXsbvqanEyes4dYtbQ8uRGTFzA3ziqDHoNrDG0asmouMDz5vplKEwG8AruPxophUKAiHp1FB7
6vIYrHfUM1Mu7NV8iOe1Pw4GZJrB2sKy4euE8155oSmO/uNCfoxfyefh80HzxVTPpKYm76eyXqO2
6k5DFgxnP0fZoS2CHOEGDCPlpvkjHFNMbOdFLcO1Ve6d286bomGELjavf+796QgxRRiBCR23C98w
D2Lo8a+aF2FWWiRU+ZiXYFoUxkejVB1VzNAg7n/unaImYwojCgvCpYLuxrzrY+t8+Gh5NPg6Zzzl
934UWdu+RQBk/hgHwJrmBOLTUwMkWeeNuT74h3x0d/NaOzcebAXVC7lYqP6fvZFDf1fQYA3R7e/8
Ib9o5Me8ZOkpyhDsbKIwPc7b9dzrV6LJYQhlHdM0D/mGesiKR5FUpEqHuj7Pq6mDJbRZundD4+bX
Io+uSN0Wj00P6yjtA5AP8qD5HEpfqx/niGSS+usc0xRjqsNcorBRcPCVAPynGFBGr5BwPM0fY+LF
pwJd53Vgosz+tQ0V0PhklQ3psLnNvD7v1kyPWpZHNOeDR1+PZcWfv7UG1LHlaYvPc/92snl1PiSS
l/rtrMZ8qbnNTx+VsbYToRJKKxXi93zjYvSewi4Rl76p6A90lfPPEvkdAOOK2cHcaFI9bafWoMOK
Soe2jw832iXOsz912ZPpUV+qi6K5U8FKouPbx1dBpCggfcG01aqAIqc58b5Xq/ic1AGG9KRorkUH
mzmZsubeKIjPhiyunmPNvmvyyPrTb7DWSWJkdwfUYR20ld/dEuBbHp1CX82PaTvguBb59S6usHYJ
2wYxqS4lEuYFAxmkJs2NaZfOdZuu55X5gLDr6l2TiWg5b5s/Mtt6ixVVxOdosPNtlzONrFO8IQID
p5vSJfNVhJG4L/Tm59VMr+yN7iLZ33l9fefhhN6EcfrmZc43UeXGnZmX3hYuTQxL5ucGffE0dJU4
Vo6kral2lV/AagjPInr9aVMwBvnFMIZkoMilIgH4Si4Sb6UR6aXzOL7O+yO9wAZTCPyGZV9Cv+DW
Zf6jF5FbgrmzmPuNv3Z+9BVp74E1/+sor1B/HDVvmdvPH0XoGvu+nw6dHkv/1gnj4zQXCB0MkZFR
GarykwW2qMx69xDPO2LZZt6bqSqZUAFy3m1cfDnNIKX0OKH9MB83NR3konnRaZwcy0RjYxsK741i
qSiRuDCOcyd7h8FUp+/dAJjTHLPpPsKQep0JnNwTs3AOTkkRVksNrAP5wSEsi4BkU11uhF5ZJ1KJ
tW52J38yMnfjt5p1mrdXdEirSiNnpQ1qU666ol9rML33hcI8gayKXh+/PiZF+bE6lSqmeHUC6UNg
7/vR8G+P+Wn/T4vzOa22eq+FjaeJjdeykiF/WCqGBOTVeLcKJUiO5OVialhsnD/mbXXQVEhsyt3l
vNiMwaVjaBU9K54VsD/es8IFDqy4ob7JYqVvqE3G4akBUJfXTUooJbd9NApIV/BuF/5RDoXjvPqx
/+N4B8nLfYpj6mil9ennPW5egBbNsIYexvIY+RIYksyf/7lcTw7ycZQaIGhV4qBoerhzVET9esvn
MCdJStTO5e4kyrZ1FHbofoUuT3XupORYyHf6mS/ODr3IuS8tm4dWrqttcZOrYbCv3Xqo0BAT3THx
21XSt+gp20Upzh+LQWGLdejCNf5Yj+YGrmzgFkpGwp7kVjlAZxBQBS7bqu4v5yXVpDIxQcrfzqsu
Q5NF+TB79x1KQ3O70fBIMWUmOpFjRQpsbjK3rlEPnYpkOH2db96ujFd5i7zR1+YmZWgri7fQ0ruf
rq5XbnYa7GlbWgPVliZGnXeozNsowUXGCPMrwxTmrV8oBrLL6a0WVRQkZIOw16x1piJVPK/mtp5f
VEF5NTedD/psP29KBMRZb7RReJRnnNvL81tTjwifSPJb7Ft+nDv+PPfcttLrnEjbsMpXXZEFHm3s
MClRhm3pmtHN/NH73WFqevf8sVZUxYVVCXpVGthTEt8oeWZtlaInY/x50H87UZmn7nk+qv/rRISz
iOq33oA0hL/ThgHBM7OW9lZ8yE1ek5nIZxnVdS0/5KaidI2zMhrf6ey4Oy2qryNVQd6FlnOjz4O/
zifGct2Kdjx/TAwKQLduYg2bebIwf5Q1jjwOWurzmjfq6cd0w1LzGgg6eRGlm2wHyTkvPcdavpnP
9HV8Is9ZynbpWDDVmM8Hdx4VSKGgmCFPM1/y67i5iTzVfJaPGcp8mr9rJ081ef59nxsXblR0Rxu7
obLN0r2Xj93RSXT06swud8G9ekp7FJFXeEQlLH5snQ+a1+WRw9Cl+48dPx304yygMdRECY9moNeX
PJrAqr3E2fZG1+NL+rmu6v1oUoGtKA9oxIr54FGBmzcGZnsaUmM6gpu4T3SzPYxFiYluo3qX1dhp
x96ZTlWleJeF/JiXEodAnvdZ2mj9siPSqp1fax344L/aYpUl9qK1X+amxqhB5ml1ksau4pSb+TJ6
pjIlKkjxtCojSEMu9zQvtVaNH3OKJ7DTgRaZd5g6VL6Phh+LRk7HZkTYo87H1G1/jhtc2St5mq9z
zUu/bRuNpt548tQoT6ldu4x6tX8C3jKsRWLjj5W56ZVt40UHCyt7I928Tn5tYeXo9kxjCV9jQtNH
6Kn9vfBvvcir30QscIrKIkFPVGCv4afGNh0d+6aKTKTdcmF9Ni1r2BNYYEK6Sns4Uk1po6ayica6
eR1Ku6ZioAHMDpPwwi1yZylIf7790sDMFB/Zae0yL1sVOa6os3V6i3j6FhgQV/wq+J4bSPgUQhnE
YxHE3wtouFAHTOoRwhb1asxVoDqysecZHaDJv46bG85rqRz0BujTP/Z2X4vyjGlij5s+Wk+RDRK4
SKereSn1v2uxXVzOK/OHPwCGGe2q3vqy1UdTpCF3fRAxFMjDp3aYrkbLra/Mm69Tzc21kDpTkEz1
7qulE6IJmzVohSbA67AlCDMPC0Ck7+QFyraDz9wlTbhwar3bdyGoOAqxCBloRXGcP0it/FiaXCeB
Ovi557fd3aRdyUh9+9v2efX3Y7/O+nW+eZvnIhutwzaHMWif6V+iU0dMBpSOQssyQO+adyNkXRsQ
43JNsNEf6wYpjQuP+ugwNx9s9IDqgG5fnmJemz++TvNxWjWuf5ymFQqKtnVjLlTXF/fkkZeVHmW3
ulxrfllzYJpaBpJHIlD1+9j60XJek8fZXX071B2+ubVBh92E03le8kr676hKCl4uxN/mHfO2ee/8
oVQcEQ/wfJsGUPvXCX5rl/kpDmUDeMKvY79O0DkFmaXs0YrBBo5epu9qM09vzF5NsUaG7GK5ydW8
KeoKcYxa7VyAHyggpie64aDkZwW3qhGX23Qiq2WJNritsAy+Jd5dW0bjXM6bvlrMB8zbPs/x1SLr
IdzMq58t5nP83VXmFv94FcS5KFTnkIeLVs0vbNw/jQBlt3mtazumNJXcYf61o9Jsbe+0urPJJ5TB
rV7F3/RrWvIxHambRAXvRUn/Y2JiRggZOyHVmIupinBOCBqpG5Rawy6HWgX5FaZZavpP9mDhSyf8
e2sMGX4zUKC8ZMGTF1DxHzJvOHajlSG7AjxCbu9BG+2VxMeQRB6uTVLos+rdSzEZ1rUNkXrenvZJ
vDETlGTnoz6vAr0wOWuZA3pTHt6JFi/qX64yb5+vwuR5DQF/H+Tp05S2MQIsYXzjEyCtW6awq3n1
Y8cExspXKR/M2/QxuTL6wD01zhvwK/Nq3jq0sX6U5wrIOZLX+zzPx/rgg0ELykLdW31jrRVIlbu4
Dq5SxQbW0bThwXLSdk3vij8najo2MJWncVC7LTnTadt6wvhWpx46QjRQm75cu5OZ4X/Rtnemm16b
OJqiOmMAC2+L4qz42sAzDlxk3jEqALwm1Dgg5kTR2ejitcjJMpRTDavil9vQSKit5+3yNmSO+5T2
fb8BG45Ecj+hTpd5t6bbN6ssMvLtx2qPslIYw7ufVx178ohLbwM7Mm/mLajBUZ5Jy2Y/r9axgcl2
HvWoPHI2VKOojabpx9q8aTQBc5Lov6g1XP76Pr4Q8mNeUtrvo+t7p3mF+PbHZj1P4wtliC6tEXzI
1/a52fxRdyo4N6uHri7b/na8ooGGC2tA3l87vtopKTH7qDiwvT6v2AWIPgIUbt2tbenvXxf6aqLw
Ph7GOsH6V95dYFHznNspSRlcYHTwebKw9LpzjWKrjIOzMav3SlqUwGoMvBS+1g3jLfPyRhvOeaFI
F/nE1jad0sK6rByQaWY3gK3S4F7PG+cPI0IEZOMy545z/NG6eKAIYYkHxQdP5+fjs2cbTCTldvuX
7b7D9rl9LUjXDyOZHXlQVurjs22NOFca9bB3subjZPP2r4M+L5Ixdzsm5ljCisybK0MU+xpO8anz
1YZHkk2DV6NKrYbQIuFefGzrgxKlM59+PprgxM3twmKkiljpeC3Iw+bGdtoTJUv8WuzALIHDyFnl
NYJ40E5f7eowQwjCpmD4sU2ewK1ULEFMUAFyzfSniccnN1eB2lvfRND9aTQKhQmzc69by7rNrdD6
VgT2tBGFjdHdRKs0b89BDwJNHybtPIQ4ysZDfDH333WaDrt2yNCAGTXqBnlZncPGhlEnB43f9wZj
8fvezkQ/hnoK+oOfZy5r92RkeXJy+7aBCZJKRr6TXo1x9r8ZO7PltpEmSj8RIrAvtxKphaREbbZs
3yDadjf2fcfTz4eE2pA1/nvGFxVVmVkFWqKAQtbJc/IH6UX515Yj9XMXjW/mqlffh0pUAHvSPp3B
3XVeq4LCmaL0zlBDtqTc6x9NtlU3dtukd16bIfM0UkpxdCmLlbh3wU40f2273L5K2S8cNYfcDFwx
I+UoJA5urQAgWN5OZBOMtjm+6/ZK/LMf+WaSUOpPoUOjVlChqjZA+4KXP6R+sI1Ti96QjF0/a5Gh
gX0yzqoJns3FHUXNKbgtHRgVd5n5o21BINazZdwbwO3uNWdqjkOacrfQi4uk8dwb9mIDCEuakW/Y
dagiAyhDcXCUlbO5vNgs0vPI+AKrDBF8X2ZKKMsOUObxdLC5uV63iRnx7KTsBywjZQnAGPlrgjyE
Ws02WrT7AK1pc5NisUgYpBrM3zX5SxeUIyAEuFBru9X/rpPyNHpe8TMtzceqV9zvxZh/MXN1/Kuo
nb/Noc6/2Room7Y3PL6NIEfrYAIkpCT+1eC18YsLvZckRWU0Q+TR+L3x6ZdP8qfb6Jdvifz/m1fD
kmQ3OdDcLjKq73M4qbuGlNSjoWQ/OJScvoW8aF1WmR3czbnhiz3pvTc7VUTh/7S7U73GyzqWqXxc
R+xaACSmH+NrxYzOem/rn6ypi/lTjc7oROifUA+Auvg3X+AFZ63OjTVyGW3zEi05W3Orf9Ini/pZ
fOk4GKgPj93lXKuwncC59FrD9X7RhBMSRJV/TNIoofQ+3Hf5ZEMlM9qkpzPtR+bl/zTmXH3hqUcZ
o2INz0rUkBpLmwdjiJ4MrXW/JDVCVUoGc7dh1vmNkU+UyqZudz9wtLaL23hGnDz/2+a58w/kGn7Y
/2O1GfSSiBL3PlRQep1m98EjX3c2XyOlWWg5KZAV6PZrY09/LTfrf5qJh8+CIUqT7nG2OuOrM0Ch
7ChR9TT3dX8Vm152qoPEZ/9hvF/HMmPn1cuHX+to/cg6FdkYzel0dN8gpQ+Bkl3MrYPs0DCkF+PS
ixdbMJbu18279f477oP3f64ncUGi2/u2tyHFN11IqAsvPVVDaXwKfO39cPPW1Bh+qmsqwyVYhptX
qSaEqhNQVBE4X/eWvH19gHxot779NpzF2i0IcCij3OvUbJ1HaUj4f8qHXDnKCAYY59Hu7oIxUbgh
LwNb7+6cdj6uo9pyUP2h9qGJ4Il5NyfQtH1QK5xyL7PEUahOeimXs5dp4uj79FOX+P675SLnJJeT
ObUd9HcgkdaP08JtdatNIJ+NUTPP6lfoW6azq1XmWQwumLLberC+13EPH7/YupzvH4f5IIrDRklQ
ICv+mWbUvca29pP92xrOHMMO8Wv+GrpNHRRjZ9tze8v/KDlKYy6ZcVvS6YFC+lzGm3sO7EVnaKTE
ey4M+CCZt8VB/eYeGuNCzGvoh4htJeltq8siH2z9AEua37awZYdUHC8JGL7U0UVcB+NLNCCs4vVx
dQhMNz9ztuJcpvPY/hUi5iAZmKwFFYy44/BSJBEksHEOO9qQgMR0igRmYropxTynKkeQ0DcBJW42
6bWdBRXCEtcFIweJ2ziMAFVyxAEFkPYlrzJqYpZeYJRvvWjpDdQkfZHe5p0W24e4bZU8Kg9D7/50
3JSbBOdnbMcVnr2SnfEloWMGoYIWJuV8krdZszwcniAQEnDg6mjwxU8tZdNFttTdL0OxIeFp30fR
J7FUpueuZrWqvatsTil7XEIHTuUrAFV3MsdLSWeGrvK2jswa7chZ1pFB1OcvIAHGF+XRtgL/7yF1
4LcYhgBqJsXe96OB1GHcKkc10wBvBeb0UuYcWfSepv2tPKJO9n5OPabO3s81ygwGJNgX0Ee5SOU4
kY0ezjKceQifZpd79rQAPOrfvS61M23ipOfB92peVfoXnufakfMqKhm6lu/MMiyHqX6UJlfndyaZ
1BAFQ6F6tJqy2aIqOI3emX5fy2mS9KoKNW2XdvG9vjy65jSoHiqyOTJiw72OtOWR5+b1OrJy9WPk
r3ni+xXJiY+7i/UiuG/q8kGdu+jFaa36GPoZ0rJhNn9b7EhCRi8eEjOhG6aUaBj5faE0b83UcShN
Nta6LNAZhavrl8e27Hyfe3p/udm2yUoTaXvVAtkrXnEENRVPF0pJXjZtQB9u0dwT3q7X18pAFeFv
VyqSuLnNffUZVRn/Pte15jIaKUVbh+3o30uPilMLUcXmxwe7DEuexyF5r1NgBajOld4IINgaH2Kz
ZQ8fUXctQ+5L04P00ujs9bN6FktoYZ6WwpZmIjO0hU5KOt40y3QJeedghxokKWTVhunVl2Wbfor1
oTmPwzBCfIMAeWHl3iFcbLPYLGy16wMEUVIy86YPMvqXza4z97aMtW+Wrnh3AH6Pjm01T9K00DHt
qRBwdpvNMIvPbppDWSFn8b9NEhMV+m+TGr4Hxya3gSzsCg6jL/MSlAC/HN08rV3Y+NpdleWoomzG
aIqM/eB1bHwmSOiiX40yJ496mjc3Eqw50Zvzw1DTeuU2KL0rscv09WofltsuHukKn0si330OuQDH
P48er5ZIpVijrVJG4LqHrLLg0zFsuJRJZr4Umor8IGI05FMZ6pqVPCUeJapF7nD409RfOsXr7rR4
yF8Ma4ZLypnfT4Vt6m1q0kH5mXTNz95UOfF1mv7FdQCDJ2OaXcuwU3vwgGYD69PiNfxQXXRcH2Uk
jZqjIulHz0Cc8LOvRffw38XyynxbLG6C/uVPi2n2TBpYUXi9mwHkzJoFSoFvBsprIMsqqAGRp2Sc
mpxgQtOtXXtmRUb4l0N6heIpV1PFTf/d5BmOVe6d1NFFTuAd1xXF32mAbQanpaDWQRLEKMpXc6Lm
/b6EgfUyhecOEJ8LKM825+TOcAu65tI1IxP9kWi4aQYwODtxt16Z3PGgNo+WX0FzzigYNKM/2C0w
aSeE06ZUPRhTlgUQq66R21N1Uroxgn/rZdYrzNUARQhvg2j1FPVhzhK9P9Sqat52gXW7XWu9Nluh
bB91GloMud/caLV11st6OumxWkAO5anTydLCt0Y86uJ2sp8dR9zI4S3iEWISp8RuQ6AclFHVvOZW
s03gtlTnzEg+O8WhN4rsOh6gPjADh1zj0sTBkD74VDqUqm0dN5PCWeT1YE/zhURsE6CFfDLb2Dts
Jkjo1Zs4pLyiD7Ps3bqOG3wr4xRV+NQ2ltqOob0d9OkffblykC22GkVPVL7d/BZ6QdO9SNnywknZ
fpHlZT35AG4QUCg9gqeUoTiyUo+Okzs9zknCUmJzW8ol4QKBdGK5yBoXNMrRi61j21JHP09pfy1H
veVQc6eFT2DNhfmxHp07HsjcbrjdincZSqwcF9tusE5YI2Q4UXQgEdLIGtuSv9awhukl0VHEGQxy
pz38lJ+dPil3jdmpD00+Kleku4MTnNP9IVLR+7HiwbzXkzbfD43rPHMWTy5BVcyvVhx8UlRv+JZQ
1H1huxAsaFFsPgzL0UtYRta1Fkwcasp5TFdwBG/l3b6uQqOFXAm9JGfKTqtXcxEokxUGiVYKZpcK
pQ2az1uXMY3GFQevzfldg0QiX/jUvwq8mePbafxiuxBrzloIYeOSWuGzdCcZSk9ste3dFXow3aRe
4LbAe4hbuxI4LpP7Igpv1Ap+tWWBjyFZA4VJAT6k4ZyWRBH4MrVRiwc1aamO65zwu1pbL7E5c89K
PMSP6ra76mFZQY0Pxkq12FVV5D326ES8DF1IESSHzxSoZy9RZtqkwLTiRpzZ1Bo3UxtC1T/C721O
YfhgZCwoo2XCr+kSb7QzstEVJX8hqXeS8IBwq9g5ujCnPnFC4D7EsfFZn7XkS4jc73XdUTEkw0gH
S5fkVX7f61C2OD1KOUtYAYrjaDhkrWW7Hheks2GB4wpGYtUnx7SPPXfah76uenBPiXsXKHZwEluR
R+pDEgZkIhuy/jIUx6Rwf9JD7RsVBerDqFThbZ3G35QF6ClgzqCMqEayBDaqz5N94PYP178gQSUq
SAfK0BRyYfkM9eulGMW9TprAgnj7dRlZcQuQnjSVLPrnq+STQd4iyAHkjQJuUiz+upcmDsboOPwa
pr1jw9gCs5o4qNSKj1VcVHADSnRk/9tNyDpf12P56rixe1M4CUDhzC5e9cBGRK0iex4tQ05y/mrn
pjuXhRe85p8Vuylegz6MeN+I/5YZSkC1yLZAXsKd1ywLiHdSnXWBwGzrvZ9AbDd7CRgppQMFpYzQ
486e89gFXXVslka80nywrTPEwxeI144tcjUua9UAujf7OsVJzENnNe51aPStfely44N7bxrDo2WQ
9ZwpvEWEdDFWBedmV+nUp28B72esfZm3RrijHR5V2ECurQp9DJn1bnFxv7euq4PUDI+yyjp2lg+y
fZqmNchJLDHv5otbxuJZJ4pRZvvy4ddLdzYFj5cZibAwJvvZZ8r40IWokbiTjuiaP95TzJGjlLDY
fCtg66uZx9XWTKG3ixTV2bXLNJn7v6YNeWMeJUJiR8VxycPasHsuC0vjuYp9HK35fjNJ7HJVmW71
oXpMynC9J8p9TVLOcudr3eraUJG2+GAXpySppScTrNKaryyHYrVtvvRk7ha3zY3b7i8Shcn1nOco
5H24xrZ8wp3sFngzmKh/7+LrjG357ZKJ3bmcgpKc3BbYvB9spte6i3DMh0/nNzafZ5sln6x2qgYa
RYhmJNovx6sGONWpXY4g5iAaz659s54vgBdaBCl8JMJqJ9mXM3vuiyk3Bp7mt15X4JUziy1E5pVm
rFxajWVeysMrHOEtztxkvJahNPKk8x2ju0i8hJT88vQrHMs59ovYvWYPZ9sL5kNu29l5a1wlBqIR
qv71ZpPeZDfwj6eTsd8cQ5/mZ21G3WeM0B/nLypflxJH2fGS59lwxH6YkYJaAU6df/pgn1XTOs2w
+Ihd1lAGnu/w3T+ac1DeiwlNUKMc0rNJQd3dsDCI+J1/zlwLmr6l53doA3JQqFChO8zZPlPUZ/7H
82GLK5tqPtaVdwqNVzNt59E5VA1ZQDtsQ/R7mrS42xqto+pN01KoJV12Z9figVXZvQkASfiZ9RYc
FhYVpE7Zv42hxX2bJzPcuftRDhaEzFoDCbpaGPsyRKpJtaPy1HMbt25Nuy9OMrazVkH+O0Xxt7KK
0+boNIXJ21jcXqO3BxNF4zKYETcEE4UOul1mlz0CI0fTbyZOdQBjHbu50DzEg+hK40WGCmcrx4FL
YKv4BEp3C5EemLN/lzD6pHIo6v13iS3cHBQ8cUQdvlebtxKyRr+bLtaZ50Z0JV2ZvkaNy2cQ4zSr
D1No86SRwO0SCnBS70bG6/8qYEujgZeDKpyNiqJWAy+vo20fpVHU2D2k+qs466irKQXijxLZ4CWk
0YN/u6svVReSUkP/R9xWP81UVC6Rs2vuh5xfkBEn1clamuXFZG06toxuVA6HD/YKTPa7sHXCYhuB
0V4Etgub47LIhzVtN73rOh+hMSczjw3kb0e4nHi3C2fPOFI7wps2Cq7ikGaLk2EGXg0e02XeB7eZ
FhQzQbR8KQ5Zb136Q+A2WWK2Yc33OSVpEi8f5d2nereKzBC/TMsADOxmLT2ZAWBryv6nL5EOJQ0y
JeMh6qLpi169NkqRvsZh3Z28FB0DMZOeeoty+LM9zYo5XDYu+2ULtbSvQQKlVmBo/b2fOfWzU3Am
u9jNLvcpIU6iawnLsuJkOeX0nARDdZ+SlLoIBjAj6ZQWuyTJYCUNO/VLAnPmYq5qJTr0FpQ3MoRw
o76IXBMWGB8OOc2zmtM0DZ9mP6eyBuGLU7U0YpcmDRFI3YbSU3125Mv7+Af7n2LtSg+PNXwlW6xc
Qa71J1ufj/FNN8eP4vzTkh9sxahqe5KG0E/8+qyqGUPqnbL9nZ9Ln9KqoM/jozR173Ov7Yb4KL1s
REbJRodVnH73b5gMO79CwutP08T2pynb8rFiogEmMZDaGDdWGa0X+bDeNowngK1KP92oreod+qH2
DtKblqH0au6K8NQu47X7wS9zHFRg3s1WSSNdxFplwLbym0OCdYOd+sV2QYn5MFwv9b/D3/mdEaV2
tQzyPfh+e08OgRP9JqiOMCiwWx6lVTrqCsQaAhRYe6v/j+N8WamtDCT0ZHoiNQ2BhljKhUyQ9byi
h1/XvkkVhwy2o463XYOSj91YOdsWfw7uWnfgTe2XZw0Uj154Ee9w8bzOEZs0qjjS3KfkPIJ9L25h
vQx4ql5QeRm51xr6ElVLLWDr9QbFrCaV/B/cTpU+taEPjimBOMKsm/4qWl7Ntz0NaILocoqp6d9s
0svhJKWCfkZScJmRtg3J38iEMjOwK+OqCIrmaKOqvYvD4EtlVf4j+S7wKilsTn6FeJAMxeEAYoFJ
wHavrETx1jieAN/8aq6PEib2ZkTRu4oeZRAnk3nSK/881gqVWXMeKwgtoOKwxcPY2u5034vXZaMe
0qCgmfLL2FTPfls098ZSvcAvoUfEZCGmXmohzCAz7nibfFYQAXoW06/4YgmwGth8tniS2PpdODnP
stiveAclp3sZSbxu8MtO4WJcVoCNSJdLTEkJA5HjDefYQsW9DTufipIWoeAxMUBZwZdwlGYOMv1I
Ina4bBUEcjfHu8CmNpDRENc76zZJpS78aPQe1UvRFMB+V0L/rVF0ddfWvXHX92y6zNSD9LyzjLvN
IUNOee2TXz7LQOK3KOn54Rhe8T0xeEr4P+Z6Vq7k+FBOHKVp5ExxO3LMloNGxx8PpaeYNxIizjVu
m1cgm6g6k3PT6S0FCJXCGZ0N+AgwzJj0x3fd0RgrGILg/2J71h/VaEqtk8xS4XiExsZIyLiWOlqS
wBf9o1V6/pEEwBztpKuFD04SpUdxmjBCRKjl/BsnPWqXAFj8sjGhbPixtXmC4npejsV1lUMsl6jl
fZbXUDLYGXym5JSoz0QicDCM9JQj+HWjFN37XgR95WoLfvU+xE2/zx20jleKvIepDl4ZJTN8duAq
mUev68udOni/jWt7SRylOaA9iY9geafiznPC/rl0SLHWnCLKSKlGTrkgVdqvQ8ciOzi3u1i1PVAj
EWLAXpF2t0HY9c8oG+qHzg4gUF+GMmOqk0Nq8LbgB5gihX2nLCcRiBCty6WZ3aM+C3PS4PDTqZpY
uQVU9KWmqtu5CPPYO3de7V1maaXup6TzzurSiGOs1CvqVuwT+co306/5ErDZtzXE0c7sPOa+GDhq
8caqP2zltNCYzgg0FdlnqFXqayl+/VAbK0NxbNPEtsya1KC5/mB/V44rcY6j3vWArG5kEc+pPqMu
X1+Lb42V7raKHixsgA1qou+L5KAuWbA9wa2UwEnzrqhOxu7Harm1cm7zSW9ZKM+r4HatqFtjnKU+
L6XU1KOaV3l+R4zxB3pIEQnb2CG5w7jQXiLKgpqKCjv2R3bIKq20AZRg+FQ2Awgt8ILTPvC0f8p6
NL8tHVKf5rfYMP8ho2u9JOo47azJym95dzCewtHMoCissh8QaZ2DMRw/z61dXcGAcl1VZQlZL2KN
0tRsegdAUf3b2I5qG5mqtLxMtChcY7bozbbF+cFU7DXu2rA2Ox3E9J57VbVufm9OizSkdB0zWkjU
+jcPsAnq8pYYZyk5j2ql45EI7a4V9rs4cbKXhNvsyR6tH+EyElNRvdae7j3JQM8o59CDyjnIkAqa
7gp4XbqHGBTutb4IbtKFZaIqneaqnaidAxlA/iJYiClKBGR13Ww5LnPru//+zdm/88Auvzn426gp
hp/E9Thc+cBZWkVOEXPI3T8qhe6eBoWDGWNAsjerDee1zBSKgijkMeCwueBLoFFeVtjJHVo8wIEb
5ykEnQ9i2IciAiTrUycYBX0O3GNvNY9hogcPXgjmW3p6PVORIaVUEe+b7tKIA9qv0owg+IXKEKm7
lOsMTp1fitNup4SfRBW9WrCccB63DA07VA6V3T36yyJOhzQxrHw9DJUcosMX0l47PaxBroUW1kXp
hM457m/F6S9H6sFygK4WFnoGIF1v1jCZ1gz8QqBnQFM1jBr77CjrtG2uvkyz0LS7cfqS1eu28P4f
pBaa8/HXolNDo9uqqtFQY69/IMX1RjXrItMIH2Gqg/Sx6VobRfg8Pliq+alMYhVWtsXmqm54PVYF
BzARqKp9GyaoI8S2tsu1aLh1E+5L8VVkpnAIg4F4oPLdPkdg5nIfPXavH9y9osCiJU5pCmjMHgxk
tye351m6TJLG8Cv/Jo0riNkX2xxCugJ1GXiibIqqmy2wLjMUfaDa9bPlGjbf7osi0Xl705NLPy7y
z0EQ0Svc4jN7h/gyA7zzOQy96BJCq+bzOCU/PaOG4A+Ai6BZKC9EVSiYFCpMQcSIQ2xUSCp7xVy+
gpSClfDK1RRUyHdwqKFFlDkSLjiYzfZhnaA2lb3EpQXFPL2dVXs7z8a7qrC9y87xq129bADeNcUw
rkMJCXWr2pnLDAmRufNQ8J7cttrbCp6TINiyLSETSbv9NhFCTXgilsX9BmpOxdOyJrqushpRtWVT
biJreDEYBenById7oZmRHm9G78Zsqp9il0bsYVlM3PLVW4ipXfPChbP1pGne36FmhhA2lPGNmegq
J021el8UQALcIjKOfjxffbDL0Df5L4Kh6ncyQZp2mSq9QNd42qv+UR0WEmsbxC7lQD5n/+GkUIZb
uFehWzUQzOYMlyaj6mRe4K3K3WqV7jtXLVi1yHGuxDjEUPMXA/VzUDmqT00FJpnDjfFgZIP21Lt9
et9PnIg3yZxd1i2wwsZjk7KObaR1WjPoH2TuMBbWTQXMEArFRHvieVkf/vu26vxOl2y6ug5PsgVl
smO6tu5+pGMiZ8O7VZ5ZKCpMI9iFnkKFk1Rhe37b7HQtzKks5E2kqHWLAng4QcUrtt4MUJduk8No
GhOT47G/1Ub2nVLuK+XErWEYpOfHH1LuK3bp8ZDiYEeFo4zCyoWvfgLADdKIV16oXvOrKh6+v3uL
XV9u5bXYXTYI0pNmfeHdxltMnrYZh/cNR8xK/DAvNXnoLtzrUZU8aMsoYCQ+3UJ3XrHDsx6p8epb
Ro1pWteuE8+XSmJ73KOUATqR2ri3szre17Y5vuS5g1ZTF7V/FVZ1IheLqA1IaSie+n94t3g1csDo
vgrJYlsl6IBrfnI1j6Vy0qI6vvnv36X5O9W2/C5t1100h5d/jvOBWot3SzIy8GY95uhgUpsXjlQa
j722h6+9A/6aOrdZ4NWU8+bQ5ZUGUqpWln6Gyzm98Lym/KnBy9eDpIfvECBDMUbTX2FR2EhMjfYz
UFxtDzvhd8ehMkR1Y95CPc/gEDfuuO1Mg33iz6epdkmOUJkSFAfTLmBgZqNhn9Yg4I09R2dAQJXB
+6uIzH2apMXXoDPUfRpDne7pSvPQe0vdrjKijJaM/W6MFkLKetlJudU8nqrwajVly2bLcD7/90/R
gNDsPYP48mM0HXLnBv8PRzXUjzRNXrBQSNVm9NjAFcVBKYftnTM++UVWHcj4t2cqTMZjk84/Jrv9
Ydmm8Q9om4ItYxb/aN0gfi193rp8s0nOQwXVr52p8HK7TXxWXeQrbOr5Xwem8uP2LhyyFTe+6v5Q
LL37qoUe20TkTG+r2tG/9N5VZxfd13SAvNLrq24vUUk6foIpO31KY53CeJ3alGy0R7Q1Q4TFCnW+
NntkSHOvzJEl9tv7suwem8HLXox4zF4qF+7fUYHMZhnZKSQ0U210t90S4XFLvkbQAXjHMlTmAvB9
0TzKYjLBsea9VpA3A9POfRuN8nvVKur7DM0RdlTGhZhAWlFnEpb5bihcdSe2zaGQPVwmuNH1NHG7
sy0reWRnkDwmqbobefpT4+aOwSWEhg9xakbo/eJMuy55zAIwyYjoII3mp4QoHgyHul261/Hilhjb
6VGhWsRxjWaegsvAnZt95LsLZpQYuZzukiRwPaNjW7is4869AzEs8lESIxec1No/8O75Zf004dyW
d01W3/ZjNz68AckSOOzMsoIwoC7YiXQ6GC/Yke7RRPWPYtqaP9nWub+m+bPpHzkU8I9GpKpXha1A
Dpzq3qcIIm+zLMmgj65xq5L72rVwYHxBhYGUm9XVdxJWQiIq9jBTjVvgw3wlsvHQ8TA6tVGknUZg
O8CsE7dAKCMvrnVl+Eu8QBta+8rxo+RWmcrXItJ/Ouz6HtEZz+40s+jQ46AubrEbFB3/yZ61wR/t
vgOiVoNB6FIOmOW8GSZ0sMtBcl7PtsmAkRrrS34nSKoi35LU3s28ALPWsRxlK1CdQqmZnFebE4bF
JST50a5J9J8UBClfcupTqHUt/laU+R7QzfAli1OgE1brQuPkhsdIs1qEFCv1JRh1ZHuUqvnc6Pq3
DoT7Jy9FObn2ew/e8Wg3SpVI1YTUa0XeX4FHGfGcTckLtKjDvvYL/a5VGw7Ae3+88Tw3OscpEH93
sItbjim+ZPloHyFFsY/xcqokPbFBS+juqkE1LjaHnYGMA1PDlLUrkTJ+t84EE5E92VD5boF1FcUH
TjUv48zKagpqNesIFXf+1pVxm1OUmRQQ6qZqnYfI5KFcoKgt9EizdRg71zpEVWofZAhBIzxp2xhO
Y8b9ErRG/poTikeMm1uGrdUiEdd8bbTcu9GcoHwF5PsjqbP8bCyjn1HqZ68gzcuz5/Hittj0wYAc
J4KGdEA799VI3GlntpC3itdlPtmZ7G3+ZJv5qxWP5dkvkh8l9R02dS7gIPUIpHpQtgdpTNXSkASu
grdxokOXmpcFRvGXHyK3mR/cm0OWkOG27Fz40/9DOYPn54fdmQMRkuFgBvLn2ZpjfHiiZ1MNsIki
41dFgWs7stglUgogIHe9fjf41yOAdwaoFoWf+D0bn2pI7mXOmOj7xgmrC7dLi4c2Y9upRwumHwJ3
nlVJfJ3BKPQMyjAXr4xgngufC614HwGD7RohTgkbjAklY37w6xpyhSIz2BhdQdnmHMeFZLH0y7S7
EpLGtRtWAVy10DFnmYOArOuOCDWCVbqdet+86b0ZVGSsdykS5ZAWczpb37Qy7pX7GIqzx9Qb6qNh
FcvhDcUhQd6Vr3Dtoi9tVfVevjNRUCKaGFjpQbygmJ8mBYR9HsN/nfehy1Gil126YZHeBpnmPJdw
wIPCaACwLd6BPPqTQuXS4hOLV5C2LotwOAyQGjy7EdfTLd6dspYc5hSXV0atVAeIAeuDUoOyojB3
GVNC/n93xVVrQ32Q3hRZNV/LZbx2ud/WB09Wka6sSjEWMlzN5O2gts+AHc5IXuqF+VAtzZSoA48e
g1upZzxIk2UUMFams0/ToiBrmXrczxbFtTQq7rxiIpNj+JwpwspDsisfPxXegMxTUHTfhrp7KcfQ
+5tDZ0gE0RtyShNEQ9efIztoHp1ag6SoCUA01uNZRnXRsFtw9FpMQD/fogyvbE5QVJ8/mH5NNPXW
4Px8ailPzfu92lTZiVwPzHGm5u2aeei/aB3A5oVRNbGVJ86bstcttFpC83TwdiFYEGp+It7fUucn
ZdFPce5yxqTPD2WfNXfgHOs73cqA16HYJ6PN3hR52++AGQ/2HK2h6lwO40W+TJU4Mx3/GXOvvh4H
D0dvTdBN911y1cM6eWnnpndvlwPkeKUX74ZZ77+38Oo0Ud1+IyeFMO1kd8jAZdGTF0NXDuVi/90O
6y9KnhcvcFv5N27ROVdm23qvRaldS8C2do800J0NHui/166UnhfPNMqv5qIprtoYXpzezNJz5ybz
iZxmt0PUT/tuI3WsmaiWemQo53jwjm5me+ckGcCgqX50n/sTxFxWoB+yudQPcPe+9cQmTT9VEPT/
KWakxvJ2roezm/n6XnVy6zmFBvC+GqzHoQnsZzE1rfZY9xBnQGRnPasaieE2MvW9DGEUD++90SFL
h7MoYfYbbP/ebSIVEYHcvaymVKf6I/AKyNSXDY5Raycn6ufVnWWGfliH4tZSo7M5LnGp+MIjttW9
rjEsAHclUoLvWtHuZj7bN8tTSSe0GlXsqgeHE2kZdJy04WupFdcNKAI0KYYMvYGxg+3M8q8jNZxv
eAHunjp3ESNdQn5fTW2UFjpzdT4FSeLvgs7qvzacfiVVP3A4F5bXkBjfwEUefmeDO8Hnb/l3Kr17
WGHLy3oYo+8x25m+IwsdQRKFBAxU696sn+zW0+7gIW9Pk6HeVyCLIOmvKcNP/OjG52T0MXbV/LGd
s+BsZhp68vWbKTby5oG0qfhJOHI/64abd9uKctnMyIZCGoWU2OUYhFCfQ2/yziFDy3N+6GE0XEdO
69wlHSClGA7EnaYYzp2xNJAQdxRkLN27GXT2nUSKawuSiX4CS32XRO7bHAm08hzMS/s6WTDamX35
PbaK6bJMbfccpq6FmlqUXyuTanIOZAM3sHP7Z9rba2xA1utdbGRrzRX4tXMeFoeNTJIb8AjH5kJf
OxmwwC5esUlItPFV9rkdHKYhW+euDDErL4x4/LFcPXBHHkwV3RmL1/VDFTrVwe9Mf76UbqoopQZp
NC5p1ESp0os1lPeENX5zvwtfIwPFq/ZNV5o8e+EaFa5QNYMS2LHS9iDDpKAEPLLVd2yiddrk124V
2JddPXHcblDyaISRfdYbnqupq6NqDADg0nSS9uQmefQCAdTdqGXJVwO+n9FH2yzlGM+gfOlT7JRH
Q1PsbyaZyJ0fDsVx1iLjWW+rZ7FrMc9kOFqgFAv6+Kmt1B/WEq9CbXjpAEm9890BzkGIoS70crS/
DUNkgIZi5zjGbnzOuMNelKPzVObFrdtXcJ4oQXmrTvoxNv4Pa9/RHLmudPlfZj2MoDeL2ZT3Mi21
urVhtLlNCxqQoPv130FSLVTXU787EzEbBJEOlFQqEsjMc4CAgtqd8OSVenhSU7oiWWZv3QDgkGRF
3nRFg7Kq3fExi3S+I3lQIh/lsmmNTPGwTBuefEcpyq7monxJhDtuHXsA/K8ejJ+9ODwkDOiWkbV1
LSbYj/QlrJHnBRREOuCpE6+zDgcpmuY6qFzwxatZbobAyb+Z+pCBL8dO93iLY5+zmu+BVci+uX78
SWvrs5f1IOgpcCOtYT+i1h1QF0P3teOx89jKIRpxeDhWIt4gtY6MstyRovVLO2pyR0kDAHggpMtY
a9I1q8FRFLyrbw0TMgdZDkdrN6jCYnRPdeaEUjWqUC4yw8T/NnhUY61GHqIGIAtOb1CJgozEmqxR
zvrbeuqYudWMyFuUVVyFC+vOuSQSMBY3ESwzvLKsaGpIcNnGlzizAnnkW80k1WTDgW6CN0R+R74e
q3Id759/xCpQ3wQmKelSdXhHI8tZiK99a4HHNwjNm3bjdl7+A1yCIL4fRtmeYDgHVmgW+EOs6Cu+
FTeU9iOL0HMYkvDlCcUU7WPVVWDKTLUIdC9a86g7rfYAXGarcHCsgqeC2LG6T5ak/MhhlA4pgJy5
pp8HHJADL6o9FQDjPE0TQHLrAHzMNCUFDXWYocvk3Y6uculh5JJrEzVBeBv/HYUUatr7LhgqaG44
5dEAcOlOxVN25NaaAkg3AGDhjn7vV37/VofuhfgcW2VkzcXk6OIDBNqE7xQ+gbLDzdJ0FzDuvzgh
OkfKuLs3sHF/ivx+ExqB98JAoIb8GMrgPWnl12CDqfwApHlSm8TtMYwz+5FPkfmgBdO93Vj6Z8Px
GXreHOeIHO7bUHXtT8CtthsB+OVZrvsd9sBkVxQaspRkjRvG6bVd/4y9od3oY/iJmQIoJ6ilE3uy
mKYqbDZBXL6ZUBjLctGzhdLhaBxxlOlZr1VS2McYqZtTTOi8yOTgdDM3+9XQxwLPQlaDcNwX39ME
D3PSoiwEB6R99Vry/s13DjdryUOU/h0afNOtLYb+YCRmtO+MZEkzGvogGQ50lTK3n68+ksVSSyYT
9i4MdCRMrAwTDDIkRFNxyhZRUkM1X2clSqEFd3eAOZxOgMfXT74Rf3bNyN7STMlNqbyR8QgYH1bS
GRul6OQBk3KjK5K5IxohgWFlrv8vjMsM4EqeaTmgkMO6N4uPbQWYFW5u4hCEiEygHwjJhBosA1N+
ZkLXH3sjeEbiO3sda7fD+U/nHXByaN9X+bTE4Xm+t3L7u9Hg/QmvpW/TysnRZczlka/5W2ajvx4N
rBIV1LGn2e0jGRpn0GwmXYGAgndqbN03rtc366zM2/n/ZOT1iF0afho9Tg7zERadh6FB7MnT8+io
GjHIlXdo+1QycCHppwFvIeRU1q2zzeJuWpbYlK5T3223FTqxXiZ7SPAla/sXAPtXn0XzhUuxjyqd
U2KhPs8Fr/WLcqIp8kQ3TvAzg9oAzaEES57zKkYRJ/uutn8OlYuyUCozVBkXuqIBCS8U8Qeg7b1J
1yjj2ZnKEyntMzvbQbVuWdotLaewl5WdObuyb5ynwgBkbNAW+jpOHefJSsJxb1so1aVplcTW2Yv8
r2QLvk3jkecgz5aeswEoREKW9A9zMCCzLVwbvw6a/v9YCph66A405pQh5QHnhCKlEbv4UmYAJb8S
vacXLZw/rjqjBe3vu0z5OxneN5kfHZUSIIXIR9I8qdI5sNIq1x8M0OXLqkArnVvomomWSCA/RVMZ
nDye4JsaYFCChTivp8tp8odlX6JJmOxmFxxtByctAGG29CU7GqI0sy8uSkuAlwFkvBtFx8erNcgW
Z8pv/modUkRt+xqZbXpBhtJbNGhDB22Z/LCav0LAgH9Gs19654G3fP7QAp1m2NohevDJCo+Lj5wi
ZA/3KOb7hw94k01kM7gx2vbZs4eXhDvd0+Che9yzFgKUSPOE9813waz8TCpwWZSrFGcwW5qaOBTb
UaxZ24k5Fs0oIGLlwDV6orVY1n3vfOAHx0BkC6eqdg7IZWx1C1/NvieT684qb0ztCZ0u+KKI+2Zf
tSJ7RnNmtDa0Kd8yK86eO0CkbBxnrNZ5bKTPHvZ4u65H9yJNdV90RyONAZcjtVrsVRdRiBdyRSN8
94BTxQ3NkJKKnkE5Je1oIaQHN0PFyzN3k8MEypV7W4DgodWNB5y3Gw+ph+q2oMwuqHU2HkiO4u/4
YHoRjlLfzfBloG8BFQQsNinLnLI/FxMIkEecbk+oZVlX8g1Jl+9Fo2keq4oFZxKJtqxOBriiSEcD
OflJ6a1pis948xijyz0BfN15RGrqnAgc0QeL1C+nZVcY2NO7UbIkZC6a4k7Q+JykAGKVWt/PwNUm
ORHC1Lj89yQhsuR/JglxMusZrgnYFts2HBtEytD/+PaYgATs//wv43/zrHXcPO355yTiI2DIuwUe
/+IL0obDriwGviklGmCFvb9neeJLqLk9wGFqvgGT9/Tqwl682yv5n/a1jNPJlEuL5/eNPcV/X5fi
B7b1Zi/je5WXSVqMYV8yXpxisL5Jqr7ySyUzR30eDOj/nIovg1NtUyARPzEXbWo80CXoGuQhSHg2
KUNrBXmZU/XN6836vqvc8lOMbg7Uq5dfLBSG7NBoDNJMOdUcZKuGvgqwTSzFC5LN5BzHI16/InAg
U+hqHPgKL/j6ZnQM/4AXL+1MQ12VLniNUWX1LtKQgZsWNO/H7DXu02ZHsyuFiT/EejLaaiky6y0U
KtmMpVNgTxDpOl5WnanaTZ3FXhwdJzU8FMkFh3HFCza72AFNw3PuNu59ZwCiX4rNLm0OI44rkPsf
ixcgkk3AfIqmLcXA8S/aUVicnUnLs2yV2T8z3hnHq+q8uVpv4WkluxjgaNe3NmqSMJmr8yyGtgN7
kVhhfgFAPLdWHzlUAqdRNbd/obu+BfhBhtSy2wO3MEGuCoUhFrZjZWib4N5LvPuYOR5e1MPobPJ2
T6JU+LBDcQCwephxmaejKPNFz3VsuEewIY5B692TNcWvOrddK5lag8KTHSpD43PS1XslIge5TjL1
xmW+vXmdHtAJ6vY8T4zLouWXFIdQucTBjiQ+NjE8CILBpnnujkDuTJEC2cUwVDbKhWSz8XsYEWfJ
Tter2eEqnrIrUPVw8Duw4MTl5C/Nhvcr0B3hhUUCVUeAKAZiEroPjzQUEs16nnYMmqu5tJnNyZOM
bBljKPRNoHX27kZOFhO2IKv//n1k2De0ah5I6fGvAqYax3dcxw9uvo8SJ27NYEArfqMHLoBz/DL9
7kzcw2s90gCUGUhGTV9Xdogn23tqIKiM4DCC/FyJ6Koy/wnwCUIx4u8kgosWFxAjyYhOgKOstyqh
FK3nWxv5whVVBDFR+8ApDVYzFUPilmwR9n53RIYLRBAfGKOsdWUTb0MOxPYr46LY2wJFYThARPpC
1tjRkNRmdsAz801GBXIcNLIHARLUhZB1dzcympKCfMmOQn0kU760BuouwOGGguGVQD380Yjt5SjP
KUs6uEzluSbNUd5YLF0kSNY0BUyHDUaroJldrqxzu28nWQ1ZgOQYvEk4TUMdTiwD/bkCxZ4db1aY
Q5DQlCen5IcwS3LpQv3VDMV3Cy1WaBMvmlPboUo+k2UaNOiyMKOcXG3jBdaI8hwocrOMrfkSPMiz
hzuGwEuwRRltU9nSi39qNPXIgEDgNdH8KOMHfRxtVZw5GO/FJZGd0LzZ5XWATZnEdaUBwPgnp674
hWZkYWr2m0UtIcQ7HKzcWDDR/EsduHVb94b/F/yOXcN2bRdAUjjB/PP5Pfl9koqq8Z7dIPzHYU7b
oS938I51hRw0UCJKNGoYbrnWMs878r70jqQGJIKF8wNlqYOfvR37ox3Egi9IMUrtPCdHCjHPcYSC
pAaOoxbzOqRKXEC2AG/w9xooLvg1+gLMF7Vuxit1B3zUf6+hrPUYOQxuAFkVhyEc9LVJsh9Ld67q
/6hbQMlCbWwXLS8nUL6C/4vq/gvQHW+mDi8BOPjSj+H7YHYNKJ1ojt5lvD9KG6WmK1szJ20Za5V+
xNsq0LW1vO/RR0TXcVmfYycE/TAJg96a5vBkH/dTfrBDf+VZmX3OB3BjO9gGfuWSI90ouX5iXLee
WjPZD0Uhvk5IFG1yKxdbmqZFs+5NP3jmsWYdC56ccKhzP+gTOwIk4760RLkVUw32tTFmR61H1njh
ihwjSYG4ZHtLr5nsN8GVjgwa6etUJqCkI7C1mgHPUtS/IxatgYw3Qqm5WoquyIa0NL2K2CAL5YQT
eLLlAn+1U243a5CCZPOPQBFIGFUZEr5e84tms5Yu5x/tSjAbeODLZZ0IN2kGeBG39b6hFqdadSHj
J3PC8Z9tgit46HzvG7IV38zKLD6NrKgPjQuOD2wP2amOYr7Vhuy7K4C6RmWexFWpaWW5TywU85JM
KURefE/jENAAsn2AikN9D3xWuQ6kYMVGQwoZNyidHBTTPhAAJNIoQX/ixwEcWqqdaZamVXtfhyCA
cxywPeJ0ESwxSfCF7IFZ5z0EOEjbore7Aadx4s2QolWINwAXKfi1imt1RYsceNHvu461dwbQLK3K
zM++xH42WmFtE2N6NaRIyXGEw66m6MkG7HhRFWtlR8a954PEnUKht3yJ7xgUMshQyo6U4F3KQGA/
4mt2xX9laLNEDtcBjlc3enexDzSrWjTRLuE4cGKkxXbkvgjS/uy7tv84ogdubwpAD5ExDSgGjhaF
LwBnKAOE0+CAALP9QQ7AkPEfTRRFAgTSbvZkAWgg7Zxa3VnFaKbAxOtkYmw1DzGS0QaGrxculYVd
RP4K28IUlGaW/hAZJxYDsyC3wvbQJPjHXag5XanhX2xITdZzHDW/CaGmdPVXO8PKvxh5F6w/MgPp
39tdT1ryXeOevSk1zT7RoBmVg3K6KAfxgxQOWvsi4tHa3phEvEXLR2zCupm0Zo8GCOSrf0dRoW5k
ejbWS3sU+kopaEk1Vb52/aU3sV+mVZR4Xprm+P/11zEHLTlNlWGmiWYJrqZyW2hNDjz/rNqaHaAz
Acb7NgXevoHTgnpcsDTM77iYAMdhad5J8HJFM5LXYGn/lwp147asGfkjPQBjMN4QdfAQe/5Niwlq
a2ycdFbjc1Gm/h64knecOeZXFM6OIE8syoewZt1WZ4B1Fp4FIodY1+U/zfDkI5m+wGbT+gEAsSUI
h+1fdm4v9egHy212tK2V06DmLUwYO8ZZh6zOGCFPTJckJLObqdYJfNeTkNTKm2QagPJkZFD9TMtG
RN2yliVQNHRgf41XnuSprcBDLjaRb0ybWgzfUQWG12vSKPPZRglHe3oo807fksnEgNTUGhy5xJJ/
igGDfZhPn+U5NB1hS7kJ5kuUbEBEAx1jv9srEV29yykOhXiXqzgFnZGPbfsplWuSBdmSl5SDCpYd
0OUzLE0XXHN48BcgAcGgATBsvrqRpQnoTRdZrmEcWQwj20IecTKB2kDCTHNRCDpW05v/x/PZlmJT
FLL3gy7Y23jTuQ7/fktkMi8pZQGrqnU4BChdjErgdsVaPA9oeCxLnPFgnlbR70ulLwJQaXbgI1ai
FiBpx5swpL2RCQqamMW/1Q8G7n/sCj0DL6QgAEchoalbt+2OjBu2iCfJNMNcMYZP42SisM0FZeOq
KUGf2XIwb3Zd9yzCsdppRpFnW5Jlbd9vSx78mJq6fjMOs1Ri5VjDswYmux0FiL3YR+YHlBxdEzo4
BEXh4TLHHnjDTRP4slmDOmh5VRlJvouRrFk0ZQVDEpLas1P8pQOQHknj2zBkN7sEzpDv2hjmBhrM
DzXgk9M+tNCABJpFQ0cD7UKzfmSZMZ6uRGTiIy25TZDqAblLaZ9JpnxJFjUZ6qxB771WijkozVnx
s/SBbzmLSjGhChA1vW9R8Q5aLd2QVccQu++tryM7EdhNfNdrdrVq63z6MoThfS3xl42+3qAab/wG
qLx6aYYtf+BNEm4nbo57N0/enDJU4n4xQ/8ecGM/stzK9pZMNaJ8IQQg60mxgvaUXiSlH09A9gAy
9pKmZNODXuWkDTJ92fkgamFFzFedP4CJwq7AAhECyeDtEsSszZGEWo7sGl0pGQqH1m6kF2AighL4
9s2RruZYNP+PyxtTiuiJ+tJYIG++clFL1WMULYaoq7doS6hQyOhWOLJCBiIpfDyhw6664BV0AmFv
XJsLm+ndpvbt3FiQOenxs4HqtR1wcBl5D22kcbDBtpmOnIkbXczIcVc4m7GWIbDBUZvkA8EsRN3P
PI2SPL40br4a2egdaTY7ay1gKGrQNdEBfi9sHygxAUefnGy7T8a62MVJVNfRmnXRviAUzqCVBwI8
A+wgzaMBO/7UDd2VmYK9eanmvZFxfGwafRV1w2s65Pwx0YQJnEjTWBKzQ982ryi25Y9dlZvAVMcf
WUdb4WsRiit77E6u7PWp/ueN8FnHKaJr1Xg1cTwU89jJefTE2wDqnBpIsHLea723TkoTcOByemOo
pqbXokGEI0V3Y5dVBpB6yHBogXKO0zC2noVXy5BeHzg6Rrs23KhbUSsoGc45Uf5nP4eTzjaFz/l9
pJkcb/lZuQ+qKAV4WdLMMtImeX4JAWMK7LYJDTZNnrcbniEXRnaAH20DlITsKx8wHLNJG2T4g48m
esFl5DDE0KK2+6yBzDQyUm8HjCXg6IjKWVaiGl+DxvqCXmv9MWQWUEOBbbmM0AJHck33AVlbQK7s
PdjHBuRkL/B/ukQ5ZV3ZzaXQ3PBzme0CFHq8TFmPT1iSg4RKJsEAUlBt8KkCNZNb2y8oPsVzCXRA
705k5Ubum1OBPrZdpZntThJFTY2dYhtvO3eVlfhfgbXWLEugyj1kgKHa6Dof8biLnCN23OZGpBp7
rAO9AqNZ6H8N62HvaC3KLUsXlK1l9AqYfB+FVhDlDEcgSL1Ha09OrT4o7uo0Oeaxq63cFn04hV7y
MzPD+ty1VrfxRpsv+kRLuhUJnbRGzUBfGzswhX2ffOHv2Si7yGnzl8rNn9oozrtFbP7ITm0KybYe
wmtb0spNpf2+AZ3dLbvYky3tR1Xw980qvgOxvvZuB3wHzN/j0SZVNS8qO7LgNfrmWmCwranXjYbI
cPMTQO+oL44kczfc3AjXSLxwDb+rlfIoKnTH4QwO3XL/NQJFdEMcpOA3j1ctbHVB4G31z+C8HY50
pkmnm0pEfcZy6jlWf5w74eW0lw5qSv5zk/LffA2jTxdW3mbIw5Wlv0u8vDuDHA+bIC19TNA9+Wgg
d7RFk7SxpCkpUIqcLW0XmQqS0QAykQ0bkBWeRb8DKae/Bhoq1Fe1qfUPMoz6oQSSwQWH2jgoC1L/
FRDva90Q7s+gaX8VAswIFoq8NomXGrNpHGdXploazqaAUbk2zUfhXQAKEgFpdbyJSqYhqkGBto0b
SJKE7/AM6IECgFd/2g5MLAYReAPsLdoiZIXjeEvaGVztHq42Gx9fUryywkdchZq3JbRNoXhMXTbo
nFlYFb7oHBO/17CcUKI5OJ9owHv5Z4HKfBC65s4n5rvpZrKQWiYlK1zr4sTg6Xq3n1L+OaiS5pzu
/b0tm3Mynj6jXbK9BySAj63hC7LB1YuLmtBL6OOYn4z8Jme71rOzdSy7MXhvRStHdP5+kA09vls8
5zpOaGL0WYO04Qv5TD2IwSiEAGvcvjFCvm0jc+tZvf2rDdodjhqHbyj+jpagbbUfm7IbNyZrLSSU
uY8z+UFs9KLUHrUGPeeT8JxvHO7Bb/cwTtHH+qe75U/GphCA6tFwfgG0uPBgGDVQ7YvGL3cczJno
awVx2Cx8txESztPNUeZIdg0XYM1JFlW7IMrPAp/ey+AZqJtBezHa76ZLX9lgTAPlJ+nkbLZk7ayj
mWUiHR6Z8V3uAj1e1kReFUEOkc9OUkEyqmVUJiYAOE8+3gVqHOHP5ZRkRhakBAoVAOktG7XjxKjg
tXj4oPjAAm8s6tHQ0mt+9YcOZUJ4zyRSkZz/0OMg/ZmXeA6hf5h/6izb3OCXEB+FrZXnPBiLNeo4
rnyq9nteN9nPVPqIrkSOdibP7ZN4ugeVEvB87LjY5PLT17sdAy+68eJnjv2JRDgDRU1UG1x6+QkE
42yOopXyzb4N89k+QQ38qg8nc23pqBDW6uyJGsXAYBQdRA3qZ+ryCcyuQJOFl+xI6+BjBwojWzuT
VvQ/nbown99DkNTBVv2AN41wST4G94p1PDRIJRblJ/CxaXsFPVUgFbTqMxREiyHAPuAGj6pBjwMa
WLwdyQnIinxpYAaYKmqUy93IlW1i9mgBNoFurlac16G5jI6GEW/X2aO+i6qxftIbf5nh0CZeyKuI
ZwDT//NK0yXAvpQh6f52pVvoNhG9eEVxwxtBHXIbzRFUgNgQGFI4X5K079ASOpPVaVW/dEodBKnS
nAYV4mMXMtI1rTnmCahs65rVu8jsmzv8sM1d7YIrsgwyvkAqvLnrsLW4oyulIDvyUIqOlW8eKhQK
pIMtKZTxzRrKWIWixdW6lgGYAzO1m+NorE3535sLL33uryddtybYALTUkoYQBZgt0mf4ENhAKSfw
URrpw1IQ06F5AEhgY9tbh0DLyks+OeUldJmxH9vxXgBR9qLkdAWs1J9FU3X7DHv0aBUFwjjSYHUV
YNfs0NbXZdUUC6RP3jS3NrP5n+pR8Ee7NAC08aMc3HQf1+10SN+Hccimg9M3wEhrhi2qXFu2IC3Z
zXMzMd9cyFqpb8KQ3cchBnsSbKHcyZSmQHdO1ugbFOBtjgCXgSTUNvcy7aFhTvjgm9mlrPQULdmY
xYPR3DeiQP85DAo5oAj+Z4SGpfwb6BEu+OJocAqLTxyRxBCvTJmaEd5NB2tHCpKRVimueGW80H6z
Hoh7hixJWIW2taOpim1lyT2Ac/Clx4GUjfLMCUC5o3fmcrAiG/yc7oQyrdI7kxy1D+iGoTkILTJA
RQJOmYyv1E0ADnvpR7Kq/QX6if7V0I2Nk1bBF4ba6HWnC0tWDZr3Os/cGbEK6B8bVnn+lYWTNP9i
QTGsHBAQyYC3TG7jhKea4kMaFP7Bdnr/0JnO29UkQiCdqDmpyfBGFhb9WIA2A940mO9XUSk1NJ8v
SY/OInvptzFbXi0bJ+icu5q/38aVjGwoxNWSV7d5tZy6G7qiOw7rrt7kOcha6Ae9WVHZXUXU+Vpr
UfkKppsSjYF9Vp9bcBMMi0Bzu0MdeBuShWjgRpGyqM84C/AWnVeMy94bjbMT+KDVdkoD2nRZd3lw
JLmQyh4HAuMiAXDtAe+ThzhLkb4n4/kyAiL22gEuwuImFk1pYCUgoEpkKAB7JyPKgSLQwlahLWtd
Y3tnEnWx8HPhHmgQ09itBwZaRyO2XPzNWWcv6VLZZKgcMnYktKTR1bz0fdAz+AAmwN9RBp3jdwn2
hmC15PmDx10+c/zWkug3ZJJIJvNOM+2v03B82qeTaIUHjBHMSC6tmv8UkSMxnsykJrBSju/hZxE6
kfZdiTIFtGXqlywEKRdejzqAskfGRffQu7lAYyaIetI1+sjzy2TnurkopBbQ6yiAHjMQAJOQXCiM
zxkYsx0b4OJwnaNMBuv3RtA8ke8chox1bLzRAJeVm6vl0A/mnlFjOovIhcILYCuuBbjKlrUxCbCO
WA4oMovq0Go6NoJtN+bIjwLt66DLYZ5bnf37klQ0Jy+a0oBaCYZ6jX5E2xf+dh79/Tlqr4pFBpLx
lTfq7fy3H3kE4ay6Nru+phg0AEoG1rOPjv+B+eOk9CS7WpLmQ2CMK6sB3ISqfHfjuDh5YLcjUUTt
RjZQ1Uzm4xWE8CIKQH6tmenoq4C6k4zRYieAHJ9meAl0YeSnLsfrGnBre5TUeto94yx6EJkWbtwM
ED0ko8HuUBhr1OkvmpXSDLzT3jnHcSM5KVPTfi1AwXOnLNsierQcAKYqy1qLzEXoF9WOzEih4/9h
RfdC8UkxxUz7673wpNNQqsen+T4aM4+i+Z5xD7YRDaeQ+dZOT1uANVQ+gJ0F+pHtpR3ZzsGVw+SG
UNElKDAre9nmwAW+ciDVPC/QgoryTPZCspGCzprbULOOpGq4WorWn2+F7oqMrhalm+CcZ4BVy16a
MC5WxpDUX9sRnR0hvmzuwKmBJ34bPJM8r7tpLYBIvmuAPfq1KH4NdTW9RDV3D0FUFKtJenfS2wH/
2+xtmNozmfeNMeGd7tEYw2LZuuB8RQN22x85XeqhKU9IMK8yHI6wroV+lEKlCXLb3LJRv1y5tAmg
nZbK5tZ7DpQH8T94QOcbUtMys0LN3THh+C6QK6pl31e8utN6jJt1KIwKWTELeQcB5Kyxw0dsYdbY
zCNJtyVZIQGmlQlN1aBMqrqGr5rf2NRpMAAuLcVRtgxIQ6ALoEzPI62gVCqOA/SVdRrFzRbskQIF
sAxJpLgw0TcaNLEm0afD1WBZ6WrWW4aRgqcCpGc+vBZxjAN8NE9hx2jiBdCMObQgSr5rUre10ZQ/
7iYTb7yzc44a5wCNfXtgf1Ul0gMeMnU2OqmONXPEytXQBjEL0bEHg86vgW5ekfHsMo+6I1i8mS3b
vkmOetb/tJjpr7MBJ500zBFmm//0miPMcorQuaus843D9fLXzvNNzDdEd5xhe7ECw+yEFqAW33Ab
QnacNK84JxOSBckgPwBN9rVLQ3Eg5Yz9mA72euAc4EoEKslZWciuhm08jmjLlB5e3yb4nebo/lyD
nRx5nTZl6yhD2/AEarkTDT5O1U+yk/NUcx+VuHQ5a6S1xnM0GfdJ3175kNpou65dzO7SMm5g+XEg
GZ185uB6kM93AcgRaz0DwCYlQHeorhBVgfbFkwNN497buMhAoDAPBY0kosE0LbYBhH0MZrTftqQg
u6ZyN9j520d0sPwT+FOI3l28f8dJ4J3pynVrA9+eYNxVCpPe3c0anA9mGu9xVon39Ea+xc+X5DM2
+MclYS01g892tZb02qdmSNMzN9IdobNMums8FFGMlALoSEHVbTyYdbIjTJcQfXQPNmYE3RKlmEmd
8nu3fPfzmXNE5ys4TypwwaEgzTnQ4Pji7WpggX0lq2I9KxYkJBvhZca6QZJqaXoWSNN1oCecixAd
ltg/YE+GGYn41L5dKRm+814A3JrutC5uQC8PixszAS7WFYqCB/QbQXu1xFSVX3iJ/jhjwVv70QZM
+wKwLcFTYmgjDpvA1QCSw+AyWL6G55SlvVp6NR/tKtucswmZjGCcbQujBwGed2RJ19zXbaodukro
6zAsqq9+b6F1bGI/ADMbLP6rRemPwQIoAn+PoSyS1sVLOIEJ9+iwwJZEM/GbAydKLXm1aRphj7ro
7M58FkDdu9W2Oo7MlDGXU2VMWjWlyBw4R8+ujo4a5Zv9nAJmbtS/AX3a0YXX4NHP5n+Pm38gJ5G0
oHVZbG/+g5okboFWmV0ADQmC3WTvSjThiKXfrYy1O51aGeSUeW27i90ATRbOCLgMqe0kBrFL7QzS
pJbtCzcycnMIxbhn3bBwgSG5IVCFEaeTGyucQIsHgETnIEZ0GeoV0GhmHIY8XQ1+E3zCeaS/KofM
3VEGDNVDT4Hp+fdNmkZPqYOmX5k+44D/P1oTyoRo+jcnIOE5axyEgUPE7opPHg7Q6cimBt3ppyYa
l8iGoMe77FDDZThavOxdF480OwE26GiH5zpzvWlRGkO7M/T+K8loUCYAsNPOw9iBAsfJjrODsgP4
O6pAazatlEz56mwM9/rgnWa3ydLyfcOCOwvNX6ekAnse4CfjE01nWY5EJtDeQCsiTZSCrpTxR76o
JXkotcLe/tWVvFRMCodCcX87WOL+w5DyJsjsI9fMAbZ1im+etdKqW9Rat1m5etls07qxV5abultd
VqbZzmCvhPCduVCNtDQ1JOiVmlIZmzL+f/LNi8Q9MC3/p7C8rPmncE3zwAbuM5Q1c1SOTc7uStag
xRLljXgUTMhBlNah69Cf2qLaBm5xUkXLEY0QS0AwtdPXEecEU5Kew8gzh1Vr4TWKoVJ9U+idfk5d
FK8t+jHXzzT3M6AF2Th1IZHXe9MspykLcpwxOLO5CIBUMl+Scsq9fm+V7vkjTwrEk7HdSLwk8N6A
aCO2WndFvfJXbfTUHq8G1YJfgY4OzfMCPVEJwOY+MpnDxMNg7osapw7mMJ31qED+HaXGq6zh8V0K
bE0U5caHYuoZjk6kbMqARRKA0GTNNSO+IxkN4DFxtyBrL7EJf7fWLPxK4g4niHnoRrvM7h4jweOD
cqMofuOBjdtk1bopOmPV4SAFxc6AQa9GsGeMVXKhGYGlxzVKmWlauqW9xz9dtGwsAU7NwWofWNet
DF+A/thvkAD/07UaO74l205E167odxTkSsr3lUeuxRe/L4onHDOJ1Y07yHpAni1XtqQ7H9DN/75y
IGpvk2nstfOz8UiDnYi3K5qWpjccb2Q0NQbzhzPZ1eavrlFYybKu98gqPA+T+l9q1azbUjVfB7B7
4LtBoJsALP0PqLspqUwH3Nj8earBcTiNnrWPoxCdVPFwpsHAN+x8RdOomGaLGWpH2dGTgrR4kzjO
EDwkI5NEIvZ0YHray1KdNy4GEeMnJfWVOVkGOFdZy1KDpQqh4pAMfKH52gJU7PJGMcdSEW5/AHkn
5EIm2Ce9RfhoJTJRi5BbSxnQCI/OsTQfunYMcV5mnYNUNx88OVjAlN8bgE9aVKJ5SmpXthlmqPJw
kKvHU65Ea+odzUASJ07A1vkE0DWk6kXs9JvGydlKOeRYDtDGVrgjD1L8JQgZgFvL3+GLvd+iqqzb
Dg24CBy5cTPlBo+GOsr9Ix6+W+9POZkBORkQdqjBUfZJWGd3BXqWF1Nq851SkAP64otVbFegc38P
Rwq1vlUBUiK1y2pDCrLzDDT4yJvoAMtvA6lLblIZ3qVzuTjZqYXU4gA4SDS8ggDTitZUNnQF+uxu
i2SFQPMLfmaUH6aHCdvlLSC4G7yjRsI89GXpMTAlyseKnCPHa4KcEcNgOGNwxFEsLv2p2KPzb9Hq
pou+VRrJSJkbYLpexiOA3EbJDxMVmrPlunFPM4ZtM45ZpSIphMMXdEkD2u6sHWDz9leKVJLLKJO0
iMMjyTJy7pPQ3I8Af+llQGWXg0fsLfStCxDE7EMKcgBymcOQI4XNwd782/F9ad6b3tG7WqOIihFU
dmY0gBt4xFElYU53YyQWg1VEeO39XTWDU5EywLnV+D+cfVmTpDjP9S8iAmwWc5v7WllbrzdEd8+M
2cHs8Ou/Y9Fd1OT0O/PEd+PAkiyTVZlgy9I5/XEEZVVoNF38AiSRdiWbUO66JM392ZzyaJDBgbgs
aqT54PLyYQD8ohCGPE8coDJeCpgIy24MELN4Ir8YHOk2G7qcpZbRPdStWx7casovY9bl6ebdZaHA
yI7o/9+cVNoTGZEjulpkqB0DKxRycd+JFrc2lxLb7bd7o8GZqx7F5MqjHwIRCfkMyIYFT7IEmP35
nSiiVNlS8SuIKLJdKktrlQ+SjRsaQU3P3HQFhNl0H2hDK7HBUtYAJ8qrWg5YmIRfYqxY5itA1z0H
RpuB0/yXKAmQn7kp8xxMeeKLEHxrGolAdN/xnvoRIdXMSrMVdaepF0+mjZKycfLzDcmo8Xt3WAdV
V+4XmcjrryoJq7PdGYACHTvgP4uxfiQLNwViWOk5x8W+bZziaE0DCM301NQ4fcMQiijtzXJPiIwn
6wqU0wcykS4YoQJpXxSwlM7ZZLSH2BUH6hVa5AwDL1e8T1qkso/NmTTUcNLQ5ejGdrmiSzISBUf6
AY5MtjRwUSzdexfUp+bdtPhWNAd9aPhuLq/Mw/94E6ME8u/QBsJiDiDkPcF94QPf2bT/Xho5ODho
KpliLy1wjLbYyj523Rj8gQ3WIVISsP3dhKAyio0jpPYfJYvNeDW0D57Hi2iVqHwDCPrgLzcGLrKo
2B9lzp6Av9l/51X33bJZ+SCs/M+ib/IHE+BL2I6DKqFmndwXAaqxRdLlzzgszZ+roJxWvlLqaJpZ
8UyKdtiHKMB+mjtIRjkxgZD2MsgVWCFFZVrsEqRLr5y25IekZcFTZatvqSPKM+uR/LRO5EFizfE0
65hbX2JjfLbwDACKZQSwQgyxOhNJ8EXWrkt38uJ16DnGugsatms0nxwCjcaTyopvrpeqc19V+c7s
y2oT6bH/9I+jh+d5bsG8n35d9qLY5D3SkMU9zU5z6LvONRR1AnxgEKTkQQwq62Pg6BMJlwNzzbQ7
FHB74YeitesNiGaDfWgVAAmWY76rOI4EqQvI+PbQC/AtjMqKPgyKAzoycBk22jCWLdag5mR8Nkzd
G9LuyRzBoaN11IiHBvQvr3QdqJfGLrJTO5TnaOyHPcDn7FOjG0cVwBqcUqyWnQr/zDbDs580RTUF
fI1DCeiTvqvMA+mQCuucWJnVAowwcDBfJlP3DTnY/nb2N1v+mm0Z925KYbIIDPA0PYmRZZ7+1y+D
8X/8MlwbaMyOxUGvAN6M+6LhqrKcflL9i+d+8KLUi8Hkrt8TqAhZlYmILtQMqL/HG0P33126Qxpf
ulwU59F/tKmjYe5xFPCbcVyWL2MBwIjGaOPZ62/tZv92rAB1Ad9rMiLngCAH6+qsZ4bCDQGxBOii
7vCxxkrx0FsBv1CyqNGa1aVxxhtljVL9u/9LNCeHUrcW/Y3IaciMRAC+vS35pn/3Q6bCV7Nrpyps
4AhZmiMG8byHJsFvGElY4gRmqu/Uc6d6fIqjHDvK0UBtZBUDpGhwknrvR02NYkM9ohiKY1UDv6NO
TOQiTJbjHbmRvbhgTTT2hTcdkKHXn4caqbHIkUnlBqjMBsIqYfAQG/WIGu8Yr2ghzVvIK/OmeFxv
81DKWbYoCjZk65Kn3Y5kKK0c8LUe9coN74iFHJCuFlnRpN9khxXGIlpsF9k7nsGW4YEKAK4WpPbZ
T8+AvcnO/wEQwa1/fHd90Ge5+NLajm3/46meKGZjpaDKlzlYicXlORxr+4K9g32hK4CJvu+SAgWk
39oW+I9zT9tqvkIUM76NLQzg8qUKdV5vojt3MVAogYFrudnW7F2QMWk3puwQ1ZGFjcV3GlxDlX9u
asN5bQ3mPztgHDXBu/aKJbTzikq3nRvVxROJfBs5yJGlhgt1U5TCrisk6h+oiyhGswNuRL+tjcp9
NfPBPkoFiG/y1Dk82jWBORjZ1mORC7RdBMwj3dAVNUaLgDlqLpwTCu4RK6fLRUNXJCPDZRy5wYMx
zVeLi2XcnRtgTaotjh2i2f/ii5EHGmc1HtCuwMJ7JWrDNEfoacCCZu6NoNVww5btqNv0SfbAFdD0
Nami1HyIjd3EiFWFw5noDhs80lHjBcRe0vqleukadzq6OunE6vi3OgO92zAa9rgSskvHTfKJ5cB0
IgNqwF3LrliMg3HU6ouDXRufST42FQaZ1Np9XoDuGe+sZRxd0Ti6QiTzv57Nrnf//eYmB3eLDfRj
x7HZPWsLqtYBgury+mV0Jm8FvkkfqTdlcM37dDrnHQoyA9O/LnK6osYcwLFdCiffL7LFzi81/6fh
xrPPRbEYe6G5nbK0OtOEi5xmnCq/3Lh2iceOvqe78QFrp3Pds1m5jF9utrSArJ2447/c3YDM93ef
eBlLk+m7c0uUey/zLzfRRVO5MRxwyJOMhi53AWCP6TwN1oZEgzKwtsGKLw39b0cc63rfPLcctkj5
Vdi8eslLV3Tfp24U38w0a1e5a3ggaAN3i7ABNu5NdbdxvWrYep5shh2KRO0NEpn8VWIXRfTDn4BE
akzDsaf3os/G6DJbKv2KbMtwq6T0jq5pW+knkhlR3a+CUtRbrweH1o8xAi6ShyKwFXIrKuMJ51PV
1hxLF5saRx1qWX0fDOAv1cWUPbS6oe4YYgOIVdHTIiJ5M/jZQxMk3qmunQOJEKQFYi5d+qmfX6yg
W1PvzmVdY/8k6y3pFreLlew/hUhYARwaKsrzqupBjWyPV1+14zXAj+kalQaQsTuV7lQxVeWeNINs
/jQHZ9oHRo9a7DrKwCeUsPEmwLN8JJO0iSYUqZX5AKqbcWv0KEL1fFH+srZLrLNBnBRHaQX0F5Z7
2/941cy/tXcsm57wsE7ybb1Esh0Unt7tIEI3MGvkhzcfrQ4pdH2XiDNgJz+hcFruwxTxloABC/b7
aA3uXkbho6iZs0aOR7WNbDN8AWVA8uB1w5V6Ay+ACtMgOgYCkeFAMqEtUHo1W1i2jF7wGQFmBW42
UPiYxfknDNK4xkpLPATK+6sGnvQnPBL5IatxlkBdnBLXIKZu1RHoqKhPSPqvqBS0blYinI9KrEnq
skY8jMyaPSRgFz14Ho4fSEkexJSpY1oCdLBG3c98VtUFOL5XceYh5VofZVE/szpvDhO2DPjGfSv5
tkKV2qrWpKL4l5wzbvSfeKTAlBG2WNzEsfeEYtyfFpmFQnXOoidem6c2M4ZHe0QYlJXqL1bGWMtg
Jb0pJeAUjUAjMjtjyNaOryFdNPTooJsyr/ixjJv7ESxDzG8Gj5oaX+2N3DJunW+UFzPJjlVlBDdq
SN4A7RfY3oaJrA0oxlIZszbQ6/m4kJdFLpB7e0JM4LOprdquY2sRZxmK31W675zYXefMU888SdSz
CZ4eJGyYzhF5rupZReOKBYX1MKZG9ohKTQ8FCXG7D3ILtRmZyh9RyACAaze8kMUib5LBAxW0avdk
lrYDB8K6A650pNZv4poBibAowYHchDl4MXz3c9U3x84X8R8j8KtX49REr6BumPaNrXEXo9h/wqYJ
R7PaJPHjtQzc+ht5Y1mNBzsb0wsgqPJtrr2V8JYA1fMPXvuAqirC6DV1DICpZ+oPi9dfOyNPb8M0
WR8jfEWyKDNeiprL18my10WbWR+lf2H1gAi1h9LEaMQ3UDe9bvJeg09HKC2l3pCLB2MSPy0SlsTA
LWnTw6xFmR84sSVON8sIyW/kgDSREb4iEVWcYo3xxZClYw6A16ceNWXUYa2WVBwI7640VgC0BliB
A4ZOK0p033CKy5gFl7n75savbe86y4K0EqvWdfh+cVvlAc67XWPPADv/JAOUHCJX1PwWJfnOM6Tx
5xTGT3mnxs91H6uN6hp5a/AiOuJJ7GsoqvtBWTEEf7ph+tTYI8o6K9dy9/GY/1WXvDoSDL7sAIeJ
ly/h31MzeChGG2o8VKIWh+hrD9+5VYLIGL6Q6c7PU/uGf5B9q/M8PQf29ACIQfumapfP8gEECruG
yWa9KEgLDMpglaeB8c4JKZrGOYydTkl8c470YOeCrKsdGSyOegUkX6Mb2GqxJROrsC3Aew/e9k4R
WM2zAHIofnq/bhPPs+HBEd/ufJshHl9xhDp88B4Bi53UYdUOG4Ag6rrkX+Pp409K/FnxKj3eyc34
gKQrhPHfzEsjSk9WnX1cROQBnFL9VnrCf/eHIkXnAmKrs5W7X0bMH1J0myjt1XX5jKC3YOciRsG5
/tstcl5JE1VcMn3nnHwA4yddq6Ke7v8LU2aeRZlZ58VJ5usUl6LaLH8pYLLHO5WKZA1oBnYVgf/N
bBHRyaoQy1yShb2Fy+oz6l36K0n6sGbX2cKpgI8AmIPPJENIml0Zzo3HzVSaxYY5XbSZx9NA0v+f
Ey0ugg80GQnme9A3R1c0YcW9z4vDoWw183uIx55fJlcV4VR5lVsfQ1/zL2oRR+EI6Pc6YFqXbnNN
kAMEnvVIJtesCxE7ZQ5WTxYYmVfvVKSnxsPvfFUljrlF4QEQrhcNXXWePKPKDgsrmhkBc0BmkoZb
GcdbrJ57aeCvkYTyp+vb6Z4e+vQimAaxtZCbAhp2vAfyrijO9qOqJnUqVfklTozmMfaLn43pTI+5
KBskdf2SDx1PUFfu4RCJzLQi9Q1+ywDoriW9RCnjqJugBNuTHyELeFHQTIVTfVkmoQF6plZOmOlt
cumDZbDXM5E3UoQgb9yFBbLmQiCUuX4xPaeRPz4jgXvY8kCC2NtB+JxkMhyOPoKuD9TLcZZzAkJc
tqIuNYN0MiyPWnWgUYIF/VMJ6CrtkRokw8o9oMTkZpEh3eiT1UbFhURGBTCBrABznR5EN1RGwDhG
8BT1KW+OYoFs7RyZ0STqHIcdUNSBLOO3Ub1C0ZWfh9mJZEngydvA+v3iY/mMy+f2uvEYpd37z5jh
6ODdZwwcM1tz31IHGmVkanjCQ3uZuLSY3BtJGL77jENsvvuMLLTZRXVH0OMorwXz4g/He3EZ8jWJ
UhH54Dj9qjQp40KxSN0qGaZokxWvFti6z6hdxlHWbE2GLfwdGK+d5OpY02uNbKER5xOPIe2x8TtD
qSKKbqjru5N5S43okKF2/yXQW3G8DUFJzp3yRF0fYd5j2rj2Chl7frk2M29rlUn5aEhs2U0Q7gBn
gAGtXI8ld6JMDqSkGchd2/28obpHPgRB8EgXHAxemMo94fDMKD3Rm7Afuy7cWrL7aTQj3Seto1bF
XKlpdSPAhB56YYd7Yqb38t4/NmZzWFjsSZ78ncCezAQqPu/kqaZnpQHUIP4Eb756ZwZ2HjC70jCa
ImmvyMAyxh5Q5RH2j0LEJyIbLmJzOthu2a2pi0in9YyvMSGOkiQFzsAqAJfxqRwq4Iz6CAfd2Uf5
M5lSE9klIGi0/9/ZBwpEzbC3NWbp7D8Emx3dj3DD+CLi+LmN7QDx7tRy1q5dosIUSBYekuvfXSM5
NDhR02vjxGnHlYraSYcDfjtgluchKONp2Hu7xdk8UWh68BFTCzTP73gNombZQ5wCER52dnSdH6tD
Njfm2xXJSEt2d13uF2oVcwuFinrE7+xI8e9zAKbyeVRJs6dpa2e01YqG/Q+3QXZlDXSRtGTH5WP8
bsbfyWiKxkTOdhOf/ocPsZhUZYpfw/yRYz4dUh+HiP/9t5Sy2DGzUcdJ435auql7YHlKvdFFquap
Cfh4IBEp78xIUY8a2XMZC6ZatQcKyeusfXO3eKErmmIxWdwHsd+s8orV21lL7v99MPmyTaTKm9lt
uZO7u12moCsbZaibcarFLrLCPShWAfSkId+BvqLOzCr/eIfvzjq1wdFDv1tkvJH7BOkKvxtUqMxY
G07srVIEma65bmzH6K9FA1BxywaLlu4BVWK4sn6y+w2360PPpg8Ae4ofY7OIH4ETWma9wjlzop4S
PzcfI9TH6A6Jy7FPn9S5ejMhadOv/YL7j2THy0ntnA7vJpu37rYN7WlFvNPUJPoRJ5nK683v1Iq5
v5irvZjHO/BoINbvRmIn6mz4NIX10fIK63sTjwF47idxm8bYONdh4WyaOi+/N+mKDHoToN+5LxqQ
N/LqhpRoZGsbjvl9dBHNsVT2ucT7EpCsTnMcsiB7QVX4XzQySrLvKQucF5w5yiPNnRt2T3O7nP9j
7nyInA2wBJa5AUL7c26QhlS3GtlOa6upo5vnoUJLgtFXIlfgm6EsHI5UTXdLwVV/sq0csD51Xry6
PUh2ZQKYDatnsy0Aazhwx6OftobnVOvODJ4pWTPogL87RYl3oG6KE8JNIWtA8EwNoPy1dumOdYi0
kDfjZSwS6bsHcFwHICMqQOLt5/LrYAJzS3AGZHA3Bb10KpDDDzkHrvaqzs3qQQjRPXVG9kNpOR7n
4D0FwcUZ+/7sA9DHEJSAXPmN2HZx6BxSHEB/QXYNiW1wUu6RMYEjPRf4AwCvU+t4sp0HH5BFG7An
gwslap2HOu9zvkLWfHUtkPc5d0mTamubo9A1MUwDWYrakDQt0AnOuW+dyCHZzdrABmJtYHFrD3ak
UoArxhMHxJa+zb6qHEwMo1u9qoYh0C+x7RtKS57LtbAQcmmbqHm2msg5dHXpr6hLDSDGglUnE3bw
TWVvsthjm8YP2bHuwnFN/5gCBATHVncpqXbp0v+Juo3M3hsPARhGlrGkXYzJFWkrPdH/MLaW6abv
QvuJIdHm0Dsi3iOkVH/uhmCTgZbsGyBako0TDuZlCguEjwB/j8wuKAyn/OQNrv8yOKl9LIFPt2Vp
4X2NRpQOQF/0PNoGaS8ROc2z53jg2yKSDwAlHL+ajofF+FhzAM6y5MnLa9DmaEyoIk9ynMJGPxUs
RZYKKRop83mEkIhCcZRugp+NlzwESYTJwYKHo1i6ooY11bApmwJnnm8KRNj/YTcbJ8NfkbL82ROZ
/c7nbOufI38IL2QV1AWS00i+NIBBM/bAoXq1I79BtQSOzWyk7nooW+8B+x1Yh7xBMvTKTFr/FhVj
tnX6qtxUkePfqEnwQ79NBn/qp9I7LfI6UNa5M7sLiWg4XaW5iW+X1TEc6MW3purxYPOUMlcGiL2P
zM39ZO20VwUgT0RB4/wZ0BZg/2Q4AZy7WubKluP4YvK3i6zHKtDrVXtxdDqJU2bRDfV9u8VAGhEQ
ZuIOnOY4uzwiMU6ubUcNZ9x9gGKVmH1p3BC8iRJcqHXB2ke3bpB2NFjWl6i0sg0CfPE5tqzyYx4Y
G5Kbkx3vx7DM96UeX2EDbsi8/5hFuXFKOw6kVC33UMyKmnzwmoHCwgZUp1msihg19rwC5Uo6AfC6
yMbiZrW5f5agzt4iDMO/Oo4D7OMq+/H/Z2FpH/xvPprhqVFIYyIqz8SpkMOdEjk4sXfacvoiPMfZ
mZra0xTpX/9xTvCPIzsTe3rumQCm5NwFwOvdMUGZ2Rygfk7y0tZ8lyHHes2GfPjoGtLehWkR7hxk
5n0sapxxBMDTP5C2s8EwUqUWFqdaGwTqcwFIwxspi4ltglH2L8XUB69uJlezuK+xbY/LRxoy4XV6
yY0B7LCl6J8F9j2ovgDRdaJsRJoH64SXafhCjbJVtw5KJwGLH2S+HTEgc0yzBQ3ykAy+NvCkOYzS
HzadVYIa9u87pFazpyNTdNwtCtrwIFBe1JtFXdGCgbZL/SSz7SSxrTH9RJ0b2apzpxvqln4JSq5u
dB5tbpX7xYSuFjsaRrK+daODMbLTYntnhnNK+CS1GPkjXiQ/HS92P6fVt2F7aie81jsAPBjVK8tE
dM+J6Ua7kkXTDXXV0y208C4EuH+xc82ojbehUfzZp1WMRy9MFrtpALCTXY0XlgbeuunNYAtC1wpb
QcPKLiMOG6a2d3YKuGcXauxQPGPjo0kDpLOONCoF9s7iZPiOuedJfh6L1rDBJQasCUScsgCsKbDp
CaqCpLmFg6DVvcEoQV9+ICkNGBBdr7vMfal4HV2R8PYtRynUq63s9NUHBdNgyvKZREWLnxgOqjMc
+FTpq1QCTGOABeO9CB8t3ZRe2CB0XDXrfhjCR2pkn0ePRiSeiikKAENk5QKMrV14QnLslzszlBcY
4Llob//+cwRR8f0JuvCBCW6iXE54PkI7dz9HUU6mgYI8+ZI3cXeIOjM5e22Fpkad6nq+1P1F48Qx
TvoBw0jKRU5d20e2zmoZhtoM9BHdQTtfL7p5isKaknXMzWC9uHo/iuwdfQu/98KFn0Y7MgAci7uP
jGr+BKo07aPAIVw2sQCVw132lETdtyRN1Je277Mtq3h5pG7Y7acAZw8ALstPZm8gCUJbIR8yWWkG
sJus7HQZHSuGpBY9uvIaA+ivsj/J0gfnaCjBQ6/Di3PcsJEATh1FjAJBBB8XBU5IQDefW5dFXnBb
bYvGrzcko8aoJixPAdOtrMwCB5Z2Ms/jAztpsUuHIj9mk4N53kKhpM3N+ihAY31Z5ErPg4dwvVli
oR1AG2meWAjMQ/c5TI61GpHVNM8DGl/klKsHaSlvRaf9EfNeQoRtgLed1MfMRvKlaYnsax3/IH0D
GtC1FYxP4Liez2+lPuatq4ytmTCdPZ3pJpKBmxwWdJxLIqUt8JX9aWGYElvTpj0MUzKtEkfgnJ8S
M3n7J6YYH+e0zN7BpswfH2xK9BTpaOyduKPCcGPO97Qzib1obhS7OVdTJ2w2BvsrHg1+ouRLkv9y
O0t4pw/NhwdK+yRRjmrA2fWSD7q4Xvz83TXJgwhrByQECmIpd6kFn8rY4oAQxXxNdASulHWZRbO6
RUnfhRoAEIaXXh2pU4LoYGV4Gdt6AA699H25CiMsvgAWllxmkb5ySPkbWZABZMavcRb9y2oZRDK7
7VBKSJfUjFXZnDKk5CG1wAcEQ29+rYbhBELG6mvZgo2yywz+mIJh9IDkreYoTEAaS2x2N4UZpZ8B
P/ZqjaW3N3NkauFYNt33PUh2cJbsfpjqwt1lbWJuMxF6QLRk7Q5pEcGsrR1sohvgkO2MAMbMiJ1t
VdrmjsaCHBPHlU4/bBxAXQAc4ycTQwPYd0QUS5ZeSTg1gO6tWxS38BB4vouhqhIYUr8VwR6ZDcmJ
CB0Wk/lKD+s9ZGPzzHlZlOSuQU3FTye1D1AVXq3bHyMyXrcN0udvZlwHSBDIrU/FlBtHt+/4jZoE
XPG3pFjNBmTb5khLmTz7G8dptbsisym1Uevdo9LlnbBpgR1vhHVyIBt4968pzzeAm0eVbC6HU+rl
+QfeGades8kBM1JslJYXo5l/yHz/xE1bnDPVFBu/rqcNoFP8cxEG7mOdMKTuabJ5OUyfTSzrX5Do
aR5t4HCDJ6bNvvpdOBvQyAmfeh5pjCCha5wo+l7Fw2fk5Yl5ZAjku13E8HzQI8mARpZt3O5s7B1Q
4JsIQF4afzl9WR5boLM/UsPL3Dh7eJlWNQjLt5ybIfbVOFFZTOgqB863BI7EAx6s8FTXYb4fURaC
ZPIJm/7ZpjC/V+DtPXb6JUyiVKX9uXGDK4nmu0hBNrpufCTJLHYo2kxufmcDZPLgFth6VyBTMtZu
I8xzZaWggAPYqFphYWEqkAhBQFLSu0ASSljfHhfRbH3fn0eTlFykefrc6pAqiQDpLrepy3GwoHH6
uG6UW4r1iBQPAEX+khHuHjW/kxEgXxP750p6wX5G7iM7GrE4RbGmWi+yf/dH2sX4zh91gZz4OcFb
6VKWMXJfJje1kL4hzAugXONTlvngI0KP5LwfzVlJMlMr6Kq14uQEPoVt4AyrKNyJFAeOZT7K85Ak
4XxFMlcr6Ir5QVSs7tS/G3In89w+LoC0JRTAOS1rTWrySL4mz4w3jq7EABB+c6bG1+UhiDMBnmXp
UznI0l2sJTD91q6Ikw2Nc1yLn0rsvb5a3P/Bw7B/qXmAX4I1TQi0ItyHmhUQi9rVWfk2SjTSdNCJ
He6zWxn2Pp6SFCUTAX+0BVhr4qLvfgwGoEyBikumTZK9N/W80p5NkzS8N2VJjU+A1P2Mac4WHkR4
qqMkl48yutEViIDjrTEUxvpOgfxUYGAp75VssSNDdS+ZMP8Tgi/BdRaNUf+ANNbpNCAs924GMl1m
yNrm5wyLgmZIR/91ES33hVkYtq5X0nlOmqOs7++fIatDuQ5y1E3sVInj4sYQV5QRhKdQQ7CaHljj
R93QVZB6s3IRLWaodZyVZLrIyfbvbkkJCPfiga7elJXQjPfL0DeXi4iuaKgeNY0AguvM3D9Zysku
eOmVZ+TPNBsKOvW2d3ObOnmtvUidhe3h9aujVDnzbyXA8a9j6Ppr2u3JWPza+N33aVv3bmNIfRF4
5tZGKAMRwl8b0mX/R7J5oyjcNjnaTgxMl46ZH2hcVbF4hQPWOAJ9c/hdItMANK1NFAwbWs4Mmjtc
WsY6rSPrNK9/aCm0aL06MtuV8P3ZZl5C1W+rI/KQiMbYAxpTIJksrHdDXPJPeUGJzZECfg4D1nq3
7a0p/hSJGv8LJGasyEqgVH//u0GkBaLz7wYFehDTM0021u2t6PvtckxQo0Tq5AbFdqADT1IElj41
II3j59tYRwwSJHCCTQ/E2EdQvxzS2sVCCzR1J7qipk4M/AyXPl3F2hAciNDIeAKSauztadwse3dJ
5ncuMzaAkunO79yf29nLMrSuBQPq+N2IRZ+EIgISTe5viNGj4uzRKMFCM1N7kAz7YAePTJ7NJiSb
FamTnodiOC2ioT4ZGY5PTdtpgvXkse5clCwoV00JfgHgJCK9Wsr+rEhI+kEbpWCJDdakssLc2bAx
7B541u/zsADWDE6nsMkyQBUGRMs1filI07NBWccC5kWIkj+KsACIvoN8nwS4E6tSusExiILsNDnO
++Z3MkBx56e8t37aUXcZRoo7mY/VDwob63R9p6Bhd3MsJvMcBbsEhmPsEP2uTjGLqxOXU41SVt2f
L+vQU6cCCwhA1GiDxZS6iwyY/om5JrUZmvHPy9kJWd07eWfFOn/fF4ZzbidPPgJ8rjg2yEhYtbTG
0jJSJDzGmwDnSvuK1nZaIYxSPZiRtXJpzdZoRcYdVOc0OIUhB0CRiMWqn6aTDJFULlNjWHlCqFs8
ljfs7K0vTsVGxOKM7Klphm5fZelwMsckvRZGMG2tYhxfY8/FsyPPnR84tsJLzfO+2Gb/wjr5V51w
cRgagA8nwNt0Vlnj/JjSLj7OXdIgq+NbnI/qvQy16F8qJx+Osd9Pzorghn1RfxIoejrSKBJF2Nnd
mrT+MDmV8XM8yfyufamBYnAiW2qQSlAjjYQ/VcDKmeVgJ/oPZi2bSC7f5WljB+9yi3kOwrA+rtkd
s1bsZr2DSH/17HV2u0oANPwwYBX8UHsGTjRR4r/pdNcZyoZtAJqd7rwBOYM2qtuRBK9VpFdIAAME
lPWdPNiqaNnGzywbeIPhMRGAnJ5997kNTJrMj/x42/fOn6A2sx9MZj96wPw4Md0zNE88yZsiA+Kw
GAFBQST1pCGbkrmPTAAwZFaQLOiaYe9O+P0WXqtpS3+5bouPbcT9OLtaFVivXSv5Mvqluy2qajpV
IoqfimQ0VxNI8X7IKD55UcQ+gS0E+fh2YB0921XPqDooZotilI94thQfK5fn+8BOY2zGWLNPS/s4
etgvAjge+ftvjaEz+Y0yQcOidTwM7pmUJBeUlY8jkO7qb227yoYNycmii33r7AHhbDJqJNPyAZS6
gxOsxFi3iKyCUakmHiUPCFP7zpeoYNHC5bFJV370te5Sd6ZWWhiZyFOeTe3uzl4BeOVA3uYpSe2a
XxYnOG/8YFrBq9DYaqkH7lgvvKl+EFdXSxZx2k1iExaN3LyTaXuyG+t5EHmgxtIobqNoxCbWg0hm
8+RzM+bpkZQkwkAU2oordZDpLk5JVJypRzPKqpAbMm95ALQ/0lT8fja6J5pN/17m2ciUFL9uEXxV
/SGQWZIkByERA32Dz0hy8T0Dzj0W4ADT8GVbPiGpdAa+0JJeAk4+HhQKwXWXmrLxvY1lAb3+//IT
FV5xqyJswsu9MXniCv6h7sGx3PYBkZXuQVVmc2SN99KiGBeYWFpLjVWBYzKxgRlPdngB/1Jbpo/n
XeiEKLT45StsakQohUgBkl+KM7JcNf9248fVxpJJPXfBCA8Uv0zzapMaOWrY5wNWckfdjtSFVs+X
JKXGTfP3lu8cWWY3HIUNKEI9ITU0Afnu2nrYSc7SvWj4V1rFYUuV4ZxgjnqR5G4pSItCklV4Xr+Z
knhZERYyEcUm88Fc8mc4xRYWnEPRmBcvTbYcZFY36U+AotcNcGecS5xG2z5gg7PyywqFGIBCW5Oi
xu+9AwpguB1r9YcnJvPcaUYIZeb5qXC9z9Tz28ITK+6zL4X6hNDNJ1tVw6shpvY1XdM104KoCD9Z
6Siulhv0r0GdOWuwEY6HXCWHEjvOmw2e5KsZZ4+sAGH82sORLdIREnvnZMhPq2MkwY3FiTMAKZBk
RCHbPkQu45q6ShuAiu0LaCCiC4mYBfZmloWfvHDiqG+1W3vdsandk3aILGvLUbezzoQR7nmAA+wA
KfJXH3j0V0831HXDBhCeoPbUSGHOAdkqEi/iNzXZLB7uFO882Gb6ZEUSKFp+9I0LTVKt00y9HonS
INYs/x9lX7IkqQ5s+S+9fpgBYlz0hpinHCKrctpgNQJCzAIEX98Hj6wkKm/duv02MsndJcjICJB8
OGdNw2SS1TYAskG+fqcyhSzaDvAOfqpYQEqSZRUycyQv1E6DYy2IBFA3RCtQmDY1fdK+9exGTcz3
7+PZhr9bz1NaA1ACl3U+qGebeQVwTpf7UXFzNbgox/KKUGCHo8tFBP9zvIgrkV2Pm7rJNq0A8HBo
Tfp5DBj0+t5qyuZ+XqObmM0bVqVrEFh5K0102xHsVZ+RfANnQeeNyzG08tdkBI2TJeRDJoz6aGUt
W5Act/VTQybVfZT7/Kb2NTClTPZIRAVdF9xGt8x0tVu3aiswZuXF64D/w8Lr/P6kCwc4B2b0xYr7
/Pj3qBNw6D9wFHomAk6Og6CTp4Pd0/oYBTacqu8jR7RnVTfw57quti+nRplWiOJbGrfRsAVE0Trz
B21PImuotDz4OL7Muegu/cFOo8NsRj3ReZh70dOlWhAKzut/mHJZjS5Ksz+OSUNz/nl1Wh1pCF9a
R8m1xkYkgYV1FGge6BvC0jVBkU3dLC/BNjZ1qWn9AgUklvWY1CZcidaUzGkAnDA6UVc6BWbGGfc3
Y4Zar2meKNuovr/MLhEPGZxurXDZJuiqnZcxdZBZNmTffo1qhjoAnORf7TbJbjs3M1bS94sti+rh
WbX1vqwL/UE6rLjtYvwISE5m9bvZoDV7M/XGB2yHrs2YCbonXYePgp6iqRVtDL8qj9b0sOXTczae
Gq3X1iRH8lgDLjDgmtM3v0iRXs6AuhVIw8EPg8ZAWgTfOP1Q5jGZ0y/DMMu3OTQkBcmS2I4C+i3N
a9NaNCRFlSHZZeh/mCYQGm2cKh+Sui3ugUIRdMzJikXcS30JtgSAf09ZAOmkBaB70JgJtHzS0tzI
hds3rQAUY1bRAwP/w3ZQyCekYWiaEcJkzaGQDl7qk4Ua4nbr9ma5ICXJ3C65yWymnUjk15a9xduL
X9YApdFCcWSZZka+KN1cPSWWMldRy41NVBrqCVnC8KEJ3t5YTlOf8eVZFWO0Y7mePsdZIdYmV/ne
rxMg6mfjiP8qvhL/fxYicuLt0Gj6MUf0LwUM0zM44+KVWXb+MeZec+w7AVxDr+qekkK/t8zM/e6J
4mKaGE28ypW4NsUz+2JaFswh07ZDGgVrn2qNGWvHqcGRmOSDhfr+38exKgBoEZd7DZuzBUD9zXsT
RFibyHRHsIF76W1bZNlS8Dx9gYfsVDqu9aMzu11lttWrOVjWArQHyR3XmL9tG7vdGonN7vTI6xYN
K7IvwvPWdS2zrWMARCIChvIxNu1YovTBKMHSmW1JZjsdqDgnLZt6NNQNgLAEJKTG6aKvbND8NZmQ
CGBBIhjtrtsig2Cqd9T4joA0CH1DhQDbv8jo6z+PSU2GJHNVniJRzvNOidvi1LvqbB2QIX04fQWk
uEXWFHtgrrMzp990xN1qW2jliJiZr54R3coC1SdXZtZkFgKX4MosASR9IIdkFeHFuR10HWkWzHU/
u1Zhbx0TZ/NRB5dX0uvTR6LUEvxC3mepCWODvWG4rAaQhelS45u2LJoVzdXTVF/bTeesaG4OxqJ1
2OGFT9qswDakASTDmubaDra2IFUtN6S1xshZDn3jXoY1wEEAEFpJZGuDG4GVQOiRXML/byVTNG0K
BZiG/qtboky/CPwpIlBoBlLMQ21L5mR4mfNxOo155Ng7LpsAPnhUh1ygyya8MjE1CWP5Go4/lI1O
sGgkQ7aJ+wZsRmNqatk0gWOPHb7lqGpmeb8G1YhxSyMksbSbqm/9RaoUKhMnrXzXqkmLdDN/Qcbx
FEEvErCfqtS8mo90IH8BhwieS++rC+ZFD03aX8///fq0WmIl9rosjrpX6Ju4idunuAMkPDBgNDjR
R/lUiZMdhc1jVo3Dbaa0LySVVm9vTe6gpHoyYrrGlyXjzu4yJxnPClifd2PeOJ8soOnSyqmPumgZ
NUW6y1DOjgTb9JiX9VtTNBzuYNcEBcq7AudAvMtorHWySJdkrszizTJzY9S1vZvTkExmWVTZAIQR
2BINtfWStMnwnJnI1+VZmG9o6HntuWjr8B6pP/bdZNWJfnj2I/3aKnaai9UQe/YdWGUva5GVx+EY
SHx/eH63el9LTWvRFcmKhv+0osm5F9+qod84pf/2faLvD329/iTrsrhbshpsJPOXjb6kl+8rCUF8
gK/urAf6V7sMW7xbaNmLZSKYWA8crEG97g4PIFU+AzyEnYpYHx9ciU8L6HFgP5uUcnTtuy4fl3Fb
NtWijFo9QElTtidtHyPlBMetaNHHU1SSpRWSGwRynKal7NQtl6g4zTZkXKW2fcyc/uWy1HTZpkyt
k+3k/37Zi3KyaOFNvLq0m3vNLhzAlnG5k+lmp8t3BVI47TJt9zT1T/fQleMLTUJ1zTj/+V4PeNgi
QsazSjvgC6G+jHrNNPy7rI9beL0sla9o2v9q7p+uUTb4HZQp2EY/XNypNK+ErxV3VAG4O+BATz40
LjhgQ1cmd/CTxWc4AR4yy3OeRz3X4S8ey40qPGtdV3mKo63PgI2IR6iOw+mZmlBgLwe6YL6VCUeU
sqniPRscvFKBSHyuY9+7sZBYW08jEsELhDNhGloBzRcgLdk6okyWfrTNuYPSehvkzsDwcb+VnfxR
xI58HrKmgN/WGx40H/eRi7y6ZdIG1ttYj4fekGqvRkduJQK4N56DF0crZHZubJyZ26x2H7nSwV0B
gN2vo/KPdSi8KPiv6xUgyHxIsiRdgeMDqG12q1bDlGsZNiMee9QVHv9mWxwV4Y5bHqghOfVYHv+y
m9XUc9+tL2s1LFGrEkjdpo2dh1HE4s4xUT8ACEUDcMV9edfmzFy0VdG8ChDr4W3n/yiqEcwLlnoB
Zoq2iAHVeIu/MN3pYw8QNz2ONnWfrxFRQir21ADo1b/tbM1cAQrHxb7pN8WYJq/9YLjA+vwlr/sw
PP6+Rjg5IWMfvLT9hLsrctafhqnnCX/clK31HSTvKLUhGZmA6HXc6ML9LvqQDyge/TWtAQzk3m6i
HU2dLEjXdhXM5tV9JPvQwnStWZ6oIUXo5X316U7IJHeBwbZ8vx+akdO15xXep6VhXQY2jr0Dkuxw
oek2/AFo7iAievuDLuulOtBDUODiLgBM4u+Ba/JUylS707kd3rldX95GbovkHIxIjm9teGcCJdc3
Iudkar6rBTixJEg2Mc0d2VHj4Lm2YHrerFHQAxtAOFVrHBjcxWyT9MO4U6PGg2FanxQm0u5Pfuiv
LyNa30R5ocGVvKWL022AveTJ5mN0uJh5zbC1dL8Gwh6wncErFoqb3Dqj1EPgOxJdN5rKd60H8KEP
ci/FM6TkDPuraUJutzrIO1zAFxWd7yPb89cqtCjSDZx1HSXgh3tXtInWb2QWWqfRQPremFv8RugW
quSLVFtwmbKvuvXdt+rwFVANBbBFw+yguZ6JAg1uBkNvmF+RS3bkTWc/CsWyTeih8qAtUEyks+4l
nlYAVkyMfEwRPYQKsCt6WPRrS3bimYsJcLj6iUPJmSXcugOUinXHO4CKjo05rqNpSDKljGEjRjhC
OmVbd2SsGVV3qni6oRGzkVEGSol85UyVnGWRvTWDz2xQLE1j0ljvahqa9RCBEd4CU+xv05CJ9i+r
jEmGBWmZq+5lMZRI5PBs/TaVNIomUTdT0T1Hftea7HRW/PBGoVZROHR7H1xge3dq+gK8qgF1wbOO
Luk5dcmKxqSn3jz9YjOrZ+srzWXNqyvNV6aZHy80L0c9h40/fBk64VTZDuBZEANFJ2qk16OOrpeg
kbELcBuQMH9Xm4UPuLjU8qPTbHMljI3yr/r5QtSjNdj7dWatMXrG2qq5tagksoHLAd8+ZKvHO1EY
fMO4nj0ChOiORxwFZH+zGLRRXCyGsv5s4RW0rVK/WKZD070arn82va574JEMD37kR0vELLtXNjaP
jaV7Z6SUN0eUzNkLkpepeB0aDvycrvCOjaOpBa0zOs33wnbZfRpWIHQxUFVyWb+w46DNcnE/GOOL
JpIM5IR6vafGfe/9SebmVovvz2STpuW3//AEGh9xZ4ET5XgAk/IMMKPgzkzkp3/7gkLrqPm//8f4
H96oxA+H1r/HbkAegaHJT+7UUC9SyVsPlfVnwZChTvJ/NTOLb2KotQMZCJ0BKczLTH6ihQpRN3uJ
kkkazfIPqxnlKDZFY/y8mJW17AMymacZwLld5nneLT4o5iH1jOnbm8Wjvrq6F5kjPwvZGuXSU2a5
YRXYsnXl4+yHcoYVV9ML3ZTqLDggMgz7QI0Raf0OdD8rY6rLIZGg2h3qppmd1cH4rkLdmjwkxhJ0
z8C4b8poOAiZ9/imTF1qgFOBin9D+zR25ZuI5FVobWLbSPY19iUKmVk2mCZQmIgMt+IyIpHSUC6w
LLGrO6V6/QNv+XYjDF6fSNu0eq0CGjMgk014RijfoQVVkYJjAeRVx3Aovw0yK287kRVPW0Z043jd
3fLQ/EZ8zBZI9XbAgAQx4KSsGGgzgIsd72hYs4e/fxmtj2iCpu7qcEYDvswFArL+EcGsqJwR3I6Z
d+9xV4yPnfS0PbHgEJVNrWFbgWNYsZllUeZPiF4Al79o3jhvogJYwp55QgmZAcd6N7zC2dkHthWO
twrkAlNt2T8UAB6tt7yuSxya4Pm9IvKdhoB2hfeX6tQ/qM0IJ/jKMp9necVUtKqaMt71E6swUQuX
CKWghEDpGxr2vlGv//752R+RcvH5Mds0fN91fcvW/Q+/ZbvsnaS3Ruveifz7FN8JkN7G2cGpWwS5
bGQ+ielxTU1r4HNL0lAAiRtll4ZnGY+9237RCmBBhdiNeEZkAR2wYwGQ9uMHrQm9tdnp4CG1E3Vy
M4lYpqVZ26s8tutCJTaxq1B+2pyuRnluLgpxtknOQE80FTTNdqNlRsivZjb4UAqF9DXkAIQRzw9e
XPJTUWrVyjYFf8zb5EcirfCHVn6OudV8lxlA+eBzHFAnVI5rj+Nw8fcPFgeCD1U6psFcw5++mj7z
dO8jBrGIk1zVSIK5d6rHjvP0BtuDap/ELhxkJVy+aY1icheVbV+1blgQoJaIwsemKtsnT8Hn5+op
MpaRdRCkqMg9WokOP3eYV8MmtcUryai5srl0K/2ltceHEIUXiK8BAzJuQxwnNOMRZRrxtnCcZoNA
kvfUdhlSwycYSIWTC7Yl4TG3pHvruSYY+zI2AekVmzQFDuyC2+6w96Jx2LOiGvYTDUi3daYxCanB
wdVbY9OLKAXL36YUiV1lgCmFYZuFNZ6W00Ju05Tmwu/ByIGvH4qn27Y55LW8qZij3RpglEP6t2QJ
zg95B14PO8xWdWYgRAbCVWCAIQAGf+9d6/fFFkmRTXAxAXNBH1QRCkloHbIxqhDVsCgFbDMJHt5o
wmLSQzB8l3xIFobHgKk6NaS42BS63wdWFTbrWT3bUK8GKUnSAyT6g5yGvpLZvu6dHa1JImoEwVLp
TqSvykqBTvb9urMN9bCpGQM4DovLDdRdb+yAG/vdQ3HmMuulfZK8BmzTCHhOBPGLT2BgKQIOxL0f
tbVzk6z9zpFmCOQ3YPEXhso1sRh1pC8inKiroBURoOaK3gPCZ8i6ZdwgdyWsSnkqKaQ+ymLhl6M8
RSkK6oFoCWowYanPYQ8Yvb0GdLRjbOwvozEtvidJ/FL5SYpKHhOwET4fbpsSlIVhp5L7RK/cpc80
/RyrJoUfyy4/Jb7dLYQRRo/ghvWDuPbHk2Z3znrQQrlpc5Mda2YMW4Ww7qEYfGcHbB5/B7T47MAd
Ph0yxI/I7MDaMYYFaHB/NYjvl/s+zpSO3I1fQnz9ebGdx9RDAQsC8NSlSR/Us8zSwEVxuU5uhVwE
s+rjQlemV92rWZfux2nzgld3funOqqv7nW/16ipXXU5/L029uuCVwVWX1pqvktZj8vZRzcKrS1/N
vPqz/nhD88oocPN2f3+84t308fHKgADh2jrzDUSmzY8vLt8aYgRmeHcfJ9HEEFQ5Hc5logKKhrGs
VB/+AOHIJ5m5/tNYpcOSj7a2c6W5icY6QpkTGsurXkHylYIn0nwTkdxukIXamD3YLn5XiLYEpXc4
nj/IPSuKb+swXSpArR1pDZnoKxabW8RmdcS4kFsZ5mH5bHplu+4RngcyJoapq558owHOPOPtOXf1
m9ivq+cuRkBrFNm4oiEorkDTiX/MjdlG3WcAYy1I3uRVth/aNAduul09Vwo1TGlZOgfS2nxRMt99
km3cHmMGwESejGO+TDwF+HbON8ocUh84R0Da41kH2PW2vMt8FF9T0zLQvThG228rpxAgYjR6f9eJ
/CtpL7LYtV69ukz2l2Fq8WaL5E8ZiGmteUEBaAC3KtKt4emfks5BBkGsnRPHqk8yBRMs74X7oiVw
KpQu6gHhhhnuU25/YWbsvURIdAUmsW3vgejfPHqoAq3G0X0RDBXGXjixKmX9Yt7fyUgVN7SpiwTe
PI4xEfxMsllBxqTt4KTckOLDAnh7Z0HGE3hIsM/ZJeZ4I6fMdXzGBkjyUPJHw0uvA3Bx6usFMEun
0r9JS03z3qOhEkptTat4bFZpbOTnno/VWeuBXhROW1IP8O1iodoe6Fl6Zm4uYzvrFl7e8juyRipW
twVERouYq1giZaw4Wi5DuBN4pgcjqu3tZdhJqzjWXgoNGdGYen4o8M71KoaMjQrxTxJeLGOjHbdV
GYPMgxnaKoxF/wwU8w3FntPRMIMq7uL7quLdfuR6DYhVFJSimgn/Qa65N0DKNXCYSM0Fi9Lkq6cE
QISRpQmXPIjWEOfd+ioXj2CYOJLB2EUZCnX065ngw+EPyAfmQRFFqFpl8U+jaZ7zToTPoejqBVxv
7Fy7jrdCPK07MenVOx1YNzscea2TBXSClUT94kPnDkD56KvqJVHNY9Ul3U/mfwJR/LApYu7tkD+z
tNsxfwY0pb4Zy3rYINO8eU7hVbc9vf3S4TUL2m8A+epxbSBCD1dAnbVfVDGi1h+5TIsM0PgLEP4C
m3FKKJC8jM2lZ4GK06/Lfo9Uv33SAXz6gC0fIDPgnJ10SVNFAGmx1J3rIcvOjlGmF/Ba8+FgSzK4
WLXbMQZQT5f5+aJnZnvTmKG6aTIkgmFzZn5xteEuD03tE/CCyl03Fvna1nz91eVHzW7ML9xDdDIE
oSEyWFDBjd/VgU+N2/FoVZuiCWIUWbZ3pBFdZKhXJ6z5IY1BjBt0ee5s2Whge6QcZ9HLcN/bRrMx
FKrw4FNwm/0gE635rseOHWidHS5aI5WoXGyF80B6x4NTC2iy2V0zAtkhg9PeUQliGty2AfQ/fi+F
J07YnDmfkJOiFmXkpbuLEkGIFQKg/sorBueTwbxslzc1gJ4mYzvRihNQzr/RVFTcp2cHpVg0k0QI
Xf79Sp6Ppz2tpf/blWi1JCrLf7vSxQA4mvPfNPb9dxsp02CV1NcmaMwO1tRoyKK59EKeDiUQ/jGm
5jKejUakkV+ZF8OiHQCMNi9AvSsrkPAugJ7tpCde258cpPusAPMzvHZJiQTYNHqUlRvtf5eLhGng
k2niP8kbhyNeVAIV2aijb/iKakHsVNZC80KsGmrPBSgOzn6TqCOf5OnYD69hk7ygjn34kzweOnVu
kIxwsW95em/An4/MDz22ogVYvusg0ZH71La5g8JoMxJrA2hUwWVs9G17bHtA9SypG3GrPWK7K1B3
AFo4krEcJGEXtRgdLGLXiXVoAEE/z7soyJyamgErtRpAZkwrkuxiAx/0rytmY/yFpWG6udwLWdZ2
xXGxSHqbvAnPlyg23kzAqo/BPzHFvElGjZgi5PPwSiaSTdRrzQ6Q2GetQtZ3wetdHvrNswcOstE2
R2RsV9YNnnygzpzklszYyjMrvs30Wj77tXtCKqBxlrLp7hAk+gJnjnwuTIQEQ8MKwTyESVU3Pgs1
OCB6NcuzMTi3YBZMkJoq83XBQbRAjcf7YdvjJ0GjuEKUASSESCxUwENAxlsJAUlRFY6x14NlYDbN
Kx+1+p2WLi+TyNJjTactyAhv8XJi6p1wInNPvBqjUYKZpjdwsi2yDcqqWLTqurJYCD3P1qSemzwd
/YUcGjCLglE2WkUFqEC5LDuUnzV2tOpxhl4UZVYvw8llniLBaFOBsc1DCNVa+XXa75lWxdaK1KiT
QOa99lHaiTL6RAY0wVOuhpScUa5C6dsb3W26e921fhrYp70KEdVAh9Lkierz2rwulj2Ctksn9urb
Qbmvld1qj0guSfZe0zgLGkpULq0QCUOabuxpjy1DyVVYWKiCmoztUQC5Pc/uB3AqfLaSW3syogXz
yH6lES1o67mzoKGJ0NNlQRpqJYAvWiCj0KIkmhYtkMx9r1Tnf86tG7ry73fZ+9i10aIf7pKGtRPx
q7vUGXKckZFzWdDCIb0qo6ff7zKJx3CRJlkXOJ4AE2Euv/UpYMgJmJXAW0k+o7r+u0xVH6fOtnjm
WgvftrWV5hcD6u2QdNkaFRyxrULO+BBZYLhB5t+s1USvySDMuLZcWHlXvvTgRNhVTeguq7SuXnhb
/kSkFm/jZBjueAknkfDLl7IV/hIbQ7aj4RaPxrepXchRlD9NxXHgJxg51B1K9/tdAh7WLT4AYz83
I9LhgIMMLtwVCfGTBIUJdWMJKOtPsynINsU6lAp5OYAmQ3FZs/BBX7xrEoAkAO23MMB26A0qPqQN
fgZHPP3jQ610I1pHApnS1eDnG5W79S2KXfJtpICJFcZubwcIIDW3ZZVV216gHjA2+waA9gKaQtly
ixTm9E1Is8mao54CD2Og0JEhLaFAaIyyqxjccb0YDmVq3ou8rJ56wGeRwzQBoPuK65bYeYN5Jecj
EgEQWRQ7Z5KPDZLP3Gh4FZOc7IF5VO0RpfUuILMSqXuJqbHdBW32HaTpCof23YRAmEC0KI9MSOwc
AiSUhxWey0NubJDs6Cw9bnhL7IXknYyZvEOFTnOaIEVCPwHBPCk82QBxODP0rWAN4FQSA8TRbgN4
s0SVR5kVGd5QU7cDFvu+c/jqIrOGHGrAMIrllWUcDke4T4BsO6mB+VoeSfvRuvNEC7SlIl9GObyj
AemvujSJphsFHHKD+dXSpI1UiGFYWOPQbmk4ukMJD4itBzTMC8d+iLxXx7Xl+YM9dtP2g965b/Zw
kyQL5KFWIPsanTbaCX8Yb6PUAggai2+BrTnekogaz0L+l4fU5GCWkcloOog3Mwlf8TR/noanYxjg
awvQu/elsqmncuNz2wHUd15JqkK/NVHyN2hGdDMvVCeOB/L0bjWLqBe5TOykYN/npUkOxsR0PRoA
baLhmCAJJTBjPI4HZQ+XVUhDF2TdFFWTVrslGa1Fd1gOyc5Nzeg4L+/pmXYT4/T1+98igH23T6zh
6pOipbWwRFlckY0oYkQ5kV5H/p5nAnFz5L5+cUZj1/WJwhGnzxZtE43fwSOTBEyDl9ZwtQpEmyhh
i8HDt+kbDcAgndUfG1NW69hMkfvm9dWiqJLxRW/ZuWqGPgpQHYfk9AR1sg48vbx0nlE8M8CRZ9j3
HS/MtdO72kEvu/jgqxLEBYiY3qk6TZY5jlpGaalN1kXljQXUPuAvTt1GZQBFF4B0n2XppBh8oCmV
uXUgs3qqkid5K0UJckV+wMl0XPherB5NWw4oT2q0F0PYr6GSxreRN/vCHcYIyPI80LHfSQIe/ZRw
N6LeF2haoZPZ38Iuf/VxcHuVQCJBwmZs3tQoi9Gn+jNXywGo2gB8WlL1GAnTqWpNN/QbLQX8vIsE
pxt7atpCt/+jJNP9yNJmWiiCsCwDPyPTZP+AxHPsOBotN5X3XqV9lpRcZsru0ExNOzUiiUDdoA/2
irRU6Tzb/Uk2z/WttD6EGTIri+81YrCflVeHp/dRN420NPte9SW76KZRVjdDYE1UYlGpWQ8mEkKW
g9exNSFjA1S3PSKB4tuYYtM0lUlti9ZgtxYf0oU0MnBPDaHyjtFQuatmuvmrSOQcg7wIEyPSF6lR
aiseOu1ChVp6invXvh+t4nuu98Z9kbtpgN1OeRzgY1lJ1sefOxOvH9ngFRu/tkBO/VFmbRnwCtW+
ulUn64abIEXOMu8/OMecj4BppuW6NoIxug0WBAPEer8HrFE6m4BUsCvvmwttDlLq9IemM15jPoLN
x9NfAFdnfLLxd2z6vONbI4v7T38zwFmB3ww6q46gLcPnx8ALSC9WPr1d6XXJLImM99ST61lWwYG/
K6v2LnOQuJlnIEuoEs4+5zjKBaBHKVD7YZqX4awF5AEwJ41hcsfJO007KksDMXii87MHjoFdFtsl
KqwwJAVYUJwleDHZapZpffGVyao6kCiUNQq5geAZx4CS9MHtdehV4oBrA71QHyFs38ezum7kOc5j
JLvGUv4H76HF/hEvsxEocxzbBcaFb/zjFxVLi3NjrLq7VIeX1pzqgssWIZiwqAAI1Oqph8BAso0l
6w6yah13OatDMcYskEljHOG6WNq898DVUvZLEA90D3HviPNgvMBn1T20YQ7CPXySC7tOuy0NDUPZ
B7PxUQA/aR3QPj4ACw3YWLF/ollpUXpr3uiPSdFxsJpjoSLPsrNpP9OArjM06nrVGK/WpTBQKBsL
fFEKKSsZNDhYgZY5qo/U45PGz9Izt9NwQ6OLHU2hMdm5fflaxF2Np6w2rEsB9JgSnpsXk4HaoxLN
kxGX7b7J9GEpB894ibThm23U4p5VcXU7jHBOWH1rvHDVs0VtN9oBpWPic8ryLa1Dy+pIGdyEHdhL
gNyaauOaA473OHALjNoaGNFBjLhrAMlgnEhGTY4DHt4EU23aZHyZRxqanBcMpNzT7Dz1291FXfLc
3Y5uiZe9UC9IlUy+DoVsA7jXtDsQYNiHIsJ/kRRe9jUakW1pJk28ZrnNdr7F2cMfJjagbjjYg4T3
v2T9q99/Q/06mGbH5IZSKasJ/BbxJX8LDpAEeXC/0itJAXA1QCcJ/Fo/KH5fhJSO34KX9fdFaman
h8JLXxkOagpVFU/tiIRabKbh0JqyCSZ5N8n7Se79Jp/tEQq+sjd7S38qR6ZtNVdoK9H5l3Vme1rf
yawYt531y9C2y2wZWfkGz4QBmA54Kq6p9td718RWP+yopDeVHdDIWgZXenQEQmf51Kh4WCvBzF0e
l/E5i0D+kigbULa/LHwXmeVkEcKRc86N8c0CUBdHeBX/skbB+BKMxUce+u6OHpFIr3x7WGYqf0RC
obvrDQ30F9MQfDPuTvU9qnvJ+IOMHqrv0wpNAAjCw0l8FWIfNSJxw47TJZAyPQ8bMHAncuRBriIV
ouJXaFV2W1lnKgIe0jy/axOV3YWTWTyZCansE5AhIqzI/QHRZTncDIUvtYcqd6ItyrJ8nK7GUtt7
vzeWB0YtETWbWW7lCLwCyyNCuSRKn/ZOJYDC1OxjqhgklDDKGwmn4kCHEMlISGPqecUJrCDOSfFt
yIz0ph5tdsOx12OB5kfW0jXrFIirEFKDMDs0ibexuzq9iTiAGkgeTpANNEGwbtu1SXUhWZnP5Bcu
lX/wqmS2BgYYt3dXfz/DDyWwpeoO9XaxIaakYCDCLkemOwveJZUNtCaMK61zFnhraQGy3ICr59Un
1Kt1YO31NG9lpoUZXMak6oahPlEPz8L24PlqkZA1KQAc+aalIVKWz7UTIvsjBXBdMv3wpyZn3VR0
EPb6Aimr4ZKEzCmSm6700fCgxzYRz39bBAnH1gtETCijSuE9qxTgqY3RylEoU8gNDfUG4NMmfoJB
HMbqHLJTGApZA88C9X5zA+d8tcxDO11E2rtaComawGrEaZMsaXzpjda0Rp590rqo3vjAutkPptEb
BXzs7iHFv/SoD9LEfiMBkjd14cwrlkVljAtTShydrvR1wUCxg7S4oAw7fXWlR97Br/mFSM5uPOTb
KzVNvBojChn0AJI8CJsSq6dbQBWgebkZuiIAvdt95FuIur4vfbnLDqhxG7d3Xj7MoGFJfwgCmtHK
zAHqPTRVsgb+tBkA5dO4pYbpbQgPtxVIVZoXEclT14x2VYazzqyoJxNHNsVqLFDZ5AHk20HmMYQu
APmDZOiQWTCtjITmKvh7ONr9Rxqa4+k+Y5ZtOg64Nz6mRCrhpGZTlu0dam6RXI/Hzi2zQbUDsPse
B0mnvqnyEXjTVsMfwWOW4G2Z6z8i96Ahz/Ln0LVPOGpEz6YxQeW3eAJGLE4XIkVoyBqkOPEJCEsx
oHg2/qOuPHnTKhc/ykls90Azh/OqWNOQJiU/3gC7ml01HSAGF9DUIEK/A88Jm0eki7vmois8I15j
U4UkREQqbqnxG/MF24Jul7DC2YcyUwe4mwEFiupRxGxaAPQ6APtJJwbFoviBdNzyq6Es//9RdmXb
kerI9otYixnxSs6T7bTT5XK/sGo4xTwIECC+/m4FLuNyn+7T90VLEQqJLFcmIMWOvVdeWcu7ZPIl
gOuW3Agv1F7wfT6TLKMWNT9iXXNvwpI3Cfr28Qpc+XBwDAmurYSJVcgKA3DDSYcMn6+fP5mgiJn2
//2/0Py8SbBdj2FvwMBwbjLbJA6eD6jW0BjxFcd7xW1E/RU4K41zPAwgFLaGcSv8CTUJY8Jf9c7a
RKVuPLtC5mcLZfcrrUeYBw3dIM9T8yJ9HcWcmO7U08EbC5N/16MG77IjoPreaK17uzefC/sMwrf2
FRiHI9Io9bM/JsMxL122tieD/cP30zA/71exAwISzXNsFPAbvqV/YhAaNMeNqlBEN69uNpZIboJZ
CWqjy+4p0q09Dkm9FwEOhaMp7AQFgqP3EoEBbt2BY/pIowlLDkkj+dPYApOsoyaHopqpm/YyBOHG
TYCE46G1puIcOdAR1hM9/m55U1AVtv3qVRHfAs3bHsYIgCUt4V8ooNJxRGIBGP4AstxiDflYd1tD
DkLXi+rRYm752OZxtPcqvVotPhwspCtX7+s9hdCA7NOVbxv5g5nHzS72WmPVo3cCa+0PCqjyUqLY
tTICP07as894Ak3utB63oBuE9ueQDF3g8uEFnHwFxCGZ+wrCnA1ee5EC08F165m5ODiNZF9cHdW5
yl/29rRhfieg5+LkRx6PqJYbj5n6YcqpSvF1wGEKmZ7RlFtf1vmOGOp41IILyEWJOfTm3S8AKzl4
QL9IAOBOJv6x4Zh9B2YzqjexZcdBqEi6Ejf8MfhZiW1Y+5AYoF9xQA4R1HWm39pJY+seLOz3DcD5
Oy32/KOYkukU4Zhg50G59MHItFNkWv0xanh6HuRa6E5/Fm47nKkHmPNbj3wosMHRuW2CSdMvOhSG
gXz0v//ooDT8CcZjg/iLWQpPruPG6dH4h19dO+adrKoivgHmUZzK3DEvniX20LcGnwCZMgW1TxyK
GAyQqXUp2m5fjEV7zQDqu4em0yqKkv6hKhgEriu7f4gy/J9Rj3wfRls3XqdNDxJ8s/Cf8qrb2Aqj
DPZceZ4k4HKQ3sH7K8rHd23SpFsaFa2sV9wDgxCNQqDpVBR28QjEOQAE0nZ2YWEc28Q07how5z/l
2ZDt60r0K9cS8VPclPLscvY95GWQQ5/oORSNe82N6IwEivYl0+v4nGkOlNCVmTut2JmgSNmQ2SBd
BHReAkkYNRonw18cskCg4YSlVgQRNjvO0OehxnnutdZE2B2qUFH3QPCOnghQhc1WzJnYyaVv2NCu
BrcsngeZeNDycKFBg28rGCiwu1aTHKODQBnXukPrDXZ2AXjlqbRBDhaFYGzLZMqP2EclW2g7VF8N
/PwtCbWLSjcBcsJppsWgav21mgDK0sOh3eqsB9Ldwd7kBES1czL6BAcM7VTVqEEHj15o+EW8Xsar
0vhhpnUaNIbfQ6s9cna2evHL1P+6n3jN1cvYN6PwQBP/7gpH5xvqM/B6TWQEpWbOJk2isHeXHG2g
VCl5LksGMru6l4e6iirgbHEFCp6iEpVoskANurpgZdvOVoBvYAuhHpAos/6nrzk8kG0WPetAO20q
ZAwuIorFERm0cQfa6vLahBDdSe2EvWYiv2NFbfxC9RAAWHH5IyvCKfAKLQTXMo7RbOxzgC0a81OJ
2/R2AnDi0fE44DH4/n5TwidZansvsVse8b9sX+Iudy6i9tBT5qiXEFEGDc+GfNDl5thqDQZemNnG
nSzjqzum0JY2UkuR3w2P4686RC4d1OrOTxDIrCZrcL813DFBt2CP95A2So74cNo2Q479RrFlnPKA
eyaoMga7OeuqqRsG6cxeEzjOwM2ogeDCjqw5ZAKqYSijbLyGzAIINBLmdiwssaZfCv0+zA4iPQ1n
DyjF5NeOvm8gkp/etmqoENuEU95flr0amCCaLWpxhhXt2ri8SwfHUopf0UvMwSWuvox2hsSg6WsV
uJhrUA21kFwy8XUtdyzizXa+juMk+sHrM9DqR6g57MCwtI54Pj0WyO3ZGr/Rkzq3X2tWLAaK6vmN
XpwQRiOlZ7VntyjUDybxvX/52iOID0BT2cbgAB8n/su2scGeUEnre+UXpxDim9OYIG3K0vw1D79A
8tPqJnfl86zeuyFq6seiCbcGR8wg0ulLZSRiXUHB/X6A8tjegILFUau05IJcANskfdg9iaoNA4gc
JN9aHI2rb1fd59m1VseLcV6Aeei3JfXsWBW+DqLyCU8HdWBpgnBmw8IoXifKtFQOcBmYWB6v8TxB
xrBXO/YlmgJpSo5alyTl42ZAFvBYVjF49lQv4n0DNV1QktExRKF4yOjwgZr5VELoJzcrzNPsys1y
hX8gZDcH3NJ7MUSHIfL0118+G6bXUR+Sg8mLYaPFtfGa5fw6WVXy1LJEv4DsDZXkKjhvonjlyGq8
4GAsf8KN4cFX8ZbAw4HldRZ4WeSsc4EUSGzG9WqaUIfUjl80p3R/Qge4DwweRU8DpLV2fS+rg4u9
Vlnp3UlL7Rws5ZF3iVIg3KhHvkH5EuWjHvkS5kBOIqqu/0Psf19TG/jHK9J6Wqp9KYoYKlSKu85N
5HCfTN2bpSjw7Jib+6wUUGNXEdSAaSNeG6qCfPHh3PjByqR9HiDbtDbKpAZ7HbIvoz3eQmwT952l
RXszs6Zb0fmv7cCLH/8YkAOwivLMwC3N9CdObA8xR04KdCbAGBledjZRlnnRI16uZZp23zSZ4oCs
SH96DXKZE96yrmU1oCYdmkC7saiSm1+gIq61Yvu+C3UnMJrOwcYD2cqkKKvnMo4s3C7t7ECmno/u
Ogfxxg7Jivq5yMMUN+882tKoXbjTznF8c02jbgj++h6HuKsyQdF2Vbghsql4FNZ4p8ZvbpRIyI/V
dzBWBn1YuD+7WIC0JMzcpwpY3R1Uxt0DxfoZmE09YHU/xdbl6D5xFdurWN/n3j+U8vybShOOzy0H
VKGOwZgL3RzF3/XhVUp0RqL7sTCf5mcbstm7Os28re6IGLpy4E0GY272l0x/8HRofoAAGX/w0q6u
YxaOe4BFhr3OR35NeZeuPOF1P1jzr3mKqrNnTqY9OUWHmp7RaY8WHh13NpuyddI16b9Y3+4pVpPl
vcSP9vuYQDWANax5MkbDgcq2BkVZA2TSYPXTQQH5DfTnt94wyltYx/7BxzZxQ34TpDwQ1vk2CBnj
SVj2B+F7Z5AixqchHO0NWI3SB81u3nrIWtmbATJhD2Vm2xupelH4WpkW4BidmW6IMATfXchIodwG
qUPHvplFC0kR8IokA05XKWyKdfEPr7f+n3tKx/BtzwYJvI6tpaVjC/apuspEGhlk2tX4YFjxASl7
94iyOvdIPeO9t/g6fAQQD5X7v4tdwpb5/y8fwNVIG4BqN+prfkqhclkH/ij5iWxP9USa32TZhdtP
foog3zyNbAa4fR1QdxmnZQYXAMpALdZneggy2t8XyemiZOci+u74adeB4K7Uo3WJ5Pix/rPJ8MZw
HFoGEI0a6NrJwZ7pPYZGUIzpHsbueXF/mkUD5KMeUM12ESz2f5y3hDBUCwZpB9ErOkjNWNZuUrBy
raoxwjmry50g9lA6VzbFP9DumSbViS3cvw72RaaJlx8LZxOm4eqf68jscTJZZTfeQ2lYOM4d12Xv
FD/TMozwTh9xEP7lzt7y9Ww/hk71aLrAaaOSC/co3NwKXvyUUw+eM/tCANEIQnxAGwv9ocDYXRLG
oG1TyFFU8QFklKdvA7kGzm4aiGsMxJAyf0CqYGqRsC0y/QCaixYMHEWrI91SeQ/OOHkPNqTN93GD
cqzFx5tOuyRy2gD9LrSA4iD+srXN3LqQRY0HRYPAlNxAuUHoPdD8HDXbmykWbE0hlrqEJTRvvgT5
KK73+muk+B+n3NhmmsGeoijWHvwmBkR6tF76zPD2g4YyJDJTLZ5WpTeGRzL/fZJMUojy5uzHwjwH
pSTpZc5Dnnb5ufL6r+C0BrwZrCQ4nsXxD8e72ZrbwNCiSMH7mvEVpMv4qwRNASrvxmRDh0dWyH8A
c+Q/VGFRIJFbKZ1CHCrRbMWngJovy143PpeXytEAVC3r9NnCC2dQuIBcDxDhQFm7/Ys1/tXtsvR1
MqCaBuCS/QBVK3vX86I4Cha9Tce559v0yWse06y4xCUyNCCeuIJuNrqOiZc/pxnUDJQ76Xp5Qf6p
CeaNr5U4Oz6h/I5GGy+yQfJqNkca7cLuaqk1+t9rAAUUhMngWyCOcVG2agkdIns98JFmUd3hXQwl
DgX3qruB1/jS2DxaO0BX7FDr12tPmlGCdQhUvJlX3GLVjABcBqO0unNrieJm+Zoqm8jLLYXkOCo/
FbhVQT8LwSiT755MbG6UQfE8qnA6bDb6IaQLtDYbtiIds/kcz+tBJee3wE7z3DubWgnlT/Vf4TmQ
zYVgi3YepmG64V9yoP9gVPNFuzzl2Y5OBdV0W+/tu7gaj1Q/MtcbpyrTBAjFeqk4icOkhObEC/0Z
GhVgccbnv8pciEIFyay036YODUoD3antD5qTjaiLQ2PacXnkU3EQrnhzkX9QZhYn+Hu7HapnbZzt
o9xp2tEfwiiLHklAVJXQn6RptPhqgz2HLIqww/Gqs7G7I4umF4kv5+lFL/pDg+1E4LN+MzH/WIgK
Wvei7e4zDs59Hlvya60BaQA0eL536lp+hQrKqayZeKpQlnIfcyjZAs4yfS2glfIfwyIeZ+B7wvRG
rYbtRi7DEN+k2IqKbcWi6uQIztkqDWuUXOpDVIMfC93PdmsncR3QhLmLV4vnTEhrXmT20cys7iHD
Q90Pk8h2S7CBuGDmkY57mVwwm6MIl229Djk4RzXUM2vwdbtdxY6jkUFS+7cfHKUQZupk1K2KNkw3
FIecNXIxNA9VIuPFUgkJrD56CfwUQraNouu1QE4H2AxsCddJFleglR/HXRgWPxc6ap7giAg0fuDt
Uy/2NDAIvQx4a2ZH8lHTjjuryPvrbIRhevpP64joZzeFzYtnTvida7pxyljdfGnDeA3wAX9VELN9
5o/F1lEmzpnv7U5LnlCOWd4NJWrjB+nVr8t0hrfEJ+gJ7CJR/lVkngTSH8pldTQAGi+LDJppJlKr
i009ilEzoFYzbSmO/JnhugGoB+V6MJFdyLQwfKJeVzfa3Gvee3WcxYcpdMHZFGUlCvRbvsMbivWC
L86ONLJc3zRXqHrRL2M9sTsxTTm4tHBe7XD7bIk2A46bFfNMcKNaL3F2G0dwiahP/+nfsZg0akoI
eI4oaM2n2jwCqm4e/QS0UauqKfHikWfIHE59mOBsDuOz0wltDFGsoSDDs/024X0ZZqUg8Bq7n0R1
QrwqDbL2AahC2+1Cf0IEK59MEacPtgfJNg0VKqMA2QE1LQge5h6ZwmwhESn7yyf/p1hb1RXFKGzc
otLq43zWtPbe4X33MLSyWmXOYIHPOgtvVhvu6DbaibDYsUaEW7rb+qUJTLArbuBLTy8FpGrmu/Ay
PfGgD4tip10cQhPcGB8J8+bhvUCr8+dWZbN+G4SUg5EBZvb8OwworK9jzTaAjugg9WZfck8WVwOo
lEccA0hINaEemkxqak02K9blocr1do/kw6TRxfEGYNXIyw12uOrrBCf/afyl0of4CVVJ2RlV7PB7
Jo7Kc6tbR3iLB/Ep0DLnBjqLLe6BEHRGFrdeR2ZUrzRl6jJReDN2D21HhJCP4uw2/8MuzJcQG+AT
RdCi83Jq+U+++Wogi6nBUuNnwVS52h55EnmipskmsIsstklsI4utGfItUgLKuU3c6S8aXPzzCn5Y
rXAs/Q25WShOlaJ77DtIlEtUdgR+6lRHMoXuVQ92Uq3IogYaDnz3aZbltv/KYmDw9WDAgxxQjSzJ
di6SZRuAdr2Al0nm3BnWsE20cThqXdPJIzLwG1C61NfULdmTKlpBesV6frfM3jVnC4TI+Bd/tJax
/9+8SnAdWSfNXwndTL56kNOKrf6lS43iksceMtfK3QIyv0H9AGQVlelM/iMElsQVO6f+0c26C0Xh
pZXtdafTkIRBFGhTEiAF4gaZmHlpW6/7F1sL35ZGOWP+ZGpyPEm36O4G1UCUMQx04Gq2ecR1A2/m
6knes/augvIDN6LqoLSUzJ3fIb3VeOmFIubgMMrFSfr+tpyALl/Pc/nk4bDdSKDAFesm8MsjeIMN
zVzlYjJwAbU2Xb8cvLdLz1d4vyCFFEMDPCO3tB1e+3ZRFLk4oCuSK4+HJwdyKSh6Zv7eN0JnLY3W
fhmsXl/VEKI4QuTIeqnBmUeTIOCWXMveBIPiVxf7gr3ReXuP5ag91cFbceqx8Z4b/GKgml5OE6pS
lTOirsvNMxAyqGinOUv45zVmuwxjf2Un47iiSFqTelZeACa9TF9G3j/VfMElhHofLjuPN73XnXQU
bPr5nR/a2m4hAEoUcRBRBX3y0cAn3/t87pfuzC1EYYB/P0YsBQ2jZ1kPbKzrFRN+tCPTBLrloYrc
CslRYFPJR42RyvLi+8keWT7QrJEvYubBNAt2Hj18CQO/yt+WolU4BBFOqLa5On5lbUUMKoU+itNr
z3mC6nKcdiCLDxSpYSTXVjV+4donIAXmCPIrpvk7O8cfW02ihvxJ8oNPkXO/uPtEO9uDP54XV61D
ngxAQtSIqOVpQIoSvBVpXO+W6+o1d9bQLao2Pkt4tLLU53UmYGaWtejz4lenGNh/f5JsSJ1TmrjX
5Z/VVx5K9TqUT6bdS1gP+aspUJpnxhYSlMp0Rb3S42H6YtSVfeqA71ox5a+7jgXICo0XB/uMW40l
yJ9NXbbjYNfY0vS4HkBpCd1OFBJ52Ii5dkB+1Om6Kzuyh0Pdh4FmjcO9huPEe9RiN6uY8WIbDgy+
94EOZGeB0XNtRwNMjVKvHqxnp4Ru3hJL/sRFXgRaF+dPfgj7gCXDv1vc0ZSIi7CVeBM+xnxd9Vlw
S4lOPu/uzNEUF9PyA88xctBith8b8nlK4JYGmLUW5WCf/i60+puZTAJRIRjfLssuYajUNtrPVx2Q
D9k18YRt3R+f5pMpaS6tWiAltobulQs0Kj77OLUQJEfxzWgXzQGI3jQQsT4+UNMV2vgwgb8A2hvy
bvHrDUr4UWg74YeBWMjsjg8Z0r6f5xc2Mj0gxyjBy2u45xg4M5TKyCzaDkYugkjKGmciZuOe7fdm
jAreAzNvHEZwMxxogGbP0bPdcxSAdcN34o7WJt96xDkFGcQf3TZOszFRMbQhXzvW9mOezwHkKcUE
fnhT0zcUb+Oe/MhRSq7oqWu9c7FRz7qg6kboGLEw2ycj9LJtvclxP0MRCzdavP0CQgHdITSFiuNT
gwT+oNVb8rUu4IrYp2FypCZDIAM2TlMTUIma2OUHLdCXdlhkp6Ux/zRpwA/77MRb96sQUbtdXMss
I/RRjqLCFh/1/uNyNGMJprlxB7kVTwA32uol3nh6wBNCu+13wgMhKXYNwCf0GqgmwOdZrkqnba5t
aYO8/91HJg2Qr2u2aV7tm8S7TFC/PBqqqUILvO3UpcYaM3CJJhYPj3N3GZpDSy9ysemT7G2BD1Fy
Es1OLU9zcBc390Jvt4Vjo1gNz1R8ax3rDKAXDt6oWyeJW695ol3xHl7vDS8BRonZEVJh1FXhkQTB
iYtE6TEFn7vT5xhNsQfZmgOOH6gWj5ouZtCIEmzfmC4oIcmXqTo+quj7M4T85PIgbLEzEvfR12Js
guRkIJvODVAewqRepUzq/Z35P0yzxsIowMUyvIiweupLy9h32KzdMTZo68bQ62eg/HAfgbDHD9Nq
8NSo8EXs02I31XL8rjHgWqXTG7fB8aqNIcCZ6ouihoZMy/ZSK/V5JRRj1s8Qd0JReF5BQbHHwwUk
/Pa57sa3BlQV5iZpPRmQj0Y9gN3qNdmlCuzAchM0Mne2OrRcUVubejbwOpzVa3AOgnC8vZ8tGqAl
xrZOEPjn4rNTg+jpHmggEK0DW2Hq666O9HNcRP1Ja3+VJSoEAnJRo3dVCs7YeGtouGEnYa2fyT/H
ZcoOfXDVBzEy6P4YTUfyOZBzSo4UmeEYJcToAZq5diOOSRdj74vC9uGIzTg4RJyy6/YtNCGPQKeE
FtQDpApQY//mJYeYhGecKGBZZokfoI5nrCgSlLzZSjJktIVdtuBu8Zu56QfzrptQxfnJT2aOY6gS
inWXJZ78jpN2Z2aL1Sc/mRDmQ4oqsR5nCwRuQdXboG9f4RW/vMTa1I2gAgOS66BVsj+hMu8e2Mdh
F6Z1f2KqoZ7VoA4eiuma+GjTOAju71uBgkJHT+pwReEUSAtGSH+Gq2UhGoHMhQ9y7N8T/RzUQwHF
zF2aSZHM8Lpt6eXd/AQIIWvfoIz/jh4Fk4ib/eQOIF6xIIRAzwPH1k6tJYvVEEL3MYxE/xTVRbbT
JOcAicX9Ux7X06PE9xMyjE+zJ8crYmK34IBRAdDJTM9Aw/8kC7AZhNUc6Xa8JM0WMLzzgmTi7H88
oRDyax9CNwUwpnjHSzZcnLLAYZpqyKRmiMA+wlTIiDLCAQLqCOQV+FdoZMzwPiwHqAliY/l7iWXi
svYyulxgWWEc1a1gXlstQzFSXXpZIdONr2MH4XFiDWJjEu5HvGURGRA1nwiCiD6IYuMRrHUqdnHR
BDKpR2FkvscuS2b42R3fjlBdAd7lKmlvOPUBjnFiMYA4oX8a7bB+8rz6VhJxyLu/MmQNwYr25pkO
mGHGGPWhLhLy7lStutreNS22MFiqg7o7evaQCXylNbMOFpt6s5PGlzlkTtLiIOLTwe3wvhgNuBBc
eVunViM0PDsXm5wUnlmjsWeaOX+mxf/549CnnZdxRvwqdN+y/WaVGtxAH0zyRCy5SCOTDzi6Vahz
/UDW0nxgryRnm1q/SSkXewlfCC3Vgq0Y3JWmf9VwY//iS39T6KXz6vWhteVaYezITCA1U1S29dJq
RXR0OjARkF+a+ZcJ76GPrZ5G0P7EroL8ZVmBUAU6KRfmGeZjXEU300ndV48BINGqZ8VgGHcMLEZ3
9RQZd0mn/6ydst9HuA96wFuXxtGC9JyrImafcO0OlcOlxO7f1U3oz/xeIV0ZYTy9hdmlqW8mV8OZ
mZqLo0PksKjboU6gSQ3oAw84jwvoukDbSej0iB8T0jJ3Qu9YPSJP5p17zUlOCbh6TzIza3AQvdvk
LNMKb5/UpYaG50iysaPgqzSRCv7xv66xLGRFOFmzdIDnS+jPikmTQYZTsQ2Ab9UK6JAQ3LcDqjxc
13wdSryyha1uXbLMtySoBWL9lEAzgSL4VNkX6lEI9XpZvC1FJjVlfU3ML1SJ2fXtXR3L/EKVm3Vr
xveoPdrQGDUcT699KcdotfhaKdxVF8fxbvH9uRDIjoeLUbo7IN7AMJYhdQUA82no/ezk9sjdrKgr
tFBWAXVpnIkmO00+oHOOLPy1LBwdB3nDx+b/5UNC4m0uTeuOUoZ49r+v+D8sVkNhpADsDB+CVtMZ
9t9N2V86rxPbKk5QMpaF7rULhQiSFOW8vM3Ad+UML0VViq0b6iY4ugycf5mQG4SsdHxM2qi/ZWFY
biOo+m2SxoFZRQlqj/kY0KgO+qGrD/nbERwwN2pAIHtA1iF9oHjdaAA1M7GXpkEHrwnzatCn7g5R
EYJ5ruxA+uSBGOE0aZATo95iAkAgIOuVJBvymZ7ZnnTVlOKWZzy5tNKBwq9qXKgMIYf+WLMOuTly
NWkeYNfqnmdfnzUHlLpYR9+q8XbHShRieUZyIkbfDxS+IzRowXlzJH+lmNmXwbhkIBdtfWOVaPiB
Cy/+3mYScohRW96zfOSXEkV0K9wvk+9gutqUEJv9KsoSz2k3Axcsw/FrnMk7CvASbIhoZggkb+Lr
/FIrloCqh5hWO+Tf8C4KNXcZV3dS9Tyrkoe3VDDQP44WdEKAaYR4ndT/xhmv/iBgAn2vOPu59HeT
nT2RpSVwdcQi9SFwkKxeRdbUrz8Mhd3I92mVPlYqEU1NGgGoObaOu6Pk9DJAvd5o/mKsyfazpWgE
51l6Xt9Zrfet0zIxD6bK5fDMgAoZUvetKyUemql/LB2vvfWO5Sm2VXcjed/eALkPkRaKZUCjOfiD
r7jVQI09n7oVMJh3rDbT+7CsuhuUjceVNXpsT7G6k/c7DszxGklJnLnw+BABlsuDqY3NE8kOfrbj
xssPOPjf0ugSNzkdHsTknBu/BkuEm8XnsNIzPFe7vrqZGVcVI5B4VSVtl6UpQGAzmwKHrScXwsk0
uPg/x/Zgtesze1fY+Dr8Xdj/cC27Q0YSbEOQIJycMbAnnmwWFu2/ZeAm56cYMrlawVQrUIhW058R
lFLAF46QaUv05iVDOgPMoq7nn9u2B0Fy6SDj3xYbkDvb0B2c8vA8d0GVE57Jzgwo82iJf/QZ3pzX
NPktnE1/QVwx280mrTgPq8nUM1hsrXjEqzUt6IVGfdbB3eObQxWgcic7ddh2VeBBw83aFE56Iqeh
RiQFkZOGc2f6y6gyT1X84Pb/t0t8WG3uUmwS4WaAeuZ8CyW+L1TqwmPTR4k0L85xV2qPddt+yVRF
cl+Mf+v/m3hap3pfJ7em5sDB0Amdr3GtMg7PKDVykEsa1pMfWYtlKKuQ0zwGSpE36895QE58WmWZ
p8byndZE07LqckU1usSq6y/W+xh9Ng9Akd4syyiIa762Mk0Eacu9EKV5vDgJ1RhOmabbToJHfdSn
4kQ9JnIHpQPvQdCElCBSmC4uDXgtqDOCJVwHpRHKZMdqzbqhvVRWL7YZMAVAdRfthXzUG1u3vVCv
lVFz0hpsBNUEVzXU8zhUY+dpOp9OFmQSDrNvWYV6DdRvcbKFAspPA8s16GN4hY+0vfoYywDNoGu+
f4zGB2VcXwuULk26fTRah+t76lrU9YVvH1E5W795acjttQRoM6exj14+AqpGXWfSG/B9gjphNVZs
XNFU1mgOVCPUKvOCOjOyABW1DmhX4vKhZ1mxLxrZQzW3RhU4OVH1C+o+DQw4IOJ6IBdux29xZFJD
o3EDWgZmxqfFT2v6TGBNoy3n+TSqYgtk2U7hhEuTC/vD39dXsWEPnXAwXb/FLfPd2s/3hmP0AV11
GXiPXfzLmhlu2BtTqRZpgZmZzWagSnnD6fAFKL1608+F9KE6GfhgS5U2GfNwDdjIBv8cebITIU/U
m81xgvrPMqIZA7R1OCStR8GcY8Zz95iohsy/81HIYMtnXdNBp/Ae+2kqmTSfQrLIFTtwqPkiPWR1
lAcaqMaw93IvrGxiQG7ij80H3+BHh9hic4SdTtDKgJQT7s34dTqW81QVlf4A5uMNVW9Tw8wqC5qk
NE+zb+ih6YFXFFQwo95bIz081GVyphWqfr25ILFoQiUJ0HBTVZdkTwD7ht+X8bqGKtgbuYwMNXs9
xGV1X0Jaa+eOjTgzM20OSdaEB9Zr1slIO3snDZAu92A43lR+NVzN3gQ2oCy8W5wwkHuyof9a2VkC
lphUfJd9dtfJwfzVQSvP9MYRuMPhi6sp/TQ9Ko7GoI8/uDZ+15k3vEKr2wpK8FqAUtDzVzE+w2Nc
y26zfCyg/hQdkMfnj2XYyFi1dv72sdqwZAAfmqhhAlfTocga99E2VC39YJ6hBuI+donlPnKlg2LU
qGjMC9y2nTQyr0V6ozGKSnE+sslAWrehABqw+bgGa2z6QBERKqX2ml21K7oI+WJneDZbFMVQPN5l
2XHygGWgNShCoEIucEcoeJHZCYj+JThdXa7ilCxah1UCWRj1caXRmFfffEIyXKLcQIIbA6TB8Ysp
Q+zDU/0aK5YLPQbvcB8i0Y5nPig+NOh+v0fYos9XqDzztwPLe2DU7anB8TnqWahXQQgMsA6urchE
fr6dB5Y4gbK8f6A2MoAn/6OCEvhgD6B/oIQtG4MugEt/wv7xrXOYjg3CQ+Ok0H1FgbnJ8iHo4zz/
BlGPhwkiur9cDkLlKWUxcILT2vSL5K/Q07/2PNdfkW1kAfeFdfOaflqLyW4eCjAVASCPorQslsg1
QdT0YLJVxtN4TwBI4FSDtM6TFy9Ji1Meu9Ga/E0DvQojc+072cT9Y57kT4T00avQ2xitCSEPHCYV
LqQp7amQrz4KODscF34XYJ5fawBU4/cuq/sxdZJVowYKczoBLjZ9KcEIiL2SfjRykP0ASOIildqV
955m3ada6d7YyLtbX6xyZZCnt+MzjnPD+6r1nJuftI9imIKBx+XN1aP8Lq/qJ7KEcpnSXCO321xx
LyhuQ5YAkeHG5qGxuvI25Xm301HnvqYJXtbIbSqb5JRPTnWX29YATLFTbFy8/FtrX8uquwgsbatc
Oa1i+lax8leb2XEhggIEXkEvey3Qu0bfm4RNcg4cpbCPtcId2aHl7lNes0BXSCVqKN4pJ33f6TGw
TPxUG0X1WEw4VJFIATqFt0LVYQqocYZjOUVATA2ZUaYIiIGewF60MdEte/lLVAKVhypwUgM0+mne
fzTnpWgarYda6F++/pcwFJscVPP+j7RvW5ITV6L9IiJAgIDXou7V1d1uu90evxAz3mME4n6Hrz9L
Sdsq13j22XHOgxVSZkrgriqQ8rIWc0vvbAUGv2m0DDFzDrzH/2ZCc/8Hu//BxAdyywEH2If/wVZf
tl3w2t6s41/v9G6ZenwA8aV99iygYgEqubtQjxrJGVidVEM9klWzE+yzNn/VorupWnE3lezwuoez
Va/sxoB78az/DEkqFBguSjsUfpxQDfX+f2RNFWxty8tPtdf9Yzk3zzjgutNxZ3nmGDa9CL4OA3Y9
5RT93XPxWAZN+YeP2vPtMPXTkzNZ+QmP1+qYmQl/Lub+MR/bB+kO+8ZjgN9KKmQ+14aCZxLHYDE4
sOwEvu+9kkC3WtnRuK9qIMPbGb8Aj6z4D4BMX7JYDH/V7vznjAfe16AQ2QZ5hvIFu5ZpHyFEf9WN
B4qlqy/j5Dr9cSfVQ+r1RmaEIx5jW190YtrQTFG68bR5nw8wNMgdIN6GsmstjsDEKPgOwJUoswPK
3ZnqjIbihePA8AYcx/rBxP40JDFZ+Y7/HTtcvtaiWV7sh5GNSgqpCtdQrBxtB3ziB7ftqldjAoiA
dPJgh6hl+Wp5nnXogTaxzm1L/l7HRnMBg51eQMcCOj411wrgVYocD/4ONRdAGAkejPxrsRTBN8dy
n0B3l7xJV2T7BUWUZ3i7fDxdnQrYLI7/zZr3c1zIb/0wgZW9G9zHqjXBQwbw1i18XSFenBNeq0CT
DUy8d+A4DZ4RH8wfhS92WhQFkCtRU8j8kaxIGZm9VC/f6aRlRo90wCDDJgKcocEz2eU13sqc8SIk
O1pOYeVfgpJ/0lP9lFfPIj240v/W+fB4MrhbcGyZlusQOA42fMvY7rA/Ak2GElLTG8U4bbvaBQBv
GWGnUOd4RvnDiA2/l/X7e0vgq34SPLCOqyHKI7YNanIuZOcAL/fKKtM5Dq7LlWu9G8utK7YCldpf
nHTAl5d1PcgSGsU2DRarLOnlhYY83wa8FF9MW3iXuax6ZFtW4P9oOFBGkkGe2xEFwnifl6jPjCQg
k1C26uC24262/yyAex1yN+iftC1opd5tAfpnvbXCOq0gCyjiSrdtBoraQJW6M2TDnyckIMurOVcP
kz/+mUhshqVqvKJ7b4bYuB2SluzI5HdDUpAJN6R7SlCDO/UAHQAIXCQfBo6Dsl98zhVyeganLyLn
qtsoonCyyIoJyOtIE568AEhPG8MP0g8i8tJtMPrxlRougRW3tWyz2jv+gPyzdu7iQ1XL6CSG1kdG
VZm7SJuUgBBk3XBBQWAdAQ4CXV+TMt+Mq9JnO9PDvdKk1Yj0N2MUZ/cIrS4IklmsGVAWIb2HXqA+
zM5R6XEjDJzOeyC1MbAOfH2C8YPvRexkseAjZRvjCNK91B4qn5qot3Y9veuRiX/tUX17JZM4GOcH
NcGmjYM2Ju1sYIdaNNZZ54GPsoajVwJkK7XK6Iawk7LEyW6l4azSctrUA/JJG5+HiOeXl0oVX+iG
ZIwKMH6nRn3fu3Xk9fYmLRcUJ6sVtDGiHZcR2+vDnfx+0Vxd/WZaYub7bBzlc9EBQ38one8VOsbo
2N8dwA7gk187YoLkp41SjR633nLgann13h8cf7NmVA7N91Q6QE3SpIykuEupvMu8/Dk3BpctTrc/
kjZvVkFwH+l3OHJYj85i1Gc4BqYLNZUtp0uW2u/DGRT2OOyK3Z2chjSBbO+GeqUGnCD1htTgKQyn
wTBPpEUM4v0SNPydTJvwag5jxstzq35raQ/IsdRDyjwNC/UjnIcECHM0XrtTbX1ndTfsSWZO7Oi3
yXgUA+pKB6r9RNZMfaEx9QByUV/+VcaAaXPxXn9nqSc2dtDvJu52eGygfkGXKEiQTOw6RVd5p6Ch
lgGIZ9emsQ3PxS/zDZniBZ6oVWqUH62r6LkIGTXHyc87EJr5Y2aFSGUDr6u02oe5itjejqK/SaQb
wIy1D3pIPVdNaCtD7FAugJx2tYhW6OHd3AXZGgDsjFEspxagy2pjktFQK2KcpDaAp+t3RVEb27Rf
vHODutKTNcphz0Q9YBPSXNzBy741OU4jQFf0P/QFSNYiP+j3OAgObwws6q2q8icLJNaPx/cfkFWA
V+dnwjClCq9Zw/+aMDxQAvFd3jFlEVMacitFswPcqX+JhjgAd3sVXGjogRSp2WhNBP/faQRakzah
GdQgobk4lAGoBOGu5SGzwKHRpQH23bNl7VCT477hv3K1HZb8pw2mvzrQZHwSKE45OHYxnmacoD9k
ToY8XWXhGH/3SEL8C66HKOQdHDXJ2EZnFg/DtixE/jpXnnFkgeWENEwBy3hpU5cBztvMXpkE3+Vc
xf8hZTOP2XPrI4KlZgZxl3zsbQ7oxi5/JVEJNOfMBoqAAQx1yaNPLvyV10SVMjrVhF3ImOWHThVB
+nlgnIQlgVCvtGMOKCG+DCFeg2BuUpmJoN2L9wPC1Ns1R3Ec+vcxpR4CAaZF8Nn/+o6SGfhI/qLq
MQQTp+OMaCBcAT8qyowWpQ6GF3l7klHDJ+cJqSPRA40SkddPpW/clKHdLURmspTRzUIjdn/uSgwC
FJoCyeXFskmYLJ5BEhDg0Mujp3FIm8s6hBcpQp5l/W7TsAHuXGXjBjlg/CvC+2yG4W3OxvnLiLp/
5Jlmn8rGdB8XOSELSsnb0mx3xtwuoEHAcP5hBkJO91H001d4s4dL1ZvYZsm6fEycCOf6PLXP2eSe
SO4ImYA4RgZvbZtml54XEiCLJQgMVf1s6npsnw9DtwJHgeYxDSXgw1fgqCaVpwogbS/BJOuPhZUf
qI52QIkgwKfaYC26pTVEwrr9NC7lmx3INEwDR5wtFJ9hl1vmWw2hwq12PBRN/zmKHDikCD5lhXyl
rlUBz2ZGfr3IQP0SIdb1TA04PQHBDyBpR87PwkVDYsetQXLQwZtwY4pqygMKeBJ4tn7YMcSgnxxn
nURi1wX2bROMj1619A8tiMmMZO7OwL/rH0iEjwTffh8/gdQP8ACnMTwSy8Hsis80urPTMlLQUtIY
krDoXHhX1XpOPIHyh9RrV88Jernewj9s9GXo8kaafaa11/uiW9TLCO8TQIJrESHXuSrMvZUUz4lZ
y2veT91Ll87iOrvO82BmKH9STRSP9a5MmnZHQ87d9iUX1bPrxO+TGPLdroKzdVKTAiGaB0OwGZUn
nhpXueOpV8HPe7HAq2aPBjuQPDbsFPRkZDKBh3WdJ4Be8kv35yS9YuS3YjOPEXZ/atmbKWSjDUda
ly4hJUeWUW4fbmRrl8xRoIub0TN7BNIR8Y8QtJfdCcd5VGPZ0g4tHD7XIdh8bDBHQWurWB8NtZaM
/x/nApLIQ61beWRI1dlNFAtJFZQRShsAj6qEK0QwQQlnbYv6D5Su7TQCsVaQtVCTSfavikpVUrQL
QNEShOoaVKCNSMTcURlpfmUodgFwF293jSHNs9sXw4sN1yGKWJPkr9g30g2yneGeaPF+dhvxc+KU
Wd6fSRl368QSxeLPdut/Mo1DWrb91SlRgjGmXjxuaTzM4jB3OSh5zRjhbJTi9sgoV13Wiv8kIJtF
jaGSZYEBqle1RDrlqIVMhmK3Gq7Cn4tbC1Byh9ZrQrqWvqq2K5DNisp9/HfKxcSllI/nwMfg7x6M
bhdq7CBCtn8qh2onU0QMGy5NBJZAEXJxSUVdJoC9s+8AEJ50gOZehzQfBUeLEer1+Gji1GeWVbXj
SMfdkGYVaqMBObSXm0WCJMEk+KQOJZxBRzK8uS6Zk9Cs02E/TsvXSSA6yFROGPX6BAFALWNIQVk8
Jk8k0nI9HNR8PfydCcn+Bzu6C3XF0u3/ccW8iksEjNXVXJAnhL0r0h3qSM0rz/9oUE2xgj7bCkef
hhbQUsA0EoADUGm1giYFzhct4YVpMLAHtSEY2lDLKTogOaTOieD7qCG0Pu8npJ+W3ZnQECUuW1Z5
9jq/R1r5CgSobWXl9mAaH4IjKr7BEGotLw0CBlfTxIsxsw32B5jkRAi0yPnq14vx0vbJC8mX3K13
cmya05zHBsD4DyT263E4eh3gnnLkCvwBELZLghPDJxl7wwO+ifDL06pNP27gUYuffPiIPiypjcwm
XA3OVVTmcG9EJXaTvKHoabX3p6g7gAgeZTpqWRM4dYh+pZ/lEmWol2+z7VLi52y4FeAfZZPv5yox
tv7sFR8jp0GGuLMOJqsoPzqdGLeNUTt7MhDYIj6hRO3YOkv5kUSSgVui6A3/SEMrleODZ/M/aERN
oeg+fJTrXGjJZbH9U+kCcZS05TTWz1WJHWQW/FH4gJReCIRFtACjBxtLtV/HXoJCtJw1QFhlBaIS
XYVdC1xPHwhjpQP+spw88URgK7ECIQbIqoZpUYtzc17OpCe5lCDcUYnEe5KtCC/qIgxZP6GW0YXw
eNxmcJa6FSoaZLREF8AFRRcadtbCwcxELalWPQ/kzmjMBZgRP+bcTaQhs7v5YLrxp6GbEU1UDfjn
XDhrkMYCOI12xwFY/C6LnRQY2qveVknbvdG90URTBA7KsUgP/pN5Exh9sG3z0Tn7eLOszYLq/nOO
s0gB7DJ0SUM2QQnYzFV4o7/pJuCnsUO9lA+yLtQB8DdhOv6WC6SlNvmT00wZcjq97Lqohnp6aOKa
ALxD7hLZVQO3QWGupgggnflmlJ9XhREdhxqkIXo5vQj1kOgHvoFePplplq+XSfyPLA6KhzvLu2uS
vV6WeikQdqeiwdHJ592yaYPZQ9bI6BwR932lkeuU3nV0TQeRx3z6HnHsdbxs6N+NSe0Df5NmrMaN
nK/YBQKmoXtBKkm1oeBtZrrXvs78z4Vwnb0p+v5EFlUMkhk6y/60cIrZ2Xslu7Wg8zC2A9c0dbz7
NUwD8VN3OpDPPvMY33qN2Z5oCB60reUs7Wsdp+6VK8hukoP/iaMG3wfgsTpvmBkYLX41G5Q8cOD4
/zczR61G02m1Xy86TnG3XhTYgO8X1fdGi6uLklljIKhg++BFkG02bSKrnD+ksyUA5FrhR+rW3pvn
BqcukTm85XACTlkAmuifFjwDdlOdx/6WEpUbVgCJgsO5pzOQJwYvOei0gQOpqGioiYB0bhb28kyz
5gk0K6OZftEGOf5U/5eFJpahNrwD9J/L/OWUm6bC5gMPGldNL0MxeO1HkgxTXoSGAYRIYkHT9kR8
RiZWudoPnXURcbYc5dJ3it7E3rb4H/w5lH/Sd4UjkyRMQOj7+C8GRm7MoXCadwOOA3cJHJigHpE4
gJDAi+0COKcDPOu30l/OvG2MNz9ejJ10S+tsFmXzvOQgQiULUA+Ecy+jFzAXP2d2mj5UNtCP6I7p
v2Kk5WHABvmZRMjABaE5Mnz2IgKlUoz4/86TqKSNvNy5iB7w6sC3/DEmITW2O0ZAQO6tjZZRz+jU
FOr+bh5oQVzsJkEsCUABcHciA4V9D6a2ORLl1sq7pWi5gtxITzkfv5AI+b4qUO+Blcuz3O84KTRH
IupaObviqpBkzDJQwWCLE+/pqQ36Cjzz9ZP9Zlw2oLlOk0d6QayP+Db3/vmCGBnostwxOFeWHQJ5
XDzqtC4+S4EiVM8GiIPxIy9M2QEjK0ZVgpI1JZgMEXKr8fYPe7wpzcc2Aq9FysdkbzWiAoS218tr
EUz7eBza8ypLO1Tet2BkHCWwFlYZ8rGzvYGjMFLG7Of/Dp+NGKgCdfwFHS6wfcs0bS/wmGkG97ju
jugAYDV18dMwIDGx8IxhI0vkhOWM57tO+f1zOzaMPQeaKV4cAQs9YwYEFej+RiSCMeNh7ZLedRyk
QQp3CFdhwLBtnwy/KKks+UBpApQSoHMF/jV1oB/dZItYrgz1jLsF1lSEu7WCBvS4ji+uMWr38aZe
8j/ueo49FH+IFq7vAtQB99q2Lj5OSZHtmSGMi7E4EdJHqmbY1+UQXUhYGRXSD2S8Ia2W05Aax5qe
2jpnz2wGQ6Vcvo51IA5Ox+2DawT+H56zg/fH3cyixTHMqVDLrFLHKH9MFC8AdbFeSGJzbAUBCgz3
nDLIfbAeSpHbG8pNGxXxiNP3f7tznAA2M6sAezuZXmggALwjYZ03yRMwP5MnhA+tg0DKLB7EkK3W
WZMlV7PtQ5JNQQBnVCYBB4QsmkdqUFPthAtg/HdIj6nYBu7+dw0KL+Ey9frLQgqyNoN2Psmy+bjK
8NHNjzQDPrQoRCGYt71fxgcsQiYlMmFEDSZRo2qPgFOOH4egem8aHOyivkXgFZIkxpEUEWh01bl0
oxx726oSJyGRK4+N8Wva1eMZgRV/i1j4/NWZvLPZmuUrcM3GczICD5CYkJR8CLBDbhH+PxDJne+g
2BgeVPOMWCiYMs0SqIgjAK1IW8VN9KFk48Z0I+OFoWDDLEZ2ijpv3nqxmYS8QhXCPk0AGMKxAaLo
mLCqZNzYRWMDMKNDca4qmuj8EReqkggM6LHRHrOlz0Mjy92TUBznU5+MwIVouz0NZytejszDx1qO
rfuJmfP4gFpgZGSpIeAUiw+TYa62RoL52dxvWsR1X8hgZOmXoTKjKy1Gl8qrDrxfpncl9jhq5iBe
0m2PgC93txL1t2ELBIMnZCp0Tz5DxAkYK2cSmWwEV5IBlMALCPhWmSsYYJ9VU4KP74JQw5lERY8n
3NQl+TEKzJDo8nKJFCtzzqynKrZmVAIuxQ4IshxksKBu4J5jbqwxQ+0U0ureosFeHrgCwvcKgJgv
BVDkLWQ+lqFvTzdaV2lprjmBbxLY+dMb/tzLAyGF67n+yEa8dR22MawikwdU2QJ4bAi8nRsxRHE6
BWhFDdy95bUs5xKZx/CekTaunOSQcBewGalYDl6RAJbKSM3PUe6ePVXXYqKYLxSsHh/NaEKNXdJM
IVXCzK115NNcvPVdniMLflj269kkUQcWehVR42QG8tha0L7s7E49PunoYtvzowca66OLQNoJaYZX
XZgzc4aYNZXhmCBrOiERcdXq8pxqlBIEa04QX2sVoV0Evjx9DyCGFmXhT7Z6eFCvqhOE0uNh77lZ
4axaUvSoQI58ZHppW5JHVgMgGI66YxrqRpSFA8A2XEJ5nU+iBI5ftAwdK0ODAbysJaoI1YyluQdu
ET8NKGp5GIhRQskrqxkLAHygm3v5sHNzY9lom4DIJfQYeW8gzGVGB9YHCw8ZUPJ9tN0ErmZmAusC
I2oct/urbf3lAZnC2AJG7rIvkuY/os9fvWTAW5a3iYkDHrVUXguZYSMeZ7YSGG99ET34Br4BqV1M
rxbKuOBVMKdXxJXee4uSdUhaPXeS+XtdGKfr5LJ4WgCHoUrqtHqwe2BSTwY+S6W4qa1zI6ChvZvr
mSh2x1fBYbvFSsCUk4JibEnEsEsL0N9kS1sz1LMpoVLXi/wKLEx+JJF0bDzIUU2dPYjI2Woz6kWo
ErBSXFB9X6hp8+ZjNZbNMVWinh5epNDfwp8m63dNf/fIbkS9S9MPQHEuPHYGZQc756rX9wbPwVqF
bqu7pO+EtBF37H6jXxLiLlKr3HTXtW6W1cuUefEUJ9zY31/pZjpZA9v7PGChY/QrfRBxCIEGynzo
vfkVqf/8oEXUo4b4hmjqqp3He1sxAwbEFfmyrwxAESPBPQVJboHgj/zaAiDolY1j/4y/2SeSIqAa
gO8zjwGvxcu3enGyXeLX2ZG0pgcy8BEF6vDmIrU8CF4Y2Og2AtsFnG9xLKYD8noYBnL58+SlYBhQ
R2jSajvmLjh5oCgFLLqF3Im0wSMoJ99s9FQQVkn96xB0dMpzGz2xFBWRoTLuPJ5twJ7qymuVIkua
R0npn2I8BxBZ4tnunUEQNBdiUQht4TiDaplwOwjUg2A8iMNbOKLdsbTEY43U7xggQFTESlCRkBoN
/aFlpjv6m9Eq2t1K960XX8coOb5dZxXSQtjnosTNReR7dmWMjIvZODeeZyABAz2SNWnyZlROh3xD
yBGPe7eYmBMVAPb45zRnro0CiYewvOnqtfUaQ9cI/MqJThvvJVROqQ0nkuh2qTWPp6LoTGQ4q/2o
blYhk/zFjGVzsEXfbmwxVzsNyXeHv6cVGpPvdyZji9QqCd9i0gOYsDXcT4Y1FA+TnHNw8GKYpyJ4
rhLvUIEFagiz4W9k0FcfTXdGprQTf04a4PeTZTs7CeLcBpjP1UQQ79Q7gBUveGc0/JOdyvboOmm8
zdJlfpJcnJJpBjYCUvbGa2JKJE0mSbWfC+CejqpB9lY6I1CBbiPxOiM1WVPD2yFF2bj1GoPm9uKZ
cKMCXM96jTz7T69lwIxwx4MxuelXlrbVFon21WNQwhFQ+91bDcZsVQTLUb2Bnm5uZPYchKN049CN
Hffe+Mbu5wLAk71d6nfXmHmEn5++3O9s9NLgxPv2Xi7SlKjXxd8DXNjqnIEIfxWmYz9ec7/LPyTn
lVunigEBsIivUc+q3QSEl8tQdu6TY4G82bYbVEQasgq7HgCrmcJWRakKO85tDiZVBbeqGupRs/jp
3G70mKYxy0Ua448Zv5t2J6vS+FkCb+opzsfiUoOAMGS8dt6AcxTvIq8wjwZIJt6aOf9sj9KCW8Mo
P4FhDbffiqce9AEHqQAs/cwDMqbqUdMCWWk72WxYMTJXKEyCu9RIl3requ6NA5s85PD9XOoGUdPM
eAKfCOpkxDg/+8mlR8roh2qcmw8/JDRw26r90CEOq2xIMirD+X0WDUgc5J62+WWdIPVfg8FpYqZO
HXizyz54IsrYcViqy+zNj5YSaTkIeNk2Kipn2+OUjeqBOLiWLO5Am7NwIN079inAbhkp5ABUpKAp
DQNUOOAEiSrIbjaLVUsBV9LyDOTSpE1R51UFgK1RrNLpVGUnbgk/XA8MyHA51e0MkLrUy5bPBgC8
twCEcJ/YZDlr4zDxAZXGoC34KQ/APnh1KhGSlZZPXREc5CyBWKama0XaCzeck9betX7Bj6w0vnSR
zcTei5r04uelm79OnDUhoBRxLzSusqwIZy8qpDyCHKBGsavZnyff8bKNlQDUcMyicjfFHGljbhRv
AL8F0OLJEKeocZFw7AJSLJKTeBs7kO3asT1sfTVkeNTsyoKh5MhLxVtaAb7IL0V+paEx4VGNdK+P
NrijP46gwm1AYZFYn4SFmn/AwA1sW6ZI62xylB8PgyfCQPn/m8kKlmOn4gHKJY4dSJP6O+rixri9
WpF+NSVVSl5/6jqxl298x0l2s5rfwxfm72hpUgug1SCjq0p3ER+xsauLOb4IsMrw8L7rk0GQefFl
7dZI7Dp5iP3/3pI5xlswJ15pvxjxVAD3QSB1qYjh/FzMwQixFS/ltvOYHaJU075U5svcCiBiLTZ/
4mDy+jpiSw3fZb3A6WHWe/CxdA8MTCVn1A4vhwjn0WczB6VgHi/jmyGHbyYSvP7GOjyvkeLqbbsE
1FUJ6AQtlTGgRiOSJ/VoZhLlb4AoMVUpTIKozRH3CKBgNaRqGTCNOBvUoiUnkjnInvrgg2yzrayn
Bf6nDDtCRMcF3uNlaxtnatYxqW7GvYMM9M2qcxhn4SDxbSOrDh60i7bXMpquFSXol0++FIAr2BcR
UC8z09q3iiuQ+Wm/swXYlRfDHT7/Rj5GQ/TkxbI+SEpKFSq9dF4i9wJ0OPdCwxsNjZdi3+WAoCGz
JCo+zk6MSqWf9iT/7cwf03s4Rm4u4FrjSwsSY+6BBVqYGyB/84fYLukHDFqpwHQr4FJA6LrLAaw5
wYlNqQNmMsnjs2UUe6qCrqqhP8y1/cgt/70wGkB3+YWacql4uSE7UpOQhtQjmZhAoYrPAnOoLpp6
1PiDK0JvqguxbaYCyMGboJnTbTqlyYWaemzfe3eyaOLiAuo4hM7rskJ7Z076jJnIPncjgKurdW4M
15lBk34pURGryAdmPwCHQ44dPcrj7qjDLTlle+FP46rQj/6xSr8n6QQ+R0VCjjrN4CnPF+uq1siN
/tylDXZACm0B3vbm2rZRM8GjizGA8LZOixfajYxsSGuPfhkuCRh1uxJk9JturDGR9IPhZ0fPzt7I
cGbgGEYg4E+dXjtR2u7SFxPAQZ5jqy8RV1P5vNqE8nN9+N7XTF4aatk6Bb+XfdflyQnYxHf5SSRY
E4+aKvLPU3Cf8US5RCzy/gK4zjeUvPoXajLevffuZYnhAroBFeParvjV+N/n0vLmcMYTHAV0anRn
685Btoujsl+fGvQLX58M61OCfve5eqBY9Gwhg2Y/GkNw1o8DMiDT22fL2r97pHgx+KiaDHFSIMDC
901F2GuXOwy1iIVzIlkg8xQVDlS4TX9Vf0A6TsHZN3CDzgc/B/ukJvdKTbMOLTg9DnwBJxgpRMaP
NvjwHkkkFh5ci6g5w+swyJAWAVlqWNngYrMVKSYKoMGeLv3oMKq8RCDOq6irxa+kBfYZqGO64dU3
euc5t42XWCVEWg64CGbpoy7Rr9Ndmdpx3D8ZLohByBE5iPFbXcPlRY7HAJQsLtB3uhsZmZEjUsm7
Fs4zLaLeTzlZkYgatba215MKBgdZ0pxtPrh7imffBbUpbF3O3vIQeIe7SDvpdJi75p3Y42wHAPlf
w/LajhQBapw3dMHYSpKT03qf8c/6lMrS2WErkey5GsYo3QZE7FiFpG2F0z5aM/CCvd76NIC28NMM
ahZlSZKJ82eQuQaPNDnv5yScQct5En5nPrcWOKRqgTdQb447KmBNkR784KcxKAVxZm3DrgXeYmR+
pHLWtk8RRatr8DWqSlg4x9K9mzfnlFfmbs0pXfn7OHDhN7lwZwAaorgd9+dedUaqcMZVQQmoQe1W
p8y0VTw/AkmbqI1dl40oy/G7aEtCYXrAL6VunzoRQB9gWYMYbu0tCBkaO625WYiEQIefTmPjr7wM
mpxB80bcyUoeNNvKByQ9KQp1MKIeNSYdjPSYmB2QhHE7hbRen/GtD0CHrZc2hX9yoh6pbjED3r6i
xSxUcn+VsNy9Ikpb7bEZkJuauDJJz10O18qAR+yqMgFwBqQBNXUs58Da06zSmOVmHXPFV+zECDfM
Ekm9OOfEF4+2eoBow1ZPj1kAt81m1ZGYDCaQ/l3Mr0i74+eYNo56HleT12k0AZRufyMJI9nHEego
9/TAGegpk6QfrNx1zgElft4oHDOqwqby8n0a2MNFdDHggKe++UhNIJPXzB3yK43a2fcPbRPZIQ2Z
MhvgjbLsxftAIhAgi11bowrR6BIEosDw/AQChj0pF4vDl4ncwk0vWHUiGV3UhJuYDfM+hscRHl/h
TA9zFHBn7w4c9aYOvHKd9B24qqEpRGEU27hLQfNgAtZLyW4Udd+jWNgS80NRRT2IO0SzJVmTxYiW
pf7GQ9r6F3DUPgdlkLx0UzN8yJ3hI2pfyi94n/BDZwDvSeZLgZ2CjZ9WNNSPxtSZr6UYsXXB7LIO
ZlD3AmyDhjjh4aAgFnFZh6LZJIlffZbZ7F6jCbVbtFrszIj1x3FxpKG6BWTKgyvXm5d97HBUGaqm
qEYUHw0otQfnG18VBpwHiJtkKIRuOWJ5yiTljs02q7WdVtuyjCYcRVMI9TpLa21ccxJXL8/YujQp
87gY9qCh8jZ956XeFkXr1mNv5B/nZbTwfFAjWspt2+K0lMkbXYgUtBQD7+bM+qfS6Xd1lKRXu8Jn
bakmQsnpecqMDyQaQS0ODksfKY4d3iVbbUc9py//GhprPiVAWn3q4UN+Aoz38MiQQ0EGWm50wXIY
RYt8GWWrF0pB3Bn6kbD22pi0P29ORNPjhErgox2x5gL4xfcGPnyVYfRzTD1tY01w/vkgFtAibUsy
BKdu17uzI+2djBaIax8fHUoAwZ38Y4Hf2TmuO5zKBuyKqvjDaF13JweVkkmuXz1eHcUAQHTBOC5B
0qvwq2kOeLL+ISO7DrutrZEO7QcyprX03Pnn9bTsv6+XIicyRAQTZV7ghubshkaLCLW4a1eXeIr2
RJxFgG0rsRgpUsfYr2aKcUwzcA3g/NWz9FTq/aqkJS0/Pk5NUJ11NLEsRhCHFSbc5L9GGLFjqnvg
kYGPrbLYUWvXiCONURB+O5lVA8qOSKPmIf+IHRHWa/otyXjsfQejbVsDrDANrmPi1SAoGyLg+CiA
gVSBCVAvqUxwD+IhBdDvWzkpqcn9FEgBd9O0mpaiySSLUMC0iaIOqUU/r6GNubq4HtoEQkDjf708
ypSMEaEwbXUzSy91dxu/u3jnTwEqpxkSzX+9DW3sLZMFbsJf7/xuqO/UCuTzIsv+oNcjW/3XIAXJ
Svor/qtaqo/BwcdAMxYgYODo1m6cAfCLnTo/2skE+FIaG6xzAN2ppNTcjC2yWm2NpjfDfLbbkDkI
+qFAPXqfsI65WjtKDUClrtNI4E28Envq6otjW1dPinJUTVlXX6fMTo1z6Tx5uyjHl9crlsc6XYZP
tuXPIYAGPXwnMZwlCtMYq8FuqIYyY+0DOFoSgFUZwycnCdKPcMSTjhq1WDN0ILMCdBMwdsdZwTb0
pf2BmoVHbyaSji9alCrWbTdOn4zZsD+MvK6fU/Zd6z3sg7BvzZ61qOmM5rR0QQfsI/N9ZQbs2T2O
XShYU+uQMbDAhm0++gGCl7gDUji+zzeAHhiOJAP5QQ1qR/I0BmAknVEiU8Pnl4Brzsereh33ReJc
7MiBAwwIa/VGj0mYsMG+BGIyoMm2VVm1lxsRmVBjqRWotxqT0TLHzuHdX2QFgb2Jy89uswTY4JXY
dyCfAhwskzshubIcrQ0HN9sOx3f/wZG8rM4+cDH2gNSIUVXFrPxjZq2zzQX4lwaILraAqwOo/AyS
nweBt+qD3zF/l/cK08Aw3mVaW4x5OmzIMI4XYDl4NlJikDY1bMgoRW5DtXWCoXxA5jqtsGoblMVv
bGfiu572sIOP/4sZDyAWV7tX2t0CAKFWObLc3qBQMd9ZHcrl1j0z6aMuESfsNB6rrIyerQ5Rx6bK
15HTL9Hz3OIRXJsMBXnKghrbQmaNFWCfrWUyYKgTrR0rpGm+5wfPnjHJMxvTv0lEts6Ar73LjHAd
qStQL+7kjg85+/EtBu+Sv9HvuXwCHm/fYSNLrz16z3mTFYeWgWeBfm+6P2XJDMKFQQYuwqquC+LK
loOQKymaDY3t/0PadzXJbWvd/iJWgZl8ZafpMEEa27L8wrIlmTmBGb/+LmzMNFrt8fnOqfuCAnYi
u6eHRNh7rcxEd3GNS1jLCQYNSTPJagmDW3YUIodw75Vr/TKBuRVlVIO/xxEushWddgKM/77OLfOr
a8/dxsvM/rM3m/1erE1/Cd3RPrVtyw6M9+yIDNx14y3sQHk5Kjmnq9yNqGyGaljk6oBxsn82G3Fj
kWEHfLNIC3K4WiS9V2wGASRrncrhWXOCvC6Z+UHpICGLM2T9FPOebN4yP2SiyI1lbscAhnXWJx0H
q5gF1NpUeQ3gCGtjgprqHMzirXGXAvClerz61nhGojaZ2VfbGy8bp+1GRhylC7J1d+PggNUgy8zL
4IJck1XLiUTUgMgA+QKyMRwfGVlk14JQ8Nia0+lGprrA8qwOc4uE309YtP1JK+CqAdlZlaxHH79j
95FkPyuSMsmGz4tEC5PGQPUAx+WIv1nPUJzmzukOJAIgaPX5cCRPtRg3kb05hWAMuan3RHIOVpHZ
gAxQH3wgqlp0DMH3WVfhgnpjYaBI1GfTJUSN43k2059kSTNfSBsP8YSHBBrqCVBUorrImbc0BN0j
/rjasEt/XRveXNrFb8dtiNlRlGfg4TUk4k6JxSQojmYQkZkJe4xrV06WWrYHqpoHKmoze7J828e7
Lii/tfyA/w3+F8qgB3Bgru6hsYYMgQC33WK6uYIOqQPyttkecuRSIRMQqNykTRoAWUcrSoIfwDP1
OaMhvsE3NdmgLtsEQlfibEkRggDj4S2RAUsWpBtLGCwfKRZH6s7Bgi0ubEwtUWoBC1uNSVUgabPC
wn0AAVw/7pOpzsGgjSbGTx7Q007fgBQb3XHsYg9nIxU7jsyLSB3HJY6+uHyhq672XJ9jF/AglGBY
d/58KePdW6KhzDn0erdGQoVUrAUevH7V3yYjvivIXUF6LHHZA7+wsw8pMlS8oIzPJgBU9lZS5VGa
hsiyJiGXeQr341ggUYE0RYLNIPKhoVZo5zuZijXbzrpNXYu34hUlV5JFhjevYWrtXb+oTlm2hhfX
HDqOIgJ0TQWxK6kGWsva3WhA0mJN0Wh6YsfYYIFL0c465Z/YmG6NPaoHZQhqKmxER74/NjvazFe7
92rjnjb7VfcfOsOM4wO+ndM/jORszSyXFadtsiu4fZL5xA86iyOU35UeYinqAGAdW7akwCQf3zQl
Hrtthy5Z0lhliEjvJvMcsM4Ja3On0MaVD2QE9y3BjbgeAAb5l1NgcWFYJpLebhPgSF+w7NtSAG34
Vk+aGrS+2EvCsSM9oX0fR0b2av6uHsjqqX2XoEfP887tv2AFPR/0U1o/5+9kYWFuZn/CYViJE+Te
moHN0JntduYJryMSUvO/jplEldPu/1cMU2LNkRHdQjG3D9j/w9IkNsazZkG541Qh7X8hG6t+3bRF
bipSFiJY0W7U+59keH+/xVPcLJIdpior7PsO7pG2P/Vm6RoDrrIN3GGnFUC2et9Q/XDzlPZW7zXO
0oF2io/rPqin8hgWbXD2ZdN5hn/TfCTLMuQGogoPuEH/Zvyf401Btp+43wMI+v1iC4hJlsrq/prr
4nMniZAa2VDPt4DzSb02tEAu7lj+RstQUg72oztDViL7c4qTI8mpoXgmcSrRGDQn3REshicdinol
sOj3fCxHFJgDqr23tpk8kq1djvnaDTJQgPfPzIt8V5KGjFSXGB2LCpvpt/YySHZ10oFuAisfpMij
+jJFLpeXiRKvReCw94Az+YkVLJMEYW0ZijfuMBoTKdjUfKmXCvARkl1M+d10P/QjPTm7ol7djSYX
A0bUeALDEgrY120WIoufQMcJblxBh/NQIpOTgJqZEMeRsjiBZoL6JCY3QLYZu3nxvpGIQMdJrqy1
nYqM8sE022vpP2J6Zf4UNDhy1vdEMbXLIl+6L4Y8AcYSDWe/1E06u37r0pga5BeAkIQ0MdBrzzRO
Fmbs6iX7dmdXNxYQZ7SwAtbo4Q2VxLSdFx8IIc/jkAVPPdhP5aBzQgDrUS+o4v08YelACjP0mB/l
JQ7//BLESySsYnABmYNwe/yfeE4L1PcGuD5JO23p5vLWT9K9+kghRxZ+RLerb0h/JOrdfGL1Ecm8
qBYL6aMISkYV0hbfpt5+hQ1kYyrOEzgWQAWf9ahadgq8E1GFrTRs6ZfhQlKydIy0PK8ZUFc3JARh
DRLJwS4nOAqeQY88nysnXsGajClcmHL899AkzUvi8dCUIH5XQj3Fo6lfVy0e4O/ycHfvSOMu+HPo
G3ExmrLbCJQ4bjPUeZ0XebZbBO6EHfXrmHrU2CMH904IIGSp1A25Cel7J9PD2lvqHQhCUS55tQMX
N064/AGpvR6bpl2ZM69Cmm+HpFO/DL4AMKKeXmgCiEKiAXkIrSTpwbqcyvLzznFACAdubczZgOtJ
wiCLi3ORWwCQGV3ss2cF4HVxcKEMczIkIbYNgcSy2m+GI2i1d/EKgsIAALEPYFB+uSlfmWV1mAaJ
+9lEy8mD4ZhjjlAD3B/yYiu6ofoq6unUNLb3HbmZv1m1Of82mYW7mxzPOgPEnD2m08q2awiAa9SS
1mqt1eAMuUHB1Io9Ml4d9fprcUZ2MbG1wsqaX9LEsrYOquZ+K9PybwsJJH+3HbDpgeyG7/GP3pin
L9VY820xDtPzsNQmJv7AFuWiSkF01GyTZQLr3gfkYACknh87nF9vptSUxHxYDKO6551AjFw6y5uV
+l5xJfpqK2Pe0EUo4IdXkhfR96EufA1AQ4pC90FDRUqmbkEa1vIiWq0iSB4zHUvfB92q9iUTkmkT
rb37XHShTH5lWnF/tet3oiPreMr4+oFpqLUUFPD+5lF4WCheP5W+mPozdPTZrhe6+dvoWPpWb74t
HUh/WCBDg8aIS7DTKyJHgtwSVKIhg1aKCo2gocA0CG9DdZVO9SfgUb8hbZDfHTgIkFpwouchQw6w
KY9iAqUpsr9RdChBDLrJ6qY9jV2qDPrZ5h9qskzC4NGUcZQLyVD/iRJGivmzDbLp4rMPQiNQmISq
PETVg8yoOSrXz4uFhbeuEBFS3Metdai8sYru60xKXgEAr/Cxc0T+NniiGVuBYWF34QLQgLbEFAcY
2up+bj4Ydakho65CGgvdW5LnqIiiLqnHqvjMwF+zj00U8LkSWtmSM3rq3cmM3B2QlChtACw7HgZ3
QNIZRtqOhkgUewtFw/8fmQNKzi3HzhOWmctbTjKgaY1Tuv5FEpVybEiltuAAUelvPJISmTNFD0qB
JOEVEvGv+c04Y08vNzHsHAwVc4vv1ZbkTzzj3SFc0k/BFEtaFckepbqkvpHOEwp58Z6MjV0IqOIo
m3YO0r6f0xZQHUlSVU7kN+3XFvXmR5KRlpo4tpqth2LT7Z0iF8PyUGFPKtLG1DNsWaP0dgUT8MZ5
4HVt+mmpMrEjPFQjAZ1bVDbhN4bdrD3Jlt4fz6NEW6XenQxAz/BQfkELKuRldXAkEa7Yf+czMo1W
pILvaOy7dnwQ/TSmO1GC6uhefz+e+rHei95Kfo1FH+98c+wenLntvgJBGBQiK0AiGtaeaxSGberJ
7r6CIWRGHZPNnvgK6krApH7GwWLw5AfdMq97Y26QIY1dQP9Ql051zt1wy7BRfqRRDewgZNpIxVqh
QH12Lb+JlEoKZykkDclw2BFjXuSx5WFMxoMaksaou/psWMW7NzneRDcAFeujPg4xhdOC17zzAfh0
F700sMVDV1ORSZ/RNZUp3Z1o8HgUfVLt1EVkzJvwylXfMxmpO1MfUV5Uf0L5feSYXh9ViNTOcL7e
Y4JiTAPyhxWIKIH9lhJPNCzCDCndabMnDTWkALEdVjqVnwJXT4KRanVfeVnUgg9rr2xIw/P4947b
/l7vAVOPdnyRZI7HVNzj2XXdMdZbwTd7x0224ielVWSuve8U+gIfhY3BVxa1LFm2LASvpCZ/BLb/
j862jR3J7zkktR2p73z1kHpEVkk9GVTIB8CdXDNZaluS4VC7BShFMnaABcf9aT+ShSx/5XOTXILC
dV7BcNAhtYC3h5nKLyvXPNtVDShkXpRc5qrs8G8anqbY/GQiW/yRpd0OFfJGs+tHICyFSYoVC+Ep
eKJT6lQy81BTSVIcbWdMyKaKkKs8gVKMb8w1FSb/swD+ZAiQrpN6FuSBeL0ZgkjqFRwVOMwyMhCs
Ay54cgBYGGnQYIUpDEJiSO/xhdUY/ELHoA7rBw1xTD2nav6YUOGGujzUo46oMHhfsgEmLd5mQT5v
79ZyrsNeSksYJy0HGoh9jlPMA6R7l3V8b03IpkkqHBGatNtsy41nq5qXE89fSc6IUAGl614OuFNk
V1cJOC3mWNZMWYWxLcHGs6FKqbThyyP1VElVyiXgq1RTsdVNnZUqvvrZmwqwyJu0qV9Wm7dlq8Gn
dm/Y4BftxPIEgILhxZONZTTtdmrXcWc6KHqIEgvUewC6QqZEPrxQQ8ZxBizA3pz6o1YU/uQgLb10
5CEhfMkwyQJAPDAgz3jYEKFdEdksjgM09BwofSQzlrXHCtj+K8zM7hQAQfoh7ZArjaSkFQlqA/hJ
20pE2P8AxKU3NC8Z6FkksGXgGnUMEJacRRNgsUApAIsyngB5OS7WIcuBw0qyJTGTnc2QRG4jcesx
8wf/MQAPwc6X2AorcFEFeD9coBJx/Pn6PG8vbVpiyAav2czACXk08iJagQKeRSjEf+tJ2QyusBf8
rXMsEgFzPBDnZjJXJRamGOsmXDzuA8QZQlILFLlEVhJUWy370DrI8DgFpCw/raVlbJEFOh8sYPb+
SkPM3uaDOXnAW5RalK0uN0PS2qvgv7bfdPBCVjDTTVR+XG1EXwfqxlJ8lZgLy3skm7s7q6i8mRw/
/JzzAGJVUF8sasmlp/W0YpgDvFEB8Pzy0fqBZHUMdiiwn798zL787q9WDj5wgMQcHsdq8J8m2/af
HMLIA7XCZpBDkpE2DHL+iHyLiOTagYYhkMbkrruxJ0Xi9pMNuJrKfHDd7PudMcWcExxKFDMQYuWl
1wZbPyGwvg/TmnV4DoH4zamQIontqvQJZ7sli2LZZSGqs9vmtzQr0yfXDp0ZCcjIjmxFcSRZiLqH
NwfMi52N063uloR+KAZzq0NXmJ5tMLupN/Qd0wJJfStz0gLdYgq/3H35ajlF2gBa+rr1ukobm33a
AA7bUBZk1krQ4LS1LmAJ8s/gyAFVGwNkcooUvEQ21JvMge1rK8M/q9SaQzs/aTsGxJxNObQhcgKg
IA+tDdPmZGPKeSK5DjwWvdibeTWhPMpGcTHIEIkSm8ix1RGJPL9VmAA0vtrdyG66yvs9FoXJRYNq
DHLuu7eLNMWME6p1XXprM9R+8cBbA/i8eVC9DLKhHuC5vsZJXp5ohMru+sVBxvWD1WUgub+akWJe
uq/GihfdmC3VC4naMAPEtLQVZvtLvHrJUT3FdQntwpF72Te+vdNvAnqgU0PPdzIxh9SRDBqzelmQ
olYvlDlB9ZWo39RvQnkFMtcXoCFdBW/1Z9EGz4VhYIJlBQDhj+ewidQ4BR3GY9HalogaA5xQbeOd
c8ZhibJUQJhIdWB1KWDq7GFLQ1IoF3uci7NbD/vbYHSdzMZx9ZpycbiJtvoT6hbCv7P2D5rJ3Eyr
Wprp0PTHsW3UstzMf8iWxokf44c1fbsxcXNsQnXIA0V9Ujkw7OQurRcVAfZ+G3ri5/LdkMpmXsCB
kQ/NAaR6wI27yqlHMmYnzwzH5QzJocElzAdrk0lg2UQ24wScmcLhFaCvMbRxWnuj4D6W5ySjZgLV
0jP35+ZBKygK+WpFbSBfWPndxSdrQDL+PscFCGQBC59sh5k7yERDA256B7isdn3u2T+UI+D5zr1s
yBarR2Qn05g0DGcBEdBuij2ptaEe+o0PFz2mHjWGz8edcJJeBdQKbayck3D9Di4cdzf7sThRg+9+
xtaqHAPwe6oAiQPC6dm30LUzS8g/zrvBmwqmDuv6aOIo5rxRK6dRhZb+FFU7UTg9vLk8aZT7/eXv
7Ee6MXKlxo/3QDtvT7HksPQV8yUScU6h5Mu8GbtWuRxA33dWsuDOnNzJh3qkpp5WOAVI0nAajbiY
1ABjgrpKqp2Q545KRcf6RSe15U2YbOoG2cArJcb9exqb0lNi3Cxcfqq7Gb9r5MWRi06Y+zCBbqbg
jeuPABctzwCe+LK2eGEiR2W6MMn+TEzP1BDdM/VIEQNW5sS7dXMn/8iWwk2pFWxBgWNE/xrzzvd6
OyCFqC+oIh2MEQh9RZBdsLM9L3vqOkuZX/rKvoA1aXjwsnrOZK1rtmG9WLcCyZBgTZU+qzn3OM6T
5j7OEvLtbCYlALvCHMBUtjA+6XBuiN8zeESirDI78+jMthkhzTUGtsuM/TUk8dlbv0XhgBrfPYJS
85fSsv3LzXOLnkrkhjI1e6MfXNQDwZ7/qHrprzeu2oxce1bZSFOArbosPQzVtd+uqG9EWeDkERsV
eHEYeJhuunQ1Hmu/vm3mOXdOnuAPWu6OaSwiGnN3/oRVQnv8yJUPhrnlmfCQ3vNTTDIGoomtA5dX
izVDHkNk++yTgRKdo3ZVlx1k0Kwbb4NeOOofsBFpAdOm9CzrhIo767SYKBRE7SC6SlUlIzByXLv3
dyuWGg9+V+2swO1twKfBiNTUu/EJlpGFZ61S9qigjZKuT8MODNSmjTqLBATkCRZM586ddoCPaZC9
iKYbgvqJhlclmWo59UgJRK/dnZxikBIvEqW8czfAZhYtwciRZepHhR1mL+kQJJ9rMNJfPHd9ZlmT
flYi0QyH1ejBOyAtqDGyRWABAURFHAq+2WWe+bKmpg02aZj1RdG+hOYcaafCXOPjnBdY0Nu8KDbA
aWt3Vr9WAIZ5D2KNeFujzMc9kh8pzNSPfKvJX6ZpYniWFPU8gbZbJj0ihfIySfIAA3tZDzWrP9Fo
7cvW3pPWJlaBzun7zZzmPfat311cY5qCRztY9jYKFY/KUPkMQVZvV+52+z5OwFJRuf6LiRr+l2ZA
OQ0otPodyZSim6sHw8U8WMsax8oBqpAftWgJBx/4Gi4KORfxRHISWYBoBfWczY+JvIwPxCtzBs6e
/GWweSnxUBiWQ1KBPCXSpQ6W1OCwbDmQ4Y3aXdlPPswQCcp9rtJBBr6rqiCtjkaXUSFJY1ZYYt6U
X8gIZKOjvls3uEu6a9dkC1jdfq7bkI63EdshCoykR6bSFfAMWzQg9cYzmaDLtALI1/ZjbWEX4meE
NBqiqPoVhUfxkUaNmLFXDgg75CECwX9HwsKoxUOvctitcnQBA5tg3us0T+HgBSdHQuUhg34G2bTo
lKx2QRQSIZ9N2TldHp7Ii5oP5CS6xiV7Eum4JFNDuiLgEoGidMbuWHMG7yJ7piZENvnzuKe+GQ9v
UhscWOcgXJ60ISmtKR0PwNvGNsY1gpBe3jwKvE1Ma3un6FGphudQvh50dPIwsOnXAnj0jBPu7pEP
wXa1m/RVGC3y3ZpxPtGwZ4D9rab5e+qw9JVEQKNEGpxh3VqUlfhOSlABJa+9hYQZikFeKW/c89WC
zHiTvgyoFm0BAjIBA+7olngWUdPF1ltPy7KJp8DsQIoOyfqryZ1x08X1vs0aINBe4+mgYnAkUXcG
RGsfuZ3kq0NpO+2Lo/Kb2xPL8uUt17/MkvEIoHm8K+iFIZtcNmCEALQYCcGDjXdN3CLJEbzyakQK
F2lseOtfHXWcRr6jSEGym2C9jotzxM7e3JmS042RulDlP2cclHKg5rVPDGUUp7R972mZCYiRLTdH
8PJIE63g3hhWSkiaO/X/JNNRya2Ykvi/Cm2CSWA2UiQRtwDhyJAPnWbxb07lDcdmYmxXuf3T0Hbt
BbwpF8LG8YN5ebmOAOaoRgSjkyZ4TpcV8uSsbG6ao6qDBW7Q2Zus7BiCZI5EN+WzbW//WYAisivO
GVbGSDLDcy5hAJ9qjeZII/1Gppex6UwuUtE7pKy9v9n1i/6qJNGd+7+GZbE44v/UGI5xEvYHR6yo
CpKNOaE+SMiGhnmy/FjS0tzRiGGLQclpSGbkQMP/QpY4ZQdEFRn+7UI2xuSo4+irWy6mJwLIQCB4
WpC7A8qQsCxj4Po4ZrpdpWxgNviRcE7hn6lZvbE5hH31qxYhn9FKtyoCdbWqqFGQJJJx3WrZjfnM
V3PY03WQtr7t7AB70wwQ70WGxBwFW0IYJBq75Aan5A7qRNtoF+pNYfxQ237zQBYkunMlGcGedHdQ
KdrlQ5traNLe3QEfPVTs2s6fBN/i2xMmltSlpgb2lL9mFxo0bdBOqJ71vIvqjjbn26VGdZj2oN59
mAw0lQ3WOdrs3sJcwFPwUSi6XOeK10aS7vVhWzyu44RDV5F8bVGskx1sRxSAP0RjpWu6tSaWbBts
6DyGpbkA2Tdo1hk0A3Cs/OUrt5CKR9baj5Ra9ntWY+5Fwps4NI7FuILBCzOJTeM73WnmmeF9KUGn
2xShuGQpnh2rO4y/ChuHkzgojn8A9Q8rkfJHmQV95KZh+UsrgmbfA8AZGfZsOCRLJoCdaJQo4QE4
1A48PSWQrisLsEcDuMaBgfun1ziAAkO6PBgdEu7v1Fhax26OPF2nybdV0cdPyJOPn6iXGTmKrZDA
tidZ37Qu2DdbzMPqBpCC2lBpRgBdVXx84jKAElEEA+cxezWmsOuMGSNFUEIdJ1t3YNYDf7O8D7pQ
tgIsfdvy8OCxPruAKq0HhTmK1UwgjlyW7Mv9MpRWkAVKC3HqtDhAwJ2xpNVL0NFaa6wZ0zXyeYIy
CjmzoLnA2PSHApOYZxJhM0scCua7Gz29SIFuU9Y96G/lVIIsdAzykjFyaUEjHtRAA5ZXMW3JLyhw
gnaXAJePmXmygGJCckqdo8Q4arTtz2baAivmAmBIKOAYwwnYWmB13iN1Y0S1c+YKVPYuwZ4Zdgew
KneZH0rghhzq1n3wVmGeqOkXES5qzOwW2YVDH5gAYM0yIClcrbQ9qW8sVZf0pNKW1AvtuQ3OWmh3
eK8AIynxD4nlPZCLLRwv8jqg+uqzn2Ct1+Gix/pgC4BGSP8kjTo16te22JUm0jvUMdFUged64vEW
IILY0fCr+Ek3LY4SHvP1d5KsdY3633VBHrw1dMaBhL0HGqNozEFZCfS4OIqT6mmM65MnQR2pwUGu
dzO8kw0lXrH/2YQ81nwAsqOOeheGhs71mlNc8qPR+srhX8OXCQqL+NKAZUju+IFPxjlxeUM0tDAz
qyOtoR6pyZCG1GTSWQ9Ji6QWOGvDOz82YSd7ctkf2uIuFF8Zdgj13bj9n66NLTjK0NVVVZ5pReWK
bA5VfaWKrvql8w6W332nfF0lU/qeI8mZixGMSVTLNQA2ARRBOE9uCRhlMkaOrb4mBcxQgy2GGYWf
WxI6OX7pe5xPgUVcUqfmRumbe18WlSor8gJOnR/d2Kt4Y7fuCwvT6bkF7gMQqSuUieH0qWy66SmV
Z1M0NC0G6mzMEXckI622s9nwOestAZbQd1fqrRVATUYzUSG1kmLoC47cS5CJ2FQHMIF6l6ko63DP
cz8AI+t6EEU+dltU4ngX1fXaQkTdmtk7c/Hs9mmWAGsM5Ndxui7Iz8CzKjIH0FKTD4Xk2YAS9HX6
fPOnG3NhBjv9R775Td2o3DD76gmB7KUO77UN/dFVkLsfxY2P+oE1LiCozWQNt1yipThlDdgVb+U/
3MDz92pIGs8rlgv1YgmzQsMyqfAya0oQkVxlZMIrLL9UxCQDlEyX/UEWJvB0R9SR40raoxtQZzXE
bDEqvM5YfWQSQSfFU2fIjeGkfif0OwAcNkojc2h6JKGdbn4mq3ShcYHb2aUg2o7B24hCRjYkG+TC
ZId1jfsNzoAxNnCccATmEdjHaWxl3JQn+J9nM+yTzWTO41Mdu9vEtvNPNu/zT3OS5p94jo/Umi9z
xscEaJDsADB09kg6MmXB/Hu8sPikLMaJrXhns/WBYlCDpHYc+Ib9slfX4lhD7DiSJdTFDPwlnuI0
jKzWAkMUah2wc+pzpMsl4CKUMn/ooZBD6pGs7bDxsdrr+c6MlEx6DaWzHOaC/fWvMUhRzCKOMsae
3Lwa8T0YyNyzl6zZGsUCLsG78VoW34NsFJfF68aXXrSPlsQyFXK0cI6pHdgh+9hUOo+n7FLgGwV1
pTkeihL/zmOIH+zBDwQPn8veRCpbArIAYxWynNe5IGE8eMA8F9jvsUT9pgZpPuwi4rzcxzN4gkEJ
wSO7a+2HkLJEAA1dHmzA2WwMGgO2e3iu7C9+tgCz2vOw9zmlzi9VE/CdpsNdugU1SMv0TCLXyrxL
iY1NGhGvbm0tzt4eB6wlJK8uNZ7r+ngieMggsExMOtay3Y/Iq3sZZMpUNrMBc2wMSYbEqOSlmvzX
Kp3xwpdyEo0OOB8Tz/yFTJVIKhvkK2xsY8JrsQ+LIBKBGz8XGzKYliV9MYysfMwzvhtsqzn5Y/vI
Wvxu7bC8beI84fsJoLDRncKUdmYIgN4MWF47rSUFDUF/88W2rfiBAgeLP9xEH5xH7jL2eC+WNwPq
l0fbA4VjieLztch8cDIP/iegJO0n1P4+0YhVQjzH4LUFKs2Qb7I4wSnsaHwne4+7/qfRnJIDFnry
XATupBgGkMK2xTzua2z95/jXBnPSWrL8RC7gS8C6wfPdXZxPeH86dueeqFmCFNivQrjAn0WPZLwN
/kaW17KztBnqlIDdLu20G/XufO+GZKLDaN9/DRWwMsAavioAjht2gFqkEhvdzPO0AWnCeMyKBvXT
pAhr1wkfqCzHw85mE5HUoW7TIxnbGuvfkhn5ynWfoZhJFm+ram3qUsOxxZjHON+iKm4SYYnYPGKB
321HVKFEHYqPwvVgJyhcxtsr67764wIkKAYc4l6w9mtYtT+ACGO+CDwpX+Yq/pvEJnO9bTLO3tFt
7PLrtAsDVh2RzYLcCZDKbBteS5oWx/4CYPpHdxLF57Bbzc/20JyHuLO/FAXPQLEKmFnXb7pfQ5Ai
Cq80L2sZsAsqKpnqkcwvrBmJj9+0zop5twtD0wRFU1+/WO0XpEWDb0fmKsYCjWW7/W4ReJyRjBqs
b37YYnYPLcC4juk6geXCSbDqRIMCEtDD6PFSz8oEvERQFFfDD0y0iHq5maWPPJ3eIlOkGbXlogWI
CQAWBtmMEkvBJdQFGquuN/O/OZf0klTJO0p6DrLUPiSrcVYpOZ9flG8C4GmklDQ72+LAfRUOZit9
iPIGC/8xwHhfvfapCIFXAARmMjGlnYfzlx1WitbOkDmLAMuozNe6G9i0q5oTTdgBC7NgU1VUh2pY
buf6KYgGD2JmS6Qm+jfTe+qS+dTWEQuXTwYQKsBNCexfww/BT2zNBwIBJlGGqvF9m4t+S0NS9GXx
bcTG127t13Q32U2/H4va/AKMu5O18upbOU84XhO+/alK8/j4f1sAZKbZOMwUB6dwzDM1ok8t1fvP
slFkrzj0725czdj45hgBAxxu9lY19XOBFZbxv1nTtPy2TrGzA5e0fU4C84cqkQ1jNzvNnaxCtgBU
iLWUd9ENyr7wN1xXbOUsqCq4iB5U5xDdWQA5+1ZmzxnydZK+PowpW4A3YiwvK+BQDn3ietEgh6QA
3Ub9AnQKGiRG18TIwMCpap2G+QPQxn/BqeCrdUUTn9zGQ6qHgRr3q4x66ezg4M8yXMC4v0OPU2+s
h00DKqdHcGcBGNrvQuBIltnLREMRp5HNkbieibS5LIAgvtTu0OBEIN0WUkRypCHV5fami2WWHzGQ
Um7DIYSKTPO2MADa5JkcbA0TEgFTAB2OEtJb9eSj/2YoFV0Zp1u/dwJl3HABUEOydrsmR5bAzyG4
HJIsYBYga0cZcvKcEER0snsj7SiUdmAVUDXeQIq8GNidtLen9h3/FT5Z7xPebS3qPUGjwQS6MOJu
85HxzK1NMJbd732Ok4mwN7+EpePN2ybL0n2VxDOQhdr1fEdDwQuB6tUalMWoGXLDSI3JUnSoBN/j
7EeAW5etJ8srv4fVGr8iAX94YKtjHvogrX6d4ua3PMmrb6ir/54t8b8boMQAaMOle6jj6TC5I2pw
HDNPL/1kochG9pIkKJBadB2TkHHwuRa+Pe7uFEs2pICHRUN2C0Wk8VRgfYHM4cPU9+PDlAanYGbY
m+vAlKyO9NWYDvbV6T2d5hsdG+wNdXFYALwF6qrsANWVJ0ADkzkFym0akN8xmyzGFOXqoLqjOZgP
YxVj+pOM0yvwEIHLAVJ6kMoDe7IXE0jOC2dHSm/p7OfQdg+kTFLY14UD7lr85k8kq0PTPzZ9YGPr
BFoPUy6rTXc3a+o4x0pceMg4ueCBa4L4Jkh/Tac9cQvQYGz2xDvwrmESw/19QBpPAGuhzsC56NcD
CpaQ3Ye29U0bMOE4hUlCgKlQmRMVOJXYOs6P09QXu0bYcWSiBghEcCDxbSPhv04C52AuymYiV+Jz
03CVCOHjmuKcTWqpGa49rSC7cCwBKv6fXSh+5qRHXjcTMjyT9fc8KLAhy5unDEevT32AxAXAlNTO
WSoAEooj8w50l0o9Y1F5LqEowOxwaMOkiHwgzZ7t8geVueqqV4UcpNGG3s1uwIVISW6EP0RDbA5M
Mprtb1pMnR7vkzVGsT4a6/Gj4yFD6jr/5tBJOyc4H3v08xOdOYEc8JsYcgCmSpwMDWlR58POZXZ1
1CKNchGWlizpatYJvDc/uZGMhy7bsNB2AAzXzUsqERX4JyFhIu2x/XMekeHrY5873XhJfzvMxfin
uQoPrFP4PWyuxl0NiEoQjnDt31pF9ikuUeWVWccpBLjyOozNH5b9Ix399K9VgG3ayjr/PCLh5WVk
yB1u7D79a46TrykwF14d7NUfw08dn0ZkZoF3rBry/MXChnGJJ80riQxh/u02PchWpGhAWdZ+xmEB
EgoxNACmrO3JIhudG/veYPHejZEVFoBH6Tx3a7/zl+TLPPn80hcm+yz8vr5kVfF744ZrtRnt1t3E
SEo5mElqfk6Bv/AZZxKkm50MsFGy0p48qQEk+hfbC5dNE3QPvqx+ApG0eaaeHrI1QdWgY7q7O4Ue
auM5K5tTCgYnygTHPsiKk9JfcssHMcb7iNft0iD1RP5bJO2GsDQppUPndeSJE3k2wLV1Rok2S7gd
TX3JJNnACpIHIHgLET5PsrEApADoY+PkSdgEki/Y/z3HlnEmkZZ3CYvBwTbOW5KFq8cOAkShy6eC
hdYJ9WL+LjNLdgqAx/ayWLETDcKrvsVeeuCs6R+DEY9sRbMAnuNhG3tggSWyBOJS+IhagbTaZK1N
sRkKZI9pVKCEYIBoPDj4S2NzXcIuWYa/HXsL/LpXulKNCqRlCjlIj4Pce/PTAEHUA0auzCOc2NHl
bv6ShMNe5Gx6xdb49CoAxySRmePjImVegIxzt/BEpLRSli3DwQGR7DOJKguJ7pgPLTsalgN38Rjm
7cOQYoO6j9lnaqaQD3twxs3bIW1YtanN7qlFhePj1HTm59GxgTDt8OzGowutamMC0eqBAmAhlX6S
Mdf/x9mXNbmNK13+lRv3eRhDcAMwMd88iNpLUu3lsl8YZbsv933nr5+DZHWxWu32NzEvMJGZgOSS
RALIk+fYE3NroX/1RW+seWBqN6HXx3f2kDqrHmUS3zUvQLrOql+0NMKCYSrCPSjp2XOUN3cUABnA
aRXopXWXWbK9qZPJ32S6CL7XKLRVM9DU4xDK9VC3E/5O37UkDO/me4sv3/6xF8q3MmnCu7ENcI/C
OGY23wXYGrZ1ATVNULjmOIlSiyLqU+OM3iBOIFW5TKlt7shWtg1BOKtN7VnZl6R/Io1v3wymY+CY
IchV5PjKOU/cNuP1aYCi/BdLfIoKbYGoNhxfjQDVYUtUUzyTGajb8VhYQTRHTVn8HpVKqBdxPd0O
bOoggRyiXL0cgkfPMI1L0Y5HnftJsC4Vsz22nrQJnbetnZ6OO71N3pYt6vVGl0ImP/8UQntXiGlj
faf5p0AJXiA/gzOM5JY6hVK/YAWEWpFiBT+dClgcelGjygxnHbuYJ4yvvKhcRSh7HHNAZ1i3WbDB
V/DfCXW8KHEfvl5BiGlAjCpNvFSE4jXq8zSVIKQcfLBLg9F4dTXXp3BtClwcsjlHGrfMjURMtkYx
HJajSdGvbL8N70AmJpC+bkt3dKzoDXJHX+opLR69FCpbGXMY4Aywx2O+izphvwhALfYGOHm2CZSx
36bWFVOnfwPznr1tdF7sIUNkfsEpyZr8UAQMNxoOiY9dVsVPvWgeaD7LT0Ee26XpOass507rNax3
1AsZeo0aZ98O71A8e8zSDiRPExLXdlGMr2lTOxswjoZ7acXTKy/1G2PyiseysYZb1EUjvx2Y72Fj
1Yd76v41TE/se6tK11gDbHEoaT+1Q1BccGDQzhr2oYf8qd9n/oG+ohbCICvKAMLt8rUVmtqjk1Uv
QTbZbwWHuLK0EvO2r/v0PErcSslhB8m+qZroiygnuUvBab4bQTT7xR+sDQVERRijBrKYTiBWqe+s
HAnkcYztN6B830IUWD8aZlQfawfpdLI7KEUEOOfNTzVnU9gFPzRWqT3aQ/PiIdEeZHiaD1Cie2is
aXALAVh6+CFwP8bxjd5DA4FMTRa0lwI3pCgyoKORVUiGd/h83RjyxzES95gghYDxpwlwSvb/MgFN
7zVNfQmtZFsrDuqwwbo6FeMNUOn5uVUmslOXmqhEOWjDh9xdbHS1xI1TUp0GHdq91Vp4Xn9cFpmQ
Wuf5mtab1HyEcNJWdUhtdVmdfsTgHG845lbwHz92cGz7sRCnJXlImj60Jqc1OLmXLl3NMcsK3k+8
0O34EKyXQBpnOR5kt+b8j6GB0oBnqBf2RV1uAlVRY6mKmkhd2crBNShOkYNs5F0cvSqwIdviAIjj
fYQfcgX1jGLsymorB/CPCoQMM+ZuBLnDY6xV4q6qY1S3qjMlY8AJT6+x1zgP5OZXEYFT7QoUwr6a
moMK5lCr1p5nGTtowBz6Op4gMtx52joWAd8E4NFMsSYu1ikXwV1Vxuyhy7PwMNYlcCMUDShkCSxP
mx/91tIffC0aLmouf8yQxyqyeivUYe1ynDuf6UaGuWUDTq69Dy8PGjAaLYGjnV2cFng3Mgmrj9xs
wIGoYyFFHyqxUrqy8OVpkDFazBBuAKKjTtNx3WK17Q6oIJqQLflzGEaggg45JiVpCklllNOSsxuq
9xGV8pCbHE46vb5vH7BuZ2t8HtaFGJKAuTHXga3Fa2yP/6RNIkokZF+qEBzCFDZzKsUqWNhxsibj
pxEIHm0vmYNZH0aX94LotDw0tdHusAPHwi2a7kRqyf80/RsXvq1Axt0G1dbDT7A9vdmCaa8VCp/d
tOn9Jx/LPMiLO9OtnYTYRLSFjXrvuD7qkHLYT0aBMoi0EpsuzrutXaZInsYM8iFKQwREVuJQaN5m
MZGdmsHiQ7P61G+6CQ/R9LyYiHmZxgY6ysKAeBtQUg6UvZ/o4QXvPHlutRhqUXb/OmhRfeBW5azb
oepfdbA9gwY6ms46dIeexYBUqwpLuQ0VokhAJkJLh9dcSJQgalaF8ztUuh08J/fcHKwL5ygHSFYP
cbNrawZWKmB/RZLFB0+vUNZBIdRokY/D/zI23dqprW5H48CvqW7ujr4OeuOSW/KlDHC/Fy2emoaq
ZU4m3Fupy1Sl89Ilb66CPRWsq+CrseQN4ngNzhZkcgsO+oe5DYB6+fO6d/KP6xTqHY5uAAsjW3ZD
jamOfpfuYvs8jqwfg+fX+JufgqIKW54xiG+CzDfPbOhwfqj7wU4yEKBgVQQjNUJR4CYARzZsNixW
glzEBURNEiTvIeX7i5FNz3H2iUpzPCz/nJIgHSk23yPQ9ZBtt0F5Ri+zhKCaONz4Fsp+etvLXQ72
PGQVoNyRFEF3G6mmb5HNlz44jMlBDSp+utssBot4UIh2fzUiHKPXCI/9w9UAH6lxkWFjvMxBV1pf
bb1w7E/UqyMkNlchj1cOjgQuS2xmMCCEgMBpQsWarxqckYGiF+vZuUs2L0kVT68ykvtTNBZwDYcc
/Ydalq/LDAKSyB2SeBY5WkM+tl1QnciE6utoLUMf/DSVwzemhWQSSHnyM/IiuJnS5dKwVt+xRMuP
i4muuLoHz7ZI/zwLOaTyxtk+xBnOg/Q6/Pa1ChlhtbHD/qU7pCnWMpDThBiPlN2aoZzzjvZ+Og7v
N07AoQ4AEddHi/nZbTrJQ9C1UJu9mkovyu7Q5YZcNQN+HmlsOLu09vbAAAWPEFkMHq3GwTEO9Hp2
peUA7l+n4W2iiTli9L+iEs5JwD3leSDyK6AZBvEbD7xNugPofK57J+pnCT6/VvrdhroGFFK1LblH
LILXONotXeqKLMBArgYuo3k+/LAsrdovkEQCM0rDwKcX5/kOD1OAU9JGj3Y9R1XOmAfaDFesfahm
5X3yGjYJnhVdYloX7Pmsiy3T/wBQVu+pt9jTbggP+DV81VltXQzVeNCFPfslT19y3r7ESHoBBrQa
SBszF+ZzhZXBq9dok2sY4XgP4gyJ/5w33bSR3UMrINO2FUbeo8wY+90xN1+zoX4ZgqBU83TV4Hyd
NOORjhSAR/hSWr23pd7SLMqOZCtk5swSkVchZSOvxztAp7agVKWtnIPEU7+at3tVpK2yCtAS8ixb
QBzScdeDEIyS4ahvDQtwSBvnYouyGopT2QnSxLvUAGWFVqViN8tCjKiP96HSugbFevfkjDE7R+n4
queh17h4giRO9kRqEkB3gPElL840Tk7mr6fphNKSqmRy4HHd70MWTDvknqpno62gHxojb6BFf7DY
ch7nAKfDY8TBEZ9uRjsmqx+k884JHkKi8KT2Tg15PuLIVAMctp7SysbToMzLAJIbkXVnqiZj4x8W
CHgOPTfNO7J7bS7WRThp68U25nhkShOfLA4PNG+lp55+J1DHjEE9t2CxGvZpImGDZ3PACgLK0MbE
N80UymNv2OJIV9UvuksIxYGC8n3EMiyP6lUVmPphieV99QV523KL7bgOsO1fX2KJo1dcunR19S5o
7FXcAAG4ldlVuesogsWmRhYrzYSztVQXumn93JCXbEsIPjPw3VSKEXAJDEfwZdIMNKRupvqADxZi
JIOY9qNWjAe9soEvkU23qaUOITsLqxjTTILvPDL2LfchXWtJ4O0Es39AOhm6TQM3n0u807VMpHah
mUAdOh6SLoJUhcy6jQHw20UGSbqnO7/jyQjg7+mZ7vzU5NZYbO3cq9azgiJXUGbIlAOSZgd97A6B
uTK1ML+jaLPO4mUCFoFuTQPPsK2B4MppIH+H/3SQjf15TfQa1HwiPPEL/s1oE36JNZ89QLq9Lc3g
kZoC28CNHVnGJgKc6RFr0Pq2yN7yLHGwGsW6Z914YJWf+6MNUvYBdE1H6IbCD+7E1Rg73q0IQ+1+
5HgXoplQ919691FrePcih/ZuZiIrQ11yyCmd1kltyw2Nsioe3aJGUgckD3nX4ORJntxgO3wyc7u+
rYf2vcmFnWxkGm/9NmcnXopx3clIvA39fd2X6Q8Jone846y9SMuDDIOB954GwAYynpTbgQvc5h2J
DarHK8dd4GugF0MumTBp1GQAZshprA7l1JvvDmjbpjMSzuhHtsXH8aKXBtYRBr9BvYcCeiUNv3Hw
prpD5oCVmvoWtEfWY8tqN6+BRO46lHVy71thxjjzmBSOkGT66KqCzOoBPGZnP4l+Qli5ei47r9pq
0yhwXF6AS68vk7XD/f5blnRbLfKcnyrUtpxyDg27fAJGLLKPyGx1lz4CJ4ED4tcvxaDHOxmP2TaZ
DPPLJHGCMk15dCYvPs00k87LMijW7fxumooAhciKcA+8c7JYtUbT3eAc6JSCUROI/Q9bo+j65v7n
+Pl6AIPBTZBCE88UlX3q8Rtzw2hKf5TxMx+F8WZMWLLnYTac+ogNlwScWG4JmvqtHgegK1Y5Iako
ze0ux5ugvqeyRXQFeVEIgA9scBeHoIzS0qer6ymK0h+3bCp/4K8SoCgdNDpLQzapSHD9OhFrPIPf
veSI9PA+6Jpgz0Q0Iu3f2kjqgJHk1I4FJKdKoA7IhnXTu4OuJoqmy3zEUyW1YyiOdyGIwsoM+Uul
HI8cSXWvkKizzVL68osNS+Po0DAH6awlhty5SLWLnflANXnDIzibxm3Re0hsxnF01kpRQrFJC18i
J/qjUjUnmvHUWVr9s0AN2gpYrPERgjzj1hiy7CaOkVcGtv/Z0Pr6PCLxt7y1JMhm0/LOyFQ44iCx
bLv8+1//8//87x/D//L/yO/yZPTz7F9Zm97h423q//o308W//1XM9sPP//o3oIzQ5bEkF/jXhAS4
pfw/3h7CzFfh/yNIqirLmty8pEC+7ohqh2h1mJlsdYYax8VEzDtLd2bfCaHTgnv5lsdNOBPyUMQV
2U8nJQhemWUA3efFJ9sBz0GIzKKLx2l8whkzPma6hIhDDFwYYqhLDaQuYreN9ftwtCw3R77yDRrl
Lv78zs8R+kGrtNCKJw05qK1e28nRSMfm1rRi3BMM0L+R9I9m43Qfez1/PyvqUR87S3+fUPZy6c8K
fFjJeCvfCYM9ieON3maS6/n5F/lxtC00XYdmRAFAIvUr1R+d1O7XAEtrpxg3NxRd3mdCGPdhACn0
auS31DPTcLjtmtblPhIGbgdKtxuUjT8t8WYf23voLKLkm0LSOki3qePla5qAGmgMRWtjGOpt/fE6
OgTNV0bA/cM8dZhZDyA5S040tc6s8NLLEAxVMnik/EJX5pcEK9kz9aJCZ1D7QeqCe33u/v6bxvW/
fdGALhXACzjS4swwnb9+0arE9sfYl9NF54Z/QzpKTjUUwSy+NKsr5ajuC0Mcr8xuKM/cgEk3a+d+
0LE8WP81Rp8Kr96iJhN3N6Iw1PF4PTRj46+80UjviNGQHHEz/AB1mHlAugByTWPINiO+VFvNX6XR
yL9n6kFmNFZxDiBdf5bMxHsB8BLwRns7c3zbQRtenPKQDyjJ2vkmmOn8WljrBuzhWxO8Rqj2KiPN
pWwTWEEBSafUUmUlUBQd01snQZpl7oFPeNpVflKeIBxaXhoDYEHazKndW25mpQuR0Wbevn1E6CNL
czcJanit8N3r299+/1Hhp3/9WUHgBzcDE4APCeZRrvyfbgpdpw15aonhAlim5w6TOHFpaI9GWYvT
JKzCLTqffcUm1FyhdLe4tGZcPDiG9kx2L9CizZSb0wGnhMZroB2tvmVfUdLX78fQ8DYU5WD76ZQJ
3/ht3eytpKhvM+BONirR6lI3klN9G6imjc3PjgKVeed2Qga5YpEbqSeuB+W7TeYX/n6MCvNLH4KX
UAJsk9VO8ay34GpUUWM1aNCKwSCvnV6ZXzcoDY4Bn9Jx31lrZiVdWvLmUuAENpDpumbi5DG9/9q2
mufWvDdvQ1EFByjO4c+P3ewdYyVqx8pp+pYH4aFQN/88s0/WmG0iLYC/F/WDdIJ4lYuGHanL5Gjd
DmmHg1Hg0d1KpP4OxSweJJ0K7aBFHCfmofE6Fl70XV2Ajzf+HuKiVxZ1QZYPV6ZPSwxcO5Yl5Q3t
FpeG9o04ieBrKPfkLjlM3Gq2v//2WNy6/vaYjgOEAmQUTANPFXrkfPr2jEbMYz+wo4sGxJ1bOsI6
28aIn5SE9nJjsp+DKkgiEznJTt0s0tMbM9A3V3bqUhP0XbPmba7N8/4qrmHxYdBRUZKrV16G0iuM
A0SCeMy+XNnpPfBMdMeo8Hd2G4mjqRo9RW4MlT8OPw7agEtyzZdkpT5dgWNCHBfbdQxNt7jpCsWG
ex/VvfukDx7xczK276/3j1N9ehPLXFdTX78yBdK7m2en8OV9pyCYTdVrL/ZPccurLNMstkELn52u
qbcePrqjjGMIwtElNRG0k47Y3unHxUZXVzZk1wcwKqgpqPnUpynmPi9DMDQ1OIb61Ry/stHLAAyI
VfqVOwBJ3arUqmzLJPANLPf+AOYO6Ug5vTRJBT4Kq+jPzjDxI+CY0PTjWviINAB4EoEY+KGkU5LG
8v5gBXsDb+r04oj+z0FqkVIWQ7dtCn7GGj4BFylLMpdn9YT6FxzYaZkWXOLePjO6n4/Km7fxuzft
ipC8yBQHjzRgaoPP4ykixHgdCbltL+JwOwBWceKGmbh5B+rsKsRTfDBiyG+x1nhqWxOQo6L8ivVh
uItN1Gz3Iy++GpmzdwbGnmj4KIBtsFXYMlzi/0zDkcUKILKMfd0MtGOaLtcQFcf/9QNjN2PuyCOY
sS151q47K09e9bq78NpwfiLRes+0uP9igZhn02dWA07pTJxS0ww2aW0kr3JoltAygmRFE4hnURbW
RdYchDwNeD9VL+GeCaKlCYeFzsh0F6D4ckNx5KEG5WOoSceIK/sErXFXH6tpY/TA4muj38xZriVz
tiS4esfGijTFokQlyeb8GcV1JpB4rRe9j6URV8kxNRZPGAhwaMGOpALjVEPhJF12SK81K2b7m7oJ
oyPZ8kKi9I0cBZ+0A54bDrRZJlkAeKMqiku7ZEe6slWXrhZHq+qPO6o/pkuKtqhsmIJQSo0K4mVk
WybFapQ1ANZy6rY8bX7YatVVsv69mboQqkrU13HGV61aJX65+Ic8AbIhBT4mUxUU1NSqNKKiegvq
D4CsrQxPdzaxgq8sgagg1A4+Dt7n/zH950OBxY2DG8eslZiqP8j8R2PRu4f+UsCjMDdqFCqsa/Ob
rEnem9KTYJZe+uQeDQVWJSP1Ie5ibLAQDFez5/9njnk2p662kaab8VmkRYJjYxDRalLKO5yV9keG
9elmZABzAKmxIwA1RZT4rdwZAnQ8FKGDQHNVVFm6BjLAPoFy9dDLrj1Qjxqp7EsXxYTtsfQr4FxR
KVhYfo76EH3YjGZbliviOnHCdryZ+3QZlHZWbOmSmhR5br3MzS3IY9v8QDaaja5Cr1CQcTW7DXJf
HLM6zSmrsSmPamBl7smzvA6NwTF1BYBfr0Vu1bP8QDDLERQCh5JDQ5xQmmTrt7Xt6Y90bevY3VG4
UATnqIH6HO7XXe06XlK4oI2WjrFqu+7nxEy8EtbrOypRDCfQj1GXKaSzWVvpplHeSXXJa0RJvqMK
xjH1UnCTG78ZuwTTWGEbx9xPxKpCme9NrL5nFk7koR6NLD4qfpRVL6YMqTHUIbrUT1BdiXou5aIm
MtJu0/s2koQqkmx9Fvrxlvo06RI9D/H6bv37pRnT2fXSzBKoAjQMB7qNTJqOWrp9WppxPdAcHEsY
Z8C3ouYgvurRq8lLd0GXXoFSF7DpP4YgN6wd1CSBgV9t40E72OtucbaUnzs9aVD/LOQplv192g7N
A5lao8g3dlu3G+qS4xeDMm+8pwBqajWIq0HLRB+DeqsrV1iwJ/O2r7DAPpcn4jvt/1IoSYA2fQqC
Fe7D5YGMzMBNPxq6DsVxqdD8zd9kPPC0kbhfHnsS9SA4fEZIeLo0oKu25VZU4IGWIV8Xi59WwbEi
yMcvuQ8aBQOcIPcmSL63sd/6pxqchNDHbKxdNJn2bYe9O0CszHn2h7FCCq4X31sH5NI4RPaBsBcr
2e8kdhg3KBOEQOuSi0yiWK6tGjvEILf9YbUkKOd+YyDnqwaGEN/+/RdI/m1jaAnHcoTu6Iyj9sW4
Oi2KvLwp8dPtzr4E6Y9vosJ3VU4lal7zxDVNH12tTKFCzUUG2i9UnIDpu4CQWpJaazJSo+GXqeN4
afLWEG6tXS9n5obb5oRFEnj8VpTAilpwKLfZNLnUhewrMEOqoejFgT9Cc0shi4PiaMQyVaCku/TC
zr55dY6kJypRHvtQg7yyCCE05jgooEJRluvpNurP0lcwIhR7G2k7t1bHr+2HZApdkQ11JvHO0fJH
klJZ7L+K/RSSeMa267tpFY1j6I51qp8KxxIvtfmHo3B/CbRJjxlHxq4Z+fBKUVXQ6ycU4sgXO/vD
UlHlCMicbyMhR1HYiilaU8xFUZiLzEsUDaK5GLi2Tr//ZjDLvr61IFXsMJNxiwvo0bOrMwMDhJFt
IK32bE21cCfFrE1NEDFICjrgyFlsdJWOgwsKlugSDB5kJiiO4Sn3KQ47sPSOVyMOpOro0orQP/St
Va/yIkkf8VunNDulzwV20m5oRM6ObMDm6yfeRd/mzPvkVF+0ytROFNswUPAk+PjXFFtlZfmYnebI
PvCl21aVOc/TYol3qqPmq4gBoHTHMH0VHKzRNI/eGtOuNBoNLDe8WuejVR9q0KUD2MzkYeRa/IJz
ll1eGuO3vg0+2wuUR5FdFtlnu4qP9Hj65iXjV82uHxvbuqD0vHnAPtS7Eyz/EuK46NWpeb5T7IPb
hDXlq+lb53dQVGRagI35P3OQNpwJd6N6k+97ZwLlfPjsqTGeP3oEyfnofYwDheCnWWjOj3FgW/DO
1Mv8aH6FNAaw0/cBYlVT/dPgBOG/e3v0Zj/eAkV+vL1J1O6QtSgIS7itZOeNgkMwVmi3WtenUGK2
i0cfuyoc3TXFY6Y777bFu1xRnNbV5n/zW5DXR53qUF3YnDPcKnH8YV/9FNoe4Hw/7ZNzwVExxpoO
y3zKQM1pKVCX7QyrmSCE8Gd+ypQlsuT2cNKmChkIVJ+4IM1ynjTNj8/4Zf3hR7b9ZI3Cu2+cYc1Z
4jxJ1aCsG5ocY/pAAZKXPyLdKc9zb0DRedc2+YFCkfoEpjFg/pa6zIjHjWH1X8FTkqzAZmjet1lr
3ld1ne6GQAOsVtmoaYJSruOKt5vFprVe7I4B5zvbtt/jAPH9abTSPrYmx0EzIK27xPOLC41K6yy9
z7EMUq9CFpzElWeANm+WGcwu8Y/LO4ptOwBEwc+Ok45S0Lyu7TuU2vXqrDTCaXg2vY0t8Hu1l3yR
URjuqy7Md2WhG6+Jp7sUAJVsYz3YqDoYcNTyYAp8bchBU3LhalqAg+hV5iX88N/cFc3ru6LBDEfX
Dcu0LAu1Abr6qnxacJVd6A8QYdJOgQ029aWIxEaWz0auZxasXuxLMcmVDfLczVoIHyUsqGJbBak/
faJzXYp5ghziBLq0xtm7OIgz1kghiUBjF4cJEA5bkccOkwZloPVdQ8jlXAfyKY6AlarVpQV061Za
/rgit4ZDxnhHl5CbPniG7x/x3rqjLrEeSHOteC3AAeXmoZ1t87a75Lh1//Tt6upCuYaoqH9OU3Pl
GmCZlOsvMciJJCvTHsp9tXFkWdwSXauglUO5JsvcIXu1YVim3/7FAsRatKp1BVzIZeNmqvQ9VVxX
1GSTw04RmI4aYrPCuSyYSWJufC9zje8/xalhHCDnTceC1p0E0MisqtimD1EEZY6HhccmLIq2WRE9
EvHaLI2q7pz6YtspvIBXVMGj3UNPD8s7wFxVD4oVew/nPPgltw7KUaHMnCSQMuyB4a9WdElNpox0
JcQE0ouodTbXjm58/P0X3DGvnvoG47jB2Q4q15hp2teZAqeewObHAQbI/BwnRChof+5z67WIDKd2
H6BClTyF4ER6ajOGWlo7sm8as02f4qgA2jEqbfCdoKtrUKQABjMF4MlBYUUrFSNmg0OFKNEl4CBx
uaMkDjWQZY9PQRnd0Dqe0jxk14v8gEKGeLjXk8jb2WGrNYWi0tkE2s+hwW0Jd783346Q3gX6GIWL
H13yYsP+1nwkieM/I+Z8MEWAhfg+xJ5vzsOAF4gBnYmUEmVuhJmxUy+TLwOd+XVmy6A61r17o2Zg
pxbeUqLk5vefAk7W//YxSPympcGYZOA//ltyzTFtgSU/Tkq62JpQhghm8sn1464OwIuol6jQ8e3h
Rznq0aXClvrRSNINuFoh6wMI0qNWBCa2Ym2H7EuJpUvIpk0uffEQZaiZHzJuQqKgFg9xoXWnGIsp
0F92mTvJMoIaojT2FJzpoB0E08++i8shc6tuTNdF5nvbydP5Q5GY9hZQba6/TWGm31tT12xBgNfu
p9DDahbkGTXyl9+CoGhwFD3gZLzqx1fUkq0S7NFm+xKf4Ixnsf81nubJ2vhnLyCgQfWsOrSGdxZO
hlybalmXPrmzFIx9dmd40PEdipMfobHHDIJSk4Mm0vpDnic7MpFzCTMS3DSB+EacEaJ4W7Qivsl7
WweaEY2JYppLm+tPRZV3hz6Jip2dmdim+v7UrGSi1ydBl0OTRLt2rN7mLjSe7vOp9LdjAmr/lYYT
hWM2Sf2I7QKuLAkj9T9dfgqdLz8FzMPUBMtU81DyBHULgZcSqMmiZDdh2H7txsDcNlEDHidj1NCS
B2BIdvOpP4erMXRVmaBp6HHj2sxdGj5PAoFS0HIVq99/9Z3rBywY7SxbID3BseSydOPqAQtoQ8fs
BPUO1ZAFExCTqMGDaloBlV9mPUcfV/kYvNuWq3+Myy0Ln03odfeZ94R9Q/J1SlGTJ8PO2MZTP34T
5XPuDMlXpswh0t1bLTDLcxdnYHTPfQ86awK7jcJqXqxOBzQLRYFeF4RHhk3COlKVhEYlvovQNuJz
opfjrT3h9un6HiQvueZXZz+FQLVkrXnngYP+0oFTAJlOvLTMCxBRg5z+rkWh1icHjYAW1/uI0QKl
KY0Aqjpd+R0cE1h/5hEedO6/JVGEqZDe+P1nYrLrBbAj8aPH52I6DCedgl/l+nUPSAStnCCfbfYo
3VrQS4RwCmMWQ6s0amfAU20A9TRDmcg945xoEGOmngFYBoAT9WmkAAANMOgPRBSQGqHb4BBm7Zm+
fiNUI3tzuqEuFlo4GaJLMpI7xo927WRQiSObY0rE0OUy8GqeZbC0tBLAwcQHHmR8yicgMVa0oW1D
Ewc5YdztqYsCnuxuiEcoXSCupDgnGbM7iutBsLifjRQDQOvTvBEOcQbjir6ASIE3/od2g4NZV67B
/OaMEk083uJ+to/h8G6fGNQ4VDztKkFJ8dmu4rFN/RZ4abx3ioydtWpgZ7pSWNtz0G7kMKafzKCB
noAlCWV3CNLqQqG+5oFV1OR3WMPdD044cCzIG3GbYiO15oAZralLTdHW6d7XxhuIKGRPg9NN6zxv
kx2LenQNyztE0pOroDRTKNuUJjBZtuuoWBqAhfRzGuTOeRkelyLZUfyYBNoBhYHvw1ngjRuB3MSh
rTqw0rSgpkFFxTpN2vpGx7HbCJxMZJ3Dym6AlLS+UFg3SA0C9zGDzL0JyiGXm6C3oMHUfAqCxtk8
GdloriWOZhWl8YXsTOf1QfOtk97lDPKWmgYdyY/GjIrmU9emrj6Uh8Iz1ksYXVHsHKHGXw2lkOvX
oJig9sXGzuJg1WWGXqyWgQ31ay2ClSYm1xhCOg7UN3dZWLQPcSxMnJvq3aoUevtQqwYcYbmr8yne
U5cceQuKmiZ4oEGKMmVfmLa3mgy/m22gAbJwa4FIHsVrNugk7Hr2iRLHLxE3L2atc5A81fVbbJhH
z7YqfyX02GWZbH/6OrY5LThqXnzDHoBZCLvbsJT5fgqwxcPb3vtOIy9YDKnzl1z7pgNxMbHW+ZkX
3n+k4YmntEqnbRbXipIPob0pNNcpHe8boJkbpkKhEbJqRHSswNz/DBjZeNEr8dpZnfHsxCgP7zvz
dfEN0n4tdWE8a0YBHNOfkb8YpyK1XEMSqA52PreGs8nD8RyhDhEZQ9SykG1x2MpLXYE6arCIekCk
I+WD0xQ1uPU1sSmrqtpoLBVbLDz5sYSYE3KbyFXrgE++1A17a+rC+6MNi1UQW9YPiTIenMbm4aNn
OrdZ1z8HAiV5q1Fr6yM1EHqpj+EwjMnq+pL8yGrVx5j886DSb+aRy/BPMXQZAmf3+8eJff004bpl
OQbOnaXDOKAlV0mLbnQgGR+J+tSAgxEYs+CYsTZczUA+6ufT8Ge/TPXgWCj/qChMCL1nJuGwR/55
VRmmP6fghTZCa7LioHtNkKC3QC4PbgwJfcawl6iQ0ZBrdhvL3hJ7yJyowk54FUME74YSVakXhSim
iPs1eX1ryu9QkLdNGudsRtVhLhm6KjcCo8gIHWizmE/txVKItJzie+DKBB1kfagjS7/5/d+Sy6uN
AtdtbtqmyRyug0qIXT2ZDUBRGapd0tN78QSLAbKen2HCx08vk6m3BaRJKt1fQDsFtJI+PbpAjH10
eg4M2y0hmz0ReKcYDzSI1gNf5RtxvB2LOt+Rt5YmwJmg5bmMINh++fugFAhYSPoM+R6axdW9ZwDh
0Wt+figUTJdsdq1B30jZbIXVJYdv/l/Gzmu5cVxbw0/EKuZwqyzLsmw5tfuGNR2GOWc+/fkAeVpu
z5yZfcMigAWoW5YoYK0//BbXibnXvpasA3h7fBFz0Aduu3Gc8dXxguzMASq4y6vRXQS8P2/YJrNR
M1wMhLy2Og/V/CL7uyy1ViGqgzdWkxWvXlcuh86337RG/Mf0Id3KpqrOy66wolcvVKubiI3XSk4X
L6dmWnrukzC8vJyMr1Ok2OTLZT6H3H//w3qe+Mt9BPLauqF5qutQm7E027U/lWZaS+0Hwy6m45SC
qNbHHo+mOnKLg7xMSVriAsolbb2YE6y4nbRuPeZ4WMoQJevKg42v5vu8D+1LtJgiI6/Nxvfbjekr
4SITmucRWLp14VTFKR614iTvWgd75CL009WngRm94U1YUrWQA4nI0sg7RKMhJ1H+oKT911KpWC+c
/OgmNsbH6+oywrOs4jY35s2HNcRMm4LFXZdtr+FyGTmnHvJlhl3NKhgT7RDn43hXlVkE0qcgO2Bn
4ORFX6o3qb5gg1NBmoMGkGlAf4psMn6MVrSoY9PE6DJ/VIfe/lJaoJKxhBvvxwGqa4P98loL/AMY
u8ZY1XXxNR4GNHRsTn3bf2iCapl2ONyTjQPsu1QmHD/DrNS2o6er/BzY/FpeZHXaAaMgbK23naEj
osjuHqD/6RKBWpu27cpZXWSj750uE4Q+jy1mzW43b1skYO/mi+STYXx3pGoAJlmU3yYtX0kAN54f
VC4lxlu2r8MXeHhqdPZGIRPeLdAhnxGNR4IeWT+vWLlSi+Ayy3WqQwkg7a3Jem+pw6s6OjqQeVA/
9aqP5vFbp68kP6wTAaoIyDK2h1ocuAfJssHa29nAjiURMQo0/ZV/cyHlzHjNQx4EpSfIS/LyITD8
NXw1zkWbnHViM0WSCKPaZS4wJkEQvirhjA2TbJkzXeLSSTDOJQQBjJ0epCdvNJxzWucRtoAQSaec
ZAi/otV6rIZ5PQ2xe5Yh+vxqkDJZRJa546lsPfquqayaAtJqhXriYwjA7HYom6+IluLenvfAzfKo
W8WVbVPNQiQhShE8RgZrvmEPfS+7Qg8vx0WZOe2N6WkPHDdnsFMOSr1x552vs+Td1LG76dPk6VN/
1+DjhuTC84clEXiCYNu6L/JFS2laWvPA2Xdp/kX2XRYR/y7MIfu9mphvVhig4Nk0wKJNrfqjF4oN
1zDYW+neNf1vXuUF2xSzqIUlUFSN0BDAwQqtAsUH5K3Yy0/9MkL2JdGUL3sP3WxHyhHIzlBIHPQa
tuRirgz+MHqZbLfv82SwnAY83WELUeTos0Q3Ns/4b0ZgYeCVdepzG/bjCiiNchrGbtyOfZwdpoK6
AXKu1TYGdXY/BmOzMls/eKncAbvVvNS+pba+Q3gxChddFS+SdFB+ernxJRki78uUc0Czk6y6Q3wC
qWycPQpfr/fdZLxKlw55kf3ybvKyjQo041a2+sbHTaFG6HWp5G29vrJlL8NmV+8d33q9xMm+X6vk
Xf++ipVsymprC+Chyqkf1Q7HvzQdy/XuZvhUctCU0MTK/hhh17l/FyTd/opFVH5FyL7f16gFFbnU
yx8W7m3Ui5IDnCugDzDM1MRA7SBz0kufpJ45/WiQRWw5BfSTizC50AofDH0NSzm9UdxMu/XadO7e
h30hFi6GsxG90hRXFtXJjlrTdygkZnrEKYmam3R8y2o81+PGvpUSIoWPe/SgRDEpQORH5EUOxDrG
MWEAKHIeBoAH70okf3UW8jug5/gSCfH6i2L9NXc/qP6r0UxohlzdEv4yRqCy5+XuazRaNYfeAqV7
Oe+ifz8xURMTL9HQqbIFZr9I7PVReG4TlLCrMH/qxMWptNcw1jlBkPJ7ak2AFIo6wFQ22vyp1tLs
RtVaZLhEbJt24blqI2g1DMoJv09XIuirUQAlkm3M2kfocde54/QFhcpN2o3qk9+pzR2/Ai1SqPRr
IswVYYNoNrW1ibxEfULFZpkZ6XCL3jmiTaoyfaHukgolX28XpsllxVisWNr++4qyX76wDFMyEO4p
uvuUJPunOAqFrE/5qilWcEyo0CxMJyhf9cCvt07X22vZdCqjX/oxuFzZdBPvyDZff5BrFFmwkt0T
279jJtbQf60RFZQcasVeVWmhwLGm2iPrPl2BSho/+peuaz/FT2Op+cjTyL5LLWjMoAxYVvp6ac6h
va7sAc8Lqr2n0thnvtXf5bWjKissu+7cZNZvArWjJq/YdnqaWj7LCGqMW70B3blKiyFGIKcP1uwr
cMILO3SQeyc4yYuOrsyubJR0UZEL8VduNvFO6rveHd4jvCZD3CZP7D9Q3A32l6aci52ttgKPzY+s
iO6jLLwsGivdsO95yMuwa79szu2fiUmqRJvwDq/hy24xu2Q7EjghGiGN8tQjd3DnK0lxdxnw4r5c
9roLUBDeVirJW509QmQHGOx3JSrT1z6olwlwXwhfk4yRQ3Lir2jZ0pvqULu+e+OtDVT4P0gGya/n
ey8/Xs1plN9aD9uKoTxd9IDk99pe4fSLnn5kPQdNoazq1oZgCF1wChdRY3aAlkdj52pRd5xygUJT
SOLJIpIRd/3SRm5nk0jUWK41l5hrsQmx53lL0QsLJ8FbTAS18ZP5UOEOBwQoazI7RFwvLTBxwZG9
GavxAeY++UM0H85xl2CYSqvvrOlpsOKjnybDSXbZrR4s1bEOwPUy6MPIWbNVs9dydI5rsGFt/qO0
kgKJwaR/a/qJvbalBgcybt5LbxXL1pr6t5h8xLYFrbeRYbEb3PJMDp4Su0uPgBGTS5jiNdFybPuS
jLpvPyY5OuJkzShlOc5NksbdOai0535SkcWED3/mwKkfHdW5TXnonHNxUapKXRe9Fa2vfbrenPXA
sm5lROrC2M2bbIRvcxh01XoeHbV9crU32eiRcX4MIWnKlsXf5BEeD041of0chZp/Bku/ukS6TX/m
icQ327efyLxXCXpqEbzPUokoB5AsxlhGR11H5u0TFXBcwCPs1DrKfJoyjMn8wnCfOVU8S7UseSmC
hF8jKfA6ODil+DspwYULVMumV6uMLWDUeYHy9z04x/wlLrQYSAe8oGqylLPVtslCYn0T3743ILW8
BCjoXiLKKQ0eq7b6nyPEq/iW6h30RC3XE3IBC9w21G0UN1g79i3Si+E4bKxkDFCI4Ed8BWhnWvfh
GN+bYYYcROjG991+bFrlJHvlpcg9Y63qbLrfFxLxU4wLfVRhiCNal7jYt7YK/g+Ljm9PsZ5i+y3t
0vBGLnuJs+PiZtDs10tEGaXGIhsU7LtQQHn/Jw51j8S7WAA5t/d/4qWt3BRdpJyuy4EVNdb1qALE
khMUu90W4h+lp2OwCnqn2ipF/9XR+Kkqo9h4Fi21qj60klBp7ppM159Na7yMNX5vPBdm80/zfo2h
lFksoljZd5bDZ64dvsVezxlAtHRAPTvXR29HNkereMlc4Dn1tM59iqOTUOrsmwJPG78ut72QgJms
ie+Rpzx5Ej9Wh/O3pMnq21YMxkH6vuBldDDXkWeyUKkOyxwh7q1d8hxJ7Omi7H7VeHebmI1zGd1K
FXjZXxnoZ6mFGq47IQ8v++Y+HQ+KPdzLsGv/r+mpryD8kJXDxh2HZGECeXwbZv397tr36a6cw+Dr
jGrvZYZbNycnaw7tXJrHYZz0F/jR+IEp47lIOTMXpF/qVH8RP/33Zag+diIGUUfjkKKztrDtOD+m
JFzW8Onqc6GPt9iWmK9YADv7KQw4kQo/CWV205XmA42XTVq3djx256zukT7BE8VUo9Jfkt3osf9J
R/856FvgnKHrLy+M9drIk93kIGROWRBGrtoebfEPG1QP+Lsdnm2zVJ7jbit747C2UI9TTrLV4Kty
GxroKckmKXJ1V/JAXslmG2Tamjef/JBYMLdKUCVRqd44Vu3uFJtDJvqFurGANMqGokFYa8Q8xUNR
Zx4RRaTWI5u1MXp3oe79jBJv3PHMg++OkdxN7yFlOtTNcDLQuDnFSGZsSzXAfFz0XQcm/oTrEabv
8ton79JqaFYawuurTwOuOtTLyW3TjRy4jhpmL1wxSCbIl5QD8tVAS33zkq7ay/7Iduaj683z2pre
fMDxfLad/FbeNbjqtgt5G3SMhB5gloVJFWqpzd6EuwidclheYjksb/vMohia98rKUAsoPBiTNG5l
7WQrGKYEHU3x7JZtY3S8QzAHi0gMyNHUmrX/AM/rf8udUgbktOuqluVZHlz1Txk2x/VCcyin6KjW
xbi4INcHvMTZ4OWbK069LbA5qtThTsLUJyQuhDvq12tA9v9MAr5tb1oAiZg2BdnKTxFMuXqbkCsB
bRR+v/bIu2uoj5uQu5BhXvjdacoled6VPunhKWid4Kl0kf+fR1SYPCMPn8AHqdRFJkoMYnQ2Pf8R
oK0Ykh0I7pPaUBrzRoarbpPyTIv574pw3M28u4pUt2zJWUoXH3tvTkHOGtpiCOIA8yg+8taQ+zc1
7j/PDb7xKw7I0a4VTezfUbkxETOWwRp1tp2RT9ZSNkcVZGck9pIyuGz06jTn8f0ltgGzm2EcxwMk
GJZdyq8YuLWzfJlZy54txR/uZGiv8Z3lZz85yHXs0F40qOQBlZ79nS506vhJDVbT7005CnZfv4wq
tfMxGBmgj81/mltRu+mTvtjVvsrWHsvFx2CorIMXORRPlbF5EF1WFlqHhFPFg+wvVf3S5bXNKi8T
+OO6g8IuUmneaQj0ZeSK3XnSeadZXKiEYX02un/KgGs/Z7Ueaxg/28iByyK/5l+DQwpweOio3aWG
YblAm5Mh/notesDmv1GaujjJmgelNMhqqdVS5UBUXcYDUf0qW1Udaw9Gi5CDyMPZUitIsqmlLpDf
w9FLqQWgyiKybzIobzVv03P2IZEeZierK8UHp5i+NuhL8/Z10wkV6+zUppG2yAWOuiUpehmQMyIM
hT7MiHxzgh6Q2eTgQnUrvQ5Ib7DZ8p6MEP+yNv/Q+GtEhlXKTob9NWdsojO4Tg9PQ+h3kzUYr1o8
FTdVQgJImh9yICh2utFYyTGe1S/y51/uDFBg2Si26p9kK4fivZYX2ZQDIkJuAeQmATaoRpaHupVs
yjtEjWBxyE3Dr+XkKyDd/L6cDI74oJ9cn+eGxTfZDnu+laHm7rvWTqlqze6TE1fzMTPGP2TL6DN0
u011xinB8feRMkVPvdKrbLAEaFo0zSQrTyGbi7zs4GYkc3RMqV6eDDAwT0qgl6spy4ZtXynR01zj
1RUjaLKQU40ky2+naVwh/1scghCYdlUOuM4pcSmbk6+TZVHyPNv+e/1Dk0jD3+ofju1oHkhEZPx0
0CefgEBGGZca2Qt+pAOlvDF0ji5uqfzwfGWjUMYNF+jUjx1cD6Edg4iPicLTbMCS50D8ncfDH6bi
BV9Nk88XeCLrpVFjMg25Yj1OvTKvcrDtD2XVB5vSbbq7ePRnLJPsmB/vqtsH1RzcaJ7ZH3Djinf9
qJqcPvNuMylKcQ/pKFgbddguoYGB5mS7uXTqsX91oYyBRdbLb1YaHNGin4JF0Z3VtozQdh6CdeVl
OFrZ8GUNseXSfCG44DTPwAyLVeJPxcPU9vkmqsr5SL1Z24WjRnG3GdC0m0dtawaxggwjhQg9Yded
tkawty1LP6Cr4y00v9ZfzNGJdo7RKuytaI4qZLqkG62tbOYFKCL8U5uDbHqe8WKWlX6SrdjtFii8
m0923SePdRhvZHdg1OXdjN7H5QWGQrvB192svlmWieTcotXRkQbmR52pS5DGEkSEzoutRWHP1UEC
/5tfzSEk7UqS8dH3s4duzMbXdBygDncz1GEncm917CDXsGCSLxQH7mRVnwTXA1DT4dXnVLDukdu/
RTfMubWjVFsZgnIz1MNWz6r8fkrU7N6AggyldbrtDZs8AMor2b3ioW1v4E23lU0Z/CsuNqpuqyp+
hNlqPK6VHAyVbuGWKJsm8mXwyuEeXkclFdFVazQTlSi5lb87oaksjaAMH2WrY5t6bdlzsCpxLqTW
rJowYpKLHUJi8mvHAdjF7mTIb8fGsFfjmOV/qNr/HBGXbo8YSen90xqxCmrrP76aqvOpNElNEllL
z9UsAwLL3zSGkr6yTQdi+a1XD4vZM5fvmjuxHp1GmlKhR1bqvf+ni5r48iLMIyPEGrK8L2dS1I9P
IkK2hgpcOCXoA3/a4gYt8mSjU338gpz7zuY7+d1Q8Vaw3aB6iMeaiKIRml75FztUH+awah6GMsJy
QQ93sqYN81oFUDDzinGJ1Ds2EhhomsleNlFR+zBJC+JdYSjKArZ8u4l9gcj+/dJocJEWshPz6Gxn
tcPxn+KufZWaHwFnmvZXEiLDIhJeN7FtGrsqn7/I1pWArzm44YRiEDjYFzwhijvZdQ2TM2cGL/2+
8TBSsFi43Z2023DnTuBglfqOTI9xq5bGuKpQxPg2J5eABrjzMrSr+i50IM78W4DtV+V+9rxVBDVC
zXb//qn6W73bMTTkhCypM2KahvUJyZCzl2gnVwsPGO+Q21kMUX+TdYn20prOwo3V7slJivnRj/VV
WBrqyzBhxqpX+Tc/rtSXth49Euc5OihijpfBAnWdpMZsltipyvwVrxDvLitaMJtVax6x3GGueAiq
vq+efr2c6jsrY8Ts9ApSj4pxXnnoKK+vfamn2yfU2WTPFbeeqvrHUDkgQ5thKbOO/YBIo2VCQ+Xr
U2KNkpu4O/al2sC7JUduV+Zb2wOviAf+LySJZC8qE+Zd0HMuGvDieAXKre1mDV1nOZr+vkTpaJcl
Om2US2hi4chU35eQc9TGUS9LBCJTf/1XJG7956z6wf5am4Mud6+7NgUqWbS7lvNCT0/BzZgYmYv6
33VAD5P/2BS4nzERDpAhFzS84Wm2rgIV5sH0gX1jV6Fpz+Xc3LD3gQcitvOd+PFB34cfGrH3b35v
go14H7Vy1fgQ3NTmN09FDCguzXzdqmq6CXzPevQUH4l/M3mFwm09IpPHrphzkGO1SEGKLmw23+Pl
YAJ89xi30ats/YrPQUDdXRas6gGLoAm97sLuNPwJ/GgniSx6qlA4HI2vLVoup1pcZL9R543sl63B
Sss7r4+WRuvmG2fQk8dqBmmZxDpcKaoHgJL9P7MJ3RAV2xW/F+YzWeI86krirhO752eyc9QbkoXd
NsMJQTwOEXWxp/jNyKZzjqHgn036NSzi7OfIQ3hhGU38ksKfXaUe8l5YuwX70HaUe6wuvrSl4qAy
4McbNVKdbdGPzpcURpqSj8lTENvKf/zJjc+EFFeDgWo6pqXbuvd3PHgyDqY252RL3N5lSzIpx06D
pZCGrbqeclfBt5O+68XvhMabGf24dsk7hePnSoc4sRqK6WXA1+hn7/n47pKEXnhls2pj2/8x1dpX
P2jDN30EPAWWxnycI0zGmq5JTrXiWtu+G9ND2JbxYQqNjIMo5fviP56FbHE//cJCtzVUhw+gAf0W
XNenD3piGT3b86I+mLAGb6FqOLsOhMW+DYrgbnQtARzU2ifF41SBRk/8TcW0rqrKjj1aGa/I3yjf
8wzakN5Q29YNRV2pXVOdcrusd9PkuhjyONURTp1Jpr2bH0eemIso09k2z+yd5EphB64Rd+6fc5GF
KPVY7ssUWOXK4C2+V/XB2ep93N+wMdThvkXZxm466+wnGIP5gDO+uo52sjIL6TZdue9dP/zTS7Nv
Yahar9iM+Uu5RIQuf33im9hj7zBO2wK28/JqOabo1b/0NcKVTAbLuDLKAH9Y2J1B83eXVR2S3R+H
+ky93Jpr/cE3k/ps8yjfJyo+qXIsHCf3Lh3ZkfGnLF9CTt3Adab+D96DU9VTg1xo3rOvRQ6fk4mU
buP2P1Ab/sOv+JyA9I2WLjmLO7Ty42WYRV+vuLai6UmG68lXiXKTsLbfu/KEOmiBnP82COtlUal8
Fn+/i40EeuNYVJB/NO4+jK6BlFKX0euhOUuEq2gh+P2hJcck3jUv5rUpIiXe9de8RqBfxZicJ8dK
Wv/bvF+r/JonV4HK4O29zhjXdTRNB0dTxkOZq+li7kr90hdAhsVe9a+LjLs25Z3s61MEvTlj7AYM
dirgb6xXpGOKVEevry9xU/XDVZ1przpjfnYgnm2jMGyWstnPXn5OUBlchu7c7mRfK/r4Ciw8PSvv
ZRfQ9fIQmc132eqCGFSaqqlbFO5AagfYaQhQvbzoEkcvbxvSXduOMwvYTwHBT2f1qMph2e60EOjU
1ER4KQjs/XUNeRcksOMQaIq2JrSzPcc8mA7gUo42JKcDGufWjVWHFz5g0SfBtG+7Ut2UE/oFiWfg
0uS05X4yCoTGAjc9dnn5GJr4P6SGGzxeI2RfJiIAtzzKeHnhufOPa8ROcQcg/7mzouibYTQrJx7N
L9h/W5vBNa1dWWvJc+nnDzIgxCFtMWocIPPYQUtQaaMVBrvht0prV9DUzC9ZpNvALVGPYfMBIzLo
/A1sgIJdJE3NDKLHjDqAW2fAoUQXT8X3CDko+36PkGtMplWsAELVd7VqP4JfQF1Di2A3xG19H1Pb
WZqj4X7DnQv0NMK/bgPfGJ5Oifna+B5bTqF1O7bZLkrrcTk57MnNtN0pRaD8LE0T1IJfvbVeG67G
3JpODTjJPRmpaqd7JU55YtIgJrWQ2/CBbM824Bv+MEnyVCjZXs1t60tvp/42scZwU8N/QDxx/jrN
ioO2uV0+uIr5KruhxinU17F+wFjq5KXDMjUq50GPFfuhLSznpiysHzXKgzHiFTXYMbREfTd29yEM
tLcEpxQd9a/MnPeaBlImxZziTa31H0VaGvdK2TdAmXvA+CIM+XVrZSD9uIdZGDE5n5P+9d9385r5
GeTtIkpj8d30HEtHmuazaKBv+fgU6lp8aL3eQNpBG4QTRZiuMTdDEIUUytoNR/e7nfjJojYb/UVt
IfwHWjLeG14Iq84wm4M/91zAV2+FEfd9a6bYBsykfPSseTY7klUox+dLAI/Ns9PP/YFcqLpIRLNy
gIXU1hAvvDxon1u1G+/Yd7/KqW7e5veFGxzlTMW0lAe/9WBQMrFTQ/cxH360ZBZWTRg6q3I0ClCP
XLo5KA99NIDJv7b1LAJje20rVnur2slQI2gR9tqyF6oXXTRm962tZ1tQacpC9l0velLfGG1cktcg
Vl4+xGK6flelyhvuWd4iriPgplmrh5swif0FGTR1Yls5KauLhRzC4Mah4nkrXeGkLOTVYkA25WWG
9HVQIJdfu+SET7EyzMJddWWNqaos/Fpz7yfNODaFVty67B0UzOJwSAIa56KdIto26e41z43pfY7j
d8quUhL8azr+nYugKLUjdKGNXOwyh8PhMnCM6c5TA+9eDqDyHC3UKDcoEJ7NFmybKjPlA+SS1h7O
F7c62ZeD7FxZGZp9Hzq7YYASbCtkDkRuXeTcgZFd5l67ZH/lC1vv2NH/QyVXnkg+ZjFd9nFsYFEF
1kln/k2gaQCdHRjtFB+cLIMDXcFzgd2ScU4NK7RQ8+jcCaJ4oQi75xzpuNCbVxfSM3bqzPj376X5
+QQFs1JD/1X1yK6qeMB+2ljGkWWVYPdRLnLU9HYi3c5HlYu8uzazohJGVyXofzHKk6bbeG5Zk+qd
8FOARH5XY5EtW9eLa3cPWRRiVy2i5CWGsrqsY1KJUWZAghkUu9zl4F8XUY9zSlJ5JBNToUNXt6O+
8xKImiVEzY3E/UofVHl3BfuapvpXiNDwl6MfLqJvCI3zv79v4s35tCX3HBSSbMgWmmuxHf38zjWN
P4J5baub3Gb/a/Estda+rQ7HRkAWOJ0EC9lsBUrBqJEhNmwYPa2AKeRYKy8SuKCrGob9AvG08FjE
LUljIzu4eR0eZRfcQNBEsm1nyllNRvchLH1vO+l9vq6tTnnR1QlFB6zk97KpOGqySMwJFrgYTfE5
KT23fqqacj6jp72zQ1eBqKGCsyx4MsqmG31XsfLbmWGdLuMGsJ6NVPSpoEQwOQ3Qvdrqn/iSLaOw
Ux5kQNCXDeYuVX+Qg9CAUcNN23EjR2ct0UALZ+hK5MoCsHzxCkbc39QkmjcSwOf4dr7sYh7mcpSz
w01UpvU5SHLz0cydtcT18TjDLFIkRHADNg4hYP0lehWK+R1O5o94KHG68DBFmyQhv36N09o+S6yr
gYjIuvcR+a06Y2W3aSgwLS+BbejU5fLwPiwGNlOTEbwVObjGiYLsniJ5+KZA/9f7LH5t+kg7lLWu
LeV0MgfhssjqiA1Zlz6Dh9jgdygOhkqw6wefr+tAccQccEKYlczfddGQoiCOFvVFnkxrkjd3KrOb
C+4Myc9oEdtuvKgVr9wClJxIcJsPKpatZ3UK9HulHb/KbizL+o0ZpWCUBc+4z+wHIwoiNq1Ehd34
dRCTnczsN3KtLpy2PnwYzlgCCdyk5lIRZuOh8CPX25Vp8mGSDVSy05U59PVWNpVmyo9ALp4T1caj
aOyUP4bBaG99YXXeaeraslHVnqeY07GQdajKqLizY+2M0CHfft9VVj1M0odEKEKoXiHPP/PeG3Kg
q03Zb6cBx5PIne4US8nRa49GExXf4cWfrfFeXhRsIe+LxN7hq+TeXsKyyACs1YbTOh3xPyqMyIoC
Nv/Vi8N5d5P7GEVhr2u/DXX0s/Di5AFjFVxFwGEuzLFx3kwVZcnAhLHdGmn76EbNPU6Czlvka4gz
1X63z8aoR475WS4TxYW3VQx73MhmYPDue5r73FLYPCSOiR/GBIo65EG5IHngaWSCK28zePn3SzNo
yxDPSaRjikUbtNpe60LQ4Wk48ROtaU9G13u7yPfnJZ6q2pPbhOpRL7w32TJHr30My2clJlL28LW7
xRFDP8nJlplaizSv5ptLeGbVWOr1SxP+51rFMv5cCtieBiCyRrX+KLtUOxhvc7V4Ih2mIkidaMFa
TvDsCrtJx3wJJqtfkDXgVYI8OpX6DJ0uRa9BDjhFYJwmqCcntTE+DuhihqJgRvVpxnWgFkslQuKh
icu17tVht8cIahsmjrsJyri4Kwr1b3fxr9HRTnve7MJOjhMQoCVbeHL8fvMCCg6HrUpHDimpgwM5
e0DOpDX5AycaJ6Uy/OEoPyEW+T9D6gJ9n7zPMQoI+JAGAzZxtYkfasMcy1WxDDOvc5I2+d5PjX8z
+KSHWxemGax6Z6+4tQ0eGYPVRpimtG6IYII9vl4jzDKwH9TI/xxRW3O/Bqv1Zz3iSwTYFRMPy3Ta
TdeQFHG06ZHqsXZKAGAeO7vGGaaz1LcmaHjydOVwnDgVPRr+fK/0OXrrfj6tbbxkduFA01vhrDO+
6YoR710NaImczOHrAZ304HFQxvsBkvgmbYwO7KtnPwYaf/LKsYwfdnqUb1PaUDRlr2A9Z16IR9gw
coYL1fYAT241jdOu5tPD+Y4saC8uDRZnGLda97LL66piBSSk2cpMJwXR6TA5aGFYg/bd8Zx4bVLJ
Xly4MIWxG20oC5Ino2qkOxxyk7sLbcZHZwO6287yUAMENIYy1C8rkEu7C0aBHBHOIbhZgq41hnTT
tnPDv2eI5xdw/zCzRclO8c8aJqtPUh00Nx71bnpvRPWjP9TCGU3Vq29lMxgVjkVOOr9EXVG+5BlY
UqszwiMob+O1LpCQC8yXPrfGO7tH6lN2OyitIIKVZJvBGEb+1SHeIgaPOLucprss1/QVkOt4JZum
6JN38tKa0/2QeN5eTSPhhSNGQzfzb+ogurn01cCr9xZ8lZ3mWxq7X87SUag/tdQKnjplyKgQeN1G
bWMAwDYCgSKgwQp85cDUuS1Abt738EvGMebXWKm6xyEbujWYaQ7KnT/uNN2JhLrjcAsQUsWrri0e
qkbBzgBfpBfkgzN+5zFqnwVYPG5yzOUoRbpmFv8ZpMqLgmj3m5nG6TJLC3Zf0+ij58CmIUrKgf2g
ouxg0PdPagMHY1ASayVH0YvMcZyPkoUcTZTKOwc9iS0xtReX0DHu+4AKBxpRA/6yZHE7HlvHJLUO
aV8n50nYA5sKJIuqgdkmm5cBF5dzOUH2yYs+o5dFDehOtsYUF0JXG6IFdUvUdOFWk8wPqqdUM9Eh
guzgl7O+c/ICJ1pBdjC19mdhvWqh5T+6ue2tMxSCbklE+TccHPDJrjXrgdp/vTSLovka590t/i/m
nxqYza7Owu8DgLGFYgbmjRbZ3y2ltR6dbwVb3Ed57wVDugR+lu0dMdRH47CP2gJdTdEsB7Vbqp0y
oiyDh9fg6P2yLDmHXjfBcsNr1h3ObC5KtkEO1yYooSzhvfx+F9E3AH+A+xwD8ZB317jfRyOzNhdm
2Ddbp2rMXZsqp6u3j7yTPj7S1gc1Q2NfO9YuyLBNi+oaPMFYg19OjOy3du83zroxeG0Pu9XZO7rQ
Ho7ewKkb6lBwtJO5aFYRCjT72naOeIl81/y4fh2t+clo1eKx4P0+JGzcVhdhID4l6sDjfm416rCZ
Fq6whI33AwzpJXz7wONjUIRfzQ7yxvNY6X/Mjt+2jwhl4+rkdRlCNhCLjWBqd3PpGgssDUBydQYy
EjjRGKhPMnxJ1V77pHmQnCNj5BJuhAlaIIzIq9gGFiYQTl5FFdqwALUZrhXubFzoVrWfmYesXWXC
6+j/KDuv5biRJUw/ESLgzW17x6YVyZkbhDQ6A+89nn4/ZGvUGsVsxO4NApVVACWyu0zmb8plRuuW
Cey3pnTcY+UIpCLX+mODlzt64IPyxQOYJBpIVoPYcR8ZwWlA7uIe9yckku9xN8wP8iu7j/csaLkN
UzMak48ipBr4kDjdajhKSGRVf8ZHCrBHCemIIe3UJaeEclhM8qENMODRk2fN0r/28VT9gWlfuq3T
oD4mknVqdkOKfQV74uzkKuq8GZdRHJLj1QgCta7R3bdqrSTdrSVPXRp/JROGkGvN4UIVkMXYGist
C/uzYLekV5r8UZB/Xgbfe9Nl8LQ8ayx4MGkOft2uff4ea9mYxk2DGG0SUg1b9qkz9ZazbEylWaig
oOzjTeAM4dh0VeSZd04DknF1ARk3qiAlomxrneflIk25lHlVrtrJm7cpcIN6de+RgfJIGrDkxllh
sjM0SrXmzIXh7IeFKMGD4ikrB6GajZ2xZRRsAmyDBzOKYygZgfFi2xTDF4xCHzXxadEn2MgomLzV
poyrJ9x2svH5tlVKVHex55rzh5I0+RYcvf6GtkS7UpXe+6sL07XNava3gXSEWprjH22HbebYWPEz
ZfdxD4Sywyi6+IpXskWiHM8DtC2wiJsutjpF36poGjZUKxbN8qjE8+efAU15ieIh/jabzb8G6MnL
ONvMKp6XQ7gs8rcw6R/lU6ka+Aj8R1zrocryuSnOABwzGS+fek1puk3ostIUvjs3OvBmN7oMynAm
+4z8/FLwkUrQEjLSAqqYeED9bM6LckRiNd71pkTXZV3+MPoZRxhqqd+Q/V6pi3oIJJkWwZKueO0U
ZdjDauqOXhnkhynIbJhcVm1juddqpnUq3fzXlV1Ph13eqPr5vtjL2p9wAEKeuniXuBEY/yz70Dr0
NUt5upU35U5aMQGb00rmH3fu2d7hWLq9V45+i8lEZP8cJ00Z/HuMLSYcZ7g3BboMx7lSvrIRbR5v
/MhsiU2G+5+xYeH+3gmWcVWoe9947XM+Ob3rxd9aNqrIcNjfrWmErj3O3mtgt8neTBZQv62bj3gE
zGvLLY9WbxlPGTieTT5V7RN8HFZRO4Hui9btCQiPwpF0Sh6VFJRcAU7xDUK6g/L41P7ZFvpzHS1b
aM36sSfJm+DcmX38rZv4n4Xh4HwZ5/R99E3Euca02wtcK2xxoWhw9tnLzlCa0it7w3tTwFxN7P0Y
/P/17P3N8oPuz4b//mfIz+VX6F5vG8+GpCEgxgbm+AKbAFqBm6Wpj/kDMObfkBQ3yMVIZmeNQNS4
EVSGB/blPJntoWkU623WSJlVXfk8W5P1Bns7BofojZdu6Yxn6Od9O6sHaaLlzSQ9luNWBnt9YB5N
v0T/b3lWGzLvIW2ZwZdWG+fuS+qPK3lSftRi0TzAFfnhPWw7b95ynA8sTvJy56b217I305PTl5z6
LbVWtkmleGtfsgC2kUwPmOvtml61TuCWrHVmNeDQl51X5hg2BJK8eFDsJnof+Ff1oJ8/ScnZxzSx
N7ffHov9czMNNnjUgMnQcBz7FPr8hESf49e8aIP14DrRtijdsieRycjUezBtKH5lMO6xu0ieMD9p
NliH5u9U6YqFdVn9hdrzbgCEAqixizYO+jjfC29EczHUk4+4UvDXxa/2aXT6cL8ULc6DZkRneafb
4+vdKJ5zyf0Evo9N1ml0O/2oVWRyqLTPr+ikVdBF+cJo2GSGejE8Z97sr61WOzvQRq9mhZObrpcl
GnTkvsTFTS6aicHqgkxWwrL64iX2se6D/FkYUYOKSCFo32dhPQ2aeetDQLvaRS34QpQqg21qW9l5
Dkz92baNfCVFutpzv4Ol9V+MJihPjjNQTXbb8qui4edA+U9tAIvC8H42ila7faVgN7IPXZrywZfm
NKk0l+X33pSvFAqI7kYN22pXxJhmLxow4oxYRfazbyCbefdJZG0CDTqFl5s74zJ0CWmgXCGgeD8e
XELyICnD8rHWoi+dAtjctushXOtNEe85k/2rHTFLrJSe6pkS7/NmIv+WTz9ufkZ+vVEK1YvZMkNJ
M+cHUrA40eggwRQ1uMo/V/41EiIPfA1kD+lrjFia9/8jWn4kvNzAo+6HIsZcoQ9MJtPZYGBpb9sA
Yfp50LCd09N5Q0rGGm4Pm4sqThPX2znoh9tPlJcuoRp+1G3Uz5A8eP8FhVG1lVC4/JkqRUWIpxrX
HLeMD5YILA/JDh6kiWDCF7J49pOP0yNkknQnYewmovMmRc3vsbW15V+bvMwA414m5tYDYCB3seBM
XuSSIuy67hAO3N1jqIE9RWHuoEjEU3kYF4/aSBqErwG6TKGurEcKCfusGsNXD3vcR/RTlzQZ6m+S
8+mK9Bm2Dx/4uWwO2cKlEEJF54w/YnfKhRHXJKdGEYps2OoYCuY/MwlaShz1H238JGmoesysWzgb
0/oPuEcSltEk81xJAahQayJN+94snJuuxMJYrZuzEijZV8QAPFJl04jcR8PfjlP4Q+l54ckrouxg
Rvb8WDlqvzFRh31vFghVr1j2VVeTv8EGm9cJgRgSYr6zl2af+RgXBIqiHvXBfTUnqnvSIZfZN9NN
mqhvbuHNz16drFGwTzhoohcNM6LyTrcTpDZ4+96y3NuREdnJYHPLhHCe2QlwVksc72BjyQs3A5iM
XOx0/hETuK1gdMO8/hGTJjlvNO6TLjzUqmmBT6ToX3lW/CIXX403CNWoj7eWgoBDE5rP0sL6Lnlp
B1K044Bq5z1m5HCZK74GKVXRXRS3WPMuF6hUP+56CGBBZD1EJsgdCJt06gC4966HEc59bOpFdPcl
hYB8eZVlxuM6HdJlJ7tIa+R5Ol5i1AtFgWNqjAFz+qb8GptVcBQpjaYoGZeFubp1IpB5EkySyd71
VqUdPCeKD2bJpkWb1frV7Yv6dcS33Sjhd6ccl16NiCOYT7JuK52V48OyVZWtdMpDAJCjtdUY0VFG
ICBkoIW87F5+vjJz/Xd9RGrLXn6AsvxQ/jyXosrhp+iRunIgrm2qsK2ddUWK/Ow0QddeDCVMz26O
/yvVVKJykaA8ZBQlQHDHz5PkAJJEPaboxWcg8tNoV0dZu41MjFRnk9pjYvn/KzPrwzJVkKTWaG+U
Mg6ubaCiitE7ZLhcpX9xsxCgYUs+wx7Kdbeo0ZmT86G3efFRVUDV5aHcPNgkRycDwcgGZ7SneKQW
IRe143tXqKhHEZE+k1PlNkthY7skDX4ZqiEl6xe1dr2/IkwDbxs6A+qZy1g/sABJaxmeQYCZX4se
caYFATqm4y+tn30CB5108zvbIHb1HV+fJun1N3g1MzLjU/wwYnd4mpUC2Q5TGZ6tIurWWlbnf2aa
finUQPtbBaUAScD6piJUuYIDA1AuStPdXMUFdhR9dw66wdjFHUDKsXbDtWfqw9fGKg++Y89fcKT5
cHq3Wxc1ey9yz9arWcTxCdVeZGCWplza5Nn1FP1FGvfxQamYr/oyPtLITkjvbHivja5mD6Cpt3OT
+I/movJiFQAmtDTEfHVpipBLRf1mwBD7UUJ+CsisibOQWsbiOfofvdXSe/O3W97ezD2V/KL5mpK2
3dUJoNCsnj69bNa/47VzKslm/1EAbFm5QGhWBmXPQ+306ODk9Zck842nQKmStzrAH3QJN9ifnxW/
H9Z2HRkfbmj7G3J9FssBvBtqTRVbFSDIHxALyCpo9cBMm7sHMbaz0s+iHJyPWsm1E18mUJyL3101
YC6ftW7zyGxpPoOB/rCt8hMP9g/PTObPwoaQgN/IS+cDq4Ai9L3CtuvTG50Mn1gYP30RNqs0M9rd
3F8zPbRfZHal2Avf16z1gzQzJwgxLJjN1WCE1mtR2NYr4/NhR027ekh09rCnpk+zTdI08UpPweDK
f1ItYSsoAMH28isoSYiuqi5Xr5Y1qO/RfJUwVUwfLjwPoS64c1hAh2nnzRdO1E+V3sNgQSQlfzLN
alo5HIMOKRoN6Pm5kLCWMQsnYo2hinUTUI+U2EYnUh32d0g6vwz33IU/AO2BPpbHW2Gmtms+EeAs
UHeIvs2xgs5ioBQvpUepLjMpY0mGOVgpfh58SxW+veiP6ydSmfWLPBjo1BudPI+OTe3WLy9k9KlG
LXUpgDTGAaoYKFupQpnV4K1a9lUH25qtZyvcWctmpzRLkml+/3DLxy3NwpyGBznNznZnbsp5nhCk
zQr8AbnIHYflZB0ZkbG9xyog0r/0Wk5B4md54t4hg+VZZ+mVDrlQYPgx7t57f7Nqh0ejJ4kSFcOn
q3d8g/wYE7zABEYV13H02vjVcElKc23WWrdSMrO+AdKz2TRXCP9QnVjw6U7toh2z9MrcJc17rwz+
f3gWKSjwZfcqasjk3qUg1lw5cYWwaNcDMOmdlFdlXOe6ynHAM1lauCYluMw1z3G+uCiVeYZy4OyO
65sVsqvCcE2w+apny7jmBWWftFNwhGoy5x+2ixBfxo4Sn1tQ+VdGyx+PY+HU0HaKnizNGCfvgmRq
srnFvB3MojS9ruDTW7buWUPr7IZ4avQM49+0nQ66VqO73ZZ/lHqONwz+Rivb1coXKSojMW+swOqg
Yrqk8tDDt3fewFZXevnaHKOGUorITjmG3m1ybGPWojslMX8RnJKLu9xFthkfGsd4nqbKJ3Xjoe1X
2o+dn3kc2CD73ONVr1f9ToK+Oha7xNeS+X3Ui8cur3xkATEoMALmx9LXLjpHgVe3xhMY2zYYgKZJ
SSFQLDgtfvQgbBEEZ7O9s4ClhBFyZ5CUTXVavp8Xy6nyg+n20eq3BLHkkCVWuO4n1a14f88t38eO
rQWkkOTlBmx3/ziEzo+Et892/LHmr3H7vjlskaydHXcOOQHE/a0SL6q6VL9MSdk9t7VaPjdD+y7h
koT2Bi7EIe4mpFvU1sheGzfon7wi3dmieReH6CgWk2MvtVbWO2bFfW1H7UbrOCUiWOZYzvEzg6z+
pS5i9jjMx1HmjbgkZwa6kjTbjKlwRPz6QaPsgcoa2jJJUUUPpVqsS21EiVgts+DR0x3lWvrTFxc4
z/EeQpQnePQdp9/wRR02Mkx6pcMYZjbe2vDFBLID0mQZLEMGGPbyY2QsyI2ATCkXDg3WqrNTCyVU
mrfHmqVdLD2/BH/+I+WlOR+9DrK3nZTuubQV5zynrXN+ltt7UJr/FfttiGnZOl9KlCbuHe7PV99j
v72PHfp44FR/iXrHX6FyZ/6Q3btlnFLVzBBr97aSU7rFbukmGR9GhnnrugWF3SPPUK/fig7f7Zl7
xur+c0h1TzvEJNVV048au5gh2EM4sF+YImHllHX3F2g1MkvsK23osGo145nmo6PVFrnxEDVaBnaS
fWFdlcEH1LCDos0WsL8yfcv0eCOQpzlL/QeTKWglzXoyvEOckYuW5li1ybbqPQ4zCz4q77OJRE9s
X5I6dE4BfsbbAKGOs1xcFXHLwMkSxPXpGOwASqsEb7e3QWlK2l9unXGqzuis/3j81u122k4fi2DD
4mtCifrn4OS0XbKBKDTv5JgkHZ3evDTIQl8kFCaBCfTXXt8fagc2QPKi2QyfI6AoF1kVg5gkBgoe
2VoxlxrWvd1JvUraZVpQEMPs5srhZSMJ4rDupr3E7/liGYsSUraWV//2fqmJuXVMDpxy/Z7MrMbp
oap3oQJxCL11SzvOivf3WFfT0y3WOMi6hEqKUisYBLlM1nwNF8vduC5RaU/lalljsk4yr90OnWU8
3IJMbqi9Lxc9a9chKeiztG4P3gbqmJb2mvtVWkEEKMTI+mDd5qRHHhqsdVd14FrbzHaicBv19mhb
G1NFHe/fwAIBE+Ss4KdBrZEyoEb3y5BcV4pDYWl/A3Oe9tiS+fuaSfsdg4RT0DnhNxXS8DrUq+Gq
+mNwNaZ+XHtJFX2jLn5AmTz/KLIiJmfjPdmaH7IHQrQAGxfvyVAiKiyD9yahqT+0hZe8ScRJsisA
gelRugCDd6t+yNSzdFoqp+oswcVQehvLrneI7s5b6dUa7HIqNHnW0lsxQV2wug5XtxcbRyATpe88
z+OobEc7ay6wXDAxCsynsi/HMwRiuPaLQuroLj7G0u4rXlcvhUuWw32iJMBWcMVV0QSh7aqcaq3C
KA2k6cjdGbDOVzWp/ePkdtZ7jk7mSuFDDpCFZtx3hzxQxxeFP8wX/ljsYAnXUTw9OmPxSbLQek+8
xjt1MWg06QzDLN2XVWttpRl1XbkJIjU5uiGyJkkcc1xUk12Ce8xWMCkttgVXtB3Bt4BXCRZKnx9O
73XbLRYcVXc2owa/yLR4cJC+e5A7uXBKXAOkrM/3uB2KZMoyuMrCZDuDvGaf/c+zWW+VR0Mdzz3I
cKo3UTf9uO1hrlMoHNsDMLKjtFqYysXxNoZd6vmWxjbmbtwFdtA8+24S79uy5wDfBCQz723QEcbV
94y1slTOpXwul8xI4xNG6/t7WV3iXWr567IP/M1MwuGxBdNsDpy91hGupafARHc36XT/WS6u7hvb
oinNTfQzFqak4PumVg8yRDraKjzF/UyVfhkWx4V96LL2f+gnbIPOVF/kogScrDHqzQBRuHO2nhR/
P1K2u0qvX1ne0dGSfnV/ok0BlyHNjq5elWgvwwQJdyi6bRzo8TmKtS+yJ7tTrn9hW0uQeeniZHFz
+G2c1VnuFrxHtVILj/SN7o7VplZSfX1X+AOAR0+nO583oHWB2emxMj330VnUleso5Jw/m8PaWpoS
k17XDf+GIoh++c84iTv4P7G3lgEstpQ31PGKqobGOTUvr7nSpKehVluO4G3yYidIAI5lN39Tp3CT
F6P/Py+bvnhabj0O/WSs5eAmG0MdaNkmNnsEzFWgpfeOY0h59mmqvIsG4IQElWcdzHYwr7iueZvJ
zfsvKQXn1YiGyF8amh0Ad7FjQMtnT5W9+dYpOh7eXTa+KV2E7XQNsdCMrQazwnBGz4dtV4yKjiBt
rZLfJtoMt1QCUvvIzyIhsgbBM1IhAGU+HHW/VPOTqxrd2tXYenXoAuYnLKxYawcq6Or4KY2QFeoy
NJGzqjJSOSgp6S0gc9xn87JvOVzkfrfO2hhA0hIcKxiWG/V+Ww+Fc5aLBOFZHPwqUg4Sur1Nbm8P
3m4DEmJ6ND/YiB7Vq19eZmXYk3ZjWG/0JQuLmEi/DljJtpKKlZjcRRm2ofo4rlvJ3d5StnX6lx7r
6BZa3bB1xmb6w+0C1NrC/C/Wh2Bdpm76BPovOf/HiNFJg7WejOnTQro8+/psr/Wqza8jggtPdZ0q
LGpGAHqKplzUsWs4MRkvehSbt5DE595f6ZpHvvlnnKT7uIIh0R1kRFUkVz1Z7NIWkdQxebDUIbmJ
pUpELm4626tKqbWdzWfR2yBmZuwp3ZSrOc9Hb9Nm45+3Q0+MYCWsmJIdlsmdFECU4D/adj/529uG
pOMIt0la/8vEcnBbWrClL7PNbZXJPFT2xu57qGLG3SN4sNJU9pdAjY58dY0T+6Pa2Mg5nTntqC4x
TZkDbXXPCugMZuYyTvfD/ixDlifkLZGRVcYtj/Dzzfdj/7/fdPsRhgKLVOdHF2WGrz2rvg4yB9WX
ML0aA86HyMY1t1UfjtNJrXrrPUTre6/2nb73+jT66J3k2E0uxjV69Wz4tn6NkuzzlpzsB/0aG/Ev
rZx1cKKqdzC8oIfjW6GLGZths1Ux+1zVug0/ICmN6jLljzfcw+hYaz+a2VaKD1rKfHFrYz+FAVX3
s/+GiUAr5sd4QUxAeCqefP3qGuaiZCtXOR/LcdkMc2+PrOSbhLqunreUR3J+JciARYBO0aygsiD/
kHtMmgK5kBgaxtj0/MRoWK1trCQm/4D7s07TYQMlToEzDlenFge5fZJGw07OiCDj/8xmFwA8/7GX
oPSesykFo3xDZhQ6x+wa6IHwESrSngeIgAunD9CYNmv6FVTx87C0JDQp3wPXV16kwSQPNmkuyhv9
IQ0TcxPWWbJXFsuIWusv7hyTvkfD6ZcFAsEf6yHG81jWgfvCEXhYXNkDs9hvHW3zEiPvNbDuvBRm
aj+PrvkUOn30SQt3PH8ildJ60addWCzAeeNeFlW2jwyruij6rJRGu0StTp1seaaPWmgMUaAepJeS
Pisnb/bLt1sdrXUGM3lwmk8sZZU9zsvam2X0fwBly/7ia/LnAFDkbYbiesDIbEb9ufuaLzswzU+L
1dhy+pYNWUcVJnE08wUQmPPWTST6l12b5cPaTiL3D3kmYp45Dc7c3HZtehWGe6P13NuujcwaUlSl
Xh6ZfgO2fx1cK5To+FCDMOgG9gVjQAqzXbAKWZQnV7Qk3/ul5acIEelJimKxki97o2ofmUX4LJ0p
MmWroqjrizQT0uHrAZvVg7zIcJRhsbKAiZYX2O+moEJkOtTZbq+C0cGH4efkCnlN3Sku1aT7LGpU
YX2J+OuDyDKf7nGncKmxNtaDhGSWbnrD2bDGFw/hXH3N4tzYgzsoHtgGJQlnXnSfR938kBG+7DvF
A37koLhhV+Wswz796nM42PvSIQPl0icce4PY+UC2DCWr2xtkTBAWX0MnbUgJZ8CZgwyyv25O+bHy
AauDd10Obb6ZPw/QJLGrXc6Jo5k+1yB32M5TUnc9itJe5Z5R3MR3vlk8Ym+3AAbKrTKOPNEFBRZc
XDqxkL2PmXSsmJ2Itcvt03PtqvMjmuXe3suy7FA0af3mOdNXBECzv0Jj/qynFndjUPcLcOCXASJT
g2Dmp5+m+cvgZck2d0zEnZeL3E1wOpn1tCh8gFEYT1l/gVwVoIT7nfoBmeh8/NRypdq6PnhRU+Pz
UzhlslG0VP/qwQwoSy3+jjM7CE+v1J5JDiRHu1CRBc2VkkyC8rfudf5T5IMs9JzgPUBV6xXIcXqx
WgRI1VhHEY9Ta4IdZoN8E/PXYI0nCoFXieGIg9Psz4vTDZeoq7Aj/RmSYa2nNBuvQGBSOgxkeiBT
7G2zqzA8yJO/0uhrj+rxd61avmWjH78qGjWKAInno0b54wkFZAyNXHDWld0/4PhQvsK4P3rLpJEj
Nn7UURDYSJO0e43pnK+fpVn1X+O4n95zNA4efG7hoPEQJAPUtxFu38soXKo+bKPXnsLEZgPhzB/+
Ir6q+EqHUg53VBz62x3CDx+D6ho7iVui1Hof4qGAX66UYurPWTgk5y7C+zDIykMl4omKalgrGOL/
auekFTZRD/S4G0xo/r2nrQTTGRrhfLasBQ2/wEPvTYGHymDprbLAYJ8TfRF+e4xIb8x2jSMtpPJk
QBzQL8i9S6dcwn9GSMvEKArfBPXHiDBtu0MyxsCPgvmbm1TD2bGt5kUJe/OqRta+U9P2RUJAAepd
Vdrt5h5bHio7e9M3H/oifdub3R+kcNIniP32W9bkWNUjgZsqOd6GiLOvldY0PkyYc1s9HGFIhpqz
j4ux2fHNLFCSacOdpmLFdbOTCaBroHu9RJfMBAhkBokhtNzF8AxsZKn3dYyzyIiX4jvyP/MeR99h
K81imZKrzGqP0rQr8A4YTE3X22B3WoVkw99gPUQvU6ecNL8PPmpOIBemL2vl+fNBq/q/fCNR0JeG
/9hNnrpRCs/fC+GxVyJUtaS50CGlOc6asZp1FVeSc1mlL/cNl9whrokC92DNO9nAmeKbc++JSB1Q
G6eYk9ZhvuuKXDtjwjDPwfDV9v1xy6zSnooYBRIvjf6WzZppIMenRoH7jFltdMaYIt7mPRv1GvVr
l6yDGqvvnZVpVwWTV2pmnvFhU5LfD25O3U5AM2WCPPc0+Bdp8pDdl+4u8huoAsuJTAkV4xqjfiSt
+yHNX9yOC4st0y22FNZibYQ1QgXRR9rvaAcWa7mAO4ZkYyIkfCMH2J6Sr3U7CI9d9bXEympfItX/
oKi1P6NQzy358nbd13267RJDQY6emF4YKJiX1P0OaAx8/GguPfcxipNs7awbztg3BTvXCXroah3i
/F5JplNuVVJYwLC59EvPf8WGjopDak4vv40t5S0S9LNLWdUu0Hz8whE9piwyqWTXszi52DouOrF+
wqIYBqRV4f7RO9Yl1pP8qcyHVZUP01VaqYSUQt/aVhlsJNZ605JF6lkKO/K2RRNU51EStfe2BJNg
5v8kt7dBUW2smV1aYPA8E2hQflYgC3+8Q4JVsquyaXwsO0dZlUWT/VJB1fWkulCSOcmxXM7hJNIG
hEEdbyWLPQZUOb5Fl/viLeF7swu6fBOgVbW+d9zW+xDhpX/AzZ6ZR9uuUsffAeXRAkS/X26g8xvK
XPDnSV3ygVgeBOtr5tTN+jDephywnWLlDNaEVF8SbX/dsMqutU/AQdapG22leb84aJAoTu+fVRQH
nFWW5NZJLeOXOUzqB8TxOeuiTM4Jd3zytPa7Njnu8a5p3ipoUKcONqAyDIz+9JQ0poNE948n58Hu
jyYwL2+vFW7yR2AXJAznqNgmAdsYxw8/8szV9kAI7L0/OOa74qcnQS5mbMDWgB4QhbfH5DqNmDyI
IImaJEc2vvNWCeNk78Z9e+6MWV23kzN+hg0bXUh5w3lQ9P4T4WBLKd7Qh96XejQ8eSP814Vamyhk
VvMB3LDwcWdPexqKvHhZPCJYqtOZ+RA/ynfFa78hSNbuUT2o9yJ0ezHtbvjTXoJ61dR7Ebn9Q4LZ
iAx85cOv1QarfYARrcCUA+uANFLD5heATzi29Re7VXc30APCpPtBjYxbs8qLs9PV8Sv8m1sNIePU
g+aWeZKKQWxX/rNzvZcXxsbsT2wxYnDTrMJrmAd4ixVuvZXxjWGOeNKLrUJEBQhhZfs0k/C9F0jl
7n4elEKqNKslxRNitygYsfuP1PnIbQAXqaCaqXxIx4IP8xegmIRI82uPVhBu7g8JxExe1KPyu9EF
6Jq4nImqcGiSd6y1gxcoH7e1O5ynXQxe8FGW7boyur0TBN76tqYvi338fxkhO4FqLNILm4bLDW6c
489detNTN+npy5RkzxK2qSDtWwxTdkOB5sXCXt+IgMe0eABDdTE6ZNr7GFCJROZF2ERp0F2WWMbi
nbua+pAE43uwkDVdP4q2eZXpRxXo5mfXP8wdVM9aCbtDiU3qTpqF1V+qJI/e9AljDS+zYDEvT3eg
geG8qPW1Yxf1sry1DP/I6zbDEp0pelcqdXloA4f9JWy/vXgHdU6v4ruIPJU0zbEon/UWvfjSgbsN
zOjFRVD6Ks5CrdWeByGTYGVoIC+OnrbtueOxiDkkWjpLb6pP6bZamuhzTGe9i+uV9GqVGr+UHM6k
Uy51jKwOJ/dHafFBAE+LcJY+G9qla9PpnDq+cXWrkpRbWMG+KuK/JWTpM2gEWzqs7A+cuMLjhMY8
WsPKWxBERfUFHne19vdlV05/Ar6u9kNndnsjMbo//X3AKvontaxqP6vI3UmUhFbQ/2/Gc9cuHa/Z
FW3kPMPmxafSr4OnOC3KgxUVwApVfv0dZ40Lyk5s4cck2DWNCl9w6ejtZrjIHYADOAfSvt1Wdn1K
HT0+2voQYIK9PH1/BlULI1vUcocwdp7VzvguiBon8fOV6waIkrl1fmaeDbaCwbHcneEOxVfA09o2
tozi1AAgPfUWFsBYGuM0ugDIu5hTSFTV38ZWHyEqpf7jZI7m0UeGeg9rxniVsWV39Tv8jHzVQlk3
ydyLltnYRWXDGhnp8WKhW3Exlos9Yzu7a1y/XQHtA5rTWmFzTT2cSLSQ7U1v9WOPhgXENNXDP0WZ
U/3Cnt1GckEBCeA0Zzb4mEZIh1FOzdlaLn5tnCLyk/vIJ/u1dv06PhfKrLlYb3Br+WGLFmad1Iem
R6EVT68zOWrEbeTW8tKOxWuu2yOl0F+y94bmdPhd6qtbGj9ZPHtCrSSjL7c/u3+36pF2CmcxC2Yk
yDwzPACH+MwMq0JU+58Lp9xmXEl78ijbpj0VG6v/dQhGg/XtiaqdsrUbs7f85bH7u+BgZbuMOkLn
pOi3xQCCEYEDCG5UmGOZSXEUkE0nmeXUy/KDDJSgv8CHbxCdZbSquvnRWDLV0iuXYejyQ418zEo6
9NA61gC9T5Oq9tdhubiBEZNRL71tioDH9d4hd35YnJKG06p0hqGCvc4yrFUV+2wpaDAsLYnLeGl2
GmvUHCBCJU3pcKuQr2UIza8G8fYIx/8drWOU9po6fJSLxHMLcnSJlj1YuX93qGpxsJISy72lQwbL
nRGX2dXKrzn+IeatU+LOlB/ge2KUkxqH3/K4coRIO/UzpSJxkJZc7meOLpg+sWRx92NJBuHN9KJs
fcuk4FX27DZOsglmK7oqSRlcEtcvt6TE5k++5ie38aPvWseRCbBo8UYRFZOduInxK5/0584b9ZUM
QQSULIw2f5W3kYit1+3sF/sicLQN6kvKF22OccFsuvh7FVprqNFUaFpgVHivGV/NDBB8ZRvKK5oT
OKIX9URCRDWOyuixNJZG9piqxbzAF49ByH4vzjX3LJSQdhKoYPRrs3NrYCjLWU0GQ+P7tTnX2riq
Uqs/IY2lrQMLnhgWJmthqwA85HxjdeGb7QfRPgAGc2J6iE56QHVxGjPKQV13tmzM0ozlIneu1mfn
dOaQnyfDter6H3HprDsj3dUqtQtp3nvl+UBDN6ChFr27997f8vMH1hw3O/blr7aN3HnjtN0xWSRe
6hoVi2T4yFjGz37X2GsJW8wV7CG8+gFGsPUG3GRvLRIw3og6OkBwUF3L026KLH6rhi9NhdaF6eDl
5SzDrAKxBHcKHyUfIsmNe2bk/yEmQ3J9Vo5OaaNoTCrllicZuudwjjUqadBIrIYPdDGeqOgs9rAx
e0b2AOnut2SyXrjrJO20h3s8TxHZW6qTsoMPLGVH8a46zUncVRs3qZ1DEboPfZICMoePCi+qXnhR
+f+h7LyWG1eWNf0qJ/b1IAbeTMyZC1qRIuW71d03iDar4b3H08+HpJao1efMjpgbBKoqCxIlEKjK
/E2HnqKVluPuEqlbNhp2IxIYqGVOD5XdPpLMaW+F2iWHPM+TrY6P3ObK+aKGnJ1MH+2YZdKF6FUw
1VymSt91qobv/CZOeAawP3ubJqPXuOWntmp5UyI5cyucutIPkaaNk/Iszfq9KcSjxEveRqX5YXTh
DIuy+3WuBKuZXZyFpXQNTrSy287qxKdbfOpclsRKH269xYzO2nxohHs8BDCpdGNKdCQe2L4npnZ7
PcxNqH9s8luAEHiPyQpSRliR/pxlQJ37aJM3lQMhUKVG8Rjqo380YTBv0AGZvsXBcFY7hKabuK73
slX9Y+cqm99wQTLJqBzsJku3beuhuvY+0MtW+dqWQJnc1gYSMaBtEapEdKBePD+wUPFv2ETAHaEl
/WIAIs1rRG+0j9MI5mF1HZA4Zdb9m94aHz+Yh0hINWEeFqbOgWzQi6DV7QW3zuuOL0aTtCTiaJKx
xQrNqV6kJQekGSmNzJg2yqy2aMPzco1rhFwDXZC3a0jEco3rT7le4/pTlmtATnFup9L8S8214MVL
3U82IIgzDiXhS1RBsJ/6udrJYARW9lbTkbOQUelTQGoW1DaepMtjl7ue02g+9Mv8GvU7MmbAcmW0
CovmoVoMeJZBmQ43ZN9Y0AMXljbOw76Vh7+RiaDuhJ3mZzXWTIrUrXpXKFPJtsubABmV8z1fRiqx
Xqa9xvP81SNleDSRAql+NAEkw5Rqt+G8uoVJeguz2G+VQRV/nhIcP9E8becYNbF5QKqHfkfx6U8b
jMWRBeGWRjNAM/x8J5iwNIb3aWgaLm6CMSMP9o+2jLv24K0FW2bmwVNoOvEGNAsWIX6VjcepDB5N
v+CL00c9j7jSf+AzqJ8GJ2WnXNvGOm3q6IftWTz3e/tVwdZrnw5dcZPFVviZnexZAlrA/Wt2wlhh
jNp0NvXg4LQwVFz+TecuxCwDcSxnm7pe/dmN59dhap1fnWEfYrNovjpKN238JVSzs/l2wo76Gipa
of8M5ZUZHTtyHwU35ckt2nKr+qX2ZYAEkWht/Mt1jADWcZe/ID437F1/jg6wjMxHEDooIS0hZeKu
0tAZv+ezlbL8GcI7FoIhuaIvjZnna+o4gPWsvvimNKF3i1j3+JSpbnkOK+Xe4s3/JF0Kdgyb0rGj
3d8T8i0QPPVeRkEuIi1TAD8vejVnBzdayorqq3Ejw6Zh5+w/vl+mKp4WgqxylbUMBi2aKg016h0q
+9FNN+sZqAItvm/qnmdCkvbqqW1Q0F76MH/ozcuwisExyYMcS70mUngWcguHRm/ue0RF32KiTFVZ
7VXcUteJ8mOUHmkOxStuQoTpTq6qQhcmw3SwpwTZ8kFjX75kl5LWLDdVjhe94i+ow1xlveoCL/er
IL/3S8xsYq9oH1B8Cvm6eN1BmhNspgdEcvQ9qq6Ar6W5xMlAgu+iApcGV6klbOkP1Ahd2gzmSey6
EBJVbqBT7lhHmXCJ6xvQjU3uAq7vOy/dVZPrHzV19o8dqlCw4Jc2uunnIa0bVifvfZFRvQVKtMR9
GK6oHCpbGboeCt9QrbXXJPnyBUrh5ESs7MvEUXFh1C33aAd6n5xCmGQ+N/mehz02qKQwSETwol9P
egy1XDGcs5xFmu2jwjQ/X/tTE1dYKsqtc25xzFtlaTbu7SQ35k28dGradJkirQ8Dg+KGK8vzh72M
yBWHjp2QXVDHJnkWI4yyzoqxw4sU4/tLT5obw6UNxCN3OtxaGUslWsbk0ANhZEzmXXvduSvZL3rb
1k0RPFUsiqzYlj61ShUgDLQzChhJAOeQD/YDJYKlvLQVtX8u69E+SayKwtBtMTrfmxDhjzUbjQnc
aNPu42EjmRzJ3+Bd5e4NO8Eic1FtLWfkB1cogtxPbdfeSki75H6srnX3WR6qH+Rc5SpLbFumb7GQ
2G/5LN55bJNmZeh2cpRfRrcG7Y5KziFufPVJugYLxhlvHRN2IR9tQCPlybTGTWKX2EItXYEDoMQF
0rq6zqIM+7Mxf+XtTAFHT/3Hugm/eO2kfiW54W+swUbFbOqKL1n8qegD7WvfaDxTG8hJGCBpX0ly
ILaYVi/5WM4njJLbtcz2jYI6CVy5uzzt7kcXNQbMbkWWlFwtN2bguEe20MpKW7gt0CjfmuL5c23K
6DVYDIKcCD+etJ4hY5azsc/SVqU03YH4hjv2XTGbLW9C/y8lnhA3n/MvZRAgGjKkVN+S3jqMqKSs
ixmgxMxe5dhjy32OEnjGQW85L3ZaNKtE9+JfSAasHLMwf8ex9uAMSvU11zxtXXWBAqHKUfeOhza+
YzXw8Z2gO/LmUw5BarZ/niXg9Y59HSiHfx/HcqnYDchM4Ryp1Y+oIMPu+zEKqLPFBZhGWJbjmfW+
wYo/aCwD8SqUisF8HS9Fr8uxad1Th/3eBzyT9c5+0hL/VC4zrhvaCx5qGUh54+y81Fv+W34ZfoK3
uAvx6v2dhph7UeH+bqFNvO6trnpqi8jeqaHV3EKWzU95pWQ7jdzW8+y71ko1yTAt0x2wz1sqTvlO
tSF9/MLh88nGj6KYPetg5/4EoY9misDlKqUQcMfqrkZWe8EXL1Wy60EbuuegxXpYusrU9HeZZ7pr
JwDlYQHluyzKr01Z7kuzSsLoLLID1+aHUYrQZ1n9y2hfqL/fuLCNo1DvdjLP3+au6R2dFBrLjZym
S3uYRjQo5NTPYvctKkA355iUbJZiY34cMCPJIW3TN1ihfwS0Ye+KYXh2hhnxhuVgjgmLfDlVTfet
8zosfYNifNXLVsfI4+9prR3B0jeDdHysWZUc0QHBQ8ub29sxae37SkmhgI9W9jNy2CSolXnnOfoP
YLjavWsqSEC6kM5syIk2YFY6h4GtW5DY7q4eS/1e+uRgzcGda7Mnt6qS7009KvqdbT9KVPseihIx
xGFz/nadLYOt5VBerOynosMo+h32lbR4qORJiwX4AjeT5hKRYTHYFojfwNMCAbocZLd52Xj6aU4h
rY930ncNyUsqY6trG2lo+F4webYSWCGCTYl48pAE88FFumlhHnUVpqGbF9l2SPwaWfkk3l6dE8GO
ePf9PB/zMldu0RWCkBN7bEtMLTChWfL4/SvDwWkQDHfol2W1Ghb4thw+tD+cypBT6MVxXGSfRmA7
3jBsCtOPfyw+Er0CNMVywVNifVDBSk2aA+Z8+X7UdO3F7PtfEuE4MIIQi/+Sg0jZ5mWhk/nMuztH
05S1prPUVywFYJqT5ms4buUJcnv9aieLwxMMLWPQjnHGX0Ka/zUqgkbwBanUt6hokZKVKOpy1QnM
sVxLuv3B0o64jYQI6nPpa1TVPaTQ2A5JNMRPCgArrA608IebA8Cxqa6zRo3mIwoi7bZPWut7/UkN
kuiHYSTIA+uGezTnTR2x24d+Cy3OiTv4egvzTg6R0kLMThVve+0jxwZDb4mWPiR6wSVKYNynPr7w
ibMfC//T/1PbPO9VoN4+/MOrrrmcIeQanC8K6VGFZozExAuqqBuC+tZANh1xp9QYgAmRnw532L3H
i90X+WlTstTSEUoaOyrBsVsxC2IVRYTbVjLWyZK8vkxwdA1KbazrwKirXD8hIrhX+k690Wp9AlK7
pMsRiCJH3oE6QyupRqOxtuwb2GWsb8bpCy+i+DCjLollLAKF3uKDHrV5eoce7Hg3Nh45CqPfhwPy
96IZIpIg176rVklr+W9xEiLB1zjpk2Dpm9gkkP1bwGLXmOv1r9eKB3tcl1mrU0xEv0iIYcIhmxMt
3rQ5FG1pysCFPFbpqnqOflxDzcrPVqMVZLtuYrsL7Su2b12MOPCptdqtDUT4VvrkTA4qflnNTk6N
SOPrdw0P9LyoVzKkeWHaLZJqf7FMqXbhUjmXQyKVcjlFhI7p06LpBuLzhZdGtf8zpm58Yq7T5Uym
yNn7vMtl2QS8/RgnG38WI68OdoHcv3IrI4rlHBf8gdzi0nUZdS6o2+XGh0HhHDOIT5f7/jLOF6sh
C49fjWO0zW3fkwD4eDraxmMZefleRzPoVmKMMCv0k5xqoZ0dgzGaWWxMTu3xVwkzPF17PTwNUYu6
zvuZyzpYgUp3+KM/lhnXuOvc2OO+rYYllfh+lWucEpBzRI7lH2IV+YwUyCJeoaZNF+1ixfF2eqM8
Fe+CFh+0LtCLIpyN4Lju5Q0Z8o3Y/MnQ6TCIuiX3feHmCEEnEeBlp+GXMQB43Uqnix3F9k29Hep6
uW4UaAZt0Oc3UqhErdDah1hQY5FHnXMopvRMIvKHNWf9S1D68Qt7QhmSg1Jpr94wm2dpybUiX3lR
Xc3Ydn2svNpVsY5Bmn+DNR3vRjxnNyl4TIwo9D1kU2sVLZvOMJ7B9MbsRnloqXfS1y9bUgUkxCZc
dqOR7EbnZTeasRtNEOzFMXPZ7Jad1gGeJVrmTe+X9niDY0lgHfRRM+/lwAewV2Xfc6MsfY5Wmfdz
G1j3nm9uTa9Cg+A9NkVm47Y1x9trl5wZKSkwp+/qtTSByJQYZ1n9BhYeEEkQX/oaHbhpgybPeJZD
GwcW1rNaz45Yj1YiB0+Vur8xACaTEcCWrs/wqo3tcTpIMza917HLgofIiZvPSnEMF3e62s06kHdO
FX2z3YhcY4Y285RQzO2NHky717FSM1uH9y2HqY5/D1FqHKUl/eXkrZPcZRe3TEIN0Lkj47BtLKvF
T0yHvRJqBbJmy3SZQM143EU6sosyw217ipZJaLH1T/uwOtQ5+mCrMYaVKYdL24BPbikwyIFU5ulG
Ri6nyRwWrLArc2dV4a8EY0k2KUtfRNDOLHOdtxbaEoAAlnyrqL0GulVtmhjxtGvf1e1A9GElpFpC
ZjvjHnPHp5Ds2TF2YaGKpDe4xE/gVNLnoJjDU4aJIVKO6HO/96cOMlv/TT8qW+EpbJO7cgxQVXMg
63auvhUx2KtAbIMh7cDfjRIspuPYHJe89xQQ8MH+GimzfRbhG8gDLrkglb20cDI9cJN6uzZzvjfM
BGMrGj2wDahYpOYP6ROdnl5EfmofbK856Se7rvRNXE7mERuBn0Xgld9Dq7ycxH+fvA8tJ3iBVd+l
R7fyb5bzrfSHc7sgFNO6bh+WlqAZ83+03scy6Jlrn7/T4QJUMPLxt4I6Pj6ki7JXEaNGO8XmF8Ey
RK6Nx2Z+I2qLsY7kItCarl4Y5Njv3g/v4op/d0uMREsA6X6JHoeB/Ol/vYBENiP4BKfIf9fJzMrV
hILommV6o/YlLhzaNN3KmYkRLfZZEoPbRKqspbvJE/OmGBToKoTrTCZTkuK2it3e2wU/TJSg6+F6
demDYIcYafZl8tv6GKEGupFiWhvpgAwrJLQ7PBqfdbU8S384ZgoYoSTkFqHmZhrOqfERwmf339/V
9kgdf+lPgr7eGHPVHhFKVr78kk4j5DemyL1HGT6GuMjClrU0VhYW+5AF1PJa6J+kO5+ghCTQny+f
V37RyweT08uf5fpBLn8aDeH+tWPwgSSoR5lpq1VNvsqGaGhX82DWJyNuXG1neNUnZarVvRtGzSkt
2Z3YKOezzt+hgmI9G5ZhPauG56xAz1gHDJ3N56mGoJ47drmW0TaC4NCVWxL6tlevEaRCAPw0ITB+
0izfXPt+Y61rQ0U1+H3g2kzzYG5WOKvMN06gHQMlKOx1mU/B7b87dRHNB808xMUKnP98nLutdNlL
v5zJJeSs0hE+RaMTaaAZTe43/ksT7UDQKSepNEoFMjJ6+4CWOIbbA1ssGegNF9nJoDS2l84iiR/M
ssXQFjRutUGhd5XHGHHj0zQjhWGuQoSb7+N5/MFHDw7NmKb31XKw+Crda2qNnoIVuFtpOq0FVrvA
x2SbAOajUOFQA55iA1dg0//5x2TKCjaYHPQeEwD8KxmVy1Sjt5bfQLpI2RzQs1BPhqeHt0ZhLzYW
2kM/Fpq/cn1z0yl+eNdKM83ndF0mZbovMl99MBFBfEBCCp/tgp1fv8yTyWnu+nfI6bx1ydyybL+n
zlAeJUwOLvmPLTwSbXPto556+S1AySycKe/z2NRo9XpGvo+Xqk2NbkJafpNeDFfeew1bL74lKrq+
0tuV0RI7673ymOd9vWoKBF6acdC/lX19bp0ALEOBcD9ustlffQQKARSq/znvMIePY1e5j+zew+uu
q49hrTonR6/BXeA88CxXMhtWlGmfVk0EYhYkdbiUTBJsanam4qYvbG/SxRrG+tUW8zrvZuv7oLBS
8LJ4vG8W0d0o7n+0IxvF2tZRRDVtUHxGVD6mRYf4UYTC1VIQxHUFabclQprvEdKSSUNiqJsmjx4a
TFEuj4ZS8T+b7Zw98vUbHqMkvDwa9BZvhDpSrZ1slMfS/mxiIP4YAQ/9IwrlKgv3I9wXsjhlNbY8
y8MseNKSvEGrhZZ0GctjneLJU9f79Yf+rEcBqxkwGxgWU8FpCuxhM9jdeEZfeDx7GRqueWST8ERx
covL0BhisOc8doFRXPYn1w3Ihw1JnFm4Jslm5HKaJYtZC2XtlZdgWT3BfX+oXfJ2KgS6rciImklP
Bpl37aIzauLWjkhCOO9xUB23uaFZN8Oi1R2P37VxNF4jdzaOdq8VAKDwkwtt3iFu0pYUEDXnMTIB
+Cx+cm1igRIYlBfDBl9hkCd6TPRFycclBahlgf+o8pEvuqcpCkX+/AvRhbfI2EvfIlEWAr5qknUU
zAkOFW6r/mrmjU664XzhPVwoDtrnwW7yM15qMCOECXHhP2ifQz/KcUHBIQ/RvbNgClTzW1w41b3L
XsJflW7Fe4L11v4CUVC6wAJvteTtLlq1cazskfsEheHZ6UnYS+DxcaciefEUmal2yOxh3sEoy15J
1pzs0mLPKSlxVA3ICxbFawah+AShQ33iRihOfeG8BkKIx4zFWiOP0Oxl1LbU+emXnMqBhG0Fgipx
1n2TULpI1OqVNA1MyFo5xSaAi1UyzPka15556ylJcdd7nbMe1H4R1qDWm5PIeYDtGN5phhmtZe2X
tPPbgE61425g7bw2azPCFHbRky0q1PdzX3umUlOukKF2frUDSf8ibX8oMOjWfZRRgQxC81Boc7GP
WOttYGXOGy0fhltTHcuNPF7MpHrUA8N5lv6W/Q1JHwrO7/1gLM8oi9U/XTPNX8uiV/JD61CkctQ2
PwOWRjhtkfMjE5efxxocmJQN+mllIRxzB1DEv1VY3gqO60+41zIYuLDOFyLMFekVDV55RFEiQ+Fq
OyzcKrWhJGvkXokRah7fjGVq3zRGAy8Y6Tk0ZKj1PNd+ibzXMGp3jmvb59KgNKq0kH8xYtxbXdG9
YmfR72s0kJZ7p/nsGEBaizl/AHcwrPopLTZw202g6rb2qlU/m1lFq85rrJssGCeqeDQNNJVIGLuP
xSIiVft9tdLGCDD4MruJECayoMK8kXYjSChQVLqbS5ZVtfK39oX0y+P7rf0hXjfU7kbPBmM9tuWE
IGQMFgNI+qbX0Z5zuiLYJU5t7yYMNz8bsUYZgjfxQUbJMSQot+fWWUad2Lwx+qR8ygbHRmj7RoIg
XTkPWlXdS8uwowlMdUjVb7l+1tfkWFO0d3N4EZ3ldNg2eNmz+hOAav/cLwczR95SR6dqL82+dmeQ
2cU3ackUt4leHVMNcFEjHghTv4+RWdxEhWfc4P5FFXSpw1VGAX0iCau11OukT+pwg2cDWUAj/tqv
KKG2W1KgF1tGiZXRPAF4u8RKV576YG6ric0/f/M1yPlPVT5OGLOCZ8BjOL407QhPKCoHI4j83L+z
yuazlCCoUPp3rlJ+lnKFG3qejEm1wloiHSIFffTfzFuuIpF+AXHVoj62i9RsL8tHWTT6Cor1jh3G
J1lmhn4Y7L18HDcyyqo0fZiN10HHUngRUpZDiaz12deG/TXhZ6PHJ12XfB9eEB5W5v3erz0UbJIi
vUn14tVfmGlpaA43fTvGoCDhrVkhEPIm1GoynzQhyG7NJupfcjPqHywsJaroK4sf/y93+CsBuvEr
U3BbCmerfMYOz9hF4Nhv2QCh9BZYi3NF2nz27fKnF0/zxg3sZo0seAF8FffWWNfsvSOiM+DH/9GW
8XQZ71Kdr3AFXeRv+utc98VKCHlV2DVPeKjw9Cmns3TVSoG8Yqw/C4FPDsFSeSUNiS7swvO7HP4/
J5UhxcZR2LhqeO8VM79OFjvbuOncgyt6B3rntps3hm4PiHvnxB67u6KtAK5MyicLDrXkf23XNg+o
6kybZmLNghlDNH+uQ9CBKYmhjcifiDzdRXivnzbUaHFbtg1rD5P+2TYL5xxFHnyb5QzeFIeKh39Y
ttP2jwEJGaiz4N/kbKSVZ7jUpSMiIelk2tsQebatECjEX9gzdwiONCB84FtopXbTUC48ahimTasr
RGzM/YMXlNFRQF+zjMqpQMlIAwDuH/8xernCMiLz5FKDE6tbE9tXVvsOLylVAcvvVH2mn4z+58jL
HRF5Mp+sLFjMG3K6JEpbrUAKkE1GA2hTWzUB9PCsn/TN5WaS9ugZ+qYAwK3ur+OXm2lI+ruL4EU2
enBPNIQ8gr5VbuNZU3ddYgZPKt6jcHGN5utguE+xqEbz90sKS/3tO/1XFWniL2mYw++uo+AxxT5v
Pw7OcDNa+s957J5bQVI1doO5CM3L99CKdeu204fnqFTWc6tfdAQueNCRv9eK/yXPVtlnuUoc3eFc
e9lwXfrSBMsWVjs1AuMG4MugeRnGUX3tNjw/jVeKdTqeGXkHpMQzXjHBVXeR0Rg7Ga1dbLbM0AI2
YnVgtM0STYXOi1COM7EbWOymTW0Kb+0W51j570tfX8fxyrCByUvTUJ23EGnKQa6yB0o83Gizmqj7
OrS/zd5YvKFe+SQa+a9kXSXZuKlShKzQqG6DvZDA5XAdufbJ2SAUcTnVOgwSEDuGxhRpR31wDnEI
F8txjb90RT0llR38yhMgMDA4QZolP/pU0b/ZVY7GQJ8nX+sAKvzcghrTGqBGMMbiz4GPlN9IYvtl
KHVvbXcpVE2d5UaasqOaQx6LWTneaZ6V3VEAo/xaB+b3tHf3abag+SDiR12tfu891uV61thPAJfG
XcUvfFtMPOPtmpKwWJ61SpccFH28ET0y6ZJDtrgHXU3RLrGLmZDEDaaRHfo0uRFNM+mqlOlzOLg9
1Jmuf56gynYJttPeYu0I4SnZ+qEPSmBpwiiP79OwP/qUERDeAjVNKVkhd5rZ/TN6fvXB15ai8nKl
kiwI+0RjcfkA8qq9A12vkNegcvRqFYPB25lu/vUKe5WzD3EJ91WL+Mb8mYyJsezwvNABRKqEj7Kl
S3rk8uCrcTssO0Lp0xGu1N05fJQublQkBjNefTI4Iah+gmD7GUnV/CVy8pm0E7z5PuJ95eq42U6s
WYQPlePMsgYjUR0MT81eIvCv+3E2so2iDspOr+xiXSiBV8D7irQTErs7fw6C46XPT+vnvB+Me2dV
GmaB8E9mYaFhUw5c1nC2of3Oq2IA3WjMD4Nl/SXdVMs8ntKOfjDyInzpq2r/hw2xFWkwbYIZDu9S
t5YDcjj93Rgm2OJab13Sn5WBvutqI13zz++BqC0WNQ45o5PIgF3ctVy1xmGGNNtaVMICK+Ipbuf5
qkPcgfo5zPqyqM/d7AQPPAXDh3o5mEXkrU0LcIEMSJ+MRmDr1QXdscTLJexA5QFhgOP/4xpJof4Y
C087yEQZNPThE5J8xo3Wky8uXBz8pC5zOWTWRzm2xG4cgCXO4UPEu/LatW+w9N+1/wRlOL+57PC0
MJn3eTC6qwvCXBun6CE3NzZGY80WjRgEIJfo3mn2b5adBhsYcNe59Tw0gf0chV/axh+epCfNhxF0
RTPcyFhQTvlRKV0S4QEIy8seCuzzvLtCPvJo4va/tgXq8QEc0jb5Z4pOwf4aoo/YLWN9kx7EEA8d
SAso+jNitujVBEWAJV+onmQs951xM5Vzs5fRyEW1Pgon5HYBjr8ollrdTZF2mVpPWr3KmgULPQbm
Gh2JnOLN4slik9M4ZG7yV4guRrMllQMgP1bOl78hxpnbdEbbtC40m/ozAJ4UzONDGZT1XQxr/Qrn
kX6VTwIHjVgPVZAPsWRCPsT6iznuNXYqx99AvIEfIzFlFHdwsce9MikFy0NSupqf/WyCsXqozbh7
Akd5L91RHb9FCe5Bn8uPUYZ+L90hVQof0btNWDUGsj6jd9R9PEhZ3hrgJ8pmTca7/BY05ilLMO5r
+2Fj6Er8MyzcmS9HFL5kSedu8SIs1vWEuiRqtu2TjWrjIey8ZrGaaJ7kMPJyZdXRq3s4I3itxi7E
SJSvH+IFzd7Ztnmpt9kxG/HYnOcbKbpJ/UxqcB3A1RH9rmv3bPoB/sj9qwRd+4vISbca5lWb60CP
1fbfRc2q8SHElYW78UFVrFFAwgBxwGPhcqZF0x0OsU+phVzutV8GdfYhtz63eWguDgzSJ4fYhTPa
Ofpv9rbdfe6AVCxtWF3kmV5HtZ9vSc8kazw4ytdqRBfUViLMNuymeIUh566c1MxOMhrM5s7Tpvix
S9HktDZp4SdbSdHMQ/jLCiv/IPwP4ZTMsC93luNZ68sd6QaKfYa3cZkgIemI87KCbDFmx5hJ5bbv
nOUsUgr3PAQa+k3x7J6n5YzEg/txNDY/k28K1pjUm19QItmI343PWnUT1KN7GrVKv3d9MvdCNx8V
jAFrLfk0uLhh+E1r7QIg2mu7b50DODpzHSiNv/cDXpC8FtrTgJWyvFvlnRlF8yeU6PKztIzFf1kb
4RXK+9VY3Jn5DWRMDi6GV8CzxNVkSEi/11a47/POeGyXg+16OQbZqn0IZt6g6yYzTw1w3/Ol6SkH
yoD+g8RaBS8P3xp2Mr0A2vk4l2Fwa2njj7fwaPGzJm251rqW7QE5qWmr1chG+9Ny9VTx1bX8BjLb
rvrXydAxoFhKlBkJsrXTlsH2Wp2UmuS1eQ1xnYTEp4wAtaESIPVOV2u0zTRX+pJk643qNUyHR9YI
ZKTr6YiJdvl71trvbTmigVSZPrL8iYkIWLlgFfDjjOwqo/wKoSTPjfIJim+1LjsHlJRXnLR5qHEa
JM1rs6iy9vPk/FnRnoYi2iQBD0H5Tl0PcFde2CZWR+mSb6oT8Nc0/F/SQ4EHEcOgxtRPn71iJZ21
o2wGz0cMyxhhXeWz7930aX02Fh1E5FyrfnU5vQwbmFL23A+ogizhMMip0sUoZgelE94bc1ivFKXU
9wYCjvcDOn3map5QtIoNBfe4pfMSuJwZVH+Pip4/fgiW08ZC6HFO2vM11nEV66ZxnU8CaRIIU5wF
7nqg5rzOBfKEwFd8K8NyuMCaBOF0nfMBFnUNv3TKNSU8a5Dv5oN9x0H4ly37+IisLwq+4y912eXH
aFwi0kSu4W7EPkQGLnHJ33FuNUc3hjr+Gt7lgVtulrNG4fysRMYvE0jjXgZj0RaW0ynS01Pbqqtr
7B/znRDLK6vMcQt7v/AUhwcNnb1T4/TKPQ4m8oy68tO6sBpXpeWXN9eBhtXFvgS3sJK+zvHm+yo5
y71ewCbBzmt68qnQWkejVmhq3VONe3Oxt8NcO/3rP/7n//nfP8f/FfxVPBQpL/z8P/IueygQr2/+
81+29a//KC/dh1//+S9L91y2M46l66hpuaapq4z//P6EQg7R2v8AFD0WUZCnR7Dd2daKEih0Ll/y
JTcqGXTJnBswdElX688jTi+Nno4vOm/vA65h7hab9fm7HChXultSFNohzuvpxbNq5HUWSqumpSj8
l9Od5oMPr4cRaVwzVr+jfvo0jp1+oyezDZ9tgNZwRD/PPCJod1s65PWwL19cBfAJX2FN7+/sXFV0
rP7y4IQ65I6SNmUk3HEvGbpg9LELqGCAa3nUg5VYmlGK3JKKU4RTWPGaVESMYwWHZEIfHVhZugfu
kFz6oik62wr3v0QU1WzfjTgfXyeBIM1u5EJpivP8v/9vuPo//xuGqnpIs5OtsVzL0Ph//PO/kSYG
aRdwF8c0AeczWUH9kLp1TcFQaza47ZZb6ZMD/hHauWziSxc6crC2OuDXutnEGyqu6Luk1XAPn6a/
HDDkyMGKFrx3AVYj7pKGAyjlTttP0dBE27apfqHbu3mT+Sjdxr1T2jFYhyrZZUSxoDde2xQaqGDN
QXNfL2cyoFfkB6TPzR2ACF2Lt550XmaXVqujGLBPLcOHisyG8bLFzFHMmIu3DafS8q5PNeNtw4lc
YAzqqD5KqEyazIZNZ9gZR3kFwqloDtdLXvq4ZFp79oO05JJdMcY7aaLnF9+jWHTZs8p15ZJgpY3L
j5FLerrio/HGplfnC3Tz7//Vhmr88b/WPMfhK0ea2LBAjqt/fPMUxTUwG8vDm6hUteOYuuTtG9wh
9BQNYBwM3E0bTuB5/IJ0nbSnLrXhxjzrU2zddWaJYV6Df+4aSat6e2l7kdKcPITdnKj7O6Zu+C+M
MXq5Rl46dyHo75taywYy6Yn3MnnJN2zy5p/GnL1gouR9mhAp2xlK1x/mKrAfedbzDHM79WfQtnAD
wuarH1IpnMlI3mKl4yP80GDcOQ/zT+Tm2mGKftq+7a2zusvvdH/EaZz7HYqNVUMphORn8tOSoLFX
njUoD3OSp4jSI+1heukz0qjB0YAMdy8HtSbdEOZJgzjp7MKhhb4lfTI66lG36zojWNd93y62h8wL
C7IR+NqdL335uDAve10/BMPYb5IhiXj7p2hc+3pLHopbH346ajhy0MkpNDbbWmnNzjCebWu8vQpe
W0jn4a/M0/tykdGlzNywiNheL2IVaGAAQYgvF06rqjqQA8twE4w1koM4HfB41ygjxVp5l6X4Eg2J
XmJ7UpV35dLXwkbnNefaf4VtFN9comXEbONX3+mAhcjcZYZMkyaM3HtlAMgnXZeLyKlWOAetbw2I
KgYXlj65iqcbnws72lt9HN/2M4CF8f2g2wWSBijKgyWmjP7HgDTDoIVFUwErlqbMuMaZtmIcMnRr
/+i/NjuUzhwPN7P/bvpgT7DGMgCQMsHp9HkThkjWXmleau1sXCXMbgPkaCmUC0FsoY0tA/4ycO26
kMqsc+ayhVS/KUU2fu+iylo1TTnea2ZqnuvK7dcyMGfzHeL0+Sfn/1J2XsttK9u6fiJUIYdb5iBR
pGQl36Bs2UZs5Pz0+0NTy9Sce59VdW4w0aO7QUyZBLrH+IM1lfu4SRP05ArxA+FM2Y9BfLvQCmOn
IjpyIgnZnJzB4QD4fW2Cyl9ac9MFEGEiQk9JWwU4sbECkOUrOUctswcDr+y96bq6tpDDrYgdOSin
+XIycO3zy8rem3Zzvg6S18CLINvA5nQXcnQHf3vHxpjsPxnd+Knodo6O8V7R6nc1OWaU/F3zkhgI
CGnRtRGTtb832nQvu9p5kN3x46PQJ3A/oyljJvsvSouwkWVTdpizojNeGimpbcbJmE72Axf7Prte
T1600AKWaTNkZ/50ObaPQaoFzaUyJgsksjHdFwHCUzYQkJGsZajoqDm0UO3wm52wsI1L46HzVeNB
npXCnBa27o7bCFk6GygI3Z6ab+rRMe+uMUeJm7uUBbzsvMb6mgIFpFtgQ/IDZFdtDTokYtwfZPPL
p6QkR4akOgzzB8u4mHp4o93sy+YB2JnjRT6SD+zCX9cY8M77//6K0F3vX68IHa6gh1+bY3mcmta8
XPiyOON5rzsAmI0txh8z4iu1tXQz1GZbvPn7eCj7AzJc/tlUECNt+lJ8mKq6LbE2eqtMXiVlPn0d
QapneCsEJmZZpXk8Dyigl92ABrtbwwWeWXlT2LRL2StFp2Xv1MIUtjLV+DLYc1D05ad1diel2dRR
H/EmcqGAJ2MxP2Nd9GPKQb/E82EwAETFeHXvZCyMqpeor/Tj4No/E+icBySN9cv1oCpbHNjjk2zJ
4fJMXkdLGjoYgeCOfWaVWxy1Wevd8MK2WkwxWtGlos3vRFTf61EleD2d20EKg+b/7EGl0Zv0rwPm
8fLK03x5OUk25ZmMyWbL2nPt+wGWNX8/AaUM3rNfPuz/dS1L7y+UENTt7XrXu5snfL352/9HHmb1
rjG04+22rlNuQ+R9pSLe6wKIX+zZ/j3bJGMxaI54d/GiW8K26Y8gEp2X0QNJzsIedZlx2GgzNUWq
LH3RXrqqLvGEQyF43uLdDsj6GcvRckv2/BBZZMftEoOHOsXmXz1WV+O/2QbOsoXff7Y74wNVC38/
6gWub5BgKoyydHXpKLML3GSm5KNEs0D2r8sb942cSLEbY3XYoFiFcFf3O2kV5xp2+yRb2aXtb4XW
G91iEglOvuGgeHdRX+abbiZ/yGY8x+TZdaRdFP5do1EvbO3KPMo3S+2UiMuH2vb6npF8Y6vVgZFH
uv7bH9Xhs2d+0cgxkWXUy6q1kOxj3bU1Gge/VSNOX23X2bZjbv6wPcddYnsY3GOlG5zLmKxwgQvp
Dx+WaY/6zVNjDVgiYJW3lnF+pUHbVz8sTLDWYZlZ+9Qwk2+JIvBLnIL1VFEeYhs8E9MTrPLUoK3B
aCCVdg26/LKOHZo3MoazunlqDJ+t0xip3oJHYQ07k6DsLmMPjIkHLH9hXv8zRG2yLSrFP7pGHR+S
Mic30akVlb6s2gAxTS488IsVuI/6OW+FgT2Enny3RfkCZgmzjyFdYfM3HIcQf9RWUbSTnenUy4ec
pZyn6qdrTLAlXUR9t495+h+btvzsqOYzM8NEHnIj3z45TgblPCpJH0GE60jZhsEpju+kQ22Akrjq
W+FJn7luYGaVjWwCY4SiVOXRduJ5fZLOtSFv6r0fB53ydE3Ma57ZAOmpzxIsOSRKtUrirD4aTPk2
xyVyScbjOj//90e95nrz1u7LRpw0mGarDqA+zWIzYNn/2vqpfZ6ySe/0zdBSKPaB++21pg6oCIEo
sila/0DIalV3cfrbtuLfidm0z7EZwsouBYJ8eardu6DlV4o79m9Tmp14I/6aJpYj6Ak2q5Fyziu+
HNEadVWxk03TYR8VUtwg70mvEZqrDOe/p0LrtUcTRL0Mh7VZ3pm9bSJjx79qMYhpX4/fA621nzV3
6M5tZCDWrRavGK/6e6NHJiKeM76hUuC2lKrJTvYWXfSqK08tgnFP0gVRUx6aoQ8fZaQpC1SLB77Z
CMhlOWWUa6c6lGIXBmC8PT1NAJP+5zAUw2vJD3vrJqgaBIUbXzuNxu357fxty245DdcRhGuNwFmX
Vm4tTM2bTplXm8vaDfPnfhRiKSbLfSGnoKOdnE6YkIALKbDc+a40/YcKkPBnLtSnFjPVXzw4jqHq
R39Ar210dYjRQ3AAw7EuixcxgLxBFS+NmlYL/Dr6VxcJOiipLZz8XHlE0Govw1gqhICXlRfVqu+6
ruvzrWVPqBz4QtvPsWzqSITqCEAtrCRP2O1slULzP9AvJ/+aTvEFYpm3i1Fw3qkuqSK3NFR0LVqk
wTXkwMX/GuoOIl7YmgnOfR4PO+Ff450Qury8tA6ZaKeHzeel/zEUNSPrW9C6H9FUqXehaMe1CsDt
WcmMP7lX2r+t/gXHi+xX3pKxi1M1fYIy1S2KKXoeQoPsl6N7e5aCybfcQpUxmgzgZmaafuvwojmB
GH9QTUy4sAsNd7USFOcCON1SB3m3rYcWUoTS382pq6NsOVo4Woui6O5s0RhbapvvaaqoL4BTf1g4
c/+2sfpyq9D8yKqcjXbVRk9mXLqbVhXOIcxxA7NsoEnZPAnbqx/OPAlo4aIY+s9JfdDZq7RBT1iC
FBJkMZGBz+6vLVh1ey+c8FqdgQ//HKEnGFtFSnkeDUVjcdrdX8F3f5tXbF7YFDBVwPmqCHuDPy90
pTvlkVZcTIpR2rZVOgEfqHT4baj2g4907LFzxJ0MpUZXUYJI63ENRsRbRq1ik+XgIAdnDt/QVKSI
ZPZp7Sx6pQoOeguDGsL3RW5wezc/qFZA8WQOKQoE8ZCHz23zawbouNUuJeHbJG30zHUVtMZKxtQm
XSWDgYR73d6rpm896PNBnpV6Y/Pbq40leSptN2gwJOSTIGoCNtGDgwN0UYVPrh6WFyNCHXN+VshD
aqfayvPIsMoJgVsWFx/xmtsIeQ2R59a6E7DZPO2bi3bdoRxsLG9ks2nEQzfUDzVf0Xbpheu2tJJv
ss+0k+cWbZmTbDkV0vk4ge0bXyvPbVz4azUotVXWNyjjojPEi4JM+/7abrJ3a0rc82gqMbgeczrG
nfV+7bvNlb0pRgGPt/kyBkBrfEDfZ6FC4hlH1sR9zi3H8IwfmyQqtw0mbodpMmYXHmrTGValr1Np
vcgvKErqS/XvJGGo5aOfgr5HE+yh1IU42YWCOrdvPsqDcON8NSkZy3OrrU5amyYvocuWDAuCp3oo
wxew1+2YvIhQUZ96rVmyQUxesmBsLhPmd3KCCk7gweY9AYEPgWFEtPC6L5AUnBA5ks2CXPOxKpJf
sjXMI3orF6iQlMExtqib4aW8aVxQpgOq8ReyjvESQ0Xnw4r38tk1ZKiuG5XVPWaTrmzlULu1w+vQ
PC/cD2/atQ0MetN3nupZqhDWfgg13m23kqWVAT0ChK+1V9F52XtrCrSTvg6e56IvdZ+yVz9WHRt2
Qd3k3TD8ZMkjOL93o6J6Ys98lnFFG/p15WbQscHqvmPcil5qvFbzHElO1KaW5RhWP4Zc2WHMrf8p
sQXEDcL6USelssiG0nkcvGrcWEOsH50ZKNYO+P9FQbqLfCvdye2W6frdimqN2MnNGASjfjVU42dv
Si16lVESgFWuJ6sxw7cRdq3xPGQi2SlD97Xpzc1KdfXn3Go+e29NObfAV+YpL3g59qHLqkdQMbFD
GIIYU7xHXbkNyn78BT799+inzjffC+1NlOcUDqoKbEtLhVMglvAz7n/LkXqKrOSUUy/IUCbaejWr
/8osygNJOyzF26hZFnNTxgLwuNez/x4rKItPAVtWVhk2/usgcFX0YoPtNJ+6ll0u+2zAWr4eQgqo
aXQvz+RBANtZO2Ojr9R+loHQUbRQs/ytLzFJxCu0WzeFlr85YE0WcUkJWIgqejEMNIbnYQG6aIe0
7txlNybv7Fwa5akvC21joS3P9sUavjcR1QYFTNBJL9QcxR86pNC3Cg4SrTrlswMKQLmQYt+y4zZD
dngWOZ3JFJeQBPwjBNI9izP3JFs+XKOdH3TxUjblQambF5aOLyOP+UUVij9SEpkHpHmS3EJ56N0Q
UHkb7W/xOkrOuQOCQlVMZa2ojv4Npap8kao2acfVqOX+b8vyxSLqTPebqnTD2og2psjts9d5JlJI
ofKGH8+j1vbOH2/4VWKt9su23XRR8bd6VgYHhzOXHHBuWMNex8YOumF7sEQm7qMgdFmTiukNbtzd
FW3fF6DL8uQVh6pyqUX2wQgLRCTyIvuYunzXjKByeIPdF2YPysVM+vNYpP73TtPUhY+d7nOOA/Jq
ZD1yFgMMB73RX2v0fM7yUHUlnhBpWS1vMXk2YagwCeDMt/hgtdo6A666Kv/Ol71mdMRhpn/A5Dr2
FrAnvJlHvmC1ry81pUCRyPPSn0LtjSNaoNOjH0ELV0wyboY9PcqQOqD8belBt5FN2VFG+qLFy++s
zcOquLZ3lknSpDbCDrlgnkOiBXJYxOpZZX929HzgljGQtZ/ht9DKup/REFkrxXCdYziUxbk3UZPt
oXD9VHv7fvBt9VCldbkxYx+PGqktej2F3xbvqhGprH+Zskh7lpti6bVbypheZUiNNEh2gZIdW2Qg
1xlQvHslLJ3lmKLFMCXFXCr62wZ9CmzIAfNfAvFYCI8aRZvb8SvaytiTpt5j5o3qU429A++++BW1
zODe6bAwkk0n0ajX1mm9zsYsecVXnCI8dF7csRisG8Z3DDO7B9npWNTIB4XVTRxeMhheCxUj1Oes
Vgd4wEp+TlicbcdBx78109IDYhzqLu0KnC9i21pr6tg8iilUcWcUw2unglRVx7r4UMxsFw8OCek0
pURU9LPUonjQR634YYt0WAxhZD5HtZKv+rxzzpPlwRzoe/VumlDh7QM33PMv197HOYt4qPD2JQ5t
ZzkY3r5syxp59LC+C4RKsWQ+ux0c3yk3aDaWi9rrcJfD4K2huhNnq479lrrtWO9e20Wr5kAY50Ey
WKZ5tqrmIDuG5q6u0m+BWvC38VXnUQ09+7FD3CwSPRsZyv2Pk2N0x8RK/siWPDR1ZcHSAvgox8dZ
1Jx8I72OV5TceewxVoVmN0RbSNtoUbjFcKjjclyppZofMtXs3qx6l8ycsNrS8703NNm6k8yxPPqB
BGV2cWKRL5vBGjc+fkwL9g75uzaw3mttmIEDrMu3COeqOTwhhI9fLDpl16ba/Ak6vzt3k2LwVKp+
keMq3u1WUN2s424fNHX+3llrQNnqW2ZUyFfDQlrJcOU3YmF2jkbdXh0vedK/Ja2Ke/jg9ncuAtnr
Key0nWAr/ub7eOFQhH/m54VhZ0IO2C4n6613XLHSHSR4EViw30ZEG9wgfys7NT+6ENkQKCNc+zCX
WhPGSpRALxoyJV37mGy8DLzsXwr0xS72VOJCTojUenyns7dayKY7+fEuC/PgOiGqI5TfefXvZK8c
Z1Md2pKzasBoT29RGA7HeND5fs2HpMwWWdDmZ8pezsVuMY0M0Ve/DSgqUElOAXvwFvPJYW5GtxOr
NKGKtdTgHiHkCQpRXkUOhN3+J0f58SBbMh6a1SrT8WtrTDNdGaHdZys/yHt4bzZS93CZtfWYpv3C
tPUhw3rK7+60jKzDBhXlnWZNA+5UxCbNH5XrqZzjxxClZI+8mjzrAZ3Ggh1M5A7tORDQk0cl7L8b
liAJXWbhKeg1/5xpJs7Bc4cT8SVzNAVSRx12F7JKfwwkub67omiXuq8k95VbKJcq0n9eLzRL6Kri
CZfONHSnU5dBbHBivA7ENFAbAnGnL+RpXDQvM0B4/yUWKMI66G6AWgxz0asZ7BUe0OHKcnRzJacF
RuduvApuo5RA1TB202oRPkj91L8h1XKCB6su6ouMq2RP5SgZmqxao7wO0Qnxm5zleK0t9HqCD+Gm
xVOlWunR0BFsdh0tBthk5S+aYqH+KAc7JJNh8TdLJ2yTAqlZHalK0Z1lryicAI3EMlmHRpM/iTBO
H03z8ToUvPzPaOxf0SYsrp8sjKo9mRE2FPMHyytUefF5M9cLapG43oxsykMeV19uqEqDegchAyPv
+SPllf55U63T3gVNcD+FXnJGij49x6rJ4oF0FthvaEx/422tUYgWfrG5dbgU009RTvFvHibjaarG
8OXdGU/CI7HUdawa4CCziaEJOkfck/V+zGErAZyoWHaSD4p2shemmf+A9Sx09eaYZ311oI6LZRVe
pGsLbTFzL8pqWIdxSAYYLOvKz8NoI7XQ5GGgerYqscP4Eks9Df8A/EI3eWgDKcREozKHatMYVf1i
N/pT6QTRLzPSwPlGGdkV3DwEy52D58bRGbA06+p5RM//UJGrH1pNRtrSm/bB00lyUM6NNpGtKy95
bJyruEeY3nJfLbKSzx3WPxtbVNVGj4xziVQyJNgC/2z8eN6yyDqjQuv/roxqo2TN8KO34c/pLCku
Wlr62zEV415Oin1Mt1N9mt5SJkm34q4pNrC3xi+ThBH5236elKGp9dBHKtTxedLfT3JGVANWzWim
70hAaWtdSdDi0/mtl9BncLNIxEcfIO/5X0eMjECS7P++Bvzw9AMJ3+s14J+vJjtI7/3yfUgVcZYH
HZb3uYQovMqhKa+FliDuaXZt+MCweGpZ78txIhTe0kFgKomp3LaDuzLzJn1RUhEtMkXTfsfpQWSm
8cfS3NfGyv1Xa1LRezFBKmuA9HaaUnZ7Odv5O9ubZ6tqqv+d7bnQ6UbSHjz+8F1ubWchebNZEYHd
noz0rAXWdJIdMo1dDCrfWVxNJJROaWNrHTqUYBtJgdMf6whFzUTfhFad7FStSd5d91luWaqBBUye
zTSR0Une7a/hf4yW+xg5Ou41e9HX5XsbNJa553ma3TXzwcxnoVLPYU1a5zPN22PDFPD4YH2XpI9a
XBtbqh/Wtpx3qJOWfzgqT/DO7PRnRCW/tHRaCXxAMGTsdOeRshVW7fCRKU8eWxFwI1rx7KE6NLGH
eA2CRMfMbcyvzbZPkzXFgmEne9GRol7egzxCs/lJb7Ntp3v2a2Ro4wExNmreaUzecrC1ZT/fryTw
S+6+PKhN1OwazUDGT5vF3wvDpkI3t29Mf73IajR6WL1aQRuTPkwtElxeDNE9R2nfMp9kyB7HfFHl
ojgCNrCeVNFhOPDPCbAfV710qrfCCsm8OlmVObLvZqhOd4EfdjC5kSuV3+tGPPVGav0APDutGuxx
0RKquxNfAN4YoXjH4WuGb0PII20BbdDwho1MWeroLFxwYVrEY8Eb89brqnq0tiF/bTXKP+yk2mHb
NkbxVrb9N2Bt1WUQqnJxHf88mEXxBuaYIpiiWGs5Smd7tOhg3Z1qM4EniJbEsR+Nley0M0vZq44L
2mm+YpIqFAAo9Bxlr3PxuNih1ObhZAkPBTXS66Fk8ZQtbm0ttz97KpjjC3ieYs3m3znc5mV16JIR
Gk56huAoysr2HoXw6rFjB3TxxKOP7s+jjKSwiXaZk8dL2ZQdUxggDJBF+k7G5CHLN5DxMaZJ4J8L
tx2XvSjzYDmhcrrHEKVYgCqPLvLQu4i19Fn5ELtBEZAlqvsHXWfxJZuoUecboH/5UjVra2VEFlol
emQOi7jwmnt5KPOsvZ/mIiRYrV8y5BdTc/9lnOPH0TEvAVrPY+WQlFzOPoYcHeeae2CnOKESnfju
QR7cv2f/7pHDQ3tMl6iMIpw1D5QxeXYdPUatsQ1Q9zWCPDpCiYuO8uz/av5/xby4Q5rCseLV7Xow
xKGaQixQxNjfywMpif4+nyHmBZhKnrPu+tbp/R0mY6OKzWgKmEWOlzNh1yA/LU/VvozvBMKAcqyc
2lvBX3w9NXVjPRiVBlDYVO8CY/JXQFUwzo6gfdl1pLYLJ+oQ8VN0jXM5gPxgcB1glpSmPwWtMr+5
Z2MjHiNVSS5m/RigIp4g5aeKva/a6kI3UTWPee8XmABuo7E21m7rhG+IVVOrrjyUsUmkvmJiW/PD
fKsCLb7L9TlZGRbRW5eDDVQBaOxl02+Hu1RBY6IFEnrpE+3JEo14qU2QfwMQ0Yy6jF0BtJJNCwtc
e+G3yhtqnNpexpze7R/gijHYKPYKZY6jbMk4hDNxMvABlbaXUVSGx2lALFs228p1V4XqWjsWqgYl
SPWbByT5nONxkDvqShtT99R2OVKaGB/5CEzUjxWOJaSHoNasIsRf9Vkh9wspStiGerwkVffadooF
i7QPHifVhwrQAIt3g8csSoNH7D1DJMDFL9nfz4PKNkk3nQurWo6QHWF88rRLETvPZCyLs6v3wUs+
PEnOio7V7qlW85TsLgXNUW3y3Ygtzlo2vTkRAQ7CuhJc5ks4tgq3AOLPGu/FfGW2pvamJMN19YTe
A7DKsfsx1Ea5tKIpv/hDoFBmb4Z9pBvRQ/J3El7W10k52Aw5ySCtk7Hyml8A8o0hUDfUvVBcZMtI
weA0kNSoh/JOsVzotaqZgiycJ8hYVkVfJoxgixvcD5P71hTPTRB/iFl+sEr8bmmDjLwPzNa6kMr6
VZT6+B3pa2xEFdQ3utpUL21o/Jbj9UarloFBeWvCafNSupify45QxcSzGOrhXouKYjZRC+HH+OZ9
mLneRpP2YvMhGwJEilvqjLOz2C0um7WV9x0iGVmzwosMw+1/jolA6KIN1cPqtoWLki/XEzhU7j+p
YoOr/Ryn5kUdTPHW9vacN2KlXGoomrtdr+5FpIhT4IRs8rTYfxYt1El3cuvfjcoC2TT//HO2U5nh
dXZom19nd01QLdh1jCuZhMFmKD9FuFecYNXpSwWzyFXXdhDLZTqmbEJ7DZDno0GHcDmWvvOAfA40
bQHdmwUTJXUj5D2t18U3b7BOI+Z6oLpIx07VXRp62ns1T5yaiUKg43xODNuxO3sx29bB9fJjjo/0
spJs9nAMuROkdnpS0Pvr2k+yKeZYO8eu60P+wtem7MRv2NsHZtyv7WwNHNk523YFrCLG+/PWat0V
sHL3nAyivqDpVl+IjEb7WvdR8QAUN35gbyEWRlCNb6TmUDSxezZ6c7P1MR0k8/4kh/k5VcPcNBEi
xk1kGSCIKSFqluBvGxpjfyfLIMY/m7IXf6T+bkiyYK0bLW8AYb6MapE8U+9lZQlafJdkcfityIwP
aSEuhunFKPXPAbpiQ96LjLViBfWlpJZ1Hpsnu0KR/RbpwqernIfspyW7aq31t0Y/Kgs3chhukxiK
ujDbpfNfwlK7z1gRFdlONv2/42RMj1SyV+UJIW73MWrTQ19Q/JYtTHKUXTVEvAIb5NaXVu++T74Q
d7JXd+oCmSyddK7djXBmWDl36qjtZVMupGUzdOi9NWVvZm+umBfD0M9WqIPj52OOTgWyecbyy5A8
C71KOYqg2ZGpbWZ5lpJHdRzuCl4yu8j2h2+eln9vwxBJxdR9zxpv+iYHqH0YoSADC4Rt3nVAqvnv
pdt/DpBXCHs9WcwuhHf/e9SglOGOXefnZRw+x0Cd9ePvZW4D5I3UovquG6J4Ymdlb6pasSpytZN/
xJuBnZlugdewWX4dZTAZ9E2RWeX+X3HZKWPXabLtu/p2ylBI3bZC0y6aAFwO0VpZGEPtvBce1C6h
4yzrdRiBsbR860nJ/3eAkK567r+oOqbjeZoDQ8ewIImotu7+Ew0Kbiuzba2w9rzrpl2IOcO09DSR
HWp2H+P1NOWfgZrJHCVx2u0LWDWa3gYbE3OHtTaU3rc69OfayARCQLVNknvEwibL7+qhyBZUpLxv
AndEMobWoXWwxFiKBdgu95scGU3R0dEwNtXngXXjZihtQNuUnYjrWVSmXHMnm9ROlDVJKWUtB0cD
1i5u4L47aPouoTXY3yx7ZOvSkGWXTcOi7AXnaVN2FSXGeYTGzTZ5mGKDTSvKkhc8ovKTbGGPHi4j
3YwPbTvCSSRVfjADb9gPJLZWIXK6u7YHpeTFebniT4SWRoMmkah4b+dT7F179cCzYf21xV4Ongpj
qbmYruXole3bZmqeO0TXV3ZUCArOND0Va2zuK4XEK5pn8BnBJuxbhKnnXj1t/U0u+pJ9D03FUPzt
ECTDKtbUCEYemplk/eJ7Zz6wVo7vJ1v1DqPXrmQLmbTPuBx2i7E5BOaXsJ1wnfx3m6v5vTzYUV5c
z24xTdPPQ+Q4u1uIhBMeZvNBxpCKhNPDM4gExj86ZK8y+hHKFlF1II1h7a8xH/FRLwDeOlnJUwTH
+z5LAx/QN0zijREDjZfBLz23dg9R3nPsADYb826H6xUMMYs/m+1ZG/TP3il3kTMKcB3RJ6E+jugo
lWb+KBsJD7vtGJrjUjbVeUBqlx8a5h9HGZJ1t9xKLtZsgyJDGUoVK0iSFN3nWNOE4TnvilXBF4xs
54MNXeIuCPv+kXQUoHgBn0Q25SExddBFlRPtUQ/tH22bDZ0QOCrPE+QBWS1kl3iXo/9EDPJP/xhF
xW9rmHAQn0M6ttCnEtdE2ZLXGRB+WDtOnK9lDHEZUsSF5W1EPt07CBzdi6hoH8PKqu4Qj3iWrcJV
gXlhjw0/FmEuGZMHxKL2HTIAJ9lqIOcevaT6KcfLEHYm4PYr58VIeopGqlt/78xfSt8ab4MSTHj+
AbgVsKv5tuvwnEtXfU6dwVgNmh6uWld8t6pcOeAlm22dPBmWmWgLBOjCdqlN2jnqWSkoxkS2rKnU
906L7jVXeE8Rnle4+0w/wIDX2woGHB/ST2uUTLrdMNQhwg0Z9o9DcyCHgPPNEO/ULLDvA8uPtwOL
ajyWOudUecZzXqHF4DZsMTxuwtPqdF/jXbX2ehiDfSW2pW3Wd0p2j2uJmLdbXofpgcYd9fZOS+NN
YhTJLi6tGBh5ihpHMC6KcYKGkoX2RfVxvTZUZThkYURF0tVeSmdofiDRzPOlMNVToZQWoJqAdZBb
BFvTqbR1M6TmA6jcZTHqwaM8IJKg7idADlz8PzGQlsm6KqwKCOZ/Yr2Hs3yopP4eJ/fwOjeoDVIM
aXqWw1SgbHdUtx9uk9RS6Xn2+C06yP+ZlEC+XGqaE29lbER17M4PvWNngtFYGPVYHiiJYn4j2/mM
vJBtebAVoLLBiOs2inLp4nrUMYs7aEhAHBKl09S1bOudWRzkGZRzhk5zfy1nyejnVLUYFr6g/iPf
RPIlFcQ+2vLzQcZuzVvsX+Ni+S6T3dfTW//tEvxYnc8X3vVUiA5hOgg1uKcehrr5PEQBFhzJfIgd
K0wXsi27ZVCe3WK3jiSqEC+6df/7ErfZnyPRO9+WMPuWfhkt+sByLwryoU9R2u1RifgFfHB6UDv8
Ycwu0Fc1IB/g6cJ/mlJRLBSyOL8t83cRDIAeemxmeYqHF56D5q7w6gImWGheul7ghhk1ya/M3cWG
Fv8uxdChdeWLJ6Up6m2upebeUFIdgiZafS5A3x/x6KwmFfs0ywOiHiBosLLQhjwaU5E+4y60t3CX
eA/TLtq4QQXqr8dCjQnUi4M4eNZafpltHf9sqAM+651YO6YwKHemzXsyJeuhNZXnvp7KXaRYi2Zw
+qOND8sREf70WJlrXTTj3kuzueRKxoNEZbYy7MrbWXq2j6bY2LcBQg9gyMpjYRtvM+hBPtjjOe/o
shFc+c+8PcetsBuU0xQteo8rCnb8QR/jqNiFKI+dSJtigmKmODJN4zYr+njrimk1Kk29LsVcGC8a
xI0Al22NIFApgIGY5nuT7EcFQR4HWiyiBm6KF3r8qFRauzNHVjh+TKIfDLb9E7H9XZxTjA+HsL9r
E6CYvFeWQsESTBud31MQX0xPMakhxEuzT55TBCt+sMVax4FbL0hLp6e8CPqTj6zkEu085UfuKkc/
arMXG23hXYaO33Zy2MJ3ANm8irq6G7UfBZiExeBW3QWqprtPx3jYxL6mvIA4OIH/L+8gZWcr4Wfm
EseS6ggAPn1TxzVPQW05Cb4w6MZ5KyuE4Fvq+bYuh+yYuhSznTJ/YK+IFXMTpMtaN8yVRinpodNM
bzWgQerZxaqvbWPbRqZ3snX1DdwfGhQNkoolZiX7mHLZMgz0X449JAcExqCgmU8ujzEnybNDF4On
Vgp1xtQFxT43DBct0KgkxVSoO1sRB7MvtWVtFwsvSpuVp2flKkcy+eTYUXqwWdBB+1goTbnwVBvc
2OD6r22J6GcjPOcp3kesK5EJI89feSxOLEG6NwL6qbrGdozHZ6Mts6dsb/XRpWtsDLaRtcFbAHxO
SN5pYycVS/lJcdeVYBU26g8YFCsH36ip7ogBaN9M/BOIJ8VeTPpTre7aeLjodgyT+qLgirUYxRjx
uE/aOwgsgR/v/d9tPGqbGjfRgzyUXpWuRuzzxtyNF4jjNIeyQOO9FB7yXVmysxRzU5mpbq/tpGyX
RWe/qwxwdKyA+vB/KDuz5baRbdt+ESLQN68k2IuNWkt+QdguG22i77/+DiS1t6rqnvNwHgpBJACW
JJNA5lpzjvnMTKjdVvpYHOVG9+Ly/kruKqVdHL1lI3dDEm65jf/37H8dzqjQ0fMfVgZrymO95ASy
tJvy+36TFz8j66dTWXwOImdNPp1+LESmH2czsliiM7/NsBm2ZbBCsPydNCmi3rmLIAomQhgzkTev
5UtUz6+2HpXbqByN45DYxtGZsGliGhnRvx2CNPZWRdRTIRkIAEuEsostWuwrz+UdirpcJ0nHU79G
Q1y5gKhJ4JgcsDkeWOg193iERtzejYQ29Sge7UHl862uVH1KD3Vt59p6zMSbIxwizZafAFea7anl
YWpfqzIfj144jEdl2Xiqn1UR3MWiz4/BspHPGvkKCk6EiYcS5soOFc0fBuhnajJ0R4pAhMAtr3qr
/1XWxQsJHPaqUlP+AtXyiKUqZ+0mnggEx9V8zIdgO8fpBXS5cqyX8Ee5CWKwIkpmUvZPofs108GK
+cXkv59mVm8Wat5NS5nlOExzfmQC1ClZf2z03DyYFgIPWxOs0Ry6eb3R5RtT7aChgBU9Fp74bhSN
tcnVZKKZUbSkqFT5W6h59ZFvKT47/rDmqJzshCDPbsIu5Dk7+YtFkMnWeSnQf8T6fIyrdj5aLcQo
yueww9zySL2iOjKXd3dOEjMhydVjuuTIibrs7n+mzzfizyRfZXnV31+l8J4PrcG6LwDjgRxfF+uw
cNGQqvW8bWzr0SgEzLzQA6KvRM1Rbly1ao5dijWLyA60lZg0VmVRrDCmN0cRB99Je3qsK/SAZVi1
60TXfFRoJ7fuVmrgnjRrPIaxeEoqVGgGOpBDH9bHKqcsrznWR20rwTkZ+3ndJvljkYiRVBPtJ9R4
YOfNcBK0a6HBh2Ax7dzF7QFc1kaSkKrtU5U2oW/bzIjqMmu2MVjpNT5dOq+VCUwL3STixbdJD8QW
xEviAweoN6FFJoUSDyErP1zCSskXzsy2eeD+SBUK4JbdPk9FOfpjGbpc4gXrWtejlT232TZiZY+B
a3iOHLqr49SjQl8KYEtzNbVsAtMd4FLo6shBdRbffuKspoUP0Vr6RiM6YQsuB7UVyyqfLxVeQLe2
9miR1W3jtUwOLLfeRF7EQ0I8IvokI1MdcEeHo7XHgHT1Ql+pyxB3C98JLcjHHbwhg//1qEON4/dJ
opl656itQu74BAfr/JYdcxmqTCK4ZWkInjXzlF0YZ7cxsdq9a7cPdqDYpzQqDwnPrGMcxLtOJC1/
yt4Bc0CEakaU2Io4LrGp52LeYBMh60wJL2ksynVa1+qGe6u9IZYamZeTvZELqW7sBHNRolSkGo0Q
DeIo2wyeTmA9yMVN6oZvwsQ9N9D4CZ12vPCwu/Idqk95RPS00z8sj9UVpvsPFRKeH9PSWeeugXaE
Wbfvqg7dSk373rtY5du2jo4It9dWbU/EIjcwavo43Thd2/leWF3qKD7kkYFCwDOvBMRiFio8E5dN
pq/dBil5lzU7vp/wiZviUS9KHAp1s+Efa97brrB2md1vxkFvcMGY9YomEh9qYZ+sKObfVUmSp9ng
I6cbh5ni4ZbFxGWZ/T80Mey0bBqLg2b0LA16lV4ls/F0npDudzzo6WyshxK0oQUt65Sp8Z9k6gRa
/YWc1EOopi5LqKBJspoKPgipLpmnKQ8/b7iG6eSsLGWGFIH6/SHrbs1MtJda8vu3U/qXVVb5RnMV
46xYpP5SgfnjmQnsrKx+ZTF1mhsddreFaXlw1WuSAEsovXmnK97ZzKJinWqtd7Q0JO+lBkcmTdxt
CtX80nrnMdRCONJR/OzkY8DyJ7P2rtI7PjUkC8tPe0tMF6Yf6zPd9ryjFkM7j5ZCthcEZyzVBHFQ
IrtUVa1cZ4u8LKS9elFNRyXr5h3m6u9Foekrl2nxbRheiywjy2EgbZoJn7ZhHjWs69p6sLPI2gO0
h/Kq1b/GiekKMI7gxNPokmRWtZ/GK9g8a2Vh1d7VlpOc7EylPR6dHa9v/JzOcN2X7jUaSZ0w6jbZ
tQOKJIMa/CoJUudczSp3/bmzcVibGjFfzKiGXrh+6Al93XZGudIQwG3H0lvBSHOecBxpqOQLv/eE
szy4LUz8TrWuevKXwoogS0pbIG7R7GG8AjfaWcsPlVyiPr/RcIEzGAYNSBKIr6nH50TYtCaVNA5p
9Tn2ppuPsNL49TEWz5UbrZUZfz6gyHylu5TlNLP359J7m1KdRzQAuF04l1viMb/r2L38YKZdG2uo
Qosyzq7FiNYQPfQ6VMeW/1+OzD+3yvUQIUcA/ZmuB0o362lwxuMgtJsedvVW8Hi+Ci/HVWHhGOIh
EN3CsHgl1PIB3N2lo7x8gRw7ES5Go68ctoHbe4+m1e+yiedPJSpjY6sqKNEqFtdJmYyVN3bL78NU
NK/saVurxTPC/2bjGlXnF0r3I81Fu7XdksQngeLCCMn2SyMQcYY5ogpk5cQ/BIv9YFYHtEoFzLsy
HrCJ4zVM3de5MJUXL1Fu6KRPOlT5M6WPfqurCQsguxkuWtRu3bTUTtGy17XxcLGFMVxUJbSONiks
+J05I45QO3OHWGc4PmehYFDy9EsczfpF4F7zG3BDa7nLTfs4TklD6Egzolufq/fQRF/dllXzXpbD
sOqMrnsfcfKvPNvo36np9ggnw/E95Jm9wseIG5IVySoGBPOu5VOH3IHmpjenHYLW3nhvOhuzNh/o
d5NQOpAhtfOOXKpZARB035l+sPrB2eyPrQYA3aQ2U6L2f2e9wyeqbrVvSTMjejXM6NsSI7AyAtG/
lVEE8x+ewGsdKwg7CT+tu+rVxlm8btXWeom63AC1EZYvseCuPNn0zRwvyPdj00AAgoXyhAWOFaBp
higwzjiDY4h1KLQtDVnZXDv61bOHahvquEFxIxLIE9fT2Utic5dk7fRQOPWwN4mHPlFlrw6t02jH
Dlk+ZE+ihV3EA/ir3GCvTBn5eHaS7aehMo4tYsqNEPa6SizngI/Q8clZ4EfCfQynpMk2bayyjI27
x2xSd0XYiBsK7XrfgoRb/B8W7KX8pU4JdUzm8luB3dlHJKSuC5Pcsdw82bH5QLKYxipI+9U3xhuq
3T+5rVB4YfKv6tUhZf6ACFj4Y4WbYmQh3kV8wedo+Nz0qXLM+VlWxuR6Pp3TB8uLxl3tTG8QCwff
Cuzlvjea23gA9FJmojqxOlklOfYKzdHGfQ5gbD3CAVy5hj6uJ2J/186ylEgsYziYg3gyvQ/XUfXX
XJl+Rz0rc5PPa6TsOyVMrnWWs5jwnPcAe+KqtKzu1Q1xfuGKRzxUV9skpKSr1Dqyc8VgMd60lz4e
3G3o5frKsSdiU6nf9voD1noYRAuMIXHTdw39uF954mB51NaNnhtqLKJoK0CHguSMnyba7Ssti95K
p8F4sDKGGb1NdyxjRdtHSvzIg8sfzGRcaxOUIF2t/4Be1uy6QBvS/qEgO/A0b1G5qXG8skLTOopZ
6zdz3uVksNenSHfSXRFo74zecI03oLPaZ0tRHjIn21ol+kmFSeC9azMsq8aseKUAwJISJCQFQZcS
aL6t+yze6eaHXghjy/3xperzfK2LZDh3fOBpOxqhD6h853R1ehIGQtWhHHBJ2sPrmFX2LgyCluia
/rvaFJQUTLGZ7Yh73xj055jSgB00EPdwvW7o0n8Iq8UPZHSvYTDFKDxW2YzPr6uhNCgxTyalLDdF
qzmbzOHBX3UwGCJyYTDsbDB0RC+Nu60ywiMLtfeItwHs5JmXuezo60J4SSJvvhXMpO2k/6XoIMg0
N4VMGYDSsZ1nof8cHYpm9MKZcY7dx6MTZe5fHp60hBADlKwYJ/LwGDRaitFpJNN7mL1HmI72sdWn
3/WUG7t0WP4gsVtfJwfa37qJKXrC9b2GXqxvh3xujg1ZhYjmwN0OS61AVM1AqYgShajXbWqP9VXV
VT7gsce6o5xYcuQlqeAIqrsDE+F+N8nD8kiN6Ync1ibhfDlwf4O/HZPvogv1aMZi2tnOn7QK6kPf
KfRNanetYkM5GiTbk86DNU0rVXtPQM66xJ2+LkG7alFi74xpk9LEeoJ5c8lgiK7jtkPGlcOmHWk/
vmJdJSOnx7OUp5uhxRqupDk3S9RC1G92Sm47v8KE3j8RpTwIitm354IafkDSRgzmWaUItUobg3V+
OZzKqPW7vrvRXitXhFriQdUQmNpG99jNwkAeUpoYydpNFB6iEE6OkZEaO6VmBYZiyYcUqdhMaILA
qEVPRcbzCqaZQjbw5NktCCLLgMdXB34QRC+dgD6rO8e277XXLntRUeVAXgjrS1cMv016vrt+rpJ9
pUa0zzSebzPSJvLNNlg1jXUxInNQlOkSeCB+yrp5jYOazlzwJxjy/EUN+h+s7zoA5M12CoOFaM13
sSzTi02Uy4GQ3HDt2fYGpM8H63DY16KbN50TsNht3O+khWb7WSHbxkh6WkdGMK9E5YQronf4XNVv
qWmHrJ+a3/VA/JSTzC9WmW7T/L0qIvNHULVnu66Is4B7K6ZvoRDFCuY40ZZT8URiVrd1YufJGLNv
RU4KfNx8pKP2GnTt7zxjntqFP9R4+uPGdc6MwuvoHIQhfblYPbka5CMrPjRVt1Ptbv5RxXDZAgJ+
9awnAbVaFS2lFCXXqq1WGe0msXJ8+PFfLSlrNK6K9jz00CmFmiWIBStYnt6w0eKm8RX9SB9BpCQ1
Cyv40yzaLMvBSAD2Wb31HZU3PrmxQxhyhgYV6i8eZGYfPZINb3Yc1tbBd7UdDL+0JnfVifl7xh+G
uHnWI92tqAxvO4oyugWjaaGYuxSe7ccsnN+dZjxY9hCsTIxzO/jHr4or4utiI90lgcIjqvX2lKO9
HQ/eHwpQm0I1wkMeBMVTWKe/4D2OK1cj6143lNNPhxsE0wenOIa0+lag+YlT9vps7Y7c4PfMutND
mpqXwWXmVVBSWxdEVlJSyBHHqgZfCUIiKqPM/RgOGrd/FlQx+pvtTMnFV3UThFthjhf5ymgptzo4
0tShwFcS1D0Wnjp+JL/8EDals7dtW1kXSalcjIJf1SFvxiKWho9wZlyqeLLOtKXyFRMk5c2bEMxZ
WTov8yXlzZhV7Oqhne11q4luSlIkGE0jG0yxl2lXZNENdRWPsnaYzPXGnlr+T0SVt88oCWB5Z91D
Gwb0eNK5BW1RoET6jMESKdL2PjqrPXdhc86yBzexsfBgZV0Xzhyc8ez7rR3BvK2G5LeKUYzZekTt
TwM9StJZbGIorEg/iCYaUtQvFDInEmslxTp1KOrTlOJmko7mwnOrU0ey1Uoqe9SEQvXXyfKo3GVC
ubYS4t8yCrlLY7gneiishR+r0bAVY+Bdba343AwBvANUK1/DuqER+jijHGvnWSa6f55aKwTfJxO2
FYjpcLk7nVYhlUJukPjR8TtM7w04flpr7nWq8SXWE1iIZVieZbtMIchHu5/lssy6zo3lPulWf5bD
gKQujkfnL8UjRxRk/ShZM90A3zVL0xOzT9adTq2SpYVKVh6U5Bo5tJxBuYgEIbm7vIeR6gcs+xGP
asu5yY0ufleEkl0hjvMMUfk3QTEQH79OEA6MxZll14YpFyIVM3PHXTRqISCH5RIaq+SMAZmQl+Tl
XPp2ktJIspN3ZlXTc9lO9VGl7HJHu2rBuYZq/t2JpmZbwRk+aFY4kRHbn/nszT+iSR0oC6nmOdea
9uq0g7OSBzCRvLtlc+5GBB2TR6pE1qT0JxE47xQv+db3XrSbE5Um0YhiMsij/M2I63cZ/pfEqPhm
s/8odKZaOIi7hyz4xo0PPw5UgbVtdzgyE71PaQe02ywznYs8GhZdfbay5pzqQZdiJgrSneapJFst
fAYT5P8FFc9Lr9q+gjzzqVqUUwUIa7knfQXL3lSn+pN0IPz3zE+Nle2bbjr5SWtcoUtD41pSLe4x
FrPVkg4nQHRNupbvPweX4/+KvkhGOz4seYIygRy1rn26J5STZ9bsKKE/ywP4DwtqjLilTvfA8mKO
sYPfA7qrwXUe7pxszcnXUVMbp09s8H924VWTsWM726beO47r3QISCraGPmtrb9mVG2xq6XEqxO+v
oTAG04tvfA2Jw1QgtXAuyb4bpy4FYs3/XDk2arRy88460EkPbiqV/9vsUqkjX7rcyvPkAch+Lmth
yjA/EgMTSBmJ8TEVsX4e5r71BRVUX4/q5KppWnKVr8bYAIXvTtXqXwcme84fUivbyvFhTnvzfkrD
GrzKkRPJN2nrvjNXQT8D3VTDmPIab/+1UWy19Uv8I6uuG39LAn0+ztamdPsG/OKCq5/0cVXhwDnL
o1UUrG1H6V+KuVEf3S65xMtZKfX+Y9jXCGNQ7LKK86ZNgT9/Ww3g7WW4WZtTOo0thTnfknVGUASJ
9aYVn+Uuf58HvVO7R7k38Xi0hzct67XHCtmIHGzaujgnDSwBma/Ggmg4GE0U+t2YqG/RlPcU+eiw
ma79S/eIJxFNX/EPin4F0JR4SaNJoJ+BBq6XhGUNkfFeFOh15bmqO1NN6mJ3K8+1DPF5ab+EoshL
WVp+Xtr31v3SZCzEi9NaNi1kx9nez6VqghG+pgm5NI0rp9NeiCZIr547Xotlzytj7WUWG4jz8X1H
5Oort6jsIg+xadYA9OqDvFjvkFRNQ6tu5NE4j9IjnkZlFXU48UJKhFfHaC5DNWTvQmgR8t/W5QsR
tg/IGevNNI/9t5JPmgvS469/nmq7+uepvepW/zp1mLoLDNYq3cdRiXyuC6sbOjobuVDxl7pktljz
FG5YA0+HocMI1v0BJhd+lD34q5w5jS9PkhcHhEjf8LjaN8vM/nYxPtPpIE+rWYdaZKV8XS3fU8cB
vpJXWzUVu75KlXUwIlJroJrutTjwbm6kdOshoL9czfrOptL9e9SNizcX8UcN3WHx1jRXlbC9Fdnx
9FGW1BK1HyiOzIO+lruTUOInixhQucd9xHru02EkAGvGxx0qtHATJ5vf0uyK5awBlWhUezNUM1yr
OoRnOYjNBFcXkRkrg7SM+4lTbRLdNrQ8wzE5rsIujx/qwRMvypCpmzZplY3czRsNv3KICkZPRvEC
jMZ9drE/LDvyBLOkSke/72HKm+ZoqSTx4LqZ39uQiXdTm/pRPqBtLM5N237jSVIhxGv1m8rqPtdm
5YJg33hN+uSNp5WCc5e95RihtcolJtfyUBEY7oepteK/4Hc1zx/6qAVM7Y2A6n5v8gTL1OPUzNGO
bDrzyZoI68iUrvllcJPR8uZWNjKyNRlvpuOH3HXTVa770UBrkkYz5Vpxf6FABSSch1bI/3eOSnTZ
tmw9Ep2cQd33DaX3ZnG5EQ6p7tWqFP7k5eXp/r8y7YWLSJ6NQZFIZhTNZvgT11x4lkM5VNwN5RI0
fssXWbclYtqecWFzwWJgeoLWQxhptEDD2++xttjiRZM/eGkb3qDJkpxURM3PsXMBqUTZW2F17o4G
u7WzW698y0V+pqbZ/GwcZAC5qbjXJqurh5YFsl+ZXnfKe6wA0ihDhFa/b7Tsqe8EFXKn/DNY+b7Q
6+qPSr3sny+Wc+TIyIvBwS6uhGDwHBJqfQFA/ADycII7MvlVCQKvVekppEjEVvJjMPWJ7SdD1B3k
7j9Pw372edrYvOux921orSHaqGNKQJUyQwUbB2olCivghZogVfzyldOGjm9qKsgZkA4+3YP6ADje
I9w01x//9Yof73PMyIfy5HpRdguVcDuz7npqhK6/LnuNoRZPWEt07OU62aodApuIeY5CWLPpvDDp
scCTo7ApFvdFVE8PIkJ3Y/B5PbduoOxlmI6mk3MdA4Dc8qhDo9Jhtj1TEtrK0J1YhaibKqqRnnM1
IioHwOO0avGX7ZqJ+w7kB5xPednGiCzQ9CHXaNW9MowsdSKXFjtUZvEAOCpZ0Za2y2mCIelOyN94
JTesa8atXUIbMf879nV0bPA0qizJdnKsJBX5/gbG2NtnI34gwlqHTDJAhYjD+EnM5XRq7b1ZtVSL
64FmNXrnfsXXk1RsXQ9IJMitI/IaXB4MyU3fgNFEXpJcanOejl/nylfqPI/+tDzt5S5SJm/fOQVR
A4UbPOZGs9UGFoDdshfT8b4QuUgjkD25wbBSHgybQtjXGNqqHKwhG3mVPOBSslmpuahgknAt6Ifs
6vT5xh0Kaly9ceXHVZ9mMFuHFp4v1atCFeum61hz1YMC4bTSnjITzA9Ann0rj0Y4xDdCV8gzZBkr
1sv7pXrUX1Pk25nigMLqnAc0tVdlnB18C7nzmGkKvuA0RoSw7MoDIxG1XBgkGyvr2mStRIFHah9u
+5CYcJqYZgCuxBwf5Nne8l72Y8YC9/6WcR4ba1wT6RaLqFK0zmUwe741Vvq/7zH3QbxALUU+O2Jl
ih+KgvS+Xao4kd8UQDMa5oS+M0Jq8B0gNfQViRYTelDdN6No1zxl+9PX+EAHoPfLcoml9IyCPw0n
t8VEQ+PrusCsnV0p9O9fQ/LV/W2SjW1uo7oOb63++2t9JkcIM78vz7omDG9C/MkkNXTOibOw7JCQ
Z9QbSrvRNVg/VjQovkzGgJ54oOYY7An1m6nb6yScpm21bcwJkPeym8YBETyxVl1KTQ+/Te6WKAzj
m4Fr5gGgd72bWqAeEt3FA/vlfiO4x0qH1tjCh3dfRaHbD/dcO8uaDn02wjpeos5RHPDdp1rla2YY
P8+Urv0kHMQuXry9cW3GN5I8NrE089oLqwVX0udRo0qSW8AnVJ6bZVBves/o/uZwRG7Vb7UQk4Z0
ODaLzVG+kht5b6/FhwgnZ6NQ6z6OmqGf28xV8FkB0hQi+i59Sy1aHeZp/a906KkMxIH9lFA324GI
O7VNEvghd/dnE1DkYQyRqqWLBXpcjGutsc6RCT7LEer4+dpm9XuAgHuMi9B4o6A3hNP4MzFG4Kj8
fucmB+ZT06ynLbfYRZgXOuH0txP6dlbOZki3SK2n9qmBO7HOLZO6aRj26UFcOuzI19k1WTyiQviV
UlDG+xF9h6pYbqg59SfMFJGvjAT1BsCCmJ1o9XPEpH7vzTat3UmzX6fOeirnMX1wW9bgiT40V93p
+oUspu7MJf1dbv6nA3JMWFAW6ZDbWzf34GsaaruK1GlZJrMrx+QruVGmWX3IQlNFaJ5zt6eZ9ZYs
enTH/k88bapqa6WM45vMtB37rj3GDmoueYYccwh7WFuLrFxxgo/QNKbvQZ9d6iYaXpRQxCdca6OP
4XD+Do/4Pu4uApG0UT7HXc5vl/PtZVws4wn01INwWlAWXpisEIE5lxK47puZfcM0Y3yLhtiCEACQ
1ckU/KF6T9Y0dL6dteyqo/eolmE+v1HzsH3iubGjyfBHvQqfiUr0MthBNZXztsOheEBN4yGMUcY2
pKvr2g+Y4maqeiXAWkv/UZAh/lQ3wvnbeCvU+3iscv3Qo0u3c5tAE89bkw2lfrgK0e3L7FofWrSO
4fBdGBVwGL0Ybman9vvJrpU9gfaEjjkW/3cDSkxqJ80VhZd9FK51gXI8kJA3gi01AB/IMRpvTKCN
poR0oaZEMJil8pfBJ6t9cYzWetIHJmld197dpQgz1NOkKslaLk8zEdTbeu5M/lasQ2n9QZ7LM/Eg
dx3hbjWr9s5ExT9rfBcfmtJLfJlLDtKBmRMt2TylpQRAkUZTMYSvauE8umkV/1T1cUkrGK2rlhXx
p1MMh9e0D/XW2LAIIpTHIUNsrWZmuYIJoxw01U2e5Kb2HizVQD5VF+lT5wXlydb6n/KQHLKcdml1
YDmR0dmRDjiHpNOIO8wobnJMpnFjqvmpaZWL9wTkipcC4o3HiWoGlJXh7NKKKFWSbe9jc4FXIIrj
Y6Hiew5TzXr8ejWL0vWjsbQeQ6awPrEC8zGZxCXWLAE0xQO4rTuJjzk7vyV6+rnxsASUSmhf5PiC
pF3rXh0A7GJGGiep9jj1QAuizKi2gekZ37xFGL/ccb7OyMLx8wyjqM1vaVHcz9BpsqyKRj31Ikdt
LR3j9t+2rKSHreaJFClzpz4Q+tM4KlWrgOT22ZjCQ9j1H/VsGRfImuYlyUsOkPT8G3RMt6/ilpgH
t/8NH6Y/N8QztrahFJtMUfq1yyoKWoEOxnIJaWw1Akk0AfswqXGMOYZxI5/bvOnLZgoIT0xKHstt
TBIOvCKEM51e48jgPLmJ2yrY5q4JDGa5Qo4FymjiXM+PmRkggwRHwfIyoNS7cxcmIdUnflrFUVZi
UoMHOSYRhRJbWDZju6E0Pa3lmE7Oiilss/qZ9u0PNyZVT4n5e2REHISwwwB8icCXuwoda4pRJvd2
KwJQOyvFsdEJO68Bw60xOJBk2RCXc40D8tBlwCcNC5oCVe/u74frEcQ7KD6BPxsvte5t5BxBSfrm
8Wvsq2pbLOc1/SIrlWVbUi4+97/mFvK6vqxJ81E19ybvXZqnXKxpds7mcicrvMHES1nyfZJ3s8mK
rvKoPDeKSnPfBi3cWWQK6FNowJZe/RCZeIHlRiy7KQq8NSDMwf86MNqiuZ+i9eO86TvoAIM+dKCx
pk0XePVjlCq0EO63zKiK6R03zKUNQp2OyNPzl7kw7C0eSsc3lvU4bYXqPNXNR7cs5JtlI6p5ZTVN
CcGP8yONrAFUSbtE7xTcO+j+I8AEt3nOPl/JsWQZG5exZLCK7YgE8VfVoAluvDE6WpUXPRMjWj0g
QP8Q1Rg9O1Z7GSyVhOth4J5JIvF0Vmk09IMS8lELUIDiKt5Wy9Jec1wb1EpETsA/dyUUFou/s5lG
+ppei9+iV9IV3Yn+sVtIw6ymgC0B2fHlboJX/BlkAJ2ODMDaYpX/TFY3UV14bTZ3JPrypbLQvPk0
qoj+XR7E8pFMHg2H6fv/ZurprKiz/Yi12b1WSpS+InC6wxEsuyRkcCIezVvytTsafxtL0eh2LqwE
8i/uF7Va93+6aApz7dTXyy9YAXyRc8sQKdFB7krwK/kmn7vyaDT9YzclCOd+cqorKKPC5E3UZuWX
LsxEWPzTu100qyyu5zdVsRz8SehOlDEWW1Obw4NQWF16pVE/FSMFGs2DvGqSiPyzYInJI4b8zRJP
qGKCzbOKJ29iZuAtBzzMqwqZOPJHnOE9X8hheJc/YdHP6sWZMZFjUXiFB/7vYxNnRvVIHmLs0My0
GrovJaZEs8yx6svJ/BCFiNznXj1IBpc8pydx+38cc5dGjjwl6u121w/oHCN/jjVozKK6UuNwr9bS
hZKv0pgidp6gzfvXARLWzx1wktPXeIHS7GROyV7AzJC1VFlBtYzmCHGXtsJStk1SlGVQvoe9LNQm
utvt0fEYa3nBpHTaVUzGcc7T8gjRe1hrWQoe3Q6jg6W01nMe6NqBdQt8ORrOz0VhW8+QTktVVKCB
GOG5/TNBuBfCJfgZ2wR3ESATDQBC1Tj3zjS4s3OWDJXv5PRRWvn5b3X+xstc1i6r+ExnE2wXe3Iq
K8fbVL2Py6FRfl3/OSZPk1f99z3kuQPKqvsbgdHZoMO5oa5FuRvnvwaW4avRamsan0N44rM5b4RJ
cMZyRu8a13tNrNbaDa608Sw3cVGP53DZyF1q37vEQn4+ogFdmYjIgSAey0agSBmm+rFf7ocBKrlo
mG7mAtyTw4y4wplu7XL4PyNG5e6AM1AmxubEDIlAo/W9/qKWpbF3sGWuZHlGVmHkZrQCrDpJdwwm
75s2TNGpNCno5bF3j6OQXUDdyfyA5vhFPj7kJsYmlVnN55B89Pz3wvtyddlt9ObY6jXCNKGMt7Gu
ppveFNgD0VRs5Zg9aNMN2wH2m7RlObecd2/bOihrDBBwF73+OU5kR8QRE/ZK1cgZiYsj66p4I2tQ
y7jW5Z/jqZPFGxzW8/d/ni/HBbP8Gxq5ZJVG6kObRebzGPbaWZnQzcuqt62YEPo8J3sAAKe/qkws
70Xzmh42sJtxK6vgc0XdSyHirs2RU7YVxDO/b46ItaLLfc9ql7qgDVNcWeZCbpU93W/Vjdq+Qj1W
H0FmkrP69YpKOGDzajOSSklFchrW86ip73GWf2iJnvyx+w+1yxaJBzK5PEuMH4OOgiMbLful6QrF
L4hVuSgKWr1x9pJFaWDQTw0rtOk9QhIXp+sffpmU9Vphp+dmnpGq9Zr1FnlJsCXGAlO83CVFxfc6
tznIo+bgwFoWrn6uysJ6W7Tvpai9p96N9Jee4ER5EUpVcRWh9V1eg/9pPqpl360tfBsXL4LV6Ijg
wlK28vuBtNxGDxDMy0G1heCepPVV7skNLD/KaMsVrjGeqqRXjl/j5ih0GtLoJGq08hay8W28JM1X
seVd5auQ9Jl4YtH3NW61hrMnGzRZyTHkod5VWzbyTSq3ppcRxjfK01PFNHDRnihZtv9CDQv1lE6u
ehpdrdrB83+vaxdQ1zSY9UOiZFgqeqWrH7rQux9OB5qSvhwzEwy72xA1hz9NfQk+xB901Tx2SkAh
8v9xdl5bbuPaun4ijsEcbpVVkipH33DYbZs5Zz79/gBWW26vPnuvcW5YBDChKqlEEpjzD3GvJqfl
NBWnQ+8lJ3kmD9YApHm9tINx5goWQUsv7gSaU5s3/mzz587eqRK1ffkMAQaHmVL08J89yyOn/NlH
U/wwYVcZrgmWLflU+T+mKxTrD1HSYtDQ1OGdlyJIG89UbmWzVrSQpCIDkGjKm9gEl2POVnCgLLKa
M4Ts83nAAXiZWyQNoCF93l+nyYFURZfSDrM1dqojQHR1vJcHIyT7PKAQ1Yr7xLXf6oIjxQ/nHCgC
8REEKERep8pgOdWJk1c5axK3Inn2a6pDBQcJtQSdSDnVbbXpWHDFsazzDFLiikPVII6PS1PRijsf
5x7ZslrNfOQvR1DKUwOKrKX5WIgDrgldySpdRrlA53BACPW1HJNRIPieoAi4Z9lS0aA/qXoHhFHM
lrMSa/qZwZAk9WAeBymzVztw81pkjKR8EinJ9An9KDkmezCrgAb0/xOf9oMPwzYaDw6Ana09DNZO
F35stu9OkFrK35vXURksR1UR7Irg6+h1ria83BRXB49UGdbOmlv95Y+51+b194YBSOlKd/axyFZX
qcoesNVWjUxHO5OT79oWqmUxmFMGNN8/N17jXlwhp2DGlnWDtViyMmSyuvSqeI38znQYUN99MJ1v
hpHnB82lIiUVI7XpCxpHynuXBL93R+HXDrPB92u0VKMMwq9/RMvusf8K88Jfos3QNbZoGPKNFjrP
sVu8wdF5rEpPqBNF1UsAP0B2212iX5B9rVZtV5ZvYMOd/eR7DdZDXfGmZKG9Xl4j++LUODybiFrF
SGnwbW9NmBZWa8a32HXgGDFo1os5s2pF7L74YaVPUuUz1/SXPgjr9ypKyHeXQ3KvkIE91CSEj86v
2dqv2XY55j/c8SlPC/OnmB0jRvYeB6QZ59JJ7jNoa4ehdz5nBxo0R78tnzRrwC/HD8EwOv744WiY
MJm6+qOBtcetFr38EdOoWau979zJvijohr63I0ZHgwrQZ7AoYjQkum41M1f2qKB7N60JJsuJjXkf
mkZ7p7LN2jRtkj4n05sHzGwVa238HRWBFaBX5asTKcFGZD1v8143T5gYdtukDIt3021PbuMDN8Ss
Co2q8RlJm3Jf4YUNexk7kRg0AVDIJD7awKyp2ZXhKU6wIxFIp1SLnHswwfr9eBPhP4cGktfSrZfP
oTMXp6UPWd5+PTdcLHJ0mWmia1IMiIckcl41wi6yA/QslYurROaXwNN+yhP81JYTMCk/NVU1voiT
/zpGTJ/FrH+8zn9O/xWjTtm2N8Lg0fKdHnW18F2LB/bMaFQ+N+yykPCOH2XLTmAJxY6d35h6nD+T
QWbZAF1s4/pjfwFwnmyMBIsm4clYuH335DuQNMUdIaZs9/RrjGLzMiaxeHJMY55s/ZqH/Ab4lDEq
TlZWJfvcJ4UEmsJ8sefmVm7K5tIP1yXOEncJ5ZVLgUzZOkCL8JuK+gi5meYVybLVLNiHaTGCtyhI
vsbiDPTs55nsk6MyDtmD/2X0+iokdSAvhVN7nCCNo8mhffSeQ8JUj+qDGQ3aR2M8VLHavoehYh79
id8so6qpe8OrPSIvofe3QQoNUfZTuGlQsaz1s45j9nMLP2vwvAilqFp79AZMt+2ia+4tvVaQHcxV
rA3U8iMoNVRB8Hdqil7ZItM7b72urA+yxky94zjUJFp7XAXuqr7KllJ0CLRuCZMVaxHGMtt4mm3s
c2oET5aw2UMcOnGztaqEhoBhFvsCref/99n/HuemmnoyfX/tNEaxJ5fx379So2LfHiJShGxgc9fg
K7JuUFvbFW2DtVYKQ3HVTPhZSIhFEGb9Xr5/PWzvlV6pHtMh7e4RV/zmam57NirqnIbaaGe4ut9k
gUcWcQLVPoaaAWVQ1HxKwWw1QJjsZLkH8cZuFQK22kNVAKppqvlOltkkWlWegb4ubqH52PhhdL+P
Srd6Gac15nbqURcWVlqeZpE1VqxkvMi2o5ADUOGJ7VKnICGKf9UBO+fgIg+FPwcXUiVrNfBQpPnV
P5DgPmhGTWUjas6zWIxWcl1axIde0eyT7JIHre37FutzNdg4BXaOjgPUFJO2+snU+MxIY6C3V+nl
vdaFLfSS2vmmQH7pFd/+3k9Peq4/ys8V9jC5MS+elo85srQ7tnPdY9EDKYIs8Fel6/MqtztBAwMv
7e2uNfgm1oUPkfZTFt5l0V6F9a+vfLVO1pVdgJkt/y7iX2MwFcajuvDOslSPkV+z8dXE3lt+/6J3
jvE617W+BeOIn2rJrWiIGoPCuq68A0M74WyZfdVcpENLmDvIPGZrq7CaO3eInOm5fbaqAVWU0Gch
bNpqsG+QHF1LyUApHij70iof1/0U7qD5d2d1mgvrkvQVJFJZ3kEVAcobO4KDMWc1S3rPuJeHwa+7
u9n8Kxvh6C/96KK+5vrowqMvzCVKFatOowBSdu1r2tg9FBS7i+qn1LxT9YGvu5FY4SEMmxImJQJ5
hjjIYTkQCTi5CsdqXSKVuZe+Xk2nawfdAP4+CaSp7Cu9nsdjpFGmkVBV8Mf3meNZZxkSYdl2NzhI
h4gJOAoBPZdAItTp2rtlez/NNZANc4jn1yo61m3iNTt8Y6fj3ORbXIZ6JBtnNiqtds4gRZxrxJnP
UwqXVOu8Zxyzhj1sxrFZyT4ZYkt4RVb70WHsnKdJJml0xdFvXGNC9kMoWXtWYtxY9nDXi7RMpWOF
E2sJMjHr0fHCtfwkxCfmIzS7iAbKLvlZiX6vQnzs2vUr/s/+CPSiTTp4jScGn7rfN/Nt4guqHX/E
r5b4G8ZRiVf4AA2oQQHF0e5lxiaOqM+O2LVrNhaff7eoAjTbqBDZeZYsd7aNHoHSZfhCiWaWpe0J
YMlpeeeqP0G4CP2j1OzGHO1+gS1ken+ROZhOgxMQkgo7LEaino9nadY6/eETMCDGWw2Mk8zP8K9C
Sr+vQ2ENVFzssIVoKU/HeE42rtGD5BMjTtkXF3l2Pcg+gMeqRxpNBKlwnnefF3kTeh+yc3lNFFVQ
t3bxMJCdf7ycbHriV6iduQ5JmJ6uYVNX1ccI+kO014QnbKypN4Otj/pRGFRs80Kn0n2fo31FPvbX
z4EHgWhPnz9/jbvovyGOw9+jH0hVuwtSvc9ASUZZ7m0WIDpJAefQB1pDloM1ngxEdt+7eK25XeDs
gRgIgOBMlD0usVzBebMppJQ1jK9Q113jgmlvgNTow1dbT79EujPsOr3tT+2Y9CfYmpWPVFxWQg8q
cY0ZZg0dXPSD5dn1oPgUVm1nOly7/i1M9gEA6sGFTfGCRJJIIr3wubUDkF3L5vWQ51PLsyHaXrsk
dAnlBv82bQqoMHWMFBT4pS4w7SOSFqAcfP4LselZa7OCUGdPvuVs9Jb6Xev9XAx9w7kOt26mqJus
GzEpQrpONUb7rlfT9nE2CvVGzedkJQdln5eYkFdcN9zLZjWp73hYudSnZ68bFoyqHvhby4dmYxlq
jukQugUyDdeFgMkyVMIvuYEzYOCW53AYKhJjChhlAzc7P5j8lWU71l4+kAMUoQ/VnLxdH9TX5/E/
B6/91VDvfApfNz3kzIUhYiDadtHxyvjkj5BSu8hRaU9Omvv30U40r3PlKBpGT3NQtl91LDKgT8I5
l8svVt+kzYLpcVQQrwyi+Hs8YVRb98N4Cka2Dud+iJNbCzfBNSvFo1dg/6k2PsTSaPzoBPzW1R0D
30MIEEHjtwc1bud7zLdm0qeh+kVM8of+pGlkoGV+dfCd+TKGCixjkQX5lZoN3fTb6KOUJLvkIYjF
UjqbMbUxyuE28YZNVOKvSoXyk5YyUFaxLPxG5Npg1BVMIBq3uDWcZgmT7zIY4gCp4Pk/wpRy1G4r
Abj00aV0xgf5yInHRBia+d9lSx4SUq7brhSKyMKsUvbVuKyuHFXPbj4dL81taWIf40NRX1LJ8k3E
Yf6WxZl+E8rsUIbA0nZ2SWBf32ccGcq5MFH9Ex+JWU/exlccdyOf4TDg7oBIYD7IJb88sHMPepFL
/nUnI+RTuzCj8AAKx1ge87Jv0FgU1gg8XlcEeuuWaCNqOtXnWkvmfY9cyS34DOpZwkDcj4FlJVPv
7dPK/SEfDF0/HWrK7CfZWtYBbTz+1ieXAbA/6/Vgsql4qCEWQoBYGWbt4ik02MfJ5onGs7Z/cwvM
owUg4N8i8LDr3yCu/BbRNEJH1GpR6hLLmihW3HOhqUcjSljSyLeZz/GhSdHgvr7NMgOn5HVAOq99
cGPCveX42MGIpU/Cs+44uzG8YaX9Ngx5/aJPZNhhmlMO6Zr6jtotGD+sH8iiTSv4WeP3qXH5htkt
7CYMXEm/ufaBj3R8aPmHLSHCMVPNvb/kSw+6LooOLtwEww5WRRK9ZzqCjnjZtTc1F+SNXQXNzsFB
FGm+rH/uw348ZXhyrap47p9rtLcf5wAL1CLy27WftudGa6e7xko8yPnqtLFNvm1BbKYPNRy3m04D
nJLHagXTsj3IOhEy9J8RrYho/ruIpMsqdAy6317Dm8t2q+IUtwZzkexdLU7XuQ3HBbCsX98p8Uc3
OTDikglarB/G5mEZ7WBTb8wq2WV6QRqvNY03BaXQdRzY0Vn3UvPNpPiUTUX3MgFNvyOb9peMKoLS
21tGxyTeAm9tOuGQyJKuCPARkKd2r/C1x+YJjovwFkA7Y9dHgpsuxMbVQvE2XVAi/CKaV/yyVCFP
NctD4Cox19eBugPibJE02/iOl228AYZwmhpHxxo8AN2gSCA75wHrRsxwICkLQRDMcLBcRHIwN18M
reuPaGSgcu8E5duQg7wppnQ6hHlXvqkxuDgtMtRbORpa0Dfn4RXeonvXm/Z750b41GB+sFIrfEJt
JfS+Wr5+Y1oZXqrZ8DF5afqz0eZ3TOas97mNOlaeZvsYsoHZAaQNL26u2Uc3V9VD1A8DFBIj3aiw
DGJ8LnfSLUuaZOlpzl1V9KF9wBoxD5rP9iBqejJQ9tnYTSzzZJ9vD+hJ6Hq3k1CJNgWTorcWC2nH
9c9zNPvnqdKDDXRaZY1QhN2z282UsxzOdNTEkR5dT6r7BSU45+56qK062dgDFi6yz+3YWYFfCM8Y
w2unaxwq5vMpj1vE5pifpna4Knx3bvS1H6NKEqh9fOnscluRlblD9Mi6k2fDUCd7drGuEJn77PNK
vb+pY+v7FFlrHQnpF7IZuIjMkYlelTe+dxMSqWZvqUdTCLN7qAgi/PX0Cd4RlWJZP5aFZSPW91wK
wb1sWVqkbvCK8XayqFyPIMYzJf4pS9JYOH6lOuZcNHGQZ2qrvvuZ1x5C8n/tnh16eFAb71vktJ8R
rVpNO6S62Ht6zXBI2EKyYBwgWdjFRDV70PYRmMzL0kRbnrxtUdQbGZOXTnNv1y3OOhnW2bnv8ARG
oG4M7ewjnzILwYN5PNXJYL+WIyqaSZN9QKKdDvOAmI+pY6hB+WlcQddpDrPB1KkJIG0iQ1ovbTKV
fI183Xgyfe1jMi39dcznF6fRsVzv4xMXYPCRJL6+SQCHXKwxdU6zn+tUb1DZUj3D9PAgtSsFLNnY
VZsxxJK5aI2bLq8NQFjQes/cJpJt0BmUvWWMqdf2GebMsOdWOEMTUJFD0s0IonfxzLrxM3txzVeQ
ck7Q9wMsffbV58lCOcyJtyhs9Uc75Traz44agZRIsK0xC+eydEKHwFScmF0CRWhVYu1zkSYeA5eo
adRvwA6i26Qjcy67SxXimNY7/U425aRQa+q11Y/uWm6ecqdSXG818j/ZkW3rjnOqPaXc4p/Smg+m
MJFDEQDdL3ZlPE24Q/7W34jn9D/jZ3bCm7T3lv4JtaI43+uJD7lf7nJTsQfOfx1Q/xZbX3mEuQHh
BbONHfw05Hbt/qWDsnLjozm2kb9Ka/3j4MzDCwqV1W/9Ij6kJiKw080lr9m0G775YDlu+FSa01He
2VvTgzrXOYBGqeG/oR/ds+dkl2GXafLwCbJCKx4UkWalcLNwkGkjANWK6aCmkzYUtAbAsgvmTw7L
g53mFkD5TK+++aXjHyu0DzZOlg17TwgczCE+5VNtgQtNHPhTpZs+JPhLtkYH9U90pVpFkYy1j4xX
0WrW6/ImJVFw/vMZI9sIs2kkgGrUNn0l3ql6o6yHqNZv0Q9FclGLSUtbBgATpRsO0GmxdR5r6ym1
2vHRd7mqaMwQ528SVf8rd8zgEnVFs55qHAZl83pIKP5fZBN/WzQ9wDbuUXYaIAq4fBIWW/NdRSXp
SE3mzRmjlAulive2gM3lSpjfq57DRkZggAtF/9bZnYouPpAPCRK9Huq0BbFRO1+vXfIMg5zxgvbG
eLGNFBVD01wiUAJ5Ck0bP7cyO7ZaM32MsOI2QIvdS9P1bDM11PSjXM1efVN9x0TO/k7FisJGeNaV
5k0zlOaxGuuW0mLwswji9CS7Cizd7tox380iQHbZlq/u4kTJNnnYGUjWDc02GMsEVwkrWEs8bDmr
uM7Fk33Eo6o5R4gcuCsj/64gFq7VmvPA1sM5VpHT7eaxwZcxLU8SuQ6crFvZojiAhBt32CC8TfIG
kmhgvNSqjmgeLYOK/dJC3ukvI0SqZ/QnBLck4KdhN7sa1fgUhrr+OEXAfN1cF7hi0GqoYR5rBLQA
FtOMxi7aaKkb3cgLQEyyJgu1CtNFb3gIAe7Nnl2c2FCdF4dgsl78pWF4RpYnu+tkhm/QdkhFCl07
Pj35CemOP60NTxn314/VKkcgyu58L7sQ+wluggS5w6mJK1K3oHZynEdATlvVdpic8kNp5g9PMdqH
sNb0O4cnwUr2o52IPrgftjdtbOfvTX9xhrL6cNznXsfjOkyT6T01+NMVSCIX6L7+C/JYS7+VVOaR
GgMaDbGzGQu1vs1H8LGv8rYSIE4h0Q9KVDhs05C/AAUheyQyItY0bzdPcbj+YyAvUVjqa7U+yAHd
84ODb/nmjY6+2hhUL7J+Y6XrcKIh98WMoHdZvSBJOd9qGnAXkfm2zQctcPGp4tIr9oOBS0mjVdp9
U1WpUNPNftRYPWSB+VNVhhebb977iN4KspN6eu+h1XRoDdM44hEQ3w4pti+YdCh3Y44mlYUyxoXC
anMuh+qF7SGirIoZ+pu5qa1tjy3eozxoZBXsJLYvWd4hkun64cGNLD25gOTQ9mbmPkDXUO/kNzJO
7Qe+fiq5Vr6DYky2gLx5j7M2b4Mh29UWd/7JUbAcHllbaklu3+SoQ+10M8xfIC19H/zM/i5CB7PJ
1kWY2NU3DH6SY08q7LbQ4lerKoOlhetrcSv7RzFo1eGrT73wKPsTYMTayk6+14b5VnuTQyqGg8Ez
FBalOB0ALU6ByufMA1QOumnfzQCc1Gqj45m6KdCq2S1wpIWG5yT1K27q1SbyWALJf6TTTr83r6Oy
oGdgx7fux+Cs5wlv9x/fIFS6jQ3gXVSD/jmQ6+Vt7wX16drf5G59Eq/hTXWxq2ZM7frOMi6jOGR1
qaBsGlOwSOGQ/Na3xDROdggm5UMOyEMiZ8hTZCHydR475bar+88XjPaYk4MKCg1r/uZ0lnnwhcJR
2DcoTIrLMQodzKE8FdZK44YvajjtZT/pe4pWeHjtZBOlrps4T+pnPAjSi5xeO8HrIiDglcFFHfTQ
+ZhC78kDolTivXxK/LI4sUUPkC5yVYC+fQcUgZV6BHqV8Zb0QbmSp7+1lwm/jXmuqq8MoywOSGq6
d47S3svvZRJ27h2Qt3sNE8bzGA8Z4n2I2WVZWV6aMWcnVNdrt7KsZ5w1m4fSmVEIh6IxVYF6Y5NS
WxuuWr75KAJvWywe9nJS91PvABfMJ4lhjnXPuq8SyJB+T4m3m6z7X2OBX9hLi1dgR6KFt0MJdbSt
leQG+XSDxIN2AwrcQud2DB7jLLtNJQ+tcuaj4QNV9rq5uXcrlB3MGU+7dwXN0wZFwVt/tsb72M56
buHhh2Im073sWvqTbt+wJbyEFNSWft5qvOFuTz4IAZDLUqMJh/xG6/0Dxl7KuzUn6TbO4+LsIYh6
QaG+3JgUm79aJgK5YQaUoIU35xn8pexG3AOPQ21vWAquEZmLspqpR99dVzmwuvKPyzKodQxvy2LO
v2nz8KmdUP/b6j3qS4bZlofftqoRudnRPM0tG6ObctRhglq5dTZixKg1Nb6VtyhqdPFZLaY3eYuS
XYWqQYIi17rcyTQ7ri5D15zrWD+QYDM+2jnqSFw1wa1bePWJ2RjsQHh8xfzwQ24EfoVWoGdRUY8+
QxvfD3ajkYSvaM1fQ72+cs6zkfyQKyIMqoNlWeSYyi0sfOdwXSnJ5dJka9BTpgR2/S/GSqk8V4Gf
3EkOi2St1I5Rb53JK0Dpwmspc+1WUVr3UPs6kDknqJBqxpBpGzYOuLlyUPobpI++TAP/1TDs+qfJ
1+MnF/hgZveADML+STxb1+kcuXvZ9BIVZ8Ep+Cpbck5TNK9TPMUXOcnL/BaxuSzeUM5UsY+Z1S15
6eDSznBcyFrg3ilKrvIgB+QZabvwbGcZjK7Jm1a+Fevf+20g1llmXCH61xvuQ2nCYXU9QFSziiVd
mrIsMoc83SY1KHVchZ5hCAV//eMEM49Q9rDTWE7csnLerDTblx3e7NxtrIfEbYEH4rW+Hfw2/FbD
4+1aHBQs6v4WS4ob3UJctTPHH3JcTrTRx1qXjZ7eIdR7dFgbPjrB0D1pQjpVXv8zz8ISW5iVYjfF
WzcLyFeHWIEcLVLkTe024wYwRtFLoZrbNgePBAkP5lm4r3s8co2h9T70cOlWkWHdq0n62U30rPgY
tfnagAzaSyPuHOwVumcaUgFBNiITJU1YEn2syxHJR/+7Efg10pR4FT0sPHOrKwDS2RBysEn94qYI
LiTscG4dnVsZAEBAumhtPrtN+xOB5OmrpflkYMa3BjOlw0z18FIMoNX3E30dj6OE5PnzBDYJxmRY
XCRKTTbRbS4uEqU214iLyVH2pvqui5NsY1rYNw262p0cPGWfsli5r/idynNUd0tTS5zxiwwrvG/q
DAZmLtGYFclX/lUfVHi15yjqsVrUu/gQ1irijX47HmxTGx8G+EByRyEPqZdYG72yyl0t+LUIR09k
eT8jatNm4yEicnsqUWpkHxI61TN6z/mDYaJN0hhRc2G9FT/bLlLDQiwEhxVz13Rpu29msCShbe1c
Vj0QVfruHGc18nW93aA1JBLKha7dgmELnxKTPYDvI8+1GPFOjbIJakxh5GgkRgOFUenhmxpu8DQ3
wXau7OR+spv8mPjkvF+p1CeHMEUsxlBxK1ggqQVif9QsaDuStiTbyKf+3Z57c9PNqDTDBXcBQMLF
DUoFrdMMZSfZlBBIC7sjfAaeZE/mlQhaivhYxFsathDXeBnitv8ab2R5sopC7EBrYeHaO4a+UfJm
JmHhTf1uwVAXyRCRFhU1Xi1SznOaT2fcAuX+Nle99FBS2VpHYrtrtE4OL8M5yx2w3PM6+YwrSZXe
y3gLs0AWLKZ9sJG2PVFQ/kBgSWCI1eo5rvCy9QoQtEg0NngwTkm9zVVtXtsNa7nlT9Aze4aGwSpF
ZhjRcYIxhwAAd7xNwBb+AVOg+sFFhOS2Tx0BbePvVvxoacpBGSYjlMza1DCl97VRw90XC8uxxpDC
y0xjG0UeuZlf60t5xlWUn3zPhMvOunNZci7TpuaoJ7NNha+JkB/j02ynANrw3Iw7E0V0ytn0/XYo
BlTAcq9ZQq4D04jC1Yrvv3E2U/Obn1HrljWRwgraBQbRRRri/WJA1vydHMIoHE46HT8almhZLZHD
niieygFPw2TrR+GmFU7HWN7coQBi7gcL6oP8h7XY697GRXQP38VB3dIpdygJWsu/TgHZuc7CqTwO
yRjcTyEmIsM0fQ9VBZl1sYaPUPQ3NnqeIdb8FsVgpb6BSZxgWrDJD/mCbGKVIvIfeYCFRSqHG2qK
y/A1OSCjq2xW1y4yY8v2YAqV+tTz2JS/9rcdA64srAgixG/kn+KaK6xTYmzlEQV280rZmTbCcuiq
ii22M/4F7onNLuaemgVHOajsVxRngu2YNvFxQIRwGwvdHQnJSlM3uIC53QxViQKDbCpKvZERKWB/
182Edmxk3srDUPU/c9IXh2uXCjbqNpjC+Ai18l3255kGh8CuhaFvcHGrLLzIM8S95q2ZIRx17ZMD
pm5F67Isp12aB9lJj/r363e6yZCtQwjuPRIXQoROOSRVycmGMMPVq/TuCWXLhHp6QRHIR3t3ZDf/
w0ZcvBj9H5EFJU8d3ORlMHJrqxdGc1Y1oKKN6c3YrKMJoBkTghauHS+YMQ/ZqMsc168SUCZhZD7u
aVmOmgdE2XGVdqW9y58QwA/B+hbdXTZE30wzEkv1MD2ilNFvZLMFqbPJg9I9yKbjK98dd4ruZCt/
mj0LL0KZFpl7hKFaG2GezNAxPxO6SXNRGOjL3RvGkNTrSmgnZVof3UhlJcqI+boL9Z0qoGOSrSAZ
DfJsOVQWLtpK9Cz7r2GK7tdbI69qCF5Fc4un/XYpZPzRTIP6MJhetu6zJnjihhKvKRlMX5DOu0xN
2EB6HcKVA2zqx2yMP1MujTeM0wuIrkpEgad19oibtjdG4pn4p+GUppdKtrOH+kfa5V56tDNSp4lV
f+31aRy+zgDjUYiCHSnQFSwjPw/XZhFNJIplO/cnXEXYYfxbnOzTuy0KCsFF3qdscbOCcq5zAyzd
lbwxXW9gclQ2Ay/Qt5hBfIZcBxoL9RDNvAuqqdj6UGU3KNHmC+dZnsXRnRI55d21m9vQ76HKTPzf
oZ2VVr+Ftml0Dwb0FlPU6SHpFXU3uFZ+VuZhugnV1ue5jSVC1xb6hhJv/9L3Q7eaWZF9a7nFL+Qi
39JWhp2XKNyOf7n4y73VQ2Wuu9rFLYCkIJ4Olb0OwRd8UxDmSAeSkDXgw50f9f5RL3TzkU0xe2oR
AZ/pL1Tyh6fEK7uj588IQOud8d6Z1EZEwBTDOMWjo7xFB0+/ODb3MuDkytnlpnlRBNDoeujaj66Z
svO1R579Fgqra4Pv2Li+9pGl2jjUBO+juil3nQdYxbLz+anH2/HeQ6MTOPP8NKjO9FQ2Vs/OUxtv
ZNMulfCos7YBFRi21droXzV9qB/loCn2ImNKtls2WbVxg5utb0uo36LTqcA/koO1w5qszYITgF7M
K0l43SLhhbBzFLfoA+NfDTeVpLdozVrEQYTE89Ad5iT5LvuXg5yFYU6xnufEZFWl5jcFmKmVXbAF
dHWvu+u4IjcwbPo3xKxBIQXWzzRZW4qa/0SFHPEYf371PFMnEVSbt8D08HWP1X67pL9m0pG5v0mE
k5U3VC7C7KBtY8+b3inIIxqPM+cp7qLp3Y23mYiaHCzXlyjRbZIp+WeUElXK76/1K2rukfKWr/X3
b6yjcONn8ByVaeNmSOfOY2w+dkUc79FLhnIgmjNgoccepjqOsPMl6ntazoSxmmaXKzxrYIsreJjj
gavrx0AMh8HQ32p9eyPnLzOKBhMfOHa7FCVLZkyboccDZ+FRjwWol7LHNCcZR3L4MfkeIf1eYOku
l8BA99GnQYlbDqdiOPTDz2EyPrAoxWx3wugm1quHHitXDaG7FlrlQEnyj1oAeN+TbbfW8Y9H+7UW
gM3Iqcx16yjXCzKsipXhZkRR59/KFolm3M+9rR5q3MCGlQwB9oKLgtyw/xqWA3pcFNh8iIqIHEWo
cpk8kRD+ewa+qyixszNHqzY5zQE63cupbJeiU551H7hOKjfy3FTCdOm1lZz4a5Qc/iNGNgOlh9yW
Jh9Z5tXLWxv6/IcRowpOffAz/fBvb1lkKdS0z5dJ8o1c8xVywpDl6EA7E0qQZSDcmVQXVEJQHLtI
D08Aoj4P2HMwiuxDEO6uvbVbafjWitAlQA4JxZjMwfDTKK19I4BQ627OX1WzsEFpt87DlEQcfNTG
WSwujYjvbexaN0u4Pwb5EZlqNO1FfCwOamOQumojfSNnyIEgUPK1I35NXyn9wS8VYZwDbkE4HujN
yclbLGLc3kca2jVaMD6iN7OTAKcWxdv+OWLJeEgW1ICGjZ805V2bGBWYkDj7q6b0n8el/mUAcrWd
48yFjkDp1ANafCwMfVWpXvyApakByAh7qd3n+l4ZviJfkLz5SV8ee2FhIiVuVHzmnWDMVhVljl0+
OD6YmjpzDvqU3sxlTy1Uc63tFCW4z43YmpU19naFbfOFdeTCr+34Jg4usg880I2VMBERiQQWrgkm
kdCyyR3Evs7qrNrK3IEcoXEd+Tvs7zlwAEmBJLlB+aoX3NB2XEnsrqRTVxN80SFCiNw3BTxj/BUj
hyUT29bz/5iHBAnW4Ubz5JPSe7YD512f6uwvbyrQe6+a56ynfgGGytsXTRGsrALEHnWv6AaMHnZw
7eS+TbnFc4ccQY4+xsq1reHh/47orOylqeMWi8uuuVs0fEb4S30PKsTVQkDMUvpH9CGqq5z/iFNF
X45R+z5UGzb3oPd3uVYG51AZizOLamfbJ7XybBjwSLA/939YOHlrxg9jdFHp1Cr1ORVzpnAOzmjx
FGd/MB2g0r7/DFvic053/mOO/D3egOdk7EavGjf4CxhVbYt+BwafogjQjR5FAHRzDXKdtOch/xGO
CXsz0fIRGJlWch6b+fw8FZjH/IqV/UuI6Q+3qIAePbc/aFpnf09066NACAjNTS3cNZVanTpjCPEG
AKVBrdb8EKFVPs8rP81+UpnzGpyXnb7do+w6bXlaYzehoaTDXbF+imvra6654bcSd/nVMGrlA1a7
wylAnXEj03GRdk9pwPoSN8ZHFPcmuCVtOqg+wjKReCjielaSxsBJAYmm+Dn3yB8qcXMMVMeEkkr5
jScWUvCN5lQbO6xYitqT+dp2YKFBfqNMWAToKqZThrgiuMNkk+hkzedIQf+XgbazkrNwbFvPbmmd
Qs18agw/evwf1s5ruXFda7dPxCrmcKssS7ItZ/cNqyNzznz6Mwi5TbdX7/XvXXVuVAQwAandEgnM
+YUOut8NaXzcW1Dxf+18DHsKd2j2omnmr65KnswrUjTRY6QmuaP4r35HUtM2tOoUhLb2gE/OVvSj
Ucd9MHI4RE+LTW9ig4JaIJpu7sqsdQ/ixbRjF1Fo/a1ZDCEMn0bFXOs9pAS1Eazsvl90fPL1kLvN
fcWt46rucZITTXVUWzZyeMV4kXQNZqW9V7I8wYIOMx0xiF0QSTnDXIpBMSlqVQ9LMSnbu3rDCUYv
er5KIwZ5VmvdSUUX7aFX+Fu/iKons+QIUqTVY2ur3VU1uddN+oX59GKbbnDFDSPmUWGbZzGQyhIY
cQc9C8VVq3DpTyKFiL7420s7sZUfUdZYV66QM5zmId681OtQvhGroHimXndhtumkJtu00GSvcJP6
UQdR8h3HgSffzdJHvS2UbW1y5wjD0b0vtexvAUWfNLu0JTOpWNEm1rGFheb3M3Bd8JMOWEi9dWHy
x9q3oAP73niB+thV2LB6CV+IkOfWNq9TFemPPjwirw5XROuq8wjZHLCaqj6jk/IDsYLuOp8qPuJ+
7LfNWgud5qInagwd6gldcw77RzT1A6x+1AxkdWw/t6a5F/8omCichGPkkNsUZxF2Z+lRnlAINuyk
TPa1W9FKC8PZ24GJOP40CJijvkOgoV/2uS9v5z7MAj/PMjS1WogJIszoTfyA2L/8x1ltSkkHQnA1
wUkpIM8zLu3pPcqhOXC3cI+AI/37LnPGjeHAmJG7mA0jnlf8mCy+epwHQISE8sYnl8IGdoKE9IyS
yfPOlbLuSEg+Gy3nDl/ucEpqnKNvI2rVTkpSYyxTFNPiCEdLbhAaYVrs9x/CRL8IaxIkH6jeDi8F
AFkR5inR22r9+2rWtJpoTmE5ePPFCLz45Oqc4WNRgeSB8WxSMNr0FiJa4PE4Ckj+ZMNrezcK9gWP
rhovRb8RtdVhQFBoGfns8ut6UFbqkGd7MdrzjylQq7wzh14/m24PLIbF1JC6K6Qvby2a+Ug9XLJL
9yCaXvsLz9oC/AofyPWMFSJo5qIMUWMevSR8QU0NaQe9fBoQVrtGlLtGKrAIXsoe8dq0zYYtchLB
i2pHr4qkt7dWalMvyqO96K6VYtgnPU4uYlLh9XAJc7c/iNE/15bDjC379J5VYnxcG5n918aq29uo
zrq/ra1On6AdJ57i+9pN+iJ35Ng07Thamo9CCy+yXL9daTn3EUuThIiZf530KZ6NIhARDHcVaxHC
flM0AquMiNm9HVf7oGnOMG+Da12pG2UlpsAJWkidrx87vTB2CLk+Bah+IvMpxZQPkUtq5dLAW6jO
052U5Zz+3VpZiRjDMeyTemwwYk8OmmK/4pmF3MM0XbxE71f6aMYrMi9povebdJJe8m32Lq3lny29
U856LN1zekYXya+QSchxSRKQTmprn6LEZBElo26PDqqlL2PuWVd2Uf5IOyP8Ol3kvy90UgWiR1yM
fvNDXCi/L6bg/ynm/3oLsSDo0hN/U7aIElpYUpcPOzYA/UuW9rs4rYOHJpkqUEqQL0S/CHM1hAZM
Nk8vPFx2vhuHD+DU/hHmTKuJMLltPoQVrcShyUdWel7t/U2HAbX6/s/VbEeu1+JNDcpcq1zCvtgP
MCKLBvgNopAlmoZeS0dR5oq5vVxGhdzCPCqEHAbJ/P86V3wM8UZiZeri0nF+3/lDzu8rRrv3jzEE
dbuFV2gtI8MGM+E4JyPs9BtZMvUbcRVWeKG4kd5j1DINtE1gLQpHlRfpWPdbEaiKzqosVrFZVqd5
8n+76PRuXhbrN/PCdRphZCve833hS9//sqiYHwOsu3zaD4sqIIlly//4aX0NxQFPky5/gkvs53/+
+99FLGqbcr8VH3z+N//bwh/eP3XNZK01KyGA3/rRc5OHMraFyO9JNh66ZDv9rWhChgPwkZQ4V3aT
HF9eu+c8oD4yKfGJiEz1P0zH7vMf0+0i/Ti9MrOlWOx9Og4k4yIPK/nkNSQxzQnkHGlfk3EIvlMl
5RiLIjWakTZ0Qgwct7nbRvceZee/hEZm9Rbam/BxROigFD+jrlvqVhA/apmur+MR6gderPYB4B/w
U9zqHsYp91aWQ8eJZFFzs/+ZoQdFT5Jsa7ZHC2Uqa4zTi5a37lLtdMzFpjqIUbZoFKEGqOP0ei/C
RL/lGdjsSCol0xa7lgZV1oO4ml80PBCoOdpvIfPAp2DRdG0tXyYWWECqwN0pcksYD57zDYXhCmGU
380QOHcGftXC76+VxnVGRQENkRjEUJAOkx1kd8Xm0bh3URIDKocDtz6JuSEgGd+RlIeM/AuNxPAB
CnD9UEpP4tgtGrn0JA7kGSq1f45Ew4ewz3MEGoDv3z/niI2mrmvVg1w9i6XN1LM3jmShez88/S8T
//qZ8AdTl36Pk6csN9lSPJ0wLJCWyPrrV+IZhpgnG7L2GRhacnTsgW/nxFbwc/1jlKKc4NS2zxxf
3qLksfwW12MKCk4OELDslb0ju8Z92LkvFJT8b40MZGvUOhulU8jsw4h4nxC/DbOfvWxnX/ppInxM
ZV8hfnBv+/aLGAfJ8nFi6BXo4UwrtukvMbEDBbsJtKdqNNqrKnIxM0dbCdyMArHK4JHZu0/iGywF
zo8696InSgTFWrW76MRpCYvOv8wp+idhTfE+p53m1H4anfoiSw5WrY0bNdtVuqRu2HQUuAnZxqFN
Wn2ST0DOveQ35lNVe41lpFygoHgLp1zkeeZO36eXHD2BF2zm9WUrN8lZG8NoO0b4IGvJJL4Klte/
x+TTWY/65AvZ99FNZfUKRfAu/J7re4HkkoI4XAZhP9yy7Xf2DbqymwR7p0czd15EhGKoN5kGUjNv
vkrpoN1GE9NtzDFkwwqA4i0t0Z/5GcYEI4/VXK7Zpkv4TG70WHGXYli8mLJG9T6RzqUICcPn3sTY
G1BEeNKqzNwXrSfvKHUM14ajx2vbCquHasAWxwe19xXhoVNWTueziHO8rsu/8mx4stoofB0GpVzG
IPvvPI3/zTqxMStp2nIjftviJTXzHqFZfupW9s0I0vqYo8C2l9lALDySEvX9MKD679xILam8b8iT
ZqjUw9FcCF3bMGy2gWKPB0swfVHDyzdWE0r4YI76NWVlBaXWwDuEJeDIoakfSw+IZGSp/S5E0exe
s5WfCGRkt14UDctMbZdQWynv/XmV6QMKQF7U4Bk7Xf05ynaRPg6Rb6N/xmVyxe3Jxi91mvU51mdW
KOb/uebnd/xPcV5+TCxPLr4BsI4huujyHU9zRPaqrkfdmKZpJM1Nn+FzH2MHunSLsV0H7KnXXRXR
xittW3EIvBHBXeGh2SWTWCyLSLlDqCvZagitrnNqLAgjfiW556yzSGv3fuLnj+ponGDYVF8NO0Jg
Htmqkwkf8Ra/p2YhBuKEm+3Qm805xRf1mJtYn4uVJCvfgwKv0CPPjV1d6O2mii3ti66v6gIQH5ox
xbY3eeZA4nskA4uEQlz8EJD41FesbZYY41owRszK86fzXXwU+PlpUgViKvOp6iEbNbIbu1x5eQk/
OqSvF30eWNYPo5FVUbexFXB2ar+WS7sC8gNuHUeC/Ti65r1hUMSGjYziTOUW93iTYYxT/EzNyPyu
eNKpKCru8IXOT6zVQCkMQFzD2GEr4cl4SoWHXstBgbims8QPsrw2Rg/MPgmsdWNqxWuu+9s0Ca3v
oypBmbDy8c4aUS3mHKVsQ6UsHvDy/mmMoXtr+QkyxyGsDlU1vlVeSd7ZKe0H11PjdVdU+bUqe/Fe
tSVv35l9w8nUDNZGqgaPRq5hI8uf5Ls0uth1dlS0p5WqOB3fxN8DDDhQVauipaq1Jomq3r/O/AEd
TL03vxocfW1umU9UyZudMfbYIXqV9eJTjtJ3TnIS0Nuuz7UHxzwJtWDRAMYmRkYE1aaRD2HJSQB0
+7eRP+aokDFhiHFHjHq0UXKjWVNqUV9Jq68EO6MrC39ZYOF5+39HjEGWHkDWl36NcNQCf1jMQlIM
oz2sMjv+JghibGyWfhngQmyiDl6Tkuo1UMakv0TERXeQCz9/LjCz35Bia9ix9cqdpEnxW0Rmnus0
tx+xH2+2UU3WVCl199720u+XN2nG19ofuweFYu6uAqS4RRjdWhoTexCQ322iWf6dZ8XVuda6B2q3
+YusICVGcoKn6dRU4OstujRyrhPbNx5KEryiP1MLa99JSg2DxMhfUC2ghMQe7ShGnZcMPb+XRgEM
Usi4xPu2k700hpCrq/u9mAOdbKN2UvHAMTG/kWw0hbG1Th4zpdchTWbIZp95iq4zPCzxP+VqVDuu
/NT80BdGFXbsOVJxc6EO3+t8lWQDt4r30pgofImm2Wf+sWkeFKhJx0IdSeKlyUPT5xBWpi7AzDV1
l+lyDpmb4sqWcLJu4LWtPg3EctahrY7JNka38ELSIu8PiFj3hyry+oNhwza8dAZlsiwU1d6LgTlE
zLjEiRFLTJnH53CQozaSDl63+rC2uHTiyFmguDisgkIxDtxUjIO4ml/mvsgPH0ncUkc0yrRc/C1k
7qsq93dMbXiXeUPf/6jhb76UWHIV+Bp+yeJEvsn1cyj14GtyTd+nSGFeYFpjk2BAHyX4gwHxmku5
4kr0TREmqKujqOeKfvHy5h3we3Qe+Fw2dm7fWJuGq8V7ckLaRekel0sseWpbXs19DfwhSO/SV/Vd
EF8MVsrG6aXooqwveuALRdyQq3o/tpOAMJnbTWWjYg1Nqo23lLSKxaUdDH52rVhldt2/j4g+2Oie
gkuhml2LOaGO/eSl04fluw4bNNZxl7lxq8Z/sa0uXMs1Uhd903S4sUWQh8EwPRuucStQ6/B9bxBQ
egutow5nDp+EtgVH9C+hpSKZS8668GYnQ5NQ7aobwzeMpRXiFj8LPV/0nUl5kStgYA7+NCAWiLNw
XFbtECG+D1pR4Hw6oGHLsQN3CzcQZKLonOGKhlr1S9MrAFL+BeAo+uYV5lUFXKizhv7AGXGl53Gz
TXuAp4ptpnfwfNK7CNot/m2SybMsye7sqE3vyvFbZXrOrWgUnWNcFQmWFpahIq+vUlwHOu/b6y5v
pGhJJf/eTLTuKJYLAHdeQ4fbiJZYYH7XGLj7umghnc8K/kLaf2462YTxc/RwOUv7i9EKFcokcZsr
3ykd2LaCsV62xne8N+J97WnmwkljZSO0fRvsXS6av4ZX6VtklfLFLPorri5xzcmQu+gSOnfrYFsX
lKfEw64HpLqMBgUj7cnYTDSdsq724iGpd+Pb6NwMpuAqlY29pU5bP7fEAsXvf4J7+hZrdfQSJJay
HMZEPztKPeFWSQe4pV1fqS5ewD5Wg2hSmTq+aE3+iMthtxiHPvs2lBhsKjCJF3lJ2SAO8PMRUPYW
WIBVtQ/xmDdrtUmQEqm8FtA6xQdo+tSoplEFHtxtI5X8dBm8TCAp3rjVcJmuFF5HgRImZ+L7ya0q
waUp0gIlZ7OHxpfhbFmm7g5czrgUTeBxykk1lFfRarD6vq9tMhlEepGiPGRai56xrN5coiPgs6nb
DlfBNKg2frEuq15fB1QEhISCgUvCMrfq8ko0sYQ4a7LjnTEKSh5Da+Q5hu5C0YbjqcmonPTdmD2n
OEpvndFv1y3Pj6PWlb9SHwiVeNEyu973CcfGFpWBuT9+jxB9YhThUmw1Zdddl2PBfel9hhj41Jyn
AaIjOQ+jf/UpToTMb2SZIG8WSa+8ulABtvNnmd98XlQsdWlWoEvSCpnu6SP/+1sY07+2gcmGpGmD
nx1okEoqzYdkSM1low3Krq0kg8SKXG5U7G/WMuzVBy+Q1H3KvWApmnD17ZOkmi+ihTujeRe18kLM
rKfpsgeK3rOLswiQXBfEkm4Ox2A00A/M+WsU0lCegKyvMezDaHFI/NtmeokAXK1G3VdWoikGRIg6
thvdBqs3T/AVqNeUWiG3TYtcXnpk0Mo6rTFBCdOd6BMrZb/fULX8dXtxMeij+ojIVLC8lEsdGzM2
qkr9+tLOHZ5C7Kud3Vw/rWTlCCIcQbOpmkpmITkjI3CJTyX05opQvRfFWRHgVejnkaZHptRQpWso
RkvOxuVRAFvRTZ4kvcl+XNWFfRHvFqNq3aKdKC4vMeLyPVBAY0sx+TIwgWm9CH8Na/T0VdvrYb4B
dYByQ+1daZqHaW6Ve8Oh0ccg34hLoLvDwZcUSPSIj5FQQ5B0A9Vzm9k29K5B4p6A4ophYjGfIWRS
hIsMWm2AUAkQ9rZGH3Pu6xFunEfnq/8mrv3L3Gm9zgOBISySvUhFbZVjm5dnyuunq6yK1Nde1pPF
WKj/GO2nvnEa/fc4MUrC4i3u03vM7/s5LkCDLUOIf8pVCh2Q3qhX2BoE1NnJV+K9Hq1gdaNdOTWr
tIL901iY2/tNUi6nYCtV/bNQFZmDxXJQlN+Cxahaf2HD1dzmir5X8fV+Csuuv4a58T23h+opwPvu
IJsDmkTTYIAL3l5W7BiyJ6OxGVmU5BVrLUZTx8C2LzERA5iCm36cMAF+fsWWsnxKQwmEp9x73Lan
0bC+09HkvRWtrkqheBv9ve9Y9SN4HdGbpbV5dlHNaQbbgUeLlI2klcFGSoPmSIE2OWBshkMShco7
Ocg402i19gWdnYOldfovrWnXKdq03yDRY+1E3uleN5pgXXl3k1geFuZeekwVNEimliohogK+AP6x
aIeDWlPRHcL1pTkpqIirrpesqyrQtpfskid1w6oeOgTjOgXmHtrReOo113owItM5ousYLG1fu3es
yAShphT+hvQB21Cx13Kl8VciK84Ve516wTkzOggHEkPOsk3ZjeVaNL1aarEK7X6NOG1AaTIOSuLm
98K7ZBxuTAjaX02HrUNQ5OZjmGj9qnI048bPax2+p2JcSVnjHQ0frH6t6hm0rMJe1pnVPxex+7ND
PvdH5WVL25msGRSr27p5bT50HVtq2x7g3QzZXuRRnFi9RcC2P6Ncmt+PqbrzG+QJRtvuoDkAmxW5
GDEpxZk4KoHdlku/iHFuzysY3rVqnZrBs09zM7OLhRuZ9XEsJH0E10hcEXreOjK0bln6abeOMtle
YFhWHl1P/qEFHs59/Yjpvct5+GiKy8FUc4yT42IdW3yOsrdOAHx4t+kqK712nP7APGscr4JOTacp
xzxw/ApaucMXF/EEa+na5hezLvorvxrdc0bl5LqrdNBWhXQWXX7rWLsR6sRC9yT3LAasuHFWqldx
3p76xEtemMUicoHB9dR1wskwcZUUYXnjIb29TGS+5eVAItPLf1Z41C4aszUflQir7aKoo2sNrch9
WBkc4HzysyvfHosXO7ceDdtOf7Ul4Pe9FELZRGVwRL9C7smnoiWWG9jlKUbonys3xJKKbALSUwCL
QYvNoVbsSfxMQ2mXRK2PF+nvUFbVJDt+CPRxWESZ222CDD+mti8TGYpdsESJ5N7Eog0DE7lcq4Uy
nGpqLEidNcYW0KzGUzcylq5LqhfS6xkelf5LQnjYDaT6RzxRUqI0L7ZVoTQr/MkKzvG40lqlXUKC
xfJepG8SxbyTLf61c4SHzMqHCEO372r+sx7TTmXrhi/I9gNPiKoAfA9Oieg+4ttAWvg5VSwNCaJC
WtV+jCdUnxgPTRvwu5o0HpFJ1U58PY7JpP8ouipNUlZIqC99xfHWUCL7Oy0rhztfkkg7WMZJdIGu
bA62Vv/gi5glaFqh7mTaTrUVsSIEFXal5rEuGl44FDtNReNfNMWLBG4VhUaM5cUkpy3DGwtbhjki
LeGs6kXoXz6H2tjP4QSQAFbaggY242tDkYrrCnbisjWC4JvnSnsZbYgnaBDmNmsNdcujz3uObSCt
U4CY2bmAg2u5Xzj84v9VNRXdImM5mm6xEnHi5YP4KmlV7ajmW7c2pQ24TZyJ0+CD02iOlw1CgVlz
JWSqKwS6dhAg5aVgFFX46dyF8C0SjwJQC4wPJSdkVJB2AaCPM/lWnZo57qRrl/sJtzRkVeZRoR0g
RlGxIV37HiyaUVJlW5KhWPLa2cmWR/XHdJGCthUXnpd492lkkntbBBw4TGOVNaP9pOkmtXXMHk6j
HZRHUDrhug2q8LUCD9FJsOv7EPd0S6H2WauutgWFYu7yMo3uzBazOxHCqRSP9tF6SFX2Npqm2quA
2sOz5ljaavCMYSeaQw2Zp4GIeRJNR6/X3Hfl+0xVi3tHr/hfUqSnEe/HU4jv+0I0Xb2tdmLJUuPP
+6ZjG2h2dzQhLIAFlJuzGSf1IelsnBsbVOUlFSysKn0xkBlZh50UkMks0ntdc77lCDK8xPg1oG3d
vIS42lNqkuvbbnppjBIJRjs/zP16WqbsnUMVagWx4qXtA/smyjZzj7jq4xC5xAKO5zwQUxK5Usf8
JW3UYcUfu16qnmKN6SIuFexPSg84Px7tWHn4erDNkPLuhg24VGMhlIARShkOnpU9itaghNX5z65y
spGRuvESJVp/TlRD0uzL90nS5EQ45L18nYRvjtbI6t2lg+ruhcjsrDlrO6O7KhIkgsRAleU4+8Um
cLrY8j8H54mpXifj19An4a7Jh4sggHiYAZArkxVb0gipmk1kd7/wVDMPqu0Yh3K6qkoQq4sPl2Io
6Drz4FId3GV6dRJdngRk1OjYzfiRjL1v0CR71AEQjglpeiaPGvmJrL55LzrGuvHQpMSWrusTNh54
t/X+Si/zbKFjs3qIOLyjCvHHFdbWb30AbP4xOs/w3BjJRnkAnfuXuC6/bUs9oPRIwL+Hijec4z59
HPGGnma8IGzQX2VuJZ3ES+EgX6RI9YD9KrCSeeDS9Ht2jFEGwPJ9xqc4Hqd4XKqnuRujcWtZ4nTG
HaIoQwl4QV5QqB2Kg7gKvTHH83BqXy7nccwQ6qUWGtpljhiwYxLEC3EpXgY1sHdBpuzqcXRu8lYv
r2EyLHw4msk6xvVwMwQd3syTHZ4IEVd+j9gnEqzabh6oouYyt51WmvvFIrlVpstPA0lbgo2aFhED
YvWijclaoGhtjfJrYWGVGCZVvotKP18LI8UxkrJlFQbyQQjTOUay8qXYfNB0GPR/mSSiXAv4C7/e
/zjJM0r9nJv2T+oo2BTYDuolVHN6LMi/hLArVo5pFSdV7rVjia4NvzxfedV6ZyOPTfjDL7lxtAE+
AAri4LtIthAUh89xl2sRSFLFqtAJScZ902HZ0k23yLJK9JsUHfdFr46TjFF7ajwzfpLV3AUG7qhb
o26HJ8MxDyKg9hJ/GSdBc1P4g3mU1Sxhkx0V35ArWqS86RfK7NJ6gOKyV7reu+d2+VPMNCYqoVGM
8l3dZji39rWBfnXUftGR7RERJLtKtC4ZhOmNTlDmP4S9cXHASJWg3ykq1i/FBKIbVdy2VBsOltnJ
/kMT6TvRL8IGDR8rY4LqybYC6q7BfcY1LU+s9ilMSBor02p/hqlx8sLmFFNoTi830YCwnFz07Qon
MegXIqk8d4qksshFzwMagHbE/MhZz0lqJ8REOikgw+syqrf8VIZtZpTatoh98zlotDXp/vGr5KLe
1EDYOsqSlJ8NP8kWfjXIX6kCIUiQoZDbqDoaxiDiVmLG0ODuzm/yheJkgbrNVWAZLgompvoIqcK5
NIWM19y8KENpnLocw3EvWth9FVZXbXdf4e61aEI7uTXjIb0dI/SswXQ/RnE5XM39Gi6JOxHLfyv6
cf0fcZe+RtXeYrqkGKCQacHa7Q1w9zJUnIxnz3FuhpjuiaYTWDxpp5eoT6ozX+6lHpfJDURq68yG
3djnAxQpI25gacVkjjeGkxYrr46bcDlmQAZxfsi3l7ZUqF+lDj9MxCOsMxsu65xgwdsXvn8rFoRt
Xlwjm7QVYwp3onXmFe42U+qtnOXjr+mij43LRfv74p9DokdutfXYd8EH9/XE77M957qv4gsxCjeE
9z7x7cFQFPdu3uNDnAjuaouvkJP9F/1AU4B8OFZ5KV6I2kOgutOjWLkVNYnL8VuUNmKIFXtXHW/N
lhL3opx0Gkap7zZemynLtkuGhWxhaBQbfvzohznKbMDYhSFyiVzMxRDZVOV177tX5pU4rxRYVa5a
05JPbqPUJwxJOJoGjf+93CN/Vy/eHh4ZLIRdCIAnWzhBkhyA/kyVyaBGh2Tq9KI2OYgXLJ3frkTz
w/CH6XO4qfjjRq+AxPmDdEKhmocYdpDSaXRIu3hpLm3EiG1iabCyJhFYL4GzIGIu4WI8czXlROVc
NC49mr3wEES5dVGoQlLHuhYEBB8g6sE0mu8zJ6FEvXnF36rZiIjR6/Mru0mu1RyNJPTy0a2Yyhio
oP1uTuS3JBjfmgJtNzcFQu5D8PvcdDKcklM9Re00iMl0Qh2KCxiNeTYO8UoJ3AyLAH6DG7zw1EVU
UPqpwaSZe31I8yOF4AhI/Og5GyQsvl2a6jSCvlNs7tF9Q3PATbeWXVibwAuMR2t0qQCBwUjU5rEt
besxdHxzA5pI28P9js8B/3uLcMJzpPAbHVAEX726QgenVpKTAn0RRaa+X3noGn+p+2pJj/k9H2pc
610lPRddou5trbc2Y270+66GElI06ReTxMEPs852nemar6WEOIUF2QmtUTk/VA2pMIQzncf3UIBO
l9BG1/8eqrn5ZVXfeAutptCmk99Wzc3+w6oxqSrOICAdsrE/Woj57NgB3CGq6qSrYOoTA+Kll/P+
iGprf0xMba1UPUyZqUv1IuiVny+HaHK9DJJ+JSb/ba3LRJtT6w47nCXqdtjOt4vB9uLJaFB7jPE3
4cjYRMd2ci2eR4XBsRjNGy06coh4C+7dPFy1Fmp30w9NAvkIcCzWk4M7/RpFZ6p3/cLKOQTOfZH4
cYph8SJGPs37EANevl3gZ+83eztXtW0+waYiCDRbOynZPDa6fHd50QHrmfV4FC28IKRDpUVfLqCs
oQUC2KjKsBWjKOdnd4hMisVET5wmCJkWibREvENOQCDGj+WfqxWsdoF0zauJBfJmgJgeLkOB/8o4
WG9q+2xHXbkts6K+jUu0K4LA7p8GDW6u4xfa97Co17UoApq+uTKNwvuhuBixlrlqPMl+FiPOLsu3
aWolWyOS20OuOfmBMkG5rS0T5kefYWDIUeNGvBTxYOE826bruc/LLf8mcyR7a4aIJ38a4Nukcn/l
GP2+iJggmooT3/um6e5FS/TXg7/LgNRcJZF59qGlVMum8HZqALinLxADGetY5xTkFDvYyMGDo0rh
frTMfClGG9cqzupYc2Avw4dAGoIHd5BeksDMAIYSHw58eIzOyo0YbAy7P6g5nztq9AojNB+AZtPe
XwZBL8PxcWX4pkxtdNXbqiYVZ9G0WhSEUeg7i1bpB6/RJNweULHauHE8ngfyDivEcdEWJ2W8MBFJ
+MJe+QENnvGnpThLYEpwihI/WChx5/6Km/ImzxP161joxSJDEOcJxzQV/Lk73LH37NeOXGrXWHCY
yJmjslfa43jVsc/edY5rnbzpnUMNjlMb+ZwPJYqcWptb10im69tC0xsM7Uj56i2gSb029FOS6eEG
2/f23PphvLKrRnmsowi9fbspvljZ+OhVY/PTzVNkeD0+a93/iBwp8BaSrF8PSm5+RR+VjY0a+c8h
uIdlHirqnXjnLAHxKimJumrIjWmrnJ05Eh48IOWqOZS1498aLcVjqYtcCuaa96oHmUlmBo56mtct
8P1xZ+CU/JpImYwOTIbWyhSWIg0my0Zx15ZpcwM9mE3m1A9Gy1olaijvrWlWb/CtVszneiK1aYoP
XilutKXgrQ0ZgleD0qmHzDfTFxOX4YnmZjltdlDaXFsKEpyIaiEiQkdKsxcDA9/3KGpm2lKw2eYo
sZadXBh0YAsz8PNEoUcpb/2mj/lOAgdJC9lYZqHB/8203RYv7bRrMgeydfOACPamGfPAILZiojP/
yzIh7OADfP5bcZowjchadBbeGEAJo6cMORHR7zamta9Mt0M1HMsQRB1rDHu99kF3OK86WnIHo7h9
6BIfsqssKwcxaKmARz3bUDYCCoBSW7tH6xKJimlqqSf1jW6mJzHoZZK0QyFHWbK9sy55r1R3m61b
WuNapMH6mJt67CrDXjRLSf1ZtJFxLVpanC2kyk/YyMnWeYSwKxJsXdH4x9zXkVzLTKr7hWWw/Upr
v3hUwkeX6pu36Pzhpkax7ouCd/SyrkrlToE4sKn0vDsqSAFeocwrb/kH1rdaPYarku3Bs9Z6P6wk
SV8s0ls45JBJQsN9STJnrNqFrcr1qg1hRJneECykzGlQwQuSDeWl7GghAHQgYWttSrwo7kbcd6ig
5RKivPmVo+r6L0sNkTS0628saiycJpfW1mjKcKNze5PkpLXFiYWiBDYTfZbsiirUj+J0IgZEnIXi
ziUuE4eXYUx3vmrA6ZtOMeLcU/YYf6e+va9bDEmEypglRMhKHgqbv3Y2ZWgvLkEifo7sSr4gjpTW
VymEwJsGzcI/bS/UDPEGxFPJ7k5WGBqScldh2L0G2Kfu7JajXVNoyAWWYXA/jsOxDZz8WnSVivYW
4euTMEZQyMdKH95GNd/xdq1q6gfLDwzcmyLlKWmydlcaGqn9XJOf0qGQ1wFuNVsx2vjk0y1Nb6/E
aBLkv1CHqK/FYI7njRdq3r0WIasbSD8vK2RVwhkju7+0FB7iaEnwbjL1OKvEoh05kPZKcpJ4KdLY
c1OksS2FdxOjIo39oSmS3H+Zm4T8/kSS+0OwL7O1npaKplHxRik23lufj2IlvnlIJcoTojqX4CKw
Br8b7URJTwmTr1FlOTeyXASPVsmuY9LYt52co58fepv/R9l57ciNLOv6iQjQm9vypqu9uiXdEBqN
ht57Pv35GNVL1UtnDs7eGIBgZkayqkcsMjPiN4CKzPc+ds4AYgeKLmP5rI6Ld9NovPtRictW4OYb
i9rPu+M6CcL8pn9s6+iErSlUQ9U4OrbVPMMKb5/TPIx3/pxocFfpk4NtBt/USPXO0lItG4FlJqU5
P8K86B4V15++v7Z6On4PlQGhQ8Oo91OWnme7wD8dxxDUrVrr1cYLaFVZo/eLtxFqZ1M65CurDJzX
CI7dNsnn9A516+RuUTN0p/lhSp1um5VAVAaxxJN2GSIRdN2UlrGf7pM0LNe2nT/hRN7di8jhUGCE
PLU8i6VpxV57zD0lXYvIXo6t55Nv69sy5g2P0mL5lHgL9djEdNP97XB587qcF6CFJuCMYDa0rWs5
KFrdOuWUPBapYjnNWRleg27XcFR8BEwMtBHvLLZjXBrvOg/GtV+o81maUVpskBSyXocSBXK1L79Z
UWK+u6pRHrzAO0yT+0JV8hQvPBGxNpKzaJ72YdzVl1t/pgI88Yy6/uSKVJqqv/NrBc7aMl8OMCrM
uz4uTm6GFVsYLymcRb+Sio65cULb2ImonNkh1dlM3s/MdeFqoT2HFQi0RCkN3WJlqjpTsFtiZVC6
QhTlAtc2Hjyjmh6v2I5kar07SSKYmWfv57lpVtd/4tDWPtoy3BlA+FBl+ltU46GZpVuqM9VV8zt1
IPCuajt+qXn9nxrdoRlmaXSnYasmM6rI8h7qooZw15j1of9ae7kCw2fwnyiwaGfePF+HwvWfQI35
Tz3ymju4r9Za+iQWcBBqnIWd76VPDujtfQm8NkSwgAtNoWo8+d/DAPHdq+Q6mjLJOuwq/lFqbWBB
wFkxucM+Xs5Qp/k4k77bKFieGDHKxDn7LRuvZq7bLRl/57HGxuDRwSWCunavs6Cnj5o6A5UaXYKq
OEoXIiCtwosLj+5OV++vEUusUcK0c625Od76SrMeMQvnaYyxH86qkKHj+pIZVoXJg1ojl7C0KZ7p
p56N7Kc+iakkpgriV1dH8VL66qpoxtU1Mihcc3O7rmXgul0hhaR2bI1NJVUevJEdYztU2U8fQ76k
U61vZZ7hPPUvEcqAncgQ2deIRuUOCFl0PnVd/M2LdOWtsvFs8+IcGW5YTadJD4DD613xUhnQXL0C
wwgPeZFscn5Vlc4+bTiutNJ0r5YEohRv1Cw9ldqFhyP3lXR6aqytLMuaIYQhPy/3lAxcZ19vudtM
GZfI2+xGd3uEh/z6TQ+yTYWs0nuqudGx8TEc7rx4kYcS2VK2MSV0vRBRmxbA6maKzfwOfDUZYzQi
V01eIWcqnZ/GJR67KVIqVbA3bX04Ssg1urGAxCdWCJrSac9yMEf4LKvZjs1yJR2ZiqiybSwm1tJp
S8A17HoeFFN7NoekO38ek8kR25Cy0IPj5/io6FA5AyXSnoeaje+icrQRyHYCLAeFdKS9HPDcAuqW
fgFxN726z4C0nP/olwjNRDNomSmDt+ntiDWGYnl/B16nnY0EEyk5+7em9CmlQylXTsvE8zZxyA0i
85R0wGFo8h958/bnkbfJuQWSdz2TvmYZuI3+W5+mO1htFOPuj1gVnROdHNZY2WSI1faQzKCqWVvm
D505GAedVeOd5fbuHeqEhb8rWxBLGS5fa6u1QpQv7WE64rhpkQnIp+hX5qox4nv6V6FT8q5bY2WX
/bTmBQvGj+kZQDcsRnMeTnU9uxe4aO4GW4uc35GZb0rPip/nFvshf67U3dywIl+XRfCsNMbMV0gx
P8Tg5KEq4ZousXLQgsE+gFe2VtLEgdndhD3gfhQueQaP9QNIDONLZQ0vbM7rB31Z9Cxj0pIxGJaf
Wr/HJHKZZ1bOpe/HFACmMVxunIUbvwFRmF/BrI7waoiQw02vTppLRFvDwyep6O8S3Q2OqdPc8/jR
v9SqinFOUN/XS9Ipmsv88fdYmTjxHfYA0C5I0lo6jsSd6hRU91rUV6Uzd3LlotdJuR/JW8KSoXkb
sCSvq+LCZjU5GvYMXrvktIkCdtRH0W8a9E0ZWe2Pbh6nbWg79cnDuuNZGdRfMu5li8BzkNtPAczN
M56E0bYcIPvgYmGuHVQIz6ProikeNw9ywDqyeZB+tifnqzKXDPzuk4jbhEqBk4XECQYpCLbmGJ9+
rTR0ebzKbrlBaTqOfUwiFRhbkGmPJbobQ4ixYasG+t6JRw9laKJQ+162TR23mB5DjFa/k0lDmCRv
9bNc2kae+9CN3byxlgJp0RtnQCDmuTI9nCWWLg/9rpOr+wjZ0CWHbqmP1oHa43mkUMr/HUsGWV2b
bLNXoFiLbRwoQDCjaLEka61vc2a8Zqk1/VNXb2zoKN9Vs3VgnWr9NYQZNd12at/GIVhSYa77aJi8
Joaiz+6KJqxPpQP0hyKsdi/XLvsoWk92mI9PoxO2D8hs+ocAg5ntwBPxOxnzNVVV7Z17xD+UisNW
T7fG7wr9cVEnF6TZvnYtRlfNcpAzOTi9supSVzmJAZZ0jWanojhKZWyq1XQnf32IELnHKu4if7z8
vyv9ajhG0fBTuvATUlGdsFJtXSaRspVOOZjWNK7sKPtiAAV8qJtg4zppeokWLWXpwioBINrkH1Co
NJ1Nbw2PED/ZELD1dIAGR8Ne0UD9kbKtcVfcReNgYVKskqXJ2uGbR60Kf8mv6IJEp8b00ZzOlP5b
Y4R/a+OgPKpqjWpF3bG6X8JRykw3zhREZxTZzTfbntZoZw/fyN+Y+xn9pp1ML8LmpNdq92pWinEH
iapay3RkbHmmYf91KToletF9jGeXy8qXUnJ3Rjvd1rnFsAZbtJbXuKLhzbUoOMkBZumMfeSzmCqN
ca4ckijBReF3wL9Nmp3rJInyYwVHDzf/mCQXcpyZcnPPil734ncFR8dzE/fVM4u4X2mRNT+6zsHR
vNPUBxw73IvHTb9u2Bn9iJP+OVWb6hWOeHIqq6jfygRr/qn4AJeBgAX7qNeyA+D55j3v0p3Ms8Jo
3KjoTJzDFq75jIbjQVwp0bC2KRHEFqWv/7KrrFYOuiyPU9xUd9eSMX6c+DouL191OcSOf/YAwp6k
Faiuc9egiBXmMWsdL3e20xDgA7U0a1ldZ6n9o/NU7Sh9PMK8B1fX04uZtlvpmpZlEttZNtmzgaOX
ggCUfEk5SPrA7qZnJ1GUk3zb618QBMUhQTTQQCggDc0vQpkpAj94+N2q5yJ8iCr7i5BtpIW3wLU1
ZHMokTPoD/ziqhyNV71RqPwW+oSeSGF+lXRVV1cg2Ckw3Ukuy489beOZyH7KqEUN99BiYX7NdJXY
OtzbJXDkhSQjB3KPbeYkL1k3B2e7CPtVCyqI1JvCLqovUOgrSSvJgDQBQlQvidNdTGPiJT6r9Ys9
1iG1UFghMihhyb5EKBsRO65gB0W7mT38sSTcKeLp3mvGu9v15COLmPKdgt7sEIXZo5GQ5R5yc0Ys
O/FetcTKj3GMO500FznuO3Ssycwvo+ZYuY+NXh6kJQfP3DsWnnnSoFZ6jyz1/CAty3ZaDLNqVlfL
ZEufoo3fdoAkl6Z88DTuLfNr7+bIdM9qou77At+MBfcOiLKO1b0DtXxrjnG9xvrXZLlV2AjiNMqJ
nzbVC4hJBQJoGY43XYN8QwtLTKkamKl9lWEM4hXnYcHX8QJ/9FXHfXS0Nn+r4XynhfJWTBb8yNH6
Kq0+m4uTYfX6WppdFy6OqWTfrrHLBaOxvkNWr7/vw7m8zxVsMRH3aratHQNxjHMsBUNjRGCfg1eG
3c7Cygq5tWh6tNpouugU+agfsdKBAEBuA/AKDwGa0P8+mpIq6mrl/2qakfYR/MdcCZbRPo8tDN3M
esvWNrugp5teGt9KL25dm3eTupFu6bmNdUuA9HHfJzsN0/aVjP5xjVscALcMveFe3/0RN6gNaHxl
2Geh4vSsle14hsI3NftWo0giZf9r/uXW+Ql8ood2s6fCPy8P0C5kS4xsgTA6ys7x8Q7ZDpYfXoY5
azGq+2jlo1pLq1K9BGGNcVsi3XqB0OVuHMeavw75fGct5dY01166qonec9cbtm6txXeFkk2bxjV/
9Yv1mqubwxZ7czhGS1OMjeK4fm5yx7qTLgOq2yUIjXsZ89wQOyBx22mK7r1RwLp2+KDNjqe+FVD5
LxSc01WnD+pbWWVkzhTNXMto1xjWcl+FOzuotbdKNTA0bRzlIKNlOPMWnt35blwuNWvJQ+Bl3qMM
ZsnBS3v3y++P62EV8kg/Za4XoIs4lO/dL08flLd08vsHMko/zEW0f7YwZYzVtttIU5lMDdZ0CeK9
1Yp3pxt+OZbiHClnK9tyTO2NUwyUHmczRxC602yWe1PZr0Lkbdl04keIsyLZ2CCwN3p3NMjrAfXP
IBINmGCcraiDLhTEI3uT5dTxWkxXWjJpnqdRICv1dzFnvZq3gmmtt7DdbZIYy+fJ0IiUOwtEpcR/
1V7UsTvrbi+5BXfC7dEu0mD9KXsgp3KYyB6cWXmvpGWo6F3s5TRRqr8m0IXXq0jXp+wExS1gPFfd
YpuHz6bFQ/dJHV3zqcswQ850Vd+VaQNu3G5y8vxe4hyv7cxJT107axeJ7ruygVGwDmpQzmunnBAz
K5zLNTRvgcOULXVkiZUDklfFzrPyAlNOPs3O3L9QL/kxei2JmhBfdJR7LrGXdiz/Ql6LapDpB61L
3EcJCVwj2EZ8Rbx8LecxWA4LoeUw1Ca+qMtVZKBzZ3+xoNzeuqRfC1mYbn0qU+/tFFc7OAMhf041
P+HQOay0AK3fME9PEpHFVbXj9xicADjMT4mKgQu59fx/ExFmsBOijA235Wrcu6qzSR0NYMv1OJlR
dLQU7eUT2uV6yi9hX+RGcL6iXQTGkto9ElImfDKl2PHYT19tAzSahfTTrzYixV34v9rCQiG9ybsv
rE2B9/jk7hEr0851bRW7oIizV57ZH5NsxGFb0//l1bDXykzFdJzd1TaozPluKLWPSbpiZWcLJsmV
qY+cVrnLSFDfOPp/8vi1hf4vfH/8NbN6lSDPzy9QueOpVm/8sLTeuh5KtGkowS8dqWT+J5MnB0Bx
V5W1+931FGU1eUH5kve8LQDhoE6X+kjsu0NwwAbVeZArwQfCeyRo1VMMQPlUhtqPcpjqJ2E3p0sX
girXLrHylqilS1oSKl16hzVVw60sXVOW/5WPuE/CENlJoiqXZFdvKfo25/6m7sQC7to5J9H3OG2d
4y33NZT8pW2e7gKvPhW2rw8AAO0IyOdVmwNvteSAmfFeS/v5B+/dCOf1fr6LMlN/dAZorjIQJVEI
0d9Pnt0mIrdUqwbSF8xIfZzOIZZ+zQbUzXKIzId6sqP3lp2ChgbVqm2KGPNzo3+s5/4orNN+oZ4W
OPOQxn6RHruqXlJKeffCQ50SdEKgU9cnGawGhACqzHR2MjHqnOiA3zpg0YUQy9PXPZsZimsyFzmO
fOt4MbZqsfuziZToeE1b/6b8p631qf/6HmwM/dp3xdMJzJInxs92ml9zBSKT04bhRQ5RpHytqsLa
37pYRoWXKdEQPMkLkDPoAYCpUAsPnfKbXVxhKDura7NTshjKSX/vFL9sn8fZMLvqdi40b4PCSvws
h6zlYZckcXxyluyO9KXGwWqC9kkaU6Cl53Cwft7mTObwxYHeEf6ToJKwGsSkSym1dw2i4Uukp1QI
oNcgiFaygDOtEsBjx2PKVMMXeKgGZrZJR+ZvGU2nCjKJYaMmQdmzFbtb1nIZkMvCRWVlRJ3W6a2/
U+OuWgyBxqoPVq3VmV9UJxq2oAScO9WFy6MXQbfLwhawZeTfoxmnb9K4nnb62ME/6urkwZ6Bki0t
ORRpYqy6jgqHNB0j9k4wHMuVNGWWZuuPSpM4F+nqrbDbu5UL3n65iNJGNbZrx8nv5udZs+sXV61I
35T6tgv0aS+uk7lrPfqZMjylc1JRaZwP4jrpt8l40loKVtKsUrh69SJd+/+d5KZw9aalTHSblFN1
5lWla+sKnX1ccsE/iPs0CmjRcdDTHBB8jTe11zQvkLbtGSWcP2OHpo+OMyqJ6wCnhJcutCQ2jk3S
QJ7NkxDxVmWjgtqr8kcgiu42Rn9xB5ui5+GLV0riYhiydxbvlNTASzyt7eOffCNpU3/Mdgo0z5Ud
tlQa/wziW5+Khnyon1n/uezts9Qas07DHVUl29YKMAGHffrhinc3si/9HNqP5YA8qW8kO+m23CI+
Z344rgUGn06xv7EbyA6/J6m1jplojkGdNsd/TpIoN0U1SyZFZqWtU7Ufz6EDgF4bEXzF9oRUfpm8
1As/L8sz42BQan3qYRyzpiIE2YWVRmHzL08djHWDmfBDoUc8v/Ui3xkwrN763vsyKEHzN+9mcnfd
9O6NGPwmdaOfy8jApBb80ybGr+jH8sFU5bqDU/JCd7IEDpNXZltLU8e3qU8wHqgAautjjkSejcVL
1qj9SUbnHgUgMwr8i4xWanBqPN19kkF7X05ji8x3nTyzFj9KiFk1yX0Yo7XlLJefs0Y75T5bNpki
Hx52qr6uzPxguqnxvfSRU19MKV2r+5VQWP5SuDkqLr5jnDoF/6kYwu3md+gwtc7fPqEOWZN/DXVy
9dNVf4fGQ/dxVaUfFp08+9NVc7R/dT0pnzGyKHZ6myt7spJ4WINa1cOofANLZZyxVTcwGhyqb1nS
kdUNw/QeTZzshZv4QeJv08OBMNTo/3V6bY8f0w3TSmW6XNb3HLhWCZTwptjk7fihMSLCIZ7RuRh5
pi/SanTfNECyEBJVBqyNbjjLQGvPkJTGosWDeuIX2Ev7IxBHPlQTXj5Nljm/r/DHR+q4km4C0HDX
72JmUP9mKv6reJyppkdmi7ren6fJWAwrrGjNjYxnmhKc5WzW9Y+zW9+n2TLsuWgKfLyvwM1uKjef
7hM/8LBh1rbSuh0sIPL3sHHLbWobE08oYsEK8xuSU6eCPWlN4ZH7abr/NC32EfZwBzLNQKXkPeyP
aNR4KE3spCkDglrHkP7zwPW9nDfsTbwUhtGn/ap0upHp726XlUu4y7X/BwMSHPGUG71MOWe6X12U
lBVSGeonackhVwvKq8ugHJop6LFJU83NHwO5qVYX6Uu48AFJ5RdkoqjHtgVMm5VM7gusViY3Rm1x
qXrdDrf612AXlLlu7VsMzFOkpcO4vk5W6qrZwdRGOmaxopXVBPJJi4nPsrDIcv6VaiMk4SELEOnM
FSeDr1M32F5rqX+d2ftFcjKHfgfZtqFMhy+MmMNcLWB8qFmhmoUnp+oz/U6Gr2Yy1/G6jO47KNa4
h6V6CNQ/j9l4RphmGGQ2zwC1PHvtd/TKUIVESRnj9tB1lQ8cZAmXQJ1c5bEY65U1Dq29k+y6qTSo
fSJ1sJOMO+joqVs5TaQCe14S77egtLcJCnOnwLG3/pFWSoJMjYFZWeyxG55b/cutKdLW0sw8SIz6
wmm5jYq09a159XeNQlDrOXkUJDWL3H2G2pq+uc+2PTRvWuZ0z3Fb7Uszbt7Iw8dYZ3tfr2OqvXwR
U+XPYHBGP+GYUhMhccXMJjBAJ4wjq6RltBzJuCj60O9ltExcnn3OxNJhGc0NTIDC0O/uZBQ2yRvy
iT0CYwwuEvTyxWKj8I5zrQwfolxSg426BrnNyE+21+YizPWh0bWMOKX5MVJGGihQ/tKPzj+FvG4j
UviVq/3rhWRkJsu5vnpmKTHMe1ytTf2Hp7pPk20DhandcmNM6EpKE06S+Zg1lnuIUaJZGUtTBtRU
7eD2/5TGLRQr1Dfgq85JusbZwjzRxmPGIsN3ANrrn+3B9c+6VSKgaMQD8AiSYBDTR4yQlz5UP4+q
Vf6N+stagDyqkitnNneIvywAnnRGvNPp2dwh0WO85/b4V2lpxkOrtuWXZdJQtc3aHtvyxSrVje+O
xY8KrPJaQ9htWTwAy6NCvNPZk76qsRuusO1xFwUOQia7I2eKmwv+v80zTB12lYhSRjDLt0U19Id+
wnC+QSCpC8v0ve6V+BzHdriRfpmewKDJnVhHvLlZFJfDMUCG2kJuDdtbxMycdH7zPdu+7yv9FKuF
xglgP3/QkoMWJdDbJX37e9QHVfaCVm9ymJdRCQ6ssWHpMdLihRzGMRSnN6Ue4P9zcu1hKGyWns8x
A0DpbZ8qOJFkyvhIsialBOJrwKMhj7Cvh/WVzPHXLlTHR7fyM39Vg06PDT2+SJ9VUboA/nLuyctt
Hd9QWcD8p8p4LZaZqHyyuD3e+mOeGBeIkhgBU4a89Tt+t5nAEs1Ysgcdcl1ZYia7NmD3nuZjhfqL
Oq+aBdLyLxGLjeKTj4/FLUIzUQLX01BD2DerLn2N9sFvYqgQPhO/8LdoG+lXdumNHWrFwU81aqej
kEiln8r9BCwmD+9js/g76vX5BxtXCFRlVTwaQa/cBbHirKljzT/8YTiOSTmiv4zBi2Gk3q62nPqb
q48rCVBC7KzLqA7PpFrUZy2IHzrZs4G0AaFdVd2L5lc/RKoAMnvDEl/JnsqYMphvokXXLhoGg/Kc
OKH+XTcDb1v2o3dEynx/9bFPDernlJ2GNZIT6besA8IvysxkC83S9P6x6uxrn5nN16ZFQCIju/OE
xEYCps2C5a539jlWsYvpPM++KjyXY4LGazGjvUjJ+SUf9XqjWIm9C5f9qIm02GOlimpzdUnjod12
lnWAw9yFa2/054uDjAgURbh/0G3+tem2+m7gNfMlASyKILE/7wHAJN9zpKQSTLhJj6YsrdH8lG5u
xpC6z/c/opd7lArriwIBdT1k9YNqhfifj37nAe3goX5tmyZ7Mcyw+sMNgBEHxVbHCe5BuprRCi7L
BTI1VlaJoqt7b9Kzx2Bx+wSy9up2/GRTrcmvXYne9wd3QCHOH3Mqkvw6E6ATqOosL/qYFCBONMpW
mrcBaUYowKGR5Wm7oWzCh5jFzQrbIqjHOoUCIwPKJE23wiVbSfTpDi8K4z0z/57JNrx5uba17cBq
EAOKNOTeoU+OUwLkBHudvTQttf/oy5c+fwmJGnWrk+vbDIvzbTsoPtwr9AXcxDJfpA9Z0Vpp3Gfp
qQeXB2nBLtEqwket78M7uGD1yQZuhmREOX237PjUxkO4b0yqfG/NgIKEruL7Cohh2iNkG6EBq6vr
2Yj7b2GdPKZZYP4zxtFaDz3/pz926HM1oflaKeW49W2YJoZjRuu8afHoNMv7WLVxGaM0kawC32jO
nhP2L0FrWoehUou1X4KMXg/ARwfQ9k9pZvcvUD+NjWc5MP5C2ChDiE7IcikfL/HV4MOFvJEHIjtw
t7jRDGshBsjAlWkw2c42cEZ+TbzDL5k3rlFS57XVZJAuIb7750/tWvUpK9jJXvrkYJUeXlkJN4he
+g/ebPE47azyFFrz98BKpkenL3nguoO2C0k7XSTiGlazY4nT3MVqlrjBjvR9bKp4FutBf3Z6VKqX
+1FuQ7k9Y5N1TKInDgn8/9yaYM66c9bkDxJx63djTV3FIHuvd7YMDKaVnCf94EXaibx6cKn0xX4y
W9RpRxB4lGP1bjiS5z9JnxySZfTfQgZqhXcg0lkqxpTr1eL+ymHRkI+6A6e36rvwLwg62q6M9HJR
xAm+IDvv4W9EgjZGrPm1nxZ2UG6/hUuLamT67EJLkjGJ18efJlrYL004KK/OlD7k6Po/yJDTIHWQ
66gzS7hqUm+3h9wD8M+1VA0aq72I8snoZGfhwc2ccqOMZCI/BEXmqQ5RTsoxbFDwYtnEah9sKqjG
FxT/jesBwRT87RQ3u8eHYjrKgN+oxuUW54aAZo1KPV1jb3ODtti3uXWWAqpaqqSBHJ8Hz1KRdcZ4
X2ctqAzVcXjkmsCu6R6jVr/MfV+spDmjzXyIOmwGpJmOgDWVMc8BaWTavWWDrfGrtljJ+p5lLvI0
KXnAyYb4fG3eFvif2p/2B9dTuEG4BuvWGcuo5E4OZhpNzcodKwpBbYvgmbRlaOaNRKWzd81tFTvm
3tNSyHK4/p3FbiuMYCyB9olX0hwceICIljvH/uTO44yxd2Lex3kZGKsCRxWASrxvpDOIGanZzd8D
rSguV9PskdQOe6DSdzBxc57CRUp4WmoJchZLLUHa11PprUUfGNz+uF/m6JTqNh9M5TgMQVjwvMsx
+XyrUQ7ZO37pbdOliQtzuvGnrDpO/IjfMIjPlzrVfJFm3+BFB1rquXQRhfAaPEGXSZNdVw9BFH6X
IGj2aKEvHxAiCncsQDrvPOBA2I5U+UVvUI5dR01twQTo3gVZpwxWuekjvzv0sM5QffE/mrfRota7
A+DQYJ0nFS+DyavtgyzsIv0OTRX94bqsGwYtWPMDrPeyhvtYyDn9waq7biUT+mU5KANMja3E4Oe0
rP7AAQTrck5qWGRVgUwNq++DTyJ35ciK0eWp9DBN59yueZD1DdVY3MtxCuw2VjYlezEzN/XBJT8C
HsEQO3PqH/gvFMHWUdOAqX10WPjLGIQuHyHfIv+nhkL7eP0QoyBb7lhYmsvXlC98m3X9ohiD8rD8
ye+yvP4dEhX0tkUBNjSvf7lMpzQWHTyreUrN7hhDROKFvcjgiSKeSN7hx7BKoLzdFfDs/6OPtwSy
uVc2keIOawMsyyFyOoNsaqkgChalARQ0QymPzYKLvDXlnyvvHPM6KjjJW1NGb8E2r9B313e/d17l
oNHR7HzLxF7DsJJdOcz+X+AYWc8BI4JIDn+ots3mHmXa6KhXbnwsuqG610MXr4LY9F6D1gEqjXvd
UfdTsNA2zHEzceOLQEd9W014wqXJRdCiMirNecFeBA6jt2ArUJ8gTmL73VgPCLbXT2wTv8uupyVT
AWgjyI72UFbfBvtEHY93Gwqgw0a6Srw3V4Yd20ddSd2t1jl9sYffhQluRtmbTfvEHB/u4FTjWyM3
ltwF6bBBsjb+uA1wtnEpPOXzp9tYAQXMpoxpWh1sQ7WAew76Pgs3VuUkh2QCC89rXEdWi/UL0mHz
wEOz0kHToJaEIF53V5v6BbRDu4tA6F93M2qUAgUklw7F1K/8w7Ud5110D1achC4oy2ufTISbdI6m
H9kiYCFSFpPRvU8doFJpAalunrKges/HuDpf5TCcGiTa0vQVLT0iDqcC2EFoBnB3624ypVRXghj4
EzwA8gg9Hrcz5q07oEIa1dWhDQtQ4X6NLUmmK+q2R8HuOWl89dmBsKu5Pd4hS2soeYIpho6SXwFc
ZN2GdbfiSa0cA4ogz1FuOvfL9XKs6DfOMODoscE7AYBb4qiPbA7gjGn9qxygwO76WPUepeWYlr5S
Ylc9STOYVGtrtpW/lWZeV91pNmZ+w144vOpN0+zioTFPOqZwD6x/g/UYkukGGpaAcaZPDgAW9W0R
qcNa07T4oYlt3FZYZg7HPurepe8WHChKd5/VvM0tm3f6kDwAqx5P10nkB7S7BNs7QRX142ieCksJ
rqwxgQdJ8woyauzPo81/N7ulWaKZvM4Np7xLfC2Z36hnalsU7njXKz65FXR3FjUj39mVi+bS7dAt
Ak0JGJsdgLKedxejilpT4pdTc1Dti3X/qUe6ZZZcU53g62gDxQ3IzOCBssS/RKHtXbCo0nEwqaiL
y4h0popCUJ0ghQEp7GyUc6vycyK8jcJhA4RIAXbTe5fbdWTUVFm68kZGh4zYT5eS08pvq1XokCGW
psydyuZgK0azNycPRp3TIAtJHcE22+zYWLa/qRejJX8AvzOgsHDSzZY92zRG12f99QGett2af6ju
Xn75clATb+BnUY6763ss8oKOxyvV2yjM3z9k9NkGWZfS1LI1mNz80C0gJTlAqiT5Mz+ledc+J5VT
ILavw89eAhIqdndV17uUROfwWE2W8my1bbLkgrKfgaI/zuD73qwij/cFwtlp7rl7JWqbS8w+eDul
tgkOw7IX5ZT+h910p+tzWo/xRM7C5u8GJxbYu1wjbNXFp95oHrqUH9eQqNQebAXbewdVrCqJsSpW
sQ5OvQ58qOVCIatT95RRkNh3g68+wcVr8W71su+DEV1kB9WiYVGY5EUsHVwYmMFv6tA2WyUJ+Nuc
bLq4ujccAnOu72bgOXNX76Y2M1gTgxZfCibXM2nKwB99pW8raF/xD3QbqJTa519+uYLMo6hM+3bZ
27WHko/1zfRwG5TLaOqgnpzmnzLA2DhbHI+7xd147r12n00DOrj/1d8HI+tJCSn8bJEbzF6dOIgu
Zp/2x5kMNUtCSizSJ4eC/eBFztLYM7AcHL5J61PcLUQZqKYmaoU2yh+XuV3LCjxnY+t9Qd6OD74N
/NHUptZYd45Sbm4DajBEazPJzA1VCR8kQISOOj5CaF7oqBbonnmSATmosBQQwpejdFhLoJzxhCnO
FXLZ7mSv4Wn3a0tlA11gPw5QYFHRuWl0yNn/W6hDhpH9+5D+uM27TSH1Ha3LEEyqXZVrs+BeDxo0
Qxc6X0Dy98l0jrGSoPk6Q9WLLDM/a7H/Q1rSH+qqutOR99tInxzmLG3XwEQmgKxcR/oyeINyaSz5
gpXjAlKYdpbluydYBPXZLykF6zObAbZ15r34XHmAebAUSYadJSOk7aO7WVcBrJ47C7uTKr43S1IA
V3xxrv4zjh2r2YVln+r6AAPab6/IZM135kOmY8Iio5Ryi3vdU64z44XDH/UXLbKMTV8W7ga/rv7e
tq3+HrXL4d6MzV+Oa+UH6TKX/uvgEpaW29LWgmvkbWLPAuegjuVXuYLm899KJvmU/jZ2Nieb2zWU
7g3rFFb0yx5qPSklAiEGlsW5hV5I3vgHbdLAgBRqQ/rVcNeG8SQLyb4w12yAkxfZMvjclNLye8Vd
mVpg8r941NtqHaA5DNllGL3rKXV8NLb+D2nntRw3snTrJ0IEvLlt7+kpc4PQSDPw3uPp/w8FSuBw
j3bMOfsGgcrMKjSb3Q1U5sq1hHU+rUJV3cpOCaPxEkWZsTrz6DkctFbL1gsMvUnVdpciq7DWEkAO
i0NNEVfy8+Ja+81Tq9BvJ8qKXW3RZjPQsyr76kydttiVQnMuUqDMdlEMFIXEX3ZhqssehtccSNtS
qm157rVo1UENLHFvi31oqaYA1em3i02EqHDUAO6Rvix2xyZBhHKJwvdqwsfCM69Cm5ZGX0wHneSk
tPtrrlj6WR8lbevG/QhLafyqk0X8MYVOYJ93oZ0bGWcgmm+hcJC95plmilAPZPWOb0beviK4FxZK
dhFYM4FIo59m31uFef27SZd4RBDIM2E3ZGeOWky/Ji4gtckkJo4xcip+2ebboQeOuhqkvjj2snxb
JFAAGvdXwSAmbE5kFsfGGPg0UyeeZ4lTcSiKoDz2bncrJ06xxR4hj3GmD3AjlWosr9ys9W8ju65N
reXNe6M9eWxJ9w9BG/+YoyHamVSUJ2Iut6afmwgHCNHND2IIRcWE6VA78WeFx+DDYg/dpN3lU1ag
b7zsOtY56CYpWw8V6fWNsDlROIl+AlVYV0YRwApA4GxMSm44q2yA1FRmkqemcbQXfnHoPJDuNN7A
p05f7nVxvM3WC+eQdi6tN946CrzoSr45uuat31P5/TUObUTGaJDIVrWTR1fh6A2fDgVx2jbpRKdF
h9Y8sZyChjRK6406fYugLji6MT1B85K2OJWq6e/822XhfSiTrDy1FKLPgzwm52bwk7MYijNh4xEF
Pqh/ikE7g/y5VoN7ZoGg14gTp8sKqq3Y0LvrKcUuE8LysVPOcls1tyymx7FL4uiPCnipXbnBDyN1
TDh85PyBOkl1JJGb7k01U58DK/4hIszUPedqEn2GihwmGp6BRM6jn/iqoMVBp4s9tfr3oTwNQWG8
eR3NfgvWzLI9whSq8h0ObDXcKqDOTzZkWPs8zTvgeTFVtkDzvsqddTUMUtJBLa1N+Ma+15HSox+e
5s8FguXboYmdizoUAAXm9SqtzNetDFDVjqfdVAiHrqDaFTY2VAU8DtNOs59ipILxzMs7BVYlKAFh
S0WMmEP6CKn0mWzVoDy5jp3KlzbUJNUViEBpp067n8At2BtNZwP8h9vIDey3QA260YOsDt95yH8L
EXFyVqnXoE2AARqtvhI2cQjZrSZ1m57FKBhV2k+r2NzWNW11PZiqSxMEPG9k9RE5GERdfplEhHAi
TJJQFn9MeObZJY6hb8aePMNab2D+1JX+IZ+6bvqqmQQTwFTSOv6V9iN1HVhecV/UaGl2MsQHblMh
WxIE1tqLA/sLKVRI9jz3T9B6Gy8aLukolSh105jqZ2V/bdoCBkPRxRrC1RXkaTV96X7aRKA4SJ36
KuYuHa/z3HmZBCKUaWV5zPm00V22FjgMgdjoouIN/yls7Bgsnt7pnwPNsUA6lqE4k99HvUN2LGFw
3y3riGsEETSpQaeOW0cUzXrw/Ed2LCa7Df7gRvbXEUnAsxgtfwco2/FET/P3QL8Eqpq9VkUb3Otp
9SkJ7exTRL786AGY2YCwzT6ZVS+BxE1pkJ6GjVGFK5V9yU0MLf/Kw1FIec2SVnCyQoVnBMZecDUp
g4FkRGk+8hsu3bl58pcwt3Qz7vpfUdASvYtSuvBdlFmTBQ4cZ/jMDfAKJvltrUbz/hL8T/Naai/v
cs1FrKjQkucMYdaNnvjhvnaKBAYy1z8FSWYDKMfbNoX14CDCKJzeZIrt+tW2yOHkxZ81MIt9FqXd
vqET/LnSR2/VTszlQ+/DORMqn2lWz7fjWPiXTPECIGM1b5TZD99oW5hDoQqAMTRK9Yeh1YGBNpXL
g9r0MGaHbbwqproX3ZqAqX3Ic4cYnVY7hSk4+8uDZxFl1fYhi3x/23fO29n462zxLmdQFHUPPaj2
7b+IywZQENyG926i5+onuw/XVIUGsIxgv2UoINYhfEZfWiV5nHHyTrEfrb79K+2qr6WEGJvquza4
Cs++z+F7RzebNlKkAQJ4C1knk+RipSeTTG+NOMeqbIHx3jXm01xkbtkhG3pTwxoaVZfGaaoX6IV2
PNkj3Nnpzb7VS3VnA4/7MoGW6sLxngO4qa9m6VLsmuxyPHJXH4oCOG3WHTVkUx7GIb2oWWG8anYg
X2BknwiGNfLuQ9Yd4DUFHTwNkfmk60XKtL0IHoqOKq2JYovwenn/mLZ+cy+curpr+Me/Vm2GXJXt
P0MrLV/0drAzngTaY99a3IhSR76Ymj42lMhB+45lKRX1JqN5afjhRX259WT5kJWpuqs1uvliB0kt
GsCUVRBZybOpGP1jkSYr4RTUOLTBfDM8MqzCpDjgDsvRYweue7s2r4rPCVs3u2yHr+BweZRwVeNM
bqS6q/qB7ZbtejuNRpPt3IDTxySZSaY+LVwioj0nN1pK7r/4RUiM7VKIEE/vCUNEoNEm3TpqYw35
HAOk3HQQ89zY5RmGwqrBLh0Z003WVcazZirSuTPiHFEKw3hOy2q8hy7wIEZSgAnx6SxoxidhkZPw
WUYJFNA4LlWBLMUy/ewk1lJa0pEluoE7MRRXqv2Adiek7KgohqkpbwfKxYtIU4SmZ8KGC+xclsTj
jna38gKMyoY4bWIHQjt3qhdP/t4uYQmfjCIolOiR2cnTWBjVJnyLmecskWlskugZoz3aetE5btW2
puLN6ejxeQQUqBzVNg8PupQyFB5xcFJDdw6KrloHmeK8XzTjmR4PBMbFKS3JdPYpLTraYVIeP7rf
Rc6nXWBJ3B6HYTWP3U4bz3A1DNJanLoF8heIeB1T45fspdalmb/J4hKwW6XCqDeVvKiy5v4spCnG
4jBHitOypXFNr8ZwJRpthA3OU7vaQV3wsyHCo4t7xqA1Ujge7CH6KpBiH4hD1EoehHPGli3eX44F
frY4/cQeDnGYfp2lJMXCIs6RVERdkprPAWxW4IN47Jcb+D/Jn0nR1q5ivjtVc9V6Rb+Ta8+4o1Mt
JfmU3+YI1Yq8HZLvw3oJsZVCv1uWgu1gDcxiY4wJW/peDU46OYaVM0jts9VZ8X2YjUfhFKamz7a2
Y1YPRTi2z45nQhPj0FglnEOX9NsM/oJd08vdrVVpPNPNiT7MifytKHWjn5rdgL6STJjOjPji9QFt
P2uvT607obLSOsBiunxwIAqDH0zIr3hODs+i6qiHOUQ4Vk7SdKc3GYjB8pVji5ixYB0LIxLqmRfZ
azHUzKjfhJlXzl65je9ds1MeskBSH/R86r2xfvI7uz4kDxMVo9760BxN/M5i2I71gBAfjaEdzf7w
bEMF7adbQQU9hw60vwDEHz7bPlSdmmK45CIJ+7DiFIYG0vB5IZbOFUiAtNDk+wbLetJJxVU3NOMJ
Wa+IJmuqR6LNom0gxoQlZnZ6UzeFaXeveZOXVxEg4sEAAqCd2jKgMNBvzthdoWQ2noRJGUicOIq/
qjKW9iecBd/t4Z5WQh1OPVh03AmJIQ66rFjHJgr+XEziDL6jTaU37lWMxBo5V1ob1tR9Ma0mHKjv
WUejkn4Ikwj7NV0bSMzPF4YUOVPycoYxQ/xkwl9IT6gAJM845AXNLOdRcRnUT++QyQvAOZqgzhDa
wKDvlsl+nrtgnaOEAmzOBwOIFFnfKL0Eyqics9yBkSSe0sKKc44mk/ALLVAnG8HBizFO2S52RvkH
twzlPBfLXLt8/jBsNJpIZ2/Rpc+NZkXHuNfUh6qhCyefwPCitpgXfLoqK/jbsKRvR5QaRbDwilJj
OQWLubARuo+yggQy4DYAFhTUYG0Igq9TCoXOi1C/ylWvDJvBrFOejr2CHTweCbL7YTXPSSp3DQuu
ItIu85yEJ6u1n5SQAB/zIHsSGaSobWjQiaNwN/dVL2ORixIx4iw1h3LNrit4CxRjMVG4l8wVbdQA
3kTqyIzJzuY2xaCZfkjQEbmyYV9cxU5PkEXtIkFY1Dny49TSe9AELZFuoK42z4OL7Qhw7yRSOyKZ
E1e1Rn9k3hyWdE8R9m823wjZdirm9Olq/OYg6dO4+uVvFJPxssbH8dznmEAiZvqOtssNHpDy2n51
G3RmxcEnG36TJNu6Dap/V+lKeUKaDh7UBPjbbUBoZWsr5KdFsLCJsyojuRr0+2W6OJvXrSBvYatY
7qKCpCKIFS4mLg072WvrNHdJJ+udv6nyXEOozvByEn5xdua/lZ3F2XIoXMd/c3+IKc0Sj9cq0amd
SBanFZYQLUAkTa3ii7g3LTeopraeZNnLju+UkYV3cmgkcY5vIOsJuP3LgTLczxnLUhKgCDFD3Bfh
HcgOpQpwsMsUF1XyKEB3uYlfxgKOKPJoN6uBi3+MZfURKbq10voKwnDpccrQPovIoiI/GI3JgxiB
xPmU9Hk5z0NQBJ5waGTOwokAVAezDpyNYtXG8K2N3UIqILxSAYG9M+GixFDVYYeOdBh3M/GCggLC
K7VkdzgNxcstR1iXfXuE8ylIL/Q7gTSCji08N65Gq0Hijj8NdtX/4dJWuHsXpLhyeJ7Hc6Tjcsdd
I4UWkuOSi7WlpvqlqHv9oscI8wUUcbJppEgKfxb46Z+nIkYFfw9vdB1sxXCZPFR50K4WoxMWa8AG
3lmYZu8SLclA/SRH4eO/twaSlA7yaxffklvI49x2PltselXSz2TFCEWHKVpvvw0Uk/X2TIEPBaNp
pQ6ikeMgVQNs/Q3EUoZx9EnyD9BCROgyGGY3H355XYXbGDUqHKEIBAl6piP9wg+EVu0gC63oasn8
J9v8Q81C5UHAc3OlSXcynZsb4RMHJ/8uTwFiADfsW4CI95T2xfTJ9tabqUd8tfzVNVosG71J0IWb
3g5QtpAeL2+FCLSnv0ycjaq9UuE3OC32ecYyVjpvU3pJ9NiZtjIcnKEtjnU6PrTS1PumVbd4KJPP
cYIyYKB4zsWyvPpi11m5zUa0LHOIyFq4cdYauuPX3DaMx3YwnyBwtr5QavXAxIz2saPf/xMCVatq
HK0vSdb0+4RKCbgDwkxwdU6K2E2TKMqJHmlE6qewIFO+Zgbsk/DdkshUYToS8bRyhjAtRt0V+ZzN
YIABb93gPLfWvDttesdf5xJkOcI4Q+vAN4fvQ2crD0D9Nupk6aDpCAl29CHstKloLsn1X7asuneK
X1qP5IiuttOUD5UF2+nVswOXTprEvIwJ6AbgXnTID334VAWpvdIcOdsijDimJxlt4d2MTmjdgepX
r32S1dVAY+Wn0IpCmIpQsyXhqn3S6sLeNSBVSV0z9DqtW5kK6kBdaFBS4+a+HUJt6rsnpes3NtJT
IURgyMvZCLl7qyjn/Roc0gsQeq2qoiy5nO5t20YL7xwr9g4hpZuT4tvGGfxetHfBik9dJuUG8k3r
BYKOGsZlU6I3LDU2NEYbPIu0ZE8LhewXFC4ogolTcQgrtWCP5AabxSbmBJajrYrCbtYuQtH3XaSo
t5ZfogUtK8462fU3HRqS7O1/wmhbpVBvHSTVwrRAZqUhDN7Fwg2sHwvwBwfBP+dlKCY7/nBZCOuG
YGK20xtUdgao5lGtb015I/xB4QKJ9K2/PnDciWE8hsk2GUoUWBc4iAB/ODDqrcF4N1sxFIc5Zmj8
bIIGfqvNSm9J5AAm8U117U7wjbgALB2yhxYEpeKQfopTV75fDAbQlaFoJTIa0KEKxlMIHsa178rD
PE+fOFEBOpo71W8bemoYCluix8U5sqQnYRJT6Tf8mughtESJB2rct6XXDhr63Tg01U4MGxWcddHC
wCCGdqW8aIkb3IuR8wjhsv4auUVznyjNU2k00mtY9c5JrAdZCmxlPqT6UfcwVq38fTrJMm8+6f/D
8l9ivK6qPwfk0Ebbg4M/LF5NAIBbjXb5S2x06cWOAvBhgLFeKtv/3jnQ+Gv0LsMEXvzRpJTFR831
kDVqaSf0RvXgVg0MwJlUrXW4mb/lfLL9Imr+DEr3a2mnzU1rQF0PNpvw0FaTby4d34g7acadZLKL
kgML0AhCgN9kz3xxwc/DcNXCR2FP4jtlnH4bAn3TAyX7ZFJdPBhgZPcFbA9fdONeLFhKsrXVx7Q7
wtbdv4Q+zW3ThXJZ82A/KRs0EIv+wXSAZDtQRD1HXn+sTc08+L5ZrYa4ZytbNaB9Gknfin+n+EyI
/y6b7l0aNvp1/l9PnxUj6BqI8nr1sNhKP/K2+kAVXhbLlb+WN8aRQo8bHGf9oaXWGHZ0edmjsheV
w8U+lxknbzeQaBVer9HvgF1lm8qT8+sQ+/02jDP92cqQ85PV0PuRkGHkB0n/a6ziey93mi+aqsvr
lIenB2oVIJ/5ipwaU4/Wkaaod7rhJiu/1e1nD3TPNnTG5JIUSXCB7Eba2rKlPmd2QRW4KKw/vQ00
RskLbCc3Z0oaulM2cazhrQpILm7tOiaH6NqJMntgVGdsichmIkOZgpaJ5IlaeikLfT/R+iylucEx
o2Pdy3QtUXZbam35mFPKWuKEZ4kRQwRgfxbzlgqf8KQU5FYAHr50fe2tBfhCwDASvkKbwU59vqMG
3XVplqMXDvPcScQINEcRyWA0zehemPqgqq4DSTkU8yzEVLjfHLj9eOhB5NFe0pXilmZy2v6QQkn9
qiVqu0VS0acba9DuxSGnb/OqJum+hEJuNgl7bA2ngie8SzCxaQuTqSOkjPYE1GXTdOEonKjeiyX5
KUM8hD40r3cte5Xb3ZaMeH2F4Cq5HyZe/25wq11LrnXdBH1yvzj+HiucsgY40EWcZS3ClDalXVGK
xgski1PPiPkjm9hzOknPIZWT2n3qt+1Rq/riPrJJuscwDz7KlvLUdqVzKp1KTVdW4dDUUPWWu5Vr
+eepCJitImCOrUmGUiAN240wiqDCdUtjjRR4doyhfan9CPieUhjuJbef6KtyrqijOdfeQyt3o03k
qoPCTT+1ctQiyr7oDqNWfBaBDsVpIBjTAn1pn72yDhDem+LioQu2hsabJGJGGim5f6X9STJSeVfS
0jo9pHRf0jaAGzRMvvfQYcEJnib3FnwQ6JF64jFmjhDgOdNS3kfkYIJXGjB432qDz4GlNxOjtnNF
urd7tR04GTBzo4c7XIHfzq6d4LPbGsOmcPrmKLyGqh35bBVPTdzI940efs6yIPiMSpeyzy2b1m0D
IcY3QkYlOHdW5d2VhRpd7LK3Nzo74W8tWDtByCTR6sau2KfPk9+PrdDGK5sAuG5o3fij0VUKvU9N
BxZWmTqQZSP64Kul2rr9t3loc3Q7hWdxFACt7Obr3l3tBTb5uz67mWqS3YRdnP3d6SWODyxoCpkc
0ObYx3qatUztqkQ59H38xUphoumUHDp30BHOhInwtRBZq+kM0lQ68yrf2XxwiOCgy5o9UkjRapmx
rDL9fZco+XOx8IFoFZLM8eNY1vkRBrVsk5dudkS5EZLMKBrv/CpV92OVh+d8aOtzJOfNvkcXHM5D
SHBl/pIXOURi2x7a7lsepldkSCY62dcCcQ1vVRrRXZ7K3jeE6dSVCQL+udXpbwGbzJ64XLWqq9zN
h0pW79CVGzaS2uibD44IBDgtFeRTAsnRTJrLpmg73God+L3Z5rWudrFhYYXhVL2z5BGZgkgqg4O4
kjAOWvIdPE6+BjwNBE0Koubm8rrqVL/Npti1IeSo4nwTBt6IHAtDCOEHyKLhgePxOB6Ah01gGkV1
vwMFV/mtn0Zdxm5uueEhJfFdi8AyCZOYsNwIQz3+ZHtRsRdpe19T/woUxIbFiAQgz8XidDl8JNcK
0+qtcmfVj+VEA2QgPZnFgfktMWWyHpLRPei2bewH2FWP5thYNwCwFXtAu/zc1dID6lAuUtmufvQA
Q6VV136X4M6eNkDFs+oggNgiQnWRnVY9IS9Fh0ns1g8k2WFjgDTxi5ek0ALq2l8hKgCQbz/GZa9e
OyE/0QbK6sOwKvx078hqQkYBQvWQ9Pyhnn7Sxe9yOIlSVor+In7gl5/1JVY4lljYnl7EaLGL2ChA
R9IO0F66Ki70SbADoEuT+OPaKmijEkNLGYNLZXl/itFAF9gT3euPdSgP19ZN2yfNSMK9RXs4zPI4
WzPtH0Nv9tn0Qq1HIJ97KdbMO4TBNgs/rlsZdEwOprOmxi/H9IVMin5lJJ+Kvqwfx/Z1MPz6Fo0e
ZMO6GxxI26JT7KuA5ibb4jB54FmVRflmq6ezItWCg4/i92oJ5mZhu1F/EdClJjNMVHy8rzPi6QOc
SQCbqtHjP+e7M/5pEPgpEhBbnifTlai6S2Yk0Y05RqshSy2YeJ9zgAlPBnW9Z69DxtQZQ/ksQns9
cmhWkJSp3UfdIhVrbMU/xZTbV8sc25MYiQMAGOXgmvxVy794kHZONXgwCBjcPY7vAIngUOmiVQBz
zahFP4I5a6VNMEWBZVSs3gqPZCgthDi68VToiby2IYPcwwuBdpAFo3CilP09Hd31o5zrwam2PL5V
kczQGfS73IUNI6gBXC3AOPFNHcX32KirYkd1o0O+5Nf3en58FS4x01CgrI4MWgWnorE8Nn/1Rt1d
RIUY2tpyG9p6NheYyyiLzrTX0pQ11ZvLDPIrxT1nsRk9UALaNKihgQqyYneTpD6QpV/Y2AUlGw+P
faYaVwGZJbHk71vBM8ajrKbQzBVPkiSi2Te5qG49PgmDFMvRurEraG4nvxsEPN9M4SrsTrS8T4Xo
6bZkTYeitlM4Lrdx1BtXfci4ZwmTOMRoOE92MfDQcZ6hA6XDtyn3hvNyGNucxrFQ689Z2WQFrYOM
za6EtDvPTiJOmJYZ4szpZSpJ+a2rtODcWH4BDhTy8QbEFJIwqf/ZT5OvgMM63ue39indKh97Pem+
+PbUged60WNfDsOuVXzI5esmONdOe6gLXV8hcg7Z0HSIaZq5Sa3l7sogV2aHsAlvZtjDrUF5KECT
eSNMtWOQGaMSv890Jz3QGoTEllGVD5mro3TcUbeeSydiHJX5z3FYdulJjK0CBNU6meLFuJq6lAq9
RWmk8ordIFNC0Y3W/VLZOWSe8DGGcXtyqCB87auJlwS67Ps+GxV07BBUlvQxuP/7pH5ifpwmJeT0
vo7TJOcfJvWwcyOVENYwk5IBL1VJvZGpWxc5+ieympK2D9lEQsLgXWlcYk84HRonBrBtetFhsXnA
EyEsKruNsIkFDFq0jq1BV3cx7SeFTUkniVGLIkKFhAKNtBzEmTh4iYZko1lwx1DkN4fSezJwhp9D
cooT83A3Kb0wVzhEyLJKbiTxqtYBdi62D6vkVQexSF7T5/9z4WURy+ts2mgvi0Wss7zWopSiY6CN
9x/sUcfmf8zD8FhM/1HdnEAp9LrM/2/b7d8PNTYzXVc2NxHbqH8OWhc/AEpsTzkNsKtZL9M14awL
9NaidxK9TVPty3tN6tez/mVHT+Gu0ytrswho0sp1gigxv7GZlh/Zyxy1LDaOM0RCgCdmBEaxyaAi
mpEVZVeSKnCUw6gEcEwljrIKlVpFSrYebsth7LThllnbwsmCmwgVPmEewQrtw4JmkSU+QPpQBXDO
coGTgI+Z5i9usULv78Ryi1mcZUr5frkPF1uWBJV/z3ciPM2VpdB2rKMUaI8fqlOiFgUY9DEWAVN1
aylPNZEubT3fSdZLOWvxztWqZSxKY8EUrTWutBUXEl6rXEP67d5LpvuHGXfKaa61TfSjlMC/C5Mo
6YnDZKorBJjmCh0EGvNwAXTTNixZyn3ipd7dKFn+i96xO6XSb50DJQteohJhZ40OmaPwWuFYbL2w
1HdiiDI7tZ9eMTYiWBkpZEtWma2Ft6OBDAgWH1dvWqotOwnchUE5mVHhx8pTbnwVrnkxFFWckXuO
GBV69SheVayAZidB+ann00UTT+H/0LVOBq0xDdGwDS7zKfJMnMJceBFncFEGF8hAavLYACYz4w/F
18wT7cRvB20aGmNTpABwMcqOZEL1audv4670yv88FaHzLLHAP46XK4kYBWjKGtrnliTEz5dgiQuL
sWUNMlKQ5aqWXO8SVdSsHb33L8swmGz5OEQ0A6r9fat09v5DCEXHuFrNMWIJMcfqtRA1FqRBpqXF
FOH8sLSwLQ4RR6boj0iztd1iz0nWVvOrzJN23NlKAocoSJpTiBDiSZz90/B/sX1Y+b8v5f/uZcSV
70ar5QX+92WipON+8k8xv301jprTdToM92LWfLl5GdoA/nbp975/Wu7jS30f/84nps5XeGcVV5+v
iIoYnb3C8B+v6d9f9/3VxTJiahU16Bksay+exfbxVb1f6X+4fhIDevj4D3o3fnfZd6fiZf3zuFRH
fq8st2BLGqSnfDqIs84wko/DfwoRcROe7CTOfjt3CVniPlztt0v9i7kfllpe6XK13y7/Ye6/uNr/
+1K/fV8aSXqAoBvS8+mt/+2rXRz/86uVUFOJ6FT423/6X/zRv31PUfcjA/Zv35NlmeU9+ae5/5/v
x2+X+u3V/vH9WF7l8s7/dunfhiyOD2/3spQJJ1kQeZC6NMje2auBB4jbwO55bXQV2qPgyhVghxj9
CR3TNrTbR1nibEWgsC3erg3pdZi8i2NeASQrHs0AcTstA1nz24Ji6MHUs4ZqDzWJMUexoio3hdbL
V8lL+0uUeRL0E9bwxabAXaeB+uIgMAx8Ttbu2ungBKZ9CWML5ntG4hDQxs6mPxn2qRdOrEqVZM4z
vAEwW6Q3yhwtAsUUchBUJbP8tCxgSp13B5Xzh3UdbYRBLUYH1O0d77WqFHOVdmNzLjrNf6UEXFBP
Ts1L2Bf+q2kP32FrRlNoGqUhZA60Hd6JETh4mANpKBKjXBvJQMEZJFb14ie5c4JVBj/BLi+LSWgK
MqzTu1Pd9Up13QMferO2y6mIJf1RQSYXQhgTgCsEHG7A0wzLxMY2XWnvfvbsRntNEHOmLpQ/tXLk
fepr2z75fogOfKlBZOSyvdb6pN4Jb5X37TqIJOUkvGofvPQU1O5N1wR/QVFTmcqhGRSvqwR0+zca
275DvqQ8+nIIi7ofTFoIaffNSvs1pYlgn5RoYLla391ZMNjeIcJwCtpUPztyrgZbTYJaAKqZ2xKR
Qwxzq5RvwmISYELn3DrnukYQdVonbyceYVLdByQ9nCuJyVcXGASqUnL37EIMJGXBs0XmAZG7C8kG
a6cjen5nOjrYvRoevZGEjOVn5gtCZypkjV2CQCBD0yQdDU0UoKJpWPi2uwd2rm6gljdeTAOZTARa
3DcvvJL70YtSmoII1np4dBNQuFsRnA70ykChZLx5h7HYhW0f7ERwOtI+oMDQshPBuq5rW1gM1NkL
DLXZKk7rQQkrs7KsxNsYCpC9CM6ywtnog6zsxZ+gkdRCT0nyDmLlWHWqDdvm6iDm6hrY7Kw1tIMp
odplFD4Zf14uuk1tesnJJ3xyTFRbbLaZYxpJT45kIJE4mX09v4Z6T812HMNPWlcFByMq4q3w+jJS
8xLs80fhhULvB9027k3P8u7q1O5NbvtwY9mKiwC4VD43NGsebK2DeGcaZlqt3NLEvpf6oXzWmrJ6
bodk7YVZ9BiW0qsO1OxMm9q417MoW7e13qNE1yFL3qbdKXLMFMmx5DtcgNFjDUx8n0zg+VjN6doL
hi7cgfGHZ8UxlE9tBDfSqCblRQwbTUe2gVuiPmnouEP2nNFLmlsAvPNKyp4NOYIxFBKEUxzRmcX3
xd0VWW8C/dNuQ1zqcBGp+oMGxvfYmpArCZtPi/GDJXvtrvDg6BY2ccgS+KjqyCEhNM0VcWpBVp7i
eAyRLUsJh1o6d1XbypfACf1J4exx1DqoLRS6LiLrpDYBH2fX7EkuOxlHC7b/szgIV8BXdx7WcvJt
qJAl8wEmBSPiiUZY+E9AtNn9WVXzGvcZpQ9EL79mTfYFmiWIegYDBZ4qq7e1pw87KgsFXTOn5aBG
VYV+9WSs3erN45KnXkUN/HG9lpU3r/3R+G10RdX9S186yd4sYU4bA1cHAapufGh4FFu9IPg43odG
vwkaMz7EQ1Xuraz2Htj6G2tVyvX7LJZvKX2nGx9c9r6NzVOpV7TZgpNYa1E1Hho7O8V6bT2YpWE9
SBFwZnUk7ytsSqZDhclPzqryh/BBUax9CM/gNeEN7rvYPcIhKUGHx6HUvWIvWV6ygkVBulqG2e76
sKlWoK7qGr5telTm0yyjypy3bbStYQa5NFO3izgTMTY54m0tp9G69cknKYAe0k6/S9JAvhcWUgyT
oIlvgYYjQDhKR+4hIYRdWth0S4koz6WIV0wV8V7/niILeVtk780aXbEAzMtG2MQhTZ30XrNe0FWP
7mzKWPeptk4RCX+2I/05hA7hVsR1+dJNMFCDhrSrVHnlC1x6dHrTAwRlEJtzN/OyB0cpswe2Hfsh
lMyrDaUBWADoFPnSPU4EkI+5NaobK5eljT9VA8e8T4+RBwZD94NmovtdASUst25pm2vb87qzXYen
uOjth8Z2erolfHXrVkH8pZWiz3UhdQ/+UPJWQlxKFbRMVookUTFKtQFGyuGb3rnN3gAs80gN2Nfl
TeuN5p+2ZN4j3wP9RjJVDEsNGntV74+xTQpCr8P0SdjAdl1btYANMeceGEdZetCCYrzIg6TvKYuE
jg+WIzG0+6bMsg3ciMGrVXXVCqW6CuROdW2tTluVttpRCBmsizjIFRqBy1Cc6ZmVHMhKP6VFAw26
sLXGVPgztX4Ta4a1G1AlW9NQPVwGG61vz1FRhLSU+DOaTGsnktI1hLbWISpM5QXtsXDTaRBqeLpk
PLixtEYkajy15vQOlajBbQspTlZSE74M/pSlpryrln3/lzHU3zSzUT9lngPero6DA7Qt6c4EMGz2
d0ih9nc+z19Hva57BNV9ZZPlkbY2Ya+/aknpnoYKwvpRvUDkCxmKnT8Fsr5tpQrcwmB+1Vstvhgj
mUrXQ3bIyvL02tOkuO3abvwk1cg5KHvuJKq0SlPNubc2kdGb9+KcrljnvjCU+0zqTXC0jDz3/xg7
ryVJdS0NPxEReHObpM8yWX533xBt8d7z9PMhehd1avpMzA0hCUGSIISk9ZuKOpHubEAU64e1bKys
YucrtbIVR4kdSjTJx0FB3XItQyGv2EJ7/FLIzJQLgFkvXpL8SsJW+WU41WbK25rwZ+9soKJkj22I
yOngyHi9q6zE5Z0EhS92cFLNsi8Z5p2FE+nXjmjI1U6sX6OtZF+aVvF3qt71J73qiB4UDd2Zl0Po
7bLHxjL056q1wVaBfrM6u7lrGFYgug2azuhD+OZxk2/F3szDzTyYSvUg9U1yq5aDsemAbtY6Eptm
d1aUpr4mCAg9TzmsTTM0BrBJln0M+tLf2SBCtoPcmPcDOpIHeYpyXIodE5c2SEbNUB+Vvs4PVpmn
DwHUQsTcMv9H6pvnMuvatzipWMtL9f4kZ+n4aPd0j6KGHI4Pht87L3LQYPoCqegYKoX/jDTw98RB
Vs9Ku/EOy/lol9RtdFGM2nxobIvRJiJ239O6/+XovfXY4QnDaBIR8ko2y29ZsbdwSNsoOBk+a/14
6zu98o9iZMp2nDTjllafX5BOyvZ2FgKcD5DM83Osrop8cNPair9nUHpmZYX6akeocVhDdSmSJmcx
P2r3RafUj2agFYhNNdaXMTCvUx1AFEjNW8VMo9+TUX+H+aW+TZbtb3tCP9dIxX/eqiX5gGIbAhoh
Oo0BwRepjSGzawrwM626Q7W8+N1pszy9jITaaKBSVaRPilyZv4zY2FmWpnzLnb50cYxKH2Qzio6y
YZWnIleTXVu0sdt4NFS1NfTjzEC6hlWruY2S1VhJDYAjAKcx5EOhNqm+8CzDbeg7DR7YVXVqO84G
1hCSQGWUvPQPMRJjz7AfLeQPQgThyibfKWhB3Kv56KHmn9s3fgbPMeXJnTOI8XS4JSjT3r+iXQ1c
XWG2FOFufV/Gxrh3QuTjfc+sDqVX+beWWqRHDN6di5PH0ckMAvtcFuFv00Q2Rh6kmxnripqCivB7
UZ5ETpSLTT/XWKu1gfktjrXusBat1QK/a3dOPPCRrS3jOVUzt5zS/jGbc3hPftMCdbztjRYjq0Ct
XA0Y2Elk7VG+EM77Pql6eoe3W3HFA8V327xODyKbSG1xTVTwrabOEvtcQxSJnUT0wQxKrQcoISnB
GCNIlIV+ty3HvtnEtWbf9GHXv3T609BG9W8IeC4fJMAk4Rclt4UKF/IRRPCuU9R8z3oFbJSj/WxR
z7bSBq3ryLhP6/Ga94Fz9vs7A2K+K0fmY277mAsSF7TdDnP5GfYGXjmdS5ckn4rRTf2p2ON12p4M
DXhBPtjlq2o56F5oIHNF1hmybjfUzJkD1Ro2FqOKBxWSxYMNsW7TKcZ4WsvyKf7eDpZ1nkavfxDl
sR48GGaVw87gI+32g3VMUBi8FTvx3v2JXG8KtDZDeL6vu9cEYZDzgNKhi8NxzQw+eum7BJd2b3zx
rDzb2kH9VUAjUThTEGuSsJEQebEBoEZhEfiHItAwpaeKKBdYS2wb7ZPitLel3AYXTQKtLXn0vYxq
ho2hdv2dVWTSozea97zT6Ze8RfkXuxvgLnPWaZ2dx6g0128kMw0ZTUXDeJpC/xEri+wmcH7laRRd
ukjPbgajuipRUd9mvmLhcarAVVfkF7lykvs2r54LE8mQ3i6uU1/801mjcpsbuXIL+dXYRZJUua0f
RA9erD0Wpaxc+jknNtGY8P/s7izgVjZ2ZlhxzziuImnPhqJiSGvk8BYSi+eJJbFl8MY3cX+tsK3/
rhR2uPEx/rjPvPafNtTM/Zi1A20g0d/GpMZPcXQunhFmu7L0zroeD8eYmcMlNwzrUDcYyA0xawEW
8aMita2t36VHp3Eeojx3fgPx6WQDyqHfw7mAXPljsDVm1sCA3kyYgG5HjOlg8jsgQ9DEVTy9/a5n
5ptUIdGF1P4mK3Kkcn38QlSlnb5Znnxf00E+2o6HtJTBF3aDui8Qz7H03S6f4O7mLCrOShM7yTZr
IBojTnSaXF383CMsGpbOP5OGI666z/Kw+y11/S5j/ulvpPybntzD0zYuYtMPoXnBp5qOKCofhh4J
86npA1eFXfIjTrVt7I3qF98sbk105pl7IXQP5987TIltvgGDgYDdVd/MwmKmrmCZW7aj9jiW1XeI
o96RsZxyDPJ6k3hd+BOHi37ThYW/D9WQ+9mW3dMwVF+TsAJECtLyyZtUCf0prH/pa05wYrwjXlP5
HUasxQ5cDBJidXTV5BJ9ADUY37QUiKKj1c6Xtqx+NuB+vqdR9xBOFjymMlXv5BD7GqcMpbvObFKk
2JKfedwYX7QwrJhse845xkfgagXBs40mMQ59ymsVmMo98L5XkSv7smbwkTSbQs3niGJ1v2KJQhkx
1LDOov2YMmqWR9yp0kB+LvTB3sih01xazDu2TeYZuNTk3j6roXDkGNltUfwa9nOY9pTPIU7n54B1
8gOql56hWXe5bzqbmLWsvZNZDFroquv7tdCYs17QmlvCosXGRNIP+zFU9CBO4T7dIt3bAV+Ty/4r
yFHzG5iLJTGXvO/Krcn4zzpyPJjfLCqjRzO4eDZkd4M6BBvetxzsiGld01L/0bde+UWWo2Dnq/Vw
ElZWkPTNCiWzjd4F+pa/wAqPBjoKo+vOOwVYE9xXAwQhxPuC7wGzwnwsnRfTMUto73p6KEPbeUsd
GPd1FX5nAU138dXqbiuYG1W1FYrDQoZYpIQKsaT15k2Wv34qXqsyeHLRSEPivgs3TjD7eag+SzTd
WO+G2bTcTq2QppkkpzGW06ualtk1Dg3cduPym6jBDHemvgc2aEXoidne13z4GRgHXb1SVVi8nMpD
kDnjk1dWWNfPsmUDroJqOubfGWhCEmX1vJ/yt9FhgcuxQtbdLL94i9U02np+oZ/EXl1uX6W6YfoZ
JtFr0j+IUk8ty7vYRmPYa3NwH0huNCenAbUGizbbdqkGOWXW0ISGof8A1clAkEc6Sny4JE9KDlxo
/ig2laYfxi5S7kQuU8N6j4X0MQmwA3MMk6aI+d5X1T9KUtB8mwwV+JmmKCcj8JznIu7uETtvvoFe
G1zILf2tPfrWzTSm4da3m/iLlft7AWxWFThWCkAhXPw0i7cLedr/rDEZNNE+zI0z5MMXVQrVC9xJ
bZtrdfA9kd4gBPRfNT2UdhBQzRPyjtmuCltjU0GfZLKWGW6HjfVTjgziw4gsrC41xlNrNQzptfqb
lhsAAtWq3KVSBsmZf7kZNYg+RSIXjAVs9LoEybeO631ZB2cFhYS7yXHq18IMLkBShgem6s1rqt9n
fla+WCxyPvGGQaqg1FRj737yxqci4y74ZtJtVX8oMZ2X02LTKFJ+6OzSuODNnMH/xAIKNsqj2CgO
UhV1hEwWY8Mudm2omlu/HJK9OWGOKeqUvQ2uUUbnaz6sH5X2Op8k6LBvx8MSC4Z3PpYhA4ic7Nbn
FsHREhtQddHZi50viyVHa95LeZRDRw645ZIRvoWxh1UGgq1voixT8bT+lBJ7s9z8WE/K4fnkdrZR
R+mfULg2apV+kZw+ugeOabB2GUe7ACbFXptFC6Y+Cm7nuiA0IrdQ+3hvCLbHOmYR5BArYQAW1rrt
ih2SrLJUwFBOGrag87pHkbJY2V1Sznvqb3tRTL61xCvS+TJDR2tjok34M81YtJO92HxCtzs9jAUT
uMLUcbydEMWwpjD/PteFca4zL5wdOiQoMFqrgzHXNBDXrTndIz/c06+iatQbyFjp847qP3eII9RQ
vo+66DWwGkBFYaS9hGiHHUS2TlX1hfmOeihzounwBbcT7tVnCQztVWqCws0LJfqZ/DIKTf9hwJ7A
TZ5pRzOF6jkEmbe3LU1+9eLpUfKRa9K8/iWb6C7qRu/QdWnrnZfaL2EpWwUMyQBLc0nW4tssi4I7
LSnqe55Ne5Iq/2sne+RE0bzxmSqcQjv8KorSoCyOgY67AO2SF9MvfmBXEN7GSqhf1CxvWau89mY7
3IaCagslbbjF84Y86JEzQr5myst2CDDOQsiNtfQKRq2rNEwQ93Qe03kELdnNhJFQRQRaL5zyyVLC
7qD6OASlkPev0Qyqs0foRb00ZogW0HlDE1RfCrWztn2mKwfhhDYiWbyVLXy5hdeZ2DvMleW5cjVX
rmsg8mo8hPdO7tXX2lePg1UjdDIrnqaDhxdskjyEFXKmtNjZs6q0zmInqGfguDWRA7G36Z3sPNUF
KlvzoU5HFAeFWrf2Ou0l7aRk3yR1gmMHTx3hxXQ/+VWxy41kg0sm/ZXTGhe4ljhkzlnRh8mSv0eL
u7+KotTv6m0c2DRSa9aeyaEGyUpUP8idvuVjp96tSnpzke8n2l1hOf019mNXNmGWslSTPQ+M1R4i
DetbgTrWEu9Vamz5Vp9xxzoNcFvUWnAQ2cEM47M4VBpQnstg124CGESsFk/xjazpqAuv+VRrpi14
HOQP5t3rjlBLCwgjyGjLFl4ddRSNF4MFtBdDoRNGE5m1Cy3FAJWAZ2EVwc/J/61YufQrgTyoZRIW
cU0DJlbzq1ttDP1LYoHEMuqgeErzmCDpZPo/6/53Uxfo3v17jJ5O6Q5P7+pWrnLtFMYPnedUD0zr
ChdfmPqw9PQirzgg4pp5t6NbA8OSadhq9ZhuZd0M9wKBKjYE7ZBXquU/ZQJbKur1oK720/w4RD0v
Z2qparXBC0bs1JUksKCZ1+TPvg7+VKTC99S6V+qJSuiRzNIqXLqmb+37wsgdRk9+9z3RLRYTavU1
auBPTW2YM4Q2q5e28lhyp8JgYaSHRqD/MMR9zsoQvnijEWp89vaigu6pI8pwmXTWredxttWGBU6A
QzvhZZguGVFMbCI6arlOkGmutVZtdN3eRGGRHMQOdPJx7UvwxSw0C/MQ6VGMV8WN5nHaF62Dljrf
V1EuisLaelxuvcga1BA79dkS3PEa6+LBaog160aMhUJHD86eoziuyKpWne9qhAyOYhCkDXhI6yMc
ULHXbn+nuq+8KKUzXcfWeEoTqTtlTgjzO+lRHYNVkLPajmew955KG5nAS6VdRLnYrNVENo1iBJDq
rHTXHUhCJgctnJKNEML1W6+7JcC5WQxRRZnQxOVbGRL/RupYlK077IDFNhPEvLuWsWgrn/oo+paj
66k4G7mx7/WG1RUBRRcIdQFYDyHqnfGLvBNFYqcoF6keagXyPdBAPsg/vx8hqqRqHmibtXY51xbn
0rpsX830NaG7OHhJedaQi14lHUV5LPy50F4D/w2bDdwnQFkWd3+iLzAdBjxaD63uD296Ox2WZUkg
564fxsZt1lb6naW1oNoLBR8jy7+ZQJG9ysEUHZ0JYqDeOXsGSPIlbHP7mI29fJE6/3+lmELbx7/V
8w3/phHf6hGpqeGBwTeaPfmNlKOHJAYk1hyX8IzRO4kBiRkW+tH3lNoVe3vJQn3OGe4x37LRMuNb
wXASUvycFZ8OKIQtc0yy4sMyZFHn1jU2C1oShDMFBfi/hO0yWm7RjfgJI5SlfeLQt4i9mlMm11BO
D3rh6/cGwbBFAXXUb4OmVm7+CKCSlcA43IidaoIE+IjG2oGVgvqxdRrIVYkToKZGFgWn5jGPHwjs
VQ+iJG6a+XuOur3YJ6UpQrWOidRcgitwon+pieHnu06dJyF26p8E6T8zJ2mvhFkLI5UAiRV7KIk3
uvaWhwEqaGH3XMoaBHOje2u8Unuz+llgMNGind9Sq6qalhXFXiu/L590ltZlJA7C1ntYijNNu09L
dfxaMk3deqlTXqYW++ugjK5yblzKPzquyaxfYExOdqd4rXQordHcRwSBv9r4QPZ4TJtDoe3T8WZx
N4w63GFahM2iKjVuHBiq2zyKnJdcR/Wo5QJwCH8Wwko4RREL0aMlN+8TOdVotJf3mkJkac39u09V
DB2LGESEhAOTNpqDO6QYaZa6iQFlm1t3bYWo1aw0LjY9o9U/NWBwYlGJ/k9b60sNcdB6DnGAJSHf
836OMda166ASPVSgC0AYis9SpCjPVVhPO08asj0LIApqEWN5AhpSu2KvWQzxXdd5L0FMXRl/xGfF
2oldonpTFfdyZyX3S20FbRoNreaz7Ll+MOsS4be4aawhOVpifaE0oMYqrVzvjZmAp82bclaz7gN7
uDCgckWunCWsl9S8U1RjHW+4QKL/U2Muj8uw3YQZVrhjWNhuGZSo0ctY7XUWgIHRrr4hKzfdGn4m
H8feeW7HRL4VRRZshWFrBJGD1F5k0N+MUFfKbl4wKB5whxmhKhaynN6KF2Aac+mGEdaDaP+iCMU3
tEtV4j7rS/OXgwiLLO+QqOVgebnz5KHZqRlLs+7/dUDgTfXj+ivrL78fZMV5d6xLOqAuzYqzDhP0
XJtdcRZZTVaxnM7C2iWcoGPWPDBArMdsZ9LytgbuabsiQEmEhVo3h16Z7nrewI1Va91RHQbVYjEy
nO4k59eS0/QxvbH77iSzCLf31ZTLn7/o4ustPv5GqKSbMq242e87hr5v7zo6DFFDTxBQCk0n2rfE
tq7DMPh7GpviTjJRjWpMg6vYMWrGFZfW8KKMTniXp8TduzG82nUknRwZQcRQY3g8zGU10XzFSR23
Q4HHLdU6t89oKxB7S/Nm78voyW4jzZNv05lCEubRxWIQgZSDlm0Mn7n6NpFL7aaWkf2FreZ1mPH1
X3K6phsd8vHW9BPixwUCPsQQLFZw4/JObCQMKJdU06gHy4djqI724MLEru7GzGBFJfCgyIQFQpEW
07kt5K3qrvHxzIGMhIh1J03bYKjKJ7UusXn25OJFUrXI9XW9essNZoIMdJvbOAkDN2gwZoiAvQH9
aGnI+ojlu428JwtHBJO8ryOGQdteV4pXqcBNoax/eIY3XbVGlw82Qhl7IG32xp709jZ2rKfYhEBc
D0VxyFgi2mZ17AZ+PsKZZBOnyrCXQ0zPRRnGU8Nj6g3PSR7JxKSwWS0h4oZSBNZQbqr6nrF94UdW
tsP+od2FthRvS0ljtumF0bIJKmc/WJ13M3p4nxsO/lwyKupnsUkAEKPXmea3Pry/rdymA0o8hvNa
shSyUeIqvVX9zHuNlPSA0KoPs5Eu2HOCrajl66ysdLAdN1qO+aOvDPmpy8d82atD2MGFKRoYPnCO
KlbsjdUP5SZVE9W1lDQ7+4jVn9Gb+pNay8SOKJ/J2WK3pQKlA8NEdbERNdcD17K1ikghrZ8BSbTG
Xat2X0dtMFlqCzlLXpr/mSQKxaXYIejaaUZPi7yoKlKiTBobiL4vUI6bg+qExdkph+5kNsWz5jnq
fr38MA4GtxrRpWpyQIiDdNHV2eIL+MK5n4H+2gwFNyfjZ66YBeCNwNg4hi+5dBbN3GM057K2WeRb
81FtIkmRZempB+rAMi8OgpVMDFvQA8RJ+0mN6n+U+dRE4ogaN2BQzoUy3tVE9IGXlrtKD1pE19ro
aEWM66Ic7IdrTBmcAdMvYP5iLZAtT0TcOnGLxWap5DUqj2RJi2JRf63KvNA8DhKuYXGXpcd6ximP
ipGmR3EDc7rWBlolD6BvCfpiajrfdjQiMlytMq28jtptH7bECOby9faLhynKlke07l73rGUitW7E
c1mzn+q1ocwzbwLTO+rIMuBhQTifB7xWk0SrEPkWVNG4XHQC8nN0ieyUqNIkHRhWrnjdrNcuyvy2
tf8cKPLizqy1RerTIZ+yH/74epzSVVw8doTMXOPhOdI1e9qJFtBYajK5Hbz+LbIarEI1xpDsxONi
sTs7rw96zYqy9YmuWUkqAKStD1zs+XycYzvbrIAyFfpqDq5GLmRCrE2O/Aebihgd7TmV6skVBfRE
zZ+kngJtxpnleexYFhzys0Hffa4I39M456TY4DxbfsynIZLQbYMcqXg+6+368JovyeXuZpW56xxv
Z6k/RpvBfufz1Z430Xw/tPl3/pb9W5k4QuwQh61ZUcaK2J9TyT3BYVnqf3exc7O8qeKdFJt27ghE
yhKkHZEXL/Lf6vytDCkJHsu65/MviD3itMsvjCnYwKqMXJB2rALNf3t9puIlFg/2U9maFalPh/2t
7L+eaj39p8MCxypZsvG7TTj3kaGM5+Sf5Jzv5hYk+swPewom1QnaFuwa05SkOFTkl5OIM70fPgK3
wM3tvVCk1K6cDnWbHMXJSxRDt5O2k5C7XN5n8ZqKrmv9KHwqW9/ktd7fynJlZm6IpigqrqcRZWt2
PY1o0mtWpJY3fi389FPraf72S52iohjovyRagxrz/DVder/PSXHsh8LlS/y5VFT4UEsk10pBWHbT
0pH3oo/98Fui1uezMvLKTp33Y+00jBkUtmbjuWMRvYsoE1mR+v/WE8eKw2I92U6RWh+XbnW99KVb
F9f3v5LieYSiJxdJH6gTAJ5v640QnxrRtlsF5x+tg/wu+z6NWXRhCQG15iI6CZFPgS3OAMr3Lq7E
aaRtXtauVZzrr93t/KFeXzRR5VO99R0TOyLfkYhvj/Lykf/0Hn861kslVrHk83LxZvZjLOT8NA/e
JxfxEBTtegIX6pTsdRZaSONi/+9g7cPwIBADDHEh60ZcteVHuIprO5Pgxl7cjLXnF9lPZaq4i6DX
xOCsDgJ5J97ZTCRt4NFHndWvgzToX0eA7ZMrRlu4CEnQ/ea3XlT3nPa5D1BVDWv7wxh0uXrxHOtO
kf4MNRMxAF2eqRiAiuTSmNcnXWPLK3mteRSNBrG+ZCtN2Yh46PsdEf94eZSi8EP+/TGC59OqaTit
jWlpY+9jXnF68bNraxUpUSb2/i0ryv52qkStdWRTtvo8txcXJ6o2cf6PDxqWOUO5XbpbrWSGh7CA
A4qXKVzcjRvkU3618+hO9EQihWvEx2wepOnOTJXfvqaW57hlFRJkXnn2UNQ8eiErDbddaaO+ExCD
UaQJzYSuPH74pDEq5uu2fiXFp3HIo3hy+zyH5EocYQP64Md6Y0RKbGoD9L+WNftavW8j2PvrN1oC
yLwHqXgnKkqDoWzx7WUeBJ2aU89f5QRU4bGG6oQiF1hjjBLC0Hwsawcq+VAeRJ8zVQlDmRwG+a7j
lonWK95sx2j5GE2myTy/9b9IqNZhwVmkm7auja2ootRo+yODyAd42egVv98MylbcSbFhLIR2hnUS
VymezNJVjRjkoppnP4myMgqdDUssV9MYfwawak4c9+nBJL2UEhP/KV7xJA92StQ1XIjjyoN6Fq9J
5bTHuGWJaJqGCwOllFU5FffN/DtfjHjHciNq8vPjXq9PAve8Q+TiG35IL4A7pF2NZcTkNthQnCKZ
5To8wZINUrZfBsfRdkY9lmcGevqOBvCPuPgPs7plYP2hdHnVxHB7bd99bZczVIKVhfcx23oXFSsm
MtI0R/F6LbdsnluKti1O8qkPWt5vUfjpkEIibBsUyCMyFx8xe8LyRgxMvWyf66hD445F7BBzKTp5
2F+btLfb/TgUD3qnsw4EShTa/tHo0wcCZxsFLZvU927MKHbTqXkw02seOtZO/GqMpOcccdwgl773
C+bdtCAay/xyISu1MYwC4z71KOU105NEP+lBpS2T1GUWu4wsxIso3vN1cPCpTBOzBVFnSX7aL7L/
fYCxHCOaAeHbvRzn3qEO+z0sMmuZLv3X0YepVehuZ/Vh6Wg1bmPyT9UExmFtq5mpu2CG+qMoIqLO
90T0KUtSlIq8SImN6UtU8nGwYPzY73V1QnwDPx+9NnZrx7EMg0XrfR9yq7lZneJqyPGnZfXjfR1C
NJMhMv1Ni7U3rJnkwwu49qLipVzGM84kR0f6FJYXDddJg+EoWiQAmBGqgeoiNOEdFCXZi9dPPHEi
bRu1C+2jaHrN1C0VxG8nLLpts7yalqGiuLJPv/u3sqB15tBseNN0fJndYjDlPSiu+6U7q/puj3bl
VVy2OJtZ+/khbf4sp4gzWkMts4QUfFWDTJl2ljQRzU8OEzrJYv+HL7y47uVDubw94qu2vE7iHxpK
HZ6nJ7PSt00l5cd15SPtNHXbTkq2+TAgllUcMAtdz5Zm/aEJfkiKi9fjLN/6jdaamxoVuGOeWnwk
wBzsk4hWKL7xYv5bq6ypSUSz/SLcw7tsTlH3VE6heUhqfa9lFmNT0ZqsOgkg3jRIpzffvWr2IClL
FbX5eWYt3gjxw9hUTgR+AOOtzU80rM9NtO7bxzT3ttjTHqcqmJl3/65afbiDyx2dP/4iJe6iDNB7
Uw8N/rnv3Zbe5uM2L0O6vfeRAmikc6enb/T0rAWhsDYPiYzMDI8DgAL8I+mFxRx0SYqB3qAHJuGG
+RwfkpNXsEhQeiFGfuFRR9FyK2qLFhz4JbdW5BtE5GfW2zLEEb/3odNZ3/qK4d42HXx1uUni1tRB
2GyLTEXeWszqDRYSxjI+dbDlJleP1GGvEsAWr6uWNk+GHgGEWb79PUsIeFN8/TDkGoGv7eIW9S/W
nEfTdQgEs9Sr1twME0ew+R/+uVXtt2aqUMgVY1DRLMVt5qrOAdr7s6OA0x7W++8oBJKi+Xu3li1j
2Wb+X4gjqssaSKaUPw30vHcJ62ynLL0XTUK0BskZJ17r3u0nSEJH/FtAA9EjiV82ByvcBRZKjx/e
GpFcNrmxSdTSOqZzi2FFztmVuN+cCuSL5wGsVMkHTYEMNIwsu2M7ry9zf8NKYVMGMqOyuZMTj0Ok
1ApVRgTr33vS5aLEvqXRKLE87URSFIqNeGoipRHLdr1fdpNaD0Wbb4mAf8ElSV0mdXaoZ8DVpKIH
FKp7uG/1/67ZWW0jHWqraFW3R4pS3JllZCf6I70EuH4UyWWhUjz8JTnYtX829O+Nl/Snda6H4wED
Md0sN58mgWPjIco6JahoKtMT/M905yfjJjFTYHcsKQXybz14Hgh4HseDMT9HpH0AEYh2Irqt5RFb
4HA38aXV5+UHMQac11GTeZPNmwkRvF3oJ6+iSGz08tLhBnAS1bPg6jhccjKPgof5jTSbCrOJ9EWe
vnXBzVDdq1BAt1G27wr9vms0kC0SYVXLAhtRK4OrmNBcGCz4SXnUwYMjuxls9IrGYxLo2zHZajdS
peCdCZrwXrPN+L6dNO2EzurVn524wiibDp4U/gTMZm4zqZO2TokasA8wicV8qybU7ufPaKcabqNX
f7JFQTALLSLNDX1jCy8/OUetHRw1TZMOphem0GsJVOSTrT20RVXwvQwJoM5ZnHbeQtWo9uoUbjAJ
9a7T+DxpeOVl4P6uaQLcSXZSCzcewm+dNHJCgHnOPoSy+BSPv2tw09eiK8yr0dBWpKRqoW6HKDXb
ofNaQ2HdgrqV6eGkzeIHWvoeTWqEhyr5UDGb8Qaf6kvG5KGWEVdRUQEIJVkHp2Dc2dHkcKHb0BmC
3dRqR8mvoq+F/jZpgXzA9tfcxr30qMQ+GnESvBmt3mZZob2ZwZcO5lA9j4dxUMIqYA5qYmtL4P93
3acH5C/henfVbw1bOcmNFIa2IC23AD6nLZJmvlsmUbmdxr0Sq9NZtqPXsB0gNaVYIqHnLm+qKO/3
pq5HN52Cc/Xs6ZNJJu9qbt5lvr8pRjrH1rQR8zei5qBgjbhNokLDuNjPTtmkPHM92nkAVnB2PEKP
vH+518HATMUWKJwEL8hwMFir+D1BRhSbPgGYXE5q55rzGcRpLFHbbn5OGUwFLNuTFyf/NhQQc0an
t17Cunw11Ab+aBOl900/gJAMJvvO7MfM1UOj3q0f+GUahQh+vJ1gP7gt4qpWW2R3aLm5vc9NwPn3
os6PVJsFK3wrSLbiu93qnuOmpja6ZusMd0mgeK6HXOTWnrOyJl9hJxRAfNSTlOIFj+sh4a5QHXeY
/KhuHUPLgrrQgiYulL2aoSE5YdtQHjIn2SR2q+CXGbfHtOiQoA+HeOu3sbm1pgqaqRxucPD179ZN
C/fq7GQpIDWebqkTM2N+OnPObkfPULDhQcutk6oHjCDg8VWDhk2Zi3p36KqOEWwa23xw2iy6EF3x
NsByQVJLHXwEq45Z237wGiWC3TFEyCHeNT1o22Uz6iZusfk1SlQDp63wtekSjLObwtiUdnqKrRgT
AN/CFxWHEmD1UnBnF37zMOlV81BH1a7rEKUTOS0blJu0105pUcU38bxJLGTxq/E65dB5dGcAi+v/
AhuSPUxTfKxyazgPsbL7ZaApCqDMPkVqp10QxC+PiO1vhqHMXSjBAQbMBt8gIjf70aZB2YhjbHWv
GDZSORl3RtUdTCutT1WfAyrjw3cRqXVTeCFMIS3emS3eqf0wbGzEKq8eucaT9W1lGTl6vPZzjlkQ
SIbkzjHyyq1s1HWNKXaOSinXWyQIoTYaqX8OtM71C1v6EefO2cZ5dESyo5Eb7wcC9zEQhArOTD42
+iGKooOW57B0jdb+J4rDJyXHQ1Oa/A7XupqgnoXWQI+FBQLLhbxpygAp8VkEX8oK44gHH6EqlPzc
Js98gnUjAoRhgVulKfnnpPXdLJu+Vo3ibZIEckHQI11a6k+6URXP8GEhpTuQUAseY9qa/s7yPG1T
tO3XzstxM0rir1IV7WRzKJHgCFkWiNuQv+3cFFH7TQ/zEMUMD2cZj7ZkmsTcw8w8DSXCwjTR/BSn
ao1NkfMYpM392I7NsYXk5/ZYHNzAcnssO4LQkuRsIuL8d6YiS5u0BRULq3eWBaCfZtVEdg2MYJtY
stzYpDjUCHxWMHKbX42SugoTPthpwMUizz408zigRkqY0MJMkQAEcbRLKHAOeBdU8TDz1BssIWNZ
2xZ+sHEiJD+V1oI0NDdGcKDtRkW01wV672ym0n8s1XY8/A9j59UcN5Km67/SoeuDWbhMACe29wIo
X6yiJyXdICSKgvcev/48AHu2zUxMnwgFQnBVRZjMz7zGydralQVYFh0v3CS3BE1xLp+WZ89g6jOk
5XG+E5s2S1pcocZ7Sq2jaclLY/ooFTYQetDUjlxdF6MnTMBnTXaxjLh8CZX2TYPOdvZZN58Jf/mt
ePBV/LmVz2BWtwras40ygBKHKxXogb9Ncpe2gJsrptiuXtCz8U+P6B6mYqePKCjUjdcnJllgUm66
oadgmhUM2UlheZ0C7VuBENCnle6aqibutEC+Oo4pTkpTiTvcxn/2atzsLGnia5h4RhWZhzqjmhBH
PwYUmbHHyF5lNdQHMd1lpq3tTBxIPNpfvKYgnl0YR8ap1Gfda9W7tCxbj+HQvkk77XvUT6hBdDHg
Nb9Jt0VdxM9y9sk3aP9Tx9BoiGlGeaNJ/KtTzT4CY6VmYUzByYKNdaNqSoWFPErHWg9daYbWklEW
0rWHaZGz6br6OhaV9pCPQX0CmvszQSCiEN4I/WrfSeWqZd+qWqrPCOtOxzArqo3UlGGfaBQfRdvL
i7UscrO7r7vqXPihfmzqEFZHok9g+tTvZRlY0Hg0Y9vlNNsR7XTVOqFRDkjuLBpkIIQSA92sI6/C
895LDYRajSJ3PN5lGLlCfguF/F74QbpLnFzbOpo97Iy4PcyyLDzRmyFcvGEE7NFWGzsbnWNWl/um
JiqrIfGRiR0UZN1vCFZ9L9anu1SOLY7YSYdfuOZs1RiFFGjW7Y3Fm3ioFPnc9lV1L0OFstCob1Jo
NltlwN1rbvXXBPNWZrYJ7KQJ0s2ok2bLc1CfhlYmhyA3tjqVUSUQ+tZJ9cdi7OezjimUm4pRvU8D
+qx+od/kNQYPYlYGnjBM79JyCE+W/gM5YuXaitQnb1TR3kjUkVmgf4U2C6c3sk9Ay/FA+N9FbJdz
TejJxslBM4nPgVQ+P+XRiz9MvWs0sbrL/MC4EROurM00ZJ6dXNSwce7m/r40weQ20BwA11K1wXRi
01fcoXk0uh0hRZpPLYL2Bh5peAvvoF7RsxO4TvWh/WgTuxYKBdGoQV5GN57THsP2rh/s42J7uQFP
oPAQp8fCUK9KbdWbtFJKV+CUw90JDpHqjTWv3YwB2kYrjbNQQ7EF1uPB78f2s7aifUHXq2uKEWqC
9nNwBnOXdp1ywhxq2miRjZRoswyzsZ65mfMVgITXmDmdEvzuN1mPf7BaMSKORX3EKwR2Ex5dREeH
BCcxLxXFo9bE0yajMms51fdYM5ERgqTiOmV/UfALqw0frrCsXlNTpQmdpzd12dgXLO9snK2Sdhc2
aOPg2wWcUh1KcE/bKgDmNgXZxR5rCNa1OZSnaTCeRR32/BJzhOovy+sMxvgYThYQepE1j5om68eE
uFfN9Ph23dQTryHPjf3xurMvk+HBF4j8hD1KDU6seEFjj5SoOFNk03xRtPrBHLv6EeyTsXWmgIjK
gaQRaHmyK0oFTxNsKKqx84+MaHwxSPkFj6+cu2FUr03sA+q3K+SpuH2b9eB1m6Ft5Gg4gEFhoSGU
fG+0Sn20RUnXt0255KJpEeCo4nDTBvX3Ueboa49OdpVVb6nuqAZYYRTxwx+2rf+10nQ+GWFxWtfW
03jJ8WiS0w22WrQu+qHfQ3RQH6Tajg/WZv3/uhBBg47uQOnu922VJj93gR/fOGC4HqpIHZEfHZ5/
P2Do22CT1ghw/b5NdrsfWKUDHu/BwNuq6p90J3lHiCF4AAgVPHS4Yu8S+Nib37cZdQV5rQG4l+tp
BBKstveDbzfX9Yy5MOYrsdZ+XVsXbTNQVZ50k+fVDh6kbW90K4/u+ho5Dl0ayVGH4/JQ+Klx6eR0
u66ti0agbVvBOjisq2oeT9dx5kcux+t6FTy2HaQFHJit/boNNkF3C4VhTxS/HMFhU4WTEhzc4uOI
Ssvqu8bEwezjMzgCAHa3MQe8vtdtaa5UmzxT/G3V/SyVznqAEGo9OF0/bu0sajB7x28GRP6Iv44S
3q+HRBnKvDkTtqe2Ohhz8Lc3TU6YK0G6PejNQDMH/zN3PfhjMQyLiHjuH8oAznXRGY+Djt8yQUDv
WcvqaGXRYxnv1UEajwnxzKM614GHFUZ3XA8YSKKO8axg3r0cvx6CekriOyS8wWgeM6lHD0rp5Cdt
Qv4gTeroIV4W5QItrc2soFLF6rqwQzLUCljliYpYmWArg5QGhPteNQsPQKH5VGLe4mWGTsRY58YT
wdywFRoOoOteLpBzWKj1XuHMxlOQyOJSjOXbeiwWR+ODX4Uf+5Lhh8plmeawwtJbJjd5G/9MUGyA
IF2Hp9q3mltaXPrjGIfZNoTImmJ84sVT2T02YkhuFYuEf1lbF06xuGb65fCxzQ9MAwIruYev40dm
L4tWL3Zwv+O7j7MwR9oyQE/bdaeKLe9dhc/77x/ZObl0wZNqx3Ubrl7TKVzU/dcT1m1+D8E/hMH1
cYRNeyDHpnK7ro5mVN6PPmy35VfmWGfeZkp00Dsn9iTyecdOM9XHsgUSrxokZrWdaI+UvLTH0eHZ
6o32ft0kI4nR+iyz/XqCP8r+pjfG7wRF2uO6KY2di1nyYqxrtm5JAExKv11XI8nFUqt+WxXxodJr
7eKYzfBgDiNKH6X+hclxeFgXsx3jDCNabZkwf9tWOrY3F1p093HEVNj0FcDZG/QC9rGFAF3YYVGt
aX74bvSXVTGlmNTvELONFy6AvVHMPLmalUDiL9S0PTTs9l5pcZkrWt35OlXh0Zzn8ifO1acxV6LL
4MRv/qLF7BBm31jLQlaW71awim8Ng75JVRXNY1fGX6ZS4bIFxsxTniPFUcmN4kThJoeafE3ctUQQ
1qh4jFpW7VTFrF1TZMrBrr181K9VryEmV0fOwXrsumzrKF/BKZq32C3WNGghmo9SK14a0znybgY7
y1cq10LYoc+1B8tGoKJ9a1IsnQZUuhCHtih/hPZ93iP+YjpGiTR04BzU17wBOByomwnT5Ef+9F2t
yeiuYHycE/0BgOe0gXzrkDo640XMlbZNJoFSyBx7dmgkX/tkkLuhjik3FDntV2FtcVXWMHGk5tqO
oXk24IoadfQ+dLp6CkrrzW6S81w40VafZxg0epW+BnKv2jqxHWZZBVVgz4kr9UVNLWUXxpFFzzdL
bttI+QHjETWZKkLpzwJjGb7xbugvhT/emV31bGrZ9FQ0qYKXYvW9HDP1mCwmEOSTuGziInnUrBbJ
MqTRCEY73Y2TJL7LoYyB2Vb9b85w8qVE6qFPs4+FhnFwpYzoikXl7K7hdGrUOfYYtAujcX4aTHQN
LcxfkzGPr3juxESIMt9qrdbsDoiMRj8sxD08tYzkbY5IxtIAloRt5Q9jCseXZrIeEiGCH1oWv+TC
xl4qQ/8LagmdB7MKz1o1+ierr9NDbY7lFan2gg4KMpzEocGjlonciwAAf3Es5dnqy/mnhvCMtTgf
5X5K2xltAtzdJ3eIy/TZriZzM0dhc0BJQHMFqQGGrFVTn5AeJDQLVExJkhJPwdDv77q+a59aX7ZP
00IRk1n/sK6lek5KGqrzeV0dda3clnrZ7dbVAfOwYwpDwO3avHtK5DKhwR/9/dOqXNkluiXu1uO1
yJJY1IoSrT6+SphJtguHeNyuqw780TP+GuSOy96wZuoXYkK7iLV1gc/Y1TYHSmjLJo5v4QggUL+u
ynaAkgemfbOuYoUz3wRU8H/7NCszlxls3bf+PlFar7PM9cv62/1Bxpue5vvHEVNWk4U7E1WK5asK
5otrKvLnda3tp2ATmknqBpMf3vY4q90CWkjcLG5zqg5sWxdx72sbbQqAfNRS2Uyw6fE1VINbzIHR
3EdB9VZRlfxkVebdX7avqyFMVNHP003fUiRw121B3xKpAGzfrecP9H7A2Dvxtusr5zqNlbqvR+qO
jWHxQK8b1wXecm6v8mL/vokCoXMtANR77RhbHx+w7l13GBDjj2naf8aV/qrWZU9ipRcGHfRQXttw
eppsdT7+YdsER2lHRovgwHJIrtfyqjUhp1iAGyzi7puPVbITnIqyITws0w9NoEZ4wDoqsq/lHKMp
+iv1/HVlXSD+w04kSTCYm1oaLuv6ukufpuwcwUjSM11ezWXx8VGAizN30DVrv27s0OeDn970u7hK
5ytKt/oJthoWp6ytm/RaPwS9mO/GcDpCsazQ2RnMZyj7xEGd+rGGnd+eqM+/b0PHfE5EvKtmWTys
R9Zatp3Tcf5Yi6Zq00Sz87FWgsTFrap4XI/ECdyt53p6jPxSPHc6iaPZOR/70vqH7pOczo6wz8gB
lc9lpu2scNTu08EunhW42F0SN7frPiRI0SjDO/tSp2W2MxPaDaZdPxR4/fbCjXRwioa0wXYqSUMb
gAZ1GlibqC8f4xlXuyacjQcw7WQMsbqUPqf6gFRF7qH3z/PPo5eS3B30nrrK1GuBa9gYHRllUR2d
bmIKNFR5BwNJuxFjczEW/nQy2cFpGNHuXFe1otCRlZEEawKYR4y54IhQjYeyor0JgY7uE2TM9sr0
tY7r6C0g/vPQKWvuHJQFXfj8CSKEVrnnBXqxGzQFCyXOt6U2d16eLeSWPD+X8MVRW0IbJH6stE68
8XwcSarEc29SUwjgx4ZporwC8Ifnh1fpPHZ5RE15cuOrrdtm4PY4RNa2rr4ninJxfKN+y5z4c7XK
kE34ZjUZdn0UVo0DxlhvmJc8iECPUB2uEjACWnIbGL5xcUoe7GVTvCzW/9lqbOwhgsSuD9MLVSX/
EQaXq4yNs8fNen4ai/aud6riW0wvEUZMprkG4kqelSotanpae6PrtbWZDQvRYquaQA0qEdX5+tWS
zm3m72WW1CBiWESYSsFN2hS5omC6ZeRe2GeP6QTZpSixH0/NbtdpdrnNGPu8oB+Gg5oHllfKWEc4
pKh39Yhp7ZD74XPeJ9pB6tD35dQnmGVU+zTroq00jmU51E8ISzHHdIhWIrF6v661jv/SKWN7lZZM
n6cIWSjYSBC2l9VECTvP1MbpOE5UINuA0XNI1Vc/6Y19Pmfds46Yx7YxpAAbOcjHBEldih1LxlyD
Ue/vs0hPn/QxiPaB1adbmTa7T7/81//899v4f4P3Am3WKSjyX/JuwQblbfPrJ8P89Ev5sfn449dP
gijehIlqGZhLWppq6cv+t28PUR5wtPZ/6DPDtYjD6NBZ02uqytMqZVrNqs0V1EffZXIpMM1d1scg
zG+WY/So+BKImXmtrLT7gIF/U2Sz+vG/dVthZj4wCvaG+O1xJ3EdXY9DrBBNYLjOH2o706KxU6J/
S2omssOqr7MuCB4IOrLmYT2isaW7/uH/9ae/vFmvxFtRTsx5MGj/vPo/+/fi+i17b/57Oet/j/rL
QU9Fxr//eMglequLpvjZ/vWoP30u3/7br9t8a7/9aQX5qqid7rv3enp45/1v/3kHlyP/f3f+8r5+
ytNUvv/66Y3Se7t8WhAV+affdi13XLPkH56Q5fN/27lciV8/Xd/b8L1Ov+U/mn856/1b0/76yfqH
jvCd4UjUFDXdRqTz0y/D+7LH+IchdSFUVVeZY2xQtZ9+AXXUhjxnxj/EsocTTWGphqZ/+qWBMLvs
Uv9hCcPRHY3k1DaEY37651//2/P7cdv+/fMsrD89z5ZKJ9CUtuUQTqt8nOr8+XnW7LkZp6R2CAMM
SljqojyU4tnE/LGtnPSSY0QPuRw5gzmZc5oFcbvFUTMEuBwLL8je+6wrGCca+6axKd8Bo0GWVe0R
qmX0CtIu3BVB6aPGr0BirXdx0vS3KVaPACTr40DHaN+YLZjNOr3TKv1IdnZJ+q445yE0tk70KNIh
9wGPUtlj9vsulSa6o7Q/XuAugvdCpCzxo+mEfG9LCbBaRCDU85z6aIpCpN9QBq6fpBg8RaKrGovU
Oo3xaFJeFOGhoM3klGrvxYKuSDr32z88C/9mtND+zdUV3CPhWDY6N7qu/vnqquZkV0yHuBYE5R3D
NqSrAsfZtYxP/Xwk9cJZk8aNrYDTaePPuug6kq/WJ5Ir6kMTG98cDdHVYngZkaT/m98necL+MJqt
d1/YtqpLgbWtrqp/Gc0msyqyemDwH5xXUVHLCEVw69eaee7G4NQG9LptJ1IO9McBwlS4eidJae4R
Enns7PLGsYcGSaeejCRu0EX9rEQ1depAv0ntdHSDTr1BO/wzWiTodZC0HOGdOfuyTL7KsulRmpe3
6xOAW9DNXM3M1O2IZIdefgFqcxwBt2xpFGSnubsLggjgZjofxiGcd8skd+5r7dAamJwiCtRf9dgw
3CLrd0Ev00chQ80Ly4j2/LT0bWfVJeX6afatci1EPXhhbFx8y9Jvs0Gl3r+kvRjzab6eAFTD53my
knknhtY/rQ9Ins29958fDot3+K8XXzq6rRuI7Rqmbi435w9TCbMq7PKkorVJH78U/mOZ2OlRBtpd
AYvo3GsOYPBG0oZVZxL6UNkF1fSUxdYLhqCI2pVUsJGRz9DpjKO9MMlDtWy0jkacv2KYKTdNgXDb
RHu0mMfrYDuxJDZD5D1HDHZrINWX1Eq9rXtaJqqiGUgVtT8Ci0JDAXjQK+xBw5A2srzZSsAx+l64
aGSpwj7KaKqPTpQX19Z0pqPvA+qaOqrrU1o0+8gEXjkNHeDquiLqDHSwWXX3TvEpvhS6iQoSrp8k
6IR0RfsWOGBWV7mM3J+Diwwa1H2qMcKYyhg4G+8KihPEkrp+qBst2DVZpm3T1HoGbuccpIOnrS9o
ViJ43Lp+rkZ/c6O4If9yp6QtUZomntYZxQVD+B/v1GCYfaq1OQCYIhyQwjM95FXiHa6Fd11IAaZ2
jDuz718xMIQ1jViaAQrMtWIaDzoQZKjfSCI1dYPAFGYVZvtdd6p9WdBa8Ee0gVBcqrfFXEt0CUoE
ARWjPXObY8rWKf2dtMmOJaOTVzvU8sF2artEK6p946jKZwjeZ7Jj44wJce0iDVAe7Sge9lHidGc/
UZ5ss6ELmzQn/C7B81WQjhUkfA+EXlv4qbRUMU4g3h70bZKM9cYuniJVP5iaZRxDf/thjinQviR6
POgTI3MXQ7N38j2iQjjxJZ8T/LM3ttrVEFDbQ2vaP5WyG9wyQPpOi0Ad+BnqQEWuvU1qjUu21X8v
BL4Zqx6YahcWpYlrk5XxpizNN0N0qJeBpiWmb4KlNXJPDw77FHU6A0QlIER9v3PsZptQb98GxZhu
nB63FA0dezccJlQPAqVFUXnhFzStvSmVRvEaHbOYvouRRU7b8W5OLjzk407UwcFWevwKWuMB5cHv
Qag8JSF7AomMnimtHd8QuqSQ6SFpwnhjqma1dcCjHHsVq+9wTL5EKEGdRYlYeWMmW7qxlYcvHnau
Ad9JjtuchK9/SXTf96pofK/qxtlY6Kh5vb+VIp6R1+JnOpVi44b9hV7AsJ9a+12ll3lA42LflT7Y
p2o2XYJa8hAEqa2AaqJOgRp1yMEQlduKQb1MYW3RTxferHTbdBweZaPchrj0dr2dPwYy2KV7J8+7
LzVoiiOSUcAnMJ8xsvQ8wKNgwEDBFzMMugJlDpKnpW5gtsG5UpWnohXGvhhkuktpcG4CPBuuE+PX
wu0/DpZ2qlD03ZpVUrkx8i6YZ9CoKSL/B0kAxQnQYMA7Dklr3Mi2rbwyTD47qnY1+xm2uEPdoWi8
GCtYmzp6Jyqs0x0Lxw87/xZPBrLmaU3jmcr+hMRtKHUkov2Dju3kbdk/aV0ICyX0P8+yf0O9Kdoh
PYL8sNyPowg2ZX9MkVLatoCJKit3S8MG/D8YSALPydmnHn+Y/PZuLaIHprbtFBz3yrLKz9HPDDcT
ZJ+cF9MSQLXt5DDm6VtnOq/J5G8Dx4Qjbpzy6Rt1yQLLDvtJaeorjfHwIwD/U/z9x8xDWyKx3zMP
S9WYpg0JG0KSG5kkRX8ehHKq7JZFSuz5IcOJwx9jlMA3NPTXt8jStp6oGXK7WB8PDmWN0KQNlRXz
LuBZ3TW4z47d91YX3xDru+qK7XuRKZQNsm+X/zyvadq/+aGmMGzBBCU1+degYkQuhylUDz0KIrVV
bRM9V540neETrA4K2Hk8AIuC7KLkzWbIhmJb9H9zsda58y8XC3lUw7RNMBqOKf8SeJUyiEYircAL
qzQ6i5oSNaZIp9ICLN41jnPMW/BKc5Wd4WIBFZwGxhPLuSi5lRy7UhKEVMEF2Ip2Mk2gAHnZnHGh
yJywv5komDBV7Qkm+3PSdTFyxKW+G/vEPiO+9lU4zXiNCVQ3BNzYE8SZ5ekYJ3gyAIjSpr04lVVw
jOpMf7Ao5QO8gvCiDtt57hYMECFxCzLJYYoDGn4zdu07AL/ubzLZJbv4y/NEVGpZ/HyNwVzXl9v4
h/BD1WSgKx2orLCuEOJP+nPpm3tqYs0500R4tQrqWQlJfp3vzx/RQ8UAg2N7kNzmdjDxditiK30h
zoqOtT0GFmLTL1CjNaibZD4fNCNAMDrAOCIbfC8BOLYvFqxeGYbKKV8W6/+4ic0eHbaLmgl1gS2o
J1rq6qmkhU03RY02am9g9hGPt300Kycdk5nKpO1mEFG6ul1h4xlsVrktWVq3eBHFJ9FEW8UhEVbH
yNkPQX8rK2RxFs2hGU2oblLs/d88+bb6LxdVI9on3JdCVx1HXZLHP17UerDwBVBqLsYsv2dtj04p
lYl5GAeanvmDQdPG7clGWkPZtR0UMUDUeIlpyWtFj4xX21K9CgzVcJqpOyM4Q/igjMmNlpT23h5D
mnTpYYyxMzcdFWmw8NsiBIWE6ZMvPLohzrMZCjRAsklzRzT+vNZ6mG16dMk0AERC+3MLxitNBs9W
SutYJwMm74tKZye+yVon6EJCzG0j/a20tM4D8uaANotBRdBiMFJav0zNHr7ymttK51SgkrWV+3js
DTdIko1skA9wBqkgSJocWtVs0LFkXsEgYKfE4YsZyNsxixDxMT4b5aJqmm51pdhVZvytTHDVgsC0
s/2ocTELQrFbqd/CvjP2Js5NCzDbM8mm3MWB2I0dmCzcgS3CcfxGh3HbaPRHUzf2UyBOQTJAfxmY
Jm1T5ZqXBkbUyr62VOVsO83PRmJ4EndRx29ubpDXEm4jQhpbGqhwcPHcHiGiTWM2k0e5Jdx3avh5
HBxSiByxcfBZwu4QxFOxPFEdK93IhNwOimGjG/12duAtJj7eAXVOhU0AQM1KbADwckIEQzskYq63
HU4ys/0j1Zo3U2CbAMDQPBXtcB79F4kglgviR98E/p1uqqiWTHJfp05PZ3V2s6L4wo+k52Xqyq3z
1qCbJ1FdurMIt0LA1vwCbp8fYaCESwHFKis5yUvWRDFsDoEdhNCh9Vv3ihTpgj28Tx2wuxrdWVAe
yhHHJHkXvSiT8RWipXlQUCcNjRHh1kZjLm2vDIwP3IbvDLQpABdnO/tmfIc50oTeap5tR4Qc/SCK
0TGqNE/6JrSODPUp006/F2ruL3Qh7l/mDxvNd775FpLoptgHKHYTHTWgr7khFMXKC9X8S7rAAvUM
zHqNq0KUafOhz+iOdOIItaghfS7Sm3GWj6pdPhUpCkNdPb8mfrnwdqRrU25+qmJUwtMcBZ+srxCM
qFNM92hbppl9UToHrYYaRhtBme3MSA9BMIpTuYNTizH5mEnPuKnC0b9k6bVStoMj3gF5BoQrkbM1
e/trS/0BW6GqdWMK80Y2HdORJuuUtg11vRdBIui2afzatiM8TcGbCQQUPFWtWBse3rMBFnYWU3MJ
lHDHpFXDwURXMh4045wPPQAQeVdSVXwwfYQ5dWspwSr2Q2Dr15lUbqNHP4xq6fA1ORbMMLk9AsQa
8Vh9IvcNJwkmJkCJMbCbjd1XiwTScCPyeYUIuqhU3+mxrAfXSVIqQH0FtW2weq+M0PgdCszQUYID
tz+gAoewlkrxJOEt9KSpYy2lbZoYEFcSg0LBMWw7ZOVPVaFa4Mygw2ck+O4lwPE0EeXSig13jt4/
lYRIaWZ9HqeBArfqnFHjAVAB+AQe6GmulGoHASHbmDY0t6F5DGMi4RRs+oD1hOEM3/PSLjadyTBZ
z9/72VZclfjV7ZL0Psy+htO472oAKPWcGR4eRS4iYRKWFPAQhmJM5ZtvVZpi90CunQXDZw1rgBu7
LpMT+j2bkX4oZDHhJgMJnskU5IkUiC1d43zx3wg2XQFcOavK8axn0K+0HG8Q1RLjTqEntAlqXCrh
K7jpCOdgIEEM9e4F3bJtpg67eUp9eori4k9BS+ytIe+EbpSXZJCAfRlBkjANC94KpYk6zg/mddwx
cVVwuaCpGqmn6CiPTjXSUmgIjwCidtR+HY+EPiKgsEGc4NlO0M2lties7vrAWe6qR53yniEp2TTj
/M10xJmJgtOKkDQCLUmXe556GBP5rsjqaKsGaJauFk6O9MaItCpXMOhTCwjiUKVc4tWWtMg522p5
EU73dbQH/trGeZQznil4kr9oU9h6fVDfPJGVAZq3n6yGfihzkKt3KKQjYk4FZAzu8UzgGo8kNJbA
DXBULnIuBZ1hlcYR9USu31YrasoasU0OYiuoVoinLIppCEGWsMVk7OpA2doWTL64tY2jPRbbtgHk
5KTBonOmguuYk59y0c2rFBqMQV9k++E0OACibc2cDkYFKrnLItrjVBXmrAdt2mYaDNpswrCrONp9
tjfa7hw06mcme9ROY9NTtPFRq+Rjr2kIKc8l+ZMS7IXoRiogQ7X1bRrDRtiSxZePid6b5A3MqzBg
M+waixcVUx4fM0Zde0VlAyRnRaZd99/a/gTnyqkp/OQEPPD5NcJDDVhBsvVjJdvpJIjRQB0U5HMA
fwEwuFGqb0quOzuA70+aAVyV5Nm+Kt0OQjCdsVR0mzqhaDag2ObNUfVFw01u7wz6vTE6z8NW4qeS
MR4ew3C6sQAEu9gb4UUW0HMY6mLmXunxptnDFjv7OIN4tTlbx7lPT1ao3ErFaohu5+bU19I+VKLx
Jtuazi2IeWkB0qVL+UOL+JpqwNJgRFjOyc3Zi0Pkw+g04v9Wfs1UaMrSaO4GLBr3na1/qSml0A26
+iXacHKiPpcEE8YysxaB6rUvvY0HQluEIP1U/7PzNvb2OwNA54p+erfsn/qs24fOodDbOvQO7cTZ
QVMdaZKjrBzOzln3szcrZRJOo90YxvpmmIZ6P0JRQk85g9VSy+8+/pdgnTJ700rbdP3ZyA9xDYo8
8JNvWdS9oebQXmypIiBa3zmySLdqlTONZ/mRkq5xYxEyeLXYUxx4h0gEpgs/jQNky37jCINnLgp4
CCbY+8gSO1lE9RL89Kn3OyDhdX0bovtptakLOhh2Taop93Y93VSjCe8Lcg7pxewZfvxiqy9jBzpR
rRnrjBqPe6mEXgxa51xQkT7LGLnEcLyZomRXoxl9MJqFpF2AHtohVvg4Ut5jyojmXVlEVOUZoPOW
kqkdNLvCUqFNU0UHXV/e0AGOFsXf1OttQESTpQ7PSpP3BxxHmoPs4W1Y02OF68CSsB5BgVu7jq4c
U3JveaE+XjQYAzFFgPvQqF7Ra3Ru88azu+ZunrPvGsgU1M2bbdQokDo02vg5HhoGUtEj/oC8iSdb
GyADLIj6GohQOO2ITJ1AhapUWZa3mPo2GWYaoY5McC7kDuG/cbO4Dbi21RKwpjOGf8g9F1kK1r8N
XgzKQ66FvqurTMVPqKr1yTT2jOsqZ8yvc6G4pZx1XjT7trJC0sbCxkt2LKgFzdS5UvvWAeF57ire
HC1UNgVkUQ9hv7twAF6Mk8ghTiex0Sv4AIrtvAB6OGjR7N8w3CTnsaIHv6yplu3fjEoIs2ZMia/G
oj835hhBOix1bwfQyd4WY8Y1nejDiHF4YCr5DsBYQ9t6dgjyy+gA8m2ihFd/HQcrPhddDxqjaaaT
QWuE4L3EBanhmiiBehLYAQEC8kGaOtoTfjDKocuAJBT2JlEDx/NlHFCJssxLNG5Ly1L2tnA+h20q
kCrdjSJzwB4i366MX3s97J9kgCvmeB9YBsBt5UjBKdrFi5RACJbjDlXDnUG4kXTC8nolG/d6ayPQ
Z5pfZDIdrf/H3HnsSK6kWfqFmgVqsXXS6VqEFhsiIjKTmjQaNZ9+PuYFelA16EXvBihcVKHyRoYL
mv3inO+YhgjTtC18TTOf1bz6pS7JwuFXfBl20mGyZEJPd59mXCl1nPq9Y0yPfQVmHlCI9VDNHlQz
KrIRyvOOZQONzdQQcGVZ3WHc8i/oaKVkkCa0+1N1bQTkOI0dycHLxYR/ON4OFdrH3mLYl7ZDdojU
rt5k+kiCzMSUk3v0t5ldJZIRuI7wxLsCcUMZz+HSWW+ql5E2oLoPIraru+v0ka8X4vj3V7Bm67Wr
EvtgMqZiJ+PiWdia2pjc8oqvzIQ+7tTN5r7zmIP3Zm36Wv8a9zObEJih42yGk6b9Ubz6hfChAasO
gn+7y+KzlbcIPQA/fper5ydvAQMTX2qHFoqDSZPthXsZvadlZEHWTcRaJAyRCZtks9M+mgI0fjVG
j7ZJMJOeLANxuesP9JYp3kyt07MSYkZQYUJCRentGbPJkz2oeK+N5qFzdXmobfmcL4MKh6NxTjHy
Ut/hXd/93RvM/UUURXHNRImkJBkOqNDErikU4zBn9VtUoA8Xav+Db/XLKn437fxZRW2/97x8n8so
PkaVp547PChRzN0+a/Gt5YtGkFtu+3Xtqmg9FPIZ13/kpKpxE6TE1rJGvFid8lII2wmSqnhu1rDU
NRHuQrgRRRGw5BBGznxNinUU2TJLnSZBujhS/MekF28RQZQnbWK3ycsmj1OZv60aBWiLMPGuJsqW
+8gIItHQKHp2f4+6lnFsFGm7qDLltSdlYDcS5oqhjbPGodTaMa9kO4ZuZd9CfUEq3x0o45pn7J8+
pfjN9Gi5VYCHf/MZAJmGtTIzejbJuE0TWjdNKVdWN9VlrFgbt2RjptuPVZ48E3VlbquUS0pazPtn
FmCEj5FkyKx3UdodJ+UfFc1Oh8w46PVuuo0OFWjPVEznlm9tasslHXdtXp+73O6fIeYHi92mJ6UR
/allrBfXEg9IigYiykx5krE9b4xOGNsqRvr0N/Cpjug+FwMvSJ5lqGjStr/qhXz1jLG4F23Tvk7L
fhmM8m19EZWuTPdBU4MOIMTzMizpYRbTY7PmhRQWsUyGBXxxcqyZoQMhvDLpzg0WzCCjzwGnQzAC
oiGEITGHFhkyv1XjdUyc6Rz7fAQzKIzG2/6dsettx3qgRsjv2hq8TlRx26Urg2nprpmZ1X6eJozx
u4QkP8UhoWuu6F8KUkFcAOGGFhU7oBYobTR08GQcMlywBPNiZ+u46IcJBVa3rR5I+BQ8ZyPrclTY
KAAFQfUdzf9YaZeWoWmQLw0PvnGRJK8f64UvjFDts6xH8JZDdaGdFanJserp+VZ01fQ8t+gQbNUj
Da91fKV0eYCMPN8Ikn4OvdOQ/6t498pUW99zyQjJqFA6b1YvmVvgkYlB53RO018ST6ef7gfK3K6j
ShyVtwaDyiGLCpZzDJb/2o8NXG+3iMOLYVUEhcaAsVwzGBrMYQzbGurqwuZhtYP2KeSS5c+YJIVv
k5IXjFHyBzq2vR8i/aoVHkc4zHg/djpydquGJk0OE7FLpjiPeDYCngyS8ITxQrb52ZibBrkcP78u
PPXdoz/ILA0kz5DWj54DWNgBwf3ICgy5T+LsTTONdmh/4qc546zCJbRRTXP+6iqENBjusXer5dVI
mAXlXVK9Mlftgyhz3yWrqoNImv6geba3w0muBg1o4j0BpaHolumtkOCCupE4bGUmbbISRY7erKVF
GqZwhCT8SYrJJc3n6dkY6EWs3tw2TeYeBIm551bXBVfR0ZS68gyDmbZtVj/UmaD0VCKir9jADUId
N0RhPaCZeGWDpW1H3l4Oc+dbScdjY9fpLhLM9UqH4kPILt15Q/cRx9HoC4MnXKglP8VpuAu9sQ0H
Dnlfrklx1ly9OGbWHVSVv8KJ2capK82bfdQZcEd9WtQX0ZPnZ40zzZz2VsbqY84L8BLNYCgYQx63
nEOa1Yo/QZYiHA9QtKmZIcFG4lBOEjUCbozVuT+t/JWUydi2ppRe72PpTbtqSmy/S2Agd/3x7zce
5VfB4maGR6tb61JgeDNJYDjnTdmuOg9GpopLjrLDhlWWTobOjDlXOvebaK5o74bR2naMADprSHcj
epAQ7IUIu1qY7BWa4doVoHgadzw1ZvPjagRo5x7J2tyCqiMlklseQrKAR3gPerJTFn6taQlRYNib
OXfex/V12GqlHoAJLPKxtfnfHG3DnYyV7372XmKcKZzkIIP5CedEg0rgsCnIpgaNHGmFSsWiio5x
UTGEJmNAiovJAMnAVtXXP/AlRgINUyTcqNpQruGXY25DSCxALeUs8oVK38KOwkkDyrDvHvR65Pie
edsUq3J5ZLp4W7M+s4eFfbnnnt0iz7eWEffXGELHP+vGyWVNG5OPxPSrPhlTnUAnn+YwKqfjaoDa
lKIVe7NlKsuIutiV5fqOReNJB6K1jQbJH43chhA8Pm1XifcagyIGj323m+0/VZ0A5a9AoUd6Is+m
w6cjqnfRq9qt9ZKHoTaTcLbbgwJd6RCj8Az6nllJM+FvLC1sb8K5aIb2wSQu4mr/i8YR6Dfhc8WX
cczbDYvIxgfg7Wfrt29x3ivbkLfOiRtc0y+Erhmbqo6uZEFKOr52WzF0Oo17A60/ebl0SkADxt04
firrF10q1TUtKxkuBhkEjePdY0Ofgslg4Zpa3vRIbZmHGF7mcxlfuJHpbwHfB1alY+ZUlwsS2IE9
eTHs8aWYIVp96irzQTHyM9t+uXeNHvPthCyRrF4sGipLy57Jh/QeM5VfIDUWUoVq7Zg3ucYyYCB9
Uk+zo9unMB1NfeeQNsqIwTlEXXecJX3wkmKozQvbZ+3rMghiuGAQ987XnWfVqilalc9m3WlPZvWa
rmh3jdhdX+DfCXtRYNfOLSSEbQVHbd2Jdqp37Efp8fVKmN0j7d8k5fyrrxFileQX5zC9Ahp40CcR
h0dUdOiBhPdjdphGDXHpXKEfxKD8dJWNiqB7mQlRfLTV6AWJUnP1MvztJDyDJ8lMmiM09aHeWGFC
k+XPRcbQxcqqh47Ig03motaRHLhKZIdDMpGt6SQvbSoqRlhII/pZezfzZee50IvIMHVP5Crrm8Rr
Xig37HhmKMwoZmtNH+QJ1dANrbDNLWZ+ar2rVfdeCmqsccSNYc0m1mMlzy9//xGTd0Dq0qixQ8/4
4mT2CYXAe8uu8iIPjNxOWZTfiJfrQ6mjGxrn6F0jdtfH/9cydrN+FsYXm3okf7rXKSLYagIFLKy9
p2C1IYvOYTIyUcy4Ok2m/mn243HuW6yeiYGI29b3c8o5nPJKnXFX0a8CWjaMFitPbTMHpv93+K7w
YCC9ISU5VCfnwg35lHNO8J3p3YM2GvPVUpsvc3XCLsh0mVVohPVOo5/V7T7CKry1BBiobk7KUzQ4
087q9KsT2/wNS2r6RdJl22pRS59TwLciubxHuf6Ag+0iqlKeyOnu7k4kf4OuST6kisDCMKS3Rxn0
Y8XGTJ+bfetQSjP0EoSCd94VzbSDpZkxVfORK8UrPam7IT7PpCf7B3kpXO+U5qAisARHm8lGKNJk
XhuOJfJuJt3tu2FwtpuG8lZay/Nc5OZGs6b5rA0MRKqVieo22vPTKGIRRFN7MCRg02xSqqCCKUYh
Ohwl09NLSTJyD2i4rAcXQ6rd7qboD4GH5cuiL78KmDpMuxlTuC5r6NgNlxZPo6ube23FbXKUEJPJ
Raka23lMhmNVNcNx6OeJz9TD2ev9mj0XoQeVUNCJKbvEpi726Mifm6WjQjTxp0prfNMApoWlOR2K
BZvtkJZtoCjR04wU8WJoDNXrNfnGtJQxTFAlBk3DcZXbT0uSvndkY4axW6HG530PTrxlVUA/0pMM
uVki95DPSb53c+5AObV7aajARJL2RVaEOyS1u5wW40naK43Glf2uwURyguTpc8LxrOksbdd12bZJ
DcydiCfvTYeJkxSft97Sb8Uwv8bttNVcSt+ke+319EriHONBZ9o6Y/6YpmAspFlU/rKKs909uXWY
1zxAX8NIeDqlQqNxj9gjssyuehRMsoJhhA3TpV6J/9djDJ9Xn12qsWVradpMg3GMQ4Jc7TY/DP58
rbJukaCacYCaRNY3QTjoWfhlMoo7rzC5fY2S35KMDMPwnkojepIdlCFGViB+ML/3BvEqffVWFs5t
Wsxph7x08vvEE3u9X0pfT9H0N7X6MpvQzXWjv/ZoDq21ym0vPfmE8DiERCDq5PtIyUnn5XREWoVw
KuubP0UzFCEIQiWUUX/oMf/Rw0XXGKAFVMmYwyfOj4T6/IgS0EFFbK3fJvF1SBn3JKp2l3H7WY8M
CoV9UnPnq0ut9yo5NGPu7hKyvJFZDvOlsXEFSoBRme4sh3b+iW22DVlZv5igKog+GR68MY4PJGJf
ETYHOjVHmFYGMqIk8RcxB52+tifDKxQkyitKPjjpgZycp1JG74Q6uvxaHnv1Mf3B5/eEJXfYNLlb
Ec6+UGYv91o1Wc72RoGB0qDGYmw0tVnhW3jR2eTPSdi2dR1Q97rgjDgX66hyHpjfQlIx7krDXUA1
6VBh8GwtgB5FXINhanVqEJreWWcSwwuMXKY3ivtM3Ebj9H5ax6cE1dt/8V/qkS7G2tB/fyASvJtt
gkHeZoVZa7vRmg4Dj67XXtsyvbSPO9cY0TrN94pUriROQMMcp3Oh4JPRaamXYf7Sc+0trc1XvEeB
cPtzV+oHdYFd1u5yJXs2lvy5iYmn+i/VZELalDatNUCMYmJmLIT95BlESxTZc8aiUC+sax8t1T9a
w/+VzB75PP/5T238v0nu/0cF/b/9qf9Jr///o8zeQ37y30aM/0dmf69Xif2/KezXf+Efhb1u/ktD
JY/E2rJV5KcWyql/FPYa/w/jStezLdMyNSQt/1dhb/7LNRB0eq7hupg5XPe/Ffam969Vk685nmO6
FnZm+3+jsEceavyH0gYVku5qjqVapmujUPgPjT3kZXQPLmdjGnU3zC+nXAoadPUktadBNJyLiuHr
xhxUoxPSPR4Lsta1PNk6JExq3HU9udxZHxCYesihy+P82MysMNFI7O3eDIfiI2MMOT0UKQmkHFOt
5hto5VSpslHcV7kBZ+TT0b5M5RrZQ6gVmj8PXYhsatOTQ5n1AuzQlyAHPOsZic36V/nOEYb+VGHX
STVo/jRYorIy2g7wM7klEjJH47w958Oh5W8w6JI7Ktu+CbLyc4IH0Rtz6Aoy6N+qPnv8LGP2vRAw
p4vuPaVE7nUnA2+Yw3gg1XAXYUVuryXNL1IJvd0p7ehreN5sVk2evLA3skhx9ABEOmwHccpjfy4u
nj7zS4iAoiaoHPRIzrvgh+r9bbAfPS4mI0jFF0P4jZmFUb+nSQJI1R7hIOkVnQsKGhd0Yk8FSHKa
e2STBFTu0KofuXPKOKM0+SgWDzoCUatGudHN46D9gfHXEXMrxPR7IPjHUIzHPieaPLkkbIsQyG6q
9tyvAB9uJYuw9qXaIpfaZCYgzIhm0PQteit6PWSWdrchQhRPNQpr462SQEj0DwK2fdS3URzOYxQY
Lkdye9Kdy6APFOtvafnj0VS2w9FCdwICGrAUqUjKeGuYsy8NZSXCMRKDsHJuOhg7S+Rw2DPzntVN
7CWMBzkc7dXkrG8jibtAf6Bc4UOYAqcNJDvDzAS5aHi8u1DdkiaoXYyv+9l4GtHt2YV7YCDry7a4
mOBBqx40SImmImL59TQ7EZoKEH3WcPH6NY2NypbRYhTBpLD9nmlOy8COCXUFuFbZNBkjmJTO4Nnz
6MteMMTch6R/WIwbvnQ0/H/x5b7a3yZ5drPhTiIsFKbOH1O8lM2NhPQNJuFzuSzgIAiGd5eDkPWv
IQkdB3AapKDXLHrg8ktxs8uD0u0M95MFWomuYGA9J+HIFzwirN+4L71HDYfLpBIZp7u7Nlu2q08a
+XSDZiqbpq26ShgnqHmj9GtPOeGOQxNRbVI2aAlouMrwWEXFB/AJUiR3AyKfxuqit6dAZcWizrmf
x1+OsbN7tqhzNFw6Rk/ua4Z91RR4ACkp9paEZPC62KCWz5WwN/qHG0fXZCKGK0X9UfG81v0Gbsup
SLVdoX/J5Y+hvzQFP3G+j3Ik74ixdqPtysE6ubLcWWxUNQX8T8IGxmB+J0npJDrC26d0WS0wpW4c
n8ful9FiU6um/ZC+ucwBzImRZ5Lvake+KSaDVsb7g3pMBNyk6ZZWiAiqs9o893CnM9ob0LNQ2/2h
HT+z/NiJn2T5dtTa1yOGGhFfPe+7MB7QPzwOtDz0aDSkyUbwftv1C4laG1msLCrzNKZzmKukn5OI
5SKfp4cXWrFl+r0vKlYjLA3J8bvN2sXNcpePQB6p8Hdp+QdyjO+ofJfkUZ1QZZWQrIR1yMV3C2M/
oXxz16LaHLYoWI/x8MLYDUVhF6j6Q6Y2G4/kRTsJp0WDaLlsTasgFKrfxLLZDQuukdZh+xZvzFwy
IVM3i3KSemwz5B6RO6W0YchRspLpuvO+JHZ9liRwbqYu+YL0Y2dls80Gkke7Ita3nYM0r9JsHpcu
p8bHr71xbI0QbUMkmzFCmQehC1xEDvNXtMdFc5BZjOXVtOzncU040yLmVxZZ2FLmh0pARkSNNNDt
/TKXQkf9Y087z1LkBbat4usgAPV3YGM/Q4q0wFLcMPYm56hb6SuaIm+XxcqPl9gnJBiUT4p+au3o
pbRyuascWQW2pOGtWECoQ3mYlac5J2CvaL1h6zLlqXTQUoMCdA5IYGC27B7tlIN8yiBauP1vrV3o
30vkj8LKp0MObH9re+lTztXVpAPPh9HRFQw2EMFi4yH4on5OPpxGQ3uosjokNe9PDJR3z9Feun6f
s6chjO5uLmzRB+IoPERlRTT1hwZeYJExfKr9oSmTzUQ+MCdxP4RkBUwb80EvsL6gZkWVdmRAlgcO
uxdLlgQVNOmftvF7zxRbT0UeNxW1emjs7HfLDo53sFkXq3PPuGTWAaHNyE26btdab130MWk0Vm5H
pgKLDpP2ARFbzqRrkr/mrSMVIKlJdl9WaUIxe0QGDOMhgQmUuE3zo6fdAwu+78SMzQfP4gaXudKj
YkpTf3Sm/tgL9fekces1DQdjNF8jIpa7rmX9kMTgQULsbeLK5vkPh1uzsTXp4gZZON+S8bFIG+ex
l0AeNQ77FKWUXnT9TYucYUfnU6jFvCNLHNYWy4UtuYqhmS4IGFGFALNojoUzf2bD+K1jTtqKxeWD
HZhRDcxmu/K5xV3Cgl3n/iKWnCe6K18Jvn1Z1FwLrMZ9TOQ7CAGeAK/lEEM6MamcyZ2TzHswsTdr
NHk4zOStKbugJHc3GGCN7YZscF+UgdFRHPN8eHI8wCw4Ek3Sn7IUe+/o6q+x4yQX9PfRPhoyDsDu
p2H2f9TZjLa8OZtSQw7cM5CFTeuTuPdq1XVxwZH+NuKOg8MSUTNo5aHAr7Qft83M5D+KEaMkOkum
0TZNpLfF9a8AxYyTW7Rk1jXTrrJjzMz4muHHVH5ZjT34rlv/wrygbhntcWjxHUUOj+aDxWtFtq5h
AEe2C4Iqu5x2RYU3Mce5hXaTCVhqcL2kgMVbvlMHr7CfTNI5dplU3Z3amNeRzkpXRyZ0mWBX1pKN
ObqJdUT4xLClww9uinE/RW1MW8p9zB9jui/T4Rxl8avt5IyuELghnpGV3YULuwbhZt1V8oe5UV24
B52BWmnJqAGb+sirywDz/vIWZLUjrbmZlZ1vD93ZwqEUtt549rIakA5Of1XvQob1z3nmfcneverm
sFOkcV/lj0aXQTOCroKrqD26ERRxSkEGe5gUqNZAHXFHWQVamnOFaEuPd1Pm+roE76D0PqVlzJgo
an2wNrDsUJIvB637WsR21E52f1slxwbStZIT00KSFdfNzSxQTn0m2o/NDFz7bXg3L9lJioaCV5C0
T275pKROSEdxk63Oi7wR7BtXZxxVOwWFWHbNO3EFSsdzkmxbAg0FRH2bJeWxQ2guRHIoamIhAU27
pNXWLPaqvQoJs9PMr9mSK8/qOBjWXjdGuJrRfkY1WHqnoks/q678UtAUWiVfXia2IMZRxoUaM6uI
PazQ3mT6wRCMeBBU7z3ixlMLGBK1ij/QHOfNIyW0M5KiuWK/PcyQ9qdopm1kXxutPbYbHcCKyJ9t
ot8avv1qeTQaG3THRzvIxyRjKIL3ItrbRYntC4NnxmYTnUrHxw6nchlMk5L43vcq8GQUbCNko9GA
X3nUlscV6jMiPjUV9WSqJ5hDz6aG0NPyvDve+m1iqptcu1q4sFogNOz6VY0hBvNoz9otindUSUUD
IXHNENql2rkFccTIVaf2qXdCZ2lvvQ99Tnzdzi2J2NYoJzztBHD+sIZsunsSve9YO3yNZ6jylkBG
lwQ1f7ncIoZxsDm2dOx68p1MDt9XhlXQ7ugrgOpuVL5UKDlc9UEl3hb28CZCXy3tnwQtSj+BHB2D
YmKrDA/QY746/cJhtgEpx0bc3CT9715F4rTQJMliC0jXt50xsM1N7m0zeYrjr0GGU3RXIXmllJ3F
BWyQjwvq4ri73H5rd5L9XDM9LMnjarvoexJRrU2lwSzLXiM080TShx4TzTWSMyrXBwaxdQr4V4/Q
BN2aCJTNMJA0mV/h9qQlKGbH3besxTmeBGuu+MZgH627uYtMB2tQtrz2A7qntcMwY79lE1xD9JmE
u3XqA26OezqaKGH5LXSLMhWLFBNsSpdUO4DW8F3jGsNQre8CU4ei3FVkkuZ9GMGkOOoh8Y7NqJ29
9EOfSl9N8QYYIGUN9h0ZdA8zGFR0pjlKhPGXnZ4jB8CHfHBLGoCBvzX6zJMcWBhB2M4Ypk1L1QvG
DRewgfB5VkhZVsXjkM9P+CQHczoaqGR1lr5VK7aZUR1UN9kq7RQIEkA6dx3dvbkKorDpZCgnJ4G7
kqBc6d65vTYARf3MvucVHVp3JcLHBPqjZPYRMtFR1S88jJmNZB+hdVOy2y6zfVq+z6RqawtDtkPt
PEAXD+CSsUv/tGMKgtHCMPPVw9ah2xzsmyEjfj81DjXnpYlxXgxNmNJ9NXpiAl+8p27NJ/BuyeHF
NLkbHCOsoQdqQEARZxhAeCvRIxFFBWwcYY6HvXqJUQTJkTp3AfBaBpG7T4fhWXeeV4UKa+2tZzGe
s/cGaaMKxjg4WmzQzEPPKklUzy3U6CJjL84UbakmCMLpdpLiCRXN8ypQSZfvqbGuOh38FHpYaOdF
C6vp5PCrGtprxClhJix2upYvkdNtNXufM5KYBMRzRNNqH8TD49whzVN+GKZvkc7xVMOvSOhgUdXu
wWpCOCvJotoLTeyyzAmljTbHKhJoKKVfueV9Aq0SJe0mqW9V+TG67o6Y1MOqFGvi1Z6dfdcpR7sW
Y6SNnXNTlafpYHB4adkt1p8ad9k70KOd9rwsEbHX2IXZbgMRUWR8mC3rrB+kLXeeuRxRrZ0WOwIe
rPgFPXyJQWNp6ieOhVBp2qeKzasKj6ls8ezMxauaxAfTxtLOxWy4zblsqiDOX2cmClN9gvkSQBD1
rUfLebbaDjcL28eUQf08Y27M4lORyFsPr9RQ/dYWOzC2bNi5dcHdOOpZw2ypQo9Cbp1uUsf8LIkJ
d8ybTJSLw9moxWZYKQ5q+3m+IIAI4kluM9PbNaCc8AmllvUyWSAOy45qkplQjFjXLo1fEytqp+cj
bl8R3eBsb05JpPyaXWU74ZqpK/chdZYHlxYS+thWcT8yaCOe3Fr1r8l+bpd3mRmkZuXUvy929KdI
BXMHk9Pe49xofZENodGkFVvb+mFITZKs/zSDxYqCoQVdAmrEH5GZW3euD6JDkNgnMrRR73Nu6u6E
N1f2W32Wl6TgylmTmPM2bK3pjYhp3FqoK9pbkULfkWg1neHdncvbYqFR5qu32iSqzB+qm27FWwz0
B3CX5EM9pvCHR9VHpYjQ6crcPuioOQaDQFbzWFRq8IrA+4GtXahVH5mnkAMAPi0V1L6/J++N9PRT
DCd5MP90TI4qcauNEbggkNrpYE/HGPtUZ+rHIp95q5JQGmfGKUGjIuHf5S7lauFiLfnG27ItwFjB
sP7QEu8KndDPnfghWW+yCSWr8ag2zKRb87qAGcXkbWEvtvTVl0xjGmMVrHpW7Bf1j6TEThG9j5QZ
MfZjZmZN/eIC9cuK3JdqqFlyXye8CzmBFXUFxYmnmCA4B4EIu79z7XjcRMhj26viPtgcgKQ/id/4
6t/rdK/h9fnrx0vEWa1JzaAbE9EJLzOvPnmI5ruRSA5YDlfjJqzyVFcgkkd6xbux1E9COXXZsWa5
xVPBI/eI1pA1MNeP/PaS/tnEzIHsjE2ZQan4p0/2YEDAxM3fQ83CNomCCAV+GiP+VxHz6PpT2rxw
j8rsLfK+e+c76a6O91zq+CLn2S8r7Vj2B68sd4zXoExqyvvSJG8pUxtsENw1S2A00z42apAHBWqJ
NqwMnHXHsYr3WVr63pNrhwA/YHrbvP8I6r3obN5tFJ3L2mh2fhUzHi3ZvrJPhOGZM+5oR0zCo72b
eY1kn+1FOvIaxn1pXTWaO6cf93AX6HjoSIfskpYYImv9aITowtg7+EwmupzDQ282IklfB4ZVaXRf
WYMPSy13RdoxSHzuCveSiSaQS+6P8ZOqn9ykx7j77qXmdlrAdPdjKIz24KT9hadhY8y/SJoMOmiD
godzITJk4RzUXRVB6KHO+FBaDpY4Csd+rbxYdT5MuslAmZqQgJchf8gjQoEoVSrV+0Gkgoob2qlA
XG7liMDfiAjZFuP80yR/wGJtdeNIW7nt5CmTNLf4TQoQLeNwmhBK69Nzm/5W1d7ncdtEmPMM1Q4s
D1g8DvdS1zexfp9aTh4WOGqFxKLFNGF/IOgL2EHhBaiCmQljVwja6Vseyz1QSV4JjDFmEvOcPTyS
PnNIK0Iw5poxGT0Q7oXKKljz9scS1kgHUMuo8agQw9Ijdudxq5P6Ye7kIwS5jUlLWpas6YbM/+m6
JdqUqnPCgBx6IzYj6iHcLA7HUe42fv275ujjWmpna6saIbMhatb2MPDHe03xB1I/PHAk9MoeE4C+
YFgKVLwtdumIIIdYBkGNA+svqm4WipHFgXp5iMvksnqE3P6GuODYQhr1+MNQrOOQkKTN1DBWMbst
9JWNCfTCMi9zDh4LjwfESL6JLIPzwENzMqx47PkqmnSToFSs3V8uS7UZO+JQjUygCWcr551cqyjx
p5je8FXs0UfiAtJDMgGCbJV6eOne7ZGQYTTjKe0VHSR/T7n4sfBdlvMPTKAtwun9oH/FWsuzAe/S
LvdOs9cJ9OCuVmEZEgam+F3zplg7oy8ooYBZ8DZM4jIu2FMxtlQgPQew+ml3mbJbOn85EPoaMnnW
oa+ncVyQwEMhzyNUUn3ndO1HDCGhW+w16zJiqIxnqILnRSl813m3JqCi9hjUOISKW2cfFHYZY8qC
e2pwxOF/f83G2U8Hvv3duaTEaOqTsC9Q3XnruILdmzo3nJxHl0padMg4zdeqvUVouvVJ2XTVs7A+
BbmNBb+bml5ZIPLaJfsR1LgllqSbOgA+R9RJ69QXP4SHLCOCdWPcE5PkQ5hl9tl/GN5DjO/OiOF2
sc5w811hO5sMdZjunLP0kKvXphZbFjqLOu8nqA49I0UgVdvZUw7lZRW3G84SzLiKsIszno3hXDTq
qVE+NSjTJqc/hEyiC+vsR8JbybP4l9H9LrznljaqL1m9z7tC+0qap0V+j4RwjTmFEGh/k7EaLIG9
Or3bHlmSXbpv0lOTHNUYK0BLvIWBeRCdSqYo5znSt22b0KW7viWClrOnc5jUuE/d2Gy46DBCDCnf
uzKIF6IIeAcsRA7FJqvtU7H8JrXHN/DszNqXIw8GavQYYys6mNFqgkYfdukUvRD9hQ5IbAet+6yp
Rddxr2IioUAwtTxZnFu9W7Dh+UHX7KPcwv3GGECdyc2rLnZerB8+ipH8KXWsYwbXD7uuZrNjoO5i
XwxDD9TGGHrJF7CBC8juaNkCwwt1JMB0jD7RACk7IHfa9jF2nZGjYsmCMiOAbN56bnXqlItonicq
GWPuA/ByvD+fipX4RX8yXBHiTJopUYf53hrjLlLlDmXMOlLhzmjeBmvt3KH1axO5xOIyC+mXHtub
8ja784vTNWHUgCleCKoiu4cBY+/hqRVHKxcbD1tjon0kyUSd9pTklzX5aCnXyBo0CVEUFNWD0O6V
eDanb/IADi2bdiOdgwZTgsZ2Rsan1fKodH+E2P4frs5ruXFky6JfhAj4BF5JgJ4iKS+9IGThvUkA
Xz8L6ju3Y+aFrVJXV6lpMo/Ze+2pRvHCkOfE7hOrwC1gbY/BkIxRCe3c9bXpdR5eJnxtYqe9Bv2X
yFcuIHEbDcgQPpWl+ZC9zs2l5cwaVaKbzOEppadOVfVaVcNaqzvGvfNBmi/IWP0mJeu7x6U6f8ic
D1fpHMumPQ1MMJEK4bXufMa406DyjOMgr/LHOap8DUIFBqHmbVTn5yxiOmZzpwN5lUW7qxkGhYCR
9OmNOBUvQJUxcdVWOqhkFKLl+InJ6M5Mnid5cXVv0myUBvmh1kofYdvKrV+MhC2Unb1JBnMiIqDV
GE4OwphuaB8yS4OV0x/QGzGhIt9R77DWZneOSA6hKjZFGu8766R0R9cJnwdqfotz0QxeGlqCfmy2
KQZgpo08+w2XdugD7WLOrTxatN4JgQzJ4Bfgk+kqYbYnT8iXV2WV0AySd4OKq9ORhhXXJH10qtJv
XUZ1CHvDgHBS3GBjEFDsOI9RgVNGNfFV5EeNsbeGRaKzX80xooCMdlKQeqClJ8u+zR0dcMn4kuZP
bQI0eYpXOI+2G/iJ85bhuErsp6kZv3rk7e5doZlrowcMax+NUvcZsHrDcKi645wLxtQFvNUnyMdo
2Z/cY1dFlz6q0PpddXVcT/ZxqAHwLKldwUOpX2KSulaZ8YRIArTwEPGppKBjGDz8pqK9tHCoozna
JnCTAv52q7VvElaCYA+m9h0GD8Mbotmr6u+2TfzGaY8Nvc/cJEfkPpETnwTBT5HJOnk5/i8J90mN
0IcZPwRYMjqDvWVhAEqitW4yy675dA1bhpt7XgdSwwajoRkZDibT/FB74yLcDV+cBHZ7H/Yndd7G
w2V0H2PzIdpoXLja8M1NrGDTiZ/J0/Ea9GP1S5LdnOQKHWjdXfNSP9b2St5XGJSiPer69kkz9+lw
JtUxVbYJOhg3Xdc5winmHzb24/krhdw6KlR2kbkBHbDWurZFdE9PhPJ86pmFF/lWqSzu959cM4ki
qndaCWm1T14gca9Kaic2d4x0xU06144BR46ULO/xSefbsN5IzvduTs7FoiOopvsYAUHdJh/upK+s
utyg71qZue4J9OcD/PFKu5t1218WHyVZG6Ms/IRNfD1U+5Rig73hQWXhUHPD6jh38zHjtXkoeGOQ
76yb4SFG+LNc8LCmt3B7PRudWjtmeyN4U+ZfG1pFhsDIoHHGTPKK582fWzzwNUtRjWMAv1tgn2J0
qREzOVmychx7hnrX0VE+QvGguMW9qd/M7mRKrGmsuFvy3GpbZ5r74rRMDrIW6sbGNqCr9ArCMDIJ
xaeu7Xqm9RgDvDb4UadXqnkfyNaLUdbrUHtX8aG0/YcuhzNnAZh3oGN0buldl1wKGgGdM0rwxpuD
Encgxqa2omenja3ke5V+2GgLo6zfaiQRDG7nhVm3FZ+dHtEEk+wSvg0Aygv0bmRH8arcYueJdM91
izzAH2aFzRa264nPrn6M30VQXoi29dAnJFkHNQJe1luBaaXLox+l5rLMg6sbDpC+Py3l4PYgPfRn
0CHnjrjgjve2ov9I9w577AvVN/KSdt2SWSj6zMf7v0tY0ioJI82R7XfErW5iX48oJ5QtoYEMhMkB
iOznQjyF+W9hRusmuOSMw1JjuiQasWzckibQOJnZKIlbevP70p5IVelXM3FkY7TWoNI1meKrUMtm
88up2jtHukQdRo9QeQ4OmHrXEDu1PznD05SEjA6YpVDbwSG081+r4Dk4kLm0IcoRmcEmIDWcQCbQ
AaQqwrDijdcYqDuotVGr+CbQLpQYnAAckbwstHOS8Bq7B/JFUyvI/M7snczuRFUiqbeTXYQETO9H
jIaSmJ5h1yvRQ1uunUxeQQR+6fiCUKMdZnC7qt1tuyojnZKgMJVpH4vWLoc85vhmJzYKnrKhSX4E
WEKi91ZEkm6s+SdDjlm/LYmaiTNc1BZ2XPUDCmzl0Bs4rIw6c7yAS6SUerYcttzYiEkSqhBdFHV9
NtzgZdJvijARExPl1ywpTRkrGf4vXvr5cWkYWMm/dTC99HTaCd0FdowpSKEVLCMoO7+UUTuMYU+5
a2wSsm3v+55RXmBWe8v91mawFijXm26xCh3a0djJqn1axPBQuFEEvWSpuk1L5UcoyI8d9wGfxbpX
wfxr5iUmH6KUOwAIezNIAMoRFZK3NdgiSIJTfmLwftQs5Z4EJxKmyn2IOSjUKR2ZCZSVtkWZqrYS
eFy/x/dofJcMfaWafYCt8XhabCh6DRW4rj1gbjiiCDjVffM7EmhNNCXBm9vKMfdRiz/ZktsQTW5p
M+3BzxJV52iAxwA2BeJ9pQkG/+wlLWnvjT5AznIsJ8TFjQ451Dm4hMHjDUE/4g5eTACQ1rKNzWdl
XXJKaU334Iz9lxF03hH58l5CRaiSezT8AAUKJnn1TXCtTQYjefkZmC27Te2I/POZ3cI9MYjxeiqC
FcAaF+FHn/f36EX8Rs+3gF83htF5imWvdYbUiq6BgiEPhEtLU+ZHALCrEsPQSlE/WAh4eSA8qs99
hXaI7eQ6C25SZqs+rq6d1pyEQJelavt+aOko3hwJdiK3Q88hGYU/e/SzqdxVEIGYfeJ9peHOSt9K
7dvQ9xuhj1cF5UZwrZVhNVEwI1EaSGdx3xonpO4FxyGftMxk7oY+q5fg9b4hZPgtb/5SgxZO61ib
sPkQYSjmSdO79zFXEKA8NRSbcWLswxWGnKrfKRZbZpB3bOfm6Wecv3tF2VMxedAwNsROsm8l9iId
ih8TJ38jOxwr7b6lJFMi/NTgB9pnVOp+GFHUtf1+Fr8O8qWiHLfNNHslyqOCDDmbYO8ScVCGAXwe
9GdEfp4RON5YZHw8XXHVBmAoEzXoVtKaBGX3DgRsFyVkJ3WsWpNt1codIWps9d6cjruJbBOGq8pu
KJR1D5ycmQVROhcWJWTroNpDx4STtr11XXTGEObhsVqZJntfmmvMoANSiwD7aRzmfoXcNSDVSlmW
cKHyzKHplenV1pa9s9ykzZ1lzkcL1RnKiyNPCFFOvLknL01xcMb9JQx2rTZsAimOehz6lh7uNBd9
VzsQ0s70gI1hGKN466qNiU8n10EOlPah0otLgOmn+XR4Q/YoA5dVEZN2ZEHla1E+KxL9d7dc7owV
YnmrIDtJ9FtAxO4LevMgXcJ0aIYR8pe3ugGAYg+ooue9Yik879Di+2ndlgUDhDfTfItnClFBK6J6
QvKWmoGm6UeWDM8QRr1mEMzmzqkgjrkfHrE4IuEPvnSTT3E5VrvYHO6V1HjTW0olo7C3LTOYXFX9
ZuoORofNtFfuxomqaAFqpfNOjYExUSutZIgFE4CDScDBoNOFM7+o9Y2oyNVrankXY0ExRmOvADMg
g3eTLunrm6JzqMRTZgjBdxz0m5ymLEtDUPoo2sWM+qXyrrVbbKvIWDvdfEjmb3hV3tgOZFQarwE4
SPZbk/liKj8Vg5QRBaNbvDratA0TNt3192RsDawZWnTpuD+DqfUq5OKN/qiM2m4idja2Ygzj5o4I
wZVYdzHB22Wwr3ExJqy9dXR0XX7WBvDKUbInFsNr0MaZ4YNhvc8FZiUSNXv+mQ8o8z4r90FPlF1l
WXhgIzb7d7N6H1b3+vghC4ZCpp+49B1m4sFnWUkNwZfR3vrZ+QFJR0zJtqGU7UY+JMVHGZGsMFgP
US6PEX5jyscz7DdfGtV2cmbmYR0W3eQ0De1nrEqIItpKw2ljKlg3LHunsCjRqAQFvh/lPJaSdgCh
CIdZNXe3sad2sTn1BXQ82WknGQ8rxO0dUj73Rwp8KIzWSwt/Z2z0hBgEt34a6BPG9zngWGg/yxzG
S1ukZxbUqdHccaBa1oOq5EAkNX09j93iHwxeMxMmMB/N/A5xKO+GEIp6Nl37uX6osQFZo7FuJx19
gHpc5IxOtZJdx2T5a2Be21Qg2bIPuDnJClAeuY/VMu9uuGkwEZIipeWnIdVzX5kt4o/L5mpbfXxM
IxWox0DziinjWbrmd5hiY4+IP27D8sUJR8iv4rlwsY+DdK93ahQxve0attf2tA2aidkoqTyLkCq8
x+MrIGFR+PIhpkZYlQ2Zl6pkMwo41hByXSAHJY7Jeu8l1DDLzIezxotN3heRfjbxLsSCoK1ysrfC
yTaiTDC19vEGIDxreo65eYkPLWamdyNrqS1CjYwwK0iAnTcGBjA+q/t2eiWgaHQIroiRJrkuItak
4O2Xm59lCmUn6fuA3EUN1FQsfrmG7Z1FMAQTUDofUzsKcF7tVIC+nYkI26ZZ9RLx+U1b5oDWpPo6
UgQ3MVY25eQcpb6qzaTBPCsnLWL8Z367+h3eZhbWr2F2G8vxSOUDq4gg0rTa28HkZ7ibanan+VKh
o+HhD0QJaZLEe3G4L91wpwvwb6G6VszEL3Ud7Vmyb4OXbhw3dlTtVerZyt4XKu8YJn9s8tnGG0ct
nB6CgbRZgFHZo4kzrNel+gyqZbjkz5PJZdMkyV09dpVnJuyrOvE1dBxh9mjKl8xuC5/F1ooRhOtJ
/Et1EF2lXtEb9vthXE6EsjvEWJhStzO2w5AULDTHHq9zAsMBJSIGNJZcZdp4xG0AeEtZ74wGeLKQ
HFtUE4wf0aAalJfs1O2s2YTGQ40kmcgL5I3MxkeUjzqqJO0aqaBNtHr8JPOr2cmyYZ628HgQrIHr
BAZSahDa4grHDhH2NHvEZVr2pdXQLlRR8TiifJnCu5jVrRESDjJ8zczc8kRl34/auWASxP3nMl8L
5sl3avTI43kprBgWrk3t4E7EY+O0awhq0CWRuxRCgnPBAMMADtMXFjdZyFQIBYOhe9rwS5oLfS6K
PvPJCLud7LiZTVR998TIspb/rNE5OLxaifWh5BlDngRnMPoI1XNML40cqoJvYbDqtakNQ2s99fzX
uNoXMXuZ4htTxl0bY+V+zwuCp8p+H1hfIAk4TtDluE9agsLeXo2WYH0HczDk4id1xNzpnPAJTmAM
h1oGxw909bzRDJrvuPIyyZyMPZ/CwNwxXwvrI4Hi5XZ3XLBN9ZhXL+Ar0dS2+0XHurDnApP13Y1k
5JVLwLjhZAiNKWJRu8QDjWSwzuudAU+uVNtTLE6c2xVLuxyuR6q+S3Vi0vhSMrQ1UshvUBaV4NFW
GzY2r0PBaJfLsSVxuJtpl0YudCxVkCrx6AReXBz16pcWQqE4iCdOd4noAJKcfRFcFwa0lGbJLJsB
Mdjo3A8VMhwwQmtLyvVCXb9N9MDdSV2Yq54VXGxm9Wo6baIu2I5wMOj0hfU+aPeVaFdjYq0g9tis
tsvZj+C318FA+7l34chRxEMyAEcM1kzhdjQZPUffjEXXOZyAJTy0aNbMZtP4OyILTmenMWAFSN/z
ChVAeQnqu2WBpLDgQH5c1x9ljvGA7QUuwUrNfKNvl7gd9l7IESCFjDw1en8KmJzaPSkqr9CPqbBf
K56a0eL38KqUiJ/LetMPsecgsl2UmALTqvMyM5S2tLuqBbKDwdAeYmTbTBCr16Td1znxtsEhwejB
EKrSjuHwowfX6hqwtx247KR+HlXqSFZIEwEuWCqso8Qp0NGjV/O90qHdJsBdaY4ieCQHciU474sU
nVz2mCfDIaVFj6qHSfpm8wXrgk/4tY6+6/jQInJCZ5TK8+T+EGHvayEBOyYeVOk73LCGtFbsKTYW
KttpZyOeLBAa/7hts+yA9xkf4obOXLG6je3+2hmny8yQc7TWlv2D25TRud9hjhto4evikJjtSjOf
1HEbcJ31UXsIEj8KjnHyVEBVsmhDU9yx1S9KUEyVtE270kRYkzEw2mh2hfeYqHGObu1QMnKLcCFa
KJRNZT9ylBCwpNS+gAATaxeDlqV1iO0kZ/mVlOejzL5Cqtke83JQPo/yqNobZ9qqJGAub52ZLXtC
C6QCerCrDzhKRNkY4zKOO0DzXochENTrMBWbXH9tUgA7nHsWaQKcliB5aE94NyQtwD9KO43so72R
Ps72Tzvswuyd0CQqvJK8idJdoz+1c9NTgiejQkhi1Y26EwNAUDEX04ZxQRuP1dUp78WktjutpStp
6uFrwt/qlbpm77XJyvbCiYlPZ1dbi4Jmi05oYwUZ4II2UbxmUc8pXXlLWfQxZPkxVMBJs4KEGZcx
awnSBFzrImmShBabz0rsepVk1g7VeFzLevqOrNx5bgc6qSCsX5ueNWVcQvyVvcqohq156TBBFjkE
beeO1bb11HfvepEIv8j03JMjoylHudV2Ed6b2RfRnhkLNI4qBdu4R/CJoHIcfvNqerEzbk/kYbyC
txJQlxHbDy34qm3U2xtw/28ai9XPvI7AKdIpmKyzaCwrZm5L7JWCadKPdBlucnXdS1Qzl1CriV1/
UvnYm/wghojZhNy0mA8D8gmXv4d1BYNbnY20gyVK/SSbeVcUAHJOkO2Qe7Jgcn6dZCvU61SmjxMm
ImjFh0b/JW+Jn6LczvK3E7tGPtYKnIVvU0luMU8vmmhBMf+cSqSuNsan3u/BoMRIaaQ9eKIngtm8
bxGShNiUIqLDtfRcjM/uYN657ruCb0fBa8xicbkcjUwyRzb9NJInWG2eGeWHdER+go5bYsAcCrie
ud/F6lvWAPrM2Z93DT3zHMC3suoKaWzJMd+if2vttW3D6VQc7Ztx69aEhXAaIN4F0Xyt43YfwYSk
IEq4H+08AmtvWccMjNqWm/+lU7w2qyURdUaycmZenLAFVJYq7pZKGeSIeorJxowHzjt0RFx+GuyS
Gddy1lF6idoidEsFqFdV494F+Yr+m34FDgD6BZlgrlHFNVOSU8CaE6ZFfcdnQVvpzBo3tQE0Vrbj
hnSmZ8Kty7PeN5EPThtgxpydHKNndMFq/D4w71hg3cdZJ/DFQc8wFsUWiA+8X3IJ7O1s8hKZlec1
+asxcaKb+ACYc/SkjPT1Ijsm7aY6ZzPyc+TRu6hOP10dgQIFsbalptu7op15paB7Ko+AKyMnvTRh
TnY5XZmfKITfjPm7Ng0hTebnZGG/dvvUU1prBplUs85Osx9GOIseB1kmH1sWKvxAPBuYfLTnMrYk
76Er/3Mx1Z4zMvCPcRJzvzcN4hm7R8AXK+UhZ+25qnk6abqhHhgJOKlIsJopGEjE0Q4WSbeK6wi4
ZSOwY7eKuw6TkCHHAPC2YZy8OL+Urlq6EyrFUB1byKTwBgTxBqs4yh4wYuzQS1BHIPyca6QJhMFU
q0Yr3wi43eMMPIQmN18YDddptOEX2hlPZOXjqXV3fZGjo08xdjPZKAQa6TlkM83dp8XIHUbsytUQ
xCDC+LVZg0IxtfRhGlO2g8tDmikt3fry5d83/x4ySxDlo8uOteTy5d83u1phlWIMF7d23QPNh7TW
f18SEmwtkdlYGMklatY07FQyJTvNFo7LoV8eRhHM/zz8fe/fX/792//3vb9/2y3g8X9/X1XM0cFp
DgRFw+u1efoP0xAgZtHaJMHYz1xDGN3VJXxkO8QUfKuKtDNoWWryny/VXKDtdtWm2zt1sO7nsDqi
PCyP//wLjeNVxa3gZNNBqSTeOEvtp8M/D0MSwAAe0Abr2HSayRaHv6+q/371zy9jizwHFHlKMuTH
KP3fB8PAZ687oUJvaaZHC8kVg1mCyTG2bZFGA/DsjrqiYC9cHqyEXZ+xPPy/7wW1ku2VfGCWngiu
2k4c/76ij2cMlU7MJJhnmPQ18KMKQ99QIpTbJunfZGBoUGMj4E49oUBoHwkeLvUq2TEAvUa9ZR6d
cck4y43YYvcqzaOSGP/n1ySbzcfo5d/f8Pdf/f3WvuBTEmgErM7qqJyY4f7noZ+r5vjTCxZNgZoc
/x6A8NIJ/ftrg+eA/WjP4MDEvwAsQv3o9EY/WlaBrcYhuiADb/gwD85L1XXoGehLdNgvgO3uiOPx
pZI0d6Qy+LOWtDfT6OIDa9t3HV8QKjEU6ghbnK3saECsZszOocS02uvuYe40FMp4dHw5osgytYTg
4ET/QKBjbVoYXisMFgxamWAe/x4weLZMgYjQUvqqPo7w3fiSRGG9L9zOV9aBaIxjOLefaRqS6wIh
2EErQRai4ldh+BQGZs0SDn6fYMHFwIo6vnDkOWgaxY+YMK6SGI+fWg1HQiSGu1pR7+fBVnc59IG8
kMgK2rHc24IazUVoWtkTTmRSqdl7w+oqjK1lzwjG1LrxxxDUc8KkMgnMch/LRztylOcQvXcx0FXo
sxWRbU7HhtY82As3RuhLpOrAftk3ZnejKaQTGiisYYvSmxn0Vp2iX8IUd5+qwrOaIyU66HS9RJIt
SN6p23S1uuwy4vvCZWzWzl12KsOaaixvr+V5Fp1C0S4jnxRQJJgamkaH2PKmbtpLlK3+/mqrDTA/
BKp1LCq8CDKeH4sJ2+BEniRDD4CWCnYWpCl/v3GqGaNrNJv7QkftYpSdvbUyZq2Dy0RnwpREHLLh
D6C9WPKV3WY0AXTEDUzJilnTDV7aUs3nMFYSsMY9mc/wyrRVYij2joRo9VqA/V+LmnB4/D/z1RVd
iMt2YETfzW+qO8sbSJlMoGlL9Xba6WjTojn5hdaMrFrT0mtZqedhrowXXgvdL3PiHCHddgxGq3BL
Sdt7ut0hGcvSx7QcW6Sci9Y0CH8LdbKOOlLhIN8zHGL+n5btOTEmBQH2+AwYOt2Q+j69x/hjRFU0
17BL7ycnd+7hPayqWBHsEnpx3+nGANfTGyuebGA/9s10a/smUN7SGxrk+v73e4DTKNt0CyVVP/aX
vlURQqqkXoJQWeN7L7cJo5Hr3wNAV/hh/JW6sbBoLRFdALKeAn1xjZJa5QGgpZ3VQnWbV25zGmMj
3ZD7zlh7CbPJNSU8MiLPt4B1RpbxTGwEF2EXnYBEhicqbNU4D6ltspgmWoAulZGaPkF0dkV1RjlT
nWtoYueygijWZw1TFQrtTduN+koQuXIHU6XAAWU1W3sZqbVNXZ6DoEbNK0h3my3sKyHDcq/q+/FE
wR8T2ZWdu+XdSDIW+9QB8YfWO2gVO4OsHLsPP42UuVkIpP+IbRIj6qiznwViOXRae1Iwho8maWt9
Z/Kg9yprwp7RjHO2uVKOGaHK10hjaxog9tu1SNRdDIW3NIvUddVo+HKXP6vOdcezTPMKgoSREfTK
m6504lpYuJMU1ZO9qe67SYyvgt6JTarg4/JktQ6i1DbAwkMBaCe9uBKP0d6nIngB5CHYTLHu4e9Q
HYJTLCVSjnGdYBUC7MwklcivpCdmRbdY89bJ3dhH6nFo79uGHAF0Us5diPMVMpFoCdWe5hWWWuIE
VXW4+8O+jVp4s0P83LzUppdPUXBnpLXj61SEnqMNmgfdVuwcwJVYFO1baLjPVTe53H20dfpg60+t
lINvOnt14GxGiy737EjujR6jKXGO59Lt9N0oZQMfN8nQF02PA1L8UwZmDzTYwkHK54+K6AGpYwIP
ErU+KnGePLoNBhtGJrzs6RO1Uu4HVBF7XU0HTzNQotRKfq5YoF4LVqgifHTcWMeaNTZYUnNr29eo
5/4OqQDiKAa3BClDpN/bdQsf1pG0wMj+eryEeA0FGTbHOufV7kchj5YZp8RuCz/QUA5ZDUZCcyoj
jdQH3lxOlM6Mg9mBDWFnwia7xVoS//P+Erh4FF32ByaPKDDlGJ075dRaYcl/EqMDHIO6epNzol4M
C9lmMTyoATtgtWPpb9fi8i9h1U0Zh6llQuxKHMY7yvO9HNyUBAen9etK2K8xWvpFOFXtWg6uS7PE
PBZOiXJYatkljaLwYj+EpaZcQg6rDeRwQu6qml8u3yNeB9mmjvXBDRgXazbX52AYpPAuD5EF7i6K
Z/WfT/Q0mGen1Od91yOiH8muWz5ws2SNmeT8sc7QYQRR2lOlUNiFgxshIXAZ9ZiR3l40mWu7hjcn
bKsYP5A6PAdJql9oYPSLGpHsKIuckUVtb+3MBJsUdDH60pj89+WrlohLK4JsZzD298MxYFtq8eC5
SvpiTK2GUkw3PMey9X0KKiAk13s9drBp8wGT+jgOr2MflmcZI2ZzmKKlUOMS3DOgUi07vRu7oSZn
wtkaiQ5ZiTPm2k3ObxuJZEu2c3AEZTGoSbCZqukHymPoaa0B6U8VgNbj3IvnjMGPSE1fJTm4Rou8
YwV2NVhzoiJUcbcHOSrqMGABKrHYjyVmKcd1jrXFcMWw+9cE3qUool+VVDIM4LHxNOQOFwoT3Qkf
nNUFyQ6/dnLILMTKQNswa3H1E5lW7QPkuVthDpspl5dRNz0iAfeIdyl0JovYi/C+7ucdAV9rqZF+
p6t0fVXn3s9x+JjBdBi3Eqn0IQ7eTTjUD5ZmI0VqMkBBRLUR9AmNhHhkK4+Cgx3062jCg1aYscqp
Ml/mpoHUaaQMy5Zo5sG6EVSym52Czg/tljR3BdxSStip3OSssHJj8QWMwMrG7kz/2Z/VRUxSOxh1
yO9b2TK4FDzTgrDV9UBc1OjoXpyQhpY4zsWs6MlVJ+4Ocpgw0F0mI+WGq1WominncAORC+v71OFD
By5go/NbVyK79ANMMCP9Aj8THqu5jNdpX7Aqy5+BXjCEy/yKzth2CpBaagtutAk/9CQz1kWNjsAu
gqM7EKCoOMu1Q1xGmAAHZSKpKnN96g35ooWoz8jMPmu1fHcE3VbXdhxGJvp1p0d3q1YVsQpmva9V
VoMmktt0xPyWWNZ9EdsuKyapgCoVZ5VPja/Ftn6YSlMsGyWGDeASXedB0UMP6uaPHjN6Z9aA2Cvq
w3WilPFGyV4mG1IJYoVmraqteQwnA0SWAsA8SG5GKe9as21PJLTdhYXbPEuyinDR8r8+VTfXmcWK
8866hORQrecCtnWGcuyQITTltiYIhV0YUXPAAexY37RQAZgzRvvIbHrCAJjWisCOvN5y3yIdbAuh
uCfXimoyB4DNAbP1icJl4BIoiCybW5NkypsKV1x3uocs0i9V09RelrcHBdMfTmyYiqpr8ePK5EK5
1uxwlyv7XoXwq6mQT3KwEtIi2zuTxYPAy3iianvujej2V/79FX2B1qUHxdE/HaNCfiJtCtiy2LKA
GFEJGdt+MRqoAirxpE0xagE06Vbco0gtufachAVWXp5HZIOsqbp1ok6+bg/9hnUrlPnsU+3qZzsC
PBAQrFjQoPrjcAuSdrgCvPNjvSp3fTZOvD4uphq60EGFJIh04kONAvgq6viJRADfv+2S8VEFDUTl
ehlW406rAAxJfm50tT0VPBYbWF7GDpSZNjUdSKP8nie8Z67Ptsp0peO3vLCNmaALx0a4NVvxKUrT
Oqrj9+xYSLCmQ2fo1Rbj9pumhsTNlJV1VnsLO/pEKKV86wol9NQ6QWA26dtpLHm+dRNjrGx+FFgM
3pQoJDi0iB6j22yh54pRouIXqQcvY2gFhmd4GAl+3So9o+Wkv2IU1leZlr9Gk/6rmYIIu6QyvFxn
uJWrCO8TJOFBgTJ/ZjfXoy52OHE9t9PQkfP2O0IBMVgxd0by0tJEQLCta4J4utW3C6mszb5KPdv1
Aj9XofGiKrmVrHNLI5U1YdEFnlNZIyHfqHqjejDUDCCz43MEj8ge62It7PRdF1D3zeTNZam6lX2L
JKCvzy4RqcuAGA1CT/PfKo9VKlnSJdlrb/XPEQjDaGJaa1r6Qztr7Jdbn2mpWmbdq9roP1ous1OH
2dvVuQbh//NC4XBbWVW2tWqjP06AE3oNNIgZ+FGaNYQrWhsLNp1voE7pRHGb++ItsliiDxaCQhmy
uHaYyeOj5ACEvrGO0/gAbfpepyxtyt9QKMG2SGpzpWpgBtzwx0jz13gCROFEmKOY4u+i3gz9yoXK
Q6TTryn1cT2A/kRpQKIGwF5e6vFDE8pTIQvE4AX7molKxoYTbzRAnFxp3kFZoCwoy2+zfTVtOSIt
rz9rUmTRZHCDK1rzPgWUOlpr+3ZfogpDV1QZVMTDoKLOYAgWZO3aJpO0Y0VcTlHhI/HGizwHm1GD
x0cUwlyvykfFpkPvVfYvRftKw4NVZ+L+FMY9iI3Au1lF8tFkNU7fMGPCzwEf2PIVdB3LrV78hOVo
kKDNpCnBfabSRcID0e61+CsN7cdO2FtyM56nlKVS3eYGkwWWhBpBabW5J18h9TobMHWaRE9KKlhb
dgkVTPlh9RHK/BLZ2+hYl8VatLAhLXNUyWFtboluMapL6i3xCxwuDlNWd0FHtMXEBkVTN02FkV72
y88Vm3tRYbdxMtQHY2Q8m1BnV7Y1eqn91aS5OLjL2ncm2pWN9OgAM8jUxjfb+jmhGvWhYRAHGB5J
wSWUJvBkzMkQGygJAc7ERkV3xwLYqgxCR82YPbPNOFdM2PB0PPpair2xlTVxHuVDMpI4gHBwcMhE
ouRi9ja4hMYi0OQC3KTK9FTVmOSbKOO+kfyFjj3DewCrL1z6lixovsxFzal/dNqQY2oU76mBqEcU
0GZrwZyWYUbFj5YH8es4dI8TVyfgF3vnRCqRW73Ylhxbdk5fhCMfeE28Mov8mtriTIIswTY3qZIX
7ED8cUpe66Sga/sf9s5sN3Ily7K/0sjnZoKkkUYSqOwHn12uwV2z9EIopBBn42icvr4Xheqse28W
sn6gXxwhKSLkA2l27Jy91y6q6CtvuEm0V2HdMElzGdbgOfKrRKHWrEPvEFr3cGlMIoLY0YgSUQ4N
g0o9DA2KDUOtteWZByv+iuLxk7RSxMugQ6EWNWulkJyzzKFhteoPIumo5ar8MhfTlTLNfapU8pig
GR04hPFO1utEDTkJMgW7C7vSkqb93IHJO8Z0l7iNGc6aBRoO2GLxdiJSjHhW/0TvS6yzOt2MWf7k
qAYwfv5umvdDVz1USoFJEI2zBsu5Rle+vDEoE5tpuupL1p8wdA5mHfc7HcKSHNLm4qTxm58F5spl
k1q1hBfnzVBsi+RjUpkERwucxZ3Gi5ngWLDDHnUzoDXq0YZIovxAVUUfmP27ac161428SbXn7M2x
25omnCWCM34TWvygEgfbUtHtTd1nnFyD/FgEDlZAeV8tbFw/bX8voFC9uAmxjKFRrOgVLmkGrrAk
MrnLwC0QqgZvRlZ/5ukkd42joUOED0xZ8IaNNxl98Y3WTFLqob6h5XRJsTwcmuX960mC2FgjB9E4
IOwhwM5qycfYd6+zzkDnMOrvGlTnRlo9zBT1mS2uP+GQdz9iIF6ZwnmxbWJuFREXEB3sL93lZ6Rz
HY3FhZkOczQTNPbKOb0TFcTfOHJ3RiRfeJIzE8L0NZ8WwnmA5mZy5hvAfvTLfIuuITfAfibUzSNw
McP1e/IC5qCwuQYiwZIojVGEukSpQUyqlgoPiE+NggX2VGJN1lqDjZgkZC/hUDsAmSUIpzTpjSBJ
qIwcZcyA1jPDewpF5KUPCFxhdMCF3NTekU39mFeiORkZsyu4B7MiC4HLyRdyOGSjvg5YpGwEcY7y
Xq1Qn1iaTzoKvifJQA4kIio36FGT7TzQaQN0GAt27ux9nnWzj4ruNm+8l4wEuF2v9mn5KzKqG+7V
9/oH0UNvUuGywdBUcJlV5smP7Js81ddTNJxVaNfbmHqPyaZLuYiZh1eO99hjiOKioMIto0H+1NDA
WlJJZm8ADVSxuwJQeMcGR3ukt9SdIeTn0FYf/eST3VFNO6EQUJfOnZdGw1VRHEvXxwTTvEyMV/kA
5Ufq8ZHbM3GaozbXk0F9vSZnSVET5OJ2SaibB2uf0ZrgENhGa145DRE54nRy+se5rZ7Q+BQb1VL+
x1ZNIMTsdwDw9ZrC7B3tGdCOyFmCSnG0+d04r3gDFiRrUKTBuRDxphxwsQ1+BdPQ9u4RDCMkQWlB
QPz0EmB1dlno8+5usMUzyT+S6Qi+O4PB3KwBDmbc4ZxTJlTMBnIrJBiM0+6nVuCaWPDZZmV+edeE
YrICE966SZe0lRyOzmbOnfpEkfTSjAzj4cFsS696UpwVqzSuDlleByQyNDsvT2jkCkxnWXuaDfvX
jGGsc6KWWStU+T6m+J8dIPLRUvXeF0bDWuABMiZJDzG2ktYakD8ZFn6abwGxAKhVGacjYIiTAzsM
bNhhHoJ7K8ZRIA1vXg+tG/PL6OiWXQvDrEYp2iKMa+haZ/RO17bkH7d9cKhFCLDF4EhHOjMoEP+l
sC6DF1IjgiBZmUGGdrd58ReKj92Hz22r33WNxIBAjQEJ0y4T3cHKxUMrxvmi8+yH5zzSCS4Qx0M4
HtslXINIMGnfNgmR1iFJZSEQ8A1zmDuC2MP1OJiISZr8E4g4q6kfbQc/f2HP4EKOAgth5sjF2MgT
Lcp66wTyziYtRLTPbiYsyHpElKUDuni/2EV98o7Vi7LfKu9DGg6E0Xk3elH7lsnY7KCdPnQlmKQg
F0g9Q7riU2tetwAUQ0Qw+yCy0aYV1ns6M5IXnn0sCPVd6co6chOyrKQ2Qbjyq4pLYghhrVCFsFiT
5LePiKbfVnSsch/zcigbHGahwTvs9jgc3AbIsGCv9uf8nrkdNqAAa5SRl4+6DDkRCPqRcwXtSkSf
BW1BakpIJ8w/HuvRvisF7WoTo7IzZ9Zupo9Ol6/a+zY9YjPtJhxNPZlwVbcLjCDYGSgQTY2J33CY
T8Ngz25aVdy0AZNPSZz9XTpSWxGYWqz8pHIPKR2qPGJnjxuI/Q3QKFK/jNUk4p3IlHkIa9rymonq
7OiPtMyAVV1q3HFrahdM1gIHY2SnpyIZd5z9ss0QfSiTyGSLiIfSpv1azmDsygG0QxDam9xjIKky
ujNWwfgDKnu8CWeiNaLnHLVCtkzXQ6UvBZt0lG8qUjgIbwgZsAOUD7Jt26NBteL8Ufmc2hCkIlPC
1g2o0Zv7U2xhQAk9OIymVOcuM75M4lnxjXjjOvKry2wQHzRY75o22roMk2mVBtb55ytIgeVGERFP
ExzmrccoZdWSYniIWDJDYXbkrCHcaifMjlEesaRL3uhw2NkSMk+VMxIXZvrdtQMIWrh2LYr6Oom/
QU8idbP9eSE/HtDb9E/arq4o7sjGDRD8pC72NrtC0xQnjt6ZEuWsqc46Qc4UmejVpjTdzdgxiVeF
Cthb/jFatqvE5JPT0RLxSaRA2Xe3FsR5NJHH3sjGczKN3zUnU+oCsfZsjz2zxTsQEoxB52Y8TRmW
Mbcbgo2ATosoEklQwsa0XB6wWyqwNgtnp6TcI3vuPdEdEaLQARpnJHcw67+TWb30oVNshbHtOCFw
mw7zRmOHq2zq+sEBVOnkiD1SxDxBeMOoiPGDnywabRwQLIt999s0o+cC4tN1O6v3vMom6qbu4o8y
O8lGXRP5gdQO4mCSNcUNU7KX2iyHtRvHEISMVShopVK/oNBpBCkXkncjLYwXSs3pWvkZQ42ZU6gf
k9CbcsuVYjrlg0zPFJVjTnd4GkOLakyN+4p4Mcrok9FBfDBm01zPsos3/GcCcR/uUPfQWfGhpB3U
wojh3gfJNCfjPk34j10xb1Lh4btVGrQ+MsuqcLK1CLjM4q6ItvRYuESKq970aM3E7kZqOB3uxGuR
ABIaDXQwxI1VeIODlg+KOeBVAmhm87PivoxNI2bZ5XWYqnkIu5odThGKYSHwi6s5PpuEsjew1GG2
wVdos4RVFetAMRDHp7JxNxvRcJwSOEPz+D0x8VyNuvV3kvnDybSMc5660Q06WyA56csQJGKXJWTH
mA7+8TqCFoS/o26JMmkcauwaWiDDNZRjAP81do8WZ8wmcdCgw3kfr8mHBOPbJ/fxgPIIFkcG65an
PiCbVJRVAtFHUy0LBmqdrCr49ylmwzo6cyRMDo6sH2VpCWZi8d4ZWZr15N3mRXQucgQtDuM+MB4c
VWswWzpKczok5bGp36v03aw7Mkc46gVz4CMvsH9NpfvLCXkdrYLoMsQLMdHNtsKx3kc3u2+Vi79T
6adG4iifFZTYCogF+iFWbjoiWY58Lgg+fD9EZWjfyiz7RH///BMVUqbvE2eL9Wj7d0NYQhQZcYZO
SnHLmagX2pq0DRt2otUjyFL6MdcVmRgE9maI1XdTO+un0WnBOZfTEc/MDZJ9BP2aQLVMERnSKeS9
dJ5XmRWyk4Ab3Nkh7BKue7KDJbm0uIE8euxJhK2+LVOQgxyuekwL23yOUKzrfp8zGgRwnxYcgZtF
nLT8DR+PZRbdW73J1ooS1Ftatn5zYlw1rjAOsqpnyCbtDtpTZ31XTYLONQ/fiyS+nms8BgA4P7Er
ICyF32rqN2YQwP3xONWmJjIqk7+mfHxA0IM3kvCsFkmrPT3kzPE3nnEJjKtW0CLNQ5q9Kldorsuq
XEsiSjZNDiuv7ftjEYbuKaJOV2HiXMUsKCizOlwDSLHngvOy1aj1FMF9cFvYkExmgkS9FSZN037q
DJag/moefIp9wx229j4ZqngdkiZwqBHkm6lK94GZvtMvriBBwLHt3P6LbFkA35j6zKEt9lDAw1UP
QWMs4LAVCrF9jaUIOTkviU4++vc6Kb+9PAxgeIfznjiK5xoR8lA0bNQKcBJ6nG3Sx0irgQoNfkCj
tztnJZbB2WUyuOSxAlKUK1nhbLT54I3AOgyWD8MNSRwfmG3ykWQyw8aaccBAffiRYBfhDHrOY4+e
U+Pcmcp+6RvEnHVt81Z4QbNCah3RQZ63TWtJ/FKqROKK6WBCWUndZZVUkBnpTGASZehS6lUYCXuX
/lCIWziOUY3ZESIZw19s8bH1leflUw1LjFy89KRt0AI4ffgUihaFyHiSqBlXjjO+5SrDB+Nkr9Kp
m6PTRh9mgrPS4CRMYl1pwsJpuqo/2K55G07eoWyaR8umJc3oEIBCdKM57mIyUl9VE40Asfw3UQQf
JYE6ZJ7dmX76qGNU0JlRk3Sb5GtqyH0rQG8N0DoYKzGVd9lWuf+5NUhGszBXMvAcdr1scA/55DpZ
VYqAgW6QiRymygyMuwB7fQ8kIijko9PhX+4Hg6qPI3bAlBijWs961wi4CePdLEt3zXjtYmQ4sUhj
R1/sPDcdCbCz6xEolv8ywt85Kcr7xrMwENClBBKI+7cxiekbexwrMZoskp5P3SS+E9l/dj2Cw7ga
NWGMpIxicLeiYN9C3JSG884E8CMy+5DLDtI5MOPCQxYbYY9RIaVoWxPOpq8MUQZH9Dx3MmqqE9Gc
fFqivxg9Nr7OoE0b/UYEckpHKHNBlPzCwvQ824mBD8lAzu69oSbjpDnVx4KVg96qgzSXKUuDK2Td
j4RjJ/1z8NYPzm8pbfYl8q6pGEArj/IjpIRfkyuzzmZQvLgrBPrFcJ+RkbquFKOhAdk0tq9x57Tc
uFXT06PyyAOMx59166koFgL7MecmCHuM5rOIbtD07Pgg3D3iAyx35sQChuPhG2oG3EKyP2/HQjyk
IYOkgta+59NYt1wfLynpsjl++cE1rY0FmUXyElqrxPuYAnMLHDBn7rcKJrHpQmvttvqUc3wkWzF8
1L5vnTp9GOEdXrVE5oGCio9uN35GjUwZqgUejRe1Dry4f0BVj0psyK5zVuYpSJt9PVh3mQ6w4FWo
Mxu0uWuZDVcG6LKue9BN17KcRBvHcQPGJGso4KsUARFKljO9pCOhEID0asjf2mwXfyjMuiQfnoIG
72BnDM853R94bMGdI81L5sDdaUL/F6syvWAxI4yZ2LxaQyNYIuuMDNBN13LZkOFtwYitWkpHDHR3
AFKnDwFXf5PqmpWghWuvDEJhmdt3B8oO+gK2E29EoH6piv8gzp9r5qUMNJFoJUlDQEoHMiesD9AT
M9Dl2VXSY/LM6IWJpEY40de/O5rEw2D9HpZkc8Uqyktgbt2yn7QTihu74Ron8W5EXVrKmUOZm8ht
3dCSb7BKDkzRl+aeVQPjG+lYlaTG+TmYzJYoeRO2+pYp3XXls8JqeWPwGleiCbDMRaRMFWW5HYqR
WGMqraRHOK+SDvzeYL4XcgTWDwLDQTSm6OwQoUL6ZFz7m3T0980MTqfkgLEkuT0PE4vWLOFgYL+B
/EDPzUdqUXYgvoa5eJnnfZqVv7vBu7Ijflvuiv0EyopfRPs1chj8WYyyjJlJWRceSas/WQnmrxxx
dhCZ8mhG00WN8EYsRDsrD3BpaaoXag9zO/o4kFB0FEjtu36Omc37jBRdpu/tU5fUDw1yIuAVgJy6
iQ6ZFg+cr/ZaWEDga0LjW61OHDdoqpBnZXD6oa2BE2pEdAVj5Tqc50dWmnaVkS2+TlnR20SaDHmW
g3GGE8GW+W4yWAXcxj32FOFrJ/Th18LBWTl2ecmHkzeB1ZbJnZli5ujn1zJ+Gw376PSo5GyTU7JS
mrvPETcJXVMKLBD+CjuLS/SCIRjBjAnTd+b0u4BZD/dN5m+Xi6PCK8Mkq0BJMY43cflmskOuHSZO
7Pv1q013p5L4BMt0ek4IA1yPmpVlcEo4/eskBqWfjl88i+s88e4WE/AwtiTq6ae6i2A7NdssCfrD
rAycoPS0cwdg8xwNb14TTCskb5Mi8dGgWVuFXgnW1jw3wV0fB0CDkvY59uGKBg8qHn5l0PV31euc
Uq1UHUBer5JEy8avFJ3VurQba6udV1ZQC03kcJ4742yADkXsQtu5vuUmPHmje0DCrhECSkw2AZP5
QaVflYXbGZ1FtLQRjHrcxRZH7VkgObIC+ki2DT3VA+RnmeKDkdnGiBMmook6iIXNmv0a6bnuW1VS
ZxECRcuJjqkKlhbTcEh0LYBr7Tk0Qcmypb+vXRecbweieLbVvJHLpLEznq28CnDP0AmK2jI+GtVT
npPyTRrgaFMyUURBGREMZZji7M0GxnM6s5KYnkMP0OpOFvPFqcc7JYaI+N96JKYwv48K97uYTxWe
lICLPKEzuW7igHRBH7K6HOjQxrR3qLDx9tWyPeRFcN1anT5hLV0O6gAX6eKffN95IT0YMArZaNtU
fhoOKL/ArW8Hy8KhEenHWNAvqHr1jAAea1PIGjPTbV01RbgxJT0Tj3YkA4CBGZTHlGaATQ0f7cMh
UQpz1PzLjyibXH98zGkdbeKBuL5qoiPvWnT1KbOyjfbg2vJhN/WZoQRCAt/5KqR17Y+Bv6PHg8ei
wfFMVquOZ2cz1+6HjPAmYsG1MbByWGIINWU0JQRWqITAKDx7Gch/n2T6eOb7Bkv2ajgYxvQ7Fs1L
Grskscb3I8khlR3ijXXO3Nk92io6pLEPvC12aYNjH/RDvWGg0yNc5c6z7EPkciMtOZkKqHmUFHJF
9KWxJ67Eh30qNmPRn0Vm12dD43N04uZYMOOURav3edTfWnWXbOuSgzBR5kffrT5HRgTGxMgqjT1E
wRrTY97flRizOLyP4AOUsaF+4ZVamXU0Hfo9kGmOVI8bO6Dj7LX2J2o6yZvEekCEwbadmaYDUySr
XqWfRJtdVJk/pE7/MofIBugJf5aBXW47CrOqcw/oLj7TJsiOSNm3ZO7e2aLpNpiJ2kMg5dYegXhV
8QepQB68GXXtglHFQxf6SCFxrlvYHKHmT6uiw73S1oCmA6T8DLJuInM2rrRjPCHK+RVDq9xGQ/86
JSMzgPjJBHxLuCbuDOthnmgUuIg85qwAAd3REhhot82jR4svz4H9IZ/NquwlzCjRG8S1pC9Zb3Yz
0RFS7+zvnvelxuZJNJTqBiGrGGrPlaGvuowDSDmq99SHt1hYb/6YZtySDPizJhbb2k3ue/FSmvlh
rpPsGlH+WodbCwv0OsPQ1bWg843hoxfWm2q6OydznluLQrJPxBVSa0ih5WbEgsq5/QPL9IPVoPZp
e/IkmZRvRYlm1mKW4EnNQdIybxkT9BubngtRhxVTeqdEWKHuGrZcY1TPU+dWV97AH+gNXVlyuEtq
9N86gos/u+E5dbGPRwCVsPJByCTJ/EGbPrNUWptj9xQGtE6lh/Y4yLPXuiS7Iq1qCrFdgO8vxv9d
7XQDGwd7C86yaWFKQAbu8+RaJijY8QCxQDYjVAg4JDv3zlc9k/bFlGHXNrBJp3wNHBof0/QSuaA4
7TI+AYRRS5hfvbX1WXokHGmGCC42600aAorxLYuT/BRhy9XLDkrza4hxtrf2NpjkM6kpcHMTmkbF
K5LHeteb/Ca6IqjXUY5y/ziSH8t2/FZTdhsUQb2yi+m2RwK2SZqUJq71C0FjcbKJvtYNbXcuT1gd
gtjSDNt7qOSdmeTPHrnSeF3AmkJAThEvEh3ll8NdNXbnOZfVzqckF+x3lJcz1n/DPYqCsW6d3g3N
UtxM0WMvsn3X9+LWhdMkbUzYvmaPN2N0cm7SHK06/bZKouDb5zyr3r24I8Cv0ecy5CkVw8YJvLdK
sNzUSDU3JHgujeOKD1gEh9C2vsOBEZBdNxtrSOltFVCQIrTiCOt2UrsPAOifKw2HCUz0RkkOV4Rw
b/tEv8usoKEyjNddl6ud0p29mTsEyd7WSkFg+L7rbwJLvFaWsdGUahtEhk+pSZfWJv5pY1SIXXU/
QYAbUG8h/8R24ync1cVXypR+k/ievXNQMGWLFI983i+iUCg8uvFRJzPvHU2EFRLOU2678wJ0xbG8
oME8kGKTWVkraPPSekp8dHC0ts2N8Og+2xMDS7AJS3aQcezgoCND2GKs+xURJZWE3pvrQFPsfXoJ
vf9s0qrfV5LRYwk96wrfsypltUbRQFZ22T5XZVCgaAUZQZT5xlvoDjkKZ1yxqJOnAEKrUT+5NdQS
rJzagYGi0/CqiNm3zdRgV5Kut/IpRkKBajVMmPx2rT6kwv4VDROdLQF3sMZ0C4jDA3tO32C8JMlw
GNKOBthC8ZpIeschXr3XlccHompCMTL3dzTI99knK6eUCeM9js+xVbBFuNn1TclAfp13bAKlcD+n
4C0Fe2FjptmA1VoMZPYjuN50PaIQ2gg0/JvRMFHHeIthy4YcV5B41DERHMGjbQh0wPQXY8fy4/hF
O57csF0e2fWmjYiM49wE94agx4sBI2icPZwJYxWl2XW15Jox28BKn/tP9PTROHYzl6Zl0AUfagJK
qBVanQNCBGjKwI5ysvZ+jyDhyeshq8fCWsdInDnV05grShjSnDlRwL6DKuFeOvHllvrb5YPY9YX0
N1b2Wfk09EktWucoKZIQrSMHQ70mGj1g1zk7vcxZlBT2s9LcsYeE1LVoKn1r5LDkSB+XGwOFVhH9
FKGWQIctdh06sLURKWM3CYaXwjb3ZtlaUCa889zX9t6KoCuUs1h3eiSztDi70as3tDegUU4SoF5a
PxnhN43Fs7CLBw6wCcwJessyXxLs0yftMuNrquQ3npJXm9gkeImauAXLckGqAEAI+nk3xcyDkqSy
D6YhnogmK2Vx8kp8LFVcsb7aFZkNXM5Zt/BO63elWbUn9Fm9RD3nWcCtUKTP0UcdIaFsJ6kYuMVP
SrcHvSwofnEyGv0V2RP8a970MoVHg3Zn5X75lfFhVcLb9Un67aZ2te9tE+GYk4HHmDlzs3XcFI2W
tzQ5jy6+wCuEo5iQQ5P636H5XEsMrbRIbhicsUgHSMbzEHh2/EbS7evICWIn+/IZuedDG5gdDrH7
wGoJ5rb1tz3iBa0zUjkchRSl4mLLFzAHehDkP/Loex5hoQHLU7b88vF+RPlTWOQJwGtkcBWJ8UgP
5gtp01ZFv1i+wIgvGJzFPfkxL1l/g7dszPeL2yVOp5fZIvo8fOucgaEopCyzOiaQk5xC7uMIUVcV
nBBGIF6MqivqfJ5OeaUxW+JrAUMKlNhZkyEw6+wcsJBodIwFTGmxLPDYPufw0Ojs0AfFW01VkIzR
aZqzN2tmSTLGXem/NTbH8iGEgiHiX5nBPvRZK3mqkkv95lbR2bJeIvHOHXc1sAvmMIDgMzIZDK6Q
1NxSGG3SqvklgUm0JDsOLxhmCfDT/VPQjzeM6ck3XQQVPEW4yXpQr3XNu6A5DrhtcwLlkDn5ukB1
wCZDdWruxw71sEXEerAL7piNbF0XpERuXSg83pve2frhOaSVGUTOxYVUogQFw6JKkCMjCB2ewhyc
cVI84OAePf0dCcagfUBk9ECCzxBYR5mmB23HL24FxoFCVfPOcCJ9K1FdU8avhLb3sTc+Rm12pTJ0
nPVZ2/2XbT1ZxB2xmqxUkm3TjNsT6qgj7ycz4owyrWLDv9Xqdpo4Av2EjP7/NNZHMP//+NsnPOmu
me5/R0mp/hyuSoTpv0tjbTodfeT/8k9+f7TdP/5myL9bPkdYan3GH77pyH8GshrC+jsTUAEbyBW2
45nePwNZHXtJcZXLT6Qd+L79X4Gswvy7iVje5ieuYweSrNb/8x8k3Ua/S4JhiRVS7V++/l9KF+cS
iVz7j79Z/A5KkeWvHb/+8TdXCounZ/q2HQQioIA2+fnnx32iouVv/+8B8d3smKACogASt66+mBev
hnJ27lq7k9vcCR7ZDI0tTXRKx7K6hKV2j8xu9nhnHhWKKapszJA+lvVKUuj84b38z+f7x+fnuH99
fg6NR9MMpGt6PEtriZP94/OrokTFaMzWBtPZXaTTZteaY7iq6ZQyoVLocHec3Q99g5KBUXJ6aSKL
G9YAH1Z19pU3M8IskmWGMK5RzJBhX7PXQIh8zHxc3qZf1HeuOs7RGJ/mtrirfTXdyqD5qEvBCDkF
XltAj9/2EdZKs4RlYapaX0V18mFO1nirRB4913mKl2rR8sUZ/BZhfUQS4WkAxvrcD0LcQqTd9uFw
L5Kh+J/eoj8n6vIROmAmhcUlZnmuYy25vn98i2o5lZ5rlyjT+bB3E276089DLjssKUNJgsZAL1O2
i4LNCfMXkwYArLyh3ktacUAoE/+UpemeEmA8xRMVrpXl0WlkaBYQcn6pRuO1dfPplGk7vHiGvptJ
9HssJd4DrNT7dozgQFQV6VNKcQDySdlugni6tpKOvKZ47xWN/zLwLNgcBGmy+eC9zMiRkUOhehY+
JZYQJt40Ud1Pyxjm319EvvPXiwi+bcDNJ2huc4D660WEbzKTNDEGCvzhlxMQFTSqeLwJHaLlwDnc
xNSOvTUCdRvA9U2KI6qVXAwZfsaJDwXQCOPLz7fm3gMCKLVgsMT3fh4KuSRfkUa2CSdznxsiISuI
hI8+zZyNH2bps9GWEoVMss0c7TDecMf7nwevn46VgcOYZvF0r8teXtU2NffPD+Mmn+6FF9NA5S7b
k5UhSQs8FxBqzrIJybsIBrn5+fLnwWvIEyo9P4I8PRFtDPdyHUohP8h9PmeTHz+h/u/3ShBqizRq
awR+8uZPbMThUF9MS5dnS1SQIGoYM9IA1d8ExNXZwLmKqMLQosqnvMzTbRsJ+4htg5FBni8sirk4
zYLavGFF2JmevpcY0e9QAEbPEb4XzdnyotM6ekbDtKW36t4PTkW+9T/X3P9mnfCWi/xP65jj24EZ
COkEtmsLd1nn/rBO1NPUFlEsKLDZA0d8LVlOywtJzHCP8Se87Ttqdu2mJ5TDHBpRLzCxMGEYGxpy
tqOH9BSI7qbr3duKkcLO0pDgw2yMbnJ4TwgosxvZtflNXNjveTqin1q+1SUoy6kyYpB8o3mxdZBt
cseodoCHzMu4PHDWQTVPk+0wB2i4XafPLgE1p80k/XvK27Or+urSzOb1sLAQfngJPw+uVf3nlzKs
tqSZOqcwyZzbZnbFLbiX5DB0zSGLqxJypF8yhOggKkci2HWQKVO/zN5duBE7p8iAOQnXImSyGq+n
JD72PgiUfvnq51tJHKGe0El6FXuwoIYMXvbCQuiqWp0QILhhSmhBFjm3lRc212GJJOPff3z2kvr9
p48PBg7XEvemjXHYk39Zw4wsgLhij+O69vHW2mgcb+PYO/O2TKsAw9o+MksIZ0xhnwbREUTn1+Ce
WubhsdluQ3eMdnRd3Id8gJPadf59PQPXcZLploCf9LoSVXbbZnSv/du87+vnaskgzEpZkkJCy1JE
WMvrBQJQOUO6//cvzv1vlh8WaWnz2lh7PLn8/A/XJkd7mZghQ6bedxnPNd4lQqfzWE6kPs7ta6Q8
9y2a0bDGKWLi0iNJbnlgbIfgB+UybuCr0WG02qt03hlEFtI3ji+u3/vXPw92VvjXInfKQ8HpFE1l
VG/63H7HVNftg9Rzrou+UVeT152ShtwlOmr1UbbCeo3nu0oH9rWWODkIa8dh5JADEnn6Ocrp/+OL
+VWUrvOVlceuEYeuKtUNah3mXnW1jdOW9GPjaKCJgGES0ECezDm8ot37/x68Wv4P1wqnvn+5WDyb
TgKdbHOJq1/S6v/4fo4GrLGmRJ81jNtYOvoKyyqdTrA2PaiYUOZM7PvuGBMGnCrXvc+XB996BClv
XtLei261Xx80//Ppvx7qodtUY4g0tyMUTVLUPJFyvS9Tab24NS02vyDaRAF1SUxyRidUoHvurKue
LhoKr23kgo/0g3K+Rz/kbQwRgjceZ+/GcqrrH1QGARBEwNDMX+fo1QOL5dsIMIygA8XqIL6gmMgD
JRSZF4vbvF0eXLsf1rpFC1YzXq4XL71lTdHRn5sLUtn6pDUhk6YVmhDfITlVRoUkZCye7Xg8Gbh2
zoAXO3Ci+iqpOV7/PBANB+3IiN/dcekHha1xozNh3LSzoB+LL7LLQzD+TnKBJIybrjNvXBq+fjtZ
h8Co7bO3PCCDQlDeCWbh5dztxl65d0UM9DoNKn3Bkm5ugsognbkB4hYyNaFd0OQYSvI7d5kGVe4C
puid4TR7mMbaXJXvQzK+6mps7seoUjdxYNbrOXTUO8KoRwR5w3UbT+nl56GcgX0ltX1VNDPdgdBz
T8Mk8Ginxqdvlurz39/E4l9uYs/yvIDFyRa+7TE+/PNF5xEgrSbMaeu42YxuX92jB6oOTQWaLuUD
v3G1jTsjSEdyK4AbxoXuKSqzY8+45iTGvMVDrL4bt8BaFOOiP2SJ9xKqgHW/ib+YCBr72HAuarqU
WRSQk0pmeUu38d6ZhoHjOkKiZAqufx7Agw27MLGB9sWyf6rQWjYwOl7+/Uvm6v/r6cCj8KbyYvVy
XTug0Pzzi66DbtC+M2Wo6NgIpvLx5yEHsAgT374fQBTfRKP/1uYujYculutG+sXRSqg33Z5wCBeN
7LURBqgg+zF59jHH4vWlGffzUxnK/pg7nrtuBxE/jyGQO0QGLpknu4mA8yc/jZGxtFuNHvi+N/OO
1ptJ3FBXkii7fIlzlUi2OA4o4Ez3e3SEA1OXWmzq/HND8jb6u5bzupoQmHTjWqHBtPpxIFoS21Xf
PNZpFNFCrr9SjPzUC/V7md0e2zj5v8ydSXPkyJad/0qb9ngGOByAY6FNzCMjGByTG1hkJol5nvHr
+wOrn7rqSSpJmzZtworFIWMA3K/fe853fqsY4YwWj/TP3A/PwvVVTgt8iz9G032vqWiX7Wejqa8M
U/dUIEMfNBKfgnj8GEyKLTqgywS/CfE5/WzdGu9lH+KeMfOtYwO4H0x8c5Mtt27uiyVjZGLsMfew
AaiLgts6fbgNjPExg45Gj7pJSUKpuh9RZe1iJ74rHK9uidjSYFCAtRuFNFMv1nCTDI2uVw+Vws9j
eRodn/Ix7Cc8b1kQnrWUfkfErCvQAAEXefxkWMw0Opct1vJeozB6r7Rn2y6futGR+0jC66oyoOBz
rlJn929axtlBa5NlVDa43gbtEikk9a0OWl6mw0sk567QHJ7Ub0U3PYGBX0TaS+CC0g0yl4TA4jF2
mmI9+AjMDTR9VKq0WBmp5ciPFiVaxk1alYhnDW9biewNSaqJHC0k2TgRWBiscmRmPiU73a1jCFKm
WppMGcwq3JaGuTGQsoHFQQOjldaO5EkGMJhRN2bh/9JB6GmO+l3a+j4cWxLaQ6JGjCb19v7Nc2W9
kYnG2LBDjZdYrb428gtnHlandKWciLYuAPnU1Rmr401VbWbtEwj4AyqorVHNADtLWZAzdW0nyPDp
EKpanXaSWCgOmYXtus3hKAOb5Ty9NBIyWAC8LHAcI4ouBv+kFfGRV+asCXaggS5QfZfgllG0adtk
1C8MAr4CDSdOJ/xwEwRxRRpqdqta/RlqELCiaqFUsbMFChdo++XQQdgorEPg0tiMBvuqipEub23O
k21MCxHjQGsUxoOIp9ep6rJ1DSoPaRn/nw3R2disejtLMKkasIJIDru7brCGNUp8Lcxe3Ubd09wl
MmoHzeNsmwxGmkZvtgOMymdS5b6Syjv2lgwuA22DsaLA6CUfJ2LFM3MvgLYi0K7G9FRa2U9a3dso
QPo9sYTUCNU835W7cYo22DAQfRjnYnDpgyETremPNQA82gmbCiPJV03X75rs2Yv8twQTwBjou87u
FvFzGBgoxRqsMfhXLzSjL4OhsE+/MWXjNizcH1NlE9U7arPScVXMG5X5ERF2EOCt1moCgPuxWPpw
OLvhE9Vd/iPlifcDwkot75zH9OCjZ7qkI16XHhPCQpTczKOV30Ts3u14wmnaAyKlj4Ho0UdQ5mvK
XyUK344Tasa50xnN5UO+QJ0/vlhhtIOGzYTSZSOEzIqgqtfFQa/I0TXM+HcRB5IgxwokT1qiBPJs
Z92P5aObk89ow+AMZfSzxpBHS5j4X1TdWObIdh07jgB+Mi2YFXyQikX2SZG8ToV9TQ/eoVfcgVU/
7NKSOw2fg1gbdCwWHZw5gqYA08afZKYyX2PCODXZ2stSfWvReVRetWksRBm4IMcd0QOkoALx7AXt
WcKPHtOYKYgvJ7DkqffBxBaansdUuSemhuLvldJDO7u9oZ0Hh3yrDhoI+37oghuqdfJKkeO/e06l
TrRgHvjAv6KE51WDVlqUQiMWjhyNRmsf+wGBjG2V+DKrLSze7uzYI2u6KPgQ3HYHgRy0MMmrpVUd
7GQLvrFctDF/JnW8d/RQzT4ayw1GLmZRgV6sMj3XwQo2L7WHmy4WBfg/8v50s/hsw7Nr3MLR/mIw
5G/CEB60XwEbMEqEl4aXnqtimjbSG9+aYo7gET0qOK+PSTLo4bZW3LmGRl5iFzZEggLaN8z0U6kw
eU8hX9DAYx4UTuk1M69Wnb3gC7tVwi63Pl6Iun0Mm03Zm89ZLphyFuGT08hTj9CsiKJp34mp3lqw
F5u6CjfpMPQrzR78i+cMc1yl/PSAn888RhKm1VOr+nFHqrbCf5sADUOHkiDH2bZiOKK3cBZuhEQ3
GdEPZvDZSB4XCZJAlF43TVHu5Uy7B7yNemmoSymfDUkKU9Rp6Wpyk8doJIuD2G6pxfEZqwNT89jI
1k62g8bgrGkA6VuhMYgOf+NWKfdBwoLYT2G6l2V5ylsSutMh19cu4vANt0IBHNbN+Y+kS5xtMeg/
SZarLo3nryOu8mc229eyA9Xvdo55rkLtbCG+XxS699gJp3+Ao5au2yj+LAJseC5Kiz6p6qUjGe9F
IQcwfRxeFEeuTWrmv8zWx6sdZS9mTz7crPgkkdpmUmqZJRMZ5awKq57OrdDWfNSY/zX0ZS2juL6E
/1CCkTEtLDaWxPAbuGDTnRypCWUxKfbFe98Dx8hq96detrsqggfnxRn7Q17/Yoh36jgGA8IkoiFF
uktWCd2NIkSVpgJvU2R8KBM2qlXfxfDT8a7tcix6gsz6dDy3dHaWIpH9zm58REKyR0k6GOBIvNs0
ZM+xPjLGw7JrV8geewQ7BI1e8gGo3hhGP6PJvlaR5uxc0kjI0IKMbGXy6NblhOL1nsxBSn5EVls+
iGMTq+mPB2Ns2ZrY/IrUSU42eRjXgIG/G7XpCQE7Xcjs6MddeswSSVpbo1vzxOTLQbCwcE3i4wEc
O0QmIc51dGwiKIUyzSZLmu7OqsCEWEmE6Ha79e5YA/Gkdpzosw7kfmt271EyvjuJWW0U7J5d6A1Q
evsPT0ZzRy3dd/l8xK01lCOalS2rKCaSnEToEDNbgseldiEtoFN4r4tZjkPsuJPYiDOQh3fEYDBy
Ma1m2nUMGheuxLvYtYV+qPKJ/Lny0UYttO7IR+R8z8Zns9c7IQkkjbZOecrguNGVAZr8SSvIRoTL
mlmNDmaSmGzZNCMVNI4JMMS/hd3AA4P0jvHO2cnaSFbC0belLXuslig7gJhBeCr6axGB/uyqQ1Gj
jWktHfA4Ckh/rB+YHtKJnpCeFylAHrLTKv8jQPQVgeOJHMK7BPVQzw+MPXXMaDlINaG/OBhP6vZ3
6Ns7rZZ0h/PnfoqfGbESPe2aLy4DbLx9Po5pte5t7Us0E+wMqBeOEOBQDQdjc9GhbyznDvwpmxq8
zcSMEW18QF0y7Yyh+eUN6hRQdy0xQ74Puqr2I4kGLc0DnxNNUqNsDsZpbyXdy0TknQtpIwL8Vkiz
2SRli4u/Q+XW8ZQYkaynCQVUoa01L6K3iuFqa2CxiiQijzJERgT/UG7igqO+I7glmylb218KXzEr
FMYBVOmwvtCCA/yCJN+3lrMfQSKCPc43mEpAXBVgQymfigi+MR1wIF4gCoJnMVR4sLNOW08DarXK
1AjhzcTGNYii6CYvBCBiEwiRgL9AcIQCjV+tPdLVR2URs4zZfYJE1I+oZwauwc6XA4p4TL9xZKyj
qXwLve7UJy5uA1KS05AMwhaPoFW74VZzcZNCWrvEmnibynVet9WOXMFLnvG5qb7eKnic5ILSKmij
7mCzS61r3d5ya1hgvklAkFr50Sub9HYCZ7i2EYWVUrZM9veRBtXJiLnaNY854qgHv1Ar3JK8QFXd
2Ehxi/zO2ZQFJyyHlUgpaHFtAAKIM0SiWr2ZIo4JyVj9NoM8Xhk8u0VMVGHXn2CTPUxQGjCxhN5K
ANc6T7PGLCNawGZr4BSEKLfTS45vq4wnSRmfA2fnPl5IgygSaJHGKp6GR7Rc08Gc6sugsJnh8MB6
S4QlEjTqQosU13G6p0ZPxJXfnkvLWdduPeOAg2Zt10gcHMRrKByng63DCoND9GMk0DSFlOGmcxwU
A2ovUjbzkZml16Jvda0OcqtM9mNXvxRBstbGcNrgdkaqWxGDJ8N2VRM7YGh9ctCq1MTsWn7UmQjp
X6INTgWCZ8gKF2/8gfrkEpXYvQk/cpYa5wLbmO4J1sR1JQSO2+kUiiHEHsBWJArutyZ4qHxQ8vY0
IWFRiDd8iKTr1D+DiP0djrjrUtvd6CYp6MXgMJ8HF8nQJXxN9R11/SW2TB885fAiWVSKIUvXVcZv
KYcumvc4INonr+SWwiWMRvPWhQV2YTuQ29SOx8VYcQJ2Yre/WZm271z6sHF9MgxxF363N6zUZvfD
it9k0U6X2cphfdlVmEM5yxIn3pYhgIcScIejcQNZj5UW/KACZzYvPzyGPkvLtF5iIXdxV1srrZSX
bngj3pvIGrJXURJxW2iMGHG9MPmnnzBidQjEiSgoY5t79kubFlf0pdPvhCiKzAYKDyn1GjQ8jSzw
zwXOjwOqwN2on3XRBrypGoDNhbJ4cQNQNjGFFbRM29njvAJdQtICwqw129xrXcg7d1i4al1Os1Bb
xqWlIyFFrHNP/JzSvF9OJoIn/KV1ETubpPUOVuJRaqLPAmVFbK2Pg7gN3uMi2RU9f0BrOX83Gvq2
vOc+wO0KJX36HfnFO/ISQo/69gRhA96Qx0HINohqnORTirik0vR+r7zkOWZmFkTBUcagRJSo41Vg
Aa30/OltzM3n4ZmeVb4SbMgHzYa8yDAECURfbuA08wF1Pbur/sMorQemu95SeSxXU5t++pSkVbKx
fC/dNn33K5cDOep1hcdH34Rx1jyIq2qRm9NBrjcM3YCPtC2LJCPTvaYxIcNVtNXyQMAIyel5dBws
fetaTvpaoWjmCQ84rVjzqgixTktcZNlxxMp9uKexifhepCRAdZW9azrnRFHz5OU06EfRrWuMh+uW
Vg9q4iikm2+V8QY18JM3PQQjwlJ9DMtj0WNuj2GQMRGNLnHV/+56oMFQZMm5U8Ey7thTcLYcqa2x
lrdftepfyqGE+KtC/A7VV4AvYpvh0Oo8/Uedh0ctBdiJ47Oh+6QTUmBApfDxDSwKC+jwYK9B6h65
XukIaIiHRXiOPGr+JDTv5pjdtSJjCAYj1nW4z3CKdBOzaAZxAJ0Gyaokr/ZASpqcw0MgLS15CZsG
a8oqVZNAJ+rfcDhGq65KXkBsY97FtLWO8WZSvHQ21UPazwQvwrNCiOYTl6Om1+xaV+pgBhzSsQjY
YejRiGwjBUHC/CD/XBffKi1eN62x6QUEXnlwnBQXtmdNK4/kkVCh9gfj66xt++WbV9qOdKj1HNJz
SN6O3ZIBB3/9KfWwHtottKCQvzPltL/t3qAipX6temIBONfO1wlMahjVe+4hTIxoD06kxblaITlg
x+DFfLIdmcYsyw7xY0YxsO6ZMjsaWtRwuPpZeAArM5BDpa+smBYBFIdxWYXp10At3dnvmp0cY1hA
gCkRL5cXAmPee5IcqUf8a+NZ0caqjM9EuFc04lxtY/uk10FJTY3VyEuTjxpNkpsCUjJp1fFZxx9B
cGn6oiO6BW073tqtO8oVt8JrLP2Z1tKhOUvM09BIhDohxSiZzYAKDJcjHjh8a/J+Mr2piEIOglMZ
eOhIrSdEqOH1VnR6dija4laE9VkTWXwc/Oac/IRik3iDy82G9wUG4DKw4Q/aVYR5GvpR5j/nlfEM
bC5sxWYWW6X0NPgiu4duuUe9uiskUviwj9n9cpJpSpD0XZpeplhigDYk5xJOs99fxQPjxdrRzllr
b4VZ+zvE6w5wSbeAzgdZF6X0ah4diTSmR+eHr0Vl+pzcomffIQ4T27XgcDIHOQRA8whQM/OSljfR
q3YnPocm1A5AlYhc94iE88qtZiEx6RQ6Jopkc0BsX8W7XBFUFROsCE9JLOxmMBdDxS/l97CnLcTz
KpfJQM4CZgxOpCVOS/tuBowHCzIFFgKQVVr64tHvyX+o6G0wE+sQNjK5jqhshl68SLt6w8dFA9iF
XwxAdnaCUMll+med4rwZJPHVYhLgrToiOCe9XNH+fsmIfUeebl9i09q6Xb6BpDrtfH/T1I+Vro/H
Ki7ddROABNUiWhed/WMb1vl7rPs/bfTfC1NLrqAgHC73YFymnnjUg4b8JvJDSXt995BqRkl6NRps
224fo87uO2+X+vaprevfsfFVOn5KBc0iYoLSdvB0qSQAi96xREQoL+JsXEudo1BRhuuqbdLHJgy2
BDNiM1tErX/Qh1HtrRrpSgeTOh4E0rup+oBmGKxOui7p4c++H5FWSPwz3vmanKFAvmQpqtWhdUhY
MGz1IAdsaK5hcxIadW8RH0qmiyq/SgYhoLq3wtKesAlRQobJueg5eyE8XOctqGx3oqOjbCAC+QnY
Y770lPvKRsoqFcSvTh9B1DcLGoE6NbZHi98Zyos2soplA90kmgcW3V+UdzoBZyn2goWOUZz1mBLH
6KelXdT3qNf1Yz8fBqPG2trkmfp0XBYO4wWnDc7D1CSbSZIwUnm1tckqcJFDbzJCpjthmhzlewQq
ZIU/aJGXwwyF8uAyd9g5YfkrT2paxDW0Pmpi33gyZ4OJXRl71NzgMxN31SRJRTkb7ww2r0UuQG9h
OvjUFVJDRAs7GgFkhfey2keGZS9Sreh4bcMdv9g+olG+BNWG1se/JJBJW4zkp1DGbwmk5rZL/Cdd
DvseQfY+lMgDA7380WvesG+ecCKV52A10C9b2lLrtqpHsEqyy0NgGCQx4JflSvwsV7bLhxHreN/Y
dZ1ZsfXJEAN1dQokG+qDpicd95Gqt67Lvp9ifterO2sZ/zCikckBYZqqy2iEh8gLn0IqkkFxAVke
K2ffcAMmFdKhymgZt7g5/rZuWKQofY0uJLNXmftysH4QQWUiYJ+cnTVpW1VXP9kONGzoGolShras
a3Wq8tbdMiz8arTps6AHCOWivRsGNXIaRsTU1dcRMcWhRjmduNRK2YxM4PQK9UEqtDmhOifgRDfg
FN6dZlr4eXSGfoOkctpPEQevyD+ju3uldU2LIwfwHtGj6yvnjmMmXIWYlFdGkgMdZvxxcGlfNqiU
UXD69dYnIEWoIN9ALY/WZWBEmxgMag49+CIabEUGMRykPRcMLJ48t4XYy5nGG9Ib+lGQVsnVCfeV
QykE/AD3YeVnqKjAF9WfcW3x3iW0sngjt52qH3HEzfwkkNsMWl5S7ZuIjdfYbMsvJhD+wiMKy7cG
ce3VRPandL7SGOO0Mi5WrNC4VgWWVZtymdEmopAyAPxNS2tm+bCXeW8U/B6afDwNnpWcnSL8peJR
btvYo38zH1a0etzwKkjFrNDgNabx3KvSeDaifCuomAGlDoyXFGd0GCA5uip9vDokdmCu8G9sH82e
aT3XgAxcUnAHbYka0XuwKFwelD5hacqmfhlB4U790SW0QW8eiKflbObnJzAI1YOmSA6Me05Y2itB
1l/kuoSvRm41JxZucp8rj2Q2Kje8/+6nFURH4MPVKQLbV4EwfhgMZPDADjP6lAVlO031tW92P7U+
P2b2mO1FQFJIHxsVqErDWhqEW/yK8JPlJdQxM9O3yLutDcZI41xZ9ARClPmrSun9ucejfoNwsCqp
Cm9FvgUSXd8YFOJFJRC6SDObsXSUz9btmvfiYhPKsG98u7uA5+kvqrGrXaOoWdvo3qaNdY2iKrqF
5mQdJyt4V8SU374foo54ykByaIftsg/sMHnwKJhvnA+QPRCmAD/QYyIdWjU9oAz/ShgQO2YU4yPy
Z/PaJhwljB8dqoYDHKnwMYZC+ahRyC6Gxmt38zf7JJUHTauZxnRkx3Ul/m9V4FWi19WvrTaGKzi7
w7W+rjeOG9c3d36oask9GPQPemxVNzcfvSMv/j1tiD31Y908hHD0nzznl19wZmZIjoyc7exEIrZc
VaYsTwitNbtvmT142Vk4w1mfRPeUJi+jKsobZ+r+KdBNgETFFMLF5kt9gkEmZJhuRtf5nbfc+Eud
aEGVYZOU1bOM86/YzfSTKuvqWWXCQceYupvvb/pNyartT8+jGd2gLbpvvTAaGtJlunOnzny2wD4y
wtA3nqIEBXc0gHmwwdGGMnsSPh8hZxFWZb8GVSxabYmDXj6kksslJkD4PR9U/iVC4ncQNqbnwAIU
hJPPXtmRPzy4AeCaoA6ukx/VDNCdu9nNonImXMuyUrsqluoxkww5hs7+7XGinjcdyU1zH5Lgw4/0
7qUyQwNtgPMYKQ3KAGAXtH3YWnCmZdu5f3oKINAd5CzkSktxKqK0QCCLt6AiYdfRbP2mUNkTuah1
2I4LQtpNpsQnadIpl1p/mCL1HPgm/FfNQjvUclsP1YMTMVZuGLouecbjtm/WdICql6rxy6eZZWEY
5zYcu7fc8HJkdg/wpxO2g7Q/jD7hvkYp/GND3WRnaNVDVI2rxHpWkUm+YM4BGVbMDpbcDQh8/mBp
HrL6gJSSWIvFWUu6vZ/w1vOm4Gjv0+Y1tYxl6UwW15YfrjubsZQk4MXwCu/Notw66FaulqH1VUQS
BmCUa7c4qp7HXhMHkwxrmm5AgRqzCE60Vx6xi4mVpw+EoYSDOCO3NVZE9kjWPIP0vjLJkWBl28qC
UZdbVbntS816HO0ku9CA3gxlgyW7nVPVCufYYU2wYJRvFE2khTuLPETrQxZPy3U6Nrdq/B6kCMYe
Ki9P5pRah7Jl2YfSj7oQhIsu1TF1mXvARe02ZqgFSPhkhlJ5+mD99XZO7AB0Dgkws0lb8TU3vRm4
PnbVPMPM7Xdc0fbeKpBIF80guRMA8BvyPaJceMgr6JlulqrtxJl/W9flNW4QqPhV8NXXhnr4fsjg
Hjhlqu1G5KtrT30SpM5miul0Kp2fWBAohKGgW5liFAst6AR1B0pAWz0QyrEehesfRju01pVr71w2
PPCAfbtVNhdqoTkO1ndy6H2/J4d2gfzFvsbgnPfsdVhbOCUWASqY0dfSHSl03WkCl7PSZFhAeCrG
o6M50MPskLNAOes8PdhOhM80+zB1tn5Rmr/SzFwVmK5To9bfEmMcT8wHEUFEWD6t3F4ZZgSudX7I
Q3TSmv9WdWn26KS+vGXC14jsffcRsoCbTuQhBDyzE3n9oecO3LQ0+i3x3mG9G+1Hhdp3kbtzY2ei
UVs7zSkjFXCYamS4cETtWOikqNGKKQuQiNixsquto+tyLFhfesKAn8NWdRdu89u9GFNf3GJ2Zdkn
MzQeHpY0sNSMo5OgYakUrOqUlAa/RcIHlitNPzM/243xNF5EbBcvXq/91kq06lo0PhA91h9UHO+L
EOxzArbSF1Z01jXyODvTwi+bWadS1eoBvCi36FicpyB8MRsmfH3sG49xg/kNBlK80EwFEWLwjW0G
+uGMsRUPXdzSi25NGiDoOlFGALsr4unRR6h669RwrHKADGI+oMRGGJwzR/pnB2WiStq1LTprHZu+
h3VOZPTwCIqyAr1fxaxQW9wy4+M0yH0wFc6DP9TQ5uqkOUVQdohW7DfR/P8HM6vQQSxkHctrkjNI
dGtzojcPi6QIiYA38ISv6xF7qcGh8sUv5t56JPvTmEnnOFSCEJCiY0BRS22nYF2/JpKMjECE92Vj
Gf3Z8EaiZv1SLA3dgWGVaNyU7Rjv+zzJiNjhIfEimg2ZYKTaI852W5T/KvqpvJfWSMmjSx3G5azn
0LGgXxIQQGBhT+bdxnDjTZf67nNt1+5zXv4QTNkuclK3yWCJz6Y22XRDIRHEomUcFfiNyPQfOM1z
NizL8LHeTczz/cQ0QGh22tnQ+03bGuZByz2TkX71OjHl3gaKz9x01EwObuk6lVl6Ujq2Q+Q9y3FK
n0lbyo4ZLTJo3i0iRCnJjI3bggjEqCBiMt2J+jlIh+pYxx7abt1/6xsLYFngP3aYQb4UB9Gy9ldZ
VkMhnyxr9Z91DrTUPVP07z2BEFvxobftIWOkvrK9FJPY7J8rlI/4XW+3/DVATbbGKQ4S9IvT6916
gk8BxzCVUEHIB2W2MCwkOJEr+1DD+pYNz+5AkVI55G7Ymn0gHsq6cl9B/cZhugn11tumiTOucznW
G37BP5LU7CyjpnGe7c7bImog/40749WfYCHW9sHM7c/EHbfpEORwTsG3cJIrVv3gwASuIXckLdnC
lWOnDNmS7uwNa7tTTy7DRjy11pPp0o+q/PAOb4AuoJ9VpxJ447nVSb0w/N1Y6U+pQcJST4G0rN4r
J7Q2hdMaz7BkWBA9jR7sFLoHhp7LBtcEDCT8xFKnl72MPXft+7SOUFWQ4J2k9Oq8KFpOuE/IM2D0
lBoo4twyYi6iPCCgyVSIizsQmTk1gbmTqd/tvALnZAm28YrsjVl/1Tx8fyW80oDDrCv4HVl0yEPv
Lq2uRX422PQmgnbXB1O+RRxoLumvFrfSLYqb7H6jDc0uLnXDmSilNdmR1skXBQ+MmZYTSVsoSvzu
KhAaXVWsmqMyrasv25vuVMaD6yX9cx89i0AXL99fZOZT4ZJ2lvji2aI+PhfWnEscTe4PMC17DjHQ
8tIw2dZW6T3WhK88/r0CkhkPAsc/69Idy3SkMOkRKEtg1Zp163+SbpeweiH+ICCCyWminqn1R8jK
7sIh1HEtIwDT7qyUD40MCnXrQxUe8QN6wbi33VStyNdrN2wp+SIuYfCzvPS00dCsBOZrGvkJTQnD
WY4VkUU1AQ50XnKP9mJlHmlIz4KNDZ4QhzDEmxM3Z84n+bUYiG1Py+78/aANDMOyATnN95d69LMI
GdSnwumOnq9WdVfXu7xT9hFRTrCvwiA8uo409yPhAoe0/rA6tqsWtHLP84eEI6PmPcXL9Z2n082h
OgEZTMATjQHrpqIO5iJLNqZJZ9MkrgHNcvaSdI11hC+JWibvELZ69uvQVgAO8wk+whTvJkoOSEbo
Vzk0E8+VUc/zd+QP03F3mlPMIzj9iITPWOQqUlvgms1bNgCMJIo8eyj6iYDpLicPGn7oraVDvCK1
yNl8X3lmCEKtIbHLH96FN0SvjGQQ9w+JT0bG24Cw5vb9oCTFGLYLscmPeZAkD7nXlCdilVaNo+VP
RYNx/e+vn/9JNOzYqK6l49hCCcsWtvEvl08WOoQjzf0RMjSXXkUsfRma+fpnF0/aj9aGGtkhwwG5
xc9EUQPw2mVxE4IuVYEHgw8s2jjxACOGOeA5UEAGWVTC6+hAHDIDXLqQuDwg2vJnDmSdownCicBD
AFcY725Nrl3WsH/VaT27fYsNrlVa0yUTcsMwrwG+gf3fv2Q5v6S/3DE4El2QFGg1DNeS//qS9VLB
ui8bSIBt3tFFtfNV7GKd73LQyAZxCtmAyLEWHK+JWtBPTmat9NoLL7iLo0uoI3zLQfkcQvRwhWvX
b0OYa4e81OOVT33xo/XnkUf3kLbQmsoRQ7HK+T0/sB+C6t7p3seUFVBpRcUcsqyRkebDxaRwfAtk
qx8gP76pWD8YKdFr+KMIg0pRcDK1io70BN44EaVPf/+W/Ku3xVE6OCTlSod3BZve7N/70xriF0IE
Uce1rEGVX9BI+rRT7YuMMSLQtblBb6AO6CyffrwJQ+fv//Fvb9tfPg/+dVPxQSDvNg1T/5dLUGZu
3YchvANvlPdECz8GW+47SOaAZIFMxIZ2ICpjIrSEIWyPl3u4y0SRYNPglP/75/K/eiNoUAjdNlzF
XSH++kawDGpR7jNx9kT2e6grKnvg8h08IQBwRzsA6+HIqd3lpfgv9i7PJulfeTFWXEcN/tr/ME2v
7s39L1+syaFoxsf2s8JIDMqh+acVd/7J/9tv/tvn91/5P9iShcV19D8scvPf/4/fe7in2Jlf7034
657925Ln82dr8vev/WFNNsQ/uEml67KVS4mlBtNV/zmblufvSMsRWOksFnCBLSDLqyb47/9NGv9w
dXzM3x4tlog/GZO/v6ULNS92BjNFvvXPV3/944L8O2OynI3H/3ndOrRJXSnYdk2D4sbWvw1/f7pr
GiC6fj/Mxnod5CeKR/noNXeSIzmEMqZnjL91hicdi4+7uyDavLkh6CV/7QViZeFj0dJiM+MrNHA3
qnrOylezeLXGl6B/0RkVl9cWyCYoVkCB0bDF8jMqRFy/1HzWODnezTL+WAb+y/zz/z9eg7Nd/H9/
Dd7y9J6F979cfvNv/HH5CfcfWN6FybQT27nOFfXPy0/o/8BWimEXu41p6Zbiwvzn9af41nxRzl4c
aeiz2Zld7PvSNP/BlSoUlEzqRtAu1v/L9WegjPirz8wRUnAXcOXBR5I8x3+1DQc1U0MPmtIypomw
qlsV7bBWXthjrH1Zpqc0Ntauj6aXxHKSULz+qEr77E0xuTFjV26Jy8CSjuWvVnFJPyDArUU/xWI+
LiLGE7024vewyprMc5Ll0pjkwxLxRpl6zmuoaPVmwxuSWSaWikiwNN5JKZHZiFfTMQjRySyd8fOv
UWC+mYYEho9IDm6CeHqiHYFepF7bug1fLK5JkDCCMxr2BAFClyPNcp9FTzRTahFS7CFE7hEIpSK5
pU4pz5qRr+jC6quBU4XGuW/VpT2BXXZHp81xaE156DNoSsTAV6uqbjYZsbhsteHB0wOIm514ImsE
cSqo1TWtUjT99a4Yaht9Z4N9oNZvvhmh9vdRo9nAuVoaWggUntzBeCPYBxz/QMmIt8hdm3FnLM0K
o5U/E4ZbuDD2ZDIr1RECmJGFvZwfmOIc0a9KIA0NzWOh5bsMQtqKBLKbkUE2yPsJySJZjyTArU0T
v1BgV2tBwMZ52oSZCyGxjnGslyjMQpKdNBQ8NAZWba3eChzzm9Qm05kIVlzViJIDbzzpCpFBfwho
vp7GPLkaoSLleGR6aWcPQ1D9NEIuHjy4/sar5VNbSZ1BkoMWYex+NOLLyt0cl2L7GOdU66EcdyGj
qAbJUNUYSCt6JrfTv3N0Xk2tY2kU/UWqUg6vlmTJOWFseFEBF5Rz1q/v5X6Ymu6engsY6Zwv7L32
BG/dmBeWjN9T2oUgo7PFtazftEGeoI0V2j/jY6oUyCVyprDX7/dqU6OjROO4mivxWYPc9OOCVc2s
Vpi0oXl3skng+qRsoB2q9igS8CHnaLcmQdmIOrTnTrHCdQn1SFUjP06XQ4JO0zOb6itUTSYRyAn8
jkotbdOvOQxbn8ETrRghPmbAYE7s/8l9Cg1Z7Qq77pkbIujcKxL+Fsk6mCq9QF4E+JQn1cHGhkiT
bQPK4I6E9ICZxmBex5yI8ADQg5wNhtN24rOPjQgiDzGHAl5ix9LEAMq9E04yuXKigQJKHZ1I1yQH
5B2fU9WtMpjuNgDIbTjAUVPAdZNiVDhDBeqnjySPnClIrYDTqXZQHUfQ+R0pSnFv9w3s8iBfMz4g
CQFLigg8lJSbVygmgdvJKMvu3A9Pue8xcPaqjOL7myxlPBeiSd6Bln0NBaAWgailVwGGJ0iFMCfp
aytdnmbfSnZjYKJpG+UhtgrniHFPl0hmqtTdKz7ZSIDfP1XovoMsPk9j/RlUT0GaPkYRxVRYnuAl
MwGdSQHNCnLUYjb1ehZLDkBXGDPCW8bE286eNUv53YjusU8rFV9vFvthfqmJMGwK5T0g+hUVagsN
gAd7ZsZK2sl4bHLiZVlMroZSkPaN+dUmeuflMWJR8EZQ0vG/YDC5t5W16wnPxQm5bFIkRIKkBOuS
+V6F1HlPO6t35XaR4eLDE97FxGwmifm/DZoZ7wzeq6xsFsJvowAjPSOKEhy/+qRLIIo2PJObpPuJ
QNZNhasDGQdnHlM0u6lf8jFDWjOuYMsyoOljE2koaOdbQ/uBVsYvmsxLWwvHywhkCBRTtK7il4sH
h40dDFDErQ4+5qQMVyldBiiOKHy7THyP2dXZEowIG5YwIZrpfBC7+qtS4wk8+vyWp+LkjB2NbRQh
AxqleKclJHLSsyM6RZiZmi1LMqKtK3Cfa9JKoP+bWIvDCHIVUyeWJwRPWjxSqoHIvxZ/kByq21xB
O5jHlqOS3OJg3E/9PH9bWEidiz57Zkp6mPqFbY8Z/dObCrazBRoiCLVVb2VMs1n2u3KBfT8wiWsY
cujL5Ipe2kqSj0TOO00LV9Ecc8tVkexeSpJW1zDZYkfFRc+ZmJduMiARJJ4hChHgRjMmZlPJc3fO
+QATK4+90ghnlEDiLcK6mgQVMTZVKO47wbiw68EbLE+CJ9Ttt9aU+jE1AyhMQ/9cWHXZITxGAk1g
itaL9FS6VPWMqHwEUtjsh/6N5U6CImBxzE4MnbRXUYrGfE+dhmdKGqN5qw70I7pOpBa42vZADgzP
XUEUoiYV/RkTJ6Hy4w6T1D2qlfytLgQDBGHlITSRmfo31TpNw54eUmY6y1Pd5Vw9Spia+zlf3kQT
pJe0MAxuAvDY9HJHpW4eqQIYnvzgkfdyuRlaNPiWOgIbbh9ikYTbTAJUbUzRUTcJr2iyi0RyH2az
efEJuEJJoCcfmoYAHJ2ecJZD5JemcogHXSWfXv0Y45CFwlxtcZ5YXuiCOFMAkKbtXWGHLaZTfETX
72TikQFN9aUqMAOycdXh2FuzKlKctiKuYaoXEmlxEfvQAeS6NteqMuR3dcn3IqZQkIsrwBB9pm4K
FFbbSf8JoglgNiWKP3cpGUXNBFGsEeH2kSN17XjPfaFhbN7184aNj7ZujLq4inJUAhXWp08Do2s/
Ed1cL8NXaEyqrQH/PMh9QCyv9FLItWbjJE3UP8tGuzDr1nalqEoudclxKMLkUZDnAR3WLXBO7VVV
SQ6RQq6cND2sDBm0mW5Z0dbPdoaqxg7NryJGrp2iROdajA4VZPQTsnUgi53G2uX1t22OJDATUBe3
pVgeulfOPBIrFJNlEjljlaMqC5TKNXUOLWsIrd0ITczj1v+wXgsmGDDj/v+/UkvFFTWFX5+IBRXv
MZ+VGciqVxRheoiM7+mFikk7EMtoZtz0tXKOZUA6hRCJa2a18ACSesC3zE0BdWlN9BN/S8QSG77a
RC8dbcljR0W5gI1bBeWorkkAUg+MlsVY1nDbIQ0T8vyDujK4YHFv2zi2lao9LW2nbhBYzakQHge1
LH2N6QWTuxyJwhL6OhsQxCFWCfIVGe0goKXL+vq1cEMZS5m3qRfLky3g2bpiPermFRRjeImKuEmd
JdYGoOeC8tZNBenx8roQsnvOqbWKFeKAa1kWbRmzgCq97BCoSmjgnnBZTkGoErepDh+1/pRM/SzX
wBkQjSiMooOXr0VtmXGkmv7WhxMbx6xDs2PqbGJOlvY5CTULytotpAJQxewgxIBECAZRXS0NxSzB
PRKnuUFpVpEEkQBuDUKyzxCTIYKTEDFIHXpz3FKvJIK11eG2Ksz6gUCEl1GTfkVE+eukXnwrl7t1
rgTQkGIYL8bbWHxF6GRGMzz0eFMwmQ77oU63s5ltKeT2AVEaFUijHClJ1o9+XgOrrltf42xHm+zj
wPYa4dlHut+CZSwWdHepwHJeA4lXQ7fGiTZE3cEQ4AXPJDNwFPGT6cOZVxExWYaBc14W6O5lYXk9
xfAS/eg180vMeRpbt+aV2tdljsSqc0QqAmzTjohofSF8wbhX1hkDCZ6tAY9TYetT6YgAcuMR2s2W
VC9fEnpHBh3xOjjVQnahe/PhwE6F3GV3cemo+uQLL2otS4SUdpvzyEF7vqpQnbYEhfcwevXeFGH6
sTpKmP3Glhqt5E5hrtz+aNNPQlyHRtrWQNW+UGmIVriCfkCO1VnHK5bUq5Z6rEl4AkesmhOrRzx+
OW7Zl83akocDQPpVKZEAVy12VOSfk3zJLfqNAJKUO7IVkvQODS5m+ba8GxBGKGxTXyzvcwERgvy8
pQM5KruDBtxQIA9nZg3LTm8fapCr05Ikej5JbI6qzJgeB2PC6rBGmlk3DOsN612fYIknyiXJYsGF
CoRoCvOp3i9elucl+afEyLHCslvN2vJLxGFPFpNKDSj+1HyJRoyOKvvYXv7XKSIvwrOQZyclLUST
e2R7Eme0stIxHAkNAHG25n2JqoQXc16I2g4HZ6K2WcgFqyUv6ktP1wAZTXLkDrJmNx30VeKTIzUJ
fEUm0fVVcSPe4WNOp61E0yBYHdnIPdl+Ob5xjdBq/NgR6O8Ixb81IxQ3qa3qdN4bHTT+6NH01k1W
l4uBXA8YLLJUoDp9bR5iiAjRSTNYqtc6cRGcrxt0Q/cFN8BKJfd6VbfyLaJRRKpqrBJtvrJb+rYC
9hBBagItnQJ+TDNnJou9twKrGi0TkmWkb+yxqos4zp8j/r9VpWYXocuvSI6QJEb1uz5TcPVUx4jz
84EgBHZQGHZbHEhCSLaIScJk2p8ykZU4zry5l78SrTmAqX0mpR1ynyARVSK3r+Un2TXmE6jN60RY
kKvijZBm9IiCnH1WtfiUhRzBAMJ2QrI7KM8TIhGeaROPewk/la98yvHLFZU82mhkYlvFvBYjbwE/
DmalyP9o9njYeA2TqZO9LFB+gqbWPRJ8/zWt7umvxwwtDtgUi+sLrzpB2GlEtGFwD2MLG6VefXd5
222mKP+LajgN0OTwmdUSnZnoJqwtNqqg6TaJ5hwmermXu5wKbS7ep1ZQtiSFOqlU+VGnCZc5tZAn
CKhEEnbnLGX4HnU5albTrMk+/nVeRU54eTgTwIXbpSoc1gapW+dpQRqAgQe00NYTKzvecDvPyGlK
J6IdKCGZfujplWQXx+gmtlSBeknj9JIbHDO1Ua6LAmJ1UMg0HJBtIxZ2lIhHMHUmCUsdThwyQQNd
PUkjg99cy4U1oNLORmqPATCaZgdzK12xBrGorrdTWZwiXsoueRLCZhd4JrHlw+oK0W40vFup8rAI
jgrQEZgBCo8Iu+RGRgY34SeIeRukr6g79vHOHNGauAv/u1XdJnry0UL8QNBepZ7S8FZW18nYNjqI
5pTWNf5t669p/hdOF+xZTX+ep206P4diU9/L6RKYe8lat2SJ6PqtJQZkCj+b5U82wBJ0BEPnBv6o
0KESXFnCLqRbqfTGhtHglFyX8fiR4I1rTkL3lc2noc1WbJ/JgX1L+pku2MfuwY8YpVct/yx1LsKe
TIbjWg6fw/KI+k2HYyR7CvEb4wl6fkDRRMwLKO7r4DpzZkMF4yujbCfmR85/o5dCmC70/xCr8i1M
H3lw6xH9N6i0lJFIH+uZmAet9M34PQ3+AuEnhJIxyo+R2Y2BN3zi9uFVgbK9aUavXlxlXmcoq9vp
G+HhquDzLuuHNm2F8VIlbgWKQHWtbquZ7IafavHIjOsB0Cui3ljdQclQAmJ7CgtHB9CR8f1VpkRY
MeBOoc/2I8M3WE1rZgrN4DgvrhbuckIHxPGa4ToLk2csi6sBejE++1U3rkWJDOxDK3CGcqf7IG6X
5C0m7w0TTD+qq7UIak0gmG5QvnKiH0Br2db4N4j7ZiIN2dpM+lWqWwQ5zIyCr1rZ9sqa632qvUHb
tlqKsge7UIWcvvJCCc8I+3/NWgn9+WXuYv6C+nXbz59h/9W0NZcX8nnpYlrHtH6fFd5jk52fuQvj
A/sUs9+33b9YPnW5RnwYSBhcoo2NsbnhiCl2A542daKTqExCZ786DSaK9Y26fyVjPR110pqfdXKf
GCq9XuaPSLq2JrBjCQRJHK/i+aKpfkFlxFwE+DQppR9ZuA+y7yA+59RIJfiOqv42JrcovEDZY9de
5CcebVjJx7naFAih2BgifajabzHHuO2q6RE4hhRcgnRmQYXoQmVlbKPC53RkXKQI57DVNhUAWvJp
JnkraDt45O3IwQXTAxjADnpYkHqcnzrgtmSlHALO29zr6R0W46mnnwllr+qV4a/GmEcU/gTQJLl+
7pVdVazhT1rqP0n9lyAFoZ9FwOwlbKXIoh/WseAH49YY/uXpUa76TdibF3AmTtPc0h5gD4JtLcKv
8RiFazX+6WawDUasGf2pDW+05nUa4/SOVzSuJoVKoAoEhgH9qj8HZSN3JyQkCoJwAb1jnlMAal9i
vJ3ggoeCSOiUaVeWZyZs0YjRxfIRxkQcl2e0vrbWg08sJU8d7vw7eXiSprPWb7FAcLNboCH68r2P
N1zZwcgokptMi9H38TNaNbZuCqtBPI7hm5XfkULyNUTraBhYyj4N8poEyjyJEYJZ/Mj1TUq8OL+U
lOyTeTbKa6ug21KJ3wgclFpWnfpFOvh19YDRyksWljTwiBHeZEJ1hb9o+rW6nSA7QoupjgmA083n
IHoIyrVQr/+3gb2jZ3+tdZ6pM+OzNlyaaj9ZeygqlvAuztTqv7VxkdRz12/m2Z8U2+rxdmJzvGSQ
yKPgntWHot0KzK13hn5P51Oa4Sx3iTAn7EMDDK1g6IEmHujbanmG6WWRj0F+HJMtE9Sx2Mn0f1Xe
YljmCNuL44cecs352I3H/GuQCRsjggazh1w4I0j+bM2nzAFISOiKL20iE57QuChmtCrUvUQaaMP/
d4NwiXAiIUUyfm1kAQOeqxNSWsVffX3OAU/z8anSpcw9sAfdwYr2cIusVzL2Oa2PXY/36SL2VxST
JjnTaCBmnDL7YTwL8UfHhi35SeqGEuaiKue5ujw0ZkMh57C0ngK7kL+q8KMfLhw0c37KzOOQPPN4
t8zXWn201V4oN2MHf9IeF6jzd33cl1xiA6Op/NcIr7N144zJ820uH6Ro1wUXtfoqNQyFcCZfx2to
UeRhkWLsRO7mrRLCW8Gn3db/oLi8DmTLiUpaQvFh9t9IKIng+9WXTcZLTQSBQFpiYVORBtoRHH2l
Y4x2XsGccFhIjQs9ZhT20rGn2MwJ2KDvQoKD7PDdW80tdPGSqilm9XcItGs+KVIhgv6UTyZZS5mb
E2NWzL9j+OjDE2rqXNpgbGSaD2xc9hhbEr5E48fHmMP9Ghh1FAC0Bn6oBFZpuVY5HTwxxFjvVTEs
3b2kXC3YEYrwGSOLpmgWEibf06NPt9ii9fqnnu5L+5bFhP+e2oSuJ30Nl1ajpsH64rgZieeZ/6Ft
F4sfNXyL80cX9StYfkQhTU5QH3lHGMOXJO+2zowzcDqB92NjmOKPP3ApK+Oa54c0CHcMAX2EOz51
QgmUBsXlXaLHL6yvvruirEO6mkbwiK/cX3wynYpk58ZvhTQDW5Z8NdqaA2rD3cuyFv+MEjUPcztr
/u4q4Pfcz9ybc303p8vLO0A1zo/Er2Ap3Xm4ZcBDBPAI6iEPt+q8DfCoj985Vw7PL5kj41+CzHaB
cxTQjfmz8NCUXynEebkl9atqXAOrprQ2uj+NjlXqjl36NilwFIrnsmvaW2+9q4ZbYpmqRnySM+aC
Ey9dmPuK6Qfippy/BtPP5D2g9NRc98s3Ko1J+MnMk2EdVH3HFyWK0SIzsNpr8w+uXD5ZMDVBgW38
FFZcY6xyBf7QG75pJmpU7EBAeV4Vxn4Nkc0fwYwwX9oigOc4zazvJb0n2j55vdyGV+geAjF8ZMw7
+AfDeiIigpi4GDUN12ta3Kg3FPF7nLYZ4m0eCNEzyedLI9EeCAOp43vlEtOtLjjeZp+/lUnTICKO
RnUfhoz9TWyovOopYWUx6SgEi/po/ufh0KgYpG5Crts6I9km012iH21sIi4VOJjMvYUFGbc+/x6/
LwNupTGcW1w8CRmmwybFnDO5ovmlNwLrrJsR7GnN08RbKJxHOzOICl3VBt8WNP0+/xmE+4ibU6ou
eYSVc21hyhvhk2n5dZzcRtqrTHkkbxQP9URmjvCYid/h1wKjOal8br9kOPcVu6FJXBv1Fsg3ho5x
vJMcpLc/YuZ33QbymR7aLEEYpyHDHeH6ilw78a9m4KzCq697LAd5ipXgLSt9wpHpbzPRixvqEC5E
oVhP7d8SrYnD63igZBrDiHOtdImJjzRXaZ9DcucoTgu8gQFJgofecHhlZSJeJORfWFyJEdz0weT3
1G8M0Xp8IfSzuIu9YNkEy8E0j+wWjdZveMTFa0swuTGAWROd3nsNnAEbePxZRX2wOlaL+rPGhC4f
Ikhq+snIcIpu8LqmqZsT3RAQWVEc+ukwpR+NYawi1RcHjLAuY/tVnJwT5Z4AH3GaeSduTS+BWZJx
0N8q7TuPH3pzLcuzCBwGELDoKua2nDZ8I3rpzcbO0K4LlYLMSBs949ogcbDPHHN46wW/1Y6sH1Yd
PcjCsCpJPsb0nLS3Ul7zJenMsGDsBgEbuaP0nsp7ANs8vCrGVwtAJ0e9tgYu68r5piDQhmArhfEC
qS0j2Sh09ONymqZHnt3k/ktTgHh8dmwFU+gePVg38uKic6Pv23afyY78pyy3RH8XycyURcY3yV8t
2oS8BOqbXp+n+Jpl96A6mt2+bEgcWtV4NnDvgPfZm901Xk6D+kvoDjEIUb2dB1eXbqr0L0lucX8w
N6h9Eg9dqUPIvLWqaS+cOTp0+0DHr/1RCZhO9oF4yKB4LF5DWN34h5qafRMnNXm3lmgz+Zpyd6Lu
Qr8Xf7l4h6GVetm7VJHtsuridTW907rJMIhwVRNzUsRMpgX+WFIjcCe/T/zXqDxIkrBpmmxVfEJf
4N9wGPawHiSVAbX5MbaOJe1ZLG1D1rHWo0v2VuMQp5loJ3McVixHsMk+rYoUjueU71E8g/vOskuu
SrzKPwYnZCy8d+VTERbq1s9a8XjOQWg2xalOnqGw78jL7NM/xTqgYiZacui3zCoCEnIxiuqn8DWd
D9GawwKIMLlr/FxYZhT6KT+b1tnoyf0+YC68fPYGnxGnJ5HNing2pQPALqHavOqvVvGQuNOqMNdf
TnDX+DMHZ0D2EuBoeQEN2U+s9W7dTgdKd+02swuRoBkOYKdopPCOWLXbqExc+0cvvMdStZqQ4ZGO
t5qDX6TkDPXe+MDz8U0OeQ2J1HPAdazUGsUmnXH1O0HDI4TUzqSzLKPsPZTq21h6IVRqFfHyLt0G
05v2gmSKoJsuLdRnNnmhfhTzd0snBTLeZt3NDP9yFjxFgs97/JgZHifjOdWOPZCHvNUArsIAzECS
JcyPSswT0SrLTmmxZd0e7hjtQtuAG/XRRYH9qcX3mdZY9kLLrgkN63a1uYeIt3rBvxTuDuzcHO8M
LnCnL0/OfybY3ndps42a3dYu09djwpVNkgjoo38BqZUJkU6jvF3qg8BxFJ6j8sAvSw39hTjZ6E0o
WLQOXDO/PQEkPHcMC06RQ3s9uASJ4pB2ML9m1MSZy/k7298tA9FhzdI/eVSGrwRb/VXRkkRo3XPS
x4hNB9iD+7NGSvhOPVKW10o7iPGuE54r5uIs3Q+vwfU2Ea8Ghnlm0Zhh/tGoIve/5CMlePQncglM
ZeNmY7G3Bua2Oqk4e25RgK4LUKL2WIh3C6KHa9k5K1UxPaMkZxyDWXUtrUVXrH9CZkwsNmwE5at0
+Bp64tMyhvGMOLvpUQQHbbpp1YcGF6BnekT3lZzz/iMcZjcX/rUxekg4Bca8Z5H3enSa2BmNXWYw
4ZPPrw4IH2eEKy22ni/cVQlEKyUux3KseqskH2J2NkdXHr+14Ds2RYbAhYOMb4WZwxt0dh/J1Sg+
5fo4ON8g3RrNpUOennUADsIz9P087aXyLjNYaYH/bMy7KOxBLYKhpYSmEq3UzWK+LZJbll+NRgwS
JvOjoJ9AN61aCY6hH4eYXZhc46flC2gBQUqAY2o+X7/Tt/Jwqbq/pP1TDDATFuOIHAMsu+qGdqPY
LdGjxMw6/pv5VbTcwCJ0o9BNm69W3lRsFiY+Cl+S3s3lY2EARhXhSBoT4/xDMDZQx8LsUfEclDLM
FQLLgGz8X0CzHmQUZhXbV9gQczFVJY08LF2yHTAVYLqd33g7wKt2KYYAhbeeV+S1ifqXMY+2gq1U
vXXLmpcnoogxzplekmt6m42HYG3K1TfwshxmoPGmxe9Y/VN9W6oHzrdMeY9aLFSfVUO3v9N036zp
eXzT/MAKZke903B+SgFDDcZ08s0UaL7Fi4gb3/IXmez2lPEW0ZtMb4jr4ByliAxOIAgxjfocWQX3
aEzGUdGNHEVnNrsydwDkJThC8t1QP7U58/lIxWlbVVuNimNwoO/yUsWYzAvTx6mkZw+Ga7P2Ji37
ptrC4ntF/3YsLwYCFEsHKiUTSd5X6YfZybRuob+iiOrdsdyGIkFB5K9na50lPmUlJ732pjSHMWDe
X/Hdyg4HhCKs6z8x2TbEELCWrz0j+x6E3xmUnDpdQ6yhBjsBhSg3mRA5MB7q/KlxqVRHJfSayqd8
ZRSU1FAsG69pGUGzqEMlT+dQy6dA9gztt1U+xPxWNIcsuZcz3CXuR0cff5r0uwsyN45O9I86r0Jj
a7ID6T9aifek9ilLBctvCf4NLmPut9GTYI9QX0fJlwWSoIo8aVyfTNIxMiwZbzG28RhB+vP13lss
HTmqDjTa7Z+uO+lsW7obBrseLldR7KfGHWCvhF4m43lhocPmWk5yr+m30uAxlxOZQQaYhECMrxfi
KvpNUF5M/V6KO9JiVUe41qza208lMZwoU9cSx5Kw4ufiGbS2pbGro4MWin5ukByvfBTZXXRTRsjq
Tp3fXlKp/8Flr0McHClhNI25FccDAydWRLuCcyQtHjzYLXawij6vs/whu0fLzUo/YQ3q9a5VTn/v
ovmRcLUor5lod1Ynd2r8hkY5rxnNM/oiNk59r2dlLWSBLQRMJZfPzPjWjBS34UW3zl3NkHG4jYGb
0MlueDpbaz9N79GLoZvjM50uavjbIwIbgRgqKOF7vggvKpY7ttwng48zXp0jjaJ65ijsbjJ1SmNe
p+W2rBdHrX+wTZLbtwY7tB4tZ1xRIWFgMyK8YgaOEsKsGtYqsmSuBDZhk/IPIFQobfLKU9R9ra9R
JWKvyqjCgjqwO2JNMkJhphUzXpYKsYt1hB65TZCwUKylQBVsEqL5vbuTk9QXQ/4HvcSegNXYPfMA
VETDW/Z6uVktdCSrCzjUwDTDMJLO1XwLRXd0v2vRB7LMQJ7Jft8gg6P3l9cK+RiJPypAEm34osW5
p+8Xv4XxfcgP2WsIoGeI4d4k0kMinlObXbGjRiYXjsYtDXAzIiV6+own9IYVa4fkYdmknMin14+T
0oHAbELVketHCWA0E0RHNHatdGhfFzpUJxnHsAW6tHWxEuzLfNt+Dc2h6p98VPrAHF/dytA5LPOa
VcR3+uzEgD/ydiC+7tYKGHCQkPn8VKMdoi2BNogvP4i01St9hHf8bxFufXMytS8tdeP5NyQ7bVz+
qWu4Mv01t75z4ctoGv59eg2b39i8AQja7dSNPkB/5BO1mF/TbbtasBldaSUEjK0HJl/qnzTd0vEe
Mr61zA011ixf+BjqzLWwR9OmD772muVLXwKPRJHVdlfdFBYxqQu3wHsxYzbKOqEDIZ8Ep1xily2s
gA2/MiO+hvWxlQ9i+GQJMMY+09buxQQCsLML6Q2GZqcW69wm745u1Q82VIw07FyMIrcJ7PspCV5W
epskXxSxtyn8DgMW1TX7W+Gowi2Pu3uEhc+KAVBkvd0ykq7z84D4jMA0UinpfiDPMWSOQ8HuKNP1
4V678CmIKvFKXy23lTcie/FG66LMb6SDrrQGT4x0FRleZDBlSYVSRg9SHdO9Sj4ii2UCQu4Q8q4P
/BBg3zzue8U2iQYpHWiPLKjZmRIJk9CD+4GwN7Wn1ZORCC/+Ta3O0fx4nT5DepfLneqNrph7sfEE
+rWaUhOAY8oTUCOKfZvWTMPrS+WoTKs8+DKwpb14HUBi3uqBAHCFO8T40LGnGKRpUZZrUMmoUVGr
bUaDPn2VDDZr7eZkyW5RbdKUGfu1nN5U4Q8YbRC8K/Ne0bd6j1Tyb+4OUvmjx5+KNDM4YIzyyLI/
TNaEoPwWeGnOjBwYwFnagZ6SGiOcmFF9xMU3VG9UdL/IQFeRHSMH9lhn8J2XLqEDycViwkLsjVv1
EZZ8FaL+H5Mjan1BPY0imrvVK45+uzhs3OND78JTrs4i+znJ60T4HT6MNrtnrlNAMLVDlqATrXIR
/ITtrzjda/E0K5cpF1zIn0x6W1rLks3WWdO/U/4q13YMOOxx3DfsN1saXtQtDuNRRne2BePHzz9K
4UCirpqtMwCSDQj2pPprYIoN4bovnk1x1abn0pyCbm0iQ1CkfzJiJ6H2GQkXHOxJt2nVt5pc1Ki8
iMgEI9Y+4Jl3gtF4nIwOXJfZjtCUMgjYq+WZG5noVNqhk0mJvIm8CnRQL6r2wj5msCjpi0Nc+iQB
TuUBdDIHMtqJEERXdTOJVllHXggKwInX4z/rd3LhjuDCA6ajgBdo+yd5GAFqqdETi/Og/IhgIhcC
jOLiLOcup2j/ZXKFDYz+GxkQUwOXq5WdlgHZInxL/bMzrlS8Dc1I5JLPRBPKROMqCE4krSXzXaer
VwZKKc1T+AV21T7VPcUW2WuD7HN4QSC01e0zqN6giJdnnUKFTAuphC8+vgbGqd2MLXDQ31g7hPEG
YTxPhITstN+h+V3lxtlCxcyTOtw4agmOdyTrZPLSBj6rGSbt56S49jhkTcvOVBeiisSXz24VW/iW
ZZz6wQoI6Q1IfM4xiOlG6SqcVfGmEiA+Eqa4ol/pDoWy0cnNcCxs7WsBk64pFHQRRcBZQtkwCURt
i7fJaVewGxI0Z160yYsN8xSvxYvb7rBDdsqP2ny/lGYiqqW+5zYicFmciM1l42ly7IQPHVPe6xuX
mJ6Mr9kvO78Iemj1qp/z3jFIoO3odUOuGgFdYfLCfjXNti4WV4ZS04ZvufTZptKaSSM6DF8yvjM4
3OM1rfaV6qnlZ4VxT52OveoG8b62DuOIJuj6GpiIubXpclprvMVyfW/yZ168BjjrplkPNEv5ozf+
9cZPNXyLsjPIB1SONp651iHfPHP4FJniOET4AQT1Esd0+hScD+INnUeAxzb+UaP3vL9cH0NyUXEk
pJ7kxC6lDl5oV0+3GeFjOebOkVKanN7SvHUKSReGT9OTg3c/moz3Cm47sl1WihLbmFJpOX9Stryo
szhwISQO/BI0vOdcBU3OP8Sbz6xHNW100R7CVtZGyBE4f3s7fv2GDCzN5GKc6qpzZ9YpEnvuSroV
MbP1rcauvfFB8oT5kX0Hw+qBZoEv+gpPX7Gsw63PCkfAK/SMrwYxGSPjj9YVbfTfq5ChIziK+GJQ
XATD6MgYGGKqPTH2rG4tcxWigxj3uYqFOzuDnxsWLzIwyfHKHYO1whJkL3/U1IgR2kcDHX32/YJB
cbwnDteBJ1kfTApYnL8F2Y84xfsJoMRcXIXuzOTLjkPAXTOrb4pbrknzMs3kTWDp6FezLUn/9O49
8Th9u2NTQwBH1rJSiS9I11XGHFf7rkMs6TbVVvBdC7ulO0nWe5HTM8kcGuIuAMjZVrc6UJmrvPBE
dsT0QVxXjZchDElGChKQKViTqw6fpvLMjF+jZRoonju6cIzoJG0zMc6/GTivkk8ANIgvVgavRlM4
0ujj1mwRbFuL5pUI6xsCqXLO1YhvquE/OnP0eeZHU1UuextwdBn8qaGC+t4frUM/v7ZiHCx5/x9L
57XjOHKF4SciwBxuJSpnqdVBN4TUgTlnPv1+NTbgi8XanumWyKpz/kh0Nipje0XuCCG0mHanlW6W
qHG0eb8CWhM4T/D7/wtGfUcTFG3MVdLf/l2okI0ZhUTfBc9ZPnxrBc0KytbOdoWz8XmI279Af/gz
qI4TK7qocFrxQ5eHdHZykElV/lOx7kgh0awRS+PzBedrX/jBCJRLWyLC2eNV6WFEW8uZ8/uwgXU3
wtHcMOECCK8EWsTTiZoPiOfPNPkFx3Yl5Brw5ND6JIrrJ627KGeZOQL0C30i2dBLX1ulIpiXT9XP
/9hiB4gGcaH0YNpzyrmQNPA2kCmQRs6M0hILkxu7HFlnCFxJDEfXjEHS/7VJapwTpwjGOe4G9m6e
ppwHl6Grs1I3nT3Gf1wdypoYrpbExM0EUiYlzUIi5znBC9S8LGjwYO4vHHsrJJoJwqzBgnNbDq4P
0kr8bPeuNMUpjB0yTkhEy5998YG6heJZgvJQuXINGm5LSTnhcrBD64BrxixATXHZIE53JYv1FzRy
IpbU/2zVSzg+yvxHxb7SDg9TfquwKYHoW65ZHZnavOwawpN2iAIE+GYSHZqx2cnZ05foQUJ5HO5N
DOrpX6d8jSiOU9+bIzQDtP6reQTSORW85cNnhQHOUuVPokUXxrRDwYo8UeMTRsAPaEde01wm/bwH
k0m6D+NnLD9UssfrdNOTOH/si3dTQ6ZWE6Rc/GBRqpyVEcDsH3rUJ3zXZbuE8vAVV0+/CvsYrnTX
st6Gtb3x9JuUfarhdmpMJL01eY1QeAYSqevAucwqlOOBAYafh7z37QWHskCE1RC5KneO4b+rHYHH
wXeXPi0ICNqwXClJZ0n+xifFiSwQNyKkrW04HlTjjYRRrTgl40380Y70sEEYMuRAgx3zECKSDa5O
EbkjS51C5DH+afPKlqDjpxfRwzvUkabyqUOvQ5HG/t8Qfr1gaml4XCLNY9lIqdky5E2DBMQAIUra
rVNTJ+giEa40b6FxRKEwyJtH5QHQQR3lwS3sF5O6JunYEXjHCB08xMsMBIsUH5xYdyt7ZxeYpdGC
VNNhHdOmtkLUDi/FSEyM8LzEkoKkGdnqSt5mmx463qF/+uoEFn5PcjaCZ4uq8VHDUJMbN0+0nxaF
mBU8JjbxsZsYIj+mT8jDOv5Q+H4xGiHQTgIWnJ0kEe6aLzEITMjIwyQ/5RRcVPWxG14j6zR9UexH
Gj/pgsswONBxgQwUJiqDs4RaGIkr7Qj03vH/6obvDsmJWISSQgLJBV82z+LqNrrjA3mcDkMe96+4
evfzcy2fWL71+CcgolqO3oPpyq6vBF9DRX0hNybwBcFycJK0AWFj9WeNV8PCkV+G1n5N1wts3ZYd
Di5bCpYxl3jNkcDdWnbEAvffRtW54mcBYEW/pgBbticx15MJhENHcEKtf8gR89L7SnDO1Vfpmgtn
Cidzd4dhq6Y9Zj8UsNL6BVxpMBHwJvY6RUU9fUOivQPmJZDRnC1sSplsBK8rqT4qBSf6RbeJZKHI
MWuettuRWjXjZ1zxJiqAz4Fxh4uXKagtGDTTI1VT5SiTF/rlDduMPizt0Iwnj1mx/pTlsyydMpa/
jFDiZNu6KJidUzenkKe4qO3am7R5Xm4aIB7Y3FlUrWp+S/gPgTUtCO2BJU1xG+FuInjcUv/U9FYR
6/ZVSleUUWSCwvRe4ybluHyj7d1EvgzlANxBH25ZHk15o0M75YSZI7lXiazXZOaQiWasmzgf9XQl
druADCoXy064K6KzpbvJuLJychxLJvlqJ5WbMl2p8RrPCoNQSbYTSZIZagveO2UA/vmwTPIAbxaS
1ThW5174rtlfbajNLCDJs28vEhca0Z9DEIkZCt3ZED9iVCrusCzDTSJerE8lPBKJsSgnt8VZNg+X
nbZ07L2vvKTgp1FvocV6Q77gQ8IoR5I1iIKNjMgD80XN4APtlV8BAh6OCDzT9oN8vRYIwzWcZb5q
C/isZZ2d6NgjJwiMW3AY2CXEU4YWC8xjkRS8JZscpKTYScm+6lZWuoxhkOPqhy2QJz5yeNzDb1xi
QbBsnZNiIIKjEInRJL/axoomDlrvgD9kxmwX66yjE6q0Hp1g2esfPQQToXTRWzTsm+Gam+vU3IMc
wTOR2cYTNTkbzDj010xLU71E/PuJRF6zDedhvI51NvZo39TrdpoPy3HBz4Levl7wbfN52pvB2Uiv
Aih72DbdO1M8ipsZCXNiEI5JbdA5O5wxAQNmgB/VuWmnhIiD83A+wMdKS1hpbCV8BQOWNFs89RkL
UMfo0kRYQOc+0UnGzuEAMXBNPfGVYcTdtilqOglYw+4xqaNPXA4K6Pb0RwAt3H/oXCter4qaWocR
LKJCJTzyI0bLbh0Nv/WF+iSGdH3Otk3mYeQIPUc8LOgPGK0RCJGXudxOsCtsY1BM6KxuE/WYYKIW
kL6SHpgYsBquwsziaUDECsHVs14u4GKivSI9vPI1ml9jYbLqtAvLU2dNDdiGiOY9ZuIrgn81CsgT
2CIn0CFMmDNZ2Y08vqMxrPVSn3XdjyVjbdpzuGK94cXt1uamM1Yl88nMXI2UFdyckQ0gO5rhZoR9
Vb4S5jNoa43Ng9ZeVOGPRDoFqsY1uAzSPaYxTb3HLEPTVet+iGBdGeTBCqQ42Q0AET0aTC1E2l6y
3ddAzHz/iOyC+FFpoG7OYaQyzqcQJsSvNXQfpJrR7ImCaRBus1kefhNWB85KmIrrLMxoVzNEQNGJ
vaKYmH8YSBLipTr4bCL0622an53qUwxcxQ9HXBN+RRZLts3ul/HKCxh+cDmFoTWGnoSrgnUEptyP
EJaVGCF49VjvUBPJ9aMWX4q1eoXxinsIRdfCMDZIeBp8bsO29og8ZpitvHMkQVrMiMvHwvPSvV8E
ErgoLWjMI0pwcYELyHr+smBJ5DKa/UPQ6n1lviqyfkv1S4shxzfQXX135TFok9X4yNpbnR5lpKl9
TncyfQdo+GsOTogpImfAe+aeGwR7dU4hVHQVxBGdc8R1gTKfcyptyNlh70J99VIJXE3mqimUODTU
lm25qmMuR0azsFgif5ERQjiehm4JpFscczU97dBqoJzC/+zyMivG2rF/QnkbZARAPEbYdhEsLN4T
at8ZGauSqLrkm9oiyF/kxjdioZcj3+MStGKcoR/Q6OYqFkZ4zubYZSe3V+/0VqkpzJo4TicQoKYW
whA29rF5hDAehB1NW0F45957wQMhjainCnhVfndeG1R0iwHUBw4haLek0pY5X5VLh45unQfUPQY/
U//Woh9x3nlha4LZvXWpXcPiDZQKG5AlcYAlWFHP2fCmcvQFzd3Wn88RqDqY6/o7duy5r/21yx5U
ltJZ7ejPvkuW1JoW7bGv5zBIueHWlyQQWmRZAf3TIUfvfvtokJKYAx8o4nOHXyehnKHwvqHxp+5c
pQfaF5P6L8t+Wo9MtQK5ffuyHaJwVzrzm1Lr8+aZcQZvNN6KjxDJPebQXwUSqiCc2LJBV3gdeLyk
T86ckoD/dk2tCw1dZfMb9ds+P7JUantmBe7WH42WNLLSxe1HOflpkG+C/Q/XcunDMoAa9hcITNkp
50SXUTmSLvoKkaGxjTlJdP77BQ8V75AQawAykfy1bs1Pw3+mEIPEyvM7Aijg/oVCISHqUZLJKxJb
E20hdVvOPN080tUIxn0S2gaSZ7i83h2FAoMFq3gHkcetMnWYkvj7eSOW6Yq+LXUZskyAlYY0ZoTC
UAHIqIHnrBlOAX2UamcQLqJ7D1v5mzL2sRUajtnkH1Chgbik8+9GXw3rZt1TNzjtY7zWfXLsAjGA
ZCGqyM+63MTSKuZIMl2M4qz95U2E8qYXwbpIGQCnjWQL3ucDVUBZHEs8gmX3BHCjp6gOPwDU+oh9
U18ipuJttgu4r34lDvmIQHAhu9fIl9QAyrNNNrpSds6mTUN0O9+h+ps0Hv9qhCYxZ012DuUdmfAz
80uU1HbNjqmNDuBccYOKok3qTysk/H5is6pe+NCGaF8uuE3HtUBtvPadYmQk64IwWSJWCKiPD7Az
QSb42AVROHEL+dbeISaahSH8iJHo9jdzhNtzWQPqjuXJQ7cIYSecfkcu5QkZl1S9EVA9sop57GVu
N64rpDTqRVNWZotsiumDqUvMfqjL+4Xk76FDxamP3rVK6b4AA+quxbSz4n0ts9wxHI7HrjigX3GB
lWXYXeAmKXmRMIFr60M0jNhLHFmmUSABvKEdBvhXsQkl7af5p5L1lmwaeyXDN07Ee7rcewqu8Wwd
IQG38DhT5DjXyHldTPO+OBCpXkeLgUeMqw9zk2H9CZeERLM3Pz/bRg0PnoXocwIoO/ucqK/AvvBI
DuqGzIaVDTWmk/FBTQgoxoe1ILKjJ24VXy/kaHwR5ykXV4dYof8Lio3KMcWi17kST5I8OyiQwzXc
TKH9SM7Trt5pdGT3o328y9aNEs6N5inyqYCPAzZeI/9tlwR9eJz3wxzoA5W+B4yILaDzbI53G6va
N/7LFewi68m44F5r90IX16YrDXlDF1aHmvY8ZBHKjP4pah4eArJvozeTv9XrUI9fOfpFc2CzyMGn
e7BPjAqCgZCvAeUzqdotY9rOKA7jJ5isOQhcdpQdFJvga0a2MYwT3VJ4g5D22EJd9wPHyBlsGRuT
PzEDMpSHAqUAl6x1dxBzBStCr6pkF4W/vnNRlXH2JJ2CdGxnbU47rz543+wX7bcv74hRzFdUJhiA
eRNnHXZ64jCBUeljpda3oFRnUzHkMTH2seyKqAVMe4Dc/2A/sBR2rabdssLNCCQQy2qNktQp3ur8
d3yv1HNeLnvIS54FZWESNj8dDLT+9WeFalN9t+bseMkVFKPy0B0908OYPzM3WBoahH7sYs0c4ouB
gNz7dsjG7CFD4cRweXBq/9rShlFZ5WuKEoQqks12DCEqsdYzn8W7CHk7AzNzgf1vrDLkM2K1U8UT
JhEGhry346m421p1tpvDeI5XqDr1Tb3KV8AoXPtYXQ7MDJ6CNT6YQ/B0Zcf39k4OAmESD343mUBM
qhvspQFemBNhwbIdPIP21SiPf+i0c28QrZEuMvPQzGEW4eEuw3OwdOZq7+zJteD8upi805lyFM2g
LqPGUJxKBK/MTAwJRnIaPGDJCqVj8sZdFAMNpTQRByDAhOfMKi0RgLeEzU1IunpUJ4pxSB+hwyqP
7wIAA+lM55KdyYm4NFfkU2LgYP9eswws7XpH4pwbTrgJfpyCYpWvMdqyK9OR2SvrUjoKQIl/cioC
DRk5mz2Uct4C/enUzzA1HZhuMCvvCXxusq882+VrGZHDKvhVQ6hfzpynra07D8VN9B22Rym7g3GU
xnJ8juGnwZhafuXDvWcDFky10HWG/ROpBseNhjgNML/8UHRvTrK0CIDsyrnu2s7Pv90fRD4mZG5B
ZIoJhcXDh0KdoQrsu15Myw4OBRs5RMV95OWXLrF8kYrDGK8Z8EwEaiQXf0nGQ00HqPVxFtgeYcw/
kfGQ0vzm9KSuQxEupUVXCY65l/7EZJiGP3Jzqn8ZdqHUqJzlW7t3AFFSf6NSYDYZVzTDOkEq5tYL
j5p6krtdmH4Rb4KaZljpwVE1qfiAVPHY3cIz7AH3QNIQ8HHqtS9BntQZZwRjt2m5pGowGKUbTMpz
Oz7QJPqHSrr58pcGWn1kGfqB5OFZCbXj8/pViIZoHIPnBd5lxRMCu8l+1vIb24xFDLK86kGc0AQW
LjkZPo4hrXsfgx9VEZpw/DUfpX50so0YfobsIkRgyI26bjsGFxN1ciM9nXGXlPKsSe+hQYQR5rR7
N71LjPd6Pbo6WE1p7evuo5a2ZnR1kmMyGUCjvHn9FXgRhwCU8FqXluIIYGR0YG2qcjW88hgL17Ye
gCToEPqT+vNQf2io+/RTGZ/9iZtvXXTLKGcs2SfjAm4odZATdOM8QxDXQiEtNDrOADDqfdgjt/GW
fnOaZCbcvWVfW/MWBn9h9N5DJbTIu4AveUQqAxaMFVfnfwe3TMw9JssFrxC/uF/+dM0Cxp4D41kj
UGxTTufyPEkkTNKFczG1syRTNqfNLcTxQnGb1DeT6TwIjoKTE8uQE99rFI2xdvEVyhDW1rgsF1wk
sOS3GGKFjbopcB2Y50S7NSNDRPwKu5+4RV1+hgVA68TaNmB+MyoFdvjPlNZdvVMQPYPzlnM13jj5
l1jT5frqWbefz8E0XG8BXGE8qhC4uf1Fyzais7hgYxzUfcr1HknPeHjmR1h+EdfJ7FWY34JCssBw
JmgvK0MeUIWo08aZsC22hB2Ezk4TUgt6r6Df1lZFzelnVXy0mCzze8dXoyn3cxFQ/UebHxi7yqzd
/rWGJZ5zhXSpYGWxd4rtaVUzyzR7IKZqSecLYm00rRxOvs/TbS8c/5fgiSX0doUuGmUyhkLMLc0f
AcAznQGkce7sTjQBSMoL14zVAmkrCC2EUb54iGplErhnJRbbUT1K4cUpYe45CwTY3CMI3zb1uYgP
NVUS+TZYMp1yAQwrsA0zXozY5wquFoGR0DCL10EQ5Og2BbKi8YUoMX5+lEnkmXqABUKmMefzqm8y
kcxT9ZTNRVu7sNH6ucxQlt+TiNkmweWeAoJv/eFtzDnyMOoI6qctGejABlVXjBhQhSiSaWQUM5ue
r6VgDX5kVA+7GhglfhSWW+vVmTC/1rfWQFLPtGIDhhdBRfl0dBo4wqbgyO3lgDEHKGlA3kINVcy6
NF+j9dIAC9S4mKvSqeOdMYp3YFcuR+S05ZzZt7yL5bqDGxmyh99rcHPFTOJ/YJp8jbDClb6H2a1n
3XBudAb1majz05d6uVEiSsowSIQhZoX6jw0BKcpMKVPXIoZ24gcx2IRrmlaqD1vvSG/ZTS9+fwE7
OFwo7Npy2PMccIRWrBUz46Q6ZyJM2vYnl+9d9ZlJ26JZByRXAGMi74MfNUlmWDqtOdOYv4fsYPpv
0AdzBZqn5WioCl4qSBy5AntHnFHhUpTk99E7m9mvXzHuxHtD2rYl1hUkNXgLSchmGZkL+MK/+dwT
hNz7dbcauSwilwCW4UJAvtiBCbUmOoXfEGLY43dO2p8B2ChW3K5/SEyXMM6KtkGw7WvLIJnbK0zh
IOve6Z/CYjqHjKUEzdjg04iRZO2rBt/x3qBSCUpHXW1CO1l5MLc5oqOsWdAVMK+ICOsRp1s2wAn5
ZpNtbJMJtXeF/kRVOJY/u6ZdslO6ZOJU/MY1EXD/xgCHdiZaGyGOffMWybQO8LXHPSxmhtL85GnX
YDz56cNw5tG0jSWJYZnDaQ5ZjYx0HiwqkvBmmCPULe2GoyA5XFPuZ7/fFRH+fU0KiUy33RxssaXE
DsdCfGnGK8hYDqIaWJdWu4Wz347pHxc1siFwo2W5DjYD6fbFvfR2sXNEqclHTx4Oxt946ATQIKTc
k0eJRvJpBW+h/t2obxOyPX0OWBA2azNZqt8Jm52LkCXF7uKaBIBUYsecFyhD+6ul7bVuRbQzOnGa
AonxqrQ9an808th3Ggu6jOtWC1cJS1MI8FojqcVyAmGU+c1KVSZMg2heOca3ZfHOVxE43NqcL9VA
Mxuy2BE4Z3gvUQDxRUM/LCCaGGBYBYH8e4A+pb063KJ9depdBCeBG1uQfW4PjYc3i10KcmDtr7ru
ty/uIeuHbc6L9C2ykIcbF8TJeH/diI3XF+cTU3Ulz/ScXXnBmk3aBCAWSBsiQwb3Hl5Wewz6Zwxx
1DXaoi/f7PHDJNhRDklk+U0D6oGWSA9cLf8ZmxJhHk8rLe8SI7YcAw/MPghbKdV82QTVWjxfNqto
WOQb2542PGtuqx7V/AIlAuHPoLWxv1BWiAPNK/lkbz1rkzqdCkI+AsHNBAVu4uIz7k7ifPVQ/hHn
OP+V0FPoydNTfuOIMylA+VEf+PRAeVHx7akQMmCEguCECKqZD1oBFdyhtu8WiWXNOuWqkRTtD1cr
32j2BWNChdXB18lavGYDvB8kiHVDgku6GEd/tCUyiUi2z7Hh6sLD7SYOSY8C/3cW/z65TFvzjtPj
iaSIt92ujvgAYZ+5+oA54AsELqhz65YHdTUtrfEsLWUcXYvU+lKTP9h5M/ogTsBHri/rF7tbh/le
SlBQ0S1HTQwDoMf1UaTKYqzLZTAyIyCnLOS75/0EY7bs8BAirtSlH935C/O7TyQCNz+fqxYtCX6b
jdqWmjMeJ87M/hazoWImnpR3MTVq4SOZM7LU5x+0ZXnFChLO4+FKUR25/cUsGY6AFy0CkeYnn1ao
c8QX0ZQ49XSVEB3SYSj7SwEOvyUPQzYPhYOeqzuMOK/jDMc+0U0ZquUE0/S0yzkDA04WuNZqQfSL
mMGyeN2fOGEwNdE28UV3BXqv2TNAucYl6hbc3iSAAfbbrsMJX9qO20kpJ0Ay3wzC2l1RLAcW738p
qHbjgVTAHOMDG436pntb3nLpydMWMJw7w08C7uIAeAUAuXZRf3sTsHZNvBBvfUDOkrCNEKpVsYcg
Gf2ibAcNwHoojhNIQNdYM7//QMEtzbmMoB6FYQXKuF8L4qAJX40lHKZ2+l77Ip/IAcrAGsOrXk9C
Ng91iDAOOyQBu9mqsy56Rroh/jTS0L8JekNtIwhL8zLEn4MgSzhrBXxb4Y9J9iPfYj48edZ5dQE7
zB1MjQmrV3GFJ4G4XLUS7uKZvXwLTK/547LiIQoXdTQy2qtz2n3mMebNcQDrYEJV609zPE4rf1Or
H9IiXE3GQQAZZbLyVty68HtCJKSQ6dOiyKADkDwPhC1cXbZ9C8UPwV2fEQUHZuotveqhSrAsGppL
EncqjFvn1kfnYv/FDQEN2p8P5Bi/W9GZL80l0M/jskD4Yc/ulXfs5h73wFM3XsD2tL7j4tp5LpJl
ilBIk3IVZVqEPT8O3x/5h/j71uLQCJCWQmQxbDTaL/+E5w4vGLynZm3tcDcYQJU9qJj6GLVzKpGn
TdtOb9arXi2Rxu3qAHnOGdjQZS+eKzZHaYA60Y1plk42WoFynoejszNa+TBml3f92Znfwllthh8Z
Zj8+GRlOPxEnBa/nOxXtSBMQCbGagXGQ4spP6gD01pcOPVGe78RJUFkkIS0SpC72+FJ7PokYW7z1
yCoy2msUS/qLKgrHOEf6UUr3hfxn5W+aiDOC7vQ/4/JnqHwyZXh2g12dnmv2epZPEkrKrRG/ZSnu
39VIveSqAqAOZdZRPscULXrMKwyUw/t+L4tDWV5a49vmDz5O1AGiIEgUAXpV7CINwgUm4JkzbzWG
LG5H/grhmqLlz0mwBO+yjbfyk9sUXAnyiRAqNzuvuySaAFfJkw0m8glgD0sCHpD1+Jtpa7UYgrgB
6kBjbVehj2K3hx8r4QSio0RboIylx6+ThWWVHJTjypaltcj7MlDkmxwX/ArUgbhG77BXMNuTcjXA
8TcM8zLDVT7/tgVKzt0WkiAm3h9YsBGtLYKuMpm1UIjceHOahZDXQbS0X5aXkx2IaC+hFZ13ZHKy
BbLaygPNCxV2kXdS4Yzq01O+Wm2bV2eIer244pixnK84sfj7peUYsXh0wUyT5w7cZ7P02S69rMN8
Ns5tCCav/8BNCHAMIvdgkyXNCoSRifGEf7jE5szP7GNuDqGBVfXNMKV/Gm9jApI7Uvg2zyHpYrWb
OXutpdmOjYU1yCx3YhPyJqxC24L6Gzjj+WgcTKRtcDy1ui6ifSxvDGlJ0q/8Phlr8npNm+0XaSjP
pD49LKSgyTrb4OZQ9wQPiuUIk/FIVAriziZYWl2zccKrXiMaa2DS1/TO8DSFPq5ZuO5FL34WmSOf
4c7uQEBRxdMDg7nX7ewv1j1hPcj5lsU8TMXgbJC+pGIdpwFj81st3Yif6t9t74hDsw+JyBznvYPe
24lmjonWXy0WWtK6aHcXFkgQEL9nMH5heXBlf6OXz1ai2OwNODzLzx1aDh+g3EAqqMDEAhnQFn/w
LITlxz55qjYTJ/GfNZgNdk2hqrIYbKvxl9mUr5F9F2LXfBYZC5d2kAx+iZqrvQuBWErcfleP7yN5
BBFKGZDYbtla+6T7K8qbitqDfCyeLbI+qak4c3kT0oR6nWBHRi1YWNPNkXxI1Jq4Eyofvn28Qcxp
hJesVa+Yp3z7RFDoNiWYOY7R54BfcPbqM3pvAUTKn4o/aezu1ngTX0dlvvfhoYCHiVdOtdJVbGbb
bNzHgL6a0J/CNZqyTUcOixhhv1HHhZh/VCQnSdxRGCORA2bhUvsgb0IcpxQgwDk75LgQnQ2O/E5R
i50fWw+m08cTT651iVmu2JBpWiivUGOscHaS/Ky671YDfaSgR6eXRkQ6FRAGhYWEFEWkH3zb5Ilx
TSJNuSXiOqZDubx66qHMKDRvkHgP/x54n6u2Z6/IFoQEorUzzF+AVr+4AmTo3PTJQnOOpMAi2xJZ
j8ZM/h7tJ5skjSKn1APw+zbHz0h9GnLjGtWHBnNAQA6w5LjvnJCkAoAgxKsC9vSLP/GdhtIH2ZPz
AZsHwUOYqDccz3wRDb15wJ84KlKWeWOth0s667zk05Y+C+fP1HecCrn04aGrsAp5NmYffDISBYwt
S1zSnfPoaBZ88w0bTUwmySpeRMuIIAYoGQ3tPMqc0KeLamMZr7x56swuRXCdJAAH4nBcAC5wcQlR
IrXFyXRV2DS0EXAzQvsY0eW45z8xMFCEHrFjYrC1DzWib5eRRnNJlLICcBjXstdKvaEetgaXsaZj
3mksMTFK+Z8wRTmOooP5IaEmFsFZQn+PvyX5JwN0jKQOwUg0b2T+FfOa2t2EjIkDnhpirz9ozZtl
/IUwDkFzgWTxfGLBkBLa57DfB97Fr+9Y0QC8KSLAtVRI/L1sdt4XmXdCkQKyCDHBVRDnT687BOZB
a88VQFD6E5NpOq7rirGysV2tFi1Ov7ZLZKn3g0BznrBuRmGBMoeQn0hAAsidjRN6SbHxdrWKjQpz
X4Y0s0HwfFaJziqlh1Zrs8r6pHt3mqoNFcNIKqdFZqMPSd6I8MYQ4AKZpyX+dZR8bBRowjPjWlOk
EGb1PqnAqsm3L4jICXgZ4on+3Pq3CP8c402t3mTv7vyNy5Fa8y1DJB282HQF/Od4O2b1CgcZx8bs
2hEJ+wLgKLcRfUitY8APHEQMBn3xC4g1ER9m/HSqa2pbXBIRu/RMN/cQ1ZL3KdTrVveuTVfV+BB+
vokTS22+sWaJhZ19OEofUvAKxvd+xKq1o4664+XgoVRRB9c2PTEc1RnWe+cW1jiTDsNwscZonvb9
/A5bF/7VaETr9yS8ZFVIbsZTTwl7mhWM2DfiwhGDYOpbE2/t/aFmJJ2UeEUT0mx8y5qbXD0AFpjD
lpMGGLbqkdjn8mfI5TzejV1jX0quaA3VHh5ElOtczNKpuaryR1D/2DFdtgs0uvu+X4WdQA79helK
1S1wLvwpMtEWpT5DbDJTEQDgazSofitQG+Es8Xpo84qraaOo257EcjS6pGJh1+A+myvc1U8ytoOj
3B/pemSR5zlpKgQSS7v/rPFsclGJexm0AInWUs72SULuLucZAZ/+j2oNgOcY83g3BvNCkKA/O+sI
YKWd9kFSUOVh9npR6SsXx6Lg3QFYl76t5nNy7qCnDVyLzQY2TMcKjMUD+X9P0ksPkNhX2Dqm+1hu
pHHdqW8pZraomhkUFtA2TcLrlZnJrb/QeRG4SZhXvnIWQuUxKdcRUyUwu9o4c0XtXAeyPzOghQ+2
usPcrMffhfqyWCZKpI/8rRnZY9j8VSJsogURhHK0T+sNSqau2EXSkXDsWYWZVlnnCVp1TkuDOgbE
gOJ710JnrulLI9x42VfdOrPR8dcWKJYQ/DYeX5W04IMTY1dO5IDwmiNmkD4EZoXbYWZDPejeUXwS
vvqVWrt8ImAS1n885GHl1v1XbZK/yehlOTQS7fl6x+CM9wGtcoVSLULr3cBL2BIRdvFCQ24hFUcp
XrTDu4W6hYx26uK+7lDX2WV0i7kSb8rilKksWyfxC0ThB9VAaMEgepU7lBjhwTAbHBkIW6zhe1iH
wEcs80hjz8DJ85ikxlI613g2UMfT861MxSKw4RdmlGpS75jA5pzB4DSfO9vhAUmflKE6ej2X069U
v6ZkxhqkR/n6d1YfteI26Y8ACZuKJq69M1ChBZE+iXsLe5dBKGyWOi94eWhcyr0p3fUoStCI1qRN
j5QwFacP8JbyW2jXBl9/tMhAkz2MSHHypgDg1sXWbs8wV3eidmeG8arlQ4afuKHkkfPK/xzLdxWt
o5A/qTyMmYbC1kC6DlTdwa2jTUAZx2FaIvWOio2Vnww04eGKYgqGBkhmYgFhb4JdlNLzfktlsNr5
07Ejwok4yceK0Zvt3Xs40UHizQW2RWvnEncQlFtdvwnhihx+is/W6TEfVW9N+HRS/IFAdhWxMy6J
rtzsj7F4Kda2JfgmeVXqehg3YXgf+4+0/pSy36h5ZQa3EHzDWG0sbqfIQ+5wQk2F+2jXlB85+DR9
DP+2RUUlsZuSanKLmY+52/PyTPKhX/3YeFqz5m0CS2J5H/UMAuflK6e83Bn6CDr7oJmtQ9skty85
3wE4cIFn4VdleocOqUiwlcHjIxpfMX/E8W9pL6YQE+nSIhxRXQdi+z/X+Unq77axyG0CB/JLkq7t
GctKcYr1v1Y25zZWwm8Ted/dWhgL8vwE+esFP/1wQew5iY/U2nbOW4mxhcYH0JUnz1lZIkm2Vl7I
3sjHUG8FOGSgk6CxgyVLC5boKUbxtKMaKD8ilOVjcqyzrVkIxrsbP8SLiPVjBMfEwKyQRsUGQg9m
YL0iHghJeS9hWjv9h29mko8tihrfRrWn4pFYKqW4wXZqftDSVTSdZO29kG4a3oaY+Rg5BuzSUiEc
0Vike8P4zLOvZDpY2gFDYRV/phxhhX1BdUP26oqJQVdXpoXA6Nw162E4FxbKBWcZF3cqEDKUEKzl
NZnb/7NiQZBw2KfJVuD/DceTbixF40tM+8iibR42BXnERQkZJErS1lwiluopLiHSSTrhPRixOjMx
UcKn3Kqe4KGvuuKxEzpRwUVyfC0mg3WFNaKOGupufwbzRfWcGwO+Lahob89DTkXKbjDXwskXPTTc
x7h9idL1VkKcHAeHoVtJ3crpIBpJ0UBZXPjnBgkU08+39RnvfG0nHP1U9Yq/uKk3trz21XWvz7Jq
pckv6jGc5hyShI1qh4DdpWzTQHLP4VUQls8q9C9A5ZG6/mXWbzApiUMaHs/qfnP/Ru4+kFsow+Bw
N4T5zbYQpMJW1Mv63ao3ERCbT1Pw1TJOODWSV04EiQwiDgBV+v+QTYceKKE7AIeUT2TcotN8H9WV
oTKksDMs2+qRIr8llns4QtR26pYGAhiODQJdpAzwTvOC0fRO489cL9eaxiCyG9pfRjiEpCC7/LBh
dk0iZL89gMU9yrlo/iPpvJYbR7It+kWIgDevoidB7yS9ICgH7z2+vldWR9y60T0z1a0igcxj9l6b
u8r0wyWzJhgZhzD95noI0psF+Uf6x1yJe5dtK5qqiHmvsprgaN18eV/wEJssh60Bl+bHyDTDgnGt
VGfEU6m8zmSBU5Vi11nSxDTW3gLRGHU2rfg00/2/qjsIcQBECOTafE7/rqejmIFF2YdF9oLwNE3A
eQ1sb+mH0TOJwnKN5XPap80lK26eAeDqu6kEwOpQIFI3mdrVOuydL7s4aUirpa1FflBwYKiZxhsc
NkEIXezY6C61UlpzCGFMwsVbrOSXTEAQ8g1HEB+A/xALwQTwBg0gGX4Kb2dTiRPIUDFFkrl2GpY+
A1wPttNUdhkqlX0VQiQSMxFef7SK+Gj5PJeTeRzAC6E8LcxN3rlWAOiNkFF4h/2joIpzVK4Clv0a
oZBrzD1qv2XAX6Dfa5mN6QzORDuTDPoqJH8yznFHJvOpfoIS89Iv8UCXJHokGoOtBbREOzm1NZS4
IGPEvxK0QYdxmmCxViMmkdr1S8YQJ80ko/GLl34WYFZi180B2SAO1ZTPqsUUsGrbPx+TNcUSodgN
imWUDrhuxTY1868an07gnAZlMy71peNjl8/RDjUL33r8fsv87+kMk/5HF1qNyl5U/Y/HDgyV5LxD
OdfLu97ZQp+OSHJKEVU7P731J34GE6aFV/qzuj7XOWPGhUeJeCvnaB7zb9F3tkDDulvErFJSX3CU
5cLFnw6LSB1h5Ti8ctpq1M+DdJ+AOVvaY0y2vn9Go2jLe00TTmpGIv4uFCkXK52k8NwdlHvTPhLn
WTuIT6+5fPC9TRHuLYaHswqE3AYF21uT/8Rc31N9KfWFrv1a2V+mgWcgs2fZNJ9ReXeSL9W5yW/B
wm/PJDbMxqU2i/MPma2C0Dma6BqsIaPayjGtPtt2rwGvCXeWiEhe4q7zsnvHbECpSHrnMSLllE23
NPOtk2ZgxNj0AVDNOaLlOeAXTlmsLJO/aJlJMfMPmq1OTaA1K+OblSvMGjSG0ICEYdxc8CJY34yA
mOaiyiEvwNxb9q1OL0n/HY6nXP3pQ3XT1Jem0lgpgwMihEe3XknvTtmhZlObcOtNrAgK5SZfTfQP
6ebf1clmzL8K8lVqPg30hsMakDSP9AHImVZd7dztaB8qp1gCvAGSxRhZ9Clq+61j2Bifgv3S9Ku6
OzbJWQYElrsyI1CGWfbcwPoR+cz0OCu9TMCXDYovXsp0xX0ddYdudKcavW0C4ZhXirmZDAbrwBFg
UoMhrAgvgfHHoQAzxdLXRNh4/i+nAYK63wmRxsBQl0LFww6p/3bUzBPTw57FY6x+QBswWEPWNZVd
v4vjbTttMBfMwr+kRkT07DxWWt9DvVFY1uGD7xcF8jz9mfAP1k9j+CWlO5XDogcxOFw7JiilTDUL
akFHdutkP5J3KoxlPSFHYvnlCq+rimmn3HQS97XFmX34J6OSbkyPZlkJe3PZJjvV39jSQzXIiVlh
1djEuL4M1BwtL1ByBvKntSjmBZT2PIXHnBEwTYJgeOAzFU6AXgbW55KjlbnhCFR0hTxyAXEi6549
Vvc621mKCyquKvZWcW7fYBKiRQAPU9zU+sLWv8BybqE3n0fpkjsUnVTTHwgHHrlf5JaAHGpHFtXQ
7t5bKsa8vNX1+0g9X1+s6uJwiWrqGnZgypAuRqMjBlWldDHUO/lAVnsIg2qWDh+dzoE1fbPmF9Du
BrUM8ny7q3HCbaG3mxvG3333QcLCDJdCxqiPwQTuQFpCrTw7V2/EX7COEAgP3dny/mx9P6GPLnou
WU4sORjeguKoEsutIU6g7lrr0c5pT87gwtYcWbzDb2eaGXfP2Oe8qw82jbxKxkQXHk2m9UXWIB96
atpGyrepfhAO7KlaqYt0ge1ZaBb8g4TWIRKiAvqLeJlmK+jowjejDU+LMWsMgmKGJCZn6gzruN9N
5tohBj07KeU+QqolnUw6uAKx+cMwPpXxkkqbzNkZ8LtqBqRKvZSCEhqUDWADzR+WwOZASTjLzE+F
U8DyPsS+DFwv6lQrew/7I5CONy3dT+U2xlSSoN2h9V702tl+/fsAxyuW2gX5f5G3l51r370gvXDF
SN4eaXWmIO9DypytRMukx1fhZ454cWSsnLX3VJxXiNSlBovMK8HJ2C8tA4/ezg9+BHGuggyQbzM8
kI727tfyCj23s60blFGwzx1rViza9BjUl6IWbiFz22LlGNWn7n3X9i+ymXmDINBC7i1OFb05sgax
I9raOTUy9CowttrANB3HsgIQkRQmD8XxdtBYlF8aXhjTTe1H8RwS6KkWjiH6CxnEHt92AEsnII+k
RcDi8VgOOrQMDCcZf2u59rANhp/eLplO46ChZ8VixlKlgskpLNQpwdmHaUAePqcqjXmqvBXaH1xJ
/Ls1KgS2G6F69ZWdTsNtGyeTcCuh50MoAx2XnzcPwBoQ7DQjeVsxtykDh4zxWMvcrOjJJwNHaC79
dJPjdrNdcYzWzkJZsp55b8Zn1G5s2qPhBisykUDaG6yVNNYA08jxuKd+SZm/ofVPKpD1ZxYNM84X
2XIL0h7mKI8768MTjToEKNZPCwcasgxXdqdd1PCR4Q+ysN2xZQxPUPvG8FC0y9p+oKFBds/riKXV
GS9KeIMu7TA3VQPvUKgvEdbCCdRSqsASaBmWAn9Kh7PUHuT4gV51HjBnBjMV75CVhuapngVLLOMG
BnNjNnprv5kzqQuWzdrWDwFt91q3F1F8pGZPQW60iI1llDDiluigazp46Lgi9BZ4Ig5XxNGGHSAR
Bvv4wdJMC0E6UI3ZT2To3FFtctKNZ5LzKlnIgeNjktwQUsD0VUGAekAJLDcQi4uYNTxUKopkYML/
9EIBr3R8aJslEyu6vDTBTLD0vcegAeU9jO0aDFSMoqmv1tZez/fW/E5/aL9NixwAI7sSzDLE56y6
mFnwFqiGRrGeb7vgZiN5l5x575Gq9InIMJoxkAzPopdHU6YymFUPlcGo/NEgffDXLO2KwRVVPk5U
ibeNN56Hc+q20rgDU8vDqMHUg59mWOvHJ1GBcB3lHnH2KelWuSBsQSVy7km6FO6/4tITFu5vuDW+
fvkkJufGZIhXB2Q2XNt/wD7kukBtWURayGdyGaT2IhhO8BawsvqGPcuw+OeA7cn/XZjcjIbWEGXw
Rh39Riu5hJtH88wz2TnEzq27+MzK5KnBB6d5RsQIL8I3njlvSDB9xxHBesLnAOUTN5w3z4f9GGyT
iu5ZjGQhKXXH2kL8sNIGwEiwQ4iqAT2Ptx53tdKu+GNDpOnT5xjt7WSHBN0Dc2CvbYRO5gXnyKxu
2Li5Php5iOCptg0BEBuEVB5YZDCPl9VDVDPpZSeSg/TICkjK/AGYECeo/HuK+3HeIIcR40kkKn28
mtL3DOCdU+/CcSsMyEq5EGZm1d4V9TnUiAOH5Y+4E4QNj2t1r/Hn6ruUIl0mvrKkXdg6Fn0a6oGR
zorVPkeV2p3J4ijGS95Gs8lnFynAFCwjJIPzAtH8/9JohZKIb2+AMApIvVhID1zKXbWabpAifVSm
2XCtdHAl/j5svgZn1QnHLPtH/ytLl0pxNNMt4TBYJPGbIlG/TcVcDF68dC5R46v7OHn2LDUBFajK
SiE3k2aPXtEARSXE/KNya4134cWKPnNU3/Z0Ft2cFR6keTRTur2PzMonFOThl5tJWdvefXhkDF2l
o+Rdq3JnOa5srKIImzNwzGZEcHFJhJo7YAYTPR+ABdj8D9p36JxMFs2x9RGtghWkwyn8KSWOttyc
DdJfAtMvX5ctOEeEwXWBe8+5ZPJO78kOpIsDt3uQx40jz2WgEKPQ+in7tvna8zE01KV1dQJ7mI/n
kiyfQT9GyV5GYqufEL8kZfPGJEBcv5G24eUty0/yafiqYxYGPiFUAi8W8LT2C+GrzOtXSuygStHP
qQkOLUdgwLS3pDD081VDAyv0k9KxRughXcUfsIUkkMqr0X76RJmGWC/VFAkLVMR4jQC9rdA2jmsj
XkrqQ2cUQAiKGLyUroWUjEbIwucYbMiTe2toAlGedSF3WffUA4jw3jHKVxoc18HBAoFtT0HuBmCQ
eWKXcEPZR3MOKY9g+jie2RyiDCYFuEBMkrjPU+yU4bhiNcZVygRn1YZrcoO16oy9eaCjt6svOHxC
CW9fJ1GrdKxJjYvQMQ/Ot2ix+00Jv6P+1Nt+kWHX/OIt8c5du+vSvaLdhW2Yia0f78xhq+rgn+fk
rkzNr16+t+aXj9ohR2yr1BCYGX0Y5XLUF4b5PrJMBX0XqCvRtoXGRbiX9HIu+fvKObDeXtUoj1nr
gCkQdbJin3vlneG9hTbAh8bHEpgjtHzkxrLPfsv+TkGUXKl0owbuqdD1huFfo1xC75H+TtHxiyTi
foluM5t+8462RshZdxHhDdkm4vOSiaNi7Ka12yKd1Q4uMJll9RYwFURIJhG5fZq4tFkDErXZPeiO
mdmZ6RHWSAxAE82OnB3JKFkmPKRDfZG9PXQ/oemCsUYdzW8LEa8smcCSxcGjxlchSjlN5RXbCzoU
Y+gCs4yBop2V8jOTPhrnhoPZYPCgXrPgowbaat7QGbTiBg5xlqOP3uo2KQ93Od60YjRgoqZtzkm5
zZDOgC3WqarHr7xGhOrM2S/5vz15KxYoR/Q8QhoOIo6ix+K/ImZ0iDhy2FFD0WI/Dk/LDw+i3pDj
Lxb+sD9QrfYbhvwLMh5GZlqtm2qrkgmzStH5XQdbvUAqi7YrWbP9cYw9cMm3ptwKvyLbazHRpsU3
zxUIDiUCWqw9tGrTtIKbbCTLLuUHImPkr5rb0GfVTeK/TIEf8fcU6/wfxHajJT9yUwDm7NnK3jNF
YDVZBFi3RgWqe7N8lR0ayzjuY58hcpTnM5WO3IQh3DsCwIWKaxlvaBU8VIs09OFJ1g5qw+uWQfl0
bSAQjC4CYy8M03H9KR7zeMFvL/sFzQ9sZDVniQFykflxdQTjLoabWnghoIAuttFODhDcnCpAQ+AA
yUpsFiLtV20uaU+jwwob0VKwmRdumB0M64hxkajYu89Wjnpm1pW0XBKeX4tmBfp1FT4k7dB4aBN7
1uqferLKfJZTIUYoAq9BNEg6UiQmcoo7muxcGHqV2U8HB0l1Gclp4T0wLnm8NtVtKV3rHG3F1kDp
AjnS3topQh9twVwZtyJnRh3tiu53pP5No0PSoQTPaEetVxVzSJebgZgg0spEh6UpryrNwMh8JFx9
FiFaHQtTaFt6OGIv8R6VWb5UhV0ncdgb9GCsXXqckdGuMkFKFRUf4jzv/Vtl2Idaiv7aqvwkuYS7
ys/0uSEpp2kSriNqxTST/zTdOQXp9EhlAFSVAqSBeb4aoR8LpF3DRVwVG+KeD4q1HvX8q58+e9Ik
bb5cbSCXy5cOJiz5KTefdQoeLehWNvOcoPR3OYz7KE33FZVkKLesVJU7evFZi4sfTEx/sVGSgl1F
Woj/LYvJ3cBkWUK/8Ca3D1QuU2wgpb52WKa0HQ9cFXNojkta6yX6/5kaavt9MLSHTm4PlqOs/MK+
9Goqs3BpOX8XBdpALZDQzWAI7eJLMEwrSdHBjTorOabclIajyi4SSYadO5CJrGXXmMuBPkuwNnvO
mkpufmw9YtVgnS1H7HboJRLyzxG+OejGxjTfWCF+USB/yMwDpk5mcSlVSLEjLDpzAL44LKIcmow1
rvIJnQvZs56N9Aq0pOdXq2JiA8wqqlG/OIylrl8rKZmD2rjtZWmfBJlbdCHBYdM6QSbYInxQfO5N
tghj2pO95vBSIf1R02VbaKuWnrME8Brq9MZ5fJpS+945WD060zgVU78PomJl+IB90SNbiTIfShGb
U9DQTWgNE4SP0t4Mt3rKE0GFleJ7owVz0vcE98ngDwcfUxC0TdeAISDH5aKxYIrCfRRrjDxSzrUD
ho2MMuKJlzGvURiUbs+jQWECQE8l07JcRbmF8QwsEWh7uMXLzgakxfpiUkiuFyKgiiwahZtSwfNt
d66ivyT5awKoUoiz50exANhYRBDU8LRqlp5MTD0qCp0LMKZSYmkL0vHD+xFlSYJsxWCvP5yigGk5
q6UItWFg0CahDIxtFuUGaz+ojewtdObGenRwkveCvmp06JwJ2hgOUoP+gWDIyYROA1qrwehsMFA1
WROPEzqxBuZzGs+jlg5nAO/KWr1I9ZlKNoUNLmzkzlYpN5yXg3apJB1MQUrYI1AQ/x6dDqtwPjyK
/bZoF0GsvBkYrjiBfZnemE4znJbetBuTj3Kql/ygC2I2F4mBvG6i0O1+9IaZEmOS6GhbrhfuMlwf
DFOplOdIk7Sa3Trnh4VfYRDdaHALjLWlkAHG5pLYeirCz266UHSn8aPA49uSQRZaiOyYTSBDC6V+
7gfpqibdweYTSfB6JGQAvHkMyjzZjvDYWQgRxo0OwM1PFzXaTp1BiJTKdyaKLcei+HgnwbUhCkGC
gW+hrrZ0Pja08+KHC2lok5zzQXt2ZBj1Qn7JP7AwKVUi+lAhaUlIG2QxRqLJ6CN5x+4xUlO18PZG
7Ndc110+93tpoYbobb1hmSHBm/AKWNm6CFg/1ozXaCoRZhdIFMKRqgQ0kIqePVMApmKiTIFAdaJS
41GqkGuhF4AggOah4zPXs7UG1KvwYlevlEVajXQbNHAMBhelea0K9mDhbw742GSGofKEC7qX0aTz
iXVuLiIgHfromg+Qwx18YTVewobOmE5EsRi7ITPNSc5wkDoUaNctKHYWBOOAehn9VfOnpy8bK7Gg
U9Qq82CWlaJiZX+vJM+qAzmr7WB43SDX13TCAIEoEbNvKWRSzIhc6bnEmGgXNaWhhQ5sGOuFD26v
eTXpzgKANjDvqtnNydzaOT+rBohEk61138lvdtSgrIhmmLFwNeW8KU2FivazU74CH5Zoysd87m1S
TGkl64U6YAuZCAfo1V1SvTcmrjDWCH3z1XvPbjg4wT1xjoX2yNV9Hb4r5QfQCru6S8meh1+jvVQG
qhSDhoUxP9KEQqUerMEM0H80tAQDf58Py7bWuTKQUAze1uk81lM/eg8GuP9tEa2JCaqYicjRI+Ge
KSweIPyU54wvJY1PQ8lGX31lNrOHRLkXEXhXmCNYLeYRJAUvw2yQE0qAbCOHIj7I34JqwTLTMPcK
RKnRAnY8coveswJRX8h39zX1J8v8TFFDJ5O3EOYPRw/RlXwZEFX+AvXWtgpkC2ZuAcNYiEkNLscw
fIU1U3sioYg2yP76FvGkidpB+agxGhSAQ5RfJf6zmUoVnxky0Ihm7ianX7gUuAJIhzxL8VGpYHp9
hKiqhQlPvYQR2HXMe0qVz2MVMFv6tplwhJavTr+bw41PoscLwsoYtFwsEcgVzjJjO8hnv7ilBOkC
P4p2RMAqJjlCvIFsvUk8yjcj4yE5WKVsZuOTEh87iFpvrfouK7T/0jJgIZjwHQG/sOjjNBxqZb0y
0LON2iwNvZnNJqChCg1K+NEyISJSAUcMA6nMZ4GjsmFbYNjv/EcI/bA+ma+UU2bIqVrslcZD/0+K
naD1w2SucWO3drDUfHOX0e8aVjEPGMV5kGzjpGavBDFy+PQ6gQZM3hr2wCpDBZpCBMOEIrLQ5pc/
kkTg5eshL9dxNRf5ITQiFht3ZBVHRlVSTJjKQSeGjTYjXZP3BjUaxPKbldI/9HtybkYklP0y3+Jz
nNIlbGZRsat3fqeUL8rxZEauH14k8Hpo2tudjHsRV4+eb3IHbt89qX4mcK8S2M+WMYWh3MRDnhaf
FbYUnx85dwZ+SSTrQhBhH06EbMjUKaHLjdJpHaEOQleh0j0lMij9EIW6fteicq51J93Ll5pykfS7
RLqkpn4p3s1MvxT/g1X5ZGb/jp46wAluUrYjhSrQPTXDqzA+surQWj78I4OgDdrDX40TJD+HGVFv
f2pw0EkkFa9llv7K1l21vuphp3rHAviMtcsQwiga08XfpCqWo/qIY1eKNiWfb+0vtNBemhqaCOWv
Y/jtPWGdAYWtvB2fZWi7TBNY27GMaXay4xLFg+++tncVdsv0WoprNnzp9H2jdlOKjzRFZPvHn9kZ
3Vy/8oaM03vONZuN3z1CvrT8BPSbxFcUhhNcTPmg2zUB3aQlqxtruNfUASnph7Wm720WKcz8G4UT
8UPm+olwtlfOSW6ZUe298mK231m5Lgcbgy99S4iJj9D4bOLaZzNVFnc1sHhj7ln+HEdwUP3VaC6i
QlBktLjLHPumcsridG4GrqpcOuPaMENJ4BZfOpN0s629VP1D1F1UivdxF5X0cgcS0vm9pb3pQVtM
p4D5iKdeNfujKpSZwZ2axEcMbewTHZld4LHi9KquY/Cdpi8lXbPTbPVLir6bZt2YjmqzwYGnqTuZ
tBAl2nnyiKl2VbbPUEbs6Cbxyc63lncJGLxBteu9XcWqsjsU5VKvgS9sW+OitYgs5ftk3nr0C0p2
gIJe0TLaCsOb+phj2OGD95Rnk23rYp8oH+F0kIerzkHQhnceGYVjAP9z6fyqjuEqE2I2bkzxx9Ho
Revsq2Ota8U3hiZg2EP/T+oejOWVcR9GLE7fCrAIlGS+5pos6zAvskTxMRwyu+zzW6HciBdCAHs0
IyxI+A6nkwQWUiwtbqa9aRgG6W6C1zdaFg7rCsNltz227ykb+R7HD52t0LtSN8YrzzjyF1V8kp2b
ySjWNhhRZpzoSBOSk1HdLfMQVDCHzkG5SwNU/JthQhK5Bq5nB6cA+SKREY52jAx77slU4SsuOdbi
FqrfAVp+35/N5AuwQ8I3mrfo8shyGQpqLU7P7koQdpH9JvA1y5+Y6y/dB364aFEs2IE1V7yHp6+7
Cg3KssSy5Lyk6mv0X1P0NG28qZLrpCe6g/mKCiSAbVxxlubaT8FdY+PBGlDT1Dlanj5ahGy3cv9l
DORDU+qRhoO2M08OY0BOPR1ozPohUF5x8Mi7p2nei5EFzKLKFpiBvHHXdK6afOps57OjH1wM/hmk
bDNQUNu93t1k7pXom8OxNuaqjydhFrKWAqPXHAt9z4ClZlKMgRCZKYKEV4qC0vYuDgu02rtECvUT
3A31qno/Ml9AfueJKNOL3vKF/hXMyhAx8tVriHTB3LZbHWG5z1N7soed7730elsozMfyz9H/buSV
0TP+Lvb9cIiIi+k2UXSEZ0wDb/drMuowV3PAx7/ibWpPdbv3VVet3umxZYieUfSU4G9SRunad9c+
InlVoppkreHskpwN8SZUHzyrSfFdVxtkeYNN5mj6liNBIlgCJwmpxgxPHiFmGwWsnXIucU6mnMUd
bEhwtpDaZyac5xR6GKPQOWVhYfuzyLaZVf2KF0wMD4qGWeE+MnaZsuJoa/VHQQYA+kUj/atY44dk
TNIBzlCigNbhJyuULWHIvrSRTaZdKFI5Tex+W3cf+CCaiRnX1lNchocOrurIf1eZcVMBv9U9VmF+
TYM+b6N0RkdNpurGbgkc1X51EahATdOj7Yvh18q2UNlzolrW2c4uBoOFYhtEN9Gm8cN21Rddqg/P
3WYMKwqjDsWoVZGX4aG+crPkV8OR1DH+DTEWGuGtH99p73LKn+gUpWeC2jJvWZbC9JD6bLVdO77q
yW+rsN6XPwb9uzC+y/yvRNCfzZSeVMFt0P+Y8TDD4Cr6w1b6EZmHKX1YV1119QkXrKYKkRjmBxcM
q4zRPzUZ4SZeUrKkko1nb9Nm49WgzFYKgT4W8KrVMJENf2niq20z7H4PnEPyqMhdgKoow7hDYkcl
n/0lzrVF6Vt8c4vyh+/9Sw4HB1CNYMxCMj4VTEVClokuP65pLoEaEEJp8sZR2L3x0gTlk3cg0Y4S
xqz8MTLXS9aqsR4zwlFvoe9aMKGpUaptxV+UZOku7jrW2HrPdUz9UYEbR4RLNjpkMr6dEkcCGxr2
UW9s8KBvqKQEhSv+IrJuEQMizonRQrmyMciXRJ3WFMA+pI024qLgYEz8gjVKzYXAKzMihQ+t97Ve
jAt9jNCDOJ9dOj0dU30UcsWQiWWlOr1srxOsw7PNJaCicG7T7DDyKzk0j5ipW2jp+07DNtrbYIOi
ba1pvLI5Yo5vrzKoIMaNEcOIc4Z0k9rlzhyoDYrc9VDRpzZbYhuYnoToGynAAKoyT6qTaXknt2hT
tzUs4cZaBHJmoN8xT5Glo5wj34pfCv1eBCmgCVV1ncRrLa13Q6+5vRTjoXubbG85jcVSYkjpWBEI
Q1SUAYSQ4H3waFEszIBoC3C0rgyjWaUdIRRVQXy1ocyL7gKBbD1ZwUHx/HNtt+dmgMDhjLTcbpNe
faDS3atxpkNHcdQEgARiedFSmrbFsC3DTxnFQDpS18J3atVVFib7lEj2MkObYiAcJtTN7I4eZ71C
sy53VwwChXUc/WGdMtprAiAiSK1GljoaDKCoecn5Wch3Q1wwMalxWay+lSwRJfUWVyMcsPEZRxnO
nclt0XAoA6bJxnWme5j48ykjGiknkYc8r1gfZ3LRoEoeN3X81eEKY2QTkymB1W/NV7nME4wqnrDG
5d8+MGTa0QL7SvxnMAwhExSqlYq8zl/F/IvSnJBaGt0RiDpG4rmuIuwCXC9149Ihv8wk8sugNTQo
xgqEjpaKaxlZRU3eTFcC5bcWZDNzHvFFM4tVqRu9AfSEV07scAkgavruKkvY/9qEc6c2+wsmty69
SNW0ykOSylrf1ZRxa9ftFX/ilA8u8kxXTkZeKOWYZc2ZBnilk1KHswbXKKSIgZx6+Al5dJHJ9itt
6ZmM/VVqfgc7XPeWcQeva9jjRfWTXVf4a50crQZjb5NobqlXN6mMfqWEuCtTyHvr3nXu1lC8yp6Y
XrP/iursWig8O9Sl2Px7uz310nDoFeWQmdMhiJEYc0o2ATF7bMIcU9iEtfG7hu/UkmwkNPjyAuFD
RgpSUiavuio4RFhbDEQyUNDYVwcy2ECLjmSucy4KNLHSYEkOa9nKwvemZHW0B3T2YkKwUKT0k6RX
zP3zPoxvYyD/JZoG+CvuDrXzNyj9tbP1c64bkGi7ualP657k78zo5448HHGYoYqQoY1pOkI8youO
HzrtDHYKqKBzJKBGGM89nunelMDPWh8oHnDypC/Nc4HLsN0yhARGh4xZO0Q3KfBKpKcalldCbWBC
a27ql9fWwXyW6up7PsbdTj1C3ec2LfN3v58qbNTfgzT+DD3BKAgUNyXYOZcr02Eq7zA+TNr2rSpF
uYFIJ8kJZytjO3Q9b7pbYUp2wxieCUBE2CTpbzmpvkGDI67nBM1KAnY19q0KthwiaVZwaK56tY6o
XmZTwapGN6ptEb1rhFQ5COsBD5DXEq5tNVjrk7fV7GpTjZB7oa0g+WyKaKfS0rYJqi/0J6nNut1O
t1NgkG7UQ+vT1yZ0Ckfed6RNeRruOxgkBesR1FV8Qiu7Djd5H82nAqd9U53lEeN4FAA+8Wc4SzaW
1rumDytfluZeYH6EQLkSL52FPe8Z2bdyX68qsyUyE4dw3dGFRW5IwzaG+RaszkUhwJ2HfzFZWJJ1
BRnqrdTb9dhifWrlrRI9h46HW6mUy9QOH3JQk/NBqx0FR1lRvktEutnO9jyUhUCEy2FRJu1GSAEY
y7d8aMwdyV4DID/EL9Nnua6z74iqk19U2y6cvicSEnjHT45uboaWu1Ig2ExuaL2YZ12HXQlvPGoY
JZ32tcT3bUyuHsg7w1d3rQXdI4SuT4Fgsd3Xo88e2lUCYylFphKM1NgmpJ/ebYvoUEbhtgc5OShI
bkEjYB30inE/MGwMjGatje1S8qE1GfkqghCQNs6BrgZ/1saXyoP42w5QaldEpAj3rDjCg9F6x4ad
fDVMi8SWGPINmzqq0Qg124kVoM3UswSFT2T8EqgSUaSKOWtA7Se+clIrwDrHIN8mwdLTDsQn8/8D
fQP/oWtPak4bzZylOZAFWoE9CsPvYkCfB+58dH5q7VmJNjJ95dLK8t4L+W4ZZ7w1SnAbQoUhMEAL
z62Yf1flV8g4yo87huwMtsyPpjLnCcOD8RRwjgWwJktFmlmQOpxAgbPKAhNSFjZgWcFB4Zzwz7bO
tudg98PPVjsJeL3hMUORtzoury57iMmm71wc+gUNtMZQn7pG/EA6k9GS5NW6An9mvXwO24bZORt2
GuygJecQlokWnhvcY1RFzYi+fU96Fp586iA3IHjCLxnvlyCI42UtffIvIXsheNjZreDiKfDbWsTs
NjOHS1KvHcTkbjqerXLRyuuJdpbKtyFhW68esbLm66iTreQdFf9V6X+qhrz8ZumvUr+aGr0r9F4Z
5a52VcMfnvfUh3j9mYK19K0nTDd8R1ONZsxdhoIkt8+BEpZBOAfR3w5My5jNm0tk45hgZFbEcXwY
UHkZAfRxBgUZBgbJIo2lLcj94wV3pDezhUuIH6WBwtFY0NaxZvek6k7Je2QyQfrjD8IIyJEYx27V
ewc6UuUas/dScsuZHdsdhpAQX1wPsrkW/uj3mrBRlQKJy7oUszamwsb0pQHCLJioEdmjE+Mj2Z9W
jBiNfVHqI3HyqtlXFAwcy/E8yM1FQhBPxXrOlBIyqp2Fdxo0FnKxsw7HFjMemnA+XHSlJC7wFrHP
GZpsZXjJMmqEc7Zamsyv7Y5+Ydwg/SARjQUx2RwxDl7Newe1TOoDSNgMSLG/BZs8MGH3Ig0tUjPz
TQI0sL07l97+DVIuRZltGOQdnVGy4Q8sne58/NEyRNzWEp+Vr5XkLKl3L0rZUbzS6FdW35WWhuLk
DRuydZ1lxFFhm4fI/iwM4ED+tz6e7PSI74QVIoX8VEAlDr8E2k3F0tbuh/aUsYMZWV/967fp5Oz0
ww/feuWRAfub6JY6OAhJ+ch8XN/vlFGp/ePLT1OFJ3KPOaqVa9uxhWnw9JspLRJS8/5hWq7F1xB4
9c6UfpKGOOFHEJ8n2maCMibtztth27tA+o+jM2uuU0ej6C+iCgFieL1ntH08D7H9QsV2zCBmBAj9
+l70Q3dX35vEzjFI37D32o+FfclgUzNAqby/iqVDZt+zFvsrnGq2+pw0uzKUOy5UZuZsnp13wqAQ
oz/nNe4mB0rIu2EpGyPs43VM/k6te7RK4OF6GdDJDNU/QzrLLDh0i19ZSxZ/rL5XByPnzgkIqmJG
2lUv6OA1ihcZfpYV35rNgGiSZ8VQdvqnIgj3SDtYZ2J3QUy/L3S1Z4d3bMPkadXVaXuUprw/bAwy
LQ4ZtcY2ehvj7iwzNIwGwpeYyYOFhKpQnyKM9Q7Wyw9MlTDL5Nh4sP95zSHpvKvEIXUQPa8JuVLF
tF9lep0zbUqX4Mao7hCyT+0cgGbkoIYJI8lgOZZcwQtE3KA0JIHwz8bNhn8tevd2yZZHwzaukrws
mJ9rEjxNrq7omUkvIstpjllZP2cl56UN7oqgOwvkG06Kap4SIxL5MXbrI981mePNsR2olZf+1JTh
wcYVwhfx0RWwTnpDcDjku/i0LvIuG/BqtTkbkE0AwUome82gWsQKoR5j3wX1B+XBvsvKg+6fZa5I
ZSTVLkdzUxxzy5YPu3IqUdgh8K1ooF3XgTaojh5/hdLwhvvpTd/cF3FzwQINcqR3jqFN3vitC3RP
QkXxnIY766IK8OCCeBCxegX7mpgrSCEygAoHCKEGyGQ99MCGAxh5ZMXCqF1YtWHB6aoD3KLdCBdM
bqNn3e9bShxqs1xfDAkwZbPc6cIealQeTQn5LmP7P4v9otfDsqTXDhMgtLkCuNTA1zNLdC5AeMpq
OsVrBNSTFbvv3k/M0mxaH5LdQH5JkAYHJ14Pa0K+Ol12CKSSBucgu+W8LtheUGTopDjOoCNdpK5F
5CFesrhwbsMQ5Tq77xbUW6bjU88kiJHFGr+Woryu+/hMXzK57T6aiH5zovdxTPYug0nqdP5DUAWP
SXk2drzOY/I/d9a5hDR0IWWVYvm4MgNJAP+41JIZwen/FiZBAYqTZbMo/zrqj9sxdVJmv+CLVRH7
IYyKSYEdbv7qYdJ095BpY3ZwfrhrtxW1mhAWs98loi1X71FPQPFnwXJ/xSkaTffB9CdkS9SmV2P4
pOR34HzO9PzKpZoRj4N6LvHuYs6/kUId/cc8u81axZbQznxP410nnZeiHK6Yz7QHRRJ1Mxa3W2vY
dXaf4NcxhKS0Tz5AmflYlfczSIWq+PDMyyC+ourWn//J5myKP65zLP2XmATP5qTch2H4ruOrbey+
tsuVSyfnO5dy2YMwT8VbCjG4f5STOtQkq4j+W7EzKzSCu/jvJC6b6SgDl44C1I2/mgVF+FPCRkOi
MkyDTXKS7fTUHpKI0PWP3Je7hVGeYje3yG9382ZiYDoG9XRdOPjmCgrKt8R9HR2x438A3sOKkKcg
QbOELUE+9g0exPomFGQvoI6jDQyhT1KShAKHoDsSXkRS+ECEMVuw7cvUNeaJaGU9mdBgbBPvc1Gg
P/dnctaf/eRhLWHsU1xqYN84ENlAIMVyw/pnYjcu/PFKc4Q6SrKaL44V28gZr5FzNwo0fou+zgZS
WErYBlnGABfuPqzIFjLG4On9gH8vMKzDwteG+3BMJvbv40k09mQS/7AYF22qOXbd+Oz4nynHdMTg
FUx5kSw7PylRf42npPePc5ju/bQ4Ch3sZxUf565Hk/3pr7QlcHGS5G4sXlMv/88mD1UbIdWPoHya
44D3wI1TDlUf30P1rScMb4pvn1WeGakDQasHC2E+xFJX960KHhgNu2vFB76VGtg9yNhbEoJTUBH3
yEjZ5IKbhFVPNgmNdYPOpc7XU50ytM8+GuROJbKKLPjjoRVGZdWTfmb79rzqBDyKPBgFnwm1RWHJ
d1wNge2I7zG7dj3ZZiRqkNNbe4i2GgzrbK5a1vAJx+PsMpnWqFB+DRXoQurRdp6UcKsNu1/8b9ua
fZhXbuE3zYaoiVmzSHsY13RnupHYP4yUfHMas8VExmTF1rlA0eLdeBWvMuW1s8s9/gFXHa3oSRVv
XYn6DSMH5Z12buYZnNBPx4as9TDe1L+epvQWH3aaCE/K9ijNtoFqd5yH6L+ADtwaouuc4txF9sCd
RS7QRcPtDkka7bLpMizxTTxisfCmU0FwxlqDDg06wXKDPUx1mVVOEtQ0cwnYe5BzH0hBaqbOcvWu
W9HcetF4X/CN0xEPJb1eJMeHKgj+rnV/2wEFs+I+ELBhIl6N/7weX8R20cvKOdqJa2ZkVDKYu2qZ
Tt1ErlIl7rIkf+5n8bY5j/wCkaNXFjdxxUvhdthCiKj37rY3QJTeeV7dH/K7b9M2A2cWnwd35UXT
ML5CMGvFXSig3rX99WLDBxvcpkn+ZVX7nDKYqp3xD/M6Js8tJH4NUiKdfkA25np8rtoABQXAOb6q
I9bvbTA46elOJfCVyo0XMNxlxFdXr8kEZCtBt1y91kl5iLBFqdK8Te0I5oRqZXmvgLaMTnBVrezI
UUQhq8JcqNZjm433Xt4hUq/GG16gyyxCdCYBZxqSZCk+BEKMzWbgDB9uxO5KLpBu7Y3o1BWDVBRY
iNaT4aEI6TUlN9g6DLcDjWhRkmUXVu9zMCDOyPyfMe6PMsv+BJl8S8XylLKLS9wXAgCeKj6k1QG1
lTBP+684eSHnSkzzSMDr94KmQQdMyarwRq74wEp1cge+63a4k2J7Dig7G/HSJohhxPqaOMS5GI+2
qSuqP5EtT3FAZRwGv0vWXrlVfxRLcRyW9Mm00Rtf9lkF2Z2PIirrEQsuaDedClZdTbEfhst9kmDT
myjl2Xg9DsXIqYPqN8NwOHSQF5Fy5/53PpIcNpAbFDmXroqPcfcIw38fkweheNlK9pxjP14iqFh0
6tvWrHvKUI+vbNH8qcdL/ORb82BLrGLY+ZwBFfmGN80Jk0dAxDC+rICdsKKcueGEV9y2s31HCkd9
vt7y5KNNfHexO1eMN1lbHlZS5CdJM2ejZ4WAwvVKcK7qFh/1MQaoGDbPdVafcJY72fquESmUeXBE
48qil1z5dHixjPGnjOhLz7usKrmVmkncxJS4vUktgeELDFPoiiFY0dAg/PE5Fnv/y9LMCcxZ6eL+
Dm51EIs8l7N/syr/tcrco5zkVdex9SSjFdA/yoNjXWQvQus7dBC/WRvs/Vxfabjx0XKcedxmItRh
tFc6v+pRiuRos0rSxZRXHa3UX7mOj0v0hMRvP/fV3UBtU7SXNWlYELHwYCoLs/wqwsq1yoxxaP3Q
zmQT9OnrahpnT0Fyv4QXkQgi4wvAP4KmjemVG06UzGRJo4v2TX0Xl+Ojac/EyMKRNKlzVzdAQn0E
KV9xbM4+76+tcRoC3yjYGsdE4you+8YicbHi0i/Y4iYXIa+8wYf9R07Rr/mNCDb1YuZRwS2bUQH9
ggnfLojvhyV8Wjf7ppb/tumap9Ibj/1Cn/cPvY0uburete6KFXM9aQOIKyQZu50fNvFAT1e1OBYm
dPMQN9D1GpBUQewc/XA8i258yBagDJizRVLpI83IfyPAAJGlQAojqIz+UYMmEOt8A054iux+DuI/
7YAVNGV/06pxx0wC5Zs9xHdNg+w6pl7NMCfgW1EBuijdPSco1YoatQHaQv9dzsPRkHnAbcW6rwx3
Kp6uZ3bQMOzFqsDWJISe4+JQCRvxKX2aerqIclr2fb1eDCshEt//9pqcuPEmbuqzTMaLb+aryofO
zMxyluVlyJFmToS5x7e9waN3ETn6pIb91SIJyOmutAPVl0vHKVD9hMzxtbcjT73G19dyCZJ50LEu
0JO+S98qBIvl+j119bFbkx0oOd/oc23bo0I7tRYBUVcxbAEfzIS3m4fw6LrzsQO/3kp+8DW7rnQ8
uQHil9bsawj8tTnRTF6NpO5qZvwhMd8jHTk+zEtPMJVLV9ZjWGjVRwQ6ccQABMY0/uxjKO7vTtnS
SaGNECiSs3zPj/hYVCHTv3qfbsZJFH/9qMEtfBiyGdI90fMJfj0NpXYFM75V3R2DTZKjFhpRyVRB
bsQFXHUFcxJ/k6whwu7/6gFVFvKtgqbWJ521KXBsdLAdLWMwNvMFBltBc1STX21zHNRzefwT+XB1
XC5sncC86bEOIl9FJEnNQGTK9zxcGhbdcf65ll+jfZ+3EVENxjDE6APPj7/m38aZ9i1FLlcXLr2W
fWN7jH1sneGNyxqqGGLmMwzcXYk6+8Ur8rMjHr2QpL6h0NC0KRBzX5CyM3nkPtdb2CARDe1k8SEk
dGAigPXVOd181Yw4+pICGZCcgFiHsPZN+x4Ncb4PfOr1/E9twy+/1B8VSJi9cIt9ZDH8aq/n65fZ
p++VlF6NuC8GMn6iWKEojeGfLA7fLeAjTyHmGAPvMeyBnNUxw5oW0FzPX6FVkjIwQpDduAoSTd3d
iV4/jJAgs75AtDs10VHri5NyhXmBiXdRjcrTIVB1tttWpeIhywN4KbaIu2ND/IhfCe9cgDtJ+o5T
TSD6jhU6zDJoSvbFlJ1GivwccvmQhkoxCeE3zRRxi0irTLhEjLbVfozS8dJiLvSigOROrMxOFHz1
SwSq1RDkmFYvIiKzwlHTN9C+/VyFRyW8Q+xhVmbAtItpEJoC2UD4E84bHKQoLrxJGwU5BGjbpWcv
h8dF/Yu1mUz6OEEMW3zqqLlXnfOiAgloJ6Pnby/5oi+l7M/V0lFFhwgJRrteYvxbeTVf8cGKY1lT
8wTmIdbRc9mkEDq8dAZFVz4nef4Yifqgarz6NvRp1bXLugRxAJ5/QJMIARcHOYOICYszG3qU4IEi
hB+SFdFVhqfZEzg2eh3f1goclgZl7xK4sXiMrT2Zowrc/qtpSlamEYCCzHCHuIh6ZRlfDxNr1bx7
9oz89cNHEjmAMzqS6J/swbpwx8vwz0yMrRdC9+c7L5+1V8NjMn9NTWQCm+T21ASQ0fychyTrX/yy
w4YizSmoeLn8cblxotk/Jc1Nocv6pp7SUxwxRq4jeqyscpezqbNL34FeKYoU2fg+5t7cmQzOZ+kC
xW8qAsFsVR3FmgP6KHzA7+l80AM+xZhJ9c5fg+k08Bb1W+KRHL6yKVKHLLebBr0+K7nRa6A/Gs/a
/WrxaIabyolcLjEVy1E3jjnEnflZ+vpbe0RyhGKkRWeK7zGmd8vXgdTvq8rGBHJV/r8ULGUfsqye
Una2/lhfuz0isYj5YR/3t0L1LNUnaLiFAtClIg0tDCdFzEJg579RQv9kusXBoizyBvG3WZBoL92+
bJi9DZn8HrtuOQwgIV3JxzTB11oglQhL5mJNPMVYVx7cG4V2NGH/HpYfuJNfbDR5GNVr+ieC0FzL
mnsV6YdECNDa7HuoUbQqn6S6EvF2Utfv3VyGZ79IL03LIi0EntWvgBeHKDynrFj2c0ND5wfBswth
jl3fSZAt2kWA9Rmj2XOn3X8oN2z10luEQ2sGftEU1qcetnfxwkxnnBfctYJaiEihuvgrKxitS/oy
ezBzc9abokVkOYvsYHJCPRze+0CHX6U335QDSQSNlUQpYpzw+t8lTX9XwTzAUBcUHeK5XtGWohxo
sgJWcnQ30mrtIxc5fuJ+pkx7jEHSU3rePlg3NbWHcbnwk+veB3cunOgjgZs3Q6QZg2cV00z4Mv3H
WVNzYTGoGJ8kXhMxrz/C7x3QJsQLQs3yIlARXGBV6lo2IhU1SfK6jLwZjfksQ2zGpSUXVgTRbdu9
KMZTYTkLJN/8OIKI8Z9zaqmK/4ujcOe3GSB+l2hhZyBkTThNesmwqfkQ5eKNxWbbmpVPtbzPSX+Q
wKzS2qFhQzs9ZR6VTavx3s4dmoqxp1p4SlR7EwWArkdiuEtVgLKZUc+mbYQWaTmaJmChuZaAJ6x/
MTF0C6/L72XwUfjgANIU5Gi66bpjYiMgJJSgqEXAp9FDwIgi86T97uIHnrvvLWGmbLfGCIqNxwo4
pumvqv4Pa9r7Om6BAqfOlQdSO5mCm5ZPnJOTmdNYpc8zDw/MT6isjo+DQ4793kZ7k1LBhw77s6a4
9ZzAEqny2P//k+iD8uAN/rWamBuNA2Fpk0bkIZ2HHlldRdnF/BTPwlRj7zL0NlEsJ/SgTz0zhgrx
DBa2iaAXifdw6fG+b5WQ0vItGRF3JvOVyDp8p8jfh4yplxj0UyUw+4wexUo9WJhM4HoQXYmg/Qjy
jC2ayTDVqYI2aoD6RejQavWVX4z+vnE42XtcdXJNScRm9OI0SG+W+LMcESkat2FVL4MeDcjtbAkE
8eKEsbwDcQ4JcjbjQnShdW+fIyH0+xAV2BgOTyN6HzhLbJaCpH1v0oEtmM+ALn8YIvcfy4HneBgI
WEyORPsi3k+WGj0oLrow5HSPBMrBNMrOBZucdiSHTNVEOxTDdM17iVkxx5A2bkQd40HBgAu4lg3q
5jmJ9ygAXitXX4SWYIuIBOGsvg4Q/9KsvTe8pmzH1C4vyProRnc4uC4xw7r4kTOpBavX0/OB42X7
1u8G5sW9I8+8cWzKDI96asCQz+z9qzJj7YChyWudQ6si/n0g0PChe+tX4oyS4RtZLZPVEY6jgpSb
t+pt9pjSOiEeQ0n/FGUpkl5mQzOvDzOap6Bqqv2M+ZUCvN0tC8aipJwythHiGYxoGxXuTg5JRUAx
c8WGbFoUiyipSwb1vdcRbykSABJ2PuAxXNPa3evpRzYpRWAwv0tOqX6EYzOx55FD8Nwg8p/9BlD5
OoeHVbewEOLHzERbwLiFNjCzra6QbOSj+176VEaBWBRCaJR5E4pa6m578Br9jnFOBSXUhzB79Lsx
4CBDvqTy6Cac2P6mrMYmq4YdDymm7PmudBlpe1Li2/YkmK3qmhgGzIYstGZnvDWe/Ekt+4dZ/nPW
0WXfapj+V4zJglCeu+qqXiDI6/G7cxCo2GRj7NOpTO474lfLHlAm1ckJ4z8UDFDjCp7EoCYs1yle
hVoThnvImdYuuSuGx8rttwwQwFD5hG9omc1LB3sgUGy6cZETO+SVdvdktarwfKbYCANktLLIX2Xs
Z+fQZ2ZZzEl4KseKpdaMByLpg6uUK/XiQI2r6vLDb+TDOrjEXfc/+ciV6SiPP0N/FW0nedIs1JHi
tWvEehmah6xN+Wm4zGkmA1stiiFK0bLOWYu5ysuIyMQm4RYsRGxTMA8EhWnajFhfuAJi7TkOiM2M
LQM2Nd4sXvA6pjUgngBvb9G4zVYr8tywgS+nscO/aPCkr+1nVG4hjDV7Bg8PBcRdxulu9uR73R/2
LmtIOeeUcHjmQTJQTB+r2E9xDYgXL2Xe2Stzl88xsTKpHxzmRd2qQTO2iot7Txm8WNRdWcHeoRpG
4BnTRBAM8+nO/SSLoti1odfxXhpcVcvwg3kRdazFauSm/kFFub5Oq/Cx0/pvOysmbaj3TiOyhnkK
6cpM+BBFSIiXtsUWRRuSVLE4pRMVnMu0reNQD1oyfHWZbbMNh/BVHW/XKOA7kxRvcsp/Il+vR3e4
WIVFaKJQ/i9kwUyHA2hKS95IhgH1RDM56FvHdvfGiXC3+ireeyWBbCl0kZEOsUxrZkQLpiZ/ZMKg
EjS463XoaxJ7RMK8JXbvlUsB72fwVhsa6KFCHYk5MC0aVnvZdCYNZ698B5KLoO+dPGKVl3LXIdPe
CeN/GX9iTYrRILG0mU7pH7pxvgbX/tfLE4zWAyso1cBZc7lQsA4FPu2n3qRwA9kDQda5wAPDlzRA
313k8X/xGGMJ7Gy995xDE63vc/7l9PVH4/QfumRYkCY4WdpifI/zDHOb5sefjcGrkC9lA90b2itx
gRHn0aIPQnm/ltKV15gboXSGXU7aqTYwDJX2E6Q09akq2nM9jpAOcRlg/WwdPHBuIo4rWdJYHv8b
c+gb6W23DHBbYXNu/35pKRORGRLacVm2YDwdMClXCPP2oKXTBJrv2DlX5aa0yDdtcp7i1pFbfW2Z
KnebwX0ax08i178jNEyujW/EXO2XSQ7o1ShGGK/sp5kIy7ilQl4X8WwyFuSkuDM7+A5kLIBr8d3V
yVdYG2IJV0Ip8wIJEANJuBhE2xZbycsckSUTuQORuB9j/xMl5Vdn++fQnY4l86VdtTw6/rypI0fQ
gO2fxoAwyNlrjZlFNlBtfaDBIO0L8ro1zJRCnybADahLxgXcZF3iJAmXY5LB8lgLh9jwiQVsBGpp
8i4kuS0gKvuS1i+faaG9nHXxWGpoawKpSXDllV2EE6WpD43DxxuV+JpVHJyFwy2yLJ4hfTY7x1OM
4Nr18UnF8dF2OOMQfb2buvnKW+ZNdmBJgmTyT9yOWM6Ck2NKwj7jhJUHM8eiSc///3W6yA7EPD+1
tfviZ94LG4xvDOo3k6Sy9nzawrr5f5d0zvOGj5ld5Lzlu3swKt3yN5vC+7F/LhkUAKjhIVvt/N47
9l/jo4pxsSim6tUs9D7BoF9bH0d3Q1k2WnZB6tHrA9IBq8+WZMe4b/eJhQnQMCGYaommJJEnDVG2
5k//L9y+su9Ah3K5TVa2IYRjWIZFG2lFqX0nHPpbbznFDjEDvo8Fr0zQHLgupxW/i3nV15gH3zVq
1qLI3/M6gVz7LBd8nEFYhftEIrtrC9yTHTJDLi6Wvyw7OQqGKc72fT5+htjLmhz/cO8jy8zD+Xvp
nNcxKfNT+2dKS0P22gUvwN8wt7SYI5CWnrVB3jKCyvIFpmKi/pHi4W2qGa+g92GG/kbPelYIIJE4
qYDybzdNWDsBaNwE85wdALyCBYoCAuLdluTeC3bCf7POH4vAvdZqwtxNAdNKaAXeNAY4kRENKZNk
hzrkaskPOiT1MsKM0KXJuU9oXLolrg9ScnFH2yOl5Qu+3XsvXcZ9PfMzS2L96s8IyGz07TrSY7sF
cZyzSq6fOsNLKrHr7TLNl+T2qUBB1Xe+orlcJ1Hf9It+r5PXOguuVdPsKnRqa1hy25mKMSCm8JYd
aNW068H2dOKV6X6nIXoX2XlI/Qe+oxuVYVA0IcI2CMXMr4tjuxpKj4kRzaLEP5800lSz37NJe10k
6zaFBIfmzNHZjxBHqQVquqUYnPzM7KOUItmfKbbzLGUfZfY9XNMgCt+HJYCm6gftnhvJsN732GNy
dbHX48wd53Xn8y0xH86yA1H0L9JliMmu8zWD5kMUysqeY1PyyepdxwxHBtMu7KeHZFfPBU+8Xp19
T89uO5EiX1h+PIezbshohoxdz2EH8nGIeNqmjs4/CFlxTvmNrKg9TBH3/2Vu1fG33yowcexy581N
qAObvKOVEf5Zy2WjdKDqSImnYTVT7pgs41wW7a8dEHPUtaCZl+NLqJATIRg4t8a/TTjUcUzyyfQp
n1zoV1j96oMlvgWE6AKhs4sZnFdgfGomon1fxKcOBqbpcE5V8migOfi5+9AECMW71IGXZAirnDSc
lA6WbOeye9FyPZiBtFhqQVE0hyjvUoSFn9X4aiVlv1I+jjkP6IGPZRU3KO+aZIfa1ED1RygazdAi
WOCd7oL2WhhCnnWG9sgZoyta631W8zhWAbOQpYRXlGdMjBbNtohRHJ6IDfmWxQgYm3V5i70ouu5o
9qOS+TQj8tKidA2x0o9TU96Os/OkOcdOyvR//Z51m4j4c2U4tTeGdf5Y+vy83JaKVazPWdS2V4mJ
bvqp3QTW903rRtcFC8ydbMXNmnNWdXk2nKkPz85AJnTWMOR1U4dWgRSoKoNOK9cgOtqR48uvzEfi
om0Noz7/L2njmAE+NjSEvwdZ8noUHrTjdoLdsfBksvJy7+EdlHvTYDgbEiIs2uXHdpR6Ou0fJgdT
k2Kt2cZkPbbEzTQKPV4x6fE6mORjvM7tc4MYjSX+xArrjl4Hsr4LDjnNcXnoEyf+enAbQsVs98Fs
izLLj5nZUKKvFpunW+Fn5MInunD4D8UNP9HumTFUTD8bf8hU3MmV35VLQaM8RLsWkcIO+8yZkSSO
1uOcE5ph3H5CVsKwyHYGHZck1VLRoJs8P3syBNAn3I8x9x2UBdO1TYd/zaZdKK+ikk6zqUD9RsUG
6lyokvz/0tajmllTqATdfEh5K311pUL+f+zBEofJMRzQ83N+kSXaq+CPQKk5ObxmbiFX9rXTL/Mc
i4YL7CNHbYMoOqkvmmzdeBHHumvPuvZ/bGuJBaw54RPnkKnoya1JcQnMhmrM3e9FA0pqF/92Ech9
RfMvzbplZwx8ZB/ToQfoUYqCxc+KGDanI+5FW5F12506GSONVSNLz6a4qcCAgFHGUdNF0YuUbX9S
gdnDKcnOIxUygpHkV/GmHWz24ZdDc85mtX3LtMm0Wo9d5rMaXYLy1GqffHACHpB2Od5+zGtyan2n
PvshYrdem2rXAWCLGRuT7EupvMbfGKuaWUDNiatvnioQYXbm7G/sbs0C4PMSE1xGtyeWBcX9WPPS
jxwuw4iCnzebKKAZv4ehYXakQWlLswLDGo1bWoPuUExT/osHahi/WQkEyNWI7bs7pkp/uhO9UTHn
bzafh3NBLJdkdjJGDGmLtLut8dHlPTLZzCIrWNd12S09iTnKeakM05t47P0zdw/7QNEcMqLDh7q0
t0UgcM1n9hreywE3BbmoTfJdxm+mh0Adumg3ukw9ZMX8Uq8xFKvWY/2CmreJOJdss8kzq/pvJ4bb
uWAjI2oem94rwaE0j3mFpt1LNit97r/qsDwZf32bmvC7FvRLqUKRGRh29rCYJsJqlpIHkx1IbcHW
SZa5OZIB1E+/bgopvfZJYImQdCSJ2ax2U7EvWdSdsuSDI1PvBK0XVhqGU1Ojdkk8fEjD/e1LjvpR
hO+5dsVNH6HH80YU84X3l7vqaAIAnjKAIaDyDi0VkrnKyT/6jMpLzUc/Htt9m+wXiXwypI1tBwpt
wnFjbrJkIf4mh76VAVd0BvYFeQy8fbtbcMQcA9b4JKHeFNW0ni1d2I5ffSUbRJg15wlsD/mLDLGa
AbEsDUpwo9Evr699mE6nknf1v3jqr5RMmQUmdL+4JR+aKHwVVagP0ip2jnlwyDO4MZND+GqEcF1n
tjwk8DlMnoJ/DAO2e9n0pCpUqFgwTLtCxYx+jM8Idkza4yAxbaxZ+mJySdJSxUUTTPm/zhsl80rn
eslSYuhLDDLEGuZDym29MvxQhuhNj8oaWj2t3DAxdkyevJq2NNUVn36O0mcO1/7Um0uaRAs3ugsC
P4gJYqvjw9RvW7yhSk+rZXC2NngqYlX359Q9zO16uyZ4+tomuAq9abkCdHI/u2/aNqSgzw1C/JYL
BDMWI4CoPYIKkh1v1EBQ50g4FciDbwPAtq/6XxaM5cHPnLNcPBjACbNV+qHgTO+AM5thcVHIx2iE
vNBhAsBfj55yvc+DPrxGRTlf2XX4V6L6gGVaOft1obfLxSsT2AGFpeZEoBaetSTL0N2na0HiRZgf
ukWjXyeH2HeilF9TPdhWz8cCZXcEuEknfJ6Ix4i0WJqDn4s/dd41B7aOThQmBPmNT4aItRHCDKkY
JGNHqFBtpf8VVD3XIpofHVI69kOVvKs0/crGobz4mqyILMrTq8LpIKAglKsCAtHw06Hiaznhc4/Z
Zyiyo61aRkMzDfpYfaNdAE/qeeAbAtOfwzj5UUt4VfI6ci6N9wtZNZNbgfN00NGz4oj2U3JTB3wN
L5Y3eQzVRK6Fz4YxAnrkuODf7OAc8lq9xKsHrH4FSd3m38OMrK9RM9gx3vbKlQkQcXMVDjd5sGQP
xuLOtlSzCPEq7ilygjLFvjnDCVO3zX2wuPXe5AwuU/wA14PR+Ae5wTwmWVj5VqAJqNcWGAmnaAbq
rbvgHMVzvZcouKoA/oPnpUCHGobUzCbCCEpr2A2YSlmI4ohSH6GgiAgmb9mH0WiOft2+D9+FTU6Z
j4dlxKU7z92hXp9sUhSHGGH53uPTjBVMhawgLy5rir3tkC9xIf/lvf9LcJiiqjb/1iAgv8nBH2TZ
LyfC6S65Q5HqQIRQLICUZ++aIdrr76GS/lGG40tQNheLv9NOrNaxM7EfJFks+BLYRA/xqKByO+Zp
tbfxSL/Y9hb4XYWYyaC3FgAY20z4zwldfZAT6iBLeVETDWYRLLfagYjrb5LsVSKjpq3UZDxTK05I
2hhhRt5u44Y43k+9TbYx6oHZqb5K3OCIHcDRcfFvymOUojnazEQzhWlK5Fdj6IdnOo08wd2VjL29
5pQ/lxErVeajTMRk8zh6/m1vfcrPBSXG1sNUKDCxyNHKt71n9zks1UCYB7xXH4GMWs7AHG+57CDf
DWgGF9juCR9MO85XdSpW3umHakLybh0MNDoN4KamyNQ1MNNNJuaWQwos0Bx7FWoEpPk1GldwzmnL
QF3EuAaWAdw7Cu4kI6wnQPI+pXxutVANTvkBZmgpQC9CElSS4wHFHGE0RTsey4HjY7Ejk4m45rhI
2X/iszv6A/qp/7F3ZsuNI1m2/ZW0eL7IxuBwONo660HiIHHUEApFxAtMoQHz5Jjx9XeByqrqrGvd
Vh9wy8qQIiUxKJJwHD9n77Xrmo5nG1GIwqZF+Mk2uhoH8gNRiXmWDrdT1T6lNYQm7J79Ktd8NTT2
k2ZuEjVNse694mQAjFvpZF0jUVshq44RW3A5iv28OZjRhvzh8NBDl2bl0igaOyhpmtaOEW+rkNXH
l/lwk0TtWfQey1QhUU5K9TUIc0TsLa2RrgbbMunxkNrefCNNhrs4kY2rL7/9x9/+6z9ex/8M38u7
MmPQWDR/+y9uv2Im1HGI7PCvN//2tcz5/+V3/vEz//Ijx/hVl0350f6vP7V9L08v+Xvzrz+0PJt/
PDL/+p/PbvXSvvzlxporSTvdd+/gq96bLmsvz4K/Y/nJf/ebv71fHuXrVL3/8eV12V0sjxbGZfHl
z2/dvv3xxbbE5YX6fJ2Wx//zm8sf8MeXx5fit+OLjovy//ml95em/eOLZf/uWoqWk3BMxPDKkl9+
G97//I4whWvyP0/avuO7X37jktdGf3wRzu++L3xLKduxETko9eW3puz+/JbyeShluz5bOubIX/7+
x//lTfznm/pb0SFzi4u2+eOLx79efb7Xyx+Hy1Ao33elJYUrPMfzPb7/+vIQFyE/bf2fNnELihwa
zX5ZUJRPxGGl4Ozlr9nFQ+c12JvhbeVLwr2f9odkejfYkngFiS+jhP2dt+HGIBEyZOJkMTeiIVpt
vurQQYKfsxMnk02/E+u27vzqGdP3a+2N+iadIf2COsuZHHgugWC0E9jsla95+DLI+jXyaxjG6ePU
KMGSj8S9mfWhZbeDtnOM8AixgrBrrV30DgsymvwCZ2Xn9tpbZjEOU3a5CENN78ODocdkJEcMF+9L
DL2jnDapGwMx1x5T+7yHPWfdQFoJ8yPzyQ9Z00nNwOdzWm+m5uQP3d7WVJeSyiN3qKHc6l4GNsxl
c/X/z7F/7xzjY8di9D+dY9VL/C/nJD//eXqJ3x1ODyT5fAogJwjp//30Miz1u+WZy50ujFEL28t/
P788zwO3KcXyH9P75/lle79LU5hSeZwVpuNyvv79if0b55ewlfOXM8yVnKKORefSs2zbU6wBfz3D
qsls4pRg3bheMhRg9xMR5mpk/Vn7UOByQyH/iE5waoviiZ25LoS+B0nlrkonbteVQcpi6orZWs1x
/trIYNpNgCxuO5cOcAQo5xSZ5jlBorDxu8FBMfboKMvZ4RcjDwhiWkzARqdHD+ZdXD9ZFmbFzHCe
O8PCNOKMhF5KBl5pnJkvdioRCgzEm/UGhQos3LCtnbU2lf0kLEKS+8RNoc4sWp2OZmlfAwwKR4Ex
32AHOovXUYMgCxrXOoek7eYGFUCbf0uVQqcyz/65DtErDlkFCyCx411Wk3PqmGSdZRAP80qncHx3
qkT91wwecFGNcqv1SOgbBc0bdEOts2uXqGs3ve9TZz4GoxtQxIfBG5M66EtW6Z+jeHg1O2+4xRRF
hmTct/u8HqCVYLVZQ5zFEY17hThkE9V6ieY+Svpky0qNF3T5fVWUb0FUdbeXp4wEfd9EerwhwFXd
mE5e3XZVm5KxYOPNMuJzNRvTKUrIO/MnMpawnBLIF49lipePzo1mKrjL/cnYXb6i3WHsRlsQU+U0
RLoyCEBcYhggMRoDcgIi3pOspunUOmo6ma109yPYYNEYNq6/7i7FqM6mefo+zHG2BckGknUozAcR
HlF9mGQJzyTEh4HvPk50xGiW1u2N63TRY24MYIZcCq2ktRhcVnymhEUTz5hFsL8c2qRwwVoKEHP3
ZjEzwo5pJKlkaLdlM0G9VF8Tg+xOrk5iG1ewa+IfIljZk0b/Rf8SncHyNB2/O9SKTathSiKHxIS8
ItWgr3FDIBGqJVgyFNZ2TNfMjW0fnmdq0/aM1fXlXXT8Qp0//xrl5xDwrKa4a7U3rglvbK5lA+2X
gX5AHn1n3KTBHOwvhypxLRAxy1MQ7I9QzhpEyY4TqM667x4GQfpEiWs+RAnEBmtTCMP6NdrpLcyF
9hyN4pgmwtgFQppo3zCCh/aA12Q5eAKiX5fxGVTYu6/HOJl2fJySFb7PAOXxYN259TFjK/+mG/aE
7bgPhjp5ogELw7BB4TIAx4iSOX8VRCOU+LNN7UX7menBHVO6YtX2AsiSK6ijFVKH7sp6c806PoQO
cEndyG73+YoYYDH6wNf3c1l7Gy2jhDFv+mNwM/XN6Gn+G716pcOsTp+3REIKwDAH2EpKg0gIqNxF
2ZG8G1tPqatxUUa15e6bySfSkVnd2rM1vRF3Nh+HYSCXz/u84S939yY+BiPH/EbrX9W+9dUq3a8d
egYGHk10x1Jd/VCd/InBugS8k32oEehnv9xyU5WujSQdbj7/VJWF35qxa86Xg195d56eHgmHNndF
Usj7ADWmn5A4kFfUCn7sIZOoMN9h+k0NTKwEy9yVTYI2uYdwZ2ifxtRcgg1YftIwsKvGYTit7LQu
Tz1iBplByYUs866Kjyh0AbelIjrRbRt+MvRF5C6tgMKI81ZmIyweq3rmLcq2foCoz2SO8YulxS36
X1lUuiuvLvQK1zA7aF04T0brvUWJjbmjYmpk9dJ+6rLgTebI/ioxjXeeIGHSEKg96IjC2UXczHBu
eO4IeAqG6E7GVnkcrdF9TMPhg/x2dhJ23+9L6FFrhvAoo5RP/5l+WWeH1ZrW+Hg0K5Q8n69mSyj4
oeH6cE2BFd0OWjJZiYBjYhziVZv3LJTfgDokj0YoSVUarZ1uEBsG2RzhZdbysaTpMqZputbRhMGg
UHCauyiYr9iz5KvQlTeJTze8QIfRZ1j3uxlxRhwnPqACuznP1TztZ2ZGVRvqXZa2H+ZykmuX/tPn
6j1QdJIYNN0IFOF3XR0VeDpDpJvpOZ+wsU/dFBMmE1fPfl/W15ZjNjTKxcqqFdaB5WDLQG1987kw
V52Qp6kJGRujP0x2hIFj/49vRVY158Sfm7MeWVO90tWEZsJXSyvY+HUKbbhHA34aOkgD40Qi79CE
8jHX1ZObt/2uGkH3ei2BGJdnzwwhog0BlQtXK93aDKIRFMf5vlAmOQylQ9RKoaNj69uk74ryfPnw
KTI3S5ZkK2x+pV33HCKLgj1hQHceBAL5WTec1hGUKoHHLzPaB4dkApVqh5WRpRHuXZljXy+OUpTi
o2tRB9Bt9RA6jDadhKrxpk2lkdanAlC9o2gr1EPlPFV0na8HZdKHjfVdi5Lt2lXVBJ+S+PIYQ3Wf
MfuKhni8SS1Ixg4nr/Bsb9fUmKxc2pa3xkLrrEiotrqTs7yvY496zg2k3haBxytQkrGdCHRBpqfL
E76V8uTORnaYHNwpc+t8G6P4xUJs8N0U/b6i58lEe0x2KRLYfTo6GsRvCnd6rqfHITJxuDFNv3KS
Sb+ZhLVFuP4jKvltk7ruCZD+rkHX7TnRs6uI4KXjOl5j4VQsc01/UFlFZNXgE4U0F8UNgb81rNHe
PoSDei2JQH75yxdhCI7Ba20NTwnV6BXwZlsH/caPSrwDyzofLQcm0uPBssNNOk1El0dkbCdOhHMR
NfOqHe3hJZI/u5IU3aGU3316OOizGri5CT8ZZ0NCVkcvaOX22TKcISXTHclrT3X9w/X5l1BSXpkO
Sk9EbA6NYMSQ7EpuJ0PbWxvWNRHiHJa7kkkRpV3pe18XZJuF8rvqyruKUKXIoZnf5X3/VSt5dnxa
jUGQ2jR/vGpXgD70WqMFKTG35zFnXIfdKd55EfNAk9Hq3UQKcs8m+8EuxAvnli934Vw2t6VNYDb1
qU/NQ+Cf6NoKwt08bZpgwPsCHXAVDZ53xFQh9oNbfQ3pkK4u612kw3IFomV7WZmtZXluQQF3xyTK
i2dI7N31PNnzvW8TzcRwS6gU6iWb3Ke4bfbCoN8WdAVBCux+DzPSu0NgN+sRfTROUkIWx9mZ72LT
+Al7AhmOEcg3XffXpqMWhPyYH1OX6MWytelhdVX1rKyEoDtOCHdwrM2YTPWPZDT3mCncvczTZbxa
vdco7J9jlBhbawistY2I5BnRCxPzYMj2jUvUscTZbIYRkmvVWA9Vm6wGR6V3Thz227ibEExP2EGa
moIDtUL0OA+ddYwMWOFJdfLSxP2mSgjKdYedhlF7+yCLhpjf1E5fAuHcVpF5MzRe8zKO9cYJEcqy
8OuNILtmpMf11nN32fXR/RDAcwpmMIt9MWGdH3PSjoI62LZkuaPq2zuxb4LkLfdmHE1HEVR45cq9
e7m3ZwiwXE4Qu+drml+S4F9vSYnA3AzbyMUugUifD37ECt/MV0hs+uPY6BJRVwNmouQlrNX4I4Pp
zhVBpvGuAO5xuVQYmEAOOXvkbWAbVE5d25+5LNSrprcLAOU1iSC+T9w8FombXPgz1Et/vBt9chwM
CsyTmDpx8iQ4t35wCxxVFqRBX3VHhv/88Q2hah5XhFU2duVT13LJqAlg2LcRbo/WEu4umpktL0Xz
5TC1qXdFOgJjIbdfZy16qW7AWuKVPpbEthAn33WqTWspFp4ypGERDs0B13LwtnwxdknzXboGoSqY
DnCw3Yoga85OkiCE1ybRp1nRUnQk4PTYaDH+St7mpv1g8tR+lVzbICCQPZ/koyS6vkJr9o+vljd2
mFW0v9z/z5+wCNfSSt1qx+oeIkGHoyzG6kTRx5TcXIwI9RReoSNdp1Y0I/wxUehdSmgbrI5PE4eW
jEMgUrUoEKCSl5QMPdZsoqXDJm4OLuCmzzqhRsH5kzrjKjVqsG3IKT7LSnf2CcdKoKMnPVftZRea
jMWHNas8WkXOgppoyBtOZig5k9F/tc1pa8rMvhOJABJlG4fLW1moRDEGY4DGuj8snLjLoe3t6KCX
w3+7r5UVKdD594i5IxkxRbIbDE3vqS5JA2YfGQt56IHuH7KJDpA78oZKOy9Pl4MKk2htYjWLshph
53L9+ryILdesOA8dZjNcxLB1tteTGKH2DIFzDBpz6VyX4ni5GXGCYZSDDW379tavBPUJA6mv8Dxe
iwiPkORf3cQ6+lla7HJ11S5FUAqzy9T5My2/XY2P+JepCEqyh+ClSqP4jPq7WTdR5pE0UfSPU0ak
uGvrG8rQro2tr0Y25cCamLxdCsfllpfigGsihmVV6167XdfeMc6NDxpHpJ4aWa+z0l5PUXWrYTzg
KSX78pr5cdmP5X0a9PFNALzrurOd5pSO7vqz8lreQ0a7n3ddugkMLEskyanctyHzNgfp0EMY5j/7
kaDxhAXAaGP9GDh+eyM9OCuC0evjbEn9qFoipjsGbJRB5YNpVhaaTUAto5/610rwNFovY+/lWV8r
r7PYEpirfOy7A0Ly7Ar4X7OF75Q/RAmcfTre8Fz8sfrhZel0rptZboYQIUTngY7qQa2aY1z/yB3n
NjBs+Uj7jou1m5YhUOUsgxkaQtpG6qNPGQobs7Xd1yBb4g1Sr30qioK13fhIfB8daQ37iubrBpnp
eKuC4ls5m+EeGg8f66bF8O/3SPoj1NnfhVGehGmvCof5mCgm7/pSQTsZgzG/Atp2qbkjHEyAMdGV
FUFfbwlCMHeTbbxPYZhtTbcvNpPVsGnuiKInxOWc9C1esRH5OxCqadVg/d6EIyZqJxnY8DWR3+7q
oc62nQPeCB5ELMPmnol/fzZQJ6a5rFa5gfZveihk/yLtBNIS6IXcolD1PbxuFQM3ZT0qoyQux3oy
bcASLWX0lfvhIYBKovA5EsljniRPlcukUdlr3MEY6eb6UPsz6So5233RPIQ4UpBIX9vCI2MLAZIy
GYJE+qGJEudKIgVjdgZy4QQqx4GXBe4IS1hU1aSMwuDXyRMqYWKlHC2xz2LdQLTkJ+rJLN0HpU3j
OqYkD7Cblz36M7hEB4jTCJiHDkUKjq2y8jFjmFOzMv0GdeCYoEYaF/Va3e1BLK7bvgx+wIJb4b38
YCchGOrTAYYE8CvIJQbMBlNNGvvecR7YzbaOd0VT3YY8SMJNVr+iTMmPJtLLSUw/PQPiqjTxug3J
oYuQ9s7VyUe/vC4UAYSTa28DazGFpA5O2tG+d0bvFMsL1TqY8Dxsipx2VJFbOHJG2AHV4swMsUAq
GRc3ZVufZOLWcJTQtdr1lN3EHdiuJLAeaKvw6QjkM9xb9vxW05IgOxDyJNKf8QynjGyBb+ECRbCL
dBMgK991yghv0M3XOQn2qG6tc2+YL42LeQfnwabDUX0bTDC6zTLpjioES1uDOW3K6IB7MjrUtNvG
2qpuhyXookAknKcYU2iOrcVrZpSIABrwEZKrXUvX25FfG62Kfce8vcS5/jTKZj13/j1TK/+tKc8Z
6g6vm+S5yDmJXA281bDdawHUYzQS4BMFjRQdtqicSFdKnPE+YwK/SlAmsmk1r/BnGGhyHpQVAeBG
LXANfvaWKQWRyXhFVg6UaOxbBUA5rApkLKS08dV9FjPxV0WKVwzftRvPD2VKnzIPAtLa9a3rRRoJ
OXqMeoSxnOfu11TN7kYsULTaF+W1Rs5yVU+5f8Qixmh1F9YStGTlWPAdoEC4GgctvSvKEKdgRD9+
sMf4SJIRrZivkYRUU0IPCFlLwBpkDYxOjbraRyGGVlKQqjhAqIBHxLHIBMCny05kKk8ekRd9Za2T
LGBPS34t5XB8n6W7hri3W9PEbISpqoR1RuLLkDqKTecgtrrqqXBKszxO1sHseT/qvJp3yuIVmQH8
oAkjsg0Ws7Zd7upGyBMLdGxKpvK2D/SWZIsPBM/ddYyKbetZpkC2FH2vVPsBf24u4ReY5YOakC+5
+TYZSMAAuxSsEhp9nvOtGzQBnBoUIEv5bnT1WsoZeYZHq882nZvGEvtsaPd+axAHQUSOE1Dlsy7Q
Ty7QruM3D/y4eSzs+GcZ4frzG6hGHt971hqzSJPu7JB0lq6vzmZo3nme/WYS3I30/zRNLSCglNzL
osgfkCV1m84gOW8ONSx3A4AMTTdayB6tLCfvd543nMI2O6RO4N4aPhke0h52PtDsOekog1T/yiUK
r+Vgn92xeVRDbO2B+KxFhDaZ4L24BdDAa2JdP8TltDOtyPiZDw2vLyJcsJs1iiOTbsUkvV1vDt/p
2GcrcjF+GKZX7yt05z1MJ8eCKVKLWlBUlikPvmtm+1Tq+TsAhqcAdN3yGqx8L32e7OmjNkEm1xFm
pylrz+FkfDjEkBwLB3VvRWPr2If2vcvWgz6IEZfx2soKkhZZlA8pejiandkt3dhbp2R43PjC3s4O
uG+YYeGDuJsWAkEcV9G2aj115U/uWaXEvQ2lMraiglUMZKDCDImGgAgB1aC3GaPmUVfVvIn8b5FF
HO7MPiH38BVbsJa7nGx4UsbLpCGkho+BbizIoLh4OWGLLc0B70plfDRR41AulkvOsf0MBu5Zt0y+
PUhWoUNsi07yj7kjkEmXdKXbGg2HsOdh3aXdTG+tt6+aSQX0oTNjVw7VzZwHoNaH6aOU4Z5+IGHD
HshoxzglU2Btx3FI9ipemxSuO9g5a+xnmLDqmZinGsmgHVQ/HY0KxwK/nCVM++2A3JM0Y3c6IIMu
y3r6PqEcjAT2TMdfYFx+2F3lkb5D0jdt50Ic+kGeO9PodpZ7a5OFeG13Vk1ZjCiircH3GDp9o1+P
2AIF3KaaCSlIHFnd4ak5Uev+ypHCUqEtMKxzutRSsYGGoW76cG+6w4jipK+IEy5WXNZLYIIZ/W7t
Yw8vBanQ2JbtHDWsNUDGRXl17r2vw4ymyMnsJx7uucBUQI4X7tR0HK11ZaKRiytJz5/K+dpukYZO
kAZXsVf8Ykl5qdF1UXUhKpycjgj1uQPs2b/Pon4fsBVho8SS0SYen+F2azd2+bOe/UPAps32/PR8
znRKNz/NNhkSKwIa2/s5Y9SQ64aPvvrJlG0hsIr3cCwkRkcrX1VExIUKWeoU2z8kFzF6O43NrxIu
g57sOUHwtK2rp7oq3W+Avt8demMbHdRbR2iCIapCbHjN3uuZLk4ZfDcHy7/lJHmSVl3uYAywmQF+
cE1hrcgZR+Am82BXlzAPO7gFuKtQpxaYLkQPVRHtnYXuZRNI0ho9CyWQg+VP1TTJHftdutZrZ480
IGjlrNMJxph0diAzFKT+AMoREQZRiY8pD1N0VYM+ogX5Wtfj2YfIjO87m1ZTB9M/79+UF1rQsdOH
phzxpkHprInWCpGzAE8CtIak7KkJ0bVU8h4JIRue3KDjKjF2Bz0W/Pw6SqyrskUZCT9Q7VyFUYBr
Bh3MjrhPAyG34Zf9Qxy9A2Ji56BuIjm2GFVhMwbqRx/ROahGGn4syxlFHHDmuQ5WAWISIIiGCaoR
50HbZ1v2aGcrHfxbBahY6aiDBoxCry9aSQ08LVmsbXAnvGYrDNlsF76qH0kqu8BMnwbnrsIGuisq
YHuR1TBAS4JNE424TEHJTtIRPwW+JRABzmvipWSWpuYJdEwwABsVTRKsc2aKpNdgWO/y+qek8MQF
AE/ai/mTK9ccrlzVAN8YRwGUwtyKrryNI29mc0LTWyzCtbw4TwyrsCegM0P+DUWcM6E3HB/+SHiH
1Bh1cYDWfl6AoMCFgSyi1OncQzRx4ZX9gJY8rch5qQ9jnt3KZZTEbvqYyABWCA3MLGzze3KedpGr
HfSHE+dR3t9IdGvornR1DFzmO3E1/JhBHq1Lq0LXJQiR8erwxUs8lhJ0qIHVADsjZsR0IWBlVR6t
M41sS1dzC7ObfMVC+z9GiA1n3s2Dr2sMHANk09jdqjmvdxLzN1EqOSHLqU9eFjq1oLwLPs3Q5RmS
RH0SnrnCWg26X/nTddaVKPWTN/hG9V08VpsqnRStAk0snZFk15M7RQt47iEw1KsdmqjmC1psGSWP
F9RwL4323ogUvcxcltcJpknY6b7N77l44l2ortpbtMZYAJhrTN+XWilviEQ2BuSCTM7uChXitfen
9mq24daZKOiJVRCkA/tr36YpV6kJ94klbj321GDt1E2Y/orkrDdMD+jYpsEqj52TKRhhGaM7Ux2Q
HNcBc3AWj13acsayRcwdgNCKPSWpMqbeiQWCNuXJziZI7krZUNZcDTtuts1kO+cpE0L5rE3nA0P1
darFXZ+RnpIEySmKDWbo9CeqCjoiovFr6WIFCygVzWy+tXT1bFAgXTkBWJ5baRkf0TRC82l61kIF
Cdt2mzcMsQ2IpCDemRozg29OB+bING3GwN5j2xkPgw2Tx1gujLPrcM3lUEzhsA8hVs8iJb4LmeHl
7jFJxW0690+oWpw7R0/EvwcIYo2Cue/lvlJtZSWzAH8CBYNhktoQ+3K8hlR3PdmJd2TWT70yR+xb
uVWZETzBFJay0WTl8XKY0w4SvsDhG9oVPmyUl2EnzAfcVs1OLiDKy03PHuc7hxFXGQ93c6YghM1e
saZ/QQfLBBwRKq9fpyqSV5ldMlAvYqbP4H4rqkxCStlnY4WhT2ew4ogE+UFWDvl+Rk3MszdVuIf3
HF331ZgeZvhwt5WVQe0RiIEqN7G4qTYd9JuV5UagQNqswhJVOutgmWjrsg/2VRWuPx/Ob1EVpGOs
gQ6M/bOHTyNMGDhbqK/7ROV3IgUM5RuOfa0GFcLIAnIBo4DLNHyLZQJNHF1xB+Dwp51PHuBJ3D/M
//AKBXX1g3a3wabHGY5wTdZFKC5IyIc09/G7D4Q8176bPNDevJdaOzCVs/RBzS3rlTeI9Cj6ZLrL
dPejGrX76M9R/WAHeMBwlrYeGoNh0vfon2HKYJLixN94Q1X/0BMRJaXXbcPoMvjpZko7pyFs1A7v
KKrXEaonxIGGv5dEzPQV+7XLIerUPiyRVS09otCW4c4EB4cDu/0emmH+axDQojJc20FLFhl5tYuG
A1AUWu7PtmnRLZcrAkQonr1jshyU0Wf7OqzIK6u8vT2TtKBSVzwai1ZjiMl+wdt5mJYJmB+KxYaf
XCdDXK8un8LLQ9gLNM7q2QOFfCBPQxl2vHtqvB56ajrX13hOAtfdm2iCNdWMgsJNzRJssCdYu7IJ
ayJoOKThXJFTN3ZkWteRTWOaVgD5HloCGEMRsUIWGgMOySVdFwboMJuKmxyFyalox+A01bZkN4lJ
K1u0BdNUo4+Q3ZtDSulG0Z5oCzs7ZB4EfEsupOVxm7sTi3jkAg4rmglPg1f5q8sjXg4GbU9SPTWF
Vm1lAUND3zz4Rp7ykUn247RKcts9itbuIFHnWNQqla0iZenHJG5nhLPLo7ckg9duY23KNLAew4BI
443pzWJF5TFeycoP9pfn65sBoMFLdykTiL4vr7u5vO7NppscYN6i2pdmQ22+6EJm+o7SM8dd4SEi
YaPDpSsLNsNU1OeqAeAmvGJpTeNiYbYSgx4Bq07mSF1YO4AZ9ZkQxB72aSg27VSMDZ5CcmrzYXj1
kwXhZUrO1rDx9wLd7lWn6n6HxI54Fo2bYennjsRMgCuY5KZwG30PHOgmaMnkgnriXH3+6VlcYfJh
37+vTPn9cjZAIsEQzzT9OvQ7a++kwmK15KsqGolw9nEi4aMDaSheL/8K6vHhGHq3xaIyqhfREZua
9FD2+uFztWxNExh/Dr8aMePnIcSblpSE1hnTzDfTlFIlbDVlV1geSQlgYn/5KgmdXUe25OU9uHxc
Lm9EiWYCFJWcrJWZso+racwRfsPHUdKZ8ntFIjLQtc3lLGxdd+Z6bLX2WUc5MsRKnNRy6GuKKLlk
owrl3BuuP9zkMu32TMfobtvOsxqQZI5OJ8jpEe+2CUGKCUF8Q26Wx0AvNY7U6xDFHRpLMzC8LY3c
CQZJcVAORMy+UXJVJSWAanrWTbZowFHObC8fDrp5TPd3CdsXsE/ynLU0AlsmOrxG5gozjkRYCTC8
SPItK1XxUniqYS+pKaTo9V5N2ZTCiSrKnTIMVORL45Zy9NAOzGguyy4bOqA7l28oPb6nBinAsK5x
z7YZGiY4ypFfijuSCB03ae77fq5uEMWRwBBAYwvLvDtUlgTPXScmydYFoDI+kDjfiSm3QDVdV8jd
bnswcreAvggnXMb/cdEtNi/jum2bamuIWD0hu3hAHpED3oS/d5kN9UH9fbAE2zDHJCrjItD5vJg0
og53Vu1jvxC24FIDQ8on0AX3StC+JcFj1ATtzWClEERNCxJpyQ677aOQYmvpPE9L85vMKKihQkb3
ZMLgzD8a08TaWMfTp47tooWqehLQegJq+gG1mIwY5lxEBJVnEqKQsjwzjXwPyYZ5/jzl1YhjKEne
AKBOP01ZMHcL2KZ8Tnl8G8PwRdXkLDOt3nHu0qg/mLyh0JUItrlIyGRUvGFX2bikwz+gvkXewq1w
oDRPehfpDYO3J6xmm0j6mMXMeaSVPh7x38lNVhQKX7216kVvPw3SO1+ulshYMAjya1WejFsToS12
IRQslysm9vTxiF8MA7thY7EfhxjHoWP/9KUHmp6YhUtBMDhUepcl4nLCQIGZrpSByTIz8VVdVrnL
YQ6nfNV3XDZk3IPvqE3yXBbDz2jnD/hR+tfQLR/CkU6cPQOdjwR0/jZFy4w94PL4s58b7DnBelrN
QCCjKIH9LDXZ1NAER4c8bXkRf4mGqYaJtMrKiJDqtNDfBg+6csqwcOnt2zq5k27IdRx0GH4S+Dlx
9vkn4/caiCmcXj7XMsvFJcT8GgAyF2Q4dO1NB4ExETizA1VlP8q4v5+nbnhl27xxRDc+XVRF4xpP
9q5livaqiQnigkvTiHekn25ZyvzboZFAlMrgwwqz9pvrGRQqOUNnVwOOKHp2AcqH9ZkMoJrQp6Dh
bJcoVL/JJ5acftpZDpvjscbOETvDtmXjvLbUrmBgfehaAIhBph8N20KuNpm8XHHP2tuC0toOM/hZ
IF5GtPFaR+9IhGXLPbJlY/FnAXYHhE4hfN7l4xWPSIkSz7+1Fh9uF4Ebawn33gYpipg6xFUUOi4q
SleBEAR3el3mwbxRtUmknXlLp738dRkndQMuDBcHyBiX7K2agORM2mnVjepT71E7ICkNXT/ioys2
I6D0YdFbATJ+SWPpHByrf7SzmBmx2ev7dCKuAzmg3oDf/l632XBT0LtmMvU9x4RNadWmN8VyM4uG
x4nuy/HyHFIpv6eTTPeFkj8ug25hqero9BPz9TJ+KYWYvptdMWJCCV4ukzpJjb7qK8Uugj7S3aAH
D8EPTYa49upToQK9YlbBvCG03FOP1IBhp6JnjocbJYRbun9q6CwGkbSy7Bsjn36xE3fQoHUAtpyB
dVKPR9XPkN9b04elKwfen+6XNMKZLAH6XSRQqXXliIxDyBIVgD8AxUJJECtCcUVCjkcLIAJhSIWx
yD99Lpak3vdD9pWOxOILpkotsRsxvWd9U0MebYaqL0/BL561tZuaqD9fFI9JIlA5MenZJnSsjn6S
I9QTwbg2vCg8y1K8WnQ+numZiFs9wFWJCK7qDOmQc2l+G4R6sOYueTPy8KkKZPYtL4pu4ykI4qbl
ZQR5+TdmUlR/VkHCbvUdRMZgSOLv6Pgp/xjG2pZtEEFj33q9WBpgg9hcxt6sJv7KA8ZJ8oNlIKbI
TpfB3+UA8Gg88vA7HcTBCm/znWy7mOzPgDU/np6iOZ9fzP9L2Jktx40kWfSLYIYAEBHAa+4Lk0yu
EvkCoxZi33d8/Ryk2myqumeqX7KUlEoikUCEh/u956K9wcwJ9n5C5LCj+Zg/qW4gTdcs30WZ3jcx
hT2sP2crlhnwSMLAkCcSbGoUPWNeYn5JLsOeXuR8jl0In67W5bUe3m9HDcTPpL1YjnkFRYrVGm3K
XSIqcZcZGLRvQmkvw9M8BYDp0IpdrNbSl0pTSKoOEN8E8e80aqI0u/EhrzkL2/5isahoHXbZoosM
4n7VuOLB19laT/5XENioGgzXunZg2gaTKIq6aJmMIL3xzYxIPR2+NQ50Uo7X9IS97tFexlWaGX1T
G2Aj0/43Y3bDrPL7PsCS0fvY4Y3qaAeaSNvgSQmPxiyzHd8drkJ18/OY7qRhoJLGfl5g63hoUpZW
RDS7gYYdiQwFvQzaL3FUNPtmSpjKMMrEysIhm2k5Us80IjeqijaD732ijB7JvlXnLEvdg2IkapRE
N9EWaPVx8gaLflZyySMwX2r8Tv1h7hLXu3Cn2fsA6B51KDp69HWshqo4ODn9FyhyaRSb69FFwMUZ
9XPBhmxCx/rddPUXkD1vb8agCUfYaSjtyNBBV8Tk4IeayW7ttT7EDZx6+EfvHeXrcYySs2XjJ0Uv
ukIsWx5yu8cZrOlItiVZEmWHcVeh82Bwton86LlKwxPV88OkrVOPFtGco5GG3meTRUQBe9lepACn
/SVMraXzvBJJdpdSmiH+I762clHIz2pdeQAFKsyQ8W9XYLYLhLi23gSSm7O/dIx+P0RetA7QyjnV
pXl2LGs88lm9V1L4K6ev46NbDke4RcYTcTaLPvtbJmPjTpYYa/I2eED6bCxoSmY6R+13n9lIq73H
lUSlCWCpRm1Pq9tdlmm6IOX8O0gJhjStzMaPGR+YvZDqWdG7hnVKZJUpjqmu1nFmP0/gJ+hQAbT3
j4bdYFCNg0Nck+Tqx/QfepHck5gH1G+Z6ZdItwaQVKg9qQqwKexGbThbdETpDqk1z7VaB5KnYBpA
ffQm4RsITHr6Nee+Gz/nBSlUxSQrDdS4Pnf3ynSnc10LZxu7fMBxSduPdZRuI7LmmOuOBanryMkr
FydkykeDGcJcbtqZSxRWAJ7j6m4KvWeVOxUIJWPLqQjNUjh/tAo/0gDzXiBFsgy1tyl8R11dJ3NP
H2sCJVa2DBoDQhuYOAzuPWeO8JBlGCgD53XA/LDOGv6tAsQhZpLFhNmqC/hSbqA46T4QrfjrBlMC
zm+5MSHVHXP4GMNauJV/kCTT2crJHjmmb53cQi6Y5MSZklnGer9LBgIxTYX2fY7kWzRh4SHOioEK
SZNN8ysNoKwPvY/yPKFV3VbDKUqzq0cUxkjKb0LbbY1M/gtF9CPBFEtAMYn0DG6vbPGsPXn8o5LV
9/Pcq3fc4avQhUpg69jbWgSInbvm0ZHbtlHToaxzEl3kHnggKmIgDc3QvfaLTd1EiiFm1jvQBTMd
yyUB1ZG/ByomDDHpkwRKsx+0RcpH1n1rpfPaxaRxt8u2kWRIbQNVHVCZAkfk7AYeaV3ZHbTF2Ub2
LNWnS/oR7R2mLWJYEZZCljQgpX1ffA7keyYpnV23AtiVJCmxZ+605QlIQM5PGz7/sieXO9Y0Mdy0
3geBsXaIVG7r2jhNhfw9z/POKpgrs+jMYc2Mfp4AtEroNQXqBEbk6YtHb3DrlMkbeVXFFl/zWUtc
cNzRbw75vguNTfMHTZ4HR+8Rjt1DL6q2hiR2BZgdugsTVsDyDjn2Q1UxYbeIY2afdxhgEiGgJamv
dXPMp+bTNJn15aAJGVjia1kVk/0yw9wJGGDllbujM40tEAbweprVcVSOtwMVlxA93F58RAxnodqL
N9RPBZzOExXuHF0ZYz+XoU9NVYV3lDP1ikjKHybYqFh4oMGHul8ja8DY3dKcrF3nDp5GyfA9G7eD
st5gjGy6eRzQobnMBsDYBuGDQY4yo2lu9myoNjVBMF6WfiB8Zelswgrvc/cczbCnEsu7OrX4XdZB
svO86Mr9nWx1WXwPQ9R+SLVOcBDiLud09z6MIDWi7It7ZwINQZ8xxj0juw7Hcp6SiThfC5Gp3VwR
X9705L3AFGMqOjNlas9GSeKtazCCYpTFFwFU1IRbsB8oEq2NOyeKESxwvFm7QDzIyWX3Knzs91b2
zo+1UHOZ5BRe/jz5ZoEITq6BsOltFlsjoMXaOKv8DYmm3lYZj6UVBzsFnowkq5aI2vDc8/c0pCgA
sdvaffI0lhFcbotGTmPlu9InJBXJD54Gn+lWex+jnl0phLEgwHCLVza0y8wgOCpckiNYN1dVCGBe
UUkuD9IrSoSYUih4IsGXkEMXwm/BEqEI6yoqwDyVmMlrpKmuRwQSHu06RGCE887oUBpjk3kI+Bhk
Puog/RyJu7GHWkC6v5NQEjcmkuOj9oxTa24LSdqm4Zo0U0F6095B7hpVRQt2pY2YJEco4yaIH/5K
IArcNz27MHkF5VgRJOoOTEm/WsksdBSM/uMe7CAwX2CqyYlDJnzUaP6l4aQ8NEXNVooNVExRBegh
wkHn3xdW8JJA1mGgTii7dWhN+UVM+bCdnGHrFXOGFsx6bnp9twjaDhnHyhjuE4M+F4xvP5XojOyN
XTPpcAvOO3YyrrWLbqScKYWc64y/fNtCWWCKE3K/tFgafMNYUava3CbdostyWMhsAUmko0sjCMTM
W2w+5i5v6mMOpOfYDP1PJ/CzveNsnczaAbD/nbhWhLEKaTVr/73mEuUuWLHRyzaTgcA2j/JhXbfx
kWOAQfFkFZv2aQrFi28O39oMd6DJEwx7yKJnPvAnnJm2RfySgyg/ZsRcJ531zLxHbJqGehAd2koN
HXKgIl4ZU/YdM9yvrA7btUYcBuMkhL2NfhA54LRu/BjNxbdUFJyQF61XZjPTEdrdgzs/tWWid0ZE
uhsTPFEDGuqzU4suo+3CZsNUk4fRo9kT1HO0sSzxWcjsrc7RrEPZxUvv7V056mPWIUb2Woi1BXgm
RNSNTYB0DWRhqi5qlAc+ZwQkpX+HVpiE9UBcSQFgjhX1m6HJ518+Ji0UoK+JslmkoeeTVgaGmqic
FmXRSlXC3xmLvjt/a3z0ZnHyLaidB9fP5IYu+kHZ8tWYaDfhivvoPRiKwGmEC7ME/NO6lIBzOsK1
0pSEKRGRW+Dzbbga26NLjlLqIbKbAyTblE9hbH6ysMMIHV7xlGMOGIcnVXAO5K6ZVirBEDgweoTh
k9lPjFGSyXgUo8842X/UehsmfUaqQ5ttbZEy8RlfG9UEV1fZD11zaEcZvmGrWae25a7NyEXXw9R/
NwVMw5riF2zHISYMBEoXwNmK0I68T4lInY0LZjiXFUnClxyjsxmQY2dZu8w0wcrF46e2SKnSLvEU
FYFjqkgevOk99ZyH1AJvO1hLtieywL2Oqg9WO6aixpCe6sT8YHJBXkQt1nEA4hc8y7wrQgL98uo1
wwjryr4lR4QVjc4u8DbOS1xNmjJuph7T3rsbmVFbpvNum6W7D+aZ+ZVEdIfknkUpbLe11ygIZGpb
El/vu+gzlDF8Wll4piVNkmvpuosQdGvjZzliaHwARDOdkql/HEymq+irKUVpb5D7zVKUOUa1rZjC
m9W1TAmahT8OgjrqGV0EM/DUyrpEILCh5Goo+4ZzX+bZcFcz8WVTmkPCB0dd/DJcPu88lc0uCWg6
J406ZX0Xb1EIjhvR6GJtl8WnA1WIy8YkMSjtp9EMf/oEFq/MpJ0PZMpBjS+OpYOkbpYRnyl229Vg
wEYs+uLDE1WHRYVoChO4N0sWnlsHl6GTAQSzgnpFfiRT/kUXPRv3OUeaw0Sau2F9G0uStf1hWDkN
oZVRR/ZRSq7xEkLA3NQ7hH5/F83VNz+BuaF7vesCh5p66fEwubvak3t2BBTNyLAf3LEkzL6fEKGS
keP1JHZy0fBJEaIEMwq+ZSjIw0DunJsVtZZX4EKV8XDwHpuqROzI/1nArgNVs+rSERyMjarJgvKw
qxh3BiGPv8OBzYNWcDaWl4E6CcwQTrBj9CuaW8aVYqw3janOyEWcHdAi1uwMmT2yGeSA8bBXKBcI
8PBRFbkbaktKz6kaNy0rX9XhfHQQfBALyA6dUogQJUR7DtHQkfMaCRiMjJvOyWEnnQaTvG3P6lgS
2R0yFpwwH34KL14WnVPc5kSJzUzKcYICW1kCQgkKE2TB9mJMN7Y2tn7lBPgaiT4fvS0UFdJNYYQp
z341bShwUxu9yKl48RtnT4vxkDZ4KInFgZhzrED+jEBhEavMw85g+m+jhIgG/yFQ2Wqsg4+ZE3NX
Zpcq5A9ExWJ0qVAu+d/ZCJJ1WpKEEBrlSRQAOJXfX6e2pBIeG4Q9bIHcz3taV+mmsFx1qN86zjhu
DoYxhm8EC7NHvIoseZv7gtWIPidj305hEhl+wICm+p8niMQlZLtFQO/ndsu/9qwFPuJpDOPtaFwN
zpjE6QbmSbVU1i0568gOuNmVoJ7Vn4Lj2QpTujp33cm1IU8Sbvq99gStR/KO+V5hqqHNnIgxnGys
8JwcCJgix3jBQh8zxXTCctuPvG1fdaaX/h5cmd7uv/tl+11HChS6C//JJlZlZXz2lupQhjEw0+tq
Yi4YTxYreI/ru6Q3uct7Atg01F4Ss9FSWw0Df/fLonCA0OJk52UtJvs7pMQsnwmGhcaHEb2Crn0V
9pjeDaZxsKbOPHeIWP+8lKN1RnCErCKzrDWB2j6EHso/55wrgM8+RvptH+YuiA11xevxI4BJAgOq
JmUqhA5vpmobsgMk9bjva/p2wn3ynPlCuxWoWRskG5E6OHTdibDkPpsu1DTbfN2H7JJ9n3ibKaaI
KfKEuIDQ3xUR2EcjpMGYjj3lZ+1SIjRouuqmodvZ/PQStAIV7b1VY92CIn/2Sy1dG+V33yuNc6QL
jKoe3SWns9eWhN5UpgHhXvQ8mXeuRdPgJ4ftTZoFhHvZzJfeZZRrcyqVRfMWLcmRnv0cT85jE+ev
enI1IevZT51YcjdP42sfY/zsWxN4oswaooghWLeKoIM6/G3nUbalJTbA04MlPkFBk4VHn1TbFwYv
pIIOM/9E3r00fkDMdN485N74I+lTvXeLZtwUVf+TuehIdsiu60j1cYSkhyAKFD5RdgxwLIEjnqtj
GP0SBiPcMDL3xHLqrcoPCTvDtmjQ1dhGklzADEUTrY3JSx+jHgGY6VQo3euXpq3cB88e2YU40Xg1
CS62eBIM0BEV7DIGusnU0iPkOaMlgGi8tcaz9APuTZ4KbP8RSoMIyaNwOC+XL8lYM29NVcdH5fz2
NBw+X43BEm48UMLVmHCT9HdnzQ2ZG/F87MlUVa1z55XRc12OBOaU4iVsd+TKPxrxPcPyikK1IkYj
fY2ba4mZ8lp2fKbcJVtD5Ml3adBacjTVdYYTwyOEm8xIsNxRSsQtYQXL1i2YnhMa40zDN3D7805m
KZ8BticmPKA2o9zeRqEEtD6pLxk+t9EFIu9vx5IbRKlEZISupK9Xv84k4yxPKVtwrNI1xSAhZRRO
fuN+x5LNjoI0dKX8XSeG+kSWdhtDr51a0aE0yj/tuaeynrzuUlrFvkHsA4EKEIY/d4+cU6JKzWgK
+GtyQfnny/xrTnFwxxFQ5L74DvoCAWpgoBLkD880Q73OOXhtgWtuCMRbycF1509yXrdOcawz/8Ow
Zx7QhN5lTu+cnI8ht06DzeibuB45TQd4oWqtKtZLr3vyyYzb1zLPtwI61Y4dAXfS74gE51pgxIZ0
ugLqYW07B7lXj9d+CMdi2x0JRi/VNSrTN22Tt5R4+UfaEShi2Pg9kyDqCOkNWLD6s9lxeqA9/yMK
uwNq+HxTzIxdfUZxU1bhdGW9I2oidJCMJL/mOkAEOuDchcsMhdQb6yd8oAF5BzFBoPn0mhUj/jtz
/FJwdi4wvvud4cOalgHk+DnkCDfGgwfHbBYHkXifI7M5ShM6qqZPXvlEZK5h1eZDeoIZpx/7EcRB
igqI8IfivRt/G6U4hQOnK9NoCMXS79HY/WzsD8Cr6z4aNmNGm59NdD+U3nvrlZgrXgfhTnAa8Z1n
3sPIxriKGgfhwlvcDYy3xWFk+EZuEImS0z24vM8Uikk7k4XWMORybXufjXjsitG7gqe5MApdKSS/
oJs5Ks90B6YMVSI0xJqGEGLIH2P+LBrLv6I9XBq+SD3KnJDsyJSAvuwjQ+zwobTcsy+dL+7H6iUs
2nYvbc5esT1fGKsW3rAJtfysZfIG1a8e5nFr53YKqi3dgpfmTDx1+aEcWo1AyCKGpaJ3aNacKbm0
bxzeBFZrAgMrdMBOgzAucahdmC5fWwuvEBT0k8rz+diNHhxy7H5Enrd9z1+k91Vnvsxj+sQaXOHU
UeHOswPzzJjxa0QwamnkAjUjcMNirQ1nenVDY6htbEecnvPgrnPQAmf+sqHP/Z7k6KCilhVdUdJX
b9HOBeHJ6UleLsK9payVQGZ9AIcn12VE1o8ndbsPJ34citpjS4L8OvXMbWaNkCIt/YoXwEdEuQl9
nNYdvwHVf7WIQe8t3HO74Boanne0SmXvprSIdxXhNPHYuPhYoPt6P5qGU7DLPIskCfuQVwV7S6a5
KXprVznY/epm1cnJXTcSK4RMG2jgQTwdtJpIeY58YjwKPk6jSr8h2dxzfDFWUYyu1fEWRLMxFIyS
wg2Rz87KAz9sGvQYjal8jHLvkhISQOn6ak783P38XMX93pl3Bja6tZ2Nr9ZUpAuzACs/gBtyukHw
Ke5ExLsYcrpvqPgX5XL1ETH6wPupnaNU1XNFYHYUfzcc/w00BE4QyTpYJM9pVRH+UpGoQHosmeZh
BA9gVivUPo+Ob3zmttFAlHHvLTsTyDrmdJNXCZxGuZjZK5d9v7L3TRl99lwrQzeooNNrmPtbUYX3
bgt0UPrzhz6Wg/tQpiQehGTrLXkGNLWUsx9s0sMMi+AZ+rP7ikJqrdv+swtaotyLAUuNXZA6Y4ev
QTJ9DIiMuUf5SstRrDHcr/Z3nXG2H23vO3PQd1zSmU3tn8/qA43w1vVoQdTstoc8uTcCrgriPAjI
1S/lQX2RhEthpn1jGkTrgpYtN+W45jCz95vJ4dzm8smVyCVu9lBNEyqPPed4c4yyDRl0w7oxJJFX
vzW0CmgDkuJzCEFbi1Y356D2s9MfJJHBHpwVIdHhuIVxZkxM4G4vNdMID1vbgS2B0/kwqXMlO+ON
9vmFVT5+RBbHyQDFOFoSE7swMUg3yoIdevI04UMwODU+SxmzXYzJvS1tyaYxgFxV5JQMUDBpv1Fe
BKGTHNu+cgHaIry4vXUYCNEXSYznICZA3jKwTDRGdhGFOZ4hUyY7La2ANZtbqUbvDbqU4IcQVTmU
dOejmMn9iCzRX5gBB/vYx5Y3Ww25NKzlKi9pIbmQ0SSOcDovGr2l78TLkGmX1930ODbRD2R10bWL
W7LU8kzfjb7JxN5dG8D5Ti5Ih4c/o2OnjO99aqhzZLOtxPMwfXRWe9/Y+S7RnngCN5rvl3Wrug2r
W8m/mJQRWp56wtm4jJ+hHb+BZULmPYcP8FlrllLSQFnL4MEEUJhzuWvQ8RG2PX0UDuB3OyLEso+I
xKzmjLd28kVvL3u51aZF2VhArEKXo4TsDybxShuVzQ6CQNpGKvtp+YwDzIAxn5dfqs6Vx+UicXfX
xxsgKTyJOFviA7CX5361Yf/Dbb/8yijmOz02NHuz6B3H6nBi5IRgOJkffNefPnwEXhs1fEmVyTuJ
CvUYdmN2rMZAXyB543Rs6FRZFZrW2Y1ZkwrRdMc/0BXqWRNeJcMgEXrRQ7UYsPqYk+1s+MXTBJMe
lbU7f6Ym9aATu9N1Dk79MmmnWS77uLsI12DKt8hNuwWuqkvEr3/+boPTJL3Eu0hYH10/qatn9urk
h62gs8sP8Bfo27/Yan9lFVp/ZxX+IalJR0rY6KQXavVvrEICTWFQ2N5v4ZFswGHxVISCsW0uz0Ps
qGM/p+8xsK7SCu2XGMnOViKnAi5CrgXL7CLNvb1keOGxHo53scv4TDd2fKyqInzkSQfX7iDJ8h/x
OwxbV+V6E3UyO/6XHwTw3F+gi8sPAoHXshVUZmXqGxLyr9BFV/VszsWMVq6CK9jW5t7KqqewNbYl
yLotLazquMj1zSJ4casuWDBgXyOAXowzQF8oCDlkInjIJeWx31PkQyhgW1PWgxEZ5zEM/kX//APc
+z+uvQZ6+fdvWWnHlqZreg5aA/Da/P5fOJEDduYgrMh9k+kivXUyJ9snVZbvm5R+foIF6L1uraM7
GTaO8iQ45rNILsXQ0CedSwuPLe2afaHKEclk6p8CTb8jl+K50fEpWyQxSP5QQ7rW2VvU17eXkkxW
5QcVwaq+f2Lr6+9xDdAVBbdJPCQ9AdgS9SaaZ7VxdfIcmrO19RxF1M6iRHFiZi+mB2qodcy7Znm5
/Uq19ocN5AL2jkPTCXTYhVY0UZltQW6vD9wqp3Ce6U9fmajiinC1sw/kjH7B0e73vCORwjDCh0ob
9bdlDQqbsnhuG+PspxF6TRVjKjJTj05F49wn4TAeiNfjmyrRgyGo4Um03uhqG2cEO/FTr6z2WlAG
JbZd/5dnxvuPZ8bVrs3N5tj8xwF3+PfPjYoxpOu1xFKxxUdFdWxLQu+mVtWXqJweMFqsrNBQ2d4y
yogkEI44pcmQ7QaQAxMhnwPXp59N+gpm23I/LNSmVoJmRy47Hm9vO1XiDiwXmIPZPlVdmhyN0MAY
Qz/0qYrI2o615e4dt2ZrcMSw7YGfshJhr6vG8Lmp52c16eRSRxJl68z5dZFoZiNmZbJ+iTPzcnkH
ZJjhHeKg23I96REQ5yzSswMCB4ZoF52l45Dy43t0fN0mOyPKOCSpqd9ceHCH2k25bbMeX1CYGnR1
UxhIME56Im6W97Ky7+KqYyKA7e25VlF1mHv325h5jzcd6u0FefEj+DVUO45PFHZGqelPYfdaGGjd
bWWOr20trn5lc2wfM1QbjkVPZvKJEpI5ww4ytyATxTNw4FyCYGaOUuae/OkuKr2+g0GmiB0ie89g
S8CZjmki9ciIz39QUieHf32tCNTlnxck9R8LkreQMKXnupTSEm7F3+8SI1QciASQGryp3q5BYw2R
UTU7Q9LlJbPNPLQzop1Ak6jhDo13gQ3dPdsTi9HEHWavkLiBaOxL3Lcugj8diY0w7Ne+WwKbjSl8
mOV3rWTzVMU05QI/ovqqOfbE4tFs2gxwjpF+lUP65ZXzBWWmcZYdR1nCVegHzYNxLGO72ZYhGusb
jGVuUHIOwt7HUZ9uhyCdHlysRFHtFs+3F7LdQIagfnqxSmqWaRxdVKSmJItkUXAua8Fo1+im5jg7
DlL8jtKoeTeKEIV20X4LAPzBYMjkwsRO38BCTmtIns7+ny+8Y/37suqx/HumtD2PLY1r//cLb9tT
J3FWLRm4Hm4TVZYE1GVFdtD21syGj9hMZlh6oUmAcKHufLJUn8K8+aydpL6vTRRdMQI7BFwFYxu0
FvQ4dXABJn4NQFw/xbFIWKs51zo1Zs+FGsjiqk/aH99v4uvbi9/RVI9E8APUO64h1XvWKyQgotBq
gqiablz70CFpZGTw5xex2eAM8x18XURXmn5MWNwHNmD3f742wvz3iwOmVDJfcEk1sxzlucue9Jc9
p4FMV/pVssSlhuHemALzAIiGcjssDzfilItfUHHkptWn1zI37Vc+2yZhz/lTn5SC0BJ678+ZTVox
sT71ee5G/87WwzepAoYrIKDE+UYI7Fr1mwOUgFrakO4pmlcjN9vTiEkJ0llwjBt/IlmusIFJDITd
I2Wkexx9x/kUQnqyug0txuxiDS79c6fILlHn0+ec6Yd7kxcemzAPaIKTQWRQn7xx7oB4PPmb0UyG
S5/aLWdiTz0yd0RNwxVlFbXu3IrAOPT/1HU9SHOJfnRzI5SlEjolVgFk2zlYoqQUdD57QTAnRYIN
vushmjF2J2k17MTy9vY1l7nPwagiEI/YLoIqhgUr1bztyGVDCuv8MB215bRKxvIo5JbJU4BiYRTT
uVIGTjs3HEg45VgoW+W81HZ9H5UNFM1Of6BF+SLiunw0DU41RYIU+AYpNTDAM82mDa7mK07K5Klc
fFBoH38BZ4zOt3dB2UX/5ckS9rKz/S/ZWipuGhYySZllSdOxTPPvdw8s0Dn1QlJLcDASDLc4wqrF
EYZmc17zfbtMlPRwLmTHWMMp2vwz6Z2fENc/einrR8Y95HAmLYSzbPY2dotWko2CIJ/a7M5j2+sT
8VMhcc4YDkTrPA6KbLCiroK7sLIzJjCLmrpzC6Zq77evaFb5s8ygUd3eTlFcPxiFb/7wko7Er7jc
NU453EWjECeXO3FvT7JZahfmMAJTtauUB6KhPYLSz382g3pySn3Pjj3Dp0ZF2puafS32oDBWw3zw
fDJqkBOlSVKEaCW6E0Oo8kfk0OgK6aK94YQuVpE5P+Cz8O+c3nv544Mx0Cz+uekGgYTOA0oAhC9P
ps1Ai/tEEm/+bCrxI+x0+GOG2hNN456B4fSdUQ1JGKS0HJjxEZmjmbyG5mBtU35jHXZkqWFCBLA4
NjF4lwrDagrVjLGg4d7/2aGjAjVnpUX14KEUXWx5A4qw9VSBW7nd+bflf2i65syBacG2jFfmFM16
Tjtnd3vbL9hhhBqPtpvd3ZS+9iL3NTcFjMCLnZceV9DBphZ57QNo1olkW7d486RgkgepEycx53rV
GNvbsbOpSOJLjQnsFbG48cgVtQx0B2zz32Ka2ht0if4eWiZLZxebzZ75G6kQzTC/p+n4oOzB+YK5
tRbscX+Y/P9vVS6c5Sb++03uaPZmx/Q0taqS/1bezcEoMl2RpEsbIoE1WKWbmEfqbQTkufL1FPwC
WrNkMhL0p0FFMktv8Gpb1aOlxMNoifi1mx5aIH4PpRkf8jkEQsKQltZzoOx9UqDTaGEvAIMGQsJA
F3GkhM7KxGIOtzo1rXMbk/Uzm9gDte6hyEQRlSbDithq5LWXunsl6H7VLES+VHjy0g7cdjbqoDh/
KRnNPumRsNDlkWnDsb3+OS3UHjmC0YBj2rSdU1fZ4bMSSD/HvD6JoSVzXUVxdpe/6zYML7eXG4dT
tlRJPFImXTO8DCbxk3lXfpvoqe8yzT3k6KD8lrTqRXnYwUIHXl+PMGNlROTv9AMD55tJiO+r3EiC
X7Y3pfztZQikpgRK7D9fC8SYIJVHeifh152Y2pDuUNnehRRfGokgAk90IULia3vwjWmDsqru4fBI
Zq4LBli3+MynvNf3RjQxLwIfxjz28U97Qkz9JTM+R0dOB2kmLop+y3+oM6UJHKtCCBjoIQoh0r0L
ohLOQbwATxGd6vw56gYT/JJNVhzVNrUsA41mGXmzINcninXnCUjJBmGa9WrZOrivFQK4pP7j/EQ6
990dx/Ts+7DRzMl8j0DJ3feL3jOaBNTTfPC6g5slnM0UOxZ6amZ7stp3vjWLvUXzvkfhjsbuHkG4
cfjnqsCCzP6XO15bprKYSSpnWdpNB2DN35f1cBDT5CQ+yiIcIKklDzpBdVDMTyF7Tgmq9VDSG6a7
iUV2dI/CKeJDG1xtm+mnH76FKKdjeGqTyM966OwXshfvvcDd/tkqBXor0UBnGLGYgikAj1dSc3b0
cI+qzXf//MN4f2fD88Pw1CrJ/mR7SnKxlh/2LxXOzFSVNlJDTmtkIBlFe/LNKRmM3WwgVslyGSww
sMiuZkgV3d4ZKgwty6HJLCtEjc1wEox8cRhwwg4yD03CzbiGTzc6zsBtkRhO33oNO4HQ47Kw1S/c
Ckyf4+rjz59UfWsw4DNKQIodGUx+DYGksiAbErt9cxtMI09Ox1YSLXKnKBJ3dpUiCbvZGsk1bc61
FHtpevFdE0HgLX1UXFYEQzJg2vlCR0Vv2zFx7tzxOZ0Y5sQ5d47RymfsLMNF3KDaVfqFaxM/15AR
YDNWODB41CkdpvmEioYIv2Hfhy1w2wJ2hQg2jeUll6lBG8B5s93mg7S2oUNbvPV/hYnPYLgc+oPh
yeMM+ns9xqX9zQNFt0bNnZ+GLF/f6pP4NZD+cBhdJqs3SHqVmj/BrnlnzEMRlNPkejPK1RYd87gO
5OH2toSf9l9ubPfvJ3WNR8q2CfoQDIhtdFD2Ug3/5V6QoYKNr9pfxcLGXPK0/JV1uzalvZCmWV5W
pRkY13ihQ/muddHYrAlrF/Y67onjuFG0jYku7kJdy/WIDLzDqDGSErvG9Zlc7BCY9tC1+4p+4C7O
KSUwKZAFHNc9mnhnWsHs6K9Tt4hUmUoJiqsj5R54HZ/U5iJBU3i7JRCP/a8Nr87TYN9P+BYs1ynf
F6GeZI2zBnPY8oDNJ8vL6GjzRUj+AF1NrRBKWBYJS1LdIabOOerbm7wcm306Zs1jPANTTuYKzvHN
MK3KB8VoGX5pBRQ6GgDtxH5DisCjP03rwrfN1a1Xg1Z/uous7GXA/XIy+oKZ5/KrYFDORnVd8TS7
bDn5naUaF7xTAPklmM+tP6/dCNZHKr7CRpLEWMc041F5ef5nlNYv//zM2wRS/G0B43N2TYpSDVhZ
SNf9t7oU1JpOZZH+Gq23wdb9n5MMh+9yw57aH6I0rB+ymYNFl4Rv2goPIB+nD0GSEOLQ659bYojw
lsRtT+040ZZyFNeht6v3yqdNkKU1HplJl+9II2HLP9aZTj/R3/yclZs8G2mfnMpR2lsYGeuARepH
EAzjOrE5GXGyIwE93xizHZAwzou7bLBAx//5KnAA+4/L4ILGFzbCYgEzTy+Pw19ud1p+EUdj+pdD
naGaE1SOcW/NnzKFxu4HH3luzrssTr9NNZ8NZjBnp8k+Q79NXwe1JHHS/8PceSzJjaZZ9olQBi22
Dg1X4aHJDSwYmYTWGk/fB8was6le9NhsxsaqyMpKivBwB3584t5za0oXUUEVlrEL/+pqHxTfVTGH
/odGeKdTlipQ0rT9bFMeyFuVbU9/fjJRgkZqugPmij+lqsEUyD+IA/X3qCefx//Z/9e/pdojVUr/
WOq+QFcD5gr3ZEfkEgVJdtQnuiq8spxrbqBKKjZ0O6It5oXeniQ+d5TJCg8Oco2cErUPMK00n1As
QhVuvrYKgQkeyP6a6NZJPdY445x9TqtWYPxov5eunu6GIjyzrC8u9Rp/zsQPIrUr+6uaCZNPQmiL
jq0eTn+mU1llNeehUP5S5B3IiY5xGzUls/i8CbDfqh9dTIBqpeNY6vseyn08aW9zqgL+y6Gi4zAN
ZP2DgcNf/WFCbZWx5RlS46wmUtyWURdGR77wcZNbrf1nTjaPiur/ue3VbZSD8hjZsfj/5zdp+MGj
ZDpMYXn9NG7/xiMTL4FwCW5nIK2IR9Yl/nsdq2AocaT2xCefcEUPZ+X4ie58OOPA0RaxODN6lYN/
OhQ5bgy/qvXtLdMrMkEJeMwPv23SF8vzH0/nvmp3a1VucVbU17lP4ispIswhS5bU//wdxWrcxSrv
YeJ/tGjdP9DLXJELCh4C09aFopH+gnjRWgND5q1DEZXUFGDTq8y89q1KU6z1kxm0Kl5lS6nnp7bR
NyBupRq1uj6FsrqwZ6F/acS99OspTWyhN15JhG4eilKOXsN+Pqga+aXaGuGhjQZio268Hjsq6L+F
FQmKyOZmVQj7NJAk7vs0uqBIVUfb4LNC+SmdsZ8MtN8Z4cFySkGokxCWHQZeQRPEa0sG+jt4iiXQ
ZqP81msk5H82Y7H4PQHXhJFIZG3V7YGsaNs13rf4lizwP1UtUfx6UPdIFYkHTebme+TYwpiwvavU
x7cBtlmA3MWvkw3zEXnbHyUsc7cbOvaaOsQM4hdHaf3YtriHsEj9ocxCDpKQCVSn9L9rmbdDqIGD
JIoKz7Hx0Jf+IvXyBgZ3vAyaOPoFnl0vnpIlGLR8DOZNRPfTDWGiF+t1Ia9ZHKXyWYHwB57LeO5V
Y3H+AFtzrdqif2jHqilyMJjLtY7F5yTPrH/TjmWtJBtXb16bGN5ksZRuslj7+8Bkn3E0XEPSkbGd
YG9eYYYBIHwRZ3V8/DkE/59Fqv3/mJYmM1r+H5Kclr//+vs/o5yOP/BPlJOs/ksyDN2wGB4wiNZV
quHln6Q08V8WvEwFPTtRKGzO+JW6+ZOUplv/ImQSDsDRC1A6yUxQ/52Upmn/QmhqKYYh8bhFnW38
3yQ5KeLxV/3vT25V4TZgTMukXGIcKZr/bVi7xxi4VhopJymIVOkbDmC/d2A6YFhxW4cVOhCFKarM
5jwrxeWdkyNvIvYvoJ/YstJTw8zGaA5PCXMZsK/8Js/V/aw/+s8YhSRO7PXeqmkoLpsPQPIIgrWW
86xNF7kcrjg0bvhCSjS5RgUD8tL1noa+YhuYvecxRuHpUi/5tb1gH0a/Z+P9098A4YmuNpKwGDeu
ohlOkqOoEB5MCkYhP6fKdCn4e+gO9Lf475bHC4Oxz/WOw4dE4gSi4+abPwuMS7Fhy48Z65gZWvUU
KboVEWF7BlL32Wy5P+FmbC+zM+CFoDn05Wj9Ptd7HZYEyuliFSVEV5WqHpGwch4yrG3dcJ75AmKI
SNtRJ0CfUPxAN1ylUgtzApFSltrt+5q11DRHY78Gxne5HI1bfV5iYENadlb0Yz4M9EsWoyVuIzr3
EzA2x4yWY5YeIF/Xkzs89oXc3u1cT/Zi6MEq1gfbOxTAY+CvP4nWTeckU77Hb5Mv6jcBQ/ErfsA7
aGKrTr0jX5JrwiM3wtPuCzGWynxtM9IdX2DkrVIeEP4erEcX9zUzqN41OZArlH+7hh6e3HJUVZYh
B1rOr0Fvl3mkbGsWJJLuDzO7DC6ktPOZPCXH5H2WXNgVbqccxnBnDpWJPXycXhLL8bQLhZUra5VX
rZqnKx2VoIHuoQ+odIMEj6FIu+elogUOqLu0sXGh87lSMl1ntrYK+fGsOK7JTBmR+/GPqpSd1EuO
r4TmQDS8AbJuStzEAniEKM+pCeShCOiRB37RXP3iDWrV9DTkT90C6OiXMXQOxV4AisR6KVG927WV
vgtm/1F8yY2ECVnz+xQvHo64IehQ0ClHNEvmwJKZkc/t9xkDqtDiM5Und5s1woNTb5UH71htlyDh
28dUmp6ynFFrm8Z+4/TWVQ8mgsMr2PouaNBJ9p0ZVLiYxuKnpeETYxi62eA97qzbb01ylbHcldoa
ZL/wgHsV/gqhmJjOJu7yQIRi4BpS8fuQBzxFvScSBTzRgxwGgQ1/weyl4ZzM3tSfelk/peFnVwwE
b8MsHp4lCd8JNsBhjeDsRaZenndvcoVmcOLHJ0nLWSpe0mK7daNxE9EsYef3E1SwavXO5/TGtQFz
qfetcWCgc2LQ+WpAkyrrR5EIz/usPHBckXJjEtAyS2agjtCk9PeEjfpY+dPIrEPafbQR7oTswiTH
0J12hTuP+IZ3rlxJy+lenTWO6BQAKQ8ZoxNawOLQosZellR+r1FJFS8SUvmkyfA1Gf7KB0lRVfE5
2evWnQeUFmJULcVbVhlvfZ69j9iCsNpeTbqO3VbFJGykJJR/N27cAiU+fBdM1RLRRZ5pAlUQSWw5
NEHwhd9jIwuEdvZ7BIsi6xn8+v4oqP4gDAFv82ab12HtXJnXKpN94WLzSkNIRYDB/xLVlm9Ox6dC
dwTtNsuemvROLQRNIpIo+7PK3wDcmo7RPEoVwXT2k9o/AFlFPMWXfgCiFO6d/bo24rkfNCpowZnN
t3FXIuJb4qvRZH6ttn4mbb7RB6o+MdiOfRZRAVrQQCSRqsOgKeZXeSivImtFyDczrPALKAkLZn1W
hJaQf+LWIXw427DIl0gbToR/TQ0glbj1VfTFBWheojV35TJJ5Wsj3sWive2G+bxq8C2B0B45Z6q/
sbOp28c7ayRjvyxRecmsIlgaKUC6P4lKKHD19bMYZZ0ZWferSPNWG491Fd+Fu7J56Z5CnEsvksiP
1Dgri3guGKEPMtNsCfLX01Jjlt4AaH0KuuRUXRnQrPtmz9UlbJ4mp15qTp6OYZEQDOY0Ujbitwff
TDY8JCm777C5Wsml7ED+t+AxBFvi4bKFYq6E7QaxMNXDieSpLFXCqeBJKc1hCoXUl5FMEZr+Hdc0
LulJHC5CcJwDCCbEyZu5/WFsa5V+o0MjlYoVCkuJQV0c6aVjgN8oJIuN5jMCrlcQitsemiMfO/nc
WHb4AgM2pQwDDbJppdD8hn2Fobq1hfDTid+Oy1MXLoyabxv4jWTxGwjyGX8AqXoQk1XF6W69rPWP
WPXmT0iw3OooqPqhxO1peWUvQkYB8oRXNhis8aL8RXMfibdqItBhwYPSh4VCZGOqnbWXzsWmwg38
Hmfl02IMD13DaGlPpfbAGkbdrJn6WYD/uiCXHUvBHbrxYi6Ow5h+3XiTnPKSA9jD6B80lg5QLw25
srjc3D9KnBPTu/WzaxZP481IRBu/vTebgpftuW9yT/BJ+RpHDzuopeh9TTDRdDul1fqEg/uNcSYu
oCAsrQjzhR30pzKbQWNCxRbGi/WKKfup0oXbYg1Xq1DPjqiR4LxaAXLDcLKkCK0DQRt7t0Ys+s6K
hd0kibrVPHdrdena8aKCQFckNOROnWWhxo9rcaPi+Fyy5fPn6qQVSdwSFMv6hXFzklXnufuhrakn
ungd+sUveDZKHPeobJMzjBUZdaG1Bclo+f0qe4Sn2HiTcDE99099lXCEzd7WYx5ZB0/vgdpps68k
3MfEkxvYWQu3Swl3YkaMzxxeiRgYmgEJMAu3tSGcaD/t8m5jc6Xzu5TDS7lmz2gXeoilDFd8nr1m
nPkLTpiEh+Y2iN7UjZ5svhsV/hm4RRVzye3HeNbIZxbICdjumlDedCasYnUpSJkVX/SLsAKfSmVP
Q2U9c8rDvdRP0q0Ve6flMYQEpqkUmxWlC+vdrQjvETgVkdp7KDZ+rssWTGyYS8JTmvUDV64LuHPi
AE9vDCx0jrQhS8+aUcJqN/HIBzzTLo1SXhjLnPFkM0lZyYBozuUhMDWbSP7BXLXVW8+IM4KfVDcd
VnfKTzqU1NTVevvbYjr8NAZx3V9jIh53OVA1vNqC5JxGjIOkl2MQV5D05s23NfUeZZHgyYbu9WPD
DtPp4LxyZwC3aN7Lxdk1IJvHqW1eF4RCTHE3V/i5fAIexv8qjAwZfqy9v6zzTfrA6fCy0oSyN0dn
1hTCubmSIVC+DmXyJrbKq8SYD+vSS9H4HMZJvtgtFc6TiPnyLGj1a5U8SrCI6qK4szG+1KL6jMbW
+pxZRCXsE4Sncs+fFIzHlcdV5Yquwc9jsVAsVG6DzlOOUQjje0vUEkXTTB8OxXlGJL1zZHZshRAi
Nxow88yrvWScA7YPQT6nYTX3IQ6E2gqO8m6Vn9S0CZZ54XvWPRb2ZYECKVm8chO8pR59uAc1EuAo
H3CDrtztfzcP2FznVKwvpUDMJboDETrtaoDuIcoxEb8EkwWTShqUhWPHivYUJyTPu7K3vAIZxWZT
DxClEkkbzMKldRArnuhqzswf4JiRSSYnUaNWEZaCaAEAZfgK9OgVWPPegNkYuOrX1Y+RsfcDjqX5
eeEZBrTvZFqCL7PL0Oc/qab3DoeTLttdYLI70DzggAyf3+MhJu5zduM+O9efGR47uLHsbPaQfDpf
zYN2VaKeaoPXB3STaNgNS6Wv859O1rkPecBDXOiZ7qY9Be1zCqnMWt9MTCs0Rxf85Gz7A5DQPqMB
IgYmomx0lmh1KJuMZYZfFoohwOJhmX4p5njOy/Us1qNj4h6X3MEcn3qy1BLGw/AFTiSAnTt5i6rO
PMtZeY2J06HCaku7ggbBrtogzkofdV/gvmoUvuWpC7TuWplUsr9nsQuvwr2sDuqRL/NVdOHJmld/
qhe/ZoTXJ9OZRCrf+KxuWiY80aZRnMthnUIGI0xy8JZSemyt9uhl1YtXwzYLEMzfNYdx66cTCnos
EyMO7bVlX/0XD3PPwAUg+YKcBwVVigb9bD4QGzZ1QHH7VHLzhFtW626gDyz0xKgObwlbyJxGqh7l
ly55oEwgQ1t3jdMS4WlhPbKTsvpB9qRHcd8CS1rmt2HhHRl+6QB2TRPCevO6VmawN4CANtiIqAwa
tozp+tKPy6uizm+beDW78matH4hw/GIlliX+IogFaeXmT+9j6s5Mj3IzWPb5zFrgXEhCBO4oMuY+
KjBwCGYwTCZLYBRyZIQuZjiOj2q/T7JyE1rrJlfCbbxUZXsuxRveUn+Vca8LgUVrmMCLfM0HxSaB
vH3HsEMM0uRrq+yj1vV3j+iKQSVEN39Z9e+l/56p7LpdYPXM5YdcflP6l7ry9mwiKdWMmmyMrMkM
1+EVwiK0sGcDt9w6Rwz1bJN+/JUktwik3DcVi+1YwSjf5JhblnQgGunOp/CwqBkR3NJp8PQQOl/P
g0Sbg+RL4ysaD4oX/Cc2UxCXwuoultPdlF8TY4gwqont1cJUIQxnmb1bpUt+Nd6MOCjZU3azEWhl
EZQU1yhZTjW88WplksxW2tmeSwEqVenFSRXG5sfEwrRzR8/CJ1PUt57CKR1RdJenpVUuCeOJ8jLE
T0ToUcPYLDZomz8ba73vZf0EflyRLwgDF9g0tMAtD0qIuq7uv5eaCS7P69rh1hrdk8h4o9rbaML7
jybpVcblGzfnhmvIKBsISOIl0eElghhuCVy0m3cRV4loOGP32g987qn01Ob7U5J86jGIqx0VTNuG
bUmJDJ6knhg70uODQLQXWfdX6LykI2+Z7pFx6AE1dI0O+RZpCV119J0uCRoeBqzDbRIUVYIaUWQN
2kUSOIZCpkYX/FQbHaX+JJqCK1IJqkHnNEnDBI7p/mt5m83qWVG/DCLQoHjf0Vt4rWBP2m0DaaMV
eaAJZ8tSroKpXNUEFs5u3hNTJAoM/5XFDGWWwqqcwpgZPmk98TSfFl0I4YAoasDMh5DV0dVu9QfA
pHOhsv/6scCY4t2zha9y8jbqFQ0bQ4f1k6zE5cdpapHWwoGgdZQF5P+Lp7YYGyh16XUJfXaJmR2h
E8wWb0WWeJ3AxjeH3bOwsLUwGZVs+kScXJsr52YYl2TGuackIbbxsv967kEGFtt2TZIZe0N/tQDF
ARHKJ/Ch2WVpPB6qt31frh35m4qlnUEenIxiD7Dq7jWGoDqmSoj9pCPdL5XDohcjRSW7TaZX2MgJ
oeD7OeaQ9bYDEuXJ9+8k0fyy7RiTn/hlHmx/qzC/yDFgY+EhiUMyTUZq+xORIPWlEcWxFM4ED2lX
KQeOZnfOyuFJEIgPBdU0/XbaKOrrcNwoWD8XCtRZ9rfv8rdY1v4aifd0uICoceWOXnhwNkiSbd16
07B6H9QoCwaL4mKh79uhG5kMICiraRLxBo+T7lsogHbA4fp8ZaClJ1notgbANt1R2RGdILa0xg9T
nK7VwgozCVagvEAPGX+f5BcwKhaF6nScENKpnpIooQxcZeE8q/oF2Am3OBV9Pb8dXzV+Ea6WVJNN
Mwea3+LBzL+kCD+Ao/kKQXCTjfXHFdXkJf/C8fMBnJHk92DxRteMqQlLG6Z2mlzn7nsClcQxeJkc
IEX1O5IZpbYeMPCfM0BcGOTW9iOZT8mrINeBsYfwypjKSx+ze8n7b/67/+7pITQlXHjwZCzjCpt/
sqHT+2Kt+djEfIEfqysquSd7i6OUlg+J3K9vKg8x5CvErXgjz7GF51hF4yvNZK19HbgxU8+9L/00
50zSmKGqT+TWoPD2BIXfUR5DLomxFRpUkd5CQ5/PSdZf5EQLRa6urr7TSsCk21/SIph7G5ON+61B
8qopwtrykafbU9UWT5ku3mU9vXMvCpXgUQh6ugCrJ/VUcldAT3cx52qjBDFk7xyStbacCXCPZ+mi
XSEh3xMs5oyDZCgulnynCNo1k0toc8aJZxCPSBEiMWRNFpEm4xBSeC/1hlzMUVnYGtkr2vjoYDK3
K+nA7bmDD5icGspppFrOYEUNbIdiIKCRNWTKiAfTRCcBCgGy8lmeZLmgpXvnCm0Iamef3Rhhyk0t
5ZG4eoIMtiGlbcWP2liNsyhA1mbfMm5LMgDPgLlIOsiCE1sGQI3dfpCxTdSJjdYNlMgM+ygJFKTF
uS7aKhkL8544VVP7ROq9GvMbnr/zRf6kZyYQ6WnTcyBBBvEt9YdJCblSs4wql5D0JJqj24y0RAhO
97BUGcIs9F8JBUMTjuYQUkqHM0Q1aUkjnk9MNNIoK9wMdyneJrveQLDOXvxDUu8ZQ8s43Xx5nnn0
db4WM9TIbtraXpMrqtouRTe+23OvhkJvt3xyLF7TXveKcfYHI/NnKATmoF1L2Thh/6tqXsL0vvww
ujHCmhnmOYWLFYpJcUYsCLmQo/My6TuZcNljqtTn0R04huSDGPsWv0xYj15KNbc1LkEiyzxTnvyP
1i23jVRywV/TMWhmLbBahhfMm4ZpDNV2D1uma0MGzWRfnJkueWdLSBZiFtadrVEpjxFRNjgOCsaC
CYBYfe2wxEFwAee/YbOu+PdS732oasVe8AjYdfT7ZTjyq9G+JdvzxPRmuxdqH2Qpn/DvBUNwxv+Q
KFgeDPzY3XEZkmda+SS7OQncB8HgW+BQZss7DjQ7YwfoubWzxbjvTckOu/cb/r7KMH9K7cI5TMyV
MD/3yB7XfXxHbkuimFepvylhQ93Cd4xp1HCWledAeUKXTNJxEbaWFVSxHHTyRPuaYyWFpSM/Ldhf
7b/N2vQNoHag2VDnZqxLrSxo1D341qCs48hVtZ0zpA6kRA04ZwqMveix/2i6ULEU3mpTYeYcpYyC
lksR9pD2YMKQEev124kYSyW7k6SL0pFPC/Ypb+lo3VYEL8RUhjOqzuzU9vuVz2efPEoXShCFcr3w
NYIgra/Ya5vEtUbN7RyALavupOPXWrDmycJvkwwcC1JuTXaoYNn1bwX6Kj39itRueSzf7EodHPB9
73GmEM12SYXKS7BP0wxzjxWd9FFc2G6etm9ed0/sd7OBECssexHW2yAnfOS/Gmt2yoYU3eWxk6Ul
6iGRclFf0wnDc7OW6pICqtE0EYk4QvTmb6AqyoY9quU04bT6SAiswJgQmt/JELZYtVNhceB2BvnG
Ww5UEylKgO+YaupjG7DXEeDrK0YbpUYV4RP6USYP0ZvfzdIbkXSWu8vIWJLf6viWJQRAKMrZnQW3
E66Lo0WKiRydRxJRDW+gctCN9yYEO3AYsrnwgPEVMcRrSTN8SoEzdAiZSDZHoS/czU/JhPNlwlZj
h+KMbH1E8qpFXjUatV55rSoPFs4K9R6vKpjRqvrZlISg7x+C4JbdLS61Nwh7LKVQ67vZE6mH+KAI
U6X6V5WI1NeissecYIWQoQ61X8hfIpZgo0nwYkSi5VG9uw3lOvsuaBuISf/8QPI8Ncpn1SmfBFq0
jGd4afCMWW3H9vru7or2qXOeWgW9qd9cCIUgAIwu2J4c03xr8jekn88kqTznMNtpw7mMMs2ta5+9
5mu9F+gzR9syxBAg7RseIwZKBdZww8GzgoycUMHd7sb2RVXGF45VmEW7KZzrU7Pfyv2+byfmOsdw
sLkn4+pb7GJMdjFaHhZEFQry6/4bgTZzuVombBvbP5cb9/c70aUIMV4bLFFf1sRsOk+uPzC+5sxD
K/YEpIucBqkOa2sKd14fBXLDl9qYNqZHE06roizWXcfullvzlW9ORgSD+vcuCNJ9FwNOHRyr8H+Y
lwFE+ol/LO+BAgGAJqTGMdqD/viyonpgQOMVjC5KxAYm4+F+59o4nj1f+uibLyvaSNNtWNpJlwSV
Mfq+FhU+fgb5PquUkIQp7FZQKmsobXkEvBkLL66DejhnonImcokIRQp/TyhxEIa6gHEPvShyA8jA
zSWeTm4FCLXFA1fKrwuHLiGuzoXDska8tuVZtO90BEQzbKrXJQavNfNzpq34dmH8MP+bTzF/qpim
m6lLt2Wv7UJq3QqiOKjShvrPLbQBaCzgzKxlV7tSk46cmsS+2RtqOWUHbHc5bGHCkV+T+PyhroH/
vRn3vv2LwOFQGi/bmHploly3zrrNBpT8saS2s/OMgJRMPVE5EhGThRAKCBmwY70IpX2EYe+oeOmh
PT9NnfFo2BDIcXHRP2uVXDN2UaN8wKbSl2qK9KS8mAM5KKBK+5h1TpueE3mNlom7RbqPKfBwWQqM
d1uUUPO0oh8zf9WQXGv7oxsUnk6wcaunhFyyHg21nKYe1BdPn3aPDFxvEX7AStCZmo66u6FpJfZ2
vaUbJzwz37oLKyfFlLe12CprYMTxHKpSGgnjFk0y5NLvHDJF5ZJTfCuGYOjMaztYj3m0Hu2XEnWC
FSVJHBWmHimdhilij+KdmCgtOem9EBazHO6uRTBjTguJVeApVtTnWSb9Vr1tcUeRdxpUks1MNdKD
BgVA6mUVQb7M6eJ5IlkTOcr2LvEUhxtlDxpizSwJYWxVCdhA0lyXuvrYcZYR2OTMlhBUDImHdXgB
nZls5Ru1ZSmhYxoqb1BQJuL/crRwaz9Wzd7TKTSO3yBixlvZlhDinFFmQOPwEJSz2e+IjjrJY3ZW
OywPuezNRYNqpUZSfKp1g+o3ec2b56b3Z00MRIxylPDxYxvsPorPgwTIyJOZY3at5ugBSukiJpB0
tCcCC1vD20b0obCJm3phku6SPiqk7LCGIwoEvu0xUUZDBHNDJki011O/KJandvl7YddDcBqvLEGe
Tf5J/xMtGqv2/IS8CgALZE9S4mL1SAZBtAQCcgLMGE+RPwYm20qprfmosAZ3aO5jZ6IgHokOU9Pb
MJ9HShs9r33VwpQ0n06zXeHpJP6CR5USIjVFD8D401YHViwOgwLpQd6Tae2kzlhBfuSmHQ++d+B/
Y+wXGd9FVgZ5DlJlqgJteet5HpZF7fFk04jY3pyuYD+AHimuQXMz7bS5nDGbictgi2RHocQmH2W8
CVt3Mf/S9/kSrwgM4/syJ/i5nhPzd0ktQvViMBIHcC3U7xP6i2RVr2AlT/04h3CvA7TzoTipnmbB
UrINdb1LSvKgL3gu2vbFioFc9B8Ui+6C0GAUPmbkrBWb2IFo1gpgq9FrDAyUc2luZ2kczlPO3lcR
oxE4hTnKHvnXutcta0Ac27OpwJQ0eTno8UxHIuUA6Kuvi7yv+uoBTNNFpyhWuB1NoKtMmIY32dhd
XalxAnEzSf2ZmJasZ4WErzCnaL/+JsI4GiQA6fUcLQYKYOWri9tQtiir5yZMcjlYAvJoiY33OtEI
BFEM8nEIhISQU3ASsVI+rLSBeHadlPg6yDTti29Vlgc852OnNqQX9RuL3NlXmaQY6SU76C+Xg4kO
NM2vjt6nHHwJiITsp5dUYkjIRljWkDlE2V5FjkB/U0BMarKWw5a5Cc8U5eAdFlFDPSszFMTA0R/4
xiMewwIdrYQMowR1+dj15WMe649dEd9hUzASZDKoAUnQ4t84+XylZj5Dtp1QuQaxxGSEgU1kmTcT
v9QwxR0Lf5gmP6cdVJ36J5ZknQAf+I92RnYD32ZgNkVY1aeqSu69Vt7Fsb+3Snk36JfyGQj5XEdJ
fifY7ibESF55B1RHGks/adj1DTQ51e7tQudV5o9Wow8g1ycmENt4Hc5jp0aSXkZQlSHu1d7DyjFN
YwkcHXdVkPnXET7+jQN6tuMdfNg3FecERVSxxXV3utpyBiod1eSudmdVuci1cZ4aWK3p7qg5egDs
ZTAU9jJqjDQya3QDxMCvOii5Ht1+aThFvd+TbnpKXSLrXl4GRm6La2rVud6KW9dXt3HpfBGmF7mh
m3jSh90HIeLn6+zvy+zrsa22bhDzcBaZMR6m8BCeaHiANoqc/cZMJ9pO4aDMoSbNtjGSCa4NobGc
eIxv7e4kANvqt7wYX0FkorPfteoODOKm2GULI0BLL01N79PTITJoxtIZMoFl2FwGqW76MvzAKaSi
mMj9IgHyXCY4ker0WrfydW6aG+aVG0NGIu7LDUl7E8pNMH61EkdWWp2VUYu6uYkUbv/aMwDnGN3u
MnhEfKPk7qpSAzaLI2fEbdkMj4t9eU3T7rXM7IkQOho8KG0jZZa5s0hCWeLWhKRmYg/sEwmZ7I+L
7hv8aFjdFKxsjuHLztrGQHfQvEJdrrOW8I7kAnYFsbKXg5fVoFiGCdBEWXyylOrOJ2wyHZPMwwl4
EnQx3KlC19qnphy2/Gpm9bUchismcZcgshMc2Ey5Ks1ZGLSHBc7FH4r8kfbjUzEslGDLbR/eB5Tb
JOtcatWM6loKF4AP0wuS1Y3ZioXapnZJgwDchF3+oF+jbyu4X3ol8Q2xY8ELSNDr9iSY4xb16R70
rP2EA/cie5ifr+JHrcqX3kpANWe3pLAzkMmG5G753dg5nCY1sihjIaYpz3vbA6sgP+jGXDDcc2fc
pzPFZUTINw2OHMp5GkprG+j57mdVSFrVoJc+rlDaTqRdBlCXh+nmbX8m2SNSTpqlOBMsRB0yrUEk
G92hSv2WtIorzDkWmtFD3ycapyOlt59EElQoWP6qzeaSNv25artoUP5PpBHJ+k9nv6GYmg6TWJJY
5WKdQiT5nzL7Sd9ACM/lwv3PyrIVnGG9x13mScx+R+iBpKX6cv9LX5QbmQmIG9JpCnD8nBS6fpQq
lF5/L5uAPF3z5snyJOrbjfpWIrF6qpxBZ6ZfHKKys0xnOHdlNHYUhIMGTNpgL/KtkPqteGoq2HG0
EvpQicEU16zbuZGGxZ+G1M8L0ds5alSCmIG2ushMBlBm9QKhtaVoN40I68l5b8geyAl+Biyy6Uxu
vEmTL5toXeS1uOok8K4UvgBEkpxWMj8zCL4kqX6BYWQFMchlOUzFOcwWJGqbEcAYSQymZbE/WSu0
Itb4xNCJqnbZi5yjKBDjn2AmXFFE2fKWf5Q6aag6kHTLFa36YkjyVX3pkHI2m24r5g0BfWCp858p
T1nToH0OOYMHDkkGrx97ZGUjwRRSkFsxRxIy9w00UfmCrMbNqzY0WRVOzEsgMArFRbJFbxX16+pu
0x4K9KudSV0TWwFPPvBsh9ZbshcIXipvZFEQ0fGqz/MT3MID3x4ZCl1ScV+vxkxzthF9pklh3ITH
fZSuUmTUAw9qvR7P866eU1IVqo9NnD/KevxoU+GdzjRpbjzwFWSn9+OR0nwwDnNlAs3UmpTzOKVN
Z2bOLDYD2tV2ljvqF71sAiWcFxnUXHk18T9v7pb2LosKtwMMNbQ+olQwMv9F2HksN66mW/aJEAFv
pgQIQxJ0EikpJwhlphLeezx9L1ZPKmrQPci4dW6p8kgi8Jtv7722/V8u4uv/Dbz+NxoIlOz/enNV
XYb6IkqyiDPX/I9397/iJFo1dpKKadHZkteFTD20md/FxUGOyFbjmkUNfXV0mez9yoh4OBxyWfAa
dO+Be2AX6UdTWT1heZuEQ2rW4edEMt88YQQIXyavhRiBvl3gv+1eDpkKRPqm/X2ZOaN68DvOgzNm
zkhE/UJYVWUH9Jgn7iscXb2CogVgeDUVYGLdMc2no9olYWENZ42+23kIiZboGPuEL9BP+0wbDl2h
H0Dq+5TrhgIbYpTr5MJ39Tid6zC+YZ9mAu4nQ/Ihx8tTM9+VZs+Oym2TRotC4yaK1iuQPW0WUlnP
rapO5GKOLX2VQnTaiVfdMVc896mxtyrKKLGSDtxfHRAUSQkzLDuknd/WEbZNu04YExnroVOLo37J
T4SArwreJUnkPDome34WN+r8hjwx7JYLiYRz9S1NydVkS2E4+izq9SEn0TsFqW/WoRGtWyeUMFJR
wWn1adTiDB8N4WUsu1OhT15TAckqlAsM5X29lmfRqC7x9nfW1kDJ45vK0pk3hwr+RBsJd2Fp36A1
vFkO5LyV6+VTaXSgiLK/yaKPgl8RZ+u3O2HEA3EVX493bcUAMvUVWkOI0HhkRGjHeFg0xzeDI75s
iRhsKopIhez/E/ikheB/n1ONyIFpKpopAvcx5f8JbOcTqMRWXzNQYX+JqWcc9VeD91H73QqU/K67
jmaBlV93hoOK2enRIDNM8+1pnThqHSYngREEU03XP80k2os5NutNhF2Pk1O+ARw+mBTCtegDtDpS
rLPrCpE3vufRZjBRc5fDmQagsjIanjS6byB/IlMTyEvcTOAKfHRTzcJnRJ2Wr9s13Ghss9iyM0CW
PUPk1vLlBROLrAY0ulDTNhzEld+cwIPiI6P5o5Aca287mnl9VpqSdZGGIbqR8XmGdfyTqfJlUbKL
fp38vHngMZY5iIJ64ZQqnKQYr3ur4mV3R8q7V4bS7KWLgQimHWLvKhKvifQ5gGbLfei0gp704G26
Azp6Ue7bglHaUyybN2a7jVU/llg8mbQfcU1cO1p8GlTJ/cr1mPaSNX9YWfNQh/Rh7s5xQwnDqjvb
nPr9iiE3t67AYa5FkV0QQ875xudRMooXj607kSicWmwVg+woJQaIodtb+Own2drXFBZn8ifjCmp4
VNSqwl96HECi4jdMqC0/2eMyRY+ogoUTq8RJNdUuoohJjYbkkYPq0frSMi++WJibOr94cBeXQMol
sOxj9BNJ5c4txiflmvyMwnBtPyqho9a8ueCVPYOY8yXr/tSghRhHsRkO/++lVpFl838ijKoiair1
xiwzuq5pmvQ/D/Eik2wj7S1RKkEkadH3zEpds1bczlGAbxmk1ObBgOg+X3PQqEthWx0cSObsMZvg
JjP0X+KAimEDvWw1gSRIXzLGzf5uEZaorTcpz2w+F5uptwE1tNL+8JtiD8lBcIoVLsgU3XgAe2AJ
GIPlPyLp9k8lfqQ0VCZs+peWavmUITwhBsH4joqfpLn1yXwe+zsmM+pM21suLMgUjH1PguAWSDJt
HDbJvf+3Weu1MF8pPVtjHLcU6UFlaD4Xqt0KHyozXDbABX9LVyHLIvjhvc2fKcVXmGPwSpTrnl+Z
J20s2NLXhgEJO3aUfjQWDavjowSXrxAO06lKonzaVsT23MgnLMfwsOTcFfTf/KOKPMj07ZXetVlU
1ftmoEzgsdZBroMLojqryxjeEH7Vid5KI11DgLP47Zvt78EFbQSgGI4hxC40F3OawligZDzQBE6g
yh/GyiSE98k62APGw0r6wdObeOWmhEnBUszw/LVO+muNIClUx/jjxc/GRmBSDwdcEhxqup9MSODY
R/gX9GPEHGz1FLOmKwbrx3rOlxHtG55ClPurOvHtctWCmYswWo23WOjCinYEw8wdfvfbxUylfYKK
8OLx68g9pk6qvfBkBk10OHkJ9hJc/3Rh36QO/d7Vq5+JplOYagfuullpA1ckuWoG4r98NHCYKlpH
ncUI+X/0M4xFajT5g9n54oKfAC5Dk9LI9jdKg4mx8npQCcgLxfeI30srsdaUfqHZkRIu/cp6Gzax
g1WO41+U+h19C4tuoQQ7c2kyOpj3nYovUrbjbcGhLTGVVKDwca9gRh3WfD41s3Qux8G8WAEtFDXH
SfqDpPmY8XiDprla/KPCCEw6YT8JAMQb8V0pM0qscO2YrFxkOkpuV3QJQIpW0o7lgMzdZ6rxYpiv
zlSmZK9axoGpfARwMtCS40QzWMoHhw3c6r2OGepvjRi0pHdXQuXn11MhoZqPMql84Rabb1T76BCd
zOcU4b4fWyoxP8D+zj2D9+wpVOaNtul+Vs9El1Zhvctqc6MHhHA/YdhjXlM6hed+E3+yjpB3DkZs
MolfdEzVbzkrgpA8jKQ+LfPbxmFM48WprTMlIjIBhHXdg0y3GbXvgC5nekR1KkkF9U2nAFcxvb4D
5ZMJe6L+jhY7tLkoin6UNuk0feb5W0+/SF7yRFNVQYvCTqNgsvpEkcUMiZ3yKrXI78RMVmBb/Spd
Be2UTghqybu4VI7Fx7TaJfAI/VG0ASWYRfWI+LEHqN/UW0xMTYHbRrSc2lmr7sSFgJN1xCOQD/+K
6pSl1xkTVKoEJJrrgaAxN5l7nxLC1Lpb1G/HvqHAgP+qJQ5poHLfgRuTgNyLc/wtDU5CtW0xsMAT
6U5w+VFJMpUgl6q7SoF7on70fmc9ocwEceQYXxJjpq7s91Z6haG+m6Y9PV6AqTtbLVsM0Eswtybq
mitJgBO3+TAsB/xfZgGuidLhZH6vNWbb9b5ZYGZv9xfYOxlf+9O9GS5D33oFJdzE03g1lD4ACR7U
VuRM44Ti/tyUD+U6m+98yufXLGZZl/esUd5G810sGXuA0Qc8EWZwBAGsoM5S+NbZkvWvlrXrqApn
HTgL71XBZbmh4jBjFe/+CPTmSLk3UR/FDu4aHcVkOXY/ofDw3efWm7p9mQUNdDFv57QXoU1uO5aj
rer9quT3s5xXiXd2DYXxXaLyrSIFLZkjqeXdOALnVlmtfmcVa6sO5ELwJQUK/yFlX3ka3N7l7DNW
QPbn9iR4pPiZD35vw5c6U/3FLX/bcTqMpcLuxN5JcQ9MfCNN9BdcbyRJ18T6MegkFO81f/vL/Gjs
RiSeJHm21LDg0AVCLdFHifdUtpfiqxTfU755WA9LQYNBd9AfecYclVwUDzKS3lzRDfcxjZU98H4z
spAZJ6jie8MaLzL0xtG06BjqTnjNsJjcNO133P2u8HHpfX+WekrW3c9MKW/FyWid9QW96lOIDBQe
aIj5T2i5fs52bLYdivOfBZf3SPtKY8Mb2MU5jsVnT9yZSNerPkPd0OK22qmnbxUFzMBFKryB3OPg
EnaqDo0T3D1TIvovYPfgTX/rlGeOo0hsi2uKjNSl95nFo5zjvRB9T0ThYjqlUEGIjTxMPv0oD0hW
75T0Xo6/QXceyqEGf8K7Vnw0IyqV7s4jrHCc2+uef1gIKhu9z3UM7Hz8WXSE+rH5xShzPyuFk8bY
e8qLIF+6UsUuSQrLWj+oZOT+uxNiarsai0qhY4/ZdTpVyl/wj2eeo0vNQlMqll8J61X700oekW2S
nI/YWIJIAdZe/2CfH6fjTLIhEa+dxCOv4p0SsGmnGO/LQ64xByfGQaVeb3LX0VRaGEWQ2HNQc5ff
jIqkqLorrN9LFwpiTCAu8qXE3EFXtVsSWabAXNV8WS7Bkx5jozmJL2vwrMpPauY+MIJOyXRrZe0T
i3aE0xWxTiRAZmCowvUaCbQWNtQKaCkSWHZPOCGYJRB/7rewRDJw4ASsU2nwCv7HBHz6p/aJV55J
z6HG9Upl+T4FZ6ZJXJVp4VuoSqFH+QChIWj0NnBX9X1LkCWZ/eo06ykSU+GEoT9lHhbBm3KLTpHG
pE+EZPniIsnGGUxxLxXXsXL4C+e2gbpj8RvaVX9LUfLj17I5+AWx7rreMx/br7nuTn9jS3Y61EP9
B3h7kWOa6fuDEBEMMX8VKcOHnWpcFTRE/MruC/Y2l1c1N69IVTcY3jd003GenSb9ymOqFDYazzgK
CPdaAM9ZTn4JCIymCkkCZ0uSIxuvwvLcxvg49zUNzjuaMmZ1t8AboIHY63+KNwEdZO2fi6ye5/Tv
JlnsfxQOrcdIWHB8zEchHY4k2o8mSy8oBvgn9cE4AwOmc4pBRMvgCzZq9t5DJUnIAObzDk3JYg0X
9YmBXJg5GrmBEoQezFjLrZluSWoazlMeWsy0cL++OG/T3s0Urt+WrUv+ABUeKtdUmydFNc8gCVek
ppWhO48gDE0JLXGxq/ozEp4VzAaFVlXdgtgKxR68qFKCRo4vm1xdcFGO8rF6G8vmZJa/l1Z646PJ
PSpmzwiUgwbfjqxzLtt5fjYM+di2OeWm+mWYq0sv+NhRmXLuNU6z5lCije1gnwlIiltcIfw2SKVQ
GkfModohwpvaTu+0+1Irs+PRLWs3X9HYTIKxYVs/WoNKrPW3MVA5OIaTduBEYb4bK7f0jk3gW0bX
4BY/covv2IYatkE2ayPMrVMzLrutfQUasftg/lCgFMcXATczU+H0qKu3dHuAKpRAKXCklRSXdgS3
ALieDvYmPMb+OeLYTlA0mr+l9q61X7QjqYvBA6sv+K5pUPglJtO+hwyUy5x1J16DxY1aRDsPnPQC
9GAuDL++sxXJI/q+0OxQ9ptoxzMt27IA7oOG84BXfuNryyq5RRv2/8SrCDv3QffOVHYn7k0WKGvX
MzyhqrRujuZYoGm62/hZbR+tWp4UxoEDi1rFM4iKlWNlSEKaA4gC7yVd34kbnZLqu0pJe0V/ktb7
cElAwnvxy5rJ/zVw4VT4ZxJsONDxEpamKDqbCu5WKTRri7G3yGrxa6NukgW00vbSmjgqxm9syjkz
sY0JPSlsDYTyAFVCtoemPlmpSLeiDlD9blDtc0CsrLBDiCyvapZ4DZoJK4trZL8E4qmLK7HVNWLO
FSWB9YxIQlx7ywgXZYKfi2Ext+Emq2HZvMzmT6JMpySVQokMtjZpZ4P2WM6/RlDo+vF1nnzdIWGb
KeUDzekxNN0zE6ZnswqXunxTCN3KKv4abF4EnE/mQcLkDEvvWNXmblXHPUf0wfyuYnU3gghW8Hf+
KbWjoTL7JAXcKFChiWJhxW3JEiSvUhbShRXx0LylJgHdn6JsNMWo/wFk4Gn1bWksp+3jwCQsx/G+
Jcy/5ZeqgumjFSwaj/S7B4erzdndMLp7ZnV3FeD8qemDWQyEPx2//EYf3hIr6DCN40RhShHxyuCb
NY4CMzL5oGHmpKOt3sGt7ZewLI0zZ7FcFY6dJJ2WqQ3rSQ9fNntmR5Z8orMvgOIdcN5Cb2wC7PXR
nHKWzIOK9KlkeXyB7m1sOVaL2Ym2OcXKT7GqfcrNWf1lLs1ho7Xa5B6xIPMWR+vtxdySTPbUUvfT
Wb9wic0W0SPx7wFywIE3ufQmRJyNBhHDA4cpkcbHRsVwTg9gGYNUIVVzWsFnLlZCYOySPQbjVDUP
4S/EALOlEjuMJeNUt3zGsZP9kozGb/I/eLOrXZLvBCfVOQezrEIn4cFnZWf9EqvciwmU9w9FkN5z
JlAAQeHj3qspmCMbm/zV+AsI/8a+eQG2FxoJLoiOACLlgXIYKcvF4jIRcw7cCFmoTeRvza8tqrHo
EokawokTZTO9zdLA6Ul915v0rt5JsGq0e6bMYbNppB9iOOAlDJo/IxfmAg+jvKCFGA+zjfc6gzp1
H9M9Kt/IlcFk5CxIcW6K6UaUTqlSh4v5WFxFqOFQ7iaurwS9lwBEkF8lk9/V6OKuQeojiTVXDktj
BxTcWSkLk4qvWXeWl1WKy5jw8hZgeOeAKCNLvYrvRZJh5YzFCvQo3aHZ+ozT7UMhqiO82mJAugvn
RlIuVFhXMsYbK2if3GPRu/LsXSbFyvFRI/cNQyFWxaDlC1LEwKp7TpX2nCi+MuGFEr3cbovBNfwR
LZlXZQgHIWjYpr9mv/I3VYwuedNSxDtf+aEgPUP1Vc+Kkga5/qs3xXN0xoaTjFd10S8kgTSktEIT
kClCNZJurckVHauIlhITfI1Upl9QLhLy012y+NJF21kxuusum48qBuwkSLA9ApnivAUYl3Ds4oXU
YtAJhViADGZcBifCZi+dIjE5SziLMH3gFBN34bzFQcS7sU5ZwBsRVFkaDFrH8Zr7muFTCc3BdBmi
o9EunBOdSOPryQyV5lFF9RI20uWoXmmKzwnRXa0izrD4yTGbL5ub/Llg0Qq3WjqDJ7j2VX5bxD/l
zbIszygRNurOH9vJz/CsNZjpVD/jT9nqPu8a74A+PhWc7fFIJH61gVdU24lBWxK/r4bgF3TYrNF8
n4XtBksOIiu+KKM+9HjcxQSLhLHXncj6aWiMSVdhb5H1TJjcFAg4NbOnYRcIVB1PPeq1PbS/zcXw
1Li/WGJ6AStGVUTh0f/rSQpvXpx5gbLd+1ncDQlBDLKdGwAKqWq8ij8yG1aEAAExpeYoXkuHaWxR
al2OIdtvami8BOjtwlcml9LQML+VjK9quxZFD+ZIw+dJD5k27Vns2/lUl8f090bGPqftuJoPLbeM
8W80PKPt3qqF309unGVcz2If2owX48Kt9nn31nS/aKBa2VXU6rHVj7L1jLbwUIwQRpiXa4SFFmKg
gDQ0x6IeaOHWmkhPjV7hwgbx3Fm7mLcpZ7So6kciiaL5lsMj0pgtYX6SdF8mdikDEEkQBWvuDM9h
gPDQAaVkxVIEN58Gb2BsOJE7V3gbYjCHDVk4zNacX8EvBPJB3vwo6T6B/Wm812PndToJx2Q3YwCL
xIP5sCA+lgRWqXDrnJwAl7xygXDUmbjCCg4EvVwG81h15AZG9YS7Hjfm578mLIv4Qn2cm+QKq5et
1wIMJuNUhFzchGXHSWBDSRXU6dSrxm6JDEeEaEYTnUp3UcQxg5URygBFqwUbdewlLYYZ1F2p8ySi
8gJReUWR3abBzcn0tExoWyVcIJC1zz/VGIWQFbuPT3OTuq8Vt8PcpM8MFvS9jLmbOZrKuFRgsjPi
4Gb/AY6QeFpCUydbr6kzDRkOhcJEdXUHnJGJTGdEeilHZVc354q/Un2NCXE8V7h7pVe6nhfH2hWc
HOh6uSTvTiqQs6M/I34B90Oz68Oy/pdwr8oF2l6iN3G8W3pQk5OATWGUpf+KO3LO1vDh9t6qwqIX
wM0YDT1vs81QS78ly4c40gBkwIcIRrMI2xe+oA4pUMGtE5ikgTKK7qx7zqFhM55LBRitYPYJZxG6
+j3qr6VBxdHoimpxawf9Il2XRrPlAfV15Ej2kWuHJ9NrmgCpQrcLds5UU9wJpwkYn/Hwwvgg49vl
UauIqlvQMSnAyRlhgpQtUgRxnJ3jsvLNGVStT84YfxW54h2lLw3PUCaSuyeFBjttL7imnc8TGrXq
F3PiV6wES0SEFNfeEDs62se5+DQEiT2l9dqFnE4p+ZgzX38/3BZGJ/wkWPpRYA0ivnNBIrMN083J
JRpJmVfSxqmiYjGqmYn0ZAnGxg/Tbo9gmf4zNDJO7GiZjYHw5Z6XnJl4/NC2QbR9WUXpT22gdB3T
EFewlr1BfFUcUnfBxgD5hEbM0LhUJ1wyurUeWozLxegNSeEUmbLbmgdWTPxzEiXauy0DfjtlYOGt
QxX/GNnO+CJ4on5wRWPQXrrt7+i+1PmV7AlPjU4wxy6TL90iBZadB+ZwYBzb6SetuIhN6dlJzfdt
cIZEAqPO7kJkhHBxbWVBZTyfk8WO3lDxq/Cm9Ew5qOgdX7kWZyW6lu6X3mK8l19mEnLVeTVdhRnc
jNyb5kEvcPMT8cIIOsfz71eLd3WiTsbuVnHfl7Qs4w3a1S3OcjzMOuynbnIiY3R0Ukmd7tPf5s5t
5FALCe4JpUDwRnIqa0qmopDdzSQwNwA7eLNM7jn6kf9kkikS5FPBRjg5KkaQUsw8rSVR1QUiSLme
fqpmMDkn0aQkGFgLykoIR/VbHTdcolA8rOxCBqZrH8x/gjxqzmJdni0tppicRXk7KBHMLDw5Es/h
gDrIgm/rwDrqhCnAuZLEiw5B4aaewTP7nLb8NtLZa9hHvim0hDFUomiLNhhad2sRthEtuOjvo29w
/DVLeAHP12yPyWiCIe9xrjtbdFe+hPeWNGOvoEJk9bEhZGkpN2zBFwdCKLmSMfPbF2108sRb9ZmP
2j56cNQ2yzM6O1jmwZUuPU1sjnSZrQ9qP2SiHkeRPONSXnJsVfHT5NABRh5j9ngehprNeTpQ+ikF
KmJKyp+lMRyOJ1hoDacpVgfEhJ02bzUpkyyuSXzSBMba1bzOblB+9DBBIYzdFBBETIgnxhsf/dIu
n8bb8gqHQQAP14NM+gYs0ymTOsJAe1N9KTz7RDGuBNWvFhOIDEcMVr97w/+P2dDlr0OknKN6Weus
1L3LQJqIN/5jijoN1hOTFoJIog6VgGVXuIRazwVuETm9GKz1BH18y0iOVq8eVCbPipEegG1UNsRP
jC8mQRHRt/5OClXMw3Coj7FD7NGSrmofXUQpu8ilZJtG5JTw8+FLNFNxogntMOMYI0/zuzXGSyLs
5lk+UmxvFzZPiOXUH6qpHfT8U6rd2HVE0XzGlfmQxuU9yUiqDZf2WDOOL82BRQBIosqBvHLglDfo
tkDnyJpw+FoHHHmrqxaqqw+CqxsJziCOMW9wONyXubCXfiMlp/pBT/RDfFk/xkS+CrF4hR8NOTe6
RHV3YYoe423WayPUE+GknpEJjZ1wsv7Gmb6PJZJdkSecMqpnMGXZxxTDcKI6MymbTO+4+DacmfQj
poiQ56GRrcNsP2FrMt4bdgvOVVy3/thI8I2TYFgwDb3O3NARoERfVk4kLOQEG67UaoQifuBLVtan
pltPRP2yCFpTFJJRONMg7Agy6vz3K+4oHAXIQML6oXem24jVsXkv3uUZAhpW097AOgLmf4PzgH1t
ZWsZ0gMfyr9s4AE1pzfTGxBeDb9VmV7y+IJmaiUBaAtw1219L8cUQx8Xu51CdpR+jM/BelTWQ18Y
jgz8JFFY54Q4SUGi+EjdG67Ce+yLzXLjKVwmhmGiT+TFYmIphBILDjPQyiQ7wNRhU2wyGBR8kCOG
96YZuA8tj1tHAi9ZBbQCF1Y1bXyh2rx4WN88oeKO3DY7ncvvxvl9gRypsxltOybNOYCuITL3EOmG
JLkAguauqHjMy3b0vJ9nfqwytYv1OEy7zSnFX3ktntL2xxB5fThtpDGaFmKsdv9MEnI2Eo2xWXai
2faUMxmo+2G3Nn24RnLYdGbYCUI4Yd+uRTS9nUQWV8YalnO7oJyVjNKOkS1TdrqVvKiYvRZiAlYn
pBpC0Yi2+QnwxpEah5n0i9RvgcUm13SxfXzVr094DxnruDPeZwhaJVti8doSNSr5iKwAZGDou2el
z7T4rR3UN3Mu3tMydzDle/V3D+O+tvqDrJeQ47ND0ZlBXeg7yW2Vr8Y0vFVg30pggF4EPfcS+EL5
C0yAAhtt1OeKXCn5I5GASqbUW5y0RwWmYLevDxO5i4LhcCaf8Lhl2ujFHGdkoT6SNcEeftIpd5OO
ShUdtzXh4MnPPR+bsXWFXOQE3J71zjgXan5px5bkdn8xXyC+sBC+xch8k9z5+eLDR/GLK/SrbAfm
ipn/K0b9zd6MWbmp/OjfKSpQsaElNTy7hLJ1Iq69H+HwtZLI4xJg9MPRlWt8ME186PDOWwh/Zquf
aHpsf6yY2RoaCoBy07ZGhIB/dfy5YrXNpt6zAHSgNTOgNN0qEXGBApYTo9cEfCL6gAN8VmxzY1Q6
Sr6GJiIqDKnBA74cZQwKjQLgHqYyqxA9DeMd24Diby07vkJ8OoPJuDij6KdNhBN34fmNTjptt/zY
YH6w4MzaQY0jzkVpIO9Z5VMRSHvE7AaIxTdJXSxq2I4jNA7sc57EGLCuI7pfAMkIrE7SlZw/7dp2
gUUi7mK3k/9FSn8oC5ZaD+QvDKzNSxRyUvxMJXQYbMcdN9AeGWldOJSQ8sab6i3ULANk9+qq8+i6
9lojcqfSlbfIEdrJ1VxY1je9ki8pfkSSmrMjEjgFHxGJ11QCH0RKCS7sraepwDBKR82GGz2NtzrX
rtqCH01jxD0BIPpHobAX8aSMMEVm0oP9n4ans4fhRzN8aXwu2PuMiEt6t5Mj2JncymZuZRJYx5kZ
wMQMwMo0z6yOltTty4QHUfmZ8CXMuLBN6120zaw5sgnLaozMkx5pqj3E/D6/p8m4tTxkG5PY2J9F
isot8yTpPxvrVX4SsuwmtsMVBK2sMP8tipvC6AGEIMeVf0SArmYEeoEe366m8M9QTvPZ4nNbOpFR
z7/XE6CrNd8cCTDLBiGyN9eGYYS1byBbrIo3EyGLBw7/8DhXwi0MXM8vzIsGdnBZtXNWsCcPB84U
gFIcWn3cWoPbv8Z8uv1Fe+/RLVu5IXkpHNdsC1U4jAuz6VrjMwB2UJCDAz6ZKLeiVe/hZ0nC9PXx
5/TvPZNJOsY9KFEy8zBg7HnYtyl+lsnO46PJoLKfU1x4bmEW94NFLK7ubbjVBLYaVsGItFab7HdW
YudExlX+4E9DKIfxQxZR5HnkSwIlQkKrSKLqO2DgSoJq3d0MXr1/kJiDGLCRsI+T311SHaoeTrD5
ct7QSGFBEM6GYBBFdJrMiVqmBbucj9gw1Fdk5SQYa0jpglC700b8NrrR5je8EsWesZiuDNpChR9W
OoCDiDLiy89wfot2kRqB9ZQdU23taWAq3RWg2QbPUmFHNVg/5BgqiewvxNwk5Uj6uW7+E5opM3d6
KNO4Vz+SxsaYHekRwQ5H+wFNfpQeyWoTvFm8YlsdKoKJZGk/Ld25wy9hsdsCm+RmhYNnVyMkAIqQ
49XcJ7Cm1IxS5drWZaaOq+hGuequDISWey8b9xWTRJ3lb7QNp4V1iDIb0fCkY5W545XWmFzMIGUH
IaQY5EJkfhuIu1L1BLpRq37LRunpJK+qXdF/z8wuV2ddcXPSwPzXYnTVX8Vhv3LsBWeB9TXiMVVT
kclTZE/mcWiifVEvCP4lzkpmXUQ3MLJtxVntKqAi9UlLbVWZ2YsJcTlCTpjBRFRmo9hTBmQre8zy
stmdunsLQCQK+MpvhXTdvEEuHTETJFiPjkaXO6aVufEs7sduz7zKmmfXqCuXjh70XsrB9GpvrZ2d
QXac4BxWgoOfOokMVxU6DOkGI6XWp1yMEFwREPslxKdkVqCtB8ncq8oaiJsaNCHJqkWYT/yr8bQx
Tds1y+yqeenq7ejUipPkEzL7aVhUn5pAvx5ZbXa1/mxUDt2xddQe8g6eFsFS7hA+VTt0BWo8XxR4
CJUzG7mTW1ygeuyFMbcft8EJRc2k5c+l4UTbX3FlUar3JgmsNW2PaqMf4ZqctGg6IVI1ZcgBA+wX
DD21CYWoCocxDytGOIxdM4zwWpOe8Letzb6LVy/D78GIEyO8wm9z5DKRurkOF5XoXgaExtlqA0fw
br7xq9NXnDcr0JPkIxnVsI2GC+OZCd64pk93vr10lh+LZj1XUIsirAqG/JdKB2abv22CK+WU1MSA
BHf9PxPpZOoXryRtJWZBZ037+R9l8dUP2hjcAcQl4lkTU56OxH2y7Qfre6SgVWtJuw6HKBQYJFRl
flxtZ8CkUD7r+mqs1JOCLegygf0OiJNyxvLDYDuVGN/IROBw2VKkexM6eZ+iTzFXtCUhvSX5g0sZ
J0z6SaL6nFKdFsncdqGNvfT8/gniVILkRVXBOVuWg7UOASi5hBtV2OZBrVMxbirBr+a9/+ZkqGr9
uWyjELEwFFvxBHpvA21o2TTwOlVxmko7o0NJtrXEiUm814IGAe4IqKtL9vrU8lQAbOFPWRRY31hW
LYMRDjYLREKJWTjBvH7BgmoG+BCZI0kcCC2xsosNzpfFak/LCMsNqtA8HmAChXneB+03jVUyP7Fe
/8S64OWl5Umc4zjQctojyYGw7LwKBjjNDIcGmY8FV3KFibMQX9oEQB7kGFWTo/4KffCPisCMRMVM
klIe2yCCOBVVuFU0R4jKiX8tp+0ob25dgFoan+L2bEnCJfbzOyG07NqNBy2F4Rt/qmXh00BZntV+
vMBEtf6QbQlkg9idtu8LzNtmqDRSuCbglOiAlR3JXfockQG2DVFeCf3MSs4IFUVU3YHbkajw1+8h
oFUl2IQqCC08GmnrCa8qmg4/8sSyzu35WH2paxTCOQ3bQ5Ly1mkcWJBmYXEoKqNN0imTLZ2E/j3l
UBakR858pilAgOTNccTmn2xLXe0KbN0cnkobIipcCyqa/bou/BptWBpiG3cDh1+lnlyLR7wFaECi
6TiQo/mkusLIf8kYTMsSuyN8uAFbxszXJPA540cDJKl6iV0UBcbhSlfRR49Loyi26zBU17ZaX7/Q
qjmncXquBnysKbmClOqK3a9ZeGvPKZd8SfMXLmUco9mkOn9ljKmwwjMvlVqslrnbrw+L77OHPW2x
sElytu/+ljpOJiIdnNBNnCspEAmpe7fYPp0t7s4kempehhY8UyjbfJ8yx6Gy5xhv/x+azmO5bazd
ok+EKuQwJREJZlKy7AlKttvIOePp78JfdQeqdnW7bYkkzvnC3muveN30QTvVcYs7FQDsWgYZh5y5
fnQZmyocpgkoBOBj1Eu5b1F5icxxtwxfGk33wSSUF1FL82ex1GPFSkZGrFQpsr+izRnhPHc1DtbP
Gpc7RFOZ7qhEz9ImkCoFh9eX3mjGTEZCaaX6G7U1aRb1oUyaa0xgNh93oTnzO0uMmeRstCkJop4+
pUfKKpu1SZiWTTgNefgrwTqb0PGCCA4UEfgnZAxgEpT00T8htZiQjvjUKhilidK6HblxMAKcwcTl
r+zC380ela8CVZeFRmFL8JHR6ukoACxF9vR29pKk8FTWWeYGhcVthmCVAoTn9A9pVXo1j3uM7EAp
DWTKtl4c6mU455T3fBphUmqotTAWAoagEJ3M08gTryMoQaW12EKZ+FmneXHFGX4ozf5kdR0cWb1o
PkrNeJtd8p55k5Lig6IU2tRj6rZ7Xmc3WpiL7AjJcjS/la+GCJ+K149Hdn0pe6slpDfajKsmjldd
0S9Gg0GG72uWgnFzmvcIZQXh4NzIp8bgBx7FV6lTsc3DfevtXxJ/S/UXJN3dcEvZ2xB+Sa5RICmr
slePRURrlLtZ+EAPJR3weOl0XPxDTFfUPgrqsP9dEEmEMKYlZky5NvD/lK/oF0vUif9hPa0GflXR
VrC8absQumSDz55oxjyr3RQ1fdRT8Syt9AVu8dWCILdXsb826/zGxP/mmxlnRG3hZYMasEIM6LpL
h0QiorOzDghMlgBabADHreN7HJWf5Zo75kaBpr0jLAluMvJaIutsXuJOBlrV5/5Y9AiPu6p7IKq6
a1t/S8zsqjFyKux5Oq9t5QqQuto5P+Rw2oaMVQ4rwcoCZ1Ic+5ZLIv6xDrmbUpzNxRUGUtxKZDHp
iGz+CWb5QdjWWwB/ymcMIzjJHZ7Ax+gyEuUr3iOugtHrlZ/t98I6cIzOBuGVRCscgAjxH42RPb6b
FdIbTTpEQOAYoo/bElXPL2hMVjO5AufcLMOetYIt145DTetBCVPIiWNRxCTV0YQFJmloerrXhnve
cqAPYrMibaN3IB5CnmSDlq32ZrLFpsYpnUI4RXXs5sBLlvqmdP0Nuu+wVGFyR91yg0eJXeNO9Bdo
90J8TjauY7D81k2RjJshG2QAvVXjS0+Mc1xQZ/J9r3KCDrN4TJZx01vxasTFIWsp8mQNyo0346Xq
etTZp2RaTiVRQNi6ILpZoB4WIiGTu53U1T3hURHyX0kxIScb7som3BjbGdUzaaZH12x3qxJ9HdhX
lWKE3C3Sbkk4aiWQ1bl8jxZCkpGemTukLBcnZxo/x+6vSChIIfgi6wC10XLiRj/VPO/sVsH07FJW
5ViVWyCzJ1lG8bSCK/kSXjGjjrVvb0Y245YoOat6S7oViXgzl5Z4A+NK53c2eLOXidvE9DWJo3bj
XwJjHWlZVLywQhp2FudgC82go6LQT1xuPFUQsWjMa9IAgHMQ0tA7TLrBpTB+OVn4kJD+HbXOzyCJ
iGgeVzhVkNvOfLzOMHE5dSeuK4Z+9XdKKoPW5WHLNaBoyskiWKIHscec1eIOZ4wWSOgH1aM4PVMf
Wop4Lls53AbwihYScPROqOBBB1HNQMIwjvqRnnDV3Jl+6vfw3kT5FZnWTaZdIFK+uQrTwdVAkDCS
iwtXI6FMRxnXqrljuRymqVDeGO+WWDZir5lYIB/YpelwMeod/gmbt3PHHqRMIx/17lvDNWjyoe/G
UFHUQK4aDNE4jqoiXDrEgQcwOmCRPO3QsX86omVnb8uCwsCs8YVWuWh/rcvmqBPOczgtRvUBEwV7
eeJsa283MgVn84I65pB2w/KftEyGujJCoebPCsiq4uhFQwMccyvFDxn7cw/fGkhFjfQUokMQlY6i
CURA/s7BVIDx9Ad4TfvbGVHL0SoyXblUGG/5OKqZcV6QNtWLFiodnqy0PXW0WELLuqpELD5aaJcO
ZPMGMpOttEpDsxMYGs5nxCetfFmy9lr20bX/mI0If0QR1l0dalYTZqwfZceClmRMfP2KlbARiZZK
EGMLprsxNS/a3CtePf1YzBtGttpBL+68gEOhXhg5jCy4VhZJWWiaDqvxgISjs/JbI2irfyRy+tzK
SyNrr0kp36wqKKKQiv3gJ3vuUXUtQ3DYMMtwJZLQpKOXuyspuUvYJvJFyIfLjLpfwFHO6gFYZNrB
lO4nr2aaxySZz0VgFNENH/dJUzwUy/nHsk2BOBVBXX2P/WznXe9rV/NvKiycg78jlBF1qvvS8tRo
KmWFpTCmNYy7HWywInE91RbhcqQRWM4i9QqAcYCKD+n8I6PY2GbNOUhornH4j0fjqHaQl5vkTLxQ
214WwMXYhpPNB+J8M831jkaizQV/YIgTb23QDzMfAk/Fm81zCATAiTCNEDmWfJsvdb0yMMvoc8yP
zrpGEsSkmSkrQMo44BMGS48UrIVAK9BHwrCXCAfACaU1nimhNLCB9/VrxuY0ONalhGWc0QA1zF8t
GEj5wAwCZG+C/gy2e63/gNlXfUfkFVds1iWYYRFOnD8mw3KssGSYoIv/gLytZUGJjhvQ0aCDWqFX
UPgy6QTYS9FTJWikLaJkS6m2NSzkQAmkFXxVeZOwkZYiGwsJvGKzsOWQXQlRIcYspozCAy8gmCjU
bW4O3MyL5LOwRx4A/pHsLAF2K9z74ST/oRL+LPG9RGCUWl0/NSqd3EMYzFPHZd7mH/OM4ZwpOTRT
Tyg7vKiMJaPDUWmo09fSTwWDsqRF5eEr3V+LHoKAkED7tPAclfKNNeY1y5ZzlMJwjLPjBvbzsLR9
UMkSQx9SIiy6+/iAchX9Ehe27DTx4HwkCtMP6YcsLrCMD4V0YjrXgb7NSGpeyv8AjSgN54p8WLuv
lVXxMpC2YQZF1D/MKXtK1vAsoqtgFmEp27MdDeNp7rtTjfcJalL21LfsSQc7bxdRbi9FnF7SdaXf
YX8iYWpREaxQi9d/E0AoU/9XjruQZN8TplQnnV5LC/tbD2aCzPt1uWozCLP8EpXpY2i/q+VnOpc2
WCFflvd0D9FX++P0DWLAi4TGs06ibKeSCl6QFGiDOwon3EhaHrZ1QHMng4GJ6aoufY88fGqWwFOH
Y4p21EKCfqzYTE1QOvWwLIUASk8PrhKRIPuYxNkhZQZf/NAphKqKYURtlR8C8mDqFq3ydU2Gj8jt
haUMGMVQXFnWlHYqK+wTq7uMaCQbL2qxUq1C0TvlOMKYlvjA9XiscYQxnglmEjy27RepmZeGFose
VtLjE325qXYo/qPwG7CpxZoqvgO2U9k1xOJ1PI8yGhjpmtHwW2ZyzRWFRLjluAivLoZH2zegQ1Qf
rZKvHSuyFStHO6Ly65biyVSTj7DSHX5offJVM0LvEDDgiImoaLVHc4C+vuoX8HQAZbS8CXhR9IMm
arelKe5T1dyFYrirCq9xDwluPP3EUzUjcymh7i0cXqoVVLoeqOuPKJPeRoRzi83DyAkISyCiRY2b
Q+KXQ2Yr7X3W2QilB0eAAIKpr0TntUNbfQGooD6y/fvHWm0d54CI0kCf+CcTBa7+gRKWJRKWRuky
RNExLpAYaOollbszKsaoQFR9WLHQy7yylGdZerSS8SnNFjHrzUPo/2DtD0TbEpAuHNq3LpNMOgg+
QkBM/CD5QTRhI9LAoSb29iSallNUx9oH8X4Z/+J6hJ6n2zrr8xZp5HFJkJJPhjuxvC7xuONmyOWZ
jVlxxO5WswgYM1dB/CAQcGURiFquAMRbP2GlyqzafI2syATVnRfmcsUx+8xwv3R97GSSlyqdP5O/
sZG/0XCE9p1tiR6JlT7zKgJtjpZWHksO1JZWVaJVLQ3okwW5iHvc6jLsIULBT6QrAvHsQL1taof4
PSlot8FilSDj1joCSCCELF240Ixwy+VwTKCT0C1+rYRBwBFCYiXJJ0dr/hoUwsKSfFkejhz5gRA0
mJP4WvK+N+tTG7UHLDIAiRb+SxLcO8G/bp9MbYv+Bxg15V8HhWQFVMRYkcVunZ2zhg78BOngS3at
Pv6hYKVBxoyDnMQQ3rk8MHlZnAqmHSuRObNvkcByrNMDgqFPao/WOM7YHlgXNfmnkaoB5Mkk9kDy
x//mrT8rk3rODZ5qLbMnLb3sBi6TXrF2R5KvGsu3dP0og92LHFV7C7Fj3UwRwX6ZnU2vbWfyQtZr
gcF0Wccrd/Y1wuwjlgi+VeREinJGiC9b8YlONDFU5DICW7UWmkhvj/VrjpHIdirbOHbR4RIMGZty
ZXZmlUYe9UjcHgVk2wwvPFLK/wwZkRE7KPAbVkzHL+D1hF8XTSw/U1O6NdZHvo+p+db4wkcZajzR
GaXpJ1E/xcn6wrXDAyfywEkLRTkPXHTq3rGQu8NI6K0xXEx4RiLwQzQZpDLsE80SPfgsr2Fh6aEA
ONyaTkSonxcJoGH9X/95KcyGoR0JQqf9VxtfCeYJRkHe6mQAO8UNzXaBS6r2VBWfT13CnGfjVpzb
/g9zATFPHunY3PXCQEPvRJPGWogSelm0c/9MyPgwUJOAVgbE8NzVHxuzcnRNSWcytqThL/6xhg34
jDxI2dq07ZakWErN6B6nALePq9HjvsdFpTdPAxToNnytk/VgKFoxw+yC8XPjchI08ywaM4YVCAd3
BQQsdg8ymY5t22GbjyjMD+uk+pyMviRVHumwWAkPlhuXPDntMyrQcXQrXiSiViP6l1HxojX3c6n3
89OIAULAUqim6OWX5Aecjh+JcWrYgNSUhmaUAI+zpWr0CpnbH3hWNMYem013iUJ4f8uOj0fPBPDc
UOfLOoKXCS3M0wP+ny73272PxIUpQljUkptw9EqEWXKH2FFhZ4T6iAGCJOAcq5hfkGeCb88B9B+h
0e3/wyT8yZGbv81GCSr7NgosOBnx8IiLuR8VuKpxJlfmFCyiEWhkqgAOaAm9ZdhEsNJb0cu3Zprv
+jipZSgu6NTzIcznjmQ9SoOPZsxxSWmniYVKh2ITI05SvqIqfgZRxgN9/S+BlIz5+Ew6diiLsM27
6DhazxkP43y3sH9Lp+GgmdKR6ZsGE+vR/PwNsTepRrANjBD/9Mdcjo55QbJY9Cvqk4vWoI1Y67sy
yY+OPfD8I9XCTZIPMy2RwD5dEYKhKwJGSR3NCjy/bgrlpMXytHpWi47A0jwLyS/QwiFfnnVMtogf
35pZDZVSCsGb3QAyVAAUxfmzV9pz/7tHxavxLrQKYzS2GMsQe+ZMiV+DMLZS9/NvWZNvtHgGDt7G
/v/wEdDFHkILv5aWIOY+SDr2QMTLJLiao6v1Ytszt+Fgt5yJWIMCWcxOUsGynP2DM/6T/sToHMDE
zfGlZ0VskVC4klDYIDDh8FbgaM6SGbacByObIviNIYYZAlz2kvNTLcmE8UWSpJZTQeua/cyF/pqj
nMUeG64a/C8kTXM2hU1hnnMtv5brcMudat9RXZVhcBJZPTK16cadrjHeyUK9t0n+KOMcX332wDRB
6qtZaswL/QIVzHadZtKjSIORWA1Xr0FWwkGfCTaUA+kr0vmZHGNVbENGPoD2sJG8CZBYsdPbsQdl
u3rjvpuEIo+TEsKXlFePuJLumU4JVAw2kCixkhwtYcUstiGbTIiKRnsRZz7zQ+qPY+qzM+e/QYBI
jmVzx4Z9N2fQPBhe6+lIvuAedfVoS2b/hnQj1eKY6ARVJqJfZpW75YtfnMt/nDzRQqlKl5wjAp6l
n9XcneNrRkZg6iVN5QE6I94oBIYUmrEczi2mHeTYjHeTilFvhrBPrG8V3epUYB46xBrpSRvhXSvf
Zqp6vDN7uAIHtMHwqmBnGIdYZ/rdqnrKB2KcedmANBV7AbcxYMXVU7PVTOG54QwoAOtGSmXjuzqJ
dBvQSt0ZCOnMfuIpRtNFlfQnhp//zZBABf3TIJBOM4M+R6/FK6rFy8KUbM+IEdHdjMBcLhccsuW1
vAJHCUsLuVPRHEvI4IrLj3OKSas1rtaGg702zmnPz9zFPLmNM6+k5KXLqSmVsHLJbCeeKNdfqcYC
/MnFxDq9VN9jtrCEAjOEGmcBSB5VATAgP6VcZYH8vwi4tftX96gI3d9DlkPHiTA57VE8BEvhs4GM
Z00BXnaww7MttxM6dfUkbFmoCQ2VyxrWR2TQfjtDe2/iL2tSg60HV45Gj+bCBhTG7Tz7Mv70Bk9h
DDUdfLtZUSv01wwbj53gADXLFL4RLXSuOPJ//bEhqlllILU+RFKiJ0EPG64afeZYmaVDS9E0w77M
DfY7BoxnI1y5ApMmO65SFhBLA7z4zKLk0I86Gp/IM3mQG6L9NuRTHR9UmRWcSWexoBQ3Dgj+KuGq
1lQrJYE6QnvtIlwnS3Eh+/ksSaQICvwtPJY/TEW3xRRhPnfWOgi4+WTfnCEGEpent9+6KThYxCTF
Z/q8N3ZMdcRACnuir4xX+6H4khj5tVIEFYnK6vxTFb9M2gllRmXOTW5UhjvDV8+byu1ndjVkOYxV
mFmEjPHQStu11Fe+myFc+JSWnjDuA4mjNsps5vYVguwapAL0eve/rQ+yIoNXsad6J0xtHgfCojVP
slcsl5FyLn3ZMYXIJSnaTY0XcCeCvk9d+THY1dwGQykHC9hxVWlO2biclvowMa6QKZZ4AOpvHesi
K1OZfqx4d5JiC8pnhr5psRAwsvBb9jWIroQ8ZZbxHpTmxaz9PvIhMG+GO46J102Ti8HcLRkAwmkI
e6QPct5hukDJZmMGdBMRgWBPAgIM0v7ybrn+G+K2CrcqCHmtFyruHTxDsfCIZ+VMMva7m9C7jONb
INmHdYU5FRygzUURr3FdPOTPZleSIAzLEqKSgEEoimELDK1lgF3ouGjAzrCUQP9kjs48hoxDJwb9
ky0w6ZCQypvoAhUTfqa802qGUAiPsnaLuvW0ZKwatui2/RBrWHEfjNK2rv8qUUTrs6dL4tFF54UI
9ltYKHMl7SxV5vk3ETtghvqebDG2RL8tIinMgR04E9whP7dadynl6dr+6uPmWRclZSR/ruXJMSwd
03zK7J9VfP4tw52Z4U7ChdXhEJmQZ3FSYzEj7u2Pzg5NuGkWcbhECptFDIOpZC7fuYm+uUtJQB2E
69FpzhY7E3VKnbibGW0Ub6KrXkConbRaHqPyaEeCQtE6KYXI9JXJ010xQJBbOtv470mCf8tJQqS7
tkJeFkd2yisnCTRee+gvkt0OJFhMZ4I5DuEC1Ei1Q2m5xll7WLXhTDYskw4GXC4NZunZnV2IJJ5E
SLKWJkxTBChoXnui+1R0xKUeipMVrj/QhydV0PMFe7FbzVuS4OgzklucAzj1M08WVNsgzrHr8mdb
2+sAiRivQzkXvoIfqN54UlqyQCKSh4ST3JtheZjcRYtvoFKcZK6e+aeC9NaFc1qFBYECrr3oDDql
1Uugrje80EizlG25dOevMd5Ok83GkVIZZ9mp5LBvpQvucJf2IWZ/p8BRFECxatJAUuKBpTJWMgvq
diIvp1wpnXX4I3/uQkBj6xHc7LycziXsCcQOW0RFd5MWhCdrv+mVUVjG8E9rjfSV9n+icaol96uz
l5TUxA7pOXFu6ujlve6VAolf2N8mGljaGd9o1zO6RFofLUCKqm8IbbIPjY6wp8jRey3sKXJMDtua
C8HUg2JjSZpCWUSsaCBWLEbGGmQHSBayLXzLrGcZgS9Whcm9dbF7hZWNVnoHKV6ackFSh7MhvUmS
RgTieNWy+Eo004WXpf9E7B80U3XdLISerRHm7YxbgIN1gSK84eyXz9KBs57Tocpbsh1WDJjEDlqc
JJwPqUFon3FfVdGTfKQAOv7DQbwMG05ErfPyxrokr03DGjZhPVsoByqUdeSMbDiZjEi36/hUVIKL
rV3JOqed8Mky1RTDhqK/I3HJwL+TKmzVbITOf7MfECXzBlFJ7UxVAk9qu5oSqX8H7dcg9qecBOOJ
IVpn3Vv+yEUXGJN/N5Hm1E3rKtRWDLgGQOtpfpJ6botaY+5mBMMLBTCPTNO1j7ZOX4Xd3Bog6g3H
4EymqmGB5153YdbxC7Y3ZG39R7qMPxpVhMK6fribrQwFmy+2tWLsNNOXm+/k56fsdMTCdX/HJrvB
EbONibF6oH4r2q4ZZrzCALhE19EefjWWSpeES4qWO9OTc9nx9OG5G3Mp6FFkgFk4RgNAlYbm/WiE
I+I5e9Zi4t7YN5FwEzcRuk9gNcRBqUUg9xwEMLSgj8j6dNoXd0goTcwjQn1dGNzNjnBLuuYg0+Jd
AT5U0sVi6qe3mGkEwriV7JI/Abd9WQd+a/suSVzDjNGNt7QVrgpqhaJp/KH9uaHLXAyScHll+YFZ
7AGT7iTXijJ3oaaDNJEUljuli9dJ+JH12Qf9iUWgxSIgpS0iSHz+M+evbS06QyTTTVh5bIDPdXyP
Cm5jZhJejfdRF1JG7Pgthf+YartRsMTrA0HFvYoQXzCqEmTx2s3zZdqtcDTe0BwaMiNR+XYkPsao
2yKMH8v+d1VSdSqb6TQlgj2jI9Kq5mC14knEK8/iNq3POrKnBRMZsDTAAzNbCEWMX+ayvqfOIhqT
TSXr8ir6FuGPTpzlK1nt/Z7VjpEne9f8BmlKf4wSc33ZHwj+VP6KYHNks2QFf4iBXUFHcHIJ0iQY
1JIPZ2JexDGj1uesIrMTl1kHjZcYvRofDdyKVbgosXnYlD9R94w+Ilj4WPhY6WHW/ptaVNhyZrdM
gIlw8ozxogDAX4i5KPbc1BpfZyrZ2hsTqD2kIjJ46CXCRJNhp6Lixf8aG1QEUwoQBvzqAXzR17r2
YEWDDfeHMPW4Johr2JP0GA8C+uECbZG7wKqrCE2asD4vfyxsl3usLpNyf5k1X2XTx7MEqyBucE+g
a49WtOzI9QSUJiI4+BIANrJ2YGXeKBP2ALNBgLxZDrb2p7GmT+bI01rfoHFWs/pM7uz05ZWzkJnz
xsG6q7aLHwJpJ/0uI2o10LNkXx4ltNBLTnMBUqXL7JXMmzbEVMVc9KnCGAL8Q1oIwnY+QqUDiPGC
ugTnkZ0W/xnVe0bv0BNZ3lfXAuMkA3IXQ22qmPfpC4AIgxnZI2QzbIAqTAujnHi8CLV50Qj+mzW3
Z4xj/dfxBBd7oRqCYc65e4sGYKHbQPX6xL034wpQ0aPWaJRiuh781Nx/BdDKNGmCJNc4EGEA9wup
jQWbvfIwsrtkigVonb6w2tpL3/cX06yJ0iROk6UxI3Yd3VyZrOThzYy7xMPIx3fNaAlaoGwE1c7J
zyLtT/axbQQ340GKeaaE9E+F0xYFeAa/A5usWDJVwBWO0bT3pZ/phK+R4FLRNiLUFjASN2xAxJCC
psPJeybseDvudiu2N1MaRDlJrO14REouZD22hbeQvPRuvc9S9Kh+JeVuwo6fdbs9o/IrFReUlgm9
R3lJbwKSOezu9nHDgw300zcwzGarW5vklgW4tQTpXuftHR9l9oHrE6xqNz+UzB7VW3bxx30CVTSe
YKXkfhEthA8yx/UJAwqSn+Xkv2c+5lIJsx0vn2JYAF5hyUtjoJMtnRViuDboxQnyIOxqCHK5vnDr
kw/R+RaLFAGABjPAIL0KrwxzrO5xVvpT1pC5h7KakNCRPsdKvkFtMRtkqUwUZW+Q5socUcqZbksl
oUsDb5UQpuRSJfFFLdGWopA0GPnLU2RbxnzUGPmLiXIxlOUSRfXeXZuyfkHFSgYz25g8lJkV6KTk
WZsSXrAH8AcUCbPowV+g9MUoCQbszBr4c5VI5LZSXJVYpHoeD7qMxdee3BykhVJkd10jprRPdrIR
VpMe3LFFlpn8E+0TmAnyuJT13Z1pRxoRTygM85JrAkn/Oevqc9wfmkDHmzDITDlYX1noJn7NnzMz
8n1y28peu8I3THim9+1PD78OMqitQIZHCR7OzYaHFZpwFvnGkPBaXTOiJZUJEAC5KRjaRjfzxrW5
xHQKaaSFElEUmr0T2GpuPOTAi1D6lUC20oBMADVaBj0LBeV4s84py93+Zv+tug7hNL5lzuF0+owk
vmcUsJXzt/dNmLtHthQnC1T5LGRB28++eZTusbl7qdhSydLF2HWz1o4guBRqTLE73tej+VFJNumU
EQGQJaDFFGOQxFEIbYW93G7oyX2D6g+9R8TWg3HK/g+LvK8KvZ0qruw5iIrQZb9AeCnKDTYH496l
/X3AwpbWEJYSjSbQIuvcnrfSiwnUm0ktqsSaOAlGMMN/2PEOnVF5RY0AIkwRrIqwBjpYA7WE/zL6
a7LYyYQ/MLJOTHXZzNtQRSO3Ywy9EZ/RVteoJReOsKaEM7YBczQsw+01khGJntpRPoaMiT9XVgGz
B00UYZs8J07HHT7Phdsc0Rk1TMWs7po9miOy1e4CKy+tEXafl51mg2mw+SAIDK6TUEmhECHVlMcw
eg5DfmkV46xuv2UKQU00QnUuQ7PECS4hV1SDbk6Dbs86zu3a0d5mTLAS91ZJ7KB84cHF0ZijW9LR
t5HJZ9yii4ghtsF1opby03wIr21YjwX+hea8dOsZk/F1U1S6Xqx7VE/JddT0IJcuokhDNaWoh1H3
VejoZYVxYXmuY1zm7nYGancShfg0BUgH6GTbw+13I22BPqv+fO0PKnqz2dKcVSSylf3HbXntXaYS
/xpqEgG1jOV3yeGJED2jhhQ/eYaY8WFS3oIkWvANKU6CbR7STTmX/ByXcQ/xElnlWTCIkFlvyHup
J6cle5oanalcPAkVfLi2hZ4VT303HYTBeEhF9zBLmIyJQ6F5aa+x/z/xbmt5sADN1e/uEj3OeB2x
vSDUYYAtZm99XJ9wumpINoPo0O2kHrQy9e+Y/sS2dMP0eyu3CsWUXS9SYN0Zxp90YmdErJkSduUE
ckhZIrtY0VYrhxkRgRIQt5P+T8tcUrCf9ZXaiMDVbXzreUH2gOQMleXmuICVl/qLrrR1MDYDmhr9
oTefuSC/l7n8nGzrZQ7WDWywjnSIzLkCOEwvhtoOGvdkcojEYwITQ8rVB8giJOewU2F0ttxhGrAE
hBeT4Wjd7OTo8lMm2qIKjeP3iJ2jP3dxHeLo3onqdBY4SIcqOS/LVR6tAPjZqVB1sGzK2Z6+WCKe
mVTkZR9uOOaKWbt+zacScciCyAxIV9cKNzCtd1RqsrVRB9QXnozyW3gpZc38kd2TpKCA0k6IAZbC
Yd9FUnhnPVQlJoEbh0Z9qL8NDY/jZ/zsTZantfjSsOxYjOEEVrIEJLPLRAWojWeOjPQz69HWyKAD
o/mumvmjq4A8SXqIeeQ/YInyL80eOMKA3R2FPCIewPQF8mKlW8flv7ONGs3km0Xd9QmEIMoJ8sky
hsr1cRRL1GsLzqfFrQbtusln7pMND+TnfJKs2p8GBkNd0BDgikkcWufxr0HdWlPgtoBpdQw3KwRT
Y8RgL6xOJBmOXZwJaiIdEyVPL2FppmKTUCePinpv1+a5TwFKFsf9HFO/oCMc5DNMKLzXpMsgq9Ar
QlWIes5I19Rey30uWn+k7hCYadbOpx2WW+wK1duk9lBIdOKY9dYKT+HEYHqKA6tHwo4R5RCv2g2j
pixysw2nmQH3vFOc2BqvtORVw2KSN2cPwR415VqO87Ve8AP+iwuSOYAbx4Pb0z0PzCpx08fL+Tdg
HMYU0p8sRf5JvkOderQ1dI9kpyuGhw5bSAk3hlLJ4ri08/lTu/+De/uxxQILWYz5pkQcbAxwS4FL
tpGphex6gySTBdZZ0U1/1VK/KW82DtIOVJbEhi7qfXWIA7GcWfCdV2SOAzLHhuqAp0ZXPwDyHKhq
R+No+TAcxONEdy3K7n55PoVtfMnrE08a7umY1tvSyW1A0zWOaGddmR+ZM0Pmapn1o9B72C2xYUFg
jCAhsFCGfrRMaIq58Jp28UbGHRrScisdbav6+ZV/6iKRLZC8CL6EhVD4JpHuhd75SpPZmfZXLlFF
6YdB1PxhbV0VS1uDbBW3Y2zSuqp2ZrAQbaQwZ/DUFzpDZwh560YHP4Q0ZsWGBbg6t9kbHakXtVAm
5vlkcmsYEmSeBWfnJetx6UP/HPSPitq7hTjCYtBJgtCQNhcqxkFbKAQgkeFWdEtkh21B5g5O4zKd
vYl7ZCCRK0y/u6TxAZmZx8voFFPG9Hq+Dot2JZfummBZEsGB4daWWSWlusKnpr+C0sRDMdPWb9iX
5iI+Z/JMIMCxz1qE3ANSwdFlKEhklT/NuKUqjVoX+gORjpIAcEftQh4OAPFlpQSaSCNBx2rkLEOa
76VAddENpNIVxNNGISWRK3Yz+yYOPQMVdYWQHkfGGqNuKY8zZjGtOojc9Lk8ncyUKT8zP7PWAVw9
O/hmRstB0lk3zJuKsDj6g6kgfdyoT8R3acTeswXVlL86NDih6WnXFoYO1AzIbJQvQnFZMDGXOppU
wCLFI9TUYrxoS+zpOPBa6FPKqIaVNOKkYU1loYdGoGt6Fjgz/cmHf2OALfNn3QXs3waSmr85WTNo
E8jHscJxm6CfIDinJWudzwnH20C9gzMSok0NeGuj+ywBbwlKw9p3haZl7LmuN6N5NzvkuEGaM2gU
QlgzjuAkiO8Em6Mx2E72PlF2mRe5HWqFjR9ucRMa1pVlRot+uSm6e5Fu0OunO5JdG5jr6FTkwmrI
ln72+Hcj3LvFdlWTBoHJEvYafeEohhbzN/p4qUVDmVwuv1prDQFxrt0T25xP+B6cdPPVGuwBN5JA
UeKqTCSE3YGwhEoRheaDbbP+RVnLyB2RCmB8E9HM6pm88vuCgmfZU/ja2CdicSlYp6TKCZeq02FW
KCLDq/C6/h9L57Ukqdk22ysiAm9OgaKA8qbNzAkxTnjvufp/8e190CGFpNFMV8NrnsxcaaF29FDw
91wEY6gGj7rxjfj77jfgVMcE1Wz+pDqSdMp6FE3oUkJ+W83+KubzJZPXs1KNJ/WX1ALiAJGxM/yq
EZtbzAWmc0dg7VVLSAPvJOEwMexoRIwTkk7LVzZRUCqXn3wyn5g4P6t3clfghu+6jxcdi/GbVvnZ
ouwmS17RZj3iViLLsGEbmDA266Pqm8Vi4wRzlJK2KsKgcUOyOMWX8WHRPCQaR7xIZ8Ocbpom342x
vZj9mV4uzn5rhYlY+Y8u6kvcgVKi5D0zY3/dGGRR/2oxtM0Ckb1zEsb7N36OUXfhrUbsP7Js+Yb1
S6qxGfGgxRDy9zGH/FhuXOE0eJ1WTP3fhtux9FVN90vbHdhrVPaayXPl+tOMZywNMJ9yPyM/ZcHS
puHwmtGd0iEYSPPoG9wBIFwdMJImABlwqfgxkXVci2VyEjstHJSaE5sIBRYvy6AFBfVyy2b6mYY5
Cit4f8lTAum961EJpasHBh8Ho8u40HKXRNHTKFPUOgPKQ+G/K29EuaniRzxh/e7bj6jLPlPQjGSD
cW4ptjEpN01tH0ulUk9PpsNwL3xTmMIWr6btlNWP9ePPfvEdsu6eXnUCHMM5zcRz9PAG/JIm/tRq
0VxVqB/DctLa7nMFvxnBGO0742NV8w9TLd4tyIDhTTJnM0N5wZeLiaNYAxl7SvUjMRRXHAeX0jdX
lYF16b9immgzBqTbGNKIFaRl2OBpy6fs3EUt26/qbC4742RyDS3haSy+Pp13nOs8AeIb1qNO16VF
3V5sgIRKWfmtk87bocJAWWN/lL4pprxkQ3lNy+3awmblRa8G9m2K0hhYHsFzglYTnjEhJNGfVm6H
IxsvhsfOPHQdAXWVIlh5PjZEYQUnYSsd0DoVnjdk1k17RDrjLhFC1lZdm7Q/07HZqqKn1iB/ZmAY
2FR6B1epBfgJjpjN+UTpTlUU49PUDz3azVhA1ZzwTtnkFRWYuCP/bsncSuFxeRfLtUkgkhyq757p
lXLIk+KSjsp1oV9GIzhez8QRviXyDeuJvP9ZscrLGEO0cb6j6I78zknLTZkRq0z1lWNzLu3VIZ/2
MFenMwRv0/KjvOxzOzrR4WYgYRzJS4BHxl4GHN1E7yk1+ty5BVDtS1so0CiRrXY89AnPIqCTiim6
jDDyy6hPhx/rNgD3r/Cx/BBYhKrcgCfXhfIYSiAeVLTzsk6DjetK3CXUQOFyJ8yTgGzKTmqhMFpc
Aqq6iGNKp23ezmDsulE6WXkWxsYlX8wr7OZquY1gEOF6HHBnuqmbpxtuBfEW3yrmUrYw0ejpZIym
WpDgeS4/yI6l8kPC84L/yFRuWWyHmZ9QCiul2cn5AFsCwMspNMzvOSgJCqEcZ5MIjjGQ0N+WUQc6
YsOUvShixuG0nVcYRV2B0Q5ykXYstZ5/iRUjDVI6zQc+i6IvzyuHxawExf6qNNAxsE3gTYtzi3MW
33t9MwmqsILcxNpWN+2aPM+z2h20cCXY02kp5ZTM0pUfqyyG+6co9gI1ediJSc0YOqHrz1+6ysNI
KmRQcrwyft7RTABzUF7wfhMk5mp87JyaoqA1x0+vEd4Anjti3Wm2F4wccaPeu55CqV3DWJDDFmgP
Zz9+N4CBjV+uZ80g8GUVz1+6B5sQPu2G0Bb5epL7xNsNbsYzxZcZowRxSwJAGB3FSVH5TGwqWDu3
SV4mEVBOaGX70CY2PtalbS/hq7dnPSjPIV2ectb5AvHLMZMflruBGNQHKGMJFdDS/Ir15bHdufgq
KR72Oph+9BWhPaJRfeOIXAiKjanTK6V8jExHtrla5JFihhh4qlia98oMbhbrQ7PFVDrG+y0FI3os
gGAgIZ+moVbzdBpWaG3tST9megML9Z+E4UZl8leg9Jq8FTtRRuDNaGaM3Dzzli155Sz5ZPv8iqho
BzaF7aODbWHI+9X7rjoW7qP5FiuEA0pcQ1l2Utz5qTTfA72FdYov1jHm8Vihn0gper/MpCzFMlgq
VGw7udj7aYFlgDqi+S5Fzalh7xeT+ULbsYP/8b25y1kmYgl12JArR+LyshjZTvs5VLTZtRrkCJLM
vxNSFXc2d0c064N1ymAzNsAF1tWNZi7Q9AjH7YrhQfcME7BpykLFpzbQC1NZtmjkfif9VyigHfAz
lqsVcLgG+sOFYfwrrQz7mXfnVG2NnCGIhrnpf3QD+aTJcP+gnCYVpiPCGckxwvGWBc3/j6lCVPEb
xpX4kTLsvy323zalaxb7r8XXQnJ8kpFM9CpIiJM2Au+7gvCAF0m3Kp9G1tSVNsEVidot3MyRwg4t
+bFCFlzJ8nsxdZqeK4u3f+fGwk81TRniKr5mrkFUlWGCE0HLftTWeYi4EG3WKaWGkB7Njl7ThXvd
FPvbbwTQdXLxMtvcJq+UNn1tQCISkOe4yKxcspNSsBPUGJOxXMXCmOspa4nmGkxo94bDyfiVG1KY
nT/RVqTbyMJbXtfauk3m+uii/KU/MlrT4cNOSfHKouhlZT1zWZIzOAjMXHps003txrOGp2Crg9Ga
LwQJjO4qcDadB/NaqTPsFQYkH/OXAVlntH5sfAJri8kkN6mhKtHEurBATieCn/9EDzjO2Xo1yJFo
snbTs8SX49FeyQmq1XxTqPqME/m6urRyx+TvKahZjUeOgGUKuU1oXpyvbU45Bix3yVN0fgA9sjqE
iASNhDlVDHN5hCeMsstD/YISnHOorQXmNw2HIYK3BCOSXvfZtqyBsqzI9/28HM9YN1kD23MJssm1
gsLqwFH1lEeQERftxZo/NzV6d1HxyiVMKNfar+E8VhBZ1Q1mbeNrQwM4ReGDZgFoAIKKU0grTUJ1
G2UWr+2mxSInP0mgl/niCmC0964jOBUnBcXH7JkOgp9aYfQqgMF08hbcpDKKpbgI6ggyeY4GCr1n
nKNzsTAITVFeKvnkXSqzOwh8WNIw3QWG+sih8E6g44VzvQb5Qhj2ohJq49F00qGllkxBIxtsEEf2
DP0klUSIrpe+atxehKs64Lp1h0X8Ktrle2nhccmSB57gBwR9SybCvLJigZdl9KEeLxpYxUmVroKc
3wa2FTbVd6nXl6JYTsyV0drcUTG/oNx+ZWr6NZnlZ/M21TjoBBk3MOEOBiwre7rEaRdSyEpoKUPr
FeyuFL1pyY9lvx4lW1R7vy74ZcZKHpOr61a4UQyrmybqRk3D0Sb+BlIwHnAyUpoEtVHBbjFWxCEr
/SJDwpgYRO0+Cgj7VHVkEe0fRv4lxMKXvAl2egVOHlr4W9O9bx57YGOyKbkxke0KSAPe4rDrSftw
llj2YmmksFaU/ufFQ0zHjachVfc8lybP5ZxwZM5/EEl3Bpx9hlD41AQDdIwfJOy0qH9VifX2Kupc
JCcjufNmTSimp9iVr6zjedHp95n/1cfO3N4J6TltBsCHKyaHefnWY/2c/nsCLvvUTendKIadZph4
2bHIHmhlgD/PryhHVS3GSBAB6eYjCNkFwpyFCs9dYZ/VnlspNs2C9IYGXXrizmkBv413ehliqkKz
Kqwlqtzqo8JXgaa68ZWiqzboqhq6KtxajyGjoyOa9vCJ++cVcPAjM5gkappfYywaJgbj3XRm9EkI
IFQmHNBup7ZHBZ+xiXqvLkkwWWR1f1cil9GW4fZwjazSb1PlaMxMH5D85br09id2hclohsrPJUWm
3CAwu1GWvRdHFMuP2TtrifIeSD8sEQ0i3o6PByUiopa061vvFUZ3OBuW3N8wIJV09gL9jOJrRYmj
AuuyoRDPKAes5EZvXGT45pPx15ApeaB8AMcdxQ8xDahlXx/UWDrMR8WISPj3nkar3AoRbHOzsbp2
sFrE4i6UrBJ1CuedHY9Lbp162XditWGGqDuNd0MonyzXr1XOPtQh+8wLg24b1Y9Bv+zc3Ew1jjGU
FlcHfLWedXYTfBbGH4NuYcLKh8Xsnkw+VM5Q0JX4Bz23JcCZ2INM38Q7mWyJmz6ZlC0KOEyD8QQG
RGPzUQw8I3bF7rclfc4oS3MMxbkt/ST/uaixE8VA2wT5JnGPorkzWIr5zqp9n79wYrR0ytVPUNt+
7M0n5DQ/G4k7i3b2YQWPOta+1nr7nO3siKWFkoP2LER/deFb7raTkMX3R/y7TVgiTWdXSmuU0vUh
secmJwFFUu1/sXd7Oh4GcdQOuslPnTHa7LgmreFmdT+BYZ9ZaFT5PpjHdeqvgpC/4GEMlmehMUz4
ASQOUvTGHMFM7dTWo4hymdwZkAuhKmnAihYfidXDaaeTLUuW/yf0Cwj9y8Z0F47XakbeWiPlU73e
cE1YqPuWaD2JONgIHGwsb42sc27q13Tu79r6ud8AU7V9mcby7sX+Q4DfzOX1rK2zg6vVr8zyVBOH
FWmwwkjFNZkx6C0uqPvNlhutb4mpXBabnUTbwmfiFpF0LLoNJJtIDOfSD1jcwDDlwhnz61kGVruy
7KlBfKkK2L9QakUSzRyGbRk8cY1Ziertf/dy4lZa6VxcqBhTXZOBpTrBGOZIZejuCoV3XjKP2is8
6cBmISV0vg7Gcb4PVs+Nu3jSKG2sP+PHOHWkLPILdr0zbUVnWaTm7zLq1WVOt3N3WiVKJJSrAZso
vqD+q9KRwd3RchQou0QRzX862R71sGrtMV8mv3Llj61UTvNxvfSUoUjJQtFqm5JybHDYx89sNT80
mahDrnALr78qcfrSy+HLhEXbZqRXoEhmn12afFA5UBo7a6V8QrMLB7E8jW3/STnxR02qNr8Uo3pl
nnWZy/6sUpdHckKaWfqY8YnvLWbtZu6SSSpMSNtikFdRXGLOTEMht6oM8pSC1PQCnTY6JFxZiV78
ZwC3aDYmssJ2RSW8GsziZ2yR6g1ElhPJJvsBdSd1G0w3GMLntEyu0Sbake5o+dNUBQRTAGsGEVR9
OVgZKw1Dwhl3ExgJi7hMnDIqdLBkleT3h363Ygm0wlCU4Xd0a0ecYPo4DrI6DzLcYageY+wPfImZ
cCR7BSEK9xJJHezf0nFoNw77HOxJzpfxaY25eMHK0a5Y04mdDTf8A7d/NGYZENdVpeVyHZ/qZAq7
Nglh2I2EdnXMjjXWZ6bg1q+YAlYBEHJStf5WYWz4mEJdhzZIzXJEk+KgSB5gzcmgKKXn3tq9cPEy
zRhOdc02DU1+BkCrZ5RZCNde+EtsZ43/6QYTQ0a7DDnH7mQM2Snlv2oF6rd0M5jEveqs9QzZz6SD
RJXMiu4cQ17OiLXE041n6KrCpE2ZMW2WGwtPC2Cttu/2/ME2hnwED2fDE/rR6yC+kmCK/hb/60ZV
7GV9zhMe2eMg9JTrcQCL73y7anp8chGw1x+2lr4XJiEZvqfG4Fnl0lfuN1HkkLvVvmpLutSmdj4i
VAU844YnEjNSA4sK9n8zXQXgffP1u+1voHtWsJ72c440l/9bSjpRMwNNL4OoKDmxHuRpdqUa62Kq
kid0BDz5xkrBLsyWLCPiF7Ae4KGMVAAT6/c/ZY9lTYzrJXIZIsHcBr8Se2nPWZiXsy8vXr6+s1F6
9RfuegfqiBrc6/RsB5uUu23yr+NNGzgPS6T3lWmm52/wx4rXlIrTPCXAS6YqZcFt2INnyJfPCM55
AYl5o34WH4e0GhfuK+LoGTDrxia65nF6q/mfmam7CIijOZvtgNVRfcc5tFySYtz4EazH6xoTf8Ue
EwtvsHoqYXZASo+8/Vgn5KVdw8mKQ9ueY1wCcwaDUt1OYiVQ7pXZ2wx87aYn0TPb1PcygeCmg8Li
PVZWuxVeBT5KEzA8DQvNSNnGl5wRmiDBJs6McrOBnB9+V3U+lHHs8baRYGhFk3v3dJVN8zbS7cCB
FTpf+jJT+EXU2a9rc8v07Hsdsx9rN/zYsuSHJg3f22z6KUaUtG4+MbwAyavuGpS/QO7+Rv8tKCrU
Gp/Uz7LE1ep4nKDZmHy9xQr43G3WcHhDo1BOba+feboecp4eCndbZB5NigGaJ16jUEja0yqqmKPS
c2K256Iaz8a6nPnYCotYSH5lPz+osugLy8xtlRgd/hnuMPyAjzEmvtU4ENYqZQbTtFwQwPaSCWgM
KIiVkl6tN0DdkVa37MGFUs2szl2YzC9M5pfvrouOTUcGA7uJURH5SZCvlGOiMzIneryTUmkqwfvP
2AVomVFzesShgoDLz34yHhH0oBF6EAUHd0hCt7aZCOhe5TamXRrDNndgJDktvxhlezWy5GBxLF6G
9h4X+SMbdQbI9TMD97V9TtZ7neJ79KO+8Pm7s2AGT6gxSndsSq6o9IWJWE9YiYNCTi/RitKMFmoG
Pc+sghpqoYauKkF2jso5Rlj5OlD71LYkufPx2mvjHYzUeT8szyIufqouZcCc8c5uZ8QB1cIMDLmh
BG9BZTfDOksA4YPoINvNSC2FsbLQHbkcG2MCRpbf+li+qgqlQtl86VSQrAJ8kg6XqA7zAZBYEuYy
g52JQoekv7Su8rOgj5T10u1reqlQcQxCVb27OPlWBSKVdpSgEdo1cwrEboDHuZTrzJl1ncvzrF+3
uaeJo7Bh2UNOmSg9j69KKV7Si7EaTLZnpJyUfjHlaD9pvM0bwCnJP4sopUqUUsdFI3LD0Lv+LKGq
aaovVr9mDiJ6QS+EVSAGWadB1SgVQvmnxoiBWF6qoaiD4LEcMUip7hThlBhY7/iDUAc8jddlFm7z
YYQ8K9f0yky0X0CfHTJEYLhNsYq2jT7RCXSJRF4JeD1lXDKXgc57IggZF0XuM6RdRnmkzvrdmOxy
HVUZo/17ZkSWXUU9vnfj+qga4VLq1wJjKQBzST2NvC79ip7NiZaiNr9oXKVlYZlqck0w/HIgNOVF
r54ipXMtvoSy78+CI+N/krrsxOPXQGTNdS0Qs3+9THn8CAutZvDWT0zOGPtEb2NMgBBvtrREVMG0
T2lUnh1zRux3gnSIQTTVqAgaHQDF/GkU+VHfqBzSklM2DaHWGEF6tBosJjXaCDclYTewSp4t88xi
AOpuCS+0TKUn2vhg57S8bdvvoq19qEkA8Ugy3LFPDW435LCoBKDqo++t/xrWjxwCQFNuN9IutfDZ
G/LXWBTfxG27vn5FdIM8BDbmDMtA240HYWRamIEgdacUTZE+d1yb4t79QCFULvwVO6DZjoXpSblk
mXAWl+JM3fuJpr1jhyPHkGcPcLczU03XqgfDqVA1CHeum9uhtS7QwnguX6kkXBZhuPW0qbRLKK/X
eAaJ0ofD76VNqR+PAn37NkwPE66vV7r/xEohyAnLDSN7QWHl/o8/Bp19Jn3psnxKQdYvTRVqSx+Y
SD5KjZeoCvhszRHc/ggUb77xJ58gyJLHvHc0i8I8DJu0fSBebb8ZnunplRKQq+SXE4bv0M5aAtz6
xc5/9uJ6aSK+41f2KpLyITOD20k37I8ThxeOTjEoEdQhmrFFz+DPZ/ZML2h03ZaKUToueOo6ntWX
VFKcDkwrtv/pOhaIXPBGPMTEuWs18bZnzve0HGire0pl4ZmZQVhhsHuYMfp73Id75eJmHUxD7gqd
7o5dccgUclC4vdQ68Xr3y1Lqa6tstzRgN75A2DV/WWBtbOlRRuFIwa+RaI8tJMcn5w+h0Z9CPr63
ilPiRFtGkH1q1eyV4McBw0mIZE1xzTjm6ngT4ta6Lry/jfENZtwUtWuFkUVxWFCuGtaEZCUnR/Nk
7DDXG9MwVnAwEdxDiBPk1Ce3A/W3jmY/NE+bVQQcaRmahEpMZCe3kPkElqHuYgzTxZCGW0coplvw
7Obxa7iIlCgq6TlT80vzc8WBQQO2ISvEAAfXXAhVtkuQ5STlwRdEOUQcZUDklEIGbeRH6tFTWqoM
Ki7OBe5rYrEQqEm8e/PIjsH7XMJrtq0qOhgwFg0TLxvxCsi3BALcijr5kWhZDVEJuxfshnGd9mi5
pxInkajIkVWazdB0f5YasyrSvU8x+1OONUMRLECDfh1oNx1usyhf9xOpID1oe7nrwh+krPI4bHPY
w0Myybz7hmm6JTZp+oRt+qrsoUKXtpYHO6Oa0uiI5zUvvjeOyqYynuCvAi0LFaM5CZyrFXLlZYov
rEtCSBjBUONmN5xs3JtrHkB7SBIiv/Q/KfpohXNpQtSo+0O5YG1NKREq0AjAxxeEai2qkgCjtq5E
/7A4HbitPJ8tnSWYL9A7jjVPOCeMNrVwVND1nN2S0rgMxnBWVY7s53u/fCc9Gdgah1RrkrLGvQZH
wSSUAaWrp9xtn4+SacIRI2KHkSgZKSki7HTTzmXqbt8sr0AF5HHhdNyGyEv8nPoNXQCfKDP9ctR9
i3VX+V0IWH+6MZgLMQi2U2cqH/Ejc+U4fmxC8uhmNVjj1G5i2uNZXogxEuA99nJjj4NEeCo/E9w6
6yLVlHp6IVW6F/E4kVBd4sOsSJ+lVn1WKDzp9pya6V21X6NYvxWLW4Nk3BvyIfuUikY0YkEjxnlC
JZVXlEG7t+KgCZtr5KTpPzrXcAevQG16OwOKJB/aqjzJaRJWjIxrhRwuYp+1QRmTz1OuXoZCuuLp
/vIEQ/KmmV4Xq2M6i+UFwKl15KThZTM2E1ZqqD+gOlJapOISRAWWd7XlC+oATh/bGq+NCscqfcZi
/tz66BFTCJVt0YET4mboiGYgXsBwrNcBW99cKzYBCnQlBalKDEusQ60AF3elmGoYLtRYN5VDkb0j
xuRR+M0mdCIFzEHPb1iZzcnQStvMMUQ5+26S0B3TDFUYm1rAAN9DBVNmw9+ilnc4dUQ6knJ6RTS3
bWaKIZDYst5tZ8kVGjLI7BkKi9yXXTU6sMhnnNAWD7lAOGCfPojUNlfoHSvBHTM+ZliQeoXbeN/a
7VJBBT2OKEEyLZFWTdg51Y64UX27O0gWtyO5vsjyf5QboOyPV7myrh3dVBKlBdLU3pZDRhK11nV8
EKgsUNu04muuZ7yUf6wYT1zSwdYDB4uQsut3RFAUgpoFI6d86I+1/lSqTx4mcDRclbGi4TqKC7pV
qQgMxbo6aUl2blONhpHpEr1+UP3odBERSt3JSVMHrL5O/UfpDGdt3Wa59bpwnpyi/09Cf0SRspkJ
2gIhtWGPO9nGR679Fozi+EdZqAtacif7b5DjB0bwobNHy47F7jDAwMF42jfvSQxxbPsrHs4oYWZ0
xc7msPTce4mI9+Kt1nQzCldeWow5ABAgdeLmKkDxL53dD1AZeXsx3BFNknEXSaHC2Rm/9uCLArJL
yxmmSH3l0pKVj9RzAW6oo36nQ1VWhtP6589a1zcDq+b/9qqJwvCs9jbEbWJAN2BiFHBS32phVZZa
bgPI+qR83ymlS5QSjvLiVpNg5/pwMcTH1p2ZabjDSG06BqiW4Vbb4dAg3bOmTp9Srvk7NQuswu2T
l0/QyWbPONI+JXzOpaFiMcwOE4jFbeBXjjn7ws++ymipA0NfwBRcKAqMjBPErGq9d1nK8pKl6WOo
5YdYq48pWx8j43gmF5up3c3EcCCsCUnHqU0jAfufNTCKx8khMbbg+swh99302mtmNVm5AdUqk5al
bUNmmjnt0xJGYKGmDOtTBWqfXyjWNqpHYbLGNCS9Ehbdv/WGh9nhGrHJJyxKBET5jqbPITevVAoM
dkGbW05EResWkLeIsv115sGbV5tsL5MgZjV/Z8VuMzdZ4nMrJaQ70U1pMtbyQ79vCyvhhUS+LVVy
+0n8kRl3UpXg500KsQG5qMRE/FsJVa3qEz+HqraUgAjYfQ1hwO7Z3yUjfUpMuTMusUzBLjha7FTk
fmFlX7Euf2EIo/3szuDhnvTp3ZTUW+KKBT1hDdo5QK4aK4xhZK9JGx7q8ENHjDfUMiA33/WomUaY
ixxWNT5TEcbbg+0zzwKIydg2PiQWjjX5MGMzSIw1BLLPEvViIGuDkj3nQvI50f5W13JAofzQaKcR
QEiNVxdIXwb1VTmNhAqRxj0Lan8pyN7caV5aRt5QB1TKumWaoScUpHPLo6VgZKzdxED397YTfHd/
H6PUM4UlauOLXWWXOVpc0wV2ROW7dVmXcKZLC5tJRldSNv/V6RzOSGWoTKkYg7GB8POz1ANMv0PT
vLbN9EpqeLOXxKRvzPrQWNoQtQr8drLbKAJpg/VwaKroEakrVNfFM+PhNkbmJanJvGqYnQm7/jku
AA1V0IgjJWrok6C3UhFkTNjz7Qk9Ru49MdkAieRrRODdE5MzX3tiUgRvtcclrWF2euuz2ICqWpE7
q+4o154lkO39PeON34RL0dykinqb5p+uvLN8Ok9Kwmrn9AskZxrLQasqst3MCEqS5c26h6mGiQR/
L3Z/BWKrhlrhXqlDc24CC17K3IwQIkRkS+j/rjStj6wpd0FNiN6F7Gyl5lpUGgF+b9TK06wOHU96
tmn6mqNPRosfQ8rjl/ia9S4TOiDw62zr2cCW1Wa7rQu34gxb3DigzxACCiJspfMIC75Wz5KVgZn7
QYhyKdRzZmmnqGZk0rxiVUbq5i5oeDLZNJaOuGfwG8qY1mSTs31YMOAvMgT0MI8PiXmVruayo3rN
g1WiE+EV72HJROU1GfJD10I5Lw+R8BOpvp5Jpw5IiBxNlz3BinTD/mDopbdbLb1twI/tcHDLsdKn
ztr/sNKbasKtmaRAkPpAjUxfJDbRfiy0geGklnK8wPFZZjKIJc215H9a4YwJ+Iz+tzp+6sRIdTbV
joCJQnSTqKHIOq4uh7nlYFgCXBzaQLlh7yvwW66yr6vfXc+ReslCUcMwBWSTqI0ooN29UvYHlc1W
4nS37SOjGEJGHRZtF27AfTVK7RGtunEMk2kMS1JtSempZA4hmBut4ANt8RGgzvJEZYqAs6AfSJEL
R3GYj239Uji36MwAjco6JI5MNN2qlDDPTE4kjC90p1fUk4ZfpZw8kdB6MnB/IbQOrPkST3iNo99V
tR50cbN3vH/ymOT+1vaE5HqD2XN9uXWKSZGReC8iHZnGz+T0S5PFz2TB7Sqgd/PYNeuLbPCzW7o7
NoSUAQm9xlcM/b9JTmF9kviFiwsG191kyUng7Y1QAQeUnIS8G2PBQTsVDQmmkTphYCj9SJKU7p1h
0oIGAgNBFQGYWenkwC/JUOyMlU9CJu/qbmrqS3WGBUSkDocg4zKkw3Yy1aNaIxOC4uyXES0YuuZ2
LlZU5QmbZiR9rhuTYnj6FcD25a2meqAsRpAnUE4NogHGOa2fQqyHcyuFEn8pmU1ObE0+ho9MABtE
cbUaQ/cY77FhBhKjeWzMHBJIMewZ4QnSsyxxdVWef/IjiGOUD7Jf8+LnOzFQXo49g5zEGcjnFX8G
9gxm1uTXuqDeOdobiLuILqBBdlWGueVhGISLOCy3oY7u8v/0ioMst6+8YI/TS4775lvizN5D326j
8dTWarB3UYr5xvJ1rojhTGZMrxcU8A9XB/Ev1ocNJqw5rp4kEjVGu4jJNUrDM+X2yAVZn+SPNo+/
Ru7FONO3uYDCEIrMOxVU8ZhLsIRBXaHqq2LOuQ+yJgZZO4A8h9YswSvdp1jtxPFt+t1TdNICoecN
7lvrvpLfb0Xu7Vsg9BUSUTRhPhwQR9T+PCvdZW7raz9E1wIINek67SUUmZ+bKC9l5+9zeoy7rOad
E4MpUYzBB7MrDcZlnNYLk5NyDyBZ4XBKvMKacY04FLeaff1lYfu1hoesRW9MJy9tdavMJG3QXwzO
XhvsTYUCYemaw2FS8ArGjAkBpR6wDnACj87ZWIa6gZ6zHDQZOC+nWDpab5IaPzqA7RwaZ1BzpaXf
hTys0+pCb5AChVPEKY0cJJdLYIjoGPIUrOpXnNUH4cqqjCTUMXVaEXtGicmB5OHModizZWRkAvNP
rVcjLsd2Sd31125/Bfi0qtsl1Yrr2NPO53QpwFcruvVpbNcz7GKtAiAXH2hM6pSRaJjoDSvbCzu3
KiEEFJ/TsiGv0AAwsw1zoeQG1XGDUobtf5XNOif2jA85f/RJCrvjs5i4hEtOnc93gascVSZqsjzH
Pn6OVvdIrOXe0aAYT8+4sY65yRmJ6Uj6XClFChpgqItrcKJYITS0MnRreteNoj5jqnMyZnkSclFD
lGcxo5PhakFcxCe5a0Ozx8Ysqn5bBqWAdO0TGsg3O8YVsUvoJbkaqfqg1igQeJoZvcFhf+Uzr5Yy
HseaXFVR2/MjttIzZbaXk0tCmx+xZ15HtOSeuSZ2i0ok2lnMp0rj9Wy4aXEkgYw7d2sgSdRkIJQW
GMEYkhV99jlbwhPj24rin9QPS6geq11QZy6fZCIgoMJknbQR+mGlvBYTQ8zp78gAWZaAvMsKHZ2p
XzB3Vq8xsdN4qpB3jIPBAacg1qg0ohONAjjSvd99On6SukIgLXYiKPUBU4kCAvHczvkvLbrRAUEV
/yUBkB9ifDNV4aJAJxwc/ZqyijjFnoo9fiUlxCLas02w2poIqUW4QYHbW1J6GmbSQItqB+LzD2jI
zjj+1bAzkDJHlBZPo7OAmofQ199n8mIMumvMCQZl7S6X9LOrvMseu3nISHog5DTtd4fOq1fRVdfA
mF67hYHLr5d0+AErwub/Ga9UNF/6+Cuie6k2mvOlTgAAddF5QLojrZh+kA//P5rOa8lx5VqiX4QI
eBReCYIgSIK27bwgprun4b3H12vxxL0hUTohjSWJqm0yV4rxNdAXvNil0+i2H/IqQMUiOvLXmUkp
zmdAKNOTE7uQM+uvA+kP6+pnIvLLtGOIpHLVRhg6JPjpX6mhO+l3jYqlDfvzaoWXth1uvazd8bJI
Y7GtjEcFclGa38bK8saJR/8B1WVuPCOCbCPtEpCqM8FexOBBupXG3q+mVxWhFz0NFokuGHguVgIG
ViC4EIAXVj8EmMBoAUwK9Z5UDgYk4I6rvCHuVD4mjNiKkXyalLShiGnPRPp4ds9hqIbE3EjfvVqz
jEaBUbDu6Ehdqb2JrGuVOB6LtAPWywoKJhWODN9HU0P1Y8abcWAN28mnFelgowUFMTh69/1kpbN8
fJq42oOuevi6iPKodsiZ8I+rYGB8HTyrgSCi/Ied8hgJ6QhHY6PLMgCk4qB7U6LvB2KRR4w/ElVr
C6JPJtlzUU1ets8f7WCXiHoFiX6wuKfhHev0iCS9l89CM1yE+Zu6AHY/kIwitupU70Z0b50JT4YE
AgZtYKoilzt9myIfNUanv4IoOAxjzZ5PJxg2uwzeBTToSVUhP6XLBlHNeWnIkUa8q6YpDOLiNjfq
LVKz+1Ddc+MCov2IT/HaaPqlDZeLjnKkN18kGPbVY5aWu6LlN+P8L4LCzjLDK6CwywqMEK9juqKC
562ejyZfeTR8mWOQNm9xF1iO6mtL5fBJuBHiRyY4tbGn6jWmcl+ZsR/p96mNT8MHOrlFwV2qBgYG
gGo55bT2Lg3tE5/tJOCCak5FjU+YHVjIFnzQfb3GDl2/AnfyiQtHrNPvn/qSHKt+Z//a0+pmdIFz
ITkdZ8Y3BT9OU1t/k/PRF8jTTaQ7UeX2Kkynjhx2tOmz8l41RxTxK1PMQf2jr8RO4wiRcYTkImiH
d4B7WPOIdzf+rgtYnqX1o+QXHSbdaAELiOFGbR8GnUdyKyO/iJBfGF3sKwnRK0UGRSPz2QiMKKLq
McR/97aah5jzNqEvy/LBX+TEJ1YitOgOExPrsOy2xHfL2kaY0LaIGmiIbj6yk9iysvonmcNm9EOS
MHSnktPToIhNzf8HeZKBWdWwj0rwrSqqO0BcrWVMEjbx3kzUd50+eplbMy0M5carnzedRLhC+bVi
oGo7WGwgqTBddMXkif9eGRrNF5uBlf1se4sHaCqJudg0b4uqPxYXGRtacdiHSnMgLOWgKdZBM4he
aaNjrYcHloWH3zzQG/2khw4IYOa9yYnR+PGnOzaF6bT83ePJeqyfwpXpnCDyYMohj0kVmLrFfmhM
6v3cncD2x/iHyQ7f5Xgo06zaiJAYgZlvWgGxz+Gn0R382itUmM7N8KmKYFXZTsWX0WoPiw07ib3a
u+CwHhyeMsR4ToauIAbxvs0/KldoE9ZerlLTJmG18tDgK4NXm+seh6S7DMveiF8NzIvsjMSknWUx
XwriGyUJp50QV05p/IdF8VFL0adMEFcBDSVn957vLfIeSqI7FteObJKLXLsG4p/JHj1vdg8rUh9j
lhIb6cMCu9EClBkhK7fw7AqhwzV8F8kIlJ31vya22ml4Sk/cJ9lpaJ/16uoqCSXdApBe/hGxxp0Y
e/YXJnvEbKm3ZNiawslDyuQlC3GriDqW7FtRicqak036AFWUewLu8MArrmpwEpzLvMSQewN7igFo
r6KRhlIbTPvjnYaCo7A4mgXeTqYfaWTvTDl68sxYhxyyG6yJfddXxyZZjibGWguaW+Wk25VICWZo
+zlSr8QEhOELk94XmQe6ZKNSm8Mdh+wNfvDFXutzL/+N5ruEfpIYP4W1jPoq6KJXFjOaeUlF7vST
5FQlAa7UkimZI8wNdtMzzEzeg7Lbt+CJE1HiFoItMQI5gutEMJg00GSDJdTBRZlo3D6Lgm1nuxmb
z/allv5MTzZStiNRRVbGYOGmqWS4sks0OWoCsd6cfRNDB0v0g6wR+ELXCvbjIAhqkuF75EEPhH5c
yyPcl8h28nmA1OyV8pP+wvah0O9p2L5AXGaIaO+nsvBRkg5+zbxpZfTS39tBv6+jflf61VeIBFJY
QVtL6oYcVFGxrVGBSnwJ58if1Bdzog8iAo8iD9SdUt1aDgO8xhbh4wPijZwhN/7mtOZ8yWF6Mu5j
Qqu3DFS4ktR/1To7RBcAT8K6wCYgujesqUdYvmU63/PXRuj7LL2sZeeq7JoL9XXKCYSgIJe4HFB1
ehFutJ/YqxjxxLkFUNErQhKoIPlSL5yJnPhRFGVzVHyzew40IbLPrTtQGslrfjweiW+xnxb6nFS5
jXJpJmhlPNetyr2us9dxk7bBGnyUIAKgFdlkOST5x5uStNwMjWeW17mLT+MkaJtBu4pgkYETLRee
qrMyYOAzZH/bQmzRab4QM0uEF5JQh0oUY2GKxHUgJs+QvGDu6WLReeugYLPmrT0Zm1WK9jFDCu45
OpjMFlfAZjd84bc+aW8Bf/NbktpcoymdK5TSNwLMoPkFWrUJDDDwsliOZOccB1VC1jYdVBjnuVm7
5fixymIfwZZgPj0+CbyGn0kWyT3GXqwHKQKLDhzS6MeLtk/Ny8U3y3YnMW5kyrRLaVoqQRbRQ2XS
qDGNY/aJWvtfE0VIqUO/QykmmCx2kuHrJIEo8uirPGZCEvuS3f0ZUexdJzpeyRqn7q8xI5eqRVHK
24tblgAE2ChRwAFkMQ/dk//IOpoIKz7eCDYTl5PlLhFX1HZh/T6ELs6QZSHLaKmPss+hzYT3zjI7
QqsNWwM7DmEmhiNLT1Ui5hd+KQfxg1t9i5OMWg4Ffp9+bMr9ArWx0Pl+291eFLjxwETO7DYOxBjp
+ngKycAU5nzMIWyV4z+xtOesXQJDED7URxAR5qOQ1A3vitkJYlU2tfJXglwm7+uF8B0xQ5si1DZl
e9puJOMG02o7AUuJYY1J5VvU/KGOxPmnH1TxL3NmgNeCApyzrvukqxJUYOugQvk6cN7UR0VAF2Q/
oDApVeTLkmfnERnp66q8LthwrGEnx2xq16+uqfwksF29xNL9rvBnqUbZw8xC7LtdsKetKvKsliJ+
ycFyJqv+iDtGkiBk87JDubHck165xc16DbXmgnCjqp2cRG01rq+Jld006nUNc7QEe89KT1qvo8UL
76Mm7kyyZwZqbiAM21daxCoR3WNTc1ZS/S6EX6lG79UxnkQ2Ig3okmL4t2iJU7xLJ+nUK2Sqfdkv
g1bf7JXQyiF1NL86hjHfXkX40+2hjPqxIFCD0dB2ytkScLuZKFiC7j2N5ZuFDFdR5cucjwR0Pkbs
JeDVNRAebyEMpU5q6K+gC61oSWNv2tRqQpKWtc+hhem3IgZqgbhE+fxRGRiZy9Z+opcI7B0CHlhy
Gply0p4SHTGh4GSleSL0NV+9dtqg2t+ZIXBn8xNqR0WFKiWCOMjQj6vNsRo5acTZkhBpy0QhEmei
ZQxamJSCgaGlujZ2dlOh449bJU58OVM3MpEdHaFmRiVxnQe2TQcPmSquF+Yl2kUKs0uBoX1R1qCg
3ZAaMPikxrfrYbh/6UaIvWI56q8ElmO3k+BB9rjdquWz0vVj84eBQ4JwP8JVUmoMWONA2XRYcdKF
TJUUvdiSXeMc7ssXQkZfW5H3PVCVI9acuw7l7+egt05bidtg5ZDK3MxSrivvfCI+mSysn6HTqC2G
T4pE2E0Fz61O5W5E3w3+/1EFdsvaRXMb5gKjHKLuJ6Ayvk+V/lAmwrRK3jLViRXFGfL0NIcDae+C
IgrOy2QsB3UmIEjH5Fl2HiGKCQ6eSsFiFcJ7CQaCWLvfQkGBClaA+W8cx/snrKMamv9gHQYwMXwL
2uBI+CdtW72t+vxofhkxavJLYlZv1eYtlzBYLW5tMsbahkGI3VjGo6KnmC5STm5sUoKjXeZYLznW
I451gllFOjNYDeP8BuLhOnHemcLA6IpveDyVZnoOjQo0fIOIP/YJpZhtOWAjr5rK8SM9Fb04Jq12
QksQTHJ8/licULA1IuNNISgXCMHM7JqoifDWfod2f9HU5DZ/w0i6rN/jdz+K06LC+eDtUNrhbNnR
BXa7HAy/OQcV5H6SbRHcwAS9ZlHhtebgfSjf4kkiauPrvMv+AuDRh3oLwYaDik2t1hqbklXtYKmB
zXWK8HJE5s88UtPJMO3EXj8UGzvCnTCV7Biz/WSgmBDmfktogITVKROOXid7lJF7+dB/9CObXLyP
gkV4AAKqZ9+aJ5ShOaDZQuxwjfAjO9cmMWXhNu7JUkG1tYcZb3yDBESHysWRqoekE+CaxIFnCgiY
+C+EEc42dqm6Zdn2I/+WsXVVgVvEs7TNiK/Eardl+39p0vQi8+RkULJle3LTzMB4VwVJzUVUY7bV
AyWU2MlzMD/rrCJqTrJSnMqOtRy8CwhTvzXTU0pqciDD6AEXaUimD9YEMHmRmnZ/Rx7S3PxhJXIu
G0y7+X4U4mSk8CyzPzZpnEIN783cPuxoebB80haMCUgSy7J7iZr4hUps+AXqQXefFwjPSTxSBqex
0UP7KWmvXb0jB+FsquKdziELadpWCeYPtioM0xkiYBD8RNIkh7iv8bFidkDGSOp15alvH2o+X9kH
sPzTBorJhvxTMbuWwmMIn1jV6hOfx05oWK1TbvAHKeIxSlVEcjJgh6iC27cwMngrOCIv5SlIWnSg
DGfSKPFnUrzoaAkYgXrUHdMX47tZsIP/wvxWuuUjutvDJuyzV2PBhocDWPutYV3MD/UgL38Ga9vn
u+AjRG2cc7Hw4bCdm2G1tGJv8MuLIfXR9vmanYGiz/x8jFkpnfRfzpR7/IP1eMoB2GjBkCTBalFY
YVU2Dlll4b3EcYtJlWqeR4lYKfzSTPE2vfUmt+MWltBZJq9triCXjgPfeggwVRNka3KRPXxLBUQt
QUR6f6JOfIuT/FCymBArdGe0H05+Wr9R/NtB8GEzaUt4vir7bGk/MCc3KYBsllz5yVS6gz4nR6g0
rApeizfOloKdFZPYguKRN8QgkUyd/2gKQFLcWH/GSN+kyStQFAwhIViYKn1nqNozXOyClCaxh/Zy
JI33ZtI6peOZ/ffpTeMQ8LX8r5xAMzCYDv/H6lxSigDMTPS4baezDTna5nBNU+tWpie1YevD6WF3
9q4EjqAvEsmVJbCl3jN44GUALZHN3PQgXRR4XiWINwtEjYXTH0e/V3AyhhPRx8vFqF4FsfShcgvT
5EoDf9Zq9SQjTIYzUkUZ6Z6I/hcc8zqSa4xQbx9pnd6rVTxWCL16dmrr5fSxVHmwxFA+5hU5vR7w
JQjCPAxaop4Jd85O8/Zp9TZQwhcfcjId7O/EwmP6Jmf9jY74Zpbz1TZx9nbSmRnB28TQDY5VqB2z
9iqTYrtOQ5Ba8lM+FDCI9pvwkVGSN8X2STPpu+EQAuBuOJRUQpAUrk+CQwm4WCHS5YV21efXikVZ
pc8OA1DzFe3ybiC3UbUbz+4RtmnE6a3lPpmXfQ1JokkJ+0KNW/qCNgwFsD/Wqg+IMsdK3LsW6Ntl
sM6MoJXZScNNdI+6wl/bCvdFfgqdn0EXdNp8mfyjNsv79fMtjjnZ8F+PnwNT6fcJlyW86ajpn95f
SQG4ypb0TfawdbpIGZ1J9rYynZvbfttNGrRrc/7YqmS7yzsyhvBfX5B8I69Or7l/rJXWNQGO0wMO
7nJjVOYOcM86/EkKoCEmWE8L7mri0IP0iphHW2tX4aJuq+xoKc1RI3YgCG+T3J1NspnUWD4TDbqZ
GfQsaX0ek+isgifM9GirxzyxmE3I9RqZT95x7GHwn7AxJDYcQIxRxDKpMVJxjmlGnTKvwigOHAVA
Sp+r3/RQE6/U9JWT0SHRBM/1ZR3s8wTIQchrINC9S+LbaPItoiVEhRo2hopoC8h1ylaLtjLQOPhw
u0UzdpQVEzqgAnZoCYZbbbRdXoODRmsKUgkHI+Lyp8rz0DQhcL0mSOU5UCUV3brGt5bBrwR02l/c
Z44y9N9wuKMgPC5T+VjJUX7mjtPUl6PfoE2dwFphaOqQrwzAgCxgQFqn7hup3z1PzxZIKaD22dSw
GE1bXJXx9K5dZhv55IZvVeKP2eg0bruLVvwjteaaQHdQefUfW5KlD1ysh7m8VFUNyAedLiCdeU1x
Ui37iavafjyRZvKY7Go0j6aK/BHArSJ2JuchFA2AY8ftoCCpH6mxGmOPB9KkorU00FNAgVoAySJo
XANhC1Rj7o4y6Rw8phvNHG4LMcBir3IemcbMt5HdDrUYJ72m/6C6czuesCEcD3iKGWI1DLEwt+wx
+XjPNKgpwi5TT9iXoZ+clhEyqC2xQEl8XNNkw0QO18j8qMruOEjdbaytWz1IN5nJeIrIjR6V5Sgg
nN2KnnXFCTvTZCyYBOvMctVyZEH3kMyC+gTdBKGnP3V3WUnNxJEe5fFByVR3slAEkHilKJmXdaSl
kddpP+vHsDyXxjVhhm2Hz4QA/T+Z50XHPbyE4cnoAzifvfZsHK4ZoW3NBDWQMZohbXHvbgeonxnS
cBNjZNIkVLFur0hOb4F32CAOW+iPFzqSeN5PEvAPoCUt08hi/iNG/IrUp6n6NmJ+J8Xt3EssosNA
t1i1ki4XN9KtNglRgeJtpPnDqEmiHwg7lxovOA7PfBybYZmRndRIhreQ08cnu/UDw/WBER+wvn0b
/1ViJvAzEEj1X00HGP6pqEbTKD7qM/xa+zE8037Hv5z4ZdW+khjRMpAsLQKTIOqWVNmdwvewnvcj
jtfJjVue66rfawV75I1GElm9hKiWiBBKRrBpDcAD5jLjpitXhvYw8ZG9W2DsGbigpj50EBlj8NGq
vRxGYRMmQLN+HmC2Sge+ABtEWU0aQ1Oq9sMMumgoYQQungV7V7cXNGikzBY/T6qtPIHY7cu7oocP
XCmvkm6/WeJ1sfVnftTHohofdaN9TNaHRSmmT0TpMFsHSWNvaAnIQuW/xNAxfIkClYwyQiAWBCLN
eadO4C9dCae+xVqvuJcaTzqpXjmAK5kdE3FcIQu5cfdmw2cv8/QZP3UWjX2B6XoqtR/2zd6oNGcT
0ltOPGWV19cJEWLOHaSUdF8EF8NzW8CUKdAZ2/mBmDUmVWnRFvhK5lFfxdEYlU2QKpQX4fiWkZU6
FLqTkU4zo7Doikcjlq1ZoN7l6RqZDsdT5xmsyHQUA1ZPAgw8FQ2eSjF9CXT+IzrFjMzkzDC3rYZx
YdyGjb5dyszVpt4VHQsDEW+q8lCGIKnJlsijjraLtojcBqpN2TTPysxmrpCd9HMgvK1Mc3gzb7OK
S001XmyiXToZaVWpbqApkAohxq8Z/UwI4pvUNGZf5QW+QIJpoPjSp+Q+fFlpd4VedMvC+Upcmxxi
XJjgNs1OwbQikwP+hx/SovGODhFBCghMZZsuoPWMAZ2MaPgphhtHxNiZJZvunp5SdSwy4awHMqqN
/SSbLy06KAQ63HgzTmV+uxHa3spcE3UbjAuGuQ1I5CjTnRwonhLTGJW3brnLmX5ai78qs0mEsMWE
RjLucPox5XmV9dYHPBdkQOqlfRmRvSc68sX49bR90yM+5bN2ijy6kNB6KdLogt1uo2o5QNqZuK/k
XGCl0vG+xEzMIIsV2mPKpiP50rV+ReJ9JJAcKe2pFL/l4MvSB4gosjCoCbpjpjjrWm/QkPTgC7Mn
aEuLzm3TBmo7n3RZpf22DtFXMlh7abd0v5UrPzH5GBDK5mMB6QRiHv3/boCCs0veW6YZ0ACSp+lm
1z7JqDXUzLXdJ1BkJw1dCaChgsiGBNtANe0iSnq7IIuYON8sXi5w4iQ7O1XpcplUMPwZnbjShN4K
D4BGeNO1rbPQYQyhuUdu6qu0ALbIfNmZV/kgJwSlSIEOqFLr20P4DGSl/zMYabU5uRewJKWNCtdU
7Ws/VARL8Vc47wAT5F3VrfvavObCxb223Tt5XV1lZKAp6BwMjG0xMo7Gaagy+2FpgEmEkEu2+jlq
6xTJDnwx5UsF557xkra9Fu+TWnE4Au7ZiqlZ3Sjpln9qlcRHfR+RVTW2iGwFtRIA6K57LOAyBqSx
tiyYYq9B+K9CWm9E+2a2kdpcMmujSROiNVeuE3YEFfkf/8A6MHKXcK4irorPQwESfTOO70tS+OwP
yXrVNjFIfQpsXA5LjWNWxnXGqSMYeFuMTTJuAZtzpmBmEjOjzhlgwrNwKR4TfEBtSDjYDYLUBJt2
4fYzuf00br++nj24DRHZQsZGp9mPABkZC6FzmJ1RupL6TGDxcmy3qaKcZ0u4lclMEI5vYVc31geb
WvtVstQxFRaaz9P7/xr50qc9lIcfcK581UqE3+g0d09scS/kYDsQWUHSgUqWrrPQBGbW2eA2HGhn
7UjDbaffF2fiImuTiDr+pYAYzy8fUDgGIa+Io9pS0wBiL3bIiow0I8oZsll79AF7s4Ljaqjbno1V
sg0VXG7hNsfk0uTqHvs97jzSLmZuKKgG4bwv+V4MRxYCL608PKrmnXxxWnXaRWn2luTJ6af/I+yl
jrOdQai7yiZQRSFPynK4ftY17krW/Y0LKA2+PNhhcF8da/45rdhLGJsMhlRCoYGQbCvTMBaddNDQ
QAxZekJseGrQoROIzoF+JLMWhKlTxvL+uRiKrPqg8hqb/NDxKIQEJ4CjVDtquUV7xrq0FZybZhd/
NudqKR9wvG5fwZzplzlMz2S6dP1bpmNVw4wa8tim2CEJAjSVIGXmnvafMkM7Pkw3tlBoFriPjOd3
wYQkGbNFUQY0H1SWUj/skQBiJSpH/omnd+Hp1VO/NzuSQyN/GFM/YbipK5EvUdJ2zY+c0KPPyn5W
hn3xpFytoacikUz4kHpPh2kyj+puBx93xyIUAeBIQVGyG1BclLtgOrtDi4pGkjG6q9BRwRHRrpgc
3iNKfFlhzQZmQvcU/rPjHBKKvIXL0lIhUYyGWueuLVFoVsbMviDbAOsAFPKVV0ZMWgVvZo5Ip+Gt
LHgrMVjHOj/KaUdvUGr4mIUHeWo3J5wrRK8982njhrxVrO6xQ/CbaPxh+ur6fttfZ2OGMYz42aAS
4LbsR6KHUpOtaLOfIicBuZCjVBHnRd8s4tpMRPW0gUIejNm0fD1O8pDcO+wt4PRhbm3ngcQ/A8fL
iJGQLT7tK2kMKe4gDBm+RcUbNe+WNBw6XJ4sEjeYUuUNjDXWaTL4jriRCZRAyZV4JHBuU/vfWghv
MhsvwT0B01/pHTikONKra+zP6kNOXkbbgBAgYPvwo3AekbmyMBFmy71OGFty1YWwhxYS5aSxNVMw
rWzPtQaEHCMDmcKFagw/+TAz4iKlxgrZES+KE03TqVv90jylJWLSNEEl7iqtduyIYpFY3laHud7A
csDO4oz8biVLe4sv4wq/eTUztGQC97gJQTsi4KDTB+ctzDKGIIDuGPoMb5qwEdQmQc/xedCSL93k
sddMoNuo1j3QN/KTwDfk/kiD3exDN2vYzHHua83z/eDd0rchoLOFKKcZ1snztJzLNCgA2TPPKBEN
TFPLQxHhMxPPI4q/dN4xDdWuzUgOCY6eiUCqzo0AzBQcy0pyUlcyrugS/z9ki0J6P9g0xbkZLEzz
MN7vPwZEOwyJUYzFMP7gfm5iv+HQlyRIGqN2kLC0aNO7yoWgoEBTe1CdTNGrBOR311xAuSFSqu/J
GRjm2r9Zqbk3CowQTIeGmNQHnHJPaYKI36vkuT5QnTr+blIAcChwnvMk8nzkIyt5JvfRheHolbZZ
UiUM92iblLcEbK5BlMeSvufqG0/UIeUOes5DdOYhdWwgwWKSxy4cGVq/tR4GbWKs/qLp9lQmT/H8
mFPjlK/9o5JnR7XVgBY34ChEM61t6zRkhWV86BJ/fuaxlhKfcBDu49Erk+EoWHyuyvxfZqrs1vm0
JQP4ENa/ZpdtemIF6nq9RQoc3ySonwBBFFwk0bfUJ5s1BLBe4WpYrVuEIx6d7lazgAFG4DOkkhKi
SRPkGPv0D98EP33KlSPbR43g9zj/JxtnqM7CamIlNwI5ZwcKzZFFUxiG0ImVQ56OaLMcxmnNUJ6e
mTWFFp1WzTqO0cEqMaqBEVHYdJNH7iEJYgx4bkmiswzJNykSQlYmWDJs3CYtNqxW44jf6lzNeXTH
HaqWh3r4NFIqrH74L9m2V98XPIFLylSJp0RqjG2I+DjXkXcoaKqYdFhwjWbzK8KMZWiZp1SYgRNM
Ps8w8+Ymy4iHlxSnGoegWYOrfU0hAMnqbSH1yEjQH7CkGkgrV8bJN0l6j1GaWRmCKukyEBpqQisc
8r2hGNtOZU4K311mV8pL8K/ODO9PsQoQHKfNp3uu4wLJqNhJssv4hCydR5hPtmc6PqY8GJyrtUa2
lo2Se2ncsHYsKhZA4CyY2CMtviwgJsj81fKaYoUposD7VGEYmHYyT6JBWy28nH/3uqtLDUo4yIpM
JnoZh17y+t9ozv6xck6ogmMYpszEBFyfZ4f8VhsivMU2Q8K712AnmDoCRLATjGxBLGbT664NCR04
7DS7fYdR9iH/VlX0vubiIzsr4KRAd4CKXW2qA+hlf8T6p5aU88h4MLGAMFpe1v6sNXrl80UeAZWi
IIhp81h/eCXrjFh+hvEgfLjObf0I0YKoJhTlSHros/4g2pIFsJMNX1Ulne1iQL9FPkz6Yn2PcYtN
HD+AebRBwFv1S1H+q7qvjOluKMnAFw3A6gK6HjIlPqOZ+y9T2x0hF23/YdubksSm+Cgp80bF/1wb
03utbrN+eBmS/L1MJ4atPlJfQ2+OYUEEAhk5aNdSa1+I7TR/WzVBjOQUNQjydfZPSvF3ihm4kdNm
0VS310puHHmY0UrYN6sBLPy9HirQjQYlYqzeejcirrdq5aNTvsUTWZIA4WiJoyU+rRCP+jz2cBk8
v7f8MckTO4RReOAXYpf3Qnv+qjjukCGG/vspifzIkPsYr/V2Zl8vPtSaEkeGn1Q+mnK6d4MGrXu9
Mq28cLJv5ghPpb4Q3I46br0pZbitoReuEqGVyKAa7WuCeN7gi4VLhO0AuA/YyHg3y9REA0nhSu5R
dEsgU7EJPMFmzZOgBAdSRejN6ofBPrGjENfszN7r2t92qnxtrPwiLn1jyX32PaYAiiVb+1ihwuu7
/c+wt8YXvZ9PFVFBHeEHUiqfFSfUfyswoVVoMjK1z8JcL1lRXs24DEKElSCRLSliP75shdW7yCuv
Ovx3I5uvZ6NlM5O9rXH9Nueb+B4KxKovil5cmIOcF7UBiNRvonJ0TAvYDms4+Ep20LpzZ23swGP+
mqk/dqjt6TB90r8mSQ4YSZ8LQVHfzl6BoIUxlxS+x3n8IlpOjPQzTOJPFvnqx1grrvhWDuSGbUaO
/VgzfYLdMOcQRonc6VtsmpPNmnUE8bI6Ovs+iY85jz6Uvt7VsBGnCYkPE5cYzs6oQzzMXH0XfRI+
gIXKIBQQv9F0SoYyaEnQlrWniGo58k2FifpKphQRrTURrZRvLvJxlBcEOsUIl3oEQ9TqurUrHm3A
KnTXSZAojk0EWxrdR7LrcfdPoXrQoVLWrXIQ+gpIoj9MfXYIEVcO/i13YrBFyah7C33jLBLvJihM
MDJeVEU+xy1Il2YCR6serWR2Vj4Ntfsb/lMD6xSqCoY+Dr82Jq8udRS4qmruxnWzk0zKxpwTe1uz
FyrVbpcDCssh/sMFY5fai9dIu5hhtDWg3DVozyVpi6OchWq4NyLDX0GToR9WXjJDDVplfP1IfcFK
at4BMtp1HAmWoNbhOBh5IaBDwvfIsgKRX+HVduYlVMTA2RvwZDAYI2riNGKEnQ07gyYjxaQ59f01
A7NTkHLfvKBZB59x6lA2ZaRuz8ifJJuZosKKeXIMelnAkJPGLJjqdALPwE6sQZcux52fcyVbcSBd
Sn8OR0iDiDIhE7NpZ144y0SlrrtAM4pXyRpfq7/LQT6Qq8R4K9+XQHYF08N12Xe5vqfVhaNr78eS
wgFlRaN9mmtAPJJnUzLFdFUNbeqTfMjm3E3+DlH0mvtTR1+yGHuNn50k8yaSgLSxmF2ZAj3LlEqL
z+1JBvkXfDDeiNLYU1iVm2bh4HpwuxEXAdvA2UBYESaIdzbaR2bWDKirTUf4OTWHV5zJ4iy4JBp0
6+PMwg1IvOrwYwWdp70NOgrBUd38QXBOGiblGLPgvwVvZcgrUwQePnSt1bNP9J9OrVYgR8LnONTo
0wBohcFopSRhkaZjlMcsLRlRvhZwkRUsQORtERhqVEBK4nOA0mR6Ompnin9KYJKYodoW74JFSjjI
j0n5I3vSjgWTyEdXzPAyNZoQxmMkkGS/3DxBKhXnpmrQkVDIwLxmosvvz7yZNSiADlwU8XEkl/rp
Z7JC8uiKv5AdT4MGKNwft9xumAdnvhSAQw6aYBTOVy7iK1fThOkt/WyIUVRa0Wh+NCHUJMTsJWL2
KRIu7gm4UI07wzlriWYWMVg7fgR645bIoB6lY48Odjy2FxjGzXrBlnFNhvAshJvlyUP7Uo55FV20
ryztPU1MHpg1T601r4l+tWQByKx4k0JqAoDElvleiDEZ6ZucFuipqjsZHDezuBOt3ogY7gx+2CMX
QIxHjS6PyUSxnyxuPJunXQOdELlEuqtrzd9ReEBlbUU6Rmg5TgkzReADAVdR3MMdQdAVsmmetpnd
vkw77dZVGh/vsNFtfB1h4gnfjxSuv2U66GZysPBap8O4RYTH9QtQ1TVZgJckWUUkZg4kZirsICZU
6AXdqXjO2nhDGN81Ww77XmN7xj6XLaGsRBv5MpIYOnFeJup9sTfp2vBLsfxc9EuzQBqtFwYJ5WmB
eyNgvtn+/3g6rx45sXCL/iIkcnilqEBRVOzkfkFte0yGQw6//i6udO9Dj0Ya2+OmqXO+sPfaZlEF
qgJbmVE9Uvy1jC7NimLxWFkemSA7vgPkkZAULyZweMH5r5vduYIj/wtd7V6q2zMTnHOcq+elNs5C
4zowQWjgyhiyFaUH7PmrIP4Xm3dYRvikmSaTmnpJCeAjGl4dzna5bKEbRXNuWiaDFV5SWI8VnU2u
BXY6XcBXYECAzIJROTsbVcmGgujfJvO1avWdl+jITp/0/chSM3NMapzsEkfiwoO7yM2HM87HlF5E
oBxheivIIehoz4kBGsRdP6tt+YWb/zMz0s/EeraSdvtO/gpy1qUW+fUSlGwNiuIdd+4CrsCw2BqT
A6JLx4Op/opj524K47z2X0a+3pO+um9WeLmVrstaXDWrCXlKaDzLNUWLVVyKksGtc3cWvGbSDaXi
rc5mN2V9NtnalRB1hLTSCfuWwWh0qTT09WDrwRqZMetKNZxIWC5MPYxYX5LEy2Ej8Nhg7jFVt8uL
R2+Qtroke7NebuS5XvtoDldkpe2d4KMz9qKU17i4G7ZxVYHMKa0VGOmemVAObkBHlVK0Qyi3MkIn
4Hhc53FX7/rmSxIsR/ofiW6RUA2nAIvOdHLAwTsgASqX5QS95bRKiY+OtvutsJXWiJqJme/ylxey
dq5ZAVWC2q5gdvuSSC9t15rUSekgwWRtEgLSMjS2tYbk1DPVdwF7X1LqpxkvD9ym93hFlzm6JwxE
ElPbfS4BC0pvDSEQ1sAus/83rQgGR+VQrDXTeuQ6JN0W0ffmekNuCx3lh72AYCPKKeCPqYEHhyS4
+hojmZH7ESKJGVAIHcv882slTBWqJlIZvIn/mzpxaD5mBfmnal+mIbrkq3ZRJQI0KOWbtLnMfRSM
GTLa+vgtfaVbF9t91D/6oJySTD7NLNZ0FmtThDOIhgp3O1ZWpvAk5RgxBqrD8qNuk4i0ujPmGlmi
092ZQ/tK8wRbfPemWmxwfHr32d7+XheyLUPBUjsVVzlig8DnHs40/zuZL4eRfaeRY0EMeVaxy5P1
PfPydHzWpmBCndyjNN9CAbcJ6rNF3IOq8DiO4L+YeEB/OdjFZgoltIdfP9J7jty9CMXqnEJ8KLY8
3zcCYd8Tlm9cuxABIX454/tQxe+DFfTozeEgAumnJmOhTVvL+QRCQLBSS0TYbYNw8TDo/mrEbAom
UYvzR9XNC4F+xBPG54V9RI+zbqSYy72PXP6lEEOc2y+bOD8MjQCpEXSqXbRXueGUicgSiNzOXnKI
7gTrsu0SB4n4noWLG89b1Lh1tqX/cQOV2BFprY0GSC/sEit+rjrAafE2Kb/MMkc2VYL1GxwnLC6e
vpKjmvQ8w5Y55b2PEt/7Ylj4KPvkGWfLM0Ghz2vx1MrplqwHtfSq5L1uC3fD7kJ0yVfnNJTHTCAt
588xxZ+x0HZt2/iEtXuszlziCLoUogkqwcKI7qOQHuVHh7SswTgmJsdNaOZXBsmmTsvV1GcdfqJV
HBS6oxg3OKuwqJLOjsyy+JhyCeU1rlvDDITFizJyO5CygoznSjjjtYcQbYq/8dXQTFc03ZHApSOF
IaZknH9worO3rZ/UtTTQiiSIUO4JQzvbycQxh7ZRq/fL/APYu+VldJT4tTQInjXZH/Y64uMpUx71
WjD8JC7yx1aObBRdSVT3rK3ulmZhl2c6lVAlu+Y8vJWbOAeXfU1MefOI4Z5U6XiVr92KF5ShVo78
1GLDgDPqVtkQsR3s5D8r+wThzECdk9SGl1r/0pB95OM7UlTSlAqSA/t42S89dzMxAU1ENP16JpLa
b2NYYQMiCTyFFctPDUuUq6o4ouvMJ5LLt3HyaYNMTGAacFxY0IqQffWtl7K11WB/LJEUNJIUTNhC
bBSB8yQHYF/6DmSmdM50UA74LJWFEWle+C0Vzqzei4w0evAhlEGG5I6AIpVvMjgowRVPhn7ePdtE
D1bc3kR6aNoUGGUGXQVts4NUoVRuaYVbZP07Q4JfGrez7lmvPgypeSaS9FyW5tXRnbSrp6QFA3dU
m9bwEcUUU5XAcX4R03+JGZJegs1s9jkVbJojcoVqtiWCDVrV1Sfov0PEZWQrbtwZfEqiQ5qhIjDl
/YAfOo65EO4RQn0DJuJgsgAmhaUa6hPX8wm0HhmcDsrCDHzxr3qtA0uLEL6cGy3n855cwYVfEzwL
q52yAFMxKeb39Jz1rwQ/UpUAHCu6R9nqjw1ABSistdSbIS03O4pDq/bsPLpm6aHL7jNqBngo7NAa
4+4T5IB418Y5WIr33ExuqyauYNDaEgEcDq5O2s8rUeRWvbc0og/Js6yaal+sUAHjz0Zz9tVKQXqS
xXKQEm7IHmeIOh5VQz7ipz5yqG7mpV1jw/Up+LEbxQWeclPALMRpP/EcRMED5Dmwn0nSat9hcLYT
Th32jNludqX5UpKRnvB0EhyVRRk9Sjzc1FnRJXrr6hoqw3qidDl2GuuNIMKs+sfYM4/o3/9g21r6
YH4kFfcwpJAygVlonqoJ+aWr3lRYfXJPzwCxDi0n3ZQUgosdZuRIdGaKY16YGYXs/sMUsRoEzRoM
CGDOjBI0bOHkL01CqZSEjS6FxkPClJXY6k0y1Zsgkj3Hf28hTLKZ2lUr09b5ZvYMFnFfIs4szeph
s7uIcMChfhNihljGUAkC6EpUK7kjpUQE/fSHFK2qnQOnSYIBpkS1qNR8Rrp4qJb5WsPaAela5bfk
jzhE+LoYexzECvHX+qwLJLH1wuoFgTk2fAUbfi9xkRsvJ2/frCG9dxv1V31z43P8nceYy5xDlAms
GvmlKh6OqF9xbzzrat4pyfoUEY+zI80q1LBq6Pf2M56o4I04fJp+JeCsddxc7VnejyNR42XKqMTA
rt6fV81bjILbwM8UmMz1QnNaE5RD8JxrF/eVAIexQRQWsQGFNJiCEIiANmKLJD7rnA/KOSWBJWKn
cegdFLCZGjJxCwvyBFQnDhvtFfPeRCuxcFFD5OUGgd5BOehqeO+ZZ02WHzHMjmNM3rHGAGrxcQT4
E9tr4ipPcqLuRhwSKJdrYw40kexWQh+QVXF5bquWeNgxVYN2vnprBIO6s9GEBuU8PB3EIdaC/b2A
kyNlgcDLZONA6Oew2uZE8AC6rNiCRq4qPeOCipS+jSLQvC+IuvpSe7SIumw0askdXbaFTLqW7Beg
iqUQV8mpnkuVPAgHvA00VUt9UTxbDdU99tXkQQGbEYyT2phpBtYOovDmV8Ju3Ic5N1Wucfk9N8WF
ic9YLztDQNLD8Ijxf8Xek+USpkTLjw20yPD2Evz5pITyMztEfX2MCS/oqFOrWCBvF9zeadz5LRsF
aWVAzJgF6XaPKTupU3i/MUWq5OfDBRWmSucoD+88YuyI9h4DsT3CcorBuenAufAtmAya456AALSo
bUyBVRIntxoMAFkkt/VuRoyjEX6mBo1MM8ukn+l7pEhnRZ7xoWbnLlF8dTfbWVgY1b6Jjfsw/aCb
I2xeuYv0JwKbbNzrqSAI8mLSzYFqlDJPkx4KEXEW1eAi71XYksgcDW+S40M5OqAujtXaw3HCHHdZ
iMXN+bBuE4D4nwVhFSTjxWT5b1yq1DyxM4HevdjNiXyqY77ZuCEXbI+wGPWD+pBOXd2cZum7WhQP
5m3CFAsu8SH/yC4GO0Ez/Yxn1bO/J+Q55bhAn4z3Q4t7KC+uRUuQGLakkspggSVC/8wMvlHhOk3v
EjFtxob56XH7fcU//CavGxfOOKR5lXElGCwrrshCURMFpikzIF0QK075cFNl4zaI4t5ODBCQOqO9
ZLWBMLK3UANQ+ep8zQ7L45msRFs6ihYfErPfxR8keuTS5IRieaikpw0Z7JTxEYb8IdZ4z3caXbdU
70y4DyxhbJKjjFfPd9wyg4J1NnkSls04Xt6buf/oqvjTiMkuoQJuu+pzbY2PRJveSKrQiDlbQ4Xk
XkbGoCTWQNyhVsOswi4eFCDBJWZ/LQdusmm9gmR8k+zo2G8JNSYYLqvYlyREM8Y62lm+g8h9+sCX
QSUIOYuCF+qlROyxJoIJVnUu8rOE8WmsCC24lwgnZ2ShJJkw2ml5pkBqaOKKZXZ5zgCU+kNkCHc6
y/rXBqCzEPE1u5ac3/qP1GR7ab7yLGRxgSyPTpSxlXRD/nBQBnoTaX6yKXDi9WE/qgtL50dSW49S
F081X56Z/k+aqoC+8ymx1RtR+8TTxlgAyCs/mTc/ABvcpdW5lloXOmLz5mkeOjWs+0RHpJD/BL+6
d0d897k/4SaQ9MrPSTZbSuawmf/dCokPGYQ5Rz3VV3S2PMFuvjBJIi7BgE+XLAf7SeWpWPPpAUEW
y10S2k+4Wuz8WiXyBj5vqup4DkzLHtCOml2EReLwGA7Owpz1s6wTj+XmPkvEkwYoY/rUMLDl9XzB
p7patnpFhaI540W2s9ui+5U+fMly+mX90pwPpicIAqMDOeEXR6ovHUZ3Y9OaGsf6MztObXSzQfB5
TbA1YVT0BOvlX3JygGBR4FVfiVuDrlDw8R5cqFDkzSgvuTIPROuAZ7F3jqPsgIggpKhpIXUKCNH7
05ng90BggV0pIUdYCwX1HbLJGgqOzIDBSm9239z0sy0BQmU1WLMWtPkaJeSTNQ30Rwe1l+VQnLIA
WcpTJhPWqswkIxDOYOuHFWMxgAD077ecxqs8gSIuZ+tSn2DNOJkf5ahlMG22dHqb5vkDjTHvaga0
dKLaXhkdGBZhR3RDSAtPCoptJJpRiO43Xlj01LcVqGPB3okxU5+eKj07aXxN4JRmLx/Tk/pvG2wn
iFPzWOdDPU1dqFj2RTUYU8VEyIDxt4BSj5Pkzy3Ka708IVMkbMmZIGNX6lFS2VL3n92OrReo4FjL
SduOrqbDnAwjcov7Vw6Z/LlFTFkqf8GwDt8ydvZF8xExPHFe/dK9gBU8qzp6kKgAxr39RO2xxsL9
j71V/XescpLtu2DSl8BAKqjxZalaUHIXQDkLIH8Gjjtm+PEYFo0ytFwmMNseFVaga4KvQIKZC4Cu
GNSj1N6PJfJc9sT8+Pai1vcl+UI7bWXENln7DOPgqg+Q/IhBIv+T3aRmlUwyMIYQGrcNSZkxVIzM
iQFRDZbYfFUZTxYUxZKpjNRlAE5YooR9I7XmNydDN+UeTdwhUuKDiQChTN8WLhpZhcdNRCmehZyF
UpavfryKc2i8kNNDfGUSmRMlwatJXIwAEb0y4oERCbm8Ah2yq9gqDCYbeNU4qO3vcoXb0e0L1BQV
pqYU/1hrRXBbmWKyWe0G8+iQ5F1orIJSqttMMCd3GxwKTZl7FTl8E2+vWgs/hUMZw33pVmaw6mn6
cWQJ2VW3q7X1KkFiM26xPd2rVH5K2feIw0PHvA+a0zfYExh/0h8dN0s6oJ4a+BFGaqjNCaNXnqoq
QIVxlO0FH0cbbZWmO3Stxm56jCaiy2I3q8R7qiZjlU/24kGrUxBq5ChkvgLPRCUuKyXqbJmp+SLm
a1yMprSTxz/Cw4RT7zusxRI0fKKhdswEnO5oDnwn03JkT453VUyu0oodPjn26a7z1moVk9z0kn7a
zz4+O+mfNUUjq3YMA82braeeMrfXNGeHrm+JbABAF3FKFQoZY7fpRdL0Ddm7DdO+xSKckuJq77YS
YHb+bussrnIgQN/4wM38JJfWscgF023ml+8JiMcWxCPHszX6xfsQnGraSgtsJeyM986eXkAviA9u
g2hP+2VevYwCusEbk200+xmW8TSxKrPy1m9QOrX8lUYLNSmh7xKWoSyxQ+3FloQ6vMGX+hPgsm58
py/2hkWFX1hIaPjwtOq5ZdfJXNJSjwAboLiQHTav7Nsy9AXk/Y0q8W/lG+PxE1jujBNCtcIkXZhP
x8e0G2/ZlN/NYrlbiX2f4vQh3dsxv1KDh8W780vSXlZRuMNvxL2A71WbEXI63B3fugOVC3EPcdwM
FzsPkbMx1bZQmhi+TVFuWm4UZ3AKCj/uo1NHlgLi/NWcT2pe7dqkd3F4Exv4AJTdoTtOay+2MI+X
viEZp7z8u93ysnXtECHlB9DFMykJDfJN8SUfW+0pH6svCVi+ysdUab4YaxZoPyvGWfEHEbanOZ9p
k+yTM/Hc6vV/CRUhJS+zWZgHqrqwoyFRgcVOh11srqCnyjxDAHUVgLqcifQygmrgKkqQnGcpMM+Y
rbW1HBLhGhIx6D78vQA6TYxLgrXlAr1/Szqd0D91bY6DD1xrYvjj9FIxxA0EPDDS30LQqCi3ZWKF
FzW5aCMWGa18jF/c5ojmCO+yGs/EO2G4XxVgYZuiL/+I8AUZsLM2RK/qFplx1I/MdZEmGfy5GWpB
kJ/ZIpBwGix8AQX2Tx7YONvM5+QX0CjW8ehGGdrr0ufMt5qZz7TJkMrYgcP4phm6YGF4E+fTmSgF
7mMeVOUZL0PhB/swSRtJjxIaiswsUNx7mkD4PAynGEulDXljViH0EYvMjXUN2+TZexz5JDBmYUNU
lV46u6xUwjjWaMRzmtgSOtsaJtXAGq+CNZnDmiQVF6YfLTspML1yLdbuqMzMkdKaJgjeAmijhErx
w9wrd5z8PuFoWO6IdvZU1f/4a7CuqmX7sIFsFnWjZQFAmzmmzLin7A+kIKU/4v5c94VdURbKYLRR
S5Ck5tgo3zn1UuXYNsOpgZ3ibrUvf4CJnQhh0qlbN8SVYB1tisyv2LsMjGjRIPXDzCZePfMLzxaO
slJcLV4t7WtopytxoSC+nmjqsdGzbgyJN5Js9a445SN62AQGZODhuyAJEekcNLIjOlMwvpf2+e88
VdzSIYQVHxf6xRL9InJCPV4PEfzu6qte0tuXeu1Yn+sQGRTfq/EFgJsti4RqcYbWZx+bCTGfhScT
PfpC4Fv5V3vFs3QsgF6jQUcYQnACMHFmBlT8ip/M5lmWjzX7gQznFr+rNa6ZrN26fxZ3NQHHendO
U5UY+rNgYI4oGnvU6KEEdkT6XtB/6Ers2XL/nqr5O3n3ZffZTu1HbOXvTcobEJ3m7Ke6p7jKNser
cvmGHLM3d5ay+mQsuDXme0bT4WRTbTrdXcZKJMF1YYlu4XzElmUN1OaV+bkeaiasptQ/K6N62qPz
mGVgw9Kwpxm/IwVNOSSt2bkq5LihPmGhDTouWfy6xeG42KSATQS6CxLMCy5TGqGhnIDmG8iffA3p
q5qKg0Mo8IBet1UovUpgHQLaeLW3psOilYeGYN7JvG4ViQydcum6MzpqirUAGw8g+MPy7sj1yQB8
W3hVizeeG4NVBFgwfFvBYS4hAEG7dAUG++yVNuwdzVAInDkK8pDyJVkmeFGDzyXIBKk7c+LZ1QnQ
NOfoQG4oUFti+34lVE0Snpg2G1wzGnZKC1xKtc5mhRDFE+HSAY2bnwvxetp7rQ7vumK/FbusjZ/g
Pa8Jk6B2Ui/1Z7RXmLuYOjbig0MA2kP7RfAduQmq30gZs2Nk5fhjR4wp6qrAvqUWt6avRIbi2tbE
p20d+KPt7CeIWxtCaF+MzCeKc56fNBRT5uoLYIOt6SD6zY6ENrxMfXjCtihI5ipXaERhxn+cdPT5
JbhNMktsMZNLT7ysfs+4OKThDebmPcnza58eKTMKmjzwImcDJz5bl4pQY9UpjoqY0VFzTIrBODnm
78nAHsoxPDYhVyTmlb2AxkEgwX3atnCtG+vquZC0h+Hh4BE4QTS+S9JCErxwGqXJ0DIKBptPoo3O
9qbIRyZApQcX7Stm3VwgXevxny/AmEmCSocxmA9WblycEk/+Py80KYYpEghvWpAV4HWxlkDuKJB7
4pVmT1peFYZn4mNcRSL/svxlkIobLUmY4H+VF9yC4xm8XaDiiitjlNS3uAaQWxqXlrXc0EcX+/ht
sdqFozhT7M2WZ+qyl8LFnRZUDnXOSg15RlddFxKWFnacq9cbmseBsUvMCtFZcXam+jDH9PffMxYO
aigXS+HF6DIWr8nVjPYkiV761oey8LQpVRX9T87NrLCNAkiGzWugXBzb8lDhXcw/1XQl5JVx+ipf
7AYqb4TUHRV0pXQHT7nZEoVXzG8tU7gCiDit6mhhPGRxz7Ar+icgfoKnPcib8LsB0f5WvNNhnNUi
FEQcDsFAj4f2aLUOCgdppYAE4AAdSJJJocfJdGaYgWTrF8b743aQMliYf2VagUC7IEeu/f87OwHO
PEiXlJo8rYJQc3UUqKb8i4mHN0n9Re7WoKGxao4f6jPKexyXOVpuopuoTWH5EGfMxLVg6EYw2gzs
H1s/ZVxUNLesYRIwvRAtsVSJjSJoVKAn2BJ19vS2w56e4ck8TO7myW+HXWRBUm5CZ9ECk21ONrqK
45xxuF5aU7ksuXzBg31J0ZcYxt/k75paRPrQHQ85YPoVnUuH54cFaEAa8UGmeJ+mUIBTG96cCosp
FAwrQFhHpvveMCefaxcH+as3TzM/GMvhLUEwJjAPMOpDWRAoBRIIAEMqHYCeYKi85Or0WiPtoTfm
jXeP9uFSl8GIE5ZmHNvZVs63vvyYAdxqkAkcJXFx4pvzgpcLD+TYMr6a+LTiX27lz85sPiVrX/T5
tSYaBDeSww/TvtrPB5+Is5YPfvPZ655sUZLngajSS+B4pKst5zZHezGSZ2RLvkRMCTPt6qx2HK5b
BBdr8kUQFSiAA8RHGBoHRg0JHgPVfBgRcqAq3pctBzx73Tmyb6XXt1KwrDqUpymUzRTdIRb4+U1F
JW1N4Uiqndb0N8p0Crvug1AJTweLPqKzMQ3cnBKOwqE5tkhd6jFxezneEfp3KHuX72ZIXEfCMQyg
adJkfoBrgFzu3sjTsZ7XXZp/rYM/AGNmdUId4KDaJ4KRIW8ZWGRKLN3Zrkc8PXcqM+Jr5zBq8NNe
ojDlk0ks1T9Q4mM9nGvLM/L6EvUaIUYRoq7MgxdD7OIYTgM84Gikx2NgcMAZ9SCDFK9Ux2Po70jA
oBQPMIIbcjvVfa+z3mQq3SV4QndlppzyQfYnUbgruzm4OcEwrZdxKMPUnZT8OijmFTjq1N4shx7Z
aNzizVSKN7WhBGUCqZETP9bdTuemR/Gw9NjW/RXt9sjm2fwscunTiG5ZBX1Gc4KdHihajHKzxhtt
HMzf1oryiPVH4ohTjThVMpCbIqdI6uMs+Nje2mmjZRELitL9WzWmcyI1yJBAqk4AIUb9TMTSOSdK
aSA2oic2QgMD04772MBtOR4TOLzbe9KyLrBqIBY4sImQBvr1NpctIQf3ymogip4JeynFbZCAGsWs
foyKOVdB/lwcNPsNWVlgVANFcawNa9eVrjd8Lonhyea5yRVgjjEmnupwbs8KW1j4WicAt4fGou3P
4MvL9lMxA9s68aJd8jYcsCWPcQOVI7kY/8ivnSaDGWbs11buW+gOx7Tzl2Hysa4WLSYFBgLARFCg
AfjDKLt8TBfqvMbwm071zYFnL4Atr3ibdINB8XBiwEro9QGXOlKZBqkMWv+gzSK/bbPzapPf1dSM
4WCjd2rIsDkxWTgiWuyIl5HxvzCoWye/UwjS4mJYrM6X/MECtGGi6eEr5quJ8TdrbAe2jyLtM4c2
5cdsIOMpQ6dmpk6Xbu4fc7WLoGEBnmCW5W95py6JHYTlSM2IMN45WBdT109K253aKDou22eHsyAt
QnUFWrEBolviBiICUD39yfwKxtOnwWq0IDenfxhZfu/N5Rr0RRs2yMsqqjpK3826pzn6ZdrZ79La
HVIG+Jh5/s8SYofSKSKaIMYIodlxMI7QOQp2gc4RYSbRB5eRbmeOqxDSecc1XyP8LKIbIsJAY+SF
hTDg2Dmu7SNm6jX2edD66cq+AeoO2lLU7IPrWCZOafxHtXWYu5GjipIRvQiTaOUGjNpujiNv6iJQ
G2Wfdo/DBl2cUE68Nqdxbgg8nLEDaL5gnVOLu6q06PZIvfBmyd4LTSFadPWhKw3rh5POH47f2OK6
jqEstKfJFM9e0jADyLdLB/1o3Plc3TMJmfb+wylZhNF/cuWBzvdSntr00DGWjWow5tJH0Zsf/LbZ
eA0SD3lyjWh6zs74sPcgBxD3MRrP2uYYywgM5b0Ck9SLdslQ3KxyCVmfrziMBev+9hkvsg9yAGb8
SElt7KcuPUxEDANrbOPqCubnZWBBbGVW9aLeaQtqueq/uBGH+gNlFrXl3JWn/OfbyHihCCupJDNI
YtiD/xQKOnGsDFJvBOtNVmsR/wXVhoGak5QOm9SJ90SxeNfaAK2fZt0TqhHqmW2pgNPhZKN1bmCl
JkrpyVAR2oHiiVfFm86S2rnwjJCRVHdvOReg0zYG4yBW6r7iGsF+kFr249IVW9CN9d9t9pboZSnt
paNzYVfSX8wKjY3Nr2LM2/AhrQpYuOlOzNm7xD5ZSl4A4N8dsghMw3nxZGOMHSnNZLafAIbPeeyp
+Rdz5uPKX7gD/7ZOLKCDIMXSNcpYmk9SIBiUS5xYYFYkpp6MKmq522sVQ2iYXeQszeQsYQD0vHqM
/agj8G8M6r0aAttwK9zuvSx5CUcbqqN530Ud6FWiG4sY02062lB7mXUMNcmMZP2S/rYQoMPAhMJ7
ViU/WlhPMEahx5JL2IuflvVcynMElzrWEO50bOgG/aQL5z7W7a+UC5dtkXplJUnueSbnnqWpZDcS
QePOjo7LIwfZmMvD726xKXUzNt88lGRmyUuXWnfJujOaHlSY8Xe2kU3FFj5kZyZRjbPc+t0n7joj
foD+m1eMm4v4YZJ4PzNhTlxdXPLmp/xO833f7VTQr/B4cYV01rLLgRDhlXY2Qz83iGwFuaZFrkLM
oRBnA6gxntJVvNszmb0Pu7/YDC4vLcMoDAT42CaePfEKFcJQOezUcgeshJAmKAgx50uRczrdqzzl
ftAfgO2yutmR33EWkrVLRlZ3n+CaznZ2XfPkPY9aFLDvuDg1wher7jM3Px2atmF283LYFUQAT2Le
kevlOfUXhQN/kqumf00DGyK64FnT3DSFAcLltyIIKGm26hroXZSDYaFneevLR618wWs7WstfrDF5
/alkP6XFcgcpTvFBQlPGcCLVmH8vlyE1PaMEPIEjmRxGqcVxh0mHClezI1fF16rHCSIeHNNosN/F
cB7NfyL9LbOUSswYcCLm3viQO/thOk297k4SPdmA/hoZMa5215ze8PG5JhHWQkbsQLJ6Sb9zc1hV
c4NMX/rCO0JHTQCiJj/S5a4hIcQP2VdsCDuE1dXPgEUStwbBM9a3UTU7W/8U6S9hxRfKLsSnjDwn
ciqjfwauaZEpHktWt11+FwCZ2wTjSsng8ZMmFNTOzh7FDl1OzaXgq9rySuJfRE5P2Kp6lI6Ts5/6
7zmB392P+6ZvXgP7Zr4BBb3nDHqv4b5+05t1R4hp1H4LmQH+luiXnGoZFAv8xtcIRyOiy7QB5ygo
+NL6rpINCHxk6F32IJXs1TkUBEdlxwN70v7uTdhpl1rX/uhydI3hX4gm96vttuY0qQf2kfROGKwq
JPXmLo3/GYLBkYnaYkAVvcuqKcFzuWxDZDdVhkAfJs+OqhCqvl9Ezc9EaNtqxx8D8/Au/tfFpBHM
5cHpkHkRmljMEUlE867inoiKP2rb7NOzGX1wuyAAvUksi4asvgK2DUHweqOjULyRO7Cza/0/qYFx
3NKWdhtXy0QvlQpXowwvsS7aUsXHMz9C/lGdf7XNOIgtsEFdgJ8PYBcOp8zajQ1ep+ZnLd/G5Dd+
BAgBM2Fw4y4RX73QvFRDky7YUsAZQfu4rBgcl3dZGt0cwEfv/C5Zr3QQTuYoJMzUlUrW27nGDP9D
5wSO/yshypqENYyida30TYbWbWzqveHeExs5XjsHwYQ/46ifUtht4K4b3gDe7RVw2jQQtnwn/aI3
v0VnhYpke31jw7gA+9Jp2OUJv+VJe51cfTjKT7IFfdFO2Mi+0N8SS1x/5kEvvasrUJ5XFv041Y1+
y6vYTme8/g6i9Wyu0F4XhwYeoaT/zRHQ2X9MxgGEbpR3HjYhYFXqGpyPDaAEwJ2yV8Z+Wv8o/OzZ
/CVydIsL+tlk/UNkopFUeyPB/G+3yOv47muFvTo16VI8owNKzWz6E2ufpiVtqIUd7EY+un9GlTkt
qkFOmwYKrDmExfgXBksXAQP9zy5+oTEqzd/1tuWho0mZ0lmIJxT5Yddvw3KvC0RQvkIKX/Km09Rr
e+RfGTd7dW3LYM2+MuM8oUqPUHEdSyZw5TU3T+PwYcDunqFrYnw/cCIXWE1yj39q2a5EmWKebXQz
ZAh0O7KiY0aHjZu8JJQgmdfNZ51SV/vp2QyMAPdO4+pFrKZwDaE/xODGMnfmWz7BDJhAI2gYzxjB
vVvOjteB4K0ejGrvNeonIm+QMe8aPBW7sfnZPkvpO/lAvUXF1DKug2WmZZR+Ty37KtM7Zw1q0U+C
Ujzd+U8wdbPyEFF+Nz2M8Z9a1cFIY6QRoPRVxL/m2dkVI947Nkp6o52mVie/81ehxR+6/WGzPLPG
v8y7jvXW/eIaX/l3o9MJc/2LKuSzAvZkc7s5wvqOC35oUqw9Fe1bycydYqf0JR82QTJMCL3VfDNA
qhTWW1vzRtgIR1pMYeVPpXAhcHLxVvCelGyVVk4OOPXYc/icmazyb4L33sGiL62Kl6br3o5bl2bj
6jjsix4TL9fCjGJduB/kwUu/V7liorh4CafHzOe/1j+14R/3+kmTVKIFeOekBL+pcqYH4C9jo+65
shyBTELEa1McGEPvOmx1KOddh4ycXIeMIZDnNEctx6itE+HTv6B35CRqmJsFaSspMHr+D0fntds6
kkXRLyJAshhfSeUsW7JlvRByuMw58+t7sYEBumem29eWyaoT9l5bEE+eoWm3mobE8Eczv7A920ft
Lg/dumwrIFl8ef2ChKu0y0XK2W+E1AyoR+2wdyZ+//jXQGPB8cLWZ6LuBn2usOWKuFyV7jfsvozw
Z7bCcf6CqXKl/pesdrB0ZKpJjAl8ZV9H+7a7qdEljS8Qt40cysM2994l9R/8AgwRtQPIRDH+BhBj
VfXFnKSUTrV/hacPodNlhkyk+IIMZA85nx0udD7EGjmsHkar0bDcoDdI+QaDSBoDfzuomusnCGbf
e8GWNzGWo40yTO+2pMOincFOPbZMQ9MlScBuiI9n9NNlBPJn4Dc06qeEM0w+FAq2QxGtetbTtvcq
UYBpNbvYxtrkYA85VRsFlVfAg6D/KzxUER1mIf8nTSInryBklzVzpsA1pXMXscOJQ8fuEZAiaGBV
5p5lYu0UFU/rK2W8UDTvY0mu9m9fA4Di4tKnf0I5gbZIzJzCrHFVDjU/Jpg3a9hOGdSsQMnZ++o4
EDnkEal1g7a01GwB33ORZNArGI9ocutIY3QaUFJr4XBpx3wNpWehI5gjaGGpyycd3OAgHWcrcUrm
/cOvLhU8n8b4VYt/uv6vlEHO2j9Kpjgq3+msKs1loIKflMaOIWiCmpON/rW2AFp+6gCa1UZ2QhsB
EqIY5pSL2sBtzwNixPTmCWO7Zt9lDwHiTGfpx1RjjNlf6/XCx6CbeRO0b4wNJah5/n+VyKuCrK/G
Ry+RdVz5Ft89Ky5mbCO/QFWDj/1JvVX0//g8S8Lv2vBaQRhAFsfIWoYelmw1/WZbDYKFt9G/BtoH
EW+9egvqR53/tgb67z1RnzoTHUWL3Zb7lLEWw/KOWUauPmV0sCVIKGPF01sh3mDE2nsHw1p0zWaw
MCt+jurOyy+Gch3HMyIJDLR1eaF+suWLpt46mnGdTak0LBWG7bLtnWZ0vxof6CJuHcoox4dan0Cb
FRPJq0mBfv0p59x2UWrf+8nCYgoNSMZG2ccY7zU+eWUvQnU7NHy4jKOMEcxoAlQzJOMmQIhvyWto
+6rquQM/Vw5oE5PKttBThMEkRw7v8nSG1EfYZRefKRaDEnT5OQ+2bbawdLRha7vaanTxKCzjt4Kw
ihxKF2/rCNkOJTYx9on+FuEQqzZJ+QBjkoQfU/Yao1tbMLp7VsJ3VXaVCguLY0S4e/Qt23ug1EN+
NBE9lrBScG8KMhnFT1c+qpknQqJt9T3gd5tzrgcJwyAvOLW2AObQ8WB3mcpQZKfVhxBcNsq+zjob
prLzh2cdfRJ7EGaBk2KW87O/JPvKjciNjWSRZ5cYc4bwSJvxg4ewMQ9jBSYgncm/5X2K8TODQGGV
rqIT39uRtR1favokdLtEslYKLyHVM1FlifzdjT+Ij8qCzdBZQP2YX6MGYcNlpI4qqZGZrZvePoz3
I8qcszlLBOgto1VUnCUsDDG2mFj33LT81hi5Cfkjb++THnEe/Kuoji1oAbGAjB5ivregj+Ba6Viy
Dyx9ZHw0Vlm5KWZXL/+FLeDFnpNqYPwIe0grb2Fg+fb4UGvAJD4PUKW/aT1wUvKLBM9XzhdGLts5
k/LPFsbeTL/CMv/2mvE2SspuhiAXkw3kDLRNLoA6PXQ5OgIseA5GnTkMUlXNv8rkZOTZbIRJFu2U
IG3JVhFRelmT/hSGshrVR2igtyrISVX0TZ8O17xkNWLg04tQjsHgLT9M0jPYUyLa/FNDjsxKq9/Z
dGKw8wm3J726lTZ2liz9ZM8qYIVd+NCV4TWJsje+h10PBEcH5Rxzys5vAKldOltqAZRSCZic+pAd
QK4jQ8ZnJ1CNxQGvtv9pWXC3/aDEWkKgtOLNm2HGeqQqye7oXer+ZaZPvtGhBSylQ+u292P+L4MF
XjXbcLh13Ie+zwJVedPiyjV1xuPZeOh5aXLsvLNEoOHsZnhdypLTSLET1hCOPS6wizCSl6JLUFvy
VxwScBjA/mjtR9yYhOFYCzuDsYOLxa7Tix+Oq7p6xvBoLXatLftmrnp1jJc9EFcrauZoAleWgFUI
GyaeDan6YA3jmoXKDkoNaG/LNTsBw9VYFx27ysQ6Wzl7R0rW2E+OsknRk2ik9Yyu9MmK6Y5rjIOK
3Bk6njyIdt3gbzg5ENkoi2nKth5vmpSyS9JM6IZfeGSfesHkQbNhstDP/gxUTgnCP0eZimfWEqns
29eOvAdZbt5Sv7lgnFvoJbOREXFOVfxLkeKZ2VFBFwYgTiblMKKX+Zg1po0VIDSBe6RTYmYrb/hq
rJ8m4r2YI0Xx1jS5tLQ1XDvNI5OwHTyYWy66IFrq6Ie78C3E1OE2JnzPUrHfFJW/0WNGelTHWf2u
j+V3yAA+VRCtNh4E70IvfiwS0KLsUSvV3m8ZHLAL4sA2cCAEqraNLfstzrqdR3KsUscUKtwKoLpC
shbSOcApFW+xaqGPbaLXoKlnADOF204D/pWEu3P4SXXv40/IECzZrvg5+yCL4ZxU3JVh+NfQpMSj
v+ql9Kyp/T+2U8sYTpoW8MeTQSwfpZo0qoG4F8veEsa6vFXhwJ1araxQYtPdv1lp9E/Ohh/wIwdZ
Ai8MIS2lvlG6AdkUYy6FPUocrTq52xpBzVzUR8fROqlfLdQeVz+rxfkT1BiEZeZRGu33dGz3kSed
AhvbSq0uAcg7Wkzeatgx7ihOHsV6WT6FQEpJukTLwsft/AEYltG+xbH3xEZ7Gw0CE8oeKxp4LJwn
JjZ3p+2oAZqRbRQOsYmeEf7/OpnwuyXVzWpLitruLOLuO+Fm4oo3BuPWtkg6KSZKyfuw6+xglnqI
x6nBjqzuFU15QDpdZnoCLh2jzoSCC9fb9xj3Vx/SLT0ePM5kxFlJsix75DrFdUAC+CT6TY40A90d
x6iMO7XRbVZf1T7RjyQrfYbMAJ2YXCvf0yAFqeLOvOFqDDz9Jd+pHyb7nrGCnXEc62VJoWaaDKA8
GJh+9oOP6FIE3ZsHnaKKGV4gIytpLuWA/LT4o+Fnxn64nkZqqVH5CzSMVdkA0LS1GbI7UZWemKvq
tks4o16i8SiQxbGm79UdQbqj8BgSeY7GeYMjb7QiNzG899agXBo+CVNdRLhQrZR9cqHeFXgU2EHv
kUxWYvExlbdc7LzyL/oqIVTmCo2otmrVh4GdofyQBU9aEHyrJrzfRuUw3uakWg+3dJ6z+bNj13/1
ev/RNqmbSr8y06Cy3wr8LX33lZK47LPfDgCrCNpkW3vGyMK6FNFOmb7lFjEIXujU8se0nnA1wV93
PdzGxQhns//V6Brm6BF+R77OAhIIGUkLgjZiiPjCQ7zMzN6tCjGPf2kCQlevjgGxgD3xTcYaQsSU
HKf2nze0i7y886afLB/pAazGYXMr7UMS34oMY7B1ZUtoTIx4OFg3dn4LKQ9E9xkq+T3OxArpXtK/
Z9GzBD2at6YbT8+Siqpd9P47TrBF3qcrifBS3WCRwGGoxNe2vNf1XVWOZWbTT7WLVAzbANzlyAy/
ju8k5i4G9LGdatDg/HqlPcDa0XG66lhA4PbDj0fjBQ/YwNWouyNEREX5zayXby4GSC+xZjkjxKSe
3sgaKPyrc9Z2Tlh52yEwnRwLV69uhA0W981sXDlT7+m8JWEzP8shaq9ECCffRnQQxtXQgcXm3tqG
7kZEMW0uqzwZgA10fhWRSDGPu0PyTZAugmNxdWqvINfeoAftPBaqqq84xaCw5WHyhrAewpiF5pV3
zQGiRDOi0QfAZu6LjbDmXhrWfZ4uSv4EJskWihRb+ezy++Cb4B0+p3KR5QXVr7qs43+BfY6CJZhF
VXnYxpkT2NCRCJFq/fLzU+8bqKyPHHVgyCteke/kJhSx0JP+rIsKMce9SjGK5Ey/O4CiGx8IBc9P
JlcO4YKs2Xzd8cpDRdYVrq+K2dKm9K82nJxmA2VJJQzXX+o2KtlywSKW8pQnUoPug0VYtl3fOGlz
d8bklA1tvU3bN4XHMgwCiC84nnL2a9eOi/2XzEY8nUbuAgfGIKO3O0NdA2wxxptHYxqabjQ7b1Gh
rOMY1k2PAgMx31bZkm9ipJfJ3mlsrUyWBRtGe+Tl+PQg1H/GIjbwQ27t8KvmrjCPmDVbeZnZa0Ak
DZnfAWmCerOfKvsega3xzeEcNibrjX8N9Oia7wevcxEwSOy+e39LDVX7FKQYL1lbL9ICAVP4W0+P
Gt3SUEESEpart/jAa8m9FaHvNtB8C1bQuYH081Yh6ZPfJ9BeBlu/ER+XbA54PMtFEFNKINgoI/iF
0ZdAOsDVm/O4FPYrHe66RZeRPew2XQQFtkSJ+bfNXtRnaxL8qZiDIuqjSE5v/rjTK1QKSD5/spQT
sCQNhhkHqllHlkDG2ByqBNchJpkeNs8ffiLkuQdp7LbmrLG2SGpS8TfWwa/tHzxy1ZsViGOKRmy2
tZNDLUzvoX4FQR3IGgCJk+QPL6kToLKgyhm7amo38GfdsjU/TM3kungBi2MbhewHRlZAgqCNtVtr
sajMqQas9pHokmrcrDJpcrJzaF6wfsRkXtvxG/8o2k2NweiW/SUeMQiFkw/2ZI4siJ99dx+9xFpU
nUXF5m2LgI18LpWAibhW0zejz+Zg5LZD/J2dWoOd2JToqBllBmjEwxD5XKrp0eMFjTS4KOiwNUm9
akRh9+MlwG4/ehk6UAt9jGy9oHlhDGYDVknpU0/l38Qkg88bgYow/zGm6YlDHC1s8VO2Ws/6pB2W
pcWTwZ0cVdrWShm2twXHU5zLq9YmANYMX6NWXjR/ZuLk1zrUDa4rlsA42bsE9I4ZcykP4myhyzO1
K1fpuaqJR8/08jZwqI5tvm0QndfhxIZZZsyAioIhvxoya2ngpFEfS6x2C6ZViRJcDXA12VjRsqTa
fs67bjDd6IF4CxXpK0vsnaLr71yzJzXBWznuGg5yRbdWFaVdYckEJhAdFVziluX9CBokL3p0FAOz
CvACEXVCDS4bi8ag3VmNU6agGOpN+xhY2oFZ+iFjRDj0n0iRT6wc0D9pS11tSDxm5smXsWvmyPOP
zbOgmH85o7vO/ml03xHMFzUFkSOLO3/a5Aqze2YHwDwnTECGOZ1iwoRbOT8KPMSMVWzJ3IYGEVZk
6Pm0+h36qg76SDqEQHGjTQL1NcaMMvjPHMzcEDFOry1ewnGdNsR6hOXSFliErXgP0HhlfRmsYUyj
P5Jvxngd6oQVrMf83ZCf6fDygCHVfu/GmXlCZe6M8lcOTMdoR1RL6W5UATOOGCgQGijKp8V8akRq
mRbpousdudfcYq5IDdCKRM1l/F4KU1s2olt2cb2wrBMpXxjP5WXKcq0OKcOSnqUMHOxBZ2gesz6A
kh8wJzIeMNaQTbLbRupbCloebdmi+gOZx0x6cmjIjj05ylj0hXSreD70lAI0+KQDIWIhrjA6k1Ag
9wsff42AO6/VxoZoBJKwfvOWx4iFe8PMjq5oofV35E3HhjaQcvsk6zVW5S3kLKQ4MrXhJn+F4U6I
O9GlrozMwFZ5rFD6zINfSAGgHQQ5hxMfjydByUDXXVBtltSEgtXbQP1BX0W7oLL+v0yEaG4aINGK
BgpUi86oXdHVQqIYLlOvnULqLZ9lRxqri35qEZmWjh0U3FMFFBMTigrVKP+qUbYOHo6UJWILzEtX
nImjuk4pcafa/up7bZ/XKI1BRY295ohxdAVzz9Y3iYLCrxQwDPahXX2ohEVoGWR7IPFt+UJNCeo7
3FmpfbSCajV6KqjViy0fohyJaw/LzZTcMGGG3M83YAFjhdnH+FDiI+xm15/vXcYrsSY4ul9a8uP3
34WuOrHZ7fAvYsohdni0nMov93rAM1xJNBfjIqVZyLPeHaqzXP8Zg3CksHVCFmAlLxZQFDcw7Z3c
p4BKLnKCX1BZdOx0A+bGtg6/2C5WI2JIudtUY7zQOR/IqGn8iyGugnKhSTvU5AVJr8on6TjnkCxu
K/5MesCbIQM8HryMNcdoCgog3QEYzx/0nlKmV4yQhLWRBC0/q/Yp1FmPH+MItyvp4GqaLg2Gie23
hGVEUYnyVMUZUJ8L5GxBwCIGDPb1dBjTlznUjql02yG3TjG2cMwWp3reGY+7OEu4Mm20jQzvVByu
nB5Nh2IrzOn26dfhLSX5w6M+yPlt5a1Y5Yq3IuFhrXk1wDfgQJyXukV3T/gRH1A1qOwdcozReIw1
mlfGh6P0YfpI1l8Wt2mOPqXkrYLFCfuTv2IZ78prEN0V2u+Su1IvaJIbnulJ4UVwI786dmm7L+Au
+cLfJn0AxxqgOkT3h5IyjiSRcOqh0u+sinkd6ebFaKJdThc2imY45vTK5jmmovGj5GKTVboofYnl
njV+SpA6B9ZnJRA8fKj+aLpG22Cu/lfPSha9fabGhASg3IV0sJ0RrKSCPho2khY7GBAWfQxQrCjZ
2pLzVOuHnBhMpkXmTUWlAgPYmbN1BiA3OUAuaUqvZeQd8n8jtfiQfdkGSqua6kECMA9VrPAw/dTp
gYRl0M4ZEqkeKDSRYUzo1JwNTr4LqSCt8auQMZYMmDmIpVVaGHwc1LbQv3LB9+LDokt7DZfsxFYL
wfPw9F9liB4iuDasNTzgFEiIYPDN77SU7DBmQtRRl8Ib4G9j+fPxLlIv4Kl1J7GRFLbpCbt0qPgT
SNBw4JEjA6ike6wjpuRaCGpbfytICaCSi787Dcvsh/0KTevYWQy1fL28MHrcBJzbbXvUy7FzBMAL
TRQPbUrOfqftG3bfHVxsffCo1UkSI14g4l5llCBN4UlG1GqFDapoDcV2yiqXJsL4GtqaYowFadUy
eTFZ+TsSt4LHenYycH7kHvwDiiUT7krlIQgl3Fw1Dko8FzrmJ73lxiBlsjCaQ6kEcKPmUelJDMmr
M7uXEgfbKsOfz/ekYh2w84069csUtadSnhmyxe2P0b+Z9actErcz5sLCVr/tOv7KPWvTBezJfXSc
2trI7YUMBLgJw0sprNcwx37x8Xt9x8jR8u8Bmg09xSCL4F4ps0dXVmcgUX1HC/WL/4J2sFjGw1fI
Vsm6Rj2TCpI2NY99H+0UOkMDfZ+vopTvSKEikqZo5ygDBogzTyOGNa7Tk6B5ZpwR5MOpDPIrX8G1
RLvIMJZii1p62D1jDvAEjCnOc7xsLBpCTCYK4xyDRZZv7NFkwwEMF1NXE1EPKz20V62OH3r4k3oG
ZWR6K9XAmOuCwM+VEHNEwykixQbBPivBDq+RuWxansxy2tgCfTDlljfmINF5GJWn0WaOzZGlWMU+
T7+tOUbNgz/DzsJGcBLWnlsoCYLPm1XfQ1BbdvMgkDwzwF/dFO2p83KC+ULUo63NzPowux+FKStD
d345OtgbG+xnMPzCxANNLrGBC5Z++oosH6gwS8+8PE4gd8ZjCx68IGpSJijeTi+j/OexY8jrRykh
/WD56Wluln9L5b8mhrcWp49GhhDgda6AaW/01SY26/MoQg9itVt7aGNUfFQSMU4k114jnW2V1GI9
SLV3kg8XMlLLyQT52pEtzw8tZReVlEyWfXXHLdgBrcqgcAlYBEkFlJTWv+/5gGHyjmADjOfcCsWG
ybrFYxPga2w9ypBztO3esBRpGhI/+5qVnavPuYpptc60HN4SBWTLMVuCcCdSpVBHFox/gqKCnS/f
6d2UqfI5gCXWlZFBFcXOJmkCVDX+04fyFtfUFLh3fW4tSf1W6sHRGJdJ9qKal79jdDZ68WoJtQ3Q
nMdrqRuWGhO7iexfucRwMiIR6TELxhxpZE9JjBQkFFvZNSICcfBBiSGHWeoI1UShY15GJEF5q/a4
C6znVL+P0OuERz5JHsNiQMAQaa8YvWVWfdos+7pVaVcsoD81agYCJdyq/UVxERHelCMqDrNDPydK
gYJh7RmdL5SeS4jq0LqAB7SgdfAJSQjCKhuipT8TRMItMzXIIVR4Zr32C/TIfvQxCXatFW2rJZV8
SJozDxo5Uw0Me39WXi5jngTTpDDXGKj44DPmE0ss57sY1wsrhHQRqw+FfB0p6TBo14sqevXaDSEf
+04QUhObFyDN3r1mflj5HXM+Elule1LfIuu3rp8lhZjf4V/ng8cuhrwl2fQ5Ux028aZpskXNXJWR
mBxR1rf5sTbug0UMwqjfbUpYqNuLTq7+1aBAcEWyzFALN6qZitUI5xLjZWCf8OrPAZcfRDgTnKhw
1ZKWO4JX/FvRpW3VihaAvKwW0ZHXXyPsR+olZO9rJVQfb3Iqb+eFu189PZvYzFajs8RvrFADG9YR
EW3jiLj4MSXCVNVNIbxTV+E6GPuPrmg/7P7gEQFLpxon3wquehuxWlYgVAvIYxdIS5ip4PPlikbz
FGBUNWDFDfV7SZeQCewu5GKAunJFZTC0GBiKeLQvabAlq9OK3oVEIGZWkYPtMG4h0Zl/lG+JT0Xb
WAfbVOAN0BQDzAlrsWmVAvEqvqPecxkQsZrjva9qp+BOKvmr5b3nxmMOpoiMGAjnHPVeu6168xKi
4k1mnP/nLqEYap2IbMAxZOWhDJRqmrIu5HvV9+9WjQqkrZPzAJ0n5ndboMlp1LupvhovJLTARIDU
A6YrNrCn9jQs37KXXoL6rcEvm3jKriaSh0JuO4zAnSSxmamelMQm499U9umKm1+8Ot+m8SV0FFRo
f2pdXXq4hjLagDjnwCg9nWYG8DxqvyHDtFwv1MHcW3DcrdJ+s8bsKvJpb9yUdroJo94ncuMUwVev
f0aYd5Y6WaEFEzghMZSyF7p86eyNIfaVd/MRigyK8dAa794g3e0iHk8zQ9e5ABXKR6mcpZoBSvBD
pAn8IXM7+uCAwmo7gRqZyISyJX/RBui6SiZGjHfUHmgLqj+JS0SSvkTMsogdWXOJwUvHEYleynsv
P2a1kOIHC1gBC5tECIYuboMptiMPaSxJQ2ExDkyN5o0NVP2tClQp4hA224wOT6Zk1P6p5rdgRG8S
AWH5+a6W+K0CI8yzHBZCBrzM2tWa9gFBaNHmNwtXV783y3CR+aiNRlbv1UaMNfd7sTS5tVJ+u5Wx
65JHnXwb2glF430ouW8C+Zmj8KMic0m6dgqTVAPsqSJW7wGbaIWINKOiExcTua5Aqjpl1RlYh0ce
nQAplCX0e9TPEkZF/QmJ/fEFaAkV6Rieni5k+8OspBS7xG/XJMdP45a3yigZUJqYiWqqKMbHCq1S
prxiFtmqJwGKT/bByjammyT3u26a6v+vEdkY/0Kfud2wLtN2C07eVb2PFgCMWMHhcTzig4xT0n+U
DBzx7bkGDH3WcNy+nPYLqc2XqUzajUajiZSplwzXylYFCiJPu8QalMLHYH8F6h0pR8TWi82gSVT4
agS0becpFygeAprqBNIEYupd3qR/vcevkC0vauh2RIOLn5mBwyQ8aMWBtO0zVpul6U7BtGGw1Rsg
u/mkA4KjMLSWyLW888gCnMwXt1avoj4aseQqbeMmI10425V+JLeJVkVPO4IYHcJt1oaGQ666pDQQ
fb/QOzjXyjJj10R54irc/JrBBZV3ThDI60nH/lX+mD8EFnI59y45OzWchnKPpIACLEFgrfJrxcWM
nLI1UNyFzFoEwvZ+G0vBbkx1mM3oCwd52WBerrElaPp21O2nB4wI2RmsPXYjvZftS1hRpWI40WgQ
uqccG2NAJyEt+o6Xrvz2QZTrnnkq1e7a6A26E3ttEedeF/DosnSR1nRnFlR5UbNKQmuDMFEgko+7
aJlRCRhDtlXQz0/wjj+BH2/UIlhRAOw8fHwk4a51iTzZj5QNNPqv1P8F5uqG2snz2Wmz7I27Y84t
VnpvlSVWs97v///Kqk/uvhR+9dG5JP9QHOv0DLXAlXhyJEH0mz+LTJEDK++a/2EPS5XV0EzoKqG/
wJyZinARlmS7ADrilGL0gTtcgTi0Twi1lqj8eubaQcu48N84ruLwrckvIlGWBgsKVHU7HRmliihl
JLsS/RbrDYUmTlb+FYRsq6eyeHp8C1b03dfnwPwak5eq/JZT4Pr86QPTvZZPToNwSdO1HOXSadrf
pP/J4kfWfTBzhc4mrNXAnHMFoa8B6OghFpHfOoq5yHyCpZC7ZxSTvbGNUaDTlnr2n0Bz6A9rg9nX
FJWYdS+mvKv4teT8MGQy0V6/s/RN9V+Pv5mqZeABGd7IvNuYCZCI+8W9U++Vfo70O0LAgFWT/ceR
3mnNJesi1AgfsvUngIcpk0a0MgBVY1Fkp9BD5+jjZvir8k/fehXKV9n0VI4AtziSAj5tkISrxKq/
okBDvHHMEMbJa1+priyzXa8CGf80c0iU/Xlq/vhZhspwmuRIKKCTgkfvsDyvDerEgcVu9KP2V9ln
z3mYp+7mV9D91vm9D3/+FxeiyyXDVWYlMuYHWEY20ClqvkpdUokk9ldbPgPKmFh662p00P1sdmW3
cw4Kgsw+Ss7iDGOiyhxf2BV9NGADeLy2vtNIEIlQzRFcBkQg2PtsGvL6OQ2/nmnua1YZOmqVvvAZ
lw4egrM7Rj2OeegLXPEd8RW5tVBH3QUZMynJl63NGxsrP4w0mrMqDTd3lUorBRyXTa/BSaaFh2na
eLPui3Ens/bmdRC8j+G6t//10WLUcNEHbP98xFqmQtIom2j9c8oeev830eO06t7OjlOOFXCXFhW0
VjwIo3qwh1l4h7/sVzGJod4Mxo/EpWaWy3bcScrk5kiOWHDOHb5lkwjYkYzI0sbizZ8Lx2pfp28D
d4/BlJVEn4Ahb0PpIRVg4Sj4Q6Ao7AFdE4cgkRTLBsG+KXkLLZa3CV8e+Tk+c/5AVj1y7xYTV7bG
YTgCL+DMMsbO7U3/2KsySZEsBxP2RN7fQK9HKC/RCj2g51Wmnavht04gKNJsLBizUQGwVs+8vQKY
SKMH7nWbhdpB8Md4sDHUEvs3y6r3nozJqgtPfoKTu/1Fke/I1ZkQLs86Fjaan+zD8D9i9dOCIszP
NVF2WMGT1PF11LdOgfwrR0UlK3/K9BWKE1+Yn9qPkGTFJ+asGRs4hlljvFPMbwY7I2Xf9DZATLgM
DG9teHt13hFEU4JsQ/6eopVklB1ypNsJ0Y4cXmH8zR4FadnDOFCb+7XthBBLtIktf50zYDLdIbIR
fNEFgHTXm4+i+eepnyGflRhZbMV8ZM8oRP2MMc4wNYpNhCpAPSp2pwUDY599kh+8CoRFbYG4jrQg
ldmJAsPqz2ezA30f0wPjlPZWDWclu+TI4AtlJ6J39n5gR5ACs8UV4eTy66xZ24QIw22GHHbnH9pa
doPxbeQMZk03kHOVax4edgORdeAkWN77LFmjXF4KwulIDKjRwCgHvfuxPSxA2Ep7PKMAnRybYYBk
U4CnB/4jMd4OuIvaj2g4wCzUbdL+3ofxqICz88OTwQw1k7/0nFZ/G4cfsdCdQNtCn0G6TOHJ1CFU
HhwuWXguIIjMj3Un36UXUfJ8PN8N39FkA1jimamAtuXcDwjq7YdZcvhnPNrIzYJ32n/KiqgDU7Pq
9A07f789t4ZLOjMcmURfYqLWbGSZ5BI8eC6l+DpZX5b0g6aVgmjgdmKNG717wS3F3BkssUN5Wetq
0DOlzxoTeJcL12IFTWjSMiklilPEH1ALkR1iSLcBSnnO9J2oLyadgr3xHEN+9Zh2Ahl3FeKrmWwZ
IP9WvWDytzBZNpkZVvkhcjAO4XTRgNzQihBTkB+MDpgnRmYgebE/boqyIToAFZihLkP8RCyKWnEa
6lOvQtj9lPLPbJjQIw6LYVbYkx3TLETS4EghdCLISacS2BPwhPfJgaUT7Yj/VqufXXgLo31WLCUu
qHaek6PxmtaEPDHMMs2r7Vcba3aF+DbuWZJk9CdRtxTe5vg+61ezJVhUZvuc2naAm/ngGXik9OBG
HABzb2AoPZMV0lfYVPA2BaiG6O7nkU8NESziubL9MwYxYb5XyosdvmuLah0P9rKb/1cUy5INXXmX
o6gLgcCu9Gwzyfc0a5F6EY4HK7XgLISBXXw2FjG6aG34QBnL22+tGK8pNv4yu4/WPx/CProG/S0W
6k9NzQT//o91+NvwqWq7zPy1ZipqQJycyXFmOWH03fIvtyEeQf60wgNAEDtchngdUKnbGvA4T16V
7daUDhpXSQW2JzsbcLLT3wSrAC43PTjTDyIAFexbDeKuU4STOmSFFrknjJprznkyej9sOiPTJhG3
doZ5hxQfrfJZ98dk/EHRSRV6jnwOAgokADiLkb82UXnORph9+G6BbfqsUW+yuFgzQDSV3FzaBtoa
L/BqZF8s/epcoDIqJEnSGEz6bm7AByEUlGljyCwWRcqyYJs0MWKIs7s93Y3h0dBOpvMRrbxjLccV
wwBYsHKZvS3rPrjgxrDCH08jbevfoKJ0kNJNIH8bDEwK+2tIAOdwIMqoH4k2nXtGBgTml8erIPSn
TCQrwh9tLWl7jYDbSU2dRCMVY7aTTQzAbe6HiqA1+6+JboC7ubHhLy278t3Sk12lPUMVsL33L0or
9v832Tpg8ULy1QnUkilOAzShJp2FaW30bj210qryWdgnV0P6G8MPGbN8Ft0SNkVGtJAjYg0RDQ4c
Aqjy8vJD4V8V46zeDDdGy3yEKMWcAcheCbCaEIjK2J7A9T8Tf1dlwbFjt6WFzDWj9tJq7Od4Pbub
z6XrF2/mPBvctd2rIguOge8ygKKS7nqxx7Hp9Ru/P+r6Uy3mi+oVJjVdAjcVeTv9pggOhLGQSFF2
b+l0R8lNBo6OVFarKMmuWoL4M5OXNZFdHuaPuH1jVC5nS1LHS2QdAmWQPS6GhnUAFAcCAygaR22N
fKctsF/1lDkbpf/Ic/YSDOqy+Cp31zhi/teMW50AVou2d/YyVjjbBNc4ho9uifI6+23+I+q8luNW
tiT6RYgoeOC1vWcbWr0g6ARb8AX39bOgmbn34XSIlHRENgFUVe7MlYS2/E/Xf6IrDj+FZT0Sj4wj
7rXkvTMEEli6Yk9Zs9SwiWhw+0zaO/gA14f+lN3L9newQ655RlOQXonE2sO9Tf+a3lswgZ9sfokB
lsHV4ifR9Mc6v+p/OoxR5KMFC32X/RWIwUp+GOaPHp4HzoCW/jfPmDvoP8q/x9o+jl55DJG3iQEp
TfSSGqzY0qDJi8xt+ojnQ1KJ34fFenBWVn3AqnLuWonwSbjVx+mrbUePPBtaGI+0htpp2X6Ck9s3
MOBydmB5x5z+5H3qzcPBJVcyxO0HqMBPiGs1ob4wCkAKJUA0MMQCbbYvc9IB4znlMAsXA4Ij4A9H
NtnAaBWCREd5tFjgJx6QFkYYk52Z138MnPgls3kvLk82D2rT2s9qVhCaBGcqcF3YX46h3Orm1XZ2
GPp1CjEozLGekDCJgeM8QSo1zU9OU4v2K5Up5VKcr9Oj5jkHF4hqwAgMBJb1pI9UiHSwOrDWsIIw
GtGPDnI3M+DSf2brnltnI7rWah6k0f8WfhTa3S12BULmDKH3SI6MFt7Ge2Neivwz6Xj4fHvGm8nq
kfO/a882FS/yxKApxSqSXH6JtiPJ19SJY9cNlgbPCjbTLb6xkQdv0D4H9hcjEdt5lsyJytm9QGhV
BD8kehySlLYgTEIWYeAPXilLFG220tGMav1lmO6M+KlVfOJRnmi02C6JF5PZY2frPHfOrfd/yu4n
738b7afgmeMGp6m5GJxxM+bS1Eh16Snr3hmvNRpYs2PRrVjCw4bj3gMfV1Y+6nRu0+S0zUZ3y8Sb
rY/J0NsyeR+Ar5vlWqdRzh/ubFxhLEAq+OhcNN4vBRSy7X7NPliPpENxV+hswzTtfXJJ9XPrwdJf
YrfNqjen/bA57vkWhN1ZKOBbSsqD5t5KCnjQn3GP7EL6iHBmZPP3eSDZgR/TjT6E/5p7zySu9zG5
uqKY3gP1AZl8CK/xREtuu4yYAUU8FuYM36jO5Xg3DP5BAjJlsEvNN3a9ic0y0XEblqQeEsQDgJBb
Bfmt5Sstbc6l5JrUb84SrJ0KmBHtZ83zPO2eZ8nU037q9N3F0FCzuVK7ERFssM5xh5P9OKVnNbzb
FK/ZhwHBSSsf5r0E5545ySOrHkPOe5enKNILmaPPeF/xRKANiCczys49ILwVN/PdNk4yPUTdgrib
Cg9O22FRPElusjSgfFs/egR76dfl1sLOuI5Z3zuQKEDkOa8V1kUr11P2HgDqa57s/ts3uD5wOLkt
+/H4VTN2YfA7qo/AggFWrtlLt4SjRvA+1qqeviwO+LxpYng3UMMEIKYkBXQ8LScC8vPu2ONMFqRk
sktubfymKNTo/RyrFpZ3lvI+1z3Bp+BHGHl7BaRT3/TtFz61tF9b7Elk8Nskq4qrwEWofB3UZWA/
PLBX7njrEZsNltOIO7SIljn3RzJYdEi0a+zhBQe3JKHGrnrUyvgTYodIGQL4FZ5fGuYrLmOH74mw
DxphFEcz1hyxhR6j/i0Ak4rfo8ZElkUbM5VXO7l5LqI08B575Iv/dPUPqCcr5b4IBBSjtJfuOvT/
lmx8/L/hhDrKxkObGbmfvr2LstvQ/Ugu35Q/rXr9FEdw7hm+lgrOk6JMCzF5FLtS6qQ66YcPWQIq
zADGTaLZxgyq8+y34OvqFAyBJ3Mib8F/9cyrdDvYDoyjmOuXenHLsa7ABIxTZnR2IZ+1GH0XOZni
iwUSehke/fSPhUqEtYzlADstaxoHsqYEuIuNX91i/MDg1M8T6wXkTTybRkvFJoVHBJg6QLcwx4eI
BFvXbWtS5Ta3kBhhR+EYgmY9xGwUPxVdFRrg5Q31B+OwYuDvMx229RdGSAsyRpnUV67+5XB/JQTG
G4/JTPsnYWDh9dyEsY9jrNw4yt2wowH9vh6U9k7b3y4cGbBU3SqhRCYvGAEZn96HdB8FDlXdn/O9
2no+zw8c3jM8YTdimcWfsb5kARSQeWKrEzEIGQ9vcLu54Uddn7kP2Oi6LUUlbFSJR73k1n1ygdvj
KqVhoYIyQShhJE+dHfLx4bg0pFbRusYjnJTPNVUseo4WYm1EiDu9hGJ+5I3Eb3/Mhm6jQx3zDR3M
vmZ+tHXFQ/wa9ahWBbutWmA10xBRPbRysiLlc1NG7wRHNZ35c+O3P6LjaMomMDHNFS4xnrlkfQoi
aMCUW547tdmf2c3J3N5kfs6clnvfY1eaEhqo8x4NQr2I8sVlPWzn811GpQcMWhzYFLKtTQWDv4vO
hguDwniosgIYpu9M7IXIkTsOHnPuuN+ijw7qpRouRJ3JVrfxcxi5y4JZlDLfevXhjuTG8EKjxEDH
YvhPR1w73tHypETNyVsoDTjmrd9OsVWu+or2Vnt2WnUWxCyXcDBgDlp//IRwLylL/jJfXM0JImYn
nsEe8gK05HivKfzUbKiy3vbWdcsHcMF/qqBj6IA2rIr03uCcDFPz4c3ZYY2ivLrw1hE7/wyoncqL
9wgM0RCwhI3lKcuCvfFDppNVpIUATS9EAKpFOhuTZHXtVTuRV9s2azGoMzqPwhVTh2XCJs4MglMM
WG5o/pY1/qd5AsUK0iBma4n60JmCGyzU5dHjAZy/MR0YxjuEEGZDlvYdU4VJyeCXhuYz6ifNu7g9
vLgN4Tg8s815CNcs7shRW7dFAYrpbmcloHJsPs3yTFh6PzQnhWy6OaLvGD0O5g5nuFxmzS40SKix
YaJVI2XRMK89vYvB3pLUYRPlJw19Rn1XL8Uv6gw6DwTEqXwgc6OLI6Q64V1ntusADNm0yS5JKCHm
371yZSsO41ncvEuDaSsTXBKZsnixQRwwhqLOB5429RboQ5XWUlD7SWXdMD+euetHGEPDXXqviXrN
OO+NBnTd8p4HzWlKHFrXgtg6/PsVjkKoMIwSiUNWPMTF8BLZtXXwlW8d/v1KUizJqlxW3QHzfSM0
42DT18B2vhzMgxembOPZXemK6Me/l6HUXooGTGRmQ3eF+kc0qUQ0wuTSsmfJynn95EHLxHvqX1LX
vjZAezaljWkZ4uJLHQ7lU2Ubxj4PSKVZgDcupW9840Kxdwn+lZWT9dqLIhhj+TgC+tjteXOc11Ax
ig+KIrpnrMvlpB5uhyrTOByXCgtYuqhpWvKmVOBpHgpoDezlzab6U4j4eYrCiPgTLgMyAM5OK4Ep
eR7LdNfQXt0kVr1hP0NcHCxybBTV3R6nZNkBPAPPkoU7JyeKKWtcMqJuMA5pwCuHsLo5Jkc5TFAb
qYftKXTaYxBSKD4l7fhCPRHtHAE2NfZO4TKuWvHSO2lM1a3mEpT3KV/1XoaE6BC/ZzHEEsUqgmu4
6aupuJYaU4ipNTDt6YxN6gH8Qy+IRdbMWiBHgmcpLWKpkXmtRWNefRuSBBBcYxf48c5GtFmMY2pB
WYd+CaX2K3IpLcn/fVTK9OJQ1o34IiQ65Eh278LpQxOLlu9yJVrrbzeTFJpqkA+98cGydvKpkFaP
CZChkB3q6WOw7AwhiJI7EFALmdHNlZMB3WayqVdy3BS+5d3dyerZiXHFdxl0N53iDVm25clviJz2
IZVUqrCYm1farRgG8VYNNVZJ5sgBIIlOb1lbvYhYsN5a59EyrTMcvWTnZe1nNH8KZ89LDRpvxTf9
CVjAOg/KNgEr8ys0bAolPe/o2wbmXIHARvYeH2kMoWaqgBD95yXThTjPZ8liDnOajfauD6E4e/Nu
SHoYKqb5w0gv7T0B9VPcG9O5MZERpSBbkzHWHwHHFJ9TUQFPrq3xHDW8+BU08ixF2E/ZMlJl6x9T
24mhNcV/JI5XmqHbeK46KQmTc7pfhaQM/v3NoFLjOejj/dBgG45LZziPZYPhnxBhqWFNDqTDELRM
x/Mk98ZELXcpM0qXG4/OZrvnZk/SF2EkvbnE31R4xFf//YF/L1MuwpU54JntIYpHU/FSCsiU1B2x
Jdao2Rm0GBCixtm3wBV7cAiRY4zwdcb2q1JT6p7PL1acyZ1JiUPg8nys6yYBdBi5yLfDl2nyrA4H
Kzs4afvbR0FwlClRafq1yU5gHivBiwOUmo8BAjOIissHb2PF2u6IjQXvd5skNjMb2XXnRgv2utcG
ewTr5tykQ/hv7Jf6IVOKqU65WMoWOCQvnLt1UB0m1p4gObsY2AFL4nxz+hQX9cSWLHB+jShrL4gW
y8ayolXLz2BpVtSDA9paN5P7LUP9NWhJT2mheHctu6MzYfzyfed5Umm1Ny2r3zki+zWb2Hwycsjd
ssFU0DbrvmAPN5jGEybnMotYxHJIP2mjr9qiGFkcyoPemtnRcIZT5tr3zBV7K8WYovv4TKpQaYAO
siNm2uyBax6PLY7erT8l0U5C6VDSd39isFKxwew8wMTW6hVFlL79m/LZwpLGRTJeEm65dSoDOOb4
KlWt38cIcmRVOUsnj/0zS7wcJr6HLiu3MU08dTIEnNMDuWX5569mFa2vNejcZhqoptQh2cGqbK8i
aGBft9alzoAw9aFAl7BRac1ScOQhBEovPAip+VOkQNurHvPQ1jg/kP1mPNsz0lJT3jA6FzDR/Bh0
VzMBNZ6DWX4PyhZKTMc13QQRn4aNssQ46K5inqeX3l7CstB3tt2/D1beXFTr15fQkN+DPzY7a6Re
NikHHl6C1ZXf6uKpvmAPPg2wdIUdhruo85A789xEIiYHGE+iWjkNpXJGzhOsGoL+StHqT2FV5DuE
0ZyKWB+uTtqw9XZ/SjcLPskBkXHgO/bjaE9gL7/+ezFjzk9uVI4Ie9mP1jPJ4eAizhJn1pFt4nPL
GGNlSqhgeiS7q+E7ikjPpC+dGTTcMWgIyDOu+nwMAQlA4qkqEa0tYxh2OXcf0ZamvhlZGl/mnvdG
q8I9K3mzcBo/uYUIVGOV0q/nJ9ZBePIz64svw5SAXruFp1PypaCeQi9mPh7kwUkWvNdNTLVebZO5
y7U3HJ/lstWAREYa/9uu8w5aHRinqgqcpyLuX1OSYlYBh0yUXJpd/lbqjrgOIGS0ahoXnmUaazzQ
QJuJ46xkCtthzLjn3LGqDzZn8kUo4pE29dk/oAS1bB5dhCF3xMqtOvGk7IzhaUaULc/Ldg9CEHqM
l3BFgYdcjMlYfRaO/jVGfDOlH/SrIhPVkawKbBzfD5cu4ecNCYJyFVWuu/BUnR6JJaVHUwFYMDuL
AgSetdJvh2Mkm3Kdx7i53Xrsj3ngMX+rUVrnj7oqkUDgTImZkQIbwsDdyR1zLhe9YdLS4RGRXeyv
9BjfaqCbHzp6mOyj4YRPEXZTz8GTsYn5aRsBfhgdP0DbANEA3dfMioBvNnyhttHfOTneG2bW3TCo
rzIY8dsVgraKsQCSFGXRli2dWBo1/VAR87MtVpfVZJrVRx1iuzbTmsCvj83YoIxppXm19TTq7q6f
AFzlWUPgOvDmfvhtoRpnr3noyxqVT47Gj1xLcKLYZMqxw7RMhgPmYDbIuSzz9m5tdGR09GfZyXEt
3Phv4JO26Kx4Hc+D29YuY3JcVGKWBoReM7gmTIv8GE+5kXX5LfT9EWQa3YjoW5lvDkc99W+jG1jH
Gqno5oQ6EYz5ChZB615lvNCdhkEStMYsUs9UgRPphXngg6/gGnzHAted2QnVzzW6KJsWjrpBRQi6
6prnubE6Cx0cPuRaLnZmFOi2aAXCQiMK8X+mkUb6lfnmnTgUR2AO3S4enw+8u6g5uXwP/dQh+Weu
Cs3Mz3kCkKk0/OaL5RFQ+WFynOhC/+z3EGLYByyX0/vYZCyMM3rRnGkYU/btkzyqrdmL5olkMyjk
NtMsx13QddkqDMRzaBvF0xjI21Srt04ZhGnCnlIZ13gVkehemkpm297Qv/OoNlbgEcJ7pE880ucO
oUlTN9lZ9c1RRErxRT9M9dnSIn9PqZkhbDfxjoQNeM0MQEdcP2prBhGMxVfn1t4pSJvPsBPjgS0x
HXjsFZDirFdWlYRTtttANwseVRO4C72piD+i7GlZEryFHWdsI45Mxn+KYXBj2q+GPGcqYouI7M0b
QSE4TxfCk/2sq4liW1k2yNSg6O4TXv6inVwCRz5YXKNVq1bDWqK6rD46lX2x9R7sAqaMTToXzIUA
7v//ZVuVkLzDvsQDFDXR1c4CBiQygoxq0k5pVDZC6vwcDXiTz1Zrkd19JFE3nBw7o4kIoSAZ83jD
k7e+sv2uEHaRasqu+CIhhUowf76YX4Tvmnsmmj95k3Huc/zPyU7DY+O62uHfS6qCucWG0eO/3zAr
tfSn5tY0DZTCvpvXaoga9Cqly8jPvcMYai5hle4lqVS/YZMRHEblsIeLT7XfGNBp6jbbeMAxur72
D4GI/tqNqa9ZtvyDE/2pJifZdzhz5o//+zIEpcQm1xgHH0YA4g7lDZbe4Ukc1E34NUW9Ou6AidkG
CcuFZ9CoAZc6XADCSWb+xHnstJq9UxOt2P/abNY2cnJubma5+8mhZMqmG3bGzYw7Gnnm9YThYtoL
BD9JXAoyy7RJKmpEBnpiy4B0kD23uwRdj7Zupp9hBkU1ULm1MgQ5867S7FNlU4I0pBbbnZ6rIoRB
N9lW92RIwziGPdduq5ubxhswBFg46gLOWQdfxz4TJsBVh/A5AqTUB1b1VKrhllo8bwKwBNu45Bxs
K4weWYiHSY+4kQpokZa+L3TrtZD5zH03JiQH2AlOz9wUhBdhoEVjMeOMs/xvnVTjoQ9TtdJduBSO
BXqiz3YqjfDvlIKuIWQh9SRUySO7tOzVoMf9NtXGnDyw1p2imI4sN3CSjejD6iUFRxylVrhuKwFj
yvPbnWPZRF07CfInD7PttBYWzR1V8inMwD+V0fRsO6Zc5lZNVJN986JBJaecCgXVT/dJWAyv824j
MZuWvSU7wDwn/UGHjXEOhWOehCOZwhKQ0oVKoCPGaltxQFL8JF6LwA13AgV7WbdtihA6Ga9Sr47U
VtjvIRlzR+dRMvm9IrWp+gM40ITD7zqtemJb0isOIgnPWUAUNBF4pgmNpQzt29fQTOpXMYhXx28h
7FtRf1RVp58bTlXMtKK7b/MvVM3I1T6137X2Fof1Dft1sIsr9iOpwi3gKDlwks6iU5QdYnxlRPYj
ygziCeqzw8NQdeWvXYIezrqNSlz84TRa47lXYBMNCZE+r9ApEKOnCjxNTMy2c3Cmha6l/VCihrw4
sahFClsD8w1+yBEHRDFcOruDieG23ZOTZ5Bb6/RuWYNzzSyLEpMB5whcXPfqMU2YgD4Bj7gNXKv0
ZaT1Sm9AHpQa8aCgdyrS+wSXKjB8epxgX03yChVNjoAUzZemL2kjS93kbLPxZfM1W90MKz3HdBaA
nIbz0pKnxV+DgJaaYbMZR4hJleNLmume8tKdboHhb0WWDst2isudSyJjFflxiUrmNds6wlE0JvUp
8BQpVgWnKaABt4/z52mCSCdsmEw59/6pdt9cIzDgtuFubHQJH6bFPslVoiNwNLdADj0l8YQocmM4
dlbBeB+WA6HMyV9WTp0++w2rBnfUJdd72NEGCq7K8U4YPhbNKKtpBDNx4if0UW3sMNHWeknqUhPp
Zx5H43lIQEWGBvV1ldJgyzuQZfqVE7vGXekWEXHsc22XxFdbYA5WBY1TIgvlOeW0von9FlFJn/Jj
Kij77kEAxfMLY+Gpp5xm8oS/wj3vbpuRHncjB0g+v1C3Is9jHLIRaHCViRZqg9OPzDK8eFVHDU9K
k66HUTP3ObODcnIIUCfD/72Ab3H2Nv1IBvXRx6Hn3P7vBd4XLgYjJEhXzw1AGdYcx/X+98WP6byz
eAwgBSXNom/7Yud6zTnq6OZgoMWMUjYh7SW86KZ2SS2NJqY0eG/ddDeNgqEs/opTnztiC7z13e0U
7h5RoA6LmGn5BPuAQlGDNTaovob5o6HNodaSZWbvwl/1momQYteKjTuhLYxRAB7ORue0PH+8GfML
yXe8SgbjNQPDnT+Y4vbvRf1zwyZsplXDOAoztb5r9EIcUtf4zRK6+5RG80/m2MOhC9kOumbpwQNt
rT0sbOac7N73lSSwoCJlf6dUynOAon2kN9/siVMZkZNywawHoiI9q2c3gHnJLjlel55Ja4/5q+I+
//aa8Bt44IWtWHBRFOK4UOZZotFeBVYU9Im/LbB5u3TU3vGIJ4eOZ+9UhiDmJpspySgKGBy1gTzk
d4X2x1dI/jZ1LTKGZjqmlA9psWtu/aFCs5tKDdUwOBpm/NaTQU6LJ5+qhXNgQ/evKknGnOHU2Dnm
MyMd4pGFf+uFBfdERtPVpA2ryHUXjq4rOJI8et2NX4JULBLAEJ7ZXhQIm01Q2fRdqdTE/GBpC9nI
fjOVTr/pIzKwVmsjtHgzy2nQkzd6xYDxZO8JsoDum29pN7JiBjOIIMUyDEA6bVP95gSjs649/WlS
0PWMZDQ2ml7JS+3wvXfVa60RJ0Z1xwiAOYIIK0G8FDCTRKoArEJsrEbI0Zp4x9BMHn2CK5W4Ap9v
/5Rtyjx9qrNLa9wM+S5TnzRUmxZXBVix6FF2Q+pHXtqRCUrLRd1pDJRMiN9G3OFzLUuKl/ysPtTq
KbeddpfbfXdQNQYaT5rrTgJH5Rt/8Xvv29PUdOp9H6W10uWS07iL0Jfe7T6H6xwn4lK64LSj0X2z
Gwa0leWOp8JUJKwa9zfXLeM29GLDKkYMueZgElM1XRJBPOcT4n/GgJP52tFwJ5AYcb6IdPOSOLIi
ZcJqi4wCWVjDt9Q7zFiySWR7InDISFpMlCtHrREufsyGWkpazV5kYNOvmuFEn6qJaSNGcUMn7YbM
8wCrcHR90VwqkWRwV7oYMzQitPPVJ4x/dTu7h+Br3lNPvrYSekRaNe6aMOrMOyHh0VUDI2fifosB
qyLzRaLnYSZ2aRmbhz7z//RDBc/UCNYOdxNhi4gGTSILTKPbiwScvPK5z0+I7/0Z8CMENx1VXJbh
lz0030bhajfTepAaiw6kzCF4gGwe7LfSgIlPxL3f6gawayva9wkdCkYXtGv0SGYCmbE0Yn9Er7Bx
s0trqyw60DrB4MvR2nSN5kidrp5w0dPcA/RJOysd7R7BmdjQ7M3PiZNaXjK+482i/03wE6eOc6Ma
PNuT7752bjFbyG2G9zkk88I1LEaVPeX2WNRXmoiCJyPptiYA1W6GgiKxBisvdutb1uMg6TP8LWGO
MWIwOc85zjmysgrhhFMfG75mmxgiWQ+EsIFWJGe8sfQEsB+cUkDKvsdR0i50bgOzoFAUi9/o2jyn
ykHszBhkiITUHEWZj0+hO9rK63eiL05tpV85ueGc7e6KsPuOzDMiiXEi44uIkVNHaPc4LyeFEzLI
XOeiom3s4RArveoSpHwtXVucDV38ROy/V0GXmwBIwB5pWnfD8KHvffYZz3nk7wbc83WlJdcSjWHl
KSxyfUch4EB5dGfEJMRorF/HmtLX4YQhXZLW3xQ1TSd2j44Qq/RA1CNDeif/XjFxheyvMX1JvjFk
1i9lzHEqB77AakYtRcH8WHRkrF0NK5bSKFoonRILPb0auFt7ddBsC72wxZFm588ZUpqgcuG5GXzC
U1pK/wo7ArppXQ6ZcJA8U6MKJl9nPcANLZ2ImuXymuiTe9Fa+84TePwctF/BYQD3WR1dZlZZORD/
kNiqSyv68UyUEifuP1U7tQdbo3WC0bw8GD317Ehb7S5G0d+URM1C+V4acFi0MLOxXFOeYRdQlsai
W4o0Fjyc/C1nnjdDoyXKw5GDT+U3Hw2LtwoIpW1Qjde2AE4V9egh4/M6YJ+pHE4AtuPlC1dL9GfW
130Rh2dN76xL3xVPGrODI4R9JXEdCOm8xQNLldVLopM66x1ZbIx9bflSjPlnMdaHtiuS7TC6L9Dr
vEMooKxrHjum8t8Fp70ERHPthEqVIBwJ1zOOhx7tuChb1IhQE5Bch75RO8+q9VNEBRL27DkEO7ux
meDyJ58Ahg+W+GxGLzjkfaYdmFy8jiX4HQGg8+hp47i2Qr4tLbSnDdS2e1lwFjdHNMrRitlDxYW+
hxpMVz2J8YGUmFn2cmH7bnlGAwLh2ZytnIbsChvBOTdmqqZOFyiwVO80jdMnFyzWClmje+VElcBZ
Jc2y9XwMjNVLSRfP2WiLBw2Rfs70VGCVLOzsRSYwUrMi4YlZgKuNWv2QJCrdOi3pBWOqaIfVtGX0
xwrc5kTLoDSmiVMX4EqKQEwl9jinhLBeRUbsKwjVxYixZDaTulKHK9lt/8aFudK69lm1vXUOKdTt
FMmmabzbE368RGaEY3vAMlX1hUmiJs4afrhGax4b1TDtpMRgcm1JA5P5nTjCYSBeHHmvotVYNNV7
iPkYU/7ZNs3hQ2+5CCcENPiLH4Nv9Es/YPcKF2jHkrdSpt+cOD0SmK3XfPOkanuD6XJs7KKQDKVX
Bi8TjLwgB9AgsMcQZTAJeubTw8w4rnN55TKx96BnFaoeGzvCtT1Z+LbHJoKcy4n6PSYyuNcpuSfD
vZaQJ1ZuCw2g6r1t2kJYIQt5Cn1s0mXrl8tMS0LSz9OGcCIH6T4O6I3V4RKC1OuIj3cVOy12gTgC
gW8WQXuuxvZhGKT0ynDGM/ssebL3D6Xd7BqcqPTXWq9kS7Fwm1G271zvqQs92s9JhueuiQdp4iTQ
QX+x2INnhX9mn/Nd91PHJD091g0P+Cpp7k4QEyezZ+ZL6P/KTouXHiW1Qtrptoupbiqt8ilr2XRO
TUGqBnufbj/HQ/89Rmt/q07qNGjdzs0685kI0gouP0wZX8eerHvMrHg+IcryhJYrvRLdlrEOCas6
B8dtFrjClXLPdVi+ioT8ej759OFYAXBsogeMKpMVWxwyCqZ56TzeJpCRcHFrxLukctEIXbxOReyi
fHH2QXDRaTlAU+rsgBvGNanyGKENrgKGAQxiiQisYGzWo78f6DhIsfOx1c02Ay0taz8K+HSXroM2
PzpdReZyGMeti7279un3pGjx0ZNQegI8vyus6G9c0zLNCXedOeKm+pb0TjxkJ5sh6jLusKrUgX2r
3QU3PMdPXAKLoVWbRKvf3dRg/zU7/yrBzSc/J7wg4zb6njDiHC3Ym6v4DmLCJj74h9oc5A+2YZNO
zikuaGz2ehQeKBWKQTUR7orx7qPsXjz9tSxe+dH35TkKzzRkh80+aZkH3wlEayRR5I+kKJPWJp8T
E1L13G+STmwPUHodaHxuO6MkyJGFx/nhP2zKYT/Kc5VZa8q/C3NdtvSYYuBb2e2pL56q6ga0n8M7
bjekXaKLVNna2d9I/o5YhKuvxPzjwGNfunKxKG7OEs8ZuR/kNtZjiGsxR1sUmXpJjInyoxCH/DpF
EUE2G/dEHRVmeSbvxhNMX9+9TAPRxWvhP03FxT8Hzm6kL7jZ4iNy5Z6IRDBsyVzxNKCkDjnHxuQ+
LoF9pcmqHw6UEU/6Mz5ABE54Eg05fbRdd5HvGErU617blBbHtjVVL4aH3L7xcc9d6e9RHrc+LYry
kep8zIhv7w7AFk9Tem2th096GVQFNgRkNSoh7sbbjKne8R77N2g6YlcdgcPiZH6aGWbHZJeSOGU2
a7HtPGGEKs/Fo2OzSJ9VsVRfJIAf+S96SV1s0Evkov8KOc1aRJcwULOVAx2wHV6sDecjnoEOi/+0
g9Yl2oPA/U0lPAi8V7jD8gdzyLho1xAt3Jqh4w5dijeeqQDvfTg8tIFVfpETvgrSTQmrCWeYtYZI
xM8FTUHuw2b9cmACsxKrbs1y+w5uOnqNXs1tdIHXvGIBFU/Rq/uHEqJw73crSqIO2jm6aOOa+seq
PeSIXHw1gljPgkfkdHBYRSlo/ROfWsDyJKJuwaNzV9EnGhO3In/5FTDD3+jVerhnMiDWExmpViKT
r/jTEX3cCyNbtn+nZYUzDQvaH+5r8U3uGVxU/Xd8j5/N2dm6ifcpgIpN9JcNWPGNJaj6Jip8Np7k
ST/40XJi+V55j/jE22H/wXA+XmHeEW2p2SEc8IEa5TnzH4yfF+M74iNlBU2znutw1/UZvsQ3MgBv
mx2/8XXxTuY4WZbyhYQe2Vs2Dmr+A7GJ1YrpFo4ArGygFYjdwSPsbzAx/D8Ci3z17kuQFgtmMeOy
fQW10q8Ghw3b4hax4uJRDne5dwqrQxiAH17nDD3q5AqT4Yf2nrvq/qrs5nfrgcKcv6NOmQJLNrCT
lVpCwuN8HFJRkS9Ve9Wiq25cAnlpN1yJ93FLO9dTf2BQsuBi3EyP8p06tuBMbR0FpMl+eMdfu7O2
xrb9oOPLXqmFWPy198y1KLarN//qzA76Xr9ydW7MH6TQZbj6qdY9TdcY11eEjK4AHlaA15c+Dez9
slvBxNikNNycNJppsy245g/cMsvsHG2DdboiVLiEskV5Hyy5tXayn/XHfCb9slfmAvfOQS1Nmn7n
ryU7/9CquK52HZHDq351LtZFftGgQCp9P1K9sKYxajMegj/iYGx56xfjUi5qptLGftLYui5peBs4
bBKepTs9fxc390HSRFCzeNB/MOGe5RvFxd5d//hrXkERvGnxNvsfjs5suVFsiaJfRATz8MoMQrPH
elHYrjIziBn09b3UccN1O7rLsoXgnJOZe69tJBLgCqKDeGcvTzPe6Zb5xat5UU6cqlNXfBfcaYez
c3fjrdLO25GM8Knx/a8YDV2zofg5dePp1iNJ+Gyrj1Z+1aTdKqzofJNHGvJh0Uue9s+A1KQ76sci
XrB27KycmAi070jkIfFyKGHjcJrnX6vKw3AU8OdKgEq49CL4TPSLBRr3/B7Dmu/oL89IDXzgZgym
U/MMXcueB/4L0v+BefpAeM2Gc3k8jvM+HdFjhjIEtYIOafavGfylzVypPAH7tRC7NxdpobfnMhpl
MDwNZNB6DEdkv06yt80VXCPS/jJ9PJaYESPrU9zB6QKMw8gUFcoGoNBnPB4Bugs0p9+3nrpn6Iqq
agibf9N3/296ad8xanNBkZcMUGLnUPfQEf/Wv0Osg9z8xuWMjFPyZgavJzVs9joXHy3BDGbGQ/o6
aPs0J3QTctKLiveYhHtg2BHLpuStRIflpJfb7Q5XiEmbGvubbYWc0LUX3KrmN2EN6x7rPH9HUA7N
Gt8NT6X0A7OoBjQW+PB6TjJHTQPYxl0UGKUL5Uor/ortxyJfNgTsByP7KOjSy4EQELmMoEzJY7ow
dxAJHTgQtMBajW2NskPiktoAOT5l2TMh0YAHNAJ98+/B8l1wBO88bIUVSQ5u9sf4h5wCEiEU0OLZ
AcM1CS/WlzAqLTZ1VbucSKfQPyjHjhnkIiBfbkInGoKP3bHLZQGyBVANg5I0f0bYNUSfkrQDP0X2
Z4UnFzEaYUKj7nTa25MwNCWtibdgocUa3vqXdY1K2Z4mNEtBjRteJhLpJK3OzGrGjot0AHUoOwVJ
HxkAA9yrEPdSj9HYc7wNDVlioHeA1k0SJx+PUV0WLqzJogjcyqWJWKFcNC5V/d5a3xPhzWmK/+xr
bX7zJxNQRG2qYWyXSSX7M/XRNAX3B2hYp/u8m+CwfIlQFcndSGGXg9V0ybBa7/QIl93TgE12QPFZ
a/uNALxRuZps76o9CJ9pCfQPBKWN2FeYPZVeDMn1TSiNx2E33GB3Mcu/MNbPSi+9R6Z55ni3vad8
1iDXbBIsDY7OhGS4LfBqmnfA7TK2WmaUkVm8qO/FhJ7+kpk7HIBD9dL9LU2oIQ7PzW1Nsl2HHFZA
CsqezeEYDbTAtwE29yYDjDV8b1zkhT3TU7vtKqxmroif+v/LTXhQN+ABDTJM43jFTbskj5WakxgI
dw7E3M4/Ud3X8kmGOrUc0iwBHYQN+kAbjPpTb20ealxkEng7wUWbJTjLesKanhvBViRKfd3GiI/F
QPbGVgFa4g9NIqz9TwEMMZo1g+gorRGecVcdimf7BSaPh8J9mZ1h9Cwh4LkUjefaI3C6nN76ePuh
M4syUaLVxdldHtx6JDHVMSen/JnfOKVAsVkBRhChpR6Qb6NT5buo1b6FEjAUVn2edBQd9nzu3/JP
fqSYcABdrsB1cJg+dCDUz29SFoc0S6pmlH+gozh1ORnjeqd6nWgNh/Wd9ThifXHI6v07k/4Kth7Y
a+pWnGeMl1uHMkVHVoD7iT4Dj4CFQ9Ln8EDjbArKO7hzTJv+06bLPczkyC96v2NT6X1JPlfmh5Ye
O/2OG0FD0iVxrp7keCqQZ3Rkqa7ydPMrVfqzDdm3ZDbk0CmYpCdhbxTF9V7DDLNaxF4Ye6Xqu0F1
6JSSyvavIn5DFEOn7cZBTlpI4kSUxQgbDS4CpdqEKHYTLYJZjeIpcaVbknadh6X1nDH58JXbFGmz
kox0UggMal6gPGWOYZIIbyLe1nIAC0yh3Sczna5YvE4dmY79/JMxAweyiy4C+SuouiGlayvht91W
bsjsXrJQqES+GTXiYoj3Z0NXOeLfLxrZuLZcTnVADqryanKiqQb6UXe1BejBsUBmhaNsHo7rikRE
XwOBD//x0P4sZfXZ4HKeDHWns1z3b5LDeRTqpCecmzce1p86kuLZ43b1zSuukhdqc2rbRDsj2oq4
mIHoEqsWie5I0yDuNBZvoKl+o9eaD66pIlb08WnlzKJbmAIwkwtbT3WM2RtBWw1g+Lv0IegH62F9
TVfkzaiXNNUK5Hv/LiHTiWRkqnjNq2TtThbI//Fjun2t2x8tUKEGbEv1U1BAu/Mm0IiXin8pmKPd
VdgPO4oxW/RfJ1eMioMYsQkwvoOY+EO56vMebcvj/Gy/18khWdzOxYruMk10lPNB3L1i/LA5Ih4/
iYjbHxZftn+z6G0gwfj5d6DP2q+mt/Gup6gPDvcwjyZ39UYH2/Ih8zDH0MP3qOsdhgg+Ui9f9mOS
fmwlpgNt69e7DcXMXlz4JTZIXF71bvdevPEbYX+1Oes7r60HGcPm1RxZfRvfAHZ47CaHLylm1/a4
KVOHCaVzszf/4QnBeMZX3iU8jVCxUR9qPCiq37kYgCfFYaH6ejwceprtRqHs9YOvs57m9mExw0lJ
NOtAxanLiVRdtcdxkE78jbFEssxKiunKQVffe5NL7a79yiEjBHtzQRcn0hk4yEH5M8dltHK+Nlxx
86k6RC5yemojK4YQRWY1LoPeNeI2opCNGYwlBjrV23UTjvVjd9NCBArDEtQzfBAYGUGfx1njKqxn
1WVKpKDhwxy/FCcugqvlHiY/iSsn1gIyPrkCZu0zpVHVkJxjoTikR53c2tKTGAXX/jKEHFQYpRN6
sTqIT9U1Me8eZHfMlvBgAHBxvpq/0trBzen0IaqsGBoAHw2X375C8neM/eDe/Nk+AX5E90NxtL49
g9PuTq31r924QjBkXGXO+VdpsBpr6aX58yxdW6J9meQ76Q9N0CSl1/mJf7XDTvZ4lSBhih39iVHf
DdluKa2LdssuTbq9lNIPA5b9wAYtd2ZPTMEaIG0gAm7a8PUTABPfLE8s9lN2bJXjIz+JHJkg0Rhx
DnVyDaGxmFtiqsfhcZnwQjK1wN7Zc9cYPc9CjiRw+/vI4hu/4/aSG0eZMOEHiez7tAbI+Ir+rsv9
TfuzrT/y/BdsvKiEqJ61CckccX4eRDOYMKhwBiPCv6Yn8MFkRz9Kv1jcGbOXTvVL4JJBjBnWJkj+
6OnY6jnCJmNQvuijs/Ru+7cq9qL2LPjZ9oT8t83+3B9fGSiJrWpwG1B6onYJzD4kElsB3OVjLq9f
ngBKegDkv4qutQexcWaPBDxI2lXGEkRKnpcTUP787gzPvC2cwV3OX3QtKLzp/djjHmyEd/tb/7MO
WE9yW2ChRSzI2iDszecPgYM1haKtxWNcJsWFV4Zrjf6cHGWrcofJmWR7IV/NnhL547mh0vSen70A
qOBQr2/LbhX3z8Y3rzOQBBtIG2ofN3+5P5wpUX+gzpajJ29+x3fRrjmN4DY+2qvU283e/GFA4Wdv
clRcrNfH77Oz9na7Fm/mtU14geIN6TraLjbkjok/Djln+ZnwyUpJ9cbBCSeDYJDJw3IxvJQvhBd1
w3HKvuqoi6aPG84G57liaU71ZgS3K78FTxrvgxQAJscfxCM7i58n9zflV/SVMWmMXXqSWWaIi8bG
2GuR6Oef7NDNhRd84R/MH55tf3Ff6VU55HjZmsPnF/OyPulljsBSiZ+tYStpPPEj+xKxuvxaMXoU
Xqp7yS5Lkp/W37tuC3usisVFiWXfPNJl+RI/ZJe4ngPbUvOm/rDzB1DGnS+sCfHG0m/nL52P3PDM
KRBpbLB6Eu9q9ljsOeZPP7PHWPC5bnsdKz1L2A+MJIkTvxH0DrbPHcuiPewQWDibu0WrR2MhfPZ2
Pu8BqhJqKcTuLD+c8Kmt3inG3DL6ujmfZATZ75X9NdPi6tzSqQPCHDgWA0WHQ2ur7kanJI+aN5AV
e/RJPjAZOfO2yZmzPZ8zcd7qgtG+1iJu36Z7azgR3o86ausbuh2Yu+m+tw5Lg0CWGcVPP3w38udt
faddliKj8Dj00lvO6Zzg2I+MZvfASyUkWIUweaXIdp1cf1JWIJunLDBChv9nYi1lpuaNr2o4JM1X
eep8UomIo4AQmtuZHPPjc/SWZ/WonbmltbOyXz7GX/knext+it+MZ4NG0ZWpLxpMPGiPM/9q++HR
Z3UfuMMIkLio/ujUR87xFJ+v3XuhuuaB0q/6N+7XAJXhedsJiZC46gWzzcmKan9KkChtH8OHfHyc
ORQtHNTJ/eMRb+3HHnVa8W8VQvT74HLhpO2t4BFXb9kBTPmZOAG/OGRft2N2IWB2f7vyBLRRFrIK
cE+/CYwHfyoTsY+d1TwajrWH8hLknxOPtphsrhSXL/LH7H3iUqWKCm9+szMO5t90Lx2UPXksR8wH
WszZmg7b9jOUf+j+GVST2xikRgiCKzVi+R0cJSUpS3r7TSmN8imWXW7SK9Vl6ojh1+BaX+KVKgYY
WMQD905Ngh8jujMGgkO0QwItnpVTE9yOul9C6HCgmBAJnHSbC2v77/BdEwpBTBDrEEts5piobC7t
bgsrr/8aPfFqBPfAbD3kHBA2XNho0zfXHuxB/ish4j9Svz83ASzJX4MVSF8pQPg8ZDqRu8rvEmWg
TnY1l0I9Sgfayek/uO2RcAZKdkQfn9GPfWaT+1RQ/vjG2TBuQvEE/kg85ZHpT++0bwpawmd6cvQd
amb1nANYiMhupp1i+q3mYRHn6I6ZllqTZWXoXPPYX+ZXcCtD61IgbiGeaxjN5MI+3Pwohypbbgfh
/k2Iq3/3PbEje/WFQTxAtuZ7jvOX9ZUeSfGn4hxSfcvT/nHIcbp6z+ooxANd2ppI6RUgjRQADNjZ
r3JjwI1M21Y5HyR5NCKd27WXibOx06T79DT/G9+KHZ3hOTB/+GWmPqTrOiTDdeIgoAMOfbf+yB9G
wNp3XzFseSQMW3ZLDJU9tW71iqMme6V6QLrzyUeoX+ZP8cwlMRRXeSFkqPyVrj15Vord7TaIIwS+
kqHwr/7LSU841d3LJj8bzSPcRt4IgQs0/QanyK4azkMxbq3Qko6cI4zthc44f94lCib9K+Ow3SnP
4SJhfv4dkQDG2vsReCCoFdpOwND44fllvR34L4wiGhHswFWRPrI4FVwsCYoYZehJrGPdnRf1Ukx0
Z1VvMEJ+F6rOhtQI3O4AlWnFItAJ+wIMPwCU+tlcrUIri8YOr9lpXl9oTMGmb12DriL2P7pnI7tI
uRP1YBS9Qgq7iK2ILjNKCJLfKU1nppRDQgTd7NxpYQC9yiMYQ2BEHzpyMZ8xndDtoMwzesN4giSg
FAIyLSYaUA+YcGE3BStSIR1/qEAVC6OHQB+/nALmvzTy4D4wv1roX/XDB6eYK/cAQMShwvLkiHze
6Z59lOP7HckWfPhDC2DVYmAK1M7tUhD/rTMYRwUJdvWqcRgb7vDHpDtRXIP5WxJJwGmxTAa/33GD
SpeKKR/ocxRE2NNd6SJ8Uauu4bh7CpkoAEgC8fpwDvMA8CGBT3ae5AhUYXuUZ+mCe3elKF3ozzuc
d+5K0MGXWkmaH0Wate3f1KCjtzR4MnjZTMn2aAzIk8VDzRl2c8WrxPqnBMT//D+b6L3Vef/8utum
/R5wfKAkOhyu198vaiA/dn4s5yf4bCMO8CDceYKLkD8tZcYQ1CHCk1mgShYzNQLt/n/tUvtfbPMO
keg2idSedqCWx6axB63lkXJJWBEzTT57G/3mO04cop13Exf5nPmax2Nn5x48gOiP4AFiP+Nf3GVX
PurdMx71k9sqgKXuSYEcDUw/0sBwMrRufuaSBcH5TY0qN3P7dyQ0WDZ8wmLt/A/P8NG60sGMJtiL
p3so4F+HJmULhwo+T6hRrs1O66TROz3Ws2irx+ezzFib1V2LFe/2Pp04HhytM7sD03P2mCmqQmlP
I4rdFF4QaVKT86BUiJklvHKuST/nw7yXgU60wfbwy4/7n/FQXOTQPN7YI1gmRm7tA1YwDq5J85ZH
0nmlepFtCDacOaefMpLpdeg+uaonuBSVd/9Xc97iLAfYcAdgIsgjjOtvCIx0OjIiO1bPFegcHp9g
+Wy+q90tue9Ar1yG595F6YkH1YXt6Iw7zdOj5+HE+sr8PDAj7VAG3HxMDeDZ8AE83pnYK61LzMLE
JCGcv5VLvdddAtR4Ffyde4VZOB3hb2Bg5gk/snEhHNUltfKknwAIeEBjfWvEiG5GYF0dNnp/DdN/
iHUzXwoZLn/iUedgBA80LmlXYCrjFSzneKPw1u2f1tHjMVT2/DZ7lJHn/jQe23NxRQh1LPmszl3Q
H7FIYGp/b/dwaiFbZn4XP3/MIoQmu4hd04D2ORwdt33hM+kdHPmLad6uf7iwD9RP1F4SlqzFhqCq
fo7fxBjw+9A5vbZEW4XqJ/nx3MQOizuCO3reaBEdYjLgdaGLY7+w7/w03cXG2hLGqifTz/RX/2gT
5dx+pFF2AP6GRxuTPt31aKVwMP/yWmbE79Jwx5rRLQTOHfJgJhQpziK7MiX4B41E/af6at6GD5T3
VcFf0JyS4YgQEfsRgrzas2lDqkIP5kj/xCSDGvwBKJCjEclg7pDQCH/8zuU7Z5rKlZ8dwOrQeJMA
T9RedsxP8OWByeKZ+khf5l+GZQz0sNhyuqPMwemJFMvQWFuj6u7QE4Bvqf8wq9wqvIsOuzcJNxRV
E+fs4o/+3Z1Izji1lA9DUn0VX/IxTfJXqEkPOYTZlOnY6jzl16IHkfpE0zdfom9tTkmsmuSyItC5
bn821isEBquvJxTX6MB/si/1Z/3VjxRfM4sWUJ7nwknNC22VlvnX9tu42bHB0Mr80Fb+QDsuCQHT
HaSfA7BKlK4IVY2zfrnJBAgo6J2OTIv7V4gdO+uTgdKysxbkXAGYT9nXfzpETvaDBiSwnI+Zjtk5
24mVz8lc+q1vdrbrX5dvqAtySDOfT2n8pRHJ1Ug5H5Wn+QIMcToKASNIsQuJSOBkRWW6u6muPrrG
YfvkDrJc5u9RGnDy621lccffuo9o8LjMZ/bc+p969AhGJjWMSYp4C2HX0fXof5leu6mHKdU19kpQ
J+rVJITTrrlYGr2I2Stfppf8b5eIP/IRS9P3PZx8Jsdnif9pHv7D/ez8aIdbgrPluLJYDJ/YRtcL
ZMNoDfM9kTesCGnQhyv/pvAFJKE2yD0eKmU372CxMr9hRRnD28k8qVTTbhlDdQn5AYeO7dInfZNV
gTHOYMsROjvD6xG8ylz5J/iTO5/PkeWIxTrQT4+Lcthwl12eHw0/6P3B6RpdgXKwOCiTHXtzpO8h
6ByAJpFMH0zztB/tA3XeFaEZTxBudB5g5CNX+YcG5J7Eq3O/g9GEOrnIjyMJMS5oMtcQbUY/lUt6
JTevLXuNj2CMHUp3ORr+lU/3d/aFPBAmX0IVzz48BI0463Y2rghGQG8BIq7S9c+WVbtuav4h/DYo
1alMZ5n9lXnFuqtXEp8QDtEVEU7ImzsqFRgHcfUyJ2TREKB8LuPp65HMEabMd+EiEpV0XlanxRqu
EkmMc9/JVJHrt1l6mKZSJKKlx7Vm7qpi0+z1RWxqAraJWRpqvA1yiRBYRDPTzLdAQ4On/AjyG3r5
J+D/1N3RITemdd9tA+gY5dHhJS9zGngZMFHc7OR+cN8+ClpCD3mTHXHVumTQpNTLs/A+WMLBmJFq
gZ5hBlr0950+asyf2hsyCo2RO6Agz5T/NgX668kQIZ+mjP3mG8/mXSAEboAo+NBW4tU3JdbbNa77
fvStZt4ZWbba2oMwl8wQ56QdmArpuVoeRhDouF8FmaIVSJ2ikj2L2ZCOCNR4Zonrqn63IsibO4w7
Y626g4nxai4herY6PikCn2ucJAfdFJ+pBsG8Ic6CmYrM1G8IRsi+f35otxMGoHEkKT0EOgKzQ7L2
Dkj1orxpKyJ+ubEAsIPneUGBFT1UotSAJaweBo2Iec/LQ92CksrhRok9CWTGk3ZZUrQ96jqABRPk
xgUms6OnCPCQZ05Fzbu+eS2n2/rWezkrb82Jv/uU9dIh2cReW6+vCPraKNZs6CcmPQJYHtOA/2SR
6CCLVoGSmW83yV2CWAe8tas7X5mJ38borm7E8bAJfwuSGquw2SQN9NJ6NitQejkzyOkqzeu5kqYj
B4ty9Ltm9bEySwjCal0lAKALB8sI23SMhEqPmOFp5rGTVAefnV0jRghhUsu73yweJ5PXIbjxUV7G
Kb2gVeTAT36SX466X+HX6Blzl0A2B1hNVVn63W2nYP1F4Orxj9wmS7oehgnx5Xv5jn8pGbvKLRQL
HBldboZbyurLFn40C2OaIpOuIZOu9kia5pHgnuXh2BBfCHTdzbyMFMEMS4KFe8mfhNy3CJucsntA
V9QTFBdSj99TmC2hUTa73egvsEUNcfA1KVEsgucfQJcc0BZJzdb+9MHEBqhDzcsyItnB/pivOwt+
vXYnSGBNOTK4EoolKIkVil1JeND0DByYXgjZqxBAQ6xuQpgbRtTdaWkhJV0bedc94zyWcBCn+J4a
0dLlgPmI8wWu/zCjulf9W3XsN2lXjHrSXWNEAl4xlqhPej+dHnBNMXiA7cz6V62Cr9Qh73PlQfBn
bMoKgSI9X9WwYUyhWdLX+9pc9uywWRs81OujZOilvW+VvtNxB6d+g6xeCQk9gpu1hOM0hI+ZqTbl
M/rXIcxeB9OvUznsCHhKuxKm1BxljP+EVfD0mbEnxsmWDhs0K2stk0239ru9/MckJoecR3LjNycl
4GbsvOfcc53x7nWRqWQM9WkHHmkoMXmILQs7HAUuyZ6psN9SyplhCBbzHtz4oo0lF0GXYsPeLKyJ
mp/Vkt+Xkw8DZIRLumW+4xzUfrngyz0punEAOp2MjrxacVH9NWVQzt28n/t7UujE8krCcXNLVYzr
qYo7efULkwo4j2TIq1wqWfG0dPRGMm+NO1FHiLNMzDE93adVYexoUFjeN78xDCQ+VXDHVc4FDASY
9bORhbw33AXbgvCZM83NED5ynzDYZ9aPm/uGKr+j8Jza8K7dQ1EhCJ1oPyUDr1Ipgbr+kCzqNEMX
aNFTAoEWkPCXeeKAc3gs/QHVwl6bKdjZ0pASfl87CjGWUPLmq6B7kIyR7lj0d/zXnW7JuxJ7s6+k
7SsKyAGcvnYjVXGj7kbIZpyNe3VgTPmhsrQNFdOU53ySO17LRyg60Jp4Qku8DqpN50Wbj1j8zwvm
90WyXvTje5UKh7GMjXpCuYFOQaRRPluvtDzc2RLwnmdJAaPW4mt+e7DZDzgfEfap21VTaIshdTXg
JxCN7ui14a845HoDNZNwuK1N0N4N33iTvHylLMzbqOSghZUTuYgZ5h8tXGk97PEZo4f8J4v0CsfH
QddvR0Q85blu5osmddeJ952n3a5R15fcXzN0kOStZSonI0gIiSArpJIWyVJNlFkZN+0Be3RHW5Aw
I65+INev8G4dJ84ljbNvvqume3J7iHuIzMwdH1URyMhAxikSSj3SH2X8qMkY1JB2gZzKzvdXa5uD
zlgCXV8CHoDgsbyMiF1KVCQX5QF+X6KuT5UdfsBuQHCV3q7IWvKifxGz/sWKmv0Ej36WRMw6y+sS
ug2Y/0YWPNBMyQC+bespCwkYJ4UTkI6QAHBUZW9hdqA0fmZ4WP1QloD9Lj86wy420SM/1wfW7TZK
544LgUU/BsxYVZ5DC4wmjKL1xPwZ7sVTkYqr734b0ZyySYFaJwlbIFhiedwRds0CP56BdMpAVihD
2Rr9eVjjTIWeagZsxH19tHrN5XZ9aI/gZlzTAoE9udtQReq8iQRE6+37o9ffflMU2CoSUiXQ+wfw
NrCJI/oowskHyC3FWAUjIrwiEDM6mOPzkSsDVF43dHYN6iQidErSklmSKpYk08LiKHnSbAb0OE9W
v7lNUDfjnnrqrsy7pqeRDUcUf6lfs4lulupJxei1z60HIvlNcvWWRvxxjBUg9Nz/qrQTXk9db+Du
I8mCzrwJ7tza69dR1aDsKD62k8vkJjWwLM9DdhxnwsZwY8WNpuhwl2jPjTU+7Hs4koVMgBo6nwb2
YxXKVYY61AiIPwsKhoQlssGR0fja/ZN1mIE9B5YUbz3OPjkS7kZYazec0w08yMN9NTz8e5FYKew3
yw7mOHdEGd2MOboiAGpubO5l0N99C60KzhiGcjOMf9jL5eTUDPVTpnqNg9q7CdAwQt2Et56Te6sm
AFy434lQWavIgnRecpjOBs25IdIXCFy5gGtyRqMhnc7yB4mkrZmIzSLsVynIdqM5BkKhI3hArqgW
xPJesDf7MAeOAsTu+3JoU5KXaYI8mGFN1lluH+e2RFGm/VOyLWrm6ZiFprglsRCXXXFuleFIeGOv
kZi8+hsKnU1tw24uI2ao3Y0UG4r5SQmaR0kWRhty7Mi0cMzSSC6b6M59VISDXoVa2fBdLXI3gbNN
z6NDr7IofCMnSr2/kv0SGXPYMfis1HfDWF7Ndn4xjeIqQznRzD6eJt/gnuMB9Ed8qpwrLJ6zlVJ1
GYogJfK5rn71lnMUBybtcXieogc9yOi8rfeXRrFeitF6zfSfW1bhI6S6l5WDEKbYLUWCG/pRRvcp
n4VnUTPtah/qdtAheIEFRjCRFZS8ufpaxOIgn59W4NmybEW3LirWE23pGN7Zj3w5V5MG7B3m26f8
zHPGt9W3qHhxvderEc7ongzKVRFanFaYrjrlLzP035RfuiOkfX68yvZIbl+d50G2KsGDgyFBztVN
9EQLb3SueGP1JrVDfHdK9bHrTPy/NSRmzmpdKiWTQBdqhR7T9ZzMQitiMiNChTE+wzuDg1vRh7WK
SoTp1ULaIr9NNC6bV2OCQPTjNdrGja3B3s7ZZmu/Os+jAdeZ4zBxT73K5qsBeX2W/py78qOp1sHA
lyU0wcgXZJsg56u+Cz6hqgYPj6vfimvXpaEBzOne+qJYHHMyp9AoAnjzClkMVtZZI99Yf3hdA1jU
IjNVfga4fs/KnQ7dVCjhot5QoYAJxgWlyfuOvavI1UB606w0LmDU3UKjMcI+a8NUZSyvWb6s6r5Y
rAEZ8wW8/Uazt1UgMrgPpEwHFVeE6zCHLferPGXcq1hSeWpriTqXJgjBlVu/l8h3VCGqrUjHHsAS
SIYIMqU66hlZAbJ80KuaL3Bug5WU+XGqYC+Nv4t0x6Fr9+p80uB44xljTfBmrFQ1GN1GrUlNE9wa
Bto4jW4/lm4mowJE+rZtQFRNt4mJ5aOBgref9FPGBmTPkX6EucdHuKmruxseYCyyEPv8ln6+oXPi
kEc/feCN7bdAEbKwqrcQ/w8Uedq9z/4k0sGcflBmZRDCSNfOt9Cs5VCprJDII5eU70uptoAM3iwd
OVr9iBkFv6h1c74tzQnW6wGP0N5zllL0SZkvHl8jRz657PaFweZZ7Jv4+WuNCxU2A++Oe01AdE5G
1cpZniho2gmb+s+Ce5kvNY8eTbXGCixW4B7qt8XscorEpY8fN52uMTG8uQKCvAw1i4PLgNey99Su
oRyDjUX0Qh/Nwbo3TTK6n74uQNCdYAX6O95f/swkNIYtBEPNCMGqRFhomUrco995aaPmtc668yzw
1lK6bRgv3pdtiwYFkS5FTamhsC3o/2NFXfm5mhTgTIHfFwq+2tEIN6kkXCPZ8kc4oQJfVypwp94B
UnEe4z6vlITMSZIDZuf2Cm4/J/uNvhixKtJxO/c/pZAYoD/zijxkn4GEKvhy/W/NcQnOMm5fIWgS
7NBZIUT3pic0TYnv7RESJbLuJa+D/CBB8LS1H/TCCNiyghjP4u5wCg+GVUdyxqRd4nTMl6xvASlK
c7WfGDLf0g8Qgq7S7ndZUoprZJVT3PThoiA4HkhFW8wE9hlsTEIYv2YJ4oJBDO5Em3f+AwoYfbDW
Mt00xzir8t3U67tS6JJRtpLG2QYIO8LmcqZulSVqSPO4UV81ihSDTtzRW0XaXyvfbc9AUabtuvbR
TTSiVizjXB3jLuVtBuO/THgrzhmleuqXR9MkspW1ds7nPd5XcBuxjLVWxqFDWrZmxAZnue2u7xqz
SmTmBiMSPapWqSRbTjeS1C3G+WDI/UHV5B2pwRUwRIQ3mqlFsjTA36NRPS7hjHoUkmX53u66nTyR
gjGf4XwdiDeJ1KeI2Nmw4x01151GhCkybWrVV9Nhvz0Yhp6J2S6gwcJ0HkKpp4W4PLwp6wEG8EZ2
9K/a5tizFGzjU6PORETiIrHoL9SGyhQg4UGsDIudTu+0JGXHsl+8b3MbAFyp6h+JCS5Pcs+Y6d/T
JTokd8VKimrej0J6yGKVLXY07qG0IqtafkVkVMt37ndLGYtzGS9TFmc3JMKBebmNfCzzY1cPxc4U
H7Hhwvs02phVh3QG1KtdLQZ3SoKcLLQ+C/CC+dvU+jq8DeXZcQoJ2fPblfNNqbO2ml0R8kuK5eeY
3qFIUqSRjaKULSusZcsA31hwRdvBKRl2tOEW0XtoZjDVT7wCQj1nVmeUpVG2w3O6mgzRUIBV0cDy
2adxOo+7EZ/AVKn7u6ofGip1+vnD7aBzRegApFD7xgMAAf5fPcyLftgs8TDzedNCiBc9hoTVvbPC
6tqxfQDAWwnwwIfFi0xrJPRDTHxOIN5DjN3YCad+ShSx3JcWFTyxr1L0AN9RZVZ0T1NwQoZfMW8T
TFQQKveFFBlRtd+Wvxq5WfJMfOhcXxbFOnXc3WJ4q9NQgx/VCh9VqvkK7Ng/1cd5kDgQ9VSuqxgo
OroCDFtIuFObfFf4hgWlBAvC4T/CzmO5jXXNsq9y445PRqc3FV09AJAeHvSTDFGi0nufT98L3aOq
QfeAcU5QlEQRif//zN5r12HC0p5JN6EChzJcxV8K5vqUh1QaMQf0wfMpLBmo9FPnME90tEd30B6S
UZ5kF8fZTAYw7OBeKJ2eLqFv3p5QMQlttYyRj1Y+0l+YuQ+kaEMC/FUQloT5Ff8ovlnW6uoJ5pqj
mqLD6AaM9lI+PYE7mfnOvsjQ0dGCuWPnTE70lZp7uWcGT9wQ1ulfgnUqUX2ThAWmgznabNAIaN4r
R0BSeha+LmouMhrQ9ZSUVJkSkOcYVr3ESAA7eo8ymjldU2OlfO7vUEpPd+OXLhAXwewZReZkuEa9
eh13wFZlQQnGeNR+te0QWrUQbniCGih0WVh4mWoGVcNf1DoTt4ZkXomDP+sUpH/mIrEnzpPZwr4P
RC0/AK6/SAWOp5b2ZCivUb5elQQgT6xf52S9gp+5xk7yk2GVKI0vhkCjemwQIiiUB8UKiGmxjn8L
dHr5Pa30W2uwyoRTWTGSW5nMRD3CaTWQVLprqfFlROLf4t1TN1DelRLk2it++hAaT7qlL0VJBhVa
mjh/z7DN4NGNN9VPJm1PGPSbnGJNJufKOjAuC2pxDlhy6RX5tJ3xdCzttvFT+LNtoDqJICb+Y6TX
sQjFAOU/Z85rizqYuLne2OzMrtXRWWKFro6MEGqg3ujcqGO4msiuxXq4fk7ib9mCf6k03JgPydCw
BmlsUAGgJCtVH19NIq55bvPyPBJclJEOtTBcziT2vCTtrOzaI9Wu+8U2rMoGtoKY6lzL33PnTnl+
E2t4PvGC56R4g07+RkpPUx1K4aVbbyzrB7h7LMC+AXPP3DgWth6RRZr83mvquVWqi0qKcmnKF5Ux
T5Q0u1VYL/FaXaQ8OlsH8JEuY98178DsImWV98WMbqQYj1raHOlAKgpQjAf9+juat3Aoa7TKBETU
6pGea8tW3kbSB3sjavtR8QohR14w2gB5D0WxnUtBPNeReB76iaQRfgA4KbpwrOIwbTZXVrC05oE6
rn6nnMvWtGGghB2xE3XDt8SQ7KrJRMTHIkreFkIp4PiUUOeJcQHVH0wOm5cM4/xWpM7YWOzExOEZ
3IynWPxhc1Atyq5MFI88cU97g7RIujLAD1NBw395ogNT+TdxsUhct8JpBG4bjmg80q5Wr9Re8qEz
rnWVeZxY6mZbS7nvLPmcpDyAWnER8ABX1LwWsVrYtpFNAtxcAspOpUHjYaoeqnueAez1+5m6PjGP
02xBk0LDJbdHSYjCpHklmbtNEVW0uadw9pWEANWjLacNunId2NHMXiR3ZhZtse7pE2GiPWIo9CLa
dX5PwJSjW4DWbAy1L1aoTxjc4hi1ikDiJl+5yRm2+xszDsrwqkcgxAZSd6jCk3K0O50enaXLmoSW
+r2N/V4xMpKJzjWZzQLBK9m5Wnn/qNjfNuNozvFxTuNwYqRkvIwCEd1exTY8it902GVLCrrqe9s+
ZMWL2s2VCF1A8O7GMoNmhqB0e0uEgFtmX2cB3maiI/6Ke6brDLqZBalEY5Y4fzNzsTVO2igH0I8i
HkXS2NG3vgFcczoFR52BeICNV7EYgYKbTRzfzFndLzOe1RUaH/pyBqCVjrk1K29NAdGyFG8GfWgt
NDfFNK6FO2VurqF/kJyeFLHO5fjX4AmUNEKKM/HGHGldNXPx1ISCnUZNHpiIcARax0XjbhrflikK
SnzUjL1rnrUG4QmcvnSYLuq7xE+7+Or4DuBHkama3jGU9zjpTNqrmtg6KhOmdm+rvHDOlBo/A14h
J+O5i8DUL/it09YndpzRyE9lPARjwu2wNtqhqHC+INI131POaUGy7EVCUD70OJ5ER2L8mj0XzpIa
GlR+Sb89yz1Cp0mFWPITGY8nzeLV5q2kpCe2GUN/hNB33KTn1G+m1KypFCshCTPc2UXT29MzqJjf
0rebJxhIq+RgG7GMo++KKJGgFunGepFa/dyMn0lKBt3iZwzRC/08xscJuTBfDOx3+RFIfqghEbCm
O6UpJFGTRlH1vRXRAy6+tUQ4TaGG8WpmQt0hhR/zjrKKyVSfezpR76lGP7OThvUUb+lp6TFJIOw3
pqu6ZpflE9IGLIegJGexwyy84CFDmKwbZDihIudagkKS1uRdDQzzZ6p+Lm0+5CaYwXglPZ1Tx0I3
rvwUHTLry/4ob3cBfX5FYEUvfmuDilWQ0ktLQime2GlF3Dx+QlgJGBI7tUqq2pTlZDOTEApgAF4o
NZZKz6rIy6Ea3OSon0wa1JwdO9PssbrOGkEfuz4Az1jY/GAn/XWYpQPZ1WMf887V/FjFr7CxwEYi
g4TVYDnNtKCUCjJb7JqTQkwccYJKax2ASnHz9564fAvVM1f+I6uSo6bi3bf1Eyg2MDoDK2taM7yg
TxHM9G6IOV5GiSzanINdYl30lU3aQTVGfyg0PF9ZwGATKdeAUNt0NdQreoq3F8lKx0nSIZkkT56J
F4NE+iDCNFgby3aSoSTnfFnQ01n1DHf9Zys+FWa3UpPY9H/AgxD9dQI5LJjuB3QLKwecUzoZ3fs4
EepqMmz8kqTJXTu32VctGUeNRy+kAtmOqACzLzHkWs7ZZDdHud8nT3/kuNEzS+alNnDsw8RSOtz5
Y3y1PukoHlPzqiwBrLVEJ0FVO5Uk67Zk8ZDduDJNKGOGgyTBxDPUCws1Ey6890h4lRhCoGskr400
k70MpIC3Zqyrd0VBEmA24LVkdvbTHegvzJB3LSO3+DNuph2zVTAJJLMwq7b3FVFvuASp7LJt2+Vk
Xifil7g+uLP3Q+4LJKuYz0nkewdJyHIb6dRabtxqvlBFu1S/g3ngE3V3YymUSHxPfBaC3TgR2EIW
rcmUDaffSx+7SIDXwkmifq+ujnXb9qzmd0L1U834CqDVIKpp3p6mCB2jOk9kcl6eLGgqzABzgflI
1I5JT0tDdRGgXhrdgP1i8A2LPOZfLcWLlAGuRcM0DOckF09D+yjTt3Ty45MVLah1sGSeVq719aNp
H9m3QFKAmp4V83MibOupORnOELpeRVN49Av7atVW01B5jjWXldR17MXki5TggvJbrlUnDdKYqK77
UWCLCyoKT4N6RSNHmkA4zuh3HZEncE2vBaqO6ls7l8o7teo+bprLhtlDNI4RYcFyiviPOeq4QB3m
z4DCmj2LH+zc1JeDF7/CddkXibZjZ+CPXeFGs+G0eFZFa2GpmbsjjwFWxI42FcFMwjciXhsJl4xw
IEZAQ5X/GY0vEDiLrLvQuyoir0TVhaA0A73FqyV7mdljoUVMr4AiWGEt61POiANjKs7JqSJZ+NCa
f4nhJouqp4w35lBiSEI+p9O22XlavnJAJt0C/C+6EmaCQ1i6oUQCa2IUB0Elt6uhH61KX1HqHZdA
egCelFRcegAQ12sE5Ur9jRty0UGqnfESJe0bliDET80qHwQmCMRcGo55TDO8KS3DP8ERkvfRCuiL
9vwfqij5wXIOYk5F6FmIyzc+Wq+R8Sv2K9Uxew0C5J5G17KeyxdGRmie398VFRCFrT/Idnmi5gAz
OAQTOCoKSmXUTyQ/EyWYRdxFRXbs1+7YL6qd6dgT6s+lJcCyzcAXSE5Z9Ci9olOUoH5HrVYKvaux
miGWxbXYB1BDs7qkXXUhwgVRsytPS7jQFrAFr6X6bt1NAE9/mEKToDeFWGUAHhDNnp8pFHBdCsfV
4puZSODhSCtW5JwaXKBNRWvvRtt4/J2QwULF6HYCgjYhlEoEjX+NCWWd0PkI8Pd9LADn3vwoLQLS
dDka/SerpwrXD4AVBdaFZBKCAXZeSbtVND6aiXIQw4iPgVGgyPKvWkJIxOEQl6Ee6QHL+mCzO7Yx
icUscyuuE7ZYpWygcKrhuFpBZaP3oAnozxUhtulN6ZZ7IxgPAqjcOGsxYoqeED8SmzsiMLns1QbT
iX4a1wyAeEFZQFHFB6ydcHynYStH3zOLj1xmSH5ePVa572vYoCH3/mYD1yVXpidaqLf5iB8bzUI3
TzBTeCmwR9bPwg82q15szsAdQe1ZIuNiocwoSIDrTz9mcGNFsj+YiyMp6DI9SfdrmfyYZeH9Ze3r
WAvEHJ6P0gaJnTfae/dq5W+clHsd4w/Crw2zV0aycu1WXOzsyKBkb9guDDuXbTF/qRMAJezynvu8
jJl6z07PiHpXojQd6X9mHphn0UdX5phztsv2ifCHNW3z2m3qZUqiM/QlZrnakap5E37X6QswJ4ry
Fb2DCuCUf4Vu6zYhf53kD4bpdcQjNm7HbVFxO07ptV0ICy5Dy+iCwZp9gy8fODqVq4pWVSPMWquc
bEBqrCSuwGoxFRQHpLJDXoVI4jc1/poO4WIkoYcvRUmH97oPzaJ+xG16B0LQRHdaJgMHM9MSwfqb
iPF5pneN/pByhuO2j14KsTsRTUAJ1LGFWtlCGe0I6mrxa8on5dcikQ++rEGGJW+zAE40LANSqtWi
RztniN6SYjmKD1sWDGxns7ykWPpuV6gIbwkDnkY85LUU9hXgIuHHSDOnoErXefRzHqIky31x8qDQ
fnepUzIv6MZr/hPB42TW97pI20vCVssU3Iysy4pQbuE3o0rIVE/jHLFUKQNpCbOu2XxtxP6pKPUH
s7QBM0uvIFGvijVeMtZ+kRi2pJ12IuHUNB0v1jN5Uvio3jXiS6PmSxZ+UwIivNszMt8ZG+BoCTOf
cZsw09S5DLeA73atWKGGCx5NCKxRpd1VKbtVc3YR9ILdxy7hi4GtxTzbGTtgVdlV/CkbvCW9/KWX
SD/T8kwYMI7ij6511ZFo7c1dtXXfqMVNMD6Zy6dhpgeL3jgZ+iBs+U8hLldKMu/wDrRfU2by1h7I
00HkejawjbFczU9GrBH8eh3ImGeaqrJ+6Hc/GnpXmB2AddQ9bsbq21jApUfhmNnYwHW8SYIvKSYW
W4745v3/hPZg76qyWylwXzfc5AxDyL4WyOSUjTcuscqSbj2XdPPQyA6dbNkk0PaPKuIPBWFc8x/k
kMpyVbHBRve1bC6DsJ3imVdslw3wAz3+B/ExgPoI2SGCA/6CTDxsyUXqVl8vFY/ik9FdaoVFuJ0J
bsN1YFnhdZTGU0mOrZZER3mRzsQwisxnRHxxODtGp2rp13vCsahvWFuPvvkMGMxYKq4BTkctXp+h
OY96Xhxh1g+rpD/g+4DhA9ZcRafYJLSgHk/ZGh3rcjqahQFdG0Eqiu59L5hHsTHCoUfWrHQ+a65g
iCmJ00DQraOVcT8zohnO4Fcvuq5fhoYnmZFo8VJ3rhmp7Ii3MOWj3Tb+BdnOS3hjRCq0gzJ7Q2n1
ajbTS8uNCsGREgKGjZErrvAne06kIrY/xENlBxSrkm3CNJ5T3dYEH1NrXm6ehkAbUlO3lz6tGhu8
DT+mgyFZ8tAo1n2IyOs2mfweovJD0xIiYrGYZPgiGBAMTI2MGGnhNvLfQMQDF2Pm7pZzs6phabHW
r6l7emxNlW9Vim8VZVANa0BvqqDn6Qh1Yh4R8doJM+wxckHanBNRP05WcZzI6bFOIiyIdcWOZ5JR
IzhL+uyxS1dmFQp/cNfo12zm8fxRJXSu0ee8oHwofwtFHFBOeE8zECKWgMTEgAC9oNQ5Mfuvpb2r
AnG1S32VhU+QnaG+KfdIoxrgsCufBApW1UBxhuiMHG/iTSZVeXUwKSOZt9yVnFZI/RiHyFu0tWWD
1gl7CYFuxP1R4CXoSgkHTILWcSYImZGkxTGWMCfVjdsW9yyDP8cVrfkAJXSQJe3QMqmaNuSaa1cd
s7U/Lvn2E6OElIDeZU8+KEKUkcK5A5mwTn+lSmZGiYp3mUnA+aM/5ZTA/Adq5vmhCD1a4/X0F9ak
m81AmlhIW9wFDGMOxXKaJDRx0n0cBnuaOt+qmQwchDJ+Waz6ZRaNe8u175VxR9jjfo1AwMemn87v
EMgRbup7ooqO83pGIJ+Nv6URCw/GyXIYGcwyh2MCs6BU6CR+xs3Z6Nppn6/qJ5D4dGcmqCc3xcLs
grNDXFQM2+J3RyIUVe/THL6u1Kl9DCoIzcUWKQd5PhrkqJIxZpdWbesdg/Ai9YbCBCO5+LyXlvqw
Bh3kPo+M5UeOcfU3uJ9c4hzFY+usXbofEEGSS4GKJYqBQQmtK4oEkSiGOwNazsnfysArHoRZfCtT
WFGkobVx8S5KxpvxoQdyCTOvxR9vgX2BnhNYwOhDpUBmW9zQjRWtjKJZQdDKAh2DK2FETBOf5vmx
o4bU3ZbDRue+H5dLTIJUX51KJne6dYv5gebScTXTk6yf9C0LRYEbrhhYQWzhat7IQA2FSQ1FSEfb
vWThDzaU/QWOQCAravaSKtg4TcldCzywG0FQHVzoza/W1Mf3ODSK1wyfcU0+n8hQcPNoeEtub0Sx
Gf6/obHjTLJHwh85CDSBCd2oHERWGl0BjuRbVD+K5hZtgNVy5MXrmRgoT09Ub1NzH/E25yEvhERN
WoI+IGFuwgL4d7l0xCgmx1qST4Lh5kCIRnkL5L4KepBayHLeaigoWrkQ1vhV/bQWVivQDizO5TY0
2j5U8iakgAXlTD2Lhm60OKqXkfdwFiT45sl1swtgSPFi3NrKuOagn9ufBIACiUJ6BohdcRSEqtx4
tpEM6GNnKFIQWLK/K+IEkAfPMPVpsPtYtkdWKtQsTZ8jxK2dihGBjpMmdyTGYlt8f6Szcq8t4U6y
2kPUhftSSXxgMqYSIb/nhnGzEOVzxlgz7UMZ9QmQai9hNUsu6l04KIw8R/1cjxX7dpTzxniv9eaW
s1ajgpV0IEWJDgRutGdNhpXyN7FwWu21iA6IOGwhtYk77XWZCfcctiwVV0sL5HayFca6zXM9Kgep
6Uyz6KZb7ze8im3MYFHFiRDlH6j7UUGTjE2FPLMsjeQL0r92O8saSgFr8hYJg7a8elP06Izo3o3y
/anx7iDBWzgF9eUh64M9H7IiMAElZThxNSz2PYXx7I4WDx50hhnUuVq9KNgj1ehLjV8XQABylAQp
9sWmHXjvAzsKorkNi8kMtXU+Rqt57NH1ay66SgaFv0ZmQ5xJMxbSXLx3mtPp0qVHda4qfprKZ/Tc
prcQmFyIWTDmpggU6FfBA4cvqNaCqTnLZu5qQSpK70Y63mcmJGv+FufRi96sD0u2brWaXWNCmQWE
DhWn7WonmmVr0gAK3kDY0RJjC6IpKnjEdxLyBoth6/SLDBi7f3lKcUsFemG92rJFvOlxGMWjjvGc
DrazfKtdQ+WHAsuyjihSzoO7pM0diOthYGoogq5RstTLhuQs4lyVbhZRViagOLkZkbb0l6ksrgt/
tGkFhUHb1IBxUWFIFkFULCHWdQ/PckX7pgg0VKACy8IjXscz/qIlRKJIdRo5YxyWHTHr0nq04KKQ
RZfDuKFHzrVjHL/J0WTH8fzWK/peY9CoL+JrJqwIo05jT1ybkd0lW2+E65JUl+Fut412THAvl1Jy
NFAX+DDCX59xrGzn6V/fOJ/pJSfxC5tuEpX76KM5b6vi6KZXyAKzU8R/PmSWvhQvPEWKYYbnoE3w
Zh66e9qIF0kpzlkYbMp8hknQ8x0e1GPXVbgIc4C5FVGmxR/U1a6xkGDTDEALat7YivPMvYvFP3qe
X4aNaWzDUe5QyMSgeqLiVdkIReO4E0rhDetXha/345FfanPj+UDun6BAFA24lnrwOJjIxRfOWcVa
wlVvwo5RojGSAcW5hcCQlf7mt2HvqSwaDBYNqTi7Cm+ynsPYCiWmn3RTtkWmNaJ0O0tEHivT1ksy
nJfVUXOM3/U5IUs5w19Vr8dVhYigT6d51k+Mhs9tJJ+SzjyR6HNOZZBnc2JrPPimL4jzi9gmL/Pb
l1Bhfmf7sgImNLF/SLr7VfXWrswQYn2UE+BCpXdZvpAWQr+IRNBVNBpVwR0J2a7DDI/M5i90kyDD
fXM/7uS7KIpkiip+qX7JGOmThFnWe4Ieb3M02DHaAXgV8+EXo7XsZAUHYaSeeB/3upod9XFDm/MM
6bHs7YG/gDBg2aqZqD70sWI+g8rA+JUS3tjkjL5jsJ4N2/r1nECX1hr8QKyH80c+GLvC+K5GJrcj
jppWDFFihZWYg+GKnZUwQXwaMeTN0hUGVvmBnqFSYcymMVDqhMWBoFUiB0smj4A4JYIqqHhb13vk
Hbkrr5T2UqCtY2EVSdJ1IPN3Fl8noihodEhvJLeBpms1uM6Y4UcnKyZtjR561kDdBmwUGG63kOr6
UKie44udkQs7cfhhQ76fPttnM8Xe1RJInkYMjoENl6aqXLJlfPDT4qAo7bgOCvUamzwJm5evlotN
hL4a/D0jraF2LAaEOttkUWVnYDDJ0j0zaj3exllu2HO32JZy1ZAiiIwopt89sKs5kVxkc96Ce0UB
N6Ixota+hwkniMo84X1kupeW9vpcAs0d83Tx1OrbeQFuFBlgBq1QnY+Aq2EApbLpyMiDwSI+V/k/
FXM/Se0PcsmMvxKO2SYfm5jw10PVxtdcyi4tP20F00nR0MGULDD6mbsZEI4AM+D3BJB1KolqoyBU
baXEYGaiKETii3wb+njSVaG2TJ9L9q2Mvjz8pIxol+bLotCzrD9R9tHmp3ZeebD3TOYKXrj8PUou
hvVXXHMsRK+84MKLKaLTiz8zKZS1L1GaiXbt9jguDnU8HrtWDaeFir/Og70pogDA6p8v95V9Dmxq
Zyt/rTT9afsgry87JNPLaKICZCIsPYPqWYSM6hfJJDvCahZScPnHinjB30rTabAreOzY2WSOw7nJ
3DrP3Zp9ZsKjuIi1g4DWaueDlVzRGDYVPNJMcrYBUzATCOsuCUTmQVuhPiQjmcSHhk+wHRMrFjbM
FmLm7U3Bny+4vBycCrQwWF3PeYJigOPN2CXMyrkciGZiVsSIfrmbT+Ijd1hq2EY22tFGCFZQFPs4
jY66DJ8qPSKdMLHD7rH/qLgVSPQzk+6y0qNXu5FDIyy4RGMuR/MM8R8NPu6C2kONP9SgpxogRMPq
GE+WJrMQIl5ZKvUdU0pykBliklz/j7UaPLXUa4fEfOI1WcvnNNblW4aCaIkQyaNEJqUt6s9i+aVq
f5vS8MjRxg3xTy3wQCs9MGpdQcLP4r9rNq9jjY2rviNHVvEnBmpWnPvt+pGKK7ud3fZB7sQbY0+J
jTeFjNqWH+uafMC/HI7qgmc0mh5bkjwg4N0JknnjbYHzKdpomVELfRvoNlHMHqQeJphauDoYkS3W
T4XeXPD4eEyfCHJXb6YJ00BnRbCuDv8su5kPYA9oQsHvZbM71OSjdqn7T0FUFh68ipQ7qT6UZ7GT
XJOORmFXC/oiekJQyB7hMjkqDMUVKt5/8MfkkVnLFDVYmrZxObAvWob6oLAXQe17ydr0lswgGiAC
j5lwT1vlhPWLzKgLu4OTptlCSvJfK+BUkrD2jDY6YTsCLsdoAf5ymp30PYLVjVMaASu1Fhq58myO
8CuA8Y5aj/Wtt7t7okicOBY0U6JkFeRUILATlFurQgco7fIDaiXzvbDF+GucrVfweAj3NDygbB7R
buEGqZYratsL3hC0oD9L3ZwhDf2zCgVhZRHVdqeTHJjDMhl5HNP8OKYoxEbeqDjkidhVQCjuJfn3
zEHUA/vk+2Q9RtrOne2jUtwSkWpB33yYX2uDm5kVBIRq9Lw727oNf9sk8WALEdTLcsoE97Ta/+Sm
0C5kE8PDallSWYWf13EAwNEj08RT80OzbSht8KHksIgZ2ZygU6SWkwy8tAM5HI3oTyIYG4bb5USu
AU9Ct4RqulyTtQBuuR2EYrpS75/b5NItH29lKPCNa5ZyAHkK6W91oQXHuStLsxMWH88ks7SFICab
J/mgAR0yFrCxi0x4g4EPUb8tivJYGb0OMuZkUX+Lkugdps16XNLBVSsrYGGUUjT2OtxGyc7e8qMF
yV2esTiT1qFsQLX5ZaIdGPdQm0uGm72xAXkHuNsNu3+iUeuyWMWLzd3gRQR4sk5neGI8eiA48/aS
Ln/FCehhBOTxTy9K/j9G2huWiaTgoHy3e7+r1mub5TchH29yo97AB5zSHmAqm+4OodKoO7GS+ihB
djlglGnReCPvZgINY7UMNie1Fl/mQ8CBHzXnnJZqfMrlo28Yls4vVV4cMUcSTzq8UoER1OjXdO0Q
U11JaCf//a//8b/+5+/lP+Kf+loXaK6rf1UjYdlpNfT/+W9Fl//9r+b/ft7/85//NlRFlvmkZkky
P3RRlix+/fcvVGMxXy7906EuSiaJrsnUn9P71ANQY02CPT4P0X1zEGrq3kOrRgd5U1y5p1GSnqGK
7aGqlgDn264B+ibD643tGG4LMIILVhAvOTYfav63OTx/XDZQaKmIXPX0Nq7eGHDuSmQxim9J+dnC
J+/zmQgL6KALbnoWXBoiwxwXEkFXB6VZAksG4FHLtkzMKg2E3clvZfu76GaktTqinDiYFUIY6aby
trjOxXA1qu5KjsZV/ZvetfRe6fLupHMT+wduVgHtCzC3uf2N+NkY6LBy0nLPcvZeyi+Q97i5duPf
rY/cuk89ch48KUPzyo5srGBmsEya+ZBx+DT+aJHgwZRnmIiAbxu/jixP7JgRNPwOkQosWt1BZgjL
XZBNtoUpvudvbo/roh/XUjnHvXpVMXUsy5mJIXvXEbu2ekXgelssJ16VhxjVL6WyvOAJddMVgjKL
eVQpasGED/FLKrhLhk6RiYRR3PQU/cgVirZ21CPWwNOL0rzPiYFAci8r7wuqudjC9KGMOTuQ3xGw
nCgNJgg6ROkkB+GeAxpY46BLPotBd4R9JaanRhePlPdhMpekEs8BWUJ+B06OxYBZmLBkhqci+pCb
ILYHIDgClemWuFLzXow/Mh4sXLKUFozC2BYRLDCICdU9JxU0IYtpMGX1AIuKo5fJpKMStJ5LXrGK
/nbDFaN1gWi0+yLaThPXNdmUE2gRQ04POnIIeTbClTpC6sgG/6PXJkAEP8oMqCQIjKYdSWJsqnRG
YajNYACO1n2739NZZdaMI7C/1kbJlNmpjdkHVl+EcUrX2AVqV9kdnHWKOmo5WDBgyPTvqD2IneUI
5mMwgBiU/SUdhIsSL1cs9S3ICKW6IyXYpOE1ndJXvk108XXE5xOiltewsLAZFnNgCEBZisKXSizN
Twc79oJ9pCDixpo5GNhjThB7+4apOdDxWXFX0hNaLsJsg3yHoD0pdd+UqsB4nsuk0a1kLox1+Z4j
6jzMpmQnX8mtBg+2vLWb6hYRWRVe8zrhqXmI3wNMD+jTTX6AfEE8GOzsCoqEad3h0j7UugJwUwbC
PNuoB7EY1yJ8CQrRZKeuqk+8y6HekG4gV5V6KVDLD3P+yQ99z10LbWg1gSAfTQacKk9ljaUnHsXT
mgsnWlH84Pr4ivj/NRUE9nkS7WX0Eh/yYjjVhXDsvTmG2EEFq1vwFrewgzS83sddZxAhqU+3pRB2
LZk2UhKSaRegC+TLdvNcumL/d8HkV27gkyF9/r+PSllU/ttRqVqSopqyJnFm6pIqav/1qNTJg1JK
9LD7eE4IA6RS9PL+Ll1kt/sYntV9W18yH475KTpNGBxGDA7amNHeMm0KRnvS+t3IAvzZqzCVQ5hc
jZcP9vPxdlUj8zojsGaOuj8YGKQp4WrlpTzXwNNQ8Z1PVadw55BUzdKYeFBrL1nflcb+X6IF7Gve
NXipLJ2cv8Umu9cmoGyJTinFro5pRxOHE0lFl45pwYQCXbYzLbKVucBdp9vNw0gYxOR2khe2jP0q
tbddjTjZ96VEOusNu+o4vaxCcgE0EEwyQAey0Xftcz9AL6dEgaK0rGSBkFUY6ve+pcVvaae/GFn9
0LXpluD1zaQAQZuI5SXZvEzr/Pa3WKTuwtZfq1IIQYtXjvtn+5UMKNS+tRXRdz07RSzhB9OcSWIJ
bWLESENzeViwzbesCZHbUXAumFLAEBkWRZDpzZLmWe4Zq6S072XpvZnWN4CQ8PWmzef35MMz9pdM
tHgLm/uS4QkRN/8X5iLFE6XUhQkLJXQv8n6UWD80XW33jJPGNMF40AEXkJxGAX+2bwXJJpIZLdB2
GU7qdwo1rWFqehCHzZsL2DGL4hm48ONL9Tq/Q+uXB6wN3SPm2Y/xe5EM7qsjqG5dpZldvLRDVdzE
nvVn3TqXrIoCHU+MksZksc26XGzboF16v/aMY2WK4f/vGdf/2zOuILXSNMmSTV2SdKrs//qMM9Ez
zTpBURX9KAoib4q1BTCqdEms2pM13Zu6wZ9SwWfytpPGwk4UdBQE+5TyLQPIreKtyhEp9GjBWSQ0
TCRZfTAfZXNV8XmM/sQRqca0OzlCBUlyP7KZq+AA54aHl/m+JmUYNXKgblwP4tnCoye/JYt2TD3p
sG29W67ocqjv9ZrclNy0YXkj/XNUxsf6gQ2MvY0d0mHmlGXqdCWcYYIzEMDFvGDE/+yIdESwyHu2
Yc+Mpb9Z+IljaembiQt79rYwfi7+X9dZejWvtStPikf+kuf7LbkPZOGQgGO+KQIuh090YoUPbMGb
hPYZbuiqGrqZKkhQLCoyqAiKKJQ9QoVX6kTt3Lgg5aiDkuh/M3deu5Ej65Z+lYO+Zw9NBA0w+1wo
ndIpnVLuhihVqei9CZJPPx9rd+/p3jgzmHM3QCO7ZDKVSQYZEf+/1rfoQSXEgL2MOWuYk9W3pB7I
TafjYrXqx7nuTahuYhxBUofDBf5sk9bnfjVSCQVVlqmNcD9TSmW1iRE3rTfmGmyJlKeh7k4VdV/4
2sO5Fd6J4uOEH8NZM6msEZC2a61uEU7il+fYscD0JZ4/E8Dmw5/AkNruyK/EvGT9AoakiAcZ8GZM
BqUptjF2eXxsiGp1VCIJFlWNcA+l+/yp6txnzTlnLQjiFGm2jtG4t26Bmr3PsO1wtNtpsIepviOa
RMD/BIIT0Olv6XPv5dZykz3znWlfaJc+u7S9pZs9vuAe9rc+RgbaAssmDPYehv1fI/9//G0l3Pxa
GX8vStpeQdj+25f/eSq/8ltbf321x2/l/5yf+q9f/fsT//MYfa+LpvjZ/vtv/e1JvP4ff3/5rf32
ty9WeRu146X7qsfrV9Ol7Z9r9vk3/19/+B9fv17leSy//vHbdxoo7fxqQVTkv/3xo3mJ73mGsF2u
43/tC+a/8ccvPH3LeO6ez9IX/+WTvr417T9+M43fHdoMnjfPe46wdV5Off36if67LgxL9yxp81eE
ZNLMi7oN//GbsH434e84jit1SxiO5/z2H03R/frRP1+Pn+muI3TTEr/9eQD+2LT889z815sYwxHz
1PuXXYxpuA4+asOTLi8pXGu+rf1lF9P2JRZhIbKFlblf2BO9Q1Y3T92ol/fOvPTxVP2YMqXQQ7DT
LOudNecKB26ibzDnkPPh2I9N6qK91IlG12aAedUca7fUFvFglesoj5pZ5vSZITN/cXDPs0Vb0ich
UetJ4cB+yIujpHD5kWUmHWaILyYSbZC/YfdAPw0fQyDCB0xbyDz1V0mF/hArL9g6E3hAweKqBS8F
DpxfN5XF2qAO0X3jgWY9Ej/9ekhqOkOGgWkG9gBSJ62OSdnO7uD6W6LdR++se7SnWyLHgE2aF32C
vehVcbg0QzIoDD3suGmolY0bNp0A8Br+TSBvPxmuF6zwRZ3alAy4uHg3++Re2B3sx8GmzOTpPIk4
tcpxVmPkAFJI+5AWt7/J2jjeJ67cm7SwTqbRb6cWyE2pO9PWjWhqej38RjkgZVNzss7kO0cyAydY
gC3yoG3Q+g6L22BajFWfPlqT+BoQyBueTeUIF/MDQeH2arISSNs14gwELRRt2OsvnHYWbQTRi9IK
G4uNT2RdCk7a9PRVZFMMsHNyd5yOtlG6LvrypUGUxwQEI9WZtZM1as/Ke5pMbKhaRVrAAFQwZfjI
vOVG7kUP+OiGlW1bGiyVVi7clOwGPcNjr/IShaquYxSqqVPGGp1/fL8LWjiQ5DILR1MWI6eu6qXo
XbhdosCs66NwU8XNam6mg9aJwF9i+4z2QyDCJLNyZVsx1hr2b2PhX6xOvOVJwWK/xaY+VCzRs6vf
qZ3fsMvUHHEXKtdXhaC13oTF0q9hOxshFYrMdd6toKQ9U0pkMklFehndGUddWpr4xCSY+Ne9Il0y
REF8hSsqS8sU4kJi4ZMhQ1j2rMBFuh3BnmIpIuGo+shJNEvYDsRAPZqiOGvpsejKU13VJ0+Wewyf
S40mQMPmrsCOUjiAd4r+ycV9M9H1NTQLr584hUCV0vRZp62YXSZmSVIQHytwxXowLcXs52V2x3az
7rFZ6NrSp4GWN89+/1mPBBmIdmOqgKXtW6hXeyrOMCvdxxHxEqnvj3pApEoI6Ls14LcWR1WH1z6E
pd5WJ32KNzZVytFLXuWQr2TRLNPY/EF+6dqPYuwn3i6KuZDVuPZpZ5uAPl2FTByWXzKZ+8CnqYU3
pU/VNglL6AhkcvjDXafmIAvkvom5J/iX/Pp8WTYDzRd3W1iQmoZoIwDQtHwmG7Yc5jlyhQANhB8D
maEFHb2c02B7On0adOrUY72k2gOVWUXRo+p6bPMjShSSoDr9TFNsNss8GE35aHK0anId7PplBJnk
2nLNH30sO3oqVviEmvzgRmDB+H5mypOhRZdReNvSR8lrvncz8T3VVmZnreqEuCv+nzWsVspiF7Nw
w8qN2Dj6ZnhIjFrafQObOL5H6K+Jyr3v4bHE5oNrYiPLJ4Kv6k0YwQKzH0B5rQZIuycgKBVrcl96
W035myAat5YJYpczXQyosMLikT2lWsfgeLuUlZ9VrpJEnllLpjMxID8mOidjDJ9a/1tjMPacfjX/
sSI4prpN1ZwUkSbexsmHpBY9ojBKJvk2v0vbperdNZtQIJumWchCcgVejkmXOo33JUE5TiGq5iE7
WnJbTdYDSbS7cHC21mcvqC/B+XFwHCQeMt+wWUZjgJ0NhBc7Ec8TlGj7lwgdXE04oOVAz6RUm8UH
1+Adtdm2YPs1ZGLlgDEUGQrAAQK9Vm9ETAAGuMkomgBpN0tDcnkPaGk4TCapQs10zCmyT1nErc/b
BuQOTnoIfANS2ETbmVexIqo77fs8lOdjbg1yqcqzI64D1DxJzzRF9JqvKyJ6Eqr+wEQsFwlUbJ0S
A2edgFrRuE9lkR1DSARIcYXwd5MWXgKqB2ymC0ZRIw5Tn53HKLlIxzxp6GcntiQBBSRn/Cxy7n/0
qTqNFC10cdQt9CrdCuqFxFmj906XfQuAAhlECyKYbzsV1XhUMnQK1rSMV+0w29sJ3DaJvRSrHuvT
7Nf0jhU3C67lJsKwUpor2wUpFGmrMphex8GiL6LBA6UsCbtAMltrtbViIGyLIF0WXI9YVtdA/Y5M
qGss0t5EthFZ4w4pX/OPjURAdlVc+vrRhBmdttG5BpkVDBwY/GQ9gKPcxqdpH4YYe42XbaVFQiyW
HPa3djruNB02SzV8d10cmQ3qOGWeQiN4seLs6GFnfnDC+toEiwEXekjkZcMech5UIf7lDs18aHb3
tPAgV9jkhjpbl+MlIRb2xUBALJFNTrXpLe7TBFjRoQIIIz8NDF5YCryjptsHi/psxsFOy9eqBmg+
aisvwDpcYC9tIEYWI1rZDl3nvneJldAfXHR6Vbgo2/Jdc4Yz1arOfFWF2CVuvEr8a56Id82gSBTi
58nK90DkG6VYd6TRtZkIAQAnOZehd2JZ2sjLk+k4uYjHhv5FL9xrqI9LVVAGDhgyRo0sK1p447VG
JeiJI/9yPE6nDn95gi5qcOrCH1rLTdZ9sAk18rIS2+6PFLZoRZg6Qq5AJGt9pH8zLt2GNVCHqQmm
q5LrAU9n0XNKSJfX+3oZjxH4yXwbaBjNYpM0FbVV9oPC1I4QkRu1qyGzwiZelHvLnZZJCI6BhUd7
akzsHFzUZWz5hJCTjxWB2qc2m9TTgth419vWo/votfCe0bB6qb8jCHqDIGLbGNaa0HQyqsZArec7
c0CwQI43uOMjzRnkqXnnoDzMR8BsSenJSId0hkdwDwvVX6hj0/WsHhIWDWTjklNHXBjQLpM6YxgH
a4E2f0ApNH8/JCyvbwOSWr2FNh4ta+Oi3p9HgdF8ddjcmszdFDg655HjHnzvR9kJIpC4xUhjvjQR
JeY7gH1f85tJ3XIfB87SfR+7ky5uCpNHNZAvQ+xi7HfXnM3mkpyIt/ozTLNzYpHPUE3mQ+U11Jx5
zZJ+ZtHe2qy9m6F2EajbnP67tDXyrQlgMBDhzX4eRWnaoTT1NY9v1HrnrMcq1IWvvjxrGZl7QsP8
OF6cLromZOfGrvwM6w1enSe/HGmAeXtCtmnZZTvDw+lob+SEx9ynbJAM68qA6gL7ArjZrkkretu0
T73qZJPL2yG90SSysWwpzQfDYo7XiU3Tg7uPYznH0O0x9AoMZ4WBGn58mXCLGiaxmFGwQr+ybViU
dJNadUF/kwFzsB0cWgA9cgLXGq3jU+xCe3o1Iri/MeVu9UPD0RSzCOz0fclaxECfEMSIhYr20DWs
aw4m8MMnZlnEdrvGtE7W2G5G3jImHK2aKHXKA6GSdFHSc5wTssIdaoSvVolhCQbLXMw3iCnH+JDR
K2rFQeDF8BJq0h1BfFxAE/JQ6DoI6OmIw2h8iE3SOFy106th24/Fo4u2Q7MdcEXcPsHLQkW5+sVC
0tatLHdjJe4hweOHu+mZShB5ceFm1Lxrnp5a1WPEdr7sengZRf45RuWzTUhSqmUPQ2z8GPK3qi3O
wmEkhmV21CR9e1OcTC3C5mQHL3TiNxHWSz9uvjde9mhJVhgqvlRTsmVft/D6ca0X4cHP872gAqJP
3rMWcRBY4WvcSy0t2LSTthnNduVQeM8Jh+v64ah5rFIlS2nnAakvOaxA8Czt2o9YQskcM/BNU7pR
D6oJzmYWLLuy+U4d/5M2AeK2qynsdxmEML/uxujd7HwtbCjOjkNCWd3dG1RbebgeuYXCWLjVEu9K
M/ZP80SYNc2dsCST44dtH0XRvW55xmC/V439boX6ayKStzEInkvV3HxE49Le1al5AeX2ZhXZuZcf
kegPURVcw0n/Eajn0DZ3tqe4FPwXaaH8yvJPAauuNaiVegl0xq6DpRi8DKq7s/soc4BBxDQ0w9VP
x3vunWKKzGaUnvU4e4OqdqtwLrX0jRQbhiY7xr37xNG6xyo7G6J7ElMIcna4jc5wys2fY6Hdx40z
1ZfqFWHKh6qSz67kYovJHaizY69zySTB8zxzze9z/hSejt4ZDsT8tlQx7uzgq2dnobVo8GOoZAPd
toStFAL1+Wk5+vz5acno31vEK1KDYxNzLhFr1ql4T73kHDCI/N5+D+X0aqn2yor5rUzrmxujgqKD
XxOhXVQKskH3VDft3RlorYT5GdUGK9aIYa5dbNXekESdC8v41Il39/yzGQ773CCPDQ5l0T0P0fRq
utXTUKbnKXXfG/rvBByMpnrNfDKQWEbUfstK+nvLDjDpi4+RFWeIOEvKt9TuVlpmbPLBvTmSyBEn
/fREc/bSVRVol6qW9Mq8W95od6K2Tas7z4NCpP49dt33+TQinHqehuFSI7E01XkU0VmaDm9uuMxv
QTravTfTY1l/S4QPNQtfLZpZrua76XZEyQ+XaKCsCDt7/pmXJsyqOAvwx7pZdnbq4GqNDKwSGHuq
rhU5xm3znbi/o2rzrZDqFtr2e6bVH1NI0LI5Bi++nb4p4K5lFFGig1It1H0AjMKZxZ8C8rg64nV9
ijqNhaB7Q1v3ZHbGq+Yg3dOOmilXHrzF+Y13mXaLK/9oRMHL/KHSsNrVxkdYwjZwr2Caz3UWvMRt
tlNRdwssGsbGvsy826/XJ+JooAlrmveGEzmf5MkB/eiqs8HIHqYGUeZ3LbaO85/yJ/lUBsZ5ioLX
ctDuIu+eDO817LnuVfvk6EwsenCtGxribXDNELHVHYaE/J/DpnL9W2s3T2LQLi5EWcBqywEOzlP6
RNtiMb8fGo1bdF5QVOT7/KtBOJ01qd11rX2wW7D+TXiFSX3WTVqFjTqMydoeudPbw7RqwAcOeKFM
g9Tc/O41Z7YOrtseR8qwfDCj5jZ5npem1njSvydlfWeSoAUTlOlOhRQz/FPSvpF0GnKV+chsQu02
n4AhDO4kpZROezVw3icZTJSA7Z3Be+ydp87QLg6J2mbXrIERoYOEX8V9C3bDa8IVCajxEKYstXPc
ZoEORJeMnBgahP6acYEqndHAHbQWTwO4kaT1L0E+3RUrg8pobq7rHBib23ZiccXgm0eUXgVPtWxf
YhVe5yuqE/7ZOxp58e5bM/pgV44PyvZvns4Fk6Zns1ev87sfx3jtIyGaLOM0/zyc3FuQGa+DKJ5k
fk5LzhM6Ah23K6ysVwSbrx6dZSeAEhZ6d8vQz2Pb3lwxPba6s6IpfhNW/dwljDFtfHUtVKiDROrP
UTAS7WPUR7x61dIRaiWqbDFfpSDQX0e9v8Z+sMgyEpRFe21/1imW7jJ8a1eB4VM4V8uSuCOrSD4x
f36olr41s4M1fBqGf8x5CTyGjZFs85h2OTLuY5ASdOfDBHL1s1a19/k9hY7zLhK2olRmXKe62ybh
a3zGeWR3RGlaOKzma1XiG2kxYuSNw+dU92ZkysTwXhTaLXeBUYE9cxu0mohwGdoxQ9waknMzZOeq
zUAcWngd0P5E8xgwXuejGzrqLL3srSy6O+X2D6EURSOiSfiaog0SI5O2b129RjXwwXR6DJO3icIO
kx6ROXAT9QHs648mrlZyNlnkbLCd4MmFThEVKfPlWH6vWf6khrl3Ws+hFVieKJzSTnEeLYqKMMn8
GuAUC9ShxYtBnvR8R82dbPHrCqBJJKDV60k/M54PuvlSgA9JWQ/Og2bCqZKx500qa5FI71m4rKvN
cS/9VyitZtsBaNM+so5pIcCwwf87FxwElJwk01Y54qM+5PbtEI2FHAyjuPKJfhf48C3COYoCfVGx
jXBiaVO6nG+dBQEbWnyGJLX04JUR/o78s6Thk+DqbjV5aJH7ReI0WvD99TbfaS3zls0WJ4u8XQXv
xOvgpbIEhvTyZJM9oGGB5qxQEwmemgTeLDZuC1XjhHMm6u11nxfYg1n20vWb+m2nm6ec6tn8clx+
yzagPaIA8HX44rngy1nmEepnhVAyKt9Q2i1r+NVDvXR92m6UnezyHfbxoLOtDxfzca6qiwhC9PDR
xgD3YinKWYw6SblxPlqtzmlJJwy02J2c+uAb3ppZilyxSWVbX6ltkfgLN8Cv3bSHqjVXruMhFB2W
3KeCanjk75cNhzSkCloRAgmcoR3ZnbGdGi1t2ej0/cAM0fNbJ0hhYfU95iN+rORpPibK9ja6Kh5h
qT7Y9KIbB4s1IPy0V+sk8XcDUUJmctBTbqbabpDaTz+vzkGRfqVRMqySOS1WeO5Cb/pXrR+MQ5FF
H6ljD0c0xEQW7OLWpyjVERDQZdWnGRez77cDektIE2DBh4JKfDTQLDeRJHhESDAWKeQn+6wkCgeV
WEqkB/qFsTLY3yUlZKDiWeJZM6ClrizEDksqfotUyovE8fkYx96tK4Nb4699vA0Lv5EA5WcjfZAg
Si2KZaznhM3KhHxqSz77jTo1SfcTamO0hDbp4kxNMpxhpWCbO9J3Vh2Z3VOpfhRmxz908zNCjm4W
0Qe5EbegQfxjrLTQO6YFJSKjXbggOxe9ZTzhuSRjIaYTl2q4OTXY+RN7aaAXCa9KeqSwfqRN/DNg
ixAMW5GmzV6ewxh0uDNRyGv4uBDuB7SS+qszdW+QeF8jXTYr2b6jFMuOyvNZXMhbnGj6ggQKeKAx
aH0HVHTm4vGNELJOoJnR7LUnhccJJLGzSEsFzCTjHi0qklhdAs09QEEjGaiFkaKI0ygkmJq7DA2O
Rmvp7h5aER4igmgH23ggNoIbQpG8ySm/Rc2s5TKrEVQHFY1w+C5yOO4yxPZhVgnSq5oEt0AFizJO
SXqLiZv2tGph1VTgM23s+SHYB1Kdt1XXkB5jDz+VCh5hUpXk/NjUCee0TcHZm5IM/Wb7TYnunkC6
ET7OA5tt6INxtxUEk8z/NfEOi8RCvwkv8tkrAYNoJmhOGw+QHRbuIuJUY7LEUOQRglNVT0Yz/mgd
ABiiKjeNjFiaEd+Bxzf9wagkT22E8Mz8ZdoBiI90+lkbI9A3bOnVe24k1TIUDXkrrrbregCvWdYS
n0H5r1E6JPnkGEmJQNqv7If/frf0ucj4798boH9rmv4f26R/+63NVzG3IZt/f6n/D3uppjD+b33U
e1Jj6Pj6ayP11zP+2UQV+u+mLmx0RTYKItcwaWL+0UQ1fzcsx7Bd1xWm45AB868mqjR/txxKjbqO
uMKiD0ln888mqvjdcqVpOryiZdPlNf47TdR/E37oklcROiYwbhGeZRk0a//aQa362veyZsyXgc/q
XyNmp6jPsTWuasv8/peD8kf/9q+iU8PyLI7b3xq2UncNx0FpMjfzbF3nE//1zwnDqFICWvqlTWv1
klLZNVvTvThhhHo5DJrH3MO26+pj0C0bZBQbV2ov3iTYEzojIAa3b1nWi/pSWz9kqqDgAvt7dMMm
PHMlhufU8olewmChSpKfS/qSBMtqJxMs6CkvSYwGL2Y+drmRveCmQ55N31cR0qQKUxzGfz14zBOm
7ahHq2SFAnRoEbh6vIX5A2GrMNydn40FwPvYWzbS/9bG2ntN8e5s1O1PZ6LvS64DaAIbIC31UWNh
4b1BE1c8Kp81vtEBS+oSx6LIyc6efJ2BikS6l1VvPIe1Ze99r/QW4aiwrjoTvQbNAPUGoHDRFxUB
gY2vX9Gv0v1mLSf6ZqsbcXNJ0vQYOEizpr5gIktiRcRHkVx0Ic5w1GhWmTQHm4AoyHxS5rmxTRZl
cqSglHhgfFzK3cb8EPYDWk+UeTPkTdtaPi49oQNNNZm8YUcOCvBI2e1QkqY+ElpmqI1jajfbzMUh
NzrvsZb5fej6aJvEVONTUZCCMqYbQ5nP+ZDoNzJR5FK7oU7W7vR4jRvUP60tMFbce6fAH0jtAx0r
JvlYNg6+k2WnRtZOxiBv+WRLtgYTAhhdfzZqv9ri8u2oHBqDox8aXbcWrF2J0EiwBZhZ9NgX7OZK
k2WpFKaiimY0zzEqsNLub5rv78uOnnWsmCbsSu9emiZ/j8k/3Ced2+0NzMmURAm875W6Niopryru
6UQI5D55uesqf0TYpMut7uhvhUwE9k4dVnknnSd8hDskZuUjql8LitjUP5dViHpSoI2HeupV2akJ
POfUxqNzKpMEAgodnbWqU30f2JYOb9RHbliLLRlK6vzroWsqkM/5SNviz29FTP70cJHgqiSFAm3m
472MA+1BOmX0xl/AKWyhd0qT70MRHSxzbJ7coIZM3G4zmRhLLcamYoTurYmK7yJxwyXFhn5FS9U7
ydaAXtJ3XHpJ3C47y2LvKWVHPI37wfb8KMuS+OhK+0LsAxE1HeXSQdL5oFVZceiTnH6VhyG9LoSE
3J0c4wmxtEsRbd92z8GURAdFk+sgOgvw3hDfQ/brwAzUCxEsD76oWtJF4AvpURGSdDfis+T6IDG7
kMZWmUbBTIisI2rG8ZKFxFU7ilLn0JrHuqJTGZBW1rVK3+UF7EAtYGEUuvjpephPtqpw5+bRtKgg
ErsTHc/RiudwhFsektyFj/0dJlCE5FVsMMWhr4LCvwilthjGhOQbpO4UBB9FakDp6JL2HHh6sg4z
/Zo1IFCDARaMkTw0raQxQLk4gtnVxMQQZJ25rxE70pzH6Zyom27YdFDMQNv07rQukhEtRjS8QyDm
qu8rHGCVJAinap7JlqrWyPvlYsq04TZVJBLZTfyG4xYtj7acqqBFrGU1f3n49b2YmIUlAqlgk2hC
3+Z6O650xA3XgSwpzWrJQo+69JA7fnwouuiLz3tJez3Z9z15YDFcKxuL5LJKsKmQTxCvSzXWYCGD
fZ2jZxwS4xZrYfjchtmGO0/Dkh9B3OBY1rkW+gHh/KYpB8xU3BwXeUHJ3ElATSvTbw5iKpx9yXZb
8f880wBuzw9WDHBtguk6+Tma7x4bbsZNb+jEa98TsjN48i0oXOQo/PZK713nG+law6pKofm4iraC
5pbVtlTV1RVD/OR0hr0oWtDfYZ2OVwyEwUOJqTz06UIEjqpuhohxX/vR06Q5+O3hNasRU1LcDN/E
xIYs782ERRyCE6ei+j4qUR/SrH3p3EKt4iCew0YqovScCMCFDZY9amQOat0M70VP+FXYeO9JUDLx
0bp0E6eARJS/utLoyCBAWaDooh78EmdB6yjQWcNEGzC5+Djmt9iyYcNE8nkMUYVo0jFBa9NQRq3Q
bIr5no4b1TxPI9S9mNp5FplEV8nvqS77F9mh4kcHDurHmdRLBkPi0RzZDKYpzA7iwo0t8otvxHGl
z1FQt4+Ci2ZjAQW9m7J4TntsA242ke+siuJWyBpFT+7tOt8fDpXZeitfxBk0XerwIhKkOrYh1axh
+BlBxqhiCz6cPnyvFSF7asKcSjwc8byTgaU3j256ACaz6GkQ0jZ+cWNB9ZdNzG0cp2TlED30FE+C
2TR3xK5sKFjmDW1ykZnvmRMlr7RTaZlyzQF1m1lI0OtTOeHKpxC+990wp5eSxus2HYtvqgNOnRkf
fUtioeFXh9DkR4WkRJINMKwiFVUoV/hSL2x3o2K6cvFMgNbS5PLrQVEgWindseEWEFmUmCXN3K6r
jtn8ACaC3DBFVy6yAoNgm4xi79GUc8PfCo6DgE9f1B6MI25vmdElH4aZogSIA3thG+N3R8bO0QAh
bY40VL1MHn/9K+qH9GhGW50bTGL1/t4cuxlNTLRBUpglnVAb8EyGLj+rGHuTh5yTQh5JORJ3jZPL
m5Vli2Zgmx4JncRd1RnHOM7PTeE8DZUXXQmaSLbSq1+dLEx+lP6082FHvWRkKLFDf1ODZq78Ji2O
gs7VIo4S/TEYombFPLkYZWNtB9Gm1Bf7aJ0OgD6R6/aEgsERDLhzIifpd0URpUv09unGkSX8kqEp
T4XEH+XBAAwaGkojR9schjUdtWWkJRges2YrI5PUThk3W7uyw0cxhNOGV5oetL4xbno/NuuSQMG9
VVftwVSCVEoNHbXvpuay0sjqHZtEfhVbi42dXgcZPjl9OP96QCrw0lvQ+CLDoC41Bd6x7/CptUPd
HJMBYBbTI3apemfbffWaIuMnYMN6TzP1UTj5G05vGBBMomsGJJAIlEVnIpdi7HE5eRIotpiyEhsX
Y0dktFOlF6stuh2F+e+/vspEcpniwT8MUwUdBkHlh4nRrglpOOdKvnS5Rar9mFVPsZd4O1lhsgQX
t8OFjGOjg3Uu+tz8TPV85Wd4sjoczr5w0k3YdjAmKkiYWZBVz5qBRrrw4BuEbuJtKtdxcS8T/de1
NiR6FaSXyjRhxZWT9dmU6imOYxjINUrwSYOMP4GrtOp+2mCTQ7U7FfDbG906OmlfrJy59qDgETQY
Xl5aL6JFJGnx12OiroabbG1D75eFdKyTsGDoaXrW7ig46Ae2+sVaa/DH22H21jX2cWRFeyUHU11B
ApFENwBoqUsLJHRFQlmD52Uqfe4mbK1vTf2Joy2dYTTFZkgZZRZH+DQf2NNQ5aQdWBDnq64bDloo
hgOViQ+uYvTYjltsBSjmNJjQ+uSDWql5nlIx2EIxkpaah8Px18NowcYb2d6vQtjSmWp3lF4U4ip7
utSAoNqxihgSMnkRI4MUrecuKAzc0BONcvKEuKWNsj6WzFcYVPP+qHthuPdSYi8NJ/iAdUS0bVgT
eVzJJ9fLAF8WnjhJS67cvCt3nMxom3UbWtgs6F0EkWNg1VthtJ+9S0dhCPJzhMv4ZrbXHJHirm6E
g04z2XeyHH/yK2svrKNPo2four3pXNFxgvPtiZMLJSXT0MgafN5Qpa2yARkVGePOD7Jim3Ye2T2B
NywaCgqLEKfva2k2aOqJuQSlk0VHK2x/it7IT2yIAA0wPblJkJ9Ku8pP+fyQERBqDu64+9/fCr20
5p6L51fWYpf7kdhNNbayXGOjBAqX5SkPpakjT7V8bRnVQu0znVtOkabBW26TNpnGP4Kwy66kBp4T
BIxv1rweakPOTofVABTOkUrewBaNBkcLUKHJ0eXjMLWZZFgftHUor1kGaGFuAeZCGLeyGukwj5X6
eoua6bMO2/SSV7BcMgvio5tENVV0Sj5hNwWkp1Dgs0v8jY0gVCPUm+QacMpItaj8hx5gJVq1qnmp
NbHoCit9L8aJ/qjVmo/EoeRlNJ5c2m8kJUVAYDIvfkRTM7GoDKaNmi+AcGj6a10+s6CFuVZ73BAb
Bzt8h2bMEig9u6acIHU821HnbgZd2cdSYc6hzeJTvQZvSpYjWKMKelKsD8nz6OLcoMNADp1ZGsBF
obb2I0SEMuk+e2d87uets8+NDKnhzjZM/StL8fIJYpJEkQJb6MtplTA61rkMI8rPrXYNMePCuTEn
IgQl8e+R6E6AZyhkdq4erXvfjE6OWTgwrvrpwXXzCUtl3UENMny27igv6sYIcakNK5ZtF64pccpA
M4sYzrnlx0jtIvFWKlKkI4y7K9ljAmpiAmxSL9x54B72nWnsa2e80ZXrN/oEVMFWpbVzsI7KWBdn
5CnFlbKA2GiJhX3SJSF4bjNoU6UeHMikVLlz+p1dcilqyRThCGAemXRo1chd17qUIm0zZG3qv8vY
z75NNlwpKX4wWfGaJPVMBEJtTWIWTcqKrKvylFJlRN6Ti8Q8N1C36QHZ7xFO86wEARwMdfpUB16/
cwK7ugsXyD2ZaRfV0dApyxRYajhqsMvC8V6pRGKhzactsRvQm1pSU2xRqccCaK09fVME6y1yXb40
jrjl/4ujM1tuG8mC6BchAiigUMAruJMSJVmLJb0gJNtCYd8K69f3YT+MY6Znuj0WicKtm5knO3+G
Hcaxo+k+zFYnJPjUBRt20GCNa6pFh8R6H6U5FQC9N2oJYNRmLjAOC88LRCG3+x20MJ1nkqhR7Q6g
zmiLrOrkL27nJ64wgAwIPcn6ijKCNQKP2L3JDThp7MibKVQwXGCJbaepxSOU0aTVOfdp4+G0n0H7
NgKguyep3yuIzGguNh3+2K3ipD6ySnlt4lldCvwkvr1ivnsTBh+c1ThiQ5TOJTAi8EyrVz91YXk1
PbUvxnkCQH7nrDHcjJxUb5xPhxp+UsxZxab/ZXV8jo3pjuiTF/XZyJyml4/h6sbTS90W96WSO0p3
H8J8+SeqNN6HRYK5hfasxDbBaRnoLe1a2Cid95V6S75pbVQWlC1AA4VN+k2D1xf5Ff5kcUrqvCNc
u2kXQlsAcDuU+kjV47jVXQk7l48qA7S6zW5Zf9dkvOhzMAkYSpfuu5eY++g04zfH9rz4JfXthf3e
rMVzupYCDq5GPpjZjSgKFfr+aooiBCQgbr1NMxEpimUS+AqdbhBBhYsNtQrpsZ8ACxdMd5uSN03U
sPOgBYjPIiT92RNqQ4AE+GE1fk3DB794YdpQCQvYSXY7tUpQp3kD8boRJVpNczf34etiI1AUo/qa
Gv9XEIoPa+DDbEZAUR49ZWsC48zuzmWTLDsjYxLZACtwt6LNQlCr0PdiezjH3G8jD6TXvgEgk1YB
TLsmwx+6GzzztzPpl7149AE73WuWTg/BzHI9R4im/DjywvZ5tiBCj1uuPV8+pE2/AlTOfM+Bv8rT
PNM5RwNgvylb95QlJKxc4yTRNB8X7kdYrfoZpk3wrlinREnxY9oAgdvGTTQ/F1O7Z0V2aubpF5nt
zzUNHqqM0qileQ4Z7u46jFlTAo7LWIQKm20SmLu6FeT6YutZDvSG9epLouCIVbx56KZjp//NJvlX
8Y2Jhmy6CocKUvLtxyFOdhMXlE1AD2yUuWgL8a3Py1m9XdfVLySbMQYGEi5QbIPKo+Bkbzfuqx79
9RxOitCbzQfoF0AahNffNhx03hYDmcE5uySueMAto0Dxge8hCw0ZCjdJ4A/jZqJaMF++FW2lkO/A
AvEu4gFeNCBDjx9t6a7PE/gLP2twZswxbfBkYShO6KvIa7+zwI43fad+akvfh21xVkH4wo4CQc2i
bF3bt7qOplsi3kUeljbuUO5X6BQEIAoNNHsYz8T2fqYZ7aoqNdx2HNoZNIC+bZ2NztnQdMVHoamM
48X2O7CLJ5XBZx9svOvxbJxtEj6NOvzKYwjnPZ0y0Hm8w7LkP/aaFwCUGuKcafC+rj5E5eFeWzWF
mIv3CdG3RSfGJobSRTXSV1PdaiIr78WyPQEsVVHfgr5PQmTZ6lscx4KqOC7qf48FQpLXPeas7vlq
Upjo5d6zEmh5U7pSd5QCtbyF0Kg4MXCQcDuNnnj3cIWC/CVi7it8hZUVR60PUK4DaFM0YgCDGNXA
UPduR/YmHxHWh/RYVM2xRsncqM5lQ98Nv2Knh04EGnS08NNJ/xVbGnXwvvyXu82/zn0sch7AeQ6P
Lj1li/jbKBRhYyzIXos8Dkt5BwzXwfvfDk92D/gT4Im989TCodGNUY6Tc5ONFJjRpbx3UqQpC9Ci
zTYwqgpAVKXbT3sLg3NV2i0HAn5Yv0xwgIFXLvQASYnOYbbI9QOum+0yU0Mn7FZcypGqUtFidk3w
JN4WocMIu3tFnoiohoFilh2YdLkBiXMdjvc1zUHPBKXpq5wQt6wWUpJHaMKJJbrmoHml84NSttNH
tQihunlTcPInBlK6Sy0L+igRBhKnPoNrPXefg3vPRopLnHRvEWeyBDHJkqBswf2NUkXWNOrtxKKN
oELALi8GFJHaBdcmEKLUnd/KXSAP5OXbmLThPu6CJ6yg8MiHxduveur3i4NNmQrJSCYjAedV3BFD
kI9disvO9YkfA5QJJzfq3XC9hKneFn2NtVDiUAgY2s61N2Gjsbmi86feJLKhq6jMgo3hWuAOEhyo
7kdQqLcmOQkDpWBjdrDCde8kRDkLsgs7KF9XewHWFCiYFXb9QHFXCUgPxZSpgT7uEXe043Y/kKdf
cmNdE8WbhSn/ny6mf0FuzIaXi79Bs3gedHluOpztNpUFUUL8MmIYpreUwltHTnvl81R3c5ljQiB3
uoovjHTxXTv9oiDtH+DVHz/wnpp5+REpMEscqVTQueauU41zJ62KfdG6ED+drXUXzHgKwkVc/K6k
lKsfnvAon1oJAWqyVHwtWXzBs4IZY6T3NRe6ojLc306inKN5rdaDhh4FlwScnW8RWU35Y8Kl2gQd
WPaeHuutG/RlhAxPVWFeHganuWPPDqAU4YM8WaJ2yRqTyFmg16QhNDkYhWPulrtVVCSbSwoQa5E1
dBpVAIC8rzizu62u9Rf1rU5UpDDyeqD+Jiy7qGE5rDPEdoNJ8GAycWM8T0+j6r3N1Akc6qs8+oZV
9sB1r9lkueA0n7NgX2m/5hKlXvgq+g4ffU0V1tZeb9p1jsG56sojX2qMgtpgGoELGamhzh7dqeEK
4mUUiPz/FxPa3a8CF2vHhmQNGT8EJMypEv22X8v5sg4Q80RshQ+tZ9EBlWvoVLyQ81gAc1H9naHO
Mw46/NhZqGgIASTqY1dEU3ceW3f8sIl32630fjdlRvOWYG2ZOEP32+Ii87Cu8VH7/cDDP8GIWCmZ
CUF6zENS3zPDJhehAfdnPZ2PgUBBF/03Sg2cGcLJtvSxOMb6OyviJ3/OqEq10zezQPtPpnMw293H
VLp/6oK6oPD2obP+gg4ooC7nz8D89QkvNQuPvtGUgtO5YDtvErf9ncdUtJPTD96PXKRo+sps/YQb
9giKfZz9rzKHjWvYihsTF7ta22TKrMgMrbim7JKiAQt4KhuaYZyeDp5eJugtbDjZQtkH+/Z79UsY
EjK4y93YnInKmjM9NIFM/S0XN1ZghQh2Rc7L11flKWFqwaFTXnRLK1Ncx2pXD6KOKqDV3FtFNAhR
ARMnI14m91qI9F+LP4OBCgaYU9BxxY6XrEiKZ1mNvGzcudhM69S/9BMd3VP1qEoz3adZWF5kNYO1
AjAOSpHGba5eG39QE3lLpvdYK4I1urpbaSGKLK9jJPPmt0xzaSvipr54ZR9wv4UPy3gpbzcjLqw5
7UBBRpNGqe9Xp52R2cJ2N9S3dyIufF9RzSvDYVvJUT30bLkfyESRS5z5SHrAZrPzCiUDGvo6cY7G
VKeM2kXWcdRzj/zxpRzW1NkyuGd74RJNmfY+LsMvMXrWYVKkKbRpnUPnqr9ev1JQ7vFRSvp+Hxyh
DkKW/TM4n/7ZXZAKl3SmRvH2H2uHapcsmz4UU1Nj6NNhtGd+mwP41N5eLdZXipj51EMAzlkGzfSv
CFUV9xo4XuOLa+AjDcXOwR3d+6AY/DPgAAD4q+ogEMDaGJZzYnHOBX3hbvuAt6gl7OIkQdc0WHbW
XFTPtVjW+0khj7E6RqDoriXmHHOzOmMY6Taths7S11SM/lm1Gq6UlWyhjNDAILE5esms36rRA08A
eaRIoQUETXn2+RxxnAXOvWRRq4tbfCGnQce4TfWEZ2zj+gg0dZdBa5a65NZnyF5WyyEPW/WsXYrM
iVln58CzOfzAOkzrgH7KJaKkEZOoX3r1PFrI7LGlXiYD4MDONbjYrT3zA6Xvp0ZcP8hweh+kP/xa
O5uZYUIwTPIbrtuXl0ak68OYT801YApH1Huqmqq4ZAPp5jTE5AbYMNt01QzoZ7KQEJiJH+d51o9O
0r+HY612oiFqhBy2c9x5/FD0JaZcjDmGO0XYVFA+MPbwZh81biv+uW9maAIKY6mjLovPUXHoyDZW
V9nm1qm07d1CxALG/tVYCNJU0G/8P5jF6J+YuuVFg/qNBvLPG8JY68OkctRv+62vfZfLJEw704z9
0WjWmvNZzn2xAVlMAOEh5LMnjhZzLcf2R9F7dVmnNoysweKyp3lZNY18DhM9b0ufsuu1jo92XiDU
BJ8CUTxUzvmWZSj5rTa2za6rSSzAg04HQ2yOX1pvaS6DI6YTTzKn6sIy1kvFeazjhy6V465z8DPM
IAONJG9YBVZDuvU1dztkyBStZkbv/WWHEr/zDT9dgjEjm8t6vlp2sxkfknCgdGqVy7718+zax26x
9yp80O0A0H6tYfYvZKfU95jAMgumGYcnjPoV2TqYhp+krUqsHCQNa5eMipnDkrKihc/W9VI6HUmn
Lx0KccGeYVoXc+Hbul3sDnGRG/xmrjVrWqACtNL3n/XCm43NG9UFVLpd66WLDKOPZG9JLKoh3HeT
4FKwbK3VJdcxM+yDVh98BC2gMZfK8XuJ1dlfRjiygLpsK7h68K4fBs/euT7dUCywcC9a014HGBJp
ZwkrSFJNEByUy3W5zL8wdJXQM3l+h14QrMjYokouQ93tMxYBDmocgJeyGmICjaRAMTTSKQX5za+u
SVdDiS08vlv+6J5TU4zE04N+n6c+0LE+i8ael1LQUVc3czMcc+uvzHS3ycdQbv00v6jFxxtN7Zka
MYpyiENjSA56oeeqFfOxnfApqNsmcQz1/GBYdaNEbdI1GfcG9Ffce1A06/z3WjzULL63k4+wkGeU
4tiVvS0pnh153fwkodiXE9riSDrNIYNLw+2WIlWaVeimLPOdvfLPjGRDpCTHLWGDw3+uaRlTcAY3
U8uI1UlHRUM8gRCvwG0yRzZbciSPU8l3B7xi8bIUTv/krug6KmZ3gpREpz3QKGyg9iZrunKrbdbI
FlaRvzWLprXgqFoQ7u4wNdTbQC4BOHm3uMNNWJI2BeKeaeT8taGPlnUk9Q7BHyg671rY3Bl4aW1z
4dfbxlk8FDdEOr+VX05gds4kvA12UsZYufR0v1V6WzqEnGmNOodhy4fO/bAQ6V/6EHHuxBogUvDK
Vmk95UjGyyyhtyn/xkamuHHSvkO4mV/qEoM4LVXjZUknUARF1gPEH8Uehe/erSCsq1b/83l0WPyQ
x6M6jjgk3PEgnz+ojr6IoIH9y36UXh9necxIH0uuA/E0D/fTUIE94yWcDXz1gv62JUvXdi/j4VuN
OYgXf6arre98xk7MRomux03b49OdYfKkTWie5ASzFM0jPsJ5tEMOXszMK9i50vpsE9ec3Qb7gw/i
r/+jZ6EuCcPdDugYdsM4JeQfVuToKM+NbyWMaQmF7P9fqiSuMHQPn60Kkau44EYI48M5u60d2GWc
Wv7G1SsMtyP8R0to1COvkP/H3fyUhsUA3CseoWAPaD7dbCiELSzI9jVozVhxzQ4GJTfoolhWsNsM
kjdx45H8qX5G1bx4ZSmp6ONMl92Tb3zuxPSlshN02t0simFnZwk20sbP77hYMYP5q4gUPwO3nka0
lPmDvCzm3rrau9bwmCUBtd3w9lPf3krwQ3DG6ETRQNTvpJz9/Z8D25yfVOWXluAq/nRgOSxsX0ID
BxnLd3vp+FY+O5+ptJZjXduvSzwsb27lHHgrTb/Eaj7tThV3YavnaFCkUWsNhWMVkmgbFuR2bT6J
WWxWWBSPzu0XRJtuI50xxymbLUwWZbjrltW/5j27sJK2VWsY6bhdD1XTliyk7c+OBRKlDIZUaVZw
wN6uAwAmsE+MapMXSLve7VO0Ruq7a5o9C9sl/JCsrwmfAF2XvnPn1x1ZRoDsWILDZJNBvtoyJQR3
NVoCsUpbMeiMJcY251mOyKgjT/p2mqlaQxidL///uwH9dF+G1renGv88DMe0pl1hjYGyBiMHa1x4
4aY3834dmJRLBiOxWN/S7faLNqDejLU1QDL23H3St2CB8UanIDgoQ6qI4mf5KzTlXV52+mwF6z9X
EVqcVHzIS6h0NuDjk2elr0PX6r2dOZTaUv7isyWNhXT/ANEh197/cvlJYyQMHzTP1CEzv8MZWGxK
v8GmTLhPZg4b1gHvAFe3DANBTv25fWsy4gWQlot1NfbNWXwZp9p9X2SKMRshYMka94Cw7L9UCeTr
EZeJz5WDkhjcC5mqWkoYbujDrsJuAdlFjSze2MNz8FMKU4/7pDCETSV2iInKrRqQe9QWc/eSxBD9
hjY82opviW1sIvhrcKfEAKjVrhkfMhhLbbCQ1RC4ms2wLwaKd+3eqvfBUJ98SnVkiTneDNDmnVF/
LLVfHru8sYGBO28jY/S+oUvKsiYJYe32ncQptbFrauw98bt0hHjuIG+WMRGlVH/VLs1QfPP64zyp
f0XZuIxtPouqYJ+ryaLgdnpbfFOcx5TfeirrFpYktm6j+lP2UGTrRK2I3fE5pmwPYY6kxUVRmrU3
HrnPuInLLaKmdep46qLJr//4eHz4TjOL8cOE2W6bmm+fa5/U6N2Pf0Iu1ohRZyxLFUXlLGZMwB93
WJZhG7IIwyJGAYZwSYGuedgc8OFyAGTN2Ufzkw2tSrfS+iQ/rj513zegeWN8LFxnmQ/zoeij3LTV
lcUsobHuATgfNYDNkh3FnAGPqJ6q4dY65ql6F2Q3DqeeWTW4kOKHDPjiClOBZitykEtBe6yd8rmC
4fdEUxzI6dwcjgSVWGDs0aa/eF2dywoRHOJ6F/lEGdaF4t251D+y4d0kGfh1b3dX11P/1LTmD/Yr
xK2VEAMv2UqzPjHo65F0sENm9XHJDsmY3kA7bItmn0DbSgnYms7m6JTHOE2DO69r7yuPENaUnAOX
B7mneT3vuksPJH1e8Seu9mzdcUJzG6ly87F4jv3Cj+hQrRxpiU5gBM7lnVdh+/Kd8qv2TXBh/T2B
fYNebnNGd/aUIKpNP3MfjyeTrt01swCXjd18b+ueQhvIHHs7HuBOSib8Al19B3ggZwPpWuC3592N
XrWnrSIbC1pf8UxvrDzDpCvHbTWQ/3cSgnsriIt29an2AuDfovuJmgOnczzqsScody41HlSd6l0b
g2KNy5gyFHT7Yhzdu4H+WMTUMUF0zGb0GV/PxbYp1K8grrn3BdNb0bNnQpzpfzU1J7B0EaKCMABC
U9AAZHs7EQRgtKv892D4yfbUiZGlerQF1E43OKVWx8SPea4kbVsa3IZZrZLt4tpb7j+KukSarYr6
RijKbnto0z9AHelIzFjNDgfi+Ht25q+0Jt4U4zveBXxAFs8TWRZ+Q7xz3UyKcKJ2s2w9FrQ0beoZ
hk6S2Y+xsuczLIsMagcgeUOIeciyN98uedpcMx4aj9CXTAixxGgwYzi+Qft9lwyyWy6/lKLSRHHg
XwBjh3A/LlcHFypTIUXFowV1f0Wrm9XP1Bu4Us4EN8KfbShJPjDu0X+rs/w3uFH1dBPRGl4P2xhi
t/TcGlduH5XpGlwwc/3O3NekTULq8lputTPGrcw/FKWXXPNS3XZyCescgH+NhyYmyYeUXofDMcSf
WNAByGU93U2t150Ww3ANwWHPjAV/zkoWAkxlxiIVn9X/v/CgyntiG//cmRbrQk7dmZICGYm+yylg
d6JaZfLKSOTg8/HeVF+bXVVIYrJ5QhVy+4BhzD3jJjGnXCC2If+f68y8xn6WXRvTnYesuTY6AD47
Ajyp9H0BqsXjTthUkkOt/wgr0Jx9C4JF4PMJF0MRERUgYRbWG2ZYTg5eQqlgN1qfU0v+pG0Jp8Kd
w6uo+79DQN17C1pdVKi4SZZz3GVYw3php7h6hxJT3Mzt/EkuM4yolny28hgRijZ/mPtsDxe4oQug
Js6SFHozCXbJOluZYBOy5eX4e4yRkeZUs0zT6QV/IQkXxo6+fvJD65QrOnLmUnyuoQdPe5nuWwOA
CxmNsyRIRwiqkUoHJxpXKOply9BmcTLsxyQBwTC05IlWC0PVdOjoVmbJJmJ6fm7Nju9OAWwgcOtf
dVZfY5TjJBv+zq4DntlgOS9i0Fw1g40df1NGaHa4Uj8XXrKgVON/EpBuHZTuA7cNoBsEe7KwpWnA
LqksTx9tt5f3hM7Qn2FZcI7D6cRgstMLCaGCYhGu+P1R9SuITys8Wjks9vzWAaJ4p+9IPUns01De
SuFe9LPVz79pbaPy0LK2pyKmroanId2lcM6irAyWx35R56EnkKRV2e9QlKrIX1KLe24LxscQ/htg
YvHPq59nmQgGF2T2xn5iL5weeuPTzpDc/DKrB2BaHyuX9T8QIYq8NfmwBrD70nAfQ4mje4mGiqhX
hd4SPhSs6hUzuYTn6rrFbiQmyrekjjqfrtgq46VV5EHMeTg1Ubf47DBxU4cJkYrYRniDXHZGgftF
4PUJjD0vhRV6d2I0xzmGgt1A82zKnvIVz8qDzPD5wym3o9QtP0DtOJvR8XrU130uaI0rJBgOUld2
yTZTap/UhbWUbAn6S26P9o4XyGVOkvAkMpuhILZ+eTjFz1zP+90kSVQPbvqgQeDSUnfD+eu4OIgG
G4x9kxeTOvsNbK3degoxgCp7sYPUFIT8V4WnYauU8daQvOKkSr7CFTJ259hosPFIrfVQ/y1R4je9
6hnGgmlLe5HkzmhNm7gK7bsAPxfolYHGYp3QMdVyD+xUSF8y5crZ1HNuB9mprNkgVTOFTgIZK/Rb
tFf7tq8NRzo+ABfBTyKvan32GLPQzQznqNbvKs4f/cB5Hi1cpCL+tH0/Zzs6OiDEtftCQHXDZDTR
r8Edv0xTWoW78I9la+dgJvRf0UHTdO/40TWPKVM5/rTMuc9T7s+4TWhg7mgerN1ntVb20eV7yEk7
bNciMdi1iZmVy/ru38B2AxuqrOcYrJifevYuGyyt8H9cteUtfVAktavOI40JWpDI4qOYLyOGefaU
Zt5lQnz4LUwjz6IfyKqmZitlza53Kr6Mb4D1h9UfiynZjvVwGFNwhbkQrEQYixVP05YIy2Oq8b6R
q3yfF4acBF44VAp+9KabNe8ZBw++ynZ6brjjkUR/zkL0l24xW6KA4dasKnlUKdFzhwLFnuJLh0eb
OpAbhog14+wE4EpE9pTGFIPPVUUjNI/xAqMmwsRMx5CoXjs19fcrdX0jYYIzpnkMkea0Wk28E3b2
yw++G2jDWy9FES0+uwUIi/AnBkf+KiYUgKti4rVj1HzKJvXGVyJg5a/jQ0vILxqwUx2tcMEnCHae
g1X8rFQAbcaYpYpgvt3XLRHIqsWG6ACFI4W87pc5eK+KDrmZAo8lZgnLaj0rfEh6U4NYn1+5Rz86
m1r6z2QO3H0/6HRfthi3LFmV28x7X31CsBkGc7AdL7NJk42/yDvBSUJAA4WfuiLRZhi8Z3s4tiQ7
IguBGhoX8A0/WR8z1eMVtBl8OtzqPXijFrP4YRjLN+paXhlHk2OIy+dWhPiTVOzICzHe0jDbleT1
IVtrHtNMfAGitvZruKLqNJTF6+J+EZW8p8mOwuPQqbZx2r2yobaiYWzazRzk7lEF2fMc5nKbxna/
ZzQiV1ms2VXr7uLa7pOUffUwWNPjutafdUP1WVqwjinn82RIfK9FLfCmK7yPLFAP5uL08lmTXDoT
9hGHuCakgBuT1kENA9JbkfBqmeU7xzBRL1lypytq9ojDPrAnAp6XhU/gLM9O2GM3pgoZFAOt777B
y7lmuIeZvc49y8k7zEqnwR2Co9CTdSEWCNlWUgyAgUleWJH4l0JM755nwSKT+Y5ue5grtfxeTVtu
VRW8rnhXXpqAl1OyJszkw8UPlU2ey/sdz13E4l8C0liZMZ3wYZD/KroLd4vcpTJhR6mWKJlH9yGI
Jtt/zlLlsdfrJkpJnReHNep+NFytKiTPoHOfZiuYN3iI6k2YgpCcXBDfPGJPniF13VTORo5Ttu27
BcPOrX6A6vgKjsZTpd2th79l02QEOpz6zNjHgLOu29L1wn06gOKLy0JcO1PulGDX1BbSvWvfpYNR
IC2UuhC/+jPlttj7A2ghnNR671nWd0cb+bar2RHkIl53xi9THhp0LURYi1KOgy0n7F7LmxNMnMas
SDaB0x1Jlg1PDfEhrkN6T+Uma+mYl4c10oKn/Ji+EklIqAsgwXGT39iaPC3s1xd3BMxaeMnr0iVs
0oLkb2lOffZH2CggQVZ9VQOdQsPE7W5h6gHm/p5r+eE4kqhUcOtDG95ga7DdW7ii5B4EpFAHkSnr
cNMo1IypRoowUN81j1+J7ePOkNjPgpZq0JbjcmghDdYTyoivH0PBzkM72bfw+B/G5cgQrK0rgNDv
eQGmEvpqZ5vkj59KdXAwvEarCfW29jOqjq9qVrDDpHVPxemjxGddNwn7ijCW5+JmkSAw7INLVKKt
ISKEj2hLdHwMPdUerrlki2QE69pzQa77GCjxFWbzTrmkd5iNSst9mRYIEiNLsKikYVeBpnNtCr5M
FVNgwhQ/eLRCDsPv1i505Po2tQd6NtuvBXT1JrXDF8z++Lw7Cum54eweTdvQj3w7VSSWKKsBVErx
o27bO9mWsAa1gRDfPY4onzcz4CPuyQd7Jm0oBvNjz8VO3brTSF/3JRcSbAfTTzy+CSHsHSSnuh0+
LY1Vd/DS8zSTE5IETBGI1A8kuePY1L99dhaS5zJa8RWTD7QrSF1EUtDL/X95zT1+5eXloM1Dc0Dw
anbkjc5T7lIxmiDzoiIeqv/L03la+M7D0crfFGVKMz0QVcsajx8u7hb32I2E3gWUnE0PKTBxqcZZ
wzgq5gZiCpNOBqYgSvgz+7exufommfDYyOzVz7q/vW5a+FT4+KZ0N2PYbKhbmdMDeps4dn19onSP
XvOnXI1/xQDQqESLEskn1tiHdllwcLUUXo+laXHgYr8pO/mmOQVcOpr3gdP/ViMbjgLRxQ9SXAEZ
pq+JmCJZG5r1BDi9BEsID1ZQ4rsDFrHO6lmCi90wdKttWeMZmlYui4Nztspv43aGp8365nbLotyA
XC1xw2M8YMl1U1DcYNyo8FeOcrvtY/OoAuv59omselWX1R2fDYiOztBpW7O+WPDk+s2Ga7W4FBnj
o6TM7JDLnI73td7YKUMXMKk/Vlw9KZt+CLIhNFytCG/xjIc/D3gO5C8kyXn34a8j1va2vpikCKOG
xjl7ZeewyPpYLodEd/GezMF1ChqBbJhe4oWtiswFMFVUF+xuZx2OIx7fcZs40OrdlfsLatSP6/cn
M6wp1X0N/bDQ1IgOjXu0w/twrXjI5f04JW/1ysAfssSYgVPJNaAAAZ6op/t9POJncNAM2hk13PXg
seA5lOZgeutU9byQwcbMu7Yf2cDl+oeLHxsRPDRwT4xCb8u+7Kp8HozjvaKnAN46uZYlX8hNPuYo
E/sipJc6W9Ordk3zsWSXiMGfD3QWK445WJomVQ9Bi7VMIxq7dJOB1JZ/XdUxm8232oQV+BhyAio0
Zu6tQw5+Uznpc12rB1LgMy8EvqNcMb8bl43UEFpu1Ar4UQwlHenhgaPaawJvq/VK2C7zHL6oejl2
VL1E7jBlF48Kr0M2avBmTnXExLyH22CoUib4lDxX8RocfYRZ+ugaNjN8gZcRx0GLSWywR7qtl/kv
17/pGGbsYHPgc6vPyNW6XDyKkuKT0p3eXAswE5Do5dhaPPIBT2Q6JO4DiJGPaoBFI2wN+H/FhZho
YKd1eYM1A5Q1sJBTNcAjtQ33usXZtjBKHmxARUbyfxfX7Sc52JOqGQDGgM7b0orvhd2Ajk44hkXJ
si/zMZDMQ4wwwYY/wjnUEuxMD6inr2xZP1zXCs81d3q7xAyXYJoQvUojI/r2zvB9a1k4E0rU3la5
4q2PgWOPFvVqSJM/o/TTc2cCFwHAk0dmoSC91LYlD301/U1p4sS+EJ50aTD3UBGvco+vaveycCiP
nhwwA+Osz/MQ9lcpmW1UcGLfewN4esk5Xp5mJLm7imbCAI5stE5N+kikkvtVfYIfjQoYWhm2GRoN
bD+ZAFjuQ7psT/gwP1nGbcLCY/uQuxe3APzUwkfZTRZuqDaxQab6/LktujBYTTx3Nm+Ainwfbuxf
LHlwtuVmBbluvTKHRlqzHAW+ixPTtj58iUc6COJLNqdwzdrsTtT+i/BxMfisaHk6+gu4SMJ5pXuz
/2xW3Cf3xbr+dUFKKueWPKr8+6L4Lbr5y1oK91MngWJtoZCCK8fZ+oNVb6wBswChQKKz/f3ksNby
Ka2xuf3fcjX9vl3UfsrJkcdsIXYdmjE8xfx1CawBV426hkhk19FOzouL/d1qvOe6t990aMTBmsr2
bA8cveqW0+JmREB1/giKT2iw7XsbSy4/qiPB3QGabxvv1S4e8sQv92nBrZ/hMo0cUmIPXrdLp5am
5RlA8FT6ehukaRsVhn50gv6AkpVzkqZSW9dhejE1JCbp3FUrDgeraC027QDhrbm1tsHAqtBLk/qQ
ZgxVTEtnEfOJzYk50YdlfmFnILsTpHybh4DGGbYMvhyi1GBNojNp3o9sBFqfhs58hqc6cidwQgKG
ov92G+9qw3Te5w03Dr12Ca8pf1NNfrHP/uPovJqc1bIk+ouI4OB5FQIhL1Wp7AtR7sN7z6+/i/vQ
EdMz031VEubs3JkrreQVB8f65dFrqctKuKulDthUlI4nXKhPOcGwY5cI4M94NNWIgrw1ysfhxtww
+8n7XBPfWjWUHnJ+4shrnFiLxblk5SdhNt8Ac9rocY6nNNl1Vaqf41R5jD3iW5yOtzYX9aVHHFhS
OJecNX4CdgUbaEGVy1cIgoc89kaZQt3PMsx5ShRCtqh/eQ0RR4VRtJ7zaieGE+KMdPawBMG+blXg
wwuWB5M2+6rFF6oQj2jsmaOyUE3XFPzv7UDissZtP2XLeGz099kyEJpSbvtAthMIDooFvA+9bt2n
EVh4E6rxp1lGyHEDVntNyrw3E8i8eGBRLDlqLJew0hXmYTY7StH6YpnprO5F6HVL/U8Nm091LMkI
ieUrlpN5S4m14tgmUroyhB+ILNLBkOBolhqeVYtk+1azkJcbmguI9lQXKDwD4OXC7StTO/efOejE
A3ozGeiwAqDDDnJHpIyOR415OG6Ccj8RnnINVuJFaDKE8x/YIXDcs6K0XH3SDmZpv9lEP2NwVvkY
1cc5p1GmtkY2RfPVZrGC+i+lZ7ujJ0lOGIRz62OgA/2kWbtCTmdvFXIaiZ5H+wmXWLANWX6ursOC
wj0jvcQEIBJAlrNF2ZqWpiQSiHtvqyTyo8xmlxoatpdPJvW1Mp1HtTwcJlMnhWsLOO+aDl9s0bd9
0oLnJdI7qmvhU1Xr6CjlxRYEasFo4BXTZbfS5wMna64Jem1xA0nHRmU4txvovrjutypiAnYS9uCT
Shn3yN5HDg3ttoT0TNaf6ZRpd1OanzIs0Fs86AOpnW2U6s9ZEH3KHaJva1R7LQS8FFbiYMnaTy2W
X1sTzjLZ1kb/xhlgoSKqy87qUifENEnD1/w8a9b6fN/PtNSd+lo9ZjnetAkFbUwGzOGIAP6iYtAp
bQDyi15xrEE5JAm1VaaUfdti3vqqNtCrS+tQZP/+d35qk1KcUdR/uQJMR62zjv+6CIpYgyfR7vsv
0yiPNIyge+BeduDQsyXQSgJ0XHUaMy4xfablJDgvgAUKG58i547prKZ0eVTVi1Z2hqvETEiGPP1K
9sgKShKxE2byy9RwLw2CO6hMk20YshVOD2hxoJXxNXCea2iQWCt7Muk90zXtwEmXAHXNm0hW9dip
lFFn6V5LJLGk38AqJDI/a8+vaeIpsxd60vJh2IDT44cQCJ5GwaKVPr9B9psMxriq9b9wbwx3is3X
BYuLPkSTU0vqE8ZcNFU2dtsMJ3INZeVFocSqDbt6U7IUctsB1b4h6r8lmzJtxv/LBSLcoIhNjH4P
8n0yT7rEoLFKGt8MM7ra/1t/I9bpOqMWYaPEU9P0FTL5A2Me9pwSxqDFPt0BnMzDNJNDJ4sE+JbQ
Ogal9cNpGkPtUjHg5S03UkNaobHgFUsxjLz4u0Di2xa4Mrd1WChnHPxsaJN9oNQ/Cb6ZK+JHj+DJ
0A7wzelFOgH6zMsLFzFnLVrMEpQcvouaLg8Wt5iCY3AqQfPWlBRwx6PuzOAW8ZngkVPqEKqtRtGZ
jG3D7MMv9n9A0TQQyczwiD89wl0EEhw4kPzFFsvc1qufKO+py61C7dyUBDyqzq0yHICRlQ10qnNy
tnJSycUL+oN2CqtJ3o5S1gNiq65E0aEB1+0LgXV1Z0jg6/WlfvB40TY9A+i2MD8shZVqxLDgC+2K
Xyq4YO1ZSgpgKhiAuU12VVuoRVTsCeQGl5IDth9iSryH16VzZmLww56rAomOm2xfWeUExl9atgGL
diTgcUcNPDXdrXoUxAo3RJpqD4j7sZcKl4Vo4LeAQvqZnpW1uBpZdd5ip8GsrQavBVtkf4SvFg9Y
u2NqWbgXUop00+o0lswBBPETYtA7cu/IHmzqEZCgAqRZ6RqSRFgo4MBlE7XE+XIIGxIHYZz/TWNC
SHemak0DfLnoGWRjzPR2VI0HhQXSLFfTKRPBTw/D2ZNvVTCbZ9k0MWMqlq8FoMg7nchXvEi3QUSU
spfVByujGXn33xThRs6py14QCpyJ6cQZ2nI303iwp/NlgaJxlPu7qEHe2CQLHD2M6YNJKIsuI0LS
8QDJrsAxCLLNWww04DJE2a7rfRtQ58z7qXOiuNdAIGKgyrQJNBAk4CNDApJ4xYT+aoyLOOJ0zWUl
QkBjrc2OKaYmFvd/nYbWoSnV4VqPyo5Lu9/PEr9vxlHo1lNIOgeTfpzBhWzU4jW1hHHkQLGNssLw
825WACu1sxv3mDCTKJxOBWAUNnYlr/jhDjVCAgKqSge4NiyYy4Ai5B7zX7OsHM4FbSdoZnrhm2S/
lDwnFEm3vWmAiRMhiR5RQm8zKRZ/mqPeWZSl9dvKQrKI7MlvZxS0dTxzB1ZHTtfLObY8FUN1CYMw
tZYjcVT5SMrkm5Lz1GsWrER0Qy64DxCiqL1spCP7JjbYNqgJiDifRleZR4ydP3Ew6wxmegXJbwEt
bpRiy+Ra4OVZAGslZAyFFujXNjYPX4TZ0/1AqLrLmLpVUVF8IMhZyKjBbpX3Bh5hDUJ1jOE4jYLw
pzZHNirs26zsMeW5+hRrjZ8oMIDnIlROaUlm6v9/GzTC2tl2VbJx4P+qM2pyokph1/LYwWYtleeo
GvQNiZXhGFNcF+GMO/SRdZYkKgdFyVyQl0F4KAMKjAkVn5dC+pIi9R/8i9jrKCgTweJVQfk+YRwD
z9d+xZIWbxEGefkOxjxfZxFeOgSUg9IwtihL33mi2tVdJ7+YbDqdfFGp8eFBilGOXL9jq1p5pGyo
3XYCR9Y8z4NTcYAi+CbkTWbGtptrGND6uJxxEIL8HEL5XgyE6+U+2qqTkI5TnT3SkhVIp5GA6k2e
1VPPuJZKZ0JeNJ7Px2XIulfLZJnPqs1gBVKOGI9yO6Dk3h6UdVxKsMQ0yqFlxp6nwmb4jB2rWvNm
8GkvitxgFPjs6qa9ylQP4Cw0XlL4sdbHHIVebj1CdIkFbcQsOCGUBPAYFDXjHjb5aTCtc9vEviZi
ryo/pjL3aWLErpMfOY/sQiy5tfUYgwDLA8UTLEGcmiRVy3nQ5NeMU3AyNzZnu3yiwj2HboU5YgTB
SDDqpcIEsEzWlq4tt1AOHc9eWdgPwYqv7aEGTPV+akhsUe46TA3pb3YE0xvoxU3fgsy0oB93R33A
MhXupcXEqR0fRHYR3QiEVcGnSSwyZ2MxdeqxHUgUYBVAgDoVZNjKJdzm/EUKjU9W/WajgNUAODCa
H2pM3NO0RV1SE/xO1WWMv61Oc2tF8uuVec76UwJpJeYPyUJmCi3WSq0/6TNxvtJDP/ZHeUEobECj
cyfOESUY+SM3FBbE7CV6RijMczIclR7eRdG0p8q2j4wexDK+pNp44rff6h1FuNqbPC30AnQ0ZfXk
p+YbC3sgdpCIJVzPWsjffJVew4TW+/BF1wsqaCi/yjeB9F1B3fOJHhTxmzK/h+B9zHBEH2WMkFbM
Jrt+ZirKP6eaNSHN3UH3LyeqicsZDIIzNyOuqmmbphXu4BKz5vdKE6+BNRDMCbbtAL/Lll5MgXsr
PQM6yBKi+MmnxW5DS6tN2OFtWCyH8T7EU4X32K77jVRW3oIcklmMF/2B35gC5oqRezomDQjaOHXY
QLwBDtwM2Lcludl1Kk6C4sY2h8T2BXutl5KN5wQ0yR9rd4m22sE46dn2c0V8osqPAikNvgT7JKT3
CN/HuCmM0a3VE6GvXsf0rZWoICxkOzcur7mWn6fls6cmqFvrKDC5T8KR+RoXepRz2gtN/TChhZkB
R2WCqQhgZwyWuwUgw4IFfakzh8KEAKnF5jU8FM+Zxs+DLTDH7acFOzNtPnFwUBdCG+8UvFTKsBtA
eXXjRgoYODXDA1q2iC+N1XOFHpouf3FpHBVBF4p+ZqMvzTomiXyrDIRLm4j7ns8yj889G6CV9KtV
q2TnpFYIzFqhgDw4RbDQEhXqBxpyatDuFh2q+EjKzDdUzl/TO65zP+T0DzyDs466L7FsDMZ3WD+n
4qvTl12XP8mIvKn9ULo/KKe/KtdskfzoBJnk6gDsTWdEg65aQeMe6SbjUdPzVRnPDL9bUBhOdp5w
lNBh6ELsogQv3LBhZLewb7jg5OBS1GARTjHXUmqYLO+T3UiwLUxciYypYt/7tv/ICiYjRALW2f48
0kcVv3bZD47vDQlfmYVwXF1lmM/dwJOPQAR9fOig6QpEGLjR9c+2eOR4ViS9g9R1zZpX8GE+ro+L
rB9kLKpBcbPKaieymVXLuYbJSsVvmp6IQDgDVZ35Q6vYrc+NO8SlE1Bh3VLhnF2L0C9WYXSiX7l/
X9fgYUpt1GHEvSnrZ1rI2SRjeT2kE81UOOFzqp6TFhmMzxYRlq6JWMYDFtMvbKhx3J1HLAj56A2s
tIdFdoR0wv23K+guV6jDC9D66jclk5xsl2NzKMhVCn4P38L2mfBYlAga9wqx9dZPGtut5591HdgN
H3XXv3YkkOxxpm6u4RS+JffoS3iEMW9uCXR6LDe3HfW+evJGFrmmHUdFM5/6ejcqdIP1TFIFWI/m
L2YbYSPKhvalpyXPKoEQjilE5aNEvJp+PH9KOyJoNLmZG5XJuWVngfKAZEwY1HCzkTAnxuf0Arzk
YPbXZu2AyShmpv40PXWkaZX5CpeHrEK/EZwgh8RtoCHRJt5liIlK7JSd4pR27PU5G2HaQlDoeiCa
pCp5wHvtoCFbgL1I3eKPExAAXjgakbzh9c6Kh9+79TLZPHLGgby1OmygbgUQJQCOYFmsx+6piMp7
DPaPN7UzxjgJVOxX6bWfeJIE7YFjrmOTiAnVBqmSoYTF6pxF+/s0J3fSzDuZ4QYLAkb9BuLZtcLY
iplkq+NXosTdLQhCB8YH/VgO4Vc6sOiNJZNfRve8YZ4dAlfDZppgzVY4XxGYYN/Q0WfzJ6bHip5I
8GWzXGMD4hXA9CCcd+ypuNImlkwVltJM/MgB/5zirRaJt8KVtZbUCDz3pmYHSm49CSbGiTtQn42h
QjTluVVEdxgGDCWUDQRe1gYOJpCtXKweGPSLGc2e8nG8Za0m4KZIYLF+12wCwfBzqbZ7C7dzlwoa
JOn0FW8yKRlK+IbwWTITR2oqkvjG2bae87gjrd3untZwuDHfGij6tkophFKzleIlQkOgIAFJMHT1
ZR2iXAfhHZ2bdau12qz60Z/w+mDZG4HulVQYcrr0gZBskOh3DcCuNNVyepyew6w/MCM7iXLOiR0w
EvMTX9WbXp7ldXWfgGnw2GQwguv3gcf4xE09tweWtn3ekomidUopcakMnFsZ0BT8ZlQZsYV+k6V3
zFomUei+2NXzPivYjwGOZf+PAvYIu0tf/wTtjzq+xQ36Hf0n8jNmNS8K2b0wtndRsO1LwvDR/K1R
BNdFAKz/6QNmcm7TcmiIUo2Pxvge6aYySrQP+Snjb6RPiG8SPf2oLOWz0G/FeBhbFGc9P7bqFc/c
SqNy8+DWVMndKuJNGRxji2bwUtsWUXVKA3PH0f5AdXely++x8RsbmtM5gXW3WhD4OhB6G/faBOtz
dCylPiSCu4YVSzrXfFwO+33tqx0CNa0TKoS48kXpjrgq/dDKMNUjmcHYtH60gmqJfm9CXzGyzBMr
L5sDEN2mG1AG1Fa0FRHUOIEIu9Y38Bg16X/hcR/l5gVi2EekQOdIbeIr332GDr1STWdMN+ccwZko
umRFIOfne6spBwkBR58OzbQPUIYrFW9VcGm1FKP2P4m2K3ZLx6x5V9o/imR3IfrmEEmYN94zpfAm
CtxuOXkqoLAmdepTuOZ9SQhTb5FgLyckOvMab59M29iKgcpBPXRNC0EECwBPdWukg0nfyUrK+PNe
N5ybsB8gsNFcpqFrTBjmprcw5TmFH2zdTkIPOTNsusLiIZy3uVsnhBEbr+wawXus3JeJ5nI9/dgN
OIZQ3TP/0LL2j1H8WPTlXaljZhC784pxDZXY3CHaMeXm1IN/lvwSozzViXpolvfReGTa7xhgUqSn
xYJ7B+6NPtTIXO5FYd1Hu9gAdHfDQPrVqNDKAZkH0gse9ceIFMJi5VeSMHbp9AnkmIBHBDXACS8G
wUabOLDGNoIIFnMO78j5nEtmh9CpeUYsTnUknSFCZdZ0jEztc2Ea48QEn4jnuiGfylIhaThuoMJw
HuaIz7mL0F8aNVcrCY/TnL7jpuJ0CrFT48yvmQ/tacayOM+cd0D7YR+Rklfuii0dQacSP5RqNPcl
ChE/M2zdKAkBZbom83dNu9OSIguVz6BwsYWquAsw69FnKI3RiWqSQ200OxKZOgVferQvp3lP7KdT
iUAsEvf+iUFlN5fClyAWJtcmyrzMr6GrzpV+gmPqhjkHwsAKv+NEvpooBayo9sBHd4323tkXG9I8
JLONybRfcsSwK4l3ICucwdK9rCt3Pf+fekqJHSY+u/Y7FpR1a2+jcN1OtwDupJ9lNUolaMY9i7mj
qIJtRtOjPvsLiP9KQRVeDxZSy769fDWs0klKNCDhBfgwuFjU3M8GFRLnt0QKutKUR1YUz6BOXZnh
L9dIWHK5y1CNjAF0mXKYtL1c2vg9+SxJGvvm7Fu0splS79ogrlTzkQzDIwAKtM6bMvRXijRkA7kc
yomGaQ01eQWB9ntNia4I+RwCx+1YXAdT9XRt2XQYq7vsPVk/ancDZ8ZaOYLeVwN7q6jD619UmXhF
YzLlGpTSPa2OEDF8GaZ61NfdYvhJtQeC5LStzLu+kNWeyarhc34v8oRn+exYKHixgQmEcak9V0Rt
g8Q4qDEH0oXi40sG5jE1bsMMqZbVvi29VbAyiNd4PH4Wyj4kyuSt5q1lEaWR5GuBNRE1KKp8j+Tu
BrLuK9CDE57Ds3RepOF5nIqnmA4OhWOUtdBWBi43qlu/NEevD8lMoWLHwWdDjMTMaY5WcM+b/NbA
N34bKMAQcrYjWO+2jg9TCzpq3C1x4wniP1b8AbDyFKLvtcu+p+zA1G5t+9Q09xX/AmFY0m6melkY
kHAtZFDYJ47JkeEmE+S4kCQQi/5alq5GCWPdcouACRggU7oCWxUWUbiw5WR5tTX8Nz2WrAyssYxL
lz5kkEQY6BLT8nlCuxOnCY5xBSfpKuiceSXFscuL+dsUsc9nsYm4ByqeDYhBnqKE2zF5LYW+C1XM
+NFLoHMoFxBG7kzqDoWnxttAf3RYnM0OKCupfeuUclSxqzsR1rH/4j2arNkCEo9kO0N8qDVPOb7P
DrdO2P81lc5BibVgZBDw/JWliWAXCFBmdYEQ3U9umHpF85Pjdx76iKahym2rO/bbvUUV1LrexTIF
dwxo8SaDmoAxa0wOTIx0ZlU+TdtxVwFrwwFPB+iUY8ornLBpbkL2WVdCpT8QaznWvMnamN6KdgeU
zmEL886BH7+yUPGaeRBK90ZwitfcqzxesBgAjbAOnLxiPYBOQSS7yret9mEgDssSXROCNHjJkdC+
sdllJSxKrFlHVaIx1FQ45HFOXZ5CcVAhTslscmKEFWRCr4tuLN60TdO6LVhjKiC3Jn8Z7jUWzYXX
BP4IDTgEXDlTpTR8KLUB2Gs/K8Ympn26qdKHEt6ARKQN25ZLCSYiMD7JbmAThHSRVW/9hAPkqS/D
o8EGilWPU1B1ZBE9JFWfpV4dk4V4C9SOYd10NL318vUgowHyDb0G+2ve5V8gYj8n7Wgw0WVF4Csk
f8xa88cQsjfSZ1WaXwuj3lAUvs0e1iyhiKGzlIeS5FSFlgZ7pzNuNlQ1rrfIpk934EaZC97dVIv9
q6TQl3JAoXs8MEUuvNbmmMQz1zKewvY5zUliV4jLpscOMsn/aK0JxU8afZb2fmyoV5/woSD4N5QJ
yyMqT38dBA99t7K+QiHvgQtRQcIA0JK12JbhNpXodGrWdZvlIE6BXNqnDW3SvhmfBMfJAaxgSX1s
SQbNYp8JZSUy/IglAaspT6codWkFiPlhV/cWGFf7K4vnx6J0Xk/mrkqDnkr04aRJnMEMvTmVQDyd
URuAKPXys9r86sOQeJABDlRxc5gep9q1ZTF4A3U3G3vU2wuohQ1b+85LV5lFP8RAJShMsF9SXevB
z7IuhqaHOBOk4V6vRn/o+IFpTNMYZCKwii15iV5N5G21RrJyM0pP8KxQ9y+D3eJTjNR0RyPqc1rV
8b4mEh1jwHDnJC82cWppfhspz1NDkw6+y8LFz0XFGYKjmmghT1Q8nBh5RnwcG7soZbfN81+4CgPP
8vwrrkuUIRWJRWWDlrC9DbAr0GyUXCw1uYTDpO1Ej0KXDxZ6pIpHh1YwGKB+j2F1v7Bu0nLVoix4
fsv4A8/Idq+0XSZO3mzzVIoPKYsYlvjrLEiiurbrn77ExhOTutbCmSK9WX4tRsKLnVX3RylBNIbt
uteM1jMXxj4zi62XBJVy12sJKCB6yw2DmcGmwYlY+XWKjckHJ0NmfRholeLK0VubcIP9xr7haSiA
+shCfkHOp1sOtyUlWilkrb7EJNrlD0GZHN4HVEyLMMOE960wu++qHlHfggpOvvnClNC7QKq9CgmU
WvJBOFUbTDsTG40mDzuli/vrmmaoMpkUBmR1uAjGEw/yp3QagD2XwIN7mWdiPmr/BKb0C9B41Qhg
4/PsD4BFdHQ2X1jki4SqLfLtf/i/+wP+RVqsArXfTRMBLZEJ9Y7E/R1Ezb0zzOonA+EMYWuv9yLf
DxlnmyGJ2CfpVG3xDi9/S4C6/mgz2K4dhBYwr1GoyqYNPhodYNFurvlUzYjKXa7rGiMIfQNk/Kbd
znH0J0yJxdRCnFaJFsrJacgYpT8aRpFK+EtB5WIHUPKDjfxaQkjUrokONXmRKILHsUWMpk8QaSk9
N+Iw2X5FKoeXUWM8NwcArzScLEZ5y1M8twtYi58ybW1fDNIfVm/mU7Y1NLIG79WY8E6COwNw3XiX
9ZkXJEEuHg13Qw956KgxcgxmslGRR6da2G60afsXRfZ68Bl4rUyzW8kKNaepxf5njr2UduSqVQcu
IQmU5PJs4WVbr4t6sDVqwQHU5cKud40RvIwSLC49zA5WZBzjUAJVjSwh9PgVT7h50Mj09jHL5aWO
f0zlXVAYxVmYl5DUnMVsTDt1yZTNjI1qwM8JlhooZpPutRIJOlhPxBNgLlU3Hpo95pdZmOesag8K
7adb6uaQkwW6IRTyzRDjygGFiFG3S3svqcRCHp/35hQZAskhHTZGQfAPJ8LYRV/gwHlgTWN5Urr3
AYJ4oI7fmVr7Vsybr1ZC3uzSEe/pRk2b/YKoaLem1y/qWappKAMmourZYe4XPMIQ1gwssOpVjWhv
bu552m6J3h3K+KVLrINQejfF9BpSBN+YKvyK78ZQIU0KTE2JK7BtwQ4wFYl/7B/ts7tGqQ5WQayU
0S25FPBlnKgEUcgL2id25HJe9zQE3yR8RrohJT17Fe+1Opvx3/PaLl8IjlBFH4HCpWCGtbgkF096
/FTG9jfzcQ6mxJBL8ljfk/ZD+wMq6mexqhdcWHYykqvZpfi0l4r4wpdpXUWDddU+0PDAUiLfhEX/
ZkQp/fLA2Vn8mcNbuMy+0oJMDn5Q0x5pUPp1bB4bQXGIOze1Q5DIi9uAr5bNFkzQNCV/ZajHOJJ3
dpt6AyUBhn0zum6nKC/18i9Vvib8niNYqoohMkA/DhCsRT07BJ4v4iOvOD1cJNtyVfGqEZqZwL2v
X1OBzlJZr63Moaw/NzudEKS6k/uvFN0FGiMyOPvWlFqGdHBgg9wWRAY1YrIAOZg0bsTDbyH8L6v/
QENgR+ftNGHlYr5Y2+DiBt9x2h6E9kgjQDjYqajcW2N3JPzspwHZJk3ZDmIS74uJbu34oNLJZn2a
+a5I9obuZrYTB3e1eZ2sk8FFFa3Y7V+6LPcVJDG6bBhWklOGWiUxuMW5G3JqKKA3WvF0y8RpoaS7
kJ2wor1trJ1ZBVLf3xVNv43qi2VvY+vxv+pr+rAy0GJYMTccNlc/hdUbjh08DeRU9FTF0YGZdJ7O
ab5s4zBwTOPZKi9KXmOKWA5aB/UmLc605OKzgP/CFTWpz71fIDGmUQ0cCuOdinG6UPY15g5Gs4xW
UiVgB8dtICdnBm1GHsDw3JeIKHjI6BuKYkQO06kiab/YuG+wgWmqydWO/VzaA/O4zuXiE49h80Tv
uMZowhE//0m0N6pFmAXBnHXwTzxjtLFIuNxMvd46Q/qZ4FPK1DfS8juVEaPFpLxpqJ/r8GvbC5BR
9MWh25VsL5aZXKeOzMoxIGe4EaepLzccsl3q6vsZRcMST0tqefbY/1UM8QVmpoxkwKGH2TugJ0Hh
dCZ2zSkGyenY5h8wFhYq3RrrgOWCUN3q0MMG76BNERKhrBNDHfRPu0f89rSMRGf1BaxmlY76J9Ff
S9yeYwechHqXEYdXUm0tFnd5dsb1ZOnkCyLukXCrlf4S3KKYtoeEC7nZBO3IrmhH5woUX0SeS2nd
Y4OOCFJYVApQNs+jeccZ2pzOQkJ1WZ4v7AeeyvrNrJ4UbJZAKB1J/WjAezUq8ScMZlaAiXovJe0J
8D2b39eETR2gKpdVNcTg34QH6NRCkI65ozC7yl8SJ7yspwY3+JTwO3UZL07sm9NAMp9lho2TvRQX
Q3zV2WfOLSIHO2xGjkJndtwKpwbyQQOLNPLZz332UQvdszm/TCVIEUShRMHVVQOdyThxWT9ySNYF
TUKmOpP17SbIGmjE3E46QRhoEU2ylliI55S27jYvmUKaYx2112XWGAfsc5fQgMi8tMjhScuf4f55
vGfQnUEYxeTlKhl/68ugDL+irm/AgqM2pdh5ejSZ2CWwnZguNk0XvA+0KOrpdDGq6HdQojczWdtm
0Hf4EkebI1Wk4ieazf7fBI44zmksAksSHM0JEG9g0iVcqmJjTO2W7qB7QMBWXm5Dq7p9oX1CNr93
KxWTE110MUPLM4XL4vzJ6knQBbZTtAomFdJ2ycZAnx/q6TTbCWedsfh/VTQ0EnkkXoNWxdmUHEHW
vfSYGwG9vKUYc4TyNYjye4CLnHXZpciZEHmn5mG/MubZL8WHSP1UxJtRhTfjS3T3hvBZ0P5m0jFQ
o2+tlQ+tEhM5tj5GafKUZX1Uph/JRNkP3wwP8I+2R2ziTGtyNa8xX9YhA1D5IG8wv6W3ghQ3+1tE
/4aBZogsYkLlIYzjbR9i2LER06vK5hI29qGt7Xpgn7Zc7euGjYy2Lko+ZJHhMJ7fxix99G35JI2m
L3PXFepXC41CV3omFuu4TF+iB9WjQo0qx30Md7sAT2BYCyeWjbwpf8dTa8DpdTJXGZw+yDHe0qht
WuyW4/0SgbKunhrieUqDg7+Prrkd8Z/o9lUEKqo+Smt2juytkkwPPHkHm9Ld+vQYNWZHhhx5kG6G
WMjLqU4lu3wFkklt2DVnYchOi8DFsazo/ZzZEc3fHAwF8/G2AzlkIarDl2MFri0czdmwWs2lkQaq
kmgXDroN1xDcuWglM1Y4h/iXxvPcwA8veNvLpFtC7Q8XQUGUHgeeWK6R7aiBG9ZnNTnILU3r1p0+
Vnt+wgLOeTYWx6Ux4OkKPwHGX54ivAQRj9ml/Llxv3lz9ELv0BYn8bE3zJ2U/+sK4a83xRC/RdWz
TmKnAGoV5iqP+ytGVfgW+uwCNtKhKJ7z/NrUHgsQbGym8M0U8vOW8LhRk3WCE9nz7qRJr5OJ2mxh
8xIlMnmRqB6PRpCorLNIs9JboAKguSevPLxJrEtA1onC6GiXOCB5izmmvOPkWuAWpqvgmcWwceIS
aPSN9Kr82rUH3MClCEKmWZNzXvpsYwLdxCcMJ2yklT12iOZfoiovGYXmko3or8AdsQnCW2BJesFe
ubolRuEbvO3MBlBek7OkbM17l2vOT8YmMLLkvSL4ZQjduuTW5XpvRZVDe8A+KwlT9SMiKO/6Ptvn
KXZKSK+6CLcCqcRm8cMbBaFgrHzq/bIu3sbk0X2+D3FmVMATOr2kuOe3uEmzxgmCTX5T/xVfM378
a4kbE8CIdIj38759TC8ETpd0a3EUrrb1B6qAjZ15cD7C9/LB7bY6jm/2vr6B3t0QaZkJKT5hJyaT
rWWPEN/CyJuc3/GawRkYcixEw0zrW4Z2QmaJbSJnyZnF2SS+46BEOjeHf9KwVT9Hlrf1dnHsA0aB
/qGdBG8hhcgzRWeO/cfAYUNox2KK8sFyBAjJb37DUkd4jsGvkN5gn7PaFbOr1WfjuSQIY+342br0
MFW8WTeNWxERJVmOO2A5T9iBZ6Dtm+Lf/A6VAJ8yuQuOoQtx+MK11Y98Ta746L54h0O6rsEfWpjf
uHY5BG04K3Dd89GGhWIePiAfhcx5v3g1K8LsQEddl/GZcB0SvPOCaiuVz2RqsAeQ4RzDUya7tvAZ
Sd1xOGjhUbKOeUSD7aWa9xyKww7d2JeqIy4hfDA9fKNDCa2OHxAyPK/N99LrzoQklGDTmr+EfM0/
+uBwzJZQxkafzQkyCvs9SHj1chGs08NzbX43FsrpdDR6eETbGh7OHrer0C+z+sJWOcwecvusVp5e
vzS8uxhGw+fqs9R83Tr1+jUt92F6bWs+woRnHWZOfw1oFbfOL3rInfAmJ16u+x2uAMAYnNoC/lDj
ued/KpUnaTrn0OoNbMDiJ8g86V/VeYoMjM9tw030xJMIgzQyGwE+DoOxg2MdFxvblvRH4FQEAmS5
LzgLWu2FYaBDmTbPHPxwnLQ6D6ydDlV5x/bAotAcPz4ZZGhNi0P+RkMGw6opdkFKISITKnXSHunt
WjnpbDnjFxG4Serj6dS6XZ15SruHajPWDx4UXN4BgQiuM5qCWFygmIXfYLKDCAcPlz1tKl6hPqze
6f7j6DyWJLWiIPpFRODNtizlvZneEG3xnof7eh20GGmk6JmuroLHNZkno42lrIdbl86Hcde9VEby
AcqUoyEtO53EphYh9sL5iDlr8RrgQdPuXCJZsePTrRv+8MFr11UOx5JlFyetaxaHkdvF9w4GCup1
Wm24iFGhMQ6/JK8AdUK0qarpR9JIQHyNRN3Zc2NdGpyqwachH8x+Z+W7unZlaWsTiZpsOdUVex6R
9IuyCm3jNJfISGMZbvxAckAbdxzJzUqB7Ovr0v8erbmS87AoLqO1sAvcWQtzwPSyVokHIr0+/0u0
raZuwex4UEzHU9ksdZAlf7wVfIY8J8ulHc97Y6GZR7gtfDzNpj+i/SVCnlG07lCZgYMN1swQM/XU
qef+OJfBGlQL2i/WuFK2VsZlUf0wybYgyDWbygcMuYxAYXAKRawCli1Gb5RyB0pOFrIetv5srvF5
sTmoXwR+RJShIFAQ6+VsI+dFe6spZ5wfykG9Zu3GSnsBLNcpZzLVUIwzalaeMB76pwQ+dnvAvsXC
myvA+24/RvI/YihYcxKzRDYrUOmpkNJYXCDQxRU3nxhHOixP5irbFqE6YWrKCtRbRTuEmMHIiPDC
hn2Kb/iq1HrHn/MQW1LQzyqTecoC9Y35kv5CnijjBlQEBfyyaQGyrBOeiPmNu4YfnVyads1cP4Mb
mvAJPgttFX1MGL+3BkmOUPmGimIumjl6u5TfQL+MZsTB8jEDHuTdJeemwgvLxgqlwr3pzE3DCI/D
jpQvo0TddOt7+kKZtpupEAB99TIJSlrpahEIgX4IHwtsgbXVump1KBEdYT6SUTA/MnXNyi0UW5sz
mBskgVNA7CbJlYtKOQyM0kL52HDI6MNNZ5lpLHtG8jqmGzfK11XN8bEAfBCfu8U/ja5wFvs7nzfr
nfYrDmLV26T+IkFi2J/BnLFNKWVwAJeRrQxbq2rLPNEp58wHiC911LVpwteGchBwd+8JmuU+HJDh
9gtrXJYpDjEGE7NuP3m2xqUCcJc4p1yGzsqJvcI7lwSXgBYCIA4Sm4WKYqpdh/96Zz44hy6kwnOR
cnqkdOoLlCqNPNcK3J8L33JB8hTgRwiwiFeqmPl35mvlt0J03YN7jAKOdxaEYmlzki60aq8Fp5oL
h8F2enU+s2EuCiQyuOVOZErF03kwNytG/KTbuajVpMgNkMU7xwbkMobAYg5SrPQ/iXI0CTpTt4Xs
8qPlwTLWlzksAnb5v52y4PUNMOBY1Xz4yCRvUnXUzwb2MXAoLCqJmTR4ti+qzzhkNbGhhULMiotH
fxM9Q73EMxNcUKO/s/xbLhdtdSVqpuVLqmX3U5N5Q32y5HbituBjqzdcPESRJJ/BcUR+xiaCrL96
Om3hmsjdLuajHs/QIgadIRQphDOxl+KbyY8p5ixWWMfl1Sb2tiwyTHoILn3PPunOFqg8c9tmmVou
B7VBcIH0YmDfpyhvVxEb/GLW4Jedsavrj5wGPUMXga37ClyQJSjWrr2KZKDZGpClJO81WC5CPH1Y
1drvSFpBiKX71P7hy4Me8J1XC7tZD86nbW1q0Ow6hIfKrUuCkbqblu2CZs8YK5KZXIJQQlrmxggK
KuvG5E17cFx0J57MKb6P0M1P2jM3vlPra6jcDkdwXTDi5i8VoL+QfwBxgYhqb3IUXRba+1UFG6dy
TW9b2uuWBTe1OkqN8YAdk6Vnx2MhTeY68nHsGzOVccaSe4hHLPayGhoDdiZ04eOMXiDnXkEBY0xV
ojru8GNxpKFPLYGvcERifaU+Vufxm5JanIqjdZkwkBvzrW0bYpWibp6MCCNhNFwliwt+CQmMDoq6
xALgdfZt6g/0f4tEPlGgipb5D5bwGbPirPilKAmtb6wVPHW486V0QdZZ7Gzi4jTWoG9pGFaWSeYU
WJVlxw7R+8R6OxdkcpyIumB7zuMrZtBOxviK5zYVPeLGxrnF0QMGVDBX35DgzI6p4A68R8XzTjlg
V/AZmLSLKlkY2bZCvJB1e50sDYQcxKl1zaEITkp/lSJ0vwXnOjEiuEYtaiR1H6FJuY/I4EeYvb61
4jKjrsppIYEw5/0Oaw8xttwXHHfcdMWRy8/q6Cxd0GEAatCJwb1a+9UhkMmonHgSXHTWgytrm/cZ
qwBoUlP5ymUVZGsKWiqA8Gwy/X/rzqzdxnuSIzk4+CfjFkoZbnJVY5X26LotWRosZDYmZkGc29ZS
m9aHzJfnGh4eHwoTebucPnuYokB9lHiZsxAIvx2xAC9AKpL/0x95OpTnMb0NHcxZ+SwVxCUgq4FD
S3PLilmWZiGZTJXXbwJH3vhFuBWjcH3otH1BqDLNKdpAJLboRsqlyVrVbOTrlOYxGL88tLuoQ6pA
KIx4kxJOVWYRF34PbTRY3UnqkOElG52xC1MSTXHn00QbTCetZHiAtjKB0hhsSYxEycBjHIacsCd3
l2sul8vZqEvIqu91QTyGgSPYyRayRWi3hEabDkG0Zxifi/I8lKehF/QZhyz/IpCG4x2dXXCpONnz
7EOrxmU2fCbYt9F6Zh81J+9A/lREyoOk2KhfEMgoH0bdgLMuVnbO+9wqSxl5QbcxGIoVoBJiEfHR
J9QZsNewH8UWxwo3S3kcOf319t1YDWQifVMTH2WU7LI65dAnA3YWhBvGxScWMBqZNGm4HivjbCdQ
g7gQrJ6Zc2LNOkGA4bhPmPiw4q1aJtkSQHR/JXQUcAu9PIWCXdYPb3ITc5aPj1D9zipSJ3zCrctP
HYJLXcTztO2YfUHjo47js6uZffrnWn5pKlasr0eWnHUDWAELxu9aPzCx99qPtjBmjcNo79wDm0rK
t6x9kI2F3v06Bk9EHysCEa8JqmOIk6bbt69ELxl3+gYwkCkmXKfdCahQRUP42ECWgpGPxkaUJEgZ
NhEKencVSm+uWbhVCo4fW3eo9/HSt4FY+TqNgRpxOit25voOGxepr1N2X11GvllPHWhzJjYCKUuP
m112FlLcc8xg60N0RVI9u5ZlWbK5qxjQsnv8qzN2Q02rulbKqWSOYK6oPVC5xRLbKTgfWgkpoGRF
Wc59paKM82zGYqjfCeQepYjHlSfRjA8sRwnQnsfGOjCTeCtBRGX1X+x7k0vP34e2eIZQXXzH8FCB
GBdvwK9geDcSLnyEwBLbeRPOWom623Rs9FWq9ar/Z/BcByRJ0q+na4fcjF3P5jPw5Q6TIy1EWL9y
pBS5SFnJ2gosLeWsZw1GQ23p9Yy3GrNdpmHxMDiViE/Cx7wRuf4P11tLN9SuDM3ZJEN1LIT+XUn+
hSTYpWN6a6VhYBCOdD+TwWoctGAJCAWrxzNvcKN7ebOTbf+eKnE0168U2noJBXeUyOGtLQZjg+yc
hZP+mbX11ZJpGmXaqh2SHWbsjVI2v41nYCanjShYfWWZNe+GAHuCSqupbusk+lfIvsbqZQoVzPde
q6GyKWyCfPu9qkASqH56zkyjyEeUQjHUSdX5KVPpKyoY3OekeKHfwN/jNDm4Lh+1i20S9pc3W4/s
WvYLU0zbtbeGvYFjd5Ecsj6+yl4XsQCPdmA28HzWFA0NCQNqwcAPZLq+ai1pJSTgYYqhm8xbGdgQ
BI02fqqFek7nRBMVECn84WUwabzXVVztYshpGbUrXnvWkPh1F0gcZfTnA3FmOilXbdsDCeJ9VNS7
rAeXJLdecQ9FUOAjAPmwE2l61WSxm9TBFMmlrZCgHvlY3KudI7OOKBW394MfNOmwygEEMiKEsFYR
eYOzZs8G8Eg2CWZrDhewoqQj21q7CbqDwZCtJIbK8Hj3c8vk6k93UmYeVUf8mhX3vyW9e+9aDlOd
25zVCKy4z6gfzvloRFtS6reJjXS7F/x8ydJgDJpF5l9fGbsGzq9kdZcaivPM7jlVsnankLgRIyeO
+fAEq9uM0e44ngqWQ5GirevK+gIoiIWFwBpIXSic8hg7DWP92Eu+hOW9Yk7dWYCAi5e4guJ6B5x/
UEaJ+8bMNhAB2B/mW632V4YSbgqHlJYAJC2DQf9qCGSs4o+R58HT+4MY7Bs+Uq1pLoDTybqQQLx5
9JYqPT6XkbvUaOgoPVyb7aYM/FZjzKwlC9qP0TlBs73ZCuPrSl9XDY/YaToWkm9QMGdsrqLYljlb
TSs9VIGxjttdNbRunNYnTcNJaTiPUPEOZfTWJhTktPbXUBtj/kqb0A21e6Vhw26YUKS0ay2Dsmgf
I5u0ocUNFGMmgeRTyG2E/kyQ+EhWVE45c2nTlJljgkLo3UdfcfcxRi288X2mfcPdhBM1zmpWvlCe
3K4hKGlkrsWGEJ8WitSMdXraG8uCAiSsEY1SibfYpdSiJ5zIxl/izSMMaeUkS+CRopefBdqxmvdF
CaVF0Qd4ltjuJKwZAaERk4lOK2I+PtbmXMjR3JOyuTxsFdLcwh/L/1fV2J7olDnMVhJSM6iDbGVq
QCbIq5V8Ljhm/Thf9t27sj80+wP0GVHjSzu4FfE/Qg8Y9XT0WSgy23Rf1yFCQ31RC39fhRwwTbJJ
wGv7zUmdYi114ERevY5SY5WBIMsFs0qZJLPKhBgLGYBkB6V1WAWT0kZwK6FoKxWKtQ60hxugKeCg
DN8wuWbGoxbNMdf8VWh8ZBlq5Nph9PsHBpPMnWAN13BJ1AkaTm2pegW3GkJ20Fg9gKB62Bf9W7ad
g5KwXE7mOIf30ehtY23cqn1LLIog7S2jq2Mnp271zvtUgEuzgtjnzcjuNCMubEC3IYOYk3r2lIDM
A484ZWXPOmUdESPr4yXsBIv4rmOMBNZQaMZbpxbDSEAii95XN5kTmN3wovMHHBRgBzJrSRPJoAUE
ytx36rlKvZvjD5xHCdNVQ16U/Gkiv4p0OLaeDibHOqss2psGa3bHGKSr6TUEMnRPbDg1z4iQXD8O
1kWWsZGgkwU1ddYZboY2fzuz5SHrz2F5NADMzZxQXvsC+4cnHyvCtDmjz+pIDqUh7UrWH0Zq/5ZI
gqTRvlKAeBj3ZdUC8gV27YAjmqC+3EVwnBTen2R2L8KIdsqo3sxg3GJB3VsoLYk7gepOSosEAN5S
zhkMUjWHLGz3ri9/1cHBK/1V50nHbO20PIVzF2LpRe3To5Nq63isTqPJSJudjaM41yGs4J/C+27N
fYDZv++B9EDyfGQYV3ykOSEyZY2kG8BqGwuadkbT2zuY/fO9NsagX7Kj6Co0yDdnhCrRdF9Y/Zhi
KLy3WBtwFMZNsNE6m7nyj2Cqa3Yr9sNHNWg2UqYvDC//kxtkw6F/H5pkRVV6osdr6EQaCZ0+czrT
kh+aqYB30V2+JwMp+U+u7eMQDvOm1ICoya4BoMQAtRbV6qvqircQ9dHoyh15mIQEv/sYDbOq7qFd
Eqje8YgUd9OwiLMCmRWgrEb+VY3tm0URpfnatK51oLlhL5E+ER9GNtCQfcDQWbeU5WTZeteKuayR
olqycB87xbto/zXtcBjj8pa141tWw4MgjQn/PazN+Fv054aEU79/SrRxUckUCS8/OOb0oI5cQdEt
4s3tfar0NFxYQXGFZ8Yax2/ZH9V7uFdAdMmTb+JlAoSsVi7cryvUUAeB2yHhNjQC7dvuPUaOBbyY
8Etu6lkZ1ivfDy+N6pBLS9KjYXanBPE6a2SaoQ7bG3nCD5UoBpSCx15Kbs3oPDPZvxmMwRUGddB+
Nqli/ckCD6kVU1VlQIQZIUHnLrAoyxCDnFsqtLsKWgmWMBSN5ljnLPojshDZy+eJCSQ/PLTIilNP
fFshlzwc1wUrHot+gu86DYUADRj9tZ+EzOMN2vK1q6ynU4Wvyi5Xha/9VDXKnCjP3wGSAcLJV31V
HSBckk9sOkfDqc6Doc5DdvBygbbKGnfltESweIZ71T9EELJsuYah/Asa+0QTxolu76s831v6pLOo
fEx4zcnWVw2W5DQxnZkh8NcgJtkErC8I84pxFzR5/YQu++ThtU4wbOj9AwbUqyCWLhfJQ9r3XXW0
y/hRF4qb5h1XKWqySvkuknkQ9G6c64hBmvpWeFfPEz8USCga26U+fdykqGOe7tG25TeUTV+DfkCU
eO7ycmso8VvlTQLTipBwXU4dG3Qq1xu9XTxwsQ3yD/hYV/JD9P3HjtSRErBT3LJDi8KdOqVEGChl
i1ahLQhuZaIcc6HM406su6o/BnXzO4jspCfSKjPL/6WUSMeYj/oNs+ek10hTWpge7X9lfUJwOWvT
bMEhjNro/ylWfcqU7KAPiDfh+A0DyvX8H1FzJxWkw2qM8U7Z6Z66wle1lzkWxF7ZzCyldm3nU9Xh
7XJf7OEjwYFI5o2zJ11xlTPZ7CQOIIgMfqK4FcqXin1qEcaTjYg7b7I3xR9pBBdI/cux+0HhgYf1
I9pVLe06qoi6eIGbBxr5jBMmNbjifKQYNYIBblkl+SJ8gbBuCBDrhqfgxFpOwZDTAM66ol5V2Gtk
xqkpKoY6ZENlP0smUxJ2ukFrsdrAMIFZYiYLf8K3NFAa6z+CYSkVPu2eGSxF2OC14MFgHjQoIQzQ
lgUETeyOzCUkIC7x0JMvhoxMDtwOxFJAeF+PwRxvjVvAjFQV9Ag5Et1XGCNZ4MXZ/j+oguTLDus0
Kkgy8l3R/hTVsOiYlheAyBr0Wa1D7HzJNpBtk+bY83FIIOiTDKmf45MXUTV21Q6sx6arfXoyD7Zb
icWEdbOVoW/TlyPimBIFnYLgwSIPLs6tjZRfBFasuH30+UmCylNFAG2lD4upXoU+1qgNlFF4SaeQ
kB7L9tCsIx4vA87fRkcMzloZiZmngSGGIYBtsu1l5KmEwk+5pRCu7BCvGQ2inD312ppLLMdKtVmQ
VcE2sEfJaS9N3z9FUetKJSO0rtlS9i69o0DrGXOsTHeABwu5hpMqY6TkMbIYzfRH8x/MqZDmLanO
+4H9N3PdqLhY7a0o+i35IKumcjnj6Kt4E1qmjJNEkWCBCot/RK5tUTMeVpulWSIqgxsRstewYHkq
vwPu3JGQK45E3bggl9Ack32JsS7Y4WAgqyhz+Vcnnlq5CVVz7+vtFl23+g9n20rPf6Zv003jUmwl
FQL+9NTDBFLBIHoMcAngngXMoTJkOfAOq28eibOu3qNvnKXYmquvAcGT7DM8Nr5FRqHXJmxALl7K
BfKKnRtqjbE4gD6A8NhvJrSrGm9b87uWzo1Y85Va9ID877QvPXPV9he7SKl84Y+Nw38CG1wcncjL
VWtAX1fgTJyJq7wgp44nXFqHB8LKDgGmCuyc1cbxWUWW4hjb/QOAEzKW4sDwmOmibyk78pJR7SBR
uMpS7YI1p4b9rPOfGnFSurWYixniZYvTaI//l91J8sk9rov0PSChVfRrGbYA1x0kXxauhKUl5uZ4
MrklHXSeJvIDJpAU0x0CiiwcFjKS/Wp41eyfqBVYFj3yiead/IFOZyn0KIBEIawlVZbZOL0qkmUI
CpBMKW4UZqFG6QJMYfyqIMrWjvDvYjhp6qSIEs5CICXD3Ymo0m0TlLLF08FgFxpvCdU+tmfW7xBr
eJRUaJLicR/gMBlx8gsIbjWW6zpQQGNw0eAJgOvClxoLP7BX04FCzOpSQ+dRyt3aRlzCfFVAGtDk
U+A5TEfZ+nGgBRWe8s5yacPJIqroR/ceIsW287YtaHbBBDvH4jdCUxDAfQwUoVIwUG6hNFf3dD66
bG7qkgEC4+4aEJ7d93OZSZNAgzfmbH18qJYl7itknoPqJjBhTNQ5Ot8vI0ArZ9/RlfHWhoVmC4AX
2GF9JqOgsuZ5gBkHU7InPUtkoT1L6osJ8zUcaCBx0XI+MgYD1BavRpmlKKJcBQGFw7M6YEyI3BY5
5yoIgCmEjAUxRRDtlcMzGMBktbhSzAhdbgxYrmA94D/0GP+vBwW9Dpm0OW5YMzWI3bomMqoj4iRE
QdAp/wY7OfDEWNI0rjOMJZ6erdQdAzTWZDQjq4JlzOiPC0DvxAgX8HH1o0RuLcwKDd/NMEDrA1TT
BfEmibV1wY8QG+zGEC/x0LqQAnogpatkC+EF4VpPusWkKQ2LaAetaWU40/+bCJ5wtApt3WGbcjp9
Nzl2Sb/eNgpmRJ8oizwlN6SDgiKTnYU8FkkxTExiatm1wZPE1LIcQU4rbobGVSjtgpzzhY62AX2E
S3gKXutyxhcZg7xsghLGqLSgnVyDD71CBlkFDfoinvRBF25gZU+r3sh61uI3idkZtBdrkgJzhurm
R82MmTs/T+41lq4qnfDPc+Z/iPqHhZ7ifw//BJjMrhQrSf4tY7ov6z4wNgIMuMq+Kxg53GQNaQZG
9q8tL6AM/3ceoY4xAV3KOn04tSgx5MjzscnAd8b/ImXsYt8Rwzp00k39IdFjBePdly7yiNiXJzCC
pd2AYciPL5n9jJuzIf34HhBTJDCGRT7ZU6R8HfARiV15w25vxG2qXtL6GYaXLnir1S+R4Un1z2re
hfYcGdhqrF0riSil8AUK0pb/5fTkLZqqnpVKivy7E2dDHJRw3VNPOeHXgEYbeKNu4eFYy/3J985g
xzGQz0L00CZqQ3UG6L27IazSkrMsbqP6TqJfU4cansLOg1F6EXR+/T0ISJddkVQ8KA+FMNkONomF
9LSA/KCwsW3tX5o2PXX9NMcK18ydiCsIYWzY/jb+llPO1UnEI46Np/A7UtIfg2o/xQHcsDSy4X1Y
7T1socgM5UobVAQAAPCSdO2RyzGwbxgQFqQjjzysYQEoGCvGPKIVB+fck+tiSAB9HIjSXEp+biIi
jinBuvlD9qo5FsKV7LCyjdkkMumgkxZ8DA4jRjW+6OPXpBAGGA7GgftKNWZV+GyHd1sDtIPJktLN
WVg4s5ZJd3JPbRrZ08gsTHlgmLOlnZOvzHJZdn+h+cFAua1Z1E71ncX0xkbYi2gGZDZSTNTliA5H
UaA7FfM0p/poDaSvxmIyW0fxcQRd1KlLAJH2uIpl5u0UJykhRDwyPCJVuwNQTV7MPvPvffHFI1cy
XyS4cal/JD4QiKsS/ozaTUYRr7e/hgYZXr/xcWrjPa0vbf5XDBDFT7a9SexFzfjFe/Stv4oNzMQ8
emuXHyQZLqLa+1N8auCAmQHUz6xCeues0Gr5HgXPfOlHN7v5TBHHACjqMG82XQwSiupia1k6H9Sh
MN1CeRos7pv8klGTJJSgjnjl1AOBNs+lAe3Kl80S20SKTYDRzDQu3I5dfSbqEx0FSJzoFgMjGeVn
nlNqo2DC/eN3qLmdc959dAp77HTnVCcjv4wo2mwf/gez8Dql5FTZ4uJQABvi55OUkbvkHJusqkuE
NuY/A3F47rTk0iKTNL6IpJ8Di2i4d5OEeWRwt+tPXhDGcNN7Z9LaST9LVGiV9uqdnxAURc5KJAi/
mUgtmuisN8dq6h7zvRBnYV18feNoxyA68884WPn5NtZPaPN7CQGOBCgcWaFOl47hmosHTbw12aL0
gsUeVWOE1DPqNxiBmPGNy1oeNrrwTragFW06N0JranW4JnPpOJn8xnrTW+lj+k9JxLsxKNlxo56k
E6VXd7ug4tQdDkAYgKSTPRFcu4KbdMTyCmlJiYa9GtpbNUKboZvbPt77PbFzw4epKusSJATBWCvR
0WopGjGjCsmJyh7EM/A/mXACBQwYmBaA6oYCQjHW17Yn2BTT7eQ28szoDDX/CCj820cD6gVMuq3m
GobKhV3Pp55U636yZOGHFY254glbJGITMtuUGTjZAtibk+/CY13pkJfCk9WRwhHUKEb7f2qlXJHq
44LoX7KvklkyrOD/um38CDWVNSVEoTxiwJmttS66EtW5HTppq03hon6/iymrMrtdxhOgvcr3QzI1
axw3U15Mb//LeaiZIaY7MewtUZKrhF2ji9617t9JN7205Fd32MxqE52Y6q3J+HRTxleJ+i0hZOtI
44WLMM3XlNFwLa/DbWVuM4BZXpSux9jYeJQ4JsxJABno0a0t4HspsDdR1Ww0ppaWGri+R4oL2MGA
kk8laiRnqA0iR2twWEo6q6dudCPbuxkmTjwtfahqL81Uo7WwPm/8hgVp1nWPsWQz6bP1J0Xs0mp8
SzVTH+bEgw0KBnceVwDCI/ad7HAnMReHY7/s5kMnkIpUyGyJbKIuU34KkjgNdepRynfdQclSL7nW
tLsp1zX1mKokfnnTJH1vimathCVbOAkyinbkRW4ilDI5K8N5K8NgH/ODnhaftdy6I9j0yXGZTguj
ia/VGbTDg/MlIOoNREnN/JqoYs08x9S6FhkPPATGU6VRWHjwGmnBgeovQKbvsTdeOqWDTfXXxu0x
1lgz9oH810Kpo+QtwGbKUvoxZlykuv0pUbpJPyY4j5H8qBLQR6+SRDxZiTA4dv2XXe7iZ2pLdwNx
nod6raqKE16mzxTbSJ6S3k3+FatA1gI4JYxa+e4dSF1my4suQxYLzCK8/lgpylHntcP1OXZWd65N
+RywJ2wj6CLFTRXjVymCM4aPz+JthQO1KOv+bFJJgPQ0veYOdX/fc45pKXRROmv2PTvdHq41lH3L
eHR26HrNbwwtrLClVy3bZ71MrgZ9IEqBpWkmO8PBYmmujZE5fd5eRlM7wZXcm1q0H1j+1XBga0FW
qLwtmfJn4bj3qnGdt+kVKo9JGG5KwLks+QxrlP4WRsHbs1mbCoHJXmVmnIFrT2nlrExd4kZZFn21
1Ii9cKy1BmM6QUSTRPahQcsbSv66J02XyGEg4x7RExCpu5y1KC4DDnYQG2e5IQqUXHrBg4dMLWDh
zayQ/5R45TDfxKE9at+ZB/gpYzIlWBjkSuNGPoWwdRfgRqr4K2yHzYhKJ9LBcobmUsub1dQbBkBf
7PFhMmU12ObyjYxB2ctBcdYy5WXH43yMHmYrbSO26zZkq8FHjK/NFrF80azPCEgYGHByA0JcTuxD
wXSCoHDN1DkhYrJuhaPjbGYATuA3xqOFEUIV0ZkuABgy00OnTfu4mYD5YNdc4N2HZw5bYLvoIJVl
0Ah3rFER6grTw099PPXoRwklQp4dwDitne5ieOEFTugRrIpLxKWMGKkdPTSsCKCbkDjIAEtGKla2
RBlFIdG37yhxkIaQ+RclGGiAempUWhFodgTPWcqQCR6KCWmxcnlqq24GGTTgpi9s9RzxSzPNs2fY
56RBvQ96S40lBOwskN+m5V98SlzYk1ugdR8ROXdNEW5SNgxC6K4qFfsBmoA6oV+lbJNotGfWMG68
0Nrn5U+DlLcuDOwaybZ2HLwIWMll82D32t54B2fTL44qv0CyXUhLgN6uXewAp0ShfpaomnNwf31i
PMdBeYWy9OH3ydmvxyUIOeudD/HRqON1IlBAksplmAzoMJanir/NjOpFI6kHMIs2IXIvmv4WIph1
V/Ml3RD/l98AUgFQRtYMLiEES9l5tDaj/elxIGX+Wm+uJADn6gHvyVdOwmC5rztXqbZhCDCNy3Gv
d/cx49B2QZiG8VQVeRwpoAm8q1++oug7AKRm8KtJp2l8iHwMhcuwD7Y5LYKjn9V0UyF1pX1Nl3l9
BRU1Euunfwvsj8Vd0f6GIpyF1TmKPqv+xui1fyvZaUz/sQLpKe71a2O5zN7o+Yr2bTnrVNkIZSPZ
W6nZ5KB6SmdueQd5+Ojwb7JetbJ/NeMGu3lq6ktUYA4p8PCJNNIPmCaOsx8MV8hef2IiD7rp5Q5E
7ui/SfndFIjP/qmAnnL1x9avCpctCvTJWrZCtl4i10gvYwTM6l6Jf1TZengnrRt3GcUV7kJL/kWC
wLq0rZPlOI0sUA7GeBG7hLKyePLDt+EeEh1PMzRJW13aWdnVtPBfHhoS87JzXGKtxXRT0S3ljofN
6Q+vxHKsNjDkjwTKzTUo4XHNncsv1NiUvVDwmrcBLVLKTqq0h7FRj1+i3lXtP6vb+hR+NUcEgz+J
FXa3S7xtPxxBZ5QIudhExocGKyyeVPWvF7xV401NXqCmR6SE4d5qDnlzVBwfa2w40+zf0La3CW4m
6l8PBI+nG2xWJ5brnAxD1vOk9yBLL2Gi9sEV0sv08XJ55+om8NGTgo6M0WIVKfT7PfWdjHFV/zZs
9t0vpdrwyjpnJ6pdAXjaAk3y9LOfxv4cIRO33UtmltdkRI69dWlfCXYDZyTR0S+9BSzNpj9YnZs6
K4kcejKzxSbQrr59pKBPsHAbFrCHbyv/UGj7wFno9VcMYVg5e+VRH5fYNouAZBNO8HteMPJufg37
TxP3Ir2S6RTkDwb2iveTqLeGKpr1IveAzeTV8q6JxFJJ/UyNg0/bXHng/IavXD/0zYnZcGLAbJnD
IK0MTJkPbpoxwr1xV8ShVqHcY+qd2HfXbkDivvXGj8DYp/YO4VXWMFUlN+dkMra1X3QvvvIZYWmu
uON6BuxZgkDn5IC+Ys7FmOeki8+B3Xzax0sbU0EDkoi1yUzp47me/k799nRO8OKBbDKkGM5Ofhg4
66G6hy14/K+0/gohxUwPt6PE8ec9HVTEJAehlgmXbXpI+lVg/vT9y1F/I/XPtG6Cy6tn5K7a5Ndg
zy7I3Axpkb/aDnBXsTArRF7FS/X2ErQZcxGiw8bxLk2KaKyMwdnWQbe4jXdqm42ojsm4s+pLoxxt
82hWjzQ5W/UrQpDlGNrMwnqiOPc6PgN8l4yTF6/5TcLBqODMyP48H+yA/bahjoTQhxVG6TCcAP8c
AvO3TLZktMtISOVzLJ0H9Q7kmRaBbXWPM+7BRy9jOIF/oPCRqMWzVO+6f6iwWSvJCtPWUKMLOpgd
wqNn4P852o0BiolxUJBjlH2pTJt0DJU6MzeZHSVTJbi5v3V97n3sB/kzZVDKQ8B2boNzLKKPejxo
cGuUV1J+TDcYHlN58r4pwFOVPyaKHQaLwbzHDLv9bCaSm69tdfVQlquxPbJp6zGZq7cQ04DtXZ18
m8ZnZ0DYs6jEiygQ8OAI43YKi05d3VkU7cpG8U4sPjzmtQKXQX9s/+PqPJbbVtot+kRdBTRSYypm
UoHK8pmgZFlCzt1IT/8vaHKr7oTH4ViySQD9hb3XXsEFmCi1Qfw9LQ04FGg9RVT721zEPjHO3huJ
9h+xQqWMkOE6L9jq5ugjoSGIZYrmkmijNXeZNpXQ6T54KoX/WlXJX5G3X3OR7wzFjj333wGV5jYc
PnLcfzeNZIahWC725P4uBMixpLeuk095PJn+bShHdPexBXEkBjOuArUlRIQc7ZLQq9AnS7vJgl1J
SGeryztbNqCobEDtdowIFqA2n0grchYITbaFfO+i1l3Ra2L8ztsGERG87sBJvF3t9gjSI2wUbFl+
oHywDUuKFXVAbjwOJB9t/uQc7YCRj3FrxrguHozMzWjlMk9sufnKg6/rE4V+dCmYIKNXPwjTXn3H
bLPR2f4uPInbQAXYtaw+k/1SIsANdJIw4fC50Bb4eLhZIYsvZt8N1rkgRoXRrn+1VMM6qgE6s8z0
Vs100J6a7+G4uhbEfi9jYKxn1PmFQL+Odpw3w9tGJpF7Ipq3U53qvTY8EGVKA9Us4Xdpa7nPoZrV
kiVuJk5qtlNwLP3WpCUUCMvHMukmM/fw0zQ4l9JKCGgseubVQty6FFEsS0uqQbp08jI5GNhkBPRh
5Ku1D1ESHlSlyCnpSbJUDHWHtl3JPvEfg8Vbz/NnLfCzdCsb16uqiWqjvqgcrWQd8whZP28o/SdF
ODfCJc6LsSVpPPwXMCy3KgByHmi5FgAu73t6GjOgS6Lnbzuyv94EtGyThrwcTDPnA/QKEk3EzWxj
gmFrf0lbdz7qzv3plKqIfPrnlsVK6WjExgxWclqIPt8XY4Pqu2PETmIb4Nq0k3smnZX15tpgOxd0
CMaTl8Sun9qxa55sLnDWyuBicXeNXvPlwbYhyqe/sCXpz0PNEe/SdA51DttAgO5FybpJNK6I1i9e
KlRBffexYAhKHM8+kI3IU9N2tgn60s3c1+2BWKPdXAWEeo3ZnmWkQnCyTv3Wc52MaObwQWXte9/+
aSQTBhO0+BEZC/CdVY8veMaoLAfx7InwAQxLhWGR3LUqrO5V2bYkZA6HqHnXC6LKQIEcTUu3Ohny
uOZBibsUpkBkyfGcpZQ+CQ5gyP63vYNXrAgyhOQJR21hLnY33+Wr9sEaIvSmTXdwBR182JDyXjLy
xvvCbgYiPVFQbSJ3UZ/Bw5kwZU8pd6zLdKdu0Uw4HZA7vjD1QeLfzqXKHoxZ/qi+qPaLSg+WcJ2t
BlCIL94pTmEV+ofEEExVqph0F7ScN3PN/+L3EzXR4oBaBgbnztTssiyvx5ToyF0TWfiig/hjKvFB
ATMKUNVk1uPQL0jpl6eJqd2haFgme0b8cfPogcIrukz1CIRF4x4pU8EaQ9tM+MCcjcHDHAAgWGrQ
WjIMAuqq4ByQiUUNEl/hsCHM7+sLV7W1EWkOnT9fvdW++0i+DN6AvLgbSp9dRoaNIBme7CrbFi4r
Js/P5D7tMKHnSMmli2mliVwMsxaxLjXtk45ummnU29GGh4Eed9uFjLtGdzEbZ/IRG8v6s3PG4qaq
CZVwRYd7BpU/5Px4Q2ILYqOBLI6KUZgiIhe5KQNei51zWYhj1tImeUMIxYWtUZ6hqPdNB1atjfaS
cR1SaT4Gt6hYJ7BRNo3PjiwZpk1PGAcxiOmuGzxcFOHDZJDI92oGk4+0CpD2cBrmCh1ttnykCRld
Akz6nsnKc1b6r1xpB0q2HybPAFcXl/HoML4B33ewINQPAK8+vKxnfawMlYD9L4Iw49X4MsjgOaGt
eswjPuMsm3tuoORUSDEyJYp/WomBq5/ZSk5IEEBPmY1L52sZ/ViUWIizcoQeFz6GJUw3EWHBYm7B
wx2BYkGm9M60wVumk9vIERfmbiLgKR3Wzccwui8ghZ4MJro+j7ajtCXg/JZcUd5c34DP663wq4Dt
e3BNdq4dFl+C2QRqofihLzlFbHlN5XCeWX0CtnjNeGZvfExAse/sas1GQM3xrRwThkkz2hZC5HnL
OuyNrNIKnb9A8SeNxF++lGN9klLxWdpfI2OkbPaJrofsQMpwt5Pd9LPep+Mwt/ykhcKs7no/dU6p
A1HAEOLSkEW3UYF3DWJO9aAYCI8u4MP7wG07SJA4PlhH8Di5cVzEwX3mWIduqd5W6DyEZbTeljXt
ckE0RzzIbZiu6yn0ZkvCZNxb2JQi0Xj2oE2Hk0e568l/KdxnBD5Q0ld2Xla6H8XSFVeNFHNy78el
OIf5/JXURhLXwnxviNZtahGSu1DG3h5qKo9ezEL5HJBEdKZ6p5LjUuRZFXFIvzpEnTXumknFHb/v
whZ/Hb1i036XA3PaOGn8/dhf2OCi4u4VG3mkj34bPc4yKI8I2QNOSLIty93cB5qHIWvvoWjh91VX
v7XYQpJcGqYwpTK/f0hR9cLmutOuB3je0i+Rho2UQPtCbmtuQ1Yw2sEKsnI4QT9HI9vH/mPAesKi
nVnnHQKmB03HFQQLfS73l8MhM1IWht0xGujcSaJztlUJ3nRB7jpnPzRknJ2XaGH7GTm8m0I6z2lg
Jbf2uNP42mWAKynQZIo1Lt40lpKQJHv8cu3VnXgfpdbOjTdFb2KxN4PDw9QkBAEaH5F1XeP582bO
qRkPdcB9HDnuH2Utj7VwJb2xvp1l/dGS/5FNA5qRBDeueFShiffA5nnL2OrO7MGVCb5iO9zX4GdP
TWYV6EFfhqg4exor05iUipuHMwHVLp9O1MENQ+8iSp+yFPNWnOFPhXjD2l9hHCCaDv0Ud1clnssK
eIHbd//afoXsDN21nP1xa1M2ZsJHZgTVrCbrKy+9Q6G6keEN9NkJw34RfKSBBHWEHQa57Eu4ZLh1
GTNEzFm3fZi9pKUiZyttPnp049v+Fy3S4Sa2t1Zdfs3YuOIxA52esIUZlf1tRPhihflB1tScMqA4
cP1DxnMXoEvy2ZvsybW4LMMQfbfxtlqaDPPUcyRGtWmD1zADDkrOy/cctPFp1mDkWI+vfOYIX1TO
aNRjC8KbJLIHPw/XFDxA81NAOAB7kMzz8GAMBcGsoQzJYXFuq6H/HLS5L7JXZrvfSTwcUzGcSH87
eqhqlPVstxhmJj2yPPZafMfm28t+wtxh8GVYKdV4tPN1ahCSCmqC4qP0/VckFFwZfBaZg9OxqGtu
1Qy/eA58VpbkZw3AtgY8PGAZrLMRLGtzy4HtPe8xJQBoZlU0JPM5pvztDQ15K/k0HNXdTR5qlSzW
rx5x8EQQMLrBWHfUFHkQZUYb3wnrAHaQp2FNIS6gqcwNlMJAOEyTw69g/WPVSBOw5LT2o7utZ9/D
RYMlVqEw25ZF/uBFTC6z0nL4TS02pSfvFndAs2MR8ufmqIwaDvIso8ln3UvqDbm67vwNdgqLROyk
hNvQcSIjidy2I8Ultg9U++CVHIfk+ZDdqANhq+1xcljkKEoXS72a31y3fSqaA8f+zurG76CAqx3f
6wUQy+Cjw9SDOcrKu3gLSeFtrre//0e9fpmlzq5RNr8FY03XpFsObwfvfInkYIrA7YMYZ2tjfYxL
+BlLztmWqfgNc9olrDgqWoy589ifkL9wwXrDXQG42Ca9RjXoHLIIG7UQ8rmvsNE4c0X9dTUC7V3c
m35jW81r0lDapY0ksbRoXtoeTJCNO6cxhA/6IiOdR+KAEjn0jIDYz7LEVFbr7MWnbUWH87ecabeT
n9ALxn3nADxM6CZ7sp1WAxasmso/+0E7QYmq1J4c8FMvzHR2mwTr+oCqu/OZZYbIMNLxFkI3FoNm
fLEWLoVF++BglxFpuguExMe9V88D0F1r2dN8LjQV41fEeD5OUC21PAoSgdwP5nCF88vET5E/KCao
2b5XZYaWPWcznQ6IYAFqBP6rzq23cMJxU5HR1Aflw7gG20SFee95RvHPRvNiJB+kO78jmqbCYS8K
AOA6WtaXG68K9t6/za3kNUuYDU5xi3C6xswP6Ycd7yj2Dt3nzTwgxoniZzcX7yLCIZ7GLoI4my1x
6wZfXkw1hQgDKZIGrDlFsE8YUmz6Is4OCgOm0N4lhv7IAAJ1ZafC8GbOV0eOrI5Wv8BOa15IWd5Y
zvJZ9zSjZNYw0/HPqjIHNY1AC3Njbw2UaBTqKE0Vyhv0jRUkgFxgi4P+/WLXxHCyi9CcRR/2ikgj
XgyBsiQ5IQoeLZHxUeYh9vg42WeQgFF7BeFuqOdL05vqXDYtD2GeFVN/C6ISvoJM8WPPSXnBh0IA
bHdyuYjnjAlEl4NnJZ3KYKLwkuOwFP8mh4o49rEfzNU5LcbvitjKTdhK0qTzh7wpnm3ZOdvceUNr
9UenzYt+LR+oSlZaDez9OUHWFJA4xbByPwZIq52QAEE6vCfEWD/5lMT4+7tX3TK4Ldyt7ANg01m+
MqA5BZgpw7f7W3nVjeyC/Zx5rw36rSUT/4IO+bRn6kMlUVosFid+Q+RAmfKEbsY/ds20lfB3sBGd
GI+99okpMQiyrJnKwiV5XQkyL0qq6QE+LaNuwXrNCdtdLO/9ChrsaLu3bj/pzTnrkhfadfCncZpc
YsfdB00m4QZjI4gdtiLpHqMgxCzSw5hk1O11cG2cNKOndvDXZt4e0mGc8i00TMsVZAnREmRpVIzY
ZdhCYP2w/NrsozUoscNhuBTUHI55NU5yyyFvxUgVhoBlo9u5GiEtaKJiXoVqHqMZUyliHeAKT1Z/
TAdkbiHk+q6M5NEuEjhWmsSnCMzwKo7DS4qxR596H4GrgGKi6VrGOsWp4+mnRfQPDbI+4RB6QOXG
cKv8l6mBmW97O5j4e9TW35KsJVv7WALgn2TF8mIr+wV4LC1DlWApstF8ed19O4A681OM8QWOqn6C
LSi8hehYuTyagqqaiFKWUUl4dLhOKJXFSRCUbU2whHPquapN/5o4eaeb49+QajoMzlFt1afWRR0j
bAKSk5yzb1xpLvU+tkk5mWO+14iijQUEFz0jP6Gm50K395lYrqsQr48n/g40A5nJk1MqHtqGzLyq
8s5ZbF66kPu9Vaa8JSl7UyuHLXYQIJiZJuumapDdFnlKpRECifQqRA2tPfHPJGOqzYMjJ+N7SNad
Fu7jssa7Kpk84zDEOsCx3jqdzyOhwsMmSUUIpO6p7LmxKGtJJisQfDzLMknR9CfXdNUaYDXKZ3vc
BOt3CvG2ZQNpfpESp2/SymAilXrYjeFTq3lG6NYlxMF6D2KOIM/5JJUI13N7cePsUk7mL48YHGs5
pgxmB0fckEcEdV9RNNzWcRBvgn648lkkRryHBIF7GIdZkkJixD4J6KZcB4eU8HE20SXFBcqM/iFu
5H5eYzXK5nUeqkfdYzBJLQfrqv0RJRatl+Ivo/Nm37bTS0CYEXNtni4zF0tT9/9h+Gy3ZGB+obx8
6TTs3rnC4pBKos0WSZWTKSbbxRjsxNDEW/3d1PXVEerkBQLxTk3sC7S+R4XWZnUH9BsrclHPkYkx
FgHd5ti9u6lczlpiE65GkAxgXaFCWClj6PFRB8XRa1qMhS0VuSlXT+yEJZtQBw/F9VY40d/QZUAU
TvGTcI5zKl9QUvwQfKF28wivPujJCXTRYSdkm9x4DE5ETIsbhRN0pubV4Nl/WaavQMXs7CxGw/ka
HDKxmR108pG5KcamplwYMDPq1vZEfjNxYkBPcqYyQ3zlrAJ7UQbQOSzkW20j501lwj/JrKnEUpi3
haX28c4hKRjxIKVEQ4yKMwNDHUFhMREmdSODLuBmX4PjuzdS23/HIeuQk61GQUbvre+92XH8yFTr
jtDgS5m6nNc8YxgybzUYpcnhWPJM+9MNcsP0+b/eKwmI4Alvs/EuOlhdaw+JWhulxydNCMNu9zxW
hPVhwElvfDWc5gaZUN+zHrF9nsFUqOsMcQPgAdKkAjsZofjZWCKCPEgSFMFteAvoZooie0iEO567
YmXfDJvFm/+KrPrwmBMp1zsphVxwwfs6oEZnaGq/ydT8za3gzU+TDfzACc0TN6BqgfqkaKrJdxjW
t1gCzoAf/WkRm4u3eLpFbrRlpvpZIHPoETxpLI7SzYmdbUNKaSqXxcTVNlI8hq3Gfx7F8uARIkAD
DZLaX88650AhN8A0Sd19hSan94hD6IgdAIV/jnT2n6TxR8pqEzA1sp0Kfal2irCwoUTiWkZ5ScpZ
+j3J/DXo/R8VcQ/StfcVhv6qfjVGYTWn+pYD4Bmj4UK0RUiWxvpCmgn8imrdieL9Y7sPadT2MXB4
8mA3RbkLG+cFPyyeBHRh1QLzAO9WJglySkfnnPFJ7ycfnGSCRVFlK6uQZMU5xfymPXiaq0aGNLef
acFphvghXGCzWxGytia06j25puvgWcmdtH6m0rz5UflUkSwvB/kIiji7d0ZiT0QA37WeQaLm3fLk
JBHznnidvsOfTc7LzBEFWDbctmX07k7le5QhJJ0jRoAraK+McyiZSffREuhUBMA/cDvz+BVhj6+C
CjPLkHwsU/YJ8N2JzH/LUnTo/NnHkAy7UshA1TiEPT8M3JRkjLxn6+cWqohMF8iIzrnsK/3qsJ/x
aqjgg64RsTYk/7TMkXZul8/bsGF/UrnUPI0H070zdbf+Bf/Os//eE+qB6ytm84PTgpjr7pAHILWd
ZWFDnP/xWoaCgQquQ92gsRCx3Cb2cTCQO8uwju/bXvU3VOHyWDvotfIMN32FLBn9JMJrcsnS40DA
GB8l12fktM6prxhRziisYW+yn/RnBejSxUKP/BUOEonEM6WqqG6sHEZVMc0O0tbzgOCXoSXa5Qyr
IoNT3tpuOyhQ4fUgw5uo0R0bs5wTPd23NdvlcAgh2El2wk7JH3dcKBWkkUwWTI+WiFy08Za9xyA5
JYWBHjX/axB8VvX8V67ZXKMA7bf4z9wr/4bZt1DyFnJbsCYtCQ88Zs38Ukvcl2ZCoRYWMOcqN2AC
0jCBPLaKr+DWVbJDI7R036Oyzh7AVTtmeWIHQL0zoDWiUvM5gKQUyFzvo1J/RH5Z7AqXBUIlCJBf
uEC7pP4Do+CjrgcwVYY5Ae9KIxIKWBOvXrqrIqKACRvWqLID5dJJ3M8L+4ZNSahv7KljODgAKRXA
QuM9OX3h792A5agA+l5whm7sAn+ddT92jr1vFBE8PhWm33VviPgJotEvIsfJ0C5HRsh/isAHF4bf
LJgaeHA2K1G7+hdF49nxKkFRyUZ8WMx9T4sw5rSOWkzk+gUgoAqYKpAyMIOkW0Lm2k0mDAZKLdfN
8kAy96Nr/Pc2ZgZmC8B20eyTAWy3526YTsYHBQzftdpOP2WcBhtE/REFnY1pixWjeBXNou96MrGx
ik6H3hFHBnNXMet+0zFDxHZPPiCRZRtXAO12MJ1zJ9o7GYxPQehA6YrQAwezvXfSRZ+dEulkzWpr
r1bRRmVwiywucwsv69jpKZLMQQ4HCL9WAKZT9PCaMEH1A0mjXViTb+m3FhPuSWw71scXWzPaqVEl
tO25n0nMLKZhbW+5O0t0H2k2Uj94JWHVIySMkKipsq2ZQkDNcmyWKFNwX1gOJnmXDPA4sV7Kitu0
oYgsAjVgkc0fuzpyH3093Xgx+aN+jlKaWShhOQGKX4K7SCSlm2G/V8FL8gN/15R5tXW6KN+NBZ6F
EZCLcORw9XCcz+l1nD159CQpix5DRmZJvnW0iSmm1g1RbWpPPGZ2c1RQ0Eas6udkrt5sXQ6nwq9v
/QjwjCM8knpsh6iKydoRoEHYyMxaK27FJ5O8n76EWqj85q9IQjBSbfSqgM4wEeDNzjuycDWXQjrN
MEtlAKk9/Wdc8C6J5X8NgUX4NbrOZsRIg8RgDiKA9Sadd162HEcaYcKa5LipMCCkoYWCGt6osxp9
CjC3iL6xfPCo3iJpFgTkFa78oCP/r8mWCUwn+vSlZctTjkTLfvYT54T8cBHBEbfFjI0GUU3LR+4B
rUu8zym7nWaOSScZH+D4sh6IH0zvwnANLRxkQwzYamCvuXx4cxsQC9W+EcDsb1DlPdVu8TgKsmSs
xP6v95tHcquYUvCGcWQzj2VHGzFxgDwELDjM1yV3tL49S/M39eanpEe6rt3qaZ7cZ29eBsZfsGhG
3341XnGigGdvPeCobFEW822z6I7OHMI+uhECUnB1LY+tCZ+74V2Qaen7yy3JJPKG0R1MCwBnRjHd
1cEyHEuWrYlHhGfnYz9pIEZKez4zaYrZ0pMbzHSRbpQsHuOTJBIzFVsNdZMEQrFMSIabw7DA05M3
mm2bEw2cmERuk5VrpvlQA0jLkG+T+8wHAhCmwyBRjKeem3IByWiXfxKWR1HxHYfdqTLZfcujuP/J
Q87vwDDrGNhNdeIsB6MZvBVwpbp6m7MsP1C19ZRJKDZqsbNy7zFNy/+iMn5nCwj3Y2C3G6J1ivYx
Df2gFvZlTMmQh8V8C/8uIkKvDq+hkDw/sdQ5cuej0+yoU6fqdqlfpwYvpAVzuqtf+9F3USnDUQ2J
JnGIjo4UsSWsybVT/1fg3ampgTw9olec7jKY+yVyJRvlUcwcJgfQWkn+q8ARZ+2NV3526bUwAwM6
zKwYYAw1Ozmt2xTLD5l6zG2/bO0ciaxPuMGRAS0GInSa2Bu5PphaxewSBRBff6nnLcOWGwsU/zoL
dCCf9zR1I61pR2cdp+4GE6uzSxkVl2EIaoCFcJMeK2JtYfIyKvcNbSVjK3ZQ7L5hoqIkdEdIkdSF
7l8SYjYDq0CLBhqz07at7Y2L1qXMN17LlqhZki/tMQauwsO0LOZmLhjlkdMwbKhprmOG7SsnsZwK
ENZkQogsYoVCtB75TR4AMrF67g9dGHJo+8dWfDSYZPshwOKR7htCyQrAdrmhQW/y+zWRPUQoO1k0
T6o4G3xyPNtuaVg0n3F8FyM/GKpPK3jxmI4Wa2aqKgkmSjnn0ElbOEbs77iy4B2r9l1p41C+1OHe
d2rsovA8o8Gmv45QyYRxvltzVddwPx/XrwW4ZRaIdOEBZwwwgQaUdPbFMOOaqW6ZPeOsbm+V9x8C
tNJTPqmwaCNjHm0ZQSROjx8+zImmxs27PrLxOQB9QCY59x92o//IiMdi7gUPUjsfdRZCzbfpjICb
NFJam8RhtFo0KbtuUbwa19n7otrqSj9rix7GmcECutGqnD94EtQkNsKWfNxw22S19yoJQ5Ndn/xx
a0yivgGJwDJXPPUlsp2pGJbbxUMpPPi+QbXk6nNJhii4F3g8pH3TQoYcw4MjPuPMDC/OAGimH+lx
pncOG8vMr/6SxY+/LyjD58tAJRcF4rUopuTeCkZsNEj7H2IFznIop1u2JO1lsaExBVVU3dYju65Z
DfmV7XF40wexdVCi84gdgMKxBLiXVfbmNt34JLRytoMzB6d4GEjynLz71GsUaqSmIeCBT4FhTHFu
GrQ/3Chn3D/zf2EgFR+tM56D2NSv668TVjE6iHH9aPULJ/m/aF6sW7b9wykg5tPJVP3h9smT6B33
sdYlFjf+799fXnLfJ+mkVbt0MGy/dNPSeGbJsfQQlPeMD15XVEpfleRDOiY4xxZ3iOMv+Yfv1uQt
tcG924l5z767fk+W6smxA3Vl29W+jvA8f3+ZiQ1z/gbXT9UH7caRifrzO9fPpqg6jjUG3SmgQO8n
BPKYwkP4qms9Nlfejr4antUg5L5B3fRc1/DFeyfQXPm7ZErcf3JqGNYqrZ7SEJFJNTFh030aPwQa
oPponO7GCsfuVi/IfTrC4l7TMfc2CifGc6BRHPi9/d/Yu9k94zZCCtzZ/5bM6PTVCj3rUeVd+JD1
3dWTINL4zu9dCuzaipS+1fi1umKkUYu7+SNtlq/GS9or07/hqS3nh5AT1w1YTy/xoYcLArlrdm4X
oWCN2eapIP9qq4T30bQIfssKa9zSdPlBOeh1HNQLNEKiv0CXuUlBUBxnROXPgqzEAB5ZYjf1qZd6
4tqBe1Tnujlkfvy8LjiOgZuEd3Ni/gSO7i8t1lZ4TNMZSFvixfyOluLe8CTPGS7ezXmhibecznNf
SFRRKQ6hUvxXLCM/8zkzYIOhnomLhy6EL9cZolgM8ISHvARU3lP/kqwA8Pv3pQyQCC15qQ70vne+
xSVvRXK8+Nmw7ONFgcbnCrpOrvyKgbV9Tkj+gAS6905GcCFTVJZ0QeTcp3isJu5W5lH9sPOjpuA6
ke5t3TTIQHxrryyCCouu/TNFZAbICSr6AgN05qxKasC8XToRBmBJ+CXjsgeEAc/YHv/69sGtqA5v
ljTYL6y4d5br68M48HFOQQg+LTsk84gZKtWfbmq4/VU+XxIfBjJ8lGyzQHWzbvym608OnLdgXbYn
jLCWuL4PbXTqlNrAcASUgI5d+d5218RuSanKzOjYhAkiITOkAUo2dK6jZSOQWWS3oy5/0mMV300+
WGxVUAKX3Xzm1PDPQQ6ALQn0/AeVH365JoX83csQxNjyaWnZvVQNJqReA/z1VcHI0ZKbkVn17Txz
jtejbi8O3EhVRgtloUWrIgUCsRpsBefZqZ0kDddsXwI4a3ijHkJ+PCiJwM7P4S2R3KTrQJ2BSFTv
DMeoAnL9x4ChR6DLPBqop+iSp9nAfupNUO8S9pashC29ySwbcjky32Yq7WfpIByMuR6+LFk9FF62
FTNyadcT410GbYU1LGLtfhYT46wWEQ1Nzp4vm51bd+80vn9Le48JV8hg1/JxnAo3PWk19h/Sgb1h
YbLweELAEPKKO7UCavzV2g67oArop+NBU594aXtkqILMxLGygz9n6thOLtvaweqa+zkBn2QDOQP3
0bHZ/X3BTQERaqlQ3v3HvgZhP7vpByxQHKnFDGFMF0i21pdes1EXC8pylC/q7MwArQnxu6sLJJ2p
GS7szOgjm6wj2HGw7lwrfTTN6B6zwOR3sD71TdJ29f73p67I87ubxYUI5XCT3CwAJ1edJgMLzXSw
CiSxhaJ/wULYXpWH7c9WBf4xrtZr4NpXorrxLwW6u+j1xWoLSFCWPKZt6Z2VsqMTEpTsH6QArFxd
MT9JNAeHsXf+acv7yruyvYShrzGShBYpO1VOTdKfEirZLTAi/ULI+3iQjdYs+aB0u7Uf3/koFW56
X9gPoXTgTRWEoZgwm+/LSYK5UPt+8tR3FSEazeUsdl0IBTXWEclVi7Ps5RtqppQh+JekjRxF7198
Wdb3o6GfDSeHWnvExQVww7vVsDHTjmbH2Ojk8qliPhX2hBD71ms4rtJAH4p0TaN97vzU7NKkxrwj
kCNWAjGgAM5nuvBSe7H71pDnNFRcgVU0Q4fJ8GksEdOtRAKvMiPO2LpD1hT31qOJVs0IYbeW2Nd+
yYTJy2y0caRDJXZ+0TihLnkb7k0Vjetj7aayAp+NtZtfYjHkF2so+LolbY9E7vM2ecTsLKVdH7mc
/mpYMPeTZLrq9yWI/ZyDT7k14fOhOeW1Ms9hYzfXyFc0ggl1fB6faQKSi1+waKoPcdNb9w1t2XPZ
VPxRwqtQLc43agzkRctouihBkpyG6PX7wgqBVBWmtYpx/G3MLLYBknGGxgngmpQv+0NOOnrUxr54
bjY8r9AjkzgGhZcTHXV2MTxk7xpmJewHh+pZtaSZVOl45YF7WTBP3tluK3HbMckhl6sIff+yRAKc
1PrCvwedSlLNW+KlHQ6hjFaOh4zcpg7Lt7q1nNtyfdFp9jrjSzoYK4kMfGl+7fd3s7EE2JVFj3R5
1epwfWHgBrQfGsD978vvr//+SMvlv9lQff+/X//9qWOtIUTSELAddhGL37bNSHqktC/zWd33EGhx
t2bHWtq7aRgHWMM8AeqKhobkXYkFRaKgiLh9lGquix9j6V+i5H6qBHL0JbeLnSrWBIXeSu5tuIP3
vz/iDQgvdt+D/+HhkVGCXTontM7shT3m6Smqvo591H5wBRS7ZLgXFiMzr1/vnl+40/rCWnnZqxiP
RDpU5q5gHtvGlD2d6SCoVln4sOQmfKg8FNNZGPCMlO2Li4vtGA/vnW+PZ9Hl45m5uQXyqfD+DJai
CjRhBNMjC+6CIvrwbd7nsbE0uInkEdUYpfD6Cf7+SK8//f1RJxnlsK0BVci/s1ntkLWJT5ZsFlDV
vBR5jm94wa+Xor+Ivbzl62jr4fcFZCge2969zJZ1cuKoOWIc9YD8x/oMabApPOe2W1+ytusOlmS1
5XnVT5i506n3mgxkjvxxs0Zf/u+lweV6VJlNinOnBmtlnCK1gz5A8AmPNdoY1simD79CqyfHggMF
m+jPlMbyLWBAxiGw7hdD0mpDzK5Jg38j6ZVBkhPiEbJb8Zou2C7TBNBxOXbPq8LG0MhOIjKXYba8
u98X1ivpzl1aqCpLXP6FV+wTlmDYYksIhxVBupxLW1QlM2aymWkHMol68fVPQc/V9RiCfBVV+wDV
xBkVjLpleXtWJf2v7OqHphvuM8wE3NM8TfMJ39M8zgxpvAdUxvDYBOoKt0ii5xkV50ZqpgNOQT1u
Ca9Ybx/1kocVqyBSECF3fLbMV59iHxRR6fYgiQxHGrANURMSsuBqvWdeQqiX5UE8Fc7HMszq0hVF
iAKeTg2HJfizyCd1LYib98xyGu4b6pwOgmGJBGHP2v6sFXz7CUu4oMna2hW03wCE15aIoP8xdl7L
kWNntn6Vjro+0GzYjT0xrYv0hplk0pM3CFp47/H050NJZ6ZLPdE6IYXUFaxmZiJhfrPWt2gVTVff
i7NQOXm9Vizu+xiFR8egyRtfS9QwS3wd4dkBkXEMK3HLv/gUde64N0ZI+h6LHBQp60SmkJ9qxlIV
pNa1BzNzndVX7EYJ7Q4YehQwK9PQAaQoBY6LQL9lUrLSC/kZqZKeplPmzRCT2+TFdULohm8Txmcy
bQlMdYlyoh7SoaKtEuaJ2ScZQPNJAdknYwPqYyLt+Mo83fiwIgZKPTvcqBu8nTmUxilL3LsovAu/
vMnS1iprhg2YpvBR8DbW2SRI5yYvbV00keLOYaNj8g65/SmUO6fmzaa3LLj3Y+O5szO224lxn7vQ
pwKiUQ/DHBvsGPmhaTEXpYa4liFdm5WRI0JVF2yjmJYhnTDgjqzUDCQs664uAXq4ZERGyqpOrkKQ
XYeugJzV0gyn3b0wcNGLirxEAJIZFjDGIYHl6GcvTYxzaSDKmzxvE823JIOhnUIRjqgVYxAeIthL
RvaaBGaAU0y5q85phxNalJyaFD3pFOxwB4h1H2jFfgABpIXmHJjQjM+JJjaaVup3vtfNdKicRgVH
8hlh4QUkZrrL9RYyTOuH930nUWKU4a73XMbdXdJsel2GD6b+IpzOuMuqPHoAA3wsoQ4vioaUawSd
430wWkjR/f57MqH2o1ozDmzikNgo8P1881R5rdduVRuMKzOBbaZUzuwiDMz7iW4aYBNroaIXxn0a
oBLNSkbVds5+Xfvui5MVGPV1k2h455L5ZkJ1tg1DEd26fc7gMhAJNhEoMSjch0MQtsMWGVbENED5
j4YH+wHIs7+pe3k9sN64hXbx4ula92GIuamlX7fnccHkGU+qbhmHUgeuGy2xNx0aHLDxxKSqQstx
7Xeku3TDFwGi3T+erT8foYWGna7v8d4mrpNf11lck5Dgaeuff0zHpLhOn3SQgGufaDwqP52ppXZD
tkQGysH2nzPShtzJwwvaOtvaSut94WLjxntFQAEVCA0GDEPDd6OzmP8HTci40StaPSyMQHct6BwV
28fbKNXs21xeXGRuzL4HHBlWyabEKI2dSkkohBCJCAU1JIKyOr+IanpMeq2/5771JQYwIJ0d+LtM
mP6d1BYTYdNc+Vb2pYoHaeLr6q3GPMSDRuE3F53DzKFUi0mD3wVRWrvxch+V5IB7Ugb6U5p7bHSz
5kaWsKPyTGg7LUeZUpkCPXCKhlNvCn3beeMlGlt55brPgY902RjJ/pF1TMapMxChQkPMXJAcH3N8
L6P+DR2ivJu6dKNgvW50aXmbpA7iJ27pR7IM7fehIkxE2oApRrYl6FhKhF9IA59yR6a4qAko9vts
vPW1eo90PFuFtJDbipzB+6BCyeX3fb3B0czdeaqxWvUD/Vm4eHMF8EcLBvOZES+71lASwhmEOJL0
Tuwax8ZYFxL9ChUUHQL2PBfyqVb32ItBNixlK8ZnMEXhaFZXWRTUIOYQXJZRhIYlhGkLFNcAYGKo
D1E31t6thnotE7dcaz44khlYf1Ip/p80fCVrbKssYAjYgOjRYYuHVnRCOEsu9WAMKzt/zJHswQ0h
wqGsawhCrtmvpdapne/QdUwjfq3BiSuuc2hLFv/AMM56/qz7Mv1AAFowJgoZ9av8RnAO7JU72wor
51YUyBXQZ9a7QAuM05BC3Xf8wLpGM2KsbNtCqNJED7S+GrA4qzxpOVe7UdkEHtV5cNWr6CNLWegP
BThcJr9ghGoaUukmdxzg/Cytulz/+O0//v5f//Ex/Kf/ld/QJOJCqP/+X/z5g2NfhX7Q/Msf/36f
p/z357/z33/n13/j76fwo8rr/Lv5y7+1/crPb+lX/a9/aX43//2befV/vrvVW/P2yx/WGcOP8dJ+
VePtV90mzc93weeY/+b/7w9/+/r5W+7H4uv3Hx8kFDTzb/PDPPvxzx/tP3//YVjGzwP1j+M0//5/
/nD+AL//eMjC5uvztyPTp888/dO/+PVWN7//0P8mJR2WwlYrDSkNg1/Zf80/0dy/OZaLgtzmP5Y0
HNv58VuWk43y+w9H/M112Fs6ytUNoZPZ/eO3Om/nH1mKH5mOqyzDcBCt8wv/3xH45Zv8n2/2t6xN
b7ACNjUfSfz4rfjHFz5/QmlZrmAjQyNtmIKlpm3y84+3Wz4Tf1v/P7XeNI5qMOmIbbIfVgH6MuR9
xZZYly3jmk24SZ/sG4Or1HiL+0eiRAjP2fzhsP3zTf3xTejW//Ym+EymZdiWZar55394E0moWE/F
vIl2DcJlRTxI528xYBEuB3NMsMspDZbeyEjPf/3Khv5vXtn+9ZUtv7fyquCVgXZscdFivk922NjW
zRoo25LPind5YeHNpoSVF0NekGLbK+cfV9gvF9gfj8D/egAsYbCVNVxD2vLXt4F1OAozDatOByTU
tnZTa+7++pPq8yf5ny/aNUhNEK6rbN01bduwf54IfzjGfiGCknkAu3oj01tuK7K4r6yOfhatht3s
BQPoYt+iOIWyS9xGd0REPbrL2hfj9Fxxj053g0aCO35oR+YnoYkoXaGjKIzlX79VTvtf3ylnoY69
z1a6ywUi5+/sD++0Zw4U66XkqQiFLHbnVWB6cJDoDpgo/vqlfj3uHBReylDCNoWFKZN/+PWlNEuv
qYBQoqtAPEjNTY6KRfW/OfR/OvI/XwQ7tYNazuTb/fVFpoQdOxALFGfknmsRNttQf7Dc9uOvP4v7
p8MmDXu+k+iSL/hPV7LquqrQxIiZSNakJdFcuBFpy0jDHa5niDanrk32f/2af/6qJL2QFPP/cIcz
/+XuYWpp2Q1hhvkBsr/rMSQkcDZPGWRF4+KvX0r/9VKdvyvJZxMmtl3J/+vze/nDaQH2Wo8cdi4M
ycjLKM9Je6MPxw7O3tg9eWDsSDJJryhv/t0L88vVn4+tyweUeIwdzpI/nZIszEh7h+FcGfgb1rqU
sNVVWlUNbJ2MRt5idFYgQCpm2k6oariIMis/wsHyyDav+u61D0X4blUNLNquK1k8RI6F3DSzfBgP
et+/Nc7QY5QrTQksvVDsQtvYX0fVAKwEuVyrLb02tx9pjawSKaM1viMz1hG3Dzrpe3GKFmPp6iQO
YZ0wqk3dTka88u3QnVai74p0VwYOaLR0pBG3EZ4RetRm/o3oY95tHg8IgRCzybMENnZHy8O4Z2po
HO1e4W0N7Q7LMchKstcxNJM9D6z9ztVHCkyhD8qFKeNp4qg5UXZv+kh9ty6DYRZcDNtDlNUasmE4
Jj7el75A7JCn1fDeJS45lBXqXXDhgm5klbsWCSFh2xjWGffXGPKoAkV9ja4kfSm8Sh7GqfA3pRKf
vTVLZ0eKaZ3CdqOPU70y2tFYowomkk+rX9K6rdZiiHxkDAP77MpK3KWftlG0asIyu0YHCivf8QdC
k3tlA54uHbxIeLdnbWk1dDcejlRYhbZUHmCrikbCBfVPQZkbu8Crx9eAKSoqXhFGw1WClLMDDcEm
kVGbq/eQsyqCjFOHncHK1PSQmQJrHNS8rfNhm8ld4FbmpbNqdaelZK46bpzhbZ3Ec5kY/iUrwm6L
Bn6T0NnBNmAsm8S+s+uzmPxSjCkj9Fw6xxPQ8aw/CFOGN6oQ5CwbjTr0AaKUwTH6lQ/wEmEW6MrG
B3bFIBppcdoWgH/GGLvourVCXBVum9mYgOi/OT+DN3T5SbdDQAPutEgQBg04bEwE3ElIuCEqGUy2
3iCRP4F0vrhT5zyHZeF9FqSgXI1FJjdtQ3xvrSEJRtNShfsOCTbW60xABvVNFmNtM4pik0+8ZK0V
3bkKyLZjJoihWjTyq0m8JxGMXArScq5Zs2OpmmneZRq5YtcyA8XbkocsBJIqw2Ta0kCLT/KuAeNV
XlGfnUSzg23GzBzTI5f1dAAmUK65VpN1a/jTsbASf506Auojpkh/IvWxCY58m9epTkvqtIguBcqo
RTwCezDYeaAPSc6x3p8wlixteNLpxGY1cyrvoGOdHXmSmC6wRmp5WQGmYkUs2lun7I5GXj8X0pzW
bhk8GYrB/iwfYnvuQXkwMvBniGG9hWGkNjbNxvnu+4JwGoYKs9a3cfBADW3nIV2og4M7SKDXOstn
GThslHLHuksrpGYcJLGPQp7zfersga2X28ZoCJ2pGrF2p3RY68NgID5WTJmdjTd09XaCtTni7EJY
PhrpsxdFiCujVt8BFSjI3kDGndXpJSEDrcnmIcIsVs7daDYPIhaeLlkGwsfo4BepAcui7o8IKoX3
iHbtnnPf2YS5ugg8crrCkwdvFHdh3lT+bZvUKzASNZk442rMa4TkyoOf2GOeZf0PzNCs1L5o2k3s
5T+R1WB98nqoLsgP+lUxpjTQ+gQi3XeyVVALjCMhcLBhlBYO2woJT80laWum/a13rflsxliZu6JO
91z0xHxoOuw27yulxxrN/DzUKAst403an8xg41vLJmka3shVr3kwu1Oy45Cx1fAG8zvH5LZpXWdA
82wgfa35okV4kEbXuKdZ3Co5bFKyU9m1H028pKokPdCctT/EJJgyuYOctkK3voUZlcMPJ91q3U/a
mnPqYGHTHEG4UXf6VQUi4boA2UnMixu4qDLqp8E3kOM+ZpCyxkQn0YkJXzXA3k+uwvrcIyrnMuHW
egyQf0HSg/Ig2TtBuhoLQnuwKCQlC/Vv4T7XUOmI6HG952qE8g3y0EWKnAzTK0qJdFu6T4Z4cwhQ
ZnNomJI4Nbi3RnoxJomTOyKAol4lRnhJQqgZsmoJEmxuipFUFaPF3hrbAwAx/IzPpsnKP94j1Fkr
DZcnrX7FiAOl9aoX4nMC547tgp0szjCcLRcBq7XNgtu21K6EsL8CltJE2Z3j9Lt1yUcx0RiNCapT
BOBFDPN13Mr0RYNbDR51lQ/aMU/TB2woWBG4oD3D3PcEE/rIox0kkHI+Z8siXI96Fm8oqO5mKXll
EwQZkKAuo5cKST3BMbrfXwNZzKfDjKUts6eKjagffvoAqCtOh0iJfml15Mfln5yP9n051uixzFHs
PTck/yDJvLVKJjiEvtGzoEiIMYrsd92NEex5idrEOMb0pge/4q8747EgD9sM7Str2hpQ+yOZ7e0A
PUBQQm1oI/1eNTMPXtO8aBMVzGpRBb1MGDEJfCTdUqEyVv66IOSjZcyQk5lsTuUafMXWw2eaol70
0FtkI86WktMaQwTZpUbL5pudm5HNERQU+9zc7H456F24qgaUqUXXVzudUBSjbomN0uQqb7KjhWsF
fToJ01EdvyvEUZozsIPgfJRqutIb4nukYW1ZdofA0vrh3sL9i2qAIghhJMe/37VT9pi4Xbash/Aq
tUPQDwM3uzSs0Mdl3CLDErerXFV++yRguOfQCRcTEPgFogRC2BpSfVB2Ej6r6o8oTE5KvrqIGiYI
HTUcfdkQPo2jDlQQoH+PYWdfBgTD9kDFCItvzDenRNsrS+TONJ4hDmA+hznmLq4347MKySFwp/qE
SJKThTraNbS7aewjQAkqIjuKOKFkhV7EPo4+rjBG4rsQhE8aWZcxRCIeBx0435DAkElHNV1Ve3Yd
i9RnWlgX7c4W1D1uWtebZmgmIpkCl3qyLz8qj9yndlBXuQaAEnt4BeIKh/NUAX0ru3o3MSde6K12
mWbZXgv7HtXxMuhvioDUcdBFrm+tbXs8umNQLYHNvKb57MxRCgbIUGzJ7MEagMp+jvmsoJYJaR+y
gg7FDe+m4gFDAmKFZht21QYnWLlgI3bpkDgr647CazFwT0ij20CrLgEswsR0Fnnnw9aUH1VCOnr4
rZftUgb5RsTdqdbRugXJTlBFGO49jBNuIKSZZwdTNw/JwNH1tCUEiHtW3itdla/pbCorb5Fivuuz
tsZCiCPxdTmZ+QJ74QZd7VnO/s34RZEL7rjXkf4R49aI1C2t0AKY62ogo7WKpodM3A8EJyiPUIBA
HTQbOQ2P6OeO6tSAES7KrySfTVmQFL2npM7XOnO/wM3Otqguyq43ojiE6Os7TvYOIslYA6gtN03m
7YR9KzvtmaA/PgJHkBxOATXd1uvbKsx1plbjWaeOZKm1yeP0pEiyq/FBmBWaf20MrhNrvJjwVVws
cbK2oJqxRfbHTYqVXOjWpSdRopoqBO/EfLl3DpEvSZ9c8IuwZeOgWIr1b/zcQuGimlgMZXNyjOJU
TMDHAZd3kB1qNR6mnqLCX5kNh2ZyD65ix6mSC/7UK5WlVxm8nAn9OCVmMOa3AaGhcLm/cEyoZW90
ZLExrJRJ8CLJtbfGU6RmIM8EqwkgaO8B9Q40dNl5pL/JKkZ6jl7CLi6DT8CqP2WngPXbMusdSiq6
nf520NxmScn34JQ8F/vafh4R7A/TXE2aj5gZ1q79FTbTEYc19QL6CRqlVR9CO5qKZUXADyEel6BM
r1J2MvwN/UuHTJ338iox/Z9H3Am8jZeYnzY6cGxpXF0WE1KywhH8vM1VBip27tDtfaGHazOdSYRu
Bl4E2wjnja+9pDG7SMt7mkRwW1nhGvurgVZnfMTzsu/IHU+qS2az4wp0UPP1jjjQjVZD5GO12fhq
p5UcN26kHlEZzOcJy9GqXWIRrIlNyUVXPMbvdaahjnMfAHKfjIg4c1Ujh8/iEvIky95Smx4YUe18
9LsuxGA8tdACHPJGrRY7UoXcp9eL98BD4Kpu03A3J8gkOSAptvpOdNclk4PCAvhwT9bQbOfSDgRK
rFlnLIshPjP18IoPaYSPfVE84eNhKxLLs9uXT4nHDYunxRUd0CGbGvoX82aSJGu7xh52Amr71nro
mvJpClemrWHoU/Y+BfukTfiY9QpLf42gm/nz9VhnB4zoezDYG5vgVAuSRRjba0vjUTf0D7S4FNJN
FSyLEnQkjsqKC969bz12IJ7+aKCeM8lXH3hpKZE/FOPLhMhrTKeLhR+sGqJv/K/Xus1mEIaqbQcH
zxHrbuq2NjtpBrSbAgOt2xCfw0LCRJbc0yiyVipX1mD1y7JFCxoMzjFWNmgccKNKvlQB1b+VHAad
2yq/E8RVm22Q0yrw+UgEo6Ro+a6wUkihDq3k0vduBD8APbBEFH+nNc9y0s+ix/s+hNcDZP6+Bdbk
aUG4JK53jtldxaX1juJzWbvES3nJVprQBv1evDhwWinYwVOi4ndDPKVYBbl6DwU5svXADbK0gpfW
ZxE4Oe1FNRohkk367sX9feC22rohzbfr3SNPGswiIdgQ04ivxQTzISJHr7h1UPy3UW2tAoJPCvuW
xeSyd/LjlAhgJx1mDawB+IhsZJWxDjVflIS0znGOA9Eyvc8AUdcxjlGuQX/rS3zuFgljFF0tTxqC
sEoDeKR5Cbytn2kLO9TWHR1V60kgz0FxqHzMY6MhFgjvUBAWlMKkhfhVuOk1ExMzmSMUQ7HyeAz6
pDRDEVcOO5qgeius4mihFN30UPHBCRYgMRpvTc/nSftKn6bXVN6MBHKlxVFP9YNR8WYDfKa0Xguj
1Ncml1PfllsoyEeREmo1JdcEp2xw/lw1xJgh2d4wwDgVbB0F+xxgSAvEZwBwSUWVJztqt2NivBXR
8Jo2I/tc8nC87CWQHMkOVE4EH4THRNK6PF+g1w0E2cx4gny6b0rvpcYvoTvjjSnFJ7INrloveOwl
AAQPnxz+6lQHcWU453BAjmBr+or97QtTHA3SgPrS2v6kuwAKjBDCjdeXZJfisaMxywFaLCYBeQef
RrSyTeDuGdbdnRw647oB+bYIhS8XXpb6K5WRcaE6xzy40L44FSEzOYCqQvwLnq/1WzFjjLBQGnuV
ZlsCCZzlULfszF8zP8jWYZOcih6jeT6rysYZTEPZOIc540BxxT4gboT5yXICTbEfXYYMfuC0R2yQ
rMFrEvbGtnsNkviuQPGK03B45b3gMipysZ3GYkIQWRfwEM6O05xU/OUNzFJuNNffOlF4oPMlMmsW
GMTDEdTEeohDumhajL2GRGSFEC66H1CG7KyCO0GeT1vXr0+QPk4V1B2vSoHVfOUlombcH3H8MNGf
JVOy55mysGiOdB5YKJvWxcgkj4/eUIEpqhxZfc+WG1lZHC3amnKjJm/txBM5ih1Pbnk1IVLVve8y
cQFKAEWRNwmKVXaOR2z4XzhINYl3EENw9F4ZX5DJ175p7m0KW7ehOVJXBogu35S0mTYwADw7IYD2
1qVIQV8VkI9KdnwwPEtZ3PQhjyXy56Phswhd7MkvRUzCRB2RD8oKHmBLH3xmrUtbDfKJIgf8O0PT
jFBZ5jkr7PYrRDDrcIaXzbcwTBMDAR1RC1EGSz5/jqzqEBGdhOD1ClYJcekcsonRuQa3/gVxKChS
SjAoLdl7KtLnGjtAY2OKwtEK4c8zb3o05nNQXCfAwDOmMDMEblNPOeSCb7SRwJnjdZb5UI+5hctp
GQcKtuBwrjoeYPD1x8BYjnOCAFJPcB1kuXyK9t3AbZAePeZJPalTXurc6CbqJ6IFh8F/hfnVLjTD
/kZ/A1WTgjcmFmkR4o+6TseheZCR0rZjDr0MAaY9Z8bl2MxNrOfSZy7opqnz7aO0eEg5sA8ewYnU
v7DnFknBXJ3nBhQDrbjL4LyiHFJcn6jDF0roJ8CvMIdUQ1WpeMm0wlMjbe2tAs0+/pxxla+50zwi
wJhWjjti3FHAQ001w0TgGkAN6SVmAR111JAET0pP32WMYc2BleXk+nZE+9yRpRH0gIlITBxH1/mG
lpYvq8yBgSHD98C0qqu2YqkjZveOKQms4paKE4b9gMXtiZJ0qCp3Z1R+d9+OWEV7HJHtXC1q07M1
gcmyDXUb4/zFEprZmOPikpAFMQ47L2zwUFv5umzxrQZNdilS2fAgKqxboQX4+qa4z7FNliI2jnqE
9/yaElf1GwLlwreqHJpHKVGzLiy71fq1bYXCoL5xWIMlieV7W1KgHhO2WSsNYRVv3wuvyYUvXxWu
TnEErK9NG/q7AltCJ1uaIBgjMAxbLj/Kfs0MGAJ6SWq9jK1ywTEjLejGvF+CtbFYWATiRWBRXbQG
knQ9sonYoth9QOdJmGkRlqtYN0gemooEpDYAj1zT0+A8jS1m4UaiU6wD0hOx+SryU0FFl0FdujCi
ZNfC60tYhnit7SdXBdCrRW2I2ShVX+qpMjCbRrhiTenJpVnBH+c4WBADwqg51ACf39xKz86+lmF9
6pgZ3IdhDt2djJltQBbF2zQSN+tpBEGnNoWwjyZHWxRxRNACU3adoSyBdCFyvyM6afeV9cV0lynM
kN4U6Y/E6BYHkMEEhThOcRjyNDtP9PJMM8y4Plc8ExmJjMNDZBrjXtciI13T98m7UbrxucvGYC8A
+oL+yCtGdiWS8TF6CIyhp7NwTPCXFsaLTWpb6PVbMREjyQD1OtbI+eWZS/IDZdXRVZMWoInWffT1
I/ulde7rWJdLoWvJ/NBiRGQnXPdwAQgrH/wCDTOKTsZCc7ME0DR5d5sqPgWYovslA9aURrtwdbEe
mKwjbEYPbmFmbsz1xG+DQDQkUAkJzLUR/roOl3cdOf655vlw6/JPJePXrjuwo/bR1gdnzURkPwbT
DqTplvqiPJtMCI8sRyAlBvYFPzXG5ppKG1u/Vt74lVOfBtVb3TLENG0u3cp7KGJ9G+guxSY5XLqd
3usZCfM6luLc7MEE1zoTervdsUOywaILENYeymleM6gIUHTkp2i8/JRYhfeKKwnHYcZepdQre2eg
OVg6xBqzBbIH6kOQt1obWeyoQ71Gc9gEFy8pjKsoSZuLq7fBp47ifOV2zANbErUWsoP8WnF7Y5YB
6k/jOegmVMGpcRpD1EQayT+m4WwNt56t1iJ47/wI6kekDwQvZqNDWK9b2OvEip4n3TzZSZPuuIOm
HAtxArDPJDMFbIOxSn93RrbJ+Lf8WGx1lFDHwjOvM9UYn1nRGtTbbVB1GzuCQfDR+wVTYiOyvY1b
mP6VJQWPa4N7Gs1UWcElamWQol30DFj8846qaQq07RQ3wS6h2t4UeIivZS3bh2geOIdWuokmv322
K0V7PI73JP16twJ0whLkTPBQF8VDJ9Mj1+idzHEfpB0xt92NEaBQl1q1SeJoh6+TgG17a/sGbI7m
PiPDhgzUXRPYSKmT5HHkprPkDg83QMwMOIEWUOX2WaOsf4wCLXpzy4jRlwxxx3YWgyBsELS3At9Z
VHtbGJ7JsfezeShTJwy7uT+kzboxMRbrFsHU9NAqts9Zke/6OboVzV9U2ndtOe2bpiT8NTXv+sR4
1YqEHtrFX0PQblhXMRcig8rWPPZOgY+nip4ijog7XsNTsrQtZJTbyFyV7r3Kd5W6FTjbuwJokUYe
t7VVkKdLp70zDfFpjrz/IVum2c5kxkv2WK7kspFvrc9oBP26q0HquWQNU9mzFd6U5qEPb4SihqK1
vPYZlxfRtQ2P0o7v3ekERQozJgyOTWBfd8bBjp4H/cLKQfZXbngTMjGET9Fw2gmo95hZErbpRUui
ELOmLzslPBEjKpmPG5kQLJUsK4KkhmoLw4WGNGPusinUi2Atl1IV+m+Re+enH1HxSZBOmWOA18Ru
wDrjjSgMJanDTK2URxIlz5NCHNm4LIeJgndo11467PN+BALmvYhm5+Ynk1lsHD6rzIHLjGwU7tfC
JJWwY1My8agdsl3rvufD3BGeIvgDGrqtmifvFC3KLmLkfDuxG9UBCydMYrWUwTPGvwSQxmHoP9ph
lcKpCG/TubOzt/h/8uSIBtBK3wAXIUNncrfVZ+jaOGGxfoqKYG9X92FfkJG4iUq5DZ0rioUZIBWA
S1ZvdssMLLpXxSVKHysWZOO2RqYe7u3hu/VPGoCVbGX1T2LOkn80CGGL2o1TP1tkImrZvQsJ0mUh
qca7BNgzWQJBm6xDen9cqHHAvT7fGfZR9VcUZ/lI6sCllm+efcd4IxmP6USvgs0kuE7TD61wl/mU
rjH2xz0P2QDykO3uHfggfkEtnJd8EXtslGervZKuuev0t7k+zYZD4r7A2Vhbzk3ZPSgWUV304AWI
FcMSJnCV42ENz0VqvFp+tTRSuZvwG/vV1+QPG2kRdxDZC901iAzgNphWxHiYow3wNfr2FHC7pm5O
PDEwAt1azlOYUH0aWyU44w1IZ3ZQrLkTkckwnnLJ1F1/bJt3m+xks/5mMptETwMZZM11Gt+59qr6
OcfHhLDT2gk7TLTWYU/0xnFQ16Nv3xdQ7/sJvoDFo8Zaj+FxXiWZNht9HzE1oVvtd4mzvKbpjxD/
Ybze+O3DEL9qIa2R/qhYtNKfDwM3hLzlbkEEitjmBM+pdRpeQxZk90Gk8v1kHhwAO/EEzs3ZxfZ1
z1hXq9YRJlymkSt9eECetK/DZ7vbz0IDSDNZ1s0WmU0ZXzXDNzyuytuo7FsTt0KclXdPCEY5siiF
A2VPFjLJq1A9T2ME2ghSgrhodgQNijgZ78nNsmMwlkdC4DyWnWlngcgLV6kZ7DOmRlG7Q/+6S2e7
cX9h3HvSo2evtVZspEEX0BRZpHlY2VrvBxgpRO2Wr7WXbwwQL5WPTxQSGSvbEJxHj0uFFikxiehG
DPES+W89YS4kuHXpZVRwzDroJJ+8DJNq2iStvnTmdQr4S4mHPNkmJkCxzYjybZTaUtfXEks+IRbQ
TJi5VG9aohaw7LluvxK9Bj140rjjREwo+vo1Np5Ali5SSkt/1Fdh+wo5EcdVsRDspzoJYZjuSYTI
NEwfF90XpIGtzejLGZFdwEwC1+ocyZ6G4poIQkrBIUZn1bxxM98U0ZNGAHenruS404Fv+EirldFu
DVJMOvR7BgA3s+SZQnaF014jI4DcCPpTp/oLklVevJrps7Bug/IFycu2c14zZa10+3rynmm8cw2G
3x7lcU3Ti2uoj+O1pkx4E3c+GKqwJqNK0IfJgX6g4Piyw1rjKhhWmhowklfk7lahA/coZG87QNmw
03UNmW1VEH+GPSPd0LjfEcK8TJPngg9AU3iEpbbX3U8tYjjteeWVIj1al8lVAgNwEHe6TBmOmYy8
4RqLzHNWbdRCOG7BaBZ5dz97o805s7nM2eRp4HqscNtmww2OaqAUkmmV6Z6jhsk5SVFL10gOeUWI
EGqDZQmZI/B5rqfa3isFG7/iiIpui/Rho8xpmUZzHsDAILVYdHW2qSfqHT26K0fjqmBNgYqBS9Pw
uJG7AyADGV9687lH6Agwh5Rg7yMoQUMHXbMwkvi2H8zXrpevpAAtUpx8gLJbSitYyFN+W2YDaRjJ
hbjqdYT2LUitTQlxtOmac0/XEOjQcEx2nhSu525qtgpNeMgGLaJkYcqL61MWnBIMRhmXraaW1X8H
OSrGeeIJQln9VRnOlKaUMRjFZUSJr1vXbWf1i7EKjNfWCT7kCDQB+xlpjiPh2HaPLCX3FDqXxvxs
h5Y6obrVe5s8TR4AWcCyr8dcOmhrJKxsdxPQzpUFuheWBnDICZcjNy+9zlgXa9W2VMlrNRXn2uRk
lJNHFmOFVRSJD96QBllF7J71pHxsMCstO99f1QYNEi3LUWD14UFNg0yNZg/sq5vyzvGCY6Ur8pS9
c89n1PqJrjvdpwHAor4+B0P8CXL8iFxo3WbVaRgfSqdX3KlbuehaEZ5UME43hgNZzMHgtUgNNCDe
hHN6juzx/i9H57HcOLIF0S9CBDxQWxH0pGhkWxuELDwKruC+fg5m9SLmTUy3RLBwK2/mSWt0tvNg
5c91lF6ivnV50fU42WdQCeKkvAnvBCmJWxbpVzvE79Omxt1p5+eY0nbb155EY5E0SCvN3qKfD2sc
QvYKJLK5asy8Aa+ijrOd8qNSnBzQrzUGuj6YlxZW5qb1KpuxB4E/0LH/nSwLXKfsz6ZzdfLyKhm/
hGJ+DJezFtzTKQ9hyOOd+DSIx9b6xwzjBK87/vkFr/ctTO2uern2uc171n2kuSrzNqDdOIk+QnNL
xz2KuEQV7R6BljTtWafohc7AMbmO82YpPurqGiHlnrg30wVWXbAlzhtO5D58GC3nZbKz987DNeso
/IALXnZTEWEFR/WQ8r+6fg2JwyfpX41gwvPyIMa33ojXZsyN3VzpyKA61nzWnUfh5siIeP/TU23+
YtVlHIOtAQbd45fSNQ1f7L8kfavT47JWoiIhcgLPY6DV1v54qbPrWN9GKDyRvOdqJ0K0YeozZv7W
Y7xNQiLa84M26GtsdMl8TvLHSrIlpJrTf4mtT4d29Z7wiAMbQKe0BFqITikNSQ75FyfjY50Pm8LA
0Bbj5BjYx6hjp500Wn294VhA/EjrdpPJq48TbZn4S5ofcNkZIX9xxXabV86s32dJHcs/WZ9S5rd6
uLBBDNR8i6KzhVc0qo/8Agm6YM67+d5Ro28k/55ZvM4QdSbusY4WUBfoObxAr330qLs3WqdC/dDb
p2n8GuTazbey/pvyL8uVq4Wa4M+fMQ64alfQ012+t1ygxTODikNiGHfHCDUKz5cJAkqauH18lwuH
vaoMHcyWhchGFfl3wraxho3RQU6xWP2A/RYQ6KKrmaeB1Cn4sHeGMviyfbVs+8nKSEjNNgVbXv5h
TWtvPNElApx3R0Qa6OYqSz7ALqAN5quZPW2J4Tvx/9K2xiWmU9N8KJAym/eSKjaZ7Y0uqMA/Cybz
1r3qsFsbmutc+zr4ZGhr5IgssGtqX+usONQ92Y3yw9N3ZvzThU8xHNvGuBJYIlW1NjS0FSxu2Z66
kdVsPjY2aFQ1FnvW3+safmEEnTyM2dRlq5yqoDxmaOFK2Br9TqXZKYdggZS0UXAPzNzdjSbVK/Uu
QrUL42dWFBUcQzc7zF6yBg1w6vVt350nJqbe/EvMne5t+qiAqFTt6mGTgvvPYliZ5iqnSWy4dT4L
vYtglM+Tna0qFhQNLjo7vYSOuPtQ91R/zGZ2ggu9FLgIw+0HOudz6tZnIY7ILeeh+uxq8SiTI2E5
RJYbbOxtm+9ZvBIf+ZW8Y7MEBZiS7inaN4I1vEsvlMOjiWwj4mPhtHu3S45hCHn2BQMfCFg9yCFP
tT0JNpi83yYdnEwgpWlgPCadZH8DT1nnfCMn/ssK0jPA1Gk/MBTAziyNrVbu0mYf19654OrTuU9y
2X772ZcSIDfN2B/PvSFYhI71NqGqw+iS90hYO+RiDEE0deE0ImXpnSYn3ddZ+pn5YBZ7wUVZ95ID
ca6R8h39ZvbuLRE5SVJ5b2G/Oj29GiNM48h5cUTzg48S9wcmDD7dZO+m1X7W1b/OF9Ch5+4e0hwq
S3vvTvrOX4S9pKqfaA3Zlrn+5lYZnil2FKUVXXjJ7UyIrHJ5qpvmKJvkqBWsq5LP2fcZR8fwa06i
H6uN9kwwR21I+G1S/L58D8P2oZjTQOkwpJTurMIRTizI530XL7iJeA8AcZfSOFuMyaZB2X5wcGwc
SeflO+CPd3eK+xWWT2QHfgEpTacWp0cIeN8Ezu9YFMz72J+sufidIEypTN8LSmbKPH7qieUNIGG8
CarNYC1j+3bk3zd1b00ZAp2Ii6rHZswyH2lnORjR4gt1dwzg+zF1TyqKcBqOqyajwrpOA5hM24be
IJ+ec1ufAvl/P3m2y8v45oAJM0OQMGXH3yxVlxDgcbRAabTw5vjjH94slFLe2pBWY1qz5gZbYmf9
I7H30bjdKjSaxyGlSXUQ7+FARXLIVcggUNfiGYqq4ZR34V01w2MBiLjmrg1n5cR+eBuzOAldTmxV
7PMuIuWg+Xep4/2KUNtzGOg8obS81Zsk0tYDPOkMNB8U+/Bq9ON21rAylcZPppyDF+dXVP4O0B2e
OkPLeiwXNJdwk92OuaBu1HqsoFtWiX5EYKEoKG+3aEz0cVLvYBPb80zFIqW4gJ1iea8tYwijJTS9
uRnXkes/4DNgM4HZSfLecsazLVk9kjAl4YubQGTin69xasXa3D7EWFkSFT56bOim0DuEStyiCWK9
w0XPCwN/6SMyFgKQ7RgXOzHeIie6eX11EFHzrWeUxdlzuIHgsB7sKMj76kwv2K2eSE6DKgXrwcXS
CmacN4A1Ubb19LlI5T8Th4rDMN1HgMqEl11kTZI8tYOhqZ4ioTZgFk51bR19qD5kUv/y2HF2sPXa
IBSUwNlsWvvEeRo9r7/VbXQvGgbGlBxcJ741s685cuW+iqW3s1yBXIoqFmRV761Ns0oRBtwV/xJy
04If5dlEK19TEbcbM6vfgLA9RBphVAfn6mg/W+ZiZPNPdafh29JxWWB/xyBfZq8zzrZsNqmmFQxh
clmsJTz67mR9WTpfhXn8G9XyMXQUwDr6OpXRzs7ay+Qk8NaMc9upQMSgsTsaiFv9WAm84CBpWFTc
few6ntlkdMsl30VMGr7pF/KhxtJD2azWncl96oUGiSMsgmg49KlSb2xchqe8faEabp1lBOmVo7e3
VCM/bivWKgiseD26a9EYCLeAZYeCfrc0funs7BCGrDGUZNACUqMe8Ffgw5mrhdZ88/wBjIDNSScO
5JBfIy9f232ykQkfxdIEPWDULb1PVhBrF/aU21S0LnRbq0uJ4CQBQupblITrrjYCCZ7JrcpN6uaB
4bPSlz2VjX5aHBrWB6FL+cdQtletFCkmJxaziBamqW/msCBUfuG9L4Nwdl9VkT6SANADq4h2Zmfy
vhhuXsNLzm+8t0nrqcXACRtbGtBCcJUyBrbYIpBhc38utBFacrt3qga8Wb7pzGhnYZtrPbEjVEX5
OYUzESbGvGjWMVTZfujQql5Y9mBjxehZ+HCQsJgzMtpTe030+hZnxUKuQ2JMP0Gz46FakHawJnvo
i1PcvjSFyQOAooQyUZB+8XVFkrNkUTNvElYi/LgK1CByE70PIMGQRqTAqEHQO8I8mfu06A18L8fx
e+J1iodmPYxMRiJ6g7OIIRy4kU3HT28dqo6JzJjfPIiUelcA+TCo9JQbDbBia/cnv/NA8XTYSorn
NrKedPEu3XgvRv+vzIw1Uaq1C6CGB4RtbK7/oPKuB9NHCPZ4q4t5i+PmoU9iNu39Z6NwSDlp8QGi
Zw6qXsq9S500H8VO8H/7CF8F8AbYe9ul2YKfqPl0nGbrKfVLIRvjrctQs2zXKfYux+wtxlGKCZot
ub/YgTLvWGj1pmoGHkgsLH2C4QSdIrHvEYB+I3GPBe9J15loGjOv3IFhUfX7zKIexeBxEM2F2NSE
+t2SAbE5n1L3hT8DYDtrKJW8S+EyD8ZgyysMYiBSw7zczUWWrNzOfB7BRE9z+JoWyWeqi6fRUjt9
sM+1PrLWjtHd8DEbPGsrIIb0CxfNNtG1fds3qMTmZxpTUuJqd3OOUnjQw4kEBqUf1jap861ynLPA
k87giC0wiwkAAdVRZfI3CQ1QHZ4qbZ8lQJ5Hg8ZwrH3adDBm+8EusqBHTIjgAUCAASPQPaR+9UJf
eskJOUAko3k1+u2zxww92nJQXziCm58W9u2SNOmh4ZspgzWfxMl3411S5T+6P/GegVTrVDzS+C98
iw2p3GLdP2IG4cAfNMqXe3Ly6LslB++ZeNOfarUtHIh70jo7HJdrwhV72Tt/ZT8Va62g0FNHsWzJ
MAmfMikABfFUBPNwgUG6qrEPhjYXOkoBHhxuC/jsWZ7ybVpJOpRsTZ701jg31dA8uBSDlDGt08C5
JF2Mfmy8sWVEsS92dkkTxehtWKv+zr72HDJODMsjsLQ4TmiAerVH3VsRNdiHmMsoJFpXLl6kObpJ
WyAUaKtJlfsyRSOU9Tkrw6OR9M8FYHSfgjya7J7ZHe1co2Nx7W8r4BAP+WxsEkQazwFtKQvw9iGL
3FTSBNv/+SHwTxiv/c5M00MXc5Io6zHOtUcrqV80Ld9H1vTHJm8x7jI2tr79IUR28fv6iIJCvspv
I/eqNcr9wSsUHuAsGvwHuTN6sYi3vuPpr31euNWaAxYy9Fzn9WMCBTFwixibWNkvO93Y91+aDsa3
ZifwOEzPPZleP+3CNlq2cK2AQlyw0H3Qez95hBjGdcoGxwk1U9vMENdOfZ5TO8548uJOGXLmgHVO
0xmepurDiPAaTKxvtrYD97eznjIWjQ8dEez1VFxMzWySWxJ1rw6mtXPoyPwUYy6l4GmWBEOkYxxS
VrmsyhQiU2dyG+LFmGuYvFP7LkYXYX3wkaOqCck590BRd2Fh/ZRJ8+zAid93WseCdKFtEMmh5Yf2
X0tjOT40z52lKA3uI5aDWddssrkXv3FBomLshIQjpouLAeBz1WicwvPQqudMGLBqBk/DOaC5lDAK
eRyqZqRqRO++O5MlYagXVMJqafLmJAmnmZUScBGSDMxDLyJRYaj2OQ97jKlQCerqkLrkLIIQDfWh
By+3H2zHxv2d2+sil9EJXHmGvb7mPejjisuabxoeVjEdUSYX24gNVolXSGAPm7ZUM+TVuhq8L9B7
9q6H9sOxUMfVRYzDQOCpzn+S1BkofwOr4PpyO+vUzJpTqDu8gmKgGURmxjUYHV9f2DD0fhFGeMRQ
TdqjNlpezZjJWBZYYVDHZXUq48R7FqJ8cQzmKd+z9ScCjxhLxPCZTrl3MNxGC+JaZSxT2ClCURzX
bYV114RwYCaxeqA9t/832Wm+V6B1ttbyWLHmH5ugJiT12BXFcxPPiJolVt3KtdVetlW4z1uoowJA
IDkR+6L76U1L4WzHrYPZSs5IR4QcV/graDGLVL/JvKwlNqZ6yk51e8ftor4MEEBW6cLAnSW/T5+L
hlwAsPJk8SGGYTOdPFvOu4IeilVCwyn2Pb8+jn3G5UnzbiSVciByvX6ihVddotI19z6Wi4OJ9LjL
ktY+hvp7meQdUPL2nunUFg/+KLZ+F19TPLlHyl1WyIacntL9pxoPM7bCIgy86VX3sp1AbxcGtVm4
D8adr8I/dyFvs7uoNlhbGCj4fRA80Cxuzx4BFzSNpMIwUvMMu12A6qM2Bp7UTYGTiaQQ+A07Kp8Z
qwU+wnCtNOdOQIw3eelzVDrbRNOufMQY8bst/DRM1XN8SGd/l/rRCzmld4ee4G4oXyX/zBLevmwS
iILzfNWmU2cN9L+N02ea8idiiBmoB4oEM4mkjw0BuS94mCHQrHvAI9itIxzMNYkfkR9wamw9Bw3E
M/Ygv3ecVSut9k9Rd6+ltUuowfB0f28UEN7LytnWBSaQuTHONBlPHLBAjZV2qJVu46/Uj5n91vg8
gyEONj81z7HO9lWPObwK10PndpdZt1WHFtr7Rin1uaQK+2reimII1CRYybboM6zKJ7wyYygOOadu
HaY07cyM+oax73B3RdRGug4SYmUY25ZNf+id+SbsU8h4Q1YszGyDZTolTqQzHwYwzDfMRTuyNp8p
qppDl1RjhA6SFf6JrNNZ7MaPITUCgzexfuGS8mB7pHqrOF1PnKRRwbSngbrH+lI/ugOkwFHwJo7p
CSWJsepJlTWq+ZWd06ycqfjsq39Tq1MARfuRZ4uK6G+/FeQQegwhWniN5/p9MB57V1BNHe1tcQOr
GHOlO9KcdimQcDx0UFxo24Y2DDfh5GKCSEIWOrRWzyGabxFvLXqRwFgP6uKpidWBr+nxLrNG/Tx6
RAIW1H+Q2uytLHN4K8IOU7w8DX17Ip+NBBo3QHbYXdL5RXMefYLcvJS18+fIwgPKci2rFVwii8+W
yAkNjSr9gMTy2mRzjvOar1dRzxrZVABH9Nxv4gSihOeYF0U9N2yd59gu76aFWpapYWkq9SAVIMPa
FuCpGlkbcYFoQYYY6NS1d08lRDFXc8Qq7ud/hZyxtuUe93pqAhCdnFOl4+TjeMKfE8cnTkfjaBAP
yzpvj0X0hKHs+f9QIvL1rSvk08xjS17K+OrxVmMijLIbB0t6G5J8PxjQZLK4pH+jvvhJdXC8mI4y
ckksIu3BDdwOnpmLN5Kqql2qxk/pNdsI83XaJ3+RdHIgiO2qSq1rye2hN1GHa8G8lrIfa/ALj1yo
x8L8Co35SZQpt6XkyeidJ8HOHA3P4AdPGTGhDmHz0OdTFJK+xnDNVbpkuQF83n8len1MdBZ5oE9B
se2TGBEDr8lmtvLhHuegafgquAF5PaR3pL6HCPmMZsS7jlZrTcOLiVev8wbIhnTpqgwnhd1RXNG/
CJW/znN/5wjFhi4L4sPReM+pQqURCPkjzGGppzrqalopcoSSjjNpyVdTejVJkOaXdr+bY9tbYQK8
VJ19yEM95hng/HPT9tU35bVq/GJjQzPlqCHNNeBUNS2GPp5tyMA6Q4kTPedmiBEGFlill9u27I8y
0o6WnUvGWvNuN1RijO1naMfHjh7WjbIhy1bhv1TivdZrXptR7Gyw3uGRNZ6cjLJ2GluutVFDIMz6
J4G/lMEez5CtHPwK4/CaOtOC2NZEtE+krgDMFbRsZQM8yTiPbjlYHkhcrd1dbDfNVpatwgfLVz2l
ZH407zpp2Mj5VKRnXp/sUrPDD4TtNDXTq8FSYcHJEkiIZFAPOk6c8N0xJpJlubzJKXuBBZqdlVS0
yNXuxxSqnziZnuYRF8M4MXGVQ/vk97S8TT3Ro1QRn7CMaKfxtV2gHkPClbTGp2ugG+2Hiatm7hs7
AuLffh5dM/AaURJd23h+q0b4WR1JTsvkW1dCZaLaoeQvEb40y4fmjsjCig2B32LR46dkraHmoOHV
71TJwTJtAFjZVhh5/mjT3tHbxVLMJPW1gmy5CrU+XvVo2U2m3ix3SSmThLBnfMuJ+GAvSO5iKokg
FKyQsxzGFsm6xjauQz9/dRbG9MiK7pMz/w1t+eOwH8L84HxEOoNqGhN6mzMSC7GHmUjzCioufGPc
uZAgj6Eqi53AhL8rufFFlFmTnGaKorQknlfJSLWIrBP33LjhFy/Ns9Q6kaNG+y3vsNR5NI3efue4
X3p1POBqnFfYw/2mq1mbOvl90EkoepKelo0NEvvNtLQGMw3+QN7708albeEkl1ogAmbew8B9+BMu
HTe8sRyuoIu1bSKnKQMHNpafcsLtwknO4oMYdXa2Cq5GRi+pnpmnDkhngUt5pkXFdiJJn0ir/Xpj
2G1nLq8BBzqhSdKbp8whsVEXOPCp46Q8oBk/lRsSlVWsFZrQUAfSIn0wKa6kE4BV/IJ9tVMT/WPc
wdpnTfd8+oOzp3wJM6R+QgWE7IuTGRaTj52eWoRtk8xTvq8EX/9BRJNYyTYqaKJyrmHJ0ztqGg7A
wjDghPVT7J9VbcUgzYqQbxPfWn6M0jhmfRo+C1+fMODHBmom2iphiDYkoKKRF221lNeXyRreD52S
O6fpP6RdrQVmWR6gJ0Ckj35Luz9oHZ6jGDImt8PReK/UsBZ1v20Tum2rkmR5A1+6KeQ7Zz8G9uxM
9STaONG3YZ5XBHsIR5VniGKPnOm8vf9a7JYsND30RXHJ0Vo8rT0bxCcKpF2wqWvC4qweViiO1Yrb
Mo2jyv3n9MxyxfhQk9mZ8TUnKGSeVwcFqqMkHGAvvycwkiJ6d2fw13NLHhC6sM/t1x/TD2F5z3Vo
YM6u31UethtJk8BGWj5L7dx/d8Px3vk1SAlZvPOVQ7nWlwpg23jPDe2pxTIEOmPGSaUHuvgB1MO/
sbRaQXQlhTvX+8KbmB39J1FbG6dUlyTMv5yGcgoUHQb+2NwDIHj36vKd7fPBwouUO/qexm38wWK/
7Of9LtmnqrgUHQkBPTzmjaXzZgqpUChqPEMmVoS7X04YaadZ/mVTnW08pNUdkdnw4kagtfkyUVlU
M5izxM9jWHgp2KuVl2QvGThPxn092WhmyNMsk+jRbdMOhD/syNk3OK3tbr7MWj1tdTdONlPIE6m6
6mQlXr/LnQpyJwOErVvG1yxC4syJSwQjyuzzTD1Bwx4n4qYjkx2k8l8isEV8nGnf0vcS8hqQDmwx
a6KAaGubosjpWJ73cUxfTi23Q5r+qcL8bHge4p7Enf4wsLK09GYzaAHRmFWUfdV4RNLjLN+oIgkm
rlEdEOcldrpGu3BWxJA0So5wnrSJRZzK7teNOWxq5ioUYlirbfUDdfqbSvah+kgNCm5bVsEuDXxi
S7x+VYCZcBTnZN/a50JjPs9xWSUv0iEX+F1b003F+IJ0wCy8GEzeEhAeNwD6gjRn/smpRu2njY4U
N3Z/U/0eVjdmgIbt1+C0BzQnKIo8UtFvjXMr88Zt5bC6EDCxYtITGvuPCAS33Ol1H7hsD8hW0d+t
AhS3Q6H4trIhDVNcc5q5TZdkH0nX/JpDHu9/3DTcKBSrmR4y272bECFH96NZRtUC94987CLsnqiu
zUzGYIPVmE4VDJ9wGTX2z498zfDergYqzmgOWXUOHpVlb+KwSuv2o8+6ng0u4r8AH+lCwEj3CXGh
YdS2cauOKfPr3Bzb5rUZ52fbYyGO75/OkM5+GHUS9PvM5HZEOsU1NrkQqzCrV7P9HXY0JLZyicAt
uVy9ep1szrrR4Mu7rRdgVfXq6q+ze4uGPVyCVWmZ+443J92SaQUJIEs/ynh4JEC/7IqIxWnuFoet
Xbhb8dXgvM1zbx8b7ql2i08jIoAUhkCuJeNel484PtN7ZVJniC+7L7ZSffpe+c/StG9yJpXJ1WWc
km9qWA6daPnNy1PukLPHbDHUJ98Luv4qgQ9IwOfMItsEPd4LCWFO7d2aUTbYLD0wJV56T19HFKsm
8JQH0pKN3Ot1u+usZOtq9YMAeiDme6PdLS5cDsZitpS5nwUiu/n6bSytLdLYQ+lzxaDMuuQP3CKM
z/6ng59tnLjeQHC1Vb02WW9M5j12dzJdwm9U2LAWEsUGdwseYzZjxhZjy8PMcBumH5m19skpdnjg
wBWQVmpjdaDXmPs7YWZ2iuErjhuknBdtAj5CjeQkqzdhOqzIOIkdvGxt0q5dYazckrs3awebPyMF
QZJs9ba+e51Y58U/XsZl845W8ilKCEhlz4+YEHSjsppO8l3GhyTzd52nz4msH2/koK/Vu/KqhE2B
i8tzuI3MICSo9F1hhwFz2q5vWDiEY4HZNqProWR0bQLTY0pKoqPdhbRLHmwZ7kaZvhWzvhA09j3x
blsTu0LHtWw1O8I1X3R3nGOXmF6CB/DLQzN8lj2rrqX6gu9p0YI+VVMZfbt2pfjijXy1qEEwibOx
vsfsHkLpjPim9dhzAkRmZkWuxcOrlsjhTNe8vUlswOMxpBqiD03xGzUZ+CBtJFpOxl5Q9GE9o4pr
1Y8haJ5pNkWqwwye8NeS9Yd/u0yObZUdtfyXJu1GDEGT/+rtu8bi35svltXvKpbWRsT2rdvHHQ45
dRoc99rWw5c+EXHFJmIFDCRibS6YkLlKeG1l4rEhF4FdDupRbYC1udi4vcI5v+uiv7eaODSsDtFn
vif2kiRLEncdyevMY8D3I4lOYXzS63+x/DZs7jJkXVyINPgseh8+wXS3i/vQMXcM8jZVaA4zVjns
sxX6SjL6uzD7obs1sJHanJmWB+g1IVIHjrEKdQvNQ7bHQT7ZqDfLP5qKxyIf/lSTX3sHRxCzTFGe
BvdA8QMhnKd2FgN+CQBVmvbj84S5zkVvx2Mov2r3u/AezYHojF+cSBHtDRPsuCZv0OUJw/nnXueV
nFXDh92M1xo7sRqaF6e9+w5yazyLhygtNyJPnyel/VYT0ICw/o6Sx4jaT+GLgz5pv0lLC5Yo+JbN
9uIrCVIGDT+tXlwIrqtWk0erq/duFwaYB/dhhGzdkTh/wELJWOqKDebBh9bBVWxmGxNWAhShr5GX
Z0nNr9I/TXlyaDpJed98JmPCRu3Fz3hf6BI1EWvRUJwyYwpyZBdIgwBhRBQkIfUHytpwE62r7lZo
/tUjjebhGu40l19gH0RhdjVGtgtOMR4YqF8Tw7g4jHN59wxFl2fnPWz9J0NodM95/A35vGrbZDNh
mIHTzdm5NsJspxvlRxfPN+y1nAQFv7fMo/E5cBM0QqSWbSZjb1uAfNqNDcEDW/bjNbF5lxctjve5
cl/Hkbdv2jNXVT75JNjWGT1ybC4o+50KGZip174wFwm+AxFVtnSsxt3JZcrkoJYlDnkHLahBDkTH
TkB/cEpF/W/NGpJHDDTS0+hG8ux7sqdVVFPjscOhtG7n8KLNI0ViuV8B3cfeClLr2OA4efBMQXho
yF57CQjEGodHH73t6nQaTF8LqsKDMpJxo8aQIDydbOoNgeO1yEt06T6JXivT/aXI9NTPA/pyzM+a
riMahR5skw/dD4ufTmhw3Aw7WQmcBzNGh7g2NlMU3x1cLWPXPHaG2pssu0bU4B7MeKv/03LqDKqK
JzDx1hEOnUCxMjCS/DC47sSTTUS7MQVvJP6TZBRX6cgZ63iMfmWZbIeEro3JJqMyGBjfeu5cOpQb
T6awdjDWNcygWYlV0YjxzNSTfk3y7F9VO9BDKBFlAyC2YczRi0G79MctA9vKorLerV2ylLjzWUXA
OSPhaq5h9Kyc7lwx7zDcIp0s7YSDgT5zZNVwqsjvejfgbIRV3uLjSI3frPbYhoqCWAi6ut4wiC15
cno32S6jDIVUGlb5/CA/KVayucfEZQGnxeCc2Ydqo8K9TPcahh9yuWCkoEXVV50aFxLqNyAS6XCB
V6+LDQ+hKf5Z7im27r5Hc+lWdhHXoHBVUObWgu2BYHY0D62Gq4Vl6Wuef1TcKIfpffa2uvppfHut
99CGAwlyerJ/+HvYE+qBeFX4ySnRZSsLpU25jBtGYPobU19X5MDZZeIxHneCM0WeE2djiztk7PiJ
pYk03gl4erFaySerW9ms2spN0gRCrlNMmEekM0golX2lW8U8WNnOmt7Ng97vovhssQHxvjxty+6d
30TIZ+thtiLhyzf2O8o+kgF5gY1uLH/qjPlJaj+Vi9rAZYdKlb3tfertbuxwTrU2SsJdVf26NPYu
6exEF8DTMzqVTaj7Hq5+vrUgTMnDkN3pqTvFEwhRLA5MftCIVcayyTGvLt3OPmEKlFi7JfaQX7qM
7fS81UHkwGpaPmAvxXQ74zHgtTsKdE0//CVaI4iEUtSElYdHcoyeIPfslYqvPdQ4VT5X2oyLe96Q
pd6w5gSGzja9vPrm50DQ1Cqug/7WC+pFkAVnm5T/OaSPulxGbNoiA8/VzuMMpSGytrYJOyGv5Afy
KPhyKNMGBw9FdsVfGdH4ChS67P/S7J9jPrvxe5g8SpxfrbF1y1MFewTEwG4RG2Lq02MCRpr6KYbP
IkLCxjwWwtLWnIoLh7ettCooMMzQljDn5zi/2/KWW3ThrPNs4PDBt5leUnWfrW6placUzWMn/683
DlYMJOPQlTwWE8EihTRzbhxqPNpxxy3nBN48sOb23Z/nfdbzyTOU12wBMaRRc4Vn2eGj5fPXjHlr
px4biz+DUF2ejKuxZhFP7C/vEp6PlDoq/mGUNtv/C1156WS8/EXvU/PCJiWuuT/aaNzeep4cTPYu
V7yjrLtdkxMSHL0gxQaxSGQKdE7Xm3iurPXAqkLHBAOFbNzUg7MJVbEBBRZUCyAQKTwapkBV9Eia
VKY67sEW/V/ehxj3FysX1c89O4uoLo84NYKq2jfxhX0M1QC43nBIxinNaCfJgafhJ2vea3qCFnNY
22CU6KLm0WvMvamR0o0dWAfikFjVKVwwHPQsNCzcFxFtIvKJPzUnVxTSZNC06snWfDyvgcoqLkHZ
pUQhkwrzQT3sqrb7yxTW3+NU5avBqVY5AnizN6zwOpbNaYZOMTLZweRdy5rVC8YvPOMZ3DDMZNgf
gz766Tkve8FFeAk+CTRTOCZX8GvEJOh9Kuzt7N20+HVSL5p1sRod1z/pmRz8gI93/qTiTWmRkdzn
9nderkb5LQt71doQAFss4GbCRY+owa/v1+9jws6n2gioM/EmzV4YZ/roKjE96mAZTBPA0Fqrc5vx
gHlL78bALIaNL6KXmbY8yokxBSU3D7Na4yx5OPvQKlh7tBMeAJgSPjGJueX4X66tNv+OvYXzJB6x
cibWCvTxIZXaRUTpCwsaKJz8TuOMNZ36TqYMF9dgBboiPpjEHyym1iOWJ3YXjzFNFHVIXCEGvtuV
wz0bicb3fb6lSIZmtuneSucY2xT+RCLbpTnXMlZ/NOWMex/w7YMrrDetWgCKTrojyv9VGPEIrUty
jvqHCasTwh93eW/ljMXrfxydx3LjyBZEvwgRQMFvSYLeiBIpidwgZFrwvmC/fg5m9d5E9GjUNKhb
eTNPFik9mopD9k5vINxM2oIJB6VNW5pUGM2bcEJK7BkzUjY+AxAhVI8QzD+9qq4gw49gP2oYfQTR
nZCF2uw50p6dDL5NI4SsK1hZVMSAJ4Hv3qix+zoZyCYFx2I9pI+kY9s2ZCOao+Yv/MY+59pcSaxE
pMFasDg1r6nmcq1my/oMVWgcAjt1l5NUjh8o8Su3wt7PyLV0IwVfNkGqFLnZsnpaZ3Vjk1i4oAVd
8ZkuX/nZLp5Z/iY5K/2VNVbLKPS3BWrbIhz1pxla3bKp0gIxM0VFR9+lprx4BwLg6UpFnhRuQVFP
GnQEVSNCQljVfgYcGih9zxrGWdYm7OTdg2+Qzhqd8M21CCtaxq3h1/ZdDAts1OjaezGZ6DsEmJ7r
T17Q71qb6i2a7ePMvxS9888+ZXCj1w3MvxrsWFf7tAW4EGkPzBw8liJu93nA61PTHj7Y4bvQ3Y/e
9//x3wS4lq7cjuORrC3uFpHhhjBVvo0UjsEc4L/Twt3T4nggoMTeHPfpAisLhF53XnrLT4dkeTr9
g9Szanz1Wpb2NdIxJ+X1MsOdk/eQvHQyDS3MITGBBJGs0FL8XrDnN+mMKiMWrhdMB3xLNYNE6FSA
OsOMXVoUV467us3LJeMeKQz5lppiT0UYbeRovZ15yTRan0KDlZd9LoOLW6v3HKOP3fH4jQ6TeFcH
SYM1t2p3JZSrVZHQKvkarRL8YzxgBgkY2cGagh7h3HztYTKfDuuRGY6Ef9x9hdarjJ7KdBa26yHg
xGzp+s922jC+bwdjmfAK6+ljzkrNGwptoBHpMIYXBj/NyFalu2+V5aD/ROLWIhlSkhXiB5+m17Je
1xwgocZVSyGLy/0bQwtx7xxzNbhhVz0mbCIzB/lM/a54ZY0thUnh+O53rOo+azo1JhCoVIhuE0L1
eIKI4S0HMKK2YIgq12V5g9W4gg12pj3Njp5GhIkb7hgvjosuYkuxgUG9LEvhtYyXqmYhY6Rn0761
Ac6XT8Je3KpwmVdPOjy3zAXEbn5zI1oJlLl4OAbJLmn2qvU55eAKKHSJ3yN+Hcc8GwW++3ejcw4q
d/3ua2AbY7IyVXzCUui+HBR86xFZXrqaUvHk5vhIrgiVfbBripfM/oB25ZmsIP0IxCaHMgqo6xtb
HTL7GLvLylxlclNp2CTbwJvdp53xFeXbOsAkTgZ1mDxdblTln0tDz8SGCD5V8BrUdBpWXqZeGwwy
hb43uB9mwcatCQl+aUTkreDf0B/AwBLm28nspA0bkobhxMCZHGg3D+K93b8N2OgNAjHlo3f5ToCt
xRs+ld2hx9y3AOEUDZVXwsC0nUUZXuroqffXTNsy1wfjBRzYHKeBUBECOI67d0Wt8GhT3LUbyo8Y
oYeabWAa2z4Ag7G2lf1UUmBc7G2Wtu4tZxvTORiDrnH+YpVfWYZhmaBdX96N5iV27zYxvMQmKIQk
d6jKc/Uw8t8Bdsek/FIbLJmlkMNqNnncDAM2D3TVMklaOYWYEAqUfRyEK3pjyTK/4r7pQHdG47jo
MJ+nPa2H6Eulv6XUeZUBXBonUhX2uuanYj1bCNBsM7c5EJfauvbyPsXrfliTMzH6U68cdZyM2Axk
8Rv0W5Vn9fChMTAr6MC5esXcMVawKn+wlSm8f/EmST75ybbA78Imp8AYLYnIwvVa2SwPBAYv1Qg9
2yeFw9xe2yBauZnhtJBkIovdLEulMYXV20AcFI6VVP/SSnAvxY8VnAwiAA6m9LbfKJF7Rk+dzEtQ
/Irwp3SAI/kfPYYh0hKkGP/K8d0KfpWaS9iGhMqyQRlBW+AeifufLGyxBuiWwisHMqrxDYDI9NXF
fDZPPfXxOT5XPijCfMVr3/pbs7i0A4/EYCvhQtZ4+fLxWCr7MDjRJtikr0LpiAp9AofzJ17H76q9
8kkYpkcbwJWFUCs+FBbjpfxUQRGQyZPZzeV874LJU1NPVWmDpTkWIudHOuBdHH8UbNV6tC1nfuC7
cFEkY9JKlz7mZ49LCRFi/M7lESBERxTCHL8DpsCy3kzJmx7u57W0rtEc3PB4hATWeUkZbVCGuDKH
CuvFM7k7rcJW4NXBcsAV2xyS/gBgR612xUS+B3cmSceJAZlHFWcNcn7sIZouKd6WlyZCfrVoxFnR
PuZ0J7M+D85V4sfOtYf93TrwOzbVePZbeOgXmIFwKs8Wn1s9fFXx8I7OruXkAOU4vNC+hGCG7Fri
GQ12PaMHa56+3U6Kl4PXmMdT2nwXBBiHkE34AWp6leIRZUD0pgh/Jnv3dY5er60Z21X9nFCUqn8V
WH3MVyE2Zoi5k5wkL+0vmWACMWiOqjiznAFmpUdeH5+TbtVM56A6Tvx9BjiFu6B6pW7Nit61AeYl
8GydfSJ7m5jUVsx4FaDz1idd+4lpKe8F+XmsG15gexQ2LVCJqbnPPUl2Hg4sPArEt2hLTwCKMvm4
AUQmRctJ9u2Y49Zt3kTjLuuB7DgVgOYTqBFR2fXMg0gbdUsPyH5sa0wUqANnp1iq/Qq0GfhoWTza
mWqMuEjqmbJBDvCw3ZCgre5QmKW7itV4rQMx9D9q8SLkwiLUqGXrPLpH0KdH1vsrq152/Ggs5rCk
R7Q0gqAK70KTbBlnW6RrdycqSBF/Ijpi9OXhaoWPWDnhUZbYNuZ1Cy8Ku6ZobdlLVAFdXVJCuqBS
QJRLhZPIRFaVO3xXQ/ZmBseQV5hcarzz3fXQbMtuC7qvc+5EAqT5w7tHH6qmosrsK2eTYpSGeKa2
JxdxouQeqMLKbA5CvamiOBEbSXNO6C1Zeb/eF+gO4/CcgRMgTuv80fb7rACM5cCROQ1srdpkN2La
09Vd4hMeCe5hfYiSt9gl054f7PqpF7eguRTWSu15rYjjjudR8pRuMrxjiCPdwbJncyytsy8Fh41u
/BWcPGwi8q8h9MIIzCeqPS+L85Lb90m9Ze5b6b6kIckM3rwO4/8nNdErwzoabGQoxagfnNSciqT+
bg7N6Tmxi6/B/Q6ayKN+qoIwlB2k8Up3QwFEcDxHMWyvhi57woXw+9gTujasqgTRAzigrtyaGgPw
9xjeOenYxOxR1TTz0PJn5yL1CbWu+oVtondLvcO8+sb3r83PtUI15N4J0WOKleG8F8VhgBhmIXto
B2Ef3Gjrul+h+QyjO2OQnn+lDoLqnWQrIb/GuDT6IaA4uAb/9+JWJxVcg3PSyqsN0ZHHfsN3I+V3
kOdKHjM8B/X3RNdlzgemFY+y+9Hsa8/z2W62UV2CnSZgRVxdvPeQsRGflFeLMdckcV85964+AR8Q
jBWT5vUmJrddVP1rtXefEj9H/9Vxirhvdn6OtA0RGYI0gu1ixxBojxQM7prwnXalpRyIYt6UXmwS
pT7Y+m80rQ3I/Jbp6fWwqXAeqU7wkcfxiy8uabUXeAk0ZlHjfwTeTufjw7iXv/JcMnSsDyxCiUOV
JH3d1l13w5Hl4BKHeV9JXMhr4vQLomNr3XmM6R/92PhHvQo2J9dVWa9a/3XS/sr+t8mNpVp+RU2x
DFUcqvVnHPwmI6mw5KQWh7Tv+PSygucHGCyRUORDw1gL/oBaXmuVj97Nb2le5otIF3ATvwQG2PDo
NbHjld6EDx5gdgPPLtjoHVWRa7rI9MYznTVLxDQ/geZdAGYIypfUeg7iJcG4qIHTLNnlenRIFgia
I1a96tQkm6bZU9wYiWuiP8PkKKKNHdPfzJtOuAjUZVT9MtZY7FhQk8Z8jihTatdzNiIj6sxXCXRL
CkpDIBPDu8UCJwn/qSAPjSA51KiKhRN7XFkxJtbwM2w+sS0znH22imwdTq+4RygCoNt8abVAkMGi
299ut6/6tyY8oal3/sVFlgM0EK7V5hjokAsC2PdpsBDDotGAcnBR0ZNNPffQrSyfTRGx4BcV1Ehy
bSpEmKsG4TOL3ukZIKLF+bSr5JUZbFMph8Z+1/wX0Z4QZAe14C9+dMFqWO0+LxzPjTeTwRSCAZRO
OLhBjH84wrq3VGzYLrnc0qZomdRP3z052bQgQ4bxbpEQdgg0UGxHTfFEfsTPWubvNZu7kg2EBOzD
I8FcJ4CPIF9sIkETKW/EU6DSq1xQ6ZgtCd+QqIS/oC4UDjnzpWRlmn771r2fXk34IRgPHPFW2Pu4
5Al4VbK94qz7slppzXcHB5PfWCLZHutw2yC5B99yrhAEJCewD/rrseJcFizTr1r4gRTW4Tws83/K
NKtufPaZE4cj0arSuerM4LHZcNRoTKVIxKZ2qpQvNfDMyks74zvxCfnomFIM2YGfeEJdqiBo1x2C
YLmf3O8OfWfmi5f+uLBqw0tDqL4eBMJFRVoQAL6FteQxmBzF3ymqcg+mkfM0yGhK2cWhxp+rgquM
eZbT2MlCM2edZ8mj0iYbuwEJWHQvuFLBpRr6IXV4NDQS0buJRy/ux42cwNvJQV31Wb+rclxltC0n
Vb1nidAujQD0XFDsTdogsZH/2cm4YeftNX147MDQphof8gHootbfA0ciJfMY1CXmM57PI/3eesvD
WzcJ6hXNRsND3uEoABjGQyEc1gpKh6m2r0Bi4A7nOww4X10b/2v8/gjy+tQ3PQ3ICf6IOT3kxhYi
g2TTaYXdNZ412ai5pID9MKsCoZy+DGYeIx4ZgF11Z2vGb5K0f2PNcjFX688EkSVwG3PddmwepoJ8
PH5OHh7GP5NVdz2TZ6CqPVswUmzT+FAkaKKNSQ5TQhjxEa4TnUGZWFaYYCgtDQlCDKrDslUwEYdB
f84parBbgIluJ54CqW8R2PpXwrETGZDaFLpfIA2rwBATi5YI0eM3wko0ReZeg5SxqPXkgwrrlUsa
P53cj7bP7oaOFBAFPbv88di64deIbUZWyTckjCF6C5FUsEyRgOL8UMZ+b8cV/sWSYzNmaoERZWQj
MOiKeGAxXvURqRJ0L5PMOrZbcFMBOJcInQahDdFPGxjHBF4qRT12bnyxh/hztIxdr1pbd4jPQ0Rh
ahR0ixZnmS6dd7dA/HId8eem2lpJcReZMT47dj65KXCd55+5Oo2ruJ9u5HV+sJQfXIqV2ng89pgP
rJ5HTPVFdgbbiM7u0YfgI0Pc7uwAplJ7q/Ke7+yA1ZlPOrg46kSuNKUuMj5QMbVDuDWWFphNbrH9
WU0yhnoeJkF5Z3u3bbrmJjrj3zCwJbWbk9MJZO/hH/WmV7Yjp1YB/lIBo2rwpFp0icVRsIYdvmOc
94iSLBhDAGR68Uy7p+EgRD+Vz9oIdqVWHkeLWlmVmW/q5DFwZpoQTd6hPv6Qq1gN+EMCHmasAypM
dfj6ZsUdjbfrmBCnDdtS3NzkJ4sSFibr2SyiXbPIZ1wqq+j4TExhQFFkJ93WG4ORNkzbk3TiI/Uw
hCqCE+VOXhyAxOi0P9ilK47ci5qhVXVGuS+r9EtMDYOADjeV7B1ND2ySEgLKmEBYbdBz8930KXR2
0T/wEOJP88GCVTxcIWAMtGkRUagpcWUqlChDBkltV433uTE6SPGEHXPk91F97czorbNCk9Vs9eNW
AOokEWCqMXoBBVj7zONqSffSqg0YoJLmvVDyXZRGS+EOe7cyud6kp0hF0Z6tQ2G8RjP1BgA/6cyd
dTHwBcPdl6CLbONJA9TeV5xtUcIG0QsM05qNpYJQR6nXlqfRGb0y6oBNgwtyq9WaU9jCUrUzipvd
g5uPZ8nCI2+aFcApCoTYSw1KAUm43+ECISGYyrdy/Bea1G+j+Y2YVCb6rId2FZXBm8VpXtvBpqTZ
KGJH6Qctb+G0HlF5bfgwUCSX2GNgmvm4b1BUtUNMCn9wqN1m0ZfZ8FOV6kNTA55Q8EhrOC6tAT+A
q8vMjoAdDKEXnZFwPoXbGxz/mxaFPlNrr+6CV0dhLzY4m1oV7MjMjV9RqMJ7TP3ZgsZV+E/+KkOX
GGK57KL0BvbaU1S5apjrNGUEbVweRc4HOIzgepmYFmtUMSPA44nX8S2P/S0g8WVd9BsQ4lttHM62
mG52bl1aI90Jh0W2Frw21HcppvPSCzwoiUS+HsMXFzRK0uNNrpVoF+bhHjwH41HCqnN+8cj+2OqT
vTb3OmPu6PB4lmK/RmvGA9sKuZ98Y5Fggxm4DHe1ts1iggl5ugbXzEXbMVatw6tBUlEU084JlX2p
KAczq/ZSRCdDy3cVpD3flvsYjGTZoAE5+qKrqn+Oq3quGz5Z4K9HN/b0ofToCl4RD17qNKMU/HOf
8I3RGpa29p4GBuTF9gRG8kQ/EB8QbSuTfI1kvDU7cUu0mpFfeOqU3q2S1XUHEhNvmaNIrNeup4xc
x1xnl8I9UDJM5ZDEaoWr1nTCEyaYYfqX2UJrOv52gnVUadWrGQ/XoLHfimY3Kj+agP21ibO3VgWf
/dDgR6pfCm3YAXkbabP7oVkq/bFz/4ryNPENAFUTP8vkWaLklNUjTiB/s/sKfqT4awjjFp6kW6LO
N0l71dLfkCHfH98VlB4JUmWfUF+R0pjiHyAdx9FPOUHjg2/bMRAZ4puO36WfJZsu3mOCWTcdwoZX
wi+ckvxNAy+obDr4Uq7oX0ZisuUWSsmyCOp9pr27MMb8D5etbquj0XZMnSWdKPzLPgpIwfYyHz4S
4CHduefFrKp7m9+jZAc1Yt1RNK0F3NmZmV31XPoBLcfvoWCTO8egPk1hH8v8QLnbsvPZY+q/FDRl
arJklzjFCJ8paD5sIWKnRXB/HnV7NJARg3mDjkgoFBczz2rg82XmLhPotgDONrAD7HZ2vVNs7dpV
6brvN5ABGjiJsDVtmOqxtu/ltpmtMXME12a7JhZpy4IJKrZBYyJkm/aLBm/TP2JWZeNsjNl9oqM9
XSfjkfUVqRqg1wQ5shJyhn+sWhLsvxX0zOSYk/62aXxGUgszSixuzCPe1GDxIuoOsbW8V84u0PQl
gcCZ1gqBzKGnm80mV28gjihFNSsrcm1R8l5krw27IyC0qzj7V5m/ZsUrU3G97j3JQ0CTP1AFmG5X
orjrggXkuJ01odlQPwG82BOFxajaLZ1qI/pNhp4HZ6AeXjHCLR2UZx+lGyKmmEgw9pNnEBoQXbtN
AWk52l9Mq9v/NMTyUnAMIahIbjK9u9V6LrMTy4KgJHjy6jpvE0+IvH8LOmpnCUJk3QlLFnWeLz0+
l9H80FjPDYK3vEf/ANyUfDvlM/XP7M09DfhN7bUw0sT0VyufZXloeKz6H6whKaqw5A6IG1oyh38n
swOwgJOOTY7OY7SmmIpD6H8DLY7DoDy7wTm4tbOqk3IX1gSAudeCrcLwAvIjWAIgw30eJeeUxJd0
LAwIr40+XDTUfsVCpMEXlUGTncaTmtj3JN8VGKuQZ5DHA7t6qftmkbBBaIRJ0NvfdwO6hVjbLsij
PZQSqHrLzuqXXbLQQ692T9xrDaCNqQ/uBJzkFa7xIq5z1BAurF1KCpT2yRlgw3I8IQDiFgQHotmi
S0a/WGuTM+v7Vtx66WxBwkOdKDhzxd6YImhmDVsCFZe+xaWXgT+fRLzAf0VQAOevSI6dhmNlK3FZ
jINkiU72hNO1LKnvGNVjm3zG+bcsg1+gGcuYTJzeWZtKv6gFaEdIg8T3MZOaBZMs5Nj4KML3kCdF
me2UbJW0a9f81EK2CcTUEBRJN0TI661yV+Qbds2lPR5ySJGVmq5yw8Baky5VBdlFXZGfPrQt4kdm
rxEdL/H4dPQPw7kAOXiEirlKOWDTcN+pd7OuNjXZtcS4ZOJPWF8RQLxqeu3ci4lhLYiDj4IhiQb5
IEtfHGu6KCyILNwgonOXtEbjGm/YjJ5AEHPMb4OBBs1+OozOK9llrgHiYGc7l2ys5Dc2+8+Kb5Qw
KJhWx5vDQraKai/QblAZDCv0lPzHL6sN8TeGwRJVArtuPRoXRwRHMIn/kJacAsjOcItnCGjyU+GX
5pvTY6RN1WGZtnhbR3uVT9AhfSArYzLtTFSHFrONOrEG4FJe+9NRWPlOlGJXhMqV4EVhJ7tBRGsA
DJuixr03GAuzGrZmlK1lFu2JzZjJR8HFlAhrwfedEOSyKKePqWDLYUn2aKRTGGVkz169wHWblrir
zvRZs4SnoEDV8Y+KjdCn89D6my6jNl5woWTuLYaRNw7lhz/CZkatfvOcG3nQcG2JsB9uiG6tkqZk
EexswRNwGCXcBrk+oZ1qeISk9hE1yt5IH2L8TCIYnR9R9OLbLZWN//J6pfEiCsiUFcUvLJnXTv4T
8H/94DImKBvkR0bWzHSUMPfB5oMQavcQFXjUktwBc2qz2ZppV4y6BLD76hLhewAo5bWYJ0QkoLtQ
rJpyjAI9jTDutwynbMYkmzYuvB7K2c5x36rmpS78v7BmJdJglgpb5s5+p5ALqDvCmdCOWC9k75Z9
6wM2prOqT1SFb0TRfdvDb+IbXkLSxoo3uj3DjuDzzgFm4lS/bTbgmEE2rXcM2qhKFO+Ju6/cRmAA
iMddjKkOI3nVS4ohbiao5jGqty3aSex4ZTJ6llWvI8VZaqHYdL3Jp/HNZSmf+Sj0fPuwr9Z8dGxj
1t7iZZV9Guq9YYgJKTy2CIzIhq9hQ9TUXWDEp0blRqDNNsm5qhZeDEbA+xDfMc9p42nS3pt6Aq63
lxYzNl8iHTe2eu+Cq99cDBwK4iPEf9bUD0U+0Dmb35yT3qx/W5JqBnAC/iqibLe+rq9k6JA3m1at
xo2gumjybGCF7HuvnvsgYVYl99BOt1b8PRk3pQDtPpxU/59ZvPOFw8Y9v9ImL7OXBe5KY9dhD+G2
do4+b0nDrK6qV/1fVJYLrTT38x0n9CMcc3ROslrNfzP3Xatgn6V0Cet4KTICpVw6p2fZvCUDgXT8
D8anpl4kXaspXLb00NH/BvQriI6pq20MuhuN+rfsaK3RnwgY/QjD7JS4ByM8m926sZq9Sd3I7BWO
2eApn2ATl1X4gVUJntY7iAWu8vAkAQHV9i/YDk1+Rkrxqg71ssfSh0TZzXlwVhcYbBkmzw6FNCFg
p2Z4q5H4I4i00bRJorObNCvVPurGZ8bmkCLqRd5AXQbiH/60xBkTW10J7XfWRtGVdeK2jlwEs+eR
sRIrbNh+A6NYlzoIoDDcJOOL9JUFTw6teekNQaQuXHe0vEYhpRv1LEyWJOyylYR12Vb1CfYVus9a
9geX7WArL2H0FSjcV7JT4m8BkNFYjEHub+TRDB6bw+BNN3Ylg6jv4GioiZUmu4ktY6aeG3cfcnfh
VQZHscxgqxjiHCIh05zDTlRoH7m1sVN/K5HTGy5sFClteY8UrN1zWhmH7qTEO4vl1VinmMIfDgtS
07cADqioSxaYS1wJ/OZzuZejPsvslOkfiHeBQ1ILpaKcH97iF4y31v0OyV7tHx3QOflskQNGNnwa
aeDyS41J1ScLV7+aIFULNsIijTaQ/gv/Se2X7XxVVPsoQBOt4dpgy2WOVcDIZmxPyT2gzLAwMhas
f2SrY5FxwEKwQCr+Zoe+jTYfBCQBbbDLIDOmkb2ScSiarcCdEczDcXqMzZMm/pkQfUN9r+T0V1zd
7oHgt9XoZtXSyzBMyzh/9PpHOZ1HaoFmkKN7AQUysAbWg08I0T0kPh7hSnZV1EsTHzHCa3DUJPzH
i9ZS4IoLWY/3Lbug9s/tntzquvpgqNxjALUUBARJwVZJudLQkd0eSpILKX7AdjTt2mrXWONSmD9a
e06zv6Bfc6fTMVLbr4OYB7y3FEQUcqI0NA9UWdn9jmiY5sWOrvQUF9xDMQOpgDnLD0u75v7DrRMv
UVjSDU9FO0jqGGlvwD9EQELnFbS/iOhP5GxThtBUgp6i9zgjF4xeqLOnMcdbQQwz64dwYQaIWybU
5YanIcrgjwXGX5tZ6U9T/GnaugS/3zkcXNOlB9tQbDrEaiCECzXgJszWMAJSirTWoHT6J6PmboaB
Jb9bxqsxPQYXfCzckuFo4g9CJcI5rnNt58tNUwQNKB0wA2AUW7e99+VnEb44IFpqMO6hRKUodlpI
2igOEQTFckA+gWHjX7ERAaq6BwEGobLbC3o5WIc4VF+0ybjsmCXU8MEP5bFOMk3vr6Fcm13AvFxh
A92m1hrxKVAPEetmt2bN7bzXdBq3PIkand4MBGxAVBBZCEFDzammbDub/ulvGYZ1IX7SLoN9CwYC
hnRjDWcl/8uLeq0TOBnwlqQsyuU3huKlXzoH5tyijbyg+ZflF8U8FdADOpabyXSlVcFN/1n41ALz
Ow8fERl5Yz4esJEDS61jbYOUCcnA3bKQ0qZTUsTLFGBtWzvLWr35pVdQSmk9RLfruJcPXH7JO/XQ
3ts9/kxJtrPFAKPVAdHtlgIBoE1c6XrrN8KkLKWDo/NbAbHklp3JKro/Uw630G3e8jkWkeA54TPv
AJHh2tIke5P8PS62LjlGWDKCkhYKiAHQxbToz5Bnx21XxC4w93y5otxatvyzlGbX6zmw/57rAYg+
FqkxzxwaFtCkgkNTVDi5/HOn8cmKnIcyfWvyXjjDyshhyJ1Lqlj65sytLi5+8WUZ1WduXFyywzVx
DTEoZHfmEwB8QUjha1+SdSDv0NvvbuYji4ZbO8EDD1AQ0pKFHxGIj/quhc0ut89aqJ8sx/dUi29C
KbOjxZ0/cX86QaudTMERcUNOLCLV1aqexg+N+5uZmZvBhMNmSFbN8Tqf3KWm59es/JGWWBjhPwM6
m5W9dop4aSfEpjb0ZIwWDCjZYaHBBsvR00OdOjyAuUClPQ1EGYubg66/tAwYGH9cWpxTn/0J73fg
vJjsHwXjns0ixuRwIei+jQAiENA9tpKTEq2jeVUidu48fedksV41G8X+s/1fJ/mLrOKcSAh6OfUh
+IgqNEuzhWFcmYs6/R5VfUd45pplqGMh4Cy8DVB/gHL5xU2Xf4b+O4W3An1HQhN2OnkPmPuF82On
JkKX8MbhM9FwlGJGl9p3mJGFLot12+pHN7bXPdNvjsl24g4/yUfQVlvfetelS8LgrknDgmq9HyzA
dzN5/10Vb1Hxp/k3m454tOIMXBjUtoeSPKmkSHlnDOW3p7jQHf7J5mXCLCCNv9Y9Kj4Mghv9lcvR
oQUVaAZSmTNe2vgnHeJ9zHJNDE+n4/qAlSt8lmk8F8dh6MFt4iSHQEwsBy4T9Mq5FsTFDDf3IFQc
S5O6pcWQWy/rrtb9ksYpDqBZh8pG/p+y6l7Spt/G8aUIMgAxA151BJjx08IOm+/mtHPJgDTsreED
CS7ihahCvBJftbsxp4edNms/dShRpVNDO1J2Oud9o21brZoc+NOmiE6++oeWqvdHEL6V0HnG+fiR
oVQlMxOFeazlssDuAGMVqgLOMp03ZBRrQzwAIbP5j/GsrcPut2wgs1QkoUjLTOss+lEnL8ihbJN4
/az8V3zALt9w1DSaBleG8U/HmwfrdKJxuyquWBVQIb8h5bBdeKE3oMCEVIWf2Vy2YW+b+Bwxb5Rk
n+avVb8PERz0LMkW0AGWSOHMg4p1VYO3mZmahfE+AZufqN1GGr+m1YLV9vkCvrCN6/yTrhMsZA9y
rNkfcLMazylKQQNT/VQZn6WpL4wBn1ilQO65jSyDLI5lyjmbk8Qlbeh7fdr5/ckXvD2vXCJmWceS
l9R+UBOJ0f519keCm8LzVnxA+7HIrVBTHSg/ndwxKfTKi47lFghPwkuuE1hhuwvkQJ85q7jpqWJU
CddEHg92ukQwdHp41l0WmbXtFfKpGGzPwdGp1odrbSX2Y4epy3XksjS7dxhmfAy28CB8nksEanVW
+FX9cCZkK1ax7eTRQfaG03wtFGrIYQN1BqdHuGjrp9MbnDzbCapgnzCNb1mlaR2ifXtsdXj9+qGF
9kTMBqjWMus+VQIn4Ww0xE80UXHNHkPFO3ey0FgEdgsuHd1Fkt1RjDeNENv/UxViYnOFkVy0b51f
wA1a+UC42nsZwMvJN0r3MHSQ19ZzPlPq4FcbcDFqR2FeHJzPzZ2aq4Vm3nTdS9uPThCoQTxzcTbo
kB+UP4lUVpqPwJ3WSP69zadOZZKZ5NZwqpugrMuApxaSbfVzAB5BepXti61ebXhNcbNumMPVOvf8
WblhS0liWEQXM/trkttkl2trUrj0rtsI1vqsOhyl+kCHivvEawTXuL3RPdlI1uZ7j/sx8M8j8xoX
4hHoQkYBntM9ocLRXfZFC2Xs2rdUPmFC/ms43qEHbuwS+5C9VeS5LfI1IfOKm0miu/sgDQ/RfEuR
f7EfLhM3+WuHU1beoym7F1MP0cckz4s7FjsCy7IvEXQIITSdKc6uMHEnvWaJvsJfV4IWlYChA1Rz
lm3NbUCM0vgd/fA58j8WTNC219aOUS4tsQmsb8HluAhxHY7VccRED8vEqwEetVayC0GL1zUiX/zS
xdA+mJZcoJJDvBsMcw2nY51y757UXc0rYE3vodYuGj+6tsaZ0o5nG2VLa/ZENIyas6eydil1ZZvl
SzYIUOoIrWiq6cXatFARjG0LjSFcKMxX5qyUJMcQUUkLnH3m5LuU9AmXfj701jJGfjRL4upADFWp
njXadUMW2IXwUZazHVXPs5h1z6bbbObMMABLoWwnFFoHENLsz9XsW5GTjGj3Rh3vRlyQXbDpyX+V
cz9pnbEUWs7ZykDhmCQPg4TTYHnBzc+oAH8rhFn7GfXsVQyJ01LBIPTQ0BnMQ8ktBfgaOc90bVnr
Ov2rqMohHrZMZ7WElZ4QWDnNA3ZPvEUxPgqfcHT7H0fnldW6EgXREfVa6lb+xdnGxpjMjxZwQTmn
lkb/tt4AbsDI6tN1qnYl4ylF3Ao94851L9o4kIKRXLjigWm2bG6+/+CzmiamcTcXOzj9xHbSD5OC
dAUfbqnR1aNFWxJQd4dJuuMP10ch+YUXxc3C9GgGcL75IgEVG/NTVGmMHhfTpWYLr7qoL6WP8+xh
uW3AQcg4l4AVcAD7m5lvVJukO4n41w7TF6mlJ6cPUGfltuEO3/gxTjAs2BNjRUGYRy+9ciUvwOZ+
MQNhr1olaB+16Ne9JsYA3kvtwZIRUesxZqeDCaiSPKE7fCkuTjBnyJi+KdvfF/5bN3HpEFe2mxYl
IXjvwVB583gfyFOZP3VIq7iixBNN75BuabDYuv1FaYZvrjPWw4JJnqB34r2k9CZPPmfxIPVFd09U
nqxTE/SzffOY+zMIikF3KnlJRNxeK/Y/MDHB9MabIVFog8TZOGrGfp3Z9719lTbW8P7s2dsw+DeZ
J0ra1y6EebLqA0ht6JNyoCAoBq6R7nJRMKzN2zZ7DRGCeaszT4170hIrao7plFo+6PBgtxqnPDk8
742iRJ543Gyb2Pzp3IfUpLaMNIK1Lan4CsNbM70SrqpI+FKDKa1Tin2p4v7bubwgEU/aEzstTNSx
PFh4NXwSjDMe44RtSGjsW/Hp8JyGDep1dJTxYW6fivKhtt7q/rli4kyyX488qT8d4DhwOcmMj4y/
3Sqfwa7gHA38f/gip5DVknsq2t3Uw3PXiAjWXY8hrKXPquQfKDx2wKEDjSnZdP9y9at8f9t7vIgj
NgntYjW4d/J2D/Ysq59a7g0NXDnM79m5YbHlYELXGymjRx0LpHmEnHOFi4e8TQ8ncNORQ0S0+4MW
vkGk2bZ4Ifhwgm2kE7jPAIDzt6aZCfgOJpbob/Did7YWaw+ryAC4wITlHxSXAPdk44hViTMeFP/K
54UhqsM0NizI0W69FAsEtJlY8lH5gPQQRY116nmbqPMoBSIWPRkXFVd7j9qMIS5AQQM/ZE7oMzLA
rVUREybYAZ/EcqEuluVT1DLnDHTtogR6rWYBj+gw8P2Y8WFaK95m+5GbXBnDEAKEAuHn4ETi2hnc
B2mmiXt7T0Pjofn/5cDXeYDeUVf53sjbt8DEuuADvNkBdEZ6KrczU7F0GeoLn4uaueqb5mYq6kVS
bq9LPUcwNC8zDSkO3pF1aHnjKQ651KkSkicVZNs0VfuU3IkMf+wlnyP+xTo5J/6wGiKoik7FQ8as
UQOmY7gE+EAJhmL6ynYRFWMzkATNedXgWWgLc1XBsLdECobzM8O434IJh0C7UsJ6SRpiiBDO1P/r
RgyRS4/3HKEwswMHuMBSndA+t9mabYiqmTiYYo2qO4BizTE22w2B2Cjdo3gZhMxaHZ8aJnPgGNeq
7LbN+NLxrqdZ4W4hufg1yTwiiEXTgGCgls8ExdnGGBC43Ybu/FYK/RR12RqoMZ6ibH4vDbklFLxK
TEHzs15RjrmJyaq44rnGv0R+YNNomrNcDZEtvifWdWjnp2osXpKYI9D2cFeRAJ0IYaVEf6qIGR1v
dqoIh2n/KJkxShDqghtaXQR/0F7flPSftQWB05gRDtjPTc0+56dloToshSkeW0TFc5OMat/Q+10m
JRpf767onb5ZYr7rIcpyzuOss/9A/L2CQbFxsgc/JoEGTxevFu3K3pQ/W22+nzzjkk0YwNrGPasy
q2BeQM2nEpdbKFS3Kit3vltv2lQ8VFWNIQiXfv1PMJrYSKBeMY9PoKOu7YjZSFEPNkn/l2zgtQpx
iqk5f2ya9AsmwEoYeD1L5xIZ/1KVbUs7+vK0upfVInHTdzrzrWnaXZQar13C4Y9p7q4y4p8cIPrI
0tINFxHQIVait0WUvtoDUBPihpBQnIcgc24C+g0LD3QazC0Ni5msR2VhzK2wUDb0uIyVdTSZF4Qk
aEdZmBM0O+XNzFT9Yxe4nMufaY+7FUhVjz2ytbpzhx9A++3enQKoqhjbDeM1kdG+YHMRs/YNW/9R
sTo2ie4MTcIDKepVNeGUZQCwNZHdwt6JxGBLze2DSaKGCashzMY46xL0aZNSu5bRd2ZLM1JiFOPo
NdWpVkaMWbolrwvF0bb2HnUmgfKPIod+NhJPsV4T5ouOMk+Iwmw5HEYT3OP4GUz6I/yk3TQgHQoU
1ykf8cehPTQkoyVBrSRKt9Gioc3UWNXFyjSb69BR2lAVD9FMxbSGCVKibPf4XcLBXtq4NnGN2b3W
Nr8I8mClSd0tjubYWY63pwXFoCaXFuPKuQHR+LYiFFIXSspUwBxKnHYTSxLmaZUdU4NOdDHw+aH9
0UuxdsMMpiCuIMLbqna2abEUYsItcFNMNCY9NvO4H3rrBVroim31OTNzbNf2wZ3Ujx2PRBko8iVQ
6cEu47nhfmWQ5p3G8Ctryq9Olain3g8YsI09x+emp7S9zv+a/DXvWPbhTcx5fSuqKRkdCD9GMWbN
Zq9yvZ9G51p487Of1g+JOZ3ytL9Nuj/1zBgCj9FkMkLofFWgxNWj3ii72eth5PrfP5bNpYlRp70w
3RGtPSZDApGZFOlc8zWtNkRC3syuPAYTfV51uB1LRGtp6XNfYKywFYcC9jii3Vn+babZK7TgDzMz
WQRPyPY9ZMIB67HrLkUW6qaL93pZ8ln9Sbjmc50KBvF25WPtG/hhpd/SOc/HZlSgkv81Otktrs+w
gRjGxx+KYjUixFPpfqPbB8sFAOaCUSVOucjj1LJHsaRHofvPO5uphoIArYzDUoJe1dDGOkllpnhC
jX0doCwU0NNd09gMRCLRTeA36U1M8C1ke2VQiGO4ksmbWz/SYF1zEudfhRR3uS03hWdudHU1+J+E
TX2aUN/R9Z8m5Moyo5IA16PsuYiqhqNfNjdLq42m46ZvMDnQl72uy2DXF80GMWpv+Cz8bB6z1jsM
afpatfZK+HzlbJL0OdSqQplcEGkAw+Ta2OGeMrp1k1i/EZeUHj5jrbNdN/BdHeL5lsAWu+MtsNPS
JrUQbxNlHtKw+YwUAVVWgiIUO8hcF1Olb0HnreiXWAvX3nJdfAtDYBHmxONf0xGJ2IemuGVU2BoZ
FP80O5e9wCxLmoF2liAZuGNXQBwGgNoYL0a8xbntmmvlz2t/dC4WdGwzlwjV5preFmpReN/RUcwC
G2oOpQluVGxT4phmxjp2qu5dgTYneVHnTI7G2H9yY4JTDnkpy4Z77KsX24hea6M5RnVFxNFL8HH5
WJya8ttRdMqSdeS7HqIv5OCOGrJgmdG9oJz+WXX5oCzjg+XGKS/NlehqdifReQj1g9/nrzzpO7pu
9/R+3+VL8JG9LOvF4Wx3vMlCVo72MP0lHVI+qidXdU13DtpjSj5GZO15Gsy9TW5iEgFfJyJ5rRd9
Se5kU0w5XsPecap/U5xtJEG8X75Cq6qYvuKMayrtD5xG9ommn5G6bJMIfE2nU/Fu+y15kPldpPFL
hqxe+fmwtn19ANt4NZP54ofdA1DIpRkZ2cTP3510SYIN+mwXTA8p0EmHkFoVb83EfOxwwiKd9681
KhdE1WfHqZyVM2Aqzrz+SwdyR17/zRXWfe1ybTLSX4di2UqaD0zB//qaMZNcutE6cmO3xLLrgOLL
eWL4yj3iYS5ruSBjgksajBhej2867kvr5hbQUhLIGrx9iQgltKLh0kAgqsP2yWya4mSb01KdzjQ6
byRvgKgkHYFfphGKobfCaZABzpMsYNFEtzGXf8ibPJ1B8QK0f6dJC4Qtm6PZMuVa2yFXfodIKXM+
c+tQyd/Fqxl7nU+IINiHo8BNYXuvBjHzmuCf8MwfQVWpUUHabdLuCeP+wcHPP2YxROGYgSZKjF8R
JY8NPcDs+jn2sAIV5vzuJunXLGlf8cOzo8IP2RDx5Jm80EfxrkKnZFjQf7WwNHfVNCN0yZ8L2Y65
FW2T3Do8z9/Wsn60TCyjfPRh/hKKpbSQwonedq/U/GGEMq1rP0THRqEfTv2vI7jiRjAQbTqeE5dR
KTQ+pjg+QPZjea3uZ5ctahX6RKDEuYN8wW+Ry1jXZVB2kn9w/EkFWcG5pxBk5eKnGxwkB85XvwMO
I4adU8p7Lwj3epl0I4XoZdfeTzpq9JM82mRiSdtGvIQscZMFRZhRjBlOVwBb/KtT5HxulLdZAjpP
tci88j01WFCEdAMWHYREir818p0q5VXwKCWeex/1SL8cLMRI0+2s4/NE3itCGkwd/86gRyMty6PT
BPvWDkj6479hQ3o23OlvKO1dQi9pGqZXPMfL3fZMTGdvacCX6EOarheXRakTqt1Eb3o1kl0cUE4x
zN+ZLS/nJn+ueJO7JHFVGt6nrr2OGxBF0jsEhLyCYGDRRTSMScTAKFD76XPbFyt+6Mducs49aJ5c
c5A6dQVQj24Jh7pjFj5TQueOX11DNP9Bc6fN2+uA8SRkJE0M96GlPkqxkeMp48tft5gDZztmgSPc
na7i9UwovgknwBBhdDR4dwlHH3DEPc3TzFrFRPDMqwNS9j+f3BZ96ZgkcWTWVzVRzwBLmG8y1SeE
TkVQHUvd0G/D9a2ApyayJ/pigOT0m5KZxKThACrb1pvaC/CuI7hcsstqfppSsZkdMiZ4ic6gLJ6n
Kj9SMnuryCTxwbCZBaqWJMW9AQPEN6ILXl5+2r6jcahZO7k6sBOkCCgnIIFVvTG8vaEKjJLWt2VS
Fjy92LJ7rQvvhlkK/T/9Abv+lprs/oiaGDSWBckEbSuVXBhj6rz7rWg4EhMY9AsGqq3Z6uDDxAoY
Pghz/KB7GEeLCdahakF4YsRDNm9JNZDZw0gxVQ56UnBv+Wi7jq7v8VN9Tj5/noW7WYY3Ogn3Alg6
LJGdCyMtE7TI8/dDKNjYMmXezUGq1k/0F7I57Mi9zyI+5nD/LEAjq0G3twqDe9JObEfG9Tjnp74b
nvqqeTDpN01TDOS1unVqeqBtqQL3id2OWHZi2hs/79+jdN4g0WzgUq80plfHhH+kEgXaVK2cOoIM
QaEOcQe/r+4GYKlzNhNA0dz5h/ovlONroNB8aHjauWCVbWaIVFDSbibeitIMTAbZgyOzU4RIiSlS
R6tSVrcc969t47N0833o5LsGbgzNcvYUvaaUOfJMfJQWO6Am04dZIG+qAsyAb4n9CK9vgCBnWebV
y/R+YQl4rJbTytg23PvtAvybjJh45D3WwLW9QFMIcsM+3piSEKZy1g3Atqz4bup4U5fzdmiYkKfG
v0/4sszFgjTnpjDU03NBdmFw9BV17qTUANPDvXBGk40JnhyyPPYIsjVfIKwRqZzJIu82FXRpAGaY
+k/eAKQ9lP9bag2UsXqn+e9o5P1Bjv5PBS2ZUjb2pnN+iydzRdyP3x6RK0mhT5pQ5QZdaO6z20xb
jyXD8+gRPqUcNVHNpipoo81JQoUtzTzJI93t63IK/6SazkJgvaWm8ZJbDfWtCIA5yKcwQs/wOaZS
4vm5mh8DKjelZX2iRdhy+GqpWS7G8m02C9otnYeykeuR7J3psnUpin/+jFe1Rg0EFvkJTYUXouke
6iXtbdIJMGVfvPR2igR4bOfoiw7YrRLi3fCYh+Vl1B2p4vhUBCRNCTuFkmemZAk5qhGEWyROng4v
Ph2nlmW9gNOhOAkbTMgySLrYYmLMqGkETHxsf63O3cSj9y9WvM8Cm3gOHsMmQlMuCpTs8UOW5ufM
MG7E+VFrXvETNnHLf4OVTWFfwWXZO6LDsQ32EYu7H1uFr57JTn/kJGVJPvXtd+fSYDs4+9aodpl8
8qLmAGP5JQeTUI4FYamBkB6zaFybR2A6NHW5T8ta3tL53q7MXYHTQZDbJ5680QEUaSVPTfVthsaq
o6VqUt1TSBbfVlxbk/iBz42BB52VBslN1U27kd1UrqwDE8qbEBbIgtJf18H3iCAlBQg/S5hn045Y
3kEOifRT34ZsWdx9PcePMwD2JPI+aBc5Wm75YmMYTIBAhBpnWp+/1zPELrLPaEdsvlKGnBmqxpK5
zCQGA+ufnhgU0I+4WpT61wGyuqL2lzSdqd/mjsryZLxqu9JrLhnkShD+I8+ctn7pwKIlUWDxmycL
6SxUaaqw2Cfj9O/GdlOQccID+L+74oZT7chEZrJrWih/1uNocNDPhfUeS3hgMaTm2UcwmgEqRx4L
icEYX+O+faevftOySK4deTWxn3k+qm5Np6JPtFv69H8ocHHBx+QYn4jp6A1gssfxHNf5vTdigpnK
z8RWbLxsNjKfLSbDKkyeOl5/BrHSTC3bnfAFy82ji72LeMha5LSil8ULaHRsXuyerfG778pTiLnT
N7CbkC0uu4j2aDxTQh1lAvCLT1ShGEDYvIPxc9LueK8gGNndpylngzwFmbM+BCcyUsuixvFIwevd
CO88HJpHp4sonvQ/EjaVJmUFgi+pY8OYmMwGg9+w6hxMRr53tjznHVbOS9gXR+4wq1nKj7HgNZw4
KyayEcNHyL9j4W+qx9pazc6ws/xwsxAzfcMjrWJuykj9BlgoGyOjxFaHHwx+76OdHwaLw8zyBa61
Pl15sUkIIKz/IkG4fgwm3kBx8VH5pIoy47MEcBQWw7UdQkKA7aNBDHOd1+yOmZ5DHPbTKY7RmhAz
oe8UmxGIDimmdWuQbIquMGd/62E6F+IKI+qInIQLONhXNDtiaQvPg04BoGDqTtstJpaVJI6TVjSA
DhQ/jdm4cpv0WBYFwFnTfcsHpiLM83HePZSw7YUosaYiR5r65BReC/Qy/oQSthlDfjAYXCXdgIoO
qDbz7/WMYQUTVkAOehAUWVmlPmvefmqY1maVsgut9gz/jNXwKsuPDAb2nAGWmi5uelPG+GJF052c
sGf0P/ncv7MQXE5TIq+cFkVgvlIpeCJLtMkJ0NTZyffMZy8j2APtrx5LdIXgNFB9LBHU59485El6
CvgaCptTlLYHfko4CileXm5C27TbMx/AaHQhQ2UzRoUWguwuhJlMFhuG4zjmEXRKcm1xJlCtpp1v
YdDOy7MtsV25cIuoeNkXipoxQ/3OJSJxhnuiB/hfqPiS1NZBz4gVcNDTjQyX7ripx11HuqIq+ltF
ObbdEJMUyfgobJhdHY0KUFl9nX26Az93aaono3N/Yc0Rvg1C836wPBKsIUBPaqZrPwA/hJ6aZt6L
XfU/Ji8t3gUASEfxF856F4zvlbLfJ9+7GInURzOk1YI095D1O16Aw1ojjq7s4bPziCt3zzG3XTGM
94mlH/m5yGg4NSiF0nom+ZNu3G7IWFNADOsdytUQuqSL344wQrH0xnjK4RC1OlwzPatt6RNQFFwU
k/HHM+JnWRRPTua0vKS8vU/wfq6NX8erf7PC5tfQ/KZW9jgnyDJ2yjutp+aX19iKzMpDNrYfceLe
NeOQ/7/aKRRcGWcEIQcjkQXAvMtlvGnpiz94Qp4HqAc2pJ9w0tZ9wDqoM1kZMJ8yuwMZiu/QpzZJ
w56glcRhxl4KCMvVY+hU7yPgHjwI8ky76d70y4tjRQ92119sMg3tZG5zPDqlBRDWJ52Ezu14xIv6
VK9dQrZFA/m6gVTnW3dtlu5j1wfS4mNatpEuXQqwksDjSRw2gZLHNPEOynBP05i/xnAmNTGxIPf2
DkemXcdbPRTHSGQ7pzHWkRM+93gY0q5BVsrng+vFDxbnYUuW9xYqcH4E9wSWF99yrmMtWYIFJVn8
oP6icG55kcHhJUhP6Y9+UanF0pSUZB1TRaaq+S+veM22AzvTphFHPyNSZ8gDsVF6DzwMMt0x7JAI
DPFseMZrY2bUxyb7obXf0QrpEwyH3cTXYSr7FnS7B3ARg1EpKd2qn5OcO7/sRwZAMEpBSYOdU19N
wepMt09jxiOTcC7kbMGCwXs1iThrNR2XshZ8zkSa8kOXjdeuX0yaibexE/M4NuXNA/S6EjKitQJG
I+4pxgtvN9Q04x7xgKIFpVVpuFiTJt5wk2JiQUqJy9NEXSRA16YCoZMpjeraTOCk7zw34sxEQEbr
qyDcjXxGR/6QD9MfQApHYpB9+iI7urJ5VEZ3a0y9B6L7liO+DWPPcNXHZ4cxMWrFBA3xl4MjNcYd
c85BFWDQXWDwZTOAalm+Wnbuv/eOd0yD5IFf4aF2KiDDxBxYAcbs2GKjucYhcAM7gKBPk9GLmY+k
2NxVuOiYVf0UO84pWdbFPs3NTbYdIpu+3mo/I/jpjDA8iHOF8YfGlV03hRA4F+fxRIkXX10U59GW
zBI+pvyKJNj00xXTaai7LY16IIvo+aPSW1ZLd1aF7zI1fhrSDYpUnIs/NeEmXAOyz+L8PAEctKLk
rnZJQxbqUcYgIkb/EFL/RZ0T23wQ7BG2F0LacRo91Eb1WVAlUzco1IN9SVME6fa+ioGGiP4Wiv7V
RU7rEjooAvFWCAsfjSfQuWySwrCFRlIUYTVZN2/QuH848v7VgYkJClQ6gP2aLpBpb/eYd+/CgYJF
XqykD/hQiIE0Oit+zbke4XzFfs0u03Hi74TFYtcSmkmTdUt5mw4VfJn2sQL+UaXZiUNt6+IplWlx
mVgrd5k4qYhuYiaPed6MmXGc9UUu/TqYVLVoQTo7T30Aeqrh49ZO9exRudtgx5Ac2gfImVy3j/Yu
eswebfKClsX6KcyTrZAtkpH/GYs54sjCc+vRtcGGfFnoFG8uHSZGCoPAoCphgqgZD7SEjgw6oecQ
pSGXJbJ3r30B9fTulLRPm4NFRq79hQeMZ2GK91w8b4UByXnsARP3VbefuuxjmPXGpSxxRbb4WhNQ
ni3wzCwnUH9Zwdp8h5JDXVFfp0PiXSgpu6aeEWtJ21XllznwX0DjRKSYr1Zs4cnGLAFa0gcjZc5w
kQIH+2m8gOdWlDnxbcx7xdb03A+PXiFYZeev0Vhel0MoJTFEpA7BeJyReBOzptxjwptjxBBKynnm
FsUPU9ghWzXnJOAqiaCjJj7e4ZzEVyPytzmHihCLyr0bkvizx4+0QrQ92/Og+FjdH7e2nniodrVA
kp69+WIU6bBhX7nvdH0gxn9nN88962k3g78UVztNgcTIM3LuSCJtkF4SFKscCfzObpWc9hNllFZD
ubOWByOq8ESNm3bikj/SyVLf6/ZB2/m5RbSwrA32vsA+NTOeBL0KrPagE/shkOXKhp2MDdbh2Zqr
F3ZdBv9f3sZBJjeusWSuCJqb/U9qn8ecw/jRVq9x9QYmHj9TjokLy5I5XVmR4g3kKCX0vJTSB4dm
trY1YDOZGy8qAY3DG6Kv+2Pls4cqpvcBjBnYS0nwYrC4WPrhW2iN285O6bLpnwnSctyNGy3w5KMh
5W2wYc5FqyDlh/4dPpVMOSOlg5J2GYpmP+q6Psr0p53NNcf/UtGRJdPWWvyjrG7m8CrkVxHekz4n
7aRZNEAHHhxq6986+zJO59jZdXAiFyr/Fo/zQAyFF93g/7XwacQ2DO8HHBGzkR5M8TWRUVdBQrnZ
d4prCZbHTqHauTj74NCtPQOiBtp8udNG8ZeTsPSTY8zuttDy4nYJuQh7a8iKlGdk7DGqPw/cklOO
+XgEzCaulvkqqFEX7nWytj5mMjKidyRo/eRrgfrVIjhWFJOFIInBzW88U73WCYU+9ei8OwZEIjy6
JU1b1PggjN25VLeUwb0vxr8hzd+lGYHGtTFVNcOPIB5j5jGbcITk0byf8SOyll73I4seI9k3LCg0
P6NPiCP2tktsWxfsHKPwxZB/oFiJs/gk/a2dbG/khLzRgUOIL2LkwcEsXUHwFNGbjZ29LYOja5K8
15R61uatjbvNQA1WMPof+MsPOfSIyRMkeJwHNNlNNUKPDQfW19lONbR/W1l/5+AEy6W7l6ZEQOy+
BtIoKRGMqdF0d2Dtn/4M1awQKWTkQLOGG/BeJlsHh4EGW612HVLJwPGRd9bFowKo1H+Rx/Vd8f+N
L0BkD0FZUHVG0Rfl732EJFtBlh7GacPD+xPwl5fjn0wpIIELBXxhm9rpY2siKzBymrxFrOjedQ6z
ei6sjZXTA7Svqhc1bb1626W7cj4z683DR1L9ehB/jNHba1Aeuc/JFq1j3kBxaxxj0kMD0TEkO8tR
V8uD88jHT7hTpL9tsSygFfN4wt7xTF9pZTH0w75FcS47A+f6cwfgbb4O+cUnimxL47CUMdEx49kH
WZg3a7BXVr9YinCV0vAXpDMgdr78AUBQuGd2BEcs4UWk8mEvLaICfvUii+Yht42NMOnngEFLZx8L
R9JobbvXuI0KvDZTGPOkpDsFJdCYw5UciTVmcHD79p9Byskrfqdo2rUDV69N4Qp+LYxDAYhdBska
jpOdqnfIF69efeuIKyQB9h38kW1M6weUWlXiWrdJC9373JRmAqozJJ+GpUbdXUzOfgaMXal2VM5O
rn8JB+QIqi7o51ybpbf1MCflodj0LvbgEZSHFuZ3NNhssRPj1CLlseXfuIkHkTsGMzXc51a7c1Tw
1Ejq0AHBTUQdfVrK2Fo/qolFzyTfh44Ycs/OpERwTjmx/mbhdtfSJsJIvkWa1irBZP3S5D0GfO4F
Ec91SzHANDMZt0+IaQ/xfHBwVaUROU/71QsOY3+tadTLA1Aj0c5lju4xVbekfUrKQ2s8RyAMYzKx
5WdZgC45LyXHBS+ujpLqmuVsY9l87AA/bReunru2YPvNvE2t+abB2mqzXrtYewvrO5uTPa0DjA8U
5KbxzpD+rmGL0Qu5TWS3DTqkBYuumIz2dBCgGYDylMssVo6BMHv9NqoACUFcXPKjQqm3kiVCxe6W
HP6e2kLc8+7ByChK8MaPieEoYniT6HbstSK29sAVsphfgUOBPL9Nj+zkaNSbBkJbjmGfN6xxgmuy
NirkkM4/ZNOBBtV1bUx3quX5YKhNiTB06yQqHrU2Pqw0OZlsBrMeBCXepymmzYKUc8yo64CKsqZj
PxJkJs3Qk5qv6peJatC4++5AYxvYM8GGrPwogAyjHmOvPJVpvwu4fyX558jts2YlI7o13b5/EwVD
tpJ3yUiACdEL5Cpg7ruOjFdsfvvFs1e8u1MLSRBjT/wyuo899ob5avMF/v9AKzcym8kwzgStJq5k
KSjSYY+cNkTPfP7cb1i5gbcEgFZC+yFgnsNxXIBfiwsz791ju/yEmFMLNh2xNV0YEteehfFLc57Z
zNYGSjRZVQegi6WCtyK2nizcWlYNrbuNz9A7dpJLakhZq8KDQ6+OfoggCTGs3hV1DFj5u5WvFVcK
pEliizVXi/ei3+afFpUPeC8Xu6TtDau0ejbKR8cnewYBBWcZvxcNZbRjFz5j0XPJQbOomVbVSD4i
faI4FqwFWHw+q7u2eMjHYkULzDZIILFQ/NuOFVdBSO8ZUcvBPGhsikbPtvIF6YTMz1bEGAiRQty7
mT6ozmbkozNRT8BhfOwisXvS7feY0gN9z+MKRDT1t1j1lftCjI5lzB1Lj5qdHvWq9pGBnfnE9zal
Wicl5Axn3TGO4Y6KbUJ1uF+Cu8qr11l1X3bfUv5682dsHbqQirGTYV5jd4/+zo+qvyuMfVW6WSI0
0/1AP5q212X6QnefZwNVWnpzV6HYVvZBmU8dmRgL3MuK9aUVbhKqY8kHIxpQtdwTnv016OgL9kzy
Arq7+ZkvLeC0P9NzwPKECRPvRXGR+ZdX3YIKnYOJyT6ivRQGKaZ+wF11bmhqpK6OWqldaX7YDnbP
tt+nP82wz9tj7xEuPyTynDV7ma9d+90AzUOTEozd3HugXRrnlPdQK1YGnn+X1Khs3n3jGdtqOXgD
TRJN7+mcZdL7plT+0Le/JWCUIr1m4gljCj62YwJttJzldurg/mJWrxUmO+9rDLCG1sW/eGzWA6Sj
rhsOs/dhR85VdA7ByglouLUbyuhgtjGpXhsIrNFSANy8E5D2Lag7Zv3cTdV3zolWW/FRpd5wan0b
3n1P9sI98s6pqwWJli4ZZ1MrmPWZD67RQC6ObHzA/c7lXZGSIakCUqKuP2M9IwsIetiAHdkVyAbw
pHSM2Z40wzSzB6jekI1XY/Nt1uPadi7s3dOaJrgXByg8cfg7CwfSCFITnwsX1hmX6bJDnr/y9jzk
D01PvpW8a53AP1TfJoT+iMa5xCIdR+MFJh5dwTRwbr38qwv2qybG8MeSZaBT/mbwE2hZQkKEs2mc
IgXcG+JY1cc0wnDyYKezTNYl9H7SrYNZZLeIT0xk+UwRqv3Rk6nCLLCJUhuxgPpPYN6cgd5Z4wjo
qK3o3fA0CcrXSvEYkUuZVXdzFk+1UbEzZiQpoqXL+uCQz1ZBRA7YPaSuRDm/j5S46Bnh8Xvqu6c8
+sEqtC1xyqEvkrzhbPE3Tde9jBGgMwdm3N4pWvYndR4Ph0qPPny4ArfvqjU8Dyz+LBElZkdiQmkI
AGDVjKamviUp1liMtQzIthPG0EHT3gOdXczBobeoL8V8VSjj3Ggn+corti1YYspX6ZlLfK4XyaM0
W5zvQeLinKJ7nkhVN5Uui1jiJdSdW1X1KDvEx5/eoN2FaAIASUOXPQrBjO/maMKLIAhAg+gfK0E2
85p20G7Xz2JJmo5UpzABLitz+vXoauh4uimSBrpHU0OU8YXLOWRRsl50jJ/O51We4uPCKrenWjLB
VQCjts6AqgXjW9WYEosrbJiEifPFqgAz0cQ1klUhrEjuTYXPfMPip5gjwjlxCbD+VZWRr83of1os
SU48N+jV62KCidFrYfxJjzxYjvXWltNIMyId9uBT9K/d0Nu44xdhPQddKF8qATN4Ycp4zaaxMrIc
wX8cnVdXrUoXRH8RY0CTX9056XabfemhR4UGmpx//Z3cxy/ecxTo1bWqZgUWfOVgEga5GqcbX00r
AMeTlGyK2TErpN0c9n4dBe9IJ5+JIR6bIQLk4DmPFcXB69bGNNlGDZvERh2r5R7bWtFJsArzRuOU
xwnvaJ0ROgu0v1x5nGOb2cxBEh8D9JKCbr32CefSQsIDasjV9l6yJrkDSHRUvXGfxsanbFIqN7sR
f3ww7UtUcMIbyydtnGG6t/K+jcX32HvHeoDIYGPjXQ0lOZ6AgluskNgNY/RMy3kza8vE4G9cApFO
BArxWlSBqbfNyA3YqL2njABZ2oSETkpGIYhcXDhhVIeC5tmYz43iBmtO+D+BGgIjoH5h07DeTnnP
fXQRn5t+wxF91zfOqbXMrZFzHFHog08Y0Abv6KRsYyfKGCcwDtetPdDulIAN8koKvMIFBKT7+Nab
Dd4tnhHW6D/gP2ayP1jNmgk3lltQepPNTfSY1E2ObqUZuOUAjBx2JXRT/WqHwdGtfJoa7LOhjQpl
oT16TJ27eZYUbwz9cznlb95kHQYnJC/Yr0J7Vi/xVOZU085nNrqUXpoeU3zP/smXob3y2Z6EgWWv
jWZYMQuuxwpE0cBdI4/HikAL7KYurl1UCDvdt1rLfexCsnB0/IN1A9fAlL0yZzLXsR0PEqdZT4lR
fyhSCmMRPCzO+oK6D5deKmWnv37i7irTIRCma4LVucN+rWRDHULgzYbvxqaMNWOcdKIXFcfvgQWF
wrAOtS/+cendNRUGkFKow5SkIA+WBLnZrCPx7dA+qcQE04pIcUQ0QZHGgh+D45MMUtvySsE7vCMt
++jZD4tmS3r8MUtswA1DdhhxS5TL51wE+8LI/snhb8LQ5ZX9dnL7g51898BsISz50IwLxfv7NNOC
k+OAIah3KoORETW6Fw2Rv3nsoMmxnj0HXGepDe4u0h++2WW+eAOX0IhHGPE+gT4vBdeyBbcMI2QO
08daVyH8evo+eipjeHQbjM56uk9MSWbAPvPEY3dx19Qz8btm3M6KhtZHG9JT9+TVeCScU82ea3T5
dysk68Wp2XNDwT7naX8nFPsIqT58ygXC+jU15qMCBstS1HguWdHizRyRDRMaJ/CYrPnQILcIBMkB
4/XwUE3RF+cgP+Wx+IwYeKyq2rpmCYSiUwUsKu5OJddB1zXxYMmf2MViJTATsT6+pS25Qt7MnAB0
xUZHTuEBiX8lSsqdIEVgH+1jsQpb2v4cD2hGtrZaOPq4fYTjbtivrErffsxM71Q5xSrzk00tCmT6
HvoiuxpBEK+lHzSMWHzhBS3Z7fC1CMxxRU3iNoF1n3Q1Hx7nu4hImBsVdKvQ6q+Yfa70Gh9jQF58
LafjSIK1gOCW6eHbbTXSoVv7EFJavEjdwU3EoSryI99YOp6m8t7PIac2+avP5TyjjE3l7cbGgeNE
ZBKbHFc3OzxwFBkX2yp1cWoSgU135tJhOdWkRoG1zLLYB6SBOn94DATXZK63NmJSFMEGifE89uoS
ZL8hVCzgpb5sTnzgt97E1ZlQJhHr3dSH2xIhlzmQPdgYxJ8C43VBh58T5W9m5pwkzcybhMYcvwD2
oH9Cl5cenhQgAtNO0eywomXIYSrmCZoLbyt6/WIMDbTSYmcR58DXxCepRWJmJJCyuJOabw9WDmCh
JnNXARRTEvWtPkK6+dZ22D/Z7kAxwx89IGbykpuaHBas4XSOfm0XV5FrsidGlkyxfMzm/WKa8jOP
zXb/znO0c1kvSih9oLVW/kgH+vQ7Umk4dqCjgm9K/PBvJLuOw3kuxz+0gg2wTJZbuFzpp1+7szWC
GknRwiy4soiN/iXMXzuDEndNd2Ji9hyHmPeLhZghv9kP0PRrOX8c0F71ORjdozXa7apDSvIT+b8L
viOb2Y5o+T1OM0fhchp79K7oAyDNlvsPHgeYYAC6QKFI9c8YKdmwmib/MhB/Qtdr1l6LNyUbrzIe
PiX78Cr+BpxzEzK7cM68yAC3UdeK6iHq5n0WxheZQfNMmkBcLVUb687n4c+qcxyW/sFz6bPuMbnW
RX4IRgtgTzvv/FTd2t7cFzN+GeJvurM+mijeDrlf0XcAVr91sk1U2Y+C4LtdmPfDwlrqQUSqrJGr
2g1AjoGXdPD+iKKfVzk9KrTsnXzQKoRFemYjjf2mQCz1nnrXfjI1hkbZ7OfMJaA87+1o/PCsJYeD
2pnH5oq2VK7HZnhXIDeJoBjOlciGO1txHeprcs4zhFRGsB5KjUb7K78Ct/8Kao7xnP9KYsunOLbf
51Tu5gQlPoJGwgzPWneVwvMZsqOJo5RovQRlhniz88CNTtr+iDGA1u59FP16bEfM7glD5FbHdGyR
8otqUMwTVhswf0HDBBpOD8L6bVzmhZDLSFzvYofyyeCfY3ub1g3WUaz+dL8beAhD/geZ8QeTNI8r
xNL55kGozeuXlkbpJtvkHWvqZSQQ8oOfw15z4niAkvVCDhnY8Ts9rcKuFN06aTouzNiQM6c5ZQ0C
oksfLSDRYagOxPm2Ye3R2v6aDpQU6KkDRYnqwMs/XuwMz3YhDUyobntXFuTPRJQ+MwIbK79i1Tx1
AR0tJdWBolEcISwcszHaR72ANNSQvM4LLLKl9RdEUQM9BTqKTaYWPIuxVZ71XYIwWYeqZeRuA/ZX
M6uezkCraTSw4WVs7Eqx7bh2eWyAiCIF6T7l+9Owbd3Xrbk3nfbY+YR34sJ+HfXCczEqyl9axCSA
5B17N5qy6SrmisMCd5dgsqbfGruqYGtY+SHpEmHrw9gHvwpYIZcuEAtsZ9nm8/UkZjNs4ogRqMv6
t0FnF5PrJNlL6G5cT1+a5iepcBOP1Q5kxxOjKw0L8Qfm9iOd0WungJ/oYMTS4KgdVV07TKXrHp2t
UQGrs+jBE18uw0oYQXJWMa6Lxf/cEYMAq4CLaetMr5qgV8O3nQi/mYTAABywS1S7AZiEIbAf+leC
hz2Dta7ARFctEaezSa1o3YRbVO0V15tt7t1USC1mHRPTIhYPu6Mvn5i7WDVMMNsk9FuS/Hl/ssb8
jw61rdY/k/W5oOXipv00RxpJGPCp6L3zFu4BlFNA9kr0jGz/mCzp7oJ/0OEv5HKgAMQI/dpm3iaN
HiwJPM0lR0XtWdfeSWda58aXrr/FMN0NlHcN5TUIpi0cVi76BXq5P9zLhQcz4K8Y8cc7HXFP2nmG
j8WPIxxeqXqDs2xNMY1l3UL8DoLFqRs1+457aMWg5PDHQApYafDe8N4qoIq9uTAnto775mPRrYZD
ZO0m9RFNN9eNqZEBrs4mDc2cXcwqdW2YJUT7xGFh8AXDa4wJtuS3/anqK7wS4nO0ky1NgwqHzIOk
73149OH8DhTwCGh9kcRmdhvJuvhDz+iC3hJvdJddR/iMIT2smo2HZWx7uY3UG81FMzO9nWBXWkrd
iBnlUBJAO3b5n91DkByBlrIVjrqvMPtsCnFjHbqdZrXnPFprK4DAmXyWyZdd1sckAD4fdfKdml+b
+105wtFpYVEFXHFtDyx+U/5qU65NTWwun0Eb9NCuUKdbG74j0Ew2rLF+BvVwp7jY0yns3Sb/KeO/
MmsQfJh1KfpufkT9NOGjqxAv8srbLfA6zBioQi/u3O7q5bHDxgfcfuWh/SaqwDalHwYzv3mWu597
i0iK3NbLSdRSzeRPaxfH/zKOjn70mE/sCsPhBHDoiXTu1vVNmFNks7lWuco/Kzwn/DRZOdXnVjYr
1/jNQ+amP0kuNpU0elXGZuLn4ftPk/FlW9NJePGrP8jzJNU6J97EQMKa5aVyxt+B4qKJ1Pc4fpgN
jB4fk+qCJ4OuC9kdf1sEFhdrKraFzjrlOUBGHiDcV3b/HIqPtAhWbmKQs/9bBElvlLsWFXbMk3Pd
fbnhJmEHk7p8KRVQF7xkGqI7NjvXtlE7uINar27ibo2+JBz1nM5P9ojBIsqTS05dT8UjW0/RsZXm
5zx5O4Envsee73ATHsff2cNHSwvz/BR58s2d/Gc7PrDsETat4+HjFOFYYvlmJdgByl7Cz86v4Owe
hp6hjF7Dnqx/pe59qzm0tHOM2RHY0J3n9LcKo1RuDFd/oX+irXvUWLlVt02KGZc3jW7xNdOnqHqv
xQnwPtAcilto/4gtcI5pvS8QTiLv3zg9tcGTjYZmxBWemX0yvTv9yfaOlJ3N/VspSRLWK3L2OmJE
5VJALmVte9QM5g+OLza29lCs+BrhHMevwtPOBBxynnZVQ6AdzgWvTZwa9wV7orlq17O8FVOGRf3B
cvDkZntzlkcZ+WyKKxjb/U+Mg6Itux2Es4MK2U7I+lmwSGHz6N6ZoAMyb3jqAzPdOhhQTLd8hzi+
LrgyaTKSmZujHUIFyQcCjYre2sTi8LEJIQMg/wgWuWZUKly1eflmyOmf76DV1yL8lxa0DyfFwYdT
riomZVs3OKS977m2b3Ugrzkvr6rzV9cAU4QjtfaonjANhkOCNPwQMIHpmlDXOK+xrDwMk3wyJc2A
eCYcn2vWDBO6nAyEwn6fjkBAHMUSHxnDtgMiqxaeCezXMRfsxKKjnRsRrVfKWJmm/9PPdCGMcFBK
DZ7ERICZjOAWlEzJ3Et7Qi4x/toyHB6jGAkC6beqndvcgLBLWbUHUA781rn2NXRDD6xYjFFVhzYP
mZZ45IyPxK3fqpDcttMXP81IONPmn5iX0PNL+x7g/3tgTB8cVNYqAhgrRPzeyNljwClWzWz8a5qi
eqVSGKo0Vrv10l0KD9rut7Gh9nhSzp6vr1lICsmcQk7t6OYmFTt3KoB0OxuXtEQ/D7DxUj7jHUIX
qgSL4IH0XNsVtKu7H3WKkNqqDWjgW+ZnlGxKd+8AcTOc/oOw1MvUDO21TkxudrkDM6X4yrNgQY+P
X7rFSc+/2Fsqhpg79O8xwuAKX04ICsJ8GqiSJMK7lZHrkFJ00ZB7VnpsaXe46R8i2wu2Ckf9UJDm
d+CjOT2fYHaGEGg0uTER4xu783JrooekztXV1FEFtNPMnbPjIWWdfUK7ALjwjfyasrPmdSybZtjZ
5jypbehHEOYABMZ/ra0xMtVYSi9Gb7KgkezWpyBl70PlceGNp77tfpPwhwVL5iVjg/A5GPJOl4hu
9PE1dngoepoKjonKWPvDCCrpjyhyLiVNglQLkjt8KcPooY+z51qpTONm75kUwQqXULAo/AvQrr95
6pAzfN/W5qn0A5HsK1Wk1R7XVxPse0GghnI4arpJMhYcVcncJ949srGntoWNHr0nDWqyU8rSNHsw
c0g1JZUWQINCPWNBCAV5MjPKjWejlL57V5iz+0HdieZW0vRaP/QqxNfuuF79ixbS/LOKcGQuIr1I
QTqfUgYLCB2K+19PKM+Pyjo8ZtxGbxzYRCXYmw/Pgxyb59ppY7zAjvyaOplba99ZVMzRb9svS0xx
faTzU2WXSvUMxZ5kat7mZWcesRSqeDMBIIoLdEhvGcWabB7YJnVfRmU8mm70OPOguksptaEFH1Yi
5ol5lzosFO4B31TFfdJuQQ6M6X0f3cr+UigQQZyUp4GKrvIRiEzoPgbB1kyeoFcQu2ZxUbECo15n
Q6Rhm7lYskggqVawiFFEmzOxramdB/B9TZwnN45vRokJpMeVyoGPVTvLklNphF/VwDZatCdYnX8B
xWqWh3phlwHW+rDZIfJjRrNg4qkpXjszs1oPL3WSmfEv6YHqLGx/kcXpQ1Ryoy8Ho92ynCaZF6Gw
di2zfZCA1+hUc4xnfl0V3GlhRw0DUkOlG34jBeI1V9GbNb4w/x56Uh7enOMCj174EL04ycSaxb2p
Eo5VTveAF8wPkjJYai82TmPheyjfhGUsoxHl4PWUHhs3I1kOqY/fLpFaQN1DPJ0sCIboU4grrW0+
EQsQ+zEfH1o8WpQuMhNmQj3lFsdr4d43Yui3WRoRJ1xM/lBBNjOOMlqgict/ZB5cbep+2vTZ5kw2
fGOtE3kf6+5uIWLbVHYZCdgm5Ebh0xxLXiiA7s9ctwqyYKNntWPS5ILPbU2yyMPTKAWcvxCZLJXd
fWSVJLCM1tygUy8lEdY1n5tzZbNWZZs7oFnE5GXGzVTTXVjM9OrMbAIAnwVPupwfizjYG8oxwGKC
TqwoVfD4Zkdmvxks4p4h+f2m+DEHuVLGdFeOUNraYC/oajMyNCzDYkYOzuMwfLJyu28j+5fqaTbx
DAULHqEt753eu5Qyf7M7fOiZLy6eybpfiIOQ7ioO+4aWXJ8WzpGHwOefnRneCq/lh07FwdD+Q+ka
GxdU554sFRVz8XAxk9SGZoF9qeLYSoxdUZWXxBd7v6nx3ZCDKtilabve0Su1qSz7koCwNfz4gQfi
7BnRC5GHt8iHsktCdpVr3CamyUoKMgnsMPGnZT/sNd0ppkrOuRPdD3QIGdw6bOrfk7n5HZr5d0iS
13gO+fX1JhHIfNNTUmQysgBB0iBSOUZx13orGq1HFon0nZbEnS3xWeVkEAkOQW0RVxuqpJM2h8RD
zm0qIuYlAw4+byiLUx1/Vg7E//4IjmRT4uYcIHc1+bQjx4sElkdHr8I8yx/nfurCb3SQzWBO2xgS
Wd9N6yJ2rzEOiy5VXyB/Tyo2YZ/UZ0tNcKVEdjDn8tK2nDHMZ6VZoAdzuQfIV9Y4bxk9dAwfzqEb
JIoZMB3Z7/wwBD0EvjeJ6NuFwOx78UOXWZAVXbgABj0ylnVtlM/SSnmvHlIA5oQ/p7D2iM2fbBlg
HvbQG5LFAdrcT6p7jX0g0egil8Yrbrhj/N2UKXcVQuNZa5ROcFbmd5sb3AvUFjIKXBHt7bNg+M0z
sg6+h2TrOiBv6vnPSKH5eA6yNMF9tiEJQgODE5yE+k4m5Yb55wgAVPfjsS3atyGPScGntxj+GhKH
gzSD8zqcHNT33vowc7I79NtcC9yV2guRDZwlV01bzACMT4TfFpmFrV+3+yCGTxbN6rVPyC9g4THi
xbnk9zU3eViMOEbVevmLuo29nqcaZ4neGHX/HgzMVdThxJlLMgOUfzHuy3A8xixvLMPAQQc/uFTD
ecykIl4UkpgO0OcYJRwwvwNGKkAPhzqzd5z9exEWHy7gYMIZfDGAqtf+jHCdPCaUSOkpeBjN6X20
4eUGaTXtoy56wR14tKzq6ufmjTXlqZzrFwVE02Tc2mA/3IXCs1dJ0j/2I47RLMt3Ld9GEeIvUT2G
pHrDfnU89iHUzMwmOD0npQ1d3L22bviGefo9CpYah6H5CS37Npr1Ofe+Sle9LpPBnax5dKAsUuLl
6aeqnE/pDIiqw8BGDwG17J3NGxaw2E/J9smUQNJyJxaujXndrehmjT+HJP/XLxzCVA17cIYT2X2+
fvSRQlV1vUvkTstWD7Tn1KbxwTHNwxR2yRJOfcT1fUXQex3chBSrl9BtWjy3AvRLjN7otCY9iEX5
6AT5o+cobjoxvShFADLbcRC7okLQxgLDtKtIGIIw8XxUJRlQXBV44UlG3Jb8uk4oo6l4vXvqvWav
pD5Wug+pN3V7yyDan+GKpc+QKnRVyenYhHG0Yg6L1lnI/+Vc04QlbRA/c1th0VfyUBbZcCtGb4Jv
TsqBeDYxWkqdOEfGx8xu73OlgM1ZaydLF5LHu1DJj7YYwiMHe2hiW8C0sh8iARtRzR+RJXYWWVKp
cVAq81xO5OYh/m782MCI2RYOwRouTGk3Z9TKtJDce+V099oM+KuEcFDauCK8jmi7MzJkBks54T+Z
5e0t1U6ApjH9DNJs78I6GO/asry3bN4NWdJpRBCFeEZUc6eY+3uvIReAu42s3ESbUBeFxa4cZwhs
EQF/LYADOkHKUNQEWC5GTPl+XmJ/hhY9G/KpH4onpoZ4ZfUBTEo1v0Z6fKlSJpDEK58GDyAkkblj
b1Ldhsq92JKkakgsThDrQD8ORcsXkKyQ76WfU5ZtMFeV0JssKHuIIo2eqoeugbhERAsKupkQBowG
AEIap2rZ6NccRy6rV9YsPpjdsPgb0Nl3Q4uKHTbPngmnaIJaLoKvlMGahRYNyw7ghnES6wgvVsAW
1J7xBFi0azR9vYSfesyPwQt8v4vn4iHMy57n2msv3iw3gT9bj4aFVdcordeUeXHA6qTNdsckfSbI
c8ppgykDN9/HJkAqE29CA7wF+/Yz98WnudbPNbX1lHS9FKg/nTN9WtQkFT0vWblcRrrLHBGhS/Dl
AMO6doJBxw1hzvuzDaHKdPJz3lYw/YtcE9UFlUaGr3p3JEUFla8vIudWP6msP6WtuBd+8Mmvq3jg
sQlXcYVpKC60cwjqjrOqh0hokm0mVm+BE+InmR2LGLqWLuVzOrjYLtC/R1YyY/xACZytDgoypTMi
NLATBkuydsBOQcb8CrrpUDjxDp7Ia0kLMNMPxqdpn9eUeeclqoA4ZTgRRcJE1YpjPoSXhc9dj8if
QV3u7VxetEMGdZgeC5/bugvVGWx+QXRODWtydCezjnCoGGddDHdW0u8NI37gGNz4HqqdeMyCqySF
U7MIdhj3pxTqUgL5gL/YiLFbxmdEfsb+uv2YKvOhzIJHlT53PmFQPCIFM1TPam+UOI34rspQobSG
a67Rd2r+w0u0LpiSx6F7cA24bMSwFTXJCAdh/ak6eVrAaXbsPVohvYb0fHMiOpK0BypAVI6nAkVZ
V/VDFquN1cS7mZRVVpC+WcIRGntd17/FC3LfAAeGAbAZj1YHYLmlZYadEQozVslPt+M+z3A7dtvU
p3RNz0Z2l04zKAQeDvaonhNsBtytA2Efh4Wg6CxaSa9arAhvjPY/jF+M/e2e6wQxJSZATKhLf7qg
o4GOgbRZcRVzgDJWV7vYeLmJy4leDoy/hvUQE9qIWX3hL0TGdXZjS89Ew3Mz45csF4wTmSwvQJTp
fnA7HQppnrQGwwbJG39x223ibjvyxabzvQBHXoCnf6qIEeHYD/W5JSimKr5YuAzwemvvaLS3tjxn
PquoptgCtOEytq6sGDfgSTJtKayQGf+rGWWlWjw2B8KipaTxl5n0YOtdA81fXnKsFvE+8YnCsrSQ
ySe1TYiwNazxdq0hdPAPUPox4jLgXnpB7uai5Pdc/OKa46EjWoR7pTlaw7Cu1esMYLMAB0XZEjzb
klaec9xfYnMj5w+XrnI1nu12J4yTbMAD63TfBFTUz2RySVPw/QovDUE7c11Q6rbsZbo2JxUxQW7Z
JXyi8NZ3G9B4VbVjMK2yi0GmndiFYDhD5rOOssa9TyWu8YbptuEIjY90zDvONRo/o/HErydhc13s
5bKwgOFnUURUPwWsz5Ky+aeaC20NThqdZPAs2g38TBaF0XyGeVk4h2hYTcU+atZOTH2EQovseEjw
g2PCJ5feYLG/5jVHS3/JNYDYa4lgny3omUtO+kEWbyYvivVM/Lr0QYWggrBBFuGhXno4w93Ywadi
Pn+rGnD/aCkOIENVvkbsqZtjmewa41zUoEJRJe8owCEEfkHAV9DSnD/doSK5CLcEsan9pEb5W2Cm
H89AFWkQ1jzLRAzlc1Gse0BZ4kD20QrgEGNPWCn5OdYsxogx7QGkZBpzeb4xxL+KOyKnSXlxl4Xq
+IjyHSgD+BkScXSV/Kv5RjjUBmLmvOTGgVgpT7v6h3peJtfA+9c6BklRcujyI7UBmpQn238eppMc
33OO/yzZaOdYGQjvauWM5zgmYkazfOM9WOAC8eWqALMqeo/x2fbUmJH5a5Ay+dgIUv7Lqkvg3GLC
98ZdMxfrZfu5+N7tHqRzSnXS/G2OJx+fQuP+kHNQ6k1QYyvJ9iwKinUXuginRCRdTBaz+GHyM4gp
auluXd5OH8Jwyl+24Y3W/vAeS/dFLlwj77mM9kt7XUo0hGx7zvhhFvUqX2L+zsUnwhNcauvR5GI5
+Bx4Swxg4jI0xh8NtCGP+vgpqaNtb41vXPS+MvYN5dbn0z00f7Yf0HbzNXrdGUt/wDXF8i5kfADx
guTMgvsKhPC2cvl2DIQw7AxlR8u1HDHjB5OVgJUkYakZxYdjQepBF3jx/uSIq9irIP+waUjEe2Lf
vPlamxb7CB6Dwvguo/GiOuMcu8/E/RHipk3Or2iB5FjV+GHAUMzsi9fjtjg7wauLRcGMf/oIlINL
wavNuAZ8t3uUdJqoQ9OqxwRRJWmxyvTEUWrnXxwMV4ahbeKyCEQx24zt36I5FuYpUb+SbFGRYzLx
Iu2tOaXwl5EXaQuRrAMCWLZjwa/gOIv9N0donHIx2/yxZj/icl3pIKhn5gxeTmJa6NsZHh8KBt3Q
R8ODBJdm76lR4Rtw2k/hwsPsZ6rC22kVG+Zn1/oHbGCPXb78BxTRhk5Oe45T7fw2u49lTBjg4jjV
P88Jtz6ul8xlLd1VWUyCXE5c2Xz2le2jFvY1Jt6cVhj7sYwHaQ+RSeExZ2VLWpqvjwLIJyiWQ9Aj
hqqaZ0hD3l1aYa0Nq5S1nRPSAxrFT/5ksxNi2zkV/8Kh5fCmEWlompsMoo+xpuDQmrkvpDUDX0RX
ONdpl+WlGlct/TH9yHLLLSqCejP6dmPme7bV68D/ibk31aDQ61l/yo71Vt74qEJpQMlYB+FbwPRO
NH+msh0AEwzPTM0GKh052Oza47yg7WAr42U9r45zw26qim+4sVeDGV983WyssoesYkdcocYvkXGE
a9hTTtdushxfl07fktLZm/jRctZDblQgU4O4phrnaI4TEJOke0kpDEEs7x9I9HyBw7xOTX0U2fQ7
txS0EBQHiQSgLRxQyTJwqBb9bCMjLkvp8C21zdfQ1dwbyuZCaTSinYkWZDevYTuupkm5t3QU15Ck
EWxah1rXOH6rIO/ktbhV7nCKu+w+7fmjpE1f7VzS7/ZgY2fx8XnNbGk2ncPfzBg3BlvttABTRrHo
dbKYqmkDw7uL5W0Jw3rxKaBybydyG2gLeZ5jXfUtfcH5ivjqRcsl+dDU763Nk8xWMaXfObnhqMON
6XnOWmb+A0STDyE5wVqWq4og9A5F/uY4mkuUHn/8Nv/1QoZOJ8JQXifdQQh/5w7OA319GsRHfoJg
fkmr/ALr4GuefGphnHfKYfWm0XhrgECrXGx8n9HQkr7P18kKMOiC0GU4v9HoczZjfxONFnIHoec6
20H9sk5TzNuFBA9wQV3EFNLVOHD4TKzqzQr3ia/xwmbzdSIqtgoJEs7mZKxaFkixiABzpAQ6XHq1
7ky/e/dnZ+9RRd7P0WMEXWMtsLpROXGa6sYjHELLBNm9IQ3fYlctjhXvqDtdbeF+nFwZXpUxkl/h
tSbJY9PUM+8mwsSUYz9YhEnTsCPhOQ/bwPYqdkuUDnWR++z5+Dv5YVmJvjbGCxgxEil4Z4KAhCoh
KFodBibkboOJdbn+doehCohX1lsr83ddiT49E8p3SvushHMhZnbUTQE1QbVHP/3NWwL/VVifQ4Hj
OjcBtueUSQZScCRJ0BQkAmQS72VgfA2ajowu3duqupVt50M9zfBNCvaX4eRRNOV4r1k5mWsp7Wjn
Ed8oWE15Bd9YLLLKkuQGgo0tnPcpKbcdinaEL+QOlMZGU7pGTP6uB06o3JySRPVh47BQztgcghja
OyJ8JhlnEiOL/rSYkj2Fr9MOuTm6tk7U7mFEmD9hbeY7do7Be05XxGsiDe+1nG1Y2rAT8+9pVA3T
2dztp9n4JGsfwy+v8kMMAYIOg65TsOODgdtVPEZU1Za5IGVtxj2W1wneWkL19LCyNKjZOHdPVdcH
13AMrkZIo5ZMvW6XcPN2neWGiQmHqYOoRejb9tFqQ7qybJtKhKgLJsDCNZgFxjvqoowiBCw/FsYN
pHZwD8/UuoyeAjpfwxbqBld+S9FH5ZGwEs8IYXEC2Xx77hRZ6kvAuuWjCivzrwlUtJKez8Wv9NsN
fQopMDqyv6JporVFcgFrFwGARzU09neXGtMDZTDftp3yNtBpOVDrtxzk93jcTjr4sMRZ6G6806Nz
XzlGsh64SOqKss28OGS1xigATwiEZRau66E+iSw6z4mzNfzqNdXABMoiKt/KLh3OXkLjWV1m1iGP
G831yFxPDnbLXqRMidCkrJ3h0fHZuqwYvDGD6DRQThbKJGdrRNW4J3qItqZiZg+U2uoSJ6tYlEE6
LvgT2t7PrCgpYLKTydWusewXvu09wrNJdoRIaIqYod/BNE+KGgdtUEnoOqF7rivb+3PtkDLDJOj7
zSzlcKVBAd6nDV+oCvq/jp81kG5PHjvMcKSPHVgJs+uh1peEyjVEwQJ7k6qhUq6MuYpo/HNFBlJE
SXG2wwTMOa/ZF1uI17brCgy5MZkUDi3npSvLpVYNCMyzJ5PhGX+GvCLih3gwSuOJCJoAFZSKbwYN
9kE5GPPCnf2POmgAQFYDbwReZqhPq6Yq5SqetHXyUxCk7sCEE4a48KxowJWgiqlnTk1n+5b3tiZY
gb/4Lqlh0UfuUlIRoxqH5o+0l4HGt6niomwuTABxADqg4DDEnG2FiP3BvVrYd24BGcmrolNtU4sl
7X0IWJ8NxZJoLPu9CHKXux5uaybENJzfuiY4YcDnPOZmUPtHMVKW7Oj81HaLAXZ4psiXK/d/pJ1Z
b9xI2qX/SqOvP2KCDJJBDuabi0zmpkztm+UbwpZk7vvOXz8PPRi0JRkSClNdXV3drnaIWyzve85z
cHiENP0WU/Y3d+Cc2FGXhgS76XUSuTEaXIS9M+HxonYa6ulpNukwBjac4k4TmLiGxvjh2vVhICcg
wXU2dN9Ew14Rp4GyIn1rlwFmXKS0op0vYWUD0MtzhNOj/t1Z8hpl2qV4i2dvLgIanPaR6AZQt9Sm
A/sxUx3OSNe6G6yRVlQ7oYnzdX6SasLPOeJz8yNnWDyJqDVQ2Qx5emku2YeBukoFuEttxrEzYMws
9PbMyIni+r3jqsblxhTuzTyUr7NFTEVr4xnuhhbRyyRPuPuBH2nEto4p+eklDU01L6de6Y+k5FF6
J2+XHkR1rznGid7QVtfkwcrEJinJ4iG5qRnnB9WhWk4iqARkCiBmNa19HSZA+DQj/iXyiVYnrrUz
IhydY1/Pr43dP8m8uHYtdmQZfgO8dX5fPsWieW7Qlsj62fG/dUN+6n0Zk9zHJN8Y1anEiKjVCa/K
99EgA4HdGq1kzrr3enoVBDBP5h+G0vZ9Mf8wlWLPHKHzlT35LZGTvXYU+Iz0pg8pG3BQFpZJxBY7
r7yIcFzV7dbM/QWBZBsbv2yoFaPoxYSmgzXFLmAK2g50+HfpfN5GSOZKJ7+lnRtgPkfVhvYnREdZ
Tf1W2ai97IJ3iXPwiPs1tR8CujHs+kGUHSfqf8St0gsh+0onnBsyh4CeYU/wH2GwaBa8FQoUzDDI
9cu9VUePRTxczr1GIpOG5A3LPpnMHN+KZi3JYetd0lsRJFHHEQth1iUDC6qdaYmLnLTTiQRgOodz
zTJA/6KDJO7TovL7b1E9nGRVnfIg3NPCOYGOoyTh7uCgHKLKepa547VDccDSxDyVYTGlxgOAYWSP
ry2fmoDYY0ZeKoWXZc1u5HvGRUKOxslEIpMhgR9FeVYV8HEBTXotcK98dqglk3UepZfNiB5oqh5q
NXpRvuTS+oSE+6saNYEP50OA0lknCgM7zbZkUwfWK0am4QwrNafawraL87ZwQMNRkEaesK7NBuWO
j0y2XiPpOi+E8xC5MLJzFDh5q63CfNzL0JLbyOJwDR2Z6VDHDkvqEdAPzcfncN7qvyZq12UB9aTz
PeoDqLOP+lDAOUJ9MbE5DtvqftCZ+Z0HG1FiGNTrjPOwtNWeVsMBbcyuLZ1D4la7mUtL0cq6lXVi
/3TWuc4uTeRFbTrgZppHrYlfjIBtqZ2HN0UAzK9HOE2RYdNIfISJcdaQ9Vc7GTcNzwwO8zlrbuzR
5aj92NoAeyVVwbLk+JKKpWqUhddR1RzrBm8JLmzR+zeSfkeSknsw1TYOA+5P1m+rVqc2Z15BKQP/
3cffafDuGl0IhJz0juOG6dSm3+sF85L6F0fHVMpn8l2e8QscHFiWDvCmakbob1byPPeHgDgdBzqb
nkQH5YMHTLrLMa34vDXKmUTYT4OJ17fsUGuetW23R5Y8nTlgoVv/pQkJrXHy6ilx2l86skOsW/gA
UaVpRnVEthnM+o+0LK6GpIC4Wl51AxXRasBmqyP3Ry4PDfh7Odg1sLJ6F+i4cjXtjB3XNpjdg9Cq
fqMtIl5nZhmVjouWwY2PoC8Rw5kobRv8jQMKdK3IzvXcfmbPRjBDCKKktuGozVtwuEiWQWIMYLDX
Th0bCHz972UboNv3l5m3M06agJ8xZfN8hoS+hJcFLKnX280wIrB0KmRkNQEyaSRfs+5X51OgIpIJ
d1GBrsFUw5WRyte8ebEBC1tFOF9pZQ3yklyjUA3mIY/SfWMPW5mHuWcG3bBR8iUGbwf++xo8Dqaj
hBKX5jWIK8UwIp6xz9tkeoit9BvJRsSJUJxpI6pa363xjpgEgmgNHJkhVpwRXn1AjiECgykziZRU
VMlpiWH2C6HLN8lxkBoxFdUZHdC9wGBRld96N9rx6m87ZOy5u6A1oiM0ofA0KfEU1GhCoyU4L7yz
+c1ITuVoFp8PoNA4kLgba0CvO8bUmIeHfIovnTE5wdoUt2zpwZ7PyN67sOcVJQt8UtnSUXe3XXeR
t/6Za4NPa+aj2ajrVB9Dr5botZyA5pkFS9HVAyQbyJXTyf8emGyWHZoHen3ucGuMxr7IZH41h5S9
NRtnQGJedZNx1xgvEriiNoiL0QwC9IJYHxEVL5aCABF4y8Rn0klEX8KQVEiyH5RDIIWOXiH8TUfG
jRiKM30cL7Fvb3uWjEhD1CypChdVS5Y3O4BV6bjQZ3MiCcoB3lPfjMorJfSYbCCfetKwyfjU8FCs
PEQqPxvMpeVLkTNf6sn4IjcDzP+J4F4fpm8j4HgG+fWkB3s5VltUeuuZ1duur4DInFTlxJ5L4yFp
cIJJwoojHldE9/2iLCg5dYXxMsId24yz+2M2FVvBrgIJE+1c+Cl1Op6VUCLQsFyX6UB9jyYB0zPh
cjJnsq/IBqnxE9GPvVZ95S6z/6EDKtR0HdbESM8vxOBOyBAlVW3YgOT19A4kKmEeCAY/qZhznmsM
HH2G5JSWv/qpe9EinMMxx/myKq7G0s3W2AN+mMJ+tkb6jamYnnNc2BHqlKlsibZzJnRV9SkxUBTX
7UkRono5W7jXIzeh5I/B/T4N2Ugp3Lm1WvpxKZYqyEwTZfmuMp/yKFSn3BX6ZRQje4sS++DL8mFY
FAaTqGqaHQHBvb26RdWNesfS927CZxtCCGJNaQOU0JDgZjJABvEyGsYuzXtFvTOaN8pHSRcCPpMp
DuKZuYFCvnNm6wEeLbgmq9+BM6jSiAa4sB2Dkl659onMcjXlcYYgRIAcLvRgoGWWm++A6UcCdkOZ
CKNjH9jbeNAJ6+z7BtG0+WxM5Us6uyj5EqJUhgJRuKAbgD/lAVozYEOL/U9XANijWKO8SA943JHB
P8IbNI5kEY/U/uBbcyKu4cCKh2J6JlBGb6dz3D8goPG4oWRT+GwHDtau9R3dGtHbgNeAnqGppq4D
BcddzbAJ/Ewfwdfk3wGE/SzSaYsYauWKc6SN7FlhdeIdJ25GHNwZwfvIG7vqkAfxUiFdolKm0R0r
0hw1N7mI2i+fKKU03iqTSgdlSDmmF2KmCB3ul8C7iHZoTH6haHis9kUXX5st2gbEXh3ktU47Fz0q
gx96aHhh9op/eKXp07albptl6S6R1n4o7mMwdgFgBlVeFxThyvEGAc22YQs+UivSLP2BsGUwpmlw
V1XIwhOnO6E/o1eXnrkaVB2irQgP8LXkdhzY8elnQbCtwERrgJTnrRDNaSFGTAjU0JNSPXgknxuw
ak61uERL49hL04y8slWOMUU3Ln2Kq60gJyZbkN1tcmZLtTUb4xxnGRgpG+2/dqvUWRdkG4hvy0Lb
twRncBpdslaJUsLLu2mLcwCiLW1a2+W7cX+xOm/C0N1pmQ9oo7i0Gtiio3ZPQ/g+7bErIa0dKfgJ
wuzCIN87qBG6+NtYLSVCUt/9tRvcF+zPekSwJXms8XRlzE229ge6qqXdSg8DwY3wSa0THXVjS/Vs
tHRt/m7RlIJapwGKWOU2obIGenIDHEffdSgLWufUABnayRpnmdbQRDCHBn0LBX7IZ12Pn43q5UzV
m9M4PTe17gR0iJB5lS0tiYkNJj3sRvGGVmZ9GRl5ftahho27nMrtAAsw1iWNlH7vYgLtwv3Us2jY
CzaU/l9aXwiaCnCAwYGYp65AzjyyA/VjZztY842RIWfidcHpSueFtl8zTtdlwo6VKvptg8QKyrtE
lh3RMBweUSSQBWycct+HV7JHUX7Whz/A+q5cCq5EU2iPCkiZFtM/J3PHSpzLacYWoInbubE0fFgp
zVoajLUkAqI7dBo+IX0ezhMqDz3brZFjpKGFm5ErLGW3Dkbk8H7WIsSemBY4leEGJA9pSkyAgdpV
lzzH0X1RWNt6YdEX7R3xILtFq1TDwbLtfqMCbqfFMjJU/UUZbGu4nPlcb+cljA5ZNcRkwhaSpH4t
uiUVXs4IkLF8xrydOTmMCepxKjT37vAdiOxm6OGtiWY1YU0B+HscW3VX1wRQ3FXW6PXo7OOgJ1/Z
IYXY3PHtXvQGOka+PYK9liiAXZXejLX90qjbciCGBXqYlaGaMcla7x7x6u4rB4/bgJYfpvt6lsmv
dMJKXNYXRTY/GCOQHcHu2oQKi8chQEpXr6X5WkwPOpzGaqwwoLrgqOmeJMawnXGeilK9mq5trlqa
JzXLeFbpZ62gFNm4p5KqP9sxT7nlS1ebHrHnKCLQq+XMJEQRrsbSTAiDMK4LUwPLhlUlq87zAVj0
MENc0EAKlaxau3lqqX2QO9NzsK1Uv/dpKtyxXiVnkC/UXnPr8RC3iQucKtg4jensdLtFv0quxNNg
Cs/QO8A25FBPmDaxZGwF1ZQOR0A3u2gFXNrL5SB37EdGLy+G60JOdGFo+6kOAWGv0TEwiphXAcda
Yvt3Fq3ygdzWnQ+DkgWkWc89sQV5qZ0RkMGZipk+UjQRK+u2j34VBLKjdCEC2fYBzoZkhawoaqnz
cUaqmUmo/53J90ZKmPAsdPC7qWEG4uMGbDWV+korKLuPVQf5pxL40PI+MWB0SLyUdoDm10HH6TVN
9SsNe8rWqEzdn51D+pdwC4RJfg/vC3MHGg3DqaiP5JQVl2g+RTEkSPutSwNzXWR6fE/+yniVyG78
VpEiyBm9DHqOPZBAjB6Fby9j/TlrOnOnCSA9U+zHqHxFugUdDrdhRMfkL/L4WGlhiUsnSW/K5Uzk
uAHSswZNr97UDlabMN9NEyL3YMrxt45Oqr0WIiF4m2mC9n5mdAetcPpNyJECqQX8PLtWwwZQVo00
xZxPTTdPWxFZAwhpqsLkNiBB8I3QLTylEBRR1E7AOsT8brEkIC1IWtRcvaWDByoNYz6fh2F8aRLr
ca4M4gWKsxwIxjoLEE9NaUhY9XjjAJHdDmlgXOoZXPfCNtx12kf4w1tanHVDd07bZ5x60Qm5pyjt
kHJV6L361EnZXBqglVxcoHdg26xLkRC45MopvITmhjiFjQrIl4MbZZc+HMBQNbvGFVfwUE4TDZxV
0VSHclnok9jF/5nW0DZpuxndq2SChiHBwzPL8oxdFhKDONooPeeH7Z9IykN/QwLIvoOktwL4sFCK
s2dqA9/LeQAOpPCJ517eJuQOBdpjFsSYwKARv1ZljhQihRSVwstACzJOzL6DeaVLpEEt2hmcTuPO
0QZ/pyP2o43yNHRUImyANT/IJVDYSJGwC4wXSsQAkGoaGlU1Hwy6WqERHjMMHzuIyJDaR8Lu/aw7
TShcg4k1Wi6HeQp/JRnuVUhv1zkP2vxbkapjGLCnYKXtBcmkuW8TsdWfx1FHXb7UNrhe2r3pBBvE
5FQTsEV3yVRd6GizR8dEPeVX2lYZXYiWamApyKSJ4ZP+b25GNCYmFoAu5Um6EHkj51ufqAGnGSVN
PaLQpHxgxdlk6RyB/YJFOwjJaprdAiqqmzdnqRGCU7PBeBoe2iwHMSZBwaPB2oIBxx29cfLH8yZl
DnU0O73qsgiVmkoIFkrzkpiemK5tb2XDuQtMVJ/M9jBqVnnPojzdzTUvpe+q8YeOMXrGKTObpBin
1HutAu+olibETHdNcWtIHw9bRK9w7GOIquyi2UVcKkFlsrRD1rhMOsDvpuu6JEVII1iKKWZijx+7
5k/1uys2pKQOOLT1BwTetHuGble7JE0kWp8dGnKuvLrPb9EcmF7UYRCWgfFKaUBetTUTlCNmxCuo
GIySpVDPCYKJG9F5BYaLjZXBMtQHNkEpVCxI31Bv49aK12j6vqUK0W09+qmnVfTa60CBVitIYAGq
QkqEToJJ6jhM0Hp6o+yRcF/8Jl4u4JibE2ps1UawyIofQdmyQeCAfZtUvKuOzm7HRMy74RmxswRs
IvJMXkFuT3/K0khu5tG/1n1JjakeG9C25eLUC21Op8nkTRPTMcXUfleHs3FwZofUIp3kwpomLJai
prxrg0KclVCLSZPKkI0VCcw2WvJeu1h9Q8e0t6bp+1vDqH4OrsU2kpY4sfLVHQ2UbNfqCpLAMDW0
aWVpZY/A0WnjCPOXZRXRWQ0ChKqgcA6jk7fbgbQwj+J1tzW7glaSNQZ3KK21+1lHVsKCT+xoC1CE
nxEtbWW8OuUcUYBvtZ0auFWOhZiiEDoYO6N5QthfeVCU8As6E4gBWqerEJYZtrnWOaMuRmgiRKiw
qu3LChmKl5Bms00my7qYnay/6EDAn6IZcX0ONWU9mOEv24bq5s/A3McQSzaHu7QGVY6z3s6wBSaq
56Vy22ofGi10OfgunpPn0bW7BAz4FazV1g1t+uu+OJty2GJDnlmQ8wAUH9h8glnzNTJnFUxYnZi3
rWKdQ94OHAgboI1sDbOMy897NePi2aiRqraQEJZh7Y/494trHzE0HeBA5AdplzjRJmsgLK4bDqni
Wieyp5hl6/6e+gyY/TBE1jPkzR7LPtmMDqdOrYH1qCtsn7MRjT9qAgiRgrRYoXIEhqtBKKSmJqJu
lRkkPsSt9q0rEDmAe1Jw/Prvdk6gdZXDjqN5xB694FA26gk9s2kQ23RsQInA2/Y4yUGkl2zvdATG
m2m0fwXpBPCw18EDO8w4UUH4XQtxmhlM9rhcKOfEbR8cac2RFBbinQnaKFoXcpxSAKPIeqxJ9LfS
6St8tziC04gZRu9CcZITHSzLIiumwBh2Y9lC+wViK/khS2LnwKtJqFajSE6WavRlx5QLKiiWu86Z
8XYcWXbRxOGO5stTk4Gmz0IKhZnLCVcRyDRChIwDmD6AfaQpMgrQAvvAnGBv7KSzjwz5TM/KRgbl
/GyHeNwXeSsPaEIMUicJJaIC3N+CWnFvA9E+JS3gMIwIlDJM4Vw0CYEhmx6S3oUlq2/STQiOqK3w
ZqzK8FZIS14mS2DMVCYvHRV8U6DUgNrGPTIoxs4DmzWJnn0VW3p/YGdUPoQBRGnDLfMLCcrPQd4u
CYk2K0qrOG7PMwAsJwVA7t5CxHKMrdKwNxzQNfCKRK+6nEfaJv7haM51W1o3FbPW6Fo/yyXOBCPW
mjYc262coobe66epGio6XPNJ79NLCV5IQ5ZhSfzP+BpvaZFT9C9qSJXkPvYwT6I8SC8jRbJDLCkL
EZ1EI08uCvO2LTlUF/su4cRMLCI+Ais9T+1yOBqSzVaSIb6sDHToyahOca9d652WHFCTUB6HtDkK
/Tno+oMVTpsxmCl15psGP645GF7Vk6isO1AkKm2kYhdgNYFfQOhl7EK440kDvlhrPWAj3ydfq4/Z
/ddlzNElJw66wVuptZdt7V6GpNDi3yYXiUI3dvf5esqi69CV1wFJZbsaQgnFwwzxu12Wu661kfJr
4j7KVemlCSAaKarrOhxrTCdJ+53Z69xuI64fnyMxb5xmag0RWkSkMpwtyApbu2Z+RU4DwAI29ffa
ADtYJju06u06GAaanWBUdnVGt6sxl/1KfmZEFP3GCCOgb/r6uSPLEYubxdHW1EjBKKBM2EgLaVlQ
tO+QIuI+v5rKgXhBnZZW1yS3tgusnNd6N7iI4sOeQLKwliEyI8ohsdNcwnPdq5SsbswX4bZptfs0
tQkk8dkM+ZzZvRCe+RBHdwoZuTa1r2og1jIxx0OgxG0wOdZtadY3Omaky1Qar7nR5ICzLZZ1S1EY
n2yCNBxe5No0yBeovlcl0hdK/rik6pi2hes8wiO8qm0O47Hp36Wdc87aSC0tStCOQ9kwk3Y+xRJA
limvfFM9hWDl3LDbSXSrKoshZnOoaKb0qTJbXvxp2Gvj9KvI5a7DNzb0CfMUeRM89xPSIepBAWul
xvx1COAq0IQ2wfaPaxy37GoG/7g4tyIt37jlsKRIIRRo1yH6zRiokeaDIAyb5kdp1OUlcSZbSjvH
xgU6PJJBchn2c3Wk+mTz/5DHDIQ/tY6wNvAthNgs9Sa/C8w88wbLUHtaWZU349sq0IGbQ7rPOovc
svI06nDWxmnxj1hg8gpSiNzdxCLgRP6jyZNQfXwcBPIOHHkYt1AjYY8CB62DQnFr95xW40Un5SPA
ZLkNzKx7DM2mJLkdz3iTuhfMlAdXd55Hwh8TJuWgDygZ8cm0DqcpUzJlN+H8SGCBupDpsLF6tDtR
saGbunPp/jQ18jIq6ugNPUF+MIJKryl/uTHRAWFwFxF+U5r9Q1yQ9Mi5Zq1H11W1OBtLHrniAzfW
ZVrvWolWDZfmkRn+KMKEXNLq3ih8lOHaNiTaN3X9YTcHxVVDW8SLaCGv8PbITY3jDwqEuo7nJ/Kl
/NXUJGrnVh2g38599OfurkmKo0/XapkKHqZ82tQWOc8ObqZQ1z3bbe9CoY33psE2z8BYBjnSkBPr
I6LidsE46OTDWSF05VgjQ7idWJftCntBPlHP07lVVr9FXV8jOsgQ5Q6cc6aADzlqgYMZ1kxBYkCE
PIs6g27oDPlTEOKyJ62LTrUyliJxbCMnyoxWPbELDQkPsTBV8v1XFG4MFFqe9FMDTmuTDjvLgZZR
JMHEMSmDlLDOc80+KeR8p9YsTdCN/vgz7fP0tpISR4ZGeNiz3SbqjhhFzIqdYyWgCXpkRx3dUU5+
bRv7x8KAnLlVAbFqc0KdzoWaV25d3HuP1LEx2IZCkDdd1uxDAjupWLbwC3wf2qbcN3VVPhtV251V
nCCK86yszUvRde2Lm5rWj0YV1AhJg4p/RbKjIzFrPdjyGuXUqQ8b0Gm28NNNEZfjrW2Vk7MqXOHj
vGjqy6bgvJxZCJLGQblX4TwmO9Wwy0/MhfhfZ3Sk80rDxoCxNoxK+X3K1SNJVMVCp1JXIjGqx74Y
PKazjWWV7bEal/avj0BnpaA2X3XCpuRqkTNpEhqozTccf7SLiUxGQgUkgLmw65BXSRojV3UGm8dy
xuJkDRmM/wjtCzLDetuMvHG5qT2FQxweskZPd02tlgyuVoSSxD/sv51t1seaoE1qfQ1ty7oayosi
RWBXplHrIYHVL9Bh5Y9DnCCwAPSwz8cB4YOGqiQFpiypP7EY6LanfN/cCnREOJ6qZUZQ9rZtBhcr
my5/thO7ABrxPQr9okvhpHd6RYyMENPwKsHN0N90AYRQLZpLcaZVZSXJ6DZ9jIETeyCOp2ieKflI
Iz+Uac9kVKLc4QL95Edp5d9MJBO3bpyb5YqD3MCOkMAPPMUiJ6+Ft0tSKcGPH5B86I3dZFKzTGq7
5eNsO8xlvNYJmoTCUXDS6ZTha5takJ5aIwe+9r4ArlnqdrNzstoAoS5lsfuvlngzEsHR6TZRAjsS
U2jN7mAIAmv173/9j//9v57H/xm8Flc0LIIi/xcEsKsCHmDz3/82//0vXH/L/3p4+e9/O4ZuK8dR
pnJ121akuur8+vOPG7Yy/MP6f7Fxd0wHGDJM3fnYutZ2Nq3D50Ooj0O4pk5Ok+RrdUxTvB0inwWH
WkpFQDfUypG3WvM6Dvclp27j4vOR/nIxrmkoothMyxKG8+5iZohnAx8J1An0aI6cLoiRvvnnQ3AK
MBbpouUIx3p7Mf2ASKlKGCIUV2N9Y2n7z39/+8PNcgTOUmmbwsIWaci3v3+a+VMqQiacDsnKUlP3
UV13hBbhV/vnI1mmbiAlUA61qndXouzeKZyo4ICPkEKUP1IUoF2/C5W1+3ygj8+f+2QY6HLJIFG2
++6pdMr1WWkn9hugOWF7r4R+FrbHEc7KNL18PtbyQ799nV1hKdNwDMvRbaHeXZRGB0LwkcChn24t
uYfrsiPV9ItnJJeH8H4UWzg2j0d3XWW6bx8S3ZZiqCJqVXi8183G3pFt52krGF6raMNewPM9QKj8
m07XGs6oRyDtGj/tCh7JWvOGlb9RnuV1639+8bCyLN00bIVh7t3Fj0AogLbwY/UVaVH4Mal9nX8+
hDT+duncXMPQHVfHwPn20pEgi0FzqN1Xm+XSe6/3aO+sITSs5tV/Lp1MOi4cMf8WC+TvC0+8fA2Y
Yg2saF16n/9U+nLD3zwQpQu55FXZGFMty1xewT9mMapbqe/QycVgc6B+oOOgAC9Lvults9Uv/L2W
He1Vx0O4D1e3L1/dd+PDR/tueOft8D3+XhqNDE/v2KcKd+2odX74flmsgYHKNZW06ECo1/65X0MG
WJWri2n1a1jF6/iLN+DDp8aXzLxkSd0kIIdJ/e0P0rBFUnSibFjPxY4MlZ3phEjLh+DeBqQexeqL
12G5sLf3nSnK4m2TBjxPnAtvx9OLzKXwPyuSDZuLwge4JtqbpkWsM9XOhVHF7JOzLyZ5/S8XyQcu
QMcIy+Erf/f12alL2nOoQ4oS9tlSodTKBJaT9TOmlTj06WHCL2HL+kIJuOQ5Cb4eJ+SrrE7WdCIu
82re19p8muL5i7VBX27vh9vhSMtVghti/Z43/ngN64bOilEvt6P/OfjDgS32GexW6g+wv6IMvPSw
TfT8UiIPaLiyL57+h8lP8TRc2j+Oy2JrOO+ehjJaMZEgjER0Oda3QA4645pE6C+mv78+9D+Gefe2
O22KjSVnGMvfocvA1XU3qJ+jeavjbK2y5P/zqt49bgGGtB97hjNtgAIZyiyNdBENa+bnk8iHzQN3
j09H8T6wTvH43r7LyTAD60rxQXYIEBsQMSEE9n86hCuhVykaPRzxkaC/HSJQnKm0VtKIDItvlhyS
y5Sy5cPng3x8Cwi7YLvFum6bNjuht4OUmay01iJaR4vETmf7W+fdI9qLLz7Dj3Mew7goX9iR2kpX
y6//8a5DJzUw8bkUI/SHfLgSFbpMjEKl9cXj/9s4ui45l+uKTdf7RQ2cArtKnAXEt7WkHtR0zlKf
M32I0sy4/PzWfZxZ2KgaJg9fF/zn+w8oihw/ww5PK8Yyz4Py1m4v6W6epIg2Xah2nw/24Tmx+eYl
4Jpc7p5rv/uMNEn3K49ttap61zhVdoJ2AUHXOmzFF8vjh8titTakWvaUUrqm8+4L0iK/M6kDUcup
EexIFF3VCV3WpjefTCzd//iyDMMkvFh3uUvW+8+oq7IsCQSDFTGGJifczHy1A/LmfzwMJwmLF5zv
1bXfLwIObi4TFSzIh/wiqh9msrem/osv6cOrBz+WOjbPyGTzKkz59hXv82xGckZHrJ4u+uipdI8q
fZzHb59fyYfplL0qWEUp2EcaiKfeHY/6Vk6OnkKyxQFWn4oxmxAUYIdFyG1hv4Vtaiji4rMBZ/bn
I//lvWCRMU12coK33l5mxD8+YU5lqTsqHVCTYQ67yp5AZs2GfBlUVR9iGJgrS3bii0H5jPht36yS
DpfJDl0B3xG8j+9ua5XNTU+8pr3yPO/oeefe8Zy/2y5/brer7eGwWvEf59vtlr9bHVa7dnXY7VY3
O/7y//6g45P/POxWO375sLrhX7//2c3y6/xlvfy55g9v+ct6vfLW19d779rbH/eM5S1/4d9r/tzz
q/wTy997L8eH64fjy5HEQv7b8cifL8fl/8GPefzio/z4ctFwURwgFf5Cx7He3QWzAxg+tth4Y9x1
EhpGQF9N1Nez+sdvsQQaznfCUV85lni3HiSy92NIfviFwYCoYMZvNx1tYNcpQRWfv1AfpzSWm+Wb
sU1lMuq7azICJ00yFwd75ZtXNVxNpSF+NLUvVuplvnr7AkmTCdMQXJKtO3J5r/94b/0WD+REHRR1
TkxA488+TLCwoJaBoo6qdXKeTeOLIf9yZZbNs7ItBPQsRcvT/GPIUE9kKeOQgLGeulaW2u66prV2
wsXdfzGBfvwqpWW7riUAjtoW+7m3Q0WNHZgWhV0AMImNZip5xEo7bvyoAl/Q9SVuH0Vl+fMn9/ue
vb2npiGWbQOTtlwWprej9laYizHN6NGuitX3/3uYk5etB8Bhg91q12+x6HrZ+nXYVpRWNv7tfJbu
hiPIlNVD6YnVrxdnjWzJm860L76UZRp6/6NJzncctpfvxHj3As+RxqmmIVw8HOmyEFg78fefX/7H
KWk5yv9niHePt537YSB1DoVfVrj0zbBNw54Y1n6G1kfQS1kD50XRM9Mp/3zkv71YfJXLMqPIF3n/
dWaVY4+d31EY61H7JusJqWmSf3FM+9sr9ecg7y6v1J0OEVrPs8QpfF12bA4VEbR8O4tFLynCrUO2
yd3nV7b8pm8fG80ul8BIij/spn4fmv/4ZLLU90OzZ1A9zCDu02/V0L5Faf2wUCD++VgO+UY2lTOL
Y+i7jbVTyDoMZs4IEdoFXTtrjNMs9xXywM/H+duN/HMc4+1X4uZdO3Y645B45VnRTRw8uRmfByzJ
5qvT5MfXnoOkbuDA5ay11E/fjtXYGP1SnZJpE5fXc+N/i0b/i6nmL0PYgt2aq1MsWD6ut0OQvJb7
UcpJ2sEbtMrxvWLUKb/4tj6eirHt/znKu7cPEGMn4QYqPHLQ9rrX3r21JQUkYi10K1truJui7kfT
eBZq7s+fl/73K7RYYiltk6j87grjLphoFdDGrJLb1rgyTLG04TFuXyX+gaQG293BiJYV+TBnk7+r
hofPf4C/LFVc+3/Gf3ftxItFfrS8MIwfpPg9L+IEi0kDHvtGKxRd8/vPB/zrBUvbkGyKeXfebyv0
3paFXXPBZQ1DNRuqJ/p028/HWG7auy/b1jltO3BeKTW9r/oURoAPM8Dt5zfqAR/VnpbRUxkEX6y5
y715Nwz5pLZkDjE4HpnvPrakBP0kYgwm2aDuTBVchCmBbnn6nATm+MVL+vGSOExgXqE9wQqj3rdB
tMGokHvxnDrygKrKeZYYG0nxevr8zn28JIbhsIyQjElK199d0tSHc4m2jU+h7U/hmHmmaQPKnjZU
Jb44n/9+Cm9v3zJpQAkXFqUg11zelD/mX9fUMMb3qNadNC3aBwXhKH+swrkASNTYpbxGWduWl3Cw
SHGRc61fWGWufsEnTb8jhS/6Q9pURYntJM2ntTnY3cHRW/+mKWISbeml6jsknvCWKqOCvoWWcoF7
zcjMtlqZ4v/szcD42ZupMW6SthTXESzSS63J7Hrz+V39fdveXSp1CJ1tk1IcK95PlbjnkBk6OHqI
UqcAa9xnyM76SjtUPmDD2XxO6WVL0WBBCfGAtmujLb9YYj8+WZuek0mRwhHUKax3K5BbzzHhxUDR
i6x4YuhzyjteLOwbAAhfnKA+fuJcp/l/SDuvHrmRpGv/IgL05pbl2qud1JJuCFl67/nrv4c9eFdV
WUQR0jer2dnZBjoYmZGRkWHOMecyB08otvd0Y/24YJS4lUGtY1L6Lg0hLSyGoV2xn/MTMSe1eS/w
7p2TrUKQ3THCmPsdHallb+1aGzpoJpwkLX+9vHfnYt5LUKpDR51C/DOv65GVtvBUDnFY2syA0Igc
AF0wz1nAPXdZzPmazYkdm4qQauFMFCGojhwPAF4Gdyi+0zyvZd+hVvt0WcS5BeiKNVshlSfSSPb8
CUeasFZxXdYOYSrzqkoDQG+4Z7TITsuVS21JF1ujZxWIAHV+up8Konwcl1rEzIVTXieMhFWvlxU5
D3J0hawUWWy8Dm8Q4RVnR7RkW1k0t5Fqm86SoEatXGX47hTFXtbXDu+aNGHZJrMwJidBGvXrbQPQ
UfMTruVtWYCSsPY+PZeFTZsGyRzCUvyvoFlcZBrcvaDmJk32W5X6bSqXnwlR/Y0SlB6zxNXV5aU8
twlL0fD3pJB4XHFfnm7V1GYjnFMxSJLqJ1zsho6mbRBawOJnK0bx/gI99YGkEfU5j0Omilyf4BXw
slUKpWSwuf3MzJ/rkxI5/Hjb7DZPK+5nIaYCzNnSSeCYVHSRdapUQEjgAdQfbNRDtSVNczjcUQRw
SaGsLN68OoJKJ4IE0+g1dYjHEKB+6KjeS60V5VbIpXeQHW8B9nLnv4H7dW8/f97eO7v7D3v3epgV
Pzz+0N07Wly2AJzsjN0P95HGJJdat/t22L1srp5+/ryNV2KIc+s6XRdhBwwiok6JWZee9tftGMrA
ERNSwJnHaLmV08EDF0Wxu7xIy0JtTqlpUpLVhFfC5CtwUSiskcq4y9Q0u4m2Et0OIVPSbworPFwW
d+6u8TvkBzTeq6RCVEFcAaxvFrbga/IOgvspzlx6SW9tTXn8azk4aUI/x7DoTtGEgxNGku4PFb00
8I2QhawoLN6BrHtZyHklca7BHEkRPCmdW+OYlCbDQzyBTUYW4uTXUH5oyq8a2MqeOoD2WjC0fOcM
DybENU1tzehWsL8mYP8OBzonVmz+/L3g0I3Dvc750pWz8N2UxzoDBA9I5M74EEjaB5BMfpA3ZlCY
ZmhH+TzR3k9a9a/91Gy6f6xotrKjuyvxJKsBGAormkxACxhfK5tDloT0sob69vKqn5mQQ45J5bK3
CU0VCmKnsow2Yd5Ap8mMsQfTuPFj4Ayrb5dlvN/nJ65DECLYaca7pR4yekmr8a1myAIMmLx6qqc7
OAa9/mfSPlOsvizzbOsEkfPPj9YwN+OIAQz0qqUauFT5QLeZBqZZ+Btc3Emjh6tbMZaz24WBf1VW
HUUn3lQJCU4ltq2TJF3ATI+SFxx8O+tf1LoqtmAl03ZMTmQlwjnfOeTRI8aDdo4QbMHxD73eNhGg
dptM1ttdHBj2QYtjc6vo4PxcXswl1YgGEWabBLna/ClHi0l4Zdd9DVPtUNKuLQVPxTjtJ42WeCkn
UXZZ2LkfYCE5b0A2mjJQX2JcMFUjBSrdZFa7VhTqYmFS0EST6x5z/WMemhvTrMDxNKbWB/2/NJOv
g0fEf0i0bqjv48ypmw8ptZRpZ0i+D0dn0QblJq7DKNi1ShQ1sMiXUbticPP1d2rjMn0eVNqIBDEC
8RmuTdTBtaCGaBfGMcgKGS6wss+Xl2Zhy3Hyc5Mgr3D6agQTk7WmLXPgGzbWCCYm6DNMc9XBylNj
YbMRYijsAc99W6xYWxoAhX6oRhu1+G6CqdV99IfH4u+rEw49QgTNVK151HCznNpUlDS4OeDRZ1gl
9TBWNGd4XQkKQcYOrjwHldnBiJszR9Bck7wIzgw4Go0yp2MWnYJe/iQzjzWTPtvVLz2tnF+NKkH5
F5mT/g2+NOAE4Dh4AdN1+kBIXlsPPYUzgO10OfP2RgVjKeNPseQAvSGPr9DoAaxQACfXr1jU0kZw
tZN0kelSOGsgScBaZK6/ijahn4Bz6ElPFeRET37EbAyomf1KMLEojsw3NzC1DsrgpxtSxRDft0aJ
OMu8KqKMycV8YxbU3H9ctuKlk0IeScZZygpFHOH114XU4RsmkXCU0kyFcJA9f3dZxJIuxyIEXaQc
SPfBQkQA/TaEuhI80lHFsBEoPJclLR1JOg8prSsWfvjdmR25RnqZ1WLSweChzG6YpDyi8Hes2HBB
mgEu7LKw+TIWzBgRhJb8Kk6nLLj8GhjECtJ6QDQGYNcmz5Jup8D/rptD5GrMNzFz6axVKxYUpJ6P
hdMqSogpJvMbr/JG3wpAaA7HXWm9qQFg/qA0XdZsSQpxKbZHQn/OlZ4a31B1FX2U8NfFSngbhOZN
ZUiHYixXbHxBzH/PdLJTPNffk+NHu6VNTBh1ug0PvTW7m+p+tBIAto0Vf7NgfidihEiWApacWRFz
MU3/UtiA/YEZ15kvVnZ3edUWTtKJHMEeFC+2mDJEThWVIKpAnwVO8d+LoOec96UDZ+eZEyoGeTJ9
BdwWHNVOD7ob5ilWLpylTXGAADVpR2fm0BJCUK3jSRYxKYZZXcNVDNsPb4yXv1ZjLuHavF3IwlJ9
O7UvQ5XLfMhbyIH75iUYgQlqyY9elrGgx9w6QicyFwxpR9HpaLpfVybzBRAL3uad7ZajdUib4Pqy
mAXjMuYakSLLM26q6ASyAgY28JBiYFyYbJqJy+wB9KZvkbny6luwLgTpJL25f3T97OQz+y6Ty403
EfBxOXhgcKDsL+tynr2gQdwgxMMjchpJ153uizN5MHZxpTIxGe1G59mxPxoOQ/XwXIS70mOy/hAU
n0A9q+RDmTJopsgru7akJaMDtEoQRdM7J5whE7ANI+yBp3aCgzE14ESsRc8Lzx+UPBIxf8KR12lB
WVfUGhHFD7qwYKfBfYZ32af++/BlrSV8yTqwQQxDpexEau1UljOBT5PkyLJbAKCTOzWJYDreTu2K
FS4tG5j7PBnntDSt56dyksayet0G2Dlpqo9+bFynsCpdNo6l8zR3Tc4GolJIFvwC4IM+po2IogWG
pmMin/K1X/2DZ8C1cakyqsIrSlBkUAYJnLQBKpkUshHDhqRxxcgXlooCHQGcQs1TPwusxkyZ4Aen
lzAFphVubyaq1ZWMwcJS8f0meSAqBCYO6HQ36rGfGJpDCScO4UOX97VJo309rCQbl8TMrUtsPP0R
plhWkWuG0klExpustQCNvDGj7+TZtn+97e/9Uf8nRLRgXYZGIELISF82888bRXmVgTz8Byk8LqGg
YL0o65+uWCGnymhDXb6BM+xaAp1En6K916xl6BYiNqKnuROCV6F+FrFplerpTUP0BJYDrGuFvKFh
4iZ0aG4xwGGCXnjl0CwZG2lgchBMS8PtKFxCwFWm3Bpw2LSJ/CADsGSm6Yo9L1nBnA7TGW+Ys4Hz
z4/cWWpVpdFIGSOQzPOkU/BcRO2rZVQrYhY1ORIze7ojMSUUR6lhIqZr/YjGJhpKoBLIq4+XDWFZ
DLpo3NhEB4I2mQbqiKIghgT7NQX7+1Cr/mVP2JL/EyFoMhqQVUKomjCCHHagkUE6kilBvqLI/FuE
xwFl+T9SBHdJw1QYNg5SQGFgzPUe+t0gfgVxf0WbJZOe40FyTngAWv9O90XVBse0hiKBybEAn5gm
EvA7ojy9quzpi2JDpHJ5g+YNONfrf/Is4bk42hrgiV4+4yRGQKbMBJaK0fzMPP3XZUELSQJcgULS
wzR5dYuRAMhGdW8GcNEAaXXr1N9i/aenMjL6mBTTplkbLVyKCk7EzYZ5ZN9masutXSIOhHdQSwrQ
46EiI9OdFl/G8S4FWSAHbWYl3Dnv/3HmC+KPloK960rhy4w0JiA1ykA0XVXOixHBKHrnAwmT1yOc
e9m+/uv2ekGqcARMj24zP0WqFMNIVYPwS+h5nw5QLl3exMXjfKSecApUYFcsI5tXtdU2ZR3sAaRc
EbFokEciZjs62jij62EeAiJn05V1ASIZWEmq8Uv2rd1lVeaDdGb41B6YmyR8pD35VI7aF17eajVA
uGb0uUkkGZgN9ZkS3CscqFed/xmSLuiqLgtdVA4467n8T2ut+FDqVHrc2qIBDavufwzjeK3MBDC6
rq08kdfkCAZhOOTKSwfl6CbdT0C2wvC+N+u/rs7PdsdUB2UyAhbaGk7XMC2dyI4GUP0oB9ozatEv
BXb6v18ybnYmLGiEPm/yCisYfJqghzYOqGwlMG87SKsTeXj7BzHM11GGmxPu4iyyVXRSoLQdKZLI
zF49YAZgHqe96ROQYv8iitcDPVGkYwwxuA8TI9a9YGTVCmiAvGzT0hEf8S6/rNGSgfOEMEn8sDsM
cZ9ujqQlqaxJUwJAGJScWZPsfCUuN3Ju1I+x/DANT0Obw9UEKPxlwe8lhNOjRR+swvtZJf/IE1qQ
XDpAaYIHYQDCBnrNCKfLXdjRawwFyddBndSPVdlGV/SPAO49M75anQWMduCMB18ChdasIZC5/Enn
a8Eq0I5G05tm8eSZf37kVGQbcFSA5ma4lcwmQzGpH/RRLbc80OkZaxLHzUFEmcE3skOmwi1zWfy5
26QMOFddcDZUAsWYLovaJpVCKnTTYFzZsDaWun74OxE0r5Dv5SU3j4rOef9TDTvbC7S8ApopnUyA
pu1Nllgr+yre4P+JoHKEEvr8GDoVkZR95JhRW2zGRDnUdnPQjeY+5FR6kLMNivRRBUp0Raa4cqJM
wZElQIvxmECtHphn+Mol9cvldZtt8dhW/xOAtTIOaSt0RJ4qlZmFFw4ShMZR+UTVCmJPby9BAwid
yWVBokt+F0QKhmYmnJktzotIgwapmMnqZfVOHW+C/NMk/bwsYl6MM12ORMyLeWTl5gACqBIigomN
xLwba93NEmbEny6LWdNEWLKx0ccIUuhiIzN+XHzVtKcWru3LMsQD+75ajNeQE4c7gJfDqSpJCpCM
CojJpqe/DNqHTfYN6us71fVW4t+zfspZEplXxuvoVKXwJxycGLj9JA8UMM3uxxv/eXwID+MP6dq/
TpHWrjzxzzJygjRNCLet3ClkSB7hz74LDtFdcQdS1719By/GYToYBwCTVux76QCxfDyOYd7johbU
U3Q4NAhYObTeSx6yWS+XN+ry7+clfrpRsRo6g9Ly+2XpsRughb25/PuX9+d/CpiyYAm2NFlAGM4K
PIGs/EAsY/6EsnTvvQVfpf3a/M2SbeNI6Q6hSs7IlbhcXKQdHN5wsDPwARc3YNNmPnOC+FAzXtZs
RZT48hqSYEbTKYCvLX4o3WMWvUnxirkteewjbcQcs5oooTUGaDNZ0KaQhBtuAexv46/5AEPqP1ga
8xXME9NzSEJRWDrGbqDTLOFL0IGP2kJR1kCHbq9h+Cz5OGIneYZDoPdHNIexTUE3m++5VofDlnMT
xPtE192p7nd/vz80ODMSy7AqfSeCPrRua2bm8XIsfTgUYT+REu2LNQUre7R0AdEbxDQUkxNk/gT7
DiFNBx8pL8Bm/th0pRtUb7r+wxglIAdW7ocliyPqBDaDYITCw/zzo/vBjgrCBx1RPeyNITy9QOr9
DORupW62LIY4h3oNZQcxSdZ6njRC+V5A6/ESjS9tdJgAff/7zZlxWVQFHAOH8vCpKqphjuCpYwZw
1W/kHjqbmeKq+X1ZypKxAbpGsynBG/VZQUpDSKoGOlJiw/jVJs6das8MZ+ENwPIr99CiGRyJUk8V
mvJpytuWu7vx6esvIRIHJ/SmtbOHyFI+2MraONSaasLTLcAzADKJPKst76H9e5jhuhIwb1vaky+v
4tIVcbyK88+PzC6A0mls7XkVx+um+6iuja4v/n7aT7jFGS0/G48vhr7T66wjhCuUTVgfJHhEL2tw
ltaZr238wP+JEH2130SJ2iesFlV6ACF3deSGH+VHw9slO+muWGtwXjxBR+IEuwOemAnYBI1S43Or
3dTT4EJDcVmnNRmCwcWe0eldOas0XffBTVI/y+1fPnvEVRNsLGUCwjdC1ACeF3ZEZsHUlVOztPVM
DPIewVFTKhN8NIXV0coKJGhwVlo7b/h0eZGWTiVIiPObjfes5syn6Mh0fR+iABXWPAABYYhhJHoA
S7xUmq0avaTampmpi+ociZs/50hcOzVaDlAysc4BgOa37lZ/tSAsBgv61n5M+4313O0+9rIrPdZw
Ul5Jtxsf2pJd+V17vaz3gnGgMGUohZls46wIUdq2HvsdLjzzqrea+SgGW6cf0dSsBUELGjNjzjDJ
3P7AXStYuhQkY1bO13mWgivfQlBf5ysX7KIuRyIEQ/f6xgIIGBFa9kUynqzpusxXgtQFZ3qihWDo
quSEQdryiAxhEya/kcX3wwBkL9X9y/uyYI8ngublPDKQyS5hwJkQlGjVq1JLeztP4avRuqecCr+k
KiuOb23t5p8fyUth/Gyy+fmdgJTh/fTlx3BYiRbWLEA4YhZg+oZNqndTTOrVOz+zo/5lNhQ/dLJq
4rEK9XxIfLSIBu0WHPmNFNW3tOSsbM6aFQiZa40qcVgMiCnir3azHyoV6lbfNSAEu2wFy0tGao1a
MUGj+EgZMzn0phrXDezsFjhUc1rLU7+nO4VUAkv2PxHihZcUUp1Rui82xl676jfjTt8APn8rfXyQ
P/Rf/Dtto75WrnZfHLxdXLnx9/R3vPY0X1FTfL1Mjg0Q+Zxvinv4mMBWj5KV3qjlHfujpegaGI8M
shwJpLvcGmhwKEiBJcm858sb9p7gu7ScgoPoCouIkcz/Zob+31b79AGQWu3DuMv28mEGRzSfrNvh
yn6aoPhwH8cf/qO/sQ759kt4GG6ibemOe0Ci69C1bsKtdn3585ZP+Z9lmDfi6JR7xmgpgcPXaZ0D
sIjixsBje//khv8IEVyJXwSGkwN7v/FzyCCgkpgJrmp/xWGt2YzgTQxqjHoyIUUxn+1acQHTv7xW
yx74jxqCLymySYmKOaZR7a0ZvlXZ10YB7bX93EQ/LktaU0VwJ5Uadj6zB8Wmcr4Vzbcs3l3+/Wu7
LsROStnRMzjw+6HD+MaL7Qq+7DeYBPaXxSzkII49iS0miFKnTNrZ9GsAXiWbMbH7HnY3vSTRflOu
pcGXEmwn4oSAIqzMIW1NnPAAR9d1CEmQq1xlt+F1C2QzIO0fpNfB2DB+eVnLxc1S6W9QaNY6T7PJ
U1g0pYpYrYInoWivIz1c2a/LIs4ybabuR1bYzpppv80qd81u7fAsWsT/lDhLtUGDU8rNfIE1cNK1
H0KG3bqVJ8Hi8TkSIXjcxKx6yYP6bTN0b4oH714Efiiso86LFX26vCXL2sxAqTNMKANLp16NGaW4
Vque0JKxuo4ebpXLeNDeLktZ3pU/UkSH46m6V2v4g8y+dqynplwJj5aensBO/BEgOByg740KPDQS
rMN4NSa7Ei4dk1Re1btysFOtVyl4a2zQuFcuhTXFBPcTkvmwQLMnmvG+waDrrL0/F/3CkV6i+0mg
K5RmvbzmY1V8rqVH27xTp32b1Ft70P8lNvsjTQSagtVLgmgHbXpIS1TpJVdeJHK79hpI7LzdZxf9
kRzB/dhVCOoQ+ShakKA27KCb+grvkBta7cpFt2LdjnCQnJJYhZwntZ7KgrXArS1Il4e159nicaV+
zKAYkLfMyJ+eIVCWQ8Of8x5RcT+Ee2f4ESp3uvM0tU+Xj9GiOkeChGMk6xIQ5iOuJ8lfQ3nX9Xd2
tfIKWDToIxHCQZKi0i/oTy9gh7yHfdv/h7IYv/3PWgkHpupnoNo5ilJBSZJjOH/kq7D7dXmdFu3r
SIhwapoOfrRyznsqvbHNtHTjRNt+3LXTiltbkSPe2spYSKM970dAA6K3h8qRoaibMFxBBFvZE/H5
30dm02Zz1nOEDcuMQUxa2XR1PgdnB/LPgokd28AVlMl7ohiuGueKh4Tx4av6CLv5o/JQbqM3+Zp5
fqblt/XdR79xs9Itb6X95U1bOUXiLCkcnlk+zZFcJDc4Brc2ol2V3xXG7bpfOGt8e3/sHik8L/lR
MF+OMD3nc17P7m0XZvStrExbWjCua2hYYz/emw69/2W6h4ByJTZeXWzBXUBcCA/5exJ7r9wpew9C
kL2663+nm6jfmtfTIb/zbqtd9kneP/nf65tPl9d5xYnYs1Efqd6AMJm8v4utrH2oDQb5psB4mjSo
dv7/BAmuRNX9En5B1jib9rn3O26uen1lXn9NF8GbDHroRM38xs+jq668yZrnYA29du3wCb5E8Rga
6QvOeGUe8vqDCQf65WU6g2USbFG8dUfNKnJnfo1Fd/UGQtPn0KVT5JF6ajVt/ftxb0NA8qbuvefo
zXyT3f5KfWg3zvajdki36Vo+YWVJxbqUVttDbEroO+UfCuWj591M7ZfLGi8vKaPDczmP14BgGFbU
KSllHPLFfup61iGIVvzZmgDBLNq49/vORkDb9V+9WOvhVcx2l5VYdFcUv5m2t8AcFecQysqoVMhf
eLHBp+PpTyPzddpwHUTX8hqOwHJ0SykXHHdAlE0Riyw1szoFBZhU1nP9qWbylgrOXfkoGW76qD/8
W3rgSJwQNY2yYwMBiGqS/FsfbwrolC+v3Rk0zbvJH0kQMj1gemZ2n6OQRDZn3Mn34Q2cNslb8RVc
oevoEN3Ej8ZmrZq3aNpHUgWnPxhNVoawnW/a6GaqrycoIJzDimbzQ/3sJgWJi+7Iub/57D2lJ0PQ
SLTkNOWrEu9U+622bmv/0HavfvZhrD/DfHtZ5KKxH0kU/HnVwjCvSWiVlKl2F2hWeZclxRoiwpoU
4cxm9dyNOKFX3FkPqSnd07W5YhWL23OkiHBq47JNfLtGRKje9/rjVD76zcrDeqlPht6/P9sjeHNY
ao08c5CR5MOVGTx0+T6WDim8ZOFt27+k3m1HiS/cqtW/JPZg7nVk4BmoGgnrl4BvkjFkRm7Te3TG
Ow3S62ClvrLokY5ECOuXAmXZDP7cZARhfJp+txvFHZxnb9zDknfZ5mabOrPyI1HCMlZB6BmxhzYD
UP/hl278mqfX/tqQz6LNMZs/Qz5R/hIB54bao19z3qwQNEHV+B5L/3JPHAkQVqy1o7APLAQ09vfY
/tivsdDMyyAuE2kczQb92qGbRHBzdGtLtBXjSOMpjQ51X43bclLjXTD09U2g1+FtKgXVrrPGL82g
Fmu+aGGXzBm7eR76owfkvZB6FOnJQMRW+dikmyI41LRIANYh3/TxNi0PfrK1PQfu5jsTFne5+gwR
It38UnmlJN8v28rSsQYeij4UgDTpqZl/fvQVhRpUcZoPpDDMz5b1JEVvVb4SUi+J0FSoDOA4ojfx
nQzoSERjJqNt+RqRpj5t26q6BqFw65GsvazJgj3StjUv50zWQcH3VJPasFQptI2EQZyUwkPPmNEA
een2spQFZU6kzF9xpMwkp0OSmUgZvBK+x/w+kvonyVwDeFpShm0BWYoxXRsOklMxZjfVkTpYyQYK
9L1sDW9JtYqmtWSA4M6CF0k3ORQ0Qp7HGScjDQcbVZI707qBczeUlafEeZmGX8X01fO/FurO0L6Q
ktkk+ktbf0mCXWmu+MWlBYV/AgpIrA8jFAzQCs3U0API1Tu/iw5Z7VeV64/y+DuujTVukjPeKSKb
kzMnCIsjP/QZ9kg38ad6jt+r7+W23EybX+0BVkPpOrgzHoOdvWuvzIc19oalLaWbDHRBOuhpbxeW
OyRI7GRmrjcpTLNO+tQoaw5taSlB+WXwFrwurFS4xWDPbfssD/ntdbk3pPDKd6S9BbbU3x8BsIXA
ZYQjjuMs2GbXqWXdlQFioBy3bD/b0uSs7yI4ES8LWjRQpg5sJkCw0ffA++iseapcMtOUslvlz14N
b5T8m9p4rh69XpazcBHAb/FHjhBRJ5oh1aqOHMv0XFjGtTpALzdimDzMHwrtIW52lyUuhdgnIoU1
ND0/ymvw+zd9Gieda3udc++F6fBtcCT/A5CTGUzXoaPKe4bJHErHhe5T04Qfj5R5F1p8mZOHNmMn
mm88ylVeGVtviKt8pyjBmqdYWh8GHpnJoBVyfk2dOiPfMDtuxyIFoWRo692UDtJvhl7a2DUgcDe3
slmmDYjDw09wuFp4OiXJsv7WTdgyeECAsqigMZ/flmbIaJM2Um8FLC1/NtrQuzaKdLgFrnjcX96c
s2PEJAW4syDazEA6/I9Tdb2+M4tkyqG/CxVQl1XYBKQCwBl6uNZatZeK6szk4+Vpm50xIQVZ0xh1
cLb46UbbS/rGu1a2+UZ3h90PZevTpdc++TvtxhpdpqtULPImuoa9fJdeQah9PdxSez+0brt7Ue/K
F2awVkL+pX0/+jixgaLIfMsnST+TKAduqb20zjUfCUxmYUNAf5/oK60MZws/g9f+WQzRQ/Y+Lkea
FyMKKkV1Z6L7T1JV+8+tmqRrSElLVdYTacKpL1IaytNZOxOO9J1yq+5s2B/b0M334z578Hby9vdl
w1q6AY71Ew69VdtmFMazxPp5Mg5K+3z596sLz9sTleYPOHKYupGbRd0jwHr5HO6ma5KlX9VN8OFO
2TxOV4+zc3P1u3Cv7f4apmW+WY91E3wEmMAVaDCIbn9br9Pn7sN3KMkPYBjcPKYH2I7X8nLLa8kl
B8gV8bt4N6i1znxjyyWk2QCOZo9KsbKY8+tCeB3QLA29EyjzMNSKsF1RE6RSXBGX1A1M08a1Lv2U
9R+F/FU2Pprr84aLWwc56TtTog0w7OnW9UMNR+JsG3KvbiMtfLN8aZvZgDbR49WVZUg6rrsa02if
deH1ZbtZymAxpESATqQJA5gYg8WJ3CiVhnDSCP5ei8wXRaNU1ntMDEyF0+yC2Cr3TmwOn6uyA/iu
NXfKKK2BqYp7ymbieYEoYDCPZlgRzqXXwI0YaZWlFeW5b78ozUo+WownxN8vPCg7ZyIADGh1mZqn
fnhrSBZH3l3y1x2HohzBqadRZnshkIauNPySOm+Xlzcy0djKps3+6dhAZykkNudpPDrozt7fat10
ZD9VQJNnQu7h81j9GL1PxgCnpvVcOl9i76Y3DnH4nIZruaCzRA2yKc+wQ8BMvaNZnlprZnV5UmqN
4cr5bTk9K+b3wTjIskQxOtjpcb11+o+25u+b/CEyVrJE7+OMguIIB6b7fa6F03kqXDJz0x46RnPT
xt+p2RZ2JbdoXhXlybc/tdp9ZYd7GUCVJN/bxW1oXunhVRp8Ssd6kxg1mfN9Mj7LXrsdrHYT9NOu
t8FcqkAZ159lCvfp70YHSD28142HcSy4e2/U4FWh5SuJbg3vXtEOtXEfBMXW6lw1vfbUb731UgZf
s2xtMk10Qv+t8x9VBYuFJVfP4wRVK23Y5jblPy2BkufOcvzNJL04q22ZC0fkZG0F083SFDD3HoF9
6Lu5DiOx4gBeoG1MqqeXDXjepgvbKI4RxgyQ94WPqAH8/WYcXTW5mSRjF+RQ6YVr3aBibCGspDgG
oymQczlZh8UGOt3voDKoNZ07a1W1s/Lhf3KYtQFCQ5vJzk6N0xtHz4xb5DgBjRrVg6zeVt6LLn8i
Z+poj6p0pTKVLzVwUcvjRtIPXRW7DRgpPdiQqf/VGLtNLj1l9h6gSFeS1vDHz/rzxQ8UYgQv9QkT
FJbd8IGGTW51/XNhXldBsjNMyXXyT0Xvu3UDdVkTuIEScDIecuct0u/gdZ3hdbd9mm11FBjMx4J+
uKl6qFJ1E6v+St7o7Fp6/9SjiXfhoNcA+gx1zVqmnPJwTKAICTamnG4zPi8cfDeafnTZQepBazSt
zWXzXDSYI+HC0VNbM0w8B+FqpLo+8wuWejs4KxHhsoomA2YzuDYkfIKKgw0KoCEDQj1ZkZuWqdsY
vwvjm+a3bmTvaTp0/RLiiC7dZc0au+1Zg/T7+h4JF1TskmzywhrhY/7J025U1jGLS7rKb4JQ2sp1
v530Z1u+TTxKQYFJWPKmWdJO6Vv+9TXxyAA4g5vSepCWb6GauaUTbuv239ZopsadczfgA5weqamR
5MTqQR7Adt3JuLbTu4AHiYS5RmUFLaKzae1hUzOO7K/NcC9aAVtjyTzXlTOEOd/uzLwLJ8DPAzIP
jcWLnbHun3pDYPgP9nYkSdgMBYpEXamQVDbQs8PAVjKjl9D/8P8nRnDwqRrGmhYjpnW8TZaXdPpE
oJ/XK2Le4VjPvPsfdUTv7titCiyGbLhATm1BUjfsyg2lR1NNDjwrt0PxI7Mf1fJJVq788LboHuzu
FqSwbeFMm9i+z62nwtGBKLQBNdjl6qemuDHNKyX+dHk5liOZGXeLSU8ARt8TNUdPJpPESU7ymg1W
nN+T+Y0kw9aKpRdqdCPk1f31MBRvYZx/MzT5YDUMDw3a2izEWb/L+0E8+gjBC9DBrMspQ0yu2ZgH
M2kZaPxdBrdZHm/6vAUa/qaWH1Ou/svKLxg3Ra2ZQAv9mQ8VbKGqxonHIue/bLytE0n3Xpfs4qz9
2/ZP1EOOBYzee63jHWvlaI2BwqbmZ+FK/VByttFI5JRCiuOani3vWsn7UmiJfGu1fbiJpHxyi7Kt
6Q+d1lz6wvsCaO8ZVJq0zgx+d+pIKitObX3EkQy2daWk8XZKu6vLS3qWVXjX9QgmRbj/E80boyBF
RlbV34w6qdza7HZJamya2tymgXzt+f11rDg3mVxvvLh7lbz0QdJCEn3xSj5lya5OMFuEu77Jlbhp
jHmDmQ0xu2elf5q6wi36Oyar3ciQSXe8SuXHy2uwEEOeLLPgyUAgH5NxXmajNFy9/a63T14LOs0a
Feeyekf7Kdivlsdl4xT4srieY6jbzDqE0Y8kAHe9/Oanv/oSpt7kcFm7xUPzP6E0wp4aURKlkDwm
nNWE5LoOIG1hOleZVK28ctbECNWCCWivkSkQIn/jGbYCf3jTuxXfd/k4QIV1qklRW16WDfM+YQyp
T7dd+fb/t1bCYch7R4/Qg2A4Dw8FnG52XN2Q0N5dFjMblHDXGCAQUymDOm/mYjlVxC9h9Z3RFlzG
M3ZyHrp6fp8HH+Vk3+c31OZW3ObS3cZ1QUpofv1SOp337sifGV5VamHE3jTmTz1RbjN657gU5OFL
4HwAHskdeZ6ltO4F0Z1s1YfWeHb6m4IHZN0+yEwh2j86UB5h6ZOVdt/595L8K4blypr+HonRPvnS
+agefSnMAzSbzFYk9cl068lOuqmH5rtk691e9pro+zDFcONc3o752AnbgXflYpmfQPSQCdthtbni
6YHCMqRKvvN9K9/mgWncaZU/bisH/oDBpuBsFQqBdVJXK+KX3AI0Dg59UOYMb/oecx8p3VdmOrWN
NocebzQUuVoBIciw90HFs68NM9wO9oNkq/vLWs9aHWtNtRb2ZwqYGAV4JSKRZyf3dl9KNvS51XU+
yBvTrF0j+Dh1z/naqO7ZJQOyJuTPMyI63C7cqoIBzlQD3STlwebz/vv++tfjj93Di88E3mWNzjgx
ZjE2wDrclHNPjNhE50uF1gYTmfdPhgtvmOvewdTlbnZXK/0qjnhjzIKAViUKMCjvAPJzaqaqpyaQ
lBbhBnL5+/3n+//+2sMpfw+1/PznP5r4mSp+5os/zOzx1/z/89/vf+127i5z7+422yuI43/DHX/7
9Onp089Pa/e7aNx8KpDWNAnNf+wzjLK0bAwd0MVw02/qDZT34Ttf/eZqDfnuPJc/C9LAgqbyBsuN
CN0i93kapyOLP5PZ77d7lN65/7DD1FZBlQN0mjaes4hIc9K0DEkux+7t7afb7f3X/eHth+6+7Va2
+Oyh+75uR5KEoICmJ8VzAiTd3t+zbfDcrRjr0saQkgQ9jk4Cnf6PUxsKcyeP6nCaBWy3n+/3v9wD
5rC52l6Wc5Z9nBU5liMoonRpHsQ5cu6/fv3++vrKk9R9hcRu4p/gfM7/hujd3W5z9fK72Lz8fiG3
w39+j+7oBvM/ni5/0Xs98tTzzF+kgb1jg7UM7c+p5hWNTFkwcy9t5+Ny/eGa5Z3Z/TZXV5vNivpn
d99/6v8RJtwoPcTQg1HOwrZYv7t/PnAgkbS92q6Iese/OdMLMlN4ON6JC4UQiNwPZNAO/btb3AIn
AGnzuZ8dAPqh4Hb+8y+LeSRUCIp8J6bEXQIIuE1dzeW/YrgLU/cT6sabcPPr8HZ4vHu8u9ut7OJ7
Ef2SttrpLrZlB29KjGBcYO7u96+HL5uHNa+y5NKBR/qzpvqpFMtX1KKa8Q5ZU8t1WNHHA6b6cc1O
zt7V73ZyJEgwSpJnlSK/C/q83V8f3Ic1Ce9gg2cLZjJUSJoVDAExdaZFeSbFgHTOO3Vrualb79rd
dg+VZLH7gVXONnI1H4OVTgTxsuKFdxJTCY6GwofVyTkxVVCOmauaDU8rzS+u/h9pX9YjN450+4sE
aJf4Skm5VtbetfhFsF1l7fuuX/8dVt/bVjKFJOzxzHgaXUCFggwGg7GcA46oyQXKTiMwSd6x8fI4
h2NKo6/VEuQ1uZeHqO7kSJXr5S5RPrtYB7b2iySk3lqPoXDzf9VYcCezj1rEUACb0HJzREhtDHjB
HuLUdgAHYd+m1h1ARlEaGLXH2pT210/fGuoqQsf/xPIjW2bSoreuh9h5fOqA0QD0X8UOnTZ+nvNj
AL5DZd530k4rb6tuRLgvuKWYUS5N6mupF5Ert9S9r1pd3EE8Y9OdpgMQz8AB+lOg5KoBLaRwa6uk
vh9bE6RIrbGTcmD0Ru8ELPO2/D6h5ShHBU+S95GJGlQe08b+AbZox9cqh4D7LBR1Z/Jx6786M7h2
xj2Om+R8p424CMxwQrQext8y9Q0kB241beTpI+1FRCpfybTL9f0ti3OuXaCaYKJVkYCJv03We6R0
1O7ICeVwp0UfUZWe8gFku3lGp2Db+Eer3fRqRP3pOFqCpNSq2qBERSYI4RW6vs/VtpKyUQIJaltm
j5RURJuso3XyrJMfKjoQBVvO3OqF4gtpnGHNhp9NUg3F+7neWdKhKjrUVjZz/d5pMdX1W7ndR22P
0b2EYgdo1jyizUn0FXyPwddWL76CM7y2RJqxjfEVVv3m++PeHq2NPqANfT5ZiSdbT9NAUHaYRKGZ
QC7fR4SmYGNUNMiVpJaWxk0U15upfkCSJtM3cfErTH4A4vv6kq/HaYvrgVvyRPOzbFZwPbB7PKFv
nfP20ngD4vbJad3G613XQvhC8aRhVMMtqIbp9jWlo9N6owPITJrjP7gnd9c/7GtgbGkLXzfj4sO4
XbBzlJxV/d8rmL133NN/f23wz6cTnjQsqGJ/4W/8ucH/f8U8uNHwx2Xh1vWPMtnJu/JRBpfVkiq/
6uSzj/r6tI377yuLfQX7FvwXkTv7I/oCjT8ibFkAXouOBjDI4b3JLUtRkNTQARjy7xsQz032B6Hs
I32F9rfOgYWz7sNG9Pi8kIt8MDpZMQFg402NMPrcEVRJFdo1gVxZwVhrZUUn2ZgEI8JfnWtny8sJ
4aLmNs6lOLQ1PE4KeoeheooyktPTT/zTTEf8HbCXtQc9KdTd3tw7j/vH7d6jh4Pz69fDB5Zjv2Fx
zsvDcffgPry8HB92Hf0VuAP9EOFV866RZS/YYuD9CU4qYE+cr4gBqKIc1QKwes1Z1QAh2SrB7IVM
QA8c2YBgNEGfc29OKuv7dSvkr18INjF7ruKC0FEQ4LfC9iVM/uqgQVLUWQYLFoRrvq8e03k2Bb5w
VZSJ/AnD3QNvIHfrlXKRKvEMOqSYfM+tT5L6IEkTzK9cRDNf+lhoZmJJMHTrcKYVAjIu0ZmQ3voR
pae2OinGp20/ZeStAbXPmL+OiiPNd7Z2OyoCk7t8cLPFXAi/MDlgtRdoCXaixKepPW/kYZfn9xM4
sgGc3xzT8iaTMdUXCASvruxCLmc9X0mTAkTwTpJGProtok1F2tOEBPZ1Y+GjKH5xOf9OogaUqGC5
BNDL4PrFTT1mNAWZhy1qFF1VCOV5IGJgQkblm+OqKW0l38ZxCMfK8cO9qTW0r1+ua7MqBA3OoJWB
+0OT8/mZU8rZSs1KBTNgXdK6erLqjTp9/I0M9Bgja4g+Ox52OBviesrUGRZhoxNKc400oFP5/r8J
YRfN4uEQ1qE/1+YESjZU9zBLNedSSVNQItjbadRTUa75Yt1Y2+mic5Gz8l5KpzFmswhy/31Aw4zs
f2/DP103JgMFUtCnoecMt8W5SnkclWGTxBjUGjrlFNaWvZEKA1TyfiO1QvxMPlj6aqRFOg4dfQpS
H19ZkcUCqkZkpDKTpqaujtLW98Dzt3VEgfZgPrdH6RvYjSz5hN77p7J2ZfQZOQJ9L25Epu/iC/gt
xAZ2ecm+IDZBxFNRyRdYO7vLz65DJsEADaaJABwcz5yP6IY0iZoqyZwgsYDlbZfgr6/2/pS9YPWf
w2y4zdN5b6hv123zMvvByeV8hqLEYZDpkGsFbvhso/0zpOkvkNZ6d6pEXwc3eFIm2uzJvh+oaOz9
wmEx4UhVWAwHiaH8nptRHzRZrxuYMmn1D9t+Qc8trPUhUERHQiSHbe/CgPB8zHKisWkWkrhWo7ha
6e9nMHEZRISEdSEKgDoySFmxhchTIwlzLkrCBJlCMpBAT3ZU0iaQ7zGhcYu7/SZUze31zVs96QzD
GoOyoOrhl08Kph5NkOi/wXNipO2AvGDdxzEt/VFEx7l2AMA3jscwXCW4hjlnHAWzGrRynjk+evMG
+7sxCXS5WDeYgo7SjYxhLaRYeBBzgN9YeiVhoEYOnKY4GNMvW0apWvq8vmRfPer8OVvKYd+xMIWs
kgwC2sfMmZJDp5+00iXS1i+/B+lJbTba/JNN0UhvleqkQ0fVxvWjbWXse7xEBV/CjPvySzD5poE1
xAKN5vmXgJNGVycLX5ICw06en0tcccm9Wd+Z5QFotkDv6DpPGZ/Dfqv8zWAooM91xPYgdMas77ls
xc+kWlMajCb0Y0+raASYO6as/jAtyPw2Y0E2iQGbQQB7LsWO8pAMCcb7TOvWzz/ngThjh4XVRM9p
fdV6gOeOuBW8kahDn0uyiB+EtQlJjZe6xU7fYtRjo7jpTa/Sfmds3gaqbKy7iJJbiaL6jLQCKhPv
oafh0WHT8ah4yT6/tUGxQ3ft24SBkP5l3vr0oXT9U+i9XN/7tdNkwNbBQ4THHWpm55/bJQ1aDPUB
CyPvCRiihk5g5usCbKAva2jSu4jlmwjMSFEF2xoTOQNFhHEAOp9gd1dlgBaC1ZfwluPpU4ckLYKU
YFh7aHIS0QjGb9Ju6izLu75aF5uLZwKbBsMciI4QTece4gbmgwbLwMQtsWo3rR/Tfjf7VBE1lq+I
YQN9iGdBPADD5c5EEdddlsp94dSpulXV5pE00rFNQIAmW3+YVEXf5FIUn1oIMNQRaC1EkfHV8G03
zw/+6AscDDtdZ/6FCUHrB4alMZp6MSpq2JOaZbVcYJb/rmDJtfQwCbGALoTgiLNpC/x+FY8LnhMs
y7VoNkGD5ZTxzazfVdJp/OPt50RwEYqWG7YkGxARq78k/4ZIB4BLO/0swhG62H8mZwE+wPuQIaxQ
VYCcZsShJ8EpiGInkQcH6FO7P7RoThQXThYVmggKmJtThx1t0EeN9GptMKrb79cFXRQtmAteKsVF
WHVlhZiAhqSZvM+BRafwobe/hdUTfoArkMrVPkFL5V9IRYmSnVcA+F8MsGtJLNUZZlGBluN/kzo6
/hhNF1y3IPbJqXZ/XdqaCVqMQh4VWFCYfY0fLG50Auz0Tkt6BHf6jmjfKoXa4L/732RwyxjaGd7e
IKlB+YEm6i7GytmikeuLOQm2V0tFmMNdKALQpjyMAygS1RhotWiPJnLav78V2wzJMPOj2FoWkKYd
8IHezM7B+Jh2IkK91bVEtgnkmegbw9zb+SdUsV8gaMAn6Nb4AdzOrPSyLhIkgURC2EFc6Blk0oio
H0KqYWi2ZVjk+wyUTBTvEFE/P7tIz3wgW9KFPtxF6xeJJQU5Ltr0uSluzfYOeX05vouerpvHmutY
iuFcVDmmaL+YYR4SuUsanRJgn0Xbxv6b6WNwF2mMPg0zZl9NQ4uV0/sxV4N+hN94ywrHDqn6Hh/8
xymgf4E8hU4xGa97VDpxuLjLsOxVZVJlSEqSnR1vUxV4vpvri7ZqBr9FfLmuhTLWAIb3psLeYNSi
69+b+bYUhbkX4xxfR2ohg/Ppit9JNYbwmSNqvIYiNYEXbtdRg1EBev2RePNWv8OEhkXt2+HBd8je
2moDlXqg7wt8yFq8ZCMaU00TQwAaP6NXgnChj0wlc3Lt0xhzqoyCgIxZGW/sX2AvMvA0UDngnFQ/
KZ1Rqib2TH2fjO2cAX4N94taBhh//Ad0cQKF1g7XUh7nr4Ywt43YgDwJDJx6ftMGNW37Y6A8ZSL8
7xVRADtgpCWs00zmx+B7Ra/9OUOrZoF5l15OKck+WzYjR576SNAiftnPA4chAwpNR0hjIMPJ2X6U
JkEX1RjlmRzd6Z8GDN+i+lrR4SU6tnttkx1mJ3+E9DGl1T3Zk22XU+Kie9zTG0eUI1FW7Gb5OSYX
/pqFn+S1BN3zG3trOvlz4CUnf0elU3jUDtGT/Hj9XAoFcocmGKaqLGLoH5kUWOvUdoOHdgeGgqfx
xXfSfbn9EEhklslZ7pmK6vmNMA9gJOkTSByQuqYSRc73EG/uZwA95I66FQEWXTYSnu8w/3QJu2Gw
swryWre90W4wi0NQDy1ofgcsh+/FbUBfzdq9xRaDGwjIJ6rA9QmXmDs6eVgXZlN8fUBzatQNbMzc
/AwOr0C08C2KPFhHJcGj4ythfr7K6AhCchEgHhjrwfzJ+SozxGdMKYM2EG4Ce+u7SaGith3sjOjR
RtpoMN5K5PpIgAFHZZNMGa36HcpCDySonKS7NeWXoCpo0OWeVKfuqAlW5fIWZd8HOGUUab661s+/
T6vs0s8zfJ8BYiJffg5A/TaZTvHnQAkYXjNNMMypgDK4zCc3RJrNJjTRSFMlzaYYrN4Jc0tUJLlQ
Bya9hGfh3HE++hFQ9wHPgpscTNoFjTAg6msv/h9T7TB1CAbx0LiB5CPvHEHZWJp5xECrKjvZx2Py
kVhEFzxZmNM7Mx4IARk46sGIs1nK6nxzeq31EzIDSMnMdafDSHkqIVdX7Qc7prmWuqW8Q4rQue4Y
VpYQI2AMqxR9GgBi48K3vAXbNdLDeL2Yn7Hy3KCpKwwDGuaiwOoiFoF2oLVGqgrcO5f4NkZsTmYE
QH5nbs0nKwjuaq18RjlNEPleuHJGoA2ORnQ6QRzai88XMW+rSdMlZFEVM3hPbf0hRVH3+pKtiVCR
YpZ1FmJcpJaURp4tFWfXieLWcFI5rx25Ez2HVvYFaT0DjwTVQNf3V6F1EbrVkVWU6L2FHqlMLaD6
m+n3Od2Zae1d12ZNkAETAMoReHwBanK+YDWg2Ioy1TPHKB/M7HEEvPV832Y/rktZ2f2vDjvAKDHU
CMI5xsnAOyQqDLzu/Ol+Cgun8ckxGQaBA14VA7Q/pOVwSJF7PVdGkmwA2JkQEwHFzZIbuFfdK1JD
EJatiUHKDzBkGOyDO+XE+FLW+Wmf5U4W+9SuPqVApTmYDa+v2Zqd2XDVQFbTwULM98hhpCeJpwlS
Sr1ypri7BWrx49+IwFMUgGqgnOcB/9RCrkPdyHOnmoJ92QwgZ+zLn9dlrBkYI0EA/Bxr4LY4AzMs
TEnNPpgezeKnPT6U1nuBOWodsq7LWVsubAgGgLAhrJvnfO8DvZ4V1ahzsP51N4NC3C4VAait7ftS
BPcIBeY+qEYjiChtaTNH9U1s6B8BEWGNrIpBhgCrxvpSeeZpMvng7+ogxmwfo/zHjJlp2xf15bHl
4G4bnJL/LwSXzvlypWGjV0YPIVIeOGW5LxVjk4JIYIgeRxGXwHWFUIA6l2WqahCWPmSFTbgBrvk+
0QHoUGTudQu4eJ0hHECpHKiShoUBYx4icLKktO81HBjdLJ/RVuuQtJ6o0WA0j/g3vuxjGpUILoMV
1WARBvI4uEIxCcGpluZF1pRhlztJ3VKUXuiUAhdCVGxYk4ItQhUAlxu8NOdwIq0fUOXCGVKlHoj2
9q8oNQ+kaAQRyMoRAo87ghA0p4KPmh+ZBii6n9cJlBmrydGUR1Bqete3SCSB/XxxrcV2UhAz7KFI
M23TAZBgxN5cF7ESRp0pwdZyIcJuDdlXMiihjqqbhrHTAOBiCL0RzMO5fRzrR7/5Y1wwWB5jSoQZ
IERE29W5zFaOAnlUoBbo2Z41YnlGMPxpDvZcBN+kPkq+0SkpRKSAbJl940ehxM+k8wUZjhW3APQm
XDcMKxTtApwmjdSHQW3POUoBoRdnFS3C+3n6NkgW1WT5b6wBoxQa64jTdd7eKq3Q56iHTiBMfPCb
+qaYRbMnqydnIYIzuD4ivtnZEGHagZMHoGO15QfJGrfXjW7N9aBJC0SsGprZLynPiR+BfRpw/6mZ
bgDTAyCB+6KJvUrq3cz0alEGZdXICWZCMKSnEsIHOkWEf50VRu6gqPWYkp9WNrta+5HFR7T4ygAB
QipMoOKaZWgaomoGS2eoPOFAlPZDDsCk3In8+8a8D6N3RfsmTy+dIupGWpWEMgPTzlYvGjyQOJq6
IlIALdn7t4ZdulqdoF/H3GjAIdWzVpCNWts7NAiCDB1LiR5CzuTTecjzQddhInLv1wC7Ko190vvK
oSR9vdNTo3KMWldQFyjfrlvNZbskDrX1NbkLo7mEwMtIaUw6u4TlJN9Es3UYO/KKgYuDYSS71Cz3
dfZSlvUdYl03nWJzL5DPLnkuCEBXC6aWGdAtWly42wv1ZYwPazAjFZ06aFdAk9cY3BFJPwZJccyD
aT/63V1Vytu5DAQObW2XUXIG0qmBk3/R4dhVXV2GIWJPXc5dJZiBXaHdKP171NwACO26omtewDIA
bI2ogOgIRM/9c2lJLdpf0typ68HfWnNcgJdaHm4LLTXd66LWbjgUELCpGkElna9xE5IFeUKgVkKi
u6GMX/su/ue6iJWIGm91vHA19JcYqD2eawN7laVsYtlD9UHxwZuMiTCzfWtn0bW2tmyYptcAboAY
DefxXFCe974l1wGOfP4Z59+sSKV+L7hwVpVZyGCnc3FdN3FnhGOBTEc33wUNpmEs36nVLcknwcas
KgP3jJ4xVniT2c8XgpIRKJM2MupOhDlq1hkiSQNFZ6zA1Fb1WYhhP1+ICRstKX0La6ZYQM9PaSKb
Tj3utOFv1g0vBLQ0wm2pfFtAYA61PoEfCw13Bz88WYBblJRtghv7urGtLttCDrc/ptSgTT2JoU+o
U2U+StpmlmLBoq35Anih/5ThXHCWAAvbbqGMX2+IWjgG6rOg26jDxzDc/U/68K0uctMkXS3BDBod
2ejkeTBg1IkgCyVYNP6ubM0cCWID+pjkKe/uk/K9EFEPr/kZG69pbD+ePKilnNuZHqR9HGXIfUa+
vI97c29P1V+YGMFrGqAWSA9eND+i57hNOhNb3xgoStToZphbRyqcQPnn+p58ZeX4e2gpiSm7ODSt
UsWdRCDJinw1oakyGzOKu0ONATHwVYBCL8hJ7pnjZKJa4EtttEELqPJutMNQOeiiViYn8NEH92wF
VfM+o0wX7f26bdoNeBmKo4rk810l9+OuymR4sQ7wRHCfXTe3tArRoUt9247fi9Ce0hM6xqfQCQyl
Cu/RqEL6E9HbNHORiQ73epdPxLXMqgo8opbZcSxGBVPART+jhQCkKpoUuFnQSiGFgeUAlczmBNzQ
5liPriyF5MXqIvs1q+2cuKk2t09RBXKHbW1X9rxtcU0PNBq6sbtVSTSPG6O0s8G10eXqe1VhlD4t
Osv8tOSRmIB0sapf6RjN1a5vEcdsMqNLUFCb/enJH1u/pL5OylPU5MVT0pgBqKNbpHs9rWzGt1BD
jwBVo9jOBad5zQUud5PztB26yfFrGWq6ikRPeTtE9z2aD+rw87rZrJ0y1DKQuEaKDAVfTg4ZSsUq
WfZK0j7UFhOtNtIX4/8ohPPnk5rXiu0jqWBioqVUq5D2YflQExFt3eqiofqKhgC0LOLInR+BKOlr
g6CJGo3a8w6b7o7okR1k5VVG99r1dVvztuS3KL4twA56vSlYYpFEOjXapzQ1HWM+Zf6mG0fvuqzL
cSSGrqwi7Y8mNgR5fN+oHRC427rCJiUF7YCQlfww24rqzaaeHus5R+H8gLZSallu2G61XPrj++tc
vnq+rpUJPzkEkN+HqRvKrRs3tauXf4oijcQMK9uwPntDR86Wi6RBiVtORtDCV4LhqwVDmq6ICI0v
PT7wYtG/DToEZIE0jb+JM1/q48lqnCQI0GSxr1TB1biyV0wC62xARyMyz5wN5nE1IJOBOR3tbtwA
C7Ki1q18D1run8Dh3ne7URRgrqqE5kZWrUEfM1/lMFAsssfCbxxSPk/ogZEET7tLDwGF8IhEQRYP
1otIuauzVE1UKOQD0zROgWRcftTG8McmxqRYloz7mNW2uGUb51QejAFapOROs5+j+lTH2+vHaFUR
S8dkJDL1CPy5SDwELpCk9lLjBObkDaTZVmCyrtNZMJ++uh8LMZyJIc4ci9KCJm0o0QLdEFYhuBtE
inBr1bRdEFZp0Dph5/nhUZbBvy0wY4EIPsLTh6abMglrVY5Huf6mp9/kRmBXl90FQCIHexA6ZTCv
gaPIvmERsEip0etDFbZO993uvKr3xoONvstteohc2+tjavcukk7a+3UzWD+hC7ncbaTkdayYNZN7
GLbWnfSYu+Ox6Jz21Hqt076L1nJdICqR+KOjD53PB6K46UsFsFucqLpXemRQq9ZR6pswfZ4ygDhu
R2OjVk91LbuG9GlHgq28bK5l6/xbPL+XZuq3QS7HrWNZP43ytfOfiuImyQsqF/s2fshKmrep4Hq8
AIwAJsWZUM6Xa7WCbHsHncnPCZ2Gr+GT8pidkoDmu9EZeieRnPAkHwtXtgSe5PJmPpfMXVZBU/ld
kietM+qto3UvCAOlCa3lhSvc2NVTgnkOtHphHOiiVUWOQ7DrVFCysdzmJB98ZGEPszfdW9tyZz+l
mNuh2Z36KDBgtnbnkT40xHMClXkkypEjOT84WgGwCWOGAbdu/9pgGt1/Cva3zZHsZkF+6XLujm3j
b1G87cSDTQJ/hoblW+eZ2+oWbIGfxWm6G2s6bfSNcZ9s5G/BO0CdNwIt2ePripb8+0+bBq3omJa9
izuHZtv0aN3mu/d/fKc4Cq1m3WAXmnJmA1i+Nq2/FnVDqLK7753ohFSeoz2mFACPN+kp+yHC6Vu3
n/82kk9CqZE5AK0HKk7ByWiO0vRtFAHzrN5GwFNENRf9uMjPnttKiAI8YhRs4KhLeK4rtG4nwYET
ieD8aRHNWq7F8C99iCmU4SbRP66bwmVYryFaQ9iLIWuk6vipvqTss8wOcKLlSdkVvr5XZJDOW72b
W7Xgub62I0tRnBVMpjSgzApRQa3RVA82Uf3eJG/X9bmc7sOpWkrh8g5qPYLOTsWKjRttHxe02gFY
B5cQEF3qo1U7xrfuKO3Arvwwig70mndcimabubh0S1A25F0F0frW+Kl6uAVmN/GIp9/VpUMe9E26
Dfaz53vCR4RoF3lLHLReTjIsbRW/ZuEhtZ4HQAXJP66vrWgDOWMkHaLItoWUYvTy4F0Ot1kvMEfm
XnnHRDD/if+hyAsCxPMlHMc5SEEOg4Db8AIJnYa5SjNM5CUzekBZP8vBMgUR39raLUVyMWWsJKhU
thA5Zcd0epIzC81tgEkVtkytnWVUfuEt8IJG7xRnmaDWauRuRGg55EdV+iDjw/XtEf1+zvzACdar
Evv9shze23WF4vKwuS6CrcXF9ixU4OysThMjIDlEqMGJpN8tfxsUv8byAKoO1+gE5rayMbABNliI
AVV2UZ7bghIHcmbPEFZH3xTlR5+1INnTqA8GjutaiQRxjmmUkMKcZQTkSWnd2lLsaVm06/valfrO
vS5qZY/OdOJsIA57hUTIWTuzZnpqom0DvRPskUgbzgySMpZjtE3iTakf87KimbmbyFYGmNffqIJm
Yjbcy8ZRzrenLqdU9ydcsKp/r6oAEv7n+u9fsTUs1X+/n+dKUKTWz9sSt+tkp5jQDly56/Z2H9y2
VrzNEvtgdUJo+JXo70wmZ3LDnAH8f4BMKfoW9F4QniIJzWfRNpb3BspX5nQ7Tve26l1XdX3LfqvK
GeCcZmGI0g8eMWBiigzVVWbzZhwsimyxQBQ7odwJPtOQM0BZTv/fewnQa/j1JU200MmGj+sKrb2L
0OEIwkjdBHAxcg/nxqHFpdqDCLt1jKm6TWP91PrGgY2jpFLwpnXtA4FZjkmxr0WDWKsKLiRz7rzI
bIkoCbawt1LF0406eowt9KqXLIq6rqVIFHcCegupIZJBSS3tDngYPWtq4xmWqOVl1WegjgJIBHSM
ApT4fC39KopGGaihQAN8mgsPyfjraqxa3+L3cw5DHfshG0f8/tFgTQS9M+c3Sb+tRpFRiBRh67mI
jxQ1HNQRd60zHbKagjJs05zsj2ar3qMOYRz0XfogyktdEDvhrQxDZDaIkQJ03HInmihjovRohHba
586L3YK2uxLwUgGNnHlnedoWiWwv25Q0PJi3+MENRvGP2n0TCLzlJcky9yHcGa8Se1CGFB9i3KXO
S3JMQ3hmR21d+wbcE860+5648NbSc/6Ptg8FofdKZHq2CpwJKYNkVraOLU7ku755CidXSR4AH2bF
ot6YS8ReTk/OmoqxTshQsAXflO7sTtu3ZnT6XeySR+URnInUmraiue3VqwIDdZhyR2ECDSvnhsXS
niCfSMGkoCb3ZandRF1KNb8++dX8HhYmiPBEh3L17C9EctuZBMYoJz1iYUn7jKrJzfqRGqIa+rrR
LKRw+xbZZYJ5HCimH/KbU1PT/j6+b3fmM54yYIqhmhNtug/JfYgPpnfdK4gU5PYxQI8AqUKInu2W
GonthOnsTIaoP3Ul4EdT2u+t43xCVbd6NZYQk+VPvoUGGGuX+SgfqDE1zYdafySiVrhVL2SjNQUt
KgwAhZOI3x6legWJeIaCdcneVHX3fn3tVj3qQgT7+cLRVaBTUGeNrV2Fh0S5mWed9sQDtul1Oeuq
YGQBGGwoRfAhGBDL2sSQwTKNcS43qpptnBkCEetm8J8IPgobSFhDUYhIp/s42s75rZLurmshEsGd
3mCsjDRLc+RQo0cjf7Oyz+IvJrFwDTAK+H9XSuOOq11a+aQo2JE4s9J9FyfvfmmWr9OAUl8RCRms
RSpx59bKQ0B8EaxaMHwbDY9Ez0P7dn3VVvee5Zdk1hmHcf1zGzOsxibhBD+bBiHalJMkdDMySt51
KauKLKRwlhyNJOzLFG4ummygXdpblVXN/xRh+uuSRlWZYQXhJcEPeZl1UFoVc6ZNj2s5N53A+jnU
onBtfcV+S+Eiw1nvQqTyYQNaNSAtgwTzJm7I7F5fsdW7aKELFxSqid1WI0uo1dbjDPyvWfZK2zX0
YwF0tVAXSFvbHxR20fOK0JBcDK80kq5ZaYSzkxP7Rk4qT4utm7lJ/uKIguhe14CbxcbxOHvOZvSG
1jXs2SeveSi5IQhk+kFU2Fi7C5ZS2AYu3CYQBcvW7pgUsD0DKWrqPQtY34W887V7Y/hnTl6u79X6
6v1Wi/18IbAvgXSWpuyYtgX61lHk919brXeuS1l9DIEpBrwouHVMOKFzMeMIFkfbKHCLN4+q5Vn1
XreQzUIMqpwyYwLy16YyhIEY2xP+pbeUyh3d3JCGLCshNZCiG/QbbeJQf46qgLZzvG1qbdcA13pI
grusnza9PjpdGmyAiiTQfn2NfyvPvQT9zhyVToKFJuXPNHDn6DXpvOsLvCoCHQdIFrGBRB5GzRia
sdEniPAVMISCa07dDhiC9FR78kWFVbZqF6u6kMU5kT6zQL8aAH0okNTnvMu2mTltq6baZMBoLwhx
BvutlKMjXm009Ys9Lh4XiKyurM9u2ys3tZ8Lnm/r5rX4JM7joPTeKokM9QEQ7CrVxk936fSzTg5V
f5ztp8H0jPaP+wcxjwnQOB3ZTAKnwG2qKkeVNslYhaEptuqg7aJWRam1FLidtWcLayaBy8F44UXG
lABPBdCHOJ9akH8vS8XNlOhBAht1byUP0xwKVnLdjn6L4/xPl8az2SPN6IQgZmtH4E+DiViq8r/x
2Qut2GcsvI7kq30yIUWHPG3uSk3v6b3hmkYtELP6eFiuHucABjR5qvEEdUAH27rJDqB3v6Kd5GQ3
9S7f5bZzrz7ZFCTLqdPtpse/OZO/15KzkDJvgyFFAg9Ay6PbkNjLxmgrkWrzv4nhjiNG3vV/77+i
/Ax7zIVjynXun68LYft+eeZ/68IdMJTeQOoxYiH1zCNoozAHUQZaYHk8wEehtbKP1FzrmMqDGW97
cjtFgpVaVYK1lWNgW2aD2+dWpzU6IsYZSqT5nTxgcOPp+iKtOkZwrIGYi4Bsis/4tbVWSXMNl1B0
6j+aEj/lVrjFEMNNU+jv10WtrtZCFLfpw2z13aRClIwwpJJ2RvExGH8K2I00Bt6G/6nD7bmMhu/E
HJmfJ7cm0EF8Y2+Kzgj7zgu7Qqu/Bjx5NH/x91YyoFFd19CwEjDOjwbDBXZjHeoxvA3HECAc2skc
M4GPWzUDQNMClxZDlBc9qXpX+H6RIbaOyd7Mv/vDr+t7s34boWEDsSjjGbS5hSv7uJp6k21Obbsk
+O4HhyZ6kdCdEhubfDqMbUqVP4YZZbv1W+gXu8TCpc6AdcB0G4TawI1Xb+vaa4vPFOTK15VbX7z/
dOPzTGHZ+4GNINXppxoQuDUNjYfrEi75m6AJYIcACYoRV6BscMuXWVMQoKjSYOyZho58MA8mKtnm
RKNdRME0vzdOw+Y2Przfg5zY6d6emmPnpkdjW23QqkpjB4hPAtCCS1S682/iG1VKeahrzWxQtLp7
kzzs5zY5FQ/pq3Yqj/Nt/BqhqP2QyNS41/aSCyiy0RAEkWv9bCpQXQ0TXV4ETx0uR5DUZa5lpEOR
Fsg0B207uqE7lLQHLUlMk3uNqttQEONcQgQxtRcyuZzBlPp9bdqQ+SOYHeVmfJXvp3v5rXLfMQfg
Tg4aCtzwoB+x6jtjf90O1lpmzoSz6H5h0QPRYkLyHgofGJht4fmTk2wlZ9gM98ZWodFNemtvbNE6
M/PiXdJSZ3YCFmIDvDT9MoFYaTe7JZQsDklCidP8vKme9Tv0oLjmyXJlV91WgmBvNVW/lM3dUO2E
7t5Jw3prdyABoi8Wmnx/PAJQdmO6ykG+l++Io211d6LJ61O3wRyCaMxnrSXrbNXZJbdQv8/bejB9
fIJ60hSYWOs9golkIzlfRy/fZG/l1jpoHnEF27267gxHA8h+gNPnewMw6TA1QY91RxswVr1Bnryj
/Zu2aV0LbJrlMZ6AVxxXTrbxHWFxYs2vaQvp3K73gwnGTZsZW/Fi+Ftp/GPgOxwltGdibTGfiwlW
zpqDrCRZnwOSXG41itlATF0IKhyr0S7mNPG8xuphgpmzHlD6DnEEdkQHWXLFrXbw0O0PGM7xZ/5S
0s9gHzyjtHPonPTFFhV31gKSpWzObBofkHs5gWxkL2g8bEIwpNWRqL1ozUZAjgLyOUAtA0OEW0Sz
r+ukmiFF6+j8k9AGpaTsewCoNOMB9bMaRIy9U7yDDm2g01bokdaV/C2eM5IBZcjMHNkCA7Pi5/iW
nOIaLMIOZtZlajvJdzR1Odndx/WTsRZWYrwTCuv/R9p3LcetM90+EauYwy3ISZqRLCs53LAcSYIB
YA5PfxZ06t+ewbAGZX+2dig59HSj0QA6rIUZaEB5Xu5I2g00rkcLDUHGm1cQP/+ViIo8GnRuy1k9
5M4FSZdKL7PGdKAQBFaJ/OOwN4j3oYqqIz/ke4AbuhYxHpwcJw4waICCRzcJDuhXW5W2WdHXwUMX
eDTIhOLdKx90VurGVY1CeR4D9sRGf82m13/7o8KZVhYTKWM0WAUA1wHIiiTGNGe/co26AZHf3G7d
heoE2JE6UsgYZb9t2ZXggkF5wMyLCT3HkUcDgDjB+1Rvm9DWih2upd+s3FbcmlQipLWrsgF3aQci
DPBydAyZllkFR7NmMAQxoDbh4ozGTslgftJ2o8MgwvEB+ailm9p+08dft021svi+DxtBCmbOr0bO
y6EvtbbvmpACRHv+ZXgfa/0BkhWn/Jq5ULTBjgK8JSYzJV3SuB1Go+8hJtE2VcwPLfhGbmuy8rSB
Jn9ESHcnL9bzOaAQwRARk/m1cLJwmj900ykB6lWq4i1cXR0ko+DIQD4F3sRllAhysGQ5GMcMaX0/
YrTRTJ9mFcbN6uJgwgUQTtg5VznwapgpY+gKC33jYz/roVe0pLS+G/n326ZbXZ0zOeLXz+4gsU3H
kXWQM1hRVp1i5+vtv38F1MECOToGEjF0hH4SuW1Z87JiinV4mW11p2xO8v3sAxjI9+cm7Ieg2VtF
EuxSpvM7c8Y4QQJIxg2ikupAe68dSpdNfBAXFEKoXODIllbNsCsrNvKpCROzKn86yUw/VV3bfDDz
zP0BQAd3CbXaD74O6F74Dlo2hmu+i+lGABDO3QevntAN6Be5UZFsWR6TIGlJEtf2gwPu8IYUIx/x
Jqkr+1czjxiysSsODghagcsT953uWLNsE+elfmiA4phH7aJnv7PEaH/2GR8fJ9fN2ui26VfdVOB4
4HWsX5/g8aw3Tu1jaceyOxVGsxsK76FoXUWSelUMbghA+ARWDgA0Lj2ociY7yLMFHkTZyRunaHEw
kTebluKFtHIhCQTcE9CsUFu9QrNbamMcvBLqdMHsboK+6NFz7Ge/upL6oe6OS1jGWY/yhodDLM7H
59vWXNmQSDDgjEQ0Rovo+3vibKOAxTJvGlyKAG1lkXHZoMs9CpzPTaIaJVAJEvY+E9TpFtNcC4IA
dkEcDqbMITkxIIIYyaB4BImlkbYElEHsB0aYKy57l6LSGL0QVMeWGDQ8+XudcPbQsH3WvJhTpYjR
a2qdy5JitB2neHXMkFVnB9ofWeCcgEobZlq5ub1QK/4YGKgS4AKHnBCg7y6VogOCwJLATzCU5j85
KTcwrLRYr6gqVq+3Ra0Ez8DAVVz30QsEgg1pqRYvs7lLoRPrCtgwPtXN3yN44jF0JkKY9cwbBjSs
BHOAWOnzZeMsybZ2VZO0qwZDVQVfgIOBuEsRTe12BqXYwIv5ZsZ1iFtAi1bN26Zay9RBkT9SpPWf
FoE1INa/mp8dPSdT/rnSD4bxahU7jL0SwJNVwBu6LXXV6dB2I7Bk0QkvTx4tqVZUeSFUc1sCuoYR
DERj8lDYKkid1eCEqxRAcUHaecVvVA611s0NtNP4eEiSZD9M/RfA7Jwyqz5aVr0DINam8QtFUFob
SATgnhgJxJMFlOjic525h7F0iZk2cA+jdU4McKW6jS6AvqTf4sYCeWj3NOUZJTV6Tiwj247jcKBp
s0Mrj+IUuM6ZodEX9LH/MRtKx2udmgvPbD0PfdCKABwFc/pOfASAE+3ug+xgFQet+6bp9653nzlh
YyjShldO/C7eA3SS5QHgTHZi10k8fyghHl0Q4ZIWZGj5Vh8UWl5dNCUpkhOn5ljaGgcPJYgB3exx
8r/17rYGZKQe7FnwP6okWRRESHPPa6g0gvM9f3JEC/Ww+csNIikkXf+szkCuvIGMvMrICAK+lr3Q
+DRju9wWdBUqJUFSqKQMiJd+Bcu5Sf+Uole6MxOFLlenmSRCCpWmHQ913ovF0bAg42GxfZKA6yZ4
6FVTDypvk+48s5U0SyvMxvOKDNrJK9FOuL1tsevZMkkf6Z1Za64DHBgIqQKyfI5/t8TaL9+L78mB
HegTKEp3+cscjd8dxb1xbaksoFQAwNHHgSBjb1jMQyMrC3IUilyS1Vs2qOjT1sx3JuH9rDiLWtqY
s6kdIMFzY+KlAKREf+kcqwiprqI/DHguRjrYarDB8a4Wirj+s7XYmwlwgJlPP6fzx9trtRYXRMsf
jhi0KLgyE0btUTe2Uy0PZ/6zq16CbF8KmHKBfH/Mxt1tYavWOxMm7dkFpU8vwb4NE2qCSi8NqT1H
Xvv2v0kRn+JsjWIwv5R8gpS+w2TI/AboSKL3ihBniIB5cQMVS2ShncSxAHnpvedZz6SkWVXqYwfO
Xd9vQ4wGEHQOaYOHNuBtU5sbP32mwbDvUWGzHoruxz+o+Ef4e0nmTPhYzczVOYRX5UAacxOIGKji
zFzbTRjYBVYF0okAkZWiuN3CcGbOCgCwvgb+Q6YCqVjzBmQJkOoGpowA9LtcJ67HldmWbQFAaUqs
9hlYDKRwFQm8d6IfeZ3AdIWLDdjBoYTkDfNoUD0QUlrdKgSO0vQZWFjpHUeVf48oAugBqzeNLbV5
vMUUsQEWiyHd5BlvBTCUFrpaX0d519SbLEi6+7pv422Vp8wIPbOmZCi64bQAhWU3V/WEMaF4ioC/
a5iYdi5pSIv0YTQxK9nMLoV8L17I7Nl5fdT9OMHDNqgjfTLjkw/8rm1pT/OOGxTsYz2AQaoq90ic
Fd89oy9CXW84cB2LCrQ7xZtr1+4d/DLeWl3e7lg+GuB/mJeHxCzAseIN5gYvfiApDSaQF3CPGo3j
BCI9MPZw9KfyoLUiO3XQdFIbWU5sJzfvUVpPN1479g/5ooFcIvd80MhM+YNnN+1JK00vKlODHxLD
OOKpwkmiI3UwjzUmvjoLXU5lOTxao/PNMgt+hKpu6Lu5STRMMZNGc42Xqc5w/zBrBtB4hrcwiB4+
Dn3dHBoAbx0px+BxbRr5yWK1OYaxG0zPVaG7p6HR+13AOtGQkTmMlEbQHWLDzsD/ZVfOUbfLXpXK
vE4AiTRmYIn0L5LASDVfOmieTPGgZWYRzqj6ALmiGzbaXKebuPLANsbTn63Jqg1w1/WR1En6e8Yk
3obhBfwPYRPNpJgnxYfAm0A6s/vAL9q2xUOtqps7r3I3Q8aPJoDEbgeVtUPnXIx0asdAxZ25i53i
T6B+YvkUGlZDpsE/jqWnKEOt7v0zlaS978do9UAhrUCNpibLiJK99ujGX/5FIYASBeD9FRgSl+uX
lNncWroIMA791bc0NJjgeWoex8VWAO6s6AO4HQFZL5o50Gp+KarV6bBYqVGEjoO6RyeIhZOdgz7j
2xqthWRUPVD9BA0ueFnExziL+/NQWy5GPYswSMao8McooIp4uS7BxTsEhQgHSeJLCWgeFIc0bFYj
P7Tl1PtdcNAt3lZD/CVXMRkEH8iKQdIVwHtf44BGqiwHwl0eApIv7OcXp/MjCzx+w/RyW9iqWwNe
DhU5AKAil3+pERKhfb0sGWw2DhaxF3pIy1406gtc7CS6LWzNfMC/FFi8GLG6KuIAg8+h44y7R8lT
UvkPcam4r60KEN2KyFcK3AxJm5znVoGkJQh5Sp3k2sGYX29rsLY2eJij+U2QwV0loep0DgpupyhR
OkekRz8FhR4mSfYWO+6mZ4fbwtZun4idLn6ixQrIcpdrU3MzTVNKi5CO3WEaejJbn4EvHk3GadF7
UqjYpNZ84VyesO7Z/hl4go6kIi8A6su/uT0QuGJix+4dLRTXQ5UgaaO2ldsMSwrFFhe3aT2NdEYj
owE+Zb27bcLV9UKbGiaIQWmEVN6lSvVcAApiLsF0mbIhHAsvBOTuQzAloIPqtP3c/zU3Cy6+glBR
jNnCSeRQNwz9MnYDBLKhoWEFivipXL77jqfwdBGd5SCBTYTleu8ulIddArtoMoOBxNNcptCNT1Qg
JE8aCTCXpL/Zy0PMFIfS6qKJCqyA/rNtmXbQztiM6z40S2L/0asBQpncZf2OUtUjfHUTg05LzCSB
fkZeM2YPqYcYWITcAA2exbJ9nOByeNsxhItd2e9MiHjAnPk61b3KBDokIjng+Fj7TbeqF69USVlV
BREPRUXxHpHvSNrsBdOiIR7NWv8rB/x/Os/RPyhyJkJSxNJZrWNSFt3XxoJnFu33ZtBW4ANR9Xyu
rj/6MbEmwNLCTMilxdBlqJWZBkFeCdKRNF0+Mb84VC7yknlS//wXrf4Ik25bdWn1dlIjFNHRiSq+
t/GfRUXft+IDoLBDfy4ujWiWlFenbUwkr2P4gDc7eMNUBPMsQBtXoS+tGO5CjLRChTjlgUOKaNcH
hPbo/QC6JQ90Yuif/9pqIEgB9y/mg8B8JyNbotSYsWHEY8hq/T0qJMQ13+pYNZu2ajZchQUlvA0m
AelYQqRhPisHnIE+DUE6QdgMPNdF9cBYCd24lNgo6wrkB8TSS3/zy14PlhgRrvJe3bY8mJuDF2xc
PVVcTlflwAlAOo5CJ7S6lKNrGBzEEIq4bFspySvrrXA1UvSAS86a+cG1VXx+K0EB/R/omQEjCArn
cm9z4nm158fiJcH4o970eyP46xLxe4vJfyLkTuamNbkD8JYCs0xm5GLsu+PbUjVXc136EVIckJCB
jkoUs+TDNXD6ji8johtd6LEenPS1q8z6CEiXj2aetB81Oow/NByUUZvOeNo3yAk+3Xb5NWOePy2k
zdUCGTlpPR2bqxw+4tn7ZFWqtsM1f0eqQLBUoXcMLBKXDmJr6cjtAQ9dj30x0m3qHlmnuBCpRAgt
z04jkLIyTLpAhJU6YdJqaNkIc1XryaqpzvQQH+JMSJEMdodHBy7HS4EpcjPquGIrqdQQkfBMQmZT
HmQ51MgsBgTvD2n8Ka8U7QJrWgBR0RYQtCiQyccQBsbAoB6/k1RmnzSj2LQtV7XPrckQAyjAjQRm
lCs7dpzqzmKDZyu0LJ7cdf1SYrbTUBFcrAYeLwBEGeIOIra0fQafokVPLHoJ6uPKuy8AE40RwIwz
MqhGG1SypG2ytJgkZC5kmQyl5uW1ZSfL2mmFiwu+iqJOJUvaLxgRwo3Hh59ZeRyOTh9lFn1Yqi2r
H+3p9+3tv+ZxCKX/2VDaOJPXjW6AnF7YjnhSlqx+TnPrfqwdFU7VerA7kyTtHgcURFYLgtKQm79Y
fbKrA9Uz4oB+k/0C9ADxuztHBQ25dnPA+88Fg52FRh95QFL3eZvXFSypVS9au6+otm2SlGTel9tW
XFsxEK+htUIA+Phytt5r7WlImC1uW9PWc/jRpjvabn0t3/nK2aG1+heK6f9Jk9PzjFoJELkcxKHq
Q4+2K782HCLOwM7Kt7Y1nep0iynNeedmL5yeYmsLLFH6yCNDheuzts9xhqHPA4Ed02ySp1aZEacz
hrdDx8MUP8/vnKL9+1cTmorQr2IjaYAOVsltgjxOG63DErp6EZhhMZkMuKzeeHBcTXMjWljFp9uL
ueY0FrI5OK8AYgPOy8sgjI6F2farGC8bIMM99CZmXYyAB8c6C+woTrp/qAB7iJQAzfEx6WbZkhEx
xuhTViNYjihXVaBY7ZLtbY3W3PNcgrTJ7QmQhyNaPlAYc9MNeIe26eTuWGZHftp+cLNEdfVc3ezn
EqVV82lT8KmARD8pd173Zur39nio2LjFONqSvubI2Feu4vQ0V/I9F5YUK3t2fNbYb6NmYuUAVee5
e4DVOT+GrbvptvbH5UcLlg3g54Qs1B+ZEbnPmr2lmGsJSPLifbXuvI+Aqr6nRDXPvGp9+DAe/iZ6
PWV4GC0Oes7aGUEIxG+6t2HTc7H8bFCLL0H58fcrfb5bJAvYfZebeM/i3gr2orr4MfSv9nhfIgdq
ull0W9bq5kdMBToDop4tN7A2E2aKnRo7U196/PXBNuj+GpEEwQWoKsiXoGnNv6Jp7lK6sMaDCGf+
FNCXon9irqIPd2118OFQKERdH32MsqcyC31eInSXlv1ou/6xHr1Hz083hZk+zHb3L0YD8Ci6Ci0Q
jcmI8DpuqV0ZIHYv49IfDUMLthXTXm+vzFoEQ8j8T4jkBYMApPd6CCmqNrLMb9U8ARThMP41GYlY
HnGj15HNuCaF5v6UDDoFfXvDtQ+aFyCpkT8b3ZITT09/3NZpdZ3EOCteS0hOy2TKVNdp0GUBLkW2
i+qgu0ma7VCB6aDqPg+TsbstbTWAIeuEtnz8G5CQklvoHfWqfkTOgerxl25E31rjEX3qwUjNQIgy
fwDk4LYcAlDSZYq3zNq+8tGGLRgUwXgh90xY3B1Rcyph1aWzCaYqJuIV8a/bCq6Z81yI+BBnodJJ
0nG0KuinWVpY9UCrOIwIhkmpb2rQkd0WtuaP58IkY3ZF6895glJ/Y7bbrPtux/siD9BaNSgErSR1
gR30x3SS4y/WVFkLZtBCLy9TQvX5QB1gkdCi3/j95zrzt9bENhoYjm4ruFrLPRcszH1mTt/WuqQR
5ixRMh4xSg7kux7Dm/4zq377/reaH0uU16vm223Bayeeb+NqCzJZUbWTLIu8WJrbFuSmBt0nXkAC
Fp9M+oxqF3W/00ERvdYX8o84yb7UNRJu2hA39vlrDTyVOl3u4rJ51fpesZSruwBcQGDoFh3Y8tUS
4xfuYLccFi3AARDveMO3t223ugXETBQKkUAkk/NWaQaWbjSF4p5XPje5TZj9ZFJMkxn3k+pmsirq
nVESNQ0TY+WX7qHT2B4wkQ+7YZzMxd2Vbnm/7eo35eT6mkOImgbY/lykMuWhg8XnqEKjCBW2FabI
tsXyMOQfkqVGJQVIvQp3WFujc2Hiw5x5PRo7eJIC1RWty3m246jh3Xt2pToyr40HiBsTwHpYIwN1
Icl4eBTQNG/A89pNLJorj+DmT7KZRWbyVmlModN7eL0sbKBV2Udt2sH9H9lMKW26lDGz/awswy19
Lu85eQj3x4/H6HcQAa7+tgeK3XkhCq9SU/BOAVgHBQ559zp01uLMQXO0V3UHxwBpG5vuDPb9tpQr
l5CkSJs2W/yqd8QwQ9Dy8WEpszQli+1WLWkNwTqoB7vEA00on1TjjVf+8S4ZBzIuvqKEKL1sqJd6
wdiiy9xICmA8jg9d2v5tQ4EkQnyEMxcsCiddEtGj78HPB718MnNVL97aKqFTHoRKSDFh/0r+h5Hw
fPH6Cg36XbHpWn/D6v4uKFV1qPcrhewNCORwA0ENdvUOrD0AHZg2w1hSPiGFxfzefR6mZT5UJdro
NjbaZj7Fcda5oWbnRkvqtra6aGZo8ifcc5uN6fCOH40imPjeqGMf1SyOZrPdAMgZ42ShnejX2NpZ
Hy4T5g0IpUazB1Be+m1BkwtgeXWz++rOVguyJaMuCuCuIwNOdG59XSYHg9w1YIww0a0XIE5YeJCC
hXWenF+87qommvKyLw+GWaX+823/vTp0sMRoRUBiBSNqOiapLpc409NW6xlvQkvrY9JnoJbkZZts
wdiVnTTwH6rmyNfcFocqngM2ukeuhn/NQGurwoNAv6kwLgNWxSkgXZolf/2CEpqdCTIvNStQU+Oj
A0HM5ierbJ/1ZtndNt7VjUiIcBE9QT+FGQD5vTFOJkDZxHTWkOrbYTF/2EMcpT7f4pL9rQWXg2bq
B1uz97fFqtZMxPSzbZlaflKwFoPNzvLIAPOMJkHcwvaItv8QQs+dQzqCyp5OpTfAhICu7EniacPW
y8rg0aADV4SaNVOeD7pJcXTRl7YcbcweF9p2AaRW7kT2eHL07033K55+opFQcRStGfFcoGTEZJ6D
xukhcMT+4swgBgg6Mzc9Ib2ucBOVKMmMRQWbzQFExawDdN/BHT7W7Rza9afbfiE+shzjcOShHRyD
OYhzkkpaMqHBbcJActWnp7HUo2zwIo0DRLmqsdH+wTnwOMVrCclS56o5l82TCUxjOEdZ1RUx3G4k
rVezCOVD71/WChPJqEdichDVyUuHt6caYNs2HN4sUmjDZiAYVGANN4yhQcxKp/9RnrRgAW8MqxfI
AaiQkh79CkOZELzxy+pwe8XWgmFwppgUfauRDr0ew4YmeLDrskd/ryJtt3a+nkmQ09l6os2NWSJE
lezBjUGz5T/Yo6qmolDDlA5xXswmhr5grwWY+uVk37e8+XusMtCl/ucC79AWZzEPPcI8ZsJSHZo0
h9SIRmtjKkFixMJe7aAzKdKdCiSDLOAlFMFTDBA0n4P2scPKtOw183Ze/Pv26qvWRpj1TCeXjaCP
wHxv2LjfDY7+8+Y+7RR2W489eoAyDdId6L+7lAHeGfQlN9AogEZ18VBSGk7WXZrsb+uyLufPoLIk
p7CGSVsYBu6tHJMAOtpBg7DUT0H69r/JkU71luIm3HiwWW1beLZaT05fHjWXHUetyxWJh9V4ejZ8
LXlDPvW9h24Y+FyV/3ATOyDOwA7VMuXEfxoS/+Nt1VbFnYVvKepM3HXneYAJXTuytZroJgDwMbpm
uqQMrO1tYauejgYZIO24Oh5KUuQpmG5gDgJ+UZdgrR/zH4DBPrhZNYTcTzZlxvdJlu9uy7zO++G+
hFrT/wmVgdYNapnTuIgjI+v2Orfv0BMEvrLxyHO2n7ryMLNiO7oCj/8fQDQBmYH3BQpPYHaWj5Cp
qDua1Tgby7mPaG2RegBNQ2ApTo7VLX0mRlpDbwr8Hj2HuMbkdWQx44AraGhok6Juty4GFS0b7xnR
HXa5q328NZukhJge3XsL2jHs+NAqsWJX9zTw6PDGxMPg6m3gV2OreQMQR3jsbos5YAQVAzI7PvGW
QhGnVu9/f2Q5+qVGZe1UwYA3WshACm8MP4Z42xrPIz3MdQ1I3MdiUE06rtrwTKIcsWruFJ4FiXkR
g4I9Jw4mJ8peMbu7uqnPpEjxChNalWkJ1Ba+PCfakxvcp/Zza2907+X25lKpIwWrwByKdFmEoN6K
Fi3S0+bOylXdRip1pCMr55oA/YWUqdWPC60OWqs9WWX6ZFT0rdJjRbQXf93VeXxmPcnPW3MsQF0H
cUPnkLTPo9RQIpeLFbiSIeZMkKYU5EOS4XIb9cMhwzB7TvcG/zSmLzHfGt4L9XdBmxLDeey8l6J7
KqnxL8HiTLJkTKueObLL0K5IHljZb3h+ZFSVcls14ZkQyYSFNVJnrIV6+Z3VTJt6VqUQV8MEsnqG
bYMTAA+Cy61bBV5m0F5kidInFJFI4n/Tkv0EopN/8PAzOeJznF2XeMDmoeGQ0xi/dAdy4m+5ilrz
2lq2jh/IGJqY1kI2WZJhTDNSPAgKgZd/mIIAYyaqvMT1Rr0UIUUEQBMlVm5h1RfTB/h/roEEYAo6
4PIHKqjL6916KUpybXNMOq0UMEsa7aOSvhktABoO83AXqCpe1z4gJKGcINDSAbchSeJF4lHHwt2l
c5YoHas7cCR90Y3myfOpiglp1YAm3pyCDBueLa2R6ecLn2ykXHu01qHnAtkjg9QYd/tbd4NKZ2Kk
dZraSvMwfwpEHI89FL4YF5+eY0PVzbe6RsiFW2CBBrbO+wzsmVcLgjUPmT6skVV81zo9IFNTDifQ
ntBdPlTPttep+m/XRGKziplaYHdcEZAWXFsmY7aRJ1jovrXvnIndlzaQpp8z/em2EVcwXm0k+4Fg
76AkjzFIabH6liEJWrp44QJM9vNWf56I+RE5xqMbBTmpo/FzEvZ4/SgW772QcBnVL+VKq2e0We7P
AJwH2OiLf1eclsd2s3wYth+NEAVMAI9Wux7f9hJQQ784G9B3fWp32gbwIRuMfe+xV0KX6IAfZicG
iNTxk/XztmVWwBgvP6G0ZXzGmp5b4hN+SHfpC//kbdIQ6E4bfIIj34xRR5Y7n5hPFblLdxYZVIDD
a3v2fGmk4yfzm1ErJnyAotl31je34iSI0Ub07bai1y+NSz2l48HgZjvEC8RU7caw7y1BepsR3d+2
85Y3qvFElVLSITGPA62yDP7WcE4ETB4eu3lwP8yfb2u1tocwZACoV9QUMAMv+bVlNlluaR6O1Tmc
NIsEmBcfanfn85dchXKjkiX5cgP2qBozpfAUuyWs23rulylpyBL/XFRJvetrOLqBAh8j07juA91H
fJSzaDQBeyHFfRgIWdOHWT9U4w/gF/XBz6JGm+MX3z7ctuJaKLdRnRPFBwtjB9IrVO/qImc1xMVD
lPFTnH51zFoRCtZUOpMhZ8BGnOBT1WjI6RT0sS9NQIG5b7T+UtX83jf5MWHmZpkwFX5bNZVYyUFY
jeHrsROqdc62tc2tzsqt2yGzjT5SL0k2Rb+QalK9o9Z85VxbyVcS2wf0CIO2/TJvEvN3136l3t5a
Piep4sWmWDu5k2b0EqtzGiiI+S4CSKiIT98WpGdvm1GljxSk7HhaAKUlzKhVu8yeQ9NMkWdONo2O
7qFhe1va2vXv3HpSrCpGO7W1GdKW+aFtfWATqbp11qLhuQQpPk3gE+4LoBKFdOgy4pY+tnF3sjIt
ZJbz6OQcjaqBoraiWilpU9PC7gzAiiKxNCWRMZrE67xQU56562KQjgDwAoa15Tugm7hZOixwPZo+
1ebWoDFpkHG+vUJr8d3W/wiR/KHlVhwvldjNbRrFuqCzGh+CNA37sVMkWVSiJGdwsg44rhZE6e1T
pR2XmB6ArQPQnf1tldYjxR+VJJdo29xB6gNyLJSBMdSssQnYAM/M+ZWlHxo85rtS8ZJad3M0l6CL
GHOfctHdn1qDLXbShvWQAXPPy5d2IoAx46qWsVUTYrIZvZ/oMMcoyeVxYhVun3lN2oblYEfpBIqB
9skdQIKoyLKsXjMF693/CZIOknhyhixvoVE8zF8m3fvUpwHhwCsx9PKI+ZLd5Nqf3LEmOfJx9TT+
tLThrfeXj+6IHlGORp5FeQJcg9NhAAjDjrqD4jrGheXy8EybYKFdBjRx/T4fdFi4Iw2ogNs0bMvH
wXwFCqVjbKwk9ICiQTFzOWSq54W5GkDPPoTkXXYOOLfRxIfwPnxwv8xhumsiemhJoxM77I7cIWOk
H1j4A/TA5HejEX2bR9q2AP7/8uW2o6s+ihSHhnoB2USPjzL3PfBsx/yrVaEpv7T3rLAiq3c8RbBY
jUhnXiFdsWODjb1D4RXMf3D5NwbYBa6aglHJkAKSkSbxAlY5cJovSVTEXxKAzIyYpbhtutUYcaaJ
FItSq2g5YClgOi9CuyIZg1+ANSUlIKcBigRC2b5XHBrri/VnR0l+w4y6NKmLqNTYbxp1w7iJ5vaR
NfveUi3TNR7X+0b5I0tyDL8cRid2xe51jl6PImX1oVl+6E21mQ20ohQ6aflza26a4I4uCsterR/a
rM/b7KTIkedLbZcG2uwW51XzX1z6qrn/gDyHGRsxoQC+JVTnpbug0folMCTQDOm0DtEAqtsHw4bW
T7d9ZFWTMynmZbBN7A5QtwxSKJphNatEGe6DrWK9v3ILYa4zIdKWatyh5mkFIYv1i1lPHebzDOMl
MCtieaoMzNUxJWQhpQhec5wfmKi8VKj0qqQHCja6VGmGrOK+SFVzc6vanEmQzqcZPeb9VENC02k+
aXvvWE8NmLXbKDPMD0X6D9iAIqmIigrUQe/t1TZGFpX6mEkug+WbbusLcRr9lPTDgSEe/7U7QBaA
3JFWArSI3KxaC+7uVMgC7RrxBxpaAzDMimZzW8zVEY9THc9gNIBgSA11Zmn/ZNSZF+rrQHiwKGaQ
6x1qlgbxZ/8081pVfrDeryYXeR2Ig+VsdHYBVuIq0ZhXk2kvFlZM3wFobYNuen2TFyQ6RvfHJjoe
j+aOHpqoJMcS3/x8xFf0OTreHz/jN9zjf++PQ8RPESP3EX5+fv+N+K2Rg29E4lv4GW3xK9HX6P4e
/7fFD7Il+DoQ8fX+D/6zEV+bLyF6WElITvhRiG/gZ4gvstltdjv8nkf8I37nCT+JsSOnH5vd///O
+38Ivr3ZnPDr4k+KL3xb/PmH97+EnHYhvhOKP7E7EZ6GxUPw2kfWxvrw+1XVFr4SQQTcHlDTMAOC
HjVpw+HaTbsSboJ5lk9acRJ9jJkKWlolQ9pyhquNrcUho2kNAJWZaPiy9lptKS7VK7HjQhXJLasS
XYYWg/cvyK9P+muJbONtx7+tiKNLFUuAcFtGtUARUBNHbKrCEglF1Qzo2tSdoOQAjh3+FaC/4jIG
osHZRmob822xGSPNZI59NhJuu4t1MmbD+VRbcwbxdc3sXbXkbb7R09j1nzR8K9lktNX8u74NEDln
lIIcwksr8QFlWKa4904ut0NcyugcLYNWmGEzMt07gFoBw4VGzQtvN+UgSjj1raC19OuU6we3y8rx
vgduUR3mQNljGwsTXirS56uwAjBlTKVhejrAUxKZqEu9e567vM49jTTZ62Bsp+QIRByiqbi/rx8O
l3I8aRUbu9foiM5GUiAtnERfs4/LadhjnDFMf1fHgrjbcstfa8UUklKsdCPI4iBbphFicVOcnz6W
v/UwI2WY6cfxy6c5Kg+vQVSq+H+u+aOEsvgSsBjwKhk5oNcB7LsIZZeA1HfOD3M37/z7+ncXvTwC
w2j+kIL2LInQvfyqH13FQXHd/SFJl+4nddDiqhVjvGB2yJJu2FtHOmAUxhttZ35SzYVez3G/SwM2
Op5eGAqR2/9ZCQCqpYCu9FT/rt/MsAyLo3swdtMT+zzdgTsjrI+C0C+6HRaurhSQK8aNwZ+CH+D+
uHRcI3Yao5mgJQMIletEA7p36Bv2GOGqBP6qjkCY920MAGA8Xp6ja/N46LkGHcty02/0TdWTelcd
nSfQY53mrb8NPo77aUc3KhK5q+gqlDwTLD0OSnNwskaHYI9j5IYyYtZ/m3zBOQ9MOQAmwogAzJM2
SDtPaZ4YmBztzSQqk0Mzlgh7+8JJ/v7+fyFI8soKvfyeJgQxr0W/50efvQKHUOEUa2fFuTZSFPed
kQX9DCFm9TvNEcD7nDSqVj9xcspXIxc0YigmgkASU0qS5yGNlLUpBkbZZIa+d/K4Sbr2bQ6eXQyQ
dl9u+/n1dn5foT/iJB/gceFMnYc5WLDmANitAm/NprV/dfExbXNi2gc9v5vGjwqpwlKSkiKGoTqB
ux9cQ1LSM0aG8wIZsVpn9/o8HPuvS/XYV9U+7eKTjgxaV9xXyfxEeXPvdM7eqFTjq1dHE7gWzj+C
pHgHQgVgJuAjLEWDDecNu4wuBzuZe2I3y9tthcU5J+sLykRQguI4BJ+EdA7GgpPILscSYMT0qc7L
zdAYwLXS9IdUy38FNT3E3vjMbf/nbbn/j7Tv6pFcZ5L9RQLkzSvly7erNi9CW4lyFOWlX39DA+xu
t7puF77dwTwMcA4qRZdMZkZGXGq6xCz/t2FzdTFqhYR2f6kv7CbHQyYAvVp/k5QjSzdTUqIbCPzC
6VGMew6dTMiRgUKikAYgCcFJcIanuiYZcHEeIK+GmvXizNeItzSemzbpxwLAjKELhUl+0QQlc7HV
7nNGT1ruzzyDft3Yff09EReOLni3QCu4sKQtgkY/T1U58FKbqFjYYmmcm0ogat5BruZanu7XtYFN
BYkoNCUbQNHo+srfdcBOyB3HdNdzTUq+YWjEMXRPjlzxqjjWpTMEDg7o4qCLceHM+zmkdhi0sjen
YukfSVKP0Uc6HAflUOkHDTTYeTwSUTnmNOybF8m8sqF/z+dCsYvOU2RF4d71VfwvQoBegAw4bt8E
PP9jOPTQGbjGnSdfsmLhfY1SBLrL0D3/c4hCjhayMcGudLz98X75c4t3lb2x7yYSJCQIrgR0F+xB
nAuhBpClSI/8+57vdVMTchwjiHZsJEdIB0UZAzpf/PXvrfjr1gWR+3cjK8ejiwi6rRJGYvRfT9VO
7a/VSpdf+OltFgt4yyNEBO+MuXoAzjodABiBBdRKnTbOSGncQBbQrfMrCftLQ1GAspLQjAe41Rp+
nMyT1iliV9jFKFQ3FdeMMCkhXvD3hP1OLC7U94qxYJzhO9H393MbGDGoc0YLZvTpQatEYIvjm7RB
eUXvn0fc98YUESutDlmsj4TPj1Qrwr8/4bffWlQGgO7BjQU00dpv1WySp0LkoNBq0sMkm55QP8PV
T3Y1AG5K6/lhbFUX4pRXhv7bn/y0u9orUD3Uer2tcUlljVOpzFFGCZyOZfVZNtOrBXDR3+O8dACA
n8QdhZsK/nl1Tw0ZjXReQuhIzr+G6FzJkyOiAe7/ZGRdyqcDVHgSCiOMwTvOTga6CPUaZ8mlrYkj
gB5v9CcCFLraM6mQC+A+wvUugOCaAcWYTddQFhdiJ6zONxsr95S3A/jaFxuWMjuitBOr3cwNYoFj
LdIKMORvsFn1ayO7sCeQRQAd2T8kFsz/PA2yZdLGUFkJrv+vFMJ8o+Vrut01u1bI3b9X6oIjWVhl
gSOBP5Tw56epypBopbRVaWtiDJj9TanLNqqMaIv9XxkCMRHCAnBxruNBgPSgKz3yEmTNQZ/vrBQa
EKME5M/T3wO6tGSL+OZ/G1odqIR3fR0hGLAZDbNkz/qgSl8MwZELrBcCHyE/zN0VNsELzkNFDLbU
adFoB+s/Z1GMKOco1pZ2nfe2aCIvUJj2QNFtZ9yVTWVX2hPtr9R9Lq7cN5ur+3kUBhRtwSWHhkHd
4YovFVFgKBuhEa8c5muDW3kMLe/rAjDY0u61N+R/wG16KqEBxx90PjhZAonw6VrK7srY1FVMy4ap
AqUhxjbMgdICB5FVHh0+TD5e2ZW/n2Ko80DDWkFbu7koYf5cuGkU+7pPwapgQn9TmZAoq3cCqNUy
Pnq8G8hYXUvdXjrb3y2ulk3TOloOhoiWY6nym/FVKBYFL92j0DkCyu/K2mE0GMHPSGEhckA4jpwk
ytvKyt6ctcksdVKCkaUNhPUMbTJnd5jyBlLZ+IbCV+QqfijbUlfsUZ5qtNRXZcK3elPpzI44A5+K
mgvZZsonw0Pp05JfSk1moNWI5AnJqJblpQMyTfVhmDgDyjeH7qnTGqAJdQatzpmTJ3oJxN0o9xxi
S4qeuhR4IeuYWSUY2zOEf/PG4JiJu3jO88LJqgaJEh09ZI2TJmNnfMlmJEWOmMrGDkU6o3QqJWad
nxdsSndAHkuFWypczn38U4gCUafWtK0nJqRuJQIP7OpTrs3oE+CKEgoqz32ztVi1RzY21X3AOmYe
ytWAuj9Yw6fmNtb4MHtzQ/MHuGcmOGlTIjVrdDN7znhtgSXdqKG8khczM1xIy03AizFoMQJC0KmD
rVVMZp4qKKnsgDJeMmyNjYbqtW2aNiex0+o2nFKxHZyum9i7XEdZihyNLgt2A8Gb/Swi10sA11ck
T+aWAAGi2hqeC1PmFI3QXdPfigUzzRs9kubaQxuYJB8KAPSkQ6s3CQSBkzwZQJEQJZFPIXXVer3E
m8aZ8ChWbPAC1WxDk1Yu3yPU7s5dIyExLs3QPQBx7NA+8cIYbgDjoj2ZaM3fm4Lmn+YsZRCAhJje
VocClECybFQMBzR3yavYq+KxLJUSiQWpKN0WO+eTRZYRbzloac8lS7gWNG3LKJlZTt8odG1aP80z
pXQpiLpF6EfRLnP1TM2VfYElqZy4aPWSqEpXzyDMVMSeRP/i6iqVY0ITyZdGpe7sZNLkZ2xMSHVY
Yl1D/dXMQAFRVqrlMIDrE7uUhwmUe7rQRpA/GNGkIi+dyqTFOQATJuNKRizBrGJHMNShRS8xkIa+
NsUSdRI+CoDCgOnhC7Ap6TMreqm6ck6XG/3HKUWeTtGQ6tWXJyUeXD/9kFjK6EiD2h6JS5A7sAfw
1xBWSVes/IqYFiuAwIJuAY7gV8QkTnLZxRGsiPpTp0UkiT/+vnz/BXa/xvHNwipeihK1RQs4hAJ1
f36nQR56c4B+2VDYVGdqv/UEbZJAa4PFxkuu3MG/XDkGB2qSpStk0axfNx5LyA7OjC6pzmbbsHOa
3QtZi24uNx16ktBr+MBft+LK3GrF6rZhyNshfaypt6ro5dq7GXtVs6OZM1fQik6uXPeXdsj34a1m
Fg67raZ0GR4PW8EBiywgSv8pUnQ1puUbvj2O06ooQFkHG3qLCnTspRPeyMLz33vk0iZE7gRJQdTJ
sA1XV64xRpPRLOs0sFOu4MXXfP1t4Hcp7t8w/sfC6sqLoOOlpWwZhm/samEzE8HFfiTQvvEGf3DH
gDuSq91odrkVHBALUzK6Ay4uWwygYkeuRTPXRrwKoNIkkhOrwfdMreYmtU5SKl95RV4xsWZq76oe
UNtlUif8NNcfhjb4e1Ivbz8wQshLEgA6KD+3RjRC7NyysN3NtCEZc7PxSdZv/7bxz8utvYeOIglU
hk0In6zfCIOe6ILeLwv3IPtPvZOdwcc3+JKfhaXfBPzKmP4/xb3/sbcaFBKGnShXsNd70p301D/J
9m1mR40jn3bDTt6hyOZfo8j4nepYdue3Qa72f87BoTjpmMlaSUljHRSgLZvCSbWNXjgD2lvr9Glo
asLqWz5cORoXt8m3Yu3KNjdUIRprDBg3eFJv9ekKicW131+dvAaYGaMq8Ps0VW1LG1zxP2afx+x9
L2itRiBKahnh/4D3GB/yPCEiusP/3oUX77DvJlaDEIwIJXywjxNkJTmRN5WnnlpC4l0TOzoxyQMo
tP0bJdRO1yqvFw4ZGF6BFECrF17/xmpw8lgl2lxDyJc3DxJzTVBQWee/R3dhhWAC5YIFCfS7HQZ6
ghwELTOuEaEjSY3EoXitUfeSCUhaivAUOkhg1ogAWR8kqy4hIlRFezG+a7X7K0NYchI/3ARykRpq
gbqsgRUBNKg/fRECWa1JWJHY29Ex7Tiwjgox/dSJPE5aj24zt90WN6odo1sMFAXn0+BrBx2hR0mK
U3NEHXsbuerhMPtIEoQyiZ2H/D+NtFafuMzRt5u0w6snq8o8sWXjVCo3NLqSxv41x/h9rB5erBYk
xKAU9fP3RQD7RbUv8aprPDG/LbUr0cbi+dZTDGEytB4i828AZfTz99W6RTqhZ0Dry89j/QjI/pB4
xXxlFL/2+zKKb1ZWsxRbEc5CDKyUzGYyRBuIcwKgdu08L+d1PZZ/4BQFb2BAO1enKp+bBgijLrFb
Rz+DRdatdpmrHF4qxwCSI/bbHd30dhGCKvWgHvk96IMcoEp84Z65Wvj33v2N7IDUBLpVwbapqNi9
a3oLoBeZVZRDYtdISLla4zZf1pHegr1t3vIn/dh/DTv2jBvhafKizta9v+1fmPEf5le+LU+hDSom
MK9OgaYdVRWSttmVQPzC3kEJDntSQ9UAXGurvam0nYAOY9hgeuw0mZfx4yA81OmVzXPhCHw3o69y
RJD1kVk+wkwMTGvXbHr1ioFLc4XnEnpvl05plMBWZyBryqFqlcQeORQAH60COg3WFT/x+7LBfvhu
ZJnM746ibHo+6DAiBMVZM4KqJyMjkc9v70+T88nJSQABGUB4mqcA5BRcE5r7HY6sPmB1OqzSFEUG
LUIbkg0yoQ2R3cip3Cb2J2jKwr/OH39vwd9R3sriag/GFrpa8hEWa8GjZwHZJRvErNt4xwH3Ud81
066cKyYv7ZXvs7zakq0w4ypRYbLblMK+AijB/gTa0BafKIqrE5EKR4BSxN9WFfm340FCGGcAmF5k
xda1RnRnVmnXaImd3GuhgtcIIGRfkW+eh9f6dAu4kc39doMGC1vxqW2SacfDLojtyKaOMJGU1OeU
CFdCtH8Vu5U7xFeBr1zBtob032pbK4I+9wAUJjZ4iw/I+RNzYxyL2xGfMXjpl+6AQc1uSbYrD1+K
O5ADILzEPBTkdSDx299TdMkd/viY1fY366LRWmYk9mSntkasxFEn0jrzTrWTt9aFCDQZuc2cyJZB
J0eiK9XNC67qh/nV5lcMiFkoMcz3dYheJ4NDbRmNNmZ8xc6/pf5r0ld7Ps2YzJsZkz65CilIc6g9
2c3vmV3ctoEUzP5Db6teThQXmdOD5VubLiht68raXzgGJmo9CBiQKQEV7epWbxoQp87Mwk3Y+JZw
6umVHf+7kUpdatH/SAQk8EusW02tiUNAZ4bogrmvQ3E/HPrKmdE5aScN6VSbxsj8nJtrTKW/4XUr
s8u4vznROoZODG1htn1H3wZwCnlIt7FrhsnbfBCPmg+RicR1rVC6dp1fuCN+DPjXYaJc5j0sNy7L
Sf+kfnX+fGxAn21re+GF7xqKWOLaO+HSOn6f5tWpmRVRZbEEq7T2WHHS9Y+/j+Xv3wd6B1URTCsy
ab+iS5oMltLUMYIglHY2aWxV2xz6DN7fVi7cfQtICJBB9CNAb3DtiQAK01NhhgpuulPQ6la4g2u5
OP94nhLFT78gSLLvTXsihjO+d3Z3DcpzwRX+/IDVPFJLL5QImXK7IIoHnnpKpJ351e6ePkxv2oxO
vB236pfsqkjJknKb3asySW1xc2hnm0fIF10rDl2c+G8zsvJHg5HEsZKCKkyBhKSkhuDFvhJw/PZ4
AFpApQLLi4gGhaGfR0WDhCR0zqPMntBabHJKOogRlPNLzO/+Xt3fUTcMgc0QrHcooIN596ehjGsp
erRhyGSddRMrZbrVtDi9UUpNhcZ61rvdPEdgd+PX0NOXJhEPC7yANEMHxnJ1JgWLmT3Ie4BIrakd
GaVrgcbi78FdNIG3Cd6h6NsBcuXn4OKU63mpQ8QUpfpTVtFH6B1fOR2XTSy6G2B4AKZtNYpitNSh
6wC/KuY9GP9qgFD+HsPF47fUAf7Lwmr35/lcZV0PC4liDy7a0NBL0DrD65IobQsX+lJeSs7ZPQDn
sf0hohZ65QuWqOvnpShB/AXxL/Id6GZZC62r5ihkwKXmdk9x5y9Bh3qMT8NV6aEL19JPQ6uRcjXN
c5nCkHYHJhm0mhCek2pLw8J+lN9lz7TINe6jf3ihvwa3OmhZUc5aoy/rR6p7cSPa6nOH+fw0j9SG
OAYp3q6BbpZfXFvEkxIimkC2oQqy3jFqNaPuA1mKOItIJUOu6xQZjhadWin4e+ssv/TbEkJahBCQ
I1pzlcpFnLYDuk7sPtrMsyOXx/EajPRCZLjgopAfAK2htjQG/DxiRsuFqhfR3qG/jEcA17nfe8jv
9EHsQ2KncWYXzDsIku3CueaFL9tGlgzES8vOXGewTL0eJWq2UDAP0o6Md6UHUR+ckcZOWluwuWN9
ovY772NvnEmz7a746It7B3iE/7K/7nURU2By1BH2Ozu6MUK9xhMJ1Uub+bN3O9tD4kj2FXd9IYbC
fH+zuQIC0bFPu0Rd2mnAHhlSkm2MJ4GRt8zm7yMG7yTu6EaP1f5ai8JvL4BCJCJSUI6CJBOywz8X
ui2LWeNTnAHGNZKI+j3ATibeIIhPwSNYAIQR/8etbQta7JvJVTRetaPUUgUmM10MO/kDlVlQlVwp
pl145/60sn50UlmKyhlWwGr/UXvzU7FRQ2UPPXfIGHgAB3VXjuUFj/7D4nrfpG0DTyfCooicwQuY
Wp30OO3j2z7ISbEfbQSldnkjevRBQlC1qfy/3cKFPfTT/moPlakUiVSH/SQUjtZdjPINPwPgsTPv
p9idAwPpZpvfywfkn/82/dsj/bQs/9xE+WxCP1BMMvRtnEv1cxhST/yPeXR+7pr166mO6JA2A0ZH
++SpkeM3QX020XD/90h+F6VWZpbA4NtjZpSSLIuWzSn6/U5MA9DnOPRzsghOgnwcnHEjb9Ew5Cj3
fxu+OIVL2g5SoejYXb/dxJn2c61iChvpXmBBzc79dKVX6HdMg1VC9dDCXxR/135V5nEv9IuJQoqZ
L5bZY1yO1yh3fzdEQKpskSlZYAgoVK4jTyWLW95UNENjZN6BlaBX2LOqCs2noGjNLfpNlT3UuqXW
Zm3CbkdpBjgqYun0pkM1RbmynBfZ475zi6x8TR7HVtJI4NKokW4uPajOfL5YB0qijwTEcRBaAq1H
S3RSx3bsaaEQXA2zfs36it1k5Yfwkksp9Nkau7fuzfpIy2v0278TXT8trKvPDFwDaa7Bgug3aHAL
ZB+MSeEburvfNKJ8TKjEQLQFtWOHhuWmd1sy2sOzcvsu2dRjIQShnOzqLb7UzHBUfsQpq+9a+aOu
aRUTDXBgteFnJm+z9kuXtlqGC27aTv2NIAKdL/sNexyljIB/k1SNExUIRCXC9MRRgFfSwFgphpWF
EovfRG7Xnzmo3dKbInNn6aNuohDwOdtQ7UbfsPotjjdWfJzSU2reZupuEkLBdOIU2K7p1FRQ1rqB
vhEXX4d4D80evwdyUk9iIlDmqNRhPVp0kSMCaG0KiskfDQ/yaZkb5U7GdlmyaHkq2xmKMwArdKEE
AgQnG+waZNxKsVNrTwc1Ib3P0e+TlvaYe9ZjOb7n4OIqbQpwfZPf5sZMspsM5WV9hj60bFvJwRpq
ogghn8L+I5o2Kv3QhaDjnmR5GTp35lsmeVbu5xPUc2x6y9NjwjxgP+v6TpJIX5K8/5o4Kefb+jnW
HD5udCw7mufKHQP4pwy1ASpLg131BFUYObvhgyfOb9jo0AGj6MGICkerNtLo47tQluwqz6jvFBAe
AW02PrbGjZG7cwu+JbcywyLzdekR2DVoA5G5PUq1N0z+9A60aDP6SrpJylDE11RQyNqpra09iPp9
j7hxcIrKs0B5gI/ickDRpsyar0jdlsZEEGOZ5U7v7iVlL7zNIGEoPjv5oNFjCxCMcgAANa89Y4KU
hStRD/kd/BtxUUdPswAzGwUP2mRprZNHjOmQpeFQ7WrwR+tELogu2FMJuT9fUxyzPZmWzXuv7YNZ
OXH07m+lZ1zZWnooU9di+7bdxIkHIk519hvlWRk8JXbxXCJN/pbjjEXIYrsRCpcmUWpStVCy6s8R
alipHwPclbpc+eCtXyUO057MjVp6Wmo3r9io0tA56LnTi8CUA6vdtHcgg8gopHcgjVzGgQxNAPWd
s02avvfw09q+p4dR8MSJ1NztIG+sh1T2stlW062R+02Cft0BOlApGctgBAs+gLPJodacWbpj8q6c
wAdHDPQdjrtcBFWzzSEtC3j5m5IGFoWAGaCoiE2m0YvUW1HZlYAHTokvW6+9eRgrV1BwT5j/BGMF
CMYBokiMIixwFRrBKNpd49KO0N5j3ZlbexF8KtlegLO1fP1hNsNBAsEtGMN7t068Ng2yzptUP4VA
QOsoipspJrGMc1IeI2mjdX7MiUp3SqSC/yqwMi+e7Q7NT1UKeJDo5lh35Sgyz8L12L6O1V0xHuTW
79XS6Z5meSSxpBMclq5wKtMTlTtRemyj2OeKLVNSqqQ3XJDPuIo4kMwzW79FTUnOPWG6ZXgAx0HZ
fDH2oHedY6YziQEl06ET7E2NOzaHqXguAQuUzEPU+hmqFlQaQM7k5uqL1J3a6RbBe2e9WqObg7C1
DSn3Je4YzRnlI/kRbblFT2QTp+iURwB5blrmgM22YM8VeAEbTtLCj8GPqdkgnK1uLd0F53+PKk22
X1xTAX5EO+53Md1I71KPyvmEjjdPVLeSEOLfagRNUlc+Y26S2Yue8SFNODbbaAi5dttPIJAFISCy
GNhbpi3cINhPXqMPBnA83pHyzmp8U9xHaaCbdhFhuZyqDtTyDKKtZAhV0YVH07KjKABf+sj6u8R4
biE/xKw9bx0zlG8K5gh4mc2OpLldtq2fo/SIhlcjts3CbVV7ArEXh9cwkG1ohE+l3o7KixQrSyN9
hy7wfdW44BWqx6/Y3JXSgeqg09+WeBnEzpQGWF2pIKO4gbON+1BhjjbtevkVPTRCEarpoaPbgZ4r
MKaqoI4HsmcBb/DsRos3ZUxydHmLG7jwsj0k+U3HbVH1Jjnk81uU7uPCNVKCRr9k2jA8OhUIOY2k
Hv2E2gkNablTpqD+4qfFj72L7EaT7rNjhj0mgqbIFpUQ7kceDjGKd82dyf0kKu0cDmPuwB2X7+d6
gF/aqd0pHs7i+AWdgw7wH7Ujcu01dWQPzZeuPMWd02gAVKil6SabdiNbn0Lrtcodp8/SfJPHwfAV
a36UclIp78p00pWFI6CwOkcFSWbMNlxCz4pbbGrVT+5yg0iPJvWb12IiSY4O/yK2J2GnhcjGa8mB
Zw0kcrcZzQ9d4gnxRpieRMPj837m9/oUJEKolLtq2NTSrqcPqryB9y7YFtmARg7E/tQoARt3s7Vp
8piMZ5q+SPBF2s6oA4HB59/hplVB1NjvDSC7W/Wom2cufJWqr5vgFRAfDCXgtwjJRsOOIg727Sel
67wiea86IxyOMgsK/C32TbwTssWxAqswRccRHjdDykx96BWnUDaa4JVRwFWvGtBP6AzpXdI5vPPk
N3A4Viqp5gALlSHsMbDJgQkhkuxZ01Na7kYQLyb0kKkhlx6W5cv2ukhqyYOPalO3kJEAMbxcP5mi
K/Qh/nM13EztaaJHBmi0KG7QPK4WodEDjC5uJ22jGnY6kmV6wTGSaO8pfcFpBf61lJ0eDRxu3djS
whsLnn5bAhQ/B3XHAVgnpTY2pXrXifMmN/2WIUc15AFa0rzeBKk2NUjF1IVtc9sWtzkDDd0UuS26
W3ItNLSCdC2Y6njrFRH3hDn2RHkgiuhaLaDao+hO1YuBYqNhW6orbefeAYdFkZwry2e3+kkrnUZ2
8rfUJN0Z9CdJ4qqjH0MXQcRlvogKDA+C5Xbptog+kZRR1DATsPpEkVw6bDT+pn+YzDNwCdJtOfiI
obSg1APdcJrJSYdgEH3J/FLyrVi5eoXFCmm+jwQ7VsM+wj1sR5lTdac+jKWbVtqh8aQUnT7bxxAf
bgMrdmYkJhGBwZ3NgOlJRA5yRFH3c/uMyx3M2HDoM6kGBJuWgKIl99GA59foeIgQcHcDQPrGvmt1
kFd9coXZE5ruZu2I+kpXP45mYKYnVlgI046TIgTqaAslAiN5MyB6qKwvS38aZkfPfUOwEUBMKMgu
dKS4JTJrJlH71dR36ejknUmoCDjUcJMLqOmDrj63bpFjIQV9ZMIxmYDnx4IIxZFyUJni3FQgITOK
3SBsZGXGAkI2/jZRbY2+JTiFkMVsuleo6bAUqzkJp4GrdgYLUaOTWQgtIFjENwuxgmD6gvjaCLu8
rtGtwIkmn0vpM9Iip1X8yOKBDFSxaOA1YB5wbZlxYmuY9LTfWtjDDYJksUnBYleg/vqadaD1b95m
Iw0F61DqDdhrd319C8lXO0qw94RHLpxzxM2s/jCU2pllcNumNyJEa6z2TpIRq5r4Qe0ztUaPzcfa
xMs2QUtDapcmCj3DYyF8FtNetm5T/UURZoCeY1Kmz5V4ijruYm3kYVcPEokQ44CEE8dfdNR58tT4
CS5+xrNCr+8irBL0JT21fUEyCV0FfqvOGykX3YYGRqKdRVCm6L7OFE/K9o3pZHRXymepuMlb30RJ
Kx7uU1knLaRPlUCZWjKAjoQKeBDiRhiMc9O+1s0eLQEdWIVMHdNwn0Nzm/V+3Y6eLnqzEWjDuexT
QpcKKNKT1ilP/LmxiFHiAbNV2WuhTuj/id3SFOze7J0huiujkgj6czI8WpqflbsW7eysKJ1BvGH8
3I+lo2Wgr5qfx9lTIfs5RhEZ5WMUM1uIVIwZgWeF3ZwHSn9u0DzI8QPFXPnx4E7trdAcovRxqnJE
vCD3LmqEKjNg2KPumsOjJKPWX+VuhZAlinJITIq2UBsI517G+aWq7/rorqq8Sn4u1ScOVygXz1L+
VunoHURPkFEeuQl8ofKegp9DFyGNnMUkns5DdGTSOQNZpZ4EVRu5kO0ifV7hHQP3rT6Vxcckfzbd
UU0fx1G1oyL31dgGiYmt0i0tPjIUO2ZLRcy5lVMfChMGEQaOnhRXZCPiMKBF+EdkmvvOfM6EzYgT
M4mzMyqvNZJbaXobgUmmqk90Phkdwtv+KPEEZVqwdFonS7pnQpgU7vhF8cCidqHbPdI71uMcnTJc
OPkTpfcm0qwWnqBeJBGjedVNkCuKnybAwpLxzPDgiqyN2fgzWltyLL4txu5Qep20yx9LbzQCCJ4K
mA25eK3gOkT1pCbAkY4varqj00lhJ9BN9XIA6CYpBDRrkbgOEgSTqlPLm3IEsNbrA8RIUbnLi5DR
FzE5sf7GANgQSpmO0n6ApZvEL9rkUShiVJ48bNQ+yAR0w24ji5g81AR3ce6nWiU6PhPYjslb3kcm
elr2iRhq5UlB27GxQzaNCKovt3to2PcZjm3IU7+ZcUHk7aHNHTYfqGKneBxOwTDYg4ybkoivbeJR
wRuoL2QJ4ZpdxPAPxbOm36NnJk+80XpUBcdIPOjUyuZeThEc4UkTKKJtTQGVPmn01YiyV+Bypjgo
qQqK73JLEaO06aaDMpr6UMSbZj5V9Ra0JQJw4LnPVIeZRzR7mNzJkY1HfHCve41I0PYFuCvHGcPV
2gVA/MyTk6dBS+9FxdXPCPfRstbhQKZ7TQnHKcC72io3o4Gt7Ajvg+BNKbiBvhi9p4WfGDtNArPw
Dd6BxbBtQdeXOwgDy7f0We3u1fiBv2QWUQLt3bA2oxCaxQHXYB55FmLceOyA6SttUSts8IM5afTK
TbyRsGiJgK+WHxR8csYmkqdwPwhYdVo5XXmSBrfDnuXFyQKNSKw6sXxj4q0lQfMWMQEVep+J6P7a
sv7DxHsmVoJEa/dW3docqvZMRmPdSxUhIlZ93F+tCu7vSrDrySskZouQ5xO7r75NHFDOFChTpdNj
qs0kYUcNj3srO5rwej13JZyEFAdyQDhRvDL9ve/3PZquqXUj1AVoaCditq4hbiJh9CGJS3o8cOK5
Dqr41izwPsTTZwBU23T69AZlBAnKq2M0uvVc4Vl0EgS7NCxHgpKEtZdi0Lzrn3UpbqPkvp12iVwH
urVTVGA4eDAOEQGDG8lRx5ZzPOFak/Q4gkap+JaZ4AFukSSDYMUIoKMEoZgZimhws4Uc1N220gPG
DMRAzIva95idxeiBlZWXZtuiC8futrNkZ1JfJuumSkySM79Rw5Sq4Ka407pXiJo4tY6Q7lUcmVeo
CaKLmwaBGkUswDjJDYwn305RYGaeJW+bAf2y0f3QPiiRo3cPY4IN+GLQD6lUbL332wipCgC+ej20
VMS6lm3U25SOTl+VxGxAA7njVCYzgsnyGTliV0gfeYE3tYqOktlRJmYr0RdD2gausa+DGj0MVrYb
DJdWN1MBdFYukVbgQasix2XC2wCdgrxKJ89g1jqYcEpceW5l9FjG4h1ez3hjx90RdXTC6KbBCYop
+P55ECEkpTgteAZLrL4zLHx0dO5SyRWG/8fZee24bi3r+okIMIdbMSmHVqvTDaFOzDnz6fcnAwc4
e3phTWBfGIZhe1ISR6j6U9FiLhzRo1uSoaVbpyF7DcV7Lwm2FKAaCeWVxoGbaLh5TVccv9AqrQQp
WofLQZo/2mVfW7ojzsehVf1aO/XidommTSVWvlD8pqHhjwraN7Xzan2nhpuxv4/MYWosl9HLTtDo
Kym8W6ZxKSpclNlHM221ZNxM0jnVadUoNSRLv8htbNPmy4/y9MHzUAzFpss4HLcOdkq9z6XelfRP
U7nMwbcsHNX4awoejquObsJRgw8zvRjiOpG2bUGj3RorcfYp5dscX+RIEP0z4g4WXuEYS0e99pZz
OmmNI8k7kdtq7HHlshEmC5jSG8VN0D0Kv01duLXKrSrtlKBzIjQtk+bO8tUY3xr6jHSUHdl8DrK7
nJ3i8ksIKEVHv5nelUBy+nJTcTkmA7O2vxLSzwtBcprkPGdbAcjMTB1T61fS7IfTB5MUVjSperkW
ll3VuYleO3N3m2tveFz0eEprrgaTYsdQXovGtOGtqAVVR6vfBNBFGWVTNz/PwqWgr5i0fWNc4KFt
bP22Ll0K2q+8eSFKxK3N0Fbb2SVIyhaYzJXxOQbrRTaOTfQTKGwSaSuzI4d2APJBYjmt2HADpxcD
5MTMmea9LOyLKViNVezMZJE3OVc+nZESBqQ1HrTpeRBFLO5fSxKyUw6xtI5icCh6+rHaJM3HPLxa
+r5JNjqNi/zbJheqeaNtbcxeS79uZ3+s34qA7ReRGwHAyXjKtFL9lCjxANCuC8BLZSSWKQeaRkkk
OLGqrWJF483qdpLuASkIHVftrP6g+zXCF01UtlZ2TzKG/E1YgyEw8vFbxHpIN2OVGy2b1iZR+2pT
+3qyC9ON1UdfnfSrm+XRGl4aFqWZ0rHhtjVGxxTXogDEPIIxHiMwXBW8aQJibmtWCfyrRg5geVKi
97Z/iszIT0QdRV/NiGTTLWLB0aSbVkvO8Dj4rWOW32eJxmB8TiPdCcCHE52cse6zekB12jGvRl9W
X4P+VZQaN+NBOuulzdwxf9ILcTUP1zbXfZFmOu3eggF0BKh1CrwgVlfkYNmDtBlkxdaYPSkBJ2pF
cEoWIDsN9C/iz36UCKWC87ffG0Fx1cTrEAL7trx301MAPUxqNZOcBAtAMUoOlcW1be1SguX1BqFX
7E/WThrnda1IDJd9spY3TTxR5mbVSwNi/4jD0TJuIeE1YsitWn8jfOTakfHVRp5eMNOZ95aIK8Vc
t8myHuXUY04ttwdm9Lskl3ZG6kpMQ6JN4iYZqHtJtAnkq2IC0/aVWwYqCW3LRqIj0ctva4IbUuat
wDXQa+WP2GRPcb0XEoJVxmcjKN2xspyUXqNs12J4TKyjMGhkyAhECgdumTuyvrfMa0fflHx1wwXX
/SHm4q+AlxI+RgUy2E5fbUXtezbjU99W3wqIiZKAGC4+eQCrYjhGuuKW7IwE9KitoCpUN57oU6zE
7Tiqi2UfP6pn3o/4y7yU/cyBnFexK7RvvdU+W8iL+noE/zdWNVA5kRV5Xm5aZqKr5V573LvJLirO
anNrq9AVBRTJD8k9oQxC6eRcOyAQpZZ5w1Q5JvM++l72NV5HmtB4jBsBXzukvjNXpqOnG7k2GUJ4
mgfU3cJJDb5jnWku8AjieTSB6IlaMOrKLhp3BBp9jMNTJiCRdt7Mj6tH0KlYwE3FZBWUppuPgiuz
m3pguTAcvIj7hVPILL+w669yFsNofVv5W1s+j1ZhyxM80hE6IoVs6ksXWexqmr5Eya9C06sTyLCn
aFyo3e81lVy3XIyyXw0AOnLxXioFagTzUE3XktdrbSMtto2WwXBMQ2gvEWSIMsOxF5Ovd0eZIy1j
N9TR4JSAsHNwXQwfD5YX42cdXidhrVALh821tkw/q85CupMnwTW6xNcE/vWvXj4blRcq7LzqNW5M
R2DKglbuhYmH5E8a26mhv8s5RZTY7ssUSMtuQqCxaJUtT735Y9QvYUzLHArrOkpoxD4S6TilCutp
WS1gP0u6zkXlMPR3k4O4AE1Qs23WTHBGh5F7SKvq7RA/SVXJ7XLWhJYj4anJCjuCpImBXgt5XwEV
SJTHT+30MeWbeHaGSHf1nOlRES2PbsfWyRIgNpJ7TNRLU1NTBtYlTl505MDkMCj6syVdBI7hanI7
krkyvk6WnlN6RHm8VkSApr+iVa16tq7QnUVG+05oMIPzI+ikiydw99sgPJFAYEvVbdEsZzQd5tja
Ex1WIh6Zq0Gh89w9iCXNnwTZr/iA/fs07orofeQbWb+JtGmz1G6CQ6Udk86lbkJ/t8rSQ9K+6eZl
oKhj1CDNxHspb+OQMhsEaowvRBjahBv4ASeUtBzJNoDE8sZxsOU+cJiybifLRLBDZavFc6Te2Ulh
w+2C2jqU1jBDOudpK9VsX5ZkfYghyKTFTftzDrJeZS0snkT1MhBg6JAkuGr4+mWbOXI1E/51SCO+
p0YBE8EVANaSbRO7WVH4iukt8uCGyvNIpk/c+yKsXSZcmc8IO/UmG6AicrsKdYeZM9xhFLX1LRYP
ZfVKBzYIHwZlktA8TYSkZQ+usHbT2pOVt66+WNI9I0UbniMabnmJRFFzc0JgkDX60vKazYVXAJ60
/buZbeWInwU8Xxtfq+RZAqOKg0PKUmAaljqkTpl8iAaYIq3bQujKsmzS9GhmP0ssOQqxGlH9EVsH
DXC7jc7i9NQthxlovIrzDcJ5yrcrBJApnzQmc8PwGMamyj5NhgMZEK2hLZPKy+uRj6HgWOqpj/eW
5IVmYRePElTwSilcpcOa5jYpzglXdrgAsr5WKhmwzK2RNBqA0B6tZdO1wOrqqeSqK4VfUtYPebTV
k1ex/tCBs+NoQ6Ph0JqZ5oa8ps0YFq6gW94k/cpMwRPfS+Ep7X7E4GdB55jDX5YRbQg9rsndlJVc
G6nxAf5clptQ5zoEeUkHXCfp2iruI3WLxpaoDCQo/LjFbNmy9DumPVAJp+TwKig6e+fLVJ2gT1ZZ
dEpQ28AwSbFdy1uFBnhhUir/ECCT5pe2eHKJCLJws2bHjLdSYK/+yMM2g47BC85Sc1Vm6dAQhgoY
BO233P7K/Gyydpw1yqUaQu/cg1VM4l3RB1dUEAD2Eo4lzR416WDcNfZRGMMYkzSmWZ5eXnLhHI2e
pqCqkPaNUviCQuSUCrpLPks5vvTdeKBmH4ZNNO1iWEMZUJNP+mDVwEPV+Y3wSq+jNOwLL2UcjvXU
WjtZcKeHHs88jvxyMSEaTLxficrTqG7afwoQp3/g8tW33m2a9LOZP2sNK9VmqC84vdzE3DTKkZAt
qdxDHUZD7yDA3zDEg1HieIQ0ogmiV5n/V4v9Sqg9Jjizd1wrOemCl+QdpS47MPRj+V4ET2H5JDKD
OXeU/lDSjzHR084WrrzaAGk8zcsuTs7dcNMZz6FNntVvo/Ko0L5Y2cq0tkwRX+anquNw2ndEuxc5
FJiLOdpdmgh480cK30cVuiVaK628J5EHD8fnAMgHdGWMO016FUaqmWfgFb3xQ7qIJdko+bLXAzKr
o53Uv1fZtdb3tXYbKD+k/jup1032G8GzMNRcMR4u5BmX/+QyU+cUM/YAT6FXagYRPztl3Lbj6xCD
fakfXb7VAwDQBZCyf7eGXdjxyWBoBeptcl0q7cMKjrklb8oWYzOHpCgPPybobZYuTpF5teFCw4Wm
q/XGOhoa8DyaX/qKynSX0lXjk4rwkCpNYcdrrhA/643EgI6tRNcycQDR1KZU74N11B/AAKXFUnlQ
zGB+CtBpZvKjhtsEcmehljBCGttwJM9dZ/kOfhZtKzNyTT6b+cAGTQjFb7r9/HEgN59G+2SKIbGD
vMQaUnddtR3cwLgKAFEK0c84CkBBCuu3wGEyfhUYyBbJTY2DqGBdJYVIoti+aO0+6BikE9pJuJ7B
SoRmtHPlu8uQQqAGmKtVlWwtwBUBcmWcTzJYEcmpq0ZHk4DT93dEw4NiPq2ciL8N0ksVTB6x8n62
+BOzy+vqPkKwiV7bk7V6M5f94yfQL+lAnX0KzfehOk79oZX9HoP+wG6h8AhRErSMQmRzVc1mGCuo
4NNjuwVUH9LOkredpTnBdJ0aVAqTI8V7AG+PKkrSHAnQnPCTrcp8T/Mq8bnL8V4H48rq/TJ6N4pd
P52nVPM6oQNzBai27rHwZlmMcbJw+YWsJzu1jo1VUR7uauUoSPsF6DCLDy2fL5G/+9QPQN4kd6az
BvQzzHml3Q2qFTCz2LqHcN2W6aW0fRWdPYA47FqA+NlUjmV41wa7rd+6dqfJTkXdGKepU7MmFb23
jWmijO1eUv346HMRkGRJsQphyxLle2HQprEWYx/8SjK9vmtZ6l4heQNdLeoIqdousBt5X9h6uq6k
mySZqykJd6EmOKrmCdI9oDjr2usIiGYuB6POPXVwodBLnP2SgkgacEDMn9RyJymnqD0UsEEzYAwT
Mzcpb8hSfjPtPoDLgMlE8ArlLaYYXEhC75vODcdbDpVZg4BB+SCXqSGxBK4rogNXlA2dMhNibVBp
JNt4eVWAmMzFSwDb5iDYcxWU8ckKXNQfQfzV9C9VehSSTcdlripvyeQucWzrnGfDr0UbUkmfMZVb
w5lrhAJQ6SdnFJl2q256FR8NgCDZE67lZKG2EQ46iG1IeUetws/gNcqLoe3HmYWgrMLkUWC1qT1M
up1XEuMSwp2ku1NMEnJG1a2zf+XaftwwZgTZVnlNE7n4U+0h3DfwNGaCSSXwQqYYGmwYy0CE3miU
wNatDG41GVR8W1upGsp/cy2LPzqx1n3Gz2vKtjpAv22t+EBWKRdKs1OXdlNMu8Z8mdOPurac2vLn
0CIdTQVfCE5LsJa6B+TVu4W602h6YiW71bVTi89EqtlNsW2YpcdrdQLzaghfsXVF5gizAPU7XZOc
OCuw7IHmXxbW+MNWGdxmTkHXv6Sh5cfLW1/tehp+PXqLqnWQ7+fyM+NaKYk80YZH8cbh3STuEH6Z
1MdxIOzqamFsM5z18j5mzAlsD7iu2TQq0ivBKegNHsPwGt1NqT7DfB1zM0fWpwFSQzgbEP1rJVVu
Afyqty9FXlPBrWeZUTBoNZYWdlxwR/mqFqfkga312yR7xK7xMws2g03k+DE4Gr2bFtja44iYoNDr
1Sg0p7L0UuGVaFB6iGxdxjfd/IWjhkJC0AbiU1cfsDJiHtza6TXiek00xlZRC5F77caUuWX89Q/8
rwGGC096eczZ7GMBkfizMCVn0JBs3dtEK89D2B2rmtny2rLrm/YoLKgC1YHtHbfo+NKFsr9sTpWR
0KLME8VqEnYAlAUpY0VHnqYJfx6MyTab5I9kpkOKKck1dXmbAwmEYXpR+285DO2FRv8hScqWBPif
T9NcGvUcipJdTbOrM4BI0O49K0IcRTcsi21k5p5UpGuq2wUsw7BKotQgxsy7OVwY4XaqgpeBJjsJ
SweBYl6cpOVBPfuClrph6Ou911i7gbKTZrYvOVQ2ba17BdmqK3GRqKggtdTDmF41cDK/V/xJOai5
n8h09QNrRqYEpIR6AYac2Apd/6MNNzVYN5MzNa6QulK2LdHaCbdwOC+TfBzQf7Jc6Uhr4uDk6F7G
Xh7KQJTbTh85EQV/HM4mzUkX7TsDcl8S3JB/nDR5NfWwsOa5KY+yWj9y6VYGA4QX8TYBt7WS6DTt
Dn8ZfJFp6wrAVTphW5JaV2HwuILhrUjeGpo+fUhdo8TKkf7OokInQEgnM/3ET4ni3xT2erlfuht0
+oMQVdnPk8kOexk56cgxnKWfKvqC4zIUIhS5WaIR2/64RwUTcY3jZaddjJvrI5kwBLUTnwZO6IQ1
hbxUFr60watoueT6WiVvxIc7c4/oh/61WokaMkRKQl2vPV75qhY+QtBvPUTuZ7QrazwX3HAcpV1F
rXLMNWHTo9UpcLHPcDyL6FvpZyrNjmJmbg+Yn9Iicq0lpWPW9hjKFKdUk7I761mzSQzj/ghftIt5
tvwwQDOk64/k+m6hL6FXXPeDRnU0zhALdQVlUclfuWzoiMqCaT104PTiMsVfxsQaNKw2/crKgvxI
I1icsuBAGYMEVEhT2t+sypL3pR21bW9ZyV5nTzwPudmvhyqNts1IHSfw2pBEJc1TH2XQgWYOxN7z
oQbDKvZG2opPxtRP/piWyGiGVAKdH9dRfwtj6SqwqhqlAknzcs6OEoHGGFd2oFq+Mn900zMV8coC
8c3V1J+1DyW7ZiHSTEl9ZCHNyYtqdt5sJk44MmJG+qyHm0yCY9U2rm4VBSdrurXu7ejpwMCLrNeb
whKXC0hdYluoPPbhbGKkTxGjJfMjHb4wc0c022SVZlgRs0ZIPVVKBBZWL9rSMHxLXRK5tKeDH2hd
d+hDCG9ryNBvZBPxkg2nipFa03bqo8HWjJq6gtPTegkSedWA7ot49CJ49EZN92QGocOsel+C1hBQ
3+Y1wweScDiUrNFGaM64MR3VOoSK4M4jvI6JKlKSCGrCxxoaycVMnlish/TBLSSDRzrx1potN1Cz
BtNT+5E30MadQv/dEF+0NoKqZgKg+RWVr30h2WJ+GhPBk8gx0eNLnlH7Ie1olegaU0ip3VsWvSD9
WJVDS9P0Yjwi+cLzMF9Gmn8r/50CMtjMaqVq5wi6aGkGpyj3Fm21ph5n9Vz2bxkgshjuGnWTIbFd
6oINW6ACI7GCG0ggurGkVBvLe9S8CPOCiHBj0eUthAHe9SS3JZHbO4/3spU7bfKmR3tTUhAtoX9F
JhkhduB1rYZp3qUaKl6wjMIipbBhP5jKSzZayF6S1aB8KOq2ST6n5dBDNqfmb4/upwUNN1h3Y3rr
KxZ/dyln0ReQNk7LU7B4rU7MBSvPkJ56uudG/6qt3y77XjhFZ0ZyqMVR1io/Dx5YsILb03K6JoNn
nGwz3Mw1VaRcHNJksJmC7UkmZUbznFm/Rq87Uh8gQy5XqR6syuKCLsgpJhfT9T8kkCENXNXpNhsF
asyCIkZzOLg8uRm/ghIzXVq4RpQzU4ncA8Tk6BQMdS9NFjKjeiXWPd+rPabZJUPQEpZ0sCpo+aMW
5deXxNZOdeJOFaItwBWq+O3RLMhtuAmzVwsvdXC2lKsQC24LH9rSDHXLrkmXo4okvaaJJoUfSE2C
xhmn89CK/ogSgEnSK0H8EHn9aiTsCV5H/w5gwmx6o1U8GTmGFsubGB1mA1A6MA+h7mH6DQUdRO4H
TGDPtdZbku9ejp2kq1HWk0fWmE9ljWpJB7GtVVJbW4CNFBSF9ynD77aHSJ/WLZyMFYN0oYCtp8TR
FlcsiE9NX0cDqXtbObX8GSEBmYPFb6jCM4UxDHpiz6y4zDI3U0bnlBQIRYW1tQxbBdBJqudVwVtr
GO0nglnHVnmDEYdCmTua2/wcdP0tiuGfqYtzimtNj7fGMtsdHajaf6C2gorp0L8FbiJw2c7hVTL7
rYLcto6Ndd1mT0uXeJH2HKEbp5Uqunm9zPNPFeu0oql108Z4Y+iU0C0kKQeGtS7rDOtCzMoVgHqm
t1YydlphHdKuO2KzYII99oD6bd5xV4Aqjf2yrQ5ZsU+1wyghhaB/PuXWihxedBsDZatZbHq1AcKN
bAuRZsifQeXnsQvS7shbZ5QOLLHS2yPkQlF9zFDq8Yg0l3ZYnw+l9N4Zd50xad1MqnTEJPZ1TGFS
xTeTzRB1Lho8febK81HbFfggMjCieHitdy26knwz53cufBjt9KemkhbVZJUI7hI91wq6huE6pW+t
wIcFb0UQnI1UTay9eG1lD6Q3R/usuMyq2IJSxMWt5VgZ0XxN1nvVpNtoAAPn1AnYX5ZYOEEN70FF
kM3IaTbhg9jMhGBfiIvsMrejxuvALx8lmEzKx0sOxZIaQzVgXfXknWlxQGET6u8KuTZIAtnNSM8C
7vB08ZdxRHYbeYn5JYsQBEugnAlV84TIEP0ileeVHCp+GgWuxvlY9vVJSls/6UrwRwNHRv8cjcm9
5D6sB81pwLtNE0FUsnCEtpXkMfz7pj1m4WYx0hbVAlhtdL8Jc8WVBohM44DH6sTlEzS7XnHCxdpl
aWbPY+eqagFqY9rWR646hngaJ2Zwyp/cdIgvS28K3iatpgSglbslIv1ELHmwK/687/PfTjKeJxmZ
/VapjuPD+TD9VDmw9T/YZL1We6rlAoDqVrY0gdr3INkm1A2+QZAIZDQdNXo3Nz8iVPnjCsuRL9PH
z/kPloTFXBVUzNp6rI/YzLBDUCAWjK4YFZQ+j2422Feh4SlEHdcPiD/YUzXwnXqIRUVhKKAj85OY
pwD+Pkeoq8bGniTmW8KZFFW0D8IrK7BBhFmcOgONh7lSx119qbWSeX3U66yIxpkS0rXArVCmoU6r
F9OZf7XvloZK1X4WQMzsAIiqlCS+NF8xRr8WUEEnYgN9LvvCghfDDdHZUXMSLXR5T2p8DmQ70les
56zbJv3BkJ8i40MUvktxB5K8ZBv4OPqaVEbGtJ5iG4pOpZ/Tzka3rYZdQYx0AVOS6us+cqlipGKr
/TQCBqU9pxFeIs6OIXKt6dhGP7p6yLXXTGloE3YIwmvrptJyFzhomKAoMHcQwc0cvczhVu7dsDcR
livOlCEV+Si7dD3NKacmxGjzrUVvSXNTh8lNSkKO4udEeAoN4EE9sFXlkFboWx+GEj0kay1/C6xp
vQi7rlpn89PUH4MG2aKfKHgfLklAnsvI+WEGjlqNO33uPQIsDfh6btaVNr63nBUFbNIImoQWQfxp
fxtcKAHoEMQwLhTHQK4xIWleay2YrW0FdlPbClfdHnVrmK07+OF8ncT6qj5H1ksYvte5z6zGh67B
jLwKzada+RXXkyV4vORgwY8DYRRZ29R8z2G6tQuIS5a7FlFewsVQProa4wDwyIR8RjMuSofp5DhI
7+pQ87pPEktNKP0puw79Y9QOJea+JA40ZMIxC1tKPpT4qKq7MNi26tnS3lQRlcFeNtfsVTV4nw17
/meOl2K8MRueh6c7LaemAaeSZpQ2n4aFkEHyIuzqeB6N+IF2Bpa/POLMU7KptKuoohjfzBo6rI2G
FLXcBclzrHpyhT4HzUa4uAGIVXcYLcdq97ReLCpQ4VjqNsJYeQiJK3QX1o8kAraNBQ2EH4/dlyKi
Q1f2CrkLwyoXXhXI8l7fmeIlkiOk56vhZaSdGYOdTFeYnKcs8HXRNSmpUxoxhUM7ybdasNYJHadO
Nxnn5BGlC9LrSOjqEDgohxwqeeC/lHtPpNMJtw9hKmlDycmgbJeQeICcRisl72E0LG8MwOM4cR3M
Cc1RKe6EkKX1j1E9h+qbziXD5G46JR2znLYjcl5HpfwgmLMMTuErwpkUuANyy8ELZ1cbgDHzHRni
K7r+5j7zv+o8NUk/B/mI+IqqEc0HFe5ynkNAN21vGugTwIM0Drpq8ruJR845vLp0aKR1QbOXNON3
0ANhDbscrWDwMYTAXntL3crF2ixWiDEmVP7Sqn9miO8gge88amHBp2d86LkV/bMKZuS172V1DgkT
lYszMGrTX6z+Mox4Ii7BQKNGEMZZCn+KO1xSK9FOHOWa3x4gzq3HQ8Juzo6i5Am1P9MEc82nhJO7
lCMduj9lIyNI7ccrskSkvsj88T98dvMmaZ86pVzpwSFWX/hPgHmgSKxTVH8nzF0TepppEtctw2u0
jzgxYLO+sdkYXADNgkMOZSuRXHY7fguwoKHC7GBhR4bLMvmtQWvHZtffw0dgCKN5wvRAlV0hIAvM
Y1FrSEeSFR4R5TfSbekKmI/hQvc419PsR1FWQwN8cOjEW1/spe4odN+ySLRBGNgTNOlQ42zxTfMl
HtbRiCsNjlOs15Da2B4MFC/YhNMNV6HQv2iKDxSHI7BZ1uE2r79Ki2JBNXa1BVCX+zSsRXYN5Pxg
zPIuR5gYC/yJCITbHLmkgG20cmORQXwynspMkk7ihEZY0fwlp/bFrAZwDcF7bDP5mhvvqXmLabNw
i9jtTLJpXHt6fRFynHshHQwVsid1xnUwH2semNPAwSgxg6TWKLYMaTuWnRMWL121LwQIgIlWAPKF
G4EEtONIcP58oVy0GCu2Nr9DVr9i3PkKi9PQNSzfM8XGfO41NDIrsUFQZOEnWPVnCSgSxD1Yy58V
at7f6VSV9xbgEm1D8k2+mCb9PMgTM0ltg4owWO7CM9e2zoH+XSv3RwdWT1/YBvlIWuL0szNLbhfd
8tfoNr0oFM5HCaTL0ZPOmQY7szYCIa6mbYie8nghA6rj+JWfoZ0hhlZytMbSoyqvHESZ5aeqk/80
+SqhSlTljSX6XeUGzd7oYQep8Eunu8UU5YfHVaJc+JdJ5JU37VyglCiRLL9iAIzV64w0gLaz/2Wz
Ff2OWt8Ir7m+7QpkptLNis7p8NJxO4fSxpQudbIde88Mn3Rtjz9TDlbZPWSLIXYtQLuir3J5C7mm
BBzJ2yDwgI/rxq2qnxbBTrkdQJ9Crnu7IvUEWmw8lI0b05So2GIx66QbZmtqqPoKp+MYmPoR73CK
L7ZF/u2HqCQfcrEfzs2pfrPSS/Qc3zDHgqZo4QprE9MNnoY3xKCinZ3ldCfhcR0Dt4qQT3GvN3sK
xG5wpYd7iCi1coWbzbiKb/Wu+qqxnkynMKfFbXclby8LNyq9NQcys1MqCuKnGU3Vq7UVP7o9R/zD
CGWuzNN0opu07r1g69fws5um5xTZFjMtALq/2+orwIVVJDe1lDY0pBWDSuSP6qr2DA7EGg+F72jN
Zj7Gt/JFBwzyYpN+awWxgo25JKIrS0DXEE+tkXG30xHtQYNy8lfeB7wsP+JXnZE4OSrXvOR0e051
xTFi/vQ36k2ddI7EU4kgG5E7o2e0eyK/WjBucUcDUOhnWuw22WQIP3D0fkwfBFhMjP9zRwWTh93N
DjBBNGGm3IJDJPiq9g8D3nlGZ6xj2lq1F0NapdcpWIdHzIYFdpp1QadEgX5WUIgx+gu5KjGfT0aw
zgRfiPk1sWnY6Vv1u4ibIVovKLqwzpPSCIBQietW2CVCv1Zq8ObyGIwvXS+fIuVQ15+ZcDaT/l1s
bzU5g2O+GzrTZ4Aqx+RGNGqJc9LEmIkVivXcjW6Fh3VAUa//JRBE/ldS8x8G/D9iOVSAciUVqZrk
Q/yEsfsjcc7IHJ0vQi99+VRuYud13Bmb2YtAcP6SCfLvOJQ/nq787ySNPGpLa3hEL5j+Z8/pv46u
0OPLBZXV++KabnLBGMf41VNwpLPH0veXD/CIdvhX/ABRiypTKRVVV/54PriOpaohngC5K9UV08pO
rRZWdtk/pPiqsIss/cGiD+VfMif+83OZ9mMS5kHA1x/RSZmZ5Mx/y6lkKjZIrtOBpRHuxEYB6Q91
fGFJn8moTv6SP/OvbLnH78082//33D9itsIladUp5Lljk+8f4vyIHRzeZcYI/feokr99wT8ig4JZ
nLqUqssucu0oK9XWauqfGcIArYrfL9ZVK5W/vMv/9N00UVMsUVUI0Bf/iJIQstTSJjVB1TvuljnC
2eDmtJI9ePp//27/+UGmySQYib+MPx7UVeNYShMPUiu6/Jx+sEIvmmAN+Us+0X/6ETVJlnWZdD5k
s3+uTrL5AhCg1hYGvHrZYRJwndPZMKUoBjCbmr8cBv/Kl2F1kMgiKaqiqJJm/PHSpl5pIqmlkw5B
JPXA8sIEQ7w1/uVr/cfHKKQ2kyzHg+Q/vlY4aNaYBkAbkrVJUWAUNVLwv+3svz3kj4yeoiIXTZF5
yBxgkE6YLIYCjKWQBUhx/g/r4f/7Pn9sZlFd4sJceNSgPEkRyD4NQfktciH+9+c8fv4/DyuWt6GJ
dKPMAvzjObFeVIkg8Jz/Ie28muXGkTT6ixhBb17L2+utXhhXVxK99/z1e6jdGZUobjFaHfPSMepW
FsBEIgFkfieudErbg+KukKIP1+OBPhK4TOdm4t8ZHEULGTCz09act3r0BylopcZaebb69KkW661c
zyltT34yFTlKGZwuMWqkgmME5Jq8kQ4o0dcu+TBKg55Lc2ZMU1I7moZcvigS73V55OMI42Vthd4P
t/S8ZwQ/ZOGfapIPi0gXITeIMv8TR97deU2gGwmjkMX6kMnMU0p/+pfrX0aa2rYvrYzc2y+5bi0R
u1p69HVJHReYSfDQJeFNREbi2mbKrYG01ClmUgzpVrAtYcYZJz/WxTBHzminki4lETu3pXPI6KKV
7XuvQijPKNXPmRm5oGpyhyTbwziVA3dlqv415tQ1M5ny1MLSFVOULEsVlZ8iRRd6Xnbk0v5WkQX0
VfDNpRJLQABVQVHAam7KgisR2nU0Or1r+u0T8bNNFB6Q/R/Xf8XkrvLrR5gjsfwkpPFHgDq/tBAd
946mfCgUSvHNYH3dzvSMGhAw6ccxDX3knzS6ag17M9HXNjingYGL6MhSzP11M5N7F+SI/5gZOWgh
db7NpR+CU+UzT+ExRQ21szVDc1m21ILkM6OaXNYX5oZRX3zCRnZN2Rw+oadRGzT0Neguzf/XxzQ3
dSNnFMLMdQQkMXiIumkpG1Sjt5LroOtGphSxNAQ7RcuC663qoyhoUmMhtAUpWkEVdN5+U/qzSS1e
FXxx4n1MdUyaNn+zlk1otujKIQk+zpxiN+PSXk6KZYoYjV9s3PIzMb3N9XFNTp4J4VIhNwPjOfpC
QdnJfRJgBAGKRRPuhUF9w/bW/87K6BNFpkpTfs/sgeHkgSpBkd4vaRiIQyf7q1n7NaDRTpIoBIQ2
JVtCDPAkWt6W4rgjqJSZhTTpDxfzNiy0C8/2a08o1cGMHSFvdJtoj4mX3iIXs7K4/XIs2svL79cn
cTLRuDA5ckHBlpEHhEDNSzPU01y/gY9JPXW4dihkkCh0nHH5ydD3y9449JmlHBqGh2vUXH/ntKjm
FGJlNzEiSdcHNjOX5jhzN23PT2MMWQES9FKfmkfPlcE5eEa8MTvekyqPe7BMip+MGmzudeszK8CU
f/+SIe9RbTIMs7NvHKriFB4WTATlrluZnMxBsN0yQJgpPzVPL/xFCvM0qTo+Xmhz67mphG9GHy96
2guu25kczYWdISJf2HHUxtH9Fjud1/J04NFETXmhMScbOvw1fyS9yM7KmqGZmiENP+PCTJFGodBV
TJrcdpswSt87RZnJMaZn7JeJUcyQEdjuhSH8VVLyHNfmU5bQ9ye2+4jS4OuTNjeaUcwofCGO5ZJJ
o0/jvozicpEF0QzJYnL1XszYKGA4ViJSlsFVWx08a+IPRcnJIlDrdV4cCtCuj2du6kaRIjBA/yY5
U5cp6Gk1RNsW+ZqYxthI6OYk3aVpayaZJf0NZNkja74TCdDMsNYYyXeVlFaTdN6uhF3RNM+xxruV
Xhxbu/payF+jHNB2zR2dOlT6+TzENTdhIGyvj38yy2Hf/L9fpI+SNj3OMrEpmWsnpeqLG8eK296g
XMviKeNV0Rc+r9ubWnS6KGmWYYi6rCoj/6l0PTLLOGdxGzSZubG+VnS6+bNwxoemZvrSzsiHEgr7
nKLNyIh5BqmPLffDdIZVyLhcH480xLzx8r40NPqkWm66fiViKC4Q8r5paUOhtaryb1r5qfAoWcrP
BQIX6neFFrzrtmfmckwwb8ouaJsI05Fl8fJF7Rr1cetGLPbX7UyteUCqXHXoQDRMbRTBpNRJFPDF
ZFdGtVX0+F0y+/vrJqbc8NLEKIJZjqLbFfiaJddfNFAdPY7NMgJ+KGsEL7b4cd3aVIC5tDZyQhwj
lmMJp1c6qmPUxx5lk6J77Cg0Kty/uCu6tDVyRERIfPi0jCyko1+E9yHIPB/+1RdCzB0SxYD+HA0I
9nZohQKrqgyyVasnx7pOHq7P2fSC+mViNA63rJtKVqmB1nRz3eZPUSZSyyrw8AVma8axp73hl63R
muoVNRYRGmfxeqB2eKnXVi4YRkrfeE4KjPX1kU0uI1nTB5icInH/+vsGrfSNo6kNkxcgr+hT/l1q
aMeV79etSJOr6MLM8OcXeUCbBkpkOAzK0yjjwoxAQSOrbuk3m4BWLrPe6NGtlTxk+U6sXnqEQdyn
md8wGawufsNoJTt+E4EqHIbq8pQFVOFFpz7yoesoxuVBXF7rVJKZ6q05twomv+iF4dH61qjYLIth
jh1KRoMGogLCXIiQCRS+97zX997L9aHOfdTRikCLwnSkDoMlz1G0pyOCEGbh3yw7GSFzTUVonGPh
75+0dqu8VRzkLx3kO4qSexZBj+b8ZtiB/9hgLowM3/TCbxq0jwyL2Vv2yktDJ1a/TuGoiDzVWehK
lzfoA5RzF5mTAfLC5mhJZEJm1uUwMIEKa71sUNpF+JQ7fN1CYa8o/ma9K0BoONOKBvfavw8xcuku
NjqGGMn3ZkApFUXazTHlZl0sdzzDX3eNSV/8ZW28bVLVX8p+jDUJPSHdZOVRWRbTJqzwZjZUTgTh
jMVJZ1Q0i1sRFeDG+AjgiPAKJA2LgfnYW7QGIdgcpfbu+riGWfrDUS6sjNZYLSqAHisKjj0RNcpC
5/2Pqk6kAzQjot3mrUQr00fm5brVubGNFprCSS1RXKzWGi1PlAB4+d6znOe/sWLx4qHy8vfHnVLV
mRQ3tNRm05LrWacOHef0n4IDuPbWMfB/JoxRJuxUcZZUFSayuEO1BNFHihX+1SjG727aoNMvNJiI
WvrNggQhxJumm8mwJ92b/mXgi/Ag/3hzEx2JglsTI5quvZe++Jxr1S7vwl2vBvdeFqKWjoTh9YFN
7m0XNkd7W59HEWgH+qRaWrsbr9qbnTETawfv/cO7L0wMfngRBm0/TDkJMSwXPSyB9j3TDGC55PBq
bGnmO83ZGq0kW7Na3xxcodTcFziXTzalqx59laVWzRzdp9MCVYdgxoOLJI0pyPBwIqvsmbowaXex
XN1ZQXRWESzURJriQmmjUO0et8F9E0g0wkbFV7UhFyrsbaI3m7/5jEDNBqyaBbfz9zlWW6+rfM2k
3S1rt6IgPgTN3Gec9pT/mEA+63cTyMBpYe9iIstOdv0a0q/wb8bAyex3A2KsCHba0p2RaKi30KrU
ROn635mQfzfhuHWoxsMnM51HVCIohJqjXUiTmz6Qrf/9ErxS/W4i1ste7EpGYSBnXVMD1VA8GISH
gnJw5DVLY51THMcOPTN7k3vIhd3RQm7M0BUyEbtmTjNI9irT6dLcaxQ2ufK9kt2Uzrfrczm5fVwY
HC3rUrD90hiaaaTgCSxC5YCAcJZ/YUPjInG4TOTVeWQjSBK2xeF7RTZndKnYm4jp2unfvKKziv9r
ZhQ16jCWO1cfzNBT1PS03oNjiOJzTP/49QFNxqcLS6M9V5V7ruA6LKXSDyXdy/R3hvVHFEqrf2dn
2GouYi5yYU3hIV6wVKOj32wlynPpyvCy1+tmJn3gYjjjsCPWVm95+ECdIiIZZGu5VG6zoH+5bmZ6
1nSNq7fh1VAZRQbNNQNf6Ag9evqJTpMYrFS62Wwaia7bmR7OLzuj8FBmIqrGBnbioN1FtnIvZvY2
yOKZPXdyn2cP/89wRiHCtHtdck2L7gUoItmNasc0rO1KtDcyZxXOPbpOxu0La6PAkLm5FGQUIC/p
fqErfBFo0YxTT545LiyMVikXT9SqtUxbqNrOu9dHH7xpUJtJvTm8g9h4VHjznXGJSZu6oqqc/DVo
bSObRaiZapzSASIp1SmUraUjOLTn1qhlJOJalyl6/wvfuDA4+OjFipIEwTdEXyCPFZHUR/G1rjKU
J7uZ28+5cQ1/fmGmUBRXLTLGZaF+oDwUXD0KhUoFOhyAOYjo5LK6GNIoSLihXJluxJAkd6Uj+9EY
kH6KLxni2dfnbtIFLwyNwoSWBJ0h9wxKlr70jkv9tfb1uoXpbfe/JuBc/j5vWu6oUWwM82bss+Az
8r8GTQ066LahA6QVn3x356FRNWNV5m/9I7W9sDoKTK2gh3ofYVUD9dDEqIk7obA2aTOU2UHKPN3q
UXtMa3tTWsJ7q2Z3XSRaM7MrTcUT8g2eJQZGIiV0v4/dNGtHrofiLNhT5x4RoEdakVs6ShDCfy2f
7YdjSSk22PgPGyG2/fU5UOasj1ai3AeeWPtUNSF2vLGf9Dv/FQ32tbemc3PrIOF176/MFZqAe+0h
WwlfwJntt8UbAjCLdFnseN61VubS3++U93wj3gtHT5yZoCn3Myi5AiItMzvqaE0h2hwofUghT4BI
CEpgMu0k1ydh2oIpDU+fFLiao4iuC4XUhB0FNFn9niGjXs1hMKfDAthWS9a5ahnXp6mV4JZNg6MJ
6keiotOO3uahsaqFxlvMPx8LBWT/MfWzbvoiAqURzbl+QDSvaUoIG59NaaZMbWYwP+vCLyxYTh1n
Ll3qS0OHJAH9S+13BQrwSbXzqZ75d8ORf18cei6YvVGx/ZWuxr2s9Czq0kwYmEwbLmZs9PVrIbYl
qNn5UgTG7CBG0n4taQm4Po65SRst8ohW3SbrhqShVlcCQlAC/dNCdU/zvjNXR/j/RNNfPjBa075t
+JJKSzFi4q8KPcNmt0+jfiPRnNNWt1G3iemvCoI5x5jekH6ZHe2xnVhlmmCQTtpo5cX5ObaTbaWf
dcxen8yp9Qr68b/Zw+iL+bqLDL3CzqcazZ0U+UAeDB7hrhuZHs0vI6MvltN1X+oWbhFpx1Jet1K+
ctOTRqvhdTuTJ7//DkYSRx7umr6IJAKDibtX2gI1897V7VVn/2jzZ5FCU6A71w1Ou6JOoTtCHxJV
i78vKUXq0jTn/E/+yo7TrtGCQZAaj+wPGnrB141NzqIhKpIhcTH2R+VxZRq1YWe4okUHVUK7Hq5h
0j6bnK7bmSxr1S8MjZzPSvuE6D5EJZMe3qfCvK3zfe/elj21H9I6C+9Tq0fo7/663bnxDZN9EQzD
updbr2Z8fWAu7OClaBIU6L+5dKVeNzQZpS7GN8r2qGsoZKPAUOp/UZPn1rrp65lcYHJZXZgY5XmF
5ethqmCiDugV1qpvUiXPfKbro+BR+/fpKoRCEAJvcAfkxwvnkMu3jf79L2bKpMgBXrqqWvIo+pkW
anfAyHjUKKNbsUse8lK71Tvz6bqZyS9/YWbkcKIiJ42iDPEhudPdfY6qjRsCfJzrGZmcsgs7Iw+T
O6EoEKrLl76t3xax+9nL3Rktuh/XhzP58S/MjPwr6qS6dUrCkE1HWooKey7aq+smJgPPhYmRf0WW
ljZmzkialKY5tIZBpCS09BsIaWmGubtubWZAysjVoqxRvXY4pjv6xhxkvpCbu25hKnUGqk7GIRrm
cLfxuzNzvRWXvGFTX+kc1OI7UccOge6lKw0paVeemb3JfeLC2ugDlYYaMiA+kGg+yvmzXh9l60UH
J6HcSNGrp82lRdP+/Wt0o68VFLagJgmjy2L6rrujp6KKixYi2g/Xp3H6Q/3X0BgwLKQA4jWZE4ge
urzL28dWEB6vm5g8Y118Kmt00rMLuajilsGIoXjPUhUWSK5Vi1i0s1XjlCiCIWdMn/pzYff7TqRc
3zGbW2+AL+R5CBowjJsFtOHPuOZtr+kQ8gGTIcxsln8s9YEOPuyS/4vQHr+EdZKtBY3uoswefMnt
lYfEQurNZO9/JocjI6OpAFumkVthRBVOUDmK9qvqq8iAILGQnQtp3aefsvB2ff7nBjbOcfzeYnDY
JEHsNtxq0zGJhv9aqtp6Zpn84U2j4Y2ym0i045YmGoaHTkz9USX/9LVy9PcP9i82/M4P5VpGOpHd
BeUQlGuCcuYL/REmBwuqSFAxqEkU1dH+laDHryba0FTfx8BuEFp3bw30Fy3praYl/PqX+SOGjYyN
drFE5iozbjBWeNCb87UtffFpFkBDw9a3WRT/jYdfjG0UMvXKdFIrx5zXn5Hk6uGyWNHHPx8SJnhu
kFVJ0sevDkXPU1psY0NQkZ4SQgtUkGCw2firTKScolAObn533eaU16kijZ2kudwfjB/wMs/WOknG
ZpvENw3s2cSpZlKnyYX7y4Y6zp2cUHarsENOwUamzPQaOomoAle5qN1EHaSLFOT2IIPaz6yoqcV7
aXcUMCwwHyZKRvijl79oqbCph2YxMu3rU/jH/oYn0hUr093Jo6wxLqVrRFeTkZJAuz9DBqIGvtdT
ae/2qDAodDYnxm3uCluxU2aGNz2vF4ZHG2um1F4qNRj2RBGx81JMoFuh9uT3qDjFYiohKOzZW17X
y0NixEMzrf/Pj+w/R093IT20Op27o0UvuRxSNIUfkel8RhqRuEwxPuk/7ZD/h05lxD9aZ3d9xied
9mdXKNpnCleQv4cyORcDdDepWE8j8xz7jLOMt9dN/JFEDMPSRFEzTUM1TXE0LIT8oiTUkZfWkxcz
2AbKN0tYozh93crkQH52ZpqyTOfTKOa7nmA3MTJuS1NPDxUQYyGP/8ZLeNQmpAydaeJ4soww9STT
R9ALmIG01WzbQDktlW8sJfsuO42ytHMkQDJDMLmPNxFJQ/dlJshIEzuDPpS7mcOp3eRK9PcPVvtG
oFH0TLBeV+v+EXDTxjukr3G6dhBIPXb77NF/BsWnPvzjOlck4S4tj+K2rbcRjfklmYn5kJopUodP
//gT/mZgtAibKuUaRMVACvNPEOnfVWeeZiac5DcLo3xWbnp6d4XBQlgvKgfkuTyznn62n//2nvBz
lnjsNhSDy89xuVlkW3Ifly16i8tm6z2EK22TLfud/rJJltayPutvQOYP/sLcFKdnJEt2MyH0zzaH
0Q8YOYhta1WrOfyAbn22V9and8z3CFSd9b1/w0sUz0SLg77+my/3a9Aj10h4ydOTqAGDnPFqKAQI
jNLckc58vandQafFVlJoYafCamSlDgWSpRzeSADAIAQZpzQlIFcgc16Kcpy9kgp/LSTqzIxOm6V6
0CQwY/uP+IUgpG/C9ClNBJdRRz+6RnbP3cM6ll13gyIoal/OrkKg9PqsTgVOooyJygf10fr4wJJ2
SZKGHbG5k1Fvk5W1bbc3yC5vami//87UKDlPayvsOhosuVnqs0VSNKvEyV/a1lkPMvXXbQ3zNVoh
2uWwRpG6KlWNlxBsleaHBSPPSF+Sub10Ikr+ZmMIBBcZemo1RpBb2AjdD4vqHYTvbAhqCCg1czVk
wx3CteGM3CMVXMnonJSeL66zWuR821uaXTLqZ7Poti68lYwyofT4N3OoKtzeshWI46JdH5hhUOuM
T+8HfLjdLCsdcS8YcNft/Lwh+WN0sqkYsjGcCcfhLLQrXZBDtlV0417VZbx8iU/JeXiLPCI0vUSC
+YTo0hKu5TldAft4esuW6r49eE/2W/ZNnYmuk66jggBH1ARFk3G3QBdWWtyJpBIx3ed9GBxKGWll
rb2/Puqfo/pj1BSAUcOpyGRHo0iTxFGvaSFkCfuefXSTHABMWqt2KW+0rbOBI98sluHMEpwa2/Al
2TO4EzXGnZdJKno6oqjQlJza127VUCkldBN79K8DsUIi6/oYJ4KLQaEh9byDWAYp0+8rREtyvykd
jRWPPCDYCD8E3IKQUBHO7OoTS/E3Q6P9qE7l0ElFlaWYxMeSpYFe1acI4Bm5401tRH/hIqasasyh
TFHJz/zpYuVXktUVEDSYRsTQ271pfQTa9vrUTWQRmqmQyhrIO6HTMcoiUN6VMlFlt0tQCZN8KBHa
THnRxMfBAveJ9BNRRDyO/Arq/a1os4dzULrtwGqLonfv5wjMgne9Ppip3c0koSU24O1cN/zuB27U
mnGOoOuyT++b7KNzt5F81E1UIm+ASrbV+3Vzk15+YW600bitVLmN27OHhzGQexhDAVr6orf/d2ZG
e4zveL0TNUwgfKbkTROgq6RIc2zaBID6dVMT/k16g96MZg41xONQrJQFx8OCEVmheBtV1smorfsk
kVYeGtYiysvXzU1P4H/NjRsoPLwPTXWR7wWdxkxPeewuNHdmTHNGRk5hd9S56A5GBFQSA+Vc2OrS
oOL7+lCmZs7iFGVIFHTQ4ThaR1kPMjLwCUF2WT7nUbNiYDu1Tb5EhrRSu2bm1m5qUV2YG8+cXlNX
HtSYa62OG7toycuWEB6JgjPjmpq9S0Oj2XMrQjkBN0C+dEe2KHAak6WPfzV36mgdWSLKA7S7M3fR
dy/farQB1jrdJ85Oj2YynLnhjNYSdCulrgZTfbZXmw8PzKGYzqzXiZDKjm7Iosr9gCiNq2+6Xkzd
XuJkndsAOOAYIqh8fcLMP9M0XgNVkUslsgdrXH6Th30OKsMFckUD/b4y4Aebmuw8cqkFqqVh33Ut
Sq8iyKPXDU8NTaHnWqZ/gjCrjrzBCD1L8oyBkmjChePMWZQzdwITjs0+YClsRaRGf2x5jW2YfuiS
gXY26lfZq1F668wCzjyzK/3ZLsHR8tLQMMcXe2vuarpUW3GwVB4R4e22CFYu1Pdkyzt0t/BfipO1
mjuxTzjfICqD2pAsW8zg8OcXJlGpSjrOQeyEwinUt576LTJndsA5E8P0XpjQhCagNItRleWhj862
96zED9d94M+3p2HmZOQecQEDccHRGvJt15DoiOeAvKxX4IwQu1+oq3rJzr7xTuYtAPIFsuibcNv8
82BEuTWttVxFDIeFIQhfjK4xvdrMFRJ4KpsK86S0Xzx1zi+GXz9Kl3+zMfKLBEpYFTuky+LWWAAR
Wcvv9qnaWFu2pjsUUmf8ffKDcUPKTQAxw1BH+wZoD891++GqT9rbzidcysR5v/7BTMSfpgbF2cqw
KPLmZXe0bku/zbvAE+DWA/tuUPAX4TXVyrdEfvSzs+2ghHwIzS1w97zdwFpWnHVSn91qi+K50GyR
Gu+VZ65t0T6ga2ShditTP7baXZMAR7/JiqNVHRBnXkTWnSXsIUcn8AZF2Bykk2DKdnBno3avIVya
WSRn8AdQWL6tMqSJv3H5j2ZaASVHPZfdyYELg6Sv7h5cdePW/QqZe7guQXoyhT2sFjq1NloOkP5D
AflUbCB9xemhcPdo14LRsIU3A2ylh9b4qnM2UXHQgnPkPQKERuAYMJHOfW3/xqWLX57b7tyLKzM6
gTHrWvgoJ8P8miQU9sjbxjpaCRcikLY9kLTuCt7SUrG2Puu3Hugda6U5gVZr6QxGyBwYRpkg5h7f
uJDnlM4HcMFLF7IbDmq/FXrCZfcggAeAKi0eHRqXVSB9rfgpKgetWPtgZKvs0weNXtXPvS9yKnzy
aIZUEKRHsBx6QVefVPVGTr5xmlsUsI6dxD15cb9oh9m78VD+Lr7AyZHFFzsEcwG4QV1YyacFkDaN
zpnyVGdvlbzznceUnwPHbNHl6jaWF2V2GOwX9iP7yUY0dka7UpQbqsNk/cmWDr7sLQoB8ZABB+FW
+16ht4x/dNaRJi5Q7EWZ19G4gAQm0frHtlrTTgQqpAQCLRwV/9SFX916rcZHpXqpmN6Yx3ETDqZL
+3aGsr6807Stbn6vb936W+89l8i4C68OGtwB3iYCJBOotqJ1c6H5j3kCvO7dNtal+WxFRwnxddQW
nL1i7KUvprcs9YMgQkFFpHjbqivkkuUXBMWR5U/9U2WcIBeoCBMn0aFrHjmZL2DOLaiJ640GEibE
QH+RQ4txzxYK2KVwMIV1rkf09S4byM3VSoPK2h5k4a4pz8AuG8ofk3uY2rW47bV1VzzAJkKsWehW
EJ959+BSyBUp/d7qKswKo1yk5nMBIcBWD3X+VpkbB33nRruPzfuEHuIOZN1d06wAuFjWfa0Z4L5X
nX8bZvvSWIXqQkPLuQ83Uc263TiIc3tLWVgUVHyHj5a+a9qN+FFUzyE1YvajilYEFJmhMq6Nv1EY
zOJaFs5OyobPMbR+5dVC9Y4CHTmlvq3Tc9yh/YdXrD390EnvebwTykMMAs6sbuT4QYr2bbYK/Xuk
2E0blp8DsX5Tiwc5B6W+kcINwDvAS6G9tsE7lDj8VlHAyXJ19CWuKeiH0beziC/0gwNxclZStEyr
TZdvyvSxQ0U2fgqrpZCymH+Y1YeqL0TphPq0pw5U3Bp+s7n182PtolXlb6MSAuguK09m91Z1C8f7
xt1Gkd5lwqdqnWORb7DJ30uwgeoO9fyqfQi1lzB76AJ24F1bAgFdJeGCIg1RTzduc+TmtWeWSm2l
ErkkOL+gRx8wJnyVqnXYrBVlob5kwZMa77S3AU4X7yoKxx+SxzY/ePVGRf/RWRT5JmT1ioDcS2YL
AsSyg6T2ZAG+4e4838TCPhKDDajuRnkwm3bZyou+3bgQBUTo8s8QvbgboqkIuMp7nndgh3a5wYli
W0mQFDeA+jR3cDIHuqb+JIT3cZ0tqwYpL4TX96zNRl14BqIQwEj6jWs8dXBFxaOQrwfx8ujWDH9o
8i7pt9wttO4tLLRcWQTo+deoqYcbIdl1wrY2Vn668lIiYPXut8cG6rRyMN2bMLsvUGbUFvSii9Sw
F91JTtZUl0iop9vAA2UiP+Hy7JmriCS7ycsFruITxQ0fEd/PAgqvuFbKhQYFEol8iSsVUKTdygYt
7m0K8LjdPsk3jEKKjrJ0KPo3CNmQqcqQ36ifTPVN459i9Q4ynVytQq1AsH5vsNhT3KdE+hBKH18i
XGX+MZK2Joxd+7ucbfIQkYq3mq1Nd1/6nBEeuvQLmuJxfpSTJz1buAbYpo1cgROsvvfWNnbrTVaG
qxLhgq5474Qa5IC8VNSHTn31ihSOyGOgvlZAnpLm3gDxEFIRnWoeJeUPFmsl2IvFjWEvMm/bpd8k
+bkWbukGToBz6B3rlJ1hL/oGOLpsKcRnM7qL+xPa/6b6JaIPWgB/cU6lFwMwrka19bsTrgUAK/qh
rsRFpb153UNhnXSoKTncczhkm1jFv2BA1c+S+54aL1aZLxIIO8K5sZ2z4d5wLWcYu6Lr1kovrK3y
1YRunchPtuGuCrM6q92ucX9IrrH1M5mXgqOePiqER38HUkrqZY7SB/iJa66nVgE7TaurO0e7d6mf
Lww0i9ylQNdFuOvKm6rfJ82PVC3YcBBH676Z5n2bfhHscyQdsw7qu79Gy4RnMq5RwPFAeVuIPlhp
4S0AuaZqdyIUrQLP7nVlXcn3rIoBRg/rHfCtTcVd1J1FYVMIP9L4mwF70k8/i+ILIjcnvd2XIB36
L412p4fvddCtffneiboDGpySstfzY8DwzXsjvhHtR6n/rK2jY631TlxX8Uo2AEgpz3rxaffyyo0R
/4Wy6fB1Y+mt9MNF1++6ZlNkX4X8iT46qI0/LOd++Bck5IAA3XUg2EJgvQ6gJLR7ENr3j0ADwv7F
co8yYbmGq3iowiEXenA8b1WZybpKKEzY58kpaz5k2BsqWDwkESQpIhXZ6OW2slaCeq93CIXE7cZJ
b0q4Rn621MK1BjFLhgROWuUfku5Bo9tFfLKCV125jcuTiDtqu8p7Ftu7GAaRIy/NbJ8gqWjSHFOe
C3IUxHiy/k5ERbkXnxKSHd7reb+PtklzqrPnLLsNZXUB9qtmX4GxFqJ7lw2s1vZLW8CPZF8vmq2a
H4fyQfcJgrLeZCfN+KqZZ36rF4Ep9u81zVwKwpkMB1raWYZb3zw1/lmownWTrG3QUMWbRwqp2bfw
T/JgY0nwGnaisfYLnqe7s6LBD3ih+mIbScIxrZ4EOAYDrQedgkIzHmRuASPKl81zEb6BFPXFN0Xf
6XK40CHglLK2RgBxTf1xhtM1goPfbzWWPx378Ig2qnQSjLdevfFqOk8I6g2kVtW4J6+o250nvVTG
xoeU4NRPrflY1TJZ2Xtmr1p5ldU/AumL3O/8egd2yWrXSvjZQSgxtZNXLST50WRz1Hap+xKCAc47
ifzizvW/qgY+Ej6n3bfKY11AgND6d+5uF6374XC5E6vE6eQpk/Y1HPJ81wGoNt3XAexXtivb3nXZ
udU+dJ5qNPA7hbuOYU7U8kkHud7twc3H+leDTc1DWJ82LX4KPJZ3vfqEuwanLd7k9QEXQ6h/g95u
Gj8H4rmz3ip1V1E26Wt31LwXLRz45CGUX6P+vldf9Wpb1rvY2KE85EQcEkiGDThAGjmBZO/KZtP0
ezc6+8ldVt+qOZgh6bvBWw/9+1BjCxSLgkU1xGrnJo5OhbDJyyO9zzAtz4H9kLn8xy44FgiOIMv4
V6NdFmzK8lh3+5bGLvh7wIgXuQGP/r3OzbUR7bmPz5uX2Fkr7akRbrKmWbe8HetbHrbyauuZJzeH
7XiSEDGWzn3wUKl3nr/Ps60rbGAO52IMnQx0ko/AwPcSzKuss2+fHAXO0F6Wv5n2D12iNJ+MrHN2
pn1SRBZob64rokBYf4/KA127XXnu7a2RfgYKe9etxZIyw3fdPJJDZwIlOQFVQa/EGzO9T3IK1L85
6WeTnByqBgxWp9BuWl/d4N+LKLbY/jcIEi01/vr8xtMoL6XAUW7gmtXFUZaXJd2nWbLHMaqctlCJ
w1Z9KJESVap0HWSPZiZstPhWVXcDBU6pbxL9zfcRxjYXurRuk3f+Y5KPtINJBUy3qcpFF9BJUR8C
5VVKB3Q5+yoKisVtCyxdbXsAPh9oUZLSc2oavlLLu3wgr3v7q8XBpwhjEkl9aUL2jgBF58hUxVBa
9fRVrKyDkiHQ05/5ZL76AnPaAiA9ZB07HXo93sPyXSbWzgYXbaffqu4piKwlIT2Nb5N0ZTSvXbZt
22OlbWUrQ+DrTrBgAtAWIT86bMZc+oYmEI36MVI9ECzfrfQupTU8cjhyJruYZJRjgamaKynfO8FT
6n7EA+zZ3XrFjav4oFF3uUi/IMT78CA4NOhkGyDYKkcqIEYZCvexsU+zVyBAcftS4T2xdwyyG8vt
eO6grMR8b/J0o8YHNfuW2A5sIUhzIdleclTVjNXHVyjeRHGTq8o2l6FBu/lCTZ2t2O/TxFs19aot
mqVtHKVE5M6j3fqGRfyjq1KlLucWVqmgfJG8dWN/6ulHBJKx+SYad2q4iW12tn5fi59pC88Vr3RC
8mQTWVmKPCXiN3wl70idulW/6t7XDP1rveaE4nNgsdCFuik7izjxA2nAhR+/ceRcSl6zaOCjhSlb
g9TCrL63pXvffIS0ZRvwv7ZoqdBg1K4syEM9CV7EDlU9CtIp5+huxt89YDVm8tVpUXRmm2+CTZc+
26RGqnYjcekraSCTwFOJHYljCvwjv6/9Dn0CZdE162qA6PIanYSPRbMPLJ+Px5mz/k7PKcfNl8j+
MBEn8ix1rQX9GgX9hYRSY4USp9vw/5cB1EFKjeKBepjyvP3Yeh+9eusAmKJYZ5GYtxzdFw5c4grA
WoWu5EaXGgJU/z8knVdv68gShH8RAebwKpFUlmVJto/9QjiSHKZhDr/+ftr7slgsFudIIqenu6q6
iikprMrfzNyRDZiQxJmpnD6Q6v6cd/OaJGgCf3+c6Wyz600+ZbdcRHNT8yWwKYXSqdaLdreVv5jt
pLrtVh268959leUfiWVJ/5erJyUiQs7XifUSx65bL+JUVjDQ7U7PgsUMp5k+rJl9loDG7KKaQSxf
lsyP2/1iZKvMudb9O6mxJrFiSXKEm1qlpKGmvIX1c0XFqMg/62hLvpeGDhnw1hTXXt33lQc+8IkZ
n0FlTkmBnPNnHDvpKbt+k1kfTvrSTydX/5ypvY56dvSdTXWkfqYGsT7jnh3jxOQlrdbMMgvRkuaM
+H1i0LiN83Vp/Xm+jjnRjm+l0NdKs9emg+M4q1hehP7Jp7O781yRATgROv9T8bdo2lcWXcjoHetr
DLpijX/LBNZibM3kpM87tTiO9atpvnWIRHPzRcUCmtGl1Tcap3XaiZxq47vG3RyGFTlGVX1xucDj
jjDRigniZSZyajw18zYhqtqRYRbLvaaHintPk2ubbcrJF47r53YcTt6T4eSrtDzUy4BtxUutcnPp
v7F5bxovlOojVUu1DtX0l9cWP+wvqVr9/G2kX6MKekUP7Ru8lBX7NNzpfbovtE8HK4JK3fYjocr+
lOnQhs1Z68Lefbfcp8pAmTnqoCdXK9t52q0xNvyAefLjeWTj7VSdXvYmxud0+ZhjYCm+m5VF4FJY
4dxN+3mJN412UFVWFq/8x9b+V2rJjrCR27jcLbNZs9PP4T2Ypbe2ZmJhq3tp7bRkXPFEawZizbrm
bhiRCJ5rv7rer6LhV5H7Lv4EmAXzcleK+1Sbn1P5rjd7i2+zPJq1n0586KRZan1B0DyleNh18tSZ
xP+q9Ek/drTXymurIrYA3xicdd03KzoZWfD9Kr+1rwZXsV2BP9zqfFMAKdb1PlbfLf2rBgqazT0k
3tz3q0l8jfReTvJjKOsu3ivTwVr+MRsGlUtAtrt99BOxurO6aFdE58dpUweQ6VrxMwovfbWS/zPJ
1VCijWqfBcpwNQeJO1T91cDCuewOCxHqiU1rXO0EwVoZCmUx2WAAju8oio/9LolnP7V3yznxveIv
tV+OKiPfoXF2rZ0yHwZDNG2yeFPT4zbyJJP76Dy7zmUyfu1pM6TNj1fx+BYt9JaYaLqr8J7rvr/1
xk1Uz+V4dYlWzYmElu6qnypfV+a1Gl2UBm9YOtn8XCd/5fAjFP1ue2tF/cto4tv8vNQUmPjVoD5Z
ziNibB7OLXHGbnnO4ieXFC1i7etYMnoWWz1idcnz3oz+YsZXE2iyQgbWu/y6nbWt2+8hWqtCru2m
JpgTSvhg6UFRXN36nHpvuv7cJBdbeKtGfzGBsobIlxlFmVmbSN9kvADHOPpIvtPFo4LZ2LXL0eMG
KnaP6CU9YUplYmL8svzC2Zl2WE1cHPlzZpXbmXRC7w9nQvC+EgChSsY1QrmEzFmPvE7TDRYPtMa8
WoRfG9Q0gdeaq51UELrxu1ROBfl3pb7uyV2O94+1KS/bOVb0gP9iBtI83Uhu8SVdT/XX6G4zGjv5
ZDmSyQdUNt+VUWDUfBqaU3UblU+D/cmQRnL7OeqIRit2tRdYsXMoaf8TqwusltGQ6SJWPiYV1Kyb
LqQTsbH8mRrJqnb/Vd6n5+FXuZz0+qxVfwZ+ODp4r12dNKIN6yp9BMBVaU5OHj9Dsq+90/zo+vUt
2pPnXLPC3v7OH1gzqaYul5OjPavtAc+gTWfEvtS3SnGbvIuR7yKWgNze8fVUXIrlzaq0D2/k7Bja
Ju3pCea3sinC2j7VifNldJ8JvuXJJPZGRvC4QtT23J69/seb6yDWbzMRt8OHRdapTXT5aAZKXIKx
9xStfme6bySm++0wHJb41TXE3uT8m6UgEbv/h3KBYpZ8jumzq72L/ubMrAKBVrUi8ztnM1S/GWdR
zm9u/tnruj/OuyEnoByoh0C6RmwG8VQ3NVDUdXB5Dq/cpxNxmTyXyRAhQePm/OQu/3J5YajXOC5q
36/5fLp5aUydq3k/C6DEJGfqIY0UcrGircmj16He9Xow1OxuvHu8Hx03GQKIfL40RMR7T644AShV
CzcA7UbVOGtbjOdpILjTCZdmB+KuqMQylqehSUOhnLyMrpsBqfknvBf2GFLWQoqDuwSKvRxRY61S
FWBZC5L6u8jJD7xSIa1uKznPVag8evUyrCdMW+PbaB+WjOBMKmGDgQgqvAnaoffpMnTLt5K7SSOY
L28dqYaNOgMLkwsnln0bn/rFT+OwBmxjVwlDf43Mwx5bTNTc06udHMZi2bV6h8/vycp3dVlyYXSb
rg5l96nWgZL/TsvH9DgyA0kA+k9lZpuE9HVN7jPEGkayAxTzNeVVZSjuR3JTsnFd5VR1QWsnxr+Z
TT7ecyN9a+XepDfMiLOlrfPWOvBy6/IlIqC9t5kmvKxlWKhy48TFpil3tJT14++wnluIGaxuTooL
UEJjOtTibFbdsQAQrpdgSN5zMfpa9shtBOdL92WurnJxj0euuMZ71kniHG0rJFNhVdszyDDxydO+
nTtml2fyRBb5ltUpTRERyxl9k30FW/Xabc30melszpXkm6KWI6d7GKKN7J+Rd2LDdJyXvconn7zd
PDDG24zawHflg0iTLYmXwErFtqjubXRNp23TXnvu6Ixg6sk6yjneqZAkAEnpixJP2FpsyTG2u24n
O9tXvebXazN8WwAxFeclGnnBVfVMQKvf5owudU5z0rMcYNOIPasTVxtbJSngudvla+EVG6ihVczi
hZ2GGa7AWj3+xCmmRBPX/VTuZNM+1SmJujXRnU4eToSBjTfFsbEK+SdderTqyTR2Xscka6crNvr5
6G9a0gHH6keN5lBUZ20ZPtk0CUgICvpx5ApcnH2c6Biy5zQ7n/FYB5Wu7orubxHLLgYNHRdz00bt
rUfG5hRiFzXlJkfLqucixI6aieSROGFsVKY8AqtWsRXtZXrn1Vjhab+anbupEZ4NEZgq8T+92OX5
pTctCIsTXoZrG4bNZeMy95VhK9ovbTw00RUtGASlkM8JqZ8JEPWo5H5GZmdU4cLBXnskt54jj3Fj
7WBQN0lmvJMfG6FLzrW7w7Ru/EHLjurd7Ma1bUKKAb7UgZ3iK0PvPMBYiu7JLlRcBwj3LZttV36a
+ZM2Fi8xCxXup6LdBnmZiqcE5GIkiLzJQcw3Jrg6TgxxBoen+haBo/M+NsxL5eztRifPigRsZxd7
KWG33anKxY5ijt3nXbbXKH+diOcexp1icOmsa/dcdV+8djIGdDFfpdZsTXXrpdMnKYHBILQgUhB7
im4LfX/o1K2hqM9E8NLIneX4WttiP2nHSu7KLATi7CDb4iwhSfdlMa5NVW7UfJOrLzk7fA24iEbE
dsZ8shPmh1gW4Pdjob2rj5+Tq6e/NIzJkXLFjG21RKEn9WNHBrHh+A8YuB0umRuv0wiOL5SNOEXd
Jc0LWLBoXS7ndjmP+lMUnU365RHFoOe8zKm/lKTiDjehmAiFblILRqKsSXzJ5zsMtlDeOu3WgnY1
6bM0L4P5K/IABsKoXpTorAnQTfCJOn4qynPrPcdKEczRSmGTzsHJNLsx/o0D9V8P0XIvdEnNkYI1
YFFWJuzwLlDIfHI3wgprS4dhI48mYGc1V8c+Hny9piu/G4O5VupnpTYI837RCnp2xm6HkGaXqw7f
rOJuydNS7Qkjjx9mRMoxdoIaqNls3koaSmX8TJaCUch5NilS3N95tlXNMz9cXldbHYnwrL0WFpXs
202DeP6E3naa59q4plUwmMbK4LCaDe+hmVMSvJ3jvdgE8ealurLtm8hG0OJfjQ11u+AV/hq4Jk1l
O3FHZjSIcuo/bfmhwXD0EfCFGUz1y5xgMpua6x6RspEe0VSO2gbjrNV/wGgLl1dgIhqBV45KoMs/
vEV9xbtXyamkmWizEIhzTq2dBFao3Rdj+FFIU3zw3xkVRoF3mJkd9XrcMVNOqBOMIg9H4zRd9HcV
lo7+i3tuiMOB27OZ621upTt3vEku0nj+a3klHQ9dmu1R7NOgovA59t7i4ej0aHOX+l0CMg/tmffj
1rLLdc2zKK1DJF/SrKJS6uGkdzfRU+VpAYBxOhjfLH2NZ9P3kPeW9IjKr66MB7159qw3sFC/YTip
lNf5AcgjbhYfbWWt6ynfJdb3ohJ6v9Hmr47uxe3dA+Ru7MhHnil4XwkoaQdyPJtC25g2dWPeZky9
htOGFM8wU2GHUQ44FZadBIUjyAAoBPEGbPDAQVnVXjvjShEfBd2f7qtgRsBBsMyqum1IQoKuHxAf
NIA5QR+fVCJj3HOqnq0WKCNhDCUS4axnYdPugC6Ygynq3jYffWt6A16f+xcGeKNbz9mt6gLUSjEs
nAFQ7MPTWffu0tGkYnpCSK6+ilJfw/dA4Hh9Tb1g8qgycAhAu4m19lCmzWxFgAmGygB1tamrtUW8
rQYsv07knYz0ZLw9lAXqwHW4psDlhq95IB3UD0bEFyv1zcPQr/GYnxFdEzbe7lWqR0ap4cSUMqyI
UFefMK0Ez6QkuG3gdCezDRprbbdHLrDI+Oc04YTjc8duwcvcr9PujKLVGHjjLCLfoHGCmSYqVX1O
RmVumg/H8BUFwomrfCewd3ggokgfQ3UO5q8yR0WzyREIFVuHqUhlGtwslT/N5+VPz33nM/1iKEGP
UgOzw/s9iKY3FyVKvU86IqlPXU8YtO8Chae+XW+QjYEL7r0sdO5R40fq2vTOs76uvbPJziS0CxQi
V5cWyCvUcTLvMtxHSRxy1q22Tt9nYsfboWel/3vMYegcfq6N/Y6CopFPkTx5zlZHDTMGtKqVCGZ3
zfhkR4HCH0GwOD8RDamJq8wbU1jahqV+ccrdiJS6qkMnDzpeeCM78usbR+GuJeSS8gGvK5LHk2/k
T1o9Es773+l1AQnqV/Gv4vjTl4PCwCB3wdmNYuMxSzkrzdmCAknupD5U3ooYzpKhBaJ+Ped7BANt
csrB32h0taBPwMfTMMqBQ45i2EhQUd1vxoO5MJHwXP00Ws0v/9mv45K5XppVdInaQP9Z4uOgbXhd
QUJZZrLztT2cFmW/ENCByhhauQKOj+nGx2sKHHTyyIbn3GnNMWUcjojdAqjr5Rl3TxFvJsqQeot+
em3TMGAayJRBFQEtfLMwVku9TZpPZAseIqJ/7S9p3vGyQjtEwWgAvpHKFX6CdoAeYcjXiFQ0Eu/7
wGyPc3Ros63TnFL9mWt8tv2iBP+j2rGttK8EqgD3yiImenmpbmzvhSFEJWKbqANGq7rcVA6X3Dl5
o/WHJMXt3pjfegI9+xi2w29oh9Ww11/nfAPTrmjrggyDebfAKKJDctFPeY+xdPIzRD6ek/tq44N4
J8UfGRaKgChEaORtHT0sxIclTmnzT1EAQ+BFs3mDRTta1xBwUrVYgijrteaFSvtPOJ9ttlu6jW2j
KzJCMuQ9Wjqo0MEJpbGNvaeBlicpfvPx7zELATxx6DAITO8cIzl/VOKdO0+kh0WcYZgN7cDeOyJn
e3krWjCe76jZRdVpLN8z7dHrHtW89NvxbvGSaKQNQN5sDbi45hDDvLpBxr1FiI5AV1H2l+5iFIdx
CGpqZO4cCpoXV25aD3IkyKqdOcC82MfcOuTIPdrskicHjfDhdGaCTUNpF6vC9la9eRs5HfMxMZe9
IZ7s4U5RpebW/UaOx9J4iqijs7LzJiMoxeOZlL5mHazxVero24iX57O7kJYm0rw0uXVAe+klqnnW
9bIpmarUibeNVHuMxFnDyo+xyng/i3U8ywDIA5Q1QYrXrWUaBRWVd2bmyejGsg0uqCt60mBsRpAC
4ffyHs3BqHOxM5UsC1fEPat+k5jE9l+zZV5yznF2KbCgnuVn3xF77PrpkuNYSQgAAv21nRaBx+5L
Wi+36LHvYme/bKXY89Y2xXORkz0lA6//lcBnMlF2yzSEs4aiw3TWVVbsSvyqEtWijv7U7q3sdul0
lOJFAuLEjrZRzTioE8El/+TYte+p9qrRPpzsK26PTrI3y41lfZGT3LOkMkiYEu9zSV41PoGpEEnq
Sl9U7zOP3M18ruvO27eEQEztLnXHyyBeHY69Z94MbAS1FvEc3ufpdclUf8oPlbhl3WloyxVvHFrG
bHy1i7+iu9XyrESExjA2FF1oWlulqUF9ThYlRxhvRnae2+tcrDO6lik6uNm2oHMvsrsq/jkyIBvV
14tspU/GLrKqUxlz/zOvzUqQY6UqIQXdM8kRu7bGja3ZipFH8+SJi235ZbRf5OxjYvRgARfr+NA6
VP+W9DuS6F6KpzL6c8tTpBwN5ToRGQLl0ohDaV3j/mxYP2q3q8djpxq+xaDajNu4ZRJkSh2p2BMQ
atQCSlYIOfiAg4aUAZwqbw8zIaiN+eQkw6rIbot2ZXdr5fIb6MdUwYOC0bnmZ3rTgXT1nEroqnuS
zcXyFMd7BCTmiNISMZi266lty25hSk0vugRKNueVBzLZoiWKYZFxwwcoq48x1wxNnlVs1ZxgWwDB
zLGgfMqr1/IHVQzI7jdnyHfauxcdivljoaQO5tWLjkt+rLv3ttzoXAqM2LJPudzDDOUHAXkc0ko/
6jqKiAJe/Z80w2rcZJCrTGIGWeViBFnrwWZgfQz1M2EH0Llb3pOeXFzqOUJD1wq19rdKf+T4bWcX
m7YHC396kn5bqdDgL0kC16P6KcLHFK3dzwROTUK5lu6ktTWS54wmHjrXHxtQx9blmx5GB7UoeImp
/02qjg2ttib+xXfUZyvnM6lWoLcbhwanNV6n5jqRaz0jjWWvwO+006TuLbygm4aYuXYTp9DeADWT
DiQy3QUXbuUGQyP8AnAsk28DYCtRPdzwr7WyzRF/tJSjqZdIxaaVAUaT2+O6ET2d+H1uzUCbvqv6
u4zzlR79zcgVZmyS3Hj0exVjvQlRKbNETSJlFQMj96GVd1uXGapBwmaIq5xqfNExCI6G1xFSU7Cc
4iibdHwqWTPzKnCnMd2mcbIZ9eLJokmUy+8kjiwDhWw5+Q2gX9Nz1xnuRbfMlQ6epjWtT+mC4TVQ
q4K9mz6s1KQ8yLVT2r8b01s93x+dvVJ4Z6OtuMC1APeEu2H8abafj6FLUkY0wfQa9A3jsEbWVSO2
6MS1G8C/fid2tzRrobjv5rYH/ztoDWxrPYUp7XW2ZPTBoNcP8u5L097a+pxlbIoCQqEncXsYnPz4
ACHqAejIYtopkq7bQPA+5wALEfKyrER1ikDL4CSVjoNmobh0Q3Jeouq1oJcgukltw0G+pY/O8St5
zBf6IXVMbloz9JpLpIC6yXw9DPth3GvRKc5+LKGtjfZrREv9X/Jk8+WN3SqK5XaylRetMQKz94hy
O9TdvsCCeJmBiIvbqOPXmi4rdbThYMfAtPib22pTtemmNVBrt3el2C6Wu3Ihj8mEDGI7gX6Z/EUa
DBjnenrpegYKCAbimWvQRn0MhfWdwapIQO536LOV1z1ZnVh1xH977Z+RQNGGVfRZqQdHInA9pdZX
ouVX+AcUe7xA4289n+ZYC+eYpD2GDBt+fEFlhTS6LatgHCXPqF8TfLnuEJObPFbal4StODv1h64I
IO3x/XfD0jG49e9KDYjPPbtkUI1Rz8OXex0Y6OHb73IJjOapNOkbzJeuzTc2eEBrm8FYND7B5WtP
nLV6S8oQ7fDRJrpAeaikY/QDiVx1CZIX/V9L7RLRv8ooPj0FFVx2b9w4mLoXbQgFV9aYHvMMOQza
zQUYfZQmshD+aB2LOAoF+eQgYo5fgnwsuKMQNZF0jwmPYyalE2h6eoBmSz39d0oKvwawqxKkPI95
2bq6iz8QVCyKN6/4glFwtc/F4h5MnW3qyu1DjzFQ2JqYy1vjRD4+vkA0y3BYP3SWFAlFM3d5BdPd
tk9Z/DyZn1GiAAyYPiotBno8kKs/l45YcbYA3nbyayFaTJwPzyKWFt55spP1NKsnWuWmuSU5PBGy
22nqfoo0EittlGCM/dhQRQTC6Gg2wpauXi4pWvIloEj5/bJfwG1t8zmLE+ofK22tTEdeRkh1S/T+
yLRbd2rY0c42JFfN7yUWUvlzNKgP8ZSHGE61fqcCtNvT73NiHSvh7h4FNJcs80D7M6hZ90GZnjKm
mCp3gsJs/QVy1Tbe61GfVn2C7X2uxl9pLXYTr5yYLkKDnMSyVEForhkfS0uXtFTmNal5Dydbkr3U
F+gvnIsAtS1gB2Szh1282kKuRiQgZczLbyeBuSwgjS7Qah3mlReSUn8gMzZY6n8KvKq3mZZLXxPU
XSEFMC4LkI7ZrSbEFmxCIW2ZSDIkfQw1bxl/Gfqf66KoCOP6tdZfovKSmTch32rjhgy2tFisjSt0
EdGh8uKDm8R+kX14xXVgliCLa2eW94zXKEIPPMg1xkBYme5snBGKbM8iK91fF6TVRYh7IaxADI90
YPjx+VW0TKL2b2Y/s1CMWHPtREEOjgU6G4u/AvurQcQ/WqIemrgOypxJHWcSc2KiV3900UMPbLTH
HQxfPa1bi9wxoJ/S7NeNu29igr1VWujtQEPTHFR5FubOMA8eeIXW75QFSFuAbc4LFnbytUj0cOjO
o/Ih8nBhFpyNdGMqPx3LEVH1Y+Tam+ZCs9Fgy4Frc9a+OpbDa+aRHl2vjt5db7NV4r4qwAmlz903
/SzjtGGfDzSWy828L0oazNYtETUNCYiE6/lVo6UcqsEB3hjcCqPwWFwXT0RPbWswjeLHEiROjCC8
jSYudNnfJkNHVJo6fEfJzFN7AKCK4/6LzMdrl8PMtJOLvsmLmFsW6JZqlC8udhWrqjSZbltjDjoM
qjcoLDkOjTmtJVTsZkTkyo8i/Wk0nJOeRl+KCi1jGUN0jAx2X8rBU1YkcV+Vqjd9tcK0v7UBrtUy
MdZqUnfXrBsTDJq6at8vqrmdSw6JJdKIT98JfyqnZcsOYRw62ZBzUjXGptjpv/Uuot+bBpoO2XRX
xQOPzKZepUtM010h9NdB0TXfMxYTOsqoQ3Mqh/Mcg5dMoinIHMINCpM2BXzO+l36rPRZHM/p9PR8
OyTRpz6TKbiwrB4o3QI9hERh1SnOb8kOlZ+wQ3dFpdyxV2ADBdcRKLGdGvZZpYhDaCXpIa7oEw0X
tqdh4oOE7ifUafXvkA36tZFpuo8cMuUz11bXtdpWpy7ynFAr1J/C7P6S3OrDaJgjdhCq8dPLWv5X
EU/PrkTGqxpq/D549m/ZNiAusq1rbd/kUv+oInWGx1Nd8luLyZcLiw9KKWwWjoyPOmIGjkf7edLL
ZK/kcvDdDu/FyspJBZAyCZoo9TbjPF5bWxn3Rlsn4dAvEFadKp/tVLfDJGV8FbZgA4V/viXSSVZN
M3XP2cyGQJRolOxBn9jbSbX5R03RpiT9A89PY66CXlPb56I1QJya2KnYnNKmfedqRjBqsg68KE1C
cyh/7dwSB72jQ+Ybqrso1yhy81yGhikROyaDB5P32GYoTPsGnfHqjtoYRkr5obDNA1iFn0XeetEq
Ec6TW+mzz7qsDFpRye0wamDiuQFslDnKwRxHhGNLVAe1rvXnjEVpuKfhkck1fbb62ZTqayXM6WbK
aUHeS9F+GJg9BN9NdhMWB82CKqdfBGQwVbBb46Fb1LL8eSRKl/1hpjFDuC2LKibAdJrJbWE5y4oP
GofdIBfqbT3wVabvKEUL20+dfjQzVzl1rOikzuGxuzMTyrh4jq9Jrn30GrG2H5WJVrY6VEO9iuMP
A5WF8fBItggYH1PAImNZa+V0dpISjQUjNZJqq0V9qg1onumPgopmuB12km3HUFNE6hcovkfFCpb2
o4sdFJLw3oizpVGi50RvI5/hIIQCCAweICc6s/oN054n2KJqeCg5bBygXk3lgOdxmLB8Y1TKehTO
ups/JNIJnbXq0pLrZgGjmK6q95xVysoxnsbHQlNgpOirotRdlaCwRaWtMvfdqV8ypNmZK3Zjavmd
lx26qcfj9qB1AiwBTU+MI0yVL1ujmYOWtS81u0hu7FSDklrohpVzol4i9AktVKkYRLA43S1VyMLo
jECZNHKOrzr7hJP729KamsQm5g6GZ8zUSv0zEiLttkjhZkx244k38M0zvx3BH6xdmryD/GZ9adoX
j9rbQ0DbLbD3b829A9PBghB9ousE7SI3ri2C2oX2cPSLWtaM5G+8dzyUHvlJ5lvxgKh4gXQryKj8
jcjIZsX1rjcpuZgPNybHV+s01HQbT7TH4GufYvBXRe2CJf1qKjYihyacMetO2J3SSFvzKqgG76FV
JAkSfHnipl6G6b6kOQ2RupLMEtVSbHAhXMMIh4KnkRemPzfHKbO3C6By2l96C+90DYq58LtSQbL7
ZhXXZhiDRFosWiwrL++DlF5jmoqVPtsB2hycUI5Wqayn/sVMXF8dgd/1dvfQY6Y56BYrMcljEW1x
3RCqRa6LEcmqkLvZXV4Em28Fq0sa+CS9PjOXEb8qpKQofRXYMBS0WausTd7qqtpK95jNXtiTFm2O
te+6NqiIsbXMIhiK5ebR2Xa8l7UOwpAehnKDsd1Kr4eN48qVZ51dOiyLMRUn4LXMbg3CdE0mb1VC
ssQAgKO22wjRN1v2gZ7ORxyk3o0eyCHmNnRQcSvNVe//7/bulMYmS5MgUettCgLZpsd++KfjYYy4
Bpu9lRwziJOzC7iqoCcu9OkwuLfBeC86h96q3rrZP2ugRemmp3gutvHYcQ9qqwpkCOnJ82h9dAjF
yJMuvCePLzVnK/OxdbG3au/YLnOY4MfrMTzpFnj+5Gt0LHOqbXq+ay0j3xh0/0G3GWZ70Vgfm2cR
mjozVAHp8N2g7reGnTZ9VNarOv2k6JRnrQqt7mrqb9QX13437X3Sy3Cu2cZDPR57H7r7JbK/kSWS
pWOFsfqptH5jo1ZrpksM/dCJNjQlKHdWPPHObkwm4IWza5D8KtGIdEj5O1U/ZCIL2AJDkbadp3fF
/WIw3JnLh1l2V/Yj/UltAREQ0JS+iaI6Nq8j3dxAsVluk0oI34/C5wd91krm0ewvrmCp8afSur3V
/6Zkz3l489ban4iKtd6dBKyXnR+5K1lx2SwzerJPZ0wQ6DwXJjt1fAFvm8os1KFCeudtMJjvqIhU
+ET9KqUeRDZy3s8l0+ia755xpPdrWTJT8muvnPveWptATzSVDasSBZjdsvO4+GR3qSEqyw5ebwiS
5tuqprUYjkuW+VW3KQRGfQ8aBUSIf63yjy5lX5KxN4mfQWA6NgSRwImOy63maarQ/9V3qz4p8mYh
lrfq22Bfs/SnG78rILkoCyzjNDd7s7toy6cqm1UCl1YOs18Rh5PlZ5VjHvUsqlpM1+0aTU3DCskM
IoShA9/+u3FAs+bXCKX80iG3hyJKxYcshgDGu8+uQ3nFJTWc6mIVNxNWckCn8bTtXN61d0f9bYj+
yLXXJj9XaL4fekl9Y1t76H6Fdcys1DYZuZBAneMIQm9GaIGRy7Ko/eD8xpl9zHeBotMuq9DQ1WPF
EqoNztJ5j65/08Cg6INcpSkOyP/j6DyWHDeyKPpFiIA3W5IgQO9NcYNgmYb3Hl+vQ61mRhqpq0gg
M981J1tv6eH25fEhwEjjZiEk631Kz06p0lnL3bGeJm6TulzpPCTseUuhv/bt3agdodx1JTQJTim0
hkaLl2S4ifJeri8Zsm2AMcP3SxvRUFal9p2QSy2sjY52ZdVvWViYlcGpEqm++85Yi6bo2nIj2+Td
Og7bJXqlFfg8mv1y4BDcfbT0cjlN8SNvvkYxXQp8uEWVrdN4dPnLCy2h66GdI+UnKV1RaOYBiZvx
EOqOV9LM/bgW96idZoiKU0DSknNmpy9U/x/XHs6i/ja0wxZ4B77wMEsTXOFA3OXSd6jHdlisM49s
62EIIxwAfZWmEo9cM4vaAweYeW7KpHg8R+ntfmzcGger7JFOc4E4PO0mTiVG1iwUxn7q3mbxY/R3
rTkZLYl39PWRunYZtEs8cQKjPz5tWLO66AjA4/idGLey1WcmEehWt9YiKrsk/lRC51TEGqLyQua/
UHcdBVGLa0G08GJ0XwMvoKAVJLdSDJyLat3kDs+TsRq7SutRKlG+U0LUAibFYwIgLdP04ZwxkthR
0n3G85nnC627Vd2K6/RmIXdYDItM3ypG5UryRp6WFNy78aRpjGHVWRPdRN1pmPit+S/6sGA8mmAW
JiC+7vhLNElDcevzS8LI0AbP2rvLUTCPeYNUhVWVyLw+sUxZNKPvPZJsXdL5esXFzSDAgXqy9IyL
werJaBj4ni0Pp5QKoWi+dfliNT5ZUd/mlthZgYA+PQnKo3E4Y3L25RfpPNWcZwJaE9Mo35zqPxNo
igztJY5aKuD78E6MFMlXUnat8g44LEkj6Uvz6Y6ZH1SUuVBI3YwNqMecqaoR/0F5Ydg/W9pLk/+Q
owq/ZLatP4J+X/yO5a3JrymnAj79Wp1F1IIRqWtqqfw+KoUARV+Ema1iQmJM9K/eshU9B0+WzMvC
dKcmJRAkbCYSBX2wlmoEeG1kkPTtjNCcoG+4CrYwF+QlWOkuAo+C0C/brF2L+VzsioXFd4Dbmyiu
hX1PHiEqbpFCykRjRDW/dPlXQusDTs2YSnguXCei09QLvf7Sh1OR/4bpOdJWQ/EvTb+M9Jk1fzEn
t1pYadnf1B1CWfgwnovGW/T0mnVzFjLMcHooI4L3jtCjUspzHZ2v0jdNsdTrt9o6/TRCgjjUYTaT
6Kda2lKFXSCF8sLwb6a/N0jESepDFm3kFatz1fxHZ3jwcXg6MqhrmQpPPrKu4feLyk7S51G9aJK3
JWFQoZaX0ctIvozoOBilXXd/Q8dySFq+yvZWvUlF+lik8bNhJoQHiThAFxekVP4Upr2GTEPSHYrs
LpVHTlJacU/SZZEssGEhPgvS2uKgjItJADDUIlvq7zG5C606xQ2YCG5vg4NdNNQHjxLti/rtaRAl
uK1d2hip02QAan4CFRkeOINZsRxwx9fNj+4NlnqALWWuk5jeNYiH+gD4aqWQXbCouY/LltJX6a3F
zo2Zu1T1omvQH7J3G710/4cOTM9/yaiv0HMz4Rr4pLFCXKRNE+OkMumMlzRbNQMVnfrp1zlXuSeL
vOQBNNidg2UM/Z7jWywS76Lo7H72im8AD5/KO/DYhvrXTMf1RPUhjedMOwszhiw5ZUUWYBqw/Yzq
T/VTS7dMneFRiv2mJWVQdtm8Dze1uk/7FW2aEQ+be0qIcUSOXuxCWkvWDBeUUiowj06y+XQANNS3
vFsN2k5Mv1Ebp2+PC2G1fAFSgDMqhjDjnKLJc0NbScq9MtaonFa9KA2bxGhfrojeVuotRcNT0gLL
J53VjWPoVApFUmxsUd4h5LQ3YZeNbp7Zn4On+DL7K71TyfiWJ0dQlmJxNwVaURcuXs7qU6e/SBaP
smRTJKmjH8SRRNwLrCb8C0qJ/O9JwwDI1kTgqWYH2k4xnexDfyD822wMclA9Fp42BFsNu8VkDcua
b3E84rVO1sXsiHOASGl2VkOAsP0uEG4wEQoeVLQha/rBa+KOpKsU7XpqBYNH5HFpmreEs5FiIJyY
d72KbCGEnmLaounkCl87PIdh3EYt84/KbAvgRB/lZYuKqdOyEOUt1D83Kh/1kM5FYiwC+cbE52Mm
Wjsw1jTKVULsVlCT27EgNyPsxb7kWDLrwGdQ4bINSBqp2fHLBQyq5PKZA/2U0Bwul6I9K28T5ic9
u4kinxQjZy1tUpklRmRBFe8KcHWVo3pQfqNsmlPDL0y2F70/m+Z13K5LKOvcEcaO8vqwdU39VEf1
O82WIQOmKPB/xOkw6ITwP1NUavoPpf79PzLEZfz8hMQsEl+fflqP6cUPSdh9pgZcnS3MCu0RUvoo
Plq0tfbgpKF+1qfxsy9QcctzIssLr6rWXhthyN3bblkI0ib08pkkEQ35BFj5GPWPE0AjfNGhqGty
ifGxtZJ1F4s0oMlX68C2GiKzj4hRNLgG/ptzpyy+Dc/pAkZ2VuS46OzGCh3i0XZI1CbV312Mhs2O
XfublPRcXNly9K0Twa5Cl9ty/+8bDv2613ep8heRbsfEjI1+KUqYVdUwKwj2JEHj9sq+7S9tYEfl
qlKWEjcTk/2tyekBRhGUSxqEq0R+CvlvmpqMGSrOz7ZDH6JkkoZ2WvUErN6ytlG0/dgwoZNq/LxQ
yNzNrsnOVfRrlC9umSHEzgtn7lOwAtMeIS5X1tO48kROxNTXKonxjzxjR9HVWiaU/okTqeHCzEwC
2/gbrDleeG2y36rbtaxLhrgLS94Y6gzWSPu2v3twEcqa92yrBPuxaucNGrfCH8crY1HUyvJNovPY
sRGTQs84Ww8V4u9Ma7AaU+4T5hYLauljQTVYSdCr7kQ+LOs45u4gfRkSc4OODYDfUu9lY2ERtAwY
aPvWTXAug5vE7TrkCQbrGmK8BiBnyX/KW67pZi1eFJxOO+8YdCTG3B6sh6HePYvSXc8ZgUBItkuD
lpfzamTHgKHJulv10lSeY/JE2CQARt8lxO/oWf/VRR/dpqBd5eq0zKPKNjnL4hNZPevVbxO4OZZV
wPytRRZBoohRkBs5KWbxHlcJWbTg2LWOST/S33ndF0K4nQlL0+Od0Xb5tPbkVUkZMl/W+aZk0+Qm
DFtU3GKiqtIwB6xSYTtgNg360fdJzyloDvK2ag+CQuK8ErBVXaW/GgJTlDbnnhByrz8j1ofpcc6R
vnI6jEH0KLH64mTpkbnv85/UU1noefFLR+ZcG4SvBCM/ZqAdERdAGC+t7Eqr1eT31fyVYO2mAMFf
XCcyh9FtKdKmXXIbjUIFBeGnwJ9pBdxBrr72iXe2hMh2bf7DHO0Lz4w9Ism3Mc2g9t7+il1O3frH
xzjDD5fbTcPWXwekhnt3/PBlNFsNiQvygfOBkW04aRNHHSVdtHjSo/luw3MjOF66VFqBPu68Ij0Q
tpiR7Z/EpmXAeuW58yHLiHsUJPSBbU3Xtm33IjOQ3DHN9FshdUzwIxHHBHXYNIwG3Ak96ldN28S5
26JiRbnjN+84AWWi83lQ5hifKf9kzO+sccIxmTqRg/Y9GKdJob9h3n3rToCzSE6W+gyFv5jK7Fjx
WXX+IhBayDY6QXkyM9RjVH3bSt9iiErrJvppDO1J+pW1p0W7pJDAM1iLpibQva05qCvE6PoUt1dd
DMQeIkyUsPnTxVPfHUZ+H0v7Nj/VCWtfFOuk+3hYdZIsQ1TKYNi2sQuzoI05+ZKekFYTKS+yMaXI
isR8Rbs4S1vcP3Mu+8REtJmvhPOKlrqp4GLoz0AnEc0KioYOX4h3lxg8Ry720HnOndoIN5+CbCI0
R9376TBq0wSVa+qdTCiXAl1wyzqkfTrvTNMO0g7uDYOSWa3L4aVL0cXXviAwRdS3eU44zUeM0hGj
l8pRYmy0eStuOFF0euYoE1JEeqBESANOmYXY3Zx0VZxjGjHm8NNksJLXPtigj+m70T0Zs5ow7S5r
F0W2jWUXQtLU2kPH8mfDHkHP705APjIRZIz8G+cbQEqQvNSAh2JRcxQiJ/uxwOJNGTkENjUOMOrk
VNXKMByOJ8HcyK6cGZnYo4bD1Fauz5G4l7S5QQuM8TM+0bDgfW8tzrsz72n1K8WE20UU+GBaDifv
EJMFltTOaA79QSXpzqFS26k5ZYi5WR2acOWjxPlLVUCFxJvOlvw2OUQsqz4oJLKbhRbPSNwVdlud
w8yVo3VPpjbj370P2HMJqOpva6IR/zKgmsAnQvUmXCZvJnkdRPSPt1JBbBDAOwemtzSSWCUVQ8Jh
op6EircfhnV2bssFSA5vg+2Mm6v6C/ZSs1mLUIHoNl37/DGQ2Rjj6yhuU5RXOxM3ug+e7J3wR5PY
gkKgWoeGwzcXgOIH4AMazqiv4R4oUI543/RN8gobu6ImWLtUCNrQTojxW4E7EbUVXIba/lFxSmH5
LBYcpOLe6duVf/UeJgy2ZiHWDzX/8kj8VislgVWxyd4saSKgEzrp6SLEt2NwflNeM3+mS7IWB9uI
7Vaj2DQ8xeiVdJwToAsM1m+RqQtV6h2BSj1xQs4X3mDMEyvH68sYGza1B6FtofYYcPmhym7Ucouu
XwhEgVvtkjGdKID+wvGp8RJ2+yEpXKzvIlwq14wYSNsv/D982YH4ltY6k8TKwRUzM7ZgLJBBmsOD
oyrjv63fNHZNwm1zQJdhz17Ml7MmbcyHShixnYAa0f2dceV3s4i/4UDxETeLGp7bgWuXSaR6f+2e
C2saWN6jGxEfkueoVkhCLT3a+sizra1h0DRcrIMmJTOpudOWzg0uL2ovqgpqLwejlmJjhJ5s7T3S
2lisf3B1xrlvLgKqqplyxvGltNcTzlq0LVH67iGkSPrmQ+s3IRVSYkYZ2XtL3hb+W+9bAn/3Svz2
WYD80QmkiIPHNix/xnDdjy8pBeNlrlhh6Owiq5XxhXOatQ5zB7KNFLHR8npTLOHUxXgheXYFeqrf
lLAMeXEn9ip1xyOJxhlpS3LVoF7hIdT5PMUxLNpj7q80elH9SgsOCWHHBO2GlK48rgOFK+14nqZw
K9uBvkYIwB8j2tkwgS5zCk0/hBOmZBdimMUrs+HktPRfUbWTjqpdu+TDNf2M9m/ls/xvbG0eK+8U
5nBHHKXemPk8rF6BudJvEk9eZ+MGb9C3KWUU1sz8x1wsIGpENpyJlpDAcKabR6ZIUncoVykCle+W
+N+iTfcL9pFjcKYfXoZx11WoLwu1Wxjljwnm6EjWPMpstn7rJ/gbmW13n0S239hIltwip1/yS9sd
6eILNVmxefrI9tnDPOj7Tl0ayozbz8kpj3/1Q7StX+vUVxsWfrNboDJL7VWRL5p1rtiLg4fOuhUT
QZ46Tmi0YlcEbBWCWDMerhB/HToVYqfKq+/U2jo5GXR6c5fkYMOUZODFLc2nlTjNu5l2KKciwEMW
+7UmkrZ/jr+NdSF6jQDNp6hG24kaBIVg8wDO0kKzRSha8IJL1kUYFhj1uTLPTsO5feAspN/4h2QH
oSpKHNInKglObe49bW311xR5jxOD23N71rjA7Z11BnnyWR1zC/NxIG4ofBmKbfgYiSoDotvztMb9
omEPiwlW5fQaGyfGIZ1qUJThyyvJvrITL8A0haUTv0tUPIMZbIvHodsqsgYvxYglrXivDvMsEntH
ix8e16tOiUXukoim0rmVwolAzJ2wADaHQZfL4VmSr0YTbbP43rLNkKVN9fKpxCMp+m+tVjZGxTFs
jD4xSfXbV3ehgbjJ5bf8cgB1WOCLeadpS7kqV0P+GeQwA0A6uKEqP5MxXauVuRua98D+kU7lfCBE
mlkCy2rDx6YR4EJ0VXqSIsx5U2EnXK88lT42iUzxDkwjmo2KZW3EKHzcCpEqIOmKpSHjlRfptaNu
iWLq5eMupl2T8hOUsR3RajaRRSCuLgNVWw+C9ioEYa1UJuwFcx4Q2vfVt5Dx8044IPGxC4YZXtJS
8c29zLOWJK4fb8vo6KFytCnjKPq/bx5Hi5Q3H5yw4eIZg6BRZT0YyGRo0gxxSUVPJnxHRjHTRtpD
pT6jMp3AZ8Iw1EUOh2epeKnBbRxiZkCn8eyUhV8FECghmkycWSuMBsv7VZt3qq76hu6H02KaJgG8
Tu3kKVsFvRMzuFHWLVKLKh1rYl+aBK5HW0fpWihN8B0g/L7jZm1Z26770TkZEHEmUxBM+1GycSBn
IcX14mP+BIsoppDTMWIuxiyb1xJ9EYGCuAnEUODn56An5F+d2C11pA65RG85Wb6rTl/F1CKhwdcE
bVCZAT6hE+h0GB4+8KSciH5nEKPhz6mXBaIN16wFt6BYRmQVJGNnhl+t7GbeLu9ecrYWPz5auoxE
dQk3TUvuTb5vieV9knEfgeE+EWXB9NSVFb8YnDqrf4Xdr6TTiz4UU80QezSq77x+eGg+DKAAD+rh
qGfMVfW/NlioMcCni9xn9CCXIdMK9ZsUbi0BFmL38IUoX00NetjQLOXiknaPngNY/aGKHQam4dA6
d5zxzEqiNIRpH14RYWj/2tDegY/UgIiamUV2gEYGgoyjVhSNFqLxrfc9rA4u9VTuZMMk8S4Ym3jk
JNbw6T2N8VlMjkIusN5PzSomeMW3JOnAKYHHV5NKo0AHPfcYqqNZwbc8ZcVBA6miFRuTj6CAftbc
Oh09yxm6WxQfo3IH540f5Vsjcv1xGPxh//Fr810h2lJx682dgQXG/cEa9J/y+AFJKd5Dl91SZmM5
+tjpIz8kfzcj1quUAZTbbR2u6u5fjWZtDG5d/qjhIULnbyyMFWhoKVpvGg+2RlVCEzcqnF7dkdqn
Vn8Z8j+KW31IpHHray91pBlRrArPLcjJ1fui2fbB1WOlNQI3s97wqyv1d6iXKUGgyV9zRGB4TOZD
cdbaaB4laz1+CiMXXBWvITsS4JpZaLiyRoqKAMrkicwHHo4f7ULLVjmGYkxP9dsXLdcSLJvm2MSD
ZFKjVNrz0K5GlgFFuiTtsRMUkr7VIk7OmuGSu5lxU+si/gSY8L3RMszWJseOecztUEjBPT67N5OL
TQhbR1C2cb6VpXUocLB6m/4z/oCG05cEtEsdX6Wx9cxN0OyNT+5nTT47Ni4fCzrBuY4VmlntLYa8
l1lObGytcPVJN4ZLQmAzBbnDFJ9BuPcJVqNcmxLwT/7GwH+w1vX5G0pVLj/xc9JuK5ERlU6gIkHB
KtZGjFdl8FNIx9TjbddsJDpmGZgGZCNUA7Xm4WUI3lxxhZMDhpalP18VtS2k1PwG2vsfKG9PmuIV
kWqH/hd98a2W4b/Pda4ZujA+BG31VwKMUzB2CfHnnC66RV+wsD1rG8Jo6jRXYBLzZVqFWrdsypgS
NDY+SWfPbI8RFohJgkMYrgYzZ2uCfDxl+nNofhr2Lw1+jXKhCVvEO0JB6bCfzMWorf2acxb2AyM8
WU8RPU87Jh2Tk0gSwt/GlDyq/GaEj9ha99o5GU5acM7xMZOt1j9IA3gBc4QGsugo+S781hS0LrVE
NXXQJQlDcdA7xxQkpNacMVlonBXK4MQRd6LAN9Ycvh9Stim8ezS+tMExGkdG3S2Olb7U5H0xyfM8
XA41teS35K2BWepUNA2QG5iTmirNP0hrizCumNfQyV4J4EFoE+3BQoS1wi/JmJgX1h9BsoYqzMm5
Q0zNqnnFriR4V9LnRkf9bGOy940iUz7gfAhoSk9JaQBlCziV3mrmcpef4IwSjNI+LPJF2QsUgiZP
tzuFOSXSzXApTkXrStRPHN3XukVtjv0lTayVmPz5zV/Ecc9kYmr6Xx3deLAU24S6RidGq0K7YwvK
9fJmTPVqUCWbqlLPGBnLXj3rrb3sPQNR50a/yA6kYzmupdbnePJrksk0VSwkdscipmLVoXAudCok
k+YvGAjknsWrN20T61hi55eqV6gUS37Ipyf1J5/QQ/1Bp8E0NpgTiERtRfGmgF7G9JwY7D3KRFNY
HxuaTyUnwSGNAHJioDEFxSZh8glZ2bPjcWm0iUMH3ylRcmn6isT+Iks6SgNxHAkCSktgqMvJTVSH
FriFGaPoRPAl+uOUonMWDzkVie1C+qumi0z8JyEq1n/03cZwUySQEd+mjWnX6jEdqDjYWzJUKZkR
NUMZ92QUkiq4wlFDLA7dNlWumtHZqpVsPD99wdeAWEExkV2GznBHhIY6TQ/ijqtT+Bh0+UvqHkME
FoBayHRQOzwFad4lghslnEZDgYapKKyLkccD/7evjx+GYNPdgwT/s5acoCP7v2XHMDPYjTf4cAdZ
wo2MaCE3HgEvVjj6dkyKevQ9cbNttpE8w/aG48cCMTj15QLPJ6GIJlcwk15CZ65Da7LjBmefccur
TwHMDdorigD6Ly840z4awtUsdamPTxUnc43lMKi+ZWGY5fD6mh6kebLr4Sl2hAiadFqPFV71vZ+2
zXhMlNQOm4fCO+YZkZslMIl0FqocACJX4qSMbzKztexPjAKp3X6+IeIAUTnNUwKqiQKHEzGjrbJj
OZHVSV3JOw7DtDXblcF5xfMqR8o/HaTcVig2J/UR1u3cxECRGbvV8Z3jqjf6r0RFNcG469hsuZ+B
lCdSLeEAmQatiE2v+dlJohJewbJPe+qhngUuz+OrTNB+moFAciuv0gH5XqrsDpp3mwn7UWNHEY5C
8axw0dQhhAgHigbOhtHwyMZvEwIOL6NlJjABOkZ2EvHktiL/zZu1iPrEsSoLrtmwSGTMgU5wK37V
PjW2XcEVxYa3HAChEzZFTw5cWikdh2HTXFWjhyX+kwS3jpMfCnTEnlTKI6dGa1kzNAr9l5qTFBQL
sOpfWaOdpIw3HfsHKs0pZGKozOeHgTvJEyEMpuOkIxyDD2IAkgdixrAdKOuOwmAiRU6W7CUeLzNf
Gin5cgISJWz4gIammRDLN5daUMCh2sEQ6ksmTdFakhcb2IDU3wwGAM8scTtmNAJz6W7s1rLxrRq4
f94xrGD8HBM8CcOVgmXhPY1GmZkgTDrtJFfuMEBZoF8/FBguTyXryVXvg8EDWYPGQ9OujbZ+ehiK
32m4mx9A6C0sv0Iun5N3sU4tfOMpnCcMuzd/K/WSGPdYP4Q0KD85Wm5aIGW3N/zLIC24ZoHioNeK
9FqpJep3g5EcmlDFqmtuoO4WmsQde+sKHScqcw7j6AN2NlBOBx/xj9uQp+huicuYmmq5UzzSrA5X
yMPAIXyuqwuWJDQcEo0BOc3o/L/UMG0GDiaKuoqGPVolV48k3rJO/xnTrwpkIV5pWG+5R5PVHB0o
D2qBxKb+SJx08j0qqcXpOzE5X0Ct7zixr5T4FiZgiNeU0WvvMRgnqQK4uCv7nQUVNCl120o9Km+f
cvmHeIODQWkkHa4w0Sn7cs5l+m3SrebfRlIKauIIBhq0SWW3QCQ1WfmhEghcMsuXqdZOTr9MID2W
kPTGB5nhcMUfm0Fzh4b93SnbpwVEnIGlw8eAI6ekTjBQWnr5Ec9Rsc6pjOFadwM61EEIjyPrharS
nBYob7X7VkJ68GKHMPpy8HmEuIk5H8vZIBxHI6WsBhdvKJasidKU2pK5FTKd2YY60V/EKTBvLeJK
J0gIWKSlupsmyp8mw4HoQFACk9jQl6z0hwgWusivVUC7vefWBSz24CXiWGsVXAjEympFVndeJs/P
pyKO/wJWDV8lJtzN9c9TgGuuzq0pXffkTDX0mx7EA/hrELa8ebr+nRACLaldcxTzgz1o6kJcNR7t
93k2vGUCWg0zb4o8MR7FJnT9aachhWPafjrA0dKjoy8Q+aEEUJXPhFOtUqEjsoq3DyU9C7CAgx6a
R3Cfsq9OeItvGLKav++jZxyyuZG2toJr07DlAj/jRtE5jgHls7ram4qrEJ/wMeoo2zN/Tag+PaWW
HTCRJD0zJAOjSDWSIxdBW5DkKbSr3+46+d1EP/LAP0pkdso64DIc+nw7PddwMq16RROZDxfJL27c
rE2/M16BCHFATQ1SRp8JTzTWgZHPug+4pf6xon8RXrBeZI5FsifABBcyH06nA0528B5G9dM1v6Z2
VssHrTzFJJSRAcyUGRiFXWua54BMuBEoO81Xlikf9YBAX8DXFyUe0QkNHO2lFRAgMJSNoHAmIOQp
bmp4S6BnIcwL0UnECe/Tre6ZCx/eooWlD8bE5chCG+6zO6rJ2cj+tJIt3Bf3OeNP6Olrg8tXOgh7
HTK5ifI+kX+MPiAKyVqwcSPhd9GDeFvGDk3r1CBREtcXau+ljkbJZkT+AEKa6SSmshrSbyOQAPZt
BRIJ6BfaSROZPONN3a507lXxgbiEqLwsAAZ5bQn9sv3T9AdJDwMSiK+5pn5VAq4HaW1luOrjBVK/
jtJVQPoPdhXfJh9P9cGAcAuJR6FF4irnZYTp3coPXT9PFL6VlU8jAxhKsh4pkije0ZQ21PDJm7MF
XKZyn2qvSS9QyB9qs7LQyzVwKjr0vgq2RLCutXNH/4fiEhdKYo+1iHw+KyzZGqL2Rnpoh3+wjBoK
VYbrmUvDPEBeVtCwCSg2jUF8/UZ4i8pAaB1isudmicLAEbtjay5CyCnWivtBCvUK3mprhsNcgvnL
ZZnAGMRFT4k/in1bh0JiAKHPoTQprjhcuGBOKTZ9tg39mwyoL34Y6Jrtt86H4Hdfk34NzbMo//Ud
BVCT/K65hz5ZGiuvfQq4ic0n4YqoIpiblkwvnHjqLsyXO9LaLXNp9q5ZCoOpwVBNCdAeW+Gt0oWi
TdEKr7hDW7632l8kcKEqQQMWkL4js5a5BsHnVDnTFUJjhO/EEpsBEyKX0L9jIt6fJJoo8EOyTolG
OM/UsygsqmZdmDaUMiF7tOa1if8ZI4VK4qtBAG1pzSJSBeuOZazI7BYUXURxgchKLD+4QJZ5by2O
W/YpDhe89C02lQwo6NjrV78CBeGG8TJv75q0KzDvNfqlXJ0jFlwFGxBurE9wMFaKtKvHPxKotXDK
iGRYw7eqrvjs/elbJISF4uURC5W1ZfyxBmnwlTHRAuMH/ymg79XlD6bDCNdaVy9lu+GFzKLTkDyn
xvWj79KYe/q9jiFkhy7R8TB91yo77TjvJmnVZ1xqE66l/iWSTJcvGYBpclzDP/Lo4rAFnCHLjJyo
zsAqyf1I/qnEBZzEncZ+Q3JD7i+fQzUH5ug+dgoz6Qbe0D4gQAfgy48PIeC95JT659i6VtYlj+m0
lXQDoN/TpIHi9MqUfO75+650+3ibIZ1YxCP3IRiwguLFsjG2grmDbNjGPW47Fw+oAJo3ud/OSioI
/XAIjHgzYmG0aIxSuTPR8IOTFKAM+hfJ96gMkr0g9119t+JZp9mtBafCePOsyeEjA54uOqGIysKC
0oclL1bgTOBIZO6PgWzPdtLJJ518sTcz45serlqKA+J0LCqdhOlrKJzM2BThzeJynxpggsuqNAsZ
tS3jCdVrMLcZdUQxgOF7GWqSYoTmZpm3z5VzFhfQ0WDbKgAAAPI2YE7JPqF017RjGv49NNbmcYsW
Kzw0YZUxQjUingINhZtk7aXWHfxxpobnHrBpfylxA5sDUTBDnw8Zt2Nt6FKFxskL7dhYy8RpVECs
O9bCnNIhjlaRHTMcfLnSdh41t891fsaKVBi9Rg04k7LKWydo0I+13yjbxZZjcie74cCa9VHzROkS
C3MRssGQXriYx+tQGXBYcqf6YMuMS6MfTUTa8hmby0FajVzc4pNMpoENUZr7lszDiPRpOXX56P2z
Ls0bHQFOIK2Mv+PyZXMghj976kGDSk4TX2FdjOa/DwG6LRYf+orGIRebHWnYxuZouYZLgDReloqb
IywNnOShFs7StiTEg0uLkC9/WdJmAt3EAhABtX6ASzE0Uul+PgvrkR36qDZPSTjDd8tGJ58Yvtq5
gX2ZIceJAkNSdsqDY2JuNThtA22+gdvFde1oyQj2HiwDtVsmEWiX4UiuxA4IDGXxI6Xukv19NKVC
3KXjXaXJA/9nIQ+ADriyJ+Hncqd8hxNIVEzNjzUqZiAQRHl7yZV+ugYOo11WwamyCL64kIBAbUvx
odV5PDw2n3YXjW4ajrafnTM4GzS9zPqpZve4fHjEur3jCP7I01DDQ+BZXC8WaVeVQ2mHxN5OPYFN
Ivi9XU3EzXjLm4bfcF0LFNzEgxcSNcZE4An0ANia2ISZAnKrVq5xuRr5EJOcKzH4Ufrk9gkSA3ql
K7mwAkoUXmAP5IRi8duXjsHQ23oPJq+ACpvD2nES7YwQ/mm6FdGmjQ5DDK76OxPWJQHmVPzhCloi
Xw1BQcUeQ514Jocb/I30HKenFI9WnNM/s4mHQd6n3g4xtPtSOeqi6MGNNLprl2xijp0YDHxyXebm
+q+gH1uSjSITNPenlBCL62CtSedJ2XOHQtedRuGYJPxZDkawpcLf0DBY8PRVJD+Z5VvYesGaLLdu
fWmhrRUvb3x5XAlirkD7yOKhto7J+NAD2H8Q1/C9O9zf5OMRSdfsk4FeCdmewTy1vsrsVwTTKRDA
g59ktIv/SDuvHbmRpVs/EQHaJHlbtr2TaUk3hCy993z681E4/1ZVNlGENAPMYIAGKhiZkZGRYdbq
6seJSWG7vS7inxRGx/iaQdttyWO8CI+N9T5XPunjYSAFDFsNFbz7rHquseDUezf4V03/lXebRmg6
NPCd0FHlf1CN66wGfnU/AHrIldWZ86A+DJT9Ly1k9Ibec58Hw/A1gMi6cb8Lrk9BA3P+rsx+eWpw
H9jWq/CSkXctIUZZVpuGgeIvvG5pRbPyH1l+RJJLiyWmAy2WumuBEEsBIToWFH1BZy6OoN6OALEx
xERooF3X5lU8fE+mx7x57duf4ldnH72PtNIpgL74DCPsYLEBmyowvoOodySrOSlAVH20/BL4UWYl
dlb+wutBU657wDro4PY+9K9ziDxTxtO6dKzce3p8e8oMTOpQn/3YVFQASfTDN6gy97tz6tvepPBz
cD2agXRGokcyDYeMG67fNsUPY1DI/jBAAMTDfgKk3Xh2mw8eg9Xe1skfJx9X/ALcv/EzgMXL20f5
C2BrFqkqhzxq21wr8G7RnpW89jQp0AhdR/S3Ugu7GWf0rBqQyBu+2qYo0t+A/j5a93yB1/1g3L21
rwNagIItV5onbnu6uoJvrc2ReLSoQbfgnL6bzPci39OW26k8JB5B6wCGZyLTMn4ewDL7UZLoCsN3
Rs+xpaGfiHg3jeAeHfXhqvegcwBmbdvSqFnsyRxQvS6nAyNVpCHN5L3C2ye1b7Ty2UmZep2rKPDt
HGa4XA/ENsKbl6qmwdPGUxEbKTde9AKTikXWLME9aQdBkEw79PTkcuDL8keTvo/c+9EBjea5NK+y
6QAGbNLeZv0Phkdx4kBKWSGhx73qvO+ALIEoqIXE5F4HbR3PM482vZYAmor7qQM45psooNg+0swb
4Z6ojNIMxqQYHF2jewfqggiuGNtp5zz+FRjOGdNWOQxfDDOkSDhaQMmZ+UPXH5PogRGH2APFaptF
Dy4vk5wxDrqjDDJ4h354CTmP3nBFq1f2zfaPefoEYJFlwIYAu8wTWDIZQ402jNkauON6DJdnYV/b
MItoAyNWwa8uuW7GjOYXSHiq+1Hhs8ptZT1YwQw35kLoJTxGNGhzKrY6g/gdvQfBVn8Nf3LHMuem
hT+dlDnXWwuENf2QMzwB8BLpz56S+CdR8LUeNH7byHqdtJ3dvy/bm8GkZ3XD7rj5vv7BgBHMmICo
FcZtRxMtzS7OtvzGk5n+Sbv4TLie1B9NoR17ByjrI8MV1u+mOf/oj+NGK971dP2BnMtlGu27/GsB
cqb1ii8sq/vBnt9qxINktX54xk9GzRUsN28/GKZK9LPCOasvcvY6VDtc26DW7Uj8zbwkhwreWV7q
G3pqD9Wn5vqx33NfiCNIVjub8alN/6m5Qfdj8Qudt+4HU9tcQcih7S9znS7QcIML9OdTJG7aICSY
NRwPTIsGgGzlUxJ9YdpBGwEHdld4xZd5cF3TtTThqKqqSbJMs9L9SMwszOAgbJgnoVwakvMms3Qb
PGElD1A7EAE8db9CwHfeM6F3WdlF7tiTD5jZmk/ocLtaq1zD4AN8J/mS0G5r97TKO9qKGE3ld2RK
XFO1dMsVqmZpmkS7S6u8UWvR7/0F3ZkGRO7NK6fd0KL/GH67rNMStfWpLIl+t+TJ2Q4Kstw02ony
iipeC6SVb97GsQqGQ7G9LE+bjfOSchIBb15BfZqnCKQwb1xVP9Ibautb87u6i/bDMfuwIm5ZP0e4
lmVbhulIa2mqQPh4CuTg+nN1R/Hv+hFY7ntmwZjR3epP5E2vM9BbHvxHZeWYzoq8VfSPZGll3Wpi
2m02V/gPi+vkl3/H7N/H6GjfXVZRn8mELwmSVjRz49Cjr5msAAgv7/KPh+lIy8yGNOxG/GBC7SX4
BvnPg59txIP+2q5t6JILMHXLsS3TNC3Yovm8k1NR20oF3AQbep+/NI8OhbONdihpWdqy0tvoS/40
3gJR5+7S18uKLzqEU8mzqZ1Ittwgd4PZlJpPjrV5VJjWPQrGajb5d4d+4EO1CXf1bfgNNgOowq5X
pC8a8onekjsKFepdQYb08iNoS/7VI4MIycd+V9wAvnZYW+Yl32Maum0Cf6XrkHGf6+qVdlzqHpvs
+J9g8sjLx7I8XtZoiWz+VITk3tJWOHnth2SMKel1H5h0uPz7+poO899P9mvMNb329PlEHJjhoC34
O9uW5rfdXfjVd2kCZeoArLMtJQee/T30JXTJvJIjy8nYiu9AMjifvq5xnC9r7QoN1+06tiOdniqo
lWgK55hFeaLDOxMPl7VeUtpSHYNbUhNCE9LvO5o6TU1HK61aeXd9QbukD8MohLz/SYw93yknaxsl
Q2fE/LMlTSDqx9y50sIVTX5fsLKjOVHFlk46yV4r1QJk0KE/96tAEGAA/QoPpQImhlk9tGCf+qia
Ttp96VvHKhh2qanf/DdVpWMflSJw1GxuTjY+QsXXlu9TY+VwLxmFpTnCFLbhaLolWWpYB2HQACRK
EZGG4+jFqr9c1mEphLMI3qhlGAZFS+laqi21BqsWGvqUXibmf4l+gfOgIHJZzKLx4TAEfkrTLFXy
GpUbtsDAwfIAyAhMVQCBDP3zfxMheY0uM9NBn4kkghik6s+TfgTr+7KIxd040ULaDbucart34IEP
lG9x/hiOK45pbZXmzTo5O5XmtHUxq1DBJAzIsJN/CW17c1kJfV7rN6fnRAtpy0E7CnxhIYVZfm2n
vPR7eGfosts1V8YtY70P9lX5of7pHcqn6qW/o2E0YYh0m/zH/ZLCkrY2tUYz58UMjj4dfrX1MZ2+
XdZ1bUEln0fRwlHsHFVr5TW23qnl86Ss7NmKTfyOoU/2LM/jfowqRCjjU8DcVVe8/IMOPDZs1VJ1
YdnSdo1qGwNVQddiqs3EokX6S/VuL4tYdqgnMqS96Ay4zVSa5rbiOf1aPvgP0xXT2rv2QGEHMNyv
6tWKwMVVOxEobUycWI6vz0pR+3M34CNdPXW3gMY9GccP7k69W7tc50V6Y/OWoarCtIXpmpL/UZM2
aTIoZCl6f6r6p2G8t2hoaT+kxopmixZ3IkjyQq2T6nnlI0hPjgGl54Eusbpe8UOLDzPLEqapm/hS
Q5WWL0pSS3QpUrzn6NGm5ZpUxQ3jyvre+OGt2N/iVv2RJRu4cGL6dUJktQ7MZA929C8HyIbVRzc0
ntSmpEvf1P3UeqR89Oy275llCL9fNrbFLfkjwJIiEstoRzcNuEMV9SlUXsriUbdXfNniGjmGa6i6
qfHv/AknTiBxS093m7nHIfha6r8Yxvx7FYRwHd21eMfxuDn/fXVI4krtQJydB5Pb4cpn2m1UVzZ6
Xmj5jJwKkUxXVaIKFDaEBHVT3HU6bUZxkwF0OFbfcUwZ8+vtzI9aOXP1bdj8g4qkkQR2rdrO78fl
yRKqWuXFrY5HqNvwqgJ8gtHDyv10WchixopQ6n9S9POFnKbQtCeBFJ+4PgALlfa0jbV7l26c5/ir
dZgOtPw9tA/0Fe2zj9mvYG5nBIJ5o9LxsYmvo5UQcslwhC1s0isGST05K2AkCdi1xuwugLYcD0a3
YphLtn/6+865vm7mgrQ28Pt1ylggud2MOoHBbNPKumpLtuOQCrOJy03LlgzUdLQM7DbkZLr2qtrD
QZ8+VE24100d0AUakmmGHUAetoHYCWJoOQ3lwUoGeMbTKxcseR3KY1OQPqWtBKRw2JmY+ZjeX/7K
xcU4+UjJwJsub6d2XgzX+1owWzBRDsshrrssZV7SN8foRIrkC9ImIB9AonobGDVZfzrFjR95S5vw
tZ5f+UybXRa3aEEn4qSY0W78JHNnpSrtpS8e47XYYHnRDLbUBCyPh+m5BTFcAPKc2uB64DUyriBF
2AB+sr2shDZ/5dtF+yNFstNR5OagRywa3VaQtYEc/8B04h5GjZ14BAR4l/0K37fvnLWLdHn1/siV
Lp9usgOlmDeLRtvwoXnS6Zm8iTY/oHHaKTsGWrfxyn6taOpKt5Gr9V5b5EhsoK9ktlArX4H+o36/
tqTLdvg/1dz5yJ44VK/36AJ3MYzkerozbo0dLf8P7rbYM2jzXf2ub5gZvLLozXyZni7v5sqiupKT
9VyoXksdkwnC4oqK5W0XK8fLIlasUs5CJRmAfLnLKgoYJPORWlyub/qqPfw3MZLHsBs1NBqPNZyJ
lZz+JQDrAOaky0LWlktyGJPSu20pWK6pTvb2VEFDtZKZ1daWS3ISUd2btSrQI/7o3pnPsLQfvGvj
vv/c3HoHoGZexs2aEayJlPwGz67KMGt2SOE0T+oPeAY3vVGtnKbFmMWxVZWgSGj6G+/UinCwkpa1
+9Q/lNv4Ln6CkWcbvl7eovlj37gn6BJNy9RdlxDl/CwBkRulg4mYcvKJTKD0PYxw4QRfrNFZ0Whx
3dw5SWeqhqPKoaTOlEPsQca+9dX7iFEOlcEQYBsv67Psb6naabZh8yD6ndE+cQ6GHg6NKJkmFPdk
O21/5z5GB3EMn7NX694G2OdIuKPtw4O9uyx5yf2BhEOOk+SxsFzJ4Y6mEeR6M3AH28M7q8yu7cK/
bWmFKEMG3y7LWjpYNlVJU9NMXbPlpFOvpL1eaSjZDqFVHtQ+KxmaDWcK9n8QZOuuSgFSV8FROTeP
etCLwXQNyGzGh8z5TKPz5d9fsgn75Pel42sVkWH0sUn2bFCv85SG3Tx6SCZ1RY01MdKRNXrROeGE
GK3xqxulpUlJjcCaSJw0XTGDha2xdUBe2RVHULGRVqwJGYqhYIlDGsGnzeAhEWLFrS5ogwhbOK5q
cG5l15ArmlJWBpuS5J/76KnJP2rKr7/elzMRUtSiGITDPAqB7jHuIM7oaVQUKyd16cViGyrfb9ok
gS1DWqli6NJYjSzSP2Rikh/FXfgy3rxXtsntcGUdqlv6oW/oHX7UN9mDf1Bun8E+2KxVuJa26/Qj
JANMSney6vkjHO0z0xWMFK5slr4QrZypKdleP7q1XcZIsDYAhu0pkl7TMr3v7uBwpjdT39THcb+p
ruk831J1uoZAmJ4UslN3/g7+8ngjVs7cgso8FDVh25omuF+kdc+nrGn1Fkfl2OUmUe9rsZaIXXSF
JxKkRbXyLs2AuMcVaj/s+jUhFmur9639+a+N9EwRaWWHaRJ5Pz/rQyimvazem5AHKsC8/jcx0llQ
I2HWYYqYNH+aIGPLPxrd9WUR2tIr0zZoRDBUx4UZQro8TCZHa2izuYYhUboz93Am3ik/rZv+fXsb
HC8Lm39LvvKpuVjmXBkR5HbOfXrvGE7vdBM9AeYPO4QEcdtFAJlkn+GOAaHEzFYKMQvuaq7x/J88
U3oXaEZklgoQ/dumyfZiUDcKfV4akOuX1VpseziVIz0LYrDktLFEjn5Tddv3NT3WPyoGe49UzBhF
ZaL5cFnimmL6+ULSrKu1eYZh2MCJmldBfONPK/HtmgjjXARxv0mWHxE6YBLptT/e+mu9Tsvu4M/2
zH8/CZjsUEyDn6q8BAAUohOsj9a6bRY8oLDnAFNTMXBLTlOKCtYMnBFK0Fat1a9Z0WwASJ371RLG
fRlbv7wvi+7HdByLvKKluXLCzbLrpKgz5Jlg6oEbqXXDdizfR+3ny3IWN+dEjrT/TTyG2VTNK5dy
MYH+YdJA+npZxrJVnwiRLCCLIkVrZyyn2DiW1q3bPIT2B2O8M1146G40/wBdOHw/gbNieYvFNMIX
wkyXBrg3LwOvT4XWepheq5nafcZjEdDGQtlFsFECephZPpQgsD0XeVPdDBaTR8oADUPvwwEA7yJc
dQ0tIk4votsp0eeZUNCDPEMvtrA0KjsfTvB7qIIGBt5dBk+1iHbROE1XnN2CLdhE5K6tW4Ztmva8
hyfWPSR6PJCTncFFAEoDuREwo7C9Ba9iB9JsvWJ5i6+P03hWuiv6qtBG3SZueoEq13oE0/8zUF6M
LN8azwwI7vUX3NHVv7xIT6VKHj0fgoKRO8LbFM5OVT9AJFPb95cNcdFN/InUdcmLd0kQq3qJjAwE
+IqmS8tfCQgXj9OJBMl/BwFfn85axPTKDsWVDkbpaD1eVmNNiHRmRUIv5eSwQcJ5ZzsHz72Hs/qy
iAWTE7Zj6ERYOt5Ojq98X7VKtaB5Ysgere6X4j0xc9TrV5elLDlVXtK8pXEOqvvbb5wYthYP0LEx
075V6X23kmKP+51BtewUxljInz5eFve7I1KOGqhdqJpuknkTctSQmXEwhTn1hf7ZPZjH/GW6YqDe
vG72d+OOmdBic1dtW+hjVvzQkt3x0DV5Jqg0a6pSkOcJ6KYUjyo0tBZfw7H8Lhp/ZSnnn3irmu0Q
d0Hzxsvm3EdUJehTxUQOKZgxbKfblLk2Ru5L91tA4HB5HRdlmY7FLIcuTMuRZCmFlekF+cutOeAV
ImUbtOPV2NGGBT51zKDpZXGLq2dhIJiK7fJiPFct77oKhgogWG2g/ir1EDIzflnC0oHidpj7hV1q
qb+vkRM7BEy7npqq5jUBQlDNXD3MEMdkyg+Xxcwf+maPbMtFFc2mpCQ5h7iw08CzyHjkpv8cVPWD
IcRes+hkD4p239c+CHc1NOLGyn4tqufoDvkcQZlASPtFhSmqPYfAfDK+D95GmZ4TfeWKWhYxp6w4
xfD+SCKGYDKy0OCiVTPnoBszDq8JZda4slFLbslx/oiZ/36yUaqROLk9RyuqA2aloc/gbJH/Yk0r
JrcmRzqwRht6YekQhpsl6KZQONXFl5LZ9M76jwpJd20XBk4xjKybEzTQFL6b1BetEscu/njZ9BYV
cufnLGRPDJVJZ6jP8i5TCjxfALpNd++Ht4xv+/nK7bd0Ul2NhI5N0GXpctA6ml2R+ArZ0bRMYCU5
ZqABXNZjTYJ09XXGFEFVhARFpM+q54FTvebd1kRIwWpfN7CXpbO7AQFOGx7LcSV3sXTr0Uph2a5p
argbaS9idQS1q+I45ozhBemHdPxUjY+frfRhWDmVS7t+Ikl+tOhR6otizmEMUwNgLYDoD2QrAXJZ
iauWTv+pHMmxRXk7qtaEHNUuw6OqjIyU2MzIxfAG/sP+/1k7S9r/oTNdzZ2fqxqosKKeZ3meL0tY
00XaflC/o9xT0AXCt5DnClhb1fgf92U2wRM3pijtIKJ5EIp3MSATTN+Kb0CVp2JFlxVLk/O4nchd
u+qRQ3ln20/hzmZmwwthUDR2OQiEPRAal1dvdozSFUe5x9A0yjEuiX1p9fS0cOrK5ooLPHFQCqDE
7xUduDkwPD1jJSezoN1cWnJd/p39muSkPSvvB9dDlgnmRA9peg3wkl0BvASMeDlFQAiuBXILB4pm
EAFCEGfXpF32fONE12ppqHMvqFSkHTR0XgP1ixWu2MeCDZ6JmT/jxD6C0eRECcR4anRTm/FDY5a/
xrzZX96sNW2kBcxhZ/WCFjFhLo4q8I0RZAa2e18Bgn9Z0qJZ6DDDOq5Gm5S8VUoosPj53s6E9WoC
mRK0v1xwIoL2ecysj/9NmHSnKqbSW2XDc3lkHtEt3202Bq0kUfP3rzBbJZ4nKBUacY+0emFkO01S
IyZKlX0P4r9Nu3tSxCtNEIu2cCJG0sZiIF0pVcQUNt2lMCLdAqlzecEW7cCxLJ4o8MwQXZ2bW5wK
6K9sgGLSFoDmEOi7dwOP8LFeufgWblZbhULdMknZOmTuz+VomZckroOcZgIqRFxFAFZd1mTRzujC
m4tKuq3K3bg+l91I8yrXQ2WB3ghO52PQvIzMN65lu5fWTFMZByGeZtUcac18f9AVH7AfwHGyX70N
YL46VVd+KNKNG641GC4tnEY1zuH1g++RH1xRL3i3FvBSiJYJXj0dB5hGAusf3MGplFnlE6/T+H4C
3yQqzeWIojXvYKq+9rNgV4X5P1iCTtMS0wZUC968VutkSJoiJrspquqdbYPmPIqXy6awdG5Oa5jS
BpU8FpM8JBPjD6AzKfsouiGp999kSPd4oKSTNw6oAR3DRBVsFIAd+j8vC1mytHnmaE4fWJouz4CY
FS2InsABeIUDDY8OrUneg7EigLyGCyiOVvZmaeFO5UkOR6GjHWYBan2TrQ3HXp2cQ6ep6jEwR313
WbVFUcySzY0UDsdWcgi1HdY2BKR46vZuosEgc3YKuLaXhSzVpWiPE7Ym5rE1WlHO7brTlSmuchSy
1fbBAF0uSKD/0SHq6+Bxhs6zBHcr8fWr1gxu8rIMVj5gUcv5TQz9jeDxJVli0yZhkojZvQ4OmIGg
P8BUlgXjihdfEyMZo2GpoVfXNse3i+7NyYCDEErRTuwvL+eiOZ5oI62maXRZP1VoI9TxPXhG7yOo
nhh3flBKc6VTbWnwgYLin5WTPFKqc/lOISrN88eb3LC/WAXgwhYMrCPVPsu75e0MNLNxL4xhp0fq
VeUML0Npv7us85L/NYRqChVbBSdX0jkcADvIWiyoBofUgmmg+4dyDz3wfyRImvqkaJoEIlIGE375
IJZAvmg72zB8f1mRRRs5ESPFLIaaquEwK1K1GkCDnzxd35QAwlyWsrZckgdJYcQOaqD84bW8sphZ
A1x6e1nCmh7SE7pwhsTORvSIU//VK9y7wZlh4quVEG8pnDjZFSHVCyDTNUZ3QAy9AISt472WKA9T
6b10HVzuDmAy/0ktIfnDNAL3LU+Rp/QzQAvIHsCt+p25snrL+2MQTRgq4Z7ce2ondWG5MVFSq1aH
Rk8gXdT3lzVZ9BJAPvyfCP3c5xZD2Fuqx8n1iCGiLrjV/PaQlMO+ps36v4mS3GtuNKzaiDbm6F+7
9XidOepWyxxqwWJlf2bDlV+3VOB01WQchtYDaX9I3Qb2GLjYA3S1evq5BINPJUE0I0vto7XszaL1
nUiT1tDqmoasPoqVNkxZ9LmMgNzDRU7tD8iuf9mwE2HSKqpZa2TezIQrGuNQDs9+2O789EMXrTxn
FnLgNDX+WcLZNk+CzCAbgt6JWcIWBFcgUz0IP8Jq74UvhvKSwN3trFwii8Y+d1HOpm68mdEtufx7
M0cgkfVVWbbXjmf8fdqTUNYkONNMk3yEZBbTGOWJ0Amcrda7VZjCsbv6H7SYm/xd1VaFyizW+bKB
3mlaipknsG/CD+M1ibErkrLaXT5KS5tj0VHDMKNt6ar8EPRz16lVCyn2UFbvmxEKVrsvx2PaNGDg
QBA0OG2+y3LsMBWFdbws/e1OUWmkFsgYskmx3pGuDV1jqMi2yRwP2nTQIKNO9bWA/a1bQgTFP8Oc
g8E3ns+L0tQwUhTsxoeCEVrgxqb4AbDiFUfx9n46lyMd3cqqqQTmyAlDUmGWcWhCIOwApvzbFdNt
bnMKqCZbxrP63CoKF9Ias6mhJ+/z61AA4VPG7y+LeOvyyObP7+m5XsoAnXTT0rzvGbHZcV7Lj072
teieAdUP9GobdlDQ5Cs308K6UeLTTXqQDZvC8Pz3E+8wZVUTJx7S+hGU1ArGzmsVSOvLKi3Y2ZkQ
Kdbq1MDX64y8YS7gUPjRJd8u//6CkZ39vhRkKebA23ymjLQmULW4veGm1Yq7COTSy4KWV4sDS+OR
6trycR1N1RvaBkXK4ikobkyPzvfryyKWdfkjYl7Lkw1ppt7PxlmENbyCe+lAON18q4yVS2FpR+jN
tqnuMkFpyfVxQl8rLbsBRYC6b3r3qnSLv3agTEg589lXDRybXPqf6okbziMDWRSPefQlXsttLe2F
wxViuzB+Mg0ubXoblHH4O+mo2d9qLFcD7S+d/mHDT4VIHtLq2kHP53yDmtw0yadEfeY+XTkd2ttL
YL5meP/OTc0WSfzzLR9Gp/FSQXdJdfC+aJ9yZ9tDRrARzyUQhbti3/Q7ADH1x4lH9LjN3xc3z5dt
7nfT9HmYxaOPjAcTlwAF0bp1/gVCsQt16Hg/cGgO4voLU7X2rtwD+UqXMU1Ym4/3+o1xsPZMyUyb
15Qeye6GRuMNRIeMsUSbr97e3wb34zFZuaIWvKHF3aiamq3P+SvJP1WMe2QkrGkpb5yXLk6f8rC8
ChRzN1bOS6sbOzVX1kbFZst5sxr0qmjQtTO8LJ/yqk28GmQQDkcI/2noPxqBc3B/avdG4K84+4XW
L/p3KW04xABcLPJDlxsrjvu5y1E0XvTZ5j+M/9s+QOW+ZTQ9FOVVUVMFH4d7bygGeNQa8HX14uCZ
wQB1auS6vzSvAFItFAPQ9HHmxd9opYZ65rKNLPglmu5dl3Y4knx09JybiDtAKkx1Odma1FDDcoAl
8gY25w0IwJcFLa0+wyHMjRsuOTi5cN72Dk3gCUEJBF5OPFPw3AG4qUIvEDWfL4taMq7T+EdyIZEZ
5rbvw9FehHeG/2RCowC4I92JmnjI6pWn7dICkuwXguEFKvVyg1ccZ0VHtyFJqRQwwng8GiJi1hcU
+8CuVzZrSTFS5ADZmLgVqoPnm2VrXgZPF28L2yPJ50zF1i+SY6XS0ZqHd80EcHVdrJSkF2VyaEwg
lSwiCknmMMW10k7E5LbbwdyQXiWZCuFTfqe0xgdrAHG38P/+irHwmhpwPYQvtMGcq5lxO0ypx0vD
8r/1ATwQ9dr7c+GepGvod8Yc0CGGw88lOHZc1EXn4Qqyd2703oGQ87IJLkBXGGcS9HMJrmgVValY
NvVjoe/9D8Y39fO408W9ST1oxZmuaSO5+do28mrwkZVOV/zPxpg+rGgzf63sOg3qc4aLNyPxKu1I
XU3hVNXUTTKLmfehgUWz1cSd4E0IYQVkdnnQgT+nNOU2S5qI/qgh3/aab7/vmmncX/6aJU9y+vaQ
1B1AWFJdH5c186oUw9OMR+9r0PBFP2KxFiksmT8FPeECHQUanNzyNRruNNR9k2ydCGqXOx+a+kA8
u+4DwL0t0FyXVVuKGcCFIPhhBAo0LBmKUiuBwa0MFroEk7cAb1Upn9UKpszgBcrcGhaX/HulPBrq
jYju4PyZyvIqLd4lE1zfkJLAc6b6h8vfNO+tvPennzSv0EnkmteloeR+AA1N9ezUj1C0Rf6PyyKW
1eZeBvTDMTWqWecyIBSttcCa+eIhP8pCWNceshZo6Bi29mkHNnEBrYJVOpAKA5Zrv9TOc1J+95I7
u/oCkAZ4C9u0+3n5o5b0NgAFNSzwwiyaQc+/qarqTvgF9Du5O+4MzXoqZkrLrFux5mVPYbmmOidz
dJzeuRyjqxNmznDqhgsxV56lAHAMhvvkFe20DfIIpPIkiW+cEPT9LOygS5/UX5dV/d1PJu8xZ1vn
SuFuobnt/Bs8ywkGkNOT7VgEQPiOYQGPZO3m4mNleQL+ZVtxlZuqLB1vX5Zqm22z1KNa0SfW59IP
XXjRq76D7aJu/Q9AgEARmViw5XhKFIHZo7VmdZ1Oqdvs7Qo8en8Yi29RnpOKu6zIkmugh+B/diR5
3cLNM6OYbTWB5twONmF0NcIn2oQDFKgrF/+S1xXgGFLJsED1kW+psowCz5nZ1qZA3ZJWooxydVmb
JQs8lTCHHicnL64LN/NjJICOBEzIHdjenr1y9NZkSDtfQrLrMv6XbONu2lTWowoKrRmuuJClbSGy
Vi0hSIZRhzpXZGw7yGZyYr8JNjI1ujaYhzYZhtW+BuHKmr0tUoLwqM5ZSkEGTCPaPJflaWDOa3GV
0Tr5MXR/xgHss9wTrGDqfyn9zwpcDJDCa2um92YhJbmzuZxslvADdRRGCbmT7V9FmvjUwKAgHG1F
v0UxzBPYdHHbDBZI6g1lmFWZUWdbQeNUCzHeAE2fA53eX5rerA2PcNYQDM03aVIgy1q3rYBrr9Of
cz83UGC7TPl5WcibEyQJkU5rFcR15Qp0SadrBQffr0E9rQmQFos+fi8YqaJtDe3Jghzc4va+rMLy
dvxZJ2nXK9dv4y5FBX/q9/UIltJo0Uo5rXTovUklSCs1f8aJcelh1TZqhiINw4Xdpwh20mm4VkAS
SpJ3hV5Al7EGZTk7l7MrAZGcHpIGwH3xjJ0/6USkxVxmmDp4+jpsdmn63anh8VDuI/NvU1bncmQg
1SCuQjcIkEO0eBOaxmNKT+XlTVoygxNVZBzVdIDMtp0vrRJ0KKOIb2p9FZ1YXVouDccDMLPDs19y
cX3ZF6HqgHvcocwHzUytH3ySPW5tv1fhJwjK3Ngn3JEKxCOD+aW1ze42miJv/AeLxNNqbBzPUaA8
zvetVWwQIqYk30adAzt6aYa7iFrhXsv/GhZg3rkTlaXj27fFlCgJKgdJ9iyU9GueVrvW71YUehsg
SXKkUwwn5lSM3hxzoJBWv9e0mdX7TrWfgwYmr/Imy+6Gaf8PNkOHpc797gJJKQn1odwqAmjOKTw4
3iEqVeumbH1r5WJctEzmCMiAqToJSen27ThbaqghRe2VGwe0i6jtVxR5c/eyejro/WwVLXZMNJ3b
Q1xmqZ6qE042hG/VPqYg7ObRXQcLstA/XF602bZkn8GCUcEDMJsuJEmWorjqWAwaspT4EKT1wYz6
PX0SK6u2qBJhKpcOGLuu3Mg1uKZXlaGebaPoSzjeQ8+1VdJ3WX8TNCt+d1GhE0nS28elIZ9RGSQ1
+s8BWj4x8cBdmxyef+TNqhnskukKylCW5GmVqUrqbFZH6bmj6sGkpFvfuEZ+9GtY3oT61EAC8vc7
hUhIDwzx2zTOrSIMLaeve+6tqnEPonWOqVpe+2GxYnxLl4jBq4JKq6PjjiT7nihQF4Dlc3QrRyeI
mOyjkocV5CbwpAR2lr/7e7VsDcQdDfwikkfzfp5cWkoGJrirMH09QIob7ocxhrE0N/JiuDGEVZkr
6i2ZhwNjBIQOGCKWfy7O7gZPcQNomLPpwVH061Z5LtJ6RciStTNzxkDinDsVcs+qwUATtbww35ru
61Q9W+UrIy8bN3nnwu3618uHTajAQGCNOuAT5/roZV6kY1MCMN5a0Vdh9yLlZZPpj5B9p/8QMDOO
D+IEGSV6wUzZNsLKLwOnY6+MMHiO4Id/AIWsuHZj7a8RzGmPdUkZUYAFcICNOtdLM6osCfUGAmXV
3NlifAyHHkY5f2U6dcEcdAYSSVni0Glqmf9+Yn3kj8RQ5CpXr+rsNYUm9gCm1mKtmWrpiYOJkx1F
Bm+A38WHEzlO2EYeKUu2yaW3pA/3WvPdZzAlgGVSN509KeltHUBtWTs70MhX7uNFLU+kS/vmt5U1
FPMZU6B/C7tyW0Jt1XrpitkvhbxUymdMGjIjTHGcL6bT+kmRxTAIzYzgk1Yde6b1q+KT4TwV5qMQ
R99y/uFesakNzU315IblXJ9oCq23O6r/jv0JRnonVXfMlvZQgGreSqfLYlDDE07nPIOHQmHkXD0/
9mN9SjnVlvEjgL4aGqzuuTEYXn3QASS3VFoQ1vpnF5YUXz8Xeqj3MFcoHW+7b5RaSTjetnvVmwbY
ZPCNzazVPwO92/aVvq3g7vwHl0Ipep7aBtlfBkLLndb0MiBJZ8wSx/uVux8MZQ2XbFGv/8kA/fp8
LZ2h85O6REZrqE+63tKlrm29XtxHnn4zTsrnxGp+RH23luRfiN40Hsn/XzeCkXO5jIpTy7ORG0NP
nYGJ5ajBmp3MvyEFBxSXGAJDykJ2sEyMuJ3Aj9/m4Fak+9GB1ZcCZgYJchX54pPWjf7LPImdHWrh
DO1eiTWtP0TEEtd65pRrECQLp1+jADBDaMyNP3JWVAxdPuSGmcHZnAMYPGyUutgxSrxyEy0EDqTx
SG/oBMZv0+6dSOPRHjn9RgIHsv7JLg0wxu1tnH26bJ+LguiSEc4cer3Jp4TUgF06kglZbfVA2YnC
523MzEvVGSsObUmSSQxuM9k9D3BJJ17kURLrPt4ljPpt1Pu73L0pnEfnr2lluOxozgB8kGscMAjJ
P5dJGDeNCuFxZhI+FkENN6lpr7jKt0g0sxTXMuc2fLyz/HLJOmEqg4jzbeF+HZtDNPI0S57z0tw4
1bWSfxDt/yPtu3bk1plun4iAcrhV6J6e7AmecCPYY1s5i0pPfxYN/NtqDo8I+9vhwjDQSySLxWKx
aq0rnX7pohtl/rq/YoJ46AyZi8lzdAKbS4sLblovHmrnYOV+M9wpzmNRXOxDibw02otRi4hKFzzt
8nXEmZHE5YL6M9+Z+0u9MqE+Ow4BWhugR6ldgXkvJH3nd0t6Qqfc2z644FoAbBRx4UTCgxDP6ZHS
waTtDLGszo0eyWQgA5z4bjGFuWp9jHl/ItCk3YcUTS27tlk4lhBg8CZK5kVPohjDtfT0cS3L77Qf
oXZuqacxKkKrlZEuixy3xe7XGuJbGCx3IIEdsc/dHlsij1+XpAkKtYLs5B1kU2z9h1kdM1nRrHBB
8a7GntYc5Ef4VBDq9meowWO7V/1FjJRjm52K9KFMf7ACft261CB9BA3W/WkV7HykvZH/Zq+I7N3+
/JxY1QlcbygPQGr4uR9vhoWJaz6QVZc4TYFvBg7y3mjnwLM5f/uBKEOEqlNmMQ5ItVDGqHuTM90U
kaygWrT7cT2AkzEcsFt+kgZ05nKuNAIkO8+gtwbto+tx1jxlutLNYxF/mbQfIP7Qkqd2ksylcIxg
xUNZKxjYbb7nn+runJAFyCYkJGf0HOXJFd6a/jcUvt8fzPmpPbZsIzgRGKrYKxiao4t/WC/cizGN
SMvgUZ2LH6JCWyZK19of9PaU96nuZSMoiNz2ad/+hBcG9rKnmUjXsaz+uQEuEfb1YqggJWMingXE
fteLnCqenl+aPUiCHsn4UhqD16qy+l1BiITHgz/IXI5wdJcsG3Kt9pUepW59fFQ7VRIiiXYXLuCM
kgX2iBqm88HZ6OaLxsjBLJIxRMwCSesxsGLiaWt3lEykIMsLUhZcjfHECPoUXpDEpIY5GsMCu+iU
7BgpdsXU5dUHYxpJkHSz9XUs+tRL4gWtJ8hbniC9KKNuEThNrCP+U1FNaiCFcz7eclHtMaNYzNqs
8DJb0ONUphC3p4FjVEe3Bfda7bYXMZX1CgnNyGTMaXh+YqIsnB+zjblxEKbi5odmsSm7pPlrFnk2
KNdH/WmxlTtjdZ9HdblZUxm2yI6wtKxuDFcYFNWfD7qH9ab5iqu1FeuIta2eHlNnScL99RU5F/gz
W0WBK0Lb3xOwuVirdt8WlAXbmaFdgBHuIkMnuj46EjMSweD9zkR+Cik/dHKfD2ZWdJKZHaQ+nQR0
tvHHT+LIulBE8wWaIkhEuiih/pQIq5bUzIasRR6gjns9NLM0geA2iqlkhAQia0RpK1PDQN28zT83
TNlII4dlokh3WdchHFmzfpgJqnG0IwhY+1JSjvabWo67EOF4+wPI3MFmjdKM1qOdA3Dx1aB7AdHg
w/e89cAN7IEd1au8+8vkJ6QFfTso/7ahl11gN9AsfNpAO8Y0NEo2MnXqX2D+9gr3Vitk/JiCGOwM
hAtvR/hhM2kAolUgQkZZU10MB2qj9oMkAeKyYN/kZXCcLaLPf8yVEdPpEPCUd15TXs1N7Lnxcybr
v1YVkVUiDwf2JJZTR/3d+QSuWZnZlY5jtVyMpT0ZuY7AoZhXFztutU00ZuWmOXsaYQQk4I4Z1mOr
lJkBbe9xgrzCCgZ3UN0594VVFrVnDl1GHpZOGxUPitg9OQ1jBFndEZrtxHOGrP62uKSjF2oyNUnY
mmRUDsTulwRH0ZQvEGSfmsnPk7b6Mc9aBH3vpXZfxzpVFH9OSqXzup4u65WmVRY0rhLavXe1lioX
eqtPTZAtkHZBfYny3tizvXqZpU6PnVnq3Y2ZtNplBAddeEZVuMN9Sp1FC7UqoqjuNbpYQ5GPoo8B
XuqGMWhR8hWFalwWr8QeENdbPeqBbdBFN5exqy2nPormzGvryrC9SoUdXpnoHRn8bnaz4nayZnBq
DUMx9qgIzQzTn5XUfKe9Wj3Wab1G0IDBSD3UG1f2g0MpZMOzcckQHxrrNV1757mclBb2NupXVqKU
P5Rhdr4lnYrDLHONtDg4tGnSK5Qk9/q1UuhVGNnaYPqpMwzQfu5p9LJUKlseTSE3jrPMXw0nWX5q
ENWClrqLwi9fN5PC8NH5O5C7ZtXmh2oaht6LVLse/GpuQfTYQWaSXhFzVR+Nbk5Xr21H3Mk1vdbU
+wnJRvI2az1KQmsygzO4zCe1/PugjCmNQYEOjVufy76IqRZtMxAccsVdjc7RpHtQTJm6rGAjsG4g
PMxpjAuZzxRHq9UrcRNDdqUzBrgxc8xQkF9kmew1+FNwBH5GPBvgEGBdIZbOuawFrDQloVXhl1lx
35vL7QQql6U0T00iI0D+dF9lUNDsYhXvjMeFg8qQEZiojbLMwU38yn5Kxm/W+rU2LpQyLJ23fbcl
HJcJtQMc1pCP4OvrnaRre71oUOLduQcToY4TK34bjxfV2ElOHDEUewPGsFgL17nTmtoc1jKhmhwP
mV413ivKV617WsrT/og+mQSbPvhFB8wGqBzmUw1K48SFgz5V37aGsMKmmnNFAvEp7uAguGAcSjxg
omgB0VV9YNI1zK27aXn4l3Gw51+EgqApYh+xOSQhNzzHtpsWYNkwPtaq6u6njK6SopFPpxaIb9CG
yhJdYHKxeZBkXnqk8jASFbX9Mbmf8lDPXqF+iBaGcH88ArM+g+LijSnT4oLMgMqzUztk4EGyPAe3
Xq15zNuLCRzZ+3gCOzjD47YRDk2TdCPw+sUMEY8GGc7CfQiBHZxBcCGGlbpK5DI7GDScGm1YFKhJ
N5/3QX7fBs4CNbZGuHKidgJdXJ9onWK8+2kaEnXgTHt1rRuczgqu7aoSqNljmhl+Rr/mQ+FZ3WVe
XHRxEugoUEiNI8VpZV3kyiFalEuth7iYEo7RRSS7zAltaPN93CwoNkTpuhT7uu1S3+1ikCxctuS9
tofQUSVG9Dlhwk0G50QyzV4LKD/AimJQbFSe7g7ebHYQhLs3zRsD0nGt9pDF6+W6emYvo0Ngv/7/
XwpUg5zvSRQZqWOjAH0dwSUYg+BtPJlGgi7kF9rNx0qFJAP9JyvTQNJq6TgW0A11Dmou9YoCQoBW
7Zd2qHAdryBE+H3fyoSm/AeEJ6K2ta5V0hQgU/GYl1UwrseVyiqQZCBchqFRjLzpmAsYs+e2eqZp
aMny6SJjZNQ9jO4PiXueb6tV20axYrS8qGbmFegH6+wimPMrRXmqZSqGIg8DMmp0faGVA5Rb3MLM
2ljD3Bf0T6j3i3uX2pKEjOT3+TVxoLDZpC1+P4rui/gtsiQHsmg5oEfjIhODrCrebM4NC7eFzpzI
hJaM8kiL73Z2itTnfbMSDgENrpaC3iBQGXNOuBuKApEyhqAuV/n8QmX8rp/z0PAHqPn6D4BzPr+1
BtOezRHkr5qDYR6W3teGjwgdmPN1EcMzDDLKT+G8QasHwTbyDp+aeMAVMLkEpPd+lF+sy8egnuZK
cvjLILjDslOGTOtrQNj2TVXdrm5o0qf9pZFBcEszpKWdqhQQWfpetveR8nWkklGIV//PRHGL0/ft
PNcqIPIePrJ5WbQ82B+EDIHbgjEupBlh8zQVkVf0v0rrtA/wOVfHDIxJxbGcDN5z2DRuwjArJ4MK
NheEEXpzGUVWMFo9cuVpmPfz0YIwdGvZx6JZbrQkvSR4/t/HFwTNZ/CcIehKn0+FC3g3fR6Xn0Xx
2rKLffu4DyNwm2AuRUYB5VEOGks5V5BGjdJ1qgmOZCRKyvm6jW5rF6oHFipfB9mUskXhTlE8dLJn
DzyuMA658ym1S7J0UW3hLuX1X+k3ZAa/60HyA41ujZeeutyLfyRe/TLcOFeya5zAXtgbKy5xrEn3
Ex905NJktHAk+D20LceDK7N4ZtH80MAgiHwk3o9cPBqfDw03yK7LEoLfb1AWOh+z6G5JR8+ht1l9
W8vqNwXGAc7K/9B+O8eNbbo4fsxxigqfmq9F1oC35rTSa6V83TcO0aRtYbhje1Ti2DFKF+cEQcnE
dLIMGQGGwBedDUQ7n7Ys0lfHaTGQaUaqAncQ96WeJFcd4WShHRYZabBMfSqhpKkZdzSH1blRda3V
tj/06PSzrOvS+nv9PXCFbKA4v7eoecs4H+C91cTL4u9wG95QfuyvinDONiCcqaHcgrZTBZBZ7dCp
mqPJz/KgLOPtwwiU1gwk8JHFR/iJCwjf0uai4N7phvg398FxPBRP9XG57E596JxcnzynvnEXX6P5
/Ja8gx4lbI7ZdQCL9PowDv42b2ycfwo3ryNol9XKJplf94XXNEHUml4p4579PK8AAasBasrw+vup
AaECDShJZoxXRZV8NS94S3yIs6f9Wf3sJwDC6rvRhQ5BE762pEdhshYlbFL1H9UCgugq80brSwlO
E+vBGL/uo+ls/5y7pXM4buLUvkLlXQQ4/e499fXXPnzMTumRhk8frre+pg8fqLaFmraPl3y8eBtB
et14xWX9GB/WUA/t++rohPvf9Hk7nn8SZ74QEFLiscQnjX3YVReje9kPb33x5X9B+VTRhuLSZqqY
8aLvMC99p9P7L31cgTkIDrzzKiNxJCepgLFiO7BPxWzKosbTZAFy8rsa4oSoNQmH74Xi3S8BuNUD
cKX1V+RCJpQqNFsIs6L+AwwKn4SlesWNEnsFuRNVTpEFGHIzTDTYn87PJzfGtgFhi7o5cBZzKvGi
CZABafJ6DAhyOApoNpz6Qi/fRuNLL9son8+ec0QuSrVbdQY/FxCL4olk4LVdicQQBVcIBsG4IFA+
ABFdzhKNOXPWEcVeqAK+tb/19cfkXCcNauvR4Jg+ze6takimUbxW/yHy2n1J32fIXbC1miDyk/pZ
czuWsgdFGQh3avfLakLlByATipf1WzVD4/D3fzGHP+Pgjm2VkMamSYJVWW7N+Uqtw7KEMNfah26U
eisuXzT/6zvr2WLxXThKaivjgidsf9TWgEyRN8/v0SorhJXNHbPKjZ1nLS1Jx0wC/LiNfpdrwfwP
1EkYCfw/0neoSEVl9jlGR5s5oy4wVuMbi7WHKiCa4++vkHAgGxDO8Vcj0ZrFBkhbJl5u+ej38aSX
VYErt1Sw2Om2poLyjecDilQ0KrfIukMx9DsIi108xhvWsbL+tisA+gYqHBtoDSEX80mgl2r6aBp5
WvimfZq1+zF/dKq/t64zCG66iJ20pF3Q9q6Xd7Z6a1WxP5OH/SXRBC7tDITzN3OLTEnNEvvda/7N
wBuCV3jjV6RND/G1fuu1k294ybdLisMatZKZ9+uX8i6rmPr9MMZFBCDFgMtDnIPXEp6IZEHNA4qc
Qcqgqp5OPePoXCrf2sLLv9ZH5xoEfuvl/GvuD5q3P3qBQZ7hcidIauazto7ALcm9ZT4ZOpi0CkmY
KAiuzjC4nWWMeOxqLExw2XxY7i8bZ5VaX1r6LzW7iaO/F7Jl9CJ/ZpKzmcJY5nnIMCJ9/mmQA8Ui
KpIBCTfYBoKzmKZoarNxMKAife+tV8t4jHAxV5fnf1gblG+zfCCjY+CSANXSGk47gcKA6L+W4Y2u
j/+gx8QKRv9AcI41dztKrZ5xPayPY/FIyMX+EER7C0sBB4EaY9AscUtvDymWAkqYvzUbzfxXKsuZ
igEgywaxOaR9+Qu+Dp7nBk8QWG2NBO5YPKymLKcphEA2lhGCgguLJ6eipFGzogZEVH9E8xPF9W5/
kkR7kKV7/w+AO7ZRLUkcqyrZIly5aQuPc99PktupbBCcLY2OM8wo1Mdtu3tdq69dHu6PQbQltmNg
+JsT2inq1ulyjKFrnmJj8hwyQNwp9/p/cVjI+iGwRpMG1Ce5gWigZ236Fa/x3RAuCNLK8ks3Pu0P
RjhZGwxuMJRCuIXowCic4xLjNijjTBWu+AaA/f1mtgbHnozJRfVC1jylxlMzExThSF4rhBh4q2ZU
1CDf4ROlNCcmaA5QSWBEIYphNf0HVZ7350kGwR0eRRf3udEAou/SoCUXtGmDCnLv+yjMR/BHI+R5
oY2AXkf0K3CT1ep9aY7sTTwvL6Ip8q3sHYLAVvKWQRdrH0o8oD9Q3ID6ldQ0WgGFhZ/UC2N4WxTJ
RpRBcB4xcdJuiNibm51dQw7RA5lQPv1DvAwBKktlfNOsy4g7oJzWLdH5gSdgvXlCb45vdj+y7P4f
5uoPBs9vMbSoaDUbuHZ3PswgZ+uHV1d//N8wuDtTWzVRulBgZGBQT+tjb8woBv6HIBP9e2CLREMa
3DBnX0qjFVkKXULkfjwDgX8HjZHir1vqmBjYBoSzLEupy74hcCkEVzPleZYJWbMV5TcJa19DGTze
wBCRn3sUu7dnMBaDzs2d2oA26pWT5UHWkoM56zcpSra9wYJwCtgjJWxRv3/5EzLq75HFZzd2/kkx
q3QwNw4r6MRu1avyCD7KQCHe4JlHffaicM28WQL5uVQWk4mugv8guRAPJVq0zXpAasfqlD48Vae4
99QX1x/9PPWQ1jkmt+oX9V33SdARj/z4e6sEu4DOlGDZf9xcU60sLLAVgWq9uEzdXykNXdmsio5T
8OSxmABsqw7fDVIrjUoKB4ZvGiHNrgxUrSaX/6D+h3n8g8J3g/SoncB7NNvCq+Frzk2dvxrtKZru
9epO/5dDdQvG7eUuaspVZ2B2f9Ka90mRZcZFnhVCUWxdoIaGjqTzLYBq2bVZG2wBtR3cISBuu7IO
ThTdgnZfcf9eEhiThwQ3ktKoqUf0eQ6nKmm36uaMMhtomJam6yn6NdH/mkwApv6b8B6M1JAV5PsD
rNxZUr2cEBuaY5g3UwiyFk/Tvu5btKCM5xyGc09pQrJa6wBDLqKb+htBC9KD0YX5Naic753ZKzN/
H1F0qIOCS2GU8b9TFeezl8Eqi0VdEFQ7L+hG9JSs9nL7ugNP+Sjx76LrJzhXGW0Q6g8/caKCCViP
SIyFGttTpvkreVWbG4OeJvdUyOoERMlLawvGxfJKadY0GQBWqd3FmJAbyyhSr+yVoEZtbABdXK/u
o5DUXdB269v+pAqXEfyaeE/DExGkLLh6qMpMY6dO8AYV3+bh7OEyHx3S5/VID/kP8Bmhuu9/BOQ2
tVXHSqywR6/smv6qTtHleIXCQUjar78UD6zc5LAPKNrj2wFy02tqMZruEwebbnxulg/Vfi1GyZVV
5Hq3EJx3d3utSPIGQ9LUyzxDHYblEfWqc37uj0R0x9h4Kz7njDRFn6ObERugQ2uxceplwbloh20B
uKWxV7Oy8xkAqdWg1t1Gu+tNlN6veKqjeSUxBOFokDZF4So6GGGA59t51lfGpwWwUXfaBay1dc3a
AZbyaX/WhINChIPiD2irogDzHEfvUdreFcCJ4wm0WZdx9S1yC6+yHnNLcn8SQ+H9Bs+seGrl29GU
Uqej61KYmlMEa0MhbwcVOKQH/AJad1m/fNsfmngK/+BxLrgxV20aWpTOROXlMD3TSmLXoq2DLl14
QFQ94P2YO6+s3F7nuICLz8r6QNGHMxTDxfAvzxw4Fv+DcTkXFKkT0kAWhqHP7lPhNs+5kZ9Gsp72
Z0scA25wOPPuQAFhFCuGs94piR8/VKPP0qW3brjepn56ip/cI3QJp2AKkhDVMyfZXVG4XpsP4FxR
5JZp1yn4gFx/mrGpLFNigALyYBZh/JlKblPZRCnJnGEq54N6MB+TpyQJxsC4bI/NVZt56Jq3L/34
TXmFiEgg63oQDw/NImgVYf2n3PyWZZPpVgJwI/tFdfSxuL/2V1C4v1CB+H8A3PwhIzXqCbP3LgJv
26vevuXOXQx9zFomNSYaCiOoQDCLPCH61c+dxlLNtlaxmq0mGtDCauJ6Z3v7g5FBcDeSxNZirckV
bC77oVlP2SqzBdFsbcfA7d5SXdapV3HlUb5YX9RTMnral/4nuKuGi+yrowbkOYq91U8DEsgqA9hP
8xe8DbTO7WhnbTWc8pg+RDTVMgaN8V5E93F1UKwo0Jc7knzsT6ZwrCjjxA0PxHEQnD1fLyiLVmUX
YTKn6MXOvxD9XdNTr3PBSSELYEROEe4dhcmQzUIgykE5tCh7E/IN/oisbpHdOZWCAiHJ4glBWOaK
dV8ZCr+VChqjWTXT0Jawkjsrar9nCmpiOxlVp9AGNzD8hkJFmApFT8TwVelrs4VODpkeuDDABAni
f0PhXBJK7dEWEakIjjrzitp4E7M6fy71R7NOn/UKr5lEHS9xgF9n0Oy12vLCGBOJ65dNJ5uHTfK0
Nq1oqVt8Q5McaXY71Ff28rpvgUII8Aey8kuksfiUf9x0VUtHlF9q2YvTG168Xq2y/JnwyQ+vL/+B
cOuVlLjuIbuA7GlYvSKTcZeMh953gngIcHgFSuZHqKz6/tcteuxGyXhXUPCJynz+dXjsht5RIeDr
D8t9rd7NVOYLRQH0FoBbn7KASqXVAGCJRhQzP6ClFI+qP930+C+L9GcgbBE3dtAbJbVyChwjfzTQ
G5EVjwaRdZjIBsNFZRTPYxpl97mZvGf5K1qIoYFehIqs709ocWj5M37Tf6Dc7Xww1VDSLl7ZYMCN
D5ze05Ov+/MlHMoGgjujWohoxbMCP55OpZeM94P1mlQXvfJ9H0bohjYw3EkFFj2L1hQw1B09DNhL
p5/7CJK54m+5cVtE2bQAIV9WlLEfo/ZLaUmM63dX56dTD9kdVmIOajk+hW40i74m4Bv2lfLKPoyv
Sojya8Yw6y33IPO5N4/WIw2+QbTP/4fR/QHm8+pLYRS9UwF4zsmJqs1FRopjUS6SQ0m4TBsY7uRr
0PGPRmkGoyeek74vUskPFhfszKDN+bcWOoq5QYHgVL8yELCUyyHJn5L6Ho/AY+d4lXJy6nB/8oSh
w2ZU3Pk0J6NiGTkwBxvt1Y6CdHCrWWGdMklMFZmm6XkfULipNoCcs0PL4VSbMQBzJ8jM9wlqRW7o
DLIHHdFqbZISfD4Y/fh9kg8WzgrbJ6rtLZNM8vd3FMwvF163GQsM+rXQS3PugeBNJ7XHXddPTkto
HioIbHrpMXu0kT4t0ZGOP9Sv+uKlARjQwBHhM7qdt+IZVZs3xqFVPNlBJZrazQfxG0FbC2pC3RZT
O7/P9CoDEUFfgwRhiCQ7TgbEbQVjUdVaVQFU56eaHMEYADa0oKN/3YEPN7IdELch9ISaazUBp1Qv
jTwcsotWCfbNURSrQ5EPFad4MEUJP2f/w0CMbqHIj0CUM4WCUVddKuWyBG7XqDfDTJW7pm/DTKf3
NDNlL86iecQjF26LUIYDNws3j0o6WEnJmn/AVOx17EVh9jpd8RTEavvDFJ0AWyRuJs2sc2jfAYmW
SK6a0GjtPlr7bR9ENhx+Lqd6pTFryCqX0bPrKSBxeQsCcI9aquy0Ee1vPMVoeN1Glho9+eebT9dR
+mWw1r/hGqwJ0VWqHoqvSPhXHhpba9ODUJC/PuJy/A9D3MCyKdiEUKXaJMWMf32HPrt1cVDmwwLi
l+Rf4mmoANkggmfs5r9D4Q3OnFrl6E4GsuLZu1IfwMWSzZL0lmgGtxDcUMA8Yuejq+NWkGU+UZJj
MSsSqxMZxBaCi9E6pzOSJMMo6vyiXo6EhoY6+l0m4wgVWTdksnBbZJl8vGWdr4rTzeacsH6s0QF1
WX/QaXSwLVnVkXDC/qDwzUqVGY1arwCFJqmvQUgGFJf71iVGsFCPDNPG8zA3DuIagzGlNotpQ5T6
5Zrk7JX8vsMlJtyI9malYQSKfijVXx3et/cHIGg2xEWGMbBBaRSt/jyxcDP0GYo1gDDrP6bi2Ojf
Cv0S7aZeut720w+6HHTjdkjv92HF6/8fqsWNi8YOuK/ZxVAfTC+Kn+v6rXSe9jHEc/cHg/PVzkQa
Z+gxMlK89eSXHX/Z/33hGFwQquGS6aI4j/39ZsebeqEvaHJBNjt/zPpH1bxyW8nyC7fjBoLb8QvN
wUgUI98BrVErf9HGC1ynvWmWlDlr7DDhAyN7g8Nte0jD085tWfqGeuvBfnQ91BhknpV499fey8vq
e+F1GFrehS5jJBcu0gaZu7F14I0z0QMLhzO/a5CLdmdJnkNY+7wdG7dFs3LK3HgGgn43JMH8RHxy
S/z2GN/YYRuA88wPvTmMH6egejau40B22RFeszYfwNt65XRWshLYifOuPsa39Vc1QMNT9viTvPf3
6pdLGoCr6kYmiy66JmxROevXljojgwPUuvppt2HT3I/Raa1/dDIbFW0DaByAUxGJZyTOuBiiHqII
KmrYZott3rlm/Lw4Fvg4WonH+DQeRuCGtjVIUqCH7RNFUdcNQzOVDWhLyXqhp2+aguRcGVTGUXFS
ySkowEI/HvoOQYGDQiM+UwHK5WgiGcgSKdOqiRy8ic2WlxP3gHs5yN3Gj31PwkzwbPuBtxecaiBV
QX0R6MI5E3WTwmlyjYJo3T+a10qlhmnXgITHA+t7oDkyEolPXgVwjAcTDWhgYcAfzh0X2NaMcrEZ
L7kb98Qzy85+GGNbocdIbTIckyTKZJifrIRRE8NJ4m0CHZWfnhqrmhJUrzDWLMv0aVT5dRSdMleV
FEKIhgalU/SE4OkU3Y6cT16crk7cuMHLn8uk1e7UXvOJ9hTJ2qDVT34L40HNkopqadjlp2NzgVoE
1ArTBiRWRqGFNbWLn8qQRkPgoOlRvSgNs0bBlq0Xr7lmrni46E3lCsxdZu9Nq2IsnpspNA6XBcoP
ntaNaGnaNyqREeP7wNmH11AXruB8lfVxmbSOwo4SvfcS8pxl2hFPy4FVoc+sk8kbiyZ+i8ZNvJku
udIwq61aN2jKJ3s0w1m5yOa/zelAbkRBChEyXUwYieesXMHoNYEOp0GrbIq7snGVOqbE03wOiTgM
7tTV3CFf9RgYtnmB+mxv1dvrFIrvjfKlmUs/1joQHdXhWD/Q5mV/0QTbhAnSoF0BSXlGrH2+aGDE
scFCOzQIuZUHgyRvpHcu3WiRNKYLbOMMhsUDm9AlLsq0jB0GM9xAAQzp5etk/qKPL84iCS0EdgEk
DAZFSUwPk7OLskVvRmn2jT8ZykHJrdtSo4chrQ92pB32504IhSgWTwq/tdw4KHshnV6ALMm3ovhI
lzTUaY6XvMlrVPe0D8WiEs5hG1CP+A+Ks5DeseO5Xhib6PoSOXibVi6nJOjzm6aAEvwkidFFq4XC
OAsFeBAXhuDO+WqhAU1bkwmK4WPybqI/K00C+O+gpT9mQ1aMJxqZiZZ73AjQJg7ZonMsolRpjSbx
1rcVI7Tm9jFSesVf0sgnTo2B9sOhrBrJ+SeyeuhkIMcIgR+c8NzKlclcu7XdgGNKq7wqJ9dxDG2A
KZeJqIhxGJMetLBBlsHhFOiAc7IBOHP5vpo2EjhvSyGr5ReD4CoI18uq/7jDXI9A/rwW0M2yu9e+
sr0W3FlpJVsnQciAhP1/KHzmUO3zvtEVSJZq1UuPFWr6FHbvkRjFd9WPYQ5TWY+Q0C1uITnTSGnl
TuMMSJXq6PBtDrG1HLHH7mwdgmAtmswzq3h3095D3u6+mWTk2aL9DS0h0KigewH/sG2ycVqRk+jq
umBi64k8t2UeQhfyWuvIKaGyNIjgdAcbwx8o7lYSu3WaaBbTPtO1Y7NYJzVdJN5KtKkh0eqiGZKd
znw6bOkcM1cWyAc2rkG9ptd+oIrocdCWMEmHa6KqX/ZdlnBIGzzOZeVRWXVQL4EtIq5cOx3FPO/7
CCLDRzuugySYhdo13vCHZS3nfGF6qp3NmHPBktt5Y/prH0XkoDYovOFXSUbHdYKiZNJrJ9WZHgn4
VNLK8oldHOzYOI4xOe5DCpfqz8D4pO8KAoI8yVFcamo/6zQPiXJsrbsEsoXuX2esEHpsR8cdzNmQ
akrKoJLoZi6e4u5tfyhCK9gMhQv9k6xFQxObPWqoaME1usQb4kly5svmi4s863Fe1MkFiDEMMIDG
i51jZ3wx0w/LDPfHI7Q5HT3gEL5z4NS58UzqathLjfmCWLlvVLOfND9t5XUf5HPFM1uVDQo3ILtW
ZoeqGJAGXs+56w9kyC+bJg+jJQkyTX0jSX+guoUebhmDrXAuN9BsAjZOz6zNQS1WQLeT5pfaoXR+
2c3XrMDp/9ekj79HaSJYg9Q3GsLZp2yglrh3Cs2Gh1gtUIsiKpycBzPXJNcSoQVCvcVC0lSFlhl3
iujJWum0BAoaQr0afdJaLbv5CA+KDQS3iZSkgQS2DohRVQOT1GGuX8e4zVcyQW/ZWDjrs7MVt+wO
QO0QHzoLHUmLfSGxPRkGZ3tTNWrLSoGRD9lpHe+d9tSth8g5tvRudQIDbEGjdTXr77lxt6BFux1e
JF/AposPdkGo/d+K8SbYkhKX3N8r5hXprQr5Mmqa3oRKqKYC7Ubnacqhyq6iPoT0wj640PzRFwKl
FaY9zzMrE6i5xJBNg2S6Q77WoLoHHfl1nKLAo7BL3xxqSWAv3uog98YjJgINCDGfb4LR0tLZiRCy
oS/3pOujhxIj9H7aQdx/KE7yrc2aowP9DEuT3TpZypufZrTnoWyZFXBqv8OvzfarUYttFQ6GqkZW
mBA9YLz1SQVmi7kCk7yZv04TqNut4bor60pyxRD50S04t2UKpW7XtcewrTgOFfenY6DRxzzuL6Yw
gtyicJM7QJWxSScWD3fI49XfLPWmzz6S/qGIjADv0S148m1yD70lyfBE0TK8GzjAwTIAvRnOtfXI
y9Qgtodr035N0as73znOQRv1YEguR/1h/etySIBt8VgQs1nL1cB2oS3wQBnbNqGlRkoSQKus+DKO
avOwP63itfu/wYFj8BzM7caogngzDGcmwTorR5XaN4sy/cvWcKBKB6oGRkDLF2i4dokG+FVh2YIV
3aq9F7s/G+uQg/XWqi9o/1BHd1oiaYQU+fINKF8IhX2wDMsC0KKbD6YyoEZ28sjwUIySyEjkaZDM
YaJY2H+f8strMiw5BBAQveaPlnGrxTeaAtUF/VLexScc0waKs444IeqsVYCCdFNuH4ZhDB0yB4kq
Sxx8rmVldrhBYvtiY4fp6BBaqECqSrziuqduuDWti9YNy/ZU1Ufwk3ml8zytH036dd8oRccW+kqY
NJaOWyrfcaz2UBV0S2hNrnX3HK/LvbHkklSg0O43EGyaN4PrVdB9zyMgMrX1k9WFdG93gC7lYX8k
IhhkNjGNeOkDBRA3h7ZWrlD4hjB6aoFEBPSroD1UrCksdQiE/D3U1m1wUEXtWGWjMjdlfRDkYHL6
SqRP1qLx/AGBtZ9PG3S8o75s4IRp0p90FFnZToyWbUUybWz2+eMMlYWMJRn/g/TnHCaFzAuiduhr
DwQE6SPy3UPi92N9Z2V1sD9tIlvbQnH7SUd3e6zHgEpI2QU5e1Iec3WUoAg30xaGWx2IsWRVXgJm
nExPM1D5Sd6y6CVVXqLxsdVPmvozc69688oYJOlayVz+bhTaWHpM2CzbQCZW5unNCfzsPjHeGnTk
7s+kyDY2Q9S4o2ROHaOncQxJHzN6i8r8MCLKVBuZLoNwPMjzgeAYHQmo4Tq3DQPXJrfEqeVPpnIa
Yjvo9fWoNP+Psy/bkVuHtf0iA55tvcp2ucaeqqfkxehOJ57n2V9/lvsAJ2WVb+lmZyNAgA0UTYmi
KHJxMbClKv0vZnghSl6K6juzKk0FokRB2vdNvBFkyZH0YQeC+3+/qlD9BFWYruAJBV6KpSgBJl83
JnZJbMrG7roEGEOwsGa9IVrI6necdMuK1WvIrGuYfjsXRNhkZla0gKKlAaYp5qHwVBUZsUEmEXHW
b+VaRC0NTR0gHzdMjOxYKlUYHkgXVMxJbkyMiysPmMsXkDeTjFQafM7T8JrH0gSnG2gH5sHaKL6y
neBdrmdjWmJSXB00BlVUyYUB0Rxw07bqN5mqbpEL30sSmhUjgJWH7C2OR9BBqJuExBvRj+3cLJx/
PhL4JjDmqehrQavOfGQuzh5YLXqULzCyr6lrjHb6GQcYjfPP9O6z4kAQ4S9G1iLJvxQiSU0bGC0q
snDMVp0AHTANVjvxXNjaZl6KYR3lIAomeBByy8vechJgTNdHXjiKeJflPCrIlSMOjTAfT0ZTP9r6
mWXTCnHIYlGHdfquP4KrN5bsKX4zgXC9vT9rglCLQDJhdidXFbPCqxtdKvrcGs3Okh1FC4EEfcrG
59tiVjwjyiJ/xTB+JBBbLcCdAjG5KxgvWUhoVfB0WXt9zu4QFU4Z3KBX1bLRH6pKDSGlmM4FkosS
OGFU3+q8nI7lU4WBpm16DHgd/atLiJGQ82z5uVDHWF+GDKowgTbf6uIf6OWhsfzp53e+8vEflvBC
DGN9IIDzG1nDTnWJiXJ4+lxNOZ3ympN9nH+GCTxwhv5qw3iskTS1KLYQo7aaM2byXvDLTRTojl7i
eRSVz2An4tzPa+fqQiTbECx7Y6QOIB+z4Nx+1Unxp8XIukJpz4JvbrKg4kUi801yQ0XC3jQg5wtz
oPJRinbVbCuYEdU8jLUCuX3wghhE1Z8D6WfHu+DWzfPv0hLmENSx3EieAbmFNNg+SdzUFx/6Rj8D
I2MrQPLCTVu+BwSZLG5vGw/HRtm8TKzoY94XWOK6/zCaM3jIbd//abQJZ21Xz/mMu4Y3AcCAve/8
JGk6SYEcoUaeLaay50rx521dZgtcbB9A8iZyusD6zFMe2CEoldD1kZEAJD+A7jvVM6pidrZvoFP9
JIafpKrshAfSurJQRuQcTFzcYmoU5oLXQqSMwetAw4K07mhKG3m6y0xeEHltJrMwVQZPAAGQARXr
pbAozeRIaghAsaltKKHVVse6f0mGo6GklqenmIUY04LXw7umIrihAGHFeAdADRgvlphmlmY6pJJM
Eb6CsRG3FUaanBuvAimIMBiKG0uY0MkJWq4MBsrOvCtw2Sg/AC22VFbHPN1CwPRH9P/dV9JLgsqa
jNfObYvhCWEOHviOo1bxAmQ8vZNPjvV4J4c/bouYLYA1yks9mE3LydCjkQF6yCn4UUuF5ryJ8Twl
GBss22hs5HmliL43hA2SsHRoa852rFqBCnJjTZ6PFwuli01kMosqSi3Br16VVpio0IL9PCoxWrp1
a7nh+KXVZfsrjwV3lkhLySIJsf2D6qh+d5cHLedCW123eQqX9F0oZt8VsdHIk5JAxBT9DBuRxoEj
d1+3d//7CclsPyBHQLIhxMXdyQ6xSvWk6sSyTEEhP23IUbX8vf+72gZv/mPxCb4b5cksqPwlo2MX
WDbU4LNd/Hb7G1b0XHwCEx+0eu1rpVCkVlqOnooWlC6XQenmhTJmdGj9YN8WdxUnYL4yIiwZta4Z
e8KWqyvPB65rJo/xTUscMbSL6jsfk4hHk3N419b2UhJbsm5rHa2cIiSFjfGcK/KmDib0Xsl2ITzq
0lnMaYmRIEPg+Gay18Voo9XayddfZE+0kqjaeB2hwaQ/1F53n2CEwO11uLpZZwcGMnqAd5Gtu5po
TVpAA+oJ82NGoJLjEs3mb3KLcb68FrSV7b2U831rXFxBpSGUWUAwcIWA4lqVviJyV0mb27pIK5sK
IXAdgJgiyGCri7nfe37mQRlccSWSm3+E+/AwHIpNBnZQKzwaTg/I9eTod8Fe23GEX4Vl80piCijR
gDDCS4SJPKU+r82yhoPLAwtbBqD3MT6V/TnegafQ5dZrV13d35uHzcdrMR7IPmZqWWOC2dnpVwry
+yL/lRUPZcVhg17du7+i2Cy8J1be0AbQDBQTVhhNxxTQ6wkdi5wVvKqBYTSTpCHywkNEnnGry8u0
KkpdHxV4oUh69U14GS21FOmzHQXHEwwMl36OQIw/1ryH8coZWMhl7td67BSMP6tSy1B+o6XXUsR7
UThkPCDJSuC3EMPcsXUoSKQMIKbw9momgNPJUYZP1XhOileSH+da7u0FXdm3hUDmyp1MbJwnYT3l
4iCAdlnod9wxjt/3D3N1LITMH3FxsP1czsDgDa2iakuaXRUN8Fovnv6qJJvcE+wQ3axBtvH0Xa85
eMPT0nSDOaGinoP+RfR/jOVz1qHSGkgc9VfXW9cAZoCDRw6LCQmVME7LcMCXtcVrQ77CDGRx5DiA
Wjf3Pr1esQHl5dwq3/kgdjWATQM73cxsgfLEcjWUUMuTwMSSj3vxt/qjLGm3LW3Nip+Bez9Iu9JB
763n3N7ntR4TdEWIaOUCPhThCLMHAXo9MsxdSMGjNDryh/dTdibM2QENlv87u9M36T0pLWUXPfLY
ZWYLulIX+THwlAEuh+TFUl0MuZ+ZI+vUioVzHB2lgBNfrTh0mASSqkRD2ygKScvfDwyjSksDfcpp
k7vA8zbqSU42sqdQQu4aieOA1s7LpTTmvIhiV3RTDmmj5LbhA8nc/t9nRYPr9EIhZqdMoc+UpIYI
xdhP0akBevi2LazuyIWA2dddHMdy1BtPCCHAkG1hemwUTpi24ivBPjp3ec/EXVe1dFUvtaBpQbNe
16EzYuc99MVjzi94/DmxPE/SbBsXmpgdGSJEvmjfjN/E6FOQNpHkirxnyZqUyziQcRJhXrRx3SE6
C9LaqvpfOgZsR2lLG94DdcW4LsNAnVFnBDUyZtND0DScG/NHT+4n78/tvefowp5GtdXRPFRDRBvj
3bvppVcS2hgWelvKypnE9awhHwrcKvrwGRP21cAr6hE0t6M+qa/gElff1UxP3gtJrA5yIQPt32Q6
JlGJcUCifzZvVD2QJsdLBT0gV6OJvWaMumBGAJXifW/stH57W7nrXcLvI9M7i9Awl4JRLu3QxeJF
+P0affcRRksXYrwhXEjh9Smdizff6QpM8oCspW33voqHqoaCcqW8EsFSh01fvUrTr9q71ybbB2f6
XTc4Fp7IfvgfVlBXZbAuQ0sMJ2RcNkCfvpjI0LCKpKNERicRh1+3F3HlPgIiE3+AbtbR2sbitoAe
lMqkKdF9OFLtWXQ7W3xN997ROGmV1VDjlH5lVnpI9ryZZCuMgpAM7DYAoSA9A9J8ubATcr9CIcJp
5EnhZVTDuPnfSTAMBa2acuosE3MLnzAMT/gtZnpNaALW4b0UhvlDJOjeU1nmMrgVk7RTHXNCvRec
7Kqv087MMWk7UnrlhRiF9CQPQ2pw/N2aTcyTUEyQjJto82DuOjPqYqWcqeCLUcJYPDThRk+392XN
uIFtgf8Ggy4OLmPcStEmZe7DPwAC4Pi6YYOM2COcS3Re4WVIMLOn/RUyO6kLt512QdUrYGKyBrLv
vMPUn8XoQOKaFsHXf1CHzAMT8eYCfQlziNBzl/a6BEqJNHjPsm1rbkfz8baIa18HZf6KYFP7RhkU
hTlTYJbiqcoeu+gwjk5MjomM2kXacI7myuTLpTjmbHpCOjflzOLu6kdxoMILsUand7+Sk2afmoAC
Rua+SVvq7woqqTQprJFmlmkBj0KDf6cbX36NvNzJock9kiv4mjG1AVLK+oeu41jkqrFcrC9j840s
tMMwc5zWo+V3931jiaZTak6uci6ta/jGTOqHDmLMVAGuE22bS2WKcDRKIQQRSI33uHYSp3c52tah
gqezI2c7wfhRCGA9AE540Hkx2ZoVgR4CmSa0VuFhwDglzHZLdDWq5tFXKiYZJqHm5qAOoEUE1yJ5
mkDLuZtsFCceQcXK6wz+EC9pwLpBc3rN4e4lBIQ5cCrRTv7pfSi0OApoPieWuvPs/L1D7/m272lG
9+m9ehf85tFZX4ckC/ls2kcPuywZCeRXkk99/eCFbue9iaZ7+5yu+c4LNVlIyZR7k9Z2EOMVD1KV
UE/6uC1g1XUC9IvWUxVQALb7SEd6MtHkDkwc0fBAyuEI+MFB9yJOsndND+wUQg8gSZCXZD20CALN
ZD5yktygHS6gXA7NNUXQIgnONxljYIG/WZ4DI1W7JNFB55UnIC9PT60ago+Wc5VdQ31x2oCVm5uo
wMWssK5ZCT1BjWa22LI9EukMZhEhPvmNk+soHAKlXls6QHv6+fYmrXmTC6mst47FKDP7DlJHHwxN
rqR8dsMxk36GvPnU64v4f+qxFVg1lQFvjGZBueJEQY6e+cZNWl7LG08fxgH3RqYa3SxGqnWqT/cl
hjuH9fMARgKDR1a8anl/d4x9aYNHXRmMCbJE402bdmP/z28TOB+iiKh3GgYIB5nLuii0qirxcLRi
oM03YScLdKyE2sHQmNCu1UCw/90W5qQP6pCgcDBZKgBVjGtBrHFgg+lBUY9DcJ9LyG/vqv7HbUEr
CyeBuWFOXYLCAT0tywPlmUVQazMduGyWnR01TbsxRxSebktZsbiZbAAlOry55sbBpRQtQgIkxig4
Kyyikdax6IyDvAGTAK9Jdu3oXkpik73S0CI6RQsrBnii42RoQGyUuUajudWo7LugtomKCVWNHFhD
ID/5Ga/epaxcGfgAmAkmoM2ExYyHqvyoy40Mltj7opy5ctAWPu3zNvwyxqA/pfkongIj9n+hCIBp
rMBOY36ZPJaPZVNGpQ3WCy/eVnKcZTRO5jmnujDI75WklhiVmA+fRtOgd0VuhgZYPTMhdtb2A5Ix
WrzBP5KaCpOR/BCmvNvnaSvsQYof91Tzg+5VUMv0ZWyK8odXl+HOgzN1wdOOqcddlA6PZecHD0kV
ZVyaptXtBx8JOKbwWkSL4HL7C9WLiJqDMClqEeuhnrHNj0pkFQdv68uUuFpBMxf0Mm+3rW7Vti/E
Mg4IBpdP5izW9xLbNE/oOubY9aq5STLqTvOQGdlkcxZIMnRNGah49Whl3FhGFScDCn45+dM1BvnM
o6HBSNIIPGGjOFYdLSut/WMoWfbc4BWdbG4rvLbOQBBo4NwFDg957eU6+62odulMGmX6Y7Dt5ND4
DMe0xZw0NI3cFvX9nmMeShIo0OaqLsLCq77+MC3gvAwgFuTH9hXJWkeREd+Lu2mfb3Lkw59rTm5j
bTcvBTK7GTZdlymzwLo++tm+5popTwAbzetDI9XmLICItC86Sws5j8tVCXi8mpqB8VR4ZS73R81F
QfFmmII59pvKKHZpqb7e3pcVEUjew9POGXz48/lSvni/olWijPq4n8EWaEkKEanwKCxXJCAcB78C
JgMBUsviXL0igKMvoYTe97YyTeiD5BHsrYowNDBhzE2WwC0uldBlXxKKuRDal3/i4tSAyfT2Kq2l
eFAz/ith/oKLZer6Hu1aI+q5o0vOGBsiW/mTcUjuvYfQav6g1AJiWnkTUcEuOTawQleGLlXkHoEw
ApukyWJuVCVuvDiGctJZO6t71RGc6FN9/NTuOmTOrHhnAoq2HVOKIRmKNW4jt+c1y66v799PYI5S
PuKe6EZ8gmF8ltk94VFQrbnFhY7MBkZi2GkhgQDtF2hOGw+MbB1V7VBGncxpP3UOhHGlcr5cU2Y7
gzAJumgu8Qa79pQDtm57x8kFNcG0z6j0KLjjGwgerFflueHET9dcSgC3XG4n43MFPHgSVYaq1Xu0
w7Q70+7eVIDEqDQbktU8xZt/d4QLiXMEcmG7fhhisMOsbONniA6cSft3ItylTowTicRIb9JZp0yO
d5k42p15zguOGiuX1UKNOe1woUY6THjmjVBDJc3GJLGt+Ke84LRZrURjGqJncFyhpWGef7sUMk5F
6UUphETDuZdSqvQ/G+XOHzSOQ1lV5kIOY4CYTO/jpAPjluT3qgfCbtWpZc4jfr4dmBt3oQtjaRog
RlndQUbpPRToGvPkQzOd5OoxzHYi+fAHTjTBWzvGztC6QYTQhBX02kZIfKstwdSSHxQe7mXVG12s
HWNteSf3qtxCLwAzae0lNCo5mvAkMKY2RPEgFg0k9NNJzd3c4NV11qKhb0ZnzClBfk5m32utKYe+
WmOt6naiLbFSHeGXpUWEKtWTmX9UyVkxj2a2q/KCkpiXel3dqvm9SNBmDiY+xszFvgLCO4eZ6zqy
YYAIZADei2g2ladPzs25ZulEnp+M2DIU0pjdarRAr8YQUVJlD7a3Kz7B4x6XlFgJ9e81qziJT5iW
zGPgW13gS7HMFkaCEkF1YIB1F2z/22HjU1od0GfyXp7Lg/HviSztUhoTqHW+r8aZZODlULiFevK5
NzBnFVnkpYJmEDmcBYBzHLj31zC/H4ev21u1GmlcaMHWsSShHDAbCELQ7ewC845Niu6NO0Q2EU1d
MOnI775d2MHTWdlXgL3YfWV13KMx7wzrti6/gg02hrZovAAGM93/DGl8mra1FZyJ81ve1RuPVm5R
0vZwGDgX89qZnynW4TQApgPZ1NLzo9vaLPGWBivshFnUX2hf57j8/4dJ/pXAmGQ/SWZcjVCs2XS2
tm3vgNv9SDGR06Od22+5kLnVqOpSJcYq20oici1BoOxKycZzh2f/MX8fJksC1wJGjN02n1UTRRIC
PHEz5RjbmZ8YYozpO3BpmvqV+cdK2uvC838RgQAftEHIlrDdyVMeRsLYw21Jxkcwv7uedHN7W8Sq
GSj/J4LloPbB2e41E0QI4Uuiol5S8egZeBKY5EaPd9gYpbhcArxI4/AoVpwYZnUjwDsqoyL9DRtY
WrIRi2kQ9ECFN+17CgBzhaR0+19yNBrBeNM5t452gO8X00U41iqR4Y8ezktrDb8auIWUGhs4diqf
w91kFY+DVXOeQqux86VM5gSZmdx0ug8TGzbqn/jQO6Y9ufkxuSt3jeVvtB3v3bcWQl0KZE5QojWV
bnQQKLr+U/oSHuPd4BSW+HTb6FZd3t+1ZFuetSIM9L6aowEn3LYRrTca1OGRPvCkMIYXZcEoKeW8
er8Aunj0jqjqCrayu60LZ8m+L5kLuzB92WuSHlKio+fmVvBW250Tbng37ncp7eqauFgzJoRpJbXx
owFy1EcJF3xzqByPju+J2z/eVmj1vF4Imv//hUJ1p5nBqMwKee447NPmfPv3VxZsHn2K3ijc4gD+
MTYG0OZYkXFuqlCeCmGf1obTtU+ediLoujfEjaq83Ba44h8gUMGk8/nYkisCSjGcOoBx8MYBhyKG
O1lNEVA14MTQ833J7M8c7YG4VsZcdYW9DqSkTWo5jZG7SiuXlCByj8JNPAYo8k3N0Z9iTqC5sk0L
eUzYoOa+UPfAwFp6HdPJ3AzNr/+wbOiMxngN1F51FklUtV6REIAwLL9N0cSmWKlwP/X/7rvx83+F
MFoIjWBqAoEQzXTB9Ru3e513QFe3/0IEc3DQVRwLUpTi/jEQkOfPrXKXhZwzw5PBnJlOaae2MaFG
2ivo6/0knUIHXg1vLaDChBWkRpEcRRmZTV97GEXhqRKkqNgRDdR7nvg7Krap4IbNVit+Dpo9Zoc6
xEy8FyHn2PeqihfC5yfWhVuIBaWLBBH2NqSZi06Tr0TR7tXO4FwNKy+1hY5MWEoK9Egj7geovcXk
3UOinQbpx1TwgpJrMUjRGhhMjz4hGWV/xgkpAYgk28mILKSAfRqa2REjn62+K7axx7GNa383Q1LA
06NAGlAajP01lZc306TH1jDcEeVP5h3y9qmdGqtXdmLjRrxm9mvHMLc8QZSIUyuiYWW5Ub3fxzN7
Dvocouc4eFInXmB/bQkLAWwdvheH0JBnAX0fuahd2339Hqvube+zEvt8d26BqA08baBMm7/iwt48
icBNd2ZsTRI6fczCSv8QWhxqhTYVNX5iMP0ZjBD/HA0vhTJG7kuGENVo3LXqoXTSQUI/HEevlUcn
RMzk8shvAwXI1vrKpvGDsPRiq3Sy524DeNsmcrMdQGc7wADAY7hVslfDLazHnpJj5JIjr5VpzfYv
v4DxuVPRNWMf4gsqcCrIW6ly5RpPTP/H7R1cEQOg4FzGQTv0fKaXG1iSWiFdEyKWnLYaOXTCph0f
AoHjL1YgoSD0goWACl9UQa/AxMhiLZMSIzvxDKPpU/wqddR3IiAsKQY37kPXsxOq+FZ06hx/k565
iOVvp7u895fymeNWJpNcY2wT3gX7aSPZyUb9Id2NG5kmL+bpy3A/vm4v68otsBDIBs+tOFVpZEKg
91OTaC9a8Wt3kChxtFOLQdt/IsplGpu3itXRANwWj104TbDFLLcyEsG+rg2zxdjCOXoo77pzZNj6
US9Qtphc8lOyYrv0LEXjPhVWvBm4YlQTOGPgZoHbXorWhFGXYs9HIcoofpdmZrgKCl+722u6ZqqX
QphjrymjHMiKEIMXneyLMt9XiXrO0cYcq//h4gHZGLp4cCVoc5vFUp8oKgKvLLF76iiAzPslN1+a
eqPWHMLJlWVDdxIcDDjKQWvDFiEHCfBOgwCPQ9oo/pymTP4AW0HI68FaE4O8LiA4QP+gNZPZnQSN
Ur2ezGhgzUkUDM3LeVPqr2mDZnTPhQhmb5TeG3KzgQjibbSWyqfR+sTbAf2C6OCxlcdyFx5BXb/j
vVF5qjHuq9Nq4oU95JZNQknXUp83PYEngfFcqDBW/9ubYiDnLff7oOX5xtmTM+cWRwbnRsIQMHhI
xjc1aJzLs2aEb8xl4afRGZh3GSRyZYWKCjIuCcQbgBwNvqzYaqZ1X+NgZoglw/owkVF/k9pa/n37
pK1d67OnngfDzW3Z3xjpi2vdT8QMDw58kkGTH2VM9YEWn+nLEeibP+ZWfWpix/j3szAjgufpfWgy
A0H/8shpY9vLyQjEka+9G6g9qA1vDOF33wGz0AsRrJGi5JgJM7wuT2zpvqSRsKkdgRr3z5FBf4k0
+KM/v1VUIFblpG5p9wU1A9puQpR6MRmUx8+0Ylkz0RtqGuBJwHAYJvOREk/GhBMFGss7Un+05UA5
23h9I8yVFCA05hsB/zGWpSUpZnCISLXm6LCyk1YIs42PDnTHJ0Gb201Y9H+kTA5PmLcexi7CBN2w
tKzpfwdaJnmYzKAUHojxUw0sx8ak15YyhGWwH7WwkSlAXw1vPuz1mqCejy5DVA7AGAdvtbSCqFCE
vE/mXkajMB5DdarnYy2jBn57aa6zTqaJzhvE+UDyXac3er3FFNG546xq3Hp6H0CTH4W7rANqtbCG
kFfZQuvLyiEHngXiEGeBwpLZbEwfS0ngZwhAOqGc6ATcxsHISBtSc6jEz2xKe3eqYt238lpUtqrn
k4aqU4OqeF9p+WuheMouV9XxxTDyeKCZP7TbIJzSjKapWYcUJOzEdKpsrEbbkIREoGpqaPUB8JDm
PiORvq8JWKt7TAnaG35X23EjKGfMKDMP4Bysd2OWDM8YbOy/CGU8wOwrpXivUQ3+iPI8lTFj2w8/
h6IbNnKqtJ9GlWNqZJCKdyTX00cl6cMnQLng60MTw8DQ/GiOVpG1+aenRGZJTTAnuKGUNBvMF/aO
NRgiX4aakNpu5aJ7qGtP8mivC9qx8gLjpyqmYLgdoio/VOKg5RRclsZ9LRvTdMjrqqkesI7a4xD1
mP4eR10VAhoXGadJGOXtkBfSH1UxhwG4ISyLJQi5sJsKob3TtVJ/BQFycB78XnuS1DDoHR1dRzSr
k8gJMfzHoH6fDI9NNVQ/lNHw3aqsVfRTeya6BTpJr4dtPJLsd47rLqVdImfPHlJXDxVwax+S0oYb
v9enzwSYe3EzlIlSW1Pj9U5XjNq7CZbtp7b023cv9pVfuLHktzhLgmOKFj7MrlTqrRGqSmk1DenQ
OgUgI8/trJk++INBcg2aa0QejKMN8SINhDJH/SWd0PRW0NFvXdIOWyOW3Eiq7yKBh9SRr481vDqi
fyB00bCqs01PXVqWgT8Dj4VzB5Tk8R3c0xNNT+rzs3/XHTA35azdxZgF2D6kn4Fj4rklg/CEc+jX
vkJXkJlBh7YC4BcT1QVSZf5vL42KOZFCh9v8122vsnbILwXMH3BxbYZ+oLZlCYCwPOWvcqVZeVPa
ivdZ6TUnI8dThd1EEw07wzzJt48wYEl8NHJei+KaLgaypEgBY8OA8mJ0IaGQynP3QF9WdqWelPoY
CQ+1ur29ZGuKGJokIgUCacBvL8XI4pT5IQG6FdOOReOYlP9cA8c04Ivfn4Oviy0haQb6GgzFsfwg
3wIxY5OJx2/KU4ExK6JqRZILUCGSj6SEm/28vUSrO6GjYR0tI0jEs1C7sBvlDocWOYg426Ravql/
eH3kDBGPG4MniFmrIgA9TYkZLqCHydxO241JbafhhxFxKmY8OcyCDRLunxgjHTFw1LMbPbSr4TNM
ActJDec/LB08D3KH86wwFoLZRcTMM4Kl03KRInM96BhN1gPYVHOwe6sqXQhiTn4txeqYIUWONj3A
BDubKO8ZMHTJ6219ViCCqFajtonAEXlDsHsuzbkjWhUA1IswwmkdY0vOvwGk+gVfioIwwJ6KK277
A9kW7z2xeWXHtfh55hNHlUEGA+EV8LfqgPIPNQhvNgSFhjNImxIqkruJDk/gehQeRNPahUBKOuku
2IY7lI2eMfSVPMa7CeRfxjai/86ugvX4+0lsmkXUkaRDJJRYyXCOux1eQn34fHvN1473pQjGQ6VT
hYmHI7Su0Wd1RNsCujF0Zfx9W8p1qL5UhDl7TYFJlnEyb6z4oy+/vBzoS9Em8ht4aW5LWsuFLdaM
OX5RmZqSMGcdwg/yLN6lOp2Ouo2+PR/cTADWdNS8M/HouS12VUEkHxAEAG0N5oKl5U6KgOEFLYbh
EjQhppqllg+gubNyfTeIHP+yLmp2+0iDgcOIUZAEUtD7uYpoo/NManjtoxcoZ1VtRVsCejJEnPjv
uhEwNEMvkIAjplzqJpdyrxh4vqKzHdnaqc/3gvLQkMYHVK9Wd21QcPoW1jQk39N+RV0lyB4sBeL1
otZljCsHl0bd0VpSIEU3iveuE+vASqaq6tDf1ZOP24qu5MUxLh7Iink+ChqE2NZ+vIzavi4wgK63
smdyn28HW5PsNgE0uo5ofGwcbxMffde0kWpykCx4QxmK3v6I6wO5/AYmI5PBlAK5m4fgxSrIQQP0
Jf17xmwpgn2G5rWvgEEIAwfkx6j7442cM8hRQWEGAGgBapHyhN/3fWlTN80mbEXO1bcmAp1qKsIP
FVMQ2dyi0atZqXoQIUTGps7MR11Pn29vxEqSG8mhCxnzrXgRXHVNlWQNOOVQJUkCJ3pIX8yjuJN9
R9oTN6ASptzxstw8tZijVodGgBAJImHjNGtfwpCzbt+B7TJLtFSKMS8fjB2I5iChOhrnwJJB/2xp
T6qt03TT28CNWOa9sUfbGieEWLnbl4IZoxMSIyRDgImH5mPy0NnztPIf2kFGL4e5M5wE4smr9Nqd
MNzXvr2R109CSMaVrsOZIE/EJoi1Br4jriFZD94U76PEOB6wI2rvdefmvJLhteuCrJnzZOYHRGOM
trQZeBaStBXa/nLpfgTlmD/Glp999MapJeU/Py5mWcQEfT4eu3j0LWWNStK1QobRdBH51YKheZQ4
xvJd37wylgsJs7lenAA8Nks/NCCheS/vkLFp6EDjLS5v4SnZNFsdnf0JLXcJlWqa3gsRrXC5Vqfp
XDs8cscV7BHwjcjDo5yAWFf+Pq0X31JrjYmZWgNGuL6I++I8Sc4veVOaFEEp54Kd94jReiGJ0bqs
68nAfPYM7EMAUwTnaBwwyJzXbnt91E302SLliJEvBLS+zHmI0cjsiT2wfFo8oX/jBXEpZ/uu9TDn
sTKIaNHMCyw4Yx8CEGGm2s4gp6AhdkQwu03y69hWgXX550sLolBOAuUPmWkVGWX0JDHJMD8Qyrh3
WwM8yLwpCSu2iALMRdKe0UZvBz9IFTQNm509OuopsOWdbnnHcYO+URuz2O3AHiyUs6w+tzPX/thb
psPJS6wVehcfwZhGaKDHXBXHuSUNbbKodH6Sg2fXp3CX78jJpOVX/Pso0/i+sM2n215szV4u9Z93
+8L+m14JBbOE/hMOYqThVTLsbkv47kBYGv5yiZkLTykrszMlaIfMcZxQ9efPaKP/+KXtzXsAwqn+
2BzDn+lj/tzcTZ96SH3VkhyPE4Tx9GSuwNHDsK5GmZeYjFaa/n/AaFfuA+QHFUSWoI3Aa4+xJG+M
fa+qYKxKrKHJvc88S61rYadmmDQ4VhgTVwno2wmmIni8vcLXuiHhhNhSlQiuBwDel3uoFuOYIyME
usgplDYTKprnuotNTvh8fe4hZe7hRwMjqGjY8HkgEfrpI4CdkxY84YaUhbugQNtO1Q28eGXlukPA
gPeONs8Bk1jAYaJ1RK87UAEWmO8uPgnewfRfymLXgQfr35dONdDUqhhIboLxerl0vqyXRhZ3gH41
slMr2WOYTpwTtoLdR3nmrwyWScYr0Pw7NZAhDjkNgtHqcMym4q4Xfk9DAYoMp08qR4x9Woab/6Ae
uOyBEDUVcuVA21qUZb+A6D5EY5KnPAgTj8BmhZ8I6uFaAZoSpAfQdLmELZo9ez8ZUyssN1X2ZMaH
KH5FdU5TbSJ9ysHDKIJk4B7ta5y9W6EIIriHsGuA3Goz4nYpWW80zDf2VDBGnoWW5nQ4mjsndmO3
psFIxw15FOBAezq19EVweaHD2qmbZy1gHjsqvlcDdgCLG+ohQqlJTEcaSAbtedRP6xLAAoLXOBrH
2QgzDkKSD99UwuWzqXypPJaWlYo1FhAIQYQKKL5dJUkxsQWxiIRwpNQOcW8Tmm06OjyGJ/WM4lgp
bD7kLS+8lGd3v7wOIBSvYQQooH5FRmy5a1Oh5Y1WYt0w9YO2+/faaSLMZ6Xo2G1pSu87W3bJXbFV
7rxtNTrmDnVNy9CoDxw972PWng+Lj5GXHxNPaVUkNT4G+AuJ0KijnuUjCdg8RBsUs8V34ykEhwTq
nNbd1+2zuZYWWMhmLozWzEIpziC7e4//jHtb8p2Sqg/tj1/m1+QO6JVqtv1RN2j0aLj53FXMe8Ks
ZLWWezFb4MXt35Zq9D+kfVmPnDy39S9CAjPfAjX2PKSH3KAknTCDwcy//izn+87TVS6E1Tk3b6T3
kXqV7e3tzR7Wog0/i2rjPulvIKnw9Rtzh7vsjxvl5oE8UEnWZyng1uCIENTBrvWLwZ8O3zJD1KCS
prW7KQZJHLspr6Y7xjbZ/SgBW3iyeI8Akr+8K9EW+1NLkB2WVQN2YbPdxHntKyBv7r/OJIzYDS8H
939IHIhfEI5Z1Ql1NICA/bBVfIQBEke3dEwoJoFXBhcV+XKxEhiGZQzOC7vw2S3bxa/G4GHio/PU
p/vsDez76R49V7LGj6WrcQYqhG1EiYvSAV86slZsF+01D7zmzZ6901f7huzJHeRTm218U1xpnBFz
/W4sRMQgo4djRyCFjgN83p4bpu3iZQwLB4NPQbirb9KDc4wMb/xJ7iN/fChfksA8JO/Za/KU7tr3
dfAFBwX2JRTvbDQ3A1rMMxWhWUO0BGqWyrYsbybtqXYOtPj6lxrSZaCEBc2YhU4TsVu2sCFtY6I6
BfWqb0nzVskYIBeMH0EalxfD+PllvNYVWYKwp8R3vPOtKbekvMvCw/pOLYS8yH7osHxeHMZDeH5K
BD371sCTirP1u3B2IcoYdgOp2+Fu6m4TWaH40ijQWwiacGBh3MXWVcFhkr6I9B5pEB8kJ3c1urzU
sbmhU35I53TbQCkrKhO/UHVOaHYo3XGD0O6IfAb0NatDoRq+EVt7gyKBaFhXRQu90vXtuNhx/vsM
mAwYgSAjJPZ1gwMgM2boM+JT8UWHQKnbPrZdL/kmvthzAUS4liUr9YShmQMdqYmX2I03u4afxMcq
zo9Nch2a0XZ9VRdRiAAoxHeqGhrpMHLAJPlG7OLecmTf+Zc5UQGDL/rkHWJoF2ydv4uq36IJfLXg
vocGX+i8YlCibX9HFV5/4hPtg7gHa5Z2GvFn/iwmEfAFQ+4iK5o6vsbcdf2MXHVtApGDx9BxUWp9
c7JnQ0+hqP6NFR9pK/k+4H/7AhtFai4ygjhaLLcqaHBKba1r/dh4QbCOMAD6U3vT8oZkxxUkJ1lJ
8uLrii/2BFB49PW8MfXK6FtfqR9UDHG55ehF8VWPrhaz++pHIx5e1JSgzwO+KC4scH6wE4gp1R6M
dj6rsiAy7KvRTI/GIIsqFpZ0BiNeCjub2ch50GlseLpt7KvwmzE9ZuTW0SUrungd/q4IX9ugewCJ
kNgJZGWxUWasYv6QV5vWdgPTzh/YjMpxVUraMC7jc46Fnmp8X+iuAXXF892jiUnQJFWC3t3cEwzz
KNMrayCm+wCCO6p9C6sHQwlY9KMiuVehT3iU/ICFq3+GL1hKPA26ErnY1lJTXpuyqbZuS7484yws
UjAR3YRO9dhhkcg+bbNC33V9vElYEay7scVzc9AKgiwGXg8xl2inrQ3eGZybC87/uQaBdlY9ZTG5
TjQqeRaXt+0/KJGIkKqdxtDEx/xkqjYjxdyEIWv5XHgFcDJQr+DXCwJbglN2lDiPo5TCCqPxjtjx
Nq2vB7W4CocJlIJX4PSTvG3L2/cJKHhoPY3nzs2wprKwdzVnurM20Pz2lVnZrB/U4u5hIAMDCVCH
hkc8N3o0y5Iqq0C0GmrKJlFvY1VW5Vt4p/H98YkgmHVfulPDBiBMrdWgkK/o2sawqbG3VYq+7fXl
XH7wcPs+QRPs2+3p0LsJ0LQYPYIgl70vVIoGUOfWRVjSh/FGCZM9ROc9s9FMidXLlio4xmYehzxz
YSexc8Cky7Ef0CQ4SNzEom2g1IAUAmcvETODaQ9ClZyDTP3GbfbY3L1h3o2abE7zMtX0dys/gYSD
C/vJBmUltlJ3fllxt7OmFpk0K3lxYiewnLb2woq9RWT0tNLdjma3qTQmudyyxQrHWUJzyclj/IYo
xyiBE4QKXmrd3fWZ7ANh+ew+VyueXeOCjVjDtlYzRoTqYI62DB+x6+a5DIJzQ9MidPTE7J0+kDK0
kpb5pll4bZFvuwas4rGkwiFDEbwHku/ZEKcMSzHRw8teaJbxTKgEZdlzfK5FiOIyswenRAcUtYyC
EH1xcTRIBi4WAw2wAf//7RJde+FkWmmVDTf1IE7eWdTiUda2Nqr2aJiXmNoSGMZdoV+OIADlNsHJ
Z6EeVSjFMr+o5td2Su5qfcTrT7eZld67SSOBWzqkUzjhkGaT1FlZwMXPLgN13sy47qSDeKrQkt26
1S1dolMo4aRqCh6G2ABUTMvdCGOYe823zDgAiflmHWrJKE6gxGa3qaMjGQmg9Ma8HXXoI/WO5A5d
Zvjhl04xhJQmBV9eW8D1gE8AWgaOPm30AqnUON6ElrWJwyQoWLy1kzkooI9uNqrEyy9vJ6bhuIIs
OBoEfOg8dEptwiqb2N6ir8oP0UXv6P3jUEpHpJf3E9k7pN4RSYnpWwI1WS0K4f8AOHjMLesg7ub+
n07tE4V/sJ18EIY0TMHcC5SSmrqPNHK6HRppu/ZSFAU9HqTvbFwylM3PUTRQdZBMx75ZNQUVs9rt
7MQOYj5VMoZ+Ujk7OtgSJ7V4y1Av4CIzmPzUhUttzUpi2tyDJBR1zmS4cszfNdG/mvnkFnmCItxl
Q4N6LBRkGOSgyaYum0OC0CKE61i/XIvBzSmOcJH1MlLmnLvcNL9umjcD5eu2/p1j3i489vW3PPQK
DICsgy7vIHgY/rIbIJw/P7WapQpYaPFkoX1w74TudnDbAMQ7kqhm0dCR1fpfGMEEO9OapggDdQg2
ymPTu3cgGpO8JssrsTnlBXKcF9SBJOvdaUKR2O+0N4qsRpg/K0yVbNeic0Du+H9B+H8/uUoUJJ6M
ZViH5W5C7Ua3Zq8vd+0go5GSLUYwbDRwqHbOTQ7EnruxNw5F2x3hRDbrp8//jJAugWV/Lkew7Cqu
apJXWE5roWZab7LE9jA4QqM/rTVK0tCyJQnWTcqkzUgCrecetIdBD23w+2w2w6vcSg3ZuM+iLzIg
4WWAiwvtogKWbeQJpQWw4ioN1BKHFO7y4k/FnnL6R5WVFhdX9okmkhCODFQJBTSb0FB2KOLfbvYa
9tIKAv/JF0d1AiJc1Mh061BlA44qAOdSBEKsMOgsfwR/gbn7odxMAbubN0UQPSnXlsRMZAsUbi84
cpuIVsCOe7Iz83QbQjWnyaV0xzIc4QmZTa0vQMPP/OyHsbGOZGM4G/ORbqZt+VhTLx69eKdeyT7r
LkfHuX8/2VruvE4udTSg5cahHPalQhtpoOxDNC8NL8bvYlfueZtL5zd/UuaZ/+KyMBkC34txY1RJ
zoEnfWaYqgRwZ9+G6OaZ2GY2mCSeWTScExDh8LIia42OG45SHjrjBpRqASb8gzHfjMTxFWfbKtId
5X/zwlhPMIWDTPt6MhW+sDo7mmO5dafrqn+qO3SwQk5TSd/sod+pXeh188FSZRnoxcfmBF04TwOx
YV7hCvqz00beWA07mpU/1z2nDIOb8onNoKAGGbUSK9Tcd6o9aI5sdFoGILw0Zo68CnKGCAasP5bx
iwy/1xeweNdQxYVILSaCUXM6X0DVOzbTMxVJr+zYTNcKe8z/ybwxS4/xcogpGOLAxZSGoAwgiM7a
+WOs7aNNcrodh1IL1pey+Iqd4AivWMLKrKxMPJaJvlVpto9BlA4JcM9K6Sa1zH8JZU7QhLcFk+jJ
ZDlAU1RqepoDdd3J/Bfr+sQQX5S4RCmhT/Eu91CHdtvupZ/Qz7G+a4sGdoIhOJ+sRB/o3zTClAxQ
6as1D70LsnhJcjQWdxQn12TKWxPOB5vVFiwIp+YWMqu/qJntc4sFZop5/vVFLTo7B+bsgA8KIm/C
tQRX15SPEzaODmhACSHQcm1Ez62OR9KuvC69N0kkgVyMNU4ghYuqjk46lAyQBEzAlvFkpnsdvesO
tDvMO7uQWN9iAIp2KA36zmBtECsmzlQZiRYDrXKtb2Os7axSu1KhXJPVMpKrxYWdQAkLS5MaVLMl
oAwtROV33FsWqI9ZuYkHkP3RpyLJDv9weieIgk+aG03tOr6VBhiDQOk2x/e2/icpoGzYXrnuKx2e
1wEXneAJoOA5GorZz6oHoDoebIjG8RcqVTrJV6rszASPEVE9AvM1UHo67uYwCpohCrRhz6Qvn2Q9
YnckxgQ1hfDPLBM9ul49jK9URcsVc7fr+yYxjb85nJNrrTiu3ZkUOGF531ibMDrg4xuy6phTKX7S
TtYVtJirxqAGOiJR94QAluCr9KjpOjVChD2Vk4cxEj8boyCBAuuoIaSwocE0I6XrRjurb490xDyv
60hsc/kQP3+C4Mny0Mwa2iCo0Ny7ODpW6Y0azofKbffrW7vUmAHWkU8gIXZiOTXM0sFaTZo+Gsx8
VLPyMJbqr5FFm1YNIYiQb01HebJGdzuZ3VVtF7+ymm1rqvwZcyOwG6P1tJh9JHEFAozocf0HyjaC
vysnZ6/FdV6UJv+2MqHh2/0BbanHpo92siVGtujLTzZC9OW9CQ6OEkBddCDpA6vBRoGQUaUPbvWY
0MwbaSl5E5fvz+fe87WfrK2ezTmJBhxyaIOgZ5oObYhbq8tqZrKVCX4uDrukNuHpfJIerSywsxvX
fQAddTGzoGHfDaXarJ/ZQlIVhBvoAIPaNGZfQQh7vrAhVlRFmXlAXt22FQjL0iMkEn2X/XGLTRMV
myneVB3zmiSVbOnC3eVcHyAj5bJ4qi0WReoyiceZf13V0DMIhze9apEiDMH+gi4/fNIhu+u32avV
9kEe3+VNKzGjyzjnHF/w8T2y4FTl+MyKk2Ojx9+Zk3QSkEvDAQjkOpG2ghw5OBvP9xe0Ow3F/4s4
Z7zKjX1UP5f9l7OQgOB9vnya0sH46zlEzSiCtAkRk2ozKA8nH2EKabvGMiQHtrQUDd2ktg6lWrSg
C6Zi9UMcg+Gd+Y52zGAOib2PpbyqS4dyCiJctNFyIwJxCH63/Ym9K0yWQJMBCLvF0N025iZWkTvH
ZLqN+t/rN0q2S4JVzQ3rilHhu5QdOUem6hzV7mUdg2/C+Vc03ruTkxDihjA1Y4wZA2Mon3Ltm15e
xfW13j3/Cwpq6khAgDJX7DukkD2v5wJHkYN5c9hH4WMS74r6aR1leb/+Q7GFPtAwmZxJzYBSqN/D
qvRI/dw0MtO99KvYMGjag2gME0hoiz+/IpGdYLyUb1jYR3rloWu+58MhoflhpV35mmgD/UXaKPoz
5PjH6+Kyflhf5uIvgFoh7in28mLwXyHQpRsMF98f7k0xBS7mbYjuNfGHqT5XUaBmX8/f85joE5Df
g5MXiyVG1pAQgBCRI+5LY20TSxK+XgZ7gMB0ASZYkS2wxc/42moQVbQKHvz22IVvGTU8y323jTe1
9ZvIlrifxYuL7j0VWQkM+ogfOGWvToUzR60/z8Z2SvVdUZab9UNahAAjCwErD2iYxDmlAhxiWmzA
FuvU8nSW+Jny5Vw3tgykL+hht5H7ELnWqsmYs3K2eafeLwcjxiA081j/L+7hBIScH72rRm6KJg5E
pNbRHJ605BkK294M6rp/2K4THOFWMVQoI0UHTq0dcxccWbMrQVi0sBMEwYhLXY9D1gEhBxluwtvv
npm1J9Zzll5PxeEflnNiYMLTMzhgCdcpDCyDsh10YRvwua4jXJKNwfdoJxDC4zOnFnEmbsPNtrqt
d+Eh+m5GHjP94rDJX0wfY+63V/OH/mQHw5sDSpoUo/6IjtZ/xkLHI/8Z4MRFBQSRn8hspdf6bEU0
aX0jD8hxDJLv1nu3pXvUEa+zyis37rMiU3Jd9PMnmIJRGqQ2We7GaP6lNyPZ5N22kUXPi9f3BEKw
R7OLzSIPARGxl8l87If9+r7JliBYY1f2c9Q4+PssOyrmoS3+mOXjOsTiyw4CAptgThLpUeFl18u0
caYUEEhXeuW8HbO3hrUePvTWcZa2ivD3weH8vngYz12EmnVjmMYQ1DXc0X2YjRpsasas6cU/eNRT
HOHU27jVCtSFWp+U90V2ZSX/sF+nf1848irr9DEl+PtOuWFx6pUFOq2nnaXKmF2Wzh46ExrAMJF/
0X3njp3aWhreulS9T3rqx1D0GmRJURmIYGAsiqdoqOEeFP0XbRECN9u8JMH60V92E+DtQRMh/pd3
jF8MUCQFlEmtHnMZbbsbNuh3/uH2wSvxSl9a7rlYkAAluFRlzlISN4AqE6+4LW6cj3hrBd2WbMmd
H3vxjfpT/S5Z3oVpC5iCj9WqeiKDBsxqEz+ruwrzj3GQYdZOv4lvW+/oyGrKS4NjZxsqhPyKqo19
2s2lb2O68pf6kkU+5KgP0GEP0AzwpPn5sTvYkmO88BTCMgVPMetgc3RHLFOZ75EkoGhchw62x2Tq
J5dTI+dAIiFQVfSm1f4FKj22UbEq3/aNp/IqDe7tB/YUSRa2aDM2yDWgIwXRGDGlF0Y1wUeuiokt
e/D7JvY1/b0isobhCytBAIlPGrDsohyAoQnBSsCg1AydmoDUzFa9MHoceklwfLEMAUAwCtpFRYaE
I0gq0fSUdO8qeXH113VbX8LA5wQ0QTCshZEowYtbMYZbizGDjGyJIrgelO79mD+tY1zYGdbx96MF
YTdmJMTj0FDVKigB3zwdtQBtaI4LMt0XMn19KQiK0Z5jQmJJxTfn+YPUpmmm9TUF6/HUeFECspr5
O+0lr97CfvGCOsZkcOT4kBD2ywgrhzoWmOwyd7hvrcIjpnsc5thb3zIZjPDoUbVJQ+ICxnKzvdM5
O0UJb7OokYQjCybMFalMaGPg9EHecr5ldpiTcZhB6arZYDcb9RuMGP3DhpkIEglKIeiDEMc5rLC1
JrTSgA6T/kKPt13rni6LqvhNO0tmmCBz5zU5Cyw3kN8Q3gitUdD2ZVvg0kH3JrgGrlI980PXegWJ
bNBNsyQG5/duDU64+GS005IyMIlqM/iQ6sc5fbad3rfdlzC6L9o/66awcHv+3zc49OKRBRTLjrGN
StLMxQc6tfPTgaK1wt2BIvWxbXSJOfDjFhaGcA4fS0h0IF8jTrqCoiqxiwK8u0pTb2t9R61jlwS5
8+R2f0KLeWX11dgL1G0a2AUMsFFg+FVUP50zrW0zCi6wrngyp9ijWhRU/e0kk6JY2kMNg8rgsESk
ipH2czsnZZbPdQUcmioHp4quWYOEdJpVu7Avt+vntXCnbM4fyqdL8S6IOWmjrNhg9rCOwtZiiBLN
xr2SGDKTX1oRAVOIg7wt4m/x8RmIw7SQwORBj+6r2g2mcL3O+K3KOMCWTAJKeVz6k6dnxMl8180m
mAvIcihSfB7Ia25mtOd6de7eIxf10k1gYsyjm6ks39a3cXGB6LrFIvkLLrb85sU0zCEFja7m1B9a
mu/AaF57mjFtu9qSeFsZFj/Sk0QXDdtiAiMiiI+I/QN5viBJnINm1/4YmR/ry1pw7MjafC5LeKQU
ZpDCTbGf85Ru2/BB00Ap+eX4B9cKXxqgCgRvJwbjxU+aqk0sl3OLJbq9AbGY1/bmJnYcybYtuN0z
GGHbkqgfKivEWkw7/oMx7qCd9FsNOswRG7cO1M+/vnVQTeAqPIgnLiZgpnma2yab4J30zURutGH2
515G4bDg20EwxCf18I6gfUl436HHrNqdArLTVrV8BtbPtno289IrQ/ZQJz/MWvKtsWR6KIe4XKoB
yo1il7k2tV3cUzyPNdW3UHfdIJt8VGsHjN7v69u35Jd028Yrj9AFWyisrLTLhCkdQorKrX6WKIz1
3fz1CAx6dmCcQ3htwLMLxl3ZsWoQBjc7ddpDN0zfh5ZXL2SatEt3CDEYJgEwDQD9GAFmnvS2TWyk
G6xih+qYl7mHYZTVFpeM+xSEH9yJT7CMpCjRuATpMMWCjAbYeAvdq6ASAkm0GoUNgG/IIAsvlw6J
6zKBT4PPVYq1VDWN1FqJQO7rhNlDQYt9V8oKGUsWZ+gmDI5rCYP8/nxhJDL5WCUgtLB2kyBtJuiV
TZY9hltM3dSxV2UF/b1ue0snBjoUA+ELEtewj3PMsNX1kJlwsDmyoqCFbUFtSzLf0pvgH4DQpIGG
QN5+KL4aaqSkpsk9uQOSWw8+ErmctjhSBl7AdaSlk4KUC/YPVVl81QhBIDMa1xi5Fu6YFu9hMb0Z
GZGEYzITFCE45Q+qGLDzNj2o0zEyY/ihwCxnkEZ+tV0YTwaShQgmLPQrowfs/ITysIPSiQ4KjpGg
E2tOumuTRZCCL5Xt+r4tLuoESDAFK8aVNrmDDYsUHY5o023+hHOGT/Tey5vHdbAlb46vWvTq809b
0HOdr6rRR0UtQ3jX0pi3EKn5FjfaPla1bZ61e6i6+SyRfVItmbrB6VwchOog5hc2Mq5nMCdAs9a3
i3prUHPvEMivOLJO0aW4DB6CO3NgXah9EDvNzKqDoUP52aN0jwffC8tnbUZpUjnU4ZOTSvgUlgwe
tEmIoEEnCqE1cS/B6uxM3EKMWfG0xriuZldS2lp0TZ8Q4gggIurESUxAqL0RaDgtDAZn2bcylRj7
Eg5KjjgcTksPpoFzs4hMiPFiEPqvRAP4xUPnw60H2+8V8OIkI9t93QhPnZ9gEbPq9vHcIBrT4+oY
Qt2octAvWlngEA31DZnzd5JlpiQ2WzJDE7QX+NbBEwn48yWSFhIwhME9GeVHPSQ+VIF2rHn6+srw
3Y1UC64WagACiFMp04zcB3j9FC00jgydQPVNl8+Uek2jkWk/t3PcB/hkT66SJFFkQx2X54ivLFwy
/ACudiXGG6Y+mAPFO+1TzfLcuPSmsAqi1vRKWVHl0msBCTwODhR08R0kIvE2zx4tMpwy/Vha323t
PTePOch8RllW8fLgzpH4mk/ijjib7ao0OFUT1sPcjQsGtrn6sX5wMhDhZaFz1I05X06nvFJMnobV
IQ8lr9cSBnoN+fgLjBB+6nwhidND2yoCjXJGm8DK+31h51tdKb4Og/kWOHfIc+LdF1tMVDOLlUJD
rlcvyA8QYO7skHdjg2Jjfcsu3R++CD5xxCaTAvziLdX/ZugjP57Zpm8yyVIWIVyoGcC94vUQa6om
geCXQi0wGKP936+UCEyZaSyL/y6LN2giA2EaknJcrRbNWOcHQzTFHO3MBbtWjj6VHqzQ3XOF6oqp
XNXx/QySwVBH/UiRrG7hCqFrBR9XSJ5y0UUB1kpQXAsTwNZZ+nPu2F1IIxRwlV1VDx8slo3vLvgG
Lj1qoUkCNWroHZ+vstejNAfNLripbHXb6z9LGu7HIUFX67Bdt4ylhZ0giZYxKq0z1yOQ6vYRKqLQ
/dlEOtt105aRVuLWL599GPrnqsTmj3jSRgzMASuFEof2ZA9bw75Nh61FXhPb2aiOrNC/cIs1UCRz
0iv4voun0tCT1MxZVvmjzrwpfhjJFORM8hG8uIP/gYCr6fysmgpNlCC3wKo0PXBRf3UM6Ay1b676
4ihf7t6D9waFqotLwN25OBiXdUgUWjUcRq4ck5Srf/5et4eFLTP/qs/BI3EuS8HQwwmFCNbiGqsh
qnm6aX/XLcglubPdbdaRLh0GSG1BO8ubtNAQJsYxZkI7xwX9I+KlfACtbQ5SX9UK1kEuTQ5/HEru
XBcJb58otZFCJDF3agS0tcXuC1DlcaIk1Qjf+hFeag5TH7zsfpGqX443NSSweAvVX58hfgqjYpUr
ObFBww+eOX04mK2k6XXJEUJqCqICcIcYuhbDl65Rs6wJ4ZHisOmPgz1jLN7pj6wajnPaQWc6H45V
M5KdrhiDH6l6L/Ecl+eHJUIziNcpEcKIzWJpYVgxydBJbynkxhrGR6QhZR5jAcMCjxYyMjryt2Cw
PL9bNXJpeTsp0E1AJFZG35qi2a0byIK9A8HlQ6bIe0Oj+xwBwud1Qaeo8mPiHmfH2jXsZyfrNvlb
Iz6vTfCuCYJWI/CmL3xv58acEhc+YtyaW+X25xgUP9BTHjh+zbzd9Kt5feTaJeXVdXbXePnLk/Ic
H+l3O5gky728D/yHWCgwQsj3MrLu0rrU9AzL1avUd41q8Ox23M9cR7DpgilsHluK1tBcib9uLVzJ
4S80Qiqxe7FibVn2BoDbJh09RsZrfY4kMi2L1nKCwV/Vk+gzyjUnVztgoOXcY8Z0Syrjfd1clvYP
tTp8I0MY2CRiy2eWMgjBhjhIa7wzwtu+fEt0zx1A9P9Ds++TUBK3OfjFot2cwvH/frKiNG0wDZGk
le8qP0i/RQW6p4eG/ur1hzGSFOwvu+JQw0LGXYdPho26IsF/1lPkBpscYHul3TkP6qbyyTs+SKzA
CIpDv8t+fazv5tLlO0UUljcM6dQOCpZXz8MtIeBRT+JrEspY5ZZgUNICYw16T5G9EbxIiJYmB4LL
WI3DNlM4HOqGBaPWSyYQLwc6sIE60XDNwaSOmhX/HSen1bpDNjpjVfnzXXw9bqF5B05x7Xt1bfwC
r6fE2KVogrWrmhqiywdo0O3FZL61S3baVXM13yKlMoLnfP2olu6W7mKfVMTAqIULe+hOijEaWo2j
AvWuCxUBqbDX389Q0dhPIcj59tk2NfHlAwhd8/JD+0b82VMVr/UsLciu++Ps/0BRSDZCt7QwcF7a
BDTh+GrRhS89Na3DprIYQu3msUp/dbI+mEuGa1gFCvvQZFPxRYkY5HxZoYk29GYcKr88pHfOzbP1
AU3x2/moPmWB76BHysd3mZIE6+e1ZPPgTMawvwrSZPgrAVUzY1LrXeVnjKAco2NaJfRyJglzLhki
/i7uE4bv7onJT2Vkxw3t4TPuqskbNuVH5TvPYA3PdvZNdd28WPv6yj3MH+ur+5v7FG3ldHnCVTOp
MpTgMcGV3n0fvT6Y78rrAT5rqz9VXvabXtdoeusjrwWFeOrVr8px03V+/mMKJs88SAn+l56F058j
3EVLSa1ItfBzWrYx9/YTZuOurIBuyBOtArYdN25g7Ovr5C579TNZkLR41OiCQskPRoYvrPMzSFS7
BUEWDMys33WT4AP4WyWlQ+IrEDYcPVZcqFVDuIQ34hyEWXYauVmLxs8pDqBdH7TVPfKdnjuq/vrZ
LiEZDu90UMFTjG/9cyTV7ts4gogJdEPTN70rr+qkbTzNxNExWe184fLzvgB0XfFQHXnhc6xS12gY
JyqmQbvKPOIS1z7a/WTvz+XkKl5U9Dkg1Y3tQ7wsXMY0tiOrGCZEDd+c7/Z1G9hoIgxBruehG3T0
u2A+Es2rrtN9JBvcXPKqZ9jCDa1RIqu7GtjEZ3+Kl+Y6v9evCqi+wy5dfAL5eu3Rb+rr+iEubezp
igVzaWo0/RQ5UNP0OoGWPZXkYxZsHgxwSAJpcG/IBAkHl8YW6GFi/H1bHT2SvBThMZQ1cSwFRGcg
woME+ki3pRQgypW1a6+1a/tqvnI3ym8WTEGieeoVkyyLvwXiLYNIEJI+SDMhwhTeCjutZp1NsMdc
TfdG2W5T6ngu7TdFrW6cfJTEEIunZKABB0VbjBWJiWE2JANjIYFdFvEuVqubegg364aw4BnxdQ/L
R4YdtRfxCy5JxzBvK7Py0ZzlQ+0gTw4Gux7rTe1MeI9ST7ckYdiSaZwiCqeWmWM/1qUBgw9n5Uim
uj/2pv2S6fTb+tJkQMKt1qrGahlfGuuLTdy2fo/CT5PIXvIlf8h7BTDjjz5UBBHnPmpy1SkZXdhE
O7Z+Sx1fG7NAA01nJWO+XVrQCdLflMPJYz6n+UCLTMNDkjngYDCCFBMYaqxIClhLMOBpQ8EWlU0U
eIR9K4ZqrGsUO3xQjtxZY/oztSFYXZsv68ezYHlo5MCYPPpGoB8h7puagtVWCV349kG7iUJ8eZfk
KlTIpjGto55nGK/Vf8dRJfF8lxPl/CH+xBV3cRx7qyg6LC+ttNdBTTYQatvXBZor7egK3mzTgbaD
tnQLMeRHKyG79WUvmIvD9T7wbUoQdoouJG6QCQtZRP0srDEv9jaHpkein4NM1mnhFDmXJfIZaDgC
9bTggUHPGRtOlSDVnzOvNXdT/kPNn9fXsuCfzjCEq5yDUiEZw5j6KoqAY2KgHUf2XfM3Eye43DMM
wRqjmo6qxrAO5anB9O199V1/zI7FTfM6pZ5BPefXfJfuim2zVa7swTPuwEpOtnQX5V7+jUm+wWWb
yjfk5AY2dQO2SWhS+6NzzPXDgIQyeVrf02UIfJ5izpM3ognupBi0cnAdrNed7p3m+2i+5fPb/wlC
pC9mmWPRqgGElR+d8LGPHorpcR1i0cqRWoUWHGiS0WR5vlEd+sLHxMRGQbToMc87r+7UGh3U09VE
0n/YMZ5uh8YNgkSMDJ1j2SMyvUZRUj/SaBCy7DFiUE9utW/rS1oydoSJGO7FeAcydAJMOzSj65Q1
9Qd1uB4nZRfNf9YRFjYNWR3EFpA7BfmYWMSKB9YRdJXgU1ejeTBPWe+RhmBMaOyc+xEtQQ/reJem
BiomyH5qKDujcUosouohYWFsIn6ay5uBPCnaDVf/WMe4jJiAgawqFweC2xO9PKjL9Y5VCGFo96aV
+2TG9ET3EiNa6w7rSIur+UQS/brdulWv9ngdq3SvOF5m/pwyyYZdPlkE6RV0dSDFYuEbiP+Ek+tv
ExXeroUkDcn2E8j5kIiLX5toXw9XZby32fv6ipb27hSO28sJXNMOxowJB8Rmw+hP6kEvMr9G4zCL
7klaSw5qafuQ3UGWHVwnGroQzsHYQGJYvoOEhJKDrqF4BIXfDpUYSV3k8hZxmV3eNgw1BPzL13yy
JmY4HVro4Rgw3+tN4OrXe0mMvrQQrkcFnWz8Ax5VAUFTmjEZMup3zS9zerSq9yF9Xj+YxUXYSNrw
LlEU9IS9ambb7S0LENQ96Na7Asq+dYClk8d1wV9GFyAcgbBLuZGGGLRMqQ9JAYt+c9yPrrtXnYPe
yoSkLn0OCHlPkJzz3UqUQnEoSGdRJdK82D2w9s40qceG3fqKlk4F/dzoq0V/MLJswqnEFBTUaowt
C6fvjF5PGONuK5mC1CKIriO6gzYYEi3CtoFQ27GNOcfbOd4aPWTf1atSk0UkMhBhx5qwVaPSAAjq
I7kGJWPluYslebslA8O0Ecq3BBlCV1QRLikmgLIEGKwh3YGVyYuiTto/XBRkV5CSgvwS2raFI6nc
NOxYiHdTReQ2Y84/wqGgNOn/w8n/B4Mq77mF9Vlt6ciDYy3Wm6r8yqIr8+uflDDiEwjhPlqQ6uu6
ARCacwjJq2ZuafKyvorFe2KBJgmFCtu+aPbUpp45cVkgvxZ/G+K31jwW1R2RJaMXbQtzZiqXjzPB
PHq+V7ER0kEvsJCBJduoSDZzXj4V5tcbmbFfJzDCw+JMQ1VBxof65fBa9vc5Kopd92d9wxZN+ARD
uIuV3qYK8iXUn4pkT8zhJR5l2RgZhHATR1Pvs64DhFrdF+lP98s0sIiNTrdJuCCNmUVIuuDvhw0U
XvqfaR5t3UaS41k2rP+OXAzGIRU+sNoAiNZZT9Fgp96QhXTDemejDZ2kXinZMfGRnyaFmLOCK292
Ltqvr+nw4/906iY5N2DVKSZIm/Mt66tNpY+B2wXrCJIrIk4YpFlvWDUBQt/c9M7WJEciawdYhMCs
IvpSkJ0AJ+v5IoyRqlk+AuJ/SPuy5rZ53+tPpBkt1HZLSd4SJ3aWNumNJkurfd/16d/DvPN7YtMa
c9r/VS/SMQQSBEHg4CDJQ6onyMViymlUiYiSF1K/sK8TOZz9hsoQjWYPOepaWXW76K64K55RjdiY
M8jRAf5MDt3GfPqH9QMaHwPV0TWLcO9cOb9OqkQ2S4QW4bNWeWn2uxPxry6a9IkIZoUnMZ4ZzqY8
+9CrKX504aPay7SIn0FqJrhZFlI5bAG/deHcJYoCTZtV0AUU5EpE1df8pqbmXlpHrr0O3q8vHNuN
80TEuTDOaTaagRKdhvdfYLmK/6FFnSuh36SZdoaxrUZRPP71nrwmj7PCpB0bdBxDnjxtMk92oh8E
7PnmXb+rN8nWfpao7fVeu5PW2rp+iFy08V9XmAm49gGceUpdMxpw4LCUOvb08MfQJFTHs6euC4d0
Aje4fOa+t5LztYNZhtKoQdisIRlWdn8au1wPZS5I4CzAss528QsJdGKbkm72SgUchTOFj3rulqlO
s8DNyn2HYpneb4jUg3hNsJIC5XhU4KyMoV5iuoxjpvmhVG3HZvnhdt78nzZM45yvhjs312OIwYy5
bSOFTi3v1eZ1yECZBL6o68IWr5Lvs3dRl5//50dmbaJSmT6kknm8LkK0bJwfUTsQRhcZbKKTX7N0
g8CbltFfJ4/O7YFzIUM6TGbK7K6LtmZ7VxRPmfX6f1ODcxyR0c7dwEQU+Y2u7/3oNhGdHoFv4lGh
o+UHRtxDhDW2P+ZJeoj7mkpmexukkzdq4bbXRUlEkUjOOwQzUKhWCJG9Rp7DuH4qh9kzzWmXkmgX
6tGNVQYC+16+VxB9m3iusHHZ5/dK7ndZp7XsXpbKp06VMRdyXJlTsY9a8i/uCAEAujLwWAVdwbko
kOxZZRXhKGW96hrV4DXGRBXh1PhFCz8Rw51Y0lm1HU9YxJGMboAaQC8ld1ojYj5egIHAytFlj3Qy
YHF4w5yrAzdeRCQDOsD/JYU0+pUdcWXt602ADOMWF8gOmD/lNd6KIvTFHTuRy+lnFqUqVyHkoo6C
uYKJg56TGbKAX/wXd3QiiQtrmqJH54vfwMXCErvnWH65fogXL8OT3+d8kdkpftKDytax1d+5dewb
jQYD7ZJHXxFENcs28b1XnEdKhlgqMPoEN1T3JvV/0KLWFNvryrDL9OJmP1GG80h+no9KlENEFuzl
4AX8fnJ6i8HFo7prA1cfBBotWQFqXqwhBDObdMK5Chuzw7OkwqtDU9PPmCgrgAoTms4ZjXNR2Wtp
n1h+Hh3ihgmGAi5qmog9S6SHrNkobyLFWlkdwBxWhFRm+m6XhigbJJLH6aZIeV7ILLsxqsk6DFyg
RV0Q+zjDDDZaQVZIJIuLkbKqzjM1hG4W7kPrRur+BPYDkCvuZATedQthn81bCMtAKIAhow+ZbwVp
hrpPZIArMH/9Zsh/5KrTolvd6tF7V616jCG9Lm4xLDuVxzmKbtQDxa4hLwChhEm2tj9QzX6arPux
vBvL5zILaGUSgdilo3YqlXMaJExbs9TY5kl7a1z3RULNsBNYv0gI5zkGy58N8F+VDlq5E9kJtDup
/IfbihUlMDsOJUMQbXPufQgTRLW4rcIo2k1VRkmq35FREbgN9qUXRnEihnMbuu6HcOY1NEnGTREl
nmmVgvh80VWwNkgZb2/00XAmrvSFP0QW3GyohGjgpqPynE6/dGX1L/b2n5yLpqDcV1BiHeEBSVD/
mtsnTNF2tCGislbTGf2yZRetothH/l1ENLK4iABkorxr2ujO4PZqQiI3VBq2V/FzDT40VaDa8gp+
/z77+8kDp+ptIyjY+15R6g0IBu7sBLR7Rg50eiG6R5ZlockEQYWGtnRut3B8gj6WoYuMXCXV9RRk
oJEbqtKm01XBBb94jNic8/8vi3BpZKCGtNoikNV3mpskgB4XT4EqOKsChfiwT9ayzoxSCNHTnlpv
efcchYIU3ALYEEQIOqoUFno8WJf9+Qb1KdppeoBynekIygX/6I4fxc6Iqb/KtvnPYD3u8vXkJlvA
gXciIOyifieyOTebS007WSyHMZU1DlcI9LZPEipJ+v0gvBoXdgxcdmjO1S10t16McJ/GLsSfTJR+
DY/0x17ybP/3359jILdBCwMgKiMr4E5TAmooIzMAIiLo5idTttYw3VT3Qd1Sm5spU4+aD2hgUztd
8dfTrEHMAZQUwLas1R//nu+jMctDPsTAEZGu6twiDpIbGz3+GzkUZgoXfAa6rICCB/gAbX88DlDN
u3zyFbgosCI/t3oOEkLkiQVLubRdsEpUHtDTDx54bin7WW+MrEOFriLqPkVSxBr7PSmrnalo4W1g
yd1WzxLfJRNG4IEYIHcBqAbwt1NkTw0Q0EUBhofHoraXRd1RziOgk0EzPl9zT+oQhDwadE/bcdW2
lpeo1eq66suaf4tgp+bEZXaFVsslZq45eWjF61ROXuPCCt2BtS//iyRUjfGmxArz0Lo4q+2ybhDB
RdFgrjOSZutqitBy1kWiJOyyUt+i2LqeKKUaUSzVLUqIZd47lbYire12Ik6/hYgUHRnfQjibmTEK
o8WMDdSremOvahESQTvLnGiRZk4k4qZfiEkRkYJzFW9/NLjwZz1s51pNR2jUhUXuTVrTP5EiWlvB
XIAmLpnWRd3Hz3LdZX8fXimowcMvG/DaCIDOlzIbmrnXWZ1pHLt5beKyc1WQUXmSGg8CA1lYUDRT
ggoAuCmAZizOQfcxSdH7BQMBdgJ8RrekOHZSS9PgWEvr67a4sJxnorjg1zAYHYANUUlx6LsQPX8F
RWtXrUaOD8plDLm5Lm9BNVBMokUBemkKyJ3PV7EdkyjvRqlABGwWNKon22lau12FaBWh89CCQ2ce
RYmxhQsPDZXo9EU0qeFJyDnpqE7ytE5gM+Y0ou3qoUtBdPTRCydgMxPgQuNTOXyb/lxkRMdECzjP
2EIR3dLdcu7xHuwPRhq5ier/VAxwLgPl2kvSk6n1gqhCoCf/XqtLuW+7AHr2XZbTbBxpzHjl2kwF
We38cH0nF4UBXgMOIgUpMl5YptuBrDOYRQjXIlsvSpS4Q/YrjN3rchYslHU8/ieHOwyo6jd9rEGO
5Q/uPneLPHDs6iAlK0v1rotaVEnTGOIZjKEXA21ne8RceR2HAf0Et3lzzGV72+a7UeRKlg4BI19j
BE7wmzwcztfLTFdYaZHIPS4Av13jfxMqjY1E+6JJbsM0/gecx9lB526Cekj6qW/hpJGq2A2m/buO
241GQlEKbkE3yGFqgQAQ2VnurDWKXUijj5eHBcSxmvwoyT7M/yjRxg5//MNuIY0JIlmklS5wPpjL
WZvJiDA2b9fQC09RatlbqxUA4ReN4kQMs8+TKzROcjYUB2JGq5AxQLJZgUyioHUxe5pk/oOxm5is
AAp/cCZfMNpUJAXyk0GLc/tekhw1+kiaTTM8WWZGfVEmiW0F765OhXEmIRdEtYsYqK84sWg/vRM8
ES3lZxK/Jt2fvL1VRfyQS9EIUoAIe1gXHDqtzpeyDKNejplASYGfT42beNI9kIGt/t4wLJU1pclY
RVCPn4vxQXUVSjoLFsHSnfeZC452VyvfJuC0rktaWkFwszNEK06xziP0CkNtUIlgDhdOSbIir5/u
++6zM3aB+ZAjEsqDz+sSF5eQkaSgQQ2pAx4Y3hZtkM4+lrDSkuNUl/eqgry9Jpq6vZSKg3f6Tw4P
SLHGsCd5gjU0g8GT2/pm0tV3LW2fywDD2/NiG1lJTIOUPFpyIDjYSx6f0RoDvAmi7QtwQjFI0pjI
7BoNDNoNT3K2NedD4ofUBBOx3/3DAT8Vxx2DINIigL0hTjOeVXk7BaUbNC++JoLAsd/hj9upHC70
mbU67TWGF03m+5q8FH/PWariBYrwFOUqlbXsnJt9iEaxbrLw+7mlHocoexwH4uqRKCm8qAamLeC5
jfgbXK/nYiA5i1HpRWqJbGU7pGiAE8SIXyR8Fyv1LYIn6ctLOZNTUIQ65n0BXrnbcZusp0P1QlbG
o0Hfyj+K53uF13ggrUeGeHv9iC0qCOoqZL3BsYOAjlNwLAJFZc8zNNk6rYYxaJrgKbFo4CcSuJCm
7lPNqtEajcTic2VuM8w3mi3URTQnrV8Szb2uz6LLOJHGhfhqC6o38Hog3YPyW57+7sxNJQJLLa4Z
5qsBzQ3mo4sW3arLTStgmfu8TwmtwMLlkJ4I3ioLoQVQ4UhKwPMh6uTDeHR4DFPI/Lo2lZ5hHPBw
BoHIh5w/2dPL9TVb0ofRUaEhArQTF4QzcxK0sWHAAntwQ+afZSxwcdd/H/2C5zY2VbOVpRZ+X4ne
6iIG2OT5ugJLm/6tAB6T5wJCgxRNHkPAZKzs+JinrkH+HsQPnrX/rREu9HMRJKnkaGogog7uZtsd
DcEpEanA2W3Z923kq/j9MilWRpmsptamWRn/Q7QAFmSE/UBZI7PAPuMkvosaDBr6qhXWJKRBsM1I
5mbSTZ8+XN8RA7/DO7VTOezvJ3LSSENykOAYykgcNH+CdJf5htMlgvLgAuMIaGFO9GGn6EROpU7J
VA5YtqGz77O68fJQcf1ae5ok82boJ6dte89MMwxZjspVmsZ3dTWKPmLpqJ5+BBc0p3La5ITV1Lqd
dG8/TsfeVWhCqGJSey1v/c3k5l78bP20BHeHSDB3O01Eb9QJszOccFB+4oTdSX68nSbbK4t42/X5
8fqmCsRZ3DkOrXLoCMOhBtF+HN/nhyC9nUB0oTxel7PoL743le+km7MmNcB/heMcko2SDTckE1Vf
RSK442wo+TQXJlauKNdEDpDSFQ0O++q8uHIE+EkPc2LPASab4ma9z+7S+3ZV0dQ95KuxpXNATQZ1
bd77fV1RXTQZTXD6LKb92akgmGLBROPKVfvjrBEa1ltZNNRy0Wed7BPnTDCBeyiyBmLMQbuRovwG
SeBjZpv/5EssZEHBSYu5SpyV11VbTBXD1ppq5m9by7cdUqcqOK6q6rbx+1RQkF0w89NHPR+QFRhe
UZgqrveplXZdkGy7IfNIR45Gi1ZpS5JFGdCF7ToTyF1fSVmAQpSBGNtUprP2NgB4JUX7BBnK6wdr
CT18Jokze7Ayx+msQDV7aF9ChdRUBhKmSKZbsxw91GNQAQh2iTI7YdndmQSzJ65/wYXJIMSUVbTa
oUESvR5f/vzEMg0zJOqogTnAKh7z7FMN136gC2RcnG1OBneVxqSUw6iCDCMPqJWMTjw1Ase7qAYK
R+hTs0G9yhfC8mqy08RE46Vc3WnWTMPyMy5z9x/WCmUgjNZFDgFP2/NTHAdVmEQyhCjxgxy/R9W9
PHxcF3FheWypTkRwjqIzWr03fIgwis9I+ZVbT2E9Y0rL5rqYiycAE8NoQgECAKcV/47XbaDiEgli
Bv/Q9Q8ypuwO6g9DP+ZqTse/7oaENJAMADSJWRamxrdLzI1Rg1kdbBt1qrtR0NJ6lukwtYLtYW7n
zL9DDFhKYMTIn2KGCndqrSYsVN+CmKh7I9qxR+qveCmUR9/Y6O1HYokK9Us2x3JJ6OdDev+CLz5N
wyAdesjL0pHWMOuoJzsTUc31vfoyqwu9vuXw7g8+PNGrBHJ0aUBPC6YINDuzH10yP8jhvu9/52hj
1VQARYJtIq/zahac38ugjq0sHD3macg2aESZgz5xEk2g+iUmBRVwwHX6mUazikFF9pAf08KSDr6k
oLpuxsqIwGD0J4yx7NOErFp9bnsg9jHmiAIE8tdoSPZRSM+hsIJUEQYFnH+U1fZjXE4o7avAZfX1
OoqPNTogUvDOdYWo4+fiCmLCGI8A0HxIztucn06aQuuyBsJS8jGVN5L61qL72Up+FXMiMOMlF4AW
fxD7qIAY4yie6yWRuug0phcq5MaLT0ju6mF8U6Zhf5/UeiTaXOZSOPNC9RxcDyDKxsuWP51hqlVR
HIMMpBhzBU0eitROTjNIdgK0rApzI3OQyxR8mblJrU7rpEOtB3XhYZD8CPzVGEwVRZ1X+UO0WPtV
20ogwt0suCtQJaLuDk5jxkLExTXZ5KMuwuCoqf0c98c4wBToZF+qR1XFTCYiuq8WduBMHPv7iblr
Rq+lMwOA6VZCK8M8VHpL23SiU2wJXpmXAQAqB6eqcbttVJKkjIRhholTj+tsXkttQwt5M/eY39Z+
2MWDVBzJ/H7dqSz4LogFFbuCTnhURLnDg2umjsu0A/p2yuiI2UJd9URqYXcZe4DwtnUihs/jVqBv
AwkGNs6WNFqCrCR97OWWxv5PO87R/PespwbSqqLRNcv28p92fIuh1GQ6Bq9DO228MaqbtFkb2ifp
tzJ5KCwRe5pgKfl2Q3WGc2rZUvrzfVC8mepTpIoy/Qvu53S7+DPq+/1QNsDCOk35UeIRrZCbfr5P
xl1f/bluGAu2j4qqBU9noZkZyNtz20/qWkprbf7qRZksV+5Rm8l86gt515cEmSBlAwaRMA4izgI7
owgHX8KUaKWrVnV/8NNXc+ycQkRBvbB0qA6DWBNBITiILt6uJcg163ZE3tsqaVV/ZsRNJdvLhpXU
vl5fuwWzA0QD1WI4KYQgfD1G6WUDjx8FuY+wkAyU4eNU9WxDBjWDHJnjTm8xHMo1g95qQS1rZoK0
x5IhflGCgKtWB66PcyVBN8cgEUWCMjCH2yabXHmsVooqb65rubBx6H4B2Q1GgsB98FFwKQX2mM5I
9HfxJy5aapWbsD8O4+d1MQv7hngRwekXuQWYV88NsTTBofGVQgzMksbABoaHyPCSplp3fSV4YC56
YRbC4fEAmldUt86F+bIUzLOMF+0cPuv2aqoeFX9XSiOYUXVXwcz0NHgLtB+j+eO6kpf0gXD/J4J5
zEYXgDvrKzEQ6u2N1Hq2fZjKTwU52Zrs9OhJnzcpJqXEe7DPR8Gr0j0IPmDJQ59+AHfeA6Mik69D
87K0V3AtVKpdXX6LzQYtlxt4GE26s0oRp+aSqSLfCfYSVOkxq4CTOkoVaSqGAR1s22v1+8h4D3tT
ENmwTeMvHxTmAUPG+xa1FG5Tx7Io8FcI0e1NF93N1tZK3rWhXqndQVVRLCCKQOJCKHXmAJiDOAkc
qllTSkCAWD7OevWDepu1sifYsIXjhzeuRnAGWYMJTwEFVG9Qxx2cTKZP68yQvKbqvWiINpk6pLS3
x8MwYoqPFK3ANL3uzdJt08GR1dn1TQwiD8otBjuvr3/UwnbipKJDA/kgjCHjM2uVUqRqlcWVA6pM
8OfJiIlnu/ef677MBEd1YYlRXsT0a5RGGO6Cc3IA5uO6tZLKCcfRgD+fEy9LY1G/xMIiY4kNA7Mn
QMuK0vr5RmLga2+Hcl05SRiui0YHE2XsBaV913aNgIpySSE2fcTECxnQVx6Lr0SDPkUNRIVNtonl
ep33snt9e5ZEYEwRWARwC+Idw502n02tMrS8crqyBM7HVBuAVuRYZJnsZ7jzBsitgQXDbEzkk7jz
Bj63MEZCq3Li0EJjWrrt036VD+ZWl+uNhhku4UwcEmk7S8pXRKr/XNfyEjRgAdGHIX8oDcvYO/6V
UJJSN0ZjrjAUtvOMqXbjqN0XQGr5en6nJL6n25nXxtk6ttLsH5YYO4iskIkpEWCbOzeYiVRmIaHP
0El05Hbj3jRcVZmMv0XYMQ2/pfDhdGcZdTOgywY9c4+VVB/6qaWRjIYhSfp5fTGXDgBaTpFKYyNK
LtrlOnOeTIxfrhxosY4s9WOIo2025RtlrATOY0kUcPPgMoM3w5OEP2tgHyGzrlVOGpqHqVJdgNGc
shiPfR8IRC35qVNRnH+2xkwLAtw7TtONpgfaofpRnopyM5NAFRjEUkgBOkBGNGV/ofP5QzcVUtf1
OizCajaR+otUeBXkaGWb8/DZr81dp9S3XZLc2uH4u9fqv4Z5w1ZY5zBWC3AnTDY4t8jcqic09oKp
LQmklyKJ12OoHoEkEs0TXlzTbzlfp/LkzsPsGivJI6tySFuiBWHKs/sG5AauKVmivsolP2ZhchgI
UbCu6CY+V0mdWksLGohCltErjPo17C1B/vWySxnLxkYYACQM3CeeQOcyAslvwi5BdJDJG7WW3S7Z
5LaNNrBnkO7d5PnW1G98u/ZiG50QQ0izeTP0uzJYF8Pv60eQaXPuTlVQ4OHtggHymEjBt6GVei9Z
ZgesVWGAp2xYB8UKsA1aNm+R+Xpd1OURhCgDfXt4MrNZG5zSo91rfc2o3orURwAoOSMGp6XajuSG
c13SpbVAErSCo9YJHn/s7yfWgpXFRCpGKtaj26gYnkC97FidKKd1aSjAIn2lgQkjbuel2KNO0PKI
J4qsjvAls6U4UxWIwORLq8bAToD42SCy4d9bTSfpTc0ay7txyG98RZYOZFRBoZ4OPyuMDPpbwIPF
cp2YogQEOUtDcpuE2AH4ah/hrATepCZrUAkTDfJcWjeA4hn0DgyghO/hTNOo8vsMySjMPgnJLwmU
Nte3f1kAJgSwOSsmYtXz7UcNqNSGDI/+zDjkc0vlbHb/bxLYF5wYWKL2XaWBhgJphdwzWrKbWkUg
4vKZj43AVE6bAc/RQMN5Vj3zMb01R0Yh7q1bBHRuldTUqAdMOp0PUda5cgG+putqLTmDb5kXvaIt
BpQZejvA50ibwFoNmNCoWavIiDBrRZRtXTijjIATt5aGiP6CTLxQlaQrQBbiKOazNKzipHUL6eW6
Ppe8UziWNgDaeMQwxnebs+YJSFxbaRGTxkXsTkGNOWuZi6FQFPiJn7OfP0rVu5F2buIfo6F7HXOy
k7uDUqWu3Iheo2zDOE979i3quc3YRtI2LYuPUzWhNsEDuLvpovlOHptPUvwKu/Yex9H+e1eI9xsy
DrjKMHyO78PCLEwSxqA5dxD0PyPLPLk6QW+7bve6d32xF04d2oxZ0ZLhrS+IkAsMc48kNBk7nTQo
O83XTQfEOaYgOFXZMnHLiGCDDSbHMGrWDnm+jOidz63BbGsnv1V/zRgeEXkfr7GLENVLnHBVe8D/
ed3meaA6PQor6QunEidStTHSHmUhGNa5dGJJoa4OYI5sJtqA4PcuP2DodujqXrDvHe2HltJxHd5l
Txv0mq6uL/BCgQxbyGjOWdoNoGHOmoPBGCWtQIunui9vNWrtrG3i/ET1cYvXh2A3l4WhXCODOBlv
LT4zNmp+R6IW6yxhhkyxttxsPTrZdvZyp9jEgltHKI1zqGFqBrNhQ7XKA658J9HwPnXDlEr7V3KT
i9ptFh5xWMkT5TgjMu20UpQeyk3H2i17WtGRmqlrrtGcLDiAC4XVc1nsgj+5KwwlxvHsIGvYdd77
eJOsu5fqxaAyDGS8FwF7l1zemWqchSqkQyWGqda+dN70Zt70tN8VuUNoSYPHdl0/H0UzfS+xzEB1
nC4n9+IBCs4alAIyrWO2CV02T3BywlubrrSMVm7rkdW4fg09eZWvfwgOBbvMOX+gIxPAclR4AoFK
9nx5h9SWmqmGbOXD/kzeVv4eDB60W+HmnHfFVridC3fkmTzOUvWoA4yebSfZSxm9H5zUibHWlROs
ge9S72encNN97Ayb64ouXB9ncjmTbYfJzqQKcjunXFkxfX/Q17IsNtdl/Vh6CyVDJN85+0kVtQwV
u4eH26nr7ne219zQlWjm2E7t9W/R9i3cdTeo511XbyFHDRvCaNz/yeVsyM41LSbxUDtAh78ZCQ2o
f1u/157ijF4RwXg/Rek3tmIXloOyPkAqGBx6AbQxii5WcmY5cthuSNrSHMzjjSLypF9kdNfkcBbT
zxgxlUe4MyaHOPZt490r28m5f3jxXX8FMixq3qnbffT826DT6+ACoLtahzeRS+7sp2cRdnRRaQzs
RfMaonxMyzg/LvNo1y3isRpDOQ7+AAD7oxKvr2/lkgj0xLEZc7ircCo5EZnf5Xmi44SgJUlRMwfU
6kMrKmkvvIuAIwMMEXBmhMh8RlPCYLEiyUntZKEz7aLNTNVXQvWjEeLFh1l21a1MTXc+dKKpYIuX
B6JJPJoxXBw1Re4khgRTrDAaqcYI1d7alIcAgYdn3IOLUxbc+Is6nkhifz+5OiI5i5RshKTK64kD
9BzYDQXX06IIgMGQU0S/NwbQnotQxnpW2xSb1VrPfY/rT9tU0TbWBZos2oSJKS22CkQYhiKdiyFk
HDAoD2YX9we12hiVV9oP181u8RZCEgpnWVExvELlViuxMtL4pgFVPkZ3cEw2+c8LqLG10GtKZxCI
hvRuoMXG3zcb0RDMRQXZNAs4MSR3vsYEnmwVUuuA1hswR7mY9/5YbggKW3lYef+i5LccntUzm5Ws
6kbImXYqmv40p1Sp5CjrPKUPw9r28Go3iActvVClGKw7eaqLbRV8BYs0eZemYIQuy0hg6gX/qujy
KFSSAlZj7Js36wE0AcZt5Fnu9GGu6k34ps0UGB0veJI3qVN+RCu7/xe7ZZNQ0Imjg7iYM6ihIVmj
jPgCn6yG8ejjLs6L9QCmuuuqLrxqdLzD/5PDOe8pw3SwIoScGgBhgEimz8YSGO6y6XyLYH8/MZ0I
yfzY6iBCktgc9clctVH3ZJs/r2uy7LdOVOHOR1MCsGKwo276b0r7LBdvjeS2repY6hatWe1oOIaI
NuOS29dCpzmenTKGZrMKMPdmibVqkpDLgJueaG5tu4lWs5PBPHu3WJc31a32q7rtVnroqKkzrFov
N2i0EkXFC0tsoiUXOALkAcDUw1lLDYoQMMVK+Ao0bM/ma5w+ppIgQFsK9JHVwihrdi8AXsvtY6kG
QDJ0UQMhVFmV92Trr/S9/NmCvBi9GnvVdv9+R88kcjtqqlNnY2RC4zRe6gKieBgOdkO7ljabWtRc
sLiEJ9pxcWFXBGHVZpCVGu+J6ZR6homHglti4bCd6cPFgGrfzG0WQAamjcTlx5gJTtpCuYSB0L+3
iAtNsnI0utoOGyfc6veh23kxptN7g/s4rc3Pf9kccBjpgDwykZzNsXYWGW1vDR4m2BOJggQSFxEw
vGtjP78KhKmXDpnRTYIXChgk8CdxtjdGQCAEetqAYN2+l735xl/ZTlnT+C2m8RoRxHV5ixt1Io4z
PDJbc9pmOaZKF7WrWb0zSCLbZnvNXTFnGnH2lvgknzU1axxQMA5Hsg5BNrKqTaogFYFLrvW0I3uR
lBhWGv3Rn67rt/QaOZPOWeKImTTGnEM6sGIss3T33q9kDEoFVu2x+Kyd8Pd1gYun62RBOcMMqrQD
fxgWVLNBxbFK6wjEZYILgG0Kv6IG8qGglUMDM5Jn5/dMa5gFsvsFyvL2vi03lfpZRG4/CKATX4jo
a2I4U1QltZolFWKMfSzRYWesde/+cC+XtNyMNFindKdSuaO+14naTBbP96mKnF3OdW2qmI6FhNWx
pwq1Hf8+WffeHzCjigjmluzzVBRnn1USqOkQlo1DfuW34X27kfbSsdn8vVmcCuHMsO2yMKoL6GM2
mB9VuU3rDrMIP7t4RxsqxrGhRQMvQx6H0pqtGilJxVSZV43TAkiIqQyJN27rzWu4Kl7svfoUPkw3
MZICyXsyCbzJ4s15+gGcmjXoboJxwAc0+Wea38XJ7VR8DInXDh+EfMzNHfFdTa9B3PQjEUbUyxv5
rT139Ops7kZbZtrv0UV5NDC73loD0buVP7NtT2svXPV09PyVsqsRmpjr3AnX471Nf5hbw7u+30t+
9WQhDK7VsqgJitoTviXEvLDeOGa1KNHKzPLidDK4I9h2QBzCT/xI6qiaI7nGWHCkHhCqrDPa3YWI
VYIQ6U+yidxuMx/ktei4LGV4TZDY/CeY2+NcAmVWM0LwnDrzVsaTVnZmGjmmA28elTRcX1/KJY96
Ko/bVlOPfXNIIS+3kZNXEXRK4JkUBX2LxvOtFY+s1CW5zWUTGxaZTtTcBLnrW16o73StoCqSn9d1
WryWTpTiq7N90MRxX0CpX8EOHuE3xoTipKJtjwKHS4GSFfkGgbmYLO44eZtkZdai0A79BrLKS7cm
B93fRuhXBBHldd0E+8U/6OppUg00/jSOFKzV+l4FGb0qgC4vvYBObdDkbkB9rLJOVyAjvpWd7rf/
lN5Iv0AZe6eJegMWD/KJXXCXYJgiU1soWLdSemqCOzXfXF+tBQSJeqYKd9OlBmkDnS3XvAq3eDzt
chRoMPoC1GtgVAV/Ex026k8iCKC/8jSX7gPdfCpgtYrOYzD1Kk0QR0Av+9HYmTfaT7AVOA099Ei0
ECqvSucnnKWTIm0rb2RXeRUVwZYX9vsDuC0sVVOy9RB6W8Zdqh0DQxC+LP4+CntIRQPKCGKMc4PX
htjKxxYKSio0sjBZT0TuuHzbMUpk4JIZ/yH3MAgBbJcxDgEB0hrVLif+BD+ZchcdJDf10vWwDVyB
rSxka1Az/BbIrVkXW7Ef2hCICTAZnQb681WlzeO0KTaidMmygZzI4gy/qZChq33IKjzZ9wyv8xIq
OyMl25aNMTZoFtKDf/goHwKvRVY/udXAqSzwkwtemfWNKzKS+8D2872MSVL7KTgiKmeaNxJJN3kQ
g1yj8YwZeWEy9bTRRIPmFhwlejFA/AVKH2Qa+IxY2pFylsDa7GDKrCsZa609dNlq7pGWMn4K9vMS
TQ/mc9ZGAInyZQtGlRJjrkMg1BSj3CtNB07CfLyXO3OkRls9V1naO7Y1vvsY3Ru3icAHLDjqM+nc
Rd5HqW9FKSB/doQX7YyHRGVTlAIEVruwoKwHD+RYqO2hwMfd36DXUeIc7NFOjUkAK5NUsod+OZ3m
ZR88SJWWPcaFPmyvL+3CEwnANERFwDAAyKBz1tv2od9ZUobqiLbu7INmv5ZTRxXp93Uxi7qdiOGc
DAmgskkgJtAHV1cOmPLioVUBTGpHBdt6XdjCftkKQOaYEsGwGTylsm/1k15ZKOihxcNk9djWiYQk
cUsLdyqE08hMU70M2xG7VSoUdAOOph0J1SQRdmxp5U7lsL+fxCNzVqqTGUFO5R+ieZ3EPQjYbxXM
V62DVuBFRLI4Qy+NehoLGRXJErPQ97XUbFV/ROBsgDawKCpU8PNWBOhduH5wsBkU2vwqh3JWT8aw
7YgOmaa/nqMntFoJlFqyBuRj4TYI/BQgrOcLGGemP7XqDAs3X+r5HQMa4uHpusEtxSasNvCfDG7h
MDlaSecSMqa1v87+zKv25n1GlcL09AfyGBzAvRIgDXZdqkgxbuXyOlfRDw6hWfm7j+614S0WjUpa
2pxvvZBoO1+7WguVaMyZCP8urNayv7quwhJ2A0huFhOA/AED3rlkeZCbs68kIOWb7wvLkf8fade1
IzmuLL9IgCivV/my3VXt+4VoNxIpL8pRX3+jFrjndNcWurB7XgaL2UGl6JKZyciIsNxN8YyYDl7P
wk05IcZ3QVbutVdAVZfm7rtd7efA5GAsQh1gt01RMnRfQUAVqP+YoBigMIB/QZoKSke0np8tkGnn
pzIpXq5YetC4ESzG84RO+gHkKr9P4+XR/MfQeU626MuosdNo9A74iIIcOcNlZfHD/2bmbLFsxSrm
ecR4eKmh2QuLw5WV0ThXRnPJC4Hm8wQWB1Qc+Omfa1ONXMyphtHM8509ZqCAEN50I9T3Vlx5Ur84
b98snflwLTNInzNYKkbHeVEa114vnU0GVGVseQ18calUBwQ8WljRkaGemPt+jovVeiVL9M/445zf
LDYNMi5f6UL2mdOrHhE5VIFpkrrlpqXTXlrDtcN2Gs5ZKvPjA842PWiQTz2T+AC+NWJ2NJM0KZBD
Gb1PE+MOChXrDD028XAtib80zd8Hfhb+A5yOiBVoTL9Od0TZaHxb/mO1Ehy17yZOjuzbLdmVhuUI
E47KTaGuSjeOUgdGk9Crcg3XxnK2Odu8t7PmZKjjD7JDNUJ/1KbP38/ZJa/7fTBn29JFw86UNpiv
Aq6wUW86/el3A5cGAWgCQVEcDXIowv+crWGpjbwrMIih/VjaOunVV4Bpw//NyNmStGTSstnEbhuK
O6GAecx4ya9xR168P04cvRZkA/QTavznSAygRZhcCJYjsF1vCW5EzOwQqxI2OxqCsMidPOP4L14G
Xai3gywVgByIB5yd5K5L0ZZmY/7GRoIdpgjNrjnSq03El87rdzNn57UApF+Rp31Ae+azpfEM8dKP
Dzm/xiV6yeN+N3S2H4ylsjJxMiTrwp9z15Oz/giVZx+NpkXA9PYanOLiBvw2gWd7AwonhJcqJpC6
oTYEXfVotHe/b79rk3e2MxTNrhc1x85gc3FMxbCC9sfT0tAws+orFZRLRcof++HswDrWDLK2Arb0
u8BYF5H9rLsBvRPR4ssVXusiIYPfR3dxAnX1BPN30JJ5fkfOWceo7Z72fduvskHEXcHfRdeHv5v5
C/t4fmWAIeM/ds5GVi9EzV0FO0ONxdHxp3DcEDwUVJ6R0O3ooycjUDf2Sjv+bveSB0TmBmARlFsA
0zo7YFxnJe5mRBpC2Pdj0by1RXMler5QMQFn1n9NnB0uYtZO2xUwMSzmczfbcac3u3lR4nbWthBX
eO55f//7qC4tGlD8p77Fk67K+UuE2Wv92KHX1DesjdHX3uxulSH53cbFFftu5CwV0dt8FmMFI7bm
z5t2TY6Kz0JrNYGO9jCsxjXeWuP5hXzSfxNMOcC9QMgFaLDz0akGl7XFEUxJTQZ23TM01w1hSa41
xV+qaf9YuTNvpafEWSr1FO1a6U2FxxVmgA5VycNslElaUd80isgES3ZTXWPsurSC3zfNmd8SdTUV
SwvTCpgL0dviVaIMM37Fn1x0Xd+25ukrvgUzk4I2KCjl4HrRPkj21NcAyGYvinj5fatcG8zZ2S5N
nre9dZpHNeimLdV9hb//buLiOQZnCo4w4EFQkfs5Eh2UrS60nXDItJ1KNnbx8fvvX77/vxk4WxC5
oM+zPBkwdsuzPXj6O0eXwZ6t+ydr1R+ao4XA4+sqVONCPRLVspM2GZCdKDSfLtRvK8RSW9h4XgYa
0JnC+Ymtuz+ieBvrU0vFPL7Ja4JPFy/ob/bODrU6GcPIG9hr84STj9kcwPP31OW3nXaNa+PS5gOk
FDwQ4GNDN97Z0KAw2eRqB7+4WIk0X4zq6C4Dak3XGosu7b7vds6G1Ji6lHkNO73xAVZVo2686Vpr
5zUbZwl4mRpLoWewgQpnlGntupZDUrpp9PsuvGLmnD6gTuvKXFKYKecHBS2KFdmhHdP73cjFdQFw
H02+kKb42zP21PWVstjAMqZV5jnF3prWCigR6PLPG9xPrWz/NXS2MHY7TTSzYKg2Ixeqb4aMHKhn
/j6ai1P2zcjZyiwl0dPZPBkRIOQzdm6be3PzbxLPb0M5r4u4wshLegojDDYYISmE7QuIUx2NSVxr
wD598HmgdIKTo/AMPkPUzH56hJYv01RbuHatLH90G/soZ/W+zEb0Xk4bu02DyS3vBLnGzXlxV5xY
QRAI/vV699Os5i5lCr4v+PA+g3LmRkKzUPRJbl5BUVxcL2RYlg5wzqnv6KedtCYdVE9tFFGJuuLT
AuK51G/klZjs4miAWUWLORge/tZnwGwkOc2CSRzQdqMlqAR5eo033n+1+77ZOX3HN/ddLL2tyvm0
WMM27V9sAoXgKzffJVAYek1QuUdZG2jgc4gRpNYmWzaYsWnn7qfKhwJP0iRs162LB+JDEipdpbc0
pF/ukOTv1x6NLxabvps/O8W6yISKbYgYIqr3QwHxBq96x+N/zAKRZNegDH9fOFRwCKh7wXaMNptz
tn2tVEjRMyA/axILO7SyfaoEUlv9U6cBKyBshRgKphUiHj+XTStwCxoSkE+Tv43ajXASpbrmMi48
56KlF4/hiNLVE+Xc2U6XE1nmctQF2g0U4CA1/CkAkNL32tqNABSrY8jDqxFYSrO1vULPkvDRuXSt
Pv33wAlfgYdAcJECU4GG1J9DxUOokM2A3y7lfdHcDunL71N57ffPTgCEeHDRmxhlVd/r1m5yrmz/
vz7wpz/8OYCzMMIaVadXcgxAPfTb1kdLSqTHeIaOmd8nQ5TGmd+EeVzhQVwJeGiu1NgJjd21RPJC
gHiSEVMNNKngfQZErD8n0pALndQZAkPpY/dhhWTwlhsrTj3lyw6rhD+ZO7KWV6inLuAdfho9O3zM
dGemnYz2H9JvAttbkm7LgAgQkfLa7WXy+2L+3Tn/NHe2ZQtlYoY6wdyihYL8capHi4S/m7g2j+cx
ztBoWitA3uo/NitnZ3vlQfEIHhu2T+6a3fU7sjv8bvHKoM6p7HSV6eV0MtjyhJsrXY3By/a7idO8
nO/Rb3vjnGFUlrVNaQET9p3+1HtW0HjsvortK9vhQpvWj/U5h7/M6tJzaDgBhLXqao9sx9wnUREZ
9zgLYb2SEZr3nbD6CylMWXStAVI7bbffxnmWJKVWSg1x2o5TSNGkbOz7iL+UIZKkzXwckxMoxcZZ
VFdstf8jj+SgBUvI3ik26rVHkKtzcebYarXiOu3xLenjEKLRFk1U4k8VuWG+RQHruXkEgGN/l+0m
n8fXsqgLtZGfC3Hm9VxTmmZ+Wgi5tkIaA+vkbmRIEuJ9bTXP+SBv9MZJruE6Lvla0PKcLhTzRH10
5oI0ZpIZNQuU8107bnVnxdr+H4dnp1vivybOHI6RDprizjDh1FNc6WI1FIg1puXKq+mlax73kYoX
LBC0o8/jpzO1oRQHqTpEmzOd3vUeogkIsafbCfmP7wDv6v9+Pk8Tc75v0d4OqiFAmwxcxj/NpVOP
JkrwhvhceZVs109dbJBQmzZO2lzxbxdH9l9T502GtDVVCVYxTGAuk9Fs9iYKO4syArxViiu5z6Xj
iFaLE+M7aoF/u5K6Ft1a1SlVkOa4nlSRzBk8qWzG+3mix0EdA15rT79P5UX//d3o2Q4Ratt2pYp4
sBi00LaUbWENH8NAA5KCtSRlkexwHGqpHKxa7KEiHi+2WFHZbUE2EDR5evz9gy659+/fc7a2bQ9V
Ab3E9/SDEtGh26NVD+I018Z9cQshjMIjr44U6TwKl5alAHGEg1GrO7AWeaTJ/MH5FLbiFdeIGi/u
IXTinhi/EPifi3PRWc84SkUoA6hdkEr+3A+V5/B+C0rw4PfZu3Rzof70H1Paz5MxZY490QGmho6F
JcfLsXiG3pwYEsvYNsrHsjz/bvCiD/tm8OzkQ3dbum6LeWRulphFH5Tc/cdVT/iwbybObimipa7D
KI4F9AA8UYAlX3nmgw6O4n9e4vpp6ewOkqkmBqvD7HFFeojUgiUDhLciidZfQ5Nf2xOn//8t07T4
XKOrC4Ny24NuJA4hHjUezc654lMur8+pDxzNdy5ENn/asWfgTEACicI0wxO+QncggL8Sxlw8sfBW
/2/ibH3AdIrEr4Hzb/pcDXKzJqGrcgfCEMY1vdxrps4WCIXObB4GjGYCsLvMI549G0oZ/pst7UDU
BCxRqE+fZZMmcE0uVbClpXATZWqAk71GE3PR+0AyBcRNDviYz59EtCYvB8DPTkWhr8466u2TPYNY
BPdmd1WC/dKtgnoqWGHAmYXGprM5q/QFgJoMKXiGdqlqWINjkSrMW6pbOT5314Bhl1YITf86GDBB
1IcX+J/7rTIQz/IKqThUNc1k7FLtxmVGuinSq69ml7b2CQpkQzgZOONz2MxiFu1idykaBYcsKDQo
ssEF/b4VLowGyGkMBMRPjvG32mpqTarLOLpwDWevAapQtwBw53n0u5ULK3TqioVEMqpbQLuerdCU
VayeBqzQYBRBYasvi+gj5qqBrdfEy1zTh1D0w+82T5ykWIqzKAospSA3BCuabpnnYAVeO6U081z4
nfHR9rcMTMusn0MNpDbVpwnAXWcCOw1tjNoO3bYPuV157Uz9kqwWm4Rtzrza2Dsdqs71Vmk1byjC
Xom19kHlSXUCdhQfDriyW/FZN1rQu5+d0JOSuV5RyUiQciPwuqQvT532SAgPHAPEJSMGXL11dkL4
Zm5frPZOyNlXqiViqKwsBcXD9oMhor5/ofN977qBWt0O9iYrX+gkPMN+GUmc0d6vlzVuDaAFuae6
EAgA0RyiuE4FuTt51F1cjPtKNB6gzQq/b0Qgl1074VUjlNQOdLS1AWpYGzEZ1ikjXm88SvexAm9T
vutlZIEVX5ZhBwCiRnZylqEOQpI5Dzh9c8fGExbx8Jzg9XUCDgOr/RT588Q6L0tXrQzdMQaIy5fU
8ARJzPbJNbbjVHsgcvDG6mZW7xQ9cVqCj99R9yadKCg1b8e+CSnjSV7FGRh0yVavkzo9mOOtot46
JQyCHRVK3qV+qKZ1P/qZkphm2FN0HHyJecsVUP59jc5R1Vcg6ZzR/2C6u0zdGspXVvTRmOpe3m9B
5YwJaKCmsCT6/Ayiel7WXmushuxmKSPHjjR9My0L2nk+mmFt1bOn9CsbpVhMCKuPVvaUmfGYHaFq
JuRqUlck9ckc6XBuXBjeSL50kWh0a6VPTnXrah56qhIjnfzW1P2WrNsT+yqPMgPakU5cqW85/aM5
iTYkI1omoAlqZbdNuXhtdeP2+6mMbJeFlT74veZZ4m1xo65T/SIfPdNBHg12atDO45KgLojNqg9j
DJVeCfLh1mKHXEVyPT8WWWzZdyY5DsOu6N5nsZfwkPN4K0lg1kH+koKNAtgDv2nxUXpSt1MgyB37
lI2x7qZbwVep88prvGo7vot1L5pDxW6p4y9TbLtB2/r9VEUCvHHjoQXtInmzub90gaWG2ATU6byO
oKMMosDdcNf2xxIiyOpdX2yn5nHEXOTAqxv6ru21Lc5WKuOxVPymCnM30ozQHKMMiPbcvaF5AOLh
fNl1sDrNq2I5TvR1fBVWQpUTswUH98SJb1TpoSyEpnFty8d7Wt9SbaU7N85jLo9sSiqxnkeQpT2w
Pnb0xCAPeC/z+rkOnGYA8GyvdCG0+XyT7VsESFCFJoWfTgfFeF+m0AKCsZhWQn0o0NVIQlJuNeWo
uLtqWjH9xmDeND8bAn039m5yLaiDlB7/6PN3zbrnIhD8KbfWaF0OuKIHtnEUsJ1WocPwkFHrvjPf
iqLwOriD2ngysv3YD+BCrr3CXqMXDIH14s31Y4n6AXm3tX1L7xnQfs7ouXPYdDJIgQzgogSW/WC0
0MZZgnkIC2jxDHMIrUPD3rvjTVPUuLOaYBo/dLvzaH4Ai5oCWirytoh1IWps91iVa+AeAtm9j+WR
GNABqTwyQnvEQM9UOIDjB93EYUVvrNP0KXNgL0c++rmSONaGWKWnp4iXkbvGWZUUzNcpOo1lRBic
XTIDkj7ciXnY9Iiq6nVXwO3c0PKraKBTDfqsLHJJQADfqOw1MkU4l7ibIgviGUozeVazbflTnf6p
SWA7Uc65R/Jgxv7Nt6Q86CrYaNRIxdOaouNkGr03LQm3dGjFRQPH53WlX4H+uCUPWX3TmF2sKLHb
vFla0hX+kEa0+Jo1vymPVheN2Ys6bkT+KIujqcUlPWYiUDrM4EHLNBDociwLWgu3ahFKeVwUn9O1
YwTuHDkjiWoROeJWykNt3DSw22TJPADgTT+g5lpOr2V+m1YbZ3y0lAdj+GNhescHtUl0S/qoV68X
3XoB341f6Xfl8Dn2k5flGQiijlYZ40FPKW+K/JClx0YaIcrbkaWYgZ0/ZPxGaI7f5Xc1e1OsbpUp
vsOfFKgkKTtrQDyRghTGF5AIcQLT/cTH1PmfvIkzILnyoFWXkKsi4E3jqe1DxSbP7uLMxeE8at1x
xKQvN3a10sWLlUJvcls3kaLofo6h9TJUx3uCXqxFhpUZFaYedvmGY/8yMieEvdTWJhvxbKdG9fwx
TjuDuX4O0PNI1xOcvHuwTv5oIkGZB0TJcPwopH6noKSh1Gc/q9BKTJ2V3iyx1ugxF5OH541QmeGU
HCcqM9t3tRu+PIKPKK/DnviWHedzolV3rXjvyoiDw2+iLKStBZ1kHpD2dcnjYgktyDOLNWGZx4t3
pd/NhU95MGj46kCr17PN4biR6NJgqkNpbLrRLyfHY8pqbnp/sIOufkiZX7CNnntaQwNRzH5nxVMJ
brvB9KzpQxhwVo434M5w5LvqxGSqvD7VV1VNcceBncduNnYTW+7gtdkOjWFebR46eVtquxaNZlq7
UXUB5/GmaZBBYPaGYSmMdw2TJF0lpKrtc2eVmXvE956eH63l2TWrmPJYcXa8epVOGi0oXrux7IfQ
BcCCa2vSK77aAuqWpv7UDjiq4ZTBkSrHqnrV9Kd82tRTyIuE52hTGB+7CZfa8qL1ZVTDkyojKJms
Qg003BCpGZoSIF47wauxZ2Zwt1mpBQNuzQHNgUO/NlJ3PYFcsHBfHCsorSwp8vfeuqHOvh42JfWh
U6fXR17f0/wxT0MzeyDls4QGLVKI0+I5Wg9ZTjdZKhFCNzOH3nUlb9EI40PbzROpC0Y60N+y/aSs
zXxeOXRXObdWDQVx7EjNCs12i/4lD/ER/H1FzaB2F69h+2YufTCeRKqgYdE7GNOjUt0Al+e1tu6B
zjhsEHFJFxHOi41oSIUKqWltiYj1zggRMxoVJAvTZm3ar/10V2S4pskWVaUcbpA7sWbu+PREUwA/
2BrU7xprg6GHrsocpyr3jKz0M1b7ffag0X1lE0yRGwwVJDWt7TK9LAOek7RD3zwAGaUtnzRX/SY1
AlmCAb16NsmTnNHqL7eTjExcvandR3W+WwbiMRtknXzb4CV2BitT3Xk9PZjmq2UlRCSNEfdOtkJB
EPfETocsBFqas+FPM92W42pektnYoFt4D7KWdVeRYGRNaDrAzIZlux76rxkTPMfTeLRMtH2o/pQO
24Vknj081/WWyoO0gprvp2Y/G4WnS9dTVMOHEmNUto/OkoIxbm/jcs0tqC6aiwf+25VyUivq/XR4
oOXaKP6YZuGdwm/2uRDUzdIHA25JNz5Rdjq5jqwyfA1+q5D3RI6+I459eutUGx1TOxwoRCRNwf2y
36Cz0FRoPNVQaQYpvWL4Pf/Iup3lvuQqvxkwUcW4qZRowElRitKjgsHRqt4oXsTAEj3NIoBVvLk7
cJJ6bKaeEI6vTAokc7aT+ZlrD0Q8uO4TcW5zOgeqNXvz6ZOrGK31U7ey5k90nXm0xZ1bg317Q2gV
jvBH0Onr1H2n9ydlr/Wk3Or9Hwnf0cnNVJrhAExKrYQc7JWliWuafTQ26EHvNYQ9feOBqSSR+JlF
lz64GT3bFAHkUvL8vuVjrLNbY1izcfLTnnoNrkpYUy3gx/iW6SuVrfEvJrKCmqsvc+JX2I+OdqMB
8ZemGa7INdceTLrT7ai2fahDBxrcNB4hoQKD7EOuTu6kanfVOESSgGoTpHzus9vqvkWeW1YjDqn8
sa1eC+IZ7tPAcrRc9l7a3/J2wMx95taGa1D70R65q60bxOEjHowQoZTWGKJNjjrR0LyMnXEHZeEB
si/LISNvirlhZQrvgiJnBUwIjNju5pRsQQ5qNvLAbZ/U7FUXd6yMK3RitJGuAJunhpZRQpMnaaqk
gfAocgkHybaCNtfJ4sFfKU4H14PtmiMKtP7i5n/NemfXTC+cJrS4N9QXEHP59fBOEMRN/YucVG8u
ndVobmvlkywyNsUfyRGITWhJzr5YjlwRUKYmO13jqi8MNVS6dj2r067Jq61VvBMchwoiZdOjlaue
g9wOiu8CAD9n4cAYQENSZ56YkhpsLUowptxj1leTVgnL4H/SLrI47s4i8yjB4bCZr0mAVrJNPu6A
GDXYbaHdi37nZl0M1FVU0ixhhZmBM2PtZICV0snLaetXLC4hvEE7vBrLcaUt4PhJ/9j2Kkd4hrvR
HMwg7+KcQKwNVxvf6iRymgUEGY5fCOVGpSTS5sU3m7dmfDK6O3epowEQCYQYLtk3BvXKivgOA1OW
Fjnd0S5q6Pzc1Mh+mNt40FMJFvuQSsw+BGLdDuLVhgmylCVadFxmKYRkWMDafI22d7/JP0yC6IMf
JRJlSamXZesO0RaFO7E75Ja3Pa+9pQ+H4tA2Y0jSXVElcgkcLjyK5W4t8IiidQK6CZ6tvfTKnxmO
HHxbHmM90oothJTc6tEGpMSZDmNpeIbBAzQvQ2EGqhPqMyBkfgGnl1YsJKz2KDJUqBKr7rBjrr14
ebbrLe19brJQLO8u3h2qCdwARok0Ul81vPQnXOddK4PRPFpszbBMFsaQuN2TKewg615JKsIs7z2b
p55sM5/xxqv4icAAKnM4BVCjFAhuFRaOIjGNJS5kVOYbtKOg7biOVBNReMVQEkEiUi6R4+LZdZlX
dHmfCENDoLliVbYu0O+dcsvXZWSLG0tT4gyuq9fGmCMoGCokGITcy3rxley2Pi3VIv6qFvDyneIl
VzYiKnQcImUI8KD0kFfVc6PwUKP3c2Picg1yhHttvkB4AFpiUFBsEP/Q+zJPdKYGEH/30gKSwPAv
Y9Gtmkw10W1PPnTFiapRi02j3zedeM2m8bPgStIrfF9pnEaT+zQWQ9wsu6o3Yos84dtDpV020pQI
6g/9KbbuN2RC4Nx1m5J3u26Y1s4g30xhRbMNNmKWIoDGTsFVExHzj6GB88xAYq99QloVBx1CJsfS
9iHQ4BsA1kGgIRY1In4sJ8+GVad/6OZtYVoe1e5MaXmiyp5AJh/kExJS8pnl7o5WyBga9GO4VtEG
rD4FRjy2RdjL50XeLum7LU6jc+5Zs00VMPm799Q6dN1O1e5s5YYO9xZIfPoKvlsLHYCqFhOJWFMG
g/3W2H+sHJzxI4f4pT/a0ZymNyi1+XU/eBDV8S21TfhYveqnEkY9xmPX3RnuEGesXBUzu+vK3K9M
si71YSdt53nGemtD6Ss0R3Ol4VfTE3Hv7RQlhy+jikt7fhwpQZ925NJqz9S3uXEgXgp156kNK1zx
FJ3ulgR/wcZMH5AlVBAQGh9ohfwM6aCNu6DKbsFPHecAbLnqEqSOgYtM4L+fRlzsi4zczEzImHr5
/GCmZKsBPZk6T7Y94P3VDBsy4dKDm0S40+DiNHkW8pHezNx619zsE1ot4dyTFRodsc/QPdIAkCjd
93y576YPbn0qdIh6lN0wnUHZE9y646Ge3nQdgHr9Uyr70poCp5be0sIV9AZVNr1o6DFFyAjts9HT
p+lTXZCENmOheANIz7Q6aCuL+rOwnrrUiAQGbtLqRsHzrj+b1E9xlj3Z26GKTDEfVV8laIccLRV/
i9DzRXC3SBZXgktazH9SAC1x4jnxHIEJy5nER6KYRRCEEQ7H11rKbWYve96nn3mv10ElC+ZZ3PC6
09uS3sSK+sRcVFTsUQRaD4B4LVBWGxX5ZoETOwD2FQXG1sih2oPKRsMqIL9cwJP1gRZ+K7pwUN2o
Rm3A5wzXA9jn4DdzB1HidBimOipV8y4tFTvoO9ROS6OKTGyCXi29vmJImtpTJRN835YG6RyrTWmY
tt2NM2D7Wqq074cWz8Gz0LZGB5ZuKHDnqvE15FncV4b0iO2A+8hmX+YiPoHECwpOV02Fs4GkyKpz
HcWffFN3uT+6S0SQOneTHTBNhqXLC0+M/E7kyqamUAFD7x80g4vQaZyIS4ZkNa/zbb4smecq2TqX
pf5YC7LqZ6XyGCoMA1REPJKpB6fOkhKvc36ayT/48hIdH4YvINyCwOtjgDQXVdm9cJU9qPmjtF4w
RlzWM2iBIOZ4NHm9rrVp5/QsUlAWaBEST4JFGV+imqhBNc0nP1s9uXLRPNcyN42iBsxuDmi+BGGq
khRjFS61+EPaGZy/cxZ2c+9PoxP2tRbmehoqZot0JC2CVJc3YGp9yhA9pVm6+LTrAi0rB+BY9efS
GVbTSAWSJJQeqgxFDAQj0s4OC1XWxmLsq5bf0lR7hsfedTxdq50atU0WTZKGNVECV+o3kDSd0c6L
QvNYdcDmU3mvQZbMJBx600vQQ2gUqkZvA4rhhYosHsdn3XG6L0zxpFr9sSL2jaNDgMXseUhTVHHd
JsoIQ00GuBwUvkhufLmF/lwNFSRFRXu7mO5tO/L3kblf8ywhUpHXW1TbAtbMWzzHxBJ8CnJuVgu3
3sbRRH2+y49aXqKUzZoA9OKbTMM/V+xxzRA201FFhkRj3Wqfywb10n5iyFVNlA968CrV4PIsujoQ
rvvajQiBjanbp3bqW5TbqDnrBmq67AYIYrDNlsWapQ7yOFwyjZMYbh1narvuxWh4g+CL35un445N
p9ZpmKFGhfyBidDh2N59jQRjkV4m2jaoVPo0FSZqvCByxLQ2wrPtCrLJBsrhp76Euh9XFG8Mvs6H
gBXGrmP4EVEPh6Kqb8HOXXhTlYejVUTjQB5rQ0VXEN4suN2HEPBeOymqkim6NlQxPgnSKN5sV1/w
7lt1klVULhr3JgQHuvEhMuj15DnuTTXkzNpYRnYErURU4qpwNQquFnLPshosCSADqW11lbftMTea
p17NV1rDNsNQ7MtuvhnQxGEr3eI7vXhfpFuFKrqVtREsn20a92RCqbh3Yo5LwkIA5DrwosvQfqkQ
3/JIWzuvbdvUuE3g9Y0Ti7+GGrtB3U/QhNxpKBfMOQncnB8aJ0OBwljuLAgcGXTIwtzBsWJyrwn+
kMruSx/7ta05W0gS3rAOyZUi573do9RUMoaIrNumKbRrbQXU2rMqolrK1dLPUVHabzUegIeCQ3NP
20yVDTguvVMG9pzVCJ4QnwLWk7SzAjW3NDDtKW4mqNTU5V2DiK4kStwvwwGswv7EcMMRW0TzUN43
aXEgfbeShpYUsnq28+Z5MnEd2vb4BZXG1rMcZHFOn/Sucg9RbX+ozTXYpPG8haK2WMYgRfQ0mno8
qwjTaHff9HIteXeniM9sWcIuMxLS2km/2P/H2XksR44sS/uJYAYttlClWEUWdXMDY7Ob0Fol8PT3
q1n8p6cO/6bdu5nNzDALQGZkhLuHx7OlrhttXg7VWLwnqv2sV8TDrt7KmhROa3JqrQjhtmTQ55U0
OyaKvmSxcip0Z2v3HO+1HlSwpFYGCjbIQZge4+a5/qmqUEBNfJB6AJJhqF77xqS2SV9nRz0Lp8j8
pgDWtpZ+2+cdUxhy4qeQtZcyLa2wstKHGRwjkpblkEuqwc6VL5bfWVgn1rEX+uyl3bDX7OVsOf18
HDn966BRIrboeYSRbtLGfLKTadsWNum982uKneOULK8igUcrOdyN6nxG0fjL1KfKlcg/pw53xDZ6
olLaxjlKCDkNatl+lIvppUmkYGqIKDH3sJQBbHZhS2f6PzYGeudOy3iItPhcF4avF/1xqmS/VaKM
P2C8m5F+t6wlXdnpbR1F4JbpoTaXFwVQsKQocvLSK6z0uet6Jsol7bnJmp0oso2WKcSB6rS2+c9K
ajadNdyt0kKwb+owqfJNXeVbp4+Ddk6CoSIvB+QGC9D7l7H7VTVpkGmal4yqp+V9IKXGQU1TvxL1
LVO+D8uahqORvyJueiwkafJUBeN2MezSTPUTuwiisnKrCuwEntudx/Qor+rnoiawGtPShFixU01n
810tIhP8inojnvqgjkzViybrifLHt03MsRgBCBu/vnZVC24crTwsELw1VZ4ax3uliT6TKdnF5oV7
Hh9MufjZzIDaRPD9lJjnVdRnx6ojf9KNg2SkGaYY7b0+FPftGP+UVmb1jpHxpHaGT6m4xWClCaw8
P0mLkmyaorszo4XarY4Ml522H/L40gv1oE7WqRzpl2MaAtFG5oUY/a94VV+yNrnB7+d2EepLmun3
ots7bULuPG31FE6HpnjVIzj4KZlAWQ/nnHKtMXioZRz3grgepeu5YbyYUjUbpZ2IFeWdIaKNrEi7
SR4B8+KNZucMjVfHTV1q7qI2vIjWJQE4DPEcxD12zsD0GGC9LNPCm0qi87hOro57b0vpAo56h6cn
YKm5jTvHS1TmqKrGyUy0fZKbJ4loMNK6jJyNNMuOotMAlNlFoy+yOojU4tAlEjcYY9hspvFxjbmO
xRPNw6afra0QyiZSmsOgQF83WJ5qla9PNJAtjDuU2rBZqp0CCdwXyX0RK3ySRsLmvdrmlhUowwy1
PHpmb270Ib2ZGMNmTuUhyspdI6oNbS/EeZoK3bUTP1Za+NLBfkgG+dSr0vtaxJ6eWWGZ2rKbyeBY
zVyQDQ1MM9XPw0rF2o+HpJUaCGn+F7xLXC3K7iyjfEql2M8bJdDNnjolno9pX5JoWeFY5XdZhkrD
tINpVne2oCZX9Ywbe/AjOp6XNPcQj74PSnuoa+enzuEuJPNnnP/qp+mh7dqACWdBXib7SIaRGLNN
Apw2KSZ6U9Ut5ewsMjnsbAmxoL0paUCaa+ia2NqM6XJQZQmewvL7QT2Vs+mLqgu0eLpR86xys3r6
mXSat1rtcz3RTtHhMtVHqL6mWz3TAgUxmAJDlK0iTKME/HcOVaMOVGm4rePyLoHpjwHOYVC23WA+
FOOlCk+8KJ73BqgmqPNuNYvNotNI1GebKtPDNaqP4yQFY4rk2yEW6cPiakylc5nH6peF86wp/b6i
2O6yddNaJQxnfNMbYLGNvDwa5RT0Q+arY/NmFj1ItdweRZvtHQMXsEp4fTP7klMxzSt5pUK7Fyt9
HELd4IZxLPPxqEW04Dh5qOfpS2ayyWb7dxH3byazTlpJnORKeRrU8ia1LV9WtENhpttR1K2/lhLA
7XyyAQckha4JDVIk/1VV3aZcqdqadN8sEqVlrrp5nZzrKD3Lmra4+ZSHeZnexHXz2ZfGabHUfJ9Y
DDEHj6V6SVdw7vSlLdJbQ2j0rFUPzYLaRnGYCVsclHEmksL7ww2atXNfdin1QN8cdFtAyIvq3hpB
PhQTEQNM2ogzu6fVHe2W5qmRKO+Eo7nr5Dw4EvkD44gz3V48/qv7RtY38dD5NFaHrUGEz5EnrOYv
LUX410pnR5/OetF+4nNNrcf4MNMhfNbSwbIp5NqJGNx4uB8eooiKEEw/0gQod/FjWkpAKgnTr/ls
q/BWa3xuZDuQAC5MrslegdVLI3jQqbpL44hukDrdxxVUYKc6TJpG6VG30WseV6/FSJHIL8s8bupd
nRkPY7VQv1kQcFZb7OfGeMwmSbltDTJLKSO/H5oLnnPJdxPptPa9PxZih62Pu9o/wB58EZeuYiwM
X6r8RTZ9wE2fabWhbT4sqvrc18tToZYHu4lDlEmejh4nFmVQds1LqliYJS8esk/XahdvMcE+Z82v
4jLsoKwWXLoYPeNWjOnr6tVP9XK/CLBRpw+yyj4WJactgXadBDhR7K/jHqcRt3HeuMrwy8u2Y65A
e+8nJCiTVd4zbPmEcsSvol0ia64zzu44PURMViaDdqVZ3g9l64mFYZ35bzNfXVOfgV8fI27GrHvs
0zocnMecUNyLCfDYIp+EuiFUmSPDWvLITefHNM/uDCoNhGW+0fW31H2hRVzQlXyXxEtgoxUZp8Jl
pGXYko3S9gi7OtzLcBtrF4PvWJeCF8ASjBw8IBnTjX1BhC2AwYvgTvmhKzuEz8DJCkm+5fGXXEl9
62PhjyOAK2QRDcP+RFE7NwMqAsln/iyv99QXr8iMSvtHnYJmiccGIhMCiG6w391i+aaSeoaRulHy
McUgdmiZuPRFW+3JdtXsZyxAydrImzOSaGRRGkChWRUb9K5u0cZBZ3w6PYVNt3g5+B8ekC5RzZ8c
NBwDWiuHwYrTWxd9OPGTQp6ZFI/1mIYZV5BjTkQ4w20gENcp2Sud/UB+ROKkAtHwACr+8+CBuDze
dHbpR/VLzEEpjdZvkrNAa5Aq3dbEh6LGMac4FxHVhAVcgKzYztpA0T4bozisEjMDl/HJln+bg7Zx
JuB19CptfhgqlDB95FlKFVCLcCcofj0V6CnkPfcMmHccxA7baXpANQqUPuKClvpdM26rGoUY0K1F
CIkVBqSo480iH+bu52qMt5W9Two10GWuzwQ6o293Tg0fv9zl8meEiyyjaFHXesvIk6vKRjMEMGvp
JunM54vcgT0SpR+q/mrx7gqQKbM/zDmYpmFv18byq9ZXMucwoGyJm9Y3YEMifZ85H2StbmI96RUS
8bYAjdotAmQ+YfSDLcJIQl0ZPw4rSpYX6F5X6M8x4q8liqGd5q3Zv9jI0rrlOELagpcCbcM8JxuD
jMcsM98gb+o6uCv8ztXlY0UhZMaDC9IAfhWH8foS1fcxhP9gvdn1Wz+9jrnk2sZbZz0o9ZNR0xMr
6Yi+VzgCyqFxPsZOfodjidc0bELkUcvc3VjNgwMH1YyM6uOKiuvBa2UBEpG8rkPh6lB5eiW71YCc
ApK1ROlCck2qm/Bfl8jjzZ6Aat1bgHI28FWXC79AE2WtG2dpgygXnrAmwsR97aAtWYt7bdax2Xyh
E9RjnKw3MetgYCvqyn2pnCPSOKmfSWNg3kTuGc42W2+xNw0LtiSljZnoFEJtccoHpeai0x/GWNtm
MkhVrN4UpOlZF/u1ivnz9ErgRa+YzT/tWQ8ENEVq5Q9NlTE3Y0BSFzfbAjKTMky4ua4G61z/TIH1
zcSaNpL6Ktf1Gw5HMLLR8BIX3a9yIfoCfSYLXp7kp88yMVKP+o0zNiGDlwQ6ABmTJ0DfbEQCJSk+
M0nI48ilUbr1QKFRclyVZlshyppkmT8t7dqVnFbR3wZ68mKASCenKsb3Cy1Me1IiKtZ0QfFgPzQ5
97ClnNoGWcGy/IgvVFaVWKCi2gXcOZQQdSo6F5DpfabgI08VusRymEv5Phdm44pC+l1m8rM5vMj9
HAwxGy+lNBMIPVupvVvqixrNvtEqCHz++3aKArp27vO1CEbgbEZg+yAwobOCAhXldpaUgMw21FGO
FfX4YuvO7zzjWA/WgVHTtdtENv6MVRsI8m9HrCBlZbgQpyM9fa+6ZKQzaP7dKp1fxEURFvMatJMA
2l/8SC3PTNJDmVn7cWcVntlMZ2G1G6GlvwWgQoeZVpmVIdNY9xbHOe7aTZ2/0019IxZY6Lnf1iV/
x8l30gjuMkQoMXNjNwOPGAxxXiZ1l8z6qamzj1Y0WwkFeSqbnAO0YbWD3YnFeWJikW37TKUP506a
XTsn8soy3UVLzdVIEl/KaJ8eO2x+h4SiwLpYKw4Ic2RnG42jv0waJEj/gKefVzXDs7YqIRDJ3syf
K66JOB+9CcxKnru7xiSsV7V9iBrl3poif4UiNSsmArDxlz79ETmYODUzFILklzaihXTaR1Hm9l29
k20RiIwiEgpXSiJ/7NVAsoccFJBRZI18v/TdoVtxNhgnf2pAbrHsqmm/thpKlgxllmAUcursF4tL
rraPEaD2UAzb1GHYg1xthxh4DgIHXeJhMOn50bMAxsJXdWmrLNyXJfKvCIdznYA4xruJFzSIwde5
IKvKDMts4ias+VHFrdlHiPwabJnb0X6QiE9LhTTOIgWtdHLRFg2aVEpuy42dluWuj/tHObc/Bmna
1Er1opf5cS7GfVJ2QSGlN0tWPZWdsrfWOsjQ7dlDEpRwhR3tITMFdaReSqQaQjSaPH2sNnCx5Cti
y4x0L4oYuDJI+ML3Q1CSkuIqdLdo6TkZ860weJJ+9peMIrga2VHDIVYlLqr4kJDaupjBb0tV3fRE
urb9pLXPTbXqVK/DbrRIFWwKHWoNmb0zrNE+HrNtz30aNzYDS5IwMucNnE0gcykibHkC1nRlRA45
et8egskycVqznGcpaXVfi4EzVLLyAc5UPZfZsKtFRfCufppd+SkBOwOCZ+cu6Ui9FjcuUWFB5M7R
cNQN+HfHeCqSPiTZod7NUczl47Nd6AejHr0MuUrciZso6W7GKQ0JeMxrWBDf5ruU766jGpCbOnbL
id72tAqcwdiksQjGkcRdN59TG3We071n1eglerUVpkbyCYqbgXWoGuBsom2HMt8IUxyTRj6rLXyx
ggQFAIwXbCP5ZSwmYypHXWb4txGowtlEZRHIy7zJDSNs1IQ7OSbcl3uqy62t12F6gdQM84js93ZO
axR69QkVze0Fnrc1pu11v6cc2Ls3/EZt/DTSfVLKn+Mih3Hb2K4sy0epM8IOohXxIdhSs6ntfFeB
LYtO7IdxpDhPdrNwIhxm+1/qQGICv3srdWxqkrEm0k5GbLrFBXIYQBDn3LwxkTaVQ3cc+/4R7eRF
M3YTWVYYxcpxQuHZSdK9Xjmvlyue0YwhAiAK0jq7T82BA03HhLW278al8U4vAAN/ygZbOso8PCU3
lU1PbDU+LenoZkNztMoqjLt1O9nqcxL3r50TbyfE5lFu/BADVb4tkICpnkXlIMH9a31/ksw8LFoz
zO1sK9vWoeoZFGy1QTdm70Lh7xmqW9TDoe+LTT1UGyFmf0Z43NSNP3bGQ9lNt9YM/taS0LdIR3Rr
OhdTeVTU9bFOq6NI0gPTt7xIwrLFFpucl5kgUegR3mj23dIx26403saZgUcSUbWIcy9SuPEU7Wgk
ZWhw91SOtOlJMKIh36YSE9ZA4B2Gsw6KurWt/r7mVrlkdVyCYVa3t5OJzVbf5p6tkJp3mnGu8PZS
2VYX9LUlMdSrhiNRw+WhNG+W+5ZzDw3buEO+7CSn1AJrde7jhamRRQq/FUkVakyEQZLC92lT5J8q
Nw1an7VALaAvQdpkFoRcNfo4C7yShCIT7AIZX7fDmk6bRHBkChMOQ1VuR6Wy6F6gsAJ2g7r/QTGG
77gDL2E2fjJ3e2qbQ2oV+6lqUFr0+B8g6KklGSG6HUCQ7nGngSgCroQ4/bVMCdW8875M0mdt8X8W
0uMoUKVjkOKNpnxMqv6td/rtLIBy6iGQrOUGv8/MNSJ62Do8orLsIj3jJmqIqauknlMRL/5YzmhC
H4nQfJiy8Qx48YLxp80YbUeUNc2a/5ooUx0ScovTKysUqll6admYpc+ijm9Nbd3E0xC2SunD6rgO
/Q7FmN5ltUy5WWAZlHsltZ6i8yqH4bTCb44FPwNryQR0snLqQHG2VuPc9XF0sngorcPMPKoDo/ls
SEBac3qPp/I3ict9r5m5X9Qk4IOkoyIhE0OupoNC9zrvzWHfY3XckMTbDvK4ug1sSds0UNICLN8i
j1WNbcLsgyKuwhVdqr7G9IDE8Eso9zU525hrA4aaomW3hgc1ouRoO1+xSeGhpSytPSa59NbrTVAq
ctDHDQmnLRmeJk3ENmtBPpkKVK+WXexaYb8qzqjt2g70OCpXh0Cr0PGf0EcjKehA6RCXDpFJeErW
RmzlWIUcXmrGQC0xcvNmmg5j3pMYVF0WzJWt+Y7TyEEtSeNGccApxTjzPeIF14BuonFXpPRxTNQP
swFi30mpeTk/6429AvVreuEwspuys+lQrknOoLx3NocmaSmYyzHAty2h/6GgQeHi1FcemqorPpVY
Uby0qJ3bVkIkbxfIJbLuzsmsY6fUl+sBdNx0fEEtdLQy1XmNckSMPWCmJ3UOnfuZNLrG4jQ+zWOZ
N+U0Dc1zkd3kZfPRSUX3IZaKNpz+QTGouuHV7ZvGVopzMjMh0zZ3XV/dxmX9msXqttVWSpRWfbJ0
/l7G/LsmBYou3XQZDm3Lny6c+TQvUENdQXfdXPW3WR2pB0UIJ+jA0ZBaR8u7LQ/FWZUbcsM4hXtr
+9F38IHaLrTOe51WXXoudA0aD75qKfndduwMD5q5nks4eDs/W9Epnj9WdbPO5wIYKhYfMZxnlVph
PGg3mUwDzErfFOO89GdttDe6vG96DSlU7I7mtLUQf9ZnKUN0OQU2hJLWNvzmS/36XJoEXt2dM8uT
Iy2MyNfRkHSoda1TizAsyxO/1I4isv1shEyxvCE6SrxAiCwb8L0oftvOkxyxQ4CAcuTudk6a2hxr
eVMv/PrfGTUW89QW/aRU9b6qqA2n96Zb3YtgB4PyJBu9lMyLboEciwIm6cQn2J5Aj26UNvOz/GSY
OwOpjan2riRxji2/rU3wxdSfjbAaluMaUffoXjfBwr6xOTwhvY3ou9dpOSbLuU1Ii4tzDPIxvFOE
opukrelQt5PXNTIEGOXSnO0jsJA5dvARQiHFHqLLIjKQYKiHjKyzbn5E9CKpaITsC8EN2qrfziTa
XeLL0bbvVU8v9sqk+bZ9A0srTxGtPPdOF98rie33UKPtJdrLFYxaTgdYRhkWHXTtlSkp/jo8Wxyw
2bRuZFotmurHKn4QbtVBCSematmD/pP2zV1mIk5VbproZ4cFeoS2IoNoizzoA6CdbZysroEqhCy3
HEI78s3+nrxSH3ZOw3RKKv9h0UJ1GYAUngpaDCgjgV5CgTygOwGBniG+w7xBBoLsue1jr0vKABwg
7OhDqUA5kXzK0p1dW/cmTFdUxdtS8ltDBRnct+gIEnFYiYH2u+gBmZCEi/GcIUcyU2Vj2j+GuQll
/VYT3PnWWevgGKKdFDlhXlk7x1k3tR6FNLaGkVx7s7lZCilkiNrZtJStAM5fRuqFPnu05fRgk4Kr
kxkO/VOkI5sYRn9a0F0u2ku3LltFVJSWNfoQFClV59L3OCA7wynjSEt5mMMKS2I3ImIXWeUXtBs0
VX3IwWOLO3OZ97NCqT9sqvzgjGG1Qq2Li6455DZXOsaZRhpf7XaG6Rzqd7m9VeTPdmS350GlpLs6
nR5nJJGxjIr2koq19PzlU3sf6zWX9a1qPbEcGZSMogge8B/h/tjqmmuoBpQccO4NGISFTq3usQ7M
Aie6q+ZjLe2o+4ooOeiIuBbkQ7CqhQK0qXOZOXBkixip5cSG1pGg0OK9WcbeillfhNwzIweNo21j
NUf8S586coQcyZyjint7fBzyi9DylmdRbZKd4givahEQgOsPiTxshTRs2A8nQyBiteDnOosWHg19
n+oxASKNNu30gloPVSap0MNo7C4Fad9Dbj3U1r4U+yrf6xaIgHwoCoW+sjy4dMyl5J3o0cFuIq4F
taHhADWjxABQ6ajWx3ryJQOE8DG3ntXkIcXtUjV3Y3VUajQxMGS0IjiBjaB1fkyMkT4OAYCGd0QV
pOlzJt5azfHM8rZen1uDIaNyEsxoY1JmCUTdPDGJwaIlKgqcVINeZhig9FG227V+LuxDrCwuWo73
pMj2BY2ZGvxDOZU/rbzY6lZ8O8hPJcoTWnhl6Kicg4/2QDc2JXoHzC1uFQ1YrJCNwMyA27iiajYn
GKB9V+knS/3IqNYV7OziiWJFKlC5E1Dyl4j2sU66qdb3ZEYggEBZPk4QHYUMSYh68VDRaJVkG2hq
R0beHabDTpbOBmmI1oPjWOMmrhcaDG4BPIECFC9vb7UKzftDnR+adWe3N4W4WYtDodLRVtwY4h7Y
R3FCpb9TxadwPov4Ec16qjw7a3K/iuLetiZS7S3jK11L2ffJh073VhwvwBivBd+A/oSsviARwWJo
KQ3gSYJUNWYStDIs5BhaN93lWtE8pYvkfLSyLu37YcQZS0LPNM8XE0Z10qIHesldQ7yv9A1Wnzl6
Qeuy15Hdf4zwi6uihAmpt8GH7khsItSfDj18svJcWYU7qsjg7RjHm2IvtPVOjw2/XQ5r+xN1750K
Acz8mrh9FFwLZd1RcX+W5paYM2TPvf0057eRuRXtk2S86va5MV+T5rGNJNdAz6MltOqPKeAkFxb1
0MpOwZmtPqFd80Cnu+qQgGYyuPwkAOiLjZMC6AIerJSq63AxHN/YNBpPpb+kzhGRnID85SEArgWJ
70XqDMth0pR5kJNwsKE76N6IyyOCPVdDCDVdeu/s2p/HxpeY0xsf2oYrGgFBYXFeVzildjMzcaiL
N2aOiUFPwxPgWYWEMw0rRnoig+9Uv5c/u+p1Uj71tNuOkJUlHZHOgqm2etPQlEhTS1nbQV68JSr7
uLnUXEB06c7pfUdvCQrP7LRKyJsMNk15ogGot2768de8MjWVm63ujyaobI0hZJJxrdM+NUCBIQME
yfIq/RbVjQJCPInfChRISgNOG9+rtPSY4kUzb9rVObSqfGNPCOyTx7+3pitfdd0rioLrjoM1myxf
eVbMjlUads/E4WVEMTKrqDVWOnppFc2gvRKtfexX4Welg+ptfBjdfP/TnM1d05rf/JIvTDr4Hf/5
IVfOFrWiIDXMLqV5I50JWSAaGoWE0CjAv3Nu+W6tKxOAQpEKxu2xlkx/6Tx1/tiMpANj/mxrznem
P1+1/vNcmDVx49iaceXSIEltploOrf/twhDptb9vlF8Y79/p+XIU1bQHOqedHtAqjb5xb/vCtEFR
cGyy8ATBDucfe8A/fE9isyxJ5BkqOHfFXW0lP5jU/ePv++cLD5x/LXFlrbIk04i9BnP3lhQRc7Js
BFKqjE5r65GqSiR7cNH//YqqfLERUjVTx2bl36YXjtrOptr17JM5CY0qeuovWHHf/p6XlooA3jBS
zm3xzXN+dUwYYK1jGIUjpKZf+ZQk9Chq2sCqcqe5s966sYpKlY6hvz/cV19MwwtFlRWcXDT74mXy
xxejLKtFoi4X/5A74dQu3a1/X+Cr5/hzgYs9xh8LUH+paBdZQF1ID512ZLKqJcnhWMrLN8/y5VKG
wlgQjDbQQF99KFPJy15iwhNp0StpqB7fL/k3G/ybJcyryVjtlFY4/rKESBGmqnvVduh5/cYS6btF
rj792ltyPqosQtN+U4M7PznKN3v6C4sahal/GsowIgXNBf/+KtoqGUueKyyRJqUrjGmnL/JtpdJW
niwPkQ5X/fdt8FUAZFILJq4ym023r75NOoyKaq0qmN9KfihMV0rWoC8QUHzzhRSVn35tfMLdous8
nK2a18cVihLPYroZvOa18i/53233QnYalLv6F4YA0u7vD/bVx9JlrH4VS7GxcLt6k6IbV3xquM7U
7kNu31T5RP/L/34JQ9YUzXaIBMwU+/fHquRqEp3Gfki7j4UmvVa7YUzkNx/oq+f4c5Grc4oMBnss
qhZEIt2pyIZja+qh0PVvRhN/FW9MQ7Ztw76c0mvD7DF3NHuM2QelXW9aTd1a1fh/+CImfouMw8AY
Ce+gf7+uZZL1po/ZANIIdKbOmGUIXMa8SsVT9O9f5h8XnevNZl4OEaZ2lq44V29t4XKQjNK5TIEV
rxY9kmVwGJh2q3vroQnpNjtXWyuwnvARdrk1un31jQXkl+/zjx9wda5mp8tJP/kBExoOc34tvhs5
808o+P8/ono9DNCZW03kKytIW1CMNjiWwfCz96INjhW7+iN67O/ml+4t+8YFUrnkgf+9rkGQwrxI
NYyrz2hY+thVF01n37lv6xbyLX1LFC/ePVCAqFu6tL51z778yb8tefU1tXhd5zziUWVv2ilbxLzm
3YQmiCHP0g9zq93JB/Uk3cnb72bfKV+FRxPjcMbEOQaDra6SYhXuIoHRRg68ETfqE32hmZ9uoi2a
7Y2KJM6lL20zH57/vn2/OvN/rnrZXH/ezUZc6faFiGn1MLaD1Whor/puRvFlB/73S/3Po11+xB+L
rPYklixmke6Gvt/pkH1Wz2nIBaP8+vvTfBn5/3ycq9QQVrrPU/QbXolq8DS8VrjMSkEtQmPj7IdN
/vL39b77ZlcbVAF8MpOF5eoOuycTvffvGYF3b7z9fR3l6zP+nzd4tS07O2oshWYlD//FE4J3rw1e
scGQd9GDHL4DCnzzYF+M2mEe+B+78Sqo6KZIp8liQe2DQr88Up+plMOv/WO8+trjN4/3VbmClRxV
g45vPlbv/94gulErmdWyQZbCH177jfoDl+6jfWvsje92yFefjOmSPNwlk6dE+fdSfda3l9EJg4f2
/l57mPyCjqeb7BWzkHtdD8aDHQ7v2cb55pr48nj/ue7VzkwrU8vjnHWVD+YVPVc+2H6KLPDeMn3D
U0/6Wya58iY5fmdFeNka14fP0jRNd1T+YV7fhSa1Pb1ktBkUsVOl/tCn4pZ2OebldHPauAAMReOX
uqU96nUp9ODvn/arjfvn6lcbtx3LsiCFoBw0G+T6xXaZv4ucX4UwSzMRdlCiqezZf3/RVs5SbYb7
8vJVvzg74DwzR7k7GcnP/8uz/L+FnKvMfzH7LJkEbxKpbFiXFqpoZ/P3Jb7eJv95GOcq8U9MdbSX
goeZ982N8qsH++Dyk2nqcePfN9JxfS8+ZXSA36R+X2+S/zzaJaP+I0IPaw1DS/srPTYo6bVoC54a
YmPsMRjkEtLOUqR/E9O++WzXU+QXSbaTaOVtys1paF9aaV8uH39/m18uocsqyRn+qtp1Yl61i7Ct
iJfZ4O7tPBeohOTXvy/x3+HEkFUcfy/FM3jLdThJEQst9CINNHbuwLI6jMic/GVNvhvQ/d+PclmH
eo2UGaNX9eqmscvJkWOHdRaZcbVwNygipu/8qS9/5N+h4t+LXB3WGDdc3YhZpFV+LIY/436oYQ2h
qIdR/84P/r8DA2tZF09xmXEbDCP9947rFWM0GyUfPGhpd+nPWvX+9y/z1cMwMsS4VGWwU/8kl39s
aTsSjTXSKk2jGf40MtoxAzmW2zkw8pp9MPBr+eYQffVIf654+fd/rEhr+Zq2EfVTzb3ZNNVtlIlv
Ru19+VAGkIKiG5Q117EOejGp2CBgNZqquYmdzL7ex6qvdpN27DttDit9/m6a9ZfPhYktG8+QMUm9
up1lptJOMU0EXk+3TKGtN33xHWr41TG6lIK6plqYy1pXMTzThKz2/4TWPlgxColLZLjNHh1v8Pdd
8dU5+mOhfzxT//hG7VLPSWMSdTS5xxsma/ryQRJpU3qIwJv6mx3x1Wr41jIoFvQOffnVJi8iZW31
Ph08aKY9deKmnadwsb8bhvvdMlfnllYCOkoVlomKT6fdY7Tg6sY3VfuXa1hMTjdVzWKK9eXf//Hi
zNhuwOCzwZNEmJSPtvlzTX79/dt8tbktW2X8nILpv+VcLQEzlAGssQQ6+o+ox5fyf0j7sh25dWXZ
LxJAUfOrpFLN1fP4ItjdtuZ51tffkO/Zp1VsHRH2XoBhA43VoSSTSTKZGTEUewhLPrRFdyvo9Oc6
3JJb4wFClCiBLDfSRNcWCQKlAsrXa6uleKBGq7nRcW7mi2P2haAxB4ZAUhv0W6cYMzyreSH6ASJw
taMQ9R9w5k7NHBraKs0mSZMpcVPt8HqBElkl3zT5yNsgloZMMuAFBlKGhqIxkUBKRVfsA1zIJZLu
ZQVtU5lir8/KkhMgGwnVSCLiD3sN1oymlyF4h2OB0qEMsUH1LhUz8Fn00lvYvvR+wdnBlyZpDjjZ
PHNst5ZlpZ/uHkWQoMSmeQJvBQjVcs5xZ2noZIr4iRcvRUWKmoFppZqMk65TrkZ4nVYdOfn7/N0U
nqHdCF5uvBiwm4OhCWmK8xpO+pVvp+omDesNlTnb6h/tDfaQoEo48CgSsrmqyDgbqfIwjis0+/l7
Y1e/0rNkoxSxf+0uqPZE9cCHvu+c8aKaT+lZvRluh5s3MK3vUPhnSiZomzfr/rI0rvPPYU6uep/Q
Ee34NWSyQTmD518p5cSJhQwfeOJnFjNeH6BVmbo1ICRHubjnbEtuQU23QyP1oXlDC94hP6NWeIuO
8V1ySkHIvFs3cWlJzPEZD+1I7EHTDfiC+BnHJz98LEsVvHOSiWrwdaiFe/9kq06wZeHZEDN87aYh
mBbRR9LWFtbm68Q9GA2pnYzSjor6PsZTvV9MHIAt+BI78Divoy8ZquMXE5zZcRhg8/boJIlbsUet
5pCIhVNLFbhLWoK3+7gfwTwquAgFICBdB11a/+DoxysbgYAxHsCuLfYqv/bUHl1SfviOtn6Un1Jy
vw6xaJeExwhNMyiVWM58JZSDrKeYQLSn5tU+DN9E762tfzbkYx1oIWOKxLosU6gOIrWOv6+N8fEM
5xVdiZMAEm1NOzFSg9IwRWCT9yjqkqS9Vt3T/lg2j0rEWYkLSaprcMZPwZsvCaSt4Duy89lbdwL6
Ihz9/V541ssNWF7K5891cxfHVdEM7OJI8xtsagPvFQHetpppYYBp1dgn/Usav7YGiIg5UW8pyugz
JOaENSh51w8TkjGg/4b8aDzOwX555mYIzP6AVlGp1ykQ0nqj3Is7tHea6UG6g/AgWBNv0UWqPK6P
HsemP6FgvvFlYSyGE2IJrqQAZcde97yOsPBwAI/AvRjC4DrFWxyzV+AZM2vlDPxMoKKzoLb16KAt
EMxsN+K79zBC6Ku4za0UvdFv68CLa3qGy2wKaqmkhat1wG2fRhdlt2fU4a1D0Ol3sPvg3DZmqbUk
lrJIAAaILqhJn4sDKFj2+r6y3YfsUezs1JIs1EnZ3o/YOoKWzWo44XLp0jT/gmmCZxOoREZJdFCX
WILS3BpQU4Ie9lbOlR1aNvcca3kjOv18hjWA52NQe1irPahb1PF/gIMvMsGIfgExyoAmHxs+tCV7
HYxFgym/gmLsoH+QD/9ZdwKb8zHLQz8dcyCqMWmfXX9MHWieOvoI2ZAGdLKtu92DTg2UlQ46Ka2p
53WDlqCT9Evcoys73aLU/0nlrNfl8fj6BGbs46BFtb6Mo72Moiy6QT1k5nFkdxbXJ9RPEMwJnrLV
KfrNhtxHb2AppLDSiDq7kdE80lCOBy1aMYNgwlpaxWpbFoBQuxq9Sue2RnE7iojX52vhVQZhQFNE
BQ/XOtTRGeeJxqgffRcw6Kx5a5uJVEg69ZpyBKUXFDUomqb9cxWAjs4F7bLa73svelz/hsmSb6t1
9gnTWpoNplwlLojOCtwtJQ311NVGwmNaOyBtt9PxXt9w4BYHVqd4sceZH2dxxmJE1SyW0R4M2hj5
kEu3OZoiw0qx1o1a3P9mKIxR4HTIcIHFbo/eY6hy4V9bUr1K4bbWemcdimcQ44wu7fUEhKGINeis
6tCC78eV6bc8NavFkDaziHFIPBKIfeNi3GJVdXyQmhFhJ/Q3rsGZn8W1hQssAgiOjIbERBA1bgM9
y+EOaHdElwiU22NOgFiyxCAqgWY77mSEzT3jvNdrUBBE6id89yU79PGw2qFXRudsdYs4qDpA3kxC
XT5bJDaW6IZvXEwMKdStcqJgxwgz9WyAf/7vPQCiyP8LNAXl2Qry4zYrNR8GtRTKHtDKmRok/yUF
NAdh5qXRXbXNcoCgBU6vbrphg0kyk8LWJU7OhDduk4fMzBkjVEZ1EpB0PEwV0SaXiJXEJzR2c6If
XfK1uU1MLCjTSEVL+XR92zVovoXc6LneyxvDojf5sbcSG+zOlrgZtwf9xr9/Cq2n1FI5k8ezdvr5
zFq9q+Ihr2GtVhVOqOmgoaEm5GyGuODEpKVAMbeWCRSl1+khSPmmu05/yFXwoOllgNJ6CDms++Pi
sEKSHjdjEW7J5lZbCJDGXYPjaxi/u+gBc2tOzdVSdMWb6f8CMLFIrYscBJy4CkMv+4DnH8htHHuI
g+boHeBd8RdE41HzMQNjjv9pUeSa28IaUOzqv1G0lLxKNrmTXhSUy7cmsmDC82CTHeRunNpxz97D
P4wmrvsakm54KmY3LAifN3rTw1ghQisMeEeS6uW/Q2Bc0B3QutdOwxmFhtU3vybyjHWEP6kndpM3
dLz2yFDco6hmvfbyMlH6uESLKjrxbvtIhzzVawVV5/6j19HqKxzV8KCELzThhJJFT5zBMqGkLbu8
FdHxasmRDL4azRb053XLlk4vc8OYEDKqGUGvGhCwuCx5OPm47wo6Oj5q8F6ji5vwaoIXV/HMJGay
2kKBOkmGkaTDEx1fvQq5V86oLUCISLtTpENFVHx8S/RWfT72IiDiPLfQm77xYtn0xo5zT1toNsDv
n+Ews+NFMer/QKRn9RBDeBCRTdoF53ErnOVbUIsle/BmHY03kRM8pgFiXBGVLOKk8qsj48u+PlLP
NSSlxVsGergNcESqYDoTfPQeE3vdNZaGcQ7EmId28FaI0VYCbakD7e565ajwJGCXchNXxjDup8tN
XgYEGINwm6H+rkOfrb93oyei35XtUUlvq+BmKGyP3HfC67p9S/dsgOsYRVmCjC/78CRW6JxGTR6O
BLZ3kW7AL/OQ/ZCtezAsnuqdf984oBVxd9EpRc754D9B3mT9C5an8usDmLVQo5/IRaU08iTKzu2d
xn1uxsuk27AOwzWU3TkLEsSBAhyIhqFMFWRUEDX49J1f0ekjdCD1JdrB3rvtzPTUQK4+3/7oOAF0
8pXvTvtlKbPjBTW41yMD84w7nBWSx77lHFaXnfULgN3lkEaTAxUmZuUJ9NuiDE1ExLD1geRYwRbo
p3EfK3oxgZBzVrxLKmdpTx/JjpImyyilQgUzzsOMEQpqLwgF+7Jl0E9RPhWSM6bHobdl6eK3gdXX
Ms+ghWGjogHnl2RU5RH2jA8CkArMczKCifhLBRMRKaAssC3LfUyhxYjAhrNcvMnAzgRWF89Qd0l+
9Npz3+y7+l6QbvruRe3uZHBQZtshGsEutSfaxJ276cgx8S9jidJkeR/qLrZIqAjjOJwR0CVBr6GC
tIGfb0qQcSL7j7JKFAHWRy25FRuQDGUgvWuc9elbWG4o2IEcK9LlskrZfQGJkAy3WgWJUHpqiqcO
DEpxfZr0Q/87HCZwBkHXV5IInBh1oeK+bXBxKm+9YrsOs7B1U/xHwMGB/wz2UbsTfdqMFDBdP2Lo
EnRvq2YtvgqQi2vAcczDW/KVOR4TreIGjYPFhKeoN0QrbIk+xp7wXxrFhCpVqsH7ogDEoxBg0n3b
7aCvo29kSp1c0/chmO7Xh3H6jcyik8BzoWt4QsFSYFN+Afyk0VUd9LrGpgD7b5X9aidCmDjZj7yC
wiUsEGBA4RjlVrLO7t1JqqH90TPAb6qD360/1ii+TsG+56tOl3KOJwvThWquLyzGC3NR8uWKoKEV
Sls9Gr7BJN8+rw/dQjy8gpg+YXb3gx5iNSYFhi7RCHj6JooAzlFuEQEvy8jsITipbHHaOCiJCs4M
tHaX+YtC8n3dSpyowINgtqZSDxuoU0wQxUcwSappnGzr4kTMbGCiOg0VwTAGAPjpW44u7gGqE93f
t6ch3/QFIjEFIfWYu0KhYCoy5WjURxe80pHKuxhzLJGYRxcq5Y0kpNNQKdkF5FmbAfwU4Dhc96ql
pO6VLfTarfRGkokEfUarzaofUqTtUxl6kkqz7cBgPSkJ0C4Ec7RnlyDNGbFbVGJ9t/4NC7H16hOY
+57cFhqyyRhOI3vUs4ciwaNZdUw0EBo5De8gyhtWZqVS4g6g8Ia9GpRk3EI2s/zOqD7XLeK4OZsp
zwVs82CHbaDhJ0InWnd88Pv9dxDMBuHLSd+3BBCB/jBKJx+svOsAvFlhN4cgHtOoxECpg/HRpsqb
PoKfUU3DW0UInRiCp2MV2+uYS3ULV67AxIei1gwJjC8NmKcgyJyizHObaneVtoN+WI+EQxHfETAz
r6MunAT/pIewtyPH/y3LD7K2rhD9oLXcBBcC0L7hQAXqDR1qLsiOi2eab9YBl3YmCR26ylQlSVW2
DbAdBvA0uD4EXdvkkCjSvsnIG+1B5QlyK2V4W0dbXOJzOGZQu1qnCVTgWys4ol8dKnjRKf+hnd2H
J3pffmSchtSF2ncUnMysY0Kw7spxKKaAaz/IJXjWHqLL8AtKhFCCHSxpYyv7Z+XO+xfPmaEqTEzO
NQoGdrznWbhXbrrf6KpRzvLej03w0fDOnEsxZI7FhOZALvzSR2eNRYhnS7kGWeZD+y872RyECcwj
Oi40PQRIkldgHmqORRnafd1u171jKVTNYZjgC2aMUkrqyZYAWtXgsNBUnkNMv4I99M0hpk+Yn1x0
0Kw1E4SwA7vltnwNH9OTaKfH7FV+CJGQ5dS4LtUrzD2QzTXokkpaMKu1VpU+ez/A6PRe2+C82gQo
7qrBeP4rP9LHFvyCdzHnkDZF3TVTmajcQeEjqgsgF/17pz8LEAAMjXudl2TgWsgE53aIRAENM62l
niVUCb2LZn0MDkpqg9vduMtex0N/G9noAqRbnfMixgsnChNOoNuj+v1kY2yYBVjwb2T0fpggJYYW
1BsYqbe8lbCwK0x1XRRN5+hfQn/utB5nDoQ+y9SHmh2KLolm0+hCk8oOwocB+qxgPYTgn7YZRs5M
fo/RE6aB9IBM8frL3lQ0FIakHcRokH54FAQrgyZUrYI0y7sLVPFv16CBgi4J6T8VL39odGAiZlzk
bdoj/2xl+adfH+P6Y32Nf5+yawC2XD7rUS+nRQAgkKLZaiWBslosuHbaGi+QcUqsIfzRyv4zctMX
0eiPGuiiPBBtcT5D/n6muB5UJhJkuqcHSEpVYO97VmmAPPhtT8H7c0yyU1m8+u5+EH/Q7APSfG36
VHmf6P4zmzG75JCmriD6UKmg2HxQJah+gwuvDp6K9tTrzyUVLG2INhOHVe8TSwme3cQ3QZmVKhDp
bm5DPCMUGeSJ49h2wZLu+xDHUKCIOzg12H2U9pKG+Vaiv8LxwyBPVXAu24eoP6s5xEU+oDiG0HiX
tTsPEluqsDESsIGPt3F4k0Y/hhGSDHsjPBnJWW+RfnlwNTATgQx2L6f3OF6qED3CvcfUIDkE8au8
BkMc+PiR98wPeXOvZqc0einGT9I/1S3U4cdLlJzBNz6QT6F77pFdc6sO/KYggQMToRp8QGmJyuBz
hboD3WThW+G+53RihIR+r34W28c0fBCyH9IAaXUwbg6aZufQ65AL+VBAc7FGQigE19pwIdkhMLZ5
Vl9oG+7yAgIT2ZNb7IpqG6EI2Ojue83O+gMVHqPxVQbhq1+cIHtsFuqH10w9ORu1d2Qp3+dtcZI8
aATTm0mMYiTdNu0eUfbjGBGO8sme40rTkrgOtOjDUFR0MICyQUMV83VISBTPLRW/wXt5bkEWYl86
td1sAjM+VWYN1u5bcP88lZustB/g7LwL4MI7H1arguJ5Q1SQ1WajQxGDmLmciu7CE+ihrc6C0uhN
CYJx8+VBPXl2evioreql2hSczfRP6Sdj+BUys4RUSLJoJbbTKfpC150eCnN88QozadDrfg+GgnO+
qU7Dzt9j0u1wC7kDYnv2E2f8F1by1Wcw4++3VQapJ3wGtXBDBTQ4ErfYAzone33Cud00bO0Uma/G
5zrw9HvXzGc2WN+oe6PV8ISWZNAPUbdVjoKM5HUdZOGx6Xp6me2VRElXaMr0AmkmF9mSjr4DNVGr
sNttvXGP1a6xXM4lhIvJbKsJWsGMWseIJs+F6e9TB3fTcqPalf2jPl/irWJ1HF+aXGVtLJltB/SZ
9P9Xw4JLNFN33XjPGcbpHPx/A4Ai7HqRRp0WBF4Fk2RIEFCoLkG8ydRDEXp96eNAXxthKMCOCVUu
9HA1ocbJ8NPvp7H5NOL57hrfMGKaG9NrPI6ddwifkpPuQzu6uPZPkJ3b4z12HRMPMWbl6CbUkR2k
d228LZsP6wPx7Tuw/cpoT1IlCawboJ+6/o7C99W6pWC4L0G1H0OMoxB/V/FNpD+u43xbHMAB8wsu
sxOTCTp7rnFCP24gXwjFBciSmq77kQ1HyDOtY3wvD2dAmBUIbkHU8VcAAUG6XpojDoGQ8timO9TL
7iUr7c0Mj1u89vdvvsqgMisSDtIKJA87a0hvQwoVFY5Z0/9/5arM72dWn4+624o0sEqAiMQ+jork
pVbA0B8jT6pAemn0seSLeOAskSXPQKeGpmLKFJRrMB7aJ2KF7GHcgY76rm0hefnUSZ+qxvGL71fy
P9Z9wbB3SZm2QT5g9IwdilDF3lG33gHsDIblnfSH9D4/Kudor1h4HuJ4y7e734RMJ/o6dJ2KGlvb
74G0vTOCCC65x4Lba8R8geDkRtqif2LjpSavH/n7IzcDyExk44FasmwAqJ7rE1imoRpnKXfae+f0
W/+gX7jpjimIffOcmYVMFAX9VtppPgALxeltHFxNKpqlbskOGER4FCzi9PkraGy1PyTrs3YgQOtt
8Ubfth94u6sgwmVNN8Bxq95UOAP5Vv0DLVTDjrdJLQYYHNBB0oA+jW/do9DjGgkZE6BDUlRPN5qB
uN0oPKdZXBUS0UV5aoIDvcd1HFPBiA1ZvxRCUFbzu9kS1NEJp+KQ/3RvtU1ZWHi3v/UcKB/9i7NK
f9r7plMdu180+th4qg5ckMl+yHcohndAK/+TPo6WYhU3zU8O3rTsvk3mDG/6+exeqwg0rn0/6ywN
al87FG2DHNUKtpUNNk1iNiCI4Izs9+KEaXXMEKflOkPUoICuJgIs1N9BoV9sISeSOmBNBre4DYpe
yLbZ2lbYo6Nj9xvaeO/5QTiFf/vMNH2Dio4HAoI/AnLL629otbZFixGCUQlCWnCn4sWWM66LS3KG
wMQA1JR1oIZBMK/AmWINLuheEy26zX35WWmTbQu9mT4ZQeyttMgOCgHvevD9kM6YyMSENtKjglCY
KKh79b37MZoZ6qAf8t09lI52+kfioNmf7KRDb4nQ07QG++Gvy12uP4FlOfHBItYY01nAlWVTEh9I
BIGA5yhrOYO9GBKQk9GnLAkuYsxsVm1N9KJAQPIm/RK1sarMcGRN4TywLm9hYEoQQQECQlKd8dw+
1WpvmMIs+kMVKOBdmoujHKXEHN7Q7PCogBYKBaqBUzrrzrRs3xfudDCZrRgpVsc0qYCL/XMH6e3b
voHIj85jbuHBTD+fwbS9MiKBDZjEfRFHOwz2Iu/t9duVGR6BMhfUvKCMAYdQ5qyh5aVBqIDXkwbc
0qIWQiHxvkshsjig5gTyhYGl/8tSn0MyAa5CMy8dogILEcGtTlAIVWz+fnrmCIxbiJ3bGFEMhNQ9
D/02CZ6S+q8Tnhg4EOHKhogtCSc1BmPw5EIC8z0u+b9FcHvbNcjwwWl/uoTbEBf8mnDuZUu+YOio
kJEIuu1Qe3jtC0bSuuqQI+VTqGiVhUonqEnFiHM5+rbH6kicTH9E8I/gaslMTVLIQzXkHsjc6vHo
pVCKEtB9EmlWPopv63P07ezOQDHjB3LHEFI8IDBHY+kWDzXY7nJ7HWIakqud9A8Epkgj4BhEG+n1
kKGsSjAGEdbUIFqfpF1H7C4i2M0fuprXCfDtCDZhoU9VwvSga43N/VSF2ieNDDnJxoceRnErJaLV
hi9EORuoLtFKXt3Y4kzN8JgIVBhCkkpygKSpShxBDjao6zK8c5txIh0PhwlBfuIPGTpw4RHKTwW7
VA0JJdDKN3+9Y/wZP7i3jsGbutOv5ypuRIiOtnAHGr+oGXgRs22E0tp1h1g25guEGTS3pxB0SAGS
FneGdIbsXSUZJg4enEFb9G2UtP7HGGbQYgEsW2UEHDU/qkoEcV3CseRbNPgzXFgkcG50D/7JG812
BuK3qt80mBY/OPkgEVNAyx+5vAX0fX8FjAYCrOnNAw12bDlkHrdREmnTCkrN6KzcD7fqY3Wht65D
bPJaIoVatnvv98g7ki6ZN8P9VkvThoGXSRjALDlAQjgKfkDEft0XFpgfrmxjS2lA2he1tQLbyNZA
VynaMrATWdA5vsXz+zY/Qnb4hZjxU+FAgR1Srq4lcMqSltxxbiUTbQ1IK1EoNZSW20ObcU8gEtLb
5O+52K7tZFYW6GtT2k1KEcgCgVH9WWtv8oC3436/Yf/xFBzDwF+F+k6dWVplrEBOTEE8It7eC38O
eFkYDHfjBk43IAkPIUt90/vPI9l2BsSxyGZ9Nv8PT/3CZ5ecK9Qk0YBvaO1GS7K9CjW2BEeAvBh3
pE8LqF39JmT4FeMu7PXtHs1M20gtLQ8N8ngaPofp35+CmTGZ5n+2SHU9kseB4JuE7NwJuKHW4OKG
pibH9G8XGwaGORlAO6xSxBBbT+c5k6JP96wKKqS+XqvwiWQ7pdhX9Mc65vL6/Bpt5i4l5H1Sqwks
k0Htp2jkVI75HfQFf/93MMwGXjSKIbnoS7TwmqaIT5CbptDf+K8w2CsRFMKKsXKBQdA9FED7Uhqd
1Je26yjfjtnXc8RSPxoQlwzSbnIF8RL5H72Lom3o5tqx/JoqFxGiV+t4nAliD3JdJEO4DIqnVprd
DPl7K97hRssZuaVdTsPh93+WPHvkidCjlekZRi7JIYNWqK9yiLbRdTt4GExYCbWgCFUDGCIepg01
f6oHLOV/wBDxyD71LiD9wATItNLBFjeFrlwN7n3ixs8GniY+1kGmRcieRTVk31FJhpZh+O11LIhp
P8qjCBAJkmYeudGL2JaNeCP6v9FfzLGIB8aMWlAZHaRzQ4xamJshiHbbc6i/Je5dXP/LuW1uFxN3
RT8UMPWA6kFQPtCHun+X0vv1sVt0gtnYMXE0ikMhaEtgGGW/JbF+E9Xyfh1icSueQUwjOgvVSRzm
pTxOZowPUv7ijRcj2o4+xwkWDQGZEqqp0RmHEtprFNKobqYZOHKIXX3AC5QRqbt1O5ZPNTMIZupT
maLONMKC0c/+Tbkbd5lV75MzGi2QFcGBFHpAtrSHbPsZ3QrQpzvrG8q5Gn9PdE3BbvYNjE/UjSzI
ZQRfbz9uIA3tPRum/vn6COk13cZrqaVsNWu0hhd901jSYVSs2pE537DwcHr9DYzPjH3UJxWotSy0
ZYPkqrOU+/5Ybdtd+LP48O+kTZRvfLMQN+vj/z0Vz9jOOFKc0kFFgrFCLYWJfBDI0471jn66n41k
EsM0tuDY/xnvpRuQ7YOtgvcitnwOmo09szMjrxdFRgB85eFsJKb/4p5Qqg0JWeKg+fi+Obr39OKC
hPPnuuGLG84Ml9mqxVYeqZRizsX+KMrnUtiovJQLB4J95QgjkoY6naa0ug/zA95wTQ1+vW7HYuj8
soNlwKNK5UrhtOEoXmJFkzirq/6iRWsXECkPpZiTweTB0euIkAxKWRcD4DT1Q4HcGIqOrSS5D8h9
EY7Oumnf8/zXvsn2vnh5YgjNNIDQFbM0Dbcd7RV/QXlNu+BtuEah3k/0Fj0Wx3RbP8mhFd8Jp2G7
/hW8WWQClJ+MPkkEOIoCecyppwgdRknncqaRhzL9fBbP0SM4oO0Yphp4EBoqwyTN7zrg1Rdz4vmf
xThDqb26ltIeKGn6WvgfXZnY64O1lFWaRdI/FZ8zAEXoS7xRYLBiL9wIqmA2lT0ONih3Nor2EHi8
GnSeQUz08IlYdH0Cg5Li1Me/VMisrhvE83cmTNSQZDPaKTz2/qbVHz2owqMSzFBsIeHpxHDGjk7X
pvnYDWXQtNPkJBDHazaRYSviCVqLu6RDyWMbcizj7bx/fj7Dy3WcsINymqs9RHzoIYnN/FQfjQ2E
eM+VA5l4ybofnCeQSR46UzE1jq/wtp4/y3/2AVVa9YU+bf0IjGpwJG+hvC0E0zDsBo/4Nk6CGxWV
ubeBa4lQyZ7oOlVeGnTxHEUVZI4hqIbiVeaEg46d6aER5yg9e25QbWYc6+LZUP4hTa3NUCY3nlmq
FsmoeS5QPGHj959yfwk9R4Fe9rqzLgeRL2OYIFJoLmhCZMC07UOKY0tWm5Xyt++ef2KyDkZOqLPh
oWxaMDNT3F7uUQgEMb9eHcxER0FZzXk4WJ6SLwRmTYNGysg6FX455C5af4ODCLndGNKdAY1+rg/Y
n5zZt1sOTPmPNczy1hXfN9DqjlNAQXZGLL3mGQSkscfEQtfbnktUH4UmOJg5ehK8lhqOp019wFG5
OIXBmBdm1CXCz7jSsxLinvmQbkCDjiOiIarnMYjCTTiO5a8G9X5PQlcKrzTpVVR7hol8E9Zxv9eG
UNccY3BRwmtUwniiHUVdEPWqGpLFcc67Ak/2fLMXPX+o30K/uKYzY9uPsS8VkxRjpxz99tIr9zn0
5V1lb3Qfg3GD8j3OIl+Mn5KB5jtUBiHty7gkvqGopEldU4DArtqrluYGZ9TBXxISTERknKaJxRUw
g2NO0SWUmYeQprCv/SGgOV0S9waPHmcxTs8wmBXgQ5qsUwWYREZpP9BP2rfQLIUGFITqoKwc81KF
S+sBF3AKhrCJF5Yyc4alILeRhDmjSXZH8AQ/VNlerwWb9un7+npYhELL7CRToGGhM9EwbVutGXTI
glakPStd+hSq7s9O6h8IdH7XoZZmSp9BMSERdfpR6raAkgzXVqKHHHtQ7/L8nWcQ435aqRtjNqF4
2a+wM/3klbog/DH8zbo133sTMFo6thBt0sTAhZkBqmODBL6R42QVvFP1NaHQy/XMWpjy8L/a5DNU
TKlvTNCWmXX8T2OpgyoJ6OCBYHM1XlKnlGY1wCna4tzUChTfDHpOMmBpKeszFGbGlC4bUqkrESuN
2gzGrZH1tpb+ptlLbzyvD+fitOlQgMG7GjjK2VYSzwhaQ+ywjMdKNQkaYwTPUuNfRTxu14EWvfAL
iG0p6Qcvi90gQypNd39KcXugYm4mafoPDydI1v3HHpZ6VjTyvAoN2CMKk1CGYBYD6AqEY+DyWKsX
DUIFxFSUBLkR1g+1jhiZFGCSCI0c0c/s3AVfwNj8Q1jXZzDTBM5OASgMagctBAxNL3L/qHjRVq0S
W9H2lfj091OE/QNSlohH8D+m4MNtUpCRiWjTkGi+9bTSDHtlk/JOAkseN0eh1waFJFQypcISyoyL
i9ezWDyIwTmMOQeOaY2w++8chgmwDXg3BnkETJeJu7SVL7LnO+vjtbg9fR1pWJcOFLdxiwpHmshA
Jweiquw9u9o+U95lSLMFPscTlhxuOj79zwmKde08LEulz3DmjJse+l0ZCFsccWitdaN4KMz09JLv
BjTEHqiqZo7149InLk0q72w0fcPMp+NII4k3AGP0n0TtdwRih3zcaGg+qX763YNLN+s2LU7U7CzG
rCGvE73OgCq7VSY3mvaTuBFW06OA9+n+Ic94RAxLngdKjP89+TGnllgL0LQ3nSIE4S2QPsgQ/YMj
zF17+oDZ8DUh2AGSBq6dh09G85vWB7/iHE+WvGAOwcwQ2AJ9EhBA9P3wm0TY7Nwye/d66Wl9ZpbG
CpuOMtUDoiyLrQaU/FFGl1mLnKgLbra03bp5wHmQXIw3BkhKpu1t6ge9Hq28zkJQuAMCRVulVQnh
HVgyPFPysi0oETi73IKnoegLJV8ywRyD6+0aTM9wtjTisrRi8aTou5sG1TCgrQndvxedkq+AGJc2
pFEdA6UqoW5lC9EvMeQ9fi4MGwCgGwh5BHBRswdUqY7VvDEA4IJcChXrW8lT3/sSrWqFzLmGTjPA
hGpxUoGEiq4qgzyXmaE6BevBUNSlpQepE1fRIZIFPLqf6lPfZ/frDrfg2FdYzBE/quuybwVgBe0N
yPrszvjlexnniWHRC2YGMXfd1FdVaLEARCz2OUgF9L1gHGOjc6RUtuqK15LPsUlj0lk1BM7yXARc
5m7iYTCjeh+pd+vjthCy5+OmMWcDQ0oHNy+B4Vfxxu0TSw4NM27aGyEe8Wj5i3TNQyCi+3Yddtk1
wIEJjhX0cxPGzeOoG12RNqXVjCB5UaNNHH147Wei71Mt5ex8C7EIJn5hMW4Y1aon6FpbWjJkGGK0
eKn1bt2a5Yn6QmCcL6/lMJdHWDMkhzzdx8WtUnGu5UvzJEJ1DKVfaLmQWaoQv4yha+J2CHQpcitF
U/VnUfMHW+9VbdNXbmznIjipjRgddK4i8jrTF+CnAzFEiNAQAeZ3ZgwrDRQw4PFCsAVrXEwu4L3A
dSJyWvDmDaPTGbo9iOrr+rAuTBxFHRqEoikiL8LIddANQoiPDAYEkALFa0xxQF9N4D+uYywsaagv
4paEzn7c+9gaW9KJalS2Pt5AfN2UJUcvIDyAS3QTbKq+NAPdWcdbcJUrPMZVylGSwJMKPJKXNnTe
sNfHF0hwcULvAgwkvUQCWUEozGPmrocOrHGNrLUjQi/4tl2PWnS8KO7vdVsW5ucKhFnEFdJzVd8O
iLm+j/TiW82roPjeY6hDymtmBuN2QVyLJYlhRpP+UlFNhster+PajG71s1Hbfn/yhg9BciT11NdO
p72tG7gUpebwzGSBBc9F9g3wlSibJHpJhhFUnu+9B+ZGXknKNFjsZolOclzXFZBBfeOZGJoy7sSc
llDWDa02shoR+tPRThP26zYtvRmg8uULaJrV2SnTQN5LiBMA5a2Cnv5N5z8H5NwXZkuOfrGt0cke
nX1oGevSbQfxr+4UanYvvdTJZxnw8u0Ly+/qYxg/rQKhFspGLKF5stfj+9pwPJALlLUO+hkbhA+c
rWBxWYBeQ0VHGWqVWEk1FfKxsaABDrrRpQ1pLMHJlRz14bXCK8iRFlcHcsQTA40BubEppM7GOQ4L
P8p9jLNiwms2va2YlTmgBTm6RGa4H81i022CQxOa8e9yNzjBKXz5lW+SG3oJbHGrm+QltvwT2fFK
fDkfxlbagq+VNHmLDyOqo+qx2XNf1JeGmRIDatwEigwKm0IZpW6I41QqwS/67JWKlYNflPIWzJIZ
cxAm+nSy6LmNNJkxmhBqxYWWN4U8BCb6CAZoS6UBCBkIDQThtfU5L0FLa35uAhNfssqXon6aCaHa
y9qznN/kLt5OOKmzRTPQbw4xbQPNcOzRAfJvod8QoITVzigeJF4HyZ9nVTZ0QQcN6TK0XWhohrj2
dFf2FeKHmO7MhFqpU23x/lh9BNuXwW4cJANt8BWaSKMkGpreMrRwrke0RW+bwTOOIOrI7QuTfbSE
JqFybsCfW/EURhZBcFvSCTrPwD3EpJ2o1vnd6MPGmtwG7dsIPTYBt81/sGQGMs3kLGQoatsEGGhU
KJeSGY73Qh7B73brIAssSjKO3ZBa0lT0rOPf1ygdjRutzZDRB38GigShxPcSjTclAq4fiZuK3iQh
McN4w4GdTmuMl0BAB0ctWcPdk7JZSBSKdhUS4MgP5s+KCi1QEPP8P+q+a0lyHFvyV8b6nX0pQBBc
uzMPFBEMnZmR+oWWEgRJgCSo+fXrUdN3uiurtmv3cc3arKo6IiggDo7w406Ha6OXgV2+TvZJT9FQ
RTlqQX9/528G7eudgedGz5ZjoWr31RJnjAw69eGpjtsqyFZohYyqAPn9Iuq31XrI0QFQxa8AqgXu
zRCCjDSE5lT0JqNi70Dyy3v6VS/hT/wK+y8P9NUC5zk3EDPggYYFnEM59EHGiNM0mOc3WvFfzfdP
9j/uhm5mENOi2+9rbWPgbkU8hbtZYMwPjFCSCO/81j5miV8ETyN6472gmH9x1H7T3Plx1P+87ZfF
fJGwhu+O297LeDLRIBX06yr0g3RDrsR+SfzVsMPhE/ix/5wFqQxe/M1Lm6RI4QR81b4eqyXqVnOY
/moh/sTqYjw8cNAj8oTm6ZewAg3B4L5P8WDpHY5/kPR0b30TsCjd89iCsNulxSWUm1+hRX4+DX/e
1v5+29W1gxSFg9vONkHu6G5sf+HZ/QyE+d2LfdnYjjm6oFDFHaa3IYLcciyO1TF/bO9EmJ5dpP0D
fiaPyCME7JVE2ywugs+/32q/fIQvky7rwuUlqmnhEL2ChumjPZKouruSh7en+uCux4c0xEQbEYOQ
3rxjv1hzPwPkfDcCFyv+FwPq25yjtocRMJLDdJKfLEQzBE3Y5u0RMq85GD0D45mc2dlfe9dz8P73
b/8Nm/Xjkv9zir+cRJMGDgayKAgmTycW0vXwakWgQQn49ZsV1mEXO6Gegl+Eej9xoSHhDUg+5EER
o3+1bn5RQ+58AT8+NROouwaebMKyuh/JBirV06+qPN/QkD+8o4fGfRPdw+hL/TLEFOqn7TBiiJcq
i+emD4wMqoiuF0o7nBxoFZIws8DFdsx+JSV9ufIPdwYXBN4Suq4/0OaXnU+zucedMaPgpLsIVjW/
kt/61T2+bNLx0orbmphBq2AJKoEnw+ALUnv2L3yWb9QVP74MxESYZaNr/ivFRKayznIvS8U/gekt
ytbpNYvBjXLLbq21kwy76cY4qM+z+w4djhUIhFdtNAcTuMR+tWl+hh+GSPufj/LlnYGy99AshnEt
ZuzKISpbBCv5SoZNjhtO8KuCYQ2W3633C4N1iYC+jgHyOhAHt3yL0K9JdXBOmZlFoE9RQmHW9dq1
4F0EMCIa8ib3SPv2rEyxstEA/ff79GeWGAlpAoE1hGU/VA6mQs6aTdgxpb9h1gNSCH9//Z8tIupe
nA3sEPjbX+IGc3b9ERy0XdiNDIXQGbqiVty3lZmHreS/6sP72XH217t9CSIkRQTtXzZkq9PIuADA
x3prX5AFzq+Q0j8dOLwXUGsXIbyvVZ108TrTGiD86DY50gcqMXL/FyHRT9cEHGxoAyBHgXzn9xYc
qTgwmtrQjF4ozHXVxEVa7eqlTFSRhY3HEn+yYm8o/70f/+tt+l/8o7r696pr//Xf+PdbVQMHyrPu
yz//dao/1D+uype3j/a/Lz/8zxe//9m/1h/V8UX++KXvfoOL/3Fz0LK9fPePWHWim6/7Dz3ffLQw
WN+uj8e8fPP/9sN/fHy7yu1cf/zzt7eqV93lalxU6rc/Ptq8//M3+1Iz+K+/Xv+PDy8v8M/fDpXq
PtQH19UPP/p4aTv83vwdmwQUPxYlFpxHzMb4cfnAYr+Dzgnx/aVX2EdN7Ld/qEp32T9/I87v36gY
0Q+PH5mIMH77RwtI3+Uj63cQt176lwHwQRhA6W//82jfzdCfM/YP1curSqiuxS1RrfrOgFxQ0hdx
M/CkkkumwaaXxfSX4z7tcBAJq0SyrADRZVvt66nYmWqIavMBTBoBEKsHy/ASmtJ7RfqEZeB4L10g
6VbCRqv5QOtD44g2oLZ5qiH8GeaNWYWCIE1jqjuzbtbY5irgeZVwlhlB0d+xwnBjMeSQMTHEA8uG
GL0vYB6p8ruun71w7JCGd2Z1XIwGB9RCzr01qMBvLBhx30Qe2xh3lazvmtLZSNoEVQbWn0zmj52s
WdgP4PxxiyuqpuuhlR++T5ZgTJcyxGm0L5YqDaSo1oJWLyUHDKpUYNJjcutNfRa6fs2Rsq6eVPs0
ieImL5c8sNuGBEqkW8blGDQFe0rT/oXodlcM+pEO6tyWSS7kE8/mW9Q54T6OQ7Mr05xHTObDU8bh
O87NHPFmQJKKghu6dctsVwr5wDuV3psNKO0m1U8nK5vcVSO79tClXp2ktTrPFjCodXubieLZ0Oqu
AaaiK/QT9zkNe8PsIzJiMCkx1ktzS2YBxLvr08BfwOHa5hZ0buy7eUKSburSPBjaNj+VfIzAy7AB
5wdYL600izMJaJhrIK7pK2cJ7IE9zZ1fr3o/vbGQcA8W596hrx7NYRdJ6USNW4dTVXeYGFIAr9Cy
yBIQ17l3LKigisltV30BCIFYTEBZHcj46XJlTQzh05zeuIv3IqCJYLrtIWNTFnBSrBTz08BH7Xkl
QMCczhQctWn5li0PVEgzBEOEKGoZMaR5w66Y3p0RDJId8I556a5b6vYrWwiCN7T8jVOdck1NNIt+
LIYl4wV0MFPbAfc5QQS+rwI7A8utszz6VG056cpwLh9kPgW4aAXt4oJvMvLpWoW/ZUWlksWmYdZB
lM0su1Xv+S8elYeZlpHi6f3UFpdkYPcO+ZKT30FxeTSnkPjp+0Alwoaal6FZdHfNpIJJoGd6KGto
WjnqcWltAf2R26oo0M7iH4upedCtggavTDJ08PpT+uKUznFuljtK6oOfW83WyUGPkRMzyUm/65VR
hO1sb+bO2dVEb+yFnwAjQ9xHrbdhQcLfUk8G9ZqgrJc+rscRKWJ+0J27q5vykdnCDWQlXwg9NP5Q
hrIlXcRbDwl7YwkuDzOUy7nO8i3BBAVz3WSBUh64luizmdlXusBoClI7SVez1xHrP+56+yFHClqj
JFr7484q0NGevk+WvxJkEgG6MzgUZKYPIBpDL7tbGrZPm8YK/czbZVW/IyK09HJt92LlY+9M0n5w
iq4HsPAJDMWf/HIR0YBqJUNnQDve5V6zqUyAOPOxi0TRgBOd0iuLVl282FjYbUHfixl0v6oJRdee
DTkcGVqjiwupr728WAOGap7OpFMdZEC7LSkBhREPGLwOpCRdo82wKoeNNXmvvpnHpVIvUtFlZWj7
pc3QDu9D8jAcNXy90butM7QLjFjVhY81nklr65bQifPb0zB5oOrYASF3kP3et5oQTEJb15xWbAAR
m6e2npvGXtUE1lglE/XXzOdHUhyruVnXzpiUJYkbzldk0REDMGh2eGw4JHaHNsL0QQWxhYSYDDq+
4O4Rt+dkrK9sOkdtzu/E6MS1GPbtjD4iA5w4xrQZUrUZvCy071OWruQEcEFVJ5ljbqfFjS6/tEYS
M1eGHuodrs5ie87X4yJ21LrOFxUSiHx1xskq7qjzRMicFEqvPXTd4P5E0SivHydTbefMvGqEASLp
td0Dg+qO4thzEmVqiZTwt1XKksG0T+awIWxK0nzejqra5QNdgUE8ITXsmyJgmc7iy5j0dR/wjEaQ
KwjqqTv2YwtRlzTUll5fLgf9i5gDuBeAJGW7OAJWgpz6Vu/QbrEvocneqCUYpDz4w2ea79CPG3Ew
m/EsJjO/wTaPcndMervazFUV+463KckcVDBm3rDNXIU1YCY6H2MEbAGrwaOdgcAYo5WyaSMba335
czCyl74ajwaPu/ZxaMwdh+qVyfmdiTBPsjE2lFhPFHFm3a55T9csfxhVvgfV0+oyrnmLj7s5vIzz
7I/x1LuR1boRQyXZ12loZjq2s1M1eUk6eEld1Sfa+chGWfauMbuAzfUbVMl44BXVVe5BnV5ZO+L4
a503sWW8L9N6pOmhAbI2mI3ywItHlAuTTOtDA0tk44Bkbo30XtXfVU756IzjHdIDz5d/66J6LOl8
ZZjOKaXOQ10ZZ8xK6Gon0p08dJO8IlNxVZj8pmvllS6bnY/spe3vK0aPvM9uF5qBjlslZj3feco/
1raz9dH+OtfllR7MraQyzDKIl07D3cz4LVQH70oH5JBdt/ab9MkW+N4y3BmefWUt2Z57EDml1WHh
OaxMLjegVNTCejCt9GBPr5piiXXmmon2uZvLVz/tIuhSR9zi19NqsPNHMN1co+PB84abnlo7w8zC
2ZluHFzDGNKz08iwLYyj+yZmHi99u7amGWlBc5u36BZSDGh/An/mWvk6zolC2yWBCuq88WszaRbg
XLi/p+V4AM6BsHxtt/3N4IgmrLCltRObpFxDG2utanGd1/52yYebhRMYUX7vc4X+0BGMRfkqtcyY
XNje9Qg1IxEO2arC1JuL+jCfWF3clDk7ArS6oc38Qsh4U3ZHUXcvRpE92IQ+6bYAw7Qwr6T5iFbG
ruh2jaEOHgTA0eQCyvp63uKovpHe9DCz/PqyZ6jVRrQiHymWneTVDo1vV40zJYtedkVIhXPuOjgc
1DoAqflaNtPnOPXgiF/2db3cezp7KPxyK0n/DCX4q0kGPjf2o6MOoioEyg4OiE/avY+GIQuLOxvn
tdfOia55DMKMSA/tEZyZj9W4E/6L3a275ZDasLDoDAfZAVi7N1UzgtGp2nWzcTPX80Gby5Y0bF3y
Ciz9xhRyWe0aTx16D8vaE/w0kf7eKxAXlcP0WZTpc1O+MmdYaStk1m7KZjCziGAm/fmCjuPm8lgv
6Wa0kd6HA7MxvDIZs0SXc9hr55VMfF3k9m2XGXgn7LkUmswBzcc2wOG4kP5GZDYcZOaA0cRYQk6c
kGh4A47MusDwitemvhvLJbAqtaV0PMGML7QPkJeOOfjpRVo88sxPeFufQAcVt3W7b9MbIl+csbUi
6OrdWVrciL64mjWgdR6UkjOMXuZvzNbaLYWzK3x9NCx2nJfiaqzoxujOOMb2Ukx3WcOOjGC6jUC1
7hkH4F3ZGncVHe7IhE2hOliXzzYzzqNlRXNpJDrz9n7u3cGAnEsOb9ubNhTCzNROz/nCzpk/P9gs
v+rtckWyZZPacNlyeTWNsB0LQbaEH8uxyEPVKh3X9RuCFXMjGvtlFHAh3a6m4dKAnX0u1lZ7a6dg
2pMS6e0qryAfke3BKIjPILlKZhao3tvLvDi0/fXYJ0WVvWdzo+Jq9ijYFGsW5QVZVSmO4Rb8st1k
B1M+zbvOSTdW6x30OGGklo1b0kNq6kRx99oE+RUsHy3DJl1WC6tvJlcjh5ShFIsdCKwxCLfzGsyJ
wjCxBFQW+mJJtGrs7ezD1zEmsQXJPBapF5ZI9cHX8YoARN4iMjQgxOjJCnIDbaNDmYc+1QYaDbS3
0nMaDG6zh2M97tVYILlfT0vk1I4VmVhKUFAPh1rt09TdW5UYomocwMLknmrePPUuv2nl7KAs0qWB
re+mGdo9CEH9QHAHlE1+GrpmmRB3vGupOsgaW6RT8qgqluGcoWzlZnlS5UVQSx3rqoXMtpHqPYi3
g8wRx2mR9YqRUq6IpXfKAtwMgVc8eDiQOwOxTQa0EYKK4SWlzUo48NFNyJ6bXcPxGFXQZdDaqgsa
V7YZm6p9a1137QxkvaS5OnYFNms29E96oSRYbI0mD0xzbrI5YRWK7YvZvCBbA7fCL6HoyVDmd8NM
tk4MXHtQNipLoM2xmryBhaJvBtSmJg7qWUfYMZiFrNXQ19iM4WA393nqfFpD9mGmZh55aBUGUVMP
wzciHHK9qwXCpgG0N8uV4dtyX3Rc7YE1t+KRwUqhrW4B/KOGEk73CSWjEkR5zXIafVMFeJMpGAfP
Wtf1lK08j6NwQ8eYeCha5BOdEj2pIkBQIpKxkenKtuYK/nmG4xaNBmglJnTVuqB6QMdOpKfaPpG5
TGrtythLJfwZb4zBp1lHpBr8OJ9ysWsuypYDLdCk4IhII/NjNsO4F9YNrZvirmpz+M90GhJ3aQnE
Liy9cuVcrGbD6SOvEXkwpz1EktQMDYJ8AX2+/2rUWIqOQz/Stt+VrG23rEU/rCEdhqUOohRKsBZB
g0tjF+5AUHo51hCfryuvTCMInwCbwQUIusZuDMZig0kADRrKmDFS7oHlFeW+FukYO1XxDiQ6hHYm
MC5AO3xTzKxJ+oJtGhsCra517UsTCBAmioj7PuIlAIqGgt8tA7IJzgB99lE6yA/4CB5t3whYl2I3
mt3apByZPRT1rnKArDLHEEnnknaT6k1hL4iqYICkfyomLmFw0eLMqGrXxFsryUCbIHPUwkf10g/V
1luKMUCD3Ii5L2XUDPUBfuWnT0MrRc/OwMTwoHvvntbOxwDMwAuBNgpL/U2W6inspr495SkC1MbC
ae9NlbsfCzGvS198wKbOJ8yGQujjr5p+Q/ucbTUkKrZat3/8rWYXjWBLwQNkAtNvlqsuVcN5JiAi
6Ec7VHmV7gcD2QA/N+adBMW746CfklTApUKjFKLvPBvuXaVXflbbWCTcWmVtMZzz8opKZm+wjmdU
IarXupTu2fOPrpmGjS9xjtHizQB30T1vp4Db+pRhbW6HicCgzaZ7IyqNGqAETU/hLzxofKcJat/N
b5DRWhI2Q51qdvS+zao8mnvzjS+SRkYO56OyZSIrBe3xLPd38wJsX0HICuUR50CtYrxBxLWdtUw3
BninVr5qHiefyCTnzZ0h+vqa2R+LtxjXuLSD4MfWSTeNDZI+iGyoA23gQt1k2cNo13Rdetmb8kv/
yXWte6ebpo/GXsJ2WO6pk2/mRaC9I4MCjF9miFDSrWqKxHTsHTrrGDwBGbRV+0xxOFTCgJe+bszy
OavlB3wdANzkcyvL+5qILbb3qmqXdWWjV6DwreuRkHWnTdAWl4diGA5zpsFmAgltTxmxV4MHlWwZ
BbOrD+hFa8yQ6JN8Jb0a/oELZjhjbJvArtyk0riAma/dbssRMQQ0ndXarY231DO2gtY3ft5+WEtJ
Q5Ogq6zogWyV/XiRvKFoVujyIBjSFgTZi4AzC5ezjwc57wHtNIIFJgVsnGw1Ln5Cn5uRrcpKfKIb
+pkBwdYuBwEoVjm8+6V417V+xMERE+VuOPE2jS7P5ZQMc/o8pyh9WEgmWRJ5B2PmuKrNb9NlOhmp
2mdLued5X0duNaLbpFwgEo0e4HI2g8GCKvMkX6Vrr213iUUFNDXiXLpyxAHJqDhVKZqfzQco65RG
/qmZcySehjaztTVU/96T/GDmauMZqERbKYdk2IIse/nMc9TQ05Zh8SIn4uvscyxB1otD9Vp46e3l
Tye1oUjMb8rymlTiFZUXeG6qO+i0GIKusSDJhT0eFoIeUw/6OG4Lb2m9XNoq55VE7AlJCbBwvtY1
vuUp/ShFxCx9N5qA7PfeLRIxZ9/wVqNF1rrzD8w9yRG7xs/BJCI1/0wZouY8f6tGsi7phX9vWe7d
ucPOFlg9VflcVmDGQd+vlblIpuZzF3OdvdqLuxEtAmGeFuhFGaOK2UdrwVNUygMGLp1jncmNNKsW
mL27skFiZ1EsbheMiZJlHWo13BomA+WNXTvwjaHqNLQ2SP+gBeUswCoLCDNrzwtT04JXTMrz0vub
wRTnTHggmcuiRvdwajAZo6DBmJdoZUzjy5tCfRJklPqspX4cS50Y3H+3ZvokMflhoYxt7xFE7Eh0
2ux20sZ2wFD10OgLGBqNvQqpvQp14MzYDZIkuTVcD2oFBekN9+2ENiDNGZGRaqXcI0Xwho5QE+Fj
9jqOblza86eHbwyA7ATKpSvRZpsKfcSXv7NlQgSeh95pnviqmbdK02uTSRgeipxcB4CScN2ESIVI
jr1ErB0PCwsAfkBTbQ1Psc9vxkzGLrSbWtofVO9cpy49dkpvi55BHpIEwgSubsKzoiv2CNYvgfTx
dcGcxOootK9uHexnxqCDTSoAjY1YkXQ7OLjzqNQV2hfQF498R1CDLM4o+W3uwlqOh4Z5YEmS7iYX
U43TJEsypYfAQz7Yl3TTKqzUElbSGb0IoNuuk2dISSLdPZ0WiINxE6tMGfJcVc51URE4s90l18/8
c88xOKlllEBpebc6R3Ayld4l+U6T2YoNplDRnPB89UTRSoEYrAKxPZteoU+Tw/uz8Kj4jaitMhzI
G6feql4w7C6ErmYGzl21d4Cv71JoD3QWxoo2kSFQ4sMyTWZgPQMXhUtdd49zW3xSY+Cx46j7ySxP
yKet8zRg9na0ik/b66PRGA4NBr7Nyk+nU04A9d3ITPNNp/HIcw87Y7hJY2oSWf6H0wuUABp15bHs
tX2VlYnKhoGA0d9mhnjlKLgLp4xJt9xbdg0Z92DQ9pOZe6sKhwO0+rbc8LdNr54Ft68dZsQcmbrG
xTqdafHatrCuTjYcdhX4bRBbO9syB0TYMuJcXSbUnW+QbggNUu6HgR77VJ21Ta5xHp59zjZ9369K
0PqAPeBTm9ULG3mgsaanBWWWvGseU4iqrM2+eP2sDJzlC4ICYmznwr6WWMylaajAvdBx8ta+ZoRO
gVUDGbv0Tx67bx4s5W8ghG4EoxyrCO5KiRqCeEfD5HpwjXBi7qZM+U7P9WMOMkyiveNUGtDFQpw+
MQ9hilNdOYgkqRjvPSQUGgG5GgxGh0ToZJR41gz1gFzX8OXcGFTY56VVZ9I7iag8HCLY4gpUGpXx
NnRYvfNU7h0wjfYTFB49cehyuRUDJLZcIV6R5ZUO4hXPGe+H7I32ulh5LYyxM9LbVI671Go3A8TR
kDjLwBjWAHfm4FxzrWFv3M4zOVZjdR4gT960RlwKun7hOodkHUkapCJYsdxXVRk7Kd1clmxl89d5
saAvieNycoeQzRcKVO9YO3RTc3YrNFlfjm+Rdgci3GRU9jVsPPwBBouJbknp95HLqytLInFr4lKC
q6sZhJgz6w50BE6PaNj5ic8PcIexJ8EhM/bt49Q478rkKKc1WL1NFw3KuxH2cjUYc4nkJCtRFXJX
qutRQovSCStANW7iGnhQl10MNRECmtJsDAjyO8hkIcCyYiz9k8HNIoI+xF7n9JbmHPIiSwqaD5UN
8EBUyJfCD8jUyqTNi7Vbpe3VMCQQmarCoga1vbEoM+oLJ2p9ZHUG7M04L8csGm1lx/DKPr6VTf+o
4H5XnPxPVfhr+fi2kvjvbyvHB/GGgLP67P72W/9f1ZcBnvs/15fPH/r10tb571r1vwvS+MEftWXn
90v1+KKcB71Ly7mwcvynuMwg73D5xPMssGcCh/A/1WX6O7Ai9oVU0yOWjdL0n9Vl+3dgvwCnBqUn
4Cz/j9VlB9joH6rLaJS0v2FETKB+3S9orh7LFgLvDXjT/ENPbKiX9faEYqu106yC6CRKoP2Fjc6W
RR3V3daBqlfiSrUeln4BqtaYVwZafQJpq4hK4GhUrd/53IjQFI6L/niJCjQQmEsF1zgT9IHNOUqR
OVcJUEOnYmwhFCZuaGHYsb9nPl039jBtRJ2ojiPY950CbktZBoamZz8v/ZAp4CRkCm2MbjHCttOR
JLC/WfEMEqwqtBY4spRNocHTD7fL71xz6OMsRfzi6RG+3lRFKmUHmbMFYbYJ4s3pmE5FE2hrfh97
+KlQKEVCwtQ3PrQcw75Ll9BO0ak6TgyWpLhFVWGJKSdg9xrrGseBglVN7Q3D2QexsvKSjrdQjfZ2
wAOhKJUYuiErYAZQF/doGYDRBFQVqZPBXICqsuB9bGRTgvUTF4u/Fq3hx65EA4dUH1XdnLThecls
o1d/oVpAiih7Tt1cxqKnIlz6aYr6urTQ5+rAWSN831IATYFE7lHRM0ScLs2HLuAFQwg+Ed1QrlHp
oe249ev8wZ/uDWEdW57v/Hl8L/DFoCmLl9TQHNkA+oxsDbCzZLocRuV2QQoahUT7E7INcH1lF09d
5wYjSY9Mj1bAMUGS6josF+d5RB7SZT08J3BTEwjSBBZNE1r7NVz4AsnloVlJxLHNDC55vc84ZGdJ
A2h05qM/hsg80BAYCGmX8kgMVWzL9CVF6b1T5w5tMwEIgzDgoi1A0nroR7STlP2Ku/OhRrnIMpNy
yO77gVyIi/KNA8pD0hZQgb3wayChE4NH6cXEFebMt4M6LTYiRZxuj8daShlcfsfLHKHD8pTnQxeM
FkKRQVnHUXy2gu5Ngzyjsed9dLKk42WMpdyAP2aEBo9Gy3mJMvumcCG3UwCng+4QHC5NC38T4P3U
YIduQKAKHUnuY/h6YHO9hr4Y1XI/Q+ounFqcWjnoA+HUHJkY91Txa+Wyo2exRxcuLcJ7eRKShO1I
zpnWPfr6TKC602HTqOFTWdlm6ouQ1YuPiAivTGR/o4EOraxhra3uSB3vrC1v09mfHZevtJhPqnTv
+JTu66E9OcYLpfN65CNkzN3sgWbj9Txt3R68p25741n1m+bpmiPl3OflgdRiNWV3ZGxiDN4OZMY3
UIbe9MNeXiR55ALt5FRpO0Ke8YBqzy2ncE7TvgkzTnlQl/Zjo/kNpjq0nzxav9qXnG3JBIDSnfHm
MPHIWxQKaxMF613PXaQUh/SZIfsaGF2bhagDQYU96lrk+/oqC+G4vFSts+nm/krk1sbRckAWEiqa
+sVAJdklwxMSXlaQIl6qYZLQE3pVV/bGN5akTrmDmuSWglA9cMx+n0njWo/DEnqFt7PN4h6a76Gm
BpD25YzsfyZn1MymJ9lA4IjD7yvtnoSA370myADC6Wy7R5GXDz5LEZsWNrB/dVQN5CxKIOLbHikt
kUGad7zWljMHjo1gbfLtjXZtRJ1YhmE2TQ/IoR8vQg8Qy+L3dG7qoBTOK0og6DtHuaPLituGll1A
q/x9ySK7y996WW8MQkCZWhy9AUAZ02VXotGRqRd8Mctu+mXEdVoXMHlWBD0Mv915t6pSD2IEQmWa
xhMJUVbqrBbDT+F6uR57dpYBnk2LCp5iKHZY6xwISwSC/CCI3AIwsRsvVISlW06IXJxDipjKp9am
7ft3R1cAvw9IiBWzIxAkYRXUPA2NZkbmxTR23M/tGBCVe4uVr4JmGtVtLpAqRfiiveuJvfLL/yx9
+7H14XXbzsMM3Ejg4vamQ6Ec3Ll7z6jX/eUZmJhiZBqOY9f44dxZ1wNrdi4XbgyL6gAFU940HlTX
BgqkC3+28mKGOQ68ykrR/Vt6QDY4LBqJhqf6Ni+OROZ3nALEqzx0l4ehBsgGQQyIiAvjf3N0Hlut
I0EYfiKdoxy2lhwxBgwmbXQIF+XQklpS6+nn0yxnuICx1dVVfyqY0ly8qcWTnGCYFCa+JDNvwtY+
u+Ut0O7Lcv6NE/feLizCG92NtrDPV0gUOrX7lVX0z3Ev9gxt743P+MT6zHvwTsQabHtqMnRZ6muy
lRHZqf2UUZjNWdM2UKYUnYYRbbaCt7QA+597i/h/xBZ9ctd6/oujwPubvP4tSLJDcsjYARdwniaf
yjy4h0Kgz0rWqTG2AGXYvIdKoc5A8ieEsTlRi0vwPg7WXwVbhcPFZQWRrgDHy2bTPAmpJp4N63V0
1MMQ97TDDnCM69VPca69ju6gNm4gve2U+I+qnVjZl5n7ZTHYk+R45TZLsg8x2Bozuj9ETfLra0cE
TZAMZsaSBVU/cXq3uenWuHe42yxZHtj6uQJndN0GBYLAvJsH72fmcZT2Y0H51txNNUIllf60bGx5
zHnkd5oxP+brIK4PqRN2UxF5ozhJN1fsgxLvWd/OCGa9T9MQz8ZY3ogaOyzBzKrp0fTZAApmCBIj
cxhN3aLUI81jFCn3VcwtaGfC3UqRo9tI/DvdmLr9bC2EUmV16GWQNaPOwhRjNNNIwiG3MdWHmzO0
E5DpYDn3JK5R3rQ6sreFMxs7NWaM8RNindRHeu5exkojS3A2/7x+hkJp32amSTOBsWHV3VkzvWut
OXZkZj+lDyAken0354uxS4bK2gZa/K1rcCH8aEJD6Qw8+KSDlcU5F6iEpgOa9Tuyo6tBj6yiu/aJ
oOdQRE0jkbvTm3gO08D4auYAfQtbl5GsImIpWJSdrzdmDE4Yt8xRw5s2l8jpwF/DJp+ZQq1yr+m1
R8UxLez1RbLJG4DEWjZI7Cv4CKlf84SNP7r1Tj/ETiORGtt6LE+GMdLzdbMX+iRqp9CFqU/J5caD
eWkm7kHmuSXgHg/WXnO27HutxM8Ehh+UANZNMvzUSc1SQ3NFTWZo0fjH7uN/XPvH2UezbLASsFhK
zKnw12KpTjzFm9RNDvaMMpuhmTtHBGoDuRngnem0u7wrt6bQrYPekTGsV0XE/jkRkisQdiMKiXTc
97r6TsFGtZK5j98G2n1s43ZPQzAe4Y+uqoShszw8WoluMuolET3kXbeUaISA1TdF2T0Pi4yjsew+
YAm9Mv0rkgx0CC1bUv0kqfPg5e2mCcjVWh8urcTtppz004O5Hz1rp82rSqLpnuiqj22ts/h+dn7z
LNg2Q/vYVymkqwFw1gYaIm4a1pyPxdBzkmQZqlWBPK7W8Fo4McCcj6GqtkqDz8z9CVLjNc3KfdA6
N578YmM4nRm6bfsk/PKlrRzEdVmGUdLo7oey+tLrDskWIPrGB4EdG5NmVVGz0mx8ESh6GKB4/ETD
QhqAkNn9Ydt5QAPfbUdu01Nu49ir8gXD9vTV6rzmbhouQS+sA1KoJjIL7WUWy3VRgALpopjtxYgc
1Kn+8ri9H7yy3JmOUJvcgLwdu0NOY2hIBepdDJ9eTLnk8kUHpapd0JlUADgHCDSu3Spx2O+em3nY
KdisWMdIZuI23NaJtxtrNGRFDyJd99USpa1us40FbdeUO+yhXxeZpXqYFstM+kfZ7vu5+cmXmP7F
OLrdr4oLP9IVDcCg8cCzGTfsWq/aAYDVh36EVBhaRJxJg8ythgMP9cnO901iLZEK0PjCt3KHFHVk
5l19UMlH3gLn+laCwkOjcPTTkhx6U0UDjfbeyOKXmD5+xxZeLdTr7M4p+gpVke9s8rqlJ2zKYzB3
p0w5eega2VpmaZlTluvMGU9TAuLgGvW/2fCoSdb9PFjN6ov5cdhCA4kw9BRn78oMqm3j6qw3i7aT
FeBJ2xyCydhJV1ul9NXZ92xmxcJU4UKEUmQ68s/IHFobzUTI28yhKwr7zWUhaj8BWrlmtw1McBNa
JaI5PKs4alunHbeO4r+1Zv0DgaQMyU1vQ/lavHF1M8WhtV9yeL+xav8NTn8q1KjtrVJ9EBFmhyXb
2Ua1LMyri761WJqjOs85GHUtEaGRRdNunSmYN4CHhwn1LREWtRcGsR4GGtOhkeuXxnM+dHfyt05d
P6Pa+Wy7iaJXpjQgU/6seuNlgebYuL1C8qzR1nnv+mRlXGSd2kIj7EfTSE9mf/CyriDLfmkuSYpE
Lr8WU948A1I+uXbRnzydHaZJ1YbThB64q1WAZoCoZa15RGpAaZiH3z6wt6pOPfLcuzwykXrP3LFR
i6Y+zE0Yfzc3UReXMXMPaqK48f2z5wHK80i7SCnnD71fxtBVtrerEtSi8Tp9GLG2SWtqO823vzNK
eRBp0h3wCOd0mcZdXmmIxRDcnSbffuhk8xzPqEO9pjkm5JwqvSnJWrA43GCsriubOxOancWIGXrj
WXzJVU43jNoVGCJH2sT8uoj6znDys0gDRr34j0Rm79So6TX1S6w7LViE7vFgTtiI0SoQhGVP3bKp
bH4uigAYKp+arPXeke3IWxOF1FHYzcnl6Qrbumu4tyOU6SMNv2lSphLOPYXJRaYWloVlhLrj6Juq
v6XBJ1J6lOhjU29huwcoUOmordAnmGyOWjgOEG3zYkYi1jiYNsoHGwGlGotrXDrE2LZ2JIxdJzJ/
b1RWuwGE1ULfRwGfyuleI/V/m/vM8S75+10MWT4lcwRkrIPdW/d+LQ9eQXUpnP6lrowg1Du3RfXU
/CmJ+nY0gzzUOm1nZygZpIOGSTesQ8O1HBrB6G5Fqr0m5q7NkOemOn2LynxBrijlWYq7yUfYJ8sC
WQ5aTRBeZDMGww8zrYSDpiTFnvqtF4+zoIHrItmKyjHrN77eQXzOMEO93467umreK4/JEhMYyzU9
AyBhvJUaO79EVdJ5ViwhS3O0RLwuz2BmYoX2XcFIjcfNMMNdY9lNxBirbRzPfe9mYGi+10wTrvS0
s0Juy3C0eGf0JRnDcso3tgeuCrXgHTIggzxQ6KDJS9EGmk57rp/mwvg3sSozatUMw53tihg4Fa06
fobEIvRDdnfsQ3g0k8PYee/V3P7pguNR1Y3atuYQ2UhRe9CkHQYdA+mB+4GaGFG8c6rEqxuMOAri
6o4wk1V6if20JX69GS0evtZswlZDI1+mX7RlTU0kQEGs+KZo458cwrQtp1tsW/TYpdlHCCwfWfjx
8j8oMbAHuRRZvRXw24w62qGW7fMsLR3IaFsh48KqkG7LxUUNXs52OHn8ysxAA0E93LmteVqG/Mns
mn/ecvbYkUWptUPHEeRzjPA0Mi7uRtl1G0CuoEUTW04+8IAHXzn0r1amzNAqZRG50ykNin9pOmmM
HRqjru4dCHIApEgXY2MFyZfun8c4n8P2bQjylFspuBnF8KMMIw0Xzv9GJGj0iPbrpZ9EWMXcDfyj
BgijNwZoepPxkDla5LjIhNwJWdb8xN3LkTfiN2lWDKjGj47+0y/Rbc26/luQxmtbGg8FTTw1bdoL
TFQh688LRBIHN6V8wWego0KTZmt8l+c4XAU5tUo29YcMnP1YOUVU1Swsj5f4MxBNNLnm1Ye0tYT9
YRVPw2K/0aTjcEm63ynvbkap2H5qZjdWjHcWhC4g5z8sje8ePeGGzc6MMOI5le5Dped/g6l/T0WB
VZTfnKX1j6nSQ12XO/JTyM43E9SCxXRnDc6PnZh0SvrLoqyrzBJIdFr5vI4PjdDDtnFJJ3A0G1TI
Jgqof/Ytlm52Ps6X9d+pqv7ubONdp75viO/e1bpFRZOQDLlMDvNEE2NqZHWVvn3wcwauRitBY0uk
AFbeonSzj8CdmyEfAhixAjvQiEWxy3kcZrVseztqU2mefcCU2IqWjDIfJ1ys3rSr84HdO1MguTrJ
MhCvIhv2zTKI7YIjKsp44OkNjR3q9o9M+UwLo4Na/k3E/Woh+V8G9FSYRRx6utyJRSBsSb71wf1s
HethEmjaekliQDOxGpx6h/QJB33O4kynMVeAFdFM/6PXZIg2Y2JuNKf4yRgtVOI/L5PxHDQo+caR
eVfzsyjWQeVm6XSROZYR+9z9Oz/f+rH5g8nmUxTcox0ask0aM8GXkhR5BbhWs7oE/09yMhGaIIX5
7l2gwxnL3tYWLeCAxWY49l316/Ihrn7MIs5GTN2xrZJLjwsbdHKZFqgeY9euX3c0/TuOu52p5Es7
IN3X2UUsvGAj59UtJZ19s+618oIlogvK6Lntv4nPweGuD6aB99pkwXZb3dLeZukvcTMBcGnYZv27
xu561ori1uim5qPz8w9PfS3D9C6drcR6Fumw+CSPp4DXINBT6r5g0tSj0TdOs+aCCJoDeFnC1Wnr
u6yoA+aqjlOeBn8lnhPRj6cEuCJeGm6olA9DIUYzZ+tbENgWmgYleDQPk7FYEV0VS74LLwoSeYgn
wXA6QNQ6Xf1U1vO7jVK31CkF0seKRj700bMGM2pqdXLgeBerZ0wLJgcPSfUx2KTpx8zYVm6FvUWv
rDSEKonePgzdcG9U0mL/Ioo/J9vWXO+hh9F4LGxno+FDQQFy9rmzdq5Mf1WQvWIrgO8efA9ZKm4c
Rvj06OBHAZhGVmr0d5ocrX1c+sDIkorTNN1e0zhww2w/Lmyd2wHCgDUCXLQjbIEYkGqX7hNipeFk
xNZ2WhZa0NKA1kbjks+ARq1r4oJiZRRxIPqn3bg3r5Eyqrp+yxGhxJsFcza6L1C57KHsCO+Yins9
xiuCuhZhZzFfrFjFYR8bL5W/tnpN/KSPfPxLLC9qLpywYflv1r+5CPhx+zKlooEJec85AdCmom7C
BgUb7VLN4iZ6KKaFvY5DZGfnka0IXvF7UrPb+qJ7iQjjjFxeHqgITnshB1Rh6zKqTVZLzF6FJqJM
VjvN4Q7uPfuhlQ5qCVU3W5R0byW+rzK2v8qgA1SiYOGxyz8Go/hKLIQJ86LdBgJbQjIiiKVgbwSv
faKHS/OtnOuPptKf5r6jX3YRU8sedXFdI0e0rFfgCuHb8rRIJw2T3G7DIkXE4+ljmBlDvpcNEXY4
zZ/r1v5WpR3g3R1bRAFyAt/RKEoLO5/dzimj1AoOg+v8s5K4ZHYr8dRUzIp+6oWmqepDzmboTTvS
OvdiBgUhGluhW9vVxuhuGmeudmMiXvVO76Ki572PY7HcudpvJpJ9bdb0pQMogJnXkeVPbhT45eMQ
DN8ZzJqA1EpL8EOV1giIqwbpgXSr7airN1W43a4c+k3qTEhQyxoqRcGLIzsKHQOrc1WZUSE+skze
FxPSoziufLpyY4N0krfdKfVwdJvfWPvqisdsJ0aBIcRGu2nk1q30zEgmsQmhZCOocck96/wl21n3
vQ8EFizx77J4FyRH4zFFjCLWJX7ZDNIdMFpZ5PRUU3quQekZL/VsY2oJFhuFOwUf9caRYqZ+GJ8V
tCC8NuUzS5tQtsVLrgWPsTbdpsl9JZFr5dhYHwM2E7KmdmBwz2cErvsis6oTdWUm7pyFvdvZlMRI
WC0doch/YlJs9PijhyPQu/RmEQZI5pb1x2a+byPWS56lJrKaJd6kCRVf97lnUry0oS6Cs+3WMVfa
+GbT6tI62E+T4I/S1scbOSxaQfwlQmO4ctNYYv8CKskH79iKDlE/GKEduHMoymxnoFr3LZisWCFd
EYJlzmbbb6v0VM804r3BAOHnjotE91RnRhIlXbtZ0BCfTE3bpTIItmP3E7Tqw5/bPNJaDz14Dhqb
m7hd7CCLGmc6jo07YOmtLpTmP7MtNNQyn4rM3xDtGJeKxHGNaK4dnIhLymDNa/+1tCOzRSVfCpH+
K5bpMBf1R+BVZLIlY7ptbdCVGTMCTqr4XMgnJaePlmSig+qUh4Ns1RQk+aZNDePk4pqsltBP7fEu
n7xznmSfRS0TxpaCNwof/t4pabL8IDtlHqfQ8CqTuaGadwyK24YdFBFaWMMazrLyntPyrqZoo5ap
N/WESI6uXEQtzZQqKmvTqgzITn10Hr4tVRc95GbAfWuad3Y8vRRLijc4Q8GfoXloWw5d50LiOJX/
ndvwHv2kv3EjTtvC5Zcjh3isWtRry2IfFi3/irnVdrGsWOQMsm0uBoBO7+NH0xM8tJbA6Ka6i6fS
H9kzCjcjv2V0gifPbchDLxJuTLx5UiTanikZPd5EdllwbutVSMUkDFphKuBx8xoU0BmzcMjzQ4+e
9j+uFrx0MnhE7Q3I0xRnE5rLLZL9mNxrOgtgJFzuNi3H+3lxXxOhGWHM9I6wVN8uiccKOMeWLG3l
yXJobEXfx1tZaENougMY4OJGrC/9jM3iTcgxu7Rt95qn+sFFOEASMfYVOo2PwjH+oSu+WPRe3MTc
bx4Qdom+KFJcv0xk4uQs6YP0KvfE3bivU6YwWaGeA7MaTR2EXa+ysKxXuNPeDlaXsdwxv2P3R3eI
2QPMlnvMP4m/cBBE+Vv5/qfE/1ADHZoJJPZinVE3Y+0pZIU4ZfxE8k6yCjZdu/mH8HQj5gRgGd+r
9eR57sSTNHZn5tTNIJXc5vF8lUn6za4CiPgl2BGS/ZPWFqnEzr0d7GKrHyNTM+hOs5VhxPjVv+ed
zVnyyptVg2T1Ysw/k66k5dcdsZulXe70PHlw0c2Ydqxd5iIjc1Pvt+2KeZmzqrYujg3se+0xywJ1
FUawT1ETnhq73bmGXt/pnh1VA8fXX8ydIOnItIunJq69J+TJqih3je6cnUVdPdeo9syrJWYGxzG/
HQr+Lk/BuBLV8uYpJuleo2+Z3LzcyWH4zYKa0+NM/knhcnEy4W2yEpuE6uezndnWZtRccUrHZNiP
cXOZ4+WS6DJgHhyHKIgd8MnZizFV9cm3XyMzrTztY/JFlKZaGjlOL6LCyz9dGEDhWmE2a+m2mnN4
mrGE2VcTThLGYBYSQX8O/Tmpa/9MZdyMzjTsGR2OSCGayOPDisrJHLdowBIMRbXp3tjKGgVdn11b
zXXJCNiUzTOyKwRJLdRiN2NqxiC3kUlCDtVwPybzDJqQGu02KTG6jg5mvLyz2mjK5aFMVAHk7liH
etaxiTSgsVJ62l0zm09FNk5sny9nODzMDfxZeO6GICEslYZ+MlBz1eZ91k764zitW8IwKPAeyxtj
/kINOFsoQwGuqOZL6+x1/PFECAB08Jb0i2/uTJitSFr1V6nZ/a4aIje2M8yEbrpNrNfSd3GadvLO
06Zin2M/YNXPQJAAKLDrLseiyV9rs3fDRDIWIX0uNlPpTZEZ+J+t609nLvhNOawCEanWTS/Cuy+G
7NM1HQeKu8XF27lYc8VnXSFQLHQaHccp9uj9j1261JvFn/JTkuMOdwjQt0r3LdO7XeJZ+3lJveNY
DhAfFWYW31ZBtEgDDMJRpKAjHfdKi6VcfbEPMLZvVkAsSUJzEOM+XRbGKbv/I7iam6bp9yT1FTC/
1c0IeqZOMTDKDzX/vOpKVBp8CMaM+McUMxaUTr63dR3Vqb48e36T47sqXgOBSNLU2wsW5kfq3jsy
KW5IH0LQnVrANHEShvPc9nwU1iL+SEmuQqf2yCWavoZaHepF4O8MEIMkjfrn8DOjmFE7MrSV6PX0
Ful/+Yp4Hg8IZnpTALm7Qn+wO/Fa0P9GVukdNLnoADr+2cx4HGun95Da8Rf1wG+7yu8OXYcrVVSS
bYRO6QOicp2N3mvtU3G1GIudjghyNDRjM0WoBfrzXHQlEu6ApXjDqR9miw4kzp8rzzjrrvaAJe6f
ryp1HAPsCpbTvWfl9BO7WuhkcXnCaTpWjC2xvi9TwNZ+nk6xO+CO6E+tydg0YyE5DpO7rzxMR6T+
ZZHqIIGFEMe8kct21rg5Pa00WX9WP41zloR0gxPnBA+EUfRISnuyDhsTJwd1ZCjbe9quX+fViNnR
G2MF8NvubXDhdhzu+k1WBBflUgwC26Gb8pp7rGlfputTKCbtIINJRvWcfbdD8Fv41V/m4I7sxPLc
kExcOvObrGYocE4VNnooacpNNOk4huC/tGzBnJQtR1wLZC/ZIwyg/diQKnRXWNPjNEN/ysEBai2X
75Q51W8AWpakfxRTzj1UGF2kDVDWyid+s+ljDm3KFgyf/1XMNdvh6bs2ur1k59GqfmLB0qvOGJPI
7Xzksv5XXBtfFXrX0JJNu9HfUHKpTbuPE9Ee5463aGUrZbIGEcODpXl6ijtI9MMyFbtFWHDDWQnk
NOHZXcWyPWEs3JjsJuPiMesh3gf6bhR4jjxsJuCgxhetEeT7ooAlDrOpIF8V3L7npR8dFVAwi0Lb
5iO0rVdHmFt17G3R0AXvRvO/2yasxxxAs0cDw15MrxgPvc5MUiRsO5ewlufFmi3Q5u5FNI4f6nDk
oTnn9gZdqH1w4qtEVJd0czRLnWg2Vy73ZtNEs4/yvpGXMbGR8LjPXqMfpm56b6aaC88MfsuuOHBN
H5Z4QaDnZNEcq2dZG386XaIf5w+jBfmbiOyp7JqbyND2Wh1TfVbI+2k0hgOFCW/HmVtyBNidWY2M
w4UZO3t10pbGtZi3cPlw/Kw2lL8qRz+nWEuODSmeowoFc1hq/bQBnhFQJ0YxzptMqlXbbIqT9qpj
gj96zXDKnaKBqK3UbmBAzDvjn9eTFqJM8eS2nkZ3FLMCZpy3+TycqmmFcrXBCqvY8vA7FzRZRNBa
a+6NCmreP6ZjzOoog0Fid2WikYq+VMXWsxkrVlUSoWzE6JBlULDmzIaozJMf18w/W10lgKY1TroY
w1oCEDWiGz8RcPGqz7LfmmMmrsRfHvS6/GcFdfVtV8vVq6X+6zTy6JX1R88d/VTSS9I5T/UZj8+c
zDppBMkjPEJzyJg6eHQ9BtC+bV+HzDrauv9qVjy+SnPnnT7Vpy5R+ZfQyqe5ZmB3W+kxrvbNTsy4
tkHs4PSXx6F8rAM9uZNCfCNVi8zSd07QENxvKv1HIMwxM7zussrLYuszLthb0CyMU7Mcv/x2fmPZ
RXHkSPubgmpKnkuh4/O3b4mrGDZakJ1+4fxmra8fqchvzthquyCXL0bRkORA8T7GnMA57ouHNQYm
H4DXOtUBvCyxCoFEcPUb2yQoTLBDEjuaRH4ZMfMsXK8fsCVdivuaRa53nq0NnLmKLBQptVPc9wKT
CW7wFp72GDadRXrIWD+WrttEwE3qbslA7DSz+OpJ1tqkdvybYS2VpnhdKxnhR2p1nhqrB3VKym8k
AKszdVo9qgDau2J1rU6L2iSrjxUpwrT6WjMMrv7qdFVYXr3V+5rpqwuWYYFM5WUvVodsglW2Xz2z
anXPmthoO+y0QBI/NfbaBpttv/ptoTA2wKgJ9tIYXRym3ABzrsKki1hp5XRh8eTq4O2x8larpxep
Dm8ELt9p9fsmGH97DMDL6gQWqye4wRwMq0+dyA/Z6hrGXoBECSNxuTqKO7e+t5zpZmM1RofIQ475
mJysYDP970fu2JWM8qBbncoDluUG67JyHurVyayvnmb6zbPE5CzowRZMz/iSDFJW8EFXqyO6Xb3R
cjVJ41BdVte0v/qnp9VJnWGp9rFWx6vHmnT0LHJTYNhidWDnALgOlux09WbPmLTF6tb2sW0Pq397
Xp3cAMI8pOS1rB7vUjhMEN3ISnStu4oCwYsE3vGJoKcke08yGQ5Eot/bk35Eu7XVe+++x1TO7aLu
egzkHXbzevWdZxjQTRcner160tExo4/Apj7KQyefSqzrFZAjOcz+ZsbUXvAxC0zueDpDKeA24thm
jk5e5mKvVld8UEp+iob13fXtL4SgxnGwf/J26JCLYmrNsdeTngXsJ28mtvsA+/36ImO32rle8Vi2
xptlx89rroZCRcqFe2zT5alJ0pd0CG6j7Z9dlZCrw91Qpy+l/RcoebCX9Gpn6jYb6SsWr1tFWMCs
4USY3xIiBEqiBEoiBeLhGbjhOBM0EBM4kBM8oAggWAgiWG0kWgIr4TFPdO4hJbBAX68Ukxc6kWRg
VV9dfO2IN2AX21brWtwMwSEl/kBzza0BgqeIRVDVxiEkgen/hIOQy+kWe8W3uWYpoAIkCceyYFo4
f5lgZE2JXiDI4dpYB0KCevTB3Jn/J6P0xDXQZr9YxDcMxDgI4hzG9IDDj7+VfndNewAAOjL5v3fE
QMy2fF64ltaCACFJapFHZERbfucESHCn/LlrosREtIRLxAQCEUgHQie0srmzQbCLNY3C4oQI4ilm
Yip64ipaYivqNb5CHR3CLNZ0F4lCbg7IIti73TerUrXEetdaebFFsh3bdKvZCzq1ZT/PQ5j6iPwI
zzApx+mapoGH7N5f4zWqTWEbjyWhG9jlTy4hHA0OmIBQjhFjeUFIh+eZ351r3PfYPBxCPGitCfRo
CfZIdL6ToI81Z4YE5H/OqtQkCGT2c5Dp+W0iIERr8M3da3bkEh3SEiHSEyWStFGpv4/Ei4g1Z8Qg
cCQmeCQlgKQYLhbuIQQzXxXzXkFMiUdcyfKB8/RfTYSJTHczgSYlwSYWbwpHcOsTeOIQfOITgNIQ
hKIIRFEEo2RtcKoISvEITFkIThGrcgZj9RC3yG77a2NkWHaOYpD3S+ud3WHcOYE6JObEsmkrRLjF
QnexjfsnjyZqmMk+lx06k+WUgmTWVbfPVlr6S2cfHzfhVmehfYmBoTXTL+xpPD6Gu9Ud7LOd8bYm
0TTxAJK+PDuWz+pN4yBImMoN87EX2k1zgd1gPvj6m++oN58hTONjXJNtAvXImicinqw3gwO5HkC0
ag/S7LcuKxTLeLyannqrC4JwyNpYvx4glopPcsAgZooP50HayVNQ14+1yq9jPr32RXYZi+ZoBvKZ
aSTEAHkMfO/cGf0zerwroUu3coif1BoeZl80VrHNCH9rXd60Qn8j4srGWacn+qNeI5BnK2VSuOdy
zq4q5cWr8YKO65LBZFmy340dyT9Wek274KKX/sdaRvzRhcwwNuurn2XIHmHSp9LrWkkCH6MS2Sde
5LvvU/uYdMXr5FSnhMg4P+zn4db/LQEiExUmHA364HK6qOaxNzD8VVu/f3TqG0PM/ZQ1UQfqRKwB
y90VkEPHhht11omlG4r8ccaiKTR1+l/Ul2ev2N0fU0NehPQ/OjAzv+2Phs2ZgoJMH7WHctmRvBj5
Ul3XMrf+U7itFxigmzWON4E0pJyce9wjV0GgEcTN1dWzq4tiLBmTV/zQUzZdDJfKOGRvMMiPcvQu
ZZm95oF9bwv8dvKy5hmNnnqsLe3/P6zv06ul2Tejgf/VLuvrCdb3cwSnpCurJ+IF65M1QjNNJakt
z2Wcnq38K1XdaVDBJe2zVytPLlVPjeZXkQoa5S7xGu1lWfL7NZnJmeWFVJrn9QNYf35l9ffauHet
5IqS6A4d2m2y5jeRZUSRKETV+bulklc2I0EOat1n5rr45afn9YkyRv9+9n7WhCaG5uvAGuk1MMtH
YR9UFV3geGX4Z/hAdcTDl+F4z8GpvXjGNCmvus/vku5l/VppxwfRfXWyRrucvapseSub5Wn9oxab
bevTY2+KvaWWJyjHl1zKZxS6H/9fOrr3YZoTLSzEcPq6RjNlnvchsvTqdFvHko9KNt91N588wmi6
ydyn/rglBy8A/VtztHRNfKaLRJtMJM24q4KSzj19WV9CVZQHfziPRvyxnijeq4shjbdxnF5Kuc/H
/GIaiui8p94an6fOxvuK2c8Yn+EGyDXMDzLWCdVoHv9/bPTxtj69iTPjAUa+AILr29pd0A7PaHre
l2W85pr+hqTmo3HoXr3qUZT2B3KN/Zw7O55MLgiyy1R8M5uKvCZ5W+/Jya72qz+h4ES2+fREkueL
HLKrk/wbKcm2lbzamnPydexFfBvE5//Xa10kL1IfLlNX3RsNCWRZsp9F8W1bxWf35i/dU7yL8/jW
VX8qHh9odJ/X8J807i/ZxG935A3y8LKK+yC2+lYhzyY2yh+fdTN/J0T0UbPdc6ce/mPuzHYbx9Js
/SqNuj5McB6A7rqQOEiyZHmMjPAN4Yhwcp5nPn1/jEygbNptIauBc06jgRqiIrdIbm7u/f9rfauz
gHLV4x3H3YJGWzj+2oYsP+vXY7RQgzZYksisclDWMj5/YPlffv1OXT4I/UMwiz/DKrijgMA+72m5
Cr3Nv7IC36r6wTIDTJ6sZQGuaDX5Kofi7xmToh511N7dY9v5GEbmqwHJjAWQuXlUDflcs25VS4Mx
maz70RSvstBF4L4za/4GkJaNoqMayV2RPzaKR4JRH5ePlywvpyxHqfPvbdn8kLIAc3xwo3OionkU
fFEyze1YQQNFuGvG3G3QmpEIwN1if9t4WTGfDAuAgSCeKmgLmhXsYrBvMXtSgxN7rHXHxBAeEFbs
M6O4ov1x1CRAF9iwI2z71ZDcLl/22sp2sB1+EPK+LSLDG/TgiyQgmhIk9exrhF6U2UkxFidLW9wM
+dchln52qcA+SWZZLB9GNf+u1eOXTDFeCDU5Z+l5FKw7TLRQUhT8xP1DLLPaJuaxVExPLYg7oGkh
BXcaZAY9V2xfN3YG0MhuKnZzNe4nczgQigp9i/3yxsd/Rs7wzhRtY6Tk1cH9QFyEjsXzW/XYZ/wF
pE5GPkEPlbf2hLwy8ifWBnWbW91xTvMbBZYidLijEUunoGiPU7yvjc5Dn30WaeSNqRve8JGIrimg
7lK/O2L2OQL7cVoK1a14FQG980OSgoafZbwYBfu7VPudtz46VxHURExNaFNMPTiqQXXVBj1CaBh+
YuWJ8rQPEcuQWkxZi7Pf9CUIouNQZFsqddeL/M83ZXrz/oPk00CWM9RSeBdTu65e6KGyvdTsIWAL
g9ZTFItDFYFQRG9RovAsktFd7vOyo0SWKFrBEV37oVjwsr3FcjAdtD65DthzmNr32Gru9C666+Lp
FrMBktfSszTWNBrhfXlO8+TGRISIP4xmzoyqM+SXBLQS0ElsVR0hUf+DAOujHLMidf1j0fb3ioAs
MgZSZzWLoFmm6gHSLGW5YbjkazYJGQ8DH5cQeeU4nfoQ6KmKQuxsfIsCA/V0eVVR2hp160Vt8oNG
bULXJG+igEZW2tayfhrHZeMaxAENaNOTWc568SVuzOOirmwNL7ZOsoY0Rw/37ZhsU5qU6DQoJfhw
C0I45UTbLL+S/77qMqiu2aaKgZ6U5Jr0t12WbFtj3NEJ3krARZcfE+ATSeTHHD4KqHCEmnRfOesb
GZWxYHD5p251N+lld/F6RxMsxdk8KEK+C6X51FO89Rtzj0lqnLYgVB3ZgC85YQlKqMz4YWMDQLSb
cxn3jhlNdu1PtkqLxveXF1fYlqN5AAJALqKMQaffF5l4xiB2mIdsr1Sh10yVLWkTjLh030oFYEkX
gskGhamTVKSz68gOG0edY7eW8eUoOJXy7SD+NDmDa7xAPZfkt3y5fypIXFEKME+RugK2NCewOqfl
DvDvlv3y8hSyQKX4X9stIWu09O6w7X8RkgYAh3iyIKcUpIhYh2jWXKoKEQXR6K4HXycoucep/1se
Lke18DZL1G+xfxcjZeoL9WDAch3PvjHeoOz/5lMw55RV9iI6G9cQrzRe/bkAtteMD2jJjjCSb3rU
BSXE1KT8Pa3SfRw33jILYBScWG8WKvmPQadUo8noctTpFoE8TWqOPEtnVF+sIxO0DWNvseVMCuuw
fPBaNJjB5DvBaOzrhIL9ILiDX3s1szCs78yEpB9OuSdQjl/UAYpoE10bZgJub/zhixaN5ekg8atx
zquKQYs544Su2TXWFonjqtUnOxweeG7PlT/c0zC5kRKBJVA8aeWASFXdosHd5KxOCo6dZWtaBRQ4
Zhe38WnQNHf5Y77oIGjNvdHxWcP+khmsplB8JhwY06DiIOSgwH+OMvCg4B7NfHD7VnX0eFeS7MqJ
ZBMfB9/JpoAqR3g96rOHjtqpy9H1J2vHF8iBdeXgk1pcQriHnbRJbSGb7OW/Bpa3Fwzf49W8ppfe
sxgsknN9+r5oKiaEjPiCveVDCNv6duqzm6lRob0SC2mFVwL1vvCWisBhUs9Bj1iwQMLfmNeZaoBd
Kc9RrJxls/ZE3/Li8L6kg6sErha4OOicloKV0NwN/pl0cVvXSm8SZk+fq2+lEtyWfPYigFuhdkTg
SQUNPjjQi1wIvJo/akronIT4GHAHdJbWCM9lX9s4p+weYagS13Yj1J4/9o6S6UedxviQwTBLBkcW
kr0pomAdw2PMLbAGPNPTTh80G9velzLmwbHBi5DIL6c5TiyA44x7Wvq/R3Ny6GAdy9+XSWVW0D0Q
RANrMUfQzmHkqchR4kl/idP9INKcG2V4deVOGhX31+lQbe8DjjJJqnytSvGqjUJPkICDh3t1yJ1S
o44nHyemSs4h0cThrPXPmSaAKKQDVKcnED+7ai8myo0m40BWtZ0isMJ0vctfzHZDi2mNZQfg26Jm
2huZ5WWVuV9uU/tHfJ0KjmBw82SQUcrm1y1nrEadbZ+mHLVFu4vZKcj28iOBu7L8Wx4Vhw1z5anj
v1OS0BuxVFKgdv1axhLFJoB/jSPfkQeQxMW3VPFdvTD3oxDcyqpybgiaANl+GwndscJzSIVsy9pK
B0EF7azyjXsUZpQYBKuOYbFDJbPpFkteJ1JKKN1lYe67fhdGEMFYVJPq6tdaLfLQLZHYaVDAANAp
zTtdiIYWvh13Y4pBkxe5O+jhUSuZwX3kCQbwjmCAnoNCKepclfDFtDWukzw9JHL/WNKGS2Y4UHK3
TzgqY9Lncy1fhb6KYtjyfAmxjQR0qxrdKdeuU1rjaBWPTdRDRJt/tjXxhkNGRSb6fZnJCSBePDbn
uUxPQync6hZ7LRUhLcqVpg6Pc8+kA41B73qHYmwjBeWV3HyVB1pVfePlUmln4XeDcx3kgRRUdWxe
5WXuop/2qCTZy4OuDKQbUbabtPyQ3gI69JL0ISiBWWvqWRSUBexxMGrTg7FzDTHnAGtgV0+i50d4
1XzThg1wVVX1GWn32U9PdVHcRFEOJig7ZEuie8KhB5jvGFn7Wk336GWPmRDZscJIiGxmfJ0p0gqR
xwDS3JZnczfltEzZcpvzsZ1gIc8Yv5sU1ZZaqT9TOVY8FEZFXJJ+SZ0s127qmPiAtPcfFVlAt18q
jXvlj2YIRqqkQZxxEvDR1P/fxYcsnJLXXJK/uCX/L5MndGIf/mcwCOX1KI9+POf/cfdSdt/TiISV
f0FClr/7JyOE5fI3BdMYOROmpqqWLMH7+BMSAhP5N1Hi/EL6O+HOorqkP/xFCZGs30if0MgcpydO
Nor8rwwKyfiNCApdtHSd5AjdsuS/lUHxlhECmURGuG3AlpJUFd2myUBvEigsQIUiJiIAZYCZw7lF
3NFk9OkHXwRj1ctt+VyIc/Qt6yS9d+rJH68tIyYO3SD2YqMOWu/JmZAlbi3pMybAIuKzp6OW3L+6
v38Bal6nZaxSon79UFkyNI2So0r/kpv1+odCqzL0jm2GY7FI+NqyiaFZhurR/Aaa5VRn3ffPB1xl
3K0HNFbh5QIQNt2qGBBMilr8kUFqiqCnTFdaeyEyRnobA/LnQ5A1TdFUkwvjKt9eW4XGVY9KhuLE
mu8x9nn193aDENuNr5WtvGt2n1/acq9e5Rb9eWmaycZz+X9cgG/H6wMpasSqLJ3RDXa52+4GN9wl
7qVhln/Mu2GI1JRUPBFMsdVlkTVfan0alY6h1ztryu4MBZCgJl/ID3t/NbIi66rCmyQqmiyu4vAS
ZS6iwZgrh0O7baD2FKh3Jir4gpjP2dI2lHs04fr285u4jp3iLr4ddxU7BbfVwDgpMi6UNLd0m1Nw
O8VX/eYH8FLHQgh3C7grcg3784Hf31YVca5uSZYsKiL/9u3Ty/UE5oqiVE7cC+0Vr8z8lXCL+vca
VNvL50Ots5a5RlVGc6tRdjUVIK2rR1g10RDJES7NxoGcADRmg/7jqG6VXbsDDHGNjeGG8JVDcI69
C0Mvj+3t7FF5poZqEtOGV0xdXaZF6AROGYUDmmd8VZ1x1x7Y9+7ImiWO9fOxVrFQy1XqIsufBh2e
pXqd016hcQQKjy65EHGvltNTGkYX8tLeL19vh1hNloIUKMLA+9bpKyNxWmr8BgxPPBf9F5zGKHdK
dCSq+fPzC/tgZVF1HGhsDWXNMLT185OJ1QNzkNIjoW6jHMvzeIVV6wf6aFrF4Mk3lyan/MFj0xVI
f5CtJENXfv35q0ijxogFE0JKx2NTXPAw1KDs6JQ4hcfGxdX3HUXWLU35DViUc1wcVaR/f+5G3kRh
vf5ULF/H9dQx+Egapixjs0eI+fYNiQUlDoW56BySUm/NEyf/A9L0ybFcpMLmvvlmOcYTgX/H5AYF
ni3a9TZ0ul1+uhTVeemHrJ66ifuxhfrZOVbS2cFwNmMR8nJ1YfpeGmX5vLy65WGV5bO8XC4wrRuV
lu6mK0HEpHN04cZ+sOTxQhrsGUge5bauoxrLnBcoVKrOMRDLOYhsJ694ibxknzz4PFCE4Jzd3eHq
UgL0+13KshAwpVju+JIs+6vXV1hPHJ4nrFIOm22UwlX7TQ+9rrn+/G356D5qorTsrtgKicbqPtai
bglVPkDsEnB3DLo7dKlbkWHz+TAf3kWN/aDBvo/Fdb2Am0in0EMggSaqyn8K7kQHoeSjb8PAKdLt
fCDIhhrLZtj9zQzoZZ0zXg38K1j51USZOUX7QjB2TtdCbuszr452haYdLlzfMqtXK7exBPrJqmnw
oVJW97HzpyKtJoLFhi2H3KPy3d9b22JPdugWZNClXcYHizejWYYuspEyxfXnPxBz6N4jJ1axnB0D
VFAFOeTCFX00/16PsXqPVVUryxHsDVdUfFEP7V45YjeyrS3xkl9Qs5AQvx128YX3+oNvhqET1kGy
JVtDxJlvZ31XNZRHrKJ3wGGgPLmpwDlUA9BoDvrjoG4E8cJOSv7oXhoazQxOBaby7nMvj6ihhGVm
xkf6H5sThBhCUfexy4JJQsK2dOBRkTa0na7Ivt5RlbdLSAwb//nCDV821+sp9PqHLLfm1UwFV+eL
lNWWr0i7JwrIjbxsL9vizthfGOn97lE1UCiI0BpJrwN++HYksBY1gR4UwfIjrRyl35Q3uBls/6a+
0o/ITJhXtrmLpI38Xbjpdn8zE/bXK/l6+NXMKup+TBSSBqCI6jioeorcJnh78cJU+mgj8OYyV+9k
kDB5gBMvn0TydgI8Q3i2hW2yH3AAb8Vd+HJp9kofTqZXd3b581fPMCBgUY8LhgyPrT05Eq9MBrjH
AX1+COltgFS99OW/OObqlYlqOF2lv9xOvDs2LA0Hm0uwDW2AaBuD7snT5d3jR5+N149whdmE8JSg
1WJMSPDePM0bgRww0g8/n6gf3U1T0xbQqEZmpLHaiVv53HaNSL1Ro+rqh89o3C6tcpeGWL103VCS
rhGZlDSdfD/a2Cdfes2T7ug077uzVbhYL8xLH8Nl4q3f9NfXtdrmy9AxDaFllsT7aPkS3kZPEDK9
8UuwhZiAKnL3+X388E14NaC5OtfrSt+AQF5uJFsY6diDSdnPXCOV4IeaVTxoL9xXeXmHP7nE9RJD
awqtoMB9jffxz/JnspuulwVNP1ZfzTOGjetDvJM34o4+0O8xWcqX7vFH35HXV7xaY6JIEyfBX654
RA/Eph/F3WzqZxPfwCx5KVKCz+/xR2/E6wFXi40YNGPYgoRx4CwisgWC9kyWjv2/G2S1vBCRW0Y5
QkQnm+kYaNu2r9Ef/f75INKlZ7daUHCq4VxBh+P4T3l96h+kHZwwIuGODZOluL80Oz98BXW++EQt
SRKn7rdrZqam0NhVpkqNAyZc1OJp+e/ct1dDrO6b38kKQTkWu1z9rvLvyugUajcX7tqHE+DVGKu7
lvZSJyiNvxw7hR/YGuoHqEw2SYlbY9vZ1h+9ta29S9P8o6OnYb4adbUQm8BvhEpgVNnr7bDflnvZ
qc/Y2MEu2dFLTcUCV6hT3TcPw8/6LnEv1Sw+2ku8/gGrNTrUxkKZSp4eLj1HrRRv6C1SJjCsmTgm
zJ89ytuJVMbP7/alObNatlOTw5E+M2pkiSSI0HBUL2ySLo2wWqPFfMJR3HFjw/gZPx399vZ/dw3y
alFuUtMQFOI3HJ/WTKBhFRe+fH6XPpySnOqAcqsqpbPVPq/QJG0mNYA1CfpRHp8T42epX5j3l8ZY
LbRil1YmSqLlKk79hP8RoUKSff38Qj7c45imRV2VEgtn4dUsA5evSa0S9HymCcra5i5QMsNRca/V
GwiKjnVTXPhmLv/Edx+wVyOuZlio1VqpjxzozBDlft9sIvmM3iIXMOvnF+bapbFWc200Ye0mUdTD
ajp206lQEZrRyIpEEtUMc3vhXn50sHt1L/XVvPMDKGeVz5V1ySG9IYiQU51x3WKvGLao6GyFsw4t
EUTmY/zvfCT/dVPXRSrYG2PgazzGNDuH1e9BtxdA0164vg92V5zBDQM4va6JNKLefk8E0YjoUWu9
4598b/CCg2rXDmSLDRAVO91eOotLyz9vNVPejLd6A2aouzPyr95B7UFJvPBmTzmwt9kI9qXzxa9i
02djrb6VVtiAGG4ZC2dksmMvZ5doDYWd5C7VYtVeTm6xnXk5P4NUtltOOk6FouBaovoZO1DN/43Z
9Obql3X01Ykn0XppNiR+Ec5SFVYXJcd8+eo5Ldr2E9DW5c4398JN+Pj5c/5gGnN2lWWC62l2cUB4
O3CTqTBN66h14ia+VnvMQCqu8M5/LjHAfT7UR/vnN2OtLrLglmdlF7bcdtPLoCPwceW77sj3A17B
r1iS0Nh+PuYH6+qbIZc/f3VftSJKjGBgSFDTKBxvDaRtCvjuz0e5eGWr/QMEKmRhLcMAvtuXNyCP
7Owk7zkj7+fH6epSqfyDOqCmSlQc+D8aHbK4elnARqZzEOBZ4k7e+p4SbiIn2/YHy8Frd6y/LG9p
5CI0unCdyz/3zYuj0BDQqHIqCs0OKrlvb6cBAwbZJA4Pa+gL0MZDXn5v5oic8Aw/htkH2vU4xQOx
Q00cnktVrm0fazPciYb0dskChf35L3o3fflBNMApTerLCXe9FE6EL0yotAdnHgBYh8TmUMYbW1fv
v3w+0PtHvBppdctHc+5kAUM5ui3xiswxoD2jK7T4F5uR/1x+a6TUrpT6hSyFO70YnocRdLiYu5//
jncfOV5SXGHs8C0+WnRL3j6BvoXPqBQ9JfQZCzjYLo9dySlQwQ1hgiTo+cINfr9noBjL3ZUwdVs6
BfzVG5Rl4KCmMVym2uAAp3CaU/87c21reYVbnxDnXiglSu/e2dWIq5eJxYdw+vnXiOIWQeSmemzA
Tto9NVNyGe5rj4PopSMAAtf3c1ulZrr0ZklgoU3x9s52SPSkqU0J9rYUXFnEYpCcYPq1+H3qhDlz
E4OebFqasm0pHcg5YtuMp7wI1HtBGcYz8BPcxDm9uc2ABBTomKiV7W0phskJjkx6RTSIIHO4AAF/
kHRBh2NmRJKrAAfKt2gGum9yU094Rvs+6uxuwBURZnm2aw3B+GoI6vSYh4NFtbiOmetR2tAZ84X2
C3T38mAlEih0PxzODV6QHRVha0+XsJk2VgIPjLaOIu+qJoz2iPfBxFVjRR4TnMjaV8y7FBCjaDdT
p3xD0jHg7I0nhEmhBEZxy1pj/swnUuz9JJ5HJ08zqHJEX2rORIkZq7efYto18gw3bTYNR8sIe/XQ
a4MVukOWiqTsNmHobxIc++B01JyYCznWEW753UEzRUj8MmnNz2qRyYdRT0z5NPpm/QeuJ/yCkOIO
g4ICPNMNWMgoHWWehaomDlnxAKRNqQmEk1DL0nU4lBA0h8xoswXh2tl9MFvPBEGAqQzyMdlkYxLI
qFQ66TsV8pCPvarOyR4zfHfKIMtuFH7/feL3GZJnBapXgIfQzbm0K26i0W76sQ+AEBozilNTHWLy
tNkdENhotUJ+Nw6T/IMMTx9/fYBVPJ8IRLeAj+mwlrdFij/WaB9aXXCivLyJBW0kykrVhiPovPJ7
AqlOdIAtEGIwVIF8lxP55AmLkV83louR62Znaqa1K9H4XBkyIOAq72SAU+2sX4tBUZKdMBOQMBUT
lIchB4zP2tieCDQMH5GK6wsGG5zVrEWi7uA0JUAu5Qf4tproPhL4UcKommh+g9Myi7NdOBjTH+HU
xB5e3rnkjyw4S0UYcDxvsSaeIrgjZEwlZjhvJ3GAeTtM5kmYxelRgACeuUsJJLgbMVj2tiZN+ACE
ONHvhiDRrppaQHwG9XQ4CpjL7oICIJkCGclNsyF6jJs5uU8ldb6OzIw+MHyPflPjJlnuLJ/ayiw6
N7SGod2EZSjaqRqhtyc4C3ad7n/T/W7EPI3dwZdausnJKJTlJgKhQiqQmkM7buK2fg4rOCoA/IL5
rq9BS29mXxkrIA2SiCxZ8o2rXDaJWfaL5Cr16wjvzyxBPSUQYpMOIkjTqAhe6nAxc6KbF5/CqTQ8
0JLk+2BE3yM9wrFuhBRl6lwXHWDD8amfyWrV4kB4qoymbh19Kgdbnwco75Ou5fupjaqdWEyjR7oJ
sYbBFLZbYxjIR4TQZJf9oD/JTbSgzXLrhCk/hPAXKyo+FknZF4VkvIjIA2XydlDY0hyAmR7WEifY
wje+9HxHj6QJkbfO/Ik3hHhHsyd3Ci0ZDSx3qcUTSmw/cWJRa9xyykPS+rT0HuBI9gTqMDqSs807
VmeRsEunKAH0V9PSVWTra+Sb+iGFlHQzFtG4bcIg3aNPgvarl8SzWElqPoR5gtCrkySgUqNEuiLw
120cl90tN6MnU1Fo/cjpEUPjM+qFHvAlYeY/Aj6/cMuqqsy3KvvIhzYL2TiKxOHdtCoWm9jKX0yS
Qx+FrA48tJ0wV/1WSMFP51izrZ6mDBmIIE3CBgNnEOQCMs9hoSfz2mlEsIR15QWzmj32OVbzrSTW
HTDxKqqPsDHKGF6brtk+Sw4IYJGogkpQ/WeNbMW7WZp/tKqUucQB3IcxDVmFTKutUA4vPt8cYDfW
He1bFL95oexLtYfMIZjFLSroEBqJkBwUKZmgQ/eIrIP2kVwZHCNw9PQsLq4tCaruxmjZ4c3cIJaL
H1IhPlR6/1WFG/fEOvew3J5NJVtfpqo/mXBMvbDSBBzoREZJbKGgOxfltqnHFu52fdXreemEYdGe
pwIOky4TVVGH2UuIP05YDER6Hs4b+ATJFXi+yhkyP/cUYB54t9lEq+jJN0IR08GbW5iVAutoYcao
l7Dc2DQDtE1fGERP9+0JSIn4kIlmuGfPWnqDRbREihujtkKkvHMjeoS8LGiNluiTHOhKm+CxHefo
C+3uJXCpnQ2+J5Z07ucm5Xloebsplw2oFHbNjeXroxeG7XwT9kP9pMZS6lp9q//RVK1ltwqkuXJg
weaJvRiKFODiFbRTYA4vU9ywqA3kQTQqzTMMl6Rz1gMhPAwOb8gHJmuURHdGsbVV83E6ErApwkCN
vqWZ5JPGGJHnrlY4ikerBNwohwcjrTIEw/1TpgOuwK1wSDA5bdVGukHKoditaVXPtYBSF/RcE+3I
KhHsLovuU80qvUDJzesG3/JBUEOg+zOmqDonjyyrjBAduCCqd+kkmPu4z/obseRU2jW9ZDda+sMI
TNDltdzigNdJOEHb4UB+4E5W443R90jdDfNsBnAdmC/6bTB00q6BnA1KqmHfGqu4EcUw3YoY6QFA
D6RFSa1MygnBR1u1FnybL3C8FScqKpaZt7dpZflHvUw6egNJcRMHcrItsry6VdTeOEh8JfdtOpY7
ve9emqxL7goRyGdDBIISQqgTXM1yrPpeUcOvmaaEz1onilcJ5EhXHEN7ippuS8lZ+CbgcPFInJ5P
rT9UO0DA0oM8ZRQtpa5Qb6O4hr3eNcbRV1DcJ6ru/1Ei/6faBOkI0G80wvHLZkwJDUZ5sAUREmkJ
o5KlkA7nAg8u6Y+X+kDGLlLnIOvYzyRt5uQJAXaxblgYtgd/D91oxhuklzXuQVRmoCBwdbdzC3SD
DeW+IdZpOwtTY/dly7Iz+ca+nFvSki11AajWJNMlZrFTKizWygx/oveNHqiVHl1ZHYkTigIjX4Sv
tc2IrdirUlhdiYmsuxL2UoeKDJ3euX3U8+7kL79nKq5n+FxPjdGS6GY00iE3YEcakabYgpCUR8Vo
2bePcsPMQiIqyfypbkwwG9upheaFHNYEWXYdLGlkyOZ8vH8loJ2MsvcMiHwEjGVBswEwp+KUMSuV
CiXpXnUaanZQtoA1Ravem6Fm3Phij81CBt/dWbJgA+cybRUFJchrVMIiVKEtpcDYlZWy3TQQF7dT
UGv7IUvgKw+KhVuvqQwmeSEWjh5FREh3lg73DYwASRNSm7D55avpgjqyjqNiEqfHhk3DiJfqymNE
iMABRibpM36v4FxoY3blFcHK286Y9Dt+HiD4OYGhE0hTuROooD0a7Hz/6CTIhE1XCtVV0ke81gD2
vnc8gWc+BSH/c4phnpjUw6nGdP0YNJO1b+Ycb3KdDfp9HfT1EuVT619EMYTvJiqjQIBNN3qRGk9X
RZF0P6KUS5WJy7JnU2q/N2y7YBKYwKwrkdukDtIp1OPsoQyJ2t4khpw91aCH7o2k6L5GSgc9OeYX
AEhTNIFQI1na1blP7k+jBzzOxOjFG1zc4a6KIUxHCk4ZQKbVg1lI0m3MNzvaVWoanse66oC3CEN+
L8nSDDJmkVHu/s8gxVxBi1UBI/ytiYUQvzf0RsxB4ShkF06V79oCiApRFCFPEdEuv9MxEaxiKeUY
j0TO9ttAljfYez8/Jy/q+HWpglaYbLEjZVcqryVZYluVFfHZ+Ixuh+RAYACpIfnDTGUmdA34rc/K
bSltWV2dZk9IPKiab5//gg+u8c0PWFW7SqTveTBiURWF+0S+X/Conw/wQSngzQCrA+sIKtXPUwZo
wrh0K/KCkip+biM8doXS0gTXqwtS1Pc9TarBr2/q6miOX50XjJBdpxlsv97oW1YdzuUpOwPK3ZcF
Eh9VXd4MuCo4FRUreisw4OiOJA1trO/h2dq2DnotQB9PkCEvzMyLl7jqWJi1QrCzwYitbfyQnXnH
8uHCeaDqzUtu//1HqFNtQO5K5YF/fVtzKFMsfFEuDY7G1mkrRIR/akAibLb9DlnWbsnn6MKs+fDF
eD3m6gJDtlkTMd+UzNh/O9lduG08HXK5t0hdGrZdQNIR2krbwhX2yrfQ+/yS5Y+m7evxVxUsrSiV
0lyuWfRUbynwyI8y+Zffwedp2aZ0CGReWienwn3+s+GQ2bQAvPBJeMBl+bcF3Et/Q6aYyTSjkbeu
aCa9Vs1JwK/JjeCnqrM7bS/1pT6oZ70ZYnXD4SuJgJPEwYHdvcmVG4ye2356uHBbP1pudNkkMlgR
6Q39uu2vKt2lBeC2gvWIGq1FZp8dpF3abgPHvBG/jRh0N52rXGseaz/uAuVm+l3bc2AMT92lF0h5
t/CSWatRRTJMDcntr/n36oekVZAFoWWINHLqvf6ytO6jfX4NABixNCe34MKEXsKSVyv9mwHXHWAU
234hjAwY7uOH4dA51Ay3QDe3KkYYbOGbajs9RfyMHxV34dvgEmXnCpTLTnjhPPPSh2cpBL+tkfNz
eAD6Et9MsXY1v2ez0mA7ptIvldDyvclOfG82sps7gVtcKpZ+NBrqfMJxflmA1hrWOKilPFUGotAc
i+QRCnNLH3Lr3/s/tMfIvfS6fLA80jzGVUEPWTeWmfZ2xUpTLcH0bUmOcU4ffvU5tvWVuF98K/lT
eMHe9P7NYWEUZV1GL07Fct15B8miWK2SgniCLqupx2ZuHaO/tBn5oOBs6LQQqKvjodKMtVo2KsQJ
vARZiPnR9+a98T17kcDT7uEPbiSnOOcgCV/ku89f2PcNT8UwJWXZnSgGkvi1x6kidl6ffTbUi5qM
iB2bHd1O83SXA/Pu87E+uI8mulxRBoPAW7kW34fhqEaFj7XdSsL7BqZIFA5fpjS7MPXfr+x0CJBS
6xJrqaGtZ75QZmHllxFX1BAoVT9Ew4lK3GYMb7FLf35F71c7hrLYmTLxJaoXq+60msYx+1Sc5Cog
rTmZHwlquSRGXzr4b19ki04LE9A0db7N1rLQvVrIwmkIYR5g8k/auwgrXfQUjTAIpN/9GQa9Yg/S
HUbHf+MemvR3WEIN433bPQ0szqUBUR9J91wSGawOlpMU5qZkVzeZf3uLyhWaMOOZhfR41nYCeJoI
GnNZBXLe20YwO7Mu7D9/UO+nHn4zsjl4WphO3zkjui4ce3oZqmNiXxcVeMRiaM/10+ejfDAdDJEt
lKwsYfYQHN8+KiGGvdjkjGJJhV0gfFsU958PsWxtV7PBwHOLTcVcGmLr19VP+sYER6E6vfUjHWjU
5zNtFhmus3RhpI8uhv4efgsDfy8m3rcXQ1sGbBhkHUci+lSRg2cjzZILH80PHgvmSslkcZVYEtbv
D/i5TJqRdzp1QL21ek4Jzyphsfy6Z395rG/+vD3NP/9z5cF+/R//eYp+1EVT/NH+5xur9tu/9M9z
+UI8e/3y0p6ey/X/8s1fZLj/DzzeErHU7EP+Z5v3dVG34X+cnn+8/Czy6Pm1x/uvv/unzVtWfmPi
SjgmMNrp6Db5oA4vTftf/5DF31Rd5b0xeEx4MQ3G+8vkrcq/Kdi7EaRZKkst/ch//EdTdG34X/9Q
xd94kSWLCYptcPm0/C2TN72MN/PewLBlqZK+tPxVjOV89d/Oxo6kmJ5EBFJIrdHpKTYAcKFOa5jE
xSykn/oGqCqep/iGPfaVVtaPlCc9qhbdpoupiwKu0QpStIQWCygtm3MnhE+afC308aNGonVvsGkZ
BOFgBP51OxquEW/qaRztiP3sJpH0r+ZcHWn8tVShEB8MSwwX8BrfSzO/cZMQqsNskSUKn6dIYuJU
sJGJ+uxQ9DFpU47Xvli0+14In0lEehhiOXFEXypcWUPpH8h0XujufmlHHYqm2IKdZTHZZkn76JN6
okzxwqBNVCqNyq7ks7cB5Uk+wGg9GJMEAJo8uqo88Z36o7SM2zKMx0M2HqOCGFRQqICl241KmDHB
ktRqVeiCm3ACAC50KaltS0JZplKhMr4NZTaBn7do12Dq3mj33ZKDYI3+t2gwCUYphiWzcF60QQPl
bFr/FnkcP4hoIX9NH09RtB10OtbVyLafSqNkCxUgEhnUq9Fupbo5JwLAK5IAc2kE/l2bN4pWEv89
m1cUCTdJO5/yqKctWVB4i0pSXOmnNUsnIM5FVDNK96Qb/bM4AO7xh5nwuM4dqGba0pgefbUC8weW
q0/OqfAktdaX/2buzJLrRpJtO5U3AVxD3/weAKflYd+I+oFJooS+7/F/R/Ym9haUWZUUxHtws/Ln
mWUpzUqWDAKI8PAI3762ltA9kfBHGL5URfW1DP0rMeiPg5ndp0IeOFCtHzTZGbXpjHEqjSWVf9PV
7ZUgCldywHVklPxQC+3UK8F1Jxk+xBD0Qeg0HzXKHJtJ/6Z53XNocPuuqTgBCAPu2li7WyIQ0HQ2
VOFrimp9m0L0DFT1Wciyu75J7ppeDjbaSK0TNwFDL1vkKTinmD4XwhVGRQ0BbYMp3hOWXg+6AW6D
/vBNAw9u6G/DgE/kFeJVK07wYYfmgVt/W4hnXFiriJsG54yAjhyvNx/w093PErMWZtfELXndUMHu
Oe2m/RCdUrbDjSx2D1lOj1Iofc4USrRFfYT+oeFvFkD3tx6kCRBe5gE7D1MMffwC6n3Xv5Dyv+Ax
4kB+PveKvvNqDJMw+2lDyRXL7Aqj6L3RvdY+Poex7n8RAuUwzdz/SDa/Zpn0lBqczKJB3wBae8T4
HuS52MO56QAzYeJBdANiTFXGn8BbZtlNHVjlRi/Vb8JA6a/pMoCrqq33imaHdXGb42+V+P3Tz7/V
GqGgpIKcurYSW0G14HiKsmsHyr895lptJr6B3dsEpncKQkx+1Lo/Fvh5FHLytTfqV9Hsfpjq+DVk
+YPexvQiBj/dG9VBzo/UtQNbjdNbnyIXSdFwA9PBGI+R4W00hJBT1WzpEEs2OMyTQLXc/Ssxq03s
2u2oJS+jNbpp51310eTKWn+nGvWZ6sNWEoNT0IvHQk2/aLOl6XM+GcxhOb4aRvWM4Aq0mnlQEyoK
3H9JnvQMl7hHT1bYqYrbcdahp5XHEeMwPxSg2as2pkWO1ysvXUxxXmRwjow8vrdPp3l1F1T850vc
RKVAWiUC5mh+fSMPmE1bHOfUwXfMKD1gyLSzgPzhJIU5TktfX2lp9WaC/lloCGuFCVC9Jwy3U1fd
RxSbN5WIOihpjnlCEa9rxWegTd1e4OmGxhMw+biuWy7lpyhpoYIZALqKJxNXITq+f8gDNpMDYgYu
6Qc31blXzCEfB3GJNRMm1MakHiM9+qGWAjfVUgnsG5wi3cp0oIoRRn+SYFdoZZp6/A79CCqRUt2P
tiSX12mHu+w0aeM2z6ObTG4qW+4yPPyywdXrLNt1hbiLpxjJg+K/ZEXxecIkYCNbNffmvbaD2BDy
ijwIbq9tSuF+KF8zz/gO3d7aVA/4y2f80qDRa7zu1Bo1SJPfYAFxnZkU4whWJyRqOL4P0XecJXAt
miUB7AEgp1lgUig+R5F0wvCEqz5MxOw+su7GEhQSfhCyO+h7nLvkTVKb2J7kCIPUz17kYy0jUupt
hAjjlk7AQgPTka5BVcDbpUIBQ6nGGLlHmZYJw7UIVgsFg/jdU+MnvOwfjKl7G83wII+z80qPsIAd
DzNNngX+SmCbcv2cTrq01UAxxjWUbv6YyXc5N4YiftnhvVXU2D6Kwy6zKv7XH1U96DadxXz3cnf0
0sruWgyb+WSPpuZJCAWiV6m8Q6KEy58VYtprfIq4T97kKfclns99RYQ7lKEUD6aKSkORxGOtSTds
fpDraKm1LeVr3SZADwZowBzznpIyFjZq511nZXylmMyYWtdcvDquaEyE6i5+EfzyWxscgXN9N8ob
HBo+TbFx206x25vYhalq+VnSGr6Klr4Ybf+oyfGp1l8bbXquivRVsijiQgXxWH6mXaaxEwvFY+El
bzLIeZDgWBIYcoUL7hBuJ7m6imJ8maX0SqhQTvgNG2jfFQe8op8MX8YpqOKNhPWARVa772rQ37lR
v+lDietbLjqaIoLQJGbCpMEUDrqZL878OT277vQeEzeJDduw4oKqrI71uPkF+tRTpCoFBmDNo652
W0/CdAGN0XXh1/EWhg5ek4l6bkfy+RJfAieqMXkqpVMypXSQpo1+AAb1hpHeBv492IeThjIi1eQe
qy9Ftk2LPnkxaRGPiAGlixwOqYR+hGh3Y9QoBDrsfXl9w+dGF0+4w2B/+4hHKF9LCAC7K+dOuKH2
e+djgbORsGzbtN3wbKXy96yiKG+Z6b0fdGfC3W7wn4da3Ee19qzk0iNMoWOPcaLgNzjS2YURPEKX
oz8nkHaWUN95qvoUveSmR2W+wCyx1ysdC6MYFJtxNAcZx0zKQCxBLCPFqLlB5sgUxn/RwPnGHjEs
os5k2czUs1/nLyp62p0R464si6k9eMIJ1dax9tRDmVYHS5p2pjS7iX/6mZSldtnVgRvJE+ZombjN
Ec0kkXGVJ9VbqnT3g0h9V1eDrZcN32ozeSjF4hP03DcT6DJCNxx+fjS1VtodQkdHKqqbZhq7jcIB
aVNpZyWtrY1ADmvpyY8o4ov7JqIRKmf2UEawVb3OwyhG0rCXKq8MmLNlG5ND4lqGWrQjymLJQZb3
qeozMJMCnm0ZhlRCFVbEBvYy/yFs/dte1M5JgT9AkyFd8junnT3HM1N9FdToRmr8H+x8mwiGIr3V
xVfPkh77ES4HG0ka6ode0x+HnNgzaLBfG1yMdfj5SFSGr1HORs5ZgZaSkZp5UbljMjyJAd28FW5B
myqkpxb1ijsF+lsTpi+dildYw8acB9N3GLuEr8h3s8D8LCvbPoHnl98LFSlukVZIuAzgGHmr3U+d
ehCKILPNBH8Zr4heDDZ2KTtGTZfsAEfv63gUdsJUfh9GIXQDvW+3uA3hZ6P6V3mvEMSmDLN1cl+n
rOTQljHkxF3SexUinJHCCmRnF2A7rdb5jay8SUZf2RFaJghx1o7zO3Og2w+J3rgt2RxXGtRSoO24
hYbWscskaLd1qW6LfY+owp4a7RSj5NiUKgBcEdfjMfJksLWpbcC/n9VsmiMkIMr9Pn7EmMxE7Cg7
XeNNED+J7NZQ3M+OHlihIBeCT/smDLjASslwrSPayCJz2ueeebZIuZ3MqHpAreleJxNx9SZ68gPv
u2Fiyjz5ha0U2GNa0ms6MdPivoSn17KRkqHYsRXth8K37ClVH/QipA/aUmInbyDSRcW+krvhwL3I
zrsyYkF2FflODCisQr+76eBN782WzAIp+UvnE8sr1LTBgI8O1utouLGcstESv+lGXdmtljqV0s5p
DMzTKSsm7DySHU7f7V6Kj3Io5E6qEIe1UTh2SlTiYiie/Dk9bSt8OpUJ7eacAEGLUye0FMIMkNuJ
Sl9v1RkrR+L1VM+guVy7jZAy4chXYvO0GypT3vWT9Fa3lPnoRaPsBrUuT8crOjXvYhY2mnfbMCcQ
xVrQw/DQXjVlIiIhvnMaHFkLtcQftaVgH03UlCZ2AqHtj2l6P5bo/5rZKSfOWW6t+mnCMRcO312I
uckmhJyoYpUUJBXyNuQ7TCuSjvohh9mOYHIzqXloq8iOkFqWQDsJqGyW8DSVHoFnHtuxALZmqsDe
SqLY4KzE72vibog6FZpTGxeaXXqjYAdIqd1Q0YmbEeoPq2FDoOUbVCF2FYJ+pbT4rbYptbdQxFmJ
qBlL6rlPsmcPoMiAnkrLBGxM+8pNYBK4YVIe4p7I3Qk5RwdFeFLCATBNxadUNzpaZPQ8uisqGHCY
re5aHdIdmbuN3YhJKZfe36eyS8AWhhPmix65ZdeHcC2RyvZ4UXrGOegjjN20oTh4HWKdUKs2pWhM
B7Gp1K0idQcq+NYNhkGnrImiUxNYOzXNg10YS40bqrobMtFARFPBnZRwkzcVDu9Z+JTpnxAW4kI3
0sOUqb6rhop/U3FoyoRiPOGyoQKNC0jhd2nGKaVoPOyVUqROuAjdDRGH33q2USnH28iQuisKl1X8
JPV5hbljxdwN2miHRmm2g6Gz5ecfUyTjVS9FWIQ0QHw9CMZaMwbsyW0LF7T/hLzNx8JPTDDzfCn9
qN9okcQ5SOhtu2/Y2lIryrethHYrSeWzmsT65zQ/dzIrqqD5y0sOEHQTJ+uuZKVJnmul/8qnrbDY
G4otCFr0P2N5NpsST0+/jbaip6Mx1vZ94gHGnawJ3O443vnIh7HgPGcKgtRKi8o3r7yTEew9yX15
HYWjdWU02vegtUAGyCGOKU+xHz2GIht0pXiK3RUIywXhe1nWj1E1Jz4xLh9SW/ZOG7LoUNuQtAIg
U4E5tw36rZaUDi0xnuH+C5ISEf9ezOMQi9wPY+iEnfYUJdInRc/vGzFt8SwJNl3p39Vl+qZkIfY0
xn2KS0WjaOchqu9az+ruUrVF7DO0W1/KHzRffsoJvVyF7WORM62Sc+4rw51WyMLONzFTbjBvkiFx
+uZ4VzXgQQ0j1VxWlFMrFkliVyR20OE6EeivXCfXrpAKgzuqxn2GRJMpEol2lOj7zCRNqlr8sMUq
2UZertgC23iIHx5EWhPJ6CB/GgLit6+UGTle9MWMe+WY3ckjttumqPwQtLx2MgltUa0aAXm4m2oc
L0s/SWaflgzT027bGdW1Io5nQ9ZuQg6CpawcmXmwxwmEWv6qGkiphGSstkiYvsbgSMoKtznZ+oY0
+rNsYO0wqt9GoXyVOlpL1az94QsHTFCeMMDjPKN8CXrajmUQphN7TZz2ttyTfSC4sz1Lzw712H/v
paTecziBS3+Td0R+05jdKODBRvkjHNYrZcreOo44lkX1wqoGMlIxfPUnXBUshGpRIHFcRSqIzvkr
2cDIhRQHlS7PMSXEglWh12UjRTqnTG8rtDdahl1rjowej2hjO4O8BcHFflELAmNfVzGWYl7EJU/A
BdLsPik1D0MiPkSqFG1KfDDsyjROdRQC3Cupb0h4A3qNlWEAiGwuj9Jy73nGk1ZH4lbur6rJfKPH
UgWZqzhBwTXMmKPFTGvSJEOlU7sMQnmbIrrKQ64m9dxQD56mf/GiRDumonqFXhxKM+/fLprxrYuF
6YSTqWu2HeYjvvUYTuLLACyiznQFp7mk26R6+cXXqx+TbNyiGthK3gR4NiZm12pY2LSncOXlAbZN
6Wt2GmPEBoCT1IhXNWYpZjs6gta4/F9NYHzLc0IZ5z2Pi0wsBLlyCvvivprtSDXprk0xDfOy7lFv
jc9STQN2nnu41iot6Z+oHuLqIa7L4j7GIS2rzMmZGmU4xhbxZ6SzdodiCztS/c2YrALbyOq5U0FO
K1OyjU19p/Y51rehhl/2kN7R7K1tjU7+5o1lDde4fgyD4TNdGumWnmBewOBV7mAMnxI/av+oaPyt
OsBjnvLP8mr/f1cq+P+wAGBQCYJzZHF1j8xBVtS5Ev4/lwP+738nX7K3/3Oo53/V76sBH/6gP2sD
EgRYHQof6iCdKgB3+X/WBqC8Us4FO2TRssQfc9fWn7UBXfwvym0IWejZQtsizX1Mf9YGNOu/5q49
wDoWDXyyqEh/pzbwa5lq/rWpCsCZQCYIJFBSFtqlss4Q8oIhd/oWa+anplupHK79/Lkw8a78GhmV
N/kp1hU+RzIMn6PHdx/gz9rUe9bfr9Xqf/3+dHpxAqVeshQI4oOVeUVZKE4uqZuhO+rGs65+g+c/
NTeXR1qU+n8fan7Ud48ylQbmHQOKWU22m6vyOLe9cg9o7ZJ9sVvTlP1aqPx9sLn0924wQSS/VPwc
lHv2o/UPqd/aYMAl0HuXn2ptnEVhqEMEEPo9x9+++zJoO7kU7aK6tgb/jyIiK9//nn/wnRYdiL8/
0GKiCS13b0aOdF7/jO0CfdHhsXlBm3EzC4rim36zpgFk5b4r9f4+4GLmyVJgolrHCTz6SdRNd+FB
2K2zdBe6kz/GQbtDpVdliVMn//VLmVo/Kn3EDFQ2oi3bgY2/oxPuMUrZwg7+Asrve/ry9z/auyGX
aOIYGgcWKNQNhJw+kzB1pbF8jHVrl2rRmlj014bK3x7PWBTlOWJl+qSnihPmwnWTGjepGp8LGog3
RmHZoRUcZXw9+iB7yDpseDBBufys8q/aqN9/gfnv360EK7EkWmwUxZmBos1DtBW4jkRRsalO5VPg
qA6IKhcI/VN0RLrq4ltNMUNYew0frZP3r3whI8nwie16ZEz8FvCZbYo5NPbT1t++zuCNcosL04Ek
yFoZ96Pw+X7YRczRMjPWYqFDomXt1X7Xiyv6pQ9+vqzD91V0JCTib63gYRDNHXWB4sTFKQ+fgmhF
2bb28xeL0IsaTfEFwn9Al4T6WeNa/PL0+Gj5/fIEi+U3tH1TyiPLz9o3jrJNsYnY+AhhneLLDAvO
duN9tluLLR/sOu8HXWJD5FwokDURzEqSx07ZT6NbNScj9mimWpkBHwXOX8ZaLEASPdOQZEzIuYne
gSa8KV7SMwxGV93CULq2Xldbtz+InLKB+sAgbQEwsxShBrJa9kWDqeQ813H+DmeNvWHfDrawy29I
FRCBRm5yDs4nctPL3/ODdfbL2IsJ0/R+J8G5Ux0p+Cp23UasqMDnyaa0dOfySB9NzXdPSRr1S1wZ
WgWdlO5rDk2STjRm+9TyVzbXeZP+S230M3S9fxhlEbr8FoNidWxUZ+hogbqWNVeN7i4/xdoQi7hE
J1taNg3t7JWxT8djp5+0bn95iI8Sn18eY36T7yKw2ZU5Te6V6sg7b1ds0523t3aUVF2fPe/yWGuP
M//9u6EiDrNxXvcc4iB9cA/tT7emsPLh18ZYpDxKBS0lEQnlXv01La4arr3LaC1Z/FV2+PunX6Q7
GfJKoQ2wgpTNa9W85es09CZnrujTduxaqBVwnftn726xdJJAUEq14AA8U1LUcF8I2kZU1miGKwtU
WcRbf+zakR2LUTSKA2gZrA40ANZM8bASCj7+TsgoZwkUO9RigQqRXMmeEKtOVN0I6tkXvlCUWZlv
H4e6v8ZYrNCY4licG/P+eugO08nfGTsZpK12uPxpPn5pfw2zWKVUMMoKl0bFEcdDqhwLg6ZDbyeW
1crjfBzT/hpnsVKjURabqS1UpwV1lF0Ffw9w9q9Z/dfPXyzPMgGJ4VlstgHWjsq15J8LehIuv6u1
z75YnhEEFgAPJJz0hdulJmGXUyG5ero8ytqbWqzPJFbKSRwtUAX47vn4iKUwvy8PsfbRF+sxNYte
qq0OdU+tUSCl5FIfs4LG39VmoHmW/r7P/PVZFmtS9SlXAwhBfP6g78K98iJAduHDzNs02pN/ti6X
pw+hNoLIMzgyhmiNNZNG9irFuURbGWbRpPDbZFuePPwEZEGrtaozc+7wjUSqNp+4NzOyJohJ9S9/
Lm1l4hmLWNBGpVWSI6tOmheOMZDyeDA1xO6HH0p3Rdwf9Clx5TC99pPUHQoLSzjZLvrYMRrzhLme
A4AS76v20GnRJytpaiomxT1Lf5dTyaRj/w2z1huYS0++hXChz8qdkVb7pKgpGNNAFQg3lBueAql4
NKJwa0XmEdwH8jaUQugukV3Sge7X6WMYe5iqG2exBr1t5dMnBfGB1BdvePlci2j6RGRTsB7IBr6P
OZImPZHv+eWuukLJVyb5yjpa3r8gI8xKuWe10tgxaaeiXdlI137+/PfvEgKr9Xs6UMnSDHMfh9/E
dG0HWBtgnhXvBpDEUALuTiCYwSItToTiyhMsuh9/n8eLgAZpp8UyfE7RnORRgmXOvcfn1vE2cPG+
erawcuRaCTtLULTqV6AuSoaLUgBaj0oV2txGq1O1tj4/OgQZtFX8uT/Pyub3b87KAhk35lJhfaoY
rW4qB7u3bfIg31pnVCPH8MDVGN1Sq2fxebe8EO6MRbgL9bpCTU0AEnVn2sb7fKfdq485rib1QXGF
w5r7xEqSsCRGh1Lnx1Gnqk7Y44ZrjfchqJAW+1Z61q5M0f/SIU22hnBc2QnXZo65yIB6czDUUR64
BDwbm8nBhvdVVXiz5ZXoxI71Cn7kcgxcmTvmIgR2AZAh2ve55ZCSE/3y+1gw7pocMoguvV4eaiXa
mvNHfrfuxlBPQ9nnUFH3n7vpahyTq1BKV9bC6htchA8gD3lpTTyQcIJncoAa4ZCzwNeb3Hwbbv/h
1mgugkmn08QUjSlQAMwfzWe5cYv86fJ7W4lX5iKayL6R5XUKqMc3Hmpz2FRC4P6zERapEfixPuol
kjxzllQCYhin1b328gr+2a7w7uNrYUxlkq4IpxzPZhw5pXDyS31t+axNsUWcEFMxEii1k60eikOK
A9GobBDcBV85jW/n82uK9BSZytvl97c26awFVJYejFBDvzoHRnAFBvjR4jRu53tCgvLRX7WvmgPt
hXhoLcJEpSllb5SMR300NtHToJ5uv0fTWWvvvXZ7+elWQgT2g7+sW7+YhioIJcWhH8yOwso1EK/G
ab7t2nili27hPvbbzmktYoTXGLDfApFD9M66mnGjeM7upMj2z+IheYkJ9rMhiHwffP+HC9laxI00
rzx8mXmlvXYSClfgNB3sL7/ItfzWWgSLoLCksWr/mCY/89sAm5X4St42O1qMV0b72T99aZIs4obY
VQY+g3y3mQAZXHXUYOodTrDQW6sX4xx9UbexAwhmX57WfTlWVuKy7a6zAt/r50uDrjvSn5Ale8N8
vvw6V+KitchGukygN7ZlCOTjbmXi5m0lprKyP0orOY/1W0jxkqnr4PKEz+auv07vvAM+s4+W27jJ
ffbZd8p94Gb2cHv54VbmiiouQkocq/40IftypJvGmQ0ii6/qRttNFD6y1drj5VcJUvjXJT76VuMp
IoOJzb1nXMFk/IdPs4ghJQ5iwVgxwGxGYx6BMzmprZwRCjrFee06+/LcU8VFEEHDHnVtOd+fmwAV
0HjVItlpZ6ztNh/f+P0rHVbFRcioYxq6IED/scCag7RXD9ou2Ferl0lrD7SIGx0YvTjXmel+fKTJ
Z8xeDcO9/IU+nAHgpE1UEaoJVOPXGeAjv7Z8YFGIU7dti3xwJfn7cMd69/MX76rJYV5ldKDQciBu
xCw41uERveI5ko5js4+6leHmVflb7Hs33OKNZQlMpB75hUNblmTttfGs+m+GdtAkWvhU0Y2H1dT9
w0DxbshFuI3wW8mlpJhzgOh2JuwY98CddyXNFRsMnpgWyi1dbtHdGiXgw3oRbaX//naL9E2Kp6Ac
AcJTLxpd+Qspb213NGduFTt3IF++ROdijWX/YVLwbsxF8JVD2HBySFIqcPvg57vIUFzJvA38lV3s
41LEu4EW8ZfOLYGJOV/b3QzOfCcUOfJtv1W36mnNGWxl0qiLkAvZQekiP5/rbrNJbrcHILRPV01y
Pw7tfz3Ssol7SmjMrS3GmQkSyIJt/xjbIX55fK3tWjBcmx3qIvTWZefTxDNfRmxbXGuzrX/UDybC
Wxpj7Pwm2a0dnldCiboIJUgdy7Due3D89aHOn1JvZW1/nNi8e3+LWOLB1/YQjv8Rd0HzOMO22Urb
9n7aK9cJIHXpaG643tmZe+FgrUzItadbRBYae0dqFAQyGo5cCXt4T/t7Pkd/JsHvnm8RSejBrrwG
0pyDDrONTqF5SKS1Y/L81S8ESHURM3qQ4d4kcFLqeHOYUe5SW3fKT4hLybDbta1yJTaqi2hh9J0Z
KDpCqlB7hNBKo8WPvrHx3N3QUbyyLatrX2gRMZCx0z0Xh+A/fdEVZnZrGLZ2M5Tb2kpfzZhRRRTV
9Gjr36DzbAezftQanM6GRvpmTfWuL5tPVVQeTFGwR+SvGjuUFxq0S2T08QT5azuIx0xrn/JOPatW
72S5ca8OdC039WQDINyhID53kf7Y81+j+t6XJU7DprgxPNB1ev8UNuUhG9WjQRdxZQ78fbCNtTXs
2zwVL3xjbRHPBmC4QkfV26Hv2BBOal1usjWCx0rM/Elnf3euBz2Q0Yo2Hw67K7F5HTGHTb/S5mCk
bEDJTV4EKwn5ytfVluGMbo1MbqnlDt1OUs7T9OkfJUJLYw29oMOogS7jcBOPbvxHMa7x/9Y+yyJ8
tTSuqxlYCUcqz1VOq+/WWF3e84K69OkXUUqxeqQpFhmjWGCKhVwMmsGhO8GUPULE3QxusscNZtdx
7hzvL7/AtcdbRK8JNFRrBgazDjYEIvXUvzLr28tjrM26RfQaRGlSg/loq+6qQ72Ldy0Jgbxfc/da
m2uLsCXHA60fMnMhkW/b7ItKx9nl51h7V4tQ5Xd+NAzz4dLHRLKMrivIuTXk18ujLGxHfttQluIl
H1YIKGeZ1HQk45gc8RjuMwdF20suOdkzHH9uAbgaW4MirTzesp6PZYxo0vOrOKN01rOnITx2a74a
a0MswoEHlC/JGoZIGCW9N+jxV14uv76fDhIXFpO+SGjirO9pEWQM2NiOBtASzeen0sZM42bCU1U8
6AcV11g8Y/C5SJ3gWB0BduPMtjLrV6ajvggcNFB55Qgx1UlbCku04ejC4+VHXRthftvvorkRd9FA
dzKXHVgQpPfS2rHs49QNYo6o4n8D0GNx0aDpsTA2PXKFaptD6vwpb3NMRwdhKbiwfUmD55cob+IH
3wm/Xn66j9fBu9EXk0XvJzDBsv9H0qO6JVUk77D7Ph2VIxeLJ+vRWb3G+fCNvhtyMXcoW030xFDS
jg7Wp3FAKBzbcAlG5zp/jdy97+hrVboPT2bvRlzMEs+IhwKnD82JO8/JFdrqpYZFsZ28YSV6fRiF
3420mC0BfQ66HGL+MFs2z1F4PpatR+EPk8d3wyw2lBRYTZqWFsW4iUbO8c4ip4j0gl6nm6pNnMtz
5Ceb8LfF/m60xdbSq4EpFbg6stgrh/5EOx82W/xKtHv/buaswma/CbfaobDVbeTSCLlWkVubMYtN
R2/Fru/UkKsLq3vOVSyh2not+/8wPXj3kIt9JwjxLYwhk1Cglm5qN79Oj8NeumcN1k64G7elM9mS
W9FSsfJ6VybnMiWN28LIJwU/Hbk1uK6FtVHPLn8Pk/Hp8ndcG2gRaHollIKh5wIogjuB3pkmye+V
cC1DN/hnAy1iSjIOtVqaDDT5n7ljGvO7Xtz6WeNeHkaak/UL83KZl3bhDGOYmJdGaR66OP6mKRYU
xfZAv9sGYLWbN8q+9/RPeMSsSa4/3GT/mi7aIqT01RAIoYWmOwvDwxC3V5nQ7WttWiM3ro2zCCiR
WoVJISItGY/ZQbaN/fQVX+1T9qI+zpL/yKWBe1hbbyvhRVuEl6DQRt1vZhFQBExR6Y+BVruJKG1l
abR7T7q7/CHXJuYivmgi07/HC4x3qR0qE1bUWOzSBJLyfyZ7fffZFpHEaCOFTmauKjyzs+Mo2vWC
hTuGvLKmPy7avRtnEU2iIoxJ8rj5LH9Ah3a1EyTb++ar4XZ278ym3qEjucO53zevl9/lSqhc5rWm
2eGQOHeq6LVqR1N37ql/Xh5iZY9bprCDMVUC/ly4x4xHrqv1yY6ggpXBqTeeRdgUabAmHpoDxoWF
ri8CSt4WUxfIvM3e7pz6Huce6LLBfnB5k/s1TcZaSrTMbZVmCvExY7QQGF9Y6s+V2Z4n2AkZjKBy
vNNC+Rx40dYsu53qZU/Z2Gw1WBphOtyoZT1tVL9vN5ff+dqEshZLkqiWGXrLCXlOuH9SoR3zdm6D
UK7nKaXYWEc0G+VWvFdXClUrM2pZtixkpchwE6awjpFn/5ZKXy8/2kqEW9Ysa08utIRGdUdXUyAp
hzgvNnpzuDzIx1e+fy3IZc0y0jQ/oatiLkVgwsS63MEzSq/Eh1nrPO7zk/CorIx5+cXR2//ryUGS
PG3oSo7KGt3g4qkMVpb6x5fm/34maVmiTHHQaXGYn4/8o9vvQrd6MR8NTgvBPjoiKlp5hZfDtCQu
ViHwARq4e4aDA3hdHbIt1j3b7Cv5xPNk6xQfBEe5rdeY6Jenh7SsXFqWB3JjvjsZtG91fwZk2acr
bO6VFQ+w+NcvFQYVLn4+T6af54KKvpPd8DirbPODt1eOvo19nrPKO5/POZei2mJUTRE8L044+MWq
5mKT8DpO6o2aZ/s8U0/JYN0gcf0sJtOhUf0dfMHnVlBPkj7sV77r5Xkq/gbp7TvRbGeB3Rxd53IS
gPl7wU42wl0FYt96lVYWxuVPCoL919cdNUMT4RKBJCmpIIwWYDXjU+uvSbjWhlmkFQJQxKoqkJ5P
1V1QHD3xFuLA5Xe39uoW6UQo1XqZl2jOe7k+xkbiejipXR5iLctdttZa2F1BPiRliVB3oHQr7SbT
NlpWgz9rvrdi8EOTsHHu233aTbvLg19e8uJS5V4OjeE3HWeTTjXdyb8tPXVXx0+W93Z5nJVQRhf7
r1PC1GnmZdf8Y3ub+4dnNxbNnVn888lyZbT5p11YeUuRO3LSxDAtynHzrV/xACLLNsgn8O7Z/7NN
4DdouCbo3RDNRSXJPBjG46Q+XH6WeYZdepRFEAkGCW9OqWTxDk7kX1HEdyvAULk0bsIZiyqEa/Nx
DvOXRpyX3bsLMWmQq7SqU9UZ7xrUpBmtcOJtu+W05cTbtevmlTVsLEKFqYKNSTpi09QeA6gwzV5q
16L/2gMt4kRiTEDQMMtxcAYkV4/dGPpY7cwSNOsgbC9/r7VEZCkY17tM9tKBMgR+0rvGEW3/FB7l
x2QjsYdyyXezBlFYiVFLoXiKR46QiR0bqKA+GU31UCT/US3z34mIuNSGBz1OOGHHMw3jSwgVq+xP
vbWvyqteXflYK/NhKQa3OjwzB5nlJEjP0MCGEgfItd6BtfuupQB8xK+tzVTqad3WBPuzx8rXmdUr
OjYaxb51iBQ3wI/sZC/Z8wlk7YutPeTigjRpu8YPccx0BoltGLmuUtiWvjYRV6a9uYgcWlmEEdcL
2Dg6c2dR4mDCx13XPO2Ng+5envYrk3CpCdcK1RS8+ZGadGsKd6n5ePnnz2v0QlBaCsLrzhrEyeCT
FaRM/n4cbsQe9DKs6JW7io91ze/m+iJaxHT/9UE7v7Zt53Ai2ubfET4e53bw+qbd/0f1onfDLTIM
uTeUKcgph6nSOW86GIc7q17VB6y8PevXkN6rUw2ejSNYlzwGyVFYk6WubFK/acFLCQ75fHIAmmYJ
4LYSNLBvYXMG9LTRvGBli5p/3QuTYSkFF2tN7dWWx8HV8FBsh71/qA/Nrt1fnnMfF8H++jZLFbgI
C1HF7Yd1CpQgc/BXOyVOeA5d0xlOxcm8NbB5j2/lTWG3L8E54zegqniS1vrFPxbkvvtFFgFjUHox
E2t+kdr1dsPtsFW2xknizqmFGn9ID9k9pOd4Yx3WlFRrH3YRQxShbBDtTGBfwIgO2lsSFTsOL57Q
bSIZ41Fh5S5i7cvOkfNd7kG7ahmrOV+2iXt3zL4AE4uEe2kEB91c6+pb1a0s98sDSuJiwGnMIgzF
mbmD/mUKb/CoAn1+O9JcIA5vifpWl4NzeVatpMI4VP36jH0Ja8YrOPDKd96u3+XIkLwtEP6NxwH7
PyJN/HvmSOIimsGExsFBIbyMtbHxgehO0RlQoff/SLuuHbmRJPhFBOjNK22b8UYj6YXYWWnpvefX
X1TrVtNT02LeSQ+HPUBA51QxKyorTcTybXtVzBF+fSQlkYOxal1SMRuwj+r4ZZHdlRoIIsIqidf/
WVBziGOWbFmC1Re96gCx1xsoZ7vRHWac3PS6IU7/Rc4V9BH8t24rnd5tZ77YoiLV9GxJ7efBq59Y
FyaYDR0tiPambRwKNC5qlG8Q23jqDD2zOYOIVZBGto3B9AmModeChxG1m8FnVBQ44XmAEcTtL7cd
jEgndz0z2fZGa1SMUKGDjkn1DErajMzvXs6EgHdbVGTJUPmPJ69mWvWskMNa4VcXau3ILUUBo1op
/OGVCkZ+cYf/tMd/uqoBlfosotY3FAFY1P3ovj4qUIr4lF2xac0ygCz77+zim0XufZtIZlWPBerC
kpnblQhp8chJa4L74rJ3vBlhEd/ZpzK1NIYMMsLwHD2sWm3Hw5ftVVyioYLu2psF7qKxajnL4wV4
rwbWZ8lFougG7aW+hf8ZN0XAJkCmK9Mv79fJMZ4gMxpQ2ejLzc+aKBogEwQ1ID/Za2KUd81b1KbY
XaftYr8D7SkkPkuvDkCTur3gy7ByZo3DrUFDP6M5o+/UisG0hSR/2SeBDGUDOxUgwayIUQ669OZG
aOQrbYg8dN78YzXZjaFW902fENpgl++Gsz+HXVdnX3iFIvQPJqzJYXKjbG5p3Kku69VgOeztxbOL
5gNmvxnjX3VirRSRWKCUVNdfeuWveVh8CQrrA5Rdtg1d9NszQ9zh6KCxmYBMAd0MoLYHf1gbG4SF
iyB2ZoE7GY0oL6aWpJoLxnxXViZwW0euaBHHg9ow7nQgjdykVQUYM5fOESXo7FoxdDIst9Vj4vVG
mWJbeuYIxgxaPytGDc5IoSlgGI6sPxedq/WTt/1tqJ1j/35mqGsFMawGQGXXhm4vgfYowdqi/A/N
sPWemYkaSZd0xpAJckTInkzuCuJ6GWa3V3MZ+c8cgYt3tDZUi7rVMToh2aCVRaIRwhHpy3wQfbzf
HgWXestTH4oDkLqZsrWOkJ8zwUcE4VwVdNXddJNkvxOoni2MQ4ZMbWuku382HoGMEI1H0LwItjeQ
OKr8Sy7K0ybWwOaKTM8xUyEOQfTzsT9zA3P4p1ssWxnY+pEHZk+3Ek83KWjwdKPGWigg5Z9uhVGA
mCpBCaLzJB/6XIf4sceEBCSF7ycSSElrHDBUo7BmFVsVeyiK32fb8qIrqAr4IKcwSM5P6tLi53Zl
cPZDWAFJss6r97qT++gMMwq8BBefFXTKZ9bAT/LvEJ7OT/KWYPIdxlMXOsYnWBQ+/cXup9mwwUmR
fNEOmhMfdOJBSBnlcAN8jos5IvXoZs1VKn+qkk+gtLdxxH8nCn47XnwRXKnhxWMEO4p1OwtfBOkw
VZ+3jxaBtHwdXKqh9dayOnu3DPYk4yrsnvqZOL+cZPp/+57PFsLhxDipyiwOqIOzBsXlGmNWh363
7uqX6vOAlpTxOnGNfRtAuXAJJOJwb68Q3M3vQb7vlUGNtdP9eNvNnzXTEan88OVX2c/1QW3yvY1I
zy3FKvGgTffg07hO3djXbjQwzeg+G0KtHdz7VIl6GxTBjvTeZi+MjVquiLvl/DgW+0yims0u9wif
rYoDELm3MDkeL6xoMHmSm/uy0151N8qucsQUw5QgVbDHwPwMmYAdOGAJp6G+GxdstNBjViLo1bpS
BHG+W6UMVoU4x+R3Y3/DWQAA7QqpXEskcIUe0xmKux61Y+rWLz0Exp7M3fJa3UYuxWBKLYxDDwwr
K8kIWVK3iHyletFMqPwRC7vsG4omoeuKkZtz61rKPEujEK3HqTDYUrNAdYeqyF1exZsJbhWgIJR0
RUOcHsn3cnZXm7U9UQzjl3H2zQYXNykT+pqtBIykpdg4ZlO+Zot4CwYvEB5BQWUbCC/3OkEI/t89
42KmIeu7cZ0weD366V28ZywNtS9Byjy6blzdxrzYQ3nDMqmzQMA8tUwOHZFnF5a8xs255KEtZnur
Olir7PYUjfrlEtPbEvmm316qY6gYIH5HtzHij9pnc8rNobsO92j895o9a+9EnWmnP7SO4ErTny2U
n1FDd25VZSt68HX9aLDES3mlQhteV3Li5fWLiPvnx+SH0yK1SyY8VbTTVKXusKx0/SIFGrpqIKnk
JmS/BHHi+K7gyoyYbmXNbjjJh2phuFe/QLxvr+8gAuMI+/g7mZZjl8rHqPVtjRxAlpYJfSPGoss6
aNizfN2FV4uveLFnEnhCHPYTf98ZTorzOOpWBKmCUbiuwQMn9VfmSg3uU0Y4REHzY9mVKxBFi90K
8kTZ5BvtbzV1nh0BDlKEpJi6hBH2dB5EIcFpI+8ZHxymTmyBRPpfxMRvn4jDFKOcwYMknmLixYPm
FRKM8UtuszJuAa5T6NB920axy7mys/VxWGKopTxBGAdY0tqoE7rxrao5kjs+mncN2KMVD81ltrwL
vdVDytFpXqbd/GX7byCOAt8MrOEh0EN4D0fBEL2+spzBTLxtE7/Ix/3cWL4bOCvndk4YM3e8l3zV
m3foX9vjWkCgRRUrCLfk24B10yhEI5kYWn3XdT8Eo2hODZr/4q32th4u1BKLWETAA7dkAXJ/G3kZ
+gBNG1M8GAikpk6oFXHAkWvL2NciotWkf62HCeMfj21EQTBz7Y/ohOgDYgiKrJ0Q+hwylnqNJmjf
unJrIPdwL87PY/Rl0l47cyc3EgX4lDluTbIxqtmqof2UEadnHuJvBHKCJ+/VOyTcT3G4/rAc02ey
cZvF2VsLZbt9ttBMLcW5YBTdrEdaRiNj4/zbRFYG8W8FxW+7ymFkhajOKnIErGGy19u7WhOdqqHG
yS77x5sRDiOrIVKEPsSbsG9v57gO1vZZWUd/+whTRjholJqp76MxxPNlEWyMXtgqVPDyv7eNXIIi
yxI1C0SZqgSlkPffppDEwQwzXJGqfjdpXk4xbFxaxPnvc4somxXalq0JNZBJc8VYdsRsfkoW85/t
ZVwM3M7tcKie6WtUFjmoQ8xraa9fC7domLUjT/8i/AUSByVQT4NiioNewtfckfbUOOqpNsU7+dkf
wDOyiPUiSfkKTF8OESMugxKIEliHwqdyZOyLbBniXtJVl496WgAIxRgSzeXLMDS+AhHcZT/Lv+GB
kH4SFczAGmxx751DRBxQKDJIzgWIfy8jpmPWF2AZEfNebJM4N8MdWcUQrFYwMBUN7vm/6zswbvlZ
AFnFHzM5KUa+5WMZNEcqPrzsm2/L43xft+ohtwrMN1ULVIpL0Pp/ViOiWEPZ4PxfltHXDZ5gza3Q
iW/ig2W34vyw7fwXY/nzDeScP1dLcBwZyNL/eJShTnsbXec20xQary1X/kN7fJ0WGpntFJ2eJ6Dr
Y6xA6wsG/BC0hfaIdhqqpH8Zo35+J766nhRCXSYT/GOebsLySyT/tb1/1O+z++vsfiqbET1wE15b
Vjz6sV7faNUSbJsg3IC/6xu5m/EOwUlajLtUO2pZIFNiGxcjpDMvOIXaZ8vo9TaGkjNqM0yLCIfo
VosAfMqB0eSkAfi8tpdE2uPQQZ6QXOtHzEn07uwKducU17rboVGx8kERSZwj6htxGNGCRqPsB7we
pfRr3N0IMxEeUb/PYQEI8sBzwgi12iS6KVTpJpOpgeKLubTzD8RhwZoNmEsQT09uxRevm2vr4cQm
cM1G0aFojZEOqhGM8jsOGfo4gbZqCZ9YR6ca77vVl8XnbT8gdu6UIz1zu1ISYjGpcB/N3X5J7rLw
afv32Zf9eN/9PP2nm//s97uoKZIMWsiu1d0LhWUn1lc9rWwVxdVtQ9Q9dHo5nllC02PYxDHYmNj4
gfQS35pf6lfjefFPbOgvyl0cRK5V2xS+ER9JVt7jT1/XkwDJYKZaYur2MKFfSJsxalHdEwtkP7S1
lexTni0wk6psHGMMgIsHi6G27E3RzkIz5AoNZbtqwBEgW+4fGuVgQlvnuFV0UP6xxhD2wgcsiXeL
n+5A57qDZjuRibmYUjg7ZjIHFdOYm9D2xio1e/XZ3FQk+ysG8DxkfpwxEHdag9oy4TzUKeDwQxQX
JdMVDDWpnd+aT6HyZ3eUzGGHWXdTxKIxaD909ogsVvtnACtzSNFBxVVtCqC5MR6K5c7UCuK+YD+w
4XwKV2XSdbynh/mU/8Pp2mVBtme1H+owXez+Pfv8vHQWVMOWttPx2pwO4X1x7LwFlZnlwHrpS1//
AoV7x7QbP7frXbaXfelw4jQmM1vEoebltUwzmpKiAZgY6yfVKB1N3Pe95RGHi4UmW5vKQUc71vO8
sGEB1qGn+BlYPOsjUyFhdFlkjxfh5AqHHxjyMOMB6Qy3rmwJanbzUXpA+swdvWE/I/CLrytigZRF
DjwgWq6thoXnYy/63fi0tFQBmfJKDiyE2QxlMLbIbpF39hx+U5Nr9Kzalrq31EOiRrY0Pm1/M8ox
OKTIqlLuhA5DbmUxOm0739QqWPdSSnCLijYUHjHUZCnXeP433zPvWtEue3uN7BkHQHMy10wdLBCN
XdsLJC5sXoRLM5pKFQwcQNGUbrU12mntP5qOvvCuJzCLsMS/uZupyVqdMR4s5U1VPQwiVOg7V8I4
xvaKiE/GU0GZ46RoJQJEV5KvpCW1I+1bmvy9bYO6tnjy01SrK/Qy4Cjnn3tXPsgO/p+rC3btLX93
+/o+cWNiaIsKeHj6UzMaxjQEuQdeDDl4gHNfHTHeudwO7gLd2zaonzGasBteqYc39WA98WKeBSKh
ChHzDgrSiAkkn8UEjAb4v3Ra7XMcKH925vhqrzGLmSmfOL0bvxh3DRpkyUo5AcUqhyRh3E1yEaOS
wbQAkGE9tEfoK6BYiGPnUHE96S0cikiDkWaKdaqbTKibQNDXNW4SB+HjVWtnbvxMkckSQMnzomoh
HnuDjLLJSWM26Heska0NSIZoahu5OMQy4wzlGbQyQ1yt3Q/BvLMeekBW/0l0+2vKHHG/8PXevJet
aSngiI3utso+S74Qp5pdwBsXNF/QVeYe1OFSx8bSBi/aFR7Knk+M0BipyKNFkhdQ0Q9f1hVnzUhk
C2WfzmO8ROij9Ns9C4Jjd5ns3h5cKzAfa2/0FLDdlNfZi+EyrUyKWpPdLlvr5gKTKoJqWD9jY+vl
UbVaWy78PHxJtEAs79Q2IHaZuAh41qdObtEMG53wJHlg/e+KYTONa/Wp9yQUEtXe1iNbc6k2N+qS
5cu+WT20QxrjVLDHjXVr+E2AbTaeO7+5krz4YD3FgfBte7XU1nJAU8iFITYLLopEAhNGcmjFvRVN
9izdm4k/D8SjkTohHNBMVRlKooBSRyhnoE3v/abMiM9HmeAilahOMa8XI4NQz49x8iIJu+0Nu8gj
cvYk0DhMAaWzamlMMEW8n/EixNP6ED3XiH5uGekTo9KIg/yKKgkQy+KrvPFQynUf67jG9W/y9NhE
xFgJ2/mNI8ZXeCVVSpekQdnViuuduKxfu6o8FmXpJHH8ec2oZjfKHAPuszu7yvQlmUw4whpaTrpA
dstEG4Xc/a0MoOxPyuSJ+GrETcDzPYnCao4CKyuPfvIwBQBONwFvaWunuOAUAqiJQ8UTlnZTbqrS
zFYXQ79wutLHaxMt4Sb4GsL23hIeiMUxl9v6eNzDpi+nCB9PZvfCD3ID68ZyuiDy6ldgFRqeNaf/
DsrGu/hAtb5f7OM6Ow48z0sdVWNrrTgOsw/GaNUxwHQQuvmxPU7+isn55nE6qrvEzZ3WJ5ZNfVMO
Tcxu7Oeixjf9Nxmk34U+MNrD9eAY37atUQeQw5U27TPDqpix1lHqFxXCk9sGTo/4ra/IAYskhnFi
sfH55SB9HvElV1e/X7zO1nbzbnRjzB6dghj9zvAGHwSnjBGstMPH1QMluFN+WtzwhZ4evfBegQSO
aIEn2dQwFSa9P6pZP8sV4AF1O0U5VFK02IslBTizRK8QZYd97TNI0PR5HVsNww3V9FeEcfHF2ivU
jPqlt8K7xXCRhICEuajL4PJJ96zHNvFiqGpgO10VbfraF2oI8cLBfGeOOdXZmpJpWKI4Q6IN2O1E
Rgz0ru1UgrhpHtlGtEuqO1Ie6mP4YsqiZYqqahmiLvJTuLmAqwIKjWCmLxN7qf4ydClYysbOm8Xd
9tgL3U/vTXEeC1VDaTWthcml/9AoiZAfy935td0loI3xJpdlBpjEV4UpwSGyG/L199FrTBmkaKop
oulAxRDz+x1WilirswbkRVH2qLdfpewxMYmghTLBfUQlrDVZqJBRH1vkuLPCS4v0StOo+viFB/T7
pbC/48xZzH6orHVAZTL8jpfs59VlVOWFgxHZA7gGdmtgBcjvIC+2/RU/Att7s1wEOIdVJsw4FO6y
XkOeUok+b/8+tX0cSte1rvdLlWBgTsOCCiQDksnpBkqtj1oGh89TA1W0BQ9zFyOMTjwau7ZUgu2V
XChSvt8qzt9zHXyfCxqaUaREGxxeQ6Gr3LSeELRIkFKF8QvzAO+s8SHfjAIlu3PkU8Npshuv4Hm3
mATF+3X5IoGkZvF1f9lpvave5A5FRknsJx8QNolVTJpgAUYgIzr6ZUGwql2CqbODy/f5rbqYysgB
yK4lVW5VFVc1ahFIB9/3EtUtTHggH/tFLXrjIoX1xlXC10Ru/Syp3apJqH7ry3ZUS9ItyZQNvrgo
L3o+dZmEG6w61tLrkD3rBoFFl7/KmwnukhzyeC5HVt2LlntBCYapI6KQjzcWc7o3AxyeDpKWRaqK
zzL6/3KbC0F6ML3to0RtFVvnGdYZujVgkp3x3WVXA8Y0I2Tkh+/bNi6ktd6vhf0RZ0aq1YgVOcEB
snaMLqI4FM/ZdXmcoYmae8NrTeebPgb+7y1yWFr1UJMrZNxGUE++ir+paE5M3fDbCCHPveSsnxj1
13TsdpGvPRGLZR/mffT43jQHs02ux2kxwTS4T6+QXN6ZbnKl71ldLHu0XErRgPITDm5Roi8xzY0S
pZaDEanqbUuZb5PWeEmGLliK+ID6nG3Uym57mZT/cwishFNhTImsulKXXst957RC72+bIFyTLy2q
UdFERgoWAGhs2rrYuVb/tx7/IVbwhcW2QeEmlVhQoXsJSsj9vJPHb9srITaLrxpmZRrlJYRc3Abj
EIKnRl+2f5/aKQ4rQjkd4rBja1iPkvSXGR1TgaJ5omywNZ6d4XERB2FRkZqemwXifqNtjCae7GAW
JYDvQo/7uwOkcGgxzkIrjTNWwy73k44hm6btUY1MD6TYwakNY+O4KhxSrJiw/hG36jXa3jDthwhP
3kd2f5t4447lqMubAmdXtRllIIJo16htSjSccpAPmJHNkqWZp1JUpt4kVPn88h3/8zLhq4arFFVN
L+C0JphEhjKePbWVPYS3mmERX49yEw4Xcq2d4npFxiVOwUw4VjajFmiXwf0djzcVTTYtXJMmZyZs
Qedbt/ARYTYCDPs5Yz3twqz0ts1c3refZvgB/HaU60JYIYUhGbv0Wz7clWBBl51tIxfSzczh36xw
D/tQzxKjYQ4fX7HKmew11xGq/WBJNTDGjXGZgI3MEEZZgPLR79+Msn8/O8+zOM5LxKYxWeWniRwB
72CP1ZAVJ3wtv2evhL3LN/KbPQ6jhK4IpZ5J3/Q+o0BECcOdRZvpQTesgrE6y5W8a0Rbv8nJetBl
p3yzzWFXPnRlN0u4I4vxWc7QFP9sUMLhv8CRNxscanWG3CWhhRiHtaYYPiSGfT21zav5IDntzQzO
HPYED73BWZx+fxRQZaMo8n7xLHr7Gzgsy4beGkDpwoqVjLAG0jHOeISiLqbxph3FrXoZs96McZil
i80wLRPeeUa3X627nEymMo/Y8lAusjGXpI9klmn/lzKTFUMxNWmzES7LVR8ID2WYsWWPw5QWGcyp
FTAe1LsjhHdUjxEudTY0dB1WYTuJQjHCTid7VIhZfcJ7PrDX16alheqE7or4SsckVHZInxR/+V5c
Kwgf2Rhutx+91m5uc0gofoIkj5P4//+MzTkMfSC4V4VmkpoSMDTIQSd8q5Wgax6JPd5GnQ+s9klc
hno947kRyeI+UycfD84gnetXxOqv8gC27f7Togk7SY9uJrX21KSgxi2JU/KB476PZ61KmR5tvGez
79X134Nf7WVbtCOfgtlt5PnAdT8KkW4yViv03yEtb5oOpM+vlizbb+/r9ln8SJxYG8IwVj1Sw23/
aGXyV6HuiKuQuKU+MCV2Zb8uCUak2JNq3znSS+FkjnJInAHZb7yn/NCh3jbU7nEQE8eV3DQq8CxV
KnfV1J2ZiY7S///tAu8dnwMadZpLqxgA3eZ6q6RPXf+y/XWoZXDAIitQVgWYqW7b75QmdlrdN3OK
8476Pvz4xhqlSqwbmFWGathpLBo0O7cMulD8uWPD0dORat+/UIJ9t3P8DAeCrnwSigpNYcHgtU8Z
OiHWFygzuTMy+QBMN4Ssnvt7GbF/b54PJIno4VcyWcZKoybzm7za123/1/Ynu1CfeL8yLlxpSt2s
YybTkEFi54E1MxmpM91ZQeUux+ZR2FP1O+IIn3IoZ/HYOol6ZAro1EU3t2f1wkG3CgIlfpHYfts4
5qhnNro8gaqIUYLCDrzn4n32abzSdqnbH4XnJFCl03x25U6vf3iznNzozG6Ya9PS5qiErEJvV+qN
ph2tkahakf7PgUVkaVUXMViXbst9fwd+0ACas7YQQEkO+PQ/zbmzyPzXIYN0qsmeLUzItKIqVpV1
Yy6e5Q/X1bN+JfolVAEcKrr7RRr67etxMKInZTODGQYR5iG8joPp0F8lO/TBgyk9OumnxDfV38xB
6+v/oYOL/frGUvmBkLURlg4N/6BWu85uWNN1esdoBLSbHs2mfrMv0DhWoMQUB+CdIkIz4mzw+Vxt
qeZcZ21H2TDvV8O0zUIm8lkXMVqSDNM0Mbqnapz3NFGbVXkHJGum5xyUQirEl6fpG4EqF8OfMyvc
TTNAO1XQZ/goK5QPwbrrBHs8jCf5W02xZaKidPGbnZnjPKaXQy1eW1xsoNY/dD+7+yjGoouf580M
Xx9RSyurwFKHzyPv0+EuSym2M2IdfAmkFOYazyv2VjXyoFfNh86a7UrXvTw1gsKMbdlsnFoeA+Jz
XbarybKKrhDD5KcnWl0DV7vJ3qx4sbLx+ty0GT+0ubeee7TaVXjExY1tuNP9/0CicTH5IP20zuc/
876VImRTWMAlfEacGoDcrTxGVyOE2FI0+Rl3xZEmGb98SZyZ5bIR+rKUpcTSruFz9Mlk4kyeDm6o
3bhjoZ7otofMHXHIqWDishe9LZednTMsHYty6vqetaSBz6X+uqpEFEb9PnejJ0s8r2Im4HFsRjdl
HkIEKtwTDnPxPjjbO/Y3nK1BkqVVxOzkD2Edwy8hdtPbxR5zCLeUrA61HO4uj8O+SyOMbbtTFZS9
bIdN72yvhvI/LpswSnGcdTraYMoGuoZPSjuBRDmxRSt0tw2RLseBLzLjq7maaAZRA/2wPKBjAe+y
xol9Gfp00Io3oL2JtlayTHQZ9N9cjoPjZhIaTAHA1efYK4bQiSA7GyfENl5+b545BYfCq7xOc239
F0WY9EfktcfBZxO16KyhXJDt1Yd7+s3ah+mJ3Ki1QT6N3c+u+Ul7RUhyZzm9J7rade/pfg/SQQWF
f2oSjHCXD+1JbQ7hOBNFDkmHlrwyJXeY13qKarB1yIJHeMzli/Tnl+PHKhZDHkwZDCwYB1t9y6+C
zAnBhANgRGZo+MMvyE9UyA1YfZpoRqfpQT/EjgQszJxiL7rNY+5QBDKEU/JTFGkcGzGm8FHMKe7H
5WEYnRwcDcT+EejBj06MIVTMBAWvjd4FxDsgt0crubrvQf/X2rIdPVIqdJdrwGd+yaGJbuUgbKnQ
omTt9Pu8ss2gxmfLX/N/WhBDeeg1JSdhqJ3kYAVKLkLSiIx2TdzPy8O6eqVGJO4op+cQZFLHNh+Z
HKmsqwdVwXiNNtuZWmdOnZdUmxe1Hg5ItEQr5FZj+neWJ8qPkb4vKEZPAj34yQlLmCvdYMKnVVM5
6edwPS7Cg7zeFCC+/DMX5GcowD8N/iARQX26T3bNvergzeZb3mKxdkpPfU2haEJdNMT9zM9RzJY4
LTO7nyfU+gy/c8J9DzJqJntHDRFc9gwTA7CmpOiSxYUb8Pe8z1oExUs++a0gedUgtXa5RG6foEl9
ezOZm30E/Tdj7LifxR2V0aDrSoYbNtPXUb+1uuNcP8rqTl0eNPl+29ZlL3yzxf79zFafimmWmOwh
aIn73AqvzKWAlnTm/5kZDi8yGYNXAyuKaVHQto9Ft7eST9smfoFJb0vhAGLp0qlLc7hD55kB47pQ
RNvcJ0721PiCq+0LUh6O2jwOL6B0bMhWjg4oaTou1tUgX8krMUBAOR6HEkJt9M3CmqxmYx/VwSJL
9qDtFEqd4vIN8u/eyTy98FxHkpEp2Lu1w1tsDCqyD3t7r2SeXDgRtWhpWb9zBIrmLAvq4vtCTVtc
IHhCnk96Wwb36ihLUKxmClBIK+ZdoiVOm0BfWkNDi7GMR0j57U1EwLGRXYdiv/sj/5N5td2wqiHU
NeDY6tdmgOfCbeXUL+Kdbsufdb8OhmNPdbtQX40DCiFf57bVMLgG1sl9LgtHdS3/6ODKPL1UmiSa
UNYt4hep86ek9UMZ/8U47/bmbbs5CJfew5C8qtAKKZFTrNUHJQ6sGko2Vmrr4AXbNnQ5fgelk6Ub
pqFqfNdipRpD0qboh2dZgB+t6qzZtANxdx5QnSCX30Jn1rgvVCHHVq1QlUesicZjv75aUCtvHIyB
Quiod7T71YPYkStH1DIvbuiZYQ7Xu6iaspw9HOSA1Q9KPFP6Y7jPIE18Ih5A7boOyBuZssp9xmiO
ZamfU/Qf7qNd7kovJjjELUd/ZCLXrKbU7MyH38pHny2Vw31hxQNpiFGFnOudotf+orWOWFF0ghdj
qTMrHNZP5bJgT7GhVZ3ZM55eXe6qxRe1uJ5pnVgWTnyIAM6McaivW+aY5cpJkSK9Y5zl4bfGDR9Z
0bq9Dp3sZftQXMTmN3O8VLGY9G271ihpWf19aT6VVWKbi0VENZQRLhOFrrap6VI8GZCEczCU6Y0F
Es8CpYZyudZzthjuDjCEeBo7ASxR8tfoE1OoAovmg3TTe9Ed0l1ov/mzveMiw3CNKjVXEEBp4t+D
Oe0zeXU0hdKsOSXFNzzC4IBELpFsrmOkHTpP8ZNjg2YQ+Zv8RfhqCrbgsFnh0iu/Cq7pMToVy40k
b3udlxv5zvaVQxQUDEZL+aGSwqjLqmAonfUA6WK/DJaWcJbLN/mZNQ5JmlyszA6JAeim/TMuAQYP
ojxowuswzJ2pC4bqk/WnX5LDkXGWlF5nFZkEHOlTAiWML6L+O+H22bI4FGkmcQ0NyE0iuZ7c6vmw
b035OglN4jq9MD6IQOjMDgcgqVwZUhth+9Dd6RoQFSm8yIsrdz5Ue6ZjkrnCnenMmK74rUaiN8u8
8tVq9oJR1qhSzLpXSJ9UqvuWusB5GWO5EOtythomYsakhXPXVNBxpoNluA2m4/pl2+0J1OL1jNUG
xF8Qx0XWIUuc0AQtFuYpBm0l7mvi4jQ5FInaCEnFAaXHYukOmtm6kb76idS5i0xR3FEr4pBESqZs
njFo4dYp1KiGWz1B68fkb28bhcK8aPE0s+T/CjqWDsLgrOqQi7aBikO8Y/GOsae4DC6//s78jgOM
Me9TIx1PcR3j0k7Apg3B83vWuID2qsfQoSxSn4yDC1Ef2maJ4BmLfMjxalql+mgok43yGUGhw77I
BvabHGjUg7EUagNgSiXpxtL6qzWpKLylbHCAYVaxWU0ofrvCzgxUb93NaAACeb3NxNWZQl6OG+4b
4STsD99YGN+Qu2hJqI4psIJ1reZXsiPYjB2LDeiZLvRSHpk2i/I9fKDmZIjV8lJZ6jzEkiYiRkDu
zYpvRfAFbS+NOGS8RlYUiQB4HSCFoVRDTRyp9yuZJOVloczW/nGoIY5DrZcdUIMVoFkCNsIcjhSw
CvSy08k7mdo19u9nuaIiQm9EtAA5xANr5c8OyCpanhSIfn+DXOl15Cc9sY+USS7oEBsj1jUJHhJm
j+V0VYju9ndibr21gxxqpF0vLlWOSWI1GPfSzvA0VpzaUU8UCg55DaxFi0ZNlGvUwZCbktwmsB6U
G+TrUcGpAyW1qQQ9AU68IJaaqkuoJQgXY/0fEbdWlWIezNNUakCAssPBRq1J1bwaOeg41x0aIW3T
/D6MB8tqKHzaPlCYv37ve3NS1JBrbDS3/3vw+r1yjP0kCH35rnPVz+hXRK9KRNZV2Pn5tXfofM7K
EOso0kJ4x3L4IYYOk7v6yCawGSSqIrFKapHsvJ8dMHOopmWd8NVq9W8LLQHKZ/n/V0o7Dwx1PklV
pEiQjSKSVFGTO/PkS23ixDlRR9k+tbrIAYXWyFbTM6GVPNRtTUQjbqITeVHiRIGY8v1eVZglUQq5
1Nxy9su95rOSV1FdQacDxGgdKB3Il94F/bf3e8eBRZN16tRVqNhASSzbsTnO2EWNbXDyY/zpR0s5
hjqhWI9uhMimnicsnthyRi7eMNYoEXILCQghS51c+aszA7E/FlpqF781DvszlkLN4/3eFo2aadqM
bBxibVvNrjTo2GzjLuUhHG4YbdVLSYPMZZ2md3qvRI7YFP9s2yBeCjrfQxtlfW0kIr6XdhsipgHb
h21cGwFa/jH3RYUUpDUuvxFpZVILLU7Wj0G3xlG/MM0O9iyxXOOJWNs28Oqnv+YMKtTBSKJZTlBv
S+wS5GHaVQ41A/Fb/rpC+zu0I6eL7UK0LcLw9oWpn47lmV1dzZRCqfDhmiy21X/mChIvw25cb9f1
dTTuGnKik8gE6KfA/8zilNX13JgAk94Vne5mPSLLB770OqDkoagt5RAlbvpOsZiAWdhk3prf9kJj
g6rdGyOyRWY7cIM87/sDhrEBMwp1qDbP4bUYK3adxJ4gX8vdodN2Q3eIrJ1SXrVKbEcmNaBGXDKn
lPXZfiaxhAZ5qYCec3kwezTSNlcCycZJ7SWHIKlWzkMiIy5IoHw9D2FQtvHNJOi+llEhHJGYQnH2
/WZiVGJE1Q8uyeakomMTCNAdaq50Pz5QlI7bDxadb5sdilifFdbEF0vfdeHFMF/6NiiEr0a6n8kZ
XeqK4xtlkSYyuioCcV26Xz6paM/FcyxBBxU6oHOEH8ZTT70oCN/g2dXXsVvDdkCPRZcehNot41tr
2hPIxSK1jXtM5h4ti2YJ4jhpmDJYhWcpLnO76Q07HpOHYRo98AhdpXqu2UvaHvCcp6wTIZ3MhSa6
VLV1xhhcOy9/kvHOja5H1vLMChSnSJxiECBuuhMZ5Nlxa/Vi0BKVeWfvW+VdR4lXEyeNZ1JPzLoO
WwMxqpWXx2at8aQt7rK1couBIrGglsJFIGYjZlotIRFgxte68amMqKn0y13/b4EHz6CejnLSrzO6
zqrFwa3mQYTqTv3GpOZAthYsyAYk7h/GVXxbcJyIa550uLfz+XE0r1VlcSbxZZRf4pqKWYnjxfcA
x11V9JUG118OA2jISnc+JoghTZeppCmOugsjmxJ+u+wfpgWFNybMxr88q9SYld5EIm4pv4Ux6Hta
B4hSLRT14GXneLPDIX5XiWCYqVj+LdzL8+NCtUJe3ru33+dRPq0EterQ4xbruV+tY6AJ+o5xfm3D
07YZsIy9v0wmIa7C4T+kXdeS3Liy/CJG0IN8pWs/3mlfGBoZkqD35utvYvauugVRjRPSqyZC1QAL
5SuzxZiCXj1U6b2JxYG+D/8o+v3vLBqfV5a068B6DJVrzId4+mcRUaT+pvx/FsAlkhnJkRfUqObN
bRrk1ogkqd1FlG6yunLSSL1LlWyTgezWSDN/iUxEioavG/lm6e19aVi7sqN3UwpO33g0/vKGOftf
5YkB4H3WmS5mx6IvRXmziPz0b4Lx8wVwZn7E2ZWGoWP91+VPaycMWpSf9VfbE9n433jqszimVRdG
XiaFOZQh8OLZth6wBd10crCCP+VO/wYUXz++rwaRJxNpKh9DGm2blwQPrnqLB0f6gqlPVJVSN3rq
9qhifWcgViKawPUc9HxOzgP0et5jAhPluMrsDi0K3QCqq52hA1OsknzFWIXgoQgvlrMq81iQZmpR
ckT9ChYzdttTvkmAQr68sET7z7aygELxr7XUZM7KhFImScMELh5sacQO+cKAaCOsjBco2UWbOWA0
Z+UbQwhj1MKi+QnB9fIJq4kMMpltDHvpUeOE5k2nWU5l3Bn2I+kFy0S/KWb8OCm/7LkYHZUm46Oh
LLvKcYRHkn3GSqZWzvBOv88AGaxxBSCNiAIRfoTooJx90mOwOHUNhM+6EUixuR8r6itZBWob8742
1O/XjbrIHPBZq6SiAGsze8jAABgqjE2cFJw62P/fxPeiVyJ4mXzGao2qlWcFPmMyPCfNs5QnoA79
dv1IIhns7xcWB1C+mt03qG2EevI1z+dAN6gv54OgXy28Oc7KTKoSS4QxVJR+DygMzBHtw6fBZYuJ
mLJ9uH6o36RyZ6Xk7EvZw2tpJW6ugRVVoY46dQzgmDAoQPCzXJcmUkLOtkx0SheSIglHE2rTT9Sr
ZSXoJOqVRetOSSKK/phS/5r4nA/H2xZ5KSRFZ6/7NAXRtt1IrnqHzAMTFAlGo64fjv1nV4TxmWpq
UrumDMAz7eW7Mk2Dsp1SJ9I65AjzDlztAW3sN6MIn6/LFVwqn7OOQzTasULhCUvLiRTsjtt3bam4
qf41pIp3Xdhvxut+XCmfr2KBtpvNGMlPH7vmhkXU5A3I4X6znWYUgosH1YmB4hsJl9Z/k6mcJXNR
jJQoedqksGCM1AcfE0Kl0JXv9N5h5OXzNsea8ql8FRxYoEN8+koiOSsHgvSVFcNUuCXqxZ6BlSoY
m0BUEFuvdpzPyNkYTV2MfGQTP1MMXyA962YXkChyjW4+ZLbhDsIxcZEB4LNZOg95VZcmCqexqwU9
SjnzXfgIMw2EFFHFVqSq7O8XJlQbhmGxLZg2q3yRyN6knRNjmsqytp3Ubv7yw3HGpivzyR5tfDhG
/JgCEyo5ETc//ttIWv6sjnP+cpypiQ3TVsGxBqs9InYhn5T6GI1/QPfN+iE/pPDpbJXbudWSDvV1
hzF3seX1dBPt2EjYuBXlf9fzS41H9lOxuihnNtBDSPsmW/7UfhF8IZEALibpdEVJsBj2b2WILeii
LrRsxgBmzO3ceUtdQ1TvuJ6baxpnRMZ2bqgdw0gvxuCP1kHq6EZatr31JDibwGzwpGBZVHWjXjLm
TCyITV7rABrUB0FdoPjdSVRQEZgNHvGvkauxtheohVzd5CMwOof7BJXsYnqSmjfwrQk8nSjZ5TH/
ehC0LwngDLAX3+wYMbEEO9y9m7swIBvNL07K3byNgLMgiTy6SGU4CzJ3VWN0GcqlbG8RGP3brHAG
IEpr9/QzS7/AQymcmVkvn54fHWdIlCI3Q21ACeeDABN4Uh0cDvKjvWhmQWAeeYqwyGgBJMy4kkr9
rRrcKjb9UpbctnkceyW4rqCCi+TXXIlUzrQtmH4i+WjvMtF6i+Ch8dusGPZJDRkMKd4c6neFnn6r
FSC4VqYf1+rr9aOIRHFmZCngMRvgInvd2H2XxnGTFEBp16on2yoFWM+CHIBfZG2oZOstyP48xZYC
jDzvQb23z3V9e/1EoiSc32HVypjK/cCqSZspWI6Mtrg7FK+Nz5aei9IVpcEibeDijoYQQxkilPqi
dJtJh+iPltHOfotnAZs1XV6aCdpGyD4bKZKzIJFFk0siPeBswxS2i6TkA4gX650B+ghs/RpgAOor
0cCtSAs4g0BLYhvShFEzaXgzse8e95kDhC3BC/0Ipa8kFDoXUhTTpBIzoZi3CO3vfdYHXWRuZ9Lv
FhW1eWty25F+o5N5r7fZc9FLQANXP7cpDQp7OU49hhZ1yU9I+2r2nU9Vxa9j+UGpjf1ip4J5ScHV
82uvWmh2UUYQKtQLxp51c2sAAia0wGFQieafRPkxv/cqKVIVZikqYq3hsGUD6qVuarhsjKzZhK6o
7y/42PzKazYVVhiXWL+Sw9nrSfswDObGbNOvf/fkef4Hacbm85IgXJ039XfgN2ytT812MYC/1GyQ
rPoiSFtR4M+zgxWkpCFtPwpvKiLJDHtDyYalNepBJEvg2Hg+sEWyMejfI16I5J3W38S55c/x7BrG
+zKITKdIFdnfL3KMKi8jG2BxCJEfBw+L0RvyIN00hxaUtoDtxRRZ9Qz+DkUwf7WeF2uqLusEaLqm
yVnQIR2BmG/BYuffUTY9lvfUAwbtfAP2SMnBv+401/5mLR4tXVHhYVVDL0RzJyZkUTXUcYCRCErn
FKMTTdtthmX2r2uoSAxnXm17pKVMkbxF8WMho0MIcOKZ/lH16+IwnG2NoxAjRGwTm+4Gj5VHEd3d
Z3gFeRAFopnN9TdwIY0zscBkxPeU0KobXeIwXsDknr2BbAt2ks1fXR+/8dUNpDZVCoCsCfxHtHbU
8WbGLf6dEG4iarIKWZ66FAU2JPSzHh6SQT/WYeRdF7Nug8/3RriQCzWgfJQrVIHi0jGB1Dsd+tGR
XpLd6FmBtOtEHSyhQD5vs5c2l0oYfVaFMQA8QL3BiY5ssbLYlCIbIlB1fvULCCJ5aHdQwkX5wNkI
qdO8T5EzuPWucSsQw1N/3Ebv129VJJX9/cJyaeZiTzRGtbJkpNg3NLwp/oCOFQWEiw/H2YpwTpLU
Mj8A1GRXBsXRcIg2mBjdd9jFFd7jakn0QhpnMsK2tS2sj7HMadg1sRMHQDzdFK9YCt+xqgVjGezf
49MYOdaNaBNYdJ2cJcki1LU7Bt4mdw/teArH1yx8uf7FhGrJ2Y88azKi6xEmu7AZhSFzVx62xB1m
R0acjopMv7suUHAmftVLiuyhKhV0PYn0NINaLI0O6aSL0nv2en8JPM+fjd/3CuPMqBebOZSyAaWz
9J7X8sEm6Bkt4bOmUleOs8khinoDooHnfJFup6kQXK3opJyF0UHZSgk+oWcYWxMDIoN1TISYr0zb
rx2UsyqyEdegHUNcUhmFn8rKjRzDaTcV/ayOtWhBZX1f6uJaWRJ28b4LPSwkM4ID7d6WYHhiBSHl
oQLQK9IVDMgmt6Jyq0g9+ZUwSZVzWgLr3yuODH2v/mbcqLeLi5kUgN9Nn/5ONznTkslNZ8sWFi40
/V1L9GNVfm9D+fG6kPXZ1ItL5EzKHFWhFSYwYAWWl1qnPem7D3Szg6imtpoSXwjizIdhZBOtZlR9
qiVxluZLhkkhwVlE74y3HoNM5WiCjmtZ96aP9HlQDFfVO4dkWqBUb02SPcl5dJg0w5Xi1CdqLvhm
ggfAr4NhbdtUkV3C0U2vbbtXo21c3gx/fVJ++yvX2z4H3wSLs1jdGqp/320/eppBJET2E6k9vwpW
tWokm5rNes//8qibn4ybHLiP/9MKiUgleaSiRdFoITMO8C5+ByqYU6a7uX6b7ZclpY4KMiHjOCRE
YKQF9tHmjInSx7ZdSrjRcLQ2nVkA1T/RdqFUKyItXS1/nh+CzX7JhdnSjaVIYwkvTt2wdBuowPsa
aO+JJ4IRFx2JMyBooXTEalC/WapPbdw5ND+U9OmP3pxh6TKiHEvmGwBTP/Yxdi3QEgbiMCtda7mT
HZCeoYEoY2tLUBhZtyJncdxnIh3V02xA4QvMRXV7uySi2fJ17dNVeFtTQ7Jickak7ewEyoeSpC49
VuFTDDK4cn4xzaOa37fqs249ZqKlqXXY8rNMPpeRB1VGbwjAEuw5Sw5GdWonvpXcAXPSWP7dsJXj
cYs0W/DxmM39xV9fyOXSm5B2arxMQH7Ijsrj7Da78YQR7U1xkEen8hkJ8nSSvHo7nMjuuuhV3byQ
zEz5xSOwFwAmphkygki5tbXE1cnJUGvB+dinunY8LhyZ05zkEsHxiHaU+rseBcyifpelvR3fJPY2
JZH/d6fitLOIVEsyC3xHe3rVkqchj5xROKa6Hvdc3B1nQGoTu0dgsDOgLcVOfgEWvJe7893gymjb
J49pIHLd65NWFxI5S5InudbRDmk9a5Oy4hYNqvd6g9p2MLyqu/nL4gJ78jaJHfoto971S1198hfC
uQiFtLk6UZNNJk6qMyRvwkEy0SvgIhNtKutKZaHxrDyFaP9Gu1qpnap/iKbEsXNBy21d87EEZGGr
UFM07jhhF6eZPIELMja2SvqW5kEH8OjrV/YbI3YWwh1JphT1EQXPi9xWuyKIb/uAPuhoIYqoD36j
jGdJnLnM6gzUzD2UkY2pMiwLYDOb2ArWGYihN7/WW1GRSXCBv3Ta6i7NihKemraVY+qWi3kdJ5lD
wVv+zcnAcgbwdQu79Nwzs+hgtXmiMWz0ySsYuLybbhYQ/jCbbL2LobbWD3YWyL0ypZriohrgShcq
O5i6A4eKp4iIrkVCOPUjYz6FmoY+YpJWQQ8g3ASIxjR+FSigSAyngL0aNnVaoTrH+IOGXXZbvGIM
Zjv4oVN68T50x3tRuLMae+vn6+M0UU5kYlQaiiOjfBvPRZDXpwWl937yBWdbdys/BH08vgvfpc9m
bWVEZiN+DH8t9U1sxBNgF0iYx5Q2mY+xGCD/svFaEa4m+zq/erSzaM5hd4Yeo36QI6QbMSBWz/ey
3j8Cu+llydW9oWDyT3DWddt4Fsj56bm0LCrrsPzxDmM/TuiXPttqURR31pwvZGO4E6Aa1G14I2qh
rs+nnb8nP/GaL7Fez6jGwLJMpQOWVt/aqbfpNxu3zMjLCgwD3qo31w8s+racB6cSJsE7tqqZRpPf
ZOmpkcddU2MeIy/uOtK7YGc8VrnyJ2HtxVnZc7pQqYJQq85AHOzZ1k4Dl7MlaqewUOea4nC2ZRom
PYsSRLU9pqSTrbLNXaDnBx/4+dBTS5BNifSUszJzp5md0mF5IWl7N4m/T/1LEp60/r1IBCcTSeIM
TaFpqiapoJDJteqz3TaNIyWT3075pqwHYMNrwXUFERg2flUz1+O4oosMZvsi92PMg5pt6VFZFhgZ
gR7yw6+0W8pIY0icGfnWTKE/2I9qMzlJt5WKT1MdgNFcEDOsh1k/Xjo/9mpZZWp1DcZewybycmN0
K7vYXL+79ULCWc35YVd9lOexN7CaxFwqCVAt32ZgXWbNqOz0Z3HC+UBc9J80UtbWOWox1QB0hVw6
aqb0VI+jaA1BdHGcydBUm04KegRe8tIzUg5Ml6u31lf7xHCcx21DhRvsotCE38i0Ir3s0w7jAQxK
D2icwBtiOcCwZ1uG1b20E82JCbSeH2olaR1ncQ+Xl9m3jXnbha+yIeBLEjxklTMZkqa2TZsid8qk
U60OLnbkJn2DKpCRi9ptotNwNkOxm6aTSqh6Nr6ZZuzP84tSisDRRefhwhEU1w3aAjHHk+enSDmY
mtsaKEzeGWgzXH9WguPwQ6xWok7DMkQYn6FD0NLyrqiw9JNrgtcrOBA/vmoBFUyxI/RC01x/bKXm
3piKbRJPz9PUPamm/Ed50o/ny3NUZ3rSKlUNl2jNtwNmWKt7vfs7r8vXrmg6IqktEU2REotYFRjp
hESIIpPHz60qLWnGuoEamKBzfmHIuZKfj05+XPz+MQlEkyEfu+dXHD0/uio3wJSvtP9P1eNPhbds
YSYw1xxtSlfbAgalQaF49CJ3OaUdXH99ALhSLDCKAvfFD7QmyWQUGSN+rcLPphpkxZYoh0V/05Rn
qgFrUxU8gRUbrBuIj4ilE01VTM4GW7IK3KFxAt48UrXuJmofrz+xtcGGnwSwN3gRoAFh0MplpcPi
FYMFDqSbhQDFYPnOLHxSetelrby0n4RxwZo50EFLIiSCUJzFG5FhO7OhblsThLM2fExJHq4LXLEg
PwlkP+jidMtAcbFDiYbrdBumu6FtHbl5vS5jJT37SQZndJMJQVo2jQq+j+Rhy3szZdnTgkimkd6u
SxJdH2d5MV2cgSlrUVDBfZW6z3MUdDhQqjn2IKL9FukFX7mNKy3CclmvoDLGUEozeOEIAy+s+m36
148llMUlf629JFjslBTPNl9ykwSTPG4UefI7YHcoWfSWL7az6P1JznJ3qkRFaoGO8CMqVisZSzpC
+jLVzhxZ93l+W0iFIJxfC20u1YRwURu1Q2gjyKvRT8A0j+7TIOscedcc4u+sL4nSARiQRWg2orNx
5iMzikEzR8BTakm2H0OsmZVGeIc0UMRJJBLE/n7x0IhNAD+44GX35aG1jll5SEVx1Irp/ekCOePR
UTVZZI2qnqTqWKU2ldPSRzsptTcNoCItau0qO9yArUtgggWvjvA2pNdRvFowbdPQz12Rubnq1vJ9
OR9kVRAprhp7TSaKrmM40ODhLoDzHalV36Ewt6gPmiHvkr4VZHlrbls3zjL4mCqn+miXHXvX3XTK
LBq0aXQ3Je+Spe9pFwNDNwu0ejsS5W5QZOxfiuBnVzXl4gdwj91ISWGPBIeM1aOlHCR5k8Xb6wZl
LVb46ZDqz9qYESJFJcUhG/R169k19+QDhM54iPzkBNB7UJ0ZGM5SscHKmkFYYfOEg57sQXMBC36E
jgKrrsqWxaN7TGEp2VJfKIBtNVFFWw7WzrhBjMyMaOwXbiNaml1bBvhJIueJ4jZvaKYiJAPZxqkG
V0NrRO6cmFt7nl1di5xqrE7ZYB1qOgCwSL9Br2pjdaN7/frXClz4HcSwWO+cqPyIq0Eoxv5CeER9
M85ONjgLAjUgUJre5FYmOEwAqMKKiKL51tX3o4PrXNVA9m3yYW+ry/2St7AQUYcZmU5NHa2bP18/
3LoMXTdAvIMhXh4fhHZKWAxVDyuEIqn6ai7vf/f/c6qbFksd6hmaAHaeu6qx7NBrEcSwqy8QJua/
I3CeKJwbDXCJiuJVUeYRvQsmLHGGX//uHOweLxyCHA9xF6m56hlLkCtBOgjqmetBw8UpOI8z0awZ
MZbC9uZ67KOD8WHE+LT5MQavisAuPspSvzzmC2mc80ENXiuVJFRQZjQxD5D70yu5yQCGnKKXXe4y
8FpZfgX248aNhMXx9Yd9IZ13QR0GfCbNZg/K2jePkf9hSORgPjKy5fhUi9y5SMs5S9LSVmnzHFpe
dL41PFmimFn49bhQdpKqpLVbnOi/xuu0VXeszTtvRUs4a01e3TjfHt/WUNRemuRSh6YoDHP/WAWd
p7qMHzIEknXyNCcO/Y6xGB9Z405UMF53uDqxbPRETRgm7qRo1WdpQQhSEKCtM6KZBJgl2eFDZx5F
vYX1p/1DGB+1t+iBKbWSoHHRvTPwQt040uLh+stejYfOByKcA08BVtDJWYuyoG64FGNMGj1F0n7O
3tJJEK2IjsMZw0yNo7k0Usz4l7dTsUvsk2G/XD+N6PvwcXle1GEzqDFC5NsM/HjK1vwANdPcao83
LXCNzEz8akbO34ezitaUGzGmc2AV5diNR9WRRsOPqm0nrJ39xmacRXH2caijfOprTWGjN7PT7bIA
/uSOzs6/uKfhwyLIcFZthqFo+Pm2LBO+/z/H8qzkRYmPZfgl/WIqAs+4fiIDk0smJphshe9bR2Hb
lTSuVJxoAHFt64JIKKUb3YlvGkd1qskdRdwu69pxIZOz+3qbjvGYwnZIW5A+YEkodZcbYyN7aWB7
okR4Vd0vhPFmfiFzqqtIotrRBMBjfuqkygUUkOBVrYfHF3I4655jTg/zUZbiyXAnbEMi9IibOIjW
fA2ERpIvTY51C5AMIDUbOwx5UrcSUgKvPoWLH8HZxRwtmbbpcbMj3cZYtjIlx5YeSCawVoI75Y3/
YNkjWF3guItscHtla42lF2n+dSOyrvoWQmtVIwSVup+DHTvu0ZurmBBp36aL0yqilVWRBM5wGKQu
tGWGF1Gwrr8opWP8QadWN4zzGXh7sSTVpNUInk3zMJKXib5cv6OPPtsvtu9CAPeUiDJXVW1D64Af
Yt3LcMDRzeQxNxwHxcG4wdpM4yvuuOtOelCDkkw47SW6RO59dY0edXFmgpPvVO2UN1S1Hi0Pltc+
lRispz79JtrlWpUIDGENyzQKBm54Xzkqeq5SOJfSQh/3cWr/uX6pqzWRi/+fc5D5IOeNRDUGQ8tc
V7M1sJaZBqIJlPXi1YUcTsElbAPNqoa4YrKd6kt3ZIi3FegsjBspxQoL4o130dcSXR2n8RHNqK6O
8P1yqLlWF/tTbwue7bpHuTgWp/PAkzMwHA0ZDZbF4k/GdjikR7aB+S9lhmjIZW0cFrSGZ3XgnkA1
t600TTW6jcdwg1HfE/FBM/GJ+DpgVBnIrQVIDOw4XVcS0U1yam9V+dRpbALcnC0vkeWtIuuChtO6
n7w4GedSem3OLIOBH9WNY2HPL/KJLz03mJbLPTZoe/1E6xWGC3Gc86CZplvERCU8+o7pXhUFhvQj
I7MKZwyir5qfYl1AF6Scgnvkd9frcJJlm4GZRPIWeboTG6PgS4kUkl9ZH9SwzHrk5mw0yGsf2k1+
qrZR75JNhMUf8ikVlUzWEFqgkoZMdMUyUKjibrKP2iaNU2R6DPwoRiwwbj6ggjYaFmb+HQmUne5b
6Oci0exx/eIPzpJ5zwxC78keOhDCjuAlzzWshU63s/Ys0JTVbOVCCmeB58Fs7FrJGPPr4BmAd0o3
9LF5ZaSDegBgQ5TibGzSC1k+V8ObC7mcZbbaRWsMxhfCBoU6uwpI2AZJq260rL0XnHHdC/z4hh9a
dVFr6TWSdFOLDoZ5Ati5h0Q3djBon5ziW+0h2qlv4MQGyM8pDxIv75w/2J+8VKEP53EhHhAknSr3
2PGVwfCBbasEQ3wCOBVmPn7VFctQZMWwVYOvwUfh2My2hvCnov+k9bMawetI/ySZ21W6A6KR6xe6
BqiBE53FcdasNjNzLIcBgXjjaODno57tm3AM/Q1bM1c2+luE5d5xW24Np/fpQVzK/I1BPf8E7l0O
lhSqg47IobGd7mhsY6wxlza49CY/8xll9vUjr9u2H+L4fVEkpkBDMOGZ6nTfGKeQBtf///XncP7/
uWdIFVJXOYtfiXSftTtNzR2z24eqwDGIjsG9OjhYFbtBuLVw3kfpcRJS26waLaLYOug1AEGrcxHD
kEkY249QO1VPNZANjtWj/aBXDn2p/H9pDuOT/K4JMut1oZalWLIlE5Nfs51DSqd5nFFxsaedmkm3
rf2PlecCrV8P8shZDHd5dG7MZFzgVFugieqYqQhHZ3AYFkZzozMdB3/pda0QiuTjylppJb2Hv2v9
5rh4ub8czJ2GATPgbgLCV0wUJLpKpkAXtkqZ9DYHsC0qqd1x0G6pvDVEg5siEZyK5BGgUigIq7ym
rx3y0UJzB1E2tSoE5NSGLhs69i0481BXGP/Wokb1BvNZQz0x/9pXAn1YFwE4QllWLV1XuLCxrc1Z
nxWUaJfiNuu/Z92xHV6uf//V54pOzX8iODsrW/XYUA2OK5FPufTVLh/+7v/nbikFAnZtLXitdH7M
lPtGuDe9Gl2cD8BPs2ZSlITgUkE971G/j7byni33A27Un+4Z8lv/xorKYgTZde8ARwhGFWIis+Te
TVaGyVDmMNfgLnxhmZ/laf8wYCPq90KGvFVFuBDGvRnTTogeAmPKA9mP1ynxPfbLHCMXdnRWL9NG
xkVs3baNjwLCxducaVaF2AdnvOiya+1jV9lKru6gPuApN+R5cfU3EClvYhHC3bq7vxDMGT4ZdPa1
BWY07HR0rLC4ASJ9c2CUjeWzvms9EMEHYA/bh756n9xqn8TuniniL/HNxS/gvmcX53FYmHjO8p4N
2qbAtoy36laUU4vEcF/S1vS5qkcV3mvx5+Ywg+813rbkWU43Nn2ddNFK8LrmnL8o+/vFFwU2rdEB
8wzuOFbuzNy8SZdpPxiJIDpc7yZdXB+LPi7kgApQsgC2jSB/9Ov5PU+3/QDmUARp0b2yvKXzW2pt
DRTmrpsX0XVyFtLEDkmLorTqKRSLIvkYpGBQUoHMXlit5Uxl+ZosqByPughDdjUcvjgvZzdNYF70
JQuHG/VbUdaIgrEEXc5OFTlaCMqqvhSc9DcG5/wlOUtqZvE4mwoUdN40R9BxHkwPk54YoWDpvahO
IjgeP6MS2WS09QyVQnug/lCNbjbkTpE7Y34w5Nt2EAFuCNSUHwCe+yxk/QzMQI6bLnublNuweryu
Kusi0APUbJSIMQ3ys4ZmVqfTihXQAE1iYh+4alwNm+t/JYQHaZhNeyL5gntL4h3pE8ec72YiGilb
VQUTIYFpY6bFRDL281FSrUvJmKHPw+ijQTXrx4G+q3y2H9a+i1RhLW+4FMZpeqSNmZzJrGI22a6l
z96gVsFSf1ObeXf98lZj0UtR3Ccqrboaxwq5A2PszbeJDy+QHXoPwxGb9sBwnEQ7/x8lDt7sX4g0
5Z+vso+XmVYZ8kzNxkig9kkv7+0WtMrKk9lu2uFVHr6EQvTLVWt5KZXLxeZ6sKclhJpgNPaxlqJX
BR7BLJpdmUZf80JzUvOlW6qnkVRes+TB9XteewmX0jlnm8V01rsSdjErbs3JNegpS7bXRayFlSaA
O2TDwiwdVPTnazXAFqh0lql4pTI8RlZ7m2Wmd13Eb7TlLINzOWNRF30yIVky/9H3up/ex0CXLLYM
NpweUs/2RJsqQoncuxvJPEpaw4y+l7+E9wmb1kaj1TFvLUf22A70n0DaI7nA7KaCXWHV5gFL2lYe
FEwUKFiSLJ4Y7naFBgP6gl6DgTlRb3y1+HkpjYtO0qkCzg3rCLKpPbaCX7Wuhjrd4jcuXkF4IwsK
ur8xZefzcYoyGKaclhjaR/uk+ehppG5y1PaMhTRz/6QXdHk8TmMWqx/TpYmwut68SWrmxLagTCA8
DqchjdGjTzJhuoDhJ6guWIfc3GVQ4maQ3opiyXXLfL47zjJb4wjYehu9E70NwcgVSBTMjiZYMQ3B
uBr71b8aybMgzi7nwzCnmcpIqXoCct3OiSK/sQ4xqZxx+pNQAKUdhWAzHlijJmcbNbkz5ZJNg0jN
NqKpU0h+JX0X2I5VE6iYkENssL7xc75qR0pzVmE71BO5ZfXFaG/72j/ofmMytd3J27ZzhOaDpRC/
XKMKcgGFzRdb/HAkaWvFGhgrDcOzqe8zb3LUwu1QUWx36jYNhdOYH2b2mkTuPRtRmTSlgtYCijs7
4NMGvW/u283yik5vAt/6brvAgTyqW+nrQT3ZHoNLRG1zJyrnrrqDi5Nzr1xNzWqkCpsb6YmTpLIz
jaLYgTmta0fl3jaIu9VoMhAT6YDwZywnUo5hRPBngt4NKat41Hf1UVyciXvqXWVIVontTG/4gv3P
RyVQ/eZx6BzlgZzyXQf47+km8fqDqGmz2sLE/M0PNeKevTn21TwsMJkkdsxTsyMBg6ezdpMMS2M9
di/svPqD+SdT+JdyOStgEJsWi44bHqTO0cdjHr2O5HOvTk7cC8bw1z3t+Yw8EAclfRNXmMHHThQm
l53Etz5FPl7oPRztke57pxaFuasW4UIiZ3YAXoH6Q4oKr6T7PYDC03q70PfrZkckgwu8bKWiWqRi
wKMGMKr8uYu3vQiUd9UnXByDK2OoRao2JgmR76MmqZJDpBebOQ8ImCaun0XwpHnY+ygq6l7JEOEl
vRb0xfg6mbMgYxOJ4KxG0uWqNZV4YVO/T+idXrxdP4Loc3Amo7DyuinYFLYs3ZTao0zeaas7fyeD
sxLm0NDUiqBWlTU780DdVH4d/4D9BTH2D4ugcxbBLpqsswxWUjfetOTTgPrH9VOwp33FuP5S61Zy
U0kGTFeVhnkcRnljG4DHnq2nvoseS3sMZGXx6o4KmhOrCoC5YdkGRA4CAu7yLK0qZ1KMsAJSH8xZ
c1KT2Lt+slUduBDBXR2p7SRNVWS3YbKbusNQ3pBIVBtjz/qX27uQwRnOGCshg1rC+7GuDirhGAOd
7zQgr6Ge6U4i08ky1ivS+D5iK40AldZhZLB/7Mim5EVD7o/l6I915KQFQL2M0i0byytK4+GvLpPv
khXyUESJgbR2it6p4iOydzpTRCog+GIWu+2LSmOeLRL4/dCwShXk6uMdzYDbbpLN3x2Fs6MgN4+K
XMKTCouvhnTQlE+aGlwXIdBui/394iB1KRcz+keYiJ8HrOgc8/jTdQGrMzrmWfF4TFllWVICMH+m
eEqw7BKfTZmqd2MwA1sf9VJX2YlM0ar/McF7pSBdRbOZu7e8NBSaYKzak8L7cbg3yi9gAHK64llw
tNU3RTDQh5kDHUkCZxoMczasfkBHZN6zdYJhi42mjb1RnTQYhSzR7D/75UlhTRnpAui3Nb7X05e6
oiYjlEFZTDeavTb6Wkc3UYiY/f76uVav70ISpxOxFEoWCbGzkwDbIyIxvKufKp+Fm5yrj+hCDvv7
he7ldNDtlCCWK9vhIDVtUEcGkjlb+cvzcC5WC2fFKhlYz2QkjmacLOs2yo62KogUVo+D5jzL5FBx
4vtWdhRLuiaPmP5dXmlyS2jrqEsncBWr3+ZCCGd4DNUc5wa9e09tOker1KCvnosMIPdAeLiuBetl
hAtR3CtKNX0cQgPUZ7XfgevTdGGxXfOJbGqQYf7J4AkmGn5cHqdzUwfcHImiBWz1R7P9lOkirMzV
CbdLCZy2RTQcW3tC4ht9nrzkRvbHDXmlgf1g/LPs0Z/d9NvipvB7oCkLvhlz37+83IuzcfrXlEQa
SwOVC9CAOPb0YvS504z3VrvR2gC036IPJ1JEziwpdT3lcYkmw+jKLstcCOoIfuLSz8BadVMMRP4P
OIkioVwMg5ZX2aQN4tjku7lJttorRqVuAbaEshPIh7A4kG1mgaf/eFHXLpaLaeoZDlLpkIQyZCLk
wI80AGqcUwCqLjwyEBANY+SNOx+igO7JnSj7WLXI5+/K96dsrVZo0QIYSSWvSw6GDjkY5JMVgeKi
jAUflen/laPyvakGtQuiMnQCoienOgndsP+TudaLB8ID0ih9jhxBmZCJpK9lozgUrbbrJmV1ffJS
BGdSpMg0pQKTGJhQNDe2g23oLWPZzU+pO37RHpIdWzZRXxlYtEYdUZ1XYDt5qJoK/A6xHSJo09uH
TvOs/yPtOpYjx5XtFzGCoMeWZBXLyKtbbTaMtvTe8+vfgebdFgWhC/dqFjObjqhUgonMRJpzOupi
56pUjpe1lH0q3tFkljKOKm5Cq9z2gAmd/+Xvc+4kphVahsuIOjy4s2iTe00lKbX+xVeaoLvEg47x
E72OzL3Vgj6sQShj08Cln5wQbNLvALkJ+psaNX8w6AYJa26cZb0w8Tf6I5nvXWJdf6RZy76RkZyz
sThNVnUsQ810w64OLn8osV9+kcVVW4YiN6xMQSzN5vukXTCJiFer7mr2j3EBSVj76bI4cSbsvMjj
YretYtEJuyHExwbID+vE5kmjj9OX9nu4J/f03tmrnxKyuyxUbIwvMrkbB55nWvYdHs1m+SUPsS8k
W5yUCWD/vkniZqPNxhEoHBhw3rfGbWjJbJGdylvP96IBd52Kae3DNWKzVcBmVgHBPmO/xXBBb76n
d7JQLW4+bb4Rd7kSe7HGaYXls9cKq+DGfv7pB3BqwRU3HGS7kuIS40YcF6oXGs8dBqcZ8LTqFTdY
iqq8GHyhg7/489fMn6Q0Fc+PkkvnyQXqdiVW2WlYCHWw+BwwI8wCtBAfWhszngteZdEPBVD96kFG
HS+2FOxjUM3QTYAOv7YUhZCqNweEsFXzRu1Ik6fLpi6+zi+/zylWlLUGAkOcZWof0+prkz5lSmDZ
H4l1kw6OJJT95TK/SONcJBZApoKMeDgzYCRauRALVtt2tz7Qr6uHugPaGdK21F/M849UflKgs9Ym
BSw021Kmt+quQ2svrPHdkFf+boMJDMiXz1Tyzfg+mFmutmITlpZXZ9I9WIbEBYuzxhd9OJfYZI7e
VjWCcTqRm4nqx1EbjlVLJR1eiWlYnBckEfi5GoJbXRt4lOGlvuauOd1biuYuvddgMfrysYmj2Ita
nFPM164zRwumaIdf2+K+7CEn/AZsN4kc2efhfCMNKzjGPgapB33MEjxp95f1kH0ezhsqjQMCugKD
KWV3PSe3ADUz18+XRchU4LzCRBJsWDh4ZXbrqSJXNJNR3InnXChqJhgltbGByR1SaxkoNIZIOhko
63gbnawrx138ao+FtE/vUGYjijuvYjCKJHKQQnfp0Uhv9Plw+fefIXPeOO+NAP60mtSwajAi++hJ
POWKsR/SNiiTatc2wIBN14M59IpbJ2bhZmF2DiuMAkaqtgMx7H4sAGQQloarJ33jl8OwH7EETYl9
NI3oY63rR+qkqPkkqWsn2bmN7CCx+h36yPuB2Hf9Un2s+gZYSVr3aA7553WO7zuj8k0a+roS3RYh
QPKj9tiXxEM/5qylAGOJx9NEFtOdG3roKJ5G0+B4laNcDWHtxyPQtvFnghDtrCgo0SETPZSh+mCS
9UqzsN1Txt0JEEKLV1X9RzWyuh10+zAbCwYM0njX0LDwMqOXHLPI7AHFoSH7JaYFGuLXkQq74lqe
lyhZxtPjpO+tEQMUUS25u2IhDpYsGUSRyptlEY9pkbMdFVJ9qQlW37pjq/y6bC/CeMFmGP4jhDPI
cJyV3OgQpdRg2Jn7HC9j+8a6mj1jrx2GA/lyWZ5QJ3AJYBsBc5I6Pyg0pwbA1CMMgyzaqTeuZ2WX
v2c/ndEV/EcE51rruHNUdIJAZoH9oT4EwPekSIKeOEWiVIUNYHUP0/Wvv3+p0t7oLKRIyrn73cRe
fUSA8sfv1k/DdQbs6KqJy/DvF7eRNJuYZb293y+SuXiYNEvaOwPutxGwhzEbADf28vUX9tkvieHj
YdNhYHnBy6deQUXYO0EUrkEIHJKcyEKIuIy4OUzug+lhgxW2FtPR6ZHRQc2H8GAB+Ct1a68MZHQd
QgPEXcLojo7pWn6kpgKxEUlM7ObOxo+mvrIiA036D+8w8hcZfNnHqSzSGxWAb6I59OO8c83hYbQk
Q1yiL2TrOroKVGUIY5wJhsriJLRkUE/kFJfHoryaysgrCpmtCw/MVLFDbQOhTeW7ZQpdqDLhPeBn
xge7ODrTYzclEk8nMmp7I4Mz6kHXJyzBIioaQYid8CxoMSVsHGSUSzIxnFFHUVuvOivwGnpx0qdw
NztYk5zpp2xUz+Gk+jQH0I5eS7AXxCcId6TZhgV4KfZnbR7AmbZSLdGQIldl6jIgZ6d3m+p42eZE
WZJt2oaDvgJmrvlO04olhqxdkMBG83FN75v0XSvnNuYSNcOiqEHwbbq1wWam1oB4LM891iIGQm7j
hniKgpwdLS1/OeSKxC6ESm1EcsFpKMBhrmFvykfh+GBqy2nN9J+Xz014jTYiuHzJ6SM1IyvwCNb2
ujDvzPhDqe/tUuZ2hE5ue3rsAbIxAkDLFGqBVVF0AtnM6nwwfDMIESTg5KT83bJz4ywurTuSOOxT
FSOodK6n+cflQxNnDS+nxhfhynAdJofi1EJMdikuQ9euQWOQ3qAKAlw7Wc1PrA9cnWpZNjX5zmYD
enSjb5FuFfldTI6qrB0svKHWy+8z+ZuPQ6quNUP2VK/mr/Vwk6RXgwzNVGxnto0ODjYkMRX3WsQ4
dGrTrnjFFBoyrGjdV3r02ObDKaZdcPnrCN0cvPV/RHHelCgF6OobND2MoD+SA939kyJIsV7Y7/A5
Apqz2O3Auj1bL3ytUlXbzTJPqMROqL0GQzAfomAN7Hu2eF4GsuFM4TfaSOO0Urva6gG+D19gdijE
Do/R+lRbmSS9ElraRgoXIlDrdZQuR2ebzSjNYHOLZG1GmR6crVmWs7R1iOnuEYBu5ZUBuGyZOTNf
8ubDUIziYxjfsfCBXn+YdA6LKpswlkjI7zJGhWsO6HpwtI8kPP0XayLsTC6J41xbRCrwqLPGXnpk
1df8UfFQ6cUCgLXXzvYx+X7ZvIUHiK1PrBqDQ9R5fgFvLmuDYewpZZv11D6syZdwuUnxIL0sQ1h2
haf5I4SLPKoVmUqXIfIYQXrHKnfU0zsXi/zYaSj80mvOMq52sU+lLHyDSRScPZzpZUmTUpWydXBs
NbRf1oN6h6qyh9VLjMHEJxnapegYwQqA56uO9xDWzF8bSdUVVR7byOtq5ZtBf6nGlZwaVeT0tjK4
O1upSzynEfxq/wOByEefaAf6BTV114fyNwPxND4lCBaJrCgplmsCAQRTMJTyUJp5Fi2gocQjKU6u
euXaGe19qx0HsGxeNhORt3DUP3J4FE0limPAz6Nw1DbXqnKfGJKkTlhDdvDRNUcHs4POQyXaBT6f
U6O1wVbNGM1N6FOvuE48FJA9wFF/pH726bJOYrt4EcndZiufyDxHiLVWp36mNT2H2lK6MCTJ+0X4
ht7qxiUpmL4KM72DbphNwRBCDcgdQKacwfyXYSSAtVMWG3Rr6kFGzSHMxVAgYGACtgk0HO6mTYWa
xkWDpxNLY9m2knFUsb09+bgMgXQgXXigG2mcw4/yntQFule+jn0s2rqEBG04SxyWKOZvVWJ/xMYp
jnGqKSHqFM8vqCawjsXxv8J3Y16B9/VbOZxf1Ja1qWv0UfwGYB9YgC+CHDQggPJyWUMDaxOXjZFF
qkviuEiWOzptUxPilGV2W8W3I+LS9brBGtvwdFmU8DNpGh65wGYEgApnjkqiLvkaEly1/HexnqLp
ky5jThN2zR0NU5nYGbJVjAq//krpbGl9wqJKSV3txFjLU78/6K03Y2vtqt8Bvw61nMgntSvfwxIq
qCNXAw6Eg8jGOXyla4uadEgLFXpNcuqig+824Ha+fIzia431ZcdBsq5Bydc6NtEwhW2M0hh5tB+j
BwWwDJWnePnv9pPl29fqcYHfX0AKtrssWKjeRi7nt0qABiHxgVzbOIIg0lVjd5wjicMXu46NFM5K
hmRVppz1RrHT/JtNp7COXvnEnj1yEGBheDHAKm4gJVB1/sU9ToXVmybC2NqfsvprMklMXvj7Jsqw
hKKMbfBV7Cgi6RjFNvGL6iFf/GzYv+OTvPw+/0okC2D2Fx2HVdpHFZSVxZlkkq8udBAbEZxRT5Wx
GGoJv6eAJ6jpqbc4k2fm2WkGtFmBiYPLGgnd7EYcl9CM61CH1Yypdfa06oIeSS6rvsqeVkJb3ojh
ApRlWqk1FMib8vrQxE/RtO/7L5c1kR0cF5WyfrUT7JRDk/VWAc/MSu71eD9ZuybLJJdGpg37901s
qqrI0pUeQ9Bm2R/NpXH7af2WSHsy4rtpsZuCPBlenJMzhHauxwZTKcgwKFHcg8HjK/EiT3XTe1n6
Irw7G2HWa6VWTTNKkuNuLtkhXh6cQZYeyQRwfjTpnCoyU3RWl9qb/a+YSt0pnnVVtm6DicVHenzX
g2CjEedAJxQ/p8RE4peDCEVdPceM/bCRbJkIzW4jhPOfZp2W6DfhFa+F4FDSz7FzPzeWG5IbfRxl
oYj9xW+yBwuD99RxsOPPN5tKrchT7Hmw3cd5/zxGCCzaAjUK7a7eGbd2AILuvf0hUd1q947bhbE4
UJsgQYd3fW0d+ljTflRYEt2DcFbR9otafJsQ9alj3S+ol1wWJ3yuOht5nF8yIicJTQaPNpyMe0ZQ
n50Z1BMJaOzpeELKgYiE5rmRyLko2popBk2godZ3N0be7yfSSPyG+ELj8yFfAQ8QaERfn2JNsgyE
ZbhjlemyDluy6w8qG2aJ7limLmutCVdWnRd5fN9Gqeci6kvIo4/sRTJdK4DJuWlrj63nsnYeEM4x
sYNgJpk+EXrIjWDOXECsh4pzhj2Hnh5V9Vxqp1L/dNlEhCJg6w5wxx0UGDjn2M15rYQrnKOzzEfQ
DXlZGB4q/T1zLQ5bQaG2CRfIFzGWOgGbjo0jjLV+p+oBHiXubIMUTppoCg1wI4n9+yaqWEaRZzGD
csrmj85y18oqgWLr2wjgTkwH3goQqbBOM5yA+nAcAjNyG5/BvBiHBBiH7/k+LwfHxZO8IUaez1An
Xu9s47YzfugyExDOuTiUGJRYlLL/vT6ycKHqCNwH1mjFzIKX3GeenbnmM1df/Z7ezUYYXxvJ0asa
LQdFyGzudmu+7pI4l5wZO5M3/v1FH5u7NuBTzLIJby0/nh+z9XMBOC9jOKdOcbj8bYSlua0unHuN
wBuu6PaCCudV/gGwQuAO7/ZodngMAERO48Ms65JenG9NK7VpIrzofZ1MnwwbK5+pmbmE5jLGa/bB
Lwni7pA6rXldtJgw0Ri/A4YJBsDXsTFWyfkJ7yqw+jBEBHgsTH68NrzZNtbVSqHQEgLZod6jCKh4
E57yHxm4snZwbpQvMuhv8SG+yOTSGcCE0Ml08M0wOhTnXqXp3mK/qwC4UYy7UY2yRP0MOlbfch4X
7RytEq/9F8v7owWPMGD3qVKGMTbTWKmq/gIGDpSqVs8+6Uhd4l+5JOQK07MXffihArvU06nAiIdP
53M4OGcrb/eUZgcKACbNkm17iM3vRTnuWmHioOxsxiTB2Kq6QNkRbBsDBeB42fxEloC6uY1CsEYM
jS/3zXWk6xaLrhmG7ppVPTQt3RP0Qv6dGO4yhXVahBrbNSLhhIlRjL0lN4sqC7BCi9hqw7TdxD1Y
dbPYE2YlpnvGV4hVJlRX1McceM+VH++kyKUiJ7uVxwWmuF1AuRohMLEBdIYVtHiwREzpYLswMH+n
LpjrAxl6iChzp6pjYXXWAoEPX4zLG3CKZQaUVLvc1bNbtU+93FS9UnkordKLZauMIkvcyOMh5qsU
C/x6jKYcm6rSD/9MVclhNcVn+Uet5wC9+XbqbIyr1mNIo6XX63RHiem1/Z5kstgrtvgXOdzF0tK0
btHkxFq4OaEqoh/wmvQUoku8hbA9QQH6ptpgBMCKM+fXtakL44yULKEAyhh8EwMNiL+zNpm+a6/j
wHkgkssstv+NTM6vOyZGTUfWc1Hvez86lPvQt/zwACpqQEyWUksUPgq2OjLT2XyziOQtsVIUyazr
xWMYTHHpRsF8rnc06APFr/3msfSk8yIsxvOheSOWx0cwDEu36g7ZJ33UPG3HKsXtuUhQaG9BHQjk
/C+XvZfI82/lcbmUmVCwkDqgIVgN4lkxBFmpW85f5vV6jmXtVVE+sBXG2WeCQbO1ZSPdarREbqVb
30kue4IL8/etEC6LGi3MQCQJxq7G/QhDKdBdcj40SN8BHfWubGMrjHP+ZAXFKbh/UXVy/Jh8czR3
MN4xRgaPYGI1hs3i8Yjy4RCp1CqRaxTLdUL2pnJXrLKE8C+H9iKE8/ZGr1UgE2CvqifGfEgOGVhw
WTeuuZWvBIttDhvdyDgwYPh81TdXa02VVUt6rD3Ppn6rTU0QLWaQ1vhOS7rPukwSoGXiuG8E426M
YYL3rTHQ7tw7remR9KTpvdsSWRtE6IHZsvr/q8ZF6S4f1twosXdRGtqhsKrDPOqu0sri5F888Isc
7nvlaTGvi4ZAyVYXri3vuLrrWfHM639IBiLf/nnZTwgfkZgt+aMZ5/MzJ13BtIhH5PPu+NWKYImF
eMz/xfeyXTthVN6I4lz9sLRTR0udReX+CEY9zDqztrAMoPAvRv+iEufia7OrJ531WSaP4F3MGlbO
cQ0asLUqcqxMoWdHbQQdFzYNyvfhxiTW11GDp42PYaBeYzDnJy191n5u7hjd8yTjuhDa4kYg522N
uNNyc0U2MNV3Rax5UxdURAYpLI6TmFLA4IpjAt6Cs/i46IcMwBPAiTl1KEL2x+G6COb77FpDa53F
5uRRnlCJs4GNVM7+sxic2o6GV177edghG0CNUPvC8o/8wfQyUO1etv43gUuzMDHACKs1MFaj0PU6
GdCyAprXaD/nUXQNZo1dmdVP7xBhMW5qDeOgGj8trFVOaEdJrPq1+iNPr/UkuPz7b62d6fAigGen
wiBq0YxxovpmewBFoZtnV4g3Xpn7TvNoT1dW7DdD5BbmzlD/ZzxyTjaXZaA/WyROAeWwAn/SsPpj
T8RzAAQWNdOuNfJr6sSSib431s+J5Ky/XQdTdZi6raa5kbH81GrnME3db8mxvokuz3IYWTZxsBXC
973XQR9SbYWcBdMDFnankhxUY6QOqka9UprwaCrxFTXi+zbRTp2ZnWxa7Aa7fjTMb2Vof++1+aOp
ypbnxNq//FWcCwX92Qx+qVT147Y9KUkdjHTyASV2uKz9G0/NKc97ULsZloxATH78h5YgO1r/RV9U
csY8i4YT1026EJyx1oa+U5I7Oqs720n8REcLM9FjScbwFnf7tV781G7eEc2YdOhl37bH4pRcM9cy
HPOTLAYJHQvCwf9bzzPzxCYVSlDlSfQamhVT5Tr5lTncX/5Cf7n2LxK4dJjW5dBNGlRp/fEZrCc5
9efE009opXyUqfPWL3MHxznKwUQxpGogrccwI7YsSmBfMe7COgF+x3JWjrJcQWzojMUYs4yU8uHH
qgBJoTolGwz6Nved68Q7TZeA1rFg8upN9qzUiwwu2KjGGq6V0cN7LUntFlUfzMkS+zSOb9S2lsEa
CKVhOENXCUgK38B5rQkwvqKwUpHakT0d3RAMvJWnP8z4ZvEBOySsIyVv7L1N8JiWG7ncpyto1k+l
lat41LPt//nQ7fGc93rMJcleucL7vBHFPurG6kdaa2Oe1yrAqXpfd2pfHZN9kc4PdYWNKTuSHKnw
km3Ecd9v1rrUaItBBZHg4OXLeqCZjH/ubRrEnR5TeaMSBk8HpzGAO8kKtnHt6iBkU7/EvzH+Asuf
f4We4wH66+ry7RZa/0Yzzs3ro14B6yhSfYLxijB9yp3apUbnX5byF+UYsTZhxTneHaodQl9sgLsk
yt0Sex9TUP2ydx2gKEyvw6wyUi60Q2ST/1KxXAiPlrmPVeAxAxZFOwG/OEb3ICa7HsUQRhuaAIM9
9RRUIr9f1vdZnzcXHjnQf/TlfCaJwQDWjvBi2dO6xzMVJMS4gxjCzc/anXpLghHti/KU3nfAT64/
vyvb3IjnbmI9jc0YrhBvGj8sIJraktRI7KU3Arj7h4kPOuIC4kJ44MN5GPDEGrHEw/ZF2MyADI5L
fP9ejpO7fz0y3hGUZxBX3dTph8aRhWuxy3wRwF2+QqeWqkTQR78le4ydAZxwB2D70g1vy12NNSuw
xe2BmOJdthNh9rM5Ru72hXNJ466AfY57VpAfwXfcACq9k30u2flxWdYSKWnhOJBjPuafsxtjN5/p
DSt+VpX7XNbylQ//SjN+IiLMMeMUFs+xwNyzeTdGN6Ue/qWh89hl9riAfkaFYVjdE6OPo7Lk582b
+9kr/zGMN8hlbZ31pYWT04IwmG4SWAXADXYYxsbgpjyGSj4UPwURAc82ckLoY+s/iXarJbvLn0WT
6cP+gE2U6Yopi2ZGIoX5+YelUVxnyhZ3KH9kquO15eCPThREqwGfSDDKgiGkedY9ANJ+AaLA97xe
zlVTPxhKcRyXdl/n9Q6zwa4aVTtnbd1Rb79c/oPFN4RxxquA13gDF2avGMUnLJcps/1iAgtnttws
vanJfW25Wt94mSXxBUJX4DAGbazn62+whOq8a6d4oKuvL5aXTu0hrRUvA0uDs1LJvRSLYqy6KnK1
N/AhCS36xdCRu5v6r0H93GOuOp935hRcPkOhUTmMGVXFODDhp9nsmhhZYUOjVr3TnQ90kVwS2e9z
NtXXepUmBL+/FDehsp/nD5f/fmGOsvn7uWDTL6RLsY+/+or9a0qCqjt2o+ZeliFOXqmpY8AeVfI3
6/1qXOQj2vwsedW8GKW8eA8CsqO+q6VDuuLo+SKLd47gUq5Mg+KWhx8XjGiChtAdv2eeHnRX87V8
qVdoZhtxXO1kKWlnayNqJxO51mc0aPTItafjJMPmF97VjRwu27JCJVsmlvT80wtNnikG5T5f9ql4
J4mV2zHWZ8jp2lV1QYDnWukEyEfS7oe18BqNnrqhPBcOSH2m6YoUk4wqQmiRG005i5+HUuvyHMZS
zR+N0XGV+tci3ZuXCeHMnoAsaaot9rLXUY+keEY17RN1FkkOIhPDrGcTEbI5rhV9gXUY6rWe3trW
eXYkjwzhaw2jtGx92QTLE59dFa0VgwIPr7U+9zLlAYM103DbTY96tEq0eYsDioAN8i8NNxkHZPHj
istgV7NuQx3LCr1uNdwwom5NxuOSxpFrYGuMDiMWB1HOCM19FdsgSzL8xrT3kabtnXo+AefIrdXU
t3NQDlXjQTci2dTA2+4L91dyh96bhT6bPb4tQ8GsTlgk+9kCTumo7jVXde07UruLtCsi+tKALkcJ
F/GUIYi9/tKDVcZmB647HxAg5xFhxkGE0/RBErKf3Rf/+NnI4Qf4olJVFrAr4nNbCTzbTDK3yeJw
b+oLOsMGykixo/hrbDeeZpYZVqWzPeqNQWTiFUHXGtwk6ugqandcYhNUKCE2M+g0mm5eJzdOlhTu
HLW3eaWm3rQ0V133RTe737oR32Io6DoO0XUuNcNf7OibJEgwD8ZrZuuge7McG0uAhDtBixYN0CyM
FZ8teaj34bE/lcD7St0W/XxZi04UVjfC+JqlORZl1M0QFpmlr8VpYLfLOzKD7ZfiIoPjhJrVTSij
rEp0Tld7l4U/Lh+ZKPZsJXAxYe763MkyVvlSD1MdlBQIr9WXdpW9pEQuBrPDmBsGezlWMzlnmTlr
ppgt5Fia4Y4q8N4zN5tuyupGDSVZm/AawbNgXRyDK8gQX1+jhHZjPa1ISaPqzo6vRjCHru9JeTCn
8UcG5x8amqapE0NGX+zr5aElh26SOGWhGmyk28TKuP0WhAElwrRBkd8f9StgstXkNMrKIMKPshHB
fXwl0Wk4aChp5VbiFu03VdmHxb3ZnFGbcC/bmbDgjuGGP+qwh88mjDmoeExpp7GraZ2GAAvBAUMC
kpceRdcSQNNYg0Qgg2lzPgDTFCtZnHH1tag+GlZ1pSy5f1kZ0adhGxIAaGL7J/zcYY95sjjusJdW
Os21lkYf1gyD/TPI3i/LEX2frRwujSHz2leJ3q6+un5V58pd68SN9U9xeSaTpIIqVAkzeQYBvwR9
syS7lJaVWY29+utqA/9Yu2q6zMu7UeLQhBoh+OOzONhYfXM38yXMGxMfpwYeXQwQtah0B3rMyIdB
kzWuRYaAnd8/srg7avQhVhUwl+eHRrYbsGacllTSHZOJYOpujNpSc7MmJU5tVq6zYnUH63/ek0Yi
slWCq0ClwAhwWvZdCjyuY+WsDt/1JXPtKnOTtDxetjehEWDcDxOEAFF7s0hclQnmc3TYtWaZXhWH
PrAQfTOSsTkJfQG2fpDlUPAqAcfk9bE5cwMy+QqRE4TId5NS7xdd/Zx2yREILQ+R1Xh5FH+1osif
inV/WUVRvNsEbb6Zmztpma8sQ2i7D2NG3ITcGcmXKHvHk3srhvtsdYpgrRsQUzAUTvqkLzI+bvYL
F1IdvmLfV6UxgMoNFxZYnaCSHn72gI9YPuvDbVVIF7aEhv6SWPFdzLldunBdoM/4o/k2HuH1jqzp
R4LJxyPrFtPJkneCTCAXLmojV+IsRmhSs7tpQZfsw2U7kP0++/fNzU2WqImmFc7BWgu0ZSugD4/v
COA2CtMUPESA+eAbl4sVdlOegpgsWz6axnVRfwnHn5e1EKbyWxmcj9P62QBc/4KbpJLrYRyPSpze
ZXb+KVGtYwd2aXSqitsmzoqdvSK3c8z+iY72w1KXozcYU74ztWJXJOMhIpY3JXTfqzQIl/iLVim3
kVodzKU9KCQ7LHUXkMg641YfrF69XloTHH9gjrqskfi7vBwa51HLYeqWqtFxPymg+EGWorzHZW++
Cnczi1KpGq3CVwGYaJClE5Anit1lHYRudCOCc29mMc6Lbq64LOpNhseOmn0dOktyUG83Q1lkwAql
5gB4Ao1d7oYomA1U0UTCNqOHXYQwYIDgmOwdvTZHzyB1gSD/SdaLF3vujVDu2jQkqotixumlHR53
tum3825tG3cKz834yS53JGzxhJSsTAvbdVtd2YlvbitJNRPdeVjFcmqPeNuB12afnDJMQ6Ic6017
7WeC3Rm2Ohp66s1ykC2QCtOWjdrcNStUbSVRB/m9rf+abbKbc1B8k3IXd/qPpJONbAuDlIWas2Ox
eTu+ILyas6kOhrMi9j4U5ieMUns0fFTSyH+HoW7kcF9zSnVMONgs3ve56xTtfjYccGDQ4N+J4b5e
Uw8dmSmMZioWV8/BlqPH7lJL+gJi28STDxP0FhwIv5o9m2ScE8tCGXowrg1Nv5rrIUiX/FxYmhuv
U2A5s69UxaOZ2pIbL5zBsTeytdcGaodZPJMC0XjyRj8fvWdgsd1s7G3sYIIAqdq/50hfdOUuf0yU
TNF6HKlZwDbId1ARuWUu+W5CX7xRijOPJZqrLLLgYQZ12Vemc+xhIv9OD840UsTILCqhR1SunmKv
rk4+EGmuJFOEu76pk4y2syJKdvV4Kox2p6eLxPqE6djmrLi41cZRqmsZzopEyhGPqd2idn4PJ+kk
etDo1ikk2c/LZyess2PvEpBGQLhElYCLM1VhagDPRIWgVApUUtqHvmpv4zTzx3F2u9z43LS15lVN
65u5uceyj0Tnv1j9nz+A75NYZMTjK8G59pg8YxMUAD06Gz4NMId5qCSBW9iV2ajL95I1Ja3nPlHY
HZt2QBPGMHf2y/AZMVEPPOns++XjFTvhF+W4K91UuRZlTJwylJ6jBe1wl6m9Z0pHEdkPvcnkbYbD
jNlSgD5zpjPD+a5Rgs9ICcK45c3VEQAPX9V9uVujY4QZmMuKsTv1Rh6Fk3QMwEu/2ZrUi0KfsrFB
MC2DebDc1dwr6JFcFiI8vY0QzneYC3rXSZLj9ExUzO0aTZLaLZfkdlHJe3zIRhTnQ/Ja06p4hj7N
9LFcwDinndZZlejDPgJ/aGz+F41u9GnxQH7t4ClZkJh2GcpXM8b0sDBrzt/t7kqlx0oKmi36QBtZ
/Bz3HHbRoHQprlV0M0Uno468DvxNlz+QTAhXWkbtXMsmBUKWGTxolVtnPwrZWKXw0DD7AyIFjLuD
guP1oTXziDnbPoIRNPeaE7kx3eOlhN7mtaOU/jv02cji8npAYKx42zNZQD6w5sOwEq8Zf18WIrJq
ZyOEswKlqLXQzCBkss6AEybh56L8HLWSAvZzm+KNsaEThyMDbOibjYsa1A1APYvZqCHZLyfqAi9q
7wCtlI23UK+r0NMARuR1hoVFX/byFhrGRjg7g02uXTiZnmR5gqJw9jUBQ2WTXU05kVif+CBfNOQs
o64wxgFKVjzzrOGmCcMPpjZe13MOWJZWlwUOZsqXjpMzjVZFCrzaOM65LwyX9Hnstg2Ch9KXbquP
X1UnCfTB/GqGneolkX429OjpPYbzoi9nOOhtLiZ4uJHnkMIdVsxwdneqDcKvRcYtwpR5qyxD+SS2
hnUdLjN05lbr5gbe0Bg/VtGHtLa82AYtzIco8Zto3r9HrxdpnJtX49Bq6x5pT1He9cYMxoUniy7u
ZH67LIf9ziWtOB9PqnWt6qnDJ+yO9nw125IXptAesZOD+jf+A67Da6Mv1YT0GWsamBginCMXrSq3
mPZ2LLEDYc6GkW/WnEQoAYLUa0FmrsyoDODAFiQx7c8MXTCvwRxLd5ciZ5NYvvAqg4oF8OqYnld5
2rUoKXNq5hQV8BD54clKHhxZl0r4YTYiuLtVYx297wni/FIA/XxY9lnjfLz87YWVDuCB/lGDOzNF
6Z3MnByW+GWN1+oew+wJ/WFys8FrLYzLV9hhlflBYfB6kWqpr7+UXuoDVRZcJFiLNzenpfP1+FZr
rh31x2UFJZ+Jf7imTpaGVYE2T83qN9PPKXnI39Pf2Zyhpb3WZpkwbjGj4umPxQAqtG9Nmfp1v7wn
CG/OjHM+U5jaWkxxZlV1V/Zn1T42Mpw54QDJVhPO5YDJVZ/mHqcVD6Y/ZtOODOrPtVqPU/0ZeOXB
EtdXIJdAtqk4ezsCSx6Zv5uKfV4U40kdkBmUka9ErZvUxT1pzQdTUx4vf1DhU2X7N3LuygZwpWK3
uBX04Ny3R/2A6cSr8DA8r0su5/8ZEQelwK045t02IXscHYA1JDiSMHzUlKfROmMkSRKxhbP6WyFc
yNZpE9sZVuGfk5LxltFjasf+YHuMsDI/FLfdIb9yJPhp4rsPaBck3iCIMHjox8omsZUkNYrobXNY
iyxo8u6zUg+navysRutuKX8kq7bPQF2yFtE+K/CYaRwkSEMvee0KQ8TmL+EOGcMdZHJ6lJdyAloo
Mu7CLg+yXnucVVnnQKo1d9bxaJPJps9nvewK1XOWU+gnHgioAE3hmSbgYOw0kA1rC1OHjYa8L5+N
jtYVpKLjHZCs2du5gVFO+xTV8aHryK8B3GuXb4owfBgMN1kFeYbNVzqBK7VEaYO3r2n+HuKHxJIs
dgmLgoB6+yOA8xZqlqsDCSEgTFoXZRmlOzr0oVw+qRhxUZO7bh13qtV6l9USO4CNWM4BWLVO4dHh
COsf6HQ7p+Z+PlBsJrkRluT85mcr/Xh/sZkXTTn7rLo0zFvgp7B+gKfuYq/6COQlD+zNN/Gh9abv
yjv6W3gIY7dRxQsPi7GvvU6bmCYQYuB12nH0RnClLVEHXhqZiTz3Ft/kfibGLLD8Rw2MJ3Jyxqin
+lz9R7Hh6f9Iu64dx5Uk+0UEyKR/pRVVKt9lX4iuNvTe8+v3ZM9OS5XiVeLWLDCLAXpQoUhGRoY9
RwFxbX+Ve7WXOsBs0d0iwLTgbCmHxNHvQFFi87Yetx+d429gK10DCvU6gE2p88OD43R27OUvQXmH
nZCP2m0C8FQUTuTF1wMysuqFY02bAYJqYvAZUDwSmu+fTyA2hVVtjBK93tveSe+A0dRbWqC62TVF
Pam8sQI1D49rZFMo6AkxSQcSGPyXz0KNHLDStYiKx9QdFtRT+vF7wx3U3QyyToQw1zOJslBLUDfF
dmzkzfBvY1Q4tdxYA+JwRHeXD3L7M6LwRQBirhiIwT/rtGhSngkjDrL6PbnJLnP7oDeswk7s1DNd
+pCR18iebjMgsBUeLxzf9K8n0pkYDF7UNLuFSie3opG5Bsrqaj3frEpxq0ijF5b9F6Z6jBOJzDeM
zWjUBKVArCTd1PByk3AL5DzOqW4byvFQmW9Ykj4bwglqkfJunu4S+VfTcyoiPBHMBajzJcGSM0Ro
ZG9WL1FpRwnnpdh8icD6SBkCwO/IDiiW2P8oVwNeZkgAXCTcSunzZePbTv1OJDAOulh6tZuohK5w
KR0iXWAAvgXoaOlz7lyWtnliJ8KYCGKUR0FIFCpMCkr12hR3ZcrJmfXNIwPkrEiRH03Q13++TXJt
jFIVoX2oq4OP986JGhC7mmlmGeJ7sYa7bM5vxCm9NfXQLTrViaLZbQvzY22721gk3gAAM3lofy4D
QW3LmLypKCRbzvLCq8S+toS+2YEJRsC403IA/60FRmK7GcIgUvTnRu1speuv0zW/LfTVSZapsOQw
G60iA9mHGvmDmr1rZHDrMt5lef8ix8NHmoRWOoPBCFswZg+EmyH7kLLRz3vVmQzBDfvCraQsxe4S
/pcNcM2lFIU2wD7pff2yTgsKSE1vDwQ7R0u7l8oIk5MmxieTyXg3k+ilkZGOtrGL+ZXbdRrfczNZ
rK400BTqdiCWfTKL7sflb705rW6amAPB/hXQsNlJk1YTYNMrnv75Vdsrc2D8Wk1PSZ0f434AvHGS
eWX8G68i5+JvOG/4UAW0F5huAT4M8/17kWRjEqGWUVaC007pTWPEt7Wqv01l6c6ZtuOoSR96JhD4
JI/xn1jR17R4Qg4LOqqbobXy18VGinVFCZUk37iNAvU+xPIfmMS44dWGrX+SzXjSJO2bcKJ1m2L+
0JTfEu8ybdzXT3+fyj9J4fJqFNNVwl0qxo8yv+/l+z7jmAlPBcaJVms+R+kMFQTjaTGel4njD7Yy
RBBOAe1L0TG0cLaZ18RpJSFdgBkO1mKPB+JLnmIX+9gjgarbyg/BL7zIMX9etosNvXQ853/dEGMW
+ozCIxkJUkThzlSuCY91b0svbBNQBGcV5C4i2/uJq4iMUgQBglD7iWA4mNwIBAJEqbxz6ky11HC4
m6rxGhjdfjWgwktBQvM+209F8tJHZuqGGCTmpE70uWBuw+mvYrtEabeAC3k1cNrjPjbUq8S8NZuD
KfKwFTYsk64FgXALgT66X8xLkkwaWojUMo3qJjIPuXY1ZV94e09FMInnVM9iLdI557y57aPrPAou
W8iGo/qkApNBqP1i5l0twXEIT1EIwI0Uoy7jU9NkQfKVYp4pU5w9GdQr+M/ni5xFdQjA2BCV/tVw
OhnBeTTZRcVLvjYTW7h8GU4fyMvKGZCqQbDj0KE9nQZjoL7QGJYyQ5EXXu6zdb1OBP35ISeeaQYS
u6Dp8Lqm8jsdfwsrb+RvMzA6lcAcmayF8lym8BvVb8krnWiv/Rxt2v5euANsm8Z8PLU/Ew0nyqgl
lgIiDS9lVL70VWYXTYOl6JfL5rY5F4HdAx3MxwoQV1j01FbT0UxIoJBqTYuletkeNEmVQ2lUNa/2
1965LHD7Ex3lMfdHH4dylFtqC6a/hoOVxl9ZqDzViLlBkh5NopZBQphplhlLVpc9JTi/L+hhyiaW
awFMdoa0FQrrOicA43H6lLhAgvI1+NDLIraN7UQGc1aFnrRLSqcfKDldskvBvhL5zQEoEj4vg96I
V1CzOKrDHFq6/Le49R+61synnELi7gsX9NOzy2gkx6WM0ARlu6SK3FTosByZcPKvDQMD26Ni6Abd
rDlbviZVRsIZgJS4NntzDRKd91XoG808ZghR8eGx0S9JyMI+e025McXWQHyF+kob1LJLkRrLq9EF
vCCdn/vCPOcncVTfEzfQt4DbaA0YwRK/xsquGDCW+BvTrEb/+7K5bbw8dM0VBQdZBJghm1UWBmDD
pUhfnH5+yZqrRW0cuVcsRbjuKt4ZUjfJnuGpLCa/HMKqr2dTgyxYtmDFdrSvd/K+BGUvr+HwZ3Lj
kiwmKFjHxojGGnrNP8zbaJd7hR/5+rX63rqSLYHUNLTjQOY2NLc8K86TNrbREgA6NWMnRtqSFukO
dAT0r+gCs6f2KBsOqmCoqrg8foMtuz8Vx9hJCoOVFnQBHSUPzO6QDZz2Br2a58d4VIcJyVulNmqJ
hJjmaOXB0ooZRaCuDAqsyllD1NxXVfFtqOLgslFu+UA0oOl9A2SHqbCJuzCIQxZKUOs/SK8N0Mfq
3eLRt0nnyNp4cD+JYoJzYZqTRFIijCPUN2l4ZZi+wnOzGx/pkwjGJiqzbOViijF6CXQ980aKdpeP
i/f3GSPIsiRM8hGnpWmpP075s4YREk4wz5PBGEJZ9essz5CBnv3emLEJlTfvl9XgfQnGPUhD3oDe
E19CXq/m/kbSHeMrK3efPgXjFlAgr8BJjU8xl9frEFtySjghAuGdFPPaLXOHaVgDauhpeb8owm8t
GoMuM/ZK0mIcSjdfFh1wXsPs6EkEt5vZUTq+xpHupaXxNE/Sa1rqv7K68YE3CArcYmeU8w3mJN2h
qUBpUzkKGUbOr+b9aCYSaOWlNtMK5yKEiAdTE6u8Nacbs9X/OT17Nh+MNalCgAYZFOu4veusSQGa
mupqFoBYr7DNyaez2cqMP8lkIvc1HyI1p1dvspMb2nPSO3vcURJjtIRdcsjxEuh82Dg6esG4zU9i
GadCQrHR65yaGVprlNQhCUDWCOx8XsV++7spKApjgFE/24rVGnHVxslcnDqtram5TfT7y5dyIz6A
Jn8FsMlVLydGXjd4AERpts2l6CxZyF/aXHwkkSZZ4Cx7vCxw6wWFROAE65gtRIjNXFGxnARxMaHS
6DXfJUe+yvGIVrARgDK8o4v0BWDgT/KY+yor8qouCTQklS/nKEIi4+qS2snFp27Rr2eDV/ne/mZH
BZm7Bt9A0WcgsKzU1iK5vB+18t/3VUzQtgLcHo0x6YxfVYkkM2wWjC+OwIGXgISKZrLK23raVOQo
hCVZVZdxjEB9ix5yU+x0Lb2VU14cxxPB3N8qNutuqSFC6BqnTYc7tZf+fepwelQmc1eHsFjryMRd
HcybVdtLBSfs3SiDffr7zOsvi21ulDE+RVcVlpLtdBIY4X1fc15P3knRfz/JGAaVrFhCgxqZuuyG
ovf6UeJowhPBxACo67fymkIT2fT1/DVNfl2++psBgIK5bg24O2gSMDc/rYdWGxd8bLlq9+qEXShd
OxRF7V4Wc/ZBAM2G4BIzoVh51TR2xb8hfTULRi07ZLmNiqA3ayckD6nMo8Y8Oy5GDhPPZBWmntRM
VMBunDtZ+G3hAn/zNGEOrCzWYimjWQG2IE02wGL/EbnmQ2bP9oSmHRp3Hobak5fL53fuoRnFGI+Z
z0XYlETAZovaP0bA5Wm62RfU2q3rAsqWd0bb2sX6a9awatYCI7VXOHf2zFKYX8C4UNLWE+mjUHEM
4SAPd414pyn+ZS3p2X16wj+LYKOV3Ji1yIwkxQlHjEwYjtz29qq8ywR4EIBgvizsvFjKSGP8HLAs
yNxLteKUmuKtyQhAxcIVjOKxJz2WwiJbQE3OKJvn0sheObKpA7qkKeMAtbJdMtJWMuC5KQdF4raS
Ld5NHmVvrRVr2E2cmOJ8+IjRlnGJ4yRo8UxvoJwdDOW6HP1xjey+3w21H5tBXb3WY2IPyd1gjI4c
PnMUpod5SWHGVTatthToesoICgeX8irNOzSgfYKN5PjfvsOMptSQT7yyXi9ra5JKceTc6+Z9nAWS
wElgJXrdLqnD+JlCG1XEgY2MgCnaUbYmPDXWutNvAAhWvHaoHC5XYmSR62W3cjpqnHvIeuxQEeNy
WgrZqaQ3pXlSlIdy5LReOD5OZZxNpMUN9k/A1LOamUVW0RWxzU06zeslXuTJswvGqyQY7wLkVwm7
2BPUp7J94f/AnKFLrngVUc65saPboFqa11hFbIZ9DmAp9tqVJP5vLpJt8wgxUXKFQMQaP4mzXaf3
suxxLhJPDcZzKKQUzGmYZUAmtYFECVAQo3do9AxO8bO1wV5sN4DH/nZZLE8q4z20OUzGMFcgVbw1
zNaSx6es0uzLQjiPt8b4iFgrRTKnOD5p/VnVANPD+OBlCdtqoAtHty3UM6LBMCzFORV0AjC9wyh+
dOpDZ3BO6rwK+sf9/JXBZm/iOg+SPKqgXn4qgUpauJTOjbI2Fq/1Dhv1ACGGz5st3qDueQGPEcy8
ZyRNTLHGhoJjGrs6fJiam7jaKdVbqr/X4y/SBWHhCfm/hgtgpDL2OKZqVMQGpIr6VST8DLtgjH7+
T1+N7QNIa7SaSmpgggMQM/G+IM+dwXkeOYbxp45y+mZMUla1aaI6au/nqm80QZ1+yTkc7YL+hBMR
EzjRAGufqo4shDvgJrtGDBzULOKY+HnJh/kgzNMUd7oUZQWCKEpJADBkZ1WvlQC0zzYwKvetXdqq
/G8r1oxIJiYWoNoIQni4VmzRSXRTqn7RisZa0kMJ9oOJc8WoHzh/fI8nyTxP2ZQbwI1EKKOG1ii8
tglvrWE7Dj0KYB6lQihTUV0UxVmBSZGBGy/+EYa9JWGsK0w5oeCfZYUL2vwZTz2xC6VKiJrmSCjy
PLuqADpF6uFZ6qIJ27drAOawoCDJYyXKtYWF8JeyGiwlHp1kRpi2jHd5iBG4Wlyf217aKdrsZ2v5
MKP8qQ2rB4znQK+kp34NHb3Qni/fy/NKH/3uEmXnxCC2BKiLzybd1uJYN82Eu79XvfbReBN/im/Y
iEJ7CdNldj8hkBVveLUcevpnB3YilZrHyYGtc0Ww2IIXEChFzhpaJMS2nEisVLwde9FKwdPAix14
Ipm7C6daFr2GgGgMvyXKjzL0B/nm2yQ9VlgtN7k8fxxvxM7QjYguwTmD+yQlh75xjc7Xa04csR3A
/jXxM+wuaQKxMIBqHFUAMlD/NFU/5dAD+BM2Zkxb44HIca4sYSwll8VCq0uIg5y8vBlNjtejTu3M
JsSjOoxNxGOayCCkAsJK9yrVgR4BxM0MyBTykkb6Qy8JYiwhK3K1DztMpvZgoNMxxNHvalAdGRZA
TK++ACf72bMS1pkvKVGSESFRIjyq/feQG63w7IBx3aQZhjGcB+iT2+otXSMYd2IQ+eVt4es2xkZM
jOeFD4mX7kP3svvgWTnjxocqFSs9w1FmoAJPbqvYrVROKvgPZRMM28A08H9sYbuqMEAmhXgqmt+j
o3rSDmDGjbPawKfzFm6KsW2FR2mMRosa1mPZIMk1hidZ2U1GZgv1Q6Z/u3xw25fpKIZ5nsiidkkp
IQMcxUMOlIYSu4uXJWw/gH8lsHTE+jInSo59JdRPpV1fFjdt/jwVyGjWwZLSjlPj3PSu4lEaE7iW
aQfCduAMIm0aHK2/HaIHJfwVYw5H2veRV3CrL5zvZDAx6xBFNSnJqCCHqnaan751T4W/3CW/0o/e
FfzGy1DR9f/1ZPSfu3xUk/GBsSkC00CPAI+WGVYHNkRTalwtM60YdN3lJHJc4vb1OopjXCKWEbEx
2GYouaa70LjSmqD9WknwKIJxhjUQIPUhioH5F78WAiBdiNNLKccW/6FydZTC+EAUBHOd0MqVck1J
PzE67GCalnKAE6/35cniYXjzTo7xibXRxVjhxGMSG0/x4Baks8zo1+UbxrnDBuMqSFiI0Tz3+Dql
q/ZPCtfGqQ2fP1THU2OcRCSndSGHKi24SZ7o5l7s6C546F1MW3s8mnbOibFdqWkAyNoqISQToxei
optdH0aJV9v/h8zmr0om4yeKliiAaYQU4otgq+782ovcDEh/Brb9u0fB4d3YbdM7hpps22KhtbZM
ilBri21KP1+A9r7w28JKguROtfN73mTM5nN8IpCxdTCCVrrYw7UvdWbliTsIkq0ASrUI1vFaRmPh
shXyxLGWvmZildeIa4ds39S5VciaZYS/yBRZOZgOE17fd9PqT9RjrL5c62LQ8ChjxC6y5vZO4zGT
bhriiQDG6lXso2MqEdUIJQnEDGBWt/nA80ebN+sog+1SAFbK0LoRPSbtOr6jMUV2Ld6tPvlBR6Xa
iePGt9sUJ+IYqxeAGydmfacgyVpcxc727U71h6DlTmVxjEFlXkWxyCajHqCXomMafgzp1IHV4San
r5Gs+1nTcqyPlz+ysDQFwfpTT6Nb1UJCu8vvJj8MRru0ZDs7mD6tZppvPAgP3qVWqZGe5I9KUYcr
maEnHSs1PVTt5VvV1X1KZzj0lqL4vICNY5Uq/fcTiVXZGfIAGDGnaG5AI2SR4n7KOKHuZkxzYiaM
5wCyRFUYdQ1WlOS61EqLCL8a5XeSdt5ll3G+Lvs56Wf7D6WEvQwQGSNj+H98v8YP32SM+FhioFm1
lRxGl/KsYe3ama7EcndZPs9KGReiRlPUVli9c8zO9HTBNtraHsxbpbg2yttofr4sbTMQPjlVxp+Q
3kj6sjcVpxXejfixJvCRwo95fhoEjeNXOEbC9ieyCS4/LiHKlJ7bwa3qeyP0L2uzXSI+qsM2KEiP
IF6fYYjaPeXLSlzhQXcXT3bJC29KiqcO401ibMzG0SIDfjd6ELsnedTtceRUbc93HD/bosYYfd7j
XpWALsRVDv3qWfUaP3rSHOFdc3pXPIi76oNwap2cJ0xjnsysi8skGlHzUpT5bSLzz+rfDwYyWjEm
XoakA7TxChGALw5/qRhh5NgBPfyz4PDEDhizRslOV+IZSpi7AevuOZJ+1S0OYK0CDyiX0PVsMu+z
Piy10KDI5dpHKGetqWEtoacDWW1+GRJP7kHnDQwTubdHHoImx0/ozLM5Z4QIOu2G1MrPFJNlxk3d
g0Et8hqMUc9cJpPNuhC2xAEEqCqAEWDEraqcrWFBI5v71SOA+qUwG8q3yZNcZVcCgfryF9y2wqM4
5nZlgoEGdAfDn8XKiQQUjiVeTP8Pl+sog6p88mpJ4aIaM6F5l2/sJauOrbC2jJ89IP4xWOmnv5TI
qq95baxtv3GUyr7Oc5YkIbiwHCK+V9kHKd7L5fXy4fFE0H8/UcwIpTIVGhrAiapbD6NTxoVfzjrn
pfwHb3tUhfFOEbzDPKXoBFKA8sGPXIyYeOUN2X1h6/rPFTuKYrzSqOmA046R7JujL65AXin3Hb1s
Ym8tCm/cmmd8jH/KkIuXq0BtPd9lYyDPHLdOz+XcOx2VYbxTjf0pMFyhUDLqQdEcljC2Ou1HIvNo
VLYTyuOlZdNWZRpqZZZh4XEwY5ZL97qnBCvj2qEH0XO6nwWLBzbyD8HnX93YHBbAzJIK8nrUuoDa
InnwiTv5Ybwabd0vXfGD17jgmDo7aFkoSToUtHExAxNnJU+K9Nusvl++TpzPdQbXlKtJInYwh6a8
EqqdDOo+othtxP1c26/W8ewY11B2ZCozDe9ieqgPlKAYu7Sefg/oP5vPNcL9UoyXwN439rdiJCeN
G96PwXqV+Imt3E4OcTK6sM4Z1adGfcHoTcZZoOED5P0Rj+SyB7zETgt6FwhNPs8gtscTTmye8RQJ
oue4bGARjas/UgMEXBL9/2BRtHTM6CMG8KIf8Z63XXdO1/DZRZmM1+gLcP9lPQQv+/LbYjfuYtN8
lmLYNuhSK7VVHEKrtep3Y5fv+a2U7V4AcIfxeBCsLLIb+30yZIncIJHu3PgObNq73pq8/4yg8QnH
Ni/FURhbJMhaxZy6AYSGoSDv4vU57vPva1jbUSxyEr9Nb3wiiYk8imwpawy3E0esHgXhsKw/Ll/v
TRdy8veZUKMv23AmEjSJiWZN2FOUy+4GcyQPl8Vsv5YncphwI8p0JZMW1Nqi75M7B8m+vFKsyVGf
E+9LHeQTUYwjkdtOkVpgkCPARk9D/NmARAPzrGv4c8luE+VBGv81sDY1/hOJjDPJxYqUSobkbjS+
R9JoV9H3puexv/C+FONCImBb5mTFczZKz/JohyGMvF2cy9+JZ26M/2gWTGYpeKCdIUdZ3HjJ/zVm
N3NUjJ8APVy2jCZef8HcE+m66P1W5gQY9E+c+dqTr8EEGNiBLBVRhysqptQHe7vTK5llVsL9Kip+
NxTgyenWp8vndo7f/VkvNr/Hq68XWJfH1/lRHtqgxHZsv1/eiuv8I8SeZXWXOQlyr9JXHrrCuiyc
Yxls3i/GMtA6FrxlMokeZZKAUiNU9pnQcvvjm2/08WhZSFm1G5UeeEu07TDBu3d25NJX2vQrtB14
myqbb+aJMMZlpGbWTZMKg0+j7ySVrbx5ayTN0tZDZgSi/DQLHF+4bfwKNnwp5P8Zdr3YJ6ZAajgO
Qq77rLS7QuJcr+0vdZTAWH+e4Y0cS3jB3PRr9R0jezlv+YYngrX+vmvjMYYSk+QPY1ANfj8GX7G3
v1qwM02LlHdd24OiWaoNW47f5GqxBh4ED0cPdkoG7CdSONBRjDF+GhXdasOXwuCVSnhCmNdPjUKs
4YL/0MmMxzFxRCW1lsS7fFocq2KHY6ZskPtqQTWmae15+Ui4hXaeAPrvJwlvYq4oh9BtA70xdsrS
OXoxf8nDAApYpHNgZ+wEsRiKZJJQblmV3h1Am4dQ9kaQZt5o3rYqRznMG5cbellPtBtS1XaZ3hfj
r8vf4h/CkKMA5n0DYVQVirSQE90Qu7P+rMFf6ZhIj/e8Euk/RKRHWcxlV4BxG0eCQkeFFztEOxPY
naCldmlfO78WOGa2bcpHacy9VxVdqUOQcjhZ7mitaLe6Dc5a+/L5nQOz/nnm/kphc+opF+NFbOCT
F78MBEuzVw+7EQjwBVu3yeus/5m/0TzxKrcHO/bDhy9VkIA+9/+myKbYnZbUihRLsPb5cSgeJuGa
cMk46MtyHkEcZTBuoVsKczSo72kdCv2aO7ETPfUWrRu0fuSRh8unyvl0bIq9VBOg/FvqIdLVxiKW
VZumi9oc5xLzDNJkHMVQmUseiZgG++/rPX4AoNhS95UncBFsOVfZpEqfeCW8pLEOEFuUSlXRaSRg
IZs5Z7KIqxDjLrSokca2wsEte8DOIecLPc0CGxBmofnjApsKASqUAOMLVDlsOzOJlEjDigG2f80g
Ln+OxvMXrODk7zNfx4yLRNJW/P2oujJ0V5f2hepfFrFdEjuRwXyUSk5TAZs/BFHqgtX9xk+eIjex
Vb+46+lyCQamLkvkHRrzhYQliZUeoyqO2b4aM5Y+8m+XBWzbwIlKjEc3c5BLT3ToAMBbrnRYgbsP
Ho9gdUEAuK84U/705545hhNhjEuP0p4s84zzW+q7UH7s+wdiXtWzy9Fp0yGciGF8eReZc6sl0Ina
NcZT/Am1ytSSfNGLYNvTR3HV7UJOoY/zqdgMRiukZA1TxKaGkfugfnUzQ/8f7Y/NVKq6UNQ6paHK
AN4zuia4vJk3IEP5NvoCOspoGn0lVj0eJZuxGOIkSRPNWMY+EIbIkorICvMv7TadSGFSFdWIW1Nr
MXJIGulKhNMzG94EwDn0Ln16T2Qw/kGQklrG3gAmRYC/aqdx8TYLujWEorukyr2yVK5QaW6rh1eY
0XLTtveqqdvnauOlXVg6q4ZOvjS7ZdK6IBuzADbhzHJ8qAFANC/g8kPh0GroDHee/DLl5F4tBC/O
q9t6JTfRCGM3vkttXFk6WR5lA+ltqX1X4ia3dC2zRUGzSWV8G6Zslwj6h6lWdqdXByma79um9WQy
Bw32mFdRt7DL/DORk+slNa/CED9FEVu/NdKgm0vXNCsvJACzAyrODfZObFmNY1AnNV4fYuqg0TBl
MXljqsS2ocvvqSDbQ6kHidrbyIDf5zW5UafEHYVwrywr58HZno5QVJVCggLvkZ0YayfBBOcYMu3J
bp6bmxzAhSamxGMHJ/BjcVQEkqJV+7SGbDq8LfHNC3oinPGlmlH22pxAeJsfyuUWI2Mct0PDmjPv
diKAcaXpKAIes4GA8iBXFm1eqO74G/SwANflv6fbteoTcYwzLaVSXUQNM4x0SxrBDzbuAZ+4G3fz
nqLG5vB2BB6B11zddK4nYhnnOopoDvYR5gzjaHKEPA7Q37BXlUc6vT3ZBbgQUI1RDH82qhPqtWl1
aiug1r6LMFpCgNOmRu1OxnzrkEx3apy5iPsOSRtxnqntoz3xFcw7X6SoUEeAqHOEHW19iajH0xGs
zk987VAjW3c0r3iMHImzvcwVzNhoJDVd204YQem9FXOp5bc/FNVB94q1sd4FhptdYXXIhOf5UnB7
ojJrvGACHooFi3F95oW/ND/ZRXvxTRS9xVuf+cD+m5fxRBxjvFo6kqGh7QZR3A36oa2/khOc/H3G
SrNyKBQMsmM1RPWiKVizvfbv0QM/vyjs5EYOsKC2E1DHmZt+tGQDYKKiEuSdfDNKrT9ldIPRLANT
EK8AweVkUfLO8Tj0lM48zlFLdowjl9NM0NMQFbf79oBN2l1yPb60V6lu9fv0Bktfrv42vqXXi29+
uyyaE8np1BeepCdKlY+9qiMXSoBuio6tC+QNKxulG5JnvKhn0+OcaMlEBwbpRlOhM3WjNz3H6InV
XvUr/IY+QQA68ffUTd+5xQeOff6JJk70U+teAOwT9NPuG9x/wBjsCiD+1S5wug4Ijd0v5eUnSjIu
B7PUYZUVcKuR6KbTTwm836WZu5e/Gk8rxr0QEWBteYH4Km5jMALm10Bl5jmSzeT/RBHGkazrMNSJ
hKRS2OWBsadBqng37ujX0nbZo8aZOKMX+dIVYByJCkqzOhchTkO9dngjEkBDn9bFxBCVtRiGMxvr
/xYS64xrGVK0SVcTphGKpbWU3yv9Y8TS/+Uvxblf7I7RNOilmFOQiRFECV32U1f3w7LYOg/icLvx
fPxc7GhWv5JEgFHQz6X5spe5tCUBcGyMCuouUHsOiCSua1vA8FvipP6Xym4n4hk/YpQR4G1XfD5T
+g3SjSLJrTjtOYfJS3INxoMogGwCQhCUpKPUKFzawy9K86T75FBf/48WadBLeOI62kaWlXpCzq74
4T73+p3sa6h7cV0UPZoLls9SWKTjPCZaSE3Eo6QBkPRRY/i9C9J95PCovbcHPk4+FOM61FRPUkmA
tDionqVD4/e7xtFuwT2CAZPliteE5spj3AgpJyKEdJJ0so3YprOr+kO9693im2ynbvTIFcg7TsaR
lFk7d0qC+pGEaT5wzWSNVetW50ygAymwPsOjqNpOhk5OlPEjBcFqvjojmY8DAxzm9W3klh/FtRb8
0Czkme5b/EyZqnJ/0G3ezP12IV8GBxcQGilENSM8ieZqAgkLcea0sCdk3vLy2CWiVamJJYyCNWau
Kj5j+8XuEHpf9m3/4HP+Cj+rgrd6R0wBR92+1ocMnYQSEzbylfZGS2nllepjstcpbwq0e/VvZjBw
5FPTOb84R/HMTAhOZM3WAkH2IEaoFrrJ+NbIP0icO7LI28/bjtCOsqjVnTiDMomFisQR9gH6faY8
TsN1WcTWFB0SDdU8Xq+M91nZpClXsmyqB4TVk10HgLfwol/00sQ7cYePevkzbgcTR9UYPyeri9aM
CzqlbTEFrTxVVj6bD5dlnGPX/omxj0KYsKjJjHxcOixu0Jo76Mfe5V0E1CXBUl3wA0G10OptcacH
wy51hUAO6GgUZmJ4xf/tGPT4Oxj3BzqTXgvpVOfQPWjRfsm8tPEu6ypTu7tkl4zLW0SjTcCDoWBy
VHzshgYzX60xW0m+vsrlvTn0CHAMf8Q0BmKeK6UqgjCKkYIrHsFU4bR8n4G3UBPVq9v+CvAYP7JI
vO/KcD8hJo877TrLwPQHuqgo/Jj7uLFmTPVWfW+JIhiZyoSTzPKOjHGoY0iiSA3xDorLtyi9GZN9
2vISIJ4Mxo2BgEUnSgMb1K7JDYW2BeQHXtzqoD9JLbCECg9DspzqwD847v/aAmpZn++0JhYzqUo8
TbWzUrYeNwzCXVpa0kPxOtt03TJ1VTT3bpb94vNZli/fO51l5BvaTG0jRcQQhLrrjGAKOfrx/j7j
soQU7c8sxN8v86eFHCoeHfFll6iLTDDWdVjZ6OjUrSRlQb40lj4Zz6GGMYVFdkO1uhMg9fLV4rw4
usj4KgIChWXOUExKg2g3XMsH2rnGa/OufJP9EhAVkt1aQP/5Vf9QneUKhe7LP2C7mvX3vT1jNdDl
sdeBfUUjUADPePKu301eF5B/T23xyWHqIuOolBK7MQsNdUPyTSy/C8LzZU0u3zhdZJzUnC2gr0uh
iNQ33lID5qPXHEkW3ctieEbIOI+iLk2QpS1I60o/jm+rlfOw8NRgHEeV57kZLzimQbmqAJEk5M/S
1zqSf/3EH5s4efslswYu14K6RZHvk/E+F91i4LwZm3dJIeAPoxBDZ3T1OVhf2gFxKxA5f675fWNq
djd5ce9Lpas3Cs+KN1+oE3HMV5nUBKSG9NT6yAVtHlL79abL7dnt7XTPG8beNIFjoZnlscZYkdaD
RJE4uv40gQio/7hsYpsmcPL3mZsyoscydAU+z1oUNlBergAx5Q5y4vxvYpgLIwlVKA0rJjbn7jVb
XxfjKTHfLovYfpFOVGG+C2ZXYkmhy0idSwFTU4C5JG5xnXqhk4Y2BeABEJQl3FUeaDMDYnJUpCd1
FriciGcukyRhDRQkixiyTh+79ifleFMzX5/8y2pyxLCMwroghU0jA+W30R8F8mtQb3qi2pL6clkM
/SAXtPkTpp1cW70Y0nCSctUZjJs5OojFQ248Tqk3gJ3hsqTtusTx4GTyOZJY6kJcDLquS8kAZofu
nI4740B3Ttsn3n3i2LvMvLsVeCDHdICwOHmK++smfuqLr4R8J/rQK31ydHE9rNISUn1kTx1+tslO
FDlt9u21+BMZVM0TGVpcL0nfI3kEX6IjoM2WOtk1lo+x6VdZVVA5NRDOgE33RZTpE8mMw1iMZAGI
PeLz/yPtSpbbRpbtFyECUxWALQaCpEhNliy7NwiPmOcZX/9Oqe81oRKadZ96440jlKxCZlaO5/w9
/5N74THY5QewLTngsRYo+7Zn/9Mq1ZiWro7Z9VPWTuC4cYmU20tw6ErTW7q/9Ohm7ByJiuqNQlXk
XEhBTSrLPa6V0XVTJ3Ol0C5exh0b2QpCW9Q/EDh3jXMZabf0VpZj5H9SH1ujb+xWJ4rIvLafqz93
qHOBukJLo8hmxCqqH/jY8sJ8U3lQ7Qrb9yIwFIFv4vmBEhIobYz5A3caLbs0f8fKYSl/SrqovC6S
w3mMTjVJHzI5SwPEQ3Kr9pYth6ekfBa4JnY3V7ygznkLhc5FlLa4u0Z/VJPGNoZfknZMwDfeSJ5p
LHakPpjpw3WpAq3QOf9RlXkZlgSnG1rN0UnxYLba43UR24XFVV+ZkwF6p2boJqSlrQfSG5RNJ1v9
ytZ2GfgPUPEE8ra97qWNzbkrsEBGdLHwNBeG3yIi69LPZvfr+pmYsbz/VhcZnGMyZ+0/z7/uh2hS
p/7fZit6QLazqNXVcT5JIlHbaoCJxnbcsku+Zk9QwxuSOOGDeYhBPykd012/j/bqTeHFrpXYoiKt
6DI5J1VhdqxsJKDEZgp7YlLFLYPd9bvcVsHLXXKOyRyjotTYOr6Z7rXpFBuCKZHt6OK/f9/kiwd5
WmMQh2HujdO3UfphLp9ky01wW6JxlOt3BbrDtw9IUAOWmi41YFoHP5IkO48LO5JE8AXXrwuMh2+l
dKqRZumEjuJYAtL9pxH/vP45RKfg3JDU0XSKIg05lBq4IwBMrTpz5nn5SM3jj2abfH1gDvN+Miy8
tgYN7yTS3hfCJbfrRmryvIZpFY1RlKEEwYy02KV+v4v24sGKf3jILwrGOYMFLKFgLYMcPOS/kQcc
Y986M05z2KRwGGj7OboI4zxC32htR0Z8Hrn52QaPSXk7dTsrEjXwNrWAENMwLIosV+WMsggCKwOC
N+sSfiapk3XfzFlQItreQLvI4LMLyVy0fCKo8LIcSv/19xbacGOBuoTlt1NjS8Bckm+kU+GLUJc2
r3Elm7PVWC/njkQ4X9CXnhLetAt2KixHGgUDeNuP30oQZ65DZepot2Kngj1+/S14rJzcybBKWh/q
O8nVBY/fZhC7EsdZL807o9YmmFXfnpTgQEKUtIPYJvoTXc6hJVqvEKiJxj3tcrEkkTShWaBqsz8N
yq+U1k5KLUGWI/pa7GesQnOFVhNJFPTM0lhyWtl6pGPyYiaxr0jS7H3A/61ukLPmMq4xdM56VYPV
2SqcEulix1I/XZeyPdi+EsPZMT7TAiphiJF9q7cxzQS8MWAiFi/mhJUA69idtdEWUZGItIN7zeU0
QWuDzU+l7U7pbnX6ZKq7IUb7VX5IhBVFoYFzTkQKaZlIEZLTAQXY3It2DAYp9CoscdTu5IUAODMS
kJLofuGIApfNZ/Jyv3wmUpkxTcYAbcA6j2/LOPpuZM1B8A0F2s+nIAUaRtMSIDrTH5pD5Gg3AYKy
+PB37Wfep64YWGXzTVsdi3MnqZVP4zzCZ2Yoq2P6DIEndpf2otkogcHxuUgE9BmpwdwNor3aDpVD
1VA7pD/SRMDsIlIRPv8IUl3NlwX+qsPi0nxkOJqpJ92ykDrJkCJgEgABboj8sXA+tK67ukveqyyF
Dk5kRFKZNXlZ8NB3p0J5GiZH0kc3k27zWHBakU5yrkUDjr/eg43DBeKPK4PdcyKtK9BJkQzOr8wJ
nfRcQ7JF7lRH9azvYKp3e1fdJZhNTNCVJiIr2MxbV9fIOZUyrqQ0T5FCBmeGFCIBApWNlYsZc7Z7
7StJnD8p40nSQFqBEcjPs9fagGR4If7kESc6irYwRO82D5ihmtFc9gG+leyPgCQrmG/+Tjzdbg/6
Teiqwn6V4MMRLiKp47rtxwaUNmwtaPyWHs0DSNyOixPY0U3qhq5wIoX5indJ7OU6eYDNoe6NdiL0
77xceSp/WV7t6l8AeuIUui1q4gqcJb+NpluLKpcBEIaJdZyMY1k+TZIg+NkWYWmKZumyaVqc7svY
B1Bz1US5utl12n2Aml3aKI7Awrb1/SKF03c5WIIwi3sAI0bLYsdF5IzZ/L2zMs3Wzckz5Or3qCT7
TCaPWd4+X5e+rSUX4ZwJAKxJk0iOI1Kq3aby/BcZZf/fiECm8TbYIpKmxxFrorVx/ilQZrssRWB4
7EO817z/ngKLsW9FlFWTNTNzUlX90Aeg74uwa+AXxe9Iq+3rp7muEyB8fCvKpKVSdjXGrnr1axoe
2uU+EtGTXf8mIPp8KyJTay2RK0RVRb8ctJA8VFK+v36K7TUFcrkx9htWETANGWbhgED77xHH/Lno
7GgXPNEEq0Y2fX0pUYg/l8UhFZFl/oMvvAhnd7wSThZ5UvIcbESMXa5w6+fBnn8Sn3W45hfppAoK
NqJPxj2TxpBjToGg64S1rIncKWVky6I1z+2kfXWhnK9o6NLMGcVH+++AanxkA6rzztzFu1ZQ7BDp
O+cygiIPFRoiahsr7NOjazIazyBmsPXGN1vBePY/vJKXr8W5CLlIDCXQGWDN3vQN4AkXN/lBdhtM
FItq8OxPXbFjvt9O5LzSwzqHYsz3S4s9utTRwx9A9LLVBm28c1cI3J/gIl/PvtJEa4zoACR51Hbn
2sln/agjnXGsbDhUWvMUzpkIqWY7EP5zma9qtBJoqHmqpBJeLbkFVxpxZbOzA3O/COsEAqV/tcGV
oKGhOuot2GYsTtKuc+mxAJi84S3H1GmwhlRir0yUIokuk/MpPVU6tSgRTpnhl6A37aT7JWVHFeno
XH4Ij+Nibq/gnqvjabpplk0DWWp2NMwntXqilaijtl0tXwnhHEfXymFdpOwOFTd8lGwG84Da1Q05
B4B8iNwcjXlYneKgI+UDDfpFtKkneAlevfjqlGVjSFHBNuiW6sm0fo/5g+AZYE/JNYPjHIkSRsUw
dqxHhA1ELOa4WIb3qUtRKQOZnnA7TqT9nCtpm3jJY4yEuOoyHbL+S6BN7tQHtlx/FRxMIOl13mJ1
c2OgV1PYqCwWnb3RZ4nE8IKB9x/SOb9nJHGohpAnkV/eRge5aMyrRq3EYoiiHSQLQXfvTLtzf9R9
xlFnHiNoDgAIf4QsC+1d9tI1z8Ux3Im2MdgHe/dBKVVMYppgouZHBPDKFWNVsBo15uOqT3RxzPKU
hMTujcclFMECbzqZlTTO4hng4bykmCaqrO9xBD4lcF7PHxrcXQlhP2J1p6YyJkuKgr9L6nMlAclu
OfWyaKJ9OyZZSeFsPY20TKkYgp0UpylaLYE7l5Jbjca3ZMK0wBh+Cg16DOTkoaiCcxU3x3BC47YK
BDn99iTQ6odwgUQvW203slgWA+Anac9QxrovDDxnuDGetRzwMiWGVYvXvNGATxJEhqJPynkEolTW
koxQIKu6G5bMruJ90Qmsc9OtrY7IuYFMJXExUEwbZdLR6gAALhgqFvx9vlYnyxJRihp/36y/Sd33
fPh83bsI7oiv02Fiz1SSBWpvLueu8TP5WcifIxLBpRlTGqkFODtZ18wn9acQWBGdILATieDSjLmq
p65hC2p59EkCoZycO1gQcq9f1fbY7OVb8wU5QDYuii4j+EYS6EjDrzHU7DZ+riV3nn5a1QMIsNox
/kiSthLKjr5yGRiwtZRwQJIWmJ+s+G6Rz0a5ExxM4Gl1zmHMC2w/7zFDPh6rk7Jbnro7+PjEDs/z
nXVWdwQz5M2v4WyGtrCYxL7+FS+vcz6iUJS8CCWErdGhOiyHGrFIZ9NP5Mj2WkVrTttA6avb5FxC
JgdGNfYMMwdl99FXPUYSpD6lJ9b9lN3Iy/zix/XbZZf39oCmpoK/2FKJoWK2m7vc0FoscJzPGC4y
fpQtljR7r86eVSGk6MbZmCBdx9SNTuV3uPaDNI5dPEjAq7bYYuFnxnWe+vI9eVgcxQNGtg9qQOf6
4d4b3luZnG1nyxKOVIJMJTgm5FCaz4NodGCDwP2tDM64+65EMZqhEet+fqs71BlO9UPiDnax790R
84kYygVZ7v+wZ7PxgL0VzQUFpk5bCewO4BSxbHL4O7AsbxVb2ZcOko8K7Vjt+ArDjL1DcQ753vm/
Fc/ZvobxPwr0B8xxxd8DY7bTMhV8v23lvOgMp5xlZrR6RDDZPobBj75RnSqunw2wDndj+f9uVL49
DGfodFGKrNBVkOfGz0Z9bBWQ0A33cuVf18iNHP+tHM7E22BCrkggRy5KJ9One7OIepuUQK5OSWqP
U+EXFX20ivZ5TNvzMgeivvZ7l8Z+ARYZMSVome/Qq5twNuuiQ4dofBh2fyMj6T/TE/YnsUMo6tRs
W+AfYXwxvh2G2Qx1hrrQngg9TtZtF+4FV8qCmPcu7CKDq0nOUlqTOjZZHLfshkP6V3mcXihxyG2A
yVbQ2bMkACxos40xK1nxwlagpqJDcm7GANCdoeuASxrbk4wFiSW4NSNBtLpR9nrz2fgqfJ43JaUE
QhhDTeEqN80LaIpBkITG0FdDMOEhOhHnWZSgaNJSkRB3BfNx6oeffRaex0T/fP3TicSw/19FD5WZ
jRbQroFhZN7Lw0Paup1wslUkg/MhE5C4goxtx4xt+KUffUA27frY+HX9JNu+8KKDnPuoZCu2yIQC
RpbUN0EU7cdeFEVuilCwHiTrwPhRXx+i1WWlWCZptchCvhBV9hQdal1Qvd30tisBXLIwGYqexipi
ubE1bhNrvuuyBYiX2ZH01Zfr17X5US6i+KIBkVoFUwsM3Lm6Jf3tUMT20oug0gUXxpcIEmmAo1NR
A8ki0wet5DHSRCPGonNwlq9hXyUya0RPmfp9jDQ7an5gqmZ3/bI2MmaY/uq2+BCjkeUpahAWshIL
5s13FsDlbrH5gHLY/B10y0/XBYpOxS52pWmmSce+RFToRsvOBHXjCDilZLSvC9l2aKtTsV+xkpKX
+Rwk2JJyySfTT/flOXVat/ocIlYJsZh8Xdr2kXRDozo10DnlhFmgXkOBEZFgrvwl57mtI6ZWwn8p
hHM1iR6X9VKwELdX7M4wnH55aVJRAeUVxfnde6dczsL5mk5q+7BoIEb3GyyuZzvDVtHqxny2y/Dr
bq1n6y8wo/vWAci5YFgCDYdbfr9+n9u2dfkNfBgjk6SYYpSK+glAhH9poSixfF1Zu3ZKzhsVBLZl
LjhljRnDxe19ac8AgIsd4F3BLlJh6Cr38a89eP2h/iQhxh73+uMsCtiYCV/5HTwAQ2hK8Ll9xKIL
tlXfOsGBddtfceiFyBqCa+URh+uw75oWswSuFVSHYiw9QhdBoLtRJ2De5M+n45l84jgnJcUEJxYH
yi+RTp6lsLkFhBxjT/NUNKW7ufvchslTJonWpbdfGFPBormOVj8fwzShJdUD8lC3adACrSS7q6tz
LE9eWQ7edQXdNHhVobKpK+DXeef8jXKOpBk80rLiN8kdic6JaMZ/YxIQN7mSwXl/Y5QlKc4hIzjL
s50dGP+dcRvs9E/FZ8xJ7DAi9yE/thLJPQXWMg40WhBP62Pm4Ij7WcXu/twL2p6beoj1Dl3XTEt+
B3liLeFSZSNCAS2U/WpUXdKL8PA3dQEjHaYMQnbr3TouxYRhFzMRQ6TuggU4hVJx3y+S2wohUzdF
aYqFapRGDZ3fjtWyNIjnIkfoPJza4HOp39eINDURfsl2Pr6Sw/l/ANyNoPxAT4K5CskuAHoADIpD
iE5gv5Pvo1uGd5CjXpW6mS/qvYsOyb0KNJuCMJ8NmHVMTkUBIBOz2lE1cmQaCrKDbVFEg10p+HA8
corWdYlZ5ZgOlcxvdDxMFoblzcWmnXDpkz0j75yvdpHERSKVGcVlnKBGDu7xL8FZsuzXQTUHaCb7
8X7eKV5b2myJhiS2aKtw0wZ0VVWhMCY4OrgHiJihkaRsBpaWt1L5Eg4iR7z5slwE8FP0UaSXKlkW
AFiC/5ZBv+NlcTSfARkFnqiSuekPdQKKZzhD+d2EVT43pRHD3N02pE5U5m5VtXYXCp/L7Vu7yOEC
gzgtkrgC3zdiVaxX+wsWdRXbvGdo6ehxdBgHVb5+wNOvTsZ9p3GW8ywfofiJdVdb9W5UnydFNIy0
fSxLBswT286mXPwYDjPYulMkLHpyzLN7U5QJb78lBNkIuGAsEF9wjr0o8r4bJyQrJcbJMVZN9mpL
nMD0pcqvySmxPlvpOY2x13Mfy+dab9zrt/j6IL4ztdUPYDewDscjYuVWo4AOWXnFywa2HQHRAiMk
sNB9Z1o57iu3AoAZWqr/Q4i+neYQYlFTIRo2aLk6jgFGCSUEw5CLdh/bzQtc6up3rIyq7zrfckVF
ju2S9Eog936bcZ+xoQOEIzBA+TO5yZ/n16ks0CntAjt3s2cFsafA7jctkWDOUVdUQ9cop69DXI8d
bbE1Vy/7Sk3taPqmdYJqEXP27z/mHxk83CroQIJmlmCFNerB1g9t/B3EHl3wKallX1ec7Yrm5Tw8
sKrazQVgEV+zU/KF4Vwgj/tSHjpQKYpMfdMKV6K4D9ZjgAINGRwLJUxbaj5T0ar15r1RqhpUNoiC
x+2tEZiWNFbLAmRRE7F3HjVOt0iLnam9lw2FbSxqIUgZN0+0EsiFDHg2s1phSXCQu33w2xIyNG9q
20oAFxZMakf6aYRfSdFsz2Q/COx6mkU6wC7+nb6tpPBef+5R92ogZXQAcO22dvsrx0ye4TNwBuMg
0LjN+GMljbMgoLjkMyWoYBM7Alm8V7hN68ShM9+3WE5himc+zhF4OVTRUJngNvmxuWBaamUhwNAy
gFMTDBbgZ6mbFcQTnFBwn/y0XLogfYoRf7llA2dc7UCseRscKiA6lugC0sd/KY79nJXvD2OglKsR
/fvzYUDfWfbN/oe807AGKdpk2s4/qWUo6AaaACPmXjorCtsiSfD1dDYsdGN54252UZjffyiAWwni
XrQ4idrEYLbVTNoNaaJbIxChuWzrw+Us7P9XF6eWqopcGiMkbZPaFcAYzU/GKCjLMm1+b1sXGZyL
IGUjF0CdY3hcmBABwXp8aA/ASBWkfKKjcI6ioaVsNYiGwc5wM+fpbh6OTSG71zVt291dzsL5iSDr
m9wMsFPZJSelOMzd/vrf336MQEGItFJVDeT+bz8IuDiJnNCZ1cZYCGGDocU7KR6mdQUmunldK0Gc
ychFGun6jHBplu90bLuSXZk+XT/M5mO0EsEZSkZGoucB8gOtmZ2IGDYAD+1AflSN27YTHGdTFsM2
RZZsKtjDeHtvypLSbGAYp/M07IF9s6+wcapW0glgwHY6fUinMW+PTwSJCPjeilMnpQ+TDE3zDFun
Whjs1MVw8rS9VwPJWYIARwZFXqh+uX6jmx8NzRMKdDmCQTbu4WglBUMILVI6Uh2i4IaGvgK8lusy
tqPKixC+5YnGTz40Ia4StDa3SOsALDXfG48/Fif+CvhfrIaKZjg2PcRKInebU0+krC97NiU1HKNa
tsMoOihZsisG6QuVwrOVjYVt9tK360fdkot2FGPpA6qawRfVSZIWLeg/mbF1h/zY7aWzjpVG0Yux
9dyvxXAOUMMidhqlmMEZlNTR4tHW1V8BaZz85fpxtpyTJr+iw4HPBTnIW6VULDns50Jje05+1950
xgcC//XfZ/JXj0WLUpsZt2yWKK/sRc+cJb9fCtX9d6dgNrCSQlKlM4cA6bA+Y2JICzxSNP51ERu7
n6a2Pgn3RZKGmEvQQkYdzc/D0u+WIWzsqMUQg6p4Y9nv9NTw4iU5K115MM1l1xuAfhrmnTxiQJZG
bkyNu36pzqlM3DDqBT9Q9CWZt1vdQZp1KNwusHNlop9MMj7qeiEao9jWyou2cE9ZTPshMSaEaOZZ
BnYEsHFuutKV76htfmG4SaGrHaKHQTQIvFlkXN8958NC2mbTVMK9JCfph3VnfIpv80eGkZn9rpAq
l6C3+mbesYgqdUUjq5vP60o4T9wlRWpTWw0OHetPkvISp4eF3NGgs5vx94QQyMoWuwTRmwi1b8tx
r+VyHi5QaNz2M57CqK/tUrtJy9DpG4H9/4NaG0Q2DKqga8BJGcpQWUaAA4JRhqHEj2d67H+zSi5W
EO5YEQTLxp/RG6ns9E4UT2xWPzRknf8VzgUUJC2UKVdQYVLu6JE6hmwbhq0/TQ4wiJ1qsmngfGQ8
bi2Sc3gzFuux/AiRlaGfiUSOWqvs+1gV+L3NiB+VYkzjG5qOkSNOZaNZCWOqAS+t6qadbkV3Yegt
9S6PCq+NEydrgH4k39D+p8BNsSvjI+eVXL5114V5KYUmQtqaZVHAoPOafXxi6cZrjigIoTZLeGtx
nPp02O+spQQbRywJ1rBwx0Ycm5sfo9vcznbji/pPm0ZxuVa+kZcqTZKnIT5fIe8WDWRngT9pQmA4
pgTXLpFTEl3NUBKJMNnSuRN4nTI3iezgNLxiN09ncF2IAGw2nffqWOz/V867m8BlkPVo/AYdmmod
PaRCuO1N361AHS0D28aYfH0rItOTtM0QnQKYF/xQkb4batUuAWqvdpOgV8KegffXdxHFPRP6DMoV
1UK1LzKMR7jIr5kWPNJl8OQi3tdg3tSWRjBuvjlZgRToz/E4ewuqoVlAjMWgMlWwOrKFhspTjn+/
CaLojN3V+wMaqNlS8JVSvrnWg5tvQByIUoX6QJbRLrRTXgdOrv4Ko68fMuiLLC7uKLFk3CAaZB0T
5pZTL7iP/datDx2ww0XT2JsVcU25SOO0xFpK1YwL1lHDmCQF3mh528KiI4DgYhUUHGPRnnHvtSGw
2yw/Q62kFuTk/+A5Lz+B057WqBYysvc2OZS3xS44aA/1AVwPjugrbhvdRRCnMoulS4UEVEZ3wf4n
LcZDbSkC/7jtrv6IeNfuasYowx4h3vD6rC/HMHqcB4HmC07Bw9FOoU4Dk+1yYFvAG+Ng1zWSf10H
RSK4Z3qUCr1SMdngttFhNACf+uP639+8JVVRiUIJ1S2+t1qgf2dmEm5JNl6wpIum2U2XiegoREI4
FxsOedHPNQYXauVpTP1YCe1pfLh+kM08GN2sPydhP2Llx8vOrJscBTLkwc3B2LXn/Bz7ul2e6ieY
665Bk5N612VuOtuVSM4/BBKR44K1i3XppZCe1Kj0FuUoJ0/oGthFZAhS/c1nZCWOdxCKHmsTRSUz
jJH10OQYN/qvoC1urVjUV91Uu5UozhHomEIqU1Z4zqubdDoms+hrbQvQqYniiIwxCS54mRiAbhW9
VmW1HarpIBtV9qkv/dJ8fZccjcRVH69/rG0lvEjkLCmTyjqUWrT7Uknbp6T02hqF+0pIjrkZwKgX
OVwAM7VRmmJigQUwoJ4FoVWZgkKeYXAWHkWt5E40o7PttVcSOfOaKprFg5UiNSx+YrHekL504ddW
Oir6XZA8z+SvMRKFaduqeDkkZ2ya1DYBTVGOVKjfLgdJ3Q/5p1k0vyVSEs6+QnM2rJBxeseD4YQG
5ID697pWiERwNoXdIbPKNNzdjLn2+CkPBDHE9t83FRUdZh2DaNxD1/Z6GxYFLqqW95bu19Xh+u/f
Dr7UPwL4Zy41GcveCAFJ7wQ+2TPCXpAFO/UBcz/wedfFsZ/7LvpaSePMNh2sqVcSVAOkIfxF+/HB
ULRbKQ8Ofde7U6n4yZy8SKJF4e1kdSWWs92i7IeoQb/+NdWZTox5dbKVR8Of/MrP/A8lqitxnAnL
lT5EFfCN3XY5NtPjkN70VOAAt73R5bNxNpsnUx+XHUQUDbT6ZbR+ZsrgXP9YAt3TOCPF9n82A5IH
7wUgN6qmdEa1FaifSARnoXU7x3I9w0ILyzfaG0QP14+weU2ojRKLGADk5YGaNEQNBTXgTNN2trFK
YatAn06jj8zVaysx3HNXE3NeyIRB0ayRPo1R/antWp+mmQh4YtNtruRw3qAqSFTEJuSoERYth/i0
DMbe7K3bUauf/s3NKTw4E+KtuVN1jFLK6BHqdzR6DEQR9nYF4s9xFH6ChibJJGGEAFPZx/TWAg9g
5BqOfMc2oDo4n0xISbldMltJ5BxB1Q99OKSIJBkYz/jAoFJlj+wZ0DVqHx6jCkqO5q2+j13xTNum
smuAYUWtDtknPzOVZGmRz1mPbnynnyJUC6Qq3X/kq11EsJ+wCmIbStvKVCEiKxG6ghe5riuvSHuB
G982q4sYzjM0OZlMcE4gccmjR52WO7T/f9RC7yASw3mHNm2hHRPi41Qf9lkz3Y5Nvq+1WeCEtq3q
chruDbequlXC18HG8LFQvoNmz46DhyD5cv3b/IO6X+RwXoLIZrK0uaQgw3iFp3fNewmLr9T21J26
L86K4Fz/oO0XgZy7yKZ4lEw2VlX+Nn1y3+2SQ3qb7oPD+HXc9ScD3A8MZ/AEf/L9Y7X3i7bzWAuq
0vSjkf+n25bt0nPuaOfgDn0VvxAu5wg0he+jd2OwAJGPhUlgc1ex1Rym7nSzhLYZAWlL8+b9gD5c
4EiCcplILudPSomGcRMjnlHoT5LXTqcVttyq9nXNEUnh4glTxxQPHWN01lsXQaa6nFrRoi9ThXeB
2eprcY4jVUiC/RXoJuuNtmCAZTwDHyF+gttbiWEnXfmnhEgLVdMB3KT0e1DurOHbv7spzmP0St/2
coy/DwwEZzRvCiI7TSMQ8oqudO2yOIcxhHVTpCXexs4tDuENgOp8eg/aRoDjgTLXl12w2KJgIBok
2/xGumJiJ8CyiMo/l0kQYMmVQMkZJG8K8HfQge0bX4izuqluKzmcUktKog4N6161nrYbnlLsA0Qv
xhm45bBdrO/9FO+7bUfoK5mcinclKRZQQDCu6uog2ZmLYdP94FW27MqYjBPmvOwM7z7hSh6n73IS
KtJQ4Iyqz0KA1x1F+WvjsVEl66vx87paMoW4Jo1Te0xbxcksQVoGGMWhOFogPNYXEK9kdjhbgrB9
g0YJRrY6G2cEVAoytJLgLsCv7Kv+4A6H2gckGfAr+h+9q3gIrZ4/5AlXQjmbAElsb6Vwfa46S/bC
agbgJhPit7DPcu0iuSe0qBaF1fCQ0ZujPUyt19eWIGXYzohXJ+FezXTUjayIYWbRgVELAdb4699D
3WAc/Sq6NvaDrxzotTazcoiY7NVyLDJjptsIbEt3evW3gdU2mtpdto8q0RbTdgyiE9TMMMmoEX6a
OyJdOwQxEi6zVBK7lbtDY9CHOJa/pZarLdJj0UT3QADyEryWwzQ2dpgQp4mq09il7nWr2PYzf34L
P/Xd1WUYjwWSs6XM90GcfWk16rVS9ZEq++XI/MB3uhiW3BXoO6pYNx3bc5b8SwGcv9SGakhJiDvV
GsNtu/gU1iIulu0anY45H0vXDQXDU9CjlZ5kmhyEZotUSfeHEzpk++FYH/R9KMSgEUriTGyeaxo0
8mtldTqx+U2GS8c2GkTP2bYtX47E2VmVl6ZkYJHJHa1bw3jqF0Fstj39cbkzPgKVSCbJyojvklbZ
vtDSk9XIZ7nWP02WYtjymNyDUPVemSTgmCTY5VYARn1dwwVH5MNSKyz7ZF4QjqTZMWtvdBHf7mZE
gMEPg4C5U9b4+f+YgEfVZJkLGx/tfYxCgni28fv99WNsoBfiRVnJ4V6UiU6dGasRigF/1V510MGw
0NzMP8cdsFH96mZwRpDQAB71vrdLbwKurajft/2mAaAHC/iWjgiIiw+y2OiDEcv9rvxQHFQv9rpP
AC16oW54kHdo5hb2gOa+iLxl891eSWXfd2V1yhSStJQRFUdZaYegPFT342K3CYZAZsEdb2vrShYX
IwxSJWFAEc+OfFxcxQbJp6+7bCMBLLmCEe3tAHYli/ue8WT2FGS/qFq/3ubkplgUDz2JATyPrgqe
RcNn/4q2+jZfu5VczoslRjkmHXu+samJryUVv6ac7pa8BCqldFcQ6zSOsuA933xliCWzDXIT9NB8
yZn1LeUig43kWJbCuG7YuUsnAu9gN/buHV9J4d8AJdfDyWwQmID9RjsG0m/dTO0p+HzdEjcdykoM
ZwZD14VaN3XYeuv0x2Uej6UsDP/Z37h2FE7pk37I1LyqWRNfi20MTfqWM4JGBR0obHMcZ8OeBOtf
29H/6lic7idtYNBAq1jGEfjyM4Otq26iz7Ob7Ts/8ISc3SKd4PQfc2uZ0ioYfVqs4mTNgV/Phg8+
HtELtJllrM7F6Tsa10kuVbAzgBIfzKj5YkzSt9QsHClXbd2YbsJE9bow+Ux6051mTEwIJ+U3nwiq
6iwlUIkuc69s3etqj9YSMmL9hzbcW6pmK5h8rOdjT/dderNIunddRzcBP7Ak/1+RfExrWolRkxQQ
u4geZ4+BB0d3i909afvga+pXHrUVp7wf3QWEGlgtf6aP6l70ZG2r1OpHcGbfW1bXdiHOPf2Yne6Q
AnR9cLTb8rR4iZc9f6jlsxLH2X89J0thgRMCq379YUqDh1YFRPkyHK7f7ab9r8Rw9h+inYlEAQrV
trsAXGzTOAhCls0nbyWBs/4upXKTDgtKu1Jt9/nnMdv1wwHtMzsU9Ta3M62VLM7su6rStamgeL6D
W2m666SbBOgX5QMdKluaAGCfe8p0Lizws+mFf/0mt9/blXDOB8QJsCkKFas3Y/oSLbFtGl473hR1
YmdmbstYX+turcJL8+hffkPOKQQj8PQ6C6UOnb6UmML+0EjO6mBcAD9p0dxWCR5Zsz5NDbVT/dTr
IurzzfduJYRzKz1WD/qaUepNoWk3KZJxvXdS80w+ACUN13WR9DpgvorB5FCzLCNGYaGTFK+of3ZZ
Z5P6/w0M/FYI5y1kLQDYJ+NN0Kwn09gLgYEF1/UaYK8OsZTBTDvGpVmExUMSxDt97PckNVG/GF6u
K/a2iyDYU9IAIGIYnHrRUVMWSUIkohR3URraSyyYj94+y0UAp19SLwOqjAVU5hgyRP8mthyriDBj
KAqJRUfhlEwpVMsMKUPsNKdzE/aynVb9vsA0UWyUp8pCw7j6HTSd1w/NSSUNxqZbHc4irz0tFDHx
bsYM9M+xTfltLpBHSVyWHfZfrNJupZ8JMM3S79c/3XbDhloaJqNAIKPonENMK+ADqSleEWydeKjx
goZcR21y2jMelOnICLutezBCqXbsaoLP+hoIv4v7VsI5h4i5YnTBZowUmOHyA0ydua1UiVPWQGTN
kt9dET+ZVXKXdib8c7cvTQurlxISvrRy8jZ97EvldgxTBRTZ0p2sDyeLDKDx1RxrhBs3qu9JE9lR
PXpan98Nk/EySPpTSUZ/Gks3pYo9SuUtCfqd1FR32Bo5ZW24S4MIuYLlJJPudnp8WFrDnRpThFHG
bOLd0UFASlE8xJANvyeiUOs/+W0dH0rM/qmnkIDruz7+H2nXtRy3rmy/iFVMAMlXhiEnaqRRsl9Y
lgNzzvz6u6h99tEI5h6c6/3kcslWE0Cju9FhLcrFk39vML4lizE1ukKnWp5wfRonehARHqFBvXGX
Dq8FeAeccG54Eu3GnvCkFk3M+w336TYGIC8vZFn3gFerZmKWYPCTcI5x4Omh3hKUBVUz2cqbzJ5M
3rTu6k2+EsXELVpIfCqFUOwk+d6UW6ptbt8c3u9ffn5lX5sk6IhSos1VF+/KehPpnPGp1ct/9f3M
xYyzTofW4fuNCDyW5ClMMJYxN5zYi7cK5gbqBpGiMIYUPz1L4l2hc3ZpPeDSFcBngwcCyRTGNyhT
oqIXWJIwMRQ+EjRcCI7vZVvFSh30Mlq3z2Rdv66ksY4ipEk3U7zqWlu03ouyO3mruQtZMU+/Vs/n
ynYxC8uUMPLJiORJp7gpKG3kbdhzvBFPBLMaf6zzOMHghd3H8lYIMNAV6NvemHi7thzyb/bhaimM
01Pxom/HEvGO7EoAVY9Avmmc5HP+7HsoL4LIPreixmo4Cr5+WB9i2THgHBG+EgrvT3DQB98Huxzi
JGs8/umYwJUsxgQG6kAMYL7A8Ah7YWwtAN7F4YOY2DNJ7TY8RvKPWRPs2+r4D8/S/zpXwpi7dHmS
5ksgKX+dAPoB6UBkpNbSdaQ8dB2y3JLVvmcyRXPax279fdjzmJCWw7txuOzMbjEKk9EQ2Kl4Ox+i
XeASJPjCHU/M+kW/2mHGHs4dNYSohSX5C+AkxECgbqvm0kM87f8EuAK4QH9HLYQxjkNbSOpQ+ZJd
YrBLu/CfAOt2UdYMSUaujry/9a+se1+0sjS0S9ZLd8NyN87ubdXg/X5mtwpMMtZiifR2X78kDXzU
/e3fv34c2scCmB0Kjb6tswYLIHfTc4m5GLzcLfJrmbvlM/dypTFuRJ6mWeoVKPpgjfYMoLYRPMgL
D3jvCtyxo/VEy9XaGNNLo07P2hnV5oUEQtvHm6Ay28xcagIKApjyqdac29vJOy7GEpcqoqcwi5HS
Cm3V/65OCccPL5/82y29WhJjgushHbNqOS5Blc1s9NrmMCd2oX9rubixq9b+QxT7upVyQGQHWYcs
q+DABptTvw9RrOp4wd6q91ogyTRZ0cAAxZjchizIHBqiTmU6D4NTJo1Jsofb58KTwRjYKdQGZODx
8pSjHSjeGt/VA26n1/Khv5/Nx0KYSDLJhVaWJwwoLiBoC7z0uKcHza02fDKAdT37EMWYhTEPmqIO
l6CiOumdl4aXf7dfjFUoxkQWKh12cygPeexR3Qz/7ZEwpkCkkZQHS3tBDDw1ITQX6J/+579bBmMA
1LyuQkDYABMsuiSCJ0vnXuCI4J0Ec+N9Wg71HOLtPYYI7+5H3u//ByP2cdTMjdfQQ90pDfxl44AT
+YQnt+RoVusskfGCgZr/AUsQMk4fLwoW2yXSxaA3YlyWSbM0c7aLHfBPWhMcggGYvBobZTgzuyyo
CIbNyzOsX9T/PnfZWE9J81YNMBeIeWJLKMA2eVbG7W2l+Acn9CGDMTjz1OpyIWAw5u8xpnEfue81
pM3k8eqKvAUxlqfotVIplvqRUo1u2gVe4ItHQCtx6lTrxvpjTYzt8cMBRaMaa6obyUyqjZB/r8Sz
8UcvjQ/VIIzdierKV1F3xvBc6o3KFk0LY/H0L49n2dGrkKruDIxflXj7D1a+XcBcxxfpoXUEd+Ec
F7kgQ+sX+GPnGDvUZGrUZyoeT6mKCt/SP5CKYBxKX+glPy3jleUxe+MskSeTsUt5nvultpjX5SEl
O2go3I+e5gjP2RZHtxUedd77fX2G9OrkGDs1RkVN8hTefHFO8yHZF0jsAEmp2Wbb2UnsyOahc/6D
5frYWcZyRaHaIjxG+KW65SPeFZs2tuhFc+uFXP2nb2Hc+/a+rm4r8KgUIoHP0mBRlMQ5UIKJAgtr
1moriR9ELvcWTwKjLC1t5WLU4LSm4pQSt8w4b91Va3G1AkYxhkgcKmmBwhmFeef78sVIDU8l5fPt
jVo/Gh3VCTStKDJgoT/fMVHOKyKnZOn3X8qg3bH4WXqqqfxaemVSt9P+5GQMZcH4ETURlCuf5QmG
T1RMugEB2n8Ruh+Vcc9Z0OrGXQlgzGw35mkwymjCCQ/jJj8TL3tSwSBsDxskxdwsNBV0WGw7zrLW
XcmVWGYfAyDANVIBVynu6u3S5bTkKQ0XJGV2AMzy24vkrXFRzivDiNC5CNoZZcFE2uqtaGWGW+oV
R8h6ov9qSYz5lZU4FScECO9zSA3iDf0s2ZhAeiud4jDB9YP0x0MHqmNs+y+3F7je/HMlm7leJShT
9ToVFxhhaSPZaDQ6BjBTmBJx/YPyTrZeB5Zh05lzkOtbSzGPIuoisKkZ/azaYSo6HcNJan4Z9Du1
PQuzc3txi4H97XUAgL6/RTAaGtGwUpSMLlfgpBYHUt1nqBop5TnVJNPgcWnzpDGKmWgECNgRdCUc
4pMoBsC/BmVxo3pa222aGDQVcujdXuA/XIaPFTL6GYmZrw6xgkdJNt4bhV+Y6G86NzSwhiJ11bJ+
nrVkbyS1pRj9ORBzU1K5iC3LwthtVkVFk9BgCEJhFkRFzaMctSJY6F7u3HGp4SThQxSFgVk2hSeT
9FIWxCwH4atftZfaN0xZLH8UiIc5KrWs9taHMLrcN10tKQleg0YU7dDX4nZKwQn61rT2eq2MtxDC
QanpBKOXhUfd/xGCu2b8zjlU3n4ycYOWTQBhXGBAl259yc7t0RvxFKAmkP1Q8ePhTiy7cmvXmJhB
GPQ4zFU8bI2yfms09afWRM4QFA+lpHJ87aoTVEHkKgNlBAO47AD7QmglFb6xvAOa5xFs29SWSmtJ
e0ZAMgi3KqcZe7XD/UogO9AeF20dRsp76jM6LZMd7Zv/Ps20ZM4rL7C5/mn19D6WyMK4zGJY9T6C
MLtPrcVBgQMeVDFopVzAnSdP9nhIWrxNVRgzF/RR2MsJPGIp/wzrLwrmE5pnNXLBdi8XOwmXfuzO
hXgWpdRspLfb2rqqPVfLXbbjykMCCrkCoDXg0YjyfTpJxKXNl7p8+HdCGDPXAfIq0ecEVd/a84FH
lj1k8YMucpbyDxupqURH4xuUk7ncJW37sW2QFosyzGTKwNALN4kV/6oKHF6BeJ13dKvWZCG0AJY0
YPtYYoY+GNHVsFR3DOnQt1YlHWJlc3vr1hd1JYMxih2V/aQOIEN/IibdlZvA6c3idbT+ApLjFRtW
bfCVOGYP5zRt8qhcLpzo9O3JH3i0KjwBrHVEN/icxjgkIfgakfGUDQJH23inwhhEjQ5qG6V4cZeG
C4xQMxOeuHCNv8swgJWo6IAQFnVQmTLRzzhprUGGRLK1vDC19tSQHzGvPXglOvgsRP58N6OQtkoW
9Ogf+M+IcfJE0bkruNkmsnnsAyumFtIwkAJUdDwGFRb8KVD0HLQzjYi3Z6haMrpVam/xWpJFLHnT
3U1ewQl/1jYR4QamswA4hUfO8vMr25MLkuYvWKmgvT2k4ibVLx2vTrhSCcUBXclgro/Y1xExCmVG
QWMhBxjc2VNOSz+8/MKzBisJg8+ymLuTDmrcUgnrke7mzQgMxsYd9+qP4Xu5/08HfmyOnAcAbw+Z
66TMsZhUJdYnBA+97IjVqzZwXoortdbP62IuVBJUeYN4ZkadU03NzPG3C6/O7OmgHPNtddvvxvfm
3+BO3RQXwaancMcrS3LWybYhB4nQTSJF+1ITh1bdR6aYxlZWCRbH3P7uDz+t9V2frnSyF8a6kBXc
gkqh3jCGZxr43+JKOxtDaPVF4Ykk/J7PylEqsle1rOzJrx+MIZfMpssfx0HexVr0zPmo5aJ/DvE+
fxRjCGJdrg30gM7vEx7aRnqZH4D0Cz4v6v0P07SLmt6SxoQEeRwM4KV6vzLSJkcSSsXEaQS+e3R7
PPzF5S1dUkvkxXq/R16fV8lECbkipX4aQW5r+y4qWntBM5ceKt1UrOJiDEA65Ozr777os0TGAPWD
NsTojQNP1Lbe1pfCDZ5UWzlOG7oR9/6p3vDSmDwtZqyRElLRmEIskWjbQPC62ssUjlFdCRiwKFAD
YkgGHaPgOvxsVaVWSzS5AHtC8Ss6CaZkJzDktZOBrMResizczqBVfbkSyGhnGoN3rhlxZcbvwnfB
rO8wQm9l1vSj/SVZJuKuTXUJbOGRc3ire3klllHTea5rEYEz1KUpzZqSbeY3ZzT/WSq6hQw1ejUG
8gpkyZc2ADJVV9hy8Njp1G6L4CVr//+1uc+7zijvVChDiX7S5WRdQbDEqDBzlOhur5m304y+SlUy
tGWMo23i1mvzurW6Svyqk/qc+tJO89H3clvgyqzg52UxCqvVrSb3ojTbhrdM6nVH/dxYSG15xdcF
0LjfdxvdNHaqB5iv4qJ9mV64l3TR19/M0dU5s17VqAw/yAtAB+yqE5hYnWBr7P5qtuACCayaoCtZ
jDfNurBW+zlYkrzNjpj1NnP6F+VhhIMDIdc9D1Zl1dlciWMcq6/6wBJQahHZudHyB68CiZD/jVBO
M/Dy1Td2kK0QCnVXNWCKBpJFX5k0f8mqA5KGpgZwJF8zwc/E0RrOsghjgWqlNLSxKSGvHDdJCao/
SY5NmSR38VBwzABPQ9lGsLEoCmXMcPGyX9EEHKjJkY85hloLt/YaQOPm+/RlODfAojLc6YAS6Xbk
bO/KOOunS8KWBrIwUJp2xid0u3mjbWYvfyus3gy2wX8mL9vBNGxeE8iq8/pQHraw2CuTMpUB7kXq
P6XJI8m+3777vFNkjM3cZgmwEGFsFEzIZmpukvjSlMCsiZ9vC1p951x5LLJ8yVXMpQSxhJAD16Be
yCnCAKTLhQAGNDW0sr46Tdp0SiVtE+HvaFBKrMQfL13JhYrgGBoWmHuMpanXExzjtNNBezV6uafA
0ACwk3t2vL1l7AyGHXRQwGaincTxRRDiH4ba7VNZc6mcOrd3lyeKsTFFKpXoDYcoSZIOUTLelagp
VXPm9QAbvC2K45HZxnu19Ie+H6GRfa/si3I2uyTZ69OPfyeFsS59Q6O2TyElFFLTkN5E/EFGjlnh
3WnKBDXDpAZlRdKluTo6LWmX5D60W48eZgtVgUOGao72hXelV6o5nywJZWIaRR0mPwxhORUQtGz6
LTrJQPld78eHZTJ+6V0JvfaYujw2So4tocvPr27gRKJJCHrI9Um3baLCkuOcM6bOUw7GnIQyrdDp
B3MSzcEOZcetAYBQsf8DKovPW8gYk0YPisDvIEfOAH4lHtONcJrOKoDDwPwyA1aAFzTw9o6JT8JZ
mPS8gj42UXUYpGYTG/3mtspz7jBlzEWHyRwdJLAwF03y1KfouR8BAy8g5oqJzLnEnBiTxZTRgjHy
Ywp7UTdzjDWJgxVpkqUDQWZBWCIBD9R8PUXz4chY5JjZT4wmK/B+GKDzwynbJe64E1z9hW93ea6G
hY8JOn3slAqySODIO9/N0TVOZjMpTDHCU2XyuN0yHL3XGEOSGpmWYOAV5mq6BK1uTtqx7+9v6wdH
BVk8jUlK5VEhODP0eJhiLbv6FHGuL0cFNcZCAF6iAPQJVHAwMGB7icHQluq66aPL9fZaVvVvmZgD
FDjVgEL/2RQJdJpnYUwRPGZfRmPTAPly2sy+U8nWbUGrB/MhiI2KkxyV89kQRBCJP/XTIanu8+By
W8S6F7mSwfgqWY1p3nVYTONksyXraM0KHP3QbGZrdDB0WGxR6c3RH8B7NcmrKnElmVG7nib1rKIR
HpeqjUBAg4ydRxWzAjBI4Kbv2HbSrtkoO/D7WMFdbLXgxtaR8uDswHJcv709rr6D8WghOGlC/AfR
nltXR69YbCdH0LgAl7p0Rkff+HeSCz4SZCb4t31VZ69kMzqbGZqaTsaMvCUBxmJuVuQpirc5D+R9
/QlCKCAZZF2kIjuI1RlDIWU0Eu3J6sFSk5zGQ30JMZCl25hudomz8CgJu9iJLvS0oCTwwJfWNtmQ
JfCfaLqyFGY/35lEiJJ2xDSkLVRbsT/IkVsab0psmAMNLSV7U6NHzrEu87HssRqyrqLshQkzlNw+
SxRCQ9aGeoBHUtLUrOj8daziDZ1FxyBITI7R2UdXZeund4mhOLeFr13ca9nLsV8HKwnxDX1J0fr0
lZadKfvfRvxxW8jamxkz15jcR11CRM/XZyFSnJTDLEFILbTmoL74+aNAvgNZ02zrb7PPo2JeU9Vr
cYyq6n6k+VUlIWlX/sJULagT+/IHQccSZ1Vr1hWzPRjwoRgcUNnJAYCnzRX6dkS7lfwLTQwvIsND
Uqnf6wZjaJNmk6ZwxLAwlZw8hLPikQrmYYQaRWMWmF2p4l80JwOdn9pUHmg42pSCBznF+DZgnZ6p
GHpCoQPAaaoOtdzuyCDuUKIwSaOexiH51UXxM8a2TqJQIZ6YzRAsRKoe7yYpakwjCTYgvtlNgmxh
vtQpB/9rJHdbtOq+VV28jSvFEyhFpbUGA3JKnTgLXaWVnQyTyRmYlcwUUChom7P9QJjMqdEPxI+t
eJ7PkTC7YZfN5tjGgxkU8fc5b62lDy2oZEeKJXh+wRqk3Ct1/SSG05c6nx2qhk5t6D0AEYxtHSWO
ELZfpFKypqiqrCQLPL3yD3IomDTBw2AUlr1803pMdWd04vSurJn067NjTPoUpADYCCbJzuTJg644
48gbxllXww/1YLS+BdZ1WlFofak2m7G5NMopnSiI3Le39ZCnhoy6SzSBkAzmAzMZVgU6B/nSBGAn
FTpbr3uOvVi1jlc6z9gqRSwmnchI6g27dqt4dDtsBPd/6ONYtUtXchi71CVKDnMEl7uUayU78DAF
YPtbGZPYhtttayv+qny5vY+rD0ZD0XWRUCKjj4yx/HkitOKwpPZIU23xDJltqmmY3dC3lTAdtDC9
12fdonOF4fOicmeSv8XhfJDpYAtJvRnDxtFmIBP4Ig8taVGV3zzEx5ex4dXY1V2Sz9iNcDtZ6Q+0
2DvJEaC6Ow2TcpFNH27vxPrm/3cj2JyjngKzKy3wgm3ysxa4Cn1M8s1tEetK+yGCuX+imhdtCkJs
25cFsxh30XyiBqi4xtRUex6c5vpN/BDG3MQ60lGPl3BD/Gmra/vBH81EPJcFr42TJ4e5ibIaZKAp
HxA6yDCWuIqjPLjgd7ONKf0j+/WxJOYegoFVj9XlfmhwO+2uijm/n6cCzP0jddwKWtkiDCPNTqz8
py4W3XHqOZrNE7OoyVX4kQh5aXQBTqYTLq2mWUTZtTXhOGqeEObFXzbG0MCYIJUWPCjlrhk3dere
VmeeCMZ0jEJdCXMCW6/lgg2ows5EpL7LEa9zQqlVQYiNVQSosFJseFyRqS6VGG0sapy5sapvopC4
UVTx0vA8OcyekdlHsB8vJsBJH9+nYLzInU+NrZsSeveShQTixx/s4dXSmD2sJ6mN+wZcx2qqvlTy
dCn0eFM2zfNtMaue/0MMO1caA3glHcgIt4yjCnPf1PLK+RMRBgJdoqkScCM+a3WaJKA80bCSDpya
eflzmnlzuCtYtGgTVz9EMKZGn6o+10fcf1EJ7vOw3YDOxYuj+UkKydLjDCxt6nZlu6/1gJO9WM37
XMtedOfq0mpjUU99Ch38m5Vy3Itberf0dEYbHpf3qqMAKwjgN1QdpILMXkaBVExAgkaQPSloYpid
XIgOSpA509Bup5zXs7Kq91fimH1VyiKQQVWKFiDMAMSV6avbIf6DDBNQ6v+7JGb/ynLos6jCMz4J
L/qwEwiPQ2w1VWKA2gdQJjJQ8VmeXi3UZ9BmQYL+lbrKJsNUmbotLMEaH1QzOi9piuGFNzu5rpMf
UlmW3joQjUZbSpULtALQOfa19xcyPu+Jvtped7W+3zoGjaYk8QClUO9HO7QIaJ2RHci2/anEeMZS
z+ZVl7kimYBFLpUhU1UCxVAfSv+pr9wxOrSRnbenDqi+MeAac7dtwSC4Vcf9xOtEWb8GBsCMcRHw
imYcJamnEXypuO8zEDmAJFwjTpJQgJ4OE+VCoS9r+S3cJB/CGOOfA+YagPVLfhLFO2MT7MTtvFta
FzF1YxccY7kedl9JY+y+X3bTBBgIBLdLbi23pcJryClzKxScW0sZPDREgBc2PWKMivD83Gru5UM4
W2aro5ykVIHOimihlY3CHX19J7bpdz+r91qAWUFxfKvK2tP1jLPw1WjxSjSTz5SUOo0jEMzZ8jBa
AQmswn+Kwsox0HF92x8tBuXGebL1N/T9132mIQAaR2wqkAey2LeUlle84S2IMdWZUvd90MAvTLUC
rLNXjDSZtVw5IgArby9o1YdfbR1jpcUsADPe0iUVCS9N9FM2/mBeFf71SsKypVc+LlFKv00NbNli
yzArAc4copnhm3xH7+RN6gzeeKfxHkW8c2KC7nSIATAKKHZbal5pK5oqhi9DTmC/2tJ2vTLGkqR+
FDTasjLVVX8ZqMwv8xiDnbx7BYE7A7K6JopZKE2lcOHsQNSsi1WrCXhUG1LszKHxBTfObfkw0+tR
yZUgZvMyJB+zZImMF6CCZdzXEIFru4SrogdChz+p8hpX4phtLGWliAoCF1tk56rzRp/HaLfaAY3p
ZRkDieoCiMBcJxkgohTt/UsrIBqMZEvFoLbmTBv1kqFwvlDpRJfKu32x/mEXP4QyNyv3wT/az4h/
htQuUTLHDKTld+BU6Gy6aZ8ans1YDxquVslctCFRAyrQZqFXCjxlv9Bu6aa6Eb0/8+BXkhgFkcEw
53ctJDWOtPGfw035ollL0Whp5Iyt5MLtYV91LtQAN6kK7ETwQH82IloMJm5dhZlKw1q2RrSPmJoC
CMik2AotGNbbejobnYZe6FT/lYjR6+3DfH/K/Gb3r+QzK06GmQTlAM+aTCYmkpzyHILf0z/TH/5F
vJvfp17EPQKmdyYhXgPGqpG+ks7ckFjI8bhfStFFrBdmq6fH2efi9S+hyK0lMqGKH3ap0qmwZt1O
v8eUzd2CkF6/FG4EjBLknL2lvTF0QJjIyVzwBLNRiz+GZTbOSIS24pmMrVNG2qkMpqdoRt9am8em
UvHIBVer+8bHlrLVfT0vlKQfEa209uAk+2WtInADC1vc65wOcs7pscV9LZdTsQhwW4RhX6RvGFb9
d8rJ1vLbSW3DeoJ5U934rP8sL9kziqsziJ0ryzhFVtMADh10l27+c1oellzLsxrlXm0mY1/bKq8F
QccK/8ZhKSxkeu13JDiPZ1hXtxPlPaBDGBLa4Bl1QcJBMgA+hngiexnKr0Cg5IRE77OUv90EMLkq
YC8C0SlrbJLCH/V8xE1oM7xQFADZq+Exj9DEIM2FXUvlMe/IFzpmW9KVtjHE+ywX95FCPDrOd8DA
CsymiC3wKn9BX/Q+7MYH2c8nU6PRHZXqR031H6pe2/aJ/lNRhe2clb/UAMD8JRDkm8YGDNGP2yqy
7oz0dz4msM9Tlha086V8CGQsaYGJAArARnugh96hG/BvnHmckIs5+n3/PoQtJ3gV8WGuahBztZds
406qo2c6EJDPy9tSjrwmajnUG+tRGMiKFp5iwFKwrEVFnOpRthRtguf3MjdA+OVtavZO7C0QB7y5
gkW9flvclTjGTAaj2CtZhMgyBnNXtus9xTV2tcv1eEhBrkm68rKM1deaTG/z5a0BtsN9nkYWRgit
oG22VNXMvh3dNu/2UhDADymZhdngYxPFhVmP6R6hou622kuGumeDZhILC3orM7pP8eyuZMXNS3VX
ERQPg+ipanwZhYN4Gy1Y+NVcbQGan6LkO1YofSa5FSKNuBESON+0NPWqs4gIXhxB8J2MSB7Jx91U
ZlYvxKNDc+O7SrQMs/jdt85XnKSOjskQj6YY+w9A2X+s4yy3jnW+CXKX0nNXW6Elq535NbfDonfV
Zv4S0cnxFc2R8vBOqoQIHm+6T8PIAnmLm6XdHamlY1xWwK9FHrXpj2QOnjXhCyVBYfpiN9q+lL3G
pVoB059IAFEtQrPrymMHq0HV4FcvCVYjTN+1NugBF53v53z+qoKAOmiyTSCh5Fcr0qaPpKMw4SKX
TY+i8PdELjbIypzSFssJSrILMmNf6V/qukTHp5/YtSw+FVnmGJ3wkAL6R67v2zIBzr+CAYUYBFRI
JmLK/7UyMPVCIrpPDOM+UpvHjpLMpIb8NSq6XR3Me5rTe0ALoTtdRxOMjteZpHRmAExsk/S+Gaba
Xo76Cy3FwuxSY1tEiqujQc6k9RSYNE19CyPUsil03bdMlk8wQZcwF3ajLz0LTYoCs2/JQIi20nF0
8wojiG20C8PkUUmrr0YCXt9ZyV9KLbyMDXUyJMdraQayNol2EwHxaQN00aYJLDURj2ELbQzEc1EN
x0YOSyesizui9ds8Fr41tX42CvmC9lhbT+kBAzG7JqltRHm/qhjAqKVemtIUeKLQoKiPF4ZW7OeQ
SlaZzqPZh+12FMjkBH0jWtUcfxur/iCJpW+lWdpY0hwHtjb3Xtepu6DyS6ummTun+inFppuCFB7q
aN72nfYaB8CpL1V0N7W5oViki+yqqY6SVG59auwyquymKpr3XTT9ysGubqNO+NrpgIBR4Toj9Rsm
NnddmDpIQW+0orTESfuqQxMGdcDupFuRjqplpAAnl/vKN+MB7FF69qT0/l5vdWLKpY8lB98aQZIs
bQpyc5DBAJ2Vx7ocj62U/RSU4NKPuZvL4nnWHudk/kG7edtFnQUbuovr3tVH0OUENYr7QhKZWS8d
uqaCr1d+ysPgJZm4FbP44k/NuYxEZx5TuykrT9Bzp1V6t9GnPaGDKVTGAeO2b2Cpfm3C4SSTCDjr
0TPpe7POxcmeJmrKbedFxdg7QwrlbMpLV81f5HqHUURU4horEpCsKwcDfEeCPYuBDJVOSjRX15WX
+5otDuVliCY06A8l+hgT47kg4Tet7h7VjERmZOTbYgJ3fSI4nYyGR8U/Ehp8CergXqnnLSAmTVlY
ujPCB434tT2F1TkJcmIpiWoRLXhC3xGUMHQmv/peAi2e1opXdZXdxulgEUK2Kq2BETrVVp03x0zM
78RC+JZF4XmcgRlKNVvJZVNTsyewnrmJoKRg5dB/zqMkmHDXGCntJNnsqgDUbXS+LytMq02dbNak
3UvtM60NkNYPd1qZnNNyfEyq/NBQGpi1hJ5oIgXWvDBxBn7rJHP6NoQaEBIrTPrqyE8Z5XYqI7cj
ItoLSOjITfqz8MEroEjZZkhkqNUEml+1IvdE6s+0Rc6OGsc6Gh+BqvErianT6rUT+/PDHKSvUpo8
+6oCmD0o5dQg2qvA/JmQQyJXB10U9mnZfMdd2xMlfwulSjxMgfxApu5UaNNTo+BVofkzDKV2LFWY
/aEuN800XIqE7GNB95QqM40Q+GJ+b+b5CJr7IrZFgPdIarUR8yF3/KqJzJyQlxodNG0lPjTRsGlr
GfMmgG3piwQmMpCOJEltjWr3SSs/pRmsV6kBe6FpdqAS3RkSNVVZeNAU31OU0RaizBzH0Rnb/FQF
oZ13ihVnaM1TlAeij0+9LHytjOknuE4qU89VdxYlJ8sidC4S4C1L8U7SYygQaGULY9+RvDTHagCG
DeBB0sYO6/rYdd22GqidVABUA2zysUd+JWpVdOrIJ70QQ6vQKO5QuY0Het+0nZUHrTvgGKWYnoys
/VU3HTD0R7E007S9FECvMjUhuaDysUvQIzQXQmEDw+drHvTuVMz7Xu6/1DJ9m/rmqEfSrooiVC/8
E1H7VzHVfhApqcyJZl6ed25HtR01qk05RDaCjqMaFK4uU3MxCcmY26BgBZcACL6FcmMIk5OK5Zcs
HcH7REQnD7MzQBg7U5wqV07gsqXCmWkBA6XEP0XSZ2bcVjtwnZzFvt8MSv+cNmSX9PnXfo7sPpyd
LsJyOkr3UtFZmEt9nMKxM5MIEOtzeqxrel9mEaJd+hgl1S8y9zahIMAOtVdRUO+bvAqsuKgHq8yI
PUvkJIFpxSwU/3Wuch1Xq/zZReI92Ma+hQb14nGGmVJegRr4UCPMKPzakwf/0ZgmN+uTxKQiHjU0
hoFP0XcwSM48JDtMA6GPq529ZujoRu4qSy7lba5F9qBkR7ydEf1U6HgZyVtd0h30w52mX1Mu7Xqt
sVS9PDYNsacm6zDj01qtADaweIRLRTU4rh/bqNvESXSolNlR/H7vG+lRGCfMrcy2LMze3PWmlM27
vADkQqAXdkp8M9dL3cyMPDWHqgXTdV54fRsgOTirXytNdIp2fs2B5GAlbX2se3KaBeU1kFEc8LUf
kjh+9WVgwaatRUNih/pwL2eiF07BQUrB2qGDyEEsvUI2HutSAy24/qzl0wVkl5d6wJBnQU6YwjJ9
bbh0/0faly1HjiPLfhHMuIAg+co1Vym1lVR6odXKfd/59cdZc+8ohWInzpkxa+uXblMkwIhAIODh
PtTnXNaPsiL3VlJB+KIeT2FFgVDscMaiM1rruivlvSOZgSvnuq+N+mk0J3Tpa9NKA+oUVXufBZAQ
WwJ/krNjg1mgpG5seV5cI9MO0pId4zTb9UR3cI0/sKn0E7m0tbx5MvMMt/rATVSMRunVQR6q+zrO
9lo7O/2S3KskPchw11ajX3R5cZtJ2an9dAiW0i70DDDAAKcck/ZT3XtMaRLHCIK9FCz3ozS2liyR
wR6MMEPaBOMXBGRNooEhTh5/DkvwQzdwvpr9fjbGL2PUn3tt8iYFYLsybi5LY7a2pgSaJZthaM1Z
bwdtCpw6di6UUl8JGajic9Pqy/nYSmZqlZH60KoL8NjTCSWLj/PZXSOWEAQLyc8YfDgWXf2aEHqi
Cgb7WHtoB+0cjb2tK6g+tVWcZOiOChselMTcaQR68c2yyzX1XeuGfRrIX5Uuwmup+aMEGO1oVOWB
NMXXMmsnVOjaT6MpfgRmvkDWUP2GWTMnKAvoZuF3VMEvjc73Wtgeq9XTdGO8a1gkW0la4w8aSCey
I/XJzzBBfpwHej+y9KmR1/2VkkvXFYewh6S4me+TjFnRJHvhpH2VgtzKO0iZFdVOM6eftbRYmQbu
mjH91tLxLcqZE3WlD46sLyBG25Ogvw/67KdugJ67HOi5CmtvYZIXsGI/15kPMpwfLSaYnE5CpOIB
fN8v1fc0QAEQavugjX7IDfPNPrmYev/Ytt1ObbXKwiTGj5kC79nrzYXWsY9P6CRI99HMfBQB6PNj
zjeMjjSZGysm9IkNvZeR7GeOixNYwxxDW77pQfB1LsAREGV+0C7HcUYyC7PaDQ35S9Hr35WgBMEa
Cj603x25Hwq7wdUhmea9igJ2pr2jNNpzm2qOgqorSKgLV7EH3Gg6vcb/uOBUy9ijFlXHuV7eCUIi
zRvHnJrj0s27Bm+dAL+7DZr3IP84ztrwEE6pm2S9v9Ta16LTJsvA98kNKFfiYOgRc9JMz1SJalwj
lnOsUnQ/IWEplT/AVuPrhB6bGgIyDHc4ZQ5UHH31Ax6nUkhytcRlyuQMZeMvzeQuRPLSYjyETb03
o9CW0+h1HDVfVoznOq6eaJTDHYM70ISNtjowb2DLaZqDUxvQEyt1q8TtiCl5Y0lkeje6+qyVvT8O
2kOn6CedFs+GOWZ2X7IjocsdxNbdakmfwyFwWB3Z4AtH9PY7osOn0kB5iGbdgLIPTuRInvaLBM1H
qfYiw3CqfEmsritx/hTnmnR2VlNsJkggl2Y3x3qFJ7fZx4yyUy79XZ5oDkakHSjYPtZIPLhXWEsF
ksE6e8TMxmth1L5GNDtQlvt20F9y2fyloWVgadhEWf4+UbbPwwwPh8luMvK92STw39GKzGa/1Hpq
a7PxFDKw7endQzDH70bdJrYWBE/QfP5VlNrBgPRZU+WSPRvzl3RG+DEtOJIIJU3c+7I5Ockk73U4
tj51yLhdATHZCuO/VfY45CEQSB3OqOmAaAKPa5ON1oIkWITsS9N2v0fImJY5SPiKekYpEnooQP26
LO2KssrqgFk4J+16e2KPRKufaBUfKoZ7dZJ11CJxdDdoxlOQRa9RAg9PNQydTc392CLilQy3IFBg
WYmZRVYN5k0fctmnwVRSC6p5p56Ml6WU7DKUZHulHFFCzdKH2E20+XsYLN4igT+ufRlxVNujSqBX
1UVvmjp/K0jwKJPgiK65VQbD7yDSLkoJ2L+WnQqFPebL8AxmBE/VkP6Hjn1RSfJFScKvda+44Pre
mVH6hck9ghncFFZYFDj94ThJiYkoYL2/DPqwa6T0MakRmOr4PAShy0AK2Pb5bsRG6cuIJ+ccMjqj
/ivqFM0qpHGvadX3Tm0uSQ8NuVwBfJFOybs09C6r69lTy/bYS+ZhYvJ9XCKTKAPFVSFYvskkvKtR
LVqLlHtqZuyWmBxCM/P0eXQi1vpNEt0pbfMEvelj3Qc/x2Fxx75xKyQnSdFeY8Q8TaOTNrcuVYmj
TvJbQqc9kRR7GYDUUzBxU00oOkyQNk0RkmPX7ipi2sukO2Bj21fGryJFWQHexyZpHtq68PsREkFV
6qqZ+iujFTKQgUTRgHrTClVk7WTe6x1u2EE+Anxe45zLCYhGZUAtgig8pyZO1WraJSFGwVvUaAYy
q4ZpiSyU/bAN7vHtK1svU+wBKV7iCsemJh9KUz3l+fIrQJMpAxZbM8fKUuP0JUIM50v31BTsh67U
z2bT+ybJXwKS7MuWnVgOXYoZslM4bI2JOVpBrGiubanLMZCPq8bcHYoGfSF0rMNCd9f2ajwuHitR
+o4SdeOseysxlW0bmIdu89Tvptg11OphkejPnI7PiZG8QtzGkSV2AuGGpYQgZmDpQYe+cjoTcNbl
aOc2lSMHyQMkaHsASqs3Y6HUUlj+pFWtDtSs5NaY5Q6jEQhEHYMWmFm6JK3mNpX2OBcjPpMa2HWm
vKph+kLH7n1mgTVB/T1rE2vtLAzNArnVHpJiYGRuy0tbLxAwy5J7hrte3iffajN8qOTeS6X8Xc3N
Ei6gP/RV+dLU4NBS6V0ck0dIyJ5DBRmjJzlWBF22IPTlHCrpI64yYFd/n3p6N6fxz5nilaRs8tNE
6mOHI8BOasltTejOyKaTr+/t2NZghLgZzvRudKcAzROcOkNtWLGi7nO19puweB2V2Z0bDBB0vX7A
iynAb/nPaVRRQC77IEmwgfMMyq1mhkhK+6J0xjFtg1O4TI89HYgVJ4kTZ6mnRd0uxX0IJJ6SNVUM
93DNRGXanMO6a6ykxjTFXHpLO/ok72yJBidWa495rfxuVcXVQf1MCDk2FH4I9i3ZgKqqVrzlAybD
xmEXGPS9bxLVHuP+oDfRq8bqXYSneJvOZWwNMbF1ieDYgLhc0fZPZT1B7dMYMJk6p84c4qRTIebk
LmbkzEiClj7q34Nhkb22H/dNruMP6z/pFP9qVMMrGJp4tW5CO6GaAwxzDBBvVA8aClY1SKAqmh0h
zGwnaHRYIU3PSb74Y1w9dGn4K9DVY7Job6Ykf8szE+ye8XPCYmKpOb2rJfVpNsKnuincAY3DLgU0
KDaeIz2ILEORjnqe70p8vSlCIMcV/nyKE7ZKceSm7dNSYmRAku7IYDgpeoiQERm8tROmZQb6B+jh
QivDX6+3PXJb0Cl3iVKjakbhHiu4xZbBA8qxp9igTp4nX9Mu2yFa98Os3bUy3bOMYM6x+mUEIaSL
qt9jk1zWv94EoGQucQak3+ZSfqyq4VUe6vskGzCFSfcE7cowlR7Rl8dXH2NvHoDyj0x3NmO/XuRd
PsUAVRrklKvmvZkb783Yzahb8nPQ6W6c0DMzKohCV9B4kbtLTOvfA+7CrGz9uVLfmbk8qwauTaXy
oA+QNSDKIQLQHX74rBvTPghnD/i5zkoXVvuDHu3b0LS6JX8BVNVlUukPRnEhSW93hfYg69m5D9B+
1eX2RS2HO21RD7oa+rGmuX236DZJwpPSzYeQGSfcLjw5UEY7XYqL1CRulQ2VoxvZCdNFs1c1IC1h
BG3IPKkf1ET3aD6gPwV1rVI59oqc2H1susVC36ql+yFJxWtazXaZZ/dNdenQZFGmhVo6Wi12poWZ
E0SFH6ItuB9BOkWa2MWU8IES1DGV8jYPrPaojJs16IPmkkHscI6wjuGSl+xBV+n3cO6OpJ8MC+9S
Xj1luzaXnhZSXJpwcgOj3aOV45G5Pel4opki7X022RGARzdoMhfveaia+8LP+8HOwG1sy9XgB9LY
W1MzhhZRl7c8VcF/pcV7nZJsX7PKtNOKPmvBdGdMqJDVsIKeJoHb19WX2chRhlT2IE+TE5fxHXbL
rss0sQpd9hnqDhqNxybD3TNN95HMjj2uxhZFyKVJ6I09kmscx5kly/kBbc7XpZiLvaqOuJoRzHJN
GggRAKvI2O8+kd1GiSAk2Tw0bYML+/ha1WDxiBP160RQ1jPdN1hwVuPkIAXKI8bPDsWk/Gjy+Hcw
q7m11Jjda7vqncVoTi3Qrc9UNCiMF9YgCWrNdBmJ8ayR/q6KijPGL05TqP4q+si0KBu9Xjf3U6ah
MVzJOBJTf2jp92nJ/Dggz9k0erKCEEfr3MPV2dH1CELEQ+2ZCWg+hsyqCn1ABEd71CwvRG520UKP
dR4d4rncNU3wTarn9zpWjtMyvUzRaLfwYzeNFFRJrMMcTXSOCkQfxgNxdfhhysHjLMW7aZZ+qPK0
Y3njp937gF0qaYjnFxD4p3J6pxgJqADZdDJw25E13U7G4FinuIMZxn5irRNL9Vdzvauxyo2pYhc9
OmVoSUTacJoRn8Qgv1IZmprVoD0qGsitYonapFIh0hlYskY7S+raJwVF7KgDh0MatLKYrciDYceU
nHslcqEm09m3nz9FCAMOH5iPRZHlKzSxwvt3VH/FtdpMTXuYvpPSpur7bWubD9Qfr+E8RjAtDcXI
G2BFxuTclcc8F6DG/3Ds//UEeWWAe243NWjWLgQveYq/TlA3T7kfgFG29vVdcEn9xpVtlM1vqWeg
3gN9fdgJXshF6AmemMMo0whKxkAcqEuHpg30UOTqLce9jE6/htKwUkVprQLPXWGZJ4DXmv7tLd6E
wgENBCwQyEGhRPD5hbmqy2yJwhUDoM64OZe7PJndkom0LEVmuLfeuh/amimS7OC5f8ke5ux9NEUT
vStyiPuYsiRJQDNAYkCnPEkCwwoWXcOEgzR2nqa9tf0xGPDdwKp8e8+2cNefLHHP8qDAYRiU7WRw
jhoH3ED9HCD2yV4FHys/cCVfRHqysX2fDHKgLbmSTFAKIeyWovBL2TxlNDtm6SLA14jMcNgspZxU
ViyAsLMiu0Pj+xxhgFfRDef2/onMcD6nLamOahbPA5F5jwwlIbhI9v22jS2cxqct4zwuNNOZQsYG
gRWCbXJlVZYSK/BiPOWuLO2O8njb4Pqjb3kfB6YJIDWrgYcN83yJ+VDnxkM9KqM1l6FTUGmPXkEj
2MUtuMb1CnmJa2Na0GdZV9hCpGel8cTU4vC9O+q2cb8CTKVAABARBJjBJf9aH3MoDACw0eg7eTnp
w88xeewxC357JwXuYSifU5IZQ6J81BFdoBOyOvrescFK8J5628oWxB/bR0HuLeMJ06B/5X72/+ZR
VlIH1YtsFIlOf5e6IIwBoUP+nOya2gqfRMwd28v7sMslDz3r5ZSkQLMOOkOzEy0HZPtRFmGBtz/W
h5n1Z1xBh0aagrs8Ai1NjoGBOPPxCmrneBsgkaAk+IdI+7DEZY26Aa8aWLTXbLiO9Sy7dLfslL18
MDwcYKI5G9G6uOSRES3EIDCccIxHm1ZoN4WPCnFoXLgCB9lAyn5yEC6D9HFNQ31EfEm65s45dHYz
PGJWoDGRZzuY0/e8Uu2Q6ec+EZKo/8Om6pjIkoHUVXjGj7kfMtbrSMXq/YrFqn26V/0VYd3YyGei
T7i91H9b48mXU82I+jSCT84H2VuZ8RYfKAkw44m+3naW/DDEpRDDgFanpDfQsWlP6FlG6Tlv0QV+
rsHZIPh8a5r4OyF/mOLSSNFI2qznAMM2wKWu06KQH71MB8VD9t/ngtS4HdQfxrhk0i4MYKAcZZwc
Sn5XtZjmbY+0pgKAr8gt/lQmV1HdtzNGO2OcMq2LDo0NpBc46xa/3uceYkBQDmwVp4iAj1VxOURP
1KjM2ZrwsYV0TZD78LTaCj3i3f5ca9b762vJkslkGQOVGn+YyUVpBiyBYyTg0SHPJfl+++9vn5ZX
BjjPM+e60Mq1tjGm8sFoGgct8UdUVYehRj+DlK5JIj+Kk9BOI8lbhznRA3pZb+S3f8hmBFz9Ds4t
owBdgXBN/1BzTBav1y5gU7HbagfRLFFYb4bAlS3OK+MWVG8B+obwFnaI7OK+BG2zdlYPpVe9iLxl
A84pS1fG+HNNKgaQfaFGlfsSr2hj42rKbBmhZpMOY7jB/LNoUwA9RDMUm6F3ZZdz0jFnJDTUXnZk
wNxa82Sgoxt3r7e/msg9uTOuNQIlWFaeL61zk+6OUMHf3w61q1WsbnMV2HqBt8SR/bmJNvuVtK52
TmuqCp2ft1ci2i7uVBtKfVqSGnfqSjmFqa+SUzYKXHx7s6hqQtZOx0Q490XMuCJ6EQG1XE8vIeA8
Zi4iIN7Og/KHCe57zF3QJQpBzaFZo4vuCSSYYh9McvvSA8vy7vaWbXq2IivMlBSqM15DEejOAq3Y
P1MB4a7wIFvlUS/3RGfj9qKu7HCLYlGcd02MwncdBiLAex30xw68lgZe0/4Xp/6mJ2BBEjVNg+Hf
n10uHoxoHNHHdCY8HJHAX+bJjkWcIJvpTkWHi5mU4arI+UIayt2sgD4NelypU6Ro+KGTDJhDLt/h
Nf72d9r0uytb3P7JlPSBUVYyrq+AjvU/Gf1224C8Bsdfp9SVBS5KSV+nRJ7W8Yy3GQei/pruUFd4
eMvyZqf0Ml/yNJu9ilWr1p9+yzAXtR3QNQCqILlKwSUoT032e0p9Wgjkv0QbyHlEOirBTA0cwloN
79N+htIPwQauJ85f66DyykwGniKDJwHoARRrSAF9BKBQ3XWEtT6vU/Ipcl3p4ZXjP5j3kqUPe/z4
P630Oksa7Ntsukl1V1L/9oI2Y+jq73NVRbrgXUNdeXVVUn8ZwSMWG8ueaJpgQHbT767McEVDNtXV
sAC14tThU2KeQ/MUq5ElTz/mVLNi/et/tyiubABRQxgOq8wNVH2A37FNEw4tC+lCNquTq0Wt3nh1
5NUMbE7DhEVVzgLF3wzQUUv2V1XjBseeSJljO7temeMy0QCVrapZVU86Z+WpLH22B26z91blMMzy
iwh+Ng+NK3NcMmqVJi4XAr6C2Xwra3YftWggUwAjsvwMeawHqI3twjoSRPDWgO4nh+cylBotrak3
WGW0B0bGSzx2GdHJbr3BXZuT7dF8ngUx8A87q6lQFVspgHgeCH2OBsgSwl/IbvHWuyqxi12+B8TY
xUyBc9s5t4ZzscIPa1wqrKOqMCcVGxvqbFeSdZ6MTmAPABlbYhyrBrOsSXMJyXC3iLSYti8RV7a5
BLlgxkCu0j8ndPtFsSvs75q+ekf/TXeF/Z9lr38vlSeCqOa0x9pweM7NBRCoOBWklc18/7EcxmWv
omPppJW4TSam+ZwX8ivrRBJgoi3j33DA85mzbJU2AifYHV6vMFSW2hSDvmhH/S+I90VL4nLXOChs
Glb/LyRocrZ4N5FEKqbbtfrVtnGJKwTPEK0M2JD8Yr/sl+Pip8+KJVlihtvtLGLoGjPwpofY+pwj
MY1Qd/mqzLVOogP+vAPI0E090Yzc5jEGWh6QukJa0eTH+vUMkqZGibqmXzBD45jdiybqR247wpUN
bteGehrarMJSMDeAo79wDMhP2yt1ImaiILCtPN5OFGum+6vUuLLHbZ2eZwZwLcCWZxlmxLR9X2Hg
pbqo+bcyf7htajsDXtnikr0cyXMDcV8QSjwll1W8Hi5uYSYD+BykQNFD13aSvzLHJXlJB/iyz2Fu
8AJfPtV2aZt2vFdBfgoiYrCcH+kdE9GPiHyEy7sl6FOJ+YcwN/2W4BQZZSsDAlywkyIrXIY1hrgY
oh4l6B9a69VNMKkHuMKqitjer5wIK5G0qH23fajoYHc2GOi88BD5Oc4wrN9V/cprofgVNIGmXbAr
9384mwSNwu23wytLXCkXqKRTqpX+HHzc3rQHm/RKmW1jqHl0Qrs7h5D5FW3q+jf/CoUrm1xSXCYz
GPsMY6fsrIAiVcZdWblfSbnxGCY8oLcYHvCO/LGXXKCrilGXZMa9kp6nNxXt5KWz1k3F2IxFUjBp
YGbwATh2q/Sih+RFFPebV6Ur81zcZ4k+jAQQYidVDGY1I/1q9OFTZ5rfq0nUzNv01itbXNwHY6lN
o4EGG5XCfTmObl8a546U//eqbiXLZ5j3NgwDCuFcVKBfihFaqYKI7xPzG4/5UENyM0BUHPlBKa0R
rir+kH8v7pNRnuC1aOIMCtOY30y0H7r5dcRVbRLc2P/+Vp9NcGGXRMaAOVag5ppu1yYXnR7byM96
0Vvf30fBZzNczOUqmYq4wQAQlR8G4LDr17H9igGvCsMBt/OXaEFcpMVmkpCwxYcCw2HVvpZQ2Fim
3GaDiG1qA7ryeU1clElxHxmhCmX5lYw43cUH5aB6K/kxaPdt6im7r6E/2aOjocwCikj4vPL3k9Fn
+1yYBUqe1+ARUJzsNJxa37xrQPev2oqYI+fv7PXZEhdk4L5nSWUCE5zsZ5Aolb4cWuEp3s/giCF7
qbFvf8KNQuWzPe50VSbSRlFQ4hueMTlpyVZ8yH3MLqDyqu/FRb7IZbhzdSJgTA2aBrEtg4S9OmJg
BzOVVt8Iin1ROHM5pDSNrh1T2Ckb0PzEc4KnAGlEV0TE/S1YEH9rCVbVMmOWMNce6gAPH8Ll8aGU
dcGhJlgOf3fphkJJljlXnUlxguWIsy0VJKeNqu6TI/BXlwlXvaDrYYLsDF+D7FtzbJ1/vcGKVYY2
js3P1rjUQcxhDFUKoXb1T0u7XVmRHBnTThZkeI/zj3+hi+hj/Tof1T0TvPWJPhqXTtQ+N1tTgnXo
r7lJ+dBqk2MGT2QUlcp/32g+L5PLG1KcKEWkwTvU+2rPbKCLocP2aqnIHzMKIMya7go3ddrvD6Wg
9BJZ5vKISuK2UbNORY3X7de71Ig2vphvROSYXPqYusmQAKiD15hnKf2xlL+zUFQPrOfi54Lu8yZy
OUOeiKHEQY0Qcw0f3A8+u+Rvur92eCbhW8vqeLeMcYkjnoD11FMsaKUdxMXaSZ7YvnFNPwPZm+n0
ovy7utoNezyhVNZSqSEg3nHU9m1h9/382MqXMnmNpJ8qBuLKHW1Ny6h2NAO36Xezfr+d/0XmuZpE
BrnGZGgYYkciwyxSDvR+6dw2sR1sJlt5cBUq8beNsB5jpZiQWGQlsuZudKb2jzi6GCO2vZgPS1zl
U+jAFLdGpDrLPT1QV95FHnPyU+2seuWxh8uGCKGwut7fX+/DIpfGlCqnadhUq2vOvzEqvWLvIic8
l28k9DDFjYIE3Idf9RO5iN7ptiPvw/S6GVcN5SLvG6KTFsNDaniq8uJQjsxKo/g/cpAPM1wGQ/CB
AaqfVKcZbJpkgNSLiqsNcac1vj9McKkqi4I6mibEd7IPd4ODbi7AF5NFAPnQdoFTHemTeV7c0os9
7bKyLoaO5qiX2166mS9XgS7VWFEgPB0USEBmmjaog6Ay4YRZeenU6gtpVBd6SF4ZzBjCa+2AidR/
NrobWPyVXS65VYnMMoD7KXpe6BeimWLaGGpwGnd0CnfeJXa0Fx0NmwF5ZZJLcUm3aGMkYalBdlfH
umtUTghOHVN9vb2lm+H4YYeuRfWVh6LPlid6CPqSTmPW0McYdRNdDDaD4MoEl76Mpe8No2mxe0b6
u8oxNhkmP+Wu826vRGSGSyxZAEXcRsOOxQbGL4jR7JkSuBmLvv93drh0kgwjcONJCdV2Ej93ef2F
gfWDmJFgOdtF/9W2cbljauOQsHHdNj99LLzp2Lz2FbS9cKOxwnuMberPtxe2XV1eWeTSCB2zOQpU
7ODq5kAb+TqekN9WBEPho0BXRK21zUvwlT0up0wsD2kPxV+nTg+l9BbOd8PwU8nuB8IEpbkgmihX
Ac20nlO9gaVceaOt24OTajlqlSANizyQSxPyzMo0DXAt7Ho3TI4VMP+qoCgWhSuXFvJY12mEmU1n
UJylQTMJU7a3vUDwUfgei0lBhcp0VAJqZ1otJvpqCGrnj2Tc5SDuuG1L5HEalxoKPZoKNuEGONqz
vXL3yjvMJoLfD2jxo7a/bU3weXjZ7i4NpJoMq7spDxCWtED5MYylYPsEnsaLWrS0Jqk8yyomCc7S
cohB3kYAOKJSJtg7gSdoXHqgC8i+OkhBOKYWWuZYV1DoKEVtqu3VmHiAgcrfysj5+XTAgGyPSUF4
dEVPSnvf9N+C7FxXT7c/zAaIZT1fP8xwiSA1QmkIMXuJ56se2Kn2MXWn41pglHiZw2vZ6DRWdwYH
2pOI2X7b2z8sc4kB+kph0LQoa0z6HbxoZfWtzaG1d7ckP26vcdv5PgzxuWHpzY4U8HTIYSvMM+TW
0quX2za2XeLDBpccmghkd6TDPSEtL1kfgXlH0LD5h3j9twUelc3GUAKFANLP+NBhhqX3A0f6OgDB
vOrYRv7t5cjr7/2rcDdUlWm6hrzGj081eQcuIsDEnKweLZBGXVQo/LVT9E0q8CBSQoRbBRHgMPS/
V76boalOg9S5Mgbqu6EtLKWnfoyRew2TiCZE35qwFGTjzY969QO5GMzmcprkBRu+BPs2/a4S0CWE
goSybYMZkgxeXDSeuRSp5cYy9xpuLwNbCRgGOwfAxqSzIJ1sBgI0UP6/GeVzpBsEOsV9iL53Hz5P
1Ndzn6YPefOW9r9uf1XRetTPhigsgczRWI+v52FqQV5QQo9WFixHZIX7MpjIkMek1hQnL8Hq9Wul
mxJh+zZz49WOrT/hqnKO1FFmYNMBtRw5dbU76KGrhc8phoRvb9h2FHx8GS45akZYgy0WOVjxmz1Y
HXbx/n+lJShaD5cKq3KcJRCr4Hh0e3dtqkAJx219MK844NN7bCAXA15LVXAob+YsoFhV4HJBvMRP
lZhyOZVjhprT6MDBcyLh/10KDGfLhwE+ZYHr1CBlAE8Ik18Vhr+JvCPC6Nl0tysjXJCmvVybiaZS
h1QPtPLKsrAkRTSZKzLChWg3DKa2mHjfyE0MZ0dWCHLBIRZ4m+B7/LmVXHk1iNnMiJgokoLFp+Ej
md9ue/P2EXK1VVxkJvVcm4TCzdZLRuEsO7X3YrwKdXfRAWRggeiSIVoQF6ZAJZYJ+JNVRyqPIYiX
1P+kh3u1Hi48QzNM+ipB74Wih7u+Y2P+32180UzBdjPeVJmOf0wg2rjwXEBHSkqi4IEJrX9igd/O
A0P1sTwrl/kC9JKbOzGGo5RXUAP5IvWhtTr56yS+Ms5VLy0ohpoxw0lsTPcFOI1yly5vinpZmdSW
UJC7Rcb4MkYCt2sBwQLcQCKH4RU7hZr0O0nvguSUyu5tf9w89z5Wxk/5JHORKN3q71MnW4TFDsi8
GNu30iUGr9ltW9uu+O9PyE+rsrBuVKKi3a+CkbkERaySUu+2ic0kfrUcLkfIpA2LfkE6LdMDRBwX
kARK5r4LRW9doqVwp/hYtlEa9At1pmLwTVYdTGUQLGU73X3sFpcoWKuA2yiJNSdW3tsSJC4pA5Oj
SAVbZIVLD9LCqigy0Npb8lOogc/ar/6j0v/qm3AZojc6wF066JtqxrelMNx4BAu2SExREDQGlx4g
ULCYMjiVnWLpbD3ydfU+jb5E+W+oI+nK620v24AMrYfqx7fh88FQqeYQoVoE9a9urThA827SLc1N
9wzQudRRwQzxeNuoyOW4tJDmbVH1NY4/0E8Fwa4VQU//4WT696J4ZH5byEXe9KhMR3vx1vFMSK6n
9mRHO0zWQKhEUPkIPM/kagaWqeCOURrqSEvwrQjyfUExXmPqT//VtplcRhhHaQZNL5KOnrzX01ta
C17+1PUP3DgbeKQm6L2ypI3QMPqD77bA3QYs+/pSDG8A5rDZ47XF+/HjX21EUA9akieDliL2FOvp
d+gw9/Z6RdvKpY08mVgJoi6AF8yXePo6km9p8PzfmeByRtSyeYia9Rac+6V+CfTvpBA8Wgmc3eRy
xiSXoJRP12J8eClxp8xSwVPKBmT4UwibXMLoy6EdJai84kFnFYfEe4oLfkAf4XsWcYVsPx59pAuT
SxcBMoWUUbjIv95rWzu/qy6yFTlgKXlY7Pii2+znylaCygnqieGT4bKz/B+ADj8vmcsgEZuTqli/
2+CtL1gFsPLELQCrLJ30vhbUhYINZhL3sqLQQE+qBJXFYFqq1/uYjnoGWMPNdpUvguXfdnrGP9/q
hpSDThlB3hEvatwIjIFj//u212/QU1xvH5O4TNK3JmiiS3Q7xkNwhtwLViTtTRd3qkK3Ri+/KBjP
j35BkqB1BKZvn25M4sqNoaizjNTYy+QkHdhZ9cg9hr896E/Ys5eeQARvKx74ZV0RDH2Ns39Obug1
4b9fXYdIkUl9TrHmJj4xzAobgaOHr01DrdsrFH1ALqVMBc0SZcAHnKHJBbRhWO/b7tdtG6K1cDml
q6B+UARYC9Mla5Qltx/AjW7kO6iYi27d269Xpr7OD2soFfiJW4l2KWETXq8UX/bi43LMR7v/2jrh
BfSvl/qYiKabtnfwwyC3utjQ4jDIQs3RyQPewy0w69Ply+0d/IeY/jDCJc20CIul7tBMGMHQQu3W
WmlFZq8AykXU/dz+Wh+muJxJMH0RmGt/v8kHu51am+h3EaZISyqEF26f4B+muLwYh2VSFPWwAiSC
P9gdQDL2uts767i3Lqq4t4+2f1vjH5iAYzSaroC1Hrfl5EUlgrpq/bV8yAIdoFEN2u+myncw5ApU
uOb/kPYdS5bjPLNPpAhRXlu5Y8v73ijaTMl7r6e/yZr5+6hZGvF+NZvedEThkAJBEEhkpiiYmq1b
NOe0fwP3aT8+Q0zKynRIfATv216x9qWWBpkYAYGRYjYISvtqA5qBxJdtvWyPZB7cSa44FefVILw0
xgQKgBxUTAzggRc9lwf9NFLwk9OftHOHqyVH1wzEyBhH4PGxrJ2upVm6B4s4GGX5P63hnJyF0tHE
95HwLsw1N1zaYA4XeDg0qFVjaa339/Sl4MYvtUuRw+mON1/B+2jM8aq6KQsCOQAmLouOPricdDCC
BwRy5h2vU0d/95ZDMsdLNqJ4rAPojsi9dCcPzXWYKOfCKQsV4qstL8vhWPuoIy2+VAKuU19vcFXO
WXM/hMKdUIPFvku/d1P+rSSJxLm5VmPi4rN9wMIXBkcfBcMajEHOoNvKUbyKHcHuqWSosQdLobt9
1jh+KFEfWhgz07GQgwrk8KEyQTy5euoH34bWCAdouxajlmti8o3QVENBnOEdXXEdDW4l8o4xx9c/
MubFOiABrwCUj6+kWr2DjicQ3dg1aLPLoEnjXSWr/dXlcpig0eSDXqaUChiZ213r/T1sXBxDb7rt
PDSNi7NhSU65Ex65M3a8D8YEDj2uwB1dAMVroh/plvQxGFrpi/GWWt3rvOvd6lbcDzzwDM8qE0pG
WVRRRYTV3LgJi0MbP2QCJ1xxAojEBJAGaIi+GPB8T+bOSuNH8GhTnv0RslzbLk94lpj4YSQtVFQD
xMXunYb7eZ+foLD38bgeHBnkDtPev+ZN9HHCiMy8XlKpHEKQLSHZj42jZqAQW4LnHbQpSTOhFvuV
YsjCQz9kOxfnoRfHxtQCpItRcYqzq1C8koX77X3knOmPOsbChB/GE55jAtongHdD+shv//d5RE1e
LoKJGnEkTnMVIzhN81WR3kbQGAgDXoNmNbNeWmHSjWwUC10HYzEAtOpN+Bba0D9CrUVGVxj45+n0
H0OuzAQPMGEnZqvmKsR+zpNx7hRwsOfft78N57zKbJQYEy2vaI+zNJ5iEyOjgV1CG3LbCM8BmKAA
Wu9ULXRk1ChZ91CfjJ+3//7aI3X5YZiIMGuQFep0vOEEqERBgiQqcyufrQaadOJhEl63ra2WK5fm
mLBA0inTISGCbsLN4OqYBemt9gjZWlRfA+8rBYaFMRYm2hSKSNQWFZxxPJX6MZPeZf8vzoLo8djI
k1ikAygWcuwe8mjaGcSM5l5NAGGxGwd8GB4ot3Mb4ikcmxzHU+g9vQgKXSYmeVlO6A5icD7Yk31w
Fd7EnnHw9/5DuAcuHMXgt22jPJtMmEgqodCSDg+gvDsSeS8l5zrY/zcTTIxQuk4csgG+EWmeb977
Cvjwv1ChXHoEXeVy50LQGkC6ijazIEkDvTjO3+f5t8LEhEH1JSmmUMfivXfoeEz9AnSK41v9deL5
7vaG0cOy5XtMbJDUvphVNQbIoj4H8lHJfvijF0tePd6o7b3q/9o2x10cEysEEQzX2Qxfbz2glg4f
4/kONBhR/0QX1+FY43kcEyqaWJnLJILHxQdQuTnV0/wjgJTM3+NGd9KL/ga9Q44LcqIt+8yfoJ4m
mBnqy4XgVuWTrjxsL4r395n2iZ6kPoQJkOJVqQsCfWX+sf33eS9tFi4666FfmjVCAx1njU4frFoQ
mLVSa3QptUbgpK6JIQcu6RpvZUx8UIPE180S00a0HNPYyRGk/m+627q+BRjkU7rTeW9Gjn+wWFLI
HhqqOMP7Ff8lAgIHHRQ8GUVOsOWklCoTMcaQ5KVUIY8VIOilFR3E6cA5iZGtYIB+qM35fHSXNk60
yoSPciyUPKTg8toZUexvkCYZt8HO3IFE2QaYmfMc+Je0TDYNglI/KPkYfxzBWw8tbDwZ63+4oyD3
gElCdA8LJ3RTaE9ytpNrkbm7TKWehpImggCfOc13nG5Pecv36XffkqzppeAcCBqSPm/oZYGMW1YY
RigzHS3/tAjPcVhAyG44hEJsxYrfWAbkoEAW84vzFdfPwsUo/f/FLYPHx9A2JWAm9CxkIHLC5PqZ
7DonRhfFt2XLfNy2yFsl46TxAAI1eUoVpyDRX52YB/ak1q5fij9TqJZC7s0VYvN12yZvkayrRmVq
DBEqlkEF6ea9wBsaWJ1fwnznb99kbrd5JnUDDKGCXSRe/UbZWVBb+zHa9fcexGbKtfnGSxj/5dV6
sUk3evHl5HZIgiDBaQ+es2vTa64kN3J9R76voXLqUBWLwbAIaFQ42dV6lLnYZe46iAEqEpjVYJck
d2L4OtWQSM/3AhW2A9/I9pdbRWUtdpbFDEhDk8xySPPHY7SX98E3xQZd+1Vv/dRu2mfaEMttzcUY
0jG3s5dt4+tR+/dKWQDBEKd6NNKx3jQ769EdJCVnCN9t2/iXW/BihAkyUQDRTajR0aR8dACKOIg2
fWtAkcQpoPztBejXdjiLvJyFcyZYVMEwN5EqNVic75OrQfs+QLeMszT60zcCmkl/wsJDi0moAtLg
1kPR19PQTvR/5fsJ6D1x77sRJ3qur0dXIFSpK+gjMm5Z55VcRRWuByXa68VtoHIqluvO8Pvvs+mW
UIArCJpYCtDIFbRKQcWogv0rfNjeM84q2HmdSE66SmnQQtTxpCA+NJbqiYMn4S2EcbgpMuJZo7lI
igPb/yq0XdHysA/rX/6yWcxVJqYkmkMRN+c/eISP6iukMz0KS+Hmc+sR6WKN8bPWx6hOLENtGcQT
6JoPu/Am3xuObrfv0oO+a+16l+/AvS3/2v5Y61fZxS5zlRFlBt6hxlSNNAGmOU1I676NGXhoR6tS
DhIXOkxd+PN5uthjrjFxKDKzHVAyzFWgv8LXAEOExZM+fQuC+5gcJEO3txf4LxnQxSJzr4m5FAYK
BVTm5/ag/xhPXeuMdnAL6eCj+qbLFjlsW+R9SuZS0xJZDNSxViGCB0VPJEPf5SQ+Qwzsuu7kc2oQ
zqnmnTcmajRiJc3DlKpOn56NFBK+o2/9pxWx1CiNHrejgJF8R8xUV1JDJx/QxBwCcp8ImAYeRJ0H
DaBusOEmGpMok6bUEz3ATHxiQPJWh2RAJpxDPT4SInDCFSeWsHQpJAYdVlDilQ2h6jj0Ugiba5wy
xapHENFQZVUxFIT3Py+RSikrcIeYOGTQHexKiwhuSwpo2eVWMSgch19dz8IY434CprsMP0cJO43P
5gQ50uTFIE9fcIiFDcblUAkxurRFOy+ZbsKhsXY91KW/BV8Z0IGwwv/tG9umhPAfOmAa9k2cvsUN
1LLvRZl3wa+enoUNxtM0vDPHnj44RbLLh9KCnuxcvzbqdSc/x8o+qq4SDZqGB1OHanr6JKmcq2w9
eVr8AOYuC4ZC99sCd9noUZ6o0BMAJzXeemu+o9Qo095orAE86rzkieMnEnO/9dM8lH5NwfkEXQjQ
HV0Hw/u2m6xeLoulMZdakcxB0wG25JTCkVQpdCq/JUYPPDDUV8eDOb5um1u9Wxbm6IoXudowm3WQ
0HZU79FSYIIpC1qd5W0cz2OYK2yECm6H8ISsU7hNFBww3vgL78sw4UJrwhqSn1BjzuvHevwxG85Q
vmxvFc8EEyRUQwryIaroRNU9UOAi5JX/d45xNLoWX4OJEUYP4tQ8wTalymD7oyOlvQ12pv+0DrYD
qVRA2dYK7okWLGQ5VNhjFBKhHf/frDAxIhvELK1MXBFp5g2Q1WzTWyk7bNtYz1Mu+8W2Hmv066pJ
0mmXQb+J9inqNB2k30KoQ+Ruvkt+dBlnWauX7MIiEwHifBCUMMLm9YmnoHUHFFc67/yRR5nOuf5k
JgzIutLLhkjr2NVdmT2m0HtWitcp26Xcxue6XyuSYaqS9Fm3AbM5oapA7w3j+4+Cjuphs0/4Klc8
K0wEACo6GpMIfCjNUcG8ZbPzS2u6zcC3V7vGT1xXe+g4N7yLgnbTP+VE5LI2JiyISRtMfgJOET8x
7yBJdYDoIQSwNUCTstRtJW2wcojJYpYntTM5vNv2z9WoJxMFaDkT/0rMcZbHOM60GLMjGoncWu/3
ScCTLuNtKxOUahG407hGtyiobic65vCgGI/bq1i/Ii57+GkVY1GhykUvW/rMolcEJVPjDeKte/xv
M2zFB69fLQgk9FKyOH8ow9gtBv9pkjtI2jWVrWZDyImDq+h5QnRdUhUqRqUyZ1kpmxHtog/0PLBC
rrwXbqpryp017nXbfwAVcQMYCLSbvuW2fHgQgAIQ0JfY3t1/iWGXX0GdaHEDZ7gV9R5oyw9NPcWd
T/1eB3i+czQv8YTS4lFnre6zBMwf9UsceSYwS4oxDj5FvRRNak/T3VRcmZNgDenjKD1sr201WC5M
MWnaFIhNVUKF2SEjsU2pBinrL0k4GVyeC54h5ks2pEcxAIM/ELWLb0tPuJavgXXxkRTG15RIyrA/
5qYgZb+9QPptPoWXxQKZb4f5cYx7SEjWog7601CHyTg7uO4dCwv0/C+8o+sqAzLgyHRbRwSRS+aS
U70PHn0L9XMQAZMvVXAW9pgwnRRJ38xKRGsqFD03mkitQTYu7+iRj6YzD/+6Xs5eGGQidI1OIFTD
Ub8Tj6LbPGf3wN+gChocmvP0E+psrvTS7HlSBbzvxkRN6Mi3wRAi1hQ1BL+ra2l43naMdfDmYllM
0BQCs040ShlCKfDpVHFwFA/6rvCm/f+up4ek8WKKzefEMVFrn9LvzJn6aEqDl3TNbns5nP1iUWRK
nY/BkDbIrrsXPw+9TBm8bQur99hiEUyoaOKhEzEUQp+Ujw2ETNod4Q2U80wwQQJF6Wkq1QFBIj7I
GXjY552kfNteBm+jmICgaMFciTVyqUKrD63W7sf2v+4UExHQcRr8lFIHqcbOkK9LHRxCHBQtbxVM
EJhjAaytJmpXujA6xQiVsrx2tzdqHaghKaqpK4r8WR5qAmWEmaQ4go0b3FMd0nw/QigEYwQ7PvHy
eqPuYo1NLgZ1lhUQ3AAtS4AL9t9xHl3BDl8akPxqhUWxXYLDoxqU6D59vh4wSyKjfoUmLRPb+tKX
jUEU0Jgvg+bQZUAIZ62DSdjD2OBJpDXKXZR0TiWMnmgms6WJuZeO8lmXsrt+jsCqnOPRlOyLcbDk
eLz2xRpsqK3bZ/NRqqKr1vetWO4eiNIf67rfb3+idS+4/HomSGajSlptxFUg598I9JMQqjnXJ29/
mCCJdE+LMwrsaxNjP4+SO4XaI9Gbu6ENvm8vZv3w/14MW44VMY0QyVDxxVDwPunf1OnG6H99wcQi
22cO5lwHeIzGGEfIY3HftKU9tgg0hDe+v/pZFmbYwwl69LGT0XM2wnanyYkl5om9vRKeCcZvNcMM
G0XBZkW5I3VvKZc7hmeAcS1d7rq2j1ELjfvkOKkEREWat72GVd+6bBN7Kxrp8E9K6A/9q69XrtKQ
5wTSUXlT8JImuh+fzvnCFpNSa5msD7mAHiFez/lBsWfwlejXCujVyL2gWjK6JoaLDu/XIMQLw8yt
mUDjTNE6ysGDYq82W0H9GARv2xu5XmxdGGHuTbPWgVIW8LE+hIkQOAFNPGF02rxWDo3TfIyj5E/d
S8Lj5Vm/IxaWqRstkl99GPMyDtFoU3aTi4ruleDqEBT5RzXuhbPO1RCxsMac30bup7AgqBVQSIz0
V+QWduhgWi+yQiCbyp0CCTnOQeOZZM5yNU4glwA3sKMPtyP+/pCc5zRwthfGOWwsuW+XRalJBDxS
lPkoF7fKdL/997mfiTnNQmUOeS+g5ZDVf3NAe3Pn6TbAKODriSsr4X0p3oqYe0Ov86ZT4g+AgaFa
4RvFoAGkbQnUKOVIFt64oz70DG+ccRaoDdFvf/Bz2JyOEd4owTGxB7xPwJrh8vAn64++iyeygO06
1DMzpd3JwSaeCjKn8SS4oITBLDYoY680zgfkhC8Wqz0W9QToHSoCBOCDWr/qm+tUeiPhK3j+OK5C
Y8XWLjKxpFNRS1JNmFJ2+SPN+up9PdmaRWwMJtjxU8wD83GuAYUJIUmuaWWXVKqjVaUTB2gKmTmA
D4kt1BOnp8w5zOxkNireaqmayGgTo/D8obmvwVyPFg6HK5K3IiZmxOoombmBpMlsd03xPdGfgL4a
zb+2vxRvMdRnFqFXmoaoaBVYkXu7yO4niEhHnFcGL24oTNyoK7E1pgZuToHAlBdGQ2PoQ9KGys5L
XyF8JItTxUQNKcnaIiLgPSrFym5kwe07MG7JPKEoTnBiAUOBjJZKQXl+a+EYgVSQ9xanP3PjCH2C
Ckm5H2iUbUCF2B1emoIBhs5Hs3po5tu2vtVwjWy7Am9BTJKhZVJA9BifCSVaV5EwUJkVX8nOZQPP
JBmVcpmFLoSCP9dhi6vXFPJD3+HxL0l2kbbu9krWA93FDLOSsO7FOIiBuQMjv1UUv5ra9gfRRWPP
kqBIu21s/ZxejDGhLizSWJu0CcXPdteFxwKDSwW573mnaP3rXMwwAU6NjF5MZOSegXgk+lvT8MjV
1iPBxQD9/0UkqABUkVVJRfk/ECwhle7auXQUWX7a3i6eGSasaU2TapCSU0Ev9H2ef+TpcYo5kZNn
golpqRZP+oxpKKervHG816VTVX8Jrb7wZCamBWkZkIgOCHVHDTqeZA92GofsqAYqnWrgpSWrXx/F
BR0ctuCSZjtMouAHTWTAybI0O+qd74Jr9Mf2h1mv0F5ssC+pqQi0QqO1E+Opc03Lmx15H6LYaCmW
Zgm7DBkQnx+GszC24miGSTB0ApAWA2Rk47uIx1n+QU/6KYwuVsXEgsaPBGmK0DqOD/0BjLz2T/2u
O0wnnkoKbyFMGBg6ScxIoyBcB7d+eyXJvFfSqlcvFsIEgKwTzC7SMUaaSZkttl7Y6HZFOMFsvYC2
sEJ/xSIKQGi3lfICVccYOpbEIi+5F32DMI81I3MLXsudecubi+AtjIkIQdzMpmaUqiO1HtjzLb2y
fIXHYroapRfrYmKC5pcGpnRQ6jDz0orbPSlbKy9OdeFtnyLeYpi4kEkpKUGNAdLFyVElZAUIoV8J
b4ulMPlNoopTJIrYr0J7KQsIio1WopDd9jp40YB9B9WarGVDCRQMcOvn+DHZg87P8c9xjWbpcJb2
wYMOynJeRXqVspxcFsc+icJYrILKAO5isOVX6Tl/TVFngXReZRmY0a5h/dxez+8GdEZTm8cqsZo3
LIwzsULsCDgyswJHLC5PSVHeQMDtbJat3c2C09YRL+NaL7ko6M1CQRUE1SyHXJ+jhRCBysJJ3rUd
ceKfkRs65mz1Id5KEFsHQitwgHGLPF4/bt1PL5YZP+0T0HIVPYC4EQDNE7LwtrLS3tl2ovVDZ0Bv
SNJETdGYYELaYZJR2wamvv1eVJ6o6c4QnvqMx7XwL856McSEkHYOR6GCDDbUcM0bGfxBkM0sKmip
5s8BRskfA+jW+xDZNuztBa7v4sUuE1W6WUoEdcYC69kr2puu3Rc8YocPrOHnC+xig/lSwyRFpUBR
6K1DO4y5A9KC2+lIPIC6IMNl2gWUlGYbpP3TK7FVSv/H7XDw1smEHDPqxUFRMgBcVC+Mbgr5rIz3
21vJ8RVWIk5Psmow0wQkr+N7CubgKLzOIQsU8ABX61wuyu/91JkibpZMRioGowIcxuSOh2ongFct
fqCFlx5qp7U9nXxgytQ3kbNCzibqTHQpUD8zzArIKCIc6wZc2qdWftjeRJ4JJgmZ4pmAyhD+iO6q
3p4a8d0XeRu4nuhc9o/JQ/IKmh9AQ+BQE4yWSPou1XiXKM8EXeYiCVHASTRLIxL4ud2bwqvAbUj9
S5pzWQQbMPpYLMQQPZzW6Z38l4pJur3plu9xBApNzJxdCb+GEzdM0e3fOMosBXklQZjNnNDSmf5h
v0tGXGu9XYFAU/yBSO9uuwNvH5nQkQKzksQK+pLacC9qP/Cgs7YN8PyNiQttpQ+SGaKbX6t7kh8h
Klf2d9sm1oukl/P6iWBcG7Kw1GXaQB4MkLY3OLA/fWyWRSvAIGv/bzGdnUOOBBn2MG/k9OLtBCbJ
tjqVCqeTxNk3gwkFXSjoY9UjuepqT2ivm+pOCjlZInffmFhg9LrulwMOEZ1ZDe3uqgfVIi0tSw4l
OOGJn/GWxIQFKZ2aSYnxIB6r6boRcsyMlretMbxx3IH67MYZMujvWMQGPfF7gVRIEGtHuElBx0Cs
2En+ouNg3QeKb/JEh5JAZD+2LfMWyIQM0ml5JjaoMNd9ZQfD1VAXVpJ420Y+UHlby2MyiiDLBymk
y5MwLioAwyAf4l2NIDU7YHRprfpUOXiLY4Tb3PXXABlxxnHWi7WL48bEjLkzGi1uVYqktToXbBcQ
zlOvy3fJy5z4yKOH5X1NJoBkoxJ3Aq3VdgMgb7N+pevqqVNjdyTQQzLnb3hWc1YocT4kixEp2jIJ
pRyF1RRDb6kTh5Z/0O9BT+HQodzsqj2BWg3tJeVEILQeOf49MgK7yayE41GclIedPxY6PRP9Fthv
YwyvgLp6CAbNrdvMqqZ0v+1XvDUzASfIpkmRWgTRXL8vfRwVEUpLlbNthOc77Myx0M59YAgfIWdy
JTem6amr3iHk7BFwON+R4zrs9HGeGVo0GNg9KfirSfBI9Ct7eMs04BhN4Hize87iePaYwKPJJgbj
KZawdDpINEf7CHPqVWWZLr5YdMbsK3LH/GkGCPCFx4XNuchZNnMckXjqW9gm/W4gp6l52V4czz2Y
qEPRBQ0xwf0bD6Oj1/ckSu2Z12r6l9fu76SLZTEX+i7ORQkHb7zpX9tDdgRjui084QUDmYD22LoU
Ca2hRs9pQK0DwFUJw3KSrCjQG/vzzojacBDTns52fzybpie8KoR7yqaQehKK3c8thMpp4j9eCQdA
AGz9dtirbzWvSbn6GRe/g7kj87IyJLVFLbKWNSufsvsy5Smq0S/16f5YmGC8tJ3CRA2ojHgU3NXK
965/IeUtmiyawGPcXv+cC1PMhViabT00Bkpd+U9pgmxBaDdPgh3ZpTvb6nW+p1hiaZ8rFq8Yvv6E
U1VUL/BNZYllaydxlktqhaKxCgls0VW97sq/lW793CJHil+W32AX7CY8OPGKYfRHYNNUDFPXQfP9
pyOFWpTMfpxifhRUJqBYq3ahozxEqCoHV51XHfpd/BfNPdId7+3w2XX+tMy8Wocu9dVWqkEyat7N
wm1cPG1HgJXY/acB5oZojKTXyrn8m5mb0v2ED1R9QgQ3t+AYnBPJtcacyNSPW73qEsnpSjyFJrcE
H2d9KswPe4nHG0v8HLv/XBxz8MSsUFIyYPfEXCBWADCJpPu7nMyWGRoekYezz21CctfIHsW01kd9
jiVEHWNHyYUEe/qVgKC23KV2z8mLP0fwP1fIHMY+rHpVDGAsMK/b4qBP+3w8cFxk3QZafqKhg6SJ
DaPQVpTRxscuBinGfS3MDdjRXR/DS2ZbdDJvBq1X9sBLET9nSXRlF6vMt2sasZYKv4LV7luW2/k7
yVFB+cVZG3W4P+Pmn1aYjyWosSlFSUZ5kkTbOIIU3NPvddfcgZoelwKv/LrSlvrTHvO9hs6XczFq
pA/mBbIPvRYKEMRVTrxxq/XAcdk+5monpBASvcD2GXHkqr56MurkJ2fzaGz4tHloTIqSQUxJ15gs
fhoLMTVKbJ6yC2+JA1DkfWpV5+ksWpHDkzFaKfZi6y7W2CCcdUmkJNOMFX3TjvI5J1YEjPd8B4MO
dcD6GiH4hhdCVp1/YZUJwGKPUocaEgllgbMM7goxuTHa/51hlS5N0WRDB/E++QThmye1CWqcsCF/
r8dvEMvY/lKfs4M//z6Nk4vHc1b3fpfQKDGPtTWLL1J0LjQ3lyJwEfEIClY0rv40xniFXuqdmYhw
cUoSk11rNhLmXXnKDhhpwocKj7wW7EpV7w+LbM8qJJMqh3NOS+Uf6hJILLUBuWVq5d/p5CkUcfjM
rnQZn53/9zdjO1aV3A1yFEdYphjcYcjWzjAAamiVDa5kN4Xi86j5HrBCnGi87o8Xs8x9XZQkV81O
QwlJ8SCXrhVX2cx5YfFWxlzSfqUkyhwCxAdCDqeY39rkGMY3ZMpcaQQLTvGIsYRt/1wNVhf/Z1F8
jTFGjZb7xFGE63m+Eg1OMXH1Lln8fSbKD8qUkbSmtOaV9NDliVfmZKfrkydlPPfnbR4T4E0hzYdh
wLjn5N8G0uuoA4NWeYn6c4ofdfV+ilXO3vHWxgR6bahQi22QUvlQ3x6eU8hShQeVV7nkfSEmgogk
H5oJIgjOEFy1/XP1BRG5P88w3ddFiJKqFHP3KPFhfrxzKbDGd4zzgNwiw+QOr0D+L3fJ71PEgvgk
kpIx6j6yXqiNPCs2ju2Nf6ZAVaoD8kFUupc51V/Ol2KRfSKp1bTOTOJooC0IkG6UqqVnTsNF4a7f
y4YI6W9NM1VWfX4U5A4EKvhY8w0VSYD28Q/KqJndxuDV4+Vp63fLxRjj8GhuDMKcoR4jS7aAASZh
OJcEj7/xEPJ6AquxTyUGMTRNAhyKcfWqLqM6waQ1mDRj12h0T41HK9dyTrRY9fWFGcbXmwCPPa1F
iI2FqzqY7LIc7e14t/6gXJhgvF0c+lJJAzSuqcpTcJr32uN4P1oUdU7HSlQ78/Kn8Krl49zXFwdA
H5xfIzKLYlbqriAkgFijdkXPmbzPrpRfygcFPiVQrndfO2t4tP+fRcZByqIyzW7AEEQaWdKVdCRn
qlIDSNYTMGbpM6E6kRA33H/JMRd2GW+R0W0hYF4Hlj8/hVJstWLtNO1VpZ50lAy3PyhvVxmXUY12
iBTKZqWkutXLd2LP00hYYcxEgFwsh3GZOsurhkQmvNK06vMI/Qq8ViDm5mS78a7fh8/mXfSrdYn9
d8jkvlzWD9/vz8iGzLmaFTOv4TjTbsLMM3E6KNaULz+zA1VAUfb/H1Odq3HssmQ2YIZdHJc9SodO
DsZM+28uYuC3Rqheq88YPdltf8SV1tkfW8wyV6uDqgR9HdEZkPBWcme0hv09OVKNFzCngyNi296q
02goZmmqAbIXtuOYtLHSCiFShVr+njXQWX/c/vvrmTim+UywhRHF+KjkLe7UrmpLvckA6qNEnfSO
i/ZoYbmoze+S28BO73hdpNUbbmGQOQaDkgmDFANtF4eYJ82IVYiFEw3vRve8vbQVdAw+1cIScxq0
ug2ruIVr1I50lHbxk2pN9ojzgIvc84/yR/rQOOZd+DwjwLRPkccrR65+Ph0VCgU3rEzYjiSJfDWo
Byy2EwtLJtU5UdKn7WWu0AxgmQsbTOwcNBWVKxFv3hbk2O2hsjHdupuP4T6949Jtrh7whS02Xhad
n4AqCN6/Sw/EA1HLtKPXUfscX4NB3RYOGD3g0Uav++jCKuMyCt6KJAZe7OPtVh/QPXrQbtuPRhxE
esDtwZ0T4X03xnXGVk8FDZh6aC1Ptt8cRC43JG9RbKtRjUTNb4aZqlSVkTWeAdjyxLfiFQItyC+1
H6bDnZlbjZWXfWSbipXaFfOHwqJy1zs457vgKYlQoKOsvKk9clJZjq+Y9NcsIkuvYfZJ0SlYYtYd
OZT2iGNegNkyjv+vr0o1dFHRTaKyFD7h1OujImIAllK1yx4d64fEiKejPBd5KmdR61esfrFGPWex
KiOUK1+LJJQcn5XEis/+nWQTq8KY6PQ272Jg7tp3IbF6l6CWGzjRy/ZqZerrn0oKqAABM6lKpslS
91RmJIEnGE2cZGxaq/UtMtdnE7DJrtcwDgTKs0a2yky0zKaw6in0pk6026FzEJ7sGJyTmhjaUyJZ
Sp477RDYJigFoQBrj4FmSf68V/JuZ5aGZ0Kbagq0g5gXXppH56wNz6URutNsXM0AN4y1DMwtwHgN
ROkG0QYrmru91vWajSHpKPFKmgFysj/3ulfQBytH4ObFEqrhszPs0N+MHXkX7sldg27cZIWKxc1i
aO3i0xYbGuBwiihqGkvZEFV4+k0qahvSTjkGpxzZ00B5oCjMfX4a9rwe5GqwWdhjwpscl1rbakgp
CuBt55BYU/bK2cnVM7Iwwexkk0rqZGJUnAIbkSRRXUsqwyNC1zfwwi+dyIs1lmjBFEy5b9sPJdfR
Eb9HR/VaQ80XLVyg53j97/WMzAB7FzhEcM1+YDoWJ1KeCpkEE6qvlTvgtZKDClR5K1GeV9F0Dx6+
lJEtzDHX7Sj6gpBD3tJRoY4c/azk79vfil6hn73vshzmiu3LIEuGFMuZsndTgBbjdRS8gOTaTmuO
pVW/QyQBkQttfLOQjN6Mhkqjau5Fdisnx2TkJWB0Kz4tZWGAiZV6IZpTEVK+P1f2WifYZ0fzukBT
T9z1GPZE/SYGxnHwukPyCJTjaXQD8HXHVxRTs72pK7MDSJIWP4VeVgsnqf1a7bNMRlvYmj3lW35O
P8YWdEjVneUrFdFEtMqryWltkJQ7HOOrp29hnHEZSG9JEaZ1JUcGaIsKws8nA/olGQgqI4/X1Fm9
dk0NMC1ZkkA5Q/5caVMBIZbHwIRrGGEBD3lVu7J/v72iDynQz1/2YoSueLGdhhhkodnS9zq9AO9F
5BMDUD2pEx2BwQR1HW329wBtiD8FYNH4WqUrCAP6QS+/gAbxxS/o2mEYRQnL7MFIOFwV4IWo9+Z1
eVJ3lHKAvEU3mjtwSWx5u8u4dKOibjXJODOh+aSEz7H/EEsP25u7fiwvK2NctVD6LCgJhofD7qjj
NsDkmLVtYb39bCJ7QIUMgvbsyKBklFOiqIgxlFwAJOFe7GBu7AbUAo5w+NKD72KMnR0cIk3KhwrI
Fkx77FuUVSrI9bSi8d6M2q/tha19HRWjIiZtCmsGO1RioFuFLhbqD0p7LwXvmFq2yt7g7B7PCHOa
jSzvGvwAXADjiyi9xOkx5GH11wLnch3MHdClEJMvqGLarO+L6SiUPzr1YBScXHItlVSJKMki4gTg
T8wRUnyhHjMBD8eAPJIodNrUB7/0TlG9CfIQws/tb0NTDDZkLK0xJ0fBTaDCr9Frg1KDfGr39KBK
+26/bWb16ywWxZweVaxQzqMukGlOnO8BO+dSDvP2jXGAVim0GIg4fB1RcMxYO8VV6RE/PhhDaNdx
vhtLnkOsBtzl7jEeUQrTnOEC+5uAp/tWBVa3S71+T5UpdTtHhRQcly/AyRlWfMJkGMRyeXqOvJ2l
27KIuAJa/HkwoZySFNdt/TIpP5OB1+TmbS2Tp4Z6O82CiHKX2bzMpvxXP9Q3oBuILDXEPMYEV219
jsOshVsVfAOaRijtAAsYqyQx0lIVolQgW6v6u6l/33bI1VfM0gBzVzaJOJZqDXcxNCe5Hnb9KfVM
t3HIO8r5H3Qu3YmXpK7v42VRzNEGF9WkDCINhPExEUGjCyIeJP3FWUSDtvnChaUSHYeOaCqoipiP
NiRNCZg2Anwo/wjlx1D4a3sHVyOHhPqZQWQT0CLG9yupqwtzMCg9aLBPjqb7N/kwL3KsPiSAWfxt
h3HwZsqnWCjR0+m96FpyyR5VwkdIslmUcif+9iWwytIes29xL+ZD30BxYrA7V7JNL3Ehcq3dRjGS
wxkTntJL1djNqefxsq/e/wvLn8AQbQrtzx47OgD0qrjFzkBb0wCfLB5oO97QDNcak5F2vjH7ugz/
oORhfWJjWvcq2iUHmqcpyDi8bXdZjVOXz8hSGVVxJ5klFScMcUejVOOMReCNpPxK3JBkcFcSAnmd
Tw3UvOgDIUFR0g+mvR6iMccNTatpwMIEc9GQLIV0N03lY8G35qm1mnqwyv9H2nc1ya3r3P4iVSmH
V8VudU+esT1+UTlsK0tUDr/+Lo6/49ZwtJvn+rhsP3jKjSYJgCCwsFDcGxmv2LjrBJFowdBZE9BV
g/EX0xhrZdUirO1mNyofK/HL9TPZNWFgAzGdSxc1jHJ5f3fExiqqbYbLvwKdpSSjI6yp75qMhCoB
yfcyh70aP6xyEVwXSz3Dh5hjI5ZxvXgQamMvoGNmKZ6K6LUyB1tWHlXNK0qNo3W7OwgwoinjNY1K
DWPMupK2g9yNcB5ya2cGMMCZ6V5fzb4hXWS8AQc3N/AQRaNZl+jZo6gp2aHvSMHpbTruhARcdgx6
Jh82D8qtYUAdzImtAg+RvEhtDSR1noVpJL/ma+oMsoJ4o5hcIY1uEGr5kgiGo3wIUYPj3Cq7V9hG
PKP8ZbGC2IQmkQz90Auveiw7eRc06k2y3umdzAnqd01tI425Y1rNEHN9hrR6XW2ihWr8j65/Upcf
149wf1Gqhnqbhr/erqDNCSZEBTAwRWAPZhM7rz1z+TIIXxXjOYZJRDy2q12dVE2kxCxKDMMWD7Wl
naIEuVX02Psj+WRaHKabXU+rgUNewrWsoZX/vVXLgm5o0YyorMgXp5m+VO2ByP+bDLakLHfK3KCG
Bxn6J6VbT0oTIxAUvevnsh+kXZbClpHzRBwwMmnCZfFj+AQScuTzxQnsNs05O/SeisylwM3lc7aP
LSUnhjinKGwhz6yfOvVJUp6bgpOK3VXrzbJYvy5lViaLyMCtdRcohRykWfnU1OaxtTAh5foe8pZD
tXGj26lRAzDf4zmpNsAQFbmt6KMd6TxiDN6S6NfYiBmysYrBqo1wuvysicEQ/5z0u54/nJNuzQf3
t9k6xv9g6GM6FwVNYq/kW5JbBwvYw4Ggfz7WwtYiN5j8atiCgPHR0oJ/zB4McbHbrObcYbtGjFwG
5R7BDc1maddRB+3IDAOIkjAF8erKuZp393Pz+cyxTTlYOw10R4GgmoAQ7ZuhnFrk8zJOW8fuMgzo
moERnZrJFlVUSTD6PMMzK1l/lZ15h/Fhf7MQDIqzDBMyRBbJ0IFgqa9Eyu+dl98Hkt2YWeORAvDv
UuGcye6ebURRN7/RwRkBbdRTun1Vre0xTrxJ/5XXr5HcOtdtajeA2QhiPGwxZEYkxogqBH2xSf6I
8TV2LN3Wgl/EnDk5++b7Z/vYoXEWOmuNscD2VcLXwcAtLysBKXlcS7t5W+2yIrZ+KcV9W0LRKaqN
TgCSzumD/ApAlBboPhikXJIB/00wt43HTbG/PtQ5FBOZTfz1/symOGkwjQHuSYq+TnLQpSJmdh6u
H9e/rO4ihHEall5DOcn8G2WONBdqHMQv3PzGAmmP+kUIMxu8lq6hcHwvVbiPzuoilwlfyiJP4j6D
XLU6NcatREIheR7JLUliu2yerq9y15QBR/rPTjLab2a49zGpQcKlAr6s5rvGmy/POypG642WWKUs
wyUpZX026tUnmRbKif5XGv9nHSwCIyUlaTtRRCK3FD1pWb0UWHbJSrzr27V7Nqgm6wijNdFg8Qlg
jOhxN+IRYijxP3m5enMCaqVCDdF8Y0/9/M1ouAn+3ctrI5Nx6kIvzobaoL8iO1N073Qzn0Z78LUw
souQ3+ewHz5t5DHGVRC5gUeEcWl3lJqgcJuX/qBTlCpq9ajCusOh9a9v666SbEQypqbFGsgQKLor
WzC2LJ2POU5P1MnxfxPDWNYiJ9EwN/T6zZ7M5KBicKHBuxupPn+w3s1SGINKdWtWBhUAgOJIE1zq
cfGpM+RVBnliGLOKk3qR544GaLLmxcg7lYJoizK6cgdAApr4KGXaQxOnD9d38G1O3cfl0XyTARYj
jKl573nzQRvTzMJtqQ1j7TXt+nMcK68oiqCa88cu0e1cM0Ilspw1T1CGnhBy1cEgFN4ySW4uREch
mTN7RXtmWpLBiUzVsVok5frKU4XcXzUrMACO1Ob1QZcxhQm0WGFqDoGRLq3TWOOxlgwv1Y3SqeRO
cKI853TD/Iv+X5bIJBr6zKiIDJCe2/8YvOp5AhDIeERH4tvcaxBv5U/6I49VZRcgrl0iNxYeM8hS
uqCpm+YrMQ0aWTwFQEovv4n80bOASI1sVLNd41gAlfR8/Uz3je8SlDLNzvEwWSjp4WUpZedOue3i
YKo53nn3lrmsjgWrTXqy/J6D2aDYMc+pHesrJ7ri7SALUdMBwotXirUQA9qG2wQR2klij3ymbau/
eQRbf/b5zSW7+7eJhhmL7wapV+IUeJxSDlcLWSn9Z8fj5H+zqw92txHC2Hur1OUQp1gd2JE8dOA7
ElZYh7RMn/m6K//I7+nQm+lUeSBLcnjlxV13cxHPooCqrK7ntIaDlpH2VYBJVd4q85F3XRV39WQj
hvEuiWQIo7Hi5a7PxFG054g3z2k/qNtIYIy7ygqjFHTEO8IBYyKL5wSA+uiewl5Nu/miHn+TGRiv
vML5fr5vI5je8ptnhj61GShqcS90HkYSOjkIIKvv6REcP358x6PX5KikzoQMlVBMeh1hlYsVOe30
SRZnW66+XD+s3aYqbbMk+i02S8o61JtTGae1hGoIvndf7REdUyyv6usn4kTe+Po3o4dNZSuViRWq
UeybuUB4rHWh1cy2kPxzfV08JWSiBCnHnHXBhIBoLT0xIeGsdLw7hqrZFXPWGZ+xSqo4JUNL7SkK
qLunAyJBBIp+rcLhsVfyFsT4jr4alUVtUN0Y+9nHgJJAbwf3+p7RTb+yHrZXWyJJ1M8xUFGL/FVp
ZzudQlAV2H3Mm7DCE8R4iM7UCIooWEvT3CpF48hJgMeuXevcBP1u2H3RbpbGcVHBxL7kFPLskyM4
OJ8yN30hnoju/TEQjlyY+m56YCOPcRAjAAeNKMFm9US2FfG+ERJH0051+5AIvPTev3gjDaVsSFTx
/npvui2piqxpke2d0EQherkXHauTStm//eEz4SjHvje6CGMsVpGjcWkt+Imy9ur0hBl0HW+C/L6K
X0QwNtuCs6K11FEGHc5yNJT51ZSKb9dVnLtnjM32oIIXpBU63nmLl5+aNzoj46sQyKfK4c6M2fcQ
lxUxRrtWpdZLMbyQGEye6BU+EpQYXgTX2gbDZ15L/b5Z/ZHG4rpabTDiNeqRW67Sl1ww3Mpc0d9S
Oa3JG9O7H6gZF1mMCU9ZrIpRhliC7qPlU+3DGOxT6QHre+zAetcHCyYABSTgOUKOIrLjxce8UjWM
pkAVrC9swXy2rM8k/3RdTXgyGDNep67W63ICpl96VsTl2MeznZjC4X+TQu1hc/WahlJIBkalu43y
MAg/s+E8jDwnwVsJ/flGBkZ3CCppcE6ieFCG2E5qL+MNCuEZlcL4BiMpKZwAYVGNho8FkS2aFtAO
RAfFiideBxdvRYyXKHXMQZdlaHlifTO0O7m7y0bOwNB/CYou2s14CRH9tkXbowu1Q2P5mU6KlU4l
mJvlO9NO73HFA8iKvtvr6rD/Zt3YFOMtMP0gMzUUD+mYihAkS18FR32O7kdndVDv8ovAQmjx/brQ
/Qvrz0pZ4Mmk4yJ+KzZ0y50O1G6S20V0L4Ihe+E+7jj+ncUcqJOmtGKBK0QD6no84/FDOT+OuUOz
K+MLclL29cXxFJNFnmRqo5G5gLefHDVsKX+k256UoAGrSRvonIIKT2tUxmtgApSiVjKCDT2360/p
wTqB68br7frYelKoBIrT4OXKUxverjJexEjFFLcm/OEoPxrTGf1YnF2UeTrC+BBlNSR0iuHcWmDl
o7Dy15P1aPnrW2cHRZej3dCLbNnOwpfstrVBJHS3vmbh8J2HXKJ29zFCBaMbMG3IibGlt77Fr65C
7i+LpB+y0CX2pKgvHQHCUrTsKI/Owpj/lZe+yGT2VysXI5L6FRiPRggLowF9fPkoIU1wXVd33ZpJ
yyA6HS7AdglMQoxIzgDbSVk/NdJJKD/XM+/BsqsqGxk0XNlcBrM6j0UKjno3/SQ6tAsdKETyWbkx
n5LDeIPR5b3L41Hf5c7SNjIZoyBzJyATj94tvbYKp10yn6gqJr+rjiQU93G1HuNU8fJ8jG1NKTgr
5m0qc3ZVhJByoZ2IlnEYpd4eO181K4598HaVNQ+zN5thpLdf84KgS+SljfZhkJstZK5XsYxqqWsQ
F4++5HePEno5zATFA0xJRlLafJxf/0YVcWgSatyWwjYj1KsVaWJdI8IaEM+BLlLMCuTYZ/e6mH3v
jBvt/+Sw8aqxjp1cyGCAouT+xiHDzJLk8+Qnh9zXXqXjdWn7qnARxgSsUST02ULZIHvxttVu5O5L
z+Ol242/MbhCQ48P/rADQrpMk4CYw76JAwLHsCYvRvGUms/XF/Iv23YRwwQnlrCgSZ9y7Mlo2npr
HfSN2xUU0yScDjzc8r5yX4QxMYk4VyMpLaxpml665b5NOG5v9/Ph7WRL00H3yrY8TGVuGVEFfPmc
AdLb5SGd9Xp9w3ZPfiOCfoWN16stvbPaSJRcZfZTzPsC3jH+mztiI4JxAStAylWf4V7SkWyaw1E8
qiS4vordS3gjgnECTazNYkKbKtsISOTUS4WfYtvYGGE+Jjw4Mu9Q6HfZ7JhulsmatQh/1aEOWj26
aZTKv76cXZIEbbMeRovVLFVijbZtmzeYzuzFoSoEqg0Op/Ny6hKOtN0m8a00Ro0LQMlMzMIAaO0L
5UmvHxLXRGtcj0FJiRu/jGHy2D0NByRODsA8PF9f665fuCyVjbG7ci3G2USHeGrVx1gG532UeYbQ
+lU1cBbK0XU2xI71ZU0XARX0PgKpY/yPNn9NCC+HwlEPNqpOxFoVBh1MVWrQH8mTcLu8Dj/01xFM
gYpX3WCiycTDmFFtYAM/kJiKoqRJ+MV2NKSilE9xAdJKxTwU8WtXYiLLsdAwAGQR7UnmjW/bvXI3
8thUqFEvRqOgTw/pDYXO7rkbv0con1MiiP5GmWxeYPuG3f24QAtvfmBRDYsFr3dGGkViBkxCnY7H
1Cz9KCZhk2ihPgDG1CwoJaJyaKau1IreQnOmQuSAfsFT8+lbqaEdX0wOaaR87tLJx+wqG/hxB/2+
v9RGPvVV8xKlqxPVxYPSkpuuNr+PZps6yir686A9oXxSqSdRaD1NxX8djDsQYdwToXpAI45rNOJ5
tQB0n5WgblFesebOxoShg9nzWNCoHX7YBswbFS1VkXWZhb1n8rIuC/qa3lSr8PsD5Vn9L0iD9uwE
RFp/5DB3gmilw4gxWPR8JX98zj0jc5QbyvQRO31Qvei3/0XX8a4Sb4Qyt4SFt29XGkh7i5gGOMUp
LMXw67lNbb0AU8uqHsiaezI0Gz2T52Yt/Sx5qKvkp2QtPyxlDZdGcNehPbbzojjXfRTvu1EftnH5
ojSD7kHFhvTApBpVGgwLIGBC/FJiLHNjCmctGnjzC2WeUOaeIc2Sr5aIdorOy0oH3E2JDSZfD8ON
z4YDbIAbe7SoZwW1n7qZQ2lIY187Jhgmg/3Cv1zfg32r3xwQ/b7bTRBa0q4C7j3awlx6GPDtiMfB
R1EHcP7sZnq4Lo+nhMylpBIgkbqUFsHITW15c5470tRxFrV3+egyWOMMRcMkX5Z+by5zNc0o6UuT
rqc4Lj3Ej16aN0E+EQ62eTcy3cpi9m+M4rVrBjy3Oo8WxBK/1pzfNtU606GqOEvjymM20CjmEiNY
DQruo9xmhWveq8fBlf0eRC/S61+c1mUj2dFGUpOPQtticcviDSjm1Jq3NpzE4+5hgfgBUDoD8H22
PyBNktrsZoQppuonI1CDT8J8rHi0oLtvcn0jhskDKFGTLHKPy6bQpe+ClmKwVWy6eS6eypI4Olme
S3H1xihyNHPk8PXs0ixthSvvjUxv17XvK+RvOy95nt3UwEig2ulRGAnK0ekdxF+Vw8sE7kIvtlIZ
hz/VVVdOEvB3HcK/nEJzMJuqgrt/ICfKv5fZQFwERigfahH129iNP19XH97RMs7fSJAlrwUse0i+
aD0GLt12+hG8ApxkxK5P2Rwt48d1VcnWVkBs1skhiIPsNT2QjjOtiieDcdutYViFkOApHamTneQd
RuBktpUWnKXshZnbI2O8SUYMsV8n0C6kan1bVubdmPLQ3Lsp960MxoOoeLgBTYjczfQw/0hvKaQj
Dk1Xfqrh942AkiTy8rW7b5GNTBblqidCMWgNJb72zUB1yjC618Cp6SMX7qIJ2SGP1FvS1s/YbU7F
l+t6yDk8FsUlmt1ATAI9lKJAS2u3FG8Lq/CuC6Hb9iGMu2ghC+MC7lZQhOiNYz4+dEEe/G4Q5nE/
8sQwrqRCx6egUTHZsQd0vQfVCMCtXJjm/j2zWQ7jPKK4TeNKwIklikOO2iG6L3q7cWcP23fPj045
im/RI9yEIXrVLOCaRSo4TqZbw9K+xWIbXD+gfW9kICzAGEPVZBvF2qKO5FkB/29U/2hQyu9N26xG
B+SMHCPej6nQS/x/kth2sUhM0hIUONTxSv70tXEEJz5X3yg3IZ2Xy02W7q5MBduHIlmGhL6W95tX
Ds1Y9A2c0/JQHRFJg9ZIB7vkXNrSQ3aLuo8jvPKPjLq8DwqPp6mI/iRQN7GI2lXOLCNTcb3kmIKW
/VyzG/QI2XOc2qp8vH50u8xJ4EADkzK4acFiybhfva/btqLp2dGvnil2cDwYL6DgDtBE5s0evUG7
A5KQB3BhPF+XvauZKAeie1EBxStL5zLhJSh3JQxOKBu7ie5kkfvy3rNpAz3J4KbGA1Bm23arsozz
uqes8gApAmDnU+huHoyheTSPtAtf95u71NVehwO3DX9veRvZbDtvhR4KGZVfhF/Jg6Wj+YpbK9h1
JVsRTBoa5CRkHkRJAiJk9TXMJCqdsbTXkL5yCyf9fv28drNsW3Hye2uw2jYfBxmlg97Fu/5U+XlQ
fBICsAo4XHAk/eqsDWxlMd4Yw5XTKclk0IjdDR7m0R+k2KYI0yKkHNXXF8Y7KfrzjYusZMo7GeOl
Vomo0IuvWcKxMp4Axo2sRZY0CybruPWAvInQvKwpj0JmNxLebhgTq+FVr8QzgGIgfSBH3dG+J67h
0coO8EHiQX2MHv+K1hvjgBQTSHEDbyPmjFSSDCr8FDpcH1r4Rko52p8oMZiIybaYBIYZipbLQ2zs
7uVGKHNY8aCvjTpSnKTynJavq/r5L5Rh8/nMWVVTOw3pgrPSsjNZvs/Zp+ufv+uSVFHFb3B8miys
fxTnuAM5Jw0zfkczFF/Mv0N28QMGqAoMROkmytusY2+WuFrqVXLLX81hcszA8kF48jP5vtzNjmnj
cJ5id329vri9m2srlImyZR30CAr1eZh7fxT06rSa0VkyxnDN9CAaSk73+K4ubNZI93pjuH2hZKY1
gNciFhWvn+tABs/V9RXtBvWYooD5P6ok4xJh9MGYoqUqUthV+ksN05Pu1P9k38vz5A5IHb3Ed7nP
C0T3V3WRyFiyrGp1OhTACOhWGda5cEgS3jQgnghGOeJ0mrXZQBVrWb5G+rFLPc6u8QQwimBqkTEL
C26mxotvF6/0Ys8Apq8/EI/S7Qh4IQfXRe6FattzYnShlKQxViykpsy2f0gXtCCrbWK3TWeXSpY4
14Xt6/mfI2KLzX2M1ia0lyD5WjaHfMITKxOPKVit8qJ7NlqDV7HY3U50FyIaNHXRYqEqemp28oQl
YlJImFbfKi4sZ1/NkdPDJDcNn88iRqq2UJqClmYlyc4/kSMBX/UwOZbT/lrulPCN4P925dUGd5NH
hgFiLiCO0TvG0nMZBPfLqsAbRjcyQCRpKN9T/BYmbP2VRlqSZYqIBQGmZ/TDWOUoK3PcG3S6jIJA
MPVmW/85Y9KLiTIdv2ty98wuAtn4r0/HxUhEgjIu+PbGVQjiouUsalfnNyLY+K+WiaylA3ZPOIjm
jdw7dX1IxW/XlX33jQDu7f9s3VsYunGzgzJY60jpfSgxDZ32mWGsvKMD8qMh0Yak7OLOAc2iVzdZ
Y3c8dlfqYT+EghvxTJgxR2KbFz2SDEQnua1K5GulFCcS/7q+zF2b3oih57lZpd6Ly5J0uPjz9DhH
gZA9dHhR5l8l65/rgvbjaMwMxiRFVcPLi/G+mjBWRldBEoXad7dvKY0vANojjuaxkFGt/rh3F1GM
H6atp+iCg9bTB9B/nzvZjz43S2KsS6mkpZVjaOIQlp/A0oynwWo42fcR5gXS8mBV7PWJs430ucGu
zQSblKUhPpdQk3h/YIoaq4kQo+Kh3lD24coHM+2JPlrRJ/l3LL9bacxOyr2+GtMbKQTQ94JdP9DR
xUogBPQByYOl7xn2VhiznXKlgB3Mwv1CBL9MH6L0VrS+TxqvxLL3yNqI+UAKEdXZoqzgn+h9CptY
D+LR+M2rzS2H7RnxVhTjqsZcA3p8otCf9UikFyEPM4UDmeWJYJ6n2SIMVkMj606W7pTURd3ze0E6
Tslhz6K2C2G80UoysTVb7FmeTF+SMjtgIqXXSatrDE/NZPkJGp0Xkxfp7hrYVizjnUiykCEBDzqe
d2YQnwp3tnMnOqzhBFJrtIgFPJ693VzbViLd7o0/LNGNRnKg0IAMI0fakDZktgJC7UN9pDzCUuVw
0228vaVmsRFZDWVfqhYWSdN7dGpk5Dau8JgDy7M66yc6X9lyNdd44k8a4olmnEkh1B0mLuC59JYp
Agtl54I0nDuRai8oMOkEXcnE0w9Ted6vcNA6QvFdWGF0nuMbueU5xX0juAhgtlDPFsOMtBkpoXA9
K4fx1N2gJd7PzwaSJyKo1mwS8Hp0qev76IgvMpm9ixRQorSI8Nx0AFeiPtsRwSSKjEgHa6yA/Vce
+yn5cd378zaSccetZBbprKiSa5JPpfFSyf71z9/NrW1PinHBmI+mdHqS0qCHnCU/P8WhfsYwFWd6
ElxeiMOTxpZx2ppkVZnj2GixuwKYDMx/YXmkqZvIETmOkiuNccaFZBGrKGmu6C2gQ2sV0LIdSlS1
uxyaA2cnKVvAFfVg6zd4t8xkGJE2lM36Jp+WUzaWrjkLj/NMvGWWQkuu/1mafLCTqnu9Lny3PrY5
RvblNOoRXmopNvatTeQY3dBEKd1eAgSWEUR+C6Zq3S8ekpvpwCUM4mipxXrtXhBIWUGJ1CB/1J38
gbLbKrdSMLi6D+7ez9bP6+vd7WbfrpdxMKaSiGYvwGvXHp2GhSl7oZmBt8whJfjuJreCE6iccbLn
e+1vysVb2YzvsaIWLEygJHTlLBSt82K8jDrn9t1Na21lML6GtDPmFZMJ7ES5X4K795cFRge0Nj1J
j+TXuNh0liCd8sCLyP7lAv7j5CzG4UiNEQlTjOdcC3iICroF0Ph+HzGJzrQVp36qAq7y7Ednlqob
pi6jw52JNGSjqUk80IGrsNK3RrgTOTRnOhGLZ6P7t99FFKOn6witMYkOfkShtwXjRy2fV+HLNAQr
8bLlpURTPUdP953CRSKjpwnGYwlrg+0sjpov2TX64aQQAyW4NrhvghdBjFKudUwSrUVeKK5QtijX
u1Ip/86fXmQwSlkOad4PKca6quLXNX7M9TDuzzqQQ8sdSf1B+scUXUP7Mke/ru8ib22MTtbdpLVV
jCLJIoVVcWMK7vXP/5eL4rIw5hJcRNB/mmZG/dfkoTsASaESM7V1u70tfe74uf0H3R9pLKVInKNR
loCNAA86FZCaAelC+ZlyqBdezJ3dt5vxwtD6/5gXm/HSplnMsgxRC2WHAR/4KXLjwHpMkc+AC7kp
Av4oqP3bCJkuUTHB3m6wyWQ5onqiv2EUi+f08NWwZXiSxgnowLvyaLVg9QEw0TPREsoFJO6Ghhvh
jCXAwuNEVSGcdsgoZwmzBTRPvTc8JTBtGhyuryWvAsuTyVhGAaJGUg64fqfqVGk3WX+uZk7Tx/6V
t1kXYwWQUUdqAbXJjqurehS+R8l+TFda7flh8atHEVu6TvbKu/DoJ3+IbDaSGfMozFooLBFYfI2k
k43RbUGv4S2WgLAqw7RJAK+TrPiLmod5kcmmnhsUtJtUwgWoT8/N6Fgpx5nxdFRhgkOjayq1nGkm
+E56Ap75mIftYQbZYeqZzx3wkNYLBTaD3B3kg088FrPd5Nh2fcwrvq1rcZBn3Hr02TndNk7kpufm
ONzF3KibKt+V42PbhZYsB79YgvKRBOJ1MV//UZL53qhnJ5pnpxLmw3VvSu3rvThdQSFZw7hXEagO
kVkZWsaacinQvJhMfi/4qXrbtDcKb0L2xzvhvRQmashlqWz7WgB4ZFkOc54eTJI71xfy0ajfi6Bf
YfNMHwe9t4oe+6Ylsm8upTOszUM8rRxN/3g878UwIYJQ6VakaJRYTuw9vftutVMoRqGxhHP57fqK
eJvGuMZGLOZZJLR4lD9J8WuecFpHeZ/PuMEIWqGkIN1xo/zQmZ+EkfPM2bGa93vF+MAETZ1zJKHz
jYLNOzw0ouf0jKkg8OoxDwS+EwpTYaalGRLaLTW2f0ZLWl1TSyiy+hAF6YnCTqTbwY3ohAl6V3MN
dd9y/ghkG2jmRp+7Vm9V1+wwlFPp7aodnDpp3MZ4vq4IO1mvd2szGO/XxQqi8RWi2i/VcQriEKxx
z9liL2gdSULQXXN7mj9GPe8lMm6haAcplQZIpLhD5VS+UNJ/giDLT0L1kTeN8l805bKXjH+oMKsm
R5KITtvV0V2POSiCM7bIZKPq5ku9e30/9xX/Io3+fOMqzFkrR2mEYSnGQZc/NznvvHi7xzgJq4sT
qQVXgqs9jS5eEgeptJWvg2uFWZg5A68QuxNsvD8t1lOUI1B7MeRl58nrvo3ggWqcMhCfks9rsDr1
MbKrB03jTgr/GGq8l8t4EGNtS0GNBdW1pDxYkuQ2w6xY29ReZiEKZmNylFrknB3P6lifYsyp3A9o
qhy1TrK72OpsQ8RQ75F4iV79j8KYUKrLVnGZVWBIQedl60PkSGrpWKanijwy5f1r5Y9Ksq0XaE0i
PYaT4xqWQNqc3MT5g2o6HcqWel7+1U15kcV4E9KqWT0RtHmU4lFYC7vuHUF6um5i+7fxRQbjP8w+
iq3FWlS3y8qgm4gjzHG4EB6GjaMNJuM36n42srxFXNEU6g/FREeHGD12vW7Puni8viKeKMZpSGUp
tF3SqW6dH8z6scVcl0wJicbL6XBsik3GR4usJLqKAMPKFafUe9/o0IZDVteaSk8ncTAa5mhfXxvv
tBj/kWtCM2qLrrqRKXwCnNk2xiks8pGzhXSLPsaaF6Vg3EUqWW1XpjR2inK77b5rJiei4a2DcQ7S
Gk96P6+IaBrzRJY1MPv5RtVX7/p28fwtC5fTO6Pr9GyggQ1NjFdPGkblIgkRB+nR+lW6uZu9rPfm
Izf7xrlY2Ix8M+h1RhI4elqLAu/eKXH1o/KApA7I1njECDK1nivnxTZSFEicZkqFsRe/yVwlm6Zb
FEw8RfI2eh4PqWM80L6i4gGcrr6l2MIpvuNlCDhnyibq16wCq1IGpRFWKbJB5+wkcgFul+Un51A5
hscm5ZM2yUZlgrOnAAjlTEHnTQAekmd6hSKd2jq/kq9qafM47XjRHZuPz9ZqtjCxD2YB0ijBRi+2
n7iW95tdLHngPmZ5x0p3fBP+RN0kthodVrYAoN3cVr55HB3zTGEDQGgHPLQHx+otxrkQHWnVoYJR
TiR5jJvibhwW9/rZcXwzS0tiabLcJuMMig3jezLdZ9HsrJj1MEwcOTxdZPxLBPBqa1IGozQPa+WU
Zy8Wj2djp5bwLqaymJhDJlG91IRqQ+y2QLyNpwmcRfedS2fl1X6CedW0si5x1P8tr/Dvxq6LNDe+
0QpSozyqm9CK7KiHil3VNjn2vnKUH2gLl/gwIz9XetkdOelPo6eB4jE/iz4yIk/NeXFBUxAqaG3k
k39dN8sPszI1jUwgucUjsiWC26btoelSxyy7T41YOXE7nwe4hevqtJNh3p4BmuTf74VZzFkHYCNk
gusP1SrPetTdwaeUj9kLr8xx3T5Qy3kvTJWLKdEnMDFa3bHSwyJ54qzmY1Xj/WroF9icrLUmRpmv
cONFd0iFx7g7owVWSyU7KmNHSL6YbWGr+V+0LkMseqUtml8CepO57Su1E2dxTTWk6RVfXG3pYLpd
5Reo9yEP5JOe07O5kzt/L5CxTjXrs1KOEKFh6ClliwVaFM0TtkKcV2Inp8xOfeX1+t7uOp7NGhlj
1TuUIZIWz+RI+JVPz2L7bGDGVSL8TeB0EcPSq8wLqfoy0sGcln4R1NGeMJrg+kJ23x8bCcybQJlX
vTVw/7mCei7MZ1n/LAK6Nj6akcnxoZwtY6lVJlUkI+kqzZ2jlwazfszkti08Pa85cnZ99WZFjFkh
oZB0mtxobosMuD52952aAwSCIZCcreMJYswrnqM+VgraaCi/JuPPufMJL5PGE0F/vrXgJY1aZYCL
GI3eqTDzEx1WTr7wsuw8McxNPem6mjaEAOBXaud8NnxZAFW/YQXXdY0nhnEMRVaTrkjhj0g1BwPw
8GJUhWLTOP+bGMYdjAnRZ91AI5BROlP6KR28RX+4LmI/6YjRYhQmbpkKy2nTT2tXGwRJR3o7ijeN
o9+bbnycnelMJ0pZ99P//3xF6uQuEpkzUogwttaA3FVXPo3ql4WH1do3z8vnM4fTWfOoWMUIJ1o/
dchFNNp4XihB3qDz/DV1jh8ijs1SmAMylFQQhFpUAc8Vw9mlnelpmPiWIz9R9MQwAApj+lWAh4X1
zMtw7ivhZZ2M50YHbaRZPU2pjpidKr305Y8WvazX9YOa/pUVsmj7qNGmRjN61c0xzq/3kdS5/vmc
w3pLq278QqI3MaY5rzQF/dgVha3phVsO94rQcRayG4RdjuotYNoIsmrSYnwt0jmZOXsKqX1NGsH+
lzq6Mj1mYNFQRpVXpd2/kv6c0NuzaSOziKZcNGfUMedeDLNCaG0wKQJGW/t11Xprh3ad67u5/97d
rJLx5F3bSe2wwJo1vHRlkPPUTjQBUJ3WdvYJl4hLmwrAAeshyj1qbnWWvw6nhWfhHM18C3O26877
rjInJFX1uncTEwCANXE7M/aur3b/obFZLeNJ1JaAgD6Nfqf4KSwLaJSQHOiEEWCHjnRMSxFof3Ur
Xw6VcS85AYh8GSBUIQ+a4GTJnRhzkkAct/LG677ZP2JGQhmVloq4M8UMmBTMDMlBPPCe0TzbZhyI
Yg16mc4pZrUr93n2tU54dfz9V8jlgFggfJFFSSyjndAtzmZYAggfA+pJoRhtwIcac5bDtvcnjT6p
U4/bUiS3irbadcYjWeZJkN8HMVMad61KcQnz/LnuRUc0Us6Nz3GHb/a9OXmrRdY5XhCJaYUvZl+S
5VSklmNlHLgfbyH05xsx01hPKoJlxR2aH53yKPC6wnifTx3E5vObKJNrjX5+DQrhtEC3Ck8Cz/Zl
1vYlIR/mHglM4FJ+0ZE4tIGKElf0JRA//4+0K+utG2eWv0iARO2v2s/mJbbjZF6ErNr3Xb/+Fj24
OceMRsSXPA0wBk6HVLPZ7K6uoqNn42U68QDFvO/DHP52EuNUSuBjVVrZBRECAeM4JZS8TagScqIb
Te93rt43YrbbTczXuYkiwAGUi3ac/OoCxIbdu92ZKpQJDk/JiPfNmGhQdJVkxAXeT8v0BUJGg8mh
zdouOV+DAYuwWdJkVaYEDaLaWWwqrZUds5fCBf06MNnZIXmmBG5ohEm8W5FrmXkalkqbDXJN3zf/
GLNVHnTQoutuWlriYbVFx3wBZPlI8WGA3ux/RM6mykzEiPpw1goBT8UC9XXBxO8Dtv+yb4MXZVm8
TTH25ZoUWB6FaFHG8DGoA4rvKzw+9pqXYrzpFt64paBnc2nSzdQu6r3kgaXAzs+61R+yR8NZfe2J
eK07gGh0hAC4GGh3wmdeWX+72X7jSkx8yauhSpoOr8nJBnfMuYQyW+Kvxzggr0Owv7u8L8jEmdAU
pKWZcOK1+iw0p6ppOS5C/62/H3MTPC2SSMGLzCsfQinjqirIgBXtkzl+z7rHoedgz7bXcDVB/37z
yeJaDZcoRruUFIvXievDrGg8gnXeMphPYi79ahZVpDrm/KBFXj5/kGTvTz7FdRnMpxiHpFKLAYdp
NIIi9QuDg3jkLYEJ7mNsTG0roDbe98d8+A4qTSPljAbyTDAPRq0uuqjJ4LiLDDjcYFqmXnukMzkQ
r00z0D0XJSiHq6LCBDyjBQhclgkyOyBR23+m8Ju28iAoPBtMaGvjZTWKXMLzs7w3isEaTbvWOIkw
zwZ7NoxO0EeZXoHiQc5/FKk1EN4bfvNKv9kr5nCsVQXmrQi5StTEllpkQaiksDMWft0gl5CX1hvy
3lWk9qkWSG4TvbhI6XrXNwR3VWgEbbTck5pHJb75XgVHvawD+CL/NlcfZUo/Zx2csVDGQMbIajin
lOb76xJJz2ZcuCpRD/vna/siudpkH/uF0A3CSi8S2j9cHahFXVR3tpsDqDo93ujl9rf9tUD25S8L
Al6rFBE2ho/ieAKwQuMVt3gmGBdV+l6c9Ba60S3pPC0EZ6RoPifck8D5VOwzX9aGMUpDhL4xEdyV
BF0eTPlXFd8rXexl4qYzm4nhzWdiPLbo5TSZqVpH71DmNMhG++DhxdwVpQCZAl5iyNtF+veb26NN
9KkyaVdZkL5HzUeUPJ06+7bveps31M2SmNDeIlZ1qoqhgRQKCcn9PHHi7naZ88YAG9vLSumLBgZo
xkA+ojDij5bcWSra/3TyZ9Itk5M50J/87WK/McnE+nko5ZRomeLUUmPLsvApDOVHZRBdbTE+ajkX
WcFzCyaBJ9BQIPGCiKFdqHCMHISHws7OtOmK57bPewrxogX7uDdEw6xTCW44HVcPgx5BZq932YF2
xiKHt7rtKP0rWrCPe2laZy3MqIOoYL+CDg3qCi4RnKEjnHzs7ad2vhthooa+CkoptW9RULSJHdvS
QT9QtS80lu9RxxKs0e7O3UG4rG7hCA5P2YW3VObSK6RKDFGtROsWMNX6y6Kjd61d2ohXndxGbVwd
lDBxpM00oex7GKodzRfdEioLyUV3O4dyeZsP3Ml3unF7G8sEEnFV5yjO8ADsXCp3r5/mQMMgOqw5
5Q8e+RzvxLMFgh4VyLCrsLp/OQpnqEiETmYbTwreRdoH88CD+XBi2JtC102cTERhBuhsRRe8dfrs
U5t/3Y+R2yWPm+/FBJTQiPolT4ERyRZLA6IB4NHGyvzypH8wJEzyj1/oJH/qx6mzb5lzwbFaQ2Od
yXVRtapTq+1zWYFxGorzEVG8WZ68SZetJevdfZO86MJWCzBauJDaLFRccjQXgQQI0Gn6hV5xplNx
8uWN4Rz0pK5byw7ngFEeePEOziL62rF08ifBVt035pOgB0a9O6SoDuR2DDqI6L7hWOcceLZIAF7X
bl1CZLlie+5VzVIh5yCQx4oHwqcXwM75Y+sEYi2PgIXAf8TjeEjv20D3of0Y8NJIzjlgCwR6LBha
WmE5cb0e1MkM+oynTbxdALj5XkwoyXTUxRZ0lAFfNHwq0K7iynuDZYjB/Gc4kBtrTHZC2hAKaTFO
dg+wZO3NwWqiRVodciQO6neN16ra3kCMgcgiUaXfeIz6zIyFUUNFYJXTe8r4Wxk8SpDtE301wYQS
WR2NLOqhuSjEX1bwm9emXepW0R369OOc+H90lq/WmMykibVVNVIsCChqynnSvRgPZVCdjW90kIbL
cbp9z/wyxyLRo1UQR43iLa80DMYBCH/cM4mncWor24f3aox5aotlppaSgMSESEdSfWj0g5Q58cIp
TfxHOLyaYZKSxuzHvlUbxYkP1AULyJgbb0Ottf1Hkpw0HF6tMSnIrK/NXFHSv/w8n6dLdumgY0cA
lWvt2OU9BLlro+fh5uIEZ0adxwoOM4UE617uLRPoz4oDdQ5UTP8IrXazOCZ2aLNCCkWFOb0L8vAk
87gUtvP+6+Yx0QJTpJmU9DVuS721IZ9njTqEkL6vpRvl3NC0nfRfjTHvmlyKp2xVkYSP3xqMXbjJ
P9FFviy5Hd7LtmjVLyOv7vMfacjVJBM7RqWV9LLOKSquugOQ9GjoLjlIGHaWbWJFT8SCSLdkcyes
Nq8vIFTwrjBNUXpTZ7pxk1CG6pxJdOWtzG18hDjKpbcoFq+3yXPypgs0Qy4++Vp/43VKt130xjbz
TfupL7KhxIGgjNBJsAaF3XmqH4GKlz+Wtxmcwf2rKKZODFR/3p+HMezMMEpwgdZp+0jIfGrFzNYk
8zgvgquqlQ86S066temzNyaZIyiaJUS9MjS1B/ECsY/4vsAQ25p94yrkbd/cN5aY0xdWIqUhQXCW
7ylgRjqZd3REPz6JXPYN3qKYj6braHJWAl1UAhSsKV6mFvyoS++oUQvZTF4fhv7Lf0uvblbGHEWj
6UdQvmNlraTZnQhAurJ6XdZ5+7cpzwxz/BIMBM9TBnBFOT8VypM+FpYa8vpWvK1jbmwB4/DNKOK6
6dJXo3aHdLYWAAU0hONh1qy/WtFvhYRQl6KpQ/0slSCc6GWSM/JaB5xNY8sHCmSB6rEFsFaJIreE
S3TxXSf0nHI1dagdD2ArB8LUoZXTVbACHdZiru/TLjpPShiUovF9f8+2H+9Xb2ORApPeN0ZO9Qqp
3iz60b6hnZEpUtFsW39IR1fmWeT4BFsuGBpZrlZQDOCaNo7leXHTb6lTgCyv/mi+UPK65WQ+Lyfe
Q5736ejfb8J+ZkqpNHc0Gq5gkdd8VftcSN/2d5O3NCZSdGtYzkKM8D4ba9BmzQsK8na/6k9F03ji
pNj75nhBkC0VqKvQmWOBhtzoqZ8UFw+KD/IxsmtbPPH4m3nbx4QLKQWYSDZQhdSkT514EjU/G39w
lsPzeyZaZG3VQD4En0jxqW5TBORZZ1d+HXSfyL3oQW/SB8XxxBsappfSznFjSwT9Ms5th9qE07R3
6ZhYYvVHANzrIWPLAk2ydFFFfW9pv/Z1INe9JVdf9nePtwomsxdbSD+oq4IJXU22ZQrw7njRnPN9
2Id/nyKlMGgpTCTHsp+CpGmcPskssek57xTeYujfbw5r0yrNVM+4N4TwXlAuK3cShOPOMhMN0DJt
MfMxKE7Rtr6Rq/8kveQXanUc18Eqp2iyZBW6b0q1OuqQfu6T+gxlIMlShAr/V11P2qTzgC28RTPR
I69rIRkSRXF0ZXXS2jiv0miLa5vZAlGCTiGBsChnAOArS9IWbzYkfw2h6dCE1jqEnC/AuxjYoZUK
pOC99iaB9yZeIiFVLQOqGyE6qUtpPvfdl/dBmPjSoxOl6D0u7zx80afMyjIvrF73bfA2mIkvRr8A
gqwbCsJzkFTnxXzc//03QOVOJGGnUwZTF2PggwFeeOoP4gso2l8q9NR0GzLAzvKZfEOd7ERiDzSc
nO37j5fFr2SfbdWPtSRm84RRAgMoLx21pcJunOz5X2WxnHfxcJ4W7OjKoFQgAkuxUNn6t7eRZdZ6
SsDQ49XuiMG81DUKwIMTL+vsjgtp4ziLwrxsujUVo7FEIJpzW/Ikp4ytHqQcJ2DoPlJYKDp/L9NJ
c/c/L88qda+boCT0uppF4H52jPK7pp8kLbSr9mnfBifEso9TbSoEWSxQrkap3FayIFnrYDI+CBLH
DucoKEysaSM1lssxVR1pHD5reW2pxsRBRPBM0GTpdrsAdtIyDT5Sd89m9ti3vHt7G493vVYVJmY0
hVTGqoZr9d9G0OgBq/5GmCL9I2RWDzcklvCgfZg5sFeeIzBxZBHrVkhLDFR10BcxI2smPjTB/u41
w2qpDWRamgG1VQA2AIpJJcuEl+vZ131/o//UnYilMmXHLiGzpGkoMlG5GzmgGsxUVY+XPW4Xe66f
SmWyEzkjZF1JjNXobyc2Oa5QwnqNLutR8TqQZsYuBaNyKeA4n4ol6RTXmnRpgoy8Vz524c9FPSs8
VNz2tOXN2pi4MESaCEIH2MCg9Xk9I2W129Pc2iPYiIlTHgUnt1OB4x7b7eUbq3TlN8crWyJkrRmc
UDxGP8Wfq0MpT8H0BL4gTAV/y08VZtlBiAytMYxPc1VweBvLBJB8mAxTNirV0dB9jU+LAF1BzjHj
vKZYiSTBKMR6KhBAEvU0d885eVGLh0b5WU28MWdOqFKZQAJmByQ69DoTY6A6mi5ItdHbP2i83EBl
gsaU5coKmAOChotJ6iPYOh35FD8RMEvqfgnIcu8nFGlr8QAWnMWxtJ1iX8RmR4eeC/MOQ+Kp6eyv
jPf7TAgRQGcXgR9bdtZ0fezD9axn3//OAhM8Ct0gayqg4S+sXtx/MCdOrstbAZNOtHOppC39/Gl5
UYSjpv7l71P7N0dVI+vczjl2KG+P4nzSKs7v8+oArFSjWUTTXBYwQHkzRqijjsBtDw5wzAGvyczJ
/DTm3Ct5kSwaTXEnubJERBnhu5kfEiO35vo8CLyRYvpzv99PpmGIYILVDFYke5WWKi4rjDA16ie9
DrJIgxwlyOuhy73vY2+gxD1LjJPJZTdV8gwCpeUY+sgsg9VXj5DCcnjy1Ns7eF0S422N3mhNi5qy
o4Vn0HOkc2wZQmKVwxdNPIuZZu8vbPuGv5pjnM9YslCNKjRNo/pbFEdWGnu56S6tYpXS89Ac+Rb/
I9RdTbJXk6pPoATE9LToK0BBNOis08sJEJNg8EwILYsgIGjgnLz+yvaldDXMOCfkDscumVGWVSFZ
aq4vZX5YVMLZUJ4RJq/VCRADRQn4uNF8kUVX1k99xpPD5tlgLiQ8NBTdpJi/aL0fxE+hmlprycuf
eY7I3EhSKi/9mM1wxPKjEd4V82dtfK7UzlLy+8F43ndDzopYviZZJWI9t4jhRR5Itd8Krp5w8C//
8Qb+9flZliaFmEqbVqib0zAoupCWexSgs10dDK+458FTtrOTqzEmXvRrMdSjgtdgnVUWKkNxj55G
rVrNeo6lhpPtccIgy8g0iak8dgOm1JKudoYBrPYNYGikdfOyc/c/1Ft3YScQsiRMugIEWpQCkA+y
HciJSRa4Uaof5RPkKZ34a+No1uIUTv3DBN0VhOdiVz9oK2e926g747q71J1ursweSqmx2GBcJgEJ
FLSPKj8Cp0DohF50EL3mIT7y2vm8qMWyM7W9FE4tQSdkWiDHqXvgU34AXMwpg/A5B3hrOBQHCvFV
H3i8UP+Ry19Xy4SUtQgTjfTovhM/9CGsc4R6r1P4ka9+wOkEHhvAeUf58BOYWCe659WOeEeTCTb1
UIVyT6kblv4DwSi34Ok87Pd2hnVdIBNq2kzVulxFDrrG56G/r6SF5zD7x9FkSZu6OtdzkqEkRC75
uT8Tt/HL1+olP4EB0cVEoD0FLRojf3fjAE7w3k+rQgjXvEG9pslaKFnOJ2RHllZq3v6h3D//JkvD
pCd5XKU5fLOffDAyWRrGYcXPrRDsm9n0BBNq6ppJRBVq8e9Xg9ekHo0jLu45Oyu1avcYhVcWzv25
oVcIVNDVClvZCFezJLoEK1pmTccRuMzYzp+obCF9uq52eSceeogUF5A1/yNfv7HNfC91KJZ6oZK0
enOZ5mMVfcmMz/ub+Fbl/S2A3thgboY4VIx4kpDgKeNqmVrzoyqmpyYx0fPRH/FmD7oZo6udak9m
7ididqcZ2aepnIKx6L1RRH2xWAJDiC4JkZ4xKBiAXNaVEwgOFbOfRKbXdb2XVIZtDtGLWCjHHu+i
tkWckOPInmfpR9v+6KQcXA2a9FMTu6doQXklEVOrLse7rsrO+Wxq/v6yN13U1HSVGKYCgVImhqml
XK55jvswqxbLUJ66hQTLlFgR8ET7lra99GqJiVcE+XNNDPRJovApNCWrmWNXKr/8nRHmKBjJVNRJ
h4+YyAi+uuqg2Qpxy5aza5y1sJgFEJLpY7/iLGQhVI8y0R7X7rEdSumP9uzXyWbrYG1c1MUyYvxr
Mh9K2dKLO2XknOvNGH/j9sxDQwyneTKHEHjd0rDKprXnkpsWyFvPwRsbdDtv0oJEisGuJhvIOg6S
Vz/QYhfSrgxsEGA1O3ZByPGCbae+bhv9+409SVfD3hTwsNaVA+YTS1BbNO1nkVfp4plhzs4aRqEQ
FsjE0/ClW3xNPXfpl0Z82Xdp6rJ7cYk5N4q+1qNaQGAk7pLXfh6cfpl/aLZWzM+yAsZLomMQYOBN
TNFot2eVOUiZXCy9OoDbSLsMbn+A8MfD/C/ImiZTPQ9WyPFCttqlqfNYpyN6fP2KUptg3oXpwKlL
8kwwd4gp9uGiUxN68jKQuyz19r/Tdkz45XQac3/IUdFIiY6JxnQN/UbsvpMKzFPrwHEHnhl61m58
WxXFwozrEmaS8QGYvX+EVjzn3ciJcNuN5OuZ1Zi40LehLk6UY753ygMdMyz8xEcP1oakrjecuLBt
elh2HI4thimCUlUCVQAVert3ZA8jrh4VvBUPtQ5FncEBN7ZfX/B84XU5eDvKRIuplvqpTODqZfbF
gBwsUXtr1v+IAvFmP5lgMVfGJM8zCsk55g5NMbPwJuTcFjwPZyJFlEejsax4fTXVqROKALMYHK/g
bRUTFXIAp1XBQN+paM7j8FGN7KbmMSJsPyKvO6WL7z18FkNTFWSU9NanobUayNGByYoSqlXfNFA4
O4D7uDwf4GwdK1AhAO++NJT+ZKrEQyHXbj/wThTPBBMf5mgBbrOk6sPyx6oarEbgkTDwLDChYU4n
QjqC768qoLLGLTt/+qsQp9N/wE3s6Ugap9FEfTg8Gs1Zk34Q7Z99E5w7VaceeGMiruckqwCOc1Lo
AHe4C8pjG7WuCC75fUMcV9aZU5+sY2kYIRLfsQ1MOcjNO5FX4OeZYI781KxtFa3ID3S5vFeq5Dzp
GA7Ju2/7K+FtGXPse31Z0yJRFfB7+KPwWTNiZwkPHZf4dLsbfHMwmdOf5n2kgftFQe8yCQbo4JQH
A0QcdoYUG6RrqLQ4i+qHIv6HPSmc0EM3a+d+YMd6RBXspyKtTkM+2ZEjMTD02FVj1ZKk6IjJS3d/
U7eLO9eH0dvfbxwxA8f4kpdYbGEttuzNT/V9+KAdUg/IAapjTLzkU39JH80D+ZC+/NE06Y11Jlis
81KQONbe6q5G+UWIYs5dse2bv15jLIAYctsD8LwY6myAhheAbMxi3ZHMD/u7uB2RrlaYgCGEWt5G
DQJGVn5ViZ/wcrr/KEpcDdBl3nylJF6JnCcZ7QFW94VaI3dsPKkhhxlkmH6UAFJl1KCDBTvJNF2E
aXCLbvaI8jUi+uepgaBrOHxYVdMxZcUTpJ779Nk+nNd/IBNmRkGttIw2EdX7+hmaaAFUbR7kAoLf
wiNt8oMbtAvMA2/aeuvRQESR6mFrkGNkRThyuSIt7hr0bI6ql98n/uKlIEXj1dE2s8RbO8zyxCnK
inBBYWY49o7kQWP5UfzcYxo5tIwAiqqcXsGWP92aYyKqPEi9XI3gI5UMlAX71gOlJwf/tBVnbk0w
0TQSChDi9mhGtfFLRRY3S0Wg1LwJlIJhyblPN6FQt8aYiJp0aiJnBgYT6OwbyqzB5GISH1lv606O
7AqHwRGdP2u43ZhluzrGEELOGAQVTo5DEyaWgPAt816QnI1k2zqqWRVhpOuop/n9QQ2Kizl44zF+
1XBVULkN9aH72rxKDwMP77wV2m5Xx8ROsSzNVRgAWsrL9VC36UmM6iAVk8N+bNts39/aYdKtLlHS
Jm6QDP+rtyEFyoGKX8cBVRjbt7U5oX5riwmkWW+o60LRGvTqJT8pWMBwjMSpoEOvAzNQPKO3Y4cY
u+te838Ib0u5a2XirL6YiQpCanDpoO473clfY6e3omf1Y3xcP++vdSti3i6VCSm1IEpCVePOSPtX
AtWC9JSIs9Wt6x8kgLd2mFiSTKVQSWj9OSrU4ZNvaR7I1cv+UnhHgIklU4N9WzAe7ChxdhzF4Qyk
/12iVec8IqdFrnkYhc1W6u2amHiirEldr/S2AcI29AcASjqvPVHhh9mvfV5VfjcawyzzUCN6X0IO
CS11fdHsMFc/kOZPqMwIiPGIYij4r8r4nZwYUpR2eJtj9lERQFk8ngmmS/c/039s29UK43JLipHx
hUKEkwWiIYULOPSpfR2Polc54lcueSndFzaVvV0U43kYJo3XFoTTTmZIP5NydYcRNOtRHwW1OX9M
C/0iS7UTIjNZFo1z5Wy75HWpjEuuatIj7ZExD9/pTtuPEJjQbEkf7LnXLmDY4WGcaLDdWyvjkQXG
PRMDZX8HV4E7FeKDOFdOPZeeGTZ2kkDpdBLtCs+GzqxPqkRcWTAza//7ctbMFhe7To9UU8Homhop
Vgq5oKq2yp5YYvRQjd/3bW1fPr/2l9W/LrusVnuaEGnj1wkDMMkQ28XUcEYN/+M+uJph7zg90+o2
RmeWwhIVN4XDArdqpU6+OvWJtuFyN3+ZQnv0KCsM7z7irZK5+kylmSd9Ri+nbLGVdW9L0mecS2d/
LzeySwNdgV/C3iyXCEhRyDj2BZ05nN+ozmZLhZS4Zq1u78cvvGGWjV19b4+JNt2CXvdIVZLTQ3wm
R2JrNritwAFFWWpVFwRJdrtYzXl1U7f+weOS2MCyvTfPhCFh7HJjmJC4pLNmN+1gVR30PVO0WiHV
W4pADJdhYkOdPsiz4n8/qO+NM0FpGcqp0FsoYPdO9RHIL9+8kz/Qji7lHl/+d3Tre2tMGBrqvpbN
hUgQUbnk+me9/N8TpvcGmLgzt3E56y0k0tHW7M+qFX1sD/qb2lxuleCIlwCxzs7apwg0CfwZ/o0b
5Z15dqRIaZeoBpc3POm8elRANcMYlurLmLARuEK+v9/D740xnQ0lMbtSMkOMT4+gFC2Ml3aMOPv5
+4F/b4KJN62siRNYaYhTV4JjrpM9ycPDnA+H/RO/UXV5b4cJLKJQYyBSyulorOxNPj13K+W/hzrh
jFxmtTWPnKrT7BVOegzt1tu3z4s4Ct3q23qCqmhxUmEr6YOsCGDfjV9lP7RaK3saApFDH/P7zfR+
uUzAaebe1NoVAa6kEDTBDWM0ecOzVH/Mpo+cpdFP9P4mfm+LjS6iriw1Jkec8dOA3ooUpIaXQCkT
NBY5XppNzNtLnkEmosRLn4MBEWc8vKDri+/3LTqYvgoOmdzmiY7Sf/ze4ph4Alr+thoMQXKM8WUl
X3tMG4/5KeYJgPKOARNVil5SjLXqQZy0ArIUQgMqQ0V3KHhb93uG+O5bsVibtG970ZjQK5iX6Eme
ldcKYtnaorlTpRyntTplUvmBaMllkfSYkw1zogk7W9R3em0SAVtZd9NzUZIv05xxLnbONrJjRSKJ
WkgQjJKjp+cUzIqSv8jBvrtzThaLnDBzYZGaFKuQ5Nbq8q9VZFjmMFrG6Cc6t8rHs8aEjVqeZmWV
cXnSEXiApr3uUtmTYPUWzVVAXPASv4gWVFee91fJ20gmfixxDcxJRFdp+Cl5iYajxEUC8PyBiRtz
JWg6SRESJxtzUk5i3Rcv6p1i5XeihbF+rmorzx4TNvR5XOe0wM099scl/K7En/f3bKON8f5wMbEC
0CwhBcUaFnRcgJSlvUVKfjkGqovsbnYxSxBUr/JffiomdADkjkpwOEiObF5G47no3Dzj3CYb5cR3
K2MfOmG0dIneIDzlB1R9PTBHO4DDOv2xDWRowNIK8JTa5oEHwuV8MvbRMxttU1XNQJxhGA6G3nlQ
yeBkBrybmYVXxL22apIaUZYJ2RsfwPnX2gp45Bavv6vuBUfm8tZRP9i5UzQmF1HBaC83YkWc6I58
UK0eaqbmiUKLffCIllaHQZ3+jVSOV1fhnGoWejENyYwJupo4EM9Woo9afxJ51VnOfcmiLfJQNKtM
QZ4lpCme/ocpGS1RSyw5edg/bbyMjp08GqRlSU3QuGDC3fDLc/yQP9B3qunStwWe/P4AJi0JD6r8
JbQTj5cY0GO19xGZaKIUORnjtCRwGzopa7qDp3j8ijrnAtCYmCLN4SSQFqvsjQlyW1qgqqq3Vo2/
CpNVaDwGTN5LVWOiSVaTLDbRPHDiM+27iP5iR0FzbGz0flNLfCpRvaJqyIlh0fc/4TwHOMv9DaIx
KmlZomTmVLEd1nfdfBSVb0P+aXrd9x7eO4rFZYhjFkXthMtHfsKIJ4SlG8VaIaOSgyCQAtHykZM3
cEKZzjx0siVcoTEBtJ0a+Zny2ikcaCLnbLN6H0qXTMtKtau1Bg/QoTuTZHLKissYSd98O37PQjUa
jI/NZobM4MoYqeHRSyzkq7xODyfRZzEbZV0Z6izB+anO1/SCq9SiVL0y6PH+pPT07o5jcRuCEg1l
QvCBuupnWJ2hoGFpI687vjEc/t4KEzbQbxFn2ll9qzzRaZrEDR8EO7fAdOXRRkvshu6+r/M8jwkh
RpMaSUt3UcvxNiuLhz5ZnX0T25coZGYUXZeJCDQ/vObmeWtMUdRM0ipRDun0UEOdOzzEIUi8JkRF
TJw/ZbwDTH/xNz+8sUhXfWuxEZM0XWSs6nFyJUc9pZ7mrI/obtrzyxIs/v4K6XfZM8ckxH3W9Z0I
iT6HVA+R/hzjpSmehBrENDUnUGzA1OAiNytj8mI5GoyulfC8XTBCAj6VJEiOP0x7+CQdRQfgc+5V
th0MbywyTpnLGojJRiQkKH9A9X4Okjc9vTdyav9/R6C8Xx7jjqpYQ14tRhISqndVeGmHz/tfarva
ebMa5gpbyKpLQwJfHBMHqt7z4k7TaJmVC3qqyLSMzpaBMdo3uu8eaFmx3phiUQqO9Tr6Tfo1KZ1p
uMz63aLwnoSbecev1eGsvbeUyNrSrMUioZRMG3GYCjt0BxLwcIscLyTsiFEl9AIpZ/gETYtLr3yq
X8GhCPLc/Jjb5rm88BKqzQvsZmFMCCGGMZthmxKnMZwYOfhU35OCx7y2+Z0UcL1S/RtDZR8U8hrm
cyaiEj7opquCS0c69WtrS/NqZfO3fZ/YXNCNLebGb1CJhuoNHk2r6prtSUOd/4/KRoqsSkB0mRjS
YlxdnbU2k6aGONJ0ipJvpAu6jHcJbwbaqw2WDi8TVq0p24kGh+EjWghemCC1BhGkS4IEnT6Hh/3Z
mDhFhLixyLi43ix5HI0SLXpEQekobndJnQgYcc0azjH6zqM9OYZH+869lx/Er2AB3P902xFR0UxV
1VTMIptMREygOzbpMWKIGSxoeEPX5SJHVgIizNGfvvLeZZs39I01JiQaXRoJk4SQCH1pb5raH03G
RQRtVv5ubDCu0kyDLBsx8kMxX1+pTLaUiZbSq7agTq4qhlaR6o+p3PizwBOc3y6M/LINquX3MSvL
BL0eEnzQyc4h0nqIbfk0vwpgJEueMTzsLeBaTh957fD9XZXZSJlq2ZiWOmKy2ALrFCfneui+/pWf
gFj//cp6mehkmEXYeBzcJJCCMSDfxyNtJ2SQsOC55fZZ/H+3lEUmRqpCZnYTit8OaABQau/82NFd
0P5BfZlKxvCaadsR7GqOybEKqMVAeKRDFyHJHcNMXXkmdhvXnMtzu7x04x9MckX5aIxBw7ImkEFR
pcnQ6QMQfd5XGNefPCo1NJVW+sJVlOacc1lkcq11aGNopCm0Oalb4ExCOg7qWe9fctHY3/cW3nYy
QUUR1m5cNBzzIT+q3Y9+deOU45AbMpo0dl4/GRNK1jhB+zPFVkr34SV9iO3VGgPlIbHDQ3SBONUJ
Iyj26mJw1IsvjRe78mee6gn3czKhRq0hFW6uNJ38FPqFW/2gHd/m2+K1FgF1fGhrL5GXeLwoytne
t7zw5kVQ9mKuCqqO4j8BX3xqDwSj1zxf5Rlh7iZlkJS1U2mjRl7vdeVLNY5nVSDevqdsPxNVUTYl
jehIipgTYa5tNNQpXIVegZk7v7aBcdAO4OWGtgpl8JoRuP9nDCxc58Ymcxa0uJLXxsRFP0mqC3nA
RzOaHvfXtV1eurHBHgGiRKguIWEZvfqwOuROw/r+bcf21uimH0DQcV48ioMwP/NeHpvf7sY4ezb0
MDYAmSYO0nN1iDF/fZeC92Z/iZu3jgp0ia6JEsBYTIhWiJw0co8GvZq+zMkh1TjBkvf79O83Xh41
jV5MIl7zRfNxJvfVykEA8X6f8TyMUuuDXlMifTk7p1n7lEui+3dbxDhamulSH3eID3I8+vpqBvpg
cEIt/ZS/PddvvgLjZ3FHoBAkUYBPGGVogM8WCUeKxbfHcHHbsjhkALnuL2s7zbkxyviXAdk6qBqi
JEyg9kQZjih+qn/FmKH2NDkgQbXKFxUjiM8cuzTJ2FssE29RkzFmUcElplqTS4n/ZshQKxZAhoiy
PJFkjn+wABQ9lUhca/h44QCy1xHKlBKPG49ngomxayOHqVKjxNhld7FxN4lciTrOjin07zeHyCy1
eswnfCngTSBtTfsG/elNyscTHC78ajvu/AoJLD1tlcUa2ObReCS+aF/yhxINtDFCn0eyMYb49Bgh
Dv6dS7BwE02tURozYbJHnC3ghmlvkUPndOcSrOnpZHPsbSamV9dneWr1qC3UOUdVQvTFY33orM7O
XsoAfA89WFYih5fb87aUCSGgxSXVRPABJUmxdXWChJxkgSuDt65tR9GJJqtU8Jh9Q4CcbayTEjlF
9nO+p8RDkWscmhwEzgren7yiy3bUulpj3LJYJ5S7F9yOfZXamEfxY3B711OoWfCgH0ZOXCUiwf6n
297Jq03mvhLmVe3Dgb495W+NaBtq7DSJav2dEXrib86bOJhZ2ZnYxnmZLbnPvV6RfWWcOGv5P9K+
bDlunGn2iRjBBSTIW5LN3qSW1JJsWTcMb8N93/n0JyF/v5uC6MYZz8XEXDiiSwALhUJVVuYf0qbL
YthiF3bGMoqCmQkuMMl6qKVse2j8NSiSaQ8y6Aldxt8HRPT1xa2Hq4tRzhdrZe4kRRkxUqdu8/gh
sJ6u/77oC3F32TzJxax1LGciN6gqEl8MqVp/NuiXNXBXF0Q/qsHUQngeSL7exqIPwZaN5jdo/Gln
eh6+dB5O2TlB50V/knfhT6q519fJ1vHxGrv8Ddw1Vqvx0DQGqgSjJjnB+OC3t5n11egOgRCyJvhk
/FPBGvQimyaER2sXqjakGb0QGp7DdwM0BNVed8QjDYLFvc3BLDyTGFXhly0rBjaW12vDQdHjGyUx
vdaS78I63V/fS4HPvL17F+bGse90iaGURn+bFocyPRjJy3UT63X2i8+89YQWNqbUbGMSGKxMBx4P
pDstMBOMLVpErSdaDPuaC0PlIMu0C3C50OhmtHCVnRtRA4v51hXfewssCxP6HABJ4OvYL6/FCFS0
hTI7+lai0uZ6n2yxZ1ysKPVYiiaCvJQ115mYcgr50Xr3po0LbjtbtHXrb/GFQS540AAKq6TCc4Q9
uKhnfRsBVah3wf6X7B5qRhvZnnaaAJ3xh1z492F+Y9dbbKhaTox+jSGGboLIIZsUrKZu9hJ+A2oO
oFenvG2Oyo9yK2p2inyFCyJxLJEZjEBM6wldhFdF8+peEI/XkSeXPX175C7WNktzEEL+hiVXCkMQ
u7MHVftj40QPRgxqwmhrPEJv/IABpuix3tLYFk3hii66tz9x8Sc0NOuDsMORULeM5D72pJN2omc2
sYdapx0nNtA3IhqQ1b01ZMOydGKalMeGDAGIfsF1Dxjb/GWInBDsvkHiXY8qq5H5YoMHgGSkjTA+
B8Bjr/0wTFzdeb25bmG9s7UwwT0v8mLALARGucHsW4KPbNdspU17kBp7PKBg5Mk7BWovgnj8Ft8/
BJiFUS61k2KrsFIF2MDeC87UCw7yPj6pNgDSrqjMsV7UXNjiUjpWY5HAWA5bL73LANmSA7V4KGH8
dY14YYwLzmQoMejFAA2pfOqK3C6jw6AKRqeFK2KeuXB3cBbnisnCJgHWC6/qx++9Iz3gnv7/UCll
qc61L8WFaLMJjS6kKLBMeeHM3bGND6nshGbgKOFObwXtNZE1Lj6bZlimEiBerilndh4/teC1tr60
0qPRhjYcVfCgER0vLs9TwbRRVzlcQ/MPuflAI9G0j8gAF39NEDNAJHdk902wC7/PuwJg5dBhwwDg
3PwcO7o9iRjn2Rf5+MWIgilOFUyRvDSRnpijolRgw8UrdJ9MsaPIB1nOwRYiKvGsZnHGxRK3fak6
o74XI3RQiWy7KrMLqAoOSuf2avVKJkPg96tZycIct5mVEupRreNrxXvWg+9Bly1t/7bXf7HD13QC
dDqbMGIFl029r++CTeLIj+WOiaAyLJx234oarOtXye+NJHwM9lPTj3y8OktyHohip8UxDX9cD/QC
t+CLPHE9AUQD3iI3SVR7BoZxrJyO3lqRoNgiWgsXbvOyUSE1jCtL96Ez81T7n2VVcGeJTHBBdqj9
WIsCoBVNkL2qybZRMjftROT669X5hR+wP2MRZhVdbwEz9dlYJOt5gzUC3Pd0BzyQ02/ogQE+K/DT
tE7iWuJrS/S9uMAbpq0Ryy2A2IPTv/G0jcfmDLD5cbofa5BM92dorfmbTNRVFW0uF4IbLTSqIEbR
oIGbm+GnjIZ2Wgnop9Yz/8XecqHDN7t8Tnp4if+a79EpPhpuj3yDHjTspjgJEG0mFzp8vdXxooE5
uTyG09kPwFlzI8si5S+BGX6eKMAQ9mhFGBc2K2humerejKajX0RbGgWCM7D+3rzsID8/1PVJptUq
Lube3GetbytTZCdyYLe6Z0JJwHg2Zy+IBCFYtEAub5uVpBy6Enw3Un0g4I7uDJQZnwOzdq8HK5F/
8HNFkTp0oOhFSaLaMK6WZOO7+ql6o0Vst3QvUkdfv6d/B2CdiyhJEedd3GMzW2IdQsM8hIkmqIsJ
ztUHigWtNKyA4E2tmwcViCt9Y/afBLsmWgb7fIuIZcTAJ8QSdm1wZMey2Tinda6POUUyP27yzbDL
RHxh68+/hR9y8SLpM5OUJrYuB7G46eAVsU/39V7bSagOJ06TYo6clUHAYwdEb+6IuIoEWQGvThSo
SmANM8OHHtq98qbRxSYPRMXo9a2laJgTy9B1mbsMyNSaiYLMyi3U7aQ+1vLL9W+3vozL7/OfbuqC
OfUB9Wct7m6bbJUtAzKKKiDrXngxw30tqwpTVSWG4oL+YS83BJMoZEcNfXt9NaLd4sK7AUJlAmwh
HLE4qeopT/7j73PxHPXz1iwKDNmqMZrjZXhIQlVgQrBTfFG0wVgmNSiDp4wbOfjeoCM2nq/v0h8e
cr+/Bl8G7QMzygr2PGgQ5RQMkRUVUHUKRkoyL6xQtLhuT+BjfBm0DIlEcwWloDckIeivfiXQwrIe
uwU+vkAuy+JSQM0fFXkO0I76Pz6JflfuDNvaFl63E9USmMdeM8aFbsOMJLNilE0S3trqhEdp3jmK
nmwk9TaYZsGLTuDYfGXU7KhkahkcD4rzs/Wkto/XP9F6pRA8dv+LM2//vgjhg4KRH9VE2b8nm+zU
AdKWMozS4HaufsumXFNEcTHDnGhdbJcXZlWatxMEiwE3Dm8l46FJn66vS/T7XECYp7bRWgkuMRPF
0wsLj1IRjmI9N7nsHBcTwM3pN7GJC9bSNjNKgKPl0MCrw+i/nSK+3mnMc5KB6Aa55NuFY+znQ7cX
K64I4g9f0/RR39GhO8JaJLeD9TPVHvRWFuQkbNevnJ036PHiq1fJPFnFhD6XT48ZFJQyBTyfreqY
UN4a1NLRYwGoar1Se3Fvng/TlH1CewOvmhg5QnJSN8FBOY1OCUxjDTJDiNN6ItjmH4qNvx1DZb65
WGWc0mjOKqyS3JIDxHKe5X3+lU1oBUKdZtHxVbk0gZpBCAD6xDon0wZjwYf+mEIZaD41bvGE1bl0
H9z9Xf2A4shQQmXN5KfdlDkeaGSCNqTyeydRgU41gqM00b8Jfgsz3EaquhIpRgEwVNb8IObXuhEx
K69fiAsL/PZFXVDWA/KG1qtvWF24tzsvQwsycXNHdB2unrCFMS7l0oI5DsaIYbvKWxnUO3GvAg/1
VzjMhRUusgYQP+3LBpFPbm7C9lj3km01pSAmrYbXhREuvNYZmM6VHLGvSu6D8qG1RkGkWHdsSgjR
8B9SRK5ENcWVQbIAXwa677MH//6ugWzEuFcwHm6HpxECtckje5pdvzfWW/ELuyzXWBzerjWkDrOp
uHChWja74JF2pw1DkzF4MqK8wzTzAlT0U7vaj7fhxgzsv5rFWfwNXD6TmzOY0jtUD5p82/aNHSq7
Ovl2faHrX/Cyv9zZkpM0o1mMmr6U6I4cJt6UGoLgu17QWqyDO11FNypJG+DmYiWl8j7ZxHelF3rG
zbjzMcIyb8oN2AvOhSvtIzDy/RUyZGGeO29TQooQYloohk9AmzLqmE50ob3NDX+40RY2uNNG20rK
Wg0D91GWP0ImwotjfWPEMzqA4O13Gmk4qAH8V6t/mpq00XxKbAn8b7YS9K4JRSca944WWJsktVwa
JoNDO93Wq444VuVvlWY+FiN5Lo3hEBvmfRGb9z3NwG/3HcqKaCPH8h4CcY5P9S+hnHzp/M5DRdRp
zfYhtpR/SEQ/y2EbotAb105avBZpdJNGpUPbflOPfugaw2B3jWwrpRa4Q127pMt3VMEIBcVQE36K
+nHjVGH8FI+do9V4JuQY1bURZDZWVezLHPjooqsdrSSOpHb70vhcmNWzmYUHVcmeQZy3SVEvTWhr
t37/cN2L10PqxYu5OKRrKMWmNU7rbN1NamUP7c5sBAVmYSjiEj2ZQJZRZaQKug0KNUSh8M58mh8a
za43LA6VjhHY0lMmgm0Jjihf3YsMpWtJ26OJPz3OEJQqE1HtdR2fcHFfvqjXD1kNMmSUnBliq32J
TmwmesZskPVsPI1O9NSe0EHf4+xc/27r9TYgYymmO0zZ4F+7AY3LBKJO4MKoPPVAPSgKPqN91B8G
V9nIO2yo9kNgcjVfX5jkbhQIrNFGL9BmKcH8wYT92PwOsGkn+YUN0AMM4eS3ojv/DxnGZaHcfSKn
SqpZ5I3fpPlKnARsg2jvdPb/ntzC5HP1zb1YJXd3TO2kF2EIrkNy6z+0wJykboxS5vign0cooEd7
E032aYeZvQ6Ea9e3WLTD3J0y+3Iqof0N+awQ7TLSHgIrssMGpfaxFphaT7IX6+Tulk7Nc7QiUYZT
7hiHJBLfneHqW8NLITx1fVlCW9xFkgW91MXtG38kywIqhlgAwRraZ2KI0uoTabEu7kLBBja6aaEj
DanN1rXuZleyC8yC2AnqmoMb79TH6J6xG4qlkNcfSwvbXDQ1c6VpMV/DoBnmtjknm/Yz43xnyGXG
zGmew7+bElyY5GKr1DXEqmL0WKns+tlNIQvSHIFL8o/nSctDdH3YcUj0owKKkT6ft22nPvskFNxF
6+H690nnH9D9QGjbGuBuUeg3eSjscfr3OsQYEbps1ofns4SB2VzG9+nU225+kdJDNEaCyCyIH/yD
OZSCrB0Zi1a8Z9gccE2B+bwWYq2ZG3/Mmy6bxYUKzcxGC5U0xP90dqzBs6KHrJkcK3G17un68RW5
ABcpZjJokZYiDZR1/0zzeKMOceaUjbLV5VYEUVhNSCyU6y3VpCrhNTujyew7I0Bdy5zvpvB7Vd9K
oiHD9UvbMomlq7g4zbd/XzxRyGg040DeQvz4UtS29n0C05m/V055aqdHHeAmxnAtRtGuxqaFYS4+
jMFAzaHF03JSnlLfm4FJ9u+SWLMD81UtP1//bOtp18IaFxpCLL3qR2Anm03vds6vidvM6e1sHznQ
owGeKvL+7r6+WOUDhm5CSLrswDQS33T/aG8zvmSvPQT3uiMGpK6FDKjUWpqiasRSeDmPVrXKpivh
LfP0SK3PcyGYJltz/eXvcxdXheECvaOoRAFufSws1ISC+lvbdXZcWhvB52KJDH+il7a4i2sAB02t
+hjv0+8YJnIG7E3ZFntWZ/u7/vrSGOeJQUPDTFEURMLpLgkiuzee/HA74DBcX9UbFfW1VXFO6Bd9
p2psPqPMU8U2i3pv1PqOJNKp7INTkuSbIs72RezvyFidwJ+F8df2Ppi/4ibYlUl7k4H8JJjyXRii
tm40XlCYWy0CZKkabdmM93P5MlLykNLaqXyMrUvht7TM9jHNPKnO7JBoeHVJ6St6dYnok7GM98ri
eL0QK8d8fjqbIBh+g0MDgnmU93SbAxUpIpMSeCKvGpKEmt7rOvJ9zGXS6jEoniCaPIei0bK18Lvw
C4s56SI0Nh0dJTkcNLeuG6fPR9tPGqcWa4SIlsNl2RDM05vYR1uTQXWm2wBj6+VOozYEDTyGr45f
u9042MXuujuKzHK3JjFjLWgZ650q3cjB3i9BeO1/GkWQqrXL2ZJ1DQSgskl1HgxB/EYvRwXVvbZ6
AHG6jW9ndxjLH25aZf83K7qY4lbUjRbEVnUIhVP1xh+/NOR7Iz1ZncDK2sW1XBBzm4VbxH4JPYtk
RlEvxYSzLLtJl+6DvnIHVGvARbcfM+UvatdLk1zonccmlGlMQZAVgN2eNA4JRIDw1Xx9aYMLuXnT
dkGU4voI97Mnb4CkduJvbJaS6XYrTo5R9fHfK7qa2tImF3ktP8mHIpZxkEfrWdeGF623Xq77xGqC
s7TBBV2atEo7sin/3kvOBlj688/RLeMMJ4+dm54ZEM53lP2sC6raq4/1hWGeaDWBXGSl5giI8d56
YdTW44OBeQndyR4DIeKOreJD9FVUFSwDukGg0/3eKaMxRueBcZotgSSt+EW5epovdvgo38lNhDos
PHG07Dx1yAFIXcCbwhATVz0K2Xjgee3WcqudULeGhcErS+SjftXKZZ8kGI2Ob/Q7htFJtn6ODkvn
MqA/ZI0EcO71E7FYKxf/M5QFir6ETMd0qPfD+VfN3nd7Z57sxqv2zHXG2L3ur6uXDr4h1RVQ0Bg6
dwxJlsdRR9BCr+p7Upm2GXtZKaLvXi1CME/5PyvcwZsAzRwMC2S8ffGQy8m+V0aP9OlWwzxsVCiO
rgeFU5HUacf8WXAw1l3oYptz1TqGiEQ24kIgSWDP/l3hH8b+RzQ91tLu+l6uFgYXy+SPYJXqWt83
bzGtOE4HcsD4tGudjdBOnpSNuO0tWBpPSZaX6v/YEKAlWPefqPJpCHZS9o9hiKjjVpN9VdXRMqXU
0niSxjGiQQKWNWhHxJ7cflGFBlZfTNbCAneZWm2VFyTE3g2H2UvvWeWP3Geo70NgQduUmAykNwOO
3d98soVZ7nbtCTHIOLPJUfSg9Z3uMXkFf+c/shk+qbT/psO5XCZ3tRZEyed0RJSeBy+PDybmeEQK
X+tuuFgTd6YjvTK0vkDePzy0LqPRyZ7rY/OiengGOoOQ33I1hCzMcYe79KfejCUc7rEdj1IUnZuc
bKJZNMmzyu223DruIBd4gaAegk81HNB+gmSKOx6jM2vKBc8DiMBSRiX+nTU4ZWAHtNgOhC/s60sF
Qd/7ay/Ux4ImPrrgo6bdoTd1h+N+1C3ROPN6EvF7Sz9wBzRqW9aFghR9gNgPHvK2srO8aguWUt3u
wIiNyQrpJr3pjn/TvbVU3TI1WVco5SMKBn9REmmBrJS756i8yaCFkG4ER271sb2wwd1zfZmrXdLg
Tp8wIpBtxl2+Y9qcoIi2wS8hOuAia+yaX6TPZlcFWZ6iERWktvzKEojYi7Yxta0HRokqgr6uvnIW
i+PCGNVmK25MhLGmDPCpqF2NOiamfsaQtLy+j+sh+fKpuMg1T1JhWozqJJk3Sh/ZMvTbr1tY9/aL
BS5WpRItBsiLoEEhf6nJrjYfrULwed7YRD5kWYv94mJVOpK8tUKky7E+5XbVhveahEmsob+R/fDY
gP3BNlJoSqqJB+rVo6bkjg+N1a6bPk16fTD8/hUigLug63ZlkdxoCShvVYx8TFFmt7W2yS2jtFuD
BHYmfy76adOOst0YkKoElUQo44FI4+mQ6ajS5TGeVq9WH24Jwy40+c1gBT/NMq1cqzdym+ozpmdq
sGVGnZM0kWi7V3PqxVZwcVSpqTGAFIol8BGq1+2ODZKLwdl/uGkvn5WLowCtyCnt4aI1po/Dfb4f
EWK0ne9qpw5D+AxR2247QW60fi7QMLVkFdypPN1o5oeoARGMIaFn2hlehrpXEz+X0j/XXfZtOPyj
P/22w1OOalGp+jXL9moL6giz222Ln8kBpIB251KGErdLR3NapNKim339PF4scy3aPNWNVDcRs63g
aE4nuRF0Ddfd4/L7XNhsItO3pupNhgpowEMCCSqWo4gC2Hqurl7scAEzbgbZpwOyB3nrY2B23vk7
7RAAVCZ+Rf7BFS+2uGgpNUOjUzbn0Xv0BXPAnn/QdsGzVTrKP7Ibb0BvdB52lqCyvBrXNNXUiWVZ
aHNwMSewwFqtzJDWNNRxP2nGUxlNX9R6/iTwxdUSJfAwlmyB2tzkmfgqKJTNSlHgyWo69Z4NYcqP
8vfJLdxcqHu6ojqO2sbCGBeso5b6oNZHYtkC9YVjdjAg+UPx+ehm8pQN01phkFHGEz//zbjO0ja3
oY0P2Y4Rh96tza9ddcrS3vHns2A3V8/XYoFceAwxwhAbI3ZTBu7Ws7y5tRkadtwUrn74peAl0pBZ
d5TLB+QiZZOGIQl8BK2sOFXFc9bsdVFcFJjgSQuiYQZZgo7PVsavuQSx11NjbK7v3GrguGwcr1ch
mdkQpgHycw0TaIp6Q8bTkI1OSx/HPnZ8ObZjmgvu9dVwv7DJBStrAIpD6gj0rudT2t/Hw+uY3k+i
J4HAJXgo71yHCanzBlb8W6s4dP72+s4xl/pwmSxWwYUnEJFWcVRiFRkI6wL0Csf80Aa3afTDbDYl
wJ3Xza2H3oU95iyLXDUeSNnpPjCHredvWQmPidPFOLNiPO/6RbmwxcWLopoi8DqjFgoW7A26/dmJ
iYqi+uPoBVA+jTd5KNXvwIKKt7eA4kXk9Fy86Ap06ScDrYDOgNBDgmyqAJBQeRFsJ3Oyj5/PApOM
RSi6lNxNRnO8gyeK/FW787ezm7rY0NsBwbC5E2/o+pouxjhfUZs8TSN2yozubIVPmrUxdEFZnm3L
tfVw7tH7EiaFFAAGI4N2tiqZtpRFZysmO6VEfXn6K6oYFHt+byDnI6bVT5XGMkX6KJ8nZwRTTXHb
3o2YUAp6u5wd3Zl2gagPth47LlY57xjVxMwMZjWrvhdAvSZahJ6vY9Wm4LyJPhl3o1hI2Ay1xY3S
WCclgjDHLhRJ94hMcDeIjlpBEw+My6jb0u6UtUDCCg7TehD8vV08A0OrZR2ka7FdEbqwxk08PF0/
RoLP8QHMrsZZGdSY4vLNx1kFpLbYIH2yZxHvk2CreM6FSIvVLAKlvuvnx8G8aYtTlwpQTuv55sWh
eTrNGlBjaWSMM61nPUIgwGuh/eK7yoP5lOznDSpHn33HFBVPV2mDFueIp9QEiyckag1sYfmdbJnC
TeiaqMUBKw2VsXqr3Vv3IjjjejtosVQuWETdlAwKo7A3bhm9fLXNnGBb3Ewu2gjCsSGRj3CBoq9Q
FjOZoFqJSZf6wYRyW17eN4UgAIrMcJFBoVUwmQnu+9rcqvop0BRb1T4NGF677vLrGdPlSHGBASQE
Y1VNsJOH90VyqIan1rr36bMJXREdEtj143V7QgfhwkRBOr+aNLy55jv9RQWpbPRgumAeBrMUI+PN
Uf8Oqu11o6vTIguv5CHa04TpMouNMWqF7iakvW9HcwMFhl0d0t5uZVTEw3gb1ekGoFzbSk/+jBGW
oT7pIGwI1AowZ0gygM/gax3NW7ltPcghoo8U1rbcmYNdaYH63yI2D/k2cl2NjAFOPSSPTXxPk0dz
FDwORQeHF4KlkdTKvY/DOuDCAxGRU9360DSCaN1hEo6YC650Hq2gtiAtIzWuoD7pHdrUtg61AtAR
Tf1PORfwUaxns7+9mudtwKR+oGkFMj5J+WGqgdsVz5q/GbTWUeLDQAWxVhDOdS7+dGNozWUEoJ+i
/VTL58ZM7EgEkP1DwnxZEhd3slpN/STAQWVQluIQbJgAJ5DGrEObilql6w3aS0jle6VaN2qDpqBw
3eJ5rR7KJ8kGz+lta8t3aofXdQFMnzAbElzvPGWD1qvSKOlwR9V/TJRPkigX//j7BmTX8BAgJmH/
Z/++eHPICi1iENIjplqvmvWogP/vepwRGeAcQW6CbFLLQHfDRLkNrHEDJef/aIJzgxoadSBwBmei
1oOPW0ltK/n3rFPvt4m7epphkJOuqjRXT2U7M1F+COltGYBp7fpurYSf94a4uyecCglEiQAV/SJS
ij3rl0uz/jEGH0QYpo/H9L057ubJ6jKWdAYwLsofCca/G+mgRP++PvTOCF/kgDrXgAsOVD9y1dhp
9lIVjdslInZGwVL4Ooeu1dCubOHJ6GDtraDe5UW373Bcr38hkRn1/YEpZWQ3dVMRV6YFujtPQLVh
jPjrdSMrmer7LePermpG9TDXMwJ4VPVpOmWHYgsR1fDTiCS1RHVeQys38KSn62ZFa+OCgRQrbaGo
MXGb6mtfjHZU7qVAFWRXK/3p92tjf8Ui5KiWXyZy1BA3n8xXyeycGCpIvUJO1LecItA2Y2w8tEP4
kpbzTakHt8BvfK38f6/H8v7P4KIGoUkNoRQIuqWl6egBuZ2s6qGsS8G1K4h/lIscpQ/2lbmgqDbX
X2f1SRW26T5mxe/XwUWMpAJ7YKWA1MOKbsLhFEPZ1+8PmBj7j6GJcrGCNr48o52JGIjxYtUBaa3u
UtCHYJwo30ReqnjXvVGwMJPrtmclnfoyRXLqV99i2VOz2basRysQxlzBJzJZIX/hkHrd4daXkIXN
ij0dVIc4w09zT5871zpArc4RN+FES+OCiBEOwRQVE/I+fd+0GAsA1WVyjITIK9HKuDASj7NVtTkS
yjnp7iM99oZWRAf28bH0zv1MLmbQCUjcPtCJqzT7wDhEUFpHcUizTlO1rafOTpNP191CZJALH2Ub
ZF0qwy3IlvVJ6x17RYNWXvA+EsRCk33ChVNULSkCs0KXCKgng95l31NZ0NETfRwuMsRZOCaVhIM7
J+c5P87j0/WNWukJvf80XGQIk8RX2yTT3yjOijPZVKBmrJxkSzCHUh/DE0NdZHf6vX8WdStXnrTv
bXPBIpzkIUi0RAfKI/tanbRd+a1HS/6gHMJdcYc2fuCJGAVFFwuPFpWqptfVFK6oo+CLdiImZPOj
YTc38A/MHIr6iILv9wEhOmmtAiI84taoVxGQS0KpRfCKEqWD/FCArmZSbPpIbX/JzTBNBUBCDypm
pIadsODLPO59hfndR/sA82tLEBuleE+RLYuCQEiENj2XR+MG/oLRgHqbbrPP2l75ct1TRTvJ/n1x
1mLJp63ZI+mtjFOcPlam4PdXuh3vF8bFjNSUMRQwwID+GJ2inXbUMrzdQhdDlY1nfDegZscwAdIP
68naXV/byiP1vW0ukCiIVeNM01+fULKBCYdABuvJ1rei5r3o+3ERJWlivc4NfL8sqb1mTm4mAibe
IAR7XW6nnXBuil0f1/yFCzDjRMnQFTLyxc3bIPNmPAbPjIKLeJnnB7aoqvlWD7lmkIsqU9picCBj
eyk1900Zbjs9f8aYYWBXQAPVReWYpX43DhjKH7IDIMdHEuWPdafaXSIfk5gkICSxO3PubaXTd1Yr
32lDjOGr4miWOFLa4OR59k9qybJdxdlDrA6Pmi5t9ca/kyplo+YgmmjkbU3UaZMG9MbM8gNNykOL
181oYTjD8k+SMj21gf9aaKYdSZYthdpWSkcXg5xbqg13agxhFGPCuGii/QiD5snI/LtQKUREBddP
1Qe0opFljVZ2eLOqxrHvfhbKt+ue/UbQ9Oev8QGmWBJDLgctZjcx+QdANHx+c5/ekS8zdCOrrX9v
ORBFeWq3uaPvyef0NnwNf0Z3Ip5GwV1DeClVtZlLNSPIppJ/CEArwPw4khP+A7WKDaMqCNzq8/WV
G8yxr62cy6tMZZ5pVynELeZqY0nlbZA0+yKATrOsu3XQ7uQ6vS+zZFugc1wZ0mPTYs4qbM9RY7xQ
3bDRwrsfJ8WmU7jN89jDIM/nVAluWgmz6qMBOMCwH6XBUZNi41f0MGujN+ZS6Uxlv/Wz4DbQ54PV
U7szdPwRhZ32+rfG72a3NDDAm0RPgzR9lko/sS0KphbLjO1qMNy0MMEaHBXemJIXQq1dmaHZPCsH
0hnulBStk/XaYfJ9nIfK68FwNweGG4zyi0+mPYSAD7jzXGh0QL9BORV17aaEvA4yHmyhggOYbQU7
Ldho7maoLWJqujkTV9JV2w93tDkl+ndqTqJHKYscH78olQ1ECx3jz9wXlUgVFo2OdE/aGQfWCFdu
0DOBsNuZOREFOUO5NU/pbXH0T+r5+iJFtrlFZnnXGWqCyY8gC+2ROJ0Wu023nwlEQR7IfCLaX71J
L4vlrkPIKEpSmQPYMKBYP8053IcAUX19VetvnIsR7t7rxwo1xxlgaZQv3cou/MIxw5u5CwUX7HqY
u9jhLr1mVqteGgbiVnVnW/F+igfBSkQWuGuuDkN/rAxUlvCET6oncY30DxHssgbuXtPnnlpUthh7
hb+tDrGbOa0tvZpvgjfhhk2MXf8466+b3wZ5nGRSlUafWDnBdLWLu8EHBmOaBNsmWpXGvaszH7Om
0DxgZ0o9RBAs8p/CbxTzfXhS2/WWnOd/3QtnqdZlVSoO+SKPDEothzAoMvJcvYnpq5Gcr++awKV5
RIkWTgm4uOBqWaZslPCYoVpOMXyTmoILRuBxb6Pdi4UMYVHNqY4i40xvi/FI/n135v1GcQGgNqyk
b1t8/jI6B+RUyPeyyIQgqGnc8Y+mOE3MeWbslTrgxRYgiNAXEnJN/6FSevnm3PGPuljRQwk5aBLk
j5YEiRet3maG7M2N5vifpo48DERC15tWB1mChqqBSYBhkpApWkdT8ndgOcrc/+QnPCZjqkIrqDqT
gCWtdrrmldRgvEnuOiLiV2WLu3Jr8eAMpTHzue1RC5GLf+r0qSSvyXCvdF8VS4ToE3gkD8+oU0yM
I/nGWa7xaBoNYpd1+P2/bRt3B9NJJZDrKXW3GjA329FDNAfnnJj3mSyKf3+oFfx2Gx6TAf76pikx
IYCHtQk+LYi3swI7AWUQg2R0u78RjH935nihU3+QY0jR4SnPtHYlEM5HEARlyrGMa15UfxF9Lu70
hUMf03oscWWBmqP71Mn/0cO5U5dHBe1rgyDSSqDADeWbgEq7JqZHsw0FqA/RUrjb10+0uJs77Jtq
3NN4302CoC64Cnnam5jMeT9neMVEqHYk/UM8PYR4u153bcFB5cEW4DqM1M7EI5H4lT1hNmiy7gpp
J0PUNC5FDz/BiniYxFyWRRsyTyPNTUoPcfZzlH5cX4/go/Aoia5vhqxjRdgive80kLUKMlTBTcsD
I/KJtqXc4ffLCRlqeYyks9wCkVL/e0jJu1PJoyI0uca0XYMKedd6CTg9suCUoiB/fbfWPggSE4IH
Faj6PkwChIOqV8oIxqiu/6qWr2p9q4toIlYD2tIGd+JVS1cajD4BPwe+0v2wLbYDlCJnu90ojun1
z75TiTpComVxQaDU2tFPQ5Z5d+1nQy1uEiCIonj+96NuhrZcGhcBGiupBpT9USgfjn16W8nef/s8
XPZdjl0VKzM6gXL6qCRPfRHZVvflP9nge+AkVkstLBAAlMzJMoxJbMJGcGZWi8WLfeI74H7bNdOc
4MUlH4ozmzcpNxCu8FjlNnKzz9cXtJrdL62p75PtWrb6ILWgkMCAUuMNU7PMHGtTuQbYhUFXcieq
t6+mekuLXH4Qgrk7x+gaw0ZoXrYrH/198JMJ77ZfIVy5QZXJTW9VUTRdC91LqywULnLxwjcmmrFE
1orPrXZn0du8elTLL1qXCfxwLWXWVAp5ddQXFYOXDJd0fWh69HNRT2NSsskWSteYABRxQq7F1qUZ
7sNNdOxiqoE4NQW2Lwt9bxwlu0y/1/5fvMyXhrjvFRS1lSg91tMU97Q8hPnjdRcU7Rf3ZawJo4Yx
wbllE5PKLtr+6gSKFOPXHeDyWVgYXDiA3plpIYMx3FXnDW1+1unPGv2X+FEqXq+vZ+1SXe4XF8KN
4P+Rdh1LcuPa8osYQdBzS1O+2lttGLL03vPrX6LmPhUbzSFmNBttFNGnAB6HYzIlWUrjBvjcEjot
qb/BiAIHZYT37RmX3dVTkxoCWmRd8KxghNMzYlsBa5kvPa+fZTk2XC+N8dmiiFX5WkDvMcO2eohY
5OYN57XPE8G47WYoey8XqTvItoZROkUSWoqqcJSYI4VF+5XGVE5UWkXX/cwKQZtSjnbIHeJYQDeg
Me73fV26SDMli+UMsEEhzUMOGiYqWiu+6be+C/KP7VQBQDWgHNl3F17FC8B/tw03vBH8v3Gw1x/B
eAbF9LxgauDqStWigBjSV4y/2oI73qln8W44hO/aznwn/+07XjKb2dHrOk070qEPLg3yDUYJDp33
mPDYNDi2dYlmMyE6QNXAgkgH+EDYG72p5su6vi/nX7IIyDFwSpgmS3HcVnESmGVKg1OxB7ja5Yup
roJgmG6in1xgg0W9vMpjEwp5Sofay1CwpnzgJSAxBIsucWfH+rtmKZtm6z+KvIRv0XvMZDIFPRNA
6L1Xor5moKOvP0750e/QaeOMYPNOxmhhLCeNLoaongjFIcHy9rGOOG113jmYwCQIfth0Pc7hq72l
dGDFegwiyc55NTDq5NjyjDy7LyZAYXWmBL4S2pUVak7y8OLBkIKtZ94mqGnkmr2ugrxT0XudqXgS
asUgShhjGsivXi6tMvXtIdgpWFn4b4LoD5kJKvMub6MMqt5XupUM4JZIPKuRN8IfJeaz+2OilRFP
mWHkgEQcFQPox285urHZ6/pheNrGBKpW6E2iaIgimYLFBc/Y9T1AVoaeU8XgiWGClYQpqTZq8TyL
jZshPdfST8n7g3mimbax83KotwpC0mLkJmleo+JGyL7+p5tix+TiSo3j3keI8puNAabzaHiveNe0
/Ia5fnKDMX4FvGtmSt/jwZ7CD6TbDkwF5hYh8B+w2ixmdgoRNRkPc1VkF4iVTJQmUckVR+oSq5um
YwmEZeN5ijQnjQp3/foWzXMmjHEGei4YYZShZywCUT4s012MgcbID0FapXBegovBbiaK9QRd4/n+
CGXT5VMY3fXK8/pReH+fcQCanGfmQOgYRjudR685Fz2PpWcxt0e9RAYAhAyaBcZe9KorRYGgJ5om
qVtOOchJxEOpB+7YAeE1JnYQmV/lMeGtKyx/pd9y2XQvk1PM+XvIEwY5sATx2ahLq/Ft0/yxfoU8
OUwoxciYiKEcFLii8ZfYu2qybSXbV3gAO4tu53qNF3ObuequE9XRrzDfHzSHJniX2sMwbNdPwhPB
BNMIKjzmBOPc/uho2QnvSkHhZIiLcXR2CsZ0xNSP6ilBiXbyBkdV9VMqmMfE7w+jVtj55FlCqD6s
n2pZxa96wJgQkQSzFQsNr/7pphFOEa9rvZxrz87E2FA9jmYTqygI0f5Y7PpfRNUmN8AHf6ezip49
VvYPgZNZLfu766Ho/8+0IWprOZIlqtzAj1WK0fHaxBXqwYr7t2Dy/iTkzU7IRNbJb3vdvIxVw5SC
9mcrAgtiv/6ZFpay8G4CeKWOxSsd20rMkXS5E7KRtnw7oBiJQFr1ANOgW43VuRrgcYAkE1leavE6
zYvmOxPLnE0ex2pQVJivNJ1V0anr20q+NwXO6RZNS1UMESAgIvBqGCUUs9IYQZugOoREmyTVbKkq
N5EZcj7UctCdyWF0UQxVWRjF/1HpKG7iCC55oMUnlCHOIo+TaFELZ9KYT5YFYylmtMxFC4fpA92x
pKiL5bY4Nr8GV345UMSLlvdiWqD0oqpyvU3mmxFsWqbZgJBCAa/AUX+kBVIFrIrqzV9EEYktnEos
2ASucMcrIvE+JRPPmlrIfOJhtabEbprQj5amPCfcLu2yWv4+IttmImORJIXcYkChzR5FvX3sS3Mz
5NU2BnQE5xXA0xq2zaTGQ0tIiVSt2fTucALv+H54wPId4MN8/pAfDYif3lLXr8d2nJqUjJPUoqBE
AY4UbJ/4BwnFbUC8bXnN0wvL5ZosJqTlrT7GWoKTXVYMbEC9qacEYAHDQbdTuz5r76bduKKj7aRv
ym60lBQwclb+ysNMp0qx9juYuNfATHozQx5HSYgpAnG/EbaU1GrdifLEMG4mFofBDGiH1RD9L2Mf
nQxw6uUktbLR/Ia0+AY7gtvOUDnRiGMSKuN1SNSqUadD7JCKbkf6bWwMTqNn2/XTXVK2z7doSIqs
aYpmsvUlGSytxiSB3IbuLXX78FDt6Pi1eOSNXy9b31UQ87nkSij0AKN8Dgmiu7iMnSCNvukxmLOK
weEcajE/Ua+ymG9WY9a57Bq0FAFDVCaWdmi3ngOD+C6fackp32A7kPO9ltXkKvLT95JrDNniHim9
zv8j0P2DiZ5lS7/KYeJDHnRdOnXIjKRtBbAMPAEP5R7Ljy6enJySyXLVbnaNTEwIqtGbVLTmULUj
G/+YbQS3jfDirPfaLnY81//G+W7LSn89HL3kWQpWtsToiAc3RkA1otgw6jOAiY6CrduKaaFtthl6
mwcB9jeu+rdUlhlmKhFx5ADFQmUrb8p732122in5So0AeHA8cH96aSsGx7JJJU0oZEODdF2PTony
3DcqOBsf9PZ9kN6LQOd8Q47VscxShtTWYd5gMklvHoWgcEftuQFATRfFm/Vvx9F/dkS4MfUsFFXa
O5H9Rxm8tI3Xb3KtfaxH9VfbiC9aF2KwIx04bSHu12P8Sh5EU6bR2SvKdEh5+IrG+v7XkoW/yTka
unSdCioiii6BSkhkUQslvYiUjOLsFcKXZtpoXeIkQ2pJGm92bQHlGFJmkhh/AnipdvQLVN4o3Fnr
CrsGeBsZwHFSW3hWQOFYPiXueOS2kWn0ZtVTIbJETAkbCgbbZu3VWmxSOpY63Sr3FRrXpZ2eRdlK
fnm3gL3EGNMfaOhcoPTR5v3KQ3eDvlHG6GDWj02LyoK6EXUu0BD9Q2snoyefOZeibbwo8+DNktP0
poIACqt+T8JZtlMnuOdFuyUrn5+K0cqwrusck1NoFqFJ7d8m6q1h/iDasW9e+6i01m1vyW3OhTHh
ruxBKATSNRX4sd+04rkZb8OIY948EYw6ekIB+mQNVW1R2ZjdRizOY7ZfP8WiJc+PwYS2Sstikagq
tWTasKHczP8/A+hveLxFi2/juTQmuKlKWwPCGQ7rMk9gZ3iFOwW4rdqNAQ55aaffJT95MLhLR1Qk
WTdUydSQbLHOPyyLIhInuoRyptkWZXTHdPG+dehOGAYN1m904aN9kMaYVpHJPkk9vMM7MbNrf9wk
pWd1TcJJt+h3YQxLweAWZjIMAzgpLFU9NllBBTpiDaVrdoK87ZUenXNjF0+KDZJmznN88UwzYYwi
yhnt0Jf4bGLiesrd2CH3flm/tuWvNJPBKGLREKPydSQEf+2VEhCDBo56HlxKoMXtKy/4pQ/Xxyhi
I+fh2KrIHJOT/6CC1hXczT8aFGjqRz6/2kJm/EEYk2Hlpu6RQIewPjn42SlSOfWLS0lpRRnY3Ym8
HpPUGC9d0PzFgzfyozKyGiOTrSaVtn1iVJhD6A6Fr7hGGDuKmIE0AyiGhfY8+bmlkP4hDAynaPVN
GgV2Zkj3naI+RonxnBrqphfrly738RfLXZY1ljTp25ZYvamfwhhhv8ktoEpsJ7Si7ZHEb2ogJugw
Tj9lITqF+X2TxHYyjIdgjMCOjo3GIDz6Kvk2KdOx7zy3m/pdYzYvuo+ZrebVf1AS47EEt5vnA00d
RCKBlH8bRJfk+nM1pZuRmLrVJcZtoDW2mYGqVlWfvUBE4wK953jajap0EHK8kvVaA2DH8Krl0TdA
07+3VfQzbKd3w0g3Emk5DnvpYTf/0ux+yYjf21VEBvRAgGmFqNmFmBkHxNDek8Rf6aBgnluQDlLf
HggWHjieZ+np8EE643qiWtYHLcZUYh4A3rnfKoIlvatfBnt0ZBfO9T1+XTdajl9gt0+aaWxTic4h
FUMAWIW3MtuYdcrJVTjWw26epJWgap6GkoNKql1fSac4ytz1cyyKMAA9J6G3o2js0oKe1b2kE4yN
9vldgqF74w/aUwo4qX4LYL/M2LVll2E4vQetkCfeRPkfdMA/SGASrVHQvMkL8EQNkocYfMPxTZ2e
tIGHOrWs4bOT0KucJ3RVTDyRlkhoBKc49p2Vnyi6WcnpHdOY8smnzQRR3ZsJ8oepjYG3AlMajyCE
skz/LApPYfy2/umXICk+XBwT28x6iMohxoFUS7TTGySP2/AnQXEt2HT2CIaa6EZ08n1jB4cu4ujd
ov2A25Yiv4PghG0pqmks6kGBwBAXN6S+CeK9zoP0WLzGqwi2e6jnSd9JPaoyg79tx8wR4lMtocjN
KyMsmZAsygR4bZppELakFUpRkQggAHREI7U9Mhz1quZUexZThLkMVveCVg6TAGlIBIRo9RR+6XbS
U+3QAmSR2/rTumYs3dxcGqOAUdcXKaGznNjsP0RCcKfkhV2a8q4ef61LWnTcMh62OjiOcYHsHENY
TEIPqEqa+4j25ABEVLM9J7QVGa4bjK/7ggcduKR5c4mMQ9LySgZJKt5lHSJ8+y5M+6K/55yK/o2P
FqyjvqkRDcQ9qvipyhllVTolKd2U3hnbaQ+idxt59215ouxZxb/Puz9KY5RDN6oA0EyY2auU7/rk
RLVvifG/VomPMhiVIGUYNRUFL2rCZ107DOZrVaHmslu/OPpL1+6N8UgeCbF8G6IKUcXvUnzyqsf1
v//56YBTGBqgdkXQL3x6D0UNkIRIiReKOdwF/TbDTKf33qQ/24LjWz9b0EdBjJJlmUeSeMAi5CQA
e9cYj52ZiXYe5Ld5nf97rvCPwpgAaPqiaSY+JkDi6Iciu3l2jnlL6rzzMCoGrxZnXQ0VE+OdCVBH
JQgt4r+O3D3lz3W9j2dh9EyNcnlo0Da71LVpl+WvsXtevWTBoX6Uw2gaOFXyKBdxIFrG07AuEf7U
3dahDJbqO4+7YlGtZ2rHPPCqrIs808QwmCiem/FbXXGS0cW/DzIfZM4mAQoD88rSoFuV2SQYnZp2
SVJa4cjb+ln8/lcJLJpTYDSioDUwHLDdT+OL1N0n1YvsDda6fX72zfgqMzHMIE7eCX7n0R7bqANQ
X672gvCoCtJ2XcrCtsxHMYx1FuiWmkUBMeLB3yVOHFuCnRy9k2IZlmwnADDLeQNnvJMxNtqNJmAL
6A5dB561/r73Md72xDkW/RufvCe4X2i1R0XRh1EzlQRF700BgFCCei9Iw6+yKZ7yZoyRd4OuOFNP
kpLsulbeA47ml55pVpzWb0OY+/b6L1nWx+sPYUoM8uDncQs+EKcvjjFyFB4S17I2Xv8+o+9tgOQY
aEfYmI8zq5CfI/lLnX0RwZu9fg6OHJZDVGx0vWjDCpWmeheotwJgUqf+YdAkd10OvY+VD8cy/emC
LBWZ2aI2aN7F070vRZhEw5xMeFMYTpfxlqgWapFU/3/fn8bof1qEmicDK+bSaBsPoh3v8nN69n4E
X817BS8acNDwIPwWoLc+CmUsoBBrve5DTHxQj0tnBjxkRNjdQXNU4VSFlo3tej6qn7MHlEfGMYrp
EkMUHBOALXl7Yv5a/2TcO6S/YSYjF0U/zFIcp3hTrQuj1Kv+3B0jYFU50Q1lhQTrpSJyLGshX/54
i1RlZ2KJGhKvMvFumr6TDZ3V6Y7GSbPyfYQWqe9wQb44msm4lDQxU5WgNQUKz/eura0ws9HWc9bv
kuMuLgBPszOh+dV2PjZ2nTbaR0JuhR3nY/H0gfEXukSUXq9ok8l/qKXNCEoEKeZ1RXgKzi6BdK1v
aCUKj47QlkdDLQAej2FfHU+oHPC9gH9yiFpgch7j+WbuDJyxTM4lsvumBalKgGmgVdiPBrom2pFo
wWb9O3GuUWfcRun7YdpSKgbZvJfM2K5E2wQY+roQ3jkYN5Gnflt3GppLbfm16AGJ6fO6Irxj0F8w
U7feI1kQNej6ey/m9NCrbm08/bczML6hCGI0/koksUWmbsG/cIpN4z9eE+MHSoFEjQjjRN3uJ/IK
IHlza6rUtleiEjvNmUiRoAUVnY54TPbdE9lRrpTYNgeMZAwupiMckPq6/sbk3N7CbOAHH6cz6YOY
j2pkSIAe6Tb+rh3BMBeAhqM7xm6w8cD5roTwsajpOHSZftxVvPf04hvkGh5ZbOUSfSdBaFBs6dvn
WH6v6tcGgyHxY2nu6+CkhhzL5Z2X3RUJvMrzBjoTNdqdA0BMq9wlezW0xrPvFkfzrJ5BNwDaCwDD
bwq74xVE/iYd/h0u2RqMlIxGW2uQr2yjO7DPY3gpjywZMGvS0UQJg8/dzFEtdrEkQ8ur7U1NQTUh
swwBfa7R0bW3zKysHDa/bo3c8zEuRYzjMQoU6FNvk43k0mlTL8Iap2LpFXqvFLy95ZGZc5wMi8Qc
iGY4FRQGUaoiqwsCzOE/EbHjpAPUyldM1GAcjTQ0jRIItPQ9/ZDK0M41YT/1kzWlvESAOsU1SYy/
MUtVaFGeUUHd/B3Ag2XI2ZLhfiQm0/AU1WsiAUUMuj+ebNSd78Z2updtcdOARNx3CMfseHfHeBnf
05MurRGukQrcpnLmKJmTmeZXLTc5CsjTBSb9iAN9yokBR9oqwrEOsl0/lfuC8JSBI4Z9o0sxKIsr
EzMTQn4vt8e+PvgTpzOxbLc6HCAaOtqn1ntVeVlelCE8Ywg2pNx3/HpXaXcBNj9Erdiv2y1PGKNy
uemJlURQDDTHGsCZT410nylffLmxfJlXQlvYANFlXcShcDYMW7FPMDkySFNTeATxfrRH+IjRpQMh
w07bUxKbsAAjeuDyylBLOjiXymRUTad12G/CQzkG2GQCKGmztCvzjWQP61e5pBpzOYwH1NM4kP0O
D9lK3XmNecJMoJVowu6/SaE+ZJZYRQIBP7ePOBKl5yp7GQ1LySqOLfFujPF4KtHkXgVWr6NKJ3M6
+clkxdX9ZAZ/kF/Nb4xRPoJJkpEM0HTZvxGrW48LMrDQTvyocYzD84U2MBEmKOmnvFGPzS6xxo2y
iQ7/vp34URDj6BJfLf1u0EHr7gHmuH7UisTVvKeye1n//Ev2Or8yxs3psq+FfYMQMU1kL/Y3nRFu
oli7l5rwIW/a53Vpi8+tmTj2uVVmFdEHHa+RaE/ZUpPHcAtKXTvZjX9AP/DhBtm3VdeKRpfLeD/G
Elb20JbYKbx94csoFhtg58dhXMHUBYAcVi4LHP6NcejPeC4++BYl/SYRgCewZHkczr4TAPYde2LO
0HMsi+Mj2P1bmUJvCeAYBdzxpsgGrMhbzcCrDPL8rM74CBEj+V5RoA5Kq0DIdXeBI92FLhA18Kqg
dNx5YLU73rTGUvYyv1zGa4gS3jFjCF3pAmc0Xsaeo/q8u2O8RS7oYaII8HzD+Fo2t5V2DPr3/6jv
jL+oJjFTJ8pQIQFWW7OhFrpVYHmCTiA0vDcB70CMz/A0TU+jCulrXX5r/OMUliAd/INkYv5RGH8h
YFO18g06SZ1sYqG3xPGQC18U9UELN+t3R//SZ9sCEgh6f+jPS4wkI5HzWJYxCeBFj2mISchik1Q7
DdNBTWTLgWIXJe8Nudhg0rHF/j+Z7GBaWrWTluH/L4suiuBiU/8Q2n21owMV4Yb8+4EK6qOu8pjW
SVubpjmmPlIzIhxV0jjAuriLoj8pz8zFMG4q1EMTAEwCTmMaVlZWdj3xoIqpsax8LXa0KosLovV0
taUG3HZGvsspcGE1deMZvruuF8tafr0zxhnB5cld4wMFoA0Gtx+SrVo1B1/E4sC6nOXIeJVDf8cs
MQIXgUyKAlVUcyR2r45uRIpzksqbtm3vVImHwc87FuONhlRJg7hHKbARDka3n7DokXEGUngiGGck
daB3MXKMDjXG8xA9RdLTyCuiLViQIc85URmr1aup1QiAy9GlwKI51rIxqOoot/WeFp14GLSfXcQH
YWyrR/OGUIjAvuhI4QRIfREDm6gSqOl7UBEn7b0nU8oS9IGGmvOEX4iIkAxYBU0yJRHvD8ZwQwXY
N0RMJFRfzF16o22zO7JTZAvPxDf5QNd+2114y3vPf/6AH6UydlwofhIYJciwS+1oxtNGyLdT13KS
6IUc96MU5t1RAERYCGvKh508toNbor5Tea9NthODrVmD2BZQ5C3nXc87GWPUZWnoSiP5GPuStbu+
i63UHE/EK911m15UmNlnoz9jZtNwHdAMf0L6SX6V0tErQssfbwL9PgVE2ERJelOOzS0bxEwkY9dE
MJQsNCbgWbnVHigFBxlzyZQUDUNF2KznkYl9Tpo+fjzGxnOSSF4VBmDcmppvSSr8CJuJoyC8b8Wk
GXUrpFkciwAW6UWnT41btfku1cLX9U+10DT7eBLGkyS1FmtYbkWBM7YaJ0spnZLj7c2vbWJj4sPG
45uH67jAcvRBJjt9WCqlWIUYQroMtoU79a3d+vea0795GWBgMd1woCA64k3wPD2uH5dzqSx6nREI
gYHVVwk7eOamVsg5EVPLBGrLuhieOl7+f2YBkVcSI5Rh3HR0T96AghAY2qqb71HOveO1j3mHYjxJ
OWR93wUZWLnBL1T3777kWwZvyG1hIvbjR2N8RyKX2AcqIKU/DNhrb3+Jbn4fOCLg3O7Lt/QJfJ8o
Fve+Vdz7Dm8z7W8uVFNNlNcA1cGi1vXyGEW1Sce9b9OvPkA0TXe6b8B5GB3Dzb/vgtGj/hbGPp+n
uB5N0kBLYnIYioNRH/qOoyHL3+wqgolsaSKISUjwiEj0h3E4FPFrIvxcV8JlH3UVwYSxAYXuCJMO
BGjEN0m2m/qck7rxBDB6N3ZNqygDipBqnG/iiBzGibc6Qd32x3z345dglE6IFGWcCjzshr5w/US2
dFJ8G0C9CnAOzjbT33jC633RTzaz2SxsiNYFaNpGe6Da2kmGNoh/0r57gCXuX1vLf13/PgtVmo+H
Y2KWH+Qo/8igHk9O3rbYACR4b25BOGKD8/w/fiomXrWCKMRxAE71Ek0z+UuscedmaDha+1JMuIqV
qggrEe4hfGndy0rnT1q6aN//YreqAFZiglbD3KPPv36PPDVkIhiagyNmGHCNlULsWBZ2baDxdINj
rmwbElhvkjSM8OfSNnqSAAEjgODKIgcBjbL6REHfQBrGfSdTA1q5U7b5qI1FH5sikprKqV8kO3PA
F3bTWKDPfaBEtvqP9YvkHZJxGIlcAfdPoocsf0T9j7h+ynnFoIVd6g86bzA+Q4t1vTNLKuN+3Gpb
wL4dsk1ux7b+LN9rtwSN3OQ+sVuuftIfv3aXjCeJdClohxQZW7fpnMkJbGzcOPJZ3GQAZuENtS5M
QH08JuNL+qqNPSLLFK5hcMav8i786Z+Hh8alb5b+NQdpEj9GipwjMv6kbss46QTcbVJjayVzPH1b
gMklljdj8UQEcLrtk5aHf7ccmVVRlMEXYAC4iDG/GpS6dRHV1DSavbwbdiFAG8bb1gl24o7fkF+0
ias4lrJGDDEzohjw0uNhdKcNLW9Hjg4QqPypvOU7zuWoMJPHBGq1KcIg9SBPO4evvV2/iGdvr05W
+yaC2zS95bW9Fr3ZTB5jhFptClOe0KhtbsF4ZIgP60a+0EyGas4EMBZYBUnb6T0heFP7O/TxNsil
boCtbge74UxTuO59XeJiDJ8JZCwvrUqwFzV4dMp9b9XCA0l8S5ePk6xa64IuwBafbHwmibE62QhD
patxd1FohQ+iCz9iFW/KtgA6i+/qDzF6Ba0jv8DwH7JfJnoF4uu/LzB9vF7GCBWgN8d1iGfbZDyL
za0nnVKdF42ozq2dk4nmfZUWk9KiiCUnNuWs6uR9/a5u87sKeGRaxalFUwNek8ZEdt1QwnLoYAEJ
4HTqbbPr0Yrjo/0vp0Ozr8c4kqY3iyo14L5IelsKd36/88bzEDpNc4PCqhWMu1R/BlksR2t4DozF
IhsGMEb5Pc5H32qYr3ikDRfaLhsAXc6D7OKdkgUjI7msNDE9ZY+BJgXei8KDyYd/EoUW4/n1Qlkk
MsGoRUls8YxpgptRP41iZaUDryLNPRDjT3LJzPF5CnogTBBd8M780z8MqxznyJLgCHEnGkFPe1UA
fU/daGP8EB6MfeX+NVUsFJZRc9SD2tKK9quMT+lIpuT6gEge5bUzFqLdhKndxpgjqnO7H0173Yfx
Tsi4D7OS5GbSoYz+cG80B7W9X//7vHjGLkJgU7IWSqxnO81b63Z7sFGch3vxzj/p28sCHq/3wtUP
xn0k6OUXGYHCx6NV7IH+tScPNcbAka9v/z144QfnqzIuxBi6PAlz3F4FWloh/VIb8r3aq5xvtGxX
AB4SAbGBfxmVKLR0bOUMdqWJZ8EcbM/fpjIXdWhZE65SGE0IjTQGqzPurXRHW7Ip9ZvheO/kJntR
D7kz7kbuAP1iAqleRTJxRRXkuAwoQpV4aPaJ47sh+L/bPZCGdutauDDWST8U1pk0YJUARZtxGgCw
mURM3tCnr4YHgH/vFdb0IN94+86mRVu0MRwND8bALXf9jmvUy3d7FU//f/bUL3tlGGqBfkGvs9M+
toGcvH7C5YfO7ISMkvhDjQHEAp/P+NInVgEYncEJjwSoNp0V9U7yIjqpY+4lLrjfsnZez8bozagn
ed8VyMfT7lnydCeD+BAJK+d89At99otXMYyuSGnQx+kAU6Mb/2i5HzVH/0KxbMcd4Em5YybLSchV
HONFGiJhzY4mkRSFmOJF0SSk2vKy7+XS9OyzMR5ESsPKCOhnS1qEMyw/3kIzsVJuYV3VHtwWI9YU
TnPc5aLFW835G1f5+5BslaFPJCKGgUJTc3lDrPR+2DWHfN9tzcji1TiX67nXk7LFhag2m1woNeKE
SAte8l8DxXn6MuyEl+oXsSsLYzUHPMcv5ag/K+fOhEsfDdCrSBKEOU1N/rfw1B11d7DNLV15+qN+
3kwY42yiksSFKuGkcRFZtenS+ng38ZLyZed5/XiMT0lQPuyrDi5NBIUwORrOdzp/Upx5MY5jCexc
s9xqlV9FuDqajlN0y/+Rb3Gy/kUXqeFVL+mmSBQW/CSOQ0U2Kx0NNVBvp4ComQxez47a7CcXAkoD
3dA12fwEnW8OMpjjZZRk6FizekzPqIY7wBHyT+MmvZMuM6USJuzlO/Vp3XtRH7gimW1AiTGQuErM
w+CRtley1gKPQlbuO9VZF7Poiq8HvNj7LMyYXpVpWos7jKLMElPDNgRbrv+oDD+TwtjSAALjSeoG
BDPgJBk1sWReaXxR5WYSGAOqhFxoIprCXUoGeAFS/rJ4w3W+PDmMCckF0J7CCaUJGZijgjVkVvAo
yZbyON5R50vz08jWnnuUW0NH/vfMwchJZqdkIrZG+kYoQ8yIqxNgCU6Vwku9l03qt75fph1m6kC8
RB/8kuBDPZu3+qZ/9l0EzfvkSK8TA9R87iX66df0nAnSwzhNtYYRL7qtU2PZQtbcYfg5RXsM+Ft5
i3meh77fdpOlj2/rqr/8zpjdJhOwM6GrOuCkoOrz2Lq0blC9hnsKIzC56cbnQ7ct5iMzeUzgLrK8
zgiY9i57u16Jd2jktKjXoQYERL9qG4xbHhTMcintKvOS5c4+KIblA13Q8wu28V/Jgv+cb3W3DC3P
ov6rfeVhG3N0iEUtVJQJGzslze6aB3O6H3lI3svVkNmZGG9Sako+jqSTMJtHnx1AfbtN7RCQR5il
PPIAvXlawkLVRkZDwiqDZ6FpXeao31Jbc6THv4rH/TEUrXW15IScC6D67Is1Q+23pQh5Xf7e6bd9
klqi8kMBINYkuAlve43j/1k0Rj0yIskIkbRW1a4zN6BSHv5s0gCkTETBjKPxiVeixd6slGBy6lJ+
8S7NlA4IscI23Zh3wmb9+v5GO67SGKuetEQKwXoGaffaNt6F9wqo/ia7P/l2vOFlOstR+iqMMelc
J50ghzTsgP3MlN9qfxtqXwSNtzex/Jl+y2HT7s4Ag3NmwlUlzd5rd9nkJhFn8GrZbK8imC5CZIxB
YsSoTFfGbojfzOj7+ofh/X3Gatt0UMtRgaPXw+leqMLjIJruuoi/sdXrGZgsQOizKmgKTO2Q22ED
a92ktvQ+oZZjHpqt6fBB5Tjfn90TzM3BaOCM0OrJB1fIkufc86w8brahUf/0w/ikxamVFqUt9fqG
GKbVTI3r6Vj4TcihUNOzP/E2K3j3zOQIdRSUfhNjILHIxIfJIEezyzguarl3eLVog17LzEd5LTAM
iI6CKjiKtihy3lZHb288KY/JDawMWOVWDxoHTjK+3DuZSWVShZigbyGL3l9todiNHjFLFDz6W6Bb
I3STG0rPTZEbjMnqNujl34FLIuI+bnimyPqXPtfKjna/EuUhqA5dIFl58L6uyDwZjFvx+06vPBMP
qNzEbu1Z9e205oBs8GyF3TcMFKNCmxIPDPEwvujY1+ywlp2f6BWmzmhxgWuXs5/ftmky/sXU867P
aVzTb2nMrrfRo4EuhrjBqOdPyjf9n67QZNyN1mp1qYJUxRmHnRoB7whwZ7/+mwjG29RZpcl1Bm/T
kJ8jYDyEL7HAOcVyCeSq8ya19pmlqUKNjkIsELQT8sRqwU3qbWXnW+iaN8YpPcV3aANJG+9Iaa7W
T8cLpCbrSKSpTjGGTkVTjp/63OyG+wsV1Nmzw9d1aYteSweSoKgT4O6x9Ew9kaqkllTcZfJcBg9K
y1H3RUetK6KhaYCs/ATpV7Wm0AgN1GHIz712bMTEnrwbnwe0tmi4MzHM52qB5RePDY4BxFet3zf5
TSRxqh7U9j89mHRdlSTMgckSWxQLSaP2Wga7jbB4WICZnmwF0ARx815qIGtyGAOiK/fCmODGpHPj
GIcasAIyyJ1GB/NT3HHG5Wr77FSMLek1ngxDhFMBYxlFo8GR3NBVH4YjXeDtXMCW2RTZCDH8vTrz
GuLLyne9UuarGYUQTGGPlZVp1B7DejhLRsWxpmXFuIpgjCnRgmAyC9RN+/5ZEX7omC2Svq6bEPcO
majcqLpp5ADFv+ws0QJf90rnwFK72JXf6SCqZBlvKeoSphOBGOV5XTzvhEx01oREDhoas1SCL2hI
IMOrbwZv5BjyctyaaQoTfwNw7tVRj9WH2h0B/Rc5wo30rtu9Q7tAAG2qOVVTnnIwsVj2KzA6NUjx
UuCZ6u+9lPCyKY6lsZGYVHoe5iksjRLnTOhq5WjASI8UXMt8571YFp+X1+tjw7DcyyAS6VAQKMdb
bUrsMZGsodCspviuhRgH+W/eig3DQCHwFTnHW/2vutw/bYpwlM9k3IecikKWVvhI8nhDhLchddqB
k35y9ICNxKUXJz1RsLou+vdScR76/br9LCfVsy/DuIiUCKUY0IUpelVAw99S4zUceSvu8xw+EBWI
w59VFFHXVulcHNEURrv9uBbzoEiRldWoo6Tg4jE46r34aa4S2NkVJclruQUluKMK+W4IMjfwyPH/
SLuOJblxZftFjKAFyS1tufZOrQ1DLUPvPb/+HfS8mWKjqcJczUoLRXRWEonMRJpzcqAT/8nnW8lh
8ks1klK9V/HuGe3enf3Jo6hukWPa5DTZ7elfVYM3s4qVTCZG9iGSlmCEbq0b+ONVeMQ88Y18m6Gd
ieZABfxj+f5f1EypK/0UmldiGWuf1alZohSmSHRbvuoPxV73khvBNu1Yx87B+2TLE1124CUFvLNk
AuXUDoWRdiC3FPrkaycHVhHOz0QJOCazXbVcKchcBdKNTarXmKlvXQrvWttJ84LnCehIbUq3ghky
oKTy4idPOSZ8ZrMG4hMQI2KbCfQL6tVQ3RZpz8kDtrPqlWpMmAwGqTeLAlk1HeX6azQ08kBn5NHW
AS+xeSfsumQpbLAUFKFOB1zvZD+dsDDg0P6VGQIwVfJ1n9bFaP80+RrYqRWiOvYvRn43o9tKYcbD
LOhYSEaLzG4+LKjJUBKb+bY8UQob0+ESUm166bM0dhG06qopXEYk4LOfAWu9gDR5r97GNs0fsYt5
lP6kbGag0Qj+K10Ea+7HB1o3KE0k0M6t0I8/QqG5aUKJYzPbhnkWwRxi04IcNxGRWQnNaOWoLarV
VWu8XvafPCHMMYkLRiU64CpjMLW1i1Y95cHgaBEPNWDbY/6jC9uPKMNpVMIQXjozZgvELvlUuQpQ
o4L7y+ps28FZDhMNxjHX6yVFThWmwGK7UVMe4BX9A59v1lkA4/rHOerFsIQAyoRJh/XDQ7XTfZTd
uLf4Nz7jLIvx910pzW3SQJb+IHmmt+zURwKsY+oIqyve1MX2l9PB6qAZoqGwzfvaXKQWaxYwhEH2
lLr6JqjL1z85nLMIxtMqU5WaMnUJSnlDyH5u/Mt//zcf7CyAuZSxJnfaZNBn+E0PmBLqc4JTuq+B
3TDveIyQmxm1cRbGXE+jmZug75G3KfLPQNpX5qMUuER+kNrOSjBscVm37Xt6lsbcU/D81ZJAS6+K
dNIbXzJvDYGTs29nomeN2AfJVJa6lgmwt8q0ir3s9k/DS/Qy4Y1FkwsaqMwKKIeXFePYHfsw0eZq
MiY6dYxusBPKP+rg6bIAnlWwb5FQC9M4lvEGB/p9tqc0r4Kru6NpLS7F9PijndfVV2Ru7aSlsiL3
OKlI32eKK2lf1JJjDJvfDMRwhIArk+gaI2IR9ECPDdiYIe6S9hTPnDfPprGt/j6Vv6o+1lkiZqSF
Cu18M6n7Wf3e6neXT2W7arGSQX/DSkZatmKql3AGmpV+qzCnV/sy8EITJ3AqFPSxjW8PdkW5sDMA
RwwKL9ek3+iTI1/JZ5xRqGPaPaTDSuApnK3xmi7OgU5y9KZf4HTdiYlt2JdV5n1Vxjspi7aoZYM+
RpVoe9PIXpYRDaMhf7wsZjv5W2nGOCYZtdtQFVAPopWS+pAfjAPyIre1aIVhfp1AEEQ8rLE/KQBi
VY+Fz/OM3F/AOKtQ7qqWLCg2iAcRXiTydOBBYo3HkxML4Kg7dG7QcCi99/lZ5XbwMl/k1Is2kLkw
M3P+CmxGGBElQqDGbzCe9Jvlh3oAUdLPHBzBmO9+7b3qpQQPObW00J5+Jk/ly+VT4FxRFplwmHNz
zDG+5hjpro1ui5Fzf7a92ko/JhEZxiicCwn6BU+Lh66UB2hsCiwlucVd4XO7Apt5z0oc43KKNJpz
IUFsUBe7M36Z6Vej2XX5lzY+dRjSUb5KudMavOVgrpaMJwIypp5UCybIJk80bB05UG5LJeYx68Gi
iykjDy17ezoai/yirIHl6hPZDGiCY7GlGWTbWPo+RXUEkbD2yW2KTv+Tdq1fEavfN7StzEnFt5+/
K9HMkS69VjdpCrcLwIvZJtRisQuK9/23yS6ugam641UFt13SWVnmVCVR0JMwQ3O+7e6VLgQj5y7l
YeRtpv4rrZgjLLoIZprQ0eHlRlD2Q/JSkJNAOM51+76dNWHCSVUQNQwiLI/klWlrQnYdB7wnH/Va
nyPGWQQTMaJWMUMweNDOqYbVxOb9svHPhKcJEybipQ+SNIIBJqPVkTsp/n7ZM/HOnAkPQxQUU03n
yOmcVoNdL8CEmz8vy+CaMhMBSDFooLYckdVdqQfTa0DX7Kao0HmLK1vzS/PEvz6c78ZCt5WCVCxR
gdtjtrt8eDBCzvXcPn5DwtNIlLFSzKik62NZpw1cUZ5dL/NtBkxWkrg6UoV2tJXQSzVOB2L74vwj
kE3H07qNzZhuN8ZFavWa3UuNJQSRxR1n4Qmivn+Vii0tmHnjUILfqU9a+TINDrDIOPnW9umclWF8
m7iEhdx1JgJVfB/EbyJvdIL39xlPNmp1YvYzTj+I9yKQ9XXxy2WT3r42ZwXoD1h9JDkauww7fni8
Gldd7DbDd5WXdvN0YHyYobYgA29hYXHxY8wxZaxzilb0an/2YGcdGA9WRk07qQCQcYxkr053TXKX
RrIthieTzPYic1Kg36SBZ3GMJwsBcz5UGDREzXPxAry7yqv+p34vHWNf+ImpHbfzQwdcrFi2E3x5
V2O+/u2/HRrj62rSB30go+pad5iiUK9780aIONd0+9kMCsn/dwwm4xgKfRBlOcRrjEJ8Kk4M6KH4
CqxAFs0t85voiV9dvWyMWKT9aIxlV0hpXAN+g6QvqfEspidt4CSYl41RYwHuutYEW3yL95Hcnka6
VMobo7nsT+FTP+pgFoKm5DGsY/AAavO+vC25/2Jvit783xu9JjKeAUzqZpPSOs30nRLGU1CG8Od0
wFKpjaY4nzKeWvUleYyjCOUIFIK0rTviDeupwEbpTovT2qFLaePlzM7w/Erc/o2Xo/OMgnEf8pgX
2N/GOEPWyC6tDsSJsCdKt7t8py5HC01knMgcGLmu9zM8eVjZZullhWRl4lM1dpyQsb3x9s/FwojQ
RwsJ+0UoZAE5XUPrUfFuKC26xQ3OFNMFs4bb3aNBWoJsoHT4V2wbBXElnfEdYpQBK0VERPkLqZom
fOkea1PcOi/v3Bj/Uc5SVMYTnopq+5aOd3GOKeny6fKhbT2kVLQpKF20TqRPLHNtOZIB6QQgDMDJ
cspdytMgPvSe6XeYj+YVk7nimI/XtSSJlw6Xbjx0Jxlo2Dmk5XvNbvzQ485+b1zxD8oxXxDMdcBk
p4GmwyorNREQhQAuEPhHIUgoBEflQcNuHNlaIFtcUPpJMcQFwyhCURz7IDjCwexzud1fPrUNV/JB
DJOYtYIAgDEwiDu6FFt9lliVpFt+DvKw/MtlSTyFGGeM8qgahyECyhhdJdMpynbRcHVZxNbL+oM2
jCOe2hxT0i2G2WnX3LyJd/Eh9usv0cuACjOtuQEwfZ/56j1HLsc6COOQI+TnLernFKtqdnUvhu03
O80lFu1Fhg88TFreodFPvUoUS6VAc6tHP7nVqsECbMKPpOzcRW5iK1VIbKn5wGlK8SQyHllPB61V
U1w2vdEcAPpbuSJZxpDaivmrzHmLKlv5zodzZNxymeidpmXwV3RDVjtpXgNcEqDCuvph9KKduosd
7vNhKxZ8EMo4FEON5sA0AOI2N8A0B+c0Rol/Fm+N24NiibzW2IFGVD2Ql/BPQHc/iGa9i5JmVT8C
Yh84XZ4EwhRFLN0lyHh5JL1jTOKwlsNiOxJxqsamxncVdvlzt6dpsnxDLMHX0KXgeeiN9O6DMMa1
pGUhCFGHCz+I91G2X/od59bRr3JJG8aj5D2mEkcZAlR/2Od34dfwisJE6K1Fr7uCJc3OL/z8LT8q
r7xVMZ5yjKdJ5xFNmBhpf1in1iK7E1pyHPU4ToVlROga4EcAd4+qR8cR07sEJGsgpQO5O5xKxG2T
bQFOfzgwxq3ok9rG0oAYR5e4ld3SWdXb8BKjnI3RXGt+A4oJ1pGr/51fwoBYpP+iimfGJ+4gtEiM
RZOQBZHgtjLvEnWwFjyvL3/NbQd2FsI4MK0Lklqo8C6NzNQSh9dh7K0M1E6AxNefL4vaDnRnUYzz
wnizATxvlM2n6lEzHgflMTe8/yaCcVVdGddxH+IBkIq7Yj7FvU+W+8sifpNfndVgfJJaBcMoUZc/
2jTjKVApjpxgR0fAYo83TsSTxpbWsFEkNgMFEKCTquiug/6DACeETtYELi9+bnVu1ianMK5p0KWi
SBvoVmMKrNnn7rQrdoZDJ9GFb8K15upfKSqVsA8KJ32L7niLrO/EEp9d1z8fV2FcV6gI07KoKPVE
e7rmVPoUyYy8mmhITu9ttO4leUn3opO4hd0elR8dEovO7p4yNwMw15+56vPPYbxZDBrKLqZjIEFP
7lMpelYMHgcU95szOVIrtfKgdujGxr8Aia59MT3wG6GK5mGeHD3Z5q3aJRlmT5LFap6jXTBYlc/T
cztiGKpKVBm1FHaYt8xbgQgjPvucovcrOIN5rCOQpLwoqTvpXkc41bBtV3CWx+gsTsJAJBnjlEsb
vLZx6OZ1eaOZhXP5rvLEMI5bqWdRMRq8FZLmzgxLYA3uM4NHwf6bK3pWhnGhWdlj9TCAkbRu+402
0xGNUDX2RuxtoMDG22ugPuzzFTmLY9xoOBpRJ+cGyq2NbinFVacAh0Z1gEhmZalfVg//7RsyLjXN
i1kXFriEzHgrYJvlj5mLIk5v9SWVGJcq1IoymhGuQIO0lq6hgJg8tidbP8i76CcPpv+ysRO2gpcn
RCQx3SDWIj9YMquI/FCurby8aeNjXnjp9P2/fMJPhBUAWRbHiSCQq91pmu9Jd5Brzilth/G/jYKw
Fb2+KY15aBAm+kq3IpCyLOFgDcpyDUKbKzKEnFD+DlLy+xMDIgxOdPXSGkW1rKqEfkPM4tEBhxiA
he/QNtwaDU81xlf0k9bGGqjyHGG6DojVdpqdpl8T81TyUR/pz76kFuMwBi0vArlC5TUfneSRkh6U
GPEeiuvemZ3MNfdCy3FR295DkgxDVkydfOJR7DO5rgc6Xda6ikdqK9gHJ9WaY8vwRAtolzyMLuqN
Pqm4ksdEWKFeEuAFYD2kTFCIkiVLDA5pdkOidH/Z6rfT5pUkxkZ0dYnyDOgE7+tssxvZN4nX7IJb
4jQuYHK9X8IrL45trSqp4komYyxCEoliTfD0SUoQV8jgrShuAoc8Kig5N/f8wEn/3qWvyRhMliid
VqLfDeYgZyQncfzB+Yg047okgAkuY2R2VUNdY+cZ6HDUfvUiP9BRk+iA0eTLwjbD5erjMZGlH0Gs
s8QV9m0yye2j1qpEczeb3IF83kdjQkq7FFIlqnjA0Smp9h5Q376aWMTBeNQ93aHISpvcX1Ztu3Ky
0o0JMUmiF6bSoQLWOHSgN3PS0lYhcXaoRNMBnJqTv1wWytGTrSp02hDUMgVB1WI3j6/b4dflv885
r08si5LS6URGelPqoxMQ05rTcT/o3OrIZsZx/nYsjb3Rjkrb1Ph2fw1et5iMyf34a+43iZ2eaJoz
76TREvbzvfB4WcVN578SzfgQKZriIo8lzN6i4yGaXyr1RlKPgN+2suTnfxNFT3MV0sKgS4OBlukH
80Dkx656mZYrjRwnwhnx5OnE+Iy8VPVUot23RP4Zj69gdhK660D+oYAo/rJKMsfZ64z3qPJSmxcg
hjrBlYSRP2WvoZtDvQjZS77sJV7sA+lp16GCGNu0KouZRDt/ib0/aJCt/bLOuJawkeq5EvBxNe1e
zV9TDZhdl3XlXTbGqYh9MOTVgEJG1r/oWXHQ85DzaOFJYFzIPJaVAjNErVc4VOAcSzhzk5zrzCLO
tPUSSyKd86uw9t/d1kAc4GEPbedtkqZIhqLjH5bYsRzHXhhowzzZC19aHzC/IEyrPSC8O7yZ223b
+0cUW7nopSpZFLo1TMTXmliZlti21nLq79tnchbCFCzCWDWEUECOkQ3FI0LVoQh097JhbY1Lw3bP
MpiMqZF7MY/o/hgtuguWZMW75oYiejXH8ARD3in+5FLs3cYj9wuPyGTbKs7SWQ9YJl02dihND50b
TYHVCwoGAiafoyTvQ9L/X3k/czQAltbBUyjA/Ux/BbZmqQcVT7Hcnm9Bq2RFDoZOMRkOciUr9Wh7
L+dj/W1nO2dlGde4RBjSngFQ7shd4lcNptCr0ZVC0Uri9EhGwwqSfCe3hd3X6k2ZGJyv8Jtk/Cyf
8ZdY1m3bmABIbfBGd3FSN4DW+tV7t4q7OafwvjnjFFNSmaUazriMuX4H4Im7agHHWtIfal37IY6v
QxA9TUU9WpNaX+kS2RX99E0PiFMuqqsmuhsrxkuWLbuxjbymVSpLrkynl1COzPpDYsRuXReG1TeN
20QYm23k2hsq1Q6C1DUrrLxP4mOWGntRB/NIxnuScj8m45HLKOhyjYIjzO+g9oXzN5xr5487Xt+B
520Y59wEldBjMRDfUvluymjDzXZq7HReDfs3eeQ/FsIyjRBAGHY53IUTleB+Grz3ZZ2r1MeIcv0l
8IwbgsosTuLy9eRopzJuTgHXdd3m9LktPw/G3dy9JsWDqvNQpqjBfX5snJVjPB3cit4MM5xAr083
hRaeir7zhbm0zGrypmjgvBB54hjX1kyZLMYEjcWh1Zyo24Pc0AoH0R4X9E/z0Ln8DTmOVGU8XFlW
ZluWODljsVvz55T65p8gLq1DBYupE8nmnAURQgXdotaxeUtGK3uhqNQErdnkJ5ctbDs1P58Y47Dk
Tgy7ScGcTvjc/0puWyxuR85Cq2fE0g+iZ0luZe+qJx4q63bV+hwUVcZ3iY2kmTFdWBttQA4/D+9v
7fRu2AEd/iY4RZGd72n5k1wjIgZoOf7B/PyHT814l0QwpqmkDzpV/tJVfp895dK3yxaz3fleKck4
lS4zI2Fp0LGiYxPz1xobp5lkd9iJH54TYGCbr9ojZngcSjLPEc2xVhbDIW4EMQ3pwdKldcCOl8/l
deWpo1Udl9yVwcFZYX/8Tyjh1l+VJSKJusBI6wWXRI/8LCgtLUg5efr2pTd0TVVUTSEmYzhSLZhm
OqCclxqJ3US6kyqdLQqq1VTfx/GZ8xnpNOZnj3aWxlqJksVEA8X5e+t22QWAP6NVyujAO7DfXIiz
JMZWmiIpgyKY6FLd6FaPlJkBQFG7+CkGd0G0qz3d7gGV48he5o477YfBa3Zsx4i/fwAW4z9mcEsH
HEaMoSFNjU9B9pJibUb9ria8ULSdtJzFMKEoMhdFMMwRr5TluhK/TdUT58hokPn9kWEZ6KMeUjlh
PyjBrkd2Cq/ptgdY9W41X3SyQ+xwC4Y8aUwMAllBIGYCjo3WhWjB19jL+78Y2UyH11/dvtTnb8eE
oKqp67mRkPClU261g2jN+luR6NZ//IL0Z3zI5YUkw7YC1mD30Ak9XA0IywGW1+kzj7cnxtOJiUBK
bpKp1ygITHTVzl/S7NTl9xyFLt9inZ1GnRQT06hYJH53huFROoa+hr3/5uoPw9r5hFh/YSR1W0So
HxtX0Yk+AejwcPOyOIC98tAId8JbjIHsBld0RCt2CKcEwLtcjBNJ+0go2gKVURnZcnGdJ4+XvyTH
R7AQ90FeyHObYktfVkU7VV8zUwUiADaEEi6B1vZT7p8v+V6JWBlhXHRSlYVIWSmCAia/b3SQVNJT
yx/+ACMHQessivEYg9okod7C8zXC1yQ8xdKzNnImKDetXJYlU1QksM4T5kqpijAKlRGimKEd9fol
qm41Xm1m82xWIpiLBADZUAOBLVoX1V09H0pM4ZDmKgCV0GUb2LSxlRwmAGfykopCBTlzeVvOfiv8
SUlm9feZK1T1uYI6qgLvM0WObsw3gqpxTmP7abmSwdyTUQjnrq3gEGR/cKof6SF8UlGbiF9TJzrw
zItzMGwZP4gHbUwpVmGuDRbm+6sisWqkR7wp3c3M6KwUW85XjNCsFwXIQZrynBpumZyachfpx9Lg
vfO2y4CyRmQim4qoKkzUi8pZA0g9VKL0bIBJtsqr7Gj6lIecx+q0tY+oImL/I4sJerqJCeA4wdWR
78qdBrYvFVPAgi18qx3Ry3b8nhw1sE8JxEoge1elvJXMCZVgoVOcqt13pEfd6JTniLnpKW4eLt+n
7WM768fc2zYa0Ige0AJs4+iLhDV7iaD5qJLI6qPFM5Yf/00cc32DqglLjW6qiUthTfVBwDhigkmQ
cHpOhpbjK7bd3lk35i4bZp2pM13tm4sfauHEGbAfzV+XFeLJYO5yFXV52QWoE09h+02X2oe+KHxN
V3aXxWxbBbjFgOJKDINdqqqUTFBDWkKRRIJh/tux/hpMD4F8rZvX8h+A0sLmz8KYiNRUwhDVDR45
enCFrqNVZLu6erms0LYTVGTVNBCtUf5jPpzehsoYL3giag/VHjRNdo63RuOWe+NfYBNvRo2zMNYJ
5mkpN4sKjZCbHxIleRCD8PmyQltLi6q4ksE8LaR2llWEQJq3UpYJ3dPessjKvOFYvamPFGtcPFWH
yg7u6+N4bHfmLQ8Rh/dN2VZnMBrDGET4CX9RUAHy3OkA90spqMDl7V9WeHstY6Uw44a1UB2TRMPj
A2HspI6Ua8sOv5I9WO2vJB8jKK2lYEUoCm2eopuXbiWZccqSbMZtjQ1UR4nuy/kwDU8Sj7hsM2yu
RDBuWJqVVplq+EUj/9GrL01MbBBlLg2Xa3rTAa8EMQ44GrN40mOaNN9JaHCSQ+VFnnJPqQo7C4w2
++kQ7ZIDfzFi81myEsy44rpTYwXVdiSF3fem+KKZpyDWbV0I7X7AkJJquKPSAHItijgvPN5lZNxy
H+paEAUL6mvptwH0ZUv2dtkyeZ+UcS1VOsSzmiM/SPXEHjOAM1bXXempy2SRwbssi6MM2/ZMlWDB
mO2I5xzWZ5T8OPKu2bYhYqhVBR+KpinMMQGntscYfY9h07z1x6rx6yl4Ukn+XEsxJzHdFmUqOp4j
wMBhSUCBGq+L8RKiw562utXHJWo+gNovJb9OZk5s3k6slLMwxu6TpEsUZQExp/bQOTHIlAQQCmi+
6hDAa1E6Jd6H3O6EriQyXzLN+6Jue2So8tVszy62yn8aznI/gqqzOvZevac7f+MbcctnkBPWHJC0
bZ911pe1+rppx9pEpUEAEA2qy+gb8EYztmfWVhoyhk+COQSGIZxWX9nG1ZhZKlYa0SnbTSGqvmBO
uEmuTUyl8goPHN3Yh3kkDJWw5Hg0jbJfR+RERiCHzwXnqnHMk32TJ12fhIUBIGDMMVhNvVMFoFCn
iZUkt5fvNE8dJv/BK7qOleodc3IXSC9Fgd04jgh6Ep+y/PNJvU8CruoLYTwlWUGBrih2c/7OeEix
gXjPF94nYwKlqueGUJvwhEb7VpZvfV/Y0nAzjLzxlc30dKUOEy1DTTTrWsDRqD3ZK8T4uYimBaqa
Y5kFpiXKiavUvIGW7WfgSijjQVK1VIC9j2MC9C5ox3vfeFXBbpHfArZ1d9kitr38P5f3PRVaHVcq
JnptEgGtFPFGMG/bhFN12DwnVTZEIiHDl1nu4FQ3sqgI4XmNTPxZmY2TqMlpHPqdlLR3l1XhiWJM
Ii2AfS6KdCAZC5H19CgUBzTfrTQ1OWGeJ4ixiZiowJ1M4G6rAMBKMbAtpF9mduhFXrFu83BUIiNA
Khh+/9ReljLZEBa8mNPlCVBOmNVROMFq0yGsJDAOwYgBX92bmDvKQ09Kv0zEy4zny8fCE8Ek01PT
/D8fpaI/aa2tqV9GXqqy3RBcqcEcvdJUSIEMvFVbt3fNwkr24q/wmLoRNhBzgFp8kb/roG0UwXY8
vF5Wb9sYzmfEGINJBnnRsVmJQc9+nysGVmJLFDNkb+h4w3o8c6A/ZXVXy1hYwonC4ldAgGyOGY9P
hff3mTQil7ogqkfMGQfkCGQYgbeUzftUTKKgTsskzHSuQO10C5V0qf8WCPsw5GDqvoeYTyFoZQ1M
srA0dZvEEarp/aHBLvY7jXdoLX7vAOTR025lTndgM+Sd5bE9YSlNR0PLsJ3wN7NDupdAis4LeZyL
xPaAm0qJg54O7kWmH4c/atUOjcfLxswTwbiDRhnkQKBo80HzJEx2ZTzgxcHxnhwrY5Fa0ykVozFC
ghDp/tzsYl7E2R4FWh0H/QGra2IYKKGaOorQzffeFb/1oH0ZAlu6Fr7S7cz2JX/p+FTk1It9sjnM
e0ggVlJA7sjcnQrxTxPRDYEHkjzxqkZqSk509RnzXfvYU/aXD2rb463kMXcpSQwT5WMMWM53dMYD
+GTHxmn2+pHyPEyaBdiyK4oTW/h/NNG1kszcrrjqjayYYe2t+aIEr2ZkWiWYajHmzlFx01DOgtgH
6CKEVQJ+J+rUJQ+Qof700h0pUiqQsZzIFTSbl+xte46VSLbS1Q/SrFA0MCpStWmZKbWrI50OADCX
x5ui37xuK3HMdVPKRAGDMsYap/AYRKelcKaY8zjbvg0rGUz4NbqlLRY61d663QnLrHSHrwLSBzh1
HDohUwEoiGudmxWYlVDmCs5q1UxGTpEOll0VHor5YU6+1OVPTfW1sXaVIrZK+YljL587m6Yk6kg1
QeACPGm2G62gEVl3TSM65a8JJTtlh+UV1Sqs8DXh9p4+2+ZHWcz1y+p+yVMxE50g2Xfmrcyj2Nko
eH4UwNyyPI7VoJ9aETFFxGsXwwIgbjhMLnIMIHTxZsI56rDPXH1QArXUE9GRwutKvlt4y9S8v8/c
K7VOupQEgugIY+2VueY2S/6/e8QPX+z9i67cfqAVvUB6HD+5om5f8oitvARO8hJgLCDaxbfYNLPn
Y3DPZZamh/3R93+UzFyxFMWJKtRhDKI/281e2Ymzq3npIXC+a7Nd5RhtogzTBqqeP3knt3G/qXCT
GCJIzUw85D5GO5EUapgkiuhEJxG1H6PGbjrlgM6eMWG8ly1xF97w/OTnRO6jTMb6xbLq8kwaFgdE
Z1aa7+rxzohEm/AWdDfNxkBQBai7QmkYPuomFSEJTVNenGZ8KbM3yeA4x009Vn+fSagzKYrQFK9F
B9goD3lv2mWl/gTJ5LHN0weOd/rs6/HNVrKYc1IlYKOks7I4w3fd8ijHOi3Rhae/ktLRWl45AqmH
+GSVK4HMIelyFqkFyeGiruY7s7fKb7SNkXgpWLSKX/FJ94WvhkWLZrpDeL74cwD4qC3jvhZ1TqKm
70SnkWWrRqctal8NLEamwn1WYunuGJtv1bC7rPL2J4atAKdaJ4StNShFFJpdAo17c3T00XhMosAK
5owjZtsqz2Lo/68cjUgUM1I1uOayvu7kXZ9z6hgb5R/68c4CGLNXlrTQBBFmT/f6yvvWz4F6hB0L
q7jTONW6jYznoyzmCpA8NxGqYZazikXW3E1TCwPYEyAt+u9/QZAthX35mDbaax9lMlchksImL0hD
s6zpfaNDBRoeGHBdAY2hxa7xekqBf89LXHnnxlwItNaI3nUlQqryKBYnZeacG8/8GJuv2qWX+gxq
ZeF12l9F4o3ZP3I+3bbHMk0DiMv0QcEE0i5Wps4kCDXvlI++4nWFRTkSe2w4TG5oY/zYFm55aDfb
X+4slclTK82UDLDJi5gNHp/DIbL7peK44t8Y4lkGE0Qjc+i0vMXpjLZ6oCs+kVO80XF5mnoT0Fdz
rJD3JZlbnJokVwotBg1ucjKB0q/KsaWT26TiDvVsO+KzZsx1jjoxKAVdQrTEwsZ33ZuOOfa34P3v
ghvjBD4PiqCp4yEXoEDFHaSlVv05DJylMxe8DND2MsUKntgBOZ7V7IUbFYThxJlBwZ5ZFOoysJ8V
K/Z4X3g7hzXOopl7XuXDknYtFKdgx3TnX3sBoYhNB72HJ9402AY4KfUqZ2nM9ZZmFN0aTNFhRLTa
g9AGtAQ18p/KjjjNRPqzL31R5p4b+aAvAbXUIjzq8je51tBRdEXhlMga5w3MuXhsZUkVZzVQixCz
47Wxk2NjF4KY4LJL4dgHW1XqoqU0QHQmOkv5WMvHBGgyCoCNHmr5pQpLzqXjmYTGeBKt0aWqqfDt
tJv0moKgmm7jhkjNKRkvLzfmHBRbaRprIV0ALyQ6Yb7Ys/Iq67tuBkgcBmsz3lQF76Q+uZN+lMcA
LjIWXtTqm6zzZgu2o8s/5q2xXgTcQykAGhanIN9Id2WSYyLUnOPhyWB8RRsIehinkFHPj2EExo3i
qo54aBa8L8V4hajNAaw1wabV4ihMp3zyLhu0TCPFp/tJpwqA66uBwpe5n/OsjONcQosEAMkptj1a
7F6lduuR1xQjjnXiJG8UiVxx5bcBa1KgeqwTe+KmOdSWL/wO9lHdYhZWDoKCxuqJ4obB2O32Cwpz
duIC5H1/We2NsQP4v7PabBM5LwkwBWh607r6lwrYHYVujRK641iC9sy9eE/uQaLCEcr51uyjWwxa
A1ve0HE+GP5yyhwKewpq0u+NBTol+3/vgHzUkf6cVeqt56nWyAqCmVGEXi8Chr3KOCgQG6MGH2Uw
N1megxEzK1Cp+tK7xaM6W6KbeYJrPlXH6JsJrkZslsUOjx1p8+6tjo+537IcYOfYWBYnrq/l4L4l
9wOvE7ddK1jJYO530eg1SK6hGrmTC1+drPIux1wKuMxUZN2hnRzGB34eQP/q53tADCKqqinpBvNB
hRlF82pEhGkS0SWTnYtYQky/puqOY4w0+WUFSSKq74BsIiAqYqyjanVhrBb4YAmDxXjLhC6wocUf
2M/fNWCptjnitmxfwlQq5rRVVcO850djJABRKLIeXxO+fraNg34UQOSl3miAHaBFOl4qt+U4V/LY
ZGDQ5zBXTTxvQRjpFI26DyWVo9PWUa1FMM8LNRIivRJT0Rnk0hmmX4BYdVTjkJQ87pMta18LYvIA
eag6khRwVll9V4CmS8gObcd72/I+GGMPpNSWQUGZ1ukBr3LKsac57cheuwJWzYHiC6EZxHnF8NRi
TJ2AEEUwmxoN+wJFCKBOjx7hAf/xzohxFFWFMXYQVKHgNzRWW2Mw5T6pfgxC7Vy2b54ujLNIQTEm
KDq+XlJmh7AedlqtHaW04N1anj5MPrCoZKzCGvrMvnoX+JUXuuAyOAAs4ST5ix1Yy1VcWLyZuc0i
y9oCmeeCUOhRkBg4KlqEWB5bP/UVX/C7r/+CN2HTMZ09hcZ4imCYko40UDEnud0Ir11x3SZeOx5r
U3fyObI66diKr9LIyQk4n5bF5CdSpbX6gJJ4mgh2lni54KPKbwVR4l62Fc5NY6n9or5fTGOAgmV1
G5mv6vx8+e9vvhtWp0UYf5GIQ6OOMwSkKIl1j4WHhfbTe0nsMB9574bfSFPRr6WAPIQdiupVs6sT
6tk7b/Gwa+iH7pygxtLuswMfjoye/qewhb7x39IYSyyEYgJqIyxRmh+i5Fg3mRWLdof+u5IQO1wi
S5p528K/Mf+zUMYkl16JQaaMD0oZeminJPZFRC5KNzPzFl+3Pck/st7HV1dZW4dJ4nqUkfEvcmhl
qLW0yqkLOCaybes6qDxkE/uALFmzWSyZoOcagj/WVAzJ8EOzuOrL8AcRBR5W42axSpLOwuiPWWkE
NL6kKjU0QMZDT1s9blBZxf+R9l3NldtKt7+IVSQBMLwy7KiskSa8sCZomHPmr78L8vksCuLZuDOn
XC7bNS72BtDobnRY6zyBQr5x8lvFk5WYtnfwTZ5gI0N1iHqdwBanw3er3LfWdy2Tecut58p6TYIa
Rm2XDEmOQlKQwlvy+Gk6ZGfMaGEajCNoS9zLZpy9lidoYGjaYUR54coqOExuajmsznd1RiYHlchv
S1e0Xkqj30tkfVKz/KBlya9wCA+sq2d/7pfn2ehcK7RCSQwkO1yRZE7R8lAtVev13ebxinkJ3xDs
2H680g+21329bNu2shSrfRDZnifSKXQokDZm1s8wu6Pq5FjkZQS5+SJ7ekvUyBasaJcDq6ZooEZI
VinVISQvQb2/vJr/Yjv/VVURsrqYsnhWJlwNPqkD6i8/fCrO/xgW48GUPNa2/c6bMP7nq3sYdUYa
BjWv+GRIxd2WjQypb/PJtD4dvqUrCYltwdqQGJ7NN+5Z7HRXeCq502fbNW7HyFNO+c6WIlDJzkkw
L/WYNnlJUI7Pgn0bhM7cHeK/qa2uFyaYlCjt23bUIYOh8tNM/U4dpRi6mzYZ3AEan+1TiZiA68AV
lVlayRkhyA4++9x9AnlsAeJL0w0/6btewUM6c2U3alMrVmIFrWg10g55AK0w7T06TipbonXbznMl
QFAKK8VzlhqoG4+nEfi5rRvfW0eg319l93/e9Gdr2kqUoApNAZTIAMV/z+h/aNl9RqnTxTLqjk19
0/GM5WDHlvmKobJScrVPknJIsWFRH/ngOQfUZnlHmvBBYhs2D4ZAG/5BBWCCzhWjoU9tBpM/uqOv
+kDsQ/7BfmWlAkmD136WPZm3rdFKouDUdLOjs1lQOM7n6rgcw5PyDJBel3E02ydZdmpzGwnlwDUG
qA91QS3aNIxba8SVCszWTaNjg3+og6TZdNNdrIQICoEJ6nCsSx0mb0GAqOQP0xJemXZ2ziCqZjLG
1e0je1uTcGRgZopNI8aazPkz2kGHXjIfIPu+cEAKpsCKIcX3wUJyNQ2lP/STxKHLjkUINJYqwoXt
TYgYm6c0VI/oVTxmuSJ5+0tWIuJqLkai6eAmg6dY8CRJiUOTUFJ52qyca4y/SVR0wxgi3IWq6cuU
Gjj8YYd5fUA9Mm9ng0bO/xo4ObjQ3OSb+auSwq9s7uBKrKBzpG8GWy943MAUp5i0L6VVuqCX/XzZ
PsjECLoGor601ZoUPa3xuDdbUI23lpsXjX9ZzKZXMpllIRVpokogJLmKySpt9AIg8KSF0ymK06G7
Yn6p40Ii6NWeiS87ipldgD5hhMMQ4RxSRqMsG/hd1VSXdOB11YHeHdTxl4BEP+tcebGq/AbIr4ey
AmERmsU6vbqyTMWfouSqK8rD3JX7XANmHUhjj2aV7GgJajEF855kGs80Vp/SUT2DldGf7eBRm/Jz
aZBf9TTuS3DCMzrurRqYwip6LlV2R8bhDOCJ6zYzHkeW/Wxy41unoBAcRtEhjWdn7CPPakovJsWD
UhvPHVApO2CN+d2QPg9MvS27jvgq6z/NZf4lqWvqWEuxS+L4VGeRZPs2epxtbb19/Mat3JJmRmWW
N9g+HkrWBfjN8slRE0cJHeqpX+zfHfS9+2Yfwx+j1HVsXee1cK6sK+FR1bGsJRrKAGZ9vwzLuZam
Z/gnLqmHcK1iNYgGI8uALJOojpleNUUJmsbdZW2XCREulTqiLUor8NBvi+4r6vFHGmS1g2mj75fl
yPZLMOSIIAMMKCBQrpVHOz7G1fHy97mVvrRZghW31NDIGxBVoaoHIjjUjTl6o5wbd8s4rI5dxBFV
Z55pKiDGwGHYSeHn6a5PCsfIZf3tkg0TzZC92Paoc7c0BccFxEKseLq8Y5KTp8JrL9VTlOdaCCjs
n+g0dyLtmsSG9zdCDIoyiAbKFhG+YxgL0mQzhJhF6cTLl7S+rnPNuSxkc6vQ0m2iz5Wgr0/Q4aJm
Qw2iN0Rxy5OpH8JQxrYmEyAor9abcRuaUN6Z9o4+gKQsHCX5FZkIQX8HcJW244Q1LNPnsvkSVP7l
PdoYAoe11A1T44OjTBObZU2LDMCKxkshuJ5gKlHqvs8wNhGcDLfcx/vlhFkUJ9+Bp6pxqydVEttv
L+9NumDL8rSaqnLkIQIQzJq2uKrLv7JkhDALrhvBCBVE9LHWkCiC32ZFvWvS4AiyRoxEFveXN3Lz
dYfZmX/lCNpmx1W0LMXCNxK5X6fGnHl16Hw+OyZtWuIlqA9WbSVLULzWKjJMx/LE3rNya+5qzCp1
Nljr5t18nA+D4rBPl1e3ad8osWyw8RqGLSLhKv1sY7p4VD2UqZxaLRy1LJzZmuHHvcuSNg02o3jr
YSZDV8Xy6JLni25T6CMQ55zBzpylOjbjt7C97ju0ptMXDZmNyyI3wD5xB95kiiVSczZMg0a4xz0m
ovrvdQ2wmnoP7xruqTP4DVd9kIqA1MTR3P5Ojn67mTxc/wIhuBxMq8z6BL9gxC8wQVG8t470kcOz
lx66djwZ3O62tq6WLFj5vKdFufDRDc5TlPvRbiaO/shOpTcepFimm7d8JUyoqOr1jO6dMoT2aIq3
jNqO6JbkQchv14cbsRLBf8Iq7grnfApV0qNbIBh8qv+oKUMtZNyPRXJTm5XkRfVaerskjjvRlTiF
0pZ2DbS0AUY04OP6ZzIYqFIE6S1T8ztwvRcnEIN8G6a5d6pBuabR6NndfOxbjKKx8kdqAVJDC/oX
G7Pzi2o6RqZ/yuzcM+b5OsmN3dwn11o1e1rWdQ6dzO9gJD8SRBfROA+OWsWplyzhmWTkxRz1u8aK
jmMS7yI7ebRLoJXNanbkbdpObMSjM2tN6SQhgMWKGf9zrT8rkXpnGcuOAPAG/PMPZZ1cmUUYuVmB
QWTGIseqvxdxfywj83EZrNiJ+65xrEy7CtEvIbmCsuMTjDQQvvpZDRXE7B1+MfuqkUNMc08fToMm
eXBvxjcrTRHsdEIG4DEguPVmoLZmxvdZLdzR/itvsJIiWOjehhFVupl7A92NXA2EC9WB42XKvQH/
1CVdFEKERTPAsdDB8Ri2Gw7AsW+O7XQ/NZEzgHAA8/+XraXkqMTqcDM27RQRlOXmnjiqApWo7lFj
WZZvVDYQKDkqsT68KMBgLlRYRcXKPU2hn8c+dIHe+HB5RZvO7e2sxCrxsGg1COLh3NRwcRFDfLIU
0FOHsddZYIu/LEtmeA3RFgJ/BACKOK3iakKYkGHqChzqrygDsiTwttk1DYwVq/CkYj26i1UWNkWx
eMFySJMbVkkS2rLvCzquBIuSal2Ep8hi+Lpd7khQSai8tzXgbQmCbqPspI82wzVSMtVRe/TCEx+k
rd7lQ5EsRKw0B2ORz0THQqz6LkqOZSjZKH37iv67DDFTHtRzYtcFd++nNnN0Nz7Pp/pZd3W//p6M
TnsdHDmNHmYW3MIBOtEJhIHAGLwNfga6o5+za1mT/bbKv/0g/b3/ymJEqnqJSzwUxFWtyl3Kw2QD
IbmWKbxsbwV9DxpWZvaApbdV6BRsPyySDMJmBytlb2vhv2Dli6kKPuW4xel1HubZH3gDHz1Gu+DA
Yf6qJ/kc46ZSGhifxKOSIR3I/3wlUEmYQugQoFO4QEmKdKdGyc69JWtM3IyEV2IEn6gt+jCYga0C
3unnuPgKPXR0Z5NDBYoiMKYV8c/Lt2Cz6kFXAgXPqBOt6UoSoPEdsKSOoUQPC9hp4rZ1R2acTGSc
JmUENeK0R6+0a2oAcpxkcdymuqx+g2BTCjD7hSYI1D3KdhG7ztO/iRNX3xcMStYzGMsGr0FlogiW
7luMYSTtOQhmR5cC827esjdhYktAPsdZ2U0Q1ufnuQydOvV7/So1fl0+OIk+fmgFaKcwLQNENGoO
xmk9BR7q18r8fFnI5qDMSjvELoBiIRadShQqMkq+TWF9Pc/JHriCB82MkVfGf3SFssdNvxl1MriX
pUvUQmwP6NVhCjIkzD29/E7Kc5B8ufz9bSOyOirBiJAxT/sqfjUivMYITLVzd/i5nDjOfvmYSSm6
t9+cK4GCEdEGZk0oM2I70+TO6vpPdZW1yOapgJdVer+M0js7DX+wBKhUUd8dEr095bNhuYDGeijb
/GEch8xtm+ympP1xSJvQGafanxJ63w3R4fL2yDRMMEVLhiHyDBfHM9NvpfobodKkHC+LkN0Vwfh0
ms2QuYeIuc5cPToA0DdrMrdH39dlQZvVMDCjA4INBGCcNu+9+QYzdWMMPME5npYdGjn3kZd0yNfw
8ffe01zdyU7RyXiQEVVv6/CbXEHFVAv1sLyBaZv6fWTcD0ySKtw+pLfvCxo1sCmqaAifrrSKP5a9
P5H5AAIESTAjEyPoQtYBVuBVF/TklBueFf6ya4lLl+2UoAsxKmxjweCI8r5zSB86mNmQacFWSAbC
GhRDNVXVLUvIuKSFoWFgGrZZV+jstssCxF7rpcpiNyrVxw708qYS3cdBdquGw66NdXfSBmdsixOb
TN3p5/axmWd3CogzG63kMmx2ua1/nRCfzUzT0SmCHTCueZ8lu+W4FLWL3nDtBph+PSZ289vCpQ+X
78bWxq/FildjsEFGX0DslHy3ixslff6L7/OgybIMammiGa/Dro0XBh+yLJobpo27ZNrusoitqImt
RAi3TFGHehxr3DJlGB0r/B0qSCGSz0XwmKhntTkOMqzPTUUyNVWnFsH0vfhIrWobkBaKgQFSep82
e625n9ljNN8azSeVZhK15ZovvvVR0KaGakEDbJHwc4nZlMwjz5MAN1U5svZgaCN8/knVny7v42ZK
ciVKbEzAo3JMqtjk83DJXc67GYFGzjOSupP4oyPrgtk8t7eVEeE+EtIXhLWooI3m2QInsDY5Sn3W
gHWxfB7JA2ZaJVu55XDW6xOumKIli13OwJoIl9NiPRmD5QyZ7rA+l8QuMkHCpUq0rrSGGCXhtgyc
KP1EjE8J+YqmSu/yiW2WctYrElR/WeqgC3nhu7j65yEE9rid/lXFCDUB7ZLp1lezN32bPTQNHNhf
DS6uxQv+JycLCdUa4hvU3dkOqFTn8Hpw+SuskAPY8F27cBMI3/XVI8zQSt2eTCR89T3H3Kpup4N6
R1/xqaqn/iyNGmSnKPikPlFHcHUiXgPG15c+dusJEKHI6pk+79+eYlc/WJhPt+9kF2Ozl3S9r9wA
rVaq9cmcIZ5RvefZJTvTcrLeiXYGx4XGMGpDdrwZ8i+SpMzSCIqnvEIrdgx14aSVnYJYYswPtn5o
u4MhI1XYtJu2xmvAloYCCzcIq2VVSqNm4wJyxaWrnN6aXVV/nLorFuf+ohyH+HD5dmyFLcxmKhBe
GMOQn7CL4zxq6WTzkll20qc9A85S+RfJqrUIYUVdMOch4ERhwrLRnYbAMcwHI5YBhW8q4ttCxFaD
2laCEscDmEr2NYh/lc1BU27UQnadt/cL2c5XUhns2/vjyZtES+0YkX5k/+ijXwa7GhVTYhllMoQz
WdIxTc2ghTczj0V01tkPVj9dPvZNh4mxjv9bhnAmQ5zOeUAbiBjIOZ9Q0uuYW8e521L9MA6Bf1nc
1uHgwqBAiVY7cFgJtr6oWgqEX/SiheW4Nwr2DX7tpc7ruyRLJQqtbXnMtSzB3PeYQFLCBrtnPYXf
/xlcNY5gdPHD/eCOHvoiXT6uSM/Jdfrj8jL5wYjGdy2aH+zq7oYV8BiGGbs6taND2r0J4FL9Pi8U
p2p+WnYg8WxberIWJ9j6cGY6eo3RON3kAC99Boml2UkqenyzPqwIZUdTR1LP1MScnt2FdhMz3N1s
fsmtg6pKdmzzvY8uFAIwL6rBAgmaEVccAXOEv0KF94ruZzSA9y/53jzUbnBnu51P3MJwyHO1j/aR
HzzI0GY393AlX9AWc0iNGBQheB3W1wq9HoPbpf+rPXxboqAVNnIWacKZ1Wl915FDyp4ua93mEiiu
Fd5rto6/32tdSzHpHqtQeDQyg/sJZdEgcDJUBS6L2cwFGW9yxLSd1UV1nUdwFfbjPy0xyS0mKVxz
T/wIgxuFHEB08yqvJArBb2sPI12CgQcXaNDdL7vxJrsrwHiCGbQJd5kA2Urd6Z71I4SvlyyXf/yD
6ptUQ4sN2DRwz95vq51pndlYAx+3UH5Wu+AYHNgpO4AQUY7to0pkCUE3WhxAihhhoREbTxQp+vSI
kfEld0fyFFT3w3xXLLN/eYFbLgB3mlG8802Gwuv79WVKSqluw3p06Caxo+/m8G3WX/LOD9K/uACW
hqSSZVuY2xUVFGBUqRGZeD431nWWXjeh7M2yZaVWAkTNpEFZW9MCAVT/xKZblCAub5Xs+4IqdAZp
4zHg7stgO8usvdko/0cRggYk6JxO627E3Nr8OTF7x2Qy9KPN+7veJcHUKlkwUqsEjCyn7Y4P5FDu
h/NyP7kUmGDho7KTsSFsYsdY6AkHeqCpoRLF93XlD1moVHiso1tWPaUPPKlYeIFn7mIYeXIOjgDt
OvGXs3EYntEZ7HIGHikz35Z1XP8G/uer3xDaytiZEdTcsh6n0nDtaHJAC+hc1pDtzQVQokkNG68D
sakSCEUTmSw0DiXH8JB5cepYv7JzejX4xJ8PMMr2lQwkabMwZa1kCnFiUdWBMiuomXN8ZfPMUdDU
R7aPDhz4LJZ46s3c21qaYC/KZGpym+AwOY7i4mkgheC944rLFhA+Ly4QwvdW6IBASfbI3LJUK8li
aB9EWdwPIRzcOOSnoa0cO0D2KhiGqzSyH5Re/3z5MDdVBnSAsFVowfzQ+5kTZrRmoPOY4IuWuiyN
nMCQPIq2ImJrJUOI3RAiJ1GS4TIWDPxTJfNnI3Vy1h37MttdXs6m9VqJ4tu7ugFLQVk293iyxCz1
mzY50sWUBN3bq0HhwMC71aZifA/SPAWQ7RPAGtHcXWHYtriZgptGebi8ku2DeRMj2JOalimZc8DC
M+tazw6zXjuhLJrazCtY8If/txbBYKTKaFtJxF94R26y7HP6LX4KDm0Mljodzr/8odzJJutkCxO0
oacT6CApbjI10VmWVV5Om0Ohytob/ovFeFuboApVVJaKxh8oymHZsV154ugg0319nPYAJ/uLZInF
Cwm8xRhjVILBCLIgbsB2iQBj3rXGXZxe9VKK3K0gbSVDRAVbIp1WbQtWPJsYfpikvpkHAEhv/SGL
9omOBtUE/NV26SiNH6fx/WV93OxaWosXAoOgn5eWhXi90D1HquagJxowVjhptgxi5XXeUYxH17KE
CKFiZZ6h0Mw53CePE3ZxAOIKvR0E7Of1Xsc4JgP5dO9hZg6YkNW1vjMO80HWmr6pqibhtG8E4BBi
yzMKhP9ZskaeG+XcDE8t+X55W2UihNvQ6FWgpx1cdobe0dC8mvNvmNP632QIN6E0jaCatF7zAmJc
5QC30JLpXjcrSVi3feNW2yX46LJnMalHrCX4Zt+yXbvvPltXnT89A1v2Sda+vPVeguf492yEG6fM
JeZzU1xvTp1C/r+nejYdypsYsS+8iIEKZpew9owVRw38bYxm+8vHsx1PmYal80KkRl7LMGunFTRW
ADwCZFox3Jyeoy+wVBhtHj3gNvvLixzectOFrQQKvmUM+4UmKaxVWdtuzFmUNUDF1JMbyRqKZJIE
BxNNVV9ZUD5IeqBB4gbhaVECt7VlwCqb54SsAOiUQNOIdPJ7x490jmWC6x0xRniu2HWXPV8+pM17
uvq+YJH0Je4Di5eKtLQ80bi7BTzuLreIf1nM9h3ClK5toZ/N+jD7oMZaaOcFBurD587jWO+BVxzs
68XvXIDDSG6svnk8b9JE7V7mENVxpUP0d1BP7bN6AmcP+C+86hEjbJiTQ/ndY65+JHuOxBEiJqiP
YIZxM1eGjLD9SzCCRJEDAV+ZYKOGWasqZM81LwLKpj3czNBIFbDHCkkki94+yTdJgpWiA/I+aQmI
pjy6TurHIj12g8xXbmvjmwzBOI1lh+aLmnf4xo51yrz6Ce9PpwHfMbDj3OyQ72SNvpJVif2rtllb
KnA/YOPNLzb53uWftfJvIlLcov8ckdjBmjRdiznTFkkiSgbMIk/7bKQ3EcapLt8Byea9kkqvzGGK
alG1TBNe0m3vLhV5qPtREq5tB76rtQj5AVIOY232gM6JSqfnCTe3v06fbD+D1VWu2alGTCHzWLIj
4uteraudi6UbkeTzimBvBuexO3ST5KUlE8H/fCUiqE2tmCIsy9L2Zfl9ns9KK+me3BSBgMjkuUL6
ofMVIAJRpqUwGXn2OY3vOvUw9pIupu3n90oGNxarZeStghEDPnncn+iJB3wchZdd89ErENcfQs/w
L6ucbFGC9SlQL5xCDstiFdaOFtXVoLc3c1hINFsmRjA9eWbO4JrEDdJCr2/cqT2TSZJ/lIkQLA/I
jTB8lPAag/UlAKcpAIAyKRj3thAkUzFXYJMP7XN5a4waLRBQ2g1xlyS9IuHkp0yG0bTpE+w3McKF
sQx7orkCmzaF37PamwrNLe3jXMrAqzefNjbAWDVKVBXoK8Lxz0rSxpPCQGVxmv1/BjIqDFJydH3Z
02azp2YtS9ABW2sqpAmhA+x28DgAXKU6+jG/qj+pQOGARvy6rNqv5lJ8S60FChqBzNkyAXcBSPCe
+vsfegQ9gY/PPLtAWrL1bDj2xJ9/mKduPx7YXQbfL/kRXMaF3yAODC2REVIawC519XXph+UBTaxW
dqPDydvhrtX9y2ve3mRwg9sIJDBabgsHmjWd1ZsW5GVX1qm+D/0U8fS8U/aFz5nL/gqRzkYzFlGh
QpgvFg61TxkzmA64Kuup9/mwF9pubtEb75M95nG9xo38bF8fLq9y6xauhQoHG5N4Sid+1WfbPih2
fgwYnhCRzGj9l838d3EmL+isrLEWTEnUBtBY/jwpHww39hV3vCuPhZ+c5KMVmyHwal2mGMpnYU/Z
CGIZ9ZT9Agfj3uSPodiZEYwqXvr58i5yI/JBNd+OzhQC+0IdemMaOI2Nekjodfg3OYT1aoRII1Ly
jloxvs/sQ6hD31/0XnK7Nh+Qaxl8jasTag1zivIGMrIr+rsCXHzuVn59bHxO7ALVk84OSSVy3VxJ
VK0oCyMNz5TOq5/jQ+Fx6jDlJbupd0DB3f8lEu56jUJMUIXo1Rv4OVE0eyEdtI92qUtQAMhvZe2c
W37HJkzng+6MINJ5v7iJhlHbsGnxFBY4aebXowG4yH0Yfr2sepsXeCVHUHTgWKrNUqGTMxrPcf8z
YKlTYr72shBu6j7o90qIoN+tktg0nSFEAZFi3GpOwpaTocR3ett6ZiUbpNz2pSt5gr6D4NxiFae0
Q2Qd7HsA4Aaf+l12g3D+IIuoZQcl6P0cTUpCW2ih3WA26jiQCugOXqCFu8t7uK3uaO01gbRro2dZ
8Cfd1JR5M+HNyKtPObg9g2M/Ot1rigZ58tv8h+w9vOkxAf2EznSNcMiu9zq4lKraJTNqbDZxleBA
1aOCTmJ9vgn6m6m4i2RNUptmcCVPuF60boy+a3FsSX/ossdENnIt+76wg0g4BclQYJJtMQ6Z9qAv
khzntt6tFiC4YLPoTbBeMs4PM6HuGp6A64nAJuf2yL2sDptXijJGmW2BnECsABV1UfSZgemRdlBe
MC+/R7r6qTL16yhIb4zBljxWN83ESpyg5TXyCI018hsVfzfMq3Y6WzInxTfng5EAEYGGcB4YFGL5
IguSNmu5CKN2ssgro4MWH4Gxmf/sCsld2tw8Qzd1oKQYKnt9ma88RzN3CZsGvB8Tq3y0MFOhDMSZ
qvREuum5taVQ/ty+fVjaSp6g2EuUYRggKfnV5Yibqa+ZTuxaDoeAwkzXr8uqsdkGYK/ECXpuJkvN
mh5uSru1D+yRnogXnqyr0I8Bi8xDmfxo+xRpNA1MD+O58hop5h5f0fsVoySPyVRkQQ0N/bvCTRi0
tMpnM6Gexp4M6uvhdFRJs286VeJaNiK195KECDRJpmRRS1v3ltv+d8Ops/wkcONj/QlNFt4so36Q
LEysjbM+U6I5CYmnF342AN8iKR1Cb4DCLlnYxxv3bl0iwFY/62PfAgDQ65UrOwftyO/QkqQIZSIE
t9ylumGzrqEoVH/RrcZZlls9/uNUzftlCK44QcdkCc4/3RtoDBrN3EvVO5b0Emv40VO9lyKYpwTt
Tok9JAw1ZOukHboz2Bj3+kEWlH20G+/FiA4xTcd6ylTqZWpw14fdXq+m3WLtpgEpgWCSHM/GqOt7
cYLZaJHkCjDURQAKXznj77n0Z9Ot0FabfNqbQGfNZkniRrY+wXDYLAyrtmRYX3tsVdVJisgxlcdp
9HXly2UjtfGie784wUI0NTHHks3kFR6Rupm3HJSbGC3DCnjfsxfZVKLs3gpmIo7GMVisinjW8GRZ
fmHEPlv2/Zh6l9f10Yu9W5ZYzahStH0pWk28OtUxZVN6LRomO8Pp2Lcl3ze9DPtto/36vUAhgG/N
bLIWFarf/adMHY6HGfWSyqm9wUcOed8eFG4HoydOS5rLGukkGyty4sXa2A4xHpfohsXobz8A42dy
6gpdlRKN4Xf4gksRO5dzs6nZGDRQmOKWxbu2kVw3iQ1hgg2hRaqodMFGKgpxUmdMnab/zWJ3qB+B
idQvMvYxifUVKfGUKAcCgA0M3HE52Y3hDMbndEz+Ny/CBBNixyFTl1DRPdXKd8TK3GJqdgX9c9yk
90ooGI4w0bOybEqGLOk5J8cs3OfTp7FjoNeWmKiNqsl7UYLdUBVdBZwBjokjhuknPjhd144ZOsGn
xh8xUza9zGDH+3r5Wm8Mtb0XK9gPTQ2bfmav12z0kdMD0ZkT3jefl/NRceknIMniL87RXryMmq/9
+RjMO/Fi8tLoMhLPs0W9fvoWJ41DOssz/pxi+L0QwZRoE5AAAHbEPNtGT43CriiLZcfHY4oPtxhs
6Lpq6ICAFsMaLSzUqqoZwppX7hHOI87JKTiFpvyRtHnFVsKEACc1q9FohgQNf6Ht5L3qGPF39PXs
LuuGTIoQ4oS1GadRATcdzvdR+FVlfpCnkgBn0/hRptkoDBCCoVds6+rFklbFEIfBAKaRhJ7Unj5R
3ZKG0jIhwtXqVa2neQsfOZ/wJHKqx2Pk/cyvPvOKcXSSXalNe7taknCjaJyE5sIdB90bp2KX79sd
CvsnWVP0Bs4CtPpNjiVk0vq4sBSjWchrD172CyTynuXFpbMk7uByhq7GpaqTuY1nyRpCNjVjJVq4
UCEx0OAydhRBwLViXM+67pd1eLisfpJTswQlbyNKpy7X0TBR31MTpGraj8sCtp9Yq2UICk4VkgVW
nBJv2k0eQZrVvmnO7a73OKho0EhUfTOgWEkT/HDNSsCLoPLrkfJTp7tZHxz0pnaTVDbELl0XP77V
pVLCIdGNEUaVPA6vfS6Kv9yMqJXAFh1l87MyXRA8sWrnC5nMHFYiuFOzg5F/7f58jvG9pgtGAqGg
OlBthrqVe5DsuTq42VrZg45/5IMBXx2PYCQIA2x63aUMSOsgvS++NNpTrUx+vFz1Mt6ojUTG+wUJ
JqIHyWJRBXC68wnM32i/bGsnfdHvunO9T68N1A3p7jW59lTeBje8UApshYfL2i85N3HWJRyteJgs
BPRBdujSL4ntDooMy1AmQ7ATjNKs6VuEtpp1ArbgPq2/WnonsRMbCeR3uykiJwVGuswtgZ+qff3E
dtkuf+nOyefOnz0KbqjArf8qh/GmKyLOho25eGsOMuaV6teW3RTNQzBI+jRkWydYCyUlSJIYeEYu
+sMQ3cbhucv/RzNu89+wshMxMBuTJYYKlIFfpnt0PLNBcjgSZ2gL1qGx6dwzlHC9sR1vKqUDRl0W
+CC+P4Vl6cz9cZort4qi2rms3RLnIRapgxqjVvqAF3+QZU6znKR4SrLzEczF1JpGS4FT62HIakfV
ZZeosVvQSZKflq1DsBTBHFCjwGy1Z2jXKn0gsqamy99HO8h7FTC0IOnLAqFRCliQ/CpjEl4cyeWk
4vSjUROlYy18UecVRwB3u8u5+ZG6mZN/CoH6PH7WJXZtY0U2s3SwW3FGI0NMtyv5UNWTGiJDG51T
sFGqf/G+XQsQRwXQWKoHbYME5lIfTbYvtFNq/3nk/U6EYDfDRgkVTVmo16DhNr230Qdm3l++IBv6
+06E/v7gSWCxxUwt3dP1U6LhjsDPJLJIRHIWr7mylYEB4HbRA/dT98xFMZ3KzI/5gPzDn6/EMHUd
rDFUszTxCdFGQ9XNIx5DZfrZLgGmHz9Qab5hQ48tFAttBiYu9PTqr1MVq6XEFZh29DBHixzIxbiT
ibwI4xkItHmxo9iXP/68EvZeomA6zQBJJ0yc6B4JqROBKHsEaHS//FDma2v5Y4UDGAlnNDNsQwNo
mxAJkz7J5tHKcFCRXwa/ab6LZQX5j/EVFwEgFVDZMAv4SoLCscLomyrWvcR4MPvfA0GhhhxC49zJ
5hk/qjYk6SBkojgqwGAJ4SIeTf1YVCO6sOpp1/TRqUwyoIqp+z/Vu/diBA8QjESLk6jRvSLbTdXJ
sK+L4o9tGaBbGND4QQKHJqcPxxK1JTFrFBkSUAHU2ksne5N8vKBACVNBzArIK/yLaCxzEET0PY3g
Xpajwu5DGfvWRrfpOwGisWQjZWXaIC0yVq1TUOKilPvFLNnzpMdebBgnC3gh+hIewVC/L1nsFVXp
Dk17o0a6qza9F+CZ9Ofntlrza7F7dZNTre5QVwt0Lw93fYsgxNiHsirAlrKvZQjWta1y1qB2Bz6k
Bv3ObPSQADn3qn2y1OQ6pumPy0uSiROub9PHk12jMuoV+VPZU0cFJWadXYOxKsVw7WVZG0gb74+U
69Rq/5QqHJSsilGTKvPDCEa1NLa/amnrNo2JFq8QOQjwQrHfQ8Me07Q9s6Fx4tr6UZqY1wfAm68B
Q1NXe98wNH8AL0leFa5hTZIAeiOhyn8nA14GRZ/Rh9RSphS1DlhT/bWvhPrJTnGDnXHHk6maX+2N
m9FVPl3emy3LsxYpmISwqOaUwHt4Q14CRbBwCYbiza+XhWy5oncLE2NCK57IHGtwDI/sJ0PLTOzn
Lh7HaBd2NSBZhJ4M3GTbTPy7lWKqSUNzGA4dWxk22R0pAJzdydDVJFsnugfOR0qqllcN/h9p17Ec
N7IEvwgRsA3gCjszHA69KOqCkIX3Hl//sqm3O2ATmo6lQoc9cIPFRleXr8y6tGdDvxLb2JfSgTPE
v1EbeaMVbFWpTxr0qlIaWjm/MR+VxKbLjq+sVdcS766ok35bVXgrjnmZAMAbAXZS/u4G0unO6Vh4
KbqB5Z4OBmPFHiuevOFV7iGZJwruCwnLgqjJjLb2Pd4BJ8GZwXzozF60w1ipxKls8e6O/nxlEQbk
wkRL4EUy7M52IALylX7PUXpqMS99SDYaElrAdYLMHHmE9l11l51yGj+jLYLJt8CWONJ4B2IiiKWZ
9V4zUFEYNU/TC2sC+N3IwXnd4NF7qxqMsejHrNCSGlWtycPQpZftpyOy/efhyngMD7FPmXGwRyWB
BRAtzstfk/eeGQtCyKRjJA1TLENQeaL2ddJMjpfg6D1bXZLIIAaqkKG02gLLUnkg2UuxuFrE6wPS
v/SCWrDY3AH4wUiT6khjQgAGSro7D5kVCYbfm6Y9my9ycEh096++HltvSrpsiSrBVJyoMKyixq5J
wavMcC7oXYEpVNDh0XEsFdssmjLeynH0dzpuMjZC69W+rZNCAyLXQ109Kd23Zni8/KF4nootMEkS
EDObtlVhh0Tb+EXsZdc8xzYx0VEsDpUdOg1PIXhun604hWEABIERjgSpIGD8Z7e7bX0F3JR0oHSH
gNLqWqviAo5zTAZbcKoaJWjTFuNaw+J1xmPeXBf1l8ufkyeCMRg5UPjGYUDXRVCC20SPnVlK9xij
5Fhz+msuPSnGOPS9XgXYk8XgRYnGYorxaeCER0C8kbRkV7XazzThITxsx6//xBfvqlBh31XmIKNO
HOIVK8RvNeLJxd1s2NLEg7rnyWLy0LhRCqzCQlYFt2i4Ze7MxjFKH5Lx5W+uSxWpR1t5RTE2DPAG
oYLbhYXVmPu0Vg9L1Pl/J4UJMKZW0oxFw9zeBOgBwCMF/lJx9G5jpGntqeBk355kCbV0yTN8stal
iBEpZrQNRwMwKwhVfHPPoyW6bPywCflWHFHrYGpm+I64OunBMeURf/B+PxNKlIoqB3WEcQAhyKxs
upcU7+/uhAkf0r4RY1VGXT3PnJCSzbhDzKkLX/Z7qsjYAoN0bdLH+EZqus/kXRl9bsYfXXE7y8d8
/rksvMVu3jdjjAJBCTeuCL6ZLh+j5dvCG5HnnIetExCjDao5gKdQ/W7f+qkf72lE3nI+27YJNYHH
hDlsgP4yqpW2zQzgXZQjiug+1U5m9X1QHi5f/h+C77MMRr26NsiraEDI//u1tACJbrCtJgCnObsW
OKrGlcbomjD1Uq3SAYrG6WJLx34SAQyUJQJeIPVMh0eywJXHKJ4g9fkSTh3tmacnih4z7ZT7wa73
ZBd6vDh1W5okayL2hYDryRbA5ikDZuiAGFkHWeURvA5O8Cjdiw+9A2bsm2HkuL5N9ViJYwzdUCdD
CPBadENAwaktRxmzveHIa4lseqCVFEYJ0fxSZAD0I2b166+im7rxF/MUHynSteiFNqZE70IvvzI4
cqnevfPrK7GMXopkjkJSoTixDM/g/mzb0ZmTe3367zNz8BYrOe800sz7pa2QqYH0PqqsxACJxae2
90uZt/DLuy9GGeVWA81mG6Jnv+TWRHKrGI8FEdzLL3ozIFodiLF9UxAuc9NACVXpxZgMK5JfGv1O
CU6heTdEHSdz2i6ZnsWxaBNdnvVpEcHbjrYE3LDES2tKr26CPGVxya5B6CpcjTveUtS2l1/JZQIj
Ka8DsByhyCPftSjUYXSJIgOYTwZoSzU79f770PkbPWGhKNS2FdMUpN8OqT6lhotCvaWIj6T1wyri
vOvtpGB1NiZKitDUKbKM0OrB8DuCeRBOFAdIsrVXBP1xx81ENqY83h6QsSZJqwtpLKC3KvrR4+zm
bnUTQ2Gs7htxJls/KG7wUFkykpHABtcEZsSEW14TadNvrw7O2JpmrvuhRBcBY53pk4rtPcusSo5T
3fTdKxmMYYnlMZFaABM72T7eSTtKt4iOxYH32Dn2S2bsClBYwrbvatVJq6895sGUDvyiqV8WvMGz
7bR1dSDWrKR6W5vTpDrGZMm+4esehf0maEh4lmY/xA4P1pz79hgTExSlGvYponhskES3KlbcQ3ew
9NTCjrsTXfHTVZ5nZelHymBaMjQi6LjxjLnfxDNhPZ9TrE41fnA/jRyrtoGG9OYxsPwjpMn72CiR
vNJF9/o+c6IbkGac5gTIPTK8Xg1sTCvYS77gI6dwKrzUGXv90V7w/tIRKkxiVgTZ0FUiDGyuJ3bR
XWl17JbkOo84K0I8S64wVmdBDgCCQeQB9Mw0VgrviufIAw/e/DLZE2CnumvtpYv9y/6KZ3hYuFyh
ELRBSWB4Rjs86ccOle4KKhz72FJLJLsGKgXqpig8Jz7mum0wywH/iqfT275ZA6M5ui8ADmPcSb2M
c6gaeK7mNLi5JAAx9Gcy8LzWtn07S2HuUhFJNM8m7FsIFC/1i6Hxcl+eAOYOo4KYcyDhW1K0xPAq
c6ZdcUV3DNub0PvReJevjieN/nxVM8i7WK6HAJX0sfWK4tZQOWPqvEth3MEiFbIQ9ghlemmnmKlL
emJFXML3PxiX860wHgHjPmmiRQttvVHFx/N6Uk6t0+6769DjTVNuu5+zMNYvxF1SDALcj3igVOvU
htB5a31/+Wq4h2K8QldUEUiMoWr0NUtOjWOBLuFY7+mkpsDrDvBuivEI05wJWR8iFRHv5Mhu9vkh
8jBs9nVwY/u18GLHHg+yjqN9bNF+EGuQJtIaZiruyvw+++8gZ9QH/HtTbLG+nEDlNVHt64ibLN/G
CrTJj5dviaMMbG2+Ek2hljqIICbMbfulkA+qcSeQu1xwFtEl46fL8jjXxBbqS6MZ4lyGPMEEjkBo
zzmgC2JOK5snhLEKQqgFvaxiTj2SdL8SCguUvLZa82JFnhj685XxUSJidkON1uiyeLMMXs7sC/b+
eaE4tfvv09CzEjC2gXRE1FG7UpzBS24pAg3WZA4l3JHg8CrZvAMxlmFIdX0iNKqK1MxTR8U1jdlV
a96eDO/ZMIZBa7Rc7VS4iGH6NVRXyX9Hq377bBhTIMuNGhsTdt3m/NeU3OeGaufSf5+iWwvR2EFQ
EZvtmA3DznQq7mswb5ViY0nAxb78XP4QWv9z+xo7DhrW0dgBh4Ua0dmmYE7A0/E7K98rrrjj9cGp
Kv1Z1VBEeqvQTS7oalNWGnBFsdMRyN8bOT+Ybevq0siL9WgccEkWEyckFYkiUQhohkmhEADaQ5nG
ayc7IcK1dcHiGevLyq2xRflkwAhIPODCpjpxmzHcpanmo2XjXL4xnhjGKIi0iVEkyIUi4XoZJ1eI
Rrvse+/vpDBGYYl1zIPV6DkBq9xSo0+zaqsGb42E48HfcW4FoiQJ5QLTk+3Nz1jN9gS32BW/6K7F
uFt4nUie9jFmQZf7mcQCDU3NUxntE3Wx4tjJFYXzpi6bH9DuvtVycQK5jblA83oNWyTCtc5/tRwl
YKvzRltlpA3ggDDBVe0pWaVyL79QWCoZpVjikWd9333s+wEPSFUUSTRU5lyNFs+iHsGsZhjeUiw5
WywwR/FPt/39/pXDbrYnhgqqPI1mS60XSU9i9HJZt/9QfDoLYDIhOTTNoaepb/ZK6VH6hVf6zW46
ADB8TwdYjFPN28rani6haEq/vx67vh7VQQF2OTSIlptiD6+HOyPYECT73J9yq3J1gPUj/6wt497g
kf/yvihjC8MEdMDtBNkhwI7C0YqHn5c/6bY+ng9H/4BVpKKpg6DVEyKVsD7lAPiIxhtJ4ZTL/1CT
OQthLN8kz1MUZ7TFhpZU6gqn7ipD5ldYxBOB5Kj9+LszMSYwDtOsbzHi5KTLU2a+lCSy8pBXm+fd
DBsRLW1fyR1UUR8eInJdkvvLh6A27b0XPH8zxuYNIWjFsgaHkJodAR8E3NEg7pXiWKU/koH3sLZ9
7lkaayFiWWnDAh0NWuHQMZMPPO8rxSfAH0oOmT3x5NF44cLp2GV1YZGUMEyFf6rIrV0C1Xiyw9sa
ABQy51NyrorlPS7HnGjCaxNZupvm1Go1Tsiy7Z/+/XqEnnb1iGZ5yc1IQUs3Nsxd1s87M/o5aiOI
lYWvl7WC81wJaw9AXTuXJuLwMQOUBlAFky/Z4PydDPo5V6fRlwoTTRKC5DCV3GDa9SI8oajYfyeF
sQmKlkmJlKNNHSe/ivK5La+bgsdStIF8QkPx88UwliAM1WoMAzj06Gj48lcVHULUn8EOHT0DqNfF
WpMTomLa2KGnPV4+H8/oEcZAlEkSy1WJyUcaxtJRj8CRX74TS/BRFj7xNjV4KsiYi2Bo+nwM4Xq1
9jBglSqY7KDaVeHHQqTzF2UMRV70zVSaUA69uRY7Pyf+5c/GUXAW1DILwkFMdISvQ/ylMu8wvmJp
1dNlGRv7/lAL2E8JiIVgO2PXWoJEVDLZoCMS14Mj25VX2oINyEmoxnKSbwaXTrWDrZzX3tk83Eou
c0lNmmddm6PEURA3U27k0Qt5zL6vAeQ7y7qSwVyQKMd9ZBjoGRcjOYSRAMJn49TkLeop3WNUd04F
wsu+0R4nlceqyTke225Vq05FHxJtz6KtrbE+ScuLHHMMIH01F47HovtXISkUbPjI4Jv6Ks53c2ta
yXgXzKdw+PR3WsJ2VYVBzxIw0vyjJQDlO4Rf5hdlsbR7OgIZYvBy3gHcYOBBuWz6/vMdvnYlVha4
KSYzawYJU+Z9Z8UpWg3idy3ZN7WvZXtdUDgGf9tMruQxFn82jZGgx6o6163b7bGDtcMEsD0c1H14
p2EkZQJjngg8e7OyUl54vd1iWQmnWrU6rIFZhkbIkBGBbhaImN0RdCKfliNqjq5RYdZ0QFywnHoH
OxnY4U9+0j7Lhzosq7+B8RNFjWHMgWIgCeWLMn0PxWeFtyu1nTKvZDD+oDYapVUnWGgKzhohZRZH
nI5GWBjO+sabZtr0BytpjKlJBQ3wihmuNK+/L+JRXQD2pUR2LJkcP849F2Nw1CZr6o6uvrdugMQo
PsC/7ij0h4rgPuYi0HAMANttJWbWTWqAyJGKo/mzfhrs2A8P0j2ILNFXlp0ITTI75ykqPccFy8O2
XRNFF7qZojyIvnHowdOp+PqBDyDIMaJsS1UahGFKMgAiLGrnSuLiYlrUC9LqI372rB9sQ7WPOkOa
ZkDrpEvoBJgZkcDlU7scE7qZVqykMIalq+KZBA0KN4NXIWOXrPig3nYW5ScenkJulfoPukhAbyrr
hg7o1re2JAQc+6DNwCpo3TbDCJ90ldvxaMdHuqgm7qqBd8DNPIayOf1fIGM4pj4WgMKJLqMe7Ctj
H8/3WnTfab6+YA+8TqypfliKWyF8kKeF8/C2FeUsmrEnsynBmpQIJqIwupoDALkk2EEHR8iec4m8
MzKmJImWUMpD5IalW2EXD7pv7JFST4BhVHexx3tnVCfev7PzuRh7EutFOucZmpD1Yncgegox2HD5
RJwvxzbnDFktlZACjhaqa5THorxdeH2m7ej/rBhsg04rRnBxqVilpy3O8h4M2QfyCgGn2O1D6Cmc
vhbno7HNOjHBPI8i0GZADLj5WbiKE3L3d1+NvvWVn87UOM4LE346qO6LorFEdadkAudqeOdgDEZr
KJEq1CjFL+NVmX0jKSdT51kIdo9GI0VrkBBDt4OneGhneU1iVzvKXF64wj7mQV/yzsPYh0Af05CE
qHwR0VfngzpzBsb+oGfAUAaOgqwBVOHtrQRlpKeinqIMNQ+fYmOwYjV2mkLYBdOYWR3KLFaJOnlM
DPw3e0qH4FGtZRe3yTET24/q/IcwN4cJ8S4tIzzbuDgl5i4C+KGgPl9WwT/c3lkI/SNWOigrs5a1
sULLVL8HByInvqYcEuC69z+UUqNgLuHbgmyNTTUytYiFdIQzSbXPrWmnMVYc9KucC/1Ni9bvDN5K
DrW/q0OpqkDkNoYrpgGwjNmmBXMxOjhgYo/Xxtu8pJUoRluwGDxH4gw3MZEfvQBAUeFTnX7+yCWt
hDCaEEWGHlQEUCWDN7uolHvyCznqdE5qp/0o3cvSNsPBlTBGI9QxFbW2g/5rVfdZrHMRk6+119Xl
TiOCZiWp/OuywO0EeyWRedLtgD5oQHfGk/2wr0F8SHuuxJt3vCnN7be9ksR4eAArYMwcUCOIOBdP
dIHG5SuncF+8pgyhw4Mx431Kxs+TtK6roR0QUGg/c7ClT92BYKRd7D83Aq/luhlMr47GOPkWDKPL
WKBUQGlR6ZLK6L2ujfucy6IKfeFtsdlCLMpVNVQoFwxedIs6jy81AH6nnEDzbr7vD7xJbM652CRh
HvtSygPMGgXXWBZHAj17EuiHeIwinHfMJglJqSpFEsFkxDnKwIpmNfLLiHloztejqnzp6zHmohYA
yN+bMQ2nFQ8kWAsYjrHin4AlpfGFfQLansQS9gsnmNmuz521g526lCah66YMQ2+v2gEUWLrIZLwA
JUjurcWmZDr91XIbHf5SLRXGmtR6FHaJghcX7V9F7ukUb86d19/2Y6sDMjYEkMsJKWuYyLL+UcVe
UmB/8roNZVvqvi6CW2HNUcI88fCjxtY651KpO7l0qYxVAe9Nl4Nt5zeYB8F8tHBfYJkXQ58gQ8if
L0vbjH9WB2VsSiUv4tTnOOhS3xH9U5Dw4jmO81QYQ9K3AmgzahgSzRocOjMfYNMi3xseBTW/fBbO
o2N5HeY0j4xZxodrkiep/zUrv5Tgx9+JoKddhQLTIFHEe1V1Svlaqgkwq++EKbQvC+HYeZWJN1pD
7oOSFqJIcCqGn5XuCdVzrlhzqHF0jffFGPvRzJU0azGSoKLGOIrfBtYUc3rLPBFMsLFIVW4kNcLO
GXDXfd9cqRGGhrLQufzNOHad3XZsZC0s+oVOrHYeET4r3aFAc6K8HodrbemtSOM9U47pVRkLocKH
JNGAuGYc7s3mMKm7RVItteHxbnEeqMpYA7MfO9IEJaYuEWYI+zHjZI3bvx/EpKosgvbaYN6noAnL
krZQgaXdk+4m/RBOkPLv72dzeb2sszlvZCxtdgchfmxN3yScAeLtqziLYB5lquTtnJfoFmll4WMQ
tp5OSvsAWEyOjnE+FZvDV5EcL4toqo6strsizX215cG3U3P73vafj8I8SF1Oe3kwc1SFlwppjflF
j/pbAyBTRE3tqDddUWl5s7B/8OZnofTcK6M2GLEhU+IER+9sUBi7gYAGyrATK6v3Zs+kNdTr+Eba
jzue6G3jcJZMf76SnMRd3/cy2r9zElht1dtmGe9qgAVfNg5/cOdnOcxjFatx6DIDpZEMYUMGUCK6
1V/sohNNC3reqbgflHmzCUYxu5Cm2qhyfgL6AmihU+ASEUe7zj6VmEVKHX0fPnyoMLd6aowvV0A9
0RkhkkezqNzGIH5iBp8uf8ntCzNNU5R0VQJ789sL62JVD9MFLlbujkZzM6PNLPIqJttv4CyDOYaZ
TAYRgYiOcubiKVZDV721K9r7DUcs9PROfotqwlO7y3zePMK2JTmLZoxh3ydznQ/IRirpk0R8cHtY
LfFH3hrHBskc+tvKv3LY6ZooMNPCyBXMDt1oYDfMXWO0lC8mWHPMhDs9u222zsIY86iFaax1dKJR
hgMOdtGHVh1Wh2HClVBddOzlZ7BZrScpGUjYTkkYfyhSOR+CMYxdhV0NIQJKUC4pz4seesGYf8qb
jhN6cRSAMKZQmoWK9DUuJkHoH/7s5dYK87tl4e0Ibod45+Mwho/kjTiIKYYABk2wk2px+jlyzLY4
TFmCsSHxI7tQqyti7F8+ZbUuA1jWyZKXQgvdLD1NM293nPftGNsg54nSqTn0jIgvdXXfAW6GTJHV
hD8u2yDu62EMBMqpS94AktIJT7Q2QVmZKYGrDI4knkHY3mtcfTnGIpSRuASI9+Hz74p9fAU+Zk/9
ITYuWn92iVHquLHCb9go5OjhH1zIvwrCjtmM8tiIY4u0iXZRCy90Tbtzp510ooMNIMfFDrX5wF8j
4Z2XJU3GBkmpRg00ZfDMXXHs9qNf28ELqtRdgq88O50tdpa8Awbm5VvlaA/Ln0wGogcNXcmPq8SK
MKFeVWgX66alGT//ThJjShTSZ4M8oASkdYe0zi10G6xIup7MyLssiOMsdcaY1EuWSlOLB5HIzX0+
osWpZ6cunz6UYgM2VyaSqpsqi9dsCLnQppjtfi26CxZtZQWe7pcOUmyec94800oWY0mGrlhAlI50
Ae0Z9Bpt7RmLBVfqy3KfH1F0ssGaE/2cQ4713660rsQytsUkqZgaCdK72Y5PFEcEuuFKfu/QFerA
5YEibrrMlTjGwgxBkQ3Vgq5QQVqrr0eMZny9rBvbD3wlgjEswKHvs6pCXtc5oo2Faav0tRBDPS0I
vh060dNYqTM+g/Rtnp3Lsjl3yNZchbCedUnAGw/ma3ncqdJxGN3LIjgfkC2zYrBSTcSaZn2Y94j9
Vnm6/Pvp13mXJ52/HltfVSYgumcY6YUaUqycYaf4LXpMXOIhGhtdksPYilCWMA4oA2EfO1y/KcN+
hn7n0jWaidda3eAnQ1S4OhRjL1RDGbEGAhPYeYZPwVNVt6YDO65w3+z0OwP4GTkgNbDCniJt4ZVW
t2ELVuKp2qySsUYd6tnoYBfpiHnzo/eThwYOj3K2RA/xdeyb2MalBGnlXgGe67irMRhVqFaD/4Nn
ZjZzgNXfwpgZuRrLOKeAKSpmebof7dcRbt50Ex0oESbQpdIb83bwK9t84Xne7ccByltwKgBgn91y
bdt+KLQcA9xZe4jHfQuC0PgjfkE9i2DvWRCGoRVpLNv+zMvH2fQTiVdD/IMynYUwt2ksRDXJBEPd
2yKowCK0LhcnPclufEDqOwPOf8ZgdeJSvjvxSuN1COjDeP9wzuKZC0yx5NSQEONttGea30coY0eO
cZxsyU6A8RF9JMBdfVLGP7RmWOpoECN66I/R9H0092r1fNnk8BSD8Qmm0URaQCcfin62laa5ISKx
o7TlfLlNMdjfNA2gthGJ3YWQljSqhhBidGylasl0atvBrjRj/4HTrMQwSVuMnUoF7B74YMKxHh+L
9JCqHBHbTnslgzGemSFnxligDCIexq/9dW6biCBVRCZ0oF/4GHL3ShzzrIZ+BkxOiyPl5SnLHjPe
wgDvZpgXlYaZ3g0ZXpTaHbvhZ1b6XfLp8q1surXVEZhX0/VEBKEzIsZ/oAEVYMTIu49NjK3kMM8l
ATwUKDeQ5op3or04WNKzw6cMnTvx2Pi8liv9Ze9MwUoY83BkiXSp1KE8qyaHQHnUyB6YjRagRrxU
Lu3LH5B+oEuy6Ade+bB4oTB6QGxDpyGzNGyOK8032XiUecB2m/HN+UxsejYRNCJfO/91exS1W4M3
WsBRBDYNk83IMAUBKS7pn2rihcUx1Z5zE8PmY23NZeMk0ufLX247INUUXVHBjIIBfebTYSBSH2Xa
dlRu5k/V/zVQsHXknSLQhPW72cnc2OHp4var+lcsG4wWzVJqggLsHLG+rVrZkua7msfHsn1bZxlM
BUxXkjqcFQwKRfF90rWWWfAo5bcn9M9fjw1IlySdh7qBrXvtiKNKoD1PO/VWugoccMEB4HO4NnLL
OKFyacu89Ih3PsbQAt4cPB8Sbcf3yCLSxOuKbPd36sG2/ME3nIvIYymEe34yDpTcimADIPXlvXKo
HztgtBj30YE3+M87GmN0pywe5syA2FK/nSZ3/ADFFYLu1cUxJpeMZZhWiYxMJfGGaLQGw6mVmGOW
uOrBGNwsFgcUEVFYzkBa6mmeDmys1J8OKUJq/USZ7mlzP0EkBkKB/eWr235huqSLYAeRDRauW1KT
tCkIcqV4ehLUq4R4CQ9GjieCMfEJiceokrCJk8eLHc6hPRDNBj8Kp9HHE8OYqElo1VARoQxi5kYa
yLy6zgsBGfk33wtMQW99CID7s1waEJ6H4s1kvtTkB0nuLovY3pPX/rkTdFPeymiisQ+AEwcq+2vD
R65xo9/n19g3AWC8Fe2m69RJfn6wL7WSygR9tarVYlJTrgc7uO682e725d2wU/fJrxC1FDphEj3N
Vzxntv2Gz4dlzNOQNBoiG7Rjx+qbqgHNsGjdy9/zsmKYLEBINwpkaQl2MoRpssS8dqdhss3e8P9O
DP0zVtFFlQtFZAaoQpnyESSSYvUYzxwV530rxhx1i6SbxYx1f4VmhamlZzzQVZ4ExhTN4RBXYoFp
ginw9egxKXm+kCeAMQZhaYwpIUj9yvJqGL/L5svlW9hObVdqzJgBUIn0GD9DkFd81h+MX5TJfdg1
miXflrYCJ3v8PdOnvYTPwm3HHTP6Q17zrz6/DqCu1KDpi0pLa0RKwhWhEN7Xk6Xbko+lGeQ1GBbj
OA+OcrMkXnljCBMY11Hryo7akFit6C3mz8vfdDtGPx+JsQwkIKJWxibGImvFkozhsWz7XUPQ/dej
nZBMnCP9Idg8y2NMAvh6BGGh+frv2kR5J4TWFFpgZWyPDUpcwh6wafvE1m95Q7TbswBn7XmFbVrd
npmLeYipJMqQrh4oVkh1RSwDSBeNHbk8WK7tfOR8TsZiKGPUBosBAk0j6Q5x0O9ykjpGNtgpETiD
VvRZvU99zqIYy9FCK9WlwU6qlqBUqR3refA6bbBSWiVdcs4N8g7GWBFRKKpK1HCBBK1r9G6sUM88
Lf8+N+rfGd1X9JfVfcX10og1HSCru8qpBnvWAeNZc/T/dQzx0tdjbIooDWonG9haLDIVvaekbWxp
7EBpVqVYjcvDr7IePAfKshO1wZYr8z5RiKsO875r+9hquiW2xBI0LPWi+2JavKjj9KzG3eeuw+y5
GNwSEzg0Y41ZhnBy9JHseyF0a0PM7D4CbAzaN9gjLvbqpO/MPNgBSgak9hM9dH6lR0Fq5ZP0VEyy
B5aZ3Lv8+DcNDKpV+CfpErbu37o1cGoICqbzsWoo3ejGY1I867wRrU2fsBLB2Jda1vK4aVDYMPTq
uBiKN1Q8VIxts7ySwdgUvVOGTkt71akl/Ql0PDdVMp5Urf8MQ3PTNqnfmOPTQMIraRS9OMgcgYSO
xN+ppKryTpVWfwf9FiuFDcRRyk0dwDOta/iSE7vdFd2VBviuq/jjUQYYbegIj4md+TxXwfvMjLlR
mxyA++2IRHdW3bxornpt4bDKbYgATQmWbkDEgYya3eDUO2LKVaNKjplHntSGdi/XHEu2dZNvZDCm
rCFl2IHYje5VGH78qdkru9Sfb5rMov3nwudZ6a2IAgIxHyZipOk9V0ZdqF1cFRAooOct+ulsJ4/p
DnD0kFr7GJsBmVx4LT/ofv/IL5BtKMwb6cxxl0DJRhXs0VhYiTHP0Ow6kOVV3Drchsl+I4Yx2WOn
BwImgWSnLku7ztx5kmy9O6bS02Vzsq0h54/JxH+BFoyTkFTIdbGNqvXZLmsaXn9ow2ShTIWWN4ZW
tfeIy70mkHpUS1Q8rhePdjeAGUsHxI6U9CqxyhsAPnM83uaxdEWXTROjMu9WlxUzb2MwWUiO3D9V
Jtp/z5c/26YWrH4/owU9eDDTZYww8aFHYIYKW0fVMxcU3+6oFPdDWB3GxfQw5srxr9vn0kG+i1T3
/YJimS8KqYoQcqcSwzqfx/7n5YNt3pV+FkD/gJU9LOu8byQqwJyulgkQkdLO4GGB8GTQn69kSE0I
xq1Ql5wKxgJ8Do038zKzbau0OgdzQaMpEExnQcZ4mBzgQ2DMIvWDB9qWpZAXEqcRtK0P58/GPFej
rIUlVSAugctqRsFJG/OajOo1NhD2U1PudDKg9/qBxpAqrk7JvN5ZzeUQeFywvcNTL0yWVl610rfL
GrFpiVYy6NFXtxUZ0RKbFaKbXPNC7YS9k1Bx6/7XZSkcnWCHLKW6RBmdoCoq6aCCkEEKaj7p8+xe
lkKvgfH26+/F9uvqvs0XjY6Mzl1qqeGPAEwG+rhLu8Mi8tY1XjPLS8KYMEoYJalXq0nChECz733M
gwHiovNHi2fstmbs4OBVUdEN1Xi/FjCXRJCDBSzpmjW6ghXZ0zcENEe686reX/6CW8ngWha7IjBI
85BqCspSKIahtXqTz1Z2pIPoFPVp7K282QtPJiqkgsNby9/UkfMxWRQAAbvFIOJFt1/JBTdJS0ed
C8zg8nA2NhV+JYa5tzwdyzEhtPBWg25GALf9jMY8dvTzcn/5Y25a85UkJgiGhwr1oce9xWJvEyK7
Wt5yIsBNjV+JYOx5C0rmKAH6kSMlXhQeGqC5mIVdxQ8TL2vgSWKsepUASyrvkL92WWK32clobzLM
gGvp9ybgKCHvuzHG3WgHqU0BFeLUg/i5zWu/LWTv8tXwdI0x6LrUZsM0QddSJfYWufKWXLV1rfjv
oxBvXhNjwMO5NjIlC+A3FugXGHXL5Ms8f2Ae+40UxoQvJBUyDPyiijhiub+eD6XYYia74cw2bj8c
XUWiIcvv9w2IHBHUymHDx1jdjWBGM5evoOd2SnOxLt/OH6zQWRTz3TpJ78MuWODewUWFfdo9oLaO
rZU5xgum8jwwu9P5/PmZN3e1rRZnucyXTPMaymfApg+CR7BnnXoBjwWSI4L1hL2+TNhbxDbykhzF
8HmJCIb0eaPS2y/o33OwjrATR5KXCcK8eNnp6V3Z+pcvaPMQpoh/uqm9n3INlLlJugjfiSR7U7/r
1R8jj25+8wgrEYwRqFAGHeYaRzCkXSZeBx0nsd3U5tXvZyzAEGlLLnREQpX1+1jlVpDlVgjm2Srl
rUPyJLHKrJWTYaSa5OjCk6E8DHrnJTA4C48PgCeHUd4YHC5yPAqIu7MbJO2WmWFAMfzZER7i3nb0
ff527JxAX8RJ2Y8DJaeZMYtJ7Fm1Aqdy8/1wQq58IJy72mrZgjjzX31jR1ibVoy1ELUcTP6PrugW
qLw5XWtXV507OwdMzpmjFR3q59QpbB4MCPe0TMAQklEKJQFVlupz6zZ7ugDQXOlPlEkJQxg3vA4d
522xYGOd3qCxmhWw5oW8T4Mc242FJ9QaJ4X+w7Ew16npxHw/XCkrnaCUNd7wcpPsA78C7d5gBZ58
I3t0gIBnWqn2vQuX6UTt/8UxkUq0pF2ej3CF6Yhhx9RwEjWwkyC6y43wqtY6cClW3/qAhwm+1WKA
6pzl0s+9ym/yJJ/1PEC4lx2FGyw0+qldudUnOvYGQjXOR90+pK4b2MhT3g8MqvkgK5OowH94E0ah
U59yAnXXvOX67dwDl/aPHEYlscbbTipAzRxjEKxuuhpDOw4rO54WUFF64kzc2LgvYAMum33e8ZiA
No2bUhJEVJMMtfO6srK7Kv/aJaWjK6Ldq/FtrRd7seGiQW4/ifNxGd3JQ63URamnCzgzEqAMVIoR
QOWxFgt0kn7f2OmD+Xj5qNvu5yySURuRBKJc1DkKJcm9ZF4J0c/Lv3/bWJ9/P/35Si3FbND+R9p1
9UaOM9tfJICSqPSq1MntNA7jeREmKuesX38PvfjGMq1t3p3BYncfDHSJZLGqWOGcQisbzPbU2lWg
VMTJFVxzLX9WJHn/d7I4V9fSYNF7CVevg0pWX9v8Jqp/NFIkUH7RKXF+rmnRkTQ30I58+FrJjwm5
aWT/71bCuTgkBMlcD2grNYtTW18NsYbXm2L/SQ8NjMbv0+FbCtVyjtpshr+xzEe5hRsFB9t8f3kt
W+Nd74RwpR5N7UdrKdDDCi/qAZM3xQgPI3yMncUJ7OJIgZXk/xnu4zu5nPFQgCWUjT1Um42zMVS3
CGykXnxQ/BpDdJJoUl+gFgZnNBI5jvJgxFOr1j+nlR80n5NUkIIWXCZ+uEsOAwxJD4jlkMOSC0Cp
HdXUlidB0Cs8MM4myIHUjrWFxzbbuPQUe1Nn6y/0tsH8YegE3/pv0SPQCg+X9eQVOvmj53xTRs5U
BElISQwMbnf4joWBMjNw1f20NxwgDnvxWfN6d8YkNuZg3Aa8jujnFWEMCYyhwRmQUEbngWEgsmzQ
qtTca4PAQP2Lk35bImc6lAYo3I2M+8bgfi0fLJ2+dt371g4cd7cisgjRajgjosV1s1TAC3O7QNvP
dHT0QTTj+y/B1e8FmVzf2tQvla63KYbXvw9+cWA0mJJDflCgn1Gg7YhIAgV3jK8aN2ZeWtprhrBs
jgWQW6Nk8Wop9i6r4nYm8s0umpzpyEBmFssl4o4ArXIMIcxyQrjgEENQophfcEomZzbUKm1Q4Klh
pfK9qhd2XNQCf8W0lr9XKJ1aLE5TTML3/YG8aI4VVLXcuDUwzPUwAQVXR0tckT2N5otg55hSXRLG
7dw0kpzmyKu4eZW2dhoTuGHdxei5M1XA2lWkH6mZnaRceczI8L0LpttFNp9b4M3YUZIfKyV3+iY9
WYsx2Y3VdEhvAyHo8kduadF6Q7gtB9bDPM4dqhzLMD6PgeIbdLzLpEp020Vy2NGvYp+wCbR0Bikj
omRWlGdwHBi+308nAx246L49Wy+LaP/Zt1/af/ZNK5ldVdAawCboqP/0D25k7eSPgx09GUe8+R1N
IO/1lXZJHme0dTCjNUqAKvYc675kRb+KtviJfIabhlXgDDnG5dIytKM0ebTa5FwEwJ0oulsjbLwm
GdxwzNw8LP08r92yCx6jYQK5m5wcS4yHahSDKHW9U5LuLBuVU1n9vdVSx0pGZzLpMZm0+04qn4xo
IQ4qU4IgTHR8nDdo60DS6TLggZpVjoEQrJl6e6xagZgtA7DWRs4nEHT9VtUIE0rl0k7AzT7nguws
O4NLZ8Tu7Eon4iKfpCLDncy07938S++J3aIjJRMSwAmWwjcpahayfhSc81B4RumUnzvDnu7KAxsr
ll7QaX4n4ijaXpqpWiiOo5tX55Y2DqlFJebjxviXEu6p/mhaqb0IG2wEcvhAOV/0ruoJrnI1X5tR
bCexbBvmbWNNf2Sbfi+IH8KpwWUhUQm2yZSPFf3aRvfj+POy+duM71Bk+t+m8bAHSjmkJNNiAOq0
9FtdN6fEGI5tlDqN2Z5nXLS8HPZBUoW2HoGmVFH2QZ6fzbD8QcFXSofcy8dJ0IMs/CjOKBctbSXZ
hCEpYlT/UIc7K5UtOWiOe5Z3o2v6xdl4MO+JaI5lMwe/3g3OSvfK1BuF+errGbxjel5CO/QkjA3q
V68u37Vuw8ABIP4f+eW3Y+BMtdRLoz4EgOdu4+g2IZ+atglh14rENjv5qspTgT8S6TD7+8oMWKVe
F6wTzyXFaR7PuvkraB7UshBo8GbSZr2hnN3smzaqVR3JofEY7MpjcOj9GC3RoRAoZdtAv20gZzkj
heRN0qIhp85be9ENB1ZtFI5miLaNNzHqYI5Kg0eBnCWukdzH1eSHxr2KvuHL93Lbev5eDh9L1yjT
VcvYyS6Vbon+OCWC5g7BdvHBcxxKtEafJ7osGGbSwVB2Ru/93RKU9ypGkI6XsgV3yWy/hO1NE4vo
jUVr4KxEksrRXFfYoyK+Stqz0oy2IZodZQf60V2+nQNnEKqximV0KLA+cbBToAtwRCeeuANPoFd8
UyOo4aWOliNGfuIADIv5fghi1yiCH7Ules+Ido27+SSwsgQoDyBVV44lut7N+iEqvl4++s2n4Ora
m9y11/UK/XfWiNrFrjkoHhoZz/I1OQyejocgSIJEeCmiRXG3HwXamMQWFtWSc0RvLO3UqJ8Ea9p+
Or2pAnf3i7FRAc+GNcmfps8gBrduGDIFI2atVbv/Lj0BZv6Kra8SAXNsEYzS1XbyDSqSpVEzSZDr
6fzBnVyg8/tSbsMngmPmPPvETRihDUjq4JfUh79bN9+ikg+GGZU5SnksZYf+UKd0zIO8Lx39ULum
jQbcT9ahOiuC+pfAAvJgl8XYoUyMMMDVq9su/VSKkC433/XrTeXMh15T9KLXiHw6AOAQrwbDZHzF
sD1Yc/Rf7iFnRiIUWduhhH7mur6PVMPO4BJRY/bKqdtVamCPWembMbqNFJT5e8ypl5878DREmnkr
SZUn67nTqNru8mcJbg1PdTHXdQqAhxZhVtLe9LP8GDEmVPBrvPydHM7kGHo+EilDsNHFil/mhlP3
mDAsF/eyGJHGcEYnb5YuRdFLxhBe5PZT6qTk+2UJW5Tq7y4iZ2csK9alrMZKwq/5qfUmV/NRQ/TV
a7DMSbvpjAEeTyCSZcQveCCLMztp2ida2kJNk4Pma3tWsEwP0i510WEs0IfLFo7yg6fL0lq9PmHo
f8nKY1MXXl30HsL8225W7ZGOAouqbMpT8PhQNZ2gxYY7sN7oZy1hrN0NjBrYhb3s8+Qvru4AO2HC
/wA8hJg/hNvAu/sXkI0ZjULqs3ZXS9iJt5mPRXbt99dwZytpURUinYh4JbVZcZh6w6nJwcBGfNCA
+qKD3bx8K3HcuTaSReJMRcAaK4ep95fquhsEZmdbhKbomC+n4PVmf18F+aqpxgkN8QQ3xlNfPdJa
swkGfgQKyvblg4KCW+Z/UrjbXefG1NYmUF9HDC2M15nfPI8VIFOnExskmN3ELsCou49dpRT2xItW
yGnQpOGfBKlOd5Q/Z4Hp0qp2lkhEafovqvG2RE412syErhZIy3R+j1aM1APz4EPlwZj9f5zFph1b
bSinGUqcJpWaEoyVXo0efL1bPgbucIwRewZwt805FmEfCiTyuZpsoGmusEQhrXq/B9mbrBi+QE1Y
uH9BTfgp0iYnRW9QZNAYIFMY2vkxPWenIPQIdnHca7F7WaBANV7PdKX8STmo1pwghyBlvh4gkwYo
EUnUaSHaOC6GQDt+XksJjgoDBj465s9lGwpiaXbal/aNfcJqHcO8SLSSoOLFMtnwmWg+XOQruZSd
rrjtonO//Li8cey+XhLIWw1qjEDUxVskL4AHGM8+pfdZ/yVbBpHlEO0eZzlM0Ecny4i5o9Epn8J9
gXw4AluPfpJRC65SWzxoJdpMzl4kwTxo1tDgWQ1WmcLv9iB6/n8850RiOHtRZ2mVgV2XidF8dW95
jLyG7EX+WrR/nKGwAHHYakyMBYtQ0NJRANV1WRkEIl4H11baF5qxKs1s5iTL/YpkdhWL+msE6saT
aHWSmU1yDD+oyrRHGbvy1Kr9lBlqbHdx7v3dcrichNahhXeK0K6RAHJKOpjRy+Xf304gvtlunpi3
Day4syiOpMxs1rMnXSsHhjxHD9oOLzTb/Bb67VESOkLRObG/r84pK2g0Z7mFS6scaXwtR3/Qcy+v
1sUZhWwewikPYegC69bID3N3NSe3U3mrVgJzt506WEnijAItS21uFPiJ/H9BIOgAYtAy2QEGnVI/
qW0RBJRo8zir0C5qgj51WLxa0zwlkXbZZAnKLtuvzdWyOJOgyYM2LGOLhOtOORr+spfv8wNxUz8W
kpxuTpOuD4uzC3lh0shgWezm+wKGNRAAXLGG1WUPbqbcHo6GN/u63/38BwavFjSmCBwv3yg7akVl
GRlMxlg+lePeVL/LnaArXxSQ8b2xhQXamIy9p1lOgjrqftgvOx0N8hSg/KLk0var7+3seGwtqVrU
XI4ZYomvHyn46thkUO6Mt4ujOvLjvFfuL5sRgULy7bDFXEcYAmXLa/fz9Jlmny//vuiIOGtB6imo
0wHPWClXb7s+PXYj/V7WsWAZIqXn2bIqtSkSOQBIwzjNOzOdPCPMCjux5FMsLXZnFVeL2u2MRr9p
8uc0Hn78wTKpQqmFOTL8hzNa1Jyb3myxjV1lN+OvvLvrqCCPvl2qWsngzFU+pxGIyPA810A85jOe
DcYxlTqjDF5yAsKN6L4AVO3c/IljXsnlbJYxjkVMGE46nbSb1hxfVMMSlOE2PTPVTBPoZAYourjg
diwMJQjY3OyCWnyj21p7FcBztZVgKdsmfyWIU0cLEyjF1KAmzfggI6c/U8keQB/MkovlDSaIpL9c
GacYSVGikZlxgqkqWNZLwxmt9mZRpZOVqQIdZN/+IZperY3Tj7nsVDlkz5Cs1K6JZHwPJ9EA9Wa0
uRLBqUKdm2lOQQ7kNoN6GjLNBszAVa1UXjJ215mkPNVL/Elf8t3l2yUSy3m0GnMqahnNmPM6qH7u
BQcZWKG4zYfLYrZt/Wp5nDeTOmvqtQxy4icGVaYiBWY5jdde0SvUSFyBNMF58QEvHWKaDSk2sz8O
aLkufEZXH1+x7tTGAdy0I+QG2jTGb+vjA+ApXhSaGVif+dh7XxaASdWO/mL+SK/SWwTCu05I8rpt
l1ciuTC4aaUol2Qkhnr9utZuDeVhkiSbaJiNnxIn7W7p7PX9z+7lLzeXsyhxMqlDNiKKNOwOXHwM
uCp1Xno32ZP9D1eUmRIdJfv7KibWgixKox6xeDT8osiciHAmtM3ULLWA66xqsqzzRdSwKJO8IKwa
3JaJ2wPVJSL1oQpKdGtEh0J6BPjEIaTGS5DRO62X7dqsa1tehvslyk5RNAFrL5B8iUjEtozYDpIS
CLgV+Da0/sfS1K6mW7dKpdhVbp3GznKTrNWdKVlir5qMp9FKdBtjEdeRNFxpU5fYfZHdUsBY6Wp+
J1FyQ+XlC4kG9ItX+6V9nAfqT2Hj6Hn8jASCbcQRHtkWEktL6Cp5cJMZxT6e9D+JNuBADBV7BIo3
zgRqSdH3sYxwNJFuCDAG1elAJIEMZmw+mNmVDM4GlpOUTmjNQrZnrp1BAtNVmdpDuRswGUwyPyoE
oc2mbq3kccavrTIaqBKrPSuomMiGXYkkbJqFlQTO7C1ZXWM2d8TLu35ou9wx0kPWl/blGykQwrcy
taiej0mGZUzJY55/VQAVmzz8gYjVJeFsjYoMBS00xJqB+YmMe137ZlWPl0VsB+iaAuQcVQGEDuX2
KtTNaca4IR46JUg+WaF+snVXekoBxyJ7KNefF0Hct7lxbxI1rtdZ0w2rJLChSJKdiuVqrs69Lnoy
bsZfKxnM/KzsVzfNNFHZQ6r25sZmQ3jStYWCyOhXz+qOpYLpyQyFtfR/2U0dBGEAgTfpa45jJVdP
GjDgsQHu4EzPwTnY9eA+0F3jcTmqR+KSkyiPtb2ZbwK5yzSTqZ6WHjF01DxYyJQMX2sRy+TmNKUM
PPv/LYpTkYaooOhUoYbyd9ln4Ckpco2Rq17H5xr/7TzT1hxlDwhZRbg+Znw+GKc32XxMETZG0pEe
yRlgsxUg7lju0+qLpJwL5fnyRdi0SitBnMZIYWUABxeLpMNN3O9kETy84KBepzZWmkHMwcKbAGMt
Ojkr050ENhAiJJXeVntLB1Eu4wTje2GmDjFIVmL0ozQ/1UgCdfqpae6j2BDYvi0MXCprb4I4v2TK
gzqQCLtFdmyiV3VLZ3jWD7GjHUukZQI0+IuKftvB7Eom56eMVFH6lD1J6U71C7c+B+73+TMFkYnl
imyUUBh3rwygVJGMNapK+8VnVPTNvvcHcHLnAIATdTBupz5XS+NuWJ0aZgjINuRWr0DgMtg1MOey
m8lWDo23eOmD6gw7Rrug/bis9NtK+fsY+eaYpe4zNVZQnDPoFe3ORQW8wqfLIrYD5re18T0wczeO
XUlRGx4APl75+a47MhrNyGOY2Zdlbd/ht+Vw/jJSQTQ1VTi0iV4pwXezFnUVb94vXSU6cMt0Tda4
ILwrarOxegyZTNYe7BiAsojsorwP03R3eSXb73rdsgASZVHZ5Kl9B1LMWcjIOke8pTr4r7y29R8m
ekClXbOLTE/0ets0tG8CeVWw5jG3ZguqoBSt3Y2AdDUepHGxFcUBKqErWB47iQ9mfSWNs7ZBFBfq
DEBLYPY4DCJQAr9I8lReLV6O5gzR2pRNxViJ4xQD8UY86hKykGiKRjDgJm72TQJZZ3JFj2yI0rjv
7N6NTmzmitXdKfBzncD5E/xaKq++g9Mf9NgGlUEQM5qAvvsnk83waxklU7ETWZXNy70SxjZl5XHo
opRtWyFTM1a/ZHVfVE+FJsJb325Sfgu1eVLZcQGwu8rIntq8/GGM5iEl5LPcYv4VDye7iMb9Umd4
t8TtcYhjQS5qc4Ur4ZyRRuRajHQY8BYP/Sp+UKtrK/gu0NRN1VnJ4ExzVhRzDl/LRg31Y3eLUUMX
j75bpiWAs/xiuSKqGvaDH67Gm8APgC9Wk8g53oPgO2YMmemO8e4oexEmgGDveMiXIrdiY0FTmduX
t5F+M+vfRv3L5b0TieBuXT8XutWnDM8KXZ5Et4vBclrz7rKQbd+52i/uTs2pBe54NmOYHBiYZOyl
P6NvAL8b/ckrfesWLIDWJ/RgCQmwt1tLV5K5C5bIeJ6hxwySQ69Aqy4rVg65bVxHha3fgjnPZXO+
dWRntY0ZTvfywgWKqbPdX13vtJqHWAoQgnXVXR7+0EXAQ9th/9vy+BEaEMqgwQxM0mgxUM50N7no
2bXDL6xpT7mNr7Tr+pXBMYIBPYoWJ1AdfrTGDNp2ilocKlI5PtCNhwLDy3Iq2EKRFE51gEKR6X0E
bCWVDl6j3JdZ56tR6Vw+KJGN5MfNjRmzXFOEq2YWu0j/ggtXBsBLx1CmBtoG6YfePcmpd1noZqSy
OjxeOyI8f/MYQ/sog03Dr47M7qLJyHL9CYqDvBLEvQTm0aiirJzRft9cJ/HD1F9ZfwBwj5f07yQY
P07epOmgNiliocYYnRGA9inQl+XMNgAGI6n+5Y0TnhbnVIg2F0E2wqOlTe8YU+RFc2nXeuUkTevT
aLiulW+5vuzHJXu8LHpbHZHns5A/Bokhd2ZVqMJQ4omKtqsv/YDUY/0yLqn9d0K484pH9KmGbIZB
rsmxSpN9ali/VH18uixm+wFlvC2Ge60BN11T0J0tA4RygOUA/sqN7gJkCtS2sXD4m330R5/5Jow7
s5hYzSL1MBeZsZMCX0rvzODrbD5cXpPofLhQQOk7YzZSRJHJ9KyBpyR+LlNBdX4zCn/bNb4BQJPh
ktsaKhCWt3l1T61fSXvfGl+W4MfltWw/y1aSuAg8A1VhuWDADETcitPaMYaqq/3sq151Fr7cBRvH
NwHIXSlp1MLx9Edzp3jpPcNUzyW7PADmcHRZkbfeg8358hJFe8lZd7kZtLKnaMnus+4KLV43OiqU
02g8qIV5oy394bK4zUUiR09Rz0BxgScfleWxaGQDVr4Yn5velrvHoNldFrEZGq5EsJBg5fJLeVJ0
sqAgGi2fuqqxJWs3K6NDpeNSPbagF1lS0TAduzkfbtZKJGeTmqkqAnlBnzkJ6JFE3Z0GnoXcCk9F
adhREe8jKRX4y81zW4nkLBRQsjE61qGMmKnWEwGHyWIwkJYmdJQsua7bWtQPIDo59kGrbZ3yPlVm
CVM6SXBWca+nm1GUkGYn83EbVdS5iImOcj7aBrdbZGAUCfU0XLj8PiXfLmvG9jG9/T4XapOi0uW0
hd3Qpy+J9LJgFI7cxuQq9qupEtyr7dyE+SaMu1ilUWl5oSOBn13F9wh7d92pHJ0C1oONcMmJK3w3
b9r3lURO8aeEtroaY/v+6T0N7frcnMqd5JgRBhtUb0a/ayw708vlXd2+b28L5ZQ/J2mWDzUqY6Oe
HEdG7VGPpzg2vCTJPYMmV5WB4tIii3znlrYAHN/UQSNrAqOKs81dQFIAiyC0B6VBaYd7hNwucEy/
d6HdumyiY94DguTyWrcuwVomp0Em+GAysN1AQ7PHzgzciDx0pggJcusc10I4zQEqiTlPgDVx0XoL
4hW/NK7axi2CyP2TxVDF0lGz0GCN39/occiTrh9g+sN0cpOodJWU2lQTPZG29+y3GL4EGFltOhIG
CFFozbMi5446yTeBHPmXV7MZkirkTQ6nD6Spa32e8E4ZHeKkwCSkh1et34uwJDfz+mtJnBYoTRVG
YQItWGjrl11z3Wv6Yyeh0bI0r3B6d6WGmYoqdAcQleRtuJMW1UuWaG8m0rmV5sfLK9++COigUiww
RiAZ+v4cs2GMo1pBEFmXkR0UD1YqqEVu2U0FkPn/E8AFjlqeWUNd4JkUksI2s29KfxfITyRChvUq
qf4gH7IWxmllP4KscsxkrIY4Qf9g6TZJP1/esM0C5EoG5Yqr0RAprRKNLF3VXeWwzYG7sEEsHS3A
nZN80e8bkXZu+eu1SE47pa6qQ8p0JjrIPjmDM6fyyGGEM6CYXDK9+aja8U1wLQIt3r59v8+Ocroq
AS9rCTo4hWL8LPcFxsB+zeBjF2wo+xXec69Xx5ms1DI7Aq5t2Z0BXIM8PLPEYYn9VPzMC33hDWS7
dUke5+oWvM/ivII8NuvD3k3hUTkQxOXSQdg+teXf1mtjO7wKfILAGoYogULSXeWqh9Fh8EqyHSFj
9Y1xB2teeKivVIfYxeMgmgwTHR/zFSvhHVVULQxwfJXmteODpfmZdH/58EQiOPOhS3GcLiZC8ry8
NebvQ2w5silKVf2LzXzTQ86G5FPWTEMNL4BikHGjfcfdw/Om+Ib8d/15yJDdb0AXFYoGz7a9gmKq
1DTQoCvzLbq9KUkJnQF63urPiCnr7kjno9H+bFD4jekXajqDKtuXd3Qz9lN0xQC/hAm4Oj5HMaoE
uZ6hk4GLNQOWBPiMB3oYVbvzgCfoZ2frx2WBmxHDSh6nJZGW18uQYc46lG/ypXfThNhhdhPnksCM
berKShCnK0Haj3UTVOivI7cZmG6UyOtCEfL+5qsbXVwypRhkYR0V75W+N4e8mWUk96NDep3vl9Os
2tYX4gP4b5eXgihIKI2zJboMiNWohXdjtoQ6ulOeA99gGZgb4S3YtJOrlXG2JO6S3GrbVwh+TF46
DN0hcANAMjLaESHGNvvyD1YS+VlZBzQpuh04Vxq2dbsoM7JYnRvcaT6mnQ0bE4rLkVVlqp/Rz/Yk
gkzZVv03mXxuxsg70oUhgLZBXLobHlgliFRotR7d4TrxwhvhIjd130AfkYmsn6XzGX4rXcJBMdFE
TnfS9+wQ3xs+IzRLZntCN5F0zH3rIM6lbWbulJVY7soFZarSUYKOJofBxSPPD9F4eY9ZRnRa1N9E
wMmbVZS1OO7iNcM4TnSCuPkuOMs3JobHE785Ubuw25cBoKWs/tXs2udSMGyzrUNv28vZ7VmJ6l5L
mcYWqF7eL9LPy6aLffhHHX37fU5HqynIA0ubYFGmU6/cIE8C5ArPIgd9ps5lUYKl8A+RuAcjtQlm
VBc9+X36rVa//t3vcyEeHcPRGsIB6YVYsa32Vso/XRawaX3fdI6v96jZUOddie7mrD+2Bmb96L4T
0cQIrhMPLCxXho4ZasgIUYxu5uyUtMaB6t0+xjNA4CdFB8L+vgpu4mRQC6mGm5SW26iabCkTSdis
e67ujcEZXLOJl0FnvSg9jPv4tTgsrgK82HO3B/Lc6GL841NwrT+Ppz/pK1gL5uxDrLdy3ls9hgpy
rzS9jtzF6d3fqQNnE/Iw15aYzBgFNVtnsJSTGqc/0I/8J8Wr9VI4E1B0U0YbeWG0ik9j/XXRNODi
v1xei0gVODNQAvkolEuYgbhs7TpfbHU2Bdq2rQtA31CoqhKT8ENv5tJrZqtB3WpvcOP79DreLyC9
HKAHuh8f0BkPmKPQ/e/jipaMbitDAaMiSKZ5el+SEL2Bc16Qzjnl8glEDfF/x9l5L4LbvbaK+iFM
sLJ26J0pCz4lNNlNRi/wBR/tzzsxfJtpZC5DOM45cSWYg+6mLvyUCko7H/XgvQjOhiaWuWS6qi5u
0KdeT4qzFk+Hy6q2EfC9l8GCtJXZsdQyyzQVB0J2JTBhpn2wZ712DN1K1Gv30Zq+F8VFskWtlaNe
trBwxYueTnY2xLY5Phtt4V5elOhoOFMKIuei1QiOJgkx41Zgls60vLIWrUckhjOnYOLIu7bD8ejF
j7l3SfRojd7llYg0gDOcS0mjACxCmFzG8Le+K6qff/L77F1hsu5zfqZmMbKstmS2BAVAR+VVr/y6
LOBf9OtNAqdfjSGD+Z25teyK0WjKdulo1yzTI25s38hkMQV7k8UpmDkBF2fKsRrlrkpQQ1ac8shQ
0VPL7n2WEKl2wuQL+/73Idt7mZyugXSm74eYyUS7y4J3fHAoThkrWvuhL7KeG4H2e2mcypkaenjU
GdIGgKODEpLhU2XJvnUZrgZNHFHCjNnKj6sDAZcBF2Eo/KhHbMSzGQ8VcY0lByCUQfY1rrBnJCmG
JCp02D8HZnOgZn9/WW029R4PJ3RwGAb6FzhvHi4TrZI4RAew+b2EtRD1mW24P2zkSgDnxoOJxvMc
YGHypwBVUUALys+D3dmL0x6yExuGlb3E6/eiWdiNJyETDLIIDT4Q+SpOR0OayWrStQTZ1v6p8idM
0jfe4LH5kti3XFGOQiiP009dG+Me/YiwhdVdL++JepYXH+lWo3oKpPsh39HhIW/u4uIczKLGkY1x
7feL5dRVTgySSFpJ0Mit+jNa+YBmOOznG+Nu8tS7xWEwLf1zYLl/oj1ve8xZTQTq2YzJNIJma2ov
feXGSfUnhnl1jJyCVnlQxpaOixinh2K6qTPBONLmBbBUHdwBCtE+JM3KogMgQZ8R16xOJb0vxofL
W8R2nrvYeLcQWH1qWsaHRAFcAejBAXsFmLDElpCVa+/p8p9faNY7GdwxBNTU0xJPNBc8NLFdt5h5
jaXeNtsxsi+vZkvR3onij8Mg5RAsCUHvO8sG/EPYjGTSfnQZEgzYI9zw5r+/arA+Q5flV45wnW9k
LvsY+H3Ie7pWHZzMVD6OJQhu5lgAzbllqyCHoY6yjA7hE6hV0Nd9N+GsWF8UqR3FAy8MYdX6w+iy
RnDtqDmU2PVJZD0UZgY/qImpU+W1wQxrxd9X0WGUFeWQKREB8oe+iw7lvnMn1Ih6b4EvB7/BbnBY
JrI7yfvANRztLtonXulGr/8Ggju3FUsoKHH//houlpinLNPHLmaVqtHrbks0z843rD0suvvvIDU4
25Uozkzn7ZRFQzUSdwrcsqYezXX/ss6KtpYzzJ3WD2PT4lQXchXqua0XO4Lscao8G+rLjATAZXHb
V8S08OzC5SbQ2fdHOeMFXoLlh21esMsxM7FPMWufPTNyn8XTM0f2Ur/+RgXauxFBQHlQLFVMBJnU
4m4mGgSIoRg6nknacN/o2VFrMJcSZ/V9lmiwCoA08JpWT+wwSvaCJbPK5QftXcnmnPyidIYltRaG
KI/DoT0Dj8dmDSfJsRW8Bbciz3er5DZXlbVoaGIcZkM98kvHwGPkN/v5B0CVfsW3wLM+mYJ93XAQ
K4kYw31/nEMVZLXamMTN62u19+l/5xXGBfi9dxrfULJYqgZAP5ybjhGJYl+rV+H8n2cx3ovgrrOc
VqBkGrCEjt6jYXsB93conERlTuajDuiG8poSN/mMOJpKu3BpoAN9Y6uqAzoyIFrML91e86yz2QNo
AjBXbrYTNQJtherYwDfBnPeTqtLs0Q8P5btj44DpEWPEX5pfk8d6F9P/3ovD9vJNGnfN8CbSBqmA
AtZZaCvpTjM+pZPAYm2r3JsM7jo1ZZsnlMrEzZqHJTlmolzE1u/LIEnSKfqZERtzNrcOclKNLSwU
odmOxpUzheHhskkQiWB/X/mzIRobrW3gz8wldsZBeS6mWlSx2wqtZKLqhBjIr+n8zYnmrk4sptZ6
8kw7AtpfHx37l9exKUNWLWIaBFVVwilXmaVypjNjnvXjAQRUuylVTkoqu38nhtOqxmjIopoxcWeA
O6QNuZu66N7UFEGeS7QaTrHkLlQiOYkAwKXK1wOpj9EIlK+qE1jpVzhA3hbIq13jrHQzaqpV5zh9
9Ua1XlszhlO1n5xmr+1u291w6mw2PNs50q3lAgcEOTD55fKObtSuLGX1Da8l+pUGdnlqVWWDwL5z
m6vF7XftbjoVbnzMd7Fj7FgzdeEVd+JyK2Wx2sfVGyrqyAZUhi9mIPZWuplqxI3RheZUWfiCObjv
amd+XrLGU9vUG6P+0CJMz5Auy4fKThTDTqfqRuqz/bQk+7GdnDbL7qeyuJ3G8Wmos4d4jGob+cPS
Ccb8MSTKjW78DInmQcjzPFZeL49OboA/OSz8aZAb15rkz1YFLJRoAUdRqHrDNIb7JAC3R9V8CpEf
RGeXaNtFi+cufjyTSLFmHP0/de0I8HzFidW1yUkXhKnspy7tM9P21QljZsZaAPOBR29+Fw67VPQ0
ZFr64ffxIDDZTLEGg/v+98dRKsk8SstrZ+s/036vqBs7gaZubtlKDueeLa1qlqFEBJAZDVCuLO16
MBeg/zXKQaKNUxT6F7mFlTbL+VOU9w6c7P3lTxCtlHMIQ6Mr5oTRE5SVwz1DHUwP/x/82K0QQV4t
lNMNM1CTWhpwMaq6tFMMvBrIhPQKdcbMEkThzJJ9ODu86GV4NxMlEM6gKkMKLxdPiEZIl6LEp7oK
eJ3UDO0/KblVZaBAEQx5Xd7GzVAEAQClpiozukFOI+u4n4NG6dkrjk2GM2xKegs+9Rtmbajg0DbV
fyWMc01TBfK9ssMSM/VJTe+o9gdRowzsGU3HHloAynuv/nOsTWYedzit9FGvvkr1k9UKui439W4l
QnkvQop7JaBZwG7YKy8VoMDZPO1/B2KBK1iJ4dQ7qs1pGTEX5iZNZQN12lbbxI5Egeimc11J4bS7
sLqFlCXOAxU/ewDrev817Z4FGrYlRMGYumkg4WcZlDt0o1KaxKoRGg4+Q5auz/qP+DHwu9PgqEhO
pL6lOeT/SLuuHcl1JPtFAmQo9yqXPrO86Rehrbz3+vo9rLv3loqlTu52Y2aAARqoSFLB8HGOaF+X
uqZpMjbFNUyVmRJe08fPJJPMr9RURnQinprkZmpvr//9NTWQFeSm+B9KPGypNis0zWhy/P0383NA
yrCh5oe3Vr0qBmEzSOGwNwB4s4/HKMs8ieIAGUqtJZYhXjLzYghYUmgGi7Q7Q3ogLSd3XP1amCeD
VkiiprHADciIxHls8LVE5VVpz2p5LjXOlPRa3VmWCdQBKGQIKlhLJ+nAZib0VFL3zxCsh/NQyAQK
MykfBAyPXv9ab/fE2talRCaK9OMw0HOYUbza/IFCNCRuu5tOoAx6bF7pTGoABJEa6R4IEsKf5cbg
qOOaG1nKp9954fezru5kJUfJKIqzwxyWg2WMIBeuwStZmkXEkbaq/O/3y+78i1I2N+DKRUAzyg+y
puyB6cmpQXMOxBb/VFK0Q1kig52APCRn+1jbyz2Wkcb//yySudQVjbG3pC7SYDThgDuyF/JDJ3AC
/3VlRBUd3UERCRl7EpLriir0tDxsS6A8Sdzk0XAiUMESj7Lj8SZQVwuVMkq1sErY3EKB/aMq9C1I
hfpmEp38KNsEhdICQ2nZTkIDkgfYufqRNORc+tt/2fpGEMhtbRAUoUd/34rHRIwdA5iEicEjF1w1
GgtBjIlvAPfX1hNaclPQbuOutZOhcKSapwtrEZK8EMNcXVSi2N3r+FRz1u1lMbbl2bC1cLZGddiU
c25hwYqj56vx0VImYzkyI43qUIVMDLU/ZJgllNEDVG7pJMy0Rah73VDxLpKxE2FR935VzqITCPUu
DGGXQvMsqg3HHq4Me+NV6bTsBUhm1CMYOVNpgoVcQ8qTx5k9mce++SUauzB6TeRzazyVJZBIOXHA
qlF6F8kOFcZDFxbChHqBkW1E5b7mYSTz/j7jKmW/lbscDCCO1qR2Hd/PEcflr1uKxQkYUySkg5mJ
HU4w+K641/bY3vCUO+zuxWcEy3b6yJuCXj0SWLl1CYG58YmViQgFAWs3vlLUkC1aYzsEOhyF44lg
1Buk91nbhjgTqAjx5dHIkVPnuk6viwAIARr2ogpyqY8Gb8AxijFHTqoZz2P0Df0+joBVM4co718B
9AcsnOvkD1oqygJisTgH30LodjN4ucbIk+M/MgeKiIIxQHowGfRpS6IZlWyi/TZKVQdAHWy6B/tg
Qzfd28c/sd9LYYxZNfUi0nUatVT5WUiPeYw13MgpG06JbTU6Wsph7Goh9MUINlXqAge3uQuP/u3s
5E56UbfzN9/B/tV383ZyMvTS5sTJAWV1XUNWjezyBzBaSAY/MApafqpxr0it4BVDxzjqG8BmeH/S
vlsKY2xf1ptG2KmIcNvgm5D+MtNv10+zpo7AdFNk/Adh+5sZWahjhJVHqWxTwMaZqTUU7tQ/5MTT
m8c/EIMhERF0YjTFYZ5VnWbtHI8wDkYxvPRDuNEBjOVH6lNcj7zlqrUnrIBWjBaVaTDByCo0pWtE
4qM4Oj3L6n04cssQq5eGmR4d6QAeFgtQB5KMXvRTRBDa7ei0D/kFBR3gKwNjdd6H2+YSumhC3sw8
Ps8Vgg4TpYL/5H5Kd8YxIqIO49RhDQILchSNFLnBNxCmTdbk1HaxU98GHg1b3kwHnoVf8/cKyj0S
Ujxs5LKZ0BxNM/QF5ldILz4Bjct9md1d15PV5q5CRA3zHKgLfkKSELRc6kmPj0dfN33Xoi3blL4w
s3t7tsu74cLHoFzVmIVQxiZHQpKQSkDoOSler1wKNLE5x6Lelk3plseiV7t4Zi1KimDNNP45VnRQ
kIMTjNah3GkLO145ZvU4iNmh/ybyBDZoV8oSgBUAjHFEs9zrKGgHTexdP9CqKqg6gHoQkmMPj3lj
WiP22SCgpNrm0ikl8j4AgrnSNJwSGbXln65tIYb5MHOrdYY2TpjaM79K+W0qPmBIT1a3MQ8KmprR
T4I0zBJgsBJjMGyra2zlpKpAB4LAmRZo2y3la+Yzb61em4aoAvkuMT/t5tcNTXAy+mWUPraITmwx
SI/KzJu2XTVQ73LY8FUeZ72k62NOr8o3dV6dBUPazGMcWyMJv19XhVVtW8hiQtkGTC3gQcKLLbq7
SdgmLS+pWRdgSOj0aCjLsYvwklAMQRdCCQbbvISv4PfcGzcp2EyJaTU7zHd7Nc/Srua9gB9Fkq0T
1BxE5r1WUwcENh8WAatn24cIJIrZrka9p9zwJmFXVWIhiX7KhWUwW1UZewx5O1P7rQM1c1r+iEaZ
Y39WG4bL8zBBU2x2GbI1SKGFYLq9p3uo1H8R3NJNNsSJfmJ7BiSpNZD6GslWbzo7f+RBIa3OYC1/
BBM4oZgutHVvIl/8ariU4m56RIscm5k21spBegaCDlfd0JVhaS/Zwz12J+HPEsfc6Rh641UrVzD+
4E0XN8+EVmBgyAU9xGNsnfaISRdvcOkGeODKQLiUvWGHUTuPksbyFwjeavuf7M27bLZ5KkV5G2k+
HqhoZrY6oFVp5uahD7TUanIsAMblWVNA4pSUXhzWma1piVvWOb4UEb9kY5BvFaVxhI7YRiPskiE+
oZztjq0BBJ98m8vY4fXFB7/P92Zk3qdim7kJ+jRa77tjl9zGSfAA/h5eqXRtTGlxo2+vaqHLQRun
U5rjA0/7yW2sZB+cMLTo1ieeh+M8mrcQfSGo72Q56gSYhKlMT1PoO2oI8O3S5LDXrYf6i8/Eurkp
abqix2eq3+KQ3An2mvMdaOzY6+VF+qsZu6LDAxgoZCPAYgzpPI1GO1GdoNmanLvdxt+Npd05vmVs
a1uUbN41rlrWhUQatSyuEWlM1cpkhFXw75vkWwvwgz/wDQsBzP1FtZQZZQABoLvYTY3gYDyC0wJY
nUNYXhsTI6AWAVpwXaRz6JNb7VUg0WwTAG1T6h3JTc8K4PmNO2xG27xhuVUvuzgd4yRq9FvFQUMQ
hOn/HZb29kbd7hITxWUScAKhdYV/1w3GSwRykhoosMDJYh9kBImrEo2WyYW3Wo23DHCqEE0DqoLI
mEQxaPRByVCLT9q7tvMkYxunt5XxfeC1/lev7l0Qa/+C1IzmoqSNm7HdZm3qFoUndqPVTBXvDa9e
3UIU86xqoIlPiVyjDlslh8hIngtZsecBgPJSeZjl+RwPzakqDDBsabaqjnZeYLU9VSp7jECzqJac
eIb3e5hHN2uAgcLPwbxjXV16vd3mw3Bsg4IjZjWiBQWbiuReN7F88vFt+zMim0BGmcTQY1tMDnEp
2Gr+0yh2Y/8wGgAx4l00fcyffNpCIuPegVhbpKMK5TG+VJpFsCEl3Jn2uK8jNKxKG7zz9nXrsn6T
70dktLX2tcQvOyiRGnuRcs5EL9F4ZdRVRUX5GbMGGDhW2frITHKAvCZ44ypo+nzg0cuAkphxMkzd
OYaHsXWXz132Nsfw6SoXUhmblhl4Gw1NSMOduCf7/Abbxhvl6G/oQC6FliBWfJd+nTDbBYzWU3AD
bgZQT/AM3OoFL34G/feFf6gHUukzxgOdpP9WRE8+Sgrzy/VvuO71FjJYy+Y3GPMaoTXhzuys9giv
B5ShKLKE0+SoCLi5YSjvVMzLSAulleZBx7TCDrGw1x9SR7hXPM3uAhv1wy22LPcNJslr7DEVnvKI
H4H/F554Owmr3ndxcua9mBPJogFGGOWU4CxI2T6PeQ5+1Z4vRDAvpG8KSUKEizipy0RbMWtnDAOY
dfEGWJq7Super39N+pOv6C27SmwqneBjZhAmIJTvsln0zAR501hc5LRwy0z9mpgRx879RoFoHU5V
sQPEbn76clKbCmS9tUSjLQVfyezxNj5TmtphyxvlWv9q7+IY8532UigHdOxRCL+CkadsH69f4Qqk
EtIS1Ab+PQ8TM8XdoMcIOUXQKNFUrd9Kz+o5G4B+WO1yIGF1gTUcJl6Far22uBDLmBxhaELBmGBM
g6p8IsLojQoA5dvJNfxpHwugn+5BCiFZTez22NNsp0vop5tCiw95fi47rzPNh1Io7jLFLIBOHbjX
r2X90b7fCv33hSlqOjPqAjpihIaclD7U/jktOTEW9+YZUySlsR9rdKY6St92bpUjzQZR1wWifufU
XxUQVag33Dbq6s6FgmodGjQor37aTU0xXafVmCdHBKu8SBAaO/VhvkMfY0NBRfXSMrfXb3O1pboQ
yfKQjc3cKUYDkao12ZR5VgPRuObx+xfrBd33w72RIS4+nCQSNU/8Bs/T1M6SFh6TedqAGHkrCNI2
EsLHvMHsqgbAvCh3tKHbVgA5F3xhsBs1PoJhww5zkefV6SP9bKf+u3GVecRlpJSIC+ECyK2xybbj
IbGVTXOMrcz7PzSMaIR5TRr7outazsfyzeFE2/o+BBQ43RvPbwOHt+b8G2v4fjLmGU+BKoyETpqC
S+kl/tGgORU80m1gNbXmE790vm7x3+Ux7zKL63gc9RaJyRR5UTfsG6PYVLFwKITwOGFDdyhU67ry
rodk7yKZZypmiR/6dOPTVAE6l+02fnfPa/KtyQA8NqJVFXjwn9a2s6QoOpW2IWIkrQM4xPqksYzi
Epo15zRr/gSJFoQBgxUjDoxyGGjohGmLUkZF/GMvgUhT5e5d8mQwShFHVdNnJap/DSBSpq+5F3sC
2inGBXxKtridtrxO0fr1vR+K0YoRWMFxF6C0pqB/4IwzcbW+eQIz4QGImTzA2zUVXN4gqw/YRBBJ
i9P5+Vk1sJr3RZpOo3lOo60pVH+QcyyFMcGjr2TdLDaIcGTDEZJT3Hh6xRnaXXN1SxH0vAuLGdZ1
lcYRUg5Ti7eqQjlU9Ow4mPPD9Xe0liEu5TDBIfFTtHEaxJ90qVDaBhgO1rxwz4tBOcdh5/sGTW3G
yIQuNGNnKfOx8mc7wObkXx2GHYzTx14TMQyKKc1yzuwYBVDAt58Sqb6LJB+tFvK1nLuTqcbOdbmr
/m1xi+zI36D52AehtzjY6AXfVBvgbDrA5MOKZoFRTRRiDxHQ3DgOfPVSJTTeDIJ1VJ0dtR0qJRvm
Ftm9CorPLtv6IraYfY6C8IQwXnIq/daYFRjBMA09daqsNO9dteANylHrw7pHsGT9dxbGAqp+HYO+
AjeYAa23r79l+p88qIUA+gMWDyoxGiPp0J3F8EFqBXJgB/UrQAM4mrBq8xZS6G0upMyoMY3aDDOU
oRnfl8+97vj9voy50wer9m4hiLF3YRMFrezT3qszYvpEstJ7VNrddluBc2ly+g2dzRS3psMbv1o/
ITCvCHWNaC5/PKFU51KCiXnEx+B9rtJtm+e2MmkAseXUdDmC2DmHuQZexIBOh5NJ5EcqhU6QKxvD
l1+qOuCME/FEMdXBNAsFITFpoy98FOvImgqwJ7ZWNP26bifWMnGg+qKwioocMIoY7Qgj4vcF+o3O
PIWTJWXiPiy1UxarjkbRo7CgyLnDtxb8p2e1kEhPvtDHXor9cgInA17vdAPo2PPgIxacSgyPl8pL
lmZnQHLb9dQC0DmvjkQUbD/JHEGfZqtI6y9zBjgVbBjr5b6XMWLcAws57s6aTE5ql29JW3okbpyy
N9utJKiTJYxGYREhfarr4A5VO4/0+k4yuqOYSvfXb3O1MbO8TsYNl1kNatwKGqJaQFx9Up+TjWiC
TgVmH+068U+WkpfiGJdcFH3nl3T/vict8pLKCoSvvsGTstp1XophHthYBZIcJzC4FIKJQvnMW9ON
0JeVDzwHsu633tWDRXQ1zH5QG0BCOtopP0ZnLJWTPTUm/q4SrOiYFFZ6JscotHh9rtUXtxDMvDjU
GfS0omAjpV79SMLoVErqfZ4JPweVW71da0guLlRhPZhY1lUyIVqrzN7WgltTe8395zJ7qfObcjoa
5g4VZI4fWHVni/Mx7kxLo1FrcwT04aiCs/6iBw0n1llN8pbHYhyalMqZEurQ/vQYbLvbAjEH5dsD
rhVQVEBbvrn+2lbjgMWJGNs1GZrQA4gS/jNrb0hFDnIVA+yDNxO9Wn/BtAXWG1AEET8BRDcKPIyf
4GtN+8EF17YnuPWO8n8INraZ7e5Bay3e1Opq8YUoWNZ/mzgDQtdHM4kGrz9Lsjo7umRRCPjEpcwB
hgPkLBg8zNQJXMrj1RewEMloZZUNfYExfWRHRWMrVWKHeA219DIlnNroaqSwEMSoYhEOagvsJPR3
Q6C81mbkyvJNH9KcZXayCWyeraBxlFNe9XQLoYxyTn4T6z6kOkpDOjc1s8wq/XI3FvWTXgO2Wc0O
TRce9Ti45MP4E4s5t1mc5baUzAdk3bqrFNGLEDSnTmm/GE0H3AFwVmmZfouKaWI1gb6J1fICSM6t
IgSHdip/dROPjm7dFC9Oweh8luX+PPsGmgRA+yPouhSb+kCHGeRDx4nl19VBQfqP2XntE553KvVm
XSZY0pTreZ8LERq8eroLG9nN5YQTCq8W/jB6/q8w1uwPqd8N5QSVoElftqdlP8klh/9DJWrVaiwk
sQ/LmDHRDs4uEPk0ruiaXnxJPYz6bPJDsau88Av/Jted2kIm87J0KdQyrCujFJDAnYkYB6hAlNTb
wYOMlplhoZ7j5jaPS4LzAdlhSMMH84iWQleGIL8PtFdB8htL93srNE1OVLcKobX8fszrakw99ZMS
o8fkNr5RnOZR160UtADH1pXAzx6CG7twEqdqbB5f+nrMtbhc5kk0RlBLgwHzTG7zHQicD/5x8Ayr
wwgepmGc6z6HnuNT9LoQRu98Eb2CUqJNJqzpO6X4pBWXqHm+/ve5p2EiSFOidZYS6kk36YjdbABF
ZuVbEbsR5SnkGGKuYjIBJBEqzKnTpg4dUpETa/pJuVQ0RKyF0+wCUNyDR/aG1yDnXSITT/ZR0U0q
LcPVk5pbmJL5YSDOu36R688cq4G0gKliavvjhwrSpABMAJomcnsn9Tdle6dWj9dFrLuxdxHM5cWh
3M1zBgOZx8ZXMYPDHIsReILNM5mzTTOSB7XgrYwqPKHM3QmDZra53tFmUPwjDOVN32ffWi1/qk1U
5Tr/NlIxcZ9W5yoxXU3sPWKAeM5Pgtus1r+rHYYJk+aQZ8Z9rEsbUx+2AEk7la30tdOnYyDoKFv7
2JYXyRdNn90GEUjWQJos2FLmu7NZbjUJYwYa2bVBd4oD3zO60JMC/VWbJO/6DV//iHB7Hz8i0aXA
wJIzGv0a0PdA/5SHlthzbBdPCOMQRk3PpLRFYJDUQKUovhLlqQ55Qyjr0ce/uoLNmY8nwTvTorZA
r0UFm0Kiw3EbqMnpbraTHdnDrqcDVnZi/dkwCqErsm/vAEsaHwW3eqP4oznCOpq6OwyZpw25W8oy
p0m57mvexTD2vzOTOqfRs5P4LyoWsrsGw5zfs+H7dYX4jcF6l0M/5tL+Gl2WTppJhySiO0ylmh6d
Gg5btKEHYPSGB3lr7gg/LaXP6rPdf5fL2H1AQRElpMVAxAw27LJkTa4GHqjg1FqaVX4F0CpQzraD
NQQcQ3b9wSsiY8j6JpCyQUeHOWoSq81DdyIVuDEEV5jFTVzt+vQv3wNj1sSyxZMjePNqdQmjS2/c
6NGG8xmp1n26TiJiHQor48ondNS2bRKji+FG8/gYkUMc3XTzhYynUfekHsVQ1RG7TdW7lX8xDF4z
clVXF8KZbymjdJxVOlxDI+6qGIUZ8wnTGnYeEk6wINNXfe2YzLebmqrEoAut/mvmr9I3fpby3Fiq
PJ4Nv9asNqjdVI7PY0gqS6z1+4rMgHOIXttRPcRS92usk29qI22UUbazsNsSrXoOW+I2RXczyAGv
4r0ehS9uhvn0YU3qMqdzlrF56sveatAa1z1DHywRwdxIblEttyrz9bo2vJU7rl0T49OyuoWrAaeb
0/ZJYEFl3KQavqaRavtkcAHFFlhlT5CFGYDSDaZtkPinWc1O+exvRoK1/3y6NxQs7A2Fsp2D+iWN
5VeZGLsmzdw5nzdRr1/8vtqLorpNh+RbkailNSiqo/vIMHLTAsGt26cB7+2uzPJjwhMgIJjzJRSi
k3FgpliECIobBMRuX1igU/OMXbTLTkAis9ttCtOhecWl+dZsb3ljXJ/d2kfRjFszfAlDj1OuOjWy
U122RLGyQl6UtTLl/FEK49ewohJNijQThKuiPR+Tu9DWD4Gb2CboB6wsw4glwvBLautHXuDPOyDj
2cJULVKAdKpOOhyC8k4VNy3PFK6kNR+Px7i1mZAqT4taedu/Stz0ImCZ0jxHG9+bPOjrBhQennQD
KJLrT+Kzifool3FzojaUejD3xCFAjzaF0ulmDWhZFUoWP65LWkk4PopirCHMSDj4g0+/4ODSisL4
rDm9LWzKPdZMOL5lpaz1URpjEWds/OiF2YKo9Enysm0M592Cr0vdIxmAA81tXq7B0xLGpAlxpo16
WKkOBuTsAIRPQ5xbFY9IhPvQGRPma1LVlTGYpGusZmHJ1Y5vknNoJ67gJsCdOvn3xIvdEugG4Z5L
kUCf8kf7+eFS2eKJGgN7JdJNRJIbY9+AsyCxO6/ZiQgnefV5qvDXRDFWBYRriTbQBxEMg1fWilfl
tXtdI3kiGJOimrGg0Waf0yeXvjjovE39lTL1x+tiDEdWdWaWzBU1ytBBF4tV6IbviCN6lPKv+tZy
/BtXIGNFTLOrfcn38ddf9Ptyh6FpG6OggSVtCkDW8Oe0edqoMOajAu/fiHwUtt+ZsDwWe9lP4kjb
+tnE2g5t/oe32lmx4tvuwCuQcN6bwpiTUutIRwzg7k3xvWBstSC3ota+riE8GYwRSXMyjo2SK+hR
/prVL36YW5PCacDSv3FN0Rm70ceCEtZRpzihsBGq0DYMDF+aL2L3mKQS5zyrsihwEqCTdAmdBvyW
RVIzNZmeT36mOGN+UkSskDaOnG8D1TOm739wcwtJzNfJ1Vnoa60hTqj9nAHCaDQPY8DzKKsPeCGE
+TyBkQ1NFsJ5jd6ErkWxIa3zPbH/oaKPT/Ep4s4efA608aQXIpmvlcghqiKYR3HC4+hh2BrD+pTu
eHYBw+7xhvBWktCP0hhjPw11JPdhRxy0aEprIv5do4+J1QvBs1DlbgbyFlExfkxj8BO9zG2jZQie
y5+Fqh4FM/yhB8LTnEacDJxz6+xu9SApQVrOE1hZzWMX3YCEmROTcLRUZ0y/qKHgpea447o89cpO
n2+C8EdVXLAGzZHEOwrjAQS165JRgj8T4qOp3ko8yHze32ccgBErtWb6NbZW0QM1McdMZB4GFU8E
/ffFkw58TQMPDR6aKQC94dmXeSq/agPfNZ6lGiz6Pm5DDYF30dxMEchd54NQTc51c7Eyff9B03XG
XgQZ8ISVMaZP2d+095FrjJvyGbDbmNy18jvREhzwy5C7RrSKb/rDdem8IzJ2pGulIUsyeLG4AFl6
kXkdSbCP3Hp/J4axHcCZacpenWB9gzug70nhQ8PD+l8BB/p4j4zF6Ik0FyIy97e5kC81EGIpFW/q
hfdIKNAA8q0CwA7IlJwAUPm8XX7OyzWYLNRQNMGsGwQ8BvE0LGcKqddoGKxIbxUz4fiyN5qLT47z
XTENRmWGXu1TsYPm9zFQ3sbYERElAhDnEEXdTpbjwJqJ9jJW2suEamQ/TMeo0J7MVnxpwvhxlokz
hXVgdUa4Q5Fmk/igFqIDlGRqtunYe7FY3TeRcVZM4UAkAVuaoU3ybLISBZTU11VjPb1dHIZRQVHJ
u95UaRL9NtMG8rEb/6HYDDctkLWxadcC8TJr7HrAOApvGYKaiGsXyehlOg+RMCSoHVTKRpi2TcfJ
xdafFwr5AJQFswHbHtTnKcvLtCBOOd83LVBDq1fwl3NMOU8IPeTCDoZFC3XA8i4G1vdTd6yHYzRz
wCfX7+n9HPQnLEREplKleYrUq5r3hu+N4Y/rSkDv+fN3eP/7jEJX6uyD73CEQlchiq4TuFUk0Lgr
JxIAWF7t7EBTnq6LXM8YAITy77dh9C4eJ5KEWD98g/sdEUK7phsUYHSnQOTmD/OVN0O5biLeBTLK
Rtv7RUMDKKPRAc19MKVNKX41JzfghaAr4zTUFr6LYmyh2AxlQCYVsVrgBnfRlg79a0f/CC6pl9FF
oQpOhVcFoN/oyjckjAUErEGjqwkysCx+7jBOiakPJ9N2bXTD+XAcZWHBEsQhD9s61cDYBCRwYudv
49eUtTD2tBvjGO2UXxV2eVBRVXYc0TRquXZGJmryJwGbwiHNvGqrPlbnZJ9h2NvvQMmDAcGN4PC2
KThvmzBhVFQBOaGsEQZjFtwCkYVb5pgYlXqOR6H6cO1cjAmZMDdR5iOiwQ6qWQK6bzyGAhot/rmf
73QzthMQ312/S45JYQEK83kcVEE2ZKxuzIkVD9JFQPfsuoyVYvuHd0AYuyKFUm4qtGREC29YrwM6
RLITj8C64WgG520TxphkgTYNaLfLziAcTW1TDz/y+ZIg1fS314/EuzbGiJhJAwhCXZQdc7jxzYtY
PV//+yv9lI9XxpgOfzBC7AwphHb/aJK3S1C9EdwI+9Hfg30OMPT6SXGn7fiKgS5Huxt466jr1dJ3
48UuKOpm20xDR5Ogl94p7qQtEAv28guql4jdeEb5N+H3f6aSXVLUyrruGmoq0+PgInzbYCAEkETi
a7uHsiBylOzxjnKa5KdW8grO5+S8b3YbsQWgs1yVcHwj4PPB+Gj14U4IOa6OJ4QxImbfVFM+IFwU
i/MQ7pvwLuYt0PJEMAYkzOs+m2lEqnRAyyfjTZ4krmQkfxeHqPRnLOKQMR0LPZIT4qDBaEs+cKsi
3mX9pvLwrhCMzYgUcD8M6DMBadHWH8SNtqGs4uXz9KMbLPmhdptd4qHkJt9df3k8p81iLMaN1E+y
PP2TwFB/1nWOcDYctPqzNzAsTJ0bk8MrbfM+HWNRwlGM5LrX8OnGwiHSBZQfbiR/4xyOesYrHkZl
zIrWzVmgK4Hy5rSBEGWP2DsmFthrPMHh8crxHvWnxbMhLKOY4BtSnsD+8jZRv0E7/yl76TAt3cKQ
mA45lECIRfWbUyXiXCg7Vky0CBDPOlLBZJKd2J8exTh144rHHLEyp/rBUrPrZ5EgNWQCUAcCWAU1
9mqDHaoIxWe6y63kHHfNC5c1xogUuW90JIU01SqP9a7ZzFvk1feUk4AWAHmMH9zTMRYFRb7GNEOk
ZhIWEzall22Us/CI4BX9Ax4uCCd0ZYvDohh2Taur6JiZgS2KF6C8OkLWWHEvWpx3sNpHenduGmNd
hjKdTM2s/vloFM9wGtCjoCw2+SYfOB+Np4lMVALijFHo5xgdsxhlly+RsDHDv4zGNcZ8yNPcx0ab
KPCf0131Cys5wG4tveREHoCndE6flD1lruVPXfHsJYsNr3TyEPcyNJKuX6I6Z8+YF38tK/C5gqpX
oXgZKKHG1l/G5GwVuNOBRaKA1Ao8mTao560RaWo+O9cVhfPp2EowJnoGPw1xrQaYpsfGKvp7X/rL
GFynRnvhTrM8N0ZxhOmPDcEOutwFVgvnHPSZXrH7LKh6gJggNrGzgkw02DQCwEJSHo0176oYS1FI
UaoUHQp/evOs544wOCQoOe+WJ4P+++KmKtEPWxnjpiiXX0Tz51Ts+j9AYPtgz9lC8DQnILWpkUBj
x9Mu9Ju8wHyHfyMqTyM2Ia6rF8+csxhh4VTlk6GY5H+TaIBFnEIAIKVWtUtdP+A+mvUxj3fDpzN2
whRAEaBXuEE6Bg0AIhuDRjlGE4wftTu6KpD6zMHS7iKPZ9x5nkRnQo+x0CIziwta6JG86RS5JVpF
d3TjXdz6oXf9Yjn6ztaBSd0MJASrjRPrm1a61YvH63+f46pYyCPTCPRmiGAXKrlHOfa1J4E7q14Y
f78uh3cOxjRoIzGkSYPrEJVDrh2i+e763/9N2Vcnuo5CFXComFYXZva6GZygNESTvPYGvIqtJQ4I
YPRbAjBaHzCb4QaBmif84FWq1s/2Lpo5mxLHld+nyCKi4iAH+4i31cP7+0yoFHdlFcR5CWMRHLvx
XFW8kTCqsZ+N6vsB6A9YWCN1LMy6qiJUfAFjRhGK6SZPyV3++00m/i6HsXpaEhjhUAqyU4AtfXLB
iQa6g/mOkkjgnXJq5bxDMZFRl4WjP/vQOLLxQVmSAJOi2bVcprLfmIP3QzFBUR7GiZgqSPjf9odp
2HCQd+YGJcPNn6VW76IYm5cNitEjSyVOB/QBTXM1YytkM8eU87SNMW9z5WOADXQIYOALt34VPWt6
fP93j/WtzrZQOKEcE8BiI3urXOU7RUk3nHkTnIoT3VGWzu0TDfGMzFIegG1+XTbneG+fcyE6GrPI
bCscjyR7378LR85+zrpn/+8bvb2Bxd8XQacbCLTaVFbIbDrZyvLXUuVcIO8QjEUIpLjSggjOLwty
OwmBdD2Km+v3RHXpik14mwpcnCMxVF/ApgxENN8FYKx0IKf1q72QHQbyKE2B/XfiGNMghNE0mhM6
upNYe3F3P84nv92J4zlrdrnBSzJ498fYBpOkkdgKiFbCyCq/kz0sHzaDG8UCEB/aGaXNH2pcd7Tv
esGYCUPQACytAKRBlF4LbT8F9715o/EakPSvXPtqjIWoW5iiwoCFlRvpl18i+Epzq5Blr2+kLVii
3OtfjXcoxlbkJhgVWgkTV3OYWlN/krOjiT1/Q+KNTnDOxQ5lh2qqlIKEmMuPnpXSScAFafj7KTr4
LS/J5ZyJxcPJpkIegMODTMmvrEi38YadNNhFfzYq8Z9CvBXOFw9sHuWsz2JMg4jCc9vdhNhkanGs
6x+IY41kxlCUtVr+EzrU/klRv5ThiUScqTuOoZDpW1ucI0uBfK+P+DQRGBGrbDtNL/7sadW2Fr91
jcCxEzxFYOxEXwH2UClhvpvhS2CgwPIr76ygwSDC69/dHGMiOnmMEwCfqIA5BeYSUey2Sa025kE8
8D4QYxbSIZzB8IGGnETsqY9tDTt7Mg/mjhd4vdEpLL5Rqoxqk6nwtz2YCUQ39aKTuGsc4tGei3x3
/eZ4n+iTUZDHYjZRr6z1ndZiTnc6y/q+MX/VQDu5Luo3aed/j4gdoy4jUhZFTovre+XSA/E39Mpt
gE300S1QReSVajh+g+VZzkmSaqKBknpX3Mz6Q8UDNOFoAwsyYsywAiTBW2onL5ZTbM6cSMsb1VsV
ooOHE0zRhvaJAxEoyWqt9m8llI00f6+KV9X/xfkuq0b0XQZb0xrzoW9S+B2Mt0sevKsHNm/yI7x8
D5BbGF75qO78yUmer4tdn9laiGWSwLJtRK0qEXzJG9p8Uw6dq3jdKTrVW2kvPAY3M+JL0es3w1ax
GnfgDd+tN4gXP0D+aAwRlGUkI2joD7aBPo+0Ld+QHrCRvbt+VM5HZOtg4aQUfjSjSKWJgiVF1eOU
dk5Vp09/J4Yx7nH2P6Rd2Y7cOrL8IgESqfVVe1VX791u+7wI9jm29n3X199ge+Aq03IR18YAMwMY
6CxSyWQyMzJCNsqcPdtNOoWaTO5THeJ0SRNcN7Nfe73YN7bciwAVlflAGgI7UhjfQR05ClS0iU2I
NTnbY/6ieCitOELQ6v5oy4VZLsj3ptyplOFjm4/r6uR3qgelWFduXeNVR+WqOhZBKWg5ij4cF/CH
LhmkOkKiS43DgDwpkcN4/u/6dopscFlg2y3oVukNdcfxNIz/RcRrIkGQFx1wLsgrhlGCW21APce4
Id29AaWKxJOTP7u5zl+Ir38ZzVasW4XSxOCyUafKbzGH8Z1boRLqju7eXBfGuPARt9Na4UpBeB8+
m8vt2KyuVX+w5vtaCDYWfCKTCxRLkpidMrKLKwur0Yukf1TTv+4Fu5fVxWq43K/SmqrtZzh3PX9a
xtd1igS3r2i7uODQ1YZKUwXQDglg+dW07Nj6nMtvsvVSUUExRxQgeF17ZSJ5GVvYLyuMDTAG2kzQ
Lz4Wb9pt3rmjL/vsvtf/zst5YOyWavJUlbCalJ9kekzLL108O1mWC3ZyP4+5+FZcVOi2eR6nEuF8
dSY3DkGXvtiSU9goxDnKbQX84N/5BhchlpT01tjgnlK3g6W/jJqgCrKPerhYEBcf5g0KoeuGppYU
kqA5MAa6zJ1uIn/ylICBcKGI5YpA04JDxZM9Gn2V1JmC1282RcG4Sd6SdMEmbYK7d7/WfF6cxcWJ
LK3nqmPXxuAadnJoDuZnVDKReban6Th+bE9wmGP7Rm5F+acg6lpc1EizOZOVGfgziT6ty6FQOsfo
HuRR4B0iM1zkGLpOyfMW3gElvaNO1Q96Wd5JZRpUpRBSJ4hSFhdEepLI46hhJFgbgX+so81WVMOh
nfTWZOqpkgAGWCOfZtIpbcvILs3qY193x66ABk2yCL6s6McwB7tIQ7ahauIV2uGupN2T7LROH64f
O1GCarGdvzBQ9FqlbClyb/kYvQ6pXdw2bnVgaUcZpM7gSXd4lwFWW76wIexYPAclWiEXaLJpGdKh
KjW0SbYUVBz1bQt+OgZhmaEA88fTvBeHhQs1a6QbWmQCjz/nuVuW5HaLy0PbaqJnjchpuYiTKvnS
zxuSHmt4Bml8kx07lLxAVHr9E17fQPAs/fwFt5Gso6mg9GpO7XPZ9I7VitgLRSa48FLG5oRpTOxY
tWAyLWoxWRGXn68vQ3DjgIX353Us1iwplEF0Jx/ji8TLfMsbffJpOWZ3pp8/V6Kxgv1GyQ9HUHla
GxVA5y2DnCyQHd2hfZzC0TeC2AF6PBTRTO53hy9ssS2+OGc0rTKlTjGHZDxPEKjcwnUJ0kCRHebr
7GgZD/OI04XOtKgbKFwnF0QSeVMskEwhwwdQjE3nJy6904IRRMpt+JdfkYsnsabHWVsiPVYD6ms3
200e0NvBA7VNyARGRAQV1zM+6An8vK39XOSrWgBEZQ4g/Jijp3rYPsrL4tcGeu4RFTjp9SOtylzo
kDRaa2OOR0ZlrvYGYkcZcip1/FBAdk2wkddTB7Cw/7wyOtTgpFsxwT5Q6wW9gVd9Q/0FegCJ3Wlq
OKIZhWlVvzdMf5iyACy+vqHkdrdRx4BUTT+KxOYEQYBvkWn5OCa1AfSGDu4K+dsm0ldiC/qlU3A+
IXwfbI2Ndoo2fMrsEAOXnQcMiComfBUtgwszI23GYqXoECxREMcDWgO14NOJFsIlK1kMSWlFQ7mR
6S2zhcw+a/gLQwoL7Nc2jAspKXqW0BfDUYtuuwN0nW/iA9O8AE3i4bovCg7Z+1PoInaBPErq5grF
WiNBSWf4MMmfZ/NVnhW7E2lVswN0bU18+KiJUXQTXnDN0Dznff1QycqpaeabpKK+sUaFbU6LgDdU
tDwuhqyJqk5jhwzE0r4kELnMqd2sXyzj4zaJIK0i5+PihxbH0mYluEgj7bmO77pJFH7ZTXxt//io
kUIrYl0RoJgWcnNfOxaIGE17uGsCUWlY8KJS+RZYsRRb08U4SZotQ2epD8qv6wM4bidkbpozBGvY
vtEXXVTS1Pc3UaWqZSkEeuPc98piC9LtWQF0y1YHeTw/DqPuJHITarpup3S7i2PQIy1lMM8JQDf1
W5+sH7plcZu+O0nQa0GZCOTwVHrLs/7TlGqBPCaRnSjrQcf/Zmgqt30dVGbmK0b7Bgp7gP7Lm9EY
ArXRwnT7SofGJTMQhUPkqRvwoAOGRNr0o6ynxE7V+mkasmOUZv5SJ7gi0g+aPt8PcuPOqvWczOZN
uzQfW6iNjWDds2d5gjjfQCGtqjjj0oeRZTmggfoW1xToILN4MmL6JbNkb20Sm8q1v3TDY0sUQRN6
/8b5sa88ANrQad2qFE/+tsZuWKZrmRCoiqXgejTZ7/2gEvO/7/f+fS/CSdrOGN5lTCYdxtvYGMAS
dqFqy34FiLAoIREtist9JKMsmzpCO2vVb+aqgAT5Q6sWgmrJflpwXhEXtepq0+aETVREZWwX5Aup
Pk+G7EySiBhF4Po65/p5mUlGxZB+hfxQA4pQCyL9b5Lw80q4ANWlKmZDGB9W7y0u03qJDjQGZm1z
2NBo8vWPWBQufIGLV9XUaBsmbzWX1HeRcaoTQXF7/z75sR6+7ZNJci3XJWJUYhw21UnxRaw8HJKv
euS1uoCgU/B1eEhz3KmLYeQ1aKJGxe1zDflFJgrwAn/mEc00KZRyUUE7kaVQh0Cn5SPLMfCNxk8Q
iVB9PCW+jje1YBtFfsF3d0hpKgS6FN9zmgq6otpTfGKjY3hEYNRW/iPqi7NfGGyrL2LEuq4kSgt8
t5Hoh0nKDu1S+NfjkGgnucjQ5mbeNT2+1rg+mnriDwbLZ7Q/SgbPDsiFBpJLdIind/I3pBbgJFeO
DJb7l2GORztbM3Sm13ZS3RiTk3LVe6Cp91ttELif4Di9EwtffBZaAMXTjOz9E0dOC8SQfNsDJj6T
D1n3ulhP17+QyBoXHMZcVtallxnFyi1qVLY6zu7cQu0cxIsdLgtzFXysfc6rs9vxI95GsZFOyjbi
VifTYQ0e3cFI7VfwHjupQ4+Vl3j9zeLhJwSiOU3BHcIPfadGPElqL2FQsi8rGzC6B8Vqw0GKnDwf
RVewwPdV7hGEvyrJfYudZVh1hEVP6m/0h9GHyE0WdkHhLCDJpPb26foHZR/s1+z0x2Hgh71Ls89K
CEmxJ14a5hg/3Y5gtDuKMlPR6rjgEXWpoeslDsNY3QDIpK93swhjJEpi+OlualraSFKAshi6O3G0
G7D/O9JrC0Bv7Jdv1/dNcLHwU97mEMmjUihAB9a3a/aqD3+X+fHD3a1ejHLEqsxdHAN0+BQlAcCP
gsMl+irstF/EjpyozdT0rIg4HDb5tdi8FeJQ1zfqN2+Ss4dxIcNqV5qMUJ9GETEKEtbhObQB68/2
wOCDkR68dV5MvGFwBYYFn4if6Z4W2cqMBZ2ewc1e5A/gy0OVLQ30E8OSDwtYFEUBQ+SC/GD31lVW
MrfYUP12daKgcqPDFoNRxnofORV1HllqeeXs8oPc8pbqiySh0wPhBwdNA2eVoeqtp6FedcccXPXX
N1S0n1wRRd2yTpdGjBG2s3ozxpKHOrfgVAkcUmM/4cIhu3kxSxnaP+5KHoliOnR5WUS0jftsA+cb
hR/onpot0rXvBA3kKD9Ch+rRPJbH9DUDDWznJeHqD0fdZmr3jDqyCqT/rm/kbyrPP46ExmUgiZT1
LQahvo8DsNn/5D46xcd/zQT8W2DscWQbwIWXQkQ/K/RP5lEX+xupZdui7oyB2mfrnvo0LB1ps2nQ
HtBCg7qte32hggtU4+JL1su5VOGl7Fpqcsjbz0abKfYwDP4CcczrpkTOyUUZvVzMrW0lAArbT1N/
SnQBuEBwT/LT3Xm+gupzQLtT6x4xVW5r8gMZX2oDlYHHxfqvJa9/tR5+oJukqdXIBdrH1aI/69T4
qKd/NMN4Pgf8LDcIsKxijkDMpciQmDBHJ0ui27jQBZfMbzrhP7ydn8IDnl0qR/W9ADZ/0CEyN5m+
cVvcGIF8Ys1E65TczuHwqQhEjPACp+Cn8Axz7VRQIKGwTNZvhqE9orgjcHGBX/DYo5hO+ZCuGAhW
yzowqQpKdbI+lFUeLJ16gFCw2y6tBzyoiK1SEPz5obwGU8iQAUK20wAuOfZgr3qmfWy32StEG7y/
ckYeiKRWtCgGyDiCwg2ybyT3IVYlMCGI/CZ3uQzdRPpUQa5dDF6i3RYmdBEEL2aRCeYtF8FvyQw5
UUo8mLvs1MfP+frWi8oNokc5D0HShymatA6+PnwcTqqXHpmaXOMxAojpkaklXf8wIu/jLpJY7/V4
tPCU1SUvAQh4qF/mAhw930rjS0NvW3AKXDcoeP+Z3AViZkNcyTJGQQf527pMNomgPwyEomke0bp3
lEwQdkXfjLtBpmbG5FKF/UyNN5WOt2UnOaSOw+urYl/+SiLFK81izKKZ+5E99KR7yXzpctFAmcgv
eNSRirpxlSf4UOwFa/gM6CR58anDEFvnAGj8cn1B+9tmGOBNAXpbkdm/X7h6Spt5KRt0KrPpaGWP
UR8uot7g/t1+NsG5nkK6PNU17NlaxHadfqDrV72OHcjRiO4PdvR//TpnS7zPbVBZa2VUWKuPLKlu
/AhiTHbvb04Ssme/JOBS2feGsz3O56R2TBKVIs8lILOvBqdtNv/65/lNHnY2wWUra9aAgFXDxcTU
wBSMuE5f5MOIWYsuiF3jv+vWBF+K7xKnTZmOlYq4N8Wfjca1tlda322ipFbgcnyvGIGvoAZ7sKZF
qCynXDrWmcCrRdv2/u8Xbm0uA017gqSIUauxNkUCQErvs9dV7P8Z8Z7x4yO9n+kLa3KjJ9CzxMN1
ex5c+Zvm517kLoYNvW3i174lZvnYv9PPFplnXlg0pMkAzxrQL7LVBkS/UaSbyFxsvU2DtHi87hUC
L+c7yIlRg67RAAVwSyQI8yT3aMs8Xzfxm9rdeT1cjNDNuCa9gXl7DfT4YJSCdCztMT9Z32Zf2Gdj
0hDRE8Z3Z8dyBxF9kMjvubjRWnoRyypSs159lNR/tqGE5MY3SxHhz0V2uHhRd0bcpAsIVwvpswV0
u5a8FMVbVo+eYDtZCfBKIHzf7gv3aOdhnMxJBXA0tbV/zSMNtdLuP1mPxVOBPp3oRP/mmfrj8/Hd
5CgxpYWBeVz6DIodZ7pPElsFgZbsa85KbdZrgGatPb/h2SVY6j6Q4myaNdUvlroao2L1I3qETH8m
D7ebJqwPDL39Z4XJsyGu7AoG4rhElxXvuvJTO99a2XFr/euLEZxqfr5ymOUkrlfkTPH0lPaQC5pf
tTlQSzcmAiyU4EzzY5YrqeRoAKGb26apM0OSrvnLE024xGKVerJWLRIL41l2wH8ErkbjhjG9pqeR
2vq9CQ6kJugye/0yhvLT9Y0UxX/CxZNNlvSZgNoHgPHVYUJtEAV9YYRulZc+i3Jr0WZy4YOuSQ8a
3xjBGEgCAAIcwxRR7wvuTH7kcuqWDShxELfk6suwnOLlTRayCAmi0zuv98VJmueJYtQH3lcZ/y7k
dYwGu4oTW/kjApLzbclPWY6gk0fpbgIsOs3cSkJHdy4O17+/YCn8ZOU6ozOdjmxkiRw6fbTL+VnL
PXURVY4Fn4WfsKRWJHdVlmpuTX1Sv5atq6sCgBO7E66Ecp6kG7rTaR9FyJ6h9DegW1c+UeJJ8X06
BUtiiErwgouDMle/8IEuoWMfq8AjMwjSfLu8jZKtPW4O9ZKjltnjXxvkwkQWxQv02YAngT4a4K2s
6g/JsBNTu11DEZ+pyC24qNC1kxlBAUpzy+auUEMIB9tDeuzXL9e9T+QVXDzQUejpkwpmctnLxq/6
FKiimQpByOF7uflkrIPMCNhIc1Na99MkKJKKlsA9O1KrMiExCMemmZ+sX8zW0/9yCXy7Vm3SWgbc
GMMLS/Skm8Qr8ab+qw/Bt2XzXEnamuDsSOUjMO+J5Vb0LyMz341N5zg2K9bnbtTBzqNv+QqdA1EB
VpAY8L1XWupFmc2oKbfQKsnoYI9Ka0N5ZQS5t6KIrm7Bx1e5IKCBsKerTZQgRmfz2WRcDXrlzEUf
LIAuER400qe/TK74jmzTynG7LLgThq16WmlaOACRBK066YIIJ1obFwKiVadWreJm0Mz7bUzsufeq
+e8eTHxHdgKUqIqLGeSgVjiV9iaa6PhNjehHKqpy7wilb4ssYrzM07u+EvH6wHTxXqKB7g+vhQOa
9L87SFw4SEq16YcVhY6cAN6Q5INd542zrJmw7yQo4fCt2MRck1Vi1d3Z0YN32nx3CqtwcyJbD+dQ
9/5qYXwbth1ifTKJBSEn2fCyJg/adPlcS5rAIwRex/dfa02eW8VCcZIOR5pBxNFy8uXf60sReYXG
tvbi7o7GpZHLGi07Vjlk8L/yNn4d0CcEsDzQS1vEHyZKsvkeLGwV5hpDqncagkFyC/LW6N5alvaS
HzPltVWIPZjuaL6YmahVJLj/+M5sqkYlpM1xjIvtITVPXSuoJv8Gi/DjiPGN11IFIZbWwEB20NhI
k+XHx8gv8KKlqCOxbm/qzzeiBOX9ofxLtgc4HlrWkIIDPvrnb7itCoEaEWC8k9+hDpJ6Y6Cj8hdG
D4a3OP2h9cEKfZccGavUHC6i47ebIF2Y5yK/uuh5VMwKcZW2BdeYlR5pv4ZlRx8rKREcvd3E9sIW
OzMX7krzbmtMpqFmFlAiWjN0BwrbaGNXq0p0C25VQ3AIdy/RC4Nc6J9rANKkvkT1JXnF9Hqij05r
HFbqKdZXwVEUrY3LALUaT6mVEWdlh85X/ovvEMlsRk9IR7/9l5WjCy91tcN8I2r27R6Mi0VyV0Om
zLIZUYyLSeMxiUqv60RqWSIL3F0g1VvV1Bs4k9L6YV6DXoRV2afROC+Bb5SuIOFq4wmO8Z2LVbFj
rws1uL8UlH76HHki1iSBY/AN0o4a+lDoeL9PFDKP6p1pvkKZ3O7zz5MpIscUnDC+QUr7qFq2FOyb
XeSnCZgr6VPSQqEF0AeBD+7eORfbyIWSWB2IjNYLA7npHQgOSi+7j17iI5bpQXqcVV/oJ1kUN9lf
vRLATC6CRFJWjEXyfgnJDrD6UPj1NcM2vPfSi+yKlX1E6+TiSKvhXo0KHGtN8ifjWK8fO/TWr2+m
yAYXOrJNXyeoaCMrMRrHqLewr0Y3MkXdc5EZLmykyhhRQ0Jep0vTkXalq5D0Ripy//pq3vs41z4S
FyRIg+zRQt6DTAHDPzdKGAdMm5OEokb6fk5y4YRcsCBJZ44xwVNCAYwILAqQ5VzBrBwuDkgEg+Y2
EbxbRQb59inVGtWqWSumshQnj+ZDr+jUHuLlWVvAQmvpORjRVz8G/QCAVVAPIl40Ni9S3Ak2ma2M
22OoHlFKVEplU+YrKbSKzYgYVHHXo3mE8u7N7DOlX5Ec847L/GSG8/6JzkVsdJPidn04QapIr25X
IZ8SEayFc3+MBTf6agyYiwDiOHHoDaCZtnarHWt/fBNNBe+hgH5aEncKRqUuirIBFH7wR08/Gj59
0x/So+5ucBooWwEjqTnJUX8SJbTv3+TXb6YbOuTAVLCBKz+nJIOeWTGQTsTNk+RhIJUH1rGwxk3a
SbNTRMnXsZj/qY35DjSVXiKriZ2N6sdpAahmBnVq0Y2OUWZ+vujHKNMSm2jNk5X192AT8Gp1uWli
2c9JXQeLAfUBspR2ro+PlYbLTW5eEjwUs4qWaCNb9tpEwSwTAbBl73hgb88rZF/6IukicoQfmc4K
o6hymE5GeWt4rfud4U46iCrj+955NsfdQYRIfRuRTWHEMDPoKPv8VNC369FsJx/5aUncjaPoU1Ig
KcHkxJYdCB0fu6T//0OsfzLBHTI6piYkw7EMo21sM39outrZRNOz+wHjvFfcIess8H7H66KAbe67
okjvM0C6qPrO/swvPm7JEOAjhqkavC5FNBtRK3ergup7fiM10WGNjMMSv+R1Lpioem/kXzHFz2+Z
mzyVREFsMoijHy2g7EFCtOL4mmHiCSeqd4PUeWH8ABehU1oAYKe8t/yZ8J71ZDjqewPeeBDN8u1+
rAtj3DmS60Gv5oF9rFo7DjrR7VjfToW6QAavbmwCiHXXwh2VbhbkdYLvx78QJVWJ9MVAjJqV5qXt
i8fBipCLVBhyScpv14/Wfii+WCZ3tmJS55DeU4A78fQAHxEihmpm17fAbwVTbKv3eAizzjz+7xOG
iv7SOnfsjMns9arAsUsOgF6D+kKBYK55qF8lJ0lAbwMWVTDLy+EY5op33bZol9m/X8RJuphKBFEN
xZ0kPH0HuzMrW9k+Deun63b2gheVMQat47Gv6zxRRNEOW1eSFvGYngryuRoE3aOdp4168fd5RA+4
PKZ4TYCr6ObtfplnDMeTf3oC7Hq5YU6oFB15kT3uBk0SLcmnFBOU2Wn0GA4muW9ukmfD690NHKqy
HfuQFnVFz469e+ZymdxxLLcCQnVqhhnedHDINttDP9i9qQTXv9bOs/6n3eSuMxMMjzOZI7ih+i/R
QFPt0+aDPD82sV+lH67b2vNA4PGQO+M/wMKxnb7wwN5IWmnu2LVmjm7Rbo+VOftaN76Ngyjj2t29
C1Pcc2BLkqbqenw0NfZxDzpW9DyniiBu7XrGhREWUS/WIxdbvsgaQSiJlX8w1v1EelAbbK0zRNkh
kSTBwRKsiS8itCkwIVra4VOlta/km992Y5hsTXj9K4nMcP4edVmvzSPMJADZ9A9pH8jy63UTezVB
9cIT+JJBPJZdP5SI+NSe3P5ueG4dVhhPj5GrefSxPRDkxE1gucsrIN32desCN+TR1rmcN9aCaTnX
bD+0yTfFGG0TFcmUWIKzJdpJ7qpp+1FDMETE7ZLPkvFooNE1jrFgNbv57+Vesl9x4YXl3FdtsiIl
WT4qvuopYeIOx+oDmwpN3fFG1F7YTYEu7XH3yJhupgztbfYKjMMSA/kRWhkUSN7UFb61RZ+KixgR
HVdIw7HpdW84pWHhTyF6AI7lbSCrYnIlJKSSLeJ+3OsC/OSeXPSYN2m0jIydNMi9oFL9KXtbnPrA
6kuktEWEt++QCj6pvNxRLo6MGpGWasRpGMfiblnN3B7n+ERIDiiTPtvb1mQIzzEIHEjtZkp6V23k
KOlT2HbqcUxA2WwunmlWt82cuoay3dUm9Nga1Kg6dXjW2uVUWLq91clbTiMZfxyz+jUZQn2UgsQc
nobqbTOaz5XVPl8/aaKN5EsXelZOkYLLAN+vOehIdwrZhljcO9bXcjch0nw391BUAn0jS6OU77nq
RmnmEqqE7wkzXtnAmsdH+vQvg88NrS0WrXjHr/367c4WudOgK4Okx1L3XTuXOOVR8SuweQPfDnVz
6zZyi5vRXTwGF9R9BtfWMCTz9EfbfP4R3DGRFtQnuw7YSMZeT7zCRX3IAEcGg1SbTyKOjP2wdrbG
nY4NzKWxjuafWyix3UluTzNbywVVV5ER7kz0EuaztJS9RrbpuWozB2/V+94Sqf7tO4yhm6qsW4rx
Hlwvguds5nNjNnCYAlxl8+DJohYm24xf/eNsgLsDmlKNQMeCdSha5Wy6/qAPkZPk+YdJ0h1c4Me5
TgQZ6/7WnU1yF8K44nUD3hziAlBzkxiF3bU6rqDFu+51+9nP2Qzn+epKxqWgJlbWQRhNfd60yrY0
X9GoYy6r6JbbvwnO1jgXX7c6V8Gfh9fLpi123ZbE0br4kKfrsTU7v4kGv1sjb1yi541+2qAp2hup
vUzSq2XM/qp14UjMD9d34DdX4flHcSehiIcGJ+G9iNgdoK3nr5It/TN5FYBeQuaO3R0giJayjIwd
WfTP93ydlJpJMvDRWY3U2FuX5naLXDqH/mYlp4IxkF0fujBGfjY2RjNIXeQFE5ioCDZ9MFm9Iy8C
I/upy4UV7vEx6P3aJgr6RAmxFX9+ah0UoZ5AEDY6mpP7BbSCr3+x3eN+YZA7jS2ptGIs8aiqDfAV
JpmqQpAlOVw3sv+hVE1DuxuBReVCV6vV7Va3Gqo2+TEG256k273+T5o9Xjfzm937YYfHlchJs1lj
hsInGgA9IOqq0zyXQRNObESDCfmJism7J56cDXIeuC1S1aqtgROPgq78SeoepwLqWh20yOQ/IfyG
qOvZGOeBVrzKdIuR+rFxF9Upve3LZA9284Gh7ptAnDswZ/slUl8Y5JxxmuTNIgrw1YOr+ORz70QH
FZNWbvwQO40jzcI0c98ZzyvknNGYiriqV6AF+/aDpt5EanjdQfY/lwFWOsuSdTBR/3yGe2CZ8rZL
wCcwpDczCvFpaxvFc0kWN5NEz5Bdp6dIvZi6pKbws59dk5sk3Sag75f6titMB9MnwPXFkb1qi6B2
vbtxF7bYb7m4tLO0SCBDAIDtsJ1Keor6P8k9Lv4+t3EU4bfNGFAG7wC/yBpbHbonqi2CYLSfHV/Y
4a6PEWSCFtnod9F0ZI2uWr2Py7JEkX4Sab/s31YX5ri4lA+rYhYallVBUmMxWteinQcRPicrSTBW
VVA0ha+1YAVMpUMTp+51d9zNhM7m+bfAIsE9kKNiHkqCOEFkuppxJ0VPqhGm1cci/fe6NdHm8hT0
C5gtx0XSlXfoGHt65K9N2LsMcAFFp790f553fiZlUcwxK6Olyi2pu4McjQEt23AbO4F37rW60YD9
cdQsLlBlAHyra4FWt2br7xI6HSR0kOrfivoPgnPGM88nXTLVVlLAP7fsy6ChI1DKuirI7ASBw+Ky
1b4ERQJp8YAixXGRIlc3qqAxNDufNsF5242HF/vGhY1CbZoht7BvSW4Gs6F/6tTV77PBSy3A39Lk
VeCBuxfKhT0ujGiUtGO8IA9YIINshJlbf43cxtMCKSDh/KX+ct0eO76/3F8X5rhoYrabAreoGUBr
OFT3KcisklAO/wSO8JP7cWFEHypIY+C/3A7lEQalLm9Tx3QnhwlZx74mCPZ7sMULe8h+f4726tI1
yQLBBSQCK6auVGdebc3vAwJ+sNkFi8ZhAwhBxDF83fcJ3zfvh00b5k5VXFPztf5uFE2gCqIxcEs/
L4ugEzNJE+JTdoiOLWCRlleeIpvY2VFExnfdMwjPK9/3raIPKUyxCRhGAE0RLoCMEeQbu2+GHw5I
ZLalF9dyrxVNplU4X33x1VQeV2Ox+1VwhkWfhYsWdTdC7rsACtEsjgU9qJpgvOI314YK4gBov1GN
RxzXCzSEaZazO/l/hKPgpmf71cHFlMP1I7u/mrMxbsfUrqBFbKKUKm+bXcz9AaD0P9qwswluw5bW
1HNpxrfX09ybAeBHQeBP6g30bIKLq9LYpUD4xijmb74hfTR6XxeNH+2/dS5scLF0BYeENtZ4aQ/g
6GWkUeZs56CSru7QrPWLgIgu2f3gfV4UF03HeCzyuMOFzkjToZUOUlPzgd4yLhP0Jl5TxbnuCkLH
48Jq2qldN0O9E+zpit/4dWA5s1+jEcJYgkRcbQLH07mYuqRSy6h7CORGCgfcZn4W1971Be1Hgx8b
yHM4beWmG0qGx2KbhTJkJsqw1YO/M8GFUHYP6VEKEzVeNO3b3LtpLnhkizaKy7XoLKcqNXrc4cub
1D5PquB47uck513iIgAmsFttbXE8t6V2m3R1oAzsKL3xNJTTEVLZgo+yJ6+Dy/RsjwsHQHArYLJH
eAP46wB2hQUFY8OXj8T5LkCVO/QfowAsrbPrk+wSYfqw/wo4/wAuWCh9H+e5xu6iApNKxk0FypSK
BL16l0b/VtXn6x4iihs8QbVqAgXddDAnBxWGDyB8g1lMDQpbjN0b0hWiO1BokIsbkVLqc1Eg6Rvm
YJNqG64fr3eKUdnD7GmdF29vI6hUK3eQIJgh6rCLDh0XRBplSlqqLsSNs7d5+yjlz+koiIyCE8Ej
oAZIw1cJuIldffy8yJ9lQ3CbiAIhD3oymjgZhhqXItMNaxB545NuR+AFTLxYTFopiPM8f7VGK9DD
zFgOKzMpbu6ZwPLeDF5kaw4JMbNXCt47u/unKmCDATuRTHi6pSIZozjRkFhq6PNZ01c9F/k8C3u/
PATOFviH9tCD7ibr4fOMChbFOhvwzSA+gebQT+9FRDG7AezCGFcTjKtSMrUSxjCWXi++arqxcUAj
pRtLwQ25GzkuLHHRPrawB+XQIjNLShej8A/mSCOwwyZhFJd2nbQfknESNTl2D9SFUS7+y2AG1GMZ
7tEhdZIlyIHJuRObRLC2PbYRcAT+8Ipfntr6VsqZgXSjSu02VAFMgySpn0LgtVtdijorhhuqYKC2
mCdQtK/clWAmNG2794taL1xjQwP6FJPeLoBWiKZgXZ+uh2TRjnIXgKoSXcuZeEus1tB2/WJoNZhp
BJnBfhi+2E/mthdvkTpbm6nI4ZaMYwqNNhAvmm7ks4EbEppPfwQ3ujDHRf1S62ulMBD1m1mDBnr5
MBNgp5tG8DoRxA6LC+9tRkyIrmNVafdaS7cTeb7+bQRuiC7Tz9tWUkXKVJZRWYpt3Kd3w2G8Bb2J
E6EGakPM5BNjLB7vxRMv+8/hHztI+fe2usXmPKXISAkuakgbHyNw3qCxgORXqD/GXOz3AZLyT+8u
1bS+o7hhGPZ/eEntQ+30M5TPmg93GmBHoHO3XNEjXOCSlH+FT0udD5KK5/HgNtB3q9zqGVNgwMuD
DhpnO7vd/hN8zesXAfD/P39NizY6NTusUwPKCjUhcMdJTnlKQmCrnD8gjruIYJRn3avivjQjBZkl
JSdtfeqoIFO+HjeozMWNbJnTPF9Y9RrPoqy2y8aVQBl8fctEnsGFDcWMoiyLAQ0b481t6vhmSvqb
IY6PFkkEZ5md1WtOyIeMITHlFVhyZKbdYQym8Ds2XlTHEh4sLmZMirzVRHt3AkYbBxq3h+HYn9QQ
sNU/SQ3PZ5hH5s5qRHEVIzwBb7CtTz39A12bSx97X+tFVC+NnkoZRJigPvpFsYItf6bRzSz7151A
dFLfM9QLM21VNKDAkb8jfpmQFGTWPQpRXtnNMe0nAt7vOx2SQQOzVYZMuAt4meJi02pcHnqf2ara
uyNkxajuo6IruBb3fe5siTtDCiV9AYURfCDpTWuP2vIUD2GK6fasPcnd09T9c30n91OLsz3uOE0W
+O8lwPvdqb0FS2aUYGIGU8LRbVS8WL3o7SXaR+5E9amxrkuD1dXFWyt9kIyXGMl8Os6CZG3Xjob6
JjX/j7TrWpKb55VPpCpRWbcKo8mbg32jclTOWU9/mutTnlmuLH6/fb1ViwEFNkEQ6BZ1FXXC97Da
ZyKEvEY8i8x96CQTpkBzBIXe3vuC/rS+gHSBPoDElSkGwcNh1qMKbUuOqB5Kc6MZAm52T1lxEire
aALPKyYKzUqXsjmivRiPbVd97QphFyflUc4CZ92nRSC/8okJwhGCeYUmYPlwk9wWZm3pobINhfAf
zTCx1ypi1qcEYDSHXqfeavGT0v5c92QxvK88YQKOzFgxvcSJHvkvYfeQ9KkTRfdkuhuz1IrCzbo1
3gdigDw21dj0J3RA1ZNmF1O6S6TkOHf6oR44Kfq6pQ8KvkocNCHIzNDh609OLMYPcVG7bSEfuzTj
6REt6dYr8u9F/DCgWAjZVAuU1jQ+4pUMdU/aQzVb1Svt2Zy2fm0rnwXn36L9g7hvHyqVGRFghTGI
TlNEdqppjqGlm0CsOaBL9+if9/AHVV9firtWVDFwJHcBuiKSXVGaf5MbXa0hAxNx6quqSWsK1Tif
qmhILUhVOl1tfloPweXazJUhBiSGScm1wsSyTfv0UXHnLRpyXO31rUHG4ebpFEjXVo7G6dU5HATE
HzGmjkvx67xBtv6UeOFG2cleuNW+8i/C68D0QbtXMwW8dacAW9TPdPAoFdlG8L//4woymFEN40ja
BitI3xVSp6sswZ1u9bsZQ1/gbsOle90gby8zqAEZwETTKtqB3d9U3Z003+rkkPs8oRvO2rGpn2AM
dT8PgEJlzi1IpVhN6CnG47ov66ehwqZ/Ru8LVZTgAyV6bDfFXklRQYuynR5E1jy+/psxerm6Cr5Z
mYwgNNC4W0JaWa5fsuncTUfDuPG5Uw48v5iEQgJZb24KiAl6T5tRsKNcy53XfqUKTmJhId/doQ6p
nXnvj7z9/MZbcuWkVEWV6Jt4ywfX51e8rT6o3WjX5bSrysiLNck1es1u/GgjilBKqUNHwUmwvs7L
7/sXTGG5mCuzJ70UlvTF1fcwT7LvbzAH9D2y9doybqBEeijt1JZ4sq0cWH77WVeu50qWGuEIzISu
3yGpIU+gEU688s42tgOPZGkvjCpaMgS5uCGB7pQYjLQqHdcvmZyKvrgxxdjWsnDTF1BhL4pdnTRf
4qZxq7I5B2bL6aXg7VIGfNBEPfligCa9OvmM54E63gn+8/rn5Jlg8CbuYrS7d1jW3LzJSjCu7ruZ
k55wtgvLzCxPXSpkKlqfjQFiVhEWF0WUSrXG8tYPeScex5+3B7WrMJmVWak0AY/bRjp4JEjcacq3
GgQg8qFwlQD8WWVzqMXe8YVkH03VMfY7N1Wq23AWLM2MtuvLu3w3VVV0BoJxl87YvoeleiCaadQt
1rewcrTfZBj4yuxvc22VZ5TLNgZne9KQ+HgGX+wxMOhXUSmXEL2GmELpmuEXIn+GpottmPdi6Gop
B3S57jFQWFSS1qcxklwC2nn68E4H7M2n0Z4c2tHM8245lC7eUZC4+rp+XOMpMkfyWVY7UXip/Oci
bpxJOWZl5nC+HG8laaRd2WoVRVf6HH1M5GYEykdf6sfGih0DLWHkHjNCz+bnGTNC0xY8TRzTy0F8
cZNJpHIF3W35jCBu3GA7nAJXsJuNFFvk7leSre4qnf8USovFa6FDF//KYTC4pOBBo1Agq1sSFvtO
LbepaJaWLJhb0wCjHtpeinnw8trnuLyM7heP6ce4sq2bckLEvkEhr8wsHWxAPMHF5SVFb46qqxjx
ZZmlzaYkcYZczlHjY1t5ZbLVKm/9sy378NsESyrdk3ZsSDChf3sMHD/xN53EIzPhmWDQJCWi79e1
gLfWdtvpXpTxuIso3H+MgYsPDHyA/iOSBtx+HDyAh7u3yv7nNwFn5VPqBK5xfOvIdTASbpWFLX9f
X0GedQZNSl8xiobgI721RG7a7a/GN16fLCcWWF6kqRH8ArwOEl5NaqvHKESjxRZoP+11b5bB6rKW
DIAMhexnUYhUPm3tDjrHyVbHmGdQ7jDZztk+PI8YwPBDNfElA3MyYxbh8X3KvqmDfu6jv5G3we3/
4hODEb3eY6ikB97/0oKJXKnADa91Z9c4JDfmrufpYvA8Y4CBCENc6TPt6xJ3db5D17vacir7yw3a
V04xOVA1G0EW+NhVMwYkBeEmn3U3TV1F22mt28v3QW3Poc75ZH/I5X8vJUs+LWoJMciArRYetTvK
SxY6MF+60kY5/gduGg50KAx01IOQR7mAoK8d3yNHslVju4gtSieKiQLX8PFuF7ys7wCeTQZNiDhh
RicPMa0pJbZCpE2T6hzQ5X08lpc6LGq0sGY4plULA9e75hSBSA40ZydeuZqznVlKagi0BmJP60Il
AFEbdq2c2nlKbF/fmyNPPYBnjMGOJNOESZQQ9uKkupkiOFLsu2HcbFI/uBPa7mH9Q3F2mcLgh6r7
6tCioozZ0NKKht4m2q0PibZ1K3+4Ol5Cnnp9dcqreE0Z8WaHkihGtjAjto8fGhD5lG61MzbQgb+N
96nNo9bk+cYgiK8VYlelyIhr+TkGjW47OoPBuXbwAp1BkCFTTGVQ0etiBPrWnLL9ZPJaTugnWDmZ
2enBpKlTddQRfoZmh9FRjOk46XmQv6x/I54ZBiaKJkT7nYBPlGSBJZv3xvgpIM8gyeXFAuesZ/mo
GyFsJkkD6PabYBvayR1oGW8jFFLALO8Yr5JFpdKHrWELW95cJA962aZxNH6YcUEnPd5OsWPiZp58
/sUrn//gWeNsZZaiOjKa3sxB+u9o8yfQAU3+j2o854VXpLzkjfftGNCoiVobSYr0ifbCS64MZoNw
E5yCo7qnKr20C0Q88PokFo1qkqwSXTJFsAS939NknEw1kYDxxbzLi13efa+Dhz7y1sNyuTRzZYbZ
xRjvMwKxM4gTnMkN1eeqbFBtfBvBmRDe17hI8/tOFj/clUlmUwuq3woSrThFIObAhHxAVE82HJLW
OyP5se7fIoD8tqWyjTzolvdLQlMQ3fDS9kwmTpfmIghe/X9mW8/maOpahqIdiVDwbcPpVq21k6T0
j+t+rEeDyrbqiGWYNf6ARFSQQDBj6yBmO7cQili3sryBr9xhLgp6NRQgTcCe8k8Tho2jfXv4poKI
rT0F3GcNnkv0010dWmFSVXI2gZ4hIHeQIjHbzWBaNW8IfYlyWpGvXGI2rw66d5wiOIIbbNzppG7e
2n9miw5NgQylsAOHx5vD84z+/cozcdJJb0700t0cR3JfhWDtKLxeMTmfixd8DETM9RBqVYVyRhTv
qv5k+Cdh4ODD+l5VRQYeiimfyjzHMLhRBJbYdC4RXiv/Ka6fjITHqMRzh8GFzG9R09N6dE75+1Hf
i9LzrHOYFujP/XDYX4KBfZ4hnSSZqoBCdKc09tB+bcF5pYlHEVzgWmhYpf+Ts6HohlkzyOADpCNJ
JRl45DdO2ZfunDpvl5E0tYZfOp8Pyv26Rc4ivu3wq9gr/WhsBR0xoWQPattYJoYCJ95jGs8IAxOx
PuYtZGTQpFihWFEZ7lghZw/9zbovy1XQq8/FQEQdt2krjbjp10AG9O2Nh/wguEg1Xcrq1Z54BKrL
fZ9XBqnjV6s3zyhOjg1Wb7ClPWViQ2lmF+x7kDXRrifxF0fxrv3EcXQxabuyyyAGBKkFpDIocbUb
w4NGphsccmc86HbwJO00q9p1NzTPEI7CJ17plweQ7ONM3qE5Mhzh83zTO5Kdb4K7ypsG3GDLZ+KC
OCmwspd1fzmn8hs36dUyy/Ikm+ObzkCgPQV6uk0wubRugreiDJgIEB3SUFOh5Ezd7RSF3mwGdl6Z
Vj8Hx3HI9qMYuGneuOtmeRHEPsq0dTzIUoGQRQO0/E1HazcyqsybRXt6LR5VkMPlGJwDWSa3lYOz
KdkXmqT0SWCkOsivwi8G+oaD3IpQg1v3j2dEer9BGiLiZYvOaQnTQ5ze5fKdJD39mwkGXOROKMxG
BLhUNK3CkHMyaFZpVJwAWY5BU5Jk8DLrEiu+F41gkSzjUHbKZII4rLTtJsLBr+XD82KC/oSrMBcg
t6IROgOlZS8QfrGMJrZn3GGVm1rndUUtf5iLLfr3K1ujXhhZlOOOksf3yuih6mChAYbz9f9wW7hY
YXBqEsFIH2q4LCuev6fan6Cj2fYW8VLMBk9O5kSOyK1u0Jj6eIZejNJlvnLNVPMSDX8w2m7GTe/g
GuYJ94mteum9dOD2CVMX1qwxGU8/Ff4c+SNGQn+aN+pGQlXAUW4Va3TrfbBrdrUdfw64XfG8aGTg
Kk6KLCoohSqmX+0prncEjynr+4pjgq2LQn3W15UY3PuRAap6rdgMRc8JeE4QsrVQrZpLNaClVzE/
JwmaUroUvPCc6zhnV7GqfH4fJ7024fpokEeCN8IhOqdpA7r9G2ku7PU14znEYlFcarGS4RSphQ3B
zd+8HVSOO8sH1e/oZsufpa7/fy+y5Bn7xtN2w4YO2fPeZnhfn8GHSagadPQjwyikvaIfzXG3vlI8
NxhkCKEJrOFl9VfZSd6C7us/ucEzw2DBIPVk0ELAHKVwSDHP99/M8FaLAYHCB6e2MkaQWgrvjTa2
o5YnVsizQB29AjUwE+IBBhz6ziDfadILgZr3+gfhhC5b1yzTgow67SBAj4umh46Rv+bK3/TRaL9j
l5XYK3pNmYsSy5SbidMn2l4L6+dcre/WXeGsFVvSLP1SlxraK6jX26Y7VTyCMN5SMbvcRwvUoBf4
FmEkglLxecTgy8xjo/zDZeayWNTLqy8uNlKeBgqwRCXW/Op7qEPs2gl8McQW9oWTe7wyBAcoWSG9
JtfkMBxiECVqX8UEL7HgbpOCb8P8zTAETrT9oXJ08Y7Z/60/mT4ejNARW4DTk4zHIo5iSxgGaAr4
uhX4EO+Yyldccg6+OT3rYuVFOU9jj5efqAw86H2JmewRQU87CEGPYUXQUwZBRvaqevE294xz5XIZ
83jhyYAFtNBHiCm0cD2srUj7qifeevxzUhKVwQoVrVTK0OGlRZ38W6KbD6Mvb4c4daom/6t65u/P
yBJiBND40kGEjyZtc9+mN2ErWVNV/dupyvZuJeUMoTR0cDkJXkeHPrFneV8V/+gJzSqvttssCbFm
qqifa0HvBOgaKaPMG7Lm31IejcGOQJ8CbaqBTWPwRU8xYZscc9S11wOAA1AaAx1tq6AnsoooyWnr
KKHq1kbjKhXvzswJZI3JEciUSEbRAs6TZNdIL3X/6d/cYDAi72fSdgPAVR5HS801W54+i8njuhEe
BrBUF0Ouo5OXMiaLFASkZ9pcltmtBV2yh+l1dhNneuEVUXgfiIGAQun7UimxbYz8YfIN2uVlI69z
1l1bZi25nLeswM/gVyNYBt6yHym1OpdKOIdvNSrhqT0oDtljTsXCFJFVW5I1bHsesTgHiVjSi0qZ
kkB9q9mPyWNbVvtgaO1mlj255THCLDcgXJxl+S+CZkhAZgBh7Mg8V4k7d66UPatC4ib+Nz96jKvv
XfWyvsC8M5plwRA1qaXqeXTikbxSjjD6bEruyF62Myfc89rOuD4y6OHXZQ+CRmTlqRDutF7x6iLc
gGzhJpKgeFjOx2n0n5SoOA5hxUmqlgdir9aXAZV5mk1QKeNUCcfKSkTxKE/1MckSW4yhbB03/ms8
Ih2axu9Fqu78Wg84xwAHbnQGbhphbCM1RkKUZZAcaoa9kvGUST6aMCUFo0aSBsZaFHqYOf5mzFMF
EiyiM4sPZXvUi/v1gPmYYr3//0x53xxFpcoiIiIzlX/6Su92PjmZBE1Ain4blt3rurkF0ab39phD
TR+nbIyHCaNa+3DXO/2R6giHN8ZuuKUy2i24YWSUF9EgzPlWC3VNahmN1nQhQZ3HRKochJUU0ZVs
XGMv7eVNgqbk+CZ/QZuwU22G3XiqPf4j4R88vthlolRLOiPvRFF8y+j8fb6Zt3Q6Au+Fdu2mXyan
u61twSle/vf2lvcOM9FJGghN+GgMdaJw3jdZt2tmYrdj/z/Pir83w5yJademQjyPomP2GJ41lG0r
iFtO1NBv876k9d4GmxXPU180pSY66dH3DE/HGqJ8dtI92R5PfA6Lj4fhe3PMYajqyjzq1Nw46U4y
Pg4tWEwLXmvmwo3jvRkmKy7kqQJyIjIGu3cml/IGZ3Z6oIRW0abiTBYuA8nvMGSLZ74hdrMqqBC5
TdId3vxddeLx+nw8W9/5wxbPqkCRk7KREenGV7lBo4l0bIy9qHe8rUxB6UM4qKIGnh1FND7IBLaR
2LekRsjJN7RbDLxIjv+Y7JRNuo85xa3FZUNnuKiJhqGqLBlGHSdTHEIs1RGj2pPieTdKsfM30X1l
g9lBXSjKJMfUJ0pCxTlzx215gP4yWF+JTYVqMt7I7HLgXRlktlMq9WgYNH2IWCOuzyEWsPihPRYm
+qtA8beVea26Em8VmQ0V1VEsdlIuO9rnwQU/3Z2PzAS6KmBqSTzdlj3xddyPLmWJCSvLsNUb1aEd
XusLTa18DJvLt2T3G3Ss5VFJVHxLjDVO+6K8M0xPRCqv4S29CDnmFrfDZZXZp3pf7cwkk03U4SvZ
CkD8ZPazZZAHmTf8x1lddpoyCtUhzULoGAfqi4ptx6tX8xxhzuwxnGWjE6FXIU2lHbeqk/riQxZ2
2ywXOGu2mI5crZn8/s7bkbSPZPCeOaX2TTACV64OunZX+Zaph+56NCyuGkQNFQlJsWywWpV5kaRt
GkAMXPCVTa5m+zbkySwvniNXJuhPuLrBjyGGTiDGiYdAhRzkybfwNvPUxoQD7cspxpUd5qQPi6iS
ocIH3fZvk90eFTzYho5+rltLvG2taJfcSlZpG7rlJF/XF1Gi3/7DnroyzWDX6NeGUsoFFXLv0G/V
2OVRsoNDaI+HFCPl4GmnXeTTttpqWxzXoEfi9YvwviMDZrqfJiOJ8Avmoj2UYuHKDe8mxzPBwJfU
9WXUyB3Wd9xEpqOmD+uryIsTBpjAsBe1goo4KZuTKe1SyRvix38ywUoOimkqCEUFF5rZw8hJI7sD
j7tg4T6G8/8SCwZzlxjlCp3pAiidB1u0m3O0jzwFQwThNtz/VTZzZYqBJLNQ57nwcaDI9a6ObtSE
s6U4X4RVFhyK0QSdXgml9v4hNqCv9uiLnKcH7nIx6JDGRZjqEF7CxYDyOVGBs3ZPk7/c+99bcd9/
GQYghFos8Faaqg4izUJpOwg8kjyq9dN6kNE4XQEDgwGDuRiHqRkj9e1ti2xNd9hoVLjMXTezeEhc
fXxmxxc9Kslh1SuOn+7FrrCMSgVjtQcZXDtsRGvdGC8SmL2fDLNZq4KiOFlU7mLSPYeNsp1ngeMT
zwwDAUIQ5XKg4Av52UE3ULwAi10ccU5XjhGWTxSSelkNIl0c5BL4Eyf01gTpl6wWvq8vGef7sIId
gexrdZPh2UaZP+XZJs5vu/pzVN6o/v26oYWxkXdxzYp1+FqVz1EIS/Vmfp28yW6+0G4l35G+BziQ
nPZMyfF5dHyL+dAl/ljaqDTMc1VSsYx65xX14FZgUPFd1Rw5occ5dkwGICpBJK0hYjuBXN6KGk+N
OFf3hWrh+/WjAXOVoEgypRQRQVU+3VHOhnIDGix7vEv/X3aKe/Gg6dsKQJgMQPRJqZhhjUwV0Y3J
6bfBUUdxNGoPtReT0yy7vICo+RgiGqgl9kJaikJrgCMb53YYfFJMaZtN2d+F4MWG9H4J0ZfdT0SG
S+Gx+xljFrbCnLtxrGvrW+c0R6oAVLzMvLOD/tePC3mxyuTJpJZqH+wJNO0im9CmI4KJlxxNr/XQ
ZPnI2WbLuH6xxgSiTPqu0+k60ulbXDP2lEnUQBdTv53vqyOVjJ2+6k600c4qx/byXruYZiK0LEoV
Cm/oCfSL2saEGzo0rFR7zXkvlMuYdbHDRGYQk3qoqkpxxhDPuoIVm3htERwD7EFhzmMsWb4Paxdr
zAlWj60SBg3Si3asn6F6vk3T6TxWSmbV0ddcFHazic+aDQcyVofGjJ6lOD+TYDyXQmyXotlZUpmd
k77bQi/0uRTHwzxlmzAWdqBl/5r46Jceg5EzDbt8elx+NHMSmqTQppGeHoZ40gB2bXfEQMdfYd7F
CHMOhk0GznwDd00ld7vuUY++rccyxwm2qUSXkzEup052kNWV0lNItgpPDJGDOmxPSdbrxgT2TNlJ
zcnC/KlliF/XneBZYDCnMPWyhRAmFCY63SorfwshxO2/mWAAJksqEsCM4kh9ZA9xcN/Lzf26iYV3
Tnr6/P7W7Pxbmht92QcIqBH6vuUm8yB/dTIccTfao5u6COZbicegwYEytqUkrHNtJvRMjXfBFjwv
aL8ibrbhjQTzwoyBEymSkmlGSueoZnaWtcjtp8nrSMvZLTwzDI4orazVeQgqXRmizOaPVt5EM69h
mhdszLYH+qhDrvTYkcm3Odk2/Y/1MOD5wOz4OZCVthSwVEp2kIpjU57amHOb40Ua2xSiEvTDAb/o
cYm2Jag6q+dgDwXr0u1d+tCcnwC9w//e9PAuvtkukawpZV2BLJqjYtjEGoXkjEnqcxeo/xYFGgMH
nSRXwtABDuToKQ5KqxRPWc8jVF4+IEFVBGJHEdVw5jMZfQZeDB+X+7KMXYFgqLIOXD+Z9uNQOsRX
OanbclT8NscWTxM/wthRguJpauyk4n4UVEzW8SaneUaYgoVGorYpY9TNJP88NO0mjO6mgidMvfBE
TsPg4grzeWo1E9tmRE1zbr0yKi1pvquVUy6e1OlrIN3rATo7CO9p+g8hf7HKALikhXk7RhhCMB/o
09K8FT+NBxFYizmg+STs0OVuPJW8/vpleL1YpWBydaFo8jKDumCuOi05VoFVdLuweeiHz6Q9avmu
mngAuDD7835x6Se+MhhOhtR2KeLk7Q3tGVVAkGiRs/SQ7bRNjAd5K+OBCQW8j7n3xUcG24c5a/0q
Bb9u40Jo5LE5+bvyJd8Kp/B5tpPbYpN74w25HW8JJ+vnLS6D9pFfxClI/XFb29c7eQuin02zk7a8
Ruvl56GrgGUQ34yVOYIYLSrj2w68+po9btOvilXsNFCN8yp5vNVkcKUidQ2SDkBzQE5hcqr90yD8
FEyIEOpe7Ssu57DhrOGH6Sa5E320jCjO0Mpu32fntKweggxjhmZ4CILkuZvQ0aoknyRVc/x42PRj
tWnjcSP67Xc1GD0MvtypKkozhhFszczcl4ZwSvTxEI+5LYzzIcQ/H/PolgSB04mm3Rbh0TRat2xn
T/MnyMOJkR1FkZ2M8iExyDdT6ezIyEyr0LLJmqXJlmfNm7PCJlG5D5P8tRvq3JKy3h5n1cv98AE1
qA3km1Mb+o3bURh3UZuibbk4FG3phkF0GufJnfT0bNS1k8XFw/oqLqYEOpEU0zRkw9SZb9ZX4jj5
JRK3fD5n0a3GUw5axOXL/2eL1WYsNsWcAEXEYJMF911rF9xiNc8Gg/1FP6HzS4IP5CbfRdv8QQWr
BagewnO4jfe+S27/sq/gyi/mJAgMv/bjCrEeydpW7StHjMVno9Ds9c/Dc42BfjS5SEUY444jk+OQ
3ObFueTVx5efnK5cYYC+ymOhNOZJcarJmuzJbe5DuzQs9FuZdvjTsLJH2Y0cUwA/gpXb3EISXakP
GHxlni7BFexnvYF2bYzfYyqZNtMgmTtoFhX0K+3c41pbzH10RTPAvazrssJYK3ww4tYCvltaQOnr
bZC3/krORLUaAXIq9Jk+3EsZjKd2zbsRL78TXFlnzht1MuoRo5FUbkSEaCrkzG/97S+JVp70x3JB
8MoWc8SgBi1NaYeZQpQYaNqAkXL5s+pVEHCh7Ziay6stLcL/lUHmrAmVVtTDEdl/NGKQPdqiG80O
wIHZiU7dv+gyp+K5jFyXL8kgV1nMrQYmQ1SyNDcvHwhvXH7xeLm4w5YXpLBOdFXPUdIcPivaRosO
PYQmUk/LO6tXH8T4bn2rcyKTrTWMgtCTZsIF0O+djnxuiac3P8fpsdc4+fjbwfhxx/1eOXaERR2U
IM06JJD6w4yem877NcmYOu2LbhvflUc6BhLY5EfzUp8U3gglb10ZSIujJsVLMy0LgWw7cfs3/j/+
tZ0THmxFwmj7IsnyWXYycsqGnci71fD2F1t+mKQs19X8rW47QRYMTYBn8TsdzaeNPtr9fwCP5cPg
8t0Y9JDNtIsHETtakdTJ6ppiN+fNdjS/zaT+lGQ6NFD94BBFwr3YC5Y8RSfdHz9pdeXKg7JJRN2K
ggz65MTca0S5EcwIfOqq4IoS+rVjsm87GVKIkysY80aV5VML+cuKADeE2fxRTGQnz5hXmXoflOhm
5hB0P2ijmVuljA3fa5Ubyf2XrgenFAYJbZXUx6kZHkbVvA3bzkql+IcoTc/F1BYW6NYPeLTyMiG3
MKvzvTAh9TfH4G1oDauehgPY1rZR1VhNhCGZMn0MuuJRGWO3nmZX9nFEiPmpm8UNJlD2poZcFnwt
AmYJMZ+7SYL2McC0u5JI7hTMVk0U1TalxobQ5gNoPVCibT7pk/kCer4Hvff7jZBLL4oSJZYc6fo+
V4zbVtUzq1fU2BoH5QRdqkdpGA6ZYmDAuM2hURlIbqjLvhW1fnTALRsPVnN57ttka9ZxYFXigN81
PkVjCKpTI7OadLLHLvWtOOpsKYk9MvTPkoFamamgUtJvGl9zOnm6y5rqxzqy8OKGOQlMPQ7mIQGy
9OVNT2SrTD3Z5xUVJA78qwz812qo1pKEfV38/CXSHDrizWiJLtqC9/lN6KBIY3wyjvodpQ3OEzDB
pafQEz/7NmZJUDKy1r1evk9eAThzQLQmuGZJh5JAvCObBEUhD+QHtlZardWjM1kewV3Mey/loA5b
neq0EnQkIxZBA3XbqG3E8mXdK863ZAtRpmhquNbgW6rqjaY/a8ad0D3+mwkmtQ0VoVYiaLE5fYUe
fHU8TJ3iNgGPOXX5bnr5Puy0EhHoe2UsKG/d1LRpAvNxruZAXtkpERjrTnFOV3ZqCVAQj3VXqI42
7QQCPZjJ8gfc2U5SwiOuojC8cryyk0uFRopMrFErlNRXRbtVoNvYJTcVr5WP5xFzGqjjOMhKiSpe
ob1GxbcZ3dR+6yT9vuNqISyn6L8PHnaKSU1RSdRKXOJSXK9S3KWtFgKwHViDxK0gW3/11nsVGAyS
9GYm14mJGFf0yfHFaN8XhDOQRzhZCDu9FE/VIEcibMg3ExBq+qHc0jb++GXE6IJ2HJEBERdaN1bk
9P52PRY5e5gdBMlAlipoIwIEbPVl+7PUnIangrRcqbysITuw1IAfu2sl+jjWZZiflDe+eVeGk02Z
CTCl0EGGa49Bzs26Zxz4Y0eWWhR7klIF5KbdQdPcbPz+b/+fyR3T2uhGdUZ7tSSQZ8wRiJbi+7xe
DR4w6dTLqxupHIeNgTwAhSU0v9Ghttjpt4qje71X/l0/19WHosFyZawXahLPSMucNBEtLfvads8t
zkTeNBnvyzBoEcd1E0kU1JXuvjG/l33BOW55QU3h6soPNI6a8mDKipNU7a2ejec0Fs7IO3+sRwD3
4zDgUKFwqnYzArtx6VQ1LRhEXm+bXu6mT/9aLmDLY52JWGgiFPwVD0ybmxCKR7gmbcc7ChC1ld1Q
9evuhaeyxPlabNUsloU2SMIBMdebh95vtnpqfFtfSA4Ash2ecToJBqFP24DbO5E+OtaKDc7IIxF8
y0jw3t1n8qcGxYN1u8tpmUFUVTdFyF+xr0+NNEW9IaDRi5b5y9vcKU4zkrONv5k28Tb+jCvGX7U7
XEyyL1BKqddpO6CYWw+1NfiiExJzN1Zc1yj8fDj5r+wwhUizA42Y3ONQobrlops6hd1vdVexBA9v
4NxmnsUtd2WOSdTyIvNjNQshZi/eZfUx7r50DSdt4gUiY0Kv+rlqERmOVKe2hq5ME4Ss6wHBSZfY
/lzS9UTQafUW3OXekAdO1hNrwoyAMir/6A0D7GXdRUJblaozzXaGxppw6DnOLLcxXuDcYOB8FIqg
EgtcAGg3V/yJDu3qdnbKbOVBs0wPtG+f5U/q9/UlXAwEvGLRcUhoX7yVKq6w1+wi2R+p5uEYf/ZL
KIUHlm9wylN/AN6LEWbxRCnxB0yyo+0cnvUPFcYCaLsfuNEP4R0v5VxObi/GmGVs+jGuSAV0Evvi
1EIxlKYwZtQ7aVy7cs8TPFyOwYs55nSUgzpJY9rjQYztIITWAPnVgPyIDJWTd/K+FHNKKllShlGM
Y7gZn+ZyjyJfrb2sBwP3Q7EnZDDjVoAxEifEvVfBDJq4y/GZAszj/oeZWIoAf8Y8kT1H1L5VW0kC
k9e0BwfAMcUZiYntbkM13avW4p3Iiwv4G/PAvPc+zWjSVM7FVESa0UTOrOtbo/APlZRxkIJnhkk0
MWrU5WOKc1+oS88vm+9pmrlSNP/vxEh4875yh9lUka9WQpuhHTMJ7gLtNgm/pOlXTjwsBveVDWYv
6WISJkmBeZF+o+1DW96CJe8wHxJkTYMT2OOTCN1Gdcexun4WiuwAgaCTClp18IzquYNFdI+njg0a
MTFGkDjmTrzn2OPFIbOz8j4bpDlFcTRFN1jqzF/7GiOJ5E3GvfiqNRbHHs8/Zpclzdx3VYlpUgqH
yAo3cfPG6xFuk03qTduEs615EclUs3QNlFZCh0mJqq1tTP/shRzFs4ArtUHXaWU/s4MFuWaigBHj
uylecp8cIrcVLRG8SV55qF1lM3oRxjmnF2xt7svAcqPLJVLZaQOiRbqhaEh7TxCOQ3LfebEzWskp
volf9NqSXSyrsVn/kJx1ZecO+kzJIWGOSdIcp01Dfujapq956uU8IwycKFUyTZNO+0w0w/JrXPSC
Q1s8rXvCyayBUe+xcS6MBFzISAPqV8MDQeA2cHur2cQprXfiUaI68KYil9Odqy9GHb/KPDpBazX0
5WNqA/uOZrzQTttVT4ndbdT9/5F2Zc1t48z2F7GKG7i8cpVkeZPjeJwXVlbuBPft19+DzHcjGVGI
GudlUlOuYgtA43Q3uvu0FWRIHHe7d7UJXgjlrDVaPU1jYoW/UvmhrsN1FnlxAsTkxx0kdWn0Nntm
wIj0nu4TzcRbruwwJuu/PDIORdRRTlA4ixpWhiIsidTezLsGvWo7OQBnwTMUvtoJZAqQ0uaQxFgm
Cmot+CBsQAt4j3YUDQDkdvZpUN+K3vKueyO/Dgv1hm81hJJ0rg0T3giTtu47NwkMT3tk7Q3RSdQc
t33PFJkLwIykkSVDZqRRkfZSxtRN1+WHtHTftrfwaux8sSa2wxdajybSiahTDu/0QIIu/LfyWEyT
KVoNhxqEynVv2RBTR4dWPpXJiVSn7ZUIj4fDDEPJEzBX4BFeumFzCKvAetVBaW6GyMm8Y7Ljpbej
8AwMJXiHV1uCLijIq7U6BhxC6VQ1MOcBZAGjwIdjP/3PlkyROZggREqkokBgOULZmqci/7i9d6Lj
4TyONqfUzDrWqk3QMWaBsPGg2CK+BYFNVH4beqBoeZewemdkQP3GJmFpG+E8R05J0K5Gv6yqeVor
MHbm1eSTctzRvEK9RR80c+KR9F0UMRaqxdBmj8PUOfCQzSrOpELF0ALtsbWfjPeZ41/f56suxs6W
aqIQhBP94JoUbaBV/1VJqy/bZ3cd4c9iOKBo1VUr1wgWv05OdRTEiPemxEdK1tmWc11HLF21LaIh
OOJ0RNGSNlVLFKkY7UdjuE3hMwnHl4tkcDakaWZadCk8tn55IuO3pNjropbzP9j58zq4YyexXCYo
WEVmDsSnqO45gPXIQ5kdcAMjqvYNWpERYOaeOMC87o/+ksxXeY6ZlLRri+q0tP5uIHWeLpj6fbKV
fSJqLbiOF2dJnE40mV2oLaN4WOy7dDlYuqDuRnBOP/kXLqyGNS5WVCEm8tLxuWxuiiZ3yuo9HDfW
eQ2cyUjzCdlhqoHjpm92+WDe2ECEbZX+g5t5lsGZjBzc3Z1co07begYNnis5yk3k1Rj+HrBC7eRA
9qngtl6vtblYFtvai60jmj7QyILIJex+xLshLF3bHV57n5USlPeirvTr2cELeZzpkKvcJvVkoM7/
vvPzz2zIVv5o3+UHyU9dKLvmWnjgKPzqtghF1DbXTbKtWAaxVAP/cos1KKKRqMKbK3tF1t3Ck+4M
MPMyedOOCkrgryrlhTBupQmGELNpTii6Lx7s6pDPQZW+x07agD/FkmUM5uV0UkEZtNVNwECteylR
aBmV/6BuTwC0DOR+M/YXQjilnFRM8jIXKH6/khLzi1MXpY9PvVoFUwt2LHMwXwrrb1fGnZS5ZJlW
sEx/Fd8Zc+1k5a7PC8HKrsLSxcq4E1r6tmx7GzHB1Az7KVb3ChGlVdkntjaPs1KTZA15vsCoT8oH
A6RYa4txuXaQoFBrGztEa+FM1TxEJclzvLPiKcPvI3qT27m/LeK6qbJBAmQiRUvsn7ylF1ihpbSK
+wkwWx3jnXwbPyLcOOgfkGEaWUIfJAL6aRa0c1y/RWeZ6lt8apskH/SMUbIsbWAP5cmsVl/Sq1Cw
Nvad3w/qLIe7SmuEGY2DySJ8b/2Zioy86MjeWjM/DoShGwvNtqRxd6rGaBxp1CEtluRHfYCENvUo
xTTZHoV4mIfVycaXOCsfG6v4sb1S0YZyN0uNq2ZNSIxCgvafnOA1qP4xi5pjrivjeTO5i9XPZT5E
BpQRLJZONe/i5bS9CJEA7lotHRpviwn7N+rtCXTrX3spEmnE9at7XgR3o6iu9l0c4fl9cpMP0a0W
kB3q7iQHKdUGDWL/e4UvE0e0e6IT4jzCEeWkSTnjmuXDSTEfVxlFkh+39+96Z8L5Kv82bD0edMvQ
kCqe78l9v6+D1YHPGfewhisK9RnX5uC0oGUoXNHZXXc5LmRz3qDemU0zLvB4x2DxzaAIWDfzEKwo
C5J3hSsiR/gJSxuXTeMgJIsa2R7ZlIdVcTB0uN7rPg3j0Lz7OiKBjAYm1BZH9xZGYMYeulxd8rq9
2YLz5DlVSd5PKVLkrIEydtvacFHw6xm097fFXPUeMTJSAT7r8CEtTm96TGob2hr7ynhDwGrspo/S
3YjWi9HPQCwWo91OIJGBIr+zFxL5F21MOh/ScVwZaC6+6sc+Hph18CMa4JhEX8s3VeCDX9vJS3mc
5nRmVRQyAc+FnL00ieZI8m0+iKroRUI4dYmrEY1klYqXwqb39eSO6ke6tu9Bl8ulcPYmJbTR4OWw
Wn2WxKnvTTRbtzdseq8ONigQPLJJcNp++8QYLm4dGGd3Fi0l+UrgADfDCUlSuToh5eesyPqahQCi
RdvI/n7hLFixlkSphFsXqfCx2+TO7MF9l6+ijWTHsbUkztZoskpUKUbasiGO+ZXxnM676LgUrhxQ
TzwIXrQstsMXy+oxgtsYGF9lln+KaBCTr6ohyGRfM26XqsEZHqLo8ygV2DlinPTyHoXI20ogWgKH
E9ZkDpIiYQn9eKfWn9J+T1vV2ZZxNdQ6L0L77XFaRnqXKnB8s337ofSj/VfDib+x1rPCFcZ110z1
pTAOF+xWl3WN7VjvTf58BOFUWO/iR4Z9k4chL3h/lzw0bmyvcXsfoWhvVaFUG2LJmNmBifYJWrmz
e32h972mf9oWc/Wd8nJ1HFRExVoMLctPsrYeVinXuNTtX2w3Th32mizfSB/qyd2WKtpSDini1QAB
acHiCdK5eDkMYgukCeYE0DXQqbEtDMbu6i0mYEwwVVXFt7m9pJa+6qiG9/RF2SVycg+y7ADDuO/m
rsG0hemxJNn3uJ1Ry1kG6YTiaKkMhxgTA6fIRZfMP0gqPeQq9ZPBPNhq5cuG9BDp0XNHyttJQYw/
5YOTFcbjatluaUyBqqACtZpRHtA6Sjs6lbI+5Mt+MUHaUFQOiLDA5IrmkhyzMuce1THUyarHzNKC
qZgdTR+dAX2cWWu5lqwElT7fNQtFmxA48Bbq21mMxygQO84YzyjNoU5TVy7GXbYMH8e13qvVDwvN
Puv8rBmo6aDW7RgXfqfgy9P3el5RIli8qBlFBzbxFbo6S6n6ObgdRvXTECe7CrIVo9zR3twv8uAn
fRdOSRk0bXqnNtJLE7e7pc+8XKFuFSuo59AxJlINhrj7p80j0CscFbne26DGkUDOZlFpZ1JzX8Lu
5MquLDF2erKf7CoDiVJrOUVjveQm9Uy7OKyLfNfUHZ6QlY/L0j1VVRJQO3XJQ5O4auEblnY/ICEb
z5VPKjV12Jw7WpqgQwKxSGaGcWftUDJbOGYje6NsHntL2jXD4o+k8haz3A/VcFSsdPBtM84deZFv
yIQ7DToBlFGOt4uCo07sY4HBh6sxfJ7rXjQP+br2Yx47wShiRVY5o5JOuRHpPexkuvp13HhDesww
XkYyPIHiX3tcIfJZEKf3sQHuLtkCg9AYxLvOXXfshvdf0tto1/sgoneTx/pQu5Efi0ghrqPXWTJn
ZVDFVCu5hnRAQuow7Sp/zvdS8m17fSIhnKnR15z2xaSjH7L3m+rYVt5YCd5+1etO6K+F8KFMHJF6
KWqcVXWUPxpodUHX8SOYhE0n+UJCVNzuajcOCle9ncACYT4Vh+FFNOFDsE6NM0BWJGH+eMx6HhR0
KDZIExWKX+givhKRGM7i2HqJNkHmNJrt41pWrrLsBin2t8/s6jPPhU7y8Yq8aGaLfADmzAyGW9nK
IQdwIej4p1PN41iDBqJZpNcEVO9ZPAdrOX8C+dF+1TGIR07zI6bwPkxysdv+VYIbqXH2yB7tVOkx
tsKzdTRKTs+y8VAOma/q7+Bvu1w8O4IL/64q1LXSNBjbVFs8WcOLXdSE6I0QbTLT/N/d1rPWcghj
V7mG4a0IZVovPrFOCBrap4bRLnmSW/sGHsLXT6lnxZjyIdJW4ZXhUKdCf7c22JRVkFkHw82C5aOO
CpPYP8W3c+ssXutkhxJlGeCixpAFwVGKtJhDniSOJGIXeNvN5N6dlP2UZq6UvitUPDsUnBDkUqfF
LuG/VN2eyv9I2qsmIgZlu/T7EZ5FcOCmKV0qGykexrP1rrFP9fKU9gOixju1KIJt7Re4R3zzY4rm
2UrB3D3PLB4lEszD3+0W3/vYg26DVM2MRIK5i6fHjDWfCUgF/hAR/NounoArVs12LilwmjE0yL7i
xH5+W/sI04JlZwikCeBC5a7xkE99iv5htHmU0YM86r6imUEU9W46GALEuLIwS7FR4awisQRSHL62
Tq3G2uwMPBS2HmN319E3Y9+NrhlST30RVX8yvX2rdG+FcSZANdAFlui4PKN9W5ePwyj5zZw5UwcH
5cOgimDqd8V7K46LPXSU6k5KjlZ8ljHDTApgBZtFgSoWGqTBjWh1v0PDW3EcysdUSQw08WF1RTBI
P0bjRkHN+PZdEsngVMNCSr+eczwYSMudLo9ORmSnKETjV35XwLcr4fC9KKqhTBYCKeSLaSphHKOw
Q++dDt33f7ceDsxzaQHrq4w8ow4WKnQfaqBHFaQyrzzZvl0Nh6ZtNDTGLANN/02cdu7cY9xmgeja
PlTInYrebK/EvG8FctiajkjJyRNqc1iauHgo8WKrgiEnUMH8DsqhEMOv8N+/2UjCP1lYZl4ktoaN
HOynUd/rynEZBS+mv1v9y2WBQuutd2GkmA1fRnC6VYTyZIeBXoF9EJe3XWHDeSuHQ4lxlbsCc4yg
E5ifTG4Sb3QMZ8Go5uyQCEzHNkIQmUOIyJyppsk4KTMOu+gkty/bpyJcC4cJlpHbhmajGEztTlJS
O8N6nyOQ6NPEi43CWfrZk61QK762414gmm3Tn8H2t7lGpaIm88ioqIo9q8aon5KAPdAqrnVThyI2
VJFucIjRSGNjdxaEKTQNB4J6JjPPn6wZE4eUxd53SXLMWvurJtX/nb3/rbZwCKKaaC6OMP8F2a3F
18vUS5fxubct0XaKVIVDka6RiyW3WI4gNA66Wwfpwdr30MzJG0MLHe8i2jyRQLblF858aQ50MGO4
TUb/eV4x6EUSAOO2LSF8++OSV0ZVMgF6+V3L3VT9nsvethJuG3zy83pcrEHvCEo7a+Rr7UZBVVNz
SqZ6wHiK9olImWeU/Q1t8A62LfRKLumNSvz0eS6kKrKJypIFb2DyIcK4+hKMww2GK+P/d4MzP7yL
rOytRA5HkrzL1J4hPiOMZLU50WsUGOjvLIPiVqQYonPjMKVpadyXPYQBU4bl0Fc3nSGwJsIt5PyM
pSvsYq5RYzw9RrcsxQqOlND6wPR98cjHOhSFdQJt/xnXX5yZ1KW2IWGgoTcuuRtb1WOX54LHlm2v
hvBFl2U9L52i9HjyloJyPQxJ7lTawVT/O9HHW2XgkGJKZIMarHaKkuEzyMh2Slu/GLW0U6pYYJJF
qsBhxIBkTovSKmb1H1TbXfC8IJm+4DoJDAlfatll4LGPTPhPLPbR0Dr4/0MMMevpORJJY17Ehtni
63SURS8j24YilPShKB+t8TFbb9OyAG1T6ebgvl71kwS+pkkgWLCVfBkmGeSknRgDIC2/TnUFuH0d
6lYATSIhHE7YSmNaCesqGvN7vbtfjLAdXrePix351v5x6LBUFKX0EWN0gJem7PKQhIyPRVQLKbiv
KlvpxX21EsOgco6gu0GNedp5lag/UbRVnEcRyZiK20cx8eqq3KH5y7Eoer/pf2fWfnNZVc59GGxD
LzI2wVky99G4a/ODKfTERCrNAYKqJFOeJiY6AsriMNfmIVIrz1bWj2mLyDcvvVVHF31fZk6EJvR8
FgX5orPiUMJGfiVRGanNJMleZK5Bmzf+ttaJDAb/kE3jMR/qBPvYByYoMjH8UfKn184b/fWwgn7f
fhBZDKFILh6ppmEiGSAQRjcKE5dxicmvBSwUYwlVX2xPPQkWKbAgfDFOLXUo5y/wMJPYYANKukOF
yZKz9UnKFKcrQQqt2eG0Gs6aDOFYfW277MeotP4Q0wfdaELNHAUm7Qqfzxv15Z+7jXWNpHHGL2Kx
koZYqUdBo+Lrf/m4gcrqt/c9GejYLhF7S9Hyx0TPv+sZCNokS1A+IAjWicbhSqwYmQ1PHhV+RyvU
/XWnZKjpHl3jK2tVzMJalAgXbiEHNKlNGjrpMG+rvacSmO/X0MxuUaip2B/l6sZM3bUo/84OaBzq
EG0mZavCvVr602w8SuDvTQWugeAVgmgc6oxNp6yjDS+49WavekDuHYG0/fxv8R+rY6hCTbAsoUwO
aZa1UuUpQUgBmms2rKvdN48gO3FAcqg+JXfZrg6lD6Ieb4Gl4OceZ7OVUboiMpPpj0juvBzt+M36
Zfvui4RwYKPJY9NLFXMPUEIOMsoZ0+js79syrvQXvLnNuvr2kkm00GqJNXWx21wEEYr9MkbVcGN4
jaeiJEg70CB/anaYZiF4cxbYCJ3zTEYjWTQLjOlejc6J6FtUC+mz5G3H5GcVxYXHYBaktPMYXX6s
wm/eYyzP3n5kjSGiAmXRUjgIGat5SlfWLj4UhUNjb0o/bJ+TSACHGJNW25M0oWIHdEHaektmAQiy
27/hwukcOpiyaRG0iIHAp/xh90+L/NFWQqMLOyoQJFoIBxEtMtwoV2CZ327f1y9Z/GN7o0SXhoOD
Ie+LXGOMdlm/n83K0frAElLaCYwy3xqYWbRT6gGay553zSA9odzH7x2So181/sa6z4pQuTdO20u7
wpb85q7yvMxdXxXRmkGdUQgMNjg2lkLdrzsNddbRke7jcAmYxTI9+zVH2OxvixfkbRDivYWKuatL
u5lgj43bwU93DcbDqft8r7lIbXgiV0twjnyrjmZStVorbLEFEt8ZA9PooDhNJgqcRcafJ2eWzVLL
tRreTA+ThdIl5JMTz4BPI2Mvpb0lwDzRstjfLxApUbJIVyqESnRqAyvJH8cco+F0c7d9VoJbRji4
KHpwjNECNJm5EWjzqUtet79/pebhrSpyeDGOdTzLNfAi2y9hfocOnYCNCzQ+zO7ioY50x8YfiXRC
tCoOO2Kb9FMpY1VtMTjm2p+SPBbcMZEIDj4wShtPAT3LaXQI+7tT0wpukQA6+Mz0bC0TYmXgn5qr
TlKuOz2XJqfVque0Jl+2T0mwGD5LHUeDbBomrFJZfpltV+9F/h678RtWg09Rp6Qji5TA3/s598zP
7iXQlmo/g//oJJoKLrg6PEkviKn7NB6AfmVWhoWUghh8PNhpL0hPi8SwTb24oelK5gwBAaKBSnat
KXYLTfaURNS7KtIDDgioORrTyGjFrAEjHpabxkR+ULntRW8zIoAzOCjQZ7khBPPQPPUxCunBeii+
aHf2J1btvezWV0s0C0+0fxwyJDZmgq8ZaOfkMkeP9oRhtpYbd/p+W7dFobjBg0FLBq3MgaTRc5E6
5R0KHl391f5sPakB2lNvxBOiRdeJw4a6b02T/iQvB5FtOd5oo7iud/tCmcyhvVC+up56U9dxYzNQ
2NznvvVqsBYj+1HBLJDuC3mNBRBx/bR0FBBbmmZb/DBbpaeTnEUoMgHTtt/W2LYc5b7afycxY+bi
LIYBycW6BhSy1HKNlp5M+UpBUr98VETB53UP9iyCiya0rC7VVaYYk9Rh9HlXhMUU9PFtazzJKIPe
Vj7RrnEYsTZSbpsaI8cx8teJ2J1X9iSkOmz53wniUEKlaTYrCh4KOulFAkl/u9eF+WK2Mb+D+Hnj
OICoclOrBoLKi+RohNGB1RkpoFNwVhfVxrdpIOo+uI58Z3kcQExDtYyEAvny/KBVt5h75prlgaia
u713IoXgAKKzSWzRFKXCZTnvl6Lb13nR4lnAPrZLHczL8nlb3nV4OK+LgwcT5MndOiDXM1iR2xv1
nqZNsC1CoHd83JGUdLSbFkN7ZNX0s1xzU614LafqL8VwDw+lVsREY9k+K983WuNMcrCKxhOw3d/Q
Oj6YSMyRLraCqiLSFr6syn5VSPs564/9OgSWkrt9ZArclZ/5lN9lWjIYYxDPqjzfr90QcHhmPyvq
Jr9bnMlfvSpAnludnPlAwjXEyBQ3OxinxQGZqNOG5l4URV3X/l+/gc+AG+VcdTHjjzB6zTF00KD3
xNHpjlLR68d1fTxL4k4xrjLUQFK4sqt1P9TPSbnbVkbR9zlMBzBhjHaF70v5PckP1fTh777PAXqc
aHiZjaGFeFd5UBV1Z1udwPr9wTk67xFb44VdSiQDczJAC4H3fFRygBpylJ1/u6Bit0ucKnzfm9dZ
IAfog9TGXbGiIj1pD2t/rBVBgYXoUJj6XSyISF0HBiYYDEsffHRMYvxcYXzcPpjrKHReAwfgljZb
dZ7gYObFQA6pD6YVCQdV2PLJFHTjuv7syb5Yy0LlqBxr9V/2EcnJUScq7/8Ny0V9nqJbyWN3TVqp
zyDKpu0uttZ9TdQgp5pbrs1pe/eutJIzX+jX9vG5baktJhmjfgDiIWhqvfymceNP4AXxB888SLfo
NXIYe5G9E01Fu3puNhirbBA0w+Pjzm2YFzTPaIDctcAMsdxR+wMGIjrby7u6kxdCOKubIZ+d9QXc
MGPSHIoGrHT6p84xzmgQwM9V834hiDsytZAG2kYYiibb6VGm4361tGeTzbg06Y1aNQKoEKyL58Gn
Mc0yVYXLtzTULSfq1KWTJrVrtZLAb7l6hc8L42mMrSjvYrPT8SxuHdbqxh7fg6sX31ffQsQq58qc
sE5TVX9qzRu5EzxxiX4/h9tqrIzy2CNNv5DaM5o5RLfxflvJRCLY3y+Qoc3TtBgW+EFE+6wbOx2N
bX8ngINpK6/qia546iypcWvI5LltF29bxPU6zYtzYBp3sYi6MbtI69kinNEzWZNqaHjlno0cElVO
XH+6vZDFXX0N5DZGTnH1l3ANUtAum3cLSJBHnyVDZlFOTnQ8HAbIsgXegQoabOq+PX43a4GnLbqL
3NUv5cJOMN4XhsEafNMo0MCa3s2o4sZMKkG2W4CZPGNDXZCkHdCV5FWD5CWR6tIkcokhiomuOyLn
A+J7IgpQKORGg0vZ+Cb4RZTdiHpx/Z7FYIxbRCRPAJ481fAwJuOszibchEp1aFq4pX7Kh52WghRQ
VwSX6Q+L023YHMSRNj/ptF+GkSQr6mWHQ/lZdZHEwjht3cEDqAzSNEmYO2D69ZvjYJ/lcTdrNEFQ
aWSIMKfspQMVpmI6ffNRyu5SzCifQ8E9Fknj7taotVUisaQ3uVddVhPS9k7zKPtsoGTta+hskcAw
WyUH6YEKbOD15PfFSrmbhlxXMkUEWDsGqJL7zFrSchcToR01SI+s133ZCScUXL8S593lbt9AKjlr
VRAFo8kZ/lGxn3staNVasDaBGD7WzUdlwuQtNPxV9SO1XUo/YGLz9tGJRHARklq0SdyPQHna3sGW
o5D8piNxsC3kD9j7a7/4SHesikaxEL/8LIqAv4cxCAQ8OjYj7QtFjuz1GPesEXzebCYKzWM2r0cF
0rffujC/JUd4mD650zFWeD+7sw8HM4jvRx+mBs/bjdOLzKdoYzn7nJhpoqUjCio1/UQR24/xSyzk
nbn+AnyxVPYrLgwo6i40qWJccfZuDCo8mOboepFOxt6+HT5Uj7FHRCabuS4bwMKn1YysNZRxzP5/
TqDiFPcWUoWGg9KsHRISAjfnup07aw6HLMlakjluoDkYGAimhOd8xsBk60uVCTw2EUDzAzOrcjAW
yUR1wXIYj2yCQOJZ39Jj+i1DKBL5vWj69HUHwdJlxVRtTfv5ey5Oro/W3pxYBGn1uTNNxVFDb9n2
tWMo9PtRnUVwKmjXukVRo/NvTWoX9qAHSHbinMB1TT+L4XRwTYtkIgPiedLeThjN1u7L/MP2SkSb
xVmzAuNF9Ja9UfTtozq9TCKeY9H3eS1DOJpqNQ6/TY6rej9X78oI4fX//0+bM1IoTadZtQDJe609
scyQMSp3WVK+J3F3IYazSxaG2VCjRCEYxWBVY3zNlvtS1Ir9B8z5tRY+eEc7a1cvNVwZ/da8Tx7Q
2g8WeQ0u2l3jkR/6bviifds+foGG8cXpelfUEgYCodwyjYN6QJGCOoST0XrbYgRawNeio2CYKrSC
oztVmJBs1hiFZkeCx6krd1KVwb0KPkxZUww+sqUGphR37LIU+36fHvodCTGXFjSY20u5dkhv5HAR
rk6XZao63P3okw5a/CLIn6Njvi/uWGVO8jg4Inf6mo1/I5GLeSd1ydWkwR2a3DWwDlWQPdm+el98
ZhR9nSlyqK+8jL0Rxw7zAj+pbrTdOuGVb8pzL+9RiTO2wTx1Qb80fqmT0LRsFK/bSIDFhwEcPIIf
IDpIDvWGTJ30mvFTl91RlT4m2V6aejCp3pqY8KFHDyT6sX2kVyzhmwVzGKhhenJjsMRHXD1o1k6R
MFK7uSXSaVsMgzrOaLwRw0FhB6thxAOe5swMZA5r4qzZk0RDBd0g2eu2qCv37Y0oDhTNnsrysqJL
swAZETn0+sv293/iwtZaODhkIZ6igzjf055Gb/VqXIP4poMj2O9MzESZwFmhOstOdpZ9Bs4M0dxI
wVbygbPaUGpNYAryZvteo4lrdQe8lpX114wKQnTBTvKhc9lgLkHKCOGVUnpUzCaULRG51zUH6fK0
+HgZW5l05cD6Fh+zBzMA7VBoPfUOe61JfNtTBJmqK5j/RhwHJ0W7LpYNNjgM/P1sxU8J/UEGgbUU
7RoHIYs6tURLUcAlSUBGLb1f4yXYVsFrZe5vlsHDRD9jokcJVGTlQWwgz7+Ir+7ekSZ/I4iDh64w
ooq2wKM0uhuHH0sUloWgbVt0JBw0NFmlLqjSAk2XeiAaUnfzDZ65BLgqsiM2hwoRnXPVMON/Ux6K
h1z8p9FJ96yiRfIaAUQIpXEQYStqmugqPMtsn3xDdaXb30xBc9TQy1KDnmxbG7Y30OTZAkDQrI1y
ifKtdnnSjEdSHJZe4PMLrqnJ0wXUa5lJTQ3QYek8w+1AEbQ8MF4wRLxPhSscBqBu2gvzN0bDiKy1
NkAea3zr3OZ7dCx+sLgaRv+mFkXV21cWLtRbqy+V04qGX1inqQrr5RSLmhquvSZdXCNT5jChX5Si
UBiJ/BgMH1eEgdRVX9kEcinUb2yQq6bBfx+iiDz8L5fQ5OfwWFUyrooMl7A2T6AAS4ajSgQ39/q2
EdXUDPid8m9zYuy6i5WOiZDu++5uJoJrdF2xf32ff6iactpEOdjJPZt0joxB4OryMvUiFpY/HM5Z
DPdYpSTK/2YXsNYzNp+LnKKH4qXDIz4r+qZfpH0kGi0oWhrT/ws/08oWKV3BeudV+XPcfZLJ9yl9
lx06L4tT6rQYO8tq4KYY5EbNbkpbEAyIlsDpdKVRwzJmmNJe/96Mt9R6jtev28gmUDDCfsLFLrUj
eJYbC7ukdf/0dAcSze3vX3elzlvEWTetbywtWXAtE/N5yG/y6NTFp7zfRV0ssD9XiM7YdTyL4qzc
YBBpzNAShDhm9OYjYwe0T0OooRx+ckB87I4HxrQGOE2cOABDbAXKxdTT3uUcn38GZwZ7nXZWHSGJ
nFm7dj5qkwASrr2SvlknZ/kGCUxDWoMjs59mDwTjaJaYbuQw+dY5rP4NDwjJi+5Ud2yakI/6JNCs
mwK3VaCYfCE4Jmnpja4AluR1r5SPMUmdeD1ta45AM/kC8Lm1EtQ8FegC7i3XHhCWJiISoD/Y3F9n
xdeAL+VgmxJFINP5sxff4A3WNfbVzex2e/0GBPEiHRXtGwcY1ZhotO5xG5oiHOXCnfO7gYierNiV
+j14skwZOSsZVbGcflB1iuPKYsWkiebK4yutgrr8WKbvaAWHHv6Swz8npY3SK6WOJ+wUsZGSgZN7
H4OBdlsLru/YWQhnOdqeJJ21suAZfa0WSMmI30izQMgf7NNZCmcrqDokaI6GFONR/lh58y5xM6+9
qVrHfGw+MP6pufdECTDR0jhl6OZeX4oEiYYq6+47qzj2xDhK0TtyUW+OiTMiVj8aRduCubCcSn+x
JG9GjckwiTgYr1/X8xay1V4YkiUhql4sQF9FPzXWx5QIbOEf3gTOAjhLUhKrigcIAbznn9nDWLRn
7U7Wh/rlX5oVzcdEZK84xF4OfJ8FsP4H2D3L58yL3U2VarUw9pMru/SEiQug8o/RbDqi/tI4GqD3
MoIec32bG/PB8LNnkbt5rfjqzUlylqXrVi1XDEyoY78gRVAaPaSH+QUFz3gUwSSB3mXVF/Iu+U6+
bd9CBhkbkKJykDLXmprFBCaHxQoaSDK0kCUkhI+frEVgQw7PiqDYJhpXFHbbh+d4KBylAWXAV4JB
0O2tun6R7cNchNtL+0Mg+etcNQ5htCUdS2mETA2lLOuxCsYdexyRwtZdnHcQqF0eIc+IoCFg7XIb
1SXGALJrm4Ljpg+2F3Td4zqvh4OVqLGkiQ0c8ib9n7yKndLGrJfO9JY0mEZRMuwPFvQsjUMXaqG4
TFqRUNdDRioxoe3Dq/08/TkrOQ/I60C97fX9tCtbSsIhjb4Q1oeGBerhem+F0668qfY5pjRHHqgI
wiyQ3GqX7pdg2OMu/K26cDAUp0M7FiveHQZ3QWO24jGC/ug4BclO3omSqAJQ5XkPInAvV0aG/Mkg
+dn4MRf2T1x/jD8fHwcpTSvpZcWqCLK9FnQOm8yHApCj4uf3op0TrYXDEJ2uzVhYWEuGCQpSNLvt
SvfbqiFQfZ3By4UNsjS1BReipntWcjv3d9Ta19ENGN2XRPScIZLEgcai0szshgiVChq9IxTPJxgl
vyyWr47pXqHU316Y6JrpnIMS1ZUkTSxMy471ntVEJNB19R9GGo/ZO8ISK8FZ8ewGTWWR3laR9ZSG
cFG+Rb3IERYJYH+/OKk0s5pMq+B4L6V0Y8iFv06y6KYK/Cu+cmtGz5gds276xo8/yx9BZwu2bePD
iiZflkKQMZlZEeGhaF0cOuRxkSs2ayrt1L1tvkaFLYhyRQKYYl5snKIXo9K1LMg17ox2r7xjkjWL
on8hgs4hQttNySyVcBfJ0+SjMBnVbvOp3Mte5kd3g2A1142voio6MVTdAE/D2+XY46pTU8crO+NK
w6udF2XoYShQYATq133yvH2NrmrEhTTudGbwzGoDK7qR2n2dfkBr3ZALonPhirgDQnnZkIDaGG82
/1vRfGP7IxtQhLE0xml7QVe1QSEEQ9QxGVnhC6YQvqozlaANcfzDkh+K7Mv2969v2Pn73DXFU0Os
WRht4llqaJQneQns+F1X5mINnArQXlZ6okiqF6WTG6X1UZI7wXPFtXJlVb6QwR28hflbsp7iWpat
6VSSB05ZTBN5zQbfSL8QE8yDn6rs2yDqMf8/0r5kOW6dafaJGMGZxJZjT5olS/KGYXngPM98+puQ
z++mYLpxP3txVj7RJYBVhUIhK5P+7G+Vysos4wtZnw0hoYIfulJbSdKfSBAdM/1UVg+Xv9P2+bCy
xEQt2BLbyIiA8BfHChGUUF1k8U1sBUw3yX5aj24QF26Sme4gF1ZkTM912TjFEvIEZHkew5zyTTD1
5WjgDynNlzx767sXTLlzsgbH69nuU7io8hwaCDFIW1pLEVtJynuM4SyDbT7VY2MACozAmtFLRHcL
9Gy5hYZAZOsPg0uhGOAIeNZ5uHqeWfljOkx0RY8gEQPo67Lv1F1BrgUeWc72w+bZVVgqAqFVtLaN
qJLBPvBHf9iF+3pPH81aDmKG55Q6kz0SDMpG9RADJrCn93XhPrfzl8k2rQI9f+l15iTDLV6PdZTr
TCYxB6XFNBfYAhJAdDJneZuOYe80QOrMDqbq37JDcYUTn/fgzXNHJrkE2VyMgUzxM+qdKUeWUnzh
RDf97BfyiM7kkaRNlR7DuT/FHikK17w1Hcn/+bIlc3yfRuglY0wqiZSsyjsTJB/JfjhV6LJI/ngC
OGx3eVE8V2cSRR/nggLhHLReu3tVbp2RPHXcMeptIwTgPQhFQt+IKdNzqO6Ow4Cx5lJ/GdLR6tRX
jTcVKdHd/33DzkaYoCXg9lAxFAvA8A1qWf8dRx9ZgSNdq4ql3IHeEF34aLKIM/PK6G20mHS2zVz2
B2MS5mxGwsigvNfc1E8BwK/qQ7ULboyD4s47VeNwYG1uqSyroBpUdclkhUebNEnQXJ4wAT89BaSx
cv2bgHm8y86xGVJnIywAJ8r0uZp7XHf0IADuRrvSYsIr1Hg2GN9IzTQIUwG+sXyVMFZUfu52823x
Q7eiXe5Vdv2WP//bohg/mdTKEMMW1SdGgQVy28r25d/fdobVrjHOoHVyZWImGCgFR/KyxDKOpQ1S
m0/lI6Ro0ZhsfF79uV3trkwyKR5nfQ3eD3yowVMPEjJT6k/3k41eJGxxkYqbkbayxiT4QQ2aCeNS
9IXvRT3ILjqwDpXujk+0/SlC8Wv2+Wgw7iKZBK9VaBBCQAn1xt70Da/0x1vdMi3Njlw+Tn8z/a7W
yOR6eUhCuVFx9Q6Ux7J4gmxnLOyz8UuVvbXkWeJlL044s6AdM1zmuNbBH9qIz3P8ZorXc8ljcd7u
2K3WxOT6sTXMGQh9OiAGvfq9bte+fIunUdwtDZtu5fyOzqCBN3OZly9vKGGxO2adBylJAgB3TUjn
RGgSqi+YPbKUxtPAxbxIeF3nHKHblYisITtquEzLrMJlk0R0XA6O2ja0qeygP2QPz/qesuFA4hIj
F7kXPvBO7u1vebbKntyhPOX6gOtGDXF53YgcKQytzqidy3lmO3GezTBfU5kqddRAPOdkQW+H88Mc
zpxMtv3JfllgC/yxw7YSCdv3Dk3yU3+EmglfOYVnhjkByiIMxkF/byQDAfWfGXHHpWinefe3AuHs
Dewr8wRckpkuOGkaRceGSbdxFV01ZPhUa0tvaV3sCWR6RumKZt4CxXlV61NHM9JdJZV/waQri5hb
kTHLqJg6y0PedB0YLHXahQ3eNOktCPaL3HMc5A/xfjbCJMxUJOlcLlB2yk6yTeUdyqsKJHspoLva
nXQ9HCYQlBSYIAuI3XOpl7dfc1drZFJo2arhiAkalCiQtjthkmyvghvRHC3zVMyuctAhdR+4I68Y
e+c+//07n5fNxF8maJC0aNHUhOC927XLLhmMk1SS11Av9uD6Lq2svc16NFONebL7vPEA5TDdpRpj
C3OIN8nc2vRK2/aZV6fhLgoHRw9Nu1ZKcMC2eAJQVREX3sjNs2RftIsbysqnvwnu8xqY4EYlq/Za
i9ALZrftbhaNkxq3n3HPH4d94jOTNCwLg7asvsh+sTe80e283kV/1gdex21fRgfVyqcBDDcn2jLj
5ebtJPlrgexzX2EUOSlGVMx19S2tbGX6LNacEnn7ir1aI1Pp5W0iQnIb7xCFcDX333viQihaWW5C
/VZLXuL525TzrojbOea8LKb2GxKhyJcWYALKFkwbqaFLrltPwKBm7IVc7MIfaqKzPabwA5Ol3sUS
Qjy4kkC5DMWuyiqO6b4/UYmwueGcCFx7TOk3D3IglSrc5ic6Nj0Mu8XPoBiToS3NU4zhfkAmgYW6
LAaaiS4WqOw+gZt+NxyMQ3UHMTLOuraPoPM2MqmKkCjMSI+UQVsk6SH20z2dKuKNfm0f2WczTGYC
Z7Gc1jrMKGO/q5Nln0NI63Li2IwrRTZ0CX18nRDGAZesJEovjxgmTL2ye1qKWy2OOdfCzd1a2WCc
bopNY6lSHKT/W13AWwrjayk0YtpgwT1qqiFF/qDrbzH3sNj8IooORIOqom/PNhjHKTOmSEPXGwIJ
1jA5Rvz18vegLvrbYbQywOQg4Im0SQ7wPWQzt+P6ZECwO48H6AV+u2xou7m+ssR8eYjPiFVnoB5s
nMAHiO6A6bGHdE8rNswaXDa2XVqsjDEuoNYhtG5mGANPokuf4KNbPPD5OgQ0Stt0NIjpQrHNow+j
ScqFb2z3elbmGdcYEhnaIyU8UDwo3gv01C0AMO19aOnf6FQ8pSWVdwmvVUG/1aVvyaSjRMgKtG3f
772mX92mh9xXofAnexMoDnlExdvJb7VGJidpcH5ZLN8nHetrCoeR/OweY1YODwyzndRXlpi0lJi9
WgwDPiaVAYtsbYeGrf+13L+T9nO60dtBfQ44prCJxCVLhxR9q6D6kYiZFTevfKA7xwhLgWqaqVZE
BT5U1B/G4ZHIvvY38pyyeN40g7m1hHE59EGHrjrlb6fwE0mC4gd90ZbczldGm3dG8QLcYFKJ3oM3
XUzRuPqp1tb6IIG4oi+0oSdwXup4G8jkkrARaklU0I7Isnuid7dL/jXReeP1PCNMDhn0Vu4irUfr
OZo/ZQNYOqLpBT2ex8u5ipOBDfpnrJ7qQ6NJilHFc8Q4POEOaNXTQwWB26L0/80Okx3UdhjiJkHH
yDTLYxaV1jI3OyPDzIsZ8UTpeWtickMv9HUcRIhYSXa19jCMn6b8UJgcL+AlBoNJDPkYxJqs4wst
RLEg/XIM0/IqLYdrIdH3E3zEEvuHLgD5JIndYcldoy+4QjfU1y5kXYPJGKU+x3FFEMzazeSotvY8
7GLI4CqHfo/74zUP3snxSpakzdSjbDYkrLkYNauVakvLdhFGoS87C29r2Tl2oy4iMQP9Kk7rwQl3
hRMequPPsyu+4QE6ece1yaQOyVDkgdBB3tE2/XbCJK90TB70vQoZ0N4ZDpKtoTVt3EK7zhVeBe/y
YnlbymQTPRz7JDVxSamN60LGe/f4qs6LfdkIzRa/uYmqiDr6KQS8rExILJmoLq1Jw1zxlOIY8oY3
N4ve1e8zsZDlad6Cj4C+18a79ir+T6CO+1q7uVkrO4y7D5UgJhPlWi9O9RfJ6Z+00tFP4IOinPjq
sdBtOcG34tK7XV6fxPZnVYKaKk+wvuDJtCdPBA3VFFvoHTnDzngCz1aOJq0NRKJDhUgVTpLefjT5
tWyJHbvMonnJxRiHm2bhTQHKIKjnIO7q0/Ho8oZiyS+7C3WHP7sLhsjx76tTAdzBSbuYKhir1cYq
2/A2aXK/qtEiMO7FuOJYu/xRcXR+tDaZcTdOCQQv5+JW1G0z+jwNvOp080xY7SBznKpCpGs1ZW0S
D+FO9smN4VEKuK+9E6PdXYG4gt+65a2L/vtqF6U+DXs5QaubgPab/NCEayPOOHu3jV9YLYw5WEVF
LrqxxsEa7QfIq2DUySp95Xqyy718Eo+8ztTlRALVXWZNZR1V4yKjQo273TQItjAGnIN141Opik5k
GeOkuoHL+kcTaV+UQSt2oFWud4O5C6HbOWS7cuKY2VjJBzPMSsypiCGyJ0jOlMW+OObepPLm83km
mKwIwSrQ6+pYiVo4sfxQQbrqcpzyDDDpUKwWQwmnQXLG0GuKXds+/NPvs8d9PJdGnSWy5OBZzEiv
mvL+L37fkHWNToFp+m95LTNMU0hDVIXxVVCcGm4zZtOXVgbkj77USEY7D60oOWoTuzFuveligyzD
6oTd5ZVsxLqqrAwxOayca60C7ziGs+arQrKCEXz7/mUTW6H+wQb1hlU+0bNoERtoycGGTd+Cgtsx
sXTZzj5NbumMu8ZwW06XeGug6INNJofpQjY1US5JONgNXK3A++DW+C/xmt14S1HK6gvlU46dDFe6
2U58HiXcxlH04Q9gsoGxlAqmUeB/VBg7/6qknwMxtKNlsZQ6dC7v8PvDEnPufTDG5ISlKw1TLzRc
WN3BafatlWHMrjrSZjWtrKu3/rV3aOum87Mr6ZUArRDe8Kts7pdmEodkqkNdhog7OkRFX2ZTgAhy
u3bKvbkr/L/ovH5YNpNG9BjTG3KiSE6FCmO+j0JOGtmqX9YG3rs5K89d0rSQGuh0O+Kd7qOHfJf6
EhjjNLelQlY7NecSRnHi8b1dsLJoyjoO/BgWi9wbpM7Ksv0IjbPL/sIzwmSXXsrMYRTwmcLZ0SXN
EkY3ITyVgS0ByQ+bx6SWhrQEbOdYCp3/Ve0ew0P67bIT7DKxusPkUuUa+bo9xm/klttWoUu4EBHv
X3a1j2HVdVDuHnECPGSAYhaePoLj0nzQv6LiOJh/wYfwYa1MuqlFQYyUAmuVksSeBMEKQJ2pTY+X
vxsvvt6hEatVjXFIiiCBmcYZ3XeIzkP11lmTTQ7qTnvlgaq23hM/LIvJK9o0kDhWY7znNRDDyCM8
nzTiIS/7m0lK7+SmuSrK0O4k4hTacmrk1l5Ew7pRjOsqucqn3Mf/4gphdFeKkV8l6TFsRPfynmz7
MtEUitKXFXaKqx3FKRcwT+OE0i4hj2byVPMJRbe96WyEzWsj6dOGYB8oI7d50DHtAgDItXAHsO0V
j1l6szgyzsaYrKaJ8dApiy45y/KgVp9nceaE/x8i85cFdpRLDZJIiRLjpxvNboE+p7k3nks/9+kw
hXiiiGUQi9rZ0/J6+XNtzdnCpc62mQ7rVGBCf+oCAIPgwtUJOivOYqVPumPuY6CXZ2e4o8pC2RV3
HIbu2+8p4WyZyXpkiIpF1nAif1pu6HShtgv2o0vJYSMPidZ6Ta4DKwutyudh6zhflJ34UhLBXEaK
ndYMwQNhx1EQeZO2m2FgykSnYFzxN7ocKU3Uxqxx0a+UBJx0s4/O7jEreSoiPDNMVbMUeiwmeQr+
MTV3OtJbitZ5ubj8TVCbuioCB6sR0aAbuspzxmhkggL2BSdpILtS97itZRYEJDhmtvp1KoA6v+zQ
5a7sZNkoy4kKlBptvqMBBJjSdEfhjtCUcZb/nefqgzFm75o2BZg5m+j9UAb7PYbJM83X8pqzqM3C
c7UmJmebRhVFcYhqu9fQ7pl+JO110b0p0r4b9pxYpif4bxG1MsWkxZmCa4aR3lJ80Nu67VP0UOz0
dwJrkKY88560NsNoZY5JjH07pmYYYDSl7ho7j4q3qefp/mzmiLMJ9uIY6FoYJRkcgopeS7uftHRU
6v3yzlG/urBxbJ9YHJJgqNoCBNUKNGyFF1G7H7iDDTwjTL4rzKAeeh1rkX1MKB2UneAu4D0jNkTk
ASIGYNmweG0Wnk2m5ktIGwotzbGkhxBxnO7DebaLmOfjPDNMfgDbWR0UQw9mx16yyPSjKhc7Nj5f
/kg8X6B/xCo5BKRN9AnDJ44keGL4ElVuRFz0E9vYsJTUMrXY/jeDTILQshQStrQZHSQHob2Lx12X
PCjlTq4em/CRNDnHHi/9mUyqCEkfBA20K8BZnDymu/pKsMkX6UAOANB68v3l1W0Xr6vYYrJFuKTZ
MmqoayqnBwsfZYKRb9HF9NHDtMcdjwFm62V1nW/ZYQoSdH06mdhO1R9OOcj1w712EK0EuHJebbHt
j8RUiPYTdPLRVZalKIYYCCFHT7+TCiILrT90o3N5A7ercfNshQnovu7UYBlQOmk3tSteR3tiTQ7e
921wUFjBybztKG7hgSKgg+fU4z0m8BbJxHZd6P2khA0q7TazjPQ0irUlR5zu5h+85LxIJrSrgfSR
POHitnzFcCBgW6mtuSI0CSiAnTg5B7nwhxg422OivOkxYBS2neQIuwqAyfAwWL2nHGj1+1eINLjk
2RgT4WK4FCbgPLQrRRth3a55557nHS/cTWQCuwnFGB5p0j5MfP1Tu1wAj4Zq1fvBRx+Gt4n0934/
z87rYkK7LU0BU22EFvUDWDtaPPMUkp0ZVvAYeC06TxS3OIIP/VX5djkotkBDqoLQMijmWoN42sfQ
09NmboYYS21eyt2AO4XoCzcqRgKWZ+JWs9XN/0GHeM+vm8fD2TDbG9J7eR4yrUQp7NH+wgQkD5Vz
4ZnZ3NqVGea+JGaoXwcdWDaxvQ9avN2ZhpWr17Eu+zOXZnYzxFfGmAyj9bg5EBGbKYPiRdopcmkF
vPcLng0mjURJF2ZtiEPHrG+HQLCM+lvUV7yjbXvbdEOiiElVMpgImIdAG8MmwtucXZ0ox3B5VXgR
ZMinY+tl1wOmVkunFy2RB1TfWp4K4lKVYg8xCMDkEzQK8tDEvztleDOGQMlFD1H86bLTb7ne2gaT
RtRlzkMCxRGocjR7ZdcdKWMUHgn8y2Z4S2H2sMEySC2jtypXt2p/Fy5exGPE4JlgEkeiTAsUINC9
6bvKGwXjKku+G73hXV4Ib7+YHJGHgdoTCftF7ykY8AWbmOrlHm+/NtPu6ruwhK9RIEnTROHvGg5G
dBgiOp0BwSWgCiQ3qN3I5XUWOPunMdlhTONSmQAfA5ti4i+iT8abvBrcy9v3h3UhuyqA04rk/d9X
lbA+QTMr7vBIZETWgIkP4mVO5OngQET1Vjr/HzBJ+t3ZA4Xeyv/PIlMFtBilWcBR+ZMPzniR8XgD
Romb3JauewL6K9o7rhInAR/dX9BvYtLjbJpu+Wqxkq7W1azBtKR8b2JPHo6LwekESO9DVpfWx0Rw
RIYZDNE4MMF8ty+XOzPULV1fLGMUXbNIrS7oPTldvFrV9wGmReJOcbUFxIlBakfmIQwrt66vRXCv
lgqaZk3oKCI0SefvoazZ9ZTbidrbZmoegqUdLUzF4PYf2XHeWwnBgVj2/qQsTl8D5hhch0q009U3
sb/NyRex610liW+F/kUbZ6uuQieeJlsqkTDz6SREb4oROK3oytlLlLZ2BZGePGj2fdd4YGd1w0w7
gEB6Zwy3ipw7mBt3A+MUVqGnmpMXYSZrUEp7gMrUlHq9EN6ZdWGJTWMXAUTgQuPayHMrUwrLILqt
1KUXZNJBEU+jNt5H4LVtte9zmNtFDbxTrb0BQbBLwHc1qLNTJdE9qUqbaMTqltdSxsVdmR6VsTsE
nejEQ2/r+nMyAm6m9/s+OOWteqy7wm0Exe+iZFeAwi3phKec5F+AJbHydLKr/FDTvKRpB7MWHSmL
DuncWISIDmneGoCwy1o8BuG4D+P4E8nesjlxemDBk0x3Al33zFCwxhJYrLk7asK3LMTEuggRPzXz
2iW26nxxQq08qmFujctsmSBREcTUqoLOlmfjqgjQkm1Mt6wnr0o6i0CeWhUjS0p0K8bfJ4aJW/Vf
dONzLtQ7IdX2eVbYEbSzFUG8ibqQC3KjOeU334UAtwZkPVAObJZrG1wDohQBYl4R630ADaXl7AFE
5Bn7y5mHhsElU0x6M4ys0fUGiUcFTglkA5ZQd5aUOrL45bKhzTy6WhNT+MzaFC1Q1UKHlhx6zVnE
L4R8umxia24VJcF535jCJyWkUdsINw1kUfNucabH9BA4E1hWrjsX6uJWcgcVQocHfdy84aztMrl0
ylRzTMwKRd1dcAcMlh85gx3LYGvOnRCt9svL5O0kkz7zaqqkVMQVx9Byx9SEB5JOljYGnAf+bTO4
S0mKogOAwdQmaY0qYWjwEjYKz7LRWFXpz/JfOcXZBlOcZGQoFrNAJ9Wc9H0/516TjNegkeeUWXT/
f3fysxmmOpHzkggggcO75HysixtR2V3+Ipzff4eRrg40Qy6yIFsAtVVUjAEM0VU0G5wL4KaJ1ZnJ
fA1ZkYOsb/AQPzct1Qk9pkbCaQxspoKVCeZjxFpjGEpLa96W3GBQyU8qd5yUm8YcOJa2cLUfKgDm
g4CzP2hBLgWIYmNBxNIRrPxOcCtQ0FsEb0VAqwDPQPk/utEWdhQ4efmD/aHegkoFUK+AvbLt4bgR
sjIdUEfieP4xuxVYEURINMIqCj0LuHNe5br9/c4GmfQH4gwRL1ToR5f64GGM3wanMccLuYti0l8h
C31Pic3Rjla88gBo+bGzhkN5okyiGSZ2rcu7uJkh8BL2f5tI17xy+zRotHoqAHIwtB1p7rvFCozX
yya2pnngKWcbTLIDD/hozDnKOCrNS8dC1T0t9eUj7yDkLYapF5dUWZJJwFXMhCRUnptf5Zk4gh7/
TVZdrYeJ49TUhkY0EhT6xo1BvCA/SZnL2bPtQD7vGRPIRmEuRi7DDzqPPv/Wh6x4H/DS8faLcgsM
MagF/UDkBBVvB5mgFsBXWXUizKrtfVIDVydZOhcosLm28xHPKoqYZTDo0gIcltzPfld8rpvOS8x2
l7US50ttRqz069B47xWvvFsI0qZZTLQZoppcB2B9tWR5fOB8qu1K72yESQtjLAlZAOFYhGyF971p
J4LNrIHyJ+HO6m728dTVgpj0MHajEUPG5j3nAdoCpdFHSvYUHsRXEWrXeWCBb8AS9jpv+nnTMVaG
mTzRVWRKuhSOMUsCpnuGfRrObqoSzp1vE5G4XiD9O1ZfbBybJSkFNLYx9nzdONUeUi0ABFgLYAhF
YnfA4dNHudGKRcASkePxTsEDzPHWyqSRQpG7TqqQE0l+tSRo3+d3Kpe2ejsIzl7DJJGkCotIiim6
zHyJq95KJVziJNVWSe5edlDecphUIhlBsmR0xNFIJl/XI0xeV1ab5JxPxzPDpI62lgeKSAAPmDZb
hnSrZAAAqTyJL05Es9wNKcpcyaxR0cYBbuCtsROH4t+SBkvPIOdEJ2Y+AM5YXqfzrcIrI7bP+HMs
sQzsYBWblWpAxdy6kkc1YgTbPA02SDHB3x3YIofvgrdlTM5I5EzoiwTjJXP40PY7Io+cGmKL7QR3
tl++rDDJQZbDPulJ+xP4RfOR8VaWdo5olSKb3tnQqwEKlKuDvF1ZrAxTn1xlixqitWIT0uPKX9BH
XI7Vjqq2V9y3G45zK0xKKFsiaFDBQrtL/qSGD8X8Waqf/ilMWYheLzaqNJSIn5BIB21adkse3Rph
uL9shrtnTDqQDSNcOgnel4yJm4F9ZwRfuNCAKmbKjiMyUA2BbE1JHLkOf3Bsbx+VmLgzFJz/Csu1
HBVhGUfTe4tZ8QroQC6hpd6MDkWbcqcnt7/Z2RjzzZJeUbughN8X2WyXSvM6BcFjS3jwqO1EfjbD
JPK4U7uxomSmED1ws0p97KXcUYP8SDoenzjPFPPpwliLJ4F2DeSuwXshOMvbjlSOUgZXWbBwHIVn
jMnnfROVUSGhgRWLaGWXYC5Hd6nrXi+7xHZy+rV7LM1inIxalWawUqQndawsM+TNn/2hs3M2QZ1y
lSSCaKyFeQEsVcxQT+Ru6Oa2sliqJXryqfJ55AUct2O1ToshmKreQDm4jLJFhq89GtGmwanT/9Am
Oy+KSeqQv42FLkW26PvxNEbVVVUVxyJGw9bAhGJZvA1G9zCQ5Vnr+sWdROKD86dR2ruh0ryxld1S
DXnzStT9fmvRKKoGD0TbWWYzmDp18xg3qLZl8zoYv3TSE1qFYFS1tLmHrLHqXHadzY1emWOiQWoM
SJyVPSqo6hvpVTtu/YQnnLy9z4CK6opsqng+Z/ZZF2vTzCN8zeCpdykaIaytOQGN1wIOL0r3qDmV
zYcB0aTx21auzDInqj6PC2m6GhcXAgxVEFkCqLuU5Jio3zTdu7yPmyG4skX3eRUfhljX07gYUJ9p
8YqyGwdO/bEdgLirEgIGOkjnMAGom0LYi8jEuMtq2ftsk+BiA2dL9nIndngBuF1frewxF7KmMnOx
pOAYSk/xs/We+qlNJ8wpFRUPzbe9f/AQTVYkAp7dj/uXTQJJuxBdh2rwxfhTMH7/m+/z6/d/S5GA
bqitiZtCW92W5F4Y7y7//maixxPFf38/KwBNFGgtKCN+P5AeM2PB0L8vDgcl+nrZzGa4rswwX0WL
k6YJcLcCWnmwBUzEV4PutL3EObb+8PXPy2EiVl66fAnoDUG/EsH8R1E29BWWqi8mu87nacrwdo+J
VFlLM0OkuycIh75crNJ403V/kbhF9mbthLIJrPKiBpkKps4Q+rgx5x5AVfMzhQUmnnEt7kFU40R3
vDVtevTKFJNZgyLtIkNAwy7KC19EkzOtJc6dYTPBrUwwQRMNY4L7IsD+kS54wZL5JBavYlm4yohq
xaXGO5s2P9PZHsvnmQ/TJIqUVDBtvmjQO+yK2zE8iVwUAGfrWFKtDLIApQa1QAyNhYemzw8tOL8v
BxJvKUwgFctUS4HQYYoqcrL4GM4HWfkaNg+XrWwCQ9XVjjFxJOYTKbQRd6vOWTwKMaRd22hXQe2H
dyPmbRoTQ3lXkB7MlSgclsKKW9NSQt4wH88Ec8iNeoW3aBXFAgkxTXBLhsfL27WZ3Va7RT/a6hDF
ASDG9YALYpyEz2YfRVY7a06USvd/Y+dXjcWSpxbzYnaFWkNGRHQr7TC1XsRbyvZWnU0wSylHzK6Y
Aa2rFA+P9hqvptreqvPvM4lMkeIomkralBUbq+0qO5twhwkk+/JO8ZbBJLFICBsT441gBFeOxrKv
U86xuX3QnOtPVpFQVgWiKBECpAHXOQX7UKrzYjfZstf5hV2+/dN62M5XhtG6Qc8x15EY951wC7DD
5d/nfBa27ZWbVTpoJYJQV45lfq9WO7N6vmxic1JYPW8Z2/mKOznScVPFbMpsZ72tHhRn2RnXgSdc
Qdek+rS4yYEnYMdbF5PHgtDUSQmVdGcK0M2VLCPbySHnFvuHZPnLp9kOmFIMhSmAMBpkIPmVqQzX
4WBaZA68QJU9JZL8HmQawyxcETU/DRGPioK3Rvrvq+wzK0MrpXRCayyOjXYDurI++d+FxtX1p2Oy
gqKXiTmIePyMBsPppnmfiaJ32T04EaswNUFTjXlBGuQ2QzHvocd0NKTBv2yCs1G/z3RWC5BNSAqx
cZzN2i4m1wDc67KR7QvP2c1V5sIjoleopYOIpgaxJFDTJo7pTPe9N3siOAV4pycvEbHKfFrd4vLa
oyD42U9OvOBRc2m9K0GJFYIEnCNo+068Wh4TUUaSGEJGp8bp/Qp6yLSDHdhGYqOb14FKn8rAisC8
lZ7CeWPg7ix1oZWjh5mUpXONY7Y/xNcDZs9wmt+NDp697L9TXVj7PItSlnWhNHQ6YGl+pkRlUGBy
yZfRM94nf3gDzduN2dW2MhE2qFFmatVMn74wJwh24a8LJtb/ErC8ssOcv/OUtdVk4POFgauktqQX
lgZSwMsxwAs05vRFDREFWYQioqw/mZlgVfqzFuz+zQaTL0Yt7Ks2oI+hAjhJ9cyKpupQAJn5T2ZY
JF8ZFEY30aWImAlpP1fKXW8+XjbB82sWoRxIlaoaM2qi7GT6lMs6tVvM11CVr9Dj0T5QR/qtuXR2
AE3+GETASEZI5HA0WVStCcLi4CItjadBfLm8Ko4PsL2zvMmnug1gp5VequYoLX7ff/83E0w+GIwm
MyQNJkh3zNsbFejxnnO2c04lja5ylXKapgzDxEAyT6LjEF6hCXd5Cbx0qjFxDwyTljQh/Kt2g7vm
NvNK23DDk+EKV/SpO7M1Zz4q+8tWeatiksCI6ZIAk4Z4zxf3YvO5y77+2+8z8Z+F4oCpBfT8lAYy
9uroaeH8b+GvMeFPp5zjPp+wb/V1lN2N5ls9/dsq2K4B2KvkKuvwXhUG1yn5oSSc3+dECNstaCBf
0gYRvoIMVkpRAWhtD+GIf0vFrPaHUXdSHEy0vxeLt3IkWpPY+UGSfrv8xTlZhRX16woMWSAB44sX
N5KA8n6xcLI0vAej7S2D9CGoTJDDWJL3aB5HMxHQ3lO6xtLKydK7XSbw8FebVvCkbRAJGsOE/TCz
oveVtuSy0xhPnQ7o+Lfxr27yKxNMFu4FcLzPEdxXMkxXmUw3mc2jDhnzv/gsKzNMsTZPeTyHHer2
pMDrWvE9KW7b8VGUuURG9O/97VRZGaIZZ5UnY02c9KbFeiiPWOFgJPUp8HTII0BR6Y1XLPG+D/33
lbF2UFMjVoHRWKTEBUeTW+eDZegh5+mCZ4ZJzY0aL0YhYk1FpdimOe6N+a7FzMjlT7RdwK+2jknG
CW6O8ZQhQgdvdikgRJ/8Yte5xb16xPHccad3thEbK4tMeh5mgrImwMKSE2Wdko7mPnFAemB8Tq4V
SGN2hc3xQ95WMtkaBhc5AKc4qLTuiuKuHBsLaHveTnKckGU/l7Ui02p6NRF2pj/t44MgupTol05C
RU8LTwuAsyiWCL1UF9A29ahAwUhg9fNjWt+NmDq57B6bE+0UX/NfMmLJz8UhCrpsQJHTAerWeXhd
cCSriKyss5Ln4WhCh708KW73hMe1Nwg4efHb5b9gM7Wv/gAmh0D0pE+gHYhbl/QaE2hSYKKt+VQJ
IWelvO1kUojSQqg3n1AJDf1oyRjkIv3NyFOPpK59IU+xnOjqIspJT5/r0mVfhW9qck2Gz0R6VeRn
k/d0t43XXO0ck0AmjTRCqSBPFS+tq/7AcBmo/ornIXOSZyoTEdqiRW4BjNJ4sAe6V5eWyeSUcJwr
ZSkmqjd9G3Unc+bg/3k+wWQQ2YTM7WhiG4sot0BHgBnhe6X4qglfL/se1/uZxAEhWK2YdTiFUVit
G30zjuYtFfDKvMCp0G0FaSKEvPBmYGduv7PVheOUnI1kyW6WRg+EFsrnFKFSTn7b+pcXyPt9plkU
FXIp64oBwg/zqSYH7iQa7/flj0flIC2QyFzggiCH89RZsuUl5vAvc+LWZPJDmAQhySuAePLiu2K+
RsV3I+WkIJ4JusrVgZ8XYp6qDVbRBDeL+DjF9ixz7hPbl/BzsP6GTqumXFJF5NnBgy+jM606+WkG
yBiXcIc3Acb7LExm6EmgdJiBx41fTXZDM50mseHdLOmnvZADWOaaABPwxRyPlNslu6WSlymYaxQf
uCeIxFRctQJOSjCZlJCNQVqZAiJFCYXdoncPYT9bbUvcTMpvMkU+RoLwaYn1/0fadSzJjSvbL2IE
Dei2tGW7utVO0oYhM6L3nl//DnrunWKjqcK7moW06QhmAUhkJtKcsx+N1m8BjTZ1hQXyiztQluyk
ArgswR+1cq+OlDEekzT3eS7CeAR5aGGWd8p/ZRFHb7Z71q9C2AaN2USVVKGvuM6hwRQmXMA/lB6m
o2Th7Qv0EjRg+SgK2ZWt3qfA0tX+BFiTEGJIKtDjJYUtRQHzGADrtKQmEFcgZ4xEK8L+tpnaLnFc
ZbD1J6koUjEikEHRHWmTb/wQePmeEqnzkFK2L/s/y2FLUWMUG3Mbi7IztQed7MbOT/4ECXC1Y2wl
aiwwySoUNP+BxqqkOkgkt6sw4fiOTQzJtRjGMs51vIAaG20HlC6suUw7EEHYuZ98DxxKn6Qjw0c6
K3ATO7ibvtw+sW0Lc91FxmTWmtC1aP5DV3bu9cVpzj/f/v5vni1XAfQYVza5kps618cZj2RHt+o7
ygmV2sthdhIr9YQ9L23JWw9jMesl0dJSxPhkFEQHLdC/G9nCuco8xWOCJhTvyoLEeBYp5h4wL1a5
eEvU8ZSCfuWjWb7uG2MnDQzT97kO3Zsym3xqPmeDRVGgp1072p2rH9D2155URIbjjgfktG2ir6IZ
exiGeV6G6gDwtGr0UiACpI3iYxzLFduGs5ec42JLbbOaFnGaUBzCbALb6N5YeFbvNw77n9WwdbZF
q9N+mNHZSwtRw55ipVUYlwzvC1e457X58QwgW2bLg6VXdOB+gGRC9aoL2C1BHF3uJbc5/wEHFazG
dWGM2chaoEBMtGYdDJ+6/qe0ACWQ93b9TWB9FcLYB4BsSqBZg7uuPgPotbSap2qP53mNWau5omjJ
/vTN8NInWrOULdESnD9qOVgtkzEgYxKqamXAO6vSS6T7iRrYGLTgXDeq0jduG2HMhtCoYydRK0Ux
WYA4txtBSfr/qMLy9J2xHWHeYq6xB/Db8KM5UR76+jkFV5P4Ob7/O4Lkdenx7C9h7EhhxHGal4iJ
CWaFc8xcK7m1fOpc9UBJAIVTwcskc68AYz7mwIgqCS8WJ1Z7d4rQtVcg1ze1jjmXd+aciQDjqK0y
pfY5tmtp5jQhbA+dXzWGrcVNoRTncoEgJDkNTnTS/Dl7A9fIn007cuKzbhuP1TfVTr36Upy5I+fb
AbWBSwG0XToG9t7jRb1WxhWdTqRgiRhv85S76GV0aMYMIL9Pt/3rtpu4CmM2W03mOAU9J9aqnGA/
J7JvypewBkILN0zZ1t3/itJZAiSj0pcpaxoawdKJtAQ4bc2xOM7eG/vDY/6qubfX9hvdvUpkXr1l
XQeGKcDCkTNapn30gQIAKjtql8lFnMwdytj2e1dx9GBXoUqd12IxzXDs1Xy/zKd4qG0CUmK4eM66
qAZ8tDZXQYzlLhRNKTMapCTA09ePGVY1QDOnHd4Dr5U7/Up/0sFtkfg8pjHeGdK/r5YYpkiBGwI4
M0Ug+AjlspPb3uesjieDMdiCCHT3tsapDR61OKVP9sMu2PWOAnDS6pzZ0s/bEnkCGeNdGk2fjnjz
OOHkyPk3If5x+/s8vWCMNmlnI1BK+PQUL7dAsxeQtMuiFUgcfd92Qle1YAyHHta6kYTQv0DzkmZX
qnelmIB05zB3d0npdpFs317YbzL8V4ms9TBzU04W+Na/SUbA/WgDRhAwV+p5cCksRywh+OQpIWc/
33pcVkqYGKKuVzNeboO+l1N/mD6ZqC9rvNbL23YY8IXvdT1Y4mQRMGMIzmoAUHsyOqxAWi+amKBN
veSZx/Dwm0Dzn818+/tqWU3W5HWRI1nzN9wqpoDO4X6x0QiEWVNexe43gdlVGmNDmtCMhSrDJobG
/JoH5TexUvdZX3hIZCj2mCParYwHtc4+YUr9mKTzlyXXT3HW7UdtumRNb4Ui4Fcy0RmUym/G3m37
wsU0H0ept7dFBfMfoMoMQ9QYcyANQ0NyDY1noi9S3jofr1pHOFPIJP5YD/3YB8u6EsaYggH862Yn
IU9KhFM6PpjLTjS825dmU3tXIhhrEMqBKgQJEoAieSqT45wAwma8q4HCeVvOpjVYyWGsQdYJRguo
OJTK0S2aJP0Z7VhHQ5BsgSjHmYxoxUkes7Dm1QS4B8YYBWHIRT0UYIYScDrg9ni5rd6pD7TNxHRk
TvGUs5tsLW5uibgILYKlBVxSyVNo+E3tVZ3BcbmbLuK6mWwNTh5TPSwkPGkV5PcQyLjI93EQAbZX
okqyIsqyRhTmQgphAp40Ckg8GJc5fE0rFcgGX5ruz+JL9SqIrnVlZ5K5kNSwhQKO9n+mDYENMIJX
ObRx0XnenP7sjzfqKo25vnG6lOKE2SU0U9JObAp5RhzVn9zk/wXrvF0MW62ObvNqdbq2iKjbI3rI
9tl94aBNxKEMMZojVHb5hAACiE3mU+j9URJ4JZe51mSuh7mP8E4KmjG3UmO+S5f6h66KnNfJtoW6
7idzrQWJKEm5oLk4E75E3a+k+mYGP29bDm0zvlythbnBojoaiInQ/jJVkSeR0g7j/kkPjZOyCIEl
ZNVjmaY/CyX8nnblgWgV6OTmXSnN4ErOwfysDa4YG844lsCgRJ5JkL0FiIxLoaBpZ+otDfA/QMsc
R3uoGs0Hfd+xadqL3GqgfEnJU2cO52WMHoqhfWyrbhcJ6X2ZlZ5aDHdxFj+TWXD6ZUjR/ZucKuD7
yHlzKPPhZEwz8DpCl/K69aOGOt3skkS+i9qxsLWo9WM9fgCIyE9ViX90UddZhVo+T4l8IEVyXopx
B4Q2UO8t4lEJ669TYuzUSnoWF+UliJcvi6QPblw0Lme/N6+IoaqGaWpIlYjvVbYMB6mNDRiXnuYm
kslVI+0YogY4SuPutqhtt69eZTFBTRzMwzROeIQle9kWrALlTjv+2rV2A0x+Eal24UDTFuY+8vUv
0n184ZWktvX3+gOYR1JEgM9ZgLnTEeTI0kIPrIf2OI2cyHTbmF6lMMYU8+mo6GYUBW8hVjh+m+LR
Cs1PSfPX7f3cjoBX+8kY02bI2lQG+iG4U/M74XXZZa/NL+lOB5NC6SFD4WafJU5/+rZjv66N7vDK
wgH6PRjyHEV3SoxSeKkPZA1f3vFGWrZd3lUMY0i7uTSMLEdsLwX+HBqWkaWcQ+JuHmMzCwF17zdM
0dFugD/WgsvL2LfIaA2gRVHs4ZxCPTk3gLcsxn7OrdHlYwnNQMcdZvQU3uAZ7/uM7ZQm4PehfAaF
mGRX7pfGIo3AaxfYyGxgzF2SYSw0zTQBuv9eBxoIyadmIG9J6f906tAkADCgvfGI5wnHjX9c1Xt5
9O8rnauUugEdBKDvNenJDD6H5f72PeJ9n9Fp8FLPUtK0xIEl9LVBepFLHvQNTwSjz2asT/OodsRJ
w19dGdmk5mEcbAxXvN8lRp+HTp9aAcYNYPC0Rhsf5HvdpwgOvGDjo3l7L4hR4klvgbOfY8xd1y6G
cQYOajxdZh5tC2/HGFUec1x5ZQK8RpR80Zp9wGt83ngprJcBuPb3WhUIgKjqJICGZXvFA/fbo2AT
Zzog04NcZ8PL0XPFMb7PMHWlw+Q7Ls04Pw2R6eU0TAxkOxzaM0mnb81oWJqWeQYSW5MY2xj84Ji8
j97v/YoZ76eIAETJe1FxxsCtUJQVATKLgOP2ZfroIN4LYYxDAkoHZc4MPO2z4DTFpSME5Y4otV+U
7bmoC7w88bpVRs4DZiP0fi+XMRJhgRkGIYNrR2vLbrjEh1m1m9DSUW+UbFot0O6Av/jZCC1elYJe
rPePjPeSGfORBvrYBgEkL8po5wlaB6YSNKO5bdTTruZe9NsXg4iMKQmqdGnaGtdvMne14Gt/UPR+
vx7GkLTNMAi9CTp76VKdiE0Jk4MnYkl2fg8+SG7impqLW9vHmBMdNTI5a7B9vdCcB6CvNzJB37sa
2lXgSp8kpfp6W0N514CxLEucDeowoGwrz8DGjzCJpiQW6STvX4lhA+tYIWk5hRoipepu7p9i9POJ
vPYnjuqxWUIlAP3ZMtSKo1V20FjSZ1qVG3bTQ4eOnDTGmQUX0ckvpvMHHd3vtOTN3q2ccrZohpH2
EP03qba0C5zYl0CaCJdzzOyR1znLiTrQb/TeXmsjqIxSDQKz03LRDrQaGPu44b1X3BHQNE6cSPe2
myMsc7Da4v1ZdS3wnTIvwQRt0ZxjPXOF9OW2nnDu81ucutpI1G7xblWBEwIoVydoTc/seGEnz/m8
DWitZFRxWfZx2CjO7C8eTWOSyprvads4dXZDwXE0G1Pw75WDMSGmPuhCWWPSg9Zty0P4YFISKLBH
2DQvn3+fkQW5vYucS/1GN7taYTenZRdKpQIrclIEu2tkgDHy+lp4R8VYjjoPAlAhYxtL0w3jO+UP
Zkrf7dtbcXi1iqZQzSwYoQtJ8E0ESfa4WFn08/ZOcRbx9khfyajaJjdVocNO6fmXnLKB6Nn/3C37
fhlMoNHP2tBFQwbb0OEwSmtaDoTXy8o5cJkxB0SN1dpQqEqL57p6RhalHTk3kyeC7uRqp4JyqIiW
wAIgqA7D2ArbvYan/L87DvojVkKSOBdozyPiwuisVr5ccwIjjhmT6d9X3x+1bFI7DdB0TW1YU7O8
1FrrgcnHayMePi5PFHPr0Z9Z5pWGWoJSfx6zXTGl1lyDMYVjmDkvHSIzEUNTqv2UpbXq1AU4VBbx
EnbaDmkzV4qN1Ba7xCHDsMfE96GdAvffHRdjAlo1EPJAxxpl+SFVflTL59vf3+j/eHd32CZUMw20
dgjwGFVlu/OKPWV3H3blc+43x8qN/c4SzpJLM9ipEz9y95aj82xjaqJXrRDXeHYNnnFQd6VfHLvj
fOmdGn2whZ+/zg+8HilOEMM2qgbyoiqgjIcDJN7QHVthPyF9S87qv7vObI1DLgpBkeZSdczpHrm/
bEJs6d0+Pd4rhEVJMSdAV1UVjCs50/KGsgMDU2fFh/Ac/RI9xU0fy++6Y+IxclvwdhCtmpKO4o2u
s9OcUYqhIj2BxY3lurXADH6QNOEpQltdJAvHsp+8Zeqd2zK3z+0qk7Hy5RyT2dAm4lTFYBUduqPc
vL8IIHEQeWW9ba28imKMPYY7ppyYheI0Bjix5lOfDtYg/HV7PduO8SqEMfdm3aUGcvkKYHQO+fgQ
VLvb3+ctgv59ZYkb1Av0ngawsSHaE4kelFED1NHAaR14u6IfH1QgwcSsITSBbZVvUyBTyBXSc2GX
3aum7kDpHSCpNmCYFnIrqLQnPdNfRGF6Dqd0J+tw0hk6NvLSmkvwq9eVYQuGYimyaBctSuty+hgU
SY/ZWl2zwpi4pCYXokQuuKpscFJ+yWvhHKXxrz5Sj4WQnbJc4IVeGxgC1C7+syrWLg5TK4NwCnaR
QsCYF9rEleFf7S85BrPcxW7uxN2AjpOn26e20eD+XjCTuEm0JdUjYCAjlo13GMn6Yrq5H/sU8Sa4
B2uT6otO4pr34jFFooGXs9n2qddlM5dsQjWxNBaTOLKWAMtn8SewmJVDeRKKljPv9hvjdZXF3LJc
CoCL2MB4SY+9C/4XV7lQdoLQ1e+0i3oGODKFF41cXrL/N0+7q2Dm5qlLauqNBA+AulBm9dhbwVa+
LnZgZW4aWSCu4wRdG8n/94fK3MWkHcYoCt5S2M2JjnrUs69TbB9KUqugwR9oO4VlEP+2Mm2bmOtC
6WmvTECIdHo4qzhNIgFXKE6dHF1Et0Vsv/VkWTdAbycRYjJRWGaG6ZIYI70oIwg0Eo8gu2Hle9oC
od+bHKO26XhW0ujfVytSpzAMymUhzqwew/FS9+iyTl81/Us7HbkQhNy1MdFXVUQiuA4RLNMkXyfb
g2iltuKPjujMqY06ERdpd/P+/bM+lc0Sw51ijm3Cu5L4szs91rj5M5iMs+/5HpmdXewFtvTIK7Jx
1qmKjM1pggiVogK5I9mHcca01XzRwOZNu6wzn1cU3VTK1RIZExODkBBeBInwXDK/90X5VUh5WsJd
EGNaaiHqU03q6TbGu+4xclJbu0jgTSCvFP2FcwXo9nzwgKsVMfbE0PpMH+MMkR5wwpTXfv6mharb
6xdl+NlI+whV38E4hh0nCNt08CuxjFEpw94Y4xhB2IIqWI7HjwSaSj22Oau7feVUNgHcRHFsjBLE
KBe0jNqSBYww13CMkwQmVlQuJ388lq5xrjBzzTMuvOvAGJdZnCtBjhHDiH7vzjAv6LmkGAR2h+yO
8gvZJLuweZOxPAVlbEybaImkzDpxOiF7rYRyP80xb9KGt6mMZTHVojTaOVGdQj7VEgjLy2PSypaG
5i6lcDpel8vGnAEcELimNJNooqawSPLzEiVpOVaoxbxV62j61EBnEvGyAy/7R3/6h9uwEsVsn0Ch
0FpgAuDuUYS31G9c4NdxCcq37zgAFEUV/xFdZNS/Ske9nSmMFAi94AUA8NbtzOf+70mvHe/VuKkU
K2mMK63I1BsxQMUcMZq/xxUGT/WEE0lvRwkrGYy294C+7voJz47WLd3FIy/Kjnypdq1Tg8yGgg82
vqRyrvemEVnJZE5rMDM1lghkiv0JAMvEvGQ8TCb6sz8oxEoEo+tEWDJwZhLQRSSPoHS2hFyzJ5mA
qfZFTjmpwO3w+SqMLYM0oqkBvQzWSvYlr3MwP+PmD8t3A9OhozccFlvwyS50ojPajP8oUUQofiER
DUXUGa/T9kGSGbRXOzmBmNgHg7Pfnzpf4LKWbSvjVRDjcLIc1MnJSJFr42/ZfEkWn2Pz6S/9eGRX
AczdKnpdUDWigvpxthvlbTx5vks8wzHFA+UDSj2e1dhORK02j7lgQ6lqQ0LDguoz3Az6zzExAyu/
Czzdnw5oeLUroFIAMHAXfKtfeWOc2yWElXjm7sWSCZzxEXrzXwjOIgX48GBX3yiiSOygNsgdEtr0
bqoIgiAFbAMApMEprILZbI5zQxYK4iRqg3BBzy0pGz+BpdkpBv3OSBpPMgh6kUKnDSZHybKjEJGH
EOXKOgrBTQz0/ULZcY5+0yBoItq8QN2tqSxEZweixHpucfSqZAmPDR5kw840beF5AQwz5QEtbNOp
eayZ27ZvJZY5/joGsksRYK47QSur4QODDglI0tl0YqoA6mpgj8fiB2etmwegEVEGJhnGz9gaX5mr
TaLoKD2PdrEvSssEnWZ1oZPk0kE/J7WN3mcv4w4WbW/xVSxzfeOiLUMN3dxOrPRuVBd2qCxeDyYP
zvI241JNJ6qOVAYQaxn9ishI8smAPaLztekByVwXXH+R+8jrmPrN6V0lMTH9HGsCpsFg4tHqkb+8
kTYe69EydXvxNbCSAB7vE726nAVumqnVAunfVxco1NMuTaseugoT1d699QdiXl6yGwpf65BPHHmb
oc1KHnNweMLLUtsSvAd7K//VnJBbQzt5/6X+HDmdNf74gjviiDvnZ/h6W/KmwV8JZuyxHMydoER4
iAaLP5cPKp69twVsn6AuGqYiQ1k0lkJ0NAAQWExIO3UOHWQYTgUSMeqn4tg6/UlywQp54SIqvVVJ
P7iZq1B2+LTLlSCVwpw49agBn6oVH3swloqS7PaafsC78AiCjr04l69K2V8A6dcAGKk9G2GPXKD8
k5IBAJIBScfla750HO3a3HOdAPsDPDviB6rvEIi7CxnQBoj6uBYDf5zzfNtOQ60EMKEXmXt07Sgw
/2MqXZLAfDLDIbWQdfTIhAn4RvgJhg2vKMLnoRTvxz7+PJfEi5Wao9abVnD1O5j4rA+NVuwQkIGc
VhmspGg9oypaKx8qK6xCzq5uh+1XaW9xwOrOGrIu5kaJfqLl0jkd5se1L7VDkbvmfeTy8imblnYl
jLWASiylsoagYswe59k3ksGSoES3785mfGuAREaSiKZ9ZLRq1WlsacZ2jBqrUzIrlE+KcsgVNw94
HTibZ7WSxVggIACbapyiCDIfpEfECff1N0wXOylaYaSvqFJQh2Um/LyUvBUQruQyBshoplAP0CkF
Tzk5opthyiQ+t5j7z1wQQj/d3tDNm7cSxsQCY9XIsVnDzCbFl1RzdINX39m04ysBTLBHkiWsQwm7
WKpAi8sJhjQWqwgnS24OIHa3hvaryUOH2Fb8lVDmurdNDKgLEd6YVhTIXxGSzvIjsr/28Bzc8cZG
t+PZlTTmUgfjog1NiT2kLTGGPzxlCKij18meneKguOIrNwbgqAgL7TtlUayHQDV8W59mp8Bbb46N
++b8Q4v3Hqe79cF1XNfHViCbOJ5bYLuCI0x1RXkX1fteOsrzXTd/ilLu7C9HI1nE37nUijkq8ToI
Dbv91ezHM96x4h7dZ5/T00ihZY68BxHvBFn437FMMJRQIUqUz/KhSJB2y16jDER5aLZ7CzNQfSo5
9oVjyjTGvGTVrJE5RxTemQDagKXM4+fW8MTZU/r9v7rk7KjrYJSVrIeo/AeNR8h9MvIyAbwzY6xI
vCgoDMvoDG6ROQyPtS+qNpKGBxqh9Vbp6l94ieBtnSQUWxCMYh9o+fIgqYpioXcullxNSQ7AoPXr
wrCTJHbbqHUzcXRu7+J2Ec24yqS3cuVO9Q7UkzXNgpmSFX8bTr2f+/ITMKnDPXWq0FLAzGTu/Pq/
I+ogo7gSzMTedVYKGulxAQGp8WSQ0FHFJkb+Wed4121bfV0go5KA+4qiskGuI0Ixec7uACRtidXD
kJ212Fk0YC8HHIm/sdRXkYyzwynqpq5Dc2Z7tts7QIs6pht9Q0XLFhxe8WVTTU1JFU1RM6QPLHR5
MoHuPsWVa6KjsDw3BW9+ZnMDVwIYvzPo0mSYC+wIHaGSdqk/epQWm2v/Nx9jJjHB2UNkjPUyu1an
YlEPHeSAodVVPeUYn6NXwTbPOig3+u//Owk39G8ljrneXdYVZZJiuqBqn0j6NeYNhGyGjqvvMzHC
0CxxKyNJ4hjBY1o9Y5pA0jkVcJ4I5mSCZAx7oTURnS67qP8ltd6Qf7ptH3gimDBAFYeBJgpRIxJK
W81GN5LAeTpWL7fFbKddr7vFtkssVTulA0ib8XwcMA3U2qjiw+nfY2DPNmCH/jsVYaBbaM/zWttX
6B/NY5vIglpWijnHPuL16Mbyct8ZxfPtBfJEMGZW7mu57jLUnfXq3EYvLeF4w+33N8YZMRErIffG
DrlVab603VjT6Cnwh/2yM/baz9qZPUo5VL8aoMTlFWK3deMqkrGsddEZ+ShAN6qp+CTV6uNYxPsK
1DK3t45exA+R2mpl9GesPFSOatSSIgHqGMqTpr62Y2Vp0ieNa7a35GiihClB00Cdi40Iw1rRKwBl
IUYTz3l6pyuxozbPeaNx1rO1bWs5jCoQoxVmo4G2BeqxNk59eTGH3e0t2zLZaxGMbzWHSGkM2roV
DdFl6auzNGmOHPQ7YijnxCgPMwFEc995t8VuKflaLKMQwRwM0M0ZnVztN5G4XcwFc6J7w+rCWgKj
C3VQmZOBKbS3VwkoVy/yF/VMZzgqv/wuf/p3y6EKs1a8rhiDIUV3u754af5FHn7e/j5PERgPgan/
ShnjGS3htWJJ5tdCFB0z/35bCO9MGB8hB222TDm0uiz9eBlsVU6c2xK2l6HKKlg50MTH9u91kySr
U03HXRdfByT4LH2KjJc/kWFgRsdUdEVjm4TyuIcZCqFZWXcIxie52c/Zw20R29f/KoLZqCafqxbz
eOgk1j7JqE8Uxa7V/mq4Qxny1htJE6+CWJfamqTH0wKubjZ2dTfklgoYlqZOvpmReMjN0KkX2tZo
SsdR1PxIEQxHMOJdbHR/BRjzseQ5OoyxsTfEwquyZnJapfkELKs9SACdskoneymT86AVxBLj6Nh1
0lHrBc7l2D71/67iA0DdrMhVac4xws7ynIuqJYzAtOBVIDaF4B0ko7aCJxH7xlt6tc+mQEIxtpku
tVH4pRjtNS5a+uYdWYlhLvrSyl2SdFiLZFRAccLI5ZhxQrXNflC0Jf2zFOayE9DINeIEY0Ib1SkM
9ehLx+rV/DZ79Z4CUY/f887iRYi8lTFKTSaR1DNN9wliYvUK+nu4AyG8M2LUOcgxd1YU6N/rms9V
FdlF4crSt9t3k7MMFrhICXRjLkQ8DZTyKagKq144x7PpMK+nw0IWaX3cCeGIFKxcx8ckzO+KBDwK
cuqJDfqF0DacdpMlTCLHT2+m8FdawRKJFHgqqgJ9KdKorf9aA5iwsxZfwJsHdf8vy+PtfaTH/cF9
rpbJxAUk1aaqCaCEk/ZdC+14fJoGYDv0qIqc9Ihjs3l7Sg915T51s0djm4i1/beP52+Y1z/Kc633
kCroSg4shCIuKuQMn5u98D1xclu+YMgfQB+lV/iB23JGlDbf92uJjL2Qq0UfUXCmZcPRXRzAy7tk
X71lKmEFOTqyfb9UFS7DwMuYHQMhgaglggZ3kaAmEEl9Zylt9WS2PK5XnhzmuBBZJfBKaDFW9MiC
i7KG5GfGA/zgCWHOaibQ1nJBNBL3n+ryVAsHYeDl7TZjROm6YczpNPEUtzGNR1q3fwFmgTPs5J+t
Q2mvogceEOG2ZaJYRIZqAHGPKRCVRifOzYRXfhjormmqh5zw2jR5Iuh6V/qdZ+PQ5SjFOwDId3rY
pTwj7m27wBPB2AUaXUmNgfcCemvv0kG1gBrJsbDbJ3/dKEa9qkmYAzOa8MYOTb9D0JJ1ijcQHpwD
byWMgnW1lEcz3vMO3qbnNGsxNvIndV1Nuq6E0a+ukFqNhHjKD11tCej3Hyb79nFsm+mrBCZW0JpJ
ilQVU5x1+piou66XrVLYx4IvqMcezW+3pW1umSyjUG0oso7X73v9GqtRH5BTgLRFBqKW6GSm7N0W
sW0xrzJYB17OXZ9FEUATRjsaLDrRDYiGx+KFtiQG7sJrpKP6+sHPrcQxt5IIOqlIi3YSc9e73V7Z
YT7jjoB/mQJhCntelZie+EdxJgBJdENUTLaTVJGV3myXEjOrwoWYkUvxX4Sj0vOGazbvkHyVw2je
EhZt0I6wnkT6EqEyVp5D44+s50oGo3v0eR3NImR0Xu/KtmaHB/WuwyQNyh5HXgPOtupdF0Qvwsq0
iaMghrmJjSsHzCeo/dekClLrtu5tyoBiE1FXCbrdGdsG0FXAPuRAYQ4W3Y70+ZkEAyc83Zzw1VYy
6G9YrUMZ4lafJjwgaB8Rpq4edVc6aN68izjHs2kZVoIY81blvVA3daA4RRYfWsC+d6O4j/XEypTO
kjTRnVWZF+3Qy/JBu1cyGa2bOyOMghqx8TC/lO0pkM9ph4HA8KFNL0NxSpu9mR7L4eXfHRujh8IU
kgoZEtnJ1E9y+ZCa3u3vb3AEmWDxQpoPDSMS+nMYs0eMTF6M9A1Pqb7rKHDMofYxI+flZ9OeP0+u
5A9uCBTtMLKi59oddzyXuFl7W/0EttfYRBKwGwNUhdGM4dFIBXjQgh2e7sO/aL92YAHM+C8dzA+8
lOqmIbmuncVhiSVgysgz1q4aSAlitgXssBGv8Lb9uCEAacQ/U0Vz3/tbkagz0WYJ3XX9YfFUr/W7
o/EUnyj3Y+qpX3hDO5t3g5gm8gSyQkC69F4cUvjVhL5IdL/3J5LGdpNqtho+DImCBIthDal7W4M2
N3Elj7n0Qj7lMvgyAM7Y7CoVSAgADvb/QISqKKqGuVcKYPd+SUSOUz0QYVcS/YcQmxYJ783ox20Z
m5UDTdV0lMN0STTYzj3MMdKpOAT+6kV10pe/oWq0vf6gupTLDx0SPq/5YnPrriLZvr1KHUO1TtHD
lQ4nwTxq4p0ccaBfqVX6YLVWIpitA8Fy3LTgcXX6FFNbuhulj1W8M3IeLiNvKUx0HoVm2y8LYrVc
BnOUAhrQ9EfWZ86/OySWud0wQbGU6Jiw6+3OCXxaIUuc8EwuhtVYtKd63PHKO9TC3tpBRr976CTG
2CP0jEbyUcx1FwVaV1cqdy6nXZil+9tL5G0k/fvKh2rz1BV6jndu2H0P2q+B8hLxUAfoL761IsaT
DXVLNPAlUAZOxY/w/hArHnc8T+0Yt6WWRZCaoJxwyuyXOJZo5Xucqp/jPHOimrdq+K21MKFTnk1d
DFpdCgcY78zvsbvsCvS8d6/tc/4c2+3n2enshlgAqD070UN/TNz5aNzxJpN5W8p4Ua3UTVMP4cKK
TnsUZu0kln8Af7YyT2xb2JJUdVYMeDjGrdeOX1Auq3gDRhzVYyt/4HqMslKhoyOx+pSUo5Wb9Yva
8J51mx1Z66UwtsIMyBD2AYVY83VAn6EJ8tIcKcpUaCcu7ang0fZtu2ANzRSGitFq+S0CWV2qFIRc
sZiiXtaARibeSbvJ6nQrszSLjldrucWDmN/Uh5VARi07DfB4uYwl1nF1Cg2QpwkFp8ds87Q0RcP8
kGToqHW/NxShuUiFmKLSHQzA9OwFT1bxL0s4AeLmTV6JYYxFNQ4YAl4omlL4TRxPZvYQJokdK89/
YPY0OF4R56OarGGfG8msBgHZnUT0pvo1lO4KXvFsMzBaiWAMOdjlhFisoASdvhtJbQXjq5G6k/6k
KF4m8DgoNjUA05SKhmZmJBUYxzvF1RyOKEA7pLzrkzth2t3eMN73mUskCdIcmy2+j2qdtYT9PemD
h38ngokkRY3EUZ4peDLCp8emrwq8qGE7IbLaJeZMBhHpkHIwgfHvChfKbDtYNcY00TAJZts/yhus
hDE3Ji3qfB6lAcJUr5liixjPJK05Hol3Lsx96VpFL6skQ6kpqnZd0J0SkZfq3xKhG7qCa6KjFMym
wrWiVRdlADaYlmV2P4lu0aW8oQqqnqxfXctgDiYhVS4gI4HRyH2AOl3opr76EO1AEWWbnJTo5lD1
WhZzLmphSssiw3kKO8OX4cGNk+oDBhZdgjyqzrf+n1vrYo5nkVKAvFe03VKUQQ8+616d6nagVPti
rI+DOLtZoe7bvntKCShrsvolkIP7MQ2dGXBJJIOpLapvU5UhyTX8QAvGJxF8RXnT/zJz6VVNMf1b
1I2liP2L2pp3QTpay7I4XZ454iy484IptSx2J2VEJzKmQ5rScMMILCeJttPQoB+J2OJpOsSi/qgF
pl3Ms10r2SXU56MeSMiytt3LkMBPIn+M5n5HEVRXnUt3VMdzmLW1VSYVKFXFozroSMtOdqdrJwRj
rVVr6UnMDDs1wuNYVe5i6BgYMvFOlAQLBZXXckgO0Wi6atXYWava2ay4SYtBPgmjkk2s/MgiJbKA
HvVLivrequTPMSCenI4YIA42AKIjeh35P9K+q7ltZen2F6EKObwikxQlKlryC8pyQM4YpF9/12h/
x6TGMOeefZ5VpeYMejr3WvLNunQ3WZTuUAp0WrM9LDp+dqdqYWNOd8pgeNet1JaDskRVMmXQ/SiK
yoSarTb2cxFnqDpWd/ny3CoTaHNP3aRyHvZWHnAph3HpNULaRI4MVGJAQpCk3/r4MV9eNQXTBaPM
kfUBg8iq6aUwJp40ClKOKuATECKJgLnpCxCxGmHmW95o2vnPzKeYEfGJPFGep2Y/PTUBzs0bCNyM
mywRaFSmrkugMGI8AIkBGS70tJaA2W/Vae4SN34mvglQk/EYP3KZTKnTYo+NBTlZQZ1dReuKObYS
F1k+DChSjoDQEz06/kjRaSl+UXHkAUBTs8IKw76wAXQqiMNm5+cAaqiNRo+xzOpObb+LYjS9oy40
5oKT0G3pzaUYxpIS0mkigItQ/hHB8SIdDOs0NLdKfkoSXo136ylcimIMqTEmcqYviHBIfVrnXytg
vOsltvOyda6/uc2rA/Q52CZRPtPZoqEIbge00OHkSnVfGPdCtlP4q5RbLojiq/+fELYsGOVKrFcl
hQHYNU+NXwaWo9rRd9lGZ4Hj7rY86qUoJljrBC0yhwJVErWvHSGZb6Mp4hRiNutLl0+a+TgRMZNR
ncB6rd43OyBXORS/KnMjl/iYTnXqt9T/Nw2ZS5GMs8OMcqFlOupmenvqxyci/8gaZyU9RxukD0JX
9ild2glGx8G2PQhCjCRB0te7VMfKshBVX/RCPqBhu1tm0RWL5R4b5F/HOr6VDawfkPFHM/WZUxrt
CUBpfkVUR5XjoNASP1baX2mv+5gC8IwiyZ25n51qNMNFrw8riFN60oYEDIx20nZ+X8bhBAacTCUv
y9J68VjZRdl7+tCG05h3eA3F10Jo3oEL3TlapIb5PH/pyfIimrNi9313BCW508vFjdYmp0ZOX2Nd
OuZa8h1L5V6RSsBP0IZTXHZ2PeTPybiqTr7OR6IozhLnBwky0qRx59UKzUrfVWn1VTSqh4Zkh9ro
XHGAo5Xm7z1SasoiISLUEQ2MTCzqoZgAyGB+qcr6FE3JYgtYeWlk2VGK9HVaS19ugQaWdsEUYfxf
sfZ5GZ9kvb3FLHooWstLI+YeSctA65pbsylerEIKRYMcq8yKbTk1QG0WBZFkHRRFvCNW4bd1vpuy
6ihW089JzJ2hnW/QJXTTdb2rc3OnwfHPSn7fpZqNout9ril2ayBHX2rA6oAiyQDAaKf86JHXVEX+
pCfg4omrdwW5Wzvlez3NZhudM1vPV0ebrIdalW4kxfCjKfcQ0j70HaCPROUxXiWnTaMAMAkI+nWs
m8/dF5Eo91kk76Y5/2aR6rGVy4O48nYeNjsOGKUD5A1GNUWRLSjL6B8qgmL+06iiVChd4yYJVnU9
6Xbw0Pr1BMG2Gju9m2qXt960bQkupFMveFGNGMvMTBJYVnhVbDACp78L0fM4GQ/y4+LTuBebp23j
XTfZm825yzMz7s5YAe5cfYBUg5qyheWxvMlX/WzPq9Zv5dmXghhjUBVVtawxcroiOVnqsc2+NsOh
UP18PhE9cjnH2jLdwE9FEwuzTdj8YcK/wRxjs7aQpM5+eSsC2Crxq3AMG9BHdHZ1L7i8UZctJ3sp
kIkDjbXRp0ZEIW5e4sOgCQ+zle3UyXyeDYxMck4nbsQoqFcpuoxoCHUexmkImMUrugLBrdZY2GqZ
fUwZ35Fo9eMUHeICu3HDkv2ScwlmSuY0WeXNq70QzriPIUmjyspQ+Z5VEP+N9a4qoTVCd1JSsKJF
Yyiu404cTDeVWsWmFjbXk7cs0u4A+hmoAwkzbOUvXQa4v7h4lDT1oM1RYlPklYhUjlzmuyLteYpO
FfkPZ3TxsxmNqOFoFwttFQxZTAhasXbmD4cUjOd0EC526y/XvxHvlhh9ELQJxKYEfl2Qb6ausmWA
i16XQD/ytQMxUXEnxAYAaqDinRZmY2ob9WFRePh0m2p9vjWLauKFUcJgV1TJLb5XWwXdDNgC4buo
f4fr4X2erbDuQqUtJtaqqqrG/0dOISjfYxGp962weMb6Utc3jXS0rING3nqMmV6/w+2vpBrWBx6P
xtYX16ZeirnCgFq7eiR/l4Rf1///tnmVzwLoD7i4v4xkbUsG7Fc20V2m3RhNYIH5FySCtHJWjkBv
Sb9VKW8bfvurnaUy9iGXJvAhWdB1fQBSYhZ7STo+qcBxK5ORF8Bu2vWLEzLmYLLGvmxixONC2OwQ
g2EhvvHzZ/kJ/GvAGadwYOpD7TdHEnLudvtFm2hnY/JTgvJ8vtu+q9eh6PDEgGnlFycFqHviqfF0
e3GzA5/aZvu9ncUx/jlXSLeiuA5dqb1qRQ1m9sxK4gTN2wp5FsK44ygWVD0y0PvtxcZZBPDbW1zY
x817UyQdLMiYyJJNxnC0You9CgohqN1FiUNHD9RTbdkEuKuor/rlI68yuXlzZ4GsEcFe7hKLlKix
TBsAbCWhoCdgyco5FcOtlBpJ+3/OxZoQSxjzWixRyI0NrGVbzS6fMRrY78n6KJW8dtWfZwKxuqqI
uqWYUD2Rse/r3Lcglkf+LvThYL21xVfL+slR8D+V4bMM5kMpCXZGsgX3BiqZID6gPxVaWLLHvuch
35GdHDY8skvOqdjkGlkAmEyx2+/GwLBMDbsz3bpPODr+53f6dCx2voZMhTFIdKFkKMDmuiS7ZBC+
dZp8k84IQYnOsVB/GkOIw5gIcOBQMwCOzGczoeYYTY5Ac+eqMTg5QN4qS/YU7cSU1xPbvLwLQYyB
qMyuMOQJ51I09XaUOxDLAIBE5QFZ0q/+2e9/Pg9jIgDZClyAAmOBeZUCvu7LJLRunCAN6+6N7qBN
bhu9/RtFvDgZ48VIVorAHkEhZOkw00+DpwS4dU2o2jWQqEUbHfT/3rh/PiW97AvHuZba1FkENT+a
DWHEB+SkiKA+plQ92m5oeFNfm4/t4oyMH7NilRQ6hcVBKO/V+XoD4M7d9Xv8GBa69umYGBTw08Iq
IsV0uwF1gPxtnNfC1pbWMWLpm1QRVx1K3zQR+KiL1wIbV29HZ9B7RAqZYUtRXNqA6+1trU69pCfB
XGoo8GYHzRLtaKDUPHEolaDgLi27bPKDmMy7OG1tYmq2mgDp0VB+xqO2m5Y8aBPh2AzjzqoLe6gK
H2wCINgjYHswy+JNM6FbRup3CaBKyqjaE6215aHzxjSr3aQYXNlqOSEz7/0wJjWtMO7Xo5ngRgV8
+CIGfao5gv7ft0g/axZjVUuhXtHWwIcWgIefPRopj91g076dNYk1omJWjWKpQ0AW3QkJmh5BpnyV
y9HpDB44Fr2SKwr1hynFWBBpU0C8pWWN1otoHCOteR3FeGeO7T7NyFdVIc8cLebIZMyckCR9YtHa
UCE3Xh6ZIei9eQ+FI4IxceDzHpWc0uYUwy7PbsqGM7XL0bSPUZRL47Lko2r0MC6xcUjjn41yP8Uc
m8kTQf9+IWKMu2ESKBMUqn9tepLaW0t6/N8+BGOxKmuI5QETn64sVnadBmXL8ZwbqLGfngpbRakU
sY1GSh55GH19H+3jBxUV6uLOdA3ni3qn3I7O7A1Ob9qxv3IBXOlXvqbcjD1oV8OMUrjUD1Q0Wo5T
vghe6ui24nR7TPRxqv0bS6ifT8sYhjkrC0GjkFBCCNrPXz34zIWHNCgO2n27K/aC2x/4rWeOnrCA
fXhDWg0YJfS2tBxjxpaDuNJGede5riscm8TmShYg5iKzRGNYAhDrqIaVVNvR4qdzYmcpZwSJJ4sx
ECjdYzGZzo6X4lEpnpTosGjvpYa9uY43+ckTxRiKaBWkZs6hoGvyPI7BpFq2tKDOX3htwlue2hhI
+KQfH4Wxiyed1VmpKARD9xh394CH+hjdUACR9jF2eavdGxMwn2Ux5oPMJOuMAW/bCtNvFMexdNDn
Ivbs0dbufz9x/FkaY0nmekgiHTxAbouwCkOLtpyBf02fOPZkW9dRjcUy1UYft806s0QNB20OM3Oi
9lmda3eUYo6qb7Sn6Wl+i2HXqQoDlBB5hxU0rFyjIkGO8X69Ne8QGPuNA6BV9/rT+otenOUxCYa0
iLVMZuTscmDuK3Qkxz25oQi5hcMr7HBukN2IztAr6gdaZY5bFHpTGRTFZevWAkYprh9qOxo+n4l5
WEMeLVgWgvsao7tOLGzAY3MkbHRbPn8mJqmQZwncLytEZDvRMfz0ofETvxhs+TQixV09+TV2hiB+
FEWOglA7/qdfOZ+NeVtWog1Jp2PPu1CdCRuKhoopRmzbBgAYTZovch/8b3fJvK6+n/QE9AZogy6H
hLyM/Kv8sx/w+SqpmbywTGVWk74BjQNGt3N7jlZnMQ+COToCWHWa2RGz16S+zWtOlMZTRsY/j0lv
RAXmNl2zfhSSO0v4IsgaR0u2Dfz5WzE+OSl11Pgq4KUjzrWj5LT2vljezKud81YiNkq1ny7RZErd
q5KU6SiiX0nX1ChGlLord5ThljdhwjkT22YcarOsC0qqPoPMSdJ/roKnkdUWmpOscQJdni00GV8s
DEOc9ZTOnI7qAMvWB8oFDduw7AmuYGBqCBzn/0FBeuV1mYzlkBZiZcRYaJ9FdFa3chtAXq9u4xcY
EzKcyTU88XkNrUPiG+j00mDOSbxS28WPCkdB/+JFf2uPyZiYJJbTrKRzpPT01qF1xnC9nYHSXvrt
YPOmCLcDSIx301llUwEWz+dnqLbJMhsCBm1GPwrWnfal/tm8R27jmThlgZXH0q1UO+blmxudY2ju
hVzmITYYuwFQO9KZf668t1PPfANNZTC9rg5dtOzfB250vukhMAFuajJAzRV2rVeN2lYtZaSBtWQ8
lZJ6WjEV0cfglcAURjGJ7/Uk3YD95KET62MGNiMy5HulBOVEwWMP5v0UxsASdc5bkiJwL8lDr+e2
wZsR335GF4dlvmzWohYcZyhN0E2BxMm9uLVzsLeu8FNDkP3kwVZyBTKfdJ4b0OHkYCprPUrXUPim
5lTh4sdvNLCIMB/DMbSbTvHihIyhVXsEtnVFZ53+j1eITgFgPSa47gt5B2OLI9ZqAQm/wk1SOfXX
eK+7g9e/EnCXL6H0ln65Lo+jGmyBRNXMaJUp3AUBFVOc2VXD49bY9ILni/uwQRe+FzVrq1FbvIMp
D+tZtAswdZGBl7/xzsFYVSNtjV6iUojQ2GPSBBPJOb5iA3qLmpHfL5qtiuiLKU2TkiJHFNawS/Sw
n1KvmPX7Vptdk65rgT9LStPB0YnliUS27LkRnG40nGFp7TVXv2dSDxDnCQwOYxBnYphI4Pcqs9s1
J5j4IQ7KivdELhwzJ0dYFU4D6C8GGPjAFA4LgK/0Fi++RSRXS6x9gKSCVNTck9v8QLHUmwMobtz5
W+WNz/xxOvoU/3B4WCD5j1AmnEyaUgd0JZKnWQf6mFr7U5+4Zlk+lnnhNiS9MbXo+3Wt3ta5s0jG
4FlllxGsUWI1WsDq7hy/FCQ+qePg/hsxZ4VgTrboa1MVdP6x1P12fY3GoBg4KeGHUv15e2cZzFFU
NavEWUA3Qw5Wn4YoQFSIbazo3SgeMqgg9XnJLrXV1yQytlw36qHNapSVarQJNbOydTOo6m9rfBwX
nrWj4dU1WYwZz9EnNhUVC18UuBX4ITid4am2EVSesOOi0vNOxtjwSoaLkiq6q2ybwexLaMTH91Jp
044BeG0pV1YExtfIMXkoyBzzxFaxSDmRqao6Cvm/hKo+B8rMI7TlOCi2gjWpQ6bVI0AOLTCDFkXm
mWAOiRXd7loSJBXxVRXNSm5TmerflS/4AZRwYVL6tFSSdVZwp6PuLINvLpm7Vj8bHr3Z9pP+/Q4+
Rv8v5BCrqlMlQh2wxbgY5r7sVdmLNQ/NhieFMZBNrEetDlRaN8cgSn8qWp8Mp+tGg3dhjNEgfVzL
qw4Rdednzc6Yvo/GIZ+58SdPHxjDUQ6xKi8WsmoZgUS5B85ia5s/rIdVxJqNQ3wriAFnY1I+aVsb
Q0Oxde/6SXlKzxiSGuN5gq7gpJX2MAPaU+Khk/4lsD8rBWM+BlXvlaWku4lutaNoPSChP0TIoAYN
DJ00jdFjm7cPx7EiLGJpWXVSNy4oj0zV6tQwjGBHaJSnMvPL/PX6DXJEsbjW5ULmacpprpiDD3d4
bgXE77JtzLldcnV/u053jm9YIOtGapQ46+A1pbvRpeSZcDR1jV1fkLq4XJQlWvW7YjgUJvMmzQxg
lVFFsXO/uokDBlnBSR0jaH31Cw/4ZruWdnE0JjwczLmtKsrL+BG939cOaApO4l10Q9zqVgPRcPuu
7NQjL03hfT/GnCRiZKlCiwpQ3vyK1tdi/DbOYboe1cm/riicx64wRkUR81JoFQgafcr9CMr2nQxy
VV52whPD2BQNgyiNNiM5KXaKrwDMP8V4Q8blcOUYDrZOgJhQAPBLhwGY9rXL7pbs+fpt0du4pnqM
2UBlFS3hjqpeddIt4NekCBLfrsug/+OaDHqVl/5KVbQlb+Cvuqn1Iz16LqLcE7AhsE7jrpCIU5K1
cq/L3Fa332EvC1YlTeDAmyZsn67rKdcrcAs9Ieu3u6hwreTHdVnbqnCWxag21hJGcY1QpMuSbi9X
7aOcl95SzoHVpDZs8q6YUN43ec2E7U93Fssoutb2vSiOELvMR6EWHH3yJeygXT/btos+C2HUfMn0
rog6VN7VbJfnpzSSHExoy4RH9cG7Q/o9L3QkEVtQfioSUuMV/vdbqgZdvxutt1rv7LXK7ZFbLqZf
5U+tPJ+M0XxxnkdBA4egmxaeUe1F7b+G26Ap8vn/M1q/qgmw+gTcXNm+VJJiC7FDyK/rX4ejAmwd
WhDGNI6QHLuT4KnpSak8s+MUaXkimI4VMudO7gVomdxgVVwyToPc2JnAWy7hfH+2+Fy1wjSZEk7y
n5qSAkpsPjcK7zSM8wPhPWasKRGnDLTwPjuVzbGaOVsPPBmMKstjoypLhDRAGcJh/p4o+3TksZbz
ZDDKm8lqTNIUXRyz8zvtqNQHgztWt/lAAHYAMCtgz2Bs+vOTjGujmMW5AZiLZWP8yU/c7kt1KDDH
N3g6Jvkqh7u9u3msC5FMIJSvqkRGGVnpjKr4FLSB4FSH7st/OLetnfCDJ3PTwF2IZDTCyJdV6gR0
ZJM+FCW/QrS87MPrz3Q7nLwQwngIhMi6MtEWvQy8mjyM99WBckKJT6nP6yzwzkOv+MKQruso5FGE
K4zkvZp/16s3LX5ceXMb27WYixMxfmFapLhpezyk5CYv7Cig27VYuvtufGzJFF7sczs0my79QiTz
rkq5oh0TGNTJWf2BoG6hgpxacAYbsHHY8h726QnO8MDD/uEpJfPWVC2zSoVuEZfxUdC/EuUl5VEm
bHfCsAlNF8kVIGwyzgKeQspJhves2QALDTR0oZKn4Ub2jFdyW/gA4j51ng5Qi/ituJecHoVwIRiP
lcNTnw0mWLit8y9hi+5wKGOGJRTZlbDramc61t+I5ooRsRV8c0fqZOA4Vm+yhOmIbKHlXT81Ukds
amdsyx0xIjc3kucO/2FpeaBg3F/H2KRyMIW0/oBCv1/v9IBOelV364EOmYnf/0Gl7WywhPu8cJ8r
mTFN87AYeTJij26OiF9U0QE7trdCan7TLGBdpuNumtIdNle9vpuSj6tQmsHXhG4ny+NTJwENvx18
3RKOVsd9GtRI/RHLXHw0xoglXaSIcYynkdU25XLN99Huu6K7FHRwCU1P5MQ220bmt7qy5f8oEoAl
1iL5yeAKZNEWhRcLIbzAq2psP72zHMaYzahTtxmAHtyhOqrp97X144IHt7NdObm4PMaUjfVSliKl
ZdMeNVRPzH0ZYmTalU/rvRYsN4NTPfPqypvRzoVIxpSJ8HKGEhMUpHRfkG4mKXNVY3SJ9jXSdx3B
27M8jgva9ubnq2SsWNN2q9CnELkWTnS/ABmj8LXIEe/SEbTgY4C8H4PhznWp9J9e00vGrA2mujZm
AuDSsT1WxtesBHZN9r6Q1zhKvWp+vS6Nc0S2slxLSmklCyobedwfAS6+E4jCu8bN8Znzl2NLy3EJ
+G0pRWm5Xr1ieYjWcK5brLnfyMYPVTsMy3EhP64fi/PY2LKyEetaNVN7ipWyd0L023S1XvQUu8qG
wPle21MQF8djDMlU1YDHUVGnpJuvH8B6fnTzD3VsduQ2ITbrXhfSmLBoWSZsJlMGakqIWO4pZYcS
LC5A/PY8E8nTDcaSgOk6nzUBB+vkU17fkIU3BfeXGO/3A/tw8ReBV9dPMyE9xo+WPZ1Pq4Plrt7F
mOWIuRhU9MdeeVYf3dkLUdIqGUoEiG43VvrbZGiOK8bTitnkNNx4d8aYjEKSJjPD/rhbLIWfdyIm
GXj7XbyTMAaiyScT7HcYRzGS/DBp9X7NLadTTI5ec07CFo/1dp3nMkfPqZ1St+8jZzVr//or5Ylg
IpN07aNyUXCSDmha0UHg4qlxLA9bJBbRYp0rAFTisXS7CjtVHdiH6dgjbwWTdxLWBiwmsA0bJCvr
VIbd0HxHqY7HP8f57gr9DRcaLA+TGRsVrV2Bisq4mczdmnKaS9vpwu/3yNaB63WppHyCW+8t87Tm
68Niqd4ytwcRzcB2UWL3ugLw5DFhxDyrVj1oWH+vMeTQLJE9Ge9ys1fbJ2nmjF9s1/DPhpOtCo+T
kJOiNVF8vpldwa7c+VD5sQe8thz0OcQdbsVQO5HM4fWxPsL/K6ZHYWyCsU4Zwn3YhCSKbEubHsfU
ywXNVYXydjYOkmDcq3CIcs0bOeGETApjKYYF8AUtLXUlu3/K+mtAN8aN3fWvuAEH/Cn/UekzvNDM
UgY9dB9htJPOAZah5pOgDqSH5kQhDAUn8tsbDOghv63dzul3tUuJiiKP1y7hPBC2+DJqRbRiXx3t
PNFCb3S4NYbaqXXycP2427dqqLIF9H7NMJhAtKnLIR96LIVpywyFFbwys95MJd1NreUkjfJApvY2
V6XJvi53+7Gc5TJqpPTmWAJGCgmLeZcIgQXopkEBOmL3RV9qjvHfniMzzsIY1VH7VFyqAV3K+GUG
JW6+b96/6zaasF5598hLFLc/3G9hbEl2LZYuaSQIq+SHZMDKzFDZCg8ceIPll2rpWQrjbYYWkw15
g8hpcsygmezZFx3sW2Gi+6DuZqe4bbzq0LvzC4W9EzlK85dQ5yydyYWLvl9KrUCgTaNEGalEtItv
LGCjCO5/T27++aCsM+r7DLztE9yqNWNJyNiPGgDIqp7jLLZ93vlEjD/KUtKkpMN9Vth8xcQxj6GC
pxX07xdWZY40XV7pivLcZ16mJ/dVozpx8+/yyvMxGB+UtrIVCzXqAJQbsQ/yoEOZSOYyjHNer8lY
DaT6tTos2JoxhHtV3hfJmzbou3L81WmJd91Q8C6OMRR6tSQK2BvAdpUe4wUbztJrhR7ldSFchWYs
xNCsAMQVkadS9kDjkGEQUP6R7yip0sgbz+RcHotwYXVjh6k/eFAF8/VScb9WL2tzK2nuzCOk4Bh3
FuRiMCJ5knsodbaLQxoxSnCZcthzOkQfCeifMcFvrbMYcxAvwFvrAGmHAWQ6uQaAeU8/VXeJD+oQ
wKFhXtdZ93T5M/HQB90VwcRb0+HdKWsl0NVpowknnafHsva6PvLSyF+jPRCo/kdvYjGmwrRWYAdm
WFlsPT0QPeB/H1CzCXtX9odg+cJFUKW3d+12GdORmaYqZgUqDhn4CarHxP1evUS2bGM/zeUBKX+U
L64JYwyI1BakJQkusvXQCHElVwkT10KpCCzyt8uJuIvbeZNbo6qoPxBMnz1cf4mc587SEwN/I5l6
EZcbd5mdr6+L1tsNd+ueJ4UxKrNgjOmqI8Np2qeqPoLpzi7l9+sn+UtZ8fwqGJtSNGMqFxYCgfLF
QFmR5mxlIAE/B1MWNg0ci2ceWifHjpkiE7zGBdg0P1gKpj3t2MVe6ayBtldDweXxVVBN+Lum/MHX
aMikJHULwzyD1DVtDoVooBTsWtEPzj3St3tNEGNdNGVUypFgkgMwnB6N3/rn+Dg7wj24yrHfwEV2
pHd0TR5jS9ZsrnK9ReS9mmGW3ZFisSXzXo2D3Ljp02f02BuLh83Au0zGpkhCg21XugYdiW+S8VVf
Tj3Z57wuE/0v107GWBJR7/Uo1gGCpeuz0811QMH/r38t3kEY+6FjCU8zR2hFH2MtThxslLXvZL1z
lHryrovabkGa4P/WJFFSJZYVa1k6MRYFHGfZa6+iV/gg/Sre9UdQd1N4KjDW/gveQESjFyKZ4w3g
yyhBhQQ1lx76mDjScJOgq3P9YJvW6UIIE10VQrzm8gjrZDYvmb5f9VdN2F0XsV3nvZDBWMCEtFWp
V1C4f3j2pp+JmzrxUxam7nTgjRxuxiEXwhhLaOUaRjcFCKOzHXRUTgn6nRjy6lbbFvcshyXDmiyr
WVrqPLJJDru1vtOb3EegHUzZ8KvK12ey6s6gVs/AzXa7NAVgTLdvug4AYKtTZhXnkjeDkoufw+Ro
EuZHVzHDd1zW9ShLo6/G75O2BrliuFU2ciApNh/3hTTGTJajBtgY2gKc09bFOvbjmMu8PWyOZrIQ
iEaSiYI0ApNo0LHmnWh2nJbYoLM4RmS7vHVxFnrWi2ypBFBJNFPM0mSXP3SpXT4ULuZUnaEE446J
vJ24gI+/59P88A5I/34h2JAFGUwlwIjopSqMEKaCPXFftoN3/fnxvhVjRtbZyDqrRrohY/NSual4
zM3bYdzFBTImpCq0WJ5lWHeh+hjdqR0TlFYg4DgIt12ofaUUzlWgvC2hjG45H6mEHuAPT2MC8g4o
ahvA+DQymCUCZdT0kBSnivwwhzATfly/xu3CzoUYRk9yHXiSuo4qclxgbCINGx/brO56vy72itTN
cnlLOrxzMfohid1A5gJN1LZ9IdOdCCB0qT2lw+xeP9m2Hp7vj1GQJlpyPaJ7Yqm5AIuuPiY5aDVl
gxNtby/BXVwgoyeZPMWN3Jb/WObCTb8OB+NhAKnV8E22U1dwEXq7PB72j/2Ua9rBOB8RWHdtTifQ
J0fyac4I/hm/PuYBaEbcCsgOcUBZxgsP9JaucZrfkLOG1y94u459cXLGJ0mp1JaTiqGeIcrsvlFB
pXKvlWEP6JkBfFsg9WnBgJByV1E4GsT2qCUjzw1zhFzzK0XHK73iDkSl8IgK5v1FlJTRIfe5jdbN
GPp8WrZrrfe5LMQmyk8UIQ8yXfMkn1Js9tMZy9jPeWvmHP1lW9bjWs8WJoOAaEW0sJXEMC8ErzVS
zjOhinJFkT4U7cJcC+mCZQYK6dMLmp2ZYaQ+ZiaYXwfFzqfTMPHaLtSHXpPH2JvIULNEi+HRs5tq
B96fAOD3e7oul7tVwJ3E4n00xtiMUt+AtheTfLQoVbnSwZxs7XbyyU3sYCLa2PU8mOjtiOW32WFb
2EPVGpYxw+zIQ2E3SeGt+l7E+yinXzKvIc9TEcb0FNkIvvQRHYDK2uXSDcAL05r3vTZTuQu1ZwxN
1uVCMlVQezpfoB1mrNXUN9jhueOZE97FMdZENgZjxRgtysdIhpeit+vyvVH9QlOCuHjlmC6OXrDN
bCW1pFrRaOz+WO1UR7KTO/I2oCoTO7k/hTxqcZ6TYHeh2r7uC7ODl61/0fSb9sE0P/dGdBpaF8W9
wqYDG6VoXz8nx1Ky/W4wi2JoQ4ANATb6aZBElM7F99oEaPNg8d4ax5CwfGjS0hlqOaAmawjfFu12
xap66SjpY04B62Tn+sG2RwnPask2vytUmyNThf+rbijsCRAiPPB25T+78B+UCOKLPo3LjJOWBhzZ
nGfHdsVFrU+nMvtoo86vpLPzWyTNCK4FJ/vV9ugWlD5gnTkVYp5QJpwhZZfWRYoSTil4dbXaURRY
9fP1k33sGl4xzmxPvC2AeqCuH489fZA9tKUDQJuiDeKsoeaBgi4sQZPReQYWC7qAfLHC2s+x5Ny5
wr4LIm/9cf0HUWdw7fcwxscce2FNQOvomm0P0y2mdhPxBgG2u9UXqsQYnqQaV3h2GJ4DlledGBAG
c2grYQ0EOOm+3mM8GhQdkoPB87AIOhRFmp+Cz9tH3u5Gnn8F2zOf1k5plgqlztFXAHkiHZAWKl/0
U46Y5mOAErGc+Sq7KSgZedf8l6z/t9NiO+VSG8eon8EclshJ/cpN9+lRfjMc2o9M/QSd+tTlNXl5
4aPKZNvrrGfA08QTLkCFku8pEQq1v5i64BQR/pLKnY9HvcFFjGONSttqAqIA8+tIRz18lCSD7gak
L0fT7TFsYveu6qPHdwTV3v/HrNm2GQYgtiGqlmiyCFTpYOoSAJYV0PfcxtpTL1SONoIIPuPFjNvv
5SyIudJcLwalVJGzLqtX9bey+XT9PW4bofP/Zy4SVbu0iQok3a2iP+Qj8COaYdfVyvt1MX/5YGc5
9JwXH6wVs7LF00e9+nXywNJ1vx7+GaRMkdUARnNHWYpzNFBEN/OKgEcu85fS3lk+vYcL+YZZVrXc
0LLoPcIDr7mLPQDZzE5kV17+yGvY8L4aY9oXUSiFfEXBN5dfiXoz1DycFvrZ/zSj5+MwceKA4Y1J
FOCaJ4fqPyU8KwM46gCYHz5v1eMvNeWzNNZoZ3mNQjP6GOkvul1AgvSr4Ci3xAJ8E3aeACSr/eDo
C08vGRMO3h9pFRaEVzTMF/zBnV5gQsN32sDJ3BwwIHkQhdk30zZ9IRicf1BELc7P4HxHtitdVH02
1j2852jtrDIcNE55kqeWbDNaEUDx1VN3SEfWQCUK5jUcLt8lofn+Lydkzd/fkW1Jy0WugNEY9tnI
njUtGKvEblXOeOx20H+WwRiUblSHqZUUBKjpupsNEhh6F8xRHRjachDzf7Xue3Ek+gUv3nUqk8JK
RLy0EuBRWMMUTqn2P56IMR11LAINvmiAm9LvtLj1LUO1p2ofNbuFB/3B0XqLsRtETSKVpAAty9AY
VTyifl95eEGbIkAjhmK3LFtA2vt8YUrbNBG+Ht5yXhzHug71TPCIwsNZ3dbssxy27bCO6xhNILdF
g3J20zD3IuyOEF/2Ae8UWk/XzcVmpnIhjGkqrKlWtiRD2hxVJ2BGTWntDdbtlN6Z1m6NeJxH27nf
hTjGKSOAXXXSwWnGL+mD6tVBjil95WEioIABl3OgP1COZS5iy6Y1uhDLPC1pXs0WtVYUIlDOVe6I
8u36LXJUQ2PeUjeJkzQkiBnl+kcNsmNM4gi8GHHTPFycgXlMAOw0apAlf2h4+/9I+64muXEmyF/E
CNCBxCtN+5keL41eGDL70XvPX3+J0d12C6IaF9rX1UbXACwkCmUy9c3MIq+n34PxLZsq578tRzhM
1JzMzKA4t8U8PGL289BQ8lClQ+PetrNemLlak3AZk8ZutGbBvjVees/VR2M4OzKY/nf9UPiTb6Ig
P+5kI7oynxcvZQMEvAnD3QRdzSoeHUN/HdAEb3rF8Ko2sl6i9arC1SIF3ACZsTmRgguXf2T5firK
jxvebP//Iygu8UUq9GyASK8M6YwTrQyHDGJfFXQso17y5SQHigqwoSVNpXUWtnCx6pM5mw96y6Sk
57KVCGDRIYkCZXRM69mvGRJTrbN8il+hiBm79QnNGtv8Wxw5svhpfWUGJTZjFDrTgkvWVRBGJueV
Gbpjbr3Zg4yZ4g/4frEguJ9JMTlUMogY8l5bHsqXrvZeIVXSbbNXWap+fQ8vxgTni8bKptWIaFCn
w5lklWdR7SUa883tkyzZNbEM0WRpmLPFAjjVO6V7UANZR8s6+v27DrHikAdLH/YKUgLtsDiF8abM
HaRoEM12tavI2hlkxgTHC5WsVPNh1j1bP9jz4oAJy63GH4PWe610XlS2dcLdlM6drqh1gBrgbLqL
Vng2k00Zykzwf78K9ZolAX1miFsXvDnnaZkx+CqdB5U42kdm6cpGXPRVGY0TWo50Aj2o6jBX2Wcl
pT+mvPPyIdiNs34om843WedqWX2v24EzMYyCZ8Q3q96/7ZDrLy92cRjhDmuMudNoAnJHnkMazpCz
BRencbYOHXJzvVv93ZjTlUEBOKKmsBYD4aCXxOkxGNtTUxHJ45X/zb+9Xa9MCMihliqAfQLxkaF8
MvPPWr2vl+dQkwQzMm8RIEMlE3jRKHKAWhU92VpwXJZccn2sZ/guKxFrDgpVjAb1u58X//J98iAF
iJc43S9Hxde3XCk3uo/fO9z/6vttz5A4qlh+QH06Siaesdbm2DXzfVDdhYrsfpR8KbHYgHzJlJUj
2PNM1dpb7fAc1gg35vJR66gkWJN5ulhs6JWWGFPPfk5PdHsNEmlnBbMiTs/f99uslPKqyLZQwBNo
PVlxlCOHR7sN6UZIh+27qfdufyfZFvI/4gpQ1MCKtGjBhG2nPy3TM22/BPEXYj/dtiJxdl2Aic6C
5iWbTPCVaaGfWOZhDtin2yb4efn91NrEMBjYRiD3+utC5my2ulYFMLT1w9we8/ItageH6QPkbx4L
82i0EoPrbbvsYvG3RU3/dySg85aNAi0hKImbPhLYXi4lul/3hYstAfaGqI+TmD99omAfJc8LddLp
++0NXP9GFxMC7LGhGSJ1RmLEtpIMFCKl0w6WdN5athAB9mwWxSM+Kw/LLOfnW4RCcSpAu3p03+5R
QANH+O2F/eE5/O/KxCxZV7RtUZegRELDER91QHrXtfcfd5WfoTSPSosT+TKxu/USx8U/xNzZ3Cia
DQrbnyMA4KbY9K/5ljxw3A1d4xgdsrtR1gsg2V4xg9aNYV6YfAo4ax7bcaeoj5EsJ/gRZd44aUwM
pRYoWyQ8gzZ9D7a6V27NXbRpduy1/qw9UMc88DmDxFXP1Tb0WlnR9w8PvcvXFGBRI5DxGvilxjOv
9WHZZSC1OpLz4HOC+eif4q9Gf66+o4AsKnjzq4G3dQXFjwEyumHsGZi7HLRtgm7U274qQTExwRY2
NmGBAp8JI80x4tCZJrR1lI5dfy7q107dKsH/bltcvwAu2ykgiz6xUslbROEaNZ3O3ARx6hjVvsN0
8G1Df0hDXCwJAKNlxhj0E0ICcpjROmaewdDqJJ4VOgNEQ1DmOOtbLrYgGw6WHkQBc/Jmtq2Jv2p4
2zR/4RbPMNqODkM/zrZxGnf8Bg7hWMajchNRKRHnOlJqkLJPgHVNo33txuiuNmV0z+tdef/POWFD
SBHETEPPFtjpPeVoHNiObvvcqX3jEB9rTMg4vDWBngb05E3+cg8tUTfx5Y2j64XVq79CeMrlxtDr
eYwqYLKfTvqx240bduA6FrL03E1vxXIF7GnHpQqVUUVMVBzn4ETHdleUP2am/w0b4NWCBJBR5qos
ggnbmpbbKtrQ1h8nyTND5h0CrGAeUqtDDPt5SBnYwWFib7fPm+z3+VZeRXa0DtpiKOH1UGwJgsPQ
S7ZI9vsCcEC6t27DFjjMoqeevub9X9SeDIjIqZCe0TRqiP0J6DKzitGO0Z51+mh/PCNIaEGVwOc7
rXcc2Nv7tRbh/2JPOErtEFt9UUMBg18smp9sIN60cHDiDGVo8fxHf5eNLa3s4S8mhXOzJA1ZcmVS
vbw7EetNTx5ur2nluPzy+8JxmVJ9sqiO3x9atMbGd3REqNVvU9W/bWetfP6LIb7QK2dTxzDptcBG
nu2jOap1S5fcRefF44II2ScDzcmqax/17eBjEstwbGn+l98eQlTyy18gHCfbbLWwSPEXkEO8S16I
3zqQLAn2y1Y/sAoXDDll/rgbEiiZytRs12KSX4wLZ62LWTSwZsRZvssw79mCAdM+8UVjoslLpbR2
MrcRjh56S/RpbhvVa9AzX873Wq5K4hC+W7d2U7irhyGjtC0WnIVplxh3SemrnSQsl/mmeCsbatzE
3Qz5xoV4Kv3SqF+TqXe0QZMcbMlaxEpfo3VdkA44BDX0r5mxV6fzUkvAXAYepgAei9mqWUDxSbrN
tOEkXOlj8yl1za22MV1MPEqbV9cS3Nc+ZwrYMddz2WgxPlGEggcnu++Opq98AT3GJvD/IsENY7Zp
8ny98dvcaFp2bZSCBtObysopk7eh+VZRCVitf6eLDWFB5cCsQSewQejodUrjGpFytqP0+TZWrR+e
ixkBEzsaAahSNItoYbbT0nhrSpXm/4AHFxsCHOaL1ikolOPb7JcN8SFf4rGnYje54LT3509UclXK
do7/+xX6xqESDw0bVK9aTi0ZHQ1so20pOUYrT5NfXEDAuN6cSZAqMDLX31LtMY1iR52+6d0GDJtO
Xe2UWDa4thZW/mJSwDlTKdSqLnr1Y4hexUx753A93uQgY+CQ+YQAd6xOOqJbhYqUr6+WjaPNs2T3
+J/6O6BePEJAO53ZJWhwa3wi3Ylfccg8c3lvYyxJZxJTsm0Ty0TtHGFKrQv4VQhh4Tu+beaW0+bI
onGJ34nlIqMDIWZfpFwd4pgFx666H/Kn/3RaxZmUFOXPOazhdU19V2qfDFk7kLl+Df37YcRplKUk
BZ2KBvpx4C5YAnK0is8dSfcxnR7bJvlWqLWXJPkMciz0shFrp5H8oLB6s2SQTQnK8T4n9MQgUcRY
9GUM+8TJ0hyjexHojpfZ7foer8y8ZW7QleciUO613pqczsZrWyP7RS2f7KpvXDbEO2OpD1C3fm1n
a0+L/+Vd/5rN9rfeIE5uZD+i0NqqaeOUav0Clqmd2advyTR90lAdpgZ9iCAuDgmFlziLdr2upW4T
R6UzbTUMKxre7e8i8WdRKhtzYCHUCxUgXKQ46lhsOjQO06egrLkY7W1bktMpFr06ooyzFvO71fRj
9k8rbVyRnhgB22w1rtqOUpzOFvgMmYTEfMPEhstUyzFyN51Oavnd+puawjW+iYyQuZ5FGLHGJJS2
Vb+jNrNF9WyXOcw3H+cTb+lfJFfsepB8cXYB55Z2SFCTieDs9MhaT0V3VbAp6TZDZNRVhQyIZPgg
gF5SRl0S2gC91k/vQfu9QUDk53cJ3gOLO+6rbfS6yBq7JI4p1rwImzScTGSZyu5blqHg/8TUQxAU
jimtlq9ltK6/n1jkyjJND+cY4MRfjP3Hm1FxLSSzU3c+tydUXrdkZ3lNIYnOVw8EVSGkiVqHrlJh
X7WK1eUwZuiRo8cgeBoWyQiW5PctobllWWamQEcTPGXW5I402xSs2N4+0+t7d1mDJQTMia5Vxbxg
DaM7YZRU31UnfdN/4dTw1pfurfN1d5icbCutBqyegSvD2q/BUtqhGakrNP7R6CH3u318jP1hB7JM
ex/vf/LYKp52VLxZlmJYPQ9XpoXQE/IPo4nuTBBRxGC+KMfjHBK3ixXZ3vIl/BZsXNnh3/cqHvwY
VG9aRNLG9qdCc/et+Qg+y01xp0swRbYo/u9XxkLThN4nxSGfYm2Tm/pDGfYetQNJuklmRoDoJYrM
eFJgJtLD58rSnSlsiWNo0rEY7ni3No8DzNV6qKEUVsMf163fv3HFej4syks2kS9rw5etSYBjPTKC
JZ7wTCiTXQXxyLJwykFacpMtSECLMNNGcJwiiraMp2aKncXa2+NORfSSgOpF776N9ieWxG5BJY/i
NX0Ew7j4ociqWJFsLuwC91s8su8qmV30WfuE2A+WUTs9pMEpXnlmW7hjPntWGn6v4qOim7u8hIx3
rDq13j1TtHi2Soc/r1O/EG10A1S3ujLe9S27t9rKJaGKlufpx218knwacYBmrqK4TTNsWhX7cffe
FF5XfflvJgQgIqi9a4s94DK26C4aJp8Zy/1i2vvbZvjnveHPolx7qqt5HnQww8dpU4wlpPtkl25k
w7QyMwLmgPAHehs2U70Y5Bs13jdJDlLGsfJMpUZgS11SLp6tfr29uNXo/crDBPCJUNVN2wi5Ha37
nkbBKY8gPRyNqWPqyu62qfWEy5UtAYGKsZktUnZ85GMGf2b8Ec/Ql87nk4mm7I5fzyhdmRNwKIq7
TKUc8NL/LRtsqx88oOG580GUdIp2KYbywm+3VyjbTAGOmngEY1dtAGKNwYegp1s1upNbs6PY0hZ1
yRVlC6DUpTTvtb5ETO8Rl+vmLjvohEOlqMRQvmwcT3KYxQaATLMjfRrxIFbA8c4eK+3RGP93e+/W
iozXWCdW+zUasTjQkUIYNu1XFMI2yMNUO+3c7NQDLzEWd+ZDLaswyqIosd4/DGVUWxpWVsQO+DhQ
jNfvS3fcTp9sz3B4a3dTO+1zcSejA1nrLftlvUIs0xapklhKimsSyfVDsdf8ZRdvQR+2Iw/558X9
2VTBODuGXGNecqWJbI6tPQ+grgY6Z3sVo6s1yg3aHtVNXz7KKfMdAWEMvZ8W3eqQgDBfEes7s/Wd
MBkLueTkiWX/fia5EnUI2Lr2QEu3Vn7k8/MoE2OVWREQJbdj0y7LSfMCEG8s+YlaqaeXkTN0MhYA
yWXABCRR1TlU6Azn4HeOinpwdK/60UFGciAzI4BIY410iDO8v7LYN4rvpDqV4Z2ZPubJ4ozNe6L8
Iznkt1FL+62iH4VhOgQhWhgeoZaOJx9vdw25FAuIdzYyYkj+Pf58c2tibd8ysmEiEVG9gB7jeXB0
ZXAi03TifNP2UjZd2dr4v1/FvYixrLmukBdXjr0fPXx0Zf1AE7OPjAgesbd3kkcDt5YmoEdZq9VU
T9hIM5uOZd19qQcqGYvjPnbLhBCQWEUSN30KjLD7DGKU1M3yzp2Dl1Q92Nq3QTrOs9YPeIWIGhGQ
oteHmrIBn4vTeBqAw2IXPvDpE/mgpMwz+Em/+lbMNPJgtuD4c/ZPNG1mzXbrJXI7dsLUjX/7U8ls
CahRTSPAyYStePIK/evQ3lt0W5l4WP4VweEvWyjgRoUB0KzDtBIeyD1muwq3Ckp3Hs8V+B2djNWn
zpj2ZFB2sckKR4vhpmO/ub1emWsKoGJbZlT1JbA4rWZn7mpnkfXcSix8ZCOvvl7QqVFrBdhRFZlM
M3Qpeb29hNtAr3146pWBRrcCNZoQOtbZYSkPtp6ADBUdLKlz244kRtU+QuYrQylJ5qbo0KLReQNo
hzOvfs3dYgdeLrSWl2f2N23l1w7yUXi7MqgYtpGyAIe667eqdga/WiYTSeTH9HfcMMHdwAyD6/r9
erYMNdBmoBP8fSBeZMW+Oca+qhEJPK11pWIpFzuCr9fGhOnTouUR8OhTNwXrb+qCtil1JyhUDHfZ
Vt8rngx4113jYlXw7iyLwqYoKqDiXCCkeRpDzTVjzcmivcQ3eJLwxj6K7TslGcIYAT6P0VCF2v6/
gQM5K9z6cfp3SSKVSGZqit7zLEPd0629LJtMHyQJV4lPiMQhrVJCtiFDTsjovpal4mj27ESzbCD0
Dy/My0qEW3EMlEjNG3yc6LRshn180B7aTXTPQ+jAlVKUr1+QF2vCBVklWTFWA14s03foQbgFWiOz
jb1nd+FrcNK3fFA48PMj+STTqJV9ML7b14c41uwRRTeE1CGgfSh2artIkEni5gb/9ysTfTonfdgg
00ryxY2X/sgWtiPmV6vNJEkumSUBLswxDGbbRNdYWiWQriNbKykcCw2RCNWqneRMrcdol08mYAYt
+mYuKyyrAWZwWo3l0+A0PtkUfvgse1zKPpMAFYs9hfZY4+UDIHTL+VlJJ8mxkuyd2JljQUputgMc
K8vezxp48uZ9NZwH9o9k29ZDmH+3TWzO6cIgVHNIy3vFd+3AGQAHPEqYi2z/JtoF4O0CZeUmc2W8
/JINFDt0Gr23hlBBwmjISjQT6ntVj2Ue8Yeo87I2ATPSvjZJaveaZ5n/VOhHN/Xv/WJAt1x3aP81
yhrfmEoUoN8bU3VYjb5G1XbZuJxs23Kb0HwDSbdLRsONu7fJTNF/dU5N5hBmbxcL7ZazOjl2qjko
q7naglGXmvhj/EZAaxjZqa819hOuMbdrz2ye3BwZHVNtNhPJ9j0NnbFFNtfGNo9a5MxFs1VM5FOH
3h/D2g8MtJCY4ZvSRuAjDrd5nnnGWPmLnbk1yxC3zP5QmAcVZO5JGeyb7KQE+b4IWrfq4rs5wHB3
YkF/Mz2b0WOboeGhUvxWw0SWrmyWonepOrt6uHhsAA1MjhYIgwG7c49WqqOHqmMR5ijGF9RhH1R1
X+mmE5Xv/RA7afGZzQr0BXhvi567bbejU/QIXfvcicjiRclbt+j7tsu9bihc3VbcXq/cmUACWz9X
be0k7WPKQBE63uUZ/v88cYZ+9jMiCybXUdy2KUUxGhTLApiOulKC7A6xnlJDhTg4zVnuxMjZ2cVn
pJU1GT32emsTvdgTkLUt0SfDFFMFSeiHgHRYumro6F/mDR8Wt9Fhd5JJlazfvheTAsQmdRDbBkOk
hJYq32YWKNZtNwmizW2YkJkRwTXJErtRcPv2rX6yp3yjq2RPFfs/mhFg1TbaTFMsgB5jdzT9ZmqH
RJUw9/0hkPh3x8QiOFuqblBjZHKz0lE3eIsetT17Yq722d6k579gITIMi7dpI79va5YAQfawVMGi
w5oZ5E4SdidGZNHyKoJfmRBiFcgWQfqjRRHDjnLPKEpw1bXnJYm3Qbg4ZSQTzFs1d3Fy8SlvjKxe
jAG9qVMKmaylAo755fQ28gKaBMHXL4l/PxURzlNvd9PY9jBlE8uNGdSLk+L9tmP/IUt8sSEcIAgy
F3kdth/tyS8RJlc531/tRp7lDz4G/pAojr9HB9lbQ7Y04UD1QVOHKKMhydPuWHwezOfb65L9vnCS
aG2Ryphwv8bzY6c95urr7d//w936776JD3VDM+YxXXjccOLJvnwb7kdw2HOSbVn5THZkxTc7Zi0V
vW1hK4Ot3J/Afjn4NmzxSo9MBkZqTUj2xQGItJcCWzc/xvf2od92mN/j705wwaB9+PY+SoBVfLTX
Vm3GLcHhjQnUwLYJahVpLfEF2b30kaq4ivgpEh5lNfLnJgN5fo7yXPOpHzG9gRLECQwwe5man8T7
PgpCVwZJNjUKdHbxfjf9Tv/SSHny1x/QF+8TkKGa4yAcGJ5JVrPT+xcFqahC65xmwAVfuHE9Onm5
t6OX//axBKxIO7MftRyXbTVSp7ILx7afmB15t63INk+AhmLqAd4EaxuyahcU4z6NpfOG/Nr5PQFx
2T8BHoyGzNrC34A8wYLGaDc+oDT2wKd56vMs1UuRnSmx7dbqG8MIO7yn0zd1Axmnx9StTCff8+pf
fKayJ67UHi+SXTkgndhUQR0e3dEnLqMQH+wXEL95povOQWneSGpNQAxq1taig2vOKzNnBkNmw8mW
6anCQBFAihAHg4e3fUQCG2JnbsgiJTF0JIPtMvXBCL5JtHqnD0RyAfNjdMNNxE7WsqOkWkJEL6De
csLsDUpBnhUflCB1/2I9VzEMX+/V97KaSFeHgXcak92oqGCh2eC/SDZtvQ59ZUVADTYXyEcg/+tp
X0xn9PUNr0WPiYdn7mcdg+6xxxJHxsC5+qmujAqgEWi0til/YOtsdBntdrWV7gc1/Js5hyszAmr0
TZlQ2lgwUz0OzXOqnUzZxNwqMF2ZEEAjHqywTBUUpuo4dpLqYQ5lWT7JXolNUWkWW2GSIP7XNafo
I6cIN6MuaS2SrELsXhrLVlM7tKdCaj45LJaNwclUguCyZQh4MA9FlUyhjiSe+jB0Dxp7zey32wdm
/U6/fAyxdYnGZpynOgol4Vvv8xGnYB9vix1XA9CO2Tba3rbHvfQ3JLgyx3f16oCWcUCatkIqhRm1
ayg/TGV0aLstl9MytBIwWMfTK2MCGiigbo7NBmvj4h7ghd4S0203fFK72iZ3EAG/vTaZRwiw0OeJ
ni4F0pTl4ivRSy9lu1htybhajwABBdr5lqBCZWZ0Pxp6nPhQ7Tjf77yT3exrQ+/XD05bwIGIZXHR
MbSxh2qq30d6fgz6zCVp9KA16GfoZ+UfQupHLjsQqQbI+cLA62b22PfGjwBprykllasm4ac6sO4g
u7Qpa1zPke2F5Tk3zkwm6bp6xVztjQAq81hnSjeitB5EE3gQaycfIjA8VGhflVSVJKdS7HRqg65v
owA7U2MMxIJGmmm6PSZRbjvT+sPosiCx2cmCtOkwz/jYRuU2e642io73zJ383PvLNogrYwLShEOV
duWEkzJ1IKLbkh+D7T9WUo0FyQkRaU2SiM4JaIpQlT3TreZWSBOHd1Acj57QRIUa/l/NnF0tS0Cb
cWxQBTZ5c+yiuYSBwCpXJX3863MtVzYEkDGzsMe0DO4acggOSHtDqkI98DydbAJRtnkCvMxdgxGS
nH+jflu351ZGBrD++6alI5w3KTV4rH8FzfVQQ+vbgMNp0Z2tP0Tmp9sezU/g79B/+X3hY5A8BZ1n
UP8UXf7ZJGts5HOG68fzYkb4Hnad9J0+4SXcT6Vfk8GdFLKhmYwVRLZbwtfoWUDrlOON1Y4vRmUm
jpZEr7d3TGZDwPux6C27WNDvO7HXcfxk19v/9vsCxo9a0AcJw3FM2l1Qvqbs8fbvyz6FgMlMqa2+
tRH2z0W+N0zdTS3tYdJKCVRKtkkscSExWi5RgZDVGjFFg4Z1CeD/IUb616XE2pYOhl2S5TjiPI6g
brIJ9pZf+TloMsguc4f3/7RtYk2LWUVBEujAeTYqGtG4SZVtVUkmStZ7S63LmoTTTlQW1Tkf+uRt
JdN+ebYfeQtB4KHkXjQgsV5w0VAHndAbtpe+O9c7M67MC2AQzvNEywjmLYifP0At5DntPeNH78UP
Onh0MAnyGN0VW1m69A8h4WXZAjqwsIubocexbbzmhJoRqBoDz3jhPdHkKEPsdf9HzciwdWYSIvg/
pPR0MmCuEv5fupn2XSEvYf43DJSI1P61ImZQWZego6GOgdtomGQ/ohPdov7q5tsPycf79nP/bjhs
W/jRF1lGdXWBtkZVYoP2T7cEgKrbySoD3hzaK76NDtcy9gsQ290+DuvP7SsrAkwNtCq1rkH5LcE0
y7ZtQQPIZZkyp3jroGfpYjZ6Yz/JImD+t/92XV1ZFT5ewqqwVvjYQ6q+WOTbABE9VDpH+5BSGcem
+sGceMOY+GBVpiAeSY8mrwoMt45CoIzesdd56R7jPtgMjB6sarrXW9OpaOAtGm2cuiHPRmk+0bS/
N7VhhyYJkLazrUX6bR9DMQuzDZgssA92W+9MLfFaaj808TS4Wq8ew4ygkkx0HwIip6kEDU9E6ENg
VYe8yp+rxMycMUtONC8OU2y6Ydm+hZGyr9vZoWbxWJnY9qZ8KfIU9CVD6DFTK91ezc5hVJwNNdox
UK5qUbwt5+E1a1Ec636UdH6l6XJA4doda8NVKuaXFXPzvnmy1PBrXX7L7ckvTBSf8zk6hj1U1CYo
JlVLumdk3JU2Bga1DlIFBfjT6EtQN4cuBH22jrHGbk6gbxhuCYveTNSci7nzVPzP7TDel2XuqJm1
i8DKQ2v2PEKj3VGwaUtfH6yeqM4QGLsosXWHQDfIxuh5EjWu2sQQ9M23Wlf5ta2GbjcZTsXAoGJO
4bZX6Q6j4XesHXYsAiWfNX4qyOJHRN/OIfLJKoTKyvTJzIrNENI9UYY7ZeQPEt23emuj5kbqVK19
sgjY7toRrYo2eDkCH+mRzZzWj6nSvFh03oUxXk8DeGTVdD9Pg1dQ9t1Sp5dE1XIHrYHUbYNlVxeZ
H2vhHfIFHarTqJAnzcaew7eaPLOgPVed9lYsYGuf569q3XeukRnQKM50Z2iQbzT1/lio5NBk1g8U
skxnLqmFqk+N5swkcpgW144dk21kphm+jvEeFPS8LDoIZeYvKjHBn944VhdkTjvbX9Cc81xPwaNl
Bcd5Sn8U+fRFy7V9kwRPQdaiJTl9MJXqBbx7zzaZtsyIniWowS+wW0dKSN0azZyQdEQRHVpuvJGn
OU/fAg/hoJ8cq/tuK8NCGUzZwhsqpollzwS5aT6pzMVatQfjXStcJQVJkepiLnRrjYdJEpysQzAl
BrVsCzeNAMEsGtnIeLt8Tmp/puXGiqxdr8lGvv+wuosdAYS1pm2TjsPhsJn95gfi99qpMGTe+ZZL
Ha6zFdm+LomE1jH4YlTA4DGL2ywrUbgt8WxgcfzFVmenqBRvAJtDlA2S3Cf/ud9d5l9zYiAZ2qYF
DhHwRScg+/kpx84XJqP0WDfDDJTxcXOqH+Hm1UOLZGibKyOwCnEarfjQ7PI9fy/KJjfWYx37YkeI
sZo2zuw0hJ3+wBly2q2VO+07pynBCM+7rFa37ogXa/zfr1bVdg3I6qoExVUzv5tajGjN7UYrC8mM
snRVwsNrbtW+TlpOm+VzneBqw/XPs2N/AiXqUabFyn/sd4+4LEo4XRDWNIKoxwsmaIdjnKUbUkNW
RrHQrRBC0FQCWTJrwhnDoJkNTlC4OzlwHVFcPJhwQGPUxj5DMBj6VuSItKUlia9Wn09XbiIcMtoP
Q4VGK7wEAs0pyXQMY9lDVrKw38p2uRHqpoIXmlI8dtAhpsviDUTxm8aWLEbmHiJfzqI3mRLxXo/W
nzwu+5hv1afJ5fKdyT+y5wT/IDfcQ2TOoXEy53pU4DWh/UjpPcUkRZ+8VeOpm+8sK/Ml/iEzJ7zZ
Cj3LSEUhYIfBjGmjuain7fv7bMO72ulzXYIKz9qakNAD/ehWYltyvMUS3kTbuohiHg6D4JWVTuEt
nxS38blS9vTEk9DVNku821Ylrik23iWFPZucG9iDkOam0qv70W73t02sz1dc3F+Uds6tqibVhEea
+Vztp2f+cDK8Dv2+80lzMHcJmuXbFmWHQcAUs08CLa8xw1SpkaPMmyGoPNY9ZSD7um1oTU4XVO1U
Nw0Ls+Ho3/sVkhHc5lOY4SwYW6N19GcDjbn8vTuBiPeuwDlHKbu4hzinw/ayJMZ60uRiXLxMLUOx
VcITDNEp/Aops03oY/aicPKTtum2zDMkl/fHYfvtMDJmMUJtzdQ+OrSuLqC4zTs778Dfrp/D+zb3
+KwM+GleeNt9BFqc2usacJuN3vIVwYNfPmjfZKdk1V+v/gQBwBvazIzUmP5UW7x8jPGJKJUkp7bu
r1c2hI/aFkFd9Rnch6Iu4PGN5Y/hvMBIywfz3TcZyK23tl0siug9jmGVdxq+pPG4eNQNfc4QcUr3
5Ew2IYgXi1fzZTz0x1KCd6sH5cquEMEnYzRp1tLBbuCr6UvI8A2DTaPqkgO5Xmq5MiRE7l2qtVOf
onCnbfl+Truh8sEs+p0X1pRic/tUSnxEbLnoSIzpqhnXba5+ZskzErCSY7+K1Fer4X/A1TnIaam1
YwwDrHgP8q9zcNcmL7fXIDPB//3KRJGmwTgFCIuW8EnNHgv6edZ3t03Itok7x5UJfVaVwlSBXYvi
zkrstK2MGky2CAGHrTqwixlt95CN3CsAxmxXWP7tRaxHI1ffQgCE0cKAMYlxWEeXB6utOx0xwP+h
wKzsZcHqx0G8gYAfQuBXexaZZZCMPa6y0VXOPOAv9sGh3eZ3PBNoOGST/+BMGqk3HpODLNm5/kK8
rFVsiC5jQ1dZjFP0U/kZY3bGg/7E7rgkLdf17b8t6IqRRa+rMdGVVQEkFtbZ4cIHnUqrPFLLcMKw
eM960y3C8BPCd3cqM0ksJHFNURJnMFKzqT6KpcGmVQ6GIfl9iWOKMjiLOkXqFMAxw/RHkoYOHR8y
MF3cdk3u3Td8RRdQIjDbzMwSHOEB0kjJcVgyJ1eQesxSZ5FG5Ws7ZhIdFOOoLOrguP31MAfDrOnN
gq6PWHuc+xfVlgyIyX5fAIt+BFSUIcjUVMgE9w+VrIF8zcmu/34BKlpW9coSIj1Lxy/DsG3VBFOr
7131sMyH2rIk99Ha97+2JoAGwbybFfQIZKy6wlzQvVkmDjRdJA4gsyLEEbMSdnZCcbuSeK9rvmGf
eymBCb84RSe7WonYKlETiuknHbkb1Ma31nHY9Rv9oCPehPi8J82ir1ujlGpUR/3KFJ5HpMrDiqXI
DHSecVi8woMgNkgC830NSjZZO966y12MCecHiVHLwngXWhnqu2X4MYzvt8/nWvBjksvvC0emJGPT
TPz3I+Uwpw9luw/6fY8c920zqzfUtR3h6IxpruUK+QjT2fdwp+4Uv9otjaP62UHxZEMfq7HktTnh
JIX6XI9jhycsajlcM1KF2LXiGo61yTbhXYuq4+glO7RhywacVq+na8vCqSrUiQb/h7QvW44bR6L9
IkaABMHllWSRVaWq0i7ZemFYtpv7vvPr76Hn3hYFcQq3e6JjInrCbqUSTCQSiZPnzDpwAfGhuDQ2
dK+V75iHO4G50sqc4d23excN8evLu73JPr4it8mGuJujwC9xuTRvZf0pTh+r8vW6CdEX5GVSoS3W
aeaMSuk/Q+6pY3w3Tv9hzNKQ0N3r5gQe8XqpZdSAkbhXUF22u6S5nQBQ1p/+hQkZz6UGWrE4Nbgj
nZqJoQ0oAJ0uCW02s7tMBT9WpQgOjU1PVmaWdLKqlvA0o2PyDHgXX9pBoWehbyCaYBeLbHApKRvw
CqVXcKVuPVbsdXKfMEFDdDMRrdzgEpHKpiJgS5d3lm5r+diXgmXaKhQY+E+h+AaJP8K4HTuZAc7u
BA8M+RS7EKs/1hjDSLTEi1TVxlRnJdgyInvcPg2KaESpgH1ah8aZFoobyYYF5VerSFs3qsJ/8X7C
FGpg0Mg0qc5D0tRszrJQwUSiHOHVCsThUGQtBEu4CbZYG+G+URWFmOVdBkgXAMki52Xugl17EwBs
qzl4LXSXm2bQ4lg0HVEjZjMEVw4uf74Kc01JyrY20JfPjUOcnQn53ZJAULFsHlYrG9whMjaFHs8Y
Y3awn+1Zny0DzqR1Yc+TiCZiyZhfSoqVKS4cwbKZd5MJLM7oBns8rO6pt7zRiF7zNneVoiu6oerI
QHyaMzVfhaiLgYtbcVPh1W4SwAa33fj4+VzyUcK4zdjCdhGT3PbrzK5A7033mHUuh/NQu93w8i+S
6sohLhPFvpqkmI2AQ+XLYL5MmAsv8x/XbWwcRaZiUiYTTWUyUITcxxlIFDeEoXIdbNld+BShG7fI
Yy3sjdIvUTHxNbIXawbD1lWYTvjucMKKUh5CKF7K5rkL/iqV+7B4EHj0tfKHDVU2dSB4UFHy6aGK
TbAnLJSbywU+eiVee6LOeIN2P8QGA08Fm2L2HS2wswi6uoGQ+myZyxk0rsNUmrCWtRM8LCI/2Wib
l+Q02+PL0rKNHO0huBU+Gm4u6sphLl3ISdpSNVxmJEEpMytgzGmtMfzzBX07uwmccB8ek1fBMn/d
bp+d5RIIC0k7+bFGUcP4nmajXfsbslAlxjOXdwUNImuu+XTd5tcd+NkkF6tG06AD1CB6GPh6DXZK
h8iaSGKZ425Sdmb0nGfCcbJNN5miGBpyCgGz+OdcHA9aR+vOXBo0C2l0Y0U4BWI38sb75Q04PLat
c93L7S25Mskdp9kUaWZhouD+E8B7/T2zTUjmaK72/v8x8ypycFn01WFDxjxtugVeV/w1gXBpacDL
N4n9c8QE23hpf4uq+mXBPp8G+Ih/eweI3Wd74eQbtbwsKHruMwTNU5AtB4ckdmeRkvp1zxhPFBjo
IOFmISwVpR22l4AKcufmvlt5wh0IQ5VIOssJjulol9SDk5WHGVit69EgcoI7BHzoUDbkj3Rpc57k
Gy3+fv3ni5xY7K8+/8i6OpEj6OGp9SkCF6XkmiIujo0b5OdPziUoCApGgzEub8n7DkCb0vXvyttg
lxPL3ytu4SRPNea5Y9wg//nD3WfLXJIKzTGTYugRgGnEpShy/OHGnDwaiijfRKvIZQlijNNMY8gs
ZwbdT8Vuror9OEa7/+1bcYlBh3J9zXTkvyYBwxHIWKJ+OKhJ9HTdzMY74OdV41JCaQC2lofQYMxA
1OvfELIz0GlP7oNmH6f3Cf1rkBzS4w6Oc1WkfyZYSR4ai3Msl9sM8RjO+jmaKXbubJdS+njdR8G2
4nkFKloFIOWHHkY9vcb5hYquYKKfz+WGOK/bimQIPEMi4N8xvDwan6+7sMTulUTKY5I6YBCjKeip
U4V/GZJmK3gjnrNbMxN1RDYztqYw80/VpvF5NDXlJisgQQZ6H+IVSQQyPmiwW1VRnfuIuolWRe51
1zY6P4hATSMgT5E1avJSHhmDBiTgtJgIscvTIoubnBfMBH1onMEBqPO3fxGVUdte/m2SV/dgbdUy
SVuKNyBfwZSbNG9j/dDC29ZXBRt5OyNqpgrxHJMogGF/zrpRlFcKoBLIuh5YR3RQjcgAhDR46Q7s
2CoegeF3SrAl2ZLoXrucF1+iZmWZyyFBjg85TMjF9HZ2mYvmIaRZoDBsEyfe5bboJXozSFfmuFRi
gKw3xyIgUaiZI6X1XqPJjUETZzKZiN5n0zVdwYLK0BBG3+Pzoipl4at9g7pJ8WZ3USqd4hvlcZFM
gZD5vcRwabMFcfqVjAJxujLJnS8Y9+urKkDeX6rDhZqw3C+MT5Erqpo288nKEBcwZd1FxUAg1p4N
Bk7oYJeh/yFwZtuGiQdOWQYslWeM9JNuart0OV6glLxQb0KUa7Aie3JVwD+61+rdEKzf5lVN/7DI
ZUkzGTNf7SQ8m8TPynDfLduOPVB21wIMb4rY9UX+LfGzKnXmOu5GrYZ/Uu8lkNrwC5E6gcjC8ucr
C6oUzT1uKciU9ZmEL8n4cv0Tbe6m1XpxEd5nCcuZirQYsBIYyjgHhV1HnFQtzloW7K8b24CtLMH9
8XW44O7ybqijZb1UD+hop3mmOohjYnCWQ2nYKXaDGLciCgguzOe2q2Q5TtEfeBzdhaDOUnFft7Pf
+fvPyU1OOaabpoMi2UNrifi6tg8dY7nmkUULjJ/9kUJfi/I4Xjbz6BjHRSLakgHm7O3OofY8otfX
7UXN+SUBfsnHoKlTNYIDVubncYymqIzSRMj07jLMlXgDdptYG2BjOBwfc2WHy/tDjNH6sO/QycTm
Zq52nA/gAnofbyrPcH5mirVkSZAq3UJx3gWt6i5yRf2RzRN29StwZ0E9NCSqUrjaxPu5fQL43krL
2faTJ2X4eT12l41wZVX54ZwkIBFmPAALp8W3PHTN8YdSvF43sRmqoGwzFEKpwlRuL+IVoqlCAyYI
hkuM6J4mt2r6kPenongiyu66sc3EsrTpDIKDzeRrPS0aaFGAGNnRMvUxnto9LUxBLt78OisTXO6a
qtafuxiD18pok/F9qk6x9I1MriR6Jt3qb1ACkXqI5gLmqPEYRyVttEhZ9L7CgwG8dOpKdg9OTJCO
1p728C82GKxR4AtNNHHIn1JslZMnWsQsIajrml1YFlYwHdtQ36XjX9PcP9RBtR/i/v3619pYyk8m
ub0ms55OaRei+NdBNVNl76oy3VWSBL59dt9kornmrWrykz1uYzUmLrT6gFBUvWCf4q1CvpHs6KTe
geHf7p7AswTio/Dgi5pjG8fR2i6PMozMHrrwPW6B86D/qNvCoYP0HMuxR/vUub6kW3fST7a4F8Zm
CrJAXwY95NtuZ34LbajTWfQy/hXuwa4gpCHYdk3HnCTKSRUd688n+Wzq4ZTEuIaacY0ZO/mlpP03
JAII046CaNnY28A+qJjGNNCjkvm30xGM2X1Ugw9QxoBadKcY99eXbtMVWWeaaSgUcxFcdIzdoI5J
Ni2vc52VDLGty/eF7k2Db103tAHnNeHJ35Z47IgcqomiZmglLlJQoV3cR4kVebOFWtyRdr1dHVKM
CeMe4IQe5ibP3auooNzeCtTAuCZe8HFvXLbmarfXMamIT2fUeGg1UXdB2kbA0vkH5aBa1SFz82fd
AZWMd931DUoJU8U4LfKZQaiKf/1sV4/yup5yoAYXPGrnGYcaqIjaEk8ibZxsnwxxaboxmBH2JUAm
uX80OiepUB9FTPAlN4oSGEHAYD5YV77omqs5athUihbWReMo77XDf3jPRau26QtTccNH+YN/uD1t
mHXdB8nChBm8GZEX+Ri700Skjhvhr+K7/G1E+fxlTAqZYmkuEJQss2vyEBkvTfI2yKIW4Nax9skQ
FwJpOYxZO2nAPp+b/9AyOfnNfJycJT+J7tUbSQPGdAZJbNQfAF589irKzQFJH4w2elk+tjl1o2QQ
pFyBCb4TV8l9gXl/TGMG6WOkAPUTCpFMbKOIgtiDxvAoiPvml/fArGpoH8p4qwsz32bT8CrLpd2M
1SmV27faMC+Dou1YndzGxuvQFedAbuy00J7MenhKtWxP0+mSNMTG1dgZCTlFbeWWTWiDIPIhzcKb
JIGIWtvZiTZ4eJV4Cyt8d5pryEk9Peda1FrVpJGdqmOQqh4qi6iliwnzg1yPdjzF92GvXipgWoyx
AeokSdxpYkdKwPIcGIZdFM0NRmxcrTZ/Znn7QIx2LyUxxP0Uu5fJbWP0tpS2uzqTbjNQJyusdKeC
ubUpnQjVJivqq11d1i8N0DNQVAHSrkkxra7jIa2vXJL2R5LFdl/mABpMxmiHxuAqQ+xmdXrf9sXt
ZDZePEGNWapsvdUcDNDeK4VS32Y4smLcX8Kxc43OBFQaZBHzbEWGBmpCcDsZs2QNmX9rDKqDR4Bf
9Vh6JKKPczk+5BJ5lEPNirMIk83DvaEkpyqpMKs8TBZ6B4cwSF4mHVzmNd13+HWGNthPbbqjumyl
Q5PaLM2InQXFqznH78D63nSj5Mh9/k4T87kpwSgY5a7ShvY4Ak1hNnslUV1JKy4TpWBlie9wKNpz
1HWWMqgetH4LG2x6gdUMZO8Hga2P+KOgjm2tUV3c297APr6Tx2ynQIfckabCUcrxtlFKtzUn4P30
3DIz/6R1xK1woU1YcBrGwRt6w9EmxdJo8NSG9TcZ9OrXD4atFKctu5RR8JB/eYxOlXZEmkW6Nutv
PgR60OeYBft004RGVSIrYJTAfOrnVKAUtRYnBfJObr5HyTuBHGIQibDHIiNcFpWDqVQkGcmgIG9D
9gBddwmzSNfXaitTaytHuATahUVcZ0A0ofN5z8hPNFB6+s2kgqGjbU80HG0KMg/W7PNyDVmoBumA
AbWsQrr4LmuWhtH5f+yJCSAcRWBqJgRzlt9hVYV0UIfKGhKjGjAG0Ih0M0Hk+h5Nkxa9c/p03dpW
3WVqqByRMmRN177wGg5zDqAUsNThSb81nrvd7NS3qL2yymr3vb1Qu2ZOc5J3QC3hlh858bPolN1q
nkB4G6wBOv63YNs+u5yFclSVKSGo/ZZ3cpBpt1Z7U4FFm9opAMQJBCzJw3XHN06otU3+hBplwwff
h0aA+Hnxq+eJ/b7+87equk8GuK1Fy8HHGKNCnKnp7CGye2Wv5pOlB9/r4vc84K4cgq9DJBD/xS1o
2lFg7hkBaTzDN/28lHgA6zpDpzM4pHRIs3n4a4L4/GoB1THFaAVTmKwAifPZgi+radEgKh1jfuqm
V5oLPszX1qGi6YqiA4elM1lmPK671YsmYTqUopaRXh2D0aGj/ZK9cYeS2CohoPOPIXOcwcXj1Y5T
VYwqh6Mx4+j9oQWB1aevdS6itflyr+eMcNvaNHtc4AiWLTK6XQ1BDWqUN8acYLqgfyKVf7gefl8y
FWduyZcrn2jgR1pEzdmJcfKx6lGD5HYhusNvhAKY8GRZM/QFTsnfPrNirDWtbREKuedLB3kQYF2/
TuotXqwMKJ+90NkY6nOjzs50HEHeJO8htWxDbBD0Cf9Y0JYzxR0gqlxAnVrVZ6fqSken3R6NuzNu
hKLL3vIrf+oucna4YMslqUl6s16ie/pLd+d9Ygen6sQA8SrPokpfuIBc1IVhp2gzRLCBgu8P+W0I
PeDJVdxlH4Wij/WlHuc840KuV2kasSrFWyAGjTH95hu7Avg5FdjX6LwILMe77kbypgh36H/8xMXZ
5pOSEVHWqhMG4ke272cZxA3T7l/sqFUsco05vc4lucZE/vJiggt0Z030hQ2T82+soKGvorQzFL7h
ItMqV/0Jya+KzqpUgAXlXPSqfd3I1+vmn+X62wrfbAG0pWyzDBkveGmdhQU4dIwnAJOd0ROTjf6X
IPywxp1JpKu7UPP/hDx1q8DC6MfvP5xz+YOyr0Q7bDPz0Q9rXM6QxlamdZMRvBpDcBWXiqCXrSSO
BeHwpeD8s4QGEM5IUZhz4yMO41RqTvChojJysua5jJ+qBiVLXVvXP9a2Px+GuLgLhlInU4ZMnmq7
cPyZm7s+erlu4r98oQ8bXAFWSiMNBgM2amd0KjykHtW70TasfLbio/R03dr2qfG3MX6AJdICgFsG
GAvN+wJcneR/+zJ8CaQ3YenLekUcWU3sfhodVrx04dtIMve6I/9lG314woUazZUUQm7wpHWiS31I
jvXr4JoetQF/Poi047bT64cx7oCSu0TuZj9Gem3H/VA278qUnklUp/Yc1N4wp7E9JNDWEfgoiHON
O69YW054+pOAXt2BYbmPrRjCZU78fdFuCd87t/FvqR3v0EUXWBYZXvbFuoIxupFRwmZnbgJ7UkBf
cdOHtTVSEevIpiFVxmsS+oiomzlDQ+uDSgKUak4Zeo35EpTMntOboBkFcfn1mrOkjJWh5RdZe9Tl
ackqmTj+ObvghfjYlZb2yw8tw5KB3Ekc/U46GaK3uWXvfik4wAsiK0u3D8SUn61CeJWqY4p1DIHw
zqFGSb3mIH4k3tzVKzOcc1WsNG0/4niMgm9zdpMYgmbI10foP6v34QeXcGsMgeKNYCR/Hqoau84t
7TigWR7dlyDAs+MX2Ybu7yu2A7PpWwfgenHr7xQRbGdZrmvLyaVjrY2okWT4NQiouaULrRKr+cdd
Gc5VLh0nJJtIEeHArMBMBtGEdr7VRADkzajHhJehMg1Ner6VodV+Iw1/KsOUfpP76SAD2SKRyAXo
+d/cRT5M8UwBtTk3YAIvUfKOt3F23+Z3cicY69o+wUDtDY1wVQb1DRcdJvqCkOnAvbdd+ueL+NJ8
GW1wFFK79XSBQ8sP+xIDK2NcDIDxpSRGAYcyiCLpj0SuLKK8JPVx6ETvYpvhxhaGbibjQ2nc7s3y
XpclafHL/xFm93TqrMr8fj3Hb7vzYYPbuoavdD7OMSRA9bfMMmsacztNb7T2QQpEbfvNNLHyh/tO
fiyPSj7Blq8UVq1/lwrvujNfH3uXzbOywH0cOet1jAbg44Qh6HLo3iitGDruIMLoz/6udhqkCIFJ
0Ufi9mvIDCnQBzi1DNHkLhilbFCM3rCz7i1KPi2YjcGFITC6nPdfghAp3VTwLItpQy4ymnIClqPW
Zofcz273I3cWXqCfOrPmHTiWdyIAzp9j8Jo9LkrCoq8yaLmgSwJGMOVSn9RzeKfiimecQicCTZBk
N472k3xfmoYLzCt8Bj5CSKe1fQ6s/OYiKI/Lupxwq3UqDFcqu+rsH4NLe6iw5RvQO0ugnZIBSUXn
cK+2Vrzvz9NedK/e/OCr34GLsazWq5y2i2jp/OhLHqGnSTTnu2kC5QIhQFTi3ObcbMxGN0wfxHlN
Ybg52w/41yIXiYYtv+iXj7qywjmSojE8+kFBHK1+kYyHMrY7cmIhaH1/1ODSvx6ym3t/ZYzbJpWS
mMwA/ZozNqAFdNPo8frPFywZL4+e1rmatHifc1TZi7vfZmXnwpvS5rH54QP/7AyJiRRvgcjHkEA5
jdD3jo7BedGakewW7G4IO8Wa3pFAr7u2ndV0ZqC3a6jGF3zyUMpmWy59XXJv3o4OEEleZquH9q/J
Wbph/yrAV+a4za4TCe8TVU4ck3QXms1unUPqt9Xur7u1vZom5lTBEqMTncthQFelI5D8xAnmfU4a
C1IrVjFfwkrEzLQdeh+GOH/MdvTNWEPDw6D3fnFik+AIFTnC7Va/Y+1A8Ijs9Gh25ZqVD5JVGJHd
vV9fsK+vCsvppn84wm3YMY3wsh2g5VrRp7pEDUwO2Xgpy31qgjdLchi4sqdY9Ca1fdNdmeW2Lplk
qvoZ/IP6be8sYNN2r79hNnUHkh9XFH3Lan3NSn87ySMwaaI1Q9XgzpmRHZGfSJ9boXlpS9+SymfB
gm4eozhADQKsClgEuS8XSObgdw0WtNmVh4VDEJdcqz0u9YKyNx35cN3eZiCuzHHfry9Sv4Q8Euo5
8xwXh04SdWGXnsOXtTPROwS2VAb+hmu2TawpZJqh/YXXk8iK9v7kha7+ZwS0nT1JCCbZ/FYre1wP
pETTtZUjlFuKVB/GYtqNg/HCIuUYBuxNAjLh+vptHlgrc8vnXN2hh1kuIYCOqxFL32o0YSv6yjKP
Kt/m6jmYHq4b2/xYK2PLn6+M1Syak7lEyTPX5qWQsovRpO51E1v+YGqGoi8AZaIveNZE9gnTGlyb
Mfbe2eaoHiqm3GvReBgCAr755K7MJiEgcitIVlZ5ss6SxhKplss6OPPd4SHY6Q8L4zC1x2fJEemY
bUXI2hgXkXGmA2s04dj3fd8ujcAt8ttSgg4v2n/q2/Xl3Ppia1tcNGZqnsvTiPcOAu0soO1sOqqC
RsRmCl7b4ELQLNukminOxooMp2wYjlk0x3Zryju9St4LVTl1WvEm69Ox7guBjovIPy4iATuOVYhj
oAnI0HpTCqdq+t31JfxKI4sjhi5oT0IAhQQJ+ueoJ7QNJDIi6uPTQjEE/M/jMucVOiYKa+M23C9v
sPpJckQdzs1TBpUu8BVAqZuU70nQrq8ZS0N4d1j4JCoPs743qoUxX5e8iqbZtqrFlTG+K2H6VVix
Cuqrig911246AgZzGcfeu76cqrK5xVUV8+IGIBaEv8LTtlHbaZhmJ2mSl2hSD5qCET1fOw1mQqzA
lEKLpoVbksnyx/lcV/lD6/s3WTY4Wl7ZpELlpYA7OJlKXAZma66gvWx2v6Z+tpsid2SNPYJj9CmV
AYOfgtMUtC8dy51snG4Us/shjcNZIYvea/RG2mRXadODCmEIuXHRlXktZ99LlNqJ0mqXycnOzMMj
Jjb3mH62oQDt9nJ5A3C8JWlASKXta6AEr1PI3tqU7GQJqPGh8piuWawfdypTIQ0SnMAVdJRCzGhX
Ld35DaD50vQ+j6aVoMibpOws9+UlbAPVimO4D5GPyaKVjuzAPB/QiI6plyxKHaL4t5VGWisHMGnQ
wbINjtM+wuxy/B6WitXL4YUW2bHUqEu7yJGSFtpJ0OTQ+33YzZdkUC9q3dlq/T1viqdFJ2Wg5DD2
9UWSkgeMbIL/4Zmqk+0z4zQmaPuiPTsQNNbV/qzW8anHGQMJO8uHlGErS55fJJcC0gtB/2vGB5Px
yAlhpcYOEn0fSJgLq0Jbj3PA374Xs+oRFSIhKSRSMDyOrsRpzrW9lpq3Sa7Z0vTchslPvbyrGAjy
cHOP6K/MVG70CfMzEjnpcfxcR4WLeHkqjADQpuJgVrknB4k1xtK+IcnenND9lDv/PlE1sNaXd4Ze
3JvtI2U1NFnIXiHpU9eAYAba1ukIP4yss7K2zgCOk/eleecbEtqnWnORyQkdXK8aZisYEsvHlK7h
M6eoK7tS8X+oUTyrNShGJ1z3A3ps8vSQjOa3qtD3xljfoEHgxWbnJeQJ7IUORk6cIHgaNWAii+lo
yOD26kEmbj7RurbbIQHN7+gUkeaoweDG3XSQksA25RqTDn0MKUfTCuQ3FiCgItUaq9IzMUWsGZWj
KqYVocDI6tYtpvig1d0ukbU3XcYYVNMfuyK4oVC4KUxz39f4uyCSCsanYYw9HYQ7VGttBqllnMYO
ZYgZedx1jX4sfYioh0W1z/zaalo8YsvN72CRhWl0q0qKu6LC7znkd7pfHmpsoGBQj5CyP7YamFOa
6C6CmA2FMGwTqlaSIgCV8GQY+dmsO4/gZ8zJz1jtPJmpB1JOJ5WFgaWyHrmndCH38VjiXWdq51Mm
M28qS+yV0uol35aT4qw2lSX1p7gp7kxt/qUkgKQnvpeqoIaZmIPnTadp2x5/ByNZOP7MaXDwbPOe
m6UVqMxS8u80yPd+Qry6Ko81AJySrx4xBG7L/nQajMKu9RQ1HMJSOfdgIe0ANdVZt59D/Mr9+FAW
4d1sGuAnrD1ff+lSDPQx/CfSgMcn32/twpQza2E4DlOvkX7Kk+/kehXYARSiclJi+DS4CYP20pvz
49iqlzHVD9ga1piH0G0GMCrUf5emvjOz1CVG8D6OzK4kEw2JeBcA8bRL1O6SzP0TpQRJAYorRXXb
tKCXjGPkl9ZOGu2uZINT9u+52t1MZmjNfuGmtLEg8+F1Bt2h1XIz+el7pr4P+P11Nt2H0FBRVFZZ
tNaAtOs7rJ1vGSru1NNyIVWcXv1exLLFMnxDpe3vTamxSKwDKEItPMpZmUFSq+9/6wndzbr/VJLq
tmvrXV8AQEzlc6AZ4OtOzmXX7+UaTBxG9RCNzAGnEnRVYxzjildVPzJwtpMw+8G6fDegczVV/atm
9Dvms/tkwMNXrV3U6XdJtRvMEeyzWINEq/namvQkmUqK0M2/F0N0GUIDr56qyzINWFUDJIe5S6EU
FhtndbmdNto3vMhbGsrNElHdl+VpIE/zMDvS3D0y5gsq3M3yD4JlpmwASg9c4+dyoh9Z38sRJk37
6G1uDvN8kpNzPb8RTfAGsFkbMVkFiReaol8GD+Q6CfVsKWrH4ntBKzQSRCDTTQu6AnAmUOdfgfNy
oQRxU2KlEmRjsLa6edYIqq9NE5i1QbcfypxfxGKCQs4yOo7oLKrvfvxciZ59Nr/G6udzBSQLBvDN
lsARx8qLaR7qYF9qOz2qbBZOgquayJWlAFvfngoFYw0Uq9VlkOTuL2XRCCxsdV0wnPf3Yi1/vrLQ
1EmJCSwsFprhVp4xq44OQOdaNXu9XsSJDC2rujIUBmpjBANcmZv7GIzazGrD8yR6h9msSFfucL2B
NDbTUlqs9DjAhpMhHSGfdd0R0Tfh+jiB5CdjQ2CiSu4GY19GIh6FL6QGy+Xhwwd+rK8l2ti3i4He
LS6AYu1Vi3mSB7koQaND4AmPPawY6zF2im9PMXkBbKXVxoK7luBz/EFOrz660saxog2w0Ot7Vdpr
4J/IBd0gQVz9eetYmfBHCEYGCa4GSi57yty6YYCmV1mhhjCd619+2xsG1bA/c7N8X6g0Qwkkxvgw
JJn21YzpCZPZmUwFn2U7v3yY4S7gxE+1Op+W/MLAuJu81/mvUHoscWRqsn3doz+xxLe6MPf4t0vc
yTKBuU7TRrg0ujL03tGThwZmvx8hVKNa/q15hLj1LT1kkPrMbRE71NatDtgvENZSKJBoPFCPDjUr
IVeBRh7IcUGPas73Gj01xo959sJcRKOzFe0razxgr4kqQKamBP14NXYTnDpKzPbXl3PThLyArjFM
SkGx+DnHdZKahFKMpmsanVK2L9pv13/+5hMGJlX/NsBl61H1Z4AOYUBqjlL+LQA0VFdOPjkbYelU
wU1CD326j6AZUzDMGaHiF/wCS+zx8YJZPh2nKiZldXNZgdVuawaANfwGscluh53uBkffhToaUCOg
LnBE8bGJ9llb49azLuVECWVY647ZD/UFo9Vg6VFbOztIx9oLHPlObHTzG6Lvi4VbxtV5sFZLezpq
Pep/ozqpcw1+vO/X13DbgA66dRAPIei58wMV4tRBehlRrzdWWMZWL8J8X7cAjoTPHwlXdBnyt3jE
SyLjxggDD+o3gkBYfskvcaD8PydMnpMKU1Cm0ptwIj+1B3lf30ygD0CzVWBmK7mjGP2/a4VC5LMn
pQoBRTS08GxbhF5U4uaBabcmG3ZhNIuYmUQucalQbdVIUwc8Dy4zE8zFle2Azo2T/IH2Snb1Lbwo
EO/p34jwLVzeSvlrP/ltpYIIIZgRdA3mGiwDiqB/eoVg2zp1zqn+AVYqkEOJ8AhfSZZRaazNcvuL
zk1XzQVcrv7QAkJp5aK70VGyA2+0+124T9zgUd4lGKAV7m1RkHKpLFouO5O/bAM0SNPv0THxemsB
zPY/FItYYLgTDJ5t4pvW3i4fYZW7QnQtqBLC2+lI3Ww37jEhtVPcBTUo4kLePFfXtrg6tJEi3LuX
/THYvdNEtrIrT/1hxPFanMH3dWyP/U7ymrv6fjjUQibczYOVEvRLFTwIY87us6dDCrRivWDTo6rw
snS0hir/FejasQBtcqyUtmRMotXd/J4rm9z3pDqgmWCGBgKqfMrjC3we2szq0n0QHKv63qjeTAOC
e6DE6B25DCDP8et6Xt3eRDh4TVmGtrbG35LNpPczyDkvESW7ob3wmvhudV7oeDtspP88RQ5CBqHN
vbsyy+3daaxCTclhtsQ02mQ4c+Rbev+X2h2HohXUa5s5amWL+7BdlBRSF8JWfPC9zhtB5V0dIGB7
ECzl5jG/ssN9TClvZb0MYEdLnYXso7KNg/KEG7vqZq5UWqLxxeX3/nKc0GVcDcNqCh5NPgesoo9G
6lPkv6T9EZU2UV67VuDT9tJ9mOCOEj2mpDErHIrjIpiNPnpVg4Q6u5N9yE87DcXAjYhte/OZS125
xR0ppVayBHCUGRPQ3TGNW5dmpLPnXrszi/GbQcejPBkpXiDqn0M4KNb1r7i9Iz885gJzjntoDfQL
ajkHUUUoeRWtBA9524nmwwQXj6k5+j6ohLDl+kcCVLsf3pVNazXFc8N2afH8LxwCs6CG2hOdap6V
skTkQ20Yy0ml76p8ieTd9Z+//b0+DOhc4WSGszkB4I6sfSS2aifAJQ2uvBOziGzmjJUhLt4NFNFx
XiFZ1mWR2FKg/M7y9NiZ5W6Upl2XS6LLz+YGWxnkoh/CEAE1ggmVdP0ydM2+RQbGUJR3fQE3I25l
hYt3DXfhAgwtQI9N/VtftHtSVy//mwkuqP2xBEiUwpEwefCj0ySaad4cnVVBhoH6A3AWnQcNDkFE
B5NhDE55m2z2Eylpl5wLBmDmuMNZbefnfywDvVRhK4tcraAknUEkCWNQCXtSpdgK00tZCR71l4T9
JcGi5qcM22cZEf+cYDW9rwconiKh1+8ZmohAROAtqbNZJkLybpc+K1Pc2REYyOWVj1mQdgwzMGwM
iq13GJNLyaMmV16g+U+sBMZFR6smkW069YOdz91unPTYwoP2Sf0/pF3Xct06sv0iVjGB4ZV5b+Vk
S35hWQ7MOfPr74LOjEVDPMQdu+bFVadmtwB2NxqN1WvlM97d5huz1q7zPnnpuvFEMtU5diTejjDV
oLquqQS+SNERYjy6yfplo+nnOFROQ5fz5s924wJT+XTjAa7XmbiQNMGslgQ+NRXnxDiVU/AHa9n8
PhMUWh21RRQiDZPBtFZwoJCzinfZZPl5bGc33YNqDxx4lJSLRW4uRA8jU0EFnUmPslpZuXAnzZd6
9WM0HuboT1rTeO3+ZY3JWUUcL1KVYdfC5psi91Y0X2ghGGE4m7ffVNnYYb5OF7ZhblI8GcYQkPU7
CwjoazBfgrytvwbVJqcQ2e9qEPROZOCiMG1BK5XNPUQ0YjGcJoy/0IvmP3QNgz9iHg3Xn8lBd+MG
Ur/3x19u19vfbb6dfBubFZSgS6EE+DCW0cczayetLtrxRtQSTljtHjQbQ8zJBgKcKs1GdNlS7V4F
uJKADJgnmrK7GJAWA72NlyTC4g2bOJlKo8diMI5mGROQA6loi+1s5R3nPWx3NRtLTGqW9LHuMdxG
DzTAGe76PLEqngLA/r10Y4TxBzkcSdot8AfV776CqTlY7ydvBlNb6yvckQcaNB8OgndjLC5Uq8O0
iSesKPlEQaiNn0KsxK5OdNogcnj6qpz9YzvmpNW71cQkFgh5MSA9agARlBdCtXCcbje/aqohqeB6
gTA5c7qpcdQMy4hny1b/0YjPEw634/DZP9Q2FqhLbuInVOWqjlRAQmm3Ak/75WOr2stTZfeBCs2O
Ctj1ySOLVa8WZbgaqJ4852/gLZI5sAbIhBQVlHHxLPA1Cp+4GnK832d8XcGj/ppJ2MSs9gXhshn+
4C1I1cADCv5UU1fe0vBmC4mcNaGaYAuH6KaSvKi4LCPOdWQ/teog00BfVcGsF5N9snKOxYKOsIVK
a7iFpoMKy+wSKwIJBcYOfZOIgdnm13KjvuQGuIwXjDPpaWvVi/QpI8q1YCS8Y2y/y7b5o5hzbMzz
1BgrLDwulNhqyOLXre5XdfZoJNPDKkKKK8SrRJPcC2Hy0KzadWjOHg6OcyuJP7tSOoladjLN2JvC
+SFtNc6pvhuk4ImhIju6Co2d331bjaoeIpMdxjE15VQlupWQwV8FniLs20vch9SjU2pnVA4UrPu7
HXPS07wu8HEmO7kG7sMlXucnfhj0bo2BQ81eLwyH3IEl8kQljIhimdwm4O5aDRT3SBYoLFhe0Vnr
gAfWALU2mtsaw6/rtTF9P84Vu3EEiS0FP49eFMu9o2mpmEcUQ2GEZqBmFQCFk/MnJgxwOesa3oLY
h1sxqeZ+IVhF2VdeRHS/0FqOif27MCDw/7XBeC16F1JjSDjIkxFqxzeNYcst0EDK13B41kXMsIuF
RXIeNn3/+7xbZWqxVutImJS0EaQ/F8L9Wt92PD7W/RseHl8ovZMGZ2T8vYtJok0abvlgtvMIxKTy
V6BW0XkG6YAtvKAfw7t97xYs7xbZp8dSF6ZUA3AMuCoomQ9hkJWTE4qlQ0QeLp0G0Ycg25hiMmA/
tYWqU6S4pAt2C6jrbLY/+sj01BDMWc2scArLXW/f2GPcpDW0XKwWoKlLkDaSi9n8dOzquw5hUiAP
Lk94UWWSxlqusjwNcAg5/2QWoEgC+JDz8sMzwRx8zbzUa0ObWF0cupmWnIq0Dvo1Px2vZP/LvK+E
cbtYFsF2TADiiub+qav6OzAFAqGYrLdAOd4IWsdZ1v6XASUhDl0VxAV02ZvztlLjWBIX1F5K/qSS
1BoIp6fAM8DURFKfqskATRpHrr9n4bnhtk9psH/05fcVMN/ezDNh7hIYkL6NznrZYDQVz7+Wslj/
vDfzutD7lTgaP//dMsYT1K7PxygBnn3JpC/K2r5ItfbZRFduUNTz2Gs33TzgLWetHtZ8+DyBufLY
RXg7yrpINgKrYdK2e5k5WWh6GE4Ojk3s33bf18hi9omwLso04vJEbiRvDS2qytg40WM1QtsBrEx+
8XpscT+8fm2qwmSkVsMYh97hemOIV1181teTpnEQMzwTTBJKIVILdQM4SqFfCNNlmwVkfDxeBXff
mJMJtUtVy8BfgNla+mb8jOGMydVyKzdOcTK89gnw4WOLvEVRZ9nEbz/N3STnaFBl6mMJ7nghO68F
TwGe43HsBHxfpHlXAM7mCGpzGgb1PM3y3fE6PtJj0v7mxuOYPJG3Zo+iE4losuNH+jI34lmdQL08
lxDNwpcITPLJ5Wwvl73fqk6Peyjv7sSLbLarq8dpEbcVPCQTprvFxJSxSPJ7JWq8dWmdPlpzKyzy
s7oCXF1IJwD7eWPivJ1mcssq6QBYa9hpSSaBLNV+BuPHO831USZ/5Hk4J+qMUFvK9FVSh6dUyT0J
snGRLl5BAxgzIH1gZKktlpAKhxgJxjadQiGciN9bKkiANIjaYiYU1Ke/e26RJhWJdXxw7OgAQHnB
uUnurhPC9CB4w1OQ+YGhc4mlZZI6+k5jGz50yGnTRPhEFTNlS/qByQ/7eGP3QnFrj8kv4ZyZbW1i
X0uzfYwi04o77T6peURRNBDY825rhtk304gzMERQM0JoLYC2L8YVZKKtlIuF26tFtpaY3LIKoEWQ
qDPmALwPmQVVObterxT8Uy4k63j3dgvurTW6vZtM1mRJsYAdm36u2VkLe/haexR9oX8pQXphD7EV
3fA+2e4g3NYok3WyCiJycYFrWHpKAgMs/aC97N3iUfPmH5FTcUC7+y6PW6UMHSFw9jORJwgVyesY
ZXA43ucg+u0/H+/h7gfDqyemCXVQG7PcPKqcVAAcYsR6MApQmt8kQhCX57S/byRui3DXDSk031BB
kwCF998/V9e0ed2FEv1ckE+5FG3ZLoAJHUB6SQmMoYxnCydeht7dwI1RJj1mqhhDvRlFODQl3Goe
vVoQOKXP/rrw/xehaIhpICa8tGVBS0CCG8rRVdI8rYY3Ybwh9o+/1G6ugDKAob2pfbAtKHlGiahL
ALUi+ZH5kwrecYNbqNLd+JApNkaYhKTPvdz2PVopsj8642MT5CfiZefEB2IMM6byTfZIn60xJ8zx
8922ANlYZjaxr4Y+FVLcL/XkqUowUag8jOqzMD4Kem2VwqdGups0TluPBs9vq5UMGa1dAp4tHW0b
1iG1fkhygqFgAOKNM6VN+EfAnvfleGYYF0wSIF6TfFGRMaJAueiD7KR66ZmHDfvg6cxqmFTRDxkh
qgB1omH9opTfVd5ufXDA33+fpXAhWZU3JFSxjPE8Ga01QqaBy0HFM8IU9VJZgjGxgERtK8aO0I6Y
QiR2XwzucTB9CFlmLYyfR7H0xtIAka8ltwSTON1aWIUYP7R5xQGw8VbEOLZRaEKcUv2tOasstGbE
5EtfcByZZ4M5dvNVz8seWq7OLHxRtCszvcuip+Md4zgx+xSSd7UR6gsU/Obh2Ui+aem12hBLby7j
8W6IrqKVN6L0sRhjvhFz0M4C2JFjDbKf83N8S8t6tbSrbx2gYpS/anpteCmI+tZBOlCZ82kQ0f0c
e6QDjVhRQBVUhxf5G2CqHrklzvF28hyQyQngjavz6E1+XuxcwVwtsyI3q9jZQjlxfP0jaQCzkUxi
GOMGw6ElApdiqktPwmB7ZcefjRdyMV5AwOxyxRtdrdld4kHHQKp5ZRr18IN9JQz6qcHcYdyhtnHC
L9q59LrKFm/DIL8mwBg23hIkFWdzP9Zov6+YMFkkS0ZhEkIoPhp3wN8V7hrIj727OGmQOfEdL/Hu
fkvwneLJmCBvsOd/RaoorleM1y/xXTQZVq4/hlltKSOvltlf18YSE+eg0NJXjLTKbxWUape4niS+
apk+xlKD/5l1nW7ixhhNOpvqOh4bUzdCyMiIpHONYXFVc3Yk5MrjSPh48jN2mDiP5i7ulRiLIsst
xh6j6VGuTU/obuP6uq0utRb8FphTPrbK+2ZMrKuqNkGpGVm5WN18uFWkc6Xerg2xj818vKK8LU4D
kSckGQw8Tv2+iXM46LHRQI/cuJod0c2dFRJ+kS/fSODhA/vlbcc5CqgLfAg2kNX81yBzsqUjWcy+
QrBN2Tc5duv1+XhFvN9njrNZaLqpxDi1Y04XU3+z8Ead6MYf/f2Mi8frKuACrKjOoEZO3pWXw4ik
pc4vofxapLrwR37wvl2Mk9eC2PUCyLUcCVJH7ZR9NhWv6gGtb4X7v9s4xs0VQWnHAcKZzpxfKvVD
WfBcmvdlGJfu2j7pxQmkDDkm94VwsiSFpxa0WwRsnIs5tdIqwqA/FYZMT+2pOPfB5HUnPop1Pzjf
PwpzYJnamC0zdEicIjkt01OUl44yPKkp75ygH/fA19iDCepQeUFEIABnA9Qmj8pyU//Pz0y/xz97
EgkJwFFaj5MoHFYMLSgQMAHRh/R67Fu8hTBBX3TCoKYqFrKAk6KausBYczcXde/YDMfDPrxAS3ML
cgW0Us05s2Nw3RK14kQJ59MTJvxBuJMLcl4qTqNU9zLYRGKQOANQa4M+4NvxamROqiFM7BfpkKPr
gTNgiKRnvF9cRaV40SvQYVf0LxCsu8Qzl9VHdVCL8edRlmerC+XvWmvYQpq5YSqf4sl01ZG4IthT
pkG/XzP1J7gzbLnJHLnpz3KNcT9w8awA7qxVx0MPfYSlMN7F5JREqpeRVIhHOg0kWJDmBHd5hXmn
DpghW/QUV7hVV+t433jOxuQZdYS6wmjgJtDLn7T5Ll9La62+HtvgJJo3fcFN7WEm+ZBA0Vt2+t58
XMs6qMrwNEbFq07QUJ/W1EvG8msn5LwOMM8nmNRjkFKQMXQjI8MRb/LnzyA3Gl7UE0VQys4SKC/R
z/hscttUvE/JKi+YowCSGLlTHe1O8pKL5Fxe9J/zi7m1qN4o4OFPImTyor/7lqweQzfNZSJGCIG6
qSE2GExjYxWhc/wxOQ6jMdlpXMsy7lIZS8sfpOQxrW9n49OxCc5n05iqRJp6vWwMVCWkfRzl3M70
k9pCGLG2SPdybIq3GiZDzWJoZIaMmIswYpuoptUlLik4aXD/8vt+0rKTdmStaq0FqOkNF6g+NXbs
tYHuowPsgMQ24Ime8/aPSSTr2oymWaHtIqOrbYDkonSX7o4sNXim/uiavVkakz9qsLSUglHhsLJX
r7uGMscF8YdTdcMnAuB9K6ZeqYQsrBphVp0i+typtxVotNbXY3fgBi6TMepRq9JKho08t8uT6qae
fp++ht9B6Olj4NQBQ5I38YA/nO/FDhQlZSL1TYaTOBkuxShxmvDbYGK0tXxewsI9XiFnE3XmCgNN
ZrDzRlB/TqrUMnF7kX4uk3dsg1NZ6EyKmNasXKUR4o2dAZB8XVxWGQ9QxFsGkyLKBLOzkkHfgcVb
Lfqet7dg0DpeBe+rMKkB4Lx2SokIVzCf8CIKxG5mrwvkzJuTHv48tvUv1+ZfRTLLzyyO9YA53bez
X7TH0xrUAV5RgG/kta8/YpR/rzJ0JjmMEwSB6hoO0EOBSHZFl3K590FzZZwax/TVACeUu9or5rmn
YBLt44XyXINJFyaJp0EMR3CgQiPNjNw11TkWOMWGzmSJRevFVpkV3AFlzcowxNl8HjtQKEQTBoxG
a9WfMh5WkOeMTNJYVDnOxQanvSwOp2JIrbmGHjHh6ctwzLCgfOjPryFmAFQnm8iNQpp7Ei03ZVJy
/J5u0ME9in2akkRBG6IEDmIk1bemR6NPyS7UdfkiNo0v5ZIPMQTexZ3z0QwmYyR5BRaPdkWsQdch
OZsuHahMzzyiCN4OMlmjLnIpB0kcesLRs0jG21D/nsoDB2b0hlA+2kAmcehpBOLwAeULSBidxcVc
tG9eQx3NLUZXutahWpW6OeaGUpdHo8z7dHT9m0I7EZNmbgx4iL5cR+EzBGZsIt3JwmDnmZfw0vxH
qPbvqcRgUkmnafFUTuhOVW7vlIgtR7ISN0MPc7WJqwRI/jb993RZodhugvIMXKZ1nFCojaPNZhLK
mK9NBK1xnDXl9ZphubqVgmpR/vx3ZpiskqtmoYx4W3dU0R+rU5JDuq29SoqMk714BQgLO46FYZEz
gk9In9Uh/u2XpeULrmq9rPRNHdNLXIIPTlSwuOMhzKK2A7OhI2hPq3gv13d6dDrePmn/M5kGNFQg
sw1owu+eqVfDmnbagP27o/qiuQeqUbwAjYXVXkCx11XcJQDJstRzsfz7x/gvy28n7yYmgMSYCj2V
VCcePsuiV2iukAFKkttaPfE+3v7p9m6LKa7AyNWtoYELWGlaJqiPumsq3tZ5Ojh2LfKT2HLAmxPk
mWQyZx33eiSVuL+P9V0nPpPxnvPlaE78GGDva2Jypm4ME+jv8RA9e4rXWeVDCjyeM+LqogWtn9sj
t8tO/+Qji0z+TEdBVJMIXTYo7HiyLVidr+N5SXJFqtzG8Uze/jEpcyyBGs+zBI2WuneqqLpe0+zu
eAt5Jpg0uYLfGRpWSJOS8tPQTr3iH//+fvy+fyEmBZKmXSqKinEUA4qs99N8UXNZU3jfhMl/S1um
ap6hk6dddZ9ARx2ot83zgCe43B2Q2Y8X9C/35fcVMdmi6ct1nFecoOI5CjI3+iLfUkXi5FI545E/
0HiMBLz09FY0b5OEWRgxmVCWtrjHUrEZoMi9/nV6UW9WO72vvCkonwdev4bjGOyAjjAnGSAYuMQs
1XppVJUVCyvHvT+Olb2d0b+2kuVW1MzFlHtI6TnyXdJalO5dcSivUWUXfnkxOPVX+VQ9C74BBamK
9x2pVxxEMsu6COpVohRQPnJEf8DslnoGd6Al3Idef1G78nMLIKbgdK9/IBvFrJpJIZLez2rSw3An
nU1ys8T3Wc/pfLxB4D8sDvxBMviKFOjgMWGX5V3XTiHCLhbic1GN52TR0JoIPaOV3Td6eC3zqD5I
3pPrOqw9SYg/TV3uNpX5LGj5rTEND0PR+/MExWi1BAU1GkRV4qyzDlrr4aQolVU2SQ35VsijdOnV
oPTXQ0hcPQbz8HHI7briZjFMfGe9lA4tSIUdJXbz/rrkvQTsR9jGABPSpVHko4BWG46RBUoHa5Dr
Fm2r0NduMI47g6U8mN91znTLrgO+W2WvTCRZlDIzaXZXz0v2ujQ5ZACcsk1scYZaO7f059ljCoCs
EqVU7BDRqj987WxoLXmpg163NaLjnL5O3nSZnpXbvEH1bx1/wY/gderzm7XSFL7JYeMcZ7nao+sH
pYCgOBsncmdgBKa2E8fkbOs+dGFjiykKWi2ThWXCvo4ejmiIcumprT5Sdj98y5eR91LJ21YmnIdR
6mVZlVEUr1rQEB107q12xgigrY29p2dmsHYyZ427p+pmiUxhoMlmaOSgf3TESHlURdEt49UdTB4R
Cs8MUxyQuE+qCgodgC6clPilaq6q9oHjGfRrHGQqg8lUMwRH9TVGWdo7y0/FWYPRyi3MCvsgD7Aj
rrrIbq1PB0JBV6MrCgsuW6WJFOqEWqFYvqhyYanLS6Tl3pRxaBf+xQvfDTF7Z4wkNjDoTL0wCqYv
b9JwtZ1TlV9XDEbJO97H/U/1bo7ZxiQaJrwj1qiBkJij4UZLnuqcgy/ch5iAOAVqhLIk6W+l0SaK
K1yn9Sjq0dgEhQCUWVCHJE+ZDVUQn9Cv5a0vx6uiifeDc2wMMrEFNHmuNBTTovo9hLVRZZ26U3r+
Mzzexg4TT2GcGXAKXNTpPYLyKiIBD97g0Jtfzesn7X6qjTHGM5QuLKAbmRCnJa99/hgJudVrnCOT
Z4Nxh8IAM1KPq4ozh3dz/zUGAl7jQbh3Q2mzDuZYTmWZFGLdoF0aQQ6ufYiLU6K3dqt8PnaC/Yp7
Y4g5nouciFOGURqw27SXxKOhVAYasGiKXYDXkydAtJvQMVeN/4FMQWR7jKZi1GvZYF1z+QXDrnYc
PtXL7EItcCKmk5m8VtX+t3q3x5yN4lyYqL4A2lah6VDgaUo+CZDDOd7E/Y/1boQ5FEdjHsEVBohr
STSrJgHeFZ1FfwmXT39nh4nYOhYFqR5w+HbtV2UMrVnyu+mngX8d2+FtGv3vm1QEJsIkjrMSzrdG
38iCacaafC1qlff8xbPDBCvIzJo5apEZkuE+Lq5k5WeocI4KngkmVmWMnmfrirpM6h+qzrBE8X4k
5l/uFxOskQCdnLVB30KfvQrlfXkDFPDxJ9kt0zdxw4SpOoplPku4GFfQpykF3QWe7k8ghzokQmXQ
TmO2hzFRkildsgIFidxUtqmEV0BucK5O+6Xquw0WqhVVsQBR354iXUQbJH02ZQhHY9wtue9du7Zw
kqqKDGY1GcfZ7148qENehxGQepRHi7LwaC8SoMpQIvNUzuFNf4o9Sjem2KFpUVClpjDR5CyWm3n+
pA8/9fBZkE5Ge9mAyqX/+b87w9Ycc9nQpwmkBCG92gOMmnzKoz9JaLICFRYdSRo05EzUjEsYCmUU
oeCRFk/V64BAZRLPQ9bSRX/iEltbTPCYsw4lIAVDD40LrBMeTaKzeEtdIvF4ghZ7yWBrivEIbV6H
caVvkBGamfNimfVtWfAqkN3idGOFHbBJ0/E/OH0hEM+Uw6YPVh/AMVe2Ypen47rv5e+fikUmL1jS
pDXockcQqprzylHTy7jFDTcY2qBRg3Hy5bmzjPjxD3xwY5c5WMM261p9QN9gya5z2Z9ajl/shtTm
95kzNU26dAIVHu0EJhjiaPEqTjnIeKB/jkuozJFKRr0rxhKlvWrmjh4tt6Mq+HPWc9I3zwz975sT
FTKZXd+MSN9x87gqT4Z5bhOedNJeaQWhHhXSjtA0/6BfPWtrmJKwBuQ6d+sBJZwSeUUYOu3sGaS1
eRXq/pLezTGHdzuZZZPiMuNU84sQPxrNeQaf37GT8WwweahrZoxDlTiS0vkCiW7NAmH8gx79dteY
9COv2aQbAgpSdcrtZO1dCXNxx6vYO7u3Jpi0A62rUjbpM5sZj57ZCF/7mgdE2I+WXx+DfesyunQU
8QCFnsU5PCtBH8znOJADg3PO7d4WNkt5y0YbP06LvC+lBr0RHVzmdnvC6FFArpeb7CR7lJhB4GQZ
6kQfDtZ3n37LtRt7mdLObSYhCyzhbbaeqxlae0ZggoTs+BPx9o/JNnXV91BKx/7900Lrg+IyDtCw
Ox2b2UX7bPePSTd9I+vdgtvYG9KXwkNroAFlJ7vhngt0Guto55iMUy9q3qw18nPdEatT/BX6UOp3
AlFFEc/kpXhaw3uNl033PR2sZnh20E2RHaHC1N0olAXqoHC9CoG5kZLvnA3czwjvFpgNTMo4DKsF
iZR2SQSrxoU18deLPLSVO/qYLJzW3ll5WIP91PpuldlMUopTkkko8FP55yjYs/hkqPdFelGR+2VQ
/6C9IFOZgv9sIpNYpb4zlKJGI2iYvqhJoDYTdC05gbwfV+82mMSqQN+oK1rcWPuhsTLtUe1e4v5+
TNq/XAuTXUHOhV4qwecaNK8ug4JSjXASOG8pTHaF4FaWDKhEnLk5D+JVKMiQLgXTD48Kh2OHfVHA
6VqDN40uBVozkEE8CZgQWElt9aIYHHs5x8nZJglA1oUamejMldmlWEBd2Fl5DxacSGVxVyUQZJkw
4nKUzkOgRd2NWgje8Sp24VAbRzaYpDomoRBDzpFe9qBpe4Zs6m13BaUcAe2/4qRhZHS4kO9DaH08
Hlt+44z6mPx+ubfBZInIWDoiZBgBBqoE18zOTr4Ud9UV2MVVC7ofLm6dtaXb43m1wULjmYKlBiUa
4q3XlBbkhi8NN7sZLniCOrxNZ9JI3+aRJNRwIeiGyvGtzm1EvT0cHy2cOvHmvGymOm8mFU9B9M4r
ObkXaZb+jMfXILPn8yIBk6XYzY1+NbrAFPnkNPOuPzzfZTJLnMahZixouGRQOM7M6nLNMleZBff4
E++2y7fOxWSWFLjERR0R9v/9xM10Mhz1EcK+TuFg+vr/AVChf/vR7jKpZlKVJCEhCjnRvG711Wrw
AdPqU1TeTUbGWyCNjgNjLDgrSSOxExQ8fdFPSefmYTNAxrGp1COYT3mYhN05qs2OmkxXISswlkyy
N9+RvBZyRFLQ/ECclA+xk/nENW4wO2PJn3to0y/3DwC72pSFOnZDlzvQ8i/X2l8RbDLXy6JvliJN
QUG1nKnw4ByEQXVqAQPiv1pxbTF5CowseaaVOHD/2ygKT/25OeVA/PMKQE4hwerjJXk6ZUtJUEiU
N6n+vUjOEZVKvpfM5ynnEStxTiyTSTeLvla43SLdJKur1U9i+WQatirzzvh/aXi8fysm6bSzqI95
jDwv3QBYbgP5hixP4Z/tNX+olJNDWaajvlTyzFQmtIukF7MK0uY7J7Hwdo1JLJKuiIYAYnknvTT8
Arg3PJsWNrkuA9PVvwCL+djiYR2IaI7d3SuIissBAZUpBD+Y8BvMQW6FAmdW5c6eEIyOCdBO6Jde
5KqnxAZdhxOd4JXn+I53WeCZZoINXfhcSlrkbMqFlQGETXyq1sc7/nYhrnit/7VEJtDaWGrFCWnb
MZ7Us2aDTQzPTe56LxGLCkcZXuymPoa9ODtL//wPmXRjlqkGJMPMJkz3oMcDQt/MrfzZdOggYOmW
V+RU8O6S+/GwscfEXdiVk2Y2yNxUBJOSBUCo/jOYDP3cFRzeyBfv2zHBB2Se0ssVbZHg23U+ErVP
mVV4AHruophzPYvTAeMBtPw9a350QWlVRnt5pk/Tpc1zyP3TfbOFTBAKnQr51Az3fvo2nTvNjxW0
4zj7Qit3VU8OQrcv7WM32U0sG5PM4R53ijkOdBIhqvFSiNdW3nQADeADN2TfPrKwnMZqQY/hH4D3
W6P7RBvdwolXelMPOzLF5JI5C0eo4NEcFn9dy08gkEh5sijybp583y/CJA19VVQ1yzEw1xXqtzo0
LWnRgGzTH816uqiKPij72Wnj9lXEjKA46ReiMtwVTWGXKqZ/Su0SggyL1ULfTCfzXa/o7lyPVtUk
0AcThe/VJDiRogZtubphDk3Cv/raH2bgSd93RQL0tBn5WnyRpJyG70dWU4CyNrmOnYCfo5CIfQcP
NjLLDGiRKuAoUV2MgDo1SMXxzP4TLW3Qh4geHZJI/do5XuJ+s2nzhZg81I31KE4lsJCLKmRO2Ion
eZEhi7Za+jKe57Q813l8m0dRIOi8CN6/iWyMM3mpHyfS9gOqyRbTZqpde+mDcK9cpFg8dESB1ZEW
EKqnrjlZzWfzNvV5IzG804alBpf7DA5W4kCNL4E/hRpH6qkn/U4mqE0mhwKFVigN9JzTZj/0wMIo
gY6O0psiNDc3sBXyzGVC32PGNsjBq0FeFYFTouxH3i8TbLM3N4UuaivQROToHKpXS/rTSApb1zhD
9Lu3HVDq/WclbK+XlBWYEteC3uSKL+Wc3GtRdKV30W0C6vgl5fHS8VbF5JM+yqNJEwTAhLrnWMM0
XWdP0Rdj+MGJCp4dpgiB5GkVTjP4kPTO7K0imYJRHi2yEnDDzvqNnCZurplX0RL52RiBH0/Cfy4G
2c/FENoqia2JmR3VPBKT/db6ZruZKqUMBxXKA7TVfQa9llNlVh06lLbAK26rh9JfI66u8P6R9/6F
mQQxC2Uy6i3O9F6owBfaeYusupztptv58Sh6t8HkAT0T8nXScbmiDVsd5ZfxQmkoIUvqUAgiFw3L
ib+3ptQm/qIwjIRBR2LX4pOcjBamqkHOyzk9drnY5M3HYuqTiShyatToBNTPvZPeDr5wPQiWGVlU
LeltYDxIr95Y6L355XhHeR+NSTBas5RmP8FPhiJo1cQu5tE5tsBzRXYoopBCQxRB4AKdS/XcWeQi
ccfQTi57lzIotz9aHpc5JybfDpPNRyubkFQVGNnAE6I7EEy1olC6AkwSCPuVk9X+pbT85ZDsXESc
LOMwCHgmxbtIfcJNnM4qPs4hBhcHZ4FTLq+RxPGX3Wv/u7uw4xCFkClln+MkNuYBB9+FGCqWID1O
gxuD/9r8yfl++xee9yUyqWRoeqPXpwQtcW92sELPLAP9afFAb+6YYOAKju3xvh6TRqSi67Wwxf0q
u8D0lrVATGQCHIFXUXHOo7eCdOskK4nMSQAohdbP6zOuxlhZ9NRgwjZ1Ysf4Pl/go16C8sIK9FtM
EVtlZqVueM/j7+Otl7kKDeBBUcJixPamLzEkWbULAxNCJS8odid4NklGZpJMqaXprCXAJqSn8ZR6
2dPg0+GdPrIUH21rxzxVFzVQmqWd28r342+6n2XwxgBGXRNaTMwaU9mcok7B0VD3mpUjLEIexuhf
ssy7CWZ5hMxSgZl5esdrvppedDbt6LSeZ7e3obj+mffVdlcEsXMNag+KDD3H3wszQZ+7KlZRzqjV
bU+ucvl0vGP7N+SNAeo2G//sSUKMqkDW7D0685S580X82jmCD8TZDXcQY/c2ubHGfCDoddWCYmL3
ruT/wLf9yaNXY96c5H7C3FhivhPu/Wtndui0T3Z7iXaGN1sGRlvCxzfWuIvyauZNtPA+FXPEQRVw
VMQczoeruFLeTh0HW7QfWe9LYq/icYKad5KwJGJNbni1uJqdQosSt5O2tzSHnA0veqmcxGsC8ZX7
6XbT88Y6czuvl1QtOhEliuxrGIybg9oF7MQGywyG4v7S7dlrei8saLlB3dxJ8xivsAWYPdbHY8/n
fC72Lt1nxqprJhw/lSRb18MrUi1/AqHZbBn9Ezax1egtqu8IKTfvWkuUb5uYc7rs5vSNASY7pJq5
VlOJ6XupggzG+FPXJuxWYoPM3znerf28tzHF5IlxKDGbKcO7/3mjS9zCJ9cjBj3+iV6efPT+88bG
HpMpki4J1XJGBT6BqCkKOruy1VOPNlrOpdngeQKTKnTSy+m8whNI7Fb9TZg9/uXeMZmhA/N8KcTo
KkxnupbcK1TwuiUgYi8wZYnw4c0rcFbE8rktaowOgopMYZiFDXF5Xxsbjm/v3ljevw9L3lb2iakX
AJQ6cnlrgCh3glZycLxvvFUwd2sQgyh6oqLmLZcfjXlK2s/Hv7/fa9msgblUS9NYh0oEMCAB8wke
3C3pVbsdXtLr1gURD1iNp8Iqv/2lUbrqTVLoyKAR9CfoY7fkaQB4jyAeiR311CKbplZ/VdoFr71D
g+XDdXazUCZP6PocDxGti6b0tE6SHQ2l1SeyZepe2vw4XiAnJ2lMosh0gJ1UaG860eKMs2kPmJdp
06vcbDkeyCtdNCZFNJC8DLUEgJPJ7hNLx5AuuaeKh/01wDTe32ZAjUkTIxbWCzJuz/lle+r85Uvq
GE76iXLQrk+Cw3t34nk/kzRCU+m7NcY+jkS5aoontVE5tR/HAsvjNtdKSKQWF65uqPwkS7xJaTjP
BxzHY+nb0oxo+STNQBCb6mNM8q/oQLjD1Lq9Pj+OM695zElKLJObFhlUJ3IC/LrPrbJ7MIsfc/31
2L95u8YkjWlpGkGT8SCyVP9H2nUtSY7r2C9ShAzlXmXTlDftXhTTTt57ff0eVu9Mqtic5G7PfZiI
Gx2RKFAACAIHB3+Nna9WArPm/z4oZ2zTMLFVmPn9GIQ0iS5jTEKpblvpNhWlkXz/tHVNx1pcW2Wn
a/NkbiszRTN/XV5744FIdjDPD7JaCKK3SA7jLliPVppGgmlXTJf0EqbXY9Vps0DvJ+f6B/mX1OSi
EeMpklGZdkRnUDWge0FCe8Cr0+382dNcco4xqn9dHt+m/xHHQlxKvdu6xkCbaowmcF33xV+2XPu5
mfnYdOXqo/l8XR7fqC/ymMRbJ8oKFmdw7SnlcgBvSjDO9ZfFrgTgyn+5DS9ymOtWTVoNrHBoJUZg
i8cmQNAA0blK+7XH+h069qp9Vr5fV41+md/vpYtIxtalLZFjs4bIDDxqtA2shTScikgE/+WmuMih
Pre7cxN1nMBoigxPnevvQBN9T2P9LE19aOdD7BnT9liSyEvj0mkt/WHNZb+L+o/XdeX79eVvYO5g
eVMLe4hxW2n1vWx2gHuKIAMiQ2FuXsOwAVtc8BroTTeOcreNb/pRuPhbJIW5dWeip1mWQI8S/NQA
zkQnWkcGSfIn+3bzySF9jgPRc1Akk4kledpXup32oILRNSfpTGfsPrZb7V7/QoKIZbNxJLH1fDFw
wesAL+v2o5YQN2+9LRV42nWrx3qw99ao4QZpkwxyNKl86JPazav8KcnMH1tSH6JxPiSj7o2pqOD5
thv3371Nk5lAYqa1VqoJ4qT5LJ0HzzjVp9jvzgmiJXHW2pnv3qrK3vrJwIYo26sPKkhkk5OIqfS6
J2B1yXv958aIs6pAZmOoZyk/lCK42vUArclMVMmxWmvuc/T45a54sMfFa4kUGBgnG3vbrwrj9b+Y
jSYzwaUhldQ0EuaO6+LnJj8nY4BM0en78LoYPjBZ/zuAaDJ1kl0QW9OWVGaJFgqtJC8vvVs9R15z
kO62O/ou7sL6oQz6s3Blq+g4mbBij00nzQ0+V6zrn7Aa/qGDijOI6VoQ8auxLch/uL4OuhLAyRQC
Ug7GC017JlsVoetQSvDC3HCxIlYD3Pr6aXJt8CKFraVZyZrpEx09msiTjfVRGOW/LkCghs4425Q3
RpvXAJGQ6ie6pM4sV648/rwuhBuxdlownrTYdZE1E9Jrpb0vZrDGki92/33bhEV9kTaMS801xkhs
AhtYgijs3fE1elCBDAF39uZnflo52Q/ts2hVNh+NsVOP8awkbxsSN/RC8+cPlZc+YkIMa9+c7W7G
ysYBgMb+MADKm4TTpwpkhcK8QXS+jMsZdbksSrQCDnNrhah5okiAzdLYRag9/sIV5956Fs378vPZ
ndqMwzV6m1gG9QA1zF7oHECMHckOZTsu/OyL7YletqKPy9zohPR9pMc45gWkpGM3+2AFO/VaK2Ao
4tevd3oxt3gGKpAkV2FEckhQQ1ZXJz2Mt3hFHwfHRqMvRjFZOyn+8lqF/1VHJqo0Q9NbfYJXVSc9
tuZN0vzMMDTxn7yRrbrJ6K2Xlo1yL+jRnWS7SbT7bvi6iLa6iOyDLb3JUZ6a7YKLoPfTJ7p4Iz4p
T8PbkMRyO5+F9IYC+2BXKIAmRDJaOjTdeXTFNeZSTmUYBcsbshEjKKHlikbyRK7P7lQorcjeSCYj
47ufkGQq3nRDXMpQVj9GnnEkjnVfvlA+qGJxanAjiCqoXAI49WKsBhN7pCnLs62kxRG//1B8K7za
7dCpjV9Nd3Fp26NPsJ7AFR42Ddm/JWk7uUzIKWbgiaxspciTCQg0OL9PIdQ2+nFVKEJcCm5BtlaX
1FtiYRslEAxNeqy1+qWvShFdCr+Sb2DvrmYYKtEsRiMb+qDSivdr72soeOJduYHPiz4pm9D4k/0w
6k4YEztbS8YkT6Qit4xvWyDNSvXJ0kUq8R3iohETMHttUjtVmXAbmiC6shfUU3VHKUz/ejwRiWHi
ZayUWaJlFOBeWE4F7ua+ejH+hO11f2BMYOzMeAJlAYLJCLR+/VqIlumIPj9bLmly0tcDrckBznlb
RZNPVuURhHygAQEielGctutu263DWtcc64UxunP9FPl1jYtJsBNCUUf0TKNkqSTEnICfPPeZE9/a
TyZ2FAEoF64HsnoiJAK//7yTyqRmimWOlhJFuHC+DbUTfcnviKs4y2H+DEp6gGeDNBAFTYG9sBvq
bbtSopbecWsfWPHo6rpna6LxHJEQJi7a6MkVapvgcaV/GvsvS/Gz7DrBJ+O+OExNxVJwzVBNtjW7
6etmTRThp8t3xlw7Wmq4U/ZdSr6gJfQfZTH6lGScFmPB5WbpZ90IsR3GKcZv03JnqQJ35l8pO7Xo
0e4ecE2ijUoeoyK6fBvdwSvvZrBtGzcL7NDAaAed3RKHeL7/7aQyEdGaccLzhKyLkgRoB+u4nNAA
cmUnFe6L56bLO1FMXMw3THSsMtLlxegdIjcg3zkmZATISFBB4XvXThITGpUtzm37l0+jDIV1gH50
LM6Yqb/bThS6krSOqAbFjyM7mUykTAFDV1YApfH+jkJw8IDsMHmuzvZj5IA47e0hUn68Hru4znYR
yWaUlTr1mok1qZ5cNo9TrD4udu+bc/Z6XYzoOH/LKOMqlxWKzvw1S9i7tulMwITOnhGAICOQbv6E
wFfdacaERzUaMvD44+Xa4yW5rP5EhG9WagO/ZVI7EcybtZTzrG42PPG1+9XVgsqLT8OpPC0YKi6c
9picO1fysOXhz94aO8FMSFESozfsBeCV0VgDaYpvxnV2sH1TUCjheTYBKAzMZ0iqsEiecTd1BCfG
gGF1L7HC3Cn0b1nSOG2aumv9WZ6CITot5s1oCjAnvOfHO7GM7+XKUFRNsymoBSQPdFCs/IGo3PlS
OIC9dwQc6Pt186SOxXzIdwIZx5vXKs2UVlbQJaAR7NcKezGpEq/AtpfDZipJhLuzG2rUhILuWHnF
8yA75h2tbaPe5c1HMLlnrnpX3JKn6wpy3PydYKZW1IELqy60FHteJO0gbeq9NbcemUQUHdTurpwj
O53czQb27Y0zaHCmKizoELpVB9c14dzc7zRhfC7O2nyONmgySSdTQrKVPVulO60vUSIaPRBYBTuU
jHXlVTbEyCPpvfard/R/Gf8UfRv677tLO2siC3YB45MS8PRiW3jR3WRLeP3YhKbHXNLzlGxqb+Lc
ep+ACyn1rdnBpjBcLxg5wm1dB9XrkDnbvagWL1KPiSEVmKSKeRrQ8wCJVNGAQWLNgSoUvZg4mcE7
u2BiRtVJijJNHcB23ae1OGwRKobRx2gQZY58EzcU3dZ0cPmwmWPTb9qK/hSazjV6UYl+tFdZ9K3o
1fS7G11kMOG93uQts0ocWe93R2x7OM0zrsrNBVdMaB5XUaWaa+cEXQxFk01isBt2atMcLGy+xdAG
mV01/9h3ibe1frqcjeQhS57Bo/7/T4mJDZiBDMCxrpC3PtLO5LvK7rBqGcaoDbMj5Y+5Ejur/mRj
y3v69brhc7/XThRj99i7N5De0BRPI99lrBstRfh7ruHpmgZ2OZWyOzEByRxyslo27si1mkO9Xj7p
xnQYZN2tzOT5ui6cfIPYumGaugreXIVNokBmH0/KBB7xEeMSZjc8g3PjW6NbD0MEBpNidDoRrxTX
eXcSqaXuPlSTyeu8DqbiWaR28nxzKuVojCLIO/8IL3oxR1i2aWRtBo6wm0J1uB/H46xjK8zH66cn
0oXxqhL9QBnFG5yeUjkYRnemdXNW4dNSJIb+++7Ikq6TJbWBba9VHGDS1dVyjEJtvXtdG35A330a
xrCbpEwXM10V7DFRJ686AmgXYGsh5kw+L08UXk+nOQGqOGOPq0C06HsxId1S9FaaakXBzDs2iyHv
bV3prsDEkP40IUzFbv8cV46owM7DWLwzfybEN4VNupVmo/bz7BPwFZi+dEu5V+jAnOj5wA2Ku+Nl
UkKSp1tFUDzaXf60AyqqqAiOkkXIZepU5F2Lr6iQn0qtuFL/pOkvgy1ao8a1SkMGO65iGobOkv72
RrzORmMrXjTB6BNwPMWfiP5FYBjUUX+7uC5SWL7foVuLVVMgpR7/0rVDaz0n070xvpbN5iT62Yzu
VFR/h6Zw1QabaISMK9xgj4oOwZNVJojG731vqTRrI3VJAZQU+Vo+Jp6OtdKBFNaBCih0EcaC64X/
VtmJZIxSLrH0LwMKzkuH4TDrkWs21d2A1lYlqwecuD9IplNb8zG1+6DJ1lCtG6w+i9fv18+e+4FB
bqrYso2rQWNjaF6Va6vBXvvorstv+y0gItQD93R3IpgAKnflhosGKZZcnJT+rpafrqvA28SKtUEX
HZjQaSlJTeQEeQ/d966iM9G60ecS1AD1D6V0tifaC8bQkIekK3O621mU8HMVtGRLNWXFNkyNMZ/e
Gii3EoBHdv7FXCqn0Z6vaygSwBgLcGhg/p91zG+u40FZ4pMZieg6+G/2nRJM4FraOO/lDT6oA6tI
e3fFPSXT1PzkJGolcYPXRRRhYEZbYst9X3QoHtXkxxy1viahaW7Hp0rWRewx9Ox/Cy0W5mUs+mWw
RuW9a9d2bkoSuCXwbWSHNKNTK2juyIPTNY+5iCiP/50uwhhLV+NmTdcISWOrf4zHU5Z+uG4HImUY
Q9eTKNWVGN8IXICnrU7cDu33POmCqLYcqxcBfvlBand49EPuchI1L6oiGytad2jQ9rNOVRB58gOF
01HuHREpDjcW7cQxflQq7aJVPb4V+MRblDjW7aYVLSbn297lEzGuVM2zmdgTkgEdleC2aZy+ehqK
0BoFn4rHFkLsnTKMP5mdXeZR8lYboqxT0TE+SmHmNK4INi2SxDJpJmoZd1M1UbJi1QU89jkNzVC+
kY4iv6Vnc8WXWB7NrmrHWrMM5Daz165fle0ByxjdxAiS4qdlikALXGsArQ5WwhEF7B9M7SlRzUbW
qwbWMP8lo9cSbQvIIyb3uktxXXYnhXmpdHljTqoUgyZjDG3p00Y+Xv99rr3tfp+JPxiQndpthQul
2urFW+TGbRnU6M52UxxeFyU6MCb6TFGRJ2YFLLGtz+6aZKfewDDIKtpzxL8pdioxUciyVi3ZCLIl
OWzwfFgO1bk+UnKGVDhtyc/dd7KYCKTlpqUlEzW56rvV3uj1a1o8a+Qvon5fra+WEtTtYz8c4unH
9bPkO9VOMBOLKMtu22QoScbD/KUfrXNij6/51oTzmjhyS5BI5JIbd+oN6ew/6eig9nCxfSZK5euQ
SI2MSrZxO2PjEqgjyUMUJDLKOc0HrPTGBuP1YFeBQGm+BYFYAdMdWFTBku1Mk9FIpTbgtBuQkVeB
9bBgfBcrk2+0RxWdYSDSBbkb97lk/yOR5d4p16oo6wK2RInJ0lMa/lpLIMTLieQwwUSqqhEbTQjN
bn4N1FX3C9hqsJsJb19vA21UAZ6D8WP6Mb3/g3kpfMyLjkyI6YtoHHoZ+W+ZlieQ9gXqKlrPyENQ
v5PBhJkxmwwpRe3HM6PyIyam7rtxvpVMsIKtrQfgSZis2LuqKy+N6QzZiZTWt0UFhEeXHgq9OpBy
9KotP5ad8WiO47nDMuJ5wsrgNwx476mmcorXXvEEBif6LEzIskhMtiVBQkPRm5R/gnygKUb0Mn6m
vC8D5WUILOTwD6hgCoTT3/7tNrPBvILtPJaFweP3yU0L4sRtznFkY2WdgMt2CRhgruvHD/4XEYwb
q2ZRDXW7oK+h/JiHytkk8HXZNxIgENcF8WIy1n8phKiWAdAMy8awFfaKYRxUj5S8cqpNc1cJu+7m
7dbe5OMYD2GbmBJg53PrxlPu98osqu5wPuW7v4CJ1JLVgIBii371wkZMzABtfupQd76uKScHgRhi
mZalGTpKz++/2tosnV31eArVdY1S6Ulb7+oEW0g7P5Ju7eLbdWm8/jPEWZpCLEXGHicmbiCLw06V
BRn98AnExOjmLGc0aT9s4ebiTekVryJ4HycEvxPIBAs9sxK17SUUXBRU7FGVA5FCQUQbtnj3qi6j
pqPLWAeExUT0a+4y+0zPRnPLOzz7fbodsQjI5+ptJUx2itxckANxPG0v7DdIe9dguqjCJT60ByW7
HWpRE4eHgHgngflMLdgTp9XAy6F6K+Bsh+ZcY0JM2xziABKJy1JBK0SE0PmXU9QVyzBBTQdal/en
iBUGy1xnKJ6kHyYvxlodyR9O+iO4cvwYDfzrtsgJJtDxIowJJo00Nems4KrUm1vTDtRad5sCNGai
F7NQK9Y2zHxWu2RSUE5RghykALa/3r8tXDoUf2gb/2jFcmNpaR7V1YYjtKzYG9LsRq5tAT0J16Uu
B8eyYc26uQxS1aNNYIyhNRdHvY4DHa/m69/nX84N8RfwEaDoWDipZmTmWMR4sPxN0Th9pfNLdDEz
NoqJri+hOCbg9mYS5S09ueXb5KWHFnuxVHwmIwCfsnDOje/CF90YSzeXudEw5IP7JfHK8WWcPlw/
PL5xX36fMe66aHSEWcRZA5MELVrZsxunvrnGoouSe03BYf/+SIxx11uvVdGGHkQKdNaNiX0nOmg0
i+c8jJF7GkHuFaF8Xr0l/M+HyMI4xnFD/SaHbDkPE/0kHLrhG/o/urF4UnNdS2VbcHdoybm3F2dW
nrJU1IPlFYXwNlBlwHpQjgPG633QK5YSuw4lgFFoeMA5+tFnyl2UHOiR2d7w+bplcJUCv5RNDLTN
ddZ7p0oCUY1MCzb2KVFdnZx7Ef6RGi+TCUIjy9ZkZBSaxTayq4IUFUEPxFulu2q80/JPZvUQE2xt
LATPHa6ZXySxFmBaSakQGejvrB6Bn7CGyDFG81R1WCimxYuIm4+rmIb9k8C3m1hxy3qtgld6ZiBE
xB+2QA+G5/gU30hPWDKHVsLbRtr5MHwuhKk1r8moo0n/j2DGndElNafURjo6BMZJ+UavxshTntIb
9YjXK67H+Zy56b0oeeJGKTTUgToz0cZhe+pq0zWjveD92hZHefSFFK78mLsTQP+AXdokl/GqpOkI
Dw5Hf/VLPwni2+lko08keZJoLInmer/ZJVENk2ATGZaVMlnNWoxGn8xIqasbWtjD+wiULINDw1T5
LMLb8L8ZGqUEk40GCBgYY8Hdq8+Dbv16IjcPRTCc+xDEitqtdsLY7SPGbs8ZcMCTwMG5EXknl7GV
uqvyzKSNB9DzY9da+sa7JuZS4sYRNDAtlWAhGDHov+8+nQ4OgRyxH/sAipNugdtIv+vb5+uxiteJ
0mXdIChXEvRk2G4atnwOQzOMuCafs+PsVw+SswFQBHq31K1v5KOB3nrtTR/qBxDLeaKmIj2p3+xl
J52xzkZNpaiZkICURPto2WpgF+A0taW7uVnO0dQeO7k4CjQWyWSOte8MJMEtZC4RZu670Wns9iGb
k2AybCcdvqtbf+pz8yCvmOyuuqMCGIq6zTd1bTqtoj3oE3h4t6500MA5SFH30KvGuZht326qE3Yi
vqRY1eu2Caa7dMU3pOk89LUgQeTRz+qKqiugMlTRSWNN30iaVkmrFXWvL6O/gVWcgnKjoyKDk/+X
bye3lJlfTCfHjSh70Yz1F+YW93FUUThGc/MrTkYH85E+LsXsW7xBx3eKUl/cOQHmosfGSlooGkZh
+0EHf3Dk2ZuTv6oPlO5w8nXUcW0wXeAi10W5F88FL7qqLL1AvbRtLhl4dGZHbHX+0L8mXvYxuQNt
uZMmztu14BgCQL5IJhNDu0pfNBl5kVdOFlheJkdrMVIt+9fdgHvx7DyPycWzKZPibkXsTHSsaTEQ
KFVJdJnzZdiWjl0m1E4ZTRqrWuKNlsI7LwoNF0VhBBYbyyJ7zKH4eWDdaaIJJd7hyYamAnBno1Zg
MOaybePc2DIa6xj5rc2bDas+0vD6yXEdYCeDRbLUsREnJehHPPmRnCRHvgVx6V/bz9qTz7bwDc09
w4tCLOtTa6ECl2L0yMsi4srD8FfakZfrCgnOjGV6Agm4AigCXkqpchwVMC6c405wzfCrfTs1mBS8
Xc1aXXLA67IjTQwUzJfooeLnCBmiZyZXHeAaDGD5bYA96b/vIkahWCsWoKETMTc/sCPbybtbuxIR
F4mEMO7Tb/FaJD0S8LwNquGnPXryKnq3iGQw6c2c6dtSDHh89QUK/XUB/CiWD4ngNNwEf3dcTDgf
9WkzIgMDYtGCKT4QwRAl8uJFuTPMSXD18lpUKN9dPg3jnXVkqPrQ4CGGsuuzNekP6jSdk6j7Ca7X
JytbDjYW/JqJfEOmeBbFcmpiv+UaF+Fs46bTGrW1IhSJxlOCLAezFreTQ55NjFpgN8adsNQmksdE
v2quzVKTEP16v/4L/721PO3WvIuPtOLRhJHtXXdjbqTY6cfUYdO2UBa5Bansqp3rONSFg2ICe2QL
2fK06ZE5voG1tUD1lcMbg0MQh91Py8H0560mCSfFRDKp0jtnHmW5jMiCSpiaLo6aNB4hHxbxPS86
O/pn7MQsVjpN7YRxTzozYAZ1aPtxuGGfLN1RqR87T4Qw4yahu4/FxI9xJDXpF5xlPqSejH045fA9
UcbXpjBvtZKEkhG9/DfzYKJJR0icahLQHVs8+8OEZWbZIvBvfijBtAC6DxoegUyQz/QhI1WNB0uV
B0R6LlAr2PKPEVA/11Xhy8HuEfSOTAVV7Pdfq4rleGpWTMHPdexkxYbSVOuM1l2uFs51STQg/R4z
LpIYnxqNLI/VGlc9HZdS0Hmd8ZLtQlG/lTfOisB4kcOc3Nz1U0wBpahQtR9Un640jn0sHZmd8ohp
BfSk0OYNRMhfvnNdpDLOJZt6mtYWtFOkl7X4rM+f21RgdfzaGzoNeMEaso1H+vtvlUlrrRYpLkoS
WqcSUGZZc9RviovVa6HysN0LgQjcEsRFIBvm68lcCgvcKDjKX5tft48UEPBW034Wdem5J4hCB0F1
ETAitok569XUDBu+W9ymuJ4/Retd1C0CI+RfmzspTLAoQCugLTWqpPKJVs0jj1ZUskMTitThvrbk
nSQmSAxyZgyzjfoNas0V+k9BfJf+RPvfBw1kqHyRXvNwcKw82PwOXEFCN6CO+5u7YWs4Vg6g6IHX
LWMsBdE3U8OjxJKTxI3W5k6brJu+S7/2uvawWtK3cka/bGhkb1i0w9Im3677O/d77v4AxiOaqZX7
DuhLr8wPi/1o2fe5CPvL/5o7Gcxdk+lKlLYlArHZe5Xyl7F4y4bcblmdTP7cDSVCpzuBR+S6ZvxX
i42VKUTRwanK9oVTKdkkU0JaLIdWSAl+keGhtjNgel3ydIE0boTeCWPiZjyOmp1KqCp16+LoxUuq
gNt+CrP58bpW9Hv8bjAXpRiD2YrWHosRSm1IeEoAQwRPWGrv136fsYdItukrGUAY1Km+SEQ/bFV3
L6NGBbDnk4Qu/n9ThzGNioztrM1Yyh5pn1XlQ7EIjot7ne0+CxNIsA+2TXUN7l2AI7QIpkMO3vRM
SALPF2MaaP6CGVFlW/VzvynxGyhLDSkmqwyVsEWBRgS+/ReT/kcO26U3laVfIxmPyvE0+sOR9hO3
EC8xrPD5P1SiuBcLiIT/VyuWhW5sa+SgJaAxvV9NjuqnWFei3gNv7hpnceeNd4aKrNBbBaUMg23U
F2aHyaoNfReKAjfL297qnLqonXYJbd1Tptexnvzr1sc9z71M5ikoJVMq9/lMs5DpjS8JKvrEMcMW
DCutqIRJMfOsb+2lMZlB3CmgdYnfMgPAVG5tn6IEQaZxEMEQ3mrYVySxHXuUX7OmW/Dyo2yPlAdq
xFJW2OUPw1uDPsRQNdAX+i2YH/H/6YqkCiRclu3qjuwmj51Pt46W3nwoBUfAu212J8A2Ci3susKU
fCVjU9khkR8bzFyrIoYBkQwmEmdY7le1HULKhG0Jcjh5tFCcIYUFExKSIsr31be+frxuSiKpTFxe
B9RNbYqSWy05SGLwlK9mOOtzeF0M9y7dnyATn1uwkzZKA+2qm+GonY23rRbkEHuFIDIL3JGd4x0W
dbISAhOSTxRTNRxo9QpqHa4rJDo3JkBjdR1m1zTcZ5l9RInTiUG9PaaifJIXyfBs0pG0mqaJ+uz7
NMvoQKoaA37iJej4UB6nyCPfFYwcDWHxKmpV8K7ovTBGpXIlfSIXdKqgal+1HjN55SzwI24jcC+D
SVtbTeuxsQF5Y2O/EdjEvoG9ov5wtm6M+xU5ThdqD81r9ipCsfL7MLujZEImlvio61zRMvoxexiC
5qb9Sa+82G8aXwmlMP0UPeOK9StXEaQmXKDfXmkmfhaquphS+5bQLQGFheShPIcSRkTBcJedU/jA
NAoSCL59/mM5LBogqZN46lt8TCtOwkGKvGrMwmqSgz9xg4sY+k7YlWOkSi7aniDtUhrQnB1XsJkp
m2iOgvs03R0gy+FhjHNBmhTZkPo4Wi516/I2+1qBSrMEAE8+KJ/lP2ntXKyF7faXAPIUmYVKe7W1
ZyMuMW81h4MZCdhsqEv9ft8Be2JhwtAAj/f74yuWWlU2G9WsRAqs4pyDnTNOn9IlEgUSXhVLAdBU
tfE/zJQzJqgnmTqPywzQBLYbx4ftOKIPOYe0d5we6Rsx+ob3xcE+imATXA0vglk71JpeI6WM2mqp
n2PZjeoRCyPvOyFMk5f/Y5JHNcCAAUQtC0fpm2yywC+OXjFJnbH9YVubs5U/1u5zjO3Ff2D0qoKi
IIBDaPozUbmQq63SBhrE8LgH3CWpUydVROtruB68axwztjH0q1wZCzTqWvlDOrTPpoXMI1VfrivD
bfhcOqdQ6b0NrmYOvvwKfVvMWw039pmWs4iK3vQS5oHoJcC9Y3ZKMUc3VRHmKA20/GKLnKN1flkS
RXDHcC1hJ4K5xsYeDNeWjYJtV4LzENBxf4uwEXWO3IxMt2UmQnhxE45/5IEF4/35KYNcgEUMhW86
ZkIrj3pIK4+iig/Xg3diGHOw1NqeFQkpfz+MP3I5DtONfElJcUjlzCuARlZaUVP9ugUCyf1eMzsi
pSHHgDyt2UcdFdsoqZzc+oNZPOAGgKrSLLiTziKRzKpYG1XpEdy1zyveTqWJtUa2iFCGr8tFCvOV
rK5Efk3h1Fn3WEaDW6wnefhx3ZVEMphPhG2W3VQQDUG2Xm5NBRnOloRVLKKU5vvQRRX2s3Sbvekd
VCHp7JJNDxNZSPfDd6KLDKrq7l6fS6hg9XRay3QbEA0CHXambBoUdFy+qN9WUFwkfuGKylGiI2Sc
FzPO25DHcCYrS50W6ANZKhw9aoPrX4rrTJiuAC+BYYGjiUlb0JbIQDeOR8JgLX5Wt45mTW67fs+n
2yE/Rfbn6+K4p7kTxxhfXJAU+1NRIrDkU1F+aUAEZc9f5P7YDqKOC7dBoWgAcugYvgC8gv4tuy+X
N0u+miZUU7/Y9xM43bZj4UWe6ZdH42bEUpv0cy4kYeVnaDupTHatTCNwu4OBaSTwoOhIcSUXPPmP
loO+GYC7a3j9QAnXB3bymHzGStemx2Zt1Wu7cnabeArtSj5pc/dVIlXrlMAwOJE8rW6ZpociUW6L
LnaWqnGwceSBGGrQzf0Jc03HCpv2cpJ8sM3sKU6tYCnUT0Nn105qRB/Lanvc8uZFWrdbI5kC9H7C
JYJApNZg7u1u6KrGJlMfpqp6Huzmde4npxqQWxnGa1rJX4v4YJdAo+XqYrmAKPmKmZnu9bP4ly+O
OTOF8i+BSeX9F7eTvsnHDAF0Cui8Ternt+CgC+SHDdhK9dCfQfBxEHUAuI4KPPPfQhlH7SRQWGEV
OOq51mHKb+MqkEQ1A+7FuhPBWPJqyGOSNogFUmZ+Hav4uA7VGZBVv5RQEuo1V+t+1sXmXT9OvmVd
FGMseQbP9dokAJKl7Y2mHmpN1KnkCoBrYlGzLcsyi+NMjHWtQEoBAst8CmqSnixDlCvw3XEng/4N
uyBg1EkxjSmObvB+1dG2r6Y/gXI3QvM/uqsPf3BmO3GMBZLSLOORMgZl23JqS+uQN43A46k9/fZS
2olg7C2ry7K2OiSO2K54WoruMBu6Z1rps9wbq8ij6EV9TRhjeXM6TiSuEEN/jY4mQfUVqWTv0aon
IIwPiQjy8rbJ/ppExuqyWWqmoUDJ2q6js2Jk5zrXfo5S89QpVqAu2JkKhlP4QIBM6Wufpx/aRDvp
wL0mefJxXFHRMEEmpBaBMY1BqtuH0RoeVnU59v0fLCil/Hj/2C8TepGCbktLgHrMWiATDlsmKpfQ
2/DKWbAULmoVWfKiIr+JvsgusLmh9b1BZXcEUzSoawWvhX9xFR1826ahWYSFPkZGLLcp5dIgYX3u
fZAcow1ivczfFp+WXEUlbr73X8QxqcBopzYALOhDg0v/zrajH1o0CooKIhFMGqrH0VosmML3kupz
0j2PRDA7wI3LeGH/fWJMcIkrVCSxg5neNwMqaBRqQWnIRE9F7g2zE8MGlQ7sFuMAM+iMxJkT05nX
2DGjpz8JXRdlmLjSbOawDgWUmQvJzdXpKavMj9dFcHv1tCTx94Ex4SSrU7XUtpYmR+0HbXJGX3Xp
+jhKy6zdxqhhBdMjshZap65cEc5CdI5MaMkXuzHXCcF5wnzxEkr6OREBzrgiULfFFJCCajRLUkX0
ZNhkG1XABhPFvRqYSe4NUSsIy1y73klhFBkweWHJBpqINfnY4wRF1NLcK0Y3UIwyLCwKZeGoUSZN
ciPh9zFlcZrqItCz1SlW7NJEge66SdAv/luI24lirG4lkSbNlCgR5NVuY5SOrKUOuoVF9pwLt4Pw
z+2iF2N+8qLHJB+hVyyfLBU5q6hzxQ3YO22YD1Ou6mhNCRLQ4qb+i2KiJHc4YSTFq07idqvoKzHX
j2H2U1YmqIMUQGt2r9Mwu0b8VYlFaTXfpv85NRad1JRLBQ4mpFBALx+7SP8rmZ8yYxJcdvRorhjC
W3Ful6gNdWIvS4rwY1oDKjh+KYcUO6nOlTsV5w2dv+uGx5cHnlt0x20MEjN3w0wKqbEp5NpeGr8Z
bmPzFbMxG2wuX4DMMwVdCP7tql/ksXdF3c+1VuG6o3u/f5URyHe6tckI5EP9Vf2Tsr2h2poGtkHE
A+ZdPytKFqkZVS+z3KZabnrVBtqr+SOL38lhbvFORRZUYTPCW4JI/Ooefbmj9khZRYjpiGro/N7V
Thzz1RJl69KUXlLWhP1IdE9t6+av9Wn6isfri/5IV7rkQXMSp0dcL9hJZr6flatEWm1kR00ZNNtX
aUHh9uW6SXLDkwG6ShvOZgF6CBfZuUAUrxo6w2hNlGYg6SDOExUYuREDdXpZR5vFsFkyFqNt4yaT
8KKzbVgeNkaSxFeNsFSEQHIuUAI7EADc0omusSBDLHCsLCxL/wXLSM/bofvVfT6JeNm4n2UniLk/
SJNFgwKCNC+fDQ/wjGM/9/cRJg+vfxp+134nh7k6WrUf0kbGTKrRVY6lpN9HrQs0gg1gLVYFWOrt
qoGyKo0zLy3y7wLh1Kp/i4074cy10vbxbNktvtvybWkcyiYMZHnzEdtOdGe8qYNedkTlR25quxPJ
2OL/kPZlzXHrSLO/iBHcl1cuTfam1mrZfmFY9jFXcN9//ZeQ71gUxNM4136ZiQnHdAlgoapQyMrE
HXYY4wEXv1/0+l2gADzAZ9jdTP9vZlg4FFQP+tbE9rmFcmrBGwl5cLeJzkRcHEPh3mY3Yz4YdilH
twnlFCZ6qIoiVAuFio5OIdvajlKJJCerxV6qiMSi214qX9mHGWIIr020XfuujDMBpK0ETGjWEdLo
ednpn1RMGseu4FQ/S2B5KAvu4Of+7OvPfMny7eSzsk1P0SqyTFkY1kWLUzIedF/0MHG8t7wwICcV
bbHRzl6uO+xmnFmZYw5lPPZ51mf4qimy+Nzmnk+GY9rO7nUzm4Q0lDH5f9+TOZRoWXeZ2aJXQHOq
6miQB9XArk2/JB0kHYPe4d6SeT7EnMW5B3g/7jB0H5/MO23XXBKgNpI7+Uvi6HZoxwSE1wkGxOYj
D5WyGepM8AmhIqfYbSala9UspEqNa+AkPhjZz0r2S5kbuHlGmHxOSFyaSq9Smsv8tgLc0nJaN77x
FEgezvZdH5Te9Y/4+qr1IbitlsUcyqYx5VyBKJyrJIJX9LNnzTMoKOGX4WBbRuFpWnEUuzrQY0W3
5Sn1K0lxmvh719b7HvOmy6yee0t08TNfoPY225Em5nguCb2k+UbM0YPS3G2fy7jUTl/62bay1Okx
jwNZV0gMp+DoWqLmYnWtBZUewZmM9qyn3+ICczTzP9Ah+5JHkxdVodPOUFTvTN3J+9YvusLVkskx
4sm1FOFRy6U7MgtuLE+PRMhczchbm3TNp7FNb2qQwAvZ9IgnRMeKLB+pmXMWNgOpidyO9w4LvWjm
KIBTIG77DPG6T0tHLrIz9ERsmL0vJeWpVcj++lejwerjR3szx5yCHACpZGpQzeK9I5BK9TSQObhu
YhvauVoSk4JaJVpGo4cNTO9Ydj2Cczqyo0X8XIcxWK7HMyRz7pNqBtlnuZsnoQLzG+F0kLYxAW9/
BIvDDFsxilUDqTc8S7sKU1Zh0J4oAD36IxpOyhBOoeEyshOLcatSPe70HDXGtKNXhNJPUkyBjG7h
zUH5vPzg7O9mVbEyx0TpVFaXTCEwN+wWMFDVfi6hM05lCeSA0g4PfxZcLMoboliGprEgnzmXldrU
MaqQzdYLuKnlnUbiJyuS/LRvPPC37poQYtJgbrxkmnCfhZDuVKISjaEqINJ4K1c8Qu4PfgwaPwxj
WfgvlN2mxvhxX3fWUobZ4naq1xiHjPdys/37GmQMLeCiQQ7zPvGKpBnzqY0XN6xv9fFRk3nD4zwD
zEeUJXEU8jZaXHMcgtrKjnmZ8EgHP+SE100ygbo0TeASWAhYFbeDVXbpgqu5Dn43NRBQPZEm5Bx4
nhm61FWRMiTLpAOZsODO/2RZvTNou2oWnetev7lfuPDjgkXbW+yjsClNBekVGMmUOxVt+4gTGD++
QdLNWhlgPKrq0wIPpDAgBNWp2be+RWzjPr3oPyhWXLarzLZ+RBcexevHEo+xy0TLvjOrNiOvdoVL
gsE/fR/uclS1kicf+aMF9OfeJYB35gyWZQLgWBFlO8zR+4EUZOCT+S9Thtc/F3Bm732iTWozJdQn
jOwC1TKF17Hj/T5T7mRSKfQZXUZS32jtSR52191t06fRDVZlYNJAgsqc/z4yohg60guUbfeZEBT9
vcwbV9xcAgX7mWirQ2WZqZ/iYSJWLIazK1iKXUC+QuhVzu33Q3FBPzb4TiXVkA0cHPYrkFjKaxlB
Rg8rJ0EvWBb2SwdqLUuyZ4F31950LcMClRY4kpAPmT1rErGKVClZMMD6C0ZGac/4V8/Nk4rJGEx4
gpJM/MBjFQ7xrIwqxH8rSLvVQCKTy5R4uip7YSPbUXs3V+CpWc6zfsmFQ9TbaRNY+csAzvz/TycB
WnMthskseMisJSUtBPmSerqTid7YTdo5iRS+XLfzwVMYO0yumBH4piIHNGWwfEX6JkT/XP99+v9/
FxOY32dqUMA9RoxtQGpW6v257m2rB+r0cbL+gDXg3X4xIZbItW6F/QzZ8mIAebJ1kGrFv76U7a3C
EwpQeLhxsWMuxWLMQmJB5hg8I4fC7D1L7DnvrTwTTOgRjNqq59yEVp0o2LooNXZeDDxBvK0xA+zV
20KY6GAsciZWA27+v9jNwNjm9X55zvzc1i+CL0MGuH3gMy5tu8KbWbr4VS6PFlJp2UhVv5Nzm2a2
amj7MLcOcsITpH6twD963Zsp5vSECpDjVrSoaAKEvurkKGfjRwO9Hf12vhjnwUk/1SfJE4M2sL5E
PGzyVkf63QYzh6pJZ1LWI7hIRmdyF/dVaCuyk7vMl2+XO3TNHA3DdsLebBzCI5HluRBz4EoMwwP6
tUBwGchuMdybvI70q59f21zmqFWV0MVGSC3s2k+zP+2QKY/ZgTjhzrgRL+kNZCk8y41tqig9B3/S
73+3u0xV0ywj5GaFScXuDoBAeuUhyY7yl8oDw9uPzEUdBS5RYW9V9nzktUB5n5YVzCJErkJdwOLz
k34wv4Z4WgjI12U3exAT9hK/RT680EZTceZd56nTXtl3hcm4ogkcdRuO0GgNv1UVgW7UU9Pz3sM5
h1RhIlCJEQIpLBLVFaDwGMWJOwknXTiDvIlTdG8R568/I1ujhKU0VFGhYSa5NI9ZLN6EuQ5p5NCb
JXIYZ+LM07xTC+KYIQhiC2VfdeolHctDv0QvQpUeJ3X+nkrWPq7KozHJjplZZ1ntjhg/foj7dBfp
/UlJedKHvK/ARLFWlrtMWmrV1aJjn97K2dc/An2/2xomfC2RNaIpDOHDUfGhLerVypOuJO71dPah
pHrNzL9jpMIEqTjOp0ZUwl9iub/YH2k3nwdU+VhSMXaYgDQ1agZ0L8RRqAAE+jW28mLuGwM0qPKD
5efBCARmfpJ5jWBeDlCYMKUUqjJni6LiNiJcFre5hLff5UsM0onyZHnCU7kf/PEo30i34B4Mru8t
XdO1o8qEqLks8lqqZUCaddHOyEul+HUGsjjNDcWn66Y+XvLe7y8LCFuKatZSaVDxhtB79N71qz8r
P0oHiEkG1cipTLcG9tbeyT4jm3onDCN0dmGQgBCq9xc0hDuvCKJbzel8a/+XgU9lY1IaK0M9t/iS
/YtK7nvlZ67UnFVx0qbK1ERZZCZCJiHujVbrkLb81hj95+tfihM5XlHbq/pHlOtCGCYVedMiz2E1
/1AmPImLLQc0wTnX7DPr3Ml6qVjIUCpYC1p/AAANNR2XtYC3YWz4kEYFwhbA/uSJLy+3fccBK3CO
kMqEjb5Tm1zokOXV/KZqT416MbKHsQoandfv2/wuuMBqkmaCaY9tZQmGOoqohhGgBNAzf+/6e60b
OO61uZqVDSZr6IJMjKlX8FGkbjekkA7PzJ0Q7wd1tKV84Ozd5rdZWWPyh6zmU1+OA64RaIBbubAL
tXZ/3Zl5JpjPH00A4owLUlQyA5abl64USZwKgfddGA/Q0LgSezqB0FfCzZx33wQTMWaMvv3dSpg8
sRClz4uUfpolRSUp4F2SRyOwHTJXH4TJB+YSNrEBYiyUrNIO4xMUojJLEDSZHAtvU4BNL8aJV8pt
F+q/raKr8f7CpepRVlsxMrzsL4DqhucKgNTa6YIE4Xqm40q5PXl0qjw+EDfaSZxItJ36V38AU7FG
Y6XXRgswPwXaJ8FyBC7NnY70VVRy9IDSzzZPPEq6626DZ9H3q65QnBfijHzYVkdpvge8SVZ5srn0
Nz7k99XCmGyRIpLICx5tXPncuXRQPgbCSb7Qzax8Hr0Z9zsywYPEOekWAddJuo1ZY3eu8J0SP0ae
+KV7kW5aVzmEtmz/utICL8nzpM2UslouE0+sOteRg3HYNfEftbuHX9lT58jkW2E+tOFdw5Wbp2fu
2v4y0WWwrEQFySXk5qfnSjpJxtc0f9aSS9rdC8DaXA8A2/2Q1fKYQJPMYB+wYniMea7cGfy++oEe
0NCdb4fge3lSnOkGrAs+xyx1kmuLZAJPOwzljIGlX0gFObMTr3yK/MGbT3jzOsQHjfcuRHftmkE2
Cqli2GMMXEHj/ATy33Pf7lMr3skxr/+yBcKQ5bcd/QAP7ccQb3No9Qyfo/tXnfNnMFF6VTB4zU37
MAf6n1COvDPJxBqNFNCWbeniIjA6GI4lYxw31ji+wjkJr+/TqxoOL82dMQDi9tqHzi+JT6fIQPXD
6QNyYhgLShKFWVeaMVNdq07w5rp4qdp79cJ7XeM4xGvaWq/GMjJD64DJsZJTMu0t8LeZFPr39Hee
/uouKzuCZbVJBkwH2nCzN/q5K3iGh4npC71whg6PnmL7SrRyPyZ8SF2ZY9bQoieL2os8KXSmu3kH
iIiT/5P7Na/pxknwGgu1MEqkWYkerV/UTCAIf5AC0x2c5BYMkY4ZcWGv1wswyDjhsK/2NJmzKTFm
hMhCwFB9Fe6bTuaNhfP8gwkYakhmSGHi6l52L00u2RbaEfqnIfx53T843s7iKbqm7slUYSnVfCNU
0GtN7ErllMQ8G0x4AJVmK8ehhBwqnsL585IcQp7AMeeLvE6xrb5IHilgeu1BXJzmp8i8ZM3z9W36
FydTIP+jQTQRiIn3n5zk4IcNa3yO+ZBbdrVXMceq7w0kjf57u88Plmtxhpm28DaIqm8mGS/To3Eo
owYmxwPJwUkEZVIMSltfqUpCfAi96yukC/iYoN6sMf6mlyLp9AIZsUiehOjFkqFrO3+V+2M/L5zL
xfbH+m1KZ2rj3sg7taML67Vnpd3Vxt31pWyBhNY7xxI3ABHYqIo147UIL/49yE6Jk50oBL7gFojb
vv22Fqbiza1cKQfSgPVNFp1S/goqCY8U5+sL2s58b0aYkrcIi5g0BjIfJfLAJOUezVlkPh4klvdd
6L+vDlHa562S9z2kSkT1IFpoK0W88fgt3Pa7T0P3c2Wjb2OJiDVauBGYPTUtjWwtAdUawQtGZeQA
wps1puEVPyX1OcWb5fWN5H0tJjmJ1oIBqwWRKIvVAA2OvUiyI+RYd9fN8DaSCRajqedQMUI0UmJ/
nj7PNfcZkbrVldOqM7EhVi0RJR76JnFpz1At1gLiYzKnh18sZ8FV768viLdvTHDIsjLslIzywofP
ISRuRv170Zecj8PZNVYTQ8qBM0haGmLbUwLQVJ48XF/Fdkr9fYxYHQxi5lUfTbjLTWF8KMuXVq3d
Qgx3C7hdrlvaApev3ZzVwxDDWBeUFmGBTqKC8+BiOcSvAonY2amGbDhKLzS/9XMZ5D7vxsj5WOwk
FVr+jSXHuAAk1rwjkeKPsubGucSBYvLMMNFC1+GvQ4dGVxjdTdaxbPcqTx+RZ4L++ypYJJU6EbOl
xQnSRAt15sGaLqnYute/Fs8MExW0MUrNmTaHc8HwjTw7VCFx6qTjRHF6Jq+cWXbaR9NbAmbxRnGr
fNoVStvaRSOcqnneFaLmFApQL5OVc3yetzYmULRT1KuRjnK8FveZelNr93ny6e+2jw0OuRYXpEaD
bS6/F91dop+Khad1y4kNJlMyDLMmoT5BbFh0b8h+Tj0P8/Mv1+bfwYFF8wM+l5mxidQwg7g2v8VT
2THcZwDbz5hdAHwcHHRtcH3jeIuiQX7l3lMqLMQkuLjE0XFqj5bB6QHyfp8pGzoJk2dlh98f9HPb
P9YWDxnGcS6T/gGrBbSRnJOxh4FJOUVx72Sa10a8KSGeEfrvKyMFaWQlChEEIpICrQkhOXO0VW5R
yql/TSYIgLVIiSM5xffPQSDVY7A/8eL+KR6/WBYnm/Iqe5OpDwawskWFiX3rD+KByv8BVy1+ke7E
z4VX+fIf4bPeLhImEwNGMVNyvQUih5QzZivE51kdOWGG52pMDNAqK02FklLHKCcy3Ik6J3ZyKmCW
rLGmI/ARDdE0n7agKaXMDnzuIF55yorJzrWmlwRtc9QFP1S0IOuHCTMpQuFHy/1cHELyU5p5rUGO
57EcooaQi1rT1cjXmonxl+JrHRVnNbY70MhozZfrMYd3kWVf3PpskcdIo35+WDCj1V1S3I6KI6Xg
QbfkzH+s/JcW7+/IytI4mpXZ6FqKFi844Q4DrYbwYGVrka3uW5dymfz6z8LXeBywHK+0mNARD6YR
q2APdlvxPJZ3S8QpgXi/z8QMYhSFjBF5nOPqpQqfoZ7EqSM5sY9Fx4tjD0aBArEv7E5p9llUnTLj
XJZ53scEB6tfutKoSlyJCCT25MrFdOje7AF/jIzMx//gtTV4m8aEirhdjD5K0GiQoeaSectzFfS9
PTkUmFc54f18nzxf9/nrFkFt9T6DTLhWaCYBvkAayW1pdp5MJk6LixPSMXf+3obYC/HczQjplVw4
c2X6BdFuevKMoZ5AzSrI10d73Urspgs9S8t2czz+AQsJ7hwQyQFbL5Tr2NmWLFaUSjBBZJ7iT1Bj
9I1aYXd9J7f98c0E4/BDGrWCQB+jisg1jEej8OWO1/jk2WCSY5ZFSwnqd9iYHuY8tzMltkuMIP7d
Shi3z+V0yoYKKxGy+7B/jvAGNBWc3dpOWm+7xXh6Z/amOA4ItVN83wyeaLqW+FI37igd4/yQQIH0
r9bE4iNHqalSacbLaGTMbtNi/HWMvRrzlNfN/MvT8u91sWBIpbAsXG9hh6LKwp+FW/9DaRwnoGsx
9XConOzBuO14Zqlvfbw+vVmV35+wOdc6o6E9iHzwa2D+oZdYSKd45sT07ZOMoThoQkNwFLIZ7+0U
WVt3c4nVNS4dYs5dcy+/agIQ0EXy5Bs2Q9PKGLMoSMIURF+A5Alxu23lZdeRhBdw6W982LiVDeYa
oKfTpMkUER2DW1v0MrAw6o+tK/gAHD79GUh3ZY2ueFWuS1YqRpKAC+d8h+fcE3pgkgPpESfFbL1+
wjSjUz/kATC6/2i80oa3UCbdkxnvjvMIrNovcrzkbgg0r/MEXw3iJ94z4fZD12qhTCysSrSNzAZ+
0h86NwrQnb9NX1rQmKY22GtcHqBjK08roojRAWijWx8G5dR8sQarBwJZJL5YZICX/5Mqx6WIbV3j
4YM316YAQ4FHE1HEYB6zk3MEAS3UHrTh3H6rdhNQK5JPx+kBWDnjYcDhRBR6plgXXdtj9lJbMmPJ
I+CR0315Q7xwH4KeBBPkmIZQOJfiraC8NsWklyq1LAmvdXgp2lMGP31PVTj4vfTNILm2wySYpZMx
zZ7gRqTZYLv9PLjVjxzjytURFLvxDWbRKWeg9kX3rm/lVvZcm2VyjmaWy9SCasjNNIJZ+Mpr5N4b
9IQTJTlm2F4tAZP5aC54VZ6Xg7TYZmLLKofKaCs0KpIEBUFFNcGfxsThSJ5VMbeQPcfuO4jq7Mx6
/IOtWhlgYm8tVElnAB2IBmZk95D3laH6slg836Yf+oNvr8ww4TeHYmY/lKDjlS7VPnbIXfOQIqdY
T/ENHdKIvfEZyCXHcnmusOnpYPcDQYUsoyJkXKEYB0MEYTU9VNTT/+udedMV3sywriClyVRKFIwa
Zyc5/CfB7PofsFRjAb9XwjbulyLvC1GGt0nVFz0+JuU3sX/ol32c8cr4rSJjbYnxiWpJxwQClBS9
gOmhx8wjGH122+898hYUwb5QLpEBOANe0bsdLlZLZLwkiaJJaUD+B0Hw+efiYmYvEBzDIXgt6HeU
QCXbRVwFWd5qmVytZUIY6RWdp8B4i10Z/a6xoBvaaaWdFbz292aHVZElxYSuK7Q+2DnSsE0MIyxe
B8PIDQgGd+Rs/ghPv94yo53mJjsuiuJ1ZubD6VsZZTKLEZmjUIMJAIdggh5ZvhNuAL68pyry/ehA
gc0TR6C/Jlvci5/pxLQGUPCD6aW2BMUuOUgu0m12MW+4k1T0g177w5g8ZKhCVfY1Ok2LZKPO9KLJ
pphQrYFhTKU7fLrNzcp2/QGYlCTFeb7IGlKSfGf6034JQIR+HjzNST3jlpvTtxeomiBzUBUT87Tv
C8FBMOdEB+kY6mjaaMJN/2UI1NsG9djgZ3hJdK6H8818gUF/w4TwiYQZiPf2mjlTK0XC9XdYbkzl
PtP8v/t95rCANqKMrMxCs2fxzP68lPfXf3/7fKwWQAPtqnKWw7KqaZwDFHJw9QNwC7fyl85WMRZK
cPiFE1/0hGuTOR4YdJ5TJcKlSj3D6kl3lCOeoaz76FSeyL78Ql3f+HF9oZsJcbVOxvNVyK1huh0j
sJ0x23HsGcb9lD2SdrRn48eU/eVnY5xeI2CGnaBw5GLEzdarLLCmhoMY3A7eqxUxmVaRLKLB02l3
Gq/9XuzMql28dBizUjxxh+dLJ/fjOx5c4xWb9SGEvJllcTSt0fa9mKDW6z5PLoaBgnTfQBEj3kF2
0E/BpZa+qPbgAS+0E1yZ466c48Zek2NzEoxZA3S/ML6D0vMAwQHetlJHuLY+JhnHAvjhjAKxmwL7
wp+qk3iDaDdB74Z2C8A3wqQPYq+AN/O0iR8CidH/QonOhJJZykNthN7s/0MUEm86RicqdJjsBN7t
fLN8WtliwoqYiamIliXlLyv24aF4UFO7/g4dyR0FlWmuhbTIQ7VzTiB7vVPA71spIb5dkpwF5dJI
vlY+JcM+T5ySB8birY+NMG2VV4NJo1oSQBE0fhBqTjzZvq2utpAJKFbR5r3aIvL3eNKYAJDKBhAn
6XYadOfKUW6j5+sBjOf6TEjRixDsWglRoTCxHIcy9i2dl2x4u8ZEFDHW9UhI4YGGGaTp7KghSHh7
svurhbCle1sXYT0CbeWKaRFIoBkvy+Hxugn6ea+cYbZ0N2cjGpoBKJFaP8rjXSr6jbSPeVY4X+QD
3MYU5hwyoXCy/FDVD6by7foqtksn2nWBrJqKnghzGVVGMZ7nFI8WADvY+RjbhbbL6bE5yTa6g2JQ
pd7Q7lvu9BINNR/2b2WYiYFdWVdg1sAljs68q+AgywDy0m3cRuzU43diNu+MK3NM5MOE+ziO1aS4
LW7csrzLyL01B5lkN3qQKJ/mmZNFNv18ZY9+2FXN0y3zGJMYIb5pz3jccNSkAu0G5+ttDvFAAPn3
16N/xcpKYxWdGEHr6JWXMkaNk7rNS3TIH/TKno79eToukU25meglT0X9rV4aHlZik71g/UcwgXDE
zFI2yjjS5pPu6+fknvbVqhfKRx6eKN0pUGGHDBLB0x80UuCyKji2dFMGrdr71XcQy5oXGWVCnQdR
cpuGn64fjq1vuPp9NopodQNOuB67K09uER712OU+Um6WOmsbzPmDkGcVJgTHoENLMnppPYrAjrzu
Wf3hx7Ez/ET+PKQObu2X9MArtLaiy9o4cwYlrbGmvscD/TLPIFy3vEUq7v5uD5lzp0zGIAjA6rmx
2mJ0Bo//Uut1HXH+zgxz3EShMhWTXjoNFaJTeCHKhoM28gZueQ7BHLdMH8uk0hf6FnoS0spTlEdM
CHGWspn111+FOU+JLpaT1sDtcI0/gD/OKx3BaQBkSG4VbwwWTt94qxhdm2OKjF7qTGEwI9VVCmin
R7pbJo3dSmSyhxyBQ1B4yqi8XWSqDCHuC0UtKFNQEh7HtPSUpAN0sOTsI88MEx2kckmbAi1EPKtB
g0zRDmqPATyLpy7DMcMC+NSSmGExG+jm1idNuSzkECffrzs355iyCL4wnNEXqOAQ8XDIl8weMt6o
EW8RTCAIVUkBOgifpI8bW9VzEF397GNe33arZFp5mqm8j9eDoiShWeA2aRj7tNoDvWuX8bFJeFRJ
W7eAtR0mGJBRSIQ2nSFMm1RQawS9pzdObZBkkAE0bZ0HNOFtHv33VRIuF6kyE8p8leVeXD/EhpP8
CV54vSImJMyL2audAIRtV0DfT5gOpa7b5ZBwwGg8R2NCwUJaqY8GNE0UkErXdyFvinrz/rleB3P0
WxLK2SBQXNGh2hsBOVde9vjfmoK8tTDHX1ssHM0WGUFL411TJUEcRpzt2mwyrZbDgvdSKxrnOkJT
Pd9HgRaEt/MTiHRvLXQ8ofBM3KYEubwt8XB12+fIwLuALuF2yPabiVhmrdbi3bsRwfLcgM+tTuxu
DoSeU2BtYupU8c0S43d5PHR6HdJX/HN+W97lD8SPfKoNhalH+ZQeUh+shteD3fZpejPJ+KA1Ftms
gjDRTTPRlwvxp9z2p2nI99fN/Mu3e7PDuKIBXRbFRGBFawvq5k7xMByrI5VJUaHqQV+tkJc4mZb3
3RiXnIR6mBBm0X3RP0/VoZMvenRUyB/cPFbfjB2TFqskVrqUoKgTb/LaD5fb1Pp0ffO2S4bfe/d6
zFcRL6vyRqk1OKBWfI6zoEQEz+Z/FO3Fmv7gOXa9GCYx9UQTCoVWqHl0zLPCMTA+Y2l/0qpaW2ES
UySHRj21AOGaX/WfBW4vJAj3NRAPy51eggMh9gSFy3+wHaDeNpH++2oTCchCDTlE/7ZUD5V2CKcf
1z/SJuR3vSomL2lCPE54eAOlUp04cnnf6fdWc4q7XQx1j/YUpY/jwPlcmx6Ol21Qipu4lBqMSXBL
gsfcQDchJM9lelNG9/XgDGPLKe1egVhs8wDXvt92mLikyGi9AOIEO+ayOPkg2GionsiS7iZ93Mtm
e2mFwVbkLhCtyhdL3ZHq2QnjGcwytYMKPgCk8BjV0aUgkjMYIORvc7fTajvtNE+WbyHBc4+J789T
ot3qRLkXc8MTMgwCdIWn5JVpc74V9bBrC2KiXp5nYz6XeFMaD9N3OhFLzkSw251xp+8qH6yDfwJ4
XO8gG/4kcPgLNe7ObXSnRj/iFlQRIq8Q23w/WFthIp7e170uEBPB/NR7+a3utJmn7ylTDBoSYKMQ
dyXa3BrH8zdTyJt3sCV5ahS9ltG0nOBNVDiW89HUOKmf/uFXvhdbkre9YMotfZObDxS23x01n8L2
/4jOY7WBJhP/onTSBFzQKJ8eRJVdyI4EEP7xaR89DciDzpuoeCVIvLYwJhSqg94IiYy7Rg5sRbWL
DtAzPVtH0cMIa2SXh3iX4xmttaM93u8firNwKrzMNb48UYAYGj0OWJpzp3JD9CyC64eE91mZgFkT
KNoPBuKZnJyl7K7InjvCQ5puX75XvsNEsEbWGwN4tF8vJJRZqPStG92dUBbknkls3ovFdpReGWRC
mV6IiSpl6PDK4Dfvwaym+HSgG3ohnKDJ2z4mxPSWFJfQegEAYzjE0Wh32bGruLQ3tF91zX+YuKKr
VaZIMmoco6zsKGohghL09dc2/GapR3VKbTGL7GHZl8nuunfQH75mmAk1M1p142zhw6Vp5fTxnarc
YOYQhMpjWdoWbzSQ99nY0t8yxF4tigLgJ/HZTGQnSo6y9WSIR2jL9s2p1/2m+3J9hdS/r6yQHeER
hkYnmYk+q1oqO0ssdlXO40rg+Ag7sVMlkaialDRj6PpATA2b9NBBjlPv+ko4ZQI7qtNlXdS2BRAH
GYK/ctGl56UEuLSq/et2Nl83QCYvQRpOx5yOyhwuw0zbBFKc6PqDs4XKZHbBfJl3vxhieNMYm/NA
a2vMCUu1mgiJSXud+2UHBM5hOMq3RoQ0Lh36feNAbyuwHs0bHvfAtmO8rZI5c2oR5lKtwTFE7TEM
v0kS57162yvefp85WpmiZk0bibhvSsOXpCq/aZnlT7LJuW1ylsFKtGVWY5kxTdtVF3SVP/Bus9te
93sZGtNqN+URGFIFNRaoMm1TBh2D8dAU7lgunERFv/PHg/pmiEnaJl4s8kxAFSyZEGL4iWkqZxwf
wvyulUdO1ON8GhYbhL63nIRQu3GL5qDWql0aX7vwx/VTxFsO/W6riwpIY8ymHcCekZpASaMAnlW9
deYl/dwp1ecqRel43SBvUfTfVwah20P0kObgzor3VV181XrThb7Ww3UzvOigMdEh7nsB+/f69kIH
ImqfOMpNsoeOCfjFeW327fz05hRMcEjaIWlaC+xbSZoiAd5EaeZFujea38xF9TXewzHP2ZmYYISp
YTYSugC1+iUkJy0fbVlPbaCbOR64XQkbGmCPChD8rJYoBpiiVp+R8Kk+Sw8wrvLfKuHtwuK3Hbat
IVfyQgCnp/D2KCjviDPYqm3AVnrQOWDZbf97M8UEimTuSNxBAs+dMKwqDmcgZ+0w+8zxvu0r35sV
JkokfW7qTYaNa71lJ7mU7rEJMOLh0PIvB4HGdXvbDvFmjinsgYidkhSsz25Wfa/zPVFMZ4KGywzx
3OuGOA7x2lNcnV45Mqasq2CIqqooQRf0u3aPiRzODexfTu/bgpgoMUP/fJY71LNgn/ieLeIuVyVf
VKz7sSRBXRO7TucTybN9i7mqOZO+hcIfXs/e/gYmglQ9UWqBNsw7SAT/EtqMSid90e38hj7cVhLn
tP3LjfrNIhNGrHTpEyhNy1B9KvbFl9aP3TkF94qBeSA6xTIfs11/FHkwbt6RYMKJKWVyWNGUZppx
EA/JUcAMDdF4an88M0ylUYb1AuEO9JuNAQz9e2FxNC5am56rj9n59w6+vsiv/FMwkyzrG4Cc1Dso
NnpSIN5SMToA0f8D4o6zoFcAx8pYTCrTLGifQNFf5OopwwnPOGUTzwQTRyapHg2jAdZplj4L1eCZ
Feq0mBM9tl9upLddY8JHKE8qMQbA+CWptaFYAwbt2mu6xtZ6zJjUZ6k+JUqQlvmRmDKn/qTOde2L
MQWIVOsYmaE8LHXTuFrzLE6fI+HQFYGyXPR2cq/HL95+0n9ffbIxK0VjLuhFUmuCsG8DqEDuwzLi
LErmrYqJHYZWdHjFwZFSfWU3+uklfEwcwa6dpbPxCH/CQ/IFcxIoR8QgvO+o/IgrpXbvdE58MCNu
f+BfrrRvn5gJLdWoin3c4yX7lYzNLZ3E7zxKRPq3YfN1a1ZbrJh6khoCpuJkf/SiY+uAaDIYDpZv
HqOdsefKQfKOPBNW+jmVK6XGNVD2RYjntODhjb42gfw5DebA+pNyGXKIVNREksGp+N5/cHOOTaVG
DEun8TGXqmOedy70uneNCvWvuOa463YexByCqCu4Waivt9LVZhIV5ujkvEvHeiEZu+tah5YRuLjv
Yt3htZE24V507uF/9phUgMmyTqlTvEVTLeQCxRgFqFTY06cKGBUZZBvqTu8gW0r4YuHb7bmVceZL
DpLU9HkNz/kFSId2qSN45Kx91Q6DH8U2DzG9GQze7LHJQivyMsf9DW8o80UvcPENxJ7zKrgNAVvZ
YMvNdKytRKZT59lOfyqA/0p3lNiYABBZ7gGgI3biDJ7kWX7kyAEPwLJZGK7MM/nDrE1FASWr4lrN
aFfSU5l7kYhhHYVz3eJtJZNBVLXLxKxGeAFWyykBM+0JJMIwyHk9fG8y1OEYQD5PeVVDZM4fyB6r
JiqRcimx+et4zil2kkPsTveLM7uUsFfEGFLqR4XNA9Rtl2cr48zhSI24BMYBpCP0cABe7wp2duiC
xsuP1vkXDFP4P9K+a0dynGn2iQTIm1vZ8u3H3RDjVt57Pf0J9n47pWZri//pBRZ7M0BnUcyMTKaJ
vG95Nkkd4DsHuZLKWEWXm6EkKhVtrEHLc6PZrZ4HnM8q3pbBJjyVimRZXqNNbGxlDJXNsqNWl3qq
gzRByl/SsuNi1rZeRy9awcv8b7um6wHZ1GfcKFqj0c9qPZFA2VkX1dbt+dQEvB07m0q6EsQYg2hi
OMKwaJzbXIroa5eBv5rXvrHderASwlhCM099J9AZYzpAho2dHtLwxNW8HkFo46SoiVUBb6qfdzCq
Qisv0Q0NmfIRhfSi+ppOgy0t3wouC+m2HpqahNo1BtXYaLfrTRKZrSa5sbSvynu92H1ICa8CmOuJ
erDMDBpOIUXheRyXL7rYPCRIqiypeE5E9MjKor2g6R/j2znH0fIOx9xaWlfD2CtoKBJn6LtRHVXd
4JyP2ilrxxqoCTDoB9DFOO7bSzJmfSrUJqVP53hHB5vjfbRLDhHHlikC3hDDplIsK2s0vQJNbd6d
jOlTIYGhXd0roIfsP1TY1hAroEddkzVZZY6kWU1lWiKiIa0nX+MGW51CcacU4EPKzIdeaD05+tRK
v+US1W4td4co+ZmG0q/bevOqeO9OLKOQqhmyruhsjKRZoxAqCgZEiRQeUmPw9UY/y9ZgL7EW21Yx
oNCh3NVy+zhnYOUJi8EfSOWFWBRH5D4wzfGSawiIFdDnWVF5lOT0L0mbd5kWVs7t37qpA6ufyngQ
tUnEXJvgjqMOU1LJaNf6fCh0DCrUX+WkL5wmjg5NqPN6YLbCANzPn0/EXFSVy4VO6MgMFiC6mm98
gRUjBCk+C05nz75pDw+xyY2v6GluXAwbX/WJvBB0uaGOXijetPS7SavujXrGvj5xN6vkaZwmHu/i
pvpfT8qilIjVfmQQZqRQ6i9YgFdMqau36Bb3am4ubLOBTsOosGZoKiaU2UqXXqRlodQdhfrJrS99
YGBHXWh3oAXrTyiXY0e3W4wcFdo84EooRbIV1otLoVVY2AmG/R7dh0Pvp4IvCfdC+QiOqw+gIlbX
ghcMbwJNZyfuQIBPJAPLX91IfGxCn7urfTPiXwtgnsmRCBMTS5QkrZ0eaNi2mjthMGEITsFDOPZ5
odSWn1yLo9929e1ai6R6O9KZD0106lR2aB8xep04V8QTw1h5OJhVnOqo21TmzijQmh5IIifBsAkk
q5thDHpWpbw0CRLmakAOdaCCW10CCSc3NqN+750JX+WwUzKxZpThpKHqWX0pTvEj+F9c4oKbq/dn
V/mU+rwa9eaDd3VF7ORd2yV1Ba51gPl59Ax065HT4kweXXgV/ld9YAfwcjHpY5XOketNtddz9Yge
Ci8tMv826m8FF+sz0Y+8UjsMK4RiN6E2mSizPevmTiTTw20Rmw/3tQwGFlTksdQ0BCnG7MyOfMbT
/QimBBcjY0c6TR2h84SyWKX+h/ir1pKpNaxOly8aEXMClP97kYm2m3aGV7tY1Ollv3kWzPuUDGBk
st6NdYbKly4HUbHXxcfb33HTUa70nUEI1NQE3UADrCs3vSOgFaqI+wdTbX2t6p5vi9r0jitRDEog
Y5XUSYdto8LceZLylzk6MdpqFA27tOVLKXC7nziwZDCYEeXhFI4lTGt8UDGU2Z4jX3lcHsW76ELX
fgqn/sibOd4CeA2OEZtHFMSImsaoZaFagy51hYQnMx32B2XJsRDhIXtXBWuJmji80dOtaBASDdlS
FENSLHaniiAQqZqzSQKD1ezQUKfwy99IB+7jkwhCPCxGAoOVesGPcOjO6eLn7VvdUCBExHj/gc0S
fBDsxpU4HGW5NXXJTYt7WbetqrFLBXuReatjtoKPN4IY9SnLuFgUA4Lyvxbf8PMH022xqVa9o2ZO
zxhxanKbJwMjlIIoW8d1Miim5JOmDPhHlwhlbS8m5q3kYUT3FbbAD1xyig3rwBNTVUHVqiKwZ4ka
VBGs5osS/z0dH+/qs3GRjkhEtgnmEyRcIqhFnpugOCMRyRtl2gCZN7KZh+g0JnE3pJ3kjuFTle3E
lPMlNwzxzd9nviTa3KMarUsSiGuDBFPZC0iEC56584QwllfVcW1YNSodpEjsOP1kNT/mjhOFbCvh
6pYY7BfGUtFSA8mO1sMzC1YemOgN9MAjYhOwxoJ2ijjW4Nw2sY3Y583nY3yA1OhpbIR474VgZ670
30NxPw5oo8Yoe+8s4l0fc5B6Kyh5I5HxCtpYYJ3DZKFj9BTuDDhWAWs4czzfm0DY81zcJmauVZ+x
7KUWpi6vDHQNjLLX12YQt+E+GTuvU40g7cxAyNDFoiK/qpffurjfy2pyjkYusw9Vcyb2w6kNC8Rh
uGJJZvxFY1TGGFWmBAq4+DLsl6P5LANdRDfxzMeMc6n/8o3/SGNpYCNBzMfMwqkHv/2kestueqA7
PzsnOfBJpTaxDPxaIGczTeQt2Avt5AGFRwKUFgs3He+iqrPbuLBbHgXDJpSsBDF3aUVSpoedLLkT
MoDKkxp/vW0L9Ie+u6PV32fuKIo7jLD3A8Zta/FQqtleX8ihsQCVUW3PWsQJM2+Le7cfVrcmgvnL
CZHsYNlkfiBZb6vmSzWf0/737ZNt4tefk2ksd4URE3HJwHrptubn+mL2z/rs/zcJDMwv1dKUILBD
uSmdfved8bmSNWJj5czLbTm3dQApwLcBsjpJcpFSMrcm9yXzc5f+uP33twFj9akYqI80oym7Ef6E
7gqm3L+0uhv5EnrNc5888mpK26a6ksegfmbGoGhuoNTjgQS5Fz8QV9wLZxrRCXteRM7TAwbt5UhG
t2CCtOm8nLPCIdOlF9zbH5AngkGDrmzC+DWzHap4ucgI/EX1Pm9VXhZu03GtvhsDBvNgtnVOAbXz
e4SecxDdYwjDM1HPNYLyt7kXfjefaCie/xg4OCFTJft3oNDY7POsFWM0t0C85ssk2aNDAh0LuFLv
uT4jdetkn+rT7HrLIdrNmPSgRH48prutyogmX4/PZqZTUpehGlOL9kjQueSQuSjuXnpXAolIhBKo
uOMlw3mqyg4zJguZxjyBV6H1QjrxgbXL970v+10QuuXn23rEMfTXH7N6CYtqKxJRS4CO6d0kH6qY
U0zm6OkrDqz+vpK1hVBjj7SbiHAoYeHpWDClCfV/w0W2x8/UjaZZevqEIU9Nd5GK39n85faXen2F
vVdH1TAlcP6LJptZlNSon8DzikQ4aVyyFG5RgmG47MgOD8aDnKAPVClfcmn6kQy5l4m928aiKyzY
dizW3tzUtlCj5T/RL32aYeavO6pR4xVt4ad1r3woNpGvv5bBIFHEzqOsw0cPP/Vef5F23VH6Nvo0
EhIS7tQQhYFb34aBIxhJNi0R7EQDsWjfflPmH6MejPUuzP22jjiH21aq69kYUNJrSa+bNEIKtg+6
5FmSD6Ti2MW/OKirDCZK6YwMg1A5rFA9i85CW3TO5v6nFpTP9IlQ8l4lnA/IJi0VEHeprVLCTvYk
UB3U2l6MCxbgGBcDrRavt/arCMqdgWzL/rZib0P8n5Oy6ctoTKrCmuCKaSMzXkPg6aZukdtktRmb
XzWSzVzqsm60JiKL/yXdWqd00oDsZL8EaSLvg3JUhOVEzdWsKWOCB5fYYbpT/NmPmqsPkX370/G0
xGDCmLbr2yVKoPfxp+5U+fEhd8b7ifLZonuzOn+g+wfu6HpV9NQrNA2RoVdHQcEzqz/U6me0lmA+
+APbId8IYZDDEPpSSVq4BCs8iaKvDrze3e2vpmgiCq1YlgW6sLfHkLIWJZoIaZnhC4I/L3xAz7CG
qh5VPHT3lc7y9fY90Z/8Dp6uAlnrqrAdZBlyWoCaXob5PlyCtmxds/z/nzanFUtsshDpTCHLgxF1
UmYmJTBDUB4l8Ga1OzX81IwfedCspDD3M6hKFuYyWkKqRHyUu19z6ZWy7JlNfygjObj95Tbjg5Uw
BtinsG76CiO/7tAHi6DakcrbvLStDSsR79A8n0OQcv2NC4Jd+dldGlDiC8kxj1XAG6bYjq9W8hjt
y1o51TDAQ1/tr/EVlkLa4GcOMNh+rn/w9o5sAtFVGhtB1mVpqga2lruS0Ps5KX0jJfsqLzkjIpsa
vhLD9uyNZLISEy5xlh+K/NlqQL5nqDa6CT7ie1eCmBfoRAbw/ky4LaMQHU1u7wdx9oZC2d3WO95n
o2+DFdKBSqgqxRROScQmPaLNTiQ/6DrvMK99Fu+AYXUaBr/H1uxKHQ3irhiYQRY0fnNSwVSeOpWX
74djje48OpvJbcvb9IUruQyQp10EhnpqVv/UGIgr7+mgUhPwV99sOviVMAYwIk0khbpUoB/QNMfC
R4ya6NRG4p4Io2lnYKRNRPU3KLdqnnvkoAfb5pIJo1bXyyLRFXhu5Eg7AmKMS/bX/6jQRzv/IXMS
1Tw4ea06rjSnKgotqyxEUoMvgt8/3xVPryMpGJm6M/1Kc3mBDe+QDJ6o4F1dyhIxAJg7peESL0+3
TWGr2XDtVtielHQee5DJq/Qr0sb8HOA4Oe2+4zYbbp9EQ9lLFLHmlQ2aGl2qDIzywH81uwRu36q+
c45Czfa9vV0lMPbWqeIY5xJgavAbrOjAkgCnQDMqsqaYcYwQ33LkbcPIVR5jZ0OHzcwol1NSV5pm
Una6s+yMxxjtGpIjPkdeiA0Et2XyRDLWlrdhbeQxgoA59GshtPPxMsacERvqdW99RsYrL71pYXYT
z13w/ttDrwaqhVcolOMOW+U56rf5MsFO1n+UgnHPsabkQ6XDgYkhXrDo/7LUb/301PfHvpvcTuE4
MpmnhIw56QWygmICJVTu2syevcLfl47uCi9k137XMSkRueg+PyafTLt6VHdPYEJK73gB49Z4EWwO
XY+yhTUHKCW89T9VnqI9lcD/0MQPZWASZjc9UYr5eReV/m2VeS1LvL/PqzTGqS5ZLy+RDGlZPUV2
Tk56NZ2kDsnqXDwm0b3V1EepGEVbElXdHmShx87SobeFHJtLjflxVM4a0VGZTitvLKafXaq7CzLs
Yjg4Wd2Ott7L3hDXHnYJnbreKLzcVE/91O8GPeFRn267m+thGNetNI08ViVsjg7gpgfLoxtk/w9D
O/QKbn00BktUQzAQyOE9SZeQyXRGQXQou6/uY+KwdDlXxJPGIImxJASBI55eoyM6KO4G+r35vAS9
O3ymO95GdwrGnXwx9rRdMXnRW54v3Q4Zrp+VwZWKIKusW/isVIDsoKz8MtgGsrDIGTzwWhK25gbe
6D+DMEInxmaXIUCpXB3jYFhl91L55VndTwe6SNY0UCmtHB52/ktsfj0kAzZasrSTStP0nTu48S72
SrrfofxiYL9DepfwXPc2Vl/FMVgTl0psaAbljZNjW4kqe7a+J+lHUqBXKGFpJJpuyECzB/edK74U
fbYQiLR/3dbO7aL2SgYDV1lTJLFBZTRfdKSPtN2yiwNgga//RNiHnSYt56m7jdJ/vpzGIFYNapNK
7Qva0pnYWkncchx5zpsngwGSMhMTM8upDqpeehkD5IvO868MVU/bOKDIinoEj/1oUySyHzqWUsqG
yZYcxkpMuqmFSEU9ifFgzyjfcK5qE0iuItgHIagq+rDpIYL21GOm0v2p36Eqj+oFLwe2Xb1YiWK0
IhFnwzJCaEW0Dy+vm8kwEifvK8RboMu0s2/E43HObFrUSiSjF3mkxBnanCS3VoJs/CWUgRH+4nzB
zYhkJYPRi7mbNKL0QMLBl0AJFvmmuwQzqlKWR4G48IR96SH7vPvQW34lmGrP6mkxCno14g0lYfmB
4UwtAV9GaOujwSu6bYZ3KzmMr5l1C91YxfB3RoQSbhMXG6t8Gga1Lq0DWejgoCzstz8s7+5YDxNW
aT2FcKgDHkzI8+SD0w88P8Y7G+NY5KaUCjXP4bQwTG8OlWNMgm2OX2bxcR55u4fpL34XIqw+JONO
cqtbiqWjTrtebFX+XMcvrYRoKXZvf7ntR+dKEONIqqTvSWOiVLk8jahR9sCqZmeewj3dZRP6vJT9
1ogmnV75B6fYJ2G8yPWEXjoKIs3e8jvTLoPwTNzKM4LwXrZzd3ZL2n0ckG/FC89tbjYsrsUzwEKq
dJzqCkM0pScf0r8q7EIqg+RH5udB7eSOdqm8BUnw6du469C/y43OtzVVM0TVQmMfksVvDXFWZykO
JYxd5X+Bqf2Zzk9jg/rro448LR5I/9DEdfuKeSIZVZLFjqS1RQulmD2JDlp5yXgOjyeCUaJBjYYx
rRvZ1bXZtbqjqaA7vp44geSmAeqYA9dN0ONYr6q8ArFkTIdMjdGlKFmHRLpoI8FugicxfEmk8T+K
YvASfK95hVQ/xuq7H1G1s+bzVN3L5T4jnFCB/qF3dr46E/2yqzNZQ5fKswBgrgfKeZ/KH2CA0pBS
//PRGGiUo37BfiwMfWRxbofdQRV2ROWyk1Ln+P4YuijJWMOK/zFm1QzzrBQJnvXkBdUDhxoV+nBV
e3TlU3nHG5TYVDcsvNJVXVcttDu//WjjIJrDUAKzwvZU9MdS/p0mnDwFTwRjNHpuTRKREF/XhSfl
kluCq3POFg768qQwdtOCPEUaKtx+Iif2pE73WZx6lcp7E9Ef++52rt+LXQI3kDayZoWm2NvYKcwz
/H6XYVivvJTZnfWhDikFm2RMEYUy3BKj00o9p0PRAOL/bgOJX7fNEWwopTwKlsujA9t8eq3lMSqe
VuhRNXTI057UA51rioPkE50Qz/GA4IUamx4E61/RSgFNN9VX2teVxTakVNVKeM0M64ccrZPqrxY+
q3AjX6cj8Wis6W3F7j1kcFFIVR9vo/m/nBbt/TLy7PjGjKnl2aAMHUEYsmRgblgiZ5lFW+niQIiT
Z71rQMBcGodeX+7MsH1UVXJfSLxpis1XmwIOm39+BMWD1UcQtbxJ+hKvXfHQnQBegYC6Q3ieDqNL
O4ukr9x86Bb4K+BEM01Av/ZuU3GijHKvVgjxKnSgHLRd6ZhgOlHOxVF+Um3TVjCQJfwSuJwOWyaK
rngV/4kKuD8YrDGjVsjGJEPTdRcf0wrIpuQPktJ/AAnWYhi8SZcGc19mi9RT2rm6nh5H8qMjHxgx
xO7W62EYvEki3ZxlZQZMh44u1bYCZmyOem5/L8PUMbpgYCiDMX5RSYySZP97ARgngh0r2HyvetNO
/jXMTvUdKHTkPW+2omUFr95/hDIIUPXgbqyXCZFBLJ1V7LAq49Kbmuh+KUpOlYZ3PkYflAUMnpOE
ScahfijEn7L8qzEt3kekNswC9vo8jDbIc5cudQnvQ6e8QMGGyLTYISCnbAa72xfGOw+jEgv4540x
x0AZqLUCI8m8uBEekrbc3xazDVvXK2KTB2mInAiJ8aIHSe0hRZZnsCuP3KFG+X8IebfB4o8+vGtE
7EHmr094ZyvzvTw/CKFmFyoYDk4N9sdxDrYVwa3u6vXgKygsjFTt+w7+II8cM6h8urhdfy528tfe
z15nvQaNI5Oj7mwgPEaLNU8TbUs00Nlp5rs5Qy9SVth9xHuw8E5H/311uk5tSzSSShhLEFyFnPgp
EeW2qr9mglYCernKpJQAkgZfAedSCV7hBXMtr5v24ElApMO5rw32FWDgVTcYrDCbuc0imnCMsC1R
+DyBaWn2C9RjDI7Kb1oWumks8CWDw4qtSepCn4pExsmkyIvzR6N2El6P6rYfVkwJS/ssE7VPxnoT
0AzkU9fQUEsP0OuHxYhYEQ7yswdknX3TKQLea3JTIa4SWTtGJ9xEwhR4EcbdTmgz3yAWB5I2RWCo
T1TBbg6Py0Bslyhot8NCHjdWjprybZa54y8UP9/h60oCg69mMilJQ50UJbMuD5SSP/SUR5qFkP3a
b7y/Cfj7XcVLom4qxUoyc2FqnzdzBu54NwovjRl6dfklTj7mP1RNVEVZ1dEtQ3/FyqiWWJrjtFVB
3OQvPk7n66Ojn1o32hUPEg+NNlNIGO75I42xKBWXpUsjQrPwk0k7QJ3oTvwqpHZ5ep10fVaeb5vw
Jvyt5DH6kU9TpYPtAtmG7F5BZ1cYv5jRV6sWOTC72WMDChkVnQOyKGPB3dvPOMdoOTHnmnbS9gY2
CBpok0wD9V64mCcQhU6gaBsuHZcHYFv/r2Lpv69uL+9qOY5qfE+5vMjKZZg49rXpHVfHYrQDlF50
oRdGk+u2sxVxtmPrMQmfSgMrBcDKcvuytmbl0eJxPQ2jHXWogAJyhC6OcI/dHq+zc/lgPOYvBgYg
iI1A9Ef0G/wvQf7jtuTNzwgAkU2EoniNMqZWZWZVY2gWjln+mpNvRsKpjm2D71UAy+M1A3yXMYbn
V4PygocBaowNGrBqt/okORkmSwoeemxHUSuRzOOPqJlOwNv0dy13cSWbTkeqIJWhlvaheQ7FsBTL
snB/qswoSpZWA5h+4cEadwb/W+ab+wKb1Wmvl7Fv/NvXtW1tK2mMoihWYowwN/o56Rox6QdGdXYp
Zj/RLgFARk/Azrhf7j9A56WBJlPGYwVPI4mdfRYtqbbGZUQ9EPt8IyxPaHs7k1v3A6fDgjtRwsgI
WpHepQ3SCLvYBIolOB3p3fB39HnYUfI1Yut+czYvGCIPkhSNZbclb6ElOuBARmrICibKmUvstUwX
5hHWnui6F7XNnTIszihpO3XQft4WtQUsYM0EX5mO1mhMk78Fro5Mvda2eMSGS+iStDo0teBrAyri
dXKqRyHjYcuGiYODCiMtpiaCGYsVmJlTbiVRicxP6DZ7kGEcTTfci77hUWzuHPnISz1uObs3Ihlw
HixilU0KkcpTEtsEAT8ldlDO45dyD95Mn1cKpdfDhCqmZamgI1XRnA3qj7ffVEuR0WlF6I1mnQvB
Tci9yVskv/EV34iQ34oY21iOrM5CcVCZn0utf+im0butGVtlnzcyGNVAz1czaAZe6E287OOwekla
5TAZfdDExrEd1SMYqh4xZh3IeRHMBFMk6XwZMGFUxbCOsnHbgdzV2RRMeTKAJVn8oSIje/tHbnxq
JEnpEgZF02m25+13SMypFBMVaeXUUAJlGX6h0/V3lJTczT7U8zB3+kYQo0M5AZ+6lrxiQfVMV3yX
mSM8Vsf5pxWguH0Yd9mX1mt35pl4PLoF3iHpv6+CC1IbLcmtCqHvfEf60g6rO4u3MWErR/rmgAyU
p1mNRa4qkmbiYTpV+/pIHkvPugO+Oomva2BjFQJKldN8wtLaoAh40yZbjadvfgATIqpJ1iexhNY/
NZhOLVZBLQdIRKaBV1DkfU7mJVGbLShyQlwlaSkreVNhMcTEgVWeDCaQsbBcb4hLyKiGS0gwpZ8e
51xwbiv/VjSz/mQqfTevFCNOl7Jue+SVQdRpq07sZaljOZgT1ALpE50cE04x7zG5haZvhDLoZoV6
NDeYCUGEga6px9xL3MnWLlKAUpvXvPAKIVvNkeBXkzCJpCh4G7HJc1IOkjynMHHapTWBZcECfYaI
6Cm+43WEbaDqG1EMqupEztKwRNl1FEa3teLAaJXg9p1tKsbqNAxgGbomzGmD1/8gnPXol6H0nmFN
nLhsI354cw4GrCIs8xRGHfmSMTqb06ELJVtsnya94aDvJiiuDsMAU5nRcT56NRO2yCq7NEj3NNDk
qcBGjEIZ9nSkivFgNdgJLoLpcwwNgrFzSZeHTBSO0tLuzaSwkzJ9rHl0mVuNTGtx7PxWPpIltXqE
C3ljT74IVvr+HIF83kHLJ1a97kUXiyZEe+ZZ1rZqoA0Mga2BUjkDgNjUrM1Liop8Z+4T66FXfkv9
149o31UEA31hKBqp0YNtKlSn/SRZT40q7hPB4rRVb+vfVQyDfmGT1zGJ0RLc9V6bfbeQMdaP5pC6
t0+zqReyhNQgupUNjQ2T9UkuUEXAM8CYIxeN1baSavvMkDzJCr8pEeFY1SY6rMTRU6/QtuviBVVs
6EUiLY4YBTpS1LcPtPWeskTFNCRZQt0MCZq3IgptiFI1z/5u1wPauRWaXOJACpLvaIR9LY1WLhap
ceRu3tdKLHuyghRpE+KJmuSJ26m7Reudaeodo3i5fcAtFUergYiXqSrq79pBalJIQthTtxheVPKr
6X5otco5zNY1rWUw4GdpokAiHYWEtvgN2kJHsniwt+kCwY1jUeI2U0E/w9trmq3UTMioiK4czJ7i
DsiQmG5q2fkege+Lcs/rc9y6n5U8tqmXjOOU6KUuukat2WZ9bwx4O2U7Vf7+gevBaxAXowBsTUb9
ZgF7uiQZ58oqu5Q0G2sbtJj3AtzUgZUQRtlkM4umMcRhomqv9J+KzFt4O9s2VWAlgkFSIRcivRkh
QgyT78OAHVmNxpsk5R2DgVJTKPR0MjH5VRV3ePw45eQXQubevpAtB4u+hT8Xwiha22Aps1ALmMjH
PlrQD+z+b9Pym/p1FcNmxYZIbKBjCEqiTNh1e+yM9PRQeQhLLsMLDW/YZ9TqQCyVvWQK6VTUpujq
57DGZEOPFj7Bk4IWZPAoK/J7PzafFXj0ySjmoBPBYHcEtmSqLLShoeGhP/X9p1C+05Iv2DxP5MjW
Y7+UOZnarWEGay2QwZ/ZkluyLFC+rEdzZuFjsBPrZu3s2GE1SANWFfVSYBkmr8llM05ey2WM15zR
YgK7Fl1SOZRaIQ2mB+3BOGTeuOPtz+YKY4x46Tut0Gs4qv8NqDihZ6Ab9P9CsbttaKauK7IJxsrX
h+vK7UqFbJVmGOP1qx/xmkqWu0rjxCvbeHEVIb/F86olabtkECHCkEUFDetpcNuQNyWAjhIreCkZ
NpvYXrRYXqwC7Vx5I+4tfQaNfs0Zktg04qsI1ojL0TLFTtcQnYLDvV6+dOi66UChlHOcxCYmreQw
77+5wzoKQaEDvqa+yw3jeVKwtl0vj2aOUTlLuLSR0dpRoj7c/oTblrwSzNxSXaBJOUQzsjvVU4CW
rge9WZwimr6Fpn4UEGoaqulVvXRIl45j1JzrY6k9mygc0iFGB0mh7zv9OCUcBdyOKFZnY0BDmWdD
QHaLAv3g0trm8Fm7NJ7kNHb9hDoLhwFm+zyapmjIL1Py2bcKr6lCXzQh7tAS78Ge04U81o1NowWd
7T8CGO9YTuIidjmUcS67XWoaDyma3OQ84ZxjMwMireQwDrLGFolkqYkIHBpcSpwD+u2vdDembtf7
2i+4Faqtco61ksg2ZuZS3851h6xoXHdfC6N3irC19TrfZXKPxWTVThwQuI9NUC+FA95IjB3wbo9+
vHdO9HpoNr+sZGkdtSEiXEyEuEOTt3bV5qNTL+KvRsCC8Via9jXhjR1wrlRnzG/MmsEsadyGZVCR
Rdxw8jP+xgyOZupMfkQa5zAfekQ8o2PYtDsi9jDWLHyn9X0wze60e41b7uTJZIyvipJGjCKEchoa
30q6hq51Epf8or3QPbHBknDP89ZbT9e1FjHOegCBF8lr1CEL+a9WfVKExLUKMKu8TOZvDmxuhlwa
SPrxpEQYxFYE5cKQxVnrMGe/i+7/niXV3SwDAy0dlLXc+MdtgdvaeZXHhAZtmobTUOFV3omNp1qe
0uc2GZ/r7LFrf8fm821p23d3lcYgmUAwd2AVreT26nOY3DfxX7f//r/Y+1UAg2QyKSWSKXiyYinK
6yRs4gqXMDCCwqteeAnIbRu7CmPgrJt6ohDK6TOazd5YfpGl9eOR937lfLN3TLKFUY+dBI0wlF8h
mezW/Hb7o21r959jKEyIsNSSNakjUvlTfFKwzlz8Lo7nRdwj7WX/N0kMKE11Ek8jobdTPcDbYKvE
Lrb2Qje6QvZ4W9RmXhCl4H8Mia01tbU5KmOBV5JmL2h8AwWvjdG1e/kLCLhsbFJxhB2vKLJVg7NA
AIisJ+UZ1tjAw8S2nq42Mb9J/Rv6dGy0bYf2o4QWgtqVHhXwCIm7srONX7H/oQHpN9IZYMxjBWxt
A76ueIh31V0E+nTrTMkoU4yZ8Yr625a2OiuDiXKfRZG5IL8mBotP203F+8yWMBNAV9PyekA3bWAl
jEGpcciLQVBouQudx8UpST/d1pbNKHn19xlcSsa5QkL7tZzW7dtAB9+O5GUHXm1709JWYhh0Shbk
9gcVOln1xyp56NWnyjoms1PqvE3nPEkMNLUm6ODEHEFHo7a2ZP00+6+51tpj8r0QOC6Lfvt38c2f
Q+kiU9YyMzIZco9ou1eWi25qjjApZ3Psd6ThltAoQNySxUBV0k6muCy0tnrovXBX+AbipxOtY+TQ
cd6w7Sa+r07GwJVex42mUrbrxTC/xRgZMMJqb8Q8WiLeB2SCqHBpJStVUKJrp295+FD02MitgENX
4oTft3UCzZ9vnxGDrg65LEP7RimYkWYtlNzO5VNWnfLqA4uJV1iks8n+oVeEJTcwd0XCyAlVLShw
InQleLftlndDDC6QmsAxYsMOOAI7v5N+VoXiVzJvCSJPCoMOVqnOXT/DQc7p56556uvKFtMvt09y
G4F0kYEGqbNStDYhksZeop2E/R6UXYzPILx9FA1TVRLa9kAD9FYHplqPF1UDas+1PwyfUmtvCjyS
yG09u8pgzEYuhjgF/z3WbA1Bq5/oyk0RCxWExs6E2L792baflPpVGGM84pAbed1DA2jONcUQDF26
lX1WArwE7Km2idd9vS2S9wkZM5qwkW2ua5irjPLB/HOQzl2Rc45Fb/s9zl1PRX/DKosG2ukyNBJc
U5X2bqbOTqcZu4HSePeWZ5ImUNSZk9TgHYsxpUgbjMmgdFikM49w7WCDs85COez+29djbAmrIHIN
PBq4LyO1e7DYTt0pSj+EdNfPxxhTAy4xxJZUy4WTlfj5mDiJIjq6ftdbsf+RA1nYtCqBpRacUG+v
SrPaWSMd3F/aR9+ysPCtqA8ys/9yW8x2olr/I4d9BixT2QyVjEFZ7Y4c9APq3QdzX/9ULu0r4Tj5
HB2Ix6uubyvFVSgDFyWm5tR6gHVp0cuMtJMwiS6W63q3z7btAK9SGMCokgh+iRY0hPzO6C+FLju1
tufTifJOw2JFnSZG3uGtm5g/2n500ZXntLPEUYjtWPV6GgYf5JQgsZ+iar9kz6nmhenzf/ta9JQr
bDDqKW+TBtlAsf4piD8VEDem2q5NHm6L4X0sBg+0SlaUVsIxyvhcKPvFOCo9Z9KP96UYLAj1Wokk
DbsQTMGT5c9F+Pv2EbbfgCubYXCgIGpb6CbSDX9vuAbhzGP22fw1YAPfvJ9386P+qPziyNxM4Kxk
Mnggh0tDBAI7FQ+yg2XenhXaRuMYD5KDAGKnAfEUjrf4Fyf4R+XYzjLL6tI2J3SE1lN860h3ZoSe
7vY/KSFM7JOQvzycc0yWBK8suxKLFIEMHfoeXpd0BMalQyJXRiiOJR0cROeoispAxEzMeSxEILo0
HLIpsYuwdG5fHAeEVAYc5EghnYRV4e4smbb8/0j7suW4cWDZL2IE9+WVe3erpdZiy/ILY6wZcwf3
9etvQj7HoiG6ca4dMS8TjlA1wEKiUEtmJDpEmO/Tgtzmcs25anmm6GI3J1jIRpScKKuxWoKYpFle
sjh5njvj1pJ7nm4Wb+MYtBgnLRlb2j4ZZ5ld6P7C60LYLy6+O7zKAIWJx98MXIUnQOnI8NdQ8+bv
rZ15fJ0j3mIYwBigooYkuo5U2PqfVSV2oT5fdwKeAQYw0Mf/s+PqmOShrh6u//39ytFmsxh0mCJR
NuWcvvU8dYJ0MVJD3muKcjqoGzL0SPKa29/a0D5Gkj+hgW1GgTjbZFSYHsMbtrDbXgzm2HAbdHs5
ViadM004LIrmy63oglvvU5T1x1iGTuRQYFbUKJ1cnfx8Mo/p2J6nhXyvie4ScTxMS2qPrfWqlYod
Qz3QFifIwirjeYpSJyeJ38efcrVxh0W31UxAg8okgRgjQUyuF3Y8jQfVUsPrm8u5sTQmWElayTIj
mpEC63kNcqoCOqsNLxvLc3eW3Q6bUlgilWBZCzQMKPh+4mH40h1ov5fmXl8Rxx3ZbgitGqGPUoBJ
T016hzRg0ksz/7oJ3qbRn7DBorho4jweIuCDdsK+EfNW/CMTkDyktMG0kYyBIHHtJ/SYKbQGV4RT
IZ0wnxkYNY9LkR7+D56+McPgkEXaTopot5oMZDDSl6H8R0FR3dIR/xPOru1nejfGGCSaKrWtBO3t
HM+u+Rkt8A5a49bIUd3mUPnEMW9NsAGBBxP/6xIuU/2uZ2zsM0BVdbGsddBBd+PKS5KXSOH1fe3n
dzcWGKQy27W25BVlh+yG1rhzD7NUT7NDNbimkEs+shtOGJaGEWsVCnYK4yO9NdS1EdFWytTugYvE
hy6zgspw+gTu/aBweApS+7HhxiLjLlotkUGbgBY/Ru+IL6COn/jF6ccawd5HAl4dkf7Njy76vkrG
a7RZSActQjyq6a/dEjtjfWtC4bR+/IMzvVka4xwNRBW10sRJULuHbLkRpHttDv7AhIkOf/yH6TC2
zT82CzmOaRJEy5HgAQdhVNoNd7R118s3VpioL0Nz7SyUQI5cR7/62LhaM/BuZPo3PnyTjQ0m7tOL
MtdkKum7vo5wvAKOV4fllx9DmLnICdXpqblmjYFbYonoEAQLMmZAissA2aD8UF3ksOOEy/und7Mq
5jwttSxgag/eTV8+xE2PFUZN9DshkMPY5eXJd916Y4w5SuIkCKifIAJUy4up2/XyWg73Ysu7enlm
mNNTmCSSphJujQy8Fde2LD2CM04QRe+6b+8NVFvSZj3M+WmjrkFPAzaPMmZop9ibXsyLeUMhQsvB
r49IxkuOsSuXtiRwDhZvkQzs6qTIV6JL+HCCl5n3EyQcs+UokpnjiNQBPjqirqJCamlI1TN25Ghp
C1EG4Ha94bRaG+hQBa8K3jAc3aorZtjpDAiCZONEW+RJon7tVuOxmM2LYeF9Whf+ChWcvjM46Lcn
xobP93NprGiVuCT9BKVX6vvmcfqU+fUJQ1alCsGsKDQCzakD80EDSVIX1q4BMSYLcjmc7aW+eG3d
FHU2YdUUaea41PiM0Ch/EJriMLfxXaXI3iynlS2S6Z/rPsvbZwbFzFyJypXA3gAVMHOx0XTkxLWB
+k4daJATLhWDs0KOA7HyViCkrLqsw5dtU0+O/s3SMF4eri9q/7W0+ZIMioFfShdSFQdxvhs8EdkU
6aRftPMASXCwmJ54VWauPQbIkgEzjfGChBSRhkCQla96m4dRV1/0KH4qB5BURKJnrfqXNOkcpa5v
+jKrIXpgcJpDd/ZWxiAynWtCux8o6H71nsJQUl3F0ImrDYG2PhTpeeHRxO7FP7/YYF5LQ1e0hrnK
iitIxOmtOoXaCy7xYpgOUxslNkiUoWC4JKGqtv+h38oblul5FPJTZxQX0GPfR7LB+d68ZTOHRlym
XpmpsuwY/VOoJcQCvyQyj55oB2Cxbk0BaYuETg22LwQC1E3eloXqCtY/WlrbuqQ4U/JVLXXnuvfu
r+bdEHPVi5C5HmNtVdweWuIJsewlg3q4wptC2okoflkPc0bKZhHUQdKVN9qDDkMHIHZH4/of9Dr9
YoY5GivkUta2MfDggCq50JNLX/Q5VGDaw9/tGnPJl0aWF1khYtcyaEfNatCpgqNECSdA2oksf1kO
c8WLorLoDQFpa4fZcD1si2/Xl7GDx7/8feZ6Xc0VOhsJBEEXuXPqNvYAxF80JX+GQOgF09t3UqX+
EWj89Dc2CdwZilTOdatikuEwp3fl7Hct52rda+reLovN+ppNpMtmNcLZmqlEKqfMHIl0oR4LxyRT
vucoH6ojMkDIJT2iB/vL9U3lfDQ2CSxraFGex1JxOwgbt1Jxn+cWZxM5p4nNArczeAFj3KZv5WSa
3EkPIODnEhDtZex/2UgGHNasMqUhAks2HZMWPeIWAiZroMhyOwfiKb6LbnlvT97KGJzIZ0ssmlZH
fZcE4wQ95OVYzs9Gf0khy6oMDw26Qa5/Lg4AsonhiJbJBRU3DKnWQyGM/xUzRDuijOeUnLOmMpCh
p0tNlgWTBprd3mj2gnmaApwhzafSmUtbf6Qpi9gVS5vc8xjo9i8T0zAUSnDzYdp9yEhbKiLFeD20
1lOevOKILzlXLI1nh7kZeyWdojE2foC8dqcHBjLH0sMP9p7in+qJ6qTOvKty7xUJL31fHhNVZguJ
pnhJVETSi4fcjAsfUe0fT2PzVuJA//7xfrfGnAkzTtSZFPDQObordNAigDzjukfun4F3C8wZqOu+
At8iTrcKnixKtqQECbrUeW1+vIUwd6VRi1qeVaqCsaGvpfR5lP3ry+B5A+Pw8pQqS9kgLTKts1PM
l0gI9Dlxo4FTp+JtF3NJpvo4d4pVKagdrIFVTXarQOlzTFAu0J+Wdj62JQjGVm6RhHoz83j6xe3o
79o8nqLEqjF8A0egHf50vAZTBU5/tIIxGE5/8ELdGnu78jbGUuThBkXGIhF6uFpluTOpw3kEL2wV
BZXSHKbB4gQfv4m9f/rhW41hYxNBodl0lPs8Os/QPmyC/jSH0c3wOnqx0zoTRpbsmUOmtkcZg2k2
ZOssTAt/5GUgqVXpxgCv7F118ShPnOXJd+bT5Ju2elefKCFocyAeASOEgdpawKtm7N4H7z+AzQXo
GMlaJozcYQa3Ax/7pW1SL83/oFlvu0z29Q8qeYG0jamAAqK60UuIN5mLei4njZch5y2HweTKKBJJ
rwpcb2kdNrPlVVXxauo5L5Ug7R7Dzb4xKEzAp4GsgUZrhqITBaVHW1+Xs3CLAT4Pb9X79CD7so05
Ui4XO2+NDCTPlpYMNcqZIK5Sba0kzqxWNgioObi8C5ibFTK4XHbKlKttq7j1lPm90R3iNQ2uY+b+
XbaxwYByrAgSXoOIRiqxeNJr41wYuq+n5dGYrCDOta9irj7gjneKobmrIpwH0+T0u+xHfZvfwAB3
LpkJUmwKNMVsyPRNOIQIVNCmX1Y4ewtk4lKfN5PA21oGw4lgClom4t1WWOnZXLQwKkzONbHXmvbL
kWPwGhwZJKkxSQ3Jl94VHiePjmSlX00XYaYGAlZbOTa+cCh4nVYc72TTJKk0EK3RcTDi9atcPqzy
kyl9uu429It8uIrevxgru5EqyhRJg4rmdl20RbWxm9y0c0STS5i3HBflfCqTARQ8SKPK0nHt9enD
pL6KPAly3nYxOAKut64vc6RXyu6TTp7U1GsTnk7Jvg2Qu+Edqnxkxam1IoMMFtaw5p3TlvmLNb8I
GVenm/7Uj5/l3Qzj1cu6DuUcQeRnhsyXbLpK+HaMQIKPPgoMc1Zh5F13BN7CGB8f1syAFASamvP+
prBe0vpOV/7/FVHouPn/7h37gM+NKjHSaEBGrqqdqTADArl7vR040eO+m72bYRJ/7VD1ZUfdoFME
exLw1F14AfAeM84vS2FceZZ0oveoL7jV9yVYcGnVkGAroXu13LXPKON9hxCbq10snjrabmS82ULG
xeU8liaoquO4Hosb9bh4nVPez6F5GHwwCX9fPXBBhdXzddd4m8m84o0q3fFNOAfsM6H+BqtLYD32
B3LXh6nTexao+CDb6mLdJ/NpPkZ3iiPa6V3k9JlNH2wSL/bhfVrqxJsf0kCkxaI1W1ecMWF5UVrO
pOBvLrB332EuUYz5GKI8Iq0l35tOD0ZQJC6wvtxRBzT+9WAE4d1fnHP34XFPahGyE0hvrrqn11/n
EQPN365/P54JBkzSxZAkFXI6blMuL61lXXSzvJ8q+f7vzDAIshbVYsS9gFcbyWw1OfZa5uTJy18Z
Ydu9UiGtzbWFB3RSMMufSvNQTp+vm+AdbrbPSraSbJg6OIF6rm+sxxhKlYJnPiFLAFaY+DA7NGNW
ODyhhL3Oqy2osJ1XNcSfJ6VHKENZTMZDdpc7YNc+Knix/EG76S+mGByJSB9ZpMS3WsVXXb41k8W5
vokcn9MYyMiNclKzgahgx+gCyarPVrk+lxqPCYO7Zwwi1GsXpauA0EwOJuglKYBCFV0ArbPYCS+6
paB+BQY1BhyKauxiQQAMUtFlXCu+YrkDHpdUOCjvbe3f61u4n4x+B3uWFsPs20WeFPiDGNSH6jiH
2rk50HfQX6+MQQglMnsd3M/06Sz5dCgf2HoePZo7KhxuBzmt7l3bRwYo2kqrTEtEbphOEYNCM6xP
VMk54Y6jcq4LlhxD7ORsrBR8sES+HXIBHImme/0bcdycHTfLC7UiWUdD2nhws6G1W6k+QmTKvm7m
N4+7n/cSy3ZBJGvKFx0FU+MRQspod0k/WZC/zi89tFBl3nuHt28MOkymMml6jBKibi3f2hniI7Lx
PJHpmIvFjWJ1rqDGPnqmoJSKx0/XVnaSWPfRrHrEqB44S+eEPDr9sZs7H434UW0Ub2/K1S9vBZtQ
EsKj8RD5DYSrnQJgHD3MvFCD92UZYOmkqVDxnlXcoiLICaI9VVIOMpfGhLfVDKaoCTHHJsIZNyvM
UUSa8CzPCgeLud7DPsuneapTA3UlmhZOvfXbGts1Mt13VkDpuBRezxlvUQycQGFTykSL3i6a15UP
Zfnluk/sdadury+2uWeITLNQOxhQg+RfhKB+HrQhmAjUzE4dqCCHowfH8GrHOlTfksZGbeT6L/jN
llrQWVHA9/2B7FOtjXrVcjwAzLN5H4f5EW+0c3WjvsWIPBmFfV98N8Y4CfQa9FKAKoA7Do1NxPWp
VYndlLy07f5nezfDuEmarGUb953itl2R2bJahYY08FLD9I98BP93I4xvSAXpB4g0ADH95Ti79OMJ
hq2crNuptrV72vgi9nba28KFd83xtpG5d9K1rEzQEyG4R9ksn5+ksfKgK+9edw26gCsLZPPtjTWu
0toDPJtJdcteCURIQSQlgXJufFgV1SXmzHmg/SYK+rmpb/++wUhk3NS6ynEeorPsoNMzBMuVE6Oz
+P9wOfDWR6OkjS1pyZQYAhXwEsQK6A4i7iT7umBTmisQ0bokx2AyfYhmsRNlXBYQzkd8a3HamNfk
SciyGoA56rlTyqVLstm22ji4/hX3b533HaVnZWNmXLN2iQ3Elcut0J+i6h6J02bipb6px13zFeaS
IUI1dKuABF9u3ZrNranVDuiXwFmgQOOu1+zK4I3S8baPgRLI/JK4pIG/Bd6McUZWVsUE8be/2zwG
SKwmrnVgNIwUd+Za24J6JMXBjIn3d3YYLCFEM0WdPgYFMXdWo3nGJEbYKflxJryhVA5svdUwNv6Q
l3pWtDoaQ3RTeJJy+RZiN6d+6ESbjMjJrRbH//Z6dHHF/XTAtytwY7ARh6WJW0R8aiDfNp+p8EF8
JBh7jIP8hkrTKkcQ37jCgZeQ4Hg+S3C5oDRQdyAFpyPRaXq/Wiej+9Yon/7q0731uG6WF48gnBAn
5CS6YvVSw0Y3mTcMJDAVHo/5b3I67zvJRLO9qq7oQ6RiX1/JIXGGIP3aPov/VqkteZWfunppTzEn
PuBcpTIDH40gGGVb4wTU5L5a/DTlpEF48QdLo6av2YrBSsQftP9dQQE5cvUnyhNDOel40yt7Hce/
OCODGmbVJEM5ICMyOcJddqAWq/MQJK78sgbCp8VH3BMUgfhggYy+dviDkdz1MpCSQKZgFgoch+m+
dalqsvAgghFv9ghkq7TDdef8TQbo3WUYYBEKq5qLTMbno4M55GD45dfKkWJ7PkFF9X740hxK9FVP
J41TxN71G5Pyx0MBHcNCjK+KuVzqq4FiPVg4/B5pfmWSOB1guzfAxgTjmsLQdr054GHTi7eV8tz3
fjFxMoF7fcYy4tGfy6C/YXO6E1kZoSoBDJmcFbkSTIkfLVRzddsCQ9gSNs+c70Vjjg/36MYe45/G
MmdmXeK4UbXbt5R0oEPGCVXjMPZ5bTz75cCNNcYXI8PIMBGi4yO9xreTl4fGM51GX/zGTQPlmMR2
7wgH6S9dg/HJVcknTVxgNVOlwyij6ChrvAzXbmZmszImQi5AkiIaM7VxWG+UU+KOVGDiRjzxRG92
L5l3Q2xlc0riVSjpBzOrU1P9M+eRDY6Zwmw4T1+Os7Plzc5YS1KOuGakygx7Iz0XbX+TSrziGc/h
2dIm6DD0BBT2yBZAqqjz6gPY0Z+ni4qiQYPxPl6z8n5qcLN/DE4MkqASIZNwfXqzq92sgKXqsBxI
wHsz7Ub7G0MMWvRmq2S6gdfMMvT2avhifaML6Aa8X3pvIrzPtQ+8G3MMcOjGNKg5ot63RKSKzqjo
3+ZcQo42P1Chxxx9owrmFgVOXY23SgY/6lZKyjRCFTwb9eeMTHaWDndlpwZ6W92JC+iJBN7QMNdl
GBSJcb8MeYr2GunxRwFRR/vhV/WggZnvLSyx3OsoyblbTAZA2jQd+rnAy8ma0Ladj8eUqN51E/vH
WrOggaJpELxnSq8gq5rEJcX1NYB8ZHbGDHrjFiQveCqW+0t5t8O8QfO+iUu9SxQ3sQKtPWkTJwDg
/X3meKUQ5YQUDbxezUOJHKaa8/f3H+zm+wLoD9hckKaEfcrfgmx0ACLhDtVqyysPiieeeFhBMfvj
3fhuijlSaFuRWxlDIHhI/ODhnxCt5f4QXv/01F2vmWGOUCwKpRUn6FhI1ButM721/l5GL3VzSDNO
GwHv4zAHpx8tWYrA9O2CVPAojFIwSlytzf2A4n3TmLNi5KU0mgPwnJbiqEqq8mx5vR1foJJ6Uh+u
bx1vQcyt2+gYDY8jeJsxCG4zi+FS/wHhPwKyn+thy6bTCjKbgvZxS/mNlrwk2X/Xl7D/yNoYYE5+
nkMPGBOydMMkn2q/RZf4TOlywApkZ/eWu3LCIQ7UsMXSwsontYJ0NQZQSq9Mbw3trhQt29RbTgjx
m7v2fe8YMBjE1oL+MJZGu3XjU36kI0hJWN7xjhA9iVeOEFsz1ax5iKWFRrEGRHJ1LajVyJflkQM+
vJ1jAEFOym4dTU1x807xjGpxyFg+ierw2cp5DWz7z7aNWzCoQOSkmCMaKqv9A4nureXYd4cG8nyL
lxX3yVCgJkfsGqLfesDxSOpx13aTgQkV41t9Tk0XhzRUTjNU7bVgcWUbL2TOjvI+HIMWAySOlWqh
UWZpuY1KzqWwHpVa9DlL4gCFxgDFKHSgIaLRUedNnvopvS//K53RWUGBTI5lgtabP4vTf/o+W0El
+IBorqxxoet6OBrry9ATJ8mk+87i3omcG4StpfYL9Jv1CkGYYouO6GlfZK8JTHd8joPJn9wMTLh+
FiTH5u9uLra2Gk99VugzUqJN59fGPbH+mYfLpMQ2mkDs61/wrVPqilOyegKGgiSooVDUmtfbejUH
R+qTxE5kMF6S0RHqQgCYaccpmW9rdOmQ1hBsyGp+GgfxQWmRTs36C+nJTb+UtoUAVTIeZrULpoq4
gtCldmfMt0ad+AkVy5Kqc7YAs4rGFUw9KLvklGcm1aiu7xGlKY4xSHerdNcn3atkiE6tmRBai3W3
XqMwzTpbEDInnsqgmRKZsxX7NwZCHMz6066tD+Jy4G8tMTwlI/6Nb0dIL2fuGBqrPd//jz74xBWy
3j0/G5MMGklx3uhyiwKQlPkq+SRKvO7Q/aB+Y4EBnaFQragX4Ev6WQ80vwnQ4Pj0StO1JfobeKdz
/7m0MccAj6hLLajVkJcT77PBse5Aye5UTuksl+R79owh59Gj+ZZZsHmSS7uQt7HMQJGQJdKyjBnu
+yILakXyJp34IM7iQR69XK8dGPpJN4GyNYiWCs2DH9Gr8S09lkF0kx5mWl+6t16kl+sHlHfZs1xO
qZBBenCwFBeg55irdk4Hw4/LOUxMyV+H1Gka/QnklOchH3gCktT9Pq4VIn4IyS1ZF5k9jfDgkIoV
o8EpNOSl5b9MCYlWOl3Tc0IajiG2RKkjzSNH2YxFIqWpia+ldGrS0lGEnGNo98CZP1fE1iXNcV5Q
qqPvwfgsL1+MnBME7p+3jQEax2/co89HMRdSWkZAHkR1pnPio+gadH53UE/DMy9PsG/PAoUd5rMg
4GYw57soqykWFCzox7sAo00NCp/IjOCE18fU1//kabCxxxzw2iBqluIh4lrpg0AuLe+hy10Q43ND
r4+dVNEGJlRzdcTtuWpbzuxkDwiUbMtd/mgU5n1FbOYP9ATrIPQAjh71zSl6FaW/2zI25Sf04qoW
KXIDYvRZKv9dSonj1LtxymYFjM9F8lglZYYtI3L8iNFfv89Ex5SES5cWbtc0nzmQRP/eB1jY2KMQ
ufHxVFvKtMyRKKLJ7f4CfeuQCr5kYWbXAc/hdqFhY4zBW4x6tX0XU1wXbtrUFc3CnkZHlg+cRfHs
MI+QOE/mxSojyVUGmxya2wSUrvmn9Cwf5mP6ZH5BX9LJfLA4oR7PKv33zVbOBlmFYkBdhyiNo05P
xQzRlOnOEhL7+vp2gW+zjQxOtKmFwv6MWDa25LPSd7fiuvylCRYahNEkSo+yprroZ9VcQ0J4zQL7
RejNMhh0WCWohbUlXF0NFjzVMG2Q+XJmtyFt9Vg92c5dehOnEAHmiczuPx3fIww2ZSElZosqHOLD
ESMwht8F1gPBw5sOu0cPCu8i4cQzbM/3MrTaWo/wDPG+WTC5Jtjto+DVHiYf3TXB0E3pGxfey2Pf
KHjmDUlDF9kbOG/cMTOJposDippkeRTK3hsm3U7Tpz9xxXcjzIlWsygrSdYrbky+E3KRZQ4c/uZD
vRtgjvJYq9OYQKzeVb+uaB4u7upnkjnUQ6jAQ8RLY++W31BLgXgo+G0gJMGkmoo0w/HKkP+jeCii
1qJDHq104nPkr99jpJumsAl5dZA95NgaZUA/z4t4kicYNTrNzstQsWQnRmfsLMac/eRZYuB+lbM5
FvFOcdflVpohMHFbTkch5ZT6eFYYr9BWlajo8MV6xkdF62y5Ev1yPJKRRwi4+0bZ7hzjHtFQ59mE
iX50SlLFMjx9ndktvcxN/4sD8Q448nm6QxMqr4F3D4K3dhmsx6tIbWSCGfQmvhOV57HgRTK7Sfyt
BQbk11pcwLWEi5m21SqnPLjpvYx2Izv/Xj/Cu1Ha1hKD9cWsqOnyRkvzdQBTxYzZ9hEjWHML0Tw1
5A8l7T7OtwYZ4Ifqez8lI/I+lCEwamxoTDjk1HqiLxxLV0CS3+apvvNssoqxotjka06QlxzRMkDc
5iw4nWvSCdvFL8I6EA175DXgcZyEFYCel6RUUgLYN/r6sU61eyvn4SPPBIMcDfrDVNWkaS3pmyoc
h/iF4xz0D7Dx4eZbsaJsllzFsVhh3yge/ugTEwC/dKQCFHLedWu81dB/31xZqjBrXaUg6hiiDuzT
XTAug3vdBM/bLQYxunRa0H+JHRNT3Z8nNRhVOdSz5rEcvxDdcqVG8UsBHN7TcpBwW1vm6Ao573jz
VsrgR6NqPQozSNVVUpiqt0L+en2ZvL/PoMcsQtfVmBoM/iV1KBTCTZ/w4gueCQY2tMHQ+0hEtTet
xdtM6F7i1uJ4H88EAxTjWg85MgkyRkKgOdFUfkV4SQQOMEisANtkQGurEPAIVgN8eEgg0cSa5aFw
0L+NKP2fGvyvL0xiCYCHZuylcsGFnx0o3VJ8n5/rsPUgxg0CE0ht3vJIZjnXiSQyQJHHhNTTijiK
5hboOV7xzivBrl0HvIEC3uKYGEOVlGVeJLzyYrAsKYf0T97g75AksUpsQ5VKU0YJbnrhnBhPRPxy
/ezsPcG3f59BiLbL5r6hZycT/qly1P+ac1IEcRyKIm+afDcjuLXF4ACm2ZdxlEckLATdjyTLa6vk
KNW1M6eNY076Y6m2wVQYTzIR3OvL5NpmMEJuLJSVeiBhLelHc1CP1bI+yUWBGLcqQyTlw0nrT7E0
fBZHnvHrEaLECratKRK8JaUgUKzpWEypY6EdcdZGZ9Dr++vr3Dela7olWqaqqgyIJEvRWROKASB3
xcR1mzkNGGdAb+O2UseJrmXq2h9vy5+22GelTjIyYngHsEs6X21XZxhGb1CIbcQG+vcS6VSvYHMr
8yDpUq8wI7eRsi+9DGJkMI2colr2BVFwsr7xjTEtEIPhntI1MIxCcTWfAmslPFYv6s3XfjLz4AH3
5agaHU5rq7dPc63/s2B7iJoern8FnhkGf1YNT2CdPvYt0Amoj7Fwrtrn6yb2z+375jO4Y1Z6CyJW
gob9/Kuihibk0VbxaRYgjdT6103tQ9y7Kfrvm0ClIy3m6gtEdh0orImueKrIq+b95iX6boOBoSZq
51FYsZwJT5oVTAHzqcgd050dMX3TRiDo3bcuvBjsNwHSu10GktQaKdRmpM3QuCmoCFOd2KVDuy3e
GlTC6tv1vfzNG+7dIINDvZXWpB0R9c2SrRVO833xcHd4abDcmXe1J17Sg/mKpzeXaW43A6Xj/PwP
NGhMCJNKRq1Z9BoWgwHaT+ON5KJZylEP1u0rHce30C2X+0Zm8+gkd9MaW8sMKI0DTtwqIdXfu/UB
I7delCHVPzrWPW2yX3j2OKePrbRHUaZOo4UgJ1ePa34uxKNeB9c/I+dIsAX2IlvQAZTjSMwJupYr
2dPjhnNj8VbBYIgVR3lntAuC5uSZyIqNWqs+jRwju4Rhm0/DVtHBAKKZZEKhrPNy3RZsLYyPUQh/
ROFiuAGoxAfRp0RvK/wCs1T29X3cZZrb2mewxVDnFZryqJ/RjiAaqUGEHVwXQeoUd+Mz5FlfJzB4
9wH5r3vOn60XvFyv/wLeNjPAo04YMaxTfMlevMQdsWX9tZq40qP0Y125d3QGZpRKkmMop9Psb3Gh
XLFRuDqQHXXaIHZ53OScGEBnIAaD+pWiFzjoUf6sz2czCq3sWS55Cu28M8DgCVjz62FRsHOyecmF
c6bzEsl7bUdb32Bgg/Rdjil5wIYY6Mf2LjqogOX6Fs7g8CDjN+HhT3BkCQfXjpBUNbBnefLUr4KX
G6aNQW+ENtrBLAS7tIZ7eU58CCp61x1wl+Fxs0yWhdCy5q7SUyQdFs0XlsxW9MHurJNu3dbR92F8
0MvSVua7dT2mwsMk+OZwFKQkvP4r6Me64qAGgzZtKbRdTX1mQSOZWIU5rqPmtjGh4zkYNsZtr5vj
XYPsdE7cxHI8IhnnCqF6RGPZIzpj0POF+u/gii7lHIHsOdJ/xhPHMCdoZbUIVnXIhGRADrV10Srn
KGgYjtw2fK1AZ5nf8YaQePGFwcCLkkHGrVxw8PtItXzSZJeoIW6v6TezIAVVm301LMGN1ulSp6OG
EO517M1HJS04Mdx+gIUHv4jyiIyJKAYUxGotEiVGSLoc26fan0P1kN7oduOOYIZEK25oesINl0h0
F103VhmMsAxtGiQTFRNyo0CoKXlEC/u9ZGcuSl+pR4fAUnBvUCAULi2KX8ZBezFBTjnxWAZ2wWrz
QxgsWcpMqERIx0IWKD2aVhwO68w5yHQHPxyhdxPsmCmUeow87fCpE6oW4JvxGDbj9wRa823NeXrx
TDHPmK4BmzoVGUaHJNq2P5fxjWa5LfH6+N/rx4Xz/djZ0qaNtFnUMRvZSC9xlttLe+hnzpHk2WBe
MiSr61VuaVXNNG1duSXrodK47WQi5+tQB9k8YgYhK6t6QHtLdjCPxB9DKQADEBSOCs632Y92N35A
17uxNOtJVUUSOsloSIOhBzvx6UACtMkcweU9YPYf4RtrTGQxzKkyd7iGUQuiBMiqB15z5PTST11u
J27utN/pYGf6iB6HW9xuKC/H33gVvX2U2/wIBlzWdC57TaJs+yiplGEK/j7LIyF47Y59AJlADqvO
boCzMcegSi7OWSMQrLlQHsTqVECRq5cRr645JzjkGWJQQzf0zOwp24teBF1pOZWRuJZ1kiHSe/2c
7QcB70tiJbvlrMzjiuD+jT/3NwT06aBg0R7ES/PFCCjPc/EfVAK5r+7dsFRSVBV5RTSPmoyrDl0+
LX0NXkdyI3434DbSbetNrnCk9Hy8Fsv9WH9jjXHVtFc0Sx9x0Hs3ftA/4xCeJLtBj6XhaPf9abTN
u2fJk8NT91xDze/b9S3eh5n3tTI+WqoIwItoQhZ6OEbKc5ME3cCJWPfd5d0E45di14yxCjYDV1Nv
5Na0LeNiSJ8tiUf8wlsK45aNWcXa2MH/O6/6h9aBqYaz9ID+IldzZF9zxPBPBmsw2fS/nsJWFEeI
uQrjijdo2x4ELRhUztggZ0ls9VCAvGKkVPCNJbkv0smuIcA98aL8t1H+j1f0+yrYKLdQVmMBszM8
cARfDsZrPDDbnhqnfhLswtVfKBen6I7nOgCprtsHIMp2kzNv/ph+n2s/g7nxRJ2owmjg+qZzZPnR
8ugcmRjyDhxvT5krrypKZTVzlO0zJHWG4nWoYydWuDcrB0TYGmOujrmVCVDCSg760UA8LTi1V2HI
VA0hHcIDSp41BkSyZoIcj4DSTotPSH0fBMUHHZ6v3vCnUfbjrHd/YTCjSeZhRi8xXqDD6szTvzNo
o8nXknxZhv+uo9Pu+2tzvhjosNJUJ1OFbvc4uiyKX8W5PeWvTfw6zeDiqmf3ujmeazAIQmJQ4BX0
FWSQlyJ6MqJL1T9eN/GbOOh/N09ma41Z0XRRlWNIVkETWPJCq43Cp4pq5DiJJz9ct0Z9+fdHSmZr
jJnRTsNES0u6forJzSzzMPf6B5LZkqKlLr3R0FZVyrRIhwO0b+YluZNO5Lk/0ieMbKun8q4zfR5l
yPVvhWbpX+NJI1/7cW4Qg6/5VwmqKkMSZISzfdcdXWarjHoDFcs6Q11kTFXweXldQ+xYz+28u+9a
nvPxvhVd8CZAXv4fad+1JDfONPtEjKAHeUvbZnq81Q1DI0PQe/v0JzH7f5oWlts4Ie3F3ihiqgEW
ClWFrMw17rLShvONjekO4+tUi+Q/tx+Afx0nCID8biKZwK1lt3iaKq+UoAbLYe90UFvu0W0TgW0u
X/qqzMWIoVoUTAvBMXTlLlL2WTk4Wn27ZIpz2cNFbsBFiLSe62aMcGmYpuUs+nW2Nm6OLPGyFZGb
c4EhnuwlljFUAcjc7Cz38lCF4IR9AIP7iVSxn9WTcHpps833+a34EYpuHJuuTlEv5Ve2g5MVzjvb
nQLFH09CsnGRLa5wpjHgo9qKNFs+ICa5yge7G8HDRyu0JThSH+HxzMtT3YZ7M9apqn+3EoTzPLAH
P6H3tfTj8jf7j+LhV6T9KM/OTOl6Y2ZajtPLhhnHR3DE+Oab6bGJ4Qpk5uARCu3vl21un2Gm9yQr
UIXl5eaHCixTAxPSkpbA1m40UfNX9PfZv58tKQNJkl1kjIw4DsbuOp4Ee7Z9aj9/PxeDktG09IER
Aucaxsn0fZ2h3opupfkPKIJM5dMOF4iUeW2KKS9AeJ2j4dC1RyWS3ayjorRo+9x+2uGikNpZkTbE
OES9J7vzvmz8vXRdv0T7xtMOi1d48U35pXsHe6f0eNkTNNGn4gLTOvVrOUTIyOJZg4IOVNnTjn6z
C9VPO7LvlPEhSqgzF+mx7LKvg1Eclnbw1xTSQaQMbXvdWdJwaopGdiZK3ovBvGl08HWv5KrI6FHV
1y+tnbyVU/80mJD6XOfW7zWyQ7v6PtPmfdKXoaInhwwj0csiVJjaDBkqJEAtG/U+psk4T6z7VlMh
7oHDxTg2ywDcceilNEES/FGRdWaKu+lTgtGxlGmO2TSsFEgsCz7V9rV4ZoA7VX2kKnYnI1Cw1lRz
34VZyMDlBWTFhT2hDbf4TVqZ80g9t3NrbllrBok6S5iaH+aeqRaOeL8Z0HgTIbE2LsjfDHJ+OEpT
VisYvPd6O5SVl6n2JJEU6Faj6zcb3PUo2X3cmiXkyydXPSjBFEb73pmC/PpDU8kTVTuCPeQnvFKz
lKcsM+F19j6ZD0Mm4P/YwgScr4cfAFDWfNb7COvpg3pf+OuRwV1T6phvI+IhGMaKB+0NCiNO9kK+
X44bW/XBb7a5g8UAlbWazP84yHrVgZRRx27KAahb3kW18Ea8/80Yd7QQHjuK1w8FPJrt8zKaT3qk
6JCoit1lkl4FK9sIGb8Z447ZUmEyui/Qaqp1NRzqyAdU4H6oMr8foyBrouNcKsdKGU9rpKEiTwSX
geAg8F29vuztZdU6kNeOYVVDmdk6GOXT5TWKPJO715reBGliB8cxlOu8zZ0yEa1C9MW4+NEYijL1
BjZxlTD5DZrhXN/TLA4S9f3yUkTbxcUNySalBG4zoGGKB30+zMZRnQW+/kFSyZWnv3kEFzfG0aBa
lcPXO1t2oFHyriwx5jT6fZ+OV+lKMfhYfJ2N7G5d+oOsDCdryr/Nee5C5/JGMq2rsgIPkGQ+pZPs
NXXsGyY5tkyOtaDZFYnra6PvBD9asC98y48U1aqacYLCZvy6QP1p6Xej9nB577dSV2yMbdk6m3oy
NO4rr3lt9KkBP7IpfAiNgujA9H+Me+NuGRzog9xXwXQs/uiTf1rlPnmxdmMuGfjkY3NSxgRL82vR
0tjf+Pcn/7TBfXLoc7VVFWNl6WTsMQvq5nIRSm3ig9HRRQ3nLzPY0QTbuX1ofhnldaHi2ZjkGHO6
Xv3NcEy8c6U3w9t4TFJPR4ssdtcTA9yC8FxgeDscfNrl6qosqQe9oNhQe71Oh2eyCkKqaF3q70lY
KqfmOOopOt6Jarm2BeXEptMOOBUHIL0EvR7mcxe+HC/sjE3UsrmoFC9K0NSBkFsB4v3oINHXSixH
Ido59u9nhc4Qrf8X5sqsOoyY1HNI09xWGQQZpsraJ5SEpMggitH48yLvy1TB3KF0n3bznlhNcNl/
BNvMiwHkPVlGTdIQ1aEyEz2VUxkk9L1oCu+yne3Q8stdeLRN2RhUaXvE9niRPYMA1SOPO5pUgotQ
9CHZzzjb2zWydanWmFcq9317VcqoVk+R6qx26l9ekOgrso09syRpkURqdh2id7Yu+2R6vvz3BR+G
l7ZS5q7NW3auNe1ese7qJgkAOqTyH0DHzsOxzgVG8Ozni0xrNJnmr/pws3ZXRfcoDz8vr+Y/0uhf
359HqevT0uqSHbOB5AVP1lWoLB8BCq/YO7JfQlnU1hI4HA9VL5WOrrkxgc9W7Rzb/DJOAxQuRNk0
C+kXAgc/+YxnCZoaS4ke8aE4WqCtmT0VxJuxb/vm955Neh/qZybslt38QT/m/MPxHG7rMrXJmMHV
W2oHaUSujQF8A5c/mya40vimD0iel7FNGjRlovgxyTTfsufImfvuppeK+zSuOqdate+dYmLiRtZO
vbS2TmVCcbOK3EKSbvsyO8gWMp20um2qBY+VRDtgMOJL1RnXemQ65qgf6RrdNxiW6BPzi50N34eu
eyWN9mws4JGZxtXXLAlq7fqhbtpnaZV31dCHs9YHemQJujf/UaP8clSeR04ZYquvlxx5G4ajJQcY
lQNGKQMS5rvkQYTlEDkpF64ybZrtqOnB5Fvkt0Vn7Gj/rq7fLn9EkY9ykUoe9DaSI5wEPWz3XcgI
+JgMpqje2gJU/uaQXGKHjwjAm4RLVD4w0sf1yIg2mP6aqKcr2jUuZNn52tixBM+PcKYlqGGvWuKN
eeNf3jeRGS6d05KpM3DE8Jq1KG5PQJaKtqQuiTxOYIbHrpurNepTBIfTpodGBa1L4g/Z3V8thQev
t5ZCQWLZgS4sNnBO30lbuar29bIRwY3IU8GNJC4WiRjIRO3Wb8YmyIpKkEWITGi/X7qKSoxs6tml
q4zgfIscUxX1lASnhVfMSpIO7Fw9/eelHhO6O6YL0P6tD/NUWcVs2lK24lCy8dxSt29t3QAn9Bpe
/iaCLIJHoXdLGRspRt28SG783gBFjJ72Tk3knRkLaxGRJ3MBYGp0O820CowcA2hlMfJV39WpaH5A
5ALc4Y/iimQtqPe8yQxU+dg2T5d3THQB8OBsM6V2XcU1UsjdDEaOLpRc5VoLmSQWRvcF30ewZTwI
G4SNY5GlMNYYwdxfk8VvhaOxmzZsvNeB7Q14K5n9+1mmGttx3NgoOpB6zV68K70KeI3mifHQ2CE9
tq4NwVlBQfWRffwrMTozyl06am/qJTUR1SxtfMi75gCglAf957t+0E86MvJhmN1c6/x2yYNmaINy
0VHgSa9TN+ySuT71tPTKNTvUZe+Pae9BFMon2fi+LtlOldJ9Ybc3EzQDq1X2IytykkHxU6DkHZoC
zmalN/VgO32j78tpdYiZhGOPqljqrwq1RKWjhRLRvwJ16k2JGiSDtKuiCDo4wCOlWhkM04gumi7v
26beN6l01bRz0NFRBDcUfRvuyOiSWWPEDh3sKtnRoXPaeZ9JohHI7Zv57GNwZybXzDJeCNqDSq68
WBkNC1PBxr5PmXxtspnzMWYkJv2r2QlR6KxOv+QI3C26VG1WLxkcofo5+WAiOkl+nrqt3+3bkLyJ
kmLBfvIvywRON3ULEqoR6WWnrB6ZzJuRLgL3Zp/lwqI+Xl3OjlRrR1Ot0V7xSNy5NH+yoh+LdJf2
iVvpooC33TD7/Hr8s3IUGUOxqFiTeUr3UWi60MuYnPV6APTPDktoEBp70/+TKHhmlLtpraxG3xFA
B0+FfCp7JsBA8exajhXQO1wcIt2krekQWzmzx8L+2Y6SKNHzOcVBUG7Y2xEGB3D+Us+6tf3GkwFw
RDftKblpU08UqjYv/DPLXHhMbZKVkgYHZdC8Mvj/TY9FnskFxEVJoAO0jEjzpHctf7Xqtzb9owb6
2VK4aFLZkxRPrCRc1Lt6vO6iOVik0skVEcW7aDFcQGHQA8noZ5SF2b5e32N6nExByrr1cvmbR3CB
o6NyIlk6MiSU1YchzE79YQk0MFRRXxegy7dIMs5t8YMcUxtN8VrDB4wssCBHDzC226Hh+Apepyu6
yzyQ+d1fPmECt/uATp85fFH2WUYUdA4YL4e2y0DT/P9TlQkiFT/O0a71orfsHk4sxVG7+2l4myVI
dCzokMmCoCHwio/BhbMlyd1YGjamfzxavSV0l2aHdd5f3jWRCS5MqKROWgPSsp6lMMeLQDQNKIyg
67GdAn6eow9Q8dlCZrlJwNuNTWPTy2w0nQb1MYEiUh9KnggavJnQnhnjAgOkQNY11uAICdh4BpU6
pBYgrYXr4eKCttKVTiU+jHWaPeoaL6hqXOXQXss7ey96wf44LBcuR5ULDno+LVpi4uWLQQ5YJyAN
2mN8t9za18aJXA+vNuYbFic/0d4jt5FoxEHkIlzcSPNsoNGMlFo1ZCfNHhWtctJZFJ0EaQ0/vaHb
2SotCha5hPTRCJQduQfXobtcARYQilDsolioKb/fjnqeG0kho3vOyNKWJzblsx6WqzbMT6LPJ9g+
jS38zPdLsup91eMOadI9hCCt6CYqBIdYFG41LrmIimRNVZYTpnvZ13YYeA+hDgrYc3bFsAAA96Ai
EfUORKfgA9V0tjJQRlOEKFid7gyHadCvx/5of632VZD/EH2yzcL781RrbJvPjHVUt0a7ZF+s+xqV
vprPLtEfM020laLPxUWPJjFxtFMGxa/Vh2gloCC2Y6cqiZuZeSDbhqcn9pdszoNchS5Gkd3GfXTd
reCaqvMfq1l/uRygt/ElZwvnYk1Xqd1kQmkB/VN5cVpoeVU/Iq936Ff7i+Wwuc/0AGiLl7rFHyXl
QGyZtoKRG37wtplqFagLBNLeCkmfQQAkcSXaOjWtwlZMzbj9hT/NcTtfKIYRrQ1yoHQ/e+BTO2Eo
gXEZuHGofqM7dFiu4xvRZfEfxcCnVW57JVmGevbIIE8ecVSGsQrbd8szAeD5eO7NPOMtnVzBR932
sk+rXEgvc62OMD7LcmTGFA7VaT8NcGSTqwWpeealp+nYiV6YWaD+9z3yaZQL5ChAqqg1UlaCtHsN
uF1WNBaBqJu8ff/+MsMjrhIprmOayOgp6ke1vMnHt8ubJ9g7HnBFaDIk+YywI5kQdq7IvamPexCh
Cy559gku7BYvomfnPcAbFrrVhuYPlW9WT/bynXbvtX43yql3eU2iPeMCeNLba6zIWFPUfZnBcJnY
tcDCdt76+VXYLziLn/G4zGbS4hav5Ye1eG3aV7BCJNNPnf7REx4Dev4TNnjsFMm0xc6qASyWUy85
WRu1Tmbbjjb173Lf+U2UlI5sAcO7atIRj/K7QtK+GErr5cRwy9rwIESy7/H6UMRNOKbmo56Z3/9u
u7lQQ/LObGOG2Uu0cIxPlh5e/vsiF+WCigHKuVqvWmDkI3lv5vodGfDSJ6uCu0FkhosiatsqiRHh
QBuRfJLLqnXA2+zlNH2+vJz/aCZ8flIuchhWK5mjouPIzXrlAJK3k9vYy6bxqtOAi5HqXY7ClajG
bR93O5Uu71USXad1dCUN8m2kkNchM1ySUWN3+ZcJzg0PsNKpseaQXcdUttH5um3tUvIHtB4oZX+t
nR+rLJU1bgAwwRDCVO460+u0MMET5owZx05zahHfqOAW5LHSRqdr2sq6J3Lxsy9f1yRy6tLXS5Fu
wH/0MD/XxYUcqarp0NaoYfrukBdXdvUYKak3NPsqeiqgQp1VNyQX1OjbqIWzzeSiUGboWt2UWN0C
Ai3WHaIe8UfohQ4ek8clol6fIOrxg5U4hkhaVixSoTmUJoMYuq6T1DvS9B6posAnOI42F1UG0LPO
qCxYpqZAda44RB5x5+O32VVcRLQwDjRBHBPuJxdorKgekmREHjEGxis67Tcfg7CPg8ekxZKHWDSp
KrgUbS7iFJE+TkqPLmaHGQWJPmbrjWzYzlzfRtFjUYma3aLjzcWdiS4xtScCSEZNPXPI/SwX0ZD9
RxXzv3Og8TOWo9WCgjHFFoJ4AQP8605/HN3ZZ4wByY1QmvfyijR+yJImSzOkBL1npnCivMo+G4Zo
j/niWA5UYnb2rQioeTmggI3s94t/NeS1GyQ8Iurl8lzrdulINkRikmGv9MS/HI4vnwCNn7NUhlWr
SnABekn+IC1XhY5XkPnbZRui9XAhpE40vIuzBpwsxe7cPYzzfirehvYvl8KWepYvaast07nEUkBP
60/WdCyL1LHbfH95Nf9Run+6Hxc0zJEkrawhW2q9xR+uAeH3Iw3qgKz6SHfmy3Sc/yp/1vhpy1iV
bC1PsIGK1jkZxEZkALrk9A+GLc/uTY1nbDUR5uWGNS+nuTtO4PySjOSoyqIiVeQOXIgYKTVnC0HJ
k3J4dY93UN12xuK6zWPv8qcSODf/FDarJYkXE+UwweS3UySZb7T0fmzHn39nh+tNLURfc+hbI6b3
mHwIajzZZgLnFlS9kK743bvNHuB4m7V9mZwJaxdBekt+gELuEZSSYRMsL+XkCgtQoVku58jUIsp0
GbGWvbuVnvYuyW7nkZBRN9BTHFRHyRO9hIk+GxcvmqUYakMDVKfUqVPhaXp+qWJBrXg5zdA+1n0W
LCQlrqK1RSIuNbPTV91uprKjKgbehdWd1I3h33kIFzNikBOTfMUtbKmHWgPZXH+XmCLc3gbb0/n5
5dnOEq2Tpf6fFgVrOkHhYS+FSCo8Ub9AFAI/OmBnuwcJZc3McjijHE4tOlzICgPr0drXBaYXOnQT
qa8Y7t9tIRc25HnVm6yGJ2ZaSNsXRS4dmq/OZSNbdD3ne8g/gy21PNl0QnBnnfvyFrJSH2rE/RHy
RUH5PgT1NWjbQNkWowuD1v0fLBKkEWBasMBkZupcJCEGXbt0gPl5HX25028mE8QHUIS9vMzNLPTc
Dh9NCjIQEmMzAf7wV8ipYMr9RNwKhF1M/0b0urh12s7NcVGkHaUGVNnARc7WTStfQxvBSfq3HCSL
VTOKIiX7Y3wb6NwYFz46KW/tbkL7niX18gkMN6mXvrQYzAVdBfUlzSklgdtsRaxzk+zfz87DYCp9
pedYn1Xl93RNHFNSAEgeBEvbNgN5V8syDfBmcUeAjFErNax2JiOKvuJbPibHuhbdmlsVAwg3/meF
vzWnVLN02mNqcJkbv1bBAROBC6YZrzU0h4Z4cJNUFyyMfZJ/f7JPk5zbm0Zh6hPNcersFq9/ffXe
J5EgGdhsiZyvi/P5PgMFUcnmn5hfUJBgYuLq2r63rowv+RFiU1BBpn7TO2MiCP6bl+i5Zc7987nQ
SGWhecXo6kgAcPyX5JDKThcwhjx5l71PvSOaqxY4y0cMP/NJq11k2ewVLLf8qasvuv1Vot8uhxHV
2srlzlfGfsSZkdZUe7uHvqo3GW8jhobipfNLPF1l7OGRJOi7mGES4a2zLgBlMx7iGYKXwE34kVw+
g/nNmabaXZUhwxOFddDG0VeLxTFpcStBA8zUXiPaPGPCwC3p6BRTeRgwNJFr49WwnGxq+mYDesZa
25uSFcZNdJPVo4ty1zMzMJob1OnR7CJ24WcyBpqmyGmMyaOkcFQrdgujdLS2CCx1POnZEJCld/L8
RktTV61XX1aSG2OETGza+WYyP9O8MbyqLcM6AfseGfapjXe6vL/Ke3xUbfEaNXeitHLk6E6xmpAM
IECEGmYWrYeiK/BGYEezU+b2jZynP5euCeb5RBQLL1V31Tydsg70oHbWYxRK8mZyv67kQGoLwLTa
V6TyaFZvnbRgQFnLMBBW7BsN88pr5tY9xeZ9TWgWTDXYL7ADBRl/jOpK/bwqa6fsSleRtbCshoNa
Sw7mdK9riYZGgxlncPs1tn6zRIbTRLKnQKTC7cr1tWXTZrba+2Y+9e6EFtrY9nMwdMvoRHoFgPaC
Kz+HvGxTR15UE7dXC68iP3IZ0pJp1TjZaN7IbevK+OKzrX/Rm+JKyabcMZpRc4pyvKZZjh+RDE41
NzGkIuvHtRiuJGsIrQUzOJSGWWddWdJ0L+vVoTV7oCrW1lWa2nBiSH2DcmHY22Tej30PvvzR9HQL
oxbql2yRjrk+hYox3JDFvB46FJ5xbTwSyDHES7qzpadZV16L1nB08A4a31Z8u6yvnLitblYzeowT
QMv06l5l6lxz7SxxoznmPDysRvxYDZMD/bagGNKgUOX3aMRv0TFVbcvEV2PlOI6x00fAGRRDqCax
t8gK1CI718ToqjkYxznv/SnJj2ZdBKmZf0kw26FlSmhJvTuUy1VkrU+ashz16M6aFXe0iS9R+sVo
4tdZmSxnnrRDalB3bMlNmc2HxQB1Yd7/xFj7FVm/moUVLpZxMPUcGt+5Y5L8oYYnSnJ+Z7Sgz2Od
BMPcNembQrJj2kCR0U7CrKyCvpXdoWlwAKSfuZbvJCk/ZYCdjqv1oOSVnxPb13M1IHO1Ooa6PjRF
fGqaFXQoUI0eOrBa6PuOoKaby6DQ0AmNslfZ/Krrmp8sCO2q7DJm2JjhBPPiVl5LZ6rJXjPQVbET
n+b0iMzfIetLq+I75fZVPePE42euVYKkAToJ8RBKS7nD9LI3UKiYW4bgptiOnEQG+wW0lDXCXbPG
Ylj6WLZ42pFuTQWXORo9IkpmgQ3+yc0eaaSXNWbOFP1qREEQKde2aH5UZIO7VUG6YsUaI08C3/tp
JpgiX4Hkn2TBLbCZ3CkyEhIL0weEF2KvJqJjkBwtP7s6TclrBP58yzr1febY9A/E0Gz1zBZXR6lt
rUsyjorX5LnTW16hfL18pW2WNucW2GrPbjSrrGww8CAzngPzwASNCxdSYT0IQxjwrg2VN1tQim5+
JoVolkpMWdf519F5qjqJKg26O/JtkSRAISOCm6LKZjsJOTPDpT9g3tbkRUcfk/El1d4alLeMk9ry
1jv1m+amfnIjKuQ3cVDqmU0u8dFaJKpqjpNEwUiG/nrmSPfEV9Bmz0BAnr4n+8lb9vRggKG3eElF
b7SineUqARkc3NTUUXWPKobnstzvV31XqabgGWEzCTpbJfsZZy4zDNDYbm0JxVT8VVaPefJC1dC0
3v7IMz/9hPP9IjESXbGQ/RvOHKTfcQYgYmZ/UYCCHvbtKT0JJXRF+8edBZuSSM4WfL5/cMEUfafE
l1ykKMaHjNnyQjzjUbBM5of/qgVUxBKLaLpq8WOySgyBJZnNg/wDg6ZQa2nf7VN9LaOTIYIMbBfC
n9b4GdnKXkkuUySwjMSZBNkh2qt7yEZCfqe6ib3q5fLqNmPlmTkuJAOc00hGDcRMFvcuRbPVoc3q
Nkvl1mBFyeJR4JqbsDn1zCB36kGkWeTQUviU+qkgc0sAmU8CkVrgprecmeIOuxUvhlFKGLFoDb9a
X2d5NyfPl7dv2wSBmI9pKbbBAxWkqCFZRcHOoazFTtWn+9mu3dq2BJfA5oHWdMNUQX1lajwwOZXU
ChQycEHwvHXTI7WhYN6GCREhPDaXg/zCtiAQp5sWl2hgBNGMihLMA6oRgJ05jq/rRIDr3l7KLxP8
c/tUxWZuLmhNdypmnRQ3Is+kAOuICOIjssM5djPmSwp2VUzZxWnjTIrsLvq6M+L+ruhnwZoE28Y/
uAMGEmvKjIm+Wb+XkrcUnCnJ8idJzeen4UVRyZxJLS3RLDCj2kH55updaOshVQ8Rif0/8Gpc/EQ2
wO+j81jrtsgzoBUBv9Ks9oqWeWCo7YM5ilre26nNmR32Dc/uKVLqqWmOiHXDgdxAaBtU5JiEpMFy
uzDBIb8+5Urwd0vjbpBYNdasrdH5UC2vtY8oLiN1f9nElsiHrZ4ti3vhjiAI1ycGUmlyU/lz4qyq
0yFva3dZ5dDr2qmuNN98ET9TbMdW1AiQF1N1m/A+UoxmnRmsrcMEhwn2s35Z7wbPDLJgFOEPN8+X
wUCdwMRYCj++vOpZW/VsJl9N+6ulkQN7VpwO7YFBF8ljiUxxV0bWm0VUa3ga0ct3MwGf1tXa7fNO
gIQSWeFuC0Ml6poWILcxogpAXSQUkuH05UOViK5A9pf+lVCcbR2XBbakbnOFPWviQfMm3kGRJfXk
t+XVDNz+6Y+6bmfGWOw6O2N0QQ+t6MAWYRT6T1MCqCMBgAUFpXPZ6zebtIZlKpC7NMHSyB0so+tq
MEGgTKkM8pwv08tAe8yzW3s1aZ+kZvqpERGume3Tv/fx0yR3zjpdbu1ihbvHkxxk2eCnVfp0eVUi
E9yFWNV2Yc1s8FiJQ1v+WtPvl//+5s3xa9dsHjmyqGC11DTcHAsazU6Z9qaTR7VLB/v+sqFNDDiy
BwgP6eiPqvxwu0J7aZhbBrtBs9kOABd2o6ADONrcJwCLuoxmsLlJPCt2GhHMf3OVZ7bZ0TvzQdxW
baPP8A1ZxhhBMJbHVdQi2fxQZyY497PBK5MWJt6pTHnwBzzVZqQR3PLsW//L3c5McO6WxbJklwuO
LSs+0BLca2G6E2OfRZvFuZwNWkTQgwIjYDUTuGqtMCfqc9dbjwKH2IxCn8vh2Z9WC+8tkwxwMr1i
OLrMp4ivLpBmeKLddb1Yf3IzwJ4Z5DKyIp3TVc7gBa1XfB33DYb4C4B7f6whExuzjssLPWmPf9TM
OLPKXR5900192+PyyGRos+I+boIO9O2XN1PwzXgdNbMYcj1LAPCc06cFHZO1iMFvJILDCByQF03r
jQ65uY1gNBF0tKjiQ5nSaeV7on3R5MFR0gdpFLzLbh8rQ4cz2Dp0eblL0cqbdlFNtLfKfn1b126X
KHFwee+23eLTBPsJZ8FBHiIzSTKgb5YI7ZjRljVHSn7MvXadtt3zZVvb1bX5aYx9yDNjSzyOpVxi
PebJvjEw+Z6Bk54+awcQFfi2p+wF9rYdwwJVu2ZakH3jfL6a4hEyYXCMDlqvhW8g7lIM3lRozwdF
APYFb9qJxpz+Y5GfRjmXl6dyiUHZwEL9P1zJrYx+4T+6NICQenYtcP/tthrKxf8tk3OTFU8ketyh
qEv3avgxK+4R6PkdtdPoR8ApsDE8M1h24+SAAzsQze1ue+mned6Fuixu9RhtIZQoVhfKIxUtUGSB
8xs5a7pUYsN+9bdyr7tDGIXjo+KAU8yNgH4LwI/qSyfWiWLDcqkfY5YqvRJNGm3mWGfbzI7SmfeW
yLxMa0VDoxtrSBnemovsW8p132Gu9ygTwX0nWjN3pVoT+FLzCRMIeYoXnji76pdKcD5Ex4O7UiOS
RATzf4ApSC/tFDvlgkecTMSYtonPVc/2jbtSy3XSxln7uLmra/oKaAn4le07KaweomuREoVg23i0
glHrUEEp8ZFy/UdX3y2TIF4K9uyjCDxzgrjGUpoWZ22qn5XslSpgowwvh61N0NHZhvHYvm7OdHDZ
/V/YIrv1pXFagI0HcJVbeyWcfyJcHpgkcOrnT31o3l+2L1oiF05Yj76tNcgaDOrcYSBFD2I1r0FP
0/3lXnKBI1khANUOaN+N/asxxE4d3zXy++XFsEP577TxV3DigX2aupJuYNA0XX0bx9vWHry8CcZa
BEcThf2PtsSZY3Rtqzc95He89GoFSdKK6TymoK6CoIEhxITXzHY68rkwLj4MaT0MWgd7TIsHHWTd
X3faNcUDzny3uqs/oZqIgxQIp1j4kCM60jzgL04I4IvSx5Fenrs7yDXdxtRj5LoYZv1Rl+7ffUQu
gkyp3aGjQ9HtQJk2LdZtW+lORPPYlbusEdw2232cz3jFY/7KXisaSpESTa6F4c7OSQ7G9RKYAR5V
BEedfaR/eSdRNcPS8Faj8Vyzxmw0CiUxWn0agJnZM4lNv6tP5ZR7Ndim/2AXP43xJUc/xH1XM0D8
sO6T4thIidMp17P0/bKZbec4s8NlXZaqq9pUwTPHoN/nnvKilgj4QFT5bTjrwpMg2EOeMMy0DFsF
8RBb1k2pY4YN9F3aa446YKpEnL3bp/xsbVxsNCs17zBt/E/ZFh2UneSmL7O7urKn7yJfEkTIzUN+
Zo6LkFJq65HN2DAbmp9Moj7VMeDJRr9LJuoVluq28/K45uVO8AnZJ7rgl/zgeA9KEcyXIKWLCx8K
0RhtBuXb6FX7JqhD0bPw5n1ztkgWws8ipxTlqD/YdWdoTyXIpScatgBzXF6SyAgXLusawJpmhZG8
kB1LurOl2zoWbBv7Gpd2jcunlKqvaUZxwFoZPdmdBR3zv1sEFwdBZpRAwhrBHqzOB2XRXVALBC3q
wstmFIHb8WiUuJ2TNVexWSsJzVD1Twme6EfX8jpPfuh339KviuszZUPRrSbYQR770JiyNYEoH5UM
ycIB7HPj3P6dI/BT4XGsd2a24C6Z6RcqK77WfSu6SbCDgphkcWFibSuAFCX0w+IyPw6g5jXWYZcV
Zuwk1vicJJqIoEdkkG3s2Rnqx3pYqhLvusWaHKtU2ckW/aoZnQcsLdCD1Bd4iHrZ1fmX1yrKcE1i
WMdTIIcar2OQlFMgrTWGTtfvsl1BnwH/Rmd/aYjiRDHAgdYkYvHb0n228TDwv+vzA456tmpVz1sw
rCasJ9jvG1d5WXHfmLfaNbluIOtD/N5fvMqrn2Yf/9cd675OHVFZKPJZLrIsU7paNWQoPCtSg1wn
vrmInuoEwcviAktepZI9mFhnl+xjw6nrl/iPVHDO95KLLWpF+9mW4EFj1J/atTyRxT4aJoBHkiRf
KzVEp9RS2kX2uM/YY5CC5sloeC2ZgjQzv8j5sCvi6sHOWg+SlwJ/Ywu8EFn5Z+t4jJUE/+HH2ZIL
TE0T7dR2V/c4wbvVEGWA29ttEJCDAvdIeD2OVu4Wkg5AYLUoIHG5g457Fixo22k+TXBfNLIq7f+R
dl27dfPM9okEqFLSrdru7o6T3AhxnKj3rqc/iw7+WKYVEcffnQEDe0RyOJy6VisbuD9l/rVp3aK+
376gvN9nTtPXwxA3QxOdrr8WwkvBw0dYtzd/v5/l2BCU0vCTAVuEppVDDXbMaDItrWntZhIcsfc/
9fC9iWNcStSM1aSc4eMFaBjuMOYTZd/NkDdrzjl3lRq9hTmJJZFUU4lFCeYRCbSp+RaqT//vc5GX
VHjMuZBQ6JN+EFEoCY9N8JL2GSdUWjn4pQBCh8IWayhCooudacKZMg/D8KS2HHrvNQ/4nQDmKEJJ
qFB3pgIs7WewD+3KDm4NeAdIvf1IjzxfZOVM3oljzqSJk7HsZklxxiiz41CzJOk2ynk3fkWd30lh
3uum8eciicFv5/uDNaXHYbhVRdSgi5eh4OE2rGQk3smiJ7g4oSiN0c4koA13jM5C6GZmbqf+Odc5
baS8JdGNXYgZ40E3uzJVnV64bdrzMO/6/iWJH/Pp4T+pNAuobRaKZKagTXeIhGnJGyXlaBxPA+hC
FwuRIlPo/QZXJiz3Be68ZDglpo62F7HWNfLuVBiDLBm1PNYESS/jMT7QGbjQzm7nfX0SHpMzxlCc
/hfQHw7bUnlnxFgDTNuLZq9PyBnNVzXGUCr5F5BZJnKQuDNHKw7bcn1s8B/CUQp6DRree/VhuERu
Jex1Wzkqduakv7ihEOfQWMjwPAlFrYhrkCxGBaZrJMuoMq/S6t32Bq7lat4tizEPahJmipiAqnew
B7e9mS3Ud8BETX0+XpjKsaxslTEIZ70gDSg+lewiCW458uZ1OYaBLTCqfQUiJJp3DX4HV7PT3KH7
1DFKKzjTJiJxjxk/J/I0zvXiLYu1E6TLFR3zQM6kouN1kk8JKV+2T4knggnwkYrpSEtHZ4L+HPRP
QscLBOg9YdzDd1rAmIgoJtokZJnihMIlLx5L4M7JL0JwFpofg/GzNEZre0E87WaMRVonjSmF2LNA
NG5IMR3LtDkZPY/QlqcQjHmo/KyokhZiRDAhJLF5mafSGUjpxHHLuUgrDvZyB9mIX9SCOJQTUPQa
VYpJvbtkvO3D6zF9StNjOHDMHkcf2Ch/6hS5UX1QvEaiO5hHPqHeqj6gz0aSTTqvwzbs9tEwmIoI
q6DuQB9wQwkLylN1IYOtArJ7dmVL+NY/op37JD7zwLPX2ippp89f4YxJ8vsgJbkB7h5qkoAM6KTt
iWZOJDsCxqOVOL7bdN62Qq7bwYVQxoHJy2qspBHUx6/dMY+B2wZW/IWGvdM++sRU+rsV0vNdvMiZ
IGazoWF78aZYQ3UzZChFJTwiAO5GMpYpztQRoxTwNP+w50Ru+1w+iTcdpmRzd9qPrSNzaq6v2M8f
DMliGxlLZZIyb7JB/cMNHOxVYEmG1zWQBRywJgDUQBxQyqdoULKVeOWtLLlRYnNZg+lhffyKv2zL
H/rA/RoweyY8qvAA0IEXZQ9ObjuQreqAggemHkSdY89WL+SCEpkJGkYhL8qk0JHva5yxueprTnPn
qr1c/D4TM8TGFIy1jCuBGVBTekyyc+zz2M14a2C0BVMA5Zh1OLok2mvJcfA5WKr/UMe/p8KCg6Vz
JLdjhlOhfR0yxkMobQjQzx4p40By3e0/d83eBDKvWiESHQYfRNVD/RylDjBlLNX8tm04Vp+Yxckw
L9kUCsac6QSBT/Kk6RjCHO+F+iaNuJeZo9Mm85Z12tikvhrR3ZM8EMKhoKBcAabLphDvQCJ83l7X
tsZ9wARriCJIfguXYwZehvxYDfeSX3FiBp4MRqt1sdF6M9QQCev7SL9Rjceoftpexj/s+v90AG/W
e1PbmfKkGBl8wsEG3KbTAI3O93pXcYUDj3hn+wJ9gP4aiViGMXKYThEYbjNXP/tm+sFZzra6KSLz
crRpWRlqa6CehTsk/hgex+cYBYXWMn5OXyUXNHbPIbF5K+MdFGMaWj2NzEhDKBz5oqUmz8L8fVLT
/6gNzNMRVVKWmwk0zkjnZw0NKGUN7z3XHjlbuO7bvGkEYxWmUAxEJdThFB5LQC3VTnRXesUFcC2P
0aOyM3eFF6BI5+OF5FVn1nM/f63FB0SwpBzIrEawSMAcS88+aCEoDUC5H4/RDQANuEDEa0Oq8DTe
FstYDTXVtEAoCMaIRit9BZUGPBNGVHe9q9nhD9/CoLvH4/9ca9ZeSmV7iNJwDLpIGYHGiN7cEo1m
Fey8egi+B7+A8Iw9Psr7RLRqdDE5vJTAWu3tnXDGqiR6OYyhikBdAeLQ5BIbmARHimpo2soOcMn2
4El2bdEmt0/0Tr0TzRibNB7Lquqx2wVQOIrwSjJ/bSsv5yK+6tfCcSz7kFR+QK//7BbKUxO5Y8Mb
71iNZN5U5vUZX8oQgyFAUyvt+fR30Q/F669Ft7HnZ8GtnOknoBkyT3IB0J1YhOM+8pZH/78QLQxD
rGYjlufLl6H6PjZe0skcV413Jdg+Iz1q9CasVbo+ydN+SmfagzDvCAIbRBgv1OHnVbioSfm3P6pI
jMnpu1aLRzj8qGuPlj98a+P7wHjOdc/nzcNy3ge2r6hvi1gTdeBax6HyNdAy10wVL0h7z4xKb1sX
ecbs9SIuTkstax2k8pGKjey+iPBIkl0dwLkvHkBYYcOd4z1+HPVg+4r0IezrpApB6urU5+SL4nU7
dLDekYMAYkDwAEiP6SOvl+/VVm2cHRsKS6UflGKBV71VBpt0Zzl2BuOgdQCJqc5+rrt+8yC0Jecx
5PgSLMdOEJdKJfswYqJyKsQrYdhtHx5vK6m3uTg7f0Z6Ox6QQTDlcxTfJMqXjFfo4C2BcVUSM1cF
CTD/jhac5OpSRP9R/9gxT38aO+IDTvk1STGGwF4wr1R0apdXdBob+M088865xjLjoZiK0JRJD88B
1MSWYSY3YKQ5GqGq2lJknPwe85Hbp8R7y2TWcORZWcgm4srxmlrjbhfek5tGsMLf5IFSp9F2QcEx
gZlvAU2eVzTmrZeJbXwfXR4mzQoWtWC1+u3YJFY6fTWxzRWv/4JjuGTGUQErOSD8SuTPCOaqVVFF
NrC0dN2wMl/8b68My7OT1bk6lx10v9Gf2ughSa/14IVzcDTg/2g1gDalYu5EJRpzcKJZanI7w2Om
6SRl3++13etpcUlf1/ftTRBzRj0RJ4y44GkZ2wc/1l5bSKbmtxL94qxoVRngSJoYuITKsQOzPQni
GBwsNCvXOxh/AkovZe0IvcimrZ3hbYBuan5D06qhApoRZjJRPcZU8HtDJedjoLUhilftkNttb6dl
bXc8FByeEGYTg6YrEiJgE4VctUJgmqRBDViz1OXs4apJXCyGUXJhlk2hUTW8zp2tfJWR2ix+mXfz
nUFnMKob9ZT+4uEirerHX5EaO6FZ+UUoBeOEN9M4iMG92uzbGFyL5SfaAwGv+b9z0thJodofBxCR
wBjLVesoEjrPEq1/aBPeCNT2FmpsPD+LBjDcAlzeRL1tqgeF11C87tUsFsK8jKkSRkIsKBSeXD6O
FMnz2FrRoTggY+kIDi9W4q2H/n/xEEujrsdqhPWEk/isAeVPK8Tf22q3rd0aS9bb9LOO4WnYIr1I
j9WQXAzgBapj9Jk62GLjqCYuVlIECoADaJHKzC9GENlqmPPuz2rovhDBGAMjlJXJqOC6G5cS0KM3
w9XwGHqmrV6rL3+4itIjqNJO7QUHxRHOu0iMjaj8NjD9CWFRFu/D+AdYMa25viLjZ7oOFktkTEQu
5WoRRzBF/hQcetO4aD26YKP6FUsvfhhm4m1rx7qP8SaRDdbDLkn6SoVXo1nGzuws/1YFB1Tw3UAh
GB1/ACYSAfsguf0lt3kZ2vVgbCGcCdYlXZyMtoFFHD3Fq6+TfeQG4JKeMGSIVlkHhzxapNqpvGT3
el5wIZgJ1cspBUd2ixLMdJS80hv3PxtHO9LqEq8Bh6M4bMw+zkOXiG2JeyG1tlAeIpRDOgWk0lLD
CRo4F52N3EM/B8SigOHxWBM8pamtKo/v5qjfb2sMTwz9/+KiD0COLnoy0I6izsnrAM2EvTt2xm5b
DMcysnF6WBVm2Hdo80kzb4huRPNh+/e5usdYE8Fv9TyLcKOFvTrZ+QPtxAodQOhPr9i1OvjZ4yPP
jPDeFzZCl8GTHXYqbNif6iZlOzAcWEsMOtHEIy8dxtM+xp6EOhkIpfFywONuJ+gvlsyr2ETrPm/G
lGdH2Ojc10ivhVTP/7DPtjeAjPEd5KcbjJUSi9KxVACnBPPMCwCTKuDZctR/fak65pR1A/A1LESE
HqiSbhBUSGL1RUKneKpdwvIlznljQOuK+SaHfsdC//PW7/KsiPGegulUOssaZ2h9/X69/T6jl5mo
BnloIPYfhd4Jc+FcxClQXbQDR//XX9M3OcyLVvtG46sVDH93FJDik0AYrD6Uzz1IAA/6TjzXNi0r
VRmSOUCTveNIp37UhwhJfZPOKKbfASQim3G9KwzIaGfY/V+0CVK/pVNOCN55kOnrDWpvAtkGrikv
qrwWcd2N9Es5oPo4PzVi/ATM3a+GMj4hJrSJIl0ydF5ZkoBCUY8KRHpoSGslOvldVAYnDv3HG/R3
C9ger8mUy6mjYcdgSx6FAoTkP3Ne4l7i9eZytJad8kpRe20UESXkNisB3U6sWJI5vss/bNvbghjf
GYjGgPrvEGzQ1OpMY8QEE+a0c0NxM8/3bd6hri5Kk4BOoGMCEFAz76/iMHcFyQAw4kz9NyDt+gNv
RdT/+KClCwH0AxZ3PWtzQ2k6vHU0/YJ69U7pPJRcvxaOcADE7vadWL34C2HMw2o2mS5NPmLdMpPv
01p7rqXOTuSW836/WuKtRTEGbBBkn/g0ARIf2nN2R8vJlT3u/XNyjPH+qWhLAdwB7fIpdzImUTjy
eYfG2LdGH5I+EKH2RWMckzm/lXweA+PqU7DYSca0yVqh5n6RK06Vg1YKoGyFcCD1kxLc/rcTY4wY
0I8GIZEb1CyH2UL/s5XCgBic5g/OfrGjAp3SVcosQkg2N3bXHhVF4bycHMVTGS88EudkCMdOcUr/
KCZXnX80Jt5N4hwJOxuglVPTZglqO7WDceuz+BgcUfl0rfhq+jo4uTvspZeZE5JSTdpQdJUxD2JX
i1KOdBbwamNrSG6DbK8NiTOiTKEAPnxbF9b9yTelUxlbQSIAniOPBfc7L+0mGqxeGL0oRXEiDpRj
GpSV1afZVTBVTtMFN0aRn5AixPCHYtVkfAmLweV8EV3f1voZgyIV+VhlPb6oFCbBVol41hr9Wh+z
0yDNXjmOrgZoIeCwN6VVtaVbaKKdNJUdAx5/+1N4GsaYnDRG/6pJGwr16phG16Pijf3DfxPBmJXO
r4gWBqitt8pZB/G3ENRWFGuclDzvMjKWJSvTKY8lmh4C47R6lU1ftlfB+33Gomj9SFpQyKGb2DCs
CSQhwDDhGC2OCBaiF2R4Uz/NdADF/6YTL5c4Z73u17xdBI0xJ6YPTP3aB4F4i6suWMQOjvkJnOhO
vms4sjg3XGPCeFDgqHpa4C3JxZteP05DbyXqTWlUoCXtOUfPsWAaY01KNU2CikDBTLXb1THwNtJK
P2P8xAU9OacKz7kvGj3Dhd8hFmIliDpimdr8maZIq8/fK40HXcXbPMY8iBVBHdyHeSDd45xKljmr
FlqXhvmnnPJ6vdZ9w4VSMBZAyJpWSA28MUloq8dhhywPmkN7C2Cz1aFE2o43bsDbQsYeGGqQtMLU
o8c8eMia0laE+67mwYhydZ2xB2ZVCYDqxeOcK/Zrgc4TD32NaFez+Utaj2EWm8hYh4AQKRMTBE0U
y1u2c0drMFQewsd5kHYUPSQD5TSy+6AV4ig/x2iwY3HdoFeAF4XdGzRP8k9E5w1vUKOw8Vax9SV1
VpShmnCTaewADhFPLa3apbhb4dFoOKvh6AZhzIaeCaZQ+BBWN4emvTY1r+WFJq/l560FMeYiLUKM
8FQtKiK78kCJDzpXtrVzsTPt0LDaJwriRLsW0IEFrODkBm3aVv4Y4UDd//SkEMaWkMQEDUxMu83r
wDNhRaqANx3FsSRs6kWRZSEvI6w1iA+p7MrV9zm/adR9hy767cXwTo4xI0Eoim0gwaWL230/nlvx
UMQP2yJe+ay3To6xHIIxRUSsadAn6zbGsE5t3dha2cQgTwSvsDGCEAgNg33vJMmvop8O0ZhcEaLZ
pAZV2ahiBLIuEi8yjZ0CNjFfmmIwf6dHVSaOqVU/Mk06+XVz6kzxezXqXqfENmpn9lzGN5Kc7fRx
tPU4sA1f2QVza1Wk9zodWfAa1M0KSC1AXmM1CkquhmhTsPpT5mc/M2M+JVkMuDMCptYnEoMCQpfO
Pn4wjWdAlPVuoer36O66B71IZ6Gn0wuFBNNyplUKKVotw4ua51cmGY55KD71rXkRymAntcHjINRf
myYGgUtrS4VxVFNxN6GnyUnaRLPmysPUfihWNdD3hS8I7dDbh9HpSmxTsCBVJzXLLprQ3sVx6ZCg
uStV9WgM1Z1a1U496546um3Oq0i+dlV9PEYVqC46IOeBfPH+DfXnUInlEqaZuiGqTexiV+/j6/C5
PVFjqbggpnTEyeGOH1DrsSWYsdJRMCRzQNCnVKQoqaC59FG5aDvJbu32AnXgxR3rpvnvOtkCTpTr
lV6LeOhoRlkBKC4FaaxPNJPkW9CFHW+B63fwTSDj37VRU8wBEC5x+neBdiX4Nwnh5ED/8dK9yWAs
dDNJpu/DroBH2RKuKfhks8uQSPava3e6AXQcep2rE2/md31lf/NJhFGZFsTew9TgXTAK5CDP8+xO
vII8PfyPyvEmglEOwLWlWtXRadziW/BkgpE1h6kke7EDzL/o1D3HQ15vYHvzGdi8JzD3R7VACgH9
zv4x9yiL6eD4lnzi+eLrevh3ZWw6M+7TWAYCOfxj9MeBEi3hRPNruFgAfn4TwOhEaQjRmFW40IJk
aYAd9530aboe7eFMYUFHHlgQPeyPJ/VXBdmWBpCISX3RI01GjPu6+JpksyUVXxqgZar7ROblZ9ej
izdpzOLA0ziM5oxCTVr4O7WUz352XabPVcGbveQJYvySzhhrVJjR1QW+mF2BamtXjZ5vYnh6VDmm
af06va2J9TzkKAL8DKIY3T8OEqAHSm+KOK81Twb9/yJSGirVTOY2QPl6PLX6g6J5nfS47RDwdozx
Ofy5HdWmxQ0ykn0VtVbd/dATtxN4GPTrF+htuxi/YypiIA7EyGZXupcNt7HEA7rl7NVrjLbYqyaI
5haskWguwGR0a1hltBeML9ubxVkEW4TWiTygRQO3ZlTPZUesOuN1a/0jlPy7T6+JuMUyYqWrjXrA
bDxNyoNvELiNmdXbnVM8KO74h/tqe1Hrs2vam0hGBdDvVMhxRcMfO/thwIwWNvlGHmiAotj5Mcgt
buMx77AYbTCUvA6VALGeGVrmfXkoQbMQXQKgjZtXpTu68rl+5HU/cUweW5wOSkMU+hoXdkp/a2Jt
AfDcymVEK8EtwOPtJthx9nVdIFr7KFmLabL4jbOpt+hZQMWo9yY3fpDdyE19J3+ebijyVOZMz+oT
cK0xw88d1viHf/hXNvswGmIYzIZKU3nOiDTVsIs97So46m7nAS8AJZ5prz/03qcm64ikAe1YN1HG
Zc5VVfJMLHo4AGL1pQQ6VKocBaO2tjd2VXkWQlhHRmiTsh3gE9bBVSbsRX1fEE5ZYv1OoCXTAF8L
CnBsXxnwNpJekKEsvQe8j0PuSM+ZndjSLegdD/1ueJp5L/IasK9MFiKZa1h0aSNKNTxP2lYL9iUg
O2cX+UBbKFT0GEh2eCKnyOn2hj09Vyf/Tr3b3td1H2TxBczpGc0QiEEEpaGT8dVt6hk3InSVkg4Y
sf2p3qGFNOYYjTAoE3S9Ib2ptmCfIJaRet0QAcLlU9myhSTGLZ0I0OrVCDZVSK/7RrYyEll6Pjmc
7VvXy786w8YqQg2C1KhBypHSwwWnxA2+9yf1oLm12x3UU9Fa+aXieMCrL9Lb0l5TeIvnAiNwiaAl
ePWU8USikxhwSltU6T74iYvfZzw3X54105jooEMouEXfAYyMXA11tu+K/oWzf6tZsoUsxnmLiJQa
wwiF0CzRjvb5PYXj13fDQdzzojzettH/L7ZtyuWyjQn8xLkW3VqeHGE03e3lrFeiF8uh6rKQEVZl
IJs5ltO4sT3YMzgtG/RgEVvxEje7BI/ScfwyIJdKbzXXnPCUkbEmQdeMfVHihe3KL0P30AnHXjhs
r5AngjEXohqRSp6pjZSuRPNOLA86b2CPu4mMkVDCeDCQmUVEefB3lIc9hlHKT5UNjB2XXP/p4Eyu
q1N8Li/cLrrVSYfFETKGw0wlTSkymOT4UFzRRsp5Vx3qIx+we1UfMeigyUSUFJUtUuv+lPiRANOR
tZ4veqXGa8eh9/TDPV4IYO6xWcYFGbRXf2BwwQZqm0AbxYC9sKPhpfRtWzN4y2Fucl21oQ5WEsR7
c2PNwWVG98C2hHU/ebEg5gaPQ1an0Yg81HTbOmCD3xd2CuxeeK3hPj+aN2DP5khcdecWEpn7HOeg
q4k7mMJUCZ4DokSWqaaeimamlIxXWT84ajB9EZrmMcpSG6hJL1qXo+9Ym0AnO3b21I/W2IDapBNv
xbzlhKOrhnrxdcx919GgMYBrHG93nj6YpHWlOHS0VH/I5vAz934hirn3QpJoUd11UFbpWm1yJA5+
kfxzNbWFFObmSw0ihHaCK6nfw3S60gkswB51gwJb3QMrh7N/6+7XQh5z17Ug0bpEeg28QMZuxxgo
B7XYXrZDjLL0eyTIs3N65VuVl9x3+/jI8744B8hWroWoNZDJAp5T0XaWac671O9/ZCo4W3zpYVuV
Vw3321LZGnaHOdNo6GY0R2oJpU0/SmFzMRuV45vwxDA2R0in3pxDNM0qWYNUeOv44mjVysC5mDwx
jLGR0AxeSB2MtJgdhfrUhLuq42TnOPaMrVhHo6gZI5jbHGLaEZBJPkE1J5PFgTCmJW+A+om+FAxf
Fg+RdlXMaKDZb585bwmMfaiFQamGSYBJ9qWvaWF4c9U8b4vgHQRjF0oiS/EgSEgl1f65keWfcTm7
jcGbveWJYQxDM2t+YyqwdHJ8UIU7X/7SKk/bK1kP/xYHwhgDNQcriNLiPa5Nqz5kbrYzHtQBvcOg
zz7XaBoeRGvmPJrr4debULYMPZGi6nMBTqkyEJvk8gl0jcBVLqQCiSZkRxrlWg6kQ5n1bm1UkR1p
EgCftJmHLMfZYLZaLYqhBlJjqMoYAg8hTq1xfEz9TwVli9Uy1qFuxAbEoTRfl6KlQKsxfZtZE5B1
t4+SY1YJYx2EVqXINUjcJ8S3FbW2SCIewHd51nOTV9fh3DG2GK2TrCyRhKSgAcjduQUIeTAqeIl2
wo/sABf2GCicW807Kvr/RYyhNGZSSKgqYFSltAggH7pHvfyxvYO8VTGWQ+qNXtE7HFRcfFP8wop5
AnhHxNgNIapIk+bwFiMJvNmjHQ6KNRZfdO5LwbvWbAkM82dhLvtw4Rr05Su9VaJiBAh+z7+mExwR
MhHWf1VzxpKQzqzhDsOtSPLA0qbIKtrBIpgB2D4kzh5+yPehYB30MfYwSQ6Det8nla2NBzHm0YXy
/G62EKaTKEsEA3n88St1k+iotODqIFgjXnz8JMzZm5VgO/v7SJC1pEf8N+eGXUSGo4ThoR0mztXl
3KMP8K1TKdVNQNMoINTuIsvvKRjA9hHx7DsL4VpGim+YcYFeFfQ0Ud4UB6R0AVJ7+g7n5vFaY9Zj
58XeMcZBnDVQJdMUACVAGDGSLViph/4N864F75+E6QVECRSs0DEPCZL8vJiTPsQbMafOGA5BMDFX
oqMrrvfygwhEvP6UP+u6FYHX0b+msiliYfoYF960295r3nkyJmUsZSMNTA3EleP3po1tQ7CNhuMU
8mSwfghJExJpuAmy6QYaOgzLL536CUKSpWeoM+ajhmLOA2jgASP3A6jwg/hFrjjdaeumA1dW1VRT
lHRmrwAnWQ3ShKJW1kWuL0dnRYouZQsqOUP4/ZljeRPFbBn41QpBK0c4ocCfz37UuTMWj9si/mHj
32QwOybISVmSguJzieJdKcYnooZe3KFbvZldJU09khfnAeTychE7xQz9mFL4U8mNWUnE3f4Yztay
wLlVMxmZXkJFlLK3Izm9nuvArYYRWN4l57atv9J/l83C5raSMbQ6+KVR0Hf6+Gtl5JwXZn0EQH+T
wDhs+RAXippjMZT57DUszq3+We1cynBFwVowzjxrdsd72v5hx94EMy5crMZSGg/Kn8JIYxd2EVjz
nhxUa3A64G26FPDVPMdn4vp2vtM4HuQ/nrw3+XTrF06WP05qL+fId0Rf+rPoJu540u7K39R8JSji
8VL6PKWhdmchrieV0LQmiv4tkHiyMrci+YtqennLY4NYN2Bv66IfshCkt1U0YNiUJh0Lu9JHEAhr
4FAxvU9cAoM2qQH119BUZj3DkFKWYuDYd+q3Ioisvngxht+hf7ctZr2rytA0EwlbQoCA+345mHmP
oxYJEzh3A5DxUgesVFZ/QsnT+QMjKngCt0FtdQ8NEB/LKoqEwKp/L9RMELunMcYBqvCSdSJCJYeU
nyp4LoSwN69XpyJKkQoL6vgc1+Exq7Qz7jrnIVgvGi/kMDvYahjPQI4YXb1ZjBn+tthPQ3aIe/Wi
ZqkVTImtiz36K5JT0wm2fhBvM9HYi1K5mwqyn/zJCmPzZftYeRvMXD4zT3NNmeDE+PN1DXe2qsAc
xSV4oDv4wVVZrJzR0WpsqhR1Lmrb8kOwL++NA9obr4UdfNoTr6mRtyTm3sWxOAK4F3mSsNAwa2Fa
GJ86ZMPMSb/Rd3trTcy7Hph6VGf0euvN11p8TtNdmh18VD/12+0jokewJYh51aXKb0ZFRJ9D08c7
UKu7Zs/D4+OJYB71OivSUiyRgFOkm7Y5zwanzLlu498UgOWQwtlPmlFis/xL9YOOjALTExE1mtin
Q7tDs8Rhe89WjfxCHmM38rTX5FSHPPwB/qxyX2sdsDwBlpS14+9tWRx9MxnzEc5hn/YTlFtvYnc2
u7shMay6jXh7SL95Qw9Mxnw0iaKNo45Ui7oTvmauf6AFJuMrDax5vBSvOGZbshizUI1j0k8Nyj9R
Q1TbH2VbJz8D/4s4W1ltCcVeMPdBeZONx6Y0bIT8z30q7EtTt+WuumR6eq4q4xcu4HeiVhdDQpuH
GtyFYw4es9idyHQfdcNLLnboJJRu+8q0idY27vbB8JSAsTpKNoamDOJ2B6z3PzMMDBdSBnSH4dbs
Mm9b1HrwuVA4+i2Lx74S5LrH9DoCiXtq4Zpd+YTppNalYXtqKy/b4ngqx9geKTX7Vkxh4pq0dVQz
9IB2YjdCxNlA7qoY06MJXUgGindaOxMQsDFmsFfuaDgtWgE3oF7vNl7sIWOFxNkcjK57VfD2kF+D
SMSSbAPkKzxM6m1z9wGg3BfzQIgLLMvsZCvP9mb4c/t8tjVPYdt/2zDQa3jVKDgMglNHpTVO13r5
W/tcV+bfLfsAUV4oiTrJFZxZYWptv0KwPIyXIqk5isDbMMb01G3WpT0dAwpBaunfidnX7f36h3P5
Pz/vAzZ5o2TwQybUstJDtC9DCz2DtvFQwrecMJmGNDzgrUWfS3m6HnQt9o8xEQmZ+1hqkYsvjV18
o+1DL39qIFO7qIfRju8Kp37kNWZtX15FZEyFFo4jMSecmVEIRz8NAHXTfzcID6phPVI3NVNEv4Mh
I/Pw3iRhOjMz2wCHRkF1aKdr4ka/NISTwq4+xi65S562T3FV6xcCGWtR9i16cvoaNnBUvQRtZnJw
F5BHLee9hKs7uBDEGApZzSuzSQUJ3Zeind1lLh0IzTGcUMGZyG3hgVcDpT/44Tl8E/gaQi+se5KM
mdbLCFFpqq+5tHvpSIDzzpuCoBu0JYbxWuJaSM1uRCAyAMxP0s51c1PO38XcS0VbAuz79nGtXurF
ohi/JReEMDdMxP3T5HbqVTrz4p0VfUCL/htxJGM1RrmKu6IkopOf05vQ1k7js3EY76gCTgcAAwGw
KvzOQwhZczXfSaXLXpyVArq6LAtTuH5p4WVjtZOSydXk6H6M5aupDnaGKl3VlX+lDfHBzyQ6lLaX
K/P/Hx68+wzGsrSkBBt1DD7LqQMxmnFXi4pF1J+RvguCb9sHudZb8U4WY1F6c5zEfoKs3rsoHvgG
r6iDjWE/ydGvjDMFJ8/dfJcPtv9oDhY6XLc/YOU+vpPPWBqwfSRCV4KxHOUyKwBouNBaiGC3hdAf
YS7HOyGMdTFHVZKEsUEGjnSHSpOfBKn7hV4ZqxyrQ5TX+21xK1f+nTjGxuS1XMuCgcxD7wV7OvoE
iuVdveN1zXPuCNuWQkgtyJPYYmpMQQO0bthVeheBJV3gY4zwRDHWRY+itiEp6IPFYwQHFT03lwyl
gv735NQWgjAQKgh7XqsaZxtZkIVCydCuLkM1adc1FTp4qifvedu49pAvj4sFWBAnM9HVSqJPwuwJ
p86tD+W14OZ79eDfz66xD655pccV+wmRpgyvy0Ctg+1h12MhiOsBRyeYpp0ZBcqPwWFbCdcv1psI
5mKnQIIBGYYhov0Yl2sgVpi2V0HBRRNblWOgPZ7IRFEA2PneZpqp2gM5Lv4zQB/a3SV/0QDp1tsq
SIbvYrRjxRe55lzo1f1bCGUMtVQpkjq2INbOM82KpPA0hNXj9v6tpdwAOv22MLrwxWPQYCgKYE5Q
v/isXQOFyxtBRWccjAd/n1rtD9kSLaJbzZ6X1F7fUALgcbBhAMmbuWtJO7SkInCF+urbFOMVvx7F
T0xkUUDtvzKY91vQ1MnoAsgAIpc9hroTtbGrInza3sPXfpQPhnchh1GORlRDcIjJuFr5oFt+7rtD
Fu3BtLNv88wuU+G2BAG5LZP2Jc3zWzWJAGWF8qMa5w5aXWKrjJH263RPNl7qJnS6Wbd7OXmOwvlF
CTGhhCr0vVENNrhfXpJEflD6dN/6wzEL5rPWCoWlN8TteuRMJcxvgSLYvNKK/DhjInzqooNp9lZE
5u8EGR4/DQ+NgXZ6A4BrVWAgHlJto4aQqhae83imvaI3vRK9lDo5j3l5GnvzLjbkB1FRLzPJ/4+0
61iOG9myX4SIBJBwW9gyLFqRErVBiGoJ3nt8/Zzkm9eEUujKGfVGG0XwViauy2vOeQETe4f+EVbQ
K6xiu5KqPVq9FHrXL3U/S0H1wUBuTk2N7wqi3hwSI46YX2QZZXFZR7f7PjtAr3UAJnibS4FA4q65
bSRy8bOItaSTF2RjylclME/TZT4D1+mp+j75rEgRuZOos7QvUacykTVTt/jOxNCpemTSBHV1cwnS
YTw34Cq/fqpdO0NH4r8iOAdpocJUmNoA+04eZ/mbpPlF+3RdxN47Ctf2IYPLboDmMKa5HsvuHLn0
RL3IG22Mq+Z2/sIiZ+aK98tEx+K+VYkRsSFnyWMTt44C7dVNu8o7//rJ9qSAUIZgKB6vQ8za/+oc
136dSZmgaFBVoV1ORRD33/OqF0hhn4B3H1spTEs2LhjkMdgAyzCWkdLIzuaLOn830Mo0hdze7xuG
1ySx824krWVTGZKFNJQaWAdRPFI51m2jY68sceRTfsj8+Mf4TXWaJzHXwF4Fw9oek9PErtJ0dN/g
NtibtLqNneRUE3s0wFk5euVjBdrM/GLONnaA/91X5NRzoFrRA5QGdp1h2CUbHD256YH2cV3KXinw
l/NxKjkCA1VXQezqTg8L0IrAPuYaj63X3AB3QJgV76Zz29vks++pbrRmrdmDezy2rmEvjEbq8xrh
OsHSYpNPC3jrPMEZ9xzWRio/IUo78IFrKr5h+Dzft25/Y/nRKXrOzzWS46Dxy0BEWCswjvfYu1HZ
qsox0SuFxNXLH3n7pBX30/LUoil9/WQCS+cxi6Q0qdWhs4g7EG8YDkviykTw3hXdHedMCrQxE5A8
ENdqj2X+xRKlcqIjcG5k6tFCyhtohKxqt6O+nHS1cWqZCHRAdAz2MzYfpGsnKe1GeCsN6y6d+W1Q
BQJEX5zzE3NN9bDI2Tnm85oEa/HQI/A2hWDiTmRBOucWSLUW60Cgy4ujAKZedxqUrcid8RAfQFDo
tGjWi3Y8hDI5HxFi0GkdTOiAdkccNslRBF2g36/Aq1LuumP7VUvFnH0szb3i9fk18Co1IzpF8H/R
zwmOt/b73gYropPepmexZ2LXdkUaPwiKGcYMCFJ4KU36ck7iwrEmrPVb1CEW2AFR1L1uuAJ15MdB
16XS0gnsoMAdxbTpWyjCq9rNQ1WFUF22DE3T3ktLG30Pge9CJqB7AhVudldXBhNW+zl/YSyHKEK4
kqB0yzTgt+vbiGMfcyMOwyoqAiWiSJefqiG01cXvAA5g9c9Z96VRcoHf26s+bE/HOSWap0SpFOiG
psT2RIOyv9DYTecbSXkwk6AT4qLvWreimpZhUUs1efZo2ml9oeVIQRgSHb2wSDkE84G8ftdtKahu
GPSQEO1h1wIAVKWqqBQoCk8Y1ZZmbaJQwIJldYtieKBoDh1AC6Si6Gf9VQntXCSQs/Na0YYhWiCQ
EePOLustJAFmuwMm8A/mtSx1czouFbDg9PsK6xquno+xran1LZmTByXsT+uIp+Yf2NuHMD4DyIZ5
BGgq3tRZMx/DoXHnfBGVxXf6+NsD8TEfS4SrHFLcnmRGxClHPNp1clBnCVuNKPXoUf00tuGlW6iT
TrEX0vjh+iF3XzSbK+XTgRiJ3mR2I4IcaE4VB+/dQH+1HC2g7n/o3QuRyuxG7829cobYgFvEyKwI
YOv1fakVdjeeqvXx+rF2feVGBvv/jW8JZa2lw4h3mtXPvjwML2AUEkCr7s1K/vLtuPRgNuYmiyc8
zFSAaNYUy4upCwoOdCujm8lND3h4gFoP8B94xkvuLIQMZff0u//829R1LnuILQLmBWnCwxBDeO8R
tsG8dxbIgfGTHkKvlgQGsQdS+suJuTwiV9K2rVV4tNFnRAPreXlNv6leHeSO/nz9A+56a5UYugX/
CTYF7nLTBlE8BuaPW2XZixHd6/rkxMNy1NP8J9HL59ooSg+1clERYbd/om4Ec7dqkSY0Gh1ZONAL
j8ktu9cpWG3M4KFWSJ4YrbPkMmyg+f/AY7RrGipVsONoENPix3rSYkm6YkFZfppaZBOprYQpWAxF
JPC7kWkjhrOOYlKiRcIGrltY2mOihS946dj5Wp/UotWc6x9y/7G4EcZ9SYxhV4bcoxpPgv6mOuER
daO/w5WyYZg/oNZEl/LjArmvVxVUqvURGXVLHWW99BpWjwq7TZxaBJewn+BuRHHGgI2LWgOVLAt8
k9cdRr9AvlmA+iS35dP/DbdX9N24WJtL8xJLMkQqKbkB7ZRXDvolSd5aYaFmb/7ml4vkIm1vGhOR
UxR6FeQRJc7FuHcYQJ6wW7Prxv57jxbhmQVLjMsRWjOdByEk+aYeGD/0epId6VSAKE/5/w/vfxwM
4rhqPKih6yWx0EJB+9eLZPm1nExBZNgNPpsTsZRpE3zMKM8WNKHw3CowPY/iRNJ+vm5UV/0EDsGF
UBkEAUORIG3ohy+jfhqHNyIikBOJ4HyEkZJ6iU044Fa+r6THZjlTUTX1H3zt/1orjsG5hnIhOV7t
eJcyFBq25jCcWK1uuFiPAO46k6f8m46Rr/VVu29RCRdlk/t1us2H4ryFIQ0VnvY4I3nQLDv+i8EP
MLAT89N8ij5ZJ/Vk+tIxEXy8/XfWRiznOYyqiXtLxrFJoAf9J+3AttOUv77X3/qH5SCaD7zugHHL
nNeI5GZA3RUGlt/0x/h75DHE6NWxTu1D4osaoVddFIRxfmNK5UhvKtSRR/pXnPkzUrAk/0r72btu
AQI57/5rY2NRJGWhNqAlSfLOTo2AJueCgKluFGyeCWyZB31CM4sSVcJAb9hU52LGhAHeitePwj73
b3nchzq8f7/NUfSsT1YtQba/RJODiQkLS5GzfCTJjSVaCtvtgf4dH7GBxjmOJoqbQkqQwRGAiTOU
nfY8H3R38sODEbQ2qLruMMJ7QXX+352R8yadYln1kCAJyBfLtpbvvf4Qd0AGy2570USYwHG9x+3N
dY6LtoYVAAjdld6Y2dvQfgqRSF0/jkgrOMcxlxUow+VRdgc8quM7MgiC1D/YrIFGE7aCDJV/F0aS
2jRJ2L8HRQwT+DI+knHpblTsfiW+6EX2D9H+QxwXscZ17mtUzjDzbzPoZ0DiHpOjFNCDaN5x32w/
BHH61+djq1q0w5vJKi5NOd6upHanhLhjnYmqnuxH/25XH7I4nZsVPaR9BAc0+gwQTDuz55n8YAW5
l7jN23WN2KMtRF7xIY2LZeY0aXpeoom7PrE6CFvXLn4APkK7SE4HMB1G2124+aXtMaEvGmLe1/kP
4Zw+toNUW7qJp+hoHE3NnTOw2Es/rp9QJIOLWqaadbOmoL2alYmNdlpqfSapf12GUO+5WJXXXWtK
LUqq5kX2LR9zqk7rFUftnZ9etBy073g/bo2LVUVXrkNpoPTRjd8S86ajnZ2jKScH9Z/M7myUg68U
ZxZNTawhYQSvr/wM0G1hAdpfYxQVcwQqz5eIu6hYMj2HHWNV09V87OUdwwNFtTH3Il/ETCG4Ph4v
YO0n1Lwb5BVZixGQCdQFoXHpezBkNc1JXkUYr7v6h+a+YZgAbzMU7muxwgT2quESLcmXpwix40nP
G/u6ArI/8pvP+BDyvguzCR5VGlVxSREfVfrTyi9D/9qsujPGk73QA7Zg3DU2BCIF51K5B0kjK0CW
TDEZEWNxWorM2wb8vrOhCartIjFMdTYnk0HTqSGqIPID+SN9wYh5bnjXL283Km4uj3Punal0IMdE
VFz7ILM8LRRExV2F2/x9zqGXo2WmS4Pnb9orT+mgOEWoHIsodOrItOksnIRjzuaaMrAr3VxZlJrx
aJrIZeMj+pgu9gHuYr+3p0t0aj8PGAHNQbdS+fngzqJ5LtFV8g69MyqZvOdp6tlKD5EIblGkDZwz
j41kVjUZ83Z1+TUaXpvlszKFAsUWfS7Ol7erpEezhvhLqD9bPoHlZPFtKN0Momrvflq70QzON3Tt
GHbagrSCBiz0Mkxdycby+IENPId2fgAxCHiURNnMfg3oQy5PqYi6C1nl8T1N04Mw0BDkT8sriF5H
RPvUXg7NYSG2aGBMoBz8QGEz5XPVrfh4RXZvxp6aCNr3++/yzbE4X5FpAOVq2EDa/CUMdCx6lW50
G2FnpAiUp9ljSzim3XxhvCDgmn6aRSsWu1niRj7nSLSoa9qkRBYwhoBGVlbQRDXfqfEzH4VUs/s2
TjVZxfQuJRZnCKvZtdKcs57nE+NVYrCn81nxUl/ysCAa+gyZfcGKW9/YnQjgZ98IP2RzBhJWnWJW
IY7ZjouzxNXDBFNvwuJ43S3vp6b0Qw5nHZW2qlFi1P+psDFk3OiB9Sri2s2cosQ4FDzqCRXgNgi9
Dtt8bwL5+47gv/JlvsIXKW3RmGzwVieDFy/UA4fbacriL/nUnNp49ZuuPXZzf0kNMyDKGGix7tXd
85SnL8UoOUNmPFjZKKJJ2I/1Hz+LC7zZurZpZ2Bme/Th3lHirL3mmJ+EBU7R8Tlr0pU2bUB49J9C
ceMxvOUmyDtHurSHxR+/EWDcpYGBlD24fvH7ZvRxQM6MqD6NSaauyDrBDhPNgLYDnRsA5gosI16X
tJ+3/61iMuFCc9rKqrR2+MRsvwytWUAPAZrNVXwUjJ9RARWVmf7B43+cjYvNqlovdH5vOwPmNQxf
ayU7Rgoy+KSb/MhMPUlKXEOj93qPflxJTr1a26M8XrTsh2mYh7lAsVlV/+jNubkHLm53VlG2Uwkw
JNYUoCgnWgh6KLeh3+/DtETLNvuR4OMWOO8VxZNZGhpaqSSaYMHyfZK3n65/WpEScU4qoYuF0Iok
qJgw150YtlysTpuDakjUuxHZI+emAN2G5RDWT/3Pekj/vh5ChOshggPxlcOqHAsZSNMwR6NwZgU0
LPNqD8N5EGE17LfWP5SBrx1mAPnAdBcMnwbtkWoo4zDuqcyZSWAEshefmrfx9frXEigEX0tk8ItS
NkL/5qjwpz6+aUzT/RMRbKbFwIoI5Tn65iFd6yWCV0mBsBeSezE4/X5c/JDAGVEPqOl2YNtdBQVU
Wo+iaFv9Vc1risGq1KU0f8p09aQT5baM4F9C6o5RgsHl5LNaoCfdZaIpDeahf3sIaBTAOoaMuRq+
Z5REKpXe9/daMMDhK4JwdLb1G+KXXvIkmjzdPf1GGBcuVmxv5EkGMwiLoKTPlD4O04/rn1AkggsM
QHSoi0nCzqwl/zTz8yhTW+2+/jsZTFM3j6dciSsiZ5juanM/XW5K5TSIWlTvT/5r34Wd8xcZvVbX
JRSFTqvl5EX5NRnrz1o1f7Fi+tBk2nkgMp663W0r9Q9GiL5slj63RfQZuwJvllY4Q7k8tHMfkHEE
paV8nLXhW1bIT6tEX8YRMC7z7IPl+GiEE1igrfgBjIeB3Irgm/cnKzYfnVP5WBkLY+3REmJ8FgYK
NyPmMxW/8o17UejcdbMbUVzM0CZ5zCsZyf1/3WzvUb/ATv3177/v/TZyuMAhgcGpU7Bni1A4u/0n
/QS4bSd0JyBuBxiKObc//ijf2UjkAsikr1EZZYiGwN6DR38IVdBGVYUtiWop+xn1hyQ+hiy0mVti
4GzGE0jo8cD0s8a2tc8zgj145NwZ02/JX5qDAT/DFlXrBdbLh5WkGuvQZNiWWK33op6eFyy9Fpol
6HwpzAv8bl0mZgh10zA0fph2KiV0sVc0UrQ7M1hvludYcgosbEf2kNpqgA1YMM6yonbk4wXYPkd/
vS/A+GUqiDj7fVpd1i0VxMSaxVMdNTXArg0Js8TpsfdHNznkd1pkAzRI+bT48DAYrwpx15Xogbbf
qWVUgZaualTlG9T9OFd9l8JWQE76pQX7LkNgJffUZSqcZsKMXdlNTjYCOT+gWyHQ73S0G/Ob2SXe
1y/zDbZHvNnGZBce38eEIcBerIcV9Yz2kjzlTnOQjpagVrifzm9+BucjYrkoAIaJpG9QzcLWQvNL
Z+mHIYqw6JQVRwAu3BfK6BiKfE6LBBs1uWeJSmC7ar75DZz/wJs117p0waCGDjpxy3L1OgX2ci54
JLGj/KblGzGc02gsa1KwlETcJOtdpLclEPTs0cSZ6uaQFJUICVDZTdE+BP7mO4YBGKMMCaF1J6+/
Z9v5GIyf8F6ygs/oFbmMp6Zzic/QYrvP3Um7G86iKRjBqXkfYllKtdatgUWhGM3m+I6az7P1ko2i
Rum+JhkK5mw0U8W7kEs14miwpmKG6ZY32MJ+Qv30kL4NFeAk8wMIuYVkvWTvc27kcWmHXM61sbCd
DTnvY3dqpmDWY3QXR6ct8pe2mN/xz83eOC3jlDmCmMdKBr8p00Y6l5BUuSktFcH4GZtloi/yW3/Q
gvwRq8UHYcOR6f81WZyrmIBSiD0D2OjkyD6mLLz5DfTSDTA7dTc5xgf5OfbAJ9gYtuihtv/43hyT
cw9jo83JxD4qOY3H3I1OuY/5SMd4pAA7Xr3CJUAdxlqJqOO0azobuZxL0Nu4AqM0mxcyj8BGKER1
5F2Xs/n7nC9I136UtBnKU1jWYRnBgDTpgUlEx9jNwD7E8DgPzSKBZ0nH9eXH/ohx6yNInb02EC0g
7Nr4RgxX3xppPGpyiqJ41lYOCODAcz56YYbiZp475mAIEn7Rqbh3S5HkKKVGAMlI5tyJcx2r26NT
GuTWqjEePGFE2jTvO0nE4inQCX5xlSoMs7aGGfTGpSD3y/J43aZFf59zKKGk5eOsM52zjoP1V5L+
SbGbqgbgWomJ5VuV85CKGUdq1UDp8nJAJbiDO47tav5cyl+un2RPu7eCuJPoetPWEVM7pUpss/mi
dAe19K/L2M36MbGCJI0Qg1XV4bU2TzKiT/87+9i79U35SbupLrq7fAkb1wjGgMH8tCJ+qt1zbURy
XoEx7BCAzQAX1qydzLzpx8QBUfz1g+1p9/ZcnGsgvZaUDRuHjJqXSnox0BFuCr8YD+ClWlqAy0+C
ooNAIN9akqsqi0FR9J7zHmXs1EyAkRfvsO2pN+qHDLbExLYkn+EufQ9q+xJKoa1nab3T5uD6ve0m
AFsBXJhqTRqqpMfKTomg71WrrQJMhIBf1+mOAOI3fVFNdHeYaSuRU0HsOk60a3CkcCKx3UllIFX0
aLTzsY00lxqYYx7RA4kKux41gZrs6//mPjllrOLOom2G4xq9w+BnFCc7y3bsj2hQ+7MH+PNnUcFI
9Ak51VTHCbM5GtvGzk95E1T1UfAJ9x6CmwvlM1Zz6Yc1r3GhjFmReDKanO15xG5LaNenyBfRJ+3a
88cV8rnpSgANOsk4T6F9Galh68ttZf3JFvT2TFy0amRKppItU1pD7HdRjQo6CZZJ6A9Fd8d59wiE
321CEBVZQ0CysR73VlwYy2z6WILc0PgjZ7i5PM7Jd+CWNkyUMN1GOYXlI2mP2vTpX+oD+4AbHx+O
OgaKI7aFhyGt+BW2hJFiI7NVNBKLJ8sVwrgxH8GnutuPxfmQRNMKK2QWzQgIL+Zio7OCBi21m+99
Yc/te0VJOoaVJzipSDDnSqR20ieqIZ+XSnut7P7IZrXDY29TGxzBCzBd21s8fV9VgckJTJrnz66l
VRniFnLH7li1X5f5x/WDif4+5zKKZInGvoaJaXEeWMt4HPvi6V+J4GESw1hZGm1hIiow0lVZ0K6D
4PMwPbuiFu9jDBs9XGisLiWDobBi8zhlw9Gc+3PUjAJ9V5jPviaH8xWZvNbmWEAOmyuhDpsTYMtv
hZffZUHhdT8kD97QBZvHSfZA0kgL+0k7lRi5iy/kLHo9iE7NeZSxnOV41GHhqYZV+jZ3h0UDzbLh
XP9+CjvVtVMzHdrcbgZQTWpKuexKss1GgtUOCCrr23iOguJG8cfb1GPQKZmtBxWe8utXyRVFNtFR
2f9vfsJM+nWZBziaojqr/a1KjvN4uH5MgYW/F+Q2IqzImHMgQxPXDJ9C8sXAOGMN1Fw0La7LEeVB
CudKlGTUi4ElWr3LEBhYIS//zPYw2Bp4ROzr4gQG/q7Sm2OFVRKW9YJ0NaHqa2SNj8Agf7su4h9S
HYMteSgWUfgxJKMBVWOeywASORnf2Yh6e9bvURoefPoFy72H4TyXAqXcV4gPkZwlEtAqjoYMkdAJ
cHA5dHQi1BquH2xfJT6EcAY2tbIMvqEVoF/6Wc0vIwDvlGDKvlyXsltbpgBE/e/1cfalxkSiaD8x
hRhZf8SZz+S+t7VTe4q99PlPugZbcbwtDUae9iEUHVyLftrUjrx2py4RZt/sdn53Gx/HYre70Ty8
xMxIjzCkCcwc12hd6XPlgOPIUxeETAOTEEJeENH34iyrJcoaaREukgzICGJvGR6S1JbwEwRfjGnX
taNxuX1vxWElgyf3PZejTuZZhY283m6OJSDTKoF97Zvwx0VyMdpY126sOx3r3X3uYJUntilAdAW6
LjAovhRFe8mQ8hg9nnSMXUWSvL5fL3lWi65OJIerRaltRauyJbApsEIGK2Y0k69xb5eHAVVv7VId
KwAqLUTgLkQuikccjeSIpHWM2WpymhV7dXM3dWVwAz4Un/BTnhI3d2RB6rbv6HWKYXQTAxIWj+aX
1pMh5xW6kKpsdz//s2W13haRBxhETzmMoq383as1UDwihgVob54Wp1f7Cdc7IYLR0c4UxTNXd1BE
U+q7aAcosvwthhnHxq4buiQ0GwzZrQCcaJHqS1SvLrDzj2i720hK3GagTyj9GfY8qj91Wf261tZZ
TpdXeY2/KEPxvKQtWBCS5XuMRg6d8hezJotAn3dTtc2v5Hx3E0V6W2uIsqpxaLKX/K36bjkKuR3M
V4EzEF07574jbMFI0YqksPOy2+gcO5bsZM9R0LnVcfnUOlVsm9C0P9Iuw9RkHQpG8Cj69TMAxxIk
DIkJuux2+q7ExF/r/PjOkG7E8XNE08Ns1V48WcelWry17wOqG4/Xz77rmTa/gVMFQyktJQeGAjaB
vDj9NGSfrv/9/av9OCP3EUNqYY2lRMl1StZTDCYLi6AL1pgP/04M9wWBky/LRgSNXuXZDqfRXkss
AE2VQCV3w9PmtthpN4aTZPpURiYwyJcVeDzDIwbGT9kIlOU5Erg7FhF+i08bSVzoDatQUo2cTQMC
1Dk5RcECNM/l8EdZ+UYMF28nPD/mBCBS7pqNvpF0fopBOqSH3vXPI7o3LtqWEohwTYCZu+VkSTZW
mwDvn8bENuaV2MpaHK6LEykdu9zNZ1IVq9E6Nq4yzIMzST/n8kdniGCOdyfr6cfd8ZhCVWHQLEqg
DPRSHhnvfXrD8BOjE+BXAbCAkkIWaHhNyhitr78ar6LOvsB0+b3SVukB9xGxdwHQKOdYt5daULfe
z2s3R+S8Qz/FcW7l+G4t1i7ZwzF22wML9IrfB5YrQk0UyuO8RVWlAykqyOvRTw9PIENyldcR+BGt
XT6EtyJ5ArXUOa+RLclQtRqck1FV9jAdiuFoVIs9W7H7rxSSn7PMWmNBLgEvW0y1r2rh90pt7SIG
IeN1Oe/11Ctug8cRauakMBMWyVjTevrGtsLXwAqMl8QXbVwKjIwHIsSUUZv0Oqqh5XprFV9gcXYf
ig60nwP8HT545mlVbktrLOAGLRWdyGVSPjcNgKNjpXwu9MxZx8VeU0VQ+BedjHMfKclzOA8M3hJt
ciMMVdQ55r5r0X7i7ijUxoHwm6SJVNYYMH9PO2ZXvokOlv/O7/DKWu/IL8GA4IgRbXfnkrZiubQj
7pvV6lgZmxE+ru70GN0uHrmQxpYPlpd+BlyYz3ZMkcbfpnaMTJcc8Fsc6SiaK9z1YKZsaYpBNdN8
n03Y+OkMQLBEZeWvKGqcUJU/Scv8/bpF7Oe6Gxlc6GkytUDDdmQWQZzpBMZAr7qwMje9XwP1awm8
eMZIWvhJbKPGIfnX5e/q0kY8p0t6LDUVWSA+ow8tgHyl2u9E5QeBDL48C3S0sK9rhDvZaI5aXHuy
nAamkgjMQvC1+BJt01e0aPFqcZd+CqQ5uWRx/nb9tnazHlMDwKIB3EqsBv8auKeK9hbRe4g4tcch
GM8yRhPpeRDkByyr+c1LbsRwyZUZxnIlazhJWb4m6cUCCULklNY9CUUMmSJJXH6lY/QO2HIocplN
cZdkGP+qoxSEEmqDf7oXMwtFgM4iiZy+x/oI1NJmQCUvflLTA5XPYBua8htLFw0f/4NpfXwtTrfB
GpvRPoOo8ouMiUr1kDxTl95hR8d7X40AH1DlYwfNNdz6Inybs1zgykfkqSeLbOzLYYB0xqvMeGtj
N3o2PDQobpWDfmsI5igF92pxXlOSJAxaR3DWc/Ga6l6UquA/aOypfFAHUxDG9wxaIxggoZoO4EMe
Oq4stblu2AR5ksx2FWd2or4Yiag2uncijRoKPCzFmhQP72OVxWQqiATghs3sNcYErgzC5Nc4PVJD
4AX3XIemYUWLMlj63ziGkyRRjJGVjKIyCNNbeT5e9xu7881bAewHbCJJqnRT2bFawXSqblF+PRRe
4rWyU5/7swa2uRo7vBUmbKtz78ReczYf60BkD7sVqu2P4LzXONXl0mu4UOSQyldGKVBcksvySp9M
1KYQRUNHhD8luljOk0VynY85RX5Uy/LRkgqnNCX3+t2KRHAubA5ltZUknKoYbibzZc0EEXpX2Te6
wTmsRQmxXMV0owRwdvukm8+a+XL9CLt1vO2X4TyVnGljnC8wKPauUAA5z4jlgMkE/xT5Iiiy3QPp
xDKJDH3/jdt6SopFSSxwdM2Ndiya+g6V2bukz16vH4p9Wt7/aUBel3WUNkBjwZ2pzXpgzFcIYlox
PnZt50bL6hCUftu2EpnX3iTuRhZfWg7TMB9SrEkAq9etXpID+kNIVqsAdZZH82g5vbd6w13xxEgd
6yAWJB7sJFdOytfJgDcVYqUGxk1ObO0uw/hUfBCPT+3yTGxPyb12syzVaQYQOzd6MUAqpDuprxl2
8pw4qGyfamyPs1WBxA09MK5d/5i7L9+tbBbtNg6sjZdyyNiKFQOYVuDxT/0hcYCFhtFxvQcrq6iH
tDv4u5XIucw26soppfim08kMQN0c5G89WBgY4PPkslpT7mC30RV9zN2o86G2Guck+6KdyErRkZOr
+GZU6U3SGHdx3/t9pp2GaRBEHoGVaOz/N/e6GGkta0WDJ770WqW3Rnk758FqiabF923+b2PkobqH
pbNMtUWDXY+oU+if8mkJMKYr0BLRYThXudZVG2doQmKZMr7UUuukZuet2Rrghwnubdfrbz4T5136
SaJSEeHeyhZkio9U5FIEasAXz2aFREo5Qt9TzO7p5tmMEqcvz+v4lsxUcG3sWq74D75QNi1tNdQj
7LpJD3F8iwV3p5zB/vSop69moQuk7acBH1fHo3APCfbWmlBmWPFhQF7oc+ovkw00WWyDMGpiAKEK
MfkEmqFz7sPEBK+GdgIKdem3uf8pK6AyWkJ7RtviuqMSKDpfMjPqOUNCgAodDU2b6OEZpK3+pOuC
pEMkhvMSwB5SB0WHc0qVwa/UxelyaldTLYgsAi3ny2VdEpV4LyOyhO39bN0SETSPIHLxNbLV1EK8
/f83cmUny8uOLA8ULUvu7jBufDlfJpuXFjRcCaw1vxnB9mDd9cdped9RHyaHMeuEtmKbd+Ay7DHa
I6oE7t8iysQKsWRkPVyG2NR9o0cLMpGleYyVUxa+/onOffx9zu2lGZBI5QQYOb2e2IP6eUw/j70I
QWTfgj6EcA4v07F5UEu4wto4xF3vVfSxj+70UNQ+39Vs7AeossVyRD5SZHHZ9uYKMGa5R5iPl9Et
+vamSbLD9Uvb/SgbOdylhYMZrmaCImYfe3n6SRJNjorOwd1Xny9mA9R8OIIBTFiamdrAjzuoCLDX
z7GfGX0chI8UUUhUIFpCEGuxKF7uV0792Xinu8am85sIKUxwb3ywAJIBKauVYJ++auxYfZBzEXnJ
foDYnIjLM3N1GcalRwpkPE0/V5fNHgIYxw+fTFv2ctD4/NnLdCORCw/zKA29BUwRtyg89AVeqIM5
wDdMiEQoL7iyJ/+IPZHQXYPayGQXvcm8VLmOp9UEtgS1qou0Vs9gB7DNlR6GcRIEJdE346JFrZgd
LhWiSpgUMd7CRBZI2H8bmCYa7JYK8Aiew6DQhjWdmTmlx+igB+ONcZhBH2zdZpY9Y3w+cuQf1hFQ
NUD+FcnevUlLtohqYa0I6zi/3uQE/swGCRnyFw+kT050lu4o2GCAS3aTvhhB6dE3ydW963a3a98b
odznkybJVK2wxJN5OKcYQaHWA+hhREdT9lKzjRT+y8WFJUsVinjSwQwYRihSQGB0seXzRMhjJToS
u+eNRqbdorSIYcDBJ8d8/j6XwSpsWO2XGjYn4oLh3Mxa1RKM8LAOHChA8ZIDGSlwBBixvCbY699V
/I0wzsl3o6VneDoCclcLD2SO3ZCOx/+3Hij6hk2eUz5TlSIgtWDsaqwvde/kKtL18ed1GTsK/osM
TteWUSqSeloxG7zcSfSuMsHh29kthsquy9lRgF/kcNrWAaFZWUts5AM0SlLvSHtZi8frIvZgBH+R
wSlZpjSkQPqN+0LDvLOn58hTXgFDb8cHMFUCX4EE9N/K5HQuqkeirRJIyuIbLCa5zLuHrxhf8nvP
CljBEwzggnK46Co5zdPjKjFmUqhuqjeOHH6W8tS2ROCFezWKXy6TSzLCbtI6qwL1cdLaizOCt5GV
+Y3H751b3qrB6qVwFJMQlWMvQm/l8tCx1oAOqWrgQjGPdUBjFNSwZ/OmPI/e/KLYQJwm9ira9mE3
xr1SFRTHDUNXdVDG8MuvRdzHkxICAMeQfwzqp3y5qapP+uSlZLVpKICF3Pt8W2Gcxem0NaypxOyK
Eao2WpR2oqVeHLWuwBp2/Psvh+IsLiaGWkQUveb0Jj9qGCApnLS3pa8YWwZjjPHXdXGiU3G2F1pS
vnYZaKJnNUbz/L4ecXVdK/Aiu9qxvTzO3Ex5Ksy2xNj65NQ3bP51wSi0l4Bna0XT3iS2uGkvOhln
brFuDVOzEtWl+cnM0LLWfQxfXr+9vXmEXz4Wb219UvUqOxcrXBTwwccukDzpJfwrwniMqzqKDYg1
4MN0ojkjgZrwOT7mw7qwixQmmS1UqOfwXjnqGMYufGsSIu0JLpNP8eO0SjW9gaWN7YOim043AfxX
yGqx9yjfXidfB1ozgPvIwKcDhzXo2N45xQA3lvvhfeIAJLT/ydBXawcpSOokP3XRu4mZ8BV/wpeE
qsqU87rQUHFCvirD9PQ0ADXiexEKsQiZai8E92HJwO8y0YwAPghAdniaxG5Ms3C0kCwsp+rQui2G
LSJPBXHOg+LXpzoQjS/uqyz2R02KCW31t9d0hHlkMkz4lC0WL0AzCeaQByBT/dWzCZoX6YEh80m1
/QdTHQrg4/4Wy5mjvBSxmkUUYmfqx0ntRXpoWzURuM/dT7gRwxmkPg3V1KLH41pAFFCP/0PalS3H
qSzbLyICKMZXoKFHzbJsvRAemeeZr7+rtM9x4xKmztX2qyOUXUVWzrmWGXPCx7VgFefQEPTKmiS/
y2rKLCq6rIIbaN3gRncrz9yNR/rSAQTFLROtDaf9IY0xz2KINrBQ4tZUOHMAp2JOoN1nB4KKGI9E
gd7MO0VcHIwx0e2Qm37TQy8K41HLPYzfWTVCyil6HmRbaWUr7w7b1nPVqCwkMioxakbjT5Tkjg7Q
Jt9MjIOSl20R6+pw/VqMOkxlY4zKjPBV1G7m+baLOFxXa2H4QhvYqCcsmqyLO5BkxuT7MBCraEY3
Mg9D92n7HDw57ChFQTERE2hdOd4I8XkUQVinuZK/3xbD+SKEOp1FugdQba1rckB2kmZfIIwzDhMv
jOJ8ERbvI8PWuZm2LUEY1bjJUH0PzJyb/lNd3dBlQn/E4hzT2HdFF+O66KBL6Cme/pkykrTYXH4a
XMVVj7hJe3jhGVfeZ6L3u5Db1VGCpAL3F4jqrioVK4kiEBrptixpHM1bK/ItTQOhv2UhK21U7FT2
UG3jdXaDfeP5DuDejyPGJpR94KrOtmrwjsaYh07LRb3I8Fi1onaMYV+Ypl1Lh0HnrCW8LQhtfTvG
KohT0UuZgsCmntHJ7csfqmI+CWNvi5V2mNTkNOqdDdhZu44FV5tyJwKGp6Gnx7HPD6SUXdUc76tC
uTHBSxSS+SwX4Y06os+ThRim1/d13t0YibYHQtZtqkt3+Ri7EVjwoqRw51HYhznZmcZ8IxSpq7bi
KU86u6rJeQLcSWQGADtRmmPeqt+GrNEtGfxeKFsfEEXbIX5J3CiH0m/s2lScctYfRTE55GJnF215
28johRfFwW8TOwaUW0/p7buxfs7j7IjmrpdIyT3WqgDuh9l735fu5hwju74v3wJW6xTohQPy+kcd
hI5D2B4QOSRumaQnBZ9kTr9PXfBp+6OvBwsyZVPGapVhsiCISJH7UmhMlMQ/S6alvQYP2EWwgcx6
yj7LAVDaCkf7xo/d12qHMsas/iuXnfPNxkTEJ4YzUq3oRnBTDBQjMMqe61NyCbx6R0HiJHs6FLc6
xymt6vlCMmNpOwwHkUCUiZPN1S6uBlsRdTvKZDcyAnf7dlet7UIUY21Doqba5CN50GvVCvLUSobH
af7574QwxSjUAwiQe4ClIIMhOhHB50fu8ppHJMCz6oyfbUkTZ7oo4dH6FwICN0nhOPK/xF2mifE+
itPDVnT7qim6oAZob/u9d972Klzlqd5hE9/jF+JXS1KYp/0tjXEgQib1mUgAq6UEoV0r5SFskctJ
xY1RxieM683W0EyJhaLHzyTIvyrCcMgzjLsLXfWatGhPNGHPyaFXtWXxkxjfksUNCFdLJApl2NiK
CmCJxCpEXgq07jmvB6fPY+FVxjIioU6hLynYQ3EEZ9id+Fi9+ZbJjfeRg6lvZwS0K0fwqgJd3wKb
YCZ1EjYZhU/DhLutCsWhGYIP1N8WNoVNLgWp9BWkYMTxS7JTyBHzna7Bo/DimA82hZQ1AftaGpav
yXBSla8lqLfDS9/xYDTpe3rnJBfXxeinGY41yWSImYSzrDwCr8GsFasnhV3XkSMld8MH5lGXFpnd
x0FU2Mx9hsRqiC4SSCeLkvPCeRrAaF4Y4RGJJQSgDbarDQysySLH4K7HTItrY4KYOTaADJHAnSle
sWudAO0oJcYEV+c0B6iey5sy4J2JiWWMKYoAf4Q3a2IgTRQ6NwiTf+mvGE1AyTWNiIJrA2CtRYoX
IBZbqRlaXe1tOxLOWXTG/uRRUo+ijFRHDx7k9GuicA6yanmu30Znvn8ZhGFT6JjLzQRsFgD5VfxV
JIbVyLYAKprts6yBpC21+S0IXZg5RU1iH6V41AgO/pFm1ZGneoabuM1HqsaLUzEaYKKLK5AW7rdo
zmF5UMdXEnBKgRyTo7O+N5ASBbzw4OlqUYnQVSjbL3R1XZ98pLG1sKAGnXld3FqoCqh5U3zXZKht
TM8covB1mlJOEsqxbexGfyfoVU5qjWDK0veKo3/o3OjufyCmoeHVhg01mPBLEhO9qkecZvz8DyTN
uAe7mZs90XZFzBmb4mi3wYRhqUhCRSvh3/RqL4/W2N7o85cSq/MKR9BqmHBVOIOxB+DbUKWZIE6q
VHM/t+ah0tpdUyoca7Be0V/IYcxB48tp02QwbdLjCJg/TIh7ofN9vs8Ok5M54Y6XWvPOxZiHPgnF
vKTIxrrSWNkIH4RZveTfRSEG/YoLBe+VOAZ/LlSvN/dlfAzFz9t2Z92GagYm3A1sqbAkjmKjEDn0
Bzyg6jmrd9ylkb84uN8C2HpUJWtdEI+oF4r3wqPv5W6/H3JwiNJ9veJR4PY0123PVR6TLYlxbQbt
iGSdCLe6Lp5D8dCWiVtIvNXxdaNwFcQ81kggTVolaC/2IYat1XBfteQcqvXghGgrTmkbIy03LBCH
cNwS90qZl6ubzSh3ZgFzNMilZYTNrsQmsiG1+xZ93NBsz5OvnfNaOAOdabKMKXHKKHsVQzI429qz
/gSud8A87SIFGFijgb0KNW43FqZbrc9P4phxXNZfkv6rHOZpYzRSNmpAXKBDINpYcgIr3Mk40GH+
6FI5Y2qpduISLId+6PVd5TJPHPWOxFDikCCUUQEUY3g6EI3+3RUyDzwe0k6u+gHZvRg9inP4OKqo
PauRvS2G9ywYr99NVVcPCdJhmRRWrqJtq4GhQXyQY5NzIJ4kxvlnfhQbZTOBXIRMTx1ICXpZvsS9
5OWm6W4fimO8WEjeTFCbjjQJcUokutr80tSP2wI4b1xhjImPUdKgKUt0bD3aR6Xg8Yr7P4z+8g7C
2JI4UcM8MnQa/LWHYrT1PUXwbNw0cwhwC4XDGO94ONrr/v+3br8jAgACcSRIGMsgfv1QZ/7B9PGK
pKK32nb65uvxv7xLxlaoIsgFtRoaKBZYBw6Tuyo3LbEEBLFm2r1IUFTsdpIvcMRyTJTCmI7JaAYl
a/AJc4NYqnwIwle//7GtJhyVV+j/L5w0aNKEOR7QQWiVH4L4kMgonmE+0mx5Q9o8068w1kKQ/LyP
+rfuG50Rb6wSnJiObsdf/yGin3lTmbzrY+xGAI6PuaC1byNxOu1sJruaNyDEuz3GYERaGEYqEdCi
iIKXslK++FrwSKeSMMXpbH+o9XY+xgH+E+6wO3BN7ktVQlsU9ff0gF4pcEMB/Gj7rv+UfQZ0LV2b
QtpyTPvdcOLhKPO+HrsDl42kEwjtnbZwY7MDODIv2JkYOhFdspteeIVjzrdjwdakUJkqoUeEYiTH
KrkZ5WPQ8jwztYDvUhaCzrMiqRooiRj9AAQaIPiqHCvjGE8ADOu+PaXAzRHP/NW+1eMsRDF6YgRt
7hvgz3RyElltcK7MYxNwmunbMnSWGZX0YVKnNKgLq9s5vlfle639ta2DPBGMTynEqlYVmugnxamT
TplwTGPeV1n1J7+vCmNOfxokUhSympWQ4V/K3tIxkit+SaHatVXbFBMXTIf77VOtzwUsRJI/RaLz
NMwJmjaYrQ7v6GSz5oSYa1axSpq9bMvi3SDjSXKplubMpAOF0fDYY9tQUEVbVbWnbTHcI9HfsTDr
VRCnZIwxLg6MxBJIFsaXObCCA2WBC8CoyrNN9KP8/SnpIuNF0OrOi5IWnGsA0pJzA0Zg4Ak/Vofe
ExzyhXM4noownmScE20caNc7PoC+y/G/yD9kwert+CY8UbgHzBUhrd0WumrpFzrCGAutrUZBVnri
yJG/y1AkFs6VLNkVlty2Ba33ZhaSGFvhDwhCoxlen47SSg7ZF6D51B4FL3NTjzdGuxpJXYWxcPxk
qJQkDOHADP+sG4MtZPtW2ksC4EF4NQeeKMZ4+HMsdGmFbKEVBFcynypwY83JoTc/l5j141wi/Rwb
Cvl2yQv9HwYwjkbtSGcWeqe7Adt4gmBDJpbmYP9xsjIggpgOJjTt1OZxVK/hkqAe8V/Hgjkt5vEB
ciXTE3zB+bvkJqfkftyXp+Q8uRQJgm7ClZf4UtqBY9iTzXuLvGtmLIwA2igzNnNk2KYKqpxLLQBt
QAGC460ueNu3zDFmb32/xSWXhhBligGPM6m+jcTMapXiJIkhxz5znt5bhr0QM/mmVMchmsixDNza
9KihPFHqpzb+9O+OQ292IUdJRzPoMCzhAOYa0wmG/txyd6/W9ZLAO2OsThHfLWTWQafkQgT7D67H
/EsF0CS1f6wiYrVmZfUDd8ueVpHfP4SrQMZuYWxXExWzhjVJnptSsKrJDTCVMQNv+NDKBzmY7G7g
9AbXGwLkKpQxYUIXTGaWopw5Hf1jAiSBBHXMAKyKvDG7ddX4LYidbFDbqTBjCSXAUCW3nT/d1IVm
CUbh+HF02NaOdadzFcWYLyNUY3BHQFQtxpZS3Xf9x1zMVQJ1sgv9G+dc7dSEoFI0nEL9dmy/xtVp
jDh1ofVHe5XCGKdiBOqbUiCN6AfT6qMveT6h887zYrzbYqxQABpQpCrwK+P4aOa1hUEujonnnYOJ
cPw+qutYwc5OpGoH0mq3mBLbN1H2oaj6el1UAxcfRWsEqdHoalBFwBxZPZPyu5Z/3lYtnhYzhmds
63omVYc6WvQSC5dR9coUls7gtLb+Ellcz8LYgkbNmi7S/P8C76VOcin3DbA0Qe+952Fbrk8dXY0A
20kD7D2GLHQsIileis1ZCQtJCHUB7Q/W00cs2cEf0sRfPPH6xH8Jfn+fk+2sReosarmErg3lyVHs
HKSC8gEcmI544mIo0+eyYV/Z/pompbOhBSgNUSoGcv6n+wkScVs9Kvv4J1ce52GxfbYg9zVSpTBD
vQvEs8/zITiWe8kL7gKUkSsXLEDOtnLyBDL2ooaxmIMaAufEP9XB/NDnGse0rocs1+/FGIuwK7V8
Blst5vHuBBWVDOOSy/fRfG6LiXMa6nm2PhdjNXq9UCop6aAKgPKhTGiULhGN6v32pXFetMFYjVDp
tVjMcGl5+hoYXqxdRPEmFB7+nRTGbmgtgAlKEXo+la2lY5ov9fQmRV2NYzg4ptZg7EYeZVmSjPg+
mjZ5ap45g5E5WsVLEHiXxkQNYSQR4MognByMR0BKFV1ji9HXGgSv29fGOQ4L3Bd1EghUJIREpEx/
5IB0aIT0Z2d+25ayXjG72j8WsE/MZb9tCAoZret77WMEMDblbrptd+G+eNQA5/5jWyDnoZryn55q
0LN+HgY4djVz9fwYV8/bf3/92pDNaKDelZV3s+ZKROqYiAQzy9IOgFh2E5f7PuR1e/4SPF7lMNZA
GEt1igk8bgqWX7IPHdMeXEwUcVFL1i/sKogeeOHawfNRaZGGWDzoHnrUSQx05/7dlTFmoNfbQmgI
JEjST8kAs8GnonK2RayPDpDrKRgj0ItpDPQ6OKDsV3sG5ryj0Rks85JbxI6Bmjud/N22SN69Meag
FeORoOOHzlIk2JOJ3lLSf2TuYnEo1hRgDySSQcbizMPJKB4E9aRqnMBu3en8vje2Adf4amv6KD86
rdRYaiBZ8qA5dBUkkConmuZ/d2lsO47MQwv43QCQ8KmXyec8f9j+KLzjMK8/BlVfHAjYtpsnKLTw
2oz3gJVNoq8mN6fkGAK2+yb5QdTR/TvgC14q9W4aHwPe3sLq4rV+VQCFMQJNZUxZnKFg3uwIFjJj
1wBRXuiqNxSaujuIex38femFF+zwXhPbcgN0VmxUsHT/CR2TXewmPxMbeyA2savHwNWftr/bX4pF
Vz1kbEQjdF0PQh4EdN+zG+JUF+BDe/7TdKdZEkBZZDdA6IpStB0/N4El8tKo1YBIUURwsaiSKbE7
CbHqG3krwKrPmronaXWLl32WoupprqZLG6NcLGEjAS3O7WOv2pCrWDZxR+GoEAotAyQZdr0Sc3aF
uPm+LWL9Wy5kMBl7mwZKLw+o5/gA/212xrF0YweQzjfK7byTLvypqnWXr+gKhMpAFGUJi+exIECV
hi0e1RSTHtNwEfvhHJf5LgaHDFDgnhVwVje+ftA1hYBfSr8fpddBC+85R1/NShY/hDHRoKpP05iq
seL5Xn07740n7ekfgrj4mKAgyOnarJqEhTzGXo9ZJZm9jthDlu/N/lc8v9Yhj16K/uZ3oftVBmuw
u8ZolbSEDLOVKPWP7We3WuzG5oUA7xbrOh9x3gt5jPoME0ASCgxpOFIqPsxddRw6wSmLfL/9rVYf
IKiQdBP/VFOkV7uIQsRo7qUg1GitjM5pGAeCOY3W4zVUV/3DQgxjZkpJk7sOuEIOYFStOn0VFclS
NGBFGkcFEELbZ1rf+FhIY4KShGBHJi1Rykp+Yffb6W+jYzWgQ00BppLHt34/N1Fdf30LoYzS55We
JU0LoeXn/JDe0SaUj9QI8wzAPsEE782HRqwWAhmtJ0IxYm2Odv+zwQtB3D0OPOKav9ykQiTV1Iki
s4Pipj6bcRBntIpCkEcIVn0b7LRD9V09oqBqdS/RIy95Xa8TqVeZjK50Wu+XwoB8j6IVa1+RudjB
uTgoLgA/7z9AQYpTXYUxqlLKfl8IaYFRVCBaCSehfRh4W7LrBaGFDEYzxEz2R41gN2x0i6+0wUsH
lMixu+VjEa5awoUoRie0fk4b4B6g8RSA++52KqF/6uv281p1nlcZbH0rBiD2HE1wM6U4ev1cPqhp
fdgWwTkGW9YKtcKo+hHhatWlD3HUA3MJHE1KxukU8MQwUWtZa53QpC20u0QlsBftwNQPamRy0on1
2ZnFjTFFLD1NlVqKER1L3+tD7sSu79CgUnoIb6QH4lGzJO7H2AJ7qsODSF+PZRfCmVg2znJ9CKhz
JCkITcLEleZ4J87NeUrHk1x0XtSCXc0kloz7Dls0DMXuFPrBMUiE71hTs7MekW9gchwPz7SwZBdT
kOvYjMXl146KETav8yqKI0PDBKWw6huyA7bRidey+YuZ/v3g2drYKCdKNlbI7/0LKO2B+xxdxgfJ
m20KUKb/4EFlcOUxBqYgYZRO9JgjALH62+5CKwrm82grbn/B4C2XtZQq7btAZfG9GWtTZUWiphVM
du9qRwy6YSHG/9G4FOx9+sYDe6d/bEsYY2+mFO80xPi2Yyau/kNCky++6YujlL2EE6cMyDE7bN1M
bhoZIISY3TaNi9K6YxFxwgaeACbiGv2sCWutwZeqDzodlY5+bVu1t4n9jdtia2RjoRtETaALtDMg
er6NaXfQ8swO6H88BSNgt+PjvJfv6CwdsdV70Q3QovBvxk94DC4v2+Sdl7FKuRpVRtHAKulVb4li
7w7NwAnMeSLo/y+iS8nvUikB9IrTt5Ldp5JXqgbHVfDCBZOJYPNMnsegQQpZSqUnEUA1Rs3Bn4sn
TOZaOp3XVuqDZIDbVsRCg984adVzmprrRcPrmzOZkKWc0jwoaa4XhpmFSVNrqPapdBCi2waww+m5
CSXH0LxtdeJ4L5OxLLJeY1ycLjMoxo1c2FLlmoazLYL3/RhbMpm1WAQt/EKc34ba6+RzPh79iVsP
gjEfvdRLoZDSBX298HIt9Ug3HmuwDiCWzizwkPFQ5jjaAlzwPzVSA6VtI5gYFQvPs0t7MMElOIA4
wqltPun79vGIyFgUtdUwva9XGB1JwRcbFMAO8YtzKzY7bQ6+l7LOeW7c0zEBDbhr86HUK2wo7jpU
rpKdf5AeRvtt7s7hhc704/z946H0/udVGnLY/ZMRx6NYW6GvvET5tJuqfmeAhVQszV0m/RC08Me2
TnIPyRgVHexOmm7ATqsW2Ezsxp5fEhuQIsCvmLgoMJzgnbAJciMpOpF6WMnWLQ8okHmYv8hPE4Bn
EK019vbZtp80YQcZ8zTzy15GpmCqB6H8BvRtRcs5bo7aoq3PxpiNaRbLUBdxfb3hDdVza7yQyWv9
n9sn2bYcgAr7UzmA0QIergyLrL0GmtgnlbcoyzG5hKVvitIawEA12mhtO3wT52nXTdqDqYLPRk8e
C3N2xEj/qWTKL0XkbU9zvtLbT1t4Nb1NQsn0abkpGJ1x8HeCpDiSEe+2r3A7tiJvmrkQk89gng5K
KEPfI3E0z4r0SHQHgDeiXNkT4Q0t8k7F2I5cbFqxMGAZCzBsmNM5T2ebEI6F4qjFW7S8OFM3kbav
6dv105Pg31S8ggXvEIxtABfgkBt0sb2o7VKdMTKz/xAJxKJmgNrIn7rdaOqg+xM+TCc8Ij9NGrBa
fNn+9n/JjsAiKpngKMOOwJ8yhL4e0wwLwAgVRbs/xE77rXRDV3GEEpYO0xaO/5C2zrbU9a9zFcqo
QFA3mGYzkToM5EjCp4YHdLxeE1evAhiXofRNhKIVul4UHbh/RHfjAv8LfMgdZdxRboLHkXeR617q
KpLRiEIoGwL0ctpSCR4GWz9TOw6a4l1wGY/KITgMDpi5AU0MWhJOWPiWkrw3tVfZjKIQtPp7jVay
lDqydBIeNOK7s9J4s6Ad47o+RLmZWSHoCRsxPE4jSIfSETzGWFlvCrtKZzeUFAA09C9DLZ4TNbpt
UcCflX5X5MByMTQ3HMUXae7301Q8VGH11PmjBSTdcy2YTyDOOvfA15K7Akn1bNqB0nlkHF/FtHXN
Nv+sxeQx6k2naQwgOPZOH5tffbhuVdNfdSVwihacw2aqWu2UHDpE1XGVOWbd7as4/zYoMZhJgnPS
6Y9JIe/6QLqNiui5CWW7M6QXAIyc/Wk4mWXtJCZQt5AFhJpqFWlvC2L2OgvFWRh9V0qGU5Q1P7uq
fikANVS0jVfnvivk+SkCbp0kZBcdsW2dYvhDAhxRMxS3wlwi2A2eshmbQJHxDIYsbxjikeMqV+M3
XBOq4yBQR1Plz0eI2LoFylKE8FfHqOqj2T2R5CkSWisd7z/w8haSmAQiJG0l5TViedHX9kNZOToQ
nrZFrPr9hQjG7+tKVCRpjn14cOa5fYDyQxh/CSJlpwfcfIhap3eKv5DFeP/UlwIV56E9WmByj8lB
j0eAKvV207Rf22E4C3WzH9Lca1XZrabK3T7qqh1biKc2YeFl2q4pUgTCdHMxu2gZgNUqlVON4Nwm
u5yvys0c9TIAiMRxhDO+L4dfhiIAH55TO+QchTB+oI5oWT6GV86lxDIbt8+/bt/Vuqe5XhaLE1mL
NTwyRoXewuloj76F6/+gPWdZApZOaeU7ygzO+UK862McwTj7edFocKGxHFgDdoLE6FWrL8X8bft0
q9ZfU4AzZpiKSVhsmCIRtUT1MaMmHimsYuIRMOrK+4/1LBZyGIXP1SHO6iDGaton2dYATzmeNIwM
FAec8JU7YUr98PvndT0Vo986mQxgF6JpQVFVFHC/jvvorAPqHgD7fNza9W/1W9q7er8iT33e+HSC
FndoN5f+JfNgA61xRwcDArQLzQOvpbuu91ehjN6HqQ/O7AyZbJSCMeV+5I2TrYci1y/GTrKObdh3
Y4r+au1g685GqjxY6g3QNX7JWPUb9tKXf3skRufjIPGjUqc6j8m1Wer3qhA62+q+Xm1enIpe68Ly
aco0ZzMN4isQ3dDRleiIevOucYtD4Ygv3HlgjiayRXxTxra2lEDeP7POtNiMqW7QLgBg++5jtfvF
6aimLk6nZIkh5P+B/LqhfZTMVhOrcWjxfto3p/YL5zpXU7CFQMZnaqU+ZaWMh6Z4wvfOyy7TLgcB
k3YXA708bkB7I1rDHlWqiE9QyTFd7NhrVZX1bFJac8wgfaaVKiCevoSusFN3jSN48VHB4Ly/62yV
+/jW457r42PsSybVwqQXSD5S83YYLnr3M8zvdP0u6XhLJzyFZav6pU6CRqFIcc0uvJOc1CW+rTmN
A+7iB2XvP9S8OY71gs71m7KDsRnUVYxjWv+AOdOx3oj28sGwaouPP7o+XaVhtsk0NEOHxfpTYYle
VlNYgZFBxiCMujcO/VnC2nxsWIKtWDKxkyesr++rE8ZHUq/0PjQruZDPPBitrHyw18SKM5dPdVJZ
sfSZ80JWDYAuKaYKDHpEEYxRk3Qs8IQGTRmx6aigGDeCGze1TNAyDXteM23VE+nw45IhgWGSbQsr
oppitgPDaqXygApFmh3E9ljMD9tnWv9qiyyVuTUxmgAtqKLqTYkgSkd7qHa6Ne1CG5ARmV2fYh3Q
YliIPfzz/Am3SL1udn7nHWxtK4uGtFQ0VDHig2wDdMbNvMgiLkbzwNtMXlHpdCPQDdvVy/bJV+/3
GgqyhS0/V5oCKO6YtM/UExl1V/cjtEuMlzws7G1RVPPfhzC/j8gWt8q6lyY5gKgqACwvMS1/vsvT
b9tCeLHtWyl54TBirDsqggD3NA37BmP9tdf3p1ZwcvNOrjEP1J+EDhuQPmajb4Cr4mepXXKJ5tdD
metRmSfSilJDBNqQDVId0NEHMxes7XPyLpPx+lIsIU+lVbURjCXSV6O+z3MeVxlPBmPKfBCUiJGC
gGyCLRMOQbMPy+ftY6yPKiz0j3l4wZhHpPcNUIdju8iAs62/0PhFO49AfMfeMnKR3MNufcTtha43
FRaiGU9fkwQJ1ogsCGgcqNXs/cN37dH0Rg/Q8ide53XdtV81gskW9HQI4niARlAEAUomrnoYgwC4
/fZ98hSPceNRGU+tSWH2ksnpugMxP23//b8479/neDOki+eVRbXQqfQR+8+TjckWF9/K0THbMO8o
wQo5cORx7KLMJAWJ4A+GQZ+zBFT33NI84C+ghOh/me4q0FOpXn80bieHUn7xPhlH/WXqBxdHHTEm
hnkZDFbJqku6u1jc18P99vHWo67rbTJ2IkmCniSoVjpNm1pV9dqJuzy8BbKxNQ+81RCOasiMxYCi
g6K7R/kiT85KdEp4y54r14Vp0itnI6N6gujHgxCi692C3zrzP2kVSFWU7P9v9xZSNLaZK+k9jkHp
AMSydPKo3odoIQdastv+MGuH0UQZJUAQSWNGnbENRtTEetWAxlgrb9T+E6qiesWZqXtTXcYfglng
KoMxCYYYYEqxgn6Fh/YcnnWH3EqfMR8LAiHTpm4/ri39onuVS0dD2gtvQHfNAOIHgEUZCoV5fBYT
Wm7VYCwapBuK132i+FjRLnTCb2gE7LLc4pYwVhTwD3GMqZeEpM9USkFB13JBKYpENfpJg2IDi0PN
rfjCy77XP+L1fMxHlIVwbiYJtkOWj4p8Iwde2nFqdWuB4x+HYj5ioZryEBU4FJ17n10zsrLX+hQc
TVv3TLtzwr1kU1if5iVxJ+7iMe9KmTfXh2MGPmVJdCRg3kmlckhBJ7H9EtY89PKE7OKElJStCeho
vDiAVnU7yv42W8aXonXao+6RXXnx7flx2vOo7dbKNX8IZkx/PJdqnSggDR4/h1/IXrjJsJZXHCgp
W2733v9Q9qLX9f5F/lYYnbH4lexnRj5C4qfWDQ/ld9kDiCVwz2g8Ej6SG8XZ9Tuxtz60GYizguwW
9UrdUAhV5YWvIeIUDZIPVY3mzGqU72rDsTZrA6l/SGBeX5aSYVR8fEZyqxyLX5i/FHfJLvhJldS3
gqfkrB+VW9nNj7nHS+LWH+L1dMxDJMKsDS02OR29OZbNY1U99Tpnrvcvxuwqg3mIYijPfZOAGDbt
3uKSfk9EIOfKbgqwOPPAi43/op1XeczT0wFnXJYiph1kj4ILQk0u7Utkt8DqLb5QkJ+Zsz74F3/x
WyK7jhJkYyRgghb8xJ9VJ/o0OsUDhlOocoIhFPPlDjblAY9nXhRXOzUi14CvGhsJ+NMmWtSoMDDv
MRlHJQ8N+EQTcZ9ym44cW7r6+hZ/n3l9oLzvgX0Mf0gJp/8p3GMBwOP5oVVlXIhhYq44McZCoFxc
xfCKSEVtvmZc5aB/450hWchgYq0yJ6Iv0Jn81qEkrnB199igcOhS33yZ9hqn60zf7pY4xnqMTSWM
2L/CWCcxjzoZdyHmHoUe5HapaW+7A54oxowk3dymapyhpNU/0xxDaG2Sf2t5MJfrumYSuh9ogtSD
sRiiVLdiLiA0AffSvlDaU+D7zvZJ1saJTE26ymAsRq2kWtY1sPZyGmC96ykILzJgpcJqDyxS8LMV
GCt9jflIYVSP33+tq1zGcpTRrM1qYlC+7GEnWFj32msHEJyiop3d8rR99SJlTQbFroLdYp3RdiGI
DVOn+RO6+1ZiPFe8fgD9Eu9OsxDAqLogdKLS6zrquCNmEEziCIp6MynD4DR9dMxDXeNkAOuWfiGR
0XYjSyZtAnfqW/cyv+vQ4qt3CFoxN40qwWFbS1aN0kIYo++jmOthrKObWFa9i6Lovh0rDDW0e2LW
qYVtkrtUFT0Ybc47410r8wCCTMOWiqSKDmZyht7yhdjqYpc0t23A4whffdJgYNYBSmrgqTGicqn1
g1ACI30TzMdED11Ryy5x0Fi62XFa6Ku3uRDFPDlD7+uKtDKcNBC65m+FeIudViuITibQ0Nt7Pu3U
qvovBDJvrRcUPeh0BMiYZEZYQAAVbdqg0fb+KVgE7gcKMCals/7PZbKdUwlww3KjwUnK/i4FTm7B
cZJr9U2wzYqiiORQJu/6C1Lvm62eQfuDT70jWJ0HsMaj4Uy3A8K4zJFf+HRuq5e4EMm8gUpDfzFU
AO2Jhc5dnlX7ZOiet58Z/fDvrMhCBKODcjQlRV1C3RspO+uDABZrAFdEAjIqUCHFzY+y4k7H8I7F
KKPejIZSTZAZmXaOsf3kaftMq4HG4kyM7rWqICZpBlUQQv+U+Rhb0qr7IZM49nD1+SroNWHaQRQV
tqudtpj+jlDFgBuLrb55kIVLYz6FwmH7NOtmdyGH8SRiXtdFMMJM0L3Q3JlPmZ2+0NXh2lNj6yPw
z9Dz67Ho11tkRABzUxQ69/1WaETi6YWhlXjqjtwLXuulP7mYvOuf6yqQcSt6YLaiIuBzUUbu+RC9
LW2O9xj1AZBg+WxiwJ7nnNcQy/44JPOyfCKngi5CBVXwZSf74TkAZk+dW4Yj/NRuYSZ34bO/A3hP
bMsfiRkX98u8OFMVIwrZKzoVYCDbFrX9WbZ6sQJXZ/LAUZ31l3a9WualxSbGmX0CWYB7dXMUwBtY
Le2HeaFbGIkrHHhl49U3AVemSgr8mfxW01goT9JLyZx3KIMHGoSCJzsCTWiEmJVziasHW8hhDlaq
1RgGKuY7xOpG6XZlysn56Ed4ZxZ1Ed1PLAZgU5/5SH00dHrpIwwW5fu5fpSLy9TakfB5lL3tT7R6
EF0hmi4boq6wY49pXahV1iOKU4M7pXgC6ynHSq2bj4UERtUh1FdGGdE2nW6mRSTUyHappXtY4eAP
Z61dnC6Bllc2TRnj1Iyx0oI68kfMd+Ixy8dkTwmiyLfQ6a3ptgK9pU37BZVoJS4PUmzNiiwFM2ZL
z0UxVhW8aGW8NOXkJPlTFfBmftbUeymEMVVyVv0fadexXDeubb+IVQRJMEyZTpJ0FC3JE5bVtplz
5te/BXXdFgXxHtznHnRPXHW2AO6EHdYy826CqyozVwpvg+JHlj0kSijIQbeUAiyasqpZAI5V+J70
1MkzBrchplN/deW3ZRL8/uZdKQreJRYBHSyfeBpZnxVRj7uKk2e1edCS70EnMNDNm1qJ4Ay0L3Qt
X5ROdvNy1/YYq18yWyrv9UmEtrSpcCtBXLBXLSnQqxzhKgLCdDQRG3Tsbhgph66PPRqrAnvdNCfj
Qx6fZ2pdz2DrUc57j8ZQZ7c5ab2t+dmxuC5bR1jSENwkP4hhhVAEU8NNyjv9SF4Ak3+SWltnABuo
dt2U7ohh/u5Fevz/O6b1OZXPaUCsD5bUaqB8HPXyJknqcw8Ym8si3unEeS+7lsE5C6WWKqoFyG/D
uUvtqS3uwe7Su7UU6k5EIr9sZy+T7ywagXS0O6X9sMsNK3L67ptRazuln65zLNmXlvmLtvIvY9AK
p0qqnVqD2SE0duFceX1qOFk27oBTsm+MxFO0yJlSxQtC2bbS8gcm/SPbTJfbWTOif2dnPKdcV0l5
OlG8YYtmcPpk2A916Kt6KXjcCcyZHwxMoq5MpLHA4G00eYOWuVam2IlVC04jUkT276vYPrSFkWos
bTeUb/MwgEzuRMxvaehe1gpmsJeUghn8SoxOpaydFwwm6IHV2Lmsf6NKdLNY7T5IQ5CVlY+q3hyS
YPIvy90sS621kXNZORrCjRnA0BiGbWsvp3g3+2zYUZR9ir4X57JM9JyTRIYgPd0lw88EYw/SHyBf
WqvD8LN+LamrWlLxsdTuGJiAf8Y8FYqvAgveGvCDGGAZ6aZpsnj/+WPRsiqHAbYHSKPhSvOAfu+l
j8jancIRsgpte/oPWdz36TpND4oZqUVyaG+kM3FTr3tTGNbQ4IFdA6QJ4wmU8Nd/5gk/5HKfq86g
GITpvbyc5ey+Ku8vK962OljYLTB1hSDj/HyHmhKMwKPXUciLr9LmZ9TCeFtR+34zpVA+hLB/X1lV
W4e1XJQoAE3kfq6vx+zl8iG2P87H77NDrn7fGlIt6fAggA9K3WVS7FSJ7UVHQfJn8AfcsFC6D1mc
I8K+XjKaITyEpGe+XkH5iLLXYxEltei7cLqdSKYRpy2+O1ErzzBR4hwzByS7An8nEsOpdQACb6up
8GXM6qYoDgHGgJPHyx9H9PE5DZaxbkWsGCJ62nqahrHRId1fFiH4/vx4Uh2Tdp5ZMSRRvlX6T8w3
2IPROgSlkVHECbcdiP75/vxoktEYbbBYBAbTvMzYCu4HtyH7chQNTAu+DD+HpKVyHIMqU0YvJLUr
69SXhzCpBS5U8G0UzvrlYsqlqMPFVd0+IFehJBgj2DwEIEENE3gnls6nj3onaUB+1KBeLeZaA2ov
5FzUVJAbiKQon80fIwNtPAYpcTFpuov6yYur0k/EiMGbycHqNNxtSUVcWWqP7DtosAxcBTd6X3yf
C3KokvA6KQ23wWRSoxteU2f3s0RdBaUBWrV+ooB/sy/T3VAvTmfW+6VUbDQ0RH520w5WfyD73Cs/
WBUDnQoZOmNKD03xZKV3OXnQ5NtgEHFxbyrOShL7JCtJejsXqEdL8H7p9KSmuRsUoUB3RCI4R5tR
4L2QDpFp0K6wmEDCWaD826+p1SE4Hxur8jSTCPkDPSuO5pB9uoud5cjwobKd8CnFtPBLarmSxrna
WCOlDkg1BMFm+lX3s2FPvXJW0l/WQm5Q+bejAahKeeHK6bRPst5wVK29v+woN+dB0A7WqQwEIiyb
c0eeSy1DEEEaU3qzY+6oj7Jjf4Nh/lO1n5zJw0QTqrvRHrvnJ1Eqww749QI+ZHMXEER51sGhwaNh
yasg9CfRk6Oa1t6okV07znigxIL5kE2RGvAuTdRTCeWddQpKkM5ckBjMSX+mqvWYLUBfWlBLBmoq
9k76fnf5gjdd0Uog54qmqc3CJUWjHHPGAA7FCnp00IxR9FrYDEIrMZwnGiIjVebsvay2+Ix5IvHD
2rac7pgetJcSNBuJAxCJn//ucJx70cqytepKBtkb6W3LfE3n51oWWeWm2a+OxnmWMcqBNcaE6N2b
mZzmQjQSxYB/vqghVVVLA3iMZZpcPrKAjJk2FQJ4im3l6IS52Eg7j9OuA1BeeyTVfS6qS29279DS
/I9I/j0UBUkDoEt8ruTKsBe330k2wGz2EujWiBPYLV5HroiRafMeVzK5uZ1OadWmtnCPSfaKOmEh
nGjY1MGVAE7VwyWeKM0gQKI/x6BweslPU7+YRFA5mzNX69vjlH3MVT0fsFzx3i5RvvUgBE0xPyr7
ut0emp11K7q697r3BRWxOEVPqjZZVAmzGq3XHJYXPMhvisd0bx4NQKPmXuSPr+pd8W1xpN+5G/rL
t+aov4k7sFtj95i6+tAbzhbqyZgM7OmgFIvV1cWlICHENOTrAp2ZdlEqnPXa9F4reVzITYdqqWmn
oSRGZbs1aztOsZQ0i/i8t7jKP52Li0K0DwYrbNhj+so4s9Vmhngyv2qvyTPbeMz96HvyS/iEZxp/
6aty8QdIl3OwhNCjOgIJQ5cAqOPQ1Te0cNX5L1n2Z/M6na4aQ9Sq3c4zVtfKeZxWimcNg/JoCe91
hFwwEznUSzHSmnixeIv78kdEcxjXsErNMlIuWWRhYLBxJ1dCyVbdJ65109nqDjySP1O3+CVqf2y7
Ah0vLJ0qJiDJP4uUc2qmeZ0h6o3EVqPXoH1FpdNeutG9HIE2nRqm53Uds034jzMIq4vRXQcpBBvQ
19tzMj9e/v1ti1sJ4CwgDmiUtM0IzQR/rssGEiP3L+M7awejBSfeRtr8WCt53M3Ns24BGw8Hko/l
fe4t++rNSEE9wNgb03N2rXtgARUk1tsOdSWUM4S0VmQEWByy9aqDcmTLuNFZuZUfyqvALrGf1JeC
7ya8V84E9DYMJcnAOVmbvQIeX+pJ3nKvnBlIgzraf1Sl+Tgij9phMWB6MsFz6rq865X5wVALOw6F
L673Z/gXp7ISxIXZocpIFhUD68hov9lNYhegOke+6RrXsm95wzujQ7eL3WFXPSVe8SSaGROoEA/r
QRIwAbToJbtlCcA6vXda5TYWVfk3E+nVMbkY3JMOtLsaLLwYzH2HZdF0ioCKBojwEtQv4eDTkXy7
bIub50LajmEnLACj5PbZqZTt0oJyBu+/uDPsoS+OAMr3RnMSNNs3XcqHGF5TzKgL5zbG9VXLiZo3
yyhwKcyCvyjI6vc5BcnjidSkwTEs5eesPiqatF/m7yM9mKZotnXzI61EcRmZlcv5UoIt2EUD46rR
GwBBm56BrSIw4BYR8agaCubStE3PvxLJ6YUM+Kpc7XG6BdXQUAncrM1vdbX2WtK/dIChkgJyrZSq
v4zpKaPxPSlBJS9lj6D12vfL9KBri9fKnUM0+qaZ8l043YOU2BsJ/c0AokJ4Yzs0M0+26LXZkcHO
6HySovw4me1tGJm7upWdCa9qGUO8QCv3m6Qs7FwDKItsHHordDHGtiuG3jW1/DEprc4mQ/dMrTK3
l2AW3IfoYzNlW8Xexhr7MTIS4kZt81YsFM8kKl/JJLgdy2i26wmLeJetRKS+XEQkoYkKXowaRmzo
e4lOd8CE3l8WITBElYuJEjDNwrGsMWrWvuHb2KHxF4kFxi46BhcHwzStZJCFIvPMjlTDlxbEPNEZ
uJBntT2qbQpqD+H4o43+otlDKEIg2k7zUPnF6AT7Pz+9PtZ6V9agenL7NrjSCgwKx6mEGcP0kCnT
fSYPB6JUVxgd9CZz2GflcgOdEJUANw+6+iO4g0YFyZNlxEHr4UkZZSdXALARiLqxIimcb+6yIU8x
xIYcs63spR+dwLyfqKg6LZDCr75E42jVU4xns4q2OdbtcJ/gRp1EeGnbz5GPO+MhGDt5MZYoghyk
CgDTxRLKj+EqctodKM4Cv/OAUk9DZH+itHlT6VdyOX8t1/UsAVsMT/TqVSahLZyD2S73rSRw7llv
66awejx5sI/i5veyZz00h35XPcyjHQMQcTxMu8Vr7pRTISQIF52O/fvKF/aFGWs9K+TMQ3ergFZg
yeO/Lnum7bRydT6mQSsZRgvAhUF6fyCPHvapnchvTpVXMwwk4KyIpie3CzkreZwrZIgywTTiTNqu
u9Kc5YBFrHPqoOjmayc2iP0/PBHYN/qSQKxkcq5x0XpVyjHVhtFvfcdG6GTNjlAHMK6lHZ3+B0Ci
zZi+Esi5EDkzFmME8ZqrkeWHlg4urbDQTSJyZ6Wizq3IxDlHomqzUoxlhaJ4fQCxTSifqlEQvraf
O6j2sW0YKn8Bds7DYGwzFbkrFjuPrYOKt+SRe6b+gAO5xnrutYhsbfsGTUzPqapp6vwcYjX1UWVF
UMu8X5C6npr+25g8TelOoP7bt/chhzMxQxpB9ZdjloPtFLX3sReA/jgDG9HfTHL5q/YsQo75Lyb3
IZMzucZU0JYOC1aTGr34xIDAmv20b/36UB2xfyjCY9h2Ix/yOJNLzVpv4wGP1Tz7lpWnXkRyIzwQ
Z1/AKSZyPoeMxVl2ukMElL38yfAI9uGbHRYEBOq4dR6TbfyiiiFjTJnTeLDRNe0yINhYQIIN9elk
xtkfIH9bKxn8mCBF2S5LZlhVpl7pkz/VXpMdY10w+bU5x26iq4LllndaPz66DEE9Rjo+DUpmjACb
Ptc3/S4At8w7bFLpAurWJ171PfQrV6D6m9e4ks3+feX5K3Qg01KCkzLOtcf4vtnq6Pya2RS7CYk3
n0Tblpsv/fVpOcUnKiXY8+nx4R76Hy2QH3NnsLFdd88IwNIduWPg+6Y9vjKqZ3lPO9d6vHxo5nj5
SLD+CzhTCI2u7ZIFpqdP3xPjPq+edPNs0aNMn4QjNZtmsRbGmUWFVda5ClHYGIh535HJC6rZJsx5
9t7Y/E7jvrAHy8CIJHGkFtznNL4G1pPAxW15OJPAheJ/BFNe3OtZGySpQVMbI/3aXa7UdlTf6iG1
L9/rti59COHysDFQWwszMID5Die7tkJbqgV9yM0t7vU5OFNBUbFuu7BGMqR2nQNoZbdN46texwMZ
IL1GonvNnGCkiNxGVHLndrHbbKntpaDYk8Oi6kg6B7n2uTNKW9KWfUwNkO9axquWzM7l29i8cg2o
AQAkR4eYp1kJSkUxdAnhUqaDnYy+kUX2RB8uC9mcdzRXUjhdBolEPJiAYsI83YKFtvo6xLwjsxuR
v30Hzv1iNStJnCKrSNeysoKnmOryPFbNi56G+y7vXSMkp9msjqEh7SWl/D5p6jcJ/JlSpjngULwb
6RT6wVz6hKZ+aljf9aXu7aDVj2ZRPqTDcG21c2KrJYOiMR/TSjpOevlU0fYmadLHQemvuzl7McvM
F1weU0j+SGjdEY1QNK3B6frZ+aVxjeDSYfO78xefuPmRFfjl8+QVQD0QOT72JXhhIGz8W5qhaFzA
MrqoAgItVg/B1BLb42IA52cpgFchT6chtXKB+gnEUa59keh5MSW0RJcmvlvkpzZ9qoqnVPuTKPxx
KMr5lUmpuyQ0YY96dpSte6kRdJnZpVy4NMq5FIBIaVloYoAdAyG7IntKYES56i3tTS8dY1BjjsKB
dtHFcUpRU6VKEKaBmQj4bbN5IoBLClNi01LgkzfRb9DloRR03xYqsJxFKaNZBLECD6FfAw4GZKLR
gwlk1N303Ow7b3ZzQOz3++wYOKC6E6OmbDqolXgWJlehP5SVElj7LR5EyDvS+pAXL/H012UT2wwJ
CsYDQEKP/uuXqfZhLvOGaWGpvIzWkzS//MHvq++ZEzbVAHXw+QxxbmKolwEIGcOxBzK2TH5cFrCp
gCsBXH6UB1ZA5A6XpAz5eZgx7LOUqT3Q+led17smpT8KCy43Vu4uy93UQpWalPE8y5i5/XywqKxz
2rS4OEm6o/NVD0CzLjsqqqjOtfkUx1DhP4I4C5vq2ljKqAHwGN4hDNY53+m3saPbrKMUgvXVEo5U
bFb4TJWtlmEBCtv9nCsss1EGMW/Fngqjx15aDYKw13mL1+3GN1Gfbvsq/5HGT40YEjAcohhAjEvz
kltXFilt8AZ0saABIjoVj5Ob9vOsDspE0JuTzu9ATyeWSJeH2q+eRMARm4YFflls6FkmWjuc72ia
NErGClc4yfd6f6zzwx/o3+r3OefQh32fJZiOcilJnXlKnKVD9hS9SbHmXpYkOgmnDOBsWYI+RgZj
St4snxJd8F3YTXwJIR8n0blAKIdaWmcp0GRK2QGlMiYW3pqsdjQldalwtnX7MDrRQf+rUDj3z2ab
1mUwgOkAh1Ffaf1XGfuXL2uzErnO9ziHt6RBqo0yGDayLMWjaTRnl+jpgnbOtKdZ7wIB/npmTZ8w
Hu2xjm+1rnmzlOQ5nYtDlQKscyp/yEl2HVv1q9IliR1ruuCP3L6Ej8yX/fsqsIxAvY5aiuG9KXsa
0udoFOjmZuCi4E8Dywg4RnTON4Zja6UF7VBYS0ZHtUKP1p07WakjuGumGV80ZyWHc41aV+ujUSA+
W5MfGbtJf1PTxS/1XQLCLNXu57/6URAvRUfjPq8ZdkU9zzC7oT0o84ta7qxYsNQpEsF9HdxnAjIT
THmb4/dF7cCcozjFOAiSm21vuLo8zhJ6LSgSmg+YZXHNHSvwBodi33iTByjmBxFW4aaNr4SxELDS
OABnNhPYEPHyBLpWXSEvDHTNSdLOMROQWoZEOV/WDdElcu430EK1wgYD+vjWj7m6KobFTsJffyID
wEOMikNG/Pp8qII2SqCh6e0W+v3cvVZAlvsD0jnkZP+I4Jv2y4xmXtpiAz/vgqsgyLwxNgWKsH1T
liUjB4S9fsEClaq6rGckMkq0n/v9nDuW8nz5ojYDPP0QwcWqDCDrcUYQQWrlOPWml6uL2xSL3csi
EO73lPyrS/gQxX2TWe6SoKoRdsnDgLGwCBS0KlZQbzpMfYOG+R1LN5scyxXh121W301dVTXgxhND
5+FGO7C0ZZqJQ7aT9lBOo2sV1DGNZzr0r8togZCQ7nIqvZrLL5KZd3lTu4o5HqVYFmSmmx909Ydw
tmZkltRpMVJu2qqnJTWwWyxdAVjPu/xRRWI4Cyu6pSG5DOdLi1dKcxCc/sbx7ctC2I98+Zyrs3Ca
09WUlGRBpKLjc9ufh3G2h1Cxs/SmNHX3sqzNqLiSxamOEhK9rdAucmP5nA93ifTt8u9vl5H1v0t8
FDVxLnboehMERoVEZz7mP4JjfJRkB/HDq13S2KqnnWI32mVXAfgTRMRt2x/rQzQXU5YhyYp87gE4
Nz2ERWZn8nWRCUEwNm8Q7yEMRhLMqfDMokQ36GzEMD5GM2CdEgyHyQ8jasU6KtWs8SqiMxEJ5FQ9
7AnFuB0EqvHstIDAaAVh5H0x7IsC4imEjNEEkDDf4QrHbF4sbM+8A5tPwPYd79giAl5h19Vz/AtE
NC/jVYgBVwuNWDbRG7rk9bLebNoAw8VUdbxzAaP6OcykmZwSUuB5lOgAmCml6yJVK1vTFz9rrJcw
l35clrepKx/y3iuaq1hNSA6uvQJ1xLEMXhRFsuOSdWKlRVA62pJjyQwYgyqAaOZL3lIbZEZeIXxW
Ye+iBuFoZb7P2j9ZmsNpZPQtAHWt8WU91PcJTSzEt1k5dmNi14Xft4KUbbOJsBLCF/NoG08m6eCn
mOZHTn43dDaQEICWGjr5A7gmRKP7m5eHUiWwS4CUhrHBz0rR5qgpVzUMOjR6L9OD66JX0bEwBK0v
plu8+sPl/SOG879harZmPODykkY+kmT81kTzDe17X2kezVY7N7H6aKqxQDM2i+ZrsZzKW6iZB2XC
rO6qOjCWmcDvr7odqm2C+LKVmawE8Qu1gTXEJTDq8d2yN30+S9r3ursuB9HkzZafAgiMaVLcJLhe
2NdcmZQ5xWkwUEBwGPkZaZaaPl822W39WwngHKFcpsGoNohdrGAje5nLCuUtPK/qlC4QUwRTZps9
wvWBOPWTZn1JYhmllPlIwOLS/y7BXrWcDI8RoM63ZCfdmX7sl8+Rnewb7NiJuh2bjab1X8BrpgFc
H62DZrYeK4sRmzEndGjL3xR7zQYL66G+ArDUKXNKDxskUmUPAr+8+YJa/wmcli7TgNK3CaNProoD
Q0i2POkXpqjAo51ci0Zytg3+HxX6UiTDsCUZkQwBk/ZZbwe7HW5aZX9Zjbat4UMG925f6hqcfxq0
qFV6e0juRh0QOMpTJgLbE52Fe7fXC2DFjIAlQmRnlUeaHgsi0FDRx7G4ZEuRwTquNsAW+7uEGWOA
25eAXy3tmt0IEOu3y1e3fSRTVQhgK1m36rOFp0nWKQNAJVyLNF4K1t+ZeqT8g8hsgbLhP0K4LM6i
WC2oWpYNA4c7fizbnakc/t05OE9V91GzFBJE9ONTQE5x8mQV9/9OBOerZqsF412JWoBc3lbaj2bu
bUOMmcJ06Gvk+rgrzkMB9VXrgAeLgxwXX/HIXr5tXdPGJCf4Hf9kNWH9YThn1E+AGuwD3JoVYAq9
RyZYpXYUfLt8cZutgLUYzuFQ2ilWMg9gRbJK0AZ3YEE2SXgDP3iYA3QiAC5qSbMX5M1hxoLSuGCu
J2QDOMapjfMD9qFFViZQe752O/dFomesh86sTPuhPDFij8GZARTTXbcHNidYC2T+F8//z5flq4ua
ldRhmuChLR+7w/gr9xJXA5pleN3Z7RVwRHaMxbM9x2iMzLv+JIy1m2cG6CJl++XA3+O8pDn1tI9k
1GSGF+XISNTqnfbaABwflBhHDPCfgnvRAO22N1vJ5DxmXuelmnZs3h6oSZoD23yHxMdS7Unei6Rt
ZisrYZwvC5a6nE3Cgnv+0EVnU326rMeiC+Tc2EhHVZdUFCgkGjnY4HOU9hpNfueyFNEp2F+xyrnK
eJlArwGbrOpzbuwVUWosOgXnxuplrouCqYFMKp8sjVPMJsPkEUzUbDYULEZLoGKUzkSr9vM5WqXO
dezvoxx8DWICtwWc6akGMYLk5Ik7OKPLhkkiDfyo1WSHruhRrzBH+cWRfsjnE4+51+ogb2XWfywO
5Q3jtTH8zDUTu/1VLGBnyOzRZViuMXgF5Q5Us5XHgE+xMFzYtLJ17/J33b73f+6D7+IFiQySLgmm
YMX3YVs5Q34ciGhSSiSEtzdsKsYhy1Dy9ipHvMjPReZePse2H1tdLGdmFvzLYETgJG3H7DHPjcqp
Rs3tg+IanDSHAgy3fYeRnOmgmI0dafWN1eX3Y9wc4z78WXXIsyfsO8m5ftco+psmazekxSpUKZqL
2VwbWGkgvyWe9qkKAgb4A/2O+P0NW+sFm/3sVvvZZ3Q1SmdLP8d9+Hb5grYN+ONDs2+0MuAIj5qh
1vDETRK/Ga+q4Pfl3xd9Y96AO3M0xgoZtdXTGz2Y9nmZ3MpaK8iott9mDHUMWEoa6sJcJpKpxtSH
Mgy4BYMxIxRFbSBFkGQMre059Imgn8ocwleD/ZDHJSNxXFiRqUesZMWW+Kc9nkIHZd8LHgubBW9r
dS7OMRVWnlppDBupytrXAf6YmbUP8N3UjpveMadKtS252Edjs1NarIeq/SHX+30f6nddPQm8/RZG
HuCXPphUOYvNxkUtrFIibnDNuL4IVge0A93pfnQUIQtueMRPojjDDSVzKRIMUrry8DToZxpbmFC8
qdtnAw/NyzoqPBYXKztFDQgGqTEO8T6Fru4tj7FEhY6ypwK92bCHT8fi7E3pwsnqWqBKk+ApRQ6b
zqeYxoLvxIyKU85PQjijAygPiawR7yS5OHXmXa2CZTf4XU73l+9NdBbO5vSqC7Iiw7Up/Q9lSJyx
PxqF4DUmUgPOztJCrdIEU6RulXyPpHObvOXhYdR+T3/QZ/x0Z5yhqYUWaXqFnnMq3YAKBzn/A1Ul
7/KNbXjbtRA+zGNLL8UwLJgvrfKwlF4jqpZs/z6wmLAJICuYkPjszbECFuohO0Q4eYtyxsSKwFQE
AvgSbJOEmYYJahVbPKqblqjMz/kfadU/Z+CHKeUur4gEfEe3GHdLeWznB1XU0di2jw8RyudrQhI4
L6WE8RFAH92Bo3rXSPGrHk1+aISCL77VK1VMzD1bqCGjtcB3LFu1lbUFcN5u/Ht2kkeNLYTs1MVG
kbwHKWP7iJwWAKPKjojIOrfME0CmeHhiqheH5ZTBirURmyiJ6i6oy+hXhPqFyDq31AFMczrF6CYq
rvyuYx+odVyGyIslTbdRQt+TrBBFQOboeWe2lsF9rCZd6iaVcAzmnA2/dYJbDNaz2E6Pw24M3D94
mcF0Pg7FRZ4gAr4yOBk1N0gL31xaP0pn/7If2HpqfpLBLnaVdslKoNRBVKigLA52467EtCG5mc+M
NlMCAKBICdkdfblDtAoV9LZk8wtKOlA/C62aQphtEB0WYAcQQ/Lbhjqaljvtkjg90bvjYmC+XJff
lAEYz0kyHQSH3lTI1V/B+XIj7+ZAMmvVbXxtN2G5rMQe7HXqUDRmd7OLDR8vdPXFFogVHZ6zg0TT
pyQPY4q7LvFm8jJf8mTVHf1on2JZwhNCA20LVGHzqCHqlsbuYfVx+1TKdLOMGCn0cIVON8BJxtvl
yFhO8HR8Exxv+1Y/pHHB3gqyUkHwwq2qjgqOExCcLMjLUieOgWqlesmRCZ1EPVtWgPmqUh9iueAf
Sxh26HVVQ1FqcpcroM2clFsjcSxHd8NDdcoPf4u2XONKu+mfqQhyfdP3YGHhP7fMaVNEQis1VMyw
TgV4BLE5Md39y5vlFCdDAVXviYQpQ5AJxqDUzb342O2XO91Of8p2tUuuAWBwWSj7zQvXygfYsm+y
BYVHeDvjkDZXTdXZ2fitn7CaO9wksm4HiRBRSiSTq7WFgKxX1fSdxLz9oXgY6D6ZV8a9/sgKH0iI
/OaOIUuV+/nuD6aSFfCF/ecj8psNHZ2IXtAUuURxI5c7LSBO37oDdrMuX6tAWfjOwdJkpoLpceqG
0vRqBcv1AmSFyyIEdkg5lx5idq0Ku15zWbE4uVHK1xgDO/9OBudZmryUY8yVIuPOewcrGgd1fLOy
QdBoF10W51HmQCswpNOobhA62ggQw6fLp9iOfquvzvkOCiziXk9HhCNQFgENzx/2ZAeOA6fbWQdR
E38r2VurGOcnSqmLx7GSNZfGraMUlSubPVbRrP7UptGz4GQbw7LQZyRcFPuF9AsAehsFzRRai4YK
4YBlFsbKyOIM6K0OlyVtf6MPQZy2qSQJqJbjG5la6A49YG/qSCBi6+mFcI/dfFDgqF/glvuUhrNV
wzZr5FvqfIXdI2znhsW9lP51+TCbprOSpHwOmIsRlDOdYtWdy13QXce6l6gCnd7Ow1cyuKxu1IYY
7BI4zeCrPgjsb2ss2jan+TwAKmPPlK9x8B4ngJsTGK3oHrlPNRjJpM7MMUzh9yV+HqzX3PiGrMHG
uqD77y6S8w8SRmV7lcA/YOPoZS7ab1o4e3XRC4oY2wa8ukzOQzQkCMNQy4CRAQC2yKHABMwd+Sxj
Zzm6E/Witmp7qIB9KCLnLuKqSJpAff90jCa5cLPUkcBSvDiqE77MzyKE1U3bWsnjPMaoTHNsFRM8
eXXI+tC2hsr5d9+JReRVhhjJbZ2QoIZPqvZl/iOqHMUQTXVu+r2PU/C1hjxQg1JDex6MLcRGg8Hu
xv6b0Xf2PJqPl4/DLuRL0rISxSUQQGAusU6MxL7LMbNUQILl5IUHoAy3m7GOG/xLPbc4hwFSnKoE
Yizene3eaBWbzI+FaCpxMytaHYpzGEaatlVOcSgNKJvqPt79vYkvem0KvANf9x+mMZHSNKXu0B27
9rYab5PoPA83JY51+SsJ1JpfxZaXZkxGgroNyXOH9oXfLJkgZGxWUlemanGOYQ5A8TSacEDzUQYI
eo0+VreXrgEBvjPvLx9HEDT4kfp2yJWZNgTP9Dq/ymXqBE3wimmh3WUxIl9ncd5gSUJ5skZ4nyxG
TI/38bE5ySh6I6o78VkEUCI6FecZWvRK8jHMqVvRfdBVTpfGztgIuvuCMxk8qutgRUODDRiKGRen
OLDGvvyaneh3a1f6oS+aixaK4/zDZFp1PhJcIcv3FDRngFbtaQAmVb3oKCThZMb/370RkFE+O9dU
TtMskkO89/8C2pCf+YGrudgiAmGfJATI3TZfTdGxNw96O77iquojmOEonsFafCDl0aL7GntoZvCo
oEt7WRM37ZctOaKEYoAbmHNI0hjJUhZWmhvRypvNadeGRNAH3zzNSgT7E1ZxSZ6asKUBRUe2upnr
zG7n6wQ85roKxLRF2HYRHYjLViwSFYD6NhRXfRh8tN394VRgDJWt3daHzOvfRJWZTeNaHY/zTk3U
LuESZdCGqb2upPk8Z+WViQVPwZcSXSP799U1TlU15KQwNTfRJN/Sf3cAbcBWij8ak1vqVDA+vDXI
qwDMBFy2MlTtCwY9JmvloaoCtHuO8Z7sTRcx3jfBOyEipt7OxD4k8TkFeEqHrM0giU1gt05xZil0
5ZHfii3b4777k3bD6mT8GEIjx3OCNWnEefBhZdd02f2BSa3Ow7mKcMmk1mRlWHDXquohigWfZlPh
TMx6YuPLUr5AWZdKVKKcrGNLKPkeRoe8MjG4JmJPEQnhAhQmfTSM32ua25lvgWTYyuCkWFO+fFOb
2SR4d4hpYcPwC1Y2bdRF02LYqo6ZyyK7A2KjL0uulLxdlrN9mA85nIlGuhk1MUH9q04DuwFZkURN
u0oEAXDT81iYLtMsRTctfm7VCMDps+gtnunqMbQiO1NFBadNF4AqADb+QLOu8vNztOnBbaGkGDUp
dktM7UB1++YQZLVdCFfuN+9sJYvT4nRIIrWkg+Zet571gnjuNOd8pxxugbev+OB/Tt0/6c5DE/45
HheLElweTSMkX7rxPIaj3czFi1xnB1rNvmU2r5eVQnSZXFiSJkOlaJ0ifwgz7PNJD53WOnpk2SV5
oWXhXpa2NYqjgChZA52HAnpUvmWnaXMozVQBVMK59xhqe+DqVxFYUSQnAk0DY/SZJJsKxG5Z2Foq
p/lmaIXjHKMIkqiLH/ffexNwEBXo2HNRKWTrZbOWxIUnUImGST7CYSjX1rl5TI+5U+2TB+yR/TRA
p81G6wNnPC0JStyiIV7RKTlnpba0BcGziQgiH+r4p2L+CobjMotoh7fWAD99Qy6PHuqpy4oFRReQ
ipyi5f9Iu67luHVl+0WsYgb5yjgzysmy/cKyHMCc89ffBZ9zPRTEM6jt/SpVsQdAo7vRYa0y1MvM
V6T6bYpBkLKs3X0rDwFU1uuG9S6SylfJGK+7kj52DViuOutFr/W3Bu+y1W4F6ZO9+7rZf8KSiJvw
YKCr1iwse6IqoZY8a8QzREX0PQO3FcFF3N0idaQtEchFmFwaZOlGsu3g8jXZu5RbEZzVobSxk3hG
dUQq0UgXEWdCm0kyU4dSNTAzW+CA9jqhtifKDwlWFokxCII6sB7SQ+nFT8g43df+6CvAS2EldGEt
Zjew2i6RszttCiLuUkHZVA1bABMVIWu6bJ0+JMfLe7nXdP5ucUxlNiph5drYDQ0SQg2YtBbfdJsb
0DB55JE1PDfgwXFoIEqM7+oIaIuAYcpaXvnRQJB6Sam84umyJqWjAZR1br9dXpZIAqcioCO2yyiG
SUNfZZX6BhFcpH2d2CyBc0PoRAFMa4QDimwSqJEdZGrrYPbhsZilyWmM+jsdWzfvc6+K9RsDPUoz
+UlN1dWsWBBS7MbGwLj7s52csoyqJdeA5NaRYIbPcLU3CdB/6FKYvOqadQ8Pin95d3fNyEYgrzOV
bRQ0h4mr7M8dhrLK6hcyVt6/E8J5pbTRaknNcISFfJdj8ryfC6cVdgLv3zQ2Omrqlqp8gIVrq5pB
WMEtTOmrvUROvL6V1feEXvUJ9aL4ZZ49Ys0ik7LrCM9S+WKrCmIP0Ijg1jECdN233+Kn5CZ+Iv4M
ng3qApPSPhIv8yI/9mMBuP/u6W1kcxY6G6siS1Kc3kA1XwGCayo/R1TEILeXmcWM+P/vK19fndVM
7mYTStk134z+VsLYu+b0S0iLm2L89BeqspHFXcZ2WWgTzxXeIZ11aFHEoVEerPUgUPv9Q9NAH6Ib
YAHlh3KnOWu0pFPxuD6Ox+RUo3aD7sC/e+virfNHDhep9FE/mZkG29L5bP5kuqnc5CVDbkINrCtw
p/5N5g9oQTrRdRlD6Hx6x0Y5V0ZvHfxp8rUwnha9c6r84S+OaCODt1HN2HRpqUFGel2oqEAZB2l4
viyDfYNPv23XwZmlZjULKVthMcbOm+wf5iCqp+0mmbcSOJuUlFVjTL2MVzXSidlhRcbjOwk1IDqI
Eh6itXCRst3SKZsyRMqG7svTczGJHBgL9S5tFqdkcb7WxZDh6VYOzvQ43CJh7tTasa7Cynr+cflg
di2OCTYJBhStfwDTqwsMFBcsVWlgpqqe0FdSOaZoSH83KtwI4Vx+RA27MNkrRu61IGoGXzVnX5v6
IIkGb5pEz+z9CGAjjzc6NdKydGTyHpJPwyfGmTQeaEgepa/ZPebTAhEX1L5KnHeR/X8TqQ2U9ENi
IAyttLBP7tRJlGnZtW8II3TYABC48qNI2jgDEFVFbkI+sbfneGAMqmLcy73pctU+y+FzeTKJV1pN
f2q4iT8CSoG1p1K/Rx629+ODfMjd9UuKRngGwimKP3fLAjZmFRSkxwCOycPEybSgxRK1cIFj660d
CaRpcRXaHgw5OsiFdlim8kpu81AhspMO/c+aTII2tt3N3vwEzpSgtNPN1oC4g0UAGqoSGgC/21CU
Ltm9ehbgWuC0MJzCZ4MkMjRxl7JMN/2Wobl8qJ9lIWTr/n5upHB3L7YW2aAKLnh67I8gUPqqPyvh
hCbjEk2laPa8bE52L8JGGnfzaJlG60CQ28TljoYDWHgvf39/z4htgtBd1z5AZk3wT8Tu4Q+7zHat
yq3L+zhpRSEgC7M+GGBbASgrsGcQJrFfsbnOcV3WkW5hJAx9sQgB14N8ZIMfGC7+S33fyOKUzR6A
9rmMNiaLAwUtKHGwKn50L31rrs1gOXSJQLf3/eRGHue9yspq4QlgG8kdPWiH9gpw9gCKCCPf+4uj
2gjivNhqamUm6RBU2nc087Ty3hbdoN1A1tYtTcfsv/wB1gnQQ5U0N6g8DMWBLOAs1RNU2Y5mEGlH
MonmNNhJcFqhyTLMCur/sJF867zamzWYUtHGZc2g3OivWgQxg/RWioCd99zXVhCfCqq6vGoB743m
XY810sACPaLx0mP4FuBkRTt0O4k0XrA2wj08pnyNbLOEf9FDVIuc7Kv1JbmZD+Sl90E2dVe79n3u
LrZARfZgnt+tlDNOUdcsZTzjAM2vS9ijjUf1ZQvd2IxmBN3Rv+JD52k3vV89V95yUI7/WEPfSeeM
VW5OkhQV6P8c0XNuGJ/6nAY0+ouWm3dSuNigj5oWuHAVukzrT838QCTFyZGp6i3BGe6Y3ndyOKNl
U4JydIrVtPG12jwM5J8/E959nzNUSq0Wds3OyhpeInrQ09ERjo7sq6HBbvPvQIczTnU1VrVawWbo
5GltHmj93KfPgI26fO57PhFLOYvhTJM9TFG6pLjJrE0dEJ8ePSUhgyOugJogHOLdP5izNBZubLxJ
Pox9ZnQKBou+19eSA9SClxZjDb+iO2bhpesKKX1ByV4gUueSyVatWmlOUV6KS8spm9adgfl4eRN3
gqTtHvJTPgXpzV6pEb2Apwpp0AwxBWtpFZl40Uo4CzHU9YCxVZRdpvgmJYNDR1EH1E5I8W4hnBUw
Z3Uym5HArNOj3hzUNjS18PJeiRROZ6vcqECm1yRdBjb8cdP9Yk0NRRi/Gl9B5+JNr6KcgehkOEMA
ANYGFWy4D/2/CWotZPB4ovT0zqPu3b5x9iDV8xxgAGg2jnXQlCn9oc4jt7T6V+SuTnTNhHZUdFCc
cVDKITGzbsGtJcad2i437WR4dq4BVKgE1Gj92Taah4gWV0Qyf2pW+dQPylMN3MrJ/hpbdSDPuHpm
GVJ1fgZQp78m5oNmKTfwe5MTAXfdGQg432F9JOnOzsyHpQVI7oK+8KyogzwzbuKsLbw1n78OGXpf
SrCrEOroUReqRfMG1pwbdVXAnbb6SWeFUwEws0otQuDKeFGHnwrwo5IuP1Iih02x5o4agx6vtwAi
17lSa6/B1KvHLpPewO11L/fzdZ6R2tGKGCNKC/gc5sovtfIBawAEDZ1FUyZ7yWpNVhhQGpBv8Sjh
DNWoxVE2sdCw/gzCU1DdNcAIdlDOdazPoKb2hJaRXa0PEdVZIJ9qXS2zKRVW8xp/x75poBQOvSZh
jkdm6srhKsis7LoXxvFj2AZI03g8R1lSUoCvwGZR5ZQDsSftHKsI8lHgKffayt9dDc6/DMaymtKE
hkeWi6rvQUR9awMAqwui69xRUCwqwFu1as4isDOiK8kdYCrrkVlp2E+FqQtKX1lLPMsuHXM9tKIZ
M8F15A9PmouojkDN6xXGlRF5kfwzE7UQCywZP/WLbqnWWpTcwNxT5rQ92l9fRpU4elq7axpGdeIm
5lFgqvdlYlzDQkYMwJWc9WyUvDdzIAoDxrj3WIEv9iQ/lR2QBt8YX1ewtPuqU7vD65g6GRE41f/h
KM7SOaNaLFnbpS36i60bll8GdLbXHxLXQCIzuxN1Gf+Ph8ZZGmdRDYOM9dAi1zIGiz/ed6HkVpKT
OybAC6djespdU3YF+7vzZsPdOMvk7oaW9nlnZj3zTlpQelXIiAStL4YM8Bo2mSgd4zB+ge52vshj
iY6W/X/jhdVylXU6wjEuJ7A0hpgyPUphehIBJO49sbdL/F3X2sjRS7tu9QKHOKOBsXO7n+NBf/rt
gsFCf7i8n/u38M92/v4tG1lyI2llu+IWZsoXRarw/L3rhJ3Bu3b6fGa/tXYjpNaqZUhl9F+pDILX
zzD1iPzcZzYHyJ6j0t/F5+dFcSEZnfUIPaBIp4L0/TMJ5gNY8K7Jg+IaLrpsvvzFDiqqrOigu1I+
4AzHybwWZEmR7CH5i9ooL1NXefnQyIK7vRvJbuRwMWC5Fj2GyNG2uHTpDzoPuVOX9PPltex1KcGF
nxfDWa851sa+jBEj9Z7sAordGZfrEtHFN1ah0pCxTXWM5IMK3RMRku51K7wTzZmuGQPOVcNa4qdT
fTTd6mt2o37pAgQPDnVB0HhXCaFIhcvlDRhJrCXPsVzmaMv73MsyZ36rX637zB288pa6FFR4X/JJ
ZMV2MoTvFstZMQIw3sLI4WkNB9WM383r6vE/NUdR67pIbzirlcZ5XFUlLp80zl7Wq2ECT3hZbQQi
eDLP1pLHJc/gB/TqysLgfaqKEkz7kdcfveTbSqicp9FM0VNLlvslC/tScXPjOclEpZ9dc3jWf4t7
LhbFDDhrhmkgGT9mGvtJUTmxSgQGSiSFs09o+F/I1CM/nEYvSkLCuPgukca7fCgiIZy9iPRI7eiI
QCSfr+z6SUd9djheFiE6d85a1KBhLgGQhapS1Dor4BaWx8sCREbB4oyC1leRrQ+/e8O7T0aQ+BWw
AFjPJB5a3/WgCKJHEWj7XtvIu2cMl8u0wA1iGzq02eiHQ6QOr2qDtp/c9NpoaD1MO31ei/pYzHmQ
RSr9583d74RzCpjQrIvKAVu6FncaQE+VJ0XIybxTH34ng1e/pplkSUMRhD3wB3SgKaHlROhASwXt
KPv6cX4QciqYmTSfCwW1iSy61dKnrP6Xm8XpX98Wixn1KHQrcag0r1p2UpdF4Hb/hwqeF8GpYL1K
c9w0MAnj4Fg3eJMzyOo0KGWn8bRwPMmBCUyMg2gWm3mAC29bnXNNsWSUdDUQmGndyahPuuZTMyjr
17gO10X0dN83r+c1cu4I9NIY92BvsT5+LPF+bjUnK91KeRFc5305fx7QfGQLKPWu1uWehRcM+hu0
xJijYuGg5DLcIunEJsVWkfPYA+LUZBU4NYDiVE1MTbwP3HOzyucFyRmIjcLyB2NDNjCBW2FcjOFd
ZsFwtX6p0IFNgDlsCZzj7qP6LJx3jmoa17JWIz5UpvvohJ5W16juO/J1HESTSPsPh40oznLN0dgv
gwZruWjEt5o8BISLT3Tltl8Xpxix4EZtAqXtQWqWgIV6kP4qrtn8As58gSLNrBPMKICSOXZ70oY5
QfogUhMVOJj3CRJC6+rLTYMBW+WltkpBgmbX523Ec5ZtAhEsqnxIzNtJFWh2fkim8hF/FKTHRWI4
u7aA5I4g4NFB+P7UaI1j0nAWoa6JZLD/b95MSdaaoA6B7VQa+2VSprtFBW7ysvqCK7kbiW62jDNv
U2N1c6/CGbQem4OPXXrKr1glYzmI8F/3w+2NLM6mpZNam1nO2lz8ZnHWBLWM3BsP0k+9dtSnwQOd
mJvdydXfkEVsDYDF2TdZXiM6Kwi4FPXa1l6aqnSm5YeVPF/eTNGZcXZGo9JglmtseFGaXqd6HILg
Br1wfXBZzH6i9byPfJeNNmUNBg0xqf67hdzNvqI5Pn2dguxedRJPV3zaiS62YGn80BxgtuJEYS0N
BOxcFIQNreL2zuiv4Yq21sKT32wveb28TpFMzpiASJ6sGZvwjefMpaaCyVGwzyVfLkvZ9UmbzeRs
RtStWRVRjBys5JuunmT6fVCvE1Vwz9jRf3DnGymcyaimVjOTCjmdcRxkFAhK6iSWkjt9DV5imsf+
mpuDgznS+6RsBT0b7NuXZLN93pgSW9aiIm1wdrX0rGbUU1GjuryHopPijEiVxTOYlnCxiZ46EhjH
LfrYiwjZRVvIWY8piQ1zrUvDm/SHSmmcKLrJllNGoYbVbT4/4J/Hy8sSGSx+TN/oC7tPGoiUgD/h
YjrV+Qp82uhev++R5Jy8+Zu4YinSR7YNm9OajGaaR4aEWebXVAIntxXq+nWy/sXkN2wiBr+B6mmi
Q5PTirhIo8aYkfvI+uHYJkPQZKJG8X21OIvg1ALltoH0SYR37hTYy5tiXeeimaT93TqL4JQCj0Mr
LmR4/EXGkKDt1XYd0NV2lFVoAvev0VkU50RM2ey7dMEVnk6jB9acoPhpXKGv8TB8767HsM58TRDO
iCRyqqCMy6rmLeLW1jxq5lX/FxOrWxXgSzCzsgI8MUVxvF+CJXqsTMH7T3D+fP3FJlnVFTHipCo7
GmhN1OwnMgnPhRnoj+btz7nw4whL2uVNVv3O9moMN+i1cPVjfsV6TdMT2INEFEqiVXEOo1WVRpds
mFN9fGmiX1S5JdJf2dPzkjhvMfem0dky0CVXlJanJHdpq/p6Xgq8umgl7P8bU2NHpKmqDjHmBHaA
OazNK1M0T7RvtM8r4UxARXolNhmoTrsGRg9M0OrHbNzkfQCIjatEfrIt0aIEFsHgLMIk9QSpVcCQ
FMmx7129LVwtQ+f4r8u+QRVcToMzB3Ip/7flzWyNh3kqPuX26s81uRkWqXSpIh3TSHqs5tEl6DS2
kUxU2w5kBMlVncYvqhE5c26gbt+f9ELybX0KTbpcY2gH0LBaHw4Tgp0u1Wlw+XeLzpyzKXWbdC1J
4V4A+64rT2kTFKKsnWBnTJZ/2qhVOkwlkLtxQVp9dlZZ+lyOyc/Lq9gXYeM9b7E66+8IeSOiMqIC
CSykycrobkbOJ89F7nF/n84SuCtIugjT7z3gNgYLlRADdFeTfVzl+OnyQvbvx1kMdwXlyLLHeV7R
vouYnSIjISluZ69ubRwlFCSKtyxRvMsi/8fz4SyTu5MoeTQxaIhQxwwHH0XUIJXc9bHzkh+M7832
EFFdlrh/Jc8CuSs5lF05ZRZ0Tk2f7OqLXZ+oOrk9FXEIi7SCu5JN0+fRIGP8bVnpYznXXlPqz5eX
sr95yCJhusBAmyFfiejX1CoAmoI2xpsByNHroXAbr/PYaN9/QLcF8tjefPBuG3ncI0jvU7lsWS2z
x/u8eezvlCv9uJ5Mbz4RfwkYP2vsp6Eu6q3dL+5vBHNuDmMHVFJMOAdWGzMAkT2/Mv4QHW2OOars
/YtoLmpXSzAaZ2IkE3VMvn1oVoesyyjUsjFvlzgCJeC3PGo809L8y3vK1ODjlv4RxIc9Fuj49KbG
yuD93gxNc6oOhIf5eBqJhi4v62c52gKR+1nk8+L4UCiHQg1g9mK7OfmsibMKi4fIY3iD5MSmv5dD
8Xp5mf9DVdmkJjhUMYrNXbuEpkmjrgi/0O+luiaSrSYAwVdXQjdI7Ee+KDDafy4BpvT/BXL3T20G
gHsOqGr2aDwH3ZBPHjXiJCilau4JLxmMvnqGpwmu5O6t14EVT8BHSz5QdOLh3GnqYmoetcFXDDxW
cbPqrjPYiOAs5hSpJbAt2FiKTh8wXyU7VO29VBkEAfP+kW0EcUemrbaNwMiEBcOclnaF6amr4nOO
Ejhr9TUflR+XVUS0Lu7AwA5cjYrOWovB59Wmn+X0pdb/qqa6WRMXcagEs0v6igK0nX2LrF+W9bVv
vl5eh2jf+IyY3ESgKsjYQoI1YPN65HG5nwIUtVw2miJSuV1TdV4Snw0bkznLdTNB41N3M4+xk2jX
Znanyy+XlyUSw9n+Km+7CKQrQE6zn/r5F4gRnUnO3LYRmaddJ7NZD2fr9VIpu8VC4tJEw6jVB3V3
tRijpy0PaiWqEYhkseu8Cd1yOyqplGFRmoRuTUAYNHKgG2+k+ZHXk/fvNpDp/0aWpVQ5yRi8B4k9
M/mkWt/mzDPtShDf/O6//uBRNvvH2QcAWysmsEMxcZPKfl0mpzRdwqQbftL1hzS9FqYVjIh4Yg2N
BRPgpyb7ZbFKv5ZakE5oV3O+eqsk3+ttHzRKc1U0htMC6SFvM18HRJ6d264u6UGc1kc6H8Fe40hV
Es7xm5FRwCQ9J8b4fewT10IxIqc0qPvPddr5SRM7vYqhvQX50xotuKblK4agvrXfrbpZPG+zEjpR
uYFxBJ2Zt7jl/X9ARipwkXgNxt5aICRK12UoLHcxrby065z1SrW8UNcO4V7no7PlkPmxZzz2kCqF
+oEGxdtlZRL4GZuzY7AwvbGqiPwS+pDYd3Ed/JvvYx7tvbLOwAZYpx5KtNbPtL5eJcFT47I1QS/N
++/rWovaK4F3VpWTXH6Lyx8jdadIdBl2XzR/1EHlkTI7UqHqbxhsYHQ8djf6sTgy2EBRffyy61Jl
zmTVlQ6gmRRdGup6nDW02ubSdbz23y6fiWjPOGPVjEi/FayiM8Izps/5chfnnmw+XJayv2Um+oVB
g2Z8oCBWh2FW8gqp2KoL8qR26BBYplOglxassSgK/NQqgWfZj0cxDf7/IrmFtXrda10Khwkr8Qh4
sADTWCmCe9YIUnjL6+DMQhja3bh7I5OzxiuGPeshR65Wz14TCoT0QC2/xKpfJNdqnQtu075+nBfI
TnZj+sulkdOGTUfn2jVNb4f2phCyCO1bhLMMzvJFsjJGZoSutPTaChn4O/VHdIWsJ8ZWXASJJxrN
2e/v3mwhZ/JqzAUkXcQytmigUNA6UbmFS68ZxG55I+qj3Vf+8/I4gwd6JAtZHHjPRPkyg6IUQ3fO
OD0sxiDwn6Jl8RkjyyRpNvQIEfVwyR1E8ieGiWK3rB7s0b8amtbk8zbyo/NJQtsCJMw4uCMwetDP
sx76wwxULJYyFmXxBWpvclEcnS11slnvYqNWTto/aPZVrj7o8idieST6cdmUCNTe5MwiNa0e1Lbo
VkoqzFNcjzV6k0Q5XYFemJzt6DSNFlaBzsIWqWmH5OohHjRkBrrmscy/X17Pfjfe5qg4o2FO7QSo
KCSQqf6lkNPBnwzrONqT3yR565RG7qoY0WrwoHfkehXhb+12RwCzUbaJqmkfGKPJsjTRuqI7Ym5u
5Ow2az1DeTG6IO2vuvZzTGNcii9p/SJYNFOJj5HNWSynMkvZ20mElAH0sz0WfhECwhiGuXVwG4SQ
bfsqcxbGqYy1IOui68ymWJlT0MHV6VU1C85RJITTmcVSV3taUcoyU8B+rOZ1Q35Mff1X72cDhGQG
2rzUD5TLMZl1EAmy2UXi6idQqOKlHs4n6271NR/Q6p4IenIvTQYWPhWOFCxoaJ3njCTgNU21yEbG
o66fwAMGlkS0qGY3A4jUu/vUt8EL7F5Wj50XFEQaUEpV0cDHyLmd0aJWYkpg4oyj4qZM10OWz36i
GcSJi/oTjadeIHDn8N4J5LyOlQxd3dngwdWsQ2w968tVKsKb3Rdh4+AwQmFaPGRGFGHoMprAzKop
v9r6oJU/IlGTwo7ZwirOIriIwKi7xi60RvHUxTfaJ5SOXTV7HpRcsFt7bXjvBHHnY86j0s8VeK7l
U3PLuNO6oAFxWY13kFD9diyFDRQvwIwopgIqPu19mEOSVl2XQUEo8Kk9Li/jAQ05J5AGoyM1vRGB
6+wqHoBmFBRcGIgZ94KgFiBnyNLgkABy58bySh1TXR70uXyeJclv+8W/rOn7W4lpS7Aeyagf8JgZ
ZIljTbdLxaO3qouZ2a/1oXQwAXlaDqI5ib0gxAYwDFCDwAqDNkHu2FKqjtEy6jIoGh0lUH2Kp+tr
dAAsiDM+Sl8kQRPhTvD4Thx3qUiitGRVDNkzJMldKnI3LdqLYPt2HhbvZHDGyVoSXcE4DyOb64/m
qTmVd4WbuetpfmBohExLVOZTPOUYC2Tv6gqQF1WMQJoW4ecgI2UhSZSBEC0pTCfXc6dIiCPJN2Xc
OdBY7/JK9zfTtkzgkMkE2Njvr0GGq4H8C+72ooSmrjjtPDr/TgLnwMqUKGZaQkITyaFlDyFwXMPL
InYNlHleBLORmyeL2WbdUCHj5w2xcd9L9UOUYt5fxaR5s/zL/eJsYaHVMR0rMI3HMioCk+kMufx4
eTXs13IxDJLVwAIDypKFwTRO94pureoSU7Kell0v9i859ichc/CufqO4Abh1QGdj9Pr9jnVasxqS
jjskn1gdswjXkJzUgwiebS+9jJn2sxzurs4NRVKvMuXfsI14nvjJjfXMOtYZSGTxKpoz30upvZPH
7Z0854QWIwwta8q1TjB8ALRhkNqMhAGUDAeYpjARvosE28m3qmM7k74isIBW41ZF5UrgxMpmr4h+
Zma4pF/nQZQsEu0sX04FTlaPLif4fUb+QA4NRogNnx5NhyGmUU+oMbt3DOYIjLXYYWQc3mtM0lQm
cBti1SNd48RV46hKF6Dch+SYKAzY382zKM5iyFKx1ovSK4AurU46Nb0lr++p0h1lE7X2sncHu7pR
lSKYo8mf8+x7bfRhN7FJKg3wwv0tbatrGmMLYqXyaV4IguWPFxQsAuARsHSC26NZnLmpqjQDEtqA
rdB+dRPwEoxPjSrIn+04cCYErwcZgFcy4QFILQIf1JeIhRjAdvdA/QxJJjjwR/kgGmXeyWm9l8Vt
OFqvE1vOob6sYp3fs3f9jE7l2Pueo1dz/da/iBAo2Bff2zgmkRWwAPdnKyoXEE2AVwX0KoL/on7U
lGMXB//Uhr7/PvcOLMxKMbJqVbyOxpmTd/1NnjStM7YieoKP1+K9IO5atOui0yyDLhTa4mXg1wKx
t96cDFVQLPiYC3kvhzsirUitPMlY0KN2jjbdN9YvPfbq6au2hFYvIjH5GINAmoLIUYVzJjqPepmR
aV3nJMMcs6Z+K6ooWHXq5xpxVykPibx+vnxaHy/8O3F8EbLqKkXJgTELXUe/xG9II2bFhHq+q3Xn
ZfHVx9mOM4OhfKJIPPl3AFxgw2j51RIofhs+mNSpDpcXthMav18Zp4d9ams66RHM5YPbHrVD5CmP
/WkGq4N5lQSiLOcOiijEgeZaBooXEDx5Url4NPs4b6AlSEiYoYpHNSo76EBhhJDzY+pZHhs7AEzO
fXQ1HdIQkD3Hyyve3WLVQjXHANgLQpj3bmIA3m1Gm15Fzfq6R5iELnD/soQdMgksElbXAlI+0XX+
5VaR3OrrHAHl5MruCrSc7lQeJQervFtA7L3ckdBws4AN3HuXRe8a/o1k7hLqiwSIwgpDWmSoAYOq
+UVsHZU8FhX+dzdxI4dzME1aEWAjYIU9ORjVa54K2qN3jdbm++z/m3h5MWltd4mEoH+sgXj+JBdA
/cBgX21/urxhuwtBs5cCIHkFvUmcmQcWsGkOOQRV9GaiT1MmCJVF3+eu11CmRZoWBTJwhXQoFcXP
DdEDaXevNkvgDPwoqzQBMD0QEuUbkn2uLX+wwi4S5Et3NWsjhdOselAlk4LrxEMBehpHRytjJ8a7
7/Jx7PQZ4epsxHCKZRQSSewlZ+lR+goGRcY2OF8psksWb3TtB2YHqzeTOKIEyK772gjmNM6om7ZT
jRHNf3bkqoN524CeZCgxHp6t10kxXM+aqCVo/+AM3WDI9EjycJYIpHK9NBqVAlbS3K+N1e2N6SnX
68e4KN8u7+v+6v6I4nFDI6B752bORCWA4qtan8baUzvojkkyNx1yd1grEavdvsacZXJXC/C1A1K2
HVp2khBAukcJSAJNJUIq+m1MPwRq+lkMf8OkYljMZFE80s/BtEzAakuLq1QHKVJu3UrxeooScrMo
Y9inxZuqjbfaAuhoGVgWiX0qF8lt1Pm+SpOgKbUnvZG+ovUAYDnqcR2mr/FUdLA66w3Vm6vWSFzZ
io/mAOylGLPF0WL6rW7eAsD+Ldeil8uHJtpA7mJbqVyn6VizEPGprl+z+limueDC7cvA2LalI6Vu
8JmxnMTjqqe41gQt0PWrPXtNLoidRCKYbm5sOdpHuriyoHuLHujZbWUdYyrw6fs36bwK7iYptKoa
kIIr3rp+GuivQb9X1sIZ7dS/fCL7nh38fP/dLh49U5tXa0wx+OD1cxpkfekQM82c2oofsjn7VuvS
o22v3zUpum1j0y9bHRzhBXJK9NBr9QNZJ7DKF0dpxGBbnxqCXyfYaB53szTGts9q7IIsz67Z235b
2eg4F5EpCzZb5y7cqjfNQFpD8Vq5C7rxukrDxhrv0Mch0M2dDAJzBufd5i7AXNJZGzWkiIc2+A0q
AMwzi4K+ofNmX07gCv45puh7iZyXo7XZJFUJiXN9rAGLLoprdo8I4GkmJhtMU+WTmdFE55XWrYJO
NZeYJWrGwVwIa+671t5gSXWg1OlIir6/cYPRK2tuVSzzgsrB7Cx+6c1XURAdR3f0y0c5sILpUF0t
vSNMtbMz+WCOTdAoAZNBR7ssdxWjTm/LxoLRQsMY2hgSX00dwx+83/THaBYrBHHJTkINR3YWyANP
UKUxtaWCBbO+xiEYBYP+KQHohOGbSEaMp8Ejp9yHcRfJ3Y3sTLSaMzYCBR3K7zcZ1DVyTrqZcd+S
26hrQzudjwWdbttqupqnISzz3tcS1SGzHHZ5e6rV2pO1NVQzTTAFvJ8eMdGdreM5DIoEpnYbE5vQ
QgNS6ax45ecFDw70g9/VwEar/dmfgO2lvPwVOj3b97NMLmBKiFSiNWCCdwLfDQA/kN5TbqeAPYuH
g+iUmdZ80Cqi2jqwRw0UxDhLoLeqWeFJBQNfgbQL3HTTIoVrYfqYrzkxMFZp0o6o6L8K7P1ummEj
l7MHczlKsEKQm6MNSLsGLxjqv+ozgzRGbtGnqLPEp0R2jB+XBe/aiY1c7kDV2JpoNLE6sP29lz5P
7c2qGQLzur+n6AFijAl4/nB7SsqZpLmEFIoKmOYy6A9ToAZi4pD9LTyL+bCFVTNqI8RIEdiklBtK
f2RN6tfy3SyaGBatiNu1KG3M1M5wJe1scOS+8pelcCM7DyzDcGbTPNRF7c1J518+rF1za8HcgRAC
NZHfFmpz+5YxThdtgdPQ5ZslvdeXm0x/TdejNFz3+dtlWftZ140wLppazUpq46Fg9hWAN+juUyK3
8eJbFKGBCeMJpDFf/uHebaRx1rzXQHo7KAgpqti1wjqIg7HyCFhPgE8dTLIjiub3339ngb9pATZ7
SdR5XWSKvSyv6SF2bdmJvOXerB2G57NcV+AbSF/APWg8X17pblCzkcu5zKTSGimqEljz4qlpwNaq
6k6E0qZR//N5BtjNjSS25ZsV2uZQj0sCW80cJLObbM6cIZ0y6t2ICh+2u6bEMk0LTBiKgpzXe3lo
Fo8Va0AGQq0/ZfntnP9SNdErYj9Ss3/DSyrAiOZrAQDRmrqxRjWaZbysXzVIlWpUO1Bfx0DZF+r9
VQy6kccZlbWIZjsjMCqDAoi9xklnoDuWb5IkIg9Td83XRhK3fXQgw1TESBClSgF48eomM6cVQJnj
Y2TJCEK1tzmPwn6qAt1UrmRL+lKu87cmps9K2n/pSBRWIIcdi8ixM7RKt/CWdQMQox8L/pWgJNSR
njpNnZau0edAuihFwcFuRGZrhgFyEjBy85WMNG9yLdYRILGzgcIhqQwvBqbJ4lgiMBIVTnb1bSOO
02/N6te5U5FIKQfbQ23dG+v0Z0aoUOd2bdNGEOe/QBs3JJmGCkobGHf9EfMUKQbSVre87V2AtglM
4f6yTNtGK6yK28RZwqzPi3zI/4+061qOXEeWX8QIgh6vtG3kveaFIY2h955ff5Pa3dMUxG3c1USc
OC8ToWqAhUKhKisT6Q4Y42wQqnlVHj13Y8Xhvdu6S8hSAcPsswZ8xeKOq+gwGnkNBGQCypqpsqBE
YerioxTZwfwy6s8NKOrOh73N8v/aHnOdGCAtK8iCnKocgumqCIMW6XOHLC5z6Z7XItpga8NJWq2O
2USUp9tG8hHdATHqTdWtvOB36Cp7egcis0MBoLqTowxrKqDy5WciW58QIBJDA52vKAO+8nlvlUIc
tWF5KYBgaWG/nYrSHIcdZ0eXm4K9MtdWmLw4Rum/HEOsMb1Yjhs6KvvEAknKob7seLaWuZFzthhv
qYPeF8dhAFTBFyoToxlmNnQPYQGG/ji1fTL/qKPgQiGCZSSNe36hvN1kPGfIh06fO7T3R/89jK7H
8KXi6cpslluIiDwYDX2F6JQ54vIAOktwvKHcAkx8etHbUK5FqwgssQdyq85ICgzwkWM4+3dVfOO8
r00zNwzQW0PQCthaSP/gdYFidzqZk87JBrY38bRAxiVLwDLkFgq3tjHtxuBYQTmnEt/Pf6it1Ga9
EsYhjSDwQ6lADlePhe3Xj2IT2hE0OIbpLw0x3giBnjBrdAFQGlBgxfVznuPLAKYbZ2/nV8TbNcb1
RkUMpi5Dbx6clk3xmAeY1Hw4b2Izz17vGhOqyFwMSqvg+8eCdsyaxlJ9DfCNbg/Kg72UaQ8+iXdd
AQSXbhynPuNxgm9mwqcfYLAzY5IcakqUoVRUY/pOtPoHeZd49Q5KNLZ43ULFvPYUjPVwuvjnt/ZL
P6yNpn4Ql8YelG9MZTiM0R/S3Z7f2/MOabBjZBXxk6wB5tUupcqW1O4CUu12ngxWPtev500tX+lr
gPzP+cKd+jnkJ00rQgTQR/a2j3bJAVKRi1yCy+vbL8HgnBkmWHRlmJRRC4esAf9JZzNBo+D8Qrav
TviDvAiUoF3JPFDmnEaZQuEO00GqTdlNDoKVHg27sqO94PRQYz8EN2BTt/y7+XXgaTNsLnBlfcnF
VmmJVPV0bggWmMJ4NtdXjaB+o+UL5MM/C2Q+VT5oTZURLLAUUoukD5k0WWN2qP535RDkIHgKoVAm
g1GA7f+PpRQP44xwqHjFVXIAPswDSRq3krzp5BKBLKexYLBY1LvSjPIUR3in9/GPHkooIAtKup3u
84Awmwd2ZYeJ7rWYI+wS2PEHu/FBjWI3vPIizwQT1ytDBJtcgmLU1L/FYOTJ8/uZF283HWy1DCak
S3ned+B2IjaV70hQmipP92z5kV+O6MoAE8/jrG0GQwY6UMKUth/EZjM++92+xDBxr3jnD+v2hoEq
BkQyMrS5GVeWmzomaYZiQqW4BjmqipuoHBPbyzmZYCJOQ8KsQMMHBdFgsPuq82p/coKEHOdkNMce
hJN/t6RlyasAEGJnJaNAVqt3LbTQoM+MZKLJak5Gu71zOkWdAgAdILw+m2noVHZ+jSDQxNmL0lXe
OLY/u3Lm7N724TyZYcKZoA5ZClquBSoq7dtOsZJANDFct+uDxD2/cduJhHSyxThDFI8z8RXg78J9
D0VB6I8f83fd09z+kQdm5u0e4xSwlKXxiENEjIMGGs2udgTCKxtvn9TTehhPSIv/1JNylMdk/Vh2
nDt727VPBpiIBofuorDAhoH187ky0gOpoVIol+ZMZK+MKQcru/0EljH2snDp4NXNRIZMoHIPKcGl
Dj6CJLnxahAMIr9K3HtueXMJY1+i0MkWi8MY0DZWBgH5SIEBSweYAqepohxiXMlDU2T7DmpZYAk1
WzmVLLUkXjERV5imn/0su22TPBgUW6CrmJIkfzqJcHx1M1ta/Trm9FVCWxhzBWy6UHY7msa7speP
caxcDGO1i5ADz6mfmk3Rcx4Om34LmKEBmh8FMjuLR6yCCxXbuoeGKK7+6ViDc6UvbyrCYyrbXpwB
ot7FBmGnVsI5SSpBQlO0qBKzCh7a0JUgClz3V03kVYNXopzNOfrL0f76tU8mGU8etKLDYATWJd93
ziLOnlnqFap9+qXoYpP3LY8gcduXFdw66ESAFv9L9zUZBaOugbkBsDHf6y7EDGbI5QqXiiv/5jcB
Nz/cyRzbe1UK0I/oCcwJjZPFV0OzC0bOLNXmZ1PRoNI1RUE9jPGNyDCKQM4QqrMWUO/oXmuoWclH
RfoTy/dqcBnMs3X+s/EsMqkIkcDROxFsoOL5B4LpcRXBmo/13dy71cKWn7Fy+k7VK72uF1x2fCgk
uB+1soR8ywVPVti5j0RoJpXk2L7BKp6WehQELmzjV4rafPcAoD6nK755OazMMRFEh1SmGkXAxwjK
Xef/8tPb89+G9/eZi1vKg0wvCRyuGyD0KWGST+QVerdNqApuAqIblO2lh2mP0paGF7A+PovGW8bL
3Hh/nwkKQkvjKZVRH9cwz9bd6rx31LZfnX4/c2CgQu6LU4Q4F8zlIRR/BbnhAc/IOSQ8K8whwewh
KnZLVkNFwaX6H9LSfdXW33Pf02KYQyIAs5tGDeDiwGI6s52jQC044h6U3bayy71voVcIGGz+/fFZ
/sBJKgGnhdKbLd5qXrKrLhPrp3ZNLBlkFbnFm/beftRDbxTEehRobBbWoMtpFYQUWPQOwmigBb/3
vWUgLLOEJ0eSISi5kP4PJi1Nm1eL3/6AJ9OLm67CzyQZnUBaZNpUuEzTy6J66KOf5w/rdgkLCsw6
ek/4j50Aa/HYJ/oULNPSuquKZmhDCe1Svh0BnKit5h1N+tuOq0WxubKVVSZGVFrb9loFqz3dj9V9
IxxK4RdnZZs3+8rG8u+r3ZuHoDTEHM+vxjE8VEUwxaC8KiaqgU6L2TbKs7eZE2ugQCSqDBAMS6AJ
OFdhpERe/BJMe97ojvbSrGmfIwC60jvhx2QXLgRhbM46Fy/4ksGc7LLnIRm0NCYCcuMwqG9GA1Xw
Ln1t08JW/XCP5uYvfyZPeRKj+TCL94JSWsMCtajTh2kav1Mr1yhRdEzASCjgfN7zKgxbZaYxGg45
iIUa4H/C9HLOBk4datN9luEQGWkiRuiWf199WnlI2yRqUChopNumvzTmq1n4zit3ZYK5AsIm0Gqj
B/svCE/MLtgnhm+WIaeTuB1cgDQkVIGeMRzn80ISMBUk4zKz1DjLwzO05OcaevLWwpmhHiAzf+is
9KJ1U2s68iLb9iaebC9+tdpEhQ61VC5D27mxM4TKqprS1EJedrOZqYFRFj4BCVKD7cn2LQg0igi3
g5LoVx08g0rSJYiorkSVmHqfmpOWXXWtfsc5FVunf+HnADc0ItgXujW8qQU5QIcIlJQLGWpyiB6R
10M2YmmbqhgZ+EZWtbbHRDTJ14eiizEUgVabKIAzNOJgBLY+19oA4yrpEEih0uMyEJqdMN51jd3z
WEC2nyanj8WO0NGyy6qCoF+o3RJ34YES9wRsWi1u1oU6lvOJli35ErgMDKnLsop+Pdvr7TI/ScZW
RCnkeiHCbrz2HXzf9uzkh8jlefsHKumcNeZAK8SQhVLD2F7jtBfopXvajQ+ORBQZvdA1LlRv4QwL
7Oy5ANePoz58B3NBVqtlQmNdF1WugcHQ1tq3mbxP/sE3eOFkSd3PrZHJ+EDu2Re9jDUqXr+fd9T6
PbkL6Ey3Od6+fapPn47J+UZAQIuhxERiXKU/gxgkr2IFHESu3yTLmQ4lwcAIu+j1yncGclbbKC/t
9lXUqtqOSAKEOWwFRKmSH9qJ/h5mz136wPHOzWsV7QdKsWEi/v/ZUFQIREpCpChxTUzaBdZsCHs5
UZ8oTa5LcX6aqCSbGG91QAKDN058zLLgppP6R1n1OT9m8c0v33X1W5bfulp0NmqFrw4o+kAQ1Yo1
zdT1gyHqHpk4hrYroStLzM1KMTWfJwYupMHK3hSn8PKjfCAOclz3G+Q56PKsbDEnMiNaPZIO3rrQ
LCzaIRgwBdXWUndBmvSdlGFljDl+Da6eRtYwgpQOx1mTTTX/NShc7qHNkEY1YPpBYUPxOv38oeoS
nN/CiFtHRTVJdcku8tTLRXU+dgSbF9K2bgQUXf4xxlw5kEEVanHCwD3I7fzwAtd3pnAKr9uOdzLB
HAItzVqtKoDW1fKrgeyLft+CRS8B5un8ads+bCc7jIMLoMIO8wxL6cLLyHhMeTMjW1uFVoWoEwn1
S/SaP38XQquwkTEKYaep/zr51I5T7a5OOT62eX+uzLDBCdMFoajU+PwfKdWTIXil/0yzvYjez7Bv
yFs8PKe5B/3u89vHWZ7MuJ1MM8EfQ5zaeiaWhmGVJn70ebyDPCOMuwU1pJ5aPMttEmRmBHbIQfkj
pd+ZWsYYEoayJZUgJ2bOqVpr/x6QMuTsoBuBpwFa9J3dOplgbsm4KccpSPEwnMTdDFfuuzs54UIf
NxPQ1UIYlxOmepKaDGU248dktftl9gKokJsOkurL/IXOE5HdHLIB8JEqsiRBS5btZo+TP/uaghZw
q8WX4F/9A5bI3A7kxOnhgolcXhik3OuF/oJ5uEtfq64oaXZEjSHHWk6h1SvJ3QQtBitIg288ptY/
jYn0pJG7rhxwl+b1bhJ2Vb2LeCQJy0djr8i1CdZvBlD4BpDStAcEqDAvQAp/pMLk1Nm9Nl3E0Tcw
OGtzjA+R0BfUckG9oRdeDfs+vhd6Tuz9L9Hk9EEZD9Lqvq30CK/c3g12mBU6Kr/8XQ8mxfCg77uA
E4K3j/c/1ti2VzNJtd8EqELP4/0EhU4yQrH84fzJ214SGnjoHAKla7BddylMgrCQwUcjefoLqLYB
qm9s7SWwRJPf+VgujS8usTK2/Psqa+rrQYeMK3C6ab0PhLuIp0+4uWOrJybz90s9zbLIQLTvqvdm
fJjEJzm4P79h20s4vWKXn7BagqZVwMKgWGyn6k91+lnxsFfLqfi6Rae/zxzMqBqrWK2wBLF+F8FS
N1/SwiLSfkw4D4atRGL9emWOZzHo6SiICopjM93TWroFW6wEeCMGAFVhsM7vGu/DMIezFzS1SHLU
GoZI/yPOhh1nULWOJOUv7TAHFJRkmA9daEoE/ZFIzqRB8Ng7v5TtD7TchUTBIB/b+J6S0cdlhUZX
IlyV9b1kAHg9PAv+kzTXnNVsloIxGfUfW2wESEA2rQWUYvBVg071ELZeXg6Zmei127X91ayVFgL5
j3RUYlsUdOgZTIey7+6ztoI+AgZYQR5Q9gXnZ21/zNOvYnIbmo+hGtOl1VdrQIWHphgGdlJ8Q6Wc
gvTmZIdJb6pJb/ROQcGP3hO8RVKbQmoe+H57zCBnibLxB4mo16toMUw7HrXF9kE/WZc/H/RpCLIR
U2NAu+SZBQk7R9RmXnWAt5NMvGppIxXgf1zQqvHDkpFoNxTdZ/1K11GhXjDamWFCKf28B3/k1l9j
zGlpTAwT9BEcqS2O/qTO93WiNwDaBY9gTRXdKuwP0Li6QTfsHrXjq5wMHuagntQpee1GTK4boxOP
tZWGg9eE4JDXRyetp9u6GW+SbnRaKEb1aXPZR9kx7Ys3zG0dDCmpTGGundYPODfy5gbi1gc0AYRq
UDz6/JGqMJF6dek6y3NugZavnwI71SvOhm2GStTOJVlEVVhmQRCNJuWqkGJmhkohIuSr6h+j+IJQ
XmV2ezUnO0zsx83S+qTE9ViGhml0o5Wk/jHRIs5yPhpkX77/aj3MrrUSwaOoxx0zWCNq3M3SPLvs
zRZKZr03HUPOR+LaY6J/UReK1KYLPg2chkBI98/iawVRkswFcfJle8lr5m5wpCNyrBbIXAN+OUVd
XSFyZG3xKynAlT739kgxiiBBl7YXPETQu1iGqjt9OH+2OJ+QxXb0dZ0NUBOEQxa7ZHwJaq/kzUIq
WxnCaXEfBaNVBiLIiwauioGBuK9sgBav85FXGd0g8f60gR9Z48rGFJVDG3bIChclmfkitwuPXikg
Qqj2lVtawX3xfH7fUNvlLIuNtwizg7qQPGQUmj1VcT1PNDHlEWS5g75LaKiYYdh7c13sato71JCu
jRaTi2HcvLfAi3ZlsytJciSVfodyJAC3CpAbvhZaea9XVh9Ph0LpYzNOwkcpnK04FZ0irHeN3++i
lNq+PF/JWvhal/XrUGqGiakMyM5MvxItduLsslJ/jtprIc4mDbPJrHPkZPAqMW4vokk/tJH6pGXi
hRKIgR0BVqpXCKtTPJkYUrwI+uCla8UU45ajavpigBZc8LtTmjtlmK+lcPLkonRpNdvlOB9kOfak
EPruA5Uf8kjzEPgeGk2/i/XBadNpX4ZSbi7whJ7mv9UydwHLfAqL9j4IDA+s8hfiEKtmV8m/dSAb
zalMr5VeSq1xHF8Uv77tBX83IUEWjHxfiR2gdGhAQh+2/yHWgxtFwhFEzJaapnZvDC/Az7emFMle
PUXXbdXutEI8Zu18B5JhcIYSIzXBUnTZgPdDUoXMruv8TlIDvHbjqzlWf7RyTa1OTcGfqqjHvply
M6uTO6krboY8vunJ0FmyPMomwfbLYnTUZOLMHeZtyOwVZXEvkmetyRqrT2pTq+LfqlwCi6bucSk9
ZjX4/egsBWY3DK8zld/wV5y2z1UzaQXLl8sA1THjYaaJTVoJAsW5GRRVZuYS4oKcNo8y6SoTYMaD
0A5uPyUXseiD8p8+juCa0ROMqwqP4Oo/1kHtGrLWm2LSNhBbzy4HTbiSdaEz/Urw1CA9UBCnTllz
WQ6Vh/LWIYCgbTCUb4Iq7rQyzzDNKlmZSq5AbmZPNLsR/cxsZ98qkwB8o3X5ev5UcaIRO8TaQB5C
TcGfZtPwrqeCWerHgQsR3KxQr6LtB3vhKliUChUzbUA6gTvRXa6TwoLOIeYD0gOvariZfJ9in8QE
ibEVhCoW0SEty9umtojxGsf36WTXgKaf37rtKAsMBsTgDQUMBZ8zi0EN5ggc7iKYDh/V9gnyZX/3
9xf7q02T89oAzR0KhLPmhaEr87g3eb9/cY3V36fKPIx6ib8PB06MP3PHw2lu+hYSog8uE4jHMK+A
qNGSolveJgPOM5Eehe6tDnfnN+nDQb9kKjLIIMkyvKOwyMyGtmSa5wWV4squ4QFy7hgo3OMtEDjo
yUO5M3MFWzZjJ38soC9UvJ//AduL1EEEAG5kijr1513E1HJg0Gwitlp1O7WOMc8233cKl7Npecp8
WacCilIJ7EMGYeFzQ53Qael64b6dnEV9SrDGwBwxl72QWzc8wsDNZWEMQgbyGWS9HwnbyjnykZC6
WUAOyOIFaTeFTs+TbOGZYPxbBXw/SHS8+EmI6bFispCyHLUmsc5/oE03X61k+Rmrlch+O2OmA+D9
UDUuxkp/oILKwdJu9qmllQ0mLaeZWkd6gqAzuiAPQdVPs7N9fJ3vFq2phRsqsGLHQHC/aJzA5ZVR
tyt0K/OMDyp6qhGa4gwoXvow251n3CimCi6R+ZEPruPtJ5Oqi2Wg9X2DvmZVpRZots2GJzbMs8Dk
5tGYxUo0w/dy4TAql8jYznsEx/E+vubKI5IhlFppGBCXKL1W/OgQ+L1NKj5TO88QEwDz0EhQRodb
LEze9X3sTgLQOuYAFvwFqBe53TF4Bo34+eVtv21O7sDetjNJwtKQcbDyC2pq1rxT9ovqdcmlVd58
9a4MMTcgNTJk4zrmsdqoN7X8iPL9rOam2L2cX9HmnQ4WIEj9oaQGWebPRzhTpKGdkwBF4eIh0V9S
5S2N9lF0l6mP5w1tEn4tfEP/scQUlOIhT426xLOwO0zW5GQOea8OYCT0pHt9kVYDCDEHd813Mgl0
zgiIRBYlJsbhlUHX/bgUgDz0W7ctwoMUVO75lW264skECziMqkyDEA2uj0FKj02BgYJMdPpE+LuV
qMyXysuy8CMFCha5AKaNvcoTYVyCy5dbcLUM5vvUU11iMhR1CaLt2uYyrkNLbe5qvTOldDBrMba/
s20L2R84rfGBmMgKhV8j11V4ngq6vbKuDn3RWaTsvb8zw8RUXfO1yQfHNPbsKDR4rWhmwdVx2C6y
qKfFMG6mE0ElLWQe/l3UyRxIVni60zoFpJbCw8zprG+eWtVQgE0DGzhGNj+fWioH+gS3RnMKshTF
FVmeiP0xpxezwcOzbwailSnm/tXDICkyDQcoKf9M80sjtBbgybNU7s5/p82bSVcXhknUncGz/nlJ
JJY7haRL60W9SmaX5pxEYvOUrv4+s46ZtAAL9eCUKuXfoXaZl7GZ8UY9tvYKWR2wzpCY0b/oQwlS
uaACZhxRrQ7NSeh+1FX3LBvG3hh5BfrFoz4fV8hCnbTlWGyiGrdVV3ZQnO1VRw1LYMxqK0ha05dQ
ucgGsCRDr7XjjQnzrDJBqAwrZSi7SrFxdp/EkexI7V/3GLUrIwjPjKlt1KPX9Nrbeef4urGfF8vE
JjFooyEFY6Q9JDuRHhcvEX5AV++8la8uslgBURIm0YgICPlnF9TqIICkEqQHi/GHBFqzTnoivKHx
jYTysxEmHhG8CKapR1tBAYUhbZYkVgcpTP6BgiAxsIl/tygmMjWxLspSKyt2Ot1IYOOA9jVPW2bb
Kf7ZN43BIM5CrEwDyVR7FG67Duq5+pKxtNWBgARXrX4KBucs8wwyXghcpyHX0Nb7SP5O0ha8esfX
kPTpU7FSqWVEkybufKikoxGUVpjozWfOpb7RZPxsg8nzIHVJexINig1aNWhZACllts+arVwveWzr
tVehk1u1y9ND47i6tix9lae3YlEIA/p7dqG58tCYvX4UIt74Ks/I8u8rI7VQlkIDnBnKtADvh5Ac
UgxnnjP3rzxcYyK7AQhelKBbC71qcGOh9Jx4k8gJQLxjqzGxQUqnCeCuULGRUNzM8nShSuLgdcYI
hon5SRbLg573eBkWjTdEnSfLxWWaCJxc5uu1/9lZmNgxGUWipBX8vhyE6wzk1Y1uAJ40PMRd8qhF
vKi70Yj4bI+JHW3h+8hqUuVDwmi2iTn9TrwIWsi+OcIx/Sve+4rjMWzLfZDyVJeMWrY1cWc0r+po
D93TX3mLzsQOY1KkoulK2R61yCwb7Vry32P5f2+Nfto5nbmwxkSr/S6CFWNwpm4X96CI2f/dQpjI
MZYzxkqBF7YH+aDJV8Z8Ay0jTnjiRECdCROBCvLHSsT3qJt9Pbdm6Y8cCxv1nc87xQQJvaXJ3Eyh
jIHz2RVMxYkO4MFvnckeoJWl7OXbRU68O5YvDdRrebKAvAUysaOexlhKjUaxBeM2ALsBb7iYc2K/
lDAjKc2TCIlLkFAL9PnmMEK5PH8d/FcS/jzvELy1MNGh1Ye20wrY0jSQqGv1viI80VrOxaszASHN
B7GrCmG5eGsAJvqd7C3zQzy9I04YYCfAQWbfDSXNVbtLD4Hxh4wm0TlhYKMc8cnvvhQ+dBDk9R1c
O90Hu/x+PFKMYyER651hX3rCr+EoHHlcGrx1MVGhTiRpaKC+ZJeJus9G39KScTeRxD7vCBs9IawN
k2xIJpE/iOxbaoyroo9y3BNZewHMsKmA3E5QD1Oj2vHwJIiHPEXX9bbAZXne8qZ/rAwzx6mPokEe
F3cf3cU/Fn7u/4/m2Kanr8wwl3HYDXquSgvMv7ug9Dmo788vY/PUrv4+e5IGoUQHCgmtJl0O4Ytf
/CjlB785Yk6Ps2HbV+zKFHOi5Fz1syKpFjecnkKrvC8s347/RA9LFTO4nnb6r/Nr23b8k0UWlC9m
qSgWla/Yk6Wb/R66G6GrYc5Mcae9b0omxqNev/UIWdlkLl2t7tp4blNwilUg4FEMkwDEoHCGbRfn
+vIixvQHtKCh2o1xk8/pZgwRP6HqsbAq3U3+T5AIW5NygUkH9/wO8uws3rlKa/OmBtlgoIOtQHup
igsJrLDaQ9L/OW/lv3jGaTnMxVgLs9oIIMyya4qXQQk5WWmfPy8aERjIM5Vj986bQNp2+5PFZeGr
hY0hijBxMSv2LFzT6adA0l3h/xDnIyonnBO2fYJPppgTXE9aLqpzLNtTNB/isj/6Suid38DNYAu9
Uwlj/NATYWdcRKHTaFv7SJabXY53VOP6PJa57VfByQZ7lupUNPSpQMXgX8To8i60g8vkQvCk3XDU
Oa9ezoLYqRYjzpU5zSYFw00Qj5Cop/uNpaczx8ymF6zWxFxSOSq9AW1wx1elb0MyBRxWkJz6aQzH
AjTH578RdwOZMxt2odh2EpLYHhdG4szHGpovSyzKXP+KVzXddLrVypiD2zQlaVto/EKRo37zdQpd
p7mzzq9oMzgsE1WY+MeENzt1QpKZdIpvYDRxdtCfMsPxxzjcFh2XBXvZmS/RbmWIOawx+A3FvIQ3
/AdGCBXz5XE22MNFcy3EJnn9u5UxRzbFDEM+qCg45iNm90qls3Qxc3t0KftqNHiOsdSMzi2PuYKH
Ogv8rIFj5OVDrHtDfufHF7GemXpzlYFKNvCB3eB4/n/xxtPHYy7jVps6uc1wGasmRDAvlsqScb8U
Ykor4rKZbJ+zf4yxb90Sc6vyqCOJqTJPzJ4FoI5pcSf5rRk0vAkAni3m/k3lVBi0IFRtVWwdEfir
tPwZ664WPDa+e95NtjcR07byQkaBmV/mSCdd4pcxKfAutRYBrBw8I/Rq9gQvP3RHgWNt+/m4ssac
6UqWQFwLrUA7jszoT3yT7hfKHQi06uYySzM6+m13EezxhrSnXWDz8AGbMXllnrmktd5odRVyVrZM
d0G/15p9Fj+c39DNnHplgjnoBMUtSfcD4FLwUEkOEN7YEyc+8N4mm8FxZYY53vPcZYEU4/JvIciU
uorKyc6285mVAeZEN7TSg35uZLs5dE52lTkz9LC1X4jGkNwwjtE1j4KC922Y00wLGhplhlBct3sh
esjSi1B+Pv9tOJumMJXvLOszAu0X1S5IbBly48Uab1B7+zF32jcW6gWZ1BDNK+yboO7q8RlMwHYm
3ffzNY1v6HQdz7dy25sBb5prM2SszDJpwFz3egZ8AiBE5aUs2EaTAobVmvPgAIHpnN/G/+IbCvRE
FTSC8VD4nHmKdMqlBKzbyKM6R3QWwnzBibwFE7/oVeUejzN8+8OdDLKrm4ZG0Rs8VOPpiY7vOg3t
80vadj4sRUXPXP3SCqR4ItA8KBV7TFMvmyaAmHu7Tub/ee4SL33jHzPsJdLkAGDTGt0kLf8VgvFf
UUIzy/fn1/JfQvrJCvN5kr4d6rTFVdW71Rt1gwNqwNfUWzRLApv3JN7+NCdjzKfJtYz+q7nTGu+G
+OTHHOKYjV795z1jLqgYIBE/gAyL3b8s76r+Wcqtzp29Bcgj7qbCFv/yIy0rXr2rIDQ0B0qCIiPV
7wzQ/BC1N6mQcg7RhuzP53UtLrkyk8ypCBi9hval0r4nE7UkmuxoJ96pOR4mmuKJgiSaSdGaZGh/
jXpykU2SYopB/Ug0zZzE6ipI1DtjKl5iIb+EUIZbdiUe0SVS81AzqxR46TQIL6UquopbozSnnMfR
94EhZvM+8sFxDuIAqFuzXz/rByWBLJSdvuTgv1+gpsZBAeS0sMAEVe+WubPwjVgoj1waxxAl4dbl
KfdtjI4b8vpHMB4SCNWsZJKyMFAuNFSN2V0Wv6mjvKZ/lsGwDKhQ4SH1mu+0PwiG1VG5A7OsyEJi
imyELKsGz2yH+ykH+cNj0njfOcsUkRv4UxlYC8ZLqrxp0ohIysdwyQLpzTxlP2K0pHBTr+DAAeXl
c7GfE2Nb/1hjkpdENKQA9WLA2KCGcgm5hD3a3hfL9xzf3+OL7EpxgkN+DN3EMoO9jixt/gMasz19
EvaxE9kpep/nN2AzvKx+EZvnqGoFPCkif5Tak7+b46fzf39Z0bkVM2lOX0+l32RL2cF4m+muUaFu
OWWmgSm884Z4C2HSm75QFD8vNLQWqGHm6E43GLvhmNi8xU6bxQ5UNVPWj+C3RamLRrFVNsEODvVL
HanZRdUfAjbtwUj+iH5zGVHQDITSbVjKzuQnd5gfJU6Za/ddjrbKpF9Ko3BM9d+TWkGko9ciayrC
3ur09NCRxh0hLmXmwfzapVS1jUg2EyMxoyG7C8vMLtNf+hC8RU18JVPitKrgjUL3q0E/FFGpv5BU
/36um0PbCoegInhAdWgW+dHb+e3YvjlW28Hcg1JKKAbA0KtqbeJSt7ECoOEjS8bjJnWadx6hDdce
EwxVA9U4EIXh9Lwsunvz0Yf6E3Ap9GNWMPUg+i3/74BJ3CIUj3mwkAEFw45eQDwOzG0NList2KMC
iCEuwz6/jR9D2l+PyMkEcx+WygiJizxS7CypvaicejftcicUyY08d7uyUjxjwPBrGD5PY2kJvoKJ
Qb0ykwqTX/KAgmgZ7CISH0qxe1Sb6o8BOQmzl2dHKlHT7nQvmGMvMPQIJOUVpNChtBNBAqANBFcs
jFs/V99AWemRUbcJSSEmX/lmE4Bu0KezWesYUjRkl3b0Itd8u5vlY9AOv6OhdtOk2Fc0tfyyOsgd
OfilvxNHdEcV8SLpFBfEr3u9rDxgsGx5TPcdjR4lsWtx+rVfeCnYUdc8NKSQTNJJVwDDPsv+eyER
+GrxiJlQL6+GzE4m8G2f3/Ltc3zacSbo67SrtKqNZHAQ3/VtZzVJYEqUE1k/wM/sd8WoiKwswxI4
Jszx8DFEAdJEAiwxHuGY/NuDXcpVA5PsIIj5K/lXd8HKvd5L7OC62ymX3+kzrH8Bc2BazOv34oDn
eCZcJfQpi+/U6eX8Vm6F3bUJJjfI6xGMYKAetIvBt/PZr0xRqHmgy63vBR0WMHlitgeZABPb4y4f
ithYKpXD8A7ufUfSRqfqeAXRrbtqZYYN7wQ1vXog+GDatNMMjJBDsrcwxUbjuN8mymltiPEMUQgN
xU9x6crXBWjUZjRbhxtVtGpnsGUrdaAkplpg9N2d/1YbcH0kcqd9/HjYrFJiPVHkSveLf4HtskNo
/6SX4Q7jgN/I8Nd2WKeY9AgKsGhnaGSvi2/K+KTzmC84LvHxhF4tpRN9n2YULbQ0u26i1PSb+9D/
fX6/eP7AhAmtyqGYVInAlBaV24RRbjZTuVMj+bJNBh4j1PZB+sfHP3xmtaAWwh9VZoxo1+XlXQ5Z
tEoJOBf2ZnVw/V2YZM/vm67TKRLq8ufoDk5110ND7qpCi5VcVZE5OgaaDcb/kXZdS3LjyvKLGEFv
Xmmb7cbPSHphSFqJ3oCe/Pqb0N6zQ2F4GnG0Efu0iphqEIVCoSorE03P1slyeznwbnDepjHJoDoS
oioG1tgur3Gi2ML0mczcLG0n48R4gyyDzM1E+YRZZKG3rYk2sgoSN/Kgarqnyrw38w5pBT1I7zaY
hRQqqCaSDomgZq++lNrgKjpFRznQPsnOEKzfqLCXcsQlDjHMq/iLfVzCkJR8Lr7Efuv+AakBfaFJ
wOjKkDXWVOb3TMOiNKBzB70s6GwbsHZAhNBtATdAaxl4+6HkRTAaoT7cbRuDTETOlxWFHgJPii6Q
q7LBnu3r4S+VhQsPdrpbbtksjh0oWRNwaUETCccQTTFQlh3jQAw76qd4eK68hG/XR99Xxs6VaGaj
tfOigNB9bHxlRqVcUMHmIfxJiNyYYa7mBgO3Sxchfhn6Y9P/mC1v5U2wcD8cE4a1dG4nYQW+pvOK
0ZY96WC6ykULQFZ64VPocs0xeexK1HqeaLi0DoOXHirg1ao3/Yk2L2Nf4ox88LaJic1CTtq8TXCF
QhU1agt3Hdx+iZ3bFwA9Nje8XKMXxDYmJ3LZJAvyxH59Q/Jvg7Y20+6l8pAsbpQ+/ztjTNxSE2Wy
SIkj1dZ38hJERmCVEBXPv2vkMOQcY/sRbON/TMQohQ6huEOJmUpKU2rx2h5AXaTYKGh7lGu17+3s
yXRHh+qzinYZApDtkDNmuF2MNr/x6J5379rN72ECSpkNcxzVvQqyrM7Oh8/15OvNQ5X9CQh7E0xY
cH6UQDlQqZGaiOsAooXBXtcgV8I/2UqqTPh31Y7J76RGacW2wsO4E7qjAXwtnmOzbUqgp+pE8rmt
cii5Du5to7tfcFMtY3ZU6PJ8EBV8wXZ5wmScqwhnQ7rE4+zdtiPzDDFbhccZChJoGPx/OZA6S+KL
XuXCa+eT9mh4k4+B4K99kMVwqeysX0VbA0n48I1XIaQh5cMBfV/zr4Rnc0DF0jIXYQKyb1JEv1O1
F0PIeJNF+1nzxgizmz1R80kpMRygBpo/XZA1T357bQNeg26/2LsxxNwJ4qhaxWL9gpPGKPXmX3QU
Bk3Flu+HF+txPVH8oORkNqkgMWxn+KKNaisQA+KEvd3S+abwyjJbgKYfwPoCnzU7q9jee9kzL6KD
IoBvXqKg9LKn8jL4INhyJuQ+QXHNcb18H18h6OKYHrf+vBuGN9+FesFml7tpmKKWItmKkFafC388
SG+JcuiBTo3sEsoWcLP1Tizt5sLVk+F4OwsebbNFzLMKu09Do/5ldMfzEICADWoI4Rhj9l31syOR
HJ437F5wMtRdwCYmgYeBueDUulGAEMQYhwY6mWJ5HRGvdIFTkKZ3ysfz826ELn7zZfUkhyhoh8q+
VWcXsertXKkWuxcSt5/HF3nhRXmePeaO06wYdD1dhVRuIP5stoGVDPemTpxUVlwgWHnNs91uMdom
/3xFJiguXVFgWhOJcWzGjpSctGSyq+Ugpo/i58h46WtHhk5QzePSo5nVre/KhEgd+r8FiBBpKpTc
xwfpAPn2s3q3OlRFANq4nGRoF8QqgdgXY9WWBnUVJtMzR1FQ9HhESD5SrnSaehke+NIdtIzPst8H
ky3xSGn2v+3GKHMsa/DfUHIzVNyvoqODDDG5aw5GgKz8jfsG2P2gG1vMaVBQ00wjqIXgDQAVPodc
IpDrO4ufHCjTCr4olwVl9/yh5iuCcwfE8B/oioQGgs0d0rEeXC/9c36M3OisPqfh6oAqCaJOqAX/
7xrNeMZtbDIXgCAUiY43OoppDdT4usxrp4Fz4nnLYjylyHHcKwGbpgEw2f8ELqniqX/um4CiC+a/
FZAoMM7fFG0tzAQtH736SeLctopjPr7eTkJ2AwmaG/9vgx33jfuqEqwU/pDWqT2Yp3o8kI64XWM3
w8h57NLf++EwAzdros4J6h12DjaB1kPVEhMBitRgPIP0a1seWrkAAV2cnJahvYfehUNWK7i9xt2b
Z2OXiV1Zlnb1LCqYF0SuJZoYN4vj+3H+ulg8ZZDdC3Zjid2xboqkluCFPURPQDo3DUboHXBoyeWl
5U387qZs77bYBNzQ6mKAFBDOlZbasXhay8Ptz7brfhsDTLqmTooVpzIS4KoL9eZlrYKEvPw7E8w5
TZZEl8cYGLQ6Tg+DUviWOdm9NnPO6r7jQb8QREwgbGcR/EbR6rLa4407+uYxP+YBRsAOf6Jzjqij
4ZIEAZOpWqwqBRpDQy1F2JFZGN10uYjNS6z9NQ68wtzuxmzsMF/N0LMqKulsbw1fttDMs61aOpbV
8Ce7s7HDhDh5MMwlHRNcvnXmTln6fWjni5hrPBnl/fXolEUFbKwgnvg9eapKQYuy1ML2pNExaWa7
0pqzOPDkUzlmWFB9VCQNKVJFgcxfcqza8mdukGtiLX9SkNL+WQ0Lp69Q2m7zsUQMqCRPMgU7A7lz
M9ecYLpfJdrYYbwg1UZMVuPhjFQlCvDU9+ZDf9SOrZP7lcN7H+5eExtjjCuosTqPywpjdbk6ZPJm
qcU0x2TL7RNQpJyl8TaKyYcitc0ak2Lc4rEFXZVxLkaMiJq8Wdr99+hmUfR3bJL2Hi6driZyWooo
ls7rqTnRrCt74GVdu6F6Y4h5HRTyUnWTMKJNJYDjtAf4YFCebkfSfRNQigIfkY7blXkQRG03qXqm
IgsRTF8aY7e32ofbJva/F2g6LR3KRCKILH7/XkmWt1lZoS8tHmmhq7u00ANWgBnmzWnu+/bGEvPB
unrFSLyO5IrujOKXHvQdTyLQ1sQvfvCau7uX9sYY8+k6aKxAcRjLkgvhVDbjdTZMexzVMJmac1Im
B5IT3niyxDNK/33je2NWp0OsU1i0KzrdlaJT5RfQH3oNBrFEfwhLPzlhUs/XQs4u7mZDm+Uy0RZS
uCXqoTRuOHQwmoqs6oIdX8S/VCgh0/HA6ZsR1rV72+6ug+qYPaByFKbKwvf7uWtSFSUgzFbeiS30
UV5u//1dUAvwhP8YoD9g80VJYy3SPOEJDkAikL75A+YDnOyVhC3GLMibxPmO+5/x3RxzGEqtUBej
QeqiaYdJOETkTjTwIr29qN2wu1kTcw6EpjAadODAx5RnztocaiGsyGsbTXbS89hW9tGJG2PMOaiq
XjGXBG9tzf5bJDP1EHfjH8Wb+iT6laeeQBB2Dyqg+O32KvePu4GIYgIYrgOP/fvWpValKkuEBL04
Q9sAuxcAAhE5xoUOvHWryzvxu764scfcZgpgK0oR02CZjk4BVuh1Kjjuvv+o39hg3FFG1UlBwoHU
NhOv8TBdujK5CKb+EucgwM5nW9GgvmbEz/p8X47Vn4CRociJl6NBtTlZQQuoOQnaPNNXN5DvUVAf
o5B8ogOeVEYZENM/eSu8m2Px4rNq5cuQ4DQUmFLEQHPxVBccwnkalz68HjcmmOfICPHAHDRkYEpp
JijFDr5CymsEEJfYRqd+zQ7isEJckuOau3HawPyACNZgyM0xh8IYoJ9iSfiOwkG4G58rX59s7ar+
NfhUkRpcJV4OJU3U39yIx+Gz76XvppkrAiA2zZJXNFAjcl/JzyLvg+4fOxMqQTqmxSSLheyqjZoA
zQsDEFPuw/xouo0XP5tPEG4GmopXstz9khtrTCxbtBrGFjSMovll0BtnycG2pR+k7D4qR4iDlZzY
uX8hbAwyWycuBByvFJw2guG1v0s9LXOUDoVm5RUXq6t8znmwjH080sYks2VzVOhEHtAMTDC96M6u
lTv1SwkoZ5fasg+6kTOBNHXs6x7HTWmE/HA4NoaZS13VmsUEAyuAXd9RtXSTym7eRsxsKk7zRXAJ
J2DLu675bu5Xpri5a9e8SxQ1RdO9rmI/zefHvpeDiRT3XW16S694wkjOS9+DjyRubKHSXzJBOqlx
4eWZEOpL7fe65vU6fqAK3pKu8KqmAG9e4q8YIuwXLdB6ENDf/ki8H80EkLjopSGnPzqxDmZR2l3P
xaPRP3FjG36duM13QTRaIy1FGJxVJ07DVnb0dnFjTIBEj6sUtun3vrlvy5nj6vtN6M1+MBdaudTG
2ANl42Zi9bNUlqueGc4soKOiSN9A5uQK0QR4qxkM8vyor5lDjOWvujqSpD7Fmmgrw/ylm2PRScvl
rCSnqJO9Fu86AWNZwyAesjyzBVG3BVUMlc66LDOGgTueF++mVJtV0A3cfD05K/upopPAbXsZq09W
D/6w8l4lCedz7d/NG0NM7qah9I/3DcRtaQpMh0EStz0tSLrFE+9i3IeKbWwxYU+c0E+eS3QU6KQC
HVvF1Q/MfnsQ72ZPdmHVnSBYP50aXDEA9Oecs8oJu+zsR4eR2dQkCEmVhA7k7BftN2v4QaAzu1wn
9N1unzH65W4dACYAWn1UdcqMhr0hXGLVshU5AKXFHxkBozrGTECu/gFK3irQfpVwkDHBapPs17AA
pIN55er9tbybYdyxHBNdaSgMR2suVnFJu09ZxqkV7Xu8AfpiSJiZYJP43eOtXEvyNUetaG2eVbO9
Tu0Xq/6ZldPDn2zLux16fWxPVjvHRrWg8p4XIZi07VQ7g6GKsy378fXdCBOEBmWxxi7GtkyrLVo/
xz/i/QMDyz9fi9kQKZpq0KCiH5L0AI8SO269cvp++0vxFsGEhkWZQcNtoE+wApuQSnai8kAB/yUv
eV8GExFU0q5i0+NRR2V4QCDtJX4cELeyhaANMNTJKX7/lzTv3R6TBy1NnFWSgkspCynEMPXAT3dY
fMnLfV604/kzc/yxQXVR01dHSfHrswtGnYNMPGkeOSF8/2y+r4nJdxaxmLWyxIVXNPWxTJJDNSFr
VbTgtjfsDhBvXI6FTI5p00zSggUtR+gE/JTszI1fMK3s6H5+32O3uCkkPYofI+g/K2NhkzNaLjWE
AUDf4E0eOAd869qcul+6WrGvPt5e3/7l8G6MiQvl1Ag9AdcBsBFC5gxJc04nzTYL+StGU05DMbhS
zktWOFvHttgt2TKNiG6d0RM7RR4mSIHGY2XmHGONCRXxuopTrNNpOSNCWzO5S3Odh03YoxLZ+gYT
Kpq6bKV6QbwrwggiJulRu5bhFIoHHoKFHtBbLsEEDPCDFlFH4BItSDwsTONlw49iuevWU8ZNJXm7
wwSLDmK7ZaQAkD1I8TEhyFkh6tBgSP+243EChcYEiiQaFUtM8BisO4wNW34yvs79o6nwcv7/kuq9
ezgTKJIZBAArwVhqmjjqUfUyPw1KC3gn2c39P+G62HgE25Jd63RFFQuoHMFcgyHX3aaWOV7H8QW2
xxhNpWkKMe3Xt5ndJUcRQ3sxyNknvPKy1ru9S/slwb+1kqAUjgrL73lDGa21msy4DfG68ygi3wxH
u/UATXSUBxEP2ukE6nsAOziGd1f5bpd9X+ZN1qboAiEItqWXr3f1Gju6EHkyHlQ84tZ9F9kYY5Iw
vRbKeBRxvIQuUBJbSUFyLqcYvnOa9XtuvhZQS8nyE4YBOZcY/XofzvXGMBN9K520qlEhElI8vnKg
bWmaAvC6T/uX2MYOk5i1KGGhUIhgKAaDp/m5lw+udh1grA+GN3LqueXA3eO9sciEX0HNJLFa8eiZ
9YMy+cDTYq4oLLhyLbvRamOH/vsmr037XlUazBG5M7lbpxwN5NQuIF/HOQa7z/qNGSYAN5qSxIMA
d6TNmhWwxTxQgvr5V2OBl63xbDEBuAU2LRPzBUCVX002gMH8FmAwxUvveGXwfbTbZl1MFB7MMlbL
HJmocOhdkAB5sVcA8Za8zb/A6vUTiI3ebn/L3YxjY5KJKLUlgtQrhi+2fUcwEgi1BMHyK30IlWjw
OhUF6sjgnLPdZODdJgtuJmoaKUVBMW/zW5VodiXxZl14FpgQUuIRaVUZPmQ93RXrnW4+/6uvxsoD
iUKkkDiDA64SlEamV00ZnCL2re6e9Kc54rFl7HcnN1+MiRjqUGepQcmT1cah6lhCbK+PZaC79acB
yGmqYRw/JUHtGfc8ekWeU/6qPW7OdNyQPBcbfEs1kPzVJbkdg7LHeED79wEcAIfhIJykz7e/LyeO
sNjkDshooS/AedCR71MDuIbyWeVRQnMXxkSRuRPBcCfio9L+mugNQS/bJVAbaRCfgamZvfma+/3/
LocDUNJmK5l4sgBYqK6Lgd6aFh8y/WshD2EscPyT9/2YQBILY19oBDdZaj3Jta+n5zYPbm/R/rN5
sxAmckhgoInNBh3zJMnuszm7W7LpsmTqWSSLPbbRQS1k6F6nr/o6PCFf1u2qlB1xUl5u/xD6wW7c
2iyMKFHhLbVIk7wU+pSlHL20gE4qw3oahux+Ievhtj1ObGHxROsMvtF0wIWw1IUjQv5pGLzbFji7
94tsZXPihL5V12zFuIRhPRjDj0x3pZRXs9tvjbxvH9v/j/RcSpIJIWw5UslHCelOHcTg7AjLT0aQ
HJJj8rIgzEycy5u3XfTzbhZXZ4NciVGP0DnGjlISxygDExpUPSbSS711b39KiZPTKfRbb8wJhTkX
OW1l6xf1OIfdBcnCS/ENZfPAOhI/d0F3ij66CSW5f3udK0yAEauqBmsgXvPGk+6BseI7xZJHn7M3
6p9B9oh0/TByIue+d4IGVwSEEu1RJrxEaqkaeo/kGTz06/KoJpy/v++b73+fiSyQ35CMfECGl7RH
QJWdLglWk0dxtZ+uosELbCgmHFihzmGczKbVDeCz4iu0550Zdfgq/asyX297x/7HerfDbBDIqrO8
w8yXO5gAHj4rPEzKfnL1/veZzSBmH81lgVCRLVd5PVrC7NS9Ny2P6/hScMux+3gwENL+57MxezPK
Ohj3StyaqRL5TZYHQKUC9yp6mhaf4wXZgzK8CiNe2wJPk2DPLTASaFkyJrVl6ddlsTlmVipEQ7si
jazMR2n4AUVtFC04kWPvKG9tMJFjLRW9LHuL1k37kIB0XgskdPp5b13eUpiIAV4u4GxphaK06jCK
u+OKZJhYqXfb93buz9/V35nlCEoXr10DZcvOk3z1hwWSdlu1yZlCQvpLFRi8yQ/5ozv+bpFZ2Twr
SdsI0Junra/sM51vFIAbLPwhqF8sYLQAOvASF/o9fnk/fslBFIaitDuc9B7UjLzK6sfv/PuvYQ7f
IqzZZK1UojQ61rmbyXiZHm5/Y54J5vxFSdkUSgtR10x91MyHscrsCYN9t41wN5I5dnLVdlDGgvIg
VZgoXPKjP6hPlOxUA29iR3uItw3ytpGek81ZG6yqKmslR3KndddqMl9iEJ+m1uK10GdT+viRyOR/
frH9tlfsi81UezGSBIgDLl0Zjm36aJrFy+1V7dS2LHEjqsdClgytEITVgqgexZgKdgfR1crNXD1M
KWkdZrMjD3qvLrcaQ99Ov+ePsGuhiYU5GFlXWESRog+mHuWQmlPu6IhZF1A1mvisAyDSB0LIuxM+
3m2/m2O8xehSiKFrC8zFtQ35Zi+x3iSkeNHSu7e/6MfbjVqyMHYFFLLygeFrzIqoMMVVQh2tczVI
oqK3yemX7vSyoIKIVAM86KJhfSAwknpoeqs1bMgPE6gRSKCHxmUAzCXDy5DXqdtbkCpauq5Bus/8
QICCWRJrIVQZVZHJsZjicJ6sx9vfbH9BEjhQwDmCe5RNPfoKgjRdX4tgqKWgSx0xEkrQbnYtDtPB
4hCR7wxG4/PBEiBfsoVpC+ZdL2hTKYoYxHWlu/Qqf6Wsz709uMN5fZgpZeMPGovp6765aPdykHlW
yEsYd7IG/AZ8T3pry6jyM7eCHAmRsAoNBV+Mbn7oLn+j7tsLrxm5U/f83RIT8a1IJVNc1JQkEtPX
q1tifrR0VHtu0cCDcCu4O3g5ODjJdo73dnnsHUB6YyQQR4TcrXw/DaCAS5Poq5UY30k/DHYmWsd8
xvBjPhyk3Dz2lnavyOgcCeZxBJVvhH4IxCU8FAqcVRc8PHrDVuzceCV3uoGppZ74ozgCQiq+WkS1
k1G4y3Pdr6vxsRCbACpKr1OConwypgGwE4fcMANJGBy05oOyLoO5Na+DWF0kAzS7ZX1q6tFLo+He
qqNDTyQIfXb6T4xLl/bQg1xoLk5i14ZjlIdpV5yGcrpKE/RoiyI6FdN4PyzJ4yQWpwjFc8sYX6Oh
92NZqpD74U1XDRd5GZ+sCWra8wrE5Dr6ZRd5ZdI6VqSU9hTfqVV5jrIywIjJSVwGOyWghS2GyVbx
pCgk/a5rB6epVp8YqSdOgwtIlZ8oUWqTUb7MgJNDHfwsVUoAvmpXX9GjjUpvMn4oUX4SemiXZXUU
TLhINDEJkkFy1joOoKzsKa1w7AVwD2Nme6kyRxq7w6yCX6gUbbMWzivJKlTbzJ8mqSB/kKx2UqxU
BctW2xxEqjqm1i3pU9l2i22W+XNmWh6CxmGa5KBp8qdkTa5FjRlio75fTf1sxMSyVSm+VtrgxVKe
2tEElgWydsSxrFkAwWXhmzX+CGgEsRnVUwqoGiGyZxmQqloUH+y49pLLfmEJriyXV0xH35WT+iUh
0AoXS08wyi/C2IWNMT5LRH0mJHqp6vzFLPIYT4EE4LxYDPKkOtWifM3r5DIqhpcrSAiX1Y1aJWwE
sBOY4xdNjfy+6j7H8fIQ6bObjPpgd2Xhymr8WveAZbfyW5kWpzrLj/VSS44RpRcRkGM7bbowVtCW
6kYnniY3zzO3k4eXKG/uWjMOzVy+7ydyBh3RYe0lINo1p+y+jq3pRqYQFiJY4lvlsBLrKHbyeW0M
bGFVHaEHausquRdEy9Ml4bMszFdRNq8y2v/QBgB9p1nZ45RcqhiYccWIvkLsIXbUNQ+bvnyuUqu0
ZwXqtfn0VcnbcFrzvyCZ+hQ3hYhp1+wgrdFLXVV3Za07wvI2jfKdWBf39dKFaAB4Sp+FXV1orqAu
ddiSDAco8nrDae2nlITrIt7FY+8skebIGXkFK4yD7k64KsYj+HzO+TKGhay7SpIeqywHjFjsAMIy
f4Jfu7BVYp5KbfHMIXqMLKAmKrmyq169WFJxnpOodIYmO5VxAnrsVBIcLGRxtFzyog6fPsmeljk/
JmKuBlMG/jtdFt0RZ3VoqtYuzMiVzfU5LyJv6rPDsiqN3eaKMw3WSR6Ka1JO3zCBZ1cCWHR1M0xH
lJcF4VC0lG62uqRl5EwS+dpOlTMWyikbZ0SpInmal+x5qYmHk/KlFVBsoNQR0ugk03rIZ+Wcrkqw
5OubkaQvHWmCscLgbRF70fxLneeg67kLyOhl1OTUXgUi2lPS1m4rJa8N+s9CknooBl+FqHZ7qfaj
NT+ObfMVqHcMorUh7hLHXMmjlc0P4pIcmpzGuOUojWjUJCQEd8CT2vVetGKIP04/xVzd4t0UwQJD
Gu4x3GVsg1QWa5nW5UWkU8/AMeTd05/kB+8G2E6oVEaxrqfYzc4DQZpL+cGUx79bd1bIyw/23i+q
RfMQ3AzGh2JOs8yk6Fekpq0gHwRCjuWo3K0iV2N6LydVLXwuCf9pH+otpqhnvUFfFFB+sTGLHQl/
DeRZLldORkrvWjbVxlJUBfNwmvqhSoCatA5lU+yOKQq2KJ37Onfk7nlNr4v07fZG7UCi4QIbW9RT
Nq+kpVDXOEXbE83cxVtDzQdXhZ0+UnzX+C2+NB7kNUA5k0NyN7Gr1xG1/kS1eY/cPX/UMKAn6aaq
AsfKJFfiuK6x0mDFiExV9Az+2NvL3GmWY5myrppUg0XWWU4CqRui1lhH+moSnQUEV+Dr8ynDfRPw
JtV2d+/dFEtNMA+xkEdzCrif3rd2p2vhMqg/27F1Z0gcVqXGy8X3XmabtVlMFw9huOyLtJawNpD/
fe5+pAFUbTDm0VMuDi6sZ6dW/Nu3tOTfXaaRMeY4tgQVCXCGHes33Pl0ZuCUeoKnfBGuxakyHUoO
lPuRswS3d3LvrG8XyzwFVr1QJRPEEG5TflHnT0J6mVMOmwrPBHMksrG01AQcxlifcFjNyV/Gymvm
nDMYtBdNtithfB4zeFor9wiR8lJj5r72WsUK816Fei3hoG94K2JeFErdWTkUjyTXFDoHb0MkhG9y
sjj/bmuYJ4SVZU1jdDjEGcSNRohv9KGUc5FR+58NFVQU6HVJZNk49JkYiSL0IvqscWdP6MaQyaaw
0Olet0HD5FthfZrveNT9v/hePgRlRVF0VAgsC/wSv3t9PDS4MiUEf9oGJVcA57zovnsZ7+ndljrS
EbB4WzxoXzEihNcIVwt698kNUk3oymPdlBPi9x9QQ4yoMo2EPgslv7PrI3KVX5Iwy/NykP+kYrGx
xrYLiap2yWTgTqXLpVrX0htlE6KIjuaFW1yiIePDx31fG9sslJK5lMckg8ieZuev+tE4RWEGgjM8
lsLCs/5AgBMhbGOPCWHLECum0KCgYERfJCDK2/Fl6jmfcN9jNkaYUAVl21GoBlRuOw9Fx/suWM/i
i3WNjpVfB9VB8KwX6wFc1m+Uaz12sh+8QtBuyRV0UKD8hQ6obLLT9Uo6iFIHZfZflWyqMlGCNj7o
XAlV1+JhOimcyLl79W3sMUU7OYvNKs4r3DpLBY1izCqJ943kp4CnpQ0npu0WZLaLY85D0kcK8nSE
G4puks7pkZJPoRB/x/XO3fD5z7KQ//1+8oahrWqosNCNpDoHqWc8rtg+OUxDsGefurfqYjz/QSzV
4KPQLQa7CMtZEJFUUgU8mV2r0w5NN4DDX/ea0fBum9nNuzZmmIuh6yfAJCt8wzH1lDJMZs4y9qpK
2ubvM1fCCoIoayjp3wdtF8WftR5F73FLZrvxY2OHcbykQyu0yEoKSZR88lj5Zmh9nR1qSwOTCeei
2w/FeDgZIHIDNw8LCkhl7IRGXzf6BbHqkPmRS+uR+ifIBTs8cufdQ7UxxqQj6ZwunWggn1wwPx/P
ot0uHagPjrkaWpHEWdq+Q7yvjLnl5LUVlQiVDlfpZ0wafqq5FBK79/dmOYzLqSiPVyoeWKi0aY7W
H6Ps1LapM5iPf+La7ythXG+ySk0ZUxQ0u7IPEitzlpXXN+N9LMbrum6FVsFKM/3xWJooFHEyxP/i
ZwZgBHjcmnh0MoFHB3i4WfGtkGnrR9DeOcJjBEreyU0/AwN7uP3FdsMcnrX/scZcilaiFWiLwZo8
H6ToExmDGqOMt23sO/O7DeZOTBUCuqkJNghpXS3zLShvaN03S/ObnsMlsB973k0x5yaW23LqmgLD
peiDU/H11oMkCXB4t1e078/vZpgT05FcMCQ1klwNClyVi4lZNX4cY177dN/X3s0wx6YnKHQVKEyA
1f5liL7Go397GVxfY84LAH7LMCYI1cU5PkwBHnOO/kRCyrtghbwIylsNc3KGZpBjkhuSi07mEcrX
7mBpnPyAt/1MetAJkZwnAt48jfXNmi3HUB9nKAJWwze5fq50yZbxP29/Q86q2KLXUipTuca4FqBD
fDGj6q3UeTKUHG/7VefYlGvkFpgUXUWi3CuvVvHcW09kPak8/lL6+T+k4++R4JevbKwsvQ4u6RQd
xCmywqLIvCnu35JaetBQLBUIanqG9Hz72/16P92yyUYGvRkSc8RxVdHyAN9CWNbROTHWo7aCroKU
TqKBIawvfb3NHjHuY7dGcxzH+qzOqydZHSQ/FyeqU2cdpoNhNl8xSoWmcXsUIsgLSpmfRFAjysyH
27+bd25YIZI5inILBAp/s3GNYeLMJzUs8FCC+sMXHuiGtzFMsBHQrFD1BRtTr4YzFRirkg/q9Glc
MjtSXxVBcG+vjufRTNQZS7EW0CYD0r44m9FFVzjBc/+FsvE0JupkS5tPcQU0AxWuqNw6aN+isxRM
Lq1c1W/p2+317B4fXZVNyhuqolT8+4WaNkaNdhzyxE5uXAnvLr0knjbXEIHmDiHtXqcbW0yM68cK
YwLyTPEuqKpiAjOBEpsXX9YAOiuH+rnwpgPhFVJ5RpmoZ9aTPGHuA6VwdfV1GYCGCFRBBu9luW8G
SneUpwcoAMYPk1xc46bDbVSs4kleksSeK/Dj1tWX2/tF9+NDUNDf7TD+18iyPK4Lah4WBH+zmARr
X6PHRAIha65wHs6Tfdc9DEnSdNRXoDnJxCCpbHKJLJqE0u0jGZ5FsB/VF41H+bV7M22s0EO3ia5K
IVdNpNGPd27D0htPjVdc1QOXjW53kzZ2mE0qBSOJywUlnF/1h8/QDj0a3uxQAqAc0BO8VQKNUwDY
rw1vbDIbtmgDcPvZgOw+t8ufVWj4lLa+vkSuGOpP9afZSQ7yKXaToLjwkor9ULwxzpxupYAiQ9/h
nT45M9UpdeIjVEpBS1d5qc+bbuX5CnO821JPIEOOr1uZyt08CBBwLAJUJI6IPpy7kbeRzKEWtXJO
ygXrKkbpUpfWZS6qu77PZU7+wrFjMnWOpSnroRnhmE1nhhlE/dJG9OaVV1vkmWFeNQrBiGSuIE3S
mgc1D3L5h6zxXk67gePdFVjdXKUz1rSFuLCrXnpX+IQWtlsG00vylAa6bdrdc/QWnZoL737eGRdA
YXFjl4kg0TAlUT3C/7W7+pp7QHE0PWYFrJf7BXOLpRsn9gEYlZY3LrB7UW/sMjHFGNW57QgC5bBY
D602PqnS6t2Oxfsm0J2D0i/w5iqzbUUl1rUY46puJtMZJsOf8pzTpuOZYF6gRkkGLaH4yWkJtTiw
mu//bgns7shDBC1jvNUIcsIEspmmOnE8j7cEZiNKay5jo8ESViW2U4y9xTrHwi4+jHaf/7MR9Hxt
7g8pVQxiEdRohL7+Mg5TmAnRGZAyr1AHz8jW1DaM9HuSQYlVj09p2t7PFgFkSfUnKXu6/UX3zjLq
XyIQlICFQij199+SGkpWzdB0AHf0XZMR22iuHehHbhvZ+6ZbI0yotaR1XOQZ6EkxezMH0y7KnGNh
R/EEMz6bdTAhVrfiatQWJGvAfV8qZUSnzDoNcjjqTe80xXI/SfFT2cwPRgW2vsIhbXVtu/mqtcNn
vdSCqBcdk+SOkHenJIkeS7N5SAVyAoHJpSBQw6nzizgQp0pfooSH3vsvF9+7RzC3rpElUN7MkKYD
L4diuOErBzNUbd2uQfbxZ8XWjf8xez52Y9YmKa4joG7Cwp/f4svySfL+j7Qva7IUR7L+K231Tg+b
kBib7ge4+xpL7i9YVmU2O4hNQvz670BkZ9yk7hfMVGeaYWjhKhCSy+VyP0ffuQ/6YpjBvW9/O9hn
3z7vYxsAX6MfcJGsEW+wDq16+/bwuu8ccPNCs48fR5EO104ozXHW7EVONt3AIy9IjKcia541Tjbw
+doA+mavCedcwUFt4Q+4r0v8/H5zuJbWyID3N5qqitOIUJxsRn/aFHGrg8+96iEBFSNdLcGWLY2a
OWTLoGVdwwsJkxIc8pstKGL9YmdtDR/eU1v2f4eFHFfG13ecyXazt2Tb1CHMccMld5+qJSqbe5Lo
9vdnsr2WJMgr2HVWEXWuKe13YqSDlsm/3v5W95sB1iucDECoOPecAuBySyqGwe+MgXhq3/LS7+LP
bzdyfzz8bGRuSLIrhDbmJcxjxlD5I/BqDzrxPH1fW83q7ZYWXmduT6rcrsjg5mCsRJ3smpx6Udo9
9Zrc/2fNzD6+6tx8qLXxOAuSVMFn9o/SXjD33hUUzLAdMIhaIMKcSaUYyl6thbCMseg50c9MfP8L
r3Dz+zNBlNqVjXgEaK1VZ+8Cwba9oB+Yxb+93cz4Z/5pxwsWBqyoNrXB/fDrgqqJstFSBv+WFOu3
Ux5Znns628U4TC3rReDHsd/fam22cEinSU2w7uir6ORsLQQ49buk8ZvNeOoObjFtQb+7O9puXm72
jZJ8YNQJsMGAK99OOtpeatqGJdX7t/twqZnZp2oUFGVJWlAV9oOXFgiSsSMvWqQSNJa+1WzdAFNh
knYRtoD21HcOXEI03/Xbj+TSbMS62dfbBiY67i05o9wf6z8HyXy9SOKexQ2HLB1y7seU7HVBl7TM
hU6crw4ipU0oRivFeHSLreBj/VFZnvCHCUYhgic/3CY2Sx4E95Xb1yFCZpIiduA0zAG8gj4tLy6Y
bNsj/HuMbXPSDrqnrci+Lvy3h8tSb85WDlPA6yfl48qR4fRWBFetthesxEudOf4JNyq7CS3Ggb83
hBN8lrD6ddn7wV2KPlsYjnMnSrMoY+6G+GLQx7/LpLe8tG2/pJFxYUa6MbXs49v9dt8D4+ZbzaRH
FugNH+CjNTlVin18QFD8voJL5V8A14B6rps6lkRg5YMH/tf+Kx1X9czBjB7P8rrvsOv4w2O6Nffp
qV8Xa23fAwjm94XXu9efjk6AQj6CTBt/QnyTEStKAVEcKoYIGNace6juHQdWWksOKkYHI2Le9FjY
+SDYWfU02Q918bnmwq9jwrANC3VP58M1lkvoiKNomQvu279tNqDyDnEwXGtebIjWLj6n+/Fwc8n1
5Z4ictvMrN+VTVRqDzl2XuYBuyPP4h+G9nOz6J47TrE/vQ5IdBgzgDkDIqJfvy9JMOdDGYwBXgWO
HxsAdjkr/bkDRnmyLrbOgp333ox3Xpubu+iC1s2FlMGyJ4AcEZ6NJQvvuMD86XWwI6bYo4NWae4f
UgDzIwgkhmvj5s+sBh0AkOhi0a7LIj5xFvhZnCwcd959pZsmZwOishNL1gbkZg6IR3rqw+eF2bDU
wGwokA5R82BqwRSMPbbVPMMr39v7GAGgIAhew6a7WUJevxv259y800y+9E7gam0zdiMc6Oy19sna
BSvALD+n5+ExBJaVWsHJOPIyMFqPCBXDA+CB1wvvfXdo3vwRo5S4Ed0ZkW45FKmx6sOMrXuurXoR
bQzQ1luFPGLOW14PIGu/dst3Rt/DnEm9Lmk3qv1LEc23/THTa+Jet0NT6QiFHxDWw9R7R+gbMNOt
QDnjdwnI2tIl5/I7ONCjYeR1KM9mpot/CvuR8YAu2HZbY2Ud6Sa5RpsCpEOhb24Igo1dHCnox+L8
V1yfbhq3ZwZpmKCrQqVoXAsQqpZZXsdDH+wlXpv8jjif/+xLzw2cYGfWQosjRiD9AB40BF2mQMC3
tvpm5LzWVovHFXdl+GvX2jNVJ69U0uYB2ou/2od05x5LLGjhWrsEm1HJYs8vZzT0QX4EBezbL7v0
Xe2Z0gM+YymbFl0rfesT/4Yw8mN+iFbCaz4PvoLf7UZ7aEDnmyGqVnlLNqQFYWLPpBWg4prBDEwE
ypNH5STeEP/x9vvd1U1uh85MXOVJVmmhAZthOVgA16MOjg+tw5AFVzutfTOrfUYRdiq6E9H5kpfT
+ON/kv+2Q3E4ChdBMmcxgYAosnyU/6FzLMiWlpdaLMiluz1IdMQ6MALj6/wku1eB0ZSgu1rBzRhB
s19Nc0n9ufsSNy3MpA3OeIHxoepxA4DFf+34iH9biY90LTIIfL511stHePfbBLwyTCu2ac3PlZU0
AcNuoeNIz/ysjg6x2Z+NIVpYzO533mszs4WFZDwjTW5DUwY/u+LlNUHYxdsDcOlNZsuGNaiutzi+
j17LDevZtnScYxRoCweud2UIeX2T2Uca3MQxwgDNiE27LzYjQ7i9+V9gcY6y6E8jGmS4hIzwBcAU
+nUVDBOYwhDcMYoL6g2rEROlhLVQ31hQz5bU/btap6Mj0J9SqN5zQWw5Ws8TBKuvqkjuNLgAacQA
c3Pl5Yb26e3PtNTUTAYPjYxFgi0AAH0/uPmnNnlkDAGl7iJx2t0hd/NOsw5spJA1dzHkEhGtLVOs
1eCsYmCLeaYINoVWnkr7Xauq73mvnfNMX8eJuGJrv+N1uf+/vzPCJBllLohWDTYb/bRm4KrNYVIn
wWPevUsiwJchOG1pPb33xrfNzGYAxJPB4JeN80I7WTcJ3XROvHr7Te6asKF3/hwp499wq5xB6y2j
8WR8jIkZEGaqgYnCzzx3C9it7RII6L03AnOaiyBTG6bmue03EZam43gc3lek3DrOsLH07q+9ESyY
4H13YcWc9VrfZ0kSRNh0Vj31Y3CzlW0ORCz9Q1H0F61kR160J8thwCHodqGlvhQ1YJTf7tZRaPxp
smOO//tvmAsVVVfUUVidUQdh7vlGJ837BmgEtmteWw2eTE29ebvJ+1372uRMzQy6OCVaCBtMavEV
bHe+Rv7Knu/1pebODY7MexFEoz9oVGx7BwghXC18vLsy/6aJ2Ql5aGoq4GNEnzK5p9yn0rnmsBws
9NTdrhphZFzwktuIBPt1zA8JNQiIEdBVlD33nXW0nfAxsq33LjEedZFtbQ5AQiMJPyed2qdUenpZ
H6zcvthx+cDZd03r92oovawkzyQBcV3l1J6tGk9L1Acq630twksT9Pte78BQRh9cSk+tpNfE7M5x
mmxwUuoFKlyTYog8mUaVD0g1P6qTD4gzBDNW8EWmBniRW5A0Ap4rV/xdaAQL/XB/7t/0w0yMJaYe
Niyqxt2hsYk+TWz3BwdUccZZ2y9Zrsdp96cpQaGSEJifTDL5Md4IGgQH5QGtQYldRcM3TcXAJgG7
Z0K4F+gR0PqjhaF0d126aW8cBDftuckAT3wFUdMn9TGu7XUQnEnwQVr509vD6e6YvWloNppsHVx/
UYQgNdJ8CorOs/WLNN6/3cakjL7Ve7NPlUVp4cA6AUtaH66qIUOYK3CqCNDY8/6YlvGmz+29WTiw
7Vobk3yuKr32VAWqigahCEo/53HuE5XtdK31DZlfDSaf4wJbp0Fvr5UZnuAQsW1C5tcJ85y6P1VR
cR3IsGWiOCRGvHchrTNJfCNmv5tOfqyqatUl6cLKeq8zb5e8meDMJIudxhLGyBUn0neaGrwi/PZ2
Z96b/rdtzCRl5yhA1gp4KkhMY5MnZ62nC7rrZJ+af6+bNub2MZMKw6wMvIdM4VsNHJRiyH0pwc1l
Bh4QDC8A9HhXE/NbFIDPs3abHcRKLPlDoPS9IeTeMrtNM9Qb04Ep1HW/tTqQY2zgF5n9HghjXo8Q
WQcUF3FqnMhoQumofuiD8l1PoqPjApm/1EBTaESa/3bvjb0zfzPsy37O49nyaoo6NWG2gzUna/cC
eBtl1D4Zbgw2uOiIueDHcvhsdktq5r2PBjdWhxogSwLV8WxlGKiWd2UTwR3NihFObp56c1jQZJea
MH+VGNLmMUvdDBIjOHD11IYLY3vp92cKrElro807bKh5f4zthzRfOHC6L/Feu2hs/0bimbaRDRrF
slbF54a/59l3u//Wuv96+/vflePMMMDXakBbmWCwbloxzJo1QQrBYXWftOQR3NOeRAhuerCzhSOf
hZbmZ3QhM2NVGDFQJBkFqUYfgoWufcC2xgMKc+b1RvHh7Ve7+4FeX21+YEf7sk+0Bl4slVYhGuB3
tkQsdn/FvWlhNsRg0CTYvWARlH59GjeBJf4PTxT01tF6yZX4rhJ609hsvNWMAULVxfbBDTVvENJv
6+MA7/n0OwOVjEoXps9dJyCgjyAqnAAkxJkOe29GRsMGIy44jKsdQaxdvs63deKTM3CLtuHzkjpx
b6G4bWy2UMhUI/rAOBBezK1KLqqEWv3t7eFwtwnXsA3wv8InYn56hUXCplqf4X1CeXbTKvL0GOyI
YfvuP2tnNm9bzQE6EsPBQ6J9jYsnEjwMyZJ73n1r3s3LjC9783HCTIU1WKWx3rdrLC01+Gy7qx1g
8xw/IQRmUF9Upm3efrG7x/twwWCg63Nx6jjf7pFeOQOAuyCR1iM4Do73DwP8iNP3fCfW9GB65RUD
/7B0tHfXh/im3bn3T0I0i4UJJC2O21fis+XZB2sVPra7YJfvqf/CAbToQ3hvvNy2OluicpWHZpQ0
4+QGZ84aDkeGh+XwLA7uNvDaRyArrf5KtMptmzOBAg872SLMHbgkMVZ7bJXC1l0hnusvLPq3zcxE
Sa4lMScaBwzVvkYkKNvLDaIQFg9L74qQ23bmU6GoEkHaHDa/Q3UpNmIXfTDgwDfCsS4xF9xbXW6b
mk0IDvuoBj0W0lHpwOMjoGNgruvVTb6JZbkGn+H67dlwb3m+bXAsv5mBnUTADyD69FVnI5pJbgzn
cyoqj1ULblx3h6EzEpC7jg4wqLl6W4R9r5VQAwzjZLp+7Jy6Zvv2q9xbWaBn/LuJ+cqcx5VoVYCN
Y+EAyc4UFxrCZzpKta3oglXKimuvFQv8OPf0zts2Z7OrcxGzWYUQYC8+syMQAkAxlzmTxqE8129v
25nNKK63iBfvYLoZ3WdG3DUoOO578OEBw6v44kKcvN2Xd4fFTV/OplZjki5K3fFzNY+l+AyR7GMD
7XFzyQd8YVzMmfECkDC56egh0GqHgJ4ATZloT2+/y1ITY/nNEJcyDYUw8Y1k8Kz33NPbTwUvvLcb
GWXAnz7QjfF11kjYuyGw9CU+TQtye/CtsehH0OZ//dH/d/i9fHj5teaf/4P0HyVXdRxG7Sz5zyv/
Xjy39ffv7fkr/5/x0Z9V//lrEk/++OXV1/brL4l10cateuy+1+rpe9Nl7dQm/oax5v+28G/fp195
p/j3f/z2R9kV7fhrYVwWv/0o2n/7x28uBs5/3f78j7LL1xyPbfEiRfa1+DZ/5PvXpv3Hb5ph/B2o
BTYoGHXYTHVr1Fzl96mImn+nCE+AlRuIfUB+IxjBRVm30T9+Y9bfCUJAdUqYDrMOoFZ++1tTdmMR
cf9OoXvCEQWQcXAoJb/9+2/7pftfP8ffii5/KOOibfAuv05+YhrUgT/n+EO2bsCBabYulE6r4GCU
yDMbPmdNWB0Vt/hxMBOx7jTQ9hQ45obBcMycLrqKLeZPt4Ci5cfXZ6Y8+bPi6yPccTYm4FxOhRB8
V+rYbpR9oSrPapl+fLltcgRrJoUqvTSs1PolqXH9SDWCmlP65vblocyhmg/f6moVVxUc0zNEWjNd
0dN0ISQS4iWN2B1QGZsgxszTTB2ztNTLg9EwetJiBiRcVUvgGeLBqrVUeSgQTrI3I2c3/x1ASxM0
1jufnSFX27SOy5XC3+sLratPsaM8WFncw5SaLmaLfTy4GsZSzrvWU9KuT1r2o6I+pnjNUDDVIeCQ
7tquP4J7Xl0G0zklujjroen43ZDwL4ENip40jt71IXOOlJbhqm2M8osDrnFaJslTy0S97cFMDs9s
kR81mbBDRnw3zvPjlJOSoViwyGAw/yI3xjE0njkYGD6A3GbWVH4jnMBmkTQuzJBnJzX7TW4F7SEd
L01ngn0yAzvygbdFd5hKpuR0F+eAL3ZhKfUwC/hhukDE8QOQdUtEqY+ZN7dT2i05nHr6uF3ngJu5
IOw+LsLsOl06aWTX0izxETj0KJOwA2u7lPhJfMplSLcu0U5ZAcoGL8QJk513e9br5EtSAwk4NvRP
tZIAz850BFkETvHeMYdNIruvqgUEbJQApiXMR9jXNGcnwgQ7BTphp9fklFcUnMDKbX6cUq+Fr3U1
AvxmL4jDlUzqfUFztSF6pw4myxTwJgJMute00UkwLk3pl6KpVtBY6iB4+++qOOtRh9eHprubOq2b
Z/s2tn1dc+xr04j8nDUMECfSvrZFmsApyEnbbTIwxN1K1u8TocNzqTejK4Bpvju1UT+23KaAqQFE
dNbjtPj1ktOE3iQp5SDiUU3vT1XkYFWeAAHq2rHFQPyiaL8UXZhisorg0CZ2cBDjxdTs2g8oHKac
hPE1LWj6GCmgO/Rhpx6J3THo4am2tOBB9t6seBi5DE6QiIN3bZtZBJvrX5dVmCpp0BMrOxsm5q0j
w2ZL0uBYC3vt0NQWPk2+hJKr55QP2o4D+ty3wsD1TEdbSWl9rTKzvBBRIKysGW+Hssl3Q9B9e8lz
+ZbGtfFsGI+hiutn3SrICpbzwA/gZpCBmQnoPEML05jXV5axLkzRA0qdPFV11p6tsI8+RGn4qcny
S2FLsemNpAUcL7VD4Adb6R5AGOcphQF6s4b9WCdu14UJqvBVF3jpGWpQrAvgHcC0nq0LlqpKuLVm
2Vmoegdft+g0dF5tpUXrtdMVCCn8JLDzPb2kp9tQWB/TNK23cFZK10kZ40heszlOcOLuUiXd72lc
heAC0r/1pQMxpjVHCVf1azhY7gN0dj9zlXbINa4daicPCjAZ4rYHrC7wrMfbJtDdwptqvdzeVLAK
WGJM1Xt1PwBfi7X1pVRJfRGmbA2vNxPiDzE5dk0lgMdNuyvOqhxQM7vh+yIU7i5yv6dVHzRen9jF
KeKp9uM21rviZHBgS+tlBKbvOlw69p6s1rfdbeumg908sZgO+AdLnw3EIGkT0FtIwHNLafs52BoO
rxeuaz+SfVki2OI1PdURU+as+kvNKRPnRpsYNr3da5XpbvYzqiutl0Yb/LG3rfCaNtA4LWvtZFp7
atq09pK0StZ2J3TgXHYkPUmDQ64aeS4OTY0DERBWwO1xLEkUQwlhcfajEnYwCL534t1L3vT0eLEr
3v545rWkDdN4p3HnGk0/Q6efGWtriYYAepfHng0nSKzmZoPY5SxEkPuYdsbLlMSUNDcQ77En2qF9
b2bQbUl7dCoFM75V4oSaZjHZM2MoRoZm8+N0N+V1fPjAAK3piVhdO8daV23inupS2jtdJtcppY2L
wHTXxMmidWC+tGJcMCyuhms6JkJA53i2vUtCANpb9CBrleOoQ5oPoZAA68iadEfDwnqY8uBMJjcW
CPN8cMQC7i20IuVFiPf1clLxS8eg20QalKsx1QYAOX8pKO0yOjXQaQoR8otMTb4Fkv+/8q7TDl0V
hsfpLiOBS3zeWJiav5YIW2CSJqTzaBQNeyMPZeE5Jfb+kYnDXZdJZvt13bBDrRx6cDroI0rrUUkA
m9esQdyQD+5Rc7h7bBqcw5pmAo/KMfl6qXt2m5wKoDu4xxqcDx3iS3J1IlzyQ+WwFaWsP2WlhePC
6bZVqWZveNBc+6HsIMKtMDqQsRIgUNItN+wvdR8kW7upPhLuBsc0GILjCBFee6/pXlU/Sl7zkqgH
TDxxPZKxAaiSRl76jPeIqQnyR7CJRs+iDwQ4BGzp1YjP5MKE4KkqyVdvy2o6X8WIY0BOO2PYH/BO
oMj/uoplloplD7Kufec0WalWWRfVaxXV7rZsZO4x0+rgCMy0Uw9Pdr8ph0trUffDYHTk2CgJC9qY
TGgL/kzmqPVLaVEVQHzXq33vCnBju/DDKeHP8TRU0QEStbhMKa0TkI0u/zCl+rRsnhTh4drkkbme
8qYL9jZrVZbqQiu7i3wWruo6dx9ybAn+f6mmsOvHarygttR7RPBKayXU4H7IQ5BO0Oj3uCnCtdHK
4sjC1Hg0WFx6pdVEvzNdfstkqz3lZvEugmO7I1t+zsGn5g6kf5gugZ2qB5YPnykcIw6v+U5hkjWV
OAV2NCNZv/2tLPNXqwQBuZrODGAUOAwHRiNp0a8fq7W0oTZ1Y9jzVPF14Jr5qQwZBOx0q0XwZPOw
yhcnUsbBmoMHwovG5JQ3r84S02m8inEE57px4ZVhFG3mlaYnp98QdkWhBDZYCMedhz3o4IQY0pMx
bVOmvOmSy1i20E5Qx4ni5gSCTsRx8Pz0WmXKBzsItjev9V7uxl/t8atTqhhqhEflIjkEHJzfQdNc
8sJUhpfVLsStwFybklMJmIjSs8r+NSUqbjWXZrxMSS1z7X1K5IOlR+1L1msh+N6CTd5LuAj/fOD1
eewtcdRVJ9FqKp0Kpt+cksrk4Pmi0EmnglI4umeHiTiUwrRWNVzSdgOX4qOK2edScPdatwZ9Hxb/
mnKp2dVnGnPpTck4d6MtH7p8MyVru9U8Ny3SlRI2O+TSpA9mL3FoVFf6VkC51byUAjo1JmUGpmMU
T3V4YxceKaKDY5f0zDLRDeDYMLq9Js3rS3IqaV1Fz/V4GVqr8OIQcZkByEyDwtVP04WNd1QatFyR
rks9kN07m8So/SJI5RFUq9UZ4Bn1eYBmI1Yyt2NfYKu5nkqmSwuyjn4kZa3OvTKcLSnpl5c8ZdF6
Z5ht6GWxHj2aCog6RmS+G8Bd8k6QeMWwAD9NKe5UCMmrdNAijYWZVuWroIpCHI8gGUBwbY0WFtwp
aXafg0pmV7t0LnB3kUfMFMagd9nYWg2d4UV6VDwIXRszW/ulTm40xcNUcFOviy9a7tYPUQ4YipqD
AceJmPYB+yX4a8RNtJ6SroiGlYBitpuShoWuzIltn6ck9vcrQ4fjgCsDvOm4PEwXUOVAnjd5GR+1
6F0HMt3ai035ZMEqNnyIMwi8jGTdPq4McrRkUUaruCPUkwLeozzWf0+iodmJgtZX+Lv/uACUIzWy
9DrLpvle7yvz0v9au+cfzQrbjun5TMpDpLXtQZkJPZuaRc+JcUhsTKnMli0G0Jg1FYZFp1Z1CSeX
iLb0R3EZZRhleMQeiuyl3o+ssY5KtMeohpQiaX8eiCNfLqGDpE1quaWYt2Zs7SqMh308GHhzUMWR
Y4IlKVplBo1XJh8e6g7MPk1q6E/TRe+bAR9WDvspGUi7unZjtyKsI/eDwGjXXQVM2ZK4Kvf70NlU
9einQQUAJNJ3cWsH34uu/U5s7JUMTdZr2tfxGac3xTGpmYLHTjk8l8z51KWFbwVZc50uosWuw3DA
+R3ZoHCZ8vDxsBMZL68FU95UOhXYJcxFr0+UhYlwP1cr06+m25R+1TghfMqyiGwcW5rQQOKEbQGN
eZBF9DXWYXCKVFRedFojgNRxV43eO4BItLi1AsTCS95Qlc6xjI0aBK1j5bFeN9abUmp8dHo+SqW7
sB82yKgq3OxDEJ6OaEAAHztAdQVhyXx10kji5nUsg02fQYPEboV/LEN+TKO2fOoaQZ+DGGFvuVN+
TFmsTrQOLK/pC/6xaJ1wy2gBCg4RVVuY2OK1PXY39O2PcRja+xJmL+L9zHPr0t5HY29PWcl4VzjZ
x9jFaekggVY45kzZP5+ZfkeOn27K+plPx996rfoz3wHp1n5KWVajdpkmuQd7YnsgcZt5Ori6nlgq
iidXmP1K5X26mZJTAaH9g8ACfrKYUzxxs28v6aDvptRUC9i96TYpCCgif/7QENWGl+ZhDkYm/G5Q
pO9G8+9WxyH3cbqIsKuO7XjpUrAn55Lkq6mgSazqCAeQKN5P6TxyBoj7ch3ZevRsj6eQVUOMvYJX
8TPiHq1TG6kPyQiMNZLrmh6A6o39VFlvA22DgFUALzat5bE41h6h5AePpEvdFTcGcCKNeeBxDh5p
0oExOq3IfkpOBbITqy7N6+v0VB716aW0gQJHq2wjRc5XInDrx67uqhPvYUMyHGhxP5NTYTvWyJj1
UiMcnTP85N/JUqr6cao2ZbHBvNoNbx57aGo1NVLsgstUeT1+Y2WULvOJAMUegtry/vxS1Nj2j6Ip
sy54X26nzEYO74Q+fMkS5fCL20GlJ91jiFjg4iC6eunAzvr1xA60f/AJo7oJPwYKAyhM/b/qc5xY
MXbOpth0ORk2BO9ypD8v0aCdOzfGQTzYuy5gegv8lobXph0GP88y5ykfaLEJHYSsl46V+0bbf7cE
CNe1CMpc78sBjK65kKcuo+AJ02AvcXkqPOC62SfX6hw4lbONDGSwdeFi+xGm4m9pT68g5453zBH9
43QJw69y4PyBD9gWFRitu7e12rn5Ap3ggj0SLDagbYLKO4+ZIvgLaImjjY3V8Exb1WwofDUatwAI
2x10Kwa4bQGbQlLa2JrL3NpFpQ5RrXdnwQtoWU6/pVnnHMzIcg49Zeea5tZWsFQdXSuGQlZyse3y
aE/IwNaAukGcTx/IQ5K08hAmhe27kREAlCJ9n/au2g9m+D10Arnteemeskr/LJMuW4cRFU+Ilgbs
gTJXAW1AdQw6IQRFeRRHFycYeuwdyCWwETWOIqytK3fBwF1o5pWYGtvTrPgUJZV1NQvjvds3/QEh
TuWDYQ+Rr/fZKYvadtX03LzyqATNauh8gT/kcKaSDmcyXgIYOfwsbFPPxHbIK5pA+4i4fnxcaI6H
KqjDT3bT47QXstbCHu5hSNXnKVvCxXcL2ky2nh6CLU55eoMYpFxpxce02+aO1D52ScA22HjsBCfh
c1sNntbBndrSzM9ZRuka+6lkYf8539JA5AGU0rBxyGVZNnags3NxyrKmbEB+ulGJnm8ko+qofl6c
omH+kLigPzPDzEvMJvFhF6zXzjibzZ4W5xKEfY5Gj68XM6L4dL37B69sfgwMnnqFFXxoUzCsNlkV
XYZACy9A/wwvtZ0s8bhMxs3bVZDh1NhErLdlgk8F9BTjHu7mQKPNrF6jMoIzz9B3XpCbyXm6RHEI
qKxwSGHjAEHklNenXXhEnOpaAzHcc+VENfywuwCxr33+bIkIvkA83uljtDWsH/KkCpHuWZUAEBie
/qs4dul5pss7efIv6L0BHLmH0PA6ZsfnTHwbYsUuUCLYZbrrgljbQjGGGXksmC5FFaQ+VS5dD9Oj
UTLANUginEeTJLrIPxo70TSY+9UDlDx2xCcJH6XbgQeOgwCzEnn1bANdP2kxaIQh8n1nldigBgqs
ctPtdBFwGfDN2FQ3eaNG0UBEJ2RhyzyFlfz6NWAUBQctBBiwc0Ct8+vXCMxEptLKmg2Ypt0rzZ4S
laenPHWTlwt3Rb0uwUDj87AJH0XL3BPl/SEfX05XWbmjg16ClsB2dB8bUGtnM2XAfWNVACbzgylt
dmRtDGyZysGEDmJgM/PgqCd82Ol57HqKhb4AI5KnwLbdu3TF+izfJqSn75IkVNuoxf7BZZWxCxtX
88Ce5F5KTukuMtrf21CzrJe8qYCAk1G4XXeaUppRwq2jcnKYRNJmHSZNty5T0zxnGocjl14lfoyl
7jTkhd8PmoHVIA08PZOxXxu2Ohf54Jd5Kp96ywAOvw0LSafs+CQRPfrU8m5d0Kj2ej3FsUTewseu
KGyvNYJyI5SDJSbGcjme0IWe2wrQWKoOtqxkHJOZ0pb8MWbGTMiJEYePgWl45A4hc0A+A+xOCFhH
fE7Iqi0Ad9yjETomeMhGA9+UbvO63kLOvKtEwncyTY5uK+vMayJaHejrbWQm9WHKBJciAkTSWgEd
L6oOpQ1o0OluujSaSzfwZDiHkYMjxZeCNiKAb9yVygYaiMPNXVhjqVXjPmBgrL/WQS5g0VXrDo5n
p+nSgzDmJEsT5O65fczgSR6bzu/wFA9aryxrcdIcXQARHJcp6dTr1lTOwTVYfny9DIHV7nlo4/hH
oyUQOkS7dxNYEWVgHSrTsHBOGniS4oNLMy9PPDOGnWlysrBeT0TcsykF5R4L9ojjhTi70YXrRsDZ
ra0DbDKscC5gxocuHGCvIEGxAs45oi00Fj4GFnx0E4OYu9h1mrOmom1InPRic5FdtCbAbAmjau0M
OD3ypsw6yrILKCQRzSwF8TurGHxCNLHTsVW4tm7TeA1k7ntshwg/4Zw0PlQdetRg/4+zK+uOE+e2
v4i1QAPDK9Q8uTzGzgsrdjpiFIhBCH793eDcuOP+vs6696HVSFDlVBVIOvvsvY90N9pH2dpubrzS
qS8z6tiL6tw3qjrDt348SuKpm7ovUAM4Hh6IGocH6qWHUVSoy9u7ct3NcHU1Y9T9AkpPdmIhUzTj
1cuoKnAzUTc9JjILbtjYbP1WOqcatbxvlqEgKXLoMcyXhiAxFi5jpkOKHeU5MSPMr/q4+NfrPewY
Qh/x9HbkXXUtYe/1f9xb4anhMJcBQwQldxCffdpgJgHrMxR6qTfg5RYhyjLGG2dkw0NfTWKP+p5D
NM3dTIhz5fu7BQ3CVIF6x6OAkqFBIbyEs4PxE34gVPGDhZXpYFC4ivnBa1OjHp+TW/dukVq7JRe7
NGWSzIm3km1SF7AHeA/BHeUsOBa6fU3sdN+OdrWnk9F7UyOQnfkbORQy2Ck2Txw/CzY03WquB79z
NfIXoBLBKQNlHA6BV/y9kXmH9OfH4HJN3KV7H/VVt+m8f0RtBKRJ52bpfozl5eAV4Uf/43TR5T+S
tu5RNgiqm8xgTXO7qkOV37SL2jIAjZQ5edR3jq42QbpyctwGXprD5h1h1dpPMnvfFV0SLlEKwst4
A3B5jJSLnZ5jZ6iRbsv4YnXTM0AeGWFj4u3t2nfu3BwM9z+ajTvu58h8BoxBvUBdHwYKOPmcCeqb
sRi9zu83ZSbjyEt7uus8gOBrRecyt3Z7FEVdhSMClSiDLB0cmh6hulZvyx658tNmk/npQ+s6w8Gp
EoNpL4NzXzveoXxbyNoRRlpBjxLzWdTMs+jSpKTqN57KXwAUmQsMBbtNbpz+LIMJsCTcdyJv/jkH
Oz0UXdQzWI1CFi9C7ZrplJfVz2bpogTFFcU0y13SDu1pdMv2hEX1mlgpjI8NtJzhUBR3xglYmNss
DUeLOofCCfJ1MZHXLrDNGrilIlN2Mk6z6uoh2AvsSndo1lPr7fBDgLODGaxQhXtw53iigzfqQUzO
IUWR7qjKtYbaEJyamKdbgvTeAcYpsEKInRLcwKBfG502OUraPPhJUh0tbJJODbXh5LSMI2OyRT0V
EcVl1qz6dN6czXGuk1rgHDXlvss7U0JFBsw76AnYU9Rut26laNTZpNlol8pj17XIxCFgPTtSkJPW
xVpVfbYZ4ybZ4n7clyJAHTbhwacNeGboO6U84B8o8cvE5cEJRheVHwX2BXlzZLno5nITECDkc197
I903XQrAzGsfEmV9RaHf+rz0mok0q9qCSayIkziysPvZWviVj0PjAxhuEYJHWdvcA5vszqAENPdT
iwK8vMj8yJqQQImgbLNzFHkyQt0LF7q3LmmnfUD1iILf8Qomh+qACuC4kRCnHJZuMJS3qUz0eaTF
N9MQ5yJzr3vokiekHFEacUqy0Gqy6QSZwHjCtt47Svs4QfanQkeUBFsENFUWW3/YVn4S/iHTjkqr
HvwvwFdiqFr4WXSbtVVdymQAzdbghnWGZDwwxszBrtTPo2UMUFQdsXQI1n1+cEWQ3fd9ecI0Haxu
JjE/Z/k07aSh8EN0i3WMteBQx1CDSP8ihG8dqK3IcdId/A8Kdqhnukw9JpDCVvKBT9gkOBwRpDeA
WYMysNFk1TuUy5tumsrvNrHb4d6JsX3791WFzlzOTzsAn88abg8NdtUzrPG3HQBAbaupfd5u3HZs
32o23Y3gOh3suWlmstbSFebG0z3d5604tUat7bEj20noERX0fLkVHXKbFSmCczLH7MbTwXnpOlOX
HKGY2mhi06M0ZEWQb99UHgzyTCebtco46AN2Nj2knrlP+inYpRNPUdHbzZFJAdhR2zFsi6M/fOyZ
y/yPjw2rfRfCEx+Ui0+c4M6vRKk1hQKwlXrjTmy4j50pPWVe8xdjGjkXBfaFB2CPjW4E2osDgTsa
b24mi2GSJ18a6Q9nNoevSWG/OjF2T76YxoOMtbPvDPEfp6TPwtLgkcWm4NDN+0iUG5WnUrjfIPnM
tmROWi+Za4Hc9B8+JfuUY5xvbd9DnhFCbM4Z/1yhDyXSu5jg37BRxrG2tGDphc+NGrW3HRRW/Tjv
TyOK1m+ExjS1dB3hh2Xl00tdNXaE+1schY2K6L0cbgcy9BeY1Fi70nPwLSFzuA+mIQurtvNvlgaU
gyNntY89GIbqfoz3Xu1kYVqo8svQgTbZdMGF9gEJ4waEgQQFzh8HBGKXyb5p0w2Cjm8dUoFPSetn
a2S8sKimAmVTa/zppgQ4DpMNUALpHzDvpX7np1sCWVgHNwRsDWzQdH9/EipaCGb5Q7cZIDK5KaWo
3xsSFwDkADxtZO/rQz0kbdgEjbvFMKkApdQSFjq2YTbsn9wg8sssXhmq/Svrc/+Kk6BKtSeQuOJt
Sh11nbhorhnSF6B44VdhvIpqu3/2s+dl7uvztlpTjc0Ein7++22/2DV9/owc/OMZobFx539KOjvK
gNfn15hPgONtwQeoOdIYaohA0eRR1xfNaWkyQfIQsX+9+RgbcuVENi9IJIayOFITOGvcfthqAE09
cwfQngIcp9N4q8oLOHscbAG3gevWFKTn2hA8AOm0iVNTn5AfCMKBGGddVEpfiBjVKhbSjaQY8lPj
VhJOhX23zt2gXgWq63dEu+QxEcWuytVFsHgNQ3n+/3heAhdfMuNAr+Bu+wlhqFBRSpoxaDdmwDcB
BQY5scrJ1y2ExtHgOTeTpZCFDEyFejWuuHDTkV0Xl19yz0vgPFj2ZsVpCRqNmm4g45MhIKtShl2h
+QHS11Vr+ey2rL3ygZu3Kqu9ewMm0rzkOPNqM+m82/Sp89jmwhwtP+l2vmPt46Rdq7GIV5P0azBs
tHOVg3nJFAd+3xVvzJGbofLZXzqvLopk7lfUEDpY3Quk7L4XFuxPQN/vyp55yQRXPLCB8sKdxcM2
9PdHZaqlXTccSIwWJAiLsfQ2XjuiVCLJbypPDPd1rG6TPMcWiJFq35RVcoB3+Xd8xh7J/jgGgcqw
E2t92OtWZotyFMklSYvkUoMXYIv+xwCW3km2PfRJ+AxR6VUIb4rBXrumtC4+h2773x+NZS78/dEI
bBg7UsBTqB2BcPj3z4RMZdqQqW43XLQs6pi/DiynBHWM01NbVf6hyqfIAGs7da2OAcTzn01QwAeK
8mQPEj+yH6Vlrsjqj9emTcnZAuU4g4Y8HYPTR+P3fI00cR8R7SAddBpo3h/hcWNOaaMK+HjOh6Nd
m9MwN9MAFY5JDdJHCIJ6Ts9WZYnTnDIqh6w46Bqu/anozxzo1M6Krf7YFi1sQEnFI7dhFXKsG1k3
IHhUnloHQLrCCgUEjk6LzG/cDfNHRSnNmV5oxV65ah1q7ZOSJpfcctZxrpDwTZxBXAno5+9N0ydv
jm3+pKL8JOt/v7UIkB2wHH0f//v0M/QgwdcWbvhNjq/LrPIStOemseKbumjoXr+RST8nXmNdho5Y
F/B544PV+yfgV/SY9OaswV7eT1ju9h4fXydANaelMb+OeoBLobKVt+aEZodJANG0+uw0zE3WjA9S
0uxslyOMRLwmCTsJuJ0nVehX6g/6a3feZny66cCUh9LbwwoN5cenNYeVidcHI27mgU5O1Ah4dfSB
N5ws28834jjKOAyQif0xiuR2lFteIo+WqWHljLgT5noA+6zpd0mTGCRK4FRdlZfJdeGzRfpqDyLd
OtaVBF3d7bdI+QJcG8wXLyuQQ1ZwZUaipokmrYNtQMtslXouuLrazhHbo0Gqq4uoKsZoFBaIh3PT
axZsvMp7CFJEE0tTiRE1amp1HqexDh1amw0duvGGjuOmhJXBnagxZw2+vuZp6+4kUh6rao4Z3GDo
Vq6cnhwC++t0qmqEmkTv3cQCD9+t0hk7dddSAajO46z+01r4zy0gADcYh8MSlDGQOj7hKXWCGJQN
sUKSmeyAwcNbYeLDLoFKZayCIgpaB8koN0NMYOq3zvPhdUVpVLs+KoJizpdToVaqcoBb1t63mlZ0
3uAhrabtszVB8BD7c05ujKOAK2gb4nEtLHvcaxDY0pgdrS7Y09HJ9snYl6Hb2/0BtPBI6YruuGVo
pFDKnPIAfDlwu2hR4qux2Eo1rtxpk7z9Yf77D7finOmH+wOkSdgRf/o6SJfruq7LZsNcZI3gtCKb
sv8GS3m9tsiYHwrbP4lYZDdOXDiRa3x/6wd+du+28Cds2mAlbLlTrMohEVDJzisX4qTrntoA8fQ0
yRoSHTtUtVs98skkSI8HYmVsvRJyfO2QiNktCyHS38XBs7djOtKDR6tb+EVwF3EyXICqoGV7mhfX
cegdRJLIgEMY025Vm63rthhCFNREpmzeXw0j/RoP4IkseJeeQS9l8nLLYF2W1gY2i9y11okz5mGg
LNSpIc64rQYg5SVKE617b/TvGjf27yYYgwFvw5aZHPU4NucqhQX3v3/5izLw0zzAkTN2QNqc573P
G4+gzkYAa5bakKRGatOUd55ovpeGF8e0h8l9lXhkwwa/OTMntfc0to8NKunsWo+zEPhOeuWNfihV
dgLxbFurtNwU4Bzu7MEddmk+IdXmq2fe8XyF9WxCpvMFPHN6L/GQasley4rDnlnYVxAW09XoF/0W
a9CXBunmgy68DJyhui8joZJNULMdwkQB+BAmwa5QWPvLV2ZyEy54h5c77ckfRXCcpL5PROKcAoAk
XsbIlsVlflwaggICgIwoiyYCeObfv87l6/r0dXpI4sB20sMOFBPV72s5Uq69QhYej3bnIqBEymvd
11nY92pC9RvEIamy/jK+eqlQbQg78AzfsPa6DbBhvQUn4UyG4CHNGabkSqHiSfUkigxp50nfNgTU
Fgevv2dxU+8YW7fY8a3ipomfSwQWYYVyGJOV6pA6JsFqjTs97Yx7o/L23FEtzo1w8Kvq+i1tsj8o
ePm8Ov72wZF8DxwYKSBLxjwYiPz+wfE0VbXRuI/cCQpoOfZHMyi6V31x7lSabjrLJhH4QjoC39c9
UUjysOT5NpL0aQ47t66IeFfT+3x8mIzPtsquy10n6LXLBzscxgBCuqEwZ5Cg3J0Kcuh34mRjvKK4
UbKpL+B0bzKkB0CcTPlm7BVILJhPO+Q6oMPG9AN6wviGP0i+oGbbqjHQNOHbeWsb79ZOSyvEhwW1
JE/1OrEGeV/ykMyaJunz8sBKD1KpYDNO0guJQsVVUyHoMg3MU2WW7Rs/0MCeqodmxrlBsmCHToGZ
+O831+Lj/vt37MBccnlcXZRz/6yIIePUZtpyi40IEO8zFZxriFHObo+tVQwDxWjpYmfiAE2FOOE8
UZTaJbfLsJ11BES3+QVLE/O2iJCgGNbvY6iqsa6xe4xSnslbSWwvii3eb2ih5e0yBh471L+ImtYA
h+Jz74ANsbLY6K2yquv2bi+nax4QGWHfab8xceBVD6hOaXYNChSNSgVPQo5gNLQ7GxrFAeT75ag3
003uu9n2Y5zQmMj360a3/UE0G25GLCGhrMryPkEktelKKzh0sejOCU+KteSTfpKif0VZ7nzfQHeY
XBFCYP1KmxEs+7FfWzTznkatIfgGh3vXwLTsafKh0881ac86MbCZHPmTjyrvSDXJLCoszxxmv3LQ
mIrqDH+UQ41KX4AVdHXO/SnPt/iV6k0WIAvnIglrQmxinT9MKs4/gUIPOTLX8bg9ixvhA//7w8Vq
WVvULWGONLLkLJi30Z0qvtC+bHbGsrwNbA7iF1c90rJuvgVuOSHR0cT7umDTg5XG15bS5htrJx1R
WJWeSTldaoOkXpwlwZpWbXBnlCcjB77HL4AbH8ZGoPR4ofBLF54I/Xy6CO3wr+Bc+2FqE/EgugJM
Ryuojw7vVoCq6vskY2cG/4DL0oMkuNoGTlesgqECtzTAfN9rVHm1wPBd50LaUd3bkOEDLt/hrhbr
jBRQQdbiAcAPfZx7CJfys9OC+ays9EE7+atvXP/03hucHshnjC9lPmkZHRxt2uRwRkN38IEZqVJH
gRzpNYBkDtZc/jfeJ/pGQPuJ3a1fNyFtgjQsa8s92EDhT+PccNBY10GSOSEdRvtUBIBIQj2F/tQT
sPNK/7alA3RiHtdfrdQ6drivf/RWvHJzy3+liJHDzkd8nbWttQYtfDx1MZApBhfHrcfM55cjdc6W
lydZH7yyFvQ9v4yLXdm6ViS8FDK/XIprk6ZgnoLkcnIDKfYEZNLDMAXmiDnd22aBgboNlNQ1bxm5
xbNerGjb148wuvGwTI/VC2gsbwk4bG/QiexxO8gk7PGPt9ouxQdFVjNv3L9iV921owPSPe1fyzaB
XtkEqTmkTmOQsMNR/uvIiNb+w27Ecf8R30NXDhDERhwcOEHwWUgi3WTS8BaN172KhxVPuAwNKvpt
y7yNLww0EpA903zcuNgl4WYBFLQqwD4CgfhuuWRwx2SvlP/QKsC+H42au0FA2wNYQuHHeDIFFOa5
zc9rly4haQzB9/yKpf9x9VBn0Io4bbf6dMKuA0hYBego3UwYW1hjS8PS/u/dj7HCEuRQ9w8asD2s
e0WKX4CTb0VMsl1Tp/lGZyN2CXV39QmJ7yyvaC4ua+1wGefA+2AP6IygdQtzQUV1FQrpaHdTNeP3
QdMD1HYEQkLcU28JFdV2CcKXZuhd02JXi6AcfFMT1i1p18XcNQbS57TF3mpGljsoLaMSnIQVTPsb
fshN00U6FwCDFm7kyBA8jIjw2o30WyeMxfhUkUCetF10d3FXWWfDOui3THe3DHXO4K/HLsd6UTtk
q0cWnMRAdyOPydcYXgtRbivnigiw3bWAF/a0Uc6NznKxsmxMNFBvfktk2e5Uaj+hpo+LyNCGBYVg
NRh7LtZnFIpDCV2RgqSS5uVb2Tz4fcW+dR3sTFBxQuw0RNRruOICz8P2FLI3OuDx6iDyhaNW6NOu
PS6NPfMcK+HB54J6pD06c7Oc8WQ3B5tzXxfJYUiTareccJopDvsS8lr8O4OoTqgVUePS+pL4KTup
lQb8Hmw6imXXdX0FGLksPCu0PWdownpmn70fOskgwYSFkqHMcMbNgWgvp/92zXJY5GmcrKgBHG6Y
UOtlkJvsT4Vv/7n8oO4IiKVA3Kjnor7Mp+UHa2VKWmEHazC24XgIK9MbZ9ItSijCsNKWxEfSDvjj
lEt5BcOsBGMQRwNI7XCx3xSK9js++GDBzk1ujahqa1nYMKQ1sMIpxtZ4OaRCJAXMUQzgWi2qwzK4
HBkbXLCJe6uCFVtEZchtzk3F5QnfsLi3My8Pk5iTJxuirpXLtbk67SD+IEl2GKhCv+9zGaYlb6aX
Og7qes9g5O9LMaI8lOoLymwL4laYTzWSTJPzKlDR5va9cQYHFdywGcsYzbPIjx1rlTPYBfhBX2QR
Gzj2moKVu/fzQIOe2qFBhZBfb9FgjR2qwLtZhliWI4uLyG3nzFbsrQO/q4S0N3xuWuBjN2WpbkrT
skPFRfc+9Gs8lfE8XhiOCe3ntcvYSPWu16mzh8t2fEN4E9z0tvQixhTqlczdjxOjlW9sS1tIRJPg
huQV34ta39uaAkOcG00FObaDzEBVmQ8ZHAYUbCz7qwXnuO0ylttAC7OrpWPxMiZ0XOextHdLF0Wb
IwvPxRM+tTpJ0gIbwkrwEpBRRYh+kcJgJn3SVbYiTZu8EFOPu9okNmi4eDejIANwv9tj0t1bpOvu
je2tNCHmmlD0fBimr7Hk2Mgd4goiyu6a8Hq9nFyGpCYiqk0v98uYVxjoDcB2CJez702Z3HZD6Z2X
P8BHq9zSoIU8cX7L2GXqflo1qFYBaCsvixUnqdoub5YmGT2PAwcNEFdid7x264ZdfW59nSDzg4jY
5ve2zIaNgPp0NbTCvXcNa24KxxyaCthjBDnJt/907fJSSprXyXc8hIp6DgpK8sSS/s6e+uw7UM5H
Fozpk+DpsOEQqh8aL8+uINZV0XIFPqN2BvZmlyuau0CeytK/ToWZdq3Fpt3STWkFYwQ5Fq8uEat2
8Lu/Yid7Ne6UP1WuntYSifpTPTf4h0zr5QT41q+ZncEEIxX2qslT+O87hQkTCw4X4LAovconXWCO
6/O7WKf5HXZiX2RcxcelB96pvvZQeQvhRENervPAn27tnpf30GztrY7RL0htA5SWkxctXTsHaus6
mQJ9IbnADkQdmcb0cvW1ZR8y2qrsh8E/0pmIvi/cvoqANri7pdvlbXusU/B4B97EddTK+mKE11wQ
SAJKAKC7qT3JVkuX5AqhSQm2yPJILQ8iyEXO1jOsx12v4WH/uZ9AAr7toZ8LP57bHE5e64b7bOWX
/NjFil+xgpPHuefCjuLKpU0fwQx5P0dg/7ucqyEUez/XjfT/8LrlPe35Xf7tdfNfX/7Cr7+3/Mug
PKtvbLf/NvE7v5f1K7wSitXUVPycwp0EZgUlXSGWZ187D0VTqO28iRQpIJ35/rUbrfQQp47exCin
88Tz5rpc0Zrqu0dV82CUxbaj4iMIq0l6T/pMhssVVaAPHggqz4xNfE3r5nFKB1A3mUaWqsmsjY2J
7JbnAaIJkDuf2dQ9YQFRInyO/aoVoc2tR9do9xnJRjuyEmNuM4sHGysop+PyNm7vx+9vo1gCR7r/
fRvIpvE254+3qZo5F2c3wbEsSjuqRv9f3itowExa3su3qqf5GcJ7tRbCBBRfgaqyoPRcBO49Conw
++VJhlQNWT63gbZK8nuSpRPsSLA1CitAIGEaBMlJpRl9bBDahEhI/ewuZ5du6xl/VjjqvQxaARNz
CgyDj6jHPJUabN2k1LtaVd3d0jBU0RkAnwVgQXAKr3PMTwd3hEoPVnbsvoEJyL0N3p2t4upuCOL0
vknLlwx1Y7/pduwRpOT2NWgSAgg2T1C4ASfyIUUoR6ynSaflrnJNvoXsMXjuAyyH8wXMSrE/GhDE
ILw+v0vbHB5anrJnZOenNO7XOLYkNibPAavXooADAh3yYdRRZ2VyB+sFzORWBkkl7Da+Wbb1o9ay
urOCLkNyf4B3AG6W+7yFyZs95I/W3GQDqP4+lfdunKHH1dkPSHyzXNBLqDDaJBPn5WQ1qgQ8K785
LF3Lks1qINu8gidLS65Yv5AeELb7ZhXQLyXU+YYqBDVYwC2B3l65bFXUvPmadQZeern7xhHzgt+g
6W1CmmYfM6i3QB6uHkkmX5Yr3MTc0bIDi9LVj9OUwqaqT8lX8+tIcOvHMvTrYLkq4QP5+mvo/eAm
Z617M5V+8mgYUCtPQCJX18O5g7FfyOYuSJJ0iwpAM7e0r790vQdQTIlgn7N1M3F6me3K1oHygV1q
NesIGxrKXCOnLona50VWuxe7FsikQGtYQnXcNefSyX42dVZBDuZ0x4/xguILX674GGvd6eTatUZt
aX+W+f56PeoCWts6t39gWokBvKNBsOSsB7tvVhbvfo5ZcW/tpNeDHD9fspwIsMqf7SLZfwwtR3X+
OpQ1yuhJGrxfKd34SRVKgJTrfdEA+Q5BTJ59nrgH1mPxqIsqvqZQqEXSttKtQQLVChsI2NddBorp
cnq5sCAe7HCUrkNSM2aFpW+15zTOd3Olkfe3QQof276iY4AiLnag+6tc3AfQI3Ov+K1HsnLA/edf
Ap73V9vJ2lvkbNpbPV78CZvM3IITOciefnCjqJbXXMKbtx+gY8pILq9L0/LAPcY8ONmTHTU1jVjr
OQ8ic9s7bmTkzr3a6x1MwOXOSwy5Lj2RZIgpGoU1cT4pvcpdFUFRbJcu8SBosGFEs5KOeokFYijF
y3wL+YB5qIn1w7Xq5nuVA5siun0BmOMimzpZp6At+Sm3EEGWQuYvREjklXBpE8i/eqvkD772rE2R
5u7eT1V3DayZiiKF/C63hQ/VEHMo2RA4HR68lmwT5M1BKJ67itCtkchFplVjzstRYkbIk35drMCD
5AenBI/GwlqzXAJSyoap0Ts2CLEv9dzEupTryq7daIETlrHlSKrehz1c+o5EfIwvJzlLnkxum71u
Y464bgYrPt5prBLrsoy9n0D24OOdxl6wjUo42SC3/62sTPzX6MgQoR1/m/DVYfYvs3uklT3k0RP/
UEtPI64Gd00bNT39elEnK8BOPX+LS/Cblhf5sJfb9CA3rDEjfaeNTZ6yqgqpaMbntMiqg43E26pi
bHwOauyA06Llp/9wGZkvK3+/bDAJRbQPlfo87hlXHspefOFO12DqZe3TRME+AcI6vKksXlcwy0A2
U7WrOJfVdxPDCyeD6/cXTNrpqq8phzLQz7aezacjWHPF0Ug4lPEp7XzIYv3+mqnims5QMOqRrZTo
3FeUSOOh9ovs3hBr3MDzRx+ZXfYnUisE+Q1tHsASAM0rT9rvSZWEAVHtD1e0X+ykIl+GquhXukyT
myxj1saVKO7MgSxJRcavPn+zkXZE3sqpdmMWG1CzqvFrVn9fhlGC5tMwlGKoE2Sm7k4FQbu23KHd
ObEtn5vCvkAp1gBWc8tbYdLHmvDyOWgzhIlEi83ShXdMDcayZS661OoRFO/V8motltXHSVetkvI5
KO0pCnRWHXVO5V2bAvZhjgG1Pqvpl4oN2wlVqO5hZ1bedtZwx5FJ+pJC+b1P656uMk8+OmB9ATdB
brGUQCgYUEwGqaGT3aRVQXeSkb+WXtvonoVSF/pMAe4sYx8N/FXyGyvhMFFCpmcZR+HB/GYZBy4C
mMraKDv0RtUd0j4dn+vku8BE/URbM55U0UFVNA/3IilXpJo6JPuG8Tkf3/7rVVPs/XyvdHyjKH7w
JAkqINCmFTsCpP5WeH6ydREvRjA9wB+oRQESJ/iPm/c+CMxlKBTkJpaZvFsVS+82HZsNWCnOJZiH
NO2dm6Hro+WcnO38vWk6ochWvXUQPh87V3dHOdBqiwV0vHZJD6IRntKn2OFAIFQVvLlDCmpZjNsd
EeS6HhrvrUSWKtTtDi455WOTGWuV2lUFpYqw99pr692E/drVnfpsxcuheC4c+wmCPPYjq284Qu5Q
xpkdDRJ8SEmcbm9V9j+Oxl9n/+t1lmbPMCZr71PVf+ndSd3pMiPnpIItrSEQW8kMLmVdWbCLmur8
lo7+XzmSPi8jGZHoKezxGPeZeBydYL9c7/rMXdPWd/HksOqlQ2LKEwIUMGThhUTICTaHf99XwwWK
3bVBtdyncUqtA0vTBlU6J++lsru3rEibW0ghOJbEYAopSfyXoR8kNEl+cS5iiBixF75V8/VY8co1
/qnTviMQwhL1xhKLvQClrlL/gqoV+DliwVY9pR6s8OaxuYlpyo4iVrCWQm856fL251FbIweQtrzY
LWPvXkVFOnXbEuVV39/543XLiwmFlydU73UBFh6rx/b40WDO6f571+m89jjNzfKKKiv4fhrkugzS
N38Y7DP+Kx59Dh9EGFHlx3HuNpK5kUcaf7ecFWaU63QakY+cz3KYWG2ahsn10iUs83e+5aPkkCuL
R3zzGQxucord0fzO89+ApOjtvaeGHs4k+XG5dOTgIos5gzJfWcikfMyRuxak5ptY5DW8x3sw8kvt
RBam893SVW2VnHtePS09Ml9RcHCXdB/Yx2UsSNpiL9n/MPZdzXHrSre/iFXM4XVy0MwoWZL9wnLY
B2AAGECC4dffhR5Zo+3j89V9QRGNIHk8IsHuFUqcZQjCH3hq06LAdH9d0fR8g+p+uc5ax10ESWFf
Mjt89NMseRNDAmNFfPnvIyHjbW71hirWuyc1dTVIyFX9JSpEjTNpNf/y8M5IfzXA2n1ajsPYfA/Z
l/flVoKvPEgz9TpwMmCTWvx5WRkP7oBngGAXgGUvsEEZ9iwrrGVguoBj+RtWOGxDo14bjKs8YPOO
RrVvRYu2dMC5N5Nr1b1VkrcXd5TjywjVn9pXQHg3XvKMQ+lisPEGCGZfs5sBNT2DACMBNoe2j9OA
Wy1SCzhDnAVf8yZqloDMNUcanXm9Y1CPfYIkQvvoIiVA4SxznAMv8KZJixiTErRbC0xLs2UFMTRw
2/SalWP5WOQcFSPLQgHOpJyomefXXjbjI3VGIUdIAsTDjl5AWT29z88CLlpwPF/HzB0fg4I/Ddxt
LFSPI75PEgY3PgkqKUjAgX8eAOO6k0Cuf4pZeAyBNux2S5rt4wM9u6ahgRYYqTvlBUuKO7qxj3Dw
PQwwKXoeu+Dc9118br1OPrNaZCuZTsmWBht7zvfliGwhjU6FCPY6jPnC74f8CHpktCmt6mnug/xI
IauX71cUu3XTJO6q6zIK/m0JuJf2DkV2fLXbZzcbnK9t0dVAyVbFBuQM5ytz9FHnYf3MR2mDODl3
S8kz52vPwE9sJns6N3WaPpSV9UrLnWQsl3URKrxDIWld1WxY1l1eHovZ9V7tIlwPtVs+o+ri3U/F
/IUe5tGUuTunqJBTNrNoUazC4kij/72IZgnAmzOjjgfe6Ts8oTewpFuXrgi8QFcuZ8UudBwATwBl
CJoK39Lb5P977R9bXcEQ5ufeto/wVFnXQjWLRAOtE8Cqqr1exmM8AyIJ9bZZ1O4+xNMQVlgUvA59
WiC8KV/KBi5FFKRmHvy5Ol03BNp32MoqfqzhSo3CJ2PTOoBQ5UJlEMKDA91gnwWP53MMdyzcKkek
vcR7iOLKr6ZdyKqft/h1Ke/xNz9EuI95nQCzve7r4QxKG3VoaeRxw2+GnCDYe/hh7cfOqAx8750C
SCYTuu7nudC+nZj7mBUMd/IO35cisYoz6hCzvTDaiFPqna49GqCm7Zo9+FseOHOYe4tHIFOehfZ/
oXqb73za4zYlxIe7bDJoOHz6EXSp+lSvfB+iWbfZ19V4pwEq1uvcxbVPP0GD4nZWMnwcwloveoBp
1lTlo3pfoZJLnkbQbjW1QC9q2Mn3Gfw0f9cCAX+r17So46UDG+U+uiABLf5Y0JnltEc4+PUaUEi1
vm3y8VPCHIeZHLfVqdrnju1v8jrpTk2ZvmXATe+uvUr2J8/NfGgLmNEswtenKrCrMiMUo0aAAzku
ZltArMN2xdKT4+dhmt2YJRCRjbdZbn277kox2oGmZDxujrzMAdT8+MF0SaPKn7wFKF3RuoMQgO9F
/ZGb3yq1UhsgEmRHgGxFE0zTf2qYfG8TqHacPD/29YpGAWuMlx2wdSApYIRiYSRA7aA+hG8NCgpq
hNcgjb9vnkENasarL00cWPEC4i9wuUDTPmVVegfibndO47J+6iR0lBzLaA5IAeihrp/nGbja6+AY
gZ6Q2mwDBlD11AVyuDeO0jRIm6VD1S9RZ4V6r9ktLjiDaHDxQoO0KLVAvLXatw7iTjuqaiUyQrIP
xKmvkwr1/o+KllbBNU5zb9n3j/mf9uh+z71No6uP+C0RT3ERR9e9qXf9PVwQDntxyRqR3+EQ1j5Q
FmYI1cNfQjO8cVHO0eqBpoIa+0Ah6lHmBq+vf1tIe9HOHwuFBiPsL3vRNh+zbtvT1CBortv/ey/g
ZbO7f4doIe318Q/Ss/ctbsyZ0uSYPsI0k3of/4K/7Pe/Po2/7PWXf9T/+oD0aEO6IOTfQ11tgy7y
L1YHCes0kWITMp+t6QBp6SB5KOQ/NEaRoLL8ZciHCJBbHEd10VanapqeqTejTvXUyimHIAbvryfU
Bmm/teg4X+JpvEyR3TvVSKaPC8vuRr1yJXgYBb6NNEKco+tAB8+vJY6teJjR9LJzfq+Epvy8Qdmo
WVBQmpF4BGhsdjS4EKF9Kp0Q/t1d8hDxDA3oBztLNC4E/H7HxhJn+rp2xJqm0AAg2PA94oCzX5eZ
tX5SHeuknk4U4jGyhY3MFm7nxg+0yO3wJgHRgx+30Ag5uw2UsMMlxWhlrwS0OYs63txis/+YMmD9
YiYvVI7y5+mZelSq+ujRmKWgCWBmUunI9Brpysu/Z15LXLp87ACgFGCDl3r6lsVetmqsOT46gLXj
HSN7LnXyOV7ANitN5uIEAFt+VsKW4EaCP8IclZ+psQteXK9YV3VrMEPr5Z8DZnLdZjh9B/73TwtM
nLqA9wE+zIvVX/c10xLlLpXGnxT9ItdprNRHCyXNCgULARxuYh9mBRwg7tFTuAbf8/clRfNcWO6S
ZmWdNYdQjsGCa5QmMK9N3SXwAjv8C+PtaLbKKBaxGEkVlfsrDZzGkRpVlslxAli1B7v7d1AKC/kW
MOdT3dnDPpO4cQOdkuE4xeakAlrSHoAYMtHrGO1yvSxTqGPzbth1eFs4tzVYCQMY0I3X5tFKtHO/
7XnULPpOReG2iMQv8COH3XV47KBtZ3H7pCs3Drcjq4yuDEvW1+GuKdLT3B5rCD27i+v+TeKvfW+E
LY5h4FXukG3SSJfATENjm2Igr75fWb4LJ97KLt6KfAh2bevwnWtXSOswIXzkwgZ+AaMamFhQ0G4h
DgvaS9OOz72cgj3NGkWEBdoGScIfDGOJQXIn7NZwaeiWNrgtZ6bwHAw81l8bv5TxQoHdgkL9vwZo
cuxYpyLMyoMLwT9nQbHErXzIluxpD4rcdlNBCNpW7L8MEZDKBbe/WMoGu8o0rLLSaVFH0w83s9Lt
pxhdthMka4uxWFIv+VhGXXhgA/+iKmvZKxygI+SkiQoOCiU7FX7CAP4FM/zW0DQ3hxjwv+NRJ4I1
7rL9MuziFiXDrUP60gIWF2sbx7U1IIL8iQaH8X0Qn8C0iJj6Xqppea1fuHAsuJjutdRB3cCaP3eh
4vC5+8faFKMOvEkWHf6+D6jtzU8oFrvLRvT5zvb4/OS6wjlGeEYvaJRiQ6mOBZxhLhRicKpb212I
QleK9Zx7/UUPzf42XwwAkvW5XQFDii0HP4GhXI5XpE5/DZDAdxYhEj5n0UTVOUyTcgXQGdLHbET3
NmCuaLRkABmHM+plKxrWLBernIJmzp/r/r1hgXrUkrvj3K+KzPI2jl8msTGFBcZ87Iv1tc+CZrrM
9S5zAgH5NzMFWNP3KVT8CWTM1h5kmZYOJJiQGbPUTz7E8abJuYIovtdeG+ZV+QIIqgmMp4EjVxc0
Czds/NdZymhTuPGwAbTUe01Bg1z4ik2nOBvsfRzn7aKMkQ3KXeajfFsG5wrJB6PgkP1gRlW6qlH6
nuNilzFLbQfXL56T9Of/Bzryb1N6bxzgfMu+2yH0w4BSChRefv48IbozrFhq74qRoqMcNSg+f4qj
qiBWM9wdDrJKTnkY19+h4GejQuAUXxxoQ68AQgnx3WnGrTu18BgqlTwi2TdtO+V6F9hduyuRorSq
tVHgaD3xHdXoM8/dZxtSHA9964CDJrtgQ5n5MPVRFul1enKicXiN7q9v69A2Pw0hxBTpLZ3WdPiz
22Tm1f62pqqt4TU+IyM2Lxxdp+e8FPNdkEEzAsqMGjI8Wj3ZyPibzrXxmicrY8pUEzDeMHc5uS1I
OUiLH1oG/kOR1A8s9roHDVlRlMirHf2iOVLdUIPgwZJ+JX+EILLSPiypza8UQGiEFmVT2T3VXr2j
MJR33hc5eOe+g3E0NE5LNzhyb3zlXcwep6zij02g500De6IVxajJSieH2rNX7G4xSC8cvGSMT7Qq
j6FWCRjA+rZRCmjlzmUcpohmc2rcGPbBbY0HzS3WlfZ/Zp2gRMhquIBoJtaNgIwE8nYg0oMAx+6o
j8Q7tPNyFNCmXmYQMzeTIl9AWOQ2yaszUOWgwrP+NMnmrMIfh5lPM7nAo7jC4SJZifGb8ur+OPh6
4OskK47Uha0M3m/8/gu4JUC7i0beU5NKR94LT6yRzBlOFJrboDuwcXiog6wJTqGsgg0Hzi32inhV
KGeXBXBgELx1N6AKTd+i+AtkpsqvtSyLHZKU72GZf+mjHne/FgT5yEZmVDiPIOn3+NbZ6T40Xd1b
8Rm4zB3N6PSla0F96Vynjpb9qPG7/9FA4nEXFHo9SLbt9SaKlPdPOLx0uPcjxznLSypb+S2UTEAk
zr2zrVGuR+cfe/TaEzUWzrDXK56wbBU4wogWlt1xKIGEgxDl5xtumyBfDo+kTd7qHNzsdDkZnQ9I
GeKgWoL+ASjyVkprWDZQtF3TYO17AP3amdND7mneU8xioSG/ZODBxOBp3EV9ssI5yP/Wx623THWC
39Rt2SOqMb8qZvnfxgRnSEhQw1dKSAAGMmg90YLc7hPYQ5WQz+19oLVYZ8PgKTmVQw2V2Y/upBhK
+KXKr6M5jVI3qK3TtfsxOUNp8oENOYPgDKzV7CyBc8PA1mCLOc996vPjlMt5AWFV5zlWsPhL7GhP
g6xHiKl+UY9d+EghUWS/Gk8WJ+rFHbTcseQoSztbRbiTojgWMnvD+7K6i7SS5YouwWic7dI7XkdZ
ruG4lNl4MBR4ZI9tHoIdUUggbJrvdD53AfZbahNvNUTOSyCrS+kN+BxSqOVKanmH1FCe1tmShmTk
BAOOr/NdCVm8Jf72+n3HMvAmU6GWoRbJD5T8F47Th78SBQMc3wsrlKwaFDc/5koU44Cu9mKaC4Cx
/6W2kaSUqruTpoYOINMeCRT9DcUDQLXSSd/bdQFGoozTXZin4UX5KFCXg9QPKYikJw+orAXhq7zQ
1SdXQjC2S7X3hbo02gnXvXZTKBctRuU1p0wDKdG4RbuxshB6Cf3gPMxIB8JEKpM/q1QdAi/1Xv82
Q/AAIo2zlqg/ID9eDq/4AAxvHx1qKB8euILBgwGI8j8GKIE+Oi+0CIck7l33cTl/XxBkqHd2YW5B
NdKUh1s8fQM4ECuQF560nDcQtfJefVBjQLGFcUxuutYIPhcEKCOUvT8v8jyRPKnO/rRohDeNVbaX
2mgpBwrqyUkI5FCRCL3igZFbblj7332rVHpFawajXIUkqbemGAlZUey2D5wAGDijmAKR0xLoL+Wf
a2WnB97I8ZJAFyxcNKwHlK0aTlaN2HXAqr1zOd5dF6VDPFwGL+J3YznvMt6G2XoalbNXCf/agQGY
rT3HGrdtAf43Tb6uC2EVsvZ6yCPSzkCp4afFqLStwIfha5FP44WmU8N652UUEOwsbQEWMz4O+kfa
dhZhEfBq1KV/pKdFtHD8SFxjNJnmUYw+ApoM+dP3edfPk/qeWXf7rG7raAntJX+AGm2Bfpvd+W4b
3vHeCe/YNCFRe+vTlVuF1SKLp2ZD3ZGJ5n1OthwFFMdxrNN7YDyebK9B7cgHtv4cmqa0YM0poKm8
nGiEgtQogG5ga5R421YWw7nttT5fV3vR1xoqjEsYycF7wnazt7a/V1CmBUCytU9zh8+fwjOK0GtV
N/F1FrL4X/qitFAGnK1Hm5VHmqXzWkJn2Z4WbRvXK65LtZzD0LsPufDvtUoc0IHx6m1CvglRvE3E
dlBlf6I4NTUET5bJOHZbVIVBU836eQPbCwgGq7aAm+GIrzYUGR5usWIU6kGYhmJKgdRAU6gpykIv
4yKFJE/MmvBsnAKfm6yDLpyjbKgNj+7R42OwTvJqeJlK/6WpvPBXXYKeBDu+r/9zaj2ELxY8w37h
FRQ53O59KvNA6rvtKlikX8zUyuza/veudTcksJaslgFQD/cuCNKrqNVy3dQVzqYmVk1Zt4OQ9oRi
zO8YZBPUaYKLoWdm0DRqsmYEDdSqz02YRvee4Ow4VsXjOHvRJi/g3VmCNX4SQeWcVNPAnp4uk2lI
lp4tu1Xbp7+DAuI4J5o+5UA/Ihcwbmk2xT6t7o0SQJ44RzWhsgYgttm3NIRu7bgbVHWcY4iU0jt2
NAruqgiCUSPTBzuGmD4oP/IRLL4UZQ0nWVKXBhzXnhe9V9d7iuGMIx9L54jXQ/UQmQ6UIaD5DYOM
BY3RrJIlzsrtS2tNU2hA2NajYye4BZkflVSQaoQ69ub202HXOm2dsRiuP50WpT44RBXrpt3tp0Ng
ezE4bX6wE/7MB3c+UdP6wMssGoB7m9E4M5gBFx8C/isi4xQF0eBrdxqZfV2SKyvcJTOHfS9CKoSR
JKiEkAn0YEcGmaCZz+OZmrBPxnNWoU4A50ykw/4VDxu2trMigssgcpGUzpO5r4+gDXoLyvxlaa+P
qcCz22N5eTdaPLxzzX0IZKzgUzeVOllFGWwtacrf5t1iLcoN7mxkaMx21GhzFYMpBVu18Ay/j2ER
IEkFMY+QP/Ehq+66Zvx2zVOYZMVsZjAcFA4U+5gBGjd/SljS7TMuICcHG4N7X3pikXAxf2s6wIBd
xy3PZaesXaOtLgaZFJnxBRCa8Pv0ovgUJf9QR40gpNNVHIblBarPG3hwVXe3EF3NVf4f3XBv90c8
Hpp+aaXeA0jmwG6DhYO6ZI375TBsaiLfABq2myqIP4dJ2yxbSElsyqAI7kM2BPcJpKk2vkiaJQRb
4VUZw1XhLm0gP2+mUAMgYQ6/nWHrlgxkHA/Kem6Nd1jykcyM24eXZ2BeaG/fl27jrRxYW5xtTKYY
TeNASsKdoYmXlErTXRvus1Q9/5lxy5pvs41veQ5JyEeANSATqWb3BR6z6XKA4/BDYrRPocgvTyC/
Qq0pVWxr2y04PzNe0IUf/JpwPzVHju7u1oiS9XdA+iXuJleXOPXsIw3ifGpvMheSHlD5PWjTsFTh
v5EuwwkanHQlROkC6W4kOWl4gvTFJirFSzR4OFUi/X9ULUQFAF+U4ftl0n5F1RfuAMZQBtalbJs1
A7xo8Hk5WhUvcc/CbZx5ydZDBvlL7JSXqGX6R1LjNVWoYrxvYPB6TGPYX0RgHv9gaxpnkHNbRXMX
HCsUHFBtgiIlUAoDSJQBlJy7r1JP+pgMyHXjyYiQDtX74G1aao1gpPJCLWnKbQCE7Hq2+0NpZfkx
TqH6AFRhfrx1KRaaAbqiRqQzwBCAECM9mnndqqL+H5OGuX1IRSuPSKWwx7TM/rEnaIZSbzZv+2BS
OFLPDxQZtLaPWZ680dB1Uo4XvXxS5eq2JvMkXw4tQ1LL7EpN7qg9aubZmXp2mITn1Kk2t43AkYl2
MMp6FZHadqhkXlrT0FVgDnSoZ8FW3sTiMQUbei7egH1zkahrw0vm8+gCV7ZuD7ISpHb+tXyCB9Yq
khOsY83c6/LY8+45VMQP77tF8GPMcmBAPAaz1iaDp8KqUrApSY3vlTXN7zZYViycT10UlJ5HiP1l
EiZPMfPnlbR/+bnt3AkUk04zcpzzqoorZxXgQbYmSE6igvQs5+mdNGZoInEav848LU8FXsG3uO8Z
ngf40EVf4ZCoqh/Uo6aMoBO5oMsp1UCHuRxWALF1uk2hq9zlAp6pMwSKHRiWNrN6860ueCqneDG1
sfcQmp7mZbSEGARgYKbbdlYA19ThJPWollDzaTYCR4gc+HW4peLJl+zbIEBfCQtA5lCfM7+LHkaW
RZcG99fr5AQvYce4KH4WNFhk0QNeQkoYfjVPOs1eigguTgu76IEugEw26WVPpkfa2KSmLfEtAJ9C
CpRdoLGMrzJbXZfRHMHtvy4zatqRTPHmG7j7JnUTvOh2gM2nrQuxSXPp+hZQ+jLYfY7RME2PHNyO
E5m4K5pNTcqAbr/2oVuHfExf4dhgNqMmAlUGyAnUL2CUdsiivjjFoJvsogkQONPzrKIATgFXzDQT
Khh4fo2o/nDwPSEOgOBtokZ69VM3hwIWKOl5BFDmv+bRCgmpKzzpcHNsojQ4WpVx55phAAyKEohF
/sbi/ngH0/LxznU4vnEfXcmlJQF6DfMF4JH6OjExwzQHCsiiB1z495og9YN1OcHEorMh6rqgLeGv
1KRNdYEJTXLpXPs5hHjHIYTRzoWaSeVQanSLPRCJ+A+nmPYFPOF6PBc+BVXiPnNkhQ5Q1Pr7WmBv
VxaEHIrsnCu7Xs3gZnyJuIRUBoy+0qC1voBTe9J9MN/XtcS5ZcpSwLUExCNBoQwHEUIhq1QPkDFp
9804VNs+yp3ntnZ/0QwwEY8oo4k3LhK9hpuCdwwFV8g0hJG/a9NE7f4qa3JVONFGBKVFTVEuIiDH
P4mi0MgnGZQwUki38wTPj39PnHPIvzRJDlkD1HG2eRf8sIxaCTWxUSq5delKqx5sBdhE/xG/zU3A
yd7CtPoHhTLk2FELJwWUj+1cdwDkE6rAFJfpcFZjDy9lVTv3HTjBK1WlxZq6oKA59wLuNiBhNt9v
IbpqxwlO5Dgdc1itwfSmmvF5A7yyrUVq39MU6HXgFoC3uyV1acAWeCTElreizb1JbAU8gwHzk9Y+
y/P7wNjXw3ppPDexBPLONLixFSvYAzsru+lqd0HDNNGb6oMcobTII/Zt4gXcw8iDNYqbnZ1MyFTB
cm8yDqwNWe4JkWowkwx0b+TBeNfX/E2hqnQKgI59TmvOVt48iF2Tz/o5G6dwW4lIrmhUwpbg5Jbp
dxpscHu8c6zsuwPFmotrhfnFN82AlzLc/sMaskK/B+hqbCe5yyf8bVM3mWHVR1d8tMK7Gc9T2gTe
PIDv01b9zLfweuB3QBcEpz5/q+XEjjF0XY6haejqb7G/TRnLHszCfF7930vHHroO0nXX5H5wM0a4
denq6pNAw9RH/vrdK0F8XN0GhN1qGBA7ULoyo7e9cnuCbloMwWM+egG8huy42nNdAc0GJeXlaM8C
Z7Ygt3b93IgjlLjFka5mMwKrro0fAcOdOKFaOTacx5qoh9iAlKV7BtPMJOREW0R38KaAT18tHydn
erZQQPxaRI63HgrDWx3QRTJ+0ZdJA6KdZkdo4RQrODQlj3IOth30go6taXIhp3pP/WCwIT/Uu8Mm
G9xsH1GXJjk8TKGBa+ZfL1slX7ywmPaO06DWV9Yp6vBDEQFuAEMenGogudAoAdPWID2Opkeh2zzq
Bn1QLq1Q18daxHtVB/0LAIt6Z2WGYKR8/dUF5j3GQeT7ABTourNby0iCeI/43H8mcAP5LroKzwo+
lveoNS1sqfj9HKUg2tuulEtIcswrxvK7a9W0MxVSKnfmFY7/I1S/qEdxhle0BThL1VJ5kbP0Qojs
siKdnipbzUfwdaFgbSdveTYWF0A6guMEq+sFTLG6FyQXMpRvmUANFt0CMi6bFiwQYOBLfxnEk7cp
iYVl2yBRStHtxMTTM8XoSgjnlfkJTFM5QMWRefQEpmn8JL4E6fhSikEebnE4Vw53VhpvaQJUZoe9
duFv57dW8sBSgApzqN8jUciGRawGeFgaUm2X8QLmANZXEMovkOTyo9VcZ+GdAxsBVBnSeYMHBl+R
xHBdee3C5iAwBXPnfplSYDOoexvVOu7uqEuj1LU7sG36Kizy/4BD0YA1IdNdYLnzikidcSwGyGbI
HI6VoHxWmfdjzOL24si+eNW7cZir19DxrbWNYzIerT/nCPghUp4AOBV8JH/e3KQpOhQDDu4AXPkw
MahbwJushgMhHECipAuuChglGyBcx3J47ZICBm/bAMfOYYbdA1QyghL3P8b9+zFPOOi4YIuzoM6+
AK8FoV0TY4yNUKD+PUpXFKtSCwyICNTHwq1SfMzusJzGedzEsHCDqhiD42fL5wwOixb68S/twzqK
+3MLW7XO3Xe9s0lTH4bBFBPgLnVQf0ra6xwKOoHj7jUm/hEf2ghKjzDCa5qFhnns1jMyArWaH6Df
CenGVNiwaor4CeChYs3gCr+0WJmdQmWham57TnboigwJRtnqjRR2+TTLKlzYqE/8SKxsnUI87D9J
5J26McmBM/B9PELwE5oYpHPUJrtdjiLiKXercqk7Llewl4eDal3UwXZCZcfHQfkwlRkQZKF59sX4
RhzAbIfRdjydh1jI3ZR5xTwswOEZ8JblW5e866zLGPG3TOYwnjE9inNZhIccb67wx6vgC5oE+SPA
DAUUKeFV74zA0Myq0cUyi589aNjct1KfmR04O97AabYIWrw80+WnhlevMsF78y00zTh5Ai4WGWrD
EWbZ80Vx3Fvi3Bq2gZ31+ZrH04OCFsQhN6M0Be9WSPDZHJiEHjjnLo72cKA4IwU62SiOcRvUjfkZ
2kQopnUb3CytB59Z6QNsnwAJcZ1v1KO4aDIfiqtRuoSJRHqdFuhRL+1G6i3N041KLxrcZtzM4yc/
gK9mzoWz8ae0fsunflOhwv6DW1DQDzN/PltJ0p7AHraW9Hpf6HhR4Nv4VRm5dg8uR4e+FP0R3JM3
ZsF6SPij973K7b2i0mk5QwAaypC/uqxEdSpt2IuT+85qAqznUvRBv5t17cOBM4Ne8uh9Ub4PGS8y
v4RhTH7ogPRYXGsFyYRM2J99bcYt39RmigJ5MFoP+HK4rudU7KnunDnlOcZbyVE6BR4sYZ+627ZF
eamPMmiTxSM7XMtNDnOfQjCR913Th9EqhCTT1mtC2KY0A6B7ziBWcKSE/SQOZMgydhUAm6735ufe
frBE/kt7SHJ1TBTPrcWmLQMgcy/yma3qAC8X5HfgI8GMkzjMZQ7UpyuJeup7kPrUwMo5XwPPc2lA
OJ8qP26vwCm/tquV5eT5So5Gn2uKL5BZSiEOqTugIsZiPgymoStqEg/GyWHO9eLqF9s4SFr2sLkh
G9cB3K2r92uncCOXkdGtg3DBSCoFH7HbNFpFcbMHoAIxoIL9pjZHGNHDG8ommyjqU3Pt81DBZbLo
fpJBRwNdCLlwjebV1bADx5GDiw/wPYiPPjykjcZnN8HsEGiXaVXC/GDlT3y46FYN8JvCFUwm8Obv
9daaYqyx4W8g7WmC1nQ2bG8TaXbCq59SFXL/RxyZplPja3/Lkvm+CutvypEdXo6Z9yWq5bdqLDJ4
xpADYQJToJyNW4hruhdUx4KVxTPvGXgCoCCgb7UdtGNvWJ/DZQb1hW90JUEkv17dYvUt5ilI2gUW
vGX72nlIivHMwla9Jilq/TqCtxl1IcYC59oih5yaCNQrQBRGG1ToM3W9FKCoIn5JOlFfkMD7RWta
L8Q9rI3DFU2CHGMOZx7c7qirnP5JAHDP3do6d6Ob3+eTLQCTUG/Uo0YqmQIJ6Pk7ZunkIGM/OZSm
SVBTxINFb0FSQAEfaa5NktcGeOI4z74xb4q9sljSqOR2cJbMfqDedcG5jJV+5omo1rArG2Bd4gT3
PSA5GwG285TyC0BGJ8vOk20LZP+lNo07Z3wHwb1qMYZ9ESyQ9Kwvnp2Pe6XtN3KaoFAjk2RfOt63
sCmr1eRnELYUTQN4nz2cS8e5UyjgP1FIpxNkROOYH5KuzAAnuQNvpHDXsd2oAzWQuQ+3eJeGTIrM
D3Fbvw6trTdACamrSD2UBSBSP4kvsnYSyKVCt54aPLj6NYMKPu4bv2N1C5/hunD3tGg2K2mwxvJB
pP+1HOWSdoVcJF6Tczhcdjk8jamJbQC5Fg2f1ULgPxzyDRgB6g1OrFHPMHSdQOEI2U3tAj9JfII+
gONQCsULvIT+1tz6Y0AzcKVjSNcPQsHEjN4wZpU1+o5ePug9Y/aaGHeiUC+mDnm1WhSLLJDTfRO1
IP1JFwnvEMThBSyo+Smo5a6bogy+46l+bWeciK6lxGoGaTgoLe81xOGF+3XwRYIGfplc6x8K2zMS
gYBLeOvZH6e1I3m+sk0OX0Ltawey6FeYkgNew02u/zYAr6qv1KM4WYHTFa2CKvNX6k1UDDDNbRAy
KEs2dTv4cg4HUKOHQ8fY+5XTj5+7iR6Qoc+zx7idowR+AYAWwajjjbdTsy9TPd3X+hk1LA3PH3Oi
CzPAw+ZmxuN3ivE0C9WzqiVkqJF4bPd5w1CKrLxh0wOUgyeTnx9AU90Df8COA5REFx1cge+rPn2L
QbR8A1Jy2oKUgj+8Lsmg5e92CzhFcFATi+6lAaQDddPsLa6S6Thy3gG4jFUJdApWOgaQdsr4swcj
pNXkjvo4jxVqXubKNs0tduuWrUzqxa2P9bEv3cXsfqmV7C6FVdd43DfipxrhZupP4zcks/J1FcQA
29gFDnb4ky97y8exFYCDXDH9XHRA1vUCinjXURjfPoowWdAghZwhOxdlIM4pQEzwVA3yttmC5C7b
ByvuuoXrQSwwHlAipSYCrhDWwRF+5tT8JwdS9SeAa8/K7oYvVQXYzZhH3TZyvfaQGtmtOv81x2Hx
kkcJw2NvNjiZxnv15n7YCk8m687Js3UCAbuVniN231YrBUvAS6iSAiWzcHI2hdXJZT8Jfh/1EkFb
56/NaFVI42EBNU7pWwcYCjyY/0i5ljmeZW0rD8kSeDqLP0KGsdoOovvOADI6Oq2/VbH5WlMJi5qP
gZm+/XX6u8qV44B1nLGCSltzabf/j7LrWo4b17ZfxCqCIBhe2TlJtsf5hTXHM4c5g/Hr78KmLLR7
5KlzX1DYAWDbktjADmsdB0/8tX7b1139A8/JTiNDjRoaO34Vm/IsG7sDeGOJrmbXaMVNqIFmmReL
mz8X5hbwM2KTj0u+BKTUjoNXHNsYVZakv3PxAf18QO3kX2ZqCYALY6s7l4EBk791CmuvLZGNDMq0
4BUr86UPEHwGeO1UH6cKvO0k8WH2qu1q4DZ8FPF2h4quE174KXg+DnKlt0Q9NUgve6BzpMAwJiWQ
pzAF0tN0nZLrKpEhsecvAMlA6Rbgu3DMz/q/q+ziOk37V+y2CDql7vTBHdl4CMNEnGbbq55DvLy2
gCyOv3O3O9GaPG3eZ3WDvzfA7eZh9nfTzwMS5eHwIePeXyViKRdSCURXnzzHO5E0g4TiQ+gABqgb
RLJrpi59DyJU1OGa7612CHcM+dktiQ5OlYHBeXZKFM18csMBXbzP1HwaS+PCpH0wpnBX8Db5MqaL
exbdiL/6eug3fsTEGTljkLLYUwxMOwMn1b4BZUrWXAbWIv+aec8hICXOfjWU51q2ewHk7lNYgGDC
ZGF9YgAf3FQDuLcBYwJaD0C6zv6xc5LPs+22u0IlNVE/K0E557mKsDyRqKwJQV2kLlE0LOqGpEWt
i7rnuc7i1caU129dH5Y3PnKadaziKfHFN9wn1zc8vMERAMt2c2qX13SJqyvNyoojh08y6suqK+7W
y8UtQcwGt1D6qBrUxnUtEOlPTBh/juigH6LsBxslQ3H/nD1HjZdc2hgoorJwyi8otnymWwBg9r66
+FX7lKQlClyjNDwBiEBeWzA1bVk+D1/mCG93IM01t3A2hi+liIJ+GJ1PA6D6nvth/kZe3O78Y+oC
hY5EgUv11kM7z4nEIUPxkMvq97Mr0cU4+6sX0q3t3pExuLIAWJYi6nhypJ0+lU2U7IylEp9wKEPN
Zz2Vf0/NR3xliv966fypab32a5sA98yoi3xdbU4mPyF8kz7hmPmyurWSHO/pqFKrixyQHokT2Ev9
JSuL9COalUEnX6Ri3wp8IRULUEXRu/yfukfzv9sM4okBc/KWASIbBXUwdPiLNMuo+r4I0wZKZ92e
Xa/1j9OUoTsqt6xtM9vDc94PxkGh1yIAkNVXJ6vMvY8CkfeFH3Iw4lrhFzdrf6AKq/k7Rtn7is4z
mcht9Tw582hWsCoVzshOO4+XYXLHi4EbFBLBy4kkgdotIA5HddoE2meVV1vBs+lCpo4xQM/EAAgg
cXWiXcIa+AjdCMaTcAA3OA34a4qfnOnZ8JLyRoJWxyhNeIoXoEt0hWcdHgzkDPYzazv5jbvx1Jau
aAoT2agkPrVZOoDa2JIJ3+Db5AZOSfE5qtLumkTo2JkRh/yc86Y5OnwA0Kyy+oD02tXp4h/ImsjW
CyK8Jy5k7VwPhESe9a7ze6Sn4yo7Zi5+aWoQ3GadFQNQfi8FQHlQGhS7O1+im7TMyuEa1e3NB8BV
tOl5bT2HPkpBmuR9z1iCYAeGDESXKdAtn1avUtTvERx0L0nZoXl7MQCLaXQ8PZEzrcUlCMD90rb3
eheOJNZuHCxn64DiI8KrKC4P4JqoN8gAyhtyrag/UiGmZcy9HWja210IIIM/XHDVvpujYYf0PXD7
ZoEMWD561omcDVz1ztwEil4N+MJrWKOBGngZf0m3iU+634JOykpvO/i/J70+PL/qi7FvL37qHW0w
XlxoWLoYaZw3xMhOLVx6vCJY/YTkAD9Sjoue3i3UytSrrR2q7YqANjcroLc0YLPY6gwCrlXOJp3S
YqNTEI/0zW/L5E/ZijWZQbJZ2Cd033unKomQ9gXJZTAq8izRd357mCdXBmxEsQpDLvcWZgztXjQl
pyyYotJCZXGbXxxc9NAG/gKoF322UF/0D/w8oMJPaNgRIO0BBNteA+jplaRDw/6yryb84ZKhNVvw
APoVO1U47T73ifuJqrfarMPXg7BXiWyvEtmUJ5V9ATV19aTuz1fPNimcHSos/B315ILw6Th3yfRM
/bc8H5u9z2N/S0anKIoPAMUi2zooslduAS6VWnWdcABXrpP8QUZak7mgOCp9u7yA1Os7Xq5/9Bk3
UNjfvQw42iFI3t1IXRqhYyIezcwgDWW3Jzer4oAaIjvQhse9BPE2jk4AK/81IPMo3wVoyERyqUI5
A1F+39lpinaP8AUjXUhAjCEU1QCvEojyyEulAteZhDkAlxmKC7itEE2hqZ8USFCZsyrNRfrblY4E
2goy7iAmbS0FP/4KIERQQlq0FRaRRiAyGIqp8ix2N+RCzqhmC1EzGM5bauvm4Fp7x+0fa3seSWb9
Q3dpU34nqv5asQnFize1bP+y/kGDPdb+P9oRaYWeeYDBMAdvn7jSRWkDd1GsgFmfJd5tAAltGeXF
WevHRvRLMFr9uOdmNgXaWW/A1C5qLeInBSoofm5c+r0X2CainIVbhE+gDag3yGahyVuJpZxQjKlm
hT+bx9bJ/kanG5gESJcD9R61wjG4VKNkzMCYEkdPUW+bH3LwbgW4xAO3v8nYh1YZYrO5tkoiD8+e
rW1ehgDCUgtoQEojqHvksocp9zZtPkxrEMTprE9ZBF7yqo5rVBwU1rAzG95sPRO83gFqdYCV6Lcn
JCkQ4q2saT+EDQqzCJtmneL/Jl2RbQje5hHFhpQPSDcEb+OgmWlT9WhUk5uoRj8WcCElXiwVVxiJ
P6XFW5xx60ZoIoiRcVzfK3ln73C1FGd6hbwF5+mns9xIFGRu6aXz8A4i3YIU0zEElxtJcK2PvYPy
gnnrxlYW3OGA0uplfsdRsXQl77c2BdItC7J58Nd3ZUcvRHLMFJgougLOQDi6gVQWPXlu9qQL7JWq
Uqo1hq7E2BizJ7MAoGSYpBLt8Zm8zrL7a83vsXI59swSz5Tes/FdsgUqIe7iJeqckUbxnxdVj1TM
qFMr2SfSaLVj9/4+Re8A0JHgSkMh5z8X0/AOVICfqZ+9CU6PHYlUuE8zGtby/DxqEP0H//idDuSN
n1rDBk2wF9VPQA7DQcDB7z+JcZXv16D/q7jmCFy0wx4icwIYo8RPbbaN9AMNIrY7oIuApSFXRHqk
c9CoY/tt9kRSzMHmi97jExopwie/mlL8raChHEdgAt7E17554RwtWfRL9Sq6eR9uB4BBbcDsHT/T
wOcoec4ihIQr1xL7B0OZx8U+5sh7PRhGoJ8ghIEsxutOBrqXAn8C4RfFpyig5XTyjIT7ciapoDgA
xbE8GFIkYE7V+CO3wuZGAyIr7TojMTL7H5WBcpgHPYmFbTY3sLGjEW5E5fZb69u5SjdzhogOyoai
jTqG/HBDkLpM+fytANfMjlnAfELzdf6OueX/7OGFIJypxPiujjyQ/tmoTwH3z7AfOjmeQ8sM6lKi
1yudcqTYW2CM2go3gQbRCn5ppdia6G5YVaQHWOyAdegsb5lRX1dRL3Nq8TXsORpcfl3GFO4CcOMz
FHwKc6cXaL/KjurdiGzGhqxk6Jj3zkPh5ElDtlajgyx1kZ5XZFcliiZMzuubiCBbI4Xvimvraiio
wYx0ZA19G7C/9cYHgwaqGBtwisbWrXUku7WF5HOwNEAXAwbuBlQX0CmDBezVOSCZDSw+FBPoqJsB
weMt2WkL2zT5pvVSdBSqhTRMVZ7MCu7ma7xULb5GsBkZ1h1Xud4wHGB2vJn8E5NT9MHxwo9ePebf
KhsEi9Y0VaigSvJvM4iHGZItiEMm6RXvQuRoQRSwL8w6PzRV1G0qORkX0Lo4XxYAoCvwTCDjGoAr
5p97u3w/uShMtZIU3AJ5s5y8skkC0tEQxqZ8ZwOaVgJSYNUzJ/zhj0gSkgOb5dYTnkADCsJIHsWS
qhiNWoocXOtohsA/YklU0EqyUI6hJ14cHypdHxaTM+1qIVh4AjfhgcJ1pQ7QzcWf4zClaJZGoJmM
FMIj8adtjfZpj5z9OTUobSd3raaFsNF+2vbP/UazRC6Blwdmey+BUYqOkpiZbhJtaRpKdx92YXya
UIra7HUY9a112ipM736ZmDLcXsgsW44WN5qGdjLtPOQ/grr1EN1Ha2p7ndUA/IP2mtQ1lCTbGeIK
qMOs9uRDZu1I4jo4BgjPYr6fEDNFUBuDFVXJOgO0+D90/6tfHIGbHQfTA20XSe+vxRXeHhUtxa3v
cHAIaEqDjULCihUgYXP84qb1NCPdAvr3syiiI6ke15OLTBzA9yN9iYQcnqHX0mykR+I4FeSpbV4E
7hxIhQG7zpuXbcNzXBVQGggIE8xQuOJXAU1pQFYBGCsAD66UVevfdKZtfFVARma96291FmjpAzNB
LZx2prW0ouKsOIvhBw6hprEB5M1yAY1cgJvocLaoBAxM7sslr9lSn2hKPha+5beiQQVOO4JcAS24
uXlZzSAGC9BAW+1UU/bZHUN+bix2P1S/imR90OlltAu5POjyHmSLIi2ATqSeYYboJA/eeqbe2vDa
agfsgjFwFQqGMPgxKoC43kivfEKVh4JSUPVizWKthnud8uk7cey6yQMIqHJTKtqJZsrI4glIOiBN
GjKEgMbBR2A6c2SikGizS5Na3cs0j6YFUNi1yjXyGD2kHdh2pQl4cdOYAd8fVwZD2U7p4ro9TfPB
4fl/gDINC29xUhZqePHsYgNNRXG7W9eQ3bVLIDsrxDz6fEayOGjrkQ5gZv75wckKdEQHwKD4F9Fg
zwpzxEZhBer5YVll/S/WOz5aciMtghT1wHsgVstL27mAox3B8k2ztDasOiB5nZJ2cVK7DrQ/eB//
kiLN92Ql/epCcjuCjGKzTtXu6FeQl8lLT/M8JWewSEfbyAub7aRCHsPko4nQoBhHyywQDSORR5a+
HQBqqCIgJAKtcT55OY7iSl8l6CYBcuauYaO46EGEAtXqQ/YFxTDR4UH/WxEl7uJCS8nFx/oYBWzr
eq03fBf4ERa6ZMclAyx2Yg/4HXBFe2jbAeW0VgzmK/S9+9sE/4PbOyVD6uGY2wAZJx+QR6XPXA0W
cou3aGpw/VSsWUrlGJ55ibLysL7PvUYgX4SM00a/tgHH1a3vfNKt3wY09dFKuZ1TI908fDksFS5z
rBqaLbG3czwAeACNE/jICp+BCzXhULFMyPmA1l3gvFhuSUZVgRdUfZbuUmUm3Z2Z3Cczqg95On0n
a9mheqUGmihhM5UKtIlmqOsErxygeYDQtIB+cgOsRTyEuVWGUxNafQJyo4EQndBLVm4824q3ucFQ
CYqOEFB2MCO60GyxrOiC/JYCL1WWu2nllSnKfGkVLTAiuws6E+3aqYtmB1s1Tii4mXVGuqVIwvOE
1vMHfawW6FX1xAs0keXAjf/VQC567YzcCPICQ73TDxtFnR7RhPydan46U6XhnPEr1Qeh0WUEB5fS
mdXylTwWqhl69futjjaIVZURYrp3e9KCOQe6x8xScFwBDg3HvuWjNOcRoIXmf6lLGgwp4X7IxmVv
xnXyNQSCQ1AzRJcReChRPBBvuzJLvxpRZJ/jvnMQC0iNT0P1xc8VEwEuD2qMcTwK1YA+hL/NLuc7
klYfF3lFsSGFHhxaSDIS/S+rtZl06+bax8hCb32M1qXAYzgYaOYnlWglC3frY0F6aZbBOidjbvTD
cQbtr1G7ICCL/J5duAoR04wGsP18BwPPsif96FQ//e6W/GP6umj1p6Xi1331Y+586InSF9+RqkIZ
rfo4d3u/uWRdPfVRhBbFPywXxVeGMX0sWyu6xcjRbbzCqr8BNwcJdIeJqz2Vzkc0WR9JX4YG+tW9
yduCsAe1QN9H0JqgaxiF1S4u7ApZpf4Wpt67xgMwLuAcuiezAVsw6Z2uB+dvPY4X0f2RuzzbGmVq
nmnwQPZ5ToppLIJHmUzaU5szgHy8rNE+6x5aJneXJ9PLxnq53jLSz71zb7LI28ToYNhE1uSCrSX1
0O/Jy23kdAKo5dDRUM+Oex69pgdTpFKSTLNWWWgWM3BaPa4hCw227AHToeXfb0k+YGZBNZGJcIle
p5+qt7l7Kn2UB5/VvDj+cELiDRyhvXXOHcs627hq8Q1NpWk5BdgCK7dYHcirVF5k1yLNGtOwzjSj
YV1H3iGbtnbf8SMtI1UHwA1chV+XkNLtRIsqO/AamijC9I0YISc10IwqMWlWiYadtbh611S4qdeE
tMdqe/TV+9FWWtTL3YUfmqGNUHeN+lDtFlkOsviuPWxmlNNUwYhoKVJxY5dcwtSoAfQ9sOTiqIGU
LJmaKgDqLVD2SWEhmrwv7eH73Uq9BnU6/MVx3f9u5xpdiheUpnCUuExfZYTUVuc27/DnXN3QU1zd
ihZfk4GWS/yRIm6YGHutu/OhHcDWs+5ALj6VaNCUhiVEsSzeKiEYUPCAvOv/Bt9vc/Bkl9+Q1UOj
kGoCJHFgyyK3SDrmN97i234qTiQwpZldD8db8kO7d4FeRG4AAbmecUyG2URZFdA2LS+QlVndpgSh
6lFMYqM/OM3WT0+fRYUvvJxf9Ye9+/BhiVLKNJFic6ecu6bpt2VxmMfZulog+enKaWzqPfpowy2y
n/OlaHsQ5tKUBhREz5dKK0kmS1CnfLpop4c1JK4LgYk9r46k5Dyqm+Bu+Z32YZN1fcR6hGTM4asF
6MYDVz092YIaDRpsVTQoAAO0Gmoi42wBYHSnJEepdA8GrSMXvX+cs51c0FVQu16JYgkMTru8DOhF
jkBIrmSE+hc0LYHCOmyKavWZiwGlG9odQJXTVjos21h0TnvztIZ+vghv8xkNN+qcR8e4vv8FolOL
aIYTJwTvHfs4lqC4aJHCAbt2mOF3wcFqmkajxNFwqAFzWrb56oMYZgaa0Z/eNFuX2ID37gLl3eXp
i/fjjknR1OCGRssl+XhZ0aDjT20JoOkJTXjyk+/0aAwrGUpikxZAwtHgLqAXrf34aen7ZWPl6DCN
OdBUg6yoluswR0LsEWmRCNTaaK6IHHDPT2CcuxZ9DC+zlUhVjsPndROyyFL055JPCiUSG9MzyFAX
32yg7QAwTO2SKJa+OW9OqTMB4EANg88zVMahcrsDyYIMSHk3ZV3PoA3ROcNMROfVmqqqXlZnuIkB
GHAQoBNQSj494bjHLuRGxpf1apl+qA3etKOMsgstWteT98P2gwRGNNgN9igURDa9WGrrDApcfKP8
OiCZYJ1bAYJrMjSF99P735eQFRVQNr51aM06p+3udlq1U2ZfHHdgB65e5FUu8WLv1DueZJrpQetc
+gYgy7pGm4TaaPZrDzVARaD1b21Duv/B5e5xb23j5UBZHfvsv2S8c357+tYWjytN+jYjbTvm4Lkf
+xy/TD//Y37/H3X3yLFFp2zp1W5Q5kBcQedzfxYg1MiBXAg4Ced1QB8KlFomz3lA2CSgKS0nc2IB
3n/djmQy00w/Qu9zt+/DE8nnQffwKNbX7l60QHhQn1N/hN8+klzWD0hL7p6uH7f++x8e1SFTD4wB
s7OjJOCG3RxBUuxcHBVvWMxpODliBHgEJD3whKE9imRylq8rzCGB5dd1q7e5IAy/X+2rhrxcPqy7
R1ZZtQEuCagBCVmyW3+VI4bTD01pqNThpFGDRb8jJC90RNJ21NnFOysH8fjjHpVMunhP2pZVwtno
RTRbd6JN7/YfUADjgAVrwxsXtYQpslM0NA57mf27jjUxgDfJh0/h/7Tkf936we9B/H99yoe1D6Le
ygSH3yZJTHPrpNEegW60O5sDwLEKgW8LgFNXgGkrA1QAA0HbT9EbT1PyyYBNdVxG/+OSAfQqGOYc
KW21mAZHgEy46wD7pHXrrshFD2Cqsrwt7WVErgUCI3pCV/4XIalyWyYge1CnRxo6db5bK4FxDGtR
h2P9TbpeGZoUZ56tEP/BsVlcUp6gIRcxTd3o66jYbrsMIbJIwIhQRvIwKcDbAcPk6sBAbmSgGSEr
06pft1zbiF8NY18uBz4WP4CPgoCuGlhmdvuuc74C9h88OEaJwC4Z6nIckj01GaxabsT5uobsYXMJ
G5Ac9Q2P/0C81ThNxjAraGGgR8XCPWRAtTgAMKm49ghYXSOjQUwyLwIU2+F3mXRkRVfdiwvpVvPo
+tkuHB0rIB9/NkC7qjejNVqkhctS/6fLcm9P+sxEEKrnKPIeUxcVitzP+yeBdFlfL/XFBOj6k4dK
sifSR904XA2gdT/oyWgKD4RsCein9ILWHQRTUK3WtkPDyXZ1VJu6QpzNKAYi8K85I50uesgjkejZ
QLlFzReAeZFf0r463fSwnSjKZ3ARykM81M0FVM3Nxeh/ziYnAloUyJA+Ok0R7slKftrlTidxDPZA
I8wnZqOftTP2ljWEq2jKSDyTwam6Akji5bwnURt4Y5/G3IquWmW66XL1QOmItGiQVcw7UwCMZjRQ
oMpX0SqaacODX2R7CwA+lSP5PCzR2+hdcUCJkQCMazQZUDs594x6T3zMI6CzbrXDAGA0ghjeCgFI
gbK7576xckQcynFv9L59zhoU6FgV2q8CmtIAjg7Upb4O5IhqpBedXle1IJZp2ynekK40kBULtFnv
hd7qnxbaB/UH1blOTi2+Ai40hKoswfHyF5F0FrfafTXO/2UzFy1g1OBCBu33lu512b/7rk9E2Btf
sOq5oK7rt36XeHuCdY+KWl7rMvpBEqG/oyvl2QGeHxAqgfte4PaIm7gZr0DxGZoQ3qHbfV1N/hFD
9ahpiOlMC5omTU5NKoFNkjnLH/kCXjs3rw+gsMveh+infU5CC/FwdCh9A14t33RRh48FPp1PXgto
gLFk37LMm/eDDZQqcsPNIKiqqf1id7JHndWWiQF026/9OpRorpIZgUtSjjH/mUu+SyujXjjamoXZ
bMjpzvKPKe45p7BzopMA0cqVBv46s1iXyAAF0+BwjVB2oQxstGQOXKrXqVtIEA7UnrmRwDKRQdTi
qnlnp2mMfogzSN03sSViGZCuiRacTsndbPDlR8oFHeqB1bMawAPYZ/Ux+3w5ibFtUOcOZsKb3/io
REks/K4qvKtycJI9qnycFeCKdCvgVSby8Iq2AVLR8AB6hS6RFHy7aH+9Q8j6/2zqIYFsbiWL/xz8
AuVb9jh+KmVeXZrQj0FOqKY0tA7+qu/kbOirC3JmcgPOY1SlvzqSgcQ6BERTjn6FtV/EyUcffYKq
awQFRyna35o/DdEI/1QrUDzZTBz9XUsIttA6TVbHUllmYblox0Zj15VW0+Ch87RBdf5hIbw9cqR9
UmBN7hnoSoOVimQhMhM1rAwnS94h+Ee8JrWL7jGgjZdoB4KduEpWM8kr9wm5vyylXV4ZUsgfkBo/
aVP+xd9xgfOXC2DzsHY602CLwUd7SYdaaxRmZgX+q5TN6cwXB+1KOhAkwFP7rLIimWQjkL3W7VCf
97LaFxa3d6vTb/d8eIQW1w8EAMMJOIO9CaaU8VTSlVldj2lGw0iXaS1nr+ZOXaFbuglrM81ytQ/N
gEqEy/Wc/wmILb7uT8vIqLd6WEWidkkXUCsYVQ+mUV8iuKZKDkyrXi5UbEAzN0kQ1XJs5h8cs789
uGSzM7yUL/DCGo3NupFU9QxLP9tBlwIZLeWxwB81G3pgaCjTvS89ZfzmTSpVTR+DXGgL/THmuXAA
i6MWk3JOASGa2AmKu2lzUj58OC4Ka9c2QD5oRRnzXZ2kAIW3waXxXHSOPId+mox/kRZtQqgt5wJd
kraTT1tQiEsreiYb6rL6M7MH/zQbXTwUKKMC6s05rBt+S1ACcZM1oHJqNEavBC4GqiMBvYUBoGXA
nrWsG5G1JETvsvr0MY9Bq4rX1hgJcFAn6Rn4yIFACLkOuGt1F3A0dBemZlp8NJNPwvIJjE48QRmt
icze43smTYcvWeSC4Fq9ZvQb5u7NVND7yBJRHWi7z+tPwK0vDsBKj65A0o6uNHsQkxzfuansl12e
hKBX0D40C0fkGLd6jY8CV3uegfqBTdcVPc48WKdXjzjKXer5KOVonpHpMwHSII1D59sHkkg/vBq1
jmZviYjTAthNm9/yedDR/voT6LX/rls/FuvB6cBNFJiiDAVMkxTNpUAuhXlRbgREEPOJNDRQrDgt
L+iUXVa1DgBjEw+kME9D1aJegLVnuiW4eYJWSNBsBwbdMPRdRF8uHu4aEpnAIC9xqLy7yNzdXPTF
pvVifvHMPWlosLIceGXAc3MTXMQeguFxWrSnssnQrfubwDstoAg93i54baGZ4UD/8FxUn8IJ4G30
77WbEcnyJm5Xnf7/IeurL+n1/+mrXqvAJtoerB4EUQDTNy9WDrrezTptzKg50XSU+TUGnM1xctsJ
PUXKc3IbYWyAsY9SjSb8qQ1rNQVUhrPhczWuO8UOAGgnVYBFK8FRnDQnRCYVw/0SHnHbTz+Ar9gA
NnLeHydVY026nstdVrX5M0lZJ5JbboRPJIF6u77FA3rn/dm9oXvavdHMNvh8Bj0zdvXdG9iOX/Re
PqBZguUVGJTNjfve5yZSO4qCuOhR3Toas7wyJeKN+8G23PydBTakz0yYQd46/UdmTeEfUWyCUwFO
uczBcWNMn2hJPrrRlWULx4UKRtT3AG91nNotWe1wOXo9+v0rIDsOAes89wokBffqpLiRJinaGSCQ
WjiOvPcgS48qMCDLhMNOLyWDXkczSxjVscjEB5Ictal2e/BlmQtSH8s7PmxpJ+yc2SDpaujI6JbG
bUmABCMadGbFAEctlYqGkYH0nqM4YE++gDJFvxBNATWM9JTsgLwy7TlP5bOXuICL8OPmPVhs47CP
N9IAb7Ywmz+zaGGglnhfgD1MHLzYk/siB8IhOgvmJxpyICmBCS1DzLu3OnYw5n6+jBU7A3ddfHaq
9hSZYfUBWDP4Y+hBxZ44n708Fs/9wj6Tj4EywIsxxyBMH5j4PHl+fZC2hdIptQP4T1HYK43waArz
eYqW7FSqhAgNwKvKgCfGria+R4+kGik/8+CCGv6XFWSIxXKtXbcH59ur3koGYDo7CEAKc2jRx1iV
4uY5+BNrAUAx5Ha3XQEAqLtfWvLohNZ4JRCATiEB5E3pHWf0LgGXUWECkLLwAHJue+iM18gAvFzc
W8U4eKYq84ByQBCWJxVqutH/kF1oqNUszNvGAoULKFidwog2ckIhVPNjdgUQXpED8rzFwoHSty7o
muqjLU1TJdOMzJ0be6BwJKcKV8ksZ0ZwpyQnvUY0A4jxHuXSjj52vKwOet+HZ/Vt6p+agm9mmVXz
3k7HeTdnPg4h+YQuaLwXkQ9aE6GjwU4cZF8FaomQy8c9EdOlr/j5UV5NpL1bcDclEy0VbG53wECI
g7v97tZ3AIR/eSDPdwJUASgaD5e7oVNfz5NrDQWKy2F5kd/y+an7dxcbLD3r/v/u54cCNSnrMwE/
sPUtcOS89RFow4oBeZbn4R+8c/N9nhT86CDetfMSITYmLsIozPOe6kS8QArHqk1nyEuGZiZgYckh
Pua5XcALHXvUpkczkEujB4imWcbRypYehAKcTzz5vkF7yI0k1gzJCd9IqBtTxlcPXtl/T/a4bNHF
HV80EifNSGehmgcQPq/moen/SGsb98ZBzhevyubLIm2x6cNj1CFyheYk2Qc0ZTK5efYgjoBkjpIz
WGkkervLatsq1qo56fqzxf2AJD3YihzrtyIZ8DsIiMx8QIVhonqigEMBkMMJTK0dRxf96F6csphu
1iCjMzqeLwNOjs9mXUTPeTNZB3s0cQl41dHMAGMNSK+vD+rS8uIdywGORD2Va6dlJUdnU0zo2F1l
ascE0xkqCFUPJ3lOUbePfZzRAUzdn0KBmnDkpG8WChOBZ6umq4zH3sT3O3WmqJgTNZBDjoO9W1ji
pFXkQUbSWbVRB31fMVSe/dyWDLKR8bXNo89O+ifiXegM8yL/mS8s3Bohbt5+P7vAsR3NTTbmcufm
sufoq/fdJ7NGl9dU+1eSyC8ZkvQIEC1/C1g6/yCnYTk3do4HHAtDIlnQLY2Jbz6cnXImvB1TPA+5
otQgw8hkuBF2CMaWOGaXtG7YhWYOWkvwlrWTndaRIckr/JQyGklRuNNB1vbZticH/FMdoNAPRuQ7
76IF3AiBV+Wfw9iLLqQDo4KDQjN0sCKAtXUdk+0GAlVxHQQorNBhaJsaQYfmIF8EXEBX4I8IPY74
S5wBvXBrvQOSzeDoXpb5C7jcfpsoussRkc+dnE1gu948rARmZ7bNKx6B5Q6wFihBLq+GlVV7tCln
qNz4qSNDCywIiYJ8+NAgkra6chah0mbKj+MYhk3AQ4BAzzRlamrXHOjrE0ANVc1W1y24otNUD5kq
0UIEFXVayodEPgMsoPdRIOQNox2MXpzjnRClG5wZ+abKI/y4XwcO6CrkyV9lmnG/Ws7ABsAhsbN+
mmsw7iQ1F8eY8e5smBgy1LQDmMLou/OMf96ZZquS7ORJythL0PW6Th+Wk1NCO2l/2g5/5dhePy6K
92aFIH3YZuOZkmM0ox8LzeLXvKA2/FZHLpU3xC95wYclWnzTUT/+TXPUef6msRsPxb0+OxouKlQi
8Hhu6Mdk203l7mjaUOWd/oHeedEPkywtldC9KSP5h98KMhVUrqd+DRDNafhGy06M4hKcm06rNxlW
n4eFZbbvwtS9jE7Rge0DvAsRj46oUZ74l1fRyKJEfjCY/d0KWzTrCDNF0NFDRZjLfcQXMAwmuiVW
OSrjcFXOiQVo2ilDCCfs8DWo3UvgW7SrbLQpnGjR6m8Nqb33xubPsg03cu5Bd40O9yHgCgB/nTYS
5AkOMIly4BmeSDKQrLrOXsYGsG9jSsp0qLON64/hdgqNZg+YxrxHDnMMjQ01dVI7J81K/Pj2YgIX
njboVlBt1QBnoGepj4Pr1sAfBn3qNPXNLja96V3B/BBxfLQElqEFtDFn/kLIwWMXCjTSKThhBlAf
hhaWa1vVP3V4M6O3tUc/CIEN89j+4cm23qOidzxPCh5tUAPNSPcgahfDwt7oiME6S+Go6R20Lury
69Aun0GE3F+BNgM6ScU40o1T8p+kkB/nwZ4+OkD32/dD6m6A2F4B78b4NuK79gJgRhQEpBWqH1PF
EEKyHshnfnW0QbMLaJV02jRNFb8/mPh6eU9T11zi9+g4OKHzHQliZfWVKmm7v/DNX8i2OuAQz/0P
0vFA/YY4WldxC8VOaevugWaf7ZoYUWt81QBqc71vp2G0jbsC7cR0vaabOQ5JIFR/uZ+rq/pq8y9o
wG9XME06AdCXvz4G2J154FbeHB/0K9Cm9ns4PRCsw8MS0vXJoZQccHQuL60Nr5r5DNyRGqfIaJkB
I1E2iEYrLcmOUq52UuqhSIBOs3qudnJ1ab0729Mxa8WWdLTRjM4UUJCq7Uimje4+A1lM0dqb2QR9
MYL3sltQbaCyl44qjpZt9zLTutAu+q3HDBOpYdznAf0FHyB5GvaG1txpSV5N5MXsFAvCAodOHC+M
HffYd8fz/4+xL9uSEwe2/SLWQsy8kknOQ01tl/3Cst3dDAIBYubr71bgNtXZPvecFy0pFFKVs5wg
RezYO9sbtScvwB5sDA2FwUh8A4NTx0cB2AGNpOtqYGyoNRFQt9XETmPxePYgY8MBGLjg1uOBvR9H
I2oykyl1t1Hf0jASaW8GmbT8c8oBq1enpeXghFQVMKrl5G44sDeFA4grMib1EzW556e7UYAefLWJ
EuhcMQJGrBt3MhvV5z7xu8vYgEDEmWMvTKHvAVjs0FwRBW2uNEE9siGTMQJD7uFbBY8HN6MdxxHC
Dv1+0PIbFBSdfazKOFKq5YhysHg1xQsOfhJb/N4utHxCZlv5gtEeXyD8T6cRNbSR2oPs0K3rN0XT
WdtGi+ILOOjZjAJbH7kHe3ohG4BgWnOlblQ60Dzn4tR0UDyyCsSZqaGhFKBKwSHs+5IpEC6wfCov
UTstMOHtguhTBkoxfBhDMto4LePFl5bRLoOY8B4FX+O87bXoR24570XH2ScwuFfnWrfSTVKZ+qde
H7397NZZyL3uqwUe64vowPg3sj/MAUXjNKhA7oZ8ffQHjRoQab3wrJp3bjsgzKzcyRaPmgaqmKw5
xHr55gD1Aun5CaKTnBVBBIHAIw1JTRHsXEUgUvbTRiQR0Kb6aVs5I6bSfim524PZgAH8UsTy3Cku
0V7xwzlEJbqOaZpmfmfzy66uli24NjDU3Rv9xiei0nXNsuX/PKaZClrPrhEfLWOACkGjcbAV63HY
11mzXca166YQuDYdSAareU9DVdvA74btIeqaRfcERSAoJUi4ecqoa6sCUhpTswylYmD6MFbuNPyw
nGmGc0AJ6nb1g5AtqnJk9BJplh6yDrmkJVf/b3TA72wWpfNFpulhUzR1QAiAR0ennLezBA2Ib1tQ
n0TmXeC0CT2UDXV9xdGH8hkolNA49Uxx8jTPnMMPrpM3WFsfbDGbNmPQbuH6sK0rYX1yEIYKJ1zf
dhLEWE8xwn7PkLiIg9wHKNqUTfZMTTHMWlBHjrVfbVqdVFsTMlOhmBJ3C3ypD2EPO7rbqVajxD0J
W4drdzJRA46oNgRFAPjWhtiDvoNyniz2VHqg7CNn2xf9wXJ8Nxj7Wg9AXtNfKhXta3Ltwgqne2aV
W36aEX1VIcF2HsC3m+jPDo1ckZ98Ef1RxE5omfZ0aUt1YPrQjeNIAv/cRYH0vOgERcL5wswaNpzy
5ouvGnKnoRy0L6PbgXD7l/3DjsteWQcKHkgQAxJNez/ss/i74J8IsyFFyG/9tRZ/MtDPnTUNf5oc
pX2rz/q7fPjBxg3cZMiJ0z9u/dVyhxd7Dp5NxBuHq5zcadvpo4GCEQ66GzKuM1D5MTY2xTEGHHyH
1jB3YJpsnxCNaI+Nw5IAHOnMBwYORmcYTqIw20vql+0TLt/tU1PgjQRMebklGzVmkc63KnGXRRXD
QTMYB5DBx0B/71e/dtIhYhwPSZCCMPVpnVh/zi+7W4h//Rw1oQlgmiSIMVBwPSCqL6K/BBSNXzON
TQcn4eN+NpP+j6m13sDBU/woOve3Dhl4m20PrJa62ORj7/wZp0jXg7UyfnOsKd0ncwzi43pgdzeC
7FszmnqQ5KCEsFMVy/YQnepk0u7SovlOo9VOQ2qSqELNBXURXC+3lROBKEnxekWTO2xlUmgbTZcI
0q88Xz7k7U+eZaMw/l/8X+RBttmY7oZRTkerFOUGZ4xsR4FkCi6jOgcQHRuiSzNYZ8lUJml9MjLn
E5nW4DSqkcWGeSZSYSpWTbNxGen3Ztgs4erRBeOBisP9m7KThvUsv6hSbqRn/2H2JBrOdUi9h6Wr
Ta2XOYjCVtOYutE+0ZCaVRrKhTHbSmd3u5D+jEVk34ahexwupD8RNH/JmV59Vja3Z5aaL5SNkErU
t+I4QD1mKNLMfB1yczimFsqBlgRGm+dI0Go41EzgDHHAALNEAIVIeJiPXgkYAL5jHIxQW9HnE3QV
gPExVBOZ4FLBER60x2q4gn9oSDAgu8n2vVNnFyAA9Xtig7iwqUGzSsPJndmdeqKHhI2N0KYbV+zu
q0ZUjQ8Mkpwaf5MmKciIgX6tgEFAXbJZnpsGcEiUSr/pgsVvmhj5LWH1Cx67yWIaZHnkJZTpEOCS
m7QvnRBC88NldKC9SOqKCc8hoZUDi6m0GslODQcKAepnOM+CJf1kFkMXmKk1nMe+/PT/TxhTYnlS
hWx11SYbvSyb7QeelVVHcHIhCOoVxbwlkhZiV6GGg3l4j9Ppe1zWAgURCFPPRYIU87+HH2wa6Ilj
TZhbslHDh4HvfG8AKbo6OA9Zrk7Pcght1PiiqATHZZpAJs6/+/qmdxIQ+fsNB40UlKjWpk1l6CcO
2C5/2W0Nwla1qcShR0hYP0zIRmlXdYBz0ISbJ+1eaO4Q+HKo7xbooEPHBVQqMngNIvvUre9ZlbNd
2gtt8SFHz23qENXIE159k/4yi7zd1J2cQ6leYrKK9QtLJep21jH1uhGY5KaH/OZM045uwP3XGqNK
fgyTKXZ0XfRKi0FCoUg7FPUix4Yjg73hKu5sGRYyCXRNnGTnHxJ92tqIlp7iZBhP5q8eDWmCbEPa
Ary0jml6XbLusNqo13LoEOn6Xw/m1f/hJ+pDMi2/Cq1Yl60rwIj8z6/y4EPD3/2OZDO8zjnq8m5y
H/9Q1eh9JwMoMTsRLqGjvmFMbzdQt0TCGNoGr4ko8egdmQyqRJ9fySYtA0RVGke9Y6O/DjOolxt3
qnY0qcciD2TvgVNb0/NXzpqvrM2mbx4OXEED0qM7uPl0wHAuVmHoAHRW32er0w4mGxKwMfzTDJHR
oeoMlWyrjXqJ2TsHw4p+rPa4cpO7VXn+DdEDiIsdlNACKHjS6Emz2+ipHXoNLCE6Q0bYMNGVbhXi
Hcu2VdxaGkpCiuHglAUYMJQ7LYSU6HSRIr0IciGbUpwr8FUbMu8PkRX5gULNayQ6/RWTtj08gnsD
/EMqIk12cssqDq5mGhelom22Y8/G8Q5csWObR6gVBJw41hPxRE0LYt+TmTef/MkoFhPZLXUhsRCr
P0R4yYFEEbQFUJoRn3LWiKfcycbTIPAJo8IHBYbuKE94ogIuj2rzcz7537OpKsqN1QMEus6WEyTJ
OtcL3ajGsRXizeB1IungtfGtKEVKE7G41ZaoT39Qj4RSaNn2YaIReBs1VvSJ7MNoJjur5gBA/Dp1
rKcLyMhwcBo3ubPNa+Deyacy3HE5nkwOm3dzlH7ppqQ4TzXksqCqIbNgTIwpjElUjqZGkndolYpc
rxp8nS6gqATqPVMPbFDD31wFPBCuFYO3OU2uUIPr4r2aqO0ICW6WtfF+nfZy6Nk2+b0yQDsxgzvD
2ZpONZ7npNrbsfShG9fhJOVbdr11kBIFq6JjzLdyrg5iwn1z6szR2epIFxzcASBAGooy0W9sAPUo
hGXFrh3mHiLEah011rFz7f72wZwhuAm497AxWZkf8VeY7vjuJltQc4IuQLevEyujv+Khwe8/Ol8j
rxw3WW/jxQF1seADHTh1iSs8b0G8HNlQGvjtNBmJPLzvEeSLYr4zRbF1p6+eVc2feB15SKUV1dEu
Nf3FNipQUMzgg5uSvNy4TarqWbupA6wKZOCtpV9G1IRd2jRlCHsY4N73c/y9+9oDYVYCIErrWHEw
ghNj53dFf6k9D5hYNbH4uMpIM53TlifPNxFqgmm104rf2aAVBzq5GlwE/wdn+pF4HGynMalPD7/K
+iOop3XAunqG/Is1PYQHE0d7S/UxMMFYeM7GsngzweUW+o3QQwP42bfZj9PLKBhOOUblgL5xChzE
116du6UHaeoaB02L+XtWawAUQ6DJQf5oB4ndD3aoEQ8ASfkCyHErrz7PRQvR2iYBjSCENvYIuMsD
7sifliHzWnFuZqimZ3PxAyozQawkZCzAslTs2z+7aQ/Go8qcoZkGfsjd2LjduRt5fwZoo196q036
ehkhHwGmBcOA+vA6M7uTe8jMps7+zkewv+saJLTM1o5e7cx5gqbZ9HUwWL0lu63sCHcudijm/rRH
Zq5BwcY4RLLeS63pro7Kwnetlh4bA6R4pBpPtiwan8mDTIZK2+PuowU0SU3s988W3iOPe0zQX7Yc
6IROKnxYuvEABj03bwInifqdnrVg6Ky7TISzj2prBKuaq68acwkUqm6fguKlc6JzYkZY7Qyy2fd5
/XdhAqZEDVc9kabVDqVSfYC6LfA/r9PU82eRXEv/0ZwrPtSmU8zPkBkrA1/32I6Mld3X1w9b5Wr/
XO1P+5EP9ZbVcTcm19Z+3H/kSQJYBTR2lgKFB1I8e+QoVcjGZA/GgRjs2KqI4bGeYXF6qHegIXSJ
9nUFGSVaIgoO6G7iHb0afF0g5LrggsausZYY147YHpu5k0dEu+65TCxQbKvpn90ojhEhA09Eqtw/
rCGnVMG7IlvGexqiQA3KGAXg27+gsxOhZJ1qbkLWgnFtxcuuPtSjhoC1Dy4PfsuGq8/vtqZtHtbR
MO6rr5AbrnZ+wRkET0crPy/dLOkKRLMqH3fpSnc3vZpauo16132wOrUZIUCuHKyhz89VOfd7oZe3
1fSf7WmqoZ2XrtpzhAo20Cpqo+XHQWA1mxmDTME/exepa2/iuJGbKdLac47SvSpIsqo7M8/NxY6s
SCbE0cbvq1OFIsVDOY52FdAMNR/GiydZM7VJRvtBnHLe4DA/b5bxOv+4/sNWbgf6L0sDAUilZxrY
OyFewKOmuWnAytwMvPBZECW8C2wjTvbrTKp8aMgH8y5n2z3SClmZP9fSJNO/VB2qKGluXe3PmnNG
fD9cTcuP0pqCHXAf/bpO0E+KbBRbJcjzpwZQ1IrQ6Jxb70UF0NTsuQhDqGb81auhh1cHixugx3VA
8zSmXjqCTCAZ0/u6ZN3mg5v6YWPeIwq7Tq+/gdlKvuVeVWxodnGkaRrTPstvsq7p7CHfAIKFF9yM
KmGfAUFOas2LMDMUPA2E3ZKtE8nmQrZFvFlHScWhLbLvmWlX+4jX7GoNVryb3Mg9OtITr2Zs/gC3
kfiuyUFh+h3gbk2bnfooA2EWAmTfzAwMcHCA6jPOhZyxc1kJMNr7wOQX+o/Znuy3HIjEl8FOt02j
2W9kqoxmqyfgcqURn3WEEs38SiN3HseN6fX8KDXp4J0stVDTGj/s1HIcnMQxrrVNi6P/iV7inIs8
1JMOzL11It76LHVQfekAj6Pe6TaYNV9s+50G5J8Www/DEs6F3vmjTPJwZlBXIw9ElCEQ2BtjQJvh
fQotW9cPkAGvPpueQERIg94dEo/2IUWd5rGvyuhmlSaCCfrgfGps/c9yGoe//aeSD9bfXe98c8B0
vKyFXEt1z7TY+bCWeeO8dV1/WYv/lFEARAgilgr1nCL5HA5REYcr6tlygHrA5bpAGbgBCdG6CS2/
mJ5pQTui7jyT9jfWZzPQc+VXEJUl36GMAzJUf0yfcSE38HxJTDB4YELG71kjtTdQK5obNuvyFZQf
/jmurL+KQalojFnzLqbSunhAzb/qJrSzEwQ+f/oqm9F6QdEN9XPeePWrFs+IHoAHK6QFDKeHp4zL
0I5avin1KArtau4urmoGVUxVqoMk9cgWOYJtJlV6RROZ50OVwYpHpw2WPnkh732cirE6rvtQb91b
T+zpmCJviN+4AvErkqM9nj5phFBZnuLqRd0+73kL9fSxutDYVs6mIeIg6xqAk9WQbP9ZQ1OoJsUp
y0aI5cNqtaYbe6i0tcaBePeIhw/VK/GZemRbWfqY1VWQ9nPfH+zk+7ulDzYr/6JOqecWRN4DgukW
wkZAvwcDr3GDsvz4apR+CrURMGQv49WHbCzJceUH3up/Y1Yj+rWu8z8hXxrtoCmfAjqog/Dd0oHU
LCZ+ijMX4nzqPkuNVmpfgY8sLrnpxYBrOvwEhtCfHq6W73WnrPk3HXo5QQncKIQTqwynK+kc1tuI
kZsI/NL41yxdU6BdDQmIxPTw/x/fdMi17gwkQZ/omxtrLYKnIyvBuI7JbDCtfczzHMA/PCSMaGA3
oGjuPVDYzebXUvIV+P++4W1bHpdnAL7He43X+bZkDkQPtfZUpkZhX3FmCDPZu/vSm/e+6/lP1Oim
BHFXG33Rp/GnyQTi7Z5bfUAOkAVDYEPr271vaeDiVivJd4Q0DDSZ/fJYQsZw2W2KeA4abcND8gvU
BIWXdiEVM1HJElU0+bZd4ySob1cT9cjNpUIoGut4jC7VUHqGR1jvxOCeiRso0EVZiBhyhts3+JPI
RtU186+JpZyEamscy8pC6UC5OhnEpnZqcfd5LO5gsBD3YYDMQRuDh950M98KSjVtVuAoFyL7Tn6I
0GJCK6Rx1tr4uK6lXqHqc7i3X83LRtAm3hb2bF9ox/WnalrxmkL8DuKg+B1W+zSLJjCZDXzor4mk
j/heK6BqyExdOxe88sOYtwXKSqQGpn3YaIKGa0M2miUbDTutmjZW3PkbsqEES5PLNjSW0En6OV4X
1ijZlm3d7H63NdiVurAqGPjaOUDkVuW074anp5tozqe3NvU7xPrj9NnEAXDnSN+7QipbQOt9BhcJ
ilgOEZP3kkVuUJm9eEqYXTyBj0U8OY1zNnF1v5DdxsM2hBoSBLlIzc5XLOWxqaPgGIqf4WLkrd2E
UgdgjMARHQplbvwf5Cne9t4NBVMTyFSBKVajyg2B73QXjRWot4bpMH8jHZVVM+XD8EF/hWaaGfEY
/KuhvYIK8xLImdnbpqmYQBfFEYnsq7HZmDaSzb0h9RvZqLHULH6d3nX4YiYHASbkG6gBQEQKhpBg
tS27qT3qBIFCDtVM8gVoMd24yHogEgQ2NGrm2ufVrjllE121raza9SVuAJ5T5aAT7qwbqpsQlYqj
bywDdbKWcuu22ucI6Edupj/IRJPkT712jr+batFqIreyMneu60BWQYW+ChUEk0kfLz2y4Y+zLzko
gGmSmtWXhn5lfDbK/k+8iMRx7ooS0nzmttQz/gqqrRPoA5xLjDzXBZHa/tAw9kSm1U49bZxwjie/
uYCyZ+aAE4hmhrioAUJU26xr3NjsD65u/m97NTVHFSkYbreaJs4LnnK2UbzkTNm7tJDiiscIYdM+
84qnEXzPRgSWlokL8dSB4vKJu265I79q1pFQJr+ysxc/0CLY20ibVCzuHyaMlR0DTzxwYjywYNRD
VYdRFEGIUdForOuIHgO0vi88Qu3Wp5gDPBkbzd2Ix9rcJnppQ06UdUcHj5SjB+EJlDMx607NrDgz
pIm0a41U4PZhQjO9b4YeT0eyu6y27mWBWtoO397J/DZwTdvXFk6wbPCaF6AB2xfd4hLIczvak42a
WPtj4jF/Br8gBxHanj4K+qSSuAfZq5scyUSfG9nrIUoBw53/4wt+wcV3QEEbcPXchwyGW4Syi5uD
I1Pzs8v0d6isl0/ScNkbVFERlenNz0IKbY9iekifTE/dANELm4i9Ed2+LmzeIGjIr4AMxPu5hUzK
YlyIv8mVmiKJkPEeof62zGvz0J2kaM6GbSaXgkMRMkE94HsZ+fY2iTk/lmWavtezAo1X7otuDOlz
2/M/yAtIoGifMUgq09CsyxlUdd1w7fmId5KWR0eXCQvAlorvl3O2OmwDOnRNcJC90lnbs0zvVrT1
jhtRB1Xpqi0PdSxuwh9uYI8G9blTg9ZiPUtKWc/6jg6CHMKuO6b7IlhPkC3X0uolsCcdMpDkCqhd
IGLHPv6PDC9E+EJMMKvLBM0Ebaj1hVxmtf/Ol2w9tOmiCnTnYF6vmHV2W4R4zREU43YDFCACPe6t
N033ZkOIJoBMabefytS70QQ1dcv5AaGmbHFeV7RqGbg3UYThKEld7EQNrY9i/4br09wYGx2QSzRG
GqJmAAWMFYeEmkUKiK7SR0zrkUFOnMzdCK1Esi5jyEHu3G5Kj2Sri+rn7LKGvMmoQ1E3RFgOcXoV
3fOdNDtKWdzBRjfrJ7L1Iju6xpycPkTplq6haDgHZHO25OiWKaKuuvdq4BK35a4mj2D7MT/7nX8f
y5499z3jr25WLeba1ZvTYI1g0lBe+VR9XFSM7t2XhfEctdWyKNbKNIAAQZH7e/AobRjC6l9QuNYF
TmN5IDscqpcsS96aWa++QFjLDh3Emw+zcrOnLoB8rv4cI8k44XQ7mu2Nu/NuAGrzawQG4nBwbQYp
8nb4JNj00+6CvApFvPq2SWzr1KmmL6DusPS8xP44VBP9g+1h+MvlYav/w/bkgmxtgx+5t7PBulOj
a451b1uczjiuVYeHidj8s+rq/raaIZRUn0bpvpGpQzT07tSHBwkPnvNqL4X9vvLBL5zxq5+USihE
ABu0N7PonTjiP9DF09ho+74NqEuOA3MXx1Z9qxqt7/az1ibP+PTtmzWzTYq39/OoTNRLwa0eI+hx
X02emT7jPQVJyl+uXLeQk+EeIgvKRs2UWv4GV5lyR0P6KfU0eGHZmQWSCn0eb1DdKg+dg3Jbqzk1
vXPus67ce4MXX9fGrYsEkfIOV8Q5tf6MC1buyVY6Di6H5ChL/pnSl5SqpLxm1gBUqkueAJ2AzCdN
jBqQHG6bo64Wpk7X8BpuKpxVs1om0BRVWU9nAggZhClHfBkwHc3wXPdCbkpe29jYMl54F19VKVhe
712StOogAjy8dGV5EI5T3BFGFXfqTWOe3/9cjXE+FMuMPvv7uQGWeTWRG1AgP1w7Am5a7UQNeYwt
Us6gEwKRg5pYV6VxMm6hazFtVxv9Ajyfhp1s+3izbpWrtbpjRIeosX8MhY0UOjkDWOScITZyeNhk
+QdYXYdKtnE6Nqpyb1bVfJ7hare+5ih3L/36YPLeO1RW89YnQIZSE6f+jEM2YUp7wo9aClm6OkzG
cXSSMtcRGGKoBbBK/jxAfe4AtQbcOjOdP5PNMXKlOlO/+yxvT5xbP0rlihKU8cojfrAbP3tukil7
7mO3e2rlAaKrXQzcIeyFGwEVnvFN0fSImQGx1lsTKNWT8rYWg1DRCDd/zkXmc5HKT07tOc+VnbpP
9fxk5V2bAcqA//vAs/yxDIeodvbSFGJDvjIS7rOUsbmNqt4MaUgTqJwdkS718qMJsmWAr/NyW3Yd
u5sO6IHbrmkhxYChVtrsnlRovKGbtw3Lza0tIKrDGhB7SFU7UUSxiTSm4wHJosY4QxWHxBxegN31
jqk315Bo4nlhBHUaN2dgm8YDG+VBy6vmDH4TIHwMdWGhMTXk13rjWC1Lfje92gr9uSpQipBDCqSL
ENePkDG7xgpdLlr2sxen+YiJbqMVoJhBQSpmgctDl3wkhPlw23aPRgOIITSyvqA0NHmtUv45nn33
5Ksjlz1zVAegTm4eTXm1XbMbA+oyNR5qFm88kzchipIwQ0bkJJHlUg1YnbQdNMA4SiP/sTWW+ivQ
ONGRJRPJhgYAWgIZ/8uNhpmVIImeTjluhQgcVBC+D2aW9JeilP2Femuz2kCrJ3YpL1AQCUigMPK/
gT/AwSRu7POgGuppTqeUfCtgAoWZ2qga5FZoI8CDc5Weg85TGZeGxsvyNsEUdWmqxWcDfoeuCqk+
MNayvRCK7q8eUFxCNmZHKByhqkBflQZSz9K76ZThe2oUqLtfES8eT+cdRA8BoFPoC5pQuPkQktvZ
ltVzvsmq1DjghJ+84nIXXYFFvlEtc8Ogr4nMCbi7oukA3q0MsNPUOfsC/KfVaLfh7JhQwlU2q9CA
SxdXeu/7Bkq4e79nT4Zr4CKcgEIBjOnTV5pwRd9DbSndt40HmjuuKHsSBNdRMqu6ZWr37qsELjqY
zS7GZT7RwD6LgMFpbaa080CPqUqpyIhrYxoIxnokXKryXHnxx6a1UvB0rcYHn0ItmXvXA74dOBdU
o82n3HanU1K3MzhqMFxt0O7AJ0Ljkpf3NkGpyO/8VhuXtXksvW+VcLtrW4ruqo8TrlM0lhkC7I4E
9bEYkX1WDd7M4gr6WWDqswkl6jEQOjJBk4xXQQJ5OZAy18h07f3olM9N2u88f4LEQ6o1rz1OCxCc
zIYj2YAS107IUpcocKvCHEKnV95qEEgyU+hm+x1A+D639TSMOE7fI9QaZTHKGxBYAP91fR60ppsf
dBYhrDi9rOEOClOgck6enNm8PkRAaFgrANA46ofJQyynBh0KssvFUN5RazNsmzrRt8Pk4g/sj5kd
4r0/bGTpoM5Ps8QxLzT7xRZevI3KNEeEQTovdhYbz3P/RgNyyADsDjmgF6Hsa7zgfbD+KbhuVtgF
vlOqmyiEroczwt4y26fVVNgS1Lw5dHiPuIvtiD+UmoSDF3cZN5X3JvyYnzKjyAAgQM0TFMQbRRvy
87XEhQfggiff6CVFdiaS6ZD60GzS4wGXmDqCjhCi3nzCo4l6bW58s83GOgJ04IemD75Wo9f4MyRN
8V4sC2NjxMNXxG0rwFD4+Mwca3h2bWGC/DG/tcw3D6gLHDZCd4qd1+gF0AjxwPZgeY+OvhadCjnp
G8fy33y36BWI/btnufq7qEGR0Bsa20PcM3+JUn6GnjDbCvDhbJUoyz1RzZQ0/R3CDqiEY5IBpgJb
ppnVmWuoH+gzdiy0qHifZkCM3MThVz0t8ucmdnmQGDgzg9AEVSvCupS1bn5oWmh5XCJ86LblyvM6
Sb4sZlEXFINbQ/chDumZ6nvz33oeIXmsnrD0cKRn60RPzPUx+zitvCV3blbPt9AqZXsj9rLbXBb8
Rj1qcNNFKQnv41BXs+YggWJ1bLFHMmq8lkMx4JwLdFZLX0KuvnAkSyklSuFM1kX3ShQqvTtHZ2q8
EcChI3Wh0Qy+eX2xp8ojWidRhRyd6xjn027M3lu9eqOy0gbHbYjdcWivTmW0513PzlSSSg3Z68j0
Nx5qQkOyCeVLE6hNNY+WI9/IPjbm4G8HbFKoTchj3WndpPb6ba377YtdMhR5DhAghD6s9kcChPUl
FeUUFGqIKmT/JDTQhzZ2NiOtAYodQDNG1VDPAnIbRGFZEa62VBf5pUQVBpgyfzmSsRid/FJb0zPO
OO6eJlc79Swdj0tNopQZcblug8r5fgsSDvvCMxS86iBIFJUvwXeDhqqjqYfv/t+ep7Hdgx3/m4c2
wEkALU0VWffF44bYr2vXJaljhiNDZTNVjMRTjxuMKA9Aso1XMn1oQJl0JY/KKw6LHZiqLTL2cru+
avEfCwnjeKogzIzXr6blhRXoFgp/Ot04D1CotpAYGH6+mDU3CwcFsl5NQzF+tcdUHu0ROk8RG7rD
WilIRYaQ+/05QQFymqUJWoHezxVL5SEZ/aj8zzY04blFDihA70OFSbHtmCv7Mj0dRyLm8WrEGIHR
B4mH4+LZa3LcFVjXHKGDbp6T2TfP1MNdy5G7CpFVsHHJA9kc8EnInY3/sotPL1J8aAhsbKgQE5By
PUT4ww2WWsuH6sxKVNAF5+Aniao0uo21HyIeaJ+gGoT/JlStSXWbRWrNQd4AQopT00tsGNXB7Cdk
9ADjhxpq0gBvmLrmTqKy9khph8gr2GWZJTVUGtPMv/0+ZCpodturg03tjkfUz+j49hTFSXzuUXu7
6zxRFmEL0EqFDP2VKSFpUpPOPDM/Qr8MUEdyicy43+gc0E7yyV2IrAWTheAzXpu/XVdLn28HCTZL
qhfJXau95i07LhUhNMSj6LiUj9AQB/TjohkNsOp/nNVa2gnY2wC8uMGsQtxOPoknHcm1enbLG5mo
KcraC/XWdjc0BDiveKLeUOUffMmelSaErcDU5KrkDn1ky+et/hD0IWcS2fBK+0Ef/vqx03BxVX8a
pwFDj2sjz+VH3xPoKl6nqWRvUw14fqy584GGLjSqoFEzpyENWSQjgI1GRHOBBnmzNZ0/DUML9XCM
yGOuBbQiozuzJeLnMv2e59WmxBvqy9xXwy7O8/yIP+78FrH8jRxAgII7mFH7d0vc7B4cuWuShZIp
1MTAaFo5TltrRmUUBZBIPNJCzxqTS9aUCUphLIAJ13ESgZK86f6kSU2r8W6n7uO4pHVZmYvNqNsB
cJzgabbn4QnViNUmyfL8x2x8YXiU/enigRaUUQ3CSVuLAan2k9eZWUAK4IAS0gUty2N28X2t5Hi2
5igLUUDqnuq8cKRKcs3e04iamAq71rGl4Nk0TPQBnPeoFdpQ4of1OJ23voVLxH/zRmRb3QY8eNe8
0Zj68R4E2ii26bXm0kXz6/RLyhyVBz04nwqw3A/twDcoHzQQMJOQXlE+pG+OeASECPkz08v8MqgU
uzfn9UZveHHs1NA0SnfPYj8DTzry8Wlp27ekaO40MtgXOzW8fcb5dDdjK9lWJqu+jK13dbVY+0t4
8jB7wv1aynTcIEiq7XyoU2M/8F1WoDc+jCjVwyM0TceDh/BoUE826gfJ6M4oPtJxnJiKCD5QcHK2
Kcu9rd117RNQpN1TbeCOIFDaVrAmbDRkC1Tq9EPT8f2oR9qlMnpEs7zPFcs+Q3Aye8/atEfiRWY7
vF3S93RGHngGhOZmF23xKUFSEzj09F1xw58LwLk25JbnU7dlHoqnaTbzx0Mfa2c796wtm9Nn3MvZ
BSyI7AIAMKIQDsG1yRDnaX1QPuC2wCN1mSf/CMTQOS5LULzxocI184vPc0ig5oOR3kCapFl/Wia7
N5YRPzklQM6e3oordDPNP6oKsX0a2kL/OKTZ1VlXzuswiUy+x8lx3lajbF8qfRxQszD/P8a+rLtV
XUv3r+yxny+nhBAC7qhzHgzum9hO67wwkqws+k6I9tffDzl7OXvVqar7wmCqIQmxQZrza8iaGFp9
djqQen32qvqgDVifky7wIRoXVPzAM+ShorCYQ6G0fTB9o9kGLUCvKgwbzTl1GXdVFAmzfYgqSBWM
YKah0NU+9EaUug0eOquvqrOpc3zYflVu1ZleQUovgpjEHJylYQtHJ9AjQdxEOgGYLw3Gd/Ywzx1f
zkI4uu7VoeRVtUcqoHVDyDV6qo3gF94P0+EWmrlurXNDW6t2NUJ1/haCmnOBg64P32ZcV424XUON
ldBSW4w1btxvHSr0sxIinjBn64EjlWXsBrmZH4KooZ6mx+NzFoaoS5r+p8Vh5Ifd2rsTBcjW5UVz
NyTRa8eqh2F6CSoVNjKdFUmZw5J8KOaq7dYBZes1nlL57tpOyDxJO30NXQ19O5oSqGN1eo3rkG4N
wgGBHtNJmgNDpqagmkwjf5/y++yuAiXbr9KNmsP0IJ1PFG+3qCE9AZDDaw1MziIBMmOlwgBF/Na/
BDWtVhrRikVKm+g14cEi7sLiCVIXwwbCv9hXTe2FOT4Eg1YdonFYCjPWj5UP8GFlobhItEY/ainX
jyZ0A9ZDbibY/f7Vps6wU25gYHVUMwln2BsWBGSOpPSkCGBxHEt9MwmuvGHdhMQZNODuDcjeLXTA
FXcQbgy2Jaxhl0aSlKcssIib63nrEdAAXXVjsDw8JiJDhdeC41hFG6xXBhuvvCmC3UzqOZPN2Kgc
xrKgzebQhAMnRxmSqVGqX+LfBD5wmHl2zKTXZEZwaFIitsL3gwUqKMFT1bALryn/wasRK2rbuPTC
+RqaRkLAry3Fcm0aavr6RSRl7dmVrOdyEoFLJzKeTkJojGS1AZeV6dCw1v8ej6pfDaXUzJYAIN+p
gbcpqvM6zuzhtp7F4aOjOZ+p1ubnfoz0bd9gY2Q7Sf3W13LRO1b5DEmQYhU4/WS7ythlFK+qvzXA
o8S1oIMVtfIhEP7Jasb6bYR/gJuIcRnnpgTxZvzg0LjcpH1Wn5SYZpTQj8HnyMEJQZbM7GwkzyP4
SsRObm9UHJbkhdK49SDpuU5qEd6NVtv4njOsxhoI5Gs0SEAzhzyT+Gji8YG3k9gXw/hESeKfZZ/n
uwJ+3K5GDf1Q2+OHyoaog5lk+JhSZLJuCZMoNaRXooCKGw/A/2QE7Cv3X3UqJ284dYYnfbEdynsV
lGWbrjvTeJSFzh6HVIPGfEujn92zNKP6Z9yQnxWcLJ5QsA3xfBvsfduY6UbKcVwKOOmdwgZ3S08i
+tq1AORNk8AAWY2wo3jD/Sjcqg34yfBD8PZyivJtqcGsltk1KEs2WOij7MVRHew2MrY5HLcLx2+c
mWoD0ShC1rSq1nVnf42D9LuAdhokEm5tanDsZ7D7Ha3drT0vOwKtcR3KC1UmjqqjK8j7KErAwqAf
sDZb4JZjCK7eOzWIC6aZTUJ9RFYeqqSPjTDprASgFzuPMLuLq2Qik43aCjCN8C4TCao7xPKfWsk+
DFaQn6Ob24X2FDY61NmhCo2MUF2fRpkCDD5kW80M6pNqpzz/1gTOWYlCC7SpVZmhHnTPaVOYPsYJ
vfOnQxJqw05Hgs8xC8ZnahhkDpHY46gmqnGq7XpIUTQOU5Pj+4y518GpGeIv7dpl0YFJ57AEe+Kk
O1RNi4QxBwMNKgz6usijMzIpX023TkHgSW1BSsQdjUqDGO+vMXqLFDlBmnDZmBkElv3kU72lzQY/
q8rANFVvcHVI4P0JdBiPNipsIRt5JNSYqUjNqmDosQSP4/usMoOMq4YEArSWI3sJGri1LPUkX/co
KM0sbtZndRhRmXGLCtiKhqTy2taJVWyl9KQGoKqeremIJyAHxTB1s8FMXUnTrwnpEH/GJUznKQsn
MbhJAu7baTnJA15jLgi4r8YF+r3jOZMM+12LpB9hF7kgCoCbR+RLiHUEXk3pkYZwLoIeXEmRKJew
Hp/CCGU4F69z5l6/lMrpMZu+tJWdzdMcAmwwpweGQn1xddVdxpAH7XPDLXvfB5Ur/0EarDXxz9YP
A0/1Az7u+gEZhGbh8xF70KntOjaPyKNlV0e71uFxiAcFKJgooJWFdSzDckD1lUIi+VebmZTpUjjB
idqjXHZIKj8zCVHIxgrfDfD7XBYStoeCtHEIyhqikEYdvpe2tq0gpeuGUjobrSLYTpA6uvOphu/Y
uI7bNJrjgcMSF24ocD/iPVSwsOM+ZwVyp355ElOgWmCfJaCYnYCpW5HShaMAORs/R8qGz9iAeEAS
8u4BytnRwsGXy/XZkHUH3cqhDlwYzUJqXbautaHD3oA9jBEBOL2kOrISbQf+RvRyzaZEJhRDAhP0
2qsSJjKg4Uz3h/8a4w85+yaAMjy22I5PCdKxLkHHymXPdhTqaJnjG5tyiixse0tPjVGjYxvLQmt8
M/HVRXqGltVmoG2+lil4YpaGbWglijmhPdSiprBqwPJRZ+pA0h7rq0K2rpFUxUH3DWh9jwIEXG4P
K2SUck93AuMRDpPfQxlCVuTWG4L+PY+b4a1pRTvrLMM46lHMjlnSB3c9lAduTcbUXlXmPRJd/Uqm
Nt/r3Agfq2xREZs+Rl0SPRbZop4C2KeO5759rOt8y7XEPpqjpI+jVlwj2nL6mJvpt+hXn5YYycMA
FkQB9JQwtKdyKK073iH/QpLguW3DZmPrLRK9U2dXxAXEXiK2AKv4nTY29wCz1E7gdH8QKxheTaZN
Wagu2Kt2XiUfSet8bx8dsP663unwIEPxbLppeZBrZ4DNPRoS+jgElq8ikDexc5n6fo1UfVNEsX59
JEiB7cbBXra9pbvSxgIoAA7thayEkPJlbPJhW0INGF398MJkokP2wKyBq0eIgkeStC8jjfptkiej
G6TJ8EI1bFlsPQiWRq1hgwfXDfCrgBDaqnjE52NbwoQaThRT/7dY0vAhxdsPzj3iYkRJsb8dCPAe
30IQIi4yCPEQ/Xs7dlQRXhbwKlQvLCTgWrCJRwP5ub9eYre221ts7CFsbOW9y6AHchHO5DlBxVsH
/cZ5EzViA4t67T40iwe15AqrrnAJ5+kBAtYCAO+Az1QHDbV3OMqSM8d93RIfjH1/WsPBL30e+8ZR
jsAUSqQq911jfh10UO73scCOFnSQYZGKUoM/nzqqQcW2GAJynaCmCgNLIK1ur49U9dht6Rjvtur0
tkD69tz9dlolDoamQ/a1jLqNN6EHYxEGj5bAvmRR1+6LGIWuLGQxiEkkWFVT6PR1ALYLchaql0d2
g3Jr+Ko6Yz3O92wgWBy5+RjDS8yC+9VUIlCHVmlcjgJZ33zE7rND5XamenwJqycWxeFchUUrLWAM
NTCqGOndjrXxKqBtel/YeXhgOTmARpfeO6gK3vuJtGYRXpdr1WaOodyNQfKKYoBn1qF97hzAF/MW
hgVa5RjPPPPFwsJfsVQhqPggrAYD8BosfoFmcQQXE7vaRcRZcb1w7ojDiYXHSlvNgWOEwfHUeDuA
0foYaJR5UQx1fkMzrH1kSQuAhMi+nqX5SCB8k1heV5nwU1DdamDaxS8ZNI7dOBvTXQ2hvW0TULYA
s74+m5ABdVPTjN9MbqwtVrCfftYuBK2K92Gyks2rnoACbbRQXVaAE3VIDKKvW7M93tRLb2iUJi7M
Vae1P3lQ5HEy6wncstvaFvwAMEgMmibSbaAstyd/nEA8Y1mZm5GPp0bHkqgInHRVjSP0ASY2i48H
WaKn7E4RWTTHqZfDAFHWG9VFL2B7ht/+LpzIMGpEbmS+e5Vz+DX/ejVG6+VvvVbMQeBDkcy9wXg1
HUWxIjPEQkF4rx2j2e6DvpzfoL3qrILEzHWsCrWwkStgL1oX/mCgz2C1OIu6iNxzpPGPnd6u7Sbe
dqwonxprrFd+kIbLzvbZi+1YbtVz840HsvGw7gh2IyRkT4ElxAwSRMGCI0Pn1VN2SmWk1MHO4nVY
he36lrqSk6iA6lRtt3AamyKlsb41qWHqkp3Qf4oM2z+UsideRxnBeg5eLtbMt0BxMEEEM2ehE1TL
2kwI1j9T7CRC3MHKlS3hwymvoT0NVx2FluUrCQ+jmWqz1JRo0Ck2djz4fgk7Idkaj7N3NVD9QHUF
WXO6Rtr1+XZR1Z4bLN+YY3B/vaZqa4cYWhbdHZIi2WtYInkB0NCPhmEd0Zq+eW/Kpl9iHZCu+3Yo
Tqj/ODO9isQPIjd6Y1YfyNQ1oN3l5p0BvdKNBgUdcMlI+2hl4jWYLoaN3a7LxurFv9MWSrtEqZaM
tl2tJHLkN9WTb9LbagievzmQN0jPzUKgqmedAZHKa6y6AOWr3GF0zFWVDvcSf8PZkqG/L3qsly1t
JBcoKqWullvZ3rSH/j6EwqhqHyjgIWGdsRUUwPQLlgCFnmMJKvidqJE0V8/3ZnoTXJ/6KoYwzWsU
4pt2e0Vc3wZF4ujbVrev065tvOCL0iT+rhTTmkDTWldpxilVN72woKvkmQNnFbJJjnRDrcB9U9Jy
4yjMDTAnj0pQTo338zTaaSFYmxO+6Ha42QGott/CW1sv4hB40fTR9pcQQXQzU9bkyMsiPWApCT84
CwIt+D9h8ffrrBsCl4Ojt/utvUppcShSqCNMnWp8WvqBPlOnpgVxJsdsrx2C9do8Y1x3gWVPDpFv
7lojpbmbVJICO1fRZW9WzllYOnYxKfGuvSVk5bzCzGs8o9CbQjf3PFigLiK4tpQ9mxe2COfam5J2
6aZihDpcwx5iuVdxud+61RjLMGvQH5xi3mqw48b7fxtOorJQGLEOmmYDJa5DHUqzgDFUbdmkT6vO
oiBtYIPk4BM5zVCDVYcK80JzLYjL7JLKAFxGdTRanHuxHRmgkODKrEnvBsntXVllBKii8oNlnX4O
GkbOCYHKqB1b1lKFQSj4KQTHaOpTBwPo7AUcZFIPQB39TBxoebchdHZDNoqdDKGRikJpNpW+VYs6
+D7DBj60hscAJTYdOpgEulZ+XLZbzcc6T53B23FaDFKYSDpQJHZVoz2NuWqp3WKu03edloCdqbIN
he8P+HHFqoNl9Ro+aYCyAA8MVx0UdW4H1fZrWBgD38B6vZpDiW90SYMih/JKu3moqTPVJmBIRWKg
DFSTcl5THmwqtKXFV2Nr39/aSSmBJwcERyNZAK3McTh0sKl86gFZ0EnnP9iQ2Dn3yBcOU3NGwfjE
GgkaY1NYgta9tHu7nWsloFGRr3VrMfGL4TmzA0OU3Q+0thcsNYhX9cK87/JOu+OhtVQRWF/m/d/H
hxYcftV41RkI7mOV4lzHq0nT+GS6vopu460xiRZZW8DqZsrI505T9jMABj8wlixVW8YIZDymXsbA
MZg1FGAqiAfps5ZQxKrrduAdiFRfy8DC3Mg8ZygAxcNXOk+tU7/F16wA+MwQLZ2Gqv7rknUE5CdB
YR56qBK6MgDVFGvOIA4fmHEbYkf191h2YbnGU1rMpM7RfxvvtxEW2IbGV8aUHaj1INoHDEJAU9Sn
+D/NpmRN6oAjp9IJFfetYxqD4z9mEOVUbWqwI7PeI30v56qtt/V9AZjeUUq83gr7ETcoP/VAWWCx
pz01pAJWtccHUYVkgMx3ygcf3FL0hmnPIevWhZshYwDQDrL8UpgXEEPEsn9305vP1OOvDYCPcyAi
9xu6WK3xpk4zq8iu9Wm6BHIVmfk+hhh7V0OWfTpTBx+w6Gtbn5N+GXXh/tb53479d0Nsp+gXYZNk
AMg4WLs3JcguEalXZaQjywUByF1HcrFIyjI8NwxYrczJxUsoYFvSS/rJJjZQlcERGQjk9Vjb+pKF
Nd04nQ0RGTJcqtaGCzeUnKGcaNQPkageSZBE77GEx5iRO9Wx8Ntql8aa8FSHj5VDQbLhYsDoYVEb
vAC7JZa3mTbTCSwWkTUTNak2mjnZN5Mge81LeSetoA5gHPIIpizcc/L8R02JfK4dHnuhX9RHwaS+
7HuNbLAfgJJcqG2CzEFBMc4pdIRDso07sCFZDQPwIJLdugxgNVVObLUoITiYRoW3FLhsqk0d0vpB
5niOgO+DMlwjTxCVDuYiGgTUsCIswHOI08yR5P0rvvWPJgcijCf9nnRAy1g6nioV7Xq4YfJ8yVDS
eolpeR6K3j+V0EjGB9q+qObbKAnpxxfKxFkbU//Eo+EQxhX5ENDKu+MGcY6me+/7IniCUFK1pw72
umr3ryM34KE4Y65JZ3ReSrpxKzvyGYL/ec/8ASmX2umXsUbkI9cc8HWT7OPfDMg4m4xSCXLoyPPt
htQG+7ZDKiNvfageTKHqMLqB7NLMedZIDFM8vx/mBCt4sJWJeZ+1mbWHvvy5Hi12P1q5ec+r9mgQ
fB5LpRRFYNS1giluCOcbO6ln0JILgR/DgelxuKPCtyGI2zPvtw4VqiFqcGs2gEqoGPoexSYwABit
ONSSQarprSRcOF2eP0jU0bcBRR4vSazsoeIZu491V/WpliymUPl24nSn2jQSDnOaiRAlPoy/Tb9e
beDG/Qi7C6PJHvS4ae+jeI51Y7Jrw3oBabFhnU0benzYkp1qVyEgCXjkZj0YwuDftLNqyur1NW09
PCcbF/Y8bKdrwJ1fe6wpJXiNa9s4ASRWrVSbmjeoNKE1ZQxVnDpFtDGB6laXUU1hPwnhwbbBK8cc
YLBK8yHhVwKhTv0CFYEwPQ0S6M0G28QfRg75urb7sEgj3XwAkCVgAC2Nka8vglAXj6ORvGnASP0o
63qL9Gf7wvsqm0MyS+xQb5SQGoiPPseGc2Q6wKhVIi/QekuhwXIxiROvhhKVMxVGdbiIkdV7amvJ
AEwFfy2ehkEd86WLrBTgw8Hc26YMXDUeNFM6+a2NBw10shOQ/j9UuyjhNhrTnCx0PcZmP+8Bk6nH
dg2vi68zc2qDPGK7hirg/9ZrTuPUVYjJ9mlFIdIy5bPqHJ4YcdxDOe9XFgws+RAybbe4e5fgYO5U
SxMD6JPzMthlsjBmTpnKY2FJtsWuhntxwpv3i2X59bskme1hp0OxFC2Ayk1BJlfdrHYAThXaI0Qu
7WVKJWDao0SiMra3+SDvBuTIj+pghhk72knl6ZYska//qx3fMgPL1S5c3dqQQq6g+9oytxV0X6bD
RdH60jR4jgtunihqineOpkNFd6L1OV1TgkTe0k3WjuZzSi+qmWW1tUop7+YqnGZnVspP2IWJuwrM
/W+zLfz+G6fqxC6h48Us9foxtdoF0NrVpS9jWCYkLV1oqVNeulxuIY4QQKaaAe8uAuhPTO1xrUvX
MlC5VtNBbUaqFtOr2G6+TQeOfgvhheBh1GusipE4KDQLmiUkWSaDEVxs4WxZapL7OqPlIY8qMJKn
9rYxCq82/H6jWR17qd9Va2YN2cZBAsBTYeRboAA4lXEY8bmGkgo0xVRGE46a9j4uB0jy4la7WLPY
+2wYl7dcphohLLI0xwGMB53NqsIuoRNJjxxKQVtge56tik1kiLgttzYTz3XOxCk3a3FSTT6aqqlp
tEp/BsYPYEwNyAlWNxRbxwzBYlCn6ejjoa3Xl29tauC3+HqqWs0sEbZrD1axNetxVjAQKpyR04+w
8Ug3RB+xUdluhIr7IYA80s7PQAggdWZeah2C+o2gH4VvDTMHRb8Tz6QEUKgOlyBfaQ+Su7D5EgAL
m/EJaLkAO0DAidJUmm8ZRBSHKDBfEoJ8ToxCHgAa4bJx9OyRkugMRbzy3bGheO+HznDMi4pvEw4Z
StWBT0sI4O2b1acCbLOJP4Q16imWuAtqQJrQi8Us+x6/iFhH+FIu4rrVXqTeXK+Q+TV3/TYb9nCA
hoCsXwlwYsXBwpN3CRg+iPMmLM6WQ4miIs/KFL4yU2wGKBde4wFV1KUxxddVIPzNAEjvwcxrKhv8
LX8c7zqSpXfgTulYQaKMcOsAVCK9i/1Gn4m0/epgSTnepVPHbzNUR+Bb6CiFDgE6VB7UpexI6p6A
5sQ6pfrjoGn8ogND70H1BgkpFG2eGVA2RtRYl6YrxTLuimgZZbZ1aQfkBGHd9iQgkLwR0iGeamdV
/1JKPzjXVZ4eQD7gM1EO4KVpWrciBtNWILwNbmdX+oNmOXTP/OSiIl+a/T0BHGrqUofScHa4/eRO
k4b+kEN0f1bEDlzB8JJcN9Qepqdjv9dby9lyGxD3KbrqTYIyAEMq8Bqu4d/HMVPr9rA4fa6HUR76
LmKraOKpEJB5XnR8hGeZaLsdnUKUwXzpQGYCXq0g9/tAWE/NgFjUc6SqqpUK+84+hdwSC7i0tctM
MWkUph+Kqy627t22zfSuWEYF6IccmqNAn2Gr4ZfbnAAPRJCeO3fgXkH+3yr22Jrra2yl2aqp/PqA
Z3A5B3ozfTA5/GC5MfqvdaztLQfQ5JkYlmlZ1sd0QAoUFEAQI1tfHDPHLnddmdTeaAzRu88trG+i
8aLZ+tfaO6hj4zjdhSEAX6oIdaBDcF9uhyCuhl1pAn9X9Li/fQ9CPU/x6Z1OuWHjo9elAkXnXM50
2mgnSXu29h0wSB0AC54pBwrdFsZ7DJXfDGgaqKazhwbq/HMKj4Wd0IJs19DRmcdhZj04aZHP+kk8
9mcPGeVPR4TFjGocxughAFh9qT2lga89gfvXbooUHyIVwrkGWoZdbCxUmBgNtN+jplogb5K6lKTd
XHPs6BJr9ltWxf4xbp3xaMX5D4Oy+BJLWc0t5NhWeGsgRJXIarP4meKDDF/7kblqttOV9gwqYd2+
sfLmobe+xkthyGVfJmShpuskvavw0rnPO0EhmoKiGT8PSDiew7Zl5xbGMlpb852KqqAATWaESLQK
tQYjepvZeGG14VrN6jsLeubMxmPhr2tgve54moTE+VBb7HrxHm4NIqsWNAwhFcfGl3jshlcS5abL
edHuoCBIzulf7cPUbv9qn8b7tj+89kC7u70cvsY3+Can8EbaYLEuvL6V8CVjNjS3jU57ivEWcUOT
hdt8+p/Ane+Msv94bEQ1PJVYcU2tBUSS7gbfvv7f+qE96Dm+wybUY54bmyQgoFFgAIg+POUxNFip
8Ux14e/iJgIhaQqj0gf2C5o5cP5GKBzQAf6bSY3hT3rOuLSaZDa8wFuk/HeTUPLg975urXJ70Jat
GUL/Ks60u7YKDLfDC/C1tOgi6uPmE8qnj2XTZ89NHEF0IUnSfVZE4zZOWbyoExo9On0VzQwU+j8T
I501pabNzTxEiUSzTKhX42DKlu8A7gIpDRQTd6Ap3zmBqCpPdZMp1ogFKD8AdxGjfOEgv3UeRQc+
KQCe72zo5wSwEyjaJgcBJOJFaLCmarKuP5Zmnq4Mw+yBsa/1Q1d0dOb48clOc3GXWUawhqK9viqQ
Sb2DMnbohSWnL4kOKyky1D87HQVeKys+hhgTfUqbe5S48IRAEnmmN9AiGurADl0r7d0RzyaYUE1h
YkEDr2pgbtG1J5OK4gTdP2I2pyhJ25MBE9Zj7gfYek3R1B4T2OkYlcQija8YscUDmHrioWZyBfGY
6nhtGoHv1gDpWqvO0IY/H0BWlqd6mZVjI0mCn6qTg/fy8EN1wKxV4ALZ1pf+Giqi8inU825Va7E1
abvA5KirwYaQ41sOX1sohOj+BhsLdmbYEat2Z8zgbtAHKfCKLFkDZAHlHtk/XPNNhDCyzcj4FZay
vYbXbFVoo1I3DTZtqNv0XecZpu9vUjLou5hKZ57QXruXHCsRVung6WfU4wYEE0sHXzQmxKtjwzlC
D4tP2E8Xs9rGzjlkBiQudP1ZazXjPFFddqq9aMrhdWj4s5Mzc2HVXeYNqYPNT8xfG3g3wK7MT7Dn
b51FBxeTLZa/AsLv+BIZxB7uHRmwGdMIPfcxgd177kDBm8p2q0PrC6SS6VROcstDBnq5TLVm1hb+
RdWsbiWsbxht1ZMQIj0QVhtXhbfRv1XIVJhNgw0afx/8rcJG6wq6k3HtKrabIrSVLVSVpwo6kuJa
rXk9eI9X/pvqDoqugSf7RH3LpzH2NKbTMxgO8z5xkZUxxlkYcmevDpWEN7CWWP0ce2t/HxOBbnXa
6Fa9hmD28Vvb9VSy7oysfLL+/WJY0DLQHPLAVddOy6Hbt/Fcm/T7DQjtwFm1+lSi/eowSji5CzsE
kcFwrgL/qr2yo3kRxfnhNrQLYeVT5jFfq4upCZmBbK6VmuVCtdGaIYmaQUoe/H4O7uN0C/Cl8rEO
wk7TMirnizSoeliqjZF36/82CUrMplvYNQM3sDGwvq79bUnC7MgcZs5ALWnfuV7uDahePGkchZcB
MlkrJhrj0SyToxogQeuc2XhwH/08g3CN7Wte3f4M9JrOqZHYi15QlPliAoNnPm4IQGobFZohs13d
iX+W1ZDMyig2HnuSJ3sV+vjKPOj9CWkfUGVhreXpUR5exsCvZ1CE4gfL6KDAGOkHH5yxSydKvpCU
ZEsVJm2HKglWPsSHPen15sILJUiK+nqr1W1lOchSyI7562iMzUkvw2bu6EwmRCrG727q0OrrBx28
5TxIYVvhWy5PdGD6pzZ10K0qvQviZFiEvePPbh1qBpa2yQY70LNq92VuzhqRD4sWO54DN80NiCP6
pp8i1aTOxgxORVnhqSDKenmIkDg9qLDLYm1doh6k2q8jfnXiztAFfBQh5f6rTZ2pwXjWJZ6TQ1j+
1qbO0hp2rhp+EQ/WAPmMQ5x1qZCUxIe08QxpOcAwrXzmcCfaK/DltQOMVbpG+fE0kSpNT/XgMsnc
ZDEgtQ40T/784z/+9Z//8dH/3+CzOBYorRd5/a//RPxRlIOAGon8LfzXA0Tri0zN+TXm7zP+tfws
Dm/ZZ/0/DtpHH6Koi5/y91HTb/PryvjpX7+d9ybf/hbMcxnJ4dR8iuH8WTepVL8F/o5p5P9v5x+f
6ioPQ/n5zz8/iiaHp8b5M4iK/M+vrvWPf/5JCVc36nqfput/dU5/5j//vH+DIfsfx+hTiM8/3vIf
f+yjqvnEqvm/XOPzrZb//FMz+T+IzaDuZVDDsRgnzp9/dJ9/dTHCbU6gcmxiQ/LnH3khZPjPP5n1
Dx1LFe5wC7g6YpuYUxeN6uL/sEyCXTG3CecYQ//861787X96+x//kTfZscBvXeOP4/ghqBpP//vp
jzUNSqHnSSDjgsqiDmlQiv6Pt3OUBxiu/x+mNUYY5S1290VezmnRHawuesbPXVR1Br6QBAHDGMlM
oCI7FhM/KmyQNokg2NlGfGYJ0mL7V+0JbGQWjAPmpw8Po+YEKM9BkMzsMAiVnDkD0x7JGFggRfSA
zAfEv4r0NUsJQdGq3fegrPRIHASoq3gt6qYzrAx/NDFddw57ssMCCoHADGA/2ni+Ec0YFFCdcHxy
dCipF2y41wcvDszEq2Ns9VgfvMuyXDohgQrl+CMlNcrhzIYMs2G946d/ZomjzYMxPfgxiqk1Fsy+
STWPJhGeTQ40UZl+wq05AJHxmoAV7NMfIrRQ/rCKfQxKhAc5BJSYsaboBvujNyDekI+Fp3UGAS8v
8WfjMI6rGK54ogeiFLo+ARAnEiSwEkuCH7AQXKCouocMH0xgzOolLbNXvEm0VIDg4W9kM+lyxP5m
aK2FHmr9PJPJe8jTH74VnCBC9JmBczrvkkCDrqULdQifY9DY9D8tAximTxuG7mmbgwUTB+BH3PWl
cRzBJJu30HDuBn7orN4NA+0nHkc/Qt9+qKCKu+SNtbFl6o0AzODNjhJT1+FF1OVzfCWpmzKmee3E
PIHi0kxDFsrFnhyVeqvxIJoCyw/L83vYoxfJu8iCzKXSws4eNilA+gB2zYN3i5knu0XqN5tM9CCi
MWThezdaaxQ1SxfkdtBoIYcZ6RlIkdHP2ueHeoRwIKVzQ0rfzfL0qDnj89jBSoya+FhYoGFB5xZV
g1Nbx95YgWlEqhpIKfz1PgwvwTfpDiBx4IaU2WfZS3xggBBfF63pSVvDajmHhuSI154I9pCTzOcd
caAvlyQhXO5GF/tWQIJTaFYaRYTMcRjOWTjAEh4iPfPROMG1Rs770Onnoq5ewwLAslpkEwkVtonj
pzkJTGItPot0zcCKtX40ZP5DphHYIrY2KXW0axYbcpH3BnUTb6Acu0F/2Ms6KTyrFswD1BkrqRGS
GHkPr5AsvtdHvsS+F+PByMCKUBxNA11UOJBla3Uvq2DHjc2B609CJXll1PNdAMVAVwzp/2PuvHYr
x7It+yv9A0zQbLpXmuN0JB1580KEpBS56b37+juoqq6OLFRV4wKNxn0JIJWhOIbk3muvNeeY95Zb
3HWWAHBxVQqK6Dj70PU8jGeB4aa9qWbApG4OojOvH9B77yT2OTeJLzBcHa8XCKwnBdHUqpxgyGwk
svLS/2mk7lHjPhBa+b7W4xSUpgXfM9r0nweCE708bS+2ipO3yabnebF3nA7ef1uJ/766/b6asVD/
dS1zEBSqQqdg0jULcf1f1zKLbAQguna8d+CkeHZl7pfUOnBcNbhZ87/tj3/ZHn9/MU37V69mOJbJ
YVFl/fynVxsHTVOUJIr3tlNtNPSLCbHD4GsVGBIH+cmp7bpTs9vUrjixda//+bNq28L8l4V7+7Cu
rVqmo5k6n/ivH5Y5h1FVZB7AVsk+ytZ2/Lg/w6nwYRIvLAk/16IARh3lZ6cszspq7/7zW7D/xTvQ
VJpX276B0lv96zsQhikKsptw+o7jtdCLc5xYx6Yp/EXkYRVl/5cv3Nn+vX/6xLaus/tpumqbfOa/
vl4JC6QdWf/2xsqmktjFvs1u+5qVpJ36lNQvkKbJisWwwYBgTs92p92VxhA0enIanPeF0tvsCeJ7
HhrpO475XgyErY/PTuVwKssORt2gFxJ7kWEhb/Ke8KMaJDFLXTkYd+WCVXed7GMj0o9Ok5TY7xXY
XdOOoFypcvJN1wmpXd7nXHE8HMfnpalIK1xWXBnF0+Dm2OWTlmPS9IvQvcciBp6EYx0ePZcwBIhk
+lJ2fqFHF7SRdtPC0ndK1hCj29eDdodXJWjb/FpoMzm3LWqIGN3sj12scR5jR3/OFueRlcbtTXz1
soJS6twQJ7xgz7KPXbTuFLawfGj9iqUdXknu/9wR/69rxn9bDv5eDf7byvJ/YM1ocitSW/+bkhGn
KUXkvfz89XuNuP3O30tER/8Dh4mpOrbuqLpNBOA/SkTH/kN1qdo0g1LQsf9Piahpf7DGOZprWwaZ
N0DO/1Eimn8IuhkIa3XV1SxbOP+9CvGvT51p2TqSKJPulmqr1KnbKvBbgagUK1aqxYX51lXuWcl2
Fl32K5XUOKPt8LgYS1jnTFIkkLMzeR6ENrbWY6J0DJI4qVMPiKNO80lXlOXAkONlgWvrW07tBFlx
N3N3Bsyw9+UysR2pzm28Wsqr/fXbF/4vdgaNuvmfP4frOgimDZNvma9nK8N//xxW1eQdTC89rDEE
UkFl0AQoGpshjw6E/V5KXYpTHGv7pGdOyLIiwgaDQTh1+SszCHLfRnhTdRWfzMI9GaatA1rV3KCb
rcxn//xGdN9c5RGzA3KqiTntzMCGIum68lVJsROrpR2upFVfF8l6TquOBQfKrRo/aMx0PLdSkBxZ
RXmLacLEM6kSgAzTKMU+DH8D113Vgw1wCOMq3fFDZu13Y/afiQFuz8zjL9GZr4M1KGEyxSwKc1bf
L8ly6+TaHf1J5bY00TsCUPlADd+9Ks74ZL66lmL9UvAySk1Ai4zpW8U6xY4OXKIZUPIT/Yay7cPI
LGOXyFwLrhs0QDszXlCyaGsMvyd7ko3xXCUZr5yqu3RY011siauFGFxUTZXmJY7i43Kj/FUYvbpL
mIlp8pPJ3sNX2FeYpg9Nsz7OVhkHgqQ83xnHQ0bRZyGCATvXYDLo8iywbDWEUrt6TrXIHb1kTGRD
8tLj26dDkzAema1frUqfuNIhPszZp1BG++AciaNDtuS21/bkaGEz9S9Jl/nQ1bJ7g/lTsYdFU8Jo
ADmMyNfHhAtGIrpszCfYwkvjzwQ6BJi182Ba3WNV1xrFH8hhcgYbzkP1rbnCfLWXqd8PSRu47XDu
ouwJ4vU5Y/xq6+PZmhQ1MCbqVtp9EPYrTy2E8IrFSIN6qIieLmr0070UHtnU0qtFkoau1iy7yEAj
1TGLpuca+0wtXD+CZeKPvYHVoHrLeiKYzdrJr61UHBRAE4lGkABKBRgMNSRt4SI4ICX1KAFWBPFE
HkAyqsXJNLPGc0uLLqA8dQwozpqLLLHVivEWBRUjhKLxyryWl27G6qWQugKFr99Xo9G8Wb26s5GW
QsGM7IDUaiNAg7NLsqLciXVNuZWrPye9eMqUqnnuvxl9PwrXuBgVwiQkdqCfY4YOTMQ8HYR1SAS6
kwF2jIqTtkXFr0kzrqG6pcQPQ6EeKj0PlsldSLydI8/sZ3f123yCMtma31KLUOWR+Wna2pk5oBMs
2mlxHXHdbWFPgD+hK3ShUzS30SQzvBZwzVb5pgn3utGsZ9lpT5HRv1s6qhUF6VgRAAx7tNhrFws9
wwJ+9KpdiZIbTAB3Ca4jKFGN188mtoLF3ZG1/hyV4lct1KeuxpSpqqCB6rsuHQ8MfzGC1xei7p/i
HqQqChNiu6NjXhJNk6odusqcF7b5tttkepoa/InDymPgjhPjBydcLPsMLH4EMzkL907NuUjSYuUy
NeAI/XVWWHcgpCBWuNre1uURVdMZqSwpr6K6Ut0iZ6ViuEojwFOM7p4UNiqCsvxk2O0RazI25TME
gbtpfm9avfQq09hhvTpVNgeJMvJBAzP2NXQVVA0EL02r7qsEkeSqHUTMUziXEa7hpN0j0TR9NVlt
H75cDCcdoJzziUAwqad9G9WJn+pvkhklsPoppMrDcNqXB8iiF6uwSh8lGWKF5jDnsNOa9NBl4h14
NS5rK0i6ug+jNt3jGSTqfEL3mKX9wba6RwY8o4fHYSY6BeOkb7H+QAyezuUw72pWjF2V1x+tlZwT
hihcMPtjmqPMY3vyp5qqUXfEh9pO7yQlfOK3BxcOqaurdM3PAM0TcNEqZK3r11ZiXpRouDFkWe+q
xq49aXRvjWoXXjMUURgnaxSmrELVohhXccbguu16J7DS/Srq+BEu5L1SOG64Ao33f3ZGSnvjmAtc
vhXA8R0kTyadzENXjJenXFZFMCo6RhkLH2ZioGypHJQeHOXiXVXnV4gHVl5xGh/sik3EJmD7nLlk
laAIZk+NEx9ZQKgh8cPnRYhSXdfFMU44jikyT951VDS9orUPVQaq1YJrz0ddvzLywT0NSvODnCNr
ryKgPiAOrBAdTYpXcUrfWaA7j2LQTmSIZXeZDr25Q+DgqHmxOcQ4pNbJbbnSmFpmHsdaxge4h09c
ssfa0S48TMZ5A1wh5jYuRZwciqbW7mpnaIOBld1TytE4xa0Jey0yjBfbis9Nu8qTQejkHnnWOSGm
7lceOaq3VSePicsEy5QQA8fWJRssqydwA1gTSQHK3uM2xWWyoiMZoI0GUpQ4r2MJH6Ssl1uzNowd
9/B4nedjfgBov15pg0MYEIY/QgoZ9sQEI7CaaskH51/yVCp1vEdtsp4KtevD2LaKYM2qTY2u3wxO
0d6XWlvypCoEjnVHgm/W52UTzq656tzMQnGCLm7qfUczw2zpChEnhHfMtA6ahVLUKuRtP1bxJZWE
mEYFrhmiWIJ5WpUwSr9Wp1Lv5Nro96qgGGjTcOYcGpAP2t0WDbSyZkjWEGoSZHpH3uuAcUKDA0pg
b05Oe6u86jJKQru4E/kqrso1q7mvnApFS9H6MAj2YyvaZ7WOA2Wxj6JuRDALpz+2U7IFBKaWlzJh
87LuLp9kAA/uCnUx1nOgcs0mQSgNNgDZOSH5YQjIHBCp+tYTK7JQt8dHBZaf2dZYW/grAPXOnLFi
uos2u+KIGTbtu3xH/hR97XEzTRj8ZOARFHVYDkx2HC16aLfksNU9pEWKdilX2H9vrKY7W7EaKlZ2
SAaYAqO9HUYlUBPnWnNkHzKyt4kjeMOZuJssJ3SbRNuZw7LnMw2c2dyjiVSQa2Z7RG5czDmFpNJ5
rcvcrdRH2lWIMdh/7Y9OH85pvV7Huvbh1FSTbv1Vlg1D3BGnIzbt00Y+9lKTxg6pDl46qihpdBSw
yfDFrGv1RmSdQeRYOawebOS0mxocN7LwqHNoCae+1evXvcifwTOw4tH0ycoepiKlyNBPfpaKmMP9
KryhA+Yt43DQ2hutFue2mRtvHNWPujG+OQ3nXo2Ckf5njhRcecRWR+m4tbvmEWlxehBgpWYCSKs2
occlk73DaLBUgNksSgIEAaA6WBvnEPfuPbKch6JOkT7OMobkUfjxZJx0Qj+hvhZgM9WvaOy+MkLP
/DXNKo/kZsKK7V+1VSMS1ImAc7JMu2q695VJ/preziW9zOGuHWoLbZf9xADuDLMCy2TrBDHx7wPj
L3+20k+7QWE+avbjqlPrVouGjqINkdc95yIqvEJNX2bFvNO66dAuzQuy28JLIvOkLfEv+77RUL4s
0nL3CM1+leP8MKuYE9pnrDKfkFMAGbvzI8ed265abnlqexlDEINx0A2XdGILzGJAJ3K1c9+SLBDx
wSXh23cZ7HnzTKDzWL8AO5A49Q0icZEH1OntqDbPq+3uh5y3WzYaCCkJhcBI14OmEKIn2yL1IbGO
dMFZV/J+zymR0ouQiH2Wqnc1WkW/TIrnOrWoD0ZEp1O/3Fu0UdOFN8kMumnNnanQMaAiPxkw+6nw
ZKBrDs4RmsSehs70VLs0wu3sO4o64ev0ZgSjAL842hMNaH0tflWKRAfb0KYsF8hNDKuRSMzb7SQc
fiBtTC1NbqPK1+mGOo/GMq8XmbHrFwqHk5Z8wI12e03lyNY2aArhwlgwmvxuwlYHzmhz60cYuRjs
V9QHrfPSG9BbwZPKQFTGYZ2KULMJa8Lw1pwZdw93ZF9fJypXLarFax5XpE0b5hoM3WC8Zsq6L4ry
ReZrfT2VY49Iw3ipznZWRS9ER8bXTD0M7+c/oynSQnzeO7tIjgmwEr8n1bj2CckJFlvMN1gr/NZs
oruojIaTW/SSnKit67lGHTmt5bJXa+COjFGaoOUMcBc7JX9QDnP2l+Z+0pc/LSsa9+YSn2NbH66V
SdwsrNnOMjUP7fhnPjjd0dUmgmeGy4RX4kGN1vIRu1ybfdFgy24WJhIboONRt6t+X2fOS9xY1anV
Z/4o0j/LvIwO0yRTaJgU52tUiYNJmsn9z89GEhgdGA4z6XaeJFNtZ8heDdxIHNzUqG9o1rGgVOvZ
yNfDuLgvVmUCHYpWCDOVc4tn924U7mdHjprXFNNbXapskXSZ4zVqORJh1bQyxGh09wckV+6OnJUq
cBKXAMZF54Aqy3NtdaMPrRDg4koD2MAKqrSv1dRY11ObMA2YlJeG4XeIeJbDhuEehspTLPXcgtDY
ITCsgxqwo/9THWkWoZlsGOIq01N2Z3O+oa3oLwkuoDLq7hVuI09JecQxsRsPVLwAqOVeaMw/kEaV
hUBHnmgiTMvkMQXGjj+VKLnixs77+bJEY0YjrIqCBk1O8POrJflWQTp8600Ss4/dV10h96qtGEdV
L6/rxB12P9WaFMN45KLbkf7Jcye9tc6tXUcq/C7OSoA9KlNz4JuLrvjkusx3rJ0k261Zt1tyAXvS
XrFBYWonMFw+Z/G8J0imuI6Y+4RpgSg/QiXw1SDJARG/zH6LrwdjveaV3D1lod7xZTiB0tHKMMg4
2mVEXfnDqBd7dKAMfyaHuLxYM25aod7SS711txZMP4MCwz1wC6M5vtaGvECfbGT6vhOoR2tZlyBZ
MeA52PBDK5/iAFL0q+Po/I0S/ww2cHfvNInhTUvxUdbtV9VA52ZG9rqdVwvb6fwO0d9Nz7c4w3Y9
dzK+dZlYP2pFwauANCQj7rQM8biLlkseu5dRByQf4UfZrSi2kr7d/1z6aSmhz5v1ArKp/SpXcq+L
JHP3M4KqANsJpSS4zL1kBVjFYu2GnjiBrOaz/+06GhQD+DCzq9SckqDPB1/iCAy2SjgelMmP4Uzt
4tZmGMePHUsghFmVO82dhe8a3F8AKcZAG4kLSKN6DmRuTvt6iThGkQ4wF7pvpna6gwn2vYzzhmsg
3D2eFUZdxXyjr7l7Lsrms5NiClTlsTUfTSpwWLAEFVq5aoVG3JCfu92u5POYx57q3DRE5FdqvwYU
h3lYD84ckjjdH6Z8TrdSgd7TFsUAuYaNFaFiWCTjMxY/SoQmf0W6TzWYm6AURBSUmeyv0kUMEMAb
+3psIOEra7MfGKEdzXWMLvZ2NJiL8pN2pHZm5LYR5pi7Rt2ta1EwmLQDtut1tMeK+PqcIzUAiOe6
SuzTpOWHkSLdjyP9VGax87rksIF7U3tc3Gpi8tB61WQqmzyEcKZBNW7sn0fTrpjFJWqE8DcVx58l
oUj0FMRcw+yizx+s4ruJXOf885BrpnluDaw5KY0xE3nBpRHuS93SNlPq4QG+WsVQGi1bOxfmbpkS
hsgr4yVp2InnCuyArCUoe5Tyz5/3D5Ouu1OkGeJcqWbOPNLG10ha6oOduMp52J4dFN26n5QsSxVK
eX+OEt6n2fpKpXF0Vmblqo7qjgZnpnlkqCAznZRTS3JbpRvqdWqozMr69DxbD3ETOKRgHdvBQRjV
glGJtr5EobofeTefyD0hYs5s3VuW8IJyYMBwojxkMUxm0p/GUxMNhBCK7jA5OafteuOnDWBRlq8f
iVgdhxw8HL/OM+dGBbuw7wlA8fUuvu8bVWJgsB4sVRQH8ohxGK5BoeQaE4D68+e75z5Dlq0bd/na
bKeziEQdS170ZuLw6QboVJ0gn2e5R3p/E7vaN/IhWHvbbSBAAx5UpVR5ex3DENjZjttU1/kWv0oR
fWesa1iW+s5how11Eh33JnaYm2jOHvVKIwFD4i7o6joNZQNydYAdBZOAODdtxjvb6qs/5tkZC6J7
4QDNSaQ62AMRAj/rtkiqK8dJOK7hOArmKBY+WZatr6aR6a8bu0fvmHBsyHZD7/ogLaJj5lCL9mCk
P2txdBjpJ1FKSBASffJf0TPkrPBGYzY81TTJmvzDKWawgwu2AsJ7vHqelqum7hOav8bol5VJh29b
JSiw6rdsFHhPzfLIDuie8/U7bw31nJnxKwOk6cDZK4UCNDrMkirANzBSAIWOpV9OcHCmPos4LRu/
/ob8nunGtHp8NqBP9fQr73QIWbUyX37W9byH1K3mK7GzZR2UDqBYaUy9/3NBf54Yhbo6nbJ7tY3c
/TKm+B7U9MlQ6U/GbQmdiNAk8kLQs20PmTm45xgGXOgWFKT0XcURmvutmXXcB+NwV8La9ZtUP5gu
iWwqtMMAIUJJCyyz91NExids3/RYlDH2cgmRyimSITRzRHJWIrszDIYw6RHe07xk0ASBywkbJ42D
n6cRtD37uEU2Eu77Az1C2FZpyUhAKz4AQWSQyYcmlNlUv+j2KVLxJQvUbw/ThyGMJBxKO3mMjF9a
bzrenGrdcbLEmz3V3alnI/XmZDmQ7WeysHODy9lg/Rrsdo+M/SNbR+3a2cpj0jF0mpLHfFuP9NU2
PQLD1r99o8owMRfopyH8KSmUdJj28eK43uwkTPcYfJ9+PoiTY4jZ4Ia4pru3pMeKkLl6G7IzxcGU
V9opbSWNF4YGV41C401uQJeG+5/br6pP8xSXRwSozC83sgN5Fojqoy3SFhzsnK7OFYYtaOJ5a1l+
OnE8RKjybf4DaF+5E8TXYhz80RLDAWKdgfLS2OetnWHpAEyg1O11RqtxbI3p3MbbCZ/jvZ+2qo42
m4C0TnYvUdbNj+4x2tasWAA5reAWONFNYrOY0JC5lbptn5Z4vYdEuvspXmZhvXFQH67o+RuBWidj
SF4mvEMIe1GsD5dkeoxrQ32mZWbxoPMEmTlq67xLl89s+nNtKz2QTa1eSkvzcLkoz1mdrp6Pebu6
TxaD7rs5kL6h1u/xlAVSGeeLnjacnC0azF2xrqefTVSrGuIZZXItPwx3KG8wQ1PqkAfN1L8B5k7M
RoAzP4URp5S7nFb8yUXRGDg6rfRNk19jbIpMnDcYlVcfAVO+06SLDKaZypuiDTOt0c6mWX7lrq3t
IjujhYRmxuvxYv08m4Zdy72d5Lu8YDTbkqWVtq3lWyOSINEm2Hf0IFOuK6nVd71SPxY25Fe8lKCN
l5qUzkzjRSazKPy6Nyp67TSXZYXsX8gWL/Bw+1N4LqnbXTFAoRJYqfMs5b3rYWXSUw5+bvMSxMXZ
3YpHOPHtUYnprzpK/Zw6K0OXOOqPMksPBLE2n2nOts6w/UyPP3qq6uKGBa64VyoOb4Ziw+nJolea
73T0cz0wRihHSjfdlfSkCtr7V+s6gzp0lSOsJ47DG9eJVZV6I9Zp1W6RLey7LQa4Ijl0JtCB0bHW
oxS9fZfWGc3EyiIk8mV02/4uqrKveGI802kpLYWtxPgBswGSpTMYL5efHmqvlEdXuuNemUqX87Fm
74eiDuxspW+sGmNoR+V94U5nxTSLXTHMt9rIOTpq4pefpblvanomBmaYmMafV5tdzJUMG93urhUd
LnKRw3McZ3krGjFf5rmY9o1SLmGRgnY0cnHNPGGkL56qOGA1qKZ1evp5Z7UZi2fo1A/xFF9imppX
MjU5+WWhGKbY/ymVMhdn6JYi0+/Edq+Id2ZvGIpX9wpfEVOmZLnKXIYhOD7qS4EON7eM4jIROBj0
CclIjSBEB4vChURDCm2TyUsBoG9fYMNjI633tJWvi7X/yqwVtM5Wb02VFdpKI2/KAqd1JTm6Qujj
pIeJR+G+BCm2L4whAz5/NYAQ3qEktX1zUlHp64uCk8ntaFgm9cGZni21thIPK1lYDV21m3KYPp0N
hCjDRo45Cjf7+ad4txl072YnTO0p3psmpjQ9Kq7aLjE4FXbfRrXqh0HY91K0zbEp5RIIaY77GRVb
Cez/ytbVcEILsduEF9i2u6dOoZ3B8sEYdKvRFK1KAqaUEe0GK97/1PAM8ZAhVvWwnuF7DUdoOqNv
KnlojZr5bHBeDuaC9LnBfKebYz5V22yiRbbi6aPdHBGnRfsccPTRodgbnHg+ukU2XIPuEJjIeAi6
DON4UhtHrZnuRLXc/c0Ga3KMHxPivgBVH2Qqq5C9PjkMEIY8Tk8/JW7S05AdlxujHhu/0sGN/ixa
IFjR0vvcNobV9N5/Hnf/SG9+k8ow5zI1pHQuulNdVzlE/HXYveK9EbDYbOQr5mGetfnSMjYwLYmB
bos03mrR2HBvAdrYyNUFBcC2IY9bEfPzHtXtmIaBLN7PzK/oRhrkRMEM7rG0MJb6/ysb+R+oCLGR
Y/17RUiY/6+HX/n466tqf5eEbL/0vyUh9h+Wq9qoylQhXJp1zj8kIa76B5RfhAyWyx8uKWH/0A1r
4g8h6Gu5BlYSKpdNBPF33bBm/LFtEpqLUksTKEP+O6IQTf8RW/1+h6F6c7nJBP+oSsy7g/zkdzmF
LdZ5MVbL3KVj9EiX+qNKaAx2L45i3TCKkv5i0llEi3HTzxiGInFT4Ij3IwksU6XhnKX51s3IacGT
oKPOBjFm5Nd2k+3nyaR6g9JAmkjBr+VJvCVrlnu7TRYvmbLBz1u6F+3KhuPK4TRZthKmUmc4kqGy
ZBUlEZOoRfOLh6RDmWffzApJ1bT3HxUneiutr1UwHe/YqL1otB+3j8Bg+rME10tKvF/E0h+rDPQo
vvwNZeRt+qk4QZO7lsZ3Pdy0425gGPTz//QmfsJCeJQRxhhs1pJWfkbXeiI2wYaNORDTl6dWWIA7
QFY2u2D3+ZfSWgvGijIrdx+deWRgYjCp7Fve4zScdCv7tb2tGUy/l2nmEfHuYz6ibLN0BAnJAvzA
4UCVfaTaujIyqCemqvUXg+N3Oouuj/XcCbSYyWTWLfSDJvyfJpROiYx4KMH40dDuXK3zlBaOWFO8
W1abei1034IaxIuM9JZjAAjLGPVqx8plrp9ROZ9rGLUDR0RIGKJ9bOr4xZoKufmj2aWK9F2R4vvn
J40rP5UKDA1tlMpQXxvuFfjz9/GqnzAXVWzf4khE5cS4Kr9ZRgLP++TGHAj1UVLq0z5tjgKSauho
1sIehfAoUV8LptkH4d5XBBfMtjEyTWGA08Yq42B2cxcuITy3r4VwjbjDHaGqNDuqT27g1WsLQYzI
8KoVzVHPi95L0+mJKoyc5fStcdrZLzqUxIY7fdhUWdOAdnjaFHt6EQU1WTBgBeZ7YlhVfwcyur1B
vgsZc6KugrPbOMpeM6ajoeibIyg/loyyriK7Qp9T01uvGh1+F/vszVLwhW1ImXa90iVWIpsRrC+V
+H7CCTSZKx7Bqju5C3ua2tUf+XbfZxbdbEzUzq6qBnT32b1FnBbZvEtQuILZGgdiptAoKxIk8L6I
mU5nMZpcE2RgWn+rKTzynKEKYwDxNpod3HJXe8s1rQyLkko8JS/KY/sSF4j7D+pSQtWCLkRFnsKz
0C6mSvGxMP/jemj+0LrEjjuY6BhQkClBi8Z17syuob/CIwqY7gX96svcyzxAD0/V95UqHC8TJXTL
g64mXzrhEHB/1yPHureZs4ZnDLiDrI6vg5QXTUT4eNxPTj+7sQataUDLLu2IK17Ux4gHSF/bsNnK
UxVH37Hu/VhLpms7emNefYfSLnmwtGlBAsKczJri+sx1bxnX0JlieC24+2dPRq48jWtTXDFvPkpY
Kaco4iTREvHAVWcoW+JkK8b5EcYR7mj1FWh4dXCcDALbWHxNsF43YZxzNUwdSfJu/DT1ptcOiQgK
YccHcKIwBgQ4ErNcGVyP3aFqCm4yM8NPvRK5l1Zv/bgUwRCjZKDxeiqopRAeIG/hgpicux5KtR68
0jav6tiAqDE+AIOrA3WcXrosercN1KHprTTIbnYVFl0iKrcmc/WGwctN53cQ52/uEsdBEweqnPug
X8nxVoimmGZm0olVktccPTJo2M10xF13tyYr8YtPRtOZXi5Qm8XVGJgKixgHeG3nQsDAMnsUjpp4
ESw2r2lmdM9SmIxB54PhtPfCMRgHjhFDv8Qw+T26/QaHg0lZnRB3gumJubkr7dEOeo63Qi++1HFD
s2rNY+/k/GuUvSQZGifiL56YGNBYdPo7R15i1QSqZ7t2UBnFCCP9T8qW0ovynSAWdjSNm06X9EV0
8a0QY+tphbIT0yB3Wb4e686o+Amvjk421vrVw/H6bCV6dLZk1DG4lW9daXKyMsk1MXES9xjAgr7S
oGfk8q6G4RJYaNqxXI3DAQ1A5Q94GC5yUSIY+AhH6MVwc7JD7ZQ/q2Leq79oxxLhkKHPd+kf1CAV
mCZIlgWXY4TQTSJCuEdjD+fYMxjh+DTRfNLI6/RqfaAxYmmXxJR9wMxZ0BFCie8q9AyN09RIjgyW
822D50EA4IAP3YQ0iTPWe0pZpmi3C+aYpik/LWRFOnEqSl8fGEhYJycpozCTUZBP/UrMuMP5B6TA
DS4RviI3u6U9iQ1CiAGj8nRG5h8FaR1fAYsvd1vYZ0bfWnerUz591fp9Pyk0l5NsS2dLjxzYl4eq
c1/TGbGDXWAwGlDjZIPU79dlAmQ7Nih1Fqu6zxgP0j0gUB5+9Zj3N4s6PVlag18wZ4qIOMOXMfoN
q6evn5sd9pYifybMI0QwbbOheU7bPAiJF0TC7/AMW++uliF7B3NZHlq1/W7jGvYdm7pZ0GPs1hXJ
3+CGOuC1Q+PM6T5zQhr5MBed5q1NuyuXeUekPpi1slN6gIyTmHE6b5quwcHKzkZpWfL82Frypquy
y1Kk16qMiSkvkreeGV646tXenDTtNCTy2NXKnS5B/CrWV632mf9TJHQiUOYV2RKyCdTyWgbRBeGM
fBxDkVZmIBonvilbAlzVqfCkwl40Lz5CwBC4FyK55lbtqmBRApFcltK5pYewpURRuSCDCaPZeMgF
XbPONc+k7XTBDD97MYfz1gdHJJO8Z8lEr7VBSSndg1u3u1V3w6VKknOUlHCMUF+gq6LDWolPoOra
PvdStb5BqHivW03Ndmxpe5n2x0ov/KrS4gCwcNEpOwnD34uIcWLyexVb40smIKO2mvu6tgYN1Xt8
MmzCswxyfbkuEc558dRNQVS67pNJbrg3shU7cxdwhgz7LWyY86ivwcVsV5QnZuInRgW0OppozcdJ
srMVHRgz5jXfZpwVVDFBbU7xpm/pKkTEqvjxIULTFy0Py9AQvmV2uErlLu8r+7tUD1aX9BDGuuYy
WREwG8rGQDLuh9qyYcC2GSUjHwZkT44yzdjUWV+BTU1pMh3xpNK3NXb64HylKZcJdQY6qpu5Xh7j
Urg+g4wrOarfquRAy8rkmSXGrqhMzNti1m6GdD3yoN0PdfSdVuMLDM63dUZ/lpr38zQhIRlL25e5
/rWa2gFTHSHmLSWH2f6JXJK0m7bbDVtAAI7CgB7Sf7F3XsuNY1m6fiJMwJtbkjD0EuV1g5Ays2A2
vAeefj6werqyK/p0nLmfGyVFUkySAPZe61+/SdgHzc3QownrBFJ3R59v6qDnO0mRNgmbExginj0D
K7uWgHHoRC539bG0krcxi2oqDodFvbJvZAdtp4bPT3iSzigrkrRPnVy6Rn5unCEI1fGnYlOu22EJ
AjwCD8jKkzUbD3GcP6e57g+qCYsx4RjEGcyNSMmDUcfjdOq2Wk5MpQJ0DQypbscUUiwiJk6IRnNn
OA1Vt5zR1/5yMB7DxX2ydhgqmIxgOPOFDm9H5wXpYreo/eJdlOP6VxC2w8A0u+Rm/ZpnxWbh2diT
22/9teqTD3IVyo2W2U/LlH7rtoBSaQWk4xHmdbUcJdnHn4bZXGBGX/vcugxVae9TW7w0WCtnS7kB
M8k3LS6vQRHy5qPwDyvsbo3cBWVFaVW2obMhFDk/oGk8W705XGi7R7J0AHmVrjZ2qYLpbgxQGy31
Sc16cRC1+aVkcX7mYO7IWHy8my6EmlP5srEOBc3q3XkoLDIQIxvuHw5pJMDEuGk07WvVxuZ50vQR
gR1moyL+aKM23Gn6ILGOq+IgDc3RjFHFYbMhwWfbTRzjbdJSYVWJtWdy9BzqdAExRJJtS99BFjnx
AzKrmzScx3D0sOcOeicnx5Z+jgst3eojHIvct9ZeQYWLsLW1+YcemdTnLDFGTJcFekLNHsnfpOlx
2HIuhsyMKTWAHIRFXLvaYA9BhtYadUHehaQ916Fk+/gv7MIIJDbvcsflogGlUXFiLLuLHpbrGk8E
dsoERl+LP074dqd3mBlro+Xd9T9DhV1Lgg9cFgMQ9eK7DGFOAstf4xZCdK0nEx8MSb3eOBRXBAw1
DqsrHzxVyLnVY0onubOfhVPD+qsNEj1JiaNK/WVfWsohCZtyea6/pvj1/tx84nn3b2LAww8NIsO/
5Bu6xAf+IOQ0JN8RPnsbs2ILZzCVwUVmLM3fDGQsUe4n37m5yudm+LlmzQw+EtNFliYmWop8qEfj
R1XcMrKGHhsUoYbQtEOyBk1gzrpI2XxUOtIO9BUvMxXxbUBLwAyQiI94aBWvG/X5uNLE4rUlAAXt
bj0vP8gzk0gZT4PMlh6ySSdopoLDI/XnJhfqtm1FxsFbXvTCth/HXD/lDgdBhgCQd9KXLsENX6R1
dEkCRjXISI0wVhIZxMoCq6Wh5KU6tO09la0cST/oF6BJz9n3vd+EU4nxGBuZo/7xz+/dnO1XPBXF
tlPwv+tkeW/pnDND33RuQxg3oGP8VDXzrqrn8dDO9akqCkEfCte+hxRiHMh2IVqmL28oeVHjNoQq
bOKic05G1py1kdY9XYX4EYk5RH2q0GkslcEs18kMrdLLauBBYyDFdh61+VJic4cjvCn8xYwiKDI7
S5mwZ06jd3OWw4NlnowlhNpRzsPWTJcDE9N4U8k28DRfTjQ/Mors4cUUdF+abq7TpX4DjceNs/Q7
aaF7NPEtA7IoHec5ispzqbY/x/Sn0o2mW63QyaCqV2MknjLnlKF5a5lmnOLO3MyI2rfs28O2kjl1
WnhjSFxl5nQmOuCFBDup2yVlQiwlX3Uecamv37Mt97hp1kOzbTkW2LFiERcJchdKC5Pu+EqJ9qyF
XBVRLD1ndB/ALpelAHnQR9y9moj3pNgmP1L7gqtItO1ei/4rVBom7fCZDPzmNrQHGIEBWRj9unOv
K0Sq8JtKSCZ0Ro/vjDhQQIs0YZgAYhBO5/vlQNAl/JU2+7Zac6/W7KBJne4TUOtNP6HuRmyCFpoh
eS4b2/Vzrd+1zXPz2PwhDfpmbGrHFxPoiQ3rZ5vZ8Y94Kvf96nhnKeqbnPbtbtQhZC0KSYyWwdBy
T9ITLon5dj051/MSjg+dU9Q9QD0kEsZbF0QpXS6RSL0aMyIvCmkyVLpAArzgrTP9RoJoMOnqzlLO
NSbL4lumwPnz7TBPpw1BlbjCO9WAyfpaJLHCAlgw8J7taZd1mDv2BqbEFl0YhAuO6rogNAuG+FQd
TZEyPGDJ7vPs+z7OIhqTOFJ6boz2NmVsL4EUsRZiVZtjWH//biSNpU7V3+s0J2t7HdjfD4e+vuci
edZ77au2eVvrgahb81kZJUw2IjJfFGTRJFlsBnLgO8t6v0Nmac7L3b/feUXMllEHuNKFl3f9ZTKm
W5pFUL3zNbPRLdI3pxZf2tI8ZmSG71RTXYLMnqJd6SyWa4yQM8ZVM44HLmFHgvGMTBaLuxBrZk2c
xObULF7rSMSgc66tC+R94Z6i1V9w+GFagEENftCbwVsP/30LIHwBEUtkANGvoheLo2Lb7QPlaKCr
8BOwjWTEHI7ioLc0RiVEAewTseAkrDkKWM5b9mVwyfUymeLQM0rEVxCu1pUVByFmFowR0U61sGWd
ZzkcvqqqfRErE+A3APjfKNQ0sN7f1a2GoWuKolsI12SkgObfjRjMxmqrKMRwiOEd0oQUEQh5yWLZ
CCh2Drhf0f1IOOH0ycJmmKvrDhri7P+8vjOpQD4kIhJjI289trqT/bS7QzmTFlY/1KmxrzkJk56z
spLcFc50KnnYjlz5jK8uqabe1HDznz/Sqqj7V4iYT2SgaNRWBaPlAGH/DhHDK3MczKYNb8WE8zGn
fgcZM9DQW4pfTv077su8BdXa/+f/V/13/7GKXNFhcYE7qWn/+h+rBWMlmiC+yqb2MEBnSTAuKwzc
pegJOvOisyyvq0i1OBdl3fL7Pt3kS/JtwPrvKueDsdj3LB/NpH2NkXb1av5LX4ubnqs5jpLAbspd
zxvHcOR7rRnmmk2GmeZ//iDa3zWL6zlhKTryTxOiHF68//pBtFSXcTdODG9UufDWd76ufyOcwlZy
TTv9rgaCSnBUqhMuXwvR0qam7jDnBGCP0kNndUh4Wy2wrjU1Xlpe1iVesAL3GtjvusjNyo/FYM8s
cb+1Zv5A+59CSNdZTdc6ptXsp7lYgGSJvuZYwlf/vn/S/xMOP/9nsxmHU/f/PSby+6/uV/6V/Ytu
eP2T/xkS2WiA0fraFg4zqxvAX7phR/0vdb3oLItTFnW+yXLzD3MZxfovIFoTlwROeUeWNV7wryGR
pa3PN7BfUmRY5P+bKZFqyesJ+tsSoJjIk3kf1n2MpaKp/9cTWIy5GDQcrX2MHhOSZ2mUajomLR5v
kvNHvjZS67gqyNfmKqfLgrqxhxH0Mq7tV1gblzTqr4wmLslnITlI25zlGmaXid6tnDE1EPk3sNeT
vTZ3NV3ecA3p+AoFhUKIlI38gde0KC6pKJgPWx2uNGEX73oF8xN5oExE6+vCwDqUa3ups10uZA4I
vBTVX1munLHf9uKeBPQYnUs5QRwYMm0b10O6bdBfUWbSzE40tVEZZBEv6KztbqOHMdin4WdF+cy8
9WFRntKeKlH07bgx8OHZht3yE3dZNvAX3Sx+lKP5CRQHX9Tv1HUowzapduENsI/0U0YhFEDZmxy1
2C6P2JSip0OBaDCoJ9EKM4SlxepjchC60O0b+JVtFliBOFGArFq4HaDwBmDWAAmiufVsjZjGqf+F
XngfroDCDLJQ2/pP6g7GbybgbwP6AA2L+qn+AFl7C9OY8cIKU8zyvm81tDvgF4g7woMCpIH3OInR
K8gB2EGu5ZoYLj/rFyQOlPIiodkHHulBSVa0ZFpxExsApQBIsTNzOqKfVEY7yGWhnGADEbieZini
mKjbRUOibKpFYxczMvK+7CBudesPBVZ4hvGK2U/CbyVAeaUjVrLCMWzX1+DStvxR9tWwMVdEqF+x
ISSm9S5ti9jrKopcxWFyI9kOWHYxLJvqZM6atK3S6SiNsRsi7aNppTgCj5JWZCpeMapyRatyYKsp
U5GZAWR1z3BbQBWBt7IV54oBvCaAL7DnXboiYcOKicGSaOBUj5CIsfHcmyTn+mGN08oInJYAq8E9
Y3rrj8VP3d46PW5II0QugDhMl+KTDDQXAtGNK1Y31h5u3st2sdJPJQOqMvHRdYgZjpHe7BoAP7Ei
fw4QYL9igfqKCqbAgxMwoRY/LNJOATqs5vbaIN5pdfirFJ01gR2GtuRY4cBomPIYL+nO2C1eTZ6z
jEBR0qkMIzUBXAS3xJcG6S9n54poJprzM286n5zjW9in+64Go8Qc2o9hMKGjTz/QwzAmCMW5ATCt
AU6fYCOc+hVL7QBVbVLANgMwa7jirTrAaw8Aa4Pvqd0RvOsjypPzgJEjVM+R7jgPREErjcr1mtio
kAyYzSmgtNlWhidS0C1FEw7AcZydhvSWdGmxqo8ISMQ5MajS5iOMl3inmTrGt7XiqzN5v3pFBnrV
7WJO3p2TQMFTu8CMaBpKubrlSkuj3tiwnBqi6BsFc+wh05PtmBhHGCfz1gyN6GiqQ8Z0BdZQ2ka5
l4wmWbsMWzjpuK5slUpDLawpWATWHnT1G8uewtNZdMOXspRPbTbtLWwiQyv/kVWLjx9cFZByerAn
7eeA9JdTHX9zQQqBrUXFkQG4iw79a5k7ClWhJ3tlGPuNnkIgV1F4+REW8RXkrG3czfUVYwQoM5Ay
Q5xkd21j9SjoBt/u5yvd7mtoMhRTudjQrFaMgkJl9GTssOp29KI5vhmGVKK6l/ZNqOkHGDQJzZpV
buc8OpUOLKwwxnVH0+d9cm8Nsg7zFEf8QgSKfCtJNnYU4czYsdLbApfvZkZQYLb9LTXEtJsypgCC
6EJdX5hKOoC4hFsDDiPPL3r5kPAR+9JGdKfF2CPJ4mzEynCJEypaUx8fqwQBw1zUDIWgVQRiRggy
oznKtwKgh+W8R2vwMTS5sq2iSHoAFNbwDk8KT7Gjpz51lnNGehniWfMGccp4TcTCoitVvzqCQSAY
cFY4OmBXX//RGKE4Ng4swMEi7q5J38PSmY+lYDotEJtOKryySODsyLq+xdNZw6aZKVvdkN3KdDmX
Fv1XYSk4DRbmVRYjqcgxrCvDyIo39kl1M2mygL+dwWUkN9zEIcSVesKo5UnFvcbsvaXCsZTvOeDq
bHYFFjYnM5/j7YBw5RZpMjnPzKmM1GiCQW5mj1qZKGvNAApROuetnbLnNpmcX5AXdo5afs6jXd1Q
dKm7EOU1OZkGgYyJzmIgqa8h3t0nmthTs4jsUNnFc1L9EduMMksJBdsEl3aS+45kepWh9GqvjJEW
7bs7kxLWJ/PjMlTRRjVZWpNMAH+PvpnXhymHSj9lujtK87aWz4Up9hrWjVuy0xs2vbqAaqmxd8W7
suE7quHxbeAXYsnoPEWIeIxGzZF1aK/9DM2dpOwCrUP+KM3DrR1UprApmrZYixqWNdSgIqwOlTCe
lHVINC2G7VWwW7daoWpH1I5RgHpgOtUFByIM412K6OlVsG66MMzeajMmNBbV/CeD8bJTys8yhC3X
yjj4Qpnvd6oTaS9YphfBVGM8VPXqJ+49zm2IxVPHsPECZfhLs1vNFU6YQFR15mCGULAlB1Le5DXu
sZkdvSpFDuc7K89GrdlBBqd3p2N3GTmN38Zs61h2hIdJGhMvXqJLAmW8mofunHbNebboHJ0ZDVJV
IPhpHWf22bOsXSqtsozGDrdDYo9+Xy67Og79oVyJeWX+OmE86mYxZ4hkTh84s1Ou9QvrYnVddC26
qM6oBMATXzHCpaOdGPhwKInslWD4cR2JZ81ZZx/t0F6wiqs2TdMM+y7C99VRUZJapbQcEQv9kJJq
eqAQ40NARzet+TItyR+LqbxZzYJHhd140mAPZ41YiGaeLUQpavLeIFlETIUHOkI2nMjDOH1UO7na
kCs1fRVMuDfyII2PYS2iE7GHq0bWuDWS6M6AIMZDn7x2LZbp5qjEW8RLCAxaNpysiZIjF+gz1067
j0gsCfBj/6Rq1E/4V2uBvSg/MQzeR0LYhy7dzpZS+XV6NAY2WL5rBDY4p4zMfn1rji+FLn8lVXxp
ehhMBOo9w9r2iCQHDHXSB9hIa+AA7II6T1ycwg9WQvDbnHe+DtrcJebREYpfOTHnCfy8eGKGW73I
RnOtNPUAi75ATG25hQPrKnqnJmm3VUFNNfG+x8nAzVXazmb9Xda6a5kh6hCGMj1S+M0iwhaNB+5w
tX2dTPWaQGJPU/07V7hq4L9qrgyJWx1AV9QKeRkudiyZao5KvHnqw/YZ9T6mLEwxBiUgNaPbyvOF
5mJnVg4XsIUMTknXMCpg+aUsP7KC0ZO6DnHTTn5OesxAmF4wJ6sbvx+6R1HP/Ukdjd53uvB1Wc0Z
zDA/TQgz/SR+tiMxHu8/HAaLNekAParSORW73+6834xLnWny32/++VcNyXKOqqn+b0/685G/P78M
E/4XFXuiw2L/vD/6513ML8bjb3/+2733ZzVzau0VFt0SKOlQrz9SJ8Y745+3lmL5/b6/PSWJ84m5
6vonf/3d/Tn3V1hUmarsb39zf+L9Zf+/Hh7hx3uihdtLcZ4fhjYpDgKuLsnU68377389cr+PSY+E
/e++wZKKSaRUF4e/nnG/db8P2oIDlrp1cL4TUAEYAThG+uP+ivcfpTqgp7jfNPOR57Akk+CSMRfL
9TBdmz/1Z91UtStsrTh0A7FQttFHMPdVOP9RtR/m5R9vEULgP26FEIuGeoDKgLYfqZlC/Es+5Yf7
LWm1kAHzQfpRrgoCSWNkuP7A8yHxxqF5u/9X6CwRWgKHwvnmP5Xguh/uD0hZxHhcwjlCnprqEEMi
40KwKtjhhpNUh2gV5d5v3R8nu4DH73fef7fg/QW9zba7Pvm3l7j//tvr/PV42S7Tvk0zgu3Mgd2p
16tDn8Q1GoLxoC5R4cNptlE4rl9AZytYUmYI+rdzDYlmXA8pBuQ8XqxH8/77/RbBD8POWTAcuN93
/0HA9joDJbwzvx8OQvcU2P2YweWzOgTMQe7fwf1Hsh6Rv369f02obVXks9gqCzgx6xd3/3F/7K9f
73+kJ9U/HgVkY2e4/35/5P7EVGHoGOIobTLOjuLQzSSUM9DRPadZR4M2c7EF14RRw08dVweRn8c6
vOrKF9OxoFiGU41hg1woe9Wy/aidA3rJQA5pZYTkWY62K9hf5+LMBn5hYMISoNwQmwVNUT7Ihnos
kldLIJyQHd+SykOF5rfSy68Uta56JEEugEfrm3boxk0XdEbjdXrpA976jTx6KFlq4TUFrUY1uCyD
10avd5b6R1T80S6Jl+sr10LdGQafbhyZMUMbiRCUmZ0PPYhQJMWzqOeKHm6dc8VDbbdaRGBz3pDz
N2/CtHOlyWe0G0Zu3EcQPEjFaeoP3TEeh+k9lCH10fKKrDhpOHQWZesDMJD7hoWEnh+JCj0GZtod
p7R96HoKQa3xhYycM0/5EHQwxdsY6QeLvIBRMwJk7piFq0Gp2yeznQKcJ4IwVX5M+fzch/rHmMSn
pfnSevDbKD4pqgBOTZmTL3QE03Fo9YOZg4BWOoOF0SVV9NTPXaDMatAQc7hUEyJdcRgnttzsMgxs
JdJ2UpCqjTBs2pI6wLqFi/0y5EQYQwqu4hq6GOkIXTI8UQefBb4M6wfQp9dOuKWZBYvsnPrJ2pf5
+EtkypOpaS+NI1+LRH5QQxwJBB0YAVBpzOiTvKpC035OmNbIbXTMRM+/xRW/mXOV9FCLxi3xzA/I
DuQy3k9d7ZND6pJry2Fy0WRtS1fL7SBVmTGdJ0hpRpedMB3ZZ5LqV1a9ZcKKKBYOi9YdCPd6jfrp
WMKcNGWYPEriq/YGWdulNlPUIWqg5+a2g3WPe/xjSMaVwEpGsbPDIhVnsi78NUvefrM74ZdUAYVp
kbb4FuNlnkqqq9shIyfD62TrqMHVFGa7L8vKF1ivSNF8pOM5z9qLNIggsdVjF8kPtViufYpRTIQq
CeF4lyhe8RXD/0hnw21kw217P3SWnTlxYGRcLWbfcXD9wR+2N6yTYRfnRstOha3uzT45C9uAMfIM
twxHLYDmyEI/DNzQJu99Fr8hWbZklhqGa/teV49CVwk6ak61rXm29VFI6MUMlYmUXo8wW5dDM4IF
SNsuhNFqtIGlR7cSeF30r/r0rc5QM9sOM+rIjydCpTAIRhS1i+ZtpIXbum4f5CJizUx+lIl2GQhO
E7a578IX2LZ7ebS5DCg1p/lorOje0B1GDYRCP8qjdUvxIxDmsF/S6HNSh4vBKwAfkE4YfhhTdqOj
3mjTeApBASlemL4uj1JrH4SeXiwS4bo0ehxq2cMDMaia/QBOr06Gayj1xW66V7myj3Jt3ZaKzBiM
+SoYpp3VPBLP99RHPa4XkGDroAJVMStWqyLyWaFoSpHPzeIiivHLiv9YOpSddYkhRntgUs5XG0ic
fOYSPcb98AHF+6ha2U6ppV3VqbyC/ErEyUemToGcyOdxwSwNvmODc1cmhy91PD+WqfHm5MVHmpGR
toQBnmFvmO/4wJbbARZGhUNyY01HwZgsk0HoJiBHiBt2d5Uw0RKwfq2QOSv2qXn3Qt8QKFXoE2ty
IEAES8l9bJenDv7tYEU3Uqf2ZNCi+TkVzNSZyeOcrzELWg5Oxeqe6s9C6h5UBPfpciJi9FGSi5eK
5kCAwDjG8iDxFZcqZ5KkECuU+qESBUVlroHyh0yLA9Itz2ivH/ukcAX8aA1fvbgWF9wZr+Zg3Shf
H0LFfh3C8FnHVNWKiqBEXh9JShBK4XkgCc0QYgM594wG3dexEFx6QI9O2gv4KBXabmx/8MeBVEsq
l3mz5Dgou/hQItDFUgdgVNnHRYSzun0xC8Lgs2TXx62fhwCSRhBT8svo2+pluqScZ4liX/owOSPY
ZUiKhYjTY7yWnMcxPc7EyKCfeyG6AVQ803HaO5Z4mxdqtYtvWv2ajPWuNWn0YNbKMsRXNQrCMAvk
pQxIvThl04fUDMGYP9bhcqhU2w+Hhf1J9u6nuCZe5yQmxAxCQAadH5Kd1ezVsl8zXdFMoVdQiKeT
57PCWRAO815Ol53RfuBf+4wBjjuThAOQvsmW4lYmBDFCQBoNWBRSu++e0swIYFwg82DdLCXkFIUb
YsDRHVE75f14lA3seGL9bJqjXzpdIMp5W2FY3iGqVTL68iE/ZUVEoGdygIHgpl34jtbppx6Jd4Kc
D2Fb7GXiseCGc07j8m3ltyUpX1IQRWHrnmyTxZz5joq977Ns+GSzbJzx0f62mpdRXOuQiSRCN9eo
TkukuUr3WePhh7634DK66HJG/Jd6LZybkfUAu8oVxv0Ned5j3WbPyRTtS+gIYafulPSCtM7RqiDS
kYERg/bUD/FLZZdvZRVulZyc5RiRZbIcDFs6qnN6tllP5hmGMLDwWS+JBMEW1CJMA5fxrbEgNVlY
EbDqjY2SM3nAElh1eceWXn3aS3GN6sRTMrTTAghR8lRz2odUEyHWxuUpMQy32xeW6dbRGQH1Rjf7
m4LEK9QoMfXhYGrJ1dBvjTpuF7vdVaVwM4Hj8aS6Ixbg6Lt3Uzvt6ccCU2ayQNCEDnIZs+p3+Qkt
RSYw1RaHZDLxT69uGhL1KM8edPvJaexfqXPVO+NK8PdBl4Vn4+BUV1u1mtwwe58xbpRjKEN549vx
SPzddASYnnPEqeayHc3DFCLUJ+ai6Odz1ehwoKqPNqy/6Joz/TAplF0IKWyfvLZtX69r+OzO7Gih
0+FKG2E1Xhznmi2+lr7oJt3EehRZ69VY7/RVAQ4+edkUZErmh4kOng5caU+Y1cd+jfQI+aNX6JRf
0b6PWez6cqeoVeAsmGEV33aEOYySuDnouQllW9PEWQ4bX4VG79ghFoPLg+ppsNkJczNb+WgxoymN
cE/8CVsRjXNUehGZKVb7AEv6OEFglebpB/TPmymV+0V5JYXvMMcK+TDzc2IuJ9MGmAXHNFMTcbyM
2Yo4NLoDEGDsYWq6Go7eo7q4IGDAzBeswE5691Z01QnHV9YjQS8xulmubXVapBmUO5SmPT6DLOys
KVjBFavlEyg2pjNRYjDFQePQXcdF8RS99CRE9Ewx4IuFfhIKX0VHrUss3+JpyhU/ksK9HBWEr1J8
Y3sK4PTS641vhIVf4NqYlVz98ctSdtdJr94nZO92iBTLjD2mezvbQvjcf66ZugN+sx0NT82+2Iye
FM4HjLzdgcQeSaZSZuVQFAVxpvLSpFDSsa20lor/OAzKd0Xt93oYBapu+ab2B2jeTpPz05zGRy2d
bzGJaks0nXhBRinRQY64VAT+noLtc/TbnJFgg6cCk4ah9eISwaNV7kZn3OHuCSkTZkmM028mXM6y
3WJUYGoLomBnN9uVRzpXBpafY75ZQMHChP8o27j12KPXC2NndKtdf7ITlexqCn4Ife4OesIUrn4p
2YymxU1aJM0QKM2u8KdicbV02lWW4EwyT3isHdWOcVXhD2O2FV3rDTJk+QW6Uhs/TZjrNSN7VIs2
bkzJPawQ7ZoP0gvh615sQ5jOcSRRe783mEBp1Pgt8Tsr2BtCttbgnx+6UtrAsPYXcisK/J3Gqd71
fPBilYjgbqpiMKtWroY+z7KPRpvAgyVggaiQ0HB8ZmFDbLisxweQSmS/zFBE5SJB3scZtNex3Eew
UJZp6zihp2WK12KLnuAts35s6IcMHsp9JneH/Fcy5h72M6GD5ELV/BYPLKn2dasJYml4ipX4vSyB
WSv5WtuUDRS3ZcUqTtdY4T1cr7zGgVq9nXAt61x0AnwOdPzz82RZXo3UP4HEObTM0VLcXnIanIYP
gfwE95Fdb2Uu9mY+hrAz5GqdelFhfQ715WrJqT+Ixtcy6xTOrZ8Z0Lqnb3L4XkXvHOSmeavyh35t
j2Q49xTwfQeu7fSra8V1xMJ4WnOjJv1a6uk1SswHM5Z2Rb0qOLiA0vRcDh2fo9rlZC2v25+uaZ8S
FDhzU4OfN4rmh8ZC5Yv3qaP5TJxxMyYOZaCIik1fjOsyZu5A+IPUls+wbsA0sp0pUSV1rO2sgERc
7VItcec59qhRTo1+VJrSHerkbFRMfEm4nhWFsYDp4sTht05LwrQfJ2owqI1fkR9XtQIfvcafHHW3
zNUuiSI/ykhaUCcaF/MGFhDoGG8M8M+Jm9hr8fys17qnYBfdZ5nXQwMqWmeTj58hgiWh+r0gGGZ1
4DC1C3Jyv5DO/aIjQ/u0sUQd2bCWXkdnN2+Tot42JqiMqgU6srukKD2MUmmWJ3c9eDBToZjhvz+M
XlVBSeSVrRXeGfpDMoDRSg9Rpe71mJi4vsNbCQdrqfAVKn2c4UL/Dv4gtiLSpmWEWHYaABQDqfIA
CTGV3fvN+494vbMw8SmxG0ISJ/LYGMPmOc+/PwQVYR0/hNLiYmhbsXfL9bbH7ZnRXJSsSSoWNuLA
Jn9DQ/6679+hKMkQf7U9b0SyVSpvhvWkrLQyQznx2aiq2Bsj6NA/AbQaXH6LeGHmCwFKUnDvo6SZ
/LbVvUHqLf9PhE1vsXT+E/1Cz3VOS1IQ7i9y/3GHdAaD5t20imYnl5LbGdXEWMm4dHPOdd2gL626
fHyPLFnZZBZemOOQmi8RKhVHqof3uHTs/Vhmww5xaP6oGd1rXoYSwA4lkVbJ7VtakQZUhqdltOxN
j6P2sQxjCODm0LwnucSJGRXW4f5rzPCIGBTllWCT/Nxirs4F4DTvcepAcayzbH9/GtF7vjmFvo61
CirZvke8eqWxVq7L2H04Og0bRkgCJyQ79XNqKI9Ur/rdwuhubux9TDd4tfCIfpG0aGdVxhJYrVq6
mQK/qx0WSHP0Fo0maTfRZtQrZrLrohF9s42+xFTC5ERQ9h4W9vgkF0TVkNDwnRQj85vF4aLIR7xi
SL9ji7sYRomnPuErvgJKkSVyj1Q3Nh+VOn/CC0RzMRDpVFPxxDRJz9rc/VLHuT3HClrN3CD7QgnD
j8xCiAsZ8HUkPzQoM2U5TvmAEFYR8J1pVzul2nWI23p99TZDxooXcc7CZwBwxuiTFPFDzK8D2tfI
YVZ1UlZKyqEkpSUiBnKTtP6Q7IfCBykgja5ckVKYz26oMDy92jZcBLfDG2uScOA6kZIJdBXhNVHg
lJ66FayCUmLr0VkwHNVHQoYrhfqE36UnW/LBkTvml3zuwdjL5fKADdkqx9jPzXmAkQFx+rjUIb53
0HLSxdV7ZC956XWwDwqDqZ+FNonlqqrrQ0Z2dVgyOE6RwY37Pit22cC54EheObQkNvZ7RdIZ0C1b
u41dGcOySkWm1bpzT7miBA5ypL4ooMNDOVliT1jI69o4kEBuEst2F7nxBmYqgLVAgXOQD61v/TLp
xpmtQBp/Dbm+ja59IBV8QxQU7roNmsSMzEbHM7G5KJpol8o4kkrJHsvQbQ+tu4w+9Q69ZI1mXW+b
QMDiawsmwfitI5gT2+KzzqFwQ1j41LQHQA7jIw8/oK+a6BG75DCzq8p7s9YQIR4jBRQQs9sRMZRU
vSjqsdLO+EhxaA/S7E7MYxNWp9jTc0A2r7RTT35GP5zGz435wHvha2jFy+S8q80zGyJa3ngERJOq
7dw/dQUru/Kekvebpgg6IyQxpuV1M9lT808mrNuM4FNV/+KW8kItjVFuJl1Q/KjGwYLo1URvBtfV
ISnjgJzV4yzbp+K/2TuT5ciZNLs+Edocozu2Mc9kRHDewMhkEvM84+l1wFabSlVtJWmvDYv5V6Zl
MiLg/g33nmuMKxP6vd46uCNXBYBVaOBU6tZiHJr9UFhfgxoPzK1/aKiw1yv9hNz0Obn0pjrZFpDU
4qGHhkfs3xs1EvMVRowlykbUFbX33OgPBXdMQ56YrB5HZEGNQhaVfhQxoJ6dDYTLyt9+zZ2U+UEc
8qKas52MLtCavfMmymB910T9bmJ7hdKskvwtOaNawmFXKmqvsT6xYTWBNr/5RsaTrT1a8kNQq+Td
Ma5rOoMe1FO8bOlCoesiw5ZPajSQ51dHNQ0H5ZTXEcTWFMgdXjzMB2O7zpnKKmufs30XI3ZF2zy7
Tv5k5SYNd7K2RblNJnH1jX4n6mNuudspFvuJjz/+Nugl7mtU6QxdhyOG33OQj7sZc96sHN/duAOp
WX2+cOiMixXHTGztwNGRBFAFuxCNDDv0dKK7DvFK3rv2qzC2k7FtqpeOw9S/zo+2bmwT4gs71S86
dADiCSG4r7uL4iK1i2fN6M5LAnUFMf8f8jH6ezEstX5tFTtb3zfmEeZk7uN7fQ7Vu4reu/hvxPNR
C+I5snRLHskDscEEg8zOR3+HrXZ2jcRYPwvY/t3TSI0eNckyaZ/Nrj+ENQ+u8DYIuTZdY7AlsRaB
/1AN05nEuFOCuYYKo9O8DXze7Txq0Cz7Lc20dQw6MovR1Rbt2n63iRLDYggfjop5iV0ZvHNz9nq1
F6TyumH5iRVUPOuy+kCNyX60vhRyupiYXnPia5nWZNwWXVvdyenBmaQRJlJg0spWsBs3ut8jmbH5
NEeXFi1Dhx6Bvf+qCPWdBHLZqlsSnX/TDuru0WIT38nnYgQdBbiidQDecTh+e2Pl3pTZ1wcpOyLf
EEJ/SkawNSQ+0vxAWWtGj5EutU9py2g5dcDJY1dI/rjyhLsk/HIL4M/R/Bt6neppyK2jlmLR4hhm
2Jqc3ckx/ugapQuEJ51VceUfvRzzd4zI7E3F7uH3dzikvGKhsop7jo8IX7IIlr2VyGPaIsaShl8c
kk7KdcOWjhadYBSIQ/KpVIa4mO54d/rwkhimc3OrOt+WpqNYzxfle07AMKgr4BJOlJx9ITh35siJ
OCF0HFSBfppqw3+WE5jyURYw18q7cpwWQqD6k4WJf/MbW7syuIW5ke3zMYDYlGnJvYqy5B7WRwEb
//b7X2xhEt2mK7H+/f+SzlGnIvEfBTcKJtDyMMrOPUPtpi2Yv6NRc8+1g21t1OxPNlBfLWV5s0mm
CEBn9vtVIFk61iPctEiFTwTl+syKoEwc1Pzl9ztfiy+mXbq7Vsv6gdu8+wHCwXYygtTs6EG9tHCX
L3Mz/1tkDOFGoSE3NY1TMX/5/W7E3LZI/CTfgMZ06P1tRIFNpXHM4RYcQvfM54LJgtWNB4pcjrKp
gUGqvJoqF0oZmwGWBfUw3mQLHTZm8b/8dR8SGtdx0WhbSrvqP/OjKQCJ7h6qhwiWYVSAKTBhYEM/
Hve/vzQ03d2kA4b8318SYfD0/9Xh/zdRpCiw/508fJdn3231Wf8jQuj3j/yXPBzkj2lJ09aFtEAI
zaCg/5k8qtz/MDFIKMvEH2FLNafL/S95uKVLRxd4DiwbSTe5d/8lDzf+g+QkFzg+/pSZPWT9v8jD
rX+xaRiMHh2cLrbCB2eLf86PUya7IrgmGzfJtuwH11YJdYNkwZ5mZXCxYblUaeEaKxMm9fzkedWx
cz2WZ0dCtR8aAWG9jR9aPXwIw/ElIOxudLtzl13dEgAZljTgDIaKHtN4JOszfG377h1Fzc2EeOEl
7VqlhNDrE1tV8jXj6itXHCLVtJ5a/F9YQvXsJUShEhcBK00g62lyJbJonZr4K4O/1XD+h3fvv7EA
qX95QUwwv7NiH/+JI0mL/d/V8qGse6OxOqBmY4XKvJLJaeLGWyAPDn1hfPsepYTdWzdskv4ZAWnG
Kpu2FVn5BditXOmWH95h47n7ocsfgqx6GXDOv0fCfsfCbMPXT4jf0ZrgGrZo9EabZZEIOsBeQqfv
GZJdZftyEVtlddPjDeLZ/mAG+cnUf8x07PZK1x+TiAm+EVrLUWftC6IFaglbwipmvZnl4B2sQ9Ks
g6DQ9p7ThUt4c9G2gvy4yLpsXs/37ObdUeNyKNccGEQd2zJYjZZnzRMu7NHgsI+iaqnFWke/pQ6y
UTvSXPYywj2bGea7wgku/FtOxELNzMHGPZTCnNgLYCGvQBMwSKgucmCtRzsSINQCc+DAFse/46cP
kz6x+qzVyXAI+KtcEoHIatEf6Dm+7UH7MB1PJ8KlefPf3Aw9u1YSIW9V+3//blv/lB/J7t/GhQGl
i4++bvwLo60OKhO60uDRHdQ0q/FHHoS0BR5760JgZhygXY95OSzpQN+VAQkgjgiJhaLRJH1xc6k4
9iz+l5Po/aObafc0kc910taPCOSRRjcAxMlM+dvN3+Shai46ct3RqN276oW11lPSq6QPaWrhO7fQ
48xvR7KisC2yfwdmWZDEtigVNsQ6pF1IK2wcAjJFM0FJcrDU/h/8YsZsCPsHt8j8ikgbExzHwvw/
88nzj4axQJUI0FwCKDRcH2vVo8SBlOVv2UptNKVGgrhCyjh3pG2sgRxgcfljChlesEdsoCGBSGzJ
ysLFwMR1RDww2AFAGKN+tYJGpweeE8yr50qDtO6lqbvv1R81e3ptlg1M6YrVv3+L9X95oPkZLIH9
RgrbNYT4J/uLkwP0gS9ib8wcX2qMswDz+556clrHJtpUdyT3AFA/PMMIiP7AFo21zpBExZKUc7U2
Ipg8ozu+1TqNj94YSO5agEIlb/u//6dy+/83ZjOMehZ+IP692ID+6TjO6hxtc+WbULpABDPkb+Ig
3YZh+eDwxGwnYsyOKNS1Akgl3+LWgWclh4Gu0rOOaYR8IShsNKZNc9CGgXRiOypwyGj1mo1gtjH0
Ed8D5Ay/eRBND1pkJHRDCbkOc/dqacZsoRG7NhhzUsUeKCDvvZPOFJii3pqyu0Xejy8i+sQkeRJT
t3V1NP9VyJwB9EtWixt50yI3npHTbLKy9g9R8uyNRLIM+myRGcShQOyxLfsI4pdPWIJZlSXNbE1E
gvHmT+pLOPJeeDTnxZA7JNYO92BGhIW489GVPXXOdwE6qNHrN2wgq6AdTyA4ONKSp0jKM6A3vBHR
8Fz/ndiEYuqHbyttIFKNCWENx0aU9tkunBnGJcm9PrZXlBLBZE3Logu+fAUSpyZ+buXymR5Eh/81
35AmRKByZl/rvo5P2I0f28A7q9DSd6oJSdYJmTNo1qco/fXQhQBJzOR9UsSKlE4RLpsBZ1SUFhFr
88UYDW9l2BpfzMCxN8TmF1PPny6XrMvcNWj2kP30A1M9FBmthuvc7B7iugSJKj7ZAq2yHL4O7hfy
t3sf6w641KUZq5Np5zTAbiOWwhyeCqhPmN3rjwJ8/qwNXSqNvB0NkQPIhi/barJ9qqaG4SNie/QS
EUZthTx6bVXh3YLq2nEaHfupYhdh5GIlEDUsmF/TWkW+OpWiZoMboJgyA39pTF0KFijpCYqojtYk
Pht2I5k3VQeox6ReV36zQdFwhnNxFT7DKtqbg9f0zJMD9uNAcAZDe6s7/YY4kYAtHsymtrcWsIPb
6GCC98RDGlwRedcbF+CuKgGhpShbrUbE/Jxlsh9b86zifZ+Bb+e/0u8DT1+kdm/P7t1c+HinVPPd
hLBnFGHoQySIdrPhERSOJo82icyblhki3m+NP9w00aqD1Vli7yPYmgycKIye6Xe/M5M5OMlE+t5r
yh8v9TcjRKtlsc8rVuSiN0mIfiuKAk45lhHHYMFlZikhK6ZY1RkrPjv56ir0vePInE5EzbiAWIAd
XJVymdGjYV8Clsx0lTQ1f5OOJNe4WGE7bVOZ4LGmxv0c4v5KltwRlT5KN/muzyq0ohnXFsmSCy/L
xS6TBF4EOXcx6tApENc4NIYVhAyZ1Dl9b+Ce7flMtxMaNjjBdUXja9sRvm7MXn1djetQp0MmtTFg
CDPPrN1iadb5SUumq9USBOW4NXqR4lGHxLp0bOveSURw4yDwD7a89XIEDMkygA+QvxF9dS/12gVg
qrP1qA5+vEv1JjyORsoWIikJZjCs75AdJS5C/a1jJLDWkDAkfvRK+/Oo94wBA4NQ7BgF9qoKqken
fxaeAaJ2HD8qb7zGOc16GjwoiSOFafNSVsW77SWfQx8cktKFGi+F3ER1g8MqWVbZ6K+rTm93oauB
bYEJiI5WO2uetYfGCwEmxvpX+f5ZUjRuvCLc5CW8Ixwg5YbE6VmV5L8jor3HZvjhG5qxABu8L03w
Xvkknhsj0i5xYz5asDMXaSsYqo1LS/Wk9yBZkiZMR0emOYE9TDK8zG8fLZcIxcT0DgVwyLXreSlc
rqLZGBSFiy4Dqq3MWuxcZjGlop3PCBIpHVwSWQsWgXnYB9gyhxW00fJPL6P2O7ARCBqav+yF/6H3
wz01Bd4De8hgJ5AMGjIxoU9pOBsyh1TKiXKzMFbjnE42oG4z0I0Z6EAZlBb43ZH/o/kpFq5GVChu
GsYq43qywqsWyO8Gc8aiTJEgr1y/ZlwEppbOl5R1kULmqXmjp6E6ALbs156WthRI4uyFDiDNrlp1
FbElbRP9uAqlpJ3/ScqM8NG2oRqexD0emkeNKIctHgWyneB2zhlwpLNG7br30O8DS11mkcSG4wUv
orffApMZlD6SqFAJ+elnzcnI3a9pgNcTaOzb4jQAY5R03cpM6qdk4CF0eQV7HbOQ6XwznT7GwjtF
LsTMzLCX+jzx5USUgDPCq22x8vGnaM+KYuMlunnW4o8MS8oiptReDystxLzIa2qwoCLGdun5SAYZ
jNsCKl47MHpPVp0Oj3XiuEVK+YkJjfiS5pwI54uVImlWtrHvIHMQ1hkufLuwllUf2yxuZ6RE916F
6873jYMTBFc/xyYng21tZz0eV/N5cE69ycOXWyVcuw5aalOYX+RNP3VmThZF/2PK+omI0FNna1gJ
s/4hcbBCVAwOPZnFPLWCdJhvtNza0rL9k2O0n5U/rvva/6nCY9mD5xxWNY/l0nYU+VuxUy7MpuWN
DptdycqL9m0YxXMpgaEMnXaHtsGh6HTfUZpH1w47oJVCSe1TYAu6eHbhoMNMNRhh5T94O3uySBmR
EmjB2TsbhBIXMQ0oU73ICox+iBWc+HteeKDRuiM/NmX5JZEb6Wl4yAwAia0JAxIHlyadV+/HncaW
g12RE6jwWLgi+xFatR9zhsINv3XtQMbX8uA0JGy1lUH0rMyjNflBzaHieWJy7N80FkirBviedKjL
gGvVQ80uRmxLerpNV1fIUuLq7Pp/TDd5H7BvYKIDKl8JqzlkbPZLI+q3Xl/8OFn0ycQA5w6GIBvs
nFHAoyylteA4QBTiZ7daRWg0+CfI8U8+bgrNXTesJoDwF4vU6d/VlL/WYLHjlFgXa/TOCOJeyyqj
5Ht1GeYuuQjzRV+IR+RdVBC4vs28XwP75gY2uAYMG0aejDFhoiVe+U77Gurjiyx1JskhTFq3OegW
SYEz2/tRb8ODIFN4pQuuTszw1tKqnY9G8SvVadVGhNOTYDFt+DQtYvJfB43xJJlWR1bIwboqD5q4
sKx3qRTzjcw4L9uIvUmvMfS3LX2Zs7jjGro5zvQ3isNwE5XtrteQ/FnVEdkcKLMmwfbdGg5qpv5T
w3m3lIb+VMaVtvJrf1/bSL5aEgCKSjyjbB65ctvXwJw4vtiuF5o0HsbktSXj0vBL9LaodGTPumgc
Bz7q+U2xA9SzFs06NmHHpbhpXByN9H/YtLNdHI5frrQf3XKCnpuQ42sb8mwwox9djD5GhlE1K33o
+NJedZKjpVLcKqVW7OY3bFDZg5MbP7Uj9ow8sdyllb70qj/gOpE2N0Dc8mHY2CK6ZV4PWA72SAgJ
FH9rD2K/2QYkWeqVRE00IuONcfvoCvmMnYG1t8KnKUUZNRk3wHWPeVOb28gyV33Rwp3HrL1j3YHU
1zjjAk2o6OSL408I25Zx5621GBUSl8XcsmVrNJlHMwvoO0qPUqz5UH69meooW3bownkSzC/gngQo
JF6Deiv7KAjWxn8ehVO3wS6LTUs4n7bAtaektTOtiLzxBDs24Yder51SrXsVPY+6GljLeHK4x413
9LADByEcXr08hDJ51vL6m3bpufTBD3sNdjgc8Ji/qvQ1BjmogpHzbdDxhnDZGaXxWNQGFA2r4Oap
of6ZcbayUlSB7dBAlWOyXvCDpwNpRmlY/UWQC7poCuUHdtwDyhhVlH+72t6h1eA+7JEONm4MOKqu
Hu1a+0kc/WMKooMOgdfvs7d2GqHXOyWDCuDAevkWW/EPaXOofOP61FA3hTWXX+OFfz23eElo+3ja
+0U0Bd/oFWjgizWwIO7fRJ1hG6oseMui+mBFgTULKjdx0/yJK2I1NYjFJLosEPiBTG1bgnKsiXDC
Hbh9Qgfd0ICGpD5NOZ6iLHzI0ubKOO6eRx9+YkbLtB3vBCYcrO6SWuGHbM2PyW3ZzLbfTqB/1Gg7
Q0WHA+szVcilEuzStfWZyOzvwI+YltXDyHBonQqKNkAXh6yEYx2PwFg631505Fxva28GSyT2VRWW
wKQ3XeLAiFFrNdbSdJvjqHxv0wAg3+iBg5AqPdTKx4Avg7Mg7HeBsPsxTeu9Tq2yIJ/2i6y9apuo
F6o1CRXLR5AN3rPv+cPEbX8NMSSFmFXLQJZgx6281OjNx5D7gagunEKcJz0t8FJRA085tu885vOt
N0s9SE94vljqBrz9Xdau3YhgFI8ZlAWzQumTg6gdH8VQYOzXmvCH9u8za9Kacys+lTrR6axhLpI4
QqaqAXLF+DEGWLAiVoXiMto0kqYKqsAzwuS9aVBlGsb4ZAOxXJVx/5PL4aVNg1f67lOnl1zturhh
tlw0jpGDyGVlEef3wbS3KkX/lZv9IQI1RSif5S5UO6wte4SdXJUM6iK0igk1f1kOI/C7clG3ALFt
CBwrzflKQwAcepe/lWN8df2sW686sAULO2DR2+KtbeQqE/3n74veyYqgr5qiJH4ojKZd2aoh+i5x
/oSWg7e3a2Fc8IPRmcHoVcdItiP0Cw5P3Umgd5DHbCQvQ14hmNbsi+E0C8GKgy4kvKZR99ToqYUO
xQA7Yd0Dhdy+EsExz6gd0oKnIE2t55BUeNM3L4SHMNiAUs4UkSaPNaeeRk+T4zyCVXzwDO1ZSB46
IEO04xFhdmw+6g43SQ9IytVfUD3e0okwxdzS18Ta7WrEXDymD8zbv2LNJnhquklVP/hWule8BaTc
HFOMhpvWhaXsAxYzynOj32O2PEvT07/YN++miIxcR9CxYWRLSLfIrmqiuEE5th7j+JrdJWiwSe+Z
0lozno7NMn9fx8cIhcKtz/yvKgh3hW/jAkHFkdDkaX740xlRthq9ljFp076OBtYatnD6ssy+68rk
jCmqfBmrcOfSTKeKsOeQuBZQvI2X7rsi6w6ctKc0mr66JA+XXEv33NbJKnLSK4EkL20Jp0FHkmDq
zt2Q9pduAVed/sQTyaaYP7WlHMMfDSp0O8FGCIf8TwTM0uinp6gf8l1qc10QLgqUE407ng4mZUOW
XmxdPfejeUnSz8YcyN9VwU/pB3Akca8G8V7iP7F9GoxwtF6DCdPU8Oxge1tg57lObU3NM2fYpwuB
labHXjIo5xD3PlewIqRD/M0NFtvw1+gI+xPD9ncufAwckSV5bglrz7yGkq3ZOiPm9CTnP0dddzKQ
d+Y9n5mAlLhFEHt/OztWi6Yv76gIrlFq3M0hHFZtjebasDe1Y305IZD4IDdOQchVW8r6Ok5MgUda
Fkym6N/MrzwrkKMQlWl1L6Q1/CH4mmM/Q4n9+vtXa8lwSMYCGZU5Htyof48rUsbwOpfDV5fpPMiQ
FCNWe7lOkJfXji+NAqxcUuO2SffWkDaOOBAYW1Pvopr4eLNDvI8AeCDcD4sgJz85zX3l+Mu2t5Dg
yr9K8FtSM74GCr4ebpWcuvUtkuK9atSX2amtxdiS23BjjP0Po/1w0TItYUBChHOCp71vTFj4Rb+E
1joujDkIT7rd1X0fczxZsYF8KauY0Ge5wwDXtBdjByI0Q8Ax4kVApnvyIwqDYjyZpBBykUkwM7Bx
VsK/5pV+xU6nmBl5IJo6gqiZfo1y4wDHHENePDID6rXtB2fPBOGNrCv2WjwtPaZyZIDEUYNar8IQ
HhaOAhcc/oh5CfGuWhnesct1n5pjvKjGdHeRGB+9AWQlccSFr79WITAZb/i0isZdES7/nJjpqUTz
WGc4HcBCb6tWjEvpPgCtRXKD4tzvP4QwnZ0ljJdsoPLSpbZxc03sSge6SZYgaIjceGVIlmOmFb6E
NZ/gikDTdZvELpUVLJlmgh2TWfoj/Zt5mCqcOLYItmJQ1rWVDqkNkzy6MmdJYrcamjGdVmOSd45D
c1P5efs0IeyK9fFTNUqdQr9tbimi4GH4QT8R3FPyEXkoHxOixteZF3MP1EGw61yY6t2gR6+5ZZHQ
kbkRoGw9gkrAj+vFGRlAHLI70ITJzlHm3GOF9J5Jq31P2TwLyLEDdIIR/yKYQ+p8lK5owVYU/NQh
pVk+lWzkV6oJxDZTZflU5Jm2c4MCdFMOwtFE78+9C0Ajjb59bh8dudteJtI/ypoqeSjOlY+oIwkB
GKWe5pw6Fd3VyktYjKW27a4HFqKMTYicjOYsZkkglu8NGAvHbusZES6HmJDVSDXjrvf16DBWLahZ
t/hyadKZMDTixoQBBTRn2TEISQDtRuJGraQPnokfzBdADsyTCd5/HTyUEYumXu9dWrx+upadjpzM
bUuE9ZF2TZCmLGRtON8e9402/ufv1Cu7f9Snmx8M6Z45lfbL03wJlXjgaEn/CKXtxFB6B6ciPZCY
MuS5JWz1QCRH4fUc5yWpDfaYFScrtt1DzaycUUty1ucvv98FJfIBekCHlo8to19ceiUYvNaQci4W
Cq2NMCW0i/Rm5m16idM+efj9Iq0upSVvwabX6a7TjBYQeq/fgDhXx7qOfogPMG6xqb23vp2dugHy
o5qiel8hh7qnnI9nPdDvv7/6/TLawYPb+T9mzyB54pXkOWnLI5MF9oICtWnpz1/q4g6aNN6JXtVP
2Rh/Gn1RbGxdgwbbNGhbZeJdk3YMdjKeP9r8LB6qyzszSDZrIojm6EMcOSOg6zFzMQKobFq0Tc+5
gIqfxNWRP9ITgAEarOLpiWLjoYrxVMDvJPk5VN0h9m+OtkXTWGVxf0mJdFsjGquWgU+RRjVHLGIv
kSlbIXEbRvqoKTqkSWg3zKF4BlLD3STIg99k5HyH5HxsLI2Kc7L5GNUlkD+iEUJvqm+lVplHWRkf
7F6W7C70M3cjCkzG2aaop0sXDKTAGEO0UyNQ2EnC+nISGLgeASMI8SfogFgRbULb9rGLM4H5+ZaJ
FD4kQusvLSR91ZSnsWb8WrjM2dCXrFTOgJoH+0ZyB04dlY4I60OS40aOzEZrvEMzpUuoFqjic87m
oGQQPdj1I6xXYgXQ/lh6EB9AxKoLUlo3F2+F8p2D41v2oYVNx4cpcFemw3lJW612VTmSCTYCUXJN
BaW9eNKrzHym6sB8Xw9k62pyAbnHWybS0C6dPR6j3Mx2fe8ZmHNtPixC7SZFDDG5BT94sSDmD0G4
kUC0th1aKcxuQw4nv/wJeMcWoSEhJBkaJV5UjlvTDU+iiMPjQAJJbzaM5kuiS2O/vCSZlq6kD6km
pU4ucHDffPvx95Erh6E9lxWIeoZoDhK7BNRlWcKxS7N1yBpjYabJjfIfSX3ZTkcZlFB6+6jiUxcM
58Qtt7Brxl2uLPfgz/r+qteKjWZk0XlgyzoywTz6VXtQKHnfGWYd3JCetNB6nHiZ1MD1kH7C3Ka7
uHnzoioQj3Vf/eW1zo9Tn780jjNzQyf5SApJsjcVt34xkOjgiS83ad+nOXlykMQvYD7Dileb2qFG
lMWnhBm4yplDevMXA9AzMIxq0Y4WMnst1XZjGMXX3y+xnf4h3hVZFhJ47JdXt+ARgHVHLptbncBg
rf3BIpw1RkHNZvaAVx0qYLfsfPWe9lOzZYAe4S9AjKA9oGnu13qI89jrzVMdGS1RjSrYRRVbks6M
iSCtC/0xEBEQ/erCU8Gh3ufqbCAqXhZE4lCAcuQOzFzw3sKIDc32kU8HMOIUT5pjOXT00RQ/1KRi
9kifUC3o1hHqLHQjUMj9REi0PTQnLWVBLHRt3RnWeA1H5rnWpTfS8AdnqYUTMcaTuqZdy5eD7RPc
m3kHtyI/mv5r6+j6U2BNOJ+h5qAr9HDm9XMUulHoW/Y19ItIt3Zao/+0evmnYGi0sUz4znTSDgAI
6w49OaxS4ybgt27p8/d1omE8Mx7ivAog20brAEnWSseXvMn3LHCdrZuzP27qWeBFesbB4u9rEzag
Fh83rKRpfrFCY1PWbnjLuYyt0eQRxJdjzul3mIiQdLJToHswK8LF8ZUXAPl6rWwPZs5D5AIo8xnv
yMrmpKpJVSc34Dg5+iPPXcV2qjU2Q2Am56IOP3LmFdugi4xtDorAsxFFC63H5tE3N92Lr+2UHA7N
jG7qI/0lGXtk3R4HjC9nQ/9DNeOe/AjGb0eRHUGCGmYklNEwTLJmTBRjoX1ZnjtoJv1MkZpxUk1b
HFKt3UZwpswZOIUfjAVGCIMKFtWIpyaqZUqpK+GRiGM/Y6vMrgbjkdO/EUO7KO2/icGwOlDxwfCT
k4Gw5ESj/OJomEOrvGPshm/lFE/EDxHzXdyGNP1IBvgZVeD+ravoyYp899WtxEisycDS24vHTdIO
1c6v1bLvGyxXxCPcyoRRceQ38SklbXNVWtGus/rqVBeC2BVTX04WSCYgh87aAfAAUAebd9LEuwbo
9AKJe/oKPF2Dm1kT7+Qp+yHyxSUtYusvARSLkOlbnsfeU5YM5jEqADNGOVOTaqpxn1p+wkZo21IO
s81zw7dp2nU+XgzN0mPk5NlPESGzCAtH4LHoN3XbFX/5cV+nWLde+sa6FXxSFtQH09kmr8lhobTR
C5T+ujHnbpkB80WzHxhFE+dAI5VksNjUQFBR6tXWLiSJc++SFANOo+mvZB5jJihZnw1lfO417eRB
Gjo7IGimWQReARtDLmbTknYEDjTZunabdTPhb9XIdSdLtr6Z0oWQpjrQchmnHNQbf+XM4LkBAl0K
iS6ekXTBDKfjcd6nhj9br4dujTv1CIwOd0NKo9JFnXWQngtkmueadvfqpFCn4U0WJS4jDm9v1bZj
ufIK2I8jinQ19A+d22yrCqSeO8P1yMMrFtIUW38G7+Uzgk+judBnKJ854/nEDOpLZ2TfOMP7dCh+
RdCshWFSTpmqWXoz6q+F+Qeh9FtnoWsz3dzFUAFd6IAOlMAKWiCmb/Sv9edai/DS+DwkgHE4bNpp
2MkZN1jP4MF+RhAGM4wwnLGEBA5TWRRFsin9wT92AMmXPvUVD1G4rGe0oTVDDuWMO/Q6CiRryG7h
yMlUBV2zYxTKIyhWRkUKg9u/Gk3OmNcKdVTseA4ixjtM/9975tK7SKfcCgsf0715dQYTdr+rqaUq
Kpv5MogNwumoJqp9qSOIHuZUyhyRl+Ntpxn12FpAH/vWP2PnyzaRWhcoarZ65wY79j3rak7zwdk7
0Owz6/ZJ+imJ/AFxC4SNECBjBr0Fv7lAITIRWZV3Z84MkvZ8W6/bOUsoJlQIqyaQ/zlnqJ8Th3zG
kVzYPlC7/rkllCiVGesQ/ENxqm84kYtbZrb5MmtZ2KmyNW6pGAnMMIJtOCce4XV70zoykCRhSNac
ilTP+UhzHUxsCqFJ5ZyeZPdLf05T4tU5ajn5ShVBS9OcuJQ4FnKnIHoYGceBCSGXyZy5nPGc1RQR
2iTn9CZvznGSIdSydiIrrN8VBD0NFgNXkDQWg2LVFbw4gM+Z8mYHEqqb1UhcFMY/9gUESJUESck5
UGpOlvLnjCkcR4/5nDol5vypbt7oChKpwFS9/DRzTFVh4X5Gn4y7dw6x6uc4K1Inwe3GHEOE08bv
eTeShgyqsfG4ZtguTQj4sTWQkIV3LEAqiTCTBMl2Z9MsLnObTC1FuFY9GzHqgrytfE7eqhoyuIDs
fESEctlzOhejQ+9kEtilkWBPY85lgh6HvDpscQRHWKzWNoK4L8KH6kXby5/KIHoLcdaln2iUGRZ4
TL4b/y/nULenApUrixSXlQwfBeFiYccwwiRuzJ9zx0xm3uCImQ0SScZknVE5IWU1BU3UoLXEjHWV
c45ZN8+uGswCK0nImcegYi07llC5QXEcOcUNLOsOwKrNIIcRh6vmGR8muIUI8r3i+CcMWqfuR2Af
zDlrsdWxJ86RYDyPAU+ucje4dFc6UjAJQNJHvIpxOFl2PNGref8bl0azKpOV3SVkvAFfU9EAw+5s
htV74ZUG+MMOMLgJDTMnKM4xtxWxccwwX0PR4KeQd113B6QcNslGBexQquJ7OafPYTxvdYoCfWiR
rqft0zCYyEOGEjQKxomIzLUeZ/3/YO/MdiRHsu36K4KexYYZjTSSF5IefPbwmOeIFyIiI5PzPPPr
tRi3JWRGljKhd6GB6q5GVbo7B7Nj5+y99oroB8hKUT/vxw4j5jJLYsoaHpRH1zXg+JSScPzgtxio
1eieBtMkPzMrP1zknzTzwJlw/Z5rFx8cUXvVkrknl/S9ihg+QInhRRjBTZmRRtBAzkhTyshehlSK
PIJAtNE29hR1NUgHUv7qkofUlpBH9JIBOBMGqP0XQ4TDRYG7aMkKrHqUWeBctz7Ju6mojjxgTEZ8
EOp66UQZ7GJF8DECBTXwwxyjFkYK4YTDklIYOumL1TNCW/ILJUGGbn5oU8gB7XjVWx+eyG6GJfUQ
YuBT5T+ZKc5Aq8FLJQ3/Bm4r/V3YKUYcQponRNFhsL9uJqY6lhivk1leM9uMt3mKbpVAz2PeqLti
SWWMlhsCUBo7yJLZaLjypVtSHC3iHJMl13GOGYJQDP4QRD5SfRzVkgFJ8ANytiUEBrUv3iiPrEh2
jY22bX1CVRZ0iNtYPyEfRYp0igUASynPiAOXEMvOWW/PiAHoSYQEVCqIZusuyTHlVSeA0tdRGUcr
7QT0S+JlfGf6AB+XzEvEKPOJB+QYL9SosOyhMrj4YabDHDXHpmOuaddOdUm8R83IRve3Hu1MOu3+
pl8yN4eOMlBRwjhl954uuZyYfMZ1FUO7IbFT6fYBZTBdfsI8HUI9SZG9d5aUT0N9EzQADY53W0Zr
F+hJv0cKjCxAKARmJIUGRIamlYNmkBBR6Jzpkilqh+K50CiQYjUhDCRqookr5MMkkRLHo3ZY6TSS
HPDl8WVjkFraE1+qcyricDbP8qC/xWezG8rpeWpCODbO81QE36qZy+MU8gctpNehk+bWmdL05F0L
xGg20PHn0TXizeCkFcorU6xA1QFdFaAEG5vYytlqdiLpmFnmQKIS5qGNTnZJCIh/ViRwc3w+l9b8
0Aw4ddMOe2GUMn9OmjeMnjjlHYOXxB3pnsMX5nTnI9Iosw+3FN5Ns6jzeB2RXtMMQqLp74UyvnWC
8lw7GCdNssU39HDRZUv54QzmLUBJuhpWQSOlKKbzkUJrY1ZsFrEICfCJ5+EiTIyrvvbt4xR1VLd4
ThwPVbaUmPINxDegvMGUBh0tr9C7YflXh8gCDWF7JEzC4zwym+BrWajpImFwjRqitNsxvirr9nsB
jTxREioQehYxWltRcqowGuubnDRmV4hLm+hFmf54zwTd53y1d/PIw7FOzkcpbEIzGjluPQaTZ/kg
1IYtHnxWGV13ufnc6IH41r5CDRQlztXsJbe1XVRXaQR0KY3WItMF7PVGr1oINpu6bAk9rnH/Dd7T
5Ah5XprlvBvMkdMmWqRZtNW2s2Ai5OA34la9RyEzssCoLeJbaZ70XXGKyhyj2eQ9Y9ied6jF78C5
mruZ4I8do9zBdWHt4mRw++kJNdc6JFjwU/n7/6MX/hK9IJeElf979sL1W/6W/RK88Pkv/Nta4zj/
ko5J8oLrSS2kvcQr/G9rjfqXwDdG9Im0HU6BNjrrf1trvH9pC72vEOgGtEslhcHj39Ya/jzPMV3w
0Up7aLPJ0/6f//3b+B/B94JyaAqKvPny9/+FYuEaJ3Xb/I//an1V0msPDb1a/oK9BoMBX+9nJX1u
O16Dq8XaWhr11hS4yN0AOHPmKan5HKJAA/3DgtOzn2eN5N+esP9FBqNn1KRV516RHEEw0KC/950C
xNu72zRmWwHjMWwb0N+GXb5oNSm6f326TQzf3DU65Mw9lf5q8gEz66B4wnR20YUlMrSuoSGD/hXN
ARqPDhrDuztW4zYyGJXlWYQKy6LImeHLpVBF0QIOMFUt9GQ+/JVVBJZ5RcChsconfU+pPPxNqi/I
yih/Nh9wybBBOZZl4phaLtqvl0ymBik7vqe2gWIByrzylrYWiLrWfiGcauXW9s5TKDnQm7uU1Ay1
+GoItgPgiQQQIJ/z2mE+jCYiXHwzxBMGaBHsnPCxVnKsqey9nKkvK9/aAhbNOpplE/XyKnTd66qI
EQmp7/S17wsXe96k5CNO/++mi4rEsfcJBm2DKETcoZvYLZlvLRFRGedVwx1Iep6WbPURMFql228V
MnaJo9d15t2U7lAfwfDW3au1iO2QUiLpdKMN2/FzU42Xc0bKQEzpCgjeot+LIxVs8XdPzu9NBEQk
cr0NVu0mqV45eBuHYuxOygWUgVVabKbYfPKTMV6IIFTIXvzUen6yRQfoe8VKOCRxTovp23i3H/N1
JxjrOC1rOsbRi6Rxd50w7gUlCJZD4iv76laAEDn4KVgZBj12jbuyGV00/AAQtLiOcf4UzjFogFVl
EMesIHwj+RTeqrz76XX/9zv18ztkLuaMXx8IU8nF62Y5nme6Xx8IuxZZwWyNB6KIagSVut8MQXjj
hgGHoLzCAJUmTzqc7wynPHnezQinAHNVGm6kkeCyHDiV1JrMxNYtyV5MmBi4bJwjZ2MKRGNToR9F
O9Uiar+2gOGf+/wff/kNy3v+62/QrE/wqLAasWeLLxFMeZpnvPuNJLYHudjUxOWq19ahdqs3Dyu5
72IEzQIsPekMB2AIbsph2o1p9SMarWAzUqOU1PLMvgxiQTBpKdq2Y95si/y7P/RPA/20P3/jxXj4
5Rsv3hOHMaDFVZdqSZT59gY1L2Cdk/+tCMs26Ue3hVWT7HwtXglh+9E4JcP8iNdS5O/aGEnDXoLa
RUFuGbpKLwQ//efv8fvNd1yoxcJaFnABmfvXr4HQzO/ain4PVim9ZjbxzAEDTWT+tw/6/JN+vUV8
kjYdl4pbKu/TFPjTD87LPsjtWbfbeAmUMXI3WHMgItKvfg1teIDMxhEyofhzzeqSYxDfBuU6prCQ
cLOBZYNWU8JBausNIF8oe/VfrEHy95XRoV1C40zZXA4lFpfTT9/Q5wEKyhJyzoz8fWpewkKRz1tW
JenRdba2EgFTI3Bw4Ne8sPOPsEU9KufHXE3fjej05xsjFxvS1+vlcckUIyBb/3ZnGjzYid8TDqmn
aNsxcRJ+8TZW+nluM7Y67R/YkFqXgO64YH//PxXA9X9+yM9Lwu+7KiuBMElPUotN8+vbFBnDIPIu
ajFvzbTl26JY8wjPiIZMUm48yj2838dMq78YQ+VXq6D2XACV7FCmayOz0V98ZN0IrCenjt66Jvnx
Q7Xvu+oxyIsrcPQ7Ijeuwm2ghzN62FcYRO7//KvlV2PY56dri7pFW/h/P+/IT/ffoSxOOI7UWxkX
V93Q3ZcDJpwm2E6eC+7E+gij+db38kdpoIA0zzPtX5PL+1jF8sJZcqWL6i9f6beEN76SSTFsuxRU
Lhfly7rWkFbu8LjWmPfFLVN5hAhqq5CicT59dUT7qmCrhiALzWi80qSbGqAXO/PGo8O9PMUg4zt0
RH1f3qvoooDG4aV0NdvufWqG29xKr+BRv6Pc28F4ADdtc7ao/rLU/b7E/PobvrxWLYe3Hk55vXWY
x5u5d+1hjuJOH/5y+5al6tcXhs9xhEnfmPWUzeDX11cbRGkDLq459tSPbjHduul8ZoIfbg8DDmc4
BGdUGx8WTRWsORvB+RfdqbXklMv+PZ09htzib0/0P34p9iNqLm0p0/li9YwY0McF45At3WMEJt1+
NoAW02dOeL1ak2TJpDsQIfI8Jc611et1E3b3hFxs27LeV/AXxvza6MvnP1+rf3jSTZPIMowuTCh4
3n+9VKKI02wQ/dJLwU04F8+dkhcNVup6bLZ//qh/eqcpMj00eKz+tvN1o4ut1BOV3dXbKCkX7Ehz
X9q5C6gEKtdMY3E1RM4hrXocEVWgMB+QagzO+W+m239YT11TOYpVzVbakuLL4+HVUuoxbuqt8vxr
OWH6PgTjvacvDHe61WH93lrOWR+qjz//fvP3dXz5XO3AH+BDLeeL3bQy0IrDMqm3wWR/OGX+mhl4
nZ1QXGRd9WwU2dU0wvbxiezazA59Lit+ZVUGNUYWyEpX6JJEGM4MduIfDc422dSPkJf7vxQCv3l4
l6UGMyxXx3Lx8i5peT/vfh0aFFG1Vb31A+9a0psNZPnMlAH9or/KmlqSJGd+dFJfB4KppD+Ih1rg
4dQGCrG2+TaNJi5mwMqecy2T7j3qkdn8+Vr+Q9HkmtbndoiMmw36S9GEFL+oTOz+28kvHhgjKiVu
J2leTLK9L2X5iI9qArBWvNbkIPsRBEjmMn/+DuqfljPLIovQpGSG4fLlfrJ6ZB2tTd5oUXyrB3pL
NMMSHt6Zm9XcDL1EwaXIouOoe6Kzv8N6dBWYwRntt2hN+u0NPU8b6zv+kD6Wu4rJI+JiMugN+cPN
LSZz8Q2FkF5PHL9XVulfGUUtcLHuZ1HusU87eDWF16pNHTjrmknOaMLh6m1fbf78W39fvDwXNZ5N
bcjvlOrLKyPc3AlnW8htOVgPWgJDLkCSQqLbO8wJVnNvDH+rwZY7+Osizs6rlzO9Y/HOWF+ubjOY
GndaKrct7Pt1CLuMBJ63AKezkauBWmRioDkPN5lpj6jtGm/nmjD7SzCTjLz2f/799u/3mnWLLyS0
Y5u2NL+sk3HsS9JtLEFgUH/uIFL2k+gyaTjwRU/Idy7JfOKkRoRVP9Bcnum0juNlgv5frUyzoXQS
0fMUeDe0na/s/nvIuBqm1pCTBGU/6YBqninqeULbdYyDfdvU72llE3aRqzVdBnNNNB7+uW8ZRD43
ap/JAb/uPfeUJ+VGOs3WGvvbNmBtgMUTrUmhfQAGVTZcogQPG8l6LsndVfIYDgwxypaAYFxTc4Dt
zGkRoNfHOIsf0yq4/vNl+4xr/fkmOoI9mCKOqnU5V37d9ObYNFURVjOmYQZBKUYyOQqiAgBk2RZu
W4MBX1W61YpE5o9MV/ZBoFWGcQI6afD+Xzeg//w2rlTMv2g9fTZEfirrwqyNewGibxtUsM/odBFt
jEg4KtoOU3l8NsAbWM8l3k+Aw8VmHpDF9277/c8XZanUvl4TS0rXFaT1LsegX5dXxs045sBdbJkc
pJu5DN8dK9sHY7VHVfpYgK6qq/kv76/8hw9VNHpgrNC652C8vOA//fSxZJJjY+DYyjR/cGooJRqn
C73wc0Scj3jDEe5Eh0k734xsQu5ICH39TZLzq0YvBQZsg7gsjXsnUODfCEf/8yUxv77s3JnlqIUg
nm/pse/8+vVsdKYxAlygNBmmARzkkRfcpuOdU/v7MqGlMAgcM5MBGKAu1CbxXGwg7Q4KwL4W/hpE
xBWxDskqrd71nL0xLH1qsbeRx0TmQmw1zMjU8c/fedkFv9xGTrAs+44lbEvrL/XcSB+jyQN8201i
KGAmKYhSuFLI2p6l5z65ERyBEZ5b6P2liv6tjuBiubCDloO6BzPE+bIYJ5PRtSkCxW1rI2ep5xy3
sZk9lx+xym6mjPV4dJP6AMPirUVph3t/l5HanOXDs4VMxNDopHDuMV8aLc7XpMWgnY3j6fDnC/Tb
Of/ze5rO8h1d6vDPZ/KnZ66rrNAe6JRtPcU5pOmvzFns4iFiAscBugCJF4mzGeSJQthKAUrHdVQX
TMM3qQFs3dK4xRb7W84++5f6wbR+u3tyaWLzHza25WT76wNHR7ou8hHF3dQkP7DNystO92RbWOIR
/b91NmCVXAV+sgNx+sZ+OKxAn0f7gqDBPcsUVjBUqUPOPKNW+77BqCuzUhJfmpY3Ft3PGMs5lIPy
yi99EjbD9G8XV/3+RlNESpeIbFuwMX19CrDwqz7ojH7bMObv4eE3tsGRPM93llNGe1MlP1L4FuvU
r+M9ElmBBaW+kHUlmRT5ux5pIxM1hB9NVNYHETAXNoggK0LQrSaMzLzvh4PtAU5irNjUJalWddZt
wCbl7GrHXpUfaDm9I0y8J51Mzh4qMGa2RRoYBgOFQkXu4Sj3o5WO51Za1LwjGH3rOoJ8OjqbKKNv
LqoJ69ZyGeO0cDeiEguy0lsBN8YnFpHA7QQe+Z3KJCyIVgABVgWABjC3q4kAlQo3AfztsCUOLdqi
QTrQXD1DK9ysdG3fCnsmlmVqo1VpJS+ilXi9Tfis4Q/bKB7x5KGUT/MPG/em4zLzhyrvmPG7lKC0
IGmX1nwf+sUN1MHnDMCEipEMtlKq9Ryn9MJJ0emGYdUonok28q5LUn55sch/YJKySSc5bEg/dDdj
uGj8Su/S88nVQURGskSfb+j6edtsJMFO4S8xFKJLTwH2nNCoMnW+HRd270i0IFslaSQo449ahWeZ
6V6WPc+qTpiemn5RX9kt4YcUEiszoMvqCwZ+lkFcqibmZVtYbbUzm/AYVAG+itisYQbY2Y7mBy4Q
XcBmN6e3buby+5NVnD6fnhb/2Trtcdb2UZ3vSPUAliftPZyMYUeSSPf8l7Xia7/HETzIHDrobFie
89sGYEzVFNsoKbZBru7twHoYa+e9cMpXW4zgxC2cWTjIYrHhKBFMxre/fPyyZP66mFNj4qF2+WhT
e5/gtp+WqrmKXVLN6h7GaUcW16go4Ca7OqCly5xrkNgoeImnOKX9nOAaK+WulKiNOLBe/fmbfPZx
fvsmrkAmC8OOYdqXxT2LZhx6Ou23tjdFe5IiFkmE3/cmcnVW9iYQ0AjQyIQww25wV7yKaZsrVxHJ
xz+fZDxWxtEGuniLS3OVLo9XN9TNVdFGu6psisuoTnCOekgFCShfFO+Sh8fDK+nYpbGNVGIzRja+
E7bCKOjzD3ax85rdS2iNJmnNvKtD1rI0q3Bcyzos9rDkmBZ350NoY1+a9U4N4TUAy+4SRGUQRADB
gx6eshj3EWJmhgIprBGSuAEUqRsPWIYc3FNVVITOeGW1DxzeX6vpor8U8f+wIVks7ACfmOXhm9Vf
Fn2KmMmrh4UeLysfZUS7AXJ3WeiCxx+6cmy6P7w4TA4K2Uw8mD8EXQwYzCAyk7lyN4zyU9caj8aA
YB3E9fCXRq+i4f/7c0iTl0qMb0mUzddFPZR+G/g+DaHKqIDgN4PcG35qLlVYDjdrWNeGvinx2Fyq
Gs8LNIrW08Mew8jwYEfJLmo7cWWSfXJFxjK/cEwvxlmh35KEWXRVQ9IVaqIAAzAHaEoEakA5Vt79
gLgWIXANTjlAYzbSczoUNhkjXlfuBNXEClOXOkxZ8hbNgKhoPkaruQOwt/y3zCboEwqqTUIuZNvD
p2qlh328ZU3xcKdzpnmfICzRrcYacdmUdHyQs6IhMhihxXN9yCBRsxqxrPVdnGG0RegYT8ijMqSf
DdFQidiXRVFdYPjAIh2m8Bns3N/5ycxDkxgbR5TDpQaVEoYEfiMjwcFvlAZjTMts0aENIEu5hxJ5
iDAL7PMeKpSwoD4avHRvD5F/WUEFDkD1k4YEKU/BqZhgLKX8nKwOCUqKx+qiKHqSokZCKgQpPH3m
QLV2H0NNNYZ3FeVok5nrsuzbkx2ZH3OzETol4D1zPyZ/xE03g8Oocn6vGdM0+VbVXnZvm2l+54Fb
GBNvo6dYXjaefTGWkXVld9Agg6x4KJc9N+P86dQIZ7vQHVceWxwEhhomcJCm28AEJd3kROsWVpAd
SYHud2BNVp8fF9ecN3NPwKepF0Qv2Bvwqy9z+NIm9nRjmPa3vEFa5RCsChRmAg7BbcZLGblbdpfm
wHCMM3dAmIS1HJKKKp4vAyt+klH1TqMuf4AkuxMpJD4xta9JmVz3UN1YirI0HXkSRHMRE2y5riO0
jhn868Cap/Nw+oBa13wM4KJmEHVuwEuFX+ib08cWMSSI7F1ruM5M4oYtY7gy9cxZV+f5ykUDeoys
IL9pOY24jgsRSaSP8mTjPDlnoFBvmpp0N9bTt2kpN5tB2W8p5pfV4JA1qJISrswMl19WZsCg3se3
FSBOCzdNpOOzOQWgyYx0TXIVWSxpzhMYhqfZ9h4HhrKzbRnHUNQhRRMcqTDyvcdsRd6uPtepvo0L
yyScrtgC9c2P/IGIERlXbDNcp/sMaqWyupWd2NF9NrjdifSy27hybgp7al/yueLzvEtXE+vHrjzc
LurfNirXcafVvZEEFuSl9CIM0D0Jlfnn2GbUiUy9gEw+dEB1GW/ainDxJnT0hQ+e41Qva6sL0obH
R5O7Cxdnk7v1uGKYkJ2SyqBe2idTYoBR86/RAnGjdFMyBpAORc70ImflrgCkzYcQtQeYCuPM6mZ9
JiaGkrEKzyt0voMXWVByVubg0czyMRSFCsE4x7fwCIfmJTPK6WCbRBYBFtvPlCS+Wthb1bzLwFh7
QWLfVNOIEpFXnLsUkhm30NRC49Im7KUyEqRCqAFAnjZQqeZnBvfmbUfwcGxZ99VY9Ee4v1c9Do2t
MZhHWHL1gePseUg6zCFErmQNEnE4P2OjiwnpvR3URxuX0+ffySZ7ahZug2rovIB4MXxk2rlDe8Uj
nAMMAvsjL8g6Qdx7PchuVbAa3yIJOLoZ52XpDqeYkwRQIVsfhckKlXXHMHTKtVOyqBJfSX5EA6eC
hMNro3Cu8VQXmKnTGjEod6Ccpst00uuqDRr0BsSLLIX8xMF3iCkFXQvGa03nAK0YkcQmKamWyWkk
DLFYqPC1NlDhpe2ZgxT/AhFkhiABHk0LAwqfGnARR2UPVt4e5p4fQlQZGtRwqHaR8OGSd2/eNJnn
rZg6tuJo43AmO7eXv1iRf957Y34IK2mfsBvs5qkAdtiD35Z5oC84gOoLLKP2xQeFhi1M4uqddiTp
lL8EjATO/ERcNC0iuiAn1ahiwbjTiVTnUzY/1j76aNJ0t0Mv0tuAJLEN+eAdwbX8bSdQcE5VVuIz
zbtNngTlS12M64jYtaHxukvqyWytyQYhEa6rdgFM4HXTntrhgmCMeh1TVu7nkhKjHXBiCW9kW0lC
Yw34ZT34yIW6Esm72RnEVflkonF3VEpzNcnH62yehxVZCgRIeuVN5QSPLor7PSEN1tEwwNYFSG1X
n5Duzo0dosnRjliiXXJbanFplsYb+9h+5IQ568LeDhgc0Ff4F2N8cvQCPYrgkRpDX+w4lxM1NzBa
jrvzyqStUWLIgyiGeJOoPGEClDJifz7lxAqkDJFocb7YbYmam4jcQj5kE9BBREvpOlrK/Mn27tih
rE3BoDImYWlL7x6tqcrH4xiB30AE++Fqefw8oJh9f5OK5UhTe/1VJtOHwt5/Hk/SuHroplwSZkFv
A/lfWmX9viXPBy1MCHlU6BvSsPaAjaM9Bu2F4hFwDDaQtkxhQ60uVb8GVVUfwGlsyNQqzpPGP40t
7hWLnuq+mSloumYBKibnXh+dm1512zp41gfbr9ap/KiygOweKEuong/aneRdZFvYyOau3aeDCdCo
xQvhx65GgxNhsb9dopKmntNVXSKpZoVe274j914ESZRUm3DDcAfaajKco5H+YTaNuQky8EqVfSp9
bcP6AO0VM/BWZnNsi/lQRnAwVcvGXGZL7HNt7AbICxsRcXKbmxnRvzMla6fFE5CWF2WWP7bB9Oak
2QwYsQAg5CjarOTe2XkJncuS/j62PeCEOd2O0u8BZLgWUleJ/WWU83laIw0ySGEUs4jOx77aiDqC
ntKLCiBC/ZRCiwwlMjQwja5Eq2IJ+jlIiXG3EvjRGc053hjOA5ggdmVhkjEM0lkX4EtqaqJFGBxb
T7abNaRFUHS5uyhpKYqyGlWbNZP5an10mYTapb2j71TfzbnDWLpYgqg/GGB1byH+NMIDKSXFSKyK
akvOvs10ckiAa8LW2tKOzjYN4WRpjtoJoRlc6cissFKq+LikXvaps7Y9J76FTvJUC4f0p37BKFaF
e8gMLP6DCJ6DppHXpQ1KQPp63NZyPA0NrMIkqZ3LwX8pkso6mJzK91DYUCfnpzvIfhpGFTFKHWDT
tpwynty5vrJUsvGITtpa5nuDSh/J2oHyg+27WdigUd7f+Ixpd3EqLjoiku8mFy+jAT2iSCx+T5Lh
WJ2s740ZZUcT3ASR4UmEBr9DpdpjQPo8bTleRP9YE781LoJ9qaMepgU7UUYk7RoJ73kY+8yM8hsS
WyJPPA62Ac9EDwVOq5rWR+kbGBqJymVcnRARdP75JpqT3a1Q6CVNcZr6aB8CXlrbi3XPGGKoeOCa
uips7grrKcbcS4MjPPvsRTgt/wyRwe2mHrrbMZjvitAiSEumxEISW9NhXjRNWH5eOZ87QTWuOrc2
jmOop5O7RGUgPjnLu3Tf9lNJp5WhbOkm/U613rOGmEgfpImJstXqaKaWuxJLsj3jNyac3XA1FiXn
JbAe+C71tTl17Nx5CMtumKY9vT/vAuynd17V5ZXtRuoEBOI7umd+X4berI7QCZSYgxpC57GFhM1B
MTGugyQ6xAga/OQqEL46sP+6Gy+e6kNuv5ROylA9IcB6CEWwjgbvxRgSE6GQlV27+rWyOhy6IlX7
2SNDN+lOZgW/QY/hxKJXPI64f85nY8KsFMzoEN1OrJx+Opt4IbchhpQVNSGtgMrwD7ATX3LI4rgb
Ck4dZbltTIvcMyM9AAIl5THR5+hD3QuviV7GipR5/Dx6Hzv2bciE64hhCiHg0LENGDSKa5rkJJAQ
FjTPYEEp1ti4ku728wmorPzgTy2OzPZdBv1rHoU1oXmUCKml71R02/UsEUWbEPDogI8ZAnxKDBiJ
ntLXnP1qWqppuPOy90AF+mayXLVSnFtIsZ1RqCaPKoqLU1YeQnj4d+ECZyqG7kqj2diRP3GUIzm6
hGYRXwPI6fMreWVAEFllfiQzVzAHJHaE3Xl4LKPGvghV66+jia7JgAeKK1QGyCzZO908lUc143vo
qv1cG8Fx0gSeDRWpG9HcvRiFmnd9TjtD5NlTYDA+0z1eQtnMwc4JIyClcV/vitrZl7i6Gso5dBs2
EqH4zpBcyzBQ46HAle1M/XAyfCc6BJs2VDXxkBnQhpB2nLD6HeMO1kkjNLcjYBx/GsrndD1PPt5t
JjQbeyQsBwnbY5o5pzB2vRssUccqDuXWjsgGArS8Z9N2LmJaNTd5nV/MBseGoapYqZuIMl2b6qbJ
kXmkE/lQyufYTRQQb5W4CURgn7mG/zyVcbLpQvWImJUqco6xBRa0vvud4wANMMrgm29wPjJrnKSo
U8liDcZt1XvVCc3Wm58lyb61hzcLt8lqrJsEVqrDr7dpSBqxu6fzqzauDTqgjc8bcG+Jlvm9Yc6n
ezd2613pAV6b835VZ8GFhdapTb1iN+fla1/XgH1z0exNdymZveiOxs973Lfh2uOZzhrzVasrYRXp
UWIZW2UduMBuSL5p1MFnY8mjl0fjQwpZfqWDwblphvDIMzjuwPPSBIW4ezs+0FXFTgJUcuVoCKm5
/sEssT1jVEn4Y5uTCRsQH8ZC65jWDBsWD5jRtrtOvTUxdwn3ynXfmSDcInFJYuVtPddUnHFWYbj8
XjH0W1vBc5fI+OhFza1bg8fuiO/eVWl7PWP2HggwO5MFaUcznQ5iKevnoLQaghUV8XnNY26W4T7w
mRFa8w1rwxlbgyAO2sSmQXY6qG/cIGEDo2m+U7k3rBQk3tVUiAFYa0+WgQRV2KJ6cqsG4ILZHaSP
lLll+I/f0Tw6huDMrSNI2+2bBWRvbzI2WWMfuePkCo1H2u0mtQM2W/Hq5olD48W+9NweskDooart
+9dUUkVpTbqZSBBaYxGEYWUc3M666T1bn0UehVBXwjwQ43AMxvcsbu6anhjd+CWacN4hSqLm10uu
e9re9BG7jJzamnRouXdi48BNesdHzFXJMsiJKAG6Mn7REFQ4oGUKxxDEJTTxq7Li17CNurBErun6
DvjEaER6RFCj8vQep0rgN0sx2dYVQQ8kulKOwKdkZgaLqDS6o0sed2EG46pyUr2b0+45h+JNIQ5I
NRbpg+l2OBqR0XT6pe3GZ7fo8ut4p5YgLA9a395ZIkQqScguB2ogCh0AkD54yAgPLQ3IplSZ88Yd
5dlcCtg1CxANVxN8ZQ9wmHBeAxqeeBkr+ix2LaG21S8OAYdr1QoDk26SnqJ6PCZx89IWHHCCJjqo
EgvMUMN660fTwU/Hqz4a9dbsU9bAusNf5UIfLIiZjjV5NoFY9xb1eK30GkQoEWMpMakH9lwczjQk
dxooMBvireplu1cBbazYJgY6nO7T+Tta8eimBfc3Imrn/Sx2iFFZi3w2ahdhEJpbwXOMfHlI8e74
vt2hLzdoVhDimrctznRV7v1c2GvDmW7nrt5HoXXLcfg1J4XXXnBJbXhZjeIgFq2A5twiin0pkyu7
di8451+lS8iUih7MPiCuQdNgKxH3q2bYFSP1JLRs1vN+eMyt+DYwGdsioeUtAgMCyDkgbqd+MVq7
WJEC9apTZR6kt5ewgYC2YOnsbVYFn5mb1X4YVnsKZ1bCippwxTnnsU6oE2IgUdCpmcpEA+1b+hs+
TDj4VdX1ELYeRDLEBo0Rj0yq9HffmspTfbJxH9wUmfWcJjxLjT+e+dCgrn0Kc+0l6AUrEMVEGPi7
sYVVE7UUqkzMVm0gaghg0E4Zh5wXoRJrs9VIMIAc5k22UahOntpRV3s93E/VLOG6UDUYld9uI7b4
YzaiBSqsCb8jox22rvncEF64zZZM80qal0aZBNty9tbmBNih6coE31uAmXE8c6R/EpnjrGOGzXLf
6CrExd/5ACRrGqgEbYMqIdGsNve9BwTZEd3eMoyN1eeMS6TxYQX+d0vm/aYDe7xuU+ejzEeFYS+5
m/ppMwYPwg2e05STWtowFZR18cNaQJX+9ThvvL7yzgMnIc93bBtgCvqV1gxZhV3y0PrWwfJI6ysy
EO9Npfgf0wLNLqa9OSUHq14Mmm2f3ZuB+uaAI5d2Y960mjNIthSyOhHvRxAoJ1l0V0lFRzZs4oNm
moyHYtjPA9WNkwDzVKyh/M4LKFuc5hK0CgUW7B38qB1WJPC05BHi9SNBxaue6HF5V1Apv48ap97/
ouy8diPH0i39Kgd9zwbdpgHmXAyDDCsvRcrcELKb3vunPx/VVdNVWT2VM0AX0FmpkhQRJPdv1vqW
262pvxqg5TJ0Gtj0wiH9pMeMCrFiI9U8vTanfEubWGHQdKMzJvYxaOrxU7ChO9k2NvfILJhQWsyP
Y5YgrGgek7QaMIX3jOGV+ItYzF1fzZdQdg1I7OWXMiCjWHbZQKfVmVkLLFzPfKaf0PhIy2JYF10l
QgtMW1aPtKm3pFmSy6bMrFMKDHa1NVwJ/Dik5BGG9dYbwCTaiArKBn53GsYPJvPlSZL2AwBNazmB
Bx1y9NBNXMm9so97QEc12z+xAl870qvANEASmJIFo7Kyc8yqOzra+Py90VZcZlAuUIuNrBX/uyKv
mLrvmFthRyLtEbYABp4hIYrZGl+gseF5jR5Dnel9lAMmzWwCXSQ3oBc14tadgWYRNdcUfCBEIucw
TPqdyIa3SakOecGTb6hbGl8GEVZEj4xxHGSQww4iunMh1rGMrgj94/0dASmkKoALAdgS6zPJEShG
zZp/PbYga2ZiJ6v1dHhxKtn4S6wf7YZNRJVXhJhG8qw1vK0mXWo5c0yRYbsq5oiwzKZt098nDUm6
SPoj9pywdUrzQzKz1pFzGyIyqKNNFFr2yidn/wlZ05MpKB1nZjwSilc8CjmN+fis44IvVcic2YwY
pcDuXo7ZLknldY6HJouQaSsqaM2uc0i/sKqzyXbyaKhoN/M+feC0uGkS8sj4ZVk6GApR03BHUeLR
SXaSdd5k7YYGogLtbQfIw5HdV9HWvIMNTAUZl6dUkIyXj6x6kGGRxL3iWpn3sWC39pQcNrMBByO+
SUajboY4dGoUWBq7TDmvg11GyVms01F1L0rTqX6kCj6Qslc4uOw3zWjtQMqHNCzyLbZVUOGWOJll
W28zQcGj9hhVjAamd0aoIPq0CwtCd9DkCKuTMiWNuRU42rJs3y748qJeD9pMX9c4hIMLfgFdwuBg
YrMD6vVkxe1EAlZ2l9tkhSxhkm1bHiMacrZDa0dnC/HcTtHN7NSXD21Tl5fIqOzudYa7f1HG6ckc
h+GomzeZIESL2N6uPTcw97o+joAVCX8kIfR2aAp0mAONRgYhabD5dOhvq8NiNNxjHdO/gmLV4bnW
68p23Q/7g6Gdpkx50WJV7JF6viaLzNkUsFo3ons7TtSDIfpNZ8j50PSNGowl/zXA9K4yiE1BeiNH
5yMfY4zgEl+yY5fiVRdGuh8XGQU23Nh0NDniGOwAZaJoAknGbhTwm9aCIVnkjzCvrvGiW9uJgleT
1Qm0kIPwIQGp3ZG3ay03io22TZbksLoEQeDyXs6TwWYDd4EGQJhA2bHX97KEQJ5ip/M5wT+ysaEy
5RE30pkyO185Xd1VVOZlsA4NZo3o0UV76hmoA8y1eIRovX2hhx24iK48DV/qyLGBBvI+L7mX3Goy
vVQ39EuBpdyrTflh8nsnTXmyVGWvc4LtUogERI/mBvJrvo9ZLjLQSuOhcntWJyMaaIO3qO7NaNvY
UBfi9iV1QfQIa5PHI4c09speZvdaN9YQzyZtY9v9weCqcNBkNDOqNaVjmoUr/KxbiGJyvETUl5sl
/+jjCWpkhy7qQqputV+68iqL6v2s2B9mDg1fxQLW0fHm1eL3U9luBFNqXO0Hh+ewP9djsTWi8q7M
Ejp1uU7Pw7eu4XYa0nCEjD4zk2aDdHAh8a5bmrgcwCfFOjWEyipKQ1uvFjQJSkY+2NiG+S6dKL2Z
QLTUwAViJPZ9TA5jqBJxXxwmiz4AjwAHrcYHW2Ct86sStJGJGXZT2fZ4SBAx7qNqLIAlv5rLGN7C
g972leoeOsWmXI2i61JVgNDHncEsmdGU65TKdiATmsGdZh47Raug4BGz4ZZXhGFSk8lKXeUkPTmx
urxZmaV2azgnSwmDaoiVE1KVSxESMKLMj1nNL9BM2GpFgrerAHUQRA5q5pqc690wdRbPuk0RltPN
hM6xciPlOKEOAC8R9kGepCtXxNqri64+QMv4QYffyl7c9lztYa5xAZaM48N6TAM3mkNsA2G3d7se
S3yemODaYXclghKR55cGKoSdG1s4l3iEEANuVKgUC4TFhpJAJBHHZpBUSFnwZJxWu7kzTtFVNlC2
m5q5LbW+PM/gKsumhSlblzxr4uyefXxy4cwQa7FHRquHvxby+ftpkekEY9uhk26UPt6D2K6OMn9u
W7u5l8SOKgTUZU013cQROrjJIU3DSqN6M8wN+FADHK8d6ewuJctxVkGMsgjdk0ghWrvcqlr+GpuA
XysFryIv+dWtnIwIWGgyyWhe901EdEuJsdbFrrlbLK7Ib51G1kNUWLh0CuLC0SnZ3VadiYJQXwdz
W83CYIooWbja014XhbuDSvoI0uBH5JblgdLt1dTGiJJfO1QzdAEGztw+anxJrF10sJtE8zSt6dbZ
4zaDXHczz/mZT5QMWdHTcQMKG9X0GV7G+rmDzy51LfHJqjICayk7v50VlQiRLDmF/xqhQawphsi8
RpAG5kJ0AhTURLqN9VJxBF4bpG9AnKvFFRTnYtXvgvBmhZzN+VdKdLdl1LBBp8q5FI7GbZVmLHbc
0P/uB6Jm3NhTF53Uwnx1AKYoSd9utILCp23RKYxy0GAYrQns1FEWI/7NdaqP9d60lqd24sy3iaed
Wu0Kd1i8Kzr7tpu5ODTivjacortw5sWpZAB5SWNepBXQQDdxzgVTOeC3lF1hy/jPCI2KcodKhnhb
m0fUitVYy9AJAJSWkIOcpXILuQ+V4awyweZYkuXidzvVKrqt1jg7thPFtVIlXL0gMvpwgMkMhNFQ
0k8ywFiGj/EjDMw7Oxru506dPDbnz1kb36QFuVFpqKDSaxgeh33yWFfpY2eK01w4uj/p8TYeJizc
1ryxALdsI1lrgRWznyV+ZInTB3xJtY/z9muq4P2MfXE0muQszfqlFuTyZfGjyhSQAxTfei5ZuFq8
3FZO91oJhWUmoN1PpPk6VOaTWduXU228ddBBlgp9OimLAO9a1h2JRm9XRQd1sgRhcBkZT5lxT+6w
2EZ5+845jSwErgwaSPC4omF3Ci2Y1v0UuvZdnouvxo5hnkHbSgUBIyhD+oHFbIZYpKMnCZSquS5t
KkNm2VoW7zl3XT+CiZUWPfx8Jmaeoh/GXLurZHpfjJyoakHgDmvvgvwWT7dJUslSZAQdIosFEjI4
wWFTIS73pMGi0tSjfQ0x17BrQE1h8SA1M+gm+6u2oke14WsHY4r4sqo/kpfHHcr1rfJZjRbJb6Gc
/KXNryNCLDxTZG9O1V64OmaDqD2psOKP0E9a3qJ165Vd4gq7i3uNWx2YwM5qnkgZtS47ss3p4jUS
qRFGW1Avt2rlqj6yqB0BTQeDXZyHLrgOsMXDAsqGawVJjue2AGCsWCIum3cSCIhR6RNNXHLd6u4d
WCJQtiwncoPPMk/6AlX2sCYB7424q33NRJlSVcm1if/J/3bPq8oCYJqYJp9FBzsL1v2Mvq4ncY46
AfbZRJEgDBUQJfsi4i292uAmFdQ3ZCDEywyHvZgviBNxgMoTc48KRJs4qIh9T7D+Gg1qnggYgTbU
x2rA6q+UDK4kI26Ndf4mVyhG4KJMvq2xHb0cVwpBPiYe0Wv4hlr2PxUjqUzaTJyqtA7CnsQSKHCe
qzNj4ufRAMNk6kGn9WuEWIgaSs7t00jl1Vq2At5/jSYaoojHSaj6kkiGzeJY215l8atxq1PFaEAR
+a3ZNAgvMXBkpJvZeGCWZDPKYv+TmKPK09i9iGnYlaiih2a2A8G030ySMXS0NOTddBlTpkFhbDN2
B00v7hpthbDD4uEOUFSoXhJZH5PSq2EkniwDh21lP4Sh8aSTSBqsr7hR7mqsGkg6Z+bHdbctmuzT
NQzLM+6mrrBZaWRPCqZcj/4CqYHsrqRFrSU7chLni5S2a6s05XNBxFIkjHvF2mRFskuJr2zjRd+q
Lqbc6qSxVa8y9ZNEBBp3l7YHrQM+73y4ixfr05565g7FftDsxrOc9t1ac4iaQ0UnzpSKR+okeHIs
iIrMjLzXyEqgQVikRLPvgr0c6uMZY9a9iOqrAvOZJ+HiEEwWXzYW6Z7DXBwXwFGBSJubGPISGqqR
KfE6qVmWG5u23HOYimsEeHUkcTTXVdJdNX11lWDA8q2cFimkDdOWFHdotI/y6rIIaVgGPiroyba/
lNGlI5b+MDGMTGqN1lqwyrELHmbOU9mjzCoFCRcZbZfOyKOv0BWxxiivk8hqPbikNU96kibm7DIB
EebNlfGatoM89AmOBwNBfoVB3mIJpiWFysNNTzeVAFOftnuCx7hlCi71rBg+2urs5Oy3IJnEpKqr
8MEIrIA1rhZEBRJZHaW4w5HIucqoYJ0gKgQwlx9T6c0DPTPHDzL4qg3gKlyhjyTACUgGN7GgNe7j
e50qL2hzoABZjRPLjIttqlOk4x+0GbHCwouoVRteQ5Pw9GSDuqEWe8naIfN44HBQj81TXg+v3/VD
xbq2ZG9Xq6i23QyTTwk7hps3s3dGZ+l7UdH5pJq9HPSOHVxsz+OHw9k9DyQ+EOW4KYz601I048lu
oWQIYkUeMPct0Jfn5abCEmi0lCfN5JLiateYqsr6uahtyJQId7dN2l2JSNyIeLksWtqWEJXUBm0K
qgVB2a+PCiJg892xuhfU92+09Q0RD8PGnEm2GWe6YbvnJmPJ2YXJW1bKZWvBKUgIObQle5uqR1fN
XnjPs+ROHae9Y7UPXZpQrGq8rUCjnaULJADjwGYLPY7VdZeaL0Wd7LtpOa1UdN2ZjjK0SatwxY1t
lvsKXfjawRPHCKxqE1eMxuLXWHfeI4MDxkVKpbaAsVu7EhukvbtQqmTANCORD1BHZZXvCrNmtLLm
L/I2BE7fPerQbypb88O0PUruXMQ4LIqTlyF1b8e6+FFPQIPVp1azHpp1+y/N9s5wkUaBk0kRURL7
FKEXx8MfblrYWKQb3fdNsU7z0W3k1u3YNpdNT/hHLlklV+GbKdPAtmN/yHly9hRk1cxThHPNBwB7
TlR6xaVWrxQ9tfbg4xEhKuhxWP0eyUlBvaP359wsbmqFeNih31oR0LeWmDyl+ihNlTbPelUYFo6z
SyiSQ34PvaFHCOdlmIe9x2JKxXdNPV9NB2TRURe+Tnm3h63nz9W9VquI8LuXqNXOsXR/VLNyWSxs
bWfjYknadO+4cp+T7KrSuNDRt1d1Z/YXvFtQ8o3EzzL1olK1Hfm96AQn/avOwKobo+EsGzPXQkx4
Lq4KpoAdSJv90Oksm2zy3o5Wkf3+fyn1gVZ+/5mxXwmLgwBGfc6T7YSyhGw7sPYEFnCGHWerouDS
8gdVQoFIrfLTWLA7NI4L29fVH/VoMHyzCG0/MtbKdPxAkl0/D1OEXoLomoAcAxfpxh2dsUf1Tp+u
5cM1+crAky3FOTrsWkSMdkUgGB+cJj8qA0iVgcIeJKqVnwyik+2qAzEoCTyRWu9uGrV8M2B1uB3P
NXfulU3LuNupl1s35PRtmpq6yUSpaNPJOJrIOc7aYSdWF1AcQY4rRqGzTctuc1OygDfQwWhkw1Al
0DJ9/zv+Q0PoPLaqbrhIlqCAYuXh3ABGTjgr4N2q26Hy7TzoetdhRkqejYiC2pMEmITstzK2UwSY
HWf/kPPHCSmmjhG8LN2rTiE8MNLFKSEihtFbvmNl3PTGzSS/5qll2NnpWgB4v7okedk0vKUbQvBA
6budoxwVvIDFGUCHt8TaklXjE4v3iJ453fQRCSgyoYERthrQFqd+aOW4RxGUbxIaHxVElVGU1BDo
R2AMTQ+1NnHRxfEOKMROLQHwja07B0am3RjVp47KFBPJ4lYtZiXrFPdLss1cUolqWR/NLbqZhwht
20WX9whrokHd6gihl47YRhLfkSI3bxHobFHZ0alYo4PN9jld6ZIVYjTskKpfKZhhCow/mOUPBlGn
T3w4LO/06dMQWnjduAYpfeSLdmFaP7CzPvdjqQRoUjDiTeEdAwvarL58j9LmK5nmN3uAfNX16U7l
7tzkbrP4rdNjSEVTPbSYy9su6m4xArLI083PIbEYxYpTWnL3maLaymJ2rorlyWrDJXCgN0cpvoFp
IiBJsJ+LF8JnFx1Moxt/0YsTOTm3YaClhs4d6B6JkGR5i9l0RAqLaSt7AoLJRelUw14pVOeyrDjV
EDAcx1G/qQfX3bfROPvYRqBks7Pxm7QcSUTRPrgCHf9f5gpG5zuTzQSTraO+zEg83QihY8hqSpEl
B8oAvMEWyrRRQYr4MJM89oTYtbEbIYCQx5ltzy7CadYxphkm2KFjn/XBMhBcr2faUdUOwoHXHLGX
2Bkqe2q3m/Idyl3mE/IyLy3LVxpxFQtN30ex8znrhDrwFIr9nAG4yS+faNo7pcDIG++rJBJdC/cy
Ltvwaqh0ZtTFSc8op0VUcuVRWp1ag42FAQ6KKiiD+Upwr8dUUj/MiflQsaCrxqG4TzA83k4dXzRS
q1KVW2sc15deFelB9HHumVE4H+uI97X7gSJw9qsEbX8usq+M6aiY1QV2bbwXXlZy4ZplFVTN/B7a
1ZveOtam0CLkABo5eVQffiFQjTstqsjM7amKaziOBIwziBKvLYKROBazj6YZ1niIAW9RwaHGxEgO
qHS93IlfDVm8ZFV4p2u41ghUVWjMmuS+cXk6Tp3+SqqDE8y1iVjOnLNNYkefaLb1IF+iW00FctVT
9pKitB8Wt2Pb2HUs8llkxbKJtiaBjAJTD/qU4YL+w7chKRWT3LP8vqxJ1NrkGg/vxYS42tVvM1lO
G4VwUQ0dWbBK7Q3rrhqbjzIcM8bJFLNQEW8a1h/TAJd8STdJiqu/ZLk8CudHOhD72jQqsd5Wf9Eb
qK6LmIFjR+EZT5ywSUX8lNoVO3V6ZRXOVBoQ7m7WGAYl1vvIu6wZfNijIJmngwMtY2zoad+jclvg
ysho1a8/oJxNg9Lu+o2rTOQ5bHFD0uksfgUSzE9guO5snU9EZGXC6B3bzNhanDOmvom7ftmhpMdR
1FebyuRL5ygaj/OizeDx2f8zDsHxN2YQ7m2VoRRa2GXth2KhL9upfkQJgXrP2LYYKNSluBKyerfV
GhmGeeqsMQl6bXHxMzeX6ULu64iBZJzIENL18TJjtO2XC+jj1uEVuPLMno/s2ijxSj6QSdYH8qUY
mOWkOrVcZ6vWsuNAZ6KadqhO66uh1EnLqBPG5LJ5JS3siIkuI+CGn8Pwl3oTREOgtu5uomiqiDbe
qosSB1mnXM894gFZyqDOM0Q7or3hdeJYBDecUgOq0Okox3tmRZPJFIIFaJBO8kN1oUq3EEYtlawF
rToI3lab0hljzdJ5YzuylDHdV+Kw0VLCXoPqv6lHXAiyZxOnWuln71iVX+RuscnGBQlhfTOngm01
AYjBOE7XbTi/V6VQDgC2Nc5yhCiJUM1tkwztBvq/ZyNestmRbmQ4n5Usqy+dsY63jHuzUzPanL1y
PI5iugG9PmxN2Vz0y8dKcfbUUkjOfNK6e5FewLhHRZAvdByhpmKtpwXUCrjAbOBDML1kY49c+UxL
D27Oc2+mLWfUu+xEzffNo7il+Gm+xGCfumnQjiiRgxmW7T0RjthUUnZQ6somFu5011jgzbtcdW/7
FqeuXAx5LOay3RLM6X8L1eIwHO/rkug2BBA5Tw0opPJy5Am6CDbPc4N/nKD5wIzbYYu8+DnBg781
QnTTc/YxICvfpExokXgQLSH67lYX6Ega1D0dsFlPBx3ua4N+RbLH7aIIjBUmEuCw+IiHe1Y1gAtB
63QM7rxoQeXVT67mORST7Zy9Ge10yFiDKBetOT0DokaH9shUb/CjXHtUzHVqbrUowSAS26ttYdVI
fuu2zXlAbzmdNAdYHJPFBlwdSzzELjAa8S7MOlBZpVzdQzXRWRy5LQYpKzFux2KVC2ftxdAzdKF/
2bRSUeGKC6Qy3PdJ+tUq9V40rJ2jECVFNMn3nuWmXefPuSaPCxVrOH4Q8H09HjUrv0wtQvP6erid
3PKijil0CBZ5i5PpDsvXCbfkD8tRHlPsOKCVpGrhAhhOKUF0itQeGqX59KsaY9FYLx8lp+WmPYFY
bLZKXjP9m9q3iVaJvE/pwDlngyTfFI3hmBiRuKCUa5WH3n2OIxKJte59ls27OqlHUyPrw5i4NrQS
fBvMALj+XjzoO6Fj0/pmZeRI45aF2c8Q80FapXIGfOsVjuahKdsNmXoiUidBQ5O+mzqB0X3/Ceci
SBP8FDpLL5kdJcF9utk9AUFlpcP+iEjUraOb+UZd7b/UEbR0czT7Qtw44iNmGGSTVqnqZIhjS7jV
pM0bo76BE+HZUDVPUyzuTEYP3UJKSMRZ6EcaHiACvccrl6E67U5s5buIYG+vz+tkZ3PZMyeCeiym
4W7JYNSt774ycLBIPmlcKcmmKBOxI+WT8MomgIQB+b5hXIzjLd4WFscRNcueWkI21OcSVeIuLuYf
MCOu6iRu9kR5JRsL1T+9L8ryMUuuF7U3T6IZ71KgsVdTWxwHHf1DbCuHodE/8maItmKs2KUZJYX6
OOkeSaYNO8ldmMvFNyauVsex7jh48CcVzn09F/k+yhhWRV17rRtEr8YNQc3F0u6+zRtKskIzS3Hf
Fo51wMDF7K8pAHgPC5kYOUi+buruTWls9olJhCPyqYoJNskrDDG/BTiT4n5qtTLsWEyH2LKQXuCV
CybiIjmvGLKsq45k4CU6LCBLrdX2ReriPC+wt8cq6XJnLY6cfbcq+YuJYEpC9jJfR+a3dR1pBoob
v+nM6zbgphMeJmu868IIxSzRf08hiw9Hj+/mKhr2RbkwhlTdQBngW7vMrvwKsalfY5L/ftSMlbPs
LT5Lrxc0+jFt04l6EZZ7RKDNUZD1wLqhtbd2r+BcUcilYiqyrRV7E6f0Q3P9ng4ZiO/8lQR4pt+S
SkKdFiVoGatvHI0juzfj8aBl6NvGZiIEw525y1PmMim5nG7kJkFdmHrQjcYDkXiK5/RxSTsK8rRS
JnZW2Nx0uycdRykCF48hT+f2HBrM8GK2oYE2madFIp35e6O0+VeCw4oQQ95i2Za6QqD+THAYFQMj
j6rXAQkfZDcU+tEYSTrjePZGW76EA2AXYV+EmkOKXxH5sNM/p9zEltrgYmRCeCYt54qxyXb9h4i8
0cuWx0pprMtmRLApB7q2OLxj5HRoIubmCN6DoVXXOWX81jdEECH/UnCf0MZ1lrQC5h/WuhsyzZjk
FP0GDYUgmaU4a2NSHls23F4aF9GOBKCR7yQ2MBjSX8BBvuFcf/aPC5vUB52JrYHVSvvpbTFRaZMf
tWrZBgLysrJY4xQq+p9y1yJ7yCv1ayE1wBeoAdwlv2LoTf2bdwSk2NljBe8bqBGj/hJMr5WujJCo
2uTjISKtorH1l1EpYRUjumOGCeML6QVAP/Ba6LqNguQYo7G+0sp8N4WKoifJ6M8+nJV7UGCzJGG6
OIVk2cxD8wtz9wqw+fl1Q1BFieCavOxvqNkfHPyGSg74gn0h6E3rSlvW4FxHvvaZg7kKBZNXt/wO
f38J4sj/6w+FJgTCevXrW461Mjr+8ENtsSi6s65QZH+XN4Ruqpgm5/rMU52MT7wHkBY8pR3umlAv
GAzrpyyjaCHMlcCoHJMBQwEy0wbP1B0ejXnsKyQQqyI/DioBxarql43+qdRW69tEo0FwwtlgNuQZ
qMMF1eLCjN24jjMZZKE9bDvbmO7KaNmREKQc1BoNoUzfZFrthMuOmOq43drzE56pZz1nmzhT2Xmq
rRdcCXTUatflDHSbGvQvXvew0TAQTdrkiy78EWYVebFufiHrM1Az26sd4x6eIGYqdwvNipTjIepZ
4Vd37JqI50wv0sK4rR371MMp2zSP6GPIn3DRNM0TQw9KkIgL4iNhh4sbBds1bisq0k760aS8MA1I
9IoFZclsxAqv69w4uQnIEMYpQ4D569oelatVagWqNSVmZhLISSz74ipcbPeH1RCGEfX4alq5bUvC
2GONDqYsnhWBK7voVeekmI9T1tJfM7x0ncnaRMTYDeYM02XuXhGQtuemufj7a+YvjGVbwHBleuFq
rElxJ/50ybhzCQRyrEuOCWT0U2FeyjJ9dMa2ZMMXdZ6jYwaLbVIG1uy1WqYHqmUdBk59nhM/sQxE
HeG0TxrUOnmLvyhru2c7Nd6HmICvcSKigQ3yJlLIS5kXIpeqqPwFR+sv5BmgObru6oCkdPZLzk8v
YeBvqpgpdyDWNkVFyVib9WmsKI8waN8LpYbeQdLL9zv3/0Xtv4zfG2ZnX93/Wv+z97Kam1hG3Tcn
/t9/2n2WV6/5Z/u3X/RQ5vzv5y/507eFP//bb+e/dq9/+kNQdADmbvvPZr77bElD+h1Vv37l/+tf
/tfn93d5II33v//xjkq9W78bar3iH7/91eEDAvQfLrD1u//2V+sr/O9//O+mf3v96at/A/Zb7j9R
4QnN4jLDRWetVP7fgP22+k/VAt2BqsdU0cBYYChQyXYRP03/J6YUw3AtVq6a0Ayes23Z//ZXJtgy
nccdzAShc+L+/qpv/vUk/jtgv2H/Gfni8KO5eISrwrsAi6r+jAPlNk2dLKLaqcLLlmoLBQfqTn+1
ACpLuKmW/paUd5C75blPql2zAGSS9/DstmMabg3nLoxNvxsVZGSTc6XGHHRr5kyPtr95Ybe9VtPt
WvfOLSvc+ZZ8F8C8VhCaQHbIFtvkC+4qtLIAfg85I0DC9QxsIbLzU/JFjbTGUtGfTaXbFEvvjTD6
a0NemZGkYidwFB9JERubYtKQtCJvjCVKpByVMEqZ9i6b2FwoL+Ajad6RvQETeTHV6aEzxAYwHNqQ
e63JtuEqXGM1ntAe4xPbzvrOwSmh9fiehN+mH7j32N0qaCzBZTPRMnZV91irqCiHyY/pe2v1qNXb
vJJegbN1AmRgKN1Ft+7BkH2SCUPgMZgOtMBrPYfYalMRS1uRplk+EcN0YbVkdeMLIG4V+ZqEes6+
q/9BC+cRXrJHF+uZ6WtfbKfichwIiJE/2uxHVd/EqC/j+9j9QiqM3tXxtPkxJbJqtpjUx+/FKtCv
zvZ8XcmXqfwxTueOFYZS3qSsDnB3JnCjzAdUpEFa3VIKeeo8eZ15Mc0hs0EsudE+R9eoxc8xLpeM
zjXlUCjc5mtimUfKrhfy8pUIw02PbKt8USSJS8twZSuVryhym85zsIYYaNjbauKDSxo93oH5bZk/
0/J5ED+MgrkcCKyQKEG1/SiJBBDqTYzmKjSNzcyUn9G/9orGaYj1JyUsvRA5p15eZnImK4rsnUwx
1sDc9miI/FTWYwy6irqxJ6V+REzRlcwU+jmIVYLKzR53s1LtYfQRj4vywWh2ikVodM4QBs0l0/pt
Fj458dnEUapgs2IsF99SZx0ZGF+yewsmvDEZOFbvWCuUk6ps0QUX1LbGnXCXj0TiFLGNh6JYgmEl
V2GCXK9sluphMexc/dbICFIjR62SNYrY2Bwo8OId7gS03oyo7Hq8RV1/ZwiUcuKzmHjTsQEvxlFQ
TUrXfTQs2x91HQ/mIUXy04lHk2TWuY9fgMUirAW5X27YJO3SCmsL7BQThdWaIlXmcGON8LxoKWk2
7jZN2CQ6V8l4zmOHriu7luN42XHZdcl+STF2FbTHukXLtNebnsbMjq4L5iauVDar/UFFnJjYPelD
/bOhpS9z6m5rsW6MrwGYXevqYQklDmtwcrTAbXtHsvy691sg3RBl4DyYOdS51Ow3PCpfzfyMAp/w
nwnB1IReFCUhwjwkmidJ6n3o6BtGtXRAGUCUF3UBxWOPZyYHRF4Nr1XIOFlJ2RWM11Qfi5kddesy
RTSMH8FvXfp20/LEDJpkDV6q/KGoTllb4E0bsR2UzbR4CPSDeYAEmYpTnNp3KrohT1PYV9oMOojq
0rptx/iat7sD2OG0Bx2ZWxrGzI9pSszqqmN/3WIdI+MwI8uq1veKOBRZedNNTyXyC89WB6+caj8r
Cajqn/9w8vz2hP+vP0Sw/BmR+tvz3IJrTEsGm+9naH5kyaIBMMDlQZWpdcxZTk38C6Co/h8PDQtC
pEV0iaGZ6y/xh4o7pgyOOEFtH7nC1jznt4njGW9h79c7TPAPpjf6JB7zvp3za9ZuxScbv/AXdf+f
O8/fX+i/f4efWLBKHBalWcNeAJvoDHPQhsYvKqzvLu3f3cxff8Ta7fzhZeZZz/yu4kco++kdBOY2
9OWOaWUXaEGzyzbq3d9/dj+hsf76A3+q6VCK5iUpZnx4G1p2ERCLspUIGjzngrhQv7zJAuCBn9Wl
/Ys+/ieS879+MmxhzIvCJgTI+undJJMKpovUbX9uvPx1/kE4LL2256Ib3mmBug/VX3x8P/Ezf/+J
trYWMabQ3J+uoaarYg0pqO0PW7nnAbpnvhd/Og9aj7xiC2phKzepn2DBTYLS2Mu3Osgf//79/o/X
MeDJ//M7/PSqVWeZtK7pbb/zCVf3Mt8y/emxP0dbVH3WhXK2d7o/79UqMA5g4XFRXdIQ/v0v8X95
6//9S/x0lbkMfPIphoBPHqTHLtZDgr63A4Q4QbVrf0E3+4nx+te3/adLrM8Ta4lVXjJY40DftJv2
PJ/ZzGuPkY/s9r7bQ/oL0Nasn3r9mLNl+hxPtIt//6r/091LdUv4FOEAKrTGP99aWB0EHC1urcqV
P4Z6ebbL1P7FJfaf3llEbVgqBBc1Ltf1MfaH+7cKucDgSfx2iW3SW5Npz8bipTWMPtH4/+JF/TSJ
+H5z+YGCp6IQ4Gi/7+8//MAkDBkq1CNhBgQdtB7Sz/3/sHcmO3IjabZ+lUbvmeA8bN1J+hzu4TGl
YkPEIHGeZz59f5Q6M0OuaPmturiLC3ShCrUQJHOSRqPZ/5/zHY0ZJK6j1e9v39WRLh7jSCRV2TWM
VDuj0x39rb8X3ZxndW1l+Ow9JYCKJB96WgBkL9d6lBEy4EBGGlyC+thruc2TtCrSg//gucJT5FZr
YsCXhJ8P65Lwbdn99y72w0+4eE1T5KQlOepgdlYILhe+YznaCtDZ2ry24svMiIsV/6eLvXgX03CE
ZOQzEjYIW15iyd/R316Mrmxffxc/eQd+GuziGXpqRy8gIdI1GAbsUP5CNeofx/WfAto+7gbmf+J3
18MR8+MbQOmTZPeRIWTL8U10+bJ2KlR5B8oWUHp/lrCP/H5mXrmoS6QvcItWiCqRWuTwFE8d9I/I
/f0In7/W/0wH7eK19mpTJckJeC2qfbs4ZW65mlctws5u5N21yTfPrYs7OEdZEbcnz/81LmaENLup
g5wZYQg2eHtnDIp95AeHlBbEv35dPw11MR8QzE2VF6g0Hhz0BU6wDLfdDhkxK0h1uHZdF+k639cq
RjMoHIH7pjN0sQLjpWriIGU0SVpgB3Vokjw068BNV9NKuR1tTuVfKVBfXSM/mSA/jTv/+Yc1Mo4S
gQhcjavMaMzq1jn2TM4IyUvKWWhMIrod9c2o0amatEMSVcuuA3TiiwDiEshRv7/n137MxSYkTfKk
NjRughlviXF/TKz+4fcjfLaJ5Hot2vfsydGqXkwgsSw1Kac0ZGf74GS4OTvkbqsfe3teUgBMXHnj
51/863z9Z7iLSYQAuMETJBh21K5rFF1+fsD6c+3L+vlb8c8oF+uKGJe+xll0fgXp3LwIKNvjZWDD
gc52hAY4uT0f8WJYHXbcXHlm8w375QoNaXZKKgRTiBev/5jNvgHNZGxUWcEaAOPRSHcoyzBeXOEA
f/7wPow1fy8+TNYhB7dfi4yFAnb+pgfL+Nl/aBZYtN9FmyLw+spsuXZxF28lKFO0t+Dz7GiT7mpn
sIkBdssl0X/SzrNpNahH2U0cudh6V7598yP7zW2dS44fLxWJXYENjXkqbsN1uK3WBht/Pno/rvD/
QQH5WHzN7prq69fm8FL8f1AiZm78Her2a4mYIrPfvvzHS/b+H4uX6rV9f/lYMObv/lUwlv7QNcKJ
dIsTgaKx9vxdMNblP0ByyzLRTapmYhNnNfurYGz8YcjkQbOYU0qm88iy8FfBWP8Dsj+ZsViKiLlQ
5H+lXnyxusxtPTRxMtkVpkwo22Ug3ECNJp4ihcWrfy5EgrLNO6t6+HBjTj+m3Mc9izwvUR9m4vdB
FHzJ7J81YOSXGPDey2G+GwwiGK8WsqtJ6eiuVXhC49VQI9hHuAUyCJVGKW1ree9PjzHBl30KTzPM
oVApKxxRBIocJam1Y7T+xkiMOMLxJn3N4tlkryyM6iFQoLQOV5bGixf48sdf7n8EWfEaOefHm7SG
5mjypCGW2ROWwFacmfT0+5v12QP5cK8u90JRX5QtaUBgHFVl1WYUpEvFqRv9ypp7kVyCzYkHryDd
NwxDNvRfTjZl2sIRtBD6zKW/N1S15VZ6aleBK75jHoayt0030OuI4Vh2BBVcWxY/nRIs9az4c7/C
nG/Dh3VYars886HzUYlpObVK+8QVzs0RiPEy5kAX3usuIe3dChP4tSv/7IGqlLmY7HTyrcsNYBHS
gLMKrhzq0p7130nPlrmAbesQTPhNeewO5alb9etrH3LCIz55D+hQ6vPOQUJHd/mhw2rVodngZRMr
F5bcIjHOVuRj03ggygK+9bOPXdWUh6WVHjFi40iJFmVDFns52HpUrQZqVZJ8jNVHI2fWZ5TDFQRz
0quk3EQR5w2FIARRc7Iss+GtbiItd6A8I8qEFJb4e4RaTyIIJGOUNnqbbrwJm2LCh77J8DMOzlz0
1r07P7hDx2In8kmJb42otxMLI5bQQfpq9zkEEAVu/tTc5BlovwgtkRGse210UrDGdSFhFZ22baff
kMXqRAE+BJ8qfZ9tC7Lgzbp91PWp2nVoVxdIkV61yTuFSsgJLYqH7aANuxr4NrnEC7Q8XBwZBQ2A
oAIP+17E/mvWoR3PnaFa2UYoUEYMAXXhu5iXsMTAPmqajdnHroZfpaYvgxdgbWBWrFofLc8MvOEJ
oE7fEICChw6RLnTQwipvJPooOljJEHdm0TWzFWwpmy+mgOW4vu/kb5r2oid3Ai9jZTa2550HC6Ui
OjkRqTxc5iipMS19laTXkVpfoUbOgHiwkxTXKmTUieQTAtSUUG5b92kAGi8TVoIwbqMWG7MZuKVu
zo0Yqv9Y82JrFQJ/mpB1GMIun7dmFgpboNp4KETtNgkTpy3Ri0zZbG5eqDq+d/kFzj29As0ew/bQ
zohWiTO2+GVI6xWaNm7n16iUXUhyVDP0FX3zpYzYJ8KX3fivRfjQhbBOGhCqorHSDNLBxOpOBVyt
js+JOTmpuFNLH+BFjl58AJ6corjvnKz4guvvJkoRjqcmc0NdKBkSLo2gB/3WAIM3DuAb6x1bM7wK
6zzQWcef08Y7RNgnRh6XKN8BB1sSZkJ27SMo43EAZua/Z/w5KNZFKz2npByUqOc7FA0eDhQ8EB28
TzEgu/a90yFDeYhvoUhltGLq7m6i4Bmpot1mMH8peHTDVyNsaQrlf44jzYLqaFS6LelA+iYSWCfj
frabmAl05R7aRrP2SOTGjGWTOmUHPBgTGptZjXOe5TIGkIFGzh7T2vZBohcGzMcOdtsDHZ4xzwBP
f/HEDnwdzLICqXINha8G8YeHW2q/yZluAzu3hump7/mo4DFKR4+lwHSlqLgZiicFdm6ugf8zi5Vg
gozJjJUpHZhnWscxQxbstsfUM0CTQ5SmeKQQGKad4oxs+UmVzi+wwhBkIpbRfARUMLTrrvK2jSju
EhHHcNzT6OmcQky2VWeerSmwMx+vg38SJaSlmd0h0x97eAPlvqAp5REWV1jaVkmKjR7o96UW7NQo
uJGquwy/bj6DotOTNjvRBsHlu0MHOVyo3VMdopEP75r0eQr3ga7jqIYwa2LbCk4ZnYZexxVsdRut
DhYDtqk6w++I1IhokGUncpJNEuq38arzPDi5BiTA2CV0zJlVsuGO3YFsNLvSMJ1ezm1yvTFO7cME
Q0ihLDXhaE60kideQO1N9wBywdR4wLwLYqZfenJDu4xPjrIXrMJNkavoYveQypJtMXnzmNmW+TSx
6VZjmo9H3MK3Pv1oSRZ3gSe9ke7jqJ5+k5qsEhURUMVUHmv/vfFcTZBudLxL/kA/o9/IlnoUa7pM
vLDwZcA4oZw1MQICQmcNhvaupndqukHFg3PjGHPaKoRjhdVmwu1Ze9CVvJWJva8EjFqDOUF1eKO2
N54SLMyC0n6RrdrOxEgDDB8jdJ80x8gKXTketyFmRMNT7YoJmNBsL58n71YVb8th00yaXX3pJyBh
HRKnPtkGeCEBCbtNuI7jjIZx1S9KQiGSWNyOiQobmz67CAgGq5yK8S+U0bzlcNWnpyjxaArDWJpb
ZiU1f0Fe5eZ0EiscftzfAmCQHJK5oX8ZemoiPET4pRjE72vyfyL/yQgGsIG41jR8XxOa+xhrnh9u
jLwnczek32n6rxGuGqFP3b7k4QHriWB1ga7Ky++GtlU/dROMKcCA0XtFYxkpwVowYVX5gCVUnyBB
/KSe3tKHkSX02ySrD5OrDaJtASQFhzROgBqsGphacKiSHXMdctS65e0aM3VBcNOG0FA+zvraHJRd
04TnRkHNZ+H8xiZhuGbyDHZ7IVqvlmIutOGMs8jO6Xz4pophJVjH+hyD8DUEWSRm1kFMzwk0tEwp
XKUT9r3yGJckcA/9WrfSNU2cFXzMRaf5a8TAC09tt5GO31GhPd8jeu7PyZScyzpwtBw3nB65Rt7S
mT7Qr3XlGdeufZlNanW9qskVabNDZpEGiwnUCdL5e6rhiADmbAqnkSyPQJFXQTHu6cEtpgHwalMe
PZaXRTzoBxUwDhD8FWag9WBGKxmTc4UyQVU3/jezfarEZz/B+GN6IIL0zTBQ7tGztdYiLzaCu17r
jl5dv0BzhxTULuMZi0GzolQOBAUh08MRRrN/Jpdmr2KFSURSbGFgcQHB7sf3fgZYUsa+9EUyEifp
Izc3hHOsoYdUT7Kn8bkct6kpuTOBN1P7hS7nzuhLToJktSWHBzYi7GwnEs4RTVtRvm3H+3x4Ayi5
rEa4jBHENzqseqCsxfi+Ho9a9hoRGhuz4o8VZpDpOMjHGWIuZThUs5tCAlwXIn/jM+OzsmlbLb/r
U2XhBW9lMZ7EBuY8OB8cpQj8FzA9Fsg2XWt84Ceu4zba6XnyWioQw4s3rWvf24pMSpTEOvaOvGY3
whrZoCUJkrPK0lqV4oZ88psiGV99iwwuayTDCP+8RGSQUiWOgtBY6lu7B58+iOMpVeBpnjWCi3oi
KbD7ptleHcQbCZA7YJ+lRM9mCLI1nwLS6jCHlhHeVbJd/Ay3t75VYwnnvoU/8VRhKy7aZ0HrzmIX
8tBie2wS2IqaMxp86VPEMhUIlhS6Z68iCUmdgt0mFMllXKtuwy9th440uLfWY9+Al6pir9Yr037g
26Mr43nO+vTins0AjW78t7JRHpNAOugMF6U3ib8jCQYBOztAuQSt1MwuQnTEPhs6D8yvFbg8sw6L
wQRjagy/TgCfJF9cV8jl+Zojw9n7bYM6tHMjQG8l9vKWFz+EEli3d6my1SvSYr1jJPbnKXsalQkA
V7qoDHAG6vSQaZrriektfkFMTpizkBClfUcoCtTlwduICTFP8deYr2QrP5Mb8lJRjcWa4Hhyx+rH
CbL4szVrR48A6/ByZeDwBOsAXnlFBI5NhBxny3clPRn5ieVL7Dw4QPDW8Jl4ew1YRRU8TGRaZtkb
fFF22yzFZm2b/V4yXscY8358MDv52plprlJdnuA1ymIU4lEgWPJ8svlwXEvxHbbTDOH6q41SfgUX
vRiWAKO2oRtcS/W+Nt58fPwwXisS8JJH38cLb9QlHyHHey8cixZqbPvutb7xRans+2FYpwhHeUak
BHlZgVSSJJwGi2yXaNNslJ256V3VVXfGlVKuNB/wLm+jjqYeAaCqG9Zc1Pl4WZJST8QJC73dj90h
nE0e064ob/gaekT7hMPgtpm2GAjd5TNyRSJ7qUX4cZEfBp9LwB/uaS94UZML3NN+C5gleBdYw2hO
5w/dAlf3aoDfbJO7oO+un7k/O+1/vO6L6ZMU8DiKkOseQULJrPmjZ9hxsvea1C51ULra9vdVlMtm
yC8XezGBJlFTxsLgYpVF6/ToLnT0D9YN+kLaSqItLgIHgsaVUtFntZuPl3lRRDdiGY9VymU25e00
7VXOa8X5yoXJn00hlboffXZRhwlx8RRNIPMWaE7EBQgV13xGAU3ucEG7GajjRfn0+/E+vSRVl6ne
WSr7oouShSJUrS41gJNarXVwprPaNRvRu//9KBfZ6D+qUaib/h5mvuoPc9NUgqlUyL1kg5WcZL04
WaO4jYd2IcUvTQf/COqQleyamEUd/+WEhm/+Gg9qibc5BEAAjQOdqQ+TXdH/L2/BxR23GtCfzcwZ
UP2DWL6kuDeMay/ntdt80UOjT9/3asj1SzoxK4+tvxuEf2/mUPWyZJ3E7UshmeCDObByFjlxm95M
trT2ThwS3GBdPWdXxVyfX9Dfg32XO3x4oKWVgi0iM4GkTZydw5wFZbhNcWVN+/7d+WVBncvWP67p
+4L7YZhkwBytq7wNFDnczgZY/q4vqRwFNqqCdWKjedp0m/JWOBNC64gcr93qJiXNbh3b4VG+covl
a1d9MY0LDU6jWHPVsPpu0ht1Jbm9vhAP2LsrIJDv4w1OiF365whdHaTvEqCl9RhtizMFCnF97Ssq
XzRDfyyCH+7OxczVMICblPfQIqA+qzYUiKITN+l+2o+OZFf0iMEiLxuHepC1MBdWCQPULo8UFhZX
3u95pN89p4v5HbW55ZHdO69avZN9Ie0HlKcN6uqsvUA4trX3f2dAmhoKfXCUk5cthypo0tKrkv++
9FO7Ch0sNQtpa20pMlz/wqnzo/3lCv8Z8LJN0EJvb8kHYU0O5tBggiXQWpej/BDn0a7pYPiyM/YM
zMBsXsORcqTyVavZnCrNxhA5weeoy6v2RtESJy9ncmdNyhTrreqvismzs6EkOkE7KWjmPXy1sVaS
2Z3a0kgjs98n/CstNnWfRkhacWY3lgQF3Wa9CoqEf11XV7kYOWTPrq7c6fnb/cuFG/gQaFZpEm2s
n5duA050HhRw4GonIUN4csBwPUhPcAyVw+hCFEVItFIejcGuVtfkPVfGti6SR/WCEoHk8ZQbvdkZ
Cf5b8IVDXK2icBuBzr5yqZ++3gZtPAq6pmVpF+9TOaSwPFTO2NKd0S58jAobCqQOeEFtCWkRXt/c
yg2PypcrA386uT4MfPH6DFWqx3GTzfc4vQHsbe2QZtkdJDo7dwX2OFfG+3ThMMlBQSEmInyb7/uH
ZbXr5FwwdRaOdhvIdrOhR7Kq3d711t7R2DZL+ar+bZ4lv8yiDyNe7NcG66+PE8nzm3r1Ywd+fZhL
qdGPJfHDOBez1Y/HRBg6ZgxW0i2hbDgdlm8tcjei2iBGXHs5LmQVl8PpFxNUmbm8Q8SDw0W4D7BX
LH0ndro1ktiVspQeYDkuitW1fejn54x/rlK/2LXJsGJIn+b54SiDFK+tyPykyJ67MSRegU0+6V2L
VPfdtoMSzwpyZf58Ol8/jD//+Yf5I1RWPZQd4wNkXqIYAYq1eCNzd5W64Z2y+f1on28CPox28Vpa
UxY3UTxf7a3uZPtio9j1StpJi1neUe39dYbmupvBiQtpyZv65C2AbS5EChP/J1+C389k/eJdrVWR
vZfMr0lTAKwAvLrH31+v9NkyxJdb5H8yRKTLnr04pGYez6W+WaxPrPIuPiS7xazZZAHa9btv0hV7
wKU49fs0/jjixdGxndRMhH3PEq6SrSvuRaopoA9XuVfZrcDtFF8rOBdadOVS5c/en48DXyxExohN
kU4GVc0JxqA33vojlYAho/G/j+fkFrXalkm3hp5G8GvhagaIJmU+VFNpwaSme/qOcrCDymFZ0D3K
dN8mctGuAQbVykbsjRs/bGwA1Vd2pp/fMkm1OKrR0xIvSwptlwQmoZvzbpsy+hayAzvtYkmOvPP7
6fCpusKwFJggqNI4o83T5cPLNnrk9gVlyz16EZMFH6X3fpXSS/c23aK16/3kKKv4ZO5rt7W/f42X
nlOuczdb5Xe+fW3tkT9796FwmPwi/I7IC37+OVXmaVlYTz+2euDVT3P5pvzq2eOpPDRr8Yhce+kv
+5htn3TC6XYUz7+/I3gxf30HEcfgqdTm7HnU2z//Bn1s5Ao61gjJyr8JpnYdFhJunZTcg0n7hmdn
BSVkB0pkEZdrQSGRsoweYl8/gT8+jMTFVPRoqM8YUDHCmg2XrC2y9snAMFCO/a0KC6Ie9XsDkm5s
qLauFk9CAaDKBzlM/OHRavu3JDO2BIze0Yxw6UluDTzriqGADdAPxFo6tILdKlXJ7AKpKMTKFhLs
rgUHaMEggZm5VA3vgfooLTZlU0FkXMQ8UxmoFDQnixZnehNGwn3S9vi/gBCLoF+7uVopYqiU1V3W
EYrS6gR9Te30hbS2vRyKG7iKtmL436CD3hWV4uQeZ+7m3g+f26ZbeDNOWo/gYNCYEUhGrAVhX+IW
tIL7UiYIJ8nRDhwl2JpY6KC2qNu4Ut6q0qtvfGvYmSPpWb6i7LSw35oTQw9sFkJl3ajNCt3+MgFz
bAQYmuO3WFCdpAG4b8i8ktWqb+JDUev2pJHwRf0Xz5GqPCeZijMQTPsmrb1bK84f8lR3lLoF7eqV
vOxxsY1CmgNwpb6Q3YSQKMlvzRSDXKM9jBN9U11qib2xYnIe0/IsNmFoEwKd2VmlPOZes1U8mVxO
igltvbRGYl104sc1nbytQKY9kpA/3Eb186zJAZnnFu2DpD91voZ/VFnIWUFuTbURiCdsIzoqhSLv
qxR3W1Ceoki1jXr8SiX7ZFTq11zR8G8K37yipoUeWveEA0Hd91+uzP/L7Rs+eM2kPyBKCrvyX2pE
5iCCkgHHaVt3+mp08m15CGygkqv0ne3GMltG13bG8wv1cfvGiLooyahhJfwSxCP8/MIFvmnJnlzT
5QJ9AK9+OerWsezvmT46OhYKSItQQqpBqEGdlNdG/+R6kcJh/pfR1ChwAH4ePU5bre9kjLvwa15I
BCQul4T75VuULMrNeE8DrLWna9/EeR375ZL/GdS42NpRkEiFGviOnbDjqDFowmRcpmc61yiJ5qlv
2P799Civ2yeCIK884XlL87vBLxa4piWcwJwHb+z2G6xme1o3TySQs7tbVUt5d/UEcuUWGxc7ulY3
qg7s0TxgfEPsEdhvV1rkX7ELk4Fg9DaB10dajb+/zs9HpbjDKQRr0aWElWQ0hFQxo0aokWvjRW6e
/p0BLAVfpYxl/rImBixZS6d65CFOOwM/6tAm9u9H+KXs/v3VULgC/iND1Zkf5YfPc9vqowWlir0T
BVuIQ6Hjnbw9E5LP8oCuulhaG/HmekXiUuoMjJZ3EusS+k5cWbwdPw9s9dWUTp1MCWQb34RraR0v
3/Tj4BDXxDbk2nf/00f1z2iX9Y8RpJc1lYwWKV87TAaFenPlRl5+1LkePuUUvQ1VRbv4/Xo/3EiB
LYdYNeVok2i0owxu090kkBbqbPRnzQGjG2U3iPyjgdYqLvc+Es1anM709e+sWFlA2PnxFv6v8vk/
Z7Xo/yx9nuXOL+95/VHvPP+N/xY8a9YfKlguGVgSnh4DpeXfgmf+SKeNKNG9IGxUMdiq/qV3Vv5Q
aIshkrbw5HynYPytd1b++C6YhKcxKydhpPwrgudfXguTwEmdnanGBpV/8fJj0adpMtGQAFS9Z1fn
n7tN4uaxM8Po7ohv6ezQvdb3U349os6DGixhFMk4/pkXi0CjexJZJXTbRTN8F0xr18dN63pI1USE
X6ZUuVZ2EIhnStpGXFkAa9DhmErjTsiKpMRcmKSaxNNZrt9q8Rbs/Cor263WInwpDmq4he7IlhZR
R9G1a70msz47DMqp7+IXcnWI96kXA0A/BGJwqLyzpOhbmIovlkq0XFFAs+PT3Q6mrXSnYCDDR8/h
aHorvcbvDqcQRQxCUS3cQc9YThFud9EkSqNehXJhBxNcOrVGV4Kub5JWJfs8k0PijJvD0064kSWv
pbZCydwAzCAA0is3QLwXVY5atSVd16IYAmd6khtCYFO3qKioqYCVyfIL2WEH4oPPOc06ZkpCmNRm
gqgwiZOjji++riyJKbILcJ8tWIGBSEyt65dx8hSRylLrp9gId2FA710hHUQ3kmOdAc7+s2KfglRu
mULMVUNt45fxOpaH+64IHrQi24c01asgvA9Ly8090mBHaFKesTVjzfH8wqY37aggyIn3tjtf38Ix
pvCo2SqKwapYFyn/zJg9R2pxC4zoXuiLnSYjkmtk4T0Y0m9TXNq6NNLcQhCSCf1BTsvglpkTr0Yi
peVS/1bFEglqaC6VFBZwjiY1gEYaGZXtpTKTgsWPoLcxypd6l2z6XLYl7X0A8mq2CYmTxLtB9pWI
ZQLwjl6rcPrpthmnL4V0P0wdORdImfSnZuRHTRnRJFtteG2m9wwmPsLbs9XrL6C/3B62Y0x+hXWr
ozkOi5XUDs9SGyy98TmaUQootgLjlpCll6n+VkzBVq8RyIvlOSdEryOzENYQidhYL1WSeRSSuOvG
letpIylHIDtAVgsnDywySQw38IaN7O8J7NqUFW0CbzeS00YdfN1Ur37lH+JGu5+MnNw/SuxIlm+B
ne/VvBNs2aynhdixQRerQ9D0t7VZblsdRpmVl+e6sZ4FXbVzxXMyxbgBrb3JQXQoub5B9XAMh/5o
ifwuQ3fIoLQ1omjJziWmUlkmln9Su+k8+cY56Jv91BLQps0IVH2jZbFj+ukLaK8H4M5eFdx5iv7S
yfqKtF6b8K5VrBiv6pSeBn6pouUkWMhvQS5uClkiN28+Seb7XFNvSICw46r+NjbsGsf6T1WEUajq
J4ykSO+A3QTVuRK3SXNOJSDMo7IjJzlD8ZSD8x0gYhuS43eoNWN3Di+CBb6qTPO9LgVyspQ3LRf3
xoRKB6yM1KdLA05s6sNFawyNZcdCg5NwRDJfgip1KZGuCOG86S3T7TXF7YsUNuKNaiLoHuJnK9Qh
cASOKfjUXfz0a4ssLA30F/B0NxzgHFU+FYnhQFG/rWIRWK65Kj3lEMd6fWUrPO9iPu6E5+WcKoOm
6YYpcjsudjntOMpCq4j+9zpLuo1X8Qal0VV35aVrGv8p+zdN1zjh4LCk4/jzbqqpoGOXsId/WJb9
vXrrrYIlEmD7LdxMSAo4cS5IUdlmE4KYawesy93VPDq4KUXUwQ9i1Lkoj1dolgjCkamYkNasVa8d
Yv/vn/D/3cz8p87H9n/ezNh5StrrG0fsH9iwmQ02/41/3FsyZwMR3MBMP5RmAcR/47506Q/VoDPP
dKDz9fNuRvuDE4UhWuYsJlJndcpf5i3tj/kf+455M9iHmMa/tJlhK/Xz7J/tvjM0jj7njEq8OAfq
kIpHFd6gHT76Z5BM63CFMBeNixO7pCutP9yZ04+36qOR65ezDJdjWphe2YNjdEeC8vNL0LJ5KoRo
LO3+tt8K3tZolxQ36WfM34HbEME3LWRQ5pww4Jgvr4w+X8xPr/rF6PNL8uEAEEpkPaXdxOjYxGfS
RXnIdqKrOOz5r53aPhmL86DM2YkceBmz0M9jqYrkTWkyJ3HcwQpeshKfwmW5V2BoKFcqCfPKcXFZ
Fh4//HfY8AwocT8PZeoVkteJ2C+I91g34IT3D7l5+/ub9+sCgtzswyAX906sEO1mVMwo0LyF5rjU
sH39fgS6g59cCDwJfS7EwMy4PK3jtBDk0eT5dD6cJhIyyxL2WRGvW6wZFWYbBeYpceJwLZWFL5D/
XT5I09OcIZSAverPHp6DokuX5IXGQeRAU3DU4KssnrKKOhyfDnOYMWv9MunIaoNIraj+l1Yt/7Q0
neTPbSuRAI0uFdtMInnfhrZxyro51XK6NyrrQS+YlkN4p7JnIwtxmYQUL+YTa4ClengNspdIeW+a
dtsY40ka5k2odPLC3g2TdKNiT5T8XaRNx7wyOWiSb0oAXF+86NJBK25jasOUYzUNV3v9TFzA9GIG
CJlfJ/bSAWxqrTpyTAeB/Ujw4iRlNzjjEIlWmxB/UGPmxMsZK2vgX+GbGhp/ap26kYIbTf1qVJDv
yVs6+8R+JoQ4S0Rz+FRaUaAeJj+x22QVw6pqVZWgofe2/Koq0yKGtV2QosNmcRmlz0AlF351ZzTb
OOKyNfh4kMjL7HWI4O/GSEhJFCokTg76o9j6LsE0dkoyqZTry3L4s5BPZIiT0oaLhgSU2a0i4ndH
AVxmqIBHAyuk9IRU97EV1TcxA0TfEEfje08WBolWB9xfpPoOT4AjeuZRiujFVMjG2ZT7nNeL4k6t
acn4hyi6Twqw2WmdrkYtOPthvDJwGo1sS1OE5n6qE4wxOlhk5+wMUKyQs5ttTXqGkFFIF6RbiMmL
DnJ2RM8v8R8JjFoQEbOIK3lrhtIqpKg/UIj3cujwWrVUo6cRAKzaj6t2JG1RR/cf7qp2246njLgN
r8MAxyGt/hbVCMwF0y5jUA5hyKbcwpwarb1EWYXWa9zfh0gQ8D2FeO9GhjTEeMmOf+l3NSn0Oie4
hoizmqMTMIaRQLXhlGXHOlz31U5kV6t5X0a8TZVmLQO6AgHJjV0k8VAfBHB908lT7saoOATw9yta
cDCol33p2dS13Qj0XxupOIW+xNq7GciulFjLXNYOMglz6hQ67PSPAiTCyHytSLaXiH7qxHcpNdw6
kM8jaPmixcuG2s6YWWgc2JAxdspGDu/yUdhK/Yn9j6OP2taI96mpwyDkwenpZg4Jzea7BjVAy/7M
8s7Ny3Rhmnd4HNdJvMl4EJkKxrrcNYA3xOS1Ker7BJCYyY2VyYmoq7dEPidKSKrDfW59i2vFJeGC
l/45Sdi8I0ufzharPX09aJGwH2O3ptBfKadmloxjXoYcSBzsWiuQ9cO6BBOLTBDg3BwWLfaLgrPT
KOF4iqKlnN8pFMPTN0IhFpaKAxCSH888n27l/Earn5J0JSv3A00GX3iqdP6vJ0i7D9ayWtCb+GYQ
1tam/LxmWqVVu1YE/7ZEfw7LMebU20XVvSyRMqQo6dLkfDQK76MGPRERWC6JCxXKan1seCPpC+n1
81h/HaEqNOCl2yFyEckuVF7SIvMI4UKOTi4YIN7FVLXLkfTSSfRsTd5MybGqOOEhGJIajjrk0UUF
mR6et6oS+auPw4mI6HOocqzX5hvLS9RWrLM+kYIRIETKZPgHAuHPcjxUnJat4VEYhpWvgO9+7LpH
E75w0/pLfSCxjHOcpVIk6DFaZi9S9+I3D1N28qDcCOFZVimfYACJzIWvkSxjPekcOC1CefRgF0II
VkjeaZ5G0JGZlEGRwAWoYAmSvIPYJbZSPhIutJIx6+TiaSqIVrsfuVkVv9HiAJhpRLDMlr5iKRme
k0z9Rh/kVeWtJv/gKRQ4MBOV/jedtWwAIMqHditzF7tgou63iZicmfA0TbeTAVuRt7fuC0ecJLTI
zS6XJ3xe3brvqrmls0x7ceFNT3WHA72N+Gqc62klxs8558uwQuZTypy6fOyqKimyRrdWypViAmyq
e0I/DiF5or73aHbY/URyoT1Kj713E5ajE1N18psEd428nl1bKnk0qUDPbgY5Z5uaOSCQfJNU1RrK
8sIbjK3cY+mT7pSOLyaFdn84tGDHJ/Ne4JfEvQjqOFro2Vd1WAfx7TA+tdZjyNBD/yYTD0dkFn4C
Dm0ZCxvm4Aoe6qjSzBzvRL5+ekka6yngTJ4VgtvlYFOqo1Za2yEjQSC31gLnvlgVHakgTI4J1icT
pRdvEfPOdnzUAlaJrDor3quFDLcwK1uWJZbxtziAc1oCvwYa1O+bHqeQWN1azZNVvgOJX2i1sdZL
rOd9s6pEkKWMBFJ2dj+bQNzvaeAJApYtrSctQKuobdTJ7QgesjNkN08FnhgNwlFaRtZj4t1gNVkq
vrEc8wJGSZUtjRJfWEBUYsZ+tNGltZy221gOt7JPppkCgiMP7Gq+f0Rysn6TN441CCvpWqEFqFam
o/fpt4Dg4KBr7kXSPMg93iSRKBKPex+j4lGyJ70y3spRepI7vgNCttWiYCUahyxuj72MpLPuQW74
CkEJICML76bA7/Vf7J3HVuRatq7f5fRVQ950Q1J4CDwkHQ1IQN57Pf39lKfqJgRRxDHdU609amz2
klYszTXNbzI1d7uID7n6VQ57PYv3UTtuidy8jbfxZ93TyprZ0beRwcekvopWu8JNZdVlr5WFl55+
P2owTXFUDSVpI4YkwdaDYAbrtoLGLvdzN0a6ZybqpibOVEN5b4X5RWj6HyFO8Qs/Qzgq6w+lqq3F
RnLEGDHSuoHjUsfSok/ffNx4IgUaVOUTUyDlzaY7MJXhHmPuCql1UOADYgxRLJSB1K0t1H2jBWsR
wQyOb3WtdupdBxrEku8GZbRxULiOFfVX20UArMpurWJqK4rFL1KWbSUbthXgJIJDj096JXNOE1ou
jR/ETqriLVeQ8rHPNEytuwk5+kUjqls19RGdfVJBWSzwP7n2UDimEVLfK715UKVxEzdYpyjZvtM0
GNIGCr6KX9/SYXrHueLgIVss9Pll2sMRjfLFJKnvZmvcYAyyMLWd3DdbvxHs1gttvbeeGw2Ca9Jc
axDNDaDw+EquGxEp1EGDJ/7ba3BU9YJlGCk3jRw9Wq3KXHgqNj/n198zeBP2jaIAKEG34ZtswZjU
VmgpUeWQ9dljAy84O8O6OdHj+LrEUZeh42CVRRlX9DiSK+0wFz7BFVP6W4Rq7PFpcjHku6Avi/6d
Z4+rn9/vRHFpmjT+oeDwP4kK4msdlFFjR4FRVZBwEpuJPTNGbIh34TZwcH/dDm4CaNs/nBtcfR8I
UEJ/XneeO30qKwVae1KssS51xQYTaldaD+tuMVOAquvwfBn7vUz6ut4RQAbDaThIJuvRj3cAp6/S
C/mq27aOvsSt7lJ3z7ePlFOHhw6ZoqJEQ4V5XM7GQWMljdnN79i78S5YZff5a/dUbFqglsmB0LtT
gCZDtUI726FVHC7q5UyVaS5Np1+Stlw1DA3VGz6n/FxX4XutzYb8fTjlaJJexUWsdToPR+ZcbFR3
2AWv7RMqGU7gnkNkntwIQ2Qqha/EPG76+mOXlWfomdxXjuhxMf2qq19nTvH3jgwvA+jcmodYknU8
UTaH0RQgnlYIm8y0o+I2WMLh3ATr8vBfwF3MX+TX3sGX1f6g0D6dXbVm+NIp4/y74mq/xrKsfM5X
4QXOLfjX2rUzPPh2YfevBslpf6biP/3F/n3XY/ZFG2Ud8BPe1adecGauv42eOUmMjd/YynieAYnJ
tluFy7P6Mae3mZ6JNQ+F9bkt9/mj9fNSEaZInD8iczttIArb7TK+muEtwtlP9jumbQ4RtPr+tdr8
NJ+2eRrgeEK8nbd5DOz8A4ViEeA3t9Nj8KFdc0/bwTa4FK5pONxhFvtf6H6dPLifHuGoS+RPo5qI
CY9g4vAktPcmnJozR/fUdwhsz9BRl2LQjhHBl7dk/KFIRi/zbWybTbqFY2Bjer3oN+DpzwX7UwfX
wseEmS+NJHrbX9fClSCXPZx8WMta6LZ5rSy1vfY4K4Gqi3hjPpGd8mOujKtz9jLfSTr8mPTCUAmW
VCqw49cMTVnr1UytUGWsP8xVC2TPGdbU4C+0Hq60ZbvC6HnZuOmVuq8egp2O+MQiu46ez7EX/nwf
x1+vRX8RMoFC0D9umKUhRsxpPSfNzw0o+/6ieoweskvfFtdnG5onPhhLnPeaBFqFunAc+KxywJAr
qP8weKmHym3kIO29MFZUHM3qnyPv/xsn/IfFZ/Pvxwmr6j17+SoFN//B32kCV7vEMAcCMMDg+Z7+
O02Y7aVQdeNqwvhoPrb/wkbI/9CQyhLxQwIFZQCp+DtOkP4B3I7To83gAkAx/z1sxHwIvh5IWUH9
Sp3BCsqsPff1q+yVwRdioYicQhoWQHudCByoKuabElf5imoeZvhiwG441nSA7fU6kvHGEGR7EB79
or3t9HFVSMWZBOF76Pv6VEfRF6B5alo1TzXoL0afYclonQt937+OeQkLZvY8QvyGlfJQWfFwxWCJ
ZbeXHJIgcvobTCaW1QpllP/BKOPLesdoKaqxcdTNMnJmgSrVa/Fi6mz8oNbYN9gEqFVsHXR6waH8
asXhuRzl5IaSCRJ5JGCix5StQevKiJ5D5BgtrVHV33h4usQROp/ZdJOM/royQsi+JTaMzbpN1EXj
hVhTiq4R+E+fvo6r/zxbn0dK8xzl24kDpoYMFYwq0tOvJ46WlioHAhtfFb/q/DUxrq0WVy7zDgSR
bYJgLnDY/nnJ7/k3e/9pyflq+nSZ1wVCSoVXR44yXRbBr1y8bLKbn5f4Tj9njvN5jfm1P61RZoFv
ZWMTkTBgluXGl/5a27f3gmtAsk/5qe0cmuU5BwW8rk5tp8kkcPbwA9x0dK2OYix6qcm6qlJvBTpg
yOqsx6n5laFLjVTZsDJ6/EIGcaVPIAXEl6kVF7H8qhfRjmOIPhmCeJjA1t24rLXroMCoXqyMyzKT
1lOl3Q0FRplaeCEUsBL1ap1H9UWmGktBeC5lxDiGbFdPr1l038J80fVw3ZqQ/gfxqggLt5UT5B6z
64auXqB6q1G9HfL6RkvEg0ga4GNJa+XrroYn2bzGMX6B3kYIcUbEd7sdctvX1N8hICUBc5/KYhxA
N7OR5cNY1m5uohsUhbdGn15YTFwGkPhl1d9qAGpaCZZ8JNPuIKDRfKgwHZ5qQCexdp+Uqm1MGtTF
1hEamORteegYShQIfKhesGGfb61UuwpVY43R1LKuhp2lTDQV9Oeiw3AmwJtelR0kqhaV2rt5iuDI
lHlvRq9cxrlOu9qqV15gbnDWAc7R2GJAk1iwYAtyBQfWChtfV1e1fQiYJ/BCB7s4pJzMRYIQFjN/
ewQp1CXqOlDlvampN2qFuEwpJbYlkjdZ0UYtH0D8ODhNLHtjWMkjzSijWshiaedILVWysEw1A7Xw
ei0ODwFyS1P4Hk/9OjMfSwtygwketNSuaHU4WKS7OPbS55PduBufxlK8V+NuVRMUIhG767pY9lnu
jEV2Bt55Isfmk7GQR5QQRAXdeRQJVL/PhLAmJJoJQyUTphgx2GjXciYfLA0yCwd4BAWFtf0O40da
RTIuwswZ6lG4zpTW7upuXfkmuP7r2aDc8saXws+XeRCduY9Oft1z8MRcw5DoyBx9ZaYwJF7dELQQ
Ib1TP7IrGsorjxbgonQmJFH0pXKf3krnjCVOBa7Pyx41KjC4G40RhJtT9pKbwg0uO8BJsXruMjyV
BXxe5+iXmDozGcSAAClfB3eiaz6Ul3gOYeUL51TbAt9PLod7vabQ0s4tfeo6ADuqAnGRDBlV3K9x
M6ACaypknWaUDap8oatvhyWfOrw+HJcpFJRHs3PDvfmbOGD6u/+fuP5bgf1TLy/LMrNyeZbXPeb4
grcbwfoNkTPqmRMB4VIxex7KmwFvsEnPVj9fFKfi9efV5pv60z1Bx5apqML7ToxLsFBcC6O2TKpi
KZ0rNk7trDqzQaBFAWc4rnp6SUa9Q+Z9AuYqU4Fxa8S8s8lBHDCfMuvFNJLmRXc/v9/8/MfX++dV
j94vLvJaGfuUjzqQF2qICUnv/rzCiSaErGAPAKwYs1De6+i0CnHWaoKgoh96iF+m22hT0MQrbnGs
Mu7H3zI6C2vm3TTVjDPvdqKQZGUSdVDJMv2BY0D60Pkj+m7Q+SngkBJXQaQQt80HZUmPAJfSe8G2
uO4Vuz7oy8oOXFS11NfYSe7PXfynIoNqwC4wMadV9D979OkYjZKI4J+qh47XjRfhGKxDxaX+OMvr
PXVcqZkRswZMaIKI+npcu0w0+1YhAqEQd4XxFWgfW92kK2aXbvaADzIvWdb2OSOFOSM7PkUaIg6I
6hsqdMqjxkTUtFFH4k82VUlrrb7z0wF9PmCpOkJjzU3kn5XDP1UPaMjRsJkAuKTjXrSXBn7bRzGZ
f1EAFCg2hRraVrurSqjw4BWAhNl5sGVQvvN68cLKB/vnY62c2mrghjogdZXy7jgOSZxqZuU5d4w3
ztRWxE/jeqFM2JPq+LvGthF0C4iHa0Xq7bqSXGMeZBQvapFuJhn+c/+Wyqob1CEoTG/DZLqyHish
WYtjtumiYNGWoCQF7My6YW2lYKcZ3O7paW6y9neidEvVKB6aObMyZFzdlHOzhvk3O/5NdRF2pkSi
Sr15lCFTHPdGppHvtET4zhFdba2hysQdz8Rtkd6ka2nBgHutrPyr6gXJlqqy49/RtX4uVT8VonTS
DRXUPii/Y00upEqLUhgJUaDGL9NxMcuidDtkUQCsX8qoKhE5nJ9/XOlUMP685tFNbpZTniPTwU3u
pi+wghYxTW/rNaNZjDdwSAOseWAIdhOBLV40zZnlT0ULYoQE7h7BDvEYxVeCepC9DC1BP6sXRr6R
vMdgPPP7fiepUwF9XmTe9k8hKcEjrAkTFlFX1u+UOAiIwg1X5ZP6NDragwijYSH8OrezJzcWwKY2
XwVIbB+dqszqCyQl2dgWwcmMUa/Y4CMjIMpIHaINymIAE49DyLlL6FSEAvf2r3WP+/BNZCSJlMxf
K4J8mE8u5toLx3CEohEW7PZ4lZqJjz7VlqKCGfeEOuoD34WtZjeaIax8ShYJ8NHP5+zk0Sapnh39
4IEdZ1OCpMaTONcUcc64Xg/tvrAWPy8hnVvj6ChbtAYkKWbHtYN3PexrO7fxQ7GN63rv28i0nu2d
nNzqTy91dN/j52TJdYLGaOZdNHC8eoM2CcP2tkNAe/xQM/3MLirzrfYtVH1acX6iT0e5EwdpGiVe
0bzwUGl0wPItPCaUnYOMEr2w63liZmwnW7mkVQK/Tl4AMLKJHVvFHlbRtl2PZ8Wdzu370UmvCrHR
hJGH8sAtiMi6Mug/89OejBN/3/u4SWWoepslc5QCtLY0mXgY6243X/WjU13Ok5bzA62TVeB8x895
FS3I435QrQetmpaEjcaRnvLL9mZkBJHbTAbAdVwZeCdJdgyN/0JcD/cgTA/RFl2lc+OJU5traCqS
kBQCUNLmy+vTL+4nDVAtj3wq9g9hcS8V5wi8p+LU5wXmB/i8QFcMumexgLpCww+3q5Fps7w+lzid
/DoNDfbsH9YCzb6v68ASH/00Zx1xW1+GNwjkdptwG15M1wq2kG/eLr09O5o7lblAyCA3FtWZ9Tof
q0/v1oZD2QeDyfVidIA6QntoRjuEM5PVKVwrBSXTeAOODV5OY2c58Np+ArZnbrN2As4DV0gVz9n+
nPxBKXxEYOvzqPkoaOSNpxptSwapgfglxaC0W4rCItvNA67kJnfQjTqnQQb5lTc9DhxcstgaWVy3
uHt/3Ymmb+W4Niz00KsLWQZglxzE4Vlo1hG6/ZL+NtIxyHGyln3DUUmn42qngBRVvGezHa798F2m
WaO2oHpTEyEBGXQggCaEzdshhEnVLlEU5g9hCOIrDGsJACclSDg5kaVvLDHcM/92A5SfdR936R65
t/Yhjd8jzVj5vYKfShiABJuWgwy7uhOWUYd7gojdBDxysY+3fdq4cXqvRyrCKg9wvpZdHNotSGgs
UZZdJuxmyr8UjAi+IwPug70yMQD3UsREB1udEsezIpsWEv3k5yCDtIjNUZndFICkVE2g3aw4eSu+
9l3jRn2w73B9DTwk1824WhfC7Emhb2CROfyBbaq5LSodgC7APDPfC7CgWb35g0qZ/pu0dyG3e1O+
FXGznqxpSa4HchGSQAe0MTG026x/EMD4yjht4Oq7zFFs7hPd1uTowgeJ5qc4UZOWqKgDp7deOgvu
rzyDflfV7/Qahp7ZX0g9etl2NOKOEpKPBvedUdmK0Vz1eWnLOiRMsbyNk8BOcYZA3fQu9GZ0te+E
kLM8TXEDSXLUCotpGEsA8reJ3zqaiTocfVokIEFnZotWHt1Seo6Rr04BVhel7JYTlDM95SDE2HIL
G1Mt7BlPVYfms6hhyKuJiHM8V+IwW3NvFRGmnkC0NF6zSner2fihTrZjAc+10bH20lHPEeHPvUzG
a2BkKx3wsQ9QFTGfbZrKTpLcZ7KMnTZw4bR0c1VYDAMaJ7DCOj6h0cC+xAL+nQKIB5gqAz6PomUW
UGt7A0rNxQKYcDI9Sn1hM4fAsbzG7adcxeCWpDq9aWUBTDaQQ+kqbnAq158M/81q1HfF3ylFvexU
5PpDDcmmewHT7wCwWSE8BMqloL7ESE1zUuxUxgVANeCvRQf6Hm4H7DHsBlDGEUVoufID9DUoIqhf
arFA+RlV+wr12+Bx/nHyyVhXs+Yt0OvWb1wzkkGv0SmwdnQP162MQMiAQTWDr1H8FQytw7zMzsTA
FkzPSXzB6bvnku9L6Du+WGqwvltPaW33PfMU7OSH3jWTEWRqTRt3sGuay4b1kdXXTRjfSiiWmH6z
SlrJUZQ3X2RGUO3RsHIH+msVjgGtetVFUDz11omEaVkmGHQYqHYSw8wpwwpeal+DTr6NQ/3gS8aH
wilRgmrbJOM2M1/YShzo0UG6aSLxuk1Awrf+RTC8JS3Y9rI7IFj+yDp3gz9s+7L9LfITd4G/Srpu
qU/Ta9rG7wVks8acCBatq7fjoyTortlnv6puutJq5RqBz20PA1dTpvsOtqUGBNgb/Tu5UB+lvLpu
Ub+vBTCuzbMJBWSkOTvSA6pyeV1VwwznpaLVp3ezBvDcWcuhFLZRCvAPGXMTGXS0bdCfM/aSgNGA
iCFLIr0IeXPRmDjUlwqIqYFzniI8pUlXFTD6JCoXeowxgCjt0wKJIwsqY4C/TaXfSNNELIrNNaY3
YH7rhQ7rVRAsf6EwD8P+HAWIeDYoR05jxB1ljLSNKkXL3iyvutF81Ls0WERZgbdH9BTWfmzH5bAe
Wu406oymofGrRzutS5/rOL9jRsCX6iHR35jRFiD6Io1xz0hG3EEUNG7GXdK9ptSYpblVOh+H8mob
kp1LJvSX/tBCcsll805DpNmvUFDUB9uMDMfLEMBlqNBNPcK3xIQgt5WswiJhAJ/eXvaqcOhHdV8j
AtRI+YqK11HokUvghxNNwcIcOdLKtBtaUZ4BZ3tU0VqH/Sv4bjPdKSM4XRDdLZ7NoXfIG9XxdOEl
UYdd5LVPniXYqLQvurwOF5n3mPl4tiIGgsnlsqiTXRpiOiIzUlBBq7d4pUxmzCOLtx2mX5H40SrE
SxRQ2xaSr2oPHXwBfhR/TNfDpC0VumfCdBUBRY5R3ylgf3h4zSA7stA68dbTkjWxHH0Z7Ezo/fD4
Ggck9qOVKTwPVefGvrXUShNTAmMbqwCom3TZeuVlg01wUjRIc4YYQuIuiDHnQhP09ZA/WvVj38ib
BpetVhyWAZo17M8YZeDAfXvK6En0xbqJHxTzVZ/ApsjNOoty1wifmvRXko6OV7wEQb7JtSduyDVA
wo2vAHDmpmgwwJR5KQmyuSYKblsXoOt1pwyZnlut3fKrhulDxW6hXI9kRmcDJHe07OBHZGqYN3mc
Ub/7aEfscqySBCFe6NgRVVy51dShwtQsS9pCqXUnZqIdeQBHDEaNae3K+VOJ9K7YdHbUb0KrhmNE
+jOGrhzeS4nnBCiplePDzzXDCQiprABTBYpAgW8o+lHmjOR22DUM/pxSPMR+DYchIvQhlgmevY3G
ZQouzUwRKEMys/CW03AYLKdMRXdKTKeVFZg2si0U4wrYlwNz5UwtN+d5xxmZCd5G1g0mwMAwvmZk
loU9eGQJ5N0qzwEDvsoxIujfs/p1CM8ZfgG+OLXa7PyHIAaiD0eb0QpTaOGeG4IFnJYzrhRFkqW2
mumR5zGef3oM39/t72pHZaqplUOp96xmHIa9sk5XRKhNv0koP3/+kU8k0+qMbKTdDPeUluDXTezl
MizTiYuoFDBVF3dRFp/rKpwoPT8vcQwJjXvazJiVcWBvxY+58Jx2PTpnjyoKq/lSjxBxPI/MPVV8
fln16HSUlZKOqfqnShiRrQBsPMOQseO+61cIaAlrcTPYyrZYiPvpQl6Pr3jgLH/e2xMH9MsjHJUM
Vmw1CMjTsgmQCjPeZuJj0ba2mt6VYHJ/XuvcJh8dT9UPq9yf2ORI+6P6MGrvQXf98xqnKtAvL3RU
6SqURUFZjJEjXiPNeUU+bqtX8z7OwoTp0r89h635rhmJ1hFc7Xl6x+H8VusVqaFXpc6vKHHR+1C+
Kh1RRITtDGCqWisthODV5x+r+D4hDWu9GyPSdgGObRPaIKXwPmWTraf4TZaPuAEtyslbhMznaxmD
Op4fVoDY/NNh4//wcv9h0R/4AS/Xvry9J3lbvH8m4M9/8xcyR5iejxBlO9jFOch+hsyBs6bTLOvo
Pc5z+n9B5vR/gCjirzSEIf7A6f5C5rR/mFgnAG9lyszQTv/vMfDnmPA16ppMpuj98owSrts8w+du
R5lIvS8pfoPh9MJbKRiVzEnzNrzK3Oj5nE/JieuVgQkTOAaeoMC4A7+uFkZimECdqBnANftxq29J
5RyqFcIThTmaYtUu3ud8WfquWJ37sk7cMKxOO0mZ8UW88VHg72Kx1NrGqxmV9G5zhaIYahv1XbXS
zlDiYdl/39Y/AwruadS2DeuoiSQ0FugfPLicTKW6hfFp4OzIrPwxBBRgqOEql+Kl0MqrJPS2nRau
Uq1ZwQlbFxC6lWAzwWPry00Aq9UohvcgKG6FCCpegZ8ryVb0VOq0cMWeElHe1B7QhipHClnqbsNO
2ada6CbKu4qSUKPUCznfJXQdIDr5Ck6C44fi6cuyeOzLD8s8jOhjItbrmvEOIu1CQ61nYBY35Dd1
/RDQF2inu6h7aCwZqus+Qc+SFGmhW2TdqOeldUm74k7twTdNqVtlSIpIB7ld94FuQ5hV0h5VG1xM
MKAaymbRde+ld/C1SxNLsEgvYIh+RMFTiiaRD5K3jl+QzKNZlNtxbq5F4ElBPy3Scm/1z63fug3X
SC5SY0Z3ldC6tfyeRBBs0HPSw3vfBE7j3UMqIzXMF7EvHlT/t8X0gOJgKlcisNCC1FT2Viq0MU/G
bMG8bdRtUT0W3uj0TbAUqLej/LmLrkdoy1JKnb+3rHFX6L0b+tQEfokZJEoH8a4o1LUs+GvLv+01
1mjDJZF7UUmqA/Lwl6wgLJVfpD6WUt51Ozz53WVLzg3F38dnqRs3emiu/K7aBz7zwXYvkm9X6Ueo
vmmYkybPoGZtAaB30a79CpdG6S2e8oNabmsqNqkfkMEOIA3ncMpQ/EStyPLekUBdRhYKVym+myhG
xxicmf3bPDcqul+CtLLSvZZutfAM/unEwGz+uJCN/OeJP/q01cGL4rLn4+qWyjJ1pzV4usFOXsql
sNH4P9VLSPln0mH5eyrHosjKAPfBZVo+7g+HQSJbg0b0Qs++d+sbfB8xAcZpMXHwShgd2j9u4ObL
wm4X7UJbiHa8sDbnOqUnH0OGeMDrg4EWjwdV4RTGXjEHUf+l2YA0XGrLHMRPfZk4AdSzfol28F7B
mijeSG5FAg0RzDmHkDn5C8hICzI8BAENTvtrcFV1fTTSViS4Rr09ccJSZEsr5K0jqC1TDcoZlemp
we4qhhqFHoGoSIjnGk4WvlmRkZ5Jz/6gKY6uFlKZv89zlAsmRj0YqcXzRBCdo6h2G7pi9JNfYmuX
zYoXiLeVuF6XlU0dv4VvieYCLcPsJqy1aNFn3iobuo06KbtftZLcawgknDlAJ9I7IN+UeqC1JMAS
f+L4p2b/UA5KQ6xGZ9odHPkBpeeL7DF5QeF3Qel/Oe7OTXhP4H1YkW9Et+YE7xtLRRgMOTfLHLXj
ZXrZ3KmlzWQDc49iNyE9tche4qv+ED3XSOj9UyPp32LD5O+3ElKhBpqB8/vi4HU0RkjjIaqjkbV7
W95CwwEAE25p2jvlyvulbtSF+KQu06V3aV70u9TJLs4T2L5PjniEP3JQCCiC/T86FFnfTr6PCQgT
Hf/P5OiPg89Zgs7pVwW+ZDDFkfRvfBFMG5UU/9UWcJO+wl8HHHN62V6CKf0z3/WvzA3s2EV4hbWN
nV3IO/+s6NWJfIN3/fQMRxUtxtCiMVk8w2ykA7wKrmK8Ebbn6UjyKRLovJ1zlqkCuzlObXLwjrqY
Ic3RqMWqYkjVWJ1jeB9Rct94mQvbCrBN5cw+01r4W5xR+3mzTj11GzZ7KX0tgx6qsug23MGTYrpq
C6OYxECGsaVl1YOkf0zBb7CFmyi4r4LEmYZ+I03xwZRx+h2yGwnpAjF3W/KAqI1IGJRtNalur4zO
FCWYfGJMG7dcwtpGMp6TYHhkEF7Qm6537Sitk5I7IsZsVRnXjcY8CxmdUsFWOmpWkZc8RJP+Foby
L9R3NE/edR3yTT187im/8Wr1oCcGbHVEUHJ930wS7WaAQaOxRZlCRYEgopenJZDt6D+ZmUACFS6g
h9hM/lHArreyDliT5jnMaOAqKZoSyMGJ5UGOpR0SlB79rhGcqk5ft6Ty8nFZzhWa2aWxzOWdpoBC
nJ5Sz3TzBknAyzCMgPwmjtRdkhPs2vjBL9/GaFcWb5Gybj3SXS78PnmgReDoqeq0Re8ETKkEynZg
0nr1HqPXiLiGDzCgAMYjvKWzyeabgeaGUL/0yUrU6fANd4G4QTx6MfiVCwWV7brKy2Ch45+qBinz
tArCvGnXKdxgeoYYY+/8Vl1ynbqpYDnGUJOxkbmIqLKr7xPLmwyUkcmpl5YQXHgYPoptuhZmd8xY
WOtTsZK1j6rJL+vBWkoiTlTN71ypbvw2i23EitxgwL8S5HOVRqvUNxkPCAph3MIG0+w3UyRUuwYp
EQ5zRU++vU78/tbIs3XYMGIrlE2EQ2wc3wS5fzfgYp3Me3BVmFdiLr30/g65IDscPNfHEAFUmV2m
xS+xbS7VoPtdZ95aC5VVx38iK5NN07Eh04PB5qoSN95YuT3CjFMnbfNEcj6VfVf/ea19JoJ8b0ag
jUo8B3VLwKFz+PXybcR2FECKtk7IIBTt3vUkmYs8mW5+XuYEaPPrOkchPG/62h9r1lFXxE80NRf9
RXkjwfBDQ3smPI4c9VWpLCZb+0CUwdFINmrJRnoifZXPJH2nX5oKFeUnE4bX0UvHuVRZQNhbJysO
ofUQmLuoOwfEmtnTX7OIWXRW1mA6AlXFEOvrxmIq6Quizhq5eWl62O0mv8zYsJvZK4JoNiTNQjPv
BePx543+nlmC5FepUyVchAztGInFRBVcU2I0Ts4M2w/30/Dr5wVOsCe/rPDn9viUeohFLPp+JTV/
GI2zHFx4na1nOTiu3dXPa518GU1iE9ECnLsKX/ew8bQolyG44bmso1d1HTRvPy9w4lYnZtDcoG+O
M99xp1iTq6pQJZxIBAMR8uY25FwWem4HOYdCodTRnVS+/3nNEzQGC8l+Ml3ZNCzoDEcnI5HrCJtM
su5uKfxG5WsV3tfLeCXcj8s/GuG/gtV4vrSfP7Dj80gDAXAeoDTNnDWgPzdMOmkMfWG+1LultMR2
t3+Plqj2bDt31tAMnXwWYHbywzlMz6ktnqGmoPT4Bfmnr+uqMrMxTfYasvV8qQb55ahNq1aX95hx
2JRlq4Z5hFUFZ37ZU0dHoz+lwqpE+lmdU8pPp7Sa+LwRJGsc6mY7aogr0f9yhfkJPq3QGGUeBznT
0LFDLW2XZK8/n5NTwn4cj0/vcPSTVWJkTULBl9YZm0CzHFQYYXxly4zpYWCVFEup4FaBthGQlety
pMeCzNF8qNym+ua16b7xkHpJhvs+/shUhp6WHK2BBiB5U65VjEWlsFpWOTyn+j5LP6LhWq+qWzlQ
9+00bqL2TiITMgIVwOqbktDQregJDbpdxKPL7cT4l8mmMi3BbS1Qbt0b6juu7k6SYQEFVzRrw5WX
e3tLutErZRFYsPiH7j1QlV2ZfJSLqnkqwXVLEqh2RAZ789EfDTsrqbnB4gqBf5H2k20WHz2eJ2Qi
oddfjxpmki06ghL/puVhi+qBwrnRauACyLROg0GzJHV1OjZM/AJ06LqrprTAfEgXSY/1lyYstWla
WS0u6HWuubFYPSmobwVRsKsm82I0zataaVajCIAKredACS9pYLkIKK9yzK1tL/JeA8AFSHI6vVJt
8htTAecxW483qQVNJ7sP+wRlbN1uJtlNgcskRfKg9MaFBb4ga8A+aAyvNYAObYmsYrWOqmqbWxLr
J64hgRthr0WZFk4Ku04xEzLM/DbpLgeGeD75nJkdEuta1PBxjFCf80RXgB+sgluZddr8KnbDMLFL
fRdEMsw4nSE7SiPNpQ9aRQyftGZkesm8s5BsPTAfh0LYW218O4Hq1IPxkP1GpU95wkkMWbliYSEa
JsiWjQPPUrUEp2tC3oQaF9JqN9SOqLig6hbiCBY+vJPz7j1L2osqDNZ9gtFQE18xmVyS3GwkAVcd
o3baXF9PfWMPo8gedugj59pKkZrbtnyFrrpqIn2NWstVErS2aSYrg4TKT+Yp+muB4Jmg36ahREWe
Mgy/7yrJbhmImZ3pgAezm1JEVrnaVdWLDwxg1B96C+BLkyzjKTrUqYQhDtVUFDp6dxug/dSKTHJ9
AdRNYG5rPKA7zBMlUd2H8bgZsGxGKrAVhS0HElKmwE1uWNtJ/TD7O5Spl42hLzRFcPSITrBnkixz
qOi1pRFHmznxUDUucfFG8go+2vo6AgiXkOkNabdpe0gbVrdpwMuU9VMWvedNagfJYVYHhDq6iMbb
TEhcrSNhhesg5og2oN9WiYIjyfdtdNOXN9ApnI6sIkc8SmtrzNTj1VDSu9NAOWjYrwEOoNULCGVc
oGe2Bza1rNF7EmTQQiXdpxo63fi7mFBXm+7l5CXQyVF1xugoUqaa22CUCjOqSBob1qdjqY9d9dSL
N4Fqud4oSgAbhKsgzn/JEq3VWET5TXhVmveSr0AJy8t+fFER1OyUzO1j9YpAxNTft8viOVcD25cE
3OjTZ3XSF0UZrrM23Vit4vbRc2cWDqw0gBZQJyOKhfEwIvAYTM1HYT17nB0roAEd4YgeAoPTANS1
V5mh2UFRIoje01v+MOrJESXM4qdkoeRUJWlo7BvAMHIHTK+/yaR9ToA1MchJSzDEhXQNVmUjSjeG
RL9dBTsvWG5jyOtSBAJRRxeNIhyytD6kPhZL42uRizfpgLUR2CupoTQBRZVh2zSI4SFVosn5f6Sd
13LkSJqlX2Vt7tEGLcx25iIAhKZWSd7AkkwmtNZ4+v3A6rEmkTGM6p2bMsusqnC4w+Hi/EcMpr6R
oFRZGte7QXoWC3FnjCnAOcaJ+g3ysHU7yes2CS5E6weG7JtQ13ciNzILGhMMlv2Uv/ldvO2htpfJ
tMu7yOUWt23AwzFuTYvj1Pw0xF1ePDVVcN0X7UqsbzOuQF7QOUK/tvBiz+RXsR7Im/0hS/2qhBVq
jbc9wQgBZlqKePFhO1lf1nwWSXMd+LDwII2U2l2cv47Wrdo8an7ueMarBj4djAiMBc0RxhY7wSsJ
7mEkBmvDqvDuz52O4JgJdDebsh/WHJVKyUAy21UI/zW5mGKevNkgKdpnlr6JdPgTOQ6iJs6Lvow5
Rsau8EvXMSNMpn3V8f353nWrcg8gJ2yux5r7oHswBC7g6Wsbjyu4RLaFpUkQE7TaXsc1c6zYd/JV
UrbPtZ9fZMWbH8rOVLHuD7Ld6/EKWaErttAJ85tyKm0hTC6Nqtl3RXZUzMIW69IJMsGuWsOW63xf
waii+bA2t5FQXtWDjNkkdExV3tYtNZ9Jtv2eSlQVWbZW1odCDG6VFltyP9o3ZeraoZfb1EW3Uhi9
yanY21o/PtYwndpfA7JnoYSq0lIVZSgACqhiDBN8XX+TCtJlMvn3tYppiKzaftU9FgVvJx5WJnBG
WZrwJaFusbqIfe3ExJKL1m9VjFZRDiFzat+FRNmV+luq7WpV3hfRhdU+qNrvtIKMVnMs8x5l/KXG
Y1L/zDEDDOEypkXmCl7gqlCeiA9ZxXycpi5DmPVtzdMhr1nbBCJmJ2krFTKfGbK4t/LRD176MHF9
8c5seqQP3FgLuDFJHcDDJexamtwpHrdiJ7AXGPvUkI78BO6Qmq0nSBYK5JAz4gOVqR6tZ6198z3P
UU1jlVLhUCMc87r+tjWrTTJA/k+oBxTBMa7zOw2mV8Vpzwwjlye5mKpiN3lsjpX12Gs992uCIZXJ
jg1l7wdQg/TaUbV4M3lYIFQ5p4ydLMFWGpNjNfbuJOGlypqgSN0qETZWft2ykJRWtJZDvDCjqyp9
gqXvBqSK6PDgg/eUmkzYCusq0K/0Krzp9cqNgtAdZfU46BR8fFwk8ZetRrDtANdOfFKt8EEFGNGH
lgyMhmthjU0he3AJi7aJmff1LgAgUgsUuMOtl2irpuBqLI4bv/ndCI8y/GFsoi4JWsBb8FqLfok8
IdFtWynjTF2Mh6kVLr0GhIOVtpGCewtTSLURXrno30qFjN9faxthcgjzns9o2NaZ8JpWb1KyMyI4
GH6/i1ixdflSxtFTz/amBdwYpFc+YQZk1l1lRiszpj6Ah2C9T/1o0LELDeTD4Axokh1Z1M+EFcDm
qJrLLMuvNf9SpuJn1T90o9/0Aqw2PvHUZFs2VGvl+6Vhd7F58CGFFUVro2TdBYK5y+p21YTTZipf
1EZxR/8Yd8wSsdmXUn4OXT+BN2MWQ5CbJUs65i4LsALjFyiUJmBvQI0Kt83Uno2Z0gfpUtMOyu/Z
jVw/A0mcuq98anJ5E81SNYyLVm6dOP6leU+91Ky+v06cgFphw/+rU/oCwe4VpW063+I28UPfE8x9
A7N1ZV7J69SpLs7nYH3kXC0vnAYxEZj0cwTBW+Dr/Uj3wMwiOWkcbwjX85k91V46SbdxPMbqAXvD
JLvkrzkUTW4RkwzPUd5rO1stScxUhQ2U7VUxXCYWjDGYITVpKlOj38DWdOWCNKq43+U6RxdptJV2
ZBWAQG9w3q2TKziQOyjcGzEQUKDBWgJUXFG9PnRJ86wK6bawFDs0qsehIB030x0MHBx4z3YNyV+W
ip1m4Akcz7bIg3oG0zjBTjNJJ0Vgqmrw9FRjcSFOhkBMeqMG8nZmTZO0mp74QB1rk6/JcDkzrU68
9S+tmQuTPz7oXApVWot28HSd6Um5FSCZ2p0rMYtT7eJcbfPP+z4NEgfIVJNwWlqWNocMU3JRnVhe
AfqyNTa9m9nN5xwZ7lSVjhwHGTeI2W/lj0JJWgqKWWZyjZazd411RQ673Vy3j5ITuv7DcOiIDQgo
y+2K2w6j09vAPVcSO4WoiECIQCoQG5Fmf53gkYSnrKohJADLOXTTLyXd1QU8+2DcNOb791/vqeXh
c1vLkkwbKX44t6UlNSYsT7p/hvoxYwnLr3WWBWMOhyPTR0TYZzQjTC0/r4MMSBQrGqnI7K4NXRVz
/e/7cRI9/LwqLFATzoh92mmgJi1+Kz4XPb27isVDJV9peJzfFT1u7FUAX11xvm/5z3nJ8vdpOVqA
KVI7ZmZe19QQ91C/t82BLPD930g6P/WmyL6VZ6oQSUXL+L/IrHQFs/G5VilCLSEYON7PSn2OUTgA
bdN1djE9f9+1Ga5evrtPTWqLb5xAVasfcposONlScE6xGQ/FS0E5t5icmiSfG1pW6ieEQVnHJhU+
NkfRhd63DnCAJJl2L9mKy7ngLDvgzHBqi10rwEPclwaalEsM+gvT9YdzMXHnmlhsVFnfpSqUZ2hc
jWnLQnKXp+c0nWcGTl+8IdJqUqBPxCy6d6nIDyasGzk4J7b7kxLHUvSvmbdceRtR46rf04iF9Cyr
X1TzbvZONz3ekPQYyD/SGBkXCHcAB+r7GXhim8F0lZOSZKmE/BnK4uuKhjxvvanB+PRtWjfX5cZ0
ase70vYzZ+Q8ZfhUifpLe4sKjlcmsh7VHC78y5m1020hCG2y/fljzInt+mvPFqs8UUKySKRe85E3
q227LQSHtbWZdbhIyc6M46lFCmalCTsIcuUf1ibemKLUEhnGjg1NgefXrwmWPcsyODEdEdiyP+N3
qENBWoxe5At6PWkoMyZYNlX+PrbiNkvDc1ns84ezWJcQIxBbNJuiaZa4GLoqMoxOmGc9FWzMFbYz
iaF9xhiAtUI+ZGeJkqY6f0d/tIg1LZuyQc+Wp2hBzcnxEGFwQb65rNH7ddTw4xIMqSd5QX9XQq7H
fb7VxXpfmzeD9urlwjtiwlXN5TEUcKNQBypN6h3eJ+us5HzZwMnK1HZldARIjCHKGXAf80UhEbu4
FNsX0bwzubzJya4Mi0NlWE4nTLcVYI2UK3Yf3sUj1A2CWybvqqTgq940UPjEOHW9ZJ/UHSxEzOpK
ArgxHJGDeyIU9dBaZUMCtGVhLC/dYAv12MTjhR+n16IvwZXArF7WtnXDcQNsbiVE6dqYojVsBY0K
tvEzFQ0DDoR3ayHn0kHwguqmGoHRuMrovXWdKPI61EaMVDDQkl/qjlRtclLKcXhJfWuvVATFay8D
MSploB0qAYMZkwKZRwAx6kehFDBj5w6fRJdN2rpeGzqYO6/KjGQeBFi2pRZuMOp2rYVXOj8gFOrB
VD27I4Pb+BEI0k6n2jxY916gbEyTMaiwqAMvBAjEY+C6jsBUZYJcRKH9ZSCyNz0IoBTUdm037ZPZ
0F4GmRBQoWXv9fiW84ZHrX6e9JgAcOPdSIbNVJNa04K95IJvy5m/FcQY77w35LF2lauqHYB/Gmp8
GLT2kBSH1Lin5/I4o7eMhAaPwXwxK89Ow19JNDpZZq5jI7b9rFlVis6N1iOxaOqPveHdm6rgphUJ
hb/T6VqVYycCiA+5dHut4nSq8qgHwsEbnmGcrIzUuIhQHktSeqjEd1/TNlFvbfSyJRU+68hXF8Bw
TRRslbeTQrLWu+E4BJGTNz9G7kQ5prkAb7m882tkqWVc/tBy4c0YSrI3XkbJd00R+Z0o7Rphbxba
mqgycO9pZ5baWgfc6pE/jcNhrJONRoAYk3wnZSTbkKJQerfipMGj2KYgv119W7XAFNGTybGM9HRH
UC6CPHF1ixTGprpqFZ1ZdqdYz63y0ZHSY6Z48h7R30rXH2bSSZhXm7LNHF83mLgoSUucBCt9FQTS
sWrjvRlA9CVIE8eQTV8bEPvkSyKNr8tWelS6BwTeN2mYvntxtgqUxEmkcd0LpN37vysKE0oe2IQq
7QZS19O0Q25pqk8tGZj5lRRUV1HNHmRhizGoRFMRHAO0VvWkXA2rJuo2Yjagkof1OrTrZLryiFYU
x8s2nu6qBJFip94P2kMIYDpRPEOdTd0Si0I12ISVAbg3oqQQ84OvPgXGVRyM8GD8VZBCZIoF3BKr
bKV7iu2F1x3qoBZERw8rB5j5vlaU+3FQQKqSdUQhREzlfS+n68q8CRHvT8N7Uf3QxDuxzA+FiY6c
KazHxVoVEQ8b5SFQQfyk57IW7SRSXamL1pHRMCWIl9RvBb1dU6InHO7ow2aRR+pBKazJDDJw90ba
DHGQQFYvTUHYxi15L0eCKTCaMyF7I3/TiarGahC+jAIALakV8HV7KIKXybxRpV+DfpXydnOAs6RH
8UipI/F/KgJffuWTfcFSSiBFZFSul73W47TK4nItKYTBA9WQaarnooOXFdKO105Sd42HFXQ3gFC+
FiySrX9fRTdF9qSQgaXXrStLvzu12ynF3QhPKtEA2+BPWSJueKaxjaKnPr+lxILMs6VW96KMv7qO
TlhPYf3iIw5t4t8hNCxqidPoJvXtVJTEY11bRrGKlcNURqt4NBHtA6kXDlGhK6VHJIiSvONpPF+y
BQl2jqjtyrZ0moCkYthfUWZc6qyRme6vi1JxhFzbVyGrOgtmgf+g5pNKj++7X1pA6v4NvEamzdtY
/ZaaGX8OtjnS7UR58Lrkehy1Q43gO9PjB1kLnIhwjTiv1iL9mInhSvprmugIGLnaPLEGO0aZrb0x
swm/tae42VeptRG8ahUXrB4YdnhU+UtSQxBSY8h57FPhWh6VfVTddZ1ySR36yq+CtYjDpk+VL7El
6zkwcGToq22vVa99ONq6+BR624kf7MO3GpGswroyJqRyjVA+NXj7BrVKi1CKrMdhQlNB/X+2xBA2
ygN5UUMn7Asj3hYwuXUVp++Sk1rQXrCc7YWh/eUr6m3v51gw4IKXTwL8uZ6AkuQqls3AZqu9kyN5
o2jlxmjZmigx+mrttupP03yIjF2DgUIMVU4lyFk3XqKytQkSPlrNtB9DdY1HJNtP7/j+s1DULrF7
k9peeBkfstiCnaOB1FXzXiluhPRC7wzE0PIm1it8Emb4R8L9FGD2GJmPan7osWeNrFvZ3GZUVuKq
e4uN3k1KBduGe869KzZM1w/Qyk4//N5wDCaixpoWsq0bEcthLrl1cOD1OWZx5XfGRQKjXk43ohGt
jPFVhm7iZxCuFQ1olShbkSUf06JVMFzEhrn1KcP67XNEalowIei0ciQvON/HHdf0g9JSj7RqhuzR
8uGK46A1/FInc9vn8WYeHjJ6sRKAGFkkhCQn69SLD1M9btlM7TyVXR/gvPXWQbhTs/BZCPdt+ZRT
jR/Ug5Fel9V+aDGlyLc1MdYgerugH1e5H7iDehtoBFbdt6JiqxKyveDJ4EEsAuGaoloZRP+I2iwg
QNTeDwHkhbeKTCB9esw/4P0nD9ZeC/4ro4NoG8h/2b0vPOfSez3dFWyyDN6qpXJUUL0qhVVrIcIo
A0iiv2er2gSRtXWLgSLeGO8ixYZJYcdOrznwYClB1VrJXZUyzUQ+kpb7DyYw4TSRyISNWx94Ky7H
/vQy11gNHHlH9dGcbsuB7O9jHpMrRdIvJkeOXlROaKmXWWNt/MSb0XsnlvRVTeTfaJnEiteb2CMu
rDwWENORfqzy/D1s+51p3MxlzXr20h0p5Cb6rih+A3+sIDizBFS2HJOiF9ZOnRebglpNbQG8NKge
rK00vOTJg6GCBqf+Bt4c1eHqSfFZitPJDU3K4smdFOKrQdIzpSJbSSnBFR7Ej3Ark4MtxNaWxEcn
MjKsdJ9UzCI8fDx976UBsJf96ui1ql2amCn1N+wkYXepFs8eTwMAY0+kTAledGOANw0VFORKdbXh
osg4BYkvnXwX+j+0sEMbk7ppC+wqdm4T8ijMpREd8ai9xXm58iwy8DCxaHtXMbj69vGWNAXb6BGi
tBcCPjBWhC3DUO08LV5PH990jW+s6urGwR9vmTtEhK8a2C5V/LNmxbZ4sQHSmmJ8slgpQyk81Niw
+Epx0UShW6vlumG6yt17BHM0jBFOdL6T4HmTmNGqnEld2WayYiqP1XUVy2vFwqQgzQ5j9JwTw2Rg
dOyJR0EPf4oWBG/lNqUWU1KDnmXReA7YWpS6hfn7zO351LVFEyXySySEGETbcq35RCUyqkjXJl3n
2rJpdhmxMByhb3Tg4PxwpqUZJ1xekD63tMARjcLMWjmHUVdDK8+ccE9O4050SX+6ChzxF3+/Y+mh
cumvz5llnrjbzu6VeEthmTk78X/tZJuJkLUzmInz3RY3gm2/rnfN5pwP0jxWyx5+bmZGez6Npecl
ntihSnN0igYKkxiaCFuZwoHca/8pH/0flQmncI8vVPm5059ay5ty4prNfluDQpt7/Z+JtcYGI9DX
v4FGnLi5f27v4wL8qb2oAR6AgdQ44ia9DA+lPax2hu0KF73ToBnK7HPqnI8r82I8v7S4wPwa2J6C
aTBjoNo4kwPd09Uu4Wk405FD/V677GysnBzpKbwgIZgwJSrP+5BkYGgqR3LS651+aB7+hmXZCdgO
oElCFYJbMDWmxYOBU4s9TilA4jjC+dvCkffWdbOGjrbtiRJpDpVLEcnh0ufOdpIzkvI34N4TGMeX
p1jgk0Uey2Kr8hTexej6h9DF++FqNqPmVL893+tT5FHaw1RwruURT7H4gCckAWoh8jqC47QOt+Jj
sY6c1K77VbeH8IM/hZ28EEWtnAPuT828zw0vZrqUaimHprnh/k6XdtG0E0UC0ZTnJL638MILlWQv
ClfpeCS0Z6eg15DJ2VTWZxawGZpaTsdPj7FkHxe5JBDtyGOM6HAgc0yv3q/gd3ZJKO5GOIrH1Cku
kofx9kyzJ9bNz8P+Udb49N11+OqzFdBssqt/authjQ/MOrjDNXQnEUI/uw03l9BozycunRx3uNwo
psl3Bkr7usJEuS8Ww6x9io6j3R3hhd0hY50dLdicH6uVegjX1rm3fWIRpQQE+xSzPIRwSxa51uaB
HA2Q1014PIkwOAnXpkSFxkCQ7YDn/vfDe7KP/2pu+VJbSu1obDltRONjQ1YvB31fC53vGzm5XmBv
SNgIumeMo78OZJllaae2ATA/PBsVc/NS+fl9Cye7YWCWrKDf0gxp0ULdZxA2VVoQMf8IQqfgntyL
k/3vtwLZRkYRp8GqXYo2uzDuCL6Esy4L18mcHWH8sEDEvm/kRHkVAdinVhYQseflcdTLwN6pCEYS
AKH1DyEuchpIxHhVSD8DTb2MNOG2gWGWxt5ezqu9J6SOEcmwcmM7Tb0bPYEBElrb0UsuyvzH94/4
oQ1bLgXI8QkRxHOCwVh8GXKiVboG99gZpWeGaQsW48Z57vpoIbtLVqBcVex4uJ5CIsVTHPk63dEV
wS3QO+cdCwWnA08n7tpP3DOP9mFo892zLU4hvdh0lZhGjRMMa7M/hn3IAZeYCvCDQd6NWbXSMmMm
tNbZtSFcNQ2+choH2+JnIrz5gedW6l1sUMYRbquOy1MGLbTA1Sjg4juKhP28YYNuw8NCLG/ApSQO
NobmTdQ1RlbR8G72ys6sHzscfmREVWZWbzqj4UKfXcsWhIkQxyLzJo5eYLaiuaOCngMtBVd9Ndik
ejqGVpCgLIOC3BXBVQx1jQj34KhxgurBYGSAxyS814yXMcvIsX5sKtJ7pIdRKA9mEBwMErIlqVjh
VONUKfC7QnTp9I5TjjNOj2MGjax+7PvHESlUhNpXF0pbI562zLFhnIPNJSjfMtilZYgrSggw3YtL
xHcrOcbxCS3emFgroR0I2Cb/I6XgrviXYV1x9K93BEaf+xpOfdmklxnyvBgiFVlMtbYrY6uSO9RL
DG8a4nZWTRjf4WNZezu9tp6GMjuk08uYvsndhaFfNCKnaPOHYaDJ7SBmD9xwRLFdj/HrMIXcOaqN
ao4rnKNW+ig9eYAA30/Bj4rbnzPwX4+8mIFdA9+FbGpm4C7bkVnxWjmAFZIz85i8rfeLGhOAymp4
9S84IVv2YBv7ZtM+pYf2OGuvLGcucRU3nks2zLrcfv94Jy4DLMH/errFUhnm0xgaBotYOuSumc9y
zhzIdxsBTc74fkH5Q+zL/f+u1eWi1kodqnsqvdGQuUb/NgHbFJDXytnBAdZqqL2pcXnmTZw6sXzu
6uJyp2uW34cWFexAZJLXd5rGEVE8KuGZu92p/e1TOx8C7k9HlAIcYRT0mVkB71GQd6jcnO+H71wL
i7Nnm1aKVk+0QNrwUAX2wEryfQunZy2FZFzCEHxB1/i6SftSJ1byfLxrnDnGs7wJruc7R7nprmQ7
4O4B7VN0yvdua9n6SrJzh1l7G+xFR95az3hx/EBicZm42YN4OHezPHUGJDHwv5/NWBTxRUtvvJE6
t9OSmoTTmwS5I4cVKrEmGle+Um2+H4zTG9ynBhc3HLMJxVFoaHBIbONKWwc/ZhG4Bnty7e3qdXFg
XbR9G+g2eCkJyD6z6n3MmMUSQkVBkTB14k1Q1//6Mgwrgfwe0j7c65/+VnHqB/jwD6GtbAa3WiHS
OAT75OJcEfxUyV0li5cyroowj0yir+22Vdi0gcDmWbszQy7GZUCmNLAud+pWe1Z2Z4Z5/rk/uvmp
ucVKqU2KjwNV+RdjZ/ypbT0cBcD4dvpaPfyNK9yJw7VKRi2nRMQsENgWC4KnyKjLY+ljjv9+SX4R
/uuY1yiZc2Svwda3uUitorNhJaewii/tLj5fi+h6q6sAFc2LYkfENLi2I9wmB2WfuR1Vb0c7N7Ly
iZH93NPF1zwVMxGypsUZHTHWgNzByr/A6AMzOZyf1dvv3+QHTrZ8k5/aW9JsolYM8H6lvego3OGQ
jJ9JDDcET+cNfqMZwaMXMy+FyoCNQVHmcl1ce25/49nb6P3cFndi3f883Et8ooYSI7XzaomIp1Zv
yctB+FWt+u7x+16fe6/LNVNLY98cKFMAhMx5OLMrhnmNes0WNuZh3J77XuaX9s0gLxmlbS00oNJ+
B6NUW//FUfk7BM9TFB8VgqzJnoZDBN4jX1cBYUA+q7Qc79WNCV+ZPLn1/OJQXJw5i5w43H1paPFd
6KGfjEHGBq13yNGYom1nOZr872/PX1pZfAsGMHNXjWGHndVjhH1ygX7i/2MicCvEIgzWP/Zriyaa
yPfbOhT/0tinLmi8cGu46qp4tPbpVaCupOszLZ76wD+1uGQetpmaGl4+ArZetG64LTcCWhDsk2aG
T08l4n/ZQ22xI5ZmRakHJvgHdzq+bclwf6PWudNs9e+AbadW6s/dm7v/6UjlIa+MQo/mShff69ty
H5Pey5HRFdd4r5NUTIKfk2/PYa4nv+jP7S7OqZmo6hWWcx1n997V1hJsVUx29vNn5tmtfZYkfu41
Lj41JbWGXshpTxTSY9d7bqB4GLHt4vE9pXBilrFdTS9iRypiS5EKss7HPPq3XBivivfsrqne35uL
n8X/nf/XNw6sVegHzX99/WP915/999z52fz88gc3a8JmvGnfq/H2vWZx+K//+xeWP/+Xf/df/p/3
j1+5H4v3//yPt7wlX5Jf88M8++yVKM1uWv+zweL+Z/ozfANA+uvHdr/+8z8+/o9/2isa2j+4unK2
AsuczRVZk/7prmiY/8BoyMTtjyMJrlwqzfy3u6L5Dw1SIN5LBGQAR84RD3VObZTf1v8xMy+RrKgK
5wqL3ea/u3791+LNqP2PZY3FQV+lmsUzYGgoQ0XUsZj6Ou8TvS09rRY9FxusdVXBFunbM5/yYnf8
o4nFp1Uk/hBO5ui5UZHsp9Tcj+nt0F11qC4/Dfs/+/aNwclHQxD0Z/xUJvdcWcztXjRSISWe1SU3
YdsNVCrR6JleemZ5X2wifzSz2ERUpfeUWproj3/dZRbONgSmqC/f92W5MMytYDRMcPvM0iddZNHK
UEdGUPloLYVDtqt+4VnoZAc4WOuC9HJS28+MnbwoTH60h80YdUkNmA3riK8TQVc6L5EKiwCKdf+I
Vx3BOw7RN1RubWmjXhO5anePMiZE9syGzV1Qj+97vHSVnZ8AcQUSv9N3EEEWyi4xoatEu8ZR1sWH
RV/1Cq1orT/GXActGzX7zviJHf6egNRtuY02zYacijPk9xMv+MuDzN/Mp70g7TmODGYZrPEsgBRz
UZg3hnIufm7p6/ZHd+en+NxKlwz1qNDdWT2DcOACl4fKnSgxpE5wY7r6g3COpXuuY4vNRuiIFohE
mtQv5it3D1h6mW907kCI6W/1Q393XjqzvOL91U+Y0wShUbnDsfxrPwUjhHJYIOqcVRKTE2BP3G3n
mKG5jlOf+TaXBtNza8jQiL2zWB0t1rRFa4KmDJ6ZUp0hEhrLGvwN80103d7MF6CY62x8LTqxk23i
q/be3IZna98nFlRqN8iViKvE3nyZD11jejhCBAphi923/U1zLtbvxDskbUwhwp6KIGyyxWqa5vhu
tZEZYuBPtbu/H4af+vhv5uB+jCIuLmxOGBpBG180ksG3LAQqD2ut755jQXDFQp6lm/IZlO7PwYKC
xkLHzGC3++MYa/WV0SREm63FUjgkMgtNBjT+/bpyog02UkWkvqVriDwXC1uBVY2pDHK0DgPrIMfQ
IxvNGM40cmKWG1ja4S6q8k4s7WNefvqa8yTRIl+GdWV8oFfcf9cV0UezWVLxcM4s6c85MDdm4sjM
jYmRW2x0k57EOOwPEYLKtwo+Vc1n3L1/P2x/7trsBpI1U1Q+fGnmZ/jUoUHJtUHWvAgng5cwTlZF
c2cqv+NGPzNy87N+umMy1WhHM0TDVFX1RMRrLIdTpvfR2ifPXK5fy4E0k+glyu/M+P77Lp3YU2nL
AGnCXxnYaVlGqpvGDJSKtuAHmxt0qQ4hGhgQAwEFt/oaqlxxpncnVnmqVbhWU4w08CRZnkko3tXl
lOqEnNi4d84WWi5B2yt1ZW1mB6iMSvaZTp6a759bXKyAmjwaGSyjaD3u8QCAn/ssgf6kJAYqKQZQ
2f5vrPELoODjJX5uc3EdRYKhFxgcokgXFdQXmv5kGMGmmAonMLE3aCYVgmuTH0ZDXxtVt47kETF5
MOFZD+kzI4LHzrPuHv3XhrTtW683bq06aM8dMc4MzZJSEwRtWFkDQ+NBBu5C/B3PCbNOfZnKXLBF
HcXEXiazzfbDSK4YCPwJAluFVO0Ir/E+cAw3P9bH8r6xOLydM9469a0ivIEfA3hLiXQx/KE+1mWJ
u/Haqww7QHHG+oCV9eD2fuB8P71ObLAzBwdRCbUx2TKWy2lg6TmbuTD3sDgqd+Fls/ZeUHrY0ipY
e0ecZ/yNuuKARl6iO5sbYwZx5kKxBP/+mm6fnkH+ujbliRp4uJJDhd8h9nBmh3YiaaBFYjHIPm8T
YX/sj9Yj4gGI4+v5c+O5DBRq2Y1wLZ2jUJxcVz6PyeKI46OMgYXI8zQ/zJvZM1ZwE1TJ82mVkJ3N
OdDg5DT+1P35339amvVGHVVMNFgyYXTnOYbiVHS/f80n97PPXVos/6NWJuE0fgwxsYEUIXzYL395
DpOrdeaFnm1tcTCVfalU1DyL/3lGxC8LWiRKeW2vb+Mr9Zzv87kBXOyfshrj30XC1bqULvLgUajO
Xd64i5/Y1j6P32IVloSSOINIYfsktQx9UZdudOLUDlkGhzgu+qMSaQ9wJ7loBWNs95O6V4ehd+QW
Rq7ZR9lKCeqt1QyjXQ2w/ybP0XtwXznbFsRjEK7zw4p9adUpvmtlZFZ3mopRKqyAMOyRhwywqpPp
vW38PVLRi6yp3Uwb8IUT2l0D3mRzUIIfYGLKGlVXmdKFBOghScIC9aIc9U2Wmy+SFox2FA7bVK7u
EmPSHauInghCv+wn64UAwhttGCSsWzEXNLJgTQ5mCaG02nE73oq1ZgtViMlooGAIGznTqGAkoq5q
Lb42Cp2oJS/AYYyUoKASR7K+TY/UD6xhM6H+oVXKQ1VKdxHBcThCVa+p2s3JWMljQ03VSvVHs8QG
R5h+xAHkbcGSMcjJUp/YcHNltf7vHtmHXcr5HNdE2l6PHZfe4Cvha2mxQ9dMMJepbrtAdrW8v5KD
XlrXGuZ2Rk2qVdyml3Gv7csECe1goqTTTMuxEuj7Vn+ctHDXGP6NnGCiiDZxVTbZgDhrSp1INd3J
m16imMSwEJeAJA9eOcH11J5HEXuMySMm0HAwdKP/3YRcohe41nv+neALD30RvEu+/Aayq6+yqrV7
wYDjnHlkFBgbSNmEmEmPI9XUlYLPVo+hllgnEfJDj4B0PCXTZqdFIQg6Zpp20ol7tJM16jI92CiF
vxkt6arWmtc4RR+RDNlxSkX85UitSo3hxiuE1A1UndTZmF2cmEHTHgRki2MvoQYcS+sYxNZDLSN7
wfvtolLKZ00LPWLOBNec/emsor0Z0uY3GX7PeugJF0TfbTMxUR3Mrry1mhu1PcTACzmCOGvMEiwJ
1XtoQyjeVG+dyibJDOEmyvJjrjay02rBpRREuH0Fys/A7JqLWJYOXm68FtEUrEayJNKp0dZj5I+7
sSSmYMjUH3ETP45egM1X6BUb7p7x1gr6bd2qvzurQpZlWbkbegP11XJ29DHCK3Hsdr4wbYpY2Y+T
+Czmxe9J5ySai+K2b3kJs2nCTs5EhGuKcaj84lLg74lyIJawjvFaHhEDDm96hO5JUBWSG1LCHEzO
GVUoxNvAr/pZh3avTfEvvwrX1Dxiu611oiKKGj+hMbptRuEHhiEQfa34ITJVJ/G0jTBqkH1QgXCO
3NHDcsMrgZXTiGh1yCrNTTnbtHqPc5Os76ZcnB6aYCAPxhjcXMTxfxWTKUhMZQgzPgyrlYJzwJrv
QrxKGy52rdTynYT8ow0qeduNGnvXiKdUlUCP0BqhWYX6kK2nVhIech8iSyXm03ocUb0iQX+Wmlbe
JVOMAKgx9lmkCPfKUJWoDuVyU9SkZEa4TWzaOSNSjwl38HRtbw1peRGovcX4Cj8bP8RQMQrwqEP6
KEjIwTwcjLYkI+8hnl4iHbxtZO+5L1gc8GV/GDGPSyvMHSr1GbOh5zSYNlqMMEWdyPbUsvH/cXce
y5EjaZd9IrRBiy0CQEgyqNUGRjIzobXG088Bq22aGeQw+rd/N2W1qUXRAw6Hi8/vPbe8Dbmp10Xz
Nz7CZNsZ2i3mNeSyAXeFoCfksG8xBZdcqLcjl5PqMjEI0cWoQcEIrRh6miiBnUd37AVzFRBAF5er
wvT9w2QidB5UC1uX8uCHJcHJFZvbOE/JW/JxFStDO2/rRMu20UTc+MwdhtuMfWaLlAZgdJezl1hD
uanSdjOIycUwpIcotzbk0XpFWq+MSvUKGZRdWb3oWuxq+fCamMafcihfq7SC/xhfRP5y6FOUrTCY
UGxHRBJhfDAm4VHDC9T4zXUk835mIydhQYf1GMXBocqUN3VhbtGyiCXFdPHeBglRcHR4g0opAB8q
JuVeauajOZtHX52PdYGDVTdFW5Lai3CqXGkk+0TQopsisS5iqdtYQ3Qj6t11JZX42UgNFIK3dBav
xjS5ZS7a4tO+MIJmIw64gptsKqBVFc9aFxxRUF7q1ox20rzsK2KghlBaqZ12E+GJA4mF3URIqt4e
FcL+FAJMy0ke0URE67qXXobMvzfL7Fmrh42e5htLSEuSTxCtSo0SO1EDgVnUtMtcRLBYZvcQTQ07
kpLLORyeG6u+S8GR+WZ9ZQXJsQpBO6ZBe6uWg4tR7V4dE5S3OFBttWpwPuKoUYKhYyGDQjeMwnZO
4rc8bXYyPhW1LY9qZzlKqlQr3ccF39KpTjw02z6Fi5CHt/GkHbWaA2YnAAaLYQ8ZIaw+ZqFCZs1p
n0NlvNFh4/ImwgYGXMf1cSLOx1kR0r2qtt1OS5TMA0ITuqUOFi5o6qs2LJ6tCNMMqYVHlZ3FLtRM
9Jjd+Gb5JnxArXcGmaCKYm4GT8KNhbTQaOywz19iWXCMSL4OxfGyLfVreq5ZTRFSgYGcPrvQYEkC
rLwvJgn5XulFegdUUlSn6zBhwJQZoS8KHOEGhpyuuQYQxiI3e0dmM2wHxrjmy/K6ong0A8wZOqrQ
MAVj25ubSZCfRKnYTEbvknLYr6cWn1DdDjuVIM9RV+7LKXybmKLI6MXjOKjFTdIS8mgSJmbH5ngv
N2prj3VMdmbLSSeIAVrGSbAJ5eyoAI2KMSlmwDSFOv2TG83VIIyohgCxu2EFANaUPGvWQdz7NcjB
jmk8nWG3jukYb8ohb1eDKd5psbWfzPyut+DSxR1ORFO/mInslITpnU9+vPCNbi1BPwqFaS0F6UZW
y42cimuf/TmGqTLBzcjbDevyl18BE43k7FeqVZDtIoJ5UjXagirEp1StCxmfNqWvhylttmoVXJUT
4DQt4H5XDmYCqJfzXG6ZD6Luv9Z9c0kdt3ebAnYufx0cXlN4ysyEGDavXTTfcjY6WA0H0Crur+tZ
AT/Zyy+tNrOfjiWBlNwaXQ/o6N1YsEKoQn1TK+3VPAUPqk+AgqLXT0lWX/kqYyNB6VvJ/qOeaZo9
DPVDqko51vTFc9/OrxqW3YwsX8Kos8qresVyioFbkT6zrotevxMD9VciALTT/ISlJbfWmQ4DNxqO
xYz33yoV38F8SxqsjAhdygn19ZmpiJcjBK6fSvi9HbWSCLZtKg90XtDkTmsUwSauUfRyFr0S9f5a
HmR30C14lvC/5pkVRcT1LS2Dz1cVdgAyiziFiUOuR0+6HvQ2sUi/m6i4DpTAPGDcW8Pz/DVTEoO2
WF9Bj4XuoP3W9KRZKxPCIbuILVbEOL2UykwDNCZm7jQKGNGV2IJ50UzNfZsMJZ5N4KNWPpFuNMj3
re5fsNKVO1GPHoplkgpSfFeVGLBUUTQ8iHMvbkJhiC6DsZbA/wm3cmus0mze12P8/NGPZXMQE/PV
T0onGRHPBrUm40jksRMpxayZbKMovGvy7HpMgvtQ6aJVvvjByTdVE/FtminCBJIObzKH5aO0uEiF
9iYwJjCUStF6XZ0NhB77V+yyr1UxfTOmHORrWRyhTIIliNIrMakvsSRJK4vAEFCQqeL4FSkIQnTr
i7ng+LOAvVTCuW2k9YsYCZUj1s3rFEyYOeuUdOgB34wl70lSZ8kVizu/6o4tKWKdmdwDbJRXdck2
RDfQA1cRu4HOSg5RrHt+Uz/UanidVUNPaXC8hRI62jmbXoqSypLcm9R2LPQkYBCJbQltsFKqJcvD
38uSAUNCu44mZTO3LCMBmORuqi9mrbiIx3A1pPVFgWE6mNVDKCRvviE2tjkanCYa40pQ0ojtT7hj
HDIxwc6ri+1EVjQxtS+10mFFZY5eTTMWAzFNsJka1CLEJcZwaC7GxiBBu+ghkxBYZgryqxLOxw7N
dDP6g61KCTueubltTHVbtmAL8kBUV31JtGgVH9pcPyaR9WvoBYbMZIHtlh0y0w1yk4qHslNUR+zT
3G4LmJntTOVSi8kOyX2cMshPJeB7fYm9OcfoHXvzXB+GtsOFbqI+C5FrCGbye5YEu5SKfdLhOAd8
065qeKf3M4T3bTPpt8ww1qqtFAKTp/qFn7hHUL+pFf9+bsu7tmdz6OfdnqsydaX6ilI5iSJDYwOH
72piwfw2se8ZJvY9bTzbhpZeJDBkljW1dybTeNEFUu2NTuSbnywq57oxH6p0fOnMSdikynyVlbmB
0bQCXWjgwsdR+QgF3XqUBTlYGwm8Yr2nymW8sO0y3NGPsMYJeXIAMxrrfuQFqIxXVd3U29zvCXHu
5cQO4/JCzhQdGAG+4xyvqpbFt4CbNKZoOT3MYusZJVu9ad7rpbpSQpE9NYuXIHKQmyfwL93Yb6aw
zLbKNN3HFqT9DPyJL4vgF0wyizKCxKIar21GcPHMRapZV7w8+UYKioKZshI3og/rOEm7d33KOPjm
c8cvVn93ZeR2aXkRZ8VTLltuVQokYxiF2whD6MJEUQnOnMZ1r0ciduE8euxba3QqY8ZmHAQQS9mb
CgqFhyzjrcRwa9dZrjdLZjtBLUUlgbJl6emKLH3odPFWqIdrsRaNdYA/aCNizi+t6KhIEHWEpEgv
ZKkzV/FSBagm8YptDmnDoxxtcVdXF2aKB1vR6udOb0tHqPBJN5kAwj2HXWBpmczyqZBBrKXGXZGS
RVeU+r6QWJACM86gXItBd9nrAcDQMkF6WuXAUorJeK/jUYF9orDPjgf9gVUL93jLkaluRWJ3Rf5U
1iedFzLFreUq7jwd3b3DoV1x8rS9acYY2morkJCVEBVPjeBPrYrHsc7Ir1KDizoAD8RJ4aKr0trO
xuoV+W17kMexcM5U0pZKz+kFh0KKlEhFeFFanBZnVSWIVTzWXKzDaAYSV9wTj7cOENc2h5w4BusZ
iaRzPtzpNPPt32XS/9vyacTvHFH1aTpalm7x4YdXCgnJ5Hh5PVpi4LC2vk3w5mLx3Cov/lF2xA2H
VDAU58Sh394O/KcHlJMbuJpqhi+G/I6PQBjkfdDl0Tedq4J/X4ZFMoHShis9Lkn/rosqnElBGcPF
pRxc4w2lDnupudJafKruhu35Br+r8am0I6GbRsR+mmYX+LEZdqzRuMfrTRPzbrOzruNzbZyUun0s
NpyiqIzG2zl0fBIGPvL6WtfInOgKJcjqv0CuLX/0dMiiPmG6Jd7XUk/vE5ow0Dl088Iad3L1FbQp
NHAMGu4y1xlhNnc/fyLfPeOn5k49gdQeY8XPaK7E26pHl7Px9L9r4GQAZgLHlkhhYBjyTSpex6Z1
plz+3bXP5yc4eUtDR30iWKrlbcw+SmdjEj610fv/7ilOhnfPfCfMsHa9vCxtWeMcqp1LMlr+xA8v
/uM289PNgtjNdZYpSxOH6EY6xIy1j8tRuE02ICbnnO/gu4urz/12csswJ8vcWHGToUUvqvxoQJEv
DSoluvdz1536Kz6mws8NnVww5BaBHJLEgymEghz1dX8A1ukKl/XeVh0+pvU8gOUll9TNz17XfDiG
f+rVk+sG0hTZcUGco1cnFyEr8ubFNr6Yrs4JnM99SifXDsE8pkE80NSQxQffp+iX13Cafu7Nb+/f
PvfmyZJWWjI7rZrvSdhYJNBteqoj3kvs24Qz73zn8ZF0bxTcytq6TMC9r6y1CVRMWeGcRkWr/Pr5
55wZRB/Ktk+DVm3HVouW7lXbgeB6am4S8TBWaItndGHnGjqZRqhjlr3f01BfPcmcXVP1OGKerIYz
7Xx7x/qpf0/FJI1Q+b4JdstLVZe6mK+hxvsgMLgpFFbjw5SjIBWbceaAykYytigJzplzzv6MkwnH
B1Rusp3j6wS7EP4K9jhD3eiitcGf7fxtsup3gLeddh26gWcczItzG4cz0+rHBufTm02NQJXqkn7o
9XSjjk99BplJOqNB+kZ3aGife/tkEsqsOJBqUBteuiXWosEESXoR/vt6q64m6sEO1v/IrmsbQH+2
PUhu7E62+MhGiWwXogxW/7vhfDJVWaUcF9ayliwLlq+1rIrVTszTXSvk5+b7M9PFx4f+qYOJnKhM
c9mZte+L3pP3S/oklBF222Ty2kDKb3T358c7905PZqguaeqqW1YxI4tXIuELgg9zn7ydn5v5Rs+6
vFWU18gxdJIyTybdvirINVdph/zMXdJwKbgaD91l6S2fEPelJBByhsH6lcPg8tId5dtz0+T3vfuf
n3DyqJxUjDIjdsLbh1vrOLL5Tx3RXWRHoaMu0Fwb+2Jo2wvSBSe9B1L5TC98cAj+XnqII0RcJZoc
P76qNcoFIdK14j8X6+1WJ5DT9lnTyZpkiu7XMKpX57xZ32ie2OxDSRclNF1ft49qOEYBh8zEq53Z
wyzuxBCH8n3jSFgYibdan1Nkf9WQmaoCJoXMOcJstVNSChXwqAa0nHrcYdlxt8msh0Q+TBDLznEf
vh5leCQZjam8qCLp1r+PGLHJLS+M/ZSjTLtNQd7/d9nA3703hJdoPJAUIlQ7VaqZRh8ghVZTLz2U
T/G23GYuE8IN0EIL0e7H8Ynr8nM+tm9OUNB1CN8gnxt8k2yeLOwScdxmL+gpOgzAd6WtbARMRVwd
rCR3/n3+pPF1MjAXRhSxnBq+U4Tuf3dnJ1NpQ+OANrMP3AH02ziWjgqC4ufJ4Lvu1HkkhRBQbhR4
sL/bmUU9ydplWzR61cPk1scF3hNxomnuZO+fre25afzrx28S+bBwe0QVPdjp4XAMgsAwkiGDmLHp
1dcqv/v5mb6OREJHcZTzfTHNffn7jREqyVANubekVOeESkrrBTl/jpj+zeaV0rgIRcVCvY2g+mR1
HKou4WbXp4WHJaO6ujBulg2A7smP5w7w3zzSos5k/NFpfMonTRUkQZlVB41ZbzgESMhN1PayJwQ5
zW9HudlEuuYk6dPP/fh1U8fzMUkyQfLCvvajmYnc84FVTWswkRayCO5Yo8yVhTMNfZ2kloYMor4t
ICZkFP89BgvDLCqEjrFXy9Fa0g070A+U1WxD54pMOqMC/fJh8fWCv+GjIj2PGsUyOj8t7HUut2Gg
CoVXGKIX9sm6auObTvCdnzvvm2YUCUYGaloEydapuhUYcW51eViBJfplFIWT6rnjS+eYQV/GhUkL
n1o5+XoLIaZsOWlAcXFKQGFcw/xkqP+Pz04A62hGZP2QAed9TI6f+kweSwi7GmzeQV7XAqhJ5Sz9
75v+AmGjqApfrPRVuJ1w/RXXRgxHBYJcul14B+zx8pXmkgnjTPuKWOjVuZno63rMg8ncRy26TUJS
T7+rSBKnHJVTznq8fMIEEZpQpZbk5eKqX6frwj1nHP464Z40ebKJrYtOrcq0X2Yn/U94Rd1xZ10K
D4vpQ9yoex3V5jlV6JfviyYXdAGke12Ddn8ye4hkpoRxPkdeHMvEgk5RTDBjW9u1QSCdL4F/navH
n4f/lzmeBZq4IwKYLURcX7BEtc51WjeGpVd1B7m7K7O3n//+qTEaQbyIzlbD78eaxSpyMmdIrYXR
paGBeEsKp0dqF5LSdg3o8swK+c3A/NzQKfCijJpGjHyMGFN1mc9vTXZo2jMO4q+dJckyedXSEjoD
F/Lk9IzDw2zTSCs8LdGcygTjeW7D/U13YbxEa2+x2RWZaE+aCOauarhIZI+/RQi3N7fqEXzuCir5
mRfztbvwcWLK5GiBY007PVzoZYYDyGDe88uHXLwBPS7r/5zN/v82yi6u8P+3UfbitW6jPKq63395
ZZf/6d9eWV38F+sw5xWdtwf0cEku+7dZVpf+JfNiOctZZJ4rfBP/Mcuq/zJZWVGrglTVlszr/5hl
1X+BFeD/0VgFlxiu/5FZ9lSnDOuN3CTeOq9e4xLzdCY105G4XSHISRZSd5oHU3WtrHtk7os7/NyE
djpvf2ntZBLVpmpS2pCg58YV/0iHxQLqe9F68dwHK/NxCfH+9Dqu/jkX/mCgXRokGJ31SZdES8Mn
8/euYTCrtpV69B4aQhs9eMwKQtaCs56Yk5n6SzMnz1W1mWL5Cs2UT+RSvA+v811DSuwaIcgmCV3h
2tjNbncbvnDX8PMDnh5wvjS9/LRPa3yiBsirAl6gZuvr4UF1g5241Sl2dFuu4s52qMJ4/VxQ/9Le
ydbF6PuA18KjLmQL6a5ZFetxK3go2pEMxOt4Oz1Ah3f6ffkWm5SaKsdY+0+EnK7GnQHkA3pKuo5u
CbY7O7pONr7//DS2hh+c3q++OJXEbctq6IolnM6HMQR8IHCFVbA11gtx3PX3S5Zbsfn5FXzbLEc9
TmJMncCB/34DVkf8dTrRbJ6qIKlnr5zQO2eerhpnWvru+yGMnpMLHneNf0+GszQzjfhLU/EWrIi1
6l6W54NheKeHjuLWYFvn4cwIW/7mp4LLR69+bvN0bI8WkaYR32zSvCvlYzftE+vu5x78tgkdTyPl
Ds4JpyfLJIUoFJdF7kzlLxwFgXnfS08/N3G6f/vnMT61sYzrT99JI1C3CkXaUI7NQ4GJFhKVa130
u3wv7ZZQTOlZ8H5u82R/8E+TBnlIPJUhkib0d5MVgk0hpmpHgJAAgx4RT+6feTnffv7WpzZOPscK
HSSHWdr4x40HlX3BbC1sLR+6Kkqlc1ad0+Pzl6c62cGJgjRBVFieypO8HLTVRbtpnMlBBiifxZad
HJROGztltJjAY7NuprFJr47GFJL8/KZAJyhr2KH9vMoo785l5/784pZO+zLkl4KYAdNc+bKxU2ZT
7YepzR15VC4nI2Dog8wn/rMl64QEcuVcON23j/mpwZPBWZd9KXZDvXzXMNQ/cif/G7z46cUA3Qm3
QwW9ulQVcbqdvDuhjweJlHZirj3tSfLUlVnZI4CWpX4rb/1t5Sw6itIkFY90DEz7uLE2Q2uXDnKq
qDmzRf9m8PJz8BRyiKMIqZ1+IIKFSqdvy4LBO/NjyAMPNyb38oNDgPsF/NVz9Rjp65tdyNPUlyQ8
9SZ7sr8/SSESBbWsZt7soG+1ySLunDQdct81lKlKCBMKZIyWdGuFcIWECBIyT+wQJaJGrFVGtryZ
NkerIQZ7+/OQ+4aN/fcvOxkC1ixjg6/5Zdpxyhx9DZV60SlE6+kJQikq4ZvxYVk6xzOHmK+r19/t
Kn/3iNbEaVAWS48QcJHr5FqG2AF0EHLEF5x5xq/bpKUt9HBMWJTgTlUYWSGJsq9Oy14FWOV1ApeP
I+DjcnIPLzWEUis62/0v3Hjsv08+6L8aPtVjmL6Up0IjMo0o3bboCLvIA09Aaxhkzwl6RnUQnydr
02lnbHNnHvhjLv206GRxaDVlTrvD8DJqMB8JmVGFX0NHNElyDnv8zV7+76c8GUKGVZhmMfIqI7JM
yulJ7F+6DDeFJdi+UWHL+dPEACCJ8DBidVX25vrM+/26jvMDloQE5kxOE6cUz26IMPgjSuV7Htz4
gw1YXfRvsB6v/aOPI9oLPNU4s8qenpE/JjXJJICCQj+EjFMch6gXWqcOtKopybEN9wm5Z7oge2P7
WxsDNw0yV6uIKEFBeuZ5v51NPrW8bAA+vV5JTYMA/lTujCyF059FCuETT2fHnumodjt8XA91VwMG
Pgf3xc+tf5xd/l6l6G3TVJebXgrnp1cbs5+NgS9Tn2zcGR0Qem1bduvb+Ji5HW/7t7TPVu/L0QpV
rr6pyZtDi7SBz7gxrs5V5L5udf76LdbyAX7qiaAzAqJ/+C0lI6wcOi8uSufn5/22s4mz5PKIiz+S
OP5uQq/aklOWmhNYVV2oc7BO8fU11THXyVXpb9LizLj67pFgvLBLp7VFNfZ3ewjpZzGZaU809woF
N171mfHz3dT7UW9R+AcoxckTBSbOxTww2VkH16JICJOiXqa+sSuk9kzfffssS2Xn3y0tffvp9TRj
FJestblTVVcWMXJJfG5u/7jYOh2NCBQlZUEtIQw9WUdqEdJSaPEwUnFMdSx/GfHzqPuJNL8zFmcV
/lCzePPnbt8BC52S9mhi9A6i60hLtgH2TcqdtmAexCDbFeOlVP8OjLdea7amcK2gGA+b5K7UzO2Q
yutIIYxTOTNZf/s6Pj3B0omfOgljcjbEPV8zNH/SrDhDpyQ35Xdj1pzZX55raZlHP7XUBEWsDLXP
ibF/bFLZRrrsGma5U4q3n7+Z7yZkmYtkDsWcP75U9YQO0dBkhoWTl3dDfxBGC0l2fGZwycur/fLq
P7VyMrrEKQZsodCKvCbGxE42uZMecbNiRbU8bofe2FG0G/jhpJjoXuaF9T2D4XwA7QKM+fJT2NjC
3WQdEOHPnZaX+yaPWznjsNpI7ToiebARAgfjp90iyy+INIiAqRUCXhmZWbPLvE7tbCm658qWAeb2
aL9LHY3MldUc5fmILtdOqsYm29E2mwheUAl+Ho9pPG3RIm+0KlrrwGAtP7zF2OxO0q5Oun1eRlda
aq2a+akSw1VMBtZkJK8xzookli4s6U0kDU0ysHwlplfN16KgeSVGDgO7WdIPF31UOlWk7OXxVilH
W8FXzhPzo9sbmSWtX6IO5fe0PDY0XocHH33YoD37seaaDYNWtDY61lLetT1rfxLhUINPn/TUGXpS
HgOS2kzcy2Hk7/xk2s+97irJfac35D2abpHkXqxJl107wM1/zbPBnorfgSDezsK1rDxrenfsM1Am
cWrtqtLYAAW2y162K79YTQIX0qJyWeAU1UqFqNVylU2/lkjQHtme3j5pbbqNw62RqKtsHr1J94mZ
AwI3665Yp5tS1LnNqfaNqa3NJH2pR1wwxuSJ7GDUfFpHpHLFPkYwGh2HO7W5E2DipcD4ur7YCxT8
e0Olih3ZqYhqusdoqSXEzBGlU1TOaJG4ZwbrUhRcfHS7tkvsCJN2IlcrTnyrTNVtARZoSaYXyLis
7exaJ+3VwJBQM2LiAmurYYdB6eLR2+NHvpFVYR1FozMOhaOMSENyYjq7EQO1umvz3dj+SrRxY+bz
NsRoit8FVyi4VhxVQfZgCBy40iWm1CSi5A9kfkfHVcoZDghfsZun2xoFV9e+N5xAqSa7PUYXywgO
emSsihpniip7VaJsu0x3ErPHgv9LUQjoNgwvCPxNPo+kofEA+FpFnA2hzJWmf9e20+3UINfXYbOR
jFIp5mstgPLpVDcPKVmCVWjuw7z8Pc7ZIR0RkaWhU8xvZs88nb0LZeqJOTtYFa9eMREjGocrS4ZP
mMqeMEAWMNDvYVtqE2kVz81lQFpfPER2Xz7VDQbDrtrqhn/TZZNTyFdc521mYkyH5RIlqBydBgfR
X6n9JuhCL1c2aRLuu1J2ChD7wTDbo6wQPKh7Si57uPZtMcBRZxxHuNuTHN4qFXFP5UYcR1tNm1Xf
Xfl1xOLS2qki8Z+3s0ySuNZfiROPFl+FEnWh1t8OGrbLAENxNyOPAxKfqbYnGZdp/CTgaVF0MlEw
c5X+6IQorsYJS7uEelGl2KoFzgSKPxYqujM95NWbmrMnbSOnUd77tne5ld8NwuRkeug1VeJZI15c
pX7RzcTlOhhvoGFrRu0kBZx4Ij4ykUBHU14ifTedgf++urF0rK6KQl5R5WTBHx+7EpguWxgfVWFb
1WQyWu3F2MeOLNaOHsu7OGrcUj1URgEMAtdj0dCjR1V7loXYrUz9yuhugExijLltjds2xO0SRDgB
4w2cZCfl3Fkmd6bUHvTJXNdLaaCEgYHPDxFn67cH08e9Y2FUFN7nMl1VUrqeBRKtQvJD9cZRY504
wnpl1m+CuYPocwhE3Sk5Wc7GL51pGPLPSiAjOYxAioQWwbP+WhjfNL/bMousCgH8BrN23gG9Dgnx
JCx0Js3OagQCrt+SwLcHtvfSaK37OnJmeSDdVt0MsCpiDUp49DIOT1XQrofqUm3vA+1ZVOcVnb6S
y2lxsXm5oN2YzW3ax6SRqrYQYvtPoDPo61n8E/u92xDInTayN08akaowMAzRGabRncTHqq/oYPQB
hJEnqe+VwbgqzTWkO3tgw5gs4ZO4cAX4G+q4RJJggup9vN2TEweImQlclURisCpj3ZUqvA1cZdg8
JSSaVXDLzOykBB5Kwr6o6ycjkTYkHrn+cEs43KFs7+Li2S8PQ0+aGjGbotxinS1cQZzdurhCAGr7
iUw68OzEeOv1cnwdMRELaJrbPFsTsL5KW3JWtEOWlkw6o9Nm6Lj9EPmGiMNUszPtXet+s4NYo6jc
Q+jh0yDXtGtXRY/lKyN90q82BseOxCSFz0ACSLIKiJDRCHfjVLvFZDpTsI0rYCEG/Hvc3kbzpMrY
LwWCGfWMCotAqCYxKPkkXQqZiK0MXWNMkGIdPOWq4ZQmgR9ZZGtW7PYUoJZA80m6INzbNlVQGobm
NExW46i7Zv/gd6RHBu+Rle0mHkLCGpcwenqQAuRurceIUUX5zowRg2Y3bLPX5Na4OM2NWLmKE/F3
xtytNL+DxWu7llVmwRZsj/UISvaI5dcNZvB3FhwHYavV5qVQ4+IzgdMQZdnJEeZu7NbMY1G765J0
S/mJGbWy++pP51Nzq9IL7p42hiRcmmW/CxQQoCmWecvF1OsmpgKtA7O6wi0J3mAlAPyOPxdlB5Wn
Z7+x3NYHRSYGXkVUZ6cS+Vk5qYX+AIX4GEuOVvwaZK+1jqSjr6xoPgbdm25J6AVSR9DXUju6I25L
wcTZTQLyoAk7CdMYlka8uVwrR/UmEEjfDtN9g4WQuEuhLGxTuIki3msjw4rJ137WrSRgRqH42wj0
50i61kK86cNb46d7UmzWmSHsZ+sm183VHOdOF5IWW/eO6d+qzR+pSLzGjzZ6uVUi1SFvfZ1GD73+
KCrqZhzA7lCckUuJxFX1Uh1/+WnrWpLqmXN0DInSqTLNIb1+MPSNUtdb8BIsaeSf8BLyNF6pmukk
srHR5V2as6npSOfp3sqpWlWpTBoyBepIZZKEtlEGTqU955a+02V1EyyMPotvEJ5INZJFKw0XmTZ5
hp6iTzTxNrKHEHVPl/OLobcOWRDvh8rfmI3v9aQKzxx75QoPr/7b8KO1TLK3UvN44q6DLeLPt51k
OZFZr8OBjzGff1vBa6GW1zoppIVI8qgaE/OJbT++rqZmM433czKtouYXEfbEwCarts42HW9e0G1R
2ecaBAycvGnxKrVQew8+1bMALNOcV7Y29qt2lOwAbAM81hVSNwhEhK13DOBe2VTBm85mqx/frZ5x
Ijxr/Om6sUEnko+XXmk9aaT+Szb8HvJyNfWPVQ5ppTQuJ/NdaKI9qRCbsdGeOuWqzp+qut/p07SS
UY8HxrBSGnuG+BLjKYXdNOEjryvq9Gb22nbqLX3FMlIfp1agoI5kupa2lvzcN4HdptdsHh2N3O6I
uaWurtL0fQpxAyjt28gGt2iMnYKpGNclW+ra8xWUvqPimNFwY0wtS6EP+DUQgQJRxcz6TTIrq5RF
RYz9bUxCzqg/dNO9aQ5sqGKuD7yCB4ta0Rbrzp1J5K6BpViDwBYfc2HEXUo4v/bgNeuif0uieNew
+yiGzu3GkiX4dysQPGGAcYjUcZUHrOj+cw7eQxT/wC5YyRHe7/S189dd66/MXnN0o7ij9OZOFEcm
jL0tWvhYzPZZy1PJ40Er5fWYSa+N7t93ssgff0qSAOd9YavBe6oirRP2sqIxs3Z2kf7S84NRA7da
IFj7inImQnu7ZeBZPgkRabhPF6TURKBvJm9FLcfuXmyiLH/Xo/QmFi+1WV03cLRifLWpEdHTWNf3
ozKSPy85ULpsqaJ3hn4fWOxuql8qBFo9X0dxfIdeCUVhtGvEgvihfRGSv2RqdlGPu6IQ3WxBSbTF
OgoVYD5dvZqm4EqQjQtzSJ5UigBZs6yKt76a88jydcSKy+C6qUP9NazmjSFyoyzXxLSkiaso5UNX
zfYMtSlhtSIM2zMtSDymjBw7XU/mqzTCxVOJZOLMnqvVY15XuzAI9pxLWfvAE5hGxRc+UmY2nbIj
nzY1/kTCdMjTIWMyLVnva6fgbGdU6V05WI+BdANtY9WpipOO5l5VuOrSdVdOxteSpctXC6fLBLfW
r6FJ8SkFjsF5M44lG/Hj3ZC/5uFj3ikuBmx3qMn/zXdKFGC+fw98nLz+URsPQnFjkU0eT8V6IEFQ
TI+C0HotfB7ZfJ8NNkaq0V0afnkn+mSMW/xKkt7lvlnPQcwbvQEMFthiW67rYNpb4vRgqtWBKOsb
UTQxL4nCtPILYEwpu9Wyqff04o0Zsk1JxptyaB+LJmd7L3oZ9AlZwC0tcCidS5mNSv6mI2vK04jy
VHQt62Bh2kQhxYyH9RW8IyXTTpdyjWr2e7ky2DzpFDn1iiPPDXUo7pZgKw3hbEvZc8ePENi/p33C
AKw3aaZstVR+Bi15ETL3WP70OlaGm7UUejiDifK9OYyOZBDU3A+rVEquOl1xx+T/cHcezW1r65r+
K109RxdyGPSEIJhFkRJlyZ6gRFtCxkJOv/4+0Lldx+ZWWedOe+a9LQtprfWlN0jrqiioq3rXZ40n
aFV02jsAds/qSRGTZG3o9bJF6QXompzR/yYnjmM8m9+alMAVvZTZva0PXtm8c85dAUS5Ay7jUK+X
rYYtmo3H82Q9Gr3sFnm7y3x7pZnStvcFccjfNbQLhJ5c+zF66KlxLCRei3Rdpy969yohugS1fqHE
lpvn2sLuIsQ9UABz7PvQAsevS/Qa5K0qdxeHvMDPXvp2n8gaQnXFIdY6b6TkyC3PT56H4bG3aJwJ
SOLRwmFvT4As5GeBulw8+8FoJp3tjUwclfdGvxfjK+wTW7rE7Z2mT+jH0ffNwSKwPrDuWE/iYSq3
tp+sDFCtxI5lGNDTrCtvRGqmMI6SAfgfdyzfdwv/GwLXhwmf70g1PKn8ZeUHmYTZ0s6UrsJ/ilrs
EbHoyPTU9VtCTGOv44kCvY7XZf2qkuD6B2smo9iGqzZPRYon/XqqTiWlDep5WrDP20sq5KWd9iwK
fYlC+XGQpbtxolWtmXuHwBFUpTd3X5AJWoyVgOHi5G7pn6Q4oCWj9V5Cf7GsYfXob0guYJV+Id17
bqxDYyWLjLA3lcnSMJ9NsesFhZXRLLJ2hdIE6RLLNc3XdXto41ONmIjK7wy4RtooSHL5a0QO3IAz
yqpGT5IS1yeCCueiU9kYbe6qI92gEo1QOjZjG6CWQoRqncvIV7J3U/WjYoBX+4E78XorlnEe/yLj
XYbaSxAZHoQEww9XKoJdQfdoSJsq7JamfFAVTy0xfiRaSZpOa+dFte/rQF70I59X5wwzm2ElUX0p
jJHq1I0E6I8JUz/F/4Vcj6u0l3Dc5+LJFugLhPd5+VCjE+bXYCzTu0z+Fk0Sbu0+xYGYV/JChCfE
jqhgPUv/PiFxZtOSQKOHDPik9s9UmgvBGZr5mCYWycJB/wVZQL3f5bbOyGEzldR0T4H/fWzTWZ7n
rjXKhdpuJ+0cyL9k84HB5kZS9GVHQ6eZGre2LynKjlmTeZUmlsPUNYtSb7YNZnp5DIK8JLDUc/US
PlWWsoimaheRRDbkxZVm7y0bdJECd3dWQqStVdPFKo0fymC6eo+LLl+4kVHxgrynAmOzn8bo3fSf
q+EXEl2u2kaejbBX2/mH2Ed/Pwzp6vh3XXWiu1VHyPFoktuyREZCnuRTN6v5xZZeYC64qrR3er59
0i8gnNxlseaaYtj7OoqE9MOS0Vg2WrZUE3OvM4IL9HwxkIugYXunNlTs2skuTToGyH7gMTkSOdvu
WE6qJxXSTh11z05gVLEI8/QE2+J+oNdVTckq8adtw7QjzoFWERcFri6ifGkN0zOi1rWFhShgjUV4
ijWUcCtVu8dTyTVVFCFKe5U5bNf41c6jnVb3Z6vVHixJbGm2+KG579CX9EkrIwvtRuPZUtgHvIa5
+mmU74VSHgrKPFGbm2lEvI0JZh//NIOHTt9VDY1VJ0D+Q0fvr/FqxBFrqV4L6VWmMdSY0p6xw6Ia
Hsspdtus30bpWkLRzqkvtLg8ywL9S99EIBymRjQlI4Hi52xYX21UHEeTEJlbYXh5QnPRdJZoRKHG
tlXkYmnoT7LyzajtjZ89y0wPTD5qYKsrJUlcy4DxkBr8N3lkhBQ2qkF232yjAtURpke5/lohhDU0
uosqyKabbUen18x/0y1/MZBXOH5GzZUdQ+m7Jb3mgB8aymAU8LToIRi/l7VYTH1JUTWs/DB4ChLV
7cviiDDiUgno03b+Ou3uK4WOLCy8dhuOUHOyfSqqTZhuW0Q8xAByLi8ep7ikHDjoHOt1eur7wFNS
BX1Kk9lAtCvbbpGiuFijpQj626HUzdheY/UzbuuVQ7FsxBc1ehjRRyxOJYKOiX0vT89a5GwRVGIa
Jx+kAi1CjI0krXAbVmUv0Fi1gYmNGV1l1PHgcXi6HG4G7EdpOtAWJkLlntHHBPM73QpQfUJqI0Z2
Rtx1VKMBPgDWj8LBzVR+k5xjNoH8q98znz7mgJwQmWTZPUfVuIyCvREi/0IWX6Rik9GLS5ti38U7
xFvYf+VjNWpe3pT3ghKiSyO30do7NJB2BdJaHEp3KpI1XTcdHNsDZ4ce30NS448REssrdGIdmXaL
5fXpvZ3p36W0c9EHorlUcWz0m6SdVnE57eJO/V4PiKpyyqkcZI49upKK+JAW76Mq3NbytEskpF3M
eq1wvwiFLpoM4jdJlxNib1eL5yartn2S0nFMd5im3vsJHPAEi7+qXUYTTm3jtJ4ZPj6gEV9bVchO
4XY8LRMZV5g0bXdBrS4EfJUgD+5HUyBsVKGvUSZ3aXJAKs6ViMsGsMHIBI2ipa7USBtEyGehM1K3
75X+pjrfRE4tVfR4rxKR6gRYo7/omgFJo+yR5uDGL+pVnj9Nwfscx0LFBNpAhjJ0C5GfG3rIYcPZ
lSDeNOcF5Hqdse5CZ2GN09yvWqblRg9JmUzlLkHmBrc0V8WVIU7wXo3eepTNqupiaL8Uki8HS95x
WTjbDtmpWH8M0hDhopL2Hs1yW7vL2ei5RMab3kP0dYMmQrfoHeV9d8yhmjdexNNlTKTkn0Xx6ORv
IJ6xADYWpQU3b0jonYTrjlS9yS70RL1Of+ukB7U5UI+6mVzjoSu2RfHkt69CvVOnbUZ2p87ZAPA3
6sSYXYkAoZsTJOwu5pCrlorJiToDXfhymaTuhIwaraMiVbdrqSBVvz8TSCjolrlUrAyGRmoj3Cz8
oUnvfoK67F4F5hrSvhrkfWP0roLmZXFQHWNb6a+97AlFeFaIRj19Bi1Sl6Nz9AVp3slkCJQ7DHlt
DXvpO1F9L8M7qbv0ZOaRE3G2U0OiPdyYziIfWs/pCuAi8TGVOPN7bTk2+9Z4gW5FTkX/e1TcKq89
PTik8nagr6GRFxooR6FDFYHuyunNM+9v81NZnATyh/jDbPVKdZt49Bo7wUj8KY/WcqqsRX6SgtYt
a/xw9F+pBved+sYREWAoXH7rzK1ATevZixVOrsWZE6bfQ7GyyK0kax0Pnqk/hExunLF1E4j75RJR
McTZLloYuRZqzeXeBILiDMklncZX3wpWWm+vnLBAyijd2D2Zlapnq0mI1Zh1qCwhyUrPNKTLpSXq
rz6rt9WA2iCrphlSLzVCr7LpC2GFXhG0gvQd5eanTMGlmG9Y03ux9ZEBQkfnHSvn6STmfln9PKXx
CdmUhe1fJWYIEvuIPs5Z1JiDFtmqS7WLCsSwoQeqqqwT2lES/Tolfyil75KFSWl6lrTvJljimjFa
TttXj7GVp82AhOLC6OuVVmo0In1XoQ0wIVFUx/m6HBFx6C3Cf+lKCDKXQe8NKMaFJc7GtHYKFN9M
hk2sOOSsEPKtmpWYNVnDB4NGqyMZiwav6hAYXug/N2JAHRGVs9zi1dGKr9vxnBd8mVY599KPnMyi
DF7hTglOhvAUdLbr5x0aWwVahwbWfYEHWf1xaOpvhZzSINYWrXQHQMo1ovec0lRPCs/WypXR1Ncu
ls9TYi4FYVx2uqWVHmFJHyrGJ6Xfvf5Pp9XmH+jmGwgBnhN9Kmyg5ZWp7Zh3btVx39RfGRrMEL8/
p9V/XuVmzJ9IcZOoPRhqswVr2GG9FDz0ZLnAD2gv2oxchpVKYyylgssT5Qs7n09wyDMU+N8j+RtY
Sav6k90gc7qcqWuUQZeZvibc/FqkCwVbT3UTUXR8MaKff+mfzwznWoZQYqL5phnWzUWLSfUrLQVf
OpO8Z77hvwjX7ebvH/AzuBu8RoO5PFwi/OG4jd9wDTkojlzIpWAQEC4i1PiIRrGxy6OJJnr5xTN9
hm3QVAO+GIRrQIU3IAqztUpElxP66u2LSL6NNB59HNv//kSfYuo0cOlQR3Rbg1Z780i11ftRHswQ
1d5rTuX8qfaz1oCPO+lXgPFbfZIPKBsmLsCYNNMAvnADT22pvXoV7dOlevZHV6HtB5XCQA1xkR2C
g+PNPgzUmjOJor72DHw8WtfLrzSMPl2jGgZ+wDFn5ujtbZTowveRLc1w5G5bv3VbXIxXgBVcWkCR
a3z4pdFB/eJV/xO7wSK1LB2uDrQnfAL/fNVCV7qezhzowZ29npblOfsx7Ms3f6kvwJQdJZoTJ98z
vvjCn20NHRqfgqIdZPoPjPJva7ZmrmeSas3P6mMLkayHHeHmSxuvT6gbtCzRH0AeAIcjnvHPpxuD
PqiqCHRRH7oMSDfZLllrMqQY9WUWIZtOzvYrU6Uvr3kDCGWR1ajzcs3JWVSHZKPthWsvmaJQTm1n
ilf0pT7HZ0fA7495s19GQ1T1UIB4NVoyQX2e7r5Iqrys1euYme4XS+bTq8EFB2oKx8u+PXCmvm6K
skfhcNbHWzRbbUM3Pp99WxI4EPzxwXC7J3KJrlx8qSPw1cVvYE+G0Uy9o4N4SzWkyBlI5vnCsu4A
vq06W1vUjbGrTfVnVR6HsvaCwNylRXo3xO8W2I/WZkT9pV+kziK6Ped1DUkDzGws7ItuzsQsm0Si
D/Pbt4t1wlygoEnzxTufF80/rwElVYMdwWF/84Ud+r5oD0wC2GnPCHg14WavreOjAv3oPzBi+vRy
MwqTx2IIeMuuKgIE7ycd2Er2rp9NvJS7jX0IttW3EZmmL7/pfPP/eDgkKCALElI4jP7cpQZPVxp5
LLAZn+kRzFU3mBqsMEpY/Ce+Px8A8L9d7+aDWXom2b7B6WPeVdt2PewT9yfyu4dm/ZUWwLwab69E
bWHCl4fTIt+SlZtI8ctGJZCNyEeShebYF8RG4eXiZzaVIEPkr6SYPgvQhGc0QskIHGL0n+8SnGmU
CYOFAiSsUhcG7pfdRvycdsouupCG/2cCfJ8SKX6/7BxmfjvQlXjEtsJnW5o/zHP/Lt1TGRkfGkl8
yZecPx7Hg4rR5t/3xWfRC0UWGSXh2d709ijK+s7vI533O/QMTJ8VXcPmJEa89is+3mdwyzntUZUZ
NUzCfBNJUqlQ2saJZhIPiPMfDFS87C19Hu/tLeXlDwwe8Kga98xjgUAuraWz6Tc4aP2PH/ePm5i3
7W9vOWujcdAKNkoz7n0amX51UumYa/3D36/zGcqdC2k4KWoybqq3KHdGZrhD1VCWZhvr5AFMjQ/x
tH4lYC/tZbAdxSLFoCtcRW6HiIZzRgTqDnHR9fBVgvLJep5JK4qJBBQWj84cD3575EQa0givPaIp
5oTBLyVYNd1XLlWfxBSuQR7ERagRbj3CNVD0Mow3vi2Qo0BiWCEYXJ1KPePVii++4ecP9O+L3XxD
Y0AFHtkrUhJGoGPx4OgAsvzvf/+AHwnUzcHzxyPdxAtd79OulclpZ7fUYJ8+wkow1pNHW2rdb74i
InyWsLP9DAeTT9PCrfTmcq2ux35Rsv1DNKZmSUwU9VHDhA25+VqI5JM3yFGKWAz0X1PXboPTKFmF
FrYUcy3RKX6ruqc+/er9fcJd+uMaN18pk402yRyw+43yZgER04py2Vn0ZqcMCyPhKkq9i/AKSCPV
/eLTzSfJzaf749I377LvZb0oApl6bp2e4LZs21V7mGU+o2X5VV38yfkJAZCXCINgPr5vTjVNRUWG
SqugLm69rIa19BRN+MfXa8T0Fvm3ihkAPjKrcW9sv3jMT74iOTl18UyKRCZnLhF+29gazmBIBIDJ
KD0ufTRWJi32Esh6vaT51h+aB87TZzo+H9f9/1oPAxrBby93Nqb/b4/442uG4fwJ8/pG/K+H6Kf4
XRDj41/9P0EMA9ULvjFiQVS6yBOxEPq3uvm//1syLXzg0bpAaESdz8B5b//mHk+uiZW2bGIdjkvs
vwUxrP8DCQqxJpJeGYaLaf1P3OOVm6LJoNq1ofzAlFGQCJvVrf5cDTnCbV1K19OzS2sRj8MiA3A6
ComBp7mqynKrJPbWEMVj0tLqrZRFHY73POZCYoBX18EqV/EbSYsNq31bRyByAo4Gs/UPZfuQjeNe
9dtlb2I/HoJwKZi52Naq69rdKMylIg+ekeWeaXWMD3EPKYu1XsnLtF+1dXEIZXYiDpggJcZEnFBl
QqlbX4s+Awg+elNjbVMDPz1Ankx9d86Ub2AZrfDn2KnAfy1TnEw1OZi95PkKg8sRDWwgz73ByKnB
5Ce0j1arr+ninELVOem9f0rwNWmmO7OxD0ObHfowvkhBeupsc5snvpfXPij5eqX0XqbPKjjxUU3T
QxxOe9/W1207rAnJrXGss2GPZbHMRCGZTAiYpyqdp3ndWqTvDmDtvhOPwxiDorBW2tgucys9ZAMK
+Gqz4+Mf8qylLdmvHKm/1x/6cDi2ZeblvbbJg+4uFt2ujYovkjrtz8PXoJIi50C4xUGDB52fW8/6
vtCVyFcQTxsjfOgAYwwpjArCSqutBiAYPjBCQ6bpzI84M9RDJG4NJ0AGdM69pxo9aaVcpPx46uQb
IMAb4BSqffYV+ikjiHsawHNDX9WnRSFZy7ykrsGC57ddePrXkf27DMqfyf/8GKjHz/JBiMkQEz9y
5t9OuKkPpSYbc5gjJZ4CgW0sOz89qlb+Y0Czre9m2w9glH+/6J8n+j8vepMvtc4wRbafBmBtiodW
fxmsaVHG5Yggv3P5+6VuOKD/uhZPCJl8Pgt0/aZua1otysOG1nYu43Avgmzp9wALAfXA/SmNAQCj
FL+XxYupSte/X/smH/+4NgkqZCQYRybO3zfPaYYF/nFFhmurL+2gS4SpvEuE18jkpFMwb779VBRu
Eeh7PzLWuDfsjNJxu6p9qmrFw3/ivmIaB9b9kqlXgfJWCClOqg7YiZ3+fq83nb3/vtdZfQuRDVoE
8g1P0xSdguMlY2onEYfBzhekumvkxc6TYV/CYbZvrB45lGY06t6qnRcF0GfZ7JvKuchD8sWr+/x2
bKIAKmc04W5VpyJj0uoJl68lblIrJLbqhSijazhztcbqpZDBYZID+6l17wOPS9PsvS4krwmyg9HG
751ZPn7xfpAj/SPn+XhDSJ8ZNtUV1Rx5wZ/Hv5YPEnAGP/IiWIBB+a0wymOawbvQAuO5UZ90M37P
RHsRxmrSTeZoE+aliWmcaVTUgCiYtvusM4FjW68/T8WdiJNvgAffsRw6FCpt0yCDqCFP9qW29XOY
ycD1O9eondmFL33rAZXAqtg1SnoNY+OiBNbZBgJmF8ZVaJ4SZ4cyMs4QZVdOcLUlEzdBhj7SN7nW
jxqA3aabzsMy67jFES6yCMurodXLQVMAoSgrI8yP4BgPgMKvuRS+Z3GxdZTyO8agAG8V5BCKCt8j
7VFRlV/GHB1UqQdlVb1Qyh9GXztPWsJkZIoecbpaJJF5THzz41lEZZxbYWGa1OtncAMwys7DkB6C
mOlrPfrLtq33VW4cw9Q8CoximTgfWz15n2+9b8BrzU9WK8F+mHElHP/49JituZUz9VcNq6gYQJuP
5lbJiXMhn0eU1wmOjymso1Ub63TMrp0QGqgXhjdGisPipN5JDtD1qNY6N/SNbcO92SXykYoJRmzE
VbSzrS1uNs+2PYDJaTvQkjlkEONixs4ZtaqrNDYvfmhN4F2ZvMfo7uiVsDHkY1VA1DmMVQY9T6zi
mg019hIYyVi/U5LgF66gh15J3iNsjXPVWuuIU8MNsZn6Wtsh0c9tZuzVorxPRvQlJAJm0vTRUp02
TdeAsEge/Sk4WE3hymBL7RYYSTkBzpH7tvFGKfghI2bh0nZIgQS7Q98lbk5Z4E8xAOPmVRKNiiGd
eSw1MoTJML/j0YMjbCJv28GBbTLfq60OXifKNdhg7PKa2nFlWT5k1vdAN3ZSFsaukcCLbHFEW5R9
eR+guAjmRfVFvMjL7IpL+nHobBh/GTZP1n2dvmcFy2hU4Zs5irIUkjhLVoidqXOfxfxNWrNwmHIC
eWi3FitYZWskWEQBVHCA+4WZBsbE0cD7xm444gOFNPNCl0zJU61FHuV48snWUTH4yH02HByr30Js
GMB9aOciyT52Rd//HKrqF79xIQT7BeZJ4QTY/GnOpQN26dvjQ1TMX1DAih0C40efOIvQkjbznvJB
PMYN9pYW01BXVvnlvhS9t47vpbHFlB4OT9LxLJIWXtvhwfHrl67Q0RYOeWq9nviV80KUG9UtJBPL
R6CRYJAFHgLOzuyS10Yrv4sogM5SS2/T8BhISuJZNUfgfNaOZHJ9kF5HPXjPHLBdrd0+KJZ0mvdY
mafvdmQdyaW3oJevPZhXnit0mxmX0Fu/fMGGw/PYZnmmW0meJcnzw3yPY84u0zrDDZT8hz7b1Srj
mxFrZ8LFBSDIsbbnATm5HEeHXPJ7Jd5EGSvrXPK3JGxaFZ+csHkh72Mlg6vuneG7sKt6+fHTjYie
9MD3YDhzWxxxYfrOnOtOsuwHA+Na0kyT0fF8a5WfXrVOu5+UZu/P/mfgB6qF3VqHKW1f5jMFBxWW
EVQ+q1ES4FHHSdfOZZm+wxM9zDmvGlrbjxfepVIEL63fWplAWd7aSjC18rbn9vszkhivWhYTNuh0
jMUK+9CL0YJ7MaytbFpHBl1XycnAt49P8jSTJEmp/cLcDj7fDJ/iU2kCwWNgE/RAjjnq5Th5d8zh
rq1MibcJBaOZ4ZZTjAFd5rYybwOOEdwoNrlSnmK1/yk78KbyRlPZtjIKN6TSRTDhqK7al/nDCM06
DPExmSNNoTrsWJs3YkXnQqAVMmXkwdVKqbmheQHLRkRrEXgIoh5eMtqRKxQ+WGuWL5HgF4Rgc7E0
fVeM+tGpmjvRGxB2pm9zVNWINnGaH0tJPzeB5A02aOlews/OQsoCLAqswRj31ii4rx0oDKmjnMsI
FmOs3He+fow63gK6VoAXiuyQN9k10v3LZAXvEzGtqHa5Fe/ltnyhDUN84HXFcuppSu4JI16PHWDS
mW3bVhcsri+5Xr2kMQ8dQK/ljA2ApSVAs9kH6cSvrswjTtZ38uv8p1J2LkXb/SxyjFqPTg03YjI4
m7ow+1mWEJb18/zuBg7Y+Ump6i9Za5znDx356gwYau5i3N3Cl6IdgO/IeyVuVko3v9X52LDNo6Y2
L4HPxtYSgHxN7hyVUTt/3KFqBlcHChR0ZP6BHGWIGSRu6hMZVXHQpeJFkujDqB27ST1gQuB2MdAO
uS9BBzbarzIbd74ZiIWVEwVGB8x6Zjx2dftN1HVD2cfWHCcEWkznvnLKfYrsMGaEcOGIx01cvchB
eM015RxkcNo05KjmB62i8uTMRE2YxZcW3+tpoLLgL7RAvA+x9kN+igt/WdvKI8otl6wXL1P7auHA
PofuOd0KemCcAYTpJrW3c6CP4WOwYo7zz5eNcTTs4Fx0rZv3xcNgKnsqM/IKzPRG/02pfC/O65c+
R8/nDJyFCMk/L9FRJu9mgabOcCrjYxZZiypgoRayXrowgudadZyXHgqGnPIxOZEolQdgryAvJQ72
EgAtQGsxcSMak9Iac/Sy8Ww9bZGiSirP7GdxjgbXvGJoPER8KHIWSqH+0AO+DyU+KGXp0aipArqg
X9sBZBU9vBqS46k9oUMKgc+qykufstW6Ir3O2XkcS2/JZAHzYony0x9H/8wvz2Q+jvldyQmZc1qf
dSwoRJfxxwvB8NQ65jv9ITUqB1p7uI14CUOon7EGns99V69bYK3mtrLCa6eBWOilcxyc0w8xIp0s
xDJ5A+GcPtohN6fBf5sAqeV3mkUfQiHr/IhHUsE5LdmXIXIuEUQjx+7XaZ4fxohoU3aShw03vucr
oQQvpKlwVhQWzRx1w4LPIvFF/Mzc9nHwo4RwQ/hnkwxj8s6A9dgE2HFVQKP6ChSwgRYGmOb5Mavk
55Rbb3Xdg8qf81yRcaPZUG0sbAQXpQKMz66w9Jahq/lIMLiV2Zzhqr/LvZ94SFMA1NO31iTcsh1d
OQGcmEXRe+r4b8OAjFxvfwtIzgpDW9tp/F5UJAMgLaGfAflXEBqHwT+canvY+LJ6ThMyhEo2U0+l
a1H2a1FpjWe2wTXto2ua6usBRjB77tVHkQQyCVvZN8bEq4vzFIRinWcpvmO1Y0F0Gw3XQYOj0417
JVJOkUVgKwLU+30EHT6WrNLMZp8SgL5UmhZmiCusEePPSvoI+q0segjtHVyHTo9creRn9dB4CGz7
rq+sxMvt9pdV6XgT5xjxGkqEfEkUvxtFUy+rsa/ID9CyqaTXDJvrlRwd9ISKQoOy5Ta58aIq7Tqw
yGBTX/KwauBFhJsqq17CKL428pNZV0dk6mjoyDimpwLJhUlNl4FovSADlab7dbHSfONsVEAucdN2
FlHpeIqYtG2ozwmOU62i2QjWGYVFldrwap1gXZnKjHO1V2aA6yh8eyCNhQzkmRDBWHhv4uJoCghk
UyGH0Fq2RsOplndscUaNpySudlin4jE+LzlsI4eFXNuLUug7zZhsgJiwZ+Im3uuZdhajMQCLIxz6
UQpXB6i7PCAmIRmB13QwqjJ10peKWrM6fRmdyxLD4BS6MPIOD5JI2dgq1HzdMB+Nynh1HCVZ6kqG
PYefXroAmGvdFUiRYCeNnjt+ZnKHKU4K8aAeYMgxng+g2eh4MZZhuFYke1gr2O3JMRMDwGRLLLy/
y4MybpHPENDLqGlobN2lvXMdawD+Xe+/OjXRTglb1RV1dupgrlktmS0AxI+/mUgZFIFaIQN6L615
1I//TT80dNVqPaqTl5fNfaywr6CbU0l26ROZ5iUxlbNWsoDT3IhcDn0s7x+qjlm4D2q0ajm77CHZ
WaKkcW61NdIBOkxvgxTapJPXYKoXAeNERIAY2/lnsLdeHlAwqD4vCOUQoJiB0ryopv1mCHCgGWBt
vzMx5YjT61y+lSSPcOiIyCXmsPA4yAqx43xvoOeoln9fdNXLR/VGD+rMQj7yP5b9wAkCFvo7Bcod
HEGeKuvee1T15qNsBDGutA7sxvwwXyKzjaPTxNcyNrZJRSbSBAd9al7ATyy6zt75Sv1SY/WL7bdx
nFdMqUXPDfwPI77OqS1g7nWait0M8+WQup+Li7ldMWYBDpCc5hNrc5qPAbT934c6ee8knmKOgD1O
6K7mD2Syge8ajUkimcdXa0i+aXrppUNnLsNNcc5EuKzL8pcZwvAPz5HIfkYS2quxvBpjWCNVsW7o
0HbFRONY8kLEROxOZYbh/5Qb+5LDRemHfBc4k76oacLlMkdi/6MtkL8wQy+ueWo/3oim3MiRBcxa
2+ZWsk9GiebcRNCpB3DarC2IiiPtgg7gdCdz0EZEWmSFA8chu054R21EmVPP2Z1kEc/NhSnhCFf2
z1lI09GUy4euhQIrp0/0hDkcx+eoQBpCbovVOFhEEL60nz1meXBo8+61VcyNoazqIHsmsG7VpHvs
dOWZvsJlCH1wmge4VWCa0QGohxipuVb+FXZ03KoSxkxPoqqPxGcBAaQofoJU7VwrIclKpIvdEUpU
mqULn63Z9uJU+eE17dgDSZCdrMraBQUswJ7yqyXgjUV4jQLiZFJF77EZZVB+h41Vto9FK28+1qDs
c61cqV5GM7liYLgqsWpmR5FjqIV/9jtlWzlvEb7gX3SO5g7jv2dlc98IUU0SERP9+tmc72ZWpmVM
JvJhwsu+jz25lfulaUmXuQFQht3WB5gsGfo6EK4Fzb6PQGJPkQXse6DGkYDYf3U7/7gfkB5A+AyI
njOW7raPhad23dJKIexY3X0swO+7wE53UVetpNDwNnEg30uTdO/Y5S6Jix1T52VL4yFjyykzXWVn
m9cKpY7ehI2asGDBNClwR8wCcg1FmU6qH+uwYmr5oa+ldT1x0Ge19Zz0ycNcqaltcLCN+B4mhRvJ
GapKh7wtV3K1NuN7xYRHl9jLqQ7WDcx9Is0y9yfoG2y3H3YqLYlNCifinBX3MAlD5LL8Rv4pReMR
xvOj7MTbNoBwFcP3kYIta7x3UN2uON18EOvyvh2BRhqRgNBv7EKJlkWR0YVpkTGAFqKmHNCCYtDE
iNxfqWrntkkLza/3nPl+xtLDK/vaQmhorWjZw8gxTOoEI9zhWrkP6znJpXMAYLmncWft4+wl0Vm5
hFICnjCP3VDvrME+TZR4iWJsEWTdajm9H2YJSjKt+ohWmRb5XkHnxIjRfuM0LMPo2inGY5mOq8hH
XleKWxohfr8KCueubpL7ii0qI0ixaPQcqzpBAOCBUJMwHgNjnc3CF4bOviodZ+2M+psjF5tSL7ZF
Nd51En7h5RGZIldBhoMadiPodmHRrh9GJTgksbSUfe2uhRrx9wX5jwmECWBFna0lAALhXqb+2VYV
hUWvBUzpEpE6yevSrCAVMrdW+D0w4ue4IE2bj+W/X5QJ4e2u5LIWuQSXVmaV/ZvevNpqkIvQcVvm
c4oh/BFcXuZFRxXLeGR7OOlQjoIl16JNB7l85BaaoaJCfY8oalo6g3NvcixZRRlpZecj+kFxPEJ/
+YgpRt+8zAV5G3fPJb9FmbvBHy2KnkbCvAsytbtTzOuoJddEYkxHh7ManAvm3y9dbm/HCMWvsH5B
GfucdORemZUd6J9ty4JSHctHP4Q0Dj79pZ3089ypGew5jNGICgpqybk9o83VzFyD/hd1Z9YbuZVm
279S6HcaPJwJdPdDMBijpNAspV6ITKXEeZ756++i7LqWIlWKsuupgUIBRtp5gtMZvm/vtdt5Ucu9
7rHjJGxUVIj02o0n+zCXtEhavZhPePM1zr6eiU31XKht7fJRy37WVMeosbB0pHrq1F33mLFBN72B
hVVejkP5OJbm1sz1Nd/XbZ7lj5TfH+d3O1WtqzRxyzj8oYTlYyPJVx1/Z5JrvH/mbU9zTpugbBSP
NbVfpPc2C5qF2ap8fJszsPmuvZCzmzk30gYlc9QC/9JcFGAVhr0lR04874v8NB3XflBE5JtWERtN
32NfjGLHqTkGOpWuXSGzXbaSfMvSRwcusQ+2UBCAqPLWl9m6SQ1bWLvmjBbG7HDkkYPiaEgPktGc
dbZ/5WX5Tml4hGFU3ScjZ+QuqZcUvH9UdPLGjq2bL73MFRGVK51Ll35ePJodZ12Dgl1OTTVLUrAU
4Ui5lQvFGw8360dk1w8BG5LfZ/m/pCC4zVP+99/zf/OcF2MV+kHzv//94Z/Ow+cqr/PX5st/a/2S
z038+vhf+vA31//79sf+Sz73/j/8Aza9sBmvUACM1y91m/z+K/74N//dP/xDTcBKjprgOW+zZv7b
/DDPPugJZq7zv07luPkOe+8fZ+1z+P2X/+qfKgRiORDIovmm6aQyLzBx/FOFIH6jK4TW30QGShiO
QV/znyoE7Td6QqpGfwjhgpilBv+o87YJ/ue/hPobui1DBYavKfy9f02FYL2BCv/cTqA8MFWamW9L
uMwPPN5OxAPKAzOqUf/XFsyf4F4zWpfDUwy+TmyDVCzbilwnPTnoGbvHYlqyh3aTSq4WuU6TWoqN
y2aI14rsLcMBjE+d+g9CMg9+IlYT1t+2xc0qXhX6sVIwbeirLntOkTUvbVXOsLgGhCD9zACsk/Ko
8PprIw4kZnAESG5k4y6K9a0RSqtGsR8N6j5pIl+oUbkONMkpwudyelE572h4yTSMfnWHNWzWmwob
Dz8uq64GUwKUZZwP+MHKygHyRFAqBm2VtMHOm2kRJmmsHKottjG90FdjdWH2YAOtSxquc8WQQtdA
Fyla60bI2fN+mu7LNFl3WXcNzWrVJzXn+u9xCVi0NXCZf5sGAtc0StuyuVBzaAI9GoQ0cKZAdpL4
usS01twm/ZNlPMSmdqOn/o0GOW5EihRVJElUF3HbrKeIwDjqrGM6YlYMKVJ4TmJgS40fyhKqArCn
ysRBjJPepJdkFNdWS0Ians86itaS1rA/Mc/5leznic8QpGfp+lkc4+zi9KohyGVzPxlv4lElDC9r
frHal9sKqFeGO2syckf2rHMKoG4DS3pSwoUasQbAoMka0INj6iYYadPi0tPafR7DJjHOIyleG5Rm
hqhfgFlrBG7SH3ovLUzhUYW77NR4oeMUK/z7KS+Qsj/XFjQh/NRAM5dCTVYSGo5R2Ze+xlysbKXR
35gs3B3+aNYAKYOZAUBlDOBIWcN9ya525A1QAfFRFg8HqklT7aQ9Td0AX6vSuk18y176u1d/y9HJ
ela663qOvjLzez0+DmXF7vNbXDbPHub/NvAvC0m7tMb0mxoWLhTag+33B6j2q6ZhJY0XUl45fgQI
jopz09grr5LuWgwXszIk4GQXRo/tGDmd8ZyHDfxPwQGCapeQuV2IV/MtawNoxV1s6luT2zF11iZJ
YHxyCEvTZ5bKQ8CZKYuSc3O6Ty3ZiXHLCv3FR5FT1HxqE3KfCjaeRR1ABCgRVNcf9H0jBVu/olVn
InDToFuSvOvp+ZlVWHQ07ioMGr0ZLWt9Oi+T4bJR2jXkF6enuJ1QNqHktOwrY12q2Sa3TKAJmCxx
mQ7VOW/UQkpVp8dkoePVbqN9Yq/Htlt3VHrHQw4UYAxZ1aP2Ni0v9fkIGL3wNlGGRvXTcaB6YXcO
DeO8Vn9GSUnYQb+cgu8S1x+Wz1azr6pNl4yuYl9HuLTL8KmKvUuPHX2qDXT1XuSEbrmvXyYBQAM/
5/RzXdf7LAp3gfbdCH+UHWCtpFqGpX4dm9LaVG4Ec0TaUeYxxr1ge22EgZMml4VfbVqxScun0afI
0OTuEHTs33ejKFZVLBYTT2KVWPHWpldkZpJrBNSTrtjmLaYxWZn+6LTS4Iox22VSd4cQW7EaeAk5
HnTuQfFcyCkEdOlyYvUAxuQ/Jsm5hZ2SeFJu46XNUV7SXoN02KQyEq2R/z5YVhAvAn3ajU3HrvvO
mFzsYrtRgtuoqWtV/VHoCnVRCr3dHaraK1Xd+ONdSPfHCoAjFIuq3tqB6TQTjZB0Zkt9l8xvesb+
QNAJLa/77GwqvwVDujaA8YyiW1ixzDdJfKgYXNu8SMuBLQsG5ZL+Ej15KcuAhNx4EUKtpNjmWGjt
Ol1G0U0W3NqT7lYjNp/hssOL7TOjYgxZxDE2bavij0bmPp49su0Z2tJ6sys/Pc/CCGnQY90NzhB8
7z2ANTyAWHROHAJ9UEDxQCkw0zszOe8bahD6OgcUOZo/OYPQ4Emv24zo4cgDTZigZPIMd1AENnEZ
do3GFNs6+IwXJnZZQ73N68ApjGcKPpMvY16dlkX8WNdsoe07rMVnTRtQovrpsSHtRk5YVHt6etfT
2O+Q9+AThwA0qGDeerRkOJHLnc3+e2g2hQeQMwuASVzYxUGhLZprD0HFSmTaiDgK5rkGCsN80lqJ
VjyRH7VpY//cp/UMS9wRvEuVHi1b74fGNGhbxSrzbvI8cenLCP1B4ehiyTzshtoaFbWdzPRJMrJr
yfd1ic/dR91WArqnICLyq0Qx914QbSZwmKIYH7SII7VmbSaVDVtBhHMD9TOEmGDeyP0FAocWwkaX
0dCA7wYDeEMdxvEEp3f7myVe6uQ+0cdLHxJka5t7v6CVqyIkrMtoyaHSsVlYvKC6lPPkILfseNGX
dSCvSmN8Qm20jOigWxWN9NRwbTiIKc6aTJOhDCSOCgiQ7OmFllduYRrXRhdeRrm2pJ1yFSra1jci
1HfkDwrFCVAuxe3wnX07XFh9fpEOEazTpoLA1wE4jZDoKzJoHWzsnESLOt71wOj6JHXIZF3O9OsR
wFghqUs7uVdzwu21p7KNIbJAZamynaU/VlXt1O2Eg1pzi+mgiB+JR/YLGBKJBoKEjWqYJJTrw0UW
9k7QjesIE3sy3CZS6kp18SxY4mWO4zLPWqZerNbVkpqCBng3BZMZ4WvkxRgrmE0CCE6EpKQt1yVz
S6Z98ymbZrl96Y/yOd1QZzJpf2fXQfqgI++zMjIWuHGecS6muS3MMdGk9pm3tKX1Rc3RTUvk9fx4
S2lv4e4vbB1KyFYyxWOR3I3JUy3TOQLigvH6ZpoeBzW56PIVSTCoCvjit4YCUiKXFxADmoDgiARi
XUWvzLNfmvZp6ICewM9MFIRSczmZo4xy73cH36c/S70pb7619RMthvNe0MlodYcHjdrlccIIXPsX
SD2uVKnehFTvBsU74zhKiWPch9Z0sD2siZW9lnt6X/609jXvsg2jKx+QBUFyfJL5OVerqZMjwwTr
LNDR0Neapnf1oFzIqbWtlG1jPwTgxhHFOuC6mQUThybqQtfs7ag1QOVeaV0vBunVCGuntK5Tud9J
Xkf7ST9LRpjAKt0dug2LxKhuJLs7r1rzTgOF57+lrYsCOIpYqX56CHNOXkx5BVep5vr5TM/Re23n
oaXt4ngP5W4B8BgUqv3oSSSBWdNSG+WdNJkgc6a1WtqXpsl2eBzPqOhfxBC8tR7eMBzeAq7asqMx
oI3RORF6oAqr+L7OWek94Y6931OkwVakg/akaZN52o8oDfdBOK4KWLJa064US6w7P1pbnXHl9+l1
VMUrM+AdtWHkxivYJauUuxHORbBRXum98hCwy00HiJ3FPunkdaDUP+ypulKZRiikOGOSUkNonagl
fcKwd0HSrBK/v7RZYhDcAKqptuNQnBej5zQj7ydPqR9+DhYeWv8shExqltVK885ERHFYvVda9l3D
tGrjq5T7FLLsQBFlAX+N09zxAvoFrDEaZXI/CO5DX12mwUhTwqq+jRzC2yBzJ9PcT/TWDH09yPVz
U/4sgZAlMuTAStqkHIRDgUI2TZeWJMjD6gGTVbsGZqQMqbvWiud3h75PRK/KxxLo2xlKzEFHs2Qc
4/uxklv4GsszEZ04FdEsES+UbNVLarAbfU/NK9nDwd4DeJYceHMryvUP0BbYLWRr+0R28ZGm/Pdf
ogpZn+3NCgWwI1FhgpoMIGw//5L0u/lorsId/eqF/BzeFhcQLdZi+/W1f2KD4XT754jGkdAztCNZ
iPJtxNHlJLHpNtlmcLRVs4bOfXtitLm4fXRaFUQMIL01DLY+x+ZmmbfTKoVIsDE2S3XVroOlfj2t
9TV8XDJfxCkZ66nxjqqJIlJy324Zb3blT8uEMuiGU1X3aq8bTKjKjOp2v77GuVL4yyUSNwzdVMWZ
dZxdBIUgNf35QJ6KcRPR+eEw4JDYsTDUCIDmKX/dx8LlH2/Mn8OJo+eX03WxzJrhZB8UWjsuWvVV
DqRTbYL5Rv1yVfochEX1GRfT0YtJJ2Cs8xqosrzLcPjMQdSgNxx5UThkYDhf38JPrGCzVWrulOjq
HCk4X/Q7GTqhBwbYJBV+2yq8fouKBuXpoKFZEBa9CuKl9zce2vsBZ4n6uwHHkL7QIDGgLmJHIiuh
DwEWsou3jEPden/noyP9iGRjikOUb+bX9t1wSh5O8iDraPp2LMGL2ZfJ0UJb5FtrFdBBXJ64n589
Pc1SaDphFqQDdVTd7mhiJLT252mlvFfccl09ZA9ghL4bK2b+ky/Lr3YwHt+74eYa/7vLsy1pLCyL
4aIt/Hun5iuHiryONtHuFLDks9f//VBH72Wr10UxhHCrwxwExpghKrnOlbv/7P4dT5KQA7wU/gOv
x4J67bJecADagaVbq26w00+9HfNvPv7WtNmaj0+BuuNxFq2cS2bLZzhPWmzDbsUif6IuR7eGoNLy
jtoBOzzHePTIKFhl61MppZ/dUUPnO8cBMs/RR+9KLmnkwHQolRVx6w2c9Sme+admrU/87Oocdcm3
DSVe/DJLpgXwN4S68zV2y+GME9BevhyJEtQeThmuj8wDv0+RtkpjZE72tSz56HUMaeZkVsypN8kX
w6PMAzT3+UvsRK/Goj2jNfZEcvqJKewTQgvEdPpnOjgCbuTxhGkoQSy8KkdVce+dg7lKv3dnZGbc
BMtiH56xdR+AVS45w58lpO+22E4W0vJk0tuvO5sPv+J4dWirqI5yv0zf1r/o2wjX7e1TDC+tlbYJ
b4jQOzGTfrKhYEhLfyuXAxA6dp1XsPNKu2U7nJzNt1rde1t6SDssmYd/I8lnnpg/fisfRzta4HsR
yXrQMZr3NG/dTBIqKQQ6qIxX2gqYNDFmp928/+IaLSAw2HmMX7zmdSwTwNi1pEUvehc4nxORYzzP
B5kbXJWbt9nnLzVvDsVLdtNULy/N+ffi/0LjZU5B+9eNl9u2iut/fM9+/sP5jgW0/se2Tvin+kMX
Zv4r/ujCmLRaLMXGCqqTaEw2OpPWH10YU/mN+d8SFs7q2SQ6/9EfXRhF/MbD0YhO1wwDqtW8m/6j
C8MfAe0wFPLHZnARtsC/4gU9PkDQL+ZYKjhAqDO/Qju2d3tl2RNO0piupFJYnW59KkgdOm4Pwlvi
1+uxpuxY3U7lpi+TTRbeDmhTqv55QjRAusmdqt62tbdFLrrxaJB4drGsp5eyu1eDk7PhvLd498X8
8luPvhiJpcUSIPJdeQfT0Fz5uxmBE13YO9+Jl5x8T8yEx5u5Xwacf9C73QC3S8+TkgFr137uJ0dz
o5WxbJcdflMnXWbOqT3B2xTzyyXqpszDkEEoafMC+35EdH1dWvem28ABXcivzWNwW4Ezs/OlsaS6
5vTb/gDt88J7Jg1xyQ3/W9f85y/Qj3blHN/lsrQ7OOVp6E40MRDQ06K4Hepbzds0jbHsyrMGSivp
dWYYrVM5/1s/gbcbeJOs2b/Mw0Odx5Wvy6arVzt2SdD6CIKaill8ResPqJ+fNw9TxbKj2dexcT6O
BQFBfX3/7sO+/P2uv3eUHh2H3p4+Rz5maVyxOLLn7ca7ZyFXhqrYxsSnkcirkvwXLdPoi+BuQ5UV
g27/erg3fMrxs38/3tFOXpYUSUMkybNfTSvZ1Te9tgifQmhd+bZbS+i9l9GiO/eXp575fCG/DKzZ
LAqyrP56Zhkrj/pqopuuVv7EXtbrr5V28/XFze/tV0McXZsUKtRYfMN0bXQgOXE+GW1FSow9JfCo
ftGiWY+RrL4e9G1z+8uonGXRq2Gc/+WwQpYC8ZatabpV126SmjJdCVpOHZunREOFm1Ptrquncmrd
IbNAMcvbLMHc9aAi11BCzamKHiFjSJwLvcL81utvh0G7lyawwygFIN+3E0Fpeds6dUPRV6/TZ22s
tpJlOL2m3XXN8yS81aQUuMhwS5HxQsdBFhUGq3Qrjw+N8dD3AyJiuoCJZe2rzgc8IdTrfqS8PUHK
VqbuMEnSk2wO58Azv0tBcDWX1jWNNJ3SQpYbz5X9m94PXkMdVGajWSdokp/OSfjDkaBjEDe1Y5ld
2DdgS0vFJExruujLmBifJ7RG/OLGDWBV9xMRVQFglTY4FOHo0rTedH16iEqCkSoNvrV/a4bNVRzZ
bqlcY3ZfRLBIv37Wb1mlx89a4e19UzrMafQfv9aoMXwIaszVpVI45Wz3oN2Kynhj0OzQIMG38aXt
y9PCyy8Kiu6N8iqmceGrzynallQ8aZSM5UmnJnyTcxWiGXd1M60Gpdqm9bBPwvauo9LYld7K19bV
2C2+voLPphsoMpyqoVjqinE03QS2Fku1aOdohBvR/xTNuWHxgyq3pb/+9VDHxbq3qe39WEefI2kE
aa23jNU9y7sKplywpCNB4+q8cwlb2tDg/3FiyPmvPH4+GtIS5JqcsDlcHD2fPoyBB/IWqSRIrPo1
BgZ2vfTKX2yKk7HuzrA+0sPWX4+rz5uCX8c1Oayxo9Ll47dXiGFoAvb89KirVRsdyg4cMqBxfwo3
mE1XJsoi6HqdheS2uBPRtW6Ls0ozdlb95A3kKssRuFqKixrt5Ho86yfVnZDgruT+Tg3Qi9LspV0W
jsUyDIhu68G1Yy+pUYrOiXapkrqGfKdO8l5BBtJOmGSymipXFgK46WXkmYFybhXFIhqS14kudshM
EiAmDyn+YQvF8dAPe9C2JDtOLXYI8fsmHXkUwqTL32/F+2Xu+EgwvwwKbB9EyLO2ByTcxycTaP1o
t6rw3PnQPi3FAnAvTeC5YLWMD8EpZtq8gTh6IAyHvsgwWFfN4wpZ6TPnq+3kuQagzVg11lDWUfzj
B5H1m0jcRkWAlbXdS3p3okatH50p/7jSP4c+eu0bzNbgWwPbRSGx0+zk2pwyNhLIXOywu7LH1zQ2
v1lDc+u1+UUV5FuyTzYJsHhv+M52aKMWmQMvd9E26pKWGfHb9h5kwtpLsk0yQZrUzM2ECMiv9W04
dstuRF+h7GK7X3X9QcTjdkoIoEto9QnqL1r+c9RQYvp4SKTO07Ec4IDO82lhWQWZMerGa6jkN90u
jZK1Tr5emJg7L6uWSXWdtfe9dIDmPtAj/PqbeaMB/fKI2HkZGtVd2zr+ZtQhsNJcJkZWIS81GNMl
DWN3sNu1MlZOAqyEsAsg6h20xzkS9UaWQd1ZEi5kuqx97qpVC2d8cmUCn+L85Dn9qEj39hiFjHyN
2gSS2+ONmaRYrd0oKLn8DLOVbxxSnRKTTpMKg5cyDZtyyg9aOV605nllyycwTp9MZGSR/zn60UtE
kIOi8r3AaFBe88GNi6cquMqkE1/lZ6+q4GhocSQTlNOODgL0tZALBYbnemFxVVovoGNOyJU/2ZLx
yQMHMskSprR0BAGKKb43UaoRjEC7SN38u8Dk4xrW29N6P848Qb/bRvcFsgofYLhLo3ERPiBzwueC
MK6nPVnRU8xfcNI6VUsr9UwWwyoau33RPlMaPfFaf7LN5YIpIqvgoX89W+U2CttGmsgYxGLUej9l
XEB1eWK9+WQVfz/I8fEJ0ZaWC4NBgtpcQr5Y4DValvQ9w+9N9zfekbkTpXAMoRBwnATtDUNhUT2Y
/frXWfaoJ6dwgMdkwt+f3Z8jmEeHwbQYSAwPfG7ZkqxJ0HkOAj9lcrhz0VJytEW/bK7zbbPH9HoP
PGJTkzb3E2MSoR1gGb+elj77JBQTA8pcCGWDd7ROlULq9JwtmNuJcsUyQorzia3up0uhOm9DDADf
6KaPvglSQ+ltlJnNUlhajr+ZOeLGDVRC5AmO9HcOXnBK/xzu6NNoO3kyuonh4gQiqkREElmZuCFX
X9+4z158JnKO03QvOQkd3bixM2rM/x3LHo8wrp9q6Ydu2Se+Lhqvnyzs74exPn7orTIjtcfKdvEV
4AQ6n+QL2ehubD+5KXv/itKqo3joBnVSZavVIOfbKiInVasWHVlRfdqvda1cCohRQZQsicOk6i3O
cbuvZhUjyRfJLEGLywez7/edTkY1ecaRY6vZQ5HKKyPqTEfu+rVX5wRsNM3V2KpksJvWsyFkR4lA
FxsPqigPIe4ZSZDa1s8n0QBUQVOQijVMZ90gULjpuiP7Apm7jKSNpBmkg4JWk0BjW3TgQAOwsmQg
YU7YVzYZqMazPD6Ofb7SwYWyWZRuTBPFAxkOga88lmmxbLyqnOHJpElICBcTVxL+hIqZHjnuyS4U
F3GgO2UBmy9Tt1Lc7cuhRLsvHYohmPP80E/5Z1Mh8DNrm9bOVlWOU6dKc4wu2ksQlxsqStB4NqH2
InnPFjAJTCcLQSqKSnZpQchURii5hlE8MafLr9+vz+a8ue3CuQWKKX3Bjw++aoq6T/2R051VX0XA
L3o0biavdIUsuK3+eilhnvQ4i2I3M8zjb9TLMKLnQmWGxcmtY4ogAW0R9D99TBPRtCbWcOq+fX2B
n77Z6ORh8dMSoer68QIDClK1bAag4Mzn0HwYkpuAM+PXY8z6/l/2xaQbGzSP6ffMdd0P62Su+tRT
C1aOcA67lSQd2xDGwIYcNDxNKttOgyyLEdL3QLC96o+38Rgvx6IEJvDaiJ2Z/cC9zOOOTmwUPl3B
6YcI1k6ZFuyx9EFR06a3uxY2vytW/p4o1dyZHohndSaHELGteqehWjy1+LxhTI93ocQ5zI1mJvxf
WumdVTaiq2UblzoKQApGWWJf1z5d2TxZaEoNxaQsn5VSXCYpf5BRuS4JbMlUWjelvydMWsXZUoHb
i0h6VsR51hQApZ6trETJhcoHgR3h1Kgd9E2os7O3bTfryGVVyT+VfBqyle6GZXFVIy5KrHwtZO+s
7Yl363xki8mdbhevk0AY3B5a/tUuPKQJKag2CAyy45DDzbEroZa5WnETMsNQYFrI1ZVEumNlhm6D
GnjoOU2mYgsLAV/sba1D+sApcuLd+mTLSmWEKr/N/GzBO/v4aqWiki3D0NlMiqcEW+ZoVzupqLA2
TCeWms9e4rmNoArO2jRJj0aa7C7Aac1UkJh3afDYaf066izk2mgWk+fAV09c2WebWJPICmjm1vz/
R+NxbLWMYp56eo08N/CDYS7dTfIt0DVnNLTrYcKQKEknpqDPdiLsIpl+9LmyaB9NeEYEFRmjsO2O
KFfkhq+1OwUuVue/4/jth2U+q3FYuOEafnxmWRuFUQ2dwO3QkWNqb0t08vFTp21ItgmSGkMhMaOz
vwO6CDpMEsTLSQKtBMyy2mK8QPFcoZ0c2nBl5BZYtfIVNSZLcLBN/XbfGkhMK4S5QJeycdVl7cqq
el7Q4Kll29qblDdD1fl6koNR9dllafJcZRaoxN7KeO9OA3GpVcTgCVKwQ6gtUnE+doSodB6C0Fy/
szH/9dPUrKqBLCP+60U9ycS9qRZpdH6wz9Qa42vZUBinQbyIeigLXra2JuQainFjGpbb2095Ft9p
dnCRQK2IEVdEysgpJ66ttdn6seMnOF2sZtmX2U8/wYwv9rj3O0y1xk07Xfq9Ba+UzLGph3kRusYY
YxJvXmox3FiwODqzX8WIHuUBQ77RL1nF74esyODLi10vRleOfuTetiYt0fCulMbaGNnApC3aGB36
pCN9bC7CaDpLQ2gdpZEuu6QvCJ8iagAK2SY3+dUIJ7uMIoNkL6tZ1KOaE/rbs6x7GlSF5FElXRgp
6x3cVqXO1oWP7FkLV8pUYqnlJpjTLlH67QRWK2CTNVXVviLVXCbasyBnylTam5EsWIkgRgSPPdsq
jcjN6jyU5pi/Q6T/6NEO+bW6D7FCjYW2sKbvUTUsBl5DJa4ce4qpXgGzsvo51roIbaJEyZzHZKOU
PTLz7EJBfGp0tYqnppLWpWaSTBXfSH6I+ceb9eS+k7dY4EPJiezIKZPuvifCLSyqB8+IWie3D0Nr
PTRTADmjpw+UmNlFqLT3IyEQq0YiDtXvx0d9FvL6hGjRUH/KLQ4o1TTbFXAoJUBZNUhaGCCRYgoZ
EbkB16Py2A6hPnvsRLpKlfqpSHpvU5tUwMruIPfRbZknK6MGoAJRChV8BfW16qOlklCDyU1PYedY
Z87Q6ucY0J0iifBwa8hda5h9lIfxZmnD+NiYAyTBAIhZuTSHlD0pvJSkIlLYvpBFus5Cf1PE2Uqr
ml1thOedoZ4NUgWkObP3kVqvcnu4EqK9qvLqPjDEN9Enl6HUr2p1wDpigmeJxwHDt9rupjj4ZplJ
tCob/8Sp6LM5lh61Nc9DuPWODcaVVxWahwPA9S/8Tbyr9v1KuNr+VHrDEYjWejtsvh/n6PwAbb8T
UcU4LSGsCpi7TH0VccsdYEUvo5h+KKGutUBxbpGH2pxb7a1R5Q9l3TwIxd93g3odN8O16JTLzh+X
mnaDVP06Hu2nqbDZK/oFlrnsW51mvBGzI3/0NYW4V3MVYyc7sTLNK8/R/I041VI03F3sUt/m93cT
XRCpsCPRlrtdcK15mEv6C6FefD2dfjoGdgUq2/acHTI/uXdjSOpYqvUwUAAYonOtr6Gx6aSct3/9
4I3SVjcZyQAWbR49mNpKw6kciNBM43DR6tecZk7crDc67y93690QR1diRKXUp7Fkud0KZRgze7Tq
Dkq5yNek6rqkGbaYesi/c8KbU93PT17v91dnHdU4/GxI0BT0Hqth5tTZnd+B5Cqz7ls2ZHeZ7u10
5NUKvqb/8JqPC3AwENNBy6lGm+VGCZzRBd8DwiLb9HzXyap9NhaT26yTtXL99WvzyfblwxUrH18b
PU9xOmZU/pQOA391VrcPXw/wWR3lwwhHG6SiNE1M4jkVh7RyJs1ww+Snpc7+rufaZLoPVr21C4d+
26UXKeCH/3D4+Qa8+y5GydIHJaFs5Z03W3sfX81hSSOyqphtxkmZyFu9+YuX97ijERZq0kYVb5DA
TJXBQY6t7GbSBUQ6eVP5l+HUgtqHH6BmlAFEQ0uPlrGupXtSVS9T9gV65x1CzAejQY2ElSVImytZ
AlLU5I9EzwLi0g5GeB37yiZWsq0gihJ/yMHqk70YHkrbcmQrvtSG+DmaTCyHbSSz7t/orX8JBPcM
sfLCtqFiKQQPex3kHXNJtNyJzd3bOf+r+zAfQ97ddkOXxKi3quU22rDKxI+plBca1LKOEPEo2QG9
Whky6cMhTdb60HgXdSNOTFWfz4j/f6qyjkpdQot9PZ0fRZyLdVUU7J69VQpO7+s37PNhUHUxv3PS
Oe5AaKIpaJJQuGukir7+uraNRSW9fj3IfLt+uZ2Ek1AgFLqMTfLj7awaywM6OtiuXAk36KtFqVau
2aTs4E6tvZ9pTxA+oynjpEGN9bjdULdGMMCzouNzbt5469T13VLaSMirsD264nUWWCVrGGKnakef
j2zMJykOjbZmH01GVluNYU811tUPJNIjRwzPAflc6LSk53hcYgh9h1pYKZxT8q5P7y+BW7z5ijmv
oR/vryllQ9PmtFimPLuYqjWe2ZXdfRswIn79ID+dDinpyGLOb4BaebS6WX4eILTj/N1N+nLiA1G1
F9/oMGkTMKaODhj5BSSERSs/qOkPYb98Pf7vp6rjV+ndDziu46vaaE010cZQkBd1zSlxTM3bSRFn
amHREa+WaobUPdSfJJ+uZbIP28ktWvtMl8ory+DAMYmLejDOk1G7owK5h8QDXsjaQns9iGwA+TWu
JUgHBqKZaZwOoRHeGHCphRofysZ09PguiwEZ9dI2Yf4f8X2aHAFI2NzTCXayrrtVpuZMSm7rcLrp
w+ZCTeyl0dEJr/XnqcueOvtyBCZt4sbzG5i8mZ1ify3IxKMb0bEJrkINQldxa2OJMw18xFnc/AQe
wFtdLkM7p8o8ByobMcOrI3VW2NheVXMYEBvswWspGa+6ZrgIq+QxaAy8YOPK04zZUa2mC1MXPzy9
WpUl4ZhTtYxa7SYen2XyK1t9OK/IpVYKgsd0Ds+F047lrs693smK/EIojSs3HS4/jclbLO3gpi2e
JYzdTOFrXa7OphF/JLKIvtOJFY2uhL/1lN3A1fd25Qo5XmcyLIg4vZps6WIK9BtL1rBhljdp3czb
5WQ5RJdJPzohnEV4I+cxPr2BlkJQOSZINaHzRxbm7so7yABOPBLZm5TMTQl5fOfBisrtnnsa03LW
vGATl0CEsM0GcH48t4GFUKcKp5+zMDyLgM2QtHCZ1PmNDRHYtr6po7aNUvu1ahRa41iFUv0mIOS6
kJVlKY+XdS7uyGQGATFh9pvuLKWlUaStWCyuLNP/gd5xDy92HWfBqvHyFuouvyaYokOiltIaa2e7
yFtzV0sRkndh3TR9Gu3yHP5E0cg/9CijE0zMx/hDTv1HAQsEYnF2FkTb3vPP0/hnoryMbe+2Cqxl
aUsexcpMQARO+sIIL6XxpQyRFOZuOZWO4RUOxWQAX1iSMI8H+6KTdnkZbVLwbkYyQt/Lypupzdc+
iWNREWHIHd1E4QkpajF3OpYwvZd9bV0MYI2YXy6hRH+3itsirYiMhmMYKTio2wWcTMcff1YS3axC
LKoueJKKNS/2/6PuTJYjR7Is+yv1AyjBPIi01MIMgE00zpNzA3HS6ZjnGV/fBx4hGSRoRcvqWvUm
Q1I8wtUAKBSq79177iFVnoqI1nlJAnr8s6xuUAbCxPNWQohwRDt4BSnccmOnOdr06GfKHi5MGw28
okaCdfPD8odL7O6OoNPJCPyNVuJOUHW4hO1OKO7yjFusvvVxtU/i4sAR/qkrhXc6Lg9C0K9ZWC6K
6rGQIxLkddsKCdgGLpHVmS2n04MWqzvoivfUIBxda95ilgwhjq4lbmdA2y9pWzvS9COIC8zLhJGb
ibap8WJMnKeb2BV6ZV+bmNBzFC35cKVk9yK5vatWLh6CXgTrCt0ZaCbZ7AUtjBa4qmeSp63dTwlI
h6mqZcjCwWYc9LtBm+4qf7wdRwGSaI4JsgQV6BvyYfDUXayHNsIXlwhdqmTPfS29jJp11IiEGTTK
5tl0Pc1WXAUUCTwZJcIgK4m7xoifyilyOFM6shYd+tG7ga96wSmO51dgsI0Dmxl40TbND1hjt4pH
lzDwt/QlCX2P4udSSDaVL+0jr3PiSIXL4TmQUuiN0kNQguxaC6ubtIQ939C7sOr8qjHVh0F46+v4
QFwLrH2/3Jej9JRU/hPU3MtI8G+kVtmYaW93kXbdq96VMoD7rwInlay7uAIEOYKX6u/1RHjvQuU6
UlVHil9yWmOJTvks1D2qZkRme8ax8aPHXOs3vpJfasF0TdPDrfTOjRRp1Qn6IbbyXzqMjSqot5bx
MCQtKtyOY/nMWxTaiIXpJS37NzPhKB1TD2ODWygHvKG2j19w6qfdNFdsSsQfY9mDU2m3euNtSeVB
ZiYeyZf55cneDlngKqohlOVIL3ugBK2xGnJ9FQzjgT5GBROSUA0wPMj2ytCeOa7KmDj+SDcuehkK
ClCW2aB+THexeS+TTqPTQW2Hil4aAfW03guZN6sq7kQp26rWc1RCejVnjaJ6I/jRc1i/ZUZ102Sy
3cJN1OrXLi3vgkzYzcnuaTSs2LLbQoSFNvd/dAlfnijT4dyCie2Q8CggaEXOFgnY7zbgZaRhOShA
tX9JbHpL+F5T7TllqnIb6Jr05Q9PiS+kIX6YC2mVR8hx85Ou6D7wHnTgtQbUk1Ec3YBI85KWh4BS
zVNgCOh3WcTy0QSuYoHgNzzbl5WnFgpsW4x2HUPuDYsdC7od9uUxzB5iWGQhWBUZCdJoweWonaTk
tTh2vmqno0IOU8FUmvaZYt7l8fDOmzqlyja0FNdLldsI9MiZXfOpcyccZN1Eozk3uBYbWkg1OfwE
EgRS/Z5a3aifaVSdqC0TkPPP37849pl17htTx6nT629LcOGQh6BuPhqggvrinArp1BHg42Dzn384
7Ahi4htRzMUEJqfY+2q60s/JEc7dr8V5igANIyWNRKBa/Sq0d3V7rhz/ZQCVME8keLPyb5ZVLPal
liaMgB4ZQNME+ujwCoMzW8+vXc3PQ1iL6goLQy/nKUN0XbnqSnAeojrOkBQnxlmSEFzaSoJd9b6j
6bzUugKY2nIK/0UHl5G2lA1S+a7q9UdVEM4dWP/EWX7aFi9+3KLHwo5RHVTariwH+VvURvea2CeO
xw7WboRc2CadQpNdqe85oawbtkOFMTx43eDGAPByydtqibQrvOKITQCiqIjobS8iY5ei7jBDzWQ9
4VMGyZy0H2N6CUhQbsVyrTRXjYXn0+QvLaDiaKswndliF9b0Q48vG/JOUt8/hjA2/OkuIgLAkLSV
wXvdQbUEmoREQVh1WgjFuv5plTLq3bmyofxWhJ0vDMAqDDJNwvg+kHd1v5+lEgFRP4XS2yS3Uc9+
7NlwTH27VSlElPK1qP+SkwB24G4OZRtYc4bO4cvhTMC78t6wO6SZpejKRuFB/it30YT7ty5sC/4a
fbIr0RqaVd9jX/OJSxZUV66HSyWAolYrGy8e0MV2qyAxgJEMmF3ZhgCk+v6Uc2Iyc8SRLUNGPG18
UUOJEFSkJJpXl/jO1O5HqTxzjJPnubqYLjJCeINjKmr4L22/zhojU4xgkyIvMdcSO7pdC+h1lasr
a1045NenHFaxn17k/gYU3EawkzO/4cRFotQ1UEAhHCKId/HGJlMkY4v0fHcWqiTS/QC66H98G+d6
g4rJlU7/F8O1Ek+iXKmMYIj00dtsr5Aa+f0QJ6u9cxw9sSgYLuVlybVvC9iSOh9Gr30QhPSBhLZL
PPNAgskxhqQllZdqFzl5kb9Q9V57o05ljCj3MKadn21xc5z7RSf61ngG/vlFi5UgM0vZ6ltK3OXv
4J5DnbfvN/3Rd1I0bo1DtsOP/sK7+nfyuE9+RxBhznGuM1piMXKn+QHcLOofEpEqBttBpXxS4/HM
U12aeufmChf4zzCLYgcZglUKQ4QmDrvEO3MjOsZTtyN0y1jll6oT7tN1t85SO7/PBrt6nIOr/w1D
3enb/M+vUD5/NLNU14vUQ8LHcVy7oh/rSgeYrMEdYYgAr9bGRuYIqTka5SbPMfMzS8TSu/3lLsyv
14ePtoF+ugAoRuN+Pxe5hi05Imttj/TfPldSO9XO+nTH5wf/YawsTyQvjhlr8BIibI20PEpD/6QS
rNb514kls5JLR8xDL5Ey7AopeSlE6dnKUN/L/UwvNzhVSONapTcgTOW9XJU7ywwB91oUjPVi62vj
Q5nXd1La3BdR9Ki2c9SFehkoHcjxKDj3jpybqYvtiJaInQFYjUbJ1r8EtsbWd5u5nu2541V6YfyW
WfGM3ZmlYn4in9bced6iJSF0EH8aioHPd7EjyWhqe85PWmy5+bSd/GKfWUU7+yeuAgC5TSkf2vCg
8SH2w4Pqv4q1+uhjqDrzQ+ap+emHqNKndXHRBAMbbQ5FQ+dC3eh7dd3dZVfNtnFm2kz5AwT5mbs9
L+TfDbdY6HMtH/VeCwM32onOTC1RNrjCN+fsMV+2zJ+v6o+D7sMkhTFD0zjmqqyxmeUBCvEZvauN
/hOeEdtKK/fMbTzxDf14G5eyljpRikQZ+byErQW5laAKHmgHxUknZ6OBt2eo4UUjvCVYCL4f+stM
WlzqYgU0Eq2VrY5LNf1+3cqXsfX6/QBf+x/zCDIfZlIn0bf82W5+uJmG0cZ6n8QBjMbe8YOrDimr
VVluPGtr8h+TpzgD5Gtfc0QP5KQ3uokanZk3p38ECkKZ9J9ZEbV4S/tRKxOr5TKVKxFAS/BMBg4f
MbDzv4lmsM/d1S+LwnzNH4ZbNFzEqkXV4DMcxtWVBik1y54CwtfO3NpT0wbZvm7hCkaDoM8P98Ot
LXNYO4XJME1HTK4arqyiXud5faj90BH1u6Aq8R827Nt7/8yUPTVvMBvje+Qy6WourtDK4yKDZysg
a343JWiL0pmL+9NcWb7rGicx1KUi+pOliC2rJaLpQt93+YCvGtI/zeZFyOK1xG5AjLqjGiobC2RD
0LUX7IkQJip8AvKkufLSZNrGDUzDutk0hFg2CO3MBOkRAXZO2Xi73Oe04gEGtn6J/mXoT7cE6dok
BRFsIBzxxrkaJcyCfmFpwAgTfxbdSx/8bM3fdZMe/KoCaNujvowfY6i8MnA0Q/LxH5kHH77cQC2B
FMwX+n5nbGIn7zo4ffyc9KO+QEiGRhkrDYmQG5UkCpUXavvrzJQ6M4K0OJlqvd4GRcsINCNStkC+
o/7QbeWmtZW1vJK3/tU5Ytmpd0UD+CACScOV/OVbBlioCAaJ8wNF8qkLV70K5bUszsynry013smP
4yyWgGyUCmkSmU/aSt4bgSM6sTMd/AciulbRZfeIQPUpuum35/g7X/tci4EXr0raWLrfZSAmeZW3
TW9iZR2PpPzs2prKevautclGFLA46zgePKTi+Zl39dwdXnykrSAPI0kOIZMilZ4wU0dJQaTG+5mp
c+rj/PEGLz7ObVfJfk9CqGvo3UMQi5vSatwiBN1i0Gailp01j51G4jU4y0pMb8Uy2yUtZNWeCoK2
1kZh03D4N6JXtRLO3IJzD2HpQJKCJCuUkadfO+am+gWN2XcI8XEnh4J7fnV2h3ZqC4GsGB0syyPe
5cUBRue6e3FIfNckATzL899RyA2J02djNI/lJG0K4Moc10mVSn+n3XMj+5s47R1qrocig3MRo2js
4/vvn9HJmUAVAIQGB0xz6aYuAzUI64q3W2oQzBIdGLmJ9/v7Mb7CU+b5/mGQxYvmI+6LzW5gum1i
0FZruqujM9zr74ktXJYIl2YvtbYhS3UtbrNbrVqNNsrrsz4ixfpysFr8ksWb12pj3yY6ZTYc73QB
5SO4jMe2Cl6meHTiKrswhNwu29s+ES98QzDXwxDd1nT5yq5xFRXXCjFvdXlXT/lW0PGDj/5bYDbH
drw14vceAT3ZEqTz6kcCr1gxA/JWRfkuhBGSZuGPrCLVUg9bYe0pyUHHv1KN6a2RwsDvM3fQiNSS
Z4xguE+kAlRyAKOVT11DZ7a5LFIy7jHsW7W+aYXIDXJjBbFvnZU0vSzvcuxSl3rMWqypgMsRKXgF
vn3+pVIgGak2MrCzkR038mVoSsekUnAJ4RCBcylWu1aacgd5MQQ+3yw3yjjeJXVzUBMS02K9Itgv
odPiF7/qIUSZCw0JsZttzQyzCrV6NblmOG6UnL80z/11PeQWJb0guDeE5l6Smpu0RfAzWbAGWhrd
llE8JlGAb+imaPRNUBY/+UFz6CVJbKJnvMamIRBgmZGkYVxZTUI8ZXc9CCOmcanCDp1jgNK3ojhs
4qi7QEi17fx3fDdOGsjvwM8J6asuJUvYK+DVawNI1/Ra4MJFH2+DqnXyNqZ2SbhzKj1JmfYjSmrH
TyxMJBTo1CiH6q8CQEQcq+nJRST6Ts5qLNH0LYt866fiu4p6pm6R3Xk0z5ufRRi+5r3uDtAxhIjk
oiB5tqrXWRc7ERkTyT+IcNuoifaiFr5tyQWFVFjNM6pfTewC4Xk7lMc2vU152jVZK2nTYoM2HeJj
0VD3O5q9K7Mtj4anAcvvYO5iAsOo1sv1pijfiAa+SfkpTUYuoB/sh9p3KFLRPdWvh7y4izPFDVRp
pQ0a6j3CC6OBBMdRsjbs9VdGI6yTqHKGpHwlahfP+Z2Kkk9Pn4UBPH33a/SIg4uEjUdCgizQIkWJ
rquEhA7GtVTmTj4jZwbhCq/gQQ7Go0RsKTjmwKHVcK1P9TYlnTMOqNFqYuz6sXLroV2kJ3NX45MU
y3DtGeNb1k30Qtvh3sL7heTFFRGurvXSIAaO2E/P/y0THku02KMqTG94An+YdGcqhMaE/9hTotia
8Cpb494oxXU6wrFtU7fQhUOfy1vZjFz0fC6OjnUiSXRN95oF0DzaelBNxiq/UxThYuz1Kw2eJ0Q8
V9TIzibIpeRjVKah7eXeqpDHXaHLbkEgdVNPyM/lfRoM6ybOtgWIx0QqV2JOBkdzLHtIAfFwObED
TFOJ/IqIyANUqOPvFg8eKeu8QAGnAX+bBvpBpY9aK/eFUt0bAPtrJb0Azf2ArfS5ttI7oWx3QYmj
LRyIz023CTv6OGH3W0yEvdEjwCqTxvQF6nzNavIc18/SENKob2x4KbukBIvdqzb0brfpsbzVwtog
TrTEMwhQw50UXti2J/zwd6H+CovkUU6UC9BWe5HCO/SfFVHV64mH19IEmRo6ju2At6wnji2nGQvR
2IThTr6pgeABpHY01beGZyGTibeyD/jdGl5VLfJtgTs0Rz97GQpH8sxnCHPba5BT3w0l2ccKFfAy
cdX+IZBk4ilMRyxCeyQ6vBsqp0vNo1XQc2iiSw3ZTFHekHUIfUlBO2wZGyszoUnMIR45WodIr3Z9
QwCCAB9CyPdl1LldB4Uwqm+C2LpKavGYDFdGjqooKTVnqpDS6CAt65mOzzqEV+R2QMZGwql60YoT
Ivbm3E5k/vIvzjXAPiDHYJT588/Ph7YGr6WFGmPeh3a2fyiPpk0C0ka2KdA733+KT2zmPw21ONwr
TSsTzM7Zz/Cva8AvZlTa34/wlZmicjT7cDVzgejDEXSMiW0qA67GeyAMxNsULm0XR3gQHJYXR76I
3XMlxFMb+U9Dzlf9cUghibWwk3x3iqabqGj3nfmuhsMlqeYIGmDUCFuxGB+78a0XUggivr/OJOMi
kvALGgRLaGhejXOWqz8Ho+8e67z1+vCr2nqsfCJYfLffN6BjSCbZ9q6wT/b1GdLC2ZEW+6ugExJS
wDoOxpxXexmkPn23xlMHPjvoNdjL1BVihZFwVKXeff+857/7u6tc7KjyJkX5KXKVivIoYgq0eAxS
VjoF357vRzqxVf30lBeHFhEpaSU3I1dpiWtVuM2KXwBvzwzytfT9Z/oSEGfpCpLHpQYxJr150Abu
Ze2MDlCpp2JLh3ynkykJWOz7Kzr9Nv5rrKXcMNRSpuXA25hX1xlZFR66r+9HOPF0ZnauBg+Pdp+1
dOANRdxQT2GEQUNigVMqim+IsJBS78widmpjPReeydjTLMhFy8mO+4W1nYdTW8TzGCLSTeHZlH4Z
eenUmnKMKutM5UM5eW0fhpz//MP7xaZ0HAd1HjLz4cakr2oWXOfKD7/xYlsXu0uPtIJeLLdx5bmm
ML/3wrWACjHywVqL7yEBtVtVQvcSP+pKdN2K1S8V+3Ctou0skxvNrO0hVR57UbscdLiqpCdYqTvn
d87xlFrTHkicJJCRfIVcvukM7QyH59R7rcK4wtfLmXH2936+wqisPYNkDp9Y2fY+8zObM9SewF60
P49R/5awJ/NGtG9yf+benjq4m8gdJBFjpfaFqlIbXV3kEgPH8S4lqKnWL7Cl9jjiRPm9IUBQDLbf
T9QTrwJH4xlXgdDCAqz++VI7NSLod54/4zSs6+BxPFd1PjVbPg6w+EZEkWQKyURae6cbG+leUZ8x
Q+qZeWb9OHXnPg6zeA/ySEay8Gc5FJM3oZNsoT7WZrhpwieCv546qVgP0pn1Xz718n0cdPEmaH2M
9t7n2rygeOhL4VelV87oSauikn52ekoqWLsdMgMhpEKmMZiZ1RRYdlM0lxUF0cmPtkrJiSfsH/UJ
hUTV1E4XXXvS6I4y0Cktv+6nzFVSc6VUe8RU+1B6+/75f20DcjL/eA2L74igoAS1BiZAYXVO2/2G
K7jJhW4bKgKQsImkJASOU4AWMru0EoJyDRTT8AWMPRxm24CZ4+s3dLzXmvlosfHQ1kIvYRIhOUv2
V4qH6cs0r1slRvyMGg4+heSfWwTPTeLFF6qvdI1uBddQR3tO6Ouwt+zvb9OJb+Cnu7SoqAGwt6y4
4mubewA0WNJRFufy6/eDyPPL9vWb/s93aVGq0qIwyYmG811SUZ77y/wlc8MXJVprr5axijfEYKLf
qO+8A/jlJ9F05dfsRvh/aZnozAmqvaIMnmfZ8W8BFPpY6GmBBUdBvYLuFnbX31/pV2SDimP8wxjy
52UnUC1PIABrrkyNMjFed5kduYWxohFwEVXk4rhzz/t8O+jULvnTwIv1TkN9mCjzdB/1ej/kyU4b
8e3BK49HNw2sZw3Q/RCW2ar2fgQyHIs4vxHVZCuynpy5Bydm7aefslwZAfmIScHqge7aS4kpcoK1
tKW7clEYdljvom217g/n7IQn1qxPoy4WSjMzNKPKGbWcfFsVClJ+LDsYUaOWfAHGsdoAMTpnNj21
u6NzpCA4EME5f4HS534nVn49j4oU3Z52+QNn2k2Nu/Wx2Jzb3v1RGS3eo4+jLVsnghaS4DePZtSc
AMijzdLsEPbqG/6XZwM5P/gfRJHTDeZK1Li5zVE/M7V9jIVd0gi+JANR+klbat1QL8i88T4vs/ks
ux7S9Ioo4p/Yai17AtU5RLB/xcoeG909Mz9OrDmfrmKxGli1rAzKPD/g3G+Ge/ldz5zETTfdWjSg
xa6EchW8WLby68y4J3qZjIugAXaE8hXHFHRF1Ews/84UFly8zuqvUKTCjIAlJdUau1QjdyZB6gjx
vh/75CtBThAVrD+BAotLzqMIcZkl++iLvW1mXOaK5PzvRlgsPCS6Yt2HZeMaJbxcf62Tbfr9CCc2
PJjU/rmGxQpTkpgVhCHX0I/RpplIw+uNdVSMa1N/+X6kU62UT0MtVhCzQmgY0K9wvWP8M9yWm3AT
AB5H2xcRaBRsvh/u5MMx4KMCY0H0soyvADQuD+bErUMNp5lkzHtnnv7JCc+UmzlguND+lBs+HCwy
gu5aKVR9FxF/DdSsTl+8+MyqC+/p60eWv/qfURabhQia8YjamD22ThZuqRt2GRurTKicVNXWqhU7
ps8pXvyZY7QLjOGdxI6AuOzhaIHrYZfBMcstDZVS/13dCbeCZtla8eAHL0ZsHaGHXAzAlJNSWOnT
7wSHQNLdSsKvsDZtPH7UMd9rL7zyTfG6GAsQrwTaJ/3aLHRXVfqLhJr5Gov3O7/ul5c8I2rCFhte
mZF1ZaQC6V7dWq387ZTF2A4yd8rqra//lCrZYWia5sMxTcnLNIowveoBTNhTmCZ2FgT851dKbznm
5LkanDM1U+7LCDy+iepV+dX5Cc6xhJtAak5e7FRYLKMRHPoALplcgCAQVpWMUCR8FYuLscTXIVaX
WvMkVuoqrn5GmrGiNH5bTMGuHMnAELorXW5QPSQmVCGILZaXOFLTbBUdz1CkEDSuRM+dYN4AU9l5
VrBLrFhG1atFjudpT0NMoJSnOvHo6yQrq2u/FR/CGuRK2vwc84kSkxK/SNWF3EsruZMvhzrIncTS
n9swUtyUv+zHMA2/RaXQnUDu9BVGmYCmjLlDjfGo1MTThc0hs4TbXpPJ5OXJhuabATi5IGbQApjb
mHcyEX/9zHmp2mujkq6NVHNq9Gsxphwj6rfWMOxKDfCbYOKPBgEzI29Gs0ydAAoJgYdbFT91FJQ/
vTR9xYd0MejKTk5kQuSvMe2/aGOxrk2ZrNnu3sSSMlLrbCVzq3lUkUaUzB38mLbcepp+ic3Jzqva
EWKyM4u7qPZekhjTUvdK2K8t+rhhPWuVipI75o9+DUFOo9KuGUBii7npMV7VoE/i+sKKr6wgcjMe
wtjWjhF2m3YInV6eDgn75ykLjnSqick1efb01QDL+0N2MfTizUieaqmUBz1/UNKUSNFkq048ZgPU
UBnQJcsPxRjussKyTc4x2uQTOBnuBMyJweRdev1TyutVTLe+6B0m8RioRPJK162hbszoasQWo8N3
6ZsfQwLGYQBRnA9FgT585hJ36wZkUA2fRJvMQ+NfWM2uirmKLD9WSmjnOobBSCQCTaWfof1U8qdI
8jZiXN0MZeg2EQmbhneox3JV0/dG+HSQ8/KqF2NSqnNRWil6hX8ueA7lSCMbddhq0mDXOGMaXDRd
dg+CyCk0MoIQlmiCdl21IbMG6I9nzjwI7VowieirJqKKARRJxRutdYr4Ad1HDSUnBj8juDSEVyrm
tBhLGgfaUyGIq6zfR/TWCrF+GS1MhIZ4ifp5LdOtwyA09KmrSt6F4T/WvmCP2XWjqbvKf2vwYGp1
vY6nUIQEj4tefJpbBmJTripiEDyCEgPSWtVt0f70CZ1O2GuGIkTrNONfCmSKK09BThuy492R69pF
5WiX/UYO7kEflMOtGIa7oaeiyc55JdQXYk3nIyAF19JeY59Pjdjto7Zey2axo4cNtQb+UQuqWtiT
bOY2MenTHfdIJ61WjxVbiZD8BwWrwVZN9ZdYKUAhXZbtsJboumqx4k4wbL7/cJ06V31a8hent64T
hKwvEPUlu2ZX7AhuPwaufu87gbTif8RV68JJsinpIF4iLe+OUMdd+3RuX6rOZ+kv+1ILsTQ0M7bB
y6pg5ctBZpScekQ8iZ6RHzkZ+7q4spSrqXiuUpQ3g7i1yJEl4dHWJekw0kEqS/Mi73i+5e+CNoqo
X6mh5LYGM1HJHkIfB3oF6k4sHBZIWn4rFGF0Sm+U4saIjLeo1HTkBTivDI+IdiPnqXu59uglfWMP
bZvuc69xAGJflDqw504C4wTOShXKaxHgiVmYK08eV7E0nXksf8Sbi9sBH3muknI0YE8xf6k/fO9b
ZMRDrKAhVUeLn1m6Uz/oq6bk01p5F6p8bNvrLu1WVQG6UoJRFdBDE82M+Pi2sNnHX5EcJr7hhwxs
v0K7o+T+USnEA3zltaLewS3exlQOtWoriP5MGiO8APba5a1Kyy3aEEK0Sgrjvm21o0rn15KHXQ+Q
eS2n5DtLsnA/Ejpe9wLKhOwndqpVPv0yBRrzxj4lYwOxAq5n7FyTHoNvN0Q7kaJfkhSG24HPD7VO
Pu5JU7lkgsDexqmcPP2Z2f+jAKMjAHicYr+bZXgRhPW3vBir0A+a//r/LuZIZV/238cc3f0Ms+Y/
HsPs7Z1/znFHTfD+H5vqPfv5C51j/SnuaP6r/o470kknmvH+vH0EuFhAnf4Vd8QfzemLZHEAzZAl
6r//ijuSlP+EQc1/IWFt0RHrcGr4O+5Ikv8T2SX/3QwvpGTMJP6v//OJbV8v/v93rHsKzugzyXKB
4anh91iWYymtJ10kVJGd6f0as+9Tk3M6nXS2CJRhBH/bYHwe1X3TJySO55ueXOcP9/H6r9fv009Y
LFJ//YT5ilDnUvpeKqDThoxNq24j2zx2F7FzH0Mvtd/UK+E42g/auiK8VN5IP86MOp+KPqwFf42q
6gZqXUKSOHp+XgsiFb58S/HLhnvnyA5cyn26IWPXhcnyej7d7ORFzgFys4WI6bBYegDjt01tjvjg
2baEfnTVVKA8BJHI8NmoVv7PTjZ/Xd2H4RaF4tbTC6zoDDcWlyVuNzOHe+v7/8tR5ov+sJ5Ova5l
/jwKkCxyQObcdz7U0bnP2OKA++ViFgeomKicOsGEZ+cYkURqRQ1BEKYWwkeonO+nxemh5jRDafYf
GfOs+XBFelQXY4apzE7C3JXq4MBWcx2h/BDFX9+PNM+vL/OPAVgZTID2Swa1WnpGls4TYqbN15uO
lnGwPe9nWNYf/7p5H8ZZ3LxoEDCwidy8VEyv4qBwLIKnsenyXS7cXsnvG0j0XihufXqSSqrbuXmD
hNGZ9HPm2mX14K+fQuwQexGE3V9ah17a9Ubhi5HtHRUXGNSx2RpHaU3w+k2yOQezWer+/x5NJZlV
RO/4padWRWYagbJECJdfF7vUgZy2iy9wQMdEnzv9DiD1mcmzLDJ/GXJRHtGqqIN0MsMuiCi2NOcv
Q5VyYx3LHQKXOZLtcM5v8N/c1X+uc7GyiImMB4p9ABNJcU3MpBjHksOcZ6q1/0YG3Ml5a/wz3GJl
abrEtOKO4aLdnJJg7uKdsJG3Z5NTF1qZL/dysbbECRAAYWQccW+4bIFIEge+pKylh/jqnOnn3DUt
3pEAIo9mzlNF3Ptb6e/kh9Q9pww+PYyhQ2+m0fHFXY6zselM8c+TQgi2jzdzlKa4PTeMsqib/XXr
UNXPxVS2Dkt2VTrkkGoMxgk65UVQ342GujIGc6MQbxNZ31tKfBgKcqrCfFMkP7omOiB4ezHqYtsI
nCzTDgDT6DRW7FrKtCoHYz/qb1qMkbckyMssD35gXMsSO1yj3tSxYE+0kFJBXVscvHpRJyLlvrDE
M1+bpUv27+tSQX9ZGpgSaTElUsotrUe1xg4fWwdAEtq9O2kbuBTVYP2ibcflh+ooO8av36/Vfxbj
5WLNfcThTADMvFX5/FmQBMg8gccdHeWb1pJWuYiscoyI5iD2iHU0CYJXoKcgM94jo4SppK29JN4E
HieARBxeBSzyGhFfdVtt9PzCRPuaUBFD2bouPFKq1beQGkVO4FQRy7t8ePVaE4JNcSFH+bXWxSza
xVtTYpr3m7UMpltGk9CZxHXIj4Ji3rd9b0dJ4Bh6Sa1JPJreHFWjbf0hmEGtq0BB2GwSpaR3N4YR
HGvQOSoxhhX900l78jmzUCTZ6SPvWQ7rDCyVr5kXRjtupVjlcVJiDFe+aN2bhN4occcdL1aVKdyZ
fngfIAmdAmpmkWSH3bSyevHMyW0pkPjz6D88gGWDBa2r0DEpInsqlLUlXov+vpsS18D01Os/jKG9
kolIUGX13MCntol/7FwWthu2qIsGQVpPnRSouNJ6eJQgClx0kPI1ECosMc27b5/FpM5rzWKqsUJg
hyGZBSnIUl8jG3nX9A0DejOwhXdMNQ8TTe3IulewkcW4ZL6f3MtixXxv8Y+Rrsnao+M/X+x5JMvT
M6NnRHkjXLU6iJUVlK8+BEC8Mp7jbXn0LqQNOO0OAzL4IYS92/xXtQ4cIqvOfEJPLF2ffsviC5qZ
wVRDSOBFU9qV6mH+js8gYk+PMBPZLejomI8+v8pi4mVymOjs8OTHMQasWp7rKpz6InMR/wwhfx4i
8SUpk+Yh1I23Udexkx49t7a1vbpNjsru+8d3ap/zabTF4ysUSdCCeTRx09kie47y3X8obYooq/pK
+HH2w3xii/xpvMUjMsckaYOK8Ux2cSwhoj0c5lTo4dF6kYmBjW1hFz+lzZlpeuIA9WnYxTZnQCIQ
lT3DTiRcGAFrXRW6nkcZVc82aXKma7N0svz1UmgmgAD2jhzNF3c1AUqaY44nIdM5am+dK+3KQ+14
G0QSN4CqAdet0ofCCdFIjHb+Cw/2Ub79/sn+MVJ+WQrmlQBKMSbIZfUu0K26IcqTS+Z4JQSHqvwx
mt7aSuN7Gop2FMVXHFj2GqJFcYP/AKXa70QiJ1urbD24S+mzlH2762rxtgk6iuXRKqQ015XtukW4
GXASjXxpJXi4KQsI0BlUScq0aM/ZM3e3DUyVyG82YhOvixA2gu/Z31/h/My+XiBJhKC52Q4tT/6x
MFUJNV1usnrTkYLZ9oe+nM4Mcvp1nPMO/x5l8Tp2UpOQT2dGtn5T7bSD78xZfqNbXM5L2DmJsnxy
nn4YbTFxwq4qxDHjmvTysesfNVoWfStTYGwoARIYpZuQs7bc400VpYR9WfsC2ZKInn8IBhupHmbI
n/ilt1FkbXwwY5H+goBNBIjTF9F6CDxbVp/FRDrzfi0VE3/N+A8/fPFed40/JjkZjHZFQST1V/MG
1TrWOyhk58EXS3TMl9EWr7Mse/kkaDyUVlvB9Q1vs1/DXbztLtI5Uno3K8hpaojJGkO820OzPOv0
P3Va+7/UnUdz3FiXpv/L7PEFvFnMJoG09KRIUdogJEqE9x6/fh6weqqYyOxEqHrVizKhiqiT9+Ka
c895Df4HFvI1uiaq4kff9tNbX9YSV8pcBux+79YBCv1OsBawm2+uxwNicujW8BHsP17xiH3BDiT7
gh04P1a8VvetuKkiZzSAM9BM8TBiFYMldZMza16Z6NMTRBfH9BNPICMX9Ezt/ZhXWr1HutFb04JZ
KQdpTXtoGeV0upEB2nA8MzBTAgMwW/Qqx5QkeeTHTfxU0mlSYuQStIUVepoZHQeZLVAZXXJL0MkB
O795BB6+6mNa6NF3mawvKrWtyQnyp1+LiBiPT+gDkrF5rlCr8KE9iYg+VsmCgv+xCS0c1PDlMMjq
nByE6BOok9a/hUGLKs5eNqKnyP1QyVRhVWOrt+YBo5+XOtA2gRfdBaps57218dGBjCJu9c4FR1Wh
kArNHARXSP+0hM6X9huaXbcmHcwoMZ1RQ7xKezBDGoeVvEFNe40hxK5Asa8AJJKVX8fiXQ+/jBld
h9us6mw0550M+LRnGBurIIAr447yS01eGhXKbBCvUwDIlSo6at7Zcvak4jtS4i+RmiTDtEtKZL0a
uoG0k7dDatqt8rsTcRNz863X8ati6CHxe45ovoVoJ8iHK3yUaI7GNGSvCvg/rldjo47GYKwh+S05
mtXuTLlwQlnfitZ35GxWVdQ4nflYmLj2aD/G/jmtwAG4AJaq/N3Kxi/4ZGEJiqyi9LNUkZz0Csxg
0hsrcn+5Sb0Z8mw9YKXYtNpW9bEqtcZdzcpe5UL+s6FfFQecSO49fJGt72O5JqC8U0n7oUqccdRf
zNanQYw68yisF5bB2VWgUYsX4S9SsJqtAk/uercVSH7z1463BgLE/sp00HG1S+4q8Wqp7HFuQ4Fu
4iDCClih+XScp1KArMuh5j09Paq0AtFW6ecwLToJP1bsg7x+WEpWT29HTj1McHRV+VAKnz2k69ET
3E7loAgyawv85U5MonUgPCKD6AQuOu8qs137Tu4VjgJvryrvmjTfDgpA//StzlInzrWFeZ9iHmch
02+ioiWip8Ejc/abssJNLMtj2rvmOqf/Fo5foxop9mBleiLP6Pe+eL78pc/UEz6HBOA0m3kZj1oq
N6GjKJJjWMhNF9oelP5O5uKtxjfsWjMZFT6a51kT2JaX2WG5a+uHLByuSk218bODbZEcJKV1cvAu
hffVjLgyC5reoupYkbgySgAFQeMI3q9RokPPqSE2xtc8fgSa4lSoQgOtuopdqPfjXjUwT7Lu6lzG
rmuk/FM6hfdDHfynytS2gVGtKwMmPx3HCAPuwE2uslLeUGM6GI25QWKfTmUMVUFFHhTCX1I++GL8
RYAF6jZPFMNsJTDsPh22OfARXu2I9pq2kiZbX4TuGaAGa6DIin5op20kV7WpmW8zDYOAalg4bKdb
4r//2pShj6feSMaiLlWmHlTWyme6vXTh7XA+AukmvKIJujZdlp/zitQL5CJlPeHGZsNZ9sOle2ku
Ikn2NK2ff0LMirDNiGzKYDCI2jGB3eGRxsuvDDfRAV1JUiaMpMMreRV/XwZrnz7/CK1A3kDlZuqR
zHZLH8h91U0Po8yAnBU81WjQudpvVfpxeY8sxJlTptIIEkKn8/jJh1ttwPAJ9F/TFBsaJ7vLkQD6
nVkTUxtQBRlAS3U+pjrB9hfR7MgpOIZ6D49aWdhC/eEEhPFe1a+BUF+rnrw2C/zzqt8ZcuG+QcFR
0lad++ppryger2RolmJkXlXqayIgRzkOdhJLtkhVb1SpLGc1HMVk25SuI9VXkv4WhbmTYIPkI+et
ptpmYmQkMW+FYkNp9+AFDw0IGxeOhleM6zSHzDg947TsOrMKp0HAQPNEp2l+jnm6UnXAwiKQGa9y
5D7H9e+XypUfadVtE3YbaeT6Qke5CIBEY5AjafXKQ6/A+KoYb43w2huPcf7USsO+R4mzQ/3ZMyU4
fuXa76H/py3YouLWo4Yo4smt9DiufROq2B7ojzU0F3u4/rmCNYMIJBQV/3GCNmpAleJ2ZzQI9sat
jKS1h0gRf6pa7y2+hYCN33JFuOJHbTUonH4obVwN/I6c7sahfslkNH6CbCcW4UYdv1GfQ7e2u+3R
9/GCeleVvm1Z1wGkYU9EAcEFbCVq6z4K76IotHNVdfQQ9U2oIUbv3+eysq8QRCjNrFiFWQjiJF1H
fvBsGOp9XLswjK+C/rXKOsfTHmt0FTzgkw1yCtqg75tQWA2d70B3t8VKWXmeCkTKO5SJidpx7Xh1
ePCgW8twz9Vq2zNL6WTZ3LvNwTd+xdXXaEAve5JS1ZLx9fISPnfkfFrA880iJJ3UylKCaJ/2OqQ/
TGtpi5xLFT4HmJ2aTeN1ihUQAAa2ZlEftBF/De8Vp7KTbR3C0tzopWM+dc6kVCg4pn15gNOZOT+1
P8efveFHlRaX2xPfSu8qMExo58rNQmXwo39wKcgsHzLFLrCklCClRydErJy012AqAH9HT0IP8FGr
91L9qJKWSV60Tcrn3kD9lbsa/9lelh1jyfT83DuOdwGcTqAXEGPmFZKu7bq+qPhJsfZbqO50rArD
cJskqFpH1zQFnDB/d9VDxgFZBwvzoU6TejIfn4LPJr0pdCnWrDhy/F7e1aO0qs3iNlZQvyoGzMjw
m6Bb1IvskcTHRKB0xDp1RMFfN/qw6STsjOHxtJa6Fb3xNg0A8HLdKmD50qbZYVq4Mgp/n6alnRQA
0PrgUHa6ExgSx4+1wZ55U6uGnSBV0Pc/850qqPCOyWvQRI3Veiu1uR0GN/Iinv7cZqLHRI/TQu8Y
Rdbj+7uTiiDK6hI2UIaUvEZro1lYzQsR5ts1Q8GYC5wICqoQeTzw188/3y+aipozfUYJ84vZGGJJ
7lLfJUHQM3wSBXMV6zmZXbYwkDO9A3D5/8SZayspmm9mgImnYjACmKqt/phMHaHQanZyaHcQrDB7
39e3NMNEcKnX+U393FzXFN7+HCTCL2Gw/BoLtOPcaLVBHw6GK10MRcJAMviRVtkuAAY36Avp3fkx
f4o0T75Cfeh9nBic4TDYXrblbgzw391yOOzKnzmWihb26OYufane9Ot67a64Cr67XAVL7JWzJxZt
DKSX0QzWTjrKsl5VeB9lEd0pF77H1rvSrnELd8odjd8b92580Wx5l26tX5eX17kElNyWt6M1kTlB
sRzvkUqLCynyCaw/WyQv7xXlQuGRjHDoVtj4vKNc4oirYdeIKz1ZLWEeqCudHk2oSppQl/kBUAan
HfYpx1ZzElS9Q9pHsuq1qdQ7UwP4777q1r2pl1uh+AIQaxV5d41UIY8EmhgdbMmoVloebKe8yFUt
uw9FO6jTQxCldsSDKo8ptKBdLjUCGUp1IFEEOPUiSf3aE9rV2GAPUmEIK+dUD6or142vsFWcQOww
lpC8xriokr2DILpbN/fWuOLSkv6maOmXuusRA1dWYb1VBxch8uKrLGf3fZsd2lxHwidf9e1VhwzV
5JamDiMig8pW5BUmVdreD78bwZvakN25ODZLdbYyUBuikYWIUeGUCKRQblxlRnHXuwcjcQ+qWK17
PbwpYuG5z7xbRUscS2hsS3XfRcpLYSRvMhmnFq98cMsBsm+h7yQpwvqk3PsD4FsFqc4xMH7AGbxP
xeJXTauE7kH9RYvk32NnvVeCBf6aIcdFc+VWPbK8oDQ8I7+LY+XdH+LfVpGuc99wzCC4kpg72bxX
M5yDMihwPGjd8L1UMwxfVFo4kj3wx21f2K2hrywt4RV+lfa/Ru+n1qHDPiJ9Y5JPs9HwjQWcbzq5
cFVrwNvrbO3Bzg+rek12j9xNgW9vsFKUe0+66yAImFW5Ny26C0lzI5o8+PJxb1Tc4UZ+68shuo0v
HmRMRaFS776Mcm7HauD42vOAqLnrvwVYm3eeBklCuY9A4GZavU6xQFKjeysH9yD91ptu3zXmqs46
tJLClZ8jf+7hs0uCagr6vaDSKNav1U5FaoZcuEUCAn/7xxwd1DGzHrLE/JWQOJYRj3Dp2kNGKghI
pSIFyW/ec/3vUn+VMWuSEm9T1+9qSJemi78HER8FRYPbhOUHeqOz7pEeunHligVkmo9eKG6DFDzl
KCExJI1bvYCA1l+rWW53QeFEIiJKdXxoNXcTTpOGZcxOT8bbpGmvK5D19NhXcq+usdzDDYmbWhVB
jUsU+d7HhLpafehIvOvmcZCuXHWAFfMkspbrAQYkD5rALJ2Ku92g2JPL+j7mSeGNiOf7X5TiUUna
HaqxvAy+DZONSOitTf86MnNUroAWUYiMStx7AsQQcDMOLbvQtpGSIsQkOWn3A5GLVdRf9ZiXT64J
FfL2VlJvZV1fpUO3FssOffQWvDW0ZZy5orK1hWjiSP0KuaM840U1bozkKhxE5JKQHeLpE/nhjawL
ttzDE52mll1mWNQzAuMAqW6VIgGs89+U1IKodVu7hlOO+s4rn7LevfLHYo2B1gZS0gqDpxFQdgd6
xmAawzcJrmtgAWAK3mNeDxlHhFGCF0H7bhywLTbBiyFQoT8qfvYgoI9dRu8jBZEUCT2fWlxeGU6u
W4+TRJwHmsTEwbmtf9RygfDWQSp+x2j6tUbq6A2HnIJU0g+XFsb4Rqq0vsJpBsUWjFvUDi04RpiA
YNfcNwPdDONLWd56nkaVlOPUeBENTOHpuKhDT3HUdVIqCyPPWOD4It3BEoJqnrx1in/jt+3KC8qV
kDxCauHt1bBzv4rpVd5hTSs9itm3XL4O1eZKyfGOCcy9XL/SJ0BOq10Nw0s0PI3+m9Bc6+3ToOfr
qOudAN3EkUs1bL9ADLBlZSsb31Bt4uNDlaYbBulpRPYj0Xa9SlVLu5MgidIghXdCDozRieeF6yoe
IO/cYd/lWHm+0cVvgp+A0g9WkZrua1DdCWAl895XTBsxMbx0WOfjmytkL6WYryywOUYmr+U6uEI0
0+kN/64SwEez5JrsvYKq7sosAS0+0At59oOnLiSZI1cEy/0qB83WR6urj3CDVn+V9btfu9ct7jGj
ES0kYGe6dtiuy3SvTPJV2j2zYlNpRcEIODamT906qp2so4O3HfAjzu6apUfgmUfYUaxZ4lPTEi+b
hFi8dvVVsIs3puN/1Ypt8w0Nwk25rTBNolK5vZxsnKkEccPTy6JBQjfGmOWyUSiLIWQgFmdc2WKL
TJyvkjl/8aVoYYTnBvgpkjkry2J31lfpFEmPDuO095Uv0IUuj+bsFxN16u2iQV5uzc1RsWqSNb8b
ItAhSWArO+v2bbSzL839sgzm2Vg4IUvkxEiuyPO+nKe3bWOmQexMgmPtvrDpA67R31yXN0tf6Uxl
X/kcapaRhX4PVygnFPUtZGtSsICPuaA6ccR1JSzk4OcaZpTGRVa+qQIul2f1iEDX6Y4pBgWPNTAw
bVNt613z1q7pqiJWvEN676+N9kfEl/99lBa2yn9PaXn5nf4em98xhVk4LUE97H/93/8jT0/F/+Ku
aNZ/eFUg9a1/yEohyP03d8WAoKLCPwEcw7lzzF3R/gOrQhYtNI2pUUN++Zu7Iv5HV6lcIraFYwxs
D8A1f0JeOd6umqbz4pn0AiZEKN0ya7bkmkRt5Qb9cxTQsuRrgObwdVfm3S8QjsHCyXC8ugnFg5Ke
FYQcmDLTm+P4vcH1KGp4lprcqFwtRl3+quP+dtCSm0JF/8wz6/2nT3H/V5XlMytm+h/+U3v5CIj7
icG2BUh2qlofym6auEht2X5fu680UqA1xm1bLpytp2EUw5wOIhiCKiOc7aNBo6fuWa1q67IF3LAf
nvwiyZzLYzk+wDU0LgAxgdk1QCLAtTk58UQ9EeHa62j/UwBFiNDKMlLIF334o6rHaaDZBaUmSd8J
RqnaksaDtPox8eV0gAJ/Phy6hRLwQQlHgflwjLzn9PE61VaASZbiV0n9blY+Uqevl+PMl/c0bTR6
2DC4kWHHO3tjt7mEhPFYU1QRwCU7XWx23wq1T5u1IJTjgrTDzA/nr7kDkzHxzSCqAeM4XuFF5gem
gYebYz6D3Civ3efv40YFjBPZ/nv+btBXCm/r9VreIFeOjdMSMoZT4WjBGwZgV1QxRV1k2TOvx/Hh
FMI0TgzFrnKlePByDRlkkTK6iNkxBmm1AGMadv23y3M8X/9TVHqANLRIL/CP4oQ7qiNUxpApRa/Y
aBJDqxTu8bVfCHH6GQkBvAOJE5Y+NdzjEJGLB0beKgo0ogCxrhAede4aJPbVgsbRuUBgeGk5ojWh
AS46DtSm+chdn2h2YCglL1x3ol83Wv3k+2mysNNOt7RJsQ0Og6ioEknZbLXIRVtVagM0vJf96q7R
gN4HiDfcCyMGPUU2tAvn71I8+XhsKaAW1e9hGIQp77EgV3lcap7T1sGuCmV5QWftbDRLRBKEnJ0R
zmZSCIKwVfpRsfXGpHSR3FAG3gnNuG2N4unyAjz70T6Fmq0OOWvyplcMDmDLQ67Y1wxajvT+fXMd
BUP863K0c8sdy5C/BzZb7roqj2HX4wuNWHO+CxG/fWzwR9lcjnJuTIYogqXAz4x67OxjaYE2xGrG
Vs4CWdTXdZfX0trIu+6thFHw+18Ek7lZIJUpqjjPBPUeVQMZhqqN/F2zyczw3UuqKft0lzSl5jnA
dFYYZD1TzqHSkpmdUL5QeZ6pWooNqDZ3IisQtkqi/uw0BSGTxvuWdfX68timz/E5CfgroqlKFunS
FHO26luY/Y0cqnYqxD9dkbNZFnCBwyyWEgSXTxhUqL5KMpX3XFvIDM5+RJUTS7OwmzqxvatrvFd6
FxJgjy4LpuN7Hu6H2FySUTy31UjgSKnA/2IWNE36p0JuPBSq1Xsdh1Y6UkIEbZxcV6O2K8zHy3O5
FGi6fz4FEpXQDVPfVGy11m/UNLnqBapD7tiuJStd+G5n7jIUhZBjtVgtE6roOJbaa3FGcgqMJfk1
JF+prgLWpmBY1K+mtg/qhYP/zK4+CjcbGs7pWVXwW1Ddp7LTDz8QZllqNZwufgve05Tz61Map02/
4dP01WWqt0Uowb+DguVfaTH8plUGmgLTlqIxm3Vttm61we4p+PGHH44ZnHhsnFuGyqthFjnvfDFv
GtkEnmgiqNFQBMhU9oQ1Utkzg9Fa+HgnC3+Kx43GVsbxERLO8UjDEO04JSa9iwN5w+a6ylJx1SdL
3r9nwpBwqOJ0jWrwf2dHsQRAIMebW6HiL1Pu4wFCNQDMlvRbqn267JcncdawIb2jCfgp3Ly0UQ2p
lIjQe23/GnfylfBV2rlOrNy510DMR1uyMye9Uf1N361KSB1Ly+fsaOnU8P6jOUfb5nhSu6zs89HS
yO5076EOpIDqOfQDK/MWpHRP9gIvVsUCtSsiCIMd8byEk9d6CbbMtOMRWf9x+K5m40J2cLIVplab
Mp3J9JgU8JrHYxndgZQjJC8vasTlBygUjlGO/rVvadVeSyPDEVOvWviAZyYQLDcPgo/CEYD146Cw
8UIPxzYFrIm7CvGuCpv8PlBi7+HyQjmNw3OexwZn/jTIU7c0s/YbgSQSsI0G7tZQEeIJK3TFB9m+
HOr0UxGKW5tJpADPVXM8pLIrEy8aB26YZAi2qSA0u7qXlxhl5wZkSRa3Cwk+tYLZWaznIavEVQXb
BH9kxK+dcl1Iwx9/HXrgE4Kb9+2U8syG0pW+ZCW+KNgKSOz9WJjPfjJauyoqXv50znhEII1jqjpq
HVRmjues6XJFRYENJHrUDS9jEwcHsUkXDdj4vxzlHdDlaSvzElR1i3N/FiUiEarN3sS8pm93buTd
aIK5uzyQ08+iAbhF+IDdyrlgzNaz3gtdIEzcUibWU67ChJYgiqRFh7qY5iJf9W/CqSgY8XlYtLNw
TW4WWmFyfVl1Ej8HgZWZW7cGJfEc5Jq6VJWfnxDTYtMY1fQPkgBjdtqNbVRGbcdX6vMHuf2ZVz9b
VdoKIoby4ZK+4DyWJaoKiw5Jdh6YPJxnOWJbSxpw9ky1h5BuR42e94tf0ZGpXFW+MpI0fOqESHy+
PJ3zrTsPOhtgqw9DhyiniUFm9DNWu3Hjxu0Sj/1MEM7vqVw4gWiB7R+vdTPRZMSaeEaMaXtvCq1j
yMn68jjmq5BxaLpCgU3lXjI50Y9DaEbL07XlKG9ruduEaeNuq1wsrluz7raXQ0175vOe+giFxKmu
SzoXx5zBnItZWdceo+kTbZ+pBSomHX8rpGYXjofLsc4OC0Ufim2wcaT5mZeNBaKO4O/t2LeMnQnb
e52YZnNvory2+TehpvFQuIEiM18Jaj/dkIFqC3IcUHnQs+AQud047vpeTvaXg52bQ0MW6Xjx403K
DsefKwksPxcykb5m4IOcylStp6880srsVPWHYHbWH15R00czoFiqEichNbjZuV5msVckOe/lIfPV
4r4uBKNzDLNwl1Riz+xiE3Y5pgqYqVNUn+1iE3xJhPqfgktRnDkgTe79LNWQ7Ok3TSrjoZ6PC+vx
TER0DFQqUojuThWB47mMu8GIaxzFUGDuPbuve3Ar/X7IW9Bo8jcwNJc/3ZnNzOGrqdQWpzt/Hk6p
Wh2IjgYtpyztCndNXKouRziz6Jk/SxFZG3S8rNkRX8amWJQRdbY0Q1ltaB5V8bHqlzTkzkYBcYRY
FnhxLuLjaatHDM9Cv9ZsEmrEHdpQ6Z7yPvAOytgswQTnz39WnzntKggz3PQk8MextEzzByNlzjBN
3DcfEkHFvtwu9XWnnzw7mQgDwBT5LSSj5qdF41bU5ovYsHUpjQ4hblwZ8FIWZPO1lnzPvY7ipgeS
1JHC9/smiMNiYZudWYtHv2D2FjJD3SzTyLPsRB/A+/+WEApMkyeTPK0FY/Av1gmJoETXireXOivj
ZIM4KEjy0iRQsLYKLRDbYJoRar0c5uzH+xRm9vHcMauHOASo6926B4CB6Ds1fLx/cUlCF4OcOB2J
5FKzVd81HvrCIVAPoRyy2wypB1sKtCUPzbOr/tPxNDvlxbKAa5klsMT0Ji6xabX0+6zWBhhCpbfw
vJrhK6k3sexJpid0oUIGKs9OpkFO0zrPWfbqd/kg24iNRivhLntJboFHHbCPP4Ddz65lWOz77C6+
GbbVHZK1C2vy3JAl9NpkIMDypNx3vPnc0ki8vqH+hRiWeeOn/o9EMpq1lujSQjP7bCQDPRsSYTDH
k9bf59IKr9Wkaukw2mIQPg2orlrqWK+KQV9YkefiQIGnbaWDCpatWZwsSBVBHEG8pK1yaIEWJbUt
YPJ4ed0vRZmt+0qRglEzfCi5sn+PrvNdimWjmfyrVaLyTIFjJdOintfYDI2yCbggDwQAQINrNDTX
4y5HkEI+KJvKRjAemgmAuXX6Y1zLu+qrv46exD+tCU9rVeXUhEfOE/OkJjx6QdRjM0pxikRhLUs1
PFkKSN/TJva+54kUcbyY9ZLQ2EdRe35kfw472yI8rMJYLhl8u0lezK1+0N7q6/5VtoUVEuaO/GsC
2rW4WSXuKl2Hh9QOltSYphDznzBxVCeEgMpdONsftTD0RZpzjE5nthC14mZMRH/VK1NS63ZLBaxz
4Sgc8RpQDPqDyixcOla51mbc7pIqXtFRu3HH8sqNCmOV63nkXF7DM7mhv44gbkQTBAMO5KQUx1uy
sMRYj3qKjKKfbugz4V2fcpbbAAt3sZTc6DjJrsjlRCS5y4WDZ8b5OAk+fynIsVBQZ3exKLZbp7mN
DtFWe5hk8sptt1taSmfm1eJImCo9VDBOLv/Q6uk+qwVmjqX8qyvVH2qeVWs/Eei9FunSM/zc2AhH
P4tn0ITamJ0Oqa66Ri9TGdeSYbyuLUX4XgS6+JCzpDeKCSx40EuQnpLsO2mThzcBlYFdNMY+7kSm
bCwciedHz4emw2Hyw2Zpt4ShgRuVORLShrBp8YgykmBn+JGtKAtkmnORePmhcyJRjNXmKyqvmiLo
SqrKOT2Abi/L/Vezz3Zh0S4k2mfOX4oAfwearx5eYGQJmUiFqB+N2hFFl9J5VwSu5Aw4sS617acP
dnQM8PDDP4EaBAkIYrTTuD/1BfTICzozbTRAeZbvUFL37LEUFsZ0NoiBbiSbkQt5XvXK3SLwa+xU
7MIqXnU3BwoTKX8eA9DShLWhow1ZcrblfdXNtbQgsRe9B7NAHVyKF06Vky8jiUAARJm3MhXWkwqA
L6i9YVBbsw2rs1XvPZOvXTQlLh9dJ+tsCkKBi5SF78HNePw9PGqDVpx3U6aG5nxRZV9bvfhW5TUo
XlVYKuuffhgJ2QBSF5V7EHjI7Ou3opmrdc2khdmdBDd10PWF8ZyeGNQIKW0xLA5/IF+zrEWDTWEl
YTFddSOioTFa3CvvptvIm3rb/cx+/un0TdFIpA2KgXSTpwF/Ws5eo8ZUzwos6SMTLftstMoflmtG
jzhqy73d+MYfLztEwS1010zyCBjjsxkUpCrwPZlrtKMKJFT1ixn9cfLODHKF0ZAEjMcLfBai81Sx
qUyuzk5Qdkjf+vthDBrIy9KihtC59fA51GwTNXngWdqY6jZyGtfKpnnor/LmpdpkyJ9GDl7bSb6m
S/9H34wHMrBnOscIZKGrg8T28TcrPFOE4uvRJYeOctfRDN27keA6ujzIPxUT4sX/LN60zz+tkcFL
x0TpQIdIIYQE032OoV6OSfAmGEukttl8ngxt/unUMKATwP6qSgE7tgTsi1elS2f4TIxJOwljHI8I
96q8zZqPdFJ4GjQc+KDywey9sZ6NR2OdgRfZu0+iAz6lX1mOsNMfL0/pDM97+gtmC6fypE6HDu85
9SvOyGiwJnZgSw+jjRHUWnA053K82VF8MuBZwUFrzUoqM5nSstYArKwMSEwrrDzSXYWU0fpysOkj
fboi58HmT3TPa5rSqth/qhe2q1bp9kpZvbo0CdeW1S707z4KacfR6ElOXqK8OlBq+MD5fVqdbYL1
WDkG07vI/2LepPvpBV1gP2GtrZsauIhdYuG3ZPJ2ulCJCl0WQC7CU/RHj1cQ77vQ1RSunVBVb8ZB
vK+DpW13+s1IasD3IJLEfqeVcxwiba1IklzgN4LpPQ2Zd1/G1dVoLQrDL8WZD6Uo4nDUO7zqEObO
DtF3AXyx/dY4HzzOh4kqaCdfLy+RaYPNPhoaXVPlY2I5UMM8HpsX9K0ue3BSgMlej0CLV3WUf8vS
InN0pfkWtupSeep0UU7SZ8h+8sk4P+eZb2AqmezlJOJBjh6U0jg1ek+9sa6WXshnVsZRoNn9XYCo
jkj4P+ooO7Lwb1Uc3F+evTNfDHXWCfEI1YEa5vQTPi15FKcCC9thvH6t/hlV5F3cyc9Cs2RUcDYM
uRUJKGjOE+UYfE9yPVVJdVMPwboAw1J91Yxvl8dyZros4FB/B5lNVxDLXWiF3KDGcCuWrp3F6VJG
pZwutqMQs+nCEyZRJKVGQHJf7rNDZk96iNJhOmtLGwWwhXremZVmgRxisWnkH6B4jr8O9oZdaBY0
vmIDolYcYxYASaTTHETFNpcn7zjURwmU6r8ELXh6YtGlPg5VqW4dBYECiyxItlpbfR98tlIcY5E0
Jku9w+MCL8GAE1hoAqsk3EBr5tDhylcKL1Z8AZmPRLypZLnC+VEPtkKHf3MlVd02iwWsc/TEciiJ
ZevLYz0+MqbwU+JI143Bwv6e98I8LSmGMkaAIQ3yNNtEUgnFtRrw0rCtQe8fMopRaGqZgpatLkc+
XqL/PzKFEcBY4J/m+kYgP80qdXtUBL27Og52gDh2fx6BousEPUCVh385/o5liJyJZ1lIkXv9fZIN
lu2lQ+VcDnJKjmIGP0WZv5RjKlhqKwU+5PmpzqKg+649oG5shwd/ocQ7u5X/mjOUJBBZnkQZeTAd
jwjCbjtUvCgQ1/yQkXaCD535aO/vRDRzaYfZ1j5fGOHxgfVfQSf2FwyP6V07S+v0zKwo7aAYa0xi
46VeaCszTyZ79HxJCOLcmphIiCBtMPE8sVvtzaYq/D4S4Ofh7FphVL3K8RC7/MXOjYdDhHINYrgU
e6aD7dM5n4V1KmplRpCkfQ1z9dpLWviri0Df053NLQJPBWQArZUTkU5rUKq+D1jg4uFD0+HDmkPc
LUnFnlpz8EqfKmGgawHB4MJzPJ6gdtWoLk3PQYV9MgmblBusW/EetSbbvUJ8/34p0z/VPJ2FnE7Q
T1OIe08FRJ+KpvSU7v1v1iZ1Mkw84xWiQYj36Bui5gvnxSy5n9bh1Mzh4YlGqEy2MVuHVolZohAx
n5NlRH2HlKZdOMkeu5GPC8f6cnmZnH4+ih84GVGaljSeR7NpbTzNG2ua2oRzD+km2nYbvMN3S4TH
KQ/8J2f7a1QMhrY1OwuM7+yQEsY01yD2urbvd8+Cnr76nvq9MlLfrlItAmY8Cd2YxkKuc7rROA4Z
HjhzuvfcPccfMK+TruhQz7ULuferW6ODs2wXbQjs7PIsnt4vU4cbzpZF2o3+9GyzeV2cqfEYs9nq
IeMFFmfRN63UFQ9ghxVUthH1CJqp4qA+XQ585vNJNBTIsoBcTMTV4xFaolclftD67D5vFx30/cRX
DQ9Ln+/cqjyKM8vzvc53vdwtqTNnK3ebbrgH2nWExwj2drb6k1NlacN/aNDMlgwVQEglOAtNpKDZ
0KqA5dQgIEotS9mg1fJVXE9lktQZd/I36RH66qG38XFF0kB2pq5N8TNxgg2qquoSnvTs8EmZSZbo
Bp5Sg9mykR40lNmLtfQ2ORChsbyrNqNtHCZ5nsXpnhLX2dghJdF15KwDyzVXJNL6cJTH3MU472US
Nw0O+jd87fbSehrhUlf8zOIlGNU0GlTUoz50cz4dc3ESBd3QGRxzFrQy6BN9g5SGYAThc98Pnb42
zInPH2S1pS+cPudOdVDdPOIMDNwmysjx+u2lMDVkLLuRROod384epJ++U6+Qfnifjtdut8TF+hjN
bGrh2lDYJxejlTG/F10paBPXVHDIQcR9Pe61O5Q895MWpP9erq2H8FG+Lp6WVZ9P0m1684oG8Qac
GdS9+ScdxjgzzcDynEKJ+wdtEBWcB8Wqj1aQjYNbr1TEhdLbmdOPxtFEijRZtJSEj+c2ahXPNy1M
TfJeG11nHCbxByoq5hIi5dxXPIo0O91FQy4bpW2Cj4QteRzdFUfRN1SWV+IrWigoNXrO0sV1bk/q
gAMJPGG9wZsdD08vmmbQRYL6cHG/RLv4LrGlZKXdjPZk5oDKzVL7b9bp/LjFgCSS6EzqCiI35nHI
OtWaPA1SFN732W2zjbbSVt7kh+XFcibdhlsKsZlCNFnPybmuj7LruVYfOOk1ZqJbZAPZE9gNUxhe
OmjPxuKNC3SKuwuO2SwFkPtWcUtZQNXlQFvR8Q74b1yHq+l5u5hSnTlrgN0CI4XgjG/cfPd1bjPQ
OQrwGXvp71oH994V8wg55ob7/12/G5wa+a/u61Lgs3ENRFi5UgwLKPXxl0O8Xsn6HplZE/Ua5Ljs
VkU/WQ+uCtOggrtYNpje6bNTBjr6P/HmlYkB/LLloeYzKr/j7NmQig06f6tkhK+Ym7Y6dVHLt9xb
tFM5E5jWD2aYyD1QqZrjgYRQgjOO+KQzxnhjI32KN4EUbwVXW8MWukqz5HtY69LGyPNDk7gPl9OR
M0fOUfTZca4ZhZlrPd5Xkpjel0N7I43Kr8shzi1XaP7/j7PvWG4ciZb9IkTAmy0MPSlLqdUbhNoI
riwKKJivv4l+N2JabD4x4m5mMTOhYqHcOXnyZCLkAbsBBLxL7To0GM0Uvuw0VSOauwH+dHcwkIld
HcS+euPzq+8OOweaQFZwI6W6cv7dhecAbcmlW+2fU2kUfhHNjNA05/vWu/e8jbIP4fQ8uI8eLJ5M
cpjBB/h6vv9+UhdoJyiU4B0A/rtk4BWWEc0zhDYh5K9gi/1a3/L4sf6NIT+PsPyCv95/N/eM0dQt
hVLNvKKnJbWqsgjWH4jLn8TLnHVr/hSlTnxbh/DKJf557Iu7B70OoUMFpcCPw7W3Eiu9caGC2Nzb
sUhu36v/PsKfh7vI6ALaogbrYAFDaydrLeNuhhSecod3xocy+Xrllt/++Q7AYFDhQaHcW/hHF4eh
KH0BhXaOjdqT77M173qrWssGwN7X41zdIX+Nc/HOh2VnuawUNOXOs3ZmkELmGzO5uvHBe4aK4ZJq
QD3k8xYBfOCMqgUU6a7Hw4L9QIXH2N22Gbm2Pn+Nc9l4Nzaq9ScYNIF9IaEUrUHIqrsDLrCXttQ3
SCbXPtvfY108CWE3DoKAu5QGGl5eHubWnL9emKu7ewlPoEqxOGJcvqxQg5diHv58NvNjTlkqz3QN
/yA4wGUmhCH8W5Shi+LkEqEsyAEaMnFuQP643HNugC5JFnbLWR4yb0Ufo1W9Ch7lud3YWLMi0esF
RxBn677f34qPrn3Rvwe/2IgNr4MK+prw1ET1n0ESDtKfN/b6v+/45/ldbkSpgZsPGILBqK9CTtiT
JGrmxCeQUS1uub1dQYA+DXfZCRV1xewBnaYp2Za/iiDhCUQT80OVlKcxs2O2G3kyQAH99euNc0FZ
/LOMYO0hFsMjA8ODy5QMi2jR2sY0c5Rm4qUL1cxGFisO0CtIwq2zb9ZuPKRkhudbPG3dPTneqlJe
OYsRSB2g0oOthFjt4mp2VMNkLSTKD7OXaXi2cxtoDXke++evZ3tl22AglKLQ2Ahk6BLuddTAQnfA
QFWNbpjFA1LfuL+ujbAQ6JYxFvcO5/P1Bc8oZlOYcqd0Mr6XutqDDrr6ehIXPcP/b8kWFwOklchn
/+ESlYbdoXDd4nPtgifwS7dYvDQ6d3dl2iRdJuak3EAlOa3X3q+vh7526Bf7ZYyJ2xk9Whc3WYCO
ctM06OJfxE/My4Y5M0ClzaxNkBWQMLz3XvSHeqPAD7ojEDBYwd34wNduOtxyi8MBNFUsiCB8/sK5
0TVV584kbb+NK739ozC2ctMefm80hWtremPKV+4BdLqBSIcQG71Nl4Abwzq3kEMgqeBx+NAicMmP
YuuurdWcNpne2zDFcnb2dvrJNtYO9KcEsvf4Z4ug4lZu8e87jyOKNQfBFxA4Whkv5i5rJxqAKqQa
gtsj3zoUgVpz9/WMrw2Cv4949w908Yf59VeQpo0aeOKIQQbdJ6b54tgPFd9+PcaVPYxCLQh9MPID
6Q6jfZ4J3tvSmHhIADt5W/8B5BIo0IKH9NsyE0skcLtcA2pPyXpa93l6c1GXffo5YFqGR5cVaiM+
KhcXw0OyPmq7efmQq+6wPJdVVh3NIyw1cek5u2hnIwQFDX8bbcTuts3a/2f6/41/ER32ecCpKTA+
lIRXZN29sa2ZgR0PCJ5/o9tyJVMIYGRifXPm/25nzByZKUrlQHH/wfsip+9MPg80nRJocaLD8tdi
nCjT/A5QI3YTfkOeVtsc0BjcZJ/RZ64zM7X3cI5Bu8cz33y9Eezlpf5nJf77PZfESMhW1JE9Tzi6
6+ZlAQWAlK3AxV1PWbGP9jB2TdFakqDTPRV7cwvPCI36BFBDFvt7I71FM/n3Kfr0eS4b/iZEatw0
cLeGLhSg0dFfBnlKO/S7xqC6N69Gk8tbbaH/vhkYE8wChFRLI/w/yGQgtCX4iEjKPePJgEzsrZrq
lVceoAvULVGeQ+3FcS6CGbypHsRrBUFNlW3pqdgEe1LGzW8KgfJt9bCYePPDBCKZCadhH8bHKTne
itmu3NyffsRliCPQMVkVITY99FixvGUiEWOEB2u3mPaWu+gGKHltZwFrAvy6tAvhnvl8xVRoAsED
hjkbHiAmce7mKKb6zoRoLmI73DY37s0r2e1Se0dc/Ee5D3f05wGjltbCcDBgva02HbSAfsBR5nG6
D87B2nuhq2nvbIEgClxnw49bT8MfCuzlQUIItzQl4p2yL1FfQfvIqWaAFZGUjbMFPaEt11NvMQEz
mNrBFdcx/QbLlqZIamf0YQ7DRFRGm9IuYO3WCYsOdwX4GE1CbXixrDBKqbe0EM53W5N5/jUPgvLY
0rU9QNMddRr0evm8XxW0Zix1eO/Ue8kob9OiD53nry+KK6sJLjvkdBdUG3v44saWvdHZRPoETnh1
0pUqiSI09jTw3VHHxrkL3fevx7tyKD+Nd3FDO7RuZOvnODFm97MrsE3BDryRYlw7EZ8GWS7rv55a
XgyFLzQmpbLuoLcsHbs4ysg+WvMVhbz6/S0EdjnnF5sEHxG1c9ReoCF1iWS7oQqifMasJDxvBLYl
es3s6hfjv+b8w51POfLgr7/jlYTew5AQ0sFbD5T5smFPgdDdSrhrLrgLyr5606+MtbthN5UKr8Qt
aBFAdASBRkT5ly8JZIgMPkwGSUvT2VNpJoWLWGx6+Xo+10cBHvjHC/wfdRSU5lo5d0A9KeTEncGP
3Z6n0PtafT3MleIRLpP/jvPlbKwujHB/IewsgFhB9vqbjfhAHsMUwi9rdDh7H0MFK+lu/X+MTrBo
OGao0qHccbEtzdGv0Cc7EkRHAu45q/xDQaEYGB061yQilg+4Sa8ixC63YZkrtVhItv419nIP/HUk
0G3/v2MPyZCV63E1vTupt9F23K7YFrrfaPDKcAski3FqZadWMr6HdAUY7yaT4MpSLyo4IBIsKrNQ
ovz8U2o9dVXrAu0ao2h2AOT1xIK9Gg2/F7nDbkXEVy6cRdQXjaYA0xHaXzxXZSC9hkLYP2VRbGHW
JnTuuzRKjO91hbKz/Wr8Iudbr8a1cGfBC6GnCLMQcPM+T5F2o9HIUCO5QULh6u/9sJ5rdLT1N2RM
r9w7aG9dzN2hsYGC1kX80YxU4BUuGS6BFilbs+5X7ur/tGLo1l16RMASAnv9YsXmtp3cMgQKZlaa
rDoDImQcAd2a5srJvj6gVzYHuhpQ7ER1Cfn+ZVpI6tpGebVE/SFQMOhmdOLPohY4KJahbl0GV9KV
RQ0FvI8/o13qoaAvhFYVwaVj1qN/AGPM2k9mA5c6vzN3XjmaT2GNLvB+tqusU8L/OfZMZ76E08nX
s75oAl+wB6g54kwgjFyoa/5F9h2ImU3EwQMCGvv9IjXfnMTBP6IBe1XBWKhYsw9nN2xZVmbwezhB
IWN16w27aD3639+ASx4/BTwwtKJ/3rRKdnnINb5Gh+TJRwUhZImfTthR9A7UAufGnK8czMU+eQmq
gHOiIvN5uCZwyjmSGG4C6A3XnAqGH19/1at7CTNBEoCI9B+WHox3g4KoJbbRTdZFMMSQ98YtO8Vr
08DfR++8uwTDl8pOEMPovXYpSHjdTnnwC+TtjWlcKc7jKvlriIsvJcLK7KDFgnm0K09u2TYAJGwk
8Olx/LQFCQH7YthUty6xK9jpMi4oHZYD3f5/yh9RMRtiyjG1IeEvHSQ5kNCu4bS8mw7TCp2DsXGb
E3D1cy7uB4uvNuoUFzenrko4FzsoZS1O3vLBA3aRiE3O4i6rN82KZVUqrBv3wJXbGuyr/8a8eBvZ
4PGONXiQaH92YCIqWBb6Zx7Z66/3461xLm7rORwKDa0b1K5M/ZETe+fSwIbWYtPAs+yW4OLyoS5D
0gAgGnpicKcg5rg4XnUr6r7AYBwF5JqX6cjGdPaDlRXUgKFviZ5fO2t/D7fM/a/4wlIAF4WDJDQa
GdDSboRfX98wWKqwW0WZq5/xr5ldbJF2YGqKCkAtLqywO3/LCN489h4U+gaV/xqchO5bYMLBIj4H
McLPk2q1aw8c4qm4lfP1vG3hWGMkwT7/gwfDFvwwn8MfzVP7vboJpV152VE5XYAFBKtL4P15aDxF
nSg4vqdJPib32ZvYynR+K8OOTfHW6zEx/Sr9enteSwX/HvJixyzkflQtMFsQm994AZldBj0ZOC8Z
ULv2gq01GtkkxbevR72ayCwKB1BmAnb4T+7U1iaKrFCdxolXp4W/Sg/GugXEfYuTd3WL/jfQZdfR
TAejoBEG0vmOls8QNorL6vfXs7m2N0O8ZyCI4c5E1f/zsk217Ymy9GVqGGRFUW+aw2Znu/LI5uIG
NRb1m2uX5d+jXTwMgypCY1A2LNPNuiHHGiLo5S6A57MVj0NFX6J6sKcVNWbYwra0d8ZNH+jmW0/1
OJ6aGQhl0XTf67o1nO2APnYYUgtdv1fCgUnjYEr4OZVuP8ldJVRupLb01BuxOCzDlKl79y4f7Frv
GyeoeexAZRAISBh0+mzaqsgTowu7KnPqwZl2NbRz2covQ1WDwCYj71lM3R6OT7IEPNqE87ZsdN5Q
cBelxngjGBO72WBS7BwR5eMuiGZZb6ZG9CJTwVjV8DUzZ5D7AyV+TkyYKSdhn9h20/WrvkHnMrwr
HCVjlFVaZ8WpJfuVajqpk44paSeuL2QQExZayGwdHZaxoiMDWkqqgh4m2B+z9ax8KtfY/30e+7yF
e1UUCO956s1y+GkaoP3vG9KQfMd5H+nV4gYyp8K12/mAlEP6qTNGUCkUPW1hcdZaId9Q5fvDQVQu
VMg0QSEqA6iDXq4O0wMFV1h5v+87q6oSGYLztzUh0if2o2ctcrlgHEI5upgB6guzNKuMioCow6Cs
DjC/1A5FtxHrA4RUfPjWDxGs0n09SJkpVVsFvOD80mjfiAFDYjSC+uXbZLHAPFW00Owpkl0W5N6w
YZZhWjtHLewnSiAoumURoKqjAKXNS4fAqR2wrxo4BbMCXOxEICGgsZ3rGqvV1x4c7VrSlS9zMcJB
anBDwZ51F9oy7bqqjk4Gq8duG5Q1wpdFa6V496Dq+RwKNG/EQQ0ULRmjsH3qscRtbHbC6I8dN7zv
hTB8rJN2vWHtNhaBkJuSYKBXRQFVFtueyfME9zTIv5R4fOK5kWQ4wzIRv7eI7GraK68R4aZlo3oy
QLNqt3NuaJb0qMXbz4jwtOIxH4rJPEHWghp7HtpTmMIHzTkPUi12aJBVlTtZaAQmo7QpmMvetLCz
CCPhFs3mw3GUonn2SOWaWa+UupdFm5/GUjd57NBxbhKv5OXZd3L0Q8R4YcxyVRneCF+5eZqeagCF
cNqGSOfrjPIZ24zo2tcbayrhu6naphjiyFf+U0V9Dako5EsFXA+qLingDCvucP7cIzgEbfkk2tno
tnBeJWZW1RPc5AIyEHnAlFyUIcai6DaDdEyyeN0G/raW+C4rRqaarKkmg59w7EAYmyrqk8Qjgn4L
ZBViEQfbFIkz4NH86FvWwqA2oDwMUuVM+bBqHVCOH3iH8lACBU/Y7AVuFRFzv/Auu3E9tayGVYMj
K+NIO0ucIXJY/zSZoPelmedZEc7ekIzeAHMjs3L9J8Ga/rcr55JlU8mthyof82LNZy7VISyDkMbR
IMz31lZhA5063YPg7g76WKJ/3o9tc64epTnOmaDEpbHl+eIUqgZ9oJYKNYgcc61ULGiOFnfNefTD
9ftAHdAUwyEaBYoRbgyEBmdzKGtwMSa7b2M3d5W90yKYygNTlu5+ub0VyVVUdVonpPDaXz40kgUc
/voS30rCOSg1rZEFCfF0P8GOMAdsjufcMqGJGU11ao0gNiVlO7hyPaEUbj4qlYcq7ooygnMe07jy
4No5uiv8RQmi7CDFuYXsf5RVVPplZpiefqM+dzaw3Kp3VLfypIzKeJspNHZWkPOff8LQvGex5CyI
Ylf2nMQNkmB/YyzHwmVtzxJb0wYWg0FUuHHgRxPB4vbiHNRe/2E33tjf2+bgqdRlPrMXBcy+RItw
F/0yZmlZkPeG8xuCQFA6HrANOUL4GXTFDORNOM5nSMTtPg7ZXN97kLmASS6U+Dz9w2EOGnHQBmf+
nIVr3kPkPwTFdIKqx2NPO899krNNaFZYpRPspO/l0c53OhdbFTJlOIsTpANjlZsjjOFGYU+x17jT
axd1Q79uxwm/KYSRjYqZK93gUGg1vU+ClG1mVgKXqjWq4pm1kv4sDWlHMTSNoxZGi519X+A1G7Yo
9OSQZC1s5cWDb5g7p9YFX/VOiA+qAZzcz0YITqhTCUtvx3LQfBMIlxw1Qx4VN4YutvZsl6aMQz/X
cM0NnOrc4F9BBKD1lZuazTy625G2tbHpKyk3eT1ZsCmcK42CbRU2fVZazhjsaSfLCXhSFa57PM+7
qVcoOihSm/XeqWzD3ll4y+1YFk5LYK4R6OoVbvaRfVcOSj8pR/DfXDCYSM6sU/eT9kWIAQJ6Gm3R
PQdSzf2HZ6NmEU+Rdl7GPJxpQvBjAGbZHdiGuzb0OBioTR8VscerFparquf+XVgP07ylkNYnuz6K
RnjIG4HROlgZp1A7r+gL0K1zWLquFLX84UTpFIhj2RVKZWIkzEwohXIbPCcCr8l84UjrVA1FTRXE
qBRXh8KsiirJjTCkTjwFHmep1qJ/b9rJuANKDmo89NZh59jo6gxBavJYudp7EMJobYoCB/aCt9K0
r8Gyo4VjiTgYpSX2lS8C4zTbqp9iVZis3Rm86tuNq1qFVc2h/heTAT2899QYcd/EtOFwUa2KJoK1
XdTX9ZY0Q2M9tG4eFVsB4n7+WE2Tr5MGQgvfAlOLAWodBYWx5Qzr9cdpyPmpFo75WFZB/7twuKnr
eKoHd3jBfwJMTNo+hKK7YLb+CIuGFN8gg96yTcNxcWwGj0zpwNXsxh065vHcMRf8HlIWqombgGCz
D0FlVwmpOQszAJVK7gxnnoO1WUGfNGll73onNlkmBPJBli2Tua/hrO6yznylg+OI1QhANkgi6Efw
18jjznyAPg21+W6o+txQiFpMu/UTahZGszJ9BQ1tq257ETu2LvpM5TSM+ai0dyoHR1d3k0Qv2zN1
6FCRzNCQsxVS8rVLzEicp74lHsFLrbuYM//EcTPFkzP9tksbNfKxadI+6njiuOW9MmqWQtd9pUvI
WsIUuk78miTwC0Yh0OI4mDYk4JTn72pSnkff3XLH3sKopVgrbm4Kam/dYTBXlR0eSq/Doyxxo4D9
g3ynz9uMuiQTEV25Jmq2plc6q6EVGztkCiFjw1bE8vb9YL0itHbjRrmvFK5fSS3Ge2kt9qWuufEV
O3Gj+B2QaMhgHVzGLZseB+43MP3V38e8Ble25lZc5S66tyHXDkeovVKixWkZMm6Gp7EO5phWGnGC
WWxyD097qFdu0O6Un2+nxjqas3wYAvYyT2DMeALKKbx9jDSedh7KQ9Owl2g0x7gpmyN07s9Bl98z
lCHXvZO/S108K3iqIEr1Xj1zamOnr3a8GH97HnkM5upOFPS9r6s1pb6MYZv2a2Dj28T6NusIPBMA
7e3AmIEHLVvX0/wLUr9rt62qVWe1KSo64H760FSb8HDChrfaeoN6nw3zB7ZIlyLOrrOZVV7MYKya
BFz3ezXQJwi+9CkSit9uxXf21MzrKC/hbW2ggg+3YKSipfG949a7q6xMQ6MDLyT/KNrwJRDRESLn
+N8Ku8+KSKGMY+mdIlLFYGZkpYdig67P6NjBAUEZNx5Cc2Pl9J3ocaOhPaztdoUg6LuEHRFu1qMR
oGFjxO7AxTnFvgEvjibs/XVYG8/13Ayv3RTasTtZbQz1Z7QlcN9MfDwjT1NjuKeitn8S1MMHJIKb
pnTsJLedVUfyI7GbBKqBL8PYbdxWrnw+phOy47gmBa6WEcI3jlNbMcy0zfNEWFEmbW4jp3JLy+Ix
4XJmiUbtdgm7x5XAuo2hz1G7oYZ4F57V4HlHgGGpVm5C17hv2hAe0RXrsjLAfxzwBkAGBiIYZTlu
oUwfG429tXJ1yHm3FrVKe6fIsPFOipEj9tOGcG+NqGQtjFHFda+fB9+9dyr6wIZ5AP96xF+C87Dw
D6MMdihLrOGCFOeBfYfmeRL30gxTbOITZUtsZ/xqw/m7Rea9YYU/TLP4gBZ+4tbkyMX8rAz2ADne
uxB3oJz6pEXQ6Vp5GtLmYWjMj3EOD9PY9GntuE2C2AOOhGUNXeIGyYHd7QkvNy1eKYTEKyntZ4+3
hyHkWSiNH7l2jg6rKrjqVvARtuIBRtzIP+FnPoxmLCCVnza0y1AHyEx4bc4mdL7c3kb3P16GrpYV
Ish2bdP8W2tC2mZs150NdDngZ63yuyY3hhjxFkyTa/YqLflIdE/ivKWxEYzwUKfrygoyKNodkSlv
hG0dqec/mZ17ao12P3BEK43zRuroqGa50V27hlTwZhisPUhpG6/VcwJ/2DtW2EjKy20kx3XhahDH
4VinxlNUkz0wmi0TBkNeQLdsYCUgIwBU1ZTwIqiSjpYrf4A5cTTcyQD+zXm1R+aacOh7jNxOeT83
cT5Cgsx3cQLb4YnZ7AXw9F3A89fSNpKyntKRuG/GpFAQ9quYmvm7s8gmRSQpOYcfOzkMJvh6Zrjq
O3sz58W+sdmQ2po91AUxwC5wd5HVboppXsNfZBv2fN/74M60LeISSIwy3NPFzgym36T1723d27E3
Dx0CNe8H4td7BKxoNqT+fW1YddxR/9Ra0Tb0VBvbTvEYltB07uQJfWf6QZU4/ijDqS4Zi5JkUIOB
8otn0FhTcqiHAfGu6x5MPn3nTbGzSA8t0cbYDx0IhxNBKRRG4XAsg3ESVdWj7tD4h77Ew1j4SQGb
wtgbnADwXJ11RidRyLCNmARqKwO2NeCXuWYaPuyjAxwCTvVHk/EoznNLpsw1zx11zDiqepWQyHBX
3DMrG8J/qj1Q4UNCzKBO9yoMssaltnOjZgmigb042K/yx4Q9iJ08Pk2ufIbV+HxuUL86wvE74938
4lvzw0hmmto+QS0NqOwJBt5so5lZPbO5b3Y9Z/xVRMF0sHrUvzXWiOBWmTrIlUCTfuP0jfTeJPRI
vTVRlhF+KxqjKu6Q8Ln0UbjVNGAf2hYy9kJJ/YIqZY68zYrakXyU1WiPPz2OXPcRwpZ1/ZP1Rtuk
Rm9JZz/QKo/ewpB3h1b64ZgZYZQ7m0Ub+K2wNJDxoBAdXxedmuD/bsJ9BtlJ7/nvNSQRbSjGU0sc
tAFJyxN1a1neWyP83tLC62H+PVS+tmIIUYRo9jdy+eabjB45tqzYdE4+z/EivNxCpE2z6hS500Qz
CH4jHqSl8Ly0cgfB4slCASRGLuNCXZeilhyHjjboGvV9foZkosdSS6p6SCEVJaes7vlo/AjCTqHx
xWlzIzPzVtYIHKsJ3VT5tKRplMxnSKrhsmnQX0ahhGEyY+tww93NFrKkN7jhUf7qjQVESQ3USr+H
budu8Pk0iedeh29i0rhzaZtD9bfDhVBXTvvQRQb0vWiZg1eH0imOcIiVjKEd35xaLFqzcuAXurdR
6O3TMpxDkVilhM9ZVbQJ0vNvwCbYS0dDtZZUhs+h6sgWIU7wrqPRvsMfUBtBCvu9hq/DKcjr+Qnh
JTKCCu2CKfhKcC+ffPYC6wCAFn3tbGqXim0p2vZQcbiT9hZkOVIxaBc+4RGrINFhO827zTWHwf2M
6D5F4RcN6i4zyimtcqTD+PEIzfo3O2hDWKnabUywa6N0wVhZooQry1WnqfWttHx2kD0V6xbGNEkv
HX8Nngd5lojovyuovC6fiZBqO48BZMFMyxD7wvGWK0A3STDo8q2hyHjmFsjh2AbEWaGkWH0gi+6T
ovLbhwl+Uw/5BHg1cXUkt5zpZsbEF4d3ABvRtm8VP5XMcV6UK7+Zs0kBm9RD8wMLPEE5DwesMaJx
g9C5OlcFzF+ORIdTnlmt68UT4NflkwVR0iiKGo2Lnp2MtG53rAk8pttCWOXKpXkpE2qEZX0cm5y0
G0sRawsDFuc4DLx8ynNiPKI7evwQvW2xGFI+ZmbjMK9toBgpaqLWufO7n1MA83LGN0qQXdsEPG7l
eCKDlUmEriLUm6Aw7uH49NLQkoLfx+6RIDxCKixxOoWLC7XhZgLFMGcZTGxelR/9tLRnb+fCz3pE
QWNZHqrGOtl9sZ0BCsYtehCQdfx0u/kMLvaTU3to8620n0Ks8aCqCW9B8WrCei8ZsHOfGsNMNTwH
CxOM3U5krAogKVeJfW/WD1UxbKQ1Oqj7DDzWLPjRemh89ybj0Q/oSy58nIKQ3nPpsbhndSYFijc2
cYK4YIMRB5MF2NJ2xMnIC9yxPrP2EZ22U23euyLKTEI3Td99GMo9uQbf+G3zClQIqVvd7r3WS8lA
0YEKOeGnQEGhBWhaCFilw4I5nkxUoT5guJaVmv6qi3Hf1O1rmdf35fIYz6y3E3R7QRxn4ist2xc/
NzZStiSbmzxxAvni+DWCj/EAAu+KQnZjjzaOXzNFNwmn1R0JwOgOhhFRD7ZcXGnxYAyYImM7SEV9
ANdbQX1gNRmTiO1yHOOhac41ylgALiz5vZo5OXozWrxF2aEJDJ5FMemCtGjgwekQ9eBPZRICzd/j
PNjr1hb47aEf5555xNQ1si07eLKGn+MAW1yNPnEK5Br4TdxQ4LfKHKLNHLhwlQ9Imwa9GOOS8GM1
KnQ0eK1M/AIhbFf6K8eRj7Jw99A+OvKaHAI6JcqjG7OfzlMzPmiTP/FKnCGBBiFP/muBhFTeoBE+
1yu7JigKc0SmZrkjvrsrqHzxovw5XIBunJajycM7FqgTmvMPlUA63LT5ujJ8EUtto6+37/zEQsio
/SjPmt7F9EldrJFSYKONDjRHumZThxC9zq0+pnnwiI7vlfLnd9K0ycjbNR3do2jrg2OzleXVp0oh
DQ9Fe4SFcRRXJIIY4QSWWaHFd0fV/Sr3pwfoBsnYIOh0GAD6ItoC99ND6Gey74XELi0M69F2x988
56nF7PvWpM94115bZBKc9uCp5fYLrok1i5ynxlEsDpV31D762X3ruSv1zzwMX3N4TPZlnkRS+buW
Ae0MQtBIebtt6ighoVMnkkwvgBigX15pI6uZ3e0Iq8/QqXoNW5pDDHxGzTMKqric0ZDYAIhaM2Rd
TtqWHrJUHix1CBB3cd1GONw+4it/qM9MibVW1kaa6LHNx4ccUG3cTagn5k0zpZogSZZIc+oCMArq
xt6xU8bZ8FDHQs+5EVtVDq8b5MQEP5Q0W1LKN3saqmQM6KNL8ERXs3Gu2vwIPzAHWCxiciAH6VD8
csfvSs5IAoKkggZf2ZkAn4dnSKJ9Q40ibUx/M4O1bJo0mZGCGaV9dOEAM6ufIOfFefluIznKXbad
Bdr8OvUA7Zd9oUu80fDSGqPz2AMkbsMsxOnTEYLpWSa1x1cGgtXFIxsbMbYDtPi3/MDqaiUbuOmq
HFLBk3OonGozDhOqdWIVOucOJhxepBIXkWDI5Xl05inDnmdx0YBIHZU+Go8G7w7opThBtuZ3FyJR
i9xq4w08a3x3DaPjB+nRLI/6PaLpF5R9QD5+Z6ZKod+LJAWEsNJY+eKnFAqhi/lgGuYqQiVhkZZ3
GiKSkgypMeq1Ek/zMNwR+mD5dtKPQdx7oEDijAmIwAfe+EGap6KaVmZ+59T+MRrzpIrMl9xs0FI2
HewBJErn4MFN0ZxqpHH1xjCPI7sXQ792Cz+t/oez89qRG0vW9RMRoDe3TDJ9OVW1VKUbQqZF7z2f
/nysjTPKYiaKs/f0AD2ABopci8vEivhN8EIfxS6FwZbL6Fxl/k7Imse+fjX6R7P/Vg7jWbGiTRY/
VWn90vfmNvCak5FRkaI3OF/2L7OFqRZ+4ThFOZKrWwmOWt+fYtE7+l3rmrG3L3l6SUa+MTuSNWXy
9xNNDXEIUeoyd2ARnlUzprwU4Gjrabx6+XQSLjPtcxKpW97odh2KXEuik1Fuko3oS6CULvW9ozzk
jijnD1qe3Cd5dhRE4bXQp6NUN5R5dlbZ75QCFmp56BN/n2rNgyL+EsqT3PZbf9gl1nC2wt4Z6hEr
T83J9ee4JgUTgq9BPGxobkCKyA66CU9j+FFMETboOgA7fFuCcd9JFEeC9ktblQ9DLO5GQb8Hib4l
czz5nn9XJsWx8sp9GNcOT5hdQKoY+VghdDySBe0+0oAuYLnhJbADWs0tKs/pJJN7vT/S6dpFNel2
yXIJ+nyTKaVw1vvBNvIQlE+QHSf5nI7VS2LQcJzroJIwbbWheVA11dH5YG0t7Pq0lFxFLoyN2grd
dqSq9dRVsXZEpvAoTtar1mVnXaSk5tGJ3qWCb4lUy2OF0i09MLs1QnGX+rwkSr2MHaMs5EOaSI+x
p74qIck7j+/3LgoXbMnnxjV3G1Bfe0sxFDm2sfyPmIztlpdFeky62HcMY0i3eZTm4oaqdKXbEx58
OykPB0iQOJMc4yKpaNdGRf9oiINI83rIrfokNr13aoOB9m1Fn/m7NEEPd+rBK2GKBtKY22OjwF4S
x+5JZzFtEwQJwctToWpsTwm8A/n7qLlgKUn7hiL3TDcxa5rTil5uU7NyhFA5FX0ZP/Zjrh68sRz3
cSxkO3nold6p+2I6kAEoThxXwmG2g92pGUlvEvG4RCT1YUrqfyzAeg9NmwdPTWUK+6Ea0i/+1HJ0
8iFIFsJwvNOsKN5PjWK5slBWd77Bmx5XG+qlhcly0/38G7a2e9IYSbkvYrX0jg2SGMKDLIUi5Z+R
eulXESET+WtBd2pwWIqyTP0ZT1D9OTemEg3S3utVRxPT9N6YhCQFIk5FmR0wSDx6vliKV4AqMMXs
GFLkz1mlSbLteFLYQWDgcqCqsfiA9wQyepRpqBRNpabuQrOLHyerQPO88povQZMr7Uan0EJLkHf8
b3a/dJdXCk1+fMvfoPh6BR0Ka0TUYfROXZsOb8RI38pAnO40fcxmzBPvVp0MprLpREZu15TT3ogG
TkPD84VDR+XBLURPhwEVD8YZaELyMLECXqwZ2S8LOKtqhdD8pndY/grHaaIPkZnKc2TMT95Aatrn
ir7tngovR4uHMFu4aX2DDLJv4seYjiYzHw3h96RHGdEQi2wvAPvT7Y467W9gAJTVJ8PallGkRlQs
E2Gn0yuZK1NleqQrUuzEskn3Pd31h7SUp5cy8OOtLmSzB2L3B4f4t2aQHk2QQ7as88QVQjVyAk3v
6TF6vjsgybitIzAiI133s9l3MWUqsBu4t5SuLuM3HzfSL8Xv6XHFucbjZkAYjK0HbCZwIjOWXb0V
OcCyiA07QKWo6vYXjhbVviWT2nR+ORwLr022YRMIu0AcLLrdxiGpO4NzVnttzTjbmODgyGyS0PFq
DXacD6G1Bm/hymmAUyA7aWx1zc5paz+pXN/t3tTrOLxDTppqueyZw8ZQkgdlkN6sYHwO8AbHHzSd
WDo0ma0UkrwqUOMMmzlfZd8b/h8pjR+svIt2TVod0QFuN6MA2qixXoaAvkGBsMwmlNAwlUSe67r3
HHRWvu0n9nnFI3aiemrw1NHkKEQkROGJlPKipD8Z8TABRyL4w5ueeKpTiGm5VeQWZ+ogBjaW+XcR
nGIw59Lvite7g/NxvDF7ZCqDiUaJR5HRThXcJAkNH0GWN2Lc8U4u6mE/KMabKnrjne43hyKt/xGC
QnKTMmq/kTdWdLBoaJNunQseyzZytLQ9PZ5VujV8HxThzcQfFA9O61/VF85JzJPFnPxpo3XAKiyL
u730JtMOU+tHFhXeybJK1eWxKZxU2Qt4HmJvEJTZKQ/Cu7bzSt4KE8mJRg8vaoo/aNScJ4PUWOsi
zaax+3PoAuqHRvsGkJg+Ekc6D4T+RSkC0xZjz6Tpn3Pe6Qo9GppUWls1tljB7TWo8Pulfyc00lHX
uu8irmt20kW/yGgM0SFBHcydaSYkQpUgFqguoHSrnkZZgEtYW06vps+Ulu6kTu5sCVCErYbDDmPS
h1aqRgd/EBzWQNhQuR5ju6HsoFRwxYryOSkU36+ZCMhcdluMYYf4qiwfYr2mrz2OJTX7st7UgxBt
kYxvKF7lrSNWgv4Uj4H4LHZz4R+QsbTLIhEqSdXRnxwDIBNMMBJ3aKRuIBc3/OReNw6iJOZvhl5O
T5Yl0OEEXfdillL+FmZy8ZTp0PMrza/aTTka0jPNILpone4dNVGg8Fp49bGnC7kBBBk9C1bQfUMq
qHoyc/5/UUtaG6a1/AuFHei+48QPH0kJoCQlXvc4TVTPSLjjwqA/18r9Rhca3bRVLaCJpYQquK6G
Rt4/1jjhxuWnaUBFqW/6jZmmyUMl1Vj+qZKuNqSSafGmqU1Bp7bUIJCGSkp6Y02nLE6map8Eo2CC
0FIoSFqFrzg5Bd6htP1GEr+XAp7qDg0fGtW4Z4d2Loblz6YQQWjrlp+dEm0qKfBHgbYxoaX9UCxB
Ohhq4btV1Qs/9LjsjxWl1id5NII7KRbVxA71cXqNQmrsSudJWyvwqcGGUwFmejK/DdRunBQ5IJth
19+0ElySkQOIDfMs2k3Bd4164y+gDDpPIIVzWuoApNidR5kvs8IwOKDyRXOWLeEMapPdc9BPj/HU
4LDlF4PETVCl4rbFTeNYp2J1NrIo3hV0biiUZ969HKZGb/tyI9x5VpD8GxWGd0rz3qN7kQZnkRb8
g9DW8o/Q6Kn/pepuJI/ZFYATDgX1NRC8rPV55SbKLmrUcmN0WLTDkTK3saKG574oRycSve6clr11
V7DYf4xTb7xm2sQDzusTbS8mtfIQZVr5u+Y0IrnVxd/+lMfkvHLluaEMp8M2EYHbjOYgb/BDypzW
9BFnFfr6mMdy+scsFOX3IGXeaeApy/1CbsrbdOJFrQEGmYGHVjFKX+pYlvfpQMMtp4t6l9I9epvv
snhTSCa9fEmIjMKZTD2tqLqq7cnrzOFgQJ80zWdZj8xB2kZKjpA1BfP+XLKIdZBsenFIzbYB7DT4
zeiMhefltmoI48FMzQIdxzqonkulorY6Tih22n3bmvdyrUgl3YM43TbwV85yHJkPA/6t3y0vo2rU
DJbwpaRJ973OOpFO26CYL6NS1L99EwV0yrQtmplqoVn/pk1FVTiuxTLbFl0p8CbtovZZVJX6zcsM
FNi0OAruOqQXBbvILOorcVH4J5KwKHRBI2gPDfmwujPSuok2gdmjT+xhK/Yzk836seqkvraFnBa+
G4pV0bJIAf5vczmqKRdPVNjmi5P2xCy6nO0y+McTPgvmbDDfJRFwOgXbsA30K/EZ/pk3bUGzJcKP
Ih8j66XsKT/+CDwML3/qRleRRPaRv9VG3LtdrzApNJStNTJZRaE33T6OUjPeBoqgKQeoq/gfd2XN
8RWQd2Y/wXL2NKPzuha3wuiJIs5hapc5jSdz2/dh5k9uZHU16vFIoWt5bsutBSq2N7oi2MtN4Gtn
OYJe6Ch9V0pfAtkYGxcFDlo3eTyl2g9gTlR5S25gdT92nVHXQGoUyqRh2GJKNnbKtzxESccOClOW
nTjkwOMtH7fkcYOGELgmCLqEn2c6dc5o5om3iQegcedBwgBUtKWKt+6+0OneuGFAw/uUAp1TnayX
pnBftBEtZ92fCto2utFCWW0yCvR2mCdD9VrERQqoCJyKAm5m1A1a76MmwQGmHAPQkQLMdkANHnXD
3qiV/mWU5v5LFAUAMKp8UMdNV8Tia0IB3juoQelnOzWAZEQPN4yeOwvY7p0Wtx3CCWSt5Z3kRztR
7Q1uaE9svnNNa/kxFITRf4xA9I6Hz5HMykw5WhIIzAso8/znF4h+pQgjX69Hnit7XDXcAQGb8mk4
z65E3IzH6RBtZ9eSxJY2otO47Tk9B3trx8sZohI6Kc+662/XdBZuaMdh8wyjDh4aUEZr6d4qxznK
+0mOONKGd/pR2QvuLKUg7MR9uwb/vzkDF7EWRANAsTCJdbBu/QZClHKMXc+hkt1vg/2Q7NZFJG7y
DeBhIaOjIeWKkvnHKTfqLslbTSgdbuJpyy3/nA4b89F0aK+5ICed3BnPwNJ28So4/hbf4DL0Avwv
cYBHoxY2oPD9fbsDGrqt8W9dw+Df5DJdxllQKkZqv5mmMkRx17ujO+sQV6fiVDvCrtlZDm5hK+v4
5sCQD4BhxmoGTvtxTgs4FnUbSQ0Uyf8ZWOVy+qySWm+y50yNlzKZAKesvMDiRy2PgaAcGkffRZ5N
n8LYTnvNDV88gQ6pXaxO5fvfeLVBLyIuNmhZaJGYeHgHazZ2oOVvMOPGttsS3TuGR9OpnWEWVuZf
f0Qvtv1NgYTOmm/sTa49WRp5K4PGm2qxSSptCCqhUOYNOQsdozz41HybdaXlbb71DHvtBLjJedCB
oyHUBOx2KY/piX5pxZEEJ6dJ0i+GngY/xLJas3W94WDAOYMYkgJ1SkfGdV5WF6efJQZ5J7ZT43RY
2P+qDto+/bezdYAy9xSZkGEzGzuBjbk2vFvLlWLybIStq9AiF/tDMpLABBjLEwM58FkkrId/CZhy
//npfpN1cxln8dk8kkpdJJUlDjy7HeVA+O/6ttqt0kpvfbDLSAt2HeRhUhMdy515gZhHbhJcvVze
CKifoRVWglPZJCtqVjdoOLMEEhnsrM5Cw+bj18uarKoqAbmwSf9poa+WRfqm1g8Getwr83jje+Gr
oUH9tGC4KcZiHiUghhZOTYiTJJvcc+9muPsr/Ewn3fDc7H+ND9lP6cl/FCFu8U+9ckfd4Gx9CL+Y
XA8jAqOVlMSR+kR/UlWDqi3AIQRyx2KroElhNzXwKDXQtZUVdHOKYThJ1qw8fMUv9KuyEy0BXr3q
x99aj4dQEeMGLJMHTLQhPp/mm8O8CLbYFabq1WKcMcwQ0ij4PiUCajaFWw2oPRwKLd/3YhCcLMD1
00rotXEuPnBhlLAGhBEjxio9ozPwECSoKhvjLwwJ1tQK579rcaKjfKHxHwuhesjRH5et6aVqPFQs
JqC9ypc2qL9itgCxRYQvUfklj4JQz46fT+0NVhznDCnkLK2HrPNiq+QdYrtKRIEzLX8ZxWsvFTtk
GNzPg9y6JT5EWWQ2QVBTka4ZWe3ihASrvd4ZX+Lzf2t4dytNRFcYiomkcFdcWep4SU4HqkcdZQwq
qjedfw/9CNcvwbhTvPIuFIMHDZVSF/T+XTVGP/EDPHw+5PfEYvkxaQjTk8CYVGWXfvyYstYH4K9Y
s7PfTte4+qZ4Tv+Fyb+fyXWOsimf8Zk4WG8R3ifeZs3z79bBxLNEQUjBgOeizX9+cYFxdQG9mfX8
5oRO2jf7xlU53lcTulvrh8RKJMFC+gw/yo9xQsQfpUSHZJ+cvXEzp1iCG/ebVHKE74M7Jx0Yi45P
FKQ+n98b46PvT5ECjhzoqqV8QMKDP7UmlO5QDwFrim6f97NFTswPqd/XYHSGxK2VZOU0uLrMNNlE
IkHi2FMxY1/SckE6VDlloh6lS/8A3HfbFt3Pzwd2K8RM/GXlKJDulzTVAcSi0fm0Zfvip5qes6FY
mbmrL8YY2Ox4CiBXhNjD4pTRhGCiHFh2FPR/g1Ld5OKjJefbz0dxnZ0uosgf14VZWGZdBU33fu3X
X7KteSiPkaO+IRwGrAmJaMC5D/FDv4+Owm/rrKzRY68WyOIHLA62WAdbZ2Y6cUj8wUPeaSeMWs+4
ULrtLnIAlW5IV1EmrLfKMXOzXXlqBieyvVO/t86xaXdvn0/J7Xm35PcT/trCDC5u4fVAVxyr7W1B
PQ3DP0DYP49xnbe+j/pvkMV2TP0qlHBF6x3NSuyixFSx2hqBuo06PHdpMoP5w8zvSQZRLlj5saMl
lraulXzzzB7URrqy1q6ftPPvsQyw6zKKIlfv9S6mC6h0Y4eqkbmLDl1nW9sYYbxZZkh9FY6Qdc+z
AUt7WjsAb+wj/OJQ7oYgOT+mF9/fEKzWHOBLOMNMQtF+rUrlX93WcNUvAyzutNSc6G/Hc4CpBskh
gKiiMHWE8IUWR9bDvlk7GtYizivs4kxPkZSz9MxiT2GT4emvRXufNI3tK190a2Wx3p493DJxsdIk
fZmKaLhkgLlmsRZxdW5pAgH0WAlxPRrUVlWDswhhPxxAFkld0luGNWjt4KTaa1KH/6RcFD6uMUYJ
LexpZV/Mx82H2xh9nctgi9sYE+MERmcPUneXmPvZJDZH9Cs994Fb/8aRx1mJd73ZP8STF8ffWAUe
OqhdgZhO726hKLvCvfdSoqerb8X973Y/rMzmtbLZxxG+SwxdLI4YcEofR0TMVLf6lR1o5SF7qp/D
fpM0drfhSelk3/X9uE9XHiE3PyR1TupyaB6YS001uZuESU3UgTYcYsma+XWs+3seB49Wqn6DFNSt
TO5VSj6P9G+8pVpyKjVorBljAeM7HJu9rwxl6mqw8Y2TTLonHcSahtXaClruCAsNMTYDxSvyHMzI
Fl9UjZS4p5cUk1DF9/LR2JY7y6WO9ZofRAdQu7NmZH71ReeIEBQ4v2YlLARqPm73drKaRKLF/K5m
K9iY8z7lT7OCrHBn7bQNt+e2P6FGvTK9VzW6RVx9MVITTmZPIyB2hq1Q3r1bK228PVRp+Xm+tWsZ
mbpVFdNb02tJIsZKSIsyx4uzzdQCK+sHP0Ycr3eJcJLsad/th03vmHt9u+6I9p5IXR4J78O8iLg4
fwK/qHSBZtO7ukvzMDwnDl12St3FS/KWbAXDlh8b16IqUtynTnD0N/0DCoHBPnKDY/pg/PbXVbiX
D93lb1p8cgDdapEG4FwBkIyb8odgdw/pMdgCsnPqg77XNHtAwBjRrNPqkbX8AtgyUimZ/cN0BXur
pdKpVQTZOHrktorvIA9NdTYVKfTD29qI0/0sA75upH3rmLyI+a5wcnFoSY2cQnKtOLSguvsBVjd0
iWPonivH8XzZX37reWxzPQ1hc1Tsrsp5fdVLI7KDoKuQQSbxc4e9tANYjkJusVnXzLw1lRfhlqJg
WW7E5qiTwweqvAuApfGUWTl0b83cZYhFFh/Ca9XirgG9Od5PqFFookvOvTJvK+Mw5z+/+DxtmfpD
4A20ajvLNsyZv6+sZYhrMRYbH8L1OPkdp/ks7zv2bqYerE16jh/9ja9Rp6fKkn5bdahdWRBX0k6o
e/ThwMio8Dpz2bqEpOuUTu/4GFrawGk89/M1uNza8xJEWh+lMXH2yRMX+SjgPKD0ObekXwIlTY0m
sycZOS4v26M2cxYnQKRhoq98wVt35WXUxRc0C0gsaUXUTkhsOQS2pVp2hdNSJ4srA7y1Ii9CLRXH
TKYzyDWPD+k9qeRyXlls1HZaWffXpaSP8/j+ArpYkzrODXDlBb5cf5qZCjvV9V3Tic2HuaiicXys
X063MhyTYo4OIMXUKOZ83AdFnetTHDCL7DAat9AcRRfl5++Ca/0YfLvR7GkT/gZxH+NrvKbDd3Ne
L4IvrmO0TERjjAjuVT+BbI7DPaqUK8vk6s5/X50XQRarMzUzzLVHgkQH7p37YNNAoDoabgO+bcNr
/TnzwQKtRb25J/5G1RZXcDsVYSBLEVkUXQjrW3jEWvYevi0dXQ11+tlLrrtr8JPaN9FKbOvGjXDx
SZfJVZBZiQWhGGbxzjvObhezOWe1W2s/3ngAs+0vhrh4kAN7q8EKhaVTIbDQqxQjYWXVEkbYer5F
u9UNoFpEkIx5MgCumwo3ZXmpmE6lyisq+Zic+z8CwTg1hrL//ES6FnjEnFQ1DZGL0aJGuUzc9Smw
zFjlo8M311E/3vT30p7D99UERGcbT+VLjovCsFKZuVGj+BB2mb8DnuvLHhSX4/c/NKWjlqY+DmA/
ZkU2bfwRpf9C4Tw0ppsbpl1Y2gb70seqNB94VG0VEMufT8ONlWChPcdLlCo42c/iC3VWEnoC4miO
ZbY1xKrgFGjaayiiYCh5s9DVIY+7bVdbay7p81+8SEo+BJ5/2MVJFqVtZqCuNbAEO9lJHvVNtLXu
A3kTCZjTzh5qRmI3m1zfoXTlb/8P58pl+GVnvAy9ls9AeBRXNuiyA3d7bSd17X6fG+yfjHLpkVDI
bR6VaMxTINaPWEXiE9mSyzbrW23lQ6qLVn86szaDhHVlym9wGDbINxwLswJU+9JHT30THCQfWnUH
NpKyJ/SKNqWPGzyLkXRHD+RLm5R7UQqe9ERfuRrXftni/lChOVSiyBzMqqbxsdn/T691rRh/fU3h
a4hCO84vwEqvMngxGXwjGKio9IioJ1K56Zvc9qM/GmylSNTWvux1OIzRKIVTf6ewd2WmGEpSMKvW
YgHqZrKNYjFEhT+KU+8QydyMCgZiEFhsbRPRvtYOn2/a6w4PTbLL4ItdW3uaEZk5Y2VKzyjV7LXv
1m4WUI92hbMS6/rzIUgNgESnn8KsLlM3Cxmppqxabb4cXfXHdIDG2Z0svD0mOhyBiyORGz7Qp+d/
rRkzXd/+OlAnHYl/jukZ9vTxkPCGysqMHvkwFQqX7ssbI/3mpfrKt7wVhV6RSTVuNuZcolc4iFpF
HWNYoDD5siLYpB3vYgDKKzM55yofDwPmEKeUeSYVvE0Xo1FHDC/qIdQdKoqDk/1udxC40ZtH8tP7
to6oujUsrLzoARrzq2/ZS2lHVezHdEJ7jTdtrElfZTCCdoLa0Uo2cb0V0Ihl9jD/wSNaNhYbvE9Y
qgICDKgPdK8GKpVop/aPaY92hOI/J/60Yn14Y2AGTH3qQxhs4lm2TNe6Pq7zSDQQJKxdLA1QdkS9
o19rst0Og2zlrCAsU5lZLL7MyyVBIwyesLaIUEADP0FI17LPG/uL0fwNM8/uxUVoQiHKioQwWtRJ
mwlhB1vDhta18jEEQxp+zzRlhwj+m6y1vz5fkbdHONt2gLsTWSgfQ8takkhmQWgRDpumTMB28/yu
nLkYnwe6cWDpdIJZI3A4zLkr+zFSGxZojFHug9WOIpc9oRM5OAIET/SXhPHUdaYKrqBFMjaovV+D
EYsvKDgCB47FacVSZznoRZVpeVGWsZka/lzK7KfQRbDvqFj5k9FF3z4f8nJTLMMsNkXZd6jBFbM+
WvqsQSrphWOPkFQsKydVs/73J5hBbxZjIvJZ9JIXO8I0SNakmHPSCqHo9v/K8p8uVNZunRvnlyHP
e46DWKa9Ps/sxUrNWpGGBfvf0R6CxxnhN5toSX8qO+Lob9eWzPLxPk8g3W0OfhwsaMUsojU1srJh
FMzVwNk/EjgTtati6x3arfw6P45mYf41RN+yHrMIuqxdVUqPLYepxA4CJjlpg/9PZgy7z1fG1SP+
PQiOMiZZChLlS5dTOTIyTiskrE3owBgHG1vf7fbyi/F93MpOsVsrL98c1N94y+K9V9cyjCk9dpop
fIy8/Guk9F9XxjQv58u7bR7T7CnP8gCFdFUk6Hu0kVQPh3IIMztAdXi7IBaxaw/RcQ32dWsDX4aa
l+nFMmyKCdRlROl6qI5m8N1LtzragZ+P571h9Ml4lp5tDZUjJa8gs6MpsPPN/oEm3mjL0aDYWpoB
w1KD5yqWvU2COB0wmN3gVwfoWc81WsNoU8D3EsccBGiWnzpkbG1Vyr8Gg/rapepJG/FJ8H2FPlxR
Fis//Wbn5GJ+tMX8mODAAoEirNO94if5Iu1TMlLPobJ45+8oaXxJt/RrCtv/+fmcXcEq39cAYDj8
fWbPpKUhS9hLPoJLIWZ/d5jN3KW7jsdO/rL+2Ll1NOh/Ay2h4nHdwqLXWNBmA9stS+CweWWDmWwg
7UffGFdO16v60PvA/na/lt30NhlScql6bpZIW/EOuA+WHabTb0OMvjkrchrSm9UO2M0tdRF1Ub1U
BSksUPBhnVu2AmaMRAf7Hrv64W/+CyjTrUPiosO3LGAmY6OFU42ElDluGnCcW+OExPamdMJd8CP+
3f8Xn3Et5CLByrRI1bKcM2PQfpXoQcTN88qKnJf61S6+mMJF2pF3NFKx6ZnvkN6N3qSTfwenwK4f
8a/brx2zt278ixlUFo+ydpTCCUxB7JS4iyrqXTT9GQyUpb76UrayIm9ugL/jWpYVvFoPpaojFLo0
Nq8zdLtAQRw8/21lAm+etX8DLZMlKeqHyBMJJO7wTnfyL8WzltrKbnArW96jO78Nt/+XO/hiHpf1
ZnTn0YmNiYmMBfIsDUoW5soZuSw+zRv6ot+6vBGT0kTzDDKog7gNB2FgnGmHKnbWQ+3u5X6vCDKP
3Mjbrkzn7bi8/mRRApy4LP4hwdSKVsbVFSe2uYvBC852lRWN3tHx73R7xtbTTX8sdmsNmFsf0pL+
Rl7stTGaIilvBQ4r2bfN4U6d/5WtFPVu7QBL5qWukAuQKi52QKyiASz4tLHLPkKA5VcYfu/qr4Wi
AuBdSUZv7YDLUMunS5CLdE8JNYXfJe1PrN7PymblWrn25rT9Z0SKuKyq4TERxAjIOqmAXHcyCnac
WK4Xi79WVsbnU6eIi+eCZ3nypIEmd2D3nqXODiiH6o/hbnia8XkoWB6KTXUM3LXNJq8EfrcAvcim
xGq06lH3gV0/J4dmi5g13CvxOLpoPdAYmO1e2tfBrQ/y23CcK3fJMThOLvz7k77yrv/8m8Jw+ZjY
adKct+T8lKEs7yEy78TM3OdWeRJMhJo+n/Bbd8/f9aMsmTS9NoZqkgV48oq9K/LwLtcaDGsTO//5
xcRCQE+NqSNCKqRb1Bxmb/iqeoylr3nz7fPBXK9SXn6KjkcKspRsvcXimTyvMfxwgI4wIxxblIEU
n3M5WG1ZXackmKTK/IO3MCiVpdVnUSZWOKkmfIDEHgF1T7DhneaYH3IH5aa1iu6NvOtDuGUFq0py
2SpkwoVfweI9Zg66LDsYp0f0v9zkn/Ve542JvBzf8l7ldZvxmerCEbNpk5PrG35lo+XifP69rvhy
FiJ/F/O4vFbVLswQ3SAOvdOtt0PEilctouxOs8s2a0XU64U4B6N3q0uQ1K7MUj2t9VoTEVXH0H9K
MiqSIEzivLBzyAFqunIu357B/x/MWr4BjBC33aJoCqj/6hcgN+jvVmJid134v8/tGBbFWpn/alRT
FzdaNnYQ4TOGlb5bfE973cHR4WW2ZlsvRN+cw7/BlvUrH7NuP03awlHz6Lc1Wl975H8l1bsrM+0c
h5W8cjxdFczmFaLjCYXLhAyEd4m1L4aqKLUGn1YfETvsfepDB/APDp7wB1jcizrWX7oo/tYn2TZD
YMcTjO3na/TWiP/+ABorH48vuExQ4kexcHR5eNB64RuSGOgWDeYJBRLHT+iq/O8DzqOFQDrz1pY9
6brwjbiePX319H4WMlM3L6L/rMDO/zzOjfIL7OmLQIssxVR87BVUSD/iMdwb+Gljs3eIbMV9ng1o
13bfVQ98/pKX4RaZSuNJitzWs7PkNjn7995Teh+8IXjscHLaeE3nZ+8hf5lNLdfOz1t78SKyIX/8
hP3I6dnheOEkY/+77gKUzkwsH7K1wuCtpXIZR/kYJ0YBEWF0rXDKRKHhOFn3yPYfK1TvUf1vEDAq
VvLMtYHNl/vF1er5WQf1kIEFGUdYRQeK1ThgQvX5SrkRBkoztQxDozyvL08YhNk6vVbwTAuCH0pw
ioQODMOaE+hKkOXJkkHaw92C7iil2y4HRWygxY/BQK5uJ1wumpWr52Y4A8YSV4EBM2uxGsXZVKCc
cEa0cqMHGW3MBKIcgTM77r3k7fMJvFERgsz3N9oS4RjDARtqalwUThBnocjpH8qDvOeDrTyIbw4L
1pClSHMdXFsswawRfLMdGZYXfVODPwrqXHm96kU6/y0fywnv3MT/RFmcHHUgZNTua4Bym/AeZWE3
Bmbu/6Pt1K3yL8TIlUFd5z8zwXT2ylZxICe5m0d9sc4zOBbAM4bxvQQOWs6OUGt2te+d679hEuhY
L81a2f0qB/8YcplydQEGI62Ano7VSai5Nog6Ar5oEKg3o5XtdR2K4jeVfYWnOB2K5fFkoIMjALQe
ndrvN20r7QWcjnnrf5s8aeVuua6JImZyGWuxPmoDO6JxxrAl56KzqW/1P8J9v/Nd7b45jr/iFxUR
mTMitNtg9/keuHryLyIvzqoqHZXQssIRCybjvlabF0vp9pOJVsis+C+041HBrnBl5cy7+MNC/RjU
Wpz8SKvHo6IMM/2rOUj7eBcfVJgX9f7zsc2//bMwi1lFsk4uk2psHU3u4bXHwb9lMK3xgm8tE/rK
bAEDWjsZ38dNQBWmVvC7oPjU4KeHBB1uYOjo3GXty+ejuc65mLXLSIvhmEap9GEJpKNv1HSPmqer
lOkhD/pHNBNjO6iqQ6fKILbKzWTVj2Ierczn1Sk2/wBDBIaum/S39cX5onVpFMZDMDqzTq+c7JCD
7vH8+3yYtxbkZZDFDRDKvdghYUgQMXci/3se/K4NLIb8Vw0IurpWQry1Ri7CLTtqnjxgMSZq7Dwq
2RibbfJ8rRr6/lhfrENSZNhasLgBqCwbk0kx1jUojsFpXhHmEt3UrXd4J+zSf1XEeeSthjn8zAHS
X5GS3whv8v2w7fcCtcu1I/vGYr38JcuNl1RlHdYlG6/w0EotOuULngtulwbfJzU8fP4hr1+RyM0p
qjXTj2dQ9bKaqOG3iiUHh9osByRvgk327Dm/0kOyjx/Wcskr3KK1CDaP/OIuKnFy6fiYs5IFni7T
ud6B1qz21j8zKyZ/8L4IZ+NxPK3Vp65yyzksFQ12Blchz4KPYSejwap1plclllqd43aMTsXQUL4P
vQyJXBP1tbpfK5beOD5VQ0ZBQ1MtSEjqYh+qk6BPXUNQRUDjUrU8w80CJTz6xj96OEYbU6dPko4Y
6cR1JqwcAjf2pyFy479DdmikLvbn2EmlVUZ1D19fOuf1MVJ/IG3n1DkKxqa0Rexw+/k6ujHFlwGX
UMgM6WvFl4seufrSFrUturej+W8S/jv0Xz6PdGt3XH7MxRrytGxMZcwvnDEttn6l7LDIsrMYPU5z
bd3cuvEvF87yTCiLLOtZN9h9nM3v+k6nBvEi/hM86AfEKmEDtDbKbUckGue+08oRe+Mc/xB7Mc5Q
x5NOnKrWGbwUJpUvl+bbJCFBuIuqYlxrFN6ONpPm58tDXVb/rEhAda3h9OuQk4z8N0u4D8fz519u
LcbiEi4CclRh4BTHHZDe90kOkRzWVuq/tw80/T8jeb+gL84YeqypKijMW+1Wh/4u35nn8nXuisgO
UovVSpJ042biK/2NthjT/yPtO5Ykx5Ftf2Vs1pf2qMW1O7OgCJWZkVpuaKmKWiuQX/8OsrsrGQhO
oKtm1VZWXeEE4HC4PCcaS7Sf6JA21isFnBmVxeudXJJAk6Uq2icVoBkwEnKj70OJmDiZ9KUuHkn2
dvpUjnMLsI4zAWzfD5ChR2A3Yg6qLu+E9NJMPUUtQF0FOEmRrHVw78H/dIJYWft44lvAVOpxtpKH
dCUDRSYVxxUoZdw6M2zOhy3pCywY8OMstJVjsu7QbAOqRavzPANV1ko1HclNVz5IewBc72iowE6e
9QDmRN9TeUmk4+QO3ZGZYMZ0+zXgYgCHD+uJfqHyLv+oc5uCrZg2UIzb6zDhZqmXlqpLdCYWmFk4
DcZeg0Lb182gm9xsKs4igJ4KMmZxQPHF2VK2lZw+wDM5ClW22eUAdHlAwBSN306rBAQFEox1K/wg
Y+yZ0XBWB8rGj4zCayVMq6iYt+Kd6ZI264Do0ZFHBr+7St+R2QeEgFvSgzID/8u2wCDhoNuNQ6es
VXsAR+8WjpXLG8vkiNSZNZs5EfRE7jGXNokAfN0qVe6e3taFxw9GU8RjDzBiEA4zBT5NJo0+EhjP
xLI8UwAqedX64DsBPSaYhDe6Xz2eFri0pJlA1sZN6FPpQOo7uLkATmNgqxb6y2kJSwqJIAJNnToF
/mNdprzQc+T8Yav9ZFMOP5JWBHUQL1T5muFnfe65FOaNa5OsM4qGSrkfd8leeA820Vl5GYIgw/FX
5mXwhW/UriVg124Et9mka/nm9EIX3/j5NzAaKTclOIBNnbh6Wu6jKdkgBeBYkbjKmmAjaJpXNfJ9
EpcgvibdZhqnTdvDAgBLfdMh72CZZGVIIZp7o5RjmTlnYDJqheL02BEKjxHX4n3VjWC5I8aD0Gq8
ktzxIDfMwmwPWKyKKQM/lpVgkEgDDEdnS0+DddUkt+AVXo9OGXoEgKXRTr7KgcC2BZ2XMnrmrXYB
TsYalI6jK75rXqcCHilbBW7GUXbeNsiHJoP4uV/7QPRxg0Te9UZ006kyqLbFO44iHNUl6SZIqihL
mN0+BiwEPS0mjiM8tIKILj0jqWl1C92HQXWmDObZ2Kf7qrU89JSujLK77H3z/fQXLC70+wMMxlAN
E8jBgjwBgWCN7uZJWgFWHn0PnNblxUDXoDU8gCPJSGjRz5iZYFEFlVdrYp3qtXU5vJbbbmeuBRvT
mPtoA2yhzN4a+3wDHHlQCX80VyABW4mA9DG2XJyEhTAFMdL3pzD33+qrJp8UGE7aE9eYLqKlHM98
hlBbvsxfqzv5PHmqX5A3Ebi9wV+JzyPjMxPOXPyi0IEwrMD4yOBUCcUebsy4B1nbja4mr3E1PhhT
8qO1JExxmC5iLRCdYPjQVIedGILUvfWtj3zI3FKJzyMtvlKy4M3s4KHggbg0RHgKMslfhYHsxFa+
Pq0pi/b/+9PZaEsm2uSjM7gHi1q309V6L4a8tje69Sd2h51noY76ZAF92tWH6nKslcYuM3MvBMb5
lPmNe3o9PGHMFQ97acriFgGqbyYxXGmtO8tMdMCKmr8lRsFLsCxvH0qElgYidd1g1E7TmlEkIUx+
b160oWynIS93SnXnePd+SjAZ3dKGGuQkUgWfQ3nWhR5Zad0Zg/GpqNTnrOd4dYt2Y5ZpYIT5cZxH
YI8krtZVV2AofgFB2j6IrOfTh7QYKMwzGoyTKgPQHwjckDNp0yoPqq04Ja9hbFwWyGRoAgLHJNHd
ZMwx/FqMK/Snb7uo9spOv7Hi7Bw8W/cB0Be1ily0UcUJxJZNyc90CzuJK9WRJZMIt1nUgFknddm1
njSXZmJeq0m1V6z2EsD3PFQMzs4bzI4YYZNbsVYPALXOV0oIkGI9dzXt9vTGc6SwfgAqVVIYIyRx
81CSPUMZ4pWqFpVT5C0Pc5Gzi6wjAG4dcJurENUUjd0NjWPFoxOCBBkmuDWBotJyqrA8gczNz4yy
r8oQiSpN6L0pyi+I1m31sdiqsbxv1Z2my97p3Vy8/IAHxiCiLKHFnOlzysCfnaU+VZQKLI4VOCLl
hHMhF2//TASzKFwRxcpV1ABABulW/nk2XAfmRdXlDoh0Tq9mUTe+RRlMjDw0gwI/ERqoNfG+9KP9
EDS7NC5fT4tZKmugfP1z11jfBNTJKJ+AVMqVrJT0Kw1Ad1ejrIxP4aBkZxVG43+IVaT9QB51vJLR
lT06A2gaEa0LjfTJ+Ri6KMa6ItDScHb4JhRLmUWXWmAMkQG3IYYrB+AbIjp5Zq0J2IPtSh6ewRl8
E8Sxl2VAmiLIMEv9Sozj6zDiNuMuaNPsUwC9dOhMmZZYkIKCyIxrfV3tMYzhCED0z857T3FoNPtb
b5cKDC0J+gukDsbYg5xrGJLSh8vUgBK2972BG5YdV9ypJ/wtgz1sv/XR0allUKrikgTPKoDXfAVc
TunatF4lQXZJHLlpFnC8gIW9BOK0jESPhMnkIwArte2lWs7LyS3AyNjj/QJBRGOf1p3lUOdbCFub
BlKCHpUScjvpubIigOqIdFBL2vXWvM5e4+d8BYTNbXRevPeevkIvHXBJxnN10wONnbxIu3rPn0Sh
rwSjzlg3bdVCo4guWYw7khPSEgTxKgqtGAMC0CztBfgbOOKLtmImh1EdkIirOhiVFDfcoufsIdiA
OszpgYVWniVbYd2vxw0v98ITSc3/LNYA0qISqgFEgrTaVhsNFDTg2yI951QXDe5sZcw7rKJDJDU6
sIaMfWcn1cfUN6jyAm2eXPU8XNbTS5JZXMJatKZ0aJBCE0X/vIh7dO81N5OhrU8r6vJl+EspEKcd
7lxMUlHQEhRU1LLf+kBcxFDv7WkRp3cNHYKHIjohUMvEEFAWam/k8ibUp7tYLGzSteBh4vlni0nV
by0HQcehtDEtBBl8tRQ/Eh1zZ0LjBIXTO+mDCl4bu7oFJ3m/Ob3A/yATWA6aRKthbHFzqofMAJsa
mG2d+M5YRZ6xlwEhCX63Fdr0tkPA0cNly2l8C2SuMvh70CKX0jKYCobTsAQmSFJqYDUD7oC40zKr
cuGWFk/wesA6LOi1m4QRD91xQUMP3iTGwwFFelaPAIhxSRe99ll0N4Xp46Dnv1GhMiTwA8jUk0ID
InPraClJ9SMLbk6DVEkpYHz+nnKvnD7EhYswl8KmrDuhLceuwQur6yBZRhFyfKmyrHg/LWVZVQAz
pEoAsMHDyixGBX89qiCgh6KpCPlea/COg+Z2m3vyY/8JIl/ntMBFo/8tj12WHlcECCtwfI20Bx0z
SpngP7CSx0nfdBgnoqi0pcRDI1i68SZaQwDfh2cWqabDOzgEgemD6FFzg0DeWXK1LSXwimsfmfCs
6TyjvFiJm0tj9HAcSn0AhC/N9Wc33TpbaxcGKHi+ms64uaSlQGImjAXCEsEDLJQWbp4Si3bpZ3bR
otY91ECFmlxlvI8lHowa9eLZZ3sukW727G1D1UxJ8xp1hQZAjzrwaafpRgc8bbhJVuN0w3tKF88O
1002TUA9mKynL0ZRIZs1wA6S8VJO2xDpJcGJZBBh61dhVHm/rp7mTBrzNhgg/A4LC2dHMQWTXbLW
1hTci8eismCqQNLwc1Em88oNppIrIODCqRX9u+RPn0SdrqU0ej69Gmp2j45qJoZZjdzrhEwFLGKK
MVg9NWzTWIPCzwl6Tji2dKvhmYMxxUSvGUrphzoxSAbRCkzBAoO13lJXjpLP8AdtFwsnczmMX2UU
hZiVMfWr0ESK7jxQl2JYPkEZrf9h2v4tcgVeeYFCKVDJQL1jqy23ZMlbKv37mfq3GkZAshZLVSGh
XKEasjJ2fOd40TDPlsomdspAjwIZl/mrGIvGQNUr1s1z7Q2u7NYX4xmvb2fhvYFK/jxCNqdT6b4c
gQUROR0kr2yURSwnTMrEPa2Ry4r/Uwqb04HBz4tggrky23MzeRjBoTzJHP9uofUXevi9FDab0+dD
NTawwa4C9At9pzvIGd1bXozhb8WjqK28YhpvVdRkznQCvIplnoGR1Q0kUIWUvZekipv7Kcc4Las/
IPeQjaQwSCr9jpkctSjqtqGPdbfrPBrHmLD1gq0ZtuW0ng9/srhET06/BrHspn8ynY9wx7PHy7s7
+wjG15MNXw9TGR/RusZ7+gEA7bd+09rAk12jB1K551eyF7Mw5rdIjVl3qaLxMi3gNIB0fkUvgn4O
mD8whPw6th3tFJiLYlZnpgPSWDlMpgkkNEmH/QCwjjT9jhtkwn8EXZcJwh4WZ0IJxhas5F/vDDWY
+pYazL9BLkd9jaMXYCaHeWiUpqJEmvB8jEsfeKf+tvSK7R/gxVzASvpbp2Qxr83QZdbgG18Wa/BC
IDK+tRvVlhw6oJO49SdP4KLF+l4b6xmYvpmCwRS2pEmvovglLHj9/Mt6N5PArEjoAlUTJOhdK8U3
kq67Qevvp1bbgg/9sc4CAJ6m2a3fqOeB3wi2MHXm79jL2Rcwmp9rRojWe5iysWw3RaNvpnbYZ13I
ydwuBnAmUIaRsAQjDrzkQ8uCykmENi7oI22HRTn0MliPK8XjPzP0g4+U5FuQwiwowliOWhECBrfG
2iRC+IYXfVOWwHQ5/dAsPNOzxkyglDILikExVoEOGDTOyvPYjCuikOuJ6Hshni66otiIoeCBgOj+
tNilZ/tALvMUoGr4Z5WZogtObmNHXnvWrCh0jGyHnsxp+1vYzgNxzP2OiRTH2YRl+sOrIBWgTLoC
4DBnL7+KnsyhzaSgjelwM0cFJHGmWSAxCigQCxVe8J7vyivFjV2a96Wou9YOTT9bjNbcTJ+IQriv
zkIYgOAU1Qs6oSQhqXH4CQWRFV/yC90dNIzWONo7hd6m8PZRh4z7iqJpyQCAErbhfc9FBaKHxqx/
Lpz1xaxElcp0kAbXup1Wygptavvx2d8Ia3TnXKk3HBVasNno1gb7DcAgNENly7S9GMRNIpjI6g1A
A0QcUqEvoLAwcAYAfxn9CBx5Czo0l8cWbetRHFMBmRPc/cnY+GtlEyL/i55H7aJzffAAAukehMXe
abEL1tsCbh5mH5H9PYbzGAAIrospXiazAthRQ1W3d06LWAh/DkQwdzG1SN2qNUR0crKqlIsieq+1
0QWoMueCLD0Uc0ksimM4BHkuDdhCvdANwCIYrZ2PAP/RxY8WQ/grM49bR4+u+qA9Dwv9rumbkfNS
LA0ZHHwDs1pl8mUlalC9QPt95mLQo3eK1k8u+mE0dxVI9ByrqlsvAZuB28SCDZZqyfWLJr6Mu6k5
Q6uDYSdCfJe1uqdmxa83QaNyBWpS5JkovAkTISKWSVOS0+MGgVRhXpXohSbT/ekDX9LkbyHglTs0
EmocCZFS4rUkRvhImv5MS5VVOvCM7hH8NZxEtFCgbRU0Tsgfs13jYWp2ZZLqljs65rX4iol9SoNK
HKCoaMCXqvdgscYEKk/LlmzgXCyzvElR2y4rBaA9brMIQPLpitgJqm6TIw0Pptu5QFynmFqF+Mbz
Vxd39nvFXxdgFnnEbTo24CSEH1JoH3EGtL1CfNTygOOHLBqFmRhmhbESKEmYywMGRKwGKa3wogX3
Em8fFxxVTIRqoOAyJaAssEEomNRMMciQUhp3aO90xs/CQbD7aoLpuF4LW4Gj+l9tSezzMZfH+CJC
GxWlXkBeCkbF9ra4BsobWJYqQLwicKIPV7tOZA9vF7oNLrpH3uO5aAdn62V2NWpIEhct7l47VU5n
3ZVGZDeoabfh9en7t5CM/N5Y9AMzC03bPp3KCkXGwn+cUs2RrcsSUI25+CxGZBUj939a3lIseiCQ
Wdkox6ZGdAhUbpHhKrf5qsczCai3/scQ0eN0+OPSS77ygVDG5yoDSwZDJhKgWdDuJtN8Snzprp+I
cD5adb0pKkChh7UlO12UADcgBTg9Z9nLBwr0bN2AX3KUB5hCvZY6HWDIVgBqndipPB2k6KBeCG1K
kBcZG+JhPnH3GzOrWPlPuawfBHbMbgpFESkoS3lsSPM+6MonZ22Ll5NCmNHIGJw7zEOR+LGv5sTA
ZTmnl9M4m84o3Vq4QTcmht+5MR5VkaPLOZPH+LagAQembZjrbn4eX4UOBn7vI2dcSd70+Td0h7O6
L0SpmR0NGoHIbYMdnCz7qxCNScvkXN1OO3AzreJ7i2N7Fu329+pkZnWRoLWNENJE81ifo0/uPOhM
IA8Fa86pLRpuQJ6gsRBcbugiPnx5STwghgs162va3tyFDrD1qBdJB5Dam+yyO+MxdS+v7Fsioydk
TKrJSg3dNaQHPWjstHog2QNnWYsv7mxZzPaJIpr3yF/L6u+6h2wT7HrHv63P3lsPBMuu+RZf8Dq/
F2JXC6WqvzbzCNaiGQZRy/AKihEe87Z2GmGjxhnYYwrXQkwQjYOTKJz+aM5SDWapYHslYT+oSOPJ
OoDa3vsB85IjXilgFnYRDzaeoy9stjnRhIgY4oR8PTE+ItF/8DvCCY0XdxEdL4A/FkEIyaY0JCBk
T9kIbGzaXtKse9Qkmq0IXiiOjiyFa9pMDlXU2ZUmLYZSJlAdwCtLr3I0cUvXua3AEYtc7eq0rMVd
m4libpk6+sHgm6oFTCOCgQXF5pMVLqrBtwg2zh4isdcQrdAZsMHrP2oKP1J/OSvmVqwviSOshciJ
vW5j8cK1pcKpNdtJlVmeYPqGUcfIvZZaBK1rQwCIoZUGreViWtoYYsjdTg/9N0WLinP0ie0Ko3wz
hCizx3zi9TRw9potaSFcMaxG1ODLWEnqoLYcAfS84xmYZeVB+C2CVxnjRvQ4ZspT+qVVaVqJUXuw
iekP04aCrErgCyzXPOILeoGPHjr0aPwpiiVnbEjmK3mMC15Lk1uKcBQEy9P0yR6E1NGlxJYF4pzW
16VsmKVhipEikaM4aNE7OlteQaQoFTBMhNQCuBktayN7FGtsXImVsNGQFU7XXMyoxSf2p0wMUB7K
7OJCijHogkKW04EPUqXVHyRQWpsmNOUND1F7WWsx6m7oKkiDj7DWFQMBNvAYaQfF0J5TgnoB/T2B
ck6JD4GUy9vTRZX5lseCQqRRLWm9hXOc/OS59kHwoxi31jSci0K9AxpAsivTvvPqMr/JqxrAbn1z
zznWJZ9JB/MBupB1C7D5zFuhVCTO0hykFepF6wabfBXdd8+UZ5KWfBWO0Vt66GfC2Jn+LK80q1SR
MQ71D2FoUJApnCJ5Or2kpds+E8L6ZXpWKYEg6nj9iL82CgldKIXGg6taVBUQwgBxD20oYL+gqju7
DhmiI30ssW/+ffbgr8FhAoTQIQV2YeGGHi/sW9y4mTTmlMomGZQR8GUY95jgQnxM9QcSSN7pjVuy
KrMlsXSIoVipMEIGMl9VvDMnFNwlIqP2o0qXTRNd5bI12JqCFvDTYhfPC11LyCdZ4BH62unZTrZi
oncYRzLQ0VPf9lIv2z44BDlrWzRf+rcUthlxsohZWKOJ3r2LP+qtvpsNiC5zW0d3g+9od6dX9R8U
5OeyFCaAJoGZBUMBNfRJ7laYqI3b7kzN8pVfCHbbT5aTBNltOfUfwZhv/Zo8JZL+W3sLVBSQjgBH
B+nZQy0tDQB4+DW0NOye1OBBHj5Pr5I+4+xDpM9+n9FLYtVBo4cWneKdMhsT4NeCUjV2rWufUxZx
AqDFXN1MGgtWOwLYQQ8SSGtdCXTayga52eDFdEtPf8o9I0bGxbrivbWLVw8EFaqKJLaCh+9wC4us
8KtRIoY7RLpgGwp8eXRqKnbYNG+nN5MjiUWJM9PMlFRYf9fMzV2vtnstTH/EAo93gyOGdR7y0lKJ
muImKFMXYHAs96ZSO0tCiTdBtmhPAB2jodcLyGZsIClKJpjqJ7ymaMAMQUqgpk5aBQBDJOJKV8Lz
LgzOiZ5wM/iLT9q3XJ1xxCJfVtOWwGv4Cw8ou+7PKLhl7tWfv9Frg2cTyWPFoB1tbNOlb4VW6Fe4
YcDJsXX5MyI/TmvFonn8FsB2WcaiMKZxhzSDGLe7zCrOW619PS1i8RZ/i2Bh4HulCbPeFOAfa8RB
YtoLTdPOq8ozG04gd6x7YMgCMQosPchAjkp/ROyJZaIm6IZDSENiry9UJ404W3Yc+FAeLkzV0AKF
iv6hwytb6RJBTK7qkELWuTzu5XjU1oVUbdtK2XZSy0upfyGYHNrBQ4lUJWdvmKxXfisTGSVNx78O
Nsm+2PeRl686L75KP4ByupJWUWAnXrYuve68viGe5pR7sib3nZvuw7PKB67a3+CzOD7agw9ja+d5
h97xtpYAq18hg1M9VN1LR6pVxKurqsdqeiiI2YGgRE23NCYM0lvFNlAxCAsEp6dcVoErJMROA4IS
Y7r0q84T4h2FD+0sjFImT8MIqISqdazCcmqi7FvZq6SrWn6zdHRtqo2bSxcgyHS6YLLbzrSV4K3D
w61Yrz157pXICcctaL3Xk/iRRu+Z/qRhbYpS7jqjcoumOyOd7Ga17EVluOvU8f701VlQaHSOIyWh
yUCaUNmgL60zIiepbLiaXG/Svt6MefYpqTwWLY4Y1manuij7FZFHNxrvpeEjn14NkdcMfByMGMBN
l0CQJCLIQ4v1oQ5LtZQGaRIbyNaaaxrcyVv/kubd+RNgC1p5IIoq0+y6KGYYaGoZ+66YTI6P5Ifp
q05gEDsvbk6fD0cSiwzUYbgtEycFXnn5QMydRV4iOhKq8HznhfLFwe593Y/ZklJV7bMqQ0laux0B
QtftiQmGJNT0hpVpg3YbmJoh2HFOr+4/SIUHjgKpAZIwxtJZaQyyITUyXMPA8J6xQnvBcF3dGx4m
wlz9LCYbDGy6/6VQuuezpVZiquRtjqXS95X2jStvSWWrrghGbMTl+dp/jSTeSo9TgHR/0V+Hp1bC
vDvjhrVTWpO2Sn0gKVlP1qWwEW/UNZIfqzxxysfmPSBnkidufKdeNaLNW/MxDxb6VGbi2XnCQpqa
Ou3p8QriRREPzogSexADWUGN1xqpHA18GKoBKGYTPRa17JApWwuYQJ460cG0ldOJ5nnSklUoWeCa
BZ12izabwnrIZOJNoBHgnBE1t7MHCQOIuMUGojlKRWYejSqpWgjEtQbb5b80pgO+WYAOA0ITKMfE
+2qtETgSGftPBaI7Xf/CLAfvGWs9kq7W1F7LgCIufWrxTVRzkyVLEvCgUzVXKOoB49aJEujaJh0S
cO4gZurt/DIAqsYe/aorfWUBv+w2WvFuGGM/vpYl0TkTGuRQXKtDXQdMRYtOhBgV+ba/bbPYk4No
bwbZs5Aqd79+ZqBYQR3bsCzZ1NhatmBJYZ5mlg7eMIpWI2quAAZ0Y614WueCJY9zpZg3hS7tQBxj
OwRDbbKxDUwXKI/TRVt2/usgTtZNLE+EU5Bgo+8jWVRdZybDH1G3itXIdAl4AuIyWmVDcJWQ8bEe
xDOrTO9aVXAzMffEtn/WFOGH4LevbcJjVmHrvUffwbxxbRIhUqFaOmD8ytJhwOLclY0M6JmaK9dk
VRtXifwIwB7OZrPpgD8kI1Gkg60V+A1s353aQ7nQ/4kw0rEuRYCUjkh9OYkjv4ebvnB4UylsG9Mf
8gABR+kVwSXA1l79wZKGdkhMOim7LlHKmNbVtkb7F7/uyrjbf4hCndDUwJ4OQB56cWeHO9Rt1FdS
bbjTINkSbWIPdXsC1AppOnC55w+n78mi3sK3h9ulGegGZexAbyUYo2txJZMqvJKDZi+P0eNUke1p
MQs3Hx2032KY1EbhW8BX6TTDBVG9rSVol2zuyhqIc3LB0Y0Fw4YxGzCTaOATBcA+cxF7tUyDXsP+
hY3iJB3eMi35OL2YpT3DcDGGSBENoVGGWYym+QPAgbFnWnweiKKdWfeAkuY8AWx+5ksR0HdMozv0
hgG7+VARGlUafSMOafpc6xyQrk+uZBcXptu4Y7AGE6SbuNaWF3wtrQ3R3h8BH5KIzNpGNOAXYQmp
w3gxybY1PAz+/entW7JfSCjgeGTg74IEmTmitNCkHAEEnRQCMmy7RQ2yX5musq6bFUig1gMglNen
ZR5rhYkMiUK7moB4D6jBw81UQfodhsWgoDFEKx0/PWsphuVpGaz/iBM7FMJcXcAJNpWZQQi8qvcQ
Z4Ryf5TYlie8ZN3uD/iHX39SD2XS85yZi6AXiZArVBfbUXlJrU5pbM2fwp1a+IijUl/h5A2PFQRK
CfcYk+gY9LUUxmDUWSRXLditXVMm/VrqmhTJKP8ME2ghbz+PjQZEKYD0QA0QTa9sVUCK6rokZq66
8rrcJjC2u3ITPoUry9HWkwfqgHFjAQWQdwXYru6vc0TshvWpiN/UI7qhwSJGoEFu4/nrSnejHzQI
8Sv7Cw7NEV7Hlb8ptj3AT9CbUpV2uCt48eOSws6+4evtnZ1rl2bgD29ruJwJbes2MaMSeIJTDbth
FaNjPnK7N58HhsETylzMRi/EbhoaxdVBkoh0gW2pt6fvCE8C47pUJBBDLa6QZVbF+0ieroIQ40Sn
ZSzeQ7w2ogI4UQnPKDPVXGtTIZcjzk9dg+LUwCSu4BRPnSsC2MDJ15rLp8NasGlfMyI/ZTJbByWK
GguNPm7twv/apm7wQlvvhetwI27Se961/3qXD0OSQ3nMRvZDVTVExhr71eiNDZJhGMnFfxAhq6sW
NB7dpnya7n95Tv3Py/G9uYwl1YGVFGn0cvzRPZKsFQwCy1zeUyZCPRLD2NLaEOp6EiFG3NEmlXrT
Ak0SEanH0ZVFGzPTFcZ+NqZQtJ0OObWbp07rWnhm+1tUxuFNEsNBBncVPUUrXgjMWx79rNn1roYA
5cHh5y7SHpxww58LXnCUD9WEsdZlIGvKRJ/a2gXAFfjOIxmjIbQiDcPFD/C48hj3gRAtCHwJ62rf
yy2dhgETqfRCm93gvZZr3jbSnzu6BeDwwGAiMLdhrg+3EVWQeCyGTnEFwR2r2u2bZzG/isNzITsT
FcLBJlvUlW9pGmNXWqOOpEGCtF5t2lXfmYNdJFbvaYF+0auE8wTwpDEWxVeLCUh1veqG6kOTTPsq
LGwrLF1Jfjp9BxZ1UQfjHeYuRQPF/sNNxPi7JjRmprrCeFWkXiqcC13rSGWyhpvmDWXl+OPbaZHL
Jnomk9WTUezRfD1SK9LKuHKUhVF/1hJMyxZXwi5zh03DY+dc8KhxGWhcQFMQGkojhwslljyoWi2p
gFyx48JOHkjnjK+UJzEZ7Bhdaq/qSqXApu7p1S4+ejO5zGWXjQps0cCYdeXUXOUoEwpE54hY9Mpm
IpgzbHJZHEkOEWFW7MpEXWmVfJ/51d3plfDEMMfWGH5WjiN2UCljdFwGrjF5Y/fjtBDedjGXGpWR
aBhy6EbUvxD5vgp5uZplAQgFRGBnoN+EecJaS0BJa4SAeMB8ug3Sd0Dr+n7E6c9ZvlffYuhnzGw8
AEynsh8U1SXoz0nyrVjGmHnUcvSVEUec+sd0Mh7lTF39zvZ9i2W0PAhCFSVInBGxxpdeI5epJW5O
i1g0TejD/WsDGYVOKjEx8gAixuyWvtEgT7LFsXKDfPovF8PodQ+iHzUTsYc6Wh4HkNUbvCwWTxkY
lU7joB2jDhKi7CERXloh4YQxbLb7y5UBybMIeB0A+R+xzcSSViVlr9JwIriRL0IPGH1O7wKFxpU/
jbfAA0CNBphjcIdgFk60h1sZRoibEF1aqIKtQigFEqijilSbFWFGInyGuCuSrQmS2N4G+ZsLlGVb
t2yx8YrobyC6LJr6uVxGH4WxT/SEHqF0G+3Dq063u+tpY+yFBI2HcWMDmi3e8WZFlwyVgj4TjEmA
u++IkZBegCmJsVjdLM+VEjka2EWQt3DOdnFPv8WwHgGRkixDf5XmEvHWQNmmDCP39FVbWgjIETBR
h1wWogtGPS1zsJIY6I+ADi3svrjwSbxJrdj776QwJheA/wC9NwEfYwjovevVrZD6XtEGv2E3Zoux
GAeKjHrTj4JkupIiOFKHGy0n5x35VGVet8yShZpLYpwnaTTGWKfQhr5pPANE8lVJhV1c+pMNns/t
6c1bUgITUznoIFYkBXnbQzufUmfeN+EWVkW6QXR0bk46J+V/JALc2KJsmajTaDq69pnzMS05lUIV
eiYjn5k/99X96SUcbReF10SxBOlMNN3gWTxcQmIaU9bXSBiBGcMWp3VugLmmP4tM3lQRRxDLhS36
SR1LYoEYC+D9r3VuReugx6XBycA1Uq2C161+XKSgS0MmAMirGoiv2JaioVKaschStOQiH0cnuHs7
2cZ/I9Y6uqmHgtjWolDKIqMZAC4WUkwpIL7g4bLV8fP0SR1pAqRgHXTiX9aAkMIodqXnjWVUhuHm
jeAJUuZJAyfKWVrHXAI9wpnbUotaW6MAMLldFDpl/x7on8F4c3oVx3Hi1zLQSQnTBtQeNnCLUfno
/Q4V1amzgRCYAzAq2E17wNf+gSv2y/nfQ3msoRalPDfEAdtmmVZ6AUwSwbVUg+fxLW/dz1WxUNKk
6sJIH7AqK1TtFgzl9fQSRb9qCw6XwtLXaHLcol9rnFy9qe7Q8b7NgoY3P8pZCMv2oin1qFotdKDq
pHVHim1HmksC1OTTarBkDcCC/JcW6IyqRXkG1WggRlM+iIXZuOGzEnOnIhnnFV28NSalt0DWFJOh
jIkWdW2sRiBEu6QFfwkp12gj5nj7xxlAei4zGYwNhRsZFo1CK+oX9bnkdheRamdYzLkEboh1ukbE
KfEa50+vSxGZdaE0EKRDjLGVylR3SiLux6z5nTP6uSxw3Ryag64oh24SIALwG/agr0zNwgCSblud
yMnbsvEScqQosCI6h5eMEznkIZH/BwNNppr6AwATgZIelFLj+HIfOjrpyeZ//DBuRqnpUbuvhX0u
a+dWUnKJvqj1nOeT2E9g3tkY+OGG2Ye+WxhAzasfpf4xHM/A8DF0N2L4XoDroGjQscK50ksrB6wH
QK7R7Kxh+P5wj9N+7C1lBOVtvK0xqm1ua48m6HhlbHbeHk3XFkpU33LotZ+Z9nhU6lyN0SmmD9bG
bN+C/K0Fz6VfnFXJg9BrtiDKdh3K14S8hpHmEaN0VONuMC+i8kWYXtTqXjNuSSJznpyjRxofhnYr
YLug8ggasK+KzOzDULpS2sQCr2K87bfIGa6itbGW3V8mF6Y7cCCISZtHshE1htR1rplI5mZIguE1
xKgQx889sgWsGCbDMI5VlhQJDlTcRRs5BGvBjlYDJq91ACUF8EBhsNtfbRpihVJjMdvERkAjPfpm
O7fo7/Mo9BAWccId9llgJKiMno4GGGzKcfDdGKTao/hUmJeF+sspeVYKc0ZJHPQR5m2BHPJkrkGT
8ik9CjdIWq8oAnvs1bv+ftyInF5qFgee1Qy2txFLg6sYjTDf19NKBmoAgGDWkmuhC7BxUKF+q78w
2yJHt/M9cfzL+CZwgCy7Hrfo0XNQpuMNtR7VeNiNYA4UPSLIhfXYCO1WX4tIHiQbdGl57aZyk63m
ibRksEuQwFp/Pcv/7538b/BZIIc7BkXe/Pv/8Of3ohzrKAhb5o//viw/89u2/vxsL17L/6P/9Of/
+u/DP+Jf/vnL7mv7evAHL2+jdrzuPuvx5rPp0vZLJr6B/p9/9y//8fn1K3dj+fmvf74XXd7SXwui
Iv/nn3+1/fjXP0GIOfM96O//+Zf71wz/zq6jFiid/3iI6iDK/7Ft0tf8ozn6gc/Xpv3XP4X/T9h1
7UaOZclfWcw7F/TmYV+uoUnvlakXIuXovefXb7BmTZeq0QJmGt1QlZQi7z0mTpwIXf1PGaansAdG
SAaqumiTD5//+yUTzZi+cPMQSo0lVudQlwz/61+S+Z8G9jMArZgQbvr3l5qi+58vwX4bzGY45+nI
oZr1r/99FL+9jv9/Pf+Rd/DRgjlP81//Un+x8/6SpxAhQZ/Aj0DtbCFmLp/vr1d9qpo0H/oMqgKS
Tgy/JZG1G6BOOmL6eB9tmA3GEqw6x5To1SaMAzpUaz/dSfq+NldJg9XWGhCk8aJr56q+BuEqLVei
8GVUEjUtizTSXTZ5lSgwlID9mfRmqPtBP8RWzWpA5dL03lm3Ut0nsm0MARTjIj626zyygDnOZBxv
iV8T1Q9tTfVqpYA/qKP1n9n4mFKAPp1G01gjuQqimPwSm7s0XknaKhJO8K2frWPdniVoL42YHiUg
vsAaWcgsIuV3kBy43uzzzDNlGHw4Xetk8qZLqQCVz2Q7YYpWbIrP6LOYHAvffBsVNIK4y7raWrvo
NbTTlo5vikRLkUnzpt5Lse2F+0pj2EVSB/IuNATfWSwJJOFXyha96WfRsk4gkLmMrqrg+gE+5qce
GmjuMpIZt2ZY+cu/SesoSUipbYu5YeoEordZMqGEqo3ekcEc8X+siHfDC8pqUpoxDQeZtsVn1xxV
420Isb9gAgWUcnilw1b4tZl2lZliSgHPCVGhcYXp3UMd5Bdjl7Q+tTREHE2gRv5VGiVpYMyWFGjc
BbfPYdjpKLW11sMIjj09MZO3sF7L1WsFaNNv4YhSvVoi1auB51lLweKgsniLUbUm20RwVFKXMZEE
3po7zTpHiUrKblNAIEdvBhJi8SEaSgJ2CEuAnevBdUppp56q5DUXXkRrv6i65O2h8APSz6cgg0Vy
amHDgOUwxBVXuWlnAS/iTTedtdgLGlbmIWmgLWI5cu/4jQfbqKBbacXu3y699UnFOprgRYIT835a
yTVEeNV9WZzM4JHGhzL4NE17KHkiWbQQ1j7wRHOeyBh9iCVLceAs7Sz4N8M/ZeWqVF+CKGRxMZNO
35b520IGNbYlbkl0loZjYl1meGVpnmVypSKCV7JF5XI+DJmjRAKXi0OawaT43fJXcuaTSb7k1VbW
7rV66mI38HlUMEVhdXQY2oMJU+q1FUMWkPbZmwJPvXv2lWROjGGXyCOR4H++6lQzg9ucbh4H4THN
G7l0U435vIbQwK81lwJXhxeit6xQJ0/YoJCBZumqthwF8PuugjdjfjPba1h7lrAqh/MA1zmxPrXW
Zw5SbzbERGgxTdkV1iXUdiNQKm5MKzPaq/Letw4yrF+TyOux0uEqyknV1tnwmhkPrbjK8V4f3zVv
Ul+Hymm1gzSVRPA/jPwEfbQuvvT9pYDQV38coK4ITXVNOYQQbYo9A7M1USVmBhcit+iuc6WRJl6F
Feia/keNMk/hGZ7z6KQUzNHazojfvFX9Mx/OYrI11EPQ7oIsgITBDTxawbgF/ceg3tNhFfon+JuO
JVgVjQXxgW1Y7GX9GEv2pO6D4XOq12I+kqB+iaRrn4yYPds+jnpZQlKqlMikgSAhOKI7WrdcUEjU
QjYkxYh6RGE2i+4UJBu9ig7dnJ0kaV0IlxwfMoppKThVqHNrcDQD+h/bBOIAVvI+INi0sDuQMQbx
xQQyJBOZpKehxsyoOz7rMtb6R1KNP6AoyDiI89/zAJoGTTbxNYBc3wqyoQ3iUgotMIFtLDmCcjzv
y9CB1F0NTc3cVqF2z8WUizzJmXjVNYLdahj3gGbHBJ+kbDB5vDeZfBZ2wxZpAToSE9yiHmiDYKxs
1ahWHWNifo+NIW7Utlodc8mRYjf0eYiIUZ276NbF6yh0swGF7g0jcU15yjrFBSsau8O3TDfNLfRm
W5UdI96IvDnmMpF6VFdm4OIPKC72fCC0EN8EzVU7oKeugg3DgENDbpxJ70+kmvgyLwkVAon7JXqs
x1giYn/JsrfaenTxLs/dIN7kPu0XNjQdEM9bjHl5U56iicJfBi6mw6qcd/gutBZoBo38dj3hCMHg
x6dwb4ErBh9HAq3cwidCQVuQdz7mQ2rySaLWdIzUhYjlZfptsjwrZea9Eu1C2lnZeaxuUrCVJCd7
NDUXyVxdA0hsVwhUE1VFHvfcMDgsYXXVzTQX9vSz/hI7ydeQuzoWP1rIyhyVcaUrntmsp8gO4CN/
afnMo3ekGt9y6vAY4vqAGgl6D1zn0+41yLe5vnOHl/oYchjheq1K9Zmqw7OtmVS7iwIWXKoVpuau
5iMyIYsNxyzelzFU+UpuIW3gCWTHgP1ITlramz+OpQn6LawtFQOg+O/lSacrqdyOpgl6tu5Idg0i
c0uUXebpdrZPJDJgs+Qv1dz/lEh/LYl+8VL/6Ud+q5VhgDxk4GeaLN5k4EuzzJXRerUm6UUCIdYP
zcHPDkmUYw2fpT8KgFnfWqNfFRkYBf/3K3+ryHJVD5QMCBGk85SOwrIqILEn2eYzDkmRAgcm5qt2
aN+t92qHFRImvFdrQaPWh3ktbt0zWWe7/AMCkEcNWftYjKjqSL2PWbDVz5NKAqwEQc5QuRk8u2au
5AKfZ5YjXoAAVwo1SXXRHKyLkI7NPF/XAzpMZmlQXRy3qkKbms0pGX6tRcbrRYSx4B3X7NjLXy1P
uHQrYV/t1RcBaQcG0ix2YL+8l7Hv9NMA4Nem/j+9qG+Yn499lFRbXlRX2+llZtY63k832GWsjBOq
xiBAEFJEoiMsb0ZqoHxISE7DitQrYyLD3d8j63oZi19NPOIfjtGvQcc/fbpvgFoA9CCuanw64bzo
xsnXoiLtWnsLPpOAhogNn/4mUXkEgyKZTJtmn+X4dOVA5deuYLIb2Nk6e9O0Hz4XtNaXO/PnJzOh
KSLCNQnrAb/fqbKy9Kwvl1CPcn9sVj2TK6rmTgGtbYup2FUTSWsj7jfGOsOnL9e6ydppXWdUqhjy
a5Xzahcuoi/bYKcNZIJ8Fc0jEh4tUGitc6lxFcqZeDF2fwlGBqNbMV/H/krKHoPORNMumnUncfw9
uaRY0qyjnZp5yKViTZBFtZjFMetS7G5zyzUiRy75LJDg3G+7y7iN7NDBZlZreqDSrlI2usiWGVKK
wfrWEUIySBw+Uxl+KFrvsiONTkq8YdQkaH9NWkJPeKL1Bl9TWPMFIzjxaz4j8e7kTUnFlwCdD0yB
IW2DfSalp1nOepnWEFN1Sz7y1LVAaU3Y7I7BJhu9hd/XAnHubeSHLCGqbPsHgZrIdJUHE/qQlxNR
C7tH941ZZXrJ1ZaE5utcenpya9uXIWexzsN+NemkSt0GXn9hS5OhpkVglyVWNjaJ4lhL9RfDSxyY
loDKx/ate4szE80EzVTVomc41Ockf8tWs6eUJjFvGViHuudXNPahMYyqPvIgmV0dw5ZDj6jTgLwe
k4mI1m5CejT8VZXxYCKRiY3ftThxAep8IAsDQ0u2negoKpc6lIOJK6M4zXia2MZ+3GCprjlZRU+g
wGAadEBH4imQgYCGjPysIJeafwnDuvS3eV+RwqRdctZ0V22vjcQVtFHTbjJorFFJ2ZmNTLpxY8k7
bPKNhtOP9hzHNAnpmNuySC3BQ9S/Y1EZS9MBgUzbTf1KN2NOlYAlu2qHQ5uKI+nBRug9lJkGg/Kx
Yl4DyTGkDZS2Zo02igtCO43qtSG9iCGNH4nFIh6NpJzXKUth7nAxJKZ0Tie5knptVORNZBqNoQNU
JTv1aRy7iw1jAHUwuJKnFP1REdmW4EIevD+OA0sUClv7QTs0g6fW1zy7oFjKZsdotgFGBrNTGOvS
8uTcKSdbV21kd99J3IZCQRS92Eym2LHLfi3Xh0R6TYNdicshSYch3EqYPgur0XCTxLVgiqLwqrdz
5WWgLfylAu7nzG8PSrzL9FUenFBhxs5o8AbMUzQotiF8KMpuMi95spbTS6c5aWkPApVfcop1cK4D
Jof5s7/Vg60qPwqtIAOukX4KEp2EIR8m1MVPoSO9gJ1JpkM5r6GdzHXrohsrMbJLyKY9/M9OtfEO
K5GkV2jxbCO45jU0elM1Usw8RONjPs0abTLXU6ZnRCGisJlrJhYHGf2DJBGIe+JL9fYjpuAr4DYH
WEL4DPYpxfijRHwRVqLoojw8Jljc/8hZUxE9ZgJOBkJE6KXYsAVyWX6Y6dnoxpVa28nsGXFDh5IO
1k4saTqQtKDVCyQv+Ajdg4zPEplFG88097dFspoNLxdshCxBXKMDB0CmQClNdYqciG+iQfQG6ZgD
LalAXI7sXF6XJZ1h6dWBxazs8ez0mqB8EhPPnz1zgqRbR0OZWSgh33TeW0SwSKz7qNpIM3tTg9hn
OkF5sIKn2WysmkvKYcw7YuVUXAe20NL2Ib+Y6wiVFvx5nmHjzo+4ZiaWC9DSoWbucMcWDne8R8On
WKQrQRAS7uhLmpAGORzI2gbbPxHP6Hs8cdQUfXQy7NnNdDtlCBsZzQRU0ni3iWYHruaKGQlhnB67
Jipsos0HEXurVUkl08FbjQ9zB2hVIuZjxK+7Km3/YVhkfEdWoQ3BiENezRAFzKH6W+KD/RJTha2J
QrMHqgfWkXAT4lfJMIb2Osgs48OBRQlQhmM73Ox5/qbfYOjH+zV2Ft51UldU7InxOvdsqJjKEx6i
tGlhDAMOkOTg73UAX5pxlzS8Su0ZAmG9k3VQLyBZT+vEUyYSoCKaeBu7ssKSCG3lupVwVEhdsLbi
kuZ1p5jhAY1U+ZJ8EFidvO/IOLFU4gAJcgpsKgl4YLgS3qnGEbZa7JRfAS3XLrSw53zXTyMNdwXU
p4J1m7pRx02NJ+CohFwN+Fx81KJjCZsEIzComas6GYOtOO/C6mbAo950wgJyMzSBqJq+HQA+wXUs
d9QMPYdQsvJjVmiXO7gmaQQDnmZkk7zFEWvDU6PZYWYjiURrIaPiSLVsOyvXEuJsj15fVQqxcP7N
vVlbBPUe+FrwpVe28iHaTPe0RhR3MGvESYQATGlSa2vInqAz9S7ONUH+qTy4KtYNMZ5taVfnBjoS
hgMpPVa/JvdMQlw+IBdJOo1LaIgBTSPzDAEWEHSQaMhwEF7NjvYg7GCJQnQ73UtYDhuYwC3Hhkoa
1mtXSWfXQkRavSDacd5pIhWbxzihOvCKaIfoGLbowuwaHD5zN+9khOF+CzgIKheZ4M31utePYs0x
hYouChUtd75lNfzSKbSQsBYudTb6vHdjq6e2tqy2uonvCJpdiPjkq2raGdgfy90KMqTpUe23Gtp1
025J5a966OhjD3hw4E0QE9GDKkNR3TXRGeOzL9gF3lvGhAwtEcWfLuER7JkV6x71OgdEo1P0qYrE
DZpNdiYT/KYRw9JP1gEIXZDBAPDqNqmpJZMRC3kSaRFxGuZ3oGrz8GPpfkzXRFIr1nmwllTQqfe9
QtGR9sy4GxmNZ3tUqSIzWbNV9ArXiFu0+hwt23wYbgR+cr7ufPSmuptgTQERYROKxIzZoNNcIuPF
2iPtk2SlPwUT6Si1o+3SLYQogfi8iq7GdYIZWO1Bhl1Gc4h/dhRXOSZ4o/ID1yLrXfFs1XaEi4z3
jiM8kLG45Zqdp5gwnOac+Phx7b4uOYSkZ5l35qY5BrvAnSFGtGmuAToWg5S4S0BhBAghIeZsMo5i
BoGtqrA/pWwAvWgvo+qhSTOIgDITL0V3q/fRYpUBaM2GaVmWOlF7VXXbQMBza4lqXFZ5q6xqdMMy
PLjoxOL1gNwCgSpoEVvsHUPKQOMlsI47LgtVO1pHFHil+t7cS9ei/UswcL16nZpHVKNxP4N0qL3W
X+NNfzPvIF92JYkUmj8TbHLtIJwL+GSXf6mdp7YPI3cRQULgiSbNv/AoocpgonC4C/wdk+rTeEoC
t4j5AGHBmHbRe4+Ks9sZcBPCYyg5IhyKbHdypYeM839a1BZlprNFJLdGkUpGjtxHFuchAbIC8JXY
NYf6M3RSz4eFm90ZZLET1C7dG6DMRXhZOccF/ZoNXkdrI+KAExX1YI4bP6ZSwnW4VMq2AhQ3ol3j
CagHGrdqWIriE7W07uQwlCihPE7LiGqanTQsUlD98haI70xbgCDiqwCihOT4Cg3g4xk6hknjBDeU
BBvzAYGIL2HikNgx3QQ0fekxvMWvVkVm/KJI5mC4Kof0dcpJgbR8DWQqQD6jxEWGF9FT9Yn0ZWAU
mp6WeCOvU8RBCcRGOpwBrd5iTCwkhlvWRESCJvuhtWjTuojCSAPjjJoFmZnIZ/wJn+Q8sbu3GrbX
sBrdG8ixkkqKioszi84tnoVI8mYBXqg0uMBPAihldatJXlRw8saOy53fOcIX5PEA+TSBU6k0gzSA
fqoRmFSSnOcr5hRFvq0DKoekPWnBUcH7we/YeLmE7hSGCiZNWh439ogEVTNj2iMo1OkK5aRQUivf
JcJKUO1heBE/BKQDoEpotn6982GD+Uy/ymMqQ1P2oe/TEUevQkFF5iPMWYHxd8E5CL+sgo0FmgU4
m9uhZXcqETikJ5JlTk6XtbY8I0NIpJlXEZOkbY32FRsUNQvnvazQEiCUhDxX3OHv7IS3HkdvEeCE
KeGxTVjZgclPMpGV6TrLbAUFW7Frgy2AvuVtKCdMMCB3DBb+jK5NpMqpk2ys9ANQKpYssJqAFzy6
2yJLLiJfEuGO9gcx0O952xJhYsJNJ9GhmncmYiPKg5obBZfxznJXuCpoHjPW5wzZaRa9Dv5K9+ld
f0eUglI9HmYAfV0MPZNVMB+qjoImBMEPZDNdoeE62afbVmWlZGsKCXC52kOEvJ6hXhTWxWALhZ0H
ngnXlgHTJLQi0E+iyrAtYdfDQsffSl78Wr42MuoWZxzRB7S7mS46PRHTrhZmzuK+3RVAYk7NXceZ
K1j+CjeC4qXiA/dhuR6dsqd6HPdi+XJOgoORjERAYnWmjQXdmpiFTIsu40pZBc1WSN2hLcH/35fK
UfLPiYXGF6ynJw5S+OzQcL/PXz1qoft8EgeCb2Xt0hf8VvfoUM8EilvoZBVurjMYwiIrvnUvEEoR
VtCCazYa7bcwGFLX9Wl0OkB/01GrCLK7jYNhqjS37qGCic052iLBc4xTiP7WKBymJy9pQBvDaSEK
hdEg1ubBDKfFY8SNv9Z8/rIm6DYnaKNoVDItJCWyYE5N9CWyLeBSfgBsUlAMoyqBzQbs9jb4yYDa
6pM10glCs5ADR0IAyOogL96ju1wQoFIbUWIYULV0gnIDBloLKhGhY0ogB0iMmmzMsxKQMKGdDh8K
3wXpCLrHS4PNcG5T2Vbxl0oeX4EO6VfIBH9Nx7Cg6rTpiDoD7vzZEkj8WxgGOu6Y/UKl6g8lCHPU
BL+LAMOgGfVrnAO4toDvOcI8h045g4EEYA0140bAMSKrUTciitU0v4gGiyKMI0kFTBwyuDAnABIz
+qQEJm6qJBRtwe1wY3iLugaTq5IZu4gWXvaoJ0gmEEuCfS2WyeObilLfmRAJn0PMdFTeMdcZHj4e
8HSJMZ6AAAdwZ1RuHkqV4OIT6IblDfH3mOBhEJG8Lkihjn0Da5Vz3GQOAiFe4szhFEVk0PEGoG7o
jZg10xIDZpQEZII1Rk+FgPavQu6gmAcEB/Ri8OqY/TOWKy8Ej29Ql4HHq0LqEIY4fyzrZ4FlNXEL
EA7gjE4wJ71AXaHubRAFVZO3uNs59nl10j4LNgOfw0dVPaUHYR2Hheg/MEMk62/e+W+f5xu23DWK
mfU+sN3WwpOkUsAiyDyiBzkCC4s91H1GyOaCCKShRuGm6j7V9on/pbePsLPV0Ym03Rza2N2TAxtI
nDwRy8B5DT8klrLQzgvUr4cCg9aa5wqbxH2MnTh4uAJOg2ENwJ0kg/OQ439akh0A6VPcLtkGwNT1
zAOQwiQ8hlXu201NpQalJgVyEgtbBQFlFR5UisYyJDOGXmC1JNvsswKesgNqBy7A6I3nmI2YyntG
9NLNh0je1JFnYA9O3iX4cS0zRzuv0JZDt3aV6C7GQHryGmP4CTXWVARUdpolp7oA3ureoQiLMp1X
8KIUDyaOHdJJ6JpvYsAy3ExUgcm58Feoih44VYZqC9JxjDy4y2PK5GPwuwZOODqzuU2Sc4xdBGvv
p9AnDdbDJ2CHfBu6y+57SksGaAzwYgXGMFR1WV0eteGsAA8YWafZs8L9eIv5ZCes5/EY5dvRPOTq
OrQY0B4MjP34mCT3sWJIWKVP5oMMsXSghnZiEkODcYiWUrS7FfIPYiYmNMpSzwhMEohJK4yyUXy1
P9HgvvEAlyECaCeKbiq6Zi5OB79jvNNcy2LQ4+CHm3zjO5otgRlva6j1PcWpMDKTwT2SN/1WOHQv
P63MSL+0nP+4d+BdQn1GXGgq3yDmOlD03K+X2Da5McADHPKOShbJFSqJnyVgx/qt0mxTuuCpQ95H
A2QCxHB2K9TetIkAqPL+Q0/WY3rMC3cpduW9oJH0C+1Kb9qSRCdEsCcaLnR58ofg01niKgGaPo22
rvMaysE5dGh3QbLLTbQZbzj0dgAqyrDNB7seD9gbETSnPQ/GenAacFhgDISEXq7k2OkBedzMd6Ox
MeiIDhP6VmuFjjNHQxtoh6TbgsUK2GGjTcQoEWMp/gXtLAH4lSu2P9vpTABFLhOx3J2DFcChAb1x
Cp9coHKFbaoO4LCkdIN+B8ysGuw54aZPW8m2IFNfYdpmKxqrZF6C5BdgyLlJDXupgMEEhk7FCLmg
4g0rD91PHmf6sjnzT6/u21QFvltKWCxpCV06657A5OqNLnBAM92X/oqUpI/Zwg4y0HSGXIRFT0MK
oPDCrsMyZ7KF3hs0Xam2E8/xGzjSNYTf7k28kQGkFQj8JG2Q1cevSbCFieaYRFFNciH3NF/lN4C6
hRukuBgRxgRkeFmagBRt2L2C47SG10P+OUOAsv23v69iITtAlPQPaRB/9n2hg+UDk/YYYYgTkexx
iQja3X8FKhXd6ogMz0TkRosxTgpgG3EBKToEmKSheaWTvJoq2KU7xh7xXAD0vEGs3IQXjKqRXvcm
6BeLtMiyNw8N5uQUobGGMRXYqdYJPrsstjP8d8zgrwCXLC4BjA5zYmLA0Hvo3+H0uBvXFp/sxe0l
22CkYMcMgvBHHNniimXrbbbxXWmlHetsrb0aVyW09QuIIYfIC98OAtL0QDET36oxMTcQdiR5ALZh
6GDYQfKT5QCd8d/zEwCNdfcWuuGLtc1gKFt4ClQLJFrvpkvmwStsB2ZQibYXuHtBoCZK4Ub/Ujrx
diKFLXjyOqAtJBxMF4NStlgPYJwImmX2nh3iGqGSiK4yEthveSgtvIqjXXEMz9/BT9k4lFTHriIO
xX6piQUPE5FV7ECcUY5p1qIyoZU7vYT/Jij+xk/8bdr7a2vnj/NuSJIhYbdP175PmIUO+5SGGFgA
/MnwhTEYABULm7U+jRA3HoDLYGyKnk3TTr31rFzhgXkVsmELzM+Do5hJwAmoU5SoWMm1fWChlVN/
gDc3jVdZ4GW4zFqEd2Ci6UF/gi9WHox3RI+BgK0Ezw2AGvV+wMom6AyQlgOCTaGefQgohvsALTCh
Q0iMyPwcA1pd6i8fm9kIFJWjlDxrGcJeiquBTXtn3salbRSgILjBA8t9aAfFDmNcFZFqKYynCwrp
5BG/TcCRANfAKnVp9vqn9QQKiF5KaJ8AuIL6LolUgOE1147WsV/5F9mbyu28ICFlwZtq1QZntXnB
ZU3eMG7IA7dXd4FlW8NWhIgnMy4/XNLv/NVf6UzC5YRlJ1R0sLb2ezoL/Rb64ynmNPEmxqR39Oxi
p6kAT556uuqkLQgiabtSwSZB49DZRb6ru2PV7gSD+1R8LTJcLg6ZJvBySBh8SChRsCoUsgwVj+9E
qTcY6ODx8NEgg6KiY+6IqUHsKrDlFOmYYXyya/xT2KwN1clVtwk8v2XZPcqoHyKps1r1ithBaZZX
vEtQiaWgvfQeYkRF85EFMfBPO33DTDDEki4uTgBZO1qckYcBn0kYMwJgQ2SsHYu1oJzMpAbJI+Sj
xWfEy8GGCGt9inMnwBVcA7hAn3PJMOBHuZixUXa0Z7OPHupdt9GwYaphXYxN4+avZUKwpfTDEPn7
IvK/3wfIqxa23iG/+N0+abYKU9OFFKzRpek4xRaRV7UnX2MkVZqvlxiTeMNDRWGH9g9jJ+0muj8p
wGP99m9it/SXj/Fto8SYzEZMTRwL2REwRuSlHcOmVkSqykF0gcZmAaoL4FKcW43nyUZ6D26gDM1s
BvMZVX8LkdRyjxbGIC1fYIJXQJIZBZaPxFXIxMTw64EuQQ+otl4mAqIXoE63BQ6406yZpi3jiOZh
ogH+DF6BbZoZXBrwJ4yAWFfQxbB5gCoTdnmH9m3axjYYoToxAfqjDwbhh+CCNkAfnpgZA2RAHMET
Q+0QvccnfZ06EjSTMaxp4cwDThuUqc09HLHQmYdc+cDQsFYAEZByNUHCtuLKHVOKGgy0CqrKroZO
MCBA8UAH7YFW/Pqb07o6I86jzKftEzpiTvfDwoK81Aff4+lf38m3q5rCnbmUDRwN7KiL7vDsgPx8
GT0aGrCxMLNFiX1q7OiinxdH48JOHfQ5rvDVYN73tswgf4gdf5ff0fjpCuRWJeMPI7++E8SgxkoI
zOcW2TsUo/CD64F94Gp7P+lzaH9D3gGJ7v9/2rfqSWvLLFJy/DTsiKLgBxwF0xGL+Kv6sbRPw2kE
yd5OXyQAYEitAQXO2DstLxx00xgukJ4CwEGBtbJ2zSdwH2aCeZMfU6R/DblgncH4Bi47twz0rU0M
93AM8ulsax4wXdBY+sc/P76/7aD/+gt9o7HUVeBHnRAvv1B2ss7dbThhxFheYJGeMPmAQkV+yGfw
g3DOtasKJJGLlRMm/KdH+8t054+DBdIK8gD0IiAH+nsOiCM/XsxWLJYqdAppDwqfBOYIse6+apcL
84/pmHWH1latwaMhLYsvywgyhYE2oPlJOoeQe9aJinvByrcWa4/AyFGEvYscaFYWeJpJ0of4JbGK
BjrtQWSYSAoMAwNPnxkcExAMDqj/LqHiRSv8rr7P3II5EFDnL2kBpxEPxJBLJQUcq9C0BKn0KJbc
t3441PJ3KYRfAViGLZAsYU0AR/vbLauMVhLNQDBhU4aEtRhbfWU4RPVStFsIDgkFijBxfDLQ1MCO
sTChrUMSRFTBMKSMADMBCcNijA9HWyaoNBq9IdkBF0GHA3CwuKhr/V3D3inwJRvwAYCx+Knc0i9w
46cPPE/jtdScID2o6Q1ApPoZ3jHxnFJHNtdWvZ2hlKaf1O6UVDdQCMfWKWI8US478Ec2Y4zDXS14
JsCJaCraEv6JoGpu5HfzMO0HlQsKdGfsqncjKq1U1DY7ATuDGNRgcPgwTmDEfCZ08SA1YlRiLrCF
DhixzzATbLkI+3RkWsvtZafB7UJx3dgTmJBoJFDFgJg2Msh6Cp9YvnlXQppZDpjkYe4OXUyL0fEv
YIbrGMzbNQBDR0X4xkQNWSy8iqc0YdrlvEgapWiK7PmptlzO7HrXARyDkqYdQGmPB5idmddF4TUB
YeeCZTQGHit4lcCobd2RaZItYMEAqvInUjSQAQGs3zefQkafso4rNVPBGYNuJhqw2V9N01bsblW3
k4pToD7z5N1vzuPoahAMvGBqHXjA0VpqlLaouhF6kJKioAasOjpIzglWLH6A1mBJ+jeBHpgaVsHA
IpOxZvn7fQz8Ku7+m7Dz6nEbXcL0H1oCIimmW2Yqq4M63Ajd7W7mnPnr96EvFuf4zI6BgWGPgySK
/KrqTaVtuQVRaqATNkIHHdJoWNvUxgfRDWDcoH9q+aCo6EsR5ZSs49xCR06mrP/aQC93C/Az7oR9
LL1WsH9iOqP03tAzOfrgL4OVSCe135x67WSgIZz8PqbiWXXxa12JVfGbucZSSpHEJ6HhekOoVVCR
UujJYm/msV3OECCRy2HLvIbJajhiwiiTUyk8jBCHRftY8wVVWChMGva7uFsBsHi3Sbh+wPNICqGJ
bnQH1doROKFor2Rb5pBWFCABXWucxoj3Vufm8J66/HqHqEdA+m1t/Oi7voBgwwbLsyXO/qJZgKZo
x1ghu2kxDZg9Au8chTAp4EIHLgrBlLh6doKwXIHVTVBlZv6EYyVM9ncdDbB+E6I30Lctx2uP7Hhl
U4zZkYYVUQI1IIdt5AnesFVivSUKMBALWXwsWFPqxVWQlA8coGbJrovNs95YKIW77yLDP+Dem+tS
7iUKFQ6E4nKvXxMEdOiB8VckToKCDVQYeDn8FbJaGbNHZmHP6EQwTDMOFrLSzRkpFLALNFzrTLsJ
s02BSMmRwfo19w7Mvp42MD4bcZ/2Z4MZ6A7+5+Ro2mVThB4D/luOREGNTRAys1Tvd67n3ZH5i8NX
LLjT5srom1haDvFuDr1bo0YoIT+RkZQ28blpZ4HaTzAGtjbu+JgsviQBFhImNRvNgjQZuKK612OR
8GYtSKnR3BzN5imqHsdxVzwSfXiEF6qL53DwG3WnTrtZNouf9iAhxtl4ZX1M62PFmTQ8Dpq71vC1
PGM/YNQYNIdLXSOfCBGxoQ7rt+cSPjZyt+VOYUSqnVI53/Ojutgd8z6iMmi/jgYBkd4Kp3NzhOle
V2yZjMLuoCIJ2bpGbKPuJgHKhHj8zeRukR1N5+2GA9XUCBoMv/MS6aPdwhWhW694kNy4CFrem+wW
O7bsloGIYDHexTYCpu4bhMsdnRz6ACBS8cGcRTauAiyIvoJr/j6/G8sl1TBM+ImKFtxs7AQgrHPn
+hKG6KiscTXtON3krYgXpsV1v0r1K4lsFaoiMQukZtlVp3ZW5ma3+UDmxItEFlKm/ooMv81tXbxi
GNZiG+cK8RYSooiS0BiTLd1yaoOTZl50SOgbcwc0Bj4YXoe1nAhGja0zoqso9ogyfw0Saj+2WVpp
7KrvMtA5royNpUt+R3ckWll2ExCJMfgirovPq66QL2xw2hIgevsI7DYyN9UFlnrLwJm0YRvs09zs
thX8bdbONhNyrOFqc5f6I0WtRHP+ltswgMhYF+TUqaXdb/J0rSY/VNCmeYpw2TR+EvduyxSEjqYn
2z9jUMovMIGl288/repRdJ+I4VvY07g2DW4x7bBnVs9D5mA4kYdA3Vjt5iplDteZEcyu/hYx8Tsj
/8+GSiI6n9WtbG8gXOq/D3BJb7KtJGC1E2VHQvuLvq9kV5gZ8Z0d69yWOXh+IrBOEaYpaNaIpR1C
OTuE3CXbZTwy9xorR0UysSb5YEL3x/pJ25qbuzmhnG9hEViN+LxOg5w1KBt/FBBheL/pTe5/Y2L/
3qzK/4RdAnzzmTQyaMgs+O9PNCl6uY0Tuu+BDT8bR9lvZxOKRHjsnqqn1Kk5GBDBDPvlBT8fWn4z
HFBf28tigYiNMFeX1M0QI/0yLn+bQ0gF/Id6Sb48EXDkBrIt44+WbSnlMIsS+tf7O7p+eleur9Lt
Yib2arE06YDiVEbmr6pWuJibTSAupzxfmaIJdV2LwtnsuHUNE4BKbl8TiIz+oQkvffSaICc/rno0
c/6+0/iJInpf4W0Qv+ItqNH0ho4sa15UgWGVlI+4OiQdsuyxNcPxzZA/hCLAyC4l5vZRVncAS00R
GOMBEVg0O8B9kwNNjAZiDSnWP6UXBZsVdOpOd+4PUOXRjkMG6c9bgey6OQrj8zjt0d4N4k5i9umt
fPBKIjWhO3Rv82UUdpm6LY+s4IeHYZ81j1vlorBPHogE5sZXDosfM/DC0zswo+jYgdq0fVe8ps+w
v5EEv6XEZ0kBHaPLuPvj8qrf/ap32WKGoiRsnnSgy+wRwEqu8Xw64hKM476ugyQ9FnKQC/7Ma0v7
gqDU8LCp3KZn958plRHCYWRiVpY+jLJLjSqmG8IsdfS20neEDN245KKLcKrlxJvckgi29JkQvnL5
7lFO8vIecwANmKi6ouzCEGWWeBGYbRG61xaWTsmwNEoLyho815z0KeZGM6ajyG0el56CjgL31cCB
CO5sY8ZAfnjo/fhH9YTeaunqGKIfgZgkV6UsvEmDyz8DWiTjzeMP13ZDxDPDAEcGJQm5CldLMAkX
rfGlNbvCU0+VvbioxZpDF93gG7LZaxGDnMc9R4/U7BqL3PQhvVC7kvxB286WwFmIhMJNO1dLLSxg
yte8uzuofw6dq7PvhR3ydhOMzpohjHJ0x4+dP+UUL1NDLngZDqqHH/GHCDU3v5UOBhYXcfdIybHi
R4lN5iEB9OGnLKPtXdWDGJRehxuMArROgNpjBOk43l26DcUbPmJPv6xW3MUzjlDVB5qAlVDZ7pGH
M+U8MnTxy0k7aE/RQTtLP6VTPEdHYT981bfokJZ20joDgLzGRTdJqhpXFwTbHxI8vtMDMkjh2B84
IegGNVZ9qO5o45j8Hi5s82F1gxFEQX2b7NyZfMNVd4hQEAHvqaq1pV/Fc/ygPFbBSgH0eCNwmprK
ufRbHzMjRCbvSfmKjrfOBUw8RhTjVf+NnKW0s2v3I36geWP7+WJNztqz1pU942hAlWGvpATvVr1G
PK5bj1Lf6mZIobHqH1TS9/pxhH3p8C5LzkDFX8wss6XPEMnPaYb8W77EcWBXV2ymjafMnmq4+UVa
Wcmy9TIZhAnbglqwdeRBALL82yH4e5HsnyVHZmY1NLI51sHhvw9oKa6MpY+4NbdelVspx9yH/tGd
RX/x1/XBvd1Bt1h85YcGC8FfMQRy7v7pEKY0EIMHkkxG2X+/AcHodC3Pq7VzV1pni9PBtcnxSQ93
6S1UUH5bNQpDnsBVxunW+e6ODky7EGZbp0F4P63LjjM3RebpYNaQKP9ITlflHGQBfSfNquxsYWYw
qCFCjqwFw7LuaY+ZYoUf0ESF8dWFe5XNwtVgidiAuoUcV2AJj9XNPHvPGZ4TQFQYbYK/I3opNk/Y
ymIDUrLI8wZ0mDSsC7JwZy8Dj8Ohjf2GuMfqHIt+lH2Ma36/v5Vd7f6p0olF3TGbKDS9JdzP4oJS
0kkqEyl6dt8Va0SKVycnEZKns5rBQjmcUJtsHcuGKzPXb2rEHliDomPJ2mw4cSfd5Z4SvSC6ajiL
zB6vBcNaqpyGX5ktM8Uu2WGrWmBZM4fbaxjjoTHiVY0pdk4qccs9VoY5k/MPG9640Cgimb1IEShq
XAcMwGbytTlNHCQGg/f17nEVddIlUbcmV0gw1QWFrYALoiKBTITQQrsrRXZLIqQdrfpu0lESBrYf
yTUUW8Gsw/sckCOmAauw7nScGZrxeaT+K7OVIioimB867tTy+AvWfNbQKdpiymeAJMh2KGbWPh/1
0arpwxkvbJ9U46uxZnBWW4VSRjfvkBHdphZoJnPPyoxN21OCX4RFeQvNniFiDcAbEWjVnjicvDwr
99PW+GBDVQgL11SYXvD6XLLSSecTslHAJCt2c75i9tDHaoBbgY+Tfi7fucSSq0eSBpLdwIZv4SHW
rkPlqtEbsrsB0OQORXweF5Fm9tYoLnRf54JF4dYhN1ghOCaZuFGF3l9wX4gO6vsmhVE/iKofA0t3
9m/hNkKHLt5VoRvRx9lKe9h2r+nmcWt4DBVhgyQEg83TikaPgh2rzojhHw6wXE/NR8PjEnBj9E6B
Wl10CnSHljS7S7aLR251V1LPVYqU5ZEl98UKf+S4JCCVKbWo4R1276To34MC69yMixoFKaq0xovG
AJCzUK1VFRbbem5FHLGg2Pu59uBNCg3V9HqO5sVfcG3xHyE3+T+Ojj+0O4aY66U4cnTgVjitFllL
+4QwYpZE9fJZL16SuvXD9oZfM9IDAnqRwK/pQ/RHgpV9wZA7wkeEkhWBNnrsjGkdXbXVWgoEw1ts
pQjeDjKtDnYFZ73dV6B3+5bJGJfNHH+SpQFH2SsX6DCzAzPI3zBGtGcqpiy4BZI9jytqhbawuyLT
4W5E79cbPOGgFw80YxBmdkd7aevdzzJa6/BT2b3hxugywRB6C5wDJEU59nabY1M3E6YPTBpyf1zN
VAFVp+exWJ/4lZ8iKT18a7jWXrwgZOU2srXL32yev6Uq/1MztoRaG/LaOCt/HNl3RexVQoLh/ogT
+WGFJx2i+s1JjYtG96rLCIpiEsXH6bMPHYDdxNo+kZ+x7c51etpI+6Z91MbQbDj3RKiS8tAmHpf+
o4ZvIVfxrfgc3RXVoQqiVdt0+xF+ujgyKWdY2Zn/lu8Sn/73EFoTyqMcUwiMzv2LhZYS2uQNTZuv
GbcFg5DuZglg8pnnqDfsUPmLrEdaB5h/uxZ/3INRGLUbqeUeBB7c6c/GuQqw4AEVFrBYHLKH5qN3
5RN+AWt8ajzd+fcBi5jhf3oDJNZI7FdXNO23wO3r4yEuQtJlxP/TLVpJwjszI19GZ6eqG2r07GBo
bog6BxMezUhu3zdvhe5MeFnRgdoM/1UEFmcBiqY4XfNjb1yrGdSgcyGw7Z52Ujtuo9dyY9WcGy1h
FkFBV9nuttqq4SqGYytnlqJiLnRpVpvE6TkmsFq5OTZppCNka6R078gNvQofC4mw2AQ23BL5ZHWC
3TSrTUiwRs3ZDNzoAMfFMXYYeOj0kF3UkqsjJAca55wcgTsYYGdXo1gA/ZeH7dZLX+D8qf0V0reN
E3VBiMUjiwgftYFWoTsQe8G2IXomC1zwedNILkBu0ZG4yDaBQ6Rj3pwY2lIwsBUPdFsVmR9ILfxx
jhXWUToMq2bkLKjQ7RHttEQn72OfDcPj2q0mgMp79BalhRWtKRCAugWYD2vt6UF+Q37A9dH4YQhO
/goBITrtGdDNmmHy1aB3+o/otQJxSLDE8kzj/aQCgtvCZBSeXiD09eTJHYRgLBj2vVnxK48GPWSG
Ikx6MZPexieYLdjuWORqRmuoCHQnJ6GAd3HyKTjdYBW2uj2NCm7XYy7vWARJ+lr0KEXfvLTo1iHS
ef4MsCDy7TV/JkLuLRxCtNrNcUBmFDoNy2NHVOYBIn3qMz9NjDcKw6TknJ3HPj9n8VMlPhPXMAyA
sOygWJyxPGrkkYS7BCSc1SWyjdugbo5JtsvvR4kjrLGW+EwwTYkCvHcTwVmAo7hnK4dRcGpftM1X
NR8gVNRPAZPMwvfjyIul19dF2QvzURwPiBjn5GsSwVy3wVDulmKX5EeOdSqxbk3sP/QQtld74tmo
6uVZSLB6Ir73pfa0lAdluorZXhw/sECsK5yq7IbsTdkJRDyyeWUmIoPtc/ZGPYYupkecgomjzzZF
vi2CaHA2G6erbXVyVMQ0d0uHWWc0r10GRkXe1cKZllGSHeXhy1AYqjHygtHqvpa+GOWpvB+HxtVl
R2D4qvCMHhtsDFtokyBPvaF2tE+NOsq4WO+qux0NPLxD0LvZh+gIlSuPPjk2EY2S6nXY4vpDljE0
4vfogq0RbDE5o+MJPaWlkjgCGUz0XNvMrUlwCb0u2yHlXtWWdPhgGNVBCd2G0niOkq+xO03ASt26
viFpiZyzOQFS3dI1N5acBoCeOoN3mgeU/7CGWJIc/Pu59o9CAjZziht0QFDEf0b79gtx5roKy9nO
iIAYZI/GOTryfFwzxNGvdOiJG36PwH8f60y+vKM3eZGv+tfWrc+5bvb7v41K8j+etCjSiMYnslv9
E52DWGl6UQQuqn+0V53Tbbe1ujM0BUTbDb4SU2B0J+SJQRAYBt/RaAFLoLePWzvp3NUqg4UKNg8X
CskQn8Jb88wJOZY+bl2Ern+r079Hp/+pTf/xhv+oTXLVjbWQkCQGOGTF/nhkHoFNVNiTCfz+9/WG
4j9doS1pbRpR1tBTv0VD/1GLwlbtDTXrEMzYORltZOy9aPQvt/hpQ1dafOun+v8l2v3/BWP/RHv9
56v+oTnZFGz+GLe8anjrDkOAqRlAMfTwWf6g+NytSr9/vzn/KZCEYDbWrxMJwpL2P7leMd8kwzam
n6BkvnOGPmhnnTzB5jF+B6y4Ym+A8AxBr834/DfWnQWBf1Z81pEqbGFT0U/w+n8GhudTb4hJo64t
R4HfqcV8iOlNeWj0IE4f7xvvjkyKM5rzAkfJ5ELJYbIHeadKCf01xOdJofoFwYH3HbPXQ/V5T7ym
3PXAZ9gNhF91cmlw4KavEkFz/VHoLj3ZJAQkjWBBHi1aPwEV7H5DdBAPZoWnpF+1FZON9A46bE01
cZjzeAQiEfeoVc5ucdr6AuZ5i7Jpvczc72yzSr9mv6/I1cEwRYCZzd8+IagaySdvOPjAKemdlVv1
XqZPo98812fjB1oxve/utd9VltbfivueJlk1sxMNaAyv5kCOK1ANki8/bR8QrcbKIe78rv3a5K46
upXkTgRAsinQTkn9wsWKZS/xhGnHJHkHCSH4YqWD2TpkoRTp706/G/dN6jHlFFdOwHHrYc7793tK
2vyPLOb310qUOeipKLLL5r+BkDoN1UXqRAiVdxozFK+9V0JGYVZdcwtM1VtX3Sp+/MB4bKFm0uH4
E5SaOzDRmDFgdPBgVlj+8h1xIEjwYubwFjmEPT8YTzIuYdpy9BaNDcoj3s9Z67cUOZjYxknGHTl2
anKUaz/iVg4/tkhvwxb6/nXBn8RdgZFuZrazQe/rE2AmGVz4qfGtXFLymxR0sap8kqnjcL8IZwCC
I1cKyqD0Qjyv7G1NnLUKj+6qscmf9cPW7GGRTropvTI4AgzjYlkUU1cOkJnpcok2RyE/Ne2htVlj
32W2oj9O7FoPURO8T+lPAtdmDF/FAjFFToLd3LR3PL0iFw+TAgALGRhee+EfW2i/BU8949Ej2gsV
moGO823L6mnMwvFzheOuvID4G2RlKF862zpIWBXmwLhfBrYDdjtZwx/tdjRlTQCeMWuUcD+FDTeH
bxSc5d3GYUBEGazzdo8xR9lJ8lHDSE2O4d1RwaCmx6K3tpUl5weJMAc4L7wGoCv00BlIj3evewsH
P+JxSGCCWEbOUHym0sd2j9qwBel088/5Uy4sOky0+f9+88nGekb+V6lYbz5WRbPvwlDZyvgHDNjn
SVzWI2dKFOQtgWwZhuT9OEo2GGY62mP3KQG7oInHLWDen/A5ZufmvM32BC36+ptq1/b4OrsY/pIf
0hbTECNZ7WSjWxDHiA5i9fDa3GtjHoAubOXXOzzkvSMfwK22p/vgGjg3gNcfceDBjxhPFXieUR6y
EbfBc7k9dtgkzwq0WLHHoUiMMFIE3NlBJDtj5qm0Ngta0o85OqqxxYSfbX35haReZyO54+Rt8kPO
8DK+VJqdY2nnDBoZtaFI2OE37erQFyWeDQaTNyl/LEJPw4e2uXGAZhasMY2+KZam7KI2dzckB3DC
DK7y2Z0lnK4vhuggI77j6Cqd8Xgf4YAv7fZUSm4DFo30AM/otFdvmgFjbg7Dr4bWUgoIThzUI3IU
/ICxpz5Nxp6mWNnucYRK6mVLcCSKJ7THyHimHVxHxOZg4j3KZ+XKXCIGEzvlU1cYzxqP9uRJnaVz
/3LUknfCLTbPZsQR29CtWk0fmTXdK+PdfEvsgJeIXno0r9yH2sHgdzeXvqvNYi9rV7z9OPX8Wg96
0S6LA7kH0vQEocUZjSJ99DayJXgIYLX0lL5WOXyFqTSHPH4HKpOX4/SzOIO3zF5CRyviSMdM1ztR
FqhgsHcKJVhtdY11D/t1zMRkSz2iI4t44yzyJxIsg4F7DSmO3B7E/rlO3gtgrfg08lFSd3Uu0a0X
fky8S+Sy83XhS0W0KxwB5fOTUD70HDOTmWhuV9+aDlPxSjcHQHtLhP/qY0R5CKXSB0RpKpk3tztl
c00RO0irCX9yKgOo5aEnqQD4QvLCLzIMFEDoM9lNlgQYHFm8zxGXLRNizdSZmK2y44jc9MCnDN4B
pH/BM+76beRybnYN5WenG05IVA+jwP07GvgHdhwQ4URuq2dohOwhGusHzUyyZ0ndG3d3oz5pd1dv
LzPH6nyR4WHk/m0z/hKGQNYPyVXucPlBrGFu1jmBJUuyETPjfBWQWAQ6NDXZSyUXCq8Dki/qWclg
a83OpDpbhQVfcFYWGtniV9Ve5YP6HU+OxuChHsmCAQ7LH5uLvKfqga31PFNP0+vwtQBWbSw+7GDs
xF/jzAOwFk8veZ9iq9X9/ik0zLhxZgVeE7lKIdpzUjmx/FxOALaIrKs6uGvdNa4f/2oeUP9H7MpB
prJGBV6XoN7/2aFRpkJfLBti0LPG73/Hx+R3Sy4Oqraer3LvzIz0AlFY2WMPrqARYnL35fN6qJrw
zKDadO5wZFFQBYuMOOMmog5Yrmp5KCqfsrsREBqnzh1tB+ThPidGCu1I7VTdoxo9yqusdpPi1CYv
wE+JUSKMETmbM5Q+AnEkfzpl1gEIbExW8WTreA5OGJCDhG0enje1SBkkGAoNzVg7c8RTY67Z2N23
Ma8eO/jNMHknXGUG6mjMZo19tdn75I5kfFrD4s/0L6uaneWo2D1N/fX3KnMwaALFzA3UlPGrIxWS
n/Yi+R2rvoKHN1lpz+IGzE3WxS1xMk87AFtLZrU2jjFhnDBhyorjdsmeiFuqHmJ/RKa9gVzqIqMr
RvuB02EOcPWH816yZd0hf6lmUOOjdAgTYeykztfAjPY1IbuUegLpsRXNuhvLPrmpM2fr/JfSJv7t
hljbrv+YSfLtJuruJRjPBBdtFWQU2BMCki2BTsiDzGyP494rbSHFf2ZSlP69skq/K+eflXXd8cSY
sPmHNZa62hbb+8Drb4985MkmhOSwclapE2MJxoEnPt4haRMLjNNct3Y2LmCUuyXDj0PxGQ/cqqxz
l8PodQdSiRDtUYniPU3yrv7Y7O6EijjGWYGZipwM2SOnSHO5X7n76BQLN/XR+/mlRyL4C8IFF+Lb
Ik1kp/jEdoJ1syTsMi/WwHYC8kjoNSwEM0jrDSe6yScsEA+T9RDvxlN81T6nPbUcb7Hu9oJdPhKU
EtBRrZkFyrXy8yDEA76sSm6v/1zB8wlDiyc/pIev6JHWnIWrhK4g3AQXo61BhuIikMoBJmpbedEv
d0CzgB5x/T+CMz7H1KNzhKiMxIhNkAfkyLwojoJ6R7ZK17jiSx8w0L7pgWEVL5iZPejp3fa8/rPa
DnCYJnVjR+Z3QojiaI5ueckBejo2rINaXLOjRILlfDqiDqi8N/VgHNMA57m/WuCIP/IKrBrfvOO3
jS/86gpLsDV73IXn9LN20hMhUHZxNQK0UjACTJklS6tRYYRE04zW/LC8/fu9xELzfxx1t+xVZxOV
uG7X+fNmruZMjAfDThu3EA8EwW0413JPj4MCuQqWbmNzG4rz0NhEziQbwa46P2RAM8yx8lAvJeAM
EluZ+/Zz6WsivW5Nbymdh/JFqK8a9Wx05LXpK56UjPgse3YIoTyVN2JOBMJOcWHZGiHF6OZuNB/w
KfU73DgqL+5sWuQAmPC62NDW/In3HoVBFu7BMafXcbbinwzACNHDpnkBqCLsCxSF1+fHLYJPgeBD
wEb9vKApEJod74nJQrQNFitAfFyNNfT0ztv5yD/yH2Req8gNuVZan2AxdVyPLTYGjFsQlu2N+Q3L
avswvwPmLQ4BuK1HWrndYgA06qMWPaSn7FdzUB4lhcwwczjkfsLZSxTDSWwJPMMcQKRFMHoC4ufQ
2ar7za7n7Oprpz0MFeGLRCjwyCq3re4jv/xsP3VLPQoBl3g66w/bB1Dny3Jeg3lFEPBfNGBva8rS
dN1+bU2jNRFQb8gjfybvE52ihR7kiY4b7ZOS2/SofuIxbIMzkl+CtwVz6i4/1z5SA+K02WyaIri1
UaCs/PiPqu2ln+4Xw/jdg/ZwlhcgssjGboysPOZI3ncXQwUVRqlnxjs9yDUneeyUj+buIYPhm0Zj
Y1SAmf4EOSrBd9Xke6etq7gxGD1jAORVC2vwjWECpJ++B60iWncbETiGy13k9S+rjGW+rSUNRoeu
oXBLUtORzfGE0MGjQYY77o/6qo+PLij6EfehI3RI1CLDLQ5m2jDMUfBF6LYPxi5djUqXJX6kn3Nm
3ayQ4MCMw4IVjOMkYLzhwVuxWdQaJxRwO+lUwJmOX0XvDa3D8LXZIIh8KVFq8a2QasK13tORwMPL
XHpcjJ8RjLOLRY6w4NaJ7xfIant6hGooZxMNIFParK0iHrZANMzSkYuusRF8CfMxYfcoHfnb8E7o
6YgG/0K7g7EJATpxmxB2yHXs2RY/RtU3TgN2E3HXGSmDBLojaBkyPPXncZ84sLpkWOM4dia3ZxW2
eAxFyCumDMXE42qHO8xJV8Zr0n5ARWAeY3gK6umFScYmOIHnFhDRxamLrk5+6sgvW3drE/dE0FuB
UlW2pIc1oG59FiwiMrt2j1z4d5IWQmWPEQEL8wWq7ULYBVy7SR9rZVcVYYrtY2/euG2L+rrF/gKY
5/dloJVYDG/a/Mgnplx9k+tfob/hxMZzAvdVEj6DOIiwfjZuby9ralVKXKRVP+tBhpyHT/ALx/n3
3PVroFRHXHHkt+UHMdXMc/XJ+CWBeaDKwKCNERBxGc4l+XG2DPkWYyfj/KKiptljnfoZJxVK8jXr
Tl4bKuNGmKolwEboq0J8OdElsfSbuC9viZlGCkI2KrdF64wUlSRDov4c8jpq7tUf7XGNb1gVEHev
QPSwhSbDrBLIKKUanATzZwQ7szr9rLx/QLQev9P8VF5OPgIqfwAeEwzA1WzVuIS1z4mx61gS1fIl
LfYY+4K+g2BOcSKMSCI32Z7BEeNw/NlizK5u0measwoSQ8gHmCnmTZwzgwypxyCa3xSBwCRPaXCz
NAS6HYi6pG0xN9y0oeRzm2pY0ledvTXU6DzwHEDllxR1nqR7gmoLzRKlYRCeOVREIoRR08CfOvr0
o6RO85w491cSkaC1xNgvw0tkAPgfOsORKht7URFIKJM+SaqDqAJQGsS9CqBjj4Q7KhzXcelBZ60v
0lc/qEHSF/G7OWroG2paUnIuQ3f2eqIiuOzDj7BFhlGR7bNfH6jhe4m/7ts9IxMMWQR4yrJU+N2S
JQ/Sc5E65GXNpBfg/K6pd03Q4JLeSRbNjysgNavXBHHlfk0VM3kr5V0vXODx+pV1MSstwImXz376
kg1PwJgWDLuk7WLpQRIfYqo+aTkG7/IAAvOCz5nOAdX7Xi1gE52Nbr23ud8PDxGTkGalaIBaPsNF
TOAnWDJgp6gymSY4BzzlldW85DOh5iPN7jyivmtkZwovZALyyJN33o6H4Xl4YH0AEG6GGLknsVd6
E9aw8taeGVxdMg57qBwMCQe1PI/y4bdwWUh3EuoOVBm5V8r7yZcR1Zhae1j7mSizCU8KW78rHNJc
upLdTyYhgt/ovuiEDtHghqmnbk0pC4bFRckJX4nole9L709K6EeJt/G27yt0HFBh90mwsSiqXG5q
7jHijGWRwWk9yNNT89QdiktHKh5PvLgf/BK3KdxqKD/FfuG23+wU47ORmHNAXllQ7BnAvXCnUSFe
Jl9DSFGckoU/j3Sy+8Dr6WkOdpwPoTnyZnyi7Xdon2cyKvVT1J+r8TpLwWogkyOeFtg7wcx5MAGe
mSPYyQgQThLrLcf/znlIxCEINLlRwONAlxe8xiLX+Lqe7fh8FsUhl2/cYI52m8iTMWWIfFFbq/c2
sZ9rLxXzUUm8p8KpchJdXC7ICOMfCT6ZhRbnRTqCZSK97UkgdWHAkOjcP1Bwbvmu0+cp9MjqXb64
shroB3QkiTq1S17tNKwSO1RbCkhSijptIK/AGWHReofqIMNyC9bqAFtYY4HQeN8K7lyekYnSVyHQ
d0LuCwIfZHvKg3kIUj4SZY/gTSd9QIFV2l+TlTyQxwEBn/zKgUb86nOW3uP74S7DgI/UiJovhBt1
eNjUJ0VBH2c1Eh0ILucdWbMLgVCxuodHHmXyHtqHgT4Mbd4XMqqUjudTGfwVESOYTj2ScnkjFP2J
4BoOAyUIzxOYV+UOE7nLsGGPTUVQe4VCGH9s5jVfav8RFt9b3HHjYURUxwdBrlaWngFAj5it/pa0
13t0pCWY3lYBDWKaCOiFxGtgeivfvBIXYtC6w8HjoIfkYGCRXxZ8DTMdDEYaTrlLXrkivU5MJp41
tHuByPHFk5ABrYKC2NHJQaidULjNyZ51MhFqKTShH8QKKCNtKILn8jM5Lz7qh4yHgabTzvbSV8dq
Aa99621tp/5KCSZukACK68AEa88J89Y5xOoRMAr43It7PPyJl8+vU8qMVWWkNso9vbb4zIUpT+wJ
oI73V5zsYvvRY5GcXlJW2g6sAXghm83wFpZMIPKZqVqzbdSnOSZajSwci8UbJlhpZwmpt4TfigDy
/jOkOxzSvA8gcMURdWTllsR81+0KgzjgznCHWQGMeYsIK6o9KJ0tyXK18D0yd5avCfFdZAHRmkOd
fFcE/jpYrQdUM5BY+OiiAgdpQE4f8rlt5ceLy1IYgQbiTpTRHGQbj+tP4zjrTjbd+oQRNAX0DzG6
mCjOEQNqCYtGyIwM9HivamcKmsJ2FMJqx1u2/NrQK7RE/OwzF8tNG++n6rH8ikOmKVx6WvGu6X4R
Oy2KqtgholLE0mejCyczbDr8duiiZ4bpQ6A4R4d7hvzy1knguqc10pbxQUHQ3x1yfEwVZiFLLG1x
csgXSIN0QCZHApA8WoQSd0WxyhJSiC/ZSSN7NQLgzC4cPbMIyItFV6hpbtccpUk669IpQrPJ3hsa
NzzhEGzlTmBHKA9yagkn3jtNwjvWOY/nUgxU8H7dmhFqfGEuQqRJOB9mYR3ege1Hjg42MSOxCBZj
P959JbkuLBqth6dt8STg9elI/eMd2UzclPKB/DBPW5OZFhDzgHi2EFGKRuDBS/fZts9sW4SKay3K
6XBlD1Ohk67nGtaywW0d+UK7J6oAOBm+BuNS6cvKbggiK+ZBJhQMdAS1c8NSZegh8EParpP2ABqF
CPoW9s628Qb0B4Qg0EvitHnNoWDw+csHkYu1uEC/dyD/go0s4Pqz25GPTvaopZ5Xw87gNB12S3vK
bGM6LIrHqikcstQFBEG0mhFdxw2x4jj4YOBc7JGJCPKYR0sqEIFPvDeMODxFbwwXZbmL8eMXd79V
seWQFLO9klSSWvFLUTxomjN2+xQSSeVQrCwdECo7Vfg/9YcS7f7/pe48luPIsjT9KmW9mll4jmux
6FmE1hEIBOTGDQBB11r70/d3kckpMJhFdC3GbMYq07IyScL1vef85xeW/BwSO4mLvLHNcM5AYhWC
fS8L3gSkws06yBkYUg76xjNfDwZLhwELFw+SCgcNk7lEnjbx2vGJAt5vj2y7JU+lW3RiF17a7dKW
NgQo5e6toj6l4YNr4EWy+EDhcuVRg5mPQ2hkIEHYwgXvlBPeO0ytsqksbXCrvq+ardU9eckNHgIj
JRGFzrugXVChl+WkWuVCCg4Iv/N3jhCfq4SFIZuMngM8XGWWnIl7o994D1Qu6qHZmDf4zXLm4H9k
izBZasgPu+mNW71blAVWP9Z73u5s+WCSD1VJm9bcRhYYJIt1raYzu3ocihuUmc4tNBvTXJfVwcMc
GP9mBd+TvbUM/KUpn7T6bJZ7XdpL5alAsxssiOBpssccrheELoA/jBKsEz6M+DsR8gV16Rku14Ks
AI/1WHWPDWpdnL7zBeRGR6bbXXbCPhp60KLAbRlAkdfEXCQK1cuN56xrKOLDsa4WWn6IobA504TO
PFu6b+33RghQgvGAz2zqHjLtu5s9MUgmXWtInzoGH12Dq/2MakK/ZVnr4LYiMkWDxRAGqHaeNI8y
zW/Ft3BDnVYEfKA0/fZ76jzE8o0XIegIH5Nw2XibpNuH7iWjuWhx1KWQh23hGmd7eNAvMHWyLW5o
5dS3Sd7aOVydeGyr2uPn3urWuq7OoXJJooXazBOmqd186C82KjXUJHsMmEFUwVAzHvIQ7oJw53QS
zNtJBIQLAa7eiSkHphXxwkpPjFhQvuFkadZLFolLWuu0viu2MGvGiwvBVVryJBDGULN3wMlL2C24
teFHnB5wY6FvoZZq66fQ3JnYcXjKXc7wbVVDcM/gNU4wnQtm+VI5eQ/WrQylIA6fIZbAyQRZw8pD
KFA82tlNBWqOgibcxNrBh17A8yKBK9nyeuGRAJ6XJtsR4jwmSPjCebSRO+Qaxj0dGby21Hi1shsR
ciDNK3mvwu6XodjhSsVEut0ZC1LZovwe6aPDwd29gKaaPaW/EzwP2Hp/s2uqOcxZ0ehY1tJ7AWCd
qsyhw4eye0ixCS15tme3gKUzL8Uav67zG9p9D34CAxThFIWCK5QmLXtzt23P6RlmySncU4sfEbGj
7LjjruO7S+VIUgjQbbzI5s0rdeh4p+DLbT+TRSZm3/FzMOvyeQZDEoN63BmhYBkRyuF2kXcXH/un
4A0lSfNlWrr9C8MAJR7zXUsnK123VPlKjBeoY9u4OloPHMTqjVSulRh/s5lXwRndBuZj30zBDxi7
ddnMAVeAqoFIglLcmqYmmQ6k72wM+76nl2+++dWRObQMHZCZR+HMzPwWgaVm7yswmiQD7JjlCMrI
Cvw+iOwqKYCtUVEnuS+e9zhkJ9xAYY7DbNAe1bkr3XvzFOY1sRQTcBTzSCaLNJcVqr9HY4PPGL2y
oIx4CWIw3JOsd9uDu7EYCRGg1sLCm1mu9s1HxsLuzv9vZkJWlp7xzi/1hQKqDkOl2RvL4FvcwImZ
B0uX5qITw2Lq7vQYLTmaBfY+V+5onTFUqN4AUeSDHO3iEU63cyQCLzcWOPwgKlWbjS+GmWCAaEih
fE6zDcC8Oi9u6ocerRzuBukUVpI0zqDRSD7C4wVav1adR+aBE5ap4zC+uDX5UGblHBYbxq+I8emF
ullKCDys0XFRosulEMuWYb50+OwRt8IdRzMvzBmFDyuvUkHbi/MvI6fbAaH3nOnxa0XGMEZ+C4Or
nY36DLro79Fo7e+EO5/fpuvBymDWktzzNtWzwtyatGEIrsa5fj+A0uzi23Kb7IxDeJs+YFLm7oo9
rMM5zlfp93GY0H9M2juAACjcqjvTvoDKSRe+JjSIdx2LUYjRssHrfsWmcerICwtBRWuLGURX7Rsd
+QkG8l32DEUJ7jLjVvbA6MGGuTEN7mnyUJsor/FTaszh+hJ0U2Bfwq08x3siUpjWIF5lmifk5Csa
XxokqDAo8Wx6uafsWcMXTX+yLVpx6dYh+KOCgo65zhrg0QsJLZ14TBsYMp4hGhDpiWzUpp5kROmf
SF+w17jKWuWjrJAGG3ZLjT3f2vTG0unf9PKg1LdKNfMN7MLZhsmk4TjjymrvmfBF96HolGI0UoCj
NbjyMGkaPCUBSl1aAGOq20uJIIZ+Fn4XEk0GszCAPqxiPaihcGZnqrqltGSf+QDvGYKiv5kyfnGz
hdqvecP1o5wuoIIdwdpmPQUBoquWqW44w1IKWBzR0J6vxp7gtKC9A2DDrTGxqOuoizghDAdwKl8B
4oYLHWIpgn7+zRcKo9BeRFSGI0aTKXk9VOYoVDy4rNqjHr/l8VNe1cAazyMW1Oyj2dZqNzypbN2u
uDT8DVj7fWwZ0XXPDW2VBCfcKlNYSPAEQhxLKZjnjTYbYSvEzJQEAzIOAXzq8S4KzqH00ASE5RxY
vYF3ELiBi2U+JtTzEu4J+vE16ni0op0w7YrdlY3SlOkUQ+RmkjMSsubwv1FpYvDdLuUtsFX7nm6I
OlmnN/ZBfwjfvTd9m0OOnkJzKpkTGMHUfVVwzofZNi3vaAjh10zGWwojasgohz2zFBsFuu38gCkH
0vhWjAQ0cAY4KnPZFzxeX35CHoIqlUgI+rLwBaIvP4AwJfUGz2g0WSsB7E3L5+ECck5roUkQ70x8
fsNJwXPizR6A6aKbEkkPmEgnLsRDfsGQgPm1MtWkRZV+DytKSAh+sTB8LKm8vY2PgkPdhs1RVe+a
YRf7UJ3BXKZ5Ohsk6jqTG+VNbX2V4jeDx8MET5SkJGWDsVJ08igEix3O3WpPXaLcISoiB4detcnX
wsRH2F8vB6IhmKYIFmWyyJf2VFoBsv9+BbP+bjRsKBAsNXjGuqZe6Vj0oM9kXSWhAAsTyN0JvQ9e
XxgodciGU4ZQuX+W83sE9XRhAQMYMH5KYteYjG+IZulv7VnLSPObXx8C+g39MEQYpWQL/eQt4an1
OY3S1E495gAq39Ja4gYJoy99ka2NJWhdDVdpOZDo0WLAjdiSq74zixlwyFRhxRA6fXOr53sT42bX
myVCuz0ZMjxIKEa2iknnRcYskzN676Vna4saL0Hd+4Kb+GvhINhhiq3aIgJZkc2rwsFMerMK4lFo
NF3rAOBcOptB3jAF8kW808keprjzkpa0xwdZQHwZJ7q2zh0BLimywlMksQNTq017KP5bnC/frYOM
V4g0CW+FrCrb1au39H7YkWIRrO1Hr1p31aPTvEhUhTSFMP2mxb6+zZYCOWzvgdP3wqMSkhNKYWq4
qfbNPDQPzO+FIxDUdRwUgvRUIYvZW7uYOnn6jZgnmqN0p1dfuEj/utmI+8NM1sEM0TGV6/sja+Fg
WLUhiNY4XJH0xwiF8lz02xP/G/D/rN/FbyHqEOQtC+tN+OL1zOexP1uVyG1eurvk3FOMYzCI4S6R
5Lm+HsQLQc1Nq5nB1oatNkGgBtJJPb5g5nQiZmEOMoT65NDe4DWjAUYjXHzubtGJMdIek1c+y3+b
+3x1rVfbfochpKEkXGuzCQ4sFDubqiSeaw+wTqaYWI5nMUPX7mBhYRn6xZ3+VfInjq79k/t8NQCX
y64NRngWHJ1krZIJ2xZfqwP3hqYwwdYZbvuAgHH3+6VC/6WcuDruFcfcj6LaKSUIe5g/QKUalItt
TUHHYnMFuBSvrYVIPZLXxqs6J7cDOSSGkM/tg73RVqq0Yu+UzsjAywV4krI0zBtK1B6f5Mf+BWiX
5M/CwaR41r2i71G+fZz8X8HsKJ3/G5Hv++CtzKrse/1zvvvPOfH/HwbD85z+14+09dl1MPzd7W8z
4fmz7y8/gt8NUzfQm+iwxhxbh3fxIxPe+INId91CG4/IzlZUCsl/ZsKzdTiKo+s26aDo5//jHz8y
4a0/TBQCsmM4NFoiZf7fyoT/qZYlj4DEbRmtJa+9DafNuHrpJVtVOy+lTHaidqEGKMFs94slXvyI
f7KUfj3E1fttsvw7WscheqJ/7cxfmBjhQ4xuIU4Gfrf99Bj+eiE/e/z+zDb+cTT4K3iUwYlSr/aT
Wmojr5Zl2OUD5ML0mOnJLsuQn+ExlYUXKWu+kBNdKTb+PCKEGZwKsUfTke/8TJxxjKws5BHRkt22
W4ytmLpmNiMpRZ4V7gDUB1ZIMnGGsFn3o02QDId60NE5aytxswfYnCWucLJk3v77t0KxTFmx8Wbn
DK9qECXUlTgbexd1nHTOtXjld6JybbaeeNYlQYlx/9Ui+vNi9tfN+HRMwTL6RInTVW8wZRkmT4SG
bTSw9ohfLNSikGxztPE5VQkRd9MU7z0pZILfO18tp3/ztn2+6KvmrLYj0ygLLjqHuR/K/sbXo9Xv
7+uV+OnPizQdahZTtvDcv37HQmtoM9ureeIu8z85fU4pSCWOFYUHpx3WZqLvW7PZVqiTnTo7gXaM
Vrr84izElVx/V5ZsCCdzFVLq9adb6kajRhGDIrOFtMnwEcbzCE45VDGjQ2eXFz45Thi1BZvQcHgB
EHIM90Vi3/lVffz9yWg/C4f+vCUAQBr2wIpK0qx4Lz49d8cdbE9rE9ptfGXoDOM+ITmVIT36IckE
khf6HiiuGFnepYwZMgILZXQl6qBvHMwh6qLHtbk/2CoEIsbNjeLOU4QLHiySkG9WDuNdkwO1Q/Ef
GDHrzDIhLxgo79vmS2Lnz1y4H1fDE4Z0bfBlXy0iRZmnpu5D6Kl13G4gFNQVqgTB1IJNnhTtMvcz
ZK2MCNxmjkHVXuXrGpwnn67x9zdWLB7XDxnNDsEOqqPpkI9/vq+Ja/EBdynMuGImI1MOumHplMkp
zwA2IQBphA34X7zfVxXJn5dvyzaEU5Jq2IauNgXNsxW3rCE6R/IlxBzFIJlx7AK0P3Bnxo5sUzG/
elTo2uTQ2CBYYxpGREkk7cSKFkIkdgZppw7OrhGu+o23EB//iARHCoACLO/GjIhBco7ZiHd3MB00
81YbBkbb/dIOPYbNTEzy4ph7+LaOAz0siEgBCYQAdWNs5pzXYHxF8NY+TGV/udkWIindsmRUVFeP
ffRtO5JqC8ARApyiJ7Pc2YxxsrK1Z7XHuiqpYTecTKRLsWsi5oV8X+P+CXsxhUYf9A06YTyRlGRX
Ry8Nwy8nCTehBoc1C576HosBHRslwl27/ljwYvcSGnOwWd2F7104O0vBHCjswGqSVWq1i7gkmhN6
1ziG56GMVm2JohtdmYXqLc4xOoSmpFrxqlfbea/B0iGMLE1I7+Z5iRsu05pUWLwMNVgr2EMHO9NH
z1HJ4Qa8dN4XDIZqxhLZIrNhFDrdQfOlA9k5yOaLY+t1B9nuV+aTdyn9fDuQ6oBL7Vqu64njS3M9
JMhy0DYGKrEoVPcmwFLUMsr3kp3DVMfla8gCLkNkZAGpilMzcYpsOm/ZOXzPoCtNiheKuglBbViz
azN+KoYaqQoGG4SldQInqPplQZriQA7d2KuMQBma2zVzv5OsqStx52viQTKMIwevW6h6sOlLDw8+
ZB1aiyZZ30j8KBYlKKkwmKM92su97Q2EO0K2gtBZk3+RVfGySzzMAHGZR3vdV4DtEky4vOwPaseF
6UQsK6SnRvXRqryzi5ZQvxR5tUhM3N9Hf1PlLQHG/k2ZxicPP0ULRyCHhlny/Hnj1UfbpmkRTiE9
8hfrZKcx1u2EA3vBPM5b3mlt5UoO/Mg7Q9NXpmmDvbFDGpz34KD0Yn47MZG6QdHSyI20IUi5c7Fe
ZuZ3n6crNiHxxIv4SCk509K5XjwPhnuJ/XKVE2EWkBEgXhEfYV/vIWIyhZVqg+kM6/HYr8JJglel
EfAFyxcZ0Y9YiCcORCBRNEh4qsX4cpaptBOHy9px6Y3V0eGnWT5sSDISdfi0sX0beeDLtObiYBbG
U2MM19usFwF3ovW4U2wGEcw0/OanRZOuAyavVrwzjXrdSyOs1L1SNusagEPCcEMCzMgxNk1VZxdC
wcx7SLtY3Yo1WQrkZeQaBNdP7dhfqlxRERorL/LQSvvnmKFAmSYrWYKbB0emIf+b2akU3aC2V0NI
FQqFWIKkxW4XDOtT6Vb8F6PlefNI+qpBSOUubOFtaZh3VewziscLpZUIS2cMZsMz9illwwR0Husz
cUp5Y0wSC8NNmL5VAbWE3TDl5ezHYCrVvKAIKVBqmwanmtBpYprBn9IyHKLge8k8i5GHGEPODIYB
xMOBDkPP1xGCqXH98FG9fu7q4kDxTNxRm3cs0/FfQgPn4eSYdtRagK92zHaJqUHC37nJKmMOpDi2
pJnjAcS8q5NJfoRqmskQUyROjr+biu2Yn+dzYYE5zEK27tgYl1ILW1mHbwYfkqghZJDSom8paD1M
JHwA4wpHYAUvXp90VNnalN53uqFNNNB3Vhyq95fiZa7NYGOwGHVJcipRzzGIKjiTGHzYUj1ELuSe
xRQGOu+/erEVxL1KuDEUBn08XVFDREzelTJ4qqgZdMbuAYi37jL1TCdtkqy6joNEAxMUaN4SEKjx
9Pv9+O+KLkfgEKZMCIVzXXSNZWHGdq06SFDKo2WDHqek5hnqF1vw1QTkzy3Ywevbgqlv2op5VcaG
rh7nBfpsmNLGJgmZXHKFJYwCLybvkrUtIylFxkMiGBKcr2HVljAF8N0teCtgq9qUni6f31jhmtej
AiHIXTbcB62Nnj3lUjOMdvPy6LKw2PWD1cc7VwaQpoT8/f26MoH7cSGYuFtYdJqGdtWE1Frop4mL
pakXhE9udzQKmPMG1oW9c6GO2Ec6yk1DX4WqxkiCMhpTGS99Ukzmm5qKroUPP9RXtsKUFZrYF2f3
d4UeUgf1o4hWzI9K6FPZqhpxF2sxmM/QsVpI9brKMFxOx9e+Hpc1xIfRgY7GYMOyK6JWipfAqqeF
BfysS/Pfn8vfvlmfTuXqRvVtIiWVxakYWn+wCuj/fpa/hJV1+f1xPqDnqyrHkhVdIyjMUnjDrqq7
Ni4CSa3Bm8aOAYis701Lmmelzig9nXV2xL2mQWux67WGWcPalIzwF9R2O6DKdaSF2DYct1xLMmaU
jrPzsmNGKn3SsET4zRft/JXvw8f7Qy2GZt0y+RTUj17s0xMyvaGMrVIBlYNjJ2E34oNqVhIbzB1P
Dk9sVIgGEyJe/zZOCKriXRmjG7EoJtQbv793fwNlWMj/DItdVza0axMKKbQ0v+hlZ5Yozz1Eokxu
tqKLCah44/QrZOFvoAwSEDRFMRSdcly7elBSrltZFDP/ViHNNtrcDNHdkF2VqwN5QJQ19fPvL0+T
/6Z955COY1vgS5ZhXb2EsVn2SR1wyFynImFTbPhU7dJbBFgfYP0exvAGXSrQgrAjfosANYIRToKa
7Lzc2LhdtBKvTBUxBd3ohYGhNiQTnddjVFfGEFPXxLvOYcwdYZaItVKUUhzK7nwM+kWeycsGYkvR
tfOuyKYjvq788aRv55Rcy9Lz9raZ7FoTBuOrB5kkT6TbPkKXWlTk55I5YDu7INL2tm9sahwOA8/Y
RFWwqRKq1TK8SeB0Wq2xUjPI8W60Lq1m2zSMwYlSZ/2R42JXIs5wmpkYtvB61T31fOjP61xDZYsL
FxkzmuCOcVCBX4gNXXwTogJv+G8pfCqxwuUxrULq7SWGkAz4lKY+6gNvKD3AMOobRR6XNp2c+PIa
h224Ko8SNZWUM2h1yJtFYi5qXva9CmERNbOM0aKnYzaf0RfX4cbzo+8t36oGjKM3/Vl6BVk8FpRJ
LTfQCMZlFEKpzmkagmqtKIT3Uj8rBUa2+Ee27Txt45VLEe/L0tlmKmgozNA7byPh011b+M+o9daE
J5iHW7HdDKW+ceH6YukR4/+DaCiStpWD5ZTM7c6cXVWzhbT2TkMdHPf7voqJtmkZGqEpJJzXpbiI
gYRyEDEZqnpQXQYil4DTpgO7mKgUXcEopIb22xcpujVjOOX0KAXtkoWNU1U7u4GxZVz6mw6PKvEk
2ro4yol3dgb0JTGOinQL/IBgRD+TbAXOpDm3RgNE0Gv7rnrWjHhl0Hgmlrd0ElqJyF/2PA6/fQ27
HKLlpWzZWQOm2g5dhRxMA+oeNcIvzqo2iflmps/8FVJoGaOHhxZ5xYT4lDW6A6xXlSaeS9a6oqbS
661SDMuA9cqRlTcU8hTw2r6SenQr1p1Ld+w6NBLpcBCn6bD36hFFUMhrxPPz4Jo6IwUojqCG2R+M
5FiZF63JdmFJi1c9Yzs9LTo8xik+bZfCFy80Jdc2HTFU+eBvtMGYCOzCD5DMDVD3M2AZIJfMiG5S
YBiB9mJHTWO5TwmtKWVjJZU8Bn5UUzCuDiQXq+8heqLu1/tFJQ2MzfuDeG/NfiA1DA5+h10l35wo
QBKnwrki2g1UG7qcELfUAYvUa5MdpHb5fGCjqPR0gU2N0cFulpq5iTwmhRwkY+ZmZdxm5GZawAOi
PVLQm/bdZfAPo1yffr/I/YrembKBw5KjYa6jOjSsP0MqhFyEDfeHTgs2hehaEr1nRtxsRxoB8aqJ
eiOIvFvL4ox17JKZypaac/79efw8IWZj4zTA/E1Ad01lfRelyaeNLZMLuZQ1JsRVzNtNr+N6Yv4L
jpTUX5Q52lVE58fBLNyENBXZummzuv98MCV1pDSVPHumG+FGEjx8f6hL3KP8c8KkCai8UYsXgahV
enQjGf68YJPxtYGJ7LeOxrMxMFgs/POQ2ZeoZeXS1I3sXPqGBcZnxBQD7fTdq6kD5jjN2jdRMCp2
t+2hooccLmnutCx8HlrUfpIp7UIY9N1QrQ3kRtkAQd9mDi46MQvgIM/5uAJjpQw0hDjN22q37EwI
7qDFowljs7OHpTWM8Nl1orWTaOW6zdah4cgsbZ9FQBJAEZUVnOlRzhWfZ1J2B0cQ9VOQ9qzD7qbu
JmolPzsRstvoVvKlVRZ76SzwTUIIoGU3vvcQ2uSUmOZ4SBVsWmsW6CBptzl8tQivScO5VUfAl5S1
fUx2eonfRhdfKgyQtOBGirJTXSboGam+jVp5MzXhucH3ImGHnmzqilce159BdRnPJjPRwfX5sxyZ
k7STCFtoCSSTNjgiCHQjpjMNFPu2brNnNfFZsf2NGY4rkwV9kOOVrtevUum/D70JV8UGNhpuawkD
BxNMigVEAqKrPOls1NVLQimXd8lKat3bzKQS16B9eoW0SyLvoSYPOXAAEqJV6MMC6woXN6d2zuq0
6e67nO45CDeujUDHIDXcYIcXcIKaZqcO7EvjPARwV3neuajlBXuQFomEZXsnqc5txGmAWZNhXi/E
jlbI9IhlsRgQJtmgRbFEAh4vQQWfRCN5r1fogHnTBkAvzaQyhWLbe08NBikoPzZ52GFB4sE1oUDP
rTulI768bqZKnO58BzNIHKH0XJp9HMoJVx4c/SDVNzGQo4V1hwHZSewljp/MIgOVMaRBsyJbq6FB
F0XAIN0IDMTE8NPFHzuOuPwq3lndN9mX11HIMDxkv5TGc9LZrxIfb5y2rw3yD7QNeIl2unnJpHj3
ESVrf3c7WCpOt3RcQgVFBo7ugp1YGC4EdzUUHDcOYTkOeDqLzvUS2/ptKO+U2jsGZXPQYiSTLI6F
k0APnAlYKWR7Eg2fUZbHXK5fdYALv2vudIgebRo8mnBadb+C1OEkL0GEVkXNl+i8b+raui80ZAQ9
+aQqgmLDg6kczoPOfRpUVeM2WhfTTk465kgpxlatTbKuvhLYQMdL7Fb2t94CMxDwEdu5ilZWIt4l
d0kihe/SZCgqOywjSRBNMvBRRHKVaS0zRds4zbMZOLipMKrIjqVUvwZ5eKPju6WhMxCltPhdTAw3
oqsH99xVFZGcPoxv702UKUFRvthKeSwb6d7We0oXZeMnJ80OgQXwE1VFQKDSTgU+7qXpy6iWizDR
UDIaVK86AQY0byGkpN8v6L80ByzlMoaC+KQqlM/Xc8AaADsZKtma2U5HYUxWNuWRwEQrPd0JOOn3
h1PEmv1TH2eqjBzpCDVNR7V/nfosB6bfazVWuS2JEJ4azUXB6fOAZFMUVhJWRjDrM8T16hf7ifLr
3iVsE3FAcWxT5+8roHyw+W+mDpUxtwdSTbCpAegBfVgJFCdCBAJKip4letbkF98Id3SVu8BP8IAg
1ACkyOPd/bgb/xeICJcs4a/fchX+JaNBnM5blg8luFpd/e+PH+K9Z4Id8NO/UIIH9XDTvJfD+b1q
4vozj+C/+4v/eP/4KZchf//P/3jLmrQWP80LshRywccvrb/953+oFoXDv+Yp3L68vvzy239QE7Q/
yJqzGCxhO2mrNLb/pCbwS4ZNsgpWNzSetsMv/aAmwD8wZBU+g8kfMRWB6HyiJijYJTIDhOhgCxvL
Hxf+1+See/avzRd/fsFtYu8okuCEMU7WTF2+ho5cwEVXa2wV6pPwmAw2kGMW5sInieTTLfnryJ85
A79Sfz6ORJSMxXkzvbxqe8va7GPGOLTXaxcRI0EKi2hfzJJ1gDNIG0yN9+D2K7NFVoefPuAf1/d/
jmpfHXVQq7EnHgHLEmffFuuh+ebeRc0dJC9fOE+gQGS+Y9rZIWjOpbozIAr4+V5ND0V2wCgDd7st
kPw+mweHRqUDmeCbsXHvlFM1r+7Tp3GRUch/l88DES+LlJxqbwV39QY9+gabAJBxUknO+BXpyS1W
vQpGied6zTwES8NVuo7uS/wuYf+uFWiEkzMMz012kxOJPV70ezm9Zeh3IFMBCmv8DVpnl4hw8Pii
0bAN8SY+NRh7dPvsNVspR9byZbmLT+g9heRXQZN08GnCJmA5S7j46wAD3AU+vsNzL0wl5vUW5XV2
b5bE2Q1z0vLeh0N+USBlzUNnYcILwyiwR087L+7Gem0gBFdEbBW8QfqoorwlSykL18zwBtxrLzG8
1L33YEyE2GKG+wj/06d7Z2LO07WxiDaE8mJgg3XQVPzYApmyPLUWVrknvmZPgBlxivhZ9a/j2cUN
2Z80d809ImITyP0cr1E73ucXfDPW6ap5wv8eEQlyQ4SEICMLdx2+EsJRr7CiVlAwt+tuREQC4ZAG
b4J37gnmfT/vh1VSY9uF8T8ujPVrf67tqYaCZVogAxRc3Ea7dWFyUGcGYL5TfCSgjLlL+53gr8d4
HaOZ0C7dC4/mO4RJpKFhNe2W+Q5v3Xn9UGGdCJjAI5WmEPv3KK+n2V6yJsYbWeUeEtJpd1PjpEd2
dbxGHNq+OTt37j+rq+K1XGJQc3HPyUO8JFQODU6BJw6Z1mQr4OpCdhoa7n7GE8RZctq8RNsjTrqL
cict9GWfTPXv+tTNSMvGCuNWWWFZNBv2xT5eeM/pQtsFc1wdj/2KzB0MXoQfPsOVGX4pm/QongCG
lIE+MddaPM8f1KNQZU2qmXex9t0LfO8l6dXD1Nsl63FZ7STIb/E0PkQk1dVL/q1w96TUoYQPGVAj
D+gmiKWSuQoPSdlZZ2vu7CvUULhU7pJn/cm7Ub9JZzLSPDhKwn8OS30aYIbwNg9UP+H44yG5xVd7
aq8wwVtTzKzUo3lBXqqvmZ+uhUds7DB4m2DYlz7AlmdKQd5PhgKM0MqSb4isZJLu8E+7087OWQD6
j2jD8EjVn/DNM7upAT8YCYeSz9uVkW28fUb+gzChe8SRE7c8PX5NSSSfWnc5ucek0GVPJXJdOMD5
FCNK7LYqLDsXg71ywvWYLmMWCBo5nxeLQBLeVe8s49VOs+2e9JIOgiHS/MONErc7fNemzbtkzJFd
WdAvnSkWYSnqtwSUlYJjrZADN+IrgqYOSwpk0eneKF589TgmmyTeSRCstakpQb/fIKQNz0En3PqG
8ba1Hyv11Om7tEar6byN8rOaPwW9MulRV1rKvo7WqX5jVpdIZlrtCOvsvb61F/nZfdR3uFyTkq2z
ROEmGi9zzMRo2BD8rFJzMYwL+lA9EsoPCMxYNUtYObUrRuoZVq35TMOYBhYMli2Z9xRKqxgzmxBg
ZIuBxk4iQ508JnIBDsLyDJESqi5Y27W5oya3U+Lsl1V1qpu9Ux31fs6IV4sWI1RaawF2kmfNRME0
SDszu+yIf8yAqR///SrnmL/jp1W+v9f7l/y6jPl/sEARxTD14+9KlCCt/7F/Kesg/cf/WJQv6dv7
//xcs/z1E35ULeofjsU06e8IldofpBeDfji6YkO7EQXNj6rF/kOBaIhCDeRetTWA7x9Fi/0HpYxh
2yLZXDb4yf9W0WL8uqmLwGKB2cMOoz7/GWmxyghleTpoFC2gt/D8FzTjBM1oS+nG+c52tHLnyvrT
/fqb+uVjEvDPVuCjkvjpoKLS+IQlgbyUY5Nw0HAHuHw0D8TWHMdHFGE7NuwFEdgb82jN7VP86pyF
Wbu7GjfWtEGTO6UnJZgX6zTjJC/lc/Ai/pm9/v4Mja9ui+A5fTrD0S97M2s5Q6s/pNqUbTq7t79b
x4RPb2AzDBf1lmXHn2krQlnZUYjWwvY6xmPKgsI/nIJl/+CAuU8VTOPsCV8pacFsABt7hZcmFk7W
RrszqIEWIJcKaaYz8QHjxWSsu5vfX8zHhOzX260bhEppuuF88Ig+XYxe9babpzJmZjtMa6b41q/Z
zu9Qa9dr/B0hH2SH7oB7HmVHn01o1t0NwJi2KF6sowEg/ui8CTu9J+uhuiFTDLEiannUCdXOKqFj
4CZHmgK8K8yYlz6Wcfmh2uGUIC8aBAzSTfLNfgQIQYEjRLZAUHt1S04t5eEGG9aFupJmTMuxu2A+
MbMPrNHbr2iWiiyq09/dBNEjfroJnalUoZSq4kU3x7WKS4PDlt9fqmf/tlvWwUwjHPuR0aFErhL9
uz2uyaqGu9GME1wzSAeeV8saPyRsBxYelhfCTcyb29/gxZj4Z80weFiPG/zI3qwNuhbUySriJPQu
gzTJt3qzMvwjuznmo9toTvb3tH+IH8pXdzGQgoSlA1kG8UG6ETk4J+tlvCvwDd6AiaMCSk7tPTMO
6n1EWfA1vO+Ac+H7KgXW2wIitXdoy74XC3XXwFChWH1C9TCL776aP6s/z5///HBZHxWG4yIl8trt
nRl/NnYDNxGtcRy8yBW20wyYJt5G6DZxTz1Qeiv5iVETj3gV3kgbin4U/Hhnrr4iwP1NRihkRyb1
9EHQ37SPR/7pkcqt1OZDhrONaCDMjfCsIQBs3+0NREC3lG/GQ0/MrDt1vwHqySeT0QxJekds2C8I
VoF8dkhInKVzk1ywFV2We4oD4Q4quJ4Y2iBKNA9ogHVsLh4ghxpfjLbhjf+MTPx1Qz9dwhWqbim9
4TkqdmnaokEmU7562UlWLhjjqjjX4x9G7e8cOwtfZ8x9LaZTA14/Tt7dS/HUkRhv2AmuffRW7SuG
U5j/4c6DXToCVOnopXPtEZxaqVbClj6bOPQ7RBxPy7W7PI6YXGJ42+2RYy1JYVMIZTpjMdbvsgNF
te/ym1GV1LuakEKCrKYBdlcN0oyJFhzseZFtKogsJJekU4iVOOu775xeXmLzgx4pf0y+Z9/7x3Sn
PFZE1y6ZyszNZ0q7R3fvUW7l0/rRvcOJajwNmJFf+AHZttgycFwluLQQckJekzfs/He932GPkDhP
JEQg34VjaYVzLCyLZTaSYbZVC5whLKzuD4VOVrP/rZgrmD3o6KwFhWmmExVpW9h4TDt6ptHdp+Gd
q3E2y7reJAaWq7X63JUkzNJ/aGX/4kD70bpl81/cnUmS41iWZbfiw6wBvNA3wyQBgj2ppFK7CURb
9H2PReSmamN1YOGRYWbh4SYxzJQQ8XATdSOVBPD/f/fdd277MT5Qk+avqOFb69S9t45mz/8E6Egd
Vu8eckd5tja5My6Zn3bgkd1pz+EXc/PwMXG2EdRE3gwEMB2Eab2d2XrTmYaGHT/iRXB9/htCugmT
XiNdj2wKsKe1pZazUkL0sL0lEELOsYFDXnSyMJ7AEuiEa6WL7FaCNWGd1T5JTLsoTgOKhEg5Gejx
XEQkL8mhujGyq8MBAqlKxmbpCFinFukOBgYvpoHsPOnUwsB9v1WY57FeMHc12aCEDHnBkJ6FZY97
gmjTBSlcL9XzXDCmA/CqkJqzJ2Lr+g1scPXv6gNFRnC1juWNmTeQ5FeL8PhiQYPi5dtmWe9gB8Wu
QrptjNC9m9bSjmzxaaft8zvtbbwlJ96RlaS7tocgAXC0AJlwT+FB+Wk9jVtxpkWhsSbMyL3TDMHA
d2SyGJ0AtquTu8Vz8CE6+mt1NhlZ4E5uL7A6kRDyuxxE4A4w0bAYHuGnvUi7bMWI3ktFUBHbsnEb
adXoNlL+sab/yZzzvLFbTkp6X4DCfiX30Rm+RMlOoVXxuQR2yflDrpR5XyBqDabjW3dltp8Z1TWR
4Q1MO39ZAEm6dWuZCKZ6CfeGx4esiFvAN0WJWLt8I9YF5qOF5hnvvHhHQ1kEK06t5HjJerKwJsAV
dtiPzeJM2xN6DFcINp+4FJ5ULLFr+Qs0qeUdKCQCR/kGyAwYikuWxfv0oYVHEXKgsCnc7EW6wWIZ
76F5Htt990I6YADc5hxsgJ/wUUI7UHDi871JhLSwepdH2slmvguSPaFU3lezr+5ZpZ7kLx9a1rZo
nELYDpT74lwGgfCiKJwWxVdvupSLdFnWDK3OdR2nnVNNgRaefKB6zLvjE2AuVGjPUr0rpotq7Gvr
QcRyz0izqR5TzJ6TLTD+nGinOZtKs3OJQdiYAKcjuc7VySKQVbQVeKozreq9YFu2Xhq4fTgw9gRV
gmyFCKLPYM0U1SW6spgOhNCJ0B5bCnbv0CP1DNfBzs4QCNiLxde5JO82+QtsNkCNyalnwNjmg8dO
tAIn+qDAZ4Zix1dPKwYIQUJgIKzwkZnje+6LbXTiKVHeuDX8m/SGDtZCMYSrIG0LAK88N/kndlmE
E2gXLGF3gd1xCkwEePhHQiPSdIHr82BOzvgaX4zamfag34BXyZikadg/DfCDOGo1Ww+OGdb6o7Wh
1c5y5tUL4wM+32a46evhqK5SG/oLc8IsHi7kBM5VmQsQ3VsOz6yrfr2UL9LH0C7CBwjmHFIeCCRQ
J8d6Z5S7fmDxJG96z+sCKTlITyAfeWw2xG1duV3lmLNPAQe228e76gpyaQ1/am05DuPWF4bwqf1R
HOZh3XudAXj1bJBzwfg0eCmQFbxRv7D4RlVsHZHbg3yQALDm2/ylXvSv5gPulIJlAloxyX8vMoLA
/HDPuzrMZacwt0QoCI/JexccjeJJmrE56wZo90sHshmmAG7SpN5Me9WlnLBngjk4iHXyHD7EhKOi
4+2Vq38EO33KgsWcywESgDNcTGUh3M1H9HrFrws9giBn7szr+GTakmvuvQ95M2wlZc3F9ElNFtlu
50wXvT4h8xgqlkX8EUhfDPZmO/F9QP9pUsc0D3AUmfZtdsGpWndrkslhpjL1qGzre877J0lliJ0n
94EmGvRmUMWYb3TbsByYuOMnQGp7ulfW5IHt/EN9ICV8GbrIvEuUOwZmUSJPjEAnO6A33jV7jQye
wHyPsYG382/Y2h2yBFfNGsLqPrtyCVTbcGN3PPuf8oYP2ff0NxbhfXaU0gXsLPG5etTtgGR6sAfa
AZCGk54y9vpFicDQA6Zkz3xA1XkNjppbPplX5rdXFRALJ6FIC1YkRW5GhsQBZGZs4pJDdrnO6cTu
ZDdhloq3uFd3JWmHPvLkDeRmQU/bpVHp2xncRVhS/h7/PRnJyQ0uDMzqsHaDl3adE+92mKvRmF7n
ntlQdsjn+gQ5QNzDHJDKhfAsc1JWd62xofpCfdevKGFesGicbltVK+JfZglyQ2jGV5pD36Vuy20W
7zh3jBawan30HrjtmH+ol6CINyZArgUMMOmiP0sseGfofRPfj+EaD+19fOaD4isEvDgtK1BmCs4B
osyYLXGkl2zXAe48JSfjQj5MJNrJlXULFwFpZhkH5vADERSUa0ohxiteogdjaTjppuDuA8FCNs0C
Nwn8oq9v9VWyM/ObWizIsQP69hZvW8IlY5YdpMoFwtS6dNlpuCnmu7lGi4RNtwE5wuvP4InhkeBT
fs1oTSXyTPAGt/5CIvfNDlYGcBnvOTykL/WL72gXn9f2He8eWgSPrQHoD83VW7GHFUA0rlzstLwr
N5Y+R5QgtFVcAClh5sHmT/6zAaFm3M/I8O6WOFaykDnRTc9IXOUqPk/b8Ezp4ljP2R3z6ikBa5wr
l5i2Ls0Dxm/vnV9xgvLYnqGm1QJxAiDN1jpwpMBYpf45Du34jLcix0N5p75rW5Ir4CxwxDM+gg1u
8L1/HXfZXfcCxV95DbutPO4GjsXA0rdagAxWrwNyCAZsPBrBB9EtER5nEha7lepM6qrnEMs8fq1c
jBSYF7kYGG6wRuyMYxnCRZmLfQacrw2jKIvsSvvF1c9gPPmuuY9f/Nt8VZE5kQg4PU3r3tgDd0NK
R13N78zPqnHEr/ZYLrtHzDS0P9t3Rg7LpYeF6ivJnAgR/Shflbs5dpVcWkprjhLk4eAVeIgJSUBl
Pg06+AUC6RbU36Z68UeewTW7rEiECUiCdbwpjvOdER31E2mLnCvWGVjBvQ4qZ42OyBGUwA4OqT6I
RM0mNurSHRhAWYy79LE+1edhjimGs5meE6e95wKtETjP/mZc8W97mf9lxAtDVL5HJmXi52a8Sq/S
VvVOaLgDNj3vShs/mxkreK+0dXRSs2X0FT3SWCiYn3kAY89xlSrbHmVHecVwhrCjuaAimq8qw3PH
/wvtzb9Pjta2wSl/P72GT/UHeSR5A8RkH1ou4jFCdQ5aJT6werOh4qtzOTJAUAMxsmnegDS+s0wu
31lxrSMhIMx2LITtfj83FVjZTzBF5hsYSxtPIdBtfjv0mj5cjHsLTvGCB4QDeuYySbQiBYijVLmW
F82RTv3KJJOguOXXOSM5++yO4Xm8T0+UKsL2W14EEhWzAtYRaCUwi2/qxwyYi/Z+5qbXZMnCQu3D
u89kX6V+gVe3qGCm+Jvus9Hs8ERGHDp0CgD0GKEt31HY28JHfk3cxg2fyg/pU24W5htZyBw2QCEd
LAIHpJNHTmjTQh5NtjDUEWGYYpmTlqHJQIMBoZ3aCmDVuNo0WyAToM6W/Vu0mL78j3gjuHw8V3uA
iOm/YyvJ2N82hS0+Ut4UIFnXTbqN9Yu2ZNdaejtxD9kwYrok3nP9ioX20BVHsKwe6BAfktmXeaqB
l/cnca0tgXzDyd6TcbuHf0m3grO1Em+tFxa7yLDFk8A1ILyBMyJ0jW7HtiPHK8SmJHXUTbc0Twbb
47YEJwPaJ9lGt3wX2tOBX6VfWpB64BcdcC8tJJhmlj1oZ+Feu/eni7IQg6X3aboc9yhbjtOOQtsx
DafNl3PxgzEIdJO4xKzhgVfpaB6x7mTL0WYd+zTfegsemRMd2qXqSjNUcCXi7kasZFNYDaQwGRvV
xQvIHKnN89dzv3BU5yCmLDjGNk+ik/HquKfIGXOKgBOnjodyIfTX3qGDZ9DlC9eAkvxd17pCf6/7
LgFStBKAVlCmjru5plNcnLEQZMoNdlRbc2sOdVCtBXcguI5HHI7jhfvDngPk8A6d5T1dEhj75T1L
6l3nHOcLPXJGFNeqTJnJTN35FpBzwmXl4A8bFEPy6suLVvKuc8c1qJanWbFLz9zsLBbVMTB5bSww
5dE3L0q3N3BFWfjqN6K5hnXUBjsuCzpUs8x5MfZkywHOmj4RvuZqCc3DZflJEhg50TB00M/ItwP4
X+zMD4W9ksJvzitFjbsVMyeWPexALgikZA6EnnKtHrFA8bzWdICvGXNCz3h0WTXVXXrOiIWJz81M
fGIPWcwrl+SQUsBUtUNpLds4JFeJU3Fz8xHWzSFGdEbvi9x6jaxBTqADm6rcCbt0JhuHp/SRyrm/
m6v33sHUZpV2FS4w3T10K/65Fu8SdzrjMDee26231B2go0hEfIXMubRLgE/ci1uYeMQcC2RmEIMb
28FLcmuCdbriLMNMLnnswq/GD+gY/JPKCc1OEmVdhg3yM9duijLfD32gyGCdCAYrl+xMDu4kSCDl
+q9lZelH8/3ftKvv32v++XfyWx/GqWWFvBcwd6IRdN4tP+gboJfPjLHf/vrd5D99NwYL6H1IND9+
njDqhUAZ4ggRu0bUmilk451/mXMphrXmMNm1oMxwoTSzdZUb2mjnX37eP1OQMaD892/wk4IcMTNa
FDP6s3bE5exNmPd5ZtBWlpuh3f8S8PInfhLr+/f7qTVjpYKQTQGfmGmEY+uSj7UxtqQH2b9MR/3V
O/3UjwlkKwwUlU+W7UGyA8rOdhqfiUSGXzhXFG1+qZ9l+PnO5PacB2SMn0wk6RDXzSDyoWDJVzoj
nD75I3QYciI+aoe6HVZ6cW4hoTrGTgfaF1z6aEMTAq2qodw81CABnOJdee6N1YS4x9aX7XzvTEBk
btDhYCbDJ1ZMhXWLMRJWLjkAwqp5xxD/Js8mgebZAkZu07F+amy4NYzekQcOgvLrQ3ieDuzwb8yC
u/PKbOzghh5njA0QOLY3Es3pvfq4Lab3Cuj7iGQFfid+6B2q59ZlBOFLOhGZ0G4RNjsKgo9mDyTN
7S/hpSC9YGm+mKODRiHNzCx34KVQhZYBASsZ9gsdNwNeROLbqx0y2AqWj7WSt+ZWeDNWtJzeNH6h
bOWzG6Yv+tlbEaqIgIqqx30oPRJlAcgDnt5Ou4ykgM7NKGwd6BXenXycVkxcH5lSsGN2JWQfnAjx
dlhjHvLc/FjZ0kq7Tx+Se/F1RNBE99mLbnA/23VqR902GCOka7+TNuO4UGD8kAf3OP9V+UF4DGAp
Uy+8mvJy9Na+g+KxKm+MzaN4DMsjV4E5D8IkjRukHwom7xTvlW3Decwct8Gqi7b9+3Q/H6tHQGin
8N7g8EoRsAnvUfDxfrgxMtK8+y8rOgvDV12vU26UAJy3rXMC9Z3x7G18sGzU+fjSP1BasPo51oNW
LUCYTbMvZXAY8L428dyPwA1yp68IebiFK3PXk+ToLTCIxuOuAEALzZKzh0LjMb+HNEY5j/rejQSw
stNpu9BwoHGB4wQgm/Q27OxkzfRNvGE76j0qHoACA1mvNNxRoxxtAmd97u9zMHUc55Z0lzguF3Tc
lpAtQf+r40peEUsBoSu6aHwreMjs4shmRTxAeJhc1DFelZaOS1j15VdtnW/OtJ8fSkz9kH3m2U1d
nXeV71byqA5zX+9ZyWdFlTbhqroPlEW25xlw0qNFsyv/ZA4dR5W4KfezxsQeylmCiFFnuAXrjj4P
26xA1t9fr/rAgf55ufj+N/t5j8F5WU+lMe8xvdPDcO4dg0YCj89lzv0at/OviJh8obVKtQrX+BBy
1m5JSuUMwV05N2olaoKZk/3uk7U60KpiAMBu9yBZ5yOjSPYEsv5TjqzPsnCnXqon+SjY7TVe9W+/
stGZxp+1fFQ8t7gELUvXv3Vrv/uy68iIrDKyFNsWnhoqILfKTtWwSmqsIGgPRod2lK3K7DHD1l+K
ABns9CE4Sza0/5VmuaYLdxK3/aECqaEgma5wb9CBIbmBTB7mid/9Zl+PL37/yqBhe0OTJAe01Vmq
OPMyLrToP9P1ChizDBvSOw8NVW15UViRtHf/pB6qu5B+FzTYRQCon7PUyjhDZqfeSR/6uzlgJawX
L9OT9qTsNe3L3AK44Na3HqXyrp6NaAqSafpa2TNzW3WbDWkQcHYjlOyc+ARvK+3SS8USK5zNpXqQ
3tst1Hf65yz0hbxQKlsw3ZYgEah/2OzACqPk7aWNhTH/zS9glS/QrtsI3AYqngEjPyWYPqE8Alyw
Hi/lmqD6OfiYusxjSM0258PfUlnUb81zufMrF/X2sBbIHly1bxGM2MqFHNiVxGSIjyBw1qS6EK8O
Lvxs7cu36KVcJ4dZ/pLQtNYidbK/GMifJ4F9TqaTIZwXbCD4zY79mpnn9hEcMqf2yMUbflLB9DK9
d4DQS5phvh/IkXLnWRBgf/OKFK+8iw7cFODMwTjHjzqfDWWX31FbjNiuOIPLW8bu2Tj6HtvivEmy
KD/wRvDWEMKWQrbMvaX85i1FlwPo2/xrA7+1mw1xNRv6frVTrqODSLF4hAjH1pdsgltAo3mtXNVp
MVL0PMePfHc7rjT60zJfy/FBIUynRxWfVh7gQJY0/uKwUlAEmsPgzj6nfkeeL5uJh9GIG1nZJHtp
1XPF8VA+6ZwfZKDqw2lY6eTUUMioX/ArHf+he6oIbHJNnjSFWwu35bbYAFHkLpBmw+YsXzu4aLfj
12RnnC4xWY703gjl5iCUbObae9amrVW2gd3E07tCqF7Wh/LWO7Sv6Ha9zeF/yp7m2glEuSNvAxan
Cvfj3CVWoLPeWe2yOJfQnqG4+luLmn8yWTBGJOJtY2JDyapr9xacZr22t0nU9nYMsphuCnkWdIK5
NK/JyASBE4a3kI4NdDDzpEqPA3uLnFxEsjS1bWmQVHsnKZuKPMub9AjDf0fThHqntE1yrBz+MEqr
/NMiDlrftKFMBNzbxLZPjMhGRj8EDTLZ1irnjwi2pKeojwpo1/xShM+qua/1GUQSB2tB3dSgt7VN
nLgecNMHWV+QuSCTIThxL7RfnKE6llHvk+QX3J1cgHhLF/AjfytsXDTtogRW/G69G0/JmdN8swre
w7v+FnjPGrZMvJBwJMxFAo1/MR97ezt87l4tF/jsl/yOAM2YEfmaTvxZEpqowgjBPGo4YGCwLmLk
KwFUY+d7YPdXT7o9bb2Tcpw1yZ42W7GbdXHU/13hNA56Nn7UOSqLcdNn/dwtuxJdWSWFi9rZjld0
5SamLzhwqO/jk+FgtHQRoq/5hw/LnG1zr7cL4D8Im6vkNTxDROchs7ZtZfdMzC6MbcZvymXiml+k
bb+BjHQUDtr2Ud60KBNn5SA/SZhi98Zd/mQc1FO+yb7Gpwgm91rg8IPt9AwKZjAWFWCHlEZRhmkZ
iCtmA51DqbEPu2czfIgY6FEWzKhIu6C6SuQmBM80fdLBpQsY35QjREvsNGfsnHELJNhwJFrJli2e
PRRFMolZJbjGDVIsFusQ823zRvTqQbs0X/Wq3MSbZqfiswFFs0CPtY2bwgWpV/FtdiHNJ5EeJ+Ci
IFCCMhopeHKSL4aCbML3VvJVfFYODZRsXjl4JTYYAyJCmdku6pVyCR7ep/XcJGkogDk94WbCrHw2
QMZtcJLusCsQszELBFdGweiWzlhHgEtY0Emn2wa7aMvmkRzCN89bavftGi/FNnEVsgA4o1UczfKz
XN0znSv0r9WrTs7kmRRV/6MccMu4rJXKVtJ3HN7CeF9ql+yrYvKIdiISgHQW5C3ZyEHyWBzHzUD8
+h1FOyRijo/0724tUdGSMzHmk48X/SWgFdaaq4HUDS5QCp8btyyYbvaqjGAY0koWxvOE44zI13P+
KOxCTjN0yAY3J/5nUWOdZE1hHmQ5IWPJN+uZj8ZKmXN1C6Tdm/xIBF8VwwlaCabTo8KsyvkmZLeV
We57UN8dgJtw0WKPvgrndj18srtK5/RNFJfyHVGJ9l8fnWaH2s9nOtXSNQvuh6LB9P3xTGfIlVbl
IDvsOTiRFhr6EQEHbvsrFeDPasfv3+cnB4s5jsokhRxn5p1e2TVoTpYL0n2t/MI1aP75wekfn2j2
7H13cOqCri9aAHff6mGGc7ZPpkNv0zZfwPbDZXpSnghC2ycfOIdZMp8KWiztA07xasPRZ23sio0w
OxIwCjE8fQi3/qcIFpelJDkmX9ZK2pl0ZekuvSRfOh7g+Zwb2pwxKpfh0K264TRE80220xNs1xSF
KcfgVi2J9HSapb4ur6QB7qYXnOeghNDumod2gyz/t2/83xod+p9mqgUjOuf+WhrWMSxbGFq5Hf+1
xfb//Vfy+dvH52/J62/H1+61rj9/+79//Nvrb/DhX7OP3/6Dxl/RNp8fv71Wn6+/3a7/Kaz/c3O/
+T/fW3H/9H3/MOYa2u+iiCWLQWOQiEBFkSr+IJ3OP2LUGvkMjy0w09kQ/A9jrgpiDvMb2EBIoBof
5B/OXBCozCYxqy1SRfG3fhof+qtxInkmrX7/BH/7ymRd02QJdzC405+eYKnuJp9ZNs+xjNNAVC89
+zkXvbDcCJPD7F8qziHjyi5rEGb9rX4MZ1dYgW6xZutcYk3FuWWFzixTkqpNbqkBnwcRALl5N7zL
d9MVG5TluwTIAfWfMxlFrI4eJGaLExLE5q6hCjkYEBm8zQyDaBlVFm6DcK+oNz3YirTiYhZ9tqj8
1SBu0JHyte89zGGTdfQQWhe5I3IWMVwcyNmxvqbw3gt2dNnGAMjAKkUTXWXjukGdLF/iCusovjxm
F4r+o89uabQjfCZ22WabiOwpwGJ2J9Jx/BZFQ2q3vmaQAGXZrN3JuGukJT+lSvdZzuGlG0QVJ5so
2EyYFQYOjcZHZe5jAo7JZrn47zqd/sP870uzXmR3WBTIMGYoWMYv9cKZHLI0uoB8meRduaqWRk8H
hSpAc018NXSh66soLsZwlZ+E547M5ktxK08VfkemQFkW6DZv8PMnuL/C5xEKWn8oLilqxdKyqTVx
OCDky0jedrmj042nCZpZfc2Ehzw69ckd/HiBPMub3wLUX/Tgh1hb1/1bdaDbURzyR1CKjMhaz4S/
dEztOM1NOA/PHH6xLAofxScQozxnSBtEOqPK23aX7/QDmVreGidcTyLeNq9cJbIx8OGhFPS9qpyo
I3o+Ks6tO+sZqJb2kf9Nov5fvXzJPP//erXCLhd24ev36878F/5YZjTj93n41MJjr7JsyAqP+d+B
ytbvaC0oAOC51Nn+j7rxxzIj8CPdtIAekXxNaIco8Yp/rDOCLP/OxKqss7szPcAc5L+FVIbg/MNC
A0UKKCt6hGWK/JoGnNgfN1az7yq5hwjtdG01+ND0DJNelRd4envI/FDu7wWgIuLWSHrS4cQg50at
ckkd37SxUd98v/CMl0ZqyK2vLUFoiAPV0fEaK2NQcSmOufLSyHr65vX1QMuoKGJ8jk1kMRTFeiNl
NIqiQTiWkMqIZBuKflpolaKV+6KOKlrjmq+a1V3LHz6KwGjztddVWq44ZRCqRrUEqdKlK9GbfOMl
MFLPWhfqGDIbr4o16Wo6xmF/Z06CSiKmIHA8tNJMU+3abJBMRN3ri3WX1B1FvtJYnOt636uqfaD4
tX7zjFjKekBwgZFhFZZ9TfxQk0bQbL9JNYFFefAy+TgWes8oUMNSd8jEPo03XS2n5bKKhFwjbQfm
XGQRyN5J5kjmc6MG+tkYATnmTlTTYyEXpS2HsH4P867R6N4ZbW3JZ6ajhZ6hjL4RJahAlUasBOTH
hCpa0afIaZSqts5mLkoVeNdWtnbVFIDMy7UwQiuNuNhMRoW1vIwb7j94JROHVj1suhbZOzaYMssL
LxHqByUeu9qWWw+7Wa60GGBjLyKVc0immtpHimVk7zqb/IbUqVIYprXYlwgUptWwsHu8dl/6DGiO
+iEIvbLe94WVlac4iLVpAto/Wm9WUHprqZOCya3Gtk/PgWFV3cLnRIezuZeaEZhHaiLo11kQRfd8
1a21jBW5xojY9x6jmAMmaCIr8Rj6rYJR0TdGlOTW5Ge9EkckNcdSxQ+rmTyqjsRcOnHXzHNqVtXS
Pwky/P5lXIyuN/SxQOxV19JKUkwVfNlYKlb5KHhGGm7ga/hzw5bX3Az5pAjLoQSa4fZCJ9foT1Nq
jmHpKJ6sskORw1qXyVYZ9CIiLkWbohiqRSbG4bNfqCEuirZUgN5YYjTed3kpF8zZBQWdwKKNsX3m
XvCYh20puPVYGFTL+agil2R69VymsAgXRSd1L1ofWRNA0kEiaFMP1UOnjQSba7UnPBeqL7PPW/KI
49LKdCAiMkVymmUGhZrWDMqiUxW5I1E3BMFgxcngJn03EvFTdVPgcjoCdJ4aFnJCJdRsR5EwjG8B
PDZmypJsqhf8x4PEVF7rvUyeMOZ3huGZt7Fo/eo1IEha2NOwaqE2tF0Ds8HwOEor5mCStdMHn1ER
xhevKAuQZ57esGNVg0y9Bb4SzcrQ+tdJrLOI7raucb01vaW4NKZU+lIExQMaMqQsJWnKNVr23qTR
kJc1De+QPqKKNF5ImERbkw5XZ2KiQvFsWpnM63Hq9pFnZa+1Ws5222Rg5lHUBh1PR85NuBgaccSE
IhonsVJgsw3NiOEn0Y26JU4qFoknThMfwTEdsDN4qWU2bhv0Ez3oLkg+ND8KSV0HhIySoFcdFZ04
NBYMgzq4pmIRC3RnCDU1i8KCERXI+rBJRpOWUy5pzJx0nSphvp/aqPoCylmMtt5NJWgE3TCFZWYN
hAtBJiXrM/V9rb6VZRNBVc0CfFWCOJtkLaEmUpjrzNyC1fuaAZ0saFM8+iyh2y5VyaGyAJvJ68kX
M0iZtcfCIfPwkmQa9wa50ZpmCfYke4Beoo58E5z0o8fZSRNL/PMM42fE2QQembpaMAbrvEpQVb1c
Fa51JuuPVu/hATI9poxsQx/1L0+Km2LphV1izh9T909x7MUBSt2IG3AcLKLPwVjV2CZDj2tY9GNU
Mfqkj8XW0+RscrQyIqVVEYQ4BAicd9iglD5DvfO67K2VfZ7ALk5rIE3hiC08pSr0tpVUMP7aDxFI
mrBOcg5BVZqG+0kQzWDnw94pj3qTpCXOTSn5KMd2ag6lWshk/XbgoolaLfUBJBUQGgJkY3jai1Tg
xtv5YHkECKiyCTVmssLCrYuhqjaqmGHlIwMFlS+Ry9kI3bWwLcMiQXTPW7//8i1IoBzPmi5xJGME
vjKBVkeHKwLSd6VC56uMI8XoXM8AscPCkuFHKoO6G+zYK9FOw0m+93WmM7uqyk9pLnUXjfsdC10r
pPuw1gfRKaSUaejOq5AjhGzoxPdc9pk9g4Rn4FrIxjr6ZNDEZxpJLfyPvBNJUBwMM+3XUzGRw2f5
IebTWG6YXK/YORV6LpI9jlUUHMKUST1CVoOR5NVMKnBZwDjEHJOWA9bpolewuRlVJaCCe8zZ1CWB
jIemwKKwGQqZL7ZJvbTeD43ptYR1GmF8KzJZLHaa1Uv1slKGJr0KRZuae9VQ0pR6sEAwNAAXop2N
rTbcx2GfVK8jX124i1imC7sKBpKakk7u7yjugvGoqF6OkFsUszdb8AqoHaqGQScyUjU/jY0sNtte
Sslg11Nm//NR9y1nCLK6xD4u5W3rmKJXTwdZVK2gv6pxXJjJcVJDQzyHkSGi9ueDRyOpVZrmLitD
9p+iD8fMKXSDE3dqtVa1A7A34SRULDXdCBWbkmMEhTEnTLZZdoVUKEwYnLuKJkdGa/81qkLCysS+
E4tl2mS5eDfkRsvMt1yRxJcUmkEaInvAcGAjDYctyQxZfBCiSox2fmemX1DTDPqdqTZcm6ESmDxO
crJ1KjmLaW/mgiBBEiy7bFHn2YihrWXZxhWSZ4q+8kaDR1QRkpIp5YATDOZIcIu3OE+t5tDAi5Np
HhdNcik733gM4jzzroNWD/EqTOQJJ5lU+uFT5gfg5yY/ppctZC0SrNjkWXkvQd2Fo9tkA92Ltk8K
atawGmNjH1lpiparesMKLEzDeKQv0zdNRq2lmGnE3uwvfjpyXqg5zsnvZlFG9Srs9FoGMzp5mbkC
s9QNh8LgQl/NTjbogGd5w7iKzJGaI6FRYyor845lLuEwWJ98wQRJYAxdOz2oYWuaX7FicXBcNHla
m0A0lKx6qnp1+JJ6rwuWkqWz5NF8rPRjXgDKvtS9KvbgzwqRWQEtCehR8w91mZdNRWhh7UnUq1ON
dpnQUX3i7p4Woqd0ySIqpcRYBpJK8HwmDnHyrjZiSqCukjGlH4+lSuRrXoge8ze12EpPjAx3zLYk
0iCRKJXPH77NEhJak6opMXqpw8Cse2H0zaIcxlha16bHhERVKFzvzKv6ANi6NIFWF4yI3h7HVPND
izxiJclt8gVb7b0MIV4ForQwfeCrD5Y0yONaglPoOTXengTvpNBr1mZqhrZ5MiqzFW0ubqisZSmA
KRn1vUl+Gbtjmthi7BvlQ1/1oslnIFtV0jhhMnD8kKcGQfEc6pNp7yeJ2F7FuuQvFm0Y7wKu7LRu
JC2lxeeJtb+J9Ya6fPTKuFvUo4LBsSNnCU+aKiuPmICYxNUHoeEJYfnCUy42krVMDB9bflNPSpos
vpVy/1a5+i/5Ot/jdf7HJQbpf1nUOu/t60defV/Uzn/hH9oZKt4cKgnbHUlvhjn9UdRaMrIaHBxw
S6JiIIdR7/5dO/sdewHaGePuqso9RR3695IWwU0iM4wXYhBeZSD935pq/1E5wx/GZDwT98R6iCI6
nPiTcjZYRZB1U2qRdzgcAjAJuTRQv/93iX/+m5D+PYOHz/6dODe/BTofurpsSDpVujb//Dsx2rcE
vUAIFKnH5FuV+67REU3WBMlND1v3r9/rRyn/23uRNAcHkaVLImNpluC/e6+CSrFq2EZwKwzetum0
Kl6aZTO+dqOnposiVKNNlASch6zY1xnvrkLh4a9/hZ+5xljumPbVVDKKyKHQDPUnjUCqa0GJNE20
aU1zEHarc8IInXEp3xlXe/cRmVbjm/KrXMJ/+pa/vaspAi8mPoqklh8/+awFcHznk2cGRBsl4OAX
9XgqC/9Y5BS3f/0h//ndJIULy70raWgiyk8NhjHJW0Evm8mpMIuNG5NJgI6hhfRXjYwfbx2NlBLV
1IC3oR+L8Kx/+iqtpDAFfai4nANJFE0jmpdAjRh+zYxxIUhfok+qtiSYvzIwwrT86cEAkYzrDhke
kij8Rk6sP36fjZmWRp625DEqCVNdSqOKCzFuYovmZZtdpzFhbFAqTTcfogg/XaGdKlXlxp56qNW0
3npmn3JAueQtdEMI07UCTqLkVvaQit6Iva7w6v9P0XksR4pEUfSLiMCbbXmnMir5DSEzDSQkJjEJ
fP2cWsxqumckqsh85t5z31tli7Vv1MVf2DdBv0h7EbENdtyBXcwoo3gRRQ7JAEI5zo/fJflL6Rbx
b9bO3jZwOvs5bIL5FSkrTs0qzkqoyhVivqhq1TUjNOOdxA4cun3Qvqu4QXEQhASBFpaufo1aY/jp
M9clbbmBqkrkiUqbBajgFFKUJdQ6MOryHmKh9gEqOsWfO9YQEIbEwmNlML+eQCSe27i2ftzWyNdT
6wj6t9B9tYU3PXe14xwnN+ywXzQqep4cN3/1zRiTVOKYhBX6FgSubHyvmtw9TXFYXVrLrbd9nCaM
oprwX0MHtIy5+gWpyDxn2rYyvnRdVn2kNVwaJRPjpHOoTGVuwbOywvrWuREOEppKHKvyUQSJOehu
XTYCnQz6Mj8xpAr0Zub/jhhFpeE9qUZzK+vY6hYxesu/pnCUeaQiRhhim3CMorS4xXarzr2b9j8g
7kGC9nm5r0vJxN/IGUobsfPaFyO20Dpopw2FPjL52sngJ9UEo90MbRNTzcKn7PZB2szYK223rfOn
slcWu4Q8bUt9LjorHj9JdhiQHXjTSAbNyY4d/xuEeoKhNAFNEq0LCI7mRmZRzDYeanm6lFZl/KWV
ScFsiKontLXOkt/I6usvpoYGNtXW0TjPat/7r+vn5lsNPtMKNXqE2qsxe3MKd5wXKsQvWeSdy/cw
GqIdhMNgZXNibzqztY5xAVtbFXDAC9mbu7kF4m9IvK2zx9qjSGZaZtsl6LVGshLGKn9hntp+Wymt
bN0a6hAQ77D1mp5Yg8nBN+XZwyH2/f4WDfVDVBSoj7i32f8HEb7kxGjjjTd74uYwqFfD9Ot6hs8G
2/LMLy/E0y3HpmZfMxAusIhoIJZjFvFrUi0hNbdba5MEQ3gkk6g6+I3BNpQSHNm/b1Ba2oW9FXnY
7nqXQWs2RfoEhdPm4/OQp/p1ubYKPBZzFskvJ1XVNuv85K+NuuneCjoGOModXWyoK7b4vSa9dJy7
TZABkI6Z+u5NJfsXMVb6mo08jiLP4jeZxwTgNhV2hVojirVDSHCp6ueXXkf1zwjFt1sEAaXyYuLW
zlf97EzHqU/4gps1QXSLqZ3kBm5kuGu0Jzb5ZMvnQvI9W/S1xerHCNxXc7DY7k5teGrysP5p8wDj
69whCseRWwfHWSnrZWj5A4u+GqqXnkyorQx8ML5+J8CU2MGh4OV4pvdtn7tsRg3jJMV01WVl7Tza
3XOaRi2tsBuOd5cP+iSHJic5BkAUbxVfYDepEQv6Q3evp669FDabuSDNcLSlpYH1Oc39YdHHNb6n
SqXGF0P14jI8/u/+EJIQFgxoGCmdUR60eCxBSO1cabjvOhfJZ5O3w1NpmHCwwaWjV9K9PsyNLz/V
EKho0TieHk5x6mBqiEnd5qMdtjR66cqC/bhh2iGXzBLJT7NoFI46MCz8F0lcU0WbFV43k+y35zyP
FBsjbzQ/vdlxTqkZQp6VBuzWGA66rozyT/WK8gLhwHyq+GCeq1aKtzjHPpaUYYGNIU7xkQZ1U/4U
ntR81nEFUGpWet/Mo3syMxNPv5PhKenSxPsZXJZ+2pu4c8a2fqKkaq/K7SxiuPJqWgzlbLwoXoSj
HMbklA/+8CpkUW/K1vJBodnzdDDcLMadEWZokwv+KPdQ6Wxpsf13V2B0cXMs2InXrUhU6O59oM2N
nWbRMdMGDVLLaYFITdrdLlOeu3QsKQ+VY4zdjvnIiLojKrkArK5Ht1iMXPia0T1yuzS4xLJmzVhC
sl8Udh85JCCyLWGwZARfod3Ed2tss59+rrxmYRUebu861G+dVY4Xq1WhwxvesdjjiKzPfhuymyzK
IPj1wkJehRLZ+BT2RoWqQHgSBfeE+F3EbbAZ+WDuWRu619jXxtnw+/QWBsxAGJblMTFusX9hh8Eb
26Rhi+qiNgwUhP7wlKYJIEimwfvZ457XZRgtHbfH81oKosILjbHYcuAyWolZLf0+r85RNgYbbuH0
GbbmAPkiqJY6Guv16PnDf1Fp9ffJ8sR6ENgO03zK1oHfWIug0dVVxYHzMogqubEPYSUN1/XSyCR/
ywwlAOg05tYv+RbJERUam4j2NoSdfBnMEYrSRMriPEy8w7PVwcmzrex7ThH6a+0j1cqzZvwJO/ag
qglYC4Qk/iDryiOClhXDilGbcPuNU+kV374MLwl2At2UV9c01hbSSBN5l+8/Dwg52wFRTrRzI3sT
ihLltsMHgVSWSyj/YuhO2YVHyAMWE2AfyQ5m/1RXl9lFIds9B4Kd1ZtNiNlgkBdwMR2Ib6cIk6T9
ZhYvNlyB8ar9lTn95c19NDc+zsj+WCaHGmtDLPtlYsCr+6yd16T9r8H3g/Y2mS5xf3VxYpbPfmxC
kjt5VrcykOzyPoIP/6nEdxOwvv7pJSK5dtz3DdQglJSWX6+KBCO0d229f73YYmb2Si4Sm9UNLtF8
3iQuFcTlwYpuHDAnRLSLlJZ53JVA5h7XPF5dKAMlJ9NZt87NyFwi7sU6dYqbGUzLtBDHjCV38pXH
eImwcAZQ3gtEUG53mRkjdTHGYgTHAkw3stwSn+F4ELZFulPGYWWhwuPlVMi68g+7eC3sinxgc9Wy
wI7OvQA2PORLDyQdw4UF2XgsRIxfBjvNorb+w+mz4DL9z3YxVI3cXERRJPZNpz9x/sLxPVDC8Z8L
145RbgLDe4tYS/Z6OMaddc18lPtFwtfuo07Z4ef9k9Opp7GEH8ZS0hJyqTE2M2PrYpcj6smEpy5D
ABg+akk+LGXK9ymelrZVnCbDPEqlzl5bPEclv7ZubwLn3kwyECfIMW9j7vh5XLQ86b5hh9SfaEwW
ufySWfsipQLKHi0GtyRngOlu/KZEy2E0qlMyA6BM/xVzcy6BmJoUdcEotqZ5ZhJPbJ5zL6J+G7ES
KVLmJ1i1PVetp0hsbdMmV6PZ1PJHqGsi3yzqg6LNNmX/QzW6Dv2/Pk+evGrdehTxnQaNMP3n4lc3
L2klVgGMpgAcpluoQx9jTk8Aami9YAcNTnZmiJcQFofVAMWnBURRVYi7CNq2xHhz9Cbmy54dLG5a
L832WUJ+qEhBnSZYnnkbnay5TjXWl9I4m/NRGhCzDLkps2pVYTWuYwyLBVoIl6upSJy12+a/aSM3
vdFtEiH2isfIJnjBmmJB7A/MxasVtds4apetxeTS+gjqW1tGW1MiKxz91SNZwyc9TiCkq/Jm6arg
PPcgWcZw4XucjX1Pkfgd0XzkDskkqEnojpb9cKlMhKHZcOVHXhjNeyb+AvNvzIqtBetcJM1Gh+Ni
HovrwC1RjHpLtuV6juqLUz8ELmjt7fSSugSspQb+z7F+kri7WSpuvbGFIoUBHUp+VuADwRzrJK9m
TNE+x7AvcbuyeCIbYKcNLPXkGOQQbgTYIgrOtnyhgFqE8Ht0tTO6bheY2wLnKtvdXRWDqCCbwuFq
y2aXZx6xUgOjaRzy9L/ZOnfwZPIQI+2/PnsLgoN8iOX5NO1jjfU4SZZu/iGnt7Z4dXS8abEulpyR
n1mHglZA5Iw8osrM5yhBOhpCrOjMnjdpOgUGwBKWMDqxX7pAbmwrWiTjkQ3owmCfXMfNWpIKV7Kn
U48jBPCU07xFzOf5vqWCgB0H5IW6NQNKlrcxw6zlRWsCL7DMEOTkFqfUtnaN4gDMGVMCDIgLvA0U
/nQb65aZ+cI21NMkc1AOjP04zqBs+i1lfblo2muiylXBDyKs/5Lk4gdAAepi0UtvM9FqUV6C+f0n
a4T05lGZ7xYKcGLwvL5c6oFv61+Il7n/9pyNXz3p5Gg08DHDbSDkhsXeohbrGMGNbSUrc9ixvFnE
JsKqjxCKHvJYBYVfVNZmDK7UsLtefgzO2ooP8fj2CCyxoB1kXw2bdMaaBqgEtlBZ/1GOBvAJPEOC
KByyYncJhwSNee4dhWjPNhpxkV2q8CL8F7ubyB94NovPimWjyUarvE9kHSYaXX6Xbx8ZgnmAQr8F
zhfgqW/5UsfdWqPzVxzKJNOx+eQXAega4hwObDRf0UO8pVYpjU+PG1t8lgHyJIN/HgQ3ZvR+ci4K
dEPsKqfxsaLA21qjfm9AejEAj+FMpy9J8RxYz4XJWO2/VsBOoAPweDxjRvTlrAkoOgfGm9Fx5Vvq
mFovGmaeUZqXJv3Tzn9UK8sCHWY1c4J0LxYcoDJ5bYZ/Sp6CgZ++YvXf1Is6eum97NhxZAXOR6He
YrvfiOjJdIyDS9UzNI+kPggzqU18U7jsEmdfV/POTSdM/jeit9Z+kN7dHn1X5q1thLpR8vtI3om8
PUIPxA4vRf9fL8gNzLI7q8OR1xbMK/qwctsm7WHQEc/3t4FfNmowzwqLSARCZfxLSZoo7e9Zccin
J9c+mxLzxPQrTfRwyICRJo+s+kqNv8/8Jmh6UXNEVCbQjzhakn+0dr3XQnmLyMVmAxHFgawWYhQz
wmvT6FWCpZ1t67ak8JV+tCgznEOVe5XtweHOz/U+tmwc2FQ8GqZi8B9sicz6YJNyKDgTK/g1sAhR
Mqzj8B/LeqAar1394Yb/6fin0nJJM76wco8QpCcGi80Yvg7WV9qR/QphkPVRPDs71mALAzFZ9e6k
D+jhtPKEvxiqaovUZFXTWpApu4rpK/Rf7//rvMuML8SOv0ekMD6zQvtfHX8wq1lOQTOxzb+hJqA3
TC42TooAtq/RkcuiHYC44SFFPh/+EGSzatnlgyRcWuyjexPP7wD6mSfKkbMxeGYF/ncniU9q/Jdk
3mYwXlJSYjKqLNf4c6uvWDzL4Zbn8EYMKG9kH4e2AnqEStuasXn8jeT5pda2mT3sNjuj+WyQLIrx
tXuk6tG5+C3Fa+9vY+c4QJei3+ldcwcKfSG9XzP4ctkyj+hjIBeMxAXkFrUSPw7uRFCXUI8poLaz
+Rl4vyEu8p6YxJgDxOZYIr9lXfXPxfxmtHgBegHxTVGPjq0P/pmN4qNgsTYRo7WkeRYm8x8l/duj
BWvojBr/Kg14SpCLx+SRSP1StOXKDs1zMw8rUQdLDeLGso1XB+R5ZgGPqz6D9j9VNLeiaBYsTJbC
UPuZskVGe//hFXABsCanVD23zkky1yqwHNgJrkq9E+I5KhKUmJgRrOB9LL4SL1yVM6FV9mWIulWD
AqJjzCEGHCuS7a1fsRlHgYCe1A/EoSw+DDk/kXKxcPVb36BOhUdo+uvaXKf1X9k472mlPqZ63/Po
S8QBcxst7VY+CbNfVcZpTO8j6gmZrvX04sB3o8KAZhfNI6U7yAkuHYGso2MVl2TDU5Lde9Z/bD2j
kxf9evG4Gt150z8EQ/U5kjdj9qBVk+EqrqrduwnsgAaamW2+RaM4ox3aVJ6FMq26sh5bKj941QKR
R4ubTkIewqfMuH9h49+zEKwQ2ILdAs8JrHgZ9is9dTeq+U1ic8Zn3bEAexHVOD+y5mv0xk2G9g9F
K16uPP61mncZnj0O97j7HcuDLv+COd7qkG2djb9GDMGXle+zSn+znj1Uet4yWFzUM6LOuNuL2TpW
2qPKz+JtrxjHR3pn+P6pBOGhTe7MAvUvO9SV3c0HZlOHJgWtl1xLhSEtJwkN7qCdVecC7RTVOFV3
+FJW7bYgniMkssQhX7xwp72WwIyiaYNMaGeiMG4H/nW6DEJIoAaK0Zqw51SsFOjSgquyVT9NDpad
tzsheo3+ZTDPCttal/NWG8j3WJ4HnKZ12R6aNgf8QYFmzeBSCYrxTgX2qIQKuHIphXO8qBLcDaKs
6FC4WD6J8F0UphlxJcOxI7ptI0qUTxXXkI6Qns39Z1f/+ahkllGFl8TrzJwMgGjV2bQwiSLwtnJ3
s+BVtK+G9dt2W3a+BCNjf2f4X04+Z+7I8UPCc1oBIcSyyIVuS4TJTrBtPPpuRlGqqjYowxlv04QR
QpsF2dYQ4NxAbI99f+HyO0uvXsWds0kj/h7iiM4dVr2TnxhYvLvJfG3C2GFJbJ2IFX+brP/cokD/
5pKYEtX9UxA2Z2aZy8D/csiclZIrZAgvQ5f89ZVGzWU+D+Ej75yPYew3tXgn+ZWINC1eeso3jsP2
W7Z1t3Am47+ZljLiA4pV8DpIGkcrYU3tlRzHUxDCOEtfjPlPBW8CizuBURmkDN0Fazv+lcp8ta2H
E0xWeOnc2IK+En+z1/MuyEb5LJtg3JGk+08Y/otnoM5qPw2XrZT/W9Ak2hOw+0b1UKIK8yRbMDtV
cKuROEdtvklyZ5+bR+/Ra9XRNeUrGo/8Gqrz2kWr4+NUZi8MNrdRay2iLGBSBbS486uNJntulvan
Vzo/usQ77uLDartuRSlzlQQsRlaOqMkiVS+4GtQRBByT8YMCAdD3Wts8/3S+5v1IVwIdOYmQdgsy
q9EkDeLDf7jtOoq2LCZjtQAw6VWriZvQ0syYE4xBEVrsJtu1vfOXdQ3POyFsV4HmUv06nfWTVxtQ
bua/jLLJ66JD2VZ/osrWVf7lkw4dxRhIoJ2VKj67Y/Ok2PRpfUXcdRNGs2uc08iBp46PWPaUt7uc
3I0fymXe+Ocu+Ql7fKHNX+/aJz8YlnbVLtzHjt4LEWp+jzjQS2rFmYObS+WWUkcHBkim5lB1XM8C
gVs275uk/5NxvZtokexRHUWMm7ohwbogw2QKT9FYKar4rj6UVU/9MZBLpaoZj7v294XGSG+nm5g3
M2/MYS+JG4wKAi0DlEiTMW9UYF2i0Eo2Xk//W6VIIoNQn0oR7DlnFrZHyqM7HUMWDhsj8T9Ss9x1
HVMhpEoZ85wy7fhSy/LHxM9xd8iIYt5BqkeOL4iRa9Os6i6ByqjVxQny6s8aO/zgafRty06c56nC
GcTgbCdCF/SVZHeBeeGv8gyu3FTdWr/bSxsXXD5mtX4l7MzZePXAayYdl4kmp4HpTD2IqgxlvkzT
Vz2IV7DvGm1VhrM/l151mq0CW6MQ1b1M4uja50b4aed1tTVn4ZECHwXfTWy/9X6zCWp5iSfMe73F
WxLFlK7DZOyNmsLFKQasY4n3OB8D9MVuUb4HSd29KFJwzjUaqqNVhxh+o+ZqZ6ilEuFGS6us7qnr
If7oHtiLOTurJP5kYMbL7Zq5gzIWjY60gu+BLT0TCxLJwwSFWM58psvNce1MAd5pmbonxw6wyrnl
y9SUa+123Hr5fExLH1DFRMs4tbkLdWoku05fcj88thnWyZzFzw/h7QyckvyQDcGbP4CSypO6ZUcV
DvciiZxXnVCZ2GnfLsl8ipD4cdVq7KcZM5PaLlpiEwoyKkXGTKMaT37Y351RfZVy/mvnwV/Ootvl
QfKUiOqSBf6qEl1zc+ceeMmYgoKazXzlIZ4G8yD2U5HKVTOL6WOoYcqNCS50hSCRd5td+eALOr6o
9lGycPkQ4lBDNHcx58KGcjjJYn/eCEsB/xoVvd7k1wuzGJ4bLyXUnuGIju/S9d915Z/lBDBcuHsl
7E/LKUJ4ddylTQs6unPCfRHFr37Zmrv6AaEqi/8IuRYMGFmxqJn23/Sn196wsclPdrcae1ps1R4H
tNioAiAUBucaDqzpGsV6qmEfibBWDEU77gdEwVutQSbnnfrLu/DxKBVWISH/usZ8DYMYgm2CbK7m
6UuRBLsQzdG2ityPpqxOUcofjrIi2NRJdgvS8KngKMpMRjFdnhzdgO2CkRWwTkqhj32LRT2dhHkP
lRiPMsSqaarB3s+TrGF4gTnp6DJXXhgQSF1WFVPox1cnZyXM6LzdJXSCrC6sRVI3FmucnJOfbd40
IzO0pwxzjBuam9wF8BnWJVM9tJyTYzYLcyi7X6efy7XHSD8o6ATHQvyNmjw/IgRN982LgGro2rIx
7qY6apZIwEAXl02Nw1O7Nrn2ag6Ba/myZerlE32wsgafLk264j9ljh5DjbRo7oEOiUGz6tHZudqK
bpZKB2TqdcJZUxahDr/JDTQyKq0oQf3Zlz7jYSb8l5ZoA1CWbMAFWr1PyqL+NyfPdFfNdbWxGVab
m0ANaNULky6IaJMWmWPWdS4mqpD3d/Cd7BiKx633WByKr8GTxEZGrMV2Y/joqbV2rZWnAhrI2CHe
pKdSYiN2JJscPIHVvKmiPky2t2rK/G55SvN997tjnUe8CHF+n4b+n1+6K2vysGD5+7khzSfnUsvK
8uyq8kRjezby8Zr7Pek0zXet66uXsIcYqyP7tHyhYcqxUN5m1bjhY/4nLPulz2iNuib5CIvRYwpn
YrRQDCNkNHwm4bwbjOJ9MEFpjfwdG6SM+Zeyb/K99OhKkMsEBO47tGnAfW3sHDl+NY7aaOUzz64C
wGc+gY+chuWhbotrlUg6GGftJfiQY72xhuEYTv9Qku1yw7qiqaUFc5kB+N2b6D103A3yNicKf0Xn
fWdd+m7XCRdIyxAAzxbro4WLsAUl/2eXu99j1x9ARJ5LoyccSGQFKPKI0JcwwGrVxxLDN31SrsYP
z0b7um6DkP+a4Sm4aV0X7gQT4wPx3xiwbbIFx8k7krdH1G+Jhq9ja5ZV1n1qQUTXY/lbTfj1LAZB
pQ/zo8BNBPWuv7ACw4HRd+454pg6N/LhHAjdGRYv4wdmxiKCuxKFT4gUd6Ob/wvRUZOkZ2+Iwz2Z
ovXvzEGqjdX0/qqPKV0Kz+dQZ0hFTh7Ujk4V3EDAMruEwqJ+MckoVaH9FXTNyiB8JqTHCNgi1WZI
CZXyw/bmTxRoZJax/KS6IlsomID0WdM+aMJzR7qhAlurGClVPVELqj6VKjq71XDuJvCc0QNua9YA
j1trFcdsxfP4HD1SUbspuDeGuLQ6JZ26/gqzkrLNEl6+T2PFBsZsvw3fBOjaop3e+GVyrzvrLVGP
zMU5GYjzUzUraHT7bZGMj780fzliaiEVZgwvRdq/l3m9S3td7QsvV+tYkpMrhcPiOsovxgAZqZLF
xQjluLF9d2WGTKjZC0EGj13xaWYts3Wfsb57dKJU6qWdq0sa6/mNHMj+Tzkonhdp3a/p6/dV6DyN
gdVuomBcJUOwizuXzXfxqql/5DgftX2z+lvMPM0xzGdNmBMaqHWgxJXB464JwrvZkEs5XMoEdufc
cpv3RERzbRVWwpjHGB5NAJudjadd757ChFvnqAu4/JC7jJWPEYS19TrkWp3T7G4gb1h6GMFWnOg0
psZ3WPbBax4mt8ErgUngk46ITu6tmIVNv/FHC3Kesx5scAk5d57uL51RfdFZcgzLfcqSuBy/bCZk
Mz2O8hmC9gLDo7y55Ssn5BKQ6jkZkK2kXhbtTRGTxlli/Mjyi6qbY+YiMB39fYRFhMLzVjJtnDBL
ajmeMtM4PDopjGlLw4+5zBilCHVpY8BSYfXWjtkmZSUs1bFQLDE6+7lP6+MoZ0rOOj5mME/NFqtZ
O5/aEX++Oe58dOFG6H32MQyN+uRJ5gsNKAbhrjxrWNnwI0WGYNe1V1OdbHS1NfwvM8w/OJQ3wmdl
BJs9yF913p5ddt3la1cdZV9RC4cbUcPUEhPSml1JG+11cKMBWpufAgLz/F6oz85+YX1MVF9cHCKu
bD3tEw2qvdn1lMcugH7lgziXJAK4ZDXIZSjYz6kfVNsLNnvLBuO6HC959Tpw4snoPxdmTE6zFxlA
qfRetwhiaFTFYwISfQ1It00KICe6hME5cE+92qb9s2XvDdafnB26ONUYNiLnyCorYmyXqo8m/FTz
bUhIkBgYgw1AJ9KPlrQwD58otQaqtkXY/NnNwOt6q8zXkb7S1DjGhHdwK3UweNaq7amS7tH8EmZA
EzER4zjKO+pE9e1GL54ulw4jlC4nyTflZZWUrQjDc2CF8u45r9gdqYVXEVOa4u4FBzyIzbgPe9xh
zdWPrFWCo6BgVU+PVchxabhgGMpgoRyy6F3eqHsL7Lzq4KqaZNy/a/vSVXpTOJhh2KCEtDriI86N
VdH9FVQFDmt/s32qs53BUF6yfqgUH2Zc7qb5OzKv7Gm2xkgzvU+Yy4XkGLP6c/9V0T5ikt4O/wL4
82m9KxHOWDyVHPIDZSV4VwYi0jRBeGARYKITnkWCNU/lqxCZM6Zj3axcg8kWozMKLT7cSv9VIwK0
8DMVP4NPZc9iuMhPsjg+FAh2yT6geUmG+yN6rAiZeLNzczVDUYgHpSaICAFSIHvGM8RKsA7r+E0Y
Kixk81Q1n4psnxmrT82418kYGjGEQ/8+P/qFsjh1Pl/H/MseCFAowbtN46p9jLOjGSbODhV85r05
xg5rzspgCQzuXOcvrY918FwgG/PfCLkuwanYVDOANnqXRyeXNVwjd1aLts/+NUz2O173Di9Q/lFO
PzOHiFVhP27wIR96YDL+d2YQzmdavAY7S/cr23lNQXr7jBFSiKn9NTdAbGj2vRFuv1RwtV5SJ8dI
sY0UVgz55jVP1D4bS2Lgy4t1hid8IjBkqjd563AMWIvG6NZp92OBup9mmxEj6BFQg0XxFE/5vg/f
MOZe0UTE5h09wVL4YKW9zzp5cWrrZtqQthKUxTZpEQDSJaQV+9es5DIIyp0wxbYLls4jzAIJnI0e
clV245PnUw6lE4dqWTC5robhyWzsQzcP6/QR6VG1e4dCHRnkE43Nako1YDn2yiNHRzNXx8HtDq4u
9V6q5m4bJCxw4mC04SVXPJkv6qdocvZkJy9DlpZ2vrUnxgDBr9DNjomjMVEZtrC84maVawY6qYXz
X8A7qZmDPIqUTeRTerHan3J1laS7FByiuoQzbuPsSac1r/J6thSOSrVqPblIw5/HBNxq30NOcdU+
JcE+Cc2dJi/FJbkoPNicZDmlku1di2xbAvDuzO9g/CL3+u4E04rB00Y9ZGAKfmcWbKx4WhlU8pb8
jPhyojZb4rxepVG3xTe7UjkDAx6uijDFFXwzi1evfY+i8VpzLPBwLjmSLLsXqxHCTMuaAYDEKnah
u2t4N6z0Y4bJscEaqPCu/fSjACbh6SHwqt1ZmcNmmz3h2J7T+sJOQ+lrF9y84jN05bps2lUR0kjd
KzIfcg5ZxZjbGqOFRJ9Y6XLD1GKVSEhcBYAB+2R3tCVv2rzlcbigKV3AZ8pbFI4u6ul2rZzvViA1
mRBpai5F87ftd0b+6c+nkQVaeedNlB2JFBKA2fTe52+dX2+i1lgm2VPHRgmz06KB0Rb9DMZP9Hi/
WU1DrsEa4xn9ahY3zf579F5J6nQn/ICOuLZkn9hymUbehq1O42xH5uEduVcmiRtt8OyCGmjIRlGE
dONPKjYVBtos+NLWe1Oos+CUjTkJpuuMSycyvkzAc9p6SY0/R/1TqOPabBvMt4L+qhj8XTkyn7Bx
7TXVirTBQ0vaShUeEHmszADr5J4ekW3/tmGrXrEJxfi8cZqtIjrDi85ptjGb54bBtzf+Zghh1HtZ
wF0kDTJUf/GMr5UpLv4oyEmPvmxRGZtSMA/H88XGIbdeGAQjDoSByXlnYRZz4icsiauAFWxNX275
uLR7IJ6Zw+jMJfPSRBrz2bBo8A2PqImjxQ8Ve89+yvKdXe+/MkUsIXd2+57nt9g6px2zrO4nNN8N
Zm3xHF2lZHQlk3gnfX2Q9NqV2X44Or/GFJxjEi8LygO0aBjxANhjhdpZjn/3Q22xu6VWZIVX5c/Y
nzcTm6CwMLYaBJyOSQxyOOXvqjyHzlvaygV5BuVwHbKDtIBdNJ8tCHbnufDeuuIHFYObPlmPU7f7
GovxnOS/2ODQCX36TYmIZSVsBDsOGTt0OdzQOj9V3XaIGVJaCz2+6hIRj0y3kxY8z0s037lJcBSd
a8LFwLq+4I1fIDk95F2JzmGPaGE5YHDiglbrjM8CT/uispudBOgkhnMu/ufozLYcNbYg+kWsxTy8
CkloVkmlGl9Y1TVAMs8JfL03fvP1tdvdJZGcjBOx46k0v2eCglYOa8Jg+QMULzb8SLWRRngzA8lM
mtVIefIyU1QtpnIX/VZyqP8U6uvQPeX2Zeivg/Kdp/j4fk1v8qvmOjjuRh0+Z/NcVnd3vkvWvQjC
Jnso5Hc/+eaS59sunVIUp2Q6J1O2qmgvzYGdaBrr5pvtHEKu+xaPzNFsBFr78ESmBDwAPPDpwqCg
JacMUOmSx4K2kp8rqKn2bfifrJZyndn26Y9TvYBqpKm1wpVSVM1rPn1mSr/V9Rv6h80yr62PRZNQ
5omQGf4o9TlVnVUbU6KlPFfNsew9vmtLdmpXVkDPl7s0r6rWgixqsjDtvwAKrEhvv82sEXLIixUO
Hu/aGKM/pOE6rr31iDZBXJYj7xiKPChyPIrE9Y3FlNGtNAbm1lODmcte6dA3SKoqnMVGtx+LW0gL
WhrAJhIJOYNsFoFjo1kFIS2PkSqHlsp6ctnWk5ucR/unJYs2OQp1J/km73VuiA0jwo+nj9sRm9JQ
7XHkMt0+14jofYxMr6U+rkF+hgYWvLtpvJoOSpW91Sn8Y1qoA1GzGzaCClOOdOOgU7kxvwkv2ieC
Qtrw6LC7KKoDaiyB62sxTmteOtxDGEHrQ8PQqsaFP0geZLD1Dj7tqON9hlmyopXpUjOiDXax0yPy
KhYEQPpKCOtH1FjpADARW21v3yuHSH8Ls23tngT/eqN+enTJ9fpLze1q/mQOb/BGui+csAmXTHv8
6aHXehSXwAzsTSTFZ8fZ49DB9unrOHya+WPplh+xOSvlhpTHNnfPOnv2aGCe1pfqVypP6p2d0J2I
45lHe2dWI9rRs2JzxaQ5QqXzpXrvM8BjYXi1G/09Lc+zmm86Db5V7R0sYW9VfdM1nwohcFVaR2vg
V1GwQ1qhBTNtxAKOSZkN3zD7XYG1o2mKI+GAbawvbRiMF1n/leTjsW5p3i3UsvcLAafNVMGidzsL
86GNpJQZxl515U9NOo/rThhksbxlFV7DGQbv3IUeDQPE7A2z/JAFkPlCwg10UIM3wD6A1njti7U0
A3B/3tfNFFKr3ORMFaL+dlWSlN4433PSgoQL/hJTu4x2Ud6wvikU1dHC42R3O0dFyUPKE/EFjHqx
VW2iyFj27nOhnKfC5rVV3mUKcVHM9s6zG9/Ssh2xWT8u83U7e69y8k6Ir27L+SYwW9kF1OTuSrQw
YMvAETW22K7wUI75QcGpyL6MHaEMRumsu7A4FORV1fyYZQpQQy3cOgUNLV3s/TpNG7Revg2z7tyA
IGra+iLKbIcWtW95TkRpvtEgf7cynp0W2J3GaOY1Z7bKm8mil6jFgFlXNBKNBi/4ueK2ZUz0PTqP
XHBO6vzUMb9gtfJ+jbY8dKrkqJk/u1TetUGhFQ6n2ez+m0MwgWyXXZ5CMlu0BVLXSMXBEOQw9Kpr
l35YOcbOir4aqJg9zX5MwtDNgdPB/Cz2XbydxsMks3U+R4GM7bVZml9qQoFSSDO3fTRBkIrlLu9g
iQWzQHNRgnpAqdMKInJiFmuXggl0vkzfZio5HwRwYvrxChhRueQR2seMKC5HVmZpg4pJgKFbAJXs
aZTxqdSJPjSc/iwr3U/c8APmPN5aU0c5nuNX1VND5gZ8NptcIrdk3qmxiLWNPuR+zYlcHjSypu0n
Xkd1umBLsdwvUC9x9NfWh5zyL9jF/aWl34hxLT7LeY9ls04fFUrnFHgDwjCp8AyFCZdF019pcAhh
KnbLvmmLCtYVhzhjPr/T4axH957mnfAV9kCZX+3wrP7k2NWmm9S3+AqlvRPgsdpjjI9mYdUmfuSu
OV9a6+Z6+IfcL3da2sIiFiwYUmeKR7w1C77ZPiAuhPk2ym6C8bU+tlQr0b0m/9UUMCQ0KG65FNLM
Sgsavn8bWouYfyr6KaL0Phg3vrJsT3X94QCpZRRKeTI7yu20dfXJ36rSoO+WUTRNPkf5UhgHNcZ2
HKTcgO0akiefWcyg/2i8vY6UBlyZ6bV5U4Zno/8y8u+efqKSX4CLDoTIZG3GEAP+pPXQvJd5CGab
AZXzvqexrtwvnAPP+9PNHW0+hfHMFT2H3znDHLE2Ha+H6KPVL1X+27SIaB+QL5iJAbSYeGv2RfhF
Caue/BD/yMzn6RZm1P8JPKPyScGxCIzD+zKKIHVhx5b+oMIPwulplTQ5jH8ulIy2wBsw+p5hrQQW
O8O4m1xttVpn50lzULXRDV7Vm0Ric8E+NxWkyb/NnIcmO2sWZtdTmKzbVzxZ3ojB4AtKmAkk3O52
KCc6fZnJbgbhmPHvcr8aeQOvkpR1Xnf0AO5M0RYrL3fSlD0d7o/ihyuUVKu11uwyZRsPG7V+m5kg
s2eqD1PJxQzcQ+Wr6afj+F53kSUFWvlnApxIS25utNPUcy1XafUTCxBhI/HvH/5YOn2rCZUXe7vc
e/Wn0V569aK2ayvjP5Vs2urJqc5CMde6/YlK43bvBDKocHcV9OpzwwuV1QGpvpijgKQ47wgMCMMM
xWM+4f9HmFH6q13ceGGwlsGva7iQp71zyAD+yzbjaLB57YuNG8NHVAEq1o86Zn/KXEGbrpkf+oQj
U/9EhyAUMTs73CQQhRBNb5a21iieYdFtXxXkYCM85HDrFe+ltT8MdIPGOoCmkj2emTu5TLfBr9Os
Im4l8qTn7xFH3+QeXPbP8khH+2w95u6aYOZAlEt3XR5kODQJJay67Jx5z5mBV4Npjv+NRpLo5xT0
OncVEPPsuqKeNhbUPm2b2TsLWp2yV0EbpwemHCc85fjyyuQUosy4q0Jbx2NQhH8VK1K4FmscqZ79
Pbi4xLmihx/llAdNRAkcaL7ligjlvXsvq48EV90cnrThnyJN3DanFGOTNXzk9ABXW4cU3XLUeL4N
BDnaxsUZrIM0fhKuKWO1L1V3nTUbw90uTD3RrRA/fb2+qdNzPPHVFqVP0BON+pfHHjBv1vyA/ljF
zWPEJNoBEE/iY4q8LD4EG2DkgTb7hGPCahLelWJurJNaINi9lm5FeIFYErpO6kG03yk6TYAYtJeQ
TF0F9kjQYGeGO3wdWgHwFy3OvjTivRquzmcpz0l378OrA5alqY7CDrDgAkdCCXtOjU3CptZZOfkZ
l1spN4tfkJ5DA1PMpWrPpL4AW+lcRnad/Ov51tTngctnStbQbZ1NNX1PLYBvDt9cgeMdTT5FyzoF
qPG5JbqTZQBvPs3MWiO/WCRLgHdD+Rk6XglvXnJg5WINp9zkubQDy3ziLmwSYp0DFweJxKFm7UuL
n4h2jrXdiJDKTdqx3mLmo6naWQmOY6zOsntKp38h7qKW2oC077dy9IK0HtdxPvj8xvAhlk+tK9d1
bt0aV77NCGRVkvEeIHmLnWgAaOANrEILK+UfdvA0G8CRACV3sfDBa+3crD44SRbIsd9EY7Y2muIw
eWhgRGy+ieIcM6s6e0tBaX8kvSKrn4SVMh6GA5FXzCt4ih7k23Yt6r/JRr7kO2eAPLOVfeo54aqf
802b96CVw0eLgUrXcO/xItcKjxVUs8sJBauZwTabeZVteSVU5PvGH3qNhkNo04b1G+b6KqGx1/J1
LDUeHq8+0Z6zhE5aM7JZ4aLmJrRBZ7wf+6Ut76Aj7FcWAkRE/7JVsBl5A+WzFpx/Kae3a6dnx5EH
9o/botCCIu3vU/IRqu/4vq4JSkuKEV8mFSNLuwOocrYRrbVsb0iJLwHtvYTDTRWAy2qMQkxAUsyy
2OXf1TCI5oOicg7TDSog1dvTujCAk7esT2wCgP5s/HINTNv8KDg/c55z2wIwo36q+c+suhsLcXHC
jgsNUwq5Ev2M549mKZ6mHqxSnqSBqpB3sZN/cZ4GZnWM1O+Z4dFzbN43dBOJ8MnOFTiVFq5LBysr
gBqOPr3e687vkFQvxMS2SWrtGXw2ekfnqfzQG7DGyGYKpX7o+2rKnUdQ9YbKNOsl5DucPSpbpcwQ
z1Yiv8my7maT0VpFdvTqbK3omPSiunuxG3uTxNa9Mt27O1ZvrdseRqtZFb16bilZHqjDMOiAaLGg
mMapxt/jEYFIZQBJaEdSeTtVuT/WNOARLFXr4tIa6e/IDinpGE6lGpTcTRXtblXZVoSnur4JAJga
tnr46XiKr3HcA/mPD7P9BVAEKvmn2dqntJB+Su6ArHlQAwdNeXfk3Ea8ntsSHQALSiokqmtUsw/5
LRixVqSpccxkw8UnI9GrnaDA8KKPlkD0qjetTVkvORGEPw3HMHd/AoQB+z9/nsOLMXAzy7TknwIs
0LSoO8y7a2q9trFFAS8bw44GKMxdCYXsxDKB/jz4djnVL15DG4Xa5UKjNSluLPXi9XdX/9bKEJMA
V2svDvdTzANE5zJ7Yga8yMf7HRIDFlvTMFcs9EjPj6sq632V6Xl0SE/Emv4vxrte1wQ5Gmc1FWy4
kCkL0hWstjvvETp+5DwKPnPs9QH5xKMuiq0C/M1OAfFzJS6o3tWyeD0yEjlKfcrqwHVZMjjednIj
XwlxiAzVSbGXlrtqF0ncf8aL2RwnazdyyBVmvSvMhVbDymJMkNTYuqTsPSRGrog9EeHgNlF3qspW
FRGnct/NOnyK82xHsh7nLiKsRmVMzybIHi7h4pIHluF5bD4JaA2R+mqVFAGjI6Xhl1Lfy+zV6Zut
HpaHRIOU2PJtr5qNbtWbmhtabBofQM6edY89l+Rki5wvm/KepmS6jyAOoXhLjuMUV3085BtohEGq
iiBT4rNpsB5JuDCndfxaqeZhuZra2dnQH8aM4szrwgQT5IbDqzV9CEqFBLquidg0UPYbngp6KfoB
NMHCMqjDbmdgwHdie1xZQm5sPr4krdYDg2vXa8Gsv7iC/w+w7yOFLitRGmSY7uGogJksETeQr0si
D/AGn2RJQbuJ+IAvJxi7YZfFnCZkHhTs7k39Cc/vUHEQwiRccGBMrdHOofx4LKwHyJu1UXjnOBFb
V7RrFP3KV+SO2DVTsHfOSjYVEoMRrg+gGXDl5cQuI93bPYAd/lt5pqKCs7GzqbAmKmgP09bMO/SE
+GNOHQxszjP00p2tcG473sg/MKxGkOrD2JNK1/yirG7SCjHpKNif+R2EVHZAuDcz9T2S4Qv0GF80
Yu9p0dPscr+f6+gtMttra/WnjJWFy0IsqvNzU9knjSOnFcwZ1EgLPtUpjs6KmuwlapEdzmfN6J5j
dEaCPIFOoYkaQlSMtWtf0j6Bkc1s9X0SSb+e4+NQse2MmSNa8ZG5PFb5d9ixr4pd/rDNWRTNJXSa
xcz7UF0eqgTYH5hNq//wyCrhBtxZGis/N9pWrOtGquktk2YWOknJSZb5dAZYd7Dt+EUU4tTY5Gpb
GaClsZACRtyzo1SItKTzKectmve7puMFKe7GVAdhk697svDWFMysdqeG50tCfyLJFcopcAaayYf4
ySrCwOy6k0WwbSw+ojlGqM8ZZvK9quO48CiQZhVSsKOxk+nCP37qzPShufqlNxx4lxB/ua9pFJ62
MwHaIkXYjA5OcWlAv8V2uC0q7SBmOkM9E2eoKdkndCLZm6nzT4m6s8Svzpqqe5haH8y1cjdrNBRp
te+6RQ/AVNAlaZlCC/SMv0L7wphQCYKQ0/BddfWwVkzacsmj/vXpkG7nDOQrC2nkL7fCzoPT2SlM
8WuUQ3VAQNQOXmEpz2o6abfWWV5ulJ1b2BzPjoFQVmJC1Z0zRMB5owxsOEEffhUGFhou65Xx3apL
PFW1XrM0uwq1wT3sRUypCstF2XPxK4lZZkpNXXdhUO3TNx8gjC795A1IgQwaXvXtlRO218HD2TSr
f06oUA4QZyTTJpZayogyoMSpc+hYFGXlQGHXgC5rz5hhdAiD6y4ZoDRa4T9rrL9b194ZifKUMTU1
tIEBlbRXUeu+JUl6Qcbz444ksgMfNNOCmOV4aysPN0ThDR0t3XQyuU8VxFWF9KTTZidpBE742nUg
w4ofo2av365VMvRGFK0HhcIckGQu78cRm4BVM1JMyVkCzDby+HP5+k4j+fSSwotmXNeS9poEW01B
xX3yO4wA7cdm500PvaqftLS/tfVX7DxSbeSGge+BHKNji+eZfx/C4ip0D1Z9mBJkF/tP03cqxlgv
3pnWZ67Qalv2Dx1nr2Y9Wm1ioN3E45+YOYAJ8XZVoCcDz+oY137fMhPOM/wY5lJ6fZtdRclmPpTU
4DjTH8Z3ZJgvGGPPuXY2zUOuYu9keivxb85Gd5wHlsRZsgHUBonk2fNIB4tNRIRlch3CeG99gz25
eSmbWzhspvpdiU2yHvi3s2MGV6yjGKeiy2g6pHgSQs6ird2hZjkGpsEfL//KxEPlYUijvZIs+8T6
Drz2yrrorI/hyejat3E8ZlxGrS4LTK3YCv78inUNBccjfyzLfI+dejO2TeCoCPCFfJgMA73w2Djw
vkXTiFVxJkNFqvVWjcmXzvGREfEZU7b9jGMk8W8jqM+GrU1SUwdEXmwen23mKlzOhPTYULLEC1r7
HV/qehz4pk+fTrSd9JfI/nLro0UdZdosxcAgO7PXuZjZc+y1mWmLG3AY0m/bOVDjmyCxiTujZPYO
qkds8vc52gabGGpj4F18jiTQ51bfjQUrlpB6aOL+Dud1nimAHFGjyb1UEQ1KsjjNwj4IcjHNgGOK
E2yalWvOpUEjsj0cFSbkWH/OlPfQfKP6rUDgmoH8qagfws/oWxscfh+k+JcDW6ML3kAJ7OqvSRbv
DWYIDR+K2nykZfyBgH2MWtb5lVoErpJOPAY2jEK56chUQST66tLxb/Q6wmHGnovThl/kKcRwvc2n
BqmsCt+mwf6X8q5fQXb8k9zYnEzljVgAb6yWhbiVzG+xzsd66Xod0MdEjSrraa1VzwP4LZm01wnv
RNMoB29mbacQlB2YAF0VEz6pO5LEq8VnWuSnOc3PXWk+KwgRo7cQafKtHOoz5MdLPrSwage/Z5yf
lA/Fwzqcsr57kupvxuk8DL8p4fUcfCHKfu+crdS6dVa0bnWFHz/i5yo2Bdeo9NxaYq21MTrSt46j
SEomOjvO2Dc3+cNAbyxcouTDuFfJC/H0rRmztg7Dy8Cw36PtJEiYUzkeHK4lXqTzgsUOVBL/5NcR
VMCM16JrngvDYGeJnuvaxcqGttB3ybrWrFNTIp0zJE1IDHxtzaY/YEg6RIOHo4pusw5rAs+okMnR
MNV3QErvETvsgdCFHtPSbDtHaB90dg8LPvNfm9DLyzBblzzpWLpKqKSEbCXXmjKn7jGngRZRodQR
/apU3jozQstVHkSa30cbIVOf2XXhoh1AWszvpZO8lV59Cxv+SLXdv9YObxE2CzEbOPeBnfZSQeU8
zEYfbkNYtEHL/XS5Xl4AvZNO99Lvcc7f+1BnOJsfAG39drblum/T0p/S3jhrJiEnmTd34Javs2Jc
pFNHux4s0aZN5QfJhsWFs3WL4jcqWiTnGZ2RGi/2VVjQYsmGAU7RlfoJN9BqFCVjrP6lvQcNEUTl
SpvTu+qNb7k076O9cAsa2l0a2l3ydGMo+nipxvwp7MjAxqAde031npzCfjHT/JsOVYyDqWzZJLPe
N2Dy+Zp8KVG7OeG0kSwMmju9aOl46VpyY13m7PBLEjaOD6FJXA9rPjxUlv10Z88v2FtPGpuoTkXM
N/nGT8eSPwyO7rwZ7qZCJTeLM1RW1YJwwk6j7XYkwQGuzBxuSobCUPpeX360XXGJsi+JqNpNyWH0
lBXHYp4kE5p9GAg4zwqbklqxmxWT/E6MNEp6VtCYCIVumpOFgOgBUHbC9s0Fb+WxkIPYvq+qdFPr
ItAq79g26r1AH6ti+Q4Xett6X+kAmyzsSL6W+6ZgzY4eZehw6wVjC3/djLCoZPg3N9O3UINpzoHi
A67hZmbUf9V4nfjekTosdJJh42Zm2WmRFcWvTuFyL3ZD+4NXuc44kum7kDS2i8Jkb4LRV5FXLSf8
H4fKyTW909w+MtgZNSbhpqY/Pglf01bsRGz6kkiFw7ekA/k9WS73GfUYE/UtMBoApSF1BY4VIoEQ
JeIARdLqFWLvSlZI7b3f8nEs7DCbzREexHRcOsA4vwdWvGZF0PglQf/JS501vFhBLueLzaYeSlVr
PPIS2VL7LdVszSY9MPPv2uqDMuw+G+8d0sK2784Zq6Bx2c2Er7MNVQERM2f5o/PXHTKoZdyqJDrk
OAdFM5KlplbN6bcgtFH+8WfRSl5b6r4t8XkKRo64Y876zrFz4JpfdzFtGoJPu1LPaPv1EO4GUkEl
oVHdoBaWcnTF481ReeCqtwLzT8KXTNOsJ8C5W03BCs5PvhrDfZHTMhd6d7CD1wZqkEV4Cxw8tj96
03DlVbQDzMzZHS7XFiY8cfIr204ck/zO4u5qqWedJc4cer8ekmlh8GTysCbQd7oueUpINaflu+TF
O+qUWOXXSGXdbejHSYzEcun9rlGHrW4z5Y+ouist2JERhmvP3havkts7h1h31y4lqhY6H2uCLJqO
I2JRgkIwTo4/uSbzDZpbBj8PscJjwmcgPgGyPzrdn0atFNeXUvIuLbYzdvucEjg3jnhns5YoBr9T
kpNKg4iet8jn2oGo0JsumPFMh7AxV5Isbbhf3BvBMmTBR+s1mxx3HlWih4C7m3ovx582/gwBmJXm
8Nzy7VO79jkytG3NP2/rl9JgTMxYlrcD1GB+ORJ+CRETJ7fWycyVI9Kuo6deowITaE+rWAh0zOs2
g8cawko3oHR3GtAxFxtJBCHXILjsKFS2egiPSroLySrY6PSeRj9hj1DJ8lPRte2EAcIM5XPjerAc
6G6q35zoK8YtqfSvKQn3TvXnlG00rqqGH6a+3L6IqqU0nQCj813IfK3kkwKMYbn6xkEmb/ixZEz6
ijETSgipOKD/mxFaie+tXjOIIz7Ek9+BgmjrbQidSld/R9wJGihezQH1jxE5Q5LQ8WLMUucEYP3I
ImQWd4dNR91cPCXitzoF2SwPkpCOzQ4G+D9bixNxx39R056iciAVY2yEle1rN34nwRdRNd5uZhei
PeoPMih6vcUdglaC14yJ1lKrXQdCK5oxvbW0Y2PhiRE3RtgNc6qgjRHqidw/xVR/OyW/2Jb+APV6
UaW4Z274ohBUNNCqHJ3kvam9KKL4yLR+3TWhP03mXlW+K1K25Hi4frB8bMzxZOEXgVoFcUqsZdVj
G0+mbR0jRESowUli3WZoLKTcocm0DCwEFiD+tHITmePdRr2P2cjnQ7qX6mJBt8/ZtFDTvPohDH42
FllflpJhinIpugOdJGdrSca+LB5KAxOh+5b3I8HEz67AuqVQvjjsQvLfsvrr3edGPljsYpujpZ5P
tgOlI7QTcmG0WCKQWCuxDsud1J8Wc22LnTHpyQp/eGXpjzkDPSFlcVU9D60+Ro6jdzjmZcxdItNM
wp+v/Fvd8M+0N7ErfA8pb9A+NFfBFMQVE39cTOURGI6UrjyvYiH7Cd5iXetYjkvY+7k4SygCY/Ja
DjW+BGZp1wW8hxKEGdnkK+r5UfYSuzen5zDEa4jThmIJqK8gMkeWbDh07IIK0vqpQvgULm+Qowow
geOFQUKtrY1tsi+137Lsq7UvJp8glqmou4c8hDUUDcaS6TuW26nHtRmpL4Rq73P9XWBRt4CE2wpB
3TSYpoQ9e8afbg4UnhIXRupduDyblb1S3XhTNeJJz7/QUoxsr0ZM1GV2BOa/mWwD3+iEHe+gk2VV
f0X+F/LDMRYmBJVKMQrTTCURibOjlIrPHXRjag+LcuYhvnf2Lg5/i+GDhMvMrV4zLxw0xfxKRW7a
bof8Q3MQLkB6dw+7ea3rTSjulryTyxjaOz3LnUK6t3khh+WZvLIxRfCmG7iQ5n91GbDiFu7OKbDr
IEOhU0/VI49fkwGTK4oNdg/T+pqpRpx2vXNCYqogC4PGWpBJ2nxWdXM7Ni9A9KLVkGHIHkJuEijg
HDoqbzIiBBVevaa9EuH0VepkKP5Bd3rY2bMS3fXwIoCttP8sgvL5i8WhNdh0SPUvhrM2+HwmJCLi
1D6g+VVKFzd7tog5xKBaFQepZz9yUqQm7lYWUOtReSIQs0sZi7QpCRp+tanDaPHBcbnL0/eoYX0I
KKEa3hjn7IQEA2N8f7Erf6nbaPt7On6a03c47QcDf/duEi9ejO242+Y4j/PpviSyYmWfhOeMsL88
p5yB4y6fibTTuktjO6Qk7rv3VBwN+QVEw5juhvdW8kBWJ5fDN1fuGdRN9eoiv3kQjMVexbMRsfGE
f5Wt5YyaMHK9qT5F751svIBLzbaBwuEqgYppm+w/myPgd4T3k61t3+oS2yqvspmtfLu4r+j7w2Jp
QXua9rUVjHBnMhbrE8NveVEnwEigbmysgq90AOBUJHJH1UlW3Z3olwxUg/s55QnHr8axpXJrJvDK
t+igLEc4VsnumTqGkOwrgSMAa7LfAPjZs9ABoiPXcfoW9hsMNc78bUq6Jo4zzi+9QnAx/CLahom6
VXs0H2QdanQW4zzYpwlHqwPtVt31XK9daVK4vrP0V0s7TdVzll1M8oJJznVgO+W/uPE98ZrLp6q5
RK4LTORgTIy6jPiwGud7736OBu1oDCn6Pq8PhVFulfFQ4obz3p1p4aPCUhvuBhJJ/9MPf9jBtgYq
sYvdLidRykeFeXJxQmQrXU+ejdZaG3X7MjTmxo6d04jSYkjjsPhJ+D6U+fze2Na1AIXBWvqtMSwf
0sMnfFfSDulxche6S/c0CqBGIY/PHVogPtS1rpN5B2qG059tMJkwX1EUnvpTbUTrSXCMv08xsZie
EfA2ow5GOOea7pYhwM3MsDmPXUmZTrHMKTfDk0RMn8b0oTA4ixS7Lxf8OE94RGm3eDER/YYYMKy2
iaSEYnZSWBkV83tX/Rs0UkbJc0nOMW0+4uGrVfaid2glYTNoLTia6zy8Ky75CA3sRHXWmcUgrmJ4
Hjeq067b8jSUPwXuH2+2aap487Kaq/3bQNWyXl1KyrUAGUFzeCIV5LCmVlN4D6eCl3M878aMfmY+
r8l+zYv9GBOSzvfJ+OiMd7tXbklG/AfrQ29+FjNvdx63VI+2grFUSeFLHQwMqOavLT+MkJKrZUwE
EwmUp+i+aFP/P8wlhvas2yDSlHM/svzZGY3NOhK07JOINKxdCMLuNZ75BnkmL7r3SOd1InSuAVyv
FMJoKgqE1T3XZrUx2QDr7rXs8E2I6WgssnLGC/176Ga/QB2Iq8ASo9+GH6772SSBSJ8NGNAlsrNq
3WtswAWfBIrZOkqxuqB0KEdC21w0uZ9hZ3K8F2NK/dI49Cwf8+UGzlhjhtS21jnhi/6d1eW6jUhq
8LMsSzqczZuBEyYnV6SX00FP8S6SWHCy3yav9vRQnbKxPaT6RVH+VOPSsm20uZ1o5RZlwwkj/o5H
iOlQYEuVC6eZtb46DRgOOe0novxvtbddKkYah/p0DDPd1qXYx8DqlGzZBWLvf4m8d9mC4qw4w/mT
erSE6+OAzOZt4wWTV2Ce1buPxHB8TXAaSunbBPC7iqEFBkPLSdrgks5sKgPFtXL748D0DsQqmBNm
F7M/TlXJMg1iBzPWWMYrrXoGeXWMusBw+dQbfOUe+XDiWYT0vGyC2GXsQUQdR8B+StxtWK9w1i4e
b6wUZEk3XZc+zbhoJ/GlacAuPAQg14/JPXnKLSJ7aen1eUQ/qvpbBbYPcdFQLL+06AxCkkz5VTC3
VcKjEN7yFda8NbZkOR9ZFKx7twmWsSdH3Jw5sk1iARp7EnvJ1dBsb/0x9EGUqglwZs9hDNIegk6S
HKaaM1yPT3GfbQ1NObiGvTHddG0uAKpaWxO43hGIZaU3w+3GLpZin+/1bdsoZ5BRmxrPQdyHawqO
Vg0mTjO+aprA4IvLqVdPavdeoBSoyYvQ9krGtjbjmEFMaa1/klye2dYbJT2XDj8wg6w0lCtW4Rot
SiWZTsmvJJ0kKOvy2Ne8zyf9p67lFRw3JkNGZTHe8smFJENeLaz5eDJl49B41sI8jOQ146tFy9ue
yeggYJxwXO1CzT2Y4Qka726K9iRtWQpoEB47Gjmmmw7etis8v+GDq3NuaWqUlpvQdgI7ZJ7z/unp
+Dsn6FjYdTKqxFbCcEA9zZiHRBEqdy0d2akYto7vNwwZ5aJK7CUdb5vI8JSj0gsC7dWEmplGzUfG
ze/YlG54GRyjuAOMTfbEJcJXeHDDP7WkKIirhhOzA+AprtSl8hoc4jWfRcbEZfLB5HMzUkCzhCS1
VNtWZvnWaDXjMFyXJzxJDFjRMCPZJi9UEMzgRDvW/QJSqrPk9om6XqAg/bjODMnVNfdDyhOgDC1M
pHhZ8ieJ4FdWlDz1heLZF7JmmOksYbILVgh9MXAzbOQNJZxk7eNNN2NTT0RDHbUxhA+3UPOg6xck
V5EknB6yKc+OZgg2cHHo98aY4f4PxWHq6o4JGuyPrfJ29Yg9bI1cJNdI0/G09YoLWa5Mkie0a1bz
olbCJb3urWMnMgOT4OKH0psFrpXRQpoZaWYRyn+cnddu5Ei2Rb+IACPoX9M7paSUrxeiZIree379
XawezC2l6irRF+iZHkw3KpJkkBFxzt5r26tsSnQhSWfnwyjB11rkN1DQ96QabRwfAZJn4uKIflkh
n7sVqYXmPE9k+2onNUBYRfOGI/FiLd0BEmI2WkDLC002tuzcGzygORwkAI2OYIMNzTVQ92vehgZD
AoqqroYTi1e9qiv6UlbI2tVRWOINahDiJmLqweXsB8KqUI9srLBcWAgBlTodEdJk/q4s4uBKmAMU
BxzHKdhlblga2t4CYFJ+V6QaD8ooURenrnHLZQMDjABOYShzpgZsq3c3bt9PK2WG/hL/hxHPhjaj
rRk2o/lGudVqZ5atU2BuQVTrlBCihv5WS6eQ1b8PdqGigp3NvMy7Dw0qs8wNupD/0NRyjaNoYedP
+F38Re6ZzSbj+LYuA0c9erqFXHTQk5Ov1DZ9jip3WBda40rzFQWcZEstNh5C1snGraG11k5Vw7+x
Pb9FYutbT32U4Wepci1ZacTw3Sm+qi8L+FWITjIHAKCjVla9GlRHaZeek1AwzSydnFVf4noiyGld
arpzE1EO3n2fZHGW8+AYpqnZtilVqdLy5b8/5zy0/ZhnQxHKZWRiBk8fq2xcfD/ClIXxv/HixpcR
pl/wRyZJ5nUF3quUEItaUCfNEtiLpSaXWQaX998OZemabRqaTdFb56/PQ6nGmABomRAozuukdDZY
RHD9XQj/+HrLaCuQ1UY2tdRtoZ1FY8CwrZx8hJHWR+Wh9opDqmQXnoqY/ozPN40xTNUix4Upy5L/
+UqseujsBl0Gns+0I0GQ/M3GFPbep5K0aQajWodG+6sNVbFNcgPVMGItPlkR+XdqRZrU9/f1bz/H
FlysZRkOcTbi7OcMcaH6fUkcAvqUctUGEuc24K4NlRnzMIAaXnhWr0OWqJqnIB7iFfM/33WZ4/+U
YUCf8PvfI//yCGx+jmFJ0zBVaYrPtyf1EklMZ0taGh5WzDQ9HRmSUcoDuXndvQhwfmWx6VxFqRVe
NXLag0YgQLmFyiK1ZTfXEwstFZbjVRUJPJGDSXTHgLSzHtzwWh9UxOiyjga22YOB4GXI0VwaLVbV
nPf+wrT9y9VwIZKsF4FekL8+Xw1wDrVUVcNaFBq7CEV2OebIrLkwyllmDe+hZZnCsabYJI1Yl7Nn
qNV2JUdMyGjJQ7TcwbGd/E45sq2xsf8ThkWMlfeRQWcdvCz9M/TodxLw2QQmWklKQ9rENbH5+3xN
+gjvwddjgea9YAPa1sZOTvXiJKTKnA/FAXw7L2fnn3pBfbkxLRok9gvm1GwWmt29E8d7WtEYEdzO
ZPVG8aw4NHgcrfoRBNEbIZKQ0xJOC1h23VvfRufgO/BFZqpEHqck6kco4ub0/cQT6vS7v1yX5IJU
UzVN0zm7i7qfZl2gCAt0bQabz6HZl7wPldyPgH0WRj5Vw5T3UKp7KzVmwsGexuGKvgz5hBAy5Q8P
pFhAz8kCUWpgK9F7NGjtScFr55KsGrT3dfOUae6qg4IetDi/PUrY9Vvo7E0HeRZsjilLyj+4/SGi
BFqwk7CsZVnsbf3KtNintz/KgXVGLfZKSZtUR5yJKNJEn5I/uv2GwMeFl1fblnO4QeeqbRxa8ZB5
+h3dzwePHnQa2PqexM1sbQ1RvlTt5GPoxFs09Yl6u7lvDf/Ny4pJFUNw+ItfehjiWGVN6jsphyvs
R6HdXEeUUAWmr7KL2WbDrbDoVMeivNJIv6X04h5Gch0sv1mHWK9jAjLiaEJ19Au76g7FdBaPQvOd
cDEqlxSC++6JEOVlF/bQAvx0k3rZFSm3GYVCBItoZINa3hZq/MHhYdOHyoVwrb9+Bf/86kwf7T9W
Mi2TcRkFU4REF9kA59IOFCUbp26MloFd3LKXAizRnSJILppmQyXSdRwYKT3PC9PwL1+MT9+/6Z//
8UsGPRiGzgRKRunEn8s5TbH5xH5HubaisoCFZ+Wewvn3o7Iv+Dr5CRMnG4rX2pDsfz4PSy/XbmyI
u8wfyrMJSC5IscR3APLifU6vauoKAepjO1Ag4ObPWVW9da5152rhQxmlytJX3OuMg+AsMyhSdxSL
8ty9hbo36TBVqgMaSnjFXItUv/dJYohVO142VUIZJ1uPMQpWraU7EMuT7OgPq4RLj+rJwVzGBBqK
ezZuqGQnkMiVoPtdlIsR5z4wBeamAAdQz0FvzxJ7nwNPBXY7t/QCHtHO17S1a9CWxliTi/oUFh+a
dR1TCArDTV6jyHEoxsc3pbXCbxJSezPq29F8Ik+EmhWd08F8zihQW94WFM7BtUve4mAzGIg4hHKF
uRleJXRozr1pgr6D1EgH5QUZ6xwkIDpN2m4TbsDQLLj5N2ZKZW/0sJiy+28Ncxc141ztXRKSgPJr
9TFwKl7A7kqCZlOpHMZj8KR4w7NMvY0bdausoqWX+Jsoq09BW24Hb+opuO4bfxC/XWDGbOKTjkdw
xblHnXWOeO1q41DF/qFpozunxkCh6voJjcxy7MFKQ9ijRmN0IOl1704Zokdz3Cvhpiajd+6m4y+/
Vn5Exrvotn7y5FCYrZLhMKGdxvpQNwNSHK4HaLPG6bZEFxjIcmOq4Y0RFT8cjTK94+JtpATjVofS
3Wb9I6dvg3upPWC6PKZhxBk/wHU+KI/SXYbKY5gYx45oaM01n3IXCBjuA6Lf+vp5xJM09YsMmIxt
jrC5GI2TQd0rjI1NGbbrXg83gu9e5VabIAEL0y8SkyAIZeXpzWMJOgUd++D1YG3i+wATaYW/FUi1
oxwHSrY+FKsKaZGbmxTh6Cdgu3PjnxEZv8RL0/TdKc2tX16N1i8Z37vCX+tUY0zCZPFib0z86h5t
MI9KMfK0rR7oxy4onlOSeQs2AKZ5tBxayiPpNrPR+2XQf69VfrTyYDT9ogTSAfB1MoQiStKATYC0
HdkE0bKwaE/Fg4sJ2tuSvjwPKgWH45NQ9bVbvYfJM/cMqEm3EuJHih5fUqikynwyivS2GcRVTEqC
P5VYULx7kAoa895ACE98CU3TWUbTutHl2nNOCQYlMIF0mdR9KIxlP9lWIF84wj0YZJrrnLB7Yc49
H/mgYd5UU6VeuWopSDfWi2K+B02wgnuz7Mxl1TkzkDILQWyoL7X52ECk8jgAxnH1kY0vCQ3txrsv
h6uKbw3CmlnJYXGqGXaG8cJGjrr20TDoU6ZsLei3uQSr5qh4bdO7m1zZHfC82BmPZmTPNbp+nfUz
4azmxya5rPRGoBL2/fsooiePk3TgGXw8gB8n0VEDf2/73dIdmEi9tiTxaIPt/OSqnD6RaC0HlDH4
04x1gdLfdJNnxRiOLh3AkICEtqEqPwSLfsAsUVAMZUOEN454CUXmH3pYbfQQzHvQwj0cyF6IHYRR
JMxKvTmGvvmRkkk+HYTD4cpoq41R+1hV8odQ4AhJaCp1yMMJ4fYrnHBD9AHcHJ+5h0wfvHDXecza
3PjR5SHmTZPwG55tKMAANbStrObOxVqAhrq/HwJAalSxDN16bIF7CVZUe0z20I39RdrhAoxMVA5x
4VzYkf51FfvvciLUs70UURdl1lgkRUoyjRXaG0N96UT4lyGI6JACTYxm2RxwP69Yo5KNKONJUCwx
ay+zEbdr4zXJ3fcr41+21o7kaCRtW9Mk0L3PoySpO1pZy/HIrWmlu50DOoUSG5tQtqdAWjf/fjib
vSd5opomMIJ/Ho4Kk635NvsQWDPrQRVr0/EyuvdyrUpqst8PZvCHnW14iWGVFOYsFn4KwZ8Hg2rY
q4XGsQH4MkpaKtd4I1EW9/ffj/O3e/jHOOcb67Buq8aoKBMoSpjcdkXc4KYC+VUSmTjPmqy5sIci
Qva763LOjpCZ7MYyLSYaAjIVFFo+KTKu9eBMbNwL0+PCLXS0z7cwshIzDRUuLdLQ/bKHglXnS8k5
Pr90lLw01NnGsO+QOQGNM1H4+qh2c175GmJNLogz+/55XRrpbBLiBYL/WXH/Eu82hDffPxD68/0Q
l6bE2dTL4q7BDchph3OedhUOdU0WDZkzrZ0lVyKk1/z9eL/LGP/3XId79vlBmQrtyVYQwp7rVXkT
pikqY003aqB6rYRX0EHIJwtA+xUpatXv7NiDw+OYMbmX3/8SqX79cNkqOaeO5HMidQ6cn38KXZpQ
BztsgfbBz2WOoEyjreobd6Zl78VgQXk0NqQqvtWxDxNkeDS9WyeGnwoTdmYo4sj5b6F7E6qqBevl
vWvSoO2JBinNrJuuqYE52qc8YDEa0H7p+rCxHRrcWmnRyS5eK6ivUZVd9aA3vAbYpW4BZNSXVR4c
HC9fpsqkY0nYEtZvgQ8xx2vWPo4VKJ9zJR2vA8iBLbpGTUFqKJAxsMe992EclB1/Lzv6SrigPbY5
ZXWqs+Gha5/rhhZU4pqvKUEkXVlsRzPYIG1jNks8+WMfvPmY8bkTAM18amHxBmbjoxaEnJBxQcc3
qELWcpy0TtZNmtfXSX3sxQdo611kh1tC66hYddumEujROBeLIVpZJgSaMDbpjerQrI6t7O9QzDxV
Ff3H0VmHw4C0GDhlDVbTMsOlWkXvJFf687blRWZfsebIeUwCa0N6wQLaOwgy9i6YwV16L1X54cIS
jimQS2rVLT5iYN8h6hWJFclSqfdUmMlQmBG1WqerqHj0C+vVhb+ukaFo+hMEChmFu8mF8kMX4QaT
3b1fjLgboYwgYwNefCin6NBXS/dept2t6l1lylVMooZbk6kVmeCB46WJ3x4v1sqMojsQQna4aggV
S0yIttwJuEWd/6baa2IAN/jnDuSrzsiLnivZ0xhGb+xrt/T3M6XYUwlwEWK4lbqRaXCr0A3JrXYJ
/aHmWTfVxwAwpNPpJNL/K60HIfrNSJ5qxdoh2RO23nOC4EtLKWXkD15NriW+k4iUUpPGGpsShy1i
Yw3bnkML4nwEVDJ/JlxqD/1z7dTESSd0yJTn7985Jt2XJeHzO3f2vaEAkUWjmMLnOmCHIj1kWVjR
t+zWXcu5NMPgXFb0kjR5F6RyhzcI2edAXOA1bbF0eASBJ6LnPFePCdp1M6UxOYCrdxT/ucbJgJ51
mVYdCL0C8rC6tKrxl071Msh/9vFdwynTBy8ai58kxqBrJPOHXDYRosVJ3kyQvAUWvszx1oF2n6pE
r6DVgmefzZFAbRS/XXj4UnQYKNjKdkEZbzkTz5WxOpmZuSz4bSSH7lWBC0LP3nx1Crz1h8cod39q
cDf9NG5RY0kgEaV/rWXjOzoxWvEqmrVQrw3uCUyLbLSJ3VAHNCkDhyl7jzEughnzK8FKNowhb0uw
rnU8/Ja1Bm2/E0m2VVGsdIVY6/FtCD0eUPKSCs5ypBHctwl6BDiYDkcc/6mBUGoIUigIvKMKlLY4
4FpEOmm7MmixVMBt3SK7pkI9T7LoUMbJIsiVZZ7Jk+shLAjjQ8tuAYwRbA2CCTPgmhKqiywjn7wL
Dt9ZNVf4ShEouikjixe8WVJ4RUIBzgH0wmOniRvTdX945VvaP2jexxT5WA7ebRNp10YNv41/gQt7
oQwCOypOSGVoXhoErXEDd9T08B4YyoWq4zTv/ndZoo1hUGwUmqOp1G6FJs6W2lrR2852QgG/buhu
OBtqiNoQBHuOs9XbUnmN0qJ9bSpqFHU5qo/fvxd/WYkkgmNdJVddZSU6q3rJtm5bKv6czfIXHCAT
Fv/Cavf5+qYOkS01VaP7ZtnTxZ5tWvzC9tDV2uCTwya/Ji0Al44xeVY9XSU1Wca3otDIAwr7Ch1m
nv/7ZovNzp0+raVpBgars61ggGnRC/MGw+Am30b7Yo5DYGvO3Bl84NWlKpr4y1dGOiqCTPimAlTz
2f3UyHIH7ybkktWxWWKHuB434bhw5ngVKSPM2GCvUF1fGvfrftf+NOzZTVbFlGmQ5JyE3GJE0k6Z
KkHoSJbOhANIXnnw0er7mSO+1gtpkVnY6sDgGTphUp83MabMh4AgY7Ek4WxJhg+QnVm0HBc6QWgz
b6cv0sdukb3XP3ICEy9Ua/8ybaEdO9xfrtt0zOkx/FkitSONcIB4xOVyP8DY4v39/ur+8hz/HMA6
e45mW3XBYHB6DeKnADWMd+UGL98P8ft4+unNF+QPqFPfzdI1jVigzxehC9pb0cjJQe/d59SCe1WF
1fvQNFvP6ZdOXK4sjTkEKbeqk1VS+SSyQLTE/k9O6RVbRODWKCDp1NV9fkcy4mMPxeT7H3m2a+bz
JIRu03YVlk67khbT5x+pNXwdBo8TIqKVig2crvWkTg9yp1pq8W5qnrM2euypRmkbsGM4h1dxHj18
/ys+T+8vP+L8oD/49PyExpaIWmK2ZoDJymK/A3fvoOy5mLzl4vsRP0+wf0Z0VD4ZJrRN/jNN/j8m
WD9IKWSG4SJVye9hI1aLC+eRz6/Pf0YQlkljkJOxap+dGxPFpX+QEcMeB7APC9tofyAKoIJG1vxs
RN+yy0eSptrR6J6/v7a/PlPnj6HPvhY96ixNESNCiwYGpptg19dku1E6CtmeukQfshgQFZFBoPnv
F8aeXpyzSU+1wTA5bnB/vzaboyCjkc+jVFQRfOjGIHaJkYbUVPX2DYydjSA1KfZNR2G77GS8tyTt
8QIr//2oeebV9z/n90fq/OdIhCM8Tp3YeXn2IUk8RelMOyLDc0Q8bgZLJcd7BaXRw61hmTtDuhui
WbboB6/jEn4pzTZUgTdD9Rr4BWrA+rovqlVDX03kEBo5qWiWuygBw9SuWLt+htX/CA1rFaU713dX
ZgLnJJj3lQeVHEWuax7svMdyHC5Gf3yqWn3lBIjLDWXvKNVSEQOsn/cwuM0UGu+B5IQ6bB3yFlXN
OQ4g/hLq0iNkMtgDy0CDg9cqszAtV772i2DeuVs7+5r4Nk7bc98QK1puYQZZpoDnpUUBDYYarf6q
DMDIh/pBLQ5miTo6SHZR2RwssL9mr4N1EU+BhDFpAHiknlc31oUyypdXnFmhmnwL6ZGjVDnfiHQy
CpoeB/2i1CyxlV3VLlQDoG0RlNmuERxSUW1fWsM+f+V/v4PwVv779M9Xa9vLGtOuSOGFT0bDuc4P
Vk0iRaRS+fh+ov1lJEulWDlV9Vipf3fU//iexBbqMa0O8XE0Ca7mnIrylv0SNp0ytXv/wtfrc23l
93VZZJiwgqgweazzr9eQmKHtRoW1aDwjxmqK9ZAVBbQj6XduUV/4kn29Ns2wDRMli26gOLKmf/7H
tbVZ6SIyqlgi+qg9aNCCV7lKrkLX4s/6/jZ+XTO5LINTmqHpmkki5NlYsrZgs4eFusTzRD5W/yae
xQoF+hpSy5wMnA1+XHKdkjURi8pOwo6fqafvf8NZp5i7q6tCGqgHWBX5gJ0XkvTSbaBXOOMSSxJ8
NJqzC3VLGvPc3g+b7MLN/ctoPEVmjWobcAlNeXY+kJEJGj9nh05Uzk4+Wvt6T5LQPXS4ZXyVPF24
ti/PkqXIkMirKDyrllCn1/SPZ9nURd9FMc8SjkV7TWC4hDvc+9eFRgq1WozFug1piHdCIOrMWPJZ
SgjKNOqeUqEjkPHWgXkdTTJ/YCCXypJf5rVh6GimePCOjpJGO7sXxFdV1BDY5jL0Sdr5SQ8yGFI2
hoDC6I0Lk+333ubT4nB2M6Yl/I+bMXTeWCQau0zEtfPopO+CfemsX7XDuJEv/TCnQtYtIKzssD5G
oBnW3z+ML1er09pwVIdjkz7V58/2h1YKicr2prlOsJOaAz0F+fKbm0t2zfdDnW3mpznNCog6yWJD
b1n8z8+XGhOZCJDdkLTsOknWKxpdbk606vLCJcy5RCPp4geGMhTKtes1ITBcBd3m0qiS7FlFD+td
lRYm/yYZT7w8NN1K5O8EWnz/Q7/OT83hyauOKTVeivNquzsm3mgjLqbxbPu3MRLrbapOaBqwTavv
hxLTDuzz49fY+GGcFHy1GfTs5FiOeozcEET29PgFeZrqQuydJb3RJYnPcEmClXXhwz3tvD4PqbO2
TJ83PqlgM882hWZZtonfoJIfa+o8imbFwFv7cHnhyuTfhtEnhRPCUF09vzLTKGovDFCYVEuY1fP4
rt2Mayxqa7Tod+Lm+9H+dk1g/6a5hQxOk2e3MffLvkFwDshLSawTeRzmrk4unqamCfr5zlFksPg0
S9vggs6P+XYQAFds2FeOgw1nVgKbFuCod63iFGuzpvTCBo0iqAZM6NJH8+sVMjYnfjAYLLpMGH7b
H9+JPrbtto34LOV2zDbaCl4d0oDmWkIebpe58O9zKK8APo6J3tHkNmgHF54CDxS7DvRpeIpxHHoX
Vo6va6XOz3JoIUpLskqpZze+NzQjsNqQU5NHebWpKn2FQmBcSq/UYF3DsCYNoJ9rWa2dGik1ug5a
sKKq/OH7ank1jLG5sgwF/2sQJYgYPLkbR9msoy4moo8qcXdXJfV4YUv+uV7El4hv/CRmRIDLZ0/7
st6NDhl6LXZGZNU7g7Q/4eC4DMlpdTbACxcBBnY5DBe+K1+mz1SF04RgxeOzIoyzfUXStmPBgdZa
ZGakbCjH2TeVF1c7NUvDQ1COcFs9kW2yXNEuFKimyfFp4p6NfLamDd2UCOr39ILMzvwYS1EfMj0r
aA4MaNvJZAVWFtv+hXO9/vdhma+UcFhizju/2mjbnRU7uEZLPLy4zOoKTw61OhNbWVOm2yBu7YOX
21DjRvCGI2qaQ67H9g1S1HqBd8/4kSlG8tQiyN2bRSB+5lbfYngMS/bwAKVVu0qWYT4mL5mo2KsB
VMFfjyRAthBCZEcZUJ2yVzl8aQW5ZORp9mIyE/ubdCirXT3QYDca2JxY6OV9rAJoaDg6JXpERo8J
PdU2ER93oJduOFCQtKoYbrgh+B6TURz0Gwvr+mqS9X0gb4KKBZYEutv3H7cva/TZseXsHVNIZ/Ps
khqOZ2BgU4iMTgYyNKKSerqqUBH7V8MR8EmRls8cb7ODhPz8w91EaG31JgcNoRo4vQM6ZbO6imFD
KRoSrrzVwn+5Cn4ZclpL/vi4oeEgxK4LnYXw3fE1mbp8vm+9ko1S3YV6ZM9ILkznsqr1ddjD/44E
gnEtLUj2rkjrhfpWPH5/E87e1X9+ERtBixoC9eXzBUVAFCBljAgXRZnAEI58iDr7mtPUmye8t74z
j5OG9Psxz/Yd/xmTDhKb8N+bgs93wY1zyyyDwV10YIiJJEeOBhYqti4MI85ey/NxzmuCEipYi2zH
Zbdv76JkweGGYw2+JudozS3ikUjdm9VzFDUL98LYl4Y+m8pFV5a+MaQ2wP3cw1rMaXUVhmH5VJB4
diUzvzzlVX1px3N+vvnnii1jYhjRAbHkWYGxzUdkT45Nz1sY9NyKEBNnWA4Q0rQgoN8VwVFQCjzC
JKTou8FUCTysfc9/Bufswf2oM/H/uBEaFW2pSSpC4nyP2QypGqtuoJAaYIAZVN5ileaW5x2ioNiP
pv7j+6l1tnv4fQP+HG7653+8YEKkVq6rDJdj73+0NXj3JHVkF5bV893sP8NwYHUM5CA4BM7us+8M
XWEZgbNAb7eMTuz6FtmHcSTCcW8/Nft/15FAvsSXij3RtLhgKqH78vmq9L7QhzbA9knjoLtKAcg+
GF3c7TXkw3PWmv4EbEY/fX8rLftv76k27WptR1BW1c++Vspgh7R5fWL9QmPbuDDJW+1g9otIeWSi
YcSehdqtbIiRgiqvQ1JHdKhoOfF2xCXCD4iBjcJYhUleiA1fvm1FJXTU8LoVswwZrnxU5dbNcWwP
c6fc+kG1kdDb0xIX7asqKOINrw4JrLCSRJqsSb8hOATwJ/bGwZ2VngOnHced3KDd1JKth19SO/SQ
dYiyNNJjBksdxkTF39t229KlT+Ga16m68viTyBWGcvmq1Ee9ihd1y/as1LC/dTOjusa2sNKCVxd2
32+2E7WeyZBO62EZNOouHrZ1jy4BkGtKSouhriYAdD70axfv6ASkLfiYZkYz73x9xXVB2utvLB9Y
7WvpAu3s00Vb4ghobgZ0/cSegG29tYeD1pJzPGK/5V+KJ7Q6iJoQaUuW7wVm5b5Z5b2/s5DEdmSe
dRXMi4kx6r7AUPZpoNsa8EASY9wtpU7y5jTjhDdyro936K1LjACJ95L3zrIo7grruiJqIOh+mdBh
M2A3mvvDTnKkymjNff0h1K1TBhWpM7VNo9m7Pr2C6OVr4xHyOBuH11ASu0SRPc2cvRqGiILnXsi8
aDjAxlcSbXV/q/TWJm8ebSCBnkGfWt2A3k8ae2kJ6CjWFk5fWREWkxvkJqEJ9iFmjJCJF565VwzS
mNAX+NrCHhcDUi1NvPvOROX2blLAu1nz4KfeLDf1mVEMpG7BngAimsvg1i9+RCWQIeuYKXsRbRr/
hw4Zwso0SE8/qhrbL4awyrBOfnrKBwr3fopZwd3m1XWelw88kUmiGi9T+7Zz6r3trEruuM0iXJs3
LvwZ4vHQfjgf1FERQ0C38ZfEqcLwJtBN5WKxWI6Qt/rTlKWZPwnwFKMOULkGXsVCX2dkk0OiIm/q
FErob8O1g8+l6pWlbT7UZGxqS4LhQgA4ebHLTRBmXV8sPfDJTdYTvKZEBgoAQPk9z9j09w35jnXl
bc2AfWAH20krlrDAfiGqJInxFJtrHZpgX0J8EiyECgCj+EVaW12Sy07y5Qb5/ZxKI8QzepA970t4
zQaR+TZLtDvil1Tvlx2tDL+eay1B4dXJGV9GLFGCLhsMe1tdTC5Xslg0413T3wmD3dKvgdi5Bek8
w7c/CyA3CS8jAtl9dqpqoXNCChEdEP3qNcZVVgMcKfkGoIQ391WM0gLpd1duEQwFhPSqFSLhgmgN
mxweb+2wtqku35SntvZREfPGiOs8fa8N1N7ephyWnrtWoUr5YU/2ICCeG7oLgE6iWTrprp0pmxtM
TX7fF3dJ3M57+dIkBIDiIBiEe13C4E1hoRvMVgOIDzhHD3GvEf0c1Rud4B1XgwvcPKOyJ2eu6n6q
A1y6a9HC18Q5QbYiMO4sB1pT3VsUOIr0OWO/I1DbK4TAkHFpghdzr7vqNGURi74n9cUnswY5ULvq
GkiygYlKSl3L/LW0I9K7xKICiuRgZOFQ9+AnL1F0Ix0CdyKLILZ649MoN0pEzICkofiRuKcmBHZo
h66hgMwhWr5Y6RuUFIITodMj/Fh4JDwX8OwnoThW4LJbEXbgyWhKacZ98FPPK2h9e0rekJGCeasC
rvIfNDLpFDH3Exita68+DkAkMguWnfpzEK8COIbTXEXBIU13or8dUxxVkokrdrESb8qkeDF1jNij
vvX7/tkthlUkrIegL4+xuO8hsQKCWxIyAPyFkLcBF78OTQdIhfRgQcsSSs2vSnKT2oKj8yqPjsZk
ZxNMXNwyrmrTdUCtzldEPWq4davy3ofgCZGSGlDa7aUJdWbcFObKV14Gz5pZWTQf2ngZNu9DiFyO
w8AOrCJhIb23L0ikr4mustd+uiYFeqbrJvFY20TZ6t5RGR9ySDmBfiKhy8VOURXjDfq5rd+AkRnU
VZodEOiVUFcG07+KJZCUgDTx3Fub3kvYx5swnlXNjKRPYIkYz8l4XhnS2xW5XJI7P8KJMvWHnHxq
P93a+EKqAJZ8dzUSzOLFG6sjJkfMzfzYjAknPtC/wPOLlvgnpGzShgIXviVkYwROD+ADEzgY1Th8
V/09ee+4DC0+VpD8vGAhOqRRyKzq8NrFfa4AGZTeW9vWiKSewyk7AnuZ6d7rE/YlfrN9udFBCMXE
SoYCVuBIvCQ0pkgH5W7pvLMnr9r0ONUz881Nckqut2jY54DTVz3t71F31ukgeW11lqG5R2liyFjV
AM+JkNWVxHPVWhXEzWY7rzlVeCJVvcJk9FEUDz4Z2oX/IT1nY48lnIoXkTzBKFXUX11+05k3dfQM
QKprGiKfICS2dzEUIm/izIH9xkCngIVt3aPvb0Vt0JXescS5/jtyq7a6s6p7NLTAX64CnpeuooV3
sJpqb6TTzxIhF8wP+qxU/WZlDiU7empRF/guwVTMACqPDwPlqrR4atsHjfs9ag4gddyxWJK9X7qN
ZfAXJPIk/umjLhsxOTaChS588HBv1vixWEUs8AMRfsWh6SCc3frYStzqlGXafR+jIk0I3HPKdUKs
DKUDFt+fIihnA4G9sXsjWneGBWQR58eKJwL3GCwdAYbTXuPgZ4SJBNgKA/qPcD1aLdiSE7oB0DpT
1HhbTvki+RQlv+wBneKRRnS7rHsSfROiI/QCmRuShSyZReq+Yv/jJ0u9Fzs/hIBp3jtkEUy0cW2A
giSZxEbSL0blKVGb46CUcxJpmRDdMst3JrnekQ5FgLO9kz5S1IC8DiFvODWNymnl0BhvTkikonXt
QFsX0SsIyKoiQiHbj8O9aYFiqI9qjEAzq/cQFEiGsGHcgNEXwbaIlFe3DfhWdz+7rH2X3SG1IcTo
7yUMmZF8GiwctndTiquABaEftlBPMAylGFlKQk8t+7XD05kg5Bvfv99b/9OC/aNS9XtLr1NitaWk
qog44vOWPquUvika1V00CokjjKtC2myQbOtKsx2yYJO6KIDS2541DTzOUN95sEl0iwdpw/ku3uhj
rF1IQkrKGba+irAGa3i7hfKKyZywgq1dXqtADyOiLXPfWTbZVNLA2me+dzGL4TF0o7mN8FFgv9So
mjpEc6G1/8nB8VEbsKyBi0JYDWvil4E0dTiU+lUXfiiev7QraOtux8IAXk45FcZ+NFi+8q6eJ+To
9D44DvSg6UDcerovpInlcmUPP532ScO1XJKxphBkG2g3GsFsZKRZAEUytIolsNc0OrmyhYXRoFDh
/wbcNa8JL5TAL6uQ34mwIGVqpfbSZnUmtwWkm4CO7A0Hmiy1e8gVZW9BbE+q6KCP7SIbQWu0dNuC
j6i+1+FSFJPxGKXzirN5HN2qylXvPwVFcxgNB98uml/JP3Cx0OXXsb+tm3JPQwa0uD6nV7y2HE58
4q1XnqdkeoUNqpsq9+x9F3r9ZoXAMMt2GZPC3IC9mnJxA9mu/Zh0IyZXizMP7h9mw/exkqcsCW4G
B4xTSXprt3Ebc15rHg5Mf5/AYgRps9DalJOfnKfVgyV+FPV7zmmlNZkv8i5l404+OuG4DxXckzEz
ULA+I53DnAQmg4w2g/wsW96adrBMqjsaynO/OmbOA1vauLgJpy31CNz+yibpx981sgDGVi4kNO/W
7a6q4VhZvxTUqJpKbtMmUJ8btQAb8WNIfyVyAMvIMot8WbHF0kGArsHITjjnuTDH7ezRKUCbpR6B
gD81Tf8f0s5jOW5k67pPhAh4My2gvCGLnpwgaCR4n7BP/y/o/yIuVc0go+8d9EgtoQAkMk+e3Huv
dQdeEna31xlEl+FLMxN/WZGTSRCaQ54cppwTx0dMucl5bEBEEAIEsSpedwS+FGci9127ejFaEJOT
5OG0Ps7ovPqlnmOI7PXQLSVzZfS3crWLmPQjwMjPdX8arXd2fj3HFup07UsbWVdwUoZHpS5XDapp
vFwefX/CHpkZ23Wd3lsTtKFOLKyoIkGXxRAp6ZEMll07OSd9/J2z/evL/KrVn8b6VppYtgZjqcjx
0dS7XWM9GwHUuXzTsawmPuZagqihebARaHHwCnJXzVJxgzn/AdMqqpOOBHjCoFVWk8ZKj22krqne
V7Qo59ykHzqfX23s0RnO5wIodZBz/j35RImaDloOFKpNAXE1+8Z4qMYfpriLZu7/n+A+XeOiE5Pq
AMHlybQ9h1YFKRJx7ApdQ0ARNQTIjvvvJ9T5X/vHdPrpahdHDibuyrDWSwc3z5PRkKLIXvD7K3zV
KKWww+FlIElVLls+g9U3fl3C1MsZpKz/8QtpGf0jNN/SizTbX6ZWa3iCpv9/c2voB6gZkQwib/77
ZUmJNAUNwiQvpxbfm7VM9IafUw5+f39fjIlZB0Jn17Q4vrYuekxVr40Y9mlpQWmRKPAEB2zGT32z
uWN08ZoMOu6Iw1CcoE666JvlvWV1fqCQC2BKilelusNusXpO6/QGUTUlUnLbYIwlfn/ftm3g6iVp
sUNnnr6/1y+6syTfGGwIOBlW6UL//UijoOssxqHviRkwpdCBuJblynzocK6CX3d0+MmcDozL7y+r
f9WRNvQ/bW9FVRHfXwzTeFBDXQdoAmCkcDlwcGuqp+pcjdR6SgEajBjAnjV1eEpbh6DAa2griwFS
YJSDeq6lVaxfy7j2M3bheUOoqEjis1woZ73UmiUsnL1do3NsbdxzXeG7mkD3r360MASjjDQt/YTS
mOr6To3eYgLtfDwkg7UjL8Drh7PRNou4keFt3KJDX3QJs0KOY7qknceOVs7xA+sLncwKmUBX8nI1
wd+PWCODWj6r1ObxyP+cluVakGNmzE4LLaS9cN9V/SqhhxCoS5MUQAYv2eMLuaYH/9aHv9jVLhPt
UR+u+/oukJ4DIjJSigN73Qa3BRytnAKweU60I9pVr4A3Tqa8bxOjiGvHIouZmnIrzQvOHPzvDNuh
+S1l9AVDGLTVdLCM6o4yDoVh/V5n8THLiVxNi2u9r6FDES+tWc0zIRpbCTyjAQ6oMPZDEx4SzmoW
hSTvC0pcYd0mZbgis+dGTrJFhxm+GdRlFyjLaFDhKMF/FQTZJcVzQpfGctqdXwgS8lpPmdg9D7Rv
C3s9NQJfk7FThX1ft8pz3qVbQcajpTVuRw04dqR3mTel2azSMMZb/WiVthslmDuKl3GcISaPpvrh
2z5LyNZpDbIoyerq11LxajQPadXs2wHKqOGDderXYw1QJ8FdReNgbKLrWqa70iGzAtFXReqi6W4y
MWx7HfaYWHUKUazTrjbYFGwkuJVhTllXjHvUlq4SPI1sT8p0WKeKwZ6EUyl4ZBEhh2lyZ7QSqZRE
YYNOsLt6jxaUJlVPs6ddk2I90B2hAUqopc3/0Ov0mdTYi6wr2TcWwprDTGiyEWIjzIUTbQvzV48x
nw5aKh6t8U3h5cr1fZxWi7HfEZmydBRwreuQAGRbIWU0ey+7LUFxBBgAtN+yd2FFc4gcKSA6W9Or
VZnXkkKqNAGYo3HF75aMfQbYnF4FSF9JfxyTgzO+N9jbxnUp842BMvfZ7EREJzuo/281ejlaeAYN
7aYxPSawkn1GsD7M0wI0qAXbL7VXc43dhL9Hn8+j543fWXJ2SMjdd/uIjuEir3YmycFKk68b5U7T
f0XSabJvJjoqzkxMk1WXEG9SeKVmD8kuDLaCoMyk9ozouY3JAA0WjXrAeUTpLtP4J7tXzx/N8nep
/x4N5SrqNRrC5pXQ+3UgLQd0Y2O6nSSiZCn0S/m9Z2nkmPqNuFbmen/JGdlTRA9iYhNS+xBWQzCA
xANXXuE0EIPF3ZTGayumFxhed5VGw+uQ+PtaviuVNbvo21QcQgsJF8yE2jXNV2KG3AxSjdq/q9Yu
s9bVuK9ISHDO2MKq4lybqRvARuFfn6DxAW0YmUZ0aLNtbbhmXIHFgDmW2vQawGs/WcO6TafVqEOj
nm6mIvBsm4rCfx712hMNcjFS10MTNIvwMeFBMIVl17DJ9J8bIjSMKlqQ3pE3t9KvkR1jonlKBocr
epsgeg1kTpMWxlc3DxYRPRHkGyLWo5yuzmN5itlaAenSBcFYw3aqH4FXbvx4OkvOdIgtkOVeLdi+
k3HZ80TnDfg607dJ+MPR8Rflx18rx1xufTrYkpLJNETGUQDBHOMqVYBSRcJPlroWj2vWjVlmLBee
oWG+/X7VurDh/Dl9QkUyO5qQmhsUWX9fOtI1ZyQm2PGEJwVLMk5VN9mAbt28czoQOevoA5LYWvlB
6fRVPUJtamHfNxQbf8rfV6VHHBu1ljie3d7E5SM7Hi364ez7h0toF5rAsZb0uq1UH51Kruy7oGoJ
OSRIRa8Tefv9Q/zy9f3nbrSLIk5UjahwhCBMQUhBalS9J0jy2g/FrzKG1CzUoxUO/8p283/v7dM1
52Ls05AZE6kY7T51vFFpK1cvLB7kbCeUY9H+j7d3UVCBPhVDGPGyKHCA3xXkeIYrubyXylMoXuSq
O/9vj/Nic6Ei7xmdhus5MNwVSXSExcvHSUtfBUsS+hHis+J4ev3+qn/sg5flq24jmEQvgZtFu7jN
VG/UXjWwJCD1I6LcTYlIdtsjdnF9Yd8CZCN6i8Qk19n+pFyeR/s/rkyjSMMdNgvQLsaPFRjKJIgr
8BTrFY7kPqir9UDivx0DpTSIIJ70g6qQEvXDHc939N11L8ZQrqm9SIEkeQN8ScqtgnD56EGbmi2w
45VTPZiQICy/fGnL5hVuekerIu3oZX7/O74q2HVHxx6HQkXGR/T3UHawjGpEB3Fiqtapl0cjdUHf
e1Vnb2QYaqXE+vX9Fb/YUBo6AkRZ5bpoRy8mPZmkXMUscsfLOEnwsc/k2g9X+HL2+XSFecr49HkO
JGjnI8BAb0DohKBuGdIXnsLS+/5GvtiH/3UjF4+uHhQ5kWjGeDFeN6B3rmIBNOO0jDTlH9aor+Qn
n6+lX0yoRhCrjmShU7D8GeIrY5nJSnCCfh+mS0mv8qXeV/G+s9B7o34EA9oMQIk1B/iiposfZHnK
/FH8PXjxjToaLgrLYJHSLp6wZQZTbdel5HUmEfmrtsrptdZS1ibEWinhDVvp4myNmn8wCReG+0wt
JWdp8OZYkfrDKvrP16CyghJSgSHAQX9+8QEDmRAQbSXHM9NooxkkuJOmnw3SMS7T9fdv/J8DC6mG
gWsWcTf5rn82oZ8GlmAZT535m1Vx4Mt4kAm1cEns/fd9CTybWH509O7MSheT4TixGVQEL7tub9lL
dZwHfH8fX063n69wMcsHQ6CkGeYbD8SyRVKF3q1qIjhAYfTTW51G0hKpE7k3bU9lWBO3odhnuuPZ
R1bGyrJGXU+j1xFrXUrJGw4tf/n9D/ziQWuKqhjYk5Esk/L39xfsd1k0SnmCtqmuroDJ3ESc9dc/
Rtz+c/JjGP/nMn8ciJ/eZ1ilkOutWPLUKGFD0RKmHaCXefOlN7b+7v90T3++qU8XsyGFO7bgniKi
mZrgV4qTtmp+akB+8TVwS4jyGTmKjorq7yeHDhoh/ZRJnqTVm6YpOaPDfUdU017P5Y//4o50fOSz
0QW91vwWP90RvHBi6VJmgbLFgixwKm/aHFVDrDXlDxPgPxcN3tSnS823/elSUd8V1pgWkudAkxwC
g92m+OGj+PLJfbrExbpUgYhTfZtLZJn/oRTSQTaDvfCzXZyOP4ipf7qbi+lTjvpCnexc8syqXPFs
ocv+0A/88mZov8nMUoQTGxdXABgI4TRjZIeCw01rpjFl8EF9BFw/PTfly7sxsV4jdKWAuOz56Vmg
jaVIOQZw0bznGN48YmQ2uEc5wtjDGT8G3k+6vZ+uOf/5p/Ew9WNVp3DBvN5A1jOtDOb/7wf3F0su
Q+7TbV2Mbtsgtcro/tyWslJfm2Oy7lxzoTyYj/6y/feD76+V5eJ9cTo3kknByiI1IbMRYhOOcTq5
2+ph/EOL9p8FL4uYyXJp8MpMmrV/Pzqh5lNoNBS88i7aJDux4Yh7RUfvh2X5CyXn39e5+GSJbgll
YpUdL3iQgcqTVLkuV92jcx+j9cAWGHnhD4MeDxi//R91yad3dnFNYpH+b45VBlYzpUP4IHEQ2avD
NuH8EMRG3GYnHMShWwjxqxnrPSXSoUvNpYl6yMcppgecdbUIoqwaDWKnn1KDDGA1R8LexnLjdT1H
lXmgI6pKPSMwdnYW4InGDA9KPntXwEpORntTpO+mSaKsb6yzghhEJ+nezUlxIxGtyRVZmyFBlVm9
6uUCmDx5Q5xhKWRvSNpdLHOGqZ5qTmR7wvublmNA6NhRIAiJWzm9yqEyvFCzWpn2XWJUboNUpFNQ
GqDCAToR108wF5fgX5ZJSocrA/cdgo7m3LHpCFB1zHWuHruaXMDkUZ5FB7jHwyZaDdnTHBitD42b
VCTq+vpiMpaxli6skuPi+F0nK46jX09R4r2UAeisR08briMn5IxzXCmziMWpZJRpjgudcgHtxoMC
DKYtph3qr21dWkW2tGz9XxpSviGjF9hzfRv23GCiUYFO6MPgZN4aaFyW9YseDisLiB52mq007Q3O
b1Wj8DpxhTtUWcoNfAKfSHgLJyATwkoFKJrNAG0DZ5MT42Svk2oT+3P2hrYMzMYdouxDBpqpWgeZ
s1d5qh+KWIbIiGKAgJZFQiNWA9kWcKpLBOepHgUNN5Gd82q4UpWRV5TgScoz0EO21d1NHDJHrznZ
UgYSL0fPDg079IL0H2IfuE3rOpPtW5GK17TleDqPvLqLl/CQwhaAIO9YJUpMZO1JFifRi61jokCm
sMZ8FeVP0EI81PZL2qErhUdFsbSKR8VLCVoFc0v4ar2IlJu0Jn1p1gfxmoj/NmZEkPzTOd1XXzQz
IkdlLCyWAXLl75kjlMZWTn1ejh1LqAnUUcBggRkeJhoxBERcAhxs9CdLqqLf6RDGd8jyiSFVm7LZ
AL4irkkTJG//ME//cyPNPI2HZlbmc8B2uYHXsHlGKAMkr2D/urVWxqPdL94bgH9LEwHbgizwHyq5
rx/Ep0tePAgahaohbIosovea5eCZroxcxAWsV6+mZeZJXvPDluDHS17sCQrD0AYp4JLCQ2/qQkHe
2Nv3ZGuuahfd8vb7h/rl8vppf3dRC+mjESSAbyQviOweNJ6Qjmyq+x8sBV9V+XRcDLZtssq7u7in
kejcou0YT0puwD1rYUq6OXAXYiZq+fH7O/pqZUBoYM6+ApWW60VdHAtQMCKmVh3D6cMIBnjZs9Zb
NQ6qDqXDLusfeoRfVWAqsAPcelzPumyskNU4JoLsY49MgkNpfvhW5+E8WpBM8+9rBwKGNJn0KvaF
bOv+/iynoBx0dWRoVPKLj4C8C2lMtrBi6+Hpv3iIn650sbxqGejUaB4W2VhtlKh7qOVx2yhiH5MF
bpnTD+Pjy0f46XIXozAjM7fuFb7sLvd1N06zR7M37rpZ2AyMofgfH+NFCVbORrbwzxZjutWlX2Bu
gQisHPHj7PHVx/X5fV1sbh1f7kcc+/OnLKPcBMu6C3Yxwe84totrsjYizyj+rWcb1QhGof88zMu9
rp6EMeFyvDu1g/Oka69dJv/wvr66MYYhDB+HpCgssn8PxMoBMYGKnb3npCzk6HXU778ff19NGJ8v
cDH+JkMtGz3jAnLvRbDeKnvXYCT5/iJfjbrPF7kYda2V2Kovz34Wu8EBegKysayUAd34vwuGno8R
VAIz/vO8Lkac3xiNU4xcKWkL2E5EWGLq+f5mvnolhFAoOptA0jL0i2mvrCalUudNTEAUmQuT7MbO
lbvvr/HF1PrXhuLigQWOVDjCYEMRiVfdWZLwA3RiN/Sotsq37y/11V7zr2tdPLJGNztjEPPmZT2H
7R9MF3CiS3k5XhMD5Ypz/esnScsXj/CvS158rmqH/YdTJtq89k2a/s4JeP9vbspSDVNjKSTH7OIK
OGucIQzowevrKVjrD7lHIAXI3wO994gdB9GrifvT/uyft8Wpo0bQoO44swfu4lvqRzX3Ez2yvYy8
jRnyCCHQEsbq+3v76ioOS5Ji4VanNXAxNiDJOehFCaeQCru+DbEVoLoW1vL7q+B2/OKr/asLfNEg
x2w7ZvjCfU+eqZvRtJrC+7RWlzFbDlpSUoJuoN2mU37Xmm3mmhbmIt14VnGK1H27i/rDMN0UMadN
NEwiU7vy/c5zyl/p9ILXE5yy5hlyzkmChMJbRSxGsYecyGbk6bcKeqE0IWw/wTOOMa4r88UYXEmA
F6Vj3zictZPRDEjVKh6pVREJlPsC+poNDzPJrGVlIgZGe6OrTyGm3WSK2Qb8TjhKGANM01Z8FUZ3
fsbGCsWOk3IM59/0kX09yZNLYmIUQESssWeg5y3mdNHEq1Bb+AlwI6M/wGeuCrFUoDFbyr4lzddO
79tqqRVsbCb0AQNt3aeM/YJS3mj6XQ6XwDRCdLTbTkHaA9M1QmmD1Rcb1WS4enNLHraontE5LjTr
JlUnV5ivfSLIUn5M1deqJ/i3Aviu4YzC9afdmw1BbSbPWLlx+vdY39qG1xbwdJ1VV2FFap7S4Bxl
oLezrU4Sb2wKsIN3PiqVqLoT5UcET6mEXKcnsESeBgUfhv4xli/qIMOA6TwCIgqiytjXW+CH0uK9
aHAw9GCtsS52+9Q6VCJ0hVUs9WIjxzsLaVIwkzpyfRnmM9h6YRJdL94ECcV1y2IctBsZp2Pve7px
piuuFK+aeJH0U2Vay6iXFrL45QOqs1BBYWCx8NHUGs0u7Qbd/bo1s31EmDPpQJB7z1PfnyYZdC4A
7onBMeB9CC2kgLK96ec7R0qC0MCmSYe6VfDvGRN6Ed6Ybz3Ri1DD0bVlQH7+WyV8CM0YGPz2dVJ+
D1VyRHDLQEF5ZIMvsO2jKnQEaWBc8CQrYbLXJiiSCl2NCvY5wAgJAifhvHfKkG16oyEu7VB05I1i
L8CYL3f4LGArBupDw1xnoapSxbGd9UavfuIB7NVz9ujFVp3uC7lZ6GaMl2c3zjTbcJU4/DkdA35a
GKLOdYg6od9dsZxK6yl7szoMe8mia1CAgwY3E1frf2vDITDeo2GXF2fFZ/+/JevONcJpSYyPFm4M
Hcg3BOuiJvXMQtRu9osgO8i0FNA56dm2byJXR/00iHjpSO+5eFL4jNHmEd7AtUBBdb/lQfPwvC1m
KxgCnRTBnPnmkMGrXUsI/+yRvGW8TjYuv1H6kJR1q77p5k3SQF2hl2mcR2U1TRuzfEiUK1bahWYi
Qt5L8+xS3Q3yo4WUugtOxoh4MJ2u/ODDp3OkGc2yp/0i+c21xriVNOTyPvZSrIrgX7YAO/kKP0q/
XiS9vA2mm0B/HSUIOdFT6vMUBoaaluBI1K5HjYxyhcTulzG4a5TmsTTFtYX7plSnXRC/KGW5LcMd
msOoX1odTpNI/h0qZNnaNSfYpZ7sVT85cqCUY/iZfjFeU4R1Ev7RAqBxph7VMfUmXbuxraeWvkfv
3yb+IRE3JvoqMNtKcaC7y8mC096NxTpIjsqUu0lzMIvezSVy0YPrFnefEpG7JZhTXHodPcpBf6Pq
bwBoRSqv66LHDnEYkrXVbmogSBZaP+0PDlnob7J4d8qz5dD+QDAaQJCHZhPzV5LudYp5jnW3SMmA
nyLmOVxR+3K41ZGaFdLtoBZkMb+n0U2klB5RTxZWOWWrhNeC/K20uyKNyW39ZWSotKVMcAu4oyOv
qT9qzn26ADbC0U7ex2TnKKciPSmwnvnSOmddNRltjNmhmrgEbnqSfXS6XRqi1j8XmQpD7tQS2tHp
40Lxj2q0cfpfw7Crra2WvOrFazIererYcS5b0uzXH6mPbdMl89dNcBmHo77WsDQL4wlzY5vfiFQf
0NgbS6NhikJLKGIVTu1bJ3gk8X0In9VMTLJNN5r01AOfCWnVKdxRUgBY1ktMx0vBoXQJuw4W7g5D
AZvCpT5WgJNfCDPGo7vJJtryMF/9cbRYy87xLCvsWHmiaWmke4dWW0VTZzF0uqfAd9KwZmc8YOqE
sfLirsWLdK3b73NdHEExVbEv0/Hv6ePlBQpKNGkdcOTnIHqOpN8Sh/1x9jg6V3l1bTB11vcRY2X+
SmE/KQ12q6WFM0TeJf1752wb56RNKFQBNVsFvMSRLfps7z7E0W9MRpWyLSrwcxVfKZnwtLzGU0Yw
dDTSUBtR+K3HOARcv/Vjf9mpPJnWeAW/u0iiXxoo+tTroW2pOcABjeRKaZEPwUYbf2EQ2UetRosz
7h8URp0CqCjDqs+aXQFYNdGn1BslBNoKjR7D01RuzKQHbiUOKoaR2a3dBLgk5yhcNTn4kldnmL3x
H4cfbXqfgWIKP/zS5/VeRwO2H+MByc0+r9KHZEqxNfINdcFSMx+D8Tau7nOqJnFOkpeRSFk1mMCR
hYvE8FfofidCMTGQuSUYrxpPnyK/ZOO0xq3FmqsuybBZCpV/q3gtMxvvhbwsmcCcmiNyDJ0lESl+
0+Eka2PYr9ETWmncOQHU6QgQAf47MOYG2+wObkAU9gclbfZps5W7TR4dNOfs9x9SNW1BOboGBjUZ
vja7jEWDibhJm6skzLndm6EjKB2rqzy8p/ZJjV5FyBhr7yaD+4hfO/m1CctV1SYbUGeeZoY3PtM6
1kgiWpCpRzeG/YLIgSBWXjWS6xvFcFtplajXcYlU0SvQHp7q0IPZbDcrvnvJWUPmro29Ag4KW7Xl
0ZKv+9ekvNNsVyqJMvDKZGkh146DbTmiTQ2ZXZfkqPemm76F1UNjfYySG4GFNtxE3fN1B9Kp8pln
vEBZDbFAZX+IxFWOlR7FaTlt4KGzULpGioX7STYPKhJk/xUwVZ4Q1rlCZxxSxtvNY0usGHAw64bo
dqximIYWMcSv/r7Exm1394Wydegxj/ltmlwZIc48KoNVIz1EJAqLBVKhIrtW9TtTwX6z47Og5sP0
6ifruclOWK5aHOxqo9tbGQhyxkGL/hzyfch38OL7jvt3o+Imst5qOjc4xglGVrPViOJV2wnJDZh0
cZQVmNYLAv3ChRW4Ukoo/i41nlLyIWrrPJKIQLoepxGqV8UZBAsLaHuyKEfD65sHrfaqaFtW4CXV
U+8/au3ar064qrX+OkEcPF03HERkptvKbq+sc/OXqj2nKQbcxUC9Y/xiZGvoWzT8r8xhgq63mnum
+aiZ2aLubklvQgKjsjefjpK9Rq6Z61fjySjuuCRJGiVzcE/UPqJl+1YuywXxKDp8rmqp5yslWwnj
aA93MHb4/MB/Y0VDcz6JE9kSPuXBbFYirWLaJOG61zea/tiqGzruOZ7gnnCK32G0pPTizGJRE6Rh
O8+oZLBYPQt/F2R7ozlXKfiBTRSvYakxSTTJgymO9bVVHvmQxvLQUB/UO0nlCl7YUPbsk2ZHU0aT
ns1py8wsPcYJ8mrpwye4czr59Ys8PmM9NrEGaAfU1eZwi/XVN05dsrFQsye7Br/5dG5kjB5vKPUp
EoaXfrpVtDst2hUy42lfpi+T8FK8jb9aRlIRHs10Cd23ns5K90yQwGhvcbOW3bmJd7YiAYd3G307
0QYTKx9LW/iUzD7B7UgVoxlgJNZJtSSjYAL39xgwdFPhOvJeJVe9Sx/AirI+9vIGQMloQPM7lYLo
gMPUPtRzfsLKLohA+KMQ5031u7H3WNLDnorJxE7/5NiH1D/o2pY8uMrmOMXoTWwlSZh5ejJxEpKA
dBDOIx93T7RIEuwD0zXbNQgqnBBnP1sNg5vBcggPpvJkZVBSPDVZx/ZdUN3a0YozVlnZlOO+75cS
pvV8J6vnDvC7RThksxjVNc198O6iXLT3+nwEtxwjCHzJRlUpAgjS7MWqNs9Z3y2cYhmmruWrrp2y
ihyctCRm3k0o/7ryRKaJIW+7bO9zRJYuSZagQhzrbZwvDPtEvMrIKpiRh6/Me7ZHO9pEIoEGdytP
a1I7Sn4GL7uy6VYTGbuAh9Ocy4rDFv8sJo9iz5xKLxVnNV9HBm7EQwCSVdrlPXuoYN/oH2ixlO5V
wnYtnDehPcTk6zZ7yuDCeR6Kc1DFCzXF57wOW17Ydo4u0rsDaz5A013O1iR/sOL7umMvtlBBX8xt
sZiECIt8g0U37JnJG+p4hoUsnTGB2+axrO6L/KixB05PPn5aJ/nIAE5yNuiUxyxatc11lex6+Uqr
zrZ9HZKx7a+d9ES8YMx3JN3lMnvK2FN6zgWCQ2wvY4yMon/Eh4JfEjjrCtN3mEOKXJlttJCsCWGN
1kjLynjs2hUOIyNcYjwPdOaARcGJKvtu0NRSv0cSz+49q7cZnzCvNw5/ydUt57FN9qDWuGnnUJRG
nE3E5slqJH5SZ6pc9JxnmfzHAKnEzm5BEnkg2kNKP/gc2HEWRbepKMkcIgjWpbkx7GVA2nC2qfxH
I2A4LeEXoUmz0dLLh0BZayoQU6JvCNxYqN0yfK+1UyGT8Ky4bfJRP/dsbBeiucZ1PFjEJBAitx/s
DTabmr4Dpv1013P8VD/k6YfTL+CX9MMNMd+hs2Mt58zUHfy1OZ51QKb+Kh+fiCZRbDePnoilkHKO
kjeyto2c+0FequrB6F8NfWEifFJIJMDDzNti0sqSY+8wnmHjqHemQ91/PQEBjJed9KLoByO614tb
Vo8s2sTcEOtHTXH8pk3aImy9od2U0lUTXRnVma4HvYRxXA1YManVaremMLJaN2xvI3LpbHMX47lv
3Mw6WvWutI62w/Ghtc+zJyNZkW0qa6deoehdC3tjx5AK5at6WFOY6cnOYBmfyEiZm1mpW+iLwbnW
zXcRM3tf26inbQI2CIHQ7yx9OUAJirK32nnosVhP6ywjBH3l60/dcIsLXB3OY7rMuo1dzPNDoawU
hkydv9C3aPodxFNevl6dpIRApv69gFFI4T28pdkhHZ+V/LWMPqLxhTIcC24xD14M1Ls6xYzT/sLe
VeobX94qzZXJ3zOM1Vjv9OqxHz1Zfcs40o1xrzYPuGxxjhTmNrb3xKV0HFr7m4kkestZBLCZFNxV
CE+xkjiULi9+8GyxP5+eDOXW95cY4ES/idLKJbcpVN58fK/sOQAJSZ4xkDi6HaQXzeZYfcUvcsqn
xtx35o1Fbkf4jr9b05GOuqFY18rJUlc9jwcILBHS2GmkncGftqdJ89RhzT6kfqvDQxCvdXCoZJ3c
jtOVnHvh8LvFHxKGrtzfCuMms1ZmyjaNQJli5RSvHQlXznbMTo7xQpIa5Y+wTrXyVJhHtTnJE90L
HN7BHUM9hyrPPJNjl8vzm8xY4cCnLyHoxpVkNm6K6kGjR9QwFpTghV5KGJ56w1PSwhMZmaH6eg7G
cDLFkxR9C5tZgnWbE8lR1GxIMZGB/2DsgeMcUfn4xKhc9fKu5yIWSGjSAJz+Get3NtwnzkrvHgJj
n1tvrXyvDXureO1FAgqn50CfoIZ1N1zpSA7k6L4wfzMfULpr3cpSM7cYb1v265Z8ZZqUF09yV+2M
AbinMmIXvgIO2g/3qnRQUQKpwpUeg56qZBso9414y4LbkOpf9R+q7JasU0N9EDpIspVRXHWOuhi1
54bcoMzQ3MRnYDYn5n878Iba9cv7pv0Vj7eSuSF5IdA3Ytr3cJtYFJr+Rkfw2e/1+DhMT1PPz9RX
rdq6E27B0lxLzkYYVBQpXRjGEuFlAI7XarerlJtOfS7i9ZQrXhATX7Xy2ebmtB/dii33TEGvjG2H
eZz2URO6E1mhtvXBdB/k+waFBaSwVvxK4xtcmDgLEJC04uhPWKk2pblV5XWcbn2xH4b7Kbke4od0
JFUwPgXluz5tMnlCfPrWDr8VlDVyBWLwUFZ3IXqc3G0EgVRY+1gLjC14sNQ+aNE+A/CDI11dZ8AM
sNVXNM8o4H221leyAZHA7Y2TQHrlL6ry0KdnPOcCEQtwRlxUMgWwWt/YGNDiVV/gZPSG5ErK6O3S
vFlJUeKWxZWIdmGxijk3R5JBWx0wQcE+pVlHhIz5/GISKI6dSaQ+nkb5Psh2VnsKNFYgIqs3Jpk4
wZ3f3FsB8sCPunmKjY8oY/nwWpKdu72tPDfBuacbMpIOwg4/bVdFdc6yFeyFxVD+RvfM1nwdkFDQ
V7tp2BXxM/sGNsET5rVw3xTXdnsdBLuCqCeZrbPu2Z1X0cvNHwqtmjtDntV6RleQx5OA9tAWyWPF
wCcyxtzXNsFtVxT1MawuazM1EPSSXckOlAoo28kl9DasTNhex83Qrs04XsgvlQGjfpfVdw7jkJix
+UkJcsUIzsGVJ0LSZB77YLidSNeAOKbR86UESjNMYA9zcAbNQu1OmDuWy3RcD8kqbpcmOxnAZdXK
LtdhtMYey4sI5O1YsT7TRdmLcV+r10YLLWQRpDvYrkm5l8uVTf823nZ0jMn/ka6NAGjMgSKB7kyu
FaxgNAPFxumoe/hQ3ixJMCjOEsBtvXrrOzyvR5GsgupQVeweVmG90Yu90LZ5yGzCkOzLWbK0sGvy
70gdqWns2UcswXqFuza9J10pASDemL9JhadIZe+wkaSDrlcuQDfVPtbKxqCT2K/k/Ir+TMlSiQll
OQaHNtpmzVOS1eQ8zgL0J8UnoaxkRb/P2kNWbAINnvKE9/cqCs5hdy36HTlyu/j/kXZeS25jy5p+
lYlzPYiBNyfOnAsSoKtiWZVU0g1CLZXgvcfTzwftPbtJkEN074m+6lC3kmthmVyZv+E3dM0vkdzJ
G7fsf5Ej2cofzeo+ljc9bEXYqRWqtjyn8ieXNBSsQnOIuYA9aqfGodAf1F5ZedprE9XYyaJ+5eTh
7zJMF77GqB11FFpz8ygCfhE/2ob/7qupoGJXv6VNw3nirQrxLnE5NbhrcF3zhmqVUrMusRu3/F+i
9OaOD6r4HnUS+jzot5m+7QmmnQW+I3nNvhNfm+BVagwuTt4s4UdTYCHsZQ9x0z5MYAAMKrZh7YwR
roBtSVnelqWjEj27xS8SLnogfv0VTtpKL47UFcb0p4zWj5ZvqORL4t6ofySI7nk6Z1uTk3fT0RG4
sNwvXvUkyi+99q7Iz03trXOqKykPP6HimBwf4SV1zSYNvnmU3lwU8ZT2zcUptAve6+IYooFTv0YS
Sle/auOlTo8pdT+5+97rH4P58Pt6A/SiguayOtfxdXGd5qUjZp+88hhXPwvrOwcDxkIbyaU8yflq
em9UjpSRYCn+FcdK+YTt/BjeBQOEtz8E6T4sgy23WYhWaRNrXPUUhLDCJPVEwlH6IL3AnAnk0q/Q
3XW8cQQF7CKSLv63lt6AHz5J7pS5Jbte+8ha93tRIRzJjZgNe1H3H6JM3eb1oZOpsMbcHqJXoVFH
DgOsvX3rFQmTvK6trK/+MPD+SSR62mLd/KEHgN3sUraSe4lmJ+UirKMRyzPX3tjn3Lm5ZvHONDXj
2LiYsq9UZGsqR7PG4alTPd5GUZOOyGF132TY4xsR+JxpjTi9j04wlhOTHoWWutUOavtFrGLKLAbl
Rw/OaDh+yEHc7ypDMJG2Mh7dxn01MFJFYMtA9rL0+y2ZqL9WW+FVlru7Ord6G89tYur5Ri5kaR3R
0QLH6FEPghLXNndWGaJYydtKe62AFfoRbxdjLaYfPvljUsvoTpWoCZk867na3BKkQotUPqqPXfFF
QfEPjun6f4a6y2AMusuShvei7oSa0z6P1XcLee8lVoV8CZXDOw8cC14B2JNAYDwHaPSoS5lWNGIC
jKvmKs81bRurowDjq1WOWOzgw5lwxIsFT2kDeBZtG1Hekj8Z22ZqPaZpF3I1ooOQ5yY6CXnFc7YU
mh3ynzKcPbG2w0Cq95lbZve9UgqfC3WUFlrKlyAQFRQiUrSMA+8BbWo5n0C/J+8RncKvSSlD/CpF
wa4JB6eE0bLQlr/sKCNMj/C4rkq4W6DoMovT613DfQB+ecgP5ZTK1Fn+kdXqES2nBULV1TGh5AtW
X0QnZN4mHyrER9IWf03VEFeK1awLUJxuv2TpuxRmhp5wobiYQjO6tqAbj0aevMQ1zwhrSVfl2sxh
PTOpJWNxYMwBaa3bFEUSoME8lB0VFxHpR405W2mlFe+yUNEXVsQVOhNLgqUNDlTDgGYOPMqQW62j
Fj+wyjFW8lr8TLsdBZBqLX3T363PVItwCn3raLX+G2sE6uhEPDNkRVdnyA3Zr9jZPkytZjDKY6nk
GuKIUYr2T+Bb0YbuUWLfhjpcoSUw1j9DajOggx4EeOVOGC4k41LHhe+z9mrqFMjSq3R5o6xf9aIl
PUqhCM2/MCvFkbQC1ZLap0NbhGq7gIa9+rVP9uMMxTm66DxlOe5UseFz8gnGIawKiQcllsmZ8np7
+NeCyRid0O2czO7nS6uqGprXembaEtpttm4Ih9FQNG5G4ONSFy9560zf75xPgBMIpEJtQqfipTRt
qJOzpgn7GpFMAOZcW16Iv2oYf1VxiF+3MXKyrWdwAYJNLO7CUC0f/ZZa5+3xXmKrVFyOLEy4FR1J
nfkPCFzdx6EOq+2uE5EIG/DHEjF3JSmbKMn1KNQfWrVou3BtljXZMHS8wFAlmLuUSBHG7bWBU0iS
oZUr1vixSfVLFHvCumlabWGM104lRIOwVYO0Jppzs6yhyUJZRNnOho2DYKcfU63EUngEd3d7Mq8F
Qotb1Uyw4rDMZ2C4QMf9JYxwQQi95KsSq59iCjlylDzfDnNt9k7DzC6oMlMVz+wQx9fQiw0RlexQ
51QplQYwS26HugKvguknskZAjhkQqs/XZ6cnadGoKFjlKqKB4YCwtZSnS0eOeG0VmqbJRwLHNfmK
nYcJxwQ2lEeSMsrCeiQ91NGmLdAk1lxcNlXylmKv6d0fAhsQt6296w73QWI+j974CNf0XWqCDcZ5
B6tuNkXK20gIdxo9wS559kzzkymmG9UdD0XefNX6V4kMOwjBV2mbSoZIoiL9glq3So0Z1XTY1pR4
QBy1ZOh+R/Nr2LCSV61RbierQgnLL72HDWDxvGx3HYqfnb6tslf6nrzLXmvDoOkOIkXOHa0DFKE/
TaAcb3hs40+lpjuwrmw1Vp6F5KhIdxIicqILkxJ5QZ6YvvXYS2jHYTcy2GUIRCy8q8oY0APtxkmc
+msVPwV+ue6z3Ol5v+h5s1fcu5CatTv4tkKRVuRRnYn04PZJGO2CosX2GdpO0AhroYq3OIvcKe0D
l922pxMrU5MIyvIVB5K3EtyKpQmvrdLeZ5is3l5MV+RIwAFaQFdESLHShRi+5jeKj+ujBZEPfald
+I4CkK1stQN92Ds8l+wl1tsVVoPOlW3iEKKgR4k44PnCcs0hVaSazoz6nN+D7Vg1mKSuom20T566
V+AVS0v5ciWfB5wldYbghkUlEhDC815d16/mcBAAufHcS9b9uthDY98K3Vct/959WYp+eTAQHCeb
ybmHLHzuXtaiiAL80zDR5Yz0rdvzBO5q6Y9QVLR94Lc/bn/Oy9PuPNrsbJCQ/elr2SJP9h4GtUJh
hvpGbf3tzHWKgnoe5gkIyZmzJ4XfZyWCDoypCURrJ/TjaNcluJ+YY2Qh2boC/sVzc7KAwzoBm8rf
q+nkNuZZ35pB3ph2mbsmFd8QlVm8CmgilqiW1qOEB67YA1vRBvElSr1u19boCGsqmm6oI0Qba0A2
OTfU6PPfnmo46uDrkfGBcTu/wbCWSE2r54e1FYJcLZsczf0033L6awvzfWUBE4o7Gaww0kFzoRSv
84WKAhD7Mp7wbnr1WuouXdsoQWmpn7h82dfbg7s27aaG6gFUfJkrWFXON2kqZFpnoZcMX6G1m4cI
kwN1BXphVTsaNEqKug5wuoWkQL682vSzqNOfn3xsrRjURAyJOtnaVQcTz5UX6w/qLmuETmunAmlb
rOjJbrKnzI6/oci3yr5njzze64VDQ55S6vMsEMdXoNI4okrkYPNTKqy6WGgNXad1sJI23yqqI6ti
LaxbisIr2rcbhLjd1dtB3sXb7jkPl9b9dChdxNdJjhCowV9xjg8P/Apeq9lNH6BzJDtwgD+qNmZX
Tr11X6xPC9/7yjFlwnX5v+Hm5j4wvipBCbH6Cu+t1xx8h51usrd8R5u13PVrE6n3FTiwR3mBmHx1
oRlYSSKgyoSTd59/8sIqu0RDpprDeXB0emjU8VdI2R1Lp7O5UzN3gx76wkK7cusR7CTq7FEcGqAw
hxxLPn/vbqMdVVGk/Fb0yh0szVbuFwGlwYWY11fUSczZ2QxEb+h1g5HKWxOs0yq1B/IUx91PDHO6
kW85wZW19JZ9TWxvMy5ZK165G07GDAflfKY7Ra8yTQlwFB6/ubGxamE3JxiOLKykaepmC/e3CxVL
VtPkC6q5X8jm2BeA8uXwgL+H9eptgMSgEqDcSzs3XSPvFKxD+dNg1+tll8orKjWoEZgq70RVR6TG
mB0hfV0iAgRZiSMEo7gdYoJred9t9I14t2SCeuVZfh5rmvGT48qtTTNp0Vpjj5b3g1P95qWon6xt
Zg9flhKJKzvFoFAEB1dE8Ia/dbZ+3MRwRXfUJw5//AQYdpts8QvZ9odin2zCY/C6FFG+vHemtGWy
eiUzhGs7m0uvbawk5gK0/TTf1bqPuix+h7zBxTC5G5v+m9anG99t1yHWJiCE9mVOn83s1g1YrFqn
SYT9moLQKUWC1RB+KoXWFrpPTZmt+xITCyA8ffHLzb746RKh68pP50cbZAy8oKnmzTa4ooiJEFF1
gsLgrQeUBBNk+i3MW4Luqarc3cKivxKO1IT6BFNlIHQ1O8W8OLYKL0KxvMDvWdp4u247fR/LYV5+
mCt3ldjAr+Ot9vevKZNKFEQbkc2mogN8vgRNL48tlLN1ezgAp1rjcW0XR3NPRRFjiZWxVZzIRnUL
rsD9RFFePEinJXC+28/jz5ZIo6Q4uUTEn3iNo63Y1VFw4IR8ktYAl450BbcLUz2NaB6RdJCHqYSC
M65h5yNWxUKJSVlQxXptHDw9dlhJUKEu7MnvmGGHayT/b8e8vBxN5STk7xL7yT4Xxcj1KtrBtuoj
T51ziNICyCdJhJKGfKErC5zKy9omYs4ynxPJKepdojklBycB27ZALF6htVEJcUcW7xfaUc5D8akb
/OirUrqqCYIEnQ0Ag4K3SU2lb+DPqPpBQcbYHmIFWU4Whvk1D0RcECQtLnilY+X0d2dm+qGsgEly
BvdHZXYmZWLf5JZIo1IX4UekyVGoXPgAx87tDre/weXxR6ipOI9DHBZx0ryQEwajKoSIZDne5/5d
2Uzm5p6jgtVdm4/+nfThf1s6/y4++yzi7CvE+FwmCtvd6YBIhtr3HLCbVH0XMS25PbaLTTT73LNN
7PKWShtfVx0j63dRKDpV9PV2hMvM+ncIfBZkipumelE0SkZ6AMhngIvH+kh4rpOvCTA7XDPwi3rU
PTCw1Zd4AmHHXzvwmGkS3iV0rDMRAWGUahWRXjYVn5qc3FUMpzUTMBmY1EXfFSC4t3/t5SU+/Vod
+iqC+uTe86SwV/Mkq1pNdZokcXRVOPgjnj9iBjAPWFwOvUMK7hDG3MYWtkJJ/LeFF2bxZ7eH54dd
qzUWtXWbfuIDvsLbH8YzHtR2QF6oL9VgporH2ZE2hUN0DSELFVvkuWxANFJPy2uZhXbI9wBHjt59
tmdlkwUuHtjTjrwRy5gdn2IvpBUrYRpavgcjbrxTcSPhjj5cql3xSrSTTfoh/1FzlgKSWEiCL4s/
01BPDozZRWlZXlia01DbTfEd7WwUo6K9uRpsmqz2crHpIuedhZt9SLcRazXmpHXcNtu2dbPNenWj
D0t+1tK1WT09nGY7WFCjyOgofzCsAVnrV3ATkANWlJscz9H3+DEhe1PY0SfRBsC+fA1rV84qGpYi
9yG1dOpNs3sYqYtOwtREd/q2DIBKqAAKisp8yBUtdYw0rNdFaAWweKLSW3dxFt0lDfeLUlG3WfVJ
iAtYLClxhWsKoH8pMpUItlojvI15lX8edL3/6Wq1eN8YirAx+o6zI6d98VAkBZJ2qD6CQ7YM7G+C
uHysB0O5k+pWBq0W+ZAYp4cWgOVN0ECroIPYfAUFZFGkzXjke4Bj1CiUdoVAwz+J5OgwaGa4McYY
CKYwglnldsmBdqL5Hg1iue8GqqleUtVOIZfCN4+TzMm90jpaUYbecAMxohX7al/2rfwuCYm7H9qo
elN7L/pspH30ZuWGu5GNIEd6x3Xj7MHwWqxsaffsjSx2D4hYRSQWFjIejqGVvQjKzDVhFg6usRma
YXjSi6Le0QOrvV2tmmWxCTrUyl1G/qWUx/YY9ImcIRlljvd1pzUwpQQTJFtQ1w+xOID2DgwAGZLR
Ce026jETGKtGUZH9iURjrw6jd4xdH0JAOZYR3OJQey/7H4ovl/sYYSTScLkExBXfDaUMeKZL4dCa
lVzKNB/k7HMzWJhgiYYcOmkhgVdOZHC9WtajpN83GK2va3coYE1lvviQtZYIxSOJuedcwJVdX2LV
UomcwmtPoccOYM8bQ7DQRXRXhEoC0zEYNjUuQk7iRd0OSfZmX8i++VLGcrvNPBz9NLPXDpU5oMRf
Wx2gFG+iHwg6xj2lYTrYaCU/87hBvEQOu8dOMNIWBm/YYbPpa1uj73Ff88GV2Hhwgx/Mx7p5FKog
2sLaQ7x8SEuoKC3GGyuacvpnLSvcN7JwEVbvMMg14BYpq3EPUM0vcuSVxjocfanYCvRuvyRhIL8G
fWYsvQKm02R2trIJVYADmIsYaKXO0rYgQNkmFKdtNYF4YcSlHABT+QqweD6sI8DLOEQceqdcZX+h
rHEljziLPzsE9Kp0zdAlftcZjmt875O/LbzN4+Z0hLMXr1HUvOwbyDVlETa7zvXgcQ8xHfgEPoHU
xxJNf/iKlRYsuX1cPrYJLQGUwAaEehzSxeeTi1me6mUcZ06/qe9VJ3AER0wpSI5rxEm3Xb5wKV+b
y9Nw04F7koIXbY0Mt0s4HGOePB2KHMj8binRmVbEfMWcRpldh2mfd5UXqHyx9fje2+Crd5Asvvbr
zg7vssdmaYUuxZvdhwF0PhBTjKpby4d6j88yCodTPdPfldv0uJRt/K5M3xrf7H0ggESomimeuk0e
4n34abStCQ+rb+GBvQzfqymHt5N9+QA7YF/dcz0e4B4fgcetMHRaJ3aGje0P8W4pt792Y58up3ke
pCq5qEIc5Ynl4OPXOfHP6bf03ip89HbDQ8bbvXRoGZps2A+P+qe9kOMufApj1gZLVIWm8e9PUa7o
7FEV61c0E9YltoFbeQXT5S/kCQur2pg9afyu0BM3lqfvYR6GB6hstvWtI/kClWxDkl7ON5eGOf35
yT7KLc81QmVaAc+Ao+3iOdzgSIkBokPO9y7i3rKwca89ns++7OwUbMehjOShI4/+lYIn3VGi2qDU
RlWidqxD/mt0uK03i5ntNHU3lroxO5+E1Cw0YJGaM+Il2WP2mVc/2lbFSqNeFcqXuEZ60YdC8KsP
vwmINdxeTtNBcSv67LjiwTzG8RTdoiPtgjJMqmdFeh8CRCmXxPcuWiPnJ/EcUYjXkJkUEbFSgSJ9
LjkNCU0EgjqlG4aHcB0eVbHHXnPxoTTN4a1Rzo6vMRldoyiJrL2+53id36V2ts1+0J9otrGjRc5r
t1rsVy992NkZ5ia8dYvp4mk3CrhQjD43wxNFme3kTaB5u2Lh9bmwR83ZC601C9PjEQWuNXnr/cfS
WAI5Xg2gojyE1rghX/jVjTLqChr9Z2eASarCiqOpdns1XivW0NX+M8RsD/YWuL3B1/lQpED6odmC
mrfVVekET/UaHL1trhciXj1nTiLOtl9WiEkpJtyk6TsY4UNyyLBBp2M5roVt+fwXGg1X1+JJwNmO
a82oyjuXgO0PYzXa+ofnGA9Tf5TTe8d1ul5GMlx75J3O6ixbsJQMCVCT7MsrVLtPfuFOBSnnRbN+
/n9O5myf8eDp5dLVNCf6PCUlzTF4xgx5NfUBy5f2bUl58lpVAGgLHUBgt5KKzuj5JSEptRLEVS2T
lojrDITE1t3/0JGPXeEb+bgs5nnt29HYQMMcVCHYjNn4wrbUx7Ch4FZ4wdFAemQQh3dV1ZZqlteO
jtM4s6OjNoYhwIaDZo0jbZqXwGl3xht81G2yUYTVUvv82vI4iTb3i+gNxB9cvAWcNKtxVteg8WTR
TyFrHnO33fwbS+Q02Cx9Kd2YeOI0tF/m1tqMd+ldv84pH0nraYcvyeZdTf9P401TfZJHGE1slhWq
ZZR/ef99B37gGOgSO+JGtgcouEsn2LVL7jTeLG8RK1NA6IvJVCJzGwzmXSFFP7ux3qISCOtXl45S
7b6rxfBaqOanf2dydeRdp5ogR/1sfYodNnggPBUHgmS3Box2xBd37QkY41hbE3uopWxUnf7G+c0K
2vRfEWcrNW0zHA27QHE0ShrPYoxLmhdk1T7o9fAxaNLObsMspzaAYIxrQQdV1DLFijxu5G2TNuhv
Db7Q4pKc4yMTKerO6s3sfQwa7S6T6/Czgc3nFy2I9Y80y2Jx46kiZopDl/WUE4BNveQmPAvKo/1d
r3T1i5DAkc+aVMvXWVMj/iI0iADERhSvmkht7/K8Ge/MrMjffD9rjnFTg0zMtfKplgrvI/BzAO8y
+sHcNGnBFack4s4U6iBa4QGbP1e0LZDsiNOf7lAmCwnS5T7UULg1TJx1NEWRtdnSyfPCgDA0So5a
Z9vCjYNDpwc9LRIxt1tJcG4vFvny0xHud4tWo9qp6LN8IcDEo9XozjjuEXhmVW16rCk/Q+Qb7cQp
tqhX7UuQBfDAasd4ma7gah+9d82aWkT7S1ljLwcDc3f7V12dg5MfNTseOlgCTdS2MrQ+8zgiUNMP
2R9RElI4sBYm4HfH73ztnk/A7GiQjKb16JApjtn88FoFnQq0xvpwXYbmOumSjTYcRzR8ND3e3x7k
ZSJ1Hnj2odtKDIcsxoUTneaVah1Ub6EReHUWZQnaC10vdK5ns2iOeqH3I4qGoxLushI7S7d7lI3+
aBr5vzOWk1CzSQybMOprqUGI1n8uxTcR3ZXbk3X5QmGyTgLMJgtBiMgqFe74AoEOZCz69nNYfwkl
jrS4Wrh4L7fEhJ03J2cgVdd1ZbYlDDVVmyxjS9SttQrin9QroWiD/20/5fpXxQq2t8d2NZ84iTf7
Tlmuu+XgT2IPvQFwF8x0fFcbn28HuZpUo/VOYVEHMy/OASADpNBOzyqW2wrq7mDLB+XeO8RfDIRD
XlD62yePS4Kh1zOzf8WU5qAhJY3cyHSJSYFqM9r+Wmg3ro0kJOA363PZ2IugmstNxbc7iTibS5DR
lTsoNRW+z9kqWwkrBaEBgFL7Ka9GOm9hWf5GgsxODwncGQqs3LXwBGbxxCSpQ5oFChaok9JS8BB4
GxQonem9Ig1OT79xPcHu2heKMhtEMW5/VeXKvqCiKVug/EAs4YZ3ntjERhI1eojiiNX17beiLhGA
rSSjfNfMLLtruwqxvCTrgfoHssCpbvR1h2baMLYNXYlU3qehVf7QrJRr2xqaakWRHWW4tMgDMgbR
2Ci5b72UOmLhK6nx68dBwTm2LBP6DC1qJDpWmIgTuuImkhJcPEuD8Ydd/FAISJLimp46ldaMjuwh
fg8MMGzSlZ8lCva8I9zPrrY+o7VWR+vb83K5DM6Pi+nPT/K9Ugm7igtEcRq/d/rKpKZdbW6HWDpd
p119EoL6RN/rFms7RAy0yZtVq+/heKwTKV2IdG2RnR1+0085CRXj/CyEba844X15X+gr0eFOuiu+
tfQ/kRKUN4qjftHW3vtyanclc0b8nt4gWHsD/uS89Q+NRKzqLlYonMPpgYRONzs0Vt0GYvHORyB0
4TC8sqBP483JaoJeVIFk5igyubir4Os4QKbPZdGO9dei7hdu/8uj92x08+2bY92RqwUfUULcs8oy
hyboynIH+/ZauT6LEBwnLLBJv3Ea9ckXjMwMk3glVBxhl++V+0mBOr2bTkH3brlqenVQYJygNxoi
iuGzy3ioa3pYFT4sbZfs8hSlBN8Jxfzf2GJ4Av0ryuxGTg1fyAr6rU4kqRKyaGhChGM9Lq396cde
HLB/HnBzwBaFEiQ0unqqtFNM0Ffppt2N2wnq6uNjsqh5f+1LAcoBFTdZFZq4fJ5/qcyP+UcPuSYf
y33zzd8Iv7tExVNP533x+rh8J0KqnpIMLmXukbmzUoNYc1Zmisy6MLfTfWyC3WBN2EtPtP/HuP6M
NDtDzF4Z2qFpJuRG52BHZFO2g8YNyC+z9T/0l4UFf2UNSnTb1ImCCJB2nkM1saCVAyI4jrglnL7i
fAw39d343K/Hz+XL+DZZfElfb0edxnCxVk6Czi5jMG8N9Flqn4rxc6xRpdhU0keJ/83tMEtjm+0v
JZSqSu4ZG4+nlVSid/tWhQtDuXKBMX/GRB+YWJXzbC2XMljyGRqTBt7z2FUi3DSgTnd7ILeDgA8+
X+tpnVadNJkijaGxCWT83GluLxGer6+8fw2FE+k8ylgMuhB5qeykP6ZqhLHzHITCrFXv/BUI99WP
A0Qbcg0On6Y4u/kVH7+RXsYSo/CHx15GfocLeZsp48IjYUqsLtbaSZzZOZFERc25J3An74sH5a7e
Ieaz/Qs91yv3IeDpP8cz27dCE5dFzxqm55Y9gKG+6z9FTn8XbKdyah+sRWzYYgdNuP3ttbE0vtmN
ZUhyAUuIeQz3uLVu213p4B+/WQpzBazHCXgyvukxdnIzNqbSKjEZ/e9nibpGKPBtouiAPH5dqgJe
WxqTuSGukugmAPI9D9Xledz2AKEdA9WjAWmuSPvoup+3520hyEVnWAwqhSK77OT0npUA1XUoC30u
2rfDXJ23k8HMG8BZ0YC+0bN/FIfVD0Q27txdti82ITZfC2thMdjsxJO0BNR0x6DS+2AX2xM0HUvh
FTp5u2Kh9HPlnQqEi0ccPHK0ICiyn3+l0BoUoRJ5ffcb2LXtWjzSE1zpqzigNCwc+uNyefjywX8e
cnZCWWCfG68npBap6J5+HrVdX/8SKtQGEZkNPy18uikzmh8dpyOczWZfoVRUQ1p06k3wgEIWRAwU
STdTTlOul6/+Sw2XSVbjZEZnmVql634Uh56O6E2CC1tdjCbcHWVQfnamVz1LnQXWqBiwaigTDflE
FKVBl1Uox1vVQJMIMp9rD5bXr/VWzhPkt+PiD7WdxN2yMJtkqiAYZiusauODl0nJs5QrOfYjta/K
e5OpSRZ6nFf2GBUMVYERa/D0NmdnxgjUMOgVV3LSofo+GsJL0YlvRpEubOUr6cRZmNl50bae62UN
q17Ox3UcfzcbxJWFh1H2Fu7hK3USnqt/DmjOn2Px9GacV5rTHKbkzPQe4020RWwJbMVoPCBetl1Y
g9Mam63Bs4izJV9RBs/FCcASDg8TzCx99O3ma1Tus32/jTZLsIort9hZuNmSV1JLaRFVUpzKdZMX
TZDkF9cbhhdNz9UnqzSjo9ALwsL3uxL0bN2r5yeJ7neNLk/7zFB/qf5H0D3GAvK6Q7UuMRy4PaHy
tfvS0mi3mOKE3Ztr/wzuSPVExUSztHUHZcnXHD2nX9JGXWcHwKFvgBo5M92VdCzpwxg0oKbsu+Xh
uZLt7HHYLfW0lSufWDr9RbNtr4yG2vu9NB2k3Wd/HW8SJ4qedNNJ3rC3kEjD0j8wBllbR5QQ7cwG
r7kpvzVf+iNGkuUB2YSjaW4y5NF/CguU5OuH/MlszT6Nm6IQ31b8NvPovQR36WbSDZC+qU/GcfJg
lHf4jtz+QNfq/GfTMUvYsBwqghq5CoARvvuglJHwI0uTChQqFxEWBn6J6KaAOwA4U1QjZPeH4mnS
AmH1yio52wezb5JERplHZUd248kZvnRJm6+0vvXUdUyb49BrtfeI1Wz6QAmEelkVuwho356IK5cd
P+HP/tL8fh1MQR+1gaS/3AsBtgwpAucookYoIVtF4QhIxd6OeGUfnkWcnTWmiPyMB9MRDcXqWJZf
xSJ0RDNF8szfBHG6ML6laLOjJhc5tfOOl5O2sowaOxioCuE6rbM1OsX27ZFdu4hOayCzZZznbl2V
ZSE7cYEYZOfi1gSmgiv0dphL8i+MTcoRyAnBKKcSN3sEGIISl2CcqaMftE+4Nmwku9zE+6lFF77q
4cp4szhMxE14B9G63C7eFtfWDKxXAA+gHuBrzb5g5SGPoon9VMfvnIpniAxXkar6+gc2OFxSaKei
0ELRon4PHpdKF9c+6Gnw2Qc1ImsY1VHmGq49QObSoRsR8x9COzVy+KGec3uyr936p+FmW1RItLrK
cnrZsu4KxxI8OCKRwktbq/7jUGTS0lE4/fw/b2KqFWgYqZoGJFlXEWeYw761rhQGV0AQrLbHTb2v
tu0dSqcOkq/Py4yWWSZ/GW22Yg0zD2VrQNBINxPtceKGvvUkcjsryKxVkSjmm2LUsVPUKvIIVs6f
hmXzVCil9nx7ms+X1D9+iAaHQMT4VqLONpvmviuTDHqCaXfe0RWDjZrkCOSsKnwvwhh+QOkubKLz
vfrPgGweQ6dNoyJmeJ4N+GWuQ5RD+KjxDRMd4qG415X8q5ouastNczj/otTKkXej0aZemNSm4mAk
rYqYXRk0OhXzIO032Yg9SBpoCKz7iOW2ahbh9pI36yptvX2JGf1d7Qeo8+LBtJIQ3VvrSKrvbs/5
tSkADTH9JEmDHDc7RkJEpgrVi4DZy16IjHWlI8FbI/PZoIZ0O9T5LvrHbE/dAk4L05q0185nW/Ik
MSuKFiEIN2je9DgKkdvMKGPFRoYHTS1Yxt/CTfyOqKn0KNAcgT1Bxfg8IuZFIWRSNLRwztWacgWM
F67hH1aw8Pi48nU1RI9Qk4RFirbJbB1pSmUF2BZi/d34T6IK7D1fdKW/ciawSMHTQOgTTbLG87GE
ppzj0WVKyBBIG/GIsVtL0pjtpfX4kW7Hp9vf6jfPdrZg8VfnNaUZEpJqc8JkLAQSJqmphey3Wb7K
PllB6/bCfaZ72La5mvXoFlYNdTPLOyeA0rAeeTPft4UrP0cF/u8p3OAt9A5j76ehAQqoHzZ0rCZz
DxOl/aoctq2qFHvR65uNH6FYqgtm95j6sncvmGp1V3VtByEqwoq9NgREPHCmovOIfZ3R4mXXjcKn
LlWLb3lgGPdZVXxUVKcQi5/2zjAMvNCSeOFgnuXPJocEanYqJWx6X5qCgMH5R+hCQQu8QrCc1DWd
EYCGELByBaHEQCN5UVPxeYx4Kw0NDjlU0S0kwYrqbjJtRgd020qZYwV4LpDgmBgx5GFqq1b0w+wj
rBaCg6vrdzkGilBVobgVKwvSX5s96FqyarJxbZQFPg7Z/vaXnh+605BMfeLg8KFl6XeecVJsM3GN
NKiQqigxm0gg+bYWotNat6tGwwDti7oI25gVf6dJpASLwCoQIlBGKOKcT6JW+E1tpINA5iIfoCbT
PRx+ornsyDvzQdjcHt780JkHmzKJk+H53jiyyn3su8poXZa8n6XCrmvfrkDS3w41P0r/EcqaVH5Q
cLo44321FK1GZnH00X3VJuiYv9aKtnCIzuoC0+zRAMAcmUoY3PWLTl5vuF4ZWCKzR97l7XBDAdqK
wc5aWqv3waOysDwW482yAwmaXVbH09ciHp6Cx+mVirzMOtwZH8uVqfPX0OXwZjsM7R4pQptPoLbt
7apjsNW2so2TkHP7W804HZdxZouwqWS0VmXiUNfaqIWO7jrkIBS03aFfZXK+q4riGJecVH26TimD
jOlhlMItN/W2HFHlW9yIs9fo5U+aLVVOUzfvi99DD3bJwbfbVbRXN8sYnN+dttPDfb6GpjPhZFM0
rpXkXsU3hYCgrLV9afe+TXl6U+I4e8TZJrZ9u3vCaGhtbsw/8gcR0aa7CiSuaE9CHN0eY7nNknLT
jNt1OQGz61pU/SxQp4NBPPRPlTNutA0/ZON9IJhlcySGq0/tPd6mTrDVV/heOtqh+4Qc3TpcoxCz
4s360G+X8Q5XTkgN+JCF/g/1RY7+89lqG6qheVeqlIJTCKCvXQGNfXhtsDhREEjB2WVhbU5X+fnn
Ob9lZlsuaIY21TqMJURM/NDC6YwBTKsQavlh6nu/q7Gr441IR+FXp7rq51xXjXTl9XG1ywy3e/39
c/7Xj/4/vQ9kzeLBy9Lqv/+Lf/+R5QPqj349+9f/fsw/0te6/Pioj9/z/5r+13/9p+f/438fgx9l
VmW/6vl/dfY/8ff/M779vf5+9i9OWgf18Nx8lMPLR9XE9e8A/NLpv/yrf/g/Pn7/LZ+G/ON//8cP
UL319LeBL07/459/tP/5f9g7k+24ca1Lv8pdOYeLLUgM7oRk9KFQa9nWhEu2ZbBBww5s8PS16cy7
ylLmb9Wd1aBGOXDajAiCxME+++zv339EeOj/16///F9/dnmW+Gvb7kV9K/61M+Wzen77116e++Hf
f5DQ/YDaOXIgOVMEoSPV9I9/TS9//lHwAXETHiIa1wlX1P34I6W7ofj3H+EHtG+jEDEs+Csw9a6N
mh6mY/yR98F1HTQ6GGoLxDN7XvTHfz7gqzv1f+7cv5SRN7pUQ//vP15vfiFFgBCFGycMI4ZMcCRk
vl65Sz8i57ixsK+sSONSAQlwJeM71b6Hzn59HseFcFJF2CfiguAixCTOmxdKi5joxfgDEmHGBRyZ
4uswR8+uCAETBm+YlvH3X+7EX1/01y/2RiyEJxk/EcQHFBJwE6zmoNffDI1WMy0QRQChzpYNPGpq
C8ZEJFES5/dkhyzOGejXd60gb7Z4ZHNj541QvDhIN8Vx6c33DKqw7OdQRqA0DTvtOMBngRHKH3//
7d67ypsvN4dNRWqkc2G2226c+vu8OBkF2er3V3m9OPATvv4ubws/6qq2NyuRtzHVjaHRsfYhgWt/
zOxQvzvMuEqIv7zTfl5tLZ0RfRgzjOS8Ob4g/gDp4f4cJcWB7xsYdtZ4JT/V2/cMpn//Wp5D13Uf
I98cKf5vtEyn46QfXZB2FkZexNSeayGP3MOWtdTv6Qf/dC2EQCMpiyJ81nv7E8K/OIpe40uV8YXT
bqvnausaTASY/9Ixsd4tVHx41+BBxkgTiufXC95dfADjJ/A3hmzO5gfzcUCI4rxZ7p1EvSvurQvs
9c3y3DU/EciCAA5r/83FqoqIKERuRFLhZvn7egcEOwT49zTEv6/z15dZf95fyhDlak+2sUXYPrlp
5C3QKJG5/v0if2OG/fm7vfoqb4qqvHb4FFf4KuvA1FpP6Asmhq8BmrpbMzDnEz07j83W3XfXiIaA
yOamYQpQ+Vkexkf9pdiA5eXtwaZIKayN0/69gfb3fuo3bxQnj3UVj/h8P+vdHcGMOGJG3r2j2Dd+
f0vfvFO6IUeng+C37uD1QgwItBfeJ7DE7FYXdoD07azbj3t/11zGn15sD0P0IFej/5D16ARs3+tF
vRGw/7wzeGbg8wjwHyier+9+Kf0cdlkWJZgy2agDyIfrZKDI1vKu34bH6Eo+xNvgxPEW5+9PV//D
D4/cw58phNi5cZh/fXmEYgXV0IGZuJ5rpjuoFnfgM+sUYSjI/wJP77nN2K461Zl4N8XgjXv353eH
iOMGMWoDtrJBXl+860MxkiKHXeIwHuqjD3q6TACj3MjUbCMkZccOhvmKXZP1oCdmv38m/umbhzAW
ImkMhYH3dmQ/bxjgyZCgky4ItlPfZMuCEZeCbwfZbbC7pZKbY0y8dy779iS5vsL8X6/7Vv/zJH6L
Ab+4r6os4sUWr850hdq3MdlTjGYK0J/QAdysbLupnbOqqy4xcXe///pvz1l/+xxvFl4+I7e0QORi
QqyLkMlya0txX7TNxs/Fzhf8zGNoMAVWxfSOqvZWal8vDXMs+svYLiAXvBXxMEWWQ2pDyt666Oij
vB339YEch6f/i2SGf3i7vrrWKij+8nalRRQBqo5r9ZsGQ1yJPq4WY7OlCf1c7WWGJJ+r95bW+tO9
2TheXfPNLZbDCEv63DFAC+HE9b6T/p35pTc99Z9PzqsrvLl5pW9aThi+lcDW5B3DbZjNW2ejcHx1
k/alvOJPzemTStqDu8uvV00EKWDXSEeodvv1TfL7tfRzAvZ3X/jNTlkEPaM15N8EXOidl9rzmkxb
3cC0tgPPL72Wl+C53/nZeqCvtmSD9JcNwPGf1yiSHm8ZL1FXdM+v2W41PlZ3mBUo8FF//yn/6cl7
9aO92WhjA2hc3P5cCjE+Jehn6PEDdYKgm2H3/tL7x5W3xux5SA4DSufNXlOBtqbGdeXF4X1Tt8DV
PTrBe9Nf9K2OiIcpRDASQshWaT+k7M3WWWKFM4jEIRBHnv+Cg47KOq2xzNHovpqXsX0RSz6ShEZL
AKan1xYnKpwO+bKud5r6Mj9qoNOAjR0w/ATtdjszq3dkYOaHMmV8GNo53PldzzO/n5ur0SfFN2TW
toCFmemKs3ECAHaJJsTvwxs192PxjKgQecNt4JwGhBlvZzcHPRaRqoCGD+Ik8sBDwHyrgWlAYNph
Hd85cc/pzn1o8ToyQpw62dFvLTH9loXW3xb+4CLOS7g7w6E+NSBbnwB+QqOI8ikTBSM3LQd+V81z
/eD7Wh1LRqKvAXhgX9hA/HPvK3uZVFdc6XoI07GIv6qVA4gwcOdAQmRI4V8rbu3krhjXnKegvS97
aatg36OncSpHMxwGgxoaw3whXpU9IuF4MwB2jQa1uMC1Qa8UL5ZLrJjc9SQG/UBXQYqAIy9to9FJ
wYax+5ZO7rblip9sWAWftA7Dh3IpGAjpGP35XBc1uR2RwL+LOBloGrtmOMegswZJTGr3GDKcIckI
YlvQVcsjI317iHNfbGY2RccCQdQHopvxODgk2A9D4GQFb9djYWXCbyZyMJNgZpeCdDz2cypg1b2O
J9yntByIcyiicM4kDNzHtkLy2ij5ioS2aGdIZ1CphoqccVlAz2VTdfaKxmzAxYzvh6BrDtxr3Fva
DkhRH41+8GDgv6A/YjcFBoXxMHvz3OxlM5ZeohHockL0WtkfvNYul0gAIOpRO3z2ZCQyp8QcM2UC
6FdpUHFJnwCb7TYjdulIbPOR5sVGj1P8tfa7+aZqZnYs0b/c6EAh/auIUai3kXjqTeA/1makZ2Tb
ej+CmkDaN7SvN/Gc263fD92GLGERbxE3ofZkKEBAqryeBmMyyqh88A34J8h1G1bWpObI/gXOlT2q
grgf40iGFzZ58mNed4Bva5tfYYiUHL2+uJsnMGE7Axv7rR+RAjPc0jfwTxbYFpK4MqS9qvtCgjnU
1bbblSIQ17F1l1tE+4kjNs/2u3TAKkoWquy4B2YnACexKsDtzXulbvJOqceynueXwa+Wj5hnA1El
r0N9QbqE/mg7V0bp4jW6TibbISIkjwG2FHPbAZc+9PXH0LEamHcz5eEuZ2F9Tf3WHbYKTyEDEdyP
66zrg/IgQF9IWeBNGVaAgwy8iC/InPO81AsawLGWNoclNI+uhhk84bzqd5Es8X9Mqn+Kxtn9XCBo
F9y/qcbH1/QId9kPzOzdMgSjfiMxA+gUv8yx7qd1JEeDHN83dKPrjtVg32Dq2uSzzVwm/esYMc1o
GANki39408hpyNymDnYmGDGmgZUKspNzIWZg6VQO9Jp1xZQUpXNtwdweSHDpgaEEPlXHLMMjsoBx
2YUHxXSVxByBKkriN0aO03XYc5MMFeDwOYafMboIpnYFd+eNW4PkSfjk4bOwO6AbW7zZwC+NK2vA
cu8a1IpyCBVAh7LpNwBvxIC8a8QjFtdOq1/sEoawh9S3HdTTtow/5awoj72BQUQMnB0jaXnSs8Bu
CBma1BNsI9k8vZDSx8BmCOE9rveWu89gh4RXaIxg5FwjgKITAiaBwcoztrdowwQ497yJMOKpin5L
clEDVV9WqWcRrVjnzvXQRHzXj6V7wiNAQ4AvDMivblGWV1h6iCgsouAGEusnt8zNAVZ+59gFznJN
mqUWmzKfaUqr/ryQ6rnEAgWQtB8+FwgrSLpYm0vbzzaFaSy6cmh9cPzpoop5PohoIGm1DCadae7v
Jg6PyrSEj9GSh0nTlWAjNKLOJBKVMdHm1lmoTL2ZEECwCdrW26GLhnyzuX/Ruoie4MgZboJ8bHZz
UMs0MKE92FJnddTUWxoMciNGj/8YaYXbKmdNL7a0d8K4D6LR33jh3CpNolR3Nd/41F5XXS+3zOCJ
aZfpm1OTj8j4wL5t0X1tKS33blDPwW6al/CL7MeoyeDbBBO3jJ3biIzlPmjVLV5M9shL052akjOM
zVfzboojccHSwSKC2SVDx5d/z9Fy3tm+xmlHsBooma5iMN2j+G7uhHYQ367azpQ71QRFk8629G8k
7nm9axl2nh11AdBIMcMpst7M4520I1LO8LYDDNeM07ANS+KzNK4je5BqUT+K3uKGtvHI01EtKLd7
Om2iYgCDiXd8/qoR7UkQfkMVFmDUD88woBR365Tol07S+FYXpSbbEASC6Q6Y7+WpbafJHidHUH50
LOv0rvMQBr9pGfUfxnjpHqFED+hNFCQf98UIO1giSamQHVZLdxvVnB7nSCMLdahG8k1JSUBb8Rt2
0J0BojdA232nKymrBA7t+hpB4Z2TzRCaTTKPQVBs6opztKEcwi/gBBagwzD/PJCRcpjZJoLOOJRg
OK8HEYBFRFq5dyKrv4xtC/S6O4YqQzEVZaa2DKlpiADQ2QTA6efOB00iaY1vql2PNXqFB9X57oSj
vAGCwn0iIwt+dFwDLM0w3TRwl91PPoehoixVlzQz+HUITq4U7KuFeYq9eXkM2hhU+iauMQjtCBef
RDVnQ8toVy1KHbspFnFKYPVh21wxbIqTEDBuB813P++DT3ZRy6nRfKiSojddn+RRxK8IAjCOQNZB
uSTGlCeKuPrrxaUdclEXBqQLIccyFKJJWoXGO4o1munIrT8vrBoOY6tZin/SvHjdTDdKCWfncdDm
23FGOQ6p+oA6qc+KSPUbGhR+VvuwevtAUHyfloaeY6PKc+C2y401jKgMQi2y4Kh0gS0a9UMdD9PZ
tCzeqsEpjwEBSr0xsshqJ272VR/DOxAjFRZ3xv06ojcvkkoQ79ZRUQXAOHjqsuDguC5zjoSWCJYn
oNu6VGHDTcMo7m/pNJQ3lWyBo0YGLbQKYnGYtKF3Nde2T+fAqW5d2dpbTubluFRAEwzF7D/gIC2f
uPDxNgVY7dQOtcmieWEA4aD5T209ZCG8AhepgFuYXTffIJYe5PZZ2+nUkFliSw1VjAhakNDA9FaT
c+f6LbvyR5BGJZpibmLrUOx97tAHORflVeNQ+5VWY30FeJ2rk1w2zVEiKgltNFWSW+76U1bTjp+X
Ugx7QBLnax1W3cYDdup5dKvhi8LkPuq5eUgCd3FNiuoZdHhULBdXGn7HQEq6DHbSR7eS9rAs8A+D
7a38c60L10EjV9sfrtDkpouNxq7SOSlrZ3VtgRGGyNKB0dxpxBaSif7ZNnvVNfu1RfE3wQ3OmdWX
6YJBgzPKW39k5/sBbi9YEQX7ChJT0nb8jo+fgtbsaC3/FBb+qx7d/9h5e9Wt+20n7//BHh0SX345
7K49wFdNunvTlQrtul/7cz//yn8adP4HFuEcymLM08JKGeIs+p8GXfxh1f/C1ZgPGexnSPpfDTr6
Af0ddJjQ4Fnteq4D7eSvBp37AbrZ2gxmKDYQ7+D+N/05fJJXggkaZxgMgBsOb1x8wD87gb+KNNzz
OlrBgIVSpK00YMqNQbFPaZ/A/le1Sax4fgDsNr+tbdPdLjpqdoHynRF2OaDLY1c015oAMZyaEefM
pHCi+ex6YB/2NRjMAiXRIahacx2GPYLufTFm0xzMh9aXfF8Li6Ni5fLH1lbjlyAf2MFKxi/x4K34
5Tz/4TBYAz2x1Cd3duW2j7GLiK6fZoyFBvGVdNsmbcsGEeTYGBGt6sW31VjIMJHob27zqFcVePCN
PUXGNMeopNWThw40XlujxhhRDYFq13I2XVegP6ZNHDgkRZr3fFd0GNJAMKSXsriAOj4bNSYIRO8z
f85pioQXccY4Axhaqh2jT0U8mU2sgum0gAHaZI7k874agz6Brz3sEpBdoy5BIM13VRr8ZCA/P5Ro
t5xGR3eXqnUIAxJyRmStIVOHpKoOgbGFW3ysPDvAMESjEbI4kVGUIjYs+BpD6MLUtEYG9NZQWuMY
2EeGJKOzCEBylbL1bZCXliUDDxd4OPmQA2/v+e0mbK0DHc6J9L3v9jAs9HL85orKS1qPilThRLeZ
KlTcPripqbIumg5d0MGTNTjXHXWW1BkV1COQdjKxNEM6DHWFksTnt6Yqyp0jFP+kOtEfcKUKaDvf
PgoTBl9xlAfy1TU4aCw4eJycJgivChm0wLUrvBdj7n/y4fk7sKkFBrRD+xauMcwzL4DU7EGSgERR
TNWxVe6UKZ/LPdpreOt76wZQwGF2Fa6bgmPjEiM1fGFI2vq5b+jYQuOMaoI7QJxwV9llfQ1X8cVW
tdxpjyNacd2KWrcxmRLanop1o+plrZ66Nm9/TDNF7um6oc2+a29ZxWvMqPl9qr0KzPExQJjMuhkq
yCI8QQWBVMhWD7eRh4weUEC6NF+3UnBOizjp5aw23rrVOk1VH5Tf+kg2HerHPLYNDg+aCKhAjv8k
8qHeaOOPiV73ciNrthXr/l74kt5zXTfH2oPn3flZCPDIXW7Yz+oALfdzsFYMtRA4R5Nu2cjBztd9
DaTRAEvaQeHAsm8q5GmvlT1J57U2CQAG/ix8C/bOBHUHQF8UMc6gObyQqGyorPtzuFY7qmDRqSNe
HyYdk/JI1rooDNruUxE5Ik+ctXCyhgafUNm23z01izuyFlidmO19P7X6a1XD98TgKs1ayOFjWpvc
z0I9EljqIxCH1kqNrjXbwiaBezytHNUoXx6Nj+izcy6d5bF0neU+J3N1XbRuVCSc1Tjsr3vik7vW
jesZ4fuw1pJ5UU44uxKjUVus1SZROteZDFE9JcFaj5Kfpem0VqmjzIfrcO6qU6MYilgElKGgLang
NDE/C914DOrTEthwV651MAYZURK7XhCiQ2cYfELtXGlo3r3zhXNnuC6Rgn+NlxOqasJttK1Y4QAQ
upbd1g9QgUd1G3nbeK3OwUB0t7PskYofgOd87gGH/zKYge8mDD3undzh8RZFg0GCc066R3h1ggeC
grDLMMhm6j3oVxE/LqzA8A5WMb3t5qIh91w0DdmOVLBbpLmxW8h+8RenNyVakfNCyIb4vMgUt6rP
JsfTH03J5JOpqpKkzQCfQQpnfmkzb3SD5ts8BBh2ENbheAbobLp76TECiai7dTDklnDZyi9eII1M
O9Y290GuKE1gppAUGT+2eGimkjzrmfKdU/d5amOBdbzwvW3YUzs3IMcw7zkw5G7KoeCO0BA+jcr1
OW6f3yAnnXoHfJLuRTtTfSqLwpyKOX9WMt4sAkF5o71ZKLgwlVudJjFuh4L4F17Rq4KQkx1oc1gq
jvO5akrSJBTVfFoxeUcGkm91NTxj0hyFcrD0+7IijxWvvrhGoCFnq2q7dL27VVhBW2hC0y1RNYCC
eL/fSc96p3Hw70yEcJrOVcHZlcjBDpuabnHIChC1qyrXSVXrkYsJyLLD8ikuGMvGC08GukDMv+5g
qLSMF8ADL9MNLfInKjowWoKp3giGdpHX9M2eLATo3lZ/qx3fTxoZBDtIO9OuY3y62ADrYO48J3UD
GJaX0k5bGKVN4tAYTy8fizNzI7HndYxY5zD2D0O9zgN0ezHPWT/LRxvkV67VakfK+kyxMObZS6yo
xTm07kd/EVeehgaNneDOXTrsdzQetn1VD+fKX/a56a+EHudDwYo94fIULeHZmGI/LtHVQtQNYKtY
DbGh2zIeTrwGr6KjYB6VMAA62KozpD8vG1KWLGWAJeuO7OYq5ifwHG6AjPiB7tiNDqpDHORLMrrz
kgpn3HPZnEPe7QIc+J7ksJCsdmuTBJJgKIfjp05KR3XeY6BFFGD1ejPOhXM5orgYXPlpLAdHbWze
1stOeDjgwKMroD02s+NAKizEiKfbxn4SKot4PNdAuElxRsFo4sykNfsS6tGpjH2w4cKahgB+9sh5
yqBHOvdLDGbJLmLAi0HYaZSb0aURH8fKbVUmxNw/LGiRbDGD0Wys2xq4uoMAu1GpQrTKO9i5t1EO
+zDkWF8muCv5xxpqY56MOPN8whmiUSnRObuqdZ9j+kr48HrLakxxRmpxhpuLF6YmwZMRR4XzOGv9
WOMFflNUuY3TJhD93UQYuUxNmeskZEt4DKthQZIUa87YwquzUDq8nnJafq4q7f9Yij7eG0nMR6/z
xx8QRo1OhBf327jiwUHHcV9nEZz9Nx1oIKegcfnHxmfmwKCavWCP1e5GCjnd1BG6BgCAcw0pL7Bn
XF98Wa2x0PwkLWF/cP1yP+YC9VvD7MHzCXvIB17d+mPT3beuY78B2jjSdJD9dMg52gCdLvy7nocF
qNPh0pBsslV749XhBI+pM8H3rmErvgLjPL7ncHzShEy+ipAGaqp7bmHFhCYUT1tWr3OPKCieAS5l
fFvXoGB3nXAfi3ZGugbkiadwKYmzjZ1Gf4zKvD2QmhaIiaYeRjEM8si+uKGLl/UcyHAPG/1itraJ
yXWkHbsJTZ6HmOjvm+MkHTQXRCyuO5SDTQJ4TVFtYwTuYsQ9PxG+PCAstN4WLavPo2DmE7as8sql
s3dpOR0bdDxi76Ec1QjmzDRA3C86hA0Phl44fAAvnleSPG0lKS4az1hG6BwcBiJaB2dDTCQSuIa2
iJWEHUK76rkZm2rPYdMlSe359cPU+FAlKPSVCeOFzaYUE7swFRafps7vmgSXxQuFEHGyXC51IlDe
PeROTDPbe5gga/MaZWxjvzEMeqaxyp0bpjHaoRVGO4RDnF2F1Ksf3CA7sZmhyWd5a4oj1KXpYHjI
MNGg1RnViHlBHikCMTs5z2dVyuZQgty4H7gYz6gNAO4D8UYlUN3sIRi66SWUevzcNBHbGTmFYcbM
5N5ATYJDz6NE7ZcARYBvgKWTATdAswz+vPcgvRxpOaA+W4Ta+4Uvtm5A6AYRL+0xBgd+O/EQxR6s
zO5G8wWOsrA0X4dRW2ihujm2fe2dYqrrL6wtg11ZdePNSAaEwgZVUB9EOc5Xsmz0nuLtvYEWW2Yt
y4fToKxzrJpA4UU/tdsBD1pa4HTzWbVTeRiBr9l3heUZdJDiJijRIwRGBgVUGHfXC/y6B/yMCz51
g89BjJ/J0bbPEqXlwwxwNhTPEq2FrojkZTBj+7HvoxKtBGLvJjrWHDq98RKcrYaLs1h2FzQIGUX4
f7cNfDEk9bSS5LlxMcg6olwAyC/DnF58dl0isiomnXf28zLQac9Ctq/dZSh27WDXYCx/sp+wcJtn
LiO0Y106Fg+2J8t5aHDXqJrQ6XK8LkybyXvBCxmt0abg33snnq/hERvyc4BDJZwqS3NHTEuOddgD
0IjY3hvkBgjEidoBtHovgsCxTG1W5mvlvIAh2JRIHMWwD5zmQU623LXRvWW2fm+q+O+N53WcBLGZ
q+MWPPE33XiNyWFMMrc6lU375OqU9eG20Mv2F4XhH8ynb00OSGACSXH1g8eIo4a997Wxwu99YSfe
61SEYoN5RUCF/xzy+P9yzh/uGmf2P3uub567Z26el9dyDv7Kf+Sc4IMHGzM4lpDVMAazepf+knOo
94EGuPmITcMIHpxE+KO/5Bzisg9wCWD0EKabNbx1NUL/pedgOcKnDbcoFB34lpG5Fv83is7rFQhH
ApzJaMixnxZhoG7fOC2WGqeMifJ643Nxr1yo9l7peOkQVuwd68k7V/oZ4vyLvaeZSDnHHa6Ettc1
ajMvIW5451fx7S834J9W+5uhN8SpuIjMwPMEJyjDMGX4ximXyx4Tb71fIFrFoJHH/FmQdMKbG204
Wa03VPvuhs45f47LippsxGt12iA9Zkaa6xxH3TPaZx2ozQ4Ib4lAtnGxoVToIZOG6TxTJTon6Nw1
4RYB2Dl24Nm24d5XbjmfCDwVAi2YxVb7ftZucykqHfabDlN1EBsQ9zLthsIOaGLx9Tjtjxrjshyh
r13qB7ZAqV4Pyt0uecC7PctHLzq73UKrbTPXlG5GNNAxSRKZZjl3M3SSQ00bd9iDmbFE+8kbJ5q6
DunkNqg6fNhm0L25t+g/tWkbRpj1wrlysRkI1XRGJ65b7DZeJoAxW4PT2UFJIn4AHhOIdGr6csh4
4Y3mUOMt07/MXhljUhGvE0w6i76N7qBgu5iFQ+J3+DXC6KXe+MLFTGEewSi7RfA5XV9rei7dRChH
zUhn7dpJHaFnz8FVPDfNmGGP1uSrYmISW38cTb5Tto3VLg9jRLkZILrVXW/wmW5QT/nuCtxyvlPE
qNOtGcdx2TSjj/ZbIdHyOlPXVDijxzI0oNh1uZvOno2iraqlQdGS18GEfbqJ+oTy+MYZ5F4isz0H
eZRD5Wk5qtGNaAKCTtXM2LKLIHG6Sdxwj2aorgwqJh3U2RgXRGwUdse7OLY9+oNLIKdjgZwhiPvo
az8xwcd2V3DfGISQ1NCcus7ViHGgcTV9hGrSocAta43ihtb5kI5iQv3Mc98xB6xVhzyh++LH27mK
imMeLmvofoNJs1sK1RX58KVc2hPyt+F80KjZg1MEmUodagsBD/0XtHiOQQS57IRhOKluQpGz6aob
w2nccihekMRyg04wK73CT2hPa0TUO2tubhXDEId5sbbfdqZrf0Q2cOszH/GfvanlAGeErakEKioo
qgR1wwC0uavljDM4IThcwiCDs4wVsGZ6ftzuQ1HHCffbOIX8ux21jPxDpQQ16ADWSu8neG/QxIuE
eLC+Zx80SuLPo+PAYhlWC5x5QV3CIF91cy93cd8GE56aqC9TZkP3s+gKCohS6RSoj9f0xP2QQylN
fKrpsEGfnDXobbH2B5rkPgyU/lLzg9tYxKggOqUFPdcRtjjirBo5D2wKGDkFdcxRH8x0KS5+3Tju
fQUga546uu8X1LPIK8Y/bycvDfoQQ8WRMGV1XARH7AobrUaO/zJ6mRt2uZMuY2/zdNLldCWjpeEH
pytDsqUDyviMdQQT7GU7O8391A2jzHJMnRcHE2nIOosba5KSuYvQXkV6BkwOUVgsWW/p4GagDlfz
DRk4aTZ8GmSz6ysPp0Olg4kNKRgmg44eqyi0xN4Ip6+W5exITP7EP1S/+DGSYsOAhDdR4S2LuXKC
toRQ6hc0QGpoga7r1KK689SSQdImsCUyOJQ2cTQxkFmdGu7jvgtz9KtBwyxTLMry2mlwlxMkA/C7
QeXeDSxKwbRFN3NAI1gGMdBufuf4SYvfGSaOyNUvqsEw+qUdy2q4sLoKYEocJ4JDlI3bbJ7mejx3
SKqMUyM3VonxgONAoA9RZ6YXhMSW8pAr5bkpK2b2bTDEqAxUDniQxsifENLo0vIBWswswCWVAPXW
Y7UEWzuUZtP0vvdZTU19cbvQ3BEnQG+/MkN9Col2ihQWDIgvqN3x6NkgsPymnHk8QzEUufqkSaH9
jGtZtpD1RGc2MLW15SmwM8Ye3IHHfoaWGpdJhyIc5hViabNpq0iRBDYh3h6xHOvvntTtj84zCrdY
RIu+isJY+TeuVk6/XDvcJSVOBd3SIk3B4F1NVwfbviKDFkk84fidlVUo+UmYdrxteds1e7+q0NL3
DVwafYJeqis2PQPfM7XDaPcqVOxTxapO7U0jmwWHCluxtKqJfMCtEAeBXgS9jLFbjPcj3HUOgF6N
LqBRkHFI0IKaRzgl+7JAIo1nG3B4etBV60C6sDYKWSCdCSqAypCxltOjm6/B0kII9cy7gp87pwh2
YekXX3PWjE99MQsYeIyc/zd759UbuZWu67+ysa+HA+ZweRgqVymV1C3dEOrEnDN//XnYHo/VpR4V
PNd7MDAM2O5VJFf63u8N0Ptx/k6UlSCH1EmceTW8OWy1EmTQjdOFAUpoVa2DyolNv6xdI8/S0TXE
boK/K3KPITA1smaoBPQxVnAohXrVT5GGwwHdVhpOXW3abegnmU2SCqVNW+gTsV05fsmxFmvzKzhK
OTjhIPOnZ7TZPhklaA+aLQxw12pnGsVKDJSy9UB8B31Nh6w41V2VyG45hMAXCacenaZeA/mtMcQo
7AEwP8Et3BgjO4S6AqJXBhopymo5YSynRfNoRyEZDXabjiCnXFx0fDOCoR/sNoqUyJ5aLZtA9cV5
cjqrm8e1EtKzod6PBUofNsMjsN6wB1yqY3BUmtZuZlqDtha7Rpmdee7TehP1fuwvDzxHhyEM08ob
jWEW96lFBqytaGEHZCI2VtnSQB9m406mfW1tyzobqNWzOTPp8MGHz1/yQiyFo8CxAZcK1lj8WVHC
XHMBVMzx+I9JULXJlyWQ7UqOmTURYpbYbRtJyQ8lN2GEAp1Q568aoh3YhiKL1eXm0Se7f/jJwLcs
yciADlYOpw43jJtRS6T4U97IU7D+R5IlcaMrNWbQFvayMFnrIHInUmkFe+D3E+hKPmt7RXn2a2tc
R/G4qASB9bG+Zne89OrrwaciNY4Sb+beedNHc21rapkcFRWULS8mDoaovuY+Il1cmP8YFTUkZxUY
AQXCr2Ubhg5VUyRW7MEqgn9Vdhsjk81n9kJyg+XyiA/9Cd7BPi9SSDQVN6V+uflM4bDWCxDMWkTo
5Vd0ID++YP/mdyEmNJaaEm9u8zJoWe0TXRLUOPESsKZT2YnabZZIo9cNwf/VlYtWeJHyyotxzX+u
Kx/r7rKs/Plf/FlWKlABUMni7o3kVgcb/HdZqZn/xCaTL6PAsVp8P6j2/ywrFfGfIkf68g91PG3w
cv+rrFS0f4qKxH9IKYo+mL//O2XlZSSPyp/C/1A1KtxIYCxcCCtowQ20uBMFFwbRURDDF0fBida9
o60l/irVmIVKjmwTuu20rnk3OCTVfImdZqfYxvaadmupYv9SPVB+Y8HK6+CN4UazWAf9upQytWuV
pMAPK9LMh4YtOvBpwNa1U5hXLJUXDv/FSLIKVR4sBxdeivRfR5pEkT2b+CcSx42G80CPbql8W8oA
iBA+t4SHqpNb6FnybL+ZIL+re383MiQPHlPGZmPRaL9lZjRh2Q50gvH8KmO8b8TyTAZ6dGWQCy3S
zzfJZvTXKBebkm+MNZTftPX8qbP16YuYKfakHLXyphEMV+podtSUjMkVWeTFnrN8wF+GvfiAQPIp
/wYfsG2nkx8oh7qcbsivu+KXsyBh774ekMqiAoFg89Pw4Q1GQb0AZXEQsLJXJy4SqIKrR7Gblerv
HSg/H4ejBEt5JCG6ol/MEqkvmqm0eJyJtOzWptokGFtW025NUzw7WxkEMHgO4fnjKfJuGQAWcYZJ
EIJAReBbXEyRKs1iiV3aq0vF0VvaEayAEb1L+O1vDcSutLCR0P0SuoEB1KVcsIhrsQzbuvWKElVg
v4+h8vfzuhW2H49zMS3ejXMxG4UqV0YTnomXzJXnqydBTzwZrvrHo1y8tmUUbAIW30LeHiffBZ5U
DvRT2UHIDpMKiqvC9dX7QgTPSJIry+u3I+HKxRrGTc68RK4wpDJNEesEL5MEuNAi9FphoyVcg6+5
Pl7M9OWZYHBZ7Pa49S2hP79OhTSVstaHN+yhdXUh7zhm+nejvZcxiCHWLYkThXm+nDZvd6S8pLLq
YZV4zWQLX0MndoeeJDRXWYPbPESuWq1b9cq3ulAsLgfir4Mur/jNEh67iK6/wKDz10Vlh6e4XXy1
1sVKcJUr6sjffK1fnu9iXtBP1gQzEkc8qTfmuCmmz3SUZOMKnvl+joNkkuOl4tIkQje/2NezKsWD
rgrIbOYy7dOTxvk1EeMrM+/aKBcrSZEGGMkCCEpRhZ9DpoxdhcZXOSnaKwOhqOMLvNlk+UJIeRf3
DVLsNXiMF5ufr7S4zcUx4ok61OJ1DJtGcaou6tGfpKIfPw65gX9PUBnRLhiL8ovatA1KY9hy1b1E
NhYSY6mUutomIEkm/UNtDOhY1eRZSa/jrjmlWxVLN7rSgWC1K0NCErNDJQNAR+Eda7I9mPTSSthf
dMNH8TYctPKs9LWxIzZUdee6Mz0fU7TPUTz7td0moh7s4yAyu9fGNA1uvpVK6UUg432H39upkifh
S9wj/pCAnj83tIrRgVDsvjZWKz2kLc94oqmY+Ru1qSS3VFv9lNQIxAZDi9lHhvmxGrr7Lui9GfJS
YJDObUyuEKLNDKkEqd5HaQUwM+8ifYheSoTgj6BZCnKqIfPQL6VrY6C6c+qeME53VIU23UTLX9dl
EjUW7lBZ0z3m9VAhLTUrSOWuAFvpiZ6p79/IVUeQGdRT9OxDDz1gDPBuw0hIo5lL5zp+RXtupA7+
hGNgQy7yt53eineRiTm1Z2gG7yCdy5dEzKsXOVW1B7kv9Nt4AL7EnzfZ5zrFtz3Ws/bDyEYlsNNY
bffJWOLRhGGVKxZWeKuAQtlDSJ9fUAbtkDayTqtP1za12haZXQZ5uS4hYDb2GIcshErEjHvKWvEQ
TyWe33WAMaZaSMiwevaYGcwp7mbrW5CP+SkQ0vxHWWb6LrfGbJPLAzm7hdA7NAobV+tA+gojTzZK
Z9I0RW0Q2WqlKJtKaDq3KvtwNdHXPZBiJnkgaYPiqJNorsgbg5tOn8ZtaCA7ajAJdk1XZS0SR35u
UY5v/aGMXQg69cGY5QbUK6YXYYuFwA0mgzoCGgrmJdMBsLnBoT6CA+BioxuPlMFSDGEUiDu2R6ML
3CSHF3vbRzUKAMfPpPSYATjfWEkU3SSjLu8nhfjHUtPzU1J2wh2InoVg1AeJTbPJGD0YpekrIU5a
57VGXT4ERtB6EcwQZlJbPmKv2dxj9CPCVpTlbdNKZmojKfVd5o3wKQ3gAZSiP2w6cZQqu2ybZkff
v/tWxzWj5U1+2yH1O6lRmvxgJ8CWIpKnJ1QqOA6mbXpv9aHEjqx35p5LirXWIfOvIphtOLnA/Vsb
ua5g4ai2z6qKlCgLwnCXFDVevREkxsaV/ZzPwW6xTZNwcAy8/fdpPcUQkNKURg5tmGqJGlWTfna7
OfPXZqjJe1VL4qMyBeZ2rMp8VasmRhlZ5t+kqYHUppTTrygIx8PodxNxU0L9zWr7cI/aZHAUaMa3
TaOoNgC9ulXrRApsdBdwiEpd3fa039f6JCun3Ihkp57DeTuqMhLVHoZSyV2TLnspvgRdaXqDkIyn
QpsatBAiUax1nfc7BXRhH+kJlB4SAewAVZ/bKaOAq0JmirlNFwCBoRgiAW1m2PiF2HsmhsLH0iyH
45xAULalSWvXCm74B7RE8l4ejGw9Kom6BTjIP9EvgWwDOSO4iRQISJB6zHTXNAGMnE4rPpVCDrRf
D1LqpOGcHsu4yRCgJXRruCqyr9G9yF+bSm6/6JVuOGM+DvyuSqh5KRwbnxoUU/tFKWHPSjOtIIQE
ni4T6TcPvOlC7KDKcLoch0mvzm0khQ9tCVfCHiuzPfgCOsHMb6J1ykw8G23XOT1G+zQ9SoUP0ci7
MFRJbgONOo51253yqkpuLXQvTzHb/e1UtfI+LVlr0wQeOU0mW7TOfkU0mr9DL5zvEF7nO2MKOgzz
Css6yEWLSlWJdZBu1r9pCnDHW+irEQJmp67i0lFzKTirDQWjNBabQJFqN5erzLWCQL2NZWogSOjk
rNMk9AD70lduaciB2bS3UzVLh64tpwhpX6ee26qK3XEW/IPkB+NNmkUQ6qzR2Cpq3B1AetGnAFLC
+Ujk56kOUg/zLUwuEJXV9kSk9R4W8biGDUwUOVzLtYqtAB2/Sb+h8yDCAhR0fx02UvepnwoQ8WmI
VpVegfornV1YmXgcsulL0on1FoEjkqe+HFddIcmRk7SVsAlCddhEQaHc1GYvkDmk6CQ2KdhetKp+
Q0UhPkSyr64TWP1OO+KRlYUj8Kbki1/h2PlOO6iZmyey7jSFLHzTU6E8Eagx3FgYnz2q0lBvg6pg
W7TkAeKLRJciF631lPYLOS1Wn0mibg59lMxOmRXFthXr1NOmEDoozFwUeVq71WR0c/R10c2VGlxa
YW7bOxhiSYiLKiJfdpkeL8RSDR6rMO4GGD8RjhlDaSXboklrXnI85hwMA1YiHA+o3phr94IRZzc0
4PTnyhDIMJNr65S1qfhEO7HsnVLrlilA/qzNpaZ4hE3RFa4RtdZLKtWBLbCgoGv3anqGmwlJWa+h
+dvZVOjiJg6mqkMgUKg/SExREOCbtRbjUT/qiSukmko+Me7crW11olk7MTcA2g5SluV2buhIsZB9
NN+HaFY6F9qY+UnUcA6nmR1Ut2KAd0ABWeo2K+JpdjQ/glGe9WL1KrR+YK5h+ukgAYXUSytL6nMu
NWJirppwrr+1aaN9F7NFPiwRcbabjUA7N0nd7bhfqDdJXWE32gQgu3YWoUrLdGAViPV0LQJ49+0W
MpGv2DX+gzHnjZbDOmvHPOew6EL29lownoyggvwftnl911q+tqsFXS4WX4PgPIUyRHML8QKGlZNU
E8KJY/vKyAczcny4iOVmUBQsZ7GDidgNqj7FM1FtpntZ761TyjUOMQF9OK7FFisTZLwJzlosCxSa
Je074jHEfPBSjIDvgthPt0o2F6RXqNaEYU5MQUp95Rto0jQLsdZEUxGfZzEX9XURNhWRJUUp5k6v
C7O5ikUzO9YmlkR238oWDH2uoXzifswxFy1M9bnk/oJ6EUqSb0/oxUQuSfRWVrMpQIkVjWp2Ou6L
OrR+8r7tMUvzcxP7MDO7Ng60vV6XkegkslG3KF0telVqVe65XJbCV7VrismDBiBvaORyKnRTPND2
S/PQkSJNVG1IxkZnC+1seHoIy3UgrX2lWEV0IvBI2FmpmDxWqUxPdYZ+1WPNNx9GBPXE5DBN90A6
xg1yhhKPlVpqvKrX9bVYwqVFfk0/pJSbbpcXjUarovStdRTMmeZJ9BcNT2yherl5XeAP3uSmdVJU
S/MmQRJbujTt+F2qoGj6SjlQ94G8EfppNkwZTRs0aZOIc1UzXs2mAtXNMQRrpDsdmAh+p0jh87RS
PQsoRoT+OaVOsO7Z6OLamVg11UrTC+a9qptEwxpF1LMlyEa/E7FI2OthDhOTGDXcMFoNz4ukYZlB
Ku9imzK7eYq5BQm2THr1Q1jn7ci/UflrgPi73KiwkkJauZGCqHJC37DcqYpbGNqBvpHnnh4+0sIV
/S3tgf5JK9hTLLefEqvNv8x0KzaNZAZ2OXUZcRxG+kmVIvWe3iXtN7uWhIr+/jSSRi5ahdVDuwii
o1Fb3U1awq+2Q64ZmPWFutzsinSUnmAWyrmN3zmdGiZXS3wzYsAA58xP9NjjGyETq5MwoACqoOAe
rQa6l9ux+KSNPhotW4ka9/ecL7pdKU0YMudr6avfFDMqLAIw72n+mPY/jGmWluuV4RnZBNuknc0t
IRSdU+G/eKVMfw8/LDWgaZlAicghfrp5v6nS5yiXU/ixtadXtJHHITug2boWOXEJVv6r0vz3KD/N
cN6MohZT1Ag+lSZUg0Ooamet0b8wrR6k0H/tzPxGFeg94tF9LgJ5/TFo9L7KpVwHR9QNiQflb3/F
Ifq69w29JTGwiEOurXJ1o+bxPg9JqcmIIYZEvVHH1vt40AubyQX9wMqZtEW88WWcNK0LsKAYg6Qa
M5RokYlhk+w0tvRJcL7SIEUS7Czxn9e+pLSU67+W84qhU8xjkwiqiMv4rw8KVx42ckfI3mIRNbsY
1q0jrMIfsAd3F89E6MpOvk6+Rjf+Sb4SRfMzBvajwZd59uYLS4pihk3L4IsbnbIZt80xdH1SSNMV
IupDuJE3EaFkAZ0G6N/eda/d3z49ek0ydQmAoBXz6w+Yq7JpMzB/IgbrrbKhvtghC99UVwz738Mz
vGR2TuiAzCbAyF+HqSJoWp0eKF4QnMH+ba26F7tr4P57PItBMANfmpy4MlzGJAt6OvtjGRLEHBwN
QliMuEJs/dJ2w5XVf+Hv9Mc0fTOSduF5OfdRKFULzs6N8l51EqLGoY1/1e3guV1DORaugE6XixEl
rUkbijBNBBPSu3ySUClqDgG+EjdKr2wzlwS4THgcet0e26/YHX28DC+sApdAN8ZAEQMRcWEj/gQp
30xLMxDFuTNICMcYmsT42A121XE4RjiRo72/M89QN0jKA4j6JHOX/Pbx8JeT5WL0n1l6b0YvFBwK
BCWnBxVM42YsNf8IEAfzqVH71cdDXXhaLU+qkUJJl89UeGYmz68Tk1BUhTtGqRCCFZ+jPUAo8K75
NWDRC+5VU9b3T/bLaJdRw4Y0cZ8JBIKUKYu8YN/Gqzi3Lc86oj6M7PZeesweLHd+/ttPif8dbSEN
/N1cgNhfn7KhHuxkkmTY45Z8G21vbuMnYc09xPZP1wKV3z/kL4NdLsM0GYMyQb/jQbMIIZq1zVMh
v378RJfnL+EJS5wBtxkCMwDplt/wdoqg6WkTkwcKKuJ/G/LbjCuN0HdH0cUQP1m6b4YYM2zVRL0m
Lhw39FVjR/a4IdU4s8l7XVWrDVXrVZP85Tu8PQ4uxrw88ENZBfwpc67Bx3klPsmsvsyLPIQAD6ho
HH2l73OPA8H7+Tb/j/7+v8uV6j+zFP5f9r2Ovr7m//OAzwwz8A8T84XesPx3/+IqYAbwT4kwck4t
wFHSJtic/0WBZ4OEkACzhcNGYSdRONb+5CpI/CMV4ztLh7oF/8bgP/uTAi+p/9SIoIdXAMOBO4el
/x2uwsWxB0V8CRY1TC4LIpE7lw2WACACXU4iPOjj4qYHghBpXtpa61n99Obt3P4xEd9abFys7D9G
UuFd4B+7aDGWX/JmSWAtmPezHwkPXUkbh1wa6NZdWVw5XWHi/LoMlnHY0LGzExfjBzwbfh1HUQNT
bvKuP3dG4/lxaOPZhEAM65ZEvpND8C2s1cfhVBAzrk5fUiiKicWOSpWB00uNJjokwkqCq69n69yK
4XZ90nrSHcQHuUjWjf65TRW7634Epu+UYrbRU8zjbpt8XVto2nvB7fGE1UVXDWiOSY/GNB6jBvcE
6S4KBMRJjROJz4m1FwosPvsCqA0GcfqSYgNlfAnD0UmG0jWUx2n+YhaGnY/fdF11h5jx6RgiW111
gWxbyUvjf9aH9D6oCUIOj4LxEuCE4Lbjjzy91/zXtgu8GndoajvZ5fRbTz588lx24PAdtehV8rUF
hyJe+94XzxMWaRnyvG1j3ArztqvoRuSTPSOxMh79Yi0N2wEiblzfa1R2ffXZUEOocy+ReDbwdUoK
qItm4mgo8OL+Vi2+gSxuivZByg4SkFMhIzxGBwpJ3fZrwy1rmPHaA3x9T7OqjB9a3xptsap1Y21Z
IXwAOjXGQ5oG697C6sdoV6jNnXx66Kr7drTsojFsscfGUze8OgkfNNwT6Cp9qZT7SHsgB4UWSuqp
mrAu+xQdGrxqnCKkcIMsYEt2x3EwM2ewDoKMq+e8l2fR64SXKKh30WC5skmqzxgKKwJ1IQA2LrZI
bixAj5yFjYi32tyuCj9+ghB5FCv9Pvc3kXioEbMDNfGEGG8Vuu8s+e9pgm4dYWzfvGr591RWNnUd
riNJdYJJcboInH9xcRfbtS4+GhoGU81Zh+47pgezVk+Ivp+L9rZHTtZ3UN1660sxlnviN0Hk7/A+
dKzyPKnKasDBAS8I2lTSttBRfuDbEec4NnWgHpZ5aMzkTpu+h7puo/pcT0l4m+jTWsbGV52GNRYD
ntnTkQwir1qMFaCL9mPjVJK/MQvNrlRlF/Ym7Er9s+grXtd9KY1XpX4uxX2iN7s57wgQpm/USzd+
iYdtkm3hV9pGVN8KVuJabebk4aceXnCoj640P6HFPkmDcTsr4nlsEgcurOhytXz06asopeBJXehE
VngcyocuPQnKi1+AqYud3QWlI6TboRJ3hVrsqMFWw9TbUcbPTs4twa3plB1CAVDK8J1OEjzf3xFZ
60wTQbmpsupzazPQ1SKObJ3poVsWFdZ1QDL6vIoH36bV6OuPcmBtpvmx81+TaifIJThnuk7K59gk
SyTALZHwoCZ1LDz4BuxgzJBAVv9ri47Uku/nBmQogbMOd78pXgvQ8V77jrvA51iJHGiUHv6ZK6mD
PStLN5WlHUpL3fRBv9bN4a6bfFcf+3VIpnMRPEm8eB2zPVxG9wTu2AVJjl36pZ4CV4gt2xAkL8IO
cJjDbcGL04vFiUKEn//SgLSow5fCitayzEY1Dp6ZDG4vTyurUuwRCAmelocochX4lVsj7uTCtA/j
4JTnd03JXIaAi9cl7blXDTcQfyHgj3Yaql6fj8c028Z0S9shQhLDXpsRl9s/iOkTNmaYlOiHqkx3
Mj4eIu3FrBh2fZwfLSU+VUO/sfR+k/tE+SSoI4HJbcQq+MgpXq7MSFKxmifaB6GGRyeKlrhly2N0
26qjI9GrCYM7Tsf7BHL5ZAGsDSA7oVMGODRgSxEmuaPpn3HGctRIXLNPO+Jw17RHNbtJad/IyQti
EA8OvZ3WA4J4OkRsk4JxKsWdmb7ikLKu4tgxkLjGTe/WGJrNMGxhSdH+OijNNxS0KDC/hfj48K1h
l38fg9VIHM8sH/O5XkVkcXVIa7HSs2kLgrguah5yuufQm5A1TWRESGPtAG3tcKGwqwRfSRQog4/Z
RZg6QdI7lV6fpmFcqdGzPH0SLfYJfVe334ZFPa6rdmf9GPvaNemejhOGP9heWihDdBjOUn1L3WIP
QuHMmM1KN5Oxrmj7Ssq2mvbtskU/y/Fzl90bExzk4VyrxAkp1BQQBXDj+pSU1BJLl1EFA5buy1bb
thjWYgPRwC4w5eWj3wyIw1Qk/cX4EOIdODaxLTM75uw4qGiPLAwKBhrD0+e2/e7T1+9iz6Tzh36I
JvhNqlrbsJftyFBXUhW5YTw5Zd/ui6BYTzhDBsWZx7J7+VWYCswu+YNb3RVpbiAchTP+HDG0iNWQ
QvyG0cs42Hwb5V0y3hntvTJPHG2zPUJaxi+xEwdXwPExqM5jvwUjJqMncFPTdPx2RzirHSea2+Jy
NCAOD6L7MP2cqSOmdT+Shl+V0vcbsBPqRq+g2tOLlakecPhDFdPZhq5sUZg4yajZCHkckWyVtvNt
FCnPQtrgIkxYW3wniweUbMszQHrLmeywmxIbwuZNC49h7r410NEmlGoZiR414j2Jzt4sqRjZSjsY
FSTyYQNFzGcZIlLkW06A4FZZb6Xq7LOpBJLh5dgvwTlwMMOHAYQX3OhjsWqtVPlxUgMXyxh7DqgY
BdNF5rcymsnF5MQBRoQ7TQc9DtEaZNz+Mlebe8T2eKhq8V6NiZrrG6efcEdO+eOjEoPVZzE0DiLi
874/+jRvu5mFUqz6tHQIfKEzwqwW+DLzZyQ3HEilG/JKu+mHJsnMoNDmKI5zyalaaPTaMdcmVAXo
RpSncNqpAxZ1MZ4RobJSwszLVFY00ojUzA5xGbhzILsm8vGUPyuPfRwx1aVR/8lsf8B00Sw7BgiW
cQBRxQJiSezqs7oxM2h5Zr5qRZQbRe3I+g8latcoL7yJNToIhzA1bDNriPO7UnVK3Off1mc/L6Y6
V3mMBUSJEvSC+qOondELOhdTdd1uB6C61k5BJpGOb6rNx3ftS2jwj7EkIDkVbBLG4/Jb3ly2+xRT
GLgh/VleV0+oL6ybwfN3oTPvOwZWXfFzsq0O8b25Sm7iTUz4zlW44qLKfvcTLkhVWYnkHkoTj6vZ
5q4/5+64Xyz0G9dYAz0Zqk0w1xVq6WXd/ceg4HeaBRWJGv/i8t9ZvVVGOYPWLmaSzxLop5c4o1Md
1JXyPd5dj8D7TQGlLTGpf464oG9v3nRldWVF8lR/DrUfIqTFLnxKCk4Gtb3yTS/A1nePdjF9tDAm
gSWVup/TJ9pZ3rDSV8nVRJ5LSPtynEt4koyXtJQqHqjlFdJ91gmeN13hhegLL3R1Vzg2B9826e46
/ularvzPifkGxHg3+sXEHYVWFVuF0aedONnGTbEvj93GdHq3OCV760u1y3bJ0d908yk/9afr2Su/
KVPffk/tYtrGVaTVET3+M5tnVZ9U5C7yNeDwt0vjrzlz2TUYxjIW4+UVGzIuO9GtIW0/Xv+//4ga
HCLwLdweLotgMTZGLvZWxzqYnChyRm6TLH6LOAP03aslykDeV0QaLEEG1wQHv1+Fb0a/WBOF31B7
Dfmy0/WHdosP24rdbu+vDOIhcXrInWsL/ydm927evBnyYnXQu8v8KetbmIzmQcW2KsvwatV/FNle
N2HL5FuMr1cI5mEKlCsBN5OwGw5DOW+lYhE7kwjFNfUQVYKXWwfch15L61sitCsotR6c+yswxbVX
dBlGZSZ11A8iq5nmMyB59KLtUajZyq4/RQToXI9vugSr/1hZf72hyyNBUi1jkIxmWddLdM9PdvBG
dYtt4U6froKRv53ib0a7gMa5TDZxaQb9OXjKt6qjbCSXZrIrnZboU4yVOHD+wCH/o4XrZV/l3QMu
P+nNThwXzWxlQtKdG290h1N2126Eo+Jw83YROK/Ta2fN8ggfTLlLGHmcgmaIk2ZZY9BTnXxFPNVW
d0dHXpHTsbW+fbymL/sq757vAkADgg/SGCz+nB/ys0ENy7Eq2MomfeiIeSWS2xPW5n7U7f4+pgVq
a9c2lWvf9OJwFTGtqaqRbzo40Qmuh7HiGELT1ByKs7padpJry/rqMrnYSXwd086545tOu/qAfQ2U
9iVxCsa+be3wMXWvJXxdhD0RrQx8qCN2wN6Vmxqkpl9nEYkela8bfnvWbH1dbzGGOBUv4Up8Vs/k
H9HQVZGs7PJjty+uHPC42f5uRr0Z++LsQVQ+WumYZ+e6UZwZA4BWvxVSkcL2rEpnY/4KpdYzCBLo
kqdc/5HLxeepK3KnDKVzm2ORHHNYzc1OjMrTEJg4oRlPkXCuYddoYn7XR+qdr827tlJ3Vgn1hWDl
VAUhKpBZltEhE9VNMrNLl+Ee3iNesVP64kvNfuzmH+h6VxjCPczgM7gUxX4NmVnepNj5Dfxf+ix0
38z0xehuG2074SmqGPsm3MCoXyU+5R764a8mt1+04VhbFcB7eNc+R+q4n8XkbszLr36Hk7aMSFlq
toF6HySKnQVfQklY54q0n7Pwlv6+Z8rflbJZheVDnN5X+E0PHdialANYBS40c6ziU6IY8NrMT2X5
BecZwkDEfd19n5rvCRYIJjVja5W2pWQrnA5WRq/e4g/UOimOg1mSbE2xts02gt2+UKhjZ447qqzg
JalbbDPm4fssiLDv9c0QD0BRLXYRJtyZUrqywcjLenq3wbyZDhd7aGRhNNl1YnfWX/Jtfhg8pv+K
t3pMb+HJ0TYuveSnqBBwbE1WzVp4HrZLNlG4u0Z0+H1BwbpQQNYx7LlMCUr1GLptUrXn9rO/1p0C
I0EOkXkbeWCe7QbLsk29yQ5Ux7fjI2EaMjFJ137E7yuov36EddE5JxOVfHCFH+EfZw5NCmVH3Bpr
8KJ1uP54t/0Pa/HfD3xJJoELkES+Xrbn8bPmdp6+0xlv3Bv38zp/kleZW3//m8lPf+49f415sf6x
D0AcF5R/nCjLxx7QjlMi/rym3YSP8v3HD7lcit5PsL/Gu5hgYjnXvRnzPuNtu12S3Zc4w//26vHm
u12czJneWKMJQHyuvMGLvxUwmm3ppdj6++hG3l+rIX5/+X0z3LLNvrkIaGKAQgFjHi4CsCo31f10
TF3cBb6bLNWnwoX97hhuuLXOSxj1x690OZA+eqUXh/QMY0BLY44P+ThZDU5FBeB7fjNV1SnV8R0A
j/x4wN9vEn99w4tDOSmnIiWauD1zouFJPLlJhqNq600gLUp/9/Fgv79jvXm1F+exNfiBr4fWMmMW
7krjBC+WJxzl1VJPCLfXHu63l1Z6kwDFOvZcZLf++inxr5mNJowyKgkOKmM1byxSPyMQ+p/3jauV
yzLjLz/f2/EuPh+00DYRoOVzxREdIn3s9Ibzy/labHOP+KErDK6f1Il3w8mIUUVNppN5SSDpJGC7
TjGyM3ZXgY2N8dkQ24dmUCfHjLRXQ/UfLHIvaj/3ApHYnsp0/bx1dVyWUrHdJDBzAaj3hl5i3ZJh
iqwZwr0qlKKNDYU9lHe6dqOnvZ1HQAXxA0iFHVrAzVJ70lP1GBQ7cxww9ya4qlRXacNz9/5WD8dr
D7rszB896MUOIAWkTTb5mJ1z40siEDhUtq2NAO7Y5r3TpoM7piamWmrsjVPlhkSMDFP3ra3EY9c+
w8g94PMw2dHUbn05OSjYj2j9tC4i6Rhp3VNcBZ91q6chpN81MfC6FH22MJWxq4j2Jb2E/2IVkCz9
78/2blZm2ApFfLbGi2+DTc6dVDjp29IrtqnXFs61g+EiR/GPg+HtgBfTMrOEsqtjMzsvOYovsOdR
hGU75ZO1Lx9yjN6dr8pO8WgHb4w1Gw62j7cqUcPfE7e7eSA6ku3uv3kFbKK6rkFReJeJ2glZL5fL
zG2tR1Pam+O9Vp1zs3VwYz74puaazbERh01tVHaAXqzpv1/5BZcbn6RiMWBiZ6spRIe/EyabkNG7
fOqNh1GTb4lhQ5ulVPspkJwmnTZD/v/ZO6/mxpF0Tf+VjXOPCXgTcXYvQE9RpEhKKrVuEHIF7z1+
/T5Q90xLkFY8fb8TfTEVqlICmYnMz7xGniO1e9YNb2QzYi5myQ+Z02ylUbtLQLUuUuAhScbaM/0/
Y4f/j4j5rzEn/X8jYuy3Iq5fnz5CYcZ/8BcURleRfER7A91GFdzVO+zq32qQ6r8o14INGcVAx3I1
H9RfUBhF/hdYQlE3gPKz2sBH/oOE4UeosACTgdcvUbkhZv0///2pXFBO/vwRnqJ/3k8jrQ+NSkPX
JbDZkq69R8AfooYcdWaO0arALS3ceLhYZSYdVdg9agIcgRNKO8mGPm/CHoXgcC3F5cqj31PRJbE8
6TowwlUqqHbe3zdDOJPKfJZ00A9DaxaDhHCQtjbxOiKHx5LrVa0eLUCmXU5t03N/ZWFxV9fJ0sn1
pesFawnnm4TWW5AuO5RpK93HeEkAn4KWRuX9ctVy3unFfKBt7aF649CeFXRlFXQw4DaBYq0LHVEl
U+ds93sk1WMXhYUkuOUeenCsBu9kb4Wk/ALQ/pWObSapVhVzWPB7ICtdOCvGw+nvs//rxE6iTKBA
jQ7BrVhi8rDFm81u9RvMExZNri0/bLebP3/nxzUcb5GfRprcMlmehV4HPXhpyTeC/EcjXQAijzI1
kwGQ4OawAfGNugzqVfz84x4xBKSYgrZYmu61Lwaz2DwP4TIkqNNVAEK3rkzTO6M9mYf7MYlOSTFR
TgyCQ2UiI4zdm5LBe4y8bSloc735VSMTLUr3HRvHS2kYVjAg+fcBl8j4u6q831kahMvKtQ3lKPT0
FxBRDKA1OH26gPgLHbe0axWkj5LYgxCuE3qdSoJWv3+lYBXw8wRP6jHjWjIBEjbg43dsoL7zeQJE
idJI1jYFOB1AXNiLdS+Biz1I/atOcUeWEmTFbdXoeEcHvgkESdlZEtwsfn6Ob9fhw2NMgt54lBXp
XdYBQzoboQca1xZ8NhQTNfnCnhrv8s976vMbTyJeCHWN5bkdx4KCnYMk2g6k9Ua89EaT6t6/Z5aL
1NI57MD9fZ5ZyyuyqAqZ2VK+9TJtE4gOAB8sMFA2hGNaWGh70ixUt4VYnwZhn6bNohx+Ifgxw34A
awb8sxxwLs9OU16Idz6niV8fbVISU0f3vjKoC8rnGigdYx56oxkQAUbuLtwyp52HIUbjXshOv1/k
v2eEk//jx2ZhIONkDYuc6xFmJ6BeZCSS0DaMEMT7eT99PTjGRf57qMkRlWi+n7k1Q8FMQtcRJGB8
wQr70giTk8OrCxGUISO0/WNh3Jb1haPp+8myTFDaKvmSNv78w8kEy8jMAoNDtpYOVY+JLrvD1WzL
efl5pr79HGjGI8Cm6Ny5k88BnjwCAiXj5KB9rAZJgntxOP88Bkjs7z46EwkYEO+kY9P2VanBIRBj
dlxchJxw7TLruelw+wOmN0eRYp6YtCCHAUBNC9DmqtQwvXUDn0PyvgPQia/ob1nzD35bo3aYBTjR
dHdNhcWw7gPkkXz+qum3QJ+aNUTUXdzdBaG4VqNk6UkhODXvAG4DwWNMRDK0BLNXt2qXYh2BuBn2
lfEi5q8CNkbYeG7JtraSh2IktIZRJ7JqZ2oEFAsdh9dSvaPdNRSbSiuRiQ/n+WDBmef5Db5uek2C
AM/QT5YuZdcW4UgEEjdO181wBps7yA8Xw30uSFulCdaw2NdVu8oycQGfdy8nb+LWl9JnxGF/a2pz
r2vD2XS6U2WsKnnf+t2xjozfAUVVD9xiIxWAYcWz1zBxgXdVMXEYqF7hoDJXKcf4tWWrsbgwM2Ou
tzcFLRqhfSwAsAmqsoKvuEqzwc7icBa6ezm3FmyRm7gK9zALd2H+WhNCDGvjWOUv4YDWV/D+Cm2C
rRgYnF441elTor+4w2Ot/ipCa5unT5of3zhdhJJWPVc7a44SyHxAfDJtg0VlWYu+05dtGVwPnXlV
d/Kq9e7aPF/mYbrVrZUcAyqr85k4BNdIUqC2nO7G7SL4r7k/lnbDlSkLR5YHmEgARxZHqV5DslQD
eiW/mjWwKtM5t50bAcg1SsChZJayjM+FisMFxjBK05IyI/dglKsuPzteZFv9VSyDBs39RS23M1nU
r2LYjkhYEW2tRcCi7Xg9+Kx2hzJuqs3QH7Jrp5h3osDeeBbiAMVGznEE4fLXjr/kQ3cukJk1nysL
6J7bLnxL2qA4sTHcq5SvTDO8TRA8KXCwpVZcMueJSxwKlE38MyKI9FkgIJDoBrMixJEXMcQYdkOc
xvOqsW7j5lBqQGH0udWX85Kwr6qfZW+E3AJU3Kd4M4g3ImjeIcf5Fl/oNG6WiqLOOzixgtI8oADJ
7acC8uIrC+N5WrsYleG4EDRol9LddeRry8OWPaIAkUb7wlCfEOl59NXhkOjpHk/KU9mau5hQVlRf
UAHYou9nGwShVf0CKxmrr+JewRLBMe6aHDQZetZu+lz1b+2IsIKHrnYBqWRCINTPhKI8K2B63Fqc
RRaC/jc1Ksll8CqBnlMq7kMJOCSPb1TQst2V2uJygQOvpBNJo7bbCbjWhfinwNpGkCkAHoruww69
2HUhV1cxjgQeCpOdmzxm/LZalhdmeoDYzxPYWCRhxFwd0rBkHgBTgsbU9WaJSu4cIY5II3fAxZX8
mA2pLcPs0emzG6dWFp6uLlOIwAXg1aoKUMU+t3IKK12bwZFejYamvSYvSmDKYzAplwihRkfwx5u2
BRnYK5twBJQXyRLRCfo5zj1mDms9QJib3T9YPUpmi7j3F2re7azeOESCQ4hGKQgutp0Bj27icmMZ
gy308XoY5XJgoY9viAvqWcfbrpEfm9bFxOasAZZncVAhLVP8h2J/4yXxo4nKiV8V2650djK2JIHb
rjphB7F9loOzL4fHQA7nCqugcVxXfbEAYjnjG6uydCkxkJRlS3TCN6oTLZEkWiv4NncwrcWhWaq1
tWjw1AXftjDFGwLNuZIP5AqD7Qsgd2P8VQRAX+0OUe2FqaorJzSuvML9BSNshWr8LpYB4Fh2iaSR
VV/1aAngLmH37k7z3aMhN3slfwRseSrqbgNgLTNxJ8SoTQijEfw/+lODJdwkcmanEd7sHHdt0O2F
ILin/jYLJO+q0JuDZMSojoTrWpNnuJAsZIDIfnku3Gb98y046UQSdpHUIkZpYJhmojk62iB8vNJL
zv84qFNChiHbBiBFdJ/DABgy3uC2KEfLGC1lV0Zbo4dXV4dz9DAXaLtchY143REroWZxI3j3RaBf
eLQv1/PkySbhtxGaSURAViz1GMZb4RxEjKXkYLC18j5iLS1Mqqsqmv88IV9Cj8mok9ADq+Oq6Mus
GNEbuL3fV3gfq0hg/TyKNcZ6nwL+cRgJqilSkojEvXcXPkRSngF/XZSxcNENvM5qfa0JRNt1dYN+
yAIz7nnaWQupbQ9jAAC9GTAvNnpDfdXk5oPLUqBCmck5UMkQ9PCVDGxbG13nya0xKLFxkLLVWr1D
X4mkEadc0orUNea5+Kp5lBN6fdPq99Wp8m8rCYC2BTq6lGw8G5q1QkrYYPjrgBoeka9puJBUqloL
BZ1x7AsWNXhtGbiSpSgQVfo9xM8b1cDiQHnzQ/fGE8qb8ZvTpeZec+MHAdVmDWHvqLQwS4uvnSbB
l6G993QJjR3g0pn8iMcdxqUnHdkDJKy6Je4J51IQ515TrxNII32rP+ALfxpITUS5QIQAT1+yscwI
fnc5AVNt0oDFZRNnsjIm0OAiUQI+aODPP6/cpDnx1wfz98q9p1gfVo4j0Cl6VEbZltjxtPj+nVVh
OZZxzMHcNczxcF9vEZRYcfY61oXI+Ev9aERbvhejdICHmj5u3w+jl7nZaYXK6Ai9lBgeZRtv78fa
roIY8f6i/6i+eJvG/Pff4795SbMeF1aveq92/f2n/5nF8Oot3WPJW05/1affTCHtr6cbPX0//WGB
hE3VH+u3oj+9lXX051O4b+n4N/+nP/yLPHfbZ2//+79e0jrhSz69uX6afCwmKj9WH89plMZp8r82
ZfSUvJbTf/hnFRLl5n/h4UudQheljzVISdP+BepYRbET+hgoXZLcf7PxEAdmaUnM+RFlSnHkFP+H
jUd9cjym37UkKYTTJ54UHX8qQr47zvx9+FB1hA9Ixx+vYmRsReML+qSuNJQTYuOs5egEt0iuSOBY
BWdewJ0KJMe29FNcEorJUK0gRYTKXRVu8Z69SV1nFbrq4sI39Tlv/euBFIi/+Mlg5jMFOSlSjIFL
GxrnsSEmzxBdGebxLDPeocsghx9RF8kuMdanbT/KTJAEqelD3qIgrBqTbymoVb8vckE+5zrUvVoj
MgpWuaZeiZa3zADLl9Zj5ztkCSbAfmPTpfWlFx+LGh9Xgkcg+8SHSEd7gAIza/7xcx4KHFdcBDzO
iuX4pCYgWoba1Fbu0MEUk/snFJwQzGLDrGmjA1rvmiPiAvmF6+h9xT8+B8LrGPog3azIbFpVnDxH
3uaRojhZeMatM7r1I9NfBFEL2QXmlxBbSLKUSQaDkfxLDNN7uDlvVc7d23aEf7Jv5UvqAqAetcxF
Q3E0Ko5AxaSiMI8Gn7ghqw7m0F9QLH5P0L88NRLd5O+KKWnTvi2kNeIiLwzPoDDlWbPBhOScrujd
2u1cmgnbGOwyBHKAvT/v18+RiY54LLP1YdxJzCQNQSyLIeM2S3ObLEP0tukUr8pLAdA461/ebzxH
RHbIuE0+7w5Py/W+jPPw3Hkoavo9dnSY1CwgYsE0QUrHLhsVycdWieeuof4KVSFdZKGMBSBXftPr
yU6CmUXtAYqbWrVo6Dtad4uyDSGG3vbrKMUGRc/g2WldeJbz6ncrZC9uGFInBiAyaxz4k1kHDqWu
zplerbO8uC3bBmJO4cH27OIDLr7UQzGVwLEDWEAqSeFS8tRq7nmitMJD9YbSizTzZeoeXVBsjEBU
rmVcgLLaOpN2H0Ex7Ae6suIQ34euB+ap1LbaUHVrASuRmSLGByMzUMjJ1ZOVsP9CJbn2smFbZsxJ
PWYGATssbbw/gAxsvdpsZq5Hxs4HDwumhmfXguax8alaObEPX1ehatBk1VxDUWaGs8uDIKAAWOsi
ADNV+e214a3BfMzSRCvR+EnQuHOjZNXXkJq8oAoWtaMfPKr38zwo7jpscJecaXeVM5QXjocv+8xA
7UEZ1UKQ1UDmYvJV8rppD4ZbOapgBEfwk7KCWbq62Pgdq76f9tk4jmFy8EqjkZ04PseHoKKTGnit
qEwcAeP71C9sfVuvGpZirv2KV+WSJc432Um2SW8XwULYCLc/f1CToIoviieg2SG/y+NrHGefn0BM
1URp+RKOIlKlC7Ot7rzBMq8MNUUZ0W3ifgscrl2lyFPZIwAbLb8a45kgFhaW0+qPEgWWh5+f6XOt
k0cC0w5uD6EWJCkUbt7Pj9Q7Q8ZDe+oJnTo7cgQ8jJZdSBEtOf7jgWT8r3GjY8+gfTEZqOxjuY+J
GE5xpCIQGB8SKXoKJH2dmu7vfzgU2QYxhiria0du+44U+bDQLp66DvLnwdkfhJVE1j747TJX0QAj
H/15KK7S6a4ab3Ji1FEUBlFlZXK9oi3X5xBlhBNanAgFF6iHeGDP5oWvoZtPkwnP2m2Kb3OsN2dL
j85t0hrXRqQu8JSEaIXU6RqhzmpliGpgp6p7ykMJum715ivEv6159HIdtrp7MKvy0Q+Sg+Y7vwU9
xZPSu8PG5A2RwGf82NCfkowD5mSLphIOni/87muS/RqusDYkQEUzZ4Xt+AnDpoUrlCtMxK+sJkgX
nZE4y66N3lqH7k8wag5KbZQuqBVBW860Z9XheOlg+gGqS6nTevfoLre2ZtI7aDCxhV4prAKTKCst
1QcdZUcbt9Z1XiKKWxf6nekXr1GV7TMLq2AOkn5WtmJjex6Ih054JMM9edgp9F7yVqTFI4Xg6wHC
dRluhMY5dxH2LK4aUpBMngYjWOYJhm64Htl5q829WAzRco2uKaT8lrTiNnNyHmgQd6YEybUtqz98
GaRHXMH+V/IbLG/WCsKKizaT/sBfi7pjXewyudqlLdUTR4bEKtInsilHpqyd/mgqxhMCmfC8Eidf
KVWzZjv8MhMcCoSofXbNPpl1hfrbqORXWt5XmZxsjEwoL2TsOGhMdxqRMWEcMQCR3NhW//ypCqgR
4uVsmsd04G5qsKpdVWFr7FBDbOZmBAXbDCjQ8k/7WYM8s22pnQ8FVXZ3jQs8mcJoufDwW0XvV5fv
0xoxUooNqAe1uX/dOoWyMxpEJoWmLpeyaEZYh+so1oKeoj3lZ9gGBbqDfiGFwF2fCDne28ne6Its
lTehshUoMHbzBreO554r8RQXeniUWy/ELC+UmuvOzxEN7VxrocUN1ngVvaHOCc2D2NfRrsI3aesP
cvbWY5BVQ3ZUjIMqNvm9HikU8CtNw1mvqqHJGi+alD0ZLdRjB3zAtmx9zNcFeKuWVx4rtfqVxHG+
KkMxWviKixpshwyBDrtsVgp5s5REPH+RW8J8qu52gtrVz47oX9EMpKyctpgzjgoMeC8jxNXGiGRW
Q7xQ5eIOu70Dfk0mLscBhWsA1wtRDCR0Nik6eqUhLwxdwOOsduaOJ8Id5qmX2WA8WHmhjngybGyV
/En1a28ZcH2jb1YnO6Eo9LmRd1uvd4djUqIUHGHGjUgrFF6zjYQFCQ6mcJ5VbCI0D3EQkx5Jzvu5
HGa0aXypmjuC11xL+RFTWwuGMabyjZQWt0kQubir07kpXHVYNL0kL7G2Dme9Kr3FOH/hYwLZ1WHR
Fq3UqPPIb91tn6jd3HJ0bWepTrMURcc6UzDieq5jy65SPz7irPXcekVOE0mpt3EcN0cIPtmFCHSa
MJErkMAZ0AdAuYh/trY+HOQ4o+R6EHrGCbQ9ioW5d3B86fzzCf7dGKi/mNg9gomBuPP5q0p6M5DE
3tBPQsaR0mfSiRRKu3BNXBpkUm7L3SgG702+iaguFVItfnJQCP75RSZ4gvEq13SucaYJzx0gkJPz
oYxC2XRjTT9l5kqDR7MDVDP3VxkZnjILbxBJTmbt+hJ6bfytn6KqcVT8cDTdAndJlPt5/pp4oJEf
1PpJx9y5QT4lrlqg/5dm8GvuxjhkBzDtRnDnFy9Wv5UscxAq/aQInWyjvlOhYgA4yClywEDyL1En
PrYMae2HJbKzPuVkpYsXrmbsSp90wEtrdDOia6vq7iStdQmaVcE2m5DCPoLmtuQOTz8vyHcz8/GJ
J4veG20goOegn1rxujclG5GAjgz/50G+pPfjqiMNCagX7w0y7Mmqp0hz4w3rMgqqiT20BqhhB3/V
L0HyP9YXcrUvNZXpaJOc0EiGzis7RtMO8T74o7SNyhaCWXX14t5WTxXRIwVJFBIvDfx1LnWJPYZe
IbuJAspkl3UyMv9GZ6onIRE2JPZrcYhewyx8+Xk2v6QiRMOUi4DPYW/1Vc0s65qglWm6nGRXcuam
XlwjeBQhWoPYfyW+5LI0Z3dFWH9Ki59H/u4FKdHgeQj7GZTNJAlKq8Bqq5wXTLTfVvuGlYJG8+rn
Mb6eQuPbWQggi6AOQOZ9/lTD0tO4KRlD9aVZHKjg7S6BP8Y9/fk0+DyE/HmICHPBoa0YognRkEES
Tmlv0A5YUU6xMWpfiPLzz+/0/bz9/U6TefPQL+87X1dPtAWXJQJNWo0gs3n8eZSvmdv7xvh7mHFq
P9xEUe5zRZB0kJzb3m3/FB+dG/N2OBJqmS/BGlvd9MKGmLSs/szMDP6HQro+auyNb/5hyFxpGz3C
c+BU4xK98/paXqsVik+D1JVzRx7qheP1L2au1ziR4mUvh4G5McLWuS0K1LFzXd0D0CDGyeQHsQhW
bSQuez/0Zj9PzXcLwBX9nvyItAoneZ2pOY5T5oZ6UlRSVVWyPQzJNOxPfx7mS/DL14gjBnm7pb2z
vT/PBl9d6UZdr5zKTNkpiUivvzSfY4OeftZLR0VoTz8P+M1OVkUTcWb8ZUAoqpONJQp+6epupZwQ
KuptUYlR+HaAdwL3pBdaLwlse7sI2+TCun/zkX4ad7LTVCeTSYbelbeMPeoHa6VPXn5+NelLJQSQ
+cd3m2wtPYqcUNJq5aT2yJPl5Iv0xbxHEmcALJrerNJc8sd67CPFfXedxfElTcdvdg1PMJLfOGg1
xPk+L2fNRpaKOGF2H+NhJi4kjP1GMmpAVeZQ7uLXaNGu3V8X3vub4/3jqO/z8uGTkvHQCIOGuZWx
Vp+7ZmkiJ1Un976UP5RcPXbbISsZNEI3UzDdtX2r0Naozhu3VlZeB5bypqBkjy4b2lydaoBgyHAt
qd2NrvYX9vvXusL7Gv1nhqZxVSjHbWeascK93syRn7lV5sNanzvz8Cp/i2f+zFiNtSr0olCXmeGp
PNcvfAHf78S/n0D+vEa5WcZak2TKSc8DZN2uZe1CNHFhE0zbAoKEfQNCA4jMydJvNWrBNonuypW1
fnlh4b/b8DSk/vSzpAQ4CfI7q3JrNQo4PaJYOWQant/o4TjyVo8QTwxaf9+IcfWYDEa0lvGcXvRD
I978/BDfnGAqdTaN8wQpSjoQn6fTVMkcG7WVTyZlkcRAPM7fc7cux5EgY85/Hu3bb5zLXh6L+AqO
c5NvHFnk0nWGQT6VMnRSoXnGheO3U/lvodDNfZ0KHyY/Vak9mkJ6qWMxno2TKGBkJ2A2RhGO/zN5
1TSsczlKGvl973Yb5dmZW7N67tgIAs7bq0spyPfvOgqkj2BqTKIm4xnlIMWyETJelc1dz1hH8rAy
tBjDBEreKDaJVr5P/N5O+wvfyHdbmFom6PWRwvSlNzNgswMGSZdOkrMZIBskKtupuQgVHz+1yYRS
0gQrQQsIEIs+2b96V3etO+TiqVLupbSftdgmwLve9N3eipTbDgwAmT8XFA5fMRoUTbP559tJx6LX
QgvIJBmfIjl8+mRZYrYa1zx86ewe/qUX1bYsRQcpl9aAvGwAxgux6S5s5Clfa6xQU+xCgZRSAPKt
5uQijmW8v3Bv006+TnIR+Svf0p4i0Z2pTSfZBe2RUrp3wlUomQhm0VQthzmxPbBjcRF7wz7En3tA
ZssbdSMD41qRw2VitEuh/6Nsfsv6W+qosxbmRzSU91onZnbe/UM4xXswNwbGIP1kEdrqtPKv5Y5W
JYGvncTmrgPYVQbPbaKGti9exc5GxSUB7276PPm2CH5nQrWpeuPCIfjN5ccj4NZJM9YkY5/MI3IT
rdfo5DYVHaPU2QUOQBLvKkAJ1EXvIG0KO3Heft428jd3CNuWwJiOty5iY/v50KN9oZUhZtcnHAbs
RDbmnPYmemdqgqO0V4KGAcoKFtGIf3vOS+v7mN5YC8eP0dZDX0umIS66J3zLyFWK67hXZ5nuznRr
cFAN2BXBcIFceeF5p6x4s00yLPAU9dQbV7IBjvJCawL7zemnjIcxvsgks2NcCRHx84y4oVFpKAAw
I4r6GrctBehK7kAelH9kMahs1Ws2OQYdaCtIGyUzrLXY4ikRDs1106v6TA6K3gZkBALQH6JZnXSE
+DLFQNUdFNvK/SPeZXeYt29F8NFWNLxhvfbmBjitN6gJmnp+irTslz4UL7Erx89xZY5fkHEfRIgl
diIJgufrPTA0iieRuYGmZs7FzHqLvP41UZwHK4NXVTUEJZIA/zvJH8xBPzha/Rab3U0tSWD+MuT/
Eqhe8CxvqrwGlaVQWEbiT0Lw0FrVISV91cQMyNcPPPwaheZrPW02pRz+RibvGQ/JA4YnMz2pXkI9
KviN6YEK2ipx3ONA5blo6tsir9+yLl66yksbm7tK8lZW4m8lX14bxfCr9eU3ExeTHj+oTQGU6Urt
Q+mAyxXnQ52YqyrXoHu5xqtnynOrtk6Bi0Rg7l2bXh3bFp6Mgeb+1or8IMj9wpOrFW7lRyuW4qWT
WEsJF0k7iHDfMJK5VYTg1wAJgNjDZkq1uZTx26s9MNWWtjU68Rg5+UuQCjvQvjeGVy1FHASzWnqJ
h2ATm9IoqKvPh6o+59hy+SETA8DSVlT9So6cmyqtUD+32k3kiQfZwE3JGbRtH2Q3XsLOELplR2Pb
So0b4PHE78m5iaN6FuraXViUN6ULz1sr6cwYTeHNQ9/T4QPI9UxLNCQkQ+8O+Q+PbyoUN1KSussc
xTsEQGM0eDrzl+ajMZJ48RHw15ORuRUxcLJSDW4AVA9yu2gtZsyrd4Ou7moPHJ3htldSBsBXB/Aa
ULyb+Q0Ym8YA9O0J96JIEU+RAxcJFudV9dMbNFe2QWzG80YXQzvAoM0I/XUrdlugOzSdzOcskI+W
pG2TbHjGxwl5bdXfBumwVat0kxv1UtG6jRMmozGbexJGLcO2Q3pYLCxzEThUyTHfOHcqAtVF3/9h
Ds6tUmfGMQ2CtdDWGHuk4o2j4ZKJ12a6VcG5hUZxj5PoNsxblBXrugCObgYzPwU0rsoxIlgWCWBd
mO25kdqtoDioJSkqUrndIkmH20BS1FWWm8pW0+JuIWjaqcEmVzWLYxFJj4Qpz6JSvzWl/Ieam3do
sniL0teyWSwp2cyXuqc2rHoMDzFVE40KWIoUFDstcprrcBiUI66M+tYYmhpN1YIehaLNSidPR6Cg
ciy9lKa+WaVXCGRhCdbXFw6zL8HPeJThSmGxhamYTV2gDRoUA8gr5eTm0kpKJLoQuKVwNP98iUw1
KMj3R3ocoaQESMSE1/r5yKTDkjScevJJD51uYalhszYtGHu9Duieg06yvFWCT90QFBDhBfnIGZ7u
fPzpZoqvc8tF9IdC1csh/hsPvlD4cz33hGto55eC/OnpDsxVhjMkGiOfB1uESc4UxlkhFHE8HCs4
FoTHs8GsccYu9gjZ9lhyCbpGC+4Sr+4LRGg67ORu9/GPTAPUTY+jSkdZ2ngVPEKdr+xu+6djcTBz
zw6l2vklj4nphTkdefz5h5TarOjy+aqs4o32UAi/WuXpwuJ/SZtYfJZfGwujIpr/k9i+S6xc7FOF
tOk62TSb5lCnMywlF4DN7+JduYP/s2jQvwTGv7kw9Jc0BusVeq4iiA1E8KWp/Qn60VXb6gpRt4TW
mtwr9OhHJaeQkRXixMrN0JDQupJmXuIvBugazWiPmfjuY6aVl6Za/xI5ULwwRWygMCMSIc5+nup+
TLicJu9PiQdCGMkmy9a5y8qhvVCd+VL6soBOIEegGBJe29b0vd22KyRFELpTqxl7NfKXElSlXh24
tyPcUeS14F8SZPtmByPsS36h4nxER2PavGoL7E7dnPsVAWUEqa2D8dDtiEAW1qxEmMvGfxB4RbmB
RbNR/vh5oadbjL7Vp7HHif+wh9FhS8gyUvHoSPWs7IBL+flcKveh4hxVZvnn0b50sqbDTSLALsFe
L3FFgB07feWvEXwI9lll13fcofnKnLdL05sPd0gXQkyCHoWPK3iK2SXNva9f7ue3HnfBh7fG9xDU
HZropxoTQN1cS5FzIZj+ehgaFPhQI6HIB8fwy5oKqsotpalHGWAXShFrF0UtdW1c+E7fidIfs+Nx
Qj+OM1k/tVVFiF+KekQcdxXeo885Q6MINMCi2Gj0A0dND3xv5+JtvzZuvbUGvitcYkxwdQljNv1y
pk8yWVrQtFkXZa52NHCzdlXxplIiOzcstlJ3rQn6eBXNft5OU3EtbTrmZB2bLhwAljHLBJxiM5e3
8mJUh8RbUNrTrjdW0bq5di8e/N9u4w+zPj2OciOgMFoP4jHTXgcLkGKSXteKflsIcbHOIiRAoWDm
8Pwyt4ApKN62ofd7lB9qFHfuyk+Vp9pFld60DprTukVMdi1A3ft5dmTjwiZ8759+2ObS4HpWXCrS
kQDsKYqL/tW1zBdTc7cVuNpT1SDwliLA3pUCMKD+pAJwnDWiCklppKgmpDOO1mJv7Fe3NcQnLgTg
4k593+ZNjneivi71BthqVu1C2e1HYuiD2jYriw1YRmjpofW2FPvO2zRl+yh2/bnV5WWP7J8/AKcN
xcMQRXvM9jYD5pgVQC+7Rao8q9WDlRsnYBH4pGb7osaWV1bumrS8aur42oVVrWDnOQOsdxSz4Mmo
tc0gdjea1u3Qil53OeJDubgZbbEDJcb31z22YAxtdPAAfNY5eJfykdLVWkubZaJztBrIH4ROfNS8
/KZOhqeoIfOCx/syOKIImgjF+lpaum2xKSppFzbFY9fDyFVRzc+K5laTuz0GnE8x0CF0yvPcTiG4
zOpueFGFRJ8Jgl7acqbvO9yB8wTSnIib8U1pmq9lVT9IjaesEjND1dBQ15XQXjkiCu9h0NYLP1Dq
jVR7MI1LbeeJ1bMqkT6anXQteNYRkqe3N1JLmwE+87BriEMbZDOC7hGswNAiIkJDBB6kWq+HPHkG
danMFHM4pFl804fDdahKsKCcbeQP6yIb9kGfrMUoWkFhRXE+8lC5aXZBkiPVSPYad8eskX9BBQZF
4Ih0oEQOaz3aZI5+6v0GALG48QrnWOvyKlJFce25gh2rK9ZnH9RHtU7Wjef5mI/qJB3eVdma6Czm
Mii7sLtz9LpfZZjH2o5jvrX4LduqLFxHSebZJvU2LS6vlNxY6dgtG6X4YPSGDA0KllSNcpmkZWgJ
DPu+9klPB72fg8l/0AQTprO+sJJ+57RQEjuxfisD6ySNltE4f5+z0FpHA361kRIUtkRBetDLvayF
Z0o4qF6FIseLQ6hjSSuYG5uwUB6q1noqq+xgtArqTY7zhCcMS5QWgPkdHXESJQpsw0JEZMjyxyyx
zmqLH01YwJhtMjHAWsRX1lYI1dt3+52racU6H30e0At8Qyof61NvWImusOYLBlHZbGuWfaGy//tK
vc/LqLMl3S2hAHevoTQi+0II6+mgX0VyMWy9Ir2Fa/pYabFuJ6UUz/AvByge7ivLw5co8WRc5jEt
q0DtzjCKcDeNUbzKtYzSeQf9M3UgIdRyeq/0Qk/9wl/oakp+6cLwJUyCK6APw1YrrDvJG85BoDa8
bolVSlP/X9LOa7dxrcu6T0RgM5O3JJUl23K2bwiXy2bOmU/fQ/X9QJdlo9Td/3UdnG2R3GmtOccs
yYgmwCKcCVnQ7KcS1adTIURvm/pV60Yy5OVda+UPpWle2Sc7bh4Wyi4KSfZmyXIaDSsxoQLVrD02
eiYvZT679b8Xxz9L9NeN8+tt5axHEE9JbEjlwOH97bRpqutgMQNHOUEgSaa4NNr3A8fX0c62aTkI
x1aJGK1ZVI/1psSNQjuLfN5l0JNg2EOgvVQ4vzTk2X5cz6WqprWqH+36YKlPlJcuHOa+yW/O7z9n
u+/c6KKsMUQdT56e4rb8g7gjVMXtb+uLVonzC/f5YKe97q+9TB8HQ6MRYB2TmfUEIH+H+de+qBP5
4Ujx5U2dY+vDUoRCj2yTHwWZtHLt5bgGVoC8eUHgkZMvBOLSzcUP5PyCc/bz9LMLThEqeWHJ/Lxw
g3f4Hq3NIjnaV5pHqO9S2o4P5Oos9QsnhG86i/NRz67s5dy04ON181i+D6c+9Cp4hbD9VGzpR7vZ
prxS0JM4KoNf4lt+U5WcD312bVcnoZAankh/ru0+VNR42T+RmgzZHSHV5TPbN4ng+YCn+fLXB5Ro
dTVGmuxz9UDFsmhvGiJFE5dy5eAJr16lq0smoh+OiV+/pbM1xpCrqrSMQuKlii2uniXhM0tjxTav
wE1P76BfrPDkd3vQIJ7+djlY91t38PxHn687s6pw/islriHIuPiU2cDITEVxf+Ei8tP0RKFoynTJ
VI1W3den68f9NOVKpx07smXMKHR90rXb+AKd5vttFefgX6OcvUNpysembtP52I/hsrBZc+Lglx2b
H3naCqekRn1phpz+j+fbxN8jnr3CcEr6trR8VtG73rMLJ1tXq+Qgfje4aG4UJ/Hyj+zXha3pNOv+
NebZS4t6q1bjStMxBbWb1Gsqx/LMg/GuLqZds2tf/j3cpWd6tk+EUTL5YSvMY9DJ69E/Kn2KR2gz
1+k6UB7+Pdafzvu/ftrZljGgyqIEwGCUhjeSU2zNdXewNvOTtbFyJ9ogyPdql1S2m/BBdZoFQVnX
9eEyXvcMk4V6mmLl3+/1bDvJqrQOfdmWTvfm46h4/nZYcaVZOBFuqKfRze7nN93Vdsb6f8CGPy+u
nQ1+bjAXkc3eqUw+g5d7a1tfj2tqIJ79yZGfysf/YaP+UiQ4n5ySCGQpOPVhmoX5rJKjLKORRQTk
JsvLC+33nezrYGdzNA64GweVaRx760GCGNQo9Jyyx1r/X2pKzu7+fzbyv9fzVpowchv2MS8AhVj1
Wm3DTTVQLGr0mzY0Lixw3xeCrz/rfFLmI022wmSDBo1j1OEiGOP//YHq6xhnU7EZSLlq4sI6Dtty
014H224Z3M8LxTmRpi+JLNVLv+hsLgbSKJVz2BjHOdVzJ/Mj7TUeJ7oFWKFcv0jAD3byjY+FQ8Gm
6EX0KmgqhffhlJ5OXqV8kP3oJeuMe22sHxSJDM3U5z+L8QTh88OvQ/uhhXWTWFwtZ/rVM6ZSHEaI
nQTnejdDmO71iv9QW8mEfrI20VBMIV7iadv7w6UC1WlKf117vj7dsylf9nIc27Vts/ZY2/94LU+U
8otHue/L95dxvs3uRq3NIae4eMoPkb2UvCpjQ+ybS9b1SjH/Pz+ac21VNI9mROEmug3NkejM/NoX
6b0yEiOQSNOHbhQ3p9bSVp3qu14l6WPSPlrFiC7ccH7Y/7GW0xIzMNqDUT3bJ+nb4qzNeu040gAW
McapzJmau39vH5cGOZuD2Wx3mq90+rFXEy81rqaM1qHk/nuQ75/JKYX9v3/J2STUIqmo/Z4tyur2
vfzZrDKqJ1xpo8gzgwd1vtBw+L5cfh3ubBZWmcjtIaD4bxlexK3fHzIC+KqNPhfLf/8wujb/ngF/
dJd/LZki1kPRIRu+VaQi5DQD96mY+rcyhSujZPZLmtYPU2x5ciBWAeIYJ8+jR7UWj5Yc0rTtUTCo
5V4oSuxo4bCvooamcAAuM58bQfegfCJK7mnswhwakm85fmLQJNJMAiuj6C2fhl0aWA951q5nMgxT
NXlo4PmTbFlcCxKcjTpdGE2xLLLqztLiw6Bn73k45p6fjlzOuVVG4SsBrbIzBtpLKFmfsVJcEVy4
MO2Y7r6polPOtYPuW2+9Uh9ku18aA7Q7eV5nHclRagXLHm+8Q+7ljW2ToFwN45NNdG4fR6+DJV9j
xbK8bpaPw2Sn4LxyiKyRdqTxvQ6l4oPUF9krY2lBr+7IL4QOq+0swYJmZHQ2pTTPnMZq9rXd9sss
LfK1PQCBm5OaWpDZHG0tXBV6/Av/YuFoFSKosS4HJ5f12mnr/iYR+a+sCo9N16yHQdli6g6IriVG
N620q97GrzYKMncn8RKryvVUhzu5KN5hYYEtzYBYkBO+jlqW82JEpxv1iBSMYR4OpTzOT5VUyxge
u/sJmlmlmg05vykd/XY8Wlm3rRX7qi6sXdxKv9og/fRPpNigm9ZGY1K9Tyqqs9rE/d6yPoM6Ax0x
S4vawFmYYj1q/fwaA8kuS9pbvpRD2SWsQFZLkKdRyccwou5RBbmXaPx/8AtT5kG4bw/ynWWAxUL4
sJarOllivXvrqKsNEtIZKw9uagvfrSjeBotWgmYFHsLzZVgQJWxFI/GZmRK4aqNQhg4hIcewexa1
CXQNlCn6AaebpKtOr8nHTKbr0O6ffOs0nEptys8pf8Jm7Bw5jEGi1O1Dh2MTK7i8VArDdODbkzzT
WNCYS+WdNM1dRJ1uMTcZwdqVTIAwiqXnsjSgN4amsq5mSErKSGyoPhzMIqHcZ4aCspj80UIV60Nq
7bYBcYHGLslZQXAd2BV/+CjDWZw/c3uEZ9Siz02jBI0TnEmSxWEfCW26MxW6cWWryZ4umbWrat3W
mNUnswblMA4+gcq+xJKbSZ1b6n6EBDAsHXVEI910VuH4KpvDbLdHaozoA+OwP9Hi/FU/mbdKE6CD
yUJUKblxPQ/9r2BAfRZbReQRnFACW55b9KP9vix83Lci+UgqwI7aOBJeYwbZop061WXFmJyRpcCR
csV2cz2uvbSNi73SQ7Yagugzh9C/LKWEb8jo+o1sx3zmnXwV8XrrXl80SqRSUO6LN4hS3dZPml+y
XIeu3nbGo1KWuusb40dsGZHXmIhoGtU0Hoe+ixy5Fh9+FVOIUkjgkech3DdQ4JYWhexOGanQQvPg
TwqupGwgkQnrqRxnr3LdKk6lZeRv55+RlQFTHMkXD6xnfkK2liO5AYw94TGNs3lhozdd9EpyZUlk
8KI5eyA1mkQikwDmHLoM3GLoslremc5IWZkkocpwZOjyzmhWj9QbZafr01vfJtemKUmMVciHQphj
z05SSXtdVa/suFi3YfQwmYA3Gohykhkd/WZ8zthhwWbWW5JIXwHmP+hTeko41bV16Zv1TmTzbQmv
itTjtS3FYinatHHNsB5dxM4hOZLSoT5Vzez2tQtMoF81daYpvDKE9DYM9X1P0DazmR8QamSupkGP
LTqKndCekXxVFrnz08pPlXGB1T4gNr7Z2jJ9n7JM3cae1zDy7gtbbPCTPuUxoK7YtJGcm+9zZH1U
oXhpjHLZFfJvuk5M2MR+CafqeprGz7CTMLnnEnQxf9NMiEbE3OpeOVGdr5p2i6SMiCKJDodig+TW
/SdpJjcISeeKt3QIEh+n/yRqPv4Gi9Bokjuv/lKl8HWe4jcF7bCboirtLD7iMQiQfMb5hzxLD5iJ
bixSnhAJbuVOuzNKGyyzWt6KFAZdpZJT29gYDrriM02kV59YCXfg0UEz2NSjugROQOR3G41unDaH
ep54YqOnB/IuykPinUFv5rZxF9esAULtedxAHtXauIqNRFkm3XQQWGqIwC5dOWihfY0ZTBvZvOtH
9ZmTauj0UrarAugNmVTsELfdBjparSwns14vTDz8fJQT3bSheuit+EWBkkBrkpKWOnzWcYdgIAxu
A3VOnbywV0YsdvjrC3dsq+u0nZ81qM+oIqdf1Sje4b8+UnrZnVweajVczbFySCyVBPDM/kjydpnM
wbNVFbfI+9dV2sT3p3XDTfNxExkFLW593EW2gWU8i3e9AjlItA+ZNgVICur3IRl2bWEYThTT71Sw
MDq1ap+6NP5LGhcfQSndpbn2Hgowa3Obv0uKJbH6UHIRBo7eyooPeVXyAOIrQeKyA4/izmrEO0KU
dd8G6L4KejdQRiL4hgYxXmaKXKZ2+djnZcSWTly8qboEJxsQAiZgiDjee7U+Bi0ygyGrbpRsxoTT
TJFHV29dpIrh2nKFtq9UOLOUj2owkPYYNCiXFR3hnb4NLX9Tp/Ry8n5IFgaqAoQaiu82zbCbqvqo
ttDNRSY/N1YMZFannipFMXni5l1aYxlm4npFkVN2Ufu93gO4ba2hp5+Vw+4kGB04wbSwRoxsg0FQ
dT0MlaNp/U2qMGPkpnuTutG1ArigqXyXylyBARCPjXqU8/pgB+nsmHFyJarpKNXJLuGwZGRz7sqy
uM4G7RVGmSuleOcN+Uqx6lcpgLsOLvu3MUfbqpx3gxys6zhZdo32FILF6cG6u3qE2r6Aa0segb5v
quytFdNrolH3I8jstfFD4hmnaEk//FrV6SoVyX3g1/sgG6/EWOzD2NhIYwRqRiX/22j8lFNYvO0D
GpdKZF1rvr6wFD4hMZMvrgiw791tbpj3aZKvKQpYbt6nm3aMbwudc4UWP9lG7sExpO9pj+u8J5wG
2e1DbVb0V4NPbMoxAXbENPUlnBAz3SL6yN20rjdKm67nKKMciwDHSbjW9jXJHk1TOpJMKyvJpI+m
n9e6Le6tqH8P5GYL4WNp+tON3A8vAA1odU1gbEMje+9tejlh2j8rVQOhylJuiV3H95HO6qIxqlXN
vuXkg67Cbmzp/8qfBZoFBNBLSbevZGki9GTS9kanqu5QWJ9+qj1kqbLNZOkZZTtp93LK15A3Gzzc
D20W7owpfTOn0oBhJM2Lmmg7p6RHaMfTLw2QSts2T7KtLXTLvh8yXDdVc0S2sKqK/lMliq/TQRlO
xV6f5uMQya80wm/l2P/MJuWaeAjz1E1kGZOnDdjbx7RFT1rM4peNuWCKjW0oQKNmXQRZG47SQs2l
Ymm2o+rkgn3j33eX75eyr3fqs/IyTfwxUWvu1NqKnJyltfkPJ+ni3f37DfPrOGfFK5njWgbeNrql
Pqh6ozUQq1D68RpFG5Y4CAmLoecIXPq5RXMor70hitFdzvhuKEeR/UesFVQKrijQSdoLD+Gnaj6G
AvAjtqKdRKFnV9M0DlWOvIh90o3//6hk1BTccHGpmv/9cVtfBjq7lM49oItgiIxjht3T1SV1a2GK
NP0YPWcEuk5yy7x8YGJduHv/cEP9OvBZjSYBaFx18mAd8331dorpggPFwdwJTjXhizqen5p9f/9O
/eSd++tCnNSD0p/sRX8AAoje0GkR90E8p/BOhd/qf1D8/UO2/1qGgpmEBQW0lNDIsDnr9BEBccJW
8hKldfUZvMnLU0AfoXm6c5IuJcSSZdlSLJECOvJ9s5Jg3Z2ybpub7q7+GH5dAnNp3z/5r3/PqWjw
1zMYyx4zYkwZUDGAGbM9xWq7Qbl2mDhlTGZ+V8WUsVpO4Ub6UQ/9fVenu0hJNgVIG5UbZY4BIwTM
BlkAwc8mIDci4U4u92ItpGYXjXghhnKnZL07Tp2bFftZQNpJEi+GOinb68RPKEv5v1Rf35JC7c2d
iaEg3eVW7MXG5NYRpjbY8upkrfqqYoPvL6j1vsmsTxX5v1/K2frSp/OYAF2kzWO0nICmDfJm1xfE
EyTzNmqKRRjqa/JnHrXcuplUH5NJ9+pr8yapGmQu8crXxMEYJ0wVKFG8LJ6O/14Af9Qr/P0Xnq1M
DVYjnNF08rRVdnUSFCZutKk2p47Bpcr6D7Nf+VvIffaFIouIzayZTstMsE620SrZyAtxsVD6U3sU
6hpvFM0MglvzbDnjSpZ1nVGhe+XLUcfKUSuxa7J25YfFOj3lQoREEPfSMp9eVcV0swyWudw8hnr4
3EbTsiwwbHQvKryuotIxAZFTAdr63w/+h/ocTA355F0DFmee+ythOgS2UQ3TcUyGR/Ji7gDUrVSN
NJopCS4sfz89EUM7LQ2yjYaeTLKvc7Hq+1qpOV8d9T6+OQkLDRWPs6zhjSkcKSnXIrgf8+i+sg9F
CZhK28wy+CefHOwYywoWSJH59/g4Fn2orYr5t2VQK/j3A7n4R559iQLbqxCpoR3bZbox35N1c6Bw
n7rBIfmwXTSf+yp1B/pLxZLaW+UVvmvu//03/LBmfXlOp3//a80yDD+lvWAbx0g9crbkVvsw5xfj
+c6d0ywKX0Y5Kzdzw/B1UYTmMc+77SD03eCrlYfplcAr6iZO10jXBWUlHFlms+p8/e7fv/KnVcnA
HIhv0eAvUc69xG2WFXNgQU0+8W0qZv1JsFAd2nWxOgkXRORg53HtG3FVHy51S35QpTPmX4Of7Qt6
0vVtjM/kOJvWAsn8u5TMN+EQxwt95u8phhtBsERPobDrxC1pFislaJikQnbmJuf6Li2AeDpxlV+Y
kT+8fJwJTBAsx+yj9tnL7xvJrohY045xdJsVxKGF7Ne1ceEzP8vo+tMhNlUNx4Eum5gVz6k0NlKR
IFSM6dgXgAvN8NAjdTUptPpytJeShzR9VqBj1IXimdZDNUfEav6e4ucizlY5PjN/CJaKn6/yk4o9
oigF9jCJ95VNOIYZu72UHqfIf4SsuskN9Kaf7ZReGT7YqtLaJLZ9M0yGQ1Aqt4/eUf3moLa160fV
xs7ehFUgK54RyGd3wSg5kYafsLrko//pQf/9BM4mupnYlar7jX4UHVgT612lSDpJDxc+8h8W2C/P
+ex11kk31vaUmEfjNcVHfhJZmLvY43xNeIVnHmFyPo4rOHsXOlZ/uh1nB7EvA59N7zStYKPVqnns
wMUtoigyXINcoCN1RJOcKDFBQ4YqR6I5jYy8R9eu7vMJNSv07308ZodGikpH7qkYZycko3LanNPk
M+yLYzRQj4JVSBmq+N+ufSrbEWhvzDcCn9X5HtHM2Rg1AOqPmrbri0Mg7yvzAsTg24s/DcHcB6io
8avOTTCnsioffzYd2yFdxFV9T36E1/v+hVd/+n6+vIDTMKDOmckQRDkFfF3FYWQqoayp41Eb0nvN
mO7yIvq//JL/HsI8O+CnVi+Tz8HDKpt0K7X9U9SbK4CQF5p4P/4SzFL0PVVOIurZSaYJ+2GMRg59
9jjR1p5IkXn59zT5aQRFmFQa4MYDOzsboRAh6lHd4lm1qZvTd6M2fWHFY80+fyEAsgijNU3bhJNl
nfMA7T61u6bS56PqZ6cAWvOXpOJcAdno9CMNe2zL7WJQtbWdRW9loRuuX40vRZvNTtj0t0mGB9FP
gmYVKWJlFOErLbnBCVWbiF171lbyHN3I+ky0RdLSqiloWDVqtkgtsW/a+SMtSQApFJemyKIopMYp
ummRB5Hg/lB9gGPEf9ZO2bKOmp3WiKvJHFeRqRz6JjqqQyI7MHiXoqLdHhtXbRC/Su0pT6vdlUX2
IMX6zpzLu7A1lprdYpfObuwq9myRPyfzdAPh6tBRbTKUzBNVeZX02rLSAy8nBMiMg0PT64e4MW8A
GM7EeCp39mS/2ELcgtB+abG8sJ5AeAVBsYxNiZwOXNpFk//W++DQ2fV7X4agf1ssiqX9pI0Z1/YS
oy9kiU+sV6OTyuqhNOUBeJW1ANhyYGrASsA3TlFB/Yyn5pmikBdouK1bIT/FWDpPnO9tr5g3utru
A0u6R9H+Gmft1hjK97jO74XsX09ltS7yZC/IBa376C2YujsAwauhjheyrq0SUV/hLS3XRaFOq2ko
sL7Z16OcbgFa4DdUjE0y5ptuHjKOoeSMxSlBSqZSfYyRvkQ9Rq+pmYTXN8D99eQtbJS3To1uokF9
wXCgLDtDmM4gJUQqW/fontD2i/JaVdubSM8XSjo/C3naZzM2cEg0j7Y2u+QokYdmb2ll3gfkw6iY
EMvJpg/XMGxua14zyFvfH3ZEyCEUhxHiUSKalxKxAiklLVVgt486wZWaDOgmi2+Hsr7RfG1h6w1V
QEm/imrU7EUvH2MdL62mxfvMRGgb1ze9qj/YeXo9Bpzw5zhcp2GzrNQQU/toF5BNsYmMHVBcIb9r
c116YSpjRUf+31r2Uxz54aJN5F+tYgkqc9qJL2HdSbSECfMK0+2QU8PPRbrNAulR7+2tsOnNqVOv
u6RnGVSs56ewVFaBIe00GAmj3z+WeXRjF8qSxKC7Wg9ap8yrx0JrcDnVL8Ws3QVpaeP/1YUL5+zY
NdaH6CnTdTQB4y4/mNlA5QqUxJBYB8suU0cNg7ciil7KIHmNg+pdFVzAaJw9iVDpFmDawdkKgOqN
/4HiI9+o1IanzlxbbbmhA7iy5pEEqFDZTB2+kHIkYyJKtVf6di/GJK9qaayuqRQitm0Teghpt521
eafmQbjn78aSJoC3mQEphrluEEonhzV1f2yAqtxBcG1yOo5JUWGdrxXXHAqKujbxaQJaeNn2Lhd2
bdEOLWdM8atIcn8RBAPNOv7SoGpvlTh56zRR8DRaeFVcFFUiudIZwsOU5cVTPk/vyWg84B6+y3u0
M7OyAiO9GGJmVxNdiWZcxwAU0qLyIl++D5UQivZtY2SeomjXsj7tUd3c95G8aeCFeVWWhV5DRLgH
y/BWUiu3i+clgUzgFzTlSarMQ+LnB1UvruZW8cKgXHRmiR263dpp+RIU8eM4BZuRy4TfhWsiumny
Y4xMbOMeh8R9Utsrs0sfjcZyJYuqsujiwhPBvArGbJ/r5jv7KO2tmPys2Q4UXB22hvrKfJ2KUL6O
8NS66Fr6ldZGa0NMBy1pj7raPWTSiBuhuJOklkKbGAWtSDOC5a2v/dJem5V6l/SlRJvCWkQiUx0y
BHAsJPIaS9d7oJbRtRW2pmcRLbi0rbhZ0tovXLzDgtgreRdP+ks8YhFKaA8oOFSSNNkOTVFc0ait
PfjN+U1HePtmEIl2Y/KZt2l+SIHTOYOiqFe9iSnM10hBbubU3Mi+9aiYNtm3lvQY+VK/kNtsH+o+
OWGyfDfl8s2clHd2221ig2md0XhNyXpajbk2A00Nnuoh0km4iL3exmDayrTS7fIQWIENo0UiXNeg
P9wSMQ+HgKltN+gbQATbjpqRaSaiyFwYqnE19+YRpPvSCJIHu0rNXTWN1yKCFja0pPeNes7hPSNr
sChusTYXznDyw5mjfkUtofOC9PSO4rz7bXeIFDTZpLNZ0DpX9P7RtOdtkp1WzlbZFlLeL9I4va6m
UNsMUpS6oZ16mdl5pgJ+oiKGzhFTRNm5tzcy5mwPf9yM5Uci5lG60W3YBJEsOZJFxJRK36WPyOOb
Qz7+RFO8fkofY/4d0nMrk2eX0SyJx31Zp9k6sDBRRqK/BrTiqgzrcEJAWzIRkq4pFWZhn+wqzSzC
YxW2H2yP5LXDZOkM6a5Sp8MYg20w6GY6oFo38kwjKzeV2lGCAFFBUr1TxYnXmqWOt7o8U88IjHIR
9HSToUyQ+JiaxS7K7GA3B/m4jCVpJwXJOyz9u37un1IJYp5PgMXSNzmIE/i2hVe4tYtEX0yNvw7L
jDavnyzikHZ9YCQqeO+mXZh1HSyaNJK9FmE38hcWNWSHS4o6u7zDT2/mYerlBE0ivLlNBAFaQ9Fi
CRuu+6a2XLNB1Zqq1uhAvXo3Bo5AtAhljvuC9slcrasawgiefmkRmKKlMDB0K2iWeHGz4cbPjWBl
Vkiooim5LhNs/f7cegHmKydqtX7Zt+Njg1iAP0PSXSu3T+FdY/YU2YAstJQjQ8sOSfvwSmn9GymY
9/MU7euhOYb18Iy6Mt7WvhhdO+o+oimr+IQhnhu2uDPZ0yQBPqUblBoJRoVkfiT+V5WHZDPPUCVU
a9n4CI300LPMOPWISr2JYnMtWvMQNO3B1qqFCQ4kS5S9qdAhk6Lo4Ntq6rZmsOlg4hAJAMKHt1qZ
6i6fIJG3yl1mWo+spsfJzjboy0g2bIkaY0lXDTJLu0Bf6313lUEpqdToqZOChyhq7zCG0StlBmO/
jH+xD1wDGPBQFK0BTKz9sV20ZKxmnTj0ndj2qoxORdrpcXSnWAUdM/kmiOV9QdBvo1f7Ip1bXILy
I9S7ffEnY5u7ZcrepGX97EkjPZVSWcZNvs1lRGmBnzyneXJdNSBJavrVbpIr1ikiAPCgP9delw4I
0cJhC0UIx1x+K8ApegXnZ8RxypGtIccip92GrBjAUVZpna5ka9pZlo9Op1d3hi/MhQZFNag6362r
bG/z4RwideZny+ibgixnoY78ZjHj4Rp7JDem7N8PMkxzRZaORaSPTtAmmjdA4fKKsCVDZBqmHQ3e
2BlL6AWJojqWasH2DjZSJ+0i5HMvjUYWQZ379psdStej4eP1sdXa0aX2ZBZFDKTkInEp8m0Jn3uo
E3ljJ/l8U9dUIko1rFfhEEJyGf2NjRgzYwtyzW5YlQM7MCbd7s0sple4xUifRI4eaYau5FeoRkY+
KPbxaUCjlJq/u9Tnqc5iHelQQlj3pbFeiSH/3cvtwxSIHRE1zUIMZH4Okv3bJ0Dba82QOauglEhT
6T5UM8pvXV7Rb5NecTavgJPQvZWm20TFoipG7S0lXlT48ehIbALUo7K1BFSKYjISO54TOQJHWwJN
rgTgm6MhkVw7bH8HkXyIx+S+jKdb1axfupjAaBs3bCuvIhIDFa1/oG/9QXjEilnAI5yC50ajQeMX
y7RTqydx4u0nRlstBeT2KpU+kiIlOGGsr2NF3Ua5fqUQnJe36lqVY+KogpsiYqew6/kDn3i4SDrt
EPg54CF12+Xd5NjWeDfVxrVWavcdrckwFl7clXexhDS7Da1nOW6JBer8h8o2IPZ3y1ANDrmPyDmv
rxNmTytx49GS9TAX9xZO1EjD6D0FtleP3RVTfqNqLegpdd7kZbuJAjt22FGQOEbPsYiWTR1utCzE
GywjkxPT29xY9ElmjOJRqb0qcf+QagS7zuYDnK9P7ihbMwP1YOGKhkF33Y7FThHxwT/tXFKcbNuJ
nhNCk/yU8S7zWiajRqtJfGDTbNMhtCCxlgst5lyFwkIw08Cr7zQfNzVHmmczkF7HiqNXZZirOTC4
HVMUK/or3/AXJNrv8r5sXMlWOXTbJJiKjusQ1ug5XhkBYtA69t9jiQ8zyuR7wam2hg7lVGkeOCcd
ma1AOCqD/rUPUNlxbC1crhrL2kKCFLdbMSaeWcrHLA+fZpLdS2zOk6GT7kGUiKU/5AWgsKqW10E9
PqeydIp+6TmUZS+2ZfJtBzQ2Jk/VgkNRdPdxGG7tvrsLjVl2zVjllplF9S6Zc/Kjw50+sRAOjd+B
aAKtTswI6HMkgFQC/11p+F6P+1oEOOv9Sj4JPuL0LI2+JP0rWJGUuC9DtmN4Dv8e6lud6azecFYA
CrhnG51WmkeEJFV+WyHSmt7/PcSfCs+XItOXMbiQfy0yFWUkwLekaMaj/M2WlITrg3jRG6R5VZKi
7mnEPYHJ5qY32kURpPdlHaC+kVrF1eTopc7TLcuKpxXmk9WqK8GGpWjpNZtehGooWeclgUqpinc4
SStK32HnARwjW7e9iyRWHtNgkJhjoutLHJqz6rHUi+d2Vn0nQZcooukxLvz7UCuuECHxbXay4gpK
zLVSsiaIYB1QXwEgUG7MsXnzRWOuEFkQYYzCbdGMNhKUqDAsRDQNOMHubhr0RzRxTyo6tKodruV+
mr1BQc5h1uXodtbwrDTjLqglt4nnG7WO3nNSqed+MlwKEJKbWXqymHK/3fz7VfwpG355FdT7KFhC
s6SACO7mrNILBiwy+pYa1slaW9DOKFbaVrwpi3Tpe8TleDY2yHzRrqY1R+Wt8MqVv/j33yB/+7r5
G3S6B7ohQ2Uhs+jr56AlljICaqe06dX75JZTx7ZDEIbOgJThBbEijqYssuuLwpIf6ndEeQqkXeBg
NOUP6fOvjhUSt5GMkOQ/rZz63nAJOb8lJcWRXWudHof1JSnFt7mlcruEmMR4Gp136+yHJk0yjUMr
D8d67gOn+i/Szms3bm3Z2k9EgDncsrMyJVuyfUPYss2cM5/+fPT+sVc3xb95vA7gOxldnKlmzapR
Y9BSgF67fOfm621LU+5xtq5AiFRNBkwET6k2W1ejn8jsYPdwzHt4KW6aB+ENhEh2nx+jU7dtTsOL
8sv80d0WK92gS3NKSk+xFNOCIGvOjRYnLQ3TaTY4RhkiWtzDAbtSdV+2oMLNRC0MfZFZ1lUw2dAc
V3YLT86oAx2arolYLK0TSd3/mpi52963glas8sGhugLSJtg2GimsWF/x6h9zu+wHOL0kEwJm2nTn
KWoIR4skz+vOSRTjU914j8B8aReqtR/ALo9NV9/nQvaqGzRkptKLUgprEK7FudTh76VArvDknW3I
lF6SwRrIkUtkbbROOLSG/3L9dE/3xWwjwtILS7v4J0c+r5dGBQCCusVECHDhf6+mt+RDOMTUzi2V
fhB9tt+5zS3YHIbBqUhxh1FFcwRwYCLj7OCX6t/ekTgsmMh4BFODlERjNm0UHMxS19kfQOwM6Tmw
HpVVdN3C0mDFQvxDR8UALZVLpxjzfBhCGZgozVX20L/V8fv1hflTlJqtjAKXHI4XPWyqVzNIiZ9D
Q15ZVJSEo3oT0ENdH9FdA9ZEALvztmvudnFAZ+ZmtevKMoM67tPBKcwn3/w0ZOnm+oCmU/lhPDyc
LE1BHkGZu/O2F0chK5gxKuQbq/wi905txFsK4XH77HW/r1tbGA6HVtKR9UUNiha7y/WRA2jdRS/m
8qjKDW9XoCCH6xaW7sVzE/NCWdEYQYOcJtXuvX4z3iHbd1++jQfhvt9JO/XW27sPxlZZiQgWfJ8O
PTtVRmSUmc2Ze/VK+md4lRIQWOKGC+ReHq2tJQcrZj52nSvihZ2Zj80EXycVbfWO+7nZqRso0vbK
bXFTB9t4TwvTTrvpAVNVFkA7Qr9j6IiiPdg8VX/6K/O8tJKsI6fApJaHyuzlSiZ+47N+1eA0wkvp
PqnNGpBtmrLZxoQx/B8Dk+86izNMT6CoMnBjBa/SF/JtRKka7Le3wS5BNhc0KxQUxYOyo395q++u
b6IF96tDiCoiiG1R25gLFaWuONRFySHPxfQ5d0lA+zrvTnrdjx085Ukl/VRS2hpx0+3KvH5Eq7DE
57ZnJ56AuWjpcxlg9+j3417bp499uJ/wMvFtdGruSMjdjjTXP66t6NIeRpdJVyRNQQ1zruYBV7ls
JTl7K1ZerfYJdV2z/3l9XhecjX5m4g8s+GxNw1SJIGjAxKhDFTAKkDCJ2ROQTbChYynufI+cj55K
whqF0JrhmddWU1Hzk9zogaORYCkruwy+NqSHhkHYDgoiZM2v6yNdOh7nI52tolJDkuRFjHRIAZHq
P2Ll70PGi6mc3aZyie5vKWEA2jJo0uirDF6vD2HpqsMEel0KdzbyCLMjTr2iEyRQ5E5VWU6uCz+0
vjDuGuFeSZ76LLyRCtilk0DZtglE2jGCjWHviCmk8CsfMk3W3BWcf8jMFdTUArRMcFuiIbyAcjfB
iw1eWeaX1lkn9Fk6B4rMm0OGj1IjgXHpeLK+6LW6nOJYaleNbyAnqp4kap4ro1rYIgSQMv6c86YT
gF/aoZsVtbS47J1CUw5xV4zUu4zhadCTJ3cIT3KcQ/+Yn+LBvVXy+FNd0fSRG4pwb5QUqRHRPl7/
oOXvgYoQdT5Lk+Z3szn4cdkU+XRG6MHNTo1UrMQayxbQbjfZUAqAt8sR++j2WAZJVsd041tdbr71
lv/z+iA+Ig1BfQAssaBt1uDwmbfvq4lJThNePGd8UR77bfpkHpDxRTgCrrfCTo/BiUzod2nnSTYQ
3bfo7br9j46GB4liEsUQHMofhChF+P5TuaQZK2nzZ5j/3vLI3Q1xsUvCCoxfcxyEfHvd5MdZxSRX
MJGHRtfQfMQjKrWDEjel03U13MbmzhDMl+smPh4JTJDoQG+bmf0QuoMeVM2MVizHE49IMG9MsQVO
sEZMsmxFn3iRMaPO+wm4XeWmSsbSyYSnPHUqVbITrV6ZrTUjM8cslKOVtZWZOrVA7bV7l7zHxvx0
fboWVkSF5XqSPIUvF3qey30u5h5t8ErOini/2/zWG56v//7k7y794XRFs+j0W2s8cmbnKHEjQTVq
CcrQ1rzxE1CZ3VtToDqhBn8/W+eW9FnOsaIn0y2TPnXGoaM7KMhPamwgv5zsro/oY/8KUQdxs8wL
Ee5osJqXU6ZmtFD7oZb8yaiZN4hIkFeiKrPhtiGUNf83RGoL04iWioS0Eml7WlhmyxRXhd8q49g7
Hoiw1OtBtxw1PdrH5QrQcWE/6DpXKGg0VF2Jly8HJ6iul8eNRDhZTuI390q0tk5L83dhYnZF+jQt
I+KBiXrbbvOfdFZuvZ2waTfhQ/qsH+W39LDGZL4QH9BjC4qPFKSykAcxOazQMsi8TVPjIYY12Q6N
9osbZAetLfeNANWlAsHoI4QSAOXK9l1yswdY5k9VoGTWyt2ysJi8J7m5uEhZ0vndog6j0QQht5cu
V7us+dbqpq3BW6AAav37vWriCXGDOlpVuKrL5ey9qinbpuCifKzv+jtjH34Jdi4o32ZLt3X3SSbd
u6aOtXCvnNtUZgcR8XYd0FzTO+VEdKG2x7D6bcTjJukAITRg1ETx5/VhTidu5mRMaeJxn4RaTfrv
L0dp+BKd7CNvoIHsWpYf1DDYlC5N+GDmR+i4r1ubfu2atdn+NSlUhqlInkMU75voVtbeV2m2Fk7h
xYBmLiauPaVOZV6s8oTDUz8N0RoL5aIFZUrZGcYU0c1eGbEMtUhCR7+TiUcNHa1EHHf/YpoUiBR0
0MzTFXC5KKqcF27de+S3moSwQvwGxvLOqsq/flxIJs1M/zUz7cazd1pcG0pTyuRQ6Li2qRd12lpt
bmm9QUuiySCReyL5dGkhKoVcaP20d7LsNbHuXOShiv31uVryiQi+8qKVIOsBZzVbDkrYWKGrnzul
QVRZsKsNGmc8pIV7eQ9E8QirxooXWhzWpB6CH4KL6kPeVoU5sojMzpHMH4ie2y4qXUX7+/rAFo0o
+F7EupFZmPsf0cqBsgZuB51GYIMp2FaQWrT939ddgLRrFHiAoXE/zvcaJPhITVGGhz4qfVGpVu8k
K4LqugAgeX1AH9lbJ/T8manZfrNUS4AhvK2d+C5+0vbU0741zbafCkt3/rOyo/Mmd/Qfwra67b9e
t704mUDHdGpLYEvmWekmh33XHCdGo/a2Gj51Im1qSrayLRYuJ/TveOqJwNE/dsrCrZQX+vQ6tiDd
8AZ4AqrOluXP3bimS/GRHHaaSqjLDJl4AIGymYfICkqqYm50BALJ98iDnTl8MT+1A+U5b5Ptgy36
TWvlq8U5JDtEBUGlLDMPpBofZSKjsjpHbX4U4a06PpTa2/VlWkiLMa7pEOtEGypk2zOHYQLZgTSZ
TW9sANNGz0azkbYkAzctogP2oO4Ex/ySPZFSXs3uTnM2v5yAlaHbouFOSFFf2h6ywsh7lOCdGM9R
fB8E/4WMKFnXEoERMV85DUu3yLm12VWYAaWtBi/AWkW7yi0sUitTubgbz4Yz2yIpQk+Nm+sd6ZR+
Gz7J0JrsioP1QA8YqlPFKfhSRRvIO/9V4HQ+stkx100wCGhddY6u2cGzvJF/FZENJ9bBPerxRtkU
P8tN/E38V47sbLyzrcMt0DWwmnUOQRvgx9oE5t89a1m4MrHLC6dTlqR/xaCIfLlN2qCrisbXK8fo
6ABuX1Pw+StLN/3EfCfypqTZWFVkQrPZUCo396MyCnlZQlQuwMFzRBCPZH/2E2TUShCwtE3ObM1V
FDuzzIAZuZC/0EDiG5WdD7+GLryPrJWeo4/9a/gsA9fI+SbI/aByWypQYmRA9pxiwsVJtWft8wC+
NVEO5Bv0NtUT2nI3WXnvSvkXv0AuyTQ8c8vj+FZti35foMOAehO1cxo90yNiTsOmTVrf7hSjA1ws
PoUZ3f+j9Newn+nDJRVRM3ql0FGbrTgsfpWRiUxRrBUb8AToW8K6b/59jQ4zNImi9w1fhj5/P/pG
F9G4PSWTpcrhUfOoFbG2FRQfonM0CHtpjHbJhKS5vtuW3Pq52Zkj8uu+ULKIYLPMqMFE/ja2lANs
GqfrZhZSdpfDm/mjggxnXQzYUYZkes3E39Ui6zYUA6QNnC0RKD56txqh3Mrom26apnjPRZjHIAEF
zN1E+qlW9ObYDenJnaC8NQdnGxTK7xKNif/jnMxcmC910NgNXu4I6q/ApHlNfBRWH0NLjuR84men
XBAjr7Bc4EVV2cA6WHkPUmEers/6yuKaswdlSmCpuLTAOBK8kSC32s8e7ELXbSyPg1yoKOo0ec4T
eiE0N0pgur3TeyEL9Rt42P7/ZkG+dLmm0UZyV0416yZ15Fg7ZWH/ct3E8kT9M4jZS2XwE1SwQ1bc
yh9j65PefNGCp/+biWkez55bkj7IRE915rgBXfGw12X9uKW1YCUKXRvJ9PczM26XdpLeqz3w+vCJ
CudjEiK9YobF5+vD+UhJPrnFiRiGJxDie3/UnM4M+ZYPQxS6RrB0QzF4o2/61K4O4QukhJvxJv+e
2+NO2WWPx/xAV+Va8Xbx3vrH+nxnJxGMeLLLbIZopOfWuxhCGPZLUJJ/s/f+INOoEZnSPOpVOi0V
3YEW6VQQ4Fb96YXy7vpETs7kw21PvGtYFvSHH1QTjVEychXRMQdwJKVST0cctAIGHNVWtRUyCGbM
1Cj2kN/9mw15Znh2rDolrVG1YAE7Qusu+K2awqZXVw7W0jpZjAw2CEJ6S5y5ffS8uirSSfnEws2A
qk8oqbQngNn2+pWVWtj4E7puYvOAAkGZ78e2a7MUOk1SWT0/39F27HU3RbsyaQurBfxNYUSmxFtv
HpspLeBms2LSQqW3a8E/1Np9UnqbfvykElBb3pp71adlmO0Pi6AAMBI4CZ5fs/BjaOqY7qkmcwpD
uM0ytD/y9NRpEjyt7a7xgPl+CZunVBZvElO+K11pa7jZl7YEh+4DnzNpVzDlwJb9St1baSHu9Ex+
q+nhsVq410rdjmiFCzrzuRDSdB8YLV17MLOlRf3ol8Jj80cOzOnE9q2lJascuq1OSDLo+W2e53Yr
g5BXbYW2s4jGwlhu92WMkJVb53Yp06ASRnSXIlhgCN/DtiBpnN0ahbGDmZn3sfk5s0BtqwPg8fa5
6t9jz39UPXXXxPIhG9bm8oPGuaZIVLZI3OC2YAyYn+aQSCcOmp7aZGFZW6qUX7veeOsTea8We8OH
K8n16MLIlHvaRL/RZHJDfHyvlzq8eLrwPask1fbrFKSIn9I8g5xoM/Q7Wa12laj/7H0ExmJ98GxY
y4eVa3Yp0XXx7dNJO/O3Pey/Hk3SJIe3I30atvGo7ZUj/Uz78NVyqk80ct+s6aounSmJcBQQJBNH
5H5pM5PL2uhqkuA9lNtiDt/wdxPJ5+sO8CNDz59V+cfK7GZM0rhqkuTPyIaNtE+fxPvqW38yvvwH
ai3+1OhQfPVoy3tKtsOxeBvWHo8LXoq5/ecLpnk4m9vSrQQTCdnMGUV1V/SmTe6Npt7v0DyvDHYh
WrqwNFvFaComtm3QO3KIFMRofMtpK7k+n4uLBvWpBM6PPPU8iaJ4vaxpAQX4wPtDEPzJS4yb0bC2
/8IM+rbUihWwePP6pFySYhh6EpQtCvEJaVC/htmlf79uZbof5t5vUtH9f1bmtck2kcdEUxkMnXXa
tqtadVOM8Y+mplUThG6/qYeoWwmh1mzOPK4xam0slD4TmN4q1UuOIvrQ3kqdYg9Bubs+vsWddza+
yfuf7Twva7LR0tkPQWlX42MdP6rq+7BGx7H0+mKZ/pnG2UGmRagwXZkhKZKdnmiWH+49R/4Z3Acb
LpETWIkbEiYb/dbfWU+asrLpF3fkmfXZAS8tdmNMJ4cTQqFaotQh6r/yaOVmXjQCKESUwGaihzD9
/Wwm+753+wThekdwP6ddBplfaId+tLJei3vjzMrs/OZN2ckNLbJOko8IkX6qlBAtdXJqtNX0nvtv
ztiZtVn0BEXHIGUD1ky9tSM/oCGOFkRpXNnwi05JVehzIZesfchwAGMlu+tzyNr+zYe9ob+/vsmX
fp9sLj2sItx5H+DHSdSr/ymY6LDeBg1UBSs40o9rD3JMRfabDA2ymfP8vmK1bpV1ReZY8u+MflRF
vx3HNSzXx1FgBKwYfThksKjLXW6wbBwLUKJySyAW/YY96bmzEu+vFxy+VEpmE5URuKL5Jm7IV0rV
tIlJPNIH/0uizk3m5K/X+9LKbBN7ai+Vel5VTqr8qIpThHbA3y64DCMTNCeMRQGhNZuqRjSjnudj
6kCAv4FEw67MNRMfA/FLE9NqnR133c1bUVDb0unbL4lZ3cDvsbP6GDrQZJNhLYKv4/qgFiKwyST1
I52KCy0hs3sBtnBgDyoYrNqyrXe6/w6j7dKvbudQ+m3RAruLd96+X2u5+ehyJrMI1XFtSzLb4nKk
vJZ6WRjl0hmlclflQW9XpfdtsIoHcTDrTSGvyY0vBGQyfQLUycjnSABcZ660U0tR8FDgcYSi2iZ+
8NIazbuZ5rdlHv9KgmTLUXtpEv0HQgu13Y3FQSdBK6r1Y94b8rYhZUtIWdlQeku7JoJRteqN57LP
vjYpPAbXl2Xh7F987GwzW+hL6F5TksGGBtyru20deXfQ0q8kyqdZvgxELudk7orNlCRXXJR0HJg3
yjE5BCd1r66yjC5uMgjGQE/KNLiAUL1cbQiZmpyMQElaRdr/4IUVb7ONe9ft+52+d29zmIWVr9dn
cAHjw9jObM6msEGJIhI8xhYic99+Qt5gp+2yu+zEY3MTrNbPl8dIKXFKdYPeVGfuAc01IPdiUPKU
kfblSUddmYNU7af2wvym39Wb/JC9XR/k4jYxsEiaUuOumB3eIjLyNk095hXKEXcY4M6BKSUpdv/C
DK1WIuV0Y8I9XC5fJAFBjzQLLF1TICwlb6pMtM21qHhxMKQCSETQGPohZ5RrSmUmopw6kZScWhqf
Xas8CMnz9bEsr9OZGflyMHKlqXk3Uogqt+qNspe2bWp7N8jLsm4UmlNH2Pr3a+Ba2uv42Q9HzTJo
zKDYDHff7KgNiCglrTu9Bz3tLi1j184kpGgKHVeE9nJBc6P8h9lLob8IAW2ImTr4PK0kfA0j92vb
VM0DhClH+AaeankksE7b0Hb78mSi46EKEMOYsRHQT9xrNsxcCNYZwVteIpTpNt572U0M+fAx2F2a
3Aj9+KpI7TGpo6c0qkrIovvvZK8ALYaQXmnR3tJLCGoaKCsar8lsOYx/17Hw3qIyFJS1I8PGEKXx
g+/To550hzaHE0dX3O9xlxuHISPwF1LQV4YYHiJg4Z4Ub/KqvoPz6dShgKYBAIvV+qbp3G2Yt++h
wW9EyFsL4wERhUOf06Tmdq+CIPxsguwugksANp0viaXdQ0zh2WUeHs1MeFBbiDqs4ZtgWYfUct9V
y9saVrxpFZSGui6xY6EKNmJNoVjtNcDMdSj+kMtYsOvajTYhqaFjqVTSRlGoy4DwPkmgye2288VH
E2aq1yprYBVo+nBbSh3a771ebiNqPKFSlJtCHNAI1qJkY7oF5B1d9BmGbsVWaxnSxqj2vmvQMTFS
UUMFKRTg6qX7bwMrFoJC0F3bQNL8baNktK0p4XuVqb/Mpi7uJSWov2eD4SKKbbrhXqnoFheUkdtH
z4YTMQLKL5RAkOQQK8RZGn+PTIay9UUBXayyJrVQ1e+VCotUpns/dEX7HfWRfxcEbfsGCKA99HJm
7WPfkIDGBMLJNQf45Dqh2OgwZp56vy1fUjq2DpWem09ZDsPPZtBSaVOETLiKytytYobWrlCj9rYR
WliykFDZahAZxWHo6DAHUdp7RUQkPyqupB8g8vWOA1S2CVUhqJGGIfildYn+zu74mUlZfGNMfIR6
1Ye7zA+gjAERHPRVY9M6DwshkmxbxEqQUxLH59YMjqYQZ3s5SsHc1OJ4LFPxh57K+W7wFcFOdane
KyL7Q4k99UainLNPwu6RBBpS7zCC7bwufOiGTrRhcxg3aan2nBcPTqc0fXbrAXI7veLKiIPvVdf8
jgMIjjvT+BH6lgt7oLGVS3PY1GmIPLshvNMR++pOFFZq9ijV9bM2TkQREaylciDI9qAAnuHwensp
1z+HGtFcNKr3aUelWIqVDm2tTt+RjD9IJaoiWappmz4cbzPYu3aikm5g+eX3Wsi0dPakPTaMMdLc
clNVagoNJVoafk5biyKmdgGXmq3n4lsA+mNjGRq83kX5pczrvSA2T14dQFAk9xs10futGWlHlQNp
RyraPjo8UXslGx9SC26oSQhKY97tseU3ICVUoP6TICfzRRrmtfpRFfOvQAmzreZCZue2PLzTbtcE
/UOtgSTVERkzQgMSG117jazwpArlm1mGB6tXn2NReDGT4FM/1p/q1vjty+63LGg/GTGS22kPN54w
VrtkdIFvsnpPGXRimwEXss+LnISkIjaHtKderRsDsxIGnySpfsk19RV1GZQKfCBYqfm7L7rflhyr
h35AkqQXI2Grpd0kXp5C3eS9G6nOKRDrvYHoPUyag3uCiZB0TBKIW7WFQKzXqWaNQjxxyxo5e7C5
jeXhNe+SBPRacmp6DpKSiU+5B6NP4MrfBll0DF/+CnsmSmSeKNgcLgd3mGzN6imXtkK61+qYpIFb
vfVi+RxJoVyDQE6LbSQnMTSUhbmpURjbjQHTZxTwZ2UwZPXszdKIzZOgkB7SJv0WavhsFT9P783R
NB7zfGx3Bg0bkO3AxWS5kEiJsu/SoBNp5csASc/XoIwUONxNUNewbwQee6W+lQrrOezVm6wxi6+F
oogvfZNGkL60jTMMtApGUv2QIwB1BL+gHMrUT74hLibdWpYkfBKFTHlsm9Z8H80CZRAvhTu4C+ot
vDDKTq+ZSzFvMwhIITGG8BOl+gquGd8vx5uuE0a7kYPn0fWCv04ayrxoVVOiqkGlwZhd9UrXDRX3
IYJrE1pHySGxau1qtVi8FLicm5mFR3IPl6mYmbXjmuGmLOFoFJBsgS7veuSy9Dg8NzN7HIZDUiNu
CPGlKbWZ7dH7ZsdNiNOXDKgr+wxfh6sY29Lf/wvDE0pkIqUh/Tobnyp0gqLnbuEE+auXvOpx/6oW
x1I8dZ680+R4pedg8aVGO9B/7c0GGjVpPKihGTk+VJiuKH3TfBXF9NG7M/WJ1icyfTrklXyn9W58
FORQ3XtKktpl7TmRIrbQ7IFvSFGEqEMlPvZV+kCu5l6odM6uEKNtXaGac32OVvbAnI8AJnEhMJKi
cfzY33aZA+NSLVUrr8IFtOnFhtZnb5oYzHtGVaulNzPh4Haf4dLZesNjJw47La7JqsB2WsBHO7xC
13tjuNq3MtNtYbzX6LXxs1/Eab8oKP64PviPkjHwU59tTX0W3NZQskqF3DWAu7odtl/AM9mThgti
qvVhjVlg1dx0Us7SJCJad2EtJj0wQNCUNNs0++lZ9x+BmrUyytrKzjIVdA55Vp3HrRMx5ULV20bO
re3/WpnCtdMtXo5JHyGZaN2mcTI/DG3afgriAHPTIJRZxdlnTxCelCY54WzoDGny76JnbIxR3Pa9
RvFA3ahe8bmOjLfWeCv6lRM5Ld/87XK2vHP9DbnTLUEpBq6CBsVZ+DXrTtkY5YspJU5aDSvuZska
D0CQaaARJ5rzy5lAGFWDLLgtnCwHht780IxvCWFbZejA6j5fn/bpwMxHNoXcU2oClO6fV9vZTjKq
HqB451OHVjMeZF/gq7AL8c5S1/L4C4OisXLiKpGpswORuhwUIWMYpEmUOUNeUpSQhJuq1/Wdrwdf
mqL9HpjxA/KRLzIulUOjvGSKUm8MT30tNMLsICMlWIi/vTH4TCH8ppcyR6moN2hE+F3tPSrRpIAn
pJ8I9fOd0vuf0Qu47+LhR+8GTh76+7hukQIFyX0YA6/YDKH7C3+ZbCMvarcdKS6boBDZULiW7SiN
EJIw0q0XwugdeDDr5Vbo1CgMNm7Uw9QGUaakqN/NynUyyIvjOP/Ef91n+gh/LjDYIZCGGyHOg4mx
0eL9FSsrDvdPbmO2dPANwfxBmyLFujnIvxThRBTaIUXBYWx2EE7dEpPuy7S5BQDyrmTqQJSB/ykS
o7e7PP/uteL79d2zcGYvPmHmh1KpdWGu0xOn9vrjkCkw6xKiQrYefZdMXnxeHO9arf57dOPU5zyh
QuijoFNzdkDEThr6qDISxzdOfuQdRGWLXOrhX4ztzMgsduoay3W9munNxOzd7QcSB1PEmCTCixgk
yOP2MjSv9YpWwHS1zxdVJcKY2vNg9pn3n6ZuD+tm6ZFpCsOnuqO7sewRe7w+tIVDr0ENoANInRjQ
5l0oQOJ0RNzo2DSqwwg/5GhGvB3d2yYv/8VSIV8jTRQ17FVpjnORBzUepEAPHahRYb5td6KVbFst
XAkMFjaiDhcSrICk8hFxmrzPmRtr5V7shjFKnbSEa5bOnV5+FgiVxLbYV/GjPq5d+FPIN1snDOLH
LITr9Q8IMqPvosz3zRx5qhauxQ01gxON1RsNCk8736SbtVt4wX/qbAyOjUh/9YcUZNIGagcNGGtm
VKk96tpxrCqCi7Qj/eC4ov92fY8s3PoX9mYxqDh0SZ00cep4ickGkVCRzT+h27Byypay1Bd2ZveC
7/ka/9TEKXkvH+MEwCzvGMDDMYmxEV5h33pIg+ClqoQnwwvvJJK85aj/Gvs1jOXC0bv4kllsWTRt
WrWikjh9F34bp/pWP+Yrx3txuBOoVqP7FpqBedlnLLosHSM3/NMFMG7RRPY2f7CV0FBF78NRfr6+
jEuDOrOnzaIqriGYIcImdLwo21TGs6AVK85kKRilefe/Q9Jm3rhWEPnOqihyhkx+bgu3QYoyQXDX
p2qDDv1bXbnfUQOPYaFEhVqCwhlCZfWgUaa8PtalI0LflEkHxwRemfuaLhtoHNCM0hFVMCuWvx+z
X3JZbAxywea4cvUtruS5NfnS5TS9QI6thfIgPHXf1YnNKduG8R+ZRPLX3gY62zWk28JiTvgfGNJk
qI0oElya9DItQUiad2hodhs5LveDGK/EngsNHWCMEB2zZNGg+XJ+t2Z5xdvRx4Z/cjV72CEMua1F
O94TgTafzVN5q+2Ck+VIG3mbVIf0gPiAaK8RGi1QgVEmswh+wXxQNJsP1XWHMTRrPqPdq7+VfYXM
w1t0w/MWjizxpd2BzURm97O/gmlYCqou7M5WVVEHX5bDaYpP2r5+9HZwN7Gmwk3srIqbLVzDOEyU
6rhEgJ7On8yiCiGjHyLvhILrDhUTBKf8vXSbALVGmmLbPNWfu9u1e2RpD50bnXm5xJDdJiCb6liB
sUViAIGAbKWouuQRLgY2HdSz21gJUrMSiqxw9HuUMI7SUYAAa7xBHXgjnNba6xdOPcYMjYoZ+4XF
uzTWqelQsJ0ZkB7asMhvEshH6sYnmy8TtTcv153M0rk/tzdv52+ToBuVAHtozucnsk8TC64tvmR3
0qbe1PfVD2vl9bmU9QCqqcKxQQilqnN6H1klFrVKs3Dqd+9BeNR/Vw/lV+lobUADvxs30FT1v8Wt
jFDs2uSumZ5T8qlm4CNSxFK2+/qESzhUNK6FENYhDXsYN/Iep7fL9sJ29XRMzmwWYTFogD8UQvFH
c1YIEe0kcbCYZ80esU157PjebNPn/0U6ZSGYOzelzi5JOQ51evMGHty+9r0VfxXVW5FEG0LxTd5y
FEvps9lqz5FgElTG+yb7Esjf/822+me484abLOpDsUTphdIRWiNWfCrTW9l3ainbkNSGtznZKlAE
So3NK2RXVMYGdfDt9Y+Q/z/L/d9JV2fuL+uCAF0cK3dczRptPYMLWkrT29Eaio2cQ8lY6OiKFeqJ
JzECg9HR7BCssUYXbQfj06AK4iYGfmJTziVLk6rIGFTKKRqaX+r0giqa7rfkij+T3HvVXZWIRE0g
+yy1dN8KrnGKChNZkhAdz5wK3C7whuKl0iO4EmsumbGE49LiSekX9VOiS69mDq27yutWrLKHXm5u
jVr8XCldbKMBRS+zTEEzqukqCxP9RoqTZKPU+Y1Zx8iFFsUpQ7JnyzNVPapW9BzqMU+HqEAgyddu
pXwcSEI1+X3bWz/VAREVdfwtDfVr1A33bmptEX/86nrDLgpEJ28GJAO9nSyQfiQwTYv03iqTx7z2
oZASKH70JcTOyngbav73PlBOek/6qmulO1EZdvlg/G606BPAX1vL1NbWjPiky8Le7OOXVJUO4kg+
d8zCn4T7n9sYYQuVCzn07yLLffU6fdzWZfmY+vVTLwdclTHKCb6SP7TRoMGD1nwaEg0BQWTk7TBW
Do0WPoUa/0cLRSfSSZBqWv8TeJd8GAf8iZh949XW29qQfPUr79mKlC+eBy22B3N5kgr3QwTDjwyV
/yh7D0VWDXZY9u+6mEJsngmejVYBzEZ5fK9Z/jb/w0CuFPGO8u5JNpHxGkBg127PaHPtJCbqU65n
39y8QQtE9G6KEgR+KpPPjrJfsNX/YqskGxBHT8MQvkqudleW7rvQ0GCnmvlWan0K3DlVsDRXn92Q
glnVJAeI0G+kVvzWxvKLWg4/M5TjCXcOZoLsieLRDJGI7BTLDU+jkWQo0gy7epQfklCT2cTSr8GI
PqeFvveD6uAFWrAplOizWI3GpkyqraoXiD50EiI3Xd5sIkE6DIZ4U/rxlyr2v0qR+NPXAkSnfOXW
dStQFi5Fi9oEQIKs3FNex1s1QLbMLTuaXXXxqezS2E4H/4fe+oOdZvGPNMv2lScc6r5ECkQPnsQa
TZw2/z2q5le3t77mSptuetM7SX11r3vSG0J21u66T1iCi1w4x8l5nl3mACssJOnUHD/cbqd4kJzB
HyoO3e625jF78bZrMcpiYHTmC6cY5swk7bBIwZlW5oDXfrEq9zYQzWHb5pq/SZPyXyDxLgY4e4HG
ppFqnpwWjielxxA+jjqfHI4GN9I+cFdio8Xw62xos/DLS5R8VMS6dKwsPSglza7NaWXBptvqw8Wp
wS1PZmeBdL32/IQkJakJze523q1yjA4ULB/Wu8wX8OfITJ5Zmq3ToIVtkJlj4YiH6FXKbLRi+9Pw
GSyj8VDftK/uS3MXHuNj9Vi8+I76fH2gi1N5Zn22bplVQUiWupmTgTfAoST5l+sG6GVbmcrZav0P
aVe22ziubb9IAKmZrxo9xbHjzC9CJVWRqImaKenr71Id4NzEMeLbfRuNRgOF7m2K0+beaxgMKiuV
FLiUy+i3Wo2LO9wciCIPOGyRQPENofQN26jpF5uip9KGK0w/W34SFTo6JXxYUxX4VV6eZjibpGX+
UkJo3Z3GYp0a8UmfIUqvTcGQ9HugVB6q2HhQ+wmYcPT/nFalmYPslrhtl+/BxlU9Cu6HT+LKcit1
gDPtBN64XucwPJJE92zbXMO1C7I8sz/IGZcgQ7YwGMUETz7lmOB/7zUTnLhqq0HRinJnmOPJyY3u
Q+b5fWbVxKnRRA8A4ModGg0tzBpqICiS1gNR5C2zxj3E63bKRABXFzHsdDjguDqsY9IM/cmZTx2E
NXCtxJQ/xaILTAnOd93XJzPX9zCrf85ntgccW3VGVo0+FBe1lxSebjrNmIvqKlSXlN3Y0dduzOBy
xOFgWeTq2wD6mzNY2n6U1YY0SrmaoqTxJ6O5Vc36vtfkH6tR78a6WZOe+HaW3U+wH3eRNm9ho3QS
rfKusP4dGP9DUk1rs292SEvugbehTjWkv3srvW266pGa8S7JZdAWimdyY5c28bOQZcgJjf0UpoyJ
Ft1mhgmPxVK/T5TGjztxiwOYOurMj1OE1hSH0DPmXr4NvbntYpgZ2RHZsmhc2zX9nbZqBck/cpuV
4+1sksCOpAREqecAU8uNAiyQohRHXRXo98j+NiL51mhqcOV1CJRHvHWMFMIzCRc3U2Q9x1Criui4
M0U3utakV8HPO+Da+j97yMHGVAU3AogURaceTc1tswB5FNtEQWAurvEi/moI/3RynbUTTArhMktg
R8M2ft+HWfhuhEr4fzi4Lib8WMbwwgC59FsVrkoW3JSdV0ewjm6MbhJeDTdAd6yKXV/HsGAhM7AS
ElTuJM8XDJPp2qJ4KqJpU5VwwPqHX1nHj0CdA6K1EIT8pqxOZK1UzYgaeV1EOTSNgdfqbBXcTvrS
Y3P/HOxyiv+/Yz+vCEaooqNhZqQwyoiOxT5bZf68SinqKvGN4aePxCs8qI6Tt37VXYEkX3yqfwp9
Vr+CGp3EVmqqYxsLl2lvVdejOg9fRzJ5xTWprUsoCtxO/51k4+wtoxe4x41uieb3RkCOfI8apGhR
yPLoPd0qbrkCFRt+cGFVuyCwUr975cG1F/RyC31f0//7K87SJxvqGIym+NwNyhNlTBwIE+IlQ65N
6zKan+Kc3cUl7fSsGqLqWE3dWuuyEE5wDi9FWPV7II+68rHQ1KCplH0HdUdYBIkrieK1gZ5dx7Va
qQ00x6BKweAdDNaOUaobo/jnSrOLtTWDh8dieoC+Nb7Dp9wwJXScqMmr49DA4w5Pq472bjJMV0Zz
Mbn4FObsKBoTOJlatUAYU9zCGfPU6v+mN/ZlKGeVK5Bd4Bac4BTqotyl5itken2a6NdWxsXDDkJ9
FsqoKI6fl1K5Jc0BTSWBDc9uywN1gORdFWibe4ab+2V4LXu/0IsDjwZdWXDp0Rz71pc247TE6doc
zVncjHI+dCy65RZ9sW28aAU/VAKwwp9PtUvThZ4YqsUA4kBH9OxT9pCh0XqrbY59b3MYG0I0rWTx
Na7YpZF9inKugW+pVjeoOjSDCrgi9znY0w1Mu3A10K1uZWFaqD08Ta+Kfyw//nxrmwZoVzb4Nd/b
tXU/Qf7IJs0R7053MHXXjp8qM90liZt077ncAFh9bdFciAkZSXWpNqKj+o1u3GnRCGFqkEc6kDns
P3PnGDvg0QLuWqH00OPPDh1IJMkfa8dP16QY9QsfGoJty524LKBv1MJxFsB5teiCgxcFN/cpgxE5
YG3aTN41cwCXv57Af4bikN5SQHcXn0oIoqCgouQzvLO02CmG0Z9gkAmTvvUMd9YEWSpwl6HSwEhz
0o9MG98YKR4SCUCyzVMbjal8pxqt6cAZOznSXBBUkGvh8iZy53Y8QbQv0HQTOFXVeOtzZQ+s8O+0
YS9l094MEduhcXCb8Oh25PDLVvVR9cwMfYvUalc1DBMc24Zt3s/L/nu7YgEJASmgAVMD8uB5kbSI
kixXBq4gr43dRL2LTID/Srap6QlWX3cm0JHd3MIsDg4c6pWn7LdJQmyIwSOFsvEKA5X760mcwCOb
dlkLsHvBIxRTumgLYJrfEgoUDdIpZ87Hg2m2w5W1+e2iQVwGxs+ioQrtDO3sRh0EbKEmcE6PiV08
gGwwrBNG/gAQd6308S0QFh5aMPgbSxCwgrNAWm4BUI/nFcoQa2CkXHCevCVT/3kOv+fYaMeg3Qbx
bPz1TXbebrUcHvKpeoR7CA3TLF/bM6wmhTpoTgLahfvPwxmIaAA3hITzb3vj0/0Z1wSIYGWkaJew
bd+Mby3En625PxZWdaWZdmlkywRBg9iGF8X54jT0oU9ynDHHXGpemau/e51tsGAOY36FKXw5EhjC
YPIaS8r3dSlW0EihIKVSnJAcRT/DYdZrHSsHoRx//nrf75lFWsdaNh26kwBjfA2kwtPYiAR4fFFj
W17bi3VaQtrn5yDf0+SvQZbRfpqiIo0U26gKXGYdbE7aTW0/55nhGFBSZ9k1C4IL6pxgzqk2AAka
ZIPBFf8araRjjgGDtqes5kALut9ikwbDNgo4fPOoP7/qKyjAuGL18yAvvEO+xj0bJVrrpjW3OW41
r1oXj8m9FZSnIlRc49W8N47aR+xmXtu6U3hNZer73YbIGlTATY3+PTy/jriKY5i2F4g8NGthxW4u
+WGMt1YezgXfapz7tL+yFS5UUb/GXBbWpzntAFdB9X0hRzbrUXVaWD4OdhCt9Hc1kGv+W9/hZpGO
fWUpfd8YCIv2MsSUQV2EquLXsEZesG7OkuY4Ldwi1QqQyXYg3RjpNYrktUhn0zkRWtcCnrDHtvoD
E3JUPe60BpAB9M9+XjiXdsfnIZ09AIAmkTo85VGuBdfHGmNHtr2fZcJJyyaw4af7c7jlC31NvvAF
cVKqKowbsE/ObrlUEZKJFhMHNjIEqFpU/YD3Mq/AYy/orn0No36dKFpKO8ejvDnWfrMzgj4ckOqV
f1P19pkE6Srz5IrsiiAOxNYu/oXyGt4GSCB0ivacDi3gr/G1Ap0iIi1o5YgblL1cMSPrgc2sjoPn
5w96AdqBUDoggbCRQwJxjhdidVXw2Vbw7Ang9fhBd9YKoIdQXaePzSPbTCd1JVf0yge+UFv6GvXs
A2tFzQuW44UwQYkUyZC5bSFZ0ouTDpxsYdt7MlRoXIlQpdd8Sy6PGNqoSNOggQwLzK8fF0IZXV4O
tjiSyY3CxXI2f+PHxFuQNCCnudVr+hr517LoCysXSB4oC0BRGp466tlGiVIJY+uCl0eGLiUnKNWW
oxaUOnzQf57RC5fi4t8AMfhl6eCN8nV4UBXPIlOFzpLa68eSFBsurgGN4V6wrMAvGxFVMlxUyJAg
nYKb6myFAhJf4rnCs6MBRppDeL8rMi5DGlN4jCycJigXwSgoie742EBNgaHMjNEfLKG/NBBxs6P4
Xk1RV63j7Ldsp1vgb6HQaRkfhEHssIGM3UjT3xEdQByEtRhk+p1YHUNbQk4jVRyTzDdEpBpw+OOD
NJsgzuVhAm/RzRugMmV3Giro0htgFw5aMHQZvL2A2nDVObmLAKrakRyyzLXoGod01W1UVRs1022/
TpGHCXmYxWC7aqHftfA+dkYogzk1gyYFtBfIyoxIGCkzQEFVE6ZMVMHYxC9abaPzSupfjQrvXjNG
2bt15vQGBFFQfA6sj4AiYGBPctSM8XKFB3QqQ7Xju2xq6lU8opwpyJ41eeOoE54JpHnvWXZCu/km
YnyvaskHB8zNaVMGa5IU1JaoD6TV7MtUhQ8tnFxRyZ9fYAZ6z+R0mJr4APHI5XrRYq8fqnVqRyBH
4l2igps3THvVGpgHY5yVaWXHlrauRbAcofr7UJQw4ujRIuVJfDK07GSB57kow7hIVguH9HbiwhBg
QxcQRqTfM5FNHkoo89LAMN1UjxiQEZPupKLN1yktfvcdhwQekYNT15R6Wav1QTWl5X6u03g/AxDp
RGZuOE2e+opI2iBFn2CUauoz0iseYBZg7YGlKuBmGGqQmncGvOUcUopbLYreNeB03aK0t4reDy54
obUDiK5wezxP1hUeLyuzBnOaGTlIywYotHl+JySMwHiZTSeAmYvCsSy4kGRwBbEszFhGYeSNHnja
ZhsuxxuQQLg/juxgGvMz3F6h6JTYvdtVSzxGlGBODcgIGxKTa9ZZMBrogc81Q0+lO6gifZUJDJ8E
BS2TWotGjwZ6gFaux3y+VWZ8lwyTd8iHDn7T4Jw5YjLVLYHrrp8rRIZoVeRYfVMZjFaUuiWNoPiC
kq2jxMWBTcqMp/FMDswYpjBS2Z/Y1Bo3imExQIW2m3NurNqhf5WEbJRaewMRnIDnDwadwjqvs8FK
hz/5XRKZN6b+XrZd6naWGaizHfKagdQ8ZUFkD+DVcqPdZJIWnlGjtmL3U+9Uen0/Dta+1bR38C+2
Zmv5+WzBzjwBOrrkIvVhuoa57UGhoazaJ2Lq/YHgA7G0vSvMXHWAB9nbSXoYYvsO6ITUzaJi8PSJ
pqu2bN8Vw37gEgiRulOJC8IPZE7KJGjaxXyqBL9bsebHnJOQyDYB4yR9ghO7V+fau9VPlsu78jeJ
IuDrZNquEzPOXbsclM0sy3gNW6G3uCzXXLF+QaVDX5VKsgIZANKN+DeQ4pUGVPz4DhYYudMJelQm
eLtrcf4RZ+U7ryBrOIvYsSFp5ox8ehnYDJey1PbSRJZ4fENRwYiNFxJZsTMJyI3gwbEfC6wtYxjW
Fsg3Ci4l11LYoR+7ddewTRy1kIecBpw6eoIeD04mTZMpepFaAw+Z7ikTbMba02+1NmJhzfkfqCfH
3sy0AXLm+QNX+B/gEWDYgVzK4zrbAQHsAUSeOImR3I2VqBxQ4n+BPHFry2HXxdkq76CmIPGJpXGT
jYStG7s6xVn6KOj8W5EoG2bFarT5zYz72xkS608C/k5ZVL9YIT+MtsmCtNA2iiY6v+xU8N4LnFxa
X7t6Hm8r0HXACA0jS/xSFqJzm+I3GGjLigTNK1vY67qsNllfr3BKPuEHefmCAjFi00c1zrrpoFcN
sEfyZETodmp0eBNatp74wIIext+OPs+NE4+KXw4wN7RF6VEzQwXwPsf6U1SoODKxw73lWLXcF1nx
B71DEywrUzgUhVC/g5gB0FRj46Nkxfw0lrbLB5z+dZTYMCCpY18M05MtU2iEWXm+m410V495sZqR
gTZqfrJwOPkpnDjdTkNDOqaoUCSz13D2kul1mAMj5nYmwEu8fYCw5bbpcAkg/droGfT9WlsJqy4N
7C5DZ0Bs5ozfg2n/DEmOoInyOCy51LZKHz1DiQvM+4K6ZYXeH0jlqcdpmZ+UNrXDjjMb4pgV+NGg
vWMoCZ4ayR/G4t5BAwuIzFG+tAagMr0ewakYfrsgp2YPncYHh7bkVBjou07zPq3zu1aPOqgLJSep
CY7DvHrQhyIwEvl7VGPN76fONQ3R4vLpLbcrohWvCp/P6VOmkkAjOOtsPj7wklTAfI8Bm4ZnmZQM
uz0vceCRZ9YpOMlRSexy8m5NmeUMnS28bFLXQ5msEwGlg7qf0cTNrRmE/9kE8b2SPk8sGPQS+bvS
ZOUoxH7ocIg5oxapTjND1VTJBv1QQwtjVSnGbctwYbABAuOwtzpyExoOUY/OSMvqUDVGv0lUz5LJ
vdL2AIEI0YDSr4R2r+wUgTyhKeV9NKZbrbDXHTN2A6xHnC5JHsqyeijnam9mY9COWRTgCtsOVRIy
Tl5TPk5eTCaKSw012kFYFn58DaoczmIOq1aYuMKJUqovhSRvxaR5c9mFNnFVTdmUuribxzFsmjhk
rb6b2Vw4QnYeTrHXQrXvRW5LrEprzYzyph+UVbFQyk2G004M9KSqyXaOShTFx3qf5ObBVIdXcDtm
xy4y3dP49N6Y2g75ce2A0LyGsYPixorhxJGaua1UnnrZzp7ssJpiMz30ynRrd9pRF/xox/Yz0Qav
mMdTk9V3ZQHdi6ijIe3rB8hgQ6GgLoIZVDkH+wObVjE+1CkhDqHzHaV27hEFfOBRwp+uVLYGawJS
YyUB7ZcUuqcm+iMruMt7uo7azrG02Y9G1AGU+IOO81opxM6Q8cNcld4wAaZtAY+XTqfOZl5U9mGv
vfVJtkYCeuhSE44Y1C84Wv9AsYWzXm0gO0tRJhrn6E6fk9Ds5odW71bgEIQz7ittJH6sv3TZsO/7
3iUG3ncaUIBpAQmGCAqSj6CS/NKje9LCeYM3YYnLu1cqJLmmlw5z2BO66ZPRqdBXVQl3ATXYKpjd
ZLZvcRF7evRUA8lh2lABwRukaO+USTgKTz2RmL9lkWBr2qrbxLZfVl2IqsEqj4DxlSO0hCPHzj6S
Cfi36KNIoVowtrvcgI5ACbSLGB19ycKhuTPkw2bsYijP/G5Nuco1jJ9Gfl9QP0kHN2/VIItit4ZO
zKAn7gj4oKjsvc4KR+8t6ZoZ7Gch0PwQGe26NBhO1TpMJpCa+UljqI7kBbY+BEKTZw1ImiSC4GT1
TmDKuVCCSQ0kcqF6GoUWJkEun0YBSefHkpHbqQPWReZ+bchNx6YViUhARLyqcEBluubMMnqtrBgo
lzmAIJjHTHwDQDrL+jDlz0qcrADDPVHjbkYWVUyQHjH7IBZaD4bQ0bT26Ffgaiv8zipvACtYyPhu
Uxu7Ko3AdQOYpk6SjUbqU4lMFslRWEnu1TNEmzPVpQrfccomh4hmh2z4hEbenqlFKKG/0lWZZ5LY
qaxF0wjZNgUrAWcFGgs7M7YcOtQrsaAM+3FLIPgnZexqg3mfzMzPjQWOEjHLmavpxooiP1NwjHEI
ZAzyz5yD3SCeC2goJcu2jgo/KigOoSosoCRqTFYgDYC4mOUx/YVCA5lCMyVvC6hAt+444HKQuHGK
P31cHGFjtopq4uqkh9EDZJXxkNBUdGGyW7VtKjwSmjulq3BT9RAOjPBiytbZ0IW6yAdnrNqVVuzL
HPkHKSA8R6XTJkUAWS/HmghWJpyD8B8mvXBTc3wnVQvhEUCYqgyN/TlYHjc5jqcmrZ+JOgElBX42
MGjmCGtqeizHOLT46CFHWrVq6Tda7BrRE0v4ihdjmDedp46mA83sPerwwCGMXtHw/dRD8RkiA66E
iExalVvwTV2CHVnpnQ8BmJcW5GHXwPEJlaA1H9W1mpiA4g8rXYiTlN37MM8rZs5OZZt44Zje3GYr
lcPINp1W1gAGshY5EJ18i83Oh47Zq9Z2G8EhGRU1a6m/TU20GnXkgIZ1Gs23XhR7xZB+ro8urNVr
h+TximTMsTvqUiKRh/CA5SBfJak3xeYKek7Plmh/Ew0Y5nbcFLjSmlzxJRSkshbmcFVpO8mQB0DM
eqN1amLNHZUmZPEjgG1gu1oDVJHeqSA4aMl7bDUfadmPDrp2uxT/iRlnt/kMBZ4hXhVtszGnxxLY
qaREwVbT79Qq2cSNFvA2D+aOhLAvODVVf1MRgHvTDKXW4jSICunMuJtJ7FU43ezMs4FlxtsZb3jV
0RoWzMMzH5QA1PFdaRO/FHynaNyXDR79dQd4mIndTaGEQ+5NRfglbEaA5AUvMoMPaTM+q5YdWJXU
1vCLlkGq65DHUR7gMvBuGqivwfMvgn+5+AUXTiQCc34vIBaGB3rzXi2E2Ck6jrl8TzUgryxJHmc1
2o6m/oCCwv0oB2jeongY4IotoEmDlqOC7q9jRrbqU01ugSpFuSHNV6bEDdebU2A2dK306kbj9a0x
zE9VK37PrL0Z5wJNRlp7OTSJNBJ5vEzTFTVxA0+qAXsMZaNWsR1kUn8BlrABwSUOEwZVxsg+FkqE
N1qCdndMTXBDRb8zLGAxFfTH8gSKZwVvINPOd73AluptJOx9C4HLPsN2W8Sw/EzH62u2sCDZuKxY
HT6INt4g1FBOyNluJ9PE86S407uqhvaB9EZivsZ6/hg3ILyihfbSgRSRaADcJ3WxQpMpVBul9oU1
vjQFbp65St4Hke6YjQ6D0t+QpCKO1WnhnLKHRuIpb3XWE2z/Kle25lvEOz2E8yqEw4HAbWdlQFlD
9YSRrypbCphrDx8a761tGrUPSqI9TqX9MioDeruK+iuKjU1cmtuh0/2S6lswEpCdW9ozKNvKTkDX
feSKJ6N+W+T6DvJu9yPsY2kMzHhPAlRD0BhgHXZZfmxGPYBn220noK+hYUXHwxGecwyu843033Fy
HkjEDujamz5X6qduiDbQ91UcWhv3aVvedAlbtROuay2eFriAziDlBdm7UUnWbOy3UTq8ICnmTjVp
76nJf1Uji7wyq1czPKmWozleNbzd50V7U+b9+2gi8xia+iXWDenCvfVRCpHuxUR03CTYNBPpWm+e
IxRCmumWtdBmnjtzBWBngRw9QmFeVE+xWuDq5+LV7OtfeW8+aGaden3SKo5M9SfcmTfd2L4D7t87
jc3X2pw1GwMnKXQE9LWk+hCwWFk3KdSYAem6QekddY0R+iCjpazLmUCPRx/fygrGP5E6ISmDOFjY
zPod4OvPel+FNpuOZQEuuNkmD2NhCR/AiWcUofZan9LYGVrDvst7qOQ1WAdwvhPP+pSbEHiTqS8n
/MYoTcOpVX6jxGS4sZRwVZpqjkpG3GLP4dmXjtYArH3xUVm96c5Zj2eJoU5+XmSHgphbqmXIyaNo
PaKvm2bVpsZLzxyw5QYo/HlaOeK+qg20MKIDmKxmthEa2Q+mcUur6VeUQeCumX9FvWbBIKLdUzqt
IEvwm0ljZUBz6mZMIVxbR2RjtxUL4jpDkzwde1fm6s4u7FDN5qM1c4Ya1QTztFbFIm8B02JJ78Q8
v0kFFgDU0N/yud3CtBqYC97v58gq/YEarz1pPuyiuUsGReDgz0Hjn2b4Y+jQoisgxuOXIP6+/cNK
71KDXWw/YPu71HvParBQyuB6DUegI2msD5E0b7N5jYP0rWqNEH/lhVEqhxHHuVbyoMtCqWybH2v6
wgFLTJR+bcvoSsn6O4tvCQONFTDpgZNHM/drzdpMOt6hIpyh+zh6eI56C6eNhzo89IqAB8r9zx/u
W9Pqa7hz0iCfehtyBBQ0bGDxCpE5y9syM/BoXERJ6l8/R7v4DVHzh/LCImBxLuqSCrWG54jCj+pE
1iQaUBlUHonkd/+/MGc9TcEESj0W40egsp5UOtzJeXItO/V/DvOtvbB8O0CKtb8tBmCgvk6V6C0t
Bm4Ro5mRDZqTfIQWaHclyHfO6hJlcWKxUXpFOewM7JFKBfx/nS+wWHXDVzUa0ebOCInXhdy71pa9
AJ3Bh1F1yNoDYQUIxNchVVpVRbjM0mNu2X4MtxUSKdsuhWi3SDoXsJtdXV5jdp99RujuwAmDgtaN
TjCIsucrHpBQRe1r2RzUVHV4BpYYqoQ/z9S5g+l/YujLvgUIA++NZWF+6nKnFiu6MRXNQW7Kv/xp
bTuszHXtdb4SDnfNA325EnGZlk9dof9EBIgbKtqLEdG3vqWqNpECrMRBD+2Q+FUAlujoAvvllRu0
IK4M8OI3BBCIAD2jfVfoBW46Ka3OrA8MZja9jqt8/ucRdBhTAT2JUiDAM2crgw6NpmXQiTwU+qbm
+/LqHP3dLmdf7EsE9escxYbGgcFBhHSNesqdDKFAIXqv1ZHLelBTm5/wRulW2Y4EStgexhCP5PSY
nSLLAdKPujqeGS/F28/zeHZiLdP45Ued7T5BYIhelcuwkTrkOgsZQAoMDLufw5x3Yv/GgXQYNJbt
xQz2/GQEXG5s2mEEk6Oa141E1a4Q93L61dWZSxvrUbXvGkD/5x5sktERI3XlXPm5vaVT68LB85/p
M377Oct6+7RftFEX4DBhT87JDhJVlK6ya9JlF5as/nnEZ1sSkDNgJGSHDTKiEAfLKKu6Qk8/g9N8
G8QZ8oM2qMVThgj4x40JOL1Rxe95Jt6nnO0mLUHRpnFGWEldmcuzO/VvXABBbBPwPJzc54LSqEg1
lFcchw0097pDd9s+zJHXbS0/3o2uEjah4MH0BELfP+Wm/yc08EmaDka+8c0CXTdmpnZF3Bzydbdm
s5eBOWE67TrfKEglw58HeuH7oiaK40An8ED5Rg/p+4pBrlGtD6IsoM/Wun3ygR6up8+dm7R2kNLa
p1YT/Bz1wroxCIRGABsyYJN63tSPsxrwqbKqD7mcgwqCwSyPr+zGC5v+S4jllvy0+gs762MwpetD
H99U5mvS7zT9CjDw0oYHtn25kECugYLC2fKPYeQrWFbUB7KBfoF0mtv+Ib3lN20wBdNO3ckTlGfh
q31VwOTi4D4FPtsVVpPm5Wzk+H675EAerRUqUlCmQ0nKWbx5ZOfqW/mEBvrP03ZhU3wZ71mypBCj
I4bIsFiMF/Ax3Ky91fLM07RAivnKwry4RD4N8Wz+4CXXtLme1oeCxhsbMFKz6P/FEqGgEJjQ+Fcp
XCu+LhHVhMR5nHJcuHGJIlq6YW32AIXTK2fJpZEgE4OKCLIItCfPVgkFph+el3p9qHRUXSCPHBvX
cGSXJga3jo7GP4HayznMElXQYjSEqA+yiXZ8arYylZ6O6klnV24irrwALg7IgJUnBYAFKfPZfUog
upePE7bWUp/pxl+NePh5nS3L9yyLgB/jX3QveGv2uY5Vh+cq2mpxfWhNA01B1NwVyJ3OFFTTP/8i
EobAjEUREwSWr0tAqU2igPRZHUbUUefoPrIembnPOb+y1M5fAMuhDlMbgPwIjjzyzcraqtsqHeIZ
PvRhsZdhfmJ35KAdtY0dkJXOroS7MEPwkjC1v+sB4KyzYal1wpMKBa+DkPQDnqcMbTP1yum3/D/O
JomB9WvihaEuYkpnhwHUNvIRLw15UM0soJn8k7XVCqWHK2G+rQWNmLoOnDzemqCDn29SqRIx4CrJ
DhY13UxH7SeSvt5WqMJfUy78NqIlFBCKzFose749YriWQG9knrNDbjxC6wsknxN6Sv7PK+5KkPPH
+jjBubBsSHYYqltqvWrjr8y4ogN38ZOB3gL5Sog8YihfF7XQBsFYM2WHnrzWI/OBMbOLX6Z+7Rq6
Fmf5809XbNwoBUlAyT7MY+n2auqS/kVBlpQYp5+/2bVAZ0sN9oQshW1AdkjUxzxn0FI9zhq03tc/
h7k0NSZqT/ZS3WDwJ/w6nqKx9brQ0RyuxQdNmUP7HZoKV+7QC2MBeQ2TArDmwl44u3Q01YgjYcdY
ZJCsMauHGDr+STKi9aL4Pw/nciSb4CAA4PHbBoUTc2aIiKWHhKDNRotwbIVrNL1DyDUQ6sVQKC8j
W7XQRD3PltuiiLUYlhUHUhm/TNpNbjPbT6WQJ0sHxOFfjOtTsLPMYMjKEm2mCAqmg/0cMeUDfRuP
RfqJWDAZ+TnWhSWBsgYSY8PQkSXYZ1ddBvDprEoo2mjxcGB8xqtcN/Zd1b7/HOccwo8CFPIDFc0M
SM4aDJ/w69qDbwqH53GdHjI+m65Z0t5TMv6USuMJggkrwwLuRVQM6oP2bVeYLoAk0o0zKwMkpv3I
BB6SZXbNufDS6IHWRtYC2QTM7dmGsEhZAuIk00OVtfcKiVZx172Ow1WO+uU4uBdtMPLAGzr7ymo3
1yhLdOlBncR7P9lvbR6BE1gNV+6Sb9ciPjIm8b9xlj//dGCNkw2N98XkXIMNL1xJQng+XKkZXRwK
mE8gipoalOHOjipDlllc2kV6UNLXSn3XwQpv0mulsEvbDWzU/wY52wGFhia6AkuSg6a3aKE0PmAm
rixuhbiW8Z8j2/+uS0iigveEKx7A6eX9+OmTUYWKVJ+y9JBXZQhhbXTUqQXVkKFIvAEaV049/dWz
kCaKHQoYqkN9jVFzcdaQDeJ0oXhtaWerUG0sNNslPmmf8hX2DgA1w+PP2+9SCKjZ0IV/iyTtnMWc
z0osyinnB7v5AAfUAZro5wB/9++XbAlL73ME9et35Cpy5qxBhDTx+CoPEg/gKgZ4vuoAQ+heiXZp
FS4VKH1hb353LgOAQqmzTk0PaOiEadveTuKkTpsMCMVZBVlH7d+NCOhwfdilKNmoGnxuSLPg1Ghg
NewKP+narzkbuwD80JAVSQ9tfMOK42S8S3b/84gvhLBBU6UaMtK/ydv55+W0y7sICKlyEfNSA6om
wLcoV66Db+8s9I1s8M+ZBac2nCVnu2FQ0Cxmk7ZcPYnXRc1KBXxG6QAbMgnUPK4cV5ei4Z5DfWHx
vbPP87gurse0V6f/Ie28duRWlnT9RATozS1Ztp2qulumdUNISxK993z681F7zlYXi1OE1gywB4PR
RmdlMjMyMuI3xBLQfo2l2uXwXaeaKgVfVO18ewGvTwApj0ZrYrKLpEc2u38Mra6o3RLq5fLUN6cM
LMbtAaaluTwA0x0iU9yGMkJFfRbj68jSsrQnZmlUSDdA9L4WUoMluY9pUDiK5gc5rPZhaP2TYoGz
ch6udwdjw+4wKHGR288pMqVmDkKoEMQ0ix61oZWbDIm7NMy+357j4jh0MHkVUQWm+Hm5C0cdLKjQ
oa1uac2haKNHH+hkKbsfbw8zZzcSlJnP5LhDr5S63TwitkrnyqnHOJATXppQyzf52N0LbuboY/So
98U2R9FHAp+nyMV9ZpgfOfU+wD2x3yYa6AM1H8ddGNGrbkx15wP7vv0LlxZCQSNZo36K94M4+9hh
aASB37rBSYmtwRGs9Cu89XGbFdXu9kDzVuvvpVBotdLPQMCcUublksdW5HeZbwWncpMe81NlS4f+
UGz6bf8tpkezRnCWp18+38YKyiAShtHYHs0Twk4Pc1WOg/CEXI9py3pZ2YFBQgRN8i2K4js31Dob
nSskEs38CWhstTF8aRPi9wTeghdMrv90y/orln8PWml9B0A52hJSUFIH2SfIgPJEYaVueq71w+21
WvwoJmRDKkToAc2p7eDpM5fXfHCSwMVJ0bMgqbZrfr09CFWnhRUCMED9GokO40otA+OIXERzh5tu
EICHtHRwFS/cGQ0opxratDC0lAtLAJNifc4sF0xRqaGQmBXPHuBhR8yzQ0FX1k6s4M3LG28TGNCN
1OEb9fKNEIabVKK3rag1dEkr/5iVyqtbqDQDutJpyvoEZKez8xE7ubEDEWbmOyIN3go9Gj1j/izh
JGoXyHG6cLFtLUVIGy62AKwDEeraD74FvTE6oTQYG6PSSscyg894YKROluUvedTcd4F+iH31PmnT
baqam0yAbONXwOSt1twwzANugAkpe3/Hb3oDKPKKotqhKXgWtYXwxa+lH4pE782LpMdWaeEfKYh9
lQej7O7dYPgiSuH3Lg0QoJDkZzEadnzLr2XrPbhy6921enVXlpSrUPr7p/UQqDEy6RXb3KPro4uJ
02CWwMOSBzRK9VfP7O/dcfglYyDodMZUam+Rv1L18WsDJgb8mRO7KsCtpr+LJc/bYpmWgS+VTn0+
/vToRWwNPX+QqPFao3DSA/e1iev7TACQaY5U70V3+FV11kPUNIcyaZ8Dpay3odX7WyFQj/GQ3Lkl
VLBIAn83ysojTWTUxSRSff1z5CrxJlfkX63WC4Br9E+xTtOzLoqnyqhforraGgAWbc8Y35qhpy2a
VC1qmCIfsIu+ASsClxpX33J5Qv5rnoVGhPzJKnhyWsmoQNzV1uS0Fu5JtrVMF1XUeVnPK2utYPiZ
EBF6iypAgzZydNndrh2h6xN0McaU/r/LuRuV3dW2kIc6Z9w137Cmuzec1rH26k7ZQtJdRQzMddmn
KHox4uziksuoJANhxNyyoe0dm6doG9wN0QZY0qPxrHwdGDnaNJ/rws52cM6kLcJpK/Fp4Q18+Stm
z5oiqL1Ax6DpVGz7XfxKzw9XYfUYPYD73fmHeItg+f72Wl+/pC6HnCV0ADlNoQgJ521Lvcd/6omJ
Y/nDWKXoL0TF9ytszlSgI1lp5LqevumdSmXxS2/Z9QO8wW1/L7/huGa+0MdEuai0kTFfvbZWdu2c
3gqgNC2ahl2rJ/Ep89qnPqj/xUpScCZBplAyNQcuN61Xx57buoN/6rXoQfCeIik4hpZwn+F2dPub
LdxjKEkg3TP1RmVNnV35hVW4QlEyEvKIzfBmFf/kaxin36W+2TU/CYNjhCBhNsxb+3I2tZUYcQBF
8qQEOrK4hawDpDIj8NDug1jKCkDzeKdHgevInf6PTP76EhvVPfzi3Kl5REUhzDTVHWnZtndu5z76
SnWnSxze0cJ9J9/luvLUdS16nYECR9tM1ZV8e/GT82Im5Wa1sMC9nIHSC7JaJuS8tOV3qlXslLBd
edctJUOs0p8xZoEKy9VRpXRDMjSo3z0x+CcyO3lrthCi60p/gRyY/KhoeziZj6JpGA3qXT7mHfwm
9I/gQ6UAUSDNSHFUbGVXaj6TdVUPoaJGd4hhQ4AQg8BO3F4/Nb0/sYa9b3+/ld5H81meOgqYk0kw
eUnLPmj1k1Y/dOpKMX7xO7y7MKZ/fxfMLUiAQoS3zEnuh8G28jgBr6qsfOyl6IK4ijpBsOgwzZU4
FKtVKt4l/on3HdSN+GvpRo+Y4P6CF/HB1ZDYRFfs9tJdd7S4M6gIKfS90VrgyF9OLLbcSFbD0T/J
rvCKyQ4qlmWG3bJU70dJOnah4G8zCZ2hsEM/1w3Ke0NsWyyughX1haUYTmvNAEzAI5n+5+UPMc3M
8AVMmk+qNXa2EScns+8+j6N0X9BCvD3rxdiDcpNGj8igwjKLciRQgdT5PbEH5F71Ma4fkM+9PcTS
hjFwXJtABezNOSKxVAslTZLcJ01PkIv2xh+aiEXt7UGu58E7gDookYGX8TWyrYNpbLgUiKjHbsq6
daToS9EEKwikaTUuo+g0CnWvCYxIA2K2WrUetF6QUPgpKwUifh6jf6Zbn1nED8Pk4qPmxs/b80JF
bmlMnRYERXu6+upsTAOT8Vq12vA0WCbcoEJ7KoL8h5m4P0yruRe9/jx0FfxsIfjVG/5bPsYvdaIc
+EdlkvJ/NolK+KMis6x9zBR1G478twdD++HX3ARNWdY2UhEvrcalXUTNJ8jDP/W0su7zQMmdXPcf
XD16rhEL2MRdAZkoTDUbh1ey+RhWOywQ3ykgQDt9ZNz7XajdycnQPudgSWy/hBSfRSpsenekCvmj
ktRHowxOiKUUmA6DwM5c787jPYPCvZZtg9T76vopFC2R/2XW3WuW8X/gppUB2Oc946tQr/Sge5TL
6gT7RINk3TyWqrCr/fKxTtJvPdDaPhrBj5j6h9zoH4Mmh8/UAu33BDEnasP1rDv/YYgxxoFcqcM1
11sDOndg4V7Iy4qqTbIR4646tqV6kmEFoAc9vuSpBS+lgPwBROZQiNFR1BDrTofBGczwYWwE1Q50
aBBV79uGZexRVCV+1BDJ1Sy6z2v3pypVqC+kzYeugGtYycU+CZJ6k1UVa9pKnxT+8ras470qjA9J
LX3LxcF3hKrFflo+NPl49mXa7B040c41WHfzQRdQvvaC/nvW5NzTgfci1t1zHozSxqOAY1fDmDme
on+LoIXZtIbW0OFLRw9MGcVDE+Ukqm2X4cojyw2hSE0b1HXEIsG5/mtG4Lp9EJaOHq541NsmKDDn
4XIUQ86VbAiRQzOVBnxsreF5XWbfvcD/mdcgnXNB2dweceFCkOFe/RlyOpnvbrpIyEU0JOniQIHZ
qE7leFvrOd8Wx/4RyZ3j7dGW50d5m+hCjjaHiLRSQlyRUkpgdFj6DGh9rvG0rexcKz6M7VpFfWU4
bZa+NygaSJ2ZhSeuGhTF1U0kEMtG2XHH+7H866xkWsj/zm1+s1bQ4P2qYzBZCb9besfjmWvUzNvX
22u4uBPfjTP7YG3jypVn0Q5LI8TfIIY0EgUELoPbw1wnJ0yHyhwtaJJpburZvkDUFKmZmP4NxFQc
YQt43xr0cv+5wJWlcadMuRTW6s3L2/HdsLPkVPZCLbWmou+E4Jy2Ixi5aI8Lyx5HIcFek2JeHO/3
7kc3hqx7XpSFSFoJWSoFp5pKZH3KU7vHRIlqvZOEtnhQ3m6v6jX4EKbM+/Fm8xP7NgG6pAanwXVR
oRnkHOV2At9oPWL/cKc10d6gVw73p/lWhsPRM5JvRdjwRpF/SpnxNgzSz3RAluL271raVMAN/nv/
zh7xlgcbixJ/eOI94GjBG94D2JBEK3tqCpJXmQX4XKBHE/pyDjjwmk7QUCcFcKC1B1biMVWiT7cn
srRtSfRgIpFkTDC3y21baWPQQGvhyAsNJGvVjB23gq7aBL/cHPWIEceico2Ocp3LclZEFMx0snm4
NbOwbQ4uOYdHWMt0EkBPuaPNcKen7b6q0i+357fQRWAsIHySSaUeL7zZuST3AOsIT4QDou+1D91W
dtKd/2Li/XBHk9LxYySqbOOX+V0zttnn26MvfcD3g892b25GndhmDF4IiZMGvqM2K3n00kZUEIKD
5oWqF5fE5ffTCx8DJVcITkE2wBGHqi0gYbBWD1wchYOoS/T6JeLb5SiGb2BZJJnBKTGzJyG2XiMf
iL9cNPt/sV5/xlFnF1CvGrmX1EZwKpDqcH0sEsI1jfXFTyIj5EhzUwQQOdsPHso0MZoSDGF+KeRP
YbdSLlj8+1SIFAVfacaYPbb7IJALBUsTkE/BHYnVMfbWYJaLX+PdENNPeJeCqKXmpTKFLhyQ+p3Z
hA7C1tsE0vHtj7GYDbxL4WYzablYUkmhl+l2vmcHQbFtE/HFoK8vTeYla1DopVmpk4Lvb9Id7dnL
WUXo92pYowUn2XvN2mPpndX25+0ZrQ0xSwW0gWKbh4ToqRC/oiZqK1HnKGv5xtIGmJSO0dcj7b0G
QsdGbulIeJ0wa7cHyK/DGh9lcRr4drO/6PLyTr9cqXzUR5TZWalIPsO0toYPcfZ8e6V+A07nV482
SR8ic8zVMK+l6rmGQEEc0XGUEaOrtT5CSMLYmJLfomJUPRiCjGPawCuGh92eXxnscqvbRPL4hoLF
nSE2MtRf9ZeclhtBMI9CGz5AZf7g5cm5CIRq5aZczBOoZBJsKQICLJttVjcdBaWDiA+JzTsUiHt9
rx6n8N5sEC7z7PERPUPrBAVru7JQS6cExPu0UmjEavN+oxjXahkblHuqNCwOg1keq9bcSqV5RBHz
zuzV75HWnyTNH2yh9w5SlOwEF8IEDO9trgNvs4r4Aauz+6LB3cKU6t4e4miS6tCxISp4gRaTvZ3R
1zs/ESUn6xNto9dudcyaYKWtuXQvI4FsTLCuiTIwO4KjUXdlLALfqYUcZJor/wpD+V7Lo7OX/aU5
Ns0Yjjr4EuAsYCUoa11u4jofcGWvm+CUqfTwkuCDFtaUJNKVwuT0Z+b7GNqKhNiYNZXvprP0LlZW
mSU3ciUGJ1HwNDtKfMk2IveoQ3M5WAOiZpTz7FBP0EAMVsTdl47pbwcHdN1VGCWz1UwbsS6xb2KG
ursLB/RANCn62HeFuBKolz6bQTYOUB3a4xXwY+wlsVQUCiiaoqHrN6RffcH6J/Ck70obrQSGpXxx
kmKAdSRSdJ/n/xp6bj0WSxRrWvG+N5LnMc4RUUBDpsXCL+z0ra8joHX7kC1OkBhikTBC45rf2aOm
hE1UgXsSMCzpEG2qvWZPYuxIq0Ksi0PpeKVSUphqvrM4YmQ4F/S8TE8VdbVykO3WRLgAHRtPWdmZ
S/eEgWseecKUvs0PgBpVUq0PbA+zRF9RRpjJWENhrwwxb8dpliD3VVcHJ09j45nSHZrPK8zFxU3+
Zxbze8JNk3hs5YrbDk2z+CHov7TSSgq/NovZrV2Evox6AbPAuvtpbPRnJS+PtzfY4vXx7mPMAS+W
OrqRMBCNlAar3CDdoGawcY+BkxsAMbaTT6++wxWzflr7RosbbnqbIKSgQJ6Z7pd3ASruwR9LPYdX
yZOfluInGz/vHikz7AUvL1cixdJlBVjlv4NNp/vdYL5Xa4WmFnwtd6RY2L+pZqkjuJnEG6/3EVY3
1qztl6eHzxAIa2pY84UtJ7VsCfjPqRm2XochqRbJH1PZPHf9mrX74lYk/v3/oaZ99G5yHdqiYSYS
mvo0hAHQbwKgKL6fHm7vlaVhTAWBXUIRdLp5BKz7nO/YKkQILX/WUVREtWVAe1H/dHuchUhrSFB1
JtoWMIw5BkMW3MBNJcM/GYniVONHz6LpWMMSa1GHxc20T9YMsNZGnL7luwVMzIZ2RaXR9gFwLeDw
G1cgd/sBjIuwGY2cxERcCYILizlhCKd0YyI/zTHxZhXklTHQaaKWb1fCs4nHbqLGK9nhwia8GGW2
M6gBaZnnMkooqI6ObF/XGJvGO5nm2+1vtjgdbkVISZCqSQsvV9A1EXbxgopuYYvOThHtk2rYZslw
vj3M4nws4Oo8MCgOzTMLo/EDY+onnPxCOxp5+TpUVLzKFp/dJl8JGYtTorggq9OsruhCXaBYfWkk
TCnNqaq1u8SotzGh/vaUloaBFkELn4wQ2N4sDFZoANURNgsnBfUpJPiweDTVZ/BP/yJKwL+g8AxC
EFLsvGDiDpmv+qXvn7y+d0LaW22I4tqwVkq/1vEAIDsxCSDcwkGianK5FbQkbCS5DHxgPs0WSc6n
OnJc4PDavjrWToV1nrMG21yI7pBjQYZTVphUWGYpdVmUfj9p7oFJfOqrV0+Fqy3dpegRW+m3259r
AekPbV9VRDQDsBm5qhtCU2zVnsLqyX2Uduq2P7gHYy9vcidYhfXMa86QkjhRkErp8Uxk3Hn6lwc4
TcrC5FZ07D6pW++utmMbvS/ZFu118Oss3fif0aZ8GpIcEsWzM1yKYVViIRSdebp5wmMz/FhZuukP
vHuSTAOAHGWFKGwbeHTNdoYqh0AloCyfoTY9AWbYSQccW7ZdZosb+bAOi5pti/+MZwDkk3nGM6/Z
0SpDsvg214IziN+dqn2mkQma/7n1K1vGZuv27NYGm2UYZgmxwhTD4NypdzF6gHqh2lL8Q5YyR1D+
Dqbwe2KkTRYnmchxxUIyQ91MM00Kzgm9UzrOoEvLT+oqrn6Ovr4aZzanoZOU0MP/6yxG8q9ELXnj
+FW2IddNZEAugdl/y8b6vkEruWh4kTSh+dUIxYdGNXe3V3eep/7np7AzDSIl/IV59LL6dBxipUzP
rqqAG0zz8YDw8Q9/rPut5I7BXgrd9kPQgg1VQ8rAaLfLNkYQ1qMGzY2CQ2vulQy5mpxm1TawvHrl
fTiL479/IFIiQNYkXmpX2VFR9qLXhXFwDoCENTUq2V6K9vca3mhxmIkdQLUC5Nocel+KldjEnuCf
cwk1yhdNABKjvqws9kIkUJV3g8zShs4VxTyWlOAcZ7a5N3b5i7/TN+W23SYnaVsS6lbba7MU7D/L
927Iad7vUrAqRVU/xaj63P7jPSlfqifdqVPbu7OcYafS/zomx+I4uTqth9nl2YIuEkW2lzK/gVNK
Jb0RCcKpa+N7IRH+abRVwZlZNeY/0+Ny4t7lwF5F8rHTSjEO/eDs+aO+MyrpFwM9iKl5rDzvDtT7
Q+Snr22Bxu/tb7m4Xyw0iwzs6KjVzWJujJA65h1idjYi0+58cwNRzckBitweZunzcWlA4lOpzxLk
Lz9fkoIWs1wT+L8S3aHu0NqyAeDVGu7dtv1+V3jWSsK5tKATix/4JruGO/JyQK91i0J2VeEkCy8D
9h161+E5UNoaPoqIxXsDIJdw7QU017/6/Rk1Hlrgw4m+LOvlqKMU4JZSKwJ8hXHXe6Ot1G5mZwDz
G82jH6r/LHokjLWoRsExpnwM2B5fg4PnCg9cfK9hLDuWXH7NU/GY5O5BjqQ9QPyjLIhPrp4izyye
47b6LsvRmxVkWLZJK++Oef7ynynwhjNUdI94Z80OWmGFKXFKd5HwkrE6IKkIHGVffxNfg91aXrZ4
gWjIbvCcmxg886dcmaZJS4U8O0e/LNxoNrJui3hNvnRv2DQA6PAwQbHllUi8tDWAxZCDUnvU9PnL
WxIsQTKyzjtLIUVwtYcO6W2AM9mlUTmZicNBVCM+rq8cgcUrimwDRJymclNZ0+96F8KGTEUiuDX8
c/ign2kN2Pqdce8ejcfoMd/W3yTHteXDGsJ96XzTcqEyCS5BJnG7HDTVfF8F1xGdw6jbCiMspHjc
wttZu38V/s48d3s/zvQyezc53JJMpN4z4QS6/ejulY1yCDeCA5zeyX7IB+N4O54sT2sqIiPaIV7h
m5K27FK9ZrhAekwqhKmxznSjcGVWi6OQkk70QRqjVzU8o8hH3/C9M9atzlCqtjYaoJLXZEmntbla
u3fDyJdrJ2G7gOhqIpzaHlnncOOF9T4XxZ1Kqeb2si0loQYNmQk4r6AwNtsNslSHsVRF7qlpAgfU
to39zSbtMSRwy73gVvvbwy3dnAaHTKYgjgLSXF6H2CemqPlEZ7lpww22rU+Coa2lBmuDzHbeUMmK
m9YlrRgVPXdNhP3n9WuHdylmvJ/J7DrxPU3w1bqLqM5ZeEB7qCea4Ws0hhS56vGco8FvWcmL2xfZ
ygW9GCNpadL+hf2OiNRs6FbHpzgsIuHkpVSfOtN4Cj5q9SehVU6qVP8cB1nfF8V49KL+URIrDygX
1gpRLf4lcnG6GdBkQggCULLFd5pCwLsjXomujshzap3c6Oj3zW6E02iClvzrPXMxyvS5340yDjX3
Z8IrUxtpteWhBaC2SlfOwcKeIe7TE+Wynm6B2T2tBgZClaYfnUdVCR0fEJFc+j9vT2Rhy0wZAMUA
PH6nF/PlRNxUCGvIv+G5servChrb28oLMfpNKVcmfoH4dRV/zhXMD+RE+hfzo87BU9qY+ABzNk6B
5CVq0GN4LlQesrlYjE4lyitN0YVgwgT/DDJ7/ampX4eIqbt0EDsaiN5HypUHQVP2SWGR4qj/Zk5U
l01GRNvgSgmqF8yaPHlazzbZqkq7j4wg+/uIT2WKat6U/ahXBcRMby2EH0v3VMCp7E4JijLVqjvt
wl15Mcgs3gtRPcauxiBYS9ejuguF+oA31yYKdQAF3s6VyQe0Zlur6ksDGiMmZhrpv8j8p+fohMZB
nOKqDof6q8D/vwzPqVR+VDRd3SD0zp1tCZ9vH4SFW/RioNl0K2y6Qp8/fZbU+I0O451aqKENomr7
L8ahmEN1GdL51RsqKemFpmz8czvVHSqcOqQawRIjdVc2/pypOEXCqc7ADhEV+irzemJQC66LaVp4
NiRbOOAwvM0+1gfgIL1TPWhOthHvYWmuBMal/JF+IiAE7JQtIDTzgKKLXYeBnHvyMfUaBBNlXbSk
IRIPbot2PXrfCO+n2EZFdbOxsvHgYiqkpwc8T7ZEwy1qXSsEj4Uvyy+airi8tHAXn11NKlIYZEO4
tHe5cdBc7d4txUNVFf9mGMomIIfoCl9lLYUq+wiyqnzYNtwNfnfO9eAFG8iX2/tn4VJALQWsIPRF
WhTz0kk0unUqdXpwDgUgY0IfkO8p4somnSvq/N4770eZfsW7+03E2cMwW05DHw7aSzS2T10gs3Ms
/UuW0mVUteYUNaqxLWiB2+EIp/z/Ns3po777AV1RmTWaVnjEBh3aY9j2IPO0JlG0VJoGJgDMS0Rf
EwTmbLOKflgkWSYita8Ke2346davY//T95WNFf9EO7JrniwsOGAIwS5Z69ct3ExkudJvUXLtmkNl
Rmg0FB71T1nBk3XwNGDQvWw6uo7TROd/trBpXUnTljaPCu4M8Q8Tuel5vy6tRbEfEWw5dyI2E4p1
L1iwSW5/ucW4AzBIVKcQQPCZLapamSC5zC7AIf6fXlMdhYZgKSb7IWrpfj4b+gttbHsyV1GFF8H6
5uOhKETZtjCttWC0cIdNQDsZchcrTJ30chehwTT2ruCZv9ke0ibYqoJdE//Gbb23TuHjavRbWOBJ
lg91Po3/AeR5OaBUV1Kvxyn1cwfy6HFqIf7M25161D+4k47SoRV+rT0trh9mVNFNi2oyXDmTRv3l
mLFrjaZeNzryb+XJtPCngR7RbLMRXdJYbP+u00dkoNrCe3Z6qSM/OU9wOEuSUDeVctLMQ6CEG8n6
PMJtur2HrpdxGgQ5IYsCBMnULGT3QmCMuB8qwKLHrRzgFB8pf4e8/j0PuE1UE4GvSVeJBeJTA/22
BipYYe4wC9sX7p7XzcpEfi/H5atZQrALgKExGThcwQASye+FpJCNk/ux3QxbdZtRE+4KO/spOOIP
/GBxFHtqf+m7yWRBf9alrbeGL7tO8S9/wuzpqQ6yF1johp31oXHiWN4l/psU9Y4o+gcYa17tb12s
hW9/wd9tqVsTn33Cwi+bSgDOcY6P3kH4jA1U/916ymk0Kvthk23Sc7Br7nt1468guK+LuNN0AWTh
loHK8Pw4wAmkBtKP3BwxVZeeOr/6uVDybVe9lQiJtOFaS3rhsmRE0GYqtUEoc1cdOkGP/SalaRY/
lMfm0Tx6R+OudPL9mvjE4pek6AkUB+gAQrOXJ70zvLiFGRiey6J7xU34kPmQyhqLspKZ44lntSIm
ctajLCKWcvt7LgQZXjVUBLkVaBf/Ztm/u4974AN+rAbB2aCbUsqf1BTTuKKB9bXSFVwcCGw0YqB8
xKvOdN8YVUjjJjirnXTougQFmjY8NJL+mYr9yumc9uDVHqWMiBE6u+UKviJ7epuUHo4nXd/0+9bC
zs6SBn+jj+onLKpjO/a919vruHgu4M2gHwkAifx4dkO42OZKxcBCTjdE/KNytO9gud6UJzyR99xK
m+yATVMA2XSzMvL0gpnNFqoxdPAJt8uTYLZ72j5FXMNqeA8Umwh552SfHyrL7nYT2czbFYfb4y2c
Q/YJU4S9jQrVnNzph3IXE2Jpuxph7mgYzHq5cuTB8KpKylc8q75ga/0vtilS3+A2eBbzML5iXGZW
V1iVbp6MEbl7rM0t63PUpnsTh8jb05tWa76a70aaky0LBVNMXJ3JcursMa8i1R505UvS4699e6CF
A/F+SvMKjaYKQ+C7pn4q82rXkkcFvY+LrYiIwRrQanlOdBvom0o0Z+d70+zzMqsIZNYobzvPO9bo
BwldvdK9WbjdmdGfYaZ/fxdL1KYcXEhkwTnq9I2gik7RrGC3l0IySR9HDKcg4HfzfTAEQ6+VFGlO
aqvvO+3V7DH+rjFB1QLgT/mAwzxv37L9YRTFSlBZXERAjNMzED2ieYLUBm0oq78PeDJuPS/tobwD
i+v+lqM9RWPm+Geg6by/W8bYylpZkHgJZqN1HCZz3VSa/NdW5rNQ2mUc4r6ILBsPaW22K0gd5FEI
vOBc7+hO7pLtZBQGaXRXPeiH4ZCtfbvF7WGqlCMnxSe4OJfzitxejeh6hmdXkN+wJPgg0Fa3ozxB
CrfMKFtUMTpctfDLq40Pca5C3YzVjxj+hk7KC+cpMsq1bGbxm777SbMiYhMHrpGHEY3vzrBjnasv
RlRnlTC6eNRRwgYWwQ1hzrGpTWVUnYkIGSYMqGpJNDaHCrlTY5Mrn/9FUOEFCFiPL8ttdLnGbmOW
nphxBKFt2eB9cBzytu7ws23ilWtncU5/RjJmnMCaWn/SjyaIkrS9j4bwCAj2k+53z7Xkr9w4FMb5
2fOgzGmnrobci3mVbQ/qYBV5Igfnwc0xp3dzvJrj/jNyl1/zoEVrZczSvY4N3CjKTiVbp6qVARL0
YfWYiGkl2h0m2nsAAu1dXCc0D+pwo+TWPfxgvMT7MHwcFeNhbLvmLFkhAnxue4/FSYTghPqTUIPv
oRz8kIoRjqqbf9cD+XsFqQKvS9PYj7rySesAUru9+DWyqr3kNgm1hcq10ZNAdqcZjoMpoL9HkE8n
5jkewkVTOV1kHb1cfBiVciN7LZp2zdBu2sSzdqaYFMh1CEjxhR+tXEfHLj1LZqYfa0H/6CkNxgqW
uEXg4jWRXNfxMq0+JL15MAV9IyZ+R6oR69+yAtHwKi06JzDRQ0R0ZcAhODk02LYihFSPBy+XJ2tm
tD16y3xolCLeporR2RQ5T3rV32sGWZRVeU7Iu9EJRpkGed68eG7z6Auyeye1VehUzfhxyAJvNxrG
hy4eMc6mK1oF0mtbyW9y0T0HkvEWJu4uLoyPejN+1fEuiosaqFs6fqPAht7HmGmbBGmKQ26JX/LB
7O2yGyrkEXHrCqofUaO5W0NNSkfj9WG7eqhsPD35pQdmem4ETdiHpfwquhPIvLK+aHrwFnbrO/F6
I/JE1oiXXAEcsVnAMGu4Q6Ln6ad2lz0F99K9tU06p9q4H5RtjoLsSoxeCJl0mCeZsQkwcGWl0XV1
242Nqp3cRv2pi+3WDdSVd/9CYXfqYv8ZYzro764bDc53qMS9gscFCpSbcZO+SbSaN+6mUmzVNm3d
3xh8DAdX1rXcdeFco9lGCUfjKpruoMuxgQ+CFysU+VR034pA3dTZS1OvSfZP98pV8JiaNogmAYyd
t52bRAjlLNN8XBZTBK9bs3DKOHpIde8rsMBoN0iZunLXLeXIpox8EQIh9C3n9anMBBnbQqo9tRaw
ihZxTuPRLVJbLc4pYpZy+XI77P/+g1dz/DOgPI/GaqoZZqP754I3iF3JY7+x6sJ0ZIlHRymiohMY
xrankrTVguxFV8cPcoKfiZridStZDchTMNdGM/5oKyvdRKL+Yupw8PMEfsHt37rwzbEa+O/azPMo
yWgKVPQM/RTgpVKr3aOn5tuh+vt+jMQwKH+R8gLnnb+K9FxGykgCihhoIqhk39ayTwZp7+3J/C8L
/2eY2ekJyxzzbDzQEd4QHawn/R/t8Tc4MNwkTg3+JEES/Fjv24/FW7BbOz9LZShIcahcUYqCiDcv
qOl8Ncj5mX6SXvzX+JQckLHGAyz9bKAKjDdl8RA/T/Dl4EN3iD4LR2Eleix+TBVpAIVi3sRQvTzA
qixUlCpKBS+16Nh48ZcmiY9RHf24vcxLyYYJaAmiKDiOq+IBnnBFZBiBeWoK1NxArg7qcSiEbWVI
29sjLU4I8wTk63llUKa8nFAhjaUp9YFySlCZatsnXZs6WitZ2vIgVB1/Q+ivsFhtoSV9rqSsmhna
GjK/dNZsNFfXNuftcZjP5WRahAFq1U8UyA7Wi+ggEQB9TtgaXFimHZ08Rzys7cjFIQ0yT/4DEnqe
6lLcMQdRceVTo7xGRe/AELBFfOdvf6WFXgSnm8afRFV+0iuZfSa3ByGHra3CsTOkTfLUH+sP6S7b
T8+X+FNxDBQ2/dptvDi3P4P+fpy+uylVM8j6Rh+V0yjUvG+PBq4GTZD9i8TaoiUO2hf1kCvFojir
ybuagrrACI4tKc5iF2FTn+4KUV55sC8dKwtSPqovMKsxQLncH80gKIHSs4qxGjmj1uD2/TVzXVsc
1pqoSxcidGv8eeGvY948G0kW0zBHeZSRsjd3JPerJEfgOedKPeZ3R2HQ/74NMPG7/zugfDm1JGla
b4g6tn6bbavU2Kp+CmB1TftyMf6DBkHdH2u1SZTycpx6rDwz8jhiACo1W3S8Z3E76erakRMcn6tH
a6uhnOyiyL5d0zhY2o6I9FBMtURELeZNzgJEWCpC0DoFXUL9LW+dIDT3owfUd+W0LaShFFL/jDRb
THgL9X+QiFUIm7zuUDqTi8TcaU16aKDn3jVS8GmwxB+Rqv30cvWYm/qLKyiO6ZaSDc905dZZLANZ
iDtQ9oSDqc8JfZ6UNURqorR/1O+6x2Rf2zoBrd6vIT2XZ/5noOnf3x35tmwQxEQl98SzTbC8rV+u
gcGWv+KfEaZ/fzdCpg3/E8n0/i3L0AlQvqBTsxIvfxu7zfPD9ws2S1P4fhGenZy/ump3hSYges6u
jKNXVHS/dTwwUJ/8f6R9WXPcOtLsL2IECe6vXHpVS9Qu+4VhyxZXcAW4/fovqbljtyBG81pzHuZE
zIlQNcBCoVCVlYlEsa9+UNt46ttIc/quGMCPoEDBa0x3mpb/ghzP/agr1xk39G2ehbU7TcND24+B
BOZauei3itSkXsnSA0uNozTl4GBtJxdVCWCrB2MlUJLF8AXRlTknAJODyFdlDh3QUhkhgSGBxwnk
K6WnJ/o3UOXBJgDrqOioYMnqrxWGx3TUbfR+8mLwWAK948Z25ktEvwm7fJb1a30lLp6jSE0dpJQ3
eg0ezHzM9qWt167F1E2RdwXY9rsfl8/W8uf/uwbhaEV9U2L2Q9Fmbr9dKA9PpcyoQ7R25YWw9Aiy
z/ZKSNTsJKnKrFC1IJFr0IsqGztUvRKMQRNjj2iaroBmFj7Nh3eyEBaLNFMpqIeNQCvZDnSvV/Yw
tZBK1hKHo42+4t6Lb1jgQgGAwGMSHULBHIKXGkMhQQuiJ/W18waP7pTj3R1zentOwQPUwlbZ2xd2
FJj2vzaFUkBoVHnEihY7GgGwDyQzZMos+SfYRcE3/O8XNUCcmFk1MLwFzWLh+pSTLg8jBesraHtT
1GBACI09N9ixgwDiZYdcSq1gC9kAhkgAOhc5bFkiyfWgTniTv/V+Rp3WZeAM8jIXVLLhzeTr85TT
VG5WMRZzNirEKHR4wLKNUWPkjmK7NbJNAHzVlmB2Ndr1j9l2hu+DU3C39jQkn6P6O8YBxVg8nXB/
CtsZDRiVk+AzmDKRc6dH1+BhlsViuw63+APv3fnyNnWn3KMqvUsBanHJCeOFJzNYy5c/HxRggCE7
Z4BrBN9W5MEL+7KSK8xtBKpFPVzkoBsZHWoljmaZK9f4kilENgxjgHUHKZ9wSBRa5za3Gz2wopNl
1A7Y0JyuuY65vGLoc0xTMQoJ7dx5CBAlFyE5T4xIkQe4cpBPNS4Z7igyddR2BQe5YGV+oxEgjCFs
/Gk5YPAdwxhVM8hF5deSZtygNrnXWfjPiSQm7xScBgB/0ZQR52bSEiIyRosPlBnS49gb1xbVn/Ko
vL187D5HE5gBk+w8HYFHrjiLZGY44L2ZG4EU5d5Qpy7tT22ogagetVtjBUrx2f9nY5CjAvp8HhgT
LoOqNmxwzzMjqBo8OlnUvxRl++3yghYO2UcjQupUEb3NY5kiORieoxZdpR6wxqz39Erfq3XsoseM
OhyIjzNMWMvaDeWpjxlsBwV414zYFbeT7aBEHpe+gdnUNSm9N2oGDNQrTTTXzPkaJ8rirmgY6iF4
NuBfQlTQC7OEal2IYmtoPKHBt7P7nKzcVJ/fQdgUDSPsAJWoIL4UjkY0FaWkwKHApheDPeRbFo/7
gWBqdKhcahiOVK69EhYd669FkWwo1tE6p9zWwXv3Y4gUp+xGbwRt8dT3GFWpvMtf/XOM+bA+MbK2
FPDoXO71QEmpW6OBklihQxk4A58uG1r8WDMWD/U9rE5saZc6+O2MQtcDsNgBjiztqLGGL1724JnC
E7wUUNwSG6RKi2JGV3djwM1Qd3Sqyk4jZbGD5xjG9pIydbhFIwfSViDdlEnnSzX4hUNTwgSyVRae
1Q2T07VaiwOt/0oyXXeQMzwwBawTU4vhe/NXH48/Q0xrokcLNR9Ohn8OxfgeZ0sQDmFBa0tNYvQr
VPZiRh3e2pgByV4vf4vPkfijkfm/nz1hijiKM2rg4KQsebMnbWtk1m7qjbf/zczse2dm4qqLKxYV
BlQsR59a2V0Zdo9gTF+p3S96Fq5jtPhtFLDEF72sl7RpUwTHXGfuOHDcyvnmCyt5RwoB0QJIqRB/
TRwOKO5aOCUN2mnQcSrzwlESthJs5g35mFDhu2B4ENfjDPz4VGlnQxPbvNADs1ahsVB7EqarIRTk
tIAjXl7RsinsF7C4oE4TRQ4rVlUU0zEG+KDlDQifvXGmtO87p42K7WVTiwHN/GPKEIqaetrjFYF8
KigGiDKpFQqo33X+Ax1WN5H+PWfCFoJ1DnhuKGZ/Yg21UEICnBLnZ4R4WQdICzTyrjkpvTavf15e
1+IpOjMluHc3MjPL2KhjehviDumvIR4cJv9792VeEBC4s7YQJuoE14tYJeu9PGmBHHVer4KJS5Yc
lHBWXG/xI52ZEeJOZ2kjsxjefzXS6DSMnLqMwFR6Vcn0MFjxV84T4jQeDXNZWFTQHUhuZLEcGwFK
924o555ktn6ojCuLWnRyPAswTwoMwieC116vKVVHjmKJkrlj+bOpn4n1M08T77InLNsBfnGWeQOG
Q0gSWAOFaIAOtKCK79AbdxrNdNPk0OVrkwqL2QjGOv9jCENFHyNqaihdLXMEbtnASZWe4k5zSa25
Vc28Ok3ddMpXHrJLTq6AyWKeXUJnVHzuGBydJErwpTBtc6za/olZ0oPZmisFwiX3OzcjnCWwp3eD
aUl6gPrdpjGgCBVVTp49UyX3zeT35c+1vCbodKFbPQM/5x9zdi+NaBl1fYUSTiFDylACyb8tu1W6
VoVdupcwhfTHjFBvsBqpLXiEbKQfE7/k4M6vVJuvuN6ikZkREMEBrMsi/wIxQq0OMRUY5BQv4Ey5
bqQ1Ar2FAgNmR85sCB/HIDFUciKqBcOr/sIebBC4AMWnfdMemjeQv20UQJ8nb1p5jywdqnOrwlfK
sqLTaojXB6Sl3wfduEly6Z705Yan/97BwQJneVbc7UB0i0l+XuQMteJeC8amqhypwLR7Vae6K7Hm
hYbqymNu0f3+WhMTfLXuWR6rSItGs7rLtfZbIcU7OSy3l7188UidmRFeRyBaKurK7LSgt68zFfPD
OQBNpNxKzSNLni7bWvTCM1vk44kaOmI1ilFqgd4gs84Ht7TXYuyaCeEeTMdJTVFL1AJ1KI5DVu6K
1NhfXgVa4AsJ2AxsURQgERQ4/cd1pOEoay1BGNKT9qE35avUyvYDHTZM5ve5WlhOx/gpU8z7MVYf
Ea9+9am2k7rxthxB6960T1kNEA4eGd+JBVXhrMsduVWOcZgdmdz/THSMt0gD9UKrJl6qkXuFAkus
mduwHO4o4Gakk77zMQvqovPLTH0uoeGqQBIdLCPpEzQTTy2d7qLYuk5p4hcR2VSdqjq6Ft3ISX1X
qEDWhgp7VDD5NPC5HdltTSPSXCnGfTQlXqV0V5Xd7YnB7yALfS+l1Bvj1p8ARVOH6KqPyCGf8l03
TYljlOgxRHH3vUKBVO9ivBNqTMhy7THVQLzCm3rb29UzGLupT/P6gDkEN0oavFXTaY9xlzulBZRP
twdAfzkKWLQxjWNX2W8hxBKdUjWAVEMxj7TNYzP2BxINV2Nd37fyhPIzb3ymGq8SNOnVUHmgkkWc
Ph+uK8qvtXTwjGTaae2ACK5XR3kE+SAdbHfotVNR9XdgXt7mfbWtjRawAHk4KubQurIaHcJO3pqp
nYIQvPjRjfTaJBN1LDvZ9Q3UYyF8vE/lys916UUbe+626bTLYgBRRmsCVVjS3XOoMsvoLVE+nRQ9
eYnt6dlQkp9yb2IvID3Fh/uJQXULMlK6W8ctGD9jDGZjuOm2MacrK5muyiT5Fat5D7D6WG6q0CyB
kAMcBUEK+WR2GiuDOhVvR6eJ1E1b9syzi/Qw2NXVmBiVo6nZVh1D4iRStoVS6HeVab7Rhic7h0Sx
2cXHng/E0TjFHCPrKzcGxtCR4u6VFTnUyfhjPUJ7elCqwm9L5rDU3o5lY0KN2njpNLYJdfLdbHJX
y7R005k4d7zaxyz7EfXVhvWTGwGaLtExc+TSOhXEvu+octM39Al31f2IJcZDvTNIvVNs6ucEgRXy
KAc6hNvBTvfJZH439WkX6/oJAKcbNrRBoSF3Uq3ylnb9bqD1fdKS0qESfTBiujXlFCSq6XWZjBRz
77TeyhQDG0we3TQff6VG9QBSTCyG7oAR9klbHvsq/lZCUB1SUz/woU7hFO2huHzHR2PbNdKVOTHg
DukxRJE+TqKtPbYHkCE8Q3v5SrWSHe7EbwZ4SIHPohv0awOpTK5xPWxLRf8OnTxM+/M8de0cLGY9
v+/k9sqOkxOEs1/rrr3PmhYkdgXZqZP+g0ntFQ8lPIDCo8GkZyXWVDfqx9JNZWVPMsz003DP549C
lOEYV8kJOqzXjYam+6TZL4VmPg0mCAYGudBdnsdQsbHrxoOKcoN6bZW6daVBAZATEDoa8X4s6K/a
7LxyIFd5km91PvidpB1IV5ygWX2wOrbPpWoH+bvIgfBF7OlTg/4LlJ3xVbcpUx/yeDB3TdLuoTx6
ZwAvOxbts5V2140R34V95tHYvDeqMWBckj3ApZNDKuNyroCndaOmvoVQ8J7ExI90CPqpIRaeyYfE
6oDDNcIfUy7vB0ia4c1eJp7U2DtZL+7CJH5MwI/L41HHxFES5Ga0SxgHVyVL7nnJrlI+7CEWt9dH
5REgV19vkisqdyddbZ94qCreFIHuX4UEOMun24Jb3zWjerVppDpS1d1COBo62kgxY1o9yXK4nzjN
vEKf1hiply/gv5eJcCkaVtjziCA1Syx5000FxsLG6pbF/X1TDv6UrhW+F7Blcxrz16BwRfKp5HER
MS1IFaNxTA3ElGze36hR991ktz4g4C8FwxCQ0ir3I1euMKIHb4lCYLTa7s6a+JsOjg6HDGgny9E0
6/epvZ+09ltcAk2MHswXivXnP3m+9c9S8aiNYzqa1hAkxT3JVSfkt6jEbS7f64uZ5Dx+AurTGeA5
J2RnRhAmq8bu0T3iHNFTg1h1VNyqPjz49bKh+Z0n1m+gLvfH0PxDzgwpY1SY2WQMAQ78DtJ9Tpt1
rqFDgof9nJT7JqJe2a0sbqGpjq9+ZlTIk9Fpj7IOhchAYm72lFP8DzlAJtfLvXiTuIbqyvvkBMn6
zB1cxSWetoFj/GfO1fbWhs3eU6RPe4D+N5iHMHCGKbePe1CnYUFKAnRyN4E9N6uiXVtrppNM9JuE
J0SkV9dTHZ2UoVCdcap00KjpX0mwz36C8BmqQqtiK8JFOkXhiAEV6/dEMj+VkpUMezElPbMj7Hxh
t+EA5WIQK3UZkqdmU9bhyvN7YeYHXxfbOA+za6AKFkoLKqOJEg26GvRG5WZF69dx+qTE9q2dv1qy
K9W7Lsxdz1Ojx9qofl7258WD89e4OFqH6jgpwPk9BMx6TMZdHxv7EIlFEa2scnkj3/kswaFKRPR1
BlHlBlTWQzATpccRlEQqY7WQtmgEVWJM66LihJ71R8c0JUTeIgLyFkqnHk01NG3/nSMHH+vMhBDN
MomXEFBBYaFK5U2OP98mdw3Jdpe/yvJ7/MyMcMRkcPGboaEOAdlCp8etb2s3vsncyh/eQid1Yt/u
nTUo5eLuGaDnUBDywXYkvIz0ogXvz4TX+DQ8QwU1TV4uL2rxsjz7+8JlmddyOlEdfz+VMNccTtWN
JKe/OSQWrE7x/j/IiBdf4WcGBXdIrUlL0wQRib1AsI/e9df6MzIhuF3xZDnVXXXAJE54ra+8Mdf2
UXAR/CAqTawZoRyxYV3mpdT0L+/kmgXBO6Y2a/NokLWAl42H7B3kWuqw1qlYfCgD24K+N4gBQXn4
8TClfdrJfZOhJAS4fJFlOQhnQT0zGmnhyyG1/RDayZtCTduV/VsMSWeGBT8pzbBVI00aIAbU+qCT
2+uh7RdVQzdFWNorxpZ95O8qBR/JSdlKfMy1wNKp2yf3uLh8MHG5lz/YshXQwACAjeDwzhJ7ljUY
oDGHWN+I4ol8HSl4Vo9vdrICElqzMX/PMxuEQUG7q7ASmXxLzMCqbxVzxcTil8FAAeh7cE0BpfPR
RKgCGqeVyhDE6JHV+ZOOQsgU37b5SqRYDn9nhoS1gEPONLmejwH6PBFIJeodNOj8DrRVfaQFEoVq
M8semTl9h+RNBgxbpnvpNO6Gun7IcuMwSMBpf+ETnv0k4ZYurbTU6wYoAb3iB2MCap+qG0CZ/hmk
h/vFhCwb0JMW+n7CqYuMmOc52FoACrXccLQcVeIeH4J2Velj0V8AadcVDRAvDHJ8/JhVyXpZ5fDJ
IeVOVj/qfeICSuz8+7ZhsAi9ehTckN8ILpMjeQIsAMj5Kem9SkJrtbmm7Up7+H2USsxIz60I/mIm
vFBJJ+tQLu289lr62UGE3HLkQLkt95j2ciokxY0r7ckux0Kd1TnqOSZ9+gFg6wEnLEByYO/4uJk2
tO0yminorand0Y6jn5FOUZoxbFfioLUOs/g77btD0g8PVG12VOlQbcilNeTa0hULTOKfnyGkxZMM
FsmiGnRUUGuXJdFPLULPo2qy2JfMyOtYtBIRlpzo3KDweTF4OVpjiozLLlPf0pCnAhUPERy2piK8
dOWBhwXIKECmAcoT4jQA/Y3aWWheQnXnlrH8zjD67WVXXUCsonoEnBHmBqC0a4kkfoDPD2PfIuqk
+24vQaZ52wfZIwqObvUD1F0AMDv1Rtrb/Pay4eVN/GPXFlp+ssW6KVIRWmiu7RrU9XjRHMZKXQkt
i86B047BBOThmKYSfDQxi5wYJZZnNCjCNsdSsj0QnzllSW8NKq3ceUuXxRxc/p85ERMwTHE5JAZg
R5LyJmN6ueQnU/1WkbXu+bIdXEgEdCvz0OzHZQ18LFkVKujRx+VbPtQbLVFR3qU3vTqs3Utz9P10
zPW/toTzZZTzu8OocMyTk1bLXozqrAaE3FFnVwBWWDoqrdqPCKohlz1k0fvP7ArHjKTgtsasPc61
AoQ4qjt0rTGy6INnFoQIKiU6aaT56ZSWrUsghzE1jauA/f/yQpbNYFgQLjiPUgnHGOptBebr6jFo
EnC2Ue2hKu3dgFGcL5iZAzEwFRqwNsItSsKxCS0KnKORT67N1BJ04JY3cfMrz0Hgo/8YEnLVmvRk
pBYgb81Uo29T+lKjvdrT2oz74rbNkpyyacLLxamKOC9NMN4g+tECxzWmftebrkaZf3nbFsuLyAX+
2BGW0zUyBys8cFbWI/PCLZQjPU3HBJoDdsTwF+hM1S0yEpc4qR9tqOKDMMHcaysFw8UDDSwRqnhQ
ZvlEKqaWUlHGOg5Zpstuym4bvd/08Eo7/soTB2hlaGVqmO7DPx9DR9UCCVVUQEh1IXPI9DjFGPOg
N2EUTCU4MNeG3hcvmPexPpAJg3RLTIbAoqH3bYLtbX3j0ATjadqBfeLIN7RzIhf5iWdcA9m+Jqqw
5D0ohmCkHySJoK0Xlkkr026afECbGIM/as+uGe83+bQmNLOYhc18UNDUAsfnJ8q0srZZSA1klHMW
Zh1GP9uZxwyjd92z9WB/r6/Yj3TXuMXjiEbZ77VZhSW3ObcuxOY+Nq2+nuFN5aj7GS+cEnqDug7I
55qox9JFem5J2M+pItJkm7hIwQyiSb5sSDswfheu0VrXZagrK8F/8fMB7qbihoPPvB/as4ddnxi5
Wdro8vNyOo0GlFIoqfd50/0zeB9tuzM7wuFH1mVqVV2jt9B8I6xDJ+VoMutLi5nrCbMYnyZy15tF
kdmliZrMlH+XxlfOX4r68XIUW9wvhEm4OsgJAeX8eKp1u2g0ZqPUqEbcMwGxzPr7Vkn9y1aU+UYU
cwEkiQCNA4ds2GLwCKUqZkmV4o16wKzzVX/d3WeHYVf8VE+Tqx9UH+ooJ710s5u1Qt2ipwNZhxXO
lG8ioFuhNpmUstCCdoQiaXKrUGUbkTsIKn7hYyF/k2dy2fk1Kjg6Ug4w/yQJip3zADK4MkjEHSQj
K2aW1nNuRsg9osG0CrQ/MBfMQlS5Y78PbQCv7/MiWkk/lvIoiI8j9mIizfw0GdygKQhMKSxJmYyu
P/qS8t1lt1hyPgyFzXPwGGQCLe1H54PytKz1lq0GcvXW8Dc+Ac+0BuRcXMWZjfm/nwUETCdJZYOW
S9Dx4UeUlFdNTlc2ainEgUICBLfICUF+L7wVKozENJ2pYKPkK8peOdPbQ1WqTzENjyTJws0Xdu2v
ufdR2bMVDU3O8qZACySpn+ikbG2Fwuy/M4tBTvDMipAVqlXf89zExF48PNctBTu6jVbEKiczWQgM
GkIp2nJg6NVFTmaZ2lalRyicVgXZjKbmmP2bOUaeUl81GcYVgPyZCn9iv9V8r9Av+B86H5ixR30O
M2XCkR3BO4keKXZST0ErVUqbsO2PifL4798LGQxOCri/EMQFKxm3TZoXCgn6PHQyKfXtgTpGUX8h
jTcQekBfCAT7p6pKbeZyFNopUJzZFYe8KTFTp+7fLq9l6TQZaBmDTVaFoo/4JCH21FAyoMVnNL8N
NFhtxr7g3ecWhPPKeEOavsRhMlE6HJNyq+j5sRrXyBCXzuy5GeHe40xL48bEtcDCySuz6pAk1zHg
Nm3YOlZa7C9v22K2d25ujupnZ5bIpZ7nFPsmH9prvdorOwpmBXbI9kmgbdisbvqYbLRd9NKdovu1
JvRSnD23Lnigja1U7Z6gaWpbDrg0HQ64l9nJK1fTonNAhXPWdADzlQj7DvOemEOMPjMvknsz7o9l
DvbRyzu5tBTwiqhIh4DvhS7Sx40ECg9TQHObCsw9GGHiIOFIHZmwlZC+aAYqYwbA8gr4d8WQbnHU
kAGhD7QmAZsI20jDY92Y28uLWXzj4GbFKwDzvDIGzj+uBhrYvSZRRL/0ir+ZL9mOZ055YsdwQ/dV
4mqbYUuO/TFesbvk/DNDOjbQBjG7KEUECDgFtjIEmUkXvVrtd031ZXDR4tWDuLsSY2fPFjO/c1vC
ea6ScZrCCZ0Wyhg4vFBpnhzMpTlJtzaaqC75HwiT55GhOdyKaNUxo3lMGgY3n0ZI0XVW46QaDfpa
J1chae94WFROV+qvdd8DqqZMgWTL/TY2JOoV6lSgCFz5Mqm9dgLXCgBKtWN0+pXUKe2G6+W9nlfU
sdNY36UgLGlpcsWi8VjIyqtVViFoG7P71MYAdq3gqqyBO2utNL4vjSTbFUX7etl3Fj30bLHko+to
6pRF3RzA9OSRpKUrm5LL1R+XjSzCLc63VMjQiMF4yyOcA7K1ttmuP5WPzbHxJ1fxlcfxqK04y9oX
FJwF49C1qXCchzrHIEf4Gin3lxe0GIjBfYj7EbxLs17Ax20zwDWmZWkMuor7fF/t62vVq93hSAJr
nzxWu8aXEY27wcWUZOhKG++y+eUDf2ZeWGAXcUqTEiGyeql9GWDWBxa0bn6vUgftlxYVJOCVjwAv
r9XeFo8hUnkMgStAIon8RVFhNzLr8DpRACcw29gdQf2r5dt47bwvfkKMBiN3R/D8VD8xqRGZI+Rm
AoucMvtkR78vb+Hy35+5K0HEhDqN8AHlIdPCtsKrpK3fjClo9BUPWf77CMgz3B2RRLgrcWP1IIHG
XYlXg6OkKFQk2hdSHKj+/DEhPOHUXrJA0DZfLuNNQ5hD5es2/nZ5m5Ye3Oc2hAssrQtCKMMywGbr
5DKarweUofYmrZ2+yA9Msf3LBhfvlL+LEl8lE09sqeFoOKM981Ma6gdZhYKExnYEc41aY63UPRfD
35k5IQ8YcIasHmppgar9MkrupiMH52fvXV7Ue6fs0+01I0jBn4CXvcjTpOSValgjoJLZm3Frbbur
YQ/0+7YsHd2/i19bcNWHM900MKKecWy2xUkP1l7Jix6JWKUZeCSh1yYslY+2Lqk1ckerHh0k3Q4j
X3HIMwviXZKBa4ihIBpE/CeFLnRXvZFkxSEXP9g8UQRSSzTSRThEVtYar6ccH2x6jqbKqfRvQ/J6
+XMtgi3NMyPCySIqK6suQnBg9JHZEnh3E5/Ez9WgXUkRZH1QqOsmGTlA7JRy61y2vrZC4cgxOtWJ
Or/LgdJysth0TQiFGtHKt5r/yieP/LNE9dPIYwXQscLhkVrWOB3/HWE9eLDg4bJT4n3cvLCQrBzt
lW0F7cPHS7OdWqZaBTwwpFs9lJxhnvYGap2BlTRUf/fdLRl6x0bGExfSyq4ue/9//QYNiI+2a8De
RiWD7c5SXDUFjvsr449/nUYVhcug7muTaITThMZ9k95X9KAChfC/+Abqxh9XgWmaGYwOFHCkm0/g
ueUOcliv7uK1JHhtu2YnPX9ocrnvBhRDg77SXJ3dmdNKSnjZy1Ga/migpHWVVuBdDDT5odaOJhg5
+nZY2a7lVZjgMsGYN2jnhVUo5RASDsRNAGLaU5g1wRSujVwvwqZmNvb/2hAWUpiRFPccCwFz2sZw
9WN+P5U7y2v8+C4+kh3YonP83/vLjrB4L59ZFdKLCgqwugWwatAa4cY0bCeib+UUuej1unU37Y1p
jWp06YOhsavbeOhBsFt8Y2a0aOiggNDUxDAUv57YHc9vLy9q6XOdmxC2UmJm21R5hjrayHxLj05Z
GL1dNjH/CTHsnZsQ9g3Ub1HK60gFj4G56ad0ayj8aGbJNSayN5dNrW2YcIkUtkGZIkPjqwT7iZm+
dOZL2u2+YsPCDDkUheCFgoMnWYxpC6tCDVevfV3nTqIEZaS6/5sV8bskrB/yMsWdazPHjI5gS3VD
stb4WP76f9cifJrJqtPKCNkQaBbb6A13J7qSky+2j1BX+rNdwieJUTmNAF1BVHOnjXUYHtJAujE3
0w7JUO7pt/GdtWlOo+ykp3oFLrdA1QnpbZC6zUp9BvIWYXlgmFM6a74e2BAeG3skrjaEuqeyHmqh
6iELyaGjYIDlCaZLpafLX3Bxb+emGYpdqBKJrx1ilzIIfBr4SZhAcqE51kOzYmIpobBA1YMm4Pvg
jLC+UEqrcpDA5Twhd2hTT66/l13tDIUN+snbWqZeRNcgJ8sf9Myo+EHVSNcIxRMoe2qfFKjfbPrT
VL+z9PGNfhie+N4InfYm8/rdqoDwvKJPseTMuJCohVQ1+gqv1yC/skZwyThgjZAf68foe3bS9q2H
mWQQID2lhhcf1uL/YnCBoDu6ueAvAbP7x+tzyEy5lgp4E2leDaVyIvVJAu/uZa+Zz/XnBf41Iuxu
0XBbZcBXByaXn2JzOHKDeHRsfqdlsblsSln00LMFCZtZFpgHhUgHjoeHBr9bbarYybaJy73Jt3bN
I9+tYRdWtvC9xHOW4tTgK+GdgTOBYsoez7MNlF63ZTttL69s2Uv+bKKIJKiT3o6mDpmUSaSNVREv
HiuUCRsv6Q5ypayE6rV9JEKeO/Rd22UxnBKnEByjP/rtdJTczm1ML71GffYIhZOV0LbiJiJMlOqq
ZHbgogvGHOOoKH7V6AzET9xea5AuQqXAIPBfr38nKjv7ZFWc2BDMxqNlurFO9r21lRwQ297vwQTg
4Z1Ej4MLxKjiE1DWOXblrHFnvB+rTycCuk1g9EHTWhPHxhpOp0kaEW/6g3nDrmYEQnlQjt0OE8HR
Q3w3V9qBzX9u1tr1i86KVpluvT/dxfE/qoayhLFANcAcPPSmc/3FXmMDXTMxf+azzS1iq03ruT5Q
27lX6buRQAgD8LPLx2HRWf7eRGKTm6eqOWZMJUhTmFtM9KFr2LYwuZcn1sozfnFBf02JpSQdU8lR
XgPHr7F0rxa1V6up3yHnu7yiNTPCqxatEYoCYDsEZnRNmtHLMDw2aivnejGKnK1FONZyHU/gXMYM
shRfDTpxlBqcCRGmMDu8m4rYv7ykZT8/M6d+9AUrb2u8ArAmfoAIn7Wdq9uxfNcdTVcFj4Wj+uN9
fFv+BLB/5WGz+J56x/f8J1V5786cuaEaQjQGWHZMX/ijP0sa89KNDtZe2Spu5EoQl93Fq/DHxdvn
bL3zNz4zCu0fktkDAdxrqH63NTgC+2SFimnNTYTj1VFqpVVmkKBlmTOm3OUYASnyfOV8rZmZHels
JUakl+E4oD7WICexusxhleKb1spiFoTFkc2ebZiQGpj5mNaTha9Ebtu3aAc5MBAjo346+NSL/bUR
i7XPIyQHmp22w9Djjc3DaNvpdF+C9uOyy6/smybMA7RQfsDboB6CCHLJBqRRZ/pVXcn8y2beq6yf
bpC/Gyeq95a8S6q8wsma5VHb67jxtRIVPg8SIWCAmNCz7Xc028b31r7d9F7k6rrXaE76mB+iDZHB
o+JK4dNANpgGs6Kr5tH21saHVkK0JsSauBhzpodziDaxBeEWnDRO17zGZCVvWNtyIcgg/5LiiTQo
9YMtdIx+J81DYqwJU6wZmV3r7DwkGmFxJeHt2qWyr1bpppWimwJUpJe/69qBEMkQklqdqrypMGut
AiQ+Z7DoTR9IoDlDtoNOBJ5Ca5oMa99JiCgypPGUmDG8P1LlKdI7n2D236Zx5KS47VbOx5oxIa6E
KJq0cdICsUMbyP0RDyPNbpu3Trk6eLFmSogtiRWZUwlebVD0f48BJeW8c3qbOOWqNtbKrSqmcxa1
pSnMOoCnKWZLeOHHo3LqZzTION23ZrVCoLCyMHHuv8y6AZ0tYAh5H+1nzc8K/Du99KNaZeydc44L
UUZs0yYywcTrXEuRD/pGf1aKEwEIIfPb78pxluMaN8TrTvTG7P08hywMqInd8XmNcnklbOtCINHr
SEpRpURTPByPlixDtrBduYhmX7i0UOF4Q6QKwkOVTALaMqcIN3hjNXbsSigCKGnsyMmXEvG/8Vsc
OkzMqR9VqwabVKo5OnQZ9f6xBjz8cjhZiVq6eLQ7E3TODLcRekCKK9MrDNiilpKsIbrmi/PS9gmn
umwzyypKpMjpPtxWm243V03yw9dSZBsw0HeVXXHIL5NawlUdy+nH7/kUb+qq3KjF81f27I8RcaKP
Wo2q1K2EBMt6MSA8SownyN6tfJhll/5rREj262g0yjjBdcIZ5AkUQFjaNdWAxTYZRr3/u1u2cGyK
MkvljKAMPmqyE4XyvhnA1oDe2HNeQCmq/5YZV/1oezFdSx7XVifcyI0CyNw4YHW2+RtsjaD6Jt7/
9pGE89pVTa0pNYouk/1z6III4sYpBt8uG3kfP/zk1kCwgnQSU6uoj3289KWkNvQEEwlB+Hs8kEP7
Y3QzR3oAb8Oh2kD5zU2UDekdA48K5k++fDVc05vxyHfGSrq3/Jo5+yXCXVZOUEuoG0DkwJrcQBmR
F+APivyZMwhhqiRI8P6PtCvtcRtXtr9IgKiV+qrNdrsXuzuddPJFyKqFWqmFlH79O8p7d8ZWC9ZL
7gwGGCBAyqSKxWLVqXP4l9i3nm/vwGr8gLQFUSGuic7Xwk2LBMzdYwSzU5IFSlwHpoCIyKjub5tZ
vdAuzCw8dapirbdU5OUCXXHKEW9VK9Cb50n/i5FnUMz8s56FYxpx3BgoWwP3CuZEQr/HNogKx427
ZDUbAA/5XMXWZ9GXa69py0R0ksFrzBxCyXG0N0wGPvssyEABO0be3+zdf6yZywb8RDBIkkLdG5pz
Kegvz1nduVCmn7bE6FdD/D+reoeMRz+BcVrgwREb8jnJzIPZU8gR6OCSg9D3U5d+TspfQEpvLG/d
A/9d3sI1NB5NJQjjkA+jGjhTcxr5iGC5MT51+5MByrX4ZJihyWiM+DiOe81EJ1RIQOO/gJvajStn
I3atRseLnVzELodO4GcsUIMBo9SLyMadFYHM87ZXbG3b/OcXzxU02ZgylDi4ZtXueJQdeJFNII5j
8s+/D8gh8EuBwletdwNutdKUNbFqcRob5KENf2Sj8ZameEHcXtDKpoGIDprvaPGrGKZbHKq0TLhZ
xaU4tfXkdvQx5lsz76sWcGZnSUVMmixH7K2cgZbHZOLEVe5CpMYl/OvtNawkmZCVxX08i19AanNx
nQBmUVUTmYZTO5VuNxK8IRXk73pQxJU79XQ3Rt1GLFqrwKGXBmk/0Kvj36WuR55Mig3eJvWU3Mdf
q+lJeQLnY6Dvo4PlR8S30Et4Gj72J+2YbLxSVlwQQsGYpAFjGCrK7yZXacx6RVMGaDYfwILqsewL
m6bg9paufTQb878aZK81kNUvDu5YjklVl3ALC4zrySCB+tmSxVvfQgfoRVAOQ9xqOfbYSydnuV7B
MXwRGF7iWfELKJSS0PaGQPcKHrTMQ+VZPdqnrZ7IWh9mls5B8qHO8OAl2i7BzLGTm8lc50EfJvks
X9JAftJ+SOC7Z5bA2HM2EX5rX+7S5iLmxsWYqyTF+7KCtnYDjr44B5HP1hDKyqWPlRmIG9hUB0OY
1yEqbSAibpcjpklB4fSYEAXvIKX6oQwD0IwW3eCwW7eG4w3MiQYdgEVA7EF8CHktVGYhCwEhQlS7
u3Y/5q99y3a3XXJ99/61tHxzKdKYqq4kp7hs3QhF7rp6odUGH8ia38ME2kdzfm/oC7+XOqhOphSi
cjZ0pzxraE4gL3j7i4Vc2Jh/w8UdUmadUpAOeYxVovfNbfDE/oQ82cYJXt2uCyuLD1NJOWN1hcBA
JP+Wq1EgbOZRkWx8/y0zi68y5WAaGVSunXKleNVTGaoGe6p1/hdB7/K7LJyatW1jU4zxnHLtVFo2
pjo+yS3I+aorX+zY8i2QNnWX9egEMwuq0+qA6V4AXSIMxKbZRmK+5WaLW1dm6tjizgcvqARx8Giq
36t0i5hl3pLFIwt07v+48rJi7mhjbmU9Uv2IT66seFA6xyZ+ZDUPirrbSFfWF4Q7CfJzIKiwFgsa
mQOCOqzoNLBnMkJ1ulfD26dm1QLmABxoV8y5xMIDVKdl0kwScYqnV4tKV9muEW+ZWDqAXti27JBz
yTDaCYD19oUnz60/s9iEzAfE4Uvx7faq1iZvADr6d1mLjYtHMdREg03ukzC3ghJFnsED5ugZvBv9
CwYGN77UqpdjRl/DtPesUL+IcGqntQBzRkgfIODYaZUnlMrjycGxyw1La1MwBE2oWToKJH+YFLwO
dAWxejOF3O4pqVwZSp/to8rLfZR+DtDSs1zijS8Ynk9DZcNX1qr9hJrziD6GZEFXvgh+eqxWSG1+
pxbS/00JDEL/nfSUXX5HUdLYWOnqnl6Ym//8IqLLmFoTzbg4aWafuIYxPYmshp5cWZ3KLtnKzVYP
tmnhrQ7ELKZXFl+wL+ymFWYuAA3P3+I6O6aNAHd8fsic9rWP6vNtF12N8Bfm5lNzsbiISWFjuF6c
iih6nlT+RFtwemtO5N+2M5+ud/HK0qhNLahhIpQs7IyTWjNpD6dIeaxjbWfR1je7k6o3wIP/gKTM
Rs1i9bQjPQJUFvJp5hKygYfpSJlRYBvLjxYYv0aypa+ytnPgPMCbB7mYhunz6xV16ZBVQ4rHYppp
rqQPU4FKQrvx+LlpBHMCi8ZoVqJhJgRGzSLn0XZ62HnrxIfbn2bLxuLTpEWlmSCunutIwwFfP0RJ
/+g0zsYlv+bY/+wXlrLIjxvq1HqTJyCOsvhe5B97Gd2ZKqpvieOn5Rax09qhvbS2OEZ1I9u8FoDs
9GBwdSCmO9qtr5dQZWabT535ly99+9LW4gwZMu0NMXNsWHkcypy6LXQ0Db2G1LReAXip4wdU94ae
hXFVHYE+eOlq3HH/3Vecv/LFQU56MOVbOipapv3c1f0uU4CBFFvUc2vH6nKpy1iYtM3/spB32FPX
ya0nMmobr++tT7fIBWyrxdNUGOQE/V4M8J6Jle7tJPWNZItnaA0WjIKCY2M+AW/hd6xpfIB+kGGC
J2os6V2WoMIJHpZaqf04yX3LiNwK6osc1Kd8a8ppdSNBEQr12/kVt3yKtGDsh0J8KU9mCyHfaEA1
uv+L1w6Iqf4xsXDLRNb1wFMdRSarvpPddMR8zwaIYK1bQi5tLLxOU3tIUiQ1wUNbBPo9Xtl7OxhD
PTA+tRtZ9WpF4dLWwvc4j7pxBA/QSai89vrYetLV0ZeQeBSFs2869S4vTF9YnVfX5cGRkCho8BkZ
HxsXakZh2mZ7nTd+Zfevt8/e1sdceGyqosjL446cMAnjJczxNHUjk9yysEheWQbG9b7SBFpRr1bO
HxTMrd9ew+otcOEty+tMoYUxRHhRqj2EjQZ2Fnbx6vzVU+/iIy7fLblhJXGjEnFKa2DKgPttmAii
bmOwdPWu+XcxS5zPrFjR8RoqJYbm7LP4JDm4TU17NyvK8Hrj6/9G9b6L/xfWFjdb7UjMMvc4BG0g
fTXIAceKPoAooemfVN0djrOC/EzJ29a+5tc7+pxVLrgNCn3jhKwGzovfsbjz2rqr0AZCojoYCM4J
1KiGmPppgWblJu/uirtoKoa3QfmkI/dZcmvIxEH9XeDB1hh3KMjboBaQ32975IrPX5pYugoEQLIB
YVucykYLMwOEqiaGHzauzbVS4ZWVRfZTc0VwtOFRIg9EYHlpQMFtd9J3qs/vsjOmURwfXCt/vjId
cdNCcMYwypKAJ2MpFMHiDGTNwk5dO9F+1bLd8Mq1DwSGWJAIQdwALbXFuirbVsArSdIzJZ8dvlOU
+1TZ3V4G/qb3mc+clOI1hvog3iuLwNfSNEYRSk/PwNT0bqurQzgMSoznuyE9aBxk/tBEM9e2Akbo
ukpmVTbmNbaFw1HQ77KpLIw0JShAq62XjtlDrpWdSzHoIKLysyasfcPq2s1q85Mm2m9NSZTA5iBX
tLufxSS/FbEzeg5IVsoRTNf28BQlYJTB6OSLCmZmzFmnjcuqCWxAAg8NUZvoX7atAHgXWlmdjglf
0ziqZc4DTKKBwzFWHpwoftFqHbOdENCubWr4DlPuCeGjmyTVS9GTIG+Gz5mVA2JmJz2mZVPpt8VI
ztSJ7mIGEk1qTHu0FVo3Qag752Ujj8po9B8VXcE5mTjkueOOe6nZck/Xhi8Taz7pNj0xhd91pfMS
yyL1uKmAM0uBmlpHjLekHqE6D3C/r0R65CYQr3M5z15plD3YA9qldmJ9bCH8xEh+jOz6sc70RwPF
TtyBKvBwrQI+Yl39lJT8h5YYYVykk2dnduM2ylyLaBtUK7sqECYVCBsEOm1RGfmW3o5+ETcf6agd
SB1HZyVWTgMH9YodKSIY4/TcOfp9Y6on8DOWwW0PWwkBV/61uPbSKuWsKRn8qzA8PC39KNlCW68E
TXCWQbLXBEueoy8nw1DULGpB1exsVYCCqveTargEYmzp1p20clYMUPUQjOwQFRyviwt2aiWjicyy
8+RYwISVuSsYezEaZQssOP9Fi+sIrOEWCggokYCZfXEoIUatOMzUs7Mg0VtP7N6L2pbhJKapW494
nuhjGrm0gSitNZpbfdq16syV+eU3m8DJNekxzANjO/mtFwfUb0M1rMI03BoDW93Ui7UuN7WqomgY
xwyPhBZjnopfp4oHmoKNgL1mBhfrXCcBwQZaHtePK6aJHBRMRnaWdvPDMGs/I17fDlvSzvPWLL/c
pZnF1tF8AJcixvfO9gBpxHEk31IlB/2xoNLP6vbMZJT5RpZujZqtLc8B8SGUOiDw947cDuykTg/x
OHoywA/IpsGVGSZquk9/fJgNyGjoWCFaWLj6rjcxjxUZo0udnpGd7WSZvGJs4/m2ibU3ArjLdOhX
EZDLvCOoMDutc4pOsXGbz/Pgza7+FtMAYBKXuslec1k47qMAPAe9veEiq6ah9gBaHtVET3+JTdTL
oquqNKGnJphCfmiYSz/mT92n8lj0O2cC2XHq08CyPfq8dQrWzpxzaXv5NAILsp5yKz1jGHI3j9Ta
QXU/T2yAe9jbGt1b8VIMsWIW/TfvMbb5+jtKBWCCsnfSMyRXnwXYsVzpjHJv8bHwCGHJQYEanaOM
Gzn9ipM6DiiDVAMxdE44rs2OfOqMUotxSxbyWShWiJllz6TlRplqpSaAYjbozTXgnfBeW6JaojRO
p37k6bk1wrT7IvJPqbhr6YloX9M48xsFqpobme7vCeDrg49SL6hHZ0I8DcxSi/giiDXZcdZkZ440
xIdsKfU6OdaulVf8Ve2c/QDYq59SEXmWaKHuiAqxy2l74lEVh50aZbiJLeFnmd4ENJ9GUKZr9V1p
FDqkWjEOW2S5x3obo6paYx90Vv5sK3IEhdRPh5t+T9r7qXa+SxZ/mUqDY2ylAUkaoa9ll7MjN/LG
M3o9Dbq8aXZaBq+a8gcAPzyiFG3QaRiFMHI7GIADONoDGULDiuyjOtSp71h1H2pSRbMl0ciBR+rk
O3K0XWkL4mVJu9WsWjmIoAUziTPHaXSllhCKaTT4qPUpkvdzeT/45ousXDVo0fDhezl6ytfsY3sA
zPbn1pT5/JUWX/HK8CJ866MJJWFopZ6VIfG1lLgc9Fy6UwVmmbp5tuGo73Oj62Uurj7asRw8ZF16
Tp3+a1YVhWvacgsK/T47ghF0WaARgqfyO6QI9F1EEuVIwFh6V7fad2tUAsOpYgj41v7t2L22e7aN
8XzcDHN7Z7me3HYgcws9hoYnEH7Xw5SWfp3ZO8eOwpFmG63tld6cCYzPP/aWA4odTQc0HYkNYQYt
bEsBqdVU8zVFexysyJPW+NCaLV4X+vyGoDpqSBXpMPVjnscZfX578au/BoRkoEkBjTKAGovnGtQb
GICkBPVqB4hcItI3ksXHFBSGxvBQCz8nXvl1LJXRxVzliaMEpPJm2voVaz5FZ9iRZqkU/NeLb2CV
wpLUAUHHXM7rBih9jD8zP1Hdzh2C9IeJSaG9vQVSex/Y0Vi2kFxBiQb/LD+8GMqC6boBsjkIcCT0
oaG/Iszv3N7gFUfWkAqjG6QBdPc+zYcUGc8A9zq1irUfsmJvdNVzphUHe6g3PGulHmSqc6drnlMG
/GjZe9LaZqhsOqXn5KCBKb2Dts7wpIOaJjo4QVMhLLiNP3n9wTg6padhdGJnnraO08quXv2IRUpg
dZZj5hCtO1Ul5sKT2DOE4xZ4Td7e11UzoCrWwDeKNvCS24IIcyxstXdOE9hP29cGWs7Fn7OOAVs6
c78DUA5Y3LKUwVnbOFSpQfvey7CCjvMgnINTb2F1V7IoJG4WhrzRL9QQGBYZRl4Ora71SB6VvbUz
w2ZH/ZnDVf+tU7GVRa2deKQZ8A+iGdB5Wo4/IYBOmaixc6Y7hXMXm6QhHkq+DLJ9Vbqxr22lqPPp
Xd5POAOgj6QgbH+HBgUeLmFsfk1bKAYUTekz6DUqEOtu6RfF/M6jFriIwbvtIKsHj6LHgioh4PDL
kFJBf6lux1bD6NrL2JDnkt0liR5AfHx329BK7IIul2GDcwS8se8oXtQB8jdTLiA1AsUYDnyo5aTB
bRMrzq5BsgRaWTaBWsuShcnA5pX9ADWTdPpqMPXklM6BtObGjq18Jg1pLtSPsVuAwizeSVbCdajB
0+TMSkUe+sRJ3LSlT6nafk9yBQXljn3jiW6fchFVf7PCC9vzJl90Eetc6xPbwCVcstdIAF8Lfrpu
2MhcVrfxwsj85xdGYnR+qR1hAbraeBFn4WCz0Im3IAcrpV2gNgBNAQB0RksuCyGDBX1XRvBQqRIQ
cbD2UzZqbimfe+qAuh2y8ILs7AjXeyOJX41NCNpEb8i6HVgwNx4vK1w5KJDikFugjEFsWfb7qpgo
cZNK/aQXKsabhan7qtLobjOau6Qr3kozu8dI0avqKM8Or89qD8mjuj9gWU+9peMn2Xsn6x8c0n6b
JvH8546N/cEbEtIHoLdfZB+tXgJJOjZA30FFr4YYqJU8Ts7f3MGXVrTr796yMo2JDSuqlj+3TvtR
jvTIa+2DYsSH2wtaCwYgdZoPENS638FkK9ZVbVkh6ugtspcyyT637ZYC+0rCOjNvo7oOIC6uv8U5
lfaoq4WEDVU/63Z3Bsf93izjvW0hR26rPycFRE6Mpy882VZBo7X4RrRVMP6QA1gqe/uEyc4XvSIb
brCyayi3OkiLwa4Md12YYKD87eZxwZOi/yqTz1x/++Ovgimi318E4fMdcKuaSlsHuYV2iuzSBxhP
d0XTb9JSzfu+uObAXKzOqic4/ury2Ftt5sSWiVVwn98XzyjTB9OReQZS2PaHtt8ar1xLG/SZk8/G
fB6yveWuDWXV2HWOVc1Js/qRHSsv8gcPFZ/W7XabbfCV6HllbnGKIiHTIe167ZSNIYc+4zkJDd0t
ALn7wV7jgwxATdAEik9H/y++3sU6F/7Oh6I1ur6Dd2g8GAcUlpQPty2sRcmrtc0OenEz6IVl9Wim
aqfxrs/BJ1b6heGm0u2rsAOkUPgVoEKu+sm2vDisgi0dNm0lWZlbchSM0cBkvH//FLnCQc6mgQdL
G4POCOoD/dVyt76Pduw4fjSC3O/27Xf9nH0dU1zLoBkbfkUEDd60RnFxy7fWvvXMMAZ6QQO56e9R
y4v9yGxRE5ZiPyTNvTH7OIxFIOsttY73qwaFmYnkCVclBiaWb89cK2LkVAXeRrWzc8ACsTdEC64Z
0nxOiLNZn5mjyPX5RAqKO2Zuf+Kd+bt+c7EoNU6zmmpYVDJhNNL6FKVvFKyzxHjN4rey+i4yNGHb
0hPtENz2r/fxDf1itKuR2sP+O8hqWaikxJiRDr2vB6UGCy3b0td7/8GuLPwuLl6szeF6xGWKM1Iz
SFZGeDpkfZhVfz4qfG1mEagTq9MVjprgqWnqsDEnyBQ6yY/bm7XiFZpugU0Qc1cEYOJ5qRdL4fgF
tW1hELoAZdpoE1dD4zSxPrPo821DK3ka/q4LS/MvubA0WnlbRG2mn4iOgeBIfFd7+jjQkvmoETZ+
Vqq5j57wcWS5j6Gt1B+n8mjQBjBxWUzumMiNwcYVgQH8IoRzJKmqg+Gzxf7mFZv0acA0+whdv+gX
0VBAZEH1MAqvRZsYCG7uiidjjygbDAANQHt54zWz5kjz3qMgDHbbd/mirgF+A601sDfU9Zmi7elG
Rv+IbGNr5nHtM4NNyKIQPZs/9fwaudh8FHxAuUGx1MasXAXa45y9TM2vnm1lf++fNRgUomhIYk4Q
QeZdujSRGhzsnJzyQ7zXj91+DI1QO25t3Op6HHBEoAWK8p69+HSCM84hq0EATPlcwTuKibraiE5B
z/74GYMFXVhaXMRDGptazRA2m9Sx3FaUkBup0HVCu+f2Adla0uLiNYRVJ7EDQ1FN7wbjbcpfR9Hv
63wDM70C57he0eL6jUYM30CET0VJYvD5B8W1QPcFRL+DXpYL2avv3HOy3datu+oYF/u4CDQgZTGq
qLDJydjF+37XQb/DueObidPqibows4gygy4nu7IVwEotGnD0UKGh7ups2kBdrkazS7eYnw0XB2og
eNfVFWZHxzt6B92GHmQDJEg9QIrQAhdNUIog3hz8WLvaLq0ueg+s1zoCLmyM6HQceJsnI9/I3be2
bxEnqJJIkC/iXJF+zNxSL0cvl32QmFbp/lfuTheY92GkeCeiEnhSecr8pqy+lpT8nMFFLk1I6t22
9nvYdZGOXB7jZfYDmaHGahiom4WnPClHa6cGJRzjGJ/N2C3eWl8N2Zv2CUR83q/kdxMZdbqNH7Gx
uXQRSnD75mqFUuEpKk+6eW8W4/+DmGP1eKMiAqDLXK+FHvW1Z6Kxl0e4agn4ZqBfdmx28hg/2Djb
94AsuXpQ78ip2tJoQ4EWf+1yg02o8VIQMSL3WgJf9DQjUdLANUkfUbepxP1o9707TuyR1vJMao15
JUUz0W6SYFQy4sphQHc3+ub09d40FcCdTBnGff8xt7WnZBQCVZwYBApR44IGmLoyAr5sLIDut8F/
HKkYzk76H2pN7cBJMPk0GnPnImFhquN5VEiODML4kBmZN3X2jlH5wxyg/WyB6spKxR70JR+FET0X
ElodvULf0pK9WFb7QeQtZp20qfOlg5yLkuEnz2LI8GjxS6kWH8iQfjdScBH3kL0rjRIkJ91gheB+
8LOCn5WGWe5k9+fW4upDV9jPWSHfKM3DYSR3qjkLusPhBj32hp5Qt2yhQdHl+Z0+dEE+pupjnmU8
VOhYuWCHA4NnmT5HlvSiqb6jPH8zOgyClrY75cMPylTUvPI3zjFlVg/0kGh25bap9S0a6IPOqtoV
85GapvzJ7PRw7MsvWlL6vS5MV+P9uUkhEW0BzePRmnyIkHJi1SCji8eO+GMFRWO8FWs3tUaOAjId
98pgO36Ox6FXxGp7KuigeISnLzFEp0MdvWaX50wNJ4t4TSweOXd+dL0c/Nvnec3L8VxC9vab5xvo
1GsvdxRFZZlV4TUTWOBFGd18AKFxs3M8EfLGy57rR2DntP0Wg+vKLY36HlpImOxcKW7E4CJyxrgE
6dxkYtgduq4WUCft46QOG/nASqzHaxCKdsjb0K1bRixFNFlmK5iV5dPPodGwwCK8vYnzHbU4slcW
FvEo18yuNSNMtBAKED0msqls9/nwOnDo9dG/SEGvrC3iEtoVAKqODma/IXWhTK4jyzCjSuD8hbzv
/I42QIcxqzG/n0KjfSnVBJnUZP1KNIH5o3ZvR1sMSOu796+Vxe5ZslEph3bTiZFybyvNQxwxP2Hd
bhzMx0rZElfZMrfYPoMnWcxnx7NE4TbGpwTKpDGDBnnGPDLGG1fVqvPNaEkk8YABLZ+FpM8chhFh
PAs782iNzjMxqk+3vW/lNsTz/F8Ti0ytRHErUyUBrVxXeZKZLqsxro285raZrZXM+3qRqKmFGHNN
i1H01qJjbU4fSA7hv9s25rTr3UECFG0Wocd/y/ZoVZCyENY8dd6QDKCzN7MJO8wksOiHpX5q5JZG
91oQMi/szWu+WFPeCaXk89dxktepUD0hBNr3mt/b+f72yla97sLS/BEvLDmEaU4JLPKpw/+6eWUi
DmlICtukei3biLtopf55CgocCohgZoIUdDAXkT0xFUsdRmTwdSkO4LzxI2kDpzylWzTZa2sD2wXc
e1ZfQ8noem3Qh0B+EOFFMhnEy/OvPXEeysbYR4x6yO//ItgiNwIsGGNgNqZVr601pKaNMgfbNr8b
QMGaWYUr1Q+FFbTxFn3I2tG6tLXwj15qYHKYFdci8RVoJaBbjgXdSuBXRsOhkn6xoqVv6OD8zhOs
KL//vwFtCKkf+jD/KHyQV+8zz3r4f0hCrDwkYdaGzAbwM+jHLA50p1cITBzlPeFJX/Naj50jMGAF
YN9sH4pXO2h9Lcz38mdZA6vgbdE5rp29S/NzLLg4EQafBMo22NvB0O+ydAQ6nid+VQDgbWnoddw+
f7/T5mVouTS3OA12WaSkAnDmNIDPIP+hGx6qHdOH6kuxM/z0oN/p0NPzGdK8p+FnvMlTvBbZwDNg
QosSgAmMsVyvtk+MqpFqp54M8Zw44KAogWIw3oT9s6mgf0vExrt6zXMdDRrjwC0gYC5x+jWidazy
iJyUCUrLyacOL2nC+r+43Ryw20IDHlMB76bv67ROykrNyKkgxrHW4zstUf540A7z4iYK+iA0QZt/
2Z6adIyUF11PTjaj7pSZULSbymeQ32zdPWtRDEBZ8Aig5G1AivL6CxEy9R105rVTHLeHzCpDo7ce
tRJgoyL1U5K/3nbItev00twitDiyM+uEVBBJGJ3XROlAlW05xcb3Wcvu554+HF+FE8De9aLaCKPU
Dpco7wV9gLqs4VHIy4C+O7R8EZaQLClC7mXSVbcoA1ccUAdeBz4I0I4Dn7+2TCmgNUZUqydm2iFV
TL9Qeq8l9sa9uhJFrswstrG2qnQoGgE/t/dWqRwz8ormc5DQfONAbbnHYierAnFUn8lAeRfpbqo6
QaywIxuVGjKEWSiG4vm2g6ysDLSO+HqQYbIJNvF6A8HRXWrjpINZWleOGJN6KnVmhHqu5F4dDdFG
fFz5XLBmoncGxRBg4xefy86h/5wWFM9AqBDntAADhOU2EfdvL2rV6y/MLD6XnbSJmWIS5xTng89w
op2tquz6QjCeoWpYBhpn19smc4EGhwJNARCO7w0MDRqVPEqxJf26AptGXEKg+I+d+fNdXl/1NBml
jo5DE4DnKYDoxE+xQ+PlUOE+wcMZ1wnIXJLe3wqIa90Wc36QUYAINYyfLK4SpxFtEoOMHjeZDMXH
6Fd3El9ZAGEwSDprT/xj9CZaH1SqvnPfH7fe7Svn4NL6stxY484u+h5uWQOXaU52emfE5GDVVg1a
PCk9UtH0z8/4lclFjwK8fvPVk2Jx1UmpqauYNjKxz2pZ725754rvXBnSrr9pJB2rEQWaOyhcoHDF
PDx4/K7deoGuJXxXdhaHzclQSzNifEHzpet3BO7DgvhOyF2MPEQG01fyk++SL1u9npXDd2V2cfiQ
u/cp5irQpjNif4wLT9lMCFbQHeCQ+dc5lxfOwApdiSSWVoj6UFXo9CTobvmYMbPdWmEfRWc+Yhrf
77XmOZLqT/hxBfWjttm4+X7ztS/yvasfsjyf6NGZLQCqp+i1Nj6y/HuuxcdC634mpPFtUu+gRRi5
tsO+F43y1nH+rPHY2WtWs0+LOKiZfgfU3a5MlcMou0/KZH+RRXSAYCEGhVpkH5yTHaoWeGprzkct
KqQ3TPq+M7PEh7xc67fmcN86ykNfZndK291B8ZK7ectDM6ePrYKypj6EpsChdRQkN+YPh7EQhN2/
esDZw3IuhKgW/axM00zBwPycRqZn4vS7pc2rDc9fSU8vd8tZuEZc54M6pHANe3BeAfgVrprXHfj+
mV+TjHrJYCqBmVjTxmdajSYUEFsdeRfEOhcnITYcTD3XQOfYvIdAt7xHdQbJiCr9ZhwDu+q2aIhW
z8CFwcVCkXU16qAIwIGaOMEIL7dcdUq3SlrQZEeouOV+88IvrgeowzURlC1Q1GrzyIsa9YcVkdAA
TFUQGzNH44H2qgy52d/1yDMnzk8Z/sBgoNluWTd6kd19jQp2LKfhQBrdJ20WRMg6Oql+w8zXlwKE
nW4b2/citz9bTlL7eTkjxJT6TRHRfeykd2SMQlWtPqe59mLkaun2qrYrSnNvgaZXVJOvEkhjWJhG
Sthusscjn0pgWKEIwhpzR2LMrZiZje7VwAa3lU7jyb6iftNqR1aZnoFKdpUqj51qh7I0Qi40vGSS
6Z4WQ6gUic/77JuW8JAP9WseGcfEUcGw1ojYZWXygCr8Fz1Snmo7Kx8Nc6CQV66PpDEO1KFPkYUn
/YAecV/UNubW0qdBiiAV8Z0cisif8vyTZOKoj+JcThBgzrT2q07UL/jVp5R0O6OIMY+hjN4klJ3a
xv6kta0LLZvcdTBWHtSGE6JmMvhKZUJ2kap+PJm7TpNvKsPcV2L1j9DCOxIOvHJP1YemK09cjgBT
mAmGFZ0ed/x0BPQ5BvuXPHJNe5BGf5zi0vEctGfckiWpB9HvY9Koz6kah5GZ+YAL7pGQ/2LoWOlE
2YGN5VA35lHPRXYYUgGFhlzZ64J9T6rcT3OMrHAaf8aFgQH3HDLoVV9HwWiBQ3rQdojlEwav7SfN
YYlrFcaDJEaMsbLsm4PRN9UUUERGeK1n2IcOlSzwTA9foIey71j8oUzJBxpbsZsXGex207cE4Gm3
s/nnQcMgHDW7r5mjn9Uxq7xBJfj6PN/pg/LEMudbymsJZgIgqnWjqnyDD/HB0FFDoNZrMuJUpVX7
YCfNrjDACdS3xbGL0wO1wC/rMFF7SW9+jIw0sEfjDqWJzDNa9YOh0M+VqD83k/44SXlyhmnaxYVA
90tX/XGYz4nyYHXoFEUGYOuG1t2rMvtaRNNPHomPmG7uvEaN0VHSwaqjdg9aaoRwZnTBkjfCoy9q
QfeNkt1DFfZeQ0nGZVb3pWnbH8QQqZdG6OzxGFRranSXVsUhqc0OX4CigxWrXqaWT3iF7tV6KN0y
A/ui7FENBY5RaQ5qBNaS1Ah0EQ3h7bRk81Kdo/dFMFGUyoZmD4LWrDepuOB+CCqvu2vvy2C7LrQV
uRbp5QR8iwCqDSFZfLLEA0hye7GBnFiN+v8mCUv1Cy0tQe0w4G4mGC2mSrRrO7BjyTM4Zzygq/78
aXN1ty3SR6udiswsbOxeb/q5kPf2gBmO3PkvzSySx1onCckaB0pUWf2tVs3vUZzPw5/Vhp2Vd+HV
chZXphyhXTuaI55Q6kPSE88x34TxbeQvt51u9RtdXJSLd9QkiZKNEgUkobwgREG47xu6xchxNI8m
W2NRa68pE3DgGT6GbiDoHq49HOMbGJMGCPzUasr/cPZlO27r0JZfJICi5lcNnl12uaYkL0JNEal5
pCR+fS8H3TdVOmoLN+fpAAGKJrVJbu69hl9lpbxJVmzl2ABGwNsKhzRvd5zSZFdp1aeTgo7Omx4G
UnkEw70xfU11AeQrI4eis5stBLsXVmN2UzhAfKmg+aGaNrnOldbQ4zC3yLlMow8uy41WNZ5Z5a+3
F332234ZZrLRZW50lGUKwDBJu7FHyHahnZ0Npqv/y1NHhYgbykLAyQO6933B7bDDE8RGa8+EvZNm
JF7HS0/06sLTbe7DgtQH1TYQtcEynrKL65LLAmkQ5E4O6WN/154q3TV/hodwQ1bt3bCmG/oWPRQv
hn97JWc+2LdxJyvJ9RFO4zRV8WZ8jiMQuQvNo/1S+ro0ymQVi9JqNVVglF5Kt0GRvGkeS/IPPcSv
c5kel1o/5qliY5QuyldjOATD/15OHI0UcG0gb49OEVo436PBGJNIlyrquLJHy0bZSxvQDmWp0TGT
e38bZZJ7F3nc1RHKheeWw16DsvvSIQtk0tkP8mUi13//clNaeamzXgPsSlLHVTvqWipxBQhM/xBd
X4aZPC7tvFPhf46ZyBquRyxFogcsTvgPUpnfv8vk2BmSyjEKA9S5RsIdSC8dDxn/oyqvhyHcbmvJ
f9Ba9dUR3dKh7mBl3LFAS/nb7enOfzigka7HH56zk/BodRmlRYpNbI/CNeq7Kl3AhtL57/Z3hGlo
SGnWUXHdSFDBoV4O2yEjc/Htql9a62ob7dCAJZJ4448eGJ9X9bV6GDf6JS8OxnZJHmT2t6BnCg+Q
awt6OltNUm3ME0JwdEBoMtag7ZLw3oso8tB/WNcvI01mbRCl60g1IowIDDzBNNu23F74djNXCubx
dzaTHdGOtZG1bU7OOX8anPe6eK+rT2EsZHSzEQKAiIXwgLL5tL1llEojdLhWnoe8gZO8qnhhvKih
Pfth/g4ylSDoM6Lg2rLJOXLq1I1T0nmtnpkucAhLLe2loSb5yNCRHid7iIv4SixUsrVaGPepwvzb
AXC9hSZVAigHgM2vQxUOr/bJ/dFrMq5lhHOExbHjAY6whZ4IiI3h79HBhSWi7FDCqmKhlTE/uf83
KpLJ74dko2RFAcASOVdDuVOQ4oFavVYVZWFyc9Be89oAwrzQ4LanBHFBqWKisofTC33sVRYkKA94
UbECRwFVF7/2FD/U10uNp7mAR1FeM66GHyADTT5dZmdaW0HB8dziETso0i+baDPQcS3ZuKDnOhf1
yKCgSAiOIYWM0veFRBUDyoRpTc6aySEC9VjHv2/Hh3r9C9MAwW66CsdjCABRv4/ACaqGBhUEIq7s
mBmh4RZKofsyrp4No/7ZVOUODZ23XtpHrooPjQ2Od/snzC7nl19wXYMvNyqe4aHeJPiIXfqSdjbe
twdLwXNdZevbA83PFSQOMBFAsAC94vtI8EQ0RlaFEl4+5g6KQm+ZXuxq1qIWmCAFTpr4kSU1d3O8
3xvNPoZ5ZS7dQ9fQ/896XyFv+BWADE4TITPRlXKMdQk0ZLnNQX9+VOEmnh0TOPGUQf3MTrovAn3F
9vk9B8g/uL0GM48ujPx3+MliD0lmdh3H524jtu9089my863ZaK9Ra7/GEfl1e7jZb4sM6KrwcSXy
TY4fCBykiar18qwm4n7s4YGg8Osbz+Ing6ZL3/caq/9Z27+jTY/vom2NIQkxWryFH4AO7WMop3nO
fbXFOu9wFixE7uzbA+Tcq04hBQN4ev70gtVDmKnXAXO0oQFSj33+1O70k7NOA4jS8NWwRnF+uzTy
jKQJ1Gcg2nbV5dHhnHM9gb9sGhFGmWKynpzh6Qk2W/woYbxQQdpPXpSAneLcdQK0yrzqLFPYadRr
52ydFzfU7IJfQSegqeCpN+UqJXBMM3kJ4QDZQJwmdKBmkiUZcckIY27TBIu/TnREdaRoHtxeUJLU
inVuO5+thIyeIZJ6IbznsO14YlA884EJgBXFJJ+VcYwmCEyFzqiKhGvTyx/0T+VS73U/2XLPwpoM
AbyTH/hDfh/5CVk0p5jbYF9/wORZKKI+VHg+WudRSTYRyulxUsMmTULFv3H2+tD9/N/vMAqdMsC7
0Kz5D/Y4J7k+RoM9ng34dobpKkrvUqf3Ycq6EOyzE0OwgYQL/7X/4kzLruCWjc019tTj0gJ6BQ55
j4q1L8Pnf5gTXPhsRDYEgqZwPwWjF4rW4iM6J71CgNeDB7XboMiWnllz9yu14JhFkCFdU6Tv24ib
vRhKSOOdFbG2K/QCrCU6i0rnUjAKzqABJZurotRkq6oGauJmj5DUozDIDfNVTYdPlsGTpejbdyfX
zJVeQqaHKdrOMDq0cMaHRk/XuHafMs3YFUw91P2wcxoRQQzSXpWyfwYjch3F1qYk7APaI5u4jI92
yoXbNuR5JBC75gNYkElfByCmvvF+fAJ9oITrAodJWfkCX8W7NIruhjDqXenUoV+ZAPTKgfxqbGd0
nbh9I3n1APwnXkdD91rn/cNoQrm6VU8qYCKd2e5ljG2eEv5DhMV9lvDAMVAu1+hLCfNJgn6eWnWf
Y1y9NE0HdnqRkX2cdmhN9s+J3qRuqNb7kspVozkBVbQRlXXgVE0VYlNmLba1XkMI1zDv+BDfOTT7
XdfWXRk6pTsO2aa/NirVfGcLw4CcsBIMQxt7Y0N+Dk52gLgx3FP0yCsq/ZEM5Q+Cd/s2psJZJ5b8
Ce+TI7zh9pnWQT+rfaUNmld9BRJCa190hfiGwB+rTZ1BrtiiKO6Yj2GEDoVZGEenku9RbvDDYAtv
0AwwYSxwl0FPDQydVUFSl4qrUBqkHYSMo1a5cFX9tCGi6NZN9YAoeYuM+M6qq+0I9xpQItD9spl9
yqsl6Zo5eJb5NfiuF/SXe8K0VIX3LQK8CtrCtY/1NguyoxLYj83K+dVsq9P4Ymxvb99rQE+v4a9j
Ts5g8KZGAIMLeeYJYJ6K8iBEFPS9ubo9zOzckBcbgNKByGr8+fcvc7MrkTdFqGFj2dDVDRXdNxSR
uHGoPWmx85RkNgTXzbTyx45DZ3lMXQpFDY9Y6cponNc0r1tXNfjn7Z81N3sdRS4TLxKk7X8KEV9/
1UigKtzh8Irj1C8I8xjdivxyexA6d3ABD3kV7bnSoaclhB5+udLIInmmMj1n5fgCJCZxLcARtkZj
qYeS8Ad0OwtX5eJoQESmjcG8LdzMgvQ1nBkcJYzXKVSNVjwGiRrpTenaKbp4YWlmvmhgtdGo4bsB
m6NYSYKFXz+XN3z99ZMsVLUSqQu1lLD+0lbkNdnV+/Gn5XV+s+ao3vptQHx7Q/eW39/rayATnuqj
83H7R8yvIPjPBhBWuNMmqWnaDJxoCn5DCr+scHwYtdfbA8zlvn/YR8jSdKjoTbZBa8MOjjBDAvEQ
b9Jo8HqSdlBidwLRWgvvxBmhDgtZIKhO/3ewSdoBNsMg7ASz4QDIuLkhI2h09GJnJ/EQ9Gb+khL9
MzLbYFDsxtUUG5WNjpZ+CDmErJPBtfORaldFOs34sFvjJ6/YwrHw5yk5PRcgJ4jdiowZKeNkxe0w
KkgpkaqYx3Lbr6s1Q71t8NAEdkto8S4Bsuc+MHJySwPCEXnLn9fgl40YjloJp9bGPBdJv+5YidtN
Nf+ljIPUCxTlq8bwf9o2aF3XRVFJ44zyzTpExFraWu3thTLen1fhdOnQ2wBIE2h6aO5Ols5AKQIK
nLYJ2grnHuyEIrcS8kVrUaGKhdA80tISxgUjlOwb7VjHolmpeXvXKuQHLYeVJIA1aCnsjaunjOib
Ri1jN5XiXddkuco4eD1IkV5i0mcLudwcFA0CmpCSxKPTgbjI5KfXuTA6p8NX73bGKd8qbrnqjtEu
8cLNALjSXbUi+2az5Dg7l3QZhgNpA4g1QC/1egJ9+fhxY9oVyKHmGbSmjTTkTxz965pnW2jt76xG
H11eLpxqcwny1yEnh1qb2Q2lhTOek/h3iJxEE+8OPFOlukoWKq6zda+rOthVFhH1p2khg0GcUVEU
fTxHz8oJRINuzVZk245u/po95uANs89/EAWAncTfIen3BSVxn1lNNZigkTa7qhC6p4bWmjntSw9i
azOynbTtI3Re5ELszx5tX0eefsoitIDSaM1znNI2aIwiDmqdXApp8iADkPh09fS+q4yRr1CYex2T
fA11yj3T+meztZVVPeZhoHJCXaev0jfKtV993FiX26f93LX/9VdOvn7WVqmVqThtnPDYRJ+meemS
+9tDzAYYdDogo6XBCtuZPFbwPlCjzMJXz0b6HAljpzvRsWPpOumTX8wG6un2eLNTQlvVvFYaKKWT
CwxsZzNXSyx8J5IgYbkH40VAaZaurrl70vgyzOTqKipTS80SZGvi8Cjo6owEXZhEuQuwA2pTmRq5
Oa1szwpJfJeruh/bAACXZYyUNnbWUVL4WZWcwmu/iqvDko/b3M+DCj6q53AagGDtZNVpHjnAFOGE
D8naBq4UCuAeDZ8qbUkvc/Z+/DrSZIuZNswrRSQR6Ft9d0XsdpXLPy0IlxG/B2HrbUkfe+6QhICI
iYoouKP/sb3hXAuZrFQcklnzUhT2pVGNY6aOvwbA2WrHeLFKc+k6mKt/XqtFOJOvksbT6yDtoUjf
qiluMlgHxUnu8mwns8Mj71K/A1xf1xLXypKFUJ5dWwiIERX6cyaFcsP340sxUo3G19zDODXPyUZu
0D/aZIfex5Pa56elMutsZRBvfhDQoVhEkOt+Hy8f1M6KdG08F0HyXB7UFd+0D1cjqnoTcdc8RWd6
oJt+r/68vWe1uW/6deBJEFkEzXzGrw+DzBm8rAxXA4OnUVbhwjfMol9ZsSq9q86t12jsQUcq6KFC
ux6vSjlJ8zZUIKpKcohFWbn9aAmAgdVAM+qN7ARetPWuH6GCUJvtyapG5sVcu0PrANY148eotWcR
049ySFYWSV7hBb/SRpGBbidWaTxecmG9KNy8M+nYr25PfO6wssC9Rx4GTho6M98XPHZ63sYEh9Vo
1g897faqwEJzVKhujzOXVX4ZZwqVICmVKEdQXL3qaWCP4NwuhercMf91hEnoMFAIUXDGMa+vtXfF
caPGzc/thzhfRRPh4jQ8sE210iqX7ZYYk/Pb5O8qOpPoaSq4+Iqcm+chi4NkUNANKlHHcTTJPEcR
GydL96K3T3aieEKHT+iQfGgDafyURQutg//PFvqfLzp94kaOnRhhWJvnflc8N6/xz3LFqDe8REex
awDy3MFtYdcCB/upLvSaZ2PJMABT+cOOmsYSmG4k7pzRPBvwC2ibhwzgwQHRdDuSFkaZRlI5hINu
JJqB3vyHzfd9u7UBz709xtzlBUtcPBkAgAcecrIrwF2r0SYPjTMC7hg6FzAAfOAi4ei10PGd/1p/
R5r2XgZhZCVvkf/Q+/YgtsZG26gbqKTBuGrYwTNglwftsX5ytv8gV29Box+1FtOmeB5NmzCNpek8
sjPsfEN343qAWQbDC7haWMq5zwUdSjz1COrP+pQVbse8yiqnw3MyLc9RI3aaXdzr3RL5am734/iC
sTsECgxoTX4/xypLjwdqtngusXZT8XsN9dbu2s6BlQR8Nv3b8TH72a5VaZicGJDqI5McTxmpDXnW
wTgr+/YHHV20Qi/kSb7xJ+cVez57rM7VCWJLT+p2YeS5GhBO6yuh/+o/NC2L87KJofzRjQDkMGUX
bapdCrl1iAgk0ToGJzzy1SWL9Lm7Ee0LiCeiO0TAbPu+tsSEQhGs1EagjPJNRcaLpke/x4p4NXHe
gX823WVH1tmwQYplQhgaSc8U11kXTsnMeDTOafKklwetvaTGw+2ltOZyKkAR/meMSQYdqTVjtCzR
c9LtB2ZZ7UpVo7feiDo/lXV41PQGHtJoQ2lxGLsOh7Ga0eHJT4pq9Ls2G72oNDRXCumVgJ8/G2Or
4TBqwd8Szi+hDMMxSZU9lMGNLQxDM1fS/q1NRQqxIvzVqM6laxWVWCtODyW3JkFrTzvEbfuKP/tW
8vwn6EzdqStK7rImhtqTTu86pX4kkE81M3loxmRthOkdwEpBWmgHyBptJK/X3GBrqHdumnjcV04M
rkIHegX8B9DIyMfKtxv4sav1+IRuEZxBlAKVVnh6MhT1LPCmEoMyr7LKYGj0vaiTfd22YCjXZbkB
lK1xRc+dFTdIvbn9QeZyBEAcDfiGgInv/Gnefik+sNBQlVzBi4YqwDI4/UPD9SWQ9uxV7Wio+WgY
Bc+nyc5t6GjYWZUZ53Fsn0NTP1FtyE9kqPMVKaNylVYwfdJ7bUvSSAsyU2/2plLtQ1lvzL56uT3j
uSj/+mMmEdiJTtawbEGU09xr+4+hu8D78B9O4K+DTI7GtBRUwOjKODejvilBjIBcfE7G4PZU5rgQ
9pUsBrOQq+rAVJXNZtziam5AlFaFSaZ2jLMTraF7Y+WuLR81+w4dXTfrGYgcccDZkmLMTPAA/w0X
VxMIFQOl/e+HFAzT6lHGlnY20CYKf+ugPN2e4ExOYCODVFGT02HQOg2cqmGCJWMNp2uiegX7ISvI
f+LKbJolz/eZu+zbSJOoGCGy79Co1c+FyffMLP2GGj411mkIxsfv27OaW7brIx267wBjQFHn+7J1
ctBkV1XDmdrlDo8dn5RL1rRLQ1z//cu2JhnVYycu9XOFszOsfwzZ/z7vRGLxdw6T+0mWNMTVT8B8
7qAl1z1T8qHbi9zgpWlc4+PLNCDbQSVJHQgF+ca7w93GdRroErnvbZCdFfCqVmbsxd7tzzMXCl+n
NjmthGV3TWgg6LSOoXKYuE35K+IPcIPwQXpb2MJLM5zEXRnxsBjMbDhL/hoqH6NcSquXBpjs0aaI
of4nenoecZWiSvY2yOjx9oLNlT0RDDoci6CbCxLF5Bkoa9NS8hgBPax4Hmigy0E87zcNcGPtYLrr
1QH5UTVb/qGabray/iE9+zY8/R4lFOztso/wwZrA+nF1UKSBugk/Gr/3MWCyWmL9zwG0vw042cBA
OOStPUKpW+qg16kdOI9DOcTuOEY1aIeCrwsbNItY4OGntzt4R/m5Gm6iKga0IGSHMLU+4aFz6QUB
lbGO1GMtU/1oDcMP5ijbNM03TCkPbT5sM1JF+ySD7e/tb/bfkxVWl6qNVh8aXKipTcKCZNnIuswh
Z5I5a5L+NBPuOWAYwYz5HzKMrxnfZCR9VKy2aiO8UPkl0x7s+Oftmcze5wRofECobDiQToIP6Imh
AyIDNdn2kvTHMnkpugUHljmVCTSE/o4xibA2NWpW4gr8oxxj74bHXHVVmE37SOVgyhWe2CYPiMt9
tffkmQWoP7/dnuV8DoUnHbwJ4b6F/74HecLgiJhwTLMcGfHGQaQH1SqVjRWHQSuR7fZwLdStcitr
tuKoLPn9mOylqX+Y9ZIM/+ySf/ktk2M5quyGdw3KHbDCXClCrrsU4liyXgCgzg/zNzedfNlaw3et
Cwur3l4646Eszs1S8Mw9Kr9t5evx+eWGsYdKhGEqsJV7Y10Vzk41C9/KutZ3MjXzB9HcVyqNXTWk
cI7QQUmGYl3Z6ndDQh/bIkV5UvM52DFuGS15pM/MHy9dB6iyPzSkqXxEqLJWyeA1cWbwopGj27A3
Jfy8HVf/PQcwADjkV2l1qMVPK1ejqrEOrrf6GQI7a9gDuuZo+Rmo5o7JVreHmrlXvw01WWpAp21o
tUDZTRkf1IG6QgzwugG9PIldGpvB7dGWJnZd3K8f1kkEtATSAZTNGmAqaNA0+yrR4Ki+sDNnLthv
05pshjqLRg7O+XBmaelBWcCF8PDtqQDmgR876amjEKBpqBmpkKc3JylJ3bXI8msbDlCoVX/yrtIh
mIi0vir7BwVGQm4imzuYuDZQRi7XREuOnQLAKr6lJx3nHAo9oHl2B9bOpcu60EuipH2MrmiaTEYb
rolNRqOzVnWZS+q0hd0qxHopgKDxeFVJTGptBwTKVR3CggdxEq8MTd+AWgbuwsjcvh6dVa7bj7Cv
CqpRQDME/gqQnQ9KJ30aWH6uqL0uOFCRIWpRJPws2tTvw3ojQnKJtAvLqwMDEI0kvPJDA56rdVX8
pJbmt0Z019bqu+jGXULS10IV4PkCrQTtzcgHeuk0GPWBEUsc1NhZWTzpvVCFgMqoQqGwidRfA6mp
xwqy40rzlJppYA0ZnGG6wGTJSRusV73S70kCrdqSKqc8lCpoclnnd05s49WtBqmMN7p0Kjcm3c+y
0E56Yr+nhuH3htwUjf2mGdExL/oTsKzSbQk7azU6e7rdFygLNauIlBfTHO+apLlLQvGjo1AJ6qMX
O6Y7kAk2NSX7zFFqD96ojm8l/WsFP10X4E0NCBy8TCs9WcdNpgFoaPh5Bl9NCRndESorK5nRdSjj
X4pTrvIxf02EemCtuDdI9FpIOa66nPwyR8Bs0BX8aGuFg+PPDzoEp9fD0B+oVPc07iG7JkO3bsEk
7uwCL8a02GaG+cgL2qEqCmlYqBPqLrMNL4WvWOqw49Dyo51oQR1nb0MdAudI4k+7638luQTTpC1T
hKJz0ThBDEEcSVWgCA3O4zHqIS9hKMk91BjQuCNeFxMIDRTjE7EK4RY60NCtQPzURXYYc75Nuirx
4gSiL44NrYNuiIJGxi9tMXBocmk1pOSHNSurZyWnkJAh4lqy2UJD9zhK5ciuqJMshfo3O2qsfcvt
ca9oQNvRLr6k45D7ObNXami/57F8hzzcqzNYn1oHQl1BKHyPyTHnQ2BWMsjpsAVe6NLZ3Y46hLmO
Ur53o7aTtINvvPnoxOTBEeGpiRtIUYwkqM0iGDOGB5JTbTSl3Rcd/SnHOtB5JX0AaO9HVemCMGdb
WFM+qbHxEoekc6MYciZ12sP9t7RfJdEK14p6pBaRzVyJDeSWBHZvSYaUs4yebJF/kChSXHTyYFac
ydwf7a4Nyk4CUEiQBTfRLmeh4uYZdOnH688r0nhns2xFZPwbN/iBVsq9UjibvmA7vOo3SaJ+lKGW
u2mY+3BvOlZdeZ+zjrqdaE6jlT9BwEj4ZUXXbZYc0hb4tzZdN9y5r9Pozrp6TIWhx0h2MVt6YdFw
pCL08Sc3nQNXUZGJ37WwPIHUCprt8kHWbePKBoJdKp6r0bDXw37t6C38pxN0kFIIYeJVPvLuHegh
NdsMsfnu2NlTHcsTcETQdTSyn0MHBK0CCX6awLCLRysBPKcb5iNa7xQ7nET7KLcqlNxjDuQ/WUPi
8A2Iuws0yS8Rr35UVrJNRi79rMj9XrWPaW4eiyo/06HYsoYHap9ss6HLPJqyu3LI3SKpwM0f1wC6
rJoqTN1OBX4RHLDMzajxlESqS7rmLQSHx5V1b20qvQCaEQadOkTeN5Qlqj+0Fei/Duqudn5qQ3g9
hNHFLNGNtESNQrcAAyGrNZiRRGKVdBCiS/ThsWshquLYDoB6MfmZSsBZSNpvW70e/KGyTc8gEuq6
NWv26LhcnCbvAqeidyZT1A2g0B881QLIpwFKPiTNqspE59kChXWSgQI/Uu1H0UPD1obMjWcm2Uem
Vb8hPrY2q8h2rZw1flXJnUIg4Imc9FJlETuKKm72gly/gGH9Gov8Ahigve3sLH0taxa5MruGtoJS
fat4tNAvTlYQMBehmA95eluv7qsWppWdypFWWwwCNdQ86oXxU4nGdZNAlFTgWIloIv0IGgmu1ot1
HXGYdee64pl5xIOuE/e10tVuFdHDSMIt7M1/JUZ3YX2/UkjJPVGryVqtszeHAIg0aGq8ZoTWvpVK
x4dLc34A/Sf1SJePq0ZYSPLg9uPa+QCB3VqBNzcZXxJif6pGXEEuWxu8VC8+1ZiRa6fF9OpRWYcN
34Vhuac2dGkKAvkgeJki3tRLrWCr8mQ8hkX6gGtZgyrYiKekBekWaxVXCeJKWr7Q8k8+1AfF6J9K
5pwGjUOjLDrY6IDztHmp48FrRHbXU0hYRkO4YkTboLZu/+i73itG84ITEjQ5xH6qPEbwojdy62QP
+UEF0sjIHM3vNTPxHMgQumObtYHeZRuIf2N+JizfCxXi5iJt7qH1AJ8Ho1e8uIieYCz64dSYUwoY
f+U03bEgSeW2BSzea5Z+MJs8q2bySwzpAJV/Aflo55Ky4dlpc8fVQGpz26Q3AZaBBFA/1Fstyo+y
44+ZDUsfFj+JP1pUY3gXa7AIuVLwTe3YgpqTihr6TuW6M/JA6s4u09lTq6JpF+oC9kO4HGmI+Sh5
tRkauqLRmLhmpAZDJw2/QjEHrEQxuiERwcCdY6pC7sdg/EjgT7LKW4u4yDieII0LFhKBCA/OBiAK
KJ7pcb5jpH/pbbY3xmoL+++tlqctDgm5ccZqk7M6kELbALNV+BGpVihlrgqdvAxh9bMJ1WdWgCUo
Ypad0o4UaI6l9/Bmexa6lQJ9n8Uepf26Vu1ddJXfkoXQApJqjwMhMGTpqqC2hosSWqdaj94qytYw
udoN5QgVoBTmDr0vQ5w5icA9KIxLWlQHGD6+9GX7W4mzg2E1gD6Ae6GKLU/41ijCjTFGuBdjO/VZ
Y38opN1meRMIITuk5Ubp4YW3bRWJjsd4Ai/7oXCUvc7Fr9RM1qkmuWsj+2hSuhZ4LuV24lFdDxom
dxV0CHEvgrlOrQPt1Pu0xa2eQ4wkivvPqIFFCsvXWlaWQV44r5BAifyiYLCq1Y7oU3jgp67AAO3d
2ILumkI5zkmePiadCcEqmHK4qt2cnas0lzFoAU0t3UVVJXcbqRoXmocgKGvWaxcCFVJGqYttDAy5
Vnk9s7cEIu0Q8UIqBgSa25n8QZMqDB5aZ5vnILM4+j2eQi8lit0et+J3aJb5VdZcRIJ6elSgG2w3
uJIJLpCxHbepGDBaqv3G1cjWzmASN2NACQ082guVIMEbPDzZXw24YtlDUfltlj1mOdmwKPbLAu1t
aMIGWm4INzOcCy7XR7PJP2TSj3DhgU2h1I3xoijXwx98LFlCiHTgBfZPlNi44fmT2XeQb47zzk8k
L5D5oVjZZ0PrmxByB/UFj4K4Ka1jnCBGIgW6WXgUNX7XhfwcGTpougOB7aSNjNgR9IWZrDkBar0R
dns/oHhFyuG33mMhingvZLgphhTOPV1xpq2p+iV8Ab00GvFSEHbvpdA6dCsacQQJCBSiLVCyN4Zh
W44tJJ4Le3Ab0qNvmVEFWpnjURHE2cELKFqhHfkglEh3eyrRuShSckozpBotW5L2M6711FsvqUm9
lcMbhUXodZ1hYvKkaz2gcu2OJE7h6mEcQDID/oXCM3EeIueEs7bZ88/ONgs3TdIztDbxHujkOSxq
+LOk1rnm9KAwMyhTclXsK906BABjVLq11iN/LyyVg63krIo2/IWCysZOYBuIvZe5cdvcW0UNh1HR
n6IwhOZT2qysotlatbkKNTwkbTkGJcMLoqEQYLaHBHuef4Rm30Jtx95qqHwhVWcH7qT3eV6CuDpu
nIa68EUNL3DjZnvbkXyTp3W+c7q49liFulWrVsWCLPUfa8Lvq4pqIoV8OjToAQaYKhfCWaaVZRt2
5yRMbZ+F9LNi4RuvavRYoa6WZmrnZl0P1kfNHovOXBA6mcOcf3sfT2qMSiwyNlSZ/scGjOJeRD0O
Cjuf2boCQ7n1cEMPiZ+c4vv4yXlkAfKi4sQf4uMS2XXhof6n/f2l6tBKlFP6mg3nrHnnCRBq2ULd
dmmASU1MrRJlFGCLnSF7HHAFCMRxwHF8u+Aw8z1RFfpbb7Do9+KJrByLAeKpny1NrjpW4oRqr+kV
dBG8GMbipAVBzOLIfswof7bycFGx9PY2nQYUJH7g5YQ4Ow9ibxgH0zjkSx2sObT/t0lel/rLt+qt
tjB7iaBp/avMSgMC7qB4KJ561loLiofugd13+6UImS3qOWBcwSrW1v+DVOYoXBgGQymniqEtLXY5
aoiWvL/9AeeixARF1EJ2TIG7n+yHrBI4MgypnhPxRrR8XdbF9vYIc+W1vyPg/74vXjKoskztRj3X
Te/W0ZNihl4LeCx/vz3O3HJ9HWcS78aQ22ktcU4XWf9DiZpfhlWscfK93B7mD0/3+wkGcDHAPYDA
UhxhU3CR4UQpCwVc1AS1Xq1QfND6/5D2XcuR48q2X8QIOtC80pVViSXXLb0w2tJ7gu7rz6LO3bsp
iKdwp2de5qEjlAUwkUhk5lpL/EUj+i3OoOM79w4xGt2WcrC9QSUC3EKZ+YzS70+pIbtyKiHRpw+y
lSpzeAJb2wQEqXCQiFrjzR56mqB+KUzF0uvyWzVi7AtlhRIzIEZ6IdOIKn3YXppIn70mHC9RJAEg
L6LEE1Z4+N9e59b1h+Vhyg4tewK2jo+fraOJnoLbdvBrZOd6Ql+VpDsUZXFqNOGims2zLvS8aLLp
jCubzJUbzmOOfckHn2jQ1A6aS95F324va6s7YmKmTnsXRgCShllXARy43sWwAYVVR30pIJLoAWZr
A8b60Ol2tdOd2xY3F7UyyCxqjoKi1aJsAKP6b1zudgaxnNsWtrqqH9bEHGJozWUGNFcGP7dOg4vu
9zh498r33F6YIiQ7fqWxo+1TL7igWMuxvXQw2eOgA7KDpgBUOjDa8dFP9GAUaDxiPztncKsKVQ4r
gox25wJrSS0oUh252uRbEWVhQjBEXDwYhGQK9goV4yHNYNJ8HDMP+E/kZPIzPiM0c9veUgjabKA/
0U7C3whgmpjxR0A2FvgXYfq5gTpJbYnSMRK8b5X6VKic/uHm0lZ/f3Gm1U0zhlFZ5RAeApMJinGo
LGjVtyA8JXyf2bQEBKckQytRh47RR0uBIGVShZfWuwprirHWYbRmwS53CzRjdgOo6t3Fj+133szE
1nGAwsB/7TIrzJtBolmIHQRxnqV0z9WQcY7DZwtARID4R1zIhQxUjT6uTElHtYlnSjG1n9hCXZyz
fNpxvH45UR+9/qMNJu2Rcm3WWnOifieMj2oLNcdc2CVj5PTi/JXiF1i9mPjgJ9qRoRN3cieoqInk
p6pSLmoqXwQtnCF5Vz+mVYx8vhr8hHIl23gbwXzinjYQGqkl6rdpf2c27UWNO55G+OdrAhuBSY5F
7hMHg50rwzN9wDlVqZ81yJND4QWS1ke1KXZ1X+0jA4UfVeCF8K11Abm1sKHgBsZj6OMHBum7FkOB
j8J142/JT80eCBqrNsDekB9wiY2SXQnMDTfUbdvFhAJwn8tAFnN1NBSiQEWWyL45eiZaUl/VY+WV
tmCnJjpB1/QptPmCjzyjzPWRVukiRhZRDILL6Llq9DqmJW8IccudoVT435UxF4iggtxFSlNU4g8x
QoHpDp7mpR5PSWEjkQbRHXSJQKyHGQzoun38co2goZgBqkmoFuuWYdgGtMFQ83EA9PShq2M4pNh1
tnyqvyiH2yf2c3YIy5gpxYS0BspcVs2yFIx6jpFc+OlwxmMetdiHTOIxjn6OqYsRE5xtCDwLyuLj
8qB7IhXzWPQgaJZ3mOFx0cN2xzrYzznlYbQXZ2Mj0NrW4jerm0INm1wV0Uf0ZRFCu0kNRKj0Jcyq
oylV32rI+vzz/VNAmADgsQGgDrt/uRRoQWUq1DfavLOqrPmigfBeN9uJl1AsoZNd2NoSE1qDpk6i
oZ2BDJICP2oxrtIpu9IEfWvdX4ZMcOcRjFtjAH1YvGvAPi61bw0aq3+zXozVKxqEknSJyTESACaC
moBS2JTPTRcdGnmHMMe7RpZI9Xmtf6wsDrX6iBKkikbUcHucu9kBIupRsH/kh9pL73lZ6Ja7INtV
VEgjA/TJxumZdLholMU16XinSQU6XD/mTHKLWtpFGSeL2YpZEBiDgppKVBFx5eOymikp0LEzF2ep
Dqo0gQJy/PnPvw8CCB4mIDmCUBdzB4gRhCKGBHWkiRA7Vk6Drtqg0+Q441bUQC0Z3K0SvB5F/Y8L
0YpiEKQY/NUCaS1pxADDUlzuOKCwbSsmeAQk+BrQnB+txDWUnZtUoD5gno5QoEXeZfkpqAuOnY23
D1Jm+Y8hJmbUkN3STQkMlpMghE4YS78LEf3zQZyKw6Q3mdsmRe0NiuQokUTsOhdyVGzj8YCe2GD1
ajZzTtn2L1Lw3yLVteiXflx6gCpuQqGE5EvVCN4izZ3J+BUAXdypmLF2I4GSU5AOKM8DqAQIrag4
YGAT7LaE3mFZGeb32261QUG3EF/gm+OqAP0Fi2xJwzBIClDP+JpeWbl2KdTkns5AKUUd0HLRyxQV
e4AVKyiJSSKohIulNA7SJ7Rrs1h4GaZfQ/VFxjtIV7wuBKx7asDdU1xv/8wNj/nwK5mkQBmyTqCL
9w/YmjKOMAeh21PMYwPfuM8+mGG+DrTU5p5A4ttXpze1wKAF5ngmtHQbiau4txEJ4QCqIQMlhicJ
C5xqwdIohUIkQaHjG5R+3mgs2ROdnL5DM46AVjIL9ooJwK0WHzK0em7v50Z0xKNLQbENDQQJCLWP
biiGGExJIXjho4/8aBDDBfTGCiGHEkBZNMzs29a2vt7aGnPDNW1N6SRhKHKkylWTW6eck0tOC06t
fXtRoInAI2gh1GDCipL0lTaIQJbIFBKCM3ihR+jXgI0rgbx90nG2cMtXFlKu/1hjYgtGYOakTGMs
Cnor4XCOQt0pAEeiSuf8zfb9sbRs7+rSrEYMbEV9DdKOXrdC8kigoSZiAP+2Fd7uMVdz3ZBowCQF
di/FUW9CG0guDbRusY5huqji7N6yO0wiAHQHbhhEnCX0MA5Yo6aQxrNG/Lz22/pZT37dXs2my63+
PuNyVKtIAvYszW/wENUU3DDly4AS/W0rm3sGYegFIgadPXZEVISC0CSpKfG7QfZQVrzv82MBQaqy
BOQaldF/Z43xOLFtVbDhJyAnyaH4AEZQiXyrGxMNyu8jcKW3jW19IF0C75KJ5YHEkTlMFLK/0TgJ
ii/JzRlU57uq093bJt5zFtYJ0BjDQ1rE0+gTi65Oh2Sexkrz2zBpz4RKAWpZU2J1cdBbUx3Vdqos
EKAqswUqVehyy/exWHPCxparLMS24GIBXvfTnG9VNWZM81n1lTB7nAu0jNQuPvZU5YCrNyoHaAP+
scN8vq6qcm2SU83vluFosY78nEAghEpubKJZJXStbmmEF3s3gHBQdYXqLmCrOGifuiplPA99myYL
Qnd0ZgccMLVlgoFA2OWe+cpjDdxwG9QnZECRDUxnf+ZjU0I9RN9a9cVYveQasYSh5OQCG/u4NsFi
1CN9kos5QnOqVzDSgunMQQitDnJwsmyXAySq83/+FATXiIi8fmHI/wT+zaGu2kdRAYNdsUs6dTdO
oRsO1Lt9HDb8EGYApkBxCVRg7/P4qzBfB7rZl2mmgkv+GyZ1rNzo3anihfnND7SywmRSpArrti7Q
ZDO7Y4fJeaXiUT1tBMUP62CSqNDEeChKfyqk86BBiJk2E+VqEopWoAle0fN03t9fpkwUAWOATnCf
QLgYMPSP12NfdxBxAU2LDyESiGU7GZS8QI1gL7x0nRv7UGzEzN6eV7ne/Fwrs8wNMyj9QAuwMPhz
1x2aijhaatxhCP1vnG9lhonDmSTgbOdo93bN1678qmH4Iak4EXCrTPVhC5nQNEhxMsQCjIg7kEp+
bS/9o3QKHEyMfp0cXNCYDjAPvML41tPjg9Vlh1cOr5pFqqRJilhxRDHApkDnAtz+JQR10EN4Dg+t
kx+KCz2o+/R+2OsH7SGGEubP26duI42TRVA1AHGKqPIJgN2UMUmGLsbUgAwsMHmcs8dmOofV19tm
Ng/Fygx77Mx5TsN5gSPX4nNdY9JN7kdPHuedWdeeGc3ObXtbx3zhKgarKjplIBj/uLeKmJUYrgK2
UVqGkIS7OH69bWBrQWsDTLoogaBtpnKl+gNwp9I4YeqX2qpYuEU326Q/3La29ZXW1pZfs3IVuTEi
1RxK1c/DDpNjgBThoS5862beDALPEPOdNE2pxbYDNkZSvkdJcSi756hVvLDuOX7H+0BMlARzdFhj
QgQKjWFktxrm1mUOJRtnKSwzTSmTUJegm+uPyk9wCVjigpmsBbdO/uLZLK++Dktpp5RUgGAqsMiB
KFwWrQCrCpq7brQDmUskuBV217aYsKsNkTylSFdBZ/dNjoFAbvez+BeHdW2DibkYGJsxrT1i52Zy
xqygo4rZnXiYIAGq9OC//wvfNheKCfSURPz/o29nLRT0ygRHdRIuJHz9odHHjoeX2/I2GTk2WWTc
wCPE3JFdU8pKkUca6svoiKtRcTV67S88GtS1qGig4oZElzmjWYC+mSHheRI3wzHJpWtYDhyX3go6
YJ1TVWC98HRkoxp4T9qh6QfNF1RU6sS2BJ9VTASnbdoHDKgfJhSx3NtfZ8vf0MEBF+f7x2GJoBuD
5FOQoVJilL8AgcKwowYIFk/haWthwAmZEJ+QwFbB0kUgvWw0JaeqDzXVp1CLcwsQvR8NMXtbrajg
9nVg2P98YQq6UjpIrmUCHZOPbieDJMxQQOfmJ3NhS0lyVWb9JepeblvZXBhBpUlFLZdAlPOjlUVI
PC1qPCPbUnLpgMnbu0QjQDW8yhnn1G59KRTh0QTHIwc0tcu/r+4I4GFrxKBA8WUS37ezesq6Higg
oeNlS5trAp0mykxoLIDK86OhugOjGe300Qcby3eqmIeuCq5GWtznaJxYfUdOrUK/SpgPnAHSAxu/
DAHftACAjR4x4JHZFc0qTweywyLGFHC2YePXoZuEMQBkNYuQIrMNYLdQwzhFptGZwwl6YQA7127e
IY0y5NiWi5TjRzx7yzW02vaMDGNZSckIdSjTMjHPLII4WazuxwxK7pgVvu1PGx8ZxXMJrC7GQpej
Mntf5kYHzFI8+qnyKlS1lQKPOPS/bxvZXNLKyBJNV0tKyFSOA8UdA+SSrUuPOqU7Wgr7qXltym+3
bfEWxHwuUE8bUzICZR1U0z4B9kkwgPIbecUHnhnmK3X5oiEgAWE8qeDqBoRhGAiGzgtOjWPjnvnw
eZadXe1cmolQ+TAU1adD8DWPIsN6x+D+uy1jcjS5DTQpHHA9NzMEG7qrrI2ogf3z/PbDSpj8TO+B
qzAwWuNHQrgH3MFSdcOd9Mg1wreG8rhOOJ+HMDOjujlCaTqZFb+sgm9RIgMXNVXnQOXVGJbPzLyV
16tiy64wkqLB16p+DTiLXrw1OqS1yWsq82rWPENMmoY3qzIi8OG9Iwc7s8J3kondQuijQs522x04
p5W9yPJEmEmhoG4SmS1q/hEBwhjEF5Y6ooWehOd25Hn5hm4Doj4eVQivC+cE28UTiwqjOpEGsURp
9Iy2GAFWlMZ91Y5vE0hy7NLIDI8CbGv1UumOpnpftuTUVCK+q1B5aCsZgOeFO1NW3/pWG62YiJDy
60IrzKNrr9BrrIfVrpmazNMimUNQtJyPz07w319vMM42aLLWtCJaT+Ks7aRID90aPGR2NGRAEwtx
DAwAmqFVBrWX219qOzr8McwkA8EsNm2pN5JPIoBM8y69F9TSvW1j+yT9scE4HrjNW3WMJ8nP2n0y
gNkWAJUAZHe3rfBWwlxDmR4XRrEI4ZpT/KTTNrSiueJ1rze/E5hT0R1EVi2yIygNmQd9MDDl2nvh
Htj2X0ttxDEOrdeehWNzzL3oOgW26YCn17m9vq2iGtjJMQ0CYRK00lg95jnJtVbJy2VqeEEARLYg
nBLoj9mqBfyeI35Xph0pPV5NaPPrrcwyoT0qw9YQFHEAL682WVqADKbOHqW25wxsbEwQ4wSvDDHh
XRJD4H9KjCGqu/KivUx39E6ZnSHaK80u3/V2j7G6YAJ3FyCUh4JLpLUZHjUTYZBoqJazL2YcA6VD
NMAUZCrdYYS/GJNdDZKMwPBuf8gtR4UyCkAVmOFDWrxs+OpCNuKSyF2P6VNqmtdSDH8gPB3+xgSY
OTBXCyAg+7asJGkyoWcBVzG+1hibh/bvbQObHwssdyKeyAYoX9hn30BLcAhIOAjaHSRCB3d26M6U
7PEU30kP5l1wn/rdRTt1vwSfp0DBtb18ydUGZlqfho0piX5MKSQWoRmlTE6Uk/2Yx/cYbz9HCgWX
xPxsQvirrQ0/TKJTOlOnBEHDFOgnyNiJYKvA3NgoFCpva5ZYzcZyHVxCeMBh+AvPH+bnGVVVgCcA
Ewti8qL0geoSkD47AC6WINWi+0HSnbScH5qmkS9hOeacF/lWewlP/T8/gImEwD1mcpKHAxjGJCDx
nOZ+GRBtHRmCNK68501UbvozXsgaNCwwVc1e9mpM51IcasyLC5kGBLkIEnO15/HxbLBaIUnFexUv
cRGLY89nrcuaYC5gkAF4Xzt+MD3AgR/Tu2bfWX0DpKydQudI/z0dgIyESqHHG9/c9jsADPA+xwwT
+hofP2ydgtw9L/ALQGMC+tNLfxDvkvsAiPgv2uOMUSUbDCO2+D37Zf7kTnsvXsN6FaoCmAwxQJ75
qWfYBITKjfq+/MEVwC2YXoNFeHEHKq/vXJb9ZSmfrZnQEXgflmVrBOg8pLqJoSew+mO6R702h8LL
d+pT4BDghu+0n8mL7HW2Cone1Irv5QdOeFlc9JN9MBhjFAFkmfCsj1stiNMwmCZcuPeaQ2sNz3RR
r2pcBd0xu7maPiD9t03Kt03qLEYsVGN5SDWAEZLQBaoIKnqKVzg1ioxg452s/mgCbVdC9263YDzA
euFkb3m3CCHbt3/J1kCagnP0/xb/SRhjEiaA4YbFz5bhcsWjOzAe0cP/iirkzvSdKJzcYvNwgRMb
hxc+pmBw/eN+17hCJj1ZEBGPyiPowZqvANsnkWMch7v0Wv4ybflez3fD5IWRox+Bor/jaZ5uudz6
JzBRXW4aKoJgfPDF9ChNv7PJa5I7DPST6QVJl62A8vwv9nltkXkZt1MvSMKEO2ywJW9pw2Npdr+n
HgKllz0LnHt/My6v7TGZFJ2aRMlNbPKSwC3ttfkLcTUrsIz9tC/3t1e39QRbG2NOUJ9TQTbfFwee
JKkili4OOwJs7NSURzXnlZy2LoGVOfa1rJmDDiwxvl5YHKfy2oO9+vZ6eAaYhwrJdS1VNESEoFLc
RO9St5yVv4DtLNTw/zkGRP54DJq4CPSMSL3f54UVjT8abjOLtwzmbiZKnYK9C7ixWot+jLn+XOs9
z7G3Mvb1KpbfsMqPqp7qFWkRyYoOGqf7pgIRTD7yohRvJUzImNpUj8UJ3mzcTS/xHt68z+3YDh4X
Uej+mY9743g0YQJE2I1TlCkLTKmljS/2RLSLkTyaUfcziSEJTQo54MwG89bIRAhJo2ZEdHytJAt/
VFH6zSxTTlRYfjV70xEM92O2G6kiRNOYjwWyEXVoYUKXoYYaRE4sa1ZUgcJDfb59gniWmP2rwCRR
TcsFZ7TJQabG92gCxxzIbVpw3d02tfzoW4ti9q0FjWsI4UM85RrJDZUstahoenOQ/7xtZ3NJGPhE
bwuZAigdPm4eyOnCBKQxg98ov3WMQgNf7qUJtDmF6PG2pe3gvTLFBG+9zCnVl/wrOWiGnYdW7AaO
+W20Jwe0bGDR58TvzSyArAwyAXys8TwIFUTU3lOP4zm/kotq5QdhB5Kd/w97nK18zxBWQSOa8omk
YJr3M/EiNdWuyvODUmp7FXxLt7dy6xyvnicsN2xZ9WSuRixMAycOaEMtEEaCaPioSyHqcrwC19a6
1tYYr0+ASi4L4MR9PSZgitQBDv5S9cpDSAxOsHj3Ntbr16YYbwwwBAHRcLPH/Q55td9Cbre70BVf
w9EKzvWZnulPeT/KgEDzUout87a2zDinAeJxlD4hWt80T52pOtJ4p4Dm6PZ32yxAra0wHqm1clw2
CraydicbAj70IUbK1OPV1X8DY5Jd2aHD68JuzUF9eMwyldFijNUERKyDX30dvfQSvc6HDGy3lnGW
78uzZIOlbXgc9rxeA+9jsi8gOnWani1J+PhDuK8vhuHk18jTXWlR0wVXkFO9Nakz38XOXxX6Vvus
Mfe3Pgh6Zpo4IKgADy50W66gNY2f1eUhYoP/+gk2BYtrdkk9PruvAcUaFY2TT7VNEdliZACf6KNE
2zshZNXgvL0rvNSH/jqkNgp/vJLftt/+McnkW2o4GjIOI2DSDfgCh0Kyzbm5z2XzYJb9/ZxEk1UJ
+kNWQ7ELz0HcIi2orLXuR5fOlqKV4PsceWNhGxqgkIkAEyH0RfAA/oQci1Q0ZMoiEH3yWBzAHvMc
u7V+pj9mhHrprv9Vzo7ccM7WVqJhgLxAwsS1AXzoslGr6NvIAq0JrXu/kZunAYA8Rwz4RbslR2a/
8IK+eoe+L8MtH62YShnKRo+zpGUtaPwu0Sx4VDmTGPQeaD6F8SUmL8aeK6q9uaVrw0wQzoM2mxQZ
kaPxqKt484Gc4tTJ73Q79IczeQbsHMDi2+Fq6z25tslE437CGeoDrX9nWVL2/X7woj2/+rWZGKzt
MLFXNYMibjNsausObvYaXw28IvPDdOifwfnL8RPuTjIxuNXzpjBaWJvvQU5nGy/QAnN0tzyT38Ru
UI3ghYWtI/pneSpbFtGnHrXyTsWTqMocZTaemrLbJXLICQWb5Ze1HeZ9V0IVaSyXhRELNIIgE/45
XZszGCadfJd80QRcoeWdhvFTw4r2/a58LI6hVzm3fYa3WCYeNe1kVuKAH2GGlwncZ7UI9puocG9b
2UpJ1ktdAvHqsMMxIzk0JmwpmH0DWlqFci2bU6xziMa2g8p/jrsqMvdI26VaSAZk4RmIHnqtsjPh
1+2VbMFFoP35x8SyoaulQAgcgjdziFp33EM+NlNsPEwlT0po9zLrcmElmdadZxQTgZ4EDlfIVVAF
JzzZkM1kef07mABDKfTewGwO7zF+KG1t1dqXGCizQrzrshcdk+ZxsiNJiA6vaPcksQbMq97eitvh
Buz0H3eizeVExKzR4COu6vJzCQrVYcIEtXCXCRBIB+wtbnjAgc2MbL1sJvaEEoQBzaVm1rrBDgSi
beoMbwsn2OBR2ZLPydUIbPCh8kr+m1nZ2jAThpaFpr0Y9KC/MXYSBMFO1X12H93H13SXH9onYXRa
MPWeeIkub8XvXHArh2s7vZXiCDdJ7xnH+Sw94Rnmx3fd0dyp5/Kx+TVwOdA4MfeT3j2BiowwqbhJ
Rk/xsh9kn17ju9jWrMnprrNmFzYv6HKXyQQi0OdrpVG+Xyrhg2p3fn6M7pcezuC0T/1DAs0Onj4i
Jyq9H7HVzuI9ZAbdcl9KCegdMUrROD3c3FLi/lSXOSfebz0CVw70vucra/mkhEbR4sBCP9wekc+P
4/duwNUJecmke719NjmB8H23V8YQAtUC2tazP4hvY/GCgWXO4ed+Lyb+oGujRnWF7yW/AS5WHUDF
agcH5WI8GiYKvI1V2TGXCGrzjbLeRDbmzNWgCOL78Q/35oCGGIDiiRM8jUc5tiBXbwvEjsCqjcgA
/RdOLsK5LN/bZatdheRYDB0jfMIMWPToMg9v4fT79ofjeQkTZsqwEmie6Th58ZsZgYY0M2zBKBxj
UjBe9vSvjLEVEJBSQOdMbkWQVQaPythYcrnTNAIq2vxaDDxuO87usZxlUVlAUgG6e75gfseAlBOD
LL8DU/vtNfEc8x3ws/pIIR46c74EkuisIl8UXYzfPDZ71aJO9BDaoIfhZow8t3xP9VY2MRZQCt3C
sNM4I+jtDOI0gg2+3Oixt5Yn7NLBm6N9gBkaj3IWvNx4//cTBxMWH69hoQKZQBFjvUR/JuY+Ap0z
prqcQf0FPEfTcpv9nNDCPtzUTgNYaHy/j8oLJt69fi+ApmOHgYSTegodMEDxOjs8z2FiTVqOJiR/
cO4m4Ok7UlnmL1HntUN5RpjQkkaqlEN4YvAVtIxCBQ33OQSfs8ILnMtFdut7MRmMPqs1RitJ74N1
8UmGsI4nmN20m6r4dwE2EAf85096o0BdU3lN2yyxs9LYZ7T6d6kyK+fc6v0ciRJS8rAZLkZID2M+
7TlHkRPMWJAsBlVq0lQGTjx0Kg6j0z/hHSxa5Y64EL5oXdkzvOoYufSLwolsnI/JwjFNZQqmYUJh
Ug+zgzYb9xUEJDKdxwjCew0obNYCQZu40HDwe29ykY6GRwPlwclT3Nrg5qCbJw80HaDxMjRJZwt0
YdUlGkSAcTc0r0S8M1POSCbv7zOLkTDXXjdLw7HDe9To3uaZF6u2g/NqCcxDsCIiNeUEJsQj8Qaw
oSP38So8O53yPIIIelat9N58FXmjkpv+sLK7LH0VoJMmadtYn+EPlexSzH3qw8+cyLu/cXgJXE8g
5cMkFHuotGWOvgeM32+K3qrTu66LTnkHEfOpu4ub7n5RdArN9A1ADLcuBWeM5x8dbV2BKtBtioEh
muh1aGbe79osg/35XexBNOsQqisBiNGnCJImIzpUdbdP5eS5G/QHzSxtqEL8HtJxFww/tDB0ONuy
mWivzDOVjoA2WpEmwYyvbhybg+wmnoX7Mba0x96VHXFPrdE3/ibfXhllvJkMklzoGTgS5yE7xrl6
IhpYl4q6+xlX8tWIZk6023ax/357FpATd1FYjxPKRlXopHq/F9PkqKvRw+295FlhHFlTIACDhj6e
oflrU7/OXQhRZomTUmwHgj9LWX7E6rSEpdjneRXPyAtBuNgrXl9xlvF/BII/JpgrvRMhftNEuAWh
aneoL+KdskexK8HIE3VEJ6ns5jnb8SCi24/4lU8wd3w3GfUYkmb261TdoSZ+gg7vKZK734mgW62W
nSuj80cDNJYY6VOa8GsRaA9G2L9AB9YpZjR+tL+hxlCM1W9i8gHIPGhGM4AjDhV/jF/FV6VywXpl
twfoKiVcYmTeWWQeGLExAeaXJrNfIMhLAQq3kPNRoSOh84I9x5LK9LGWp1objGIPknPtAXMTe20U
nzslugaK+eX2qeA4LDv9q4iQXOsj7GGDrk0ypQ4V/6UFJpro2KVIzXDuaJUftLFyjfbp362BuRrN
2JgbdVRQ56mTpyhTz9KscUIUb5uWf1+da0GDrlKfIEQpE4ZVqp8lXmC3F7E5VrfyZnasrpClCCMK
8uzTpHpRWxBwFh3QcWk1eQJkZKa4giZf/Z3OoMKiPSYk6tKZ5u40zbEzShpklqZ7o9L3JJQ8dDO8
fKgPGGLuORPDvJ1gwo9GQJpbjiNuJFQTbQz25LZEMh5G8z0j+5Tr/znbKhNvIHCnaBOob/xAmBJb
1AMPLFrXUsDwkN7uczHYF3n4I8tRJ870R2T8idNTEU0OJd5Nk/FDz9oDhN3PeZjtpWBRKpZaMO4G
50Y1bZOAnwW3zi9drL4WcXwRO0yFp3GnOr04mLaW9ZUlKHJkT1WJCRFiQFmri6AvVv9KogayU/Ej
hdwelaCpphj3OQhlpgwUSApEIYV0n05Vf8oF6YUCQWnVQr6jA7RkmzGBgO6YC7YK/gArbLMDFQfP
GHRoSsYlUCFoI7tjEBFE0M6w6ZgdQQNhtXL+rTfKL109ugkmc6ws7CFgNcY7KONCHXG4zGbWQX4G
j2RRPaNd6RdLF9igYBsNQZXYCQe9ls/1NOwDszoifbk3Stkbg/aFDsZj3ItvfZr6MZmgFzh6VSLe
VyEEgJWuDx0RLGLOpASvTSP8ro3u69BXoLkz90JXnhNFfSO1egfckwwUVFUfJzp4PcBUfVINoByc
oFdJdnIJ2afZuIhSdUqV+pi1kDVTAZMbdBFVLzly8rCG4nm6D4vMbebi2IJAtZDM+6QrH0QjA8dC
lPqkrp+bBrxm1ShbJgSuYlly+04+5IliBylG5vPpK4SPFsnOa6cLiZVFJSQe+/mrnADkkygoK0zD
m9ooXiUTaDjSI/A7J6mcDxrt9nFPHtNePgA9eopV475TjHPb6m4Pli4yGS6lqg1B7sQSItJZ+qgb
FqmIC7bJg0ESzkXPyVdU5nbTqASl0xapRDwD95u+4D3oqRDuuR12eFaYSw3ik1oy9eAZDnsQuUKg
wRqj7Detk5KTGXEMsUOfnWioeUBwp+nAN1RdegBh1p1c8RIwztXJIiT7OpZBM4z7TAhAgze2YJWa
LBUN46HlBMLtUv+fEMUOgGp5aghxC7ryAZMXNQbPd8EBQk+e8VX1RBRxw3sevGr5GDeCIoue0Eif
ayq6rCB/GiyVvjYzxKn0J6NL7do8RuqxpDzSuu1rCW1bE4SnumawsPxsKkAI0qCsCp3ZvSm7kWzX
d4GvvuaYbW8dwOeuwMGDSHyC1usT1Nx5/Y130tpPq179AubGIXo0FhIBB0Fuyi8NhaogqMvARl9B
EwwvSShFxYu8GcSdqy6zx6aibq21D4VouHqsnus5V45aQshj3ZWznWrmRSrCC7DOfl2AuBBzSsFT
rw0VRO+MfVpLqhV00PRUDcGhmnkslLHzYkpwq2qqas0mLgOthnxkW41QaNShQxBn2TExAglihcOL
CTYmGx1GCKQ202M31xd9Kk9QHboqaShYEBq9a/uqsGkPuKsqTLk7FCGI68Crr+la4ii5sSsg6awK
1fdiNgFYiWIoa+XaqU9Pg0FANUtq+Qpq2dCZmi5xpipT3SiLK0cmWHvRp4GNm6Rx60y+tpD2pWWZ
3OVjdQGP8mzpU8Lj8No8dETEJBD0tpce78fsyGznRp7MEeWVfpHqDPWnWJtCJ0DPcQ9BAx755Ka5
hctNMyRcZu8vpFUy1pulHkJnGXk/KPegKOvqYI+r85NacKb0NnOdlSHG8+BOMkJI2vuk0zOr07vv
c5FxwsiSyNzybibR6QqA49IFPZOQ/MGQupPcDG+1GR91CML2ElKDvwj4q9PEXisQMy2UGJXFBnU2
EEhajUYdU+Uk/duv1EW1RsdwGAhEmJxcCnNjbkOUq4g1uLpHQztqd4tYB3XaA3kZHssCmtsOr9m8
6Rors2ye3gxDmI5IojV9clrc/QXNQV53xcjS31ycsmlo/0uMwoo6FFNmlMSkoH2HbubYIUXKyZPU
qRz32HTBlRnm9WSWhFZygNaPOgOaYT6BxIizkO1KLDhHwLMNJKupMae3i8tOqHVk9EVWWrmS7dRQ
O+iR+QJla0cC/ppGxUPdR1/QFrU0cXZvO+TmChUwlQIBqQAjyhwAkhRdBvVwJAZU+9KY4z0pGu+2
ic3cY2WC8XmpE8K5EiHAIWjaj67NXsZJ+g1FY47TbzrfygyzkeI09VpKEQYlAy/21ta65qQpgVtJ
1d88R/9YYgsESRGQ2lCRCKQx9NLHiyL2f5OuAWUgaiaBMA1LQ1MOkxTnRtv7rQSFwQa5rxnZovF6
+8NsfvuVFSbACjQaiJkiwGK6EyrtX2aT/Mt1MN6VhnSqS6kU/RS8+xUYZ1oFQz88PZLtXHC1EMbD
smDsGjEC8b56jcU98GEnjHPvgDkCB+gZFJ2YwudiaTe9emWTcTd5CitwZCACGXIOEvzHLmmQ5fKK
s5tO/ccKyzYRa92Yj3OCQW76PQgKe5ghSD5FVguJ1H/lDCxfQjeRwqADuPUNSNZK0vcg5jHBbq5l
dZ8zzgBMUKXOeS7+D2nf1hwprnT7i4gQ4v4K1M1VdpXbdrfdL0RfQdwRAkn8+rPo/Z09Nq5jTs+3
HyZiYnY4S0LKTGWuXOvSNKigFyru6K+8tSOm1gClVw/2K0uL8wA+OOY3Gs8Qv0+cqGFk1gT+V283
30bG5cIXvJ9ydmVAyrolF1WdJnFn+Ec2rDS2rp4xPIE9sAMAcrzM/pWbQYy51DChyLG1hiIcmXMe
veZfEA9Bo+y/dhaOIBNZq1gGbKBfJLc+c7Z176zEmbWlLD5+4pd17VOYMFwwhZqYWx1PCgf640O8
ZmXx4UXAbGk0sKKdNlLmXT2lMbLg/52Rxc03tJ8WXe4PlwEdaC/t7kfUWCNTrI+9Xmt/AdgOEXho
xyEYzMt9lWpDusJpwRVKLuVBHIr7LP7h7OQBAKWtv/J55o1Z5sGvLS1OgCtQ4FGzMJdfNC/uWCFv
HPzz6Bf3VmcehRYvvKi/f7yPVx+3r40uzoSf6oooQ8PoV6hFb7wjeik78sKPdtzHGz9Mo/Km3PMo
3aKvulblv+YjkG/hCYMhUhNjfW/3Fi1+s8flIhdTgna1HTe8X9ODuSJ368/87P+1sUgfMdfrZkGD
k9L7JMrRxUtBT2aQ7wZvYzE96ryDc4JaSPAvAjsUWpE5WKAfAJvS27VZmrRTYmTwtFAjmDoXggcr
ifE1X/7awuK8FL45Gb5hoA5Nig21ASg1SwbkMoQPwMS98miaz8G7wwmGYfALYC+9ZTUa0wGQonNh
zBJfknICRPeHJc+OHMPM7FZsXV2Y7aLUYrrzkIf1duts2ncTjgu6r80L7mUszCKcaLVp2rVVXfNV
yO5AYAPEs2sveVlQODeYoyA86LoV4M8//HIM7ennx3fs6ta9MrL4TkPfNoLbYhY+IuGUfi5JEBW6
3qTIIZp8bUnvHzMzr2MAplIkroEHsaW3u1eKpAwazjFNaki2L8oCbF61QlcEhRaUzPzvpE/sU4ni
443dsG8CFAV1vQYHefcJFz9i4VaI1xulpfEjyqC6b7phhwnr2GuS+yYQDx9v7/sbvrC1CDhVO/ky
q3rIvtNHP+1ChqnIgv3O0vFA+dn1H9HUQ9K2xvrx7uzALDxnAK1dCKyBguLtPiuDeilTMMsbhcKL
xqOx+e27bCUqvPORrmkTx6IgcQHLBqae3prxB39kpABKyFP0p1umTeTL0Yg/3sM1I4szI2QFHBn4
Yi6YQgg95yuoA1aygisHAssA9htKDvDH71x97YArepzbh4K3YTdiGM1AbA3Z5B0GOrQr5q4v6B9z
C68vrEq5bESNB9RkYDwMCEBkmVusZCHQ9Mbuv3OLr+724hBoUF45Rg8HggbNANbL8rOROjsO7W8W
OBts42/OPAw0+LYMmdkcgwBSD2kv9mnBz1na3jB32LkTuU0nCULwVgNsZmQbnDyQgjbgDTPOjjAf
Gp8cgkLvSnselHDofpr4jVYCAzFZ+pQ7ao8KZMyd7q6ojUiO5Y0zOHctpJMgt1N9qlBZ9QzlAhEM
wJSUYSerG12kG8g4YDyvSB88oL5PI3PRk/DOTObk0LjdhnXmJ0f6X52a7KmvYxTq7t08J1CXnn5C
FvaLqinqxSBo8vXWzzwZZVnxqdBeETqjt1VsOLozE58j0ttU+9+1bu99aYxoS3CyKQyw28oqEFvh
NPuaBo/EUN+7xBzC0gDJInj2blVT/Ta6btyVbkWgZgXcH/4/CHxPQ4shV3AS+oLEhcLsRGsdnArq
nhPU67PpCzGB1PIN4sG6gXmAErMdLRU/Jq2T0A3cLsoaVm+DQegwQXCLHSP/kQxEbVHGehmz4gSR
szasK4X2ZzZtNLM3ysBHqmr6HBTZfdaIczc1tz1HKV2JmGeZuxshQBRWGSi2x5QD2Uqmm6lrD60U
Z1SHb+vR/Day8uCZ8hb5AYazOkZiVZlfK8eKslK1ka6NI2RtNpnJ7RDtNxFKzu+mGiw2U1dWG1rX
ZeQoKFJkibMBA3KcFAxduMZ4yuuZPrJuH2wD9Pyp7beQQWo3VeN9MYT/hRhQM0HJ/hE5v783qXnI
Gcj3OAURtSD3SYBEs8Yodj0V4AhFD1CoZ+XJhyzPdkYvfzVO+7UI1CPamgS8v+ro1+qlE/5vW+Yn
MEqKOEuqTUKqX0EFDRoCxbqwos0BAsKQe+zQyLXAq250eRig4BY29og5K1NdLMUeiZXfegQiTS6v
0OsLvLDyuvuyY044NPLRnIo8yqV3V8p6Tyz5UnnNt1w5Yzh53icZGHqTuvJHyk2MRgpphO5UPZli
OGWl8aCVf66V34cWFIDDfhxQw7Y25Wic2sQ46hacTOaIvkZOQFEdeOzBLxif7W+rLruV2DDLYGDj
9I2vQ2/c6FJ8Dzx3C4qpOhI95OSE6+qo7ID2QVml8mkd8bp+ppXjx53Z6A2llox457GwGVsQOlvB
BK0NqERIGzWyVpAzqj7f83FAMtXiJ9KG3mKoNoh0wHjcCCG33EP92Ewg1T1a5kNgFynawYSE5ehd
XN84CN4Ddgnlw1C145ak8p6JIYJ4xU3eQAQ+t88Js36g+glShJ69KCJ2jSufmJE/4VKgDF4rFY4e
pO+GSciISYxj5vgcaiKgayjzp9RRj7XPT0oCVlSJo8lrfarGQke8FxjckvyTkTAWmZo8l4G4lKaf
QYArvWSuoDHvx8+jW1tROyEJSRIOV1QnUZUMexB9PCasuMUIzdHldgRBwztV9RO0mfMbyF/uiiQD
X9lkf2tHG6KebOf1xZNk08OUlVuaVn3UgGEUlJ+6D7ve/1RTlgDXpuBNXBUFdbVr0EFXiTVGlIP3
LOHQAzSGr1ATBHUIUQXQdo0Zj0H3SHN+pxW7H6UPH0nc5FA07Snj4P9pmv4nNTsWsnEWhXGN3ait
MoSiJqhvCBppafNEVGOGyWijAxUIAYYVwzt0aafDPqvLGzKmSZjn0Hp3enTwIOf9vetkrM2SbEAf
McRdQ+7TYnq2cyMqbfM591y6D5SNhiKwHFGn7V8kg9aCG/RdRCp2KkjXbhQxxTYtBjzQmtEOS1S5
t14gzhDgOVlta4ZlrqCLmLtfmkQp6PcG6cYT6Z6zCrVu191ROtDDBBDHpVPdgRH1OS/QWCNOegi0
hQ8lB2AZhk5FJZtuKK0umbRLtBT6O7e2P2GBYyQHjPqr6hceHrHBQFY6gCFjG9DiF9BCxa6YeZR5
ct+1/JiOdRVm7qAPXirvAsyMgsMFwyoqn5xv4JrMbsAfDUkkicuNflssIN2L14YtNo30fjnQCwkx
dtJB2rF96QtHREqh6peBpAt8fWYDAUBM+2PwHXqOvvzeGvSu4t73NvMgN90MFpoUldwWNNg5AtPq
op+imre/wY8Pudiy+Qmpny9mnz85cmbhpf0DS6xzxbrtYBdj5Mn+cy6SX+AhnEKd4xYCAzREQadf
6GiAVz/Re8GpGWqSiV3BxZNZwB04uQHejq45TCDdDR2qwIVCOAgY1Utuq2PamlbYONNn4TlZXHpW
shWG/7Pg7tex6XZuWTfHBvRUz/DXwbbwXLW17f6r0wefMh9IWD0fYhcCQjeO4/eRsAo7Ur2Pp25Z
lFVUjhKyZBivDFtl3wY17oAxljSkHdy1L9RDarfH0rE1DrL7VfcETtL0vqKJBN28tHhopjYJScnA
LoD+CG6bPkxMPJYOAcJK3PiZejbd/kSD8j6x1S1zAX+R86EwrTwshhaus5FPrtOdUl1+40atbn1/
NCJnql+A6b4dePfTJopEoh713JkuNonnHNuS7HgGgQRR1Ls+Sx4onPnGciQyoAR8GoDkEnDVs4e0
GXZpwx8y6svYrl0SmT6/q83ulNHmth6aC51SCKLqOrJQ69jVCXS2UjupsA0ZRuxb7zP1bRB0BLkZ
2XZaYsI4uTTUfxyKNth2JqgcrOApY7TDTMwUbGnhgX6FWdtesR8ARe5BtbwDzOp3Ss0bQHe2ng10
0pCPD2Nv7QuQv4aVrm8KkQCsjtlsQ9f7qjLjNC/Psir2dVqdtZfccC12GSkxOVISGWap+AZag3hy
CySSxq0l/DLsguQB+ekRejvfSjaesqE+SOQdmjZBODoZXKj8SnhyrCSkqhzdRall3XYUIbF21Tdh
gpbQdzZE6n2BAsjgsDszy2O042OqnbhM2TZoLTxpnNu8AbgJJBPwPnxr8pxEUmUHyEyAdMnuQF3q
dvzWlYjko+dsTTe58RP63JX+iRvdnZt4d4jPx6rjzxIEEGCM3rfpVMWcdrvSa25l7156LvpQWeYL
M6ajaQRGyHM4zmG0IDowiLN2RvsOJblLZXNQ8rv4SNngA+ZfP9rUPPPRfTRMaws5hc+cj1svxxyf
I6aTUCLB0zq7L/Ic+y8OnkhuWqvbGCzYm3qCvwBXj2FjustJf48pxqyRaalNUGfHtoUYVgZ1Hmgk
3Fl0eMo9AB2s/l569OiM9MbF4Ftk8OEHUG1bboLwMS1dOKVebI0pvwVXqQx5UU1IgfPbNk8+1cOE
vKZtT21qfLEKPEWMqXpoWrWtzErD0zWgafT0AUAaSEtAB9GmA+qzZfHset1pbFuo6rntYRAthUpc
ds57soXQNYAceX22WHLsmXrxzOBO6B6UngawEoUvvlSD/taXzVMxpfei7L90TaNCUfvmLhmH2zYw
P6OTenR61WE4sNp7zbAfWbebjIBH5cRvU5L8HA39wEz+YOTqyQKCDV7k3GbOkVr8VOV4uaC8sFG0
uA1EBp1f6L6x1oIylFMfG6J+IsX4aSr3ETKZW9QYPrV9sR3z5iXjArzBjRv5tC8j/NuXvnduKuZ+
c7V1tqxqY3nFkbbNY0+DF8+t7906KeLGZpvGFtvR6KuN4NPvoLR/Y7b60c4w1wWasw2r5F1bJds+
E3tZKh5JaICKIevw+tN3EmzQMwAu88QBrxA6q4IOG3OYTkZAtuD23MwRjmXFgZZ0JwSzoskoji64
cqfSKWNT948kreHBHS/2akyRGRSJYVUEZ9qJk/btX1mqbyqeHbMOjt706v1E6180wOgZJFh+ZIUh
w9L0zuWUSgQpcNklvv8tswEp4gLpXM7LY+uzXSed58HpaQh8x8Fy8EXLybGR+5GN7fBPvtthRrVN
sxCY2TVWh6vc8K+LYot6ylSUBq0HB7A7bzRDycwaHOtjEFnprLwQWNDUZn11oFMXbJpUH31pXngx
lgAGko01dQ9GPeymxv4xlg085qhuFaZGmOt20GRugSYC/2zFWRo6wN7tSI366MfVjHe1BjSEAsdC
sEPtEFS7i+YA4DJ+m4x8uORuFgEwuyPB04QnGenlSplh/kvvn///tbSE9LWdPUyqKCjw99Una+8e
5Fafypt+pc7wvqY3r8hFl8sl0IOHCNLbIpDZJ9JqCvS5Wst9YAFeBog+Oas3ubAeJaP3CeaBxAAZ
X5Y/QYxjjYPjXa3rj30Psup/9GKWM6r1OKgADRcCiE4dlYl3shvQSmn+byrawEH8XzNzVedVr4Xw
ykqzFNvZBjkUuB5npO+oNk2SrhTV/h8b+o+lxYbaSIz83mvMi/LS0BQqrmpyCZKMhS0gwynJDrx0
Y+mU+wpcVkMxrMG7/auVo1drXZTcptFtej4Z5sVMJyDGagzcGgXY8fp2r3ODbGd9upBV5VEBxRxV
tvOpScb8QEbmx5bR3roT36TO5IY118D8Wd7tNJgkLEj6pcg0TkjLrY0HHZ8QWmMPvOLY0c5Oz1pb
bdy0+ONDOT0oVY1RkPP73PXvlEubyE3HaWM3wwsu52fU7OKKBLspT/akMSCGgr+lnQzq1Ck1jsQE
gop4Rh01hdmEXPV1bDNlblFyYbFfQxG8sNqz5dYI84btbQYE0jir9afK9e+hf/3cyOypBHgOSYZ7
Bgln3I3dTtbVEfJ/x5Gyz1xNN65bfCsYCAuzMr3FdNymaPFAJ2k6hIDCb0yu4d+Byg+libvn9XeB
QtJpOcWNlVRl5Fcybl39YJQJ+Jf9mxGkcjZ3sAl80xbgKfYQ1Dvnm5FlX32zOuGBcldn0xZkIeCf
Mw/ISAG9b/huLheIzN56Sp48Au8bTMjCi9TBXDGGES3mRrINDi0CDx4fdtzQYWsH2fcEpbLYJ1aE
hO8EooqbNEBUa3v4e0e/1EawsUrrSzN433z0AIHjqz4z22IR3Pwl91AdMKZTIfyN1bT3RW3f9Drd
D33+aDiYMqaGefIZxn5yfDZbXUpH31CV9lFF+FNbWT/aEapvhlTlyayKNnaliTaE2+XVE80SfYeZ
/ZnltnjGBABCnMR0YWUlOPPSPdY4dW1Af1ZWpuJ6pJhtTiBXC2D4UyNsZ6fKqYgcOuYbK8N/tBO+
M7i5dy3vk5iQq0/TQUM1RXH2nTjJD692JNJirY5FwHLA0ycep2Cih4IgNsYZsiYcB/plGIed9Mrn
HAdoV1KIMX0cHt7VhhESwNwM4mYXrSy0dd96GU/N+E0Lnbl2qlHYynctemcfm7gSgWDCw/XG9nn2
soOllYknWeKi5cN51Mtim7A+sqxiM6ifH1t63/34s5p/TC185qiyopMJ2DroYIU+igXVPOeOapDt
3/oYx53aGKAslH/ZyjZeXSPoXQgC00y+vSh99xWqbUMXDBdFusgkdmQkwWZiPKqgIfbxIq055VjE
WZDZ42Vi4cOBP2kR0aHONlCgcBB/jC1OUY2HNmDBTcvGqHe6IEoxN2nKBA3d9Kc7Tc4e/I7V3nHY
jtp6g/f8sGWpc2bdWGzGemhj1BN/BLTLoiFXn+v6nmV8PHq6dXZlkX1WAlilSZ1UBr5NlF5xFTuP
bKS2rWio2RAPHrCIHu0OQ931cZfrs8t1trX8FPW6ARnwx+t/t9VzhwsNPcv1iW2TJUCwL/zEqDwU
vFlwGVEumsvurETtUEzZWvr3LtQvummL2zEKMmCwEZ27qVXHdhJxkhS41cPm4yVdMWMTl5g2FArA
Wr9cUm53Pl6AQHUmqAI3AnW1rA77ZI3q6t3BmbtnkDdCywnoznd6izI1DA9CRGAqoDdqYjdG0cQg
lAY/gx3ZgxmbagXGs2ZwEdZLsGloKF+Nl7qAqmxdRXnwtUeXXKOuC6EiDIKSlcMx37M3d8PFRD8c
FsRRECTh0966M9sO+hbQIbQ/h28dewADM2LCVzL9xNX/35nyFlOZo+8JYcxaLIwMkfL6B2sqQp2C
XRMqANOkV8DnV479DAGAWia0tQCOXXgYiJbjb+YZqDuC5lAC9i+QZOTWWH5NSF98+fhA/lGofLeP
uGF/+rmWt8TUW65IvK4FoxNmu2IYcm/GR3bs7tUemMZ662xmSRArso9iOA/7NQ7od0Fp/oqvrC/O
Ta4xSKMZrNvqW62/6nwlIl25b2/+/mIvu2HI4UAwM23iTTfacgKOuQjdEf/4eB+vLsS2PEBFwGOA
KPj2OLZGWWkxWhg/qia8v7UXo9C8StTzDpU1b9crK4uoF5ip8Kdidh+3etNu1T7Zd4c8nJm+1kaO
1ha0cIiWdIjFR4xtuT0KI4PdbBuWlNu/3zWUaMAmG9jYtCWYwGYNFMwCQMBJA9HJzDM3RW/YK0au
3SdI27rWTAESQKj17acxaFlRmgLRnEEg3He6FLpihMdoE38iA/Hjj5d07cS9tkbfWismzgM3qzA6
YjbxlGDs0aY7DwXXf2EGdLYQ+YLiDSLJWzNTIifeFcCZen4RBtVt2eThoNeSnWuHwINncBxoy9nY
wrdWBkjbiaksADdH7eeeNFMRW1Ktmrm6Z1C6QqiCDvE7JWUfnD1eCRD9xXJ/lCoLSQEIZfH973fM
B4P+LMpmvqeBBwTUGhwORNxUowFdB6EyaeSvSZBeWwq0rtCj+sMNvMRNTpXN8J5HCpwFOnSCR4Hv
wui/8DaQHKYB8FsUafby3lgtCkkcXMAXz5ZdpJoObb01WYMr1wY2XHDmo+8MKbmF6+wNWU4+B0TS
4S+ElIcuQQn2qaHeSpXnyo69sTOnFq+qH16hVRqkZEBFILjjaTKEziB3kpgrN+Y9By9uP4GDxrah
yYkE4a2hihXK1Fz9Z2xziuu4PIu9s3O3+abdDf9mVf8YW5bIgPfiAw3kcKm7e5SMUe1FCrtyoucv
sAjdAbI86kMnjjroYr9dEJ28LCk9FPxsg51zKh/oJFE2miTYqSYv9luDrGEUr30stM8pdhFD9EjN
35psSG0o5lnigl78eUqTy6Syi14V6rxqxjah8wefA4DiwmWnBbGG2u8GkJvvRw9dATsPO/3rY4dw
xbkBR4ojAbgg8vElK5srZQtUeIYD3r2YiR2qsfz7WBAABItHjOshCV9+IFUVAMj1nrg04w8tYkmL
SBg/Pl7Fta2yTGKZ5vxEggT52y/S+9xXvBbignZMOKSHEfBzcAdEH1u5tldwNYgEUF/00O16a6XO
AyetTOwVZaZCpJ5i30x/f2zj2nHGsLFLZgSs/04iOhklXqNJ0F+E46JzzzDtiwqUU21I/VPrnx8b
u7ZtcJ8B4IWzJOyyGkKmImjtwesvnmVEdfa1A+yIgbz631j5k8Q78KDLbctquxLuZPcXF+JUBuAj
xrNO6N+nnkHwn5fCHyOzI3/lQGsUBXwhzP4yYEpDdMMJCI6VNPra539tYhELrMrqgWDBOqDKvqWM
Hf3JWSkNX/36yNFsSITjVbdMNVQTAF8FYOmlJ9WZVKB0kPLZRuIGsA8aoBodqJV9u3oEXlmcF/1q
38ZRuLSsCc7b+NyQ557fDsFfMyQi5gQAsCKrMaFtHyw2LvCUcCzF+4tysqgGW5kRAF+4RvZ4LVRD
3QYJ9AzN9ZdvYTDqAa5XNv0lHxiL7UDlkevyz6b0vS2Ub9YW9f40UAKc3PwPF6NBS5HFHGN0Rp7n
MDc1N4CvoT8Ljr2/9jjz37dRNMXjAPqni53TdUGMNE/4RelfA6aiAdVdGXF6f+JgAa6MBJDJhZjD
IpbpNpgaPfocmrVlbKe4//qbNdxZqJPhOj39rSeAMXvOPE18IX95EAqpdYC5YX6Z0AaUhtoBsYA8
lz1+bObqp3llZpFMta3pTvDh/JIrAIx7M4RI5F/7grcrWWQdmvZC1x7lEGqetsPkR12q7/9+FdT0
bChL/hlPXnyZjLkWWFhNmKDtj1Y3kTKhPPEvbFAbOYyNujdy3Le3H4yDBRspNMJyakftQGPHXWMR
eO9gKMEQDGCruJmzkbcmbI1ZrTwV/MJQAscZj1LzF+1WmQrn8tPbNJAi8KMUbaL2gCbi/DNe+TEP
QjBDaUwConfHpvReNHf3U3+npwcXXQtuk70g1j5YpQ2+trw5HcChhmTWu35zo5lfaXsQlyE9d8B0
9+hHYZLv8PF3umoFmU1AkLu/L2UKJvG3AQa95K27qZNNkP+0jG7F2Vw3YkGxG9g6D030t1tYlcil
PV2Li9+lW6VYOLVB1PZP/2Yp/1hZBByvB0UBz0px6QG77ZPmRmMqBtiGj61cc2vz8wZeAMEANDVv
19J2TWfotBBgLLsD43YJxhGPn+r+s866+GNTV7ftlSn61lQqisrgZSowbnDMXO9EJUB9ayTwa0YW
3wYsZ7oExaq4OMY5sQH3sm/KYI0c430EpQgxiAYWhmptfyklCxB7lYsy6TGEGPzsk2xTGncU/aOy
9tdqKrMLXl5XQDQg44fKCv63+D4263JpJlZ/KcCwgAHkncUAPXQw1MB8cTNwcQtI/sqZuLI8DHsR
eAhUJd4/fUsk1k42IWKb/CCaZ9m04QCRzH4lol4zY4NsFxtJ4ZGWPlW6gyVyu+AXobKNSPLQqZ4r
h59k+fzxwVsYcsmcGKCP4qKOg+C9HGBjIODhmLSeLhVABI4GORdqOqZ5EuLrx4YW8fSdofmHvPKt
iTRl1fo52Gn1zCUkHrtJrqA/Fuf7nYlFlECoK2UfwH3rIvgyjd6tMNSTIYu14vHani1SA1oOnQ2N
F3GROSBgzhchTz2Ix11njTh4yYnwPysClgoVV1yqZermGlmthoZMl+QXpMQj+o0ggu/JQ/5NbWho
2WF7u8YVtWxj/LEJLXUXjROUDag17/KrD5V3aMySjIgL+1zzeAK1NCQ3ztNe7MnBAl1eKAC82oFU
PioxQ7AqOXJtcx3kqajFYWbNX3a+bY+7JGGgUlEW35iNdQwwGiOS5n6yjd8fH8k5MXnlP/6z0lem
FlGEMIBaFG0ngK/EYdgVO2v3/yVZdXVJuFt4t7hXar8AlI+A10wgQAa95A5T5iGVhyy2AYCKKA0z
9C9jl4Tgyvq7zOzPAjFYCIUzGxUHc8kgxEgX5IPpaTC5udsO8EA+/SWX5f+Y8Cl6Q6ifA1r29rRU
uW7aCdShF5I+z+ByQbP9x1/p2q0O8OajwFuYKGgszmOaBsD8qEFf2ACQI2jOKxucsebmYyvv3ZOP
HXKgNP+HqsVf+I6ATVmWljMBr5kQjLe5LIQq3YqRK3cLVnCRMaqOmU+Q9bzdLRp0hc5cG8ooEYcB
DEFs+69VGhUexM7pSwI6slg/1F+BNwWC1/vFzmvXe5HT4HvhF+BbYWAeSAAgS97+AtMeec842J38
Jtv5dnnyh1GGvZ0fLejQZVb96+N9/XNf316ytwYXmY0G4AdTKjBo73SU/A626Q2LyI9ghw5VXD+t
rW8+De/NYV3oToCqftnyJXlvBU3m95dyTF4sp97YVv8YdGzl6XbVDHi50M5BowVdo7fb6MmhZ8QC
xFXlT+bgnmuM1db5mljxmpXZsbxyxdoZrF4oa7oYBrjToDODIfMmWKveLLXg/nMmXi1mcfYxwO6M
bQ8/6KZlE3ciqTcswaSnUU/gmfQEEvi6o2EOXLojyA9QBB9sCb7OHvgR17hxwH8UTqPdbmRuPeSM
mw8ARUHspLc2fVfs8Bx0Q1dh8NTsADn5+HytbdEiFrPBgKZFhQ9ROicXc0q++p3XKwW1NRsLH5ej
B9lUXi4ugEVuBz/buAD+V22//XgpV13QP59hSRM0Ah7HSw7nQI2HrpXxVHmbjy1cvfxzdxA5sxOg
Pfj2PNloaCRFIHH5MXoQ6QQP2WzsVTT0mCAw/PJQZGIlJ/tTmH13IV/ZXARZ5LdMFT0+kL4ZgfA8
DPclBt627R7YyTsfI1ph9SDDtZ77+9AOrxPYaEmgBkrIslPN6743AQ+Eo0VNTfXJg5v4KXCJ/lPL
1S8JBWRzrJ/GcVyJuFcyNtQnA2DN8EQgFBW3t1s8AMfv9LKZPTwFxfm2OIJWI3Yfy3DsIg65kSCm
K1oD144nRe0FBUQLrA10cX0xXYsRJQeZNW1+OfnZbu9tdH4/PjlLvPMfH4FO1VweIQDsLaNwn1NB
irnFM3LvXJU5JvSs5tPQdrfN1LAI4LIX25QibEn96HrsNjPacuU3/BGKWB4l26GgDfVQBMIc4tu9
JcApNtUfot16goDDs677LThDQ2WXEYD0cas+YYogLNEkdvTBLGTUSRl5wMC2X5K6je3GjibuHYd+
2DT8Hv8KVFWxk04X9f2wa7LvmELFaOfZwvCf9Iq90fLDx/t47Vu9WsJSCwP4GYPLChkZ8J3bABMk
Y/tAy27FyjVP8trKIsg7A6bTNTX0BSjkSxN0Q8g6+1+cutc2FnHdz82J9xYejkXVYzQsDTtTYMBr
5R18fb+AvZtJ9FC7XnzyQWI8y6xqXKfucykeNDgSmL2yW1dtuA46PwAEva9e55Ynyo7j/nTNxVCf
A+PLKFdy2DkKvTu5r0wsnOBYA6s4BKgSdBRoRbMuznC5ZVya5syvnQVhW0AiWFsi/vi4zdvzkd15
6a8SiKFyqsTUJt6P0jpx83cuMNXaf+HgGBDI/woqQCSz8qpa285F0pKPRudICZtqPDoIys6prlZO
xfwnPlrWwuOlnmxBGh7oC8CbmJ7yQgzCxl7Bon5YqzFdNTWPzaCW5UKOd+HPg8oQdZJKfSmhBVDm
Ng15Wt521VCh7lj/JefdHy8LO/+1tjgnad025pCgl+r4RQEy+FqHlWjXho6ufqFXVhanQma9XdEB
25dVGpOht0PXbA15//HRWzOyOAa9nEhplEZ/Qdn80U/6DSv6bxkmQD42c9XVvVrL4iiUmAyZqp7A
oWKOP0Fn07af/oWF+RVNAG2YK+dv71AJeXCIlnT6ktu/CbRlEf1X1nB1q/6xYM9tiVe3tJWu31tT
qS+BJ8ATMLPtQ1WyeP54HdetoMeIY+wFoCJ8a4VxwT1A3FDpM90YnCmyy2NSrsFariZASBEsEBaj
4IEewFszaBICFs2YvjgDZr5BHhB29zXgQVD70E0oT/Kxf4BGJv3096t7bXbxDkiLMZNWgNWR/0Pa
dzVHjiPd/iJG0JtXuvJSlUzJvDDU3RIt6AmQ/PXfYd+701VoRjFGsw8bGzu7ygKYSCQy85zTnHX1
zig/Zfnjtom5UHBpgnMEUe+tzuzR2ki7wknGfYFh22JUN2W+NNu+tIn8U6CH4GBZKQC50t5cl6nQ
2moled1IApelUFosipchUBwGFa8wF09ghzgYtUrBvFRMgCd9wUHnV66AmxxIRe2vyZg6CYQRTjoc
6y7yg+Ld0MF3R7caW5h9n3yDj+tInJHhIblT5b9I0DsU8FkVIG8BW4ulfbKW2o0oOXl4H4rtwqLm
zoOGeS8gIpFLoo9w7ahVHIyDDl2LY40CCHCgdtoeBNAs3HaaJSvytZU81pJY0mAlb17T5t2Qn2r9
G7fh5UK4Kwo8w3oIXi8cbJK6AlBuRQEVwPRBlZ9vr2X281zsGHc7aTmA/LlaoEYm56EX5cYjWOPv
kLADpKubLlRt8oX8ZS66g9RHhtygqqMazMUsg6itrBF5OPZhD2okc2uU1ePtRfGyXL/v3Esb3EUl
t5089glS8tpNz3Qf7oxd4vYv4UFBiWrAW3UN4OMqcG6bnd3Li5VxYTJpYwNUc7AKgMI6w1PRhLJ1
hoApYto1JQtAiNl91DWMoJrmNBbE7WNblVphgknoiEwGWNC6WcVD+C9BRv9vIwG0gKoAmlZ4Kl67
Os3FoQNKBZG/XRk1RMop5ENlPLvEJdmy2UN1YYlzxIyaY6AIWE6Q169qKzyZVgYqESBxb3+k2bh3
YYfbNpm0wdAFBHkmcJYOuJSOtAs2DHe114rV6raxWY8wNEsFehCdF370SOukSusNLCopFcgxvkqg
ttDxH2NoPYP36rax2ff87/lAA88q3eSjXzgGUgly/8nrqSu8slW/HlftubsX3CVXn3v8QDEUJW8g
70Cjyrl6UPWgWivgF6B187W+BOWXlNtmTdbF2DyltHnFUP43YuKlTS4dQCd9hHRGOhwJ/QCaT7U0
VzbuBRA73t7HuYOFwAR0O4bHUbvjcoJCrUUdQ09YW1O7Q0icun+7bWHO13X0wjBrNAHr+JkUog9S
QSu4hdK8xuVDo6KWSs+3bcz5OcbDkBViCAWfiPPzlChiHirJgHlR4pb1fRrUdghVGKbVS343BQH+
itdVtNABnQenLT+cWJMsFM0cG1YRL98UohN7wE16BLBH4qAR4hLwoq9vL0+eEuhbRrl4kQgjzdVK
6aH3GK4zxTYKO4id1BM86ghgXgNhj604xM8O5SpFd25XHpZ+Aw+z/R0dMS8AGICMbpnFF6/CjkDj
DfXvI1iA1pnRa3aFdpfdCME5NnsM/qUa6P669iXtsgdgHYaFnedZOfgfwJeeCMmgSw7w9DHZdNFB
ec2EbRl5BEyPiiNuw3WDBqjY2YMFci07qF3lS7Ggu2Nn2bp5mq7ApVbNXMC72BFeJjlLFLCOYYDv
KNJnqu1V+SVCPz3LdtnSZPesf//Ze0W+vpnA24n5ceTvRxo9iBkQh6xZtxmAxuHSeMhsPJgm1DDj
O3EzcHdgZJRGJo59f4wFSKET6ElpkBW47c5LNjhvLoCFKAG/6Y/5AAk7A1ySP24bmE2JgBX4ZxVc
PADFjdHlEs5LfE7v8qOyL07plqyCtXpv2sWT+KS/DDtpc9vq/Ef6Y3T65xev4H5M1TbvGWpkIHtQ
YgTtGHz8yZYutkEW18fdSBmTJt4drG/YlptgG+5SL/aIM2ln66/CtnBTXIJLIjGz1+DFpnJXkpWD
77frdAwLgVw0rdlKjI6UKX5XgaIyaPw4f7q9obPnC5Mc01MckVbnVllKtAq7Ci9xg70U8mYI4fAD
CqlvctO7t03NXlIXpri1ZWHWsgLwo2NTYlSpyp0SKiStuuD4v4FSf8VxZBGYvvoNY+f8EsBySLpO
t23v69v6l7JvTvljdB+vOr/YyPt6Sw81MBXLwXt6C94yzPnm2Ipm04lyDykm6sbr4h0AcIdshk2y
jRZS9fmt/LNG7qsFUl/hYdD0RyI0TtYStw1bB6p1zu0vNuuNF1vJfbE8rkGszaz+WCa5bYFmqRJf
VfrSZO+ke1FB/3Lb3PyRu7DHJUq9CFbxXMSnm7TqURQqffKutLbgqa6Ouxd0ql6hr6CJsGB4YTv5
2lqIhx1FzoRQpj1Vxp6AWGQpHs+fs3++GD9SYQSYiW6lCsgESv241nwlY84oU0fqB5cu8QPMRv8/
G/mbUPoiTJIB0NFxECqgYqN9hg0dQcG68LFm86ULG8p1KA6NOqrA5YkVSfJpSOVtWY++RPUXI1X9
Xg7oRBpztPoysuNYfr1tfe4emFTwMMOBHi76jdfGi0GNpYnX7li0D7F2EuN3PXko6cIxm7WCIWiI
sqBpCgzGtRWU19RaAsPdsRV7u8MwjpHrvqy1rpqcbq9nzgN/v+gw+fMb7HdtaWCJlItjC3xUXx2I
FL8ZanGKum6JW2HejqWh3Q3FOI0HYaSA4kMOAydaj0HaylRz1dagPIizRUmMJUtcAkKCsSVRh8QN
CGPXJD2oFk03F5co2JfMTP/8wtPVWsBgmYCEVZXJNuyb1jG1CDxQRfz5nS/0Z+e46I6uYNVDaW84
dnLvqBV6CHVp48m6kIHPrmdSWzQsNOuhrXC9nlEJrCKTYSa2+k0U0wdJJvegFf7G09f8xwwQU9dm
iJzEbQUmMEz0vsW9uh1bsOKqdi6wh29sG2QJFcVCxVbki0ppkuakIkZ/VEzB7yV1JVegQxLD1W0z
MwFPQ8UKSEbgcgH44YJRFZqsTBjcICVgDcawVWTr0J6+bWQmHEyT5Aoydh1YKR6i3adMVlMDGWEr
644aWpldDIkL2PGPUJSTBWOgHMI34PKJK3Pc7dtFQSeASpQdTdb+ygITxLJ9BrrdiCAPjSWooGrt
Qxmnr0MEki+SaD/rNnb7DvtchahOBpECAjW2j8VV2RpbuarW4Kg5dATqrFUDmWZNF1dtWBxFcMrb
chNuE0ncym16r8vyg1klb2aX/CqF/NlUgo+07d+EMNvSNHaHuDsLqIs7EgD+kH5kTh8ldJNHGKFg
6H5lRgvGaJA1aSkI4VIibcaObYGV3AxBulHS6sAUY4dZyl+xihKZFAz3RMzXiR7KDsoKjZ0GsV8Z
ykZIE+IwBvIkVd5qGJB1BkwgOdkkx9flGSgXx12ZpJtmbCB6UG/B6bZiVfZOR2vVZbUriY1vdv19
YOQWglx2ikrU8dtwlJ2+THaRFu0FVoK8H5TcUaZvDQPsyWO9i2XdCy1wtQZCn9qJXD70zLrL2jCA
Biqz07q/16nlMbMCynC66LCZ9FdeKr4itXdhhQdR33umkq+Kip16JfeYkHlVRA9ppHiQKbMpHTG7
JX2Al3aj0GBTBJWvCexVUMBrXKVe0mF0Ou1OKb7cYJai3VvlD9anIH2PNixt9pZYeFkhIYGOd4IU
+pGkvSopqPuayBNr9RCXAoRwM18L+1NCA3CD4dt1uZ+a1GuAjM5V0Qaply0xjKnh95sdCGULcKsj
ttW2nMVbSjsUd3Q7lIir108maVxdLfZUV15IDSK6MbpLCbTbC8zM2mB7gHoCFJwgoMBAqN2DOw8D
2Xahm07blj4KqCcVjL0EnMo9+PbFylyj1OQYYKItFMUlKgOltOa1krAydAgwYIIujvtdXqpr06w9
ERzHXT3c1XGyKfpPCQh1tdKdUqW7oJXsODl3NVTls8CLI7DbNUrlBLi0RSsoXTEKUHI7lDWkmbrO
rpEzKxR4Z+kUJcQV5R9tUjp6YK0m+mH4H66p0S5BvtEX5bOkPyo1CNcnDmOglKTxrQ6hzjwmNh03
naZ6aI/uNLCC4WwfOlVymzwHeB58F2HoFajgWAoDA3JkZ2XnUCHeanLhtYXqjpn1OLSJVyTtY6kf
CQiz5RDl/erQgtp7jAonUKN9kb9lSeSUhfCQJKqbdqYfa2BylEyvN8SVHFggX1OcJA83TfvaiJ8S
ynKUoYJRuXEROBSl/BKXe2YdaPxzED609LOOkFpXxK4IvgWYxbL6NZUOw7CTMbXPgtYRc9HOsx/E
+jRVT28OxlB5JiqwEPEpVc3R84fSXDfSbgz3Sr8P9LWcak7Aol1ABFeOTMSF97i4UxXIyPSeqJzS
YitjX6W6cXvLZuO+ZLvK3LDy2YKkcFCeAHF0qOUq4ckErASct6b5K24x7hypXqFJnsak56BjuybX
7ISoLjM6B1p2jljeUetXWP9swWEyhJ+ytVPB1KZWP1t1PbUyRK8grtltiQa9Cz8QnKp6SkfLDskh
l1YNXhc66LO6+IkO21gFr+RDK3yVxhMm1CEVbZfJo6G8dRl0IZLeA91/2XuaghFXa5+RrZS/xVns
D9VXDaI4E0oGVQmCYjPwUnMdSr6uCZ5Q7+TgPusPgOylPbPHOIHz+6x9GpqXQHo2yqcxf06HvQHq
87SF6Hb+TlMcbwjnCYE9DNtc93Sy6qRncMZJ0aMlJA5+eqt3mKctnGpUfS3Yh5kDQpcxz92+10Fm
DnhtUtml9CXVzJVpaQfET7qHBE9vcJh52hA7peZ2qD/1eGgBHw5JENA8gmmrBcmkqSM61cRWpPSB
paCzp2epgngHC70QVNwa6I77XZ1glgZ87gwE74Xxkw7ybqCgBswwGhzE1NWMcldZGFENwbOtv1eS
7khZtynb10q4b9POGY27BFJYebNqu4MAeJbQ1r6VM0c169AhETkZWfsU02DVC8FKzaWTqhmfJcjq
U8IqN2u6tZEoELjpd9YwZLYBATuoEqtbDIO9BVpx10rda5EgyKkNRFgSyHdSsQRqMk1izxAzSOk0
5IdIaQX9muSHkg87cHvG0FPRTJsI+K+zcYoTtNpZDE1f4P51m1r5s6aync5St6T6XakaZyjU342i
hPE2Gn+OKrBlLZCuuUoxJBhtqtE450MAcLCu74MI06wAGIDjCaItSXG2YuOUlBZxtKLfgLzxh6hA
LIdqmU06JgOz3D1oceFFqrLJQIGamomGiwGvfaVeormZyT01U9EtdFGBBUHH4jopTPOsBbEmChgM
rfue6vZEgApRyoXMZjaNujDD5TWYPLAY6cT+KMiI612CCyZZ6/oHJIS+ka9dGOJy6S5Smjirxv7Y
iW9D9gLVrK2ePlAc89t2Zt72l/vGF82hSEITIKVQ+MnvqfSTaHet+JaF9xG+121L8ykhdF+QhE4t
VG5FLS1JL4x5c0QrxjYxY1E93zYwuxQo7/1/Axb3LmAsb4PexLfJgJ/J8qcWMkZ1fhbk0ZZ7dWE1
s44wNYFRepzk5Sd/vHi74f3R55gPwmN0uKcxrlwkkwIkIworXvhC85awKHRVZAOlzmtLUJ4sBSui
/XG06gcDGhVATKwySfFYvlnYwOkT/JW1KwAIgeEGDxKercEUWRi2DC8ry4gMpypWI23zjcIqwUX+
0Djg8E1sOUaDqes70Na1kCGB+Pcd8jKo/rSSYYP0eKfVEKsyOg23HbIwJFdIo3VhXSvIp5kufIlG
+hG1IYH+EjtQHfyBoI+CogT+D12bD25CjcxWWkX3G7XMPDXJR1dtknM9Ea8IRHPzWjoHcubWU6ht
A/NNxaNqXcZ69qwzs/B7Mb4P8iyyaYAR+BL2yUCtVVWT0lHirrDbQY/XgPcGjqLVfpBUhg3SYeSp
hOSYlDZk36pFzS810tmmVh67ND/XQf8rgwq5D/w+crRKC3GZdz/j0jioo/IJWBJy0QzMsjRsUtDe
ZMjdhnFlJQr0Y8TXQQiU1RgEINdskJLFaW25sZB+3v6CC1GQ7zi1IOiSWYMytRI8x9hUTdmx7uu/
2ZCv/VEZG70DxTRCoHIGEMAulZNAlkbhZxcyFccAfZ46JtzxkulQmXrUYSG6dKeWFDmQsdL1amEe
a8nMdPYuTnEhEwUOA3Bfh7F6GVwoA55YkbY0jLBkhrucZKQlYtdiyyB10CmljTE3GwxP37mbLvaM
u5uYwepa7KePz3YpOdYMGjfDMzOXNLhno8SFHS6QC51MQVaj4croKrs1H5CA2UL3mU/53/gUQw9F
IB+3fW727vifSQlIeO47tWbQ4u7rj1UMnuJqOCQYZb9t4uY3ggm+XioKRq0w3B6QATtYcrutGIZt
RZCr37aztBTu+OSjzPKsgS+kanPATISvg/Hrtgmevm7qhINDDAhM5EIGyOu50xPqRhInDbYr2SiR
SzfjDhnzV/8FFO5L6C6pMs9NH1yZ406RSqoxETHff5QnZUJLKTdx1b9FDX2RSJs5JeqCdp7Ue00I
typD45GMHnRn/F7FmH6tsdJWGBJ5ZejfIKJ1VykiHu1opiB7Da3vHJKLK47b/kzBnTJApuMYl7WT
BD+FRHL7CCgBiCbd/gqzDjVxnkwpAi5U7piABSDVcVUithRHRu/D5L1Nlz70gg2dOxeVVFcQ24LT
GpJdnRVfQvdatQNXxRvckZwgtombvHc/liaeZnOSP2vjiUMKaoUFKrRwYryuxVqwE4i8NRAnYOPD
f9pFnfteOR4igmBGqCnL8bqEPC5KiOtEowsIyNlTebEgLsmKErR6BmM6MWa36i3hDkyAC0DBpT2b
fsLFXRPGWRQmIb5VV/xqw9zT2y3pz1H9r2kors8+d9ekcqyCa7JEdIaeI7M+BnUhFs9hvFGsxqVs
iqDU+GsMEgo1odCWSfObVYDeW6Ld6YCn2Tqzw0PjWqthP805mQ/spWReIHlLczW/i9V/5akXv4Db
SgyAIg+mUX8Mz8MXBjHBYHSoDqD1Ht6kExQI23N7Nx7El6qFBsZ3jvWFbS62RlUXJQlTwdQUlHYE
mjZT+xpQNrrt9nPt5KtN5mKqFAcEzIdCfVQP7Es86+dB8eN3cwNNhq/6o1Hc7rH+jHq7+o6XXiyP
cx8xB51KNIzlkSbPubkVQ9SGxH0KVozbC5yNXBd2uGRFNYloVCmuwSh9ps0j6n/10ntw+hO3vIQL
wFBtK9I6ltlRHAxbCaCk8hZahauh1GVBvU6AcsF/WtPvCbmLE24xqcjqTi2PkRjtrWSQHUERv5K6
/PfYfICbQaWFQhpen3wvJxEJbXT0NI5C9dTSTxJifvbx9lLm4uGlCe7zWIGQi3EAE5UqQuAhhTQo
JNq7BS+fc4JLK9wXSuXOaMQRoyC99pWgfEeLR1a9/KeV/E5eLj5KjCYRlU2DHStp/DDHBMz1A9oH
t43MLAQETUDtgg8KbTyeh0RsrQ6CQZiKw4w2mly1k+dQJiPfaOJdmeHiXtRoeWIKODQN+QIq2c7Y
fnDjaGk1MzfVlRkuxBli3Gm5hPBKrRRKfBAqDppV0p5jodzc3rclS1yUCweAKYd8uqwwG2qVGyss
PSOtbcWK3NuWZhz6ak1cXKutboyCHA/KCCokZAANDppdt00sOQF3ZqBzThSpIKg/gcwCGsh2gdJ7
Ki7NuS6thDs0tGljMOTjmWcGd8heQQUW//tjeblX/EhRFQV1pDe4e0QV4prZczYkq8jybu/WXBpx
ZYV7cI0KuK4B5+oxoN+7w0f/ODynp+qzfcl32qkC/grTZ6mboK5kC79G5b+dWFW+zsaMQS/0toA/
MOWkMxAhPmni6+0VLjg3T0bRDhbEMNusP0KW7EDa+IdhFR5UPj0JCm4Ly1lwCnX65xdRjjJU5aC0
B92RvNwJw+gBDfPfzqrKRYUAmq6iSLBjIfkywPPOQujDv7Tx+fauza4E40qmCLrYSbPgeiW1kkBT
vIfzBZhZApF8vcQYOv0BLi2Aqs4fA9wxTaNODpQMV1uviW+RNH4pBrpF+gAWaUUuHpoher69otm4
cGGQO7ASBuviIKwxidgor3lePatFcE7AtXnbzKy7/WMGSO7rjat6yqBzi41j0lsIuSAIhtpGdAJ3
5G07t/cP/fFrO6EQdlbfgwihjqGcisxKbN3Oei6Cn5ZEvxOJMHtjmuing4af2zpFHBVQVIZ4M1Vn
IXqrs5eoeLi9nOlP/OUOMqgOJ+Sz9BcbnBaXZABQgR0tIQcvabKHOuxR7NBCGCM19EH8QD2xqJOn
ENM/3zm1F7a56y9rAjU0BZEd69K4R6byGMRswcSs812Y4I6TnILitYY4w3EYAQcp0n0J5XLo0S7c
fbOn9sIMd6iamKmpRXt2NLKnLu9/QnLpGyVhIFl19FzAkTapTFz7XQ0Ea6GU6IjR6EPKJHQPIozK
CQv7NXuKMI2FcS/RVESe90rspVIZMQBz1GRj1YfpQckg8l2w5iVtpYUke8kW9/mVagitMkDPsilB
x/0Y4FYQwzPrlp6ss3agZYIpOLD+ojZ4vXNWJZWZFeAhlPeSM8hvGkZrGuVsBQtHackOt54BzC9p
XVaoraVo/ibov5DKoVmNgfl+ITBIk0P9dWwv1sT5dSE3VhWOMWjmB0c/Sb7oaWvth/QDALWd9j46
2R3Dk8UvnWy1RAwz6+vTAKqMqp6k89RLOXQGhlLv2DGK35roWU+/0SlFNFJRxYVqD4ZdOU9HnYgp
ponDpEvrQZQn7PbS9s2v4Y8J+dolClWuO4w4Ae/pG6/lr8wFhZNLPdknv2obtHWLGlFziP+rRSnX
Fpmah1ErYNe0x/AB2G0HuqnP5lO60bbC1tyJu2h1O7DPRr6LXZy24CIlqmiTpDJBSlQqjd2JHoZS
0VU83zYyv4/g4ILSFj7XX0dLCLKBSUjGq+iU1I+msHRFzK/ijwHuTEFBKZEg3oTub3WoycmMHvql
G3B2DZOUEpB7IBLj3S2szRHcIpQd1QKShpFTAWLyjV1CuXAqGKJTwE9uBxjntvpRg2JiCmXIZnDY
UiNvrgeBatIfE9zXDopAUQUFJiTBTz+gqWausj0GrdTfKMjK7cwVZW5uuJKDiTO7PqX+Uh9kdh8v
fgIXZmtrZGWfQWYQDQZbTfem9XZ7G+eKgjpIjHVLxxQPBm24M5QLcEIBLGS/UTpy4yvEn5TdWrt3
qOarmJaDMImdeYA4D+6C7bnVXdrmNri09EYEmz9DxKgETwrsxmGfPUhdnRRKgLYqu1bp547w67bd
WbPyJF4FDgvgRbkMMI4iQ49FSCIRQ18lWrlV1WZz28T8tv6xwYs2ptmo4i9PiBOAn0ogn9bNifVO
4ltO42L4WHWCHUYwD0sOM3e2ART+39r4jEYET2pUZ0j/cmOdZx+GUTpsidJirlY+cUtIE1k5GMb4
Z5vcCroACDo7Nl65SQPPXKnAAgYY6FgVFj5ctM5OoOw7qOtkIQDPIYJhGgUxC4Jp0MHl7miQF1JK
xIodsw3ohw8QnwWvsuwW90vY41knuTDEZZ91I2U61IQRX4SDmGcQ7VviUpnNNy7XwvlhrY1DqTa4
voR14zFP8TGHu8Z0XkG96Efz0wBfdOIJmAfD8OFb/GPBQ6e/zmc7F9b5IiaRunTsVYzT6yfTYQ7z
VIc+qqnbAJqS24lvug2IdY3YGZqV/hK7S2yTs576Z4P5K4KBHKcTTNiXlIcmf9HAOshy5i6scko6
bq2SS0pA/GO2RYm8JzgEK/Mce9AztTsXTMX6OvzPa+KCaZmpdMyisj5KBsYmFWKbGJo0miWQz+yn
Q+ZtQcRXAska5ziJqGVgPTEZWC/AIWilGP3IUrCuwGFlv5TLU9MFd0Par438W12kiWnjf8Z5abnR
SgwAnXECW9e6TwK7uCNeAoFz27rDWXwvNsqHbKeyt3T0Z/1lWu/Ea4ORU+7kk2KSfmlwG7c02neZ
Vjh6Uewr0PgsZBZzzwCUiqBmpKFEgHycS/K0EkxvNVROjXSPJvx+ABogV8AP2oMOI3YAkFgwOLsy
FPox8adoE4P8tUGWWGJKSoUdSUs2qhzeRYLogA/sG+9pUJqjNDRh7GHr2oxq0iiNM4QblrROKGpu
3b0tnLbpT/CnTYWuBIRowQmJ6se1iYR1Bg3KFNFZxc1Q+iC+2uuS3Z8AEfOJjzvh4T9anML4RUY+
xIk+GAksSo8dImi3ilzxjW51ewQ41jou9VDnPpVqoklm4ckLNBL3qaraVImZCfRIS3CglulRKRGs
q+8MtoJL4I8dLmzRLE9CaTQgaK1+qcJ7YywU3GbvnksD3JfqqFYA/W7SY+tTV/FTjzTvQFuM1crc
A6zkSZ66TrX7Dh0HyaGGt6QZNr+R4GjRMMWiIo5dfzdMuBi93IMMTgrPminYDFOSLD/d9o65OKlC
3hc8+CCoB1HLtZGiQActDuAcCZKF9NSuBx/r2i2lCnM1ChRBTADhNBHTC1zAiOKxYUNF4RTtaw/Q
rxaA9bqK32JrqZI0t2uXlriXW54nYqiFADakI9ureXHoR5ChdtFSZ2uOgB5FiD9L4j5PXw6NmWmM
IsOT/BZwH1CGbsOt5WgrYSv1m9hfGsCYy7cuLXL5lhGoRprFPYTAqWVrDLT3ubm57Q5zM2zTCPIU
BJG0wi2u/UHOCyiuGfhQGYBYGXi1cz9w9Y2OcS2vdaLFoZLZNV3Y49Y0VNYoqwC4H/VqdLpMxAjv
48KSpoDDR1yw8GL8RsELDv9+vSTQfwwgty8oqLOnDC5DAQQDwqvCzw+Cf9vW3Gm6NMWF2jIfaFuz
GmLpIASaiG+Yr/r1aumen2PZmlh//1kSd5zizITwd1NBjllSfSvW3W4AEjdvIifFwJPdlYZut3my
7QsNv0Cgq1xUF8Lj7Ie7+AncOQuAg9NrCT9BIniI1s8GyCtvb+acBVCJQfALNFVT4e/6u0kp2EtJ
AmlrjaUbMVRe1XLxNl6wwU/yDQM4AXoVNqzI7rzBY+BGAw7Ka1t7+NV6yUOsYLLc0ZZqjbOP34vF
8QmNkHZ1Q0aogyebPLBL2Ta/yDaBVsckYlGODgoKLTSTbGC0Vt/YVkzaYq53ok7jITt9qsu5mUcU
yr2GpweV6QhdX3u3jcxGR4xk/GOFO9fg6ZPaQoYVIOLEj24Ve/UPFUNAjrGdptRCt/0G+zDQGoCL
Iz2cCMC4yNXrg97mhdkdMVr+q9QTAeoj8XNQAS14e22/UzQ+oOBaRoIDMSF0/LjTN0CcbDSJ1R11
BsoKQqX3tjYRkdPs3IjGWbeCX9kQeqaeR3Y9lB9Drj/FAqO2iYpDD3xh2kPWWs22glI9NJF8r4/V
mwVdchvKcCsAkENbqO9IUgD/NWb7oWn3UmWuSAY3rNXuTdXqlyIMPkPIUaUJ/teJMtYOK4NVXcWg
borIOwn0YtfnQNZGTSkALoUJ4UxsqD2kHZwcsytm69eqRLygKrL1kNHIk6osBQA0C+zcLE6E0rte
7AE+GVdNyzZCDXyZxIR3CHHsmi587XtMcplCtAfG+m4Q8iejEIq7IqirbRHIlj8UueUCcKl7I2a7
12lqHIpcvBuk8ASQmLoQeecK3dAowGfXIIFs/MWCEFIxEiGuOaKaFAQeoCtefBJQSALWegSuBbJS
sb/0Pp9iHOcIsGkhxwWFAE4z53JaTjI1Be3SkfTmLhGeeqXZUvWpit5ue9zs0Ma0NBlC4ijq8OU4
Qe9JNQTQrJ/uFZba0s48dj/hYhg5nvJ42R52mpP6whPZQTHs31ufUkO8KtGgA9aPW2atDExTW9xq
wlo/5RvJzdxxLX7m95Db2DFf7lDbld3qMToZG+NpwfjUP+f3GPmiijK5hdPNh6vCEqWgS4UOU3eR
34bxqe/H0i7q5gTuYB8gX1+tAbUd8hEA3WoBnTBXxkP1c6IdxXNaBvPa9R2UiXVsAuHU4Q3QeKMf
rrsT3movphtuOlf2o3Xhtge2XkqX54gcYBf/Mn9zavPcP6LYa5oYSd3RfJdeB689SpjMWZGDsh43
w3N7z+7AugVu0hUqpSfJ0Rx5V7iii8qCNzyW7/q6vqN31T14EerVUv107mEEVT8TDwa0hKd4e70p
8agFEUNpCpnvYAJP7/Vu5Ggv+DFvE2UWORq1XX+wTe0I7lIO/PulwPvDpXHu2de2TBwIyivI5siH
te5AJLjp763HcgNI8SrbJV8GdVMIzO2QFbnkCS1RO3tWnuSVvlAsmN+HiZfWmog0ZX5mBoKQQUIp
PlK271/rTfHBUAk8RPfSnXAonurRNhzRl/fEzVfV+vaxmMlbgCkzJz29SUGU50jRg6yOuoziExSe
GsZOFiy9b5Ys8PmdVEl9TVh3lCG4AhFHV2uWvHx2AwEKQT8ZjRXMgXCnq6WJPNZt22EWTfwy7uuN
7I0bhG0v8AdfcbQP5Uu2S8daFLCbe+agwoP0ZzIPilXOhQE6KMyWwXK2z58sv9+ljrJKHmqb+MJi
yXP2brq0xvmsLEM/NB5hLXjuvtg5chI38sVjuKFfo1f50XbpgTDzCL5aHrexVZ21FZkMEmnwqzxy
7EwnC+PQUwbHH0QDY8SmAY1xbCVnQx8HzN/rBtS9ZErsNmliJ+zJTzkghpuW9FdVBeDZGBYeqDMv
LCATAbJC8gV+XB4r25edLubTNU/NTWokDst+Uqu0U0WzY6Q9+lbNFiokcwfh0iL38cSu7IIhxCVf
KW96o9oRcDe3D/Pc1wLaEvy4aDJOjdrreEryLgPSzmrBTEY8UxQ8RcOTamkds8nKHyv8U4elOmRL
hUA84ixCPuFNwHBnTJ57dQl2Kc2uB0k4zrUyIbC4fKGU1BQMOyp0TB3MYytolpKV+ivtndQpMesg
70HyEfrx0vz0klnuycEIaakE+O0RwOC7LAdhRgc94n50b38tefrgvONDlB1Dkgi9KJ1xnwviTWaO
NBoKRWl2p4XVCh0UIOfyQXTbDuoUpsJ+tHJy1ivwdhTgemhF7TXMZBO0F/KPMJepXRtsnVgALPfW
sC7y8UE26wLSjeMHaZsV8phwAV8y68RQalcxLIo3Cw9NVLs0NjDqD8U/BY/KMWPvmrSETpvdf/xp
EPzJ6HnyDzBDZLlICA5KUmTbuqFPiljdq4Al3t7//2PuypZjNbbsrzj8jhtIhqSj731gqFmq0niO
/EJIOjrMJJDJ+PW9QLarhKpV9n3qsOOEiinJgcyde6+91tmqnBQz6+Zer3oQcaAYWuobM1BXhnxJ
8PdSEbMe1swh7qsEk0wCRFVErmXp4es6nLUrgf34s63mWG/KWAKeGsi5JZIEXTPwJOSdCpREFd8i
p2EBJiEfhD3llczEFpkanhrqnVMNoXA5giSOryoLCLJUkHbKHqn/n0xIFpTWYeNB9B7yqB8nJDkX
cZcq8nAostgZ4ntdBQ/NBevp3GgBbQgsJ2XcQpuzNi5SKSn1vBi/1n2t3UXkNYxN50Izn/tUTwqZ
653EkYHofotCuu/aT30XILQp3xnf60MB0/SSOXO2RghPjRBGxI+mafEkzlJk2aAYYEoDZkJ2idV6
mfyaGv88Y5ICmGshDZBglzu3vQ1OfOQ3YJKjQXttSerK6sDU83WznRn+H8oYW/WkInHta3kbY7IA
JZYnw7UN5qGvSzhjO3woYWY76A1ViyrrIL9WPFo9SHPyZN2Z3xUdf1qtTfUL2Zln1j4w3EP+ZYxH
gS1zNtjirvd9eOuHQxCBrqxhpLXLOr+H/ipxQjjuv67dmYEAyhBQdQPdDG3DeeBGIjn8zYGORDFr
b7JVLf/MUeDXZZxrwRGVC1SSqX3Woy1ZVah1B/ZCBSk8A4Y3W5qW6pBql/UKotyPXxd3rkowubCW
j8AZhJc/DgmpyLHbCTEjlAh3yUXuFp1pZyy59MGOz5mtraOSCGwgbG5UJCJ8LCeM6oLSwgc359Kq
3HqZPch38EGVDuSsPfPSQD9XK5io6GYFKMJPKbWqhCVaUCSVIjdYgY5nL++G4CIr47kq4WuFqTxW
aj4tBAaFeGQHqcEUiK1aCFfHUq8Wl3xR5zyuiKOgyUYlTTh3x8qefLVJCAiwGWr8oJFYtmWpX/Ud
KV10qu4EpvaqAq3jUJhF2NQvrLbXHIAFQAhp7EgAqObX4+Wcj5Ra0KJWQKgNH8Z8CYG6XANbE5w2
qoDECbgbvzFQonkB1e5qyb9Xkyz2DCk316XIEptT/7tS6xDBtW56XoMZTkkDW26VeFPpWbigjaq/
9ET1WGKlNw0CWA8KKPrWbcnZQ9QO1AFt3npIeuIkWtneayBzdcuy77bwFAweFMbznSL8H1JeXIWG
CYVESLTbimWtFVqu/Ir8rKPGcCqSHhQh+0u5Y3cJRVADUnyOGGTDVhLzybdyr8jJVe6HCxb0t0kV
PteBhhR85Lu6paI9FiITNkh2bjkjm7RI132HML+kQ0GmqcplbFiPPAh9N28LMOiS4J705EdpVQ/E
NF2edC6L4wHOX+XFrCAgAT3tK54Cyf1153wa9tj0Eh3bbYSvEeWbu9RkKawsI83YIUS+qS3kfD/k
EMBsB373dUHnFhJAKUZiMLgPwU/7cUiWABFCRA+UyyK8hTyuEb58/fxPFVHxTVENHlhMhBhjs42G
VGCuMhKwFHQ5KCEbOupc2AX45L4u5txce1rMzOLs2qxFbmbBx2pYTeMheLIMdMuOoHek4qMyrWj9
dYnnKwYjQsMuF+bE7FuW4gTTeghopJlXt1lc7Dnld0NbXbDBzvQP8FEAeCKxA70z38KnNI1blYPr
OxrAkM6a1VAEF8KEn9sODloDsyu8BJqJPdPHIRCkEWLwRYQEUBMEuH6L8Z/Ba5hzj5YkWG8Hdikn
5nPbfShxblrrkl6qVY/V1xIgFaIZUiI0RJV//tMe+ljKbEEkfcy0TAGtGikbZxjA2QnmqsAyL5h7
Y/N8XA8/FqN+bL42lOBk4T6YRkT7YkbSU8iE4oZysLDi4tqXomvgyx8Hvfj+dfXGL+dzuTD+RzeL
ZszzcUigq2GQj8hHSbcZP8QJtGQhMVuIBwkqi18X9nkYopIUYlHjhhqYitlo1+QsbQYNsDWlBGN/
Y626zlx8XcRnAxBFWAj+j9Eh5LXNuiurmjQoLGQfWhXMywRiEn7jGPJd3FywbM/W5aSgWYeBFaa3
pDGJF5tt4XQKu6qt4PXrypwd4SdlzIwkvSlrfaCkOnSZ5PXpo5bEbl0a3telXKrJeP7EnvBVf9B4
hYRDKm7l/j6oL1lf5wswQR2I5QhzxKxPMHtGWUgAtpPEqo5fEu1SsvGlAmZ9IfdqW6s1gN5Ev7VE
eVv45ObrNjrfE8cqzHrCUKKQItcPsESN2br01BhYg5ILtvelasw6Qu/lmMUjoUbW5as+D3ci/A8G
FKI5kFCF58b4JC4fQYCRhwFydoa2tXsJ0URrTS9yN55rrNNSZvXQsloShoLGiqrAa3J+R0AHoCnL
r7tkmi3mUxdgL7IKnNlIuj5bcaTQSEs/YCimt4G6d5CrD3BMtpQPnSNSm9rAHwhwJtuXQlPn5mps
ImDlQ2dPxb7i4wczMJ0X4DJDQs+y2fFlsyJLvhbLS26Gc1MZIQqMU5g9CD3N6pcUftcCtVId8E05
XfzE4UjNqqcO+IKvW/LcuDspaJ6fkdOGdalRIPUkejaMxC4vJdacGxDYkRsw3WDpfMIehoJzVklZ
e+jIDwE0OCOGDVXCr2txtlcsIEWhtAxxhLkwXC8SNsBV1h2Uyv8Z5+HWLLtbUKa/JC0o88hQP4pu
AH+XqlzakZ3tqJOSZ+M9BxwNniAK7n+tH8DRh4Ho17JdpXxdM/mC7sgZQBHAxPCjqRj1wN3MV7iy
k8vaD6IS7n07KJ0OiNVsRb6B8Ny8FpvwGjrw2VP3e3Knr79u4HO9aFIUio2k/hmmKlrL6Gpk1ELv
FhQIiwRchOklNP+5oUghd4BwOHBgqOjHT6vUUtEXmV8cqIoM08S4lzLr0nCfcIDziQMGKkGUX1c+
C1mrautrtWjBI7QD1cK+fK7LawM6gtHSvAGzceMpS+1eWbId35X36s5YhV66VC4hDs4ZzKdvMY6q
k2U3QnJEWoK19wBvDr0K7+NDtMoXyjfpNnxRA1d+tZbxaniI7vgquxAkOFM0zC8NqwDA29anDFtL
IxXoYBlAB6CPtjvRFRhJJrEznkP9iqrczQs1w3bnkoTZRNQza/oPJc9Wak3JdWukfT2YvL5WEv5g
MRPk69DBEmyDSOYuL4LCbvts0yW8dcw6RPpxRt2qapmn6D6kVWShg7+Gx5BeAJF4mWq3YSobDvEB
f+LCAPFg+YDOBY3l8FDleeX4vPhucgNgrFR2qVEENoh1v+eyeBLERKyqgR/t6y/ljFQiZhq4nOGj
AYXUp5TPZghpFFAE+uTlGO2GEMAbCNhX9BC+to075hPpSyiZ/zC+MTd6Ml7qH92D9HRpnVLP9vPJ
a8xaO05SzLygmcJChVk3ghbGdX9Nl4XbLQhyclw1ALQkdBMntUHfu7PApeUYteOD1bBW7RpL6iZd
XpotzwTJPzbOzJZKCk4jJvBWIzGN5nDHPwwcIUOO3NHKLu/gF5buv+4Q68wUDS15ApcZ4nmja/Pj
xwam9NqimS4ORl0Lx5ewqac5yOwTK0duZa3/AHX79VB3mzQyXk2WdAsZOTZAXHQI+MFnpTGQ2Rea
NDh6mj0YdaDbBaO/k1aRbRFGqt1wZTdQbZcJVi6SEEIkkM6zNkk/fPeHbJ0aA7fjRN4MJtIy5Bra
XqYU2W3dgPA5yBDTVsVCg66fJpQHqeZ7zrvHtsCnHyY/u15+7K0qsTNw9sJpNAQ2ASlZJXeGC4p4
ZWOa+qvOqt8VDC6ryV46aAIksURt3wpKu5XJQhjpXVUmtd1JZWHLXXwIDYvZsYLYcN5LET6OUnYq
MFHbam4+V0G/l7RKd3Qf+D4RQE+xlASYtwYNelpNAcBqALF4UMbaFUidl0VY7qReC7DxF8E6BQzE
7QJJ2mu1ktoA6evQOul+L5S8c2PD3/ZJqDlVkPYOSRTkg6bmswSPp134YelWBjQNM5/nblkF+7SV
L9mN46ifz0HIywEDNxKasVufrTEQIM86M6UCqCb+OKK3pevEaZzW7e/ViwCvM4umYhoIfAFVBxjD
PB+ir3RVRuRdHGLZcq1KoMkRqv7x9fA+N7ohoYQdL6IEoFiZ1SgNFLMDPX99kAu60cv6KSbJa6SE
EFW6GPM4WxZwckApYnnW5mUlShJaPTj6IS9oLpL4kQXbGtNyXRL360qdMQXGoPtfBY2T28n6yDvg
P1iAghq40CkUaHhwwedyrm9OS5gZ2FVVCh8CFUDrKCsr3+TZqqovWGtnWwuwQmrCZoL7bVZEzZS6
TzsTY80CnVMTXTftgzCuJes/aq1jQXMbnqv9UCYaVpyc1Ate+k4U1P98D6xYWNUwwODlRXDoY4ck
vdQnPMR30xEkWkaW3WibLL40U3/+OFV5DG1ogBtipzprMIiPGWYR5eLQg0sI0kLKjd9V60Yz1pZW
vPRFuY4r/SaX2LevR9unsTDiw8DmDM1vuI2gr/yxclYcZ4Paqfkh1N56a9eOWTHmheDkZ0gjkqIQ
mwTDDjIddGwgPxaSFxhsWpLlB3PfpY4Fy5Ndm8yugCqEzu8i80onWYJCSL3xv9vZvfHqYw87RrDr
CwbKZ1gc3gQgY4TDRpc9FCM+vomhY4MkNERBwh2YkVbJxlhDMLp2xyQW3xku2LpnGhdc2WPoTces
q8/BtVphsNqqqww7dbYFc/ZSA8FqoMgXdoCXihlnlJMZQwjWQgeXZweSV5uiKw+MZytwgV/4plV6
Zmo6HaSfEFYsMKE/kAkkk3Rb3WrUVVeZb2pS7QsdBJVSrV2ZcbiG0OU2SrG4Q0/sJhlYbptDnUBB
CcknXQwdFbXP2k04QMHLCPQfmtoOa1J313mvX1eg+V7kqX9oambamt4sMedC04YPe5/r6TbDDswq
EAAL6leZWBhNJkpP6k0SjjK9Vf+qaco2B0GLQyVa2k1PqA1a+WcZQCmgtdI7vc+g9xPmbxZkcGyz
wAwL2kMImOnsJ7RRnsJW+F4g9296X7R2yqNtFgP/V3No2SCI8gzn66sVylfcN1Jb4tl9J/ply/Il
8BGHqPWv467bdHTYGEzO7gMJalap+UC18DUt5HvBTcNrg/6hSbq7Ss23cqwi6SHpbyQJyVthyBC4
11ahIVbIod3Tnj0r3F8GZnoTEfk7sqIHx2gFzIUKcH/FvGoksksyseGZWOhmdp8qOXFYGz82IAnE
VsZ6NQZ51bSwPOqGNF4qhdA0otIBZJz3fsbemqaDRgHJn8AB8tAiz8FLB7rVBRSWhsLT49QzWKjD
WgqgLxfl+2jwnzpVQHWsvaUJW4ZZsRaquvZzQMO6oRwgkxOInUwS7lk9SK6yUgDPXpKbbIDkV1AH
DyKvl3Ibe0mhQtwIk4bNYnUhgcIw51nriSLidljCGG/J9z6vFnGsD46pDhsRFS9J2bqkDt8ayHfQ
Gkn8tWG+kRBIaVVdliqpHAtUe7Sw5FEHCh93gOBkxtUboafPatfedyk9yBbeiWb0ShKDC8m30Blk
qKz4ZbfSWLJiGkSgJJ/eqEVyZ1rB99w07ouaPRUmfY3LFLsHw1qHA4DYUXVIIGHmSEyObWQWdrZi
lj8h/rCXcv2O14V+JWqfQn6Lvqhp8ruQBoiX6AHk/nw46ooWAGCls2Af9m8WLe6RPnKVWZCFav0N
gSS6g1y3e1iJr0xLvllyBGGScqlp6RsQVooDrZFlz+h12uvVdZvD+9Kl9XMl0qswIkumazsCWUQb
rqHIzk35pyDWmgn2Ay520FkwHm+kqlrkkeYjWB4GTgsdMb3ul2Y3rFlU3YUsc7SufGF9e0fqonCV
GNJgTSJ1rk4hXkLMh5AVL4BqvJkqd2q9XVKlv098TXZyCzZuHJvfyir+EVrRRlXLR41IW0qGe5J3
0A5Q/A0mhZvGkrZN3yy5yr+H/hA7mpzoi8Qo3yLsqh2FWQKcO8ZDg+XKHijUFiu8u1uqEMiDKgxZ
VHoHAqBQfoI8UL4M/FY4iLgXLuKM/c5X+3RjJvLvmGwq8IbpxrUWFU/ITYhdLdBSl2sZNjmI4tki
tb5/vb6eMYQwZZoq7O3RAzjfgElWbzWygSkzrzdakth+tafqrRT/cxY7BLKgsDNClUEjMF9ik17P
IakYYctbvhpssHuIRCKF8sL6OZo6sy0EnHrwnACYA2/YPDEMQmCNkLiJcJn1bOqPvoTda3DbNC8M
09LXDXeG5QXIDaRFTqBhwIzGVe9kVStNqcu0DExsSH/YKSvJe9WXilddXYKSn8GVfCxo7MKTggRr
QGNnhihol9wy2cs2yXLcFsnC6+8rp99eym34tF6rKFBDri7gw+QzxE2vU9bJkl9hbyQcVYIOXSXb
ShpeaMFzq7UO+ANiTyN6fR4nSGuALPXAqg7qAK9lFj3pjF8wjc+NbljGBowca8yXmRl2Vt3m+tA2
CAZicst1D+Q/WM7sqDMWX4+GCwVNg+Wkj+ggWQlL2wqpskhhUH5XMXNY5U94Td2vCzo3wsd0DeS8
YZR/Qm1muVLpVleBFwogEnjZslvoasMDAAYg3LRHlmN5ocRzo8GgGlAeiKrI8E1+HH5QnYnTqk2r
Q8XUNWd8ZyJRHCCdCy1IzjWhiaARuoogGj1HnpGM04YMHYKqVHqNa4MsBhYgWCTxhzSuXvtgeC6V
aBOk7KZV6TeV+BtBpJdG6TcGQhgthH7BPo0ooBkuewVenfqZ1mIxRMqCZcFVGgSuCm1Q2kK7Sa6K
3SC3V1VSLQOl90KfvEIpVnVj1YBEphHGC9IbKxIDTNqBj+SCn/dTk8LKn8BomDt0xJBmUwdj8M30
Pk8RFwWNkVAL30nN4BuLc+n9G/uv1+6/gzd2eJ/7+L//B79fWdFXEcgEZz//fRW9Voyzn+J/xtv+
uuzjTf/eF2/5naje3sTVczG/8sONeP4f5bvP4vnDDy8Xkehv6reqv33jyJqYCsGbjlf+3ZO/QDIJ
T7nvi7d//frK6lyMTwsilv/6x6n1j3/9Oo6f/zp9/B/nrp8z3GazunkTv6x5+pz/mN/29szFv37V
f8OeT0Pwm2rY1I4wpl9/ad/GM8pvCFTpCHNgziDwx4+wqZxVIvzXr5Ku/SZjiygD+EtGYPY4pXBW
v58zfkOKKB6JBGjkv2Ig//rnC37oqWPP/ZLX2YFh28zxPlNQ5biajfBiuCcgzgKYKfJOtTmMdQix
5MO4Bn2RH3R2ZvXSRuvB44LsBVPaTP9MB3s9CbbTX9Ox92uOv6eDxV+3yCob3GgIBvvkYcfnHB87
f9jJ5cdHdqoGL9Px9+x2q4wHtyuRivd+4bGc4/sdj71fM6vO8fT0lzG1wFSdedmlZPXvhR3vmb3P
2fuma44XTuW/P/vYatMTp2tmr1ezoXcZaPbt2YmT5jq+zvTX2WrOL5/KmpU/lQAUDcQPkLj3PiLO
XTcde3/g//nes3eaPWb6ObtkVvD0MtA21LEhTPS1EJhTq/Gf0gqLnU8KWPWFtJmOT4eAQEnA6mDJ
xe79z+koZ6FmYzeXeNPNiANBQWA6M/3z/ns61beGvwApwPPJNccCp+dOtxyPFSVkcUWAb+Wv9zpe
drz2/XmktQiIUv98keN7N8wcUvd4uSJCaXqP91q0ytDLi5P3HEtNsXvazN9z1kTTE/Mg1d5LPRYw
/fV+83sR041T9fU8eHk/IxsxWhPryyAvphtUeBOmyk6/Tl56+n2s99TgUz2PJ4y44zbYB5oVfK+6
U/SSWAALFtxM/zA9NTxFNAy+oSh8PyYkqVpVgwHDcLxuOoEps9kO1nB3vBUSq8k+iwDK+etp01+D
1DhhqJnXPOB/lNIm8kOgavn25FKKsQFnRLpK8ygJwMmRCrfigwyqBBQ6jP8k0TAswqZUnON9slRX
a2qAbe7kWKjLO04SMDngrumfjIHKJ+PesVbT4ZIOy9gc+qvjcamt39Q4TjfTBdNxrZJzR/QWW05V
mI75kCPwCO8t91hIXfkg31Dy5OT96lLmG6JHr9Nd7/fXmnllZe17sx9L7viOJ2Z6OB4p8uGKMs53
723S+0DSGF2VrI9l5iC0cgTv/1Ynarkv21NTTg/42IlTsXTsxIKbJ605HR87MWqFeT3dOFXjy048
1uHYkcdjBB170pHTiakjC7X5Ox2Z9+8dqcMJEThjJ2bU6q+OrfJXJx7LBDQmd0KM7OV02dQK/6gT
+zp9rfsqDhBWRAfysFkcnz4984sOnM5Pl0+dGMsDIsF/fQ/HTnwvYPoKsTFjJ4Nr+gqnDpweM938
sQNzNQfOP4Yadao04UqudO4ShUIfFikBa/h9S2f62TPd3JIBwq/TzyQtY6Rwmk/TL7jo24Ow4PAZ
71QbJb0zDUT7x1+93+QPWbHiYIK7j0TBHjQtX4B7X7uZTmmDf6OrfQ5ZbVxdCggeanFm7aaTeomp
gdWq/v5kDtltJ0sgVD+dhZRj6KmalC6ne5EpUC/CLlK96WybAr6GvKI/6hPEzR/1mc4iLktP6gNp
u2iqDzKA84epPn4TbKfnmqJ4r890bjr0Z32mH2N96Fif6ZfU0RvysT7GWJ/p5FQfqxf6ZmoJrhWm
I6KOrqazvtKHnjzWR9XN5H1P8Y8s/XuW4f+58f7B6P97m4HlGxvtaD5/1P/DfYCOMPL/vQ+4Hs32
tyr/5eq5ip7z5z92BPx0SzA+4X1LAL7g38BGAK4/TTZGh84f+wFN+41SA7gkyC9MlA9/7QdU+TeQ
VJoKNgwGkn+AKflrO6Bov4GWhiDpC7hnXUe0+Z/sBiBE/cG3BbUzeVRMwX8wcUb5s9k+PEklCju/
V/cNie1QSZyBxiutbNZ19UoEUlbbn6DgcbU0cpFTcJ3I5nVgJAcOaeZCZjsWsqu+DL1QpwtdF6um
NxYiBaFh0q+atL6JhPGQtvqSGslChhPabJ2aSBuLL0MmY5on3mAJpyfRNrHCW1Kq66rpQboNxAZh
3DGQL6uo1U1gtouWR/fxKI6pGm5q/dSMdEV8aZ1wFaCejd/FNpjRPUtewz2zQG0WCrJ3+kC1zdz0
EBeyDT04aKJyiyZ3AtBTMwBCmOaIUlvATeFWAoAJsK0vlDbelvFLFMXLItnE2oOSQzRZ2RSJf7A0
bWmQCFB2UHbXuVPm5e+cbAa/XfACJGPZi2Ig3EOR9Z0oACgtTEt4JNaXXGeIg712LHc6ooCFF7gk
KJtBTm1T1fUyz9gua0HsmmrwRm+0jiOIsTLN57as7CAGUCZfyXLrDmrlZfQgEgAtCGjhqp0/BG7d
8K1fQgI8sRypACs07K7A7x5rYVLbKFRYWBqwIHtSg9cqMGyZ1rXtp1DUq9G+SBfj+lMJjLMZ85Uf
pwgGBAt98FcV9b1sV6S3Va8tuDqSkocL0wi34cAXoqjtvGjd1O88Bm+D3Zf+KwHyyjTATQ3Ousps
NPii1e9pGYEpNHN5OlxzeGeF9p1G4TbtAdAMEG1pkvqHzkxo1vJwaSrSUmrhyx26FAl8/jbslBtV
yxA/q6UYUSDVQ4Lb93zQmdum3GE1hwKLp4pStTkCWvhs1pC/2VYNxK4GDaS1A3KIaruQ+i0DsD4p
n6VsG2DxJ9hdUTO4y6ybrs92baautLZehSy9F1q9aELAlMSLlV9RFUZpgHS1EiQmDfjh6Tfwxix0
5dpPvsvKOi7X8Mwg8QuerKK+ynVjGQEhYMtC8vISsR6FO2mrbsKEd6sh8A0HHpzY7kKVeape7UEG
atPURHUg8BnJ8ZhHhoC0qnm1gVFkqdarXolFSZWbIim9tEngfAbUQ8n6BVLzF7QurpJUu+uG0BW0
eq1jmTkhIk1lp3yH7KAX5MXSl4b7nCL+kaiXyDtAKvp5FoF2BwC/cMQjvDx3uoa5NgS5bMn7BF0N
ogTo5woDcDMM0VxGyh27Kn30dQIuH3AXqVbxbCG/tWkxaKiyL1lsF1HplXVqm4bqKeaL0h76sIII
6j4yS9eXqd2kTNhcstYR4jFdVNsDeVa6+F6tyaIxugXPi52JfDEB5UNJUpFilTmhhC8r9JO1ZAQ/
zDZ2Uz1bVgApWUkNxrZknzDxTQ1LTys7TGN8VUdxZqvMWGcIq8ax5KaZsvP72h0IJFgldZebzO3l
AsyIuhfpuaskT2ki21q0CjDODEU8MCXY9NgCYNB1Th1R12exBwF2pyrSF6HRFcviyNHa4iYtkGOo
qU3thBZkXsPuqaMaUPRUctum3sgSiApzNJcZcWIbLNm2ib+lmf7QZvourhR5m3cVtWv5R8Fqj/eG
bba3XRd5iECtoV21iQ1j3VjDdZEOK2L83lh+6qTSAL8uagOiZ3yU8nUB97gfPilq7zQDf5QzzS45
X2YyWCgTTBWSdtWUDyH89VVauKSTlzzdDOGaZ4jWpdSVSbBA3AuQuHSdKfqeAI2SRoXTqZjqFfJA
cS2pI6TGrlGkk1PiNH5oC6NYpSZ7grCN1xlbkUUeCxF01eRrWSRO11I77qAirZU/k+Jb0/DdkGPC
7hMkm8I9ywK35Iorl3HrgIXWpem+xAoAQDPswIcGCjl+yFdABN8qtLEbBhIbxKb74S5vYVQ1l/KQ
PvrPp1UUoQYCySsNsTY4YT96szW5HaqShcq+LpCDhPwjGrm9dNMbyG+OLzE9fvTzvhcGwjZE10wT
OgTz8IORJG2cJynZx4rvESRydUFvAyP/jzz078UAN4fYOkG8BgSMH+uU60VhaZlF9kGyGZLbrv5J
zEvp7lMg8MQZOZofE+UPwHmYOoBm+1hIkPsA/dCE7I2rfjMs/GXxg2V2AkWFUYYj+5Ffp0DJ7Pof
ndO7Ypkuo/BChGDsmq/eAP7a0zhY4WtiYCpaU96MJNrv6R3qZfmGj+jc9+Yc03CA2UO44xPkyNRz
ZAj4Bdk3i97rcpDHjyB0uqYu2MUW6XX/HWx7tnhowe94ISQ2oyX5s2xI3AKZhqzdOYrP4FDriTW0
coeyMy9ctP4qugpzO1kiTXzD3NAD1zV56jNbY96JZfyHA/rU4Xzu07DAmoHQhIa08XlAs7ByrN1Z
TvaqItmK9lBqzULIN3UZLzStujBmFXKmmVGKAVN2TNX5lEbTy7xKyNAIADbEbavzTdAzYBMytxiX
XRBnxjrWBIUcRE1tUWsPXWd5ZdN5JJe3LbIPOooBR3tXG9hN6fOtlFWYN5ptI8cLWRmlDYEIoWaz
oeF9PQClIce/Q7F+SYi/UlgDWk9EhCBmXaTVhkGKzCiKhU/Eq2bwTd+1SwgmO1UYuMjmv5Ui+bGk
/EqUIrRT8koiaS31MGQwKhlWMWnRWOU2yZmXNA96Ar5fOmzr0FzTRt+UugQi0Vjdy2qxD9S8tOVS
eSx9fV021bVCzQeSQgEYodAlL/Jbw5J2UatfazJM9zoLc69WK3+VpulPOojAsYZnK0ivBxG/VDGi
W0UCsHoDSErV0wMHQsRSWxdJv7u0V7JFY6ZbnSVu3emPPd+kALgFqdU7fSbf1l3vMFB+IB3DrdRi
U+bCIUZpq4PIbB4ZThPV9xwshnLgBmHv9hRKbWHnBEnqdnLs6IZY1rS2m/wupY95kW5iq/PazrjV
VUYdOCpju1SLb6xJHnw5W/ZWeuh46yKVIXfyAZyFkv/YhtUz1BQco+Ruq5u3gPnYrQHAOw1BBQwF
AB+E0ST3LJBeKFa2+nrQj5PGbFIBI4mB2RmJY59171SEV0QRdmJPEBCJhut6ePy6gBmkb/qkwVKl
IkkeMNDPSj60yVvoDVRiT6+aHeB1m8ILr33778mNTbI2s/ogkoXtqAVIAvQhZmuBXsHx6xM67IEw
XlfElhnUDVh1FyidE+kryCrsGr90BgYfJUiQllKGHEB1iSAqbXe+brcbbIP3mVG7ET6tzJe8mIAq
q0wfYWvF8V0s9RsYeos2OMDRtDU54t1VESzaOMwgidmtu9Y1ePcWUmyBwuDRRw64pmlexQq36Mmq
SwP0YgqRybUB++brtj7TmR8qP26hT6LwiOYx2Rj0YZ+rnZ3Hd1Z493UBMyzG2Jng/qEwHgAVhadA
nuUr1LlWtJ2kWvtRMmlwuTO8WM4rW2Ni3ljrSykZMxbS9+KQCmTq6FJiQOjrY4UY0HRdBPNiX+pw
Uxt0OzSGZwnJDZUYO+Z0YYaxU6pIlkkfY/OHHu1k8ZiDTbtA2n3ewLjPE2xY7jRNv2oYc6BKhOlC
WacIO9Ogd2kcbnMDmScKWzZ64QzjVqAYNom0IC2x0+C+Ci58cPi4Pn1ywJcAca/Cn4Gs8/kalxTg
JQFNk7UXCG0a/hNhmPejHzKo6lR/h9yYVUQyp+0juyCd7TfVIgCoOQ3fAmDRNIp5rru3QLKLbYRe
Bg4bECAdIpewdp315o4rEH3RAS3kIIqN1RS07Mprmg12TeMxG8nr+9rm7c/IlG2zApYOWCuSta/c
F/skgKuCfGu5sqTRKuva67JL7MG4tazaLkv9UOiPZZhi+biKBx25FPlSw8ahb8VK9t98LXZ9kPIa
S+V/qTuvJbmxa9t+ERTw5hUufZksXy+IMiS89/j6M5J9DCuLlyk93ggp1GpGN5DAxt5rzTUNbh6Z
0UIgG9wmqVanHHmg4k1H1E1uLc5QGZukOBEtDbu1jE1npWu5a49aLwmuAqAflGlsB+abXLXvYxmu
8CBwVEE8qgZOuJVxHPLxSrN6tzW0fdfvJrGzx+x6rHBHrDkJEWX1cuRrPVwXHb2aLNo9EUnDNG2s
CZFTfKUDo8bYY3fxa2dEa9VoVkvwVMyxoxlvXcBmHl+X/Qr3iOcqqbZDX10lSesm1fHvX5T2vUY+
WZxBZ0H4x9ZyTtmS06VvFMxmbsrkIFXmaokzNy7iU1WwF8f5kWQbJxECN1p28Xy1RLTFjeiKBvMP
I7eDsXelfAThEpABGXYZhV6XmzarCN+4X9RJRwFamcIfenubFteqMNv1cK/LP5s0coKE5qWYbSQT
Bu86LVxEANEUekGxaUTVlYb+Ws0VN8LyOZjUlZl1jmm+tvFGRB6m5LuoVGwTLVwojwdDbG6VObtQ
KGnfNrVTJDQfqAa33zrF73zdA7R2LKpSTdKbRT4W+TFROkcN5Z/K2GzToVsnGrTQ6MkI7ov4iuwB
p1/eB+E+0ULbDIpdkmouNlEsKNNPhF2Y3UXmsQCkK5fbqX/QpmUXgaS1M8Ls9rqgeezLfp1kG0t+
C1RHNH/K5tGwdgw35krbLxWG0yXmXfLERhI7RRnZaXx9WmjzFLlDqroNBOvyJlAJkStyBShhie0F
w4cL6+YPj0U5qV0tE0sxEgrOHgurRs8UQc5uKutBzsVPWFGeUDQfps4o0BgFV5z791ov3Dl4ngOR
8oGw8zlw06B2y7z3klHdCEuxVQrNVZPHWd5Hynto4AhJeqLCmpCD1KnJ+ciLN6OjVY+v8wSmeKt5
S/OR6zdp8Sqab3m/M1goYje6wTh4HULjcTl2FHzNWP1o6nxTWO1VXhps1/Nr1FrQvuXdkMtuYErP
zTRcNbO0zVXlUtnxbZeV4LXQvyAKMSWias4KATM0EVTnYonGcBQ82atXglPMYJVEpk0/YTp5yF1U
rHbV5cKr+V7xnF367Bg2ewRK7bCURCYOruidzMph6d6dEj9C/1Iq7fcjmashlSXp78TIYTP5+n0A
f8jVQuTADbzl+O3khJ2/duv6mXZ78XJX2FzKV/on+OdLkcUlT/w7nLUMsqrOzdiSxsI1UlKLGyGN
R0fW0tsl/BwHtJt6S/yvvuguzOVSJHla1u2m3DP42XcM+jN9XXaPozAcZOEmwjKXyRwD7sBdqttY
vm6E0mEXscU89FKDf4oTMW4Wh1CFt6jIrK05BJ8dmdx6xyqc9bue9ZVUOKZVMh2IAjBkmps8f7bE
dYfND2YQr/BuNxm5oKVCNVDt2oSlDOQrtAw+9WPXqb4c3FVV7YzSRm16R0qGfZK9JIC8ZRPY4FuO
QHtQ9Ac1vTGsQ6ndzMlGT67wGDXgIpUNIMpyIzavAFqroO72Wlv66iS/1JL2JipXcfmeEDuqjqen
s3C2gAjO+Zr0ks/Q3MBGum8h12sx67CK8OoaFi+MUMUWwq1utdfGUls2lsaZXZETWUu7eMT1vjo2
yeKVCWavI8q6hwZOYjv9HJv7HGfXUv5ZQI4wBkYI/ewq8SPSVtzMYnpKYhZ004nUocEnrLizqtmv
cjzTpWKDTYFnZJENSMpB98ARI7dPEOVr6dAVD4thOl0xuIEG2jms0tmc/FwXt2JrOgGSg8hYo/Xb
4Ov1Po+Ka6qdQxaFKtS3ejFeB5AnCauAYGj6Qm5uEcT6cnm9oEloipQpg2iPtGzBxkypipRMOQzi
qhx8ZVD55WbijmF0h7GhXaTvQhO6bd9vNVLo26p0WyIWqmhcy4N61IfFzxL1wiF0lndDIYo3soIo
86T6+8NHZqayRAGBUZ+IHsp4Ar0m0lLy6rvL+YTfYJ7TpSym9CZDUYxpzjb2ocuMqkiWho3rFH50
gnmEVbPqL9Whv0IAv37FXy90OmF+6xYEqZ0JXpmbG4sVVZJPOM4fKVC2hm6ma4jXqO1umFxhivaa
/qilwhO3y2ytdKyRPHG935xUHak2r7OG09BKkd+UTMjgPOmBrYajj56YT54jGW17a+2sivgPS7NV
pbYr8lYZdL/EokmGcoHs+KEXc2c2GSCVgT0Hx4QEwbG+j+XBqQhYKNTICYXHInm1eg5UTE5YtYy8
2vqzBJNaKIRN8zpX6/Vg4bsSfIoY7KXz8xAktm68JbXpoQNjpcqeMs7rfpgNO6LdVptHbeq2lYU+
Sn1W+fIW+V5tXsOR+dc8bGLBOFRq7Kqp4dQzPYH1Mup+y5QubWZXTkVPaHu/UQJ/EAni6j668bXI
HivhWZz30aIf2jZZ0yVuY+1jaIfZkZZnpdzV8+esIOEprcdJAeuRZEeVmUFUJ7TLcqyK2oOgTzX/
MYWxmzHXC1alUvgaHYppznbeEGtCxsscqg9FP2zHVHGlqLabeGLEPhO+tOzjmLasjNH0ELeCamqd
dvkV1Q6oTrGN6uZgMRfMq2UtdY9Duderq0V4VMFAIqP0Y/2TAZCtLVQBho9lJGlcxsqac+fvhcyl
5X52Tvdo13NZYhWekkV6EquUVbT+NxKrvtcDFs4SEOGRRjC0OleJFrpWJwnODjfKXbHJCEz2Qo8p
mMtYYgN3CEQzwU3jkofVn34dDfMJ38P39RvI13cgfKVlNogkwjVqXq/z/p08ru/fsozj5snwlYoH
Ttk5VXYy4IEMojTc1LHlNPoxmPdicJebL1Wq7SuNhPeljp2eGcbJe9szl2VPm9XbYpjeCkb4GM8G
Y1PlZknaXc+wK+6ah2CuvAnX5/QEYbR3YfAJ+ddNpNt6/BmO+dq0XouWaIa55WN/HLL3ZHoY63QV
DiO992uExQVRqyuhfITUzgj+fgmvK1O5KfUfi/bUth+LLKPUDi8sqLOsGvZqnoVCSIwM90CHXn62
oiZOxt5cmAoN/rQP7zR3dPQtuUdrcdN5oiscGdo4sg+b7/qis4V83tufXfus9KtzoTHHgGs3LpGN
18l9uIZH52lwEHaDIxx4HLcEwa6zbb/u/HL3b2Q9fMOVwRYwNaIx4NBCsHxWD5ZTEyVRyViyzSNO
zs4zAh1SlqQjMFPcckoe2POve/luWK6ncnTacNiPYu0mo77OSmslBIFPkpuN7+9/XBifbg0yNz46
6NsxJv564oQS870gUHDGsir2wX6fMZg2xk0cRHdxD2isL28EyXmdntzKXXSVWrH3993m15jmy6GH
zhlOOWZ82HVqCHy+3kJmRsagTXiA1VXmlAG3McD8VA7IVF1LYffX6utU2uHc4gN1HRYRzyYDBZCk
ub01eCqz/CmKmeKpkR3jLZAvEA+W3K2HCr7kJZGV/G3XwjCfDxvbIayPqbnPnhgxIdjl63hJMhvm
3ZUrEYRCOlkIYqCh5p9lHNvC2F4HhGZ1kbLV5VsBM5HsCXLEVs6krVQxskQemvVPoUIcFWTZoPnB
979JQyCWYYj3Uxd9/v0pn+WqnD7Br7d9WqO/lRahmZ9s1/G8SjblevJx9CjcxEWYGDIrM23VXcia
ZUh2+N+Myv+IB/bvkbz+f1N8aDzF/zfTy0FP+kd2F//UP+wugfX+L3KkNFHG35q5rMkf/cPwEmjm
/gUoaTKjRWnxD4/rfyQf5r9OvjjwiSBx6QpR8mx6/yP5kKV/UaoiLFNVrG455+T/hOSlfgU1wOyB
d0QV8ROe4hb6jzN4mX99SiGPFphtKXfNBaTJaRtH0zagKE6V+AOzfvUhM65D9RZ5rmGcZoOEbdjd
z6XZq6fQnlJ/jIWHSJmwZN5pTN2tbB0i4eYg4rTZSsJ6VjcZTAY7km0wV+tT6d2533EQGa6gXLAY
OPc6Ov0k8n34ekUKehmfua+fQj3E1SQbCnhJRmO81lsf4NGrBrYXfxro5LwYrNenJFS8ahX9yEZb
3kO3crWXBWGw5tR32eQCS3Ni/LY+/jDvPK2f32Y/v542JBg6DN3imOQvvt7a0AeyDk1Ov1ny66zZ
wP8Rl41pXcnNR2e+R2FvG8ZGodik9raF9FWtrvL5QY7XHdV35fdNBJSoYDhEYKVxM+Sn6jO8FilE
y5tqjdyazbL3hdUpfwoWUheRukJfuGqah7Z87YvK0aKNlT2m3UELfV0F7K5eJGNXF4KXmaKjI06P
M+LzTvFudoS8XPK1xLtkOvHr2Pm/M+H7czhvhGK9QK+s6hQM5VtPdN+vfCQIGP4y7+fxPgJEHw3P
DLea12R2BDy4irzQFUgyNFiSmzK7lRmGLNA6Nn9/R2fDgu/3dlbMKKUFSBdxb0Wy12uSm2rGWPSf
tasRbFlCZLFTXy7W0Eyq1aVy5pdl+9+ezFk5Ezb4S3UhV68rxwStATvGFT3cjKaX6YdyugUR1AYf
IJotXVpJ6ZYYSsZmrsXLj92+vElNe5bdDlaLo/wIQlv61EI3653moZMOtIVl7bWXcmDOKsDTQwNz
hA6C5aL+p7TCinlqkwnKMW7sHjiJ7eEm9XRgW/TogOSGFzF7XaU3oTOhqnDV0gXyyC6lmJyxGf77
PrDIPH3flGTnIXrBZLVIvrmP0HBV+IcvkdP2LuyuQL4aArydMJt3YUDGZIHgfy065kVOg/jtG+dR
kKJCPuQpVf6c76Zpk9brTaAcR4jY9MO9M8ipE7Yfjfku9BJ9ZHn6AyWtYPCngL6ao/fvTdE6+fCu
mq7J2NTaq+O91V1Zw6cYvaZh76ZdbQtl46qRuVHiZN+c6AUt86qt7Lb6dfMah4kbLp/LeJ/P6zyP
bUhboxe1LgMfKCXmj/lN+ShHSAqv4tGsJv63qm/jp1B+kKItjCv4SBM5VNtS+yyEqzlawYMz+51g
7dPiPou2hoQT2gWr8F+dwdflbjDUPCVqQmZmIHNWbQVCq4eZwfsaA8+MHBH8NLe1J+r3yM81B3Bc
qhz4s5vcrzs7f5ef5I/ip7JV/Qn0wi7ficf5+/f/a7rx5ZYYeoLrsoBo68ijOLslq5p6qUcjeSQh
N8h3srYrociZD4F1ZRBXV90EhI9lwrUur9RhD4qQZquRolCu9p212HX6WDWr0tyHMK/ieavBBo6E
HfYrzP4cQd5oGOlZT2rthtb1OF/VyV4ursN+1XUQEV60YoVfwxVnb/pMOE4u8KnAZUaBoJxgR+lo
ZgetODbFcYovaIRPVcXX04mOGZ8l+ZQRAM/hvFLXoMENbTJJx+J56R1Z3BR7HNqIKuYQyZzODW6F
Z4AO0StfDZGVa3hQwhv0Q868x/8TGmq2jd3oMPggHsV9gcfJG7zk6AYfiewN/Eb7SZfTnXyM7i+8
tG9lzNmtfztQ1J6sVDW963AjpVx3MXcJLVg86h7DEEG8IgTcF7zGK67SQzb6yJ6nat28ZJLdg2OB
u+06W/0IZDt9nh71e+I0uo5Zn52lxEsAmtuMO/0MsNNW9YleYFc1nyB3i85Ez5FLN0tWp5iUd0I4
D+PCUM+56MrwFdlgbzv9RgoHXs0J3ZBPG89vJb4aLzmG5qN0pIaBCm/Dd1EBglOXswHqNZEa7qT5
yym4AmQX2NYuVsLm0gl1Nv34fhunVfTbbbSlNAuLyW3IsD0pOOx03TpmYsfEKZq90980h4tn8qWf
flY3oUM2xjCO5GOyyW7MN+UpYHPdYVQzSd6JDHgauwSlC0OOBjx1LTcaLrSx52YB357+2QrD6iab
ZW2RuIWKzq+CuOroOEX6SoNLCpxsZrv6UwR2PvFfnHhSB179iJNlInqq4FSmH6eemd4EroVFCxTy
W91YS8u1EOWuUu+h2Y0/ZZTNRnDsCXj++wdifKs8zxbPWVWjTVGX1OQ3Hxm4GBmSpych3besXCe6
hjovG/saMkJ3bZko3/Qt998LtnLg0f6cIb6BZN0kWx3swGnJMilcPXJF8ml53NiCagz1bWrNDMew
1hs94wMaVnTbf1JV+6ajJHtfx1QxY8nazdH0l8VTHk/7wAnLF7ddc0DTUdzzzVrX1k2y4AbkIYDg
YyTeiDExIPKvbaN++vtTOWMEfl/LZ9WWWqlKX6eKdBxVP5VX6WL7E/nRTH1gADhiuJ0qN0g95ckU
7PxZaexC2vTW6ZwsI4/0ZVcLt7UEaR0zKBt/FD/anX4Uo5UBDN6AzsIDEMYVLcbf7/zXx/71lPq6
GZydUhO0oFgpa/lYhaBtwWoYHLV0BgHdBebnMOxaaOYWRlvOaQhapJ4B0kLqjx/7CjoZ58LtnC73
t9s5Lb/fNoWuKaaAA086wufyptxpF4dom+YT9kL5qId25nEwrJhZdF5ZuDlIsDqtWlbYSsu2Cjs2
lcdyz1paXbixP55pv22ap53ltxuLB6EohVhJ72jt1NxLoMGh/DnNbDvLL53AbZ6608sL9fd8w5it
AJTGtonOFVOpS3vnpbemnG3huI11aWGKHFMU7Y09nKy62DzsUbUTF/O3zrArFhLSDclVeyr41IVX
jatVX7qYGv/92Zwx976tfuWs959xYV3KSuNuFKej93XntfXZOwmFILNLD4nLrRDim2SrP9rKl5dV
OREfCs3NFmU/fGi8U/fPZJMv9L73+/2kI8y3ux9Z6WAQ07I3YE/7hp4jop2kQ3mpnwLO/0uZD9+L
/q97m3JaA7+9YyuLOsvIpfRupK+38zcUBdDk1qY7ZW5FObmS3dRNHlIM99bBhXPhe+dzdvGzo6lb
1FGfQVHuho+KefPW8hUI6hUWWrayG3ZMzZ3mDc4b5hcmNFeXWLhLiTFwtf/++f1i9f32BGIxUgIo
ZOkdEGvd7lXDgSRpvnJDMkUoxrZjsmkbeMdO+z68GHejJ7n8zYHs5anGAzqYeV23BR1t5cqP/D8m
DClOwDbBEAr7CCPjzfja/hCuFLc+ZSykuT1cK2vyrx+ne2rB2IDjGzPuN2ysuKt8n+gPWrsyVKcc
XKN1u7uKzKzUbl607BpVTqGt4R6Hxo2mbsAsWnwHqyfF9GUmUqOd/ByfGartE8vLrD0OAHYe3TTZ
oxY+yaVmN63kz5Fgp9EuMe7I7hrCZ6P4WU8707pWm3W3rLOwsRXxFoqM3bwmV5In75JVPW9OAjzl
SeYWLbQzdPRO9BDd1kiCG4/pa3BlHqcXpCh//9LOGFXfv7Sz01fttTIsShaJVdAbu2XjM91boHFj
1mxTVD+OE+dwte52cumb8Y0+Os2TeBNdaQ6aFlc/viB3TqCxuoK6QnUTSV55UGBMP3MOCZyrLrYI
0S3eBR3NdeAYe2hE9HpL4i3TSq28qnTwUGx0hrp2LF34eb+66r/s/r9qp9+WHzyFyEK+kN41fu+V
E7I/trYjaEmbe5TjI1aFSKKsXQsl8hBRKm4pvx3zGkvBcnBCZI2n8GNH0WB22cmTtuquIEHyVibd
Ga9xZ+wwqlycGvM8VEK3iBovbIV/3pjJzyZr4B+G19ctZKgLOcxQEx5bj4jVOEKI6XSb2PLyCaYN
lXUguYpj7gTDLY5JaC8PxcrYCIX/94XyHXw67Sa/3cd5QRLPSiPF3AcEGOb1qmPsgPBMGi2akMxJ
Cm/xzN28Nl6wE7xw7T/2UL9d+6yk6JMoW8JTfyHfDqc+rz3C1lSOxqGGGEqAKo3GZenLaeV/Wzq/
XfSscMBjsDanUzeB9AVnSnjiruql29zJdijS4BVge3v7b8zsTg/yb9c9qwug+rdq1g8yL1yYnqRo
lTEuSSQvF3ytfOx52cQKwMz0AkfpLtjG/jpY/3Jx66wM0JRJyuU4k4GI5tE9sUKhGLvgK2QLOiXa
WaGdbFVYiwPd1XiAgEkp19fPbXBQnCnbRLWPNjVwZqQh1rDWk3soDlO4zcGZ8oMqry+sjD9Wd//3
ks4T2AFoggwzVunYuSbMU9JHXfmhdlri3RIblMSyS4ZiK2Sc6nu2wiP279c/GyH+9/b52/XPDvhe
FsXEUnhZgInMKrFKdbp7ab6S5L2hehpYxZu2i9n8kBhYLqZsNAzN7TI+ZDC2FFfdXQrkOSMcfr+j
s1N/ykPTjIMhvWt/dpvyNv4hfwJwniZthTevtUvQjHThM7HOus8m6yccLtPsbmm8crYlH4EYTs14
jXb2csWU21O87qIR5Pd5xdftyDo7txJGRhjSjeld+Jg/QhyUrlMXAsuu+4DQJ93JV8UeqMfwJTty
dbd6py98XZ6zfbPBBmWd3Ok3gS/tpr22TtxhLd4tW2VbPGL1Mw/rNtyqrkzGxEdd2u1+ejRmb963
n8ntbPqiYWukEyROfM0Y9f3v68m8tJ7PdtkBY9qmsnh74SOK9zK4GvpVLx665/RNitGy+l3vYICa
m04qIrMIHMEXt/zJJPo97/jFkl3Vos3xcSkazRs6rkVwum4TTb4e/9C6nR48dsKulHed4AhO/cyp
XjzVkDoqm2XSgcc2ybowf517zwHugLD7PuqX4aFiXmyblh9IjsWZ7rSVV/ZXdXsX6U+57IjaxoIM
BrFicOTAT0W/FZ9UDGwXf3mcn9sQ6a4Ns4Z6F+Cw9429fFuT2nuJV/B9THG2MM7OCkyF1ZB8iewu
hTNI6gPULcCgZr4r5p1hrXTKGZe0eWwG588KkhUKrMztjJe0Q8blLUiAizV/CBuq/ah7p+y8MVoF
eJWY0KagGLpiua5jP2h2o/jw97d/xiz8/u2eHTkKdBFz0Hn7yQazXXfZ0XWFe1oZpoG55P39auq3
ccDZkzo7aKqmxnVb4cudLLyzbGRw1ZUWIVUKHgRkKFmwaZ0EvHArF/tTJ+qp3XaQVhn+ruImSTf6
6caGHyEUmuCur+zBlq5UIs0UStra8jsVC2q/QfDPEQL0QE7t33/AmQz3n8cF3/2EOELnwl7ka2mE
YWAj9rMMKozPv0s0SLQK5fUQu8bzwnDhSlLW8kv2s9wAns75A5q64VUTHlGVvFy4kz89yt/v5OzF
xTKMlb4AZBjJuspyf0n25urUp7bAHbJPygWPi49JgeowmltyfPnCL9aKf+z4fr+Nszc6RF0UwPGT
j+oqXifoLGU/s3xx2HR25wmr5QCrUl2jfGc5VYy54BJfDJ77Iwr72038Wna/ldwt6E+RwuPjSEYY
fdOudFp19WZk+CvvFBXn+ItYivqnmun3a54feqHU4ajRU+ZbIHR2/zN/oxZQb7FmYL6I3txWPmSH
AU7hKvPe3PQrYJ6X+SPwy0MG2JI6wXoEKsvs+rkZXSSj/rQVIRBYWIQKG3ZLpzs2bB2py5Dj8++r
549Nyu93f3aEVjnym8Dq0ruUAv8NLxUa2/jYAvVFyKxjmIh441/nTFvJCTT9ap0ymHGG99n0xmSV
Jyv52ryLP8OR0Z2dvZaCoyWrGQgVz35jy64F8OGlPgzq+T2/pDP8ldpxXjL+fvdnJ3EdRlKfTTx7
GnuMOiCuzj/RjzJV4peETO4nu542moQKyzeuzBcxXdUHEzJAeohX9UP4AIJZ7ZLrZVNDa/qxwjXd
A5z28rvE4i+zd/F6os/CyiXiFE528368H+/ov1L8JXCFOGGaZmiHBW1me00iAYwsL7yr9S1GQEvn
Qt7Xj2YD0HM6ei7hi3+omGWZSBuyc/AEPulmv25CeYj7Bunf4l1HmTwTCERudot3my2qPpz72ROz
KxISSJCCdBytI79hntP8DJW9zm5AsFVg859Q9Gdke5OTTI7Y7qL08jdy+vi/vqevN3q2yrQ0GMyq
5EaZgp9QFqHDrGUX4WU0rJJhVV5F7SYsd1W4wvbDGOxgXqEWtKdBtrX5Y06uxq60A7zp6xbFM2Nc
pHv9Xlm2dXglCu5EIADePFMGsgvXGesazR/FyDE/4Bg75Eq065B8GZ0zFePCvEALVDjizBi1uM+H
C5/UH4C3rz/2bFE2Qytr/cCPhTyUEHLBDATl9I/UGetNZ9wyNHBnVzqI66ghF+hSV3CCJ//2qM+q
uFpDi9nHXD2dvTTdlOwoXqv7qPlG/VRZwP6cnS535foWA51MtxUnQ0T7cFq5lX4hQej7qYBc1iIO
B+U1HlzyuQzaMgW9yHsxulNXzDE6gK94bT7GHsQaG0XOVdBtSdg7EWuq7Vi5xuApF17HL2bBlwdy
dgtnJ7VeJ0YbN9zCWH5aABk/gVqEp8SNf+B61YnvAwkMTiNtY3MdMZf5MBY7+cCRRrHxvHRFV1K3
kRerGzXCH+tKM3/8fQc2/1gL/b6Jnb0xIxaVpq+Z0iblfWYdFmk/Uw/1FWMUzzXUzlu6bfA6D29m
up36lXUXMwYP7hJln6froHyUOnYbLLfZv2FMYXHJSN2VNShd191J3nYaO0jPsuChp8juW5sDaI0W
UAWani2749sAibpPkqsONxGYuas43IqSzyDgqmLYLZG7A72mcHluUruRWuShblMXZErgFm/XV9Mm
3+I+hWPTXfcOryTdBu7gFNfC+7LJrq3d0rrWTnoKb82batcfwtDxNV96H6+q62kTe1lhj8pKfJOS
Y1ntQFIP/SpYJfsJNSmWT77oIbjwMCOwAJgMe0xsczO/Dvt4l20wAuKIDHbViuHdu3olr8yV5NZO
eBs/1MB6hT1h04jrnzM/lIAITviQbpFPFjfKGpHUy/JkPMmWk3yY2+hFfxtgl9gKwNtka/v+sDy1
5b66GQ89im3O6XJlvXd3OOWMD/FWgVDdhg4hddV9ujaNXUzkIo81lA+C7C6Yb/HUCY/Mnfz0d2xg
5P4QrzVMdR+q5JpfLe3aW0PipvQb7SRgJ+jNgbZuvIsPhh9vT72isg9pLV/07S/nk5tieC5Nt8ad
6a7gfNP97IaJd/oGJsap1z4y3CoZJfiusO/cA4ZwiEBtZS86JD86WHfpNvcFwGppnkgy6gLk+94f
5Ue0SuWxv2p5zv2xvhqhLhQewubdspu9U5fHSKbgoOj89m2c3EG6yV4sZZ8QUkfpK1krUgpvmYFM
891AFmjuR819ZW2K3E8rSqF0g0GRXeOVIjxnLpHHfFlkyQSb/A25mFnudM2XxbWF1OShh+5v47t1
k2+XnXXFro61LBE5jhLZxSdgKU5QDj5xGBs9JHe5x43Sc9vTuob6bIdbgSNtK492sJ924kY5kibo
GyJ0BFuVdjzWp7xYx49a5/bO5BPs5LU/pqfwEN6qL8arTufI9I3BHF++Yjh6ZVudL48OIkARgTEe
8ThHJJQSUNWZ8n+46m33IUk27M7uQ9ij5VxXBw3O2X0HwUN9O1SbbIOVmrSJ32hzYmIHG7t9Erby
+uEh8iy3C12RG0SJd8uQsrbDte4lHjOig/RI3N49YyZpOdWG+jP+DgiY3OJB3ZUvqR94rYfSF+Sn
/kmMdLQnTUh4qZlQS9TZwgboGx8VtPlYjqyTFDKOn3a75UCtUlTHbD3xDiA6wvxvd3p+O6/lJ8hy
Ve+GGBKKkkPpFmlufN396Bk0fBTtD0Va65HgmqJddK+afhpza1Q81LfZNm83gwZdfyUI+3aj7uan
efBbrPsS8NEBjRStvV3Oa8YtjCqCt5IzUbbJaKJUnlNCqNz2baivu/G5eIGdJR7Gx9FyOCtWulMf
8ltz9FjKIqP2eTVsKB+S6xQXGmAE/N3c8ZjoK/NGWw8b9L40y3w0ha3LvlJtp2UPpyW09l1hh7f8
vfB1HE/1YMkARlXF1QwBwc/xqRCcOHUXaArj+DK0d0pyPbA3pNVbw4dRsZ3y73JjYYL0UvxkiQlX
qMpsYODlFveXXrFRVygH4TXwhcMw7pPgBt5CHh7RJ2rarvkJUo2/Ygw3Qt4yoDBuy/vAeA9absZl
ro8CObXLm1PyF9BPLjzImETihcIApsAdR2zB3jtuI7iLF6xokFRmd5KDeaS06jJ7iCbEam+GcGMw
bH7GxWuV35hPOLeBQy5w/hYimjak+qJ6i+yBOdizsEWBaYfmu0aw2rSr0YRF8kpAfZVtM8qm8kC+
LeOGxvT00wzK7t/pQbQM8eavF3+dlU9a7JQ30PrxW65PhCZ2PrQBS+3OePTcCj+tRzNyE0YuOvJ8
V6jYjhjt9vtBa69G4c34ad0qK2V0w4qo0bX+0Zpr60pZBTaADR/YaYYa3hrH+Ub9tDCdva48XBRs
1pTkdAxGmsWT4HxSQNDgnf72mswf1JuYNTFMGbZEFTuATA/a6LAE8zvynnCre8/ogm0DFsKyEzGF
LR5xrrhR+j0XTV2Jr0JyssmO2t7uyTilLICLSPITwG5+SCs3e62iNeRE+uu7ZCuXa3MgFg4t6FrO
Kq9lh2deDp8TxVpPZhjzs4IIoVx0kx0OdwBWTbwe+HMUyiMVyDb+gHR5RdKpHmDNFtn9TXsn8/nd
QslET2i8xR/lNQa9cHhC6ThluxaV/7syrxYcpzUsN7HE8NTKNUGaW5QgO2w5Bx0fR97YyA2hPAcC
7i9gONr3SlNC642S5qSgoaw5q3MjDCjrtoImgg9Y5KlszCW2mHhWpjb6WNpH06NyL8g2Hb3En7Q1
BUM+7AVsC0rFLwk50po7QAE6ksmT3iLD7uZbhL2qfEyzPc56ZsmrPWXeQpuZ6C+95gcS3U58lsVj
gZdeSVv5c5F2KX46xIxgOXihmP7F8/9SOwJT/f4Tz0qzObSqODf4iYCe1Wa2oGJiVufWq6HVwQ/5
Po/zf1F2ZsuNalu6fiIiQPS3okedJdtyc6OwnTaIHoQQ8PT1kRV1tlPpStW52GuvlU4LRDPnGP/4
G8HL5oMrFY6SLgg1S0OZkU0/7o7MhfRQSjZ5um4lxN5zc4XdQIsaNDDmPAzzhvtp678aaEMW2wmA
gXR/vE+Z/aEB8iILTnUL16cq2ZMuDyfZFzMcxx1UxbmwkCKbCkl6TN0af5NipxQ3WKj/C5jyn/t7
VTjLONmpeaFIOzOe65sqYCW28DKhqbR6B3Gmc4sI8tsg7x+X+7cs4xt80+SJlo1DRZTavQbjdh5n
7plxLiwkyNPb6QwkEu8ccY9IcHv0zYW8qLcdecU05CFTn8vn8XWC3dPt4aV5ZxVX3ENniS+HXwc3
O1goBg/h7MyEHEAK+PCr3UvcDQhbNMCoHcRFJfgaWgFgGmGB2xluGsLLYWdY2kpGHGbfer5+nCR8
e76u2yOVPjGuhZqBiYPjCoPcwsKA9bzFa3UM9ANGpnPx8fKpjnaDb704j17TsLSALnDqscgHIPqy
gXp6Fy0lFsPEzy5w3efJHndP/TSXmPRLwLcRBjsvMpBoynY8bfEpzGefIiBsPmv4nBC/GbY1qO+s
I2Vp5KdP/+5xfqZifP+iVy9SWotmKURNen8cHClQa1IA1xLmCl/8o7cvb/o7ku0O99BJzYZNCaa8
SPTnSvi7GMdd6LxTmHbjwatZ2bjMdzyMRLFgswOBiecy91BFr0zuHSU5eVw42JLZyIgaiefjhUux
yD7kJ4LPmQU6mh3vW+d4VzgY0wG59Q7kJ5+JgB5gSUTq8snW5tk626UPA94C64peaCRYrCUAtHoT
nyEpPxjPE0SXutQ35l15l8xx2S3OG/ZKLrFcWglhJHcludf7/i1miwOIKlYiSo4zISUu0dmmMidf
0iBGfHQbza35iIkkJ+DgZXUqDlFzObhxFyYk+K/Xix4cuyxGVH8xmWXx1AlyC1mztWvhDi+3eUMY
k5bL834RUSh6p1N4tmMDeCazRDLu5XkyHpC/PN4ioP04uTO+ncoVIKTEBzy7OU9A67NKwcag49ns
4zmWz1HpKOXW9HIIcqWbgKHqRW/d0mb8OD39fgZXu5cotmLTXADwoy9jJQDiB2byoqAOKla5J4xz
8xEe0F7X3P7oa4JlQPgGs7ZgFYIPgIXaN27O3xAZW823K3L1hpylMiH0nfNRVsngNh9i5bFvkwqQ
W30dylDgnObLhEoyswnVUFyKLsbwN/b0HylT38/ias2PDb2OtKKAtwWD1y7uzMXRGcW5uqi942Nq
6VuIu7/rrNlTw2RZo+D7P2jkp8n1vx7Uq5GGVBfK5YBj6722KpZTAjmw7cf4m8+M5Zr37yv/8yL8
7cpfTS5qURWU81Cm9zh5QDLA43N/HJ1iZGNlTw5G2c5qmnBx372kexggw358oJlI7gk1ZO2AdbAV
tpgzj4Ah2rIo7tSLnWevUz5nvFM+NMlWxxUGuuXzkNiNM9jaIrqP+5B+2GA03Fhp7J7S1VjNhSV7
OToKE2NM3YkYYt8Cw6an+h9X9jfj59sOe6KDGM8jV7ZxR1CYzMUzqaUgkX1U1tj+hkcw8LOthtPA
Pk2s8ikJGshTOMvfRK8ndPrPcwEnJXMQcRSKTzTi/Pz7uQhZNbQXUboXWfgIcTVAJt3m4Klmaw+v
JTy7uLtXMNRzD3RbSvJxBFl/LQfOEGiFNoihMIs3SOr80M4NcdlCGM1G1tWZpR4H5FWYVxLumdxi
vf/AR/rzzK9WL8xr1EtUS9K9dI+XHM3KyU06C+jK0x0Z1MSK+C+Y69CKb61b2t/vxp/Hvlq30plQ
q1U7SPeYn9UHiudkKcMYE7HWlk0/Fu1TNJG2D2CETmW6Ma5jZ6SdZ5BMHNwoIYAUB0vLcaVnlwMY
Kx7wTDvBjYvnGMyqUBNXWDeclsYMqZ3d0RrFwWAsGzqSevZ0Pr4ez6sTa2P2PEThuXQnpQEZuTGb
KDkBDImWVQ7dv07vZjNwC2lXi8u4395aqv6Xm6AoWNWZuBf+rt2/PT5cfiOK8poL4QC1gAENMYAE
qzPRvHDO+SLapu39EwMcOjXjxkopTff476f3P4ef7tO3w+dCkXRdf5Emeq1DSLk6m5dh7w8Yt6Fu
QOhLE3jblGc2LcD/OuzVS5PHiagfi15i5ANd86HeGRq4ZEMA81P6iHk5xPZ+3Q5z+VX3RgfYsZ+f
OJ13HAYEn7ove1RupIr/PO+Q/3Mlrt6GLlPq8qRyJdT77EF7y7FseKMsO+LDYxWINXnIGhRgtU0r
bOg3WfY/CLSmN+I/x796I4yoOB1mainBXECDcuCZI2+btVm1s5nD5RGpfDuwB/v4GkHfZYsX6Odt
CdYxLSc6QAzrqB4DCYgbFv4paMsFSQLlyRFdum+ebg8beU3fKuZD16F+C0qVnWJ1rr1bw4q/5yXa
n9/lqgoozHHAPnnk9rYzT/N0F0A6drvBrmn3LEStFWZYJvbMa22uZK7iJg4tw0376+kw/3rKrsqA
oyAq1fnALUWdDsoORgdaeIAJaJ0T52TH68mnBmhiIhMgN7pY/96Sb77bVwVAUaeZlDc85RgdM/IA
18YV0gPlRks1Tw5WrfvGXN0nYcP683Lj4Ldesat6QImTQeiUSmJmVfLw2qlz5AR682yZpj3pyMdV
z/AS5cHh6NZlALZS3QAefmDe/vEc/B58f1tdmrbEnu3Ic6DrhC7ZSmebR2/YzRIfNG953k7j+RJS
9MAdsUfjtyYCsPXWffibW8Jp8GaRtjMTJ/OFPxe5dFAOiTwkvNqU6Oc1sxMfqMMpNze1bD8up9+O
dPXg632hlWUcS/f4Yg+oFAqveDl5kzbxqO30xuWttf6fSccfqazfrdavDEImGs+fX/DqQe/GtFZ6
Y5qgP+OT4568EXO6Wn5Ku63Mtfa63RGMpoh+RfpLWYKwubeu8Q8l95+ncPWsSyRedGoTTSu6bqIo
SOGKM26qIrZumvmhsM74WbLJ9ojDUlfSl20URHYLoyTVwlH4+Pfj//Oj9+1OXD3+WpkD+8iCSAsQ
+SYYpmXk78Qb9UhXmuz53G1bkSkywKoCYBo75/ThVPrTExpr/r/P5QeFwB/X5vo1IG9G7S4JxY6u
PfatZ8KolFGQuUo6CYUAzIY9A7jUtGfHMElxYfa0T3o4s/8qmUoivDvDpcQGwodq2BfB4UF5SHFV
DA/Kh/Aav1cIACJEuaWdAEtYGlzGdZZ5WJxBVtK3+S/lfA/8DijSJZXdKk9G7bVRCKEDFUFee//+
tj+0pH9+2yvlkZjLdX84TVfeDMUBwBFR2ORXk5W+KHiXYpkKvnrGG985D+4I/gOpBHn7eZ0N3ikh
2mh+Uf//QcA/z+mqzMnM6Kj2NStAqvN+5A5++GnEsI0aFwr6rF1Ewk1N7w8d2Z8HvSpymvIgHcwL
F6JOwxPDDcUAs8qGeZr6+Z6gl/NxOysXolO4RxVP13Se97ibJt1dpN618HUc+eswN6rgcrQhUZmW
/DVlS+e2pNtMOBKm0A+C4JxeAFz5VtBkbEir3jms3Yykica9nMKW5yGy7qlYWlKs+UjFxXgdvOfW
Tf95icUEViHvDCLh1Xcd9TNewxIrUDJbdvalZy5JJCfvud/4+Emm52c5DbClVi4LZpLc8uQVbtUt
Dxbjx7YCg4b/OY2rIk4qEjk9NFxylXAxmCq41Vj6MMlUOWQB/KI3Diz3sga2hl1gxdX8hJ/zWXUV
LBeYKtsttacytQzSzMESx7x8kQYU59uj7rKkgYhJliB7DS/vvNPtlvmzP8CaAlc4WoczAUN+D9Zr
j7VFepq6/i03je3oEYk5Jmb9NN0wIi8tXzENbmcrI1sChfRkueAZ3c6ze8PGkjqog9NmvDizbGvi
NNAJu0Z9ykYE+LfcZ/82afi9dfznil3vjRkh6UAHcJpwkkRclxP940gP0AwwdSenxMblN2M+eNho
Z6JYgAli1pTRURY5hCSYCY/CTRam9mPt8u02Xm2jQ18LXdNyUmJI7PonGUonSwy6L7gQo2tUd0a3
PGW+wLjwHeqVYlpM5KLHKOgtzWTWdgiQ1NwDtPb2oH0wgFRFXz65o+j3b9FDusohbM0JPYVB8Itv
89T7xi8Zu3r5QT+5ffmltSFhRSiVeW3m9KGSM+jzsyWiX2F+BqH3s24YrxUBfYACLe7hxgp662W6
2s6zsk712cQzm5qyEQa4GECDaA4BQ2HG7FbnRNkj9wFHpouNVY3o4wfd2f8+i58bom834WpHL5o0
pWjiLJAQmmth3v8aW6eA+MDivWvnztOZhl0GYLmtlJoeur8K92+MwKst5JIl+ZEoDfF+6MmqIiws
CyN2Bif3GkdmMqkyLDzbmpu6Rr+8Vcr8gOqybn87+tVmgdHXkOkjRye2TIhghbTVXKaBsc3Gqm2J
SYXpqZYMRG8jYrhx1f+2KLkiel1d9ovaDDK9U3xfJqHBIIGbTwAhC1dnZQVj7N8+TyNG6F8oEhot
UE+NL4sT56G1pHRgoFDO5YPh6kbkVke89jqDKEBmwP02Q0pgwHSYxUggdDyXEo/RwVFxLnhgxNh3
9PgtHyVycFpy7wpLOaCrHZzCvBtxzBeZ6M9Ti1nC4Bajo4/IfkkYLo+uScTKwZZYLVG0laBZqoX5
+2dD71xmmGic3QiDTCJL8FS6ENznCgy7ZGJLcXFdiYVfUDHOjhv9Ti4sNb3LwMzgEqS/yAKLGEku
h/T1cCIY2T5XD42IQHJbJgtRXht9eEjWgurh4sphBifxAHyf810DjALNyUBAhTFIB9BGh2eGWuTg
BqLsT9YFdypwYCJiYAcPtmI4J940dBnQZYWvWl1qzaqiZWytpg9m6qaAZbs5o/TPuLr5uGsu4lxg
ci/UrwNGXRf6qr2hbaVk0cS/uuSjOlN5tQiGoLRVccpI+NlIV128//fTMvur37h6WK6q3IyqpjJK
WIHZcZnnNmopGdpoZKNAHWCXgPNDjMtEt7APweWuR4RHuxftcRQXmEXnd1M3wkT2xln9van8eVq/
Z+7f+r6izBhMKHp8P1MWF+U5u9wrMAPGuyi7LxCF9vwvYdc7e1UE74HEyGUb4FCx6NVlS18Ox6b4
OBOb/Sx1np5buGSl9e4oL04Xvz26UmKh/IaVwtBQ2E45iK6yMO9gQ0Ub5oOzZX4nh81bsSNbbmQM
BCLL+kinyahMWUTMrDFMZi9laFjhn0CARkvoRlCFh6deXpxRDrN1HC0h5jCT68o5R3dwctgFm4Oj
iw8SuZe0M5gXI9ZFqEvOn7zW+dDMcAfd0QGHGGsmVsTLlfW/JIUBFFaydN8Gs/7By4hsag40Yizg
lqbMS1RHE+gHeO6fthcYbqPTQaNb65tRspEJ9raObN+AT6V7+fDSHFxSHOYpncxxfGRIWBgrjKCY
D8okBxJ9kV+YveMG50HYw1NaXl48+Ulpzw4ktM8C7jS7IY+lG6HbrtFpQQICxA8w/ltgO90P9sGN
zigA/VTwWB26ck+S9PIA2Ro6f2bLzfyAjTuelzPYUzZzggZ+Duw1FRMpiLnRqpaXByGkEYlk9D5z
LfYa8xlK0EGwZvm2/YQC0mNjUWqry2FmDVRhypnwq+gL63ZR9TBd98bTYKuxBvXvs6mWpHDO+xQa
/lQN9VtCowocSRj2jR/igrArIHRiM9p202TvTY+XQTI/w7wp5c0Y709hequh+BvAvHrCr/YIgimJ
aFSkGNj2OBJXG6TN3UkJiSW1RiBo3ekYvcwNI7zM9kaLBZHQw2TZm+AcF7IqoT84Es+5mEIGkJZx
sr4p7PztC/DHJnp1ilcleSXXcXRJlZiBUP+RFg5ZiOVOdy8r9rLyUzOWR9WumJs/GEv1NV7rmI2p
/bz/TU5ZEb/EXDfZNfuJez7MTTtRrfPBKm+sFb+5Af86y6tSTznKR5O4ztkupwbGMLC3KfU+IfV7
RrcC6Bx53yuHlNkkhagayCd7RgOn3NPKS1DfjfMmemWAPiR3NWFTXgJvC7mq6qr5k2kskjg42jPJ
kY/Sola8LnvDX0vLfUCKD3GHtdNN4vpfHQiJzgY2WzhUqzMM4q5qNz01tVboEKB1k6IKEkJookQc
rORuMhvMHxmvSYN1/uhp1R1yFZilTYOpG3Zf6nUFJSnQ1VWFLOkpTnpmTCXmtxU40kft0JeVgvSa
ABLFUh51rAGxb/ml4V6LvQJsTFd9hsSlOXAW2EOHwhu6R/Gw1tCbiiSmBk0VQgRLM/wmfCTyBX6e
WOQ2QYcP7mlpRish9YEdMrtAHtoHJ3RRJls7WbAOe4r8wCqEkkNwoIaSL0Wm53B0mdgo7zcVu9Oj
/P0huv62V/Wijny4v8S1ssuWky5jWGG6hqxeXZWB4ZPfc6vd/Qtwuz7g1eufDX1inrNS2aVfRuah
2UG0fJgD4miWvEAySafIBrUhBheLI/KKF7MbMvO/aE3XZ3D1dotxYqazkjPAkO1Z7O3CjZlhVV9q
mFY4GFRefeORwsL6xlW+aq5Jk7xEkCKVXdke8bz7FR9fx3EkG5q5chvj0bU/CXej8mnI2zT3G7Tj
sV9WOySZVtY0pBZrTqsyqzji2s/wold1v61B5vL36OKjpf3UFCL7LCZ2kJkkJyHH1oLc+99eUriB
do+HhbkVGAPilTjbMB46ATDmtggzHyKNtjojzpV9chZL0VaHsENvRo3gGe0iyz6yISQjcn5UN73h
5MAiqWVM2eDO4bBJhZUBRj/o76XupydnMDapuOhit2ZQ0jkmNN2UEDRXzhxBemiKxaxfF4onKR71
Z1IGwtFlK5XPi+HoRyI1gq2/x65iF3uTJUkK8QY/jgsVD73xQc72NVaCZ4qALvoie9xqL5mtSZk1
6z7+XYjdvmVX3X0vj3ETH3lKWvQzE4FodBNmpsNCKz3cDWUj7LUNWQ7SyUqH8DBb5H0g51shexbl
+zLlcqAZsSURsxc3Lhd4KaXVY40QLllWild3qyHCR3LTlgHZ6RV+bY3bpWF9WJXNKi4d7p6AY0kW
XERfGwPFXDex03yoXSAPITdEkJ+GIkhlIhM8WfPhn8MsHWZWCWberQimL1h8Rv/iVLJtKn5du4Pg
GLl3hO9muAcI8YrXHu+MsyvWXgRjeXQEeYvBL7z/BXy3yhITX0ShifqDUgflseK3WI4UmZfGngLD
37Tig6XioRItcQMUYIkAQNr8cVVBDaxL/4L9iuzVZErgct/OB0hotxrtW+/V1RZolrLRzo6/1+rs
jqIgdWo2wNmvmQQjwKsDStS7crAlRmR3Nx6Q692KVWSKvTIJiDUxVv1thfBtm4jHITlqVfbfzwc2
igj5MaNBu5mTrSQFN4523a1cH+1qzZIEUwDYKJTd4bMAILSFeXMfuxnwCq0dbj6Zn7tV6d446tQw
X20Of3zHq2UrraX6ksLF2Z0rS9b9LlmqegAAf3FI+0K5GrH99U6CvEJvcNvtVtT28xvn8MMt/uMc
rt7Dw4UcyUM6U3ZkKgE7nizpnX4arr4hLs7Po3V8Ye5eO+phd7jlT6T8sDn+ceyrx0suFb0dCu4x
nqcttORQE4NS9swTRAdP0egNiQ0T+9XsuC1g/x0sEcvpwRJRvcyJz8XllAIXCBOJO5K/md0Nzvgl
W5NQdvDg/3VUX5VN6psZIgzQnlVL+qxwOIilG3dSv4YFr5+fq9qq7MdEom9QdsorflSXr7KYbuEd
YTHC0zFzcJjWxUlTA4FyXGSbqg5PhmPWT1MMjoBTQuUaAgyc+eyXxgzK8OBIGtlu0D0IQxjTZK7U
v1a4GUgh2VCHjKQcMh8OtT/Ft913+aJCb4Dv1SoPzpinTioWYAXkfjq5zm9GHgx50OY7iaQmqmd4
JiT8yQw8wjqZpj216B1plQrr+C4l77lCXkxA/ORlRs7kuzR7So63KA237vwVlFSRYlOoearshNQ9
5na7rNxuIb3inKa/JrsOtYyy+/eDLt+6RVeAxJiXl7GUcmoELKGrbVmse/fsx1heIZiyE8MneXQ4
3ClJgEzj7EkuSj3GhMKb8Grcx2JwbEOGHMfjzkAJhQLJoxOwIn3fDJvqjQZ0cWtkq95YAq+5ZDXx
NslZZnngxID2rFLyL4AGGVouL8ZiS8XUwRlp61S0z6gQHcklv6/Sfaxv30Zb9UefSpOROvtktpUp
9lSry2xB9KTMNi6L6mTpj+yPvwloysEqHvUeTxAaZruOHeYSqAPBta3hYCWJ8+/b8RcR4+qN+e3/
8G19H7JZlUt6ouxk2L7YqE5WkgIqC7pQWE+qdfmId5E1S1zAv2Symy5eL755uLHw/zUcvj6N6R58
O43ock6ZhbEEJSaQmZ3A+34WEBQnrmCVbHho+epFiwe0VT4DmuELlduI36K5cFPKK/6m3/+9H7Dv
GUS66Hib/3kyXT1ql94s43tI2wWynhm4pnVQEUDOHulXsIbZN0t5gwl0eAlPud09F0EVCBPDu8Ox
A9zFVbYIRBwaq+wXyXvlvlsetkbu6BLTO9CacoeHD+rPbPrrPTuN4ORvMkQMzP/RLfao7zIu9Wyu
M2ZwT6qrb8o3TgLVoeLRmEre4An3TfB7NOi0z9JHEVwsCaHfcUctFZa5rUeOLDBoG9D3+EP5a9Dt
MXrL8BPZFG2YIgXEycxrgoPTuVpoIDO4+MxvmMbmkjdbDVYTtG5r8xoiFNuWX6Z//iKQzu0/lDU2
gWFyh3qXn24voWQSXvOUL7gkAUteUO6OEOM256+Lo2zrBaezSAJ92T8XIAShTj6JHpjwBveYJ5O3
bedvz50rbQxA3a2+rD6U8DwyaDs7lLwSMoa3eIkHYVWvYjTCy9Me6Rrr9UXlGSka+1J4GM6f1sfd
6MIqt0asJ6bRnqO6hjcLUQ9iSDBYRVfPk8DQUNPiIRDi1RMSHMo/0Vc8pxoiQIe7Ec488IV1uk6C
GEXrOt8boTxFL6Ob4N1Hyt2hEWlhkDb2cad/EGnRBmScWoQYPige4lGGieV+tId1gg8q5KWQD4Ff
u08emknpgDx2fFB9YPvk2TT99lfCgHGe2bGNe35lzTBJHJeDdp9nTII9hmyXT/yCoLCn4dmYBsF+
7kwykOTIgSfAILmX6jDdSTbeRKMxPy5qltFpDKVKk0WXCusV1ae+ENawq5dlKE+GM7Qj3T0kEJ/0
qLB8RXGc4xrtNb+wofdKBu4r9KkyO6RyQe0s7EwYI0RZ5a/nbXLPj16yTfHONDL3pIUGMe8RzX1d
z4E0jc45Ppafyh1hlCAzJG4cnUlQc7DxDsauZTJa61A18mO9oyMFDV3nW9VPSbJ7jNK5FuSr4h5n
fIMjCwwbLZl4VcnKP/nw6r7+7E/cSrfhT0pqpHrmaneTulpOLGwT+TNTsoDM4EHI0GUFhEWME2wS
Iid297t8vivuDTR42/pTl3i5MfMFFJyf+CyCmh8NxQb/F7D1oKs03f4pf839o9Pwu8zyIl/emQdr
fJLmCIgTbINEfL9Z+FGIZiTPW9FrtDhNF55vXqmbgRmxujJau0ztPITB8Gjg08v/99YuoYd9rPzu
vcSSEf1NPMngod4HqhLgbF0n+7g7Ie6AFCA7GSorq/qqZD/t/Jm0ULNV0d1hOoDN99aI9yhiSmM/
8q5zE0gm7t7ZGRGQR1E4kZ4j8oVf0P47NM6nixW/cyuHX4C6ZrShMwasdcdQQ7I46Rcnhya9WOsn
5LNO/Zzsh7vsLd5fmGyg7YyEeSlAXrZUkZAtXzk7GrRmrgS8uS/AjPMLpZB4h10hfgunjUnaiqd7
wlcl3Bl2Z5WBiFPYVMlrtoJnHMLpFdidW7tonL0pJ6x3gEaWEycBN8wATgsEYzIb6CSB7bvQdKZQ
U06YMS55rxMKSZwLfAFu8MVu9+KDGk6i5sTP8WBwhyUMaih8qZs98lvzdofSaYebnn28U2nf0pc2
wjTkXWIW7xCqLUhB0bpqmBwtpKMimWXtJ/Jk3Dn4bdXBw1W+6DiZ7k5acIK3hElk55GrsYM7gPaF
kNvIrYOIr9xa/SMSUA3nm5dSsQ6sGKvssZsxN25ynzzPDmsPXvxQvTNyS/2K7obg+KsqHbIZGCzr
adCbVv2LqVvYFY78BtCNx9PJAOw4fJwe0o9LUOzlAVP9bl2tFeTNus0iuooXOgjyFAkyww4FszZx
br5mb3qYOZVql/dIJg23gTQN/q1YUxOHjufykNVWtW68w87ELjcJx0cotFpla3S8DaM2ZVEHCh4M
NGCNha01jDwcrpcwwtGCY9J2379N1qOZVzgqijM6437ulyhUoyWa18nF1NWeoo92h0+pE3/SGdRL
za2sYiWfuYoYHM8JecDBHcpHdE/oACQI4P/uE899PLXRe6MEfRoCMhGMp2pNxBaS78HTz3aXObOn
0hVwSeVpoCxwMRGidJ8z7rFQBvvl/ekhdyfO4GGlPR5ZFHaiH0ksxJPF6MGJg9m65Vga5qz1e4no
e9Wvpukx/7aVHglttNUHNfJn3PeDjTN0sYYPGsYQvcniiT/zTcSDhPGuf9zE4XQV+AX78nTc9Gvm
s84QInRo2RWVXf3ePZ6DImw/zeAUgqM61apiLElCyr0pM4+YXJPrd2LP4s9JkBvN8agxCLphUEei
9m4ab0xyUIvMwJArPO4zJ9leMKSwKjv6AMYstpkX7fWgWmUsetgQP5w3s8V5kT4xrXxUMee/+PJj
+1gTxlI7wsXnl6WXfAOy4pTveDghNCPK4ZHC6hRmq2qVrA3XxKSGQ2ivx/smPG1KnokXwBKsDqqV
shCZFRRzfGZODx0b+MHmeE8woI9VMBMWMcOrGKldcMbZU7KY1Bvvwp3gJ6yvtIefA/54OCg98WYd
WYnZ/VIHqK65OAVMSORHCQpgHtypBn6r8H41LOmjCsv7AieMaWOuN80KESODzC2RmqO4GM83gFT5
B6ScDEtVn2myoZr6dTnY11JbazOR2gQ62JQmxUmkexNLkWByeWD3sHOkBNNKwzKR0I7kj+eVjt/0
Z+QI5JeghKGVRjJLOHS5+T/QV38AD/44wyt0+6STAt3nymw7FTt1YUvY79mZe1A4l34H+8tizC9l
6wlqu9E/3Lo4V4U7l2sslcs4204OGZSK4ANoOt+5vTA5B5s33Xgyg5twyeyHzvWPrzz9/FvDkBuD
UXWDOttOrxavCOIAQ55fYL5jltoOAJc+VsQVghGG+cQc2NAz1i1hYOSQHIOhdAYoz6YHJj8ZXZjs
PAphqB0iwPk4IkW2KUoosZBYspPhFTPtWnhItcw5XyiXuoepBtDskYY/sTXlIUaZO/0B1d/5uaon
KySQXNJ/GuiEbbs644EfTuSBAj+nyUshnCVsgaoHqIijSIQJhLxihk1iGUdiZK2mPkQS1XhWk1Bu
FimG+hO1xlhOu6cyy5z6AE0aXN3CVaawu0XXINNi3Tu5ueiyi+jSAgp/30SIuE/+Wdmc2zUp09lw
ZqaFLVT9dJOaMvXuV43THzflCki7tLPLzCi5KaX4MvZPmfaZ5Q+Jm1oVloFWq7qx/NLX1mxcT47w
WukLuIjdnLD9xiT/dRpXWFoizPJOOP1+HQ60kC9TdY2cW0HnUDhHF73ZjZfgB9jyj+99BaAleV4n
6VGbbbOADkD4kEGXpkGublh6+Hv7u/niGfoPLz2o3X+61KuXXlJKlIOZau4aW7iXe1dH6Y3zBvaw
bAd4sGbsOMb6suU/ay729rASt6e95imvuJ4aj/WbPqcVfOjdOMD0+jQ4SPMvVHBTs4at5xvE4xJO
9GvvFgGgukCu5OB0AQJNe7D059i7WEXsYPOtfmRLvOYHJ4KqqspW/aXfAd6WdHMz+qkzdfE+CQjB
DYHj8abfn510r4XqhukiYnc4DIN7pJGhl6TIJt4z9etmrhAr8tzBzDSf+KEgzbOTUzXYCvhJYydN
cPrilOvcUzfKq+JBkT6H0booYeHxD/kelov03D1rHpEdzuBF5NUgbV/TNlElC0sNLgBhBcAKPmTr
w1v8EIEguSAgcePHwfjMtaKRfyPZhLZbLzfwZRjj0+A/AATIJqIUUADRihZGqM+ZadhQMNyZ1S5V
mEoWPnvzaEEyd1W/tJifR/NZeF5DJ39mVyycjrGShZMIf5Nv7YwH1O+929uTvZAwH76KO+hY6U4+
IGWfNw/iGz7xGi4c68tejHCoxqSqQkyMAaWIwf9Odft7bDitonVMqN0Mi6HMR3MjBK7CbN8mwArX
E1sF2emmjp/oieDiXahbPuA4FXb7CyWRCpHmMD9tCwgZzRpjUv765XWS14389TEow+quOc8jzabb
xg+LjhgJv9ysjiVhxxYtcXEXP9MGqf55VVQ26YJgreKKQSDt+pe8PL2qbrtUrOLgFr9yOhku2NFg
5a5XGwFKqSa7hmEja4KGID4mv8RVA96CzmqLMUzAQMjXeJM1b3BmjzrteDp/j++4Wp8tfglQLp/g
ou6rmXVey/57u2RBfsVEjLXSAnJpMcwprYposQQV+L2EjyBgizdzUgh8RDXkIZ8nGXP9nagLIgfp
VWVXscYFrvw+ZY2jhFOMZPt+CCd7Bn5hpfoJNzx5AKjwjCCxOaYCA5F+fB7fTS1v7FbvNYwKE/kp
RDdAgDcsnN7P/Tz7oC3v+XVshV6LzbFfZR8s7TZNuIGHKZ3hqUci3iJKVpc4576XW+nJzJ5zWGgz
N6YS76Z4BnSfIvUoHzVZUu3U40brfF16zOi7kU1fqOLKw+eYrpTDrqqeqrN7SrxCQgXmNpjMnPGG
aRbFaYH5kpDOd5ptBGXnMOvqn5raoycW1nA/YGmjuhvgg7mHXwPNJQNamDNV/VQthMIm+Rh0/5Xd
h4742HsjGehaeLiE5tshxr98bizFwoqW6ZIuE3vNTWJYhwinoct9py4kMjCLDbTomYwJpzinDxFl
IkQWtDbF5VEUwqhZZWmQaS7+wMcXiZaqoOsQvjCubNYU8dk4l6UN2v5Kh444lx/rO/WLwGfCLvcH
PpCRjkNpSsT7J32V4nefmubVTVhh15lXBGfbA92k1lMNMERciYdgaAMRZi2mYiyhvDPVgrqgJEov
3VW8o6pDumJ68I75kpw2FH+tbpkslMy3SU/RgCY1P14oRBnssj3msE7zOQQK7XWkLhV1L8xW9eVZ
Hh9nfDS2L6uCKSiTZeLlJ2cjooMc7FI2aFDW3WcLicrJHOPd3M988QkvqwuW1PhpJVtAWRf+DRnq
OeErJQ5WGqHXVvRSMBcXHooVGYtrhhjsPOl9tVXepRVNlLHAd2eGPdYRrJpxrQV99IFi597Y4dAQ
JGERyhS4ZkAXP2/opCgZnf8i7byW21aytn1FqAJAxFMiMYqksnSCkmwZIDJBRF79/7Tmr9kyrTGm
vjnZtUu21QiN1Su84Rf7bMPL9dH+BUp3vLMW4seVg9cKZT5AR2zfao6YeqXCR2XigzzwEgQ/XlJ4
/6CrRT2AKEfkqjeHhwJbi9StwEQuynvB9CkC5WVchE/xQtBszOXDEBzvyPv597g97AF6riQQeyoF
Zewl23pFyQVZiQJ41SMxBsRcnqt+TRU2k+btTgMkD4VwHb/aj7hhcJkXEOgG0pok4Nom9Y3b+KC/
1NvwKbqD1L9VF03APxIGIE/hLcUMZaQpevknZHxjT1QdSXA388iv5DmV9h6RWmCoPKLLlgfuX3b0
cANco+oAzFn4RA1Zf5rOtGsFABcKNtwkvbz36kFqd1kg3Q98WvxOPMCQ9neTjYlid7uTcc9ldy8Z
Kdl74xbAE8XwDs3vjb57PO36NTJlnDq75IHPB1Fv6V69kfbIaDvhq73Ql+HtMXGkpe7+PbvBrvjP
tO63TOMqnzqRZCTZsbJvjVeWVe6iItCBWxG0V5zqH9ZD9UGHVYgzGlsE4WP1I0lfi3CXkEGH0Rb+
KZqca1T0LjYqXTel+nLSYQb8gqsbh7R9wSe2TiWt4pAw5pOv1NoHB771ixOXwRR900XFqJ0tia2L
b64L3Us2rZcwLCsNv0OFXdnq9aGIg6p8vaiuXK37YcGYhsU5TNog4zgqnfqFc2oQpI4u9MezT6R/
gHaKDkfTrWaqiwMlMR9aPYTjPmj7WyQ0f6jRDk8wmS5RtY6aGtmOT6WKe450XgKMnMIdH2pNKPDC
tR1+xj/09+bnDP1rKlrgFK7+jqjk8UBAb4lYBDqD0jiIT5zJHMTHNQk/CpwEgo5TpwKrhuhbeML3
1RlQuwEwcnFUhNE97YHVxtS1DBaeyXM6o9XL+YOTATWve8Qa6ztQsEk7X44gnOCnr2nzOrpX7MZf
iP8ixI8E1X3inh8yfTFUHFj1xc2ap8w+NEZgY4UYoqcjMc48IuC+ol+F+hnshXn2aLwUvN8kCH8i
EFWKURb/NdBahCMDjJyDrXWzzj/hFnyeWwSAy7zi6Mc1MXHy58t7OATqS3Omn9c8cdkZeg+H+p0u
KAfP7DV9TR/UZarNh9tuIWCm942+jXBZpOQnvN8N9Ize9dex3MQoQ+EBsU2eqjt0JVX++ltCdffc
Pue9J6h7xVK5GRVfBWzi9XsOK1TTGB/xKxjqmg/afeaOXPoLjWEcV6unHwoYcD9+YsKfhetZ6KBc
vu2jRfxkmJ71k6AtgXkvCf28kMUZ9S2+bcvXGU+EDCzngEHUHxm0PCySdGGDUZBaK2iRLil26K/F
hn/unBoBImAksH5Q7WNPEPqOSPJ4zclH0EEDCM6mi2/O0sPwaoG8SXyAUJL8OoZLjD5fbdhcqEQW
rk1TjxbcbXFb4qcmO/l97h597EDfJHmrMFWimQv6lb5KRzQ3nmp5xyVZ87cRLb7G57Qpj15S7eHm
pE72ajTLi+GYj9YP8j6UGRFw5xM9+Ti/gnA/LRodPi6SWzhMrsoXiC5VvshGt+Lk2ZT3YPnpNb/r
mOTIwGock0MRVLlTs0vfzcfmLXK4UYTfAHClhpe92pXPmhx6A712JqQOSQSdxMSn66PzeGxwO87J
7zIgQMs6C+SOX3i86/GgcuTKTeEFL2ilackLxmLNll9+9EsORuWReCwDCZIcs19kqTvrdhl6EYSm
chGe0SJEUpGcfzjQkjqrHs32Ar0HLg//lfNdeRd6WHYKbAUw1zHgwNCd48lNfZ39jPbUR1Q/GfHL
TFrU/TK2NqEOIwCLNCMkg4dFm5/BJKHuzPfLA2OoEK1m93Gyv2zHBRpHKs9ZnQM5Bq4sEdb/HpyV
78fp/1SBVxN8OUln6lgm8Z3ovyB0AoqrQXqdnI/2tWhUiua4OuncY0+dCVdjfDPUTLWvpAgB8TkO
0yeqP92PkFXMXkOSXmQFu2ZbhXhprE/6nS7fjim+bP3CBMqFfuRA8hkNqyzdlvA9ik2xrr0od+wH
c8tE/1bbAfi5kD/NOpfEK6d3QLH2Uz/U6ILRO1iSCa6UoIV2E5AhqPMsxw97VRRr/l0zQjB25B2g
fO34EF9IC9/G2UaAvhCveesOxxYVC6b3QNVcG2g7TsPFJis3XRKce/i9DdHMC2t1nhz3DdEDHH+/
QgaDY4rsnJe+MbECif06pwySgkgLJl7qxMO1rkr7pMxbRckjgThgo6neZUE3we8eI5DWmDxM9PD+
YEL/a/j+7z30yZn80kszqrxNG5XlOoj2TDgdE+FWFpVoKLXMv+Otdde72Iqg8pI9D+SOU52jbxpH
XzMM66qb13eJXSVpDG4naIRGj9f78eL/ILh0fadXDSq5mg2WGXOnKIEzJD3DzRQTJdEXgqU2gUZS
rll616td5U36OVMuac5dJctu0wZ50PpsKJrpU4/vu47Xb8/vugF1PKnHmYaRtlBL6d8MB13vlx/l
shRaJFPYZmPqvq5QVppUq6fc4r6w0RsdOj7sl4u1SBs/4vBhdl/Ij0m7wPsvokH/SgJQzU+6wwlZ
KcF58ynmsU3vhtf0xXhG6dQbAMjgJ+nP6FZA90Fu2cE/9i4TZ69X7o/7cDd47XK8l0ieEMLzExLD
Fdw+zCZWuAbthTQoOON2gnswFV2t6+ialvbREAbl8ZIvQ2wY1Pj0GV/G58NFARSGwPBm+YJg+fcg
oH7T3zMUMJcz2TBnpvHZ//vyVbZxXZt5TjOVIIDIaHjnz0qYwQ5PVqvWQxiE+aq5Q/jHT8p1F23N
kTM89hqyMuG32iAFuMjQI8ZvvrufuLZvdsBv13a1A9p2GI4SvOGD9lpv8MaDQGhtzg/Mzml83pqO
GZx8Cr4BswnmiM1c+SiCKQbDd5v+t4u4ejl9DDFEm9HmFR9zpTmVPyyEdGFO22xHBTrxQr5Drv22
3tWRF2pS359kblou1lbmqvU8/wXXAYiojttT74UujSvOXOEwYbhI+t2SRs4v2RyeWuLPlcSvMGgB
fgHs4cgjwjZ82I69X2fUlOoEtE8VZ8R1E/zL9rnmd+Bv1cpNMWMw0wQxYBXKCMQlz05jrnSmc/Cr
cI5zY5iOfr9Rttm4oIFC2RvdTTHItYnd8sdxlilyepZ4UQNJZH7eHM+bc7LK9NujBm+OPl/M2ArA
irGrtUXZL05DQCHRhF5RrgBFSJUXu22/kBGjceWTy/xmhrlY+ZLbAWLKMj6ZsORyp3gNVS8/LbID
k9ALFr5T5+Q3udbXDXB9TqYZXLQ84osUrOuKK7MCWumt+enVaLlF65lG0CABvDCd4jEH5oIoOhu/
c/RsaZ4AYs2L+hHEUBB73RSSz7LFIXn9xr/MKTWRVXwJGDO7rvNCl8+I2KgrxE7jTb/SG2Flhh77
CTMRmLrGNnoHtYhfN3Ow+wsMJAaYqa9SvOjz4y/UOM7oLYI9fKMkNx4UiXzcGeG3V2e8D+iM26fF
iXnKoLgWVapWOT3YsZrRmGfLbmrdydidwxA06KYyjwAYxnyeouuQPh2bOUV9uyqAGKdz7dU4JJvM
WGAXBwlyc0FIC/vwX+Nt9Cg2R70AIXYaHWp8foUA8x4geLQ0tJmybQGjaTTrA/oII0Xvhhua/aie
rQQ8wTyDKFFQLzmo0cNLMDyIY+0nOh78WYSEOEje+XmdPOhLBbkRpJi9E2N6sGBbZCBerC0w3Pc6
oYUlSfPTmm2b+RJA2PYdxqxxq+xNxGNPbpswFAcxuRZNplnrzdCRcxSgDu/6zM1hs8xcC8dWP9V8
lDYWygejdy61LjaXF2be52KRorqRz23qWqciaJc+KNg0WZ1AnTA+w1aKmzYQrX2U7vCT0bboFAKS
bZ6LDdiyGmIVBmbLZB/d2tFbmyy1lb1L7mk6WEGNycnZ00wXu4Tw0HpA9hgaLEkmM3vJjy9Qu6t1
JzSOFxY3rc7t2g3VoDpv0WF+Eb1wVbQvELqYITt7nnetd2r8y712ebigNKwdKnJoVCHPQQFnx/pp
DRhmBFm8T3gQmw5w07g80+pKYcE/2qA4w/mF0Yf5hDxZRQvTNfa0J96r2us/ooN+a1jexXy1LTi3
NEqY12IZPzerVQVmQPXb7WVZ7xJ3mGHoITTsQ1fbg/gCxzR7B8QlfDjSoGbMDV7OwhwXSBcFf3d2
aguF03f7hm45hnTSzfHA749W5/4+2SU/GHK8Z7t8a+iAxxBXEdKGTrcGMDY8MSal2w+qC0XbbUwf
OyaovLenuTDEEBPF4ikEQnSXEnuW1gZJunVxIpMp/PFG/DGqmFic0MoHpcVvo4d5Y93XTydE2ogE
khPuaXeHLjN62DWXJx6DmEQAA0t21R1AvnQl98tBW3Llhs48Ef4vDKIjsA6AwmiNIxAOJYchAJQT
y8sgLoXJOqHcDugtlGipeseD0XnN5UeOAHz3Oc/GxIDm2Q4B7yK8V+VnE+MyFD5BA7YRwwD5Nvtc
N3W793hnRcvjIdsNQEsiQID8QvPozxbV/tPfq+eGTJzeoJVdnlIhQu8gruudDgL/EPu8KzrYxZwT
b4awyQPN9HtmBc5R48byVXoot9JNjK63wEsA+CtsHw/Pg1C6RuJ4mzNhOd+cDuHpoaMKoY/QebgA
aAsr8U5BugbbANg13efb+gktj1ea9v28ocuj0HVx1QHWQRBKgXzH/gJueMaKLH5KP6qn80vj6at8
GS7MW0AbNxGwRsdwETw7IpH8RoMccUthT3zaRIQF5IF/pIgmQz32jh/gPJbJO2rLEahVBtr1I6S1
qp4PqyNDvx2OCQW24/pNtAUhgDFH7nWrnOlrMs+f+Y9yyG4uq8rLnrJkgSONirXDnMK2qMmbiVoQ
rh1EgOytSlhL7W123rR8ZTqSMbh8AiV9BjcwrIpwbwDlowN0QweFj0bzEcszIuY35g3Pupxj8gNF
6WwuFGU1S1b5jOhYOfAWLsVPk2BcL9LorTgzyQ33OowevEZK5hX6+VY7o+UyvjYQtDm+mJhzamSS
B5MzY8J7Hp/q6kM93s7ad9V+77JFaf5MQELNMwhtp2ZRaYeCXhaqKsOv+O0EXOIGaCSN+uh+Ju/C
5PbYLHtcDqKbRFkUBQY/wr76JDxi8ElXg/7i2/KrBfIZcFgZdGpwBikY4fuwKMGExW7PnMrSP47y
U9Zt6vEBAnnXIDBBd4gnMq9u0ucMKYCZO1guIDfzw8DlrVkKQBkGXAvVP++yRYFQkuEbF785z+X7
ESfB1/6eJtQZSctlQlvNhZbw0m8uD8yH1PmKhlFzANXngBVUF/Uq3fETkHavBtOkbbaImPdSCKiU
kLTzEFH8kcYC3cS85gGn6FdjfQLt+9ow9DioT0xgdohVMhQA3kQTa1zjcLzs75qHcWE9AXBC6FBG
uaAUwppH9/wUzzFbcZKtnnrhjbooHtR37bZ+KB6YE+gMPKzDkDx2+r6SbhN6gfxkkTCGKBY1qDpO
QSOBFRYxRGnXsE7GxNHG2/YpPmCQ0qcH/SeyBPjvUdJLCzohDUi3ytOIrQEU3ThZixpryxwGRaj0
KadRZqySD4DbqNycq5VZOIN2Y82WPSSGpeQnW+wOaafl+XPXz0+Yl2LPso304AJSFnzUEJil365n
e+uWYQdjjqfqwTY3ZcGIP/w1e8FRjgH+Jt2Z7glFdyaYltP9qAPJtTdqPqcLRBcC9Qp8JLTtuD4+
xQ+Xaq4zXJPnf69x/hA+pXr/CuowrsqLLO0qSZVBNjU/RK9AfmCbSjQLkOK9yffaGgDk/7rkVYVR
ldUlm+VUGCpDKx+tpWbHF+L8IJLgH0QnCBDkpL6s6Hn8JW00r2q5U6rGatgPopaD+8mIvRRA3NsL
+E7B7E93U5Ky3/Wbvj5Z8+rJInMeZVFNHq0Fte5B8u0Q+ZhlfgVqZMOmA6tVwwLonwYT03gqKtC1
GPuIVG/iHU+h164euBGa5hHyq6ixz/UPJGgAxAMUe8N5FbmJ4VFo1U+3a2bf1WZfMvXr2kyS1f6Y
KIp6yJOlrTBCP/yrGzV77xY/WhdhjJ2uMfOaMzlpVMe8IHbwI36zAw0jF5KpFTYOcO5SPozIz5/+
/lCmXs8f5VobNkmujuKhKH63zPxO8C9XxfH+QmIueafNxQOoGvmHxFhYUMQQlbX8vJyS5JvYmNfl
1rFKwlllsjGxfOB+0dp6pGB1hwMzKYYdLt2X/8JrcmrVq1ZkqV0svbFb3s0vBpoA5m84leP5xZxn
s4cLytG/dKa3ewxaIldZYseUCXwgAztme2a5KqQXGi5Ufp9Nxba5+Ia2LI4LgnkRUAJNvKtvGqdf
PyVL3M2Xmu+ozNrqrJ/UA1PZ27bbvAI7JfNS31Sw5S811AGRSM9aX3kK75M3kPQnQHhbXd7N2zM9
CuGscSxXQAcKaeLavqOW/XZtV+1P+WLHWt904trU2EHNwj0PS3J7hG2wI6NPcxDWqyaj8ohGIk3l
j6mWzbctoq8f2lVftD0ZRtvXok8ViObZxREj1mExe61oJBaOxFDQ/fsbUSaqcOsqnHbHE/mM+LY7
X4gtdfN2C8vFIZFCYKi5yX2bafLEo1a1qVWvQupMl2ZRZ5jUqoIVuRhmtyhogZWr8Rjs3fjo4dh8
kp2k9gYy7cQZaAzyTjLf/CVvGDjGCxwpAabM8alcShlKv06xaNaC5IKim/UGeIt5NtunWaaR355u
kA+q7o8L9UHfMHrDKiIXRgrI2Uq4NZQOY/IGD/I3iSQVgswbGnRAdJRU+LCC3DkbXkkf14LqEOAR
grkTjpj1sLI7PFnsu7D8wOJVe+zuTtv0YUzAbrptenMCAsc5oLth8jMFaMDUHPflkMpvd8J2wHRK
UvMFsaJe2n51N9tgUyQru15ZWlDpckJl7RR79e2oH2TYKIxn5U/+V3/yz0CDVgAV6OwiaOCdEFab
w/FD0TG+0xdcyZIk+rl8wsAcNMOZ+1jjTGjgexfBHP6RPIers7K0nzH/5C+y0XASbpGmyzeILJnS
rj7y1v28csDYWfEhfi5xd78taBSQkumoYaxt6xbD0FnQNItOuUkL90h+bLkqnpS0Ez1rAPyx7AEh
dO89yXCxN+mBzC/MN6mO9trP3nxQk81IrVBxcDR8Z332MOvez9aPCrEChoMf3YBp1z2qP3PJfi6b
w9DfdjjijvE6M5l/I9+WP0Rl5trZvChxqN21Ebpu1lyRqVPD9+z4XNUfkWrSKaCTz5Dffub3yvfl
aSG3aw0zkbDC132jPsU407hmfziLrg+E5olvbOr8vDq2Z00faglaBXzWvO+d8JYWAyNBzJ8crUys
ZYvm5pcIe1G6U5gLMDFIzUeiqkjIqHW9sYNr0i4m7mzi9LHF1XxZzayackilXqyW36r9bTpu+21M
Cdujga7BFdPAbE3e43ejhi9h8nPY+3VV3IYzJQG/XCkujNPqXnGP3qcBRefJGzzrgCAIutT04E/5
rqf6denr4zZTe3sQh3z6SwhTZzi6LVFTPJJ4IubYoWRZK8tYRgipXUzm2xNR0746PYfzoHR2BbND
C7LGQ1hDyI0DOsnx4glKunXwlihj/v6O/5Dkuyos7KtzsZPCwWga0t+EoHJbgFAMjXWK1AyoWsFV
kByk/TXIXsZtghkOggs3HVIlyCaGuxlcquH0INv3U3XA7Lsu/dc3cXVWludc0iKZNzHY84uPHp5J
DSJ75Ssjphe5dY4Pg+i43RD8gPxGWNHu222DFogEKOqm/ymZ6zHdKEeu0HZPxuHvT20qm7CvztWG
ac+xOJJN9MisCjQwFNqalhzpOpqn+lJIqA9e43T2BkNCJgKUwc3E4a5OBYOrY7YZdRD3taiVgAdD
0Y0W44PQkQK8BEcP1d81mszOuNEdebE4P830qcg3UbDYV5HPiru0y1IiHyx0UTMgGH1cpZ64BhDw
LohN00FDc+K+J2phS74KgvlwaW29II/6/3NzAU8TyRscGqfdo+XxMrUdlb/HJEu+ioTnc326ZA1L
pnASvI4kcV3vscXDnIEiHLwRZtqPjJunS4DJu1V/D8LyrKi0PPpM4ZBnA487wsaHwWzcj351E52o
eBCHnIzCf4/9lnwVCs3OGIomY4eLh4zytLBnFv5LZI+jP/PMCpbj1ExrIl215KsQKB+zcoxsQuDZ
62IXV3rNO28R3AAymLt03wAW+0MysZ8mQqAlX4VAezSMclYRAs8edX8SBr18mO1n8zD3Ph22Z90e
/0OhCS9oy/pqEINClckA/Dss7PDimDoL1L8fRJZ8Ff5CremGLufTlkGMx1AxxtcRzrnf3s5gd19+
EZmJdoi/BjoKDQDeIjRhaOiDL8VyKPclaQFH8mEi6v39e7fkq6hn6nEex2eaUAjyXiD/a56ysHq4
ARIxh4Yu5OfdEfXyvy+rijj2n3tClnwV5y66ZFQnQeQ6rwzh14hI+ix71VBxkPxYGUBCaI+AzMT5
rARJeJMDHv8hJ5uo2GFhBya7RiFKOc9h48L1nLq6qQ/lKgiGjXJsVJooh5m5hPhDCsjYovLzV+sD
99UBI1tmELQcPRVgK17juxQO2jOEcHyh4BGv/9fw+AkE+pI/XS5d1p7bzzaSUfvxxRfsS4ReBPSU
dqsfPgPK111rYsY/Ud5aylWMNJqaPLhhdySCAjkPhf+sDToOF9aeZG3yPid24+f1fLlPuwBQYGo8
eFyCB04fYMYC0epYroZ8NEBDWuiCDXBUJl75H4rbv+dM1mcY+7KylEoXtCoJyQ0wR3DL7nmbwEP+
ZDxiH/pBzrEM3/7+FUwuehUbQyWWzZl+Vg/hQ70JV/ZTfgj3tnd20/v6tt8JLN5sP7HmxN7+vKYv
N2qW4eVijv+KxxgTnjEm87tKJDuWK/9QfQmz4MSTmBD/feFv4Ub/pH/W53n8ZWGd4zZWrM/8ysxQ
V/Rhm30wD0RSNVSeK2S9oZwCHpcORCD3krlMS52CiX6p4lQanIHcal1gq3jByf9j8md9VhFfLq6I
2uQii45xCZ3gdN/Ly9P4oMf4daO3EYEgy5+xr4JMFBXgGshAsSutGaf+z1/AVWDsE3XskoJ9iFqA
yI6Tfi6fcGLL3hVdQH2ooX/Av0OyZOLInCiUsBH8PSlRG7UpFHFkApEEn1Hd2M9FF8B886v16Of7
I+yH+r9EiCqfacBfDoRrDSypbJOhbT8P7B4SaOrpNkJBwdlrNEr9RQyvJlsNSL8xsfp0M9LKXW5s
zoICC/OdZK2P1pK2A0DnNAvQ/cPSfBrfGjR28NZEtwSo33khPKhEWjk+m7pfnRzDWmqk0y86Oox7
JOA5eOuX81b0aJK3/vjWjBsFlYSjTUDgr0KcvnjjXdJl0L5cI7wZkfOmjkR7xmMWpjg0Qi4wA3tQ
KStD0PXYPK80TJ08d2RUkqJAav1G/EZ81TU3ir1celPgY1Uo2JWGY5mWbyWQibV4MZXwahPB9bP2
+LLH+3BW9KeWLx8wi7LXDkgczX4AX2j83qPYyOftB9Iu41agIxBREez6yxbyEzhmqJsQ1Hkwgu+2
ND7O4tQJ4p3tYCNGw23NX2Gu+Ip8xslYDg+ApaYBi/8hbbYV0fS1LeU6V+mPdZhVM3oXyGahC4P8
0gfExwCpVMRTZk44J2QG0ZSb0H+I0v8se/VJltFJqmSNwFX8AG7VBUMIkebTEKT1UaS5eI2NELiw
MA7+HjInb/jqk2zzru3bqoH2PfKOVEfhKdMvJfcABUvBwtwKnYz/ddnrbCPFU7jsq1Y9HBGbJy1k
80sILwG1dPBgxd9vi2/TIpqaNUw96OtswxyOeRTFvF8Q+xbL0m2lAibR+BCf0ODhV4N2CBHpf3zO
12nHOWvyrGxIzc07FYI2L3d4F2m3vho7oQTn/5+LsX/vquuEgxlQrCMFoh4M2iAzx1pdEPvQSp92
JhD5wkNwkMmgOtXJn9pTn3/+JQp0ttRrY8bwTV5JzwidI/UVILrUeNazQP/L7//VqOb7YvufuxWx
6cuqRVXIg6azqrZtcFxzElygDbjRIpFGA/PiIIiE3q2BBvN0Cfp94Ptn8avKq48E/F8M2lH8grE9
VxjDDmuslkzkMmICIP7vWJNNbqvvK75/1r2qrYpRPTdFxbZCdXkZBhfEL4+r2AfG4klbaNaL0gfq
Aevy72HjP1Sa/6x7FbByTVKNNjuJV3zZZNWcitcgo0LxCNvSnbW8AAlSguLiAKBJaEYyaDTvRydH
RG2bh270DOs5ev4v4pnoa/x5yP9zYVfxTDLS/mzm7Pnm+eL3N0KvJMbYgQsjes4mEs6pnX6dUqiy
oRztmj2XPTe0O6K1jZJQUOVIhwGbg1roFMEUKnoqhl0fsnXU2FqYcYvSosPAizHOp47LHuEXAFl+
hg4SgJfJLot4pX95supVRylKZ217ytji4AwekVDDQZsZ+rzfCsT6cankrpTTONTgHtM85dD/+5b7
D4Xiv9+setVaCk/ndOxb0tYQLYNV3HpncgjJiUcEaJLS+y+YNhMf9WcH6EtEiSopjwaF2inJnFjo
THZ7kGYKx1RzYUfhfiN6pPbLVOviPzS0/rnVq1BWJlHX6WNNjYo0D0hnwdl4QGOHno2wHYL07U/u
qu/bwv+seRXB0uwUV1nCFy3oS/32X91Y5OhuZGjZE6/yzwfLqWMqhmnrMtyQT1OPLw9WkU5dO6at
uZetu9YTlBTlsimB6QJcscwlSe5cym6KoJuc5/8ZL39f+erJgjLoDRgp5l7A30fQqoFx9k3Q7rOb
H8ploTgZIh5POfpnUx4g38SK35e+esCnpsgbY+SmNTk4y1u1FIwKcBbY6TQBRirZ4lKiQA+IYDbV
8/8mZPy+9tUxYconUz9H3LZQ5kYQSuiAQEnInVHCnBLVe6TmGeq3xWLiTf8ZNH5f+Oqc0MGfyZbJ
wvVlbwWG+qK2t6XMp2vDay39I6rvKMqp90hGKztwHWN6fzcedxNX8WdD4veruDoUorDN+3KozX2U
LMBrKXvMGTJ/HFYXpi0eTOeCNq3XQf+Zuv8/j6PfVv6klXzZ6XbYlwInZu6PyTLMVlSImAMpa7PD
InGJLm62z4JRnuo0TTx17aqnZvatdAzPBVstkC87a3ZvpYg8kmMrnY9BbVU+zsadDGPCSwsfivRJ
32pCj9SfeO4T3/k1m6Mu7ZOsRCfxtZF/wmn3NNRc6a7htwCouRZG40J1Uh0n8pNvJi+/P/erwyIf
jbN+zhtz37g65xUmxRSLvnLyIsOJYfSjHixAeYWN6Y6LhOBkDjx162JLfnnxo9YcT/qRC6gj9xxt
QXoftxjfQ6wpF0nrIzI3e0xDzEIRtJtqLk997p9l+pfFB+uMsFzPc2/wPlqVzXtk+pjfRJ5GFuRI
xb657Eyc6J00xbJj6tlP7b6rQCfZZlhkSWbuz7iQesdqfT7tUyga7tgv0fqJpedWvx3aTbuHmh97
Zf1UwBGJJzaf/km4/VvCchX05DE3h0vEiZYsT8b8hH6XluEIv1jHK6EzWkMxV6D1udGtkPQ9bclo
kMlFcuIVxayLi7bxEypJvsTcABmlmXILK+WX6lXoY9K6WMYvw51quWhaAdEJEQSYY2z2etrmMwHn
AdRTgPw5H0EfjYEBuvkJzV4EG3T5HTaFNQTYwZBAePUCTK7e4n2RLWNbCS64RRRo/NmP2bgxrftL
VronIejBfAB1YmCMOjpi9n1xBEvhFy2YeulWixbcqdsC39fKt0anrVu9peHjgJLp7M0qEZEwXukn
Ya2otDeGjP6UsR9loD5vev8hhCewDO+XRwQhrQG/y87X5Ofs/GTRm4FEAmaj1V0VfsVY3oJgKh+M
PSSeu2RXV67C6BjTaU4yNJ4VBn6OAtliRk54OMYrXJ27OhixvtED+jk13kkM48BFqx6BQIGiDZ2O
ecslcRTlXetfQv1mQEie3/CkvEdpoLyHBq5368h4gvYXNa+msVVmzE5RKtKRHkRg0HjhAY0nYOSe
hCcBE4TKDetXJZrbsyXGhbfVGt0nTBF+Nms0musnUD6NoL7PTz9Kxb3YT9HwBM/jssTaQZX3KjpP
zYoRUHp2s2x5Qvt0wHe4C6pgpjE1RdzFpaDEki9AYTTIT17zoelLVIV2ceemqPyk2hIlnF64UdPX
QwS+ds0fo1fxil7jn6Jnlwf3qiP00tASoTEotBaRUltF62yDidzqeJPfokn9iDgv3gK0Kd9U8k8q
GtRYBaQ1X6ASJ7hplXuCnLmDBYeCAdwqxY0DeWVsBzOIbtTg4ms3gOfh3aCjNLRutdWXDINxRrcX
NaB5pIOQZRXVqb0seA03Cq59CPUfoInl0UaI0mIsuASmyk6w/OGhOwwP1QpiOwKqyKYiRb5AJKlf
0Kzu62CWulApHKhool3nRc75LseBkubdgufwAKyOg38j9U7zgcuad9pJrvoOfTRSwNHXq09RW6FZ
RAu+P/oN3oEIb9CZ+ShJEx9gSPMjvRe1tDJXMTr3QT/CaKgjB464RYQTylJ08fX4o7cR5XATvsRk
Z6EjFXSwEZCc2WW2Z5TL4RVBiXilhe5YrcZ1snLCEHThHGFgPOQxNdpChuiXKgotbB1aBrMewclj
gqZlgJJuk7/z3Ix3CRKlE97C+BYMCHOJwsZxd2E3LkYGWJh8uifpc8SCNX3jaESVD0xE0U6ij4g2
MLwrS4iL8P89qiyfir0yWhylH4mBn2EdcnyXYAcYqDtLaztx2zPIQlc8k9SrUPq4oPF05g8hzeiB
xTluCCBs3/nyRSiZ6P0CAdwxgGSBJnC/tJdSsYl2/GHaYcZCUNBvJLR6B6dhFguhEDwefr/qsMkc
/QWnz6K8lRhMRSutEPq3PaPJmw4ZXgYTZecP1UPc30uocC/hCcavSIfgTXXpvDw7HPPnHDGGYcMP
z9g+SLdcJD8ptSVO6Eq3kC2/6dGR8oGBQI7gfxjSw8UIEJJi+NAL1oeuufwdfmdS+SkRDwBDu0cr
t5Wc6jU0dkO40Y5e7iOfgiKGiXJsO5etlZStk46p/2QR/GcmCaEC82+yCwZ4yjXaSprVoX6xKAlH
fW2h+4bpHA7SkYb3KaIy28FT6XeAkkZ0ZSKX+rNy+X3lq8plzPJjkxa0iBtf0CTL2z5QFmijLyhh
dnCn0B/P7/r1aSqDnbrjq9NcVSL1eNG448Y1cs9GEjJdQRDbqih0vhl+srJdczNxr1NrXp3cqSxF
Un3mXlsTo03PWNVC/9RX0A/JPfxrEbcN2vfJlzv1iEVi8yVtSi05kdOUpnS8JISiFVmuLotwecTp
boagS7KAf3Vo13Ewcbt/Fgm/v9qr8kSdqe1JTWniCRviJWRUFDNLHB6D9AxjS7XEVzM1i/u+g/fv
naxew6FUqbTSViyKzjASGF54Qb8MvSqNgfjYvpM+zm3/Yq5OwqjBI9Krj5HmZdJTUXj1xbtU+wyV
Bi3aH42HVIfleRdCz5va9SJP/yOH+3KVV5WMfhqHNoy5SpnyZYlpI1PzE2PkSKHbFMhu81qhWjiR
On4/p/yy6lWrq5CPcjEmbARsRXDvOUKIVdYp46nag1C5nOFrCkBtOdX3+U6lGytLVVd0XUcvw7xe
t6wipZRk+XBpoB37SFE3+yNiHZDGikfsdinfbH0n5z+UegV+0URtvNuX3TZH3DQ5JD0MJLyeNkiQ
DOjk237JkYY2yQzlBDccN3lDepgdZGMltctMmtjG3wELf7v6q5pL66XGbNJRJlIIf8rMheFczbsn
GxF/Rswvmuror/kGX2Fw60xLnSZx5dG1j97E9/RN+PjtQsSff/mO42Pc4Bk5yGAe1F/VPl2pL/jf
1U+wOtFdqfFh8LV8PrHod+Pl31a9CtAnUy6ztOTlwWqnvCctRUhdCjrcIpDq2jP8xNu+rG9y00dI
GxfN7H54nvm0Qpr5bGPnjqJt2oisdGN89K+6/COq/h9p57UbObZs2y9KgN68Jk16KeVLeiFKUok2
6f3Xn0Ed3NsqtiBu7PPSwK7e1UySi7FiRcwYc1Lga/imkaj6fGpWxjBzanHWCFILSi7E2+G3bAt/
GjbbqSAbw5z5RT+LSc6QAW6J6rvjXyHwPBn7CjDCmu52FDpx/RY9s20hOZIeQumFZgnmMQLj+Xhm
vUmP0AnxSUESUGxAXYG/xZmkwxQ9Cq4xnoZmTLtOBR6cj/K6L/FUGraQ09rqUSQwXKYfpj76MhZC
Gy10O/VUxDclhh/eFmzCz0/9U9U9iw9/PfTZ7pR4Xu0LsiTcSMnAqei0wqzMR1ca8MIH8VlI7jLv
Dmmy19waIl6Lt6HgGB1leZ9tVDD5K2/AD4FAMMhZ0wusDjGZjV/bjb6V0w36uDT6YOagCPG62sre
lT/c5dJznj+2uOsI2zC/zlb7vmScxC5K8r5+k6qbotvJ6bZlfjsEP3dnYJA0DGdgIHl2FeqvcvbY
iIz+4hTmSu8mBD2OM4d2+ykJ/YgO4h6Z3gEfXctENSnUTh7cGEwyNE7W4Gn5q8YXKMLYESLbXg30
tRHGm0qira81a/hBfbjwZX9Xev/rKU8b55cPKouKS5zpfFBT1XRSIyBwOHFGdclTXeX253cqT+/s
p3c624ZNUbiIhsKH1Lv+VvgjADtENfm7vx5wFUY9ZEN3dvwt34YAhtjGYbx7hm2g3uK1s3pa1U58
aB6MZyakb7AMMQ+Xcl/iDUPqeMEs/ucfuxj0Znt31GpC7ScyqG1OZWNtaR/D7+aW+UYGLKIrc4Mp
e5Ta9EYmS437wFlsParTw//hcc0HMROVrbrIeDlmA3Aca6y+W1dwSg7BfW97gAr8yZ7ooTvh33WC
E8r0z+SBOQ2i06qrbmQc2zfCxwTzFttHgJoiBsZnGRaTJSH7wy+QDX8Si0YsuAqLQbsarypORqDU
nBL8QUMxwfbRyPyK/K3/+vMDlqc976fbm2UAhtYLZmdwe8ZDzabSYGm7VV56qJv9Pn7C5xZg5bl/
bx7MW6jOY86UNioqTufr4ANQACRLdP986cqdANdX2XIIGYBhLvxM6d/1PvXrJzIf9GzGWiiNgEAE
NUan2QmXm7Ox6hi6nb4zbmAitqJkA86zB7VZ2JrvUGwQsP5iLoYymD75plCEjWKGzdx+sfEhf5NJ
6ThkSxxfZMQtcwxYV8lC7sVolMNxxygjaXWmuuObfB+rG3MbAWjH4wGGSmArqxwWIchljvV51Vp+
86YKd76wV8U3GWR62MK7BesLpQFWjyvV1yZ/Ue49J6uovRj3AmdB3/swIUoM2UMkPhjSVdHcXIIH
qXuSka+awUnipA5XojRbV8rArq29xk3b50i5wsrGHpyLI8BM6YBlbCJkGg+4KN+PgBDQw+F0zVGa
Dafm/7PXV6e22umkprgMYuSt7ApccleHMnzEj1ugJCLhLIA4GxcimAdBgboTwT9oa3xYQ4yfHIFf
a1hdZ4vvWLVwVO0JtFjUmZFTMgyIPW6q4Jm0Nu+3K6Awr0OxGTy4OPcN9SgqOhVjJre5eM00Wh38
MqDUNJxF+3gXKPeqSKfUexDlG8U/UO32KXgkNwDXhMWi/3dx4OsLnkWiMkTfNhqtcJM5bE3n4ja/
BoOuw6mEgIunx+Qhld6kfyhRBA8/f6TfDbZ8XVzzATOvX5WeNrC4ajf+DWLcVdGrvaaQ3cKNty2d
6jjgJao8USpLH1b3C1f/d+uS47hmsLDhPyraJ/Tsy/Yk91KblhG1dvEawGX+PqFcMkbtG6vbwYVa
ivnf3O3f15ttUH0/GJkRjPo5/mgMC5JzB6lDhma/M5Vd3p69d+9OnGheI2Vn/9zJ9ONPausstjPl
bzCGf/+U2UuXxTZL25yf0u3930CScXg4MH+W5tuOyrXBuLlM+rDD72G0w4PyJyN3vK42IPg0ir4T
1yem98o/Wnhq2fFCXq5Z5upQRLBeaLBnjM4Lf4oHhfmVyZAPR5hDT/rHFKz6JCmAlqllXotP43DM
+nX4Yt6a1dp/gDmEV103bLCPG7hWsWZsFXw1EmDtniyYejZbt8iYJw4QJKwTn6hE9/007i5wiXdG
fGipnoOp6V+b7hTH0GN0WjaUkO9LxkmVLSa+QvqqEj0MB7xPeg1HadILMmaoXJPCUWG9vTBTJJ3j
B4arODReXvQDWhXXs3GVa5/8YKvthGucLF/lp+4hepPd5mO6RcOAenOaQHijlV4J1+VEUMr1/Vjd
MUOvUOcEtmkwUegWUwW/Xktvw/X0nzzED1Toi0m56O+ROWrhJnKrE1ZGNmYCL5lxFV7JbncbppPz
wJ4KOHVyEaAIENebIHKF+AxiybycdPzfR7uFOsgDVu3ac4sTOT1panld3U7WFbf0zOHjZi+pXVVr
eUXkm7zZg/QGXlGhkli+ZDjxrHko7ZP8ernJ8S3snPgGkd24DYvfHl8GXumZJbHvgyr9gyIzBvoC
gxKHp/Y81oeONA8ik1G9VMIvs7lKsl1Ib8Asagu7oDjYrnCmo5+h7QXx0IMECp5ZRLgPBtWTR8uA
Cec1/QZQSI7wlsjPK7YbjVKzaqkYpz2VD3r0Vkdvq2dquAVGeavDKvtN7VZTX+KWcw8es8gehNsy
vjIVkFXRY4SwpvTvkv5i9Ym+DhBwSz7a2pxLTphsfa0HH0WkbovOFfEXF95IFwV9rxAONGrThzF3
OXn6fBZAYBFbUzmma4CFI3MN8u9SwlYzBlRCQ9o1yCjHyyusZVNgdhTP+OhZiXRb0MsNhfHmcqKI
e9HkqT58uYtCBHW4xSTJI1ZhKG2r9JcmP1DvjS+niIObhiuyG1FGH3EMEG57LJCw1ABgmLNO1E2X
ZbYuHfgDSqNef4Q1zajkTbkE2BP/nQX8FS/m/ejAHOQ2avqpNzc4k0MIDLDXN6S2eKF3r0uFvG/0
wH9fbpa8CWkSlmo50IjWbNWD6PTIcC5CFpS1Vg50Sv4d62dwkqxNOcZxEgI5vZXOCZ69DeeM+D3L
byclCvxEy1DowTDQqsoHqr1ZAxfIHqbORW44dAbSFz3ZxeU+AkzvZNppsZX/72PJ3/cyJapfdhk9
VldSW/HoUglDVYJXAJMABvh19Fr9ah+nZb1uX8SGVkPZL5zA1KWLz2srRmFc6godAYxBGj3+1XBT
QreSPrxhHb0noZOak5HuFGzraxrdfCFQ15yqd3jc+musrKEv29GILwS1AkyPTjX2ujfqTY3Rq3En
iTiArNWTWK798+Wc4TloHJJg1+zItPjGnzGFSJ3AKTElQjF628KtXDjKf9+0/mcXV2ZVm4uimytV
ZRcHKJPvapkA+EIIYhiodaLivW9uU6fjc7TBQi4kEEtPd1a6EZrW8+t+erVsGHuFw7g42vnTcMbY
HDTuxKGP8etYTCT+nbL9vaSm3/V1SenhJTUyrgtb8lF9I7Jzf3ga6mu/3SkrSvtTvSVzlQSfaKLb
0iOfHunfZ6u/rz/9vi/Xj/JVockl12/2wqf/ro40uLJugVuAW/tNrNRul2YEvimu/n3RWfakKlSd
4wxxgrKpJqBrYAnqXX/PGAPjb9YbDLnRyuBOjseQ2LnwIX2/yv6Rns1VjG1dDqYY5UQdfYOplpOP
FFrguQy/cHhTsTnsi8OExUn6JRTQvw+y3PeXK88+4eSiJ2arI8qRxD1mH3XpeP42VddRtIuaIx1m
kd3eKRp3YXF/u8i+XHf+Xel5EJpZpZ/l7inInnXcSsRtYof1S5BtB/k8kr3YsfnqS1do7od3fHG9
7cJv+Pfp+O97n31gZjyCZ+j4tqGm1hi0G78nyapKIxPVPQQVoMPrySlzt3DdpXuffWCSMhaB3GST
ACla7T1Gu0gMNdK2DV450XayIaRnWFp1fsQXw1q4+ref15cnP/u8tDqOxlrh6pXT1EcsiVFfTC6b
mG3gfaUc+TGCPRzM1dJtLz3u2SdW1KaermRUdz0NC30bG4dSwCHSgwZBulpsA9UVbB0XNuIr8Jml
+/42nH6579mhxK9EZjrBXp2z0s2S/eAgbSFRJTsnv6YI7Z9WGxmnMGYRdnq0POm/cP1PSsSXsBas
8jIYazZL3nq9N/AVsdMC4A16Rx0HkvTAUT/ZYq2L4XC0HNWXLj9LetqxXlVD8vnaY2FX7lKOUjjI
7qGO1RsMzh2cUyDT2kF8tRjRp0f7r4j+z6P/rKZ9ufW6FyKyTLRXzWQzJzhm/os9lW5inzLS43AQ
qnZdf8egi32pnlL/XYGTGyq7xTWwsPY/y1Fffoic1kXJXNEkQcOdLOTgKD7VW+wsDIa5EEWhUHJF
eWkjn2LoD7evzL44pRUEXSpbhMXkm6hu7gUsdWxxW6E9lI5IeIbTfzBzsHCvyuxzM0ddKyWd9Y4s
SAcAEzvYuFP6by3RKvkVeHaZ2DH9Hz8zZfaZ6Uk36KLIMlc2F0qfrX/ACcd0OYGpgmV6vyAA51cF
As/iIR33vt3qzv8twKkzpEbpS6MpyGwtRr/uxA0nitRC/lFsmnozMtsHLgs3mmXYzzez/bogC8gw
VEkSVWF+4aFNuO/MGO+SI/To9/Z+hawWaSlqGFjrj0G9bl/9Gxi45K5X4a5HiaRyKKNfOn5Kfl6T
P2O3RvXZL80+f7cCv/wyffZIqrwtxi5C5Z15DBAi+pzq6hofAceVAzyBfos9nP3ze/imtvvX49Bn
EWeQ9RU8FY5S1I9XpxWV8sSq7XBFDbep14W0KzGucyR6XEjmfg2lujaExzE5jfKDaN77AEIQkhEm
LR+jGkaPiyMyHIjA3nOuPWUTBRnN4WKI+G6X+vqoZgeqwktWYz34+hmnYXoIWOjgQllgZmkVdoeV
4v9GSdROS8/rWyn+1ytPL/FLcBqLJPH6KQnsLEhr3oYUlDMnc3Hp4FQ7JaC1AZ91qVn5be759bJT
HPlyWT1sL6YnccOdtbqO3rXfiY0bpvBcMS8G12F8qGABRZslWcHi7c6yrzGIMqGqppwXwre/gWxL
GQ9IN9MzF297kQmMwWBRhlg8M3+Xf32941n+lQSKaQqT/L2P3SCgGbNXi5Ns7vLSuaiovFyaoGV2
ZkxMuNLxBzOdhsLxwufxDQz0789jtitUkhQO6UiYYlOsMbdeORN2iJY6aIDmT/2Es3N5AYJJCW2a
d1m3uCg6FWj8pS7M4i+Z7RRB1xexr3EGaAZa0BsBl2DvKgo2oOVNYZ0Zjj6Z1DkhuUlCY2WfIAOq
mDbaD8qWgthihroUrWZbSCCu1HoVsEtP3UsKUvbKEW9L+DA1wmzTjp9+DlTfVs6/rId5r7ItErEY
S9ZDWv2Swqdc/kggYetXFJnT2zg6Q8rB5yB9rruHVYlyurxuQUNxHEvb3cJP+W7T/vpTZjHT13Co
Mozpo6j2I6XyLQVVzrt25u2Rzk5mbDWawuVHvnTdWdRr6zoS1IHF6JnnrgZeeKB1IE8ldUvzXKLw
KjtkJnJpclNn6YV/Tn7ME6Svdz2PfJf4oiVBN73wCURwHASgkQwjT3VzP3FVnOMbKm9sm/JWQXdK
aRg0BRpUtnU0Hk1/7zs+Zcs1JjWJJVZuNhwg64d7341fqbk20a2fXDfdo+ozDEg9eLW8+y/FUWMW
RyMv6eI8DNhjJ6sPHL0bw0YwjrtAhLEBUw741VtZ6XD1dvt/3baMWTTNhbCNhpT0vkZOv/O8O8yZ
WaA5zgCFcPC6Q+8o9S4ojuZuea5lYc80ZgH1IvlJXaURGVf5quwvl217uR8PGGDTOrGM8gaWP8Yh
GHcv6gy+rdt8XTqzKEpCX/WewNHC6J1QOAltYzFWRGMhoQjq9vW5Ut5K1Y3yQ4YotT2U8cZD9mst
fLdLT2AWQgtfF5uLydm2QozIkZ6UU6BbhHimHEn0zJSjjcrIwrJkcmkfNWbR0mjksBRbngCoRRT7
w5/Axv8CS94dUH5M0TDN7Z9/vt1vZJp/7V3zzmq4ilZK3ZMzDDdsXQLQWwpm06jJiqqFaNHaMp2Y
iUmabIchdOM79YMJI5OyimgBEjx5GhMDP/+mb+RAf/+mWejU03Co1ZpFWNsR9kW4BwDsU6eSymWj
abd4D+A8vCQv/Hak68v6+5SCfcmeVqv2UqgaX32MGsVzs+wP6UN1X437Gpl5EK+PhXJbXu5kyw9e
RPpgS3nEt82Tr79gFjwTuRabduRd5Ew2bRSAwGTVmvRJEDSktQSodxkcsbBFzxXnupSqVSiaGklj
jj33JseGJGZ85DLNyQ4GnjxYdF6Wdselq86CnOiHl0DLecUTqVKMj7oHOmLl9IxuBr97Jy5pBmTF
3cLCWrrqLLqJatjWo/pZruucFAN6TEouCKnMG241QFaP88PCJRfCyRzJmcZhI2QqI0bUimgdW93L
1NjB3pdZBYlSBZqJF+YQllB9ymen7V87sSiZoiiaqqx8htsvyznMc92XyQXwycHOCcetvNg1niMy
mhEZYJ0HzeoCba2bmguoE4hWUiPI6i6ginY9LWW65jdSYekNLs+/yxy/5VsvxZGX0r3VBKcCs5aB
+BuSVXuvAdotWTmWyYMYwlXey951wVSo9mslazjm3hv4AOv+sZOhAnfnHGMbvOt1DGu3xRUsaL9a
5/2hwoYGe+wBrpZn0F8SD2Ce800WsfOZrrQJlY00TcKt4c4/on8dnAjDo95V/iBUVXpbMiwRRZC/
Tn8Byv0FyVuxUG8JIADfmFKtqJFZq/rErKg7gDbXuEVsp/mQhdAyOEbncHWN4hikpwu5SyXm61Gt
r/wUWjSEj+ZgonDp16bHtawKjVLyWIMHuNxXWW4LTKzcm5S/QOn1TiS/1gL9dnxDbFnHjkN2w7Gd
gKCKcjfSD5YcQz2bBmofzSpM0Fjqi9Ld10wjCTJWkSkA8W3JJI4XgwjXraj78OrrKvvtT+N+/q7M
tvmT9j45UV8yWNxDjkruj7LiJmIUF2KzkbJJUz+meL+giWitsUTrLemOHzBuhHtTeCxYFk30cGHu
v7ckNzpUgc10oCUzIDO2ds+RvcpcXd1H8U08WV53N1hUlvGp3Qu/hB3OQQnTv0glNQs/Q876gQqA
ebXh7zwb1Y3GRJEa3Xso2fnO2mzHfCFzeKvraxxdMAEgbbORqE0d4vvJmh1ImlRdYZhiagxD8fpd
GasvOCfT54LgozkJqQt+Oxl3023nwuuIpqxEPlxkKLJ2q3xjpJhYW0qzNR/Um7K6SrvjpX0itghO
8CHnqNt/Yz2N5U2ZbcTkI/Rv1fDGmOQj4Wblu76XO03IcrvSjil+cLQxc79ct3SGWzyHkBugRyu3
YrTN0018caXLQwb2MhTOz35+bUqeG0WpWyDx8nxnZBMdwE4Vll+oO/mSP0DTN/H97jsZIDkubViV
VOpRMF+i8jbUr335FdNVHHIG8NVqVt8qOP0Vx/zyKHS/uth0eznig22tTqbFYU4YJREECvp36dBW
L0LBgXfEnpm0e2oUqwCymCTrDUavdo2ur/vEc0cc0CsM07H0DYY99st+eC3EN6G6aUI3scKAXdaq
MGZg4M2mo14/98/o2aJ9tOmsCllItF0Jj2V7iKrrPHsIwrPfPkbBOyepJH+JWmcIrjOGsXCukkA0
B+dWdFeyilIRVPwpVZ50PvEhORmG6xfl2uw26rUUlI5kKrYCrqjBQ81g7kvZtKjQscxI6RuvGEb0
Dk2ND1GD72nhjvhHIofhY9abte8RjFxP2vqRaEeKfYksnfIKtk24FUtMvWV7Ay8hnISK8TYff2ks
Er/9MM8RNKbs2CeviiQD7b/NKBaIwkHMHjrz8PMe8P2h6J9Q/ClI/hKKRz1NxqDWxjvxbkDihG28
ZCv+LxVYKU1XlLwxyDFk5VbDnBeEinxdPfvKepXZ1CtsnvJzv+mRkxQYEG6Gp+ilhQ23yX+rwo4l
M9z5z4Cv8WHynkBpGfTZ84W69zeSaTKyf+7g8w6/3EGThFLYZOp4pzAmE9x6IgrIKwK+n7wH2OEg
gYmuLrgiyWil3jo7vwJ+b6GkmUocY2L1J7FjJQGi2JWmtXoR3iEBFriMWU1tZYJtEJSQ2SxUA9Rv
t/svv3p2jhthxIdFr/DcC/uSvQfQuc011RkNzWx102QbBo4T/UNv9wUdaQISEl8GDiYQm6kfLpLt
FXYWuxfzXX/huPWRODUeoBsN4zy6DIfmXN5W9wK2i9hGGjsUt9GHdu2f+8fibLwKr8pr+gdJOPyr
8Gm4/XlNfSvY+PpGZseUNI5XmQkV/owqO67WKtau1+023PkhU8CbywtFazSz6OiZRXBTBitxmmJM
x0ULTORROouPDTVf/iz8QWcELLCxxY/xN3anOkIOwltXbVRxXzNEjFMnXrW43Cfr1Yap1j9pla3j
VwYoEwsBVytbGiB2BLuLRNOlFzg7EDVZmEt9TC1DGbZKtNX9DSPymTW0TsP4h/EQT3ANZmErcekI
8l2P7cvjnTcAxIHExVdI29is5eOUD3mQr5x+nYe7ib0kai5j+rbBBIv985v9vvrwz6pVZ6ef+uLX
ktroGqefGnG8rSP0J0vtLzvmN9DfQzgjxq9QEGwWrjw9zh9SRnVWOuqSVDZalTW12uKsZWAl6VDD
vRUPhj2NjoyPEUOoVwGj19LT8LR4499Wrr7c+LQavgQZWTIufT2VUfPwCC+THO3iUL+G64DZBixp
q2I3sBFdLyXL34jr/wpv6ixQZCsvzfXpY0qOKhmoeTU42u/Jx9pKX2m1MbWI9+AHmazdnC+uD5AA
NSvFK5VxL/8tWfbkmWodP72J2fHIR9Cg6z5ltNpmbFINeRJMuXX5sXwd5LWybj9Ea0UVOd+jQDRt
+X1hJUzR46frzw5KZlXHdaFyfeOh+C3airJmaENhtoCZmNTNdbsLAGsOW/OebCDmVIrCZeHk9M3k
y98vZVYP6jXsFRWN5SCgM/NPEzlaPIUMWZU7Gf9Qul7PAb5Sq3O7OgvhMUruVNyjunU5lYUWF+fS
G5nF26bq5SpllZwrZIEKtoJpeaqyDcrjgN7XaltK1133FKpvGKwGlzVVdZh0brCkL/q+XvPlI5mF
RKHtRshWo34O9N0o2v3gYp/F1EL7Xm1KSkU32uVOTyx/yxTfSOd9jcYrhE5XHLrxDBKHYgpW9I8a
ftHdzsgXQsinLd0PC+dTT/7lGx6rpki1EUEmfL5d9BzsVu8d04o6Im8ZAAFYC9HfUNHgY7ZIdaY5
JqSDG/kxVfa5ox68bCPXW6Yq7d69GFO/7gFZgz1JCh+ro2+hNNFcM9mjfdX3bL0wNlAue3a6TQNr
6si2lvRWQ4EgWX7OfiGopWGr/ImCQ/Wi/S6sT3/CfJjMWsbkyQic6hphY2kZdLSbG70eljaSb8//
/7wvbRbNk5g5fy+kX9tSR774wH1pU8nrt9oRMaBmtJFGCMVU3f35C5Y+7QF+ehOzYC6FWXcxOhaK
NuyC7JqzsGLhOSzEtkeM09tNZSWg39Gdl08lw0NlsSfeoerepB89h+Z1g9eLAIQiiPH89PEYrV/6
y68weTNq1WXlYwudvBrRIeyfBdnNeseDY1wSFqP6bmhPLaPdeLnmO9AvBfPm/pTmdgxz+hNuZtAd
07zPkrfSc6X8OMSbHIMtziXq7uLvMsx8g/Xwh+O58mzqaxjxJs30mGQGsQl1A9hWGxVqxDoO9gPs
ZOin58Lg8B+/te1VrF2FsmseQhU1lspfbDX+Yuiumt5eYUdr9hWWxc9xi7Ow623kY3izYq6ItvDl
JT3HTl1Z1al4KEdE+JZEariJrosbwwdgq95NaPXpHjaGvXryCktkwyClLNepuTZ9Mic7Oatb3MAe
p0m4eCsf/L146HI3qC1vp6SuelI3l6NxNBIysaNcuqsXHdnIcXXKJM4z0H7coL3FWUpQj7Fv9+T6
JJ7jxqgPA770WK+ayp3kPQf+ruCQqAGfMsP3vttW4XNWH1oUUGb+O+GpRAURm/UfhwyPrpTtKMT3
oX9MQ/YTpd77Yu+ASmfeFrcQ5nhWKQffCw834EgMAKMc463fIXIAo9TKwOxsgVErnWOSm3b/jXrx
S8KlzTb/umqLPJHlqU6GDxlegBttV68raV0C9/wPEFYLyYY23/KNPBC9C2XPiVingdGOP2c71N7R
1ox79UAmc83K/7se/Zd4MNvZIym7VCvR0M74ttNbEqHE2SP11j//v7VEkWiFZJDW0tImpi0Fo9m2
nmqibpZktmdhz6RFdDkyFpD4dKt9qmtoNgeMZ8vhzyXY5pJlahtY2T32BbC27Q4XWtD+6ISfy4OQ
8htdcFMaKl4fJ6p3IpkDk0ZfMwbrgX0L7Ev8IAIhN7dpcuRDNNBdOPoDmTu+1ZZOWlc7hfmS6i4z
5f1zKNwGF+bUe4BBAYJkhuQ6rOXLdbL5Lyj+fyUW2iyxUMosj8WObK+2VwZqhea29fmJ9pTlRrc9
w22YFJVrWP6TzxTgG5vjtcTglyUJa/OZ4ywBMVhiCE4bwU/xepZglFGYG55IyiVt8h3j9tMgEXU7
S5PWNSyIn7eH71ssX5bhLI0Qvao2s5ZtKdqVF6vZjE8rPBtw1mZQw2ZoZSlvERcyyrluKVFGRTS8
AA1bYmHnig8ip1aUi2TZmUVd7EJbVbYalRkMEDssfwauybwXksrvWyz/3PdcyRQPZhVfUm06163e
+L7vWP1r+WWEvK7/6bbCwjF9KYmdEze6IRt92eC2JRzIo5fA8NYjdt5j/CC1t4p8AJZgHKNiQ6Er
Uxw9oRDOMG9aPPbNqxAc+vZa+w+OmAunW30WbMUi6IR2RM9VXDaxClvA8igGt3bT2EjJ3ipIxh1k
sq1qOjmG7ezN9sL6W/oFs/CbGkLXCBLCkIt0r8jPiiVgJwA5AQWZguml8qeQHvOVkzoDvefNJbxf
uP5COq/PwnAdeFquxwhlPCbrpRumBBrQLyF4MTza7SA9NIzhfVBuxmWeA1Y1LD2A6QZ/+Nz1WSjm
mBtdVJECQ7BiA74S3Ubc6ZLTUobSbzp9h44W6xDvOK5ul7aBxY9gFgDjMlhhVkGSPpGW4YZUVvzy
v/6QfP0+WKvFKy497llw65Qy8MeCBScIm5hGcrKf6lK2JLmKgkY/S5BT7ArMLSSUQUO+xTZ4EXA1
Jbw/PfFZyDM8Q6vygQA7QSaYAq2458k5CxQYJuKbxYi3sNnOtUhlktd5NQ3fUOoe3ZQ8E4k4ojiG
zC3BxeAVzBRjrv/B054+3x/udG5OnXd0gYzm88xRlzeaNUwDo6EFUUvLriePSugei5F1YUHPAQUr
LSgKfXq80VHbmzXJgd1vtftpBGKk1PgRdbfUDjcL3/G3DxmAlUifUzPUeWG69MxKzjUkE0N5zD2G
855xV4mdTHJ9xRYM0JTPo4O/VWmZ/nZRqPDtPX+5+uyMVeh9LjcmcrO8Byog1EeRYz/wEhETyARz
WxPfZhpgw3+5uL5ceRbBldobTRkSPVIRojf76ZbT9ORvOCKWIsHi6wKLuF56y59qgH8trS/XnZ7I
l/P9ZVy18Qo2/1l7KOtNCPuHns11O7zH9YusUgVqlTV41rVxLrfjxg+QariRtlZv/Gw9PNfOYJPR
w99L8Q9diyfpGL/BVjdIPW6H3bQ+jAe8KUP3ku5KeQ1qUnSK1+41uzPt0tWvwVZeAVLg8XJovhxK
S99HhcXsCf+TPzxKg3W4k/c+5brfeN3e+OcUjy+61NO/FMr1x2Qtndv58R1vdorX6Lgm9fx/oCGb
oslPD2q2wXhmqORxwwuqGLfr7QrkGshcbNBHZWs67HFYgXW/IQTrEE2brWxJ0udNxelSqre0SGc7
TRfqTbEymYcbx3NYXEXN1hv2kr/P9EfkFkgSjV3JqE7wser3+mKy/W3e92XBzPaaSzWWjXxRtXMu
PZbCo9S4Qvik3jEr5o3kFxuFEnMbuqbTW516uwo50zpF9iBo2yB754Cqk4s7o1PItoR34FAv6em/
TUS+/L7ZzmTgjZT3GpIQUcdE+ylPOJ7YqLW11KLHUNJybCLh02pWH69Zs/mmKJ7CQFz/HMikb3en
L79jtjsF9RAIxYqYXTmodkWpXGu0Vdv4pbeFy5PSOdkGib9yCEIwWm6SvvkGyuqPsLwZRlL2kJiT
LP2maZbghzU8b4IkctbWasq0C4BjUFTSRrjsU+EK4PUkD6GwIIFXcNXyTesPqpUkjtwcpf/Eg3jh
Y5q3RNKVnwjtKkTWrEHTvY4qrPx0gGbkZ1MCYTpg5i/lTmg23YoNLq6n9sj00S+8pKUHMov3kplk
hcCQJdXN1l7Jx1I4UxYGz3kaLOojkIKmtQwXuKART1VTAzx79elEFy29G2lh4X42P79EYkFPmwiT
Du1c7RnYjoRzdJYc+SBJh8hY58w44PtT6vu6cKqM4cQp1+rrtS9BiYG1eCikg4kxUt89irXmaq0j
6uv6yWu3qFyLk6YwvrdGAti/TtgN9SqA5KPsZHh/3mPennvPhrQsQC6ogq1IzU8wHDG6HgJG/3Y5
JGmAG8MGj3Vwcvk1AhIUowA5riG7oYXRige9njzhSmMvEIAau1LW+d3wmzPvGb3RuDYP+R2OaddA
IlVt052aBwgNPtHAWPeTjmTtnTU8HEAhPTw1zVbB10zfUKcEdhTf6y/qAA3A0i3pWn+I6evDwHM6
t9jxW0/Nrn3Joz8+lIkYy/mtnIG6XeuASbAPFCfsLVMS+QuuuVpynybnEK+TgTuSHW2rgwIz1kBi
c6oZoBQ2BdzDhKd1DXI4W1lCtqNuplxuQhlRg1t2lJfpFtOST7v7mIeH84RmTa1S9dQZ8LVtpk9E
vBmKddhctavt8PmHlOlMBADXQn0uKktGMCK6ECVSzdJGu/4DyEmlH3fywnVQrevbHmfBu+gliZ3o
j3KFk7x0muZz4Akz+8igc7wG6EoDCbbqIwKq+GnilP0ZXsVuByBY/FPkSE6qA+FmdYSVQW/jEoGy
X2ds0sY6ySxF3hbTv/75a/pUoP0UXma5xKA3l/FS+Z+HAr07pM1epcxv9+b/Hgr63GJ0uaq243Qo
yHsOBd4S1Oj78/k/YVedbdO5QiYVm5zP+4IEw6uOOGewW/uuCQXGZoAZpau47ycCX5tuUnHHCMek
bYBe/F8NMYPO+n+57GfL/8sX7Ydmb0gJG3UrHb2NhOBFPmRYrF9J0ntvkOXEbj7sVeUqsbzotPAy
lkLsbJ/W0pGSUPFZf+3hmdEsyK99ArpbG1vsymhAUwe3lQR/AXzmTcwFF4KrvJApqLOdWO16VYol
juQJ2tfoqUX6HI0sZoRHLXOdRVah/nk8KXnFdtwj4oqs1ntNoOTsMMxJ9ykNSbf0b9TVnaEHlmr8
MnFfk/VfWe2YOuZ21F2G4l6Aqt8/odgaHQV8DmifZQ35t7W8L29ytplHeqoU5pRy1bb8a/JCyQW8
f0cLrPmmW2yULuwE857bqroUnRLx6pQXwcrvm73oUkKvdwOIThg58DkQOn4YuykIn7RzA1cxccpT
ienjawL4Zkkt9L2O/Z/bn/e8emmUgwoewVkOcTt2wi2QISrsO6CUtZOiJp/MlJhFsn9ew58r5IeA
os22Z7TscRn65NzmgC+kxHY8nIVhC6ET08z2cx7Nxxph9T+knVd33Ea6rv/KXnOP2cjhrD37otFA
J2ZKlOQbLEqmATRyDr/+PKB8Rm2Yw/Kx5mKWZEmsbqDqqy+8ARDMKZYOGT7N0sncqs51Jd/p6otd
XHcSxnn9XWVuEYPq5U+xdWoX2K76McXKAk0iIMrHsP5soYU7gMeXnM/1otoOXs1VyvsAYUhtV5XH
2bwxm/sGp8Wberfk/ZtEQlf8quh/rdsCOVDR+X2z5r945quCsB4MuQSvYt6lNOYPIZavS69+W9c+
PXpX+Zj4wupXEDLWI5RzZ9jllJKyBvpJP1IJwkS1im0Je+A0QdQtvO6z/bp4WHncNM1XEXBDdIW8
DjwuQmZXg+cbIqby1P6dF+H+oruYruJD7ppbe/QV89QmkDA3YOchGYnZVqLHviquRsVq1XP4SnAL
YHliPGQsd0aOrhXfHK+yv4IQerObdvGuV7E6TtK+0wsWrbeKn2rbtNnXy3g39mIMHy30bGy4Qbgw
McRikiJ66pZo/VWkzuJUTnKJ8GbCdyxu6+Zw7ncaBT9Y7M7vqJ/QMC8yoInpMbC2JjKhaIGFfqwy
0jkWyb48dMBYRvUhCP02uI2aveafNQ8Md2LRiUUd50mSbkNrQ3NyWpiz1k3v6vbHuHdzcN75fSB9
0aqPDTlc6oPmRQgxVe+/DOFOcyXgbA6YPb82H+cZCY6QisovlUMD7Q58j7prwgenvQJLnFXXk32w
q3uUcgueVuninSBsUb1df5umgReZbDr6aouETWxp0khUonJbRsLY+DZAM1AEZshkbmYPq0LUvgXB
8D8E4R/LrjbJbDvncxNwK7TYjqOtV5KrcyzsnIkWTsNoO0Vsj59edrU3aPJqtdPplCWepMPQ25W+
orjBNmt3C25OSo+pB3pq0g7vB/+36Tvqj++7vnNlJZCziUzOnhCE/qTFz1p4Q7Jmo4JH89MyA9AH
nqPcK9bJAnEQ31bJZ8FnELzqdcGs1qoRthMHg5Az+bPfLAEh9BjDn4GyobUPgg0XESEN+u0u6L+/
+7o+BqiVmXZJLQjQdRE3hemO4dhWsX0Z/VCaXGFORzAVX7lvjxJ+PPU1ZBDDRthjC6MmTjfYeriQ
ns9+fB3D8Xedne0nfiKL6gbRU15ddUpjOoZi8pQjeorU3f2vy5waR1IjwmG3+MKFHInJWaJnvHyq
i6smsi2ra+TXjW01nuHneOtRrlibpefqTBvyHJ/CShRs34aDXjzhVYUyyM5sS8UrZ0nNT8oWwFm3
Waj1CpiWeS9vaRtOtEN+Mn6sq5FiwGU3CWncxdkWig6qnTKsQIO5yXbYFg1VULKFuCTKZoXfdxW3
8qw3lLbi+zpwwKLtZCPhhaea6k6DGyM7cjd7LcZiPrx29yeP7yp29ZpaNMpIBQK9AtWmD4uLMoql
2Wflt2BTbFv0/cW1gmg3r+KWZFVhLndUwYDjPCfyoNPAcdoNIH9caRegUugvj9kRfdm3q4Z/x4x1
1RCMhtZMBQCYqnQRC5CuNbqKrrJX8HJ3o4ZMffYSLEK2oSN0BdfeTpt+LL5CxYUJCtKRrpCtoq7S
yYcipcjMsw8K4urcxJwqI8cWADS6+kxaOW4k9xs27SnAPpOAFmwmNA3Kqzj8ZfFTwqPKOmrVVRUD
0hDPWpay4c9lxY8Puy4rnKqu1YSbtPHOH8K9siiLPdCu3qKwJZwpvY1F/nHe10CovhniDinG78NZ
wCk77WvMnriC2xWi3XDjjFeI4ILRh1/VP5y5w1NXVZ5prM/6VhHdqm+nej+++yrqKU6d1/0iqNCS
ai5Sv9BvaEPvnH6T+zUU4I22W7yPy/gx9JtYBIpZNv97j34V/PoYKrDWEeqDEse3a7N4kprPXfdQ
2GgRFWjt4O+p75LuQxxcD9WHMLgduqOJHvFIl9IThAfRpl0lclltxi2gSmQBZjJYhA3IpiSGuUWD
1DmmI5FHi08Y/0XndBUPrTgMZbN75aM30l2aYRWogHMEm+S4Ccq/wGSeF+/pDMNTUYwQxCZzFRAx
HiiqvGLtkN7Y+aBFnhxSZSAlUcRwRk8aZFBvZoi1y4XaT6JXv4qL3bmJz7Hyeu9Fzm44H7r4EEv4
MgBs1tqN84DMa3Cskit1yd8bcL8QQYCQCV664PGvcUuqOjiYrJ6ZgegedAxgC0zTuX6LI9Iy03TT
RXhSQ9JftDwKiu7mRvABBHnHnxBLhR7MUUo86NC5Y89vFG5/3gBMJSLmMsB0wWj+7dL230d/DV1K
OpR1ijMJQIpbpQ9XCFGfvbml6Z4deqQcZTEDRHDC/oRLylKwkS0XMPJm90gluflttO2+LOis+Tp/
EU2z3wal/Yi11iq6tWVgAgYkvMwFtGBzxrcO5CO+NpRoIRx4+4NifFbyO9qecCtDGgjCIyb6yqsI
R96ep+EZZMw4302ehtaHygmbcXdhInwV4SLjtYmXCoOZ4Giv8UemI0epVdA5yQKmKruReZpvwlm9
stzG3kGp7Y9O8legQEvMeCekvzYXLvLoTK4b2bJeaySJTpwnI6bMGC9Lbto9GU/tz8lxkZuoxwN3
uTuJ2JiiwviVwnDxAaqFx2HkHKigvtKlT1ii+eEvoJynfV7cOTuTzvfOgMQrCqaig7wKaKqe/c4g
aXHnoC1nbUsE/MAEQXCW1H0838CuamlZ/ZXDLFh8DUZSg8bu65xtBlsPaC8mG8BU8q/DF3MTMkgl
eOI1iSbuT4bPNRQprbq+VArWTZmYUBLD5XKTI0bs4EG6bfuk2YuMHz6Nh27/c4FzDUhiPlClM5Zh
DGtRXhi8VtkA7e/uesttidkNNqo4RyKeLvZ3E1war87BF1ssj/pchlOxoAt3Nv53vtZDIkC0HsWl
M3IemYTDqZq/ysAJqR+iCmotXxTU4zmVepLrwaA+Vt0hRtKFtjbdF7dwNmd7e0YdlFbXz9aM9iqY
NXKTa+bweme/DpGkjbbPEm9orxkdfUbBHFLzwahFWaJoc68SsznS2+8aG+02M8iPOiRwl5GyNTEX
Ok0G6oxwjwDB+aVQNUYQv+1VemaUVqEYEzjOsvHM44SquY+zGcoOMtpNm6rDyi+FmLUVbG7RsqvM
LOi6SKNMJi1JXejyVxHEfjfeNSmFgbx1nv5CQ1H0lFfxS7PZVbpBMmjp9E8/98FOJhPyU4hcYFUm
OMIh0LvuULuVfhi7w/vf+D8AZP6djjgr4Us1lvK5sqjCwvNjptzXwa38dG4Pzexp29K5z7GBs58c
0hTmgE17nKNr5bm1SM53Q3cDmjxJSJxEMV1wizqrOjYbqtmZkGe9g+ROjrRhcgTUEuUExAl21a8L
BXAWIZZEa67LUbkdU7tmTbj4hrUvCnSu91Crqldi8pzuJcAUO00sPPy2pMyPdMlZNuVFWAs1KRkl
pGAphEse/z1WwGyAybrqIeINSLgckc5HTCb1F9OQPfNGu/+gYWq0KTvgQfRfTyb9Iy+5mbeLLHAC
oenKQmeKc7LTa+zzDvH5ASMjRzulu16EAH4Fdb+TeryCGy8+vzz0cawGMuZjIGEbP4OjWKMezIep
X4Lxeji/KOlt3nwxLSal2dOofKrc82KjcYt4BmxEp9vRjipNBrpjeq9M+RVom6l8KMt9kUIfkqgI
Rj/dmN86+DDofaSw6jVksmysTRDhw+advllGcgM8KE6+gP4doZyMe8nko0xYSKpIw2Bp/KKn10O5
10uy7Z1NGgwOnJ8ESK59QtB/I2/krzlZIc46vUNsk7azEJ0hyNOcVSzPhqhJzjrnrT5fSVBHPcPA
0CNzPAuFj7MHZa2dD8CGco8PVKZe7ub2VSZs6wsCnbOK7Zpst7ohkafm5l6zwX3lW0M/OF6a7RQ0
z0F+TohHeO8HG1GOuFZtiotIUhuN2mdGysVXXYYnyTGy/WV0MjKBouviDMIesyr6squoXhhM8WcD
NDM6FUp1HWCAZABgDm5nUDH7AIHxZNcVV1EAabarDyn+69LdED+EzQc92gUGOrxoWQpbEILI76wi
f29NtRzary0IhpyLo4L6EnsUnTM8Zw9P6qUJhYCJsPh+d2FLllcxPwtw/6x08qgueeTlZ6EvIUm3
neMPtN+KW5SYQAjHgB9TV2j9+f5og8VXsV3pVXkcBxZfrGxq6NXyuOvd6TN9t2eQyhj7iNBIwiVX
ob0rJedcLKpoCAASQQamGoazrVAreZV9wN6HOl/YaRE95VVYbyzDyJWlIDI20iO2q/2vCIjQXULw
8Vv7PB3aXSgGD7y71Xm6yy13EYsB7odT3rHVHc2Lcy8tNxEikz5eTsGxWZRhoErQ6HUFB3vZqv/x
CmDZ5VlcLJvLcmCm44IktW/K5hDvk/6qTm57YxfkV5mC2sKzNFGHxtNJy7e4gGv7faY+T0IC0vIq
3/sgq7hm1KlizT0jOwRG7rDEXrgo0tOixGWfAkSMRAmj6CWv8tSwmqaoX4T7swnsKlhzJMMoPJuF
fpMdmgDjrHLXYJMoeuLvpis88VVMO+dDoNUTAXxR9NLBhbK3sKikErg/72M+AzNoqRF93Xf71qy6
Clm608XIiTCtq+uD0e0XDQIVuvWi8uOb+bPkQPsxyy+Y6rHHFFGy+n4JZsnKKnAlRpZFc8HbXbhG
xQPMWlQOPMxYgCN8Cdnb0pfAQ6tKsLvfeta6pesyeo2Gaa2rbYPGSmEs1farDcrg9QHCIXioqfDn
4Tg6jLO2CT7LO8G6b22uy3VXcavpZb1TmnGZkKDR/6W/LT46HhgrkmDbNz/lzG/E0Ju3XvHlokuE
uTjKTRwUchHO5MELBWZJDM7lfibtRM8ubPbnB3Vb78oXhmfNvHV60bNefvz6AF8uv7yLi+XrMIrO
Ws2laCAbSA4Zn5S95HZfjHqzZCX5R+ERFq24il1VpUeItbLi/Dh/XnqU2S/13gZtBTQUwuydcDuJ
XusqRsXj6HQabcIFkdl5OrLmFHjHRXVhqTaqz8PWVretW5dXQkSD6LuuwlUjd+Wg2Ut9e1B8iqlT
9YKH5KsSqvwhedRFXXbRZlpFqQG2jjMnnBxG+9X9ovcUoTri9Zj5lnDgT/YmSvfqpiAV3MFNz/2f
PEGreJVNfZ2MClNgnft2O4c7CHR0q9LrED1GN5cPuk+/qHSbvyA7LHjW68q6ikpVUkvWxsQTR2zs
Pc9w4YdvNfQkOF5bAOiCbyt42uuyOc8CDWwShdik+0Zxqyd7bIxVz/oUvlj4wXnKvM+V+yzYaF7Q
uEDYhFt72brvnF5nFbHUcFCScOIshfA2Qg/d4wBQ/qZyMfJEdibxUxmhHBuZNwA84tglOFnrStrQ
1N6osXtk+P6EEHx7AB6E2MHc3TX5xxSn1IW1qOyLBuNTJB5lgSLhm4nmRfBaV8JhZ3YQiTjZy/2k
9ZuGMnObT8DpiCWwnOR9twlykcaH4Hpal5SKfHbkQqFzMfrZ7ErLIJNHDyE12y7yXgvXGqkP8eBW
9LRXcSzNi3NZxdwU4zcZ2Vk4Q+jJwkG5ca6BDCXZoohnn1CaFT1m0T5fRbFgcFSltPjC9VbGhS1+
SArE7/FDxZgVJZhO/zaaJ5uQs6AW0fjsmpNmeoLDJtrqq9BWRQHplyG9gsNGPwGMWSEuMfSeQzht
uh3DFu1VY8W0hNnfm/yKy422imvGOClls0Cyae3sVWR9zr4hL8a9ZYDT7yL+lB3Mz3nrl9gJS5tK
3lgAQ4eNhPS3+1MPwl5Xk46e2vO8qB4YGwPtnWN/pyBx60qevokpKkEJl1xtFNBGLlhafyvb//EY
7HUtabWaHTbwDO+iqwUC2txUT9MCuxm34wcToS5jIS9P8vXgSc21isHAr6a6yyp/MU4A4ND4auNV
ULkj2kmI8DXa1eTsvDZ29QQViSuj8eEKXoePOad52olGKdr7BwiT91WuIxtOpJh8fP2+38bwL570
F730h+fxkFZ7eFld6o2PzbyplY2y779ye/hopgSMXSBDewgWDvsefJFDzot17UZN3Br+ewXPShK3
K94/dba83HcXmZkRaKOZ6+T+NlQme1erd5a5w3Azw7QbhO/Sw4nKU/wr8qpw47FldAv7i2CvvX+n
2uvy9tzWQTRGwPF1nOEPanZMUZY45wddfwDwi3caRuW7SiirLvrqy4u8+OqhnGpDrBJwGi8r74Lq
LvcHyo+Ss+4s004ogFcGGGpvTG5G7Sbg3IkqL9E3XwXbTNWiyOjB4WKRxiEGRgYfv9K5VZN6L+1i
kKhiiJZo0VWgTZssCkaYztwswS6HbOH1+0ZD99rBcJZya0JmRhhP3r/O7HVl20gdBCOLvAm+3dap
KUBo/iPii54HSpGta7Z/pewRncVVRB360FLDkbOoGhut2BgBdXxxnZ7Qnt1gBzdvrOdyIf9fCXa0
IIStS1pt6oMsXaoPdrTktbqLolutIHy2DzYLSnFbc5hqV7Cq4MUqqyZclwblWBvspobkYNwuVjJp
uTVonEMX99qlS0QHXbSq4M2+qiddHCNdSzNEsmn9Vc5dNd9O0g13drHIPE7Rx9ZrEQeG13uEsPmT
RZ79mrldLG2HWarFZ1JjqM4wNvFh5ytjQMGADVDGr0PEnhL1aN7kEl9cT6/t8ItFk7gvY2mcGGI6
t5VxKtB63SJ1n3YQFKLHqDwUH2mFPwzfFgdb+7bbWhPsFkS3iWLJtoehMeMsluLZIHweoleximhA
n/NUKTjZrXXovNbZFTWj9HDahWjQBigoytGuk1y8pIRoftHeW0WyUFW6Trfs700cnF35jv2+pVQA
l/uaqwae2EB9ycb+c2FiK6tI1jqOkQURQSWwbrLk0QmOg6dbpzr3o+npfL4104fEue3muzx9xDu6
PJntSem/hPYHwckTxJlX7NTFnihtKT4PA9mS0hwXCAP4oBQjhkj96Lg0HRDrifbGiJhM3P2dCefl
dlyFOEMZhlHPqU5ytGS4PenaDeRlXqnj7XYjyft6ia3pTmxLIrg/1VXfTm+r7tydmeYb5T2KmTFQ
bNOtaSN1N9Aoow+5jIaJYbumDzzJhsQ9f3WCg+DJC7b8a0598eQrU3EQPCB/6XFN3+ryAUI8RBZp
j0xR5vW4AdEIqIeDsI23PNd39p66SvOqzlaloGbDJ9mLhrVBp31RXT3eF8lJ0q+t/JtjfNbyXy0F
VR95oZcl8LWOVoxOYxtufvIpLKfz4ilkY3Ou24iyJcU37zDGW8w3gy2SsclxEWKuXR0r0r8p9Hux
+dTl7Vys69ROO03msKRQwU6JNuZR97rr4CC5wd66Tz4gH4ojzkL9FN2wgnjzigy/WFlFMGauW3A7
WuLnB9WLMCHa9dCWQooT/CoxjfTns/eTz3kV5SQkPpwc2M7dgM8IgkXwCBUbeBggbxu3C88+qTjG
i6sx0bddBbop16OglbjocmuPmAbktPPgq0AosFfypMVli4vub8muXb7dVTGcDnVoTi1ZzKsdz4C8
IgOBiB4TRUFBCwjY4V9J2kRfdhXRisKIlFxh2fPk27vgtwWPdaYRjwAEhR2tPqrOUWjgK4hm2iqa
hWoxBWrEI07ooNaADOkYB09Ax3cyfmajXx3aB9wosQitmMGJNR8FgUxbJW9OWfZny6bLpYz+ecZL
Bom9BnijW0mLTzW5BMg/nvehKraCXS144NoqlOVBaoVKuKAXYNW0DRbN4Qv+YW4Dwcany3TeYD4o
WFP0dZfPdHF+UzPLrarm8lCgshY39SFZLIaq8AjsLv8ybYttrDz8TeO8iz2trSJWBEwjmHTCtrEJ
813R+kxC7M3Dg6EeSOTcOYcVC0LdYE5u/S3RisvFV/lZdbabGiWahb5kTvRRcZb6HHtF77Ve3fih
G5xQO/FN0aj8TUeSy3VXYaua9N/LTDvew8uhCkitbxQlBjrNt0n7bZweZ1hriEfMfmr8phDA4TH5
9nbGzQJLpLtBe3GmX+ac5ttQHJJ2X8NkaT8b+mnEtkOGrH89RTcS3Qp5/irYKaLduYp9ZldCfkrZ
KST5XXpEA/fsh17SHwKS3C2acRXZnpgSLEjpXhU4LjZo3camFukLRXbcmLs49FOc45mXgScxcXFe
ekuo8pDFC4H2oi+8in9DGxTJuQMYCo3oDOTr2jj7UrWLkdQpnybALa5e78Jt8bNZ7Cuk7eIrq7Nh
lVlA4E112BM5Kd0e3hItCSI+Nk2puTF9dH0bV6iwK3jY+ir4tZFWzNrSbVwgZoG8P3eb7CNJBCZV
4K3zmZarMez/JqHw4mS89iIvvrLWqBFG0BSvveSH5Q2luReWV+ZWVq5GiBTgZdoILR0hSmg5ce9k
j/o6/GGWhS7A69WKkaAM/9dPQroEe9ogiDFABneH27OX9X6HMZkvOFKC4KuvguDURkYVw78nbavp
ki4xkC3m4TsnK9tFdbDBW61ididYV1Cv6av41yW0Y9B65GZP/XR8HAqCTnnHNNrXJ2zw3IT5AqON
DqcKNyAUeUnziISPMHdfttN7T38VD2NLPtfz4l5pYry01/YRqfKIhyh9qNgXnmfR014HMAiRIwZp
y3kubJcSRfaUPclbCkTOGxZ0e70Dw/iz3QB9lb7pxjTPskRphDdOtwt2M2Q01GJpb0YB7haUhoU/
qqcx3glesyCA6asAVi54/nNEY3Vw1eQozyjgxd5Z35f6Lp9vq9hrliTZzvaCdQUPeq0oMKppZjQm
21qD6nccf10mZvrAnl70I920hv0V+4ZoQPsmEPEihqwFBcZ+/h1RP7iGs1ludcpBG8to5Vsy7Xvk
a7F88/HFyYYNHd6nbPSL/IORITfnB9l1iJK8KLsSvIG10kBYDr+DEc6dW75aIpPkwIIHUIyVua/2
Ls4827oXvYElSX7nYK119mgth6ZjAeVR71PE6fpPy/wg+MytffjJd70KYeOsOlUr0+oa3Oy5MYE9
VAgOufqH7ECvc0HEmdJJiLQQ7bBVALOm1DHlZFwmFeFe/miPiEGja7Bf0H89Ex1w2ttZBMUWDKDt
tbpAN8xSpNqv31V2bpI93iDRto58RN+sXVBs4PUWV8Lw8fadbNma5WhoRKynMqZpJ6m0iG6fcSk1
vCrzgFnqGKTV8kOreBM2Gepm+BBX++B8KwrR+mv/5M9b6cfyq0ethJlmhETpu/5zwZDfeWQKjlJV
UG8U7NLrvTpfR1fKgXgyefiIFBV2meauwH8AkVrb1e6MW63bRDipywdAC11+Cp8zaxsisfNLyd6H
20MW/os0+rV9iJ/n25TTOWwGa1PFfnve5S8GzNUr+wZL0+ZrtBu4Kmy3c5NnIM3e8JJ59hN2qAxr
cv5fO2mw4mDZ3vOBGQ133lTfluU3R7pqlCesl3Tz466iL90514G1yyJc5LqPJebJJnC3h7n72Jdw
2xArdT612MTFn7rqc9X0G6vylQcsJFAPRd21zzaRjI3TZ6X9rSh8pT7F5xu8LtXeK79mH3PKB0xo
zDxDU3g6nxCYQsImYcxy3ul9v1m8ubDSPX+zg9/O9oeiuJrOyEDuUa4rzrtzsE0xn+yuu37P3TTx
U4zq0Slat8OM1Mk247ztT4H9ZOJTGH7p5U2GWDNLQoXEQ7JFjd8Nh73z0J23ZocXducDf6q1ZwU1
AhQtHYw15Y3ytT9Fj/xCI6UNXUW/DdCq0DekP3AgJC84nPFgxTviof06fk2ulQwFO9ZN+Ar6DZNJ
VTlN5+2sIbDpKjmXyq2iHZT+18TyWuj+ADOBaZ63pXbQy034kgen8Xxvt9e1eS8X11Dp8gniu9to
T+fYNawT9APrKfvW3uun+Jb2XEEa0BydaKM/5C/qtQPq8sO5PozVQb2JsET86qDcdSVjAeNLewZl
8xfljDHlYZDdrvRQNZlvrWGHFeg84GkKd+Jm4kF+yL4G2sE2j/Ce23Df98Clbh3p0H/Mr20vsTY6
Y5MvwItoFp+QvSOK2A+adRUiKokCu4lqpY1+wHAYTufruvfmdot3q7RB2QOWd+mFts9/TfuDcXe+
LvQDOtpBuJl7DqdrfJm/OJ2n3MGaaJDftLxe/tyduAk76Al4E27gR1RYgVU7SH5Ju4kG18mvqk/O
+QZ5aePX+Q5Tg/C3sDkZXwq2DHB+SEJpdMyR0GJI/bX4xPflMYTMuG6gCA7afvrET8xftPOuszYN
rgBsBXpzv6Lvhkqm9sWQKMA3Ueljh5Y1Ls8Ibc8iP4TlUXVO3X6ED1duiv3SMB2/Te1NqLgavJlr
VgoBLjLq2evX3XGoN9EV9BdIHYW2B36VoBI67PRfjMf+c2Buq3STXw338SeeExPcK/1eOkn+VBxV
fJU38x2PPkZ+HCfO+wZHlsKrR3p5bkK3tD7yIEKmN8MuF/ab3r6if8S3VQ6qVV2ihB2NiPQALAEt
keyapPtbiT7Ed4ViQU7wH9AlPxZcpaFJOpa9sYDI9V31jKdyt81Ql8K9KmIfIevvRz7WzpgJJHu1
IAEfzF2ZnkLrmGD/0Xnv39/qkgO+F95XyWlbGnU7DuSI5sd2i8ur0ext24WR2AfXvfKbXqtuHRyZ
pKBi1nxq+kOSfq3Sh6D8INs7GGOol5jRQ231zFO9eHFj8Y5Tei+6h94kt+jWj6e2ymWnWsnSvoDc
wk5gZgzt20EY+JidtzGiJnif0kvptkK5wLfrw38vux4gT3YeK+Ui4ow4bZn6srLL2Jlf6JCha7sN
YElJRwNDcsmTcVUWklNfU/R3Xs96lBxa+G2Ey1C3CbwQQoUvBaj6+pHs67YrORs9Bo/WY3/lXKlI
yrnJuMfDbDTqXWPczMVB7W/T6qjk99r8NI2H0APtO7gRfF4cPHByN5qPcnAoinuZcST+qsGXAHCV
iQiYXzSVqw83Mq52NR1u40ZLNOZXmkhtXRFswfXgOk3kSj/jA36nldfO5FclkyvKJNxh0Z8nRLU3
rXo72Ti77sLOqxa3HQNhGT/QRAXT22nlj7e9xIqLLoRUjLrT18gLoUemgL7xx0dlD1fUJo2Y/LgF
XRkEtPg1WdQJWA79e+95lUbbBAX9vFhClMq25tTTCsDcCX8zVKI3Y7atCmxswUtvuSxScUNA9MVX
SZ5pnINZb8gxG6/DxnxLv7vBMYoS9fyMEB623B8xrC1FweftMuXH817F3qCqxtFe5O8aL0X1Mfe0
CoX2LRKKKCov8xzQT1xPWK63R5npHb54nmXCQBeWMYJbYD3BrrJJrbSYN994arIPZpr+kU8O0zO7
9DIZv6/Qz4Vl2vJY33vrq+Cr9lpjaC0QBnzBF1xd9CVDwHnOD5DUFhsthCGZ22/7QrTdRGFtFU3n
c9gVI0aliIRs8/SV47KNUIgxtUfJDee7ZWlDY+Ywksa4gitH8KzX8+q4b8ZqgAzCs26BMJrfZuZL
5jYbsUSczr6MCfsC94QeYVzjo6uouBQ+DsFtjU37rOwGZAnqI9vRFj0V9f3XsZ5h1/oUj3rIKRj9
Hm0JlN3bvYSNoRftzVOJFoFoQcGxW8+uyzrJg7oAcKdgV1ucYoTon3FoDP3skJwfXt0JSpf8VPQK
RLfpayvlItCF5zgf54DbFPGB5/bAJkCg3l3UeeRiUz8s5iJkze+/9++V6jvbfT2lHoxsTsuFL9BG
H+WI7iaS5J3bRt4Zqz6L9A7VVyf86Iw3+FrY896eDzktKyLRtx4UlcntR1sQy4D0oW6ulkItbx5K
6SrQHrL4asZH3Po4Ft/O+k4dFzdI69Hsxg8d+nRJeMQ7wLI/dN0ApNIiPdXjZKPj6xf090V3PZmI
rmKOnHtchPoYUyc1m9/m4KlIECx0TRLD9JRJ23yXcunuzN9kTLy94ca4tXGX3EjqY21UW6P+pde3
cnPSUVqS9mn/IS0+Kv1h1jYtcpqYu5R+l31uq4+R5WwM9XHqsKf2cwm50U+d/EwJXcCilA5UySN5
dHBC6EYr8JkXvApB4FlP7WXHlrt4UYeL0XTZSckVpnbKnh5d2/mVs6EA6I6aBySvE3YUNNHxX2LT
xd7L1cbSw5TeTbsdgANhKFvucAkIPMYs9g4ssPEUW5+MBCV3Ctkp3hUAGsbpugQYK02/2MFuMm/V
MyqdknSw3ch4MIubQfWUlA9My+BvqQ5dpJ6v7sYXH9gwjGZIvuNTg13TQ5fHXp67MT9FEKs9jB+/
YkXTisSxRcFhdTk0Shal8eL61+KDescGjL1FRStpbuXogQDthQoZpxI/CfbG8nPfO6WruyGrNNtp
l6AUtg/bpiCtrX5t232OHdjWAHRguOShNcXiIcewuI+vMT/bx42IhiD4GGscgIVzVqBKFCZdflOl
j6Ph0fPSNudvw2J6GWOD2VxFxc7CB0SBawwVNPapVQUPQ3BQ1mgAM1QCWx25KItlf+LPmy2TKa/K
HzI0TDbQqpH4xDzlKAzRou+/XFYXuy6v29pKJUZxaFP4cnjb4nAxur3Mhblr0aQYdlp8SJ/1BV1f
5deW9GDS3snH7/yX//42/p/wpbj7/uKb//0ffv+tKCek5qN29dv/vY6/1UVT/Nb+z/LP/v3X/viP
/ve2fMkf2/rlpb1+Ltd/8w//kJ//+/rb5/b5D7/x8jZup/vupZ4eXpoubV8X4ZMuf/Ov/uF/vbz+
lA9T+fKvf3wrurxdfloYF/k/fv+jw6//+seiofXflz/+9z+7ec74Zz5Cfeu//fLctP/6h6RY9j9V
TdY1GzlzXVVsftDwsvyRYun/NDXF1CzDev0jzk5egPha/pX6Tx0QnOXYpimr5Ly80KboXv9MVf6J
CIwlO4aj05U3MAH4fx/sD2/oxxv7r7zL7oo4bxtWXUUOQ1U0x9GW/5mmbpivEfhi6zi6M0lhkElP
ZeMNQNlzPz5Gt4sVhmEhtMNJ+f8ulP+05nKQLtbsCFSJUpXW09KRlz4l9/oX+yrdKEfdpxb9Kt/o
J/HYWPRFV1cJzqOSE4Wj9NQauOuAPKzqTxcv/fdne/ksX4dGF9HwT99rOaYX32suh6wd5UT9ZPdm
MEyK56h2sZPaDomsbFCyo2Q1Y316/WWm0ijHuC/IjqMCm3p/8V/f+bvf/1acO/q3779cfmz24/c2
Iwf0C18X+7Hu98W+/4Mf64aN0f/+aV4/x/fff/9IMEx+/zHjPNbt49sfdP13L1b/vqRViZo7y2v6
4zO2bEdXHOgtGkdHW3XEzFKWKkW1jaeqmTZlpbhn5VgCb0gxc3//da4thHmdliOrMrMvWVPR5lgD
HKpiiNuhNZ66o71TruKj+QE1e6I45p6+KIavIeqvqymWqhi6DdNCWTMmVbmRjFkvjKfFeqv/oNJH
i5Czp0XfPNNw5R6TrqWnpdhqf6muFsGveNudwlv6q6LPsk67+CzYwpmWht+krEHmWj1k2exNNW/T
5tNAoSl75cF07V310O1aPGxxbd7oG/1zBdGm3iH5v5+Pi1l8sx0XO9u9sR39/DrawfIVlgWr1sfy
wVRZt2VTd2xV5d388YRV7bk0pzm3ns4YCMW4Gnwr2KYfE1d9bDDxdp2XDJjfdW/8BdObPweQP6y9
bu/N2qT0fdUGT055PaLroOAP9/6OE62w2nBOlp27IRlQyQiaz6FSPjaBKkqVllTgj+fnj99i+fOL
GFWUTi7Fytx8ko+Lzs38KXO/aa/5u3MQjSONN1+Xaai6bhuKLq9BBWkgGU5bSf0nU9XON4Gq+U0e
UbnL3XGeKCMjQ/WmvK8351ZrXHmqHvMuPKat8piNI95sMRdCXz9NeS1vklbeaR3IXXs21Y2SZx9l
jYItGI6R0j5VGm1/UzP2kiZfaUnsd0V9RODdP9OMncPkkx3A6MnqBpfY/8vZle3GjWvbLxIgiqJI
varmcnm2VU5eBCfpaCCpef76u+SH07aqYN1z0ECjETTCIrXJPa29VsMfCWl3ZU9+WZI8h2HzMw1Q
PlNR+bPqxO+BO3dWm+/L0f6tAo5mmTbOjEDZaBggvBfEU8uh+1Fa5o64+jWXGBKk+pQb5EcXqLfM
sOn6e8NYOMc5SCJ0CkUKu3f8AD5D0fIFhHz7qGBvUQsnM6rD98t93O+5kVCOr2bZroPoeXbN4LxI
PQSx8NO32tiOEIdfNU/sDM2ZQ5Yg8W+gKzp4iBi3/w9x38sXHrHSv4vPCYnJmJZ5pF3Xtx71O1kn
bxaqmr/Eiz5ByPhv+5SvIrnubpbgXZdn7Nqgy7EYdaltibmtykgXLEwG7hdQzmshWEeH+yraKu14
ZfG6cMCzvBbvmGtbJne5QwHZYs7spst+HLMgs20f7FKoVqB41G4hxIa5G3ARpV4FZbClNP7akogX
4VtAn2KSj+bOp4ufBCSyK9XI8wT7R0l8U4LJ0di4r6A4g1xVbi/Y7Cwb+tiiYCYzKd5qQuc0uOYI
/haa4zxJ+GoWb2Z0YvnP74/xowj01U5dvCz/rjELuFiSaMtwetvnWkF+JUUZrnBf+wYToa39GDEb
+H7NkfKp4lda1Kd2TNZZ4BxJpyCO1rf1OtZoz1cy5ivhFqZnUajWIBwHX3/3FBENidROr8qU+qRZ
KqxcvPZwX8wSLsAa+DfASF9fYogDkDbK8TRVLqpCIF4HJAHyWt8f0cVlmhahTDCctuNcOMwGCVzD
S2X4Q/cOoccVvgcdE7CNF/+t78Lf7SBMciyEZib7wMN8Mq+sDHsHBWp57hQQJuRE9cP3O7mwp48F
GIzJRVIlxGTfnxYQA+3KKof77bjwzBCUr/y5zxeO60rMN+0CF9OybO4688hHjFInw4AAgxKP/4Y6
U2F75p9+QGxhvkCLoF8eIrj0yF+XnBlx4hptFmWkOqen+kD34tAfTeDKgXsD69vS9PJchHC6ll82
OHva6eCEUWqwwG+z3oJCVUs9x0nw8ghT31Um+VmHyUNEoJ1EzO5F2ekj6YzfYVb+DG0RwkcG4NsN
8V9tKE5tS12vU8BdIJ17NUJwjJSqe7SyKN6I0tpF3cC3cgBwRKAusrJr+q5NIEWj0NVg/Qb6PGn3
vY2Y0QJjc6GgMkOH0AR9sgvyH5PdxxWlCw/hnKpgfgLzlkILMcE+Vk10RlHzZEZmshECyJSWJFD7
Zh3qqNT6YfFCg/O+1l4WQpqkVbks35wKwgQuVFeDvgGehWIMQGf5XWeg1uR2aMCHPf4szGqgYqO8
f00JO4aDQmgaQWAzGntgRoRz38pJT8xVHnxEua6q9lEIVniDDjEY1fUemI3xUWwgThou6bqstfRC
ZaDP1sDsE5PRY+xKQJ17q/9vH22kOi7UhThCbALOupl1VKkWwpIV89vyVlnK66rHulh4ta88SXQq
bQiGGJ6ROd7QyrmTq3yw/FFmXi2A2enRKe5OttMvDJzNO+IMGcKXpWZPLOe1EUhhEL+S0LMQ4tx3
2Skfye2oeeUlAeBU+T044qFg7/7qLO3LEj1rcLdFzLMHvq7zBmMD0TqkBPjLyKP2SRk7U/kRUDyF
/VjpGkp0DTCa5SGz/45cHermSY5Hx0LHIuGroo62eVZuLOjYtj1ft0Po6UxuTbpugc+waqh2WtbG
BJpUGDs3bv8xJKhUJt03rqP99y/oZa0HuRPjnNvMpiYhc/bqrslbU+VVgKiDbPleQZl3m/9qtkCw
7TFnbv0/JIeuvNrMFC43GaPkMpMMkywRmd1bvlbPhEO1imsoZy1852sbY4QgS0ecgaB13qLQbuuC
V5QjDiCeeQTnyKECW+0Hd5g+8GO7Mw7G9vvDvLYxLDeFjMJ1UYf76o7qLuQB+n/ED+PhYKXDUWPi
o6fWwtYuggRUAR2coIViBEPQNkWtn7xealtp27nM9mVsrKo893LI03y/k8vTI67LCRO2ZU+Q0flW
oFBsaqfKhB8VoDBU1T0hNqbXbHKLj2aV8olwc8sME2OE4qY27D91pEH6cY7C/8FAES7ajsUclEbF
PL0nQ5XkJkgjff4ML2GtMnMDDdc15jY1igth50HZescWsp0rX/LzovO8vgxUqjo6IN9owwdeotvX
RCtXkgVyqIsvaeHKEc7xQbljO/O9hSPR+UDbwG84sDVpds9sa8Emr7ys+DQMiQWiPYIb99VYqrwN
K6uxDd/FQHMfVqAMwCCMNjd1qxYcxaXRYDuwSergJeEIYGcZjF01piFdInx1mNBFXv8MBMY/I/Th
1uPfiWZoC4NdKv5dO8PPi86KF4NKcjuMe+K7eEqE86uiS4y8F1ngtC0GryS4hbr4PEvKJW9GK+9d
n8fIM0EGrMxf1H0Yx3xty2The02R3Zf0ZVrMESgywuKtC9KkMSobd3Qb1y87uaNuf6RkPIyWegz7
Fs2zsF3lBViGFq775MPnq3KOqj/IMlGAnj8pSR8HcMza8gPpFX8jyPtsIayOgbHid3IuN9lBA9KB
luVuYj12FngIr1w2RO+2hZQGTKkXNdWi1EimFKJ4CoHTtvIa5wD21IUQ70Pb5WKLn1aZ2UnssqCx
R9w1ZVqgGBEqOJg2hxw9b+BYrdKzWwS4lIGQa+h6sQ7z9mxRx/XqovshCkg7GLK4U01YeG1arQ0R
31IeNZswEQ/AIT1yJ3x3VRiAkbr6ZYjyV2iEtwmnbxH40kM7OUBXcNtWzq8uC15px8CKhLEamoHQ
A+hqklXPI8vYPg6MdI2WxDSUGPwthFl5LB9/F2b+FjoQtlbKhc5wi/aTg5jZaG+1AxyDHQ3PbVU9
NGH+prU8jW0ebIwOatAgtPDzDOlR4BTuOpEoiaIcABvW7kNXACBrF/UhyMLnRABdTftDnZBtWFZ/
wyD847RZeAhc9t7XLVi5W7lteg34uS5usmb0vzdC64rpT4Vu9LZQYYItzNynHIuIZcImfox6xVbi
yJxg5J7r4LuwEGR9NkDqTmWj+BJkw6o080ObtAcinRNNyUqn4JIfoD4AQH1vuPdZ0EJpBf9fNm7x
HQ5BDAxFVUA/szF56NXSONaTrrqiaP6wKo+XyqozdNoUaQrUM2zcZBvp9nwYUqlWOaEdJOceEZYX
ZRoCdrQA2CNTvzrHRdFMYQhfAgtepcwPqI4235/oZeaKx4RDo5OicI/eCJ89yP2gFDHo6PoS/QOQ
1K6af4L172GLnvevxZmayZPMLxg4v1x4m6m1OXdmFTd5Xg2x5ReIJK1NsiVAib6wHWZNd0DTs4O7
EBpcc22wVYpiD/gTEcR+dW11mo+6ivFotSHcSw7q3Th+ZrV5CuwlIqhr76Mg+KIWQiFK55UM4Dec
uogI8eutc0y37U2zncpyS77s2kuIsSAcIEG1BN7m645I2di2co3AZ2O/MwGizhx6FEG8cHDXlnGB
wkD4iOLVRaWxDkhqO3kYnkOWbUzJNnq4YXLR/qcXdW4Qn5eZvbiq7fjYNEHgj66noY2xVs/uU7Hm
QOB5/c90EYV6zR4+rzcLdWhvFCPXApkdBAysuvEsUhyI80z6JdaDy2YYLtbnpaag5FMIXhuNdAJl
gVcixjDkYAwvRZvl0LaOunU8xo/uUIQvgQWWw9QIIAmc6w4dCOcmssW+C0vfVDHkLNj40jcUUhIj
5qEyxdYS4gZODuqVqN9JIIVKZm+Jgm8yFBoiw9hRD+OYa8LbO+EU76zFWHkOHdzYCsFtMRh6IaK7
FlshD0DIY6IIgQbk123GdTHkEe+Ir3i7iapuJbrF9t2VNSxEjaZlE4pK9DzT6KqgilRrEV9j3gtY
wnRNMWUKlFBHV+OmeightDj++P5hvHIBvqw5WdKnz6dqPphtYBKf96ZvFPFDHxg3trlUa7gWEFPG
UGEn6BUzIWbnR5WyGzaYBpLrDw2JqvJKCJBvSQs91+qAPmnvSeRwC/f7ykWgQImgLCps5iLF+Lo9
DkeQlBES7D4IPKu/jUoMPbh7PKQLDubKt/uy0OyGZ6IKM4P0zHeGfWRCMRHTVN9/qcsWOMo1wkHY
bcP88Mtnj/xERlaMrHZ8iPDcha67B/JgldTFyhzfMJy80a4J2dwCEN96FdDsJWTjDp0wr5CYqWoj
lNKidcSz34yDR3riM+PqBiKbmF+QKzGmK5N0exW5twXRxcLpXMkbMCTroMwBrBnKLLOvH7QJZIUG
uPacQKuG/KLWLYQzdZt7nfvy/TFd+RCfl5o3A4nODGsoKnk27N95AVGJKFr4EJf9P6SQFjJIG35D
oP03+xAFQgxWFgV8kyce4eBBo7uKthIkGvzI7kB1+bte6XueLHeprpgzYAc2yjUmsxEczswZMRRx
auj4nQWSEz++4Tf9md+lN5MmN1u1O7oBKdcizvSyUY0NY2AWsRs+IjoY0yPy6ZEYLFWRQVITzjh9
kQE/G3H5qIfiPOjOwSQtQX8oyt9tgYk1uyAQkxgEXcsofqCQq2lssakwJGpU9BEx+9bWhQYM2IRY
M++2UPu+zWqgqzJgABuQnONvgum6noVRa6EBzZQ7WRt3prJuhYM5uyAdwAbpbBRgEN5YgtsoSN1T
YcrbyiJ3cQ/aF4NnvlOaf7KEv41p/Ri0wb1y2idaQuHQcNBjRyuzXWU58gVWmdGmI9VubMsc5NNQ
NjbLGscbQNiWlkuCRpOlzyKBL0c5e2/DvnRBP4O3FoUD3LreV4wpr0+AcIrK36SpMOJpQxnQcp+/
vxdXTAcoA4BnOFqrSGxnptPJwhkxnJecU4n5yyZb67I85uyx6RaRQUtLzd7CIUfHsAl4cs42mHyL
PVl55js7R2v2pP6OK/lC3vm7vnee/ocdojaG4W5HOBewnBEZX6QlkufeGUAT95SgFxEF554v9Ujm
8h4f6QzAgDZH6RH/zB01zbukBLgqOQe31tGGOkECajoz8YoPFul2p5/hBBZAzFcMR7BpLRugQ1Qn
ZncwTUdThZQmZ3sX78lNvNMHay23S+W+63tzAaqcvAxQmLPHzbID2TOIHvvNKn4f/oZ7AOhui1sB
GQQgtG29Ku6Dp8X2+xUHgYbHv6tOCfGnFyZKw1TTaVXx05zIJvfjvn0oVsE63yhf3aknINJvw/ti
ITG94iy+LDvzS4PIa6NPKfWZ89QPaGOOizub7tXswguHEPSM+FR8nLdMI7tjjU4xmj1MGjR+fAxv
a3CQ5Y/LTGDXduMQBDometkEje2vh+g2g2O3AbLsDjqQVoWpZLXgxz/ipYvdoBiHQjjCuAs8LEJj
3bqyoP4kHIBxZkhClzeTyou8X4JHXbVEoKP+s9a03U824aih7MO6R9VtDQLIdsX36X22k8De9pt2
hCI06FeWSbKu5O5igg1PRYIPKMjXVU1OmhIDPcm5hRaG3AMrPkkzoRdn7Jyb4A593O33z9b1fU7C
lqj7MZfMb3YXJaNVxIbld6i8HfMXvgUXIgCNZFcqT7/QVbYdFomGp+fi4kN+WnTmh0Y5RgEavdRv
mlNTp16LSXEZsfXC3q7da+fTMrPXxGXAhlvMRuFnknyooehx6p/pL/j/NQu9ap08Kb2v0bYIt9lC
6H91h4APoVVLMFIyR0REpG1YagnLN8VNSpSXhGdZ//eoC0TkgO5N9S3nIq7tOB9zpD2B74TGXd3H
D2OfH6NCvX1/jFcv9r/LzGPaPGEdAFElygfmn9xdU7VE+HMtPUPHGT0RYIMdZBgz72JokqBlMVgo
j3WbiXA3tYAc3QHGt7G2ehvBQsI1XTg9+qGOO7NCJGWoCKJohergXPCdNWkp8zZNznEFSQxABl6b
sHpQIJiwg/KBt6C2GDiCw5pztkKUSFa5sO5G2RQe5px/ZgZ9Vbq4rUn2Jtux2llN6EcJyqI5jU5j
5/yuhvZs22XhWTyEMCcUSLwcaMq9qYxXZRbAK1I0ZbQsiSeqYC0F+Nm6dmw2qdWDAHfk2UqgTgoJ
KQGk/5jchHG6juz21jbVllBwYY/mmrPwAYRraI4Hya5ypYSQiwEKl7FLj7Sr82PbF866r8BJELHu
aA3pa+EEr2lOX1nLdyaDNHNcYQI+TlMQWlWG3lQB27IUiZtO6ElEzrHJw7+ciPteDncNatcIGbMX
y+IKQzNRuxLmeGeI6qmK3EdJozdLZ88W7+/DUt9aUQ9GFtmh8EqQoiQZgewoUINtQP8Wkau9zrCA
5+vMwuOZGeJvzre069elpf+ECVhDwYl8Dgzr5CgALIK0v4+G5CnoNSBlgIcpbtzWFX+IcmPtWCCG
stzuGcOBN4XUD6Zd3cXFuCO03BitQHiu9cYpRpDfafWP21e7ZmhAI1Wmb4DI3nRgdQkrYOtLbqYe
HiioEWp6E3fiFy9IuAm5/B1FbNMN4nmkECR1IkzzyMbjI3hMelke3LF7qfpxmzH1LhMTmjoF4ngV
FiBiGet3I+1ObRD7jrYUNPBQSmpkdApCEa2bOAGNf1aCjwavFvZZvRAmH3kBYjdCf5v1WHhxru/M
PgaJhxmcWgVSLBJmgJxjwlIlhVyTor9lxgh6+tJ9j+wyXttds83BMqkGcDhZEnqvbpXh6+XiVEXD
YZD2HSA3fzqH9JsoHx3oejoA8dbN42jJU8mM34ZC0V/W3Y5LAK6qKvcTwn5oJaHhTc27iJanEJU3
LXK2Z3bwolhxC7DIfdl1GD+Mo0fbhbgKwMa3SQvCx97k9zb0dnsCLRoipo6PcePWaQmFbH2bx+Zv
S6W/hUQ7wASZS903p34Ei6EcGs/AfA56Hza0B8ZTWRiodGiI1g/qR2Rlwisr4Dj6ATJzgTk+W0by
CDaMG0CayxWN29cRYjOdg2tYS6WhDIH8b0jz9eA4W1xHEJnLRxUnZ8lQCko1iHhjw71z6ditbRrG
h6DOXoq8wpHnFCw4JNqkrjJXvG3cTewYBWb73XNuGDs90PvOdB+LsPpRjmSf9MCcVPs0rW5FBbKJ
kmWhB2wJzM6hf2ge4EDHH4ab3aepcXIJ2Ziq3bZmdMzC+t3R1W/H0Wval3+Bw9pXTnBDqfSGJKIe
AMLrUQnwsONlssH5UVXuKTSSszNaIGEiQM5U9yHnwSZPMeeXw0sYFYSeUMsZsD35LMZoL5zhYTQg
WRH2OAxjb9fxa4anzctsEAZCsjytxY8UTDMk7OpV2oYHN1d+NaRgD5EPymLbosHMZjIClaCNbk2y
/LbtxrdyoKdSgAiGcb1DCQYcuFm/63EyDU13PA3ODRqsKwTI/5hO90ID++jwZF875DGQ9DkZ03Ab
oXiGByEt0Psahk1qYmhhbMC77RSQe4lAsnUjHPmHEqUydJRqaMM44h8QmT1UYQdUwuBU+GOwtwNO
mB5k+9EyLNVGTMg6pRWwilL3O5sHEJAwInT/ilJ4NB6fek31anTDM7HD32hEnF27BxI+x9yv2xY4
rcIMj8DrZ3vDjcW+tjA03JtReLTBgbFNijjyzABlEjjvu6Ec3mhovJYtVgh5Ar0jQeNtSNrf7oCW
o7TiB8MI78c83TRjzg8aw0BewCOIg1E8PdIUXlPpl0ECW+407UJB6UqkgrAPoC/bRRxx0b1J4NcK
sAcLn0j0iMDkhRrWIeyW5ieu1a1cyyXwuJOzxRTN19A2r9lAqa4N30hYvgqGAnPToBnT5WtkmS9W
S+hKNjl0iEwQnDMLpDA1Ct0R2IyAZ7g3uuaPG2YPVQliRxW+fB/izKlLppzapQAXADQBwAQa719/
nENoFNaGNHyJBwK0HZYHdeMtWYNSIfScUwMST7UZ/+oD2ps/loUmrn0DivYk6tPcYnwOOedZpuwi
b9V5sOy1yuSuyBSkAJdg9FeXQeqEPh3qFNZHN+VTThMiEUxY06kzKIC9FALgsi88s/37/WFeiRdd
yhAOAF7OCWp3X88SA431yBMrORu8/VH27rmn2fv3S3zoP8xDt89rTL/h005Qyk+hNGrKc3QK381V
954eprZq9ggqtQk0/pbc9e/ds3kGWn8JGz4NeM6zF5diyBNmguFQNg9Xm3jI4CGIAVCSfEUDEYx1
VvgqzO5nDX0EMJOCChtjLusGBOinxkxeYzVsWGfeZRBolxGkQyoByKGrjoL3x3KUr9rg+6oJAXaN
Tm7vAFMl2sdxMDKvSO0MnXHxhLd6wxq4jWTEQ2/yTcPzJ2o0Cyd71UQ4lNVtJC+4rrOPNzIz7vMM
CagQ+QpFLWhfYJCkHtcLH/BKoou+HbJr1AQBmZ3DHRuz02kedvJcg6CYnvSG3EBsDEVsAp7e+vV/
aOjCGwAFgCLWtLvZ/TaMPAIwujV8m2nMy8iOeW7i/Kz7fqnZcO0A8ZxMcDKB23w5A5mHSRdxww/A
11QVYhXqZBMwvvRqXwE1oCaOtB3Jx4SvnH7HpxuQIOeLwzyQ5zROMJBbw/nZElx6Eq2fSoGAr6cv
idOcItYQzJyKH7JQ76Lp7zFJ9ZioDhyHKA15WQakESahf9sV3ZeRlax6MzA8u07/aPSNvThhYMgW
1k+aSzAfjgYCevOh6nMgQILkrXDtcgOQ3iPNaOypHsAUSkAOyG+xZQRN6ZNMEjBJjsHo1S0Y53qT
PpOCn1PL+Fmk4IBqBOSCXRo+VRxAGAMNjWZ4k5nxa8HgrpSFv5zXrOSQd2HXaEsrVFbyg4CCvNyN
TxiTPIYr8NLsAEtBf3Op/jYVDufP1Ocxktltchg8vVvG8syjdSz/2AUDHHmXpq9ddEraH99v8doO
cZOmDh1Kpwj+vlpEl0A4ykqbwK9ptGLWk8gwbpmk26AfV9+vdAXPgogBDxsKG+gFAin+dSkZGk7Q
NtxFz3ZdQj4UtMCH+BS+gKcMVeFF8rbLx2KCMwqCqiL8Clr+X5cD8haAShPlorCLnpya3AS9+1h3
Zr3LrWBfYXLIG5zRXBW9gcFEHQOIX4ybvNaQ8ejAmPz97i9v+NdfM7mHTzfPHtWQ5TbC7BQwxKJJ
Qb8IvspkWLjhl24Uy6BxbKEKLoDknJ1xLFrTlYIl56hmEDqsNwS5/Pc7ubQYgpcKVT9moexyYTFh
6UiJHwH0xMhXLQh4UtA1hriqGNBc2M3lTSD4+zFVRwERmnCVXw+tJ2WUNSg1+pLAXEBC2PXbgVve
YKWbvPlB+Ob7rV2pawK+STAmiYFFdA7pbEGXDw0BAhB1zZW5ag8RHsEjmMBWzTrwsnW6QT69XNf8
cI9fLzxWnYwUsHMQS8yL4KRDsUyhgeGnND0kUAeDBCtmNMVt0PN9qQnxbJWdsxFDKbZu9qVSJjhD
e0wuhWDW/f4Irtgp3B0gI+hmWvZFnyhRYy6RVnF/DO8AIvQqPu7CnBy+X+WKDX1ZZfaualWgzznU
pm/R7mEo8xOz4mfuJEc3XqL1uyznAij1aUOzcm5pFEE1iML027i5wVjDH0zln3odnFDFOSUAFCw9
c9f25qAThSECDO6YH53pTzcdD0sTBz3jPsiVHstDuqUcYKHV8KAP0wwYsKFqZz4lt4uqudMTMjMj
4ND/XXi6TZ8W1tkYRZkcQYgMvdb+pcJsP2pRoC8rno21XLCTa6/5l9XmV6VQvJfw1x/sBnyr7t27
rEPDDSjj9bBPF0Wfrhnmp905U2jzaXdlxZXb4BL5LfQym53eqbP5R5+sbbbu9vS52A+7aPe9lV5O
o8KBfF5z5kK4DDEnkg3CbwZjF8TsSLVAAyDTwW1vg6yAT7UCs4pAQqpRzASO9U/pxuMPgATAB57W
f6mTtCdBITebYmh2iEJMQNiQZ+Sla27UqMURZC4ORjGg0+hEtF+PwlgImueMs1NYieyUwhMCCQaf
NwsnwGoXl7FuGrxpZGtjTFiADBgNonYrb2PEzt2k8vNcr5BhkJX6CVWlDBwcC7fig1Nubpyff8Us
9yplbMdxNk6fL3oI33PL4/iOetP57k2x4xsFguB3gMYmUEh9C6D6fiKWYgvl+ytGBHIzsI1M0+ho
1M2MliRG25cScbZCfBuhHByVr70al+7GlSfg8zJz9qqwzctWNYXrRwB2/MYoxQEmhOd6G77aqDV7
qGkX9+NrV3tLHcirG5zYUlAtsRDSzV47xXlLZFCA7BwiF10Mtg/z3XHyhYtxdX8AdGG0nk+J2Myk
yr5yoqRALjs2aGdiqlCDpK1M+arPnP33d3BpqZndhMgG2zF2he+ON1Z92yr3SGMQbhG28NEuFsII
KoImuL1pvh1Z39f3JVBZ4baOTs5KJkC56NM49geSyzX6xwtLXQRp01IYzAK6zBRIxGbHF0NYiPbK
4H4eAttTc4+5/n95algBlRREFBYzzYvxua4Zheh7i/oVzfs1bZsdJ+WadyAHZ7V9/n6xy+3A2tAM
Q/fZgi3M61ABVW2hjMTx2665Gx3Q29cEswvfL3Jh2AiLPi9iff08pRmaPA4G0MXX46FX3Q2roH6Q
jQvmdm0Z7AEbsW2bIgL8ugxNTdia0tTHFX5E4evvwIqD3faLMzsXmTj2Myk6ACuA0STALL4uVFht
IuEYMLNjojyDjt6PxCz+6Ubnb9tZzySFqMHg8GrtRGh7DW31/P1xXkTW9APmj1SM27DDOcRjKAK3
gzcFikSE5SNYyR90lXb7KgJ/tElMAF3VvrXct+9Xda6YyjRd8J9lp5/1yYkzmTpTzhUBux5szRiS
9tE5pUBI02xNM2fDQGQnc34eMTyOGvM2dyIvBzuLW9BdTvIdyGFQIOuOAaplNcrxRguWSv0OiNpj
ITTUAdDwcduHvtv1drInYRJuYxb8jFvorsi/RVZjElKtYgXgXmKCRLAP91kKUb8h+m1E4gjI+0H0
8t4VmV/xyEcc/I9orY02rKMxqA2w/EyALDPog8fKREMwk1BD7I9D8Md13gAW31KnvOmMbhVA7KJy
um1pIG0Aao2lUP5xmoWveIltQaceLXzAugBYIBdYYQejJ0OQNxC334EDYw2ftmZ304RIdr8ES/4Y
N/niwae1sIwFjq4rdCphn5ouem2Gz90AcMX6qDCyY5cNTgPNRRKseo5wguQgS3RWKD5tAbrZaojc
NAVfjbkDBt3+boyn83BWeZ/eqkqsqiJcT0N5iabrUGGkKkG1PkabrwRhXc3ABVZ5KUouVrDWVfc4
gH3NZuxgifTWyIuHBG1T4VQJDMF9REfG49pYDUF6m9ulZyZyW0T4XCzgm3GEYTv8YFbWuCpVeAzM
/mcUVZAVqeQx7LtbIzZ/YibsPifWVhj52rWhi9GoFc8gzMVQzK+dcx+moBwqVlYqQRfVZ1trHDxu
NmsDd0Yn/z12CWeONAKDORiqAop2FoBGgyS1ji3hS6PAhiKAg0UWnmIHje+cOYfWAJNAX43HUrKb
ym7uiOzSBWc/hQyz7/7lzs5ipkK4pY3pV+r3EeYHjMKhK+pAA6YPmgEwfxSykWL98/1DceUZxppg
N7EnBBpc2dd3Is+h3Y44mfoiU7ctr9dOSs4OiRdmFy/bS3gG0XCYGBnhKOGVv67TOXosMWMLrP02
GDYi3UA7ZYOHoRw2CABW4ar9ma+SVwHIwM+l6vJlBjVbfPYYJi0e+VyCywBAI/MwyaZDc0Wsizd9
CCAUv1u6wdYVn/Nlt7MvSXXb9wLYQd/BvNWPoYLaR1DYdMMzJz3mJDpydBcGV75oqGI8D11MH/HN
n9HNBGlCKdHNr38Yxghm/rzJtpUOOoD3TbZvQ4mkVuql123y6XPLw5MzwdowDIF4/evXafJaRWBS
Aa9EuYf+YejRvbupCBprYOaw1tERnfPv7e6af2LgP8bYDODyF72ugAG+k5vACjahdQO9uIORD9vv
l7hm2hhGQ9yMCINcmHaYKGa4tHD8unjshsdY/DL1Au726hI2AJUYHP+Yev56bjrnsdGhjOOLqD7a
TXlAeQ1I3zg6fL+Va6eFKHNCq+H6wDV8XSfqUlmbnaI+os1Ti4mnusoX2BI+ZvXnNjBxKVlTURMn
NrNZNyOGcK0WE9UljTEDEoWrqBXAiTYJMCTshQ3sT0Iz0BTzXd7J/fc7/KAm+2b5OYwNRBckQA3A
9avirqvVi80gDSSgnWdC4NyutuAvWklbbkqzP+Zmcme2P0GTBR3Zt7J7MZvaYyOcJUZUGwjAlVbo
BQGETJvf1khPvDq7VHuxzDZdV91q8z0sBq/D0CvnIGpRdBcFmKSNqUcx+Y8O4SYIX9sMjlWgDwM5
7xoEeJyCvzIab5yWYUj1oS7Ql8C0QYAGnMWgga30gxieQwa0AFN3btQ8dQnmZyq9onXigVV7l6Ei
VQMIBQj6SpIG/GhgaCjYydYOpnILH9iWH1aOMXIRe3G5VKa/TLu+RDDzuVNQs2nimFPAHY6AyNTT
JBwUEFz5mvMl4YPJVmYf80u0NCshhTaXBtV4/zqaqZtI4wASrW+BgIq9boCATC4Ri1cFgDkFt7r1
97Z0bacOcSxBJ5z6xXioFWqhG8vECDsrMeoBcYsaOD7Bgh/aDPrV94vRK3cTo6Go96BEj/G1uWcr
6P9xdmbNjTJpFv5FREACCdyyabMky7Zku24Iu1xOki1JINl+/Ry+npmukj2l6Ln8IrorjSC39z3n
OQlVlsTmUqqy3nRGW+Nc7x1TRHdpvNDDthzpwaDz9Jxk3eecIZaxyR4AC7oUIE8HM26JhrR5oEaJ
cN22bzazjRxYrh3mAnj9IpvuHbkWQgWmka2SkrlhxeTZxXeJrGxrKzwSwz2zTjx+0gb3lBO98z2w
bP/zeyGUzyZaOVAiu7gh/rkG4QqjpxoIvZcB1hqPvONWs/hgboyybMXXX87voyzv9rd7S2E5dUdq
9DzsfiQQAfWFj5blmdAlmtYkZxfCsmTobmlcv3uJOP2ZFuTAAPxcT46p47KmOOFftFHdZ2Wzsrm4
sVcY332Wv41xDUuR9qzDpw+E0BIGMV2gMyvgDEFnJ1JP4xtSKn1csW7WA7/ZotBBQmESiohvWIJq
AG8plwCbWANKouKxHuqQzh9/nwTfHe/+6VMZ5lIKASXpz9fWZR0lSZGRxcG5mg4wEP4rZba8UyBD
+BQCebJmCFZ2/FuqmW9/VrTI/mfoqy8GC7s22jDlXrjZrcZ6XlPGIenI1pll39gjvzmg296CK7Ax
g5dy9Z9PWY4lOjnEcS5eVdxBdr3O8EipDRUGCG1kvCVS/yq8Xi4lJnY9tMlA7bsOSlkuKirvIO1G
Wg6Qs07cV/6M1E8NQmwAxs1fWljeQhp9+3NiLuM8g1sQGoJ/PmOSupBAtrh8ejb8bzaHEAPCAoYD
bHvDX3NrpGVO/jbVpZ2kcBPhm2HgzGrjJ9h7fjO/klv24m/nNmgBFixZi5rl6q2pnrNJKY4CUPpC
6abitypmX+VOJlYOTC/g6BdU7/V3UWuyECSl6pL8SPdktUidMgieaNDu+7X82euwpUB6GnvWzeSy
b+42GBs9dxdVQdsGrfLPX3F0awLCIMb2HrUXK5rXS6eh7f3MX2Ksbk22r7/ln6NdTbaKmsqQOLtc
OkSWz/mjBkn335eSr+sVRkBnGO0TgvPItZigMyXIcJ2nLg4qUp1CC9pE3iZTN7btr/vMn8MsN6Lf
Pr60G4xJuo66CNKyaFRsBZnjubP7tQDgM7AzlFgGfbxxDf725/vt4a4ml46qt2uMeDjWicDOraAt
bu0yzj8H9estFEsDVEFgwywKkD8fzS6AJjayxEIBF8S4tuFkZQxqDFWCenumJWvEjmhrwJoQR4n+
hZyhMiwaG5B0u0Kizodd4/hRa0dcFSF0hui1ga63AXcwAsjxQwiY5CtALEU1A9Qza2/wwHiA5QBB
gyVQoUqYojJkiM3s6K/c8T4In7H2z84TIeMQZO28sTITrBnQcXo2pZEkAOpCbLqdBc2DyhitMFES
t48KXlfN0WJpOjGduu2UZiwo8wwpsVn6nnoIfFXdi97lfSDJ/Diy8V2vcOaeS2R2aoXbAQ0MKERq
0+1QJCHQRi287sBYs7EANMEAtxrEmVc5IA0MCr/a4FYgvAJ+CNKCW0mAL9Fx5u8hP3JIXOfovLAa
wuYJ5/PRgj3eZJDwo/Ws26sazueA2u2hT9zQceW5UeOaUngUXYQo6irS80LiPmIjCNXhTiSNCWFF
QGGLollLUt91hMetbeVxbnbHQpRpUI7qPevRWVKuGP2ptUU4W8ttaJKvbVcAFVOV71lCFARzhYpo
Ub13IGH5LXRiyIuEpYBpFu5Fdh22C6MJF6rUgBmvrH9YFUKOnbF9HRrn3Vy4GhUd85A147GqhwvO
1qspI2FWVckGJpVdKrWQODiyy9aVvgLhstdJNAKHHtSIq2Nm97POkKdX2UwPUKN4NFqGqxAxYFJQ
je8ufCI7mQNtQrytSvmPAsmcEMfzT0wIIDmbqY9B7XztHeMdwuxdnw0irqX7Pjg2jJdWtZs992CB
s7Rq2DDuiDe9MoFqZD8DV8/a2teRKYhLDeKSNdTXA6uGhaPqF/x1anu4ALjejnV5Fdtu5Tw0isin
grujD5PE3sy8F8fAhMxy6811shI/RrNvZyseG3GYl8f2lIAWT+exaMRqgDUDh37hO4X75JkqCVXH
7ydmsbgjxr6vHGiOBm3EJbJ6rlKU81CvRtJTDxQTZtKk2NEViOrIsucWZg29L1D+NHv0hTP85TRt
6UoOvXOXJz2K4W4F4iQpbJ82enHOmB7m0gZHlluvE7hP0QB3lk/UGEFBV/vmoLivzxCxlRVirrKL
Jpz3wuU4GGm7TiBnjapdarcPyaz9Khy3OVRGGzbtFHeOxGrkBRplsVtOm4EDgVV0VPlmP5zTHIFl
WLNBdW4a/Lkde7J18YMa42lGwwpB8MOZCO+uFu29hVR0H1EafMnSQJpmEjVmu06ou53gnRp0fVWJ
6pQ6gEvlo4f5Sckz4/UlHTku5aaIMgHUFqkowLB2AVZxsvMs2F28BmnUafpZ6+zRmaa3yUwPkvU+
7gaB3lWPHkPVVGZWlBbuXgz1SrSN3MhKrKlWnGs6hBXMJm2bnKyiQeKVaW0h+3lyrGo7DwBBEDP3
oLWsnhBQGFsNnVYyY2RFKots+xYT0kpNJNgnzaMYyjf8NZ+iL+8aFSr50wDqgBC4dmXz6BTjFiU2
XPFx6XQvbQK1lmInBssCtcQKnqBYyvEwgB0MA0IbQak34wuDpN7O30sGF0ImkkutNc/g20Zta63c
GXnkXQ1Ri9esstqMCvQah8zxmYRCY0Y2KeKBB5qFI/vJ9ac5+QWIaihJ+WRpNhrTVuAJdBCI8nnX
+RNWnmpKw16xV3M+pFnyq3bB6EuQ2i2c2Clk1NMiSg0HRBCsvoAe1MneaXVg9V66Rm0GhFVlgDGg
4bUypQ3gzgdHySjJ+p9NmflzaT+AA9mERT77iZYEJRmPQHzcwa/kTUboKhfKDvDx4DMwBZIohfJr
vTphqYeJihRrC3NLS+ttCZKxPcpVM41PrNjbXfETJ8YHt0cs4Si3zLRWoy4epEHvaJqGYsw/Ovxf
7an3By+7q/TPpP5I8nmv7ORd9tmu77BWEXJGA9BffCF9DUrywTaOXDVHkf7osnTVsh4NsB3SSWOd
mHcIglljedp4DLl97bTVqulSeVqUQ0/rKHkcayzNvAlE8lE7/Zop8Jp4/pgUVuSO4GBn4jAKhB5k
L51RRQK9BagJ/Iohw1aAwz0CCtJNIaLfH3sF7a4VzwPax5ixUDJNO5CQV1r61tBu0woRVUO7Es79
XLvIbNFXOkvugaYKlYvEEM3emFxu0VP1vUQGZp5Hyss2WAxjwZsVuuTxnEBD41r3Y/6mEeBcejhv
3HTXTvlhqDqo5O3en6sq8rRjowGzXIYJDDVODxuTM6+FSqKsrAPHTu7TvD4WlRNxeJ2KrlgVEMz1
zhSwZrkrQEpn/XSoF5ZZHZEp3WRYN4bcQ3Wj2tpKIXYUCSxzssmVhMb+Z8qW8lAWlQ36s457mCvL
5zoJHdr4RV2FtPG2PdLASfPhttapUc+dd9bH4pjSJCIEC0albQAEC6YuD5Grs025vK8AD8J6G5ne
7I+w8pWacZysMrKLDphpxHsJOFywNrnlUPi2mrH5Wesk8UJl4LOc3lmTRVOqn6zydRSYdRZaZN64
mXC1NdJfEyUAIbpAWr+52ZuJ1peXmjCTIUZWvA9uu3XH7WBXqNO66zzv/Eb3Vo7oj3WZI/w9Q7Cw
XKlmuhtRz6/qD9cWAXQDMXe7F7zFcBww102ySiaUP4YVIOMhhEwHRRJwSYwYwPg4pVlg9r8SyJtw
rgocrT44qEzW+ITF4p4rpzTOWrrV8M+Izowts7gv8EU2pcSepr3UWb6CQ+9hHJpVWgDI0qYRaIi+
XnVxQVXUchklI7g1ONx1ynnoIdGU+PDqztgAAQXSax2lY3Yss/K9FfbeqEXQ4H1D3vvIwXZJShge
1Y5wSNtxaMmtdJ8Y0zqDoS+hxU717qOdsX29MCK1yS9xwoc3Fel7+DMT/W6aBD4TBdTznWDcr2uE
8OHxKv0Vjfb71EsCJHoGdHxwuIhod9Fx5MtaFoxqrRkt0tF3HigKE5ZGimzRi146eIUGYtzFywD3
aO7esY6H1NPDVMduyQ51D9ijUe1qJp4NYAaTLh6WqjIBR3e6lPneQPL7iDT7pte3mvcgJqT1alXc
cRX0swxSTFnXBGXHUmsqSoRYFncIYTqg+/Zu0fsMJwBz30sKqNWnJkB6Q4MzwwNaplzjVBmU5acu
tTj1ZCwtEAxI3wSG7FdpitTQxgQ/n2Uny1JvxIHtJPvIeL7qjWTt6qhs5xSzCv+3bTsXAeWfNFVB
Xca43/gUueY5h3FVFsUJvLRi8raDlcC/zBCy7XHL79A1H5iBoL9s7XF9ZRsQNQ7jKnVQQMW25pys
rM0h3H4dxGNXsoDboHCX07GrXxoKm2td9WeXDudET38U4A7b+vRWGOW5m10WYHVHc88pDcyQtsTm
AAIQJyWAP1zzadH9smjzMHv5r4KiKZcoONtgBXnjEn7TwvNAE0aDOVH1AOOfjhVTA/edD4gXpQr+
B0cf2McscMLDdzToxXsFgQUELG+ZcreJ3e10ED+dTq4R2xM5i8wWKfQfrDZPBTo1aE+r9zEfowKO
UkTmOHc1bgfotOIvTOGgUGiruzTua3uX4eiZ11PQmSdA6mKZ6ytnGO8dz45zhuKriaGMcYd+7Qpd
+BPuG1tTR7oyYEGqs4uwHWQAPO6KOMfGKnbaBB9wk7mRzAcVAlINN2S+pjXmN0yoA6yG3Ti/J0MW
ddlH1dWHsSUPqiCxBM4U8QA4aU5nazB3VW9B5D6uHEkfNNWHWaIHY9eFxPzgCq5b9O+mul6nQxdz
I8WFyAIN1Q6notnYWrNJ8irsh+HO0XDab1CNzOedGNkHr3C8Bw/JrB4Leq81OISbxa4ftW1ddHek
lmFq7wvIYGMmBiNs0vkZX69c5YgKwV7Ygete6kgObQnOOHaCq85MQOevyY8yd/dFTk59C5KL7sFb
XrFd0lvRIPkFMKlpRQB6jTJsgYHLoChxup07ODuYeWBEKY2HxGU/uJG/am3/WpjjnhWp9MUAbgQY
4IhWUEcDqApE0hwdF/4WDfYencHPlRJtNaDBuuG68VxOOvSB+viz1F04uSA86615LRP+7hQ20Pr6
vK5hdJG6fsLOiSOaHZLcbaCJl3OArpjCpcS1YB4y3xPTwaG2x3nGZLD16H2c4ZTmdbh2WInO73Sv
1AOU9B9abnRhJfmnHKcQJZ1j6vF975YsFHJ4c2AT55N6Hpv+gJvoycj5xlTNg6jyqG7Fj1HTXirP
fdC5fZqHYpOl2clGxIQJmEFVGXcDcjCC1nGgqsOE425xUHry4Jjy7NTO++w6v8baPuSz/eh544p6
dQBHNl8V+hQXnf2uC/tX0gxYaYnzTvX00IpkDVwuMIzua5OzhxJ3YJ8NheMLwj/ghpwCnrR7L4XN
wyvSx/wfz7Q1HjVWfVgT8s48a29n7RHgGbgZ1adW9hdpYT5QV2yGTD0wCkDaPP70WrS/Wudzcu03
rgH1WiFE6WB7KCTr8N8qgz13A7istG6CTg25n6lchYOH7cCh8AdXUwlXdp88jI2LvUArHrS0v7hK
qXODep1vJPw+I4ijAOqPoeqSrUeKixCgqGEp6wvB5bwscXEsLdfBZOmrOJVWHtTU+qRTu+NedUad
8p4IKFBKyZN9yrEIallxzJxxWncSWqgGUqreTJ+RAPE2OvDwe3y6F2X26Cb2Q532+poAgIF+ibHv
LIkjZ7Ie8upO1kXlG5D4BLnXD0FnAwpA7RF3mtqUQcfEXSXnd68kIcvNByZQkvU4DhuUeGptGYj3
HLvImiUuwpm9cd0pnjT8hyqGH6Y7rDmd0C0xZpztWoDSHNwiCtx+bRjEuYTOZvKob+olwX0z/3RT
hC1U4/DR2/19Z8OxmSerrGlK9HlEz4E+1fCLWxJw5WmmAFuMcx4Mjk7DBku3D+5dh9UdeSaOmXio
LNlNhP8ZPmWfG3hr7ZqPBMUNzNGSIXTexHLkDw04xIbzIjsUJzIgKhw2XbJsfEEs46lpmki66kSa
8aeFA6mnDyvLBHlD1+Q2E6674a7bR96Ak0nmKRkUnL7BnP5COw0WZRQ12Dw+uaW7A4cDPduyGzdV
b2yK2X4Z0JhzhfnLMSGNw8aztssaCPH6uWPmCI1Uvup0ckE36q4ehIZ2Wv1AQIb3jVZfzQ0uYIa+
6sgQM1Sz6t4OaAFYBWcnKK/e5l6dW93dtlIdJtnnPuEAKGB62n7Okp1VYonTsIxjLdrR0bF8JJdU
ADP2q0HWn8xQH5SLQ51lCj3npA+Lfvx0M9SuhryIMwEdmF7xGadQZ4//QtgLIS/E6e+oSCefzuap
zdozH7W7tLR3DJm1prtwK3T92RuqWFPjaTDkaayKHfomOH7SepvPIlsXsE9YQ1OEWrYAE4ReB4Sq
OMc5v60SNDWNQ66aX5aG4zkdEOmBXpzh08mIB8TF10LhbtB31M97DZjDpor1poxr1KdWE8cBnDT6
g67zH3qFLb7E+QIL+WEek/ccmJPKM9bJlEpIyloYagkEaWDvZqE08k2J2h8UWR48eqaLBasGu2O+
T7oSlT5YmnyBY19Zmtt0xo04NbONgp1PpDRUxNozbSIQkQmExSzGXzG2AJlAYqBk/sR6+UKV5wYZ
m3H4Y+K+nKpHI1mQKRwLB3VQFWh5H+t6u+IcSvrE6cOEACY4Js96P3VhYpfnQlpAExTsUdOHJLAT
ADIFlv+wgKPHh/z419DkFNAKXPv1Bn+MOf4YYcLx+uQnhVPQh5H40DOokNry51zIHntYIgBSQGFt
dugUeS2O4YYunypJ7yVV+6pPloSZozHi0AyNBscSp7dhUpnQU3Nb9w0jeUMZMU4c7ZzMLj63wvJL
z8KEq4a91MpH0rooSvDRDJMpuUcU3502p49emj83Jt32qXVv8LoKTOiAEVUPQdCYmzX2bwAViSPj
saxI0KftD5ASstAsyUG6o/LbqTibNYd1y27tlecOMvSoVsetsiKAHi6zieu5akAqMWbHCRELuXNs
0MkR90qpPJVW2+6ELbazkSBfDZD1Cs3xuu/ryGbDp46QCWj6k/eJNsfcsz69BHeOOs8Bl2/ylyKH
oRJQHuhVF+v1LFGhAhIDGCsPcc0J8e1U2/LZOSK1N7I6bQ8IPdamkj2SHpbWZhp8a0HW5FZ3l6ji
aI/DL5rgDCURvoi7hdCXEuUOyTeBAqUHJYvhR4NKAQQIJdSZsxYYy9TN8nsN/jwQP9AWFOl8DzY8
IqI6l/hclSzC6AHBdhPmjhgDe9RWjWfizCDku9BttbXTXKIsTdKggfU2bHJ9yzP5yLUpIBN7BNGD
BVIHSmUYAsntIUwGBcw9poffCnQxUFAq7YIcx8YE0qp6b2t7JUt659ljFRFlSyhoxD3P7XODkfDn
VNkKMqk9NlARJ1DR+hpum7Oad3nrDA+zYR7SuQYGiaSwWGjkqatwpkRszOCLWm2omsqAFFaATXkL
KJv5MJsprnFGNQU4vuP6yopVORsH2vBTMkBnraXmQ295sWdkIEH3+U9cE4K2LiafcfzLcoJls7Xs
jTOm+5zNHZC8WPIMyQ8S4r0RlX6gmtgaWy8L0avcDNWCBuLPolQ/mGfPvj5ivUg7rE1abkLegz5G
NC5XLmb2e56jN0aM9KzKFrdla86iuSJ9ZDbZz6rvX/rMvCRtyQO9hXFFVQqmd8XhsfdyLWwGbMAC
NPoNPoAHq50/ZW3+0N0RFeXyxRiSg1fDcSKM6lR07QuKgK8T7p+TC/6JVeCUkpXWU+EAzpvmb14m
Y67P91nfvvDR3luF9WBkaF/YNT7kaXL1Ve12T0mdHkuv9HynN7XAbVttPeg4cnKCjPSygq9B5G0k
Zl4GsDl5cepYLxmFUiRDoklIjSL3E7OHMc4wztLz2DZPvbUz6w991a1rE1cqiiqtUyPuXdojDSZO
D46WwTqrGXvF7D32BxANpuwps9lZJWYoNdwn8mTPk+GBt+PFTgFuSTn/FDTbCNia921lwNtUL5Pd
TOrI7CeoyqaWRgYqZ7Yr7nIB4rh0HlVPXpBzduqF9yZLzGGebUVFw6GC8VvO50TKo2aTQ2+Vb1qn
7yo336GijXqZArlG6k+u0ydBWlYnhH1gPcQBZ5h3oNAfTEzNNWMoS1ZT9dOZHW/VJ84zL8q9Xqot
o2PkOmw3tU6kqWIPFc7rNM53oyl349KpaQU8Q6UD4VLCsxO4OB/SmeO6F25UO7l119vkNa1MbHkU
4mgEvuOExuZQtyp0WbTxzBLs+VPV9StRlBW0ZYMZsxkrn4szu8eLddoWSTBMk+0PArl1pLGDclIH
qxdZMAzDQ93TsC5RpCol+TURCMyS+S0V8hHGMxd1XIkZjYkmFdSAkGRg262cPahRkCs3uEh7I/55
x2XOXUFaiOI6yMKNfrrrSnqBxAdvNnkzWe8FyKOLRYY+a9KXU2B3A0ZiEqFsjfky1TRyp+4khwRa
nxaB46w5Zwmr/VkILAtOlDKgtbpkWjlgWCF9Yt7wVjuYTL+vK6w7ytjYNnK7+rk5tF79qstx1zXa
Szq7IZWuht7cuGuo/lkg9cNnUxv3OUX5ucbc5hp7NBN4x92OOCiSTWeTm8+8R9BdNShcThDbHjBo
ddZiFjFtqgrrgs7RaMtJqEFfhvyZWQQD4di9LBKCnDuHs4cqDhZeKFxbFL44BkGFIvViTeJ0YJoK
JTvKbkEnvrZ9oeOgoFsQioIAuZZOaU492XXiGRcTdOEOsIm5zeP/tG2OIUArMAFMBEz02o7u8ryb
e802LlV2zupNOz5m/IYd/WtnfhkCsUUunI4AW1w1rzkZPJpLPEUFA1dcF2MT98zBDaIn+o3u/DfS
kCVDD44tClnRF9MMRA24BHFozUqGk5O3hkEOicRFCF/jf/67YSTIg2GuQ2rRtXyiB8+sAFsLqrbm
bTZO1F7j7PP3V/PN26cLnR1iROCVEcDxZz++Bf9q5mwgFwhrQtNrId+5Fb1kLL/9Vc//jzGuFO5o
Udn6SKCl6eMpwulAIfYw8oLsYkBaj/2Ph7cwO18lno5FAZQF+wCYky/Wuk6i+80SIH6sGRCfsVDb
Ss2XtE3uZ+AFuaZ30dAlWSApTsd//0G/fogLc8EDxBmMIbCSrpTKvTS5U7lw8WckP0pG95IASOlO
ffj/GAdaRzA7gGT6QlXm9tgYWP7cS9c54dBN26bV3pyeGDee56sWBcl75kLO8DyDfJF5gVIurJws
OSNe72AXB4gPnve3rEhPrY0VlFXxBC/A3x/u6xTDoNCTQ++9cKqvVSJ5XmsZFkMPstUmoBXAIE5+
l8itcswbU+ybx4MJCS44fP8QKpGr11UmY4W0v8S7eNieAB2s1nqPnnrpdit9XhxLYriv7OTt78/3
zUeCUV3XQUcLctXr55tBSqw0bcify/y5lm1g8ySyy/e/D/J1auP7I8TUoS9EFtP1wm7QFhtUQvQL
HTiuQbsKyRV/H+HbxwBzDLJCULu++CT4PPEW5YH82fOOM9135Cnvb6xP38gM8RTgCxM0YYnzhQjm
Qn5YZQvV2Np7x+oJh4qgDNCn4gik01bwrMe3zNNfPwn8XthMYDcAsvxLmmZZ27Xdd7p+AT/1h5sl
b6w17k10t+MW6o4lfhMMxs+//5JfIXLwQxJrobLbUIZ/kYWLgilXLzp1oTBWVezddZ7QsAk6A1WH
Gs271F4vKRkW2sfKPJUpi0SH00HRhSnqVe0k70vBjr2NHqx9vPG3fX3Nf/xt1z72GcBOL9P0RcUH
+GPyCY5sqAW4PaHLvFd3dmCttc2tt/CNTWkZFeT/hYmC1edqZ3IaVOoMu1CXdMMeVGRuyHYOm6MV
GRCZtiFacMbWiuWdEYHUE97iP3/3zBC3wqSKCQrt4tV5woPZY8SNGu/D1qK+fR9tHDLVrQn0nTiT
/D7MMod/U/pR1gx0RBXz0r+Ub2O4xLeXKy9wVr3PT1rwE4zdECsgPGGrGy+VfNmUXYwMnA4IN0Cu
X8t3iQGvYAfPIngQCzc5j8S5A9Zaj6sINNyHG6N9XYuW0ZBADBY01b8wEru6tZlKIc3UIRVeioWR
bvpjIBCfQ3zyDHav8yrX/49BLZzUsGgsbtVrtTCCCs0JO+e/HrF56u6LUARsX/jQen0iQOO2nn35
Jv886SzyxX+PePU6k5S0mmHgdaJvhPwWSFz5D+gJUaCCEMMzbr3Dr8ecP4dbPuLfvp5c08s2HTAc
ONMbduBrOfoIX4q753HtBWNAYgRbaysZZ9tif4uB/Y2s/s/Rl038t9E1PjNEB2H0LoR8Y+NuU3y9
2gGdpVDbQ2Dml2EKuYZ/y8D4nar4j1/5amWAqK8o2wwDW6tmo+8Bug7pEaWqAHEo61ui4m+cEViQ
XbCDgEfDXfX68jIbmg2y5iKLfZvjrkZiDsPMtD7M0xCyV9hAThV6gb7z9Pev95sFCMMC3IBbDYK1
ri80qbdAPGYXsm2Z7C2bb8iMLHEki99cg74ez5cH/PdIVx+tR/EVlR7UxnSP6ur9kgiC7Iq3KVw8
H9rGvXG2++7BLJhtUQfCXobl9c/PpvJsUOHtSV0yCD70fEf5Wc9vhbt9s95A9E4B74LOC0DFq+W7
F4Ce9YrOl9EY1tn02o63zt/fTPU/Rrj61YiJwrfFIG1HecgvIEwASqqBIvLSQb7w90/hu8MBZOfL
Xgh3k4XD+J8/mUNaXsFTpi78Dc2jC1/nW3yBT3KVhB2OQYk/bfInM6oDFk63Vu7vvo7fx172kd9m
OTSblgSGXQEnhV7KAeqDU/+OOe57qwKt5/DWxvTtm/vtWa/enCgrS5+EhcktEr+dRQjC299/zm8/
QIR54cBPPUysq+WDD7lqM3gFLpBeQAG9bXCN1/WPvw/y7efx2yDLIfO3n00kqgdZBD+bYdzBEFbM
n32Jav3wWOlm9Pehvjsp4fP49wNd3WHyAvhpm2MspHrBix85MUTyCIe+g9Mj1KJMxe1P0DVoDBCC
EcB9SnT/Vh7N//GN/u8fYV25Kh0Jr+EEFSd2g4b7SMWKSPTfESTk6BzYHcrYgZ76ZVwFaj3fuib8
Y1C72nrBv8CNESxC8yvTVCFtYbaSGVtvBodiBjVNUNc4OEnq3ncQYhZEHpLCg8vLluN6LosVLmad
jwt8nKnpsaubx94sgKRM+1fX0joAH7S9l6Dr16Rtg7o3ZGG0fvemctPVw9GWRdjldNtpiMzDIhQw
NHpNIsFvqTik7PyMFsFdMapdY89nN1fHXHhRYQ07CyRlQC1MK5SeDhcTh24Ovc/NnELB7bmPujFs
lUbP7dASn1K6EolxVNREKkMy7Zoe+QoGz9fMdQoAU9F5SsdT6zkvIOHfmQk/kNp6N3P3AJDsT5Eh
m6E3TRJWOVM+S+sdVMvPkwklkZ2WR6120qhl0Kl3s/pA0O4TlKfCR5Q0yqKoiULJCSkpKrAM3gOx
ViI9WmUp/NybZr/U2U+VtRdPZw9EuRtioNuiNQMw53W2GcdyY871w1C4BoqnE/6OCsx23eL49Sco
pDKzW3sGPkhDqTzwagHkLGCG9QSNWat/ilTZUS65G2UuXfeeiAWYxoBzOrdMsl9WHHtZVZE+tASD
G9D9/zlVpxG0Qbtm6pzY40PVJEfDurWofVlyMARKYLjvm8Aifynk5W4GRYbpdWdhvHZeupqnPCoy
58bO+rXQhmGASEA5CIVJZIldPUnfqzHrM6s9T6DzOgDBp6wPGWLcRYlPCf0rJ3+ws5O0QJnI3iQM
LzmcCH9fjb4sfIs9D/4erK6AJhvX2ztUwp0sXK89wyHzQJp+M7YcSH37QRL74tTWr78P9/XlYTgk
5SDQbCkjXrNByxFp4G1pt2fH/kyrz0rc2P++VKKWx/n3v+9dLWtejvpQg2v1mfbQ6UEsD+NDVJX4
IG9VAK6e5L9IO6/lxrFlTT8RIuDNLQAaUd6RVbpBqBy893j6+VB7JloCOcI+ffq2u5XEsrkyf0Ni
iQ8P84cghEhrfbkMUWvIUKhU5VOVhIeaVqGB4Enkm47mv2DM4Q5K96uqBCfHbKma8o0xoWNrDD+b
Qnn+ekyXekL/+SmKgpeoMktenw1qLrdx2pgSWNN6G4IFzQr4JiAKBi3A+Pe6mTGHHtgQK3/pjDWl
mfNlPJejPxzli4eFn+DYITU8FuvNuKm+S9f6VetycdnRRtmI12ub89IjnHgaYrYyx/1Z70ARrAZW
Uj+/EzvXPPCMcuK3Zl9txO337A6uhEsvx32U1u6sOZU5v7L+iTuviA85gqJUktfpXFnibvimbLW9
SZdqZs/CR7bBJ7rymuTc/2doMcaYS8bnNpyKkQYU8hpu6e1sUYDcESbqNmAox0OLMPm9Jvh4tn3+
TuU/8RbZI3dFC/eMeHrSuVpT/2lH2s25bgh2obQrnN0LtcJ54fwTbR7wDwOaJlajU9ufB9R81Lb9
7XQtgj5zuImc6rHYeXdrj5nLA4oxLCmHrnLEL3IvUdEyS+zq+S2KyH547R/oyd/DTho2mlO8Cauc
2sUxQZV17tXQYCCifO5oKrVlpTUli6YNC7dTD2qp219v/7M54xbhU1Cn0SBHninXQgqTI7Wq29d8
uspMdStQKlGmGFjKWiTp0r2o6hSnqbRSR15WaKYol3Uof+0rZcwX37fVVwRQdtqt/4Kv1Hd9r54s
11rhyZ9v9/n7DBw7FGqL6hnluh97vSkGr3mtN+oBtpq5m5nJIzi5zLHVl9kssnpqdpBFJMdbydXP
asuL2Iv9MExQQHOJRMCfJvttmJ7U/F7XbrR4Z5XZyjxeHF1E2qhaiDhNsC8+b4cBEFeReWn7Cgv0
BtwYkJZZ2KrACszObNIB6R05/0dhZYAvrZ+PYRfHdy6VUyJkhDXU4VmIg83oCScr9m/kNlvr+s7X
76cjlPH8GGvxliPtTOJ+iNrXpCJ9RunkZhSQuOwH/VZsvZsp6dE+CCK6E7oKrFlJoBt0N2KO/7RS
A+Ju4+nZhHALowSMg2WWiqvWwPlBaXEV1J3nItP0lIFuiHLwXKFVPWai8DOPxWcAT7VjKXgopQ2g
wWgYKiel1b0RBGNwwR9EG3+SH61mONQRKv5q8yeDVONV8U/k7W79NnSqVNbdqZDAmZtAPVMd9oRs
Jo/s8OtqFPQ9ijg8Uav/qQXK3wueFIM0kWfjXJX9vDKQ0cxCLImnkxS3IDCzt4qfhnFIxJvNtDK7
pOdmx1Hou4mZHdpY/dbnYu+kfRc6VhqAFB9UwS6b/BlBo3zTFKboaIq3NrufJ3fxKynXfv6V5P7j
EEXCiGc0UkdFlD5Ig/E6Bd1avrO4iP8TCJ1UyvxcjGclqd6veLll3niCzbpF5m+r4jYFgXFn4EsN
wVraDo379SG7OAjOQi42CT9DKWUxnk5Fp4f26I0glpLrSctzzJ+E2wLPK8VLVgZ0kZufBV3slk4b
ETpiVE+xor17MmgTBSMuV2h6eSPUZQefJUtXLuWl+fv/DTqDGLBOAci1uJTHJPFiNe3G0/Ct/6P+
qe5DLHLLg7GFxbDddnuA2c6d9y13q113m9xpr8pBduX9msLUvKQ/nBRnP2ORbAlxZ2liwc8QD7Nw
eLdvt/2NvF9NJhdX2n/i6CiUYVgl8phcjHGiZnkiG+14gv95U92Xd3NPB0znvXXw7hFcymyohytj
vCx+nAVdVJuMEV43LevxFF0VV/PHzWVBeDg74+rrZbu8PM8iLU6OWAQtHzZ8HuKmj5CXd1QKQLjj
IT/PY/ygvI1bWODbdaflxbWyjPy3CvYhucsjPUQ1bR7YwbsZAgRDo+AYqiqI/3LNYuji7vxnEpdv
sXaAqVjm43gqtOBIyektDBHYFK19P6ibuGuee/3fbM0PEZeJQWM1Uxgyg400OUoywX9A98CE663f
1tTRVqZx/nNnu+FDuMWm9GEQJ6PcE84Vndk1ddqbrmrnVxnn3ZqA/rJhczZ1i70XG5bUdkI9L8/B
nY3RBJUmZ7eRNhWaYVAwnJXPW9mE8iLzSZUgVAOVtTI6+m5ygSsLOHI3dr9F034v3aLXe7dWglyL
uTjRQ0jXidHOOwOUtzJkWwMViVJZuziWL46zwVwcMODZ2zzJh3nqOre9q518Z23kn5KDxyCtW/lp
ZSznotHnpQJNBjIolyPqUvryhQP4oyTlUYqTb6Kb0rb9cAM+/kejaz+LCsZUxcUB9bXV3c5CCjgL
YcyDcnj++mf87XGc/QySWBBdKsiq5fYX6eBEEEm6E5Xuk6F0T3B9E9jtougKExQSoU6gTMq1h2h1
2O8DIICobYyIAYiGD6S2oatdV9t+zH8BxwU/PmR26EfXcSm8S/BFwzHIZ/PaxAa2+VNvpFOcVgVy
IjkUBSnJ3VSpSKEHE3JUXd+VCOtB5B1vAPk+VnguYGnVvwFThQbsJQ9DFj7qavdYSt1u8vyTqkRv
6DAd65y835vUR63o39QSARi/iJ6wZDv4rXYMiv66NsrvWaLxQQm0YiSp5Q1wWNxCZfgbSV2JdtFN
t0lb8/LTvneq9k0slN5tQpJ6WZiuTS09lhXiNJWmqm5Qo8lR5upxTPS1S+fsDGEtKNzpMhgcXopL
+f8Q4eYkrrzklN2kd+pm2Js3swUbpJ0DAgIr+dLyMYMTzedoizOkjOVsQGInw7Wv+9ZvxE3wc3Zw
hxGLFXf6i8LcdvUun0/BT2tuEXNxjARZGRUYYmUnead8i6+nPURjign9DXw8akKrxYT5G76KtzhC
ylwwRhXPU/LQ+hi8pOQO/essmmXdan+qyaaCsfl6W/29yb4KuThNwsBoqMvzif2hxGm8cuEXt6AJ
tFOQOPWu2vdbzYSNia2TDSHTxtgdYsp/4dN1dr0vxnqRwvCEFTUhERK+vfJRKYMPqL5n2/Q37OMe
0SPbmjbtQ/MKI25lDJZAhrOltchpikb1BSMIs5N5C41KCVzpBYpA4s44M+b7BZlH5VgdePus54vL
5t0y+LJvpgclrs4dE1BvWGMIOD1Ibr1D7iR5CHisT54TwlSgx6t3eCkjnWHLP4IVXa6VsVcXfYOE
dxbaVFp6msoWPjvCgTxIlY2PZkmfBOnK7byyytX5XPmQyGlNZdDoYSfHwWNA10z3x/9lhHlff4jQ
lfixF+iZwXgNHjC330/qGixkMWSznQ6Klf94nyyOhqRBbkzLE+vYVR0VozZyscTcZGxfF/DvyvfM
m/DDJv1PsL9tFVw1dWM5P2Yv12NrxcgP+wICB894oG0qdMOCH7qQr+2GeXC+CraYHnHAS1rXAotq
+LSVncBR9iFwg9BBBHEb30/fV06geaS+ireYrKI1u9ocFJF4yHNdG9fJc3iLmX36am1U3hSIIMN9
BOJnuAKvwg5XK3Un3/XXa2nqxSkFmaLSe6F/tRzlppm8rhT48Dj/7aewOqPO0ZsXSYxW7rL5PDn7
YmAcBj63hnheM0aea5JCTwAMh0DDIdz1WDWIq0/Ry2GM+WP0C+bMZDijX5llfIrq6M5vxp8hXe1A
rB68qDqUWE0HDa0dKZJWnjLnZfh5b8yK7Tz5qe4uW4CDnpZNGNYSM0pt1ekeAKXu/Fs0MFxp0ziq
aK+pdS7ea//ZIB8izlP7YcNrMt3V2uyFY4VKSyyWe60XnA5LHXSL7bwVAE/9+HrZLg6xvxEtcT69
ETHEr29xZAalQmFDl5lDr3lKcus+19Ld/y7EYiNqWZ2WahQkpybLD2lu/qx78fR1iEt7jzogrhIz
FEtbkhVaBZuodJBw0tX9H40vXmuyGTtt5a/kiitxjEUlbxAHqUSWMT7JSSLdZHNDv6iUQ1Op3/7F
B8mwBkDtwmVaouamtqu0CGjrqZTrjV82v2Dg7upiHOyv41ycfky3SUpotUPR+bzglDKTpaxm+gN0
tVGdR66yh6v2dZCLo0YrHW9xGtyGschLhqkJihgThpPse3sJIudUg6aU+pUwF7/lnzDmYnKgUBZh
olnRySPRqdEStLI1ee7z/SmLjJYFYYrKJuicz8OVTBH6A1qcnAY9RoJMQgbteaoG2yjwsrSSrYyf
+Ndjd/5RnyMuJqirykRUKvSstbBAXX0fRStqqee3BQFMBdMmU0G6elnW1K0OxI+G/DHSCY4xXqNI
YBdwPJPi/esvWQs0f+mHsy2QU9+KJUT31A4QrxFXtpQOdpog/JJqb1/Hkucz5fPVRCuTHqPIF8HA
We4fr2oEA9cPcbasq24Q9rq2ruVZDby6967mt1b6vcE45xAd7po733mGYuqu/IR5LSx/AgguBXwe
P0JawvMaYYzA9yra3248uTClqSs/d/Lf5Fgj3uzSO1iI13FvOuojFRYEJr/+AefJFlUOS6YDig/y
OVnRiivL9MrOPObVVk3upja6TiBGl3SsfXXlY893+OdY89x/nNtKogFVo8NoyN1r2vWPepoKUMGr
lQTychzNtEydm/kM4RCmljDqQisdYcam1R+pQ+bOWAtyacvRSsLXQKckepY/0TLCGCrDVVEpPeQW
6H0Nvbj/enIuf8g/Meb1+2HAEAjuqzyvQNliV2GZLz3ItGj8H18i86z8E2SRkZqtpbdKHPin3kRQ
Nqik337VHiDbrRwhl05F8j+D+hqr7SwPjFVBkXJBh97JgZsOwpsYtI+NFGyGwkMIxNSfEHFcSyou
bS+mB1slcD3A6Ofl/2EEO6vXmqxnlkSzTpwmx1HLCn7xG7eiB8sbn2Wn0bMr0Yt+iWGXbBVMz/Sw
Tp3JT0LAkxNiT/E+V5Qrqm5I5yky8H+Ez+xEiH/LnRbYqoCFeNn8TGgyuq0vSPsya0rbN5O9oZsb
NJ/LazHxHg0xv8ur4NC26m0aWk9qF+ROnOLiQpeh2QhlfgpUeXSmzlhJe5Y1VLI3Wfw4CPPMfBgE
SHlBVJW6cOzqjX6YO35e78DzcSYHVQhkQtdZZcuH/lnMxW1elEaVWDKcRnye7rT72YRVuY7Hnc7p
hj+MXW9nx7bgQFdZjpz6FCHX/vXmOacyfP7sZQ1V8gNgyQ0vnMa17uvKVrbphpM1v4ESA18axEp5
P+5BHVnhvzjoPgz4sqGieBVmZcjkcKgiytnpth4Xju5///oDL51AH6MsTge5lUxBzVrhaGplakee
dVvrwcrr5tJ1/DHG4nDwy6r3s4QvUZF5LPsfYfA7UPwrPVk5hORL99DHQPPHflijUakpJhqMAii4
SraRhEHpIrkqn4xntEM9WzOvUBLqXjI3QYoei+cisY3KzrWN5t1Jw2uNwraTbFD9XblLlg3dvwsZ
Z9m/uAtQl8unj1eQQqSiIILmrG4gWl+FoCDsPA+cRvZ2ENZ/p3IebjOj15/0upls3ze9TasOp8YU
H3qjjEAj58+pbB38sPc2lJhplExGiOSqdZDF8RpEMWJB2OFQ2p/Tqni4R9jkX0ykqRkwX8DOmyi+
fh5fjkj8txA0PqV5fY0G0Ub0hSsEnrZi2W2+XpeXbi36Njg0wuQBZbhYM1EnlPwjcDMiYOFlOjjt
bm8Fa/v70orBw2VuPBs63oyLL8LgVzD6rrKORXcaRTwwoYMFNbAY6JF+8S929IdgS2DsKGuZL8mY
G6f57yb9lk0A2Ne49JcOLFBomIvMGTZ4/EUWP+YCGv6DGZ0Q3w5eKPxs0PG5j18RTvkjaLbkBNci
7tDDw/94vj6FXZwj8EMKU4va6NSWqhNMt76GZri2Zuuz7KXPG+lTmMWyyCOrKPtSUo7hhPxvxtVZ
6mno9q1wV2f5ZiqyEuF8tNxgB+AE8VzkOBr5Y7WvBt2yW73d05F7MzK2WK/Jx9Hsn78eh0u/0Jop
HRK6Lfq5P6wnKdUg6OZ0LBRcwyXuye66Qr8FzWhXt/0HfQtqTTz5jmijzLJy0Czr8vP4fIq+uKUR
dWzUUDAgcW2lLZror6qOF8Qm2pqutmsphxe29Vu0s9jtr9dOuQtb9lPsxV4qTSUwuE4mDKf1ZxqS
T0gCPnSevIKVu1Ar+7wGFqd8agZk7AH0dthkiAhHdk56Hl5VaW8P2Xum/GgSsKRIkuqJ8NBl8d4I
PNfP9l9P9IWTY2YncBByQKlgjz6fhdHUDiPniXQsO7R5s8TVIbEBD7ezHG4UL+ivw13Kv2afaJGj
kEf0mSdNilwP8kQqdSdmFnnng0bGs8UO/UW0xb3wq1456y8NM/UtyBcQPWYplcUHpmHRKsh+iMcR
iLcM/5d81Q227VY6jC4ms8l+vf56YVBxRIWRBKwfXZrlPQk7UJVQGRGOWoahvY8TcOO7unJErGzb
titviQvBqHchxaCAsZoLr59n0ARGhrx9pxxRiqV3g+ZJsxmkR2O4CnV5bTTnxb94on8Ktli0IWqp
ooVu9zGyMiiieZm5coLRiVT6v0xB2FeSAUxSPsSIAiOUHhuIfKe/DNn/LkRih9Z08wQJ7xHfILxV
8IsKivwJz5h85QC5VM2gYIn1EAQsVvUy6/R9COBDzfXhmf1NrgUvujlrHAG4jSLsGETspKmt/hLE
7iQ1xS04VeprcnoltZFp60ETOpMZf0v5xjovXCEp71ux8/lPeoRE83rfm8rrys6Yz7Szof3wkxdX
j4TjyoQeHMo1u3hw6XI7w0nu7ew0w6s8u3nCOHmXPFpX4fNa5eVCZgvZZTYk12eo3pI9ZFRiSrZA
HRBdEjN5gB9iK0VtV4a1tv3nj1h+JDAOLj+Va+VMI2dqhiEYilo5yo/Flf47otOKr82Wcybf+v/q
HsGWnnQZQV2EAJZ50VRhZotNQnSS38xHf69cG1sgeamtPtRb49F/wOP8ltL3g3L19WReuEO0v1X1
uTMh0yf4vCeR+qoF0ZylSyrlCgUbpxCsK3mwdl+H+TsxZ8M5W6/iJivBAJ/Phg8vhd4XuCfNCe++
IbYcXHwQaM/RyjD126Ew7pMYN2sl/Kal7T6U/YNY4TSC6WRld5ZyQL0NLTnULuwEJwupM38rQglS
KlefcyXcWFk6boosL+5FP7gVRuunVYg3ejQW0Dx1HDd6xLZDVGnb8tQODXQgM0anWLoe9Xjjp9NL
M3szmR2iZn3RXxkyDZkwLXBoCjB1shBhRPkt+mkOBiybqDzJ8oQoM0hfT8630ojeiCGFKYtQfyqi
5nsmg+OxpnJ0JZ8doITvQTce2qC7r4fiPVSr+yCKX74e3wtHK+JlpKFzoZ+rfjGNZWDS0fJD8aiP
exShpfLFmBikfjPwM74ONR+ci5n8GEpf1Mnlaepzg2PrGEri1RhlrumNK5tvLcQipVbqxtSKRpiO
BhijkbpMCgXi66+4nDb+M2L64hDTzDaZeoPP6LbKdrxDFTtxh9qJI+xV7OYAE3gTHMQ7tHsLjcbu
WuJ4ecIsnlpQnKjiLj4xHql+jQkTlg2CA0j91KEf3D9BdjsqU7f2sfNfO5szTIlRagPue8ZAVEqj
4aZgQP1qm13JG/+g3JWSO6Mbi93aGX3h5rXgAP6/YMtXlxYNo4qEuogqRHE1RaI9CfpOHuKNgji3
b0guDEO7Bxi3MqNz+rD4SO4FXgK8YRUV0sXnIyYx+yQXrAxTKJBJxRbIodNvcRhxoQm4vruGrlii
vebUn3hc2zzN6X8ttavGWGx6sRrlo/Ecv+cmXYA+dwLXe4F8bH7DCCREFifbDWvF/0tVF3T9SIPh
RswMicVZihp1Puj0c4/ebXWT2/V78iu+myiiCPvsBtuEPcYWTnZUt9ZGenzwnsub5l26Ld7Wr61L
t4dOA4Kr2EKkYLmJIgrBUi6iHYsy772sVddBk+8SS1l5gVwMg+6jCsiTr14mjkkzAMhJJ/mYyeXt
kGLyILblddXi0Pb1GroUiGr33M00KLf8dQb8cEuhhsO6FVv5KMOmEYYJ4uGIHr2Z/f46zhJt/Hft
GDS1ZRFT8ln45/NaxaDLMywQQCfzDS/yq3oX78b71p022Wa9rHspaTJkDhl2pQTFarFeQEV28I86
vqqV3US9QXfetmrc9vQVFa4LgXSDdYkPMAntGeBgGJH/9L1IgkkpX1sTb9+kqMAhKtFDg23IymT9
PSMXG572Fy1AxP/oBC5dQ82uF2sp0Q14jVSJD+Wtdac+YGK38V+n3V8pB3u8Rrr4XnCxfxmv187w
SyfApx+wuEOafmgiNQ31o1o4BaC/nbFFPjZ88757N/pz9p4jjvaWOWvv/ktP0/khjOIPPH1S0+WE
ykj7go1XjprVuVlSbhUqMLqYoXht2EWNgHI27L3M5KEe79LwqbNu+FsrecCS0DGv4U+/Yln68Ly0
VgdFOSK96Jpxf4vvALrLYXDXDujDKea1iuteEyOWnodPKxvowlKjgmgBNDN1qPzLx/Iw5TUtfARS
wuO0zZ/ijRbC04md/OcsKdXgo2J7T/qP8sfXcS+FVXgpU76ct+3y2i6UFMVwOHfHshjtOIydjswR
rLbr+2sIrEv1AEuBRTtDK5Bx/atm8uEwKoworAYjmZBMSfDM2gbeLnDqW3+j3wxOJu/wjvwvMK4X
em94n+rUPHQgUmdG3iLen94QyuIxrZ5uI/3PpCsQvlH8AMhez9LMN7W6Utm5tJ4tag+U0hQdsJIx
H8sfvtTrVRNmQirSRsCzpNkqe2FTbSTk2V2cVq6pR68kRBcTTJl3N0qIyDZqi+yrnyK56AZvOgoI
oHoC5jiD9v71Srk4fR/ToEUMRR96bYzJuRAXfw9+IQz+27sqwZcp+DIe0LdHYubrkJcSL/IfhQ3B
cALD/DyMapO29DNU8Yhr67aKm9sRMpk9lNmV35bfB1P60yv+dag2K6Xoi/P3MfDiHOzDIJOLfhAB
CzZX6YaqlRujvWjs1G3lcO7uvv7OS5vwY7jF5SknQ11YSDAdgymRbHkg8RHGX5YlXJdxuxLrUnmf
Uhw+3tQCJQRKF2etnmb9mLZ+d8S62bCt2GsgneYQaCFJBGX9rZqZVlr7QtMt2Bb+aGKSiU9EVpmP
FmYnditMB1kNIZ2Ya7of59kKeFu64+hCgGc4Izdk6AqHosZhpDc36P1hMtNjJbaWV5/vlTkKSreW
ir7cWSFEGcCbSpoPUpJ2zaj/KJKVsqB5nrgTgco97W4DVM/f5fVh+5uTJAuRUXRHZWxFrMq0xu7k
VHLizMQ13UhQnDB1dD6C93xIX2hRC1hjCHAb8gw0bjSCepFwF8V1JZ9toR7rpsdBYxh3ldK/6CWl
WonHTtZXG0Tkd57gP+rV+BIZraNkwy9wBtdSrobXSWfAv06ie8HyWsxHrF9TBzpAUCm0USQ9dJa0
FQyPpl//HrbRizgEP0qwiLYahjeyiu5KNFh/BKTZ7Sai8VpjdIoqKaIgloGSdK3fSxRBnscIo7cJ
9Ek3NTeSN9QYIpTPYqbdgLLHJkJVv2Pxej0ok0j2qdyqkCYdLRF/ZYL/UA/qrlHwDG99+bcUNY9Z
KLx5miZjzJL+bqf+3jKan3VS3ZshrS58c3dNlOBfUd6nYXOtTOlzWwnmWipwXhFUyPkAm0lQk5nH
5Y70RmvUy8k89ofiRj1gKfpUHornYc9tbIzIsMEfHu54hW1XBTTnQ+1zEqgAcWX1IJhA9GWLNJOS
Cke7yQAvIDrjJnMpHl0Z6EmO+7VYl/bbrFqkId4OqnZZK5MmPassg3TPjE8qGMQWD2Svsr8+3C48
DdA6hTtGhwNosrbMbLIEz4E8RBYw06Z9Gtc4CYyJZUeG7ppT9JQb7V2AMR/tNHR2ZV/ainHv1sZa
geTCtv/0M+Z//2FTpvqE/YWicH2BrKsRvRK8NYCqcmHuaDzQ7wALi0L48lPHPK0CS8FrLEhrqJ34
CGCFIFz1XfTdj+XvRRW/pUL7DgRwi0eTsilV9ZcmGwfVC7epISUOrh0/FLW/tfz4PdbUe3UEFyN0
w6s25pNdtdhlBjdKPpQbrPbuYpSz5QFbrYTEx+17HF/ERsdjVhRXniYXLn9KzzzwRATeSd/kZW4s
FVNV9wZKb8/6a3GluFQpKWX9wg0d5rho88NWLqrzS3GOyDXAHqQPsRzL3iqbrJLEFtTZWyZFm0G+
UgfLFmiFfr1ALywMxF3QIzfmIstZy6gvB2AC1UDXsbDuvFz9LY7dr69DXPqWjyEW+UQnTVHsh2V3
bJsndcZypth7tmBkpfevA82X9+Lw4J0KEHCWqpm33edFXnQdvGyZFLupLdeUb4E22nGQ2RjHB2sY
2QuvRdSqEDyjtyeDZV8eH3UWjJ6qMXCN228Eu99N2s50xSuNao1pCwdxX0tYT7pff+KlsdRYFioy
7iZpzOJo5lCmWCYxlmJqYmRs2BIvVSN89tQV5NZfie3FYH66xhcnRmikGhXVqeP7xj94CN+2UCtg
hm7Q48JK3h43eL+aduo0tvpT2klOcVfetC9Yc+2aTXk17Nbbm+eKjzRveSYiSEo98ryJK6O6lmQm
mSke4AfVye7pcDoN9i/9Bsw9StL5tlf39Q/5pnL87eoT+cJe+RR+sZAjoTWol1sT92JFYhxsk20D
vYQ22eimbpjZJk5up68n/NI649k241vRexJ5rX5e1HoueeUkzEH/kpXiQ01pGywPwEHJ0fflM2qz
zkrMCxvpU8zl3ItcQoafzAQpI8HY7AnE4jbYqr+83sYC2e4wYwxuUZtywtVS+t8PWi483EsBqJqQ
tjn8Pn+wag7wv2dZzejKg8sDkULWnZxso7+yNsNBeKwfht/F4FRvyW30Not7Qlj8Y31fHYV5Os9+
CBVK4CgQl8VlNx3f8lpjiw3H7qe3mxGbxpN+QyMfC4BxL629ui7cnkDg6RmbxKMmsah3p3GWN33e
TJSBpW2xHfb1NrmDY/xf1LovreMPoZbcmH4MR+w+CRVYr0qNkFD99vUCupRaUcKj5sCyPQdRgaiN
ujQaxWM1hYiJBttYzd98be2legHgygNjzhIBmaMKsBQK8Ms+EnMvmtcpCMWH/BBuim15mzpmeq/f
5y+UyXc4mDsR1IJvMpKqv77+zkuJwccfsGSZSO0UKJkUiEfc1WbudH0rv85q1qprPEa1TWW2368x
zy7OnkY+Ceh9rmwvbjk5Ssu4KKLuGKv0Jl4LTBm//qrzwgOjiqonGJKZDXHWlW+LyuosTpxcfAyj
we4n1dbU1C50nkIl4it8aff765iXVoxM55qovHzV5UwquCV3maC1x86/i+RXP3oyvJUQl8aN2hDX
I3U4zpbFuTLIiuAHfYh5uV4H2wmNdcevW2OlaH7p6PwYZf4VHxLtBqHBKcpi8ikanVHgO6NZurrk
27rlb0VzVXHt0mR9jDcP7Id4CSC+ysNWlSuxugKxVtqwLR9lZ3j2N8ZdhICDXV7lLppLVr/HHWBl
rbAuLv0CkmMyf5GSH0+3z79gIEuVDXCgx9jEYY90/WesDKqjAgeyauUnfm8Agrx3K9NfK+zULa2/
x59pXzXTt7htfmPISA0mk7ZYeZ9UAbtuah+loZyERr7JOvlaIdPRsZBOJKw+Mcix9VS+LtR+31fS
m+7xhI/79j6NxQdFSB/NtkFqTiqvja7Z6m36A//NjW5NyIZ1t32ubLzY34lm/H1sgS/jfe1thjR8
V5Wktn2j3KQe+cQQdnu1Dio3s+oXnsk50rl0A0Pfku06rZ79ojx2bZQ8RWhxbDQlkIDVayCOdXWn
t/wBGRelXaykhhv0zH0kNTuIj1dIcPQEL17iOEhtvesGG/b1DzXEDb2Tp12D9Tw+eNQF/Js0iqeN
qJXyzTDWqiPFw4+kFV+RBEGEPUi2BpoFiandDYaWOJE4AU9EE45T91T7wYtZICw9YlbZtWUCN0K9
VntrqzTZ1YDp4Uae8eM73FcR0citEZd1fxdOrZMZwKEnJbN9r8VAsxq3mgHHIhBepyh81fr6pxT7
t5x5N3GZ8F0GDzR4lk+JMh0qTzsOQoDqd16cPCW+NdP0Su/Sl1hqnnzBeo564w7QytYy0UgRA/mQ
KsmTFphPwli+p15Ha8koB2cUMHyexha1tx7hWUkNH/SxzxzBCL/Bw3ktFEN2Uw9qGNgFFPMaTJQC
s0DpW+qp7Fiem4e94SZG4iEXO/qb2NA9e2j8IyaSW3OIvuHUda/4WKf7AuJAUfgDCeYRB2aUO/U+
BoZoNO+DnCuOOqnfs5wG8OQ333osojNlQJ4hDr7rbXCocNH1+l7ZoOSAhoE/HOOewhXthi3mlljJ
BiNNW7wdEdwzUV/2qx9DHKDBHcZukLSUr9RnKUxujD520e5D8dVC/1qqNZSqc8ut9Gm8DnVAblab
XiVGvAuHwbVyFLx9MAG2L7TUZkqEMjzfM66CuoDGU0qviYi3iYIliE13o3GwO2SrqIVm66HZosWu
/VV2cTBFKB2l0Y61GuzaCoErP+PB0go/YzH/rtUWnimp9CibZbQpCv/XGKN5pQum5QQwG7mDGlsR
+RMZ/z9mwRLuI7zGt4oIrKYGh7hROjgdfi8C1PfVXV6ajxE2qI4XUVHLyvFO0LK3uDVegrk70Qq7
SLDmgmdcbhNEgAEI+dapULWDMbYbMAIYAA267/jSSMwmTnbJpLyOo5q7bZqNrpCCndYMPJq19k+S
V+lzrmVoG/rlc1Q310FR39M4vWoG37InLZUw3pruo2jCR0TIZSaY0yAXAiy89UyjNxLZgao/WF19
0wzpjzbflZqYOi2yGaiRUNkoRWQD9DKw9TqjIIckY60/lRa2jVIVHLOiPeQYehU6BeaiGOX9WGgH
s+N4Kxv5uoqF27zpUkfK459xZ35PqiZwOET3ARZlOAjmbG8Qf4zByQAHxAro8WKf3QWNTkidoCjA
2icgS+PpSjCie18If6mdjPPxqN3Jo/gs4uSKZ5RMHWb0d6UB7R69LzDlXS9sJoPUhKsJNS63iJWY
d1y8a1XrJjTiPT6nD/Axr3xLu+pQrhyk+rkdElfVmrd0SLc5uSsC9fqDoI6oe07G6PbTGNmVgtGO
rxpuGaE8rxnbVpRuWAKDrevVc2T5OAObns1s36vywFGj1J2tZNOrYOJpmE2BLeji6KR4ntp4WV5D
+P8dG1iLF9ObPqT3IvLMLuZFOKaGWuAmqVjZiFTfTKNvYWYJyEsaQ5lTQq+xUxarG7Fsw03rtc+h
WqL/BUJoL1TFKdH9xMa+eXAVv3nwJtS6BLlzLbn9bprTQzGoEj0dHO0VYbynHPne6sIJCk7qpn7U
OEKN3lMrjY+F7H1rES+0BZwGHa9GD3y0flhReic3GNamZr1VFe+6lPp2g2rRk/F/ODuP5caVLV0/
ESLgzRSGVhRlKTNBSCUJ3ns8fX/c93a3imKIvc/oDE5tJTORZpnfGNMfM5Yw/Y1XZgqFRQyQ9dc/
jAFjl7jEfji/0/XsRezrm9boucByZWPNGDngPIrl9J2m5k5WCHScgJjarTlve5C+GLYouN33aJ72
fGg/86xR3GGUjdc2SnI8mteBqR6iEqiQkOquBWBvIc3mQ8bl7eXR5BUyRxnQYA/DV3tONf0jlKPd
pHWrYE7/JKE0e8Uo7pMgOKjx7PbF9JVgo25jK3Zjauk+EnHT7orguTQB2WWq3uGdykU2I/too/dw
i3fAXmgLPBd9646SBmbFpWZ62hGl22jVrdH6xXIeBHWnjvWLMEz3CCd+TFZ129TxqknN67bVIqcY
0w+UuDaTGb11Q8VJxSxPi2gF+OU6pHcQy+YVooQ2ZEPXyPX3KIm3M5YIRgViWH4/hrC9Hywy8xA1
5Rc593VSldvMVG8mo3eEQVoXCeKbuAFATb8uFVzRO9VtrNm3I114MHrebKNTF400o79QbMeew221
wHr76rYViB8K8z02tIesEjgqcCRmIVsGZfYsW7Xg6fQToJ03B0jrTtnmz33hr2Kq971W3laxsG37
3qMovVCbxM7a0lHMeTN30a1E5Bgk8Ftj0ZlzaCnGqxVaToYBcAVQmFdhM5gh2CyyIHO4TgPhD8n1
UlDqK2V80nGKpo7FP1WdVk09TA5XBi7tGrQPZaYI3SySyr/2LSzRI8Ox+nE1KulLkY5uLHLZ84r6
OqJ2zUDl+qru8TtGjDVRnTTzPTXah8W1CqC2pc/yHHA3T+GapMUljFmAsPR6fnAwlE4vPkiBvGqb
eZXqs6eD8qdnu0SAyg512VFUFUU3jI+bRaCyCaTbLrzWoqqx8x6VKN947LujlcNHDTIhBNneRSZe
5sf11xbz0Dhl2WLjfFvC92uVbcvhEqt2PczyUovjVWLgPy8lja31qaP08bpNjZXUvqr09mpMzmNz
oBkkOtRabBR379JwXQOpKfKQf1XaUt86cZZcKYbvKvWDIGzTaK9hXSpXghMabj9vzODe6BqkBfyV
jOVHk7aLkq5QAOgowG5x1hKnSg0nHF5jZSPqV+0U3BAM2en41ica8vrv1J2JrAB85iNQ4XrRTpHX
tpmd+qRdIgVFKQ5sv3nu8udWCKFs+3ZpFo4aKrYRAF1gh1DMcH0DjdViUWFlYTwaojvlL7OyGIun
ptOcjsCWWqaHNAvXfYCGXJmuExXx4LByW5p08sx9rVzloeRY8cekSdeGsdE7L64mW+ayM0e3qZ7n
4ROz+iW82qN5MKcqQ/qkdbKgc1S1sile2pbVOdWkLWSz+2qbctdEih1YW6v70nx8TBD1GrDYThM8
iNXZ88tyP6pHKWJwwtCTsxyLP/PQAYgB2eUEMi+0FG25sd2yklaJRQnSbPdxS0OanT9rNxJW7Gpd
b2mueoDZ73vdelIlngI1u0oFcZVwpyN6my27dPLSTrnq4on2YLiFle5GLfE5csgp3iBjNvFi5ys1
7dyxY3zUhoeyc4DG2cfcwYiWhrifU2QkiC9MifJoF3utcatpHNm0czD2qbSdkqMM0y6Pzp4zN0En
3VhYj1fHxEiubGF8mGdHLu9S47bqNRvRFafgfavba4GLZXzwZTeOKV2I5UqQNuP81oavSrvR1WtO
dye3nlEsp3H0esV32vxeL2GN8xDQ4vFqflJdD45aBnyR5wozQ/9TiVdWeZP0i3rctcWX1HwQcXXd
RtG28piBKlgN0XMMImTOJVeVwlXsEyaYpR1HBlIMw6JUFHjpgRfWxpc1RW7aGl7fP5CxK5O+mIPr
EuOPrLa8fsptlcSmpmVe6XeB+YUh4E3eaXuLc8MXdHy9XVXqeGgNaKNmteonZECrO3mAGuG/E8du
Mj/Zo5C4qIvP2nxXWmGR43TlF5nX4VRRwZrM69rlwcMDx8csJl3BuvVa1Pn0a4ojbh0MthA8N3O7
GOjIVqNiZ0RMflFCFTeWYNo24sQOJ45TYQZnRb/Q5moh8W/VHpR6mCNJE9I1znRCL8IF/zFIMBBs
q62ZbkL91Z9uOuO5TudlNt6DJeWWim2tjbdFOS6AZdgNzWuxCq+avOMo3GczBXNhXht68ah10rLM
y5t6Br4Hk9aUF8Kx+WW+yXwx9GavxXEp1MiztYln1SpE3DVf5DpT8MCt/dvSiwPFBexuy2Qt8WQA
vc+dSH8chS9BepTwyQkkGYlTFSpmSfXmcYr/GO1VypnTpKM65bUyj9zEIx63BIngAMIMm3R/F+ot
SIcnJZbWafSnQXRc1L25+DAkLul8W9ULKRFRxX4U22iR4HkkGjHvY+jVY2iP2tccqosuaqADD7ZM
BNP3V0L8Io2vStgta8Jk/w+4DAj8bFbEIYt8U1pbIcoUe5K6W1npbwbxxkRvrrCENzlQViUvoaAv
dILuAe0WRb9OhetCHBHGBQ2nPqn9/SSru1xMrzNtPTYaq+h7kTo7FeiOltJmMt6qau+MdemFnLhY
epfmXTIi7JUgr7kHBzDmdx21wr5xO4uQTSfVNgev41ZtGsx/2tuxX6Q5z4QUL1vf6QqQGUjWjVNm
i/gewuxqj7r2yIUjq72tuQT8HoA5Hzb201s14XfMEvf7h1l9olrupYNgo7zjhEnsZbDvJ1wLa9Ex
VeR8Om/ur1Nr2fmfZOjLWI8XofgZyYJdCyivFtx2RfmHKMwLSpJbWXJ6pPrkSt0EqU6rdKyXBR4N
U2s55qhg2MYpVrgga6na1HWKSVfj6GKyELPE1QgTe0RGxXZyNRN2UZq9RIW/UItqOc6VZ5WhPZnC
osuaB2kMNtkwLoh0EWXzXyzyuJlalqL1pS2AX6Bt6nVavsA8FW4VEq0zwZai5LCA592sS8uhQ1FY
sZBK7ZSNqqAv2YSePz72BFcynr6237aI6adL/IPtLk3vm0S0zSzYJT5qgHQjXEoDd8Wk20P/1SBZ
HmvNWkniKwpWK2kyvAZrv0zUVmOExG/BuUCR1feFxFGCxoZVvJeD+qouiyXKg54u6V4dGIkt9tW6
M3DCEjUnaIdtRR2jkyRn6k1uwJuhuCtV0yaXWoTaS636rpSjTjPUu6yNH1tVvKpqLBIphR+0eH6s
Ev0qsKrFwPKUxE1ilGAJn93WEe5ocdotpUbfZYrizjWEGUspn0qxuU66yVMy4imMv9o0vfFH0TOF
YG9E82HS85vZGLyGpCTx6wO4/6u6iqkqqobgmOajUJDHIK8uBSj1xBOS0bXsdhJVBsA2qvCcyhkF
iWlJex2z5HDErs1yJaXxerFeUrpzRZ60Ln2Q9QoyGgUx2XQaNdnnBsLJhXDV1ld6lLpJOnhlolPI
GlFsT3fmDMF70rwcb+7OmG29yncIETt+LpHLje6gvsuFvxRG+vZdSXbepk45c0yyjAecAEV7U2cB
Af/AxUgVLzyV2tRn1l+38ls+yUfy+LYW4s+QkGqiEmHKey18TirFGa2Xqn1o4nc9DVda8kfTC7sU
2o/AH2XbF8M9EkyoWZhrs1OW/VQsezU0dqWYbaYIc5Q2fI7M3F/PWadtfF/fzO20NaJpLfMYrOW6
bL0QF8B2at8nUkphpLhEEiDqXCVRstT1nVWjdzC+FjqNsQSunF9cy4GBqVr3IXWdvzaC2stiUlrr
+H/iEyrg1NZfj9O0SrOtUCV2Y0iOmrAgKCyxh5ykRwtfxEhxkhCYEW8g4yrqW1gepOkFOiGmIOlL
Onxk4VU4xRutnZdWiD8AJy2rn0OdTlgv2n3K5bmJulvIQ3ZpaXYmiFQS9NJtieQxE13OVfrQhsZV
nm6H6EYxYifW0UxXVXfw3wRlXbFravR6kAKa1OBKKiRP9X0vTxovV4uFEizMUl5HiIXkyi7vH2Pj
IYg/iA/WjYjQXvpqpILT9sMqM1Fq9y1HCstHEmdiy+lWzssVrSavMRO3M1DnSwpv0vplNEhLWStX
lo7cS/IlDPGVIpj7IUr3lb+V4rucfyzX9aopC3ssg1Uxxo46IDYfbAt5m0hkGj3IqBShZGk3p/kL
FdBVUyCfNOwFQV6LgbgpGmvRScWi1Ce3R52gV24T0f8yomKZoz+bzut/ZDVb3a2rT5MKKA9I3GXO
mJp2In3KFKSFCHomd73u37fCi2S8Z4iZ9OHtlPa2JPobXXAFjs/U3jfBrc9C5LSDNTNaan21BRC8
LMQIItIoLnSBV1A4+J26luHOmWbqRD01aylLt7Ua3A2a5voB5S2Qs3oFuywaFkX8mA3GolZukk63
I2MrJ6Y71K+loS1G2f/UC85gN7XLEFSPblDB45Pr4ZXe9l6rqs/UHyjPxQXGd6JDhu/qBbGoFC20
pFo3ke422m0571CGutZzcd02u7LcCOIOXUM8t1ueH05nXSrLKTR50oWlULzGSb+rJ32l9cFjK2Ze
L1f7pCo2+fFcVS+BruxDEKtOldWaDRG2KmXb7BWnL2KqRku9+LCQ2IUVC8LnWoPKgHMMeZi0MHLs
IkG79/kmnALKH9GNmiWrlPRgyF0kCJoiXPTicBWGukOB/m7A1q+ZkLGBtWfkkWPKJIyjf2vV6z7b
tN1NXHY3VY/NBZXHGgxt2QgLlL2vkkjYWgLznfZA67dm1C8TqquWSr6WPllCvAH3uSzy50a8n8qS
RE5cGBOs0UTzfFazJKJSRus2HKcPs37ookdwLk7SanYUal5kRV4CrjyQaieSH6qcaLNLrZso1G2t
2/lDSAAq2DOzacJyqZvXM3f2UGoOiFg7Sao7y0e7SL2laUCqwOyb+gM6flg/dQEYsZGuOJsMJo+H
NCFhGQ8R2SaHrEuvy3ryqvytVHFus16GWucRW5XjQ8yfzGQVY3HihyBwq+qjMD6CpKTncdXIr3Ky
KXKsAIKH2ZxtteYhmTrkUKgmBdEi7e9nlBg0PXxLA2M7HXOAcHTTGkkfP1glCY2KhtJbrzGJPl/l
c3Ldo9dyfDdezKIjf1Tlj0A9/ivxjsMO4D7aCkP5GYyEPb0uP+Z+tE9kKi7WS0QRKaN7ATvKqVTR
xrJy2U7qHcWx9yI21smsujUptFnt2vQmUvj6hNlRRlIt6wAzhWupNTeYdJL2RpsIqprQdvYoEKrM
6irQczcZAseMH8tsByMKsqB+kIj0jLxbtHO1yvyB92aAnK2yeYIwe2+5DKl6a59g5yO7NBDKyKmD
1osZd7ykEPdmSuUsqZcduBBjJAIQ0neqlQTIxXvaCp9CcsztW7sqdypXTXRTUIAI9euif4FJSoV+
I/biSi71h4pscJzuw0j2lJBgiqaX09f+2hrS21ErHyrlRuLNSIeDn8c3QlltuogQEq2n45zNZHfs
9wADph4uOHXxbGiGN6ranvKaWyuJN+ezXUzXpViSZN4pBNpqjF69vqqHL2WY+dQSzZt7dSbd6IJF
q03btJOoOouBp2n3DVW+wBp2emgR6uNoZSCfNap2H9TO3Cn8ENISQV2p8bOvIq4LrjZG4K8lhC2S
NyXtN5KYLhU/p2d2FxIlSFO5GgLU3M0/XXOTmjUnoXCjxL/VaZeIEotDoDATNw0wY3CVWUD13kYo
BR/TATVy/JnewkBMIOauGhPaaQeThKAvyVWV5yAZbLy/3FR8laU5Ba2beIZUL2qaHyYalP0xEL7R
TeTJbgmjd1VfX1X66GVtci0KvHQVSpU0HQ9zOUaEQwXpQWe8Dy0NsJSymp2hCkBSBqxzPAJ6q0p6
yzK2Vs+NHPQR1P+50kjrFCr6Ail1PNcpK1V1yywcOhsC4AsOL4bb4q+KKiZOHKF2O8DBcq2OvtQc
GhQcdPXBagZ/ZfjDYy9mbyzJqpi0yK58Yy+j5G4nmColffaU1e3oVIJKr0QPB9uIQq5KaYewDfGH
RDuszkNHajOf7DTS1kovNovaSvBREfI9SpMIpVLLtPwnsIExjSn5yZyyB0o0ayjas51GJmJ4mZa7
HSlcqOmpDTuI493XPA6hIdmVRg0gljunn0u4EaW+NfPuqRK60VYHub2jDfQYKB0Ws+mNSQlWjjWD
JNa4KnkUw5CbMApVXsuwtI7F9Z3cdK1N5NY4Yj4hCt/nD2DEnqsi2VcdqkNGWX8k1AyrBmvXJM9l
T58ECFtZwmnrJBf2T7SCsNKRMetUyyzYKNqUo+UX9iaJrMqkupZJqTDb5JLunk6XRMyDbdyIHprp
o5f3CnljRgpEPsgZtwYaOBVaLYOebLV6fIdi5SoqZXj87G6CvGGYKCEooD/utnqfL3NBfBjhmbvR
WGGNSqy+tkrKQuSWb8faepF0vZeO2lFMg3aoWg6rSr4oAnQOawF4EBi5BHsQvYC/G/a5RuU/0LUj
ambwuIqpoy4E5wify27KTbLotunzJS+kM7hFdGtRQ1AgBkg/QF3BEDdDZxTSoRHJT0o4vTMvE9tc
Ty5qPZxDUulIEwDy0BhQPIFEDFImFmk79YeJOm+GsXxhuEpf3uMqSFyK5Es9rP0KeGLmL3qpuyA8
fAYAQkFLhkaLkamGBtffq5tKczhLYF4PAtpBUXaQpEdT+RNavd3QX/0dNXNmVTEUF8Gy0FSGOngC
veiT2J+6MJwPM60Wpdobc+tmbNvCjNzfRzoD8gAFh3ojut4iKvQn4JlI0qPWsLSRuNWwUap0A5p/
lf+o+F+8GZayleEp/j7kmYUECaSwjojoHAf9eyFNJStbfYSqYxolbSVCLvMLaeqs6R0xu4B2PXMk
GAvJKfandjQp+nssKVTqqaVXeGjilaYd8ibFUPv59/lcGEM7VVqojSGqVRNcY489dY5mRcf/UnL7
fRjjJ+UP6DifCTEpDC4wmP17LnloRHhXC92hk6mLGDHegoSlW0QxcMmpspu6AdqRFdmrKXZbUU5u
skBdJWO4Rp1yabXlHunkhYoSjTB1K/4O6aCkeLDC1pOebaJo+lI1bat1xZVZx8SIFs9dVla0ieIC
HT5z40M5XM1R89QUFgzSJs/xIFPdWBl4IZvkdk6iAxejbo8zr2db5/uS18hDWeGFN2zbRMHtlAX8
l3K4FiPjg+lejX52D4OzA6wzP4l+v+5NggYA9A+zyPgtfWQVjfkgNG9ANz7jbnc/D/M1SAJawrqG
8KUfmzb4HNJfyrXd2PEiWxIhlvBC4eXCp5bPYM34Bip7SgZd/0MXz9QKov6eb2C+lmtAQ6RxCm1y
Z3qD87nMlriPv3auugj+QMR67t8knXo1kmaB+6+tMQHxffslp/INSpMKZiays7sKqdP8kIhgCHLU
MOPb3/fdhSlbJ9uOJzcpGoOBQuE9MK4GHvr/YIBvJIyTZ0tKjBY6KySM1t9gwU3JvbgwwpnrVPkO
rj/B7vmgPWahr4G8jyny918xvie+f5dQMfx9KmfkSiAPEK79N4z/5JHA2zZV66FlJBy16hs0pZ98
119Uj0c4fbeY3MBpd2jiWIJ9iSx75ib/a+jjInwDDIJgKgI5i+VDFQzLprnP1N7uh2sSn21nBJ+m
8ilFF47DkR5zAqT+a8iTLwecpTRQJuoPTfcuRaA1zLuSok1C4CprV2afXxCYOP8dLSQfTORniTb+
nmIad6MUZKj4yVVNV5PmAVlJTTs1ji9p25wdilhDZTCcTa2TqY2+H0jiCPwSuSO7R7I8xfxqvsYQ
7MKWOfd6IBPyPwMd1/jbZ0szea5IF/pDKo8Ulj6YtlPKF2Xyzg5DEn58BlGnOZW/NAe1zgTfHw7S
H/qM15iugxbJ7ODK2nVX+grf2CzEd8wR7y6ciHOvvX7EcovETpDyTr5ZNSdBPtdRD+pfWUSU+Q9G
BNEhXpCXr8OvKHOam5qmCYD4S1wr6Xg1ne7P72OfnPsylzotNWAgT4L8MiYJrtDVEcoig08wzB2I
670/J4/gSN7yWfkjpeaf32d/DshOYEyAhRQBztSnb7bhg3LMoulIMKMVtKk2WULbiDzW7naInWIM
LyzNLZlNPS2LBUga55IA6RnWN+/Et58g/73BEBWprHAGVt7gSIuc9mp8n2/DuwCSB1nIKrwQcZ39
3pxOHP4MGTTsScQFQ3BuA9p+h7g0+4VJ18kus3mh9vldjQLwyjeBo/6+yudeqKPo+f8f8vQpbIEu
FwIVhEPkP2UC9ZvhwpzOHZ7vA5w8gb0hVaFkNJAscwB26uBFwZXRXuKlnJ0GPCAVkD5A+dNQ3BKq
Ju4seT6YI2UT5a31xQvv4Nl5AD75h7RHDHlyqU2zVoXgyruDYNH3KBt/3dZQ4hv9Qshw/uB9G+jk
UmuqQO+CRuMt6okw2+oenCNtZrwzams3WatRt9wmeUi1B+S9Fr/vhkuTPNmAQdYkRiQM3QE3HXN8
bqWVKK9+H+LslyIX1FGuRmBRPFnHZKjbpoHyeiDb32RxuW/C6RJt6Hgv/ri7vo1xuoSCGSl6zhgx
kKKF7ESrbikKRNW2hdr6gStz8++FKbgpEP5Dlw4FJ/H0jSgEfMfVcSSkDGp7Nu5iSrr+BPYlB+oC
wroLvbC7QKuQzz20Or4nBh0wCfmUk/chNGotinyyJ4jMiOVX8qbXU3rtWVXZfUmGj/sqQJ2sp7FB
T60UhH1YRUupBH8sjXRuGlPcqmLsYZ8OkiRHp6lDzyFBM4VqovIZz6gMGGK6baoQRqOioXWTy0+q
D/z5913xc+MZqoqun0F4QkItneyKkuZUYqYtpl9gBFRK5ymtcYMG8O/D/DxcVD6g8auUBRQ0Nk9f
VF+lT50dCarHC13hJTWpm+6nheJNK87VhdF+fJ/jaAjgwdkzYA6d3udJNYzZkHC5GphIreMi+LSC
PHCDMF5bubwxFXCAvaJ+6Hl3Y4TGrZTId4if7tskeWzT6k6vmocY64ULP+vH087PgvJjUXtSDIQF
TrZNmxDmtCOLAJPRrq6TzVG3fnbClXxRx+Qn1f+fsY7VCkNCxkM9GQvKYhUNA7S62g1vVF7QbJc+
dQsZVmr9KV8KmM7P7H9HO14+3wJCKqpTL4wZ77VY/DGbadWF6rpom5XVhweKQp9hOXIJAK2I+nux
ih4urOyPB/xktsdt/m18g/JoYATdkf9MD7Tu7ZCC0GuxFF/+cPl01KRv5k/1KdoH7kUi7o8jdDL2
cTN+G3vUR3OeQ1b6yImNVqkrPo4wYjVYyPqi2aPObVsXcoofd/nJkCenVhxjdCSO9MyhPiTRqyR8
/b6el/7+yT0+VlkARobc0xeuS21nUvP/fYCfAd5xBipIHO4dpEVPKXZDncNLM8ggBuKGeQbZqKvg
U0YBoI2CJHEbbMM6e+2a6SvqhX01CE+JfCwFBf/SeVyDxa1B0Nd5GA1om//cXN8/X1/6Rpgq0yEE
VNwVKDJntia+GOZN0F14H8/tFOR+RF1WtDNkSTzAMsPou/4Qia+j8VDUANsvkF3PHQTEUlRkVGWu
wFPvwVyYKOmn2nRgwm9U/W9qs3tPGj+2QeVrzmhckqM4t1W+D3iy+1uq20DuremQZLLdWSAlL0j4
nB3AQEXB4jZnpJM4NouzIaqAEhxCP9vFCZ4xjfHnwm78UaVkDxyF0cma0WEyzZPrg1KLrge0cg61
gfJToGheKylPQUUnT5Xr1TRFmi3DKLA1qsyzMCvuf/IDeBoNvhpSlKc08ygYaZiK0ngYyvAmCRWM
K4r+oxXHFUqRdCrDCrn/FLqrlkDa6PtLHsDHA/1X4HZcAANrOpoihgEE5O87DCSoQQ29GQ+pbl5l
WbaZ5/Te0OgFYu2quYE0OJXGtfr7tM99WsJ66/hxNZXo4+9Ra80XosqYxkNgTiuauvvGLC992uM7
92Nm1pELSqRmQWn/e4xAnEIKadVx+yibKJlQwxjLh06wKidBLskGnbvwy2Bw8N/Yt/RUA8l6CTEc
T2j//T5d5cz5R0RAJofhesY+4OS3mMqst6Sa/UHqo7e4rGSaaoHgAsTZDznyVEjODO5Yxl6NCK5d
RN0+HpM1b+t+LmIwrgJYCH28E+fopTaF2AFGFDhYdVGaI+JxJq0evLTpVYSngceKmQKchT/uqI01
LdBoKujtFYcizW8nsEWUqN/CJla9YYCQO2VVuSDUvhSfn/3GSMkSXurHfs3JN5Y6wRCkORsPpnUf
ta+V+fH7ov4UUTtu3W8DyH9/4DmpREHBxfOf5zcl1Elda5G6gRctk7VQ25pTL0GjXEp8z56Yb8Oe
xldZN4ZakYxAHHxoUaX/kBTKe19kS7xLXrM0MwG/NN7vkz0X136f63Gxv71VcxUqfaenbOYsf0vV
FKy83L4nqbhIEhoqvw92dmXheei8JhTffvShkkIfw2SOjis7eBIyQxFwpADkgoP01pjhyV0s0mUy
OaPm/D70uU3zbeTT7lTYl/TGckZuxevWekmT/yT+MAhXEYTkwkPc4yTh1gSoeYhhDeQjozs/DEsY
nZidi4vuId2ky0t17jMf7vtwp9WeUWwTP7AYTkhfC1APw3RdtbC6L7Upz9wwdJp10CZ8sp+d7TZS
RsHX++EAMgcNwb7/Qzo2Ol1SXjIYPZdgkMOQe4p05/H3ODnYddsFRRPnw0Gz/59PdrWDFOwcUzrx
6VLH/qcOCwWL76OdnPIykvtsLv4ZDQDytUZlcnab2/GpeYVT7SBU9yf9Gtzahmvg4h+Xvgprw/3X
u/KYtR0X+KiufNqXjdrI6mQ5Gw7UvyF7NAECkZqaXtj7ZyK476Oc7n2Y+z6+CYwSRfOf2hpWiL5c
h0EHp7zJnzHmuaTgfuawGRay1DLWXAhenJYAlD7oLHVIqHHXw0PTmh/TrF6I4c6l/6hcEuxT8dQQ
Yzs5brWWlxJ+TuzLrnkI53rFOru1Nj6JtHv7yficIBCvuhItZVxdoWLpSB7+/vX+mcdJJPD9N6jH
IPDb5ZnETVWXUnTcsL0brYZHdXRCKvoj0kVH4NS1jJJO9v5/0FQ++0n/d/ancY4+C0JhoasAux17
aRrif3RrWMhTti4qqXIyUYVZUiWbSSuB+047q5Vj2/dB47XQL5147DAuj2FYi0JHxyGKL6R7x9X/
bWVODlfRliXVLn7ftIlW0qreakvZrZfN6vcvcO5yAgAqEonJKDmeLkM7gFaafFKFQKu8ur33YXwG
WXjhlJ6ZDCUfIlk048+AQwxNEFPENfuDVuyhDO06M39PxWmdNdVaj43FUKYK6r+XmlVnJmfSOZDI
uVQ0305LgnUo1axjjECuVl1jKLbKy2DR9cLi9zU8lzj/Nc7xNH/bxXGAplwdUNY39vUa1H2xBC31
XCPuuYa744qrfFz+PuTZmdEEU0mRDITeTy56RQ76hiiOEZHJS+rOlkrSoku58ZkXko4Teat0dKn6
IY/fDeEst8feZTvC358wxXOKDErZqIPLx//r9zn9I5J4suUZjpaiQXORzOp4ZL8t46jl1dzo9Uyx
XwIOP9Yeeq3PEKhmL0XBZQEtl0yhEhWHXhx5w/gmjwistbCeYUAcygwVj0QoD75YeF0D8SyzNnmm
7CwZ85JcXYhQAweLmldNqQNcfbQdk24zxeMI8a+uLt1tx29wMh1W7ShCd1TI/6EOZhRdO+hi0P4T
BM9X3dJc8+q73TrdaOvfl+5M4PvXUCeXBVZSUjuYfnNopr1Srmilo8Ou2f5wX5qTo7WX+j/ndvxf
A55E2nU1QwfPk/ZQIqvh4MyAbE4cZxAgc6rterxpSYcHDBgNBUqO6KuQOHJEYUPdujVnJbt0Ai+t
9ckJ1DpVQ41HaA7plb6xFsGmtXW7PcBevqi6fS4EJ3UiV6SzYapcaX9v00RFHIHYjb++lBYoei2b
T+iHD8mu9gZgGQgfQL/KneoCbFA6ExNQOCYkINvQiZBP1lxKDbmTrag9pGv9K6OmefSoOtoDh9Ah
3Nq5bFrzT4njxxYm8rF0iwuUJPnvqWZdVPvWbDb03NVN/wC1JMGqqr3JQEs8VK8qUmaoEzjw5Rbp
BmWEN6zMqhfRHZdvRxM76RECiQsk4P/wfh+39C8/7VRYLR57y0wKftoxcihvtFW/UpbFOnBqB2HN
f/9KgjCkmYoutobm2cnS66Yf1G3A9qrqxPOrCX2qSkHQZfj3JgCoG0uInYP74c79EcFnXd6GZsS0
xI1lh068yJYYQbtAn7Ult687rOTC+/3yOLuvvg15cnmIYWUNasrkWgOdHiitUnyhxvoz1lJ1HgeE
EtE4JqQ9OTFm4WdplecGhHfpKoEgKcbNetCnz0IQYQS0yoXP9RM9hfQdDVXt2EYjF5KPz+e3lwTC
V9aOPgNCY4zsycBdbV51ii3dhpGDT6lJBSJx4fubq9BLneTp9xU9c0X8Pf7xYf02/qT2KH7LmXHQ
1UXvIuMTbBOv+jTQDvkv0q5ruXFdy34Rq5jDK4Oo5CAHyfYLy213M4M5fv0seGZuSxBHuHNu1anT
1S+9BRDY2GHttewe/2kr0S1BAJuBToHz7BjXb8GlbWazy2QEemdK2lNfRGAcCTNPsIzPZADTm5A2
v/Ok/dYT7RtkFo0t5Bkujx5tVFKrrmz1qp8b6p+UiIB8TSKYvHUFUFDEhc1k7XMdgDp9zuVtAOSL
HQOcYfdGAeaLYF63qWohMEhGVy4nukpMFlsCQFyDBXXcENqxKUD7gLUWO1DNfA96dzdAT8SpJPVD
bjBMikLKG5nGx2TMQ5BxgUSHatEjTa4k3xpAJCEHWesC7NxggK0+zFLxFTcyZpyzXSno7+DSwpBP
3dqTOK6afoZIoBjvRzV4xLBCZMet/ksTLMyG64c5r55B3LCtlOmhjzCKPqf5QxTKf7L+U6u6h3Zs
vnB6MB9VpW9WQYmI5/iYmNErIA9/OEflOjRWDTQ7TBry6OaVFkaCCSNMrk8Wjmq5GUxHjxxK0xd7
IGuoVNt0261pK46GafTegbLVyuDEDgs52OUvYA6riXHWMAb/M+KUcg+x7O9+Ay5TKJGG/rhtIeuw
Hf1sS/yCc0uuY1iUtYH1BwhexQOjMzFshVHBDOw7wXEGMi6VH1rwZ4zp9+39pT/+8pmAEdQFECr/
IEMZT1Cqqiy36aAfVXWWHMgOYt5avJ+UonGREJScOsFCAebSHLOXuV7rZompULzR2SOBQk27pQUQ
+ibx1biW1wYlH0lVNcqKeellJLPsO0SwAVRNjnA2uC+Q6h3AtoKC4O1dpD6D3UVMglCWWwD88eel
JUvL2whkc9qxjXNMiJPwkZgExAjzLqvmz2YguXfb4PWbpNLpDAldORXtH7YUaLXBLJNi1o7gv/gs
y8GvU/nltonFb2UaiOBQTgU202IWpYIxQdBS2BC3/UbbVSg30lKZvup/82kwF74VUgBgCaBbYEH0
homkSrlQQ9CbWMD2J54Gvp/OAEpTlTFazXsBFgJFEOz/tcWGRuD/E/MyTc2fxEN2dCcD1ScmrwFr
UJzyEK94UL2l9/bCInOVKXl8n09hcFT9cLYJGpuguG3e8r3mUwUc0VXX5LXZldCJ5dX86Vdijibw
PgAaoZ9EW2XMJdBKs5NjVdCOunjXjACB6hFmDGPOBbgm2QZKH+ylUDtDUIbCO/P9CpIpRVzl1lFo
HTxvw6exq36XDyEEsp0Zc7o+OEQaZKcur6a7cBPQn4IuNVU5RPmE2VqkWSaYKS3jmNB+MYrTSsQT
VltcHHrfVFkLUafK3rY2jYamEUbt2KnqYzNmUE6AL26V5nMcIWeY9uLRDIXaraHDEKraexpARSEp
2/fBLFxopoR+mKFKyLmf9MuxXxZoXwrQBmU/GoWXTkcW9KSOZryMgzOvMLfb+cI9OD3d/DFZky1x
eCdpIanFJAZ6zbCFfqvKRo1Fhq1V6KC/isQOWrUgjwc7iD96SOqe/w1BySWfcG6PeSz6RKx0kkTW
EdyknYeZ9HlT+ekrmCUnyc12VNEOZFc4YUChcd7exU9+bpuJEqumtnKromsNvMFLvmmLDkyMhjdB
q9MFeRwSKR+kb//ggbzYYxq9nkXGIYUlaAHRgEbEBK+2ktaCgwE8EI06icdn5F/cYsgP4/wADAtc
yaU5KTDUDBOguLazDoLfYIUxtTWm2F5l0FDcPq8LF/Ui57haWVr0sdAJxwrMA52ggLOEcF7FhZK9
irfjB0MHxpMr3C0U4qK6wAnGlejdcFc5ED31kBh67R0P877gV2EKA28WHAKSUWbniDT3RR+O/akZ
SjcF80zdBPtw5DrWpW0zVHhVqGQgHGRDi37QkjpTkKoNED1yZEf2pDV4LOljVbwAHPMbF493CKnn
YDwL5iT+2mQuniSVQDhEYnMatlDaE50hdtpnsB+swdyAtlXvDRuoNTy2yBGtd17HaunqXVhnrl4u
R1au6lkAJeLJdMI1KIiKwhG8xsUMA3kCP2/o4L10eL1j3k4zB3RWakwxQCHqmIiaO1NVEJ1b81zc
WaQxGk4OCrmsJu/Yq5KapllzErfDp7JX1roDzqITeGXrdbzBfN1G3WV+sg1C23jUn27fwKUji07g
D5QaY43skY3yOmvSNBlOrQF13Ep76pJoVcvy6raZhWAYY0NwJ0A+YR7jKhSwMnGIsggn1pDvYlXZ
Qwz3dxD5ad65gixxnsGlr2ZhOwFPBUztai46jaZM6ompHVXQbfW57oUtV/NuYUUG8E14afGHifLB
pZeMkpxIZEYGWEG9pd6oTuoVPpgkHN0WV7PX4hmKPD5Kc2FpF2aZa5glpiCXkDc6GkBWy8lHbHDG
LZauGvQe/7p/+gvOXpssbs3QqmML6Vj5gsJB5YzA2wIbUnrgUHuUT8rvYW02nE+2cA5NCCQAP4Wg
DcUn5oInuTpjfK8w0fDXQQEFGmVZcESV1zzlmWHu8whSfzDnCOpx0sJtpgPvXkd+X3Xe7eO+VB+4
WA4Th+ntKIDLvaM57bxvV6YvIBQbd2Nom8/DPoSTTHwQ2Lgap2q4cDzO7epMbxhk1nmuVaV5hFCT
pL5NCJA4K5Ov3wFAMpE0YBYawyzsuZ9yI7PmMDHhiecVSJ3X4Va7V3HmiZc/K5zl/IxoMa/OhTXm
uBPJDIQKMrl46YSH0c09+SB9SavcSw+g5wr2Wu7HkO/0zHUJrIv8AfAZ7+2hR+LWT2BOZkqqNJCl
UDtqIVpEJMs/Qc6+B47jqZMQfHb9CbzrPA6CBe+C8AE5PFXtwxdlvIsWNmLWJ7p5FPHMKQLYHTrI
haA/kH6SSHY533Tx1JxZY3bZGpsZYE7ZPI4P4yrpHXU7v8y/8MB7grylVV8If3HiCZ5JZldnJQKd
Tiyax3oEubv+lnQcAPGiHwNMElAN48erMEmgJc7gphMQxs5f+qvuFyHY310FeDrBQYVVSTbdvDLp
cDgvJ1pcmo4GMKTfdEz/MUsD5baidS2EHlv1SMSXOv7+J5/LRPVFxQgU2tmMgVSXLEnoZgtXUN2C
RAqqmE4EdZxi3x6nDajZV7w7sOQ20cYBshwLMq9ClEiCIsM0IusaBdCSDym4ziahsyG6wHl96Elj
L5uGqRqQmmAS6iqrTsFv2A4EHy0A2htzxalQOWIPhJTFi+wWKz5nplgoWxxOKdGCGIRGd6Nsk/fK
gbaLI21BBHgQwf/pRtuZxxKztI/AXOFSo/iChhXzLISZFoJXtzKPzazcd0Twy8RyrJEnFr10AnHs
KTZfR0DJnsBKnsJSCork1NcJyHoauxy5VVt6fdgvRWcZadsN2EM28YeYkdLJua4exxUmW7/iLc0E
FPBZop7D/VY0cbpljHFQIyQuAi1TVQwBmT5FcAbu9E7THYgn+9aGN7a7uH9AIUDiGwRTmKrAzzkP
gZJ5NAxoZR71vHUNRXPy/MC5w0sOHqnvv0zQZ/bMxCQrnakOjXEU1vQZRdm7cYrtBK6pu3IH8slP
KlJWWStwZ/P8k7z0hJ/bZtLUUpEahM6wPWwHj0B1Oz5gJhqFmy04Ql7jrYmaruUrRwz0giTdL30z
cHgexeT9CPoNzjYgioCZlwKSnRS9b21N69NXpWtkZ4oTAvYusEPWU/+A6a/XLJn9XgeHPCSLj0KB
CfYyFDsQApu7BIh3e9Yx1TDLQLxVQu7FEPe2jaj3cTs+asNwgT1YExQh5V6Ut0TOBS8CT6g3iPpT
YkwgWYvAtgbBGdnp2pS4xpiC31oE/b88RgYETRBnT7NU+lB3f54icEPOJAQzXwKSekypYCIrH791
TYaeT+WXQn+o5XkAu7SBols5bjGViOOjIplrxdQjpnw/52Avn2rzcx4KzdEENHLKOrorwzAArcv8
VDUIC5siBUgOJS2IWZhOmk/vQt5Pq0JvJy/OBtXV6gQk1wl5EpQKNFzg7zO6Z7TMPmqMgO+gBoNa
XERDaLmq/RqDxk0OIZ8J7v0buMx4c/s4L1wYdKMsDZwoKDyKCvMx6zhQjQpjrce20e77LADT7f9/
PgdEbRBsh/Yd5jpg5vK8aHkRCxYSvqOZBW+hCU41CJnbt5exkIlf2GAupTlNkVyLICzUq6ME5alE
j90ufSXA4SagpheMjTx+3za5VJ7CmlCNB0YFSRc719FoOcmh/GECGVNDAzfYhBvLh/CL848CE7p9
QPehiile9VPStBgwdlabIJPZmhOwXlxB5AWvRoGRmI8A2Me4GlLR5LCpixxdlE4DT7qYv5TNvah/
Rlq/T5P32zv381gyjwL0CTFPJ+LAAWrCxMglcCVdqRbhSW61bA1FG9REgfN30ZrdNgKa3wLte5fG
OHmWjAlmsIoRWw/rDyJCPSwu1HFVVfrg1DUF6olmB9H6CEx4SRG4fdbeCWmLZ0aqMYchRvtCV2sn
0ATEXPUAtaM5xQyoZgnuCFn51SBX31CpgIalDkJmKwVvtla1qS1lUAwzwGMptiCkLlN1M+ZWi55q
spF1YLsyKYq27dzXTqLK9wB/jRtBHKBHXE4S2GY1dd6kY1eAeV1a3d6+5VcAjxuUOBHVgU7/8kKF
YyFDuadBmAqpXckFfLf+SLfGuvyGagLiSYoGsybb3FFpTvlk9JupcLmNt8WI6OxXMC+7pJYCmCAn
pB6QMSqL0q8y8PbEvPLlDyiaOSyIX/+ulomZQ1ML0xDM+ifEzWs1gt/OrF7wKzUNwCoe/QmNBFAh
IXgJknGvoSztmEG9a1FkWg1p/hz1BiSnamEEn6kV3GXRiHCxT8GxFUA2e4w9EJkmzmBa4LiX3mSl
BLcK6F97qYEUBobSpxmCyXXzS9cigAMmaH5VyWHuy0+AP7YgoIHshyaDIBdiK2mav5pC+d0TMCre
/ubXqSyaqSJOzc+A8xUkqwg7YdDNMThONbjcoe8yKZ1NzMxv5w8CrTnM6N82KNN6w+W20/atakJx
FmOJV5h8E0xPvTBk0jFSHPN1DL0SWEPxSLESqNsadvEF0v5iHz0FiLgBPBS4ieb1AcMvwLglpWHB
tAObLKmRVTYaCF+PYbaDuCAIT/9kAW/u8TptgRGkRxbaIJjvYOGNTSA1UaVrwdEkyXsU56/EgBpC
EENwxVRGTux4vSKkYgAYgtAGApFXWMoKI+Kg04GT1TLiZ5rlTGX3lgQCx7/yzDClslwb2g7JhXpU
QSgpB7qTj5D5Eta3T8j1kbxcDH2Sz8JADGUK6TyiUAZSeHCsqjYIq/1CgABYC7x0eACemnMml9YF
2iHTwlMP6gK2OdzinADTNQNnNgt2bqAWJ4d2X5Xu7YVdy2qj+31uhwkm0hwzj6AfNZAgRY8iKOoq
x7qvX3RHOUXPqTMfIFWDhjG4/iQnUm2ZM6qyEMuA8wi8EZaGyOxq3Dg2ZhB2DihB9I2J90ZeKyLE
TVoFJWoSQSq+rpxGq960ZJw4K1+yjPACZSt66wD5vfykFQSkErnXlGNpbSTooWQAYppdvZNRPiuH
wQ1y690yeXCbxU70uVkmBsWrHap1PKHpv9Eg9Uwr/5Ax31WuvJo2DQihoer0dPsbL4Q7mOX+u1J6
1M4OL4ZZq4DC1I5JM0Fh6WiUow24mydJDzq0gm4bW3ywAQbF3BEYvfBsM1dF00jcTyEyblCPFMC5
Tq9DuKVHaYR6dvwWuXQEKLCbR4gBrGs3EZAfQMWb8yvo17v06CqmQ/71K9iyyTQVNGTFr1A/iqPs
QBrA63fqc3Gfe6GnbqBKDRZG0x0BOgAN8BaqbCE0SjhR88IdBrIDGCdEzvC7rFOPoHMqVRDdgMQl
AilheCcytJY6Hsxvacsv7DA+UM+VsohqVNqmbf45rpTCBvOH8qY6g1/53U+7p/kqIUsBbvyvYVMf
km35m9dVXjrZloJJaxGRNcpvbKQmtAht4w7cNtne9HVnuIOwkHXfO73XbYZncgdl0tsfeQmLC4t0
vg0TJUAAMFc4bPp8yBJY1B7KzfxCCGZloGmLmHB0MFjidb9wf1vM07uAuty2veA9Lkwz15iMndSb
OUAWySZcN36/hoacL6+5m0r/HeYcX9hh7m5l5ONEJpQ0hdAdjsDUOsVdnzjg5QddOpAc5Uf5O/11
e20L/uLCJhPs6ogvyyaKtGOEYLdX9r25qqBEa5DnsuKUv68jEmCf8AENOmYN4lomXR5LCUIEU6Yd
AxRv6gZNvHr0yhAs4AHhuIQlUCA4vjFQhZkHTUIh4NINVkFnoeatGsAAxWv5N0UASdv0m8ZzUDTi
tIQWzwcdXAUJArrJbKg1JEbZjDOM9at2Q+eDNL/ZgHbav/2pFuISrOmvGebmm2VjZYOcakeQ3k42
pdMAB9EzCavjLEABI2iPWlOZnLO/5NbA3EInWAG/xf8vN7KXWkExBks9VtXXbHROLD2GNa8FutSb
RHv3rxXmFALP28RZAiuq4ehU2tc2fdVLXGh+h78NR0BGs4O6+DsVFeJ205TrjEClczFoJ2G6EEEz
s8ak0psUsnEoEUSgGdJWnRf4GEQBfDvcpjvllPua1+xDv8c0a2CbD/mjdFc6mU9HwKBrtOGjIZci
NQw7Il4BoBySmKy3qycpDuawAJQPCCEj9MGWkgHK3drRUdxYd5jgM7bDRl0n23AlvGgvt0/a/2Fe
kw1Yxlgie1XFuMmA2g9ojxMM2QJel+bQ/Q4/xMd0bx0qqMY5opt4qWkPdua0vKLXkqdAp0pScYNB
6cVeqFqpIxRXgC5D7caFRM5UP8yTVyNiur3ORTu4UAAJiugbs1Ozc6CIJI4T9FF7sET3wyHNjZVe
y4CWHW9bWnRIOrrToAJGKwnkn5f3KC/nWeonBSfcDzGhDWRtA35PR3zTV6VfFnteRX3JJ1EwPnJr
GRmFzhQXxkhoE0MZjaOoCtvWyNdSnviR2G7SVv0NcgGPhPJDr/Cqrkvu4twss8xOCUsw24zqURwM
R4S0Ulmj788D07L+AtwSGK9CCVmBKCjSXJa4staloB/1Lj+FRxkNA93p7owV7Thqnv6MJAbhtb4L
H3ibylIlXNlllifqdUmINOQnpYDkqGqJz2AaR4Mg6X5B0a2AGsgrlJJGTYd2SirvDIFqIOXRvSxE
m76uvTnIt4qluIWiuVqaPJtN7Q/I97K83YtQCnFnETJf/7+jd/WjmbdQQc7Xli02i5KoJd+5N64r
F6Tsn8m/M1bJnID/toYhA/SALTqqwbzyklaGyRRV+anxlLcZfDFguAV1I7T9MDSLtFJ0oo/gPuK8
jWx4eGVWvrxfpqzBhYOE81T9MSyIBn6Ha22HDnQJ9nfbrF3or2ggsfRqp8cLsuFsMW/RTHBKagIg
nkDooke33WSr8Rf5FW6hoYgng8rV2RakDXiTpHQrz+LFqzUzcek8gJY/i8r8FNzJTuTE29RvbWVr
rqItj8SKhS5c2WLeSCHpSF6G2F/6WbUNUhxYzJ5TH4qSnRt8UYIHHrUFC7W5MsqEBdM0WiZlVj2h
mfaG2rMzvLYn/diAWyJ1ICzsQox3Wz9Btc0tdmS0efOiTEB+ZZ91oqCusxINZ7nOPuIY6kGgPuSc
HOYJujLBeJSqVTrI0sNE+wX9WWnTuoFfrqBX90tRV9WmcAVwQMcrnifjHVjGJxhEtlozbvMTVDpN
42iVu0nmMLnyjgw7v6Lqc6+JSZ2fxrc8diQXYvbURcuEchxpKOOvCtkZfnEx8fSy3bgWP+2tsxLI
YMFw38DusEXjo+6dHL15cqJXUXyBfEXOn71jIkj2K/68/mcmY7XtSoK5EuBltRXlHhXuwFOAY6lw
PA3nu7FjMqSupkkWYSiTaxtKbI3w2aWcD7dsAwEWKCkAU2JzJ9DCQ+k1LXDVq9rRyvccPd9u4NQC
/4/T8S8rP+omZ1uWSoHaaJD3OrWu6OBO+1QZAWOfq27f3mde5BkbXp7G4mv+5zP9tcm8TVAXNPW0
z/JTvwrXqFkcotJVEdLKQAoS3VFPmFzghdKc3TTYh6mKO8sq4aRV39x298AMZKvgETJmzxDEtcuD
8pqia+5x3Ar9V6/vwN+VMg+S2VtDklspddcTwiNpXZ6CdedGwCRmfvyLY235IfprjXmINBC8YxIF
JwbCpGvyHLlfYAZel9Rvcd556pdurYvu9tmp0adqnrIRp8YMBwd8XPY4Rk6P2qMYWZ5qHLIB6vO8
S8c9q8w7FA6loQYt1pd1ApQlrfCP0bRvEFo5hCIkuQc9glzpsBHFYN9ibtstywpzI3qAalQnr+Nu
etKDtuHEdUsvB7jhgW8AuI5yTF9uRdMWMTq4AtxcFzuoz7qBKb4Y5qeUcT7v0gk+N8S8FUJW1JI6
5PCg3biyyFuE0D6r/nDO0NKJPbPC+oO2EbpYD0JyqrzJoWcW2rEONHK34j7a8iKLn7eHPUfn1hhP
YBKj6cwCa5KC3IUyEYA2iq33v4yMeIoSrJQA4UyItjmmm24vdGk3wUHxv97VYGIKYmD7IDuDmEbB
1HvxBlyRYwzvt43oS7t5boU5HKEuNlCNwvpmI0/WJlLSVd8FABbo5Yoo/T3yawyhqwJgSBEEWoJs
n2fqdpKLdSfVnhElrhJYHspdDhSOniE6fdBH0Vdm6TlVh9cwrtbjPLuzMq6MId2qfZl5lTClXl9h
lqKNcjudQRWAKbFdrzYPTWusrXHeYBx4i0kI1UmEptl3SvAQ5hBvUSAMX1XVCwohx2QSETX31WEa
QRSaWyMUj/uktrNEeqsSLXU0/LtNrL3kY5yvk7lESQrVeL+K+tolVtg6w5yU274E17ql1c+aGYCA
k0rcm1CEu73Ly2no2bdkb4aIwincV36SD5Snj2ZWgU+ABRScYKU/S071SPCSQQeUY3jp7p99XpPG
I2duMBO0aKozGKbld9CLfOUhIivobUO12++gnwINxW4nPPIgcpzDy/JVaUpZSWWY08OrbK0SRYXW
HTVuxrocwf3rjvwA9c6W188GCM0MvF6UHXO4L1vgYNFJwgy+Cq7eVWhyH0y2rcKGBibzYJZapxdR
j4eFkuiLx3mTAYLyo5pop4dgU3sISw6RjW8KiEwFrnMeN+GiSzr/pswjarQ5kB3A8iNQqDeUcyDe
CEBdxe4/y2r+7i7zhgIqCC1fQDpORIX2TXw/ZJwAcjlt+muAeS4VEGXrBDStp8z4ysg9pO5vH/8f
7B7rvc+3ivGhQSwOgUqjm1KEiKgcxxiYSSTJDgy4A6OtQTWQ42/QoLOLKIA0akH2eofZx1jOHJWE
3zIqVESB8m6dx36ntea6Q1BhB7rx2LbtSbNisKFL93qtvFWG5WEyLLIlCbwMkBhYtxb0cprhS5+1
jRbWlp0H6VbqMh8adrwUfyneOX+nqJ8/uwmDITQtWhkoa3imn+6irxDzHo+qJ9norUKJGLk33CmG
H3eDiaPCG4lY9HDn9plrMZOgzHshoNeimp12E3to9M3RzwRW7FNevClHVtWkzlrjIdO5xpkbEfWj
VE4FQgIKV1CBRS6frXsQdUv2uI6deAM4a2ILJuaNufHBkoM9XzdzR8pCqUhmwrTwTGdZtV32HHUg
BMSUgT25HZQHlNEpfV4Zi2eWuTkQEZZolTg/SWa6LyGIPpnz2owF6PpanLGGxaD2fInMJSpaw5jl
ICKn+Dh8YlzXDg9UlA6Z61tg05nZ5sTr1LNt4x8ve26TCUtqyBJUYYLjbDybfvKOQo4rPenPdDS/
eSY+l9FxKTE5t8c80MDUxRmYlgkKSHTQuvFTf1g1aNv8G7QDS17vzBb7Jtex1EdJhLWVb2Qzvki9
TTDZI28qXFJEek7zILzz7ufSe3xukwljW4JJ9VBRUaBKNGeAireIqkAr88IN6mVYf3tuhvFCWaI3
0LPGNk7bdoOsGWD8AkkzIkgIcBQcn7dYZD+3xvgcI2k7XUel/KTfQWxoFaP1VdrKw7wS7MZp7gpf
qR0VgxbJGqojb8Xj9NZtwEPOyTR5W8s4n1aCoo1ZZsgQqkOifdb5Jhd4FC/cqIO5D0ley2oUIOoI
M9CN2xh72IIJc6NvMX7xEK2gMe6Mf+pPeZ8/kK28auFy/tOQjrkiKQGL2Ij+58mQ9kBimcXLrHC+
6KIjP3uvWYAOktgkM1GQOMn+4MlHAkp133iK9wa48MSX+Y6y/Q1roFV5/nSxLQBmfdDi6SrFjjBn
CQjquqz7mKDiAwa54E8RQmuw6tzUA+ciWrnxY6yAHc2JCTekXFz1uW3mBA0pxv1ULaZRLJ0QolVr
5d749RPKOunj+IEwfd1s5afb0RHbvP1vJ3u2ZubtmkwrJ1Ea0Tdbr+3wD4khUOJUn5jhBzcSRpQm
Z/bN5wQUejLFUnOnDRfrbOcrZ56xsBJCa241uCVUs+PiuYMSbg/0VRBBYN3N3UH4N1guud+aedDa
NhKqLMC6B0fepk+gvaOMy4LX2oYPNJRpk6cRk0P/5AKdL5a5w+IwWZ2qh/kpTTdyjxmD5igPvznf
dPFxOfumzC3VJak0gJLOcI7NLRVtpJX0ev0F+SVaRhTejReOxUWf/y+LGGi4jDyzSI2lvNCzU7YB
X2gz21C2AwuUCOoVOP7S+SdZyd9tvBqmSSUyKl2Jm9poyma0ys2YBevba7q9iYB7XC6JwJuHxmTl
p0kWMAwxd59VIm5v22Ab/cztg2u7NBJiXtXowHH4k7tG7xRjG7n6S/CgryIQFHu3zS2+UmdfifEx
UtZnJOmwa6R6GWYQKBOMD4uBfdvKYlh6ZoXxKA00T4JBhidLzNewfpqt0SVT4VkFN9Kgu3MVaZxZ
YjxHVsYQxOxxhwtc2K3uzNBWIzvJpz397iE6iLw2BO+YM04jGVoz0mN8LnHbfbYPiZs6X53bfyJa
4/vFxWzubHWMq4gCEBVMGr7W4KDZhyUmj1RPBcOGlZ+D1tPGlI9j+P0n/FRqmwZXE5pleLs6nYwf
kWNdIJg9oEUGqJauo5f0vngCztDRXeMjhu3anp6jHd9LLof+f9fOdgOztg3CkSAGoErYyh7Sny6I
En6I+soP/ng45w0CS9DlPRQTq5jKCXtNexLVQQEYwALcZtjLmB+lTVUeup2elBtHl+0Bzp2Wtq0o
ZCcSz3YnEbvoHmTlT4J6psXj1FhO3s52k/EyEPBOhlCmEbmjfGFIj9jKr3YHQKynHMUX4oGJbPfP
srczo4yzUQhY7EIJW1qjNqasysfhrl9rd8XLhPg7dLmoCo6//tmEs+JHDB7Ash1hTz8EfuP0kB1d
6z+cUiCllm0DHM5e+37b1fFsMg6oHoQSKiFI/MEu+y7EyQO0UTg+R17MSs/2kfE5EohFI2LipGgQ
q7GFiIaGrnIfHOMDaLi30rY/Aqoy4pEN7pHaIFbiPbbsiCfrB378xNnWGnqbxKJMD2t4r0GqS+0z
W0UJKb+rUHzUHyv9G6Uxpw3+/Gfby/gfQ2mJkaMnccKcCiUPEcXv2wZ4N+Nn/OtsZROpJIxa49DI
h+iFvLQv1gpj7D4kM/eR6Sbr+t/IoTihPpCsl86mayJDBc0aORWRo/tjYKPfUSD/T9wYQ9ogV2/t
3pM8zOqRA++a8I7TT5J5tmKwK4oyOhw07sWrkm0om30mOzNeE8pHkD3Jz9TTCofJRc7x23DJwIkP
uJvOuKORdD1aQHBHQAdRCJSxalMncEfLJX+krQbClhYNChWhCccyJzKRGZdkRYUxaAN9vifM2YN4
TW/fGtV3bx8qjlNgQdBghpEzgyDEzzRQUEObXm54bUGeCcbvGI1UanOG53EAfUABtm5DeLq9CE6o
KDNeZ0g6vRNlnNGh2k3BH7ndgMaI8zl4r+6PNsjZWUwNImQEnAVoTAW1rRIP3HSaaOf+8Ni5EPwo
/Tm1a24OxmqOsP6MJaxDN1cr8wEHECrEERWptXo7eak3iK7mk7mRfLSOINBbAl8y++IjRkYgIJtt
8Sl7HzgFhAP/0Wb/QM7P9kGO2iqcIIx8avL4LkL7QS2UrREK/m0zvIunMI5Hm6HBGBOsG+g040tC
WEWHRpKT5AfP+QuQh7/wLn/fNso5qop86ezmTO8DaFrmJ4vQfW5szMFzztFiLPUX28DO0Xe1NSl6
heKbkd9ZjWt1j0V4VMgTF2m+nK6dWWLu3QhmB0OYsIF05Fx1Oj95aNc9uqjjPfGtl9s7t+itzoyx
VzANFbGVYKycEm8ejrrxrU+1XWY8SrTFT3RmiEk0euDqe2VGAYaUAyb+J8SHgpByHMriR4IsgwEl
NnDusGMTmdjGE9Q7kBU2kq1L02ost1EkrawMQc3A2brl/OHMGvOhegnAdRVst3jlenfs0bh0LACp
wAAIsi5HiB1Q6ru3P9fisw56VhGjIXSMiH3WFVAXd8AwBuAjULfZXrzX/dnV1ulot+vpId1L2+FF
XefPvPBsyVWf22VuWNVHQkFUNTgqSvEwqmjmg/Tu3hoq3jlZ9B/nlpiHO03rLIkV0iOkN30INvyw
B2eSp6IPNIEUMPlIzRV/lGkxZjm3Sw/wmX/s41EZJEspTtZsDbZGsudChQawKYATTetGcY0GwZeo
pEdxVAfPHBvBSSop9UMpje2BQIgrajRpZ81179UQ93V7uZdsMZQHXzAg4yMpzVeXFyangrR05M9/
NlMICUkmGvFoICMxw9Guo+wB8/eZHcsIoS2CuvYQcWOr62wBfOjQ8caQCmjjrtgNiyYE5hMKHz8F
pe5e20HcEtDn+gkqcpxC/bXbuDTF3DF5BtVMPSTZaTLBFxRZrhxz5Y+uobKXNhgfGIxSmxtBmp1A
8+ooxu8kfQeDgTPUQOdmr3W+U+evXDxxbvK15720yjjEWlDUYQLzyUkKi5exAs2DPolriBQ7+dA8
GUMO1bURcOHRhcT3Wm9VNO0EtF8K5Q2zUM/ynCbwMTzGdt5+M9mQHI75lIX4VYF1nyJk7wmPZOQH
NndZlaALt2Rwu0G97Ir/OagDvSiQ0R4TKVkbVh2Bi6YUbE0pFLeqhK8kLkH9TulcYhG5S/vYdQam
k0S1ddNxOOQY2bQx7Fs5Val+DVH6rSrpt1JXBi5tpLul3npgm0flKulKD1QXBDrv+m9Btl5qFGA9
EHA8dgYcmNgUe0CXH4NSbRwy1X4ZthslF39bU1naWZvvwT2WQPpW/lJ6lExmKX4MTHmwG5F845nJ
bRBYO2aivolCC9Z6fR6dvjSRsdZ0xmZqHjqpug9adW9g7hrCNp+hgJ8mR82qmbPDJICTM56Dh17r
REeO+sFNiZRB30YxHbOP9iI6tzame/DdA1WzVbX5KFoerOCHZ4D5GrKpgZOKXmfzapoyGSYd2oVt
dMJMMaTPhddKUB/NUXZU9VTLj7nQb9P0WRCOQXESOnEHRl0nl9HAGLQXnXyTafKm8NDr5UEQIUrc
j7OHUvNWBnu4dii6CFNH3aoelU2CYkmTi/asPMRpbgPyt47UB1JWdgByr2A+pe29MW87BahnY/QC
fUa0bqZ+rvSv4Tj61vzShCAQMMLejizZG6O3uOt34QB+mkhzW8Bgb9/Q66sAcncdemgSlb29oiEE
Z2ncQMQ9OkE3687Khcy2aosjEn7tBLDjUEfA2BimPK9aDKLaK1GtZ/FpzITTOOqHoSUbOZ0PDSgh
bi/n2tTltaPLPXvfpGQuSiC6slM8Je9K7EJQ5kWczbtYrziLWsCNXZr6L9KubEtOJUl+EecAAQG8
suVW+5JZpReOSioBwb4H8fVjVM+0Mik66e550dFybzmxeXi4m5vN7iQL2CRT4XCoU3d6sQcFOcQO
IkgrrCUaFkKwS0uz6wEI6L4HLzjc1a25mWjrI2TLG1d9U23mrafLJ+83OywXrmt2UxiWSUfQLyen
tI2Z14dGtO3F8JNKNYdQNu4Ls1A+9Dh8RU59rTN04V1wOdbZhcHbuClZgMDI6OzBCw/s3vCaSVNB
8QBAdNdeBtOP+zZWCq4esFeqKFPPxirXoQa9IewXDQoIftspW8rIjRbWO8jZQW5SiV+YJe2ub9KF
iqkCHDLYtiBODN7HOWeFNGaWXtUEWeQIBPbNJnCln+w+cLv3qeIiQ4wwBJLVqdcIFb7SMvPhnhue
za46kjEAyQPed2XlSrwDA83AP1kKNjRQtKEWr9fjJtItdICr5bMEfb6w9/IhdjkNXKWgT1GgH5Rk
8HU5t1weiQ9Lazyw5vB90Oso7amtW4/vCVlFaX4PzS+nbHZlm2msd3WIKcsbENZ5ws3Rlg0Kg6MU
OVCmm4ThPGB+92uFvu/+cbKrgRPNwL1hzBMc4DdRUL7s01OYg4lNWBs65v5/tR3+aWOetIjBK121
Zp0CbNi7uJMg2uY2pW+6kE6D3N2ECuPUKXtohK6TuCzFhWcDnGcyrNDseIsFO0FX3dffytjmrgQM
FVhyXIqW9wZ/4akuVCilGmiqLfPWED/mktM+/4TZsyvmMUR0SZOeikqGYkwsvwZKsekY+FW4utHI
Vs/1Td8WTyqND7WlbkwreubCxMNXf67z2rHS1gNjyjbQB0cj0o6q0VEZ0KSSflrgTgBlip3RYsvC
ZNcKw5NZ6WYG5KjREWySzCUT8dgA4U0e70prRAjOgseCiPshU24t0AVqQ+CRUHFyjoaXlJ5Ax+1a
nPnYk/dh2vgtIgkzSRytMZC63yhW/jMJOleAgrzMjhTgl6RqHS07EiZsZsb7Shv2rWocOrmFGOCD
CB+g6+KUQvJzhd3y0bxJo98pOF/NLrCJcWry+idIsm1LCWwWqU6Q1BsxErDMvRAIJhsZ+qmIvh0G
6ZEWDzQuvetbdOH0gb8aHOTg5IcjnDNTVoMRU57x5FRp5YlMBKyDUh/jUnm+bmfp6jnfCbNn8aiW
OOQJR3nkRvfJYUINakgXdtvrZhae3xenek5SWjRFldR1OVWCWiypNyEGkYr60L34gRwz19oNe+ll
xej08d+d799jPgsYwlSOhdbipEm1uVVbKCxqMQQdkb8Z+AZECV4EwL2coX6RomEk+RCQFB+j4j8O
+C6HPgsmUt0cVMa69CSKbi/M4tCy/+I1e76IszvVDEgKCpgWLjMqwbN3MKt6Deyx9DY/NzG7x0KW
toYuqgmWQ/cTU2rj6/t/kMysdeyuXABkdvG0SQ+2NBXzRVPwc0NvNazWduPk365sjC/CyrOgte2l
dtAM3DEc7ZGJF+5LxZsonYg3bhXmKSvhx8qItFnuWoqgh9ZxmOvCe8g+A++w9vpdjI3P1kebefQW
PkrrM6yPtml3zUYCCUHrURB0r2Xs/kUo9c9Dpc08hhYpahtgtgFxnOpv1cbEUZ4o9XrYk7eGm96s
d3EvwDkuDpE2TfHZilVEcJYL3FgRahw+GKMStwQFgHDNFwrAG78DQFeBdglAaZDKrTerW2blAMwd
chCXyAEX2JUTwLp9mcixJmhu8aBu154fy0EjyFpALymD+GMeAtEoIrUUIkZW7nsX5VX1T+RMrQDk
DmQWqR3d63fMLRwkSxEpDLvCH7bGjdw4a3HC4tsAxJ3/9yHzOKnlkV4UAdI27Vvv6n6zCV8J4mUN
+Nx1IMtSUAKyRDA/oawMyc6ZF5MILnXweCLgzKJPg4rQZmr7K2Hmxsyat5WrYcEDgCARFJSqQogF
Ps/L/ZSNbZ8hU8O+kuzKDag7ppaA0Vdd4JH+YykrVO0mZu6/5mZ3QB0PLbeknJ10Lc/sjqaJ3cXj
WjFpoSh5aWY2hSxnaVxY2TQqcyOgTBE+xpuJPqLy9amJY6WzYsGvXYxqdikovFLUEESMp7gJfTNl
LsMmXFmohTv8wsbsNihFS0meY+bQBe0qN+MnezY8YwO+v0/t8G80NywFXmcrNUdvdUhwk3LAmCA+
YEP7wq4HP/INlFHhXn6YyO8dIPC2EiIsue/zUc4xXBJErmPBYJXtIO16mjhkJpU87bR6pBf82IWl
2UUhiYpYtQJLkx+Lt5Otrx529vj/NjW7KWrGOJErmGqm/sJXcZC8CXhHvAK505UrfXnZtEmAXobH
NGbnWYM8ZC+mbdLpwBe2Aaig76r2c2UzLm/4v1Zmx9gQeHtISp6cglJ+q/q4tFujuoul8klN0Z1v
gdaIVQ5lxR5syFsh55oToLnLYYXuSx2RVrbN2qBnxx2PozAtoirBU1k4gQZ5Pq2xDaPwrw97oXkD
bkXTQPcODQAoI83iFyhRWVIkpTiDfUbukTWtbSbiF9DYAuQAMqi4A42F1kOXhr3FFP3Io+LXdLjT
UR/VTcHdTh8+SsF+GcT8lRolHgCthGukSl+lIL0XpDX+c7ehIvOJpDsaIsAF/NU6cBYvjHofaKP1
xesmOxIIW6vK7u3Wro+hk0HVl79fnyNtmuvLkPLC4ByNlcRlC1lIZh1jdVurN+X4WAlyUwd/SmR5
JC2ze4L6dPImKJqlOwZ19t8dGjarNPNMsDsY0X2E3gWqs0nc3am7wteTSTMisYGuuOMoLERgteVt
5hmJtQG7vxQ8DQGgrVpqVzpY4yPZ7RMoz+Y3XNl2aWRzK9rqvN9A48OpwJ+vD/d07F9SJUSyy/JI
vtrG+M23GCDkBe0xuLBUFWxzs31SFaPUU6uWjjlk2cWOuZLTgNonQOfFGuzkK+C7mO+ZrZkfA5NB
HEFBACy0cYWElEgkJ0ZZV44fJSvexr3uU+1hMOmtGCMX9Hd+ZAq75pmrKwBzy0GwMVN5pxTRTsk0
iINEoS+ryUYD/tsWRgoeq6J0oeaAgjS45EvUcgwjgGLdA068C2kEB1lVqIS8K1G5F9pjO8q+Bopa
0yjdEicRUkp+HVSvLbmDkCvn7SHr0pVzOXmbiylAUGHiE2SQqwOUMG/5GYH942hWi05dh47e6NHs
wXJdoOjR/Lm+uac79puhCfygG9BP+kYbaSoNCH8rGQ1/tFIdvVGoK0IIHMuJSNwwEE+yguwmh1rt
gJY297rxJScHFlXDgAAqOP7mzidWGxoIKYpPY8vec8NyTHSwbzJW0pUrZGk6zw3NdtSU6zRogqKJ
JYLYzUuQMvAcW6uCEINohjVEgvbd3qTyO8l1TPcVmUf5Y5opHSE1Bha11j4rGLKBaCVCAbE/9CCN
1YpSdgsR6FAJCLbI09y0OXHbCD1dgYV2uYS8pW2NI05fWqPZtmCYtI2clA6keu7VILtvRusmNNGK
0UT+VwWhzEqH5dUBnuEVGYnoltPitTAk2a4Us/VjKdI3CRTF93mbGjexVI9Ow/sH4Hj6TTS29zSk
yp60Mb4RKMT9GHbMobR/L+T0M6ipf33hv1+2l0Ws2XrwokwbijzlERkqO5d/BN0KPHkB9XJpYRag
cG5VdZYX8anvhsbFzY7oC1AfV85D7miquetjE86SdA8lUknbWGugUCYaaFXEhrSRO4sfQNqWgJIH
QUdH1XepbVcm4fvuv/zEaZLO7jHZMNQmlOLgKEnkyTQiv+G11wPDfH2u/8VUWBqoDEE+YsypsAwR
qC1i3xixWrAJNFw8uDOBZ5wKX+S290LNIZ7Am5M6gVesnLyF1z3uCwhFoDCKCs23i0OLKTglq0ma
zZMR5sN46XOA09Kjh5obXpuQ7LxNncFeDby/uzacwYmRV4GwHk7hLITS8gFBqgk9h/oNN62TPmRe
5JcHEyLyP6axa+DByJ/KR8jSdKuse0vjniR5Qcr7JQIzJ7+lbV0RA5z9J5AuMXcoB8tLVTPaZRHs
BQGWOq+sdmdKyK7IOmTe2ii81esGhARCkvYDMsfgmZ+EUYr6RS5ioNNEWdt1DPb/6xtkYR9CpgbR
HwhJEe7p07+f7cOmYazv1VA6RkYCdglo8HS/mmhNL3zJCrw81Ozh57ELZwcy70yahgLU8rzsbgOh
7VlNXnpVXakkLyRYVKJNkk+4VyikkWeuxWQd66yiCY6NbD7nI2AWVIp3SaDcCJmhKWqAbJ+mp5BI
IfQuHxNnCJVg00f9zjT1GxJ1PgiCPnsj3xod9YeK3YKlA+JgcRq6vT6WDm84d4Wm4eVY9ty7vhYL
mDKcFIS2oIPFL984k7lRAXWr6hGSfdVdYRfb1i3uNG+45S3SGDH6TyH4ckh/AjNha6d8tYQ1vesv
44FL+zOn1Iwl+JRL2Be1tEPAjzLZgymfrBQi2dE+Nfiad5rW45rB2e5TYuhIaxwGp0drdwf42QZN
FZvxRgYViLSyOxZqFZfDmy7us71eZT0lJTOjU/bni6DrCLEBBk8Iod0UWQArtSG27jfG2igXA4Kz
ZZ35ol6AuSW3tOgka+VNgoKxHTPqWG10DM14o5DYVxR0dkENAA0Ye8K629yofSGDPhMKP33Y3ReM
/76+1xb848VWm7bC2VxAXVekmoGZ7300X22n+hDoEFYZ3xeyypdzPn3HmR0R9DQ28Y45mT/IL+6q
XrWvuM1PdFe55bG7oT6VnHG7Rni34HDOhzcvBODF3ppdL0enIERVsj4ofecQ4I2uT+Kaldm7qFUV
CrlBLGzBf5jVg4LaOWUrgcLK5pkXAMZhFHB3AjYC6RAZwx7yaAeQ93hj17j/zXDwrMZzQJ2eH5dr
RYJW7qHgGqFbrTAUW+2eTXUtIliesr82Jo9wth862rZhUg7/OPHtLvqlfEie5sr3eLxVD9P567aB
tZI1WPZrf43Orh88CpkkwLN4GnsoAzWAz+F1nrQvad7YTQWtF3RcXJ/KyVN+d2x/Lc486dAORSlC
WBSj5IgGzVModF83sTaT07+fzSSUkBpwRWImE4yiTRHSm6gO8c/rVhZSz9MB/juSmdOsAVPqULAG
4C+2iyNBZSjZS2AvGd/CB2nTOqA5XRnYv/DTf03O/GVZm2UnT3vEeGY6ACpTBzrkiiO0Fsu+AZCA
k+6H7VoBbG3JZh6R9mSsSwUDjVJ0vlaP8Rqp2AL6DNEJ1SkE89C+AM7LyxXLzYjLLM0CaBJ88bI5
nWbXiIb1feGrMmQI1uSyFoako8qECBwGoYs7M2j1yHcUemcdQ+XdkpnNDG1lny+t1SS4i3FZoEsn
X/7/bBdyqkU1vKB5pFb52ffFTZjzRzMctwVFOiVFk5IOwE0z+FZJjqBZfVQIGn4n7zJlsqKVcvZX
uDo7d0icwIGBLYVY1JxtHZ41QG7ohXQEEHoTm8o2CvH0VeP7uCO+EVSFqwARbeMd+JKb5InggQKY
uPomq3/U/kWw5o8IjMNgpNAyjyAxa9lN2Am7Kj61VLfDYq8rEUQjXksAXRA6202ueHWYOnUOiKtc
2Qo6UHPzsx/QFFNVtV+l0kazIj9q2j2adG4he3UT53gS6CHcHNpAGvKqy91LSuUd0CD+WKi/STPG
nkIASa45VNSsBLxuUskJYKzZO61Btn/9iC84kos5m238JA9HnmpcObYd/ylai9tW2PtqsvYIWPDC
F3Zmu7Ek6OKJw145xnz4E4bZTUXA0qnHYiMGEEwOQ59iTrW1IHPhAj03O6fu6YYqYwGD2WoIvZG8
GMjkt+G9RNaY0Bdon3DILCi0qToAkMoXdvrsLIR9JqkRANsn0BM4ZtW68RD7VS5OINFBk0/9Cp3y
PdRIvbGMeptmsupQq7oTg3yTNdK2AgcdyDd+tCTcVG1rhzG6mqPoBygPvKEOb0m4cloW8v94nePR
J0NPDfJj89p3JpVxEjNiHg2BpLGWRi/IRQO/aL1KDXDWQkPRlP8OONA1lNG3Ntb2QQfen5HcDKqx
CQbkn+LoXeurWx4Yx7qaFFpLBnn0BlcFcPnXN+qCO7vI/c8Od1qrcl+iX+uoyYOXqQ9pFa5YmH7C
zH1cWJgdhcGKCLiCMSFq+hkDIwjn5iRG6mvqU9Kv3awrxua9WVZpNXraqOYRnY+jozpxCHYwqdhO
6YnyD3hxzNhWbtNHBv1GR/2PS7yXZY1ZHFb3YkwKPbaOBCmRuo4csjqZK8v1dVzOjgOtGrVKCsU8
ZlpuG81HMf6+vh++Gn6vLNe8d3pQknpsCOTGrNEqHiODQHKYjU+DwpFgxaxVCrSCzUPTZVvKh/fY
sBQ7iwbFVYb+REq+HRL6iKoes9UeGDkRHkQVvRqluq/C+mclgufYiO/kPNgNff+bBaZnjvmP64NY
CrDO99y8NZsrHOyfkAuC9pb8o3UzahNX2fbb5l37Jcd2DbKP1QrutLrfJ45SEwJ4BiT/Zq64Y6zq
yiKcxO/6Gw2kv6WX3SiOjnyctU7BOf20K9bmHpipSVCrJqxNZFrQNkHKvXxpGnvYiEO4SY/FTfHS
PMh4iPvMK2/XIT7LO/Gfw7VmD5uylAxRDdjsJRpD4lpCC7yelMcsG80HLWmgeJ90jhbrw20p8tQN
alDlFsMuRt4tT8UPLae43VXlJMcBcKTyHYr68X1m9M9NySMXpVJQ4TD5IaBBYqMbitm5RlK3SWPo
09Duo4gGiioTfbEi6zat6A4pfgrhc/m1UYEY4xx3HjqtfQgvWa5h9VtUJYhd0GSn1flHZJiWnSv8
dujKN87ZJ/boAGDxiH4Y/UNOhi0WY1tqg99lvHRjKj8len2vlkD1hPmWphX2UyBl4DLQ3nMzQ7LV
lF8JRzxf1rXLgaNxaBQce735YGy8RfRN7D4Wbi9rP5Qa1Udi7Whv4XzoW8AuvcECFZxR/pRE4ZtK
hUihv5fNEk2QKYEAiNy6EiSAGLqT3BFZR7vR9V9Vom2aivhtGBrbJiLVVtWrVyNTX/JaeYPM88cw
pF5NqtEmXZfbci3fxzR5Hnn7Ewk/5U3XjMIp2/InYMbUC0IFND8UncGmGYAOotJHJ7C6YxfWG+Q6
j3LDT8lAf64c1SWPDbgaBOURXpqQlrgM4GVLKozEiMOT2b1iR9msFX5jgvyHa5+GGVI7HdBLyaFT
nRZ+AnksrYLLyJhfoBPJQHuQ3WXkUNTpGovmUhgOBrV/ftkc3SLLjaVEcWkehWVDWk8HVNtN/Ykr
T0184YS/Q2d4TjdrzQRzKWrgn1QUKxVKZZNgQubwDCmjfVeDYB1KJR3YtGzAaiJbHJDimWxrtuLU
d+NO85U/usO88L5eg0osJZguvmD2PjVTFXJWaR0CyobdPHhAs6G4BaJb86V31DcNbcG+drIeVgvV
C07tfOSzYIQakRIbAwsh3xx4TMns1rJWHldLfvPcxCwa0eSsb4CmD0+E/eB4qFgg1YiM2jHNTzE1
xavvqMp6K3t84TVwMZ+zPd6ysBtrDqNTC8XoNXh7I0mafAYvxm11UzxEe0FsvraMK1bn1LMGGXOu
sTI8ycptFz4TOE19JeJZeAecD2xebxZxE2WyaMKTpcO36exOMshmZP1Nkq2Kd35vBbk4FnP69xw1
YD20cByDtnM6iOUNBYcwNSCeMkF7KXM72efC8sC8uPKYWzsPcxp4UQdWXYfYl/KmQ9GtfOkaGzRT
OI0K2K7zO/KzQJJtrblnKbdxMbvTFXwW7I3ySIDMgWtMb8odAUIxAMUuRJL2CmoV65jSJU8M/wvB
TaBKTXmeqtQLRRmSGIXF2HhDTe05yl6iDsBSpTiEer+7fiaWNieE4GAIGCkK2qvLsXVa1mmSwcxj
Qd7T4k1mN2ghXjnrXyXBeZB0ZmSuHsIMBTrbJTeOJcsctKHYkZbcM1YgX6k9Z3LuyuEzcjieyiAp
2ojRRZYD/cM52OIzW1fHjVK0W3OMHWis+lX4keq/0ghlrNTJg4difG/w+B26vaqDipjhhg/QjeVw
1gFf1jhl8ZxHa3WPpXIWItu/YdfsjdErnc56c3pjPFv3rT94wR5qGjv1s9qEn41fHqFBbLO9AmpE
MOqg8rK9vm5LmwQtNtgfkM/9LrhMJD4O4CPAe3Gku2HMwPQ++kjab7jIt6IrVsIDddHDQBteAXoB
RKDzTQlqpaIYjdI4VprhFdn4SuV3PZT9kt3wEKILJqhjA0n/ozTpXcWrA2mesXgeNdiPPjHfk4Df
SkNh95npNNkjYMV+GoOoXhS3ZIh3AXhqOutH2r9cn6UFjCqc1dlnz5YpzUeQQQEsfiRDs+mU8LXu
pG3WSYVdRniJDiCElQC6Km/BtrayQmszNkvMdwZ4C0bRoUwDDrmKd67RcKcA6onwtezM4mV6NsqZ
g9IM0ilZUCI5I/2YkkwNf5dIZtMIRLBI+DbsvW/6lUO9vAH/bojJsZw5xQBPgRqa39EpBoKMdCEI
GCw3DJmtU7ZHg/6Kn1qczb9B4Bz7PsbpONZNGqLMQd1I/qyAao6kEh1Qx5UtM63L3FmdhZvy9CVn
AwMBg6ywBO43Ow5e/fCl5QA5A+kxdNpN7K6+V5c88Lm9WbAVAizGUR81jym4Uzz6B0rxjmXY7aF7
N3TIGfRPmQlmWtqsLOBXI8S1gc5CMDygzQBdneEJ6sodaLbzPywFET5pX5u0ADA4+xwr5TBAJwuJ
th9VCsUgC7TUxtDuDSCL0CC25VXnFxHflQB1mgP1ENM5Ia9vIh1sujybKCsgAGGUH0ZEPso42xtN
AS6gwNynQnq+vnBfPVbz8ZzfMrOXcJbqOm3zHLAYWji6XrkEXXJUOZjRE1ATVdXsqzbbtt1D278q
eXufo00rKzpbDx8IEIjqMN7yJndMJPeT1JW6bS4/Kdb92N83Vb4JSeMmw4NoLC/ITScdX9LujtfH
bihv5eFV14N9xFRX6I8aLe0mjVYOwNI2OR/dzJOVFhGh2unIRKqVH8q6LUPwZCiqtRhrKZ9wbmfm
thAqyE0VFJDbtsDl31duG4CqO2KbAP0mOZ4cgxkdmUwgwHVX4BkMoIpn9rrXa8rKBl37kplX69Uc
mDYVBwO4FzumtW0O/vUtszanMx/WjkGtpW1qHtvyJSIAWrcfjfxx3cZiDgw1Z0g1YuoAEJpNaJRD
D6tVMaGFp+5Hj7hki9f+CVmXDQACp39DnnzJV55bnE1cRfSMFdOw5A19JH63aQ/8w7yhD2SjQJeh
3UDDHTChlYbOxTD53OxsNuV4HOFOYDa/aX7qCJMlp/TSu+yGe4ULna2ViV0Mwc7tzRx1Q8NG1hOc
93QnIo/FHl4D9Ah8eupLT1NnZH3X6R701VR7AMAYLWm2gsZMV326vsJkcpTfHM/ZCs88uMpDovLp
xqAls0NdsouEOlJ1y0RzT3Hxx7lq5xY0cUyAjZGMUoHN6m/HljjCKG2jb+0y+agzNOZRsCMCEz9Y
oR2Ojy3oxaixNcbOgaaba4w7CSU4sKMoeuiG5Q9Kf+VpdZMASJMgiM6B4SrxgDX7YSWUWd3Ds6uC
oXRlpM3kWvFs5i+pm4ROf7BwLVa78YV5DaDnv6/P6mL65Xx5Zy+TJktEVkw22a7dQSbOwoWPlx7f
Zzv9jk9syo7wgkP+g6E0+TsGo6l3/QuWIpyzD5i/23WSR5qYPKHS7Xtk//rmpop/x/Vj02ub66YW
GH9VMPX900nMH/AAq5cGbifzGN7VOx0Z8l8CIhSTBPhao+aKc5g/32mZNXENjuNjI24pqgTN4FrW
W8LHFe+90Id5OaSZ3xsiqUmh34gXyuPU/ApkxR32PTr1m2dEUSvX1qInP5u/mcsLxiiUaxrh1ir/
jCxFjnWfRe/XF2nNxsy/RXmpF2DkgyM3DK/umV01JVir/gsk38VWmLk1UGupVQ95KyAp6thOX8Am
MbG/oFXEAbwApTNrr23/DdLpaT2ueLE5vMCIZbyWe5w3/X5qhOHbxKGgS5E2ISon602La/tw5lIA
YMbVzgk9thp96LXIMUPdR2r80EbxylZcUKS73IpzV1JXMmkLTKl2G98JF6ANoGA2xZ26kQ4Tl4pk
k63iAxOxj3zkQH4NbrOLH5TH5kZ1o715V3nDVvzEaVztTJ/25ZVJn5ePsrSOpEEJ4WOCnSh/8XDF
i67s2Xl1COITQ5sxmR4jGQJ7kN0zSgG+opWreO3qt9TLN1MYNVwH9RQCKTAtSLZ8WzmAQUJBCFz3
obO+edacy7yNqCqHLrUIIPBfTcNAUU2t5tpu9MGJ8LqWa1nMO555Z2vmXQohg26kgStDq5pfIHcc
b5P91HudAekpcA3Vk5jyiktbglycOwJr5m+MSjarsMGkstiOXgiiF+D76Xt1C+4YFEBA/OPDGyjH
4KD/QGsNmurbTXAX9d51t7dyUK2ZP0qYLgWhOflxkPp1DdwemOwM/kHjtVbwtcMwi6O6LjELK8aF
a2XZIwUneZbRlSD1q0Hp+4GjxALyj1jmvN0vbgsNiGVsnNZV96oTOcNt9UmYn+d2jFakA4vs7jZE
Q0dkMzDDUwV8CQHEImwr2odvoVt9gJ4i8EuIn6xyiS6P/++3zU5R2XQDU0p8m6rb2ZMCfvoC73Bb
OhY7tUf0yvZA6q+yfS27iL9WZ/d0qkqQcUwFRY2eu0ODl5Z92+4Gr2jsIsMkBC7oinARVA9oLDSc
zq3A1fgbWc3k35G0XLyFqKaYBvpLFHAJXXoSrtS4CyLU0yci4Sjzs228h9KBJ+kTGwBcyVqta3F7
/zU498AxVHP/F2cRGL9N0HBGpeWwFlxW0q/rB2lxec8szfITKWRXhyBopeNgvjXDgdGV1rDFhQTU
iaLbDU1B8948K1Y4L9XaOAr9d5L/SrCfs1WxocWg+K+RObtGgRJMKREYaXV4JU3bgcjRTbXeSaSP
fjWx+QUrmx9X0GsoaDm0ZAJuzsvtUBuWBVK5AE9ZVj7oQ+GWUASHsPNe1Mptok3ghDJ60sd8U4jR
C4ZkG43jDl1hLkULaxRbj0GKzjCrlfxAzx9jQ/YISmJ5lT9TNXQKwIvRprmRSOdBOsVPVXZXDxtl
bPdWAEEGEW9LlTgk57upo5YoxIup+RQqH52O7RkO24Bwj4nkqcvovk9UL0+tW8iBOb16nBpNFWTm
6/FRlnVPG0I3F+RnFqxB9Zc21vkkTf9+nrG0QrUqAqwJiwQwCpsWKI3rW3dpa+E8qpam69YEALy0
oHUFxjq2wTEPP5SJQQCop2qttXFBJkBFdeGvldk4Gi1k+SAn6gmNb9FtFgBb/swNXgvv+q9CaN3/
/Zfn/9f57//xE87/5vz3/+onCNYC7MpHDWTDaaWN1RpudHXM08yfrZ2OZq+2mpImUUPFHgmEe6Ue
wZqjN2DqCVPu1m2/UQM0r7EuALbHoDeAgRHbUOLQbzr62tXyVgqGB6lO3sNUPIq8vq9VKXNIZ9yC
rjFw0qjyQdSZbCcm4cOglsVBojJYd5NgA6k1sYK8/LZX0PWsACxKLDQJfyfL7FtAcEK90I8DDlQh
CtswpYPcrsq7T+7ywjVMdkDgDRA4Jgm835czp4V9HbQoe4AuT+88o49eAcnrbEllP9WB3alZ8dDU
8kNqZp4cNbmN1/VaB+r3nrzLb5hDU4ZeNzsR483EaX9kAfeLlmxLS3EU8PlmevFiQpc4BsR0rHUX
HKluAzLguq0dlQ923pVu2DyqyaMsei8GcwIAmrcGcilkQkXBmY5l4V4/yN9hsdMXGyBpMoGax2Gb
neQxjZIiyxvt2GRG5Wlm8dhnSePyXOcfYxJPvhU5qUl4WMq7wR4skvtRqtfgxFAeITHVOoqhHUgv
AekeR+UujSwg/is1fZBGupXD/neZU36n6Eb4n/ogA+wJso6SJwHNnaLNHowVz7SyKFCp7jRr10Rb
dFrbljSuTNB3tNFkBp+HdC16j1A9vNxWsYgtAR9oHelteCf90hzjgFh/YzU2qEu514Le0YmflYfr
67JwaABwUizccwYC0/nd3WX1qFdWqB+DBs984GGMcHD05Pd1K5MDnR0ZWNFB4UwRXFFrFmDHVIjc
FIBjAopvB/EDjDrXLXwLDzB75xZmi4RHVE6NUSZHDXujN+v7kSCM7I3HgJtOoPy8bk1ZMHexm2dv
kyBOhTaUlX6MNC42VRPn+6yi4B/hup7tv/789bt//OXfP3/95dcvkpB2cgqgKmo2Q71VWSc21z/S
mML22axffORs1kNSFVAoAnS+D2XZATmC4isaS59GjZuuOpRPZSnEXSuK9KZrQO8ObVbm6Z26TXDj
OERC3AAy8ifkSfyR1v6QELDEq8jq6y2kcczcZslrkIXKpuUow0JsZ0v6sERKmAZAKiqQZidt5SIM
yg9lkjykRBzTULtHq/Ad5GkioDrVExjRdS8remR8iIX3jiZ1+0QauNsmsuKbDOlBZFBCewDrfDeq
ua0BjZKjySMLpX07UkDEcuSEaQ5RKVqTwYlJdxqo1G+oGYCpPBMtgObM2gzokdsKCGE+tYARHYa2
MJ1WjEgnR1q3sTQ2bBq9GO/KRDFs8EtD7EDWvIir3cEitafWIBUdYla/XV8k/dszYOYXZ7cJr/tE
5OBgPZkWusKQd9NArsIHqM2UlnCkJqE2aJqBRiHmj3bisycqwrkpptMnkpYi0J5jzRjtThBQ9kTp
LrKEsI2xuCckvDHyaMsRZJw4qUGlNrQvotffC9691LhB7bhVKsAn5Z+N1Rx4phNoZaCOaOa5qyjg
DBuzwB0K1IcLlKvskPUvnYyHqikCa4uGBfCDBvr/sPdlzXHj6JZ/paKeB77gTt643RGXSTJXpVKr
bb0wZJcMruACgiD46+cw7e6W0h7r9ttMxERUqVslpUiCWL7lLEfl6icDjgARU8oLaWF8HFzcS9Pz
I2KLB/B/dMj8ZlPXeBYC4Z+wGaR48IAINvacjM1Nwae6elfV6BebjmdAwdqwnSDwADN6u6GWg7am
xjQQD6zSGwrQXbOCEdi9DQXENOQ7Elnv7KU/F4eWd/nqissdvYqpCkhqtbKD/kSx9TFvoxmlzHGX
3ULEK3m/TvOLrfvN1S4iuA6at7Yatf/YGlmksY8Ew1erfA9w9HOJ7eKhLra6no+WNTETSJY7Gdvf
xCqPlwrUcg5DHOr9ivq7o3ixbSmLi6qf8d7sK/9mKXjlDyW8MkM7WSTW3+seLuvrp03y1Tu7ODhk
KmpZKlzNBY8PnhArAgowGCRhZSCX0ySSzZHwL79f9b9c9EgucWLhqA8ui0FBWqbzJNA16IsqMjtz
77LyE01vsuH69xf6mc2xvL1XV1rOiFdTUsCQSzLIdz+mHgMrIwcrH48m/yrMIpxGEbl8hndE/9TM
ddjkG0uU8dhD63eA5vTM1gwiOKzmMHqAfCnH8gFg3CRjPGOAxJyAOHSVVvWqzlIw/d/TGPrlAl4y
P5AsYbMUXG6NmtdDm4MDxdPuOAW49zJ9/P34/HIN/fMSFl0wp6+Gh5ZCm3blyY8mjIt53kRLa8Wf
3ktjfz2nX13nMrgDFaZOGzxK/rzYIDZrL/bvVPSDGxL//qF+LuDipUOywwIFzaOYZRc7X8pVO2Zm
Kj9mW/Vo44RDNW38ArkNI2RstYhc1tsGTT4FXX1sTnmCY3Raqmr0vVryz1gf3ApcdinQ/bbr/yRI
1fgQRZ8JTx8zJy33QQvbcNHFjpghPFgDIjZX0K+BElzEXRcHLfvqVHzfp8WiZzrqdTFxEADQINpJ
L9sPAU8s4ex8NTzZHZxZuAVt0Mxvnt1qyVpmbYaW3c6RMaOTYlq7VuQHCtEvmJ68J3zxqyX8+sEu
FlbgKkFrPaH3btwPDbhkMo+AkIlNQd95nb/KDDCGNsSvoL4CdNTF5JlAyTDqwEoBuQSsLmS39qNa
eBJhF8kIlRd0O241UvT3OwG/WIFIfUwo1IGL7AFz93Z55J0C/cayvUfNnB2XJDIGfRSQLtMpWVUp
eUBitOoyZA56jGypQ2OsN2Y1xXarkoa8uITuxownTPkb123uVB2Eg9lukECHTP1lee9U2X/GC5xz
tX/d8MVbcecCVTXo4z+CNES6iG+DhMX5i92GDoD2gGLMV+xdeb1fvaA3w3Sx3tBvdi1l5WimWflN
P45JUFyNkLPkxbAcIXHuP0jTS2Yb7woy3XbOY+qDSEEhvVy+p23xc2ryVlfw4mbkBAbT4oz26Kp8
b8F5tlXfsiJFmPfQ9e/5k/6MH0DSCt7OIkHsQNDgkmiXmm7W0Lo1H+XYTKEj8ocK0rZdSkM3F9eO
ZX1UlVhzmZ0od2MKI6jf73Vnfv/b83spOttwhbMdSN79BGAAPFBnPRbHWWq6TgIRm6s24YvRbBvn
9yxby21bhYusAoxNkSU8nO/gP75O/8lemtP3a4m//xe+/9q0us9ZNlx8+/fr9oXfDf3Ly3D13P7X
8tF//urf336LT/74y9Hz8Pzmm5gP+aBv5Euvb1+ErIbzNXEPy2/+T3/4x8v5r9zr9uVvf35tJB+W
v8byhv/540fbv/725+Kc+R+v//yPnx2fa3ws6V/41+yPu0YO2UvP/3jmf/3x33x47r8O+dc/DvhW
XP6xl2cx/O1Pz/vg4hXYeK0uKgrgMf35h3pZfuLQDwZQ4Sa6X9BMg34Xwize9EP2tz+J5X3w0A8D
qh0fWboI+JRYro2f2cEHhC8o/ELm2jr3zf78x22/eTP/elN/cFmfmpwP4m9/nmfjvyYLxC9wCkEF
0nANZylFWJexbJdaZU6F3pTmZ6dt9acRXeKAzBuihbupx0Ctq9JpgdWUzp55JAWvDAU0mynycQYU
1vXjZjSnUyCKL1nWgk/A6ATLMJtsMs94tM2+TGTW2dvBFVExebvUmouPr97Fj4d68xBvF7gPiwsA
+qAs6zh4EBRtLh4CUi/owXSsTTQnT34w3xXj5OxVl0cCyguPrIKm2Rwc7SbwEnss9Ak59t4L3PZA
Z3uvajgEgEVQZ1GBskAMDBnczPsuWHMzgB6WBFF+sGZ5X8OSF1K8Qayhd7EaKVRDprSE+ENPt79/
IvunJ0KcAnA/5DIDgOYhNfb2mPEDr86Yb4xJZXO+S/3Si51rNnhz3Hmj9dFjCJILeKsMd76smhM3
+rXVNkEy2U0ZKloH60bzYN3TATq5s49qwfLfrM6eTqRGMVrU2SYb4XZas8naWKn8MswCDh7YN4Ag
V2Ooyo5dmXTYO4VXnhxX7Irhi66L/jGoDAf4fQyFCsihpWyI84EheClYuuFdnyZOZQzbAPMgETm0
TCsTPM12hvIyCnamTOrB+frOcC07+KtZDGUB2zN9ipgggKJhYF0ccj20XPnY91PCg3bN/PTWAtvq
I0omaSdDWfj1SRflYynLOW7KoA0nOL5EZaHcjfaCMiLOE5NMPrlqeLa0ZW2VfeLDlB5bFCCOOCLA
2RbXvtRqM6Jc9AjzydDkubweFdlRjrmmR381oiIEZfri1LrjgfTFAEGSnK2Fsq14MNwRCs9OEBJa
y2uLO1AvGG2ShyI3gQvNxRPInH70+3G5KMr5zqK26lEfPnro4sLa8CKYH0g1zTRr3I3vOokirbwt
gQYPCOm3Hf+mAG5cN+lLKwQ75Ky1o3LULJ5J2pysoQ3WYnbwaGk/Rx7h8fLvO/e3vJfX7225P6Qy
iBrRVoSn10Wq6XRm3+f2jGp1pXywMtq7EUZVK+5YwxFAfRV60LuPnR5i/rz2/StleGkeci6Lm9Rl
78C9LvdCjBZYDSgdwQZyEapwLxZdOwp3oMoJNnNe2jvIGFYrcxDwevUmMwmgtvFQIiMGzhVdd3i4
77Luuqur+Vh64hFmXN5Wa2YkaSfoHhISxYqmVb53K4AYxKh2HffHtZ/7daJbOC5Co4djGQEXLz1i
vDewy8C9HVgDpgSLM8HySMalZIEv1ASGtpVu6oUZEhbFDDEYTzoPAw3HcUYhsh/UWrlmDOo1sga3
hCnTUGKJZrTiUWrOc8yUM4Zp33jxwED8gtsBnFwRerwXoV4uXgx7ANF1isWLqpR3OUknyE5bVmqn
m6A0s9VcVDLSreC7wZL1PXuZrKqGRDjbj2UbhNloQCAHswSuZtCBH533oO4X9YFlzZgmhm5proLy
jYnwdusVKP0HjLlsG1TBvE49OFBrIl+EUHVMimlcNSUY1gWFqEALpHM1zOVOe9bWoBoSF35V9yBD
FytD+wLCHh3bOfNgPsga/Lfzt1bqGNfYicXOylFcaQkzoWg/o/sNA8qkaoP+AKnCL79faRcI7fNT
wQcQVnEo7/mwOb2Y2xzZ6Pe5japBsB5KBVFiUpUxMVWDOrdoP6P06x/R4l139S1nWX/AoeLsi9G6
p3KcrqH6r1dMgQlIBg+uugWopq2tp1PriftUz/RgBhVZ/f62Ea4iDruYyYuw6sKfw06BltPFjWsG
T+4ZUI3N9xPET3mxm+ZuNZtT9Wh085RQe1IrD1beEUq6xiHw1L4BVuHkpLqNJNQVDmmenVxMvq1T
oKo1m8bBcHNoXkxQ5BQlgy4KBClXwm1Z0rnNV8usgnUxA9ngV3RXDwP4rcFNVpX6kzuLlRwh7yu9
HrFEij5BzfOd8sVxsNRXCLlYaNRhhOFqNq8GOlsx9MzTYYCvTkdQYJW6TkTWgw0zp+36HGU0Lne3
hnaMbRMIK9RT8YVCXgTqBsWd4ZPEnls/MbmfoKDr7CcqvuXEC7Z1ZcWsaf245V7cmtBu17Y5JHLx
u7N0jUmpcrkymIsOgUrN2JTMibAZ2Kc5pc4+0Chms3FXyNAd5qMFba/9OTYisoDtelfArI2D5O9a
G9BSu3gIlDqaws9C4qBVSuc8HFhG9jmK5BG6eGUk67S4KsbhGXMqnO0+v21M+6tgRoYSG7Z3melH
xytDE1JAV+epA2HIADLnKUu8YJjC3BIgUBptCnkawfcA87sQxhh7aFSYkLLVxNprUSUcJsTnFzxV
WDAMKqdbFJI22F/VVWVk+7K1qkd7GjuA/3v/cL42DYpio6Tx3FL4C3yfHg46M7QWcEJMy5u+tHLE
VkxfOV71FxolPuQecshmpvxaNc3jecxmhD1rQCOsTeaM1ppB1yWE+WW1lpV4OAdcrkA5KdVrjwzO
XaoMnLfLX4J7ccScTEOqyVMrkbl2pD1pn/SEqjtcdHlHZ5DuTSviaINuEZOkYZbi/GuEiZZC5ud7
VvIJFM8sPQADGCR2mZ+CVjl7iI50oQlj8JXGS1sLvLVoNuW3dG6rROii3kAefNVmd8Ngrb3Ozm/c
MovqwmqPjhBtBNbeFIzqFIzodZznr1NI58pVCj4MwCWEvVOKLeKV6BwN/CvKA4FYJgJcmyunGrHp
iZLmVzJl846P9nXni70rW29X+nW+zZnxzGjGT2YNKwOj6RBDuRJTqW/dzxVbG5OzwaTsjnjHkNiY
nLSPPVtVjz5ngJyxdr42yuzj1PnF0dYQdmbg4HUgIsqIj+y5NgQ/5QUEPcyggywE1/Jxrom/dlmF
XXpMb4lvrL1qwKZgjOXGVRS2fmkhNoZFxK1iUKDynFPv4AlYZUBzf/kw5JQbGHRIfuiQt0PixJLZ
HR1A5OQeYPRcBjEfR5EAa5VHZofuqt1W6cpZXj3j1pZxgRRC5x6OjRw6IhUWWDWYn8w8Yb16mYL6
UZLJ2VUNRNeVi1h7DMS2afG7FH6DcV9P6drOqgp+C+7mvG9PE5hmZQDqV9P4saOlCU8wjsoC52R3
XlLnEH+q1X6a2beM1c2u1zW906kPxisv77kYjr4k5rXlYGDNGfbJBpgc8G885FIZUE/pxXVfNmFA
J6yPQmf6uXPUnd3V/XYy9JxUMMqmYV8P5Ehq2wt5nj9m5jTLiC5pkV3zYtvMKKZ7A0qbwTRvmT33
hxrq3/OyDRD7yHO/99HFRIhZzp0fnQ9C6vXN0dImOFEokOHTQn5/JOTVxlZMjbdlgY80x3UPplG5
YT1O8MKY+uFW6BGrjtJhNVbTFLpC8qiZ2gqiKPb0/b2zsgRmsyQs6Svt7MsGvqjl5Dp7rusJttpo
0s4w0XD8EjURbCQZiIRQL/Kj8w3WHptDU0v7yFJMFn8AXGSgY3ROxnqwLCdpbkfUVx9G2/i4SDiH
kJeRT9UWvjLxDF/JGy278c4rwK7GbKArDTG6FLIyPWwX5mGfEeKunH6I29STa8OCdl9uOPUJh8uK
L/l1XwCDOzvNsTdXwkQfF2ePuMaxjt1RNMEu09XD+cCWDoq7oyXq9aTwdtsc5Yjlic+JixAdtsEx
hQ+ALHWinMm6zYJj2jn9QdHxIcgJ6AZpL2JfyGzVu6QMB1mRjZZ+GdnNWCblnMM7swkV+ujXRu6y
Vdb2KJyzbV+X5KaVxFsbQ5fteXsivgWdlF4U2/NiblPYcDtcigT6hfcOA5SlGgP9NMIouxhG+mXO
qJswnEimXeg1T10//H7blm6OVAC2oIZ8V+dihfJd9xmyky/nEzSF7PahJS0W9djOh7YzYMq+TKzz
iEykGROLEPvqfDKnyKVTKHRsfWamq9ardyodsi+q9JK0tdayBzBLp+ln5bkytMtsU2Xy1lRZ+mKj
zSOxpDs/vQnywthJYLA3noUFOCrm7J+YaoL1fH6zU0rKKM2b6ko6wY47or8JpDjmbWrt69n2QSLp
Y9uYod84+PzIGEWG3Rrbsnawl/Y9IkhZ+1lkmgvzJKthhzIG1snlgJNlnkm/FLYo97453qnWyw6E
wXi1zsSD2wbpvkrndC+9dN3yQG8V1f730KJ3O8jmiGFFsA+dzLwtYISXPimoCXwmJJ/DnBYv3Pna
etK4hzeqcS+GcW8qSqO2qFRsIccOGw/YgfMBed5QQWEC7ABn5YpMFQDZlI4bKzPz3dT2q/NvsNrI
MW0a65tNizUdJx55fo7Sd14E388C1Ja+nJc/Ci5weymRgID3fHX+4pMe+IpzqtwgFQjzumvBLbg2
T+1g070Y6NqB0FUX8oH5sWIa9UxWRm7rMhmmrFEH+8o85fDlRCKPvrfh833FWx6PkttJo6LcLrwN
GUgL5xzOT2SuPp8Pe+Jn99yzIZjflVlokW5DTNElxC71CQT/NpoFrGgbd6qudK0SCC6C24jpwcxm
TZEBbBvaooPWcfC2IT1mACFSQqsfgBMa1hDcSToLGSIisQFk86oyrgrLRZorUbEhzjXCcj/mdYtw
kmGAm3ScbmA2APxae+zlRA95yZqw0IQfGgnPWVEKL56p9+28IKhd93vbrEikaghunDeAavb6Y10z
54p4T8rKnDs9I7ZStf3MQaODjRDJo3oOFuK0cermuruqA8CfQIAyY10W45Yr+bExPSSwPuDgHa+y
Q2DUGeC62t6ZtIFPl8n0qfAW7QGXV6dg5rdkhFFvOs9OrL9JVmY7AwJjWy4gOYjfO/RiQOK/nMzn
4LNSdp3kDAA8dMnqUI1CHCaMIAYML7MyTr5qs3ioXQ3Yiw9VEmALj52XTRsqQRgf6PAw4u3egWT0
BOVqEE1bXZ+qYkaZxq4jaKfaV5AlqR472vMbxMYKOE6nidPAuas6vXZ0/ckTdre1Df2pAhxjOznz
J7iXWgdz4E7US4700w6MrT8X7rYfwErIW2RHo5OdCuqXsakMEVuiGULHgUUKL+B4jcpJ0gUFWedw
jQ7bSg9xCeemNW0evk+ZvlRwYxoaBDb+54EGRoKc2Ud1caiSvB4tAINskdhTFuzGFPfSGSRydOVf
nUeOG51/1VUspiiy7H37hlGLXRXcslc2MdrQhcjszp/RBSRjyj4XGUW0xpW36lg2Q/J4Dq4zZflH
syX7OhsLWCmjRNaOzXEG1MerorbvvuXYG27PX2aIDZGCbprSZqcZifChb6+xyGlCetFuuPKdRwf+
ZY5RfZ2ywj/2dIIm8DIp7N5CMIMdFqcz7P78tA5ZyfItRHUUVOjgTm/3qj2i/8/B6lgWR1ZDEKFN
Z3Z1/jJZsxcidGZhmnrQ+mJF/ZUPlh/bIiWJP2p6y329K8uyP04ajQUcGPtu1sPBrts73xXjGiMb
9DE1XRUKUY/rKe8F8gqz3Gem2SZwoQp7AvzQahR5/tDrBL1aSGmQsb7qBkr3AJggkpFdhKkKry7U
fLBOBYzMy2VjG4L8U1cPn4nDkfGQLo/PtcPzFxwi01XtONWjNg17qxznZZRQcme6Q1TbZEbYBdJY
2ROBjpLJ+h1xUh/RDPbhlEi6EhTPG85w3AGHGhF/1CldoJYLll5uVOOW1OCDVFC3u7H6fgxLoNI2
beE+93Ssdlpb130+OJFqBQlbWtdrhGoe2m9Ye17Z3toOUVeuN0TnI7c2kHJNldKf7KzA7i2zPbrK
zp5UzQP2PRGamUUBTiVkX9IBsP503JVeLQ8cKLnIsrsxgrvQp4kV3tGqquPEFBrUNsoF0pxDwrV1
ElystVMjmi/LaW8g0QTo/FsHw7tTofKDUaKdiwtfqx6leIgjGihK5xqxJWD+ab0TCj16MXv23aCG
gzO22YoztMSrvozP1WumBrT6mIVgy8+Wnj+dYoR1yJZyqTetx1F6s4rm0Lmi30joWd3QoNwv/3Zo
w6dtn91h67KdLI/80rZvRO/dgBzsR1ig6AgQgOEz8tc0tj2i/2yGan5/ctAVAPJMQemUSFgv2dzw
EBOiZvz9oleVS7x7ZlXGF5eyNi7sgF1VyxcW5O2qa+wg6s6zjxXLVJbfGDeRiM2I6A3qz0ktLHrr
Cd/dUq9C6i5NtZEm6naKOjJUsh43ivB2NZPhtgJeZUfToYwhxoH8sBPLcnNAC1QNQRyuoCBil942
N2a6/VxTrBlX2dNq0OBlDMJksV0DUuA0qbphhLXoH/j2Q8sxhAGK6IXbOgeRDUtzBXXiwpQ9iNm2
c4BII4Lr/LoCVjHihV3H6XJosp7vPNJBKQ+IxDgneM/296UtLFkBWClrKBjaJUgTKWqObkpvzwkD
XzoZzVJqSnWQuOhGfWqyuXzU7Qj6KLhRkDbtN3A6KTep3ztQvaFQJQxasQp6jp6Ol22ajBSJLt2d
16Q+lLLVMku8Q61g1Zoiu8CANJ9IA9B1tYSNFP2XPRP8qCGvBt92pAG/r2tZC0zgbX3WNhfvA9sB
HdZCzfFtkbHBNDIbOKdvrZrILSDoMe43QFZQyS1lzdGf7fbOqT4Vqk9vet5s+iUpcRVEw5dGTgdb
H6jLymnTzW7sAra0hX44sO3zFFypZrgi1thcmXOBDMGBGtQ8sAhAOHnLwTFvoBp+k9fB56qCFO1U
+338PyjrOkth7uIR4boGTgAa0ajd+ReFOwk/Xps5stqSkfmRInJArbkdQgnk6zrHpnHrVd7+3FcU
vRus6tRsIlpOczS5E/5fRezoe5IzdR87o093g+FlYaD7YtfX4ASXLeKIrDKSc5TPpP9SujZIxUod
2rTcAA5rXXGfqb1N+uuRyP5gFqaAExmYdTB4NA9dAxO6MQcWs8NxjZQC4rxeah1H4Yd54M2bSXIo
+Q5Nvw4yF+3zfwalqQt9WQl8SkQMrffQi9Z4kiENczYbaBUQDQE1swBDSX+Hr/1bvfX7psY/b7vo
b7vxf7/Kv/bI+74Nv/2t9Uuz9LfF5S+9adf/39Gfh3LYqyW29P/fNOg3jaqWpvxWLP/zuhd//uD3
ZjwxPPcD5ANtGI/Aq2tRFf1HN/77j9A5hkMh2mWOsaCSf7Tj6Qcf3TP0UtAgd1w/oAsf/0c7nn5A
mxggfkCCsJzxe+g9/xvt+DOA79WiQYEb7gY2aq226zpoZF7sC8CpQForVf7tiLiy3EE8l5GYIZO2
US/aYoINUP1QxhZw8LTdD25MwIKmqz5dA6Vc5zfYDSA6hj08QwmWRGOaTNaXBgqb8y5Tx5zLVZ1b
MQCeq2k8Wun9YD8bH+V045X3OUyD3JMerzI0650r7QZhm18HTay7aOwTBERo8qIUyOqEyh1cWcc4
DdW9/wWO9JBEKZ2NZ3xCWlMPqKremGZMIJcgiy6xYIbXQRUwmSFfBepePqws9rFxHvTdAHpAftda
xSpHi0/nbEXtDcpn2OdnGyWGGLy9wolaFas5qr/APRZARHrrP5A9+3ieL//WwvqfrZr/16AtxtLi
+j9jW3YNdI+Ghv/x39BdqN4sneWD/1g6rvcBxxRgKgHowFDEBPT0O5AFSwcr5Cztj3JOYC3ivD9W
juF9wGqxYJDnwf0N6r1Ybz8WjuF8MGCr6wQGWlJQ9vX/nWVzoSoBHKUNLw8sxGBZNUigL3p2jVFN
JGsn4z7zNTbjHQG9xoKzLRKhbki/5GZdStCkLVKy7Lo3nJGwa20ry2xfGlL3BZrMHrhYUnbx/0KH
szMhw23cG900fQ1s7UA4bUIBKOlZPY7hJKlTJApOihnckjOriUyNeDr0Sj1OO2B2xnwbIPFwoPsu
kcV53MudiPSazwkaN32/rugkrdAtfQ+LeZzQHBD2bFTxQrl0Ytdgc4lDbTRJbNiWzm9fvd7T993k
NVzmApy3jJYD8SvXolYAlBp0JN8GH44wM9a4uXWvSjgGAtAYAcAYByjTRFmXH9IOJSdrnA68d3Gr
ZAd7y10lOyOCsYmHVizB9oO1/fu7wtR6HS58vykgFGxQpi3rJ1cL7nuEMSuz7i36QiZQS2qUOtIm
niZv6ZG+c7UL+PGPMXh1uYvoZOzKvslrXK6L50/5pluTOINj5dqIs517nE+/f7hlRF9v6+cRf3W1
pcn5ClTNJ1lUDXBF9yXwjxBZR5umWyBJG2Q977VML1r/Pw3kxdvlMwd+abmWdzdlMRr8oFzYIeQp
rCPdltvqiJbOqkxI1O3nu98/5kXI99Oll3f86jEHRltZ5hUec2y3UzYnUMy+//0lLtrBP13iYqVn
0mk95Qbm/VybSTo122roNl49vQPAend+XCDtPd3bbp1hfowQlDUipPFr/zDEdoJYMKq/QyD+/9nz
J5byq/f7U9i2z/v8y/OQvzl1lo/849RZUJJwfPJQjkFsBhGKf5w6oEx+wFYP901EZnCXWFCuP04d
+wN6+Th0wHi2kYBgk/vnqUMM4wOictuC86V1BpyY/865c0krWFC2AGoCYutYOBHppaCga8MJAGo0
3d0Ak08cg0kTdONKt7kfClp6K7/iJIHJDpBvtTVFRZ997JmEmlMxvFBpPZdTde1n0PII4MxSsS6h
UMld53CLjjtQpyI9QEwOABMeGwJh2auh/sU5cCnrtuBbIFdsAOmyqBcDsvx2ueo+tQIIgxV3PS1X
Pm+vmsBfOQBJPgk2fYb+iw6LmR5dF40q0Z9kY8cc+9U4kW8z3gAan+i49tkUhHWuT4G0UQV0k6B9
+P19nr0H/7V7wsdsOd3NJcoGVIwiAnl7nyUgtAJBCLn1S3gMTN2mRFesnQcBhenur8yE30SAGpiU
0FaaGxf1Y7iyBNz5qGhVJo5b6aNFmzvDyY/A/Q2wX6ZPnFC4vqnhqG1A4TX6MAqKf2lgxKlLbk0U
apMRRZ2HvBLfBrdp131NUfx39UuLvkyiTQnBWy//ggauFXYTJNUyo0abfdc3dznqd25Wf6yB//79
UIAOhWe9GIuAYiyWgcC6uJR/UFqx2Q0GCF9w81bMWRnOGp4XPt7EqKZDxVDDJfkGujog4nclAajC
XGmz36NBZa86+Lv/VczuM28AYqznUPYSHetBrs3Ml7HL0kQ2fJ0SvuVFHuXzvIUmdBmJDm23tL7t
C7SDAnfT5sO9hkaWW+0spVeN34UwsJ+MJzfb11W1r9CPVQUU2aerrL8rTLh79B+lzNYNDMiyegLe
Y44o+Th4B9fgANihPt6emvGbaWqAAoprv4AoIwEdla1kY15VjIZO8JApyM7Yt1wrFFqRmfv3WacT
t8Dp7WAkChyuzmTsmfS2rtvu0hrSPXxE3yZ9RPHpkAZoVlRofK6U720q+PVCLsVf675EZcu47j0z
agka9fN9jtp8z1cIiGNK+5MYKQGx86WuuqeyeUgZcBZBfxSef9Pk3c4WT8Aw7iqldi4YqszvN4Vu
TkGJlh7AuTSb1n4DU1ILFiKQMIGnw6Eq8YfutLltMWvIMJvhzGkTVtooDm5RvxN+GBf1pmUJ2SjE
gFoEDXuQoH6i0lvcTVXeBbcmsAYe2EShsRhSgh2sgasKRwpWSKXDrOXrTI5pVMrqVPrwqHXRKoTO
cNAk7gB4F47FZ+JMT7rAtCoLm4TjIurA6JPr9TcW2MgdWjO+bWWoGXcIFrkHwcwB9OEnNaHLCyWX
Gd0qRcpEE3s1pEVSo6tqS8Cq8umz8jE8pH1Kcx/AlFtnhC9dBj8cQASgb1t6zlVVP7klC80e0OXC
Svhisg7b4qH2gBrU3tHl+ms/GHcdgmfP/zgqDQ7w4G0KCJoHgIV0TnUggj+h7WWvKlvGqrdATDWe
qGeGsOUJgWQC8rGAkU53SzM7qodi1bpHQRjuHKLQeQ/NFSO9t3Jx8tB8ktDTj0oLjSQH2SxB9XDw
89gFrKQMYLtt19B6qw/AYV8HcOtEpozLDeDERhaFBxM25X7VkL2mYHJ2+QmqNH8VhtgXtvrsoJS8
qmHaHlb5k+eU18yG+mVK41GoDEBZgHfKHPiwyhBfC1GvCv+LTeer2a6SiYGNCMj6HoXfgxvUN7lV
s1WXzzdmV0Vzgd3OEdfK0luQq7ein8LWcr69s1e9DUSXOQeFmu+1Pwr7p0vbt64BEhHZkXnr+v+b
tPParVtJ1vATEWAOtyRXUJYp2bJ9Q9iWxZwzn/589J6Bl6iFxTMzMLYvpA032eyurq76w+hx1riR
OLhpFjujxDz7pcfhZBu0W1Q5q2x90r6VeXQU6fGqmn6rlmhvY+zYj0tVLdz9jw+3ypIbuTS5Tmay
B1jAhjpwN6WvDb1wA/tb2syO4cMexixpaJ8KxKl1iEri0NrQ9/H6uoEFZhdafQhl87DxYB8DPPVp
ESi7SOqypBbvD7tc6yCvl6HsBab2wzfhkldOQ0uFlfU9M3y6Oo0LFPVVplurJdK+woRn4xHIt1Zn
DMIeXNtNHeAlt/PVbcU0Z0mm10oRak8X57V/jHaC82t0/K84dG+bbKxy7X+C06KuA+eBS6m8lo/R
EnKoNDUNr9mFz+b1QkvPfzauabcegILj5bd7f4H4MNhaJ8bAjdpvGsvwiuINFIStyXdKvWG2diYv
hKIrL4waioU4ny0zfHIR6uaiVvupVjytGew4eO16ZV/1lRP7wS6c/GOZ51e+GH5PlHuQbK4WpL9i
lY5nIlwl6aOuGocSuwan05JrNQ4yGxzAdSdo10oa7Sw/3doMH+fk/eOuLsOdrGRxLFYKHzx/7jyl
2gU7C6U3zcAJPj2m35GN/D18uvwh1lKOf+IDFSPUCEQsVkB/v5+kNCuKbDCYpMERnaixF/maTrzS
9tKRfsFeHG+K5DN9ZtU8ysduaxm8v5L/E51ORv+THJ98ooyI2+JaoHizUjkZeY0mpOq+742D0jUv
c/UEeO6rCCcGwMM1ulA/NEPf1Z3pyAEEXKlJvo7qXZL1tmim19Yo/qKj+qQh8lZWwq6UGjvQe69X
/F/iRIFTsa2YxgBHrEa+IyKWJiDJlAzxXjXp4mjVs04ZFTb6M6yvq8j8ltH5h2JytJpmVy/H0ijg
EGh9B/u31yTi6FwdiuS2mv9AWl9SpQU3ibFGHJZYeqh7vRy2cPpnV8nf7/UHYn4yY0kZ+oC+GsUD
QOBkSW3PXYvpg/HQ4d0RUKxVRES1p8rupZvI0vYdKhnhAtxCSTauxa0otfU4SyA9eRzAcg01smX5
ZLsov8mv1F3hhK5SO7p+lDBzvkLxlMu6sL+8bs8tHGgVwIph4LN2V8s2LlJNruDzeWL5WilfLemb
FH61ig0yyrm3OxllHaYGTc0ig9qpJ+DTo47XYXMXiVsW2H/ajO9vExzRf9/lD5f1ZA6TqJcz1P5k
b9BE25RN/CA0u1FLHER8bESG8JretQPAYp/OvWuGDegx/NXS0QvbYO+3BiAIye1G3CO5iSmNcpzU
cpdIAvxWQG295Cl4eKnG0IOuZ4Fm30K0AdPhCVHohr/bwQ37zE5TOsq96Ehp86tvyYPj0HwEE/1d
iIrd5a+3Zsf+k5WcvPJq2Ux6Lk5jo8qeJr1iOeGE+s8e3FUjp14ut3YetNgBAPz1C+M2To09NBNs
lc37RJ7dWpY/Z3C7o7Y8AHt98LnkbTze1ndfnRxxnQSVWvDd4yvq1z33lcdsh1aBHQLosumDA9p8
CNwtX6i1psm/poVmFpIM1iIQ8343WdokRJ3YyV5qDk4s05hvTCgDNwhhSHN8g4HwTo2zXSN/icBl
5RVmpnok/zdHgsU1hTOTKrC8dhKvFRXpnZqn8D+DcE3twcNdcmc+6w897gE++hCLfQH4z8uzfnZL
/x1WW3Xd/LY28jZm2CIDn+KpArCA1Cv0cqvicjYlPhloldxpACKE3GKgLBkf81SC/RfdFVp+MCSO
WWgsWd+h4wS1QvZpPPcH2C+O0H+H0WOH4oSGVOK0w/yz1MQ9tPbbxuSqliXwbR8j0KpW9ApqiwY/
JNA4A9s/TFvb58z6fJeerrbPbGp5A0ZD9tDmjAboF6rhgCx4lNJ81+bQbNA4mkCKaY3g5sZv3xCv
fAosaRs9tLqwMZ/nNvO7p1ntljTXtUL0SZYVtCEHhQtYN8CPeOykX039E6bso4nowAybQBJuwa3T
9Im/59W+am7NWjqUGZFrxM8x0zZUZt5Xwv9kF3S7aOZSpKF2qa0q4YsBedUWhuQV7czt+ns3vl1e
suc27LsRlqV2ErrbGc/3SNclT7zufgweFh871RburMN4L9uCa24o2m690OrUS1QpoQbHC1XG13xB
jIb2xgsta391Fp2+kL7ahIGuzVnQaZJXB82ukkdHMZEyG+Uno5IBDYKKDqPj2BsQELQ7a3MpnYkB
74ZfbU0fVHdZmL5EDmweZne6H5+jP36GLJHBlXaZmz2F37dO4K3PuCASTj8j3FxLmkfmVTiKb4IN
d+cI1fvT4MZHlMzdzfG2Znm1YyBAwLqoWDboGf1K613iI32j3JUGcni1cFQBGMtm5yTJk0DlZOMT
nw0ef3fFmmDbwdcyckQPPPynf4S38z587TwsYvBT0NWdXtiaIx61rSCx9WVXR9tczUId1pbkTdfm
oWGnFNjhgDA2URE+gFXc5QdAshKXj433PRPt3y2p5cFOtmhnhvMAhUTyMqm8VTrzauqP2fxiJV8l
WbDHKt2wHt0abxV0kpJwlCWMV2qepf/Aq9CGaIWVhN1OXOGDeuPYPDueIulLd5NK9LoWjc6jISiz
SAjCg8wa06dmzCALTrbcTdScJbeOrOPlJXQ2DJ0MubqpAtgKoVJIkqdD3aTSfN0P4n/z1U6GWC0X
zfIrIOEyQ8y6B8vcNRCkIQs/7MS5fJL6fqPis3yV93FP11QaSCJ4JIRO13aOUdWYWttPLM+2e2g7
fVeUz5KU7VJTOKD7uL88gWv3SBI9TiOgovRRJF2mo/J+UfbzoGg6ZF5vNgp3qqXdBAhBjTDprNL9
UMpPTT5fLRVuZRoPIwDtMS9uB/l7Gz4Yk+wYpexN2UNYUyzWk12cjJ9HCxtmvMKz+VcB0jvTyi9T
hjjk5Qdfnms9TSfPvc7RojkB/ed3BK5e+dpbbpjO8G9E0qEMCg2XUalDT3xLyP3jens3W2uhKWjz
iJ4HjBrFoZOgBTymkXv5xc59/9MXk99/EFgCI0XQQfI08YshFw9wp1zZKL4WSuJE5YYitPRxz/JC
MnILNCs5rtcq7lD85RHYO8ccXnJD+GIVfcA1o9qX4pcavi0MaXdUscFqubJpL+NYZXi4pjhZGY6q
lHdW2d+po+GGSbYxD2en+uTJlt+fRMs8ipNgSmM+8IyCpj8fLGMLY3J2DZ0MsdraoRDQPpMiycMD
+ovg4zOB+IcfoKyWjo9jUOwM/T6lNnP5A68Vof7ZcnSKyQMRl1DWzReArN2UGwGZzUA/qQj2vSzD
8YMJonwO/LuhFnDtEpyOhsgMW/zy6Ge6vHxxTRYpwANSZPe/n1elJ1/vIBp50lQ5OgC+CSVDFYBz
qWW2YPV3glo5UaDaFa6+ivEp1D+naIUlEKP7od0b1c8IumFVPhRi+mVox43E8uw3OXm81SHZmoMy
5okpevHcfkUufz/m91lALUyiNjtVbwmGhrUQf9qYlSXP+RBOToZdnZUT5KUyooDrDWp5PaXkWhms
CD08hOrPIMZlqAzuFr08eIkIxeSPhpQdMvFxzqmN+soREmtopHtJY5mOBh8UeHn3NgmCkwsbR97y
fT4+KbBTXVUtCyG399+vz4O6pTgC6nF8wKXaqyrtkIbpxrmw1on7Z5Fqf4dZhSFDTbmXCpLo6WA4
A+mzMlM+g8xa5FzDuzsIeABK4bzHHT2jwEXsz83L167c0k87GwZOnmOVoJY1dYFJnsH+V/1jropu
IW81f5Yl9WFGdQT8kBWn67A22tYTdVTEkCH6TvndDo9KE9/G8YQNdrAR087OqqmQHCkmSo+gE99/
vHGc8gIamUhrg2um7Mi76uC7vYOIc+hN7mJWtOWicm69nA652lBSkYrAOHtYItKbmMk3zZjvUM7a
Xd5AKxDhcsMlmp282WoDKTTUu3kZxh93ESJTB5qx2ORYULBRmbBTu/yByC+Oxxvb4Vy8OB13OeBO
jgm97rO89xvRq9vSLpQHJMlwI5UOffapAAdqV8NBSX9cftlzh+bpmMsznYy52Ct3ecK7xnHsFJJ5
HRvRSz2rbhA3ntp3R5Xq6OUhz3RH3s3v2qg9yoV6hK7GPrBs+a1+FH4WdyGmi8ktVdjAkX7Le9lO
9psXxHOb4+RdjVW46doUqO/AuM0uudesQ3QTu6MNVsCRvNSW0LSyA4uBN82Xl/v9eleeDrwKQCL0
iUwVR9GT4Ryr83MrCGAIBroe+3BS9rP/VW6E3VxM3n8z0+AjaFJjYfEhAa9oJAhNURMOmvxFLZub
SK2pWd+XmD0PnXaVC9ph7IM7LG5epAJ2vkGRnHLBXvlTuk7gBm8VJM/HjZNnWk+GZBSmkZasuBaO
3LcEefqUdeZP8RXLhs7L1y6g7dHFLpTLvZ+Xx0JEYTPdAI6cC8bmghqRNG4MnD/vF34UImBmyhmL
UApvY2k65vPGQbwxwjqtl41ExmklFT11eIjHzBbLl8uf92w4/PsK6wwehQvKVlSVvSHMIT+U90k7
3UbVVtQ9GyJOhll9sLxNfLkr4OzB2QUpQEEjoIOaIkloxKi7J07XbiXMZ3P5k6+zzuUtGSRaPye8
mhPI1wXUfJbGlNqLBR/sThcHYDtPngbZDZA2rp3A3apwnLu7nD7B8nVPAiPEuBQRU95ariIatseC
dipwQKPRD4O20RHbWimro1QSeiHMTD5kJ3VOWT4G5Zb015liHJvn5COujk4kUYaRzu4S++JnYz8e
F2HowUUK7f/lu7n2rPnnDD0Zb3WGVrWptLEUiV5bCkdr6B+bAJHAEQFO2NGt/Cqpt2k52nI4AYVX
rvPEsuy0atAWC3K36pQ/CxoudmUrkXqnTfPtlPW/UlnzcLb6hgCJCGG9m/eXd9QZvMYyTcjHGeQ0
kJ5Wj00rf7T0Znls8CHtM3Hok+4ahmMcZFc8tq27Md7ZIwl2h7oQUED7ro4kXZmSGb2C2ZMeRGd2
c3x8AKS09oxaHI6AwAxd5ZEe8+HyuGcjx8mwqy2NdFIfdrU6exk6JEV0bWTAsjbVes/0YHVYMDo6
n1zOVETd3+8hNBZaaUQix6uSKxXFLgH9aqEL3dmik1NzOfVRjxZohkUBSCBZOeKVvqsSLdvJKtyw
LL3OQJPlcJ0RBrJNMb4OtcIZhPsRMjHWPNOXxMKwXWvox7b7MvxptJ/1Gthh0X4JM7q2VX6r+vPn
oa+vLCQPp3G6Az66D7IrJBgOSXWjN2Vml0G81wUkokT9Xg0AOFuK9hTN2Ka0FZqh+pjbXVLczFbX
O/X8pKpPvQSOJ2ypn02fZGRwmnh0tAa1ocgfj5PSg/gbyG4aZ1RNwAL5qxg9Ndp0CFMU2aXf6pA/
dkj/1WiOyHN1TMXHUPyq1rMzoIllTTQjo1+G8XsqQJdW4jGRRgSr1OtFz6cTFBeBOh70ys99O46q
1xSEXq5P8y4q++tUmq4yA/YsLLROhSBnfBrxHIiyFCosbl/FwqJeVAfzg1rDGGrTgyUJogOfB+U2
UZzsgu4LkNSkvU0pLYPxmRFHa776AqYiip+N7lSN932vs63RSOvpHoTo32oVLqGz1OyFDA1BSRqf
e0rPtMuCarTnAZz30CcRqg3xU9nLL0HffTOFUXTMEd9hRBJdU+1f2qGLbWvufvb1lmfQx6xzqQnB
jkFzD0AOSvXvF+OAjgtKwlrtGUnjpAa3ccxJOsq4Iv28Aj2aXP/eDpptaUe1pkvjcXw7ppo4QECB
MIn/6RZcHgeKmAjQ39LBiL1/nHlEkUUUptqrpcoRMRZvQs3pS9m+vNM/3ClWw6yOMS3OkOQX59qD
LfwUKM0uqxrqmJotpNqnvv82FuWNhbrQ5VE/xtHVsKsTDdUdpQyVoea48Q/DaOcyDafeGVzRHRN3
ahxzd3nEDxFtNeDqfAMyqPp5x3TOaON07WTnKswg/FYvD7OSneVuuBpntYo6jKeaslZqL9TeVL2/
L6d0N9ffELywJxQoch0JiFp7Cfz+Tq7x0ylDO59GjAq0nQJGtlSiI/5+G92KM/mDjswojHtWkwH1
4f1aUgHqRmiQzJ7ewb0jgCn9Rv/l3J3YQLQZ6B/eAJivrYZotAjBjxn5cZTXgfp6wbH+hr4Pelw3
iGnsqC5lj/Jx60Z87rLwbtjVZ41BBlohFXmvdocdNpkA6NLQRrkah1jFsSo7elKuLn/iP7Kbq9ua
ieQ2rGcJVjT8zvezWaS6GI++3nlRWGi2qHROa+g3M3Kc6iw+NSaadLLvTvotpFPAYeJBTZj1Wr+v
i/hJG/h56u8j1JlFdfisoxKN3Pi9paJQ7w9HbBVROEGdekgEnv8lQcALBZzjEEG1QIFlSA7BbLjm
9JhFAPPLnhBVHschucel+Zia7W6KJDQq/GfJEp44Xh4yQd/KStZmYkv2xhRAawWlK1LfWaUl0CgS
bU60ziuE+6BrDzXKHGUoYsoS9buxm8mGGxgzvbjTc+kBbg0b3HK6WFBttQU/w72ytzN4QcdqyjRa
KLnXGPkT0k1vkh+JOxrDn5Sa7oyACKojWuZDq0aeEfReqAT7KZO/Kfqr5j/KNXOwlGw1rbwSOsHW
ska6t4wJj8NETLghTv7easNrSbkzA1zGuDrmqEVa3lRfqfIQQCH5MvVIVfezhn4fBCY9v4qVX770
MMz1vg7htrbtfkYvXTeocHYDqcZV78uuGSe7ktxVHX9N2o9a+JUn6OL4zbVovTYFGPTImJ6gENjp
EHwR58JN4+hxSoJ7LQXeWPi7LvuZRBAH1OvG4oL9s5/N41jkjtghLxvmk+2PFmSRXdRLruxDVemU
GzR/n5NZvYo4h4oJQWb8e7jAI11k7gfpZ6qPi17YnRyBGs3RHNJztwxVu47HqxmDLlMsf2lS+6NH
tMwWSvPnrBfPeR48d+q8a4uO/lv2Vmi0QMZpZ+H/EurDDfyz52oav0upAYG9ElG6UhFSNg/mjESm
NUVuibJyENQvpt45CglKJxlHJbJakHOhM5rFNXrMrOfsfkyLq6ydj10iPbdsChU1oiZ789PuNjZ/
TLl+I8HJGUXTQe3SqZC93kkWYuJy1UZOooefraS2EIqarJ2GauleiuYfKjLxdl/ByeDsvq+q2HJG
GRJUFCg3wqg0tmJWTxkQsjxH3LIvb2DB7OJwqzurbR0wq+JcO6GaO5dS7U2V7Kah9Fxogi3TZERH
ZV9EkeD0sN/ksD1EOjedLtoV1Foi3LrytHVbiQ5M8csMBNtS0UrlmxtS4NTTvR6bTjOqTuhfyf7b
LM0HEQldSb8LAaPF9fcKA80MWdO6btyyY9Z6T4CqTGfD1pD5QbbBDoXCmdqEcr15VSGNigLIVToZ
e2y+HXSmirA/IKy0j4k6ev6c4tCS/GzM+SZW+o3704frDKcjgQPSINggFeLg+9A5oDMeWrJRe+M0
3Zp676Awco00lCNrGwfScs6+C9LLSICcF3fRM2Qx0aIh0YzkNYL5IPfSwaf8MWv9U9kF+07+eflI
+PPc70ZDZ1xcWGkyzWwYBKsjwVCSukzbAq0gK+QCUrefZDiF8GWuRVX6XKV4840zxuUxtYIkLa6V
CuM8w5fR2IJBk/ZcCILqXlDQGUJssuzjl74NvEidrqpA3+iDrr4BkqE8JrrzzD6SHmgTvP8GWUaH
NSklav7tV6X4WrO2jEGxSwRlL8/KKrX8MNAqFZIUOn99IU4PmTQ6cTzseiXBLbDDxLjzxHoA1BTZ
me5vDHumHPXubJLfvx86ZdUk0loGrqUhclg9B8jDSRxJUe8ouBuoc7Wxqj9eHTgODYzBFTAvSy11
9aZZb86pPkmd1ypOeYvZMMiixplt31Vt+StI3+4W4cnr+rB1Tz+T2CHPooJbXeB2H3zqSzXGQyBU
O4DgOGMNb0Onb6SOHyttbCRSOmyEdPiy9HHfT2eq5FmVKE3jRSnqKvltEv+e489j960QviwFLzV4
SvXXdFE0ncZ7s6KaU/u2D25fKeqrQDTuxmGr4ng2y17UEljLbDj8Zd4/VJInMoWYsvFIR5+maNo3
0+dMRUIl6gwn7JDRNrQGTYlfOUinQjBo9/cuuO7PnTG++WQhldR9FifjP060l+yfO4DIBzFgW68W
giqgvicmdEZM60VBNx1c1+U9df7idDLC6pixKjnJEPaj93JA9ArcP8XO4lZy4qNoh7utlsifCsy7
wLa8kL4sadYXMW4VsC1lbJReChrPmqdHMQqdgRJDIvv7kkoFUIpQoTeq3hdJ7lgI8sErscF+3clD
DT2i3oXd9K0UfwRVe0AJbB8Und2TF/jxveXrV36v7rNKca1k/JSFxXUXvDbKj8sTdu4cOH2BVTQg
ARTKCU1tTxspGerCLo6NJ5hYbloHX9pw09tvmZBLE7Y6CUKulqCdBO7TuXzNSruWKQeJkc+19qtV
vdJUccN8dKsg+6KPzeHyy/6hRnwYnW2BFI2+kItW+0JoLMo6gs61WrKuagUlYtggMoJ13YCj3yR9
Gf3eITx+jsmFN8ZexSLUbjR0aHCmY1Oa/Fmt/XKskD4EGPVImk8lbyx3rZp+KZvFcgidV/QxIjdQ
bhNB/DwI0ktFpW7SG/9TSsVJ6TfR2que2p/TRyIFoJqD4yX/vQ8RUwKFHaCU8FDUqRNZaNdU6h7d
KbxnSlfOC9KdYofjk2tp4/HyVKxxJ/+cfMvFiOMVuZnFYOu0N1CkMWpaYTg/5MGPyYK0oGk/yrx2
0qk4SMOvIYjcohFdaxrsOpeeJJI/yI+uoXzvBjT9+p9W294W7SKJ3XgawoAb32r9qf6kACfPt0oB
JmAnQ5z704PqP82xZCe5tTHCGp7+rylQiL8w9jk4VvtAHWpllnyNIRT9rjferCh1O2VvNAMVvS+R
H+KF91LUT2L5aRgafAMqpLtwN1euCn3nj6+zKTr4mW1khWdTEgie/36qZWJOmjaIHplZXKnTQ1mH
yNi/6CmWpUVltxE1yPaHQbG3tSz38nLYGnS1Gso0nGIrsaaHIBl3tcSt1BponFIboMsyjfuijp2s
GzYW4fqk+PAFVh9ZAPuLRQHDNrtpF2LUawQ2nVy7A9FdH7hnXX7LdQfpw3ir/Y8GvdmaqHk8IM+4
D53U1QVbd0dncmW7/e3v5A301PlF/Pdbrk7CHq1YKe+M6QHlw6s0fovHrQR2+RdOoumHN1pFU8Ru
jZqcf3pQ8GgQU93NrNeAGj9gOkfUuUT+p/Tj9YhrIgCUjlSJOnbN2Aw4bEdOaj3oiKnEYQEHCedt
EZ91I/yECbNjAFLn5HPFYXPpLJvzwouvUXstrmlAcIkPg/OPApBi2Dgl0HBC8PQupeK9FS7ORWsc
I/+9MddcgLYC4YqrxPTgZzKVDdltrcbWKvUWo70ZqpolTseAKCWawtbQ8sbLriJV7eek7xJDLzge
7E32Oubv7rJqRdt4xOjj8j7ZWFRrIgBlC4LTwPUriF5KgKiShgJBatmVEjoolzpC8HZ5wGWfX/qY
q/AjiZ0xGI3CKlbjfZQIN9ge0nfpXAE/3MtDbcWc9d3S7KS4JN2fHjSoI34Mz4uCH7c8UabMtJCq
Q7fz0f7wEVEMv6dBvTG563rwhw20CkJqQFIvznzMSd0DB8DZ6A/lwW8O1NQWd2MXWPdWlqwu/+qH
Kf57pdZWgaKq1CQbk2ki1+heoyxpHdVI7ksfvV9N/y7Ws61XIay2SXRi1BQi9GYkOXruooIqgCJ/
J/m9TxFxVuvY9TkNtAaNmC5U963UuEZv7GSxowqMMrHw1re/RMwyOmqWiY4MgyDsLKGys7xB3OT3
0D3qGprY/auvPRip/hAgpBGaNPTpIHEzvp7Lt2j+ZSX9Lk90e0SW4vISOBuV/07FOoIZUplXOp5p
D0H5BTl6RwZq/L+NsErsdK0vVKljsmu9cJLyE9r4u8sjrNzwFrfS9yWSJWScpAlFj0JxnJEmTO2v
QVn8SAC2lPdihXMiRgrD/JANV6FxGwmxa1bsJiGmwkAHenzxY6pydK6lCsHS7LUO3zL/dyTdB+mn
uvwlquXGKbhO+T886yp8dVU6a8pIlUVBV4aKWihPt5gP7ObAOCRF4ECGvBsNrNuaYiPD2PrUy+9P
ZskXldg3TGR+Z5+W2vgUJFtZ5NlYebKYVqGrxb5IUnoWU5S+hem4V9TQMcPAFbjVq1QNq7Ld+PTn
I9jJkMsjnbyUnkahITasLpwMyGLyh2lY4BaOcKgPauGaG1nT8gYXIse6kGFhcEYbhTcUx2dfvq/6
t6o6XF7NZ9NPGPtcCJWFZrOaxAp5hERUeCN//D7EX4Q+dgUDWqHKAWdYTp7iOTBsvNb5pfF3zOVM
OplFZRZisv+ecyDt7aZp91jMuJdfa40g+tfC/zvGKtSbjdwAWWIMEnjkRl9qvpTp76T4m2g9tf63
UT9G/YyQSGEDsNzPkxcld3lET1/ukJya3cZ8SMTxkPgC21mzSwMNgKJHDW7j0nH+G/990NWSKoNS
C9NwZDJQvkdSqTHuLD3cmI5zWwUPPNyUF1NjhNXfz3ij1nIa6g0pWyftYIzuhsco+T7xsTltnFjf
OOmVD6tKg6mOAiB3flATH664RiDLuApI+oOVxo+Y3va2ZcZHzch7pxX9x0n0m2MwWg+mmD6mZoqY
U3ijJSHqcIaROo2I7bsBuTtvv8cdWvzoyWqRjuoUBaS5Lo5tr+FtAAQn118QUkdJJo+qoy6V9X4c
VbepRVTXfK6L3Q0X/espGjg5O+1n45dfjCGc9tEAYyvqyNbbGqvJy2vvjxHmu23LZqKzgHigLCvg
llZrr2oCCrIRRj5G3DhJWDlmU9xblvCjBYRmYDS4QyxEtqeY7m+HOSDmCw2q6Xh81jBOxUi7D6QO
xQWswMy+diYN1dxrcZYdUUBtTEhdsUrtOhWvzEq3617cV1m8KzL6bh32ZIN27P0vgpkdI0gjKHU5
hlTsxWL+kiActwg2QB9Gyhd1CiBUpf8JY60vs0xnfk7uO6HzzDJ7QRGO6YtupBgFDwwbAS+5ZpDs
an90uHnsFAMpL5wSc5yZikTGQ6LFwBoa8vhi5dKh7vqvkSY5EVrZqR5QBg4xVokOSBPi/2DhDzHR
reaHs442YDw7korblBxSB8PVdtDv/TK5SuLgocoj7qUauHmz0fe1XrX4BIeJg0xCvTNRWLv86T6k
arQ8sDa14AEYqHqsYb1BZ2D84luKR3vkNrBgPM/yAe4oneGnMJk2hGP+2G+vFsrpcGuMb9BYgoj0
tOpZ/uzF+ayh20hAqpsILyuzv6J89SMIM9T+7CnMJBzH9EMfyTehhPilmB6NfL7pm/mYdvONJZn2
mETfcQD63VZDCTKuf+51826SxJCEYwJ0+43GG5qwDeASTbc7qyUPyJl75Ql/oIIrObq4gwA2t5Co
+1ye2g8hYZla3G1g2GFmi4fs+xBEw1cL8lBAJMeY3WCYDlH9W1H93WS1OEveqO03eRA24tCH2Loa
c5WDdAoGN2jVqt7UJHbJhAbtt6DtNyQN/jAOPnzGk1dbnaFmMLVmOiiK1zaxK0Wvefl99MPP+PIc
erP2JGiStha2uVMEvp0jZqFXxjXtredJZLP60tswiMe+Npxx7L/mo0J+WE8vUivdISzD3h/36Ake
VUFxOtNAtOGHWRo2P3LidnJb9B0Lnf9tlu+nbv6WxE/Voqrt62ATbjT1twKwKI6TvQ9kUBZhDXBD
jwokLNH91vEzn0NYTWgI4sustT+HUMWw5FtNmxre1S5CswldQleTg6t49PzIyxZBiajZAV+6VVOv
p6NZKU9hda8JoZ3UihsO6cbp9bFcuPqOq4RBwvAuEv1IRYIgwJEMOcJbms9DeevLe1QsfwB1uAb+
prlR84RMnb4IwcQbUX1rLa2CehRHfpUuz2Aor0nRfKo5mNLE3OAVfLiOr950lQ2IJdSseA5UL8Ja
Lg/uDdG/oj9xRen+f9wbq1upYGIIWIJb9WQZzgpueJMQ3Ph5sjHMGvoFgPfdvl9f+fJOkWL0QMG/
B1ht9+KAvHv3LJjDTY/eiGnsxvq+jnTwb9VNbHVXGagQPCk7ZzakQ9ZvKn6uWjAfnmd1QRQxd05F
pAQ9AZu5Ufg2zDHGC52DQ9bd5Ov7fi4dK+BXWukQT58uR8GNVbSuZPVJOFhTTkRStelujK9jGWsf
wdhYq2ePMWTXVHIwcr41kKKPhMgUcUX0qLm6tanbclw7rTLihdPsdfP58jutpXf/NaV/h1tdiI3M
FNBrNhSvLBt3aLud0B1QIr+m2LIzc0x0VPp+bUKar7g9l06NvEuNdFdXOAkqEaDlj1yeEPZH9l20
dt1iHjPuxDLbSLXPb66/z7k6goQ+VGrAWYqXE8cS4maSss9UR/Ojq8tT8vGi+GfV/x1qdfJUvi80
Q8aqnxq0MTELFULtmCg6Wn6oZgl4kGGd6MfxwdcReRUGDIit3cYznF/pf59hdSy16Sg26qAqnpE/
dHDjkupaCd7q3LqXNABmwqsKUXcM+quuKg+Xx96a6VXAxjZIySyfoRds+mzd4HhL3SNF3nurfbJG
IPyz+CxN5V5DX/FDs7+Y51rVQaAhRECeU5f+wbLUz6NRkmSX3XNf9j8LQO9dgl6OrD3I0zzv27C8
r/T2Kgms59THykgrk0fFGB60Pt7ai2saAw9oIblugn7lwgxTbHVwVEiaFIYu1w9zOt2iH1G5baMD
g8vDgylKgDMxic1047NaCYciN28MUbwJw966b4U8cSOtvpMa6Srr1c/gS2gJZoDPfUu47cvmXpy0
N78yHkYmaIcXI944QvOmNBFWUQJSmfEVknOgXanpgjHDOsq67ozW3FUDdld5iiR7wF3cGcL2BmvD
196K0ZqDrHB5NXxM/Swunbw6HEIivbKagT6P5FRR+tITM+PzWBn7qSpwY8R/XUPOI5syV0hIHgZ1
2FiGZwZWROOPOZECS+8PUOSk0JCpejHmktJ6c6YdQgm43Ki8dlOD/yzCmsjc5eimp+1GPnhm8+NP
dDLs6hBnNSTg1/+PtPPajVtZ2vYVEWAOpyQnaJRGo2BLJ4TkwJwzr/5/qLU3lsQRxG/jPzBsyICa
bHZXV1e9YfBOpHAwVuqdCUMiyEcH11CUTg1uQOqhRU4O0fFtl/XHzlpjcr+/2uecFIKORLqtSxg0
mctef13GMj9N85PUGpWbWcWuHCt3Mns8hGU5chMCFILciWGLWnsZ1f2+GuJXxJQfK3SK4PLqYECt
KtkISXgbo6b2/ZKYP/m/j4fYgyZi54Rc8TuvjCvB59uAV2dlg+l0AUk6xGnadKTmqCFYkuYvQlyt
LAN4i5+GYwMCR9bAqCjA8ERDXy4EWfXjSEC2DgW7cld68EaEECNw7Ucq6uEGLfLG0bvpj2QAxC99
z9oiz3zfN+NvNKGw5sNgL+8tYngBWZ3DS9Y8rq4ohoN0bVIyUig0fILs0qBWp/XWnltfuSkG7baP
0R7rpU1tguAutRiWcHYfiNbPeJwutVF1pRLwzE8YtQ4KEiA2MVyfHuhp3fr5cK+bySOm2Gzi1Nb9
H1MFOhNnttawbgVsmiGRY+dl9yO/38DgEkYcFY8ancahnHbI+XKBjA6tpDn6BGyTVvsQvvU5LYZJ
cSIOPlKCTdcL+4jeel6IN8mobiwYVmhaXsU5huEl5sudUYE6BdjbaxsvnJ66AISsL96pqPTJWbax
xmBvIpDgiDLEiap6TTx0Q1RmSZcPUppvZCPDwar7pcQCEvIjwujCXtPz/UwcqTwsBbaK2R6aZroK
lSMGLTdRGj3pMUogQ+oME133cMwBsEGmD5ub3I8wr0MRvn82KsK4hB51DLh6iMTIbr3+UIgtUtTg
gou22Cai58QhxryovubexSA+5wn3ZJ7M04+B8qdOwm0xjtsAOFImZVQkuToF6XUr0VfNa/rhTXws
u6l2q6R8HCtI3nXGDSRI/kwQ/fm7aG2tkp9Uo97NxQw8UfdlOVwzW3sPU9UqCydXyg6osl4Pibwz
62BHx40S1mtQ9teK4h8TY7ax0P0bffRrV4wkfWviYW4nXDM2rYiAUFeZPbSXCmJRUj4JGI/iFwbN
Chj+yr784jj9vFMWsWsoW120QnaKeEBcfvqJqbqdbFXqZ/DVoE1wKznQk5we1bfsOljbqHNa9G9Y
+Gef6rjPYV1C4MJN8nNY0PC291BaK08FtAmAkjuW7UZ3FXJFe9gQjFx1b1x8H4rO+zkzV+HfQa25
+/zhlBCmqq3NLChPyVVwBDZ+FZ8kt7gfr4NbJPLt+AK54+fk1nPxjHPkLU+BW3a3pcNgrVyWztIm
0JrIfatz0IY6sqyRJF3WTZhrlJgz9HZhRXYRjI42tRu/XFMTOTsaF0MtElS4q6FIAbAEKejvFfi8
/1j4rEFQF2AnAj0JD0IiKnVnPErAPX6eXKORrRaVmvxkGL9FnKv6wrqoi2lTKe0VKCcM+sa3VJ12
rRy/mLAMk1Z59ogs2uA9eMlfygu2YD4W+VVH0qxna1Yv2ufK+PnzLdY7ipx9ppqck3Ji3KRNcNQa
kBRhN0g2xDcwmqCOGhN5r7HaRh1qdZWyMS3B6T3KyqD2MaSR1OnR0/QLNYrducqTeNdKCY5GUp3M
ZJHoeAnngqNTOKH8ScZPHNQqA18EEapH48qooOT6I96wTlI8tb4rJ1dTf1cad1nzJhixgRJnSw5n
4pqjnrxeuuFuh/v5saRIJxUnufWvQfUdyuapCCMHsxMsvIBTedeCaB2ieCWbW6QW/z27zRnRPuuk
mYtrVF0oASxnlk6H9cIw/M31kVgePI59sG9q5aQOtEnw7kklM7ZL2b8qVOis3a3u93bsNXu//xVN
q/YAn/fO/FTzH2hsFN9ljpZF6MjKQYmUZIR77W9SKL+4Jxzam/7FP2R7wBMRFfNpz4S7/7NO/9nY
S3PKoMXKV4ACcApy9akjxQjabGMYBW20ZOvXN2l8CjxMbMvbLo1cuVfX4ubZy8+7DNy+jJAVPnpL
fp1m9UkIE4lVTBk/daTARgMmNY8UAf3O9WdS+GbaeBkIg0PQrtbGFuguJmAx/uK+lxoyeASL8WdI
UHvDDQU5/g1sM6SQHINM0l0DlK298SKuIBzfDVXY5ictTPd6Jbq++jTMV1l9pSL3uWLz31fDylSH
9iuBd/4cwGqQmqmVdgSw7OeQHbzkAQue70+gL2MQDg//HWIxe53c+Gbu8S4FFjEpWh9F+qhlKJtH
yBc0m7xeE8h4P0j+PWf/81JcSSEpoqVyJl8iShJkhXm99B1eMs9Abv60lSML1m3SgXfECkUqMSoi
T0GIAawp0JjxOkXwavCxBXgNQrTsRxoz6S70RBt2uOOT9OmpYveDscngKZnZeChFH4BYJ91L/lMK
gd/oCmxNJQC9seYoVX9Rd01rG3IKq+1WEB4MvMIGXXImFXsR67qwkv2E0yItOtbQWzwAesNu+NIX
pPZK9PCb0wxMhVpFdaTJ+v39N/mcifwzQ+i7o7dtSMhTLTumRYX4XF1Z2WlC6t5WvUNXN/1KS+TL
bTOb7YqWbiKptiRKQu0fcHRkEDExt4TbOe085tarVUt7IbRg5lU/LUSvC/NUGRdVgKxOuHoVO4/n
bF6L7j8yXPhLnlHbuzGqvDI2s5N6Pf300fV4KrZ04jyHr5z8qN1hY4aIpHDb4BuvNeoX9eH/TPSH
0RcH8CAONaYqjN7A0c1PyDko7oAzI0bxfPZDeYw2DCuuAGPMz5DC92GR6IDzzK7Tzzt96E1oQzio
+alpFTT1gvsmRbXO+C0pf/TuKQgegji3B+QJYkj1gVa5eQNVW1NY86kbzZZ14eDgOzFuRxpaTtDQ
0A2L5qGIjHTX6z7t1TqX3Ug69EbT7+I+FvdWlOCobkRI3IolJBBInJJ5EdbID3aJ9FKi5WHLvjxt
FKV2MEcRuPoMkr+BlFlsUgERing7wftroOVp4LOEka5W86a210kCPz4SqJc317iJ2WUfgpEEyOA/
QsW4iaugtVWzr4CHtojklYiom6OQOpoUvNJMvI5mFPlU8sBKyXpD6NU1qukCYyYUN/EGC0Lg+ZHU
N7UNfq/Ze40YOLk+TLOR7GyKEG80QKhIO/z8fhsuasv/fKcZIU4OKVPDObu5a8o0Y8hZHtgReD6m
WMyziA5nArxNbIx7T8/YNmJhc+/DE8I8NKFwE8ra3m9JxaZ0W2vTQdKju1EQX7u682wfkDW7bpME
0d/vn/Y9KnyKqyhJUoqE3aMgynDOfG6kWG6wCDqlQMZ79IU8KLhJ8mAU00UFvUVF9SPpzU0PwTkT
nsLi3lIEpyIxdto4udPzqL60Rq+/bCeOgcEXWnCKcr2VR09FHwPFpFCObIP2cKP+bifPFqsYOXzM
xrTAFofONrJnozNp7Rp2meso4CAgUOquVPydjdbi0kSn9ioUi6vGLx7GtNsB4QBYOq8elby2oBqG
a59Z2eUUYYMdHcJC5q6KiZ7c6Hdh3d7RH3mSa65GPQjugaLSHuLke3+aqiRmBAby96VGK5GEq1Ge
MrGFPPg2Jtqj0bQP2KO5nADoK4wrPY+zhOBz/qcs+jpxikjW4JP/AeuxiyrbjaF4NBPvUlT1tQLf
2liLhoeiBYGm9eR7yv0/LqjpYbZjgFvs5A/+0XcKFMrXGpBnWcL8gmjhYAKBxBD+YZ8TkUDNFKQn
GTRKt40mO2YKdH9K72rVu/E8E3MDa2VKF8RVhpuHJExaJvn0Ob+rT5tyKIWenNpt8d0k/m3o8MBH
lf2tsfcPxUbcxuJWQGO/3qrBpgud+d2FVTmtz7fV8wdZTDiwaF0bTe5JmRnZMWoHufLQIc8h43+M
M/whI8dMcG38fjufz/jsrqrSc9KBgpzxpfRCSXFSTTG8mATbGx+o9R20TrbRat8FabanjfT0/YgL
Rdz5RT8N+Y7n/FCL6MdYIhdkyDmRlp/aXbefdU+UJ3m/ejWfJ20ZrJBogG9NixAm0iKzrYKmE/H7
Tk5lrr6xpeuNgWyiOe2tsbsQ9L6whfghTq29Qvh0A9BCGYiAtCmSjVhyv2vy0JXG8LIqpJ0oldfA
hZHrjfkSphXbyFrkK9zkRaXmn9mhrg7NlPrIbIz2eQvQ7BxCLRySE4mjrcWRI6v5TtSfpajdULRO
msiuo0MiPJZyYffyYcigeebbsPFufAOpHhg2mvkiW409avltWKIOVcNbEDWXHg0dqrZdqS2dXR74
nB8feJHcaKPnSWLSJycL3HYo/FF0BNO855VF89WHNLBdIm2nqq6Jiw+JdqPia8PEtGxq1LD20958
qN3JmTbZRlxdN2eZ8fxOBAVNhz7PobyIQ4KRWu0Ibe6kRaaTQxtK1deVF1obYv7/j7sgz0rfotpN
cUrZmv5tILiBGzvpFamoZ7eY79DoWtWHPU+EF2+2mEcxlgUI9SVvZtMGw/WyAKuAoO8+/WNscNF0
6VgZ8uVAM43S3G5NhEj54jtyJeO2gX2WhKDbYnmrUaD2hVnEp1AeL4f2Zz9QfzYSbFtnJ1I0JOyh
rf0dZjkODVZsXRAGkChGxumz6oGmb/3sWdR/oFXsYlHa2mZZ72pFnXsTxyqwHFQXyDcqTEElMTyE
cuxOYqjYEnbGqYeNt/m7a1XSCHmlYiTPS2IRaRSSNFXU0MTBwGhxNmfWzEcd2/hkTtejEkGy7G67
CQkKSXrt1O63PlErqfX00EXPWTWgotUXmWupHTD61hHTFmstzOD6QnIbwUhcLVWbjWhCGhSzYqeW
RmyPcbASi89TT6Q9Z84RBg700NAn/7wK1V6LSiTM3rfVk7prD8GucYuLFA9AfHFPZW9PqCAOm9xt
HqNN7OIFuHYAz198MXGfHmGxEdRICFMvAmbV6z9TDQfgfLzLvcDBQPlODUERmAUA0x9jiX3eCKFO
jW3DH3AmAK0pNfdT2O/aAla1gK1ti5IOUFngjRda0e1zpX3NS/WiSnUXx2IVSNj3u/g8SZqnj64b
ze+Z7r746EYol2Kb6skpLrFxbZ8jQ3bjETG8tNh8P9J5kZkvBaeYrQO5nuC02LhWj+rf5OnpiVrA
kX6yrbNzGrG/lnprE1iXeq6AKQrdvn2Wpts2vRBQx0n7ALqP7ArRuOnM+jiZx7Hz7Tw2H79/vPMr
7uLx5pn6EM7iid8rJGZ6AuDYaRfm8KtMLloDiafy0pfRnUByADlZjM5JM/LbKLxRhHswISuP8UV4
mT+HCBYBVxJm6/NjdFJgpaavpqfCQotpNCyQuxUOmj504+imQMAv1atNYVBU1u5GCuD+sCam/tWa
AKWgWIiMI72yZBsImqFNcs6HmsQj/3R6P7L7DivN7n+uDzLnH0dazLmFdL7ahFZKcnMJQIALkrFp
gJYp/Urx7ostSif732r4YovWsLwndaBno6inoZ69hCNbpgDbjYaN2oO98hHXhlss9SaPB0OeO2Tq
rnzltDd+xpWDMfMGZ9CjdTdQvnkYHsvf/wcd6i+iuPV+rQUhLckgpD+vH6X1hjix1OI9N4UgYZNn
XKj2uKWb4xS7NdTIohX5nu0xnqlzjxYxjF1y9IPBQPtIBiOgG93BK5TnbJboTLaxwgExRAjEqODO
5WPrhbbCpTq18oMuN7iRyLYUUDtR0/QH5a4tOel25TOcX0hEsDwqlTsTtRzDXMxFJnq9ODV5Qcpl
/QKU/ROrGKcx6US7wNZwUULzlaIpLqbVjirJuvbGvKwWJ8OnB1hklggMK4i78ADy0Dq96DudtLaF
1oaY5+BD2GoKDUMMJSlOSS5CkgEuUk8rZ8TKEMvWq9ia4dQZGW9BvcSE9h/048oQX0VfQs2staCr
FDiXEjVG4Rl51ppzbyJ4GFi2taM0iAC+K7c7qLBd+ts1CsgXNxXJxFtk7kNpjLkEfWlp5I8Cqk2n
UCsOofHQo/QqHFV5D2DEztBA1PVyM2XVHklHN4kbETz/41Tn91FaX7aqf41IpKNOBwpNG0UIXCHP
f6ieTDkOCokl609htnJVWaCW5u02PzKpjjobn6rLvD6Oc81vcgLZEHjOJKFEIg4vQfe7bWFF9dlL
0oq2CiW1FRXb62OkYoP9yq46D248AqeCgTm0alLt+7zi4hDKcx4wa7nXkX2nbqlSVYnrwfYBoChI
A1rms1yi6Eca62Q6gL8gn65lLnCaUuyBrezqXnlUjfB/X0SzXhg3ZVnmzmNai73AbT9HZZsnA26z
ocOmuHgj/7FeO9NRHPOSupkTY4+6ggdYSEf9803+HdYSF9AEo87V0osIgVH63OfR7xgqiipjwuI/
zLtFkMFI1BSbLLEjBDY7YTqE2Z8IqdCqvgjCZuX0mQ+Xz0Hn4yywTD5/n1EeYj2umIV4QnVAeIiU
51SoVwZZcFbPX3rOYz7EnSxXTKMXvAKRnNBOOu7vBvzK7GGgJRCmwaVcAcso+20kJCsFhvNw9Pn9
Fhm/NvRBVc+d7bp+86QXXf7fc+LPA8wP8OHV4hJEV+LxanrR7FWIwKkV2oIsu/m4snTWXmWRJ0RD
ZwlyxsoRxvI6S5KbTlVWbierH2qRYwmC0ExFzxjjkO88CZtVveAiVrii9mtMLhsLyFW7a/x8rXmz
sgwXhy99SL2ZBItTwyttk8ZllQkYxCZA3cF2Dc+TX6zt/3nNna18GH2zNQ5woWVwbDIsuPAzKk6a
dV2p6GknNfqr9x64NB6ErlzplLr0lAt3+DY8qM20coX+4hRj5dCq5X5DBi8ut54iSFMPdh6QkmXr
hsuyUaETvcsXmAGmMlTxp039O92u+cEvRBP+sx0/jLzYjnobj3qUMXIrHarUKQ+l44FzsbPoIvg7
V0XKbbWr1+50qy+82ItzPTpLOxZXoGUPWXuDVh8Vx0McCA+doLpK4m+VYDqMsm/LZWfLXesMKTrR
qb+PkPpcOZm+jHwfJmGxcYO+TA2/nyPDxoTBmGznNAIkYeDOWsINVExCFfA01sLKyOdZNx8e1bgZ
ysvnXxaFKilXsXchZBSAp54mMEVusA3Bc2jiHgYX3hVrVYcv3/XDiIvU0oxaX2pUZl6tfun9tZXV
trnmyPlFre3zay0O1JgbRhxVbCh8ngfT3FbDpeaRyfqHNn7M88Dtw9Dpx94tJ2ln6fGOW89NQLkj
DMXnXp0uW3HttH0n35xt8n9f/B3J/yE6t22DELdCXEkF0DO0VKXxGOfiD6tVHGMgxKAaImS0szAA
M5v9ZGlbIZ4etSg8zNxYP6Q9H/e3wuSjWqpsEl+EmWleWAhrxNItoqa2n/2oQffrr4ifgSEMK+S8
IGLGLKEeacIqZIzI9eWfA/ALa9gVuXCRofGplxdQRZ3SN7YwNu08eAYJZcf6PiIp08d4JyjPYagA
HvXQ4kH93iwZYGyfPOlGq18DEaPs2cGttfVenqsjFxQIHldW6sq6WRZ80iqB4tmybiL8aiVXdHQT
UwpkY8tHa2NcixM8L6ey5UtzbXd+GZ0/fLhFiEKGsKqUhg8XXQiVq7j+IXTGLSz6f8xd1jbIgo/4
n5D4YbxFbIqnMBY9j/GoK7QIPh2i6rqj2Ytfbu3Sund1F40ga8dasrvySXFSN7xfRU6cF1M+baF3
JfIPyxVWaayMc4SUX3pncClYRzDhkZ62/asO/2L0v22K2BQI7bVS9bw7v9sp81L4MDTknjhA5Zzd
i1m4L1lXdfk3GSenDvOtgWi9iRCTL2hv/58rbJFwAK7sTDV8f2PQweOmPil7K7WTy/kY6v4WN8wz
mjkrh/8XbdDPE73IN8TG8rTA4HMHgCnjPrpIcRXShnzbtC+WcS8DPJdr2i5+dqH4ybVETXow/g5D
4Ra9d6U3gGmEV0S5b8ZicEUeWPNOKzOzckqoy5iNSqtYGHyQym21rYge9iZ3Zn21Ft/zJwTJ9muz
cg5e4r744WBacuWbpEeyOmdWfLXe0Ee4FowOhPwxjh9HIXEmQL5eIO66JLQH4W8SJnvu+Suv/dWF
8cMzLAn0o9VXcdzw2uOIXKNK49m7EaVZxPK6lRG3R1IBuQdXNO7H4E/KCdqlvjukh6m59QVAocEa
mPz9OF7uDAuYIK4cQDLPLE39wQsrX+GJpOEyhHXZ+YMj9D500vKyabdG0G4F8UcwWpcR3O48NKDj
5Dt5uA0r8S4Js4dpgnkjBd4xETqn61RnQBh4wNY3HJGgBw2NQQ16EgctR5/wYigBWeZotug3Tea9
+AqoJXFUH7RoMmyrrI+Nlq9M+ldh/uMbyp/3/qCLcRLPYadt9F1Ip8GKxftY333/ab/ovjCHHyZy
EWOpUNB8mfOe5MKrbPEvOhaBE0h2fgLLhLbFJsARZNxS+yPOU/FDHiE9mvv/Q91zYenwT7hHdxyY
HBhQ4CKL/d9Y+RRpE5WRuDC3aUFXaox/6SaS2GXn/ZkK5TY0Q/QM4m1Y6Da4DERttG0XKX8r0dua
5UtVC9tGBp3jq9sOLUuwqwBjn3AadkXhr27yE+0goFQf140TAKia1H2OZAHaBfYUog4ecIhOd4LK
asGfNtHiX9WA9AOQ13LYyub0ZuYGBK6A39zaYy6gFmTedUYIma/dh6nl1Ni11LmLJLTTTekx4GZb
KJB1kjdN7V0/RoFWvSpk2VYa7+hZ3laM1N+5pd7Gc4Jdduk2UeOtWqdbkQxDSvqjGInXdVfupuFF
gNYmj48yqs5jvpfiwqnUH4n0HORvYtSg7wk6I/WzXaV2HMjtHxoEV3IRoekyUsDtL4rIspXM2sQx
FgiPoiVtKeO6gR9d1kqMKLhMl2BKtN8DaDsr8i7TscbiPL3WJEBwiu/jvTji/NOL2kUOiUrBYsWp
y/HOaqPXknTdjyVWyFUa3vZZLfAVoBVVxa3AVJr8pdZ25icXIrixnFiZBrYgDHYeQRYrNm1Rv7ZC
cwwG6bHTMoqU5jYHidrKBki7Q6xAi/HvIsQYR9G4wOu9dzqx+VP5v7/fD3MA/xxX6KWh7DxD4LiH
mIvSi2KFbeKpeXUaQV0IdfKYVf1lXHQoND2JY3Htacrm+xHP97li6rDWJIA/89+LVW/FPdlc0laz
/Zaex9vcfzM8YeVsXRtkcW4h0ilqXdZUp75s7I7Ob1b0cKhk5/t3+SJj+/wyi+uGXOVpNxmM4z9l
V0j/YUBzJDMtbmfDtAm2ul1suo28hZKGQcq4T3+sPMA8W8vvhww89FcJgOCZB8CAx1mqSXV1Eu/a
zXCFTIZ+ndybSMBPjgYX1cYXPr1Provd2kG9NvLi6trHXS7AeX13VXBEqedmU8NdwbkNWauYzGTl
Tef4f/am3M6RfkKz80wU3M8I3FXBePWm3yju7H0rbIq9chh22eMaY2x++OVgALRNitYGleslzdUY
0D81adOfaFs6fgKSfBVdc55mU2/8d4glJEsL4lApvIJ9sMku+tfmXs6dud3Wbr374Sm61C+jA2F1
9ZKxNu5ix4dTngxhw6sZ9xF9i+GiuJ11c6GRupil5Q/BZXM9Xq5Jzn2R1n1+3cXxjqV33RhmNX8+
vNpuxj8evD/vVgFJpNIpWUOhfRUAPs7u4pivS0mlN8Pstu1pCIEniLdJuNY1XRtksQXwI8omj1V5
GqqHOsBprgJTv2ZytbIU3wtaH+5ErVAXQiDzvbxc4Hg4YvqzsrPmL/7NYn/vFnwYYapKBNDE9xWh
H5R9dAv/zDFtCXDgmnXWF5CKeRngW0HflUL/Ehxo+lrk1TLnjeK9RglFiqbEbqcwL4NEfUBREsaq
OG16mS5wNUoomFaXmkgJLu4AOMs/erjIWe/fZGTgsi++6b03OVgxlhffz8l70/nznMz52b+0r8WV
0INQZsL6Ek9wvswdbgEQNuOjdTIc3bZ2rUvG7O/KK3MLGcs1rvK/wW7cq7ghXNe3sWu5mvv9A33R
tf78QMtjk5Q2CmcemvyCwU7/NyS7OAYO7aJdjXUkIA9Hv69/dRtlA3SpWjvozngNn2HQ8uJAzXU9
jZUKC/cqeQm7P0JfUogQN+nUOCg8bEztQkJ0UeOG+P17f9nxxFgAg5MZ5wVcn8X7YXH6jRYPdRjP
FVJ92ktb5bY3nfFVYrdBIJY3IaAp7UXCixe10QfPQtFsc/N4INla5YZx1pztFE4fiqUWWh8qJs2L
j9Aohd5UDatXKKW3QbMOQho9ADwKbKsWsn2jRXbTpJKTSGjQcSu/k3svgE/EBIWd4LQD7Ewv9JCu
CZWD0o+s6/SuEHK7LWlCllW8Hyqv2HV50h40LnyPQoO7Ce5/wGd0FW5m/lRHRYVqpHAXhMlzncZb
qQ0rXKusV5BA8a7vcTPMMzcdb6gMnEqx23omvWAkwDZ5Xz+x2R87q8r2QgsYP8tcQUnAmNeCsqHr
PF8DxZssQkRQq24Lv3GSTP0beeTGZojcasrlqEXHiGpIkXX7sFCAORkUg+L+aOJ723W9KwzXxWCk
qNDI+yQrMRAN7lPJI/ntBO4R/aMUWtf6GJ7Q/pLs2airHsaLSqx/S+GgbeQumqDya6KdKfpTUgWR
Yyq4iELt/NUPx6bJfqtSvvfV8k9WShjcZNk+KFTPMa0kfkAFKXczkIfbqpxe5bE7lpqBKXPTvsFz
VDbIRnUbP+6nnV9ybRfAYth9kqWIIvYHSYWlpLbdTvTM3zpqTnajIiRa1A85QC/d4pickBZAWRqt
cs02AIEJRRhuvl/xX+x0nDQAf9CW1cGfvZ+kH1b8oDZRPEQ4/eEyrXNPs+XX0pmgLrGKbq2d5qTb
4gkPk9t1YOC7DvjnsPd57MWJNla0wFhp7Uk3qXYgqJW2+kvvNzeBopxi7EgrLd1ZZStsse75Fffj
hoO1a+qjJ8dvYhZflDlcvFaCsoCghDwFzNBr30hzRHem9BQp1UWXQYzKrtNpsI2x3Au0XAv0pOpJ
uJaCeCdDAaoaREyMeN8iKjFMwwV2zb91bzp2svcWxdJrLuM6mPdQQaxyKwvqZvTaa30wfnhpf1Vq
rQ4DKrmNQAXmXe3A/eePB5alNo9IATzD6HgW/fBBVNvfPXrOkTgeTbMx8CxD0D9cy0XOT3BC9we6
wyIX8XQvplrUYVWu/xqBzYpBZ3+/ZtZGWHw2pkkvMwtChRC8acLPKVm96JynOp/fYf7/D4syHBVr
iKtBRL9hptL5vjsh9Ffu5puGaRuH/NjHcDRknMJ33tqOWBt8cRgHpRJmSsvrqTttixu1ODiS8Ixm
vjtCvK6As1hXzZ9kt3YL+Aq78mkrLt66zMN8kAe2YnaV32Rb7+LX4CQnQNrO+t77IkOWkICeTzl0
Qk3j/fD5MMUCkqRtKuHnhTfnRnfCA0Qo/zG7HLcSSbJ5Qnvz+1XzRbX904CLlDzgkiNBJmxPaX2K
q99ZhGFO0qiXo6dtUOgJ9bfC338/5BeQ7c8vudgL1G1KudW1Objl9gtsxZ3nKPa0BXJ3xJKZ4uaO
rvP4U/05bbo7DyG3VdLPl1/140Qvd4vfJ4ZX8QzqLnuAebKb25791Wy98H8Y7Xzxfn7jxRpCdyUt
s47RGlpXyJ44luQIG9WmxOTkfFpooHdrZYG1L7vYMH0SD/4QKLjRSYJdiQdvvDBiDa4pLt3Ti15H
2EHGK5na19OKyBPFCI1lvLRisqIqizFCZbP0P2pMFtTwpcJHVcdo2JeDe2UUbfiijlj2e2W6Cco1
lRPzvELATIPykkDXa/OfzzGqHGqEbjKrPbVFcBTxg8uTgizQy1H4aPK7rtPSV7/AsM1rolcSMlse
ktteA7uXkyOYMmqNaQbxJDJy8hBdvTLE8ErM9EM/pq+9YPW4i8V/QCrtpYbjHzMbT4ucSUa4VEm3
HflCJv5sS2sb6vcWystR3LsBIqehsvOacJ/nTz2SFpyvh8wUH9M+vQiUbJukF5mqb0sLCJiOuoVG
CmuKOzmFnoxnz94ccRgWFTfV+W10dItc2WuyjN4u3Smz3w7wOE1YGrUmv1Btlpw8B1OZ1JMt5X/k
UdnL2S6Pn1oAgm0AydOAbDD8Nsfhpy/4V5pFrqhhfo20k12UiFQO/ASC8sZSlBXJg/NTiu+jI9oC
xwoJsWUjt020xhNQbMK0lxK7Rj0sWUUbfpWhfxxjEdOiOAPSGDGGujMP5QFlUKR2Jic/Nru1nszX
AfvD+yxiWdu32ZjgPUx7GCNEc7Tpou+NzXwXkV3NiTaWu6Y8vDrmInZZvYdohs+Y+Wi3G/IryUUx
+yJGw9ctKVO50UF4+D5mfxnAPrzmYlvhnurHbRl01FJrLirUypNZ/qPdfT/Ml3kvdyskgnCWpC68
uFyVmTYVRoHbspHXbmSRP/q1dwE/cpx8R6AZGpLsmfKTER5r6RjoA3iKZGNQtEoj+UI2nzUEtDpl
DY52vmrZNJQBTQX4Kuj/xQU01ixutT50HZGeQdt0wB38FaDByhBLuLJRNpUsjWICXHlPaRy5Nm0t
OOvnF/hPr7FEvXt5lfbIrCVwWZDiCMT8pUUm2g3zGuW0JICd3Y7ZobDC9DaJ4+pOkrUC/2zIYaJf
IRmReShmIYO5mQYQ4XjI0L6pgoewKDNQtNm90aSvDe0VXwGbEHrNRvLGDAq4iSb7bZ5hS5rKD5Um
X05Dvw/z21QTb0tfeBpxr9zmwa/Yzx8r8VEUIf5yM7rJrewuN0SakkZ6M8oGsGH1TU0Ml8aVG5W+
23TxadKMbdi9eYDyfau6nsKTmgMcG67l4V6p2yszGmyoY05poUAwgJ8AyZBaoh0ND0U8051gVyXG
ZsI/vGh2NQX8sfmhphDcA9Od604SnDhk4xy1re0mq3eekjymVNWTKHZ6UIl6PbyImeKaZratI+mm
L8zrAHl5Wb8NaJmJ47Wc5oTu9hT1Y3gAyIKAQ4UzeTs2kjOoKG9EonddBtp13pvXnGo0D7LprdCq
0UajM3gpC7k+gN2bblKvkp04oY1riPC0q66N4LyXu1mdP6vVrRwVs3o/bMK30Dpmcwu4G+yu9169
onelGo2JrLor+VkErl/zr+XxKaA0mvS3mZfgSDjuDYC/+AI6/4+071qOlFfbvSKqQICAU2IHd7e7
nWZ8QtkejwgiiczV74f5d9Vq4y7zh5P1raqpGbWEwhueABNdV572Y5PB8/2FjhQYogcJwtygQcx/
BdwFfFoOnT7QBRH355AjMIUGlizEW0rlHBvak9ymm6gWm0T61RvxtqKN14V3pDABQK+Ny8+Xx9oJ
Wlz7yMLB5Y6wuw1YT0aQXgahceUIfe+UfT1Ai9s+GltG5ZzwiyhRm0DzCuJeGZqYeX+CPGSQ8DWw
/9qc5j+/ygeUgg1ZFuFWaPC09MqDUa6AP79f7F9ntLjYDc5bwnIMABqSk4nPsSS+nq5c6/Ot/bWi
8HWQRShqRgl0WmcSMYtNj0xbyjZ9Eu1H6TfDOfp5F9yckA5daigLaFCrWrwgFOKOtNJxVSdKBfC6
btdNHNAx/D8Os6iFEgEpTqQx/BJN9yXAeSKfHGKsYMbndfm2bldzWTw7SjQNVa5hEMjp+oaS7Tmu
3Vp5C9PVmGllqH9Px9VGg8aWYFxT+QWg61OJApqABETI72r5MW3fGWlRm9HsEHIMsdo7U/0sx6+Q
5LaTaLivccH/nz7i0gYw4eCjGz12ZS/d53CSYSg1x5T/377hUjC9ahSzauSZhFtomzDNoNkNKzPI
w/88GSLP18LiO5rgKEOGydCIhW7x11Mcc5NJUixDQi0CS5ChfyD+dMUjmvIQYqDTi0bAusadC5Ik
QMhDoPA3qQbg19y1+q4dcS9D5VzIf+PEcDuoBkLJCfIpnAy2nj9J0Bun4B2h7InCMzIZ06gRA6UK
t3k01zdNsICm93ykdlx8wiv8TVWiE8zKHVEkB6oNFPK92clsUMKlkMLsktcK6vGsh3OKldihMOxa
eS+AnlXS4TFjUL+24Gutd+JO6n+RuLSbRDzTImPwCNE+c9SGDUj/5nP/hoVo5qjYMEWX5HbWagCS
QCo7uzd6xYauQ1DOL4bej3Zh1RcObMVUFPh34Mhg84HdRfXLwIBpo88SeetD+F1Ql+O0pToAiQTm
N/QhEh9hdRmBFaTil5T+TuUckI1fpm4EM+qlxJZu2MM4wzaMfEP7Y6l/ZKx4NAbZ0engdHHhyCWA
GVNKAfcDrrSRKj9X04Cxl45uatSD4ym16+Iss1+VPPwirfxIa5RGIe5NmvzAFQQPxk4DbFCnqQ/z
ca+FOmEWfyqQVjXHuyg+Me3TBCUDuOoob5xWK3zCin2dDqck5McKyN46+QAy4y7lxJ9a9hfORa9Y
s7uMjUFtIbiIJQ/QQIAA020JuI8px+dEVLETI71FcLofgJCFlBk6U7SzJ7zdEYqwYdYdW6I/Uah+
2UbNj2pC3bgkMOsY3NDK7aEIbRo/G4Calmm9TVHAd2lR3DW0uURMfmDwdumg8ielD232Zhj7OGcO
RfmNj089QY9QS0p35Mkl1/rey1AWbwE2YMZHTcPnXOkPUBOHYFsESqVA8RDyP49Q8HlQyS/a5lAF
WAOWfL/GvpYoF7e/pgig3RlKlKCsO4wFOZotNHsfjdVm2BxNfD3T80gg4KEHBCLesidFoRMllKaR
L4aEcxdeODgE8Lm0B9rYJkBF8IU161NCDkZoeeq4RqAk32dKZs9S2EBRyLxBVO/rnQIIewG4+lSg
JyadCPBrsL4BVaVoEcQdYnqPThNqo7WLJgGATYH1O7E1kCks6YLotYZ6U7BW4v7X//u6JPNPmi24
KRTZv+GICFIDTZ/wkxSpAoTWRJmb9kbucb6pjMZwoHLI4QgDTqY9gdPQxdQbM/Ottj4FfVajY1HH
dtUMu7CFw/uoQKuZ/mmhI5/G5I6nqp9BWMpLQlbYqVK9SCMv/LJI116FG5C8eRrQFgCl84ZRk1aR
Tqm6GCBEuGX2Q+VVcJ8XKfq6XbgDBHOTheh95Wnxl43oNkWIgWUq0JOGniJB1Z0BLy+AhEdANVnQ
aqqJU8SVl2bmowTOkpweYU8EEy934o2XVWez+BXXppeiDqWyh7KAbH0vuQoUt2B05snEdKIOwLCJ
AcwvoNgIOBj+2xSjz2TDNafLz8/VDWIg5o8viBQc7xVdikGxRhiV2YzFZfAHt3nMlFMJJxzDQZH/
Q3UU042EPcCUcG3/3GADYWBjPlFzdUhbSp0WOhVVLaBVWXtiCzu2xE2yX9H0jwZD/fRUai9aDcmO
lTDgn0TI132L7im6bDAphMjNd/uoTOFZYqC9bD2wzWzbGh+EF226YF1s6kaBFH3sWT3fAgt21hr6
emyhMN6pZVpWF+FP/uSm+8TNnPa3uqv86Byt6AfcgqYZUMgAUIpAuudb3ULjI0GXEqNZFWhVnpo5
WQZyUfJA3XRrfsAcwm8q7E4bCuvYbnbxUK/kF7d/AuDKAPvNv2O5mzQaAxQQi2oW/d7kpi0f1D3z
tHsWAK0cNEH/AuU5ZJSbxOPBmhTjjVIZlvtq9EX+NBR6xxC0Vii8d64G5PrsjAD4hhSM29Rt98Pv
lcPzveqOto2KWxCSlxDqW6ID4rg1ctTFgNQ5DG4E5T1XHmyIxUNlB1dzCjwgoIAumt4UFYwMoisO
Yje6Rkz/ngSpYPRBmwlUG1TRlvGzTqsiV7K0vugRJNPkyM/H10FJtj9P9tZcr0eZn8irnGHEBq+K
MKkv1mwp3xdOVFZOLfEHLboMYeHDNAFWMGTlfroJH4Jm2izkTvDILNWYjTALs3qI0a/idnoEjxcK
msgNUPkYttZ+2ki4qYjqkA/yqwGbCpktBJXWkI/fKwFYYYjqYpHBDjPpIm8Gb7pLEaHWkNpkAVi3
jiL3G9CoUZr6JErqtPn558X+Xgn4OuAih4BgXNqNXVRfBshRcIU4U7qmSXeDF4kxDIr9Ai1iXP6L
y6k1UcsoodB4mbQGyV5HD0zv4LMAk7ep8mW8bXkPodz8HdqkXi/iN1PIdhoDvdeKjz7XVxqFN6YM
mVxFNmZ9BaovP/RYZIYOIjDYoWA0JzTfyGsS7beu41mJF0genWpQqlt8RpAAG9HXAPPUXoUcA5hV
O3lBrnsH14rUN4FgcX7+jDdOJjq76E7JqONBU2ixxF2OjCePmLgQAp7dZBfSUy8efh7je2g4u0z+
Z4zFpVeTvo55ijEaBVjzSHHgyOMpkG0FOsD/eajvV4ApzyGfSQ0Uxo3l7Y4yfsWSrJ3QrxbbOUxo
/Wq73mb5PqOvwyxm1DehnlnQar6wYnLMQtmqdbMjOVoEw/94z30dabEhLBGFw6h1GEmONurw2mKg
n5fM+N6e+jrE4iRnSdSxHJYwl3KcSiCIitCHjfuT2vepB7Na8KqaCTpmRZ/ctZmqbMKxUlypRBWe
jwDfwIVkisAGLcqL1WUHC3IWE2i0BnIOoywfp6F9tPixNUAWuCfhMQLGy5w4CBjdRoPwa13cQWEm
QC7csnZv1domVoa3WhKxJ6v0QZJrlMfV1JE6BJ7dKE3bIlOEQ7MYpafYeq0A+XOoPIRBlw34vZkd
tbKXpNILdIrPIOnhBhy9BhJx1NzWFCFGKrtKf8k0YofmRWfDJRkZxNWAZyKxQ8MSKnzKhRTdY6t9
DlqFKsQvCzyrlVW/ka5db9RlYhj3WNW8mS4N0rWBSD6cEpxWTrd50vpttdYI/37Mv37jRXlQI0aR
IqufLhq0aouqhY3mhwo84M+T+n5Bfh1lPp1XD/BQUcmoJZw+BfpM4QvP337+928wqXFPwTYEBlcU
/2fZrR2SylQg1TMiFYBuL2oj/yjiLiyPUWHy8tqXXUi0u/q91a9SI6GweeOb6UgnqayCegRllK/T
a0qrhX81Hy+USo9jws8QqsRzk/qQar+Hg9ljhB5Zlh21caYz5SjDswx6CQm58Ap0mqo297Gi/NV2
Mqp8aDZD0mWQwhcKCepArlU/lF/LHvqy2aMVHWcrYQGy0RTn8EE7taBSWtGTPH5mtW4g/SNe1Ewj
kjsdveQBktAGzDHgONbabHzjkeT10MRmPH3iGiQe062mgl8uCExURxR9OHyF6UBPVVhtZA76rMFc
TX4GyKbL72p24bG+sdAXKmjyJkFNWUhPsVr4Wd5AjlbYBoBrcdae6x4XuqGhFoyslMH1cGjdniBV
UmVuUx35tnmw5Bx2y1AkA0dUK9JDVaeb2VkkZATGHdDWgkHsxM5MtBtaoksCnawNgyXsgF9lQVu1
eQ2l3NNV6Lw0UIRJh00pkJt36r7UdpTyXVy0x8Hs0CQihwoaknZjdYeke8aD90Ah4GqmkidZqIbA
H9ol3b4yIqcZ1DuKIqaZ1qChW45SxpCF/tS7bq9bZlAOAM2zU1ierUo9tqLZCtwNeSHcThF+i35e
hvuMoO4kdaYLsVMU3+2+opvWAIPqrYJqV0JqL8s1iDgyMOhrGAcIR4etU5Gjt9cekwEcmEmGfBqq
cNobqgh+2fZOQx8t41JHpTshOdKzZzjYnSeincAb2k7xgwmDBNto6J3gw5NqJa4ephCsT1UPhpOa
Y0EN5+cjd+uluyor/fMDvjrStUWnogyFfIHoZID0zWZFsWPSOe9W4sm1geZX6mqgNtYtEHVqGZMX
dtSj8Du26GLs0vHj5xndSK+/VMqMRZpQqwmB1U0lXxjhEKuP/Zqd1faey2cVeILyiXW6XYJZ3MKa
538xNK5IFBM0YOm+UXjKRJ5SkSbKRU3jnUAjSO31bVhCOq+xHmWIm0RG81ROmewY9IXz1YD6e8Pd
hKDKjA5AgAk0w+LVUaK6YWNZKJdueDFHuFr8K8vrqg4cNcc+nUBaRISb2owCup51/cqrd+sjo6aB
ogbg88RcKruMQHxbzdCPl0I51CbsYaJXiRzGnHorC33rJaIWNHshYAVe1nKgTJV6omsdBir3oQBK
W+ZBm0Q7oSszhxet7iAx3yroQcYagcYtm7bMtIJ6QPr280+59fJe/5LFbsNHAB+txZQzUPZR1Ei4
5sjF2vs+f7ivJSNgm6/mOz9dV6enUdMQkS9GsdiR9OeCvaVj62Wy5hWsWSmh3F5b1It04NoQgy2f
QVXpiqSfxksNruuYvUbl089LdqNGgxOqyXQG+MBdcqlxSmHnbvEO2FqgEI6mBogeLm/bB2oNpRJY
xNW2tcu20BwElM2lnrr9efxbu/R6+PnPrxYTOXY/DQzD0y53SfnbQAejJm9l/D/Gns3ThOY6BH5A
PdIXH22IxrpKWlx5E6Ap0Pxx5W4FxHNr8xmzuZppQtRX/wbfrVEpMCDfeImQm3BE5DGad0a/RmC/
vWD/GWaxx3NVK+F2j96DDifAnnR+RgcM9VKtbb21+SxWTNchUw88N1DrUB0t9Mcc1oFZvVKlvFHQ
mb/Lf6azyO4iYar6OAAbDxnheqZaGX7iW04KKumf1KkPaUAfiI/k3GUnYP57B4YUP+/A+Qgtj/P1
L5jX4WoHcjGlLJ5/QZq7EFWUxcxf9+TuhWUy1FaDLr/8POCNUsvXOS/2/FTCiV0S2CkVZCT+RsQe
XMnun2b5JU3zILADDCfsxNbKD//wrz/NdPEisUwaSaNipn3+B54tqeEqH2FAnSKwEAjvyXamtskf
tXufHlC986M3SBmrjoDxwv+Chfp1DRZJkiWUDE7FaNZVwkbQPBR2d2f53LeOLPjQg1raMQzM/Hbl
a9/Qf/g68OJGVVmt6lU9L4LTudk+2mrB4GLTud1mLiAaXrF9iQNAmYitOyJA3rZWPrxRePryE5a9
joxOUgl/QFD5gubO8Ge/i2xr2v89e48bsEqMdsVkXOzvUNA0K9HxvpSFDSNnsGtq82H6hWQApCIW
cG538q5N7mA9OxY2ccdNtyY2dusqAdMf4AcNJsXfSJ9QrDHhV9Apl9z4YwJ/bf2jUa21Zf/paC33
N7y5FBUpI+hTy8dS74Fv5+GoXFpp3NR1s8l4I9xw7sp25aTbWjXdUXGkKD/U6JpDhvGpZMLtRzTf
VHgoqme5SR4IMBoG1zfFyLwhH5wGiVGVdK8VvSvVJmjzxJV7cdSq7Bmcn8+05oMdaRFcnBK4n3em
86/vbEA0HJhBCZ1x6KbcNYT/Em35DGNk9+fb5Nb1dTXpZdKQ9SOsNrpeuRSxFiSJHITAwlafyhSe
whbg4NKAAvmqw9it4PZ61EUGobUlH1MTS935EB3YoLxk57a0gyvSSk3uxtaBi7OBbtkssgsrwq+3
89SwqNMGlDlGWvxOxwbEn8plk7T9eRVvxFnXwyyPZKJ3KmoHKBFRpmym6p5aWbAywo0P9WWIxZLl
dJJJLdcTivj6ncVLUDJVR80pUCCVAsajyjZaVZBD18X3Uy1/VE0nUFQYFWAvp2eOhqJfalbiQGYE
d4V41QduOJZ4BrbCBhgOWw/2wZO+IfroZeEhhHdWD9NPMR1bCbbQcH5VYvksZ+iYWBM8bZIeIisF
/xWF7S9RQ/0H1tn0jidm4km6NHqRGP2eK37EGthNgSTTdZ5lvI3U2jKLwGOcruzkW98Afu4wBZrV
LFD1+fqpe0lv+2bSx0tcZ9taq31kbyu3/43+NppGV2Msnh09arK4M8mIfcs2LYyoUzd5mBnUYM26
+ltz5rtxw9HqWEnGbjQjTZjRGcCLwGZG+ealUmiDktewZrug+INkgeDZzR9ivHM+cPu1m6f2f4NR
dmvLXQ+6CDTkKOsnvQrHS4tCinLGfgNHm03eQKDyCe7tpvRCAKXRqqy9KbyXffRivbXW/q3Pev0j
Fp8VZGKryivMnOu1b/Sya6BW9fPZuqEY+3V1l591SrU2gXLSxQi3deoNLaRUo5jcw0HXMH736Jp1
1NiHobEGCr45udlUBQ4IloXu79c9WxQS6Dw6m5sTsW1NT2ytD3br/lOvBph/wFV0OnStAlK1NEKu
VDpMwxgokHssQKf+eQXXhpn//GqYRK8yM5Gj6ZIncO94GmvUUsnT/22MxW7UZE2vOBBTlwRKW7R6
Tcxfifbw8xjzZlqEAMr1ci02m8plI+Mx5pFJ0x2HapYkj/ZUPJewcJoF0H4e7faphqK4OjsXKNYy
52NKlWl6lExwg0AVcQJzqwKQgpMdZzAUYg2DpEr3CjmBoMKRzy1zcFWaAqK1JiSOS+TrzDV9llcn
CqzVCISVrGXbPyyg3A9BGXGCMdS72lnAVxK4BY9JeCcrUhDV5kFk+VmBzqDTqH0clGUHf2UNqmLg
IzxzKYMfdEyQ/VN9Bxrdp2TWiSMJgTJKAf49IQn+MvCkapF+xBWq75oEkJdg0sdAK9go1doeGPhP
gmaCIxVggId1j6ckzKpNQ8grBcMezoOGm5ulP2b1ZlLxBol0Bzucl1awaKN1rdfAzzmO0789pA6c
qNZK2yoqFPdVYFcKwzp3EUxNmXqMimo/MTjbSiPaAJOueNYEOfekyWFUbXVwcGsLTxLGn0RGIZu0
+mk2my3T8UFVpLOsSztNogeoLhx0CdDHJoGqqTKYNk/Hc1I8k4kcuw6M9gcYQkCUJwdlfdAHYU8t
ZDDriCiIo3MLoAdcNEZpMA+6BBDP0brBK5NWcgc4AVAKzTQRp5gH/4xlY0fLWWAnhBdS35QanM94
BvRgAc8pHeshD9ZzHdL3sLNcFiav8FrJ7I6yi2mAGKuJSXmoh6Zz+xw9hDY+RbnsAY06pANEZLuA
Z8aZMOJQtYEXo2Ur6rYhQLWq/WclOP4W8RrYjCqkh3I2gHiSuk8BNxPdNHkGGbcDlc41vCJFV/mD
Gp/lMD4Jqj33CjqTaXioU7aXZdlFQ9CFt4bf6h2MBohbl6Ut08YdoKCfdVil2JuK7DC2pVeVYLqW
9c6ShTOibamkhQOG5t8BXcESgfLQtptpqH24Dz0kaWePYYxW9Unu44vahxA/sDxwhW2pfe0TqNOa
8jvnHfiJcGyKmztrNG2Usb2K525aUG/2poSxoNvSxim18vekzQaiBRrfh8wE9yRVtwWgdrLyhzWP
QPW6SYtVQpJQ97CSFDD3Iah+wQMADRtPKzvQsFTwgQC6YJZPTbyQHQ+o/DJOAroRAs1XUIfL5tA0
f2rNCJQi/i1VUN7tAQatO5yjQpWdtoy3Uw2pow7bme/nLaRm702luXrUeSY+zGSGXghdOB0+8WAa
AWbf2WBQ2sqY7ERyQJ0JTVH4ZLA7UVa+lWsOWBsO0VJXDIqjj/27VQAxh11K+LBHFBtYI7aVhNqr
qQcoEkHWLoHAgu6b2l8EXfBawL6XJqeFGHIhv5cZDJlRVGGW5VT6KSp6B4joIGQvA9mCZ2cSeFGh
x4z9lHcQGpE+C45PNDo8S+0OOuXphK9YSvtQfpjIY51AlXaG/eJ0m+1Oync4Y1KoOFm7J3WEiDI6
FDHspMz4YQzBKFDgJRf7E4U7rLqBWOUmxBopJdtzjbi9wt0aTenIjF/6EC3I2rTNuN/lDRy7lMnh
hq9AvGNCP1cSlzTbV13kttNLZV1Ee8oFdwqtcGv1IS9qWPWoAdhQjmU1Bwjz4SU9Vtq4LfNyD8Al
jJHMU89LG2am2wEaROA83MVWsonDC25BRykkBzWL86DfMRkweIE+tsp3aosrs+meO9Vwpq47Flq+
RbHfbWJk0io6KvCajrZFBFqY9rvlZ214H9uLHn7WYe8AlQIQiIbZh77Uau+CNsGUntX6sbH6HTSa
e13b5jw+1WBrj/XsOGjZcvY0tgPcX0LPApaMQbB5UmFbKIAm7M8drBS11Aoa9RjGO6XdygP85WJU
dzj8xKqDrk0e5RNYfPfNzHiwJCcfN8kIyU1J2DEYHUn1IPPEGcddSKH/2/9G+1qRLDvLpA2NpD2c
ywFwBjgdCUx11wDEmlihPbavg6H7SakFQi0CkA8cDYKNk/GiNCioaUkwlq9TC/ph95A29NnKVHeM
7lPJ3GYtco+JuBF2fhn/AfcQLm3OwEI0aYFtaIBZxGnTD5myg8+0rY9voY5ja761Vm1X45bF5yF6
HpV+i1AJPsovqLmGXPKiSAviTPYE5Klr/qpn7UsOTlA1O8h2v2WD+1pRucg87VBmDySFyn2XP1pT
uY/jHs1Q8ZoDRi/M6aEVXmK9hYmvM2NT4AIsynKjN69jex8VxA9J7BYhXrNJuBITaCFLu9jsnlN1
eECf3iZx5sWcbqYW8DQZhDs4rQkwEQtJvSS89ESVnC1cPAJ+c2X61ne/o1lxLgImaVAOjEMup+pO
OjqhZhKeBoVvk+xSJA1YmH1QQfBSa87yTINtpqNZzBpkYZjYHcjWYHBA99toD2TWARDYKTq1E+u5
LefryIRObHkeYRCDwk9hAOs7+3WZbWA06Z408BUmebOhHXVbEzRD0QE90U9bPYYINf8TR1CCZa0v
BPND7Czgmz3WjDgkGk61cowVwQ5dCh+P3BLADk9ApFMd5sDjsWXaqeLSi5LBmF43lQJfQjEcXc+A
Q6l2faOFEEJSobOVy/iaIfrW3b6M8LYPIzyD4sqcAGJP8CtOVvTRiUOJPWtCFavF49MWbs86h3VJ
ABV1O+bkbMGnx60HFfVNkWASJW8PRmshssnHP0CGvFCWSvCbRKw4mmq4acYKFD/o80F0eraBiCdq
61I6bkSXfUCCQMYBoEcFJtyJQCbNBuzXNMpKX0mBuUSajZ/Cpdjrkgh+oQno9SkEn+4LasCIu8n+
wlRYdQlp+aasW/Ve6fnM2HhEECQHehib7s9h6pz9XAXF/0JDiDKg9YE+KICXczHnKrjPLRW9/iZv
T2hrHVo6+ml834WNz0Zjl8rNPmzr159HXCSe30Zc1DoElFKjQg+bkxawTbYzt71v7eT9Wmq5rKT/
1zgAFxtzzE++SaZEVDQQFME4nW+crNPklj6HnbzLtnikiQ9DWfhJrEsoklsLejXs/OdXC4qsWmOR
ITWnZCu2kl0HzR6+gICNpyjbr05ykWN+m+QixzSJKHMV3PbTjGMGPoR4bNfYNXCvTn7Etekln2vl
+UU6+P+H1JFHyDAb/4YdV4rRZNloNSdV+9MI6qRq7jRrudoye1qOsqS9T1YDOOqIr9c0PQS4csdQ
xWYWQTOhRaHNFi9igFwIVJoh8kYq1KlPphSuHI5lNf7br1jsVYT1k4IyY3tCXuVa9eBr2DRVdWRh
5QpoEsbnYsCrq4APgau1hUrnz2fl1lrjzrDgejvLHvxbpavNpBuxlQ5q1Z7MGKmF2IRwQilX0uK1
MRZVhLAKI5BrovbUxXcKVPzLxjFhDPnzRJbFtX8reT2T+VdczcTUopoOIQKvBAqFepU4uoS+DsZ2
p6zedogvGtizh13jZFyzDX3YmhNgGBykP3Lg+gNjbKV9fnOLgaBFUZsBhA1VmsVPktWMKGXTnlKE
cMNY+Z3YmVCRF5B5FilYGIVxiOST3EzQIZ6lctu9BjHwnxfm1m1oQS1QRW4Okos+//nVuvRJLlnd
OLYnCLcHkfReNv2OZb9Y+qpXL3H4Aa7TStX81pVxNeKS0VvWphhAx2pPUMTZ1SKCKsOwNqlvswJU
BYkeeuqA4+uGsZjVCNPGRBQsvTek+lcLhqOrxTXz4ErNHFg3vKdapx0bw9AdQvST0NQIOXP7QVR4
aCsRSpBT2L0U4R/NDHcNUi/YnCC+hdbmiMOPOFywz0zJIbn3KHIIPFoyuEfytgT6Pa1yJwLfzQCG
WslEwPs9jQGMk17ymrnMaiH4F6vPRZPvtVyGEoW8QcfPNWBiiRqtU9DnXP5Ncz2YKgSuUuNYmeI1
IUrCYKZOihIMjHmy9N4S1Z4tx6Mhc2oL/+j0QYrcjjs1iNl4TOJT117YmH2MlP9JxnJPFbIhk/LY
KZAZL8sWGS+IWwybvGHZcRAQ1SmQnKkCR6Eom5eUs7NBQe7iFnJQvW8OpOg3nTGe9DwNuNz9SSao
9ljEE6F6HGTTHgdr2lSz2rjEE9UnUZxCGL2+T5PoKUX0DjpovtKi/3Z3zN95NvHD7kUEsfRjSHrB
oRseJvdNdZ6mzxx8ZdauYCeW9C9wvr4MsgxRqjbUuzGSknsJ2oABfa4PMFl5j57Jh2knG3nTbto1
6pexMjF9cfFLA3iiOCTpfU/ifTc0gV4UrplD+5K8IBJGlazCdgP0Va42aaPdT/xRIWRnRuUuMZT7
rEVQGenQTCugUjKV1mdSKkelL/wJZrxZktqyPqvkhcgHwmeIHn7GaE04nTQcaQHSTGNYf3NoxIs0
P/RGcbZ67YQkIqzeKbiHVQa5DqHsxk47T8ZZkV+6ENr68TOKSM4sOqD3v2eeHk0jt6mPxHqv4FQg
aYrbF/U5G/LPvjnJMHwsUeVxs7xr7hFA4dqn5meYdnd9Z/6K5eRIEvw7RbeF1sgJFbSLYjTg/xsT
dyqVo3dZ8M9CMw1HWbMWWSI/vn3yRRClxJKaGQr2lT7Cfw+FEz2y3C6qfDAzdXDCN2MPGQ+CnqqY
VUj+6NanPiJP2lnRWcj7Jg80JXU71Gmy5vzzhb22MxYRl66AXR2iBnefWUcdwDw1gQlruCbpa3wr
2S42/eJVzkitTQo8tO+prm4loro1kX2p0QJev/S4rDLZ8CW0LCxdCJtoH3oG3hg49yPLnVg3WTCp
o3AK0bGtyalh8xblGHVS3qpa0e5MM3nR8keCokQip4dazQL4JHtRBS2YrNxLyS8VmLIm/JujHDDC
PDtj712xmyoUCDnyFAjGimgK+oq/p9g4M7Q4I6WToHdmHDKI8Jamfmg00y164yCNim43pIWNTXyf
aCGc1YqXzoi8kmn3Sj2+FXr6GyA3bxz7DSfRXiRAJw+wGxjJJlHNLbwh3M5s9sxsQWXW3VwbjxxA
4tqc7H4ANJWjWjVYwc8feokG+bYJF/EBSWPaJbqFy82ngewVu35wwANCfdSBkjJ4VrZ0CEGOjKFD
2O+qvbbPnTVIyo3dBgdZUNqMfxapS6DoGBoNAHB4SEPljGYsXHdThyFCW5nqvGm/ZIFwjbkeZtEj
6weiC1h34LpzFNDz7Nlv3jp2zuRQB5CrY+UqTmjnuxnsIwe9R0NQ51b1yxYNmnnBv/yKRdRghVPZ
txOktHungrjChvvh72oI8Mq5uChtON5rNuSWguS8hiRYYpGXQ5uLNDhMa6UOSZLeW3BF2NZBdELt
RQ2ALttIibeWQn0Lwb5O1Fy8LpNVT11rYTQl3Jlj7aaQhf75i37PXP4NAcIeAC8E8e1i8wLmyAco
7aX3jZseZ2XJunCyA9ArAYg4rbuqd7cAffzXAkL9Fy10xNJ0GQmUvcXwMtD0nnTEiRMUH8ORbfQJ
9cLCHYzM7Y3Xsjor1bAy05tr+Z+Bl9GBZvUoyAkzvS/aDwO+T6m+hh1asl2Wc1sGA2M4TZGWY24A
Owhf8XP3xGytP1v4X3eCGS8xEQjYDW6mVT7p9zLG/CGv5rd4CmWR0KlTDCxswB8BhAyD0h9eoEQJ
eJbN7o3K4bv1MsbNe+dq1PnCuEpLmDKMoRTPo0aDx4fUVaq/CVdX8oS1URaPnMQ1hpbSPEqV2Gl7
pmwfFf7PJ+HGQ/pl/RYHgQ/DIJII+4Orf0SNFbzP87+Z/vTzKN+TycVnmn/G1YKlqZaPmYGpaEEU
2rIHKgE6GSnAgupO6yCgB835/ymH/tvGXHS0R6IaGcAL6X3tpW+I7zPn/3F3Zk2OYkue/ypl9a4a
NgEa69tmrSUyMjMitIDYXjBACKEVscOnnx9Rde+tVHWnbk8/zVhGxiKWs/lx9+PL37vtbQZZ4rFK
t3dokxShduovu3lhkE7vT55svqfU+SA4/ORaFaCCM7tfy68KB7VFOmtnLd9BCZoRtfhl9D8nzgc5
MQYSVSVQ6LRK79ah/gBbR7iYT9bzCVt5PCUXZ0EGBheyGbBCr/KimNWv7RrgvfMHpDrHwXnC67j4
eav/ybEZWp1gPQSmDFCEh/Wsz8pBazH5rPz38qv4mrw3L+oLtSufNPMYEvMH3fyznYdVO2iAMSUa
7WggxOC+e5VWA5D0afnMPvlsQA8rdeCge7tPaGiw9Yqv5ev4C808DQR8jGN9HNDneeJPu++M7/Qi
USCSjSC+4FG+fh2idgHQuG3TWWadOSXqM4rLjKbZu/p/cT7986o9BnqcylSsEoHGhW9EkoA58E37
fnips0U5zReTL8fv2Ayfwp7/5/T5jyX8VF7/NGIq8p1a8AfYeOdZ9nUoDc9Zr95Rvo8iH93r3f/e
2M+CxP+L3f7PRh+kQoefU9Cun/zmFozfzsRFn2ZHy38BU58Q5auXvCT2z7fEM1qVHmREAgEVgsLs
XqwBOCP9drVxqC8uy2cqjDxoXT8qwYoGtsGQtz4GJfMxSkbULoe2vpX1StTxLTZa9naoM+Oo398n
x3ukFj74TdQDGF2+ZqS1ymlqpl39RgnueioIjQAoMv7j8XiFaWglj4BOpdDVdSrez0SkTGZ127xI
KTgQBYHGV6qOHfTkQxHCPOUUc5ZvcGzwKxadcmp+3+7/K2r/dxLfVr8Pofj3f+Pv6JYRNZIcyoc/
//09jfJbcduX/zY89o/bfnzo35dZfDXKPI7L9yB7vPOHB3n/H+3PgzL44Y/FtUzLbl3FebeJi+pc
fjZCT4c7/9WLv8SfbzG7LP7br9GtIq2StyXp7frrH5e+7v72K1bTP1HT8P4/Ln4EF54j+DUtgJYt
fvlanIPr7i+PxkFR8hZh/JsmEntEhTTSjSQZEmviv18ByUuiJNFQPg3gyF9/Ibm0PPztV2qd/KaI
3CuIBK6DdgKvLm7V3y9BQCAkkaJMSKckaL/+fQ5+WK1/rt4v1+qyuqXXsvjbr4rwGWH8T8pU9Ql4
QLyH6jJjQGtk5UEu5KOkRK2VxFdia/uIYCLf69ZXJ7HlnWiUkR8Ue8VLAsU7O60jrI+UBXlvV9qu
X5HNSAjEqnVEQF+n4jK1qv1lrxljY1zO+t1wN7XNo9QaGyKRLuT2Euy0Odm9kwQaL6udkTvZaaaw
1qIDt2tGEgjrdnnGKRxerJMNkODYuDrtahz1hhYRZHCblk63zpyDNJ2YrZPaiS1sFE/aVPvmPJQs
aSOgBybuMIJur0VVIAXJRwk8wFRzAPRzzjt1r1hUkAb/xyjWaXDSv6uWZJVGFwAmmLnVpt21Zm0C
nJe5tUmJHL45Lf/VPTnPdTixpa0Ql0Z1mnbbcVjEY3tc8iu1eORs7luFJ9qlcY70gPKVvVl43FjE
ZNk4l2/j79podl83ceXVyy5owcIzGq/y9ECyik2dTvV9bRYbxTq747eje3V7s/sYhcK2Ns/yHCBE
dd6bh9NLtRHea1OwmiDbHVy6qlp6PLg0HAIRimBym1JJGBRG8Hl3hNH0Zm3QFsXPtgxtVe6oup58
T74f3dxVLN2qV7WB+7I2DhGvz6bjt5s3sot1aUjb3D1GJE9OHKpv6PuDq6ov3JHtsAR2wXGnjxbq
vq+/FJdvZ1cKzrts15tHN01oVLCSyRxDdMsg6mXOYGjGJapONFU805g4mCiGbTZBt9XCYYZJAK/N
1pBYER4sl8ydvmdtg8OOzhqcTIp1tdeck9XlU8miVxYFmaS9sNf3uHwu9thgFqEbSqyW9bSiQwMH
Da643KkSdYMKTugkKYb+YXaYqAmZ1cxIRVkjrJxTZU8MXx0OYXeGQssjZ7ihRAXWIh4bp9PDbuKA
SnibAv8jRhMDa4Jmjo0+0r8czfPuvLsFp0DlwdwgVkq3GCwWteuCyCzRrgLFGoco0dJSMQHugxLW
giUEpEIfd/cANM6JiWE3tU5Eqa36yN/7FD1Jp8cLEI9E9nEX4+v2l6AKgOYUZq3JGMSITHwtOkZy
SCw+b2+FKZE5xINNwpt382SbQD6cPv5cd+XNBChLj1R2ZtfTbGGbG6ReQr1aePGqO/lgmk1wzshm
7oXt2C5i4bTgI+ih2UhbildYranZcqi7rVkQYPcxbJXdfdOb0rZYF5sS1yV0132M34QtW6bbMoUs
86rwjlF3Gkj+ztJTLWE9EN9QXRULn1d4B1az3AG9qZ8pODvltdyxPTqgo32rYjYb4ZqgP09LU3PG
UesU+6Sg5WotWToRktLQqMVOhxPcgxRIA9afsLUDKzKKJs5xJ+0nzsQh9IPpGiiNwht7ad8nX6iL
g++mX8rRyeKXGgiA6BSq3snKiVgHeQ4aIMTwxsKMzWKfBhRBazZDN4MejyOvWh7cYo3nZjsJ2xCu
sO5ok6B3Wjq69c4HSHnfDrQHYtTBZYKEQDws2K2iA51CrSzrsVwIe2oKZQTiGVABr4Yg6ChbmDEN
zQei0y/xBo++C92MsvQ3Po5G0mxsQDKWbPSr0U52cRdtTgEvHznsJNgg/QcvwlWtfKdaitVNZgTe
RkAigky6Y2mWQ0hKNlWsw87nSOLvO7z9gDtQLoQVIYStCApCEve8hw3CarLziT+BETA+JkzZMwjy
O0aRQjECJ718q4JboHrcD/2yor1JDOBoIVj6/rrz9zJ1eYe3aM4kYogVdoZ6epbmt37BhOcS+IVf
L8E4kojIYxKQF8JeTIjvnCYWEIUZKyk6mon4IAbJJtj0ZE2ig8tqbppQ2aSIkbGRO+xnaVM6V9gF
S2Zpb22UWLf92JCNxMp5MbHZ0ZH85s3IlN7H5sjsIz7jMJvFiSVt5Kg0D+4pIHDSudnSuxhdAjEa
86lqlStGkFrgcDdhvdVccXWy04DaAaqFnFEWo+93G1mpRZDmLYCGWA7M0qOI6RKILBhkWe8QwHsP
/W3mTCCr+x6RZXbrPlI2wjqxdW/ski55s1sH4q6XI3ts50aDlD1S6ojOEOG0G0gnQjgjgI1mP45o
y7q6o4hVYuokqwPIeNuHt9NUtsehYianqWRiPQD5Zi98YEL70FyQlxlENGFaid/KbSyj8fU6LW1u
lsNxMvXdSzu9xPyZbGEs4gc8RA7rqfI1C1X3FMu27qYxEcq6e4vV4xTIX3BhQZrzkm0eigIftOHZ
n4HHy1VKrLU279fd+2mqunwihk2slXCgbnWKe2TqyaNSdG1QfB0fpUt2Nht0A0O4BK1ReOewW0rL
ozXwGzh19jJ+PQLLNJ6TXciCTQwNTuKD7smk6Va7K7x65VtHvDowsEmYG0V8uM+L9c1r7QrJMw5h
L3G5qpdUR6HWwrreVUjx2lACjZ2qz8sDwLxM2XVXBOw+dh3blgiD4eeYWM8zStPF6vWv7Fq1Yxez
hdk1iAynd9Mg34mhNNCAOnAsZasHUBW/WCcPvlvFNQzt6B6dzqoCHVWkNfx9FVCPaXVw4WcKg6bz
vYnwNiB/lrYKECrFRrJG9t2D2XxcNFKXYSq+eYszg5iVap0bpYGQhbnDxIeFbDDNMtFNDFO+eKzF
ybt440HWpV4fsri6yzcWBn7MA43XbLmGJB+op0AjYG4GuxNAFgYpTHiIuZfPZPzJHw160P3Om0gB
vC94YNTP+c4dgJl+SoFhFUhxPEe+hXogmoQvIwKurjRZjDlaGqhGrSFsrzuYlDrjkTPKyRgBVvCv
UuY1pHaPicPptocIRxFvR2lptihbLkK+XCGkwmE+t9THExFGyAuPSLDt8Nu5nMlc7gJIfF+u1Bhn
uSns+0EeoArAHy1c6cgSYQvC3J7yAq1JZKlB9SRUv091pzbVoFxBBwf2yfCQU2yO0SBBFas2WYZY
DDODLY+CiBLRGuUKgRAzhcWdDXDaHqRFHULX6pu/YwOdCRfbjtgkW3ZYszrbOK+IGt8eg8ymEu9a
9oRluc9D+T2NC2e0nXjiWoL4TNESlr44Fxz1rd+TR3q/TYVVu29WR6tx6n25r6KK3b8+BELUf3TL
dtPv+01Bzzzeyr9zkFYzeVNER+iF3pj9Jre6VRnqhrjRo4MlRIpJzsNCMNpuegi6aLQVHMXoHMHI
rbfxut9Q+uFgq0YTCU6/GXlSpETEFvjmIZDfG0deq24SH4ONbp4tyVQMGWs2jNWTDGmVnaeZfbTG
m6Mte8eQiodv4K0yljUB9P6uZZnldbNK3jpHBrpryldm8zQX3o6h4Gob4HSSGPbSh2Obifw62ZxD
basTumH3IeR52iquYkpwGqyVhu9Kq37PzIkfqnu5T0+xUM4758qIG6dbVY74cbbKoA86Y2Jd3GRW
fb3v1CgLEpd6MDyXWarjfz9Sneij9CbWOMiCieU7DeUYN8kO9G/0OLNYZZu0WhBG7BbmxJK3hIEH
d1N3xtvK7NDsI99RkHmrzBsdp2p4ABvcLNeV0VxJ/pgKGVmAyS7n3cxPioTfXq3Cafe+Iwfie79V
wyyb1UGxaij6PvVDv5xK9t0YMMS31NEQZmWgO/Je22vktTs+ASNTHR01IuiYUIIskPd6hNn0W71X
IsJEj1ZpSQYsNJLfyQxdX5qZuutW0kqmosk2Qzuk7iy1whRCf6eJJ61UF9HA7odgRfvk9fWLrL8A
7cYsy+sUpr+g4qYhMG2qCzVak3zarXRDcnSj3XROHdRB6qo2cNxiUDhlQDyLbJ12421n6OHZq67T
3tI5v3n9e7lu8HnYfdwG1eoU1V7bLG5GCUgbCq0LDPId7Rw2bVIY4OLmAUskW82u345RtojMNoln
k+Mybox6Xa7bQGXp38GX7KlxtRDRY9Dj936Ub8r44BWrsyW/i+tsz3rqkTosUhuAoiG+i+/Vqocy
uD+zbhC8VZQLxTnvj8HFZJUkZ8SWFBw85tdAcPS3wlFZMSViQx4D1mFYdkaeuNdguIGtMGzM83Wh
Olw9EAyP0rnXnXPAalWHRX+Zy/sKBm8lOw1FqpteBtLhGb4r6P+XWQ3bRzPspkcqdF7mBPtLDm8H
/Oqy4D66ojgA5BMH7BBbfQ1UAzwrCEBx8j238HhtffbakJb5XlwzLN4tOaIlWtr+arV8xiZ1+rXi
XJlOq3Jo7zYZtmxA8bTg/CEQNA1TYLoqAKfhIUIks/WN/oMhBkeLhMRr0G4Ep2BQnESB4KOqXrMa
ebxQ3tCx5Z0+y+9MWZRZQxP9xznQDfoPUxpI/7zvlhfyGkERNE4YPcU5KNDvikOuju4cAt8R96qT
7BRHctIxe44Y9DuXIsrGUHMN8haifN/uVeP8HQfo1zGS17izKfo1feJmPRp5tDakTnpEjvsGQzbK
PVdK9A2rciVHcM+WYqrGyGpcWJo78RpXippINSZe9nknG0oxhhlW35gFq19LZhYc7aHZyoFviuvR
VtoxI3bnJIzKgrpMltrMGPE10Ly7w7yV+8zSwOedbMU9bNcQUDiWNYxcfu9YSRYRnELY1GF/4Lpu
iutJULmNcw3FYTASU34NMqvdsPSCwfqqBmBh8NthGeyCPamyAQVIUB3o06jhKl3U7gXEgr6TogvB
Bh9tNsvCm3Ogi507MEYFxPyBhFYoZByokvnFAXWspURdAHboSlyTrclxZCDVkSc4wlKJjqFv6CZs
12jzKZndeyaE08taXA8yaLQF+2Fd8+p+f7X7j8ZR3ALOC8PZUGHrymnSN8dolQgKF7YtUeunGfg3
bF7bJDHmrmZ2Rc30zdKWXEK0witl/fp5G7av7fduxa3ICGnFbLnJWxb4u1MMs+8prRijqSRbpGuJ
6C19IEcQVFoy7Vw/GxrsP64hrw0FmJwUsbFzG0H4wR3CUn37vAFR6uq7yZaoQXqgMlCu3pxkKxnZ
cZbGR+tgSztZowFhlXMEvMdlyJZBXLGOy0F8C8srWwg4dmtgOL7ZQfUMWDWOt/k5FCLexSfiuooy
G1HWr4UVYm9H6LGJCo1A7ZZ+ScWOuWTWrF7nonq/oV7b55DuI1Le9F0ZokwzPPk9C+lgbqsufJx5
qTnGZzaWAV+ZIwQHHR2+ntcvKXWq7K/oURTJKQfrge9yuz8oglXyusnLaTYoiN3ySGTO0CRtXNFU
7kD1mrk/52PSLimBhlhg1YyjnTGPV5Yojav6a81ZQkEl1Xfi5nSnj60tGbcYZsDKblNvspVWdATJ
bKTxdS+4/o4/mWEXbhJRv0uepZ5i8mhmJ1uREaO2QkNDD2LASVEvxU0eKuwfClp9aqMMWZgCPJEA
jk8BE5seNsq07+diCLQOoI0nsDEHlazDo+jRl9OC4wqizk09tEoOOjevDmX7rKMfo2OiT1C4K/FI
YlGreWlgZsOwhzWn5IRkoDAGaLOliTEAa0ag2fe1D8j3VrZRRSEW/pWDknKKGcQlLm15wwjJWRy6
WYdIVJnU/MFoI0C7daibLYTju5D28Jk72uBjxStIXQ3miY1McbPe/lxLkWIiG1YSmDcTkh1m6Rom
MVr8Vt4wcFt9a1YS7CnZqjt5Xe7RBeAWGBM4ljutxZ9SlFuFBGTjNN2JiOM8OBVzlJlduoOXQUFg
Gu7G+8JMncTV9qJFPbWT0xjAwFqFmbgHQOysfH1xx+mM22VLMAUT3cckRzVDpfIHHSkXZtTWsxqF
imavqdsZldmjyAhmSW0ayqZPrx4PWe1HY+YeqexOY94wTRi9l3n1RmD9lje39HJPjE+OGubrNhbb
qby9GxkGq0UZp+hISaS+MhVx1qI6lFvJvsbXWLClcLQDSodf7BtIkCRqcCbh4AC0CisYo5Bse/dm
6MMxvrOzWDObEIsAyXs8VdlYAxq7XerbfoVVQAlv4TWu3WN8whqAlTkc1YuReRksEMLmGN9plNtI
06Eee4YGgnZ29lDT+MFJl9wJ8oND42bknoru1nPJt/2QLjG62LeVsFgWkFecQxVxu809ORbfdQ7c
96lPT/mtOs3uBspSQ+83fijHjdkYZCLeXXnbb/t25tvN0ndyr1qevZJjPvpP4hY7IrKNYtUHlx1Q
tETEWeK+4vxQowehsRk5Oo1OyOvJREiiBKhOMTD8LKgtclEF8zyZDVOVoWOiTfV4nIIGzc5P5tcA
JcZ30h2ft+q0GvTfVeImu3p9wuK5vbhpOUPF6JAuCOZMn4N7varX8rYwBFMDTX2H/pa6SXT1fLu2
1OjiNsuSTuebJKqWo0FzH1tKqJlDwb8dhU4xyYU4yOVtG1B8mU2CmPlUtnJUTMXGN1my4D0aeLWq
TNQEMtSo/GGhWaFdZBbyCM3YyAJOLDRzXeRBvhl0ieFfR4ULNA5j/F5EzUo3MztnT7KnqHm31jwB
gHf/UwUhNZVihdt6KwcgSkLTVMXTuabykkE5GV/mZSAGhG+LvD51mL+4MxgMU8MWxBTt5eiKgwDn
RBaWdm5fPAVx4ZufqlBrXQPfOMVjDlGIflfbApTUROc9ZzygBTD7sGZoNlcLTYZxKecX1mJQqTlD
lMF9BbIkI0ehdWqLZUMz/VSfVNRCfe5HrIkfoW2ArqZGecAkkvb2NtknO1RkAa3KbeqZ7yCu0UYb
ps7MAxRsOn4Ijugcn0tEUzCT8Z5ITio7BK6/HNautXifMmuDek0D6a7eM+I8oI49f8pWserS+clR
3iojbxbtR2GeWGxOSYZmiVuOOZXRCQMyiWCzzOWWMickblMmLiS2uQsPzWLs7mVXbqb3kO02cUfi
y2gnuic2ynF6t4vBVOeSr8cdaSh8pCGuJEfapPiKVOyBtUtMd7M+hXcbeyEOp9q52L1xt/2t4rVL
XFtL2UytqyOSahr10SiScMvIEfY4vFbY6MT5yboE/Md+cIC08R1M9e0dw6IY3bV5sZejO5dyNCc8
E9iIWSAOvYPnTPcE3BfFxrduAZZB7Mi9cw9ylNYOo06zH24NMEwDbsB5nTPcaHELiqCV5rhZJOx5
vYMJCl0Xqy6WYb7G2KY54PDl8LB4mLfjhb4XIDsWH9M1xunh2j3go8OuPCwYDKovTgrsg/wm7Juh
i84N0+adQVHgoB0Mr0nge4l1CrmljnyvYnSYa19PmEyl96uDaXI9ItHAydnUTrfRtzjk3H6FvSuE
Hbar+17fDuvQu4AcH0fT0i3C3lD6abucmMNcCxuZc5pR2P1S9a6O5jZhv/I9caWAALzB/M7hcuNv
tR3P41+s6SFmL+je8T3hY2LecDUOZnEoLOhXIAx9YNR1mnW3Gbvwc5Fz5Mg9x9l5NvkUAdgX3bFR
7QcDrDYnT11a3/Y9XsXP9ZM26vayB3x5rQgzUGIZpBYlVm90G2kzfKfQF1i1LLQnmxXvMq93rLil
o3qqd9/LBjNnITN6F9khrOlwt75Yn0Z/uwhzgkvji+17NeZAZ2x+DvHiU5ONd1T7xGrW5abejkwM
2v1K2dzDPLpY0ru0aVfdphGmojvaaTuaFzYTM7XHWPmZlltIqSwmoAQOYT8y2S0ckQujWonxgCgd
t/GBjPddEl6GjXKONXfiHrCA2HgxwjymuzyiEfh8mn5urQIBE3Z4M+0GCwAb7vO4LYRHD3kjBogz
7j/GVUiMAg0UQxkVvgidPZEfjxC0q5Dz+SEe7W72xb7ZqnexE+ti323aYnMWtmzmkWgQ3B8mYFob
GPEPGE/biKHJhriT3jHbY+YPSqItrcHyn1jjnfDRrKUNWwuLK/Q2mPBv+8EKa9R4h1khVM98htPD
lrwbazHQ3QVq099RsEFGwJEnGvgETMZGdevErnDGsAaHLbIdd/fAAKQN/cviAv8BJLfV4ADdmqz9
G2sNGgh8xmyXI7NdJTb+bodV4sSxObLOG0Z+QeR8TNyLrZkynSqjdjl2R6bulRH3Da30SxEWAxAu
PtwlcKDD+vXHRWNP3LE5cJ/BNZ5FTIKRQ3x+wHOHuHfxBLATRT5m8BSCC8/xAVKq3dI92SV157AL
BO2qCtEzQtmFNljb0bDZjosWZQTyvdmHmNGOTc1kmk7DEkkhC0JFKPo4/tyYFL7d+9tLeNgmYWPL
7nc4qD+7DgTk45GDMwob0WG/jSJ1r6GOobzZB3Yr2EdQVRkrmPfjNhLWcFZL38pGFfphQmiim8Xq
QH6MVwjH5kB/kAjZTR4aWWczeYxUc6uQTVulL2O3VeZHDxlglBuUwyxGMxt663fzkYunXwDc7veH
JyYUWaNIVEa7LbcXjK6re4i2xRf2JZrR3tDE6FtYLTHcxaL0/ehxGzSQxfykA+d1NvtDztRIHLP1
AO1WQtVOndpDmWSuwNmbuFdwz2boo+ypJAIpYKmO5rp9d+9osahnNCda5abcqGFvkWTDjpq4dZyv
7yv9ML9usiDdXdz2Q7Pq9Xir2+KWoVXL9kMMZMxylkTf48RJUe632K08xRZGs85oePttV63QdWI9
ROGNUYIYHepEmHudXcd3Qwp11MhsXbbDoNCmBw2YbufxYGMDlCpm86KTGy1nPX3x+/AF9M5qeXd9
Ww/ldpaiMXKXiisr9/xsTs+2TAe2S+NEpd1lQeqkDC7lOECVXKn4KgftR7HRMT3ROgZqNN7L1gRQ
Dpwsy3Eyg/tudDTCj1PFbKLSG80y8wqjXKN/pKiI6AnrC4jUy3KTRrpdb9GQe0x2eoiezLooISOF
KQHsM3Rx64csJxTCpZZe1ahe5bpg3VV7OBAwJ2hip7lvT0Cnh09FTN6yjW86DsIq5JNyg5HQ5PFj
XMeKTdt9kK/VUA+Zsz4+1PPcSxw/bBj9oGhITK5m3V20c4VTML447utCSIefB+8a05+bjS03GaiY
z6SetN0pO8a7hU1Ysvb1Oo0OHhQIyPEgzGAi94GsPR4VXX2hzX1PG1g+uR3fh7OHEKb2LdRc4QNp
gxqSYBUexN9kh4/wihwbRKSozNnMg69X37YrYVPAYTukXord2JoQioB06l36KbqfAU5/xFr9ED30
jyCux1iv/6D2SB6c0+D6y7TK46D65bb/xShhx5S0jYr/F+K6htp7/+vvMVN/ietaBedLlwe//Ed5
O59/COoanvs9qGskqsJvYw3AZVkgxxcQawLnf4/q4pL8mwTYqELBNYmEBYLI/ojqUn8DH4s8T+4G
t43ixFz6I6pL+Y0kCgWwdgVAAVDbZfG/E9T116RGTRBFgpTJcRWHwLKHeHEgvU9dchgl69thhkN+
KEF22p7IdcPUVcyJuV+QcfwsHPevWSEPrT4EkhWFpCfjYpKsD/k8eb2+HF7AKllP1u0CwJAXbf6n
VfmDFv8cufbXpO+H5h7ijNW7X2jKhebkZD4yKBG+GOAUxeMs+VLPdGJGpVc5yL88jW9mlbJ/xssN
wXg/Tu5D2DE4KgCxXw7kAs6Tj8bKxan43Z+D5xIlOxT0sPxC+cX/dij8j40+JqJcFII6q/5yWFMG
WZ59BjcRR5Z8m8zKhY9TCZ8Ch+9/oTziXzIcHhp+yCY6lKo8OZTJYU15xMOiI1S9Oi2YZMWogZ0o
jHQOZ5PvU5D3n+Rv/CW8+6Hlh9yUY100Z6VND+uhhl/6Tf06ROYKz+PVn6zn+CHueJxqvnwEum+t
voM5OhOnty9AXc3Bof8y/jL61sf/Agj10Pef0NAYzvLnhA5tUo0EaaQnLGezyFfVlxM0q32hVurs
XwAreTaTwwz8KZx74sPC9CvsgDX8Snzj2+2bBHgQONRTgsTm2rd8IyJlMTvFCNjxs406DOZng33g
RmflmFbpBBJqXw6r6+qyuH1JZ9U8XR1eqf48S+bP6teLfwm2fiCdB07U6cSzymda1LJ81d9qfXq+
6FuxVMna9XJ19DIBt+uaT+Z6cSGpHBC5n/OmZ5vmgTVJuX4fndLzYT3gLmqFOG2E+NyAZpS8/bwh
cRjJz+b2gRmlwvmsZAPxFgt8pCBBVdP6tXhPv5y+opjOruuLSU4EOaSJ8GR7PlnVxxwWMgTOZzXL
DoCUVDOwyGayuvr54J618MB6iIkXa7+lhUTGyKsJs2v25ectPNn6j7XY82PRU3cWVi73NQnC5jnT
Zh2n/J+38owc1QcOc1ZvwBLJNDPkMRGHS/oreUzirF5fjOr1540NpPUTglCHSf3TXm+LsvCz8+mA
bt3ND1f/a3O/v/gidrNr9tLJ55mf+U+afMJe1Af2crqNrt1Bux3Wx/Lr+PZ2qwHgI56wbe/vxf3t
pl2wUZ7LZ5P6hPLVB65yUo5y6xdIxHYoAvgGvulcfD3MUTm+iF+El2R2mo++Cq9PtZxn7Q7X/zTB
WZOdKm2gmWIB4N6C5Jgvw467zMDueZt8GwpGNHbz+pSIBiL52cI+8BS1Tg5SdmSnj/Hmkz4+A/r4
VabimDLZCprndxd8AwluvHRG6bsL9tMm/DlpPduPD7ymGPsFsCzM+P3gL4BcmXX35c9beKZCPmLK
Z015G7XVICrEkUMYGeIfAFn1OD9PiKjzRdHyq/FHdc0X43sL9Oox03FCN0+AR57sIe2B8bR3rT6N
e+RlV3Uv5agBjE3YatXlvRCPpn5piIK7XZ9w8ieTqz3wiPFdPyUVa7zWjtW8pdz25fryP5zcB9Yg
XopMBzD3sB7gvLLVlcKZ9Td9KuNQSuZP07meyGDtgSscr62k9TfotZlp06FUfLrWFtqX4+vh29NC
UM/aeuAFR0Wr5ebyqeAQX/ul/l693EziiNEtnmriz9p62P+ThvJ4usK4jl/T1+q9nZ5mp6+H14wj
zjNe84TVaA9bvpTTs3I5csLpJdy/R3U0KySAeZQ5yKHrXHb+h/TxsL8vlXLshcmnUkotwJX8Ollg
zpiWH/9KDvgTFekRE+FQyfdEriBGSfSE03Ge+xYAbNQctJ6M6skkPsIhXHw1pSIfXCsZi/6iJZTM
V7SFH6jdl4kqze5S91II4CFXAu6Vi3AJ8iuFUIHowltz6S6zWw9IRCLU06twFedPOvdk1+vSj8Kk
lbN7dR9U4wEao8BlThQcQixqOcBiRJSyAdZv9qTRJ5JEf2A12mF0vkv95zrXc8IipmPAwcAduX0t
NyCAdK8X++ctPhvlA+MRDpl61nN0kj67fm+G8o9qKm9+3sZfc+TR+SWyKzUgKVSRUlg/TuW91Y6n
4k4j5Rz/YG8Xh/VggtBmwssJ77BGZsGXZxsUs8xfhTLFqzVRFTUV2IuHkV0aucxPykFd9Vo9yvTl
0AP+nE4m7QGXlN6rGp5PsSLFdzXRJ9JBm4rKbXT4mp51efLNFyZp8+UknTBo+7WYyC+pIPT5Qlbr
83ie1lU+AvEVTPX59XAZc9rXJOLcgR/Px18EMTklr+euq7NZN9FL4nRlVW/m51bV2lleCGL15Qrq
6uiboGqNcjPPQjHRX7SjJOH5rTii4FM9FOB8pdrvutl/y074/2lO6HDM+a9th+9BladlWhU/2A2H
Z363G2IaHJOAqUKqKrB8JHD+3Ww4Vn8bas5ONJEkUQ0Khl/+KRmU3FFRAE4Q6h7siv+wG44k7JDS
YDmkUO1QPB329nfL5up37fF3A+5/kQ36oPlIgEGKYxGjJTD+ogg2yI+biPJ08lDdhcNJc7fSslnJ
mrYBQI/Qv6J4SfpUW1AX+s5JDKN1nd6/ytf7/6HuvJbjxrJ0/SrnBdABb24TLpGONkmRNwiKEmES
3gNPfz6oumekLI3YHXM1FVURJcNE7o1tlvnNnV7XmV82MAZkIf2wUFHrFXVTyV8Ns5tsi9xDimNk
7hboKhAPxWKgFs5micI3aa63UT4d9S7ZzY3ixIhOmWZ+X7UDmOVJRsf8AtogXjCyhbFxqWMQTMOK
r0KDVMJQxek79eJVMV2OVt+2FEVdpb4AQ5EXNwypS5XjZ44VK2P350j8xyTp4sqktUTqteKqVvNT
BpAJpTalcUrj1ZsbCXa6APlmQDGwqAFiU1aJ9fSxFHun13onXqJ9L6HZu1zA9I1S0PTpXpmT46zJ
5Ukzw6NYoAmkVtsxrx+SZdIdnTyXqQaRdIEIUgoyTIFwl6B7swmN4lAlut+HyclcLu9YTtDRaL2f
Fu0/l8UvpdX12vkp15BV3jz2y7KurYZWLIZfRxhqyVQrSCFiB2A+J1Z7MngTYqI7q9iXIl6crOk9
pQN+VHR+FecP4/T+yVe4OlnXr6BRDTfM1TZRE6/LCwVPnuLIqJwSZfDYyrZtaG61Sn/7LpetPcrm
VpExLy0bVzbbT+L/H95OV+Nn0CLWLgxfMX/op/30hguplstEMSsnDWG7LhI6sEcRtFam263R2vp8
zkN1Exe1Y02mG0WNvQj1phEbr808Yo3HvGttUxM2siF7GrRiPNI9bbw36hlnZZCVUvkgoiEJF7K0
3LKMP3F7v+J0mz9m70cLgs2MZpK2vuCfBhDNetqKLdbOYvveSFgYXObxFKkJjg2DttiXqN5qMgDz
ZvHn2dj07TveGOEA6oPgdt+i2SnThQvDySloTC5ltIveS818EkdvFMZd3y63yHYTk0pwEebQzxf5
IZm0p9oS/rpLfpEX+GUtrrvpl3dhyLpJS4SXwWaTzasjqQi1Cj/LvnMQSTrKBrSIrj8IifbcRdLb
rCCh1YtvvRF9tLq6/WQR/m0fIHCFNCL2raoFR1+72gfy0paSNES9Y2UXDVif8hJfkPFUUD5vCiwD
8yDKvIMRI1xXWDVEJ+EzB3n1h7bVr+NXOPMtQ1PZDsjJXuUbSyxMKicap0kCPiEdig8OaZe74t26
eKUhv7S58iL0w7gZRv3WqmcasGIChkoAPW/NimOFMp4gA3RDucrljVTHbi8chHryeg159CaHwFYp
jdssNBgl/X1RwsRpu/RrJIXD5tLMCW4WfGrX5lt1QX0ezGdM3EIBlRU9xpT/s8teamtvnF6BQxQi
qAt5/WRRf8c3jPDEbG1BXgBJZJD4KrudAeDq0rTYg+VN2gVhgF6DA6a+dAj6RdNxzpXnaLw8SkOy
RxBzn5egZWd12yrKVmzVr5yc8XLqBvMoVNJLq7cHVatuSotW8mC9oyz9bHZA8q3kMdLS3QwuvVWe
p3CAQRj1dtvXW6rD4PnCt3owPtpqaZHHZ8EXZoHFu69jN2Hl41PNB1fNBID6oryERntQ5P6+lpU3
Y7zshah3mzK3sWTxllD221UbHoFBrqRCd7pesq1Ze48qK0BREDpGiWP4ZcFoInscJd6k2gD40YpA
MTq3GvkbuWY+1ND5Meor6tKZtctjnif7WLTOsQgbGuvmS6MdBxHqc6nfrv+1qfwy4RgYRcpLFgL2
YL8WwLDzCK5bi59nHjFxUf11WO7Thj/XLwn2m+tstvakCF/GARbvoGNYLpYrLzP5MJfERPJxdkfl
cmpM45z2GuxBMZBVNBYNwDfkSGiKDPm3AhpsCLr3wt7I645LOwL3lSjbUukB7EH9iLTqsk0k6aU3
3B4j96qe5qCuTD/Sh9ssJhFQ8+hjQKY+m8CChbn4UqrSi3bBaG5RaXJbinpCbzfNOWsGGfrvEitv
KPF/b2E3pGO8sr6BFgMh0VvwSEnMQ3+MUUs7p1GEvVnJvqYn+zwGC97j+YCqzWM1ac/jiPiJfmLB
P4d6GrSV6OkXaaf3IlKlHTPS9dp72o72Jae1X8vxPpvBGAghe10GTSC08Qcn+4c5gXDTRQgGGu1V
ZYT4N5YDd4Qcf5gax30ySk4OFjFTm4dE5rOGBaxUURc3ZZ3vMRY8YIz0HCFn11eor4pmMEcpWIQC
pEK4ZK6gDLOtRYDJy6k80NUFuG9h5KMetFbaqjkbcZRwnOmMCs6W+DbNsLLjBbHpm0wMHaWtgrDm
sb2Qod2rQ8dWwunRhCBjROjEjFNiZwrISSsGQlrJb2bPt2+rbDc2PSLFZh/bseJHmVE701CFviwi
txeBKiziHU44QBjLeN+JZKthZJ0xQEjs2diyi+8ulf4+qd2hTEpuwhFpx15+083uWMbClm/SO9IM
rjQyqKep1k6JLxgC5cD1lR42K2YOKbLCutS9xiItBqFW38ImkTddKp4G5UXTjXMrT9+tSfeVnClV
VdzMGwwSlJehBsKbh1Nmtxf5VGI1myEFYkRgB1vj3IwmKp+FE2nNIUzTu+5NlnJhU2jGeWrVt7K/
+Msg3iWh+lJnbLTYsAs8phBjXjaLkOyL5r2b9Pt6YbKm2EOYnHhIfa/iCGCy1m+zxAB4NMJqCfvu
nu/5gKjhYCdOckwTNHhbaxOJ+m2sQYNGvXpjyjnqpjg22FjJufUYErWaahAiSnARm3taB25x6Q56
z70HsRwlOEdvhGPdm3Y5hfDiBbtLE0p4ctZiCZK+KuBWozpnK1RC0MvqUTFjbZNlUA5HQCJlqLmF
xPc0BTsHo4vi55itukGmrXXabiLLIHpX362GhlKR1ZB6pfxrZjJ87D1AziYSeJiKK2G9evJcfYkG
BauMrP7W5fda9zLKUsAn3phGD0xwHIE0CtozYv/HEjGMvD/IRnFTX0CvIASM6oH8rOlQeKTYHybr
XprZqkoO5qZtQItq4+yqg6Q4UbYA2i/DL9Z65xildS5avhK29g9qmnqFEgv22HSTp1kICa9K8BLe
To6xDIdp6YD2ZelTYlgP9Mtuy3B0zIt1G8rFjXSpHBnDIqN/+CR8uGovycQraxgJGsRSdGSmr+p3
Vj32Vp4hyT3G2WNj9YltxNhlCrJXqLIvD/pxifTbVGSnW9NNqi4nxdQDOhuPGcdpbChvf/5C8t9j
KUWXRfVHjvmjavFrWDhf+qTKw65z+lB+oUEECk/ZGhah3UlpwREvIdZG6+m4tOqLWUFpka1Nbhot
L74AdrDwPjH0vBElaCCDLoFqhjmU1xyMf/6mkn5VtpNVMlASEDx7Jd2UdesqgtU1k0JKr1rOqNIh
r+unTBpcWUl3ncr3TkyPzAsA6phsKdI99MJ8NC6RjdndDWXuZ6kvWIEmEVp6Uhtr2XSJ4mqVuimj
9CYtY9dQBs7d7kkzB1eNxGNcNjt5pEZ0MZ1xiG0Lya3azO2m6z70VGJhNvfzCBhVn86y8ojhwLwZ
+vhglP0OQAi/aLWXJeVWs3xhUL5rE4dR/NIXo7bRFBrfynTqFWsjVRaOq7tO+DrDy1/Cu0gwb5pw
pS22+xBlxZhcO6xIm3vTLZGsbOTpYxBNL5ILQLa6/iJUyWsl57m7VqE5hG11ih4G9O2zofBEq3Do
AAVDhxXOGrTN3sAesMYoENIEoAguVZMl7ceaNdbUW6uDbkxGI130GxXWqtpZ5zabPWEy7bF/t8Ls
TtaFQy3Fh2o8i6pyo1cZ94kJ3vWx6xLPqopvyaW46+viXr1odq+qx15CnzUSHWU5cyZvQ+GtbWAS
GJNXl5hw5pJDLzzIA0JZsZC9OEwPOh6TojJ/WEWILrCiHPrM1kMuYRPKQthoj1HD5Z8OIAr1djql
o3Sn1GDfG94/JZPEMczoqHDT1jPZVXfZFc3qEzbbqqUFJgyTqKo2+Qzkz5prumdgTZVqV3eLjybb
baH2jgilVhCo59fpwZq6UztqL5cFCiNM34lTSsLLzh5nbMzCcQi0ekzsH0v+PyqaPZY5/15j6H7R
VPv36mr+93JVKfs/Acczyar+55LabdK9vyVN8U+VtfaXytr6o/9C5MnqPwxDxtHSEhFOU9Z+078Q
eYr4D0MTccv8FY+HsPk/LAk9TDQHkXaXTIWP+5fMmqz9QzSR/rNQG6bKY5JC/weFNVNUfkljdZP0
VVIpEKuWYlj4TlylcZfMCiczieXT2HijWww24iQsRc0bP+b4BmLBq3UreLG8iR6Wc2VT0DKcyVN3
so2FF2JhxWHe6i5xYTB+ZJwj4Q4nPDgI59ifbfEjqu1Ls0GEEpOe8NgE8XvkIkHid0Hbcd2uYj5C
bhuUUAbsOXGqc2fdw6myPK3EFAEnxEOv7ebUvhgb4eLNxQ4VHWT9HcJ5+OOe4uR32hedTdINd7jH
D8TnK+B/VS9flRMLr1KI+5wZWjvJjrs4l53h1b5xyr/EN6bsKx7EfDv20ufRXeFVKwai6j0ojpyS
/HywOIUX3VEUSVa/+CYo8N7alKeKGn6zx5lnp22nZ3jABwGc8H23nbaKd/mA/lAEKogiiJAH5a7Y
qg4qQ+70ru40D6VtB3kC8Zv8Yr6YQeoZXouSpeDiVfq191MvDO7BAW2br8YJRzeOSxU1cMtdvjYQ
KW7DO/NV9Vf9y9TjBJj20vN6eLgXvlS06jOnF3vVvFZcIYge8Z2D6iX2G27L+AmWlMj0vQmpnWOY
mHiF5JYjJNbmOXqlUirt4wczWO5XydJ01968NB8Y8NxCKZ1ke3gsOKrt8q76RgsD+JkDdnNa+aZw
WvURLqFtucKR31x1mezUWV2geocX4hQ3iMj3PsAyXy1txPc9SLHZ/nJckOFCbN0Wbxa6sYPTeebd
6AJ32w/b9V0UD7yfu9q/2OOtdbe4SZA5Ek+OncQu/dyWmPCLjQmmOwa5l218HOU2i42EAXhL5WvR
2tFx8bst1kV74OS3iR0GxpZpcusDIle8UMVZPNHNvPKsOiRbjuLrThlIPrC3IHzA49CfXxpxc9lH
O/kW264zKEMDA8uTwUPDzcBM4c62PjR7AnMR5HcgyexhP1JWRiu098yg2IYvywHb0NKu6AGjNfMh
uxkv3LBX2+l1S1hvxnxkWMwazPLlqxnUp4z29OIM3UbYYM1na8Fo9yyizJMkKOejp3rA47dL80Bu
z1cPm1U+97QcCif2NHh8XspwcFJzWni6+8QVbJQ2yHgdi9URbiAeIKSAkv8YmLyki537yLfuDTu9
QVnInVzjPvSQ5tmhvA0uaCUlvpo4ifUH8QG6NsJYjDnccMF9bfb5QfpIdSf0BrcwNqnHZcqDea/h
rv6ShnYOEAwxBGI5t75ZbPGBnJZE/GC9il516uzUjTzhqCI9j4ZUb8uHeDdWrsyPfJk90alv8iA5
rJ7kjd8zFYaTjg7fKDYcakckOBALIQoyMASYGWjv8f7JN2Eb4FvijocLI6iD8JsOGka9tbxlK972
L2TrFRqujV9jb6dt9M3sFG71XTvz4CkNYHmHUMlsxV1b9vop/BJ6k7FZtA0l3sJGSsDOtpeH+ibb
dm+anZg7U7VVGpdI1Gh2a1KCtKfSZqAUZC63ka3vwf0bha1Jm/hRgKK/0e/Ri3brgBTtWUYz3rah
MjorSqjw7+qvPcQC3j/DgCtauOZOdWvNCf0ZsEL+JAXZIXxLgxB/AtNO3mQ0UhwogzdQzb4lXudH
D8izB3Egn3TktLTACjSHcgnAkXOUepFyFveJI2Hx6YSu7MeHtRSDr3Bqp4cBsgs6JkO/1e/lg7xt
A+nD2hVuSxSmbSyJBSTzIsRAsyG+OOV25EDW/ehNWk5hZRfvA1pJr80C0bPH7NDu7JVIca7OoSts
oWnx2SZ86MKGGINHob/gyOtYMaxCI3H0vkUD0UtXCXbUBQOQy0is+Bpu7Blq8/nHIEC4sLuCu8KZ
xh38MCgxFGMaW4CsjXlsjIexLQDhtCCe+P1DcS7dprcXZzU0PYks8mg7FLYuui0OmOW3TLEvbxWr
GfeUyukufmRuJGn/aZP719Lt3+/bq9yrW3K8H/FCPaXB/JS705YYHl+Nzl5X2KeA089u96vmcxnK
uWpm3O4pCL/hgUqdXTt5IFGPaPzx+dPR/dqC+tfoiGgwcqGfKF+NbgxDWakKSzqtktTLI/fs14hD
zvCr04/9EDntZ7Xw3w/xvx95NcR5mJMJ2Kx00h4mR7Wt5/VWIIzZlbfyJt591lq/Ak3+bYg/Whw/
tTCwCxq7iHrPiUPAWQHgoYPXLJdt5befmLWtnIyfegx/f9bajPrpWUC9lIvcM7bRFu36lB4Wr75X
EEvjZnQ79z0/05XjfGp2lY3a27aDwgwhPfgpsL39q6b/S6vj92v2v6ZYWV/BT18jFbXU7LJUPsm+
6U/BqrrNRfFExdb5N3TufzNoGZFh2RIV3eChV4M2hsoc1LqDKvkgznYiBnOKKqNiK1+KlXWND6zm
ybmDYYvcEUqFXF3CccpdeZWPUoiyLodB8wAjolXE3c2BeShOWNkGxlF/jCW7tAv2+A7xv5zI5AXF
lFeFIwUieUD9UkCwnXLaERM1X74vrA2B5vSZBcTvXuwvY7yqIrRWGglJ1DPGyNG4+hVbwy7hddo3
zyPOqceCOnPlTPvk2Ctr7DahXNM4BqE30dxkLzLOam75tXv585v+oSv+302dHwvul+919abrSSyX
qmphecKupLOEeivz3XkxADnZLi62gD8M1eMF4MoRkQbEjawPmVBC2deVQ9wNh+2z76T9Zof/8qWu
Om2VVgMymWoYuHWABDNlFpPZygV3EXbtJSis4CIFSv2SIcGLHEQcLFTcpyDUbX2y++/lWjaVKchD
FNnEnS1fTj06tDqH++CZ+OlR0BOok5wm1VMMO1Lvc/KY0tUBIiJgDGVP8Aa8eOOb+Fl6zWivN7Kt
Im3aRIFSvgtUBkIFR3hvkXZm7QiDI3a+lPs9zn2Nl8dOz7VjONH8EC3eBdlXy0a+LW5Oggo1MHno
nwVkh/Gw2oDFGTciEWvq5e0zVaERqcLFQTl1kwVDgIwDcKznAuspcyMSWunonHmh4M7t+4SfOzKl
8REWTvdOM6UObW7w6Ln+mNqtZm1gz8/apqItDjNfgvDPPQ+U56k2bboi+XhQaw8OLgtee2j58ul2
Nuw4dbOgCnD38Ll/2330daGcO2/H4pYo/ckLj9ZBQw1J2RTCRvQXC32GTXwoCjsSDtFXLunkgzpH
RW0YR7/NVB1bZlTFohlb+43l8B3iux7/YtMrjqbmc/Omk50Rywze5S0NNyE8dutgBbErOta8wf75
PAeml90j3bGV740AwiJFvswtaC5Vm6G25/f0A9PC9l2Fw0lutdizk7nEJug2sa9vIzXQvhVEEkmg
WftlR63qEpRfaOYpp2GXH8gAvEq0s5N1hzbH2Nv5YyhT8XUjZZXy0tiIB8mdIsy8qYU5EycGptLo
K6U2ZnmiaP95R9IWX5u5V3tyTfclda02GgC6fj19s342QrMoy9Nk+ASC5cxMG+RfIDZs89w0TlJ8
UIp+anq/cjI/tMfdCFgPdUTyOUTeNxrTxlE3PWZwxQmNYQ33e533eZ7P6rQxVVIwsfLW7C96xXiH
vxGYxi2JZmmLZxELpfT76Cd7sSalgGR1CMFx6d1GocEBVRkWeev3WeLky4uCLbsFCZZCnIV4UNrc
TITlWVnZ6lCSNfmV+L2rt23mC8arlZB+K8tLNQ/UPSdXVzcGokkoyfQXDElXjdDu2/Bwubf27bG9
uIBt6Dal48asD4k77XGX3i7A60XSxcxbk43e+T6ZyA5lbMNuQ3wYIGNRu9kj8j7AIezEFckC+tf2
h3sEXhlHaz+f2yNiXBdX04K5PSeZv+yrr/HNcKEFTRY/fxgs4e8GZphTkIxui05TXNxVKU3uW8vy
RJEZN26V6JAVdxk6IpZMNQQ2PsJ+8b6EZDCZ9+P4lV4xMj+u3Dwpl/OIILh4QrUDeeOORqxtGs5y
GOBa8ZdKX0KjBD8dBGAQ1LjLs432TuGh2kwEAFkw+yM1RK/6QpP2wCD8wumfLM3FMX7iz6FDr5Uc
mAe6rWwv+/ilkTdDEG3F3ehKDobgTnIfkvEVLkDhxa285RkTdzJs9WbxacM8Gm8ovB3yAxcm2KDd
eEsfe1M72mna9Qe6w5wydvUhS8hmRWfLDlG8bQ8oyYleDH/9hOaq17ho8Z7Hl8nWdiLCndSDEUID
qnUrudm2DrTQnQF4I3pn+v376urER57I797Rhko272tqDByQW1yQHruniIo3op8kcs7wxkRGw9oB
IPkrZBSdTpRezHfAYcoMOa5xZw4Ic6NzrM3eXB3TkExPcFsPXSk47+ZDGbky+KgSdYb+SyftEgzA
ORl6O9b2AgoXoh8SV3R0r2ytpodoG80hMZ5UeEv1iM/6F2E8UDdJK9fQduT+ZfK0yFupep7m+1jz
Y3TTOpy57mLc82oHxBhdPHyJ8o8Rzjn2KNQwCl8uN8Jd81EfhPHM8JQlGB8v4UZyOd52Y8BRBgPu
tQxSTO5zG4/D2dN2mk3jFUsltgHYn00nBvi+vzZvpoekUrjvv0Fw/0DbSt4UdwN7zCHbNvzxW3nL
/5MP45UoudJRiWzkmXKvvl2QTqebGhLxmFsx96Jv/K1J3MrM8YvY3snhTV7dGBWHj6N/KfM1vQc4
arPU7Pq9VV0RD53ZNSVa0ZvRQ73zQzsK/uAX4raYqKMgANS9ZU8ULKio5ZuKKaeBWvpVu2El+Xzn
R2OXJXa8DX/kxk/da/0tRQecj3scHc3nquOCfRc4sgd0gNKt5SNfhK2jrbOAgrDbGh8VVcbBBqsQ
3RKOHNJ71laHcCT6U8qbxaJFoLK4H9BGh6rvkds34ja7V2nnPQH+k6Eb3gGkHk7Ch76tXpfX/GZ4
LW/DvXyYD9WO+uVhdhobDbYb8nukxzAJeMh2ps4ozpHh8wM96gZbOeGqUXSbjkip+80d4708UKJh
amWGRyWucOWvK+6Ql4wF734MRP4jc50JrhQvf2/OEoWkM9RV85nyAUpBLppaC7ajlaOLjr6f92hS
AIZOvoRk3TyHdW7gnfzYXByEGfIHvdqN+pHJ36HpZQ4eKgHjNnRh8xNKHC4WjsI2scUxvF9RA0Gx
A9BrBEiO+mLioZuACIbT3gznSnOE2/A+ASBwLp8jbxb2/eAh4dD59Q1TTJVEX7VTEMlPdlLJdSy8
MEFe+or8TP9VNTadblezTw8x26ZQ/QD7SN9jdC78fN8/d8eUNy9u5m12XB7GveBxPz+PX5GnaL73
e2Xyi2N1jEb2wnDiM/rbgVpFv19Km1wfEQl+308oa90g4AHMzc2d6hh/t4AD3QnjtvI5c/fi1+H+
8i13CNS6M7VQrznOW8D80ll4GR9o5CqoVzffKb3AbyUQPI7zU+QpQT2cRqwiHDCgTmXL2+5u+R6e
VJJaYCZxoGw+sBO0xy9loK81lhvDUdGhvkF85K6E3MjlV3cUYTft9ix+IU6vd9FNs6pFcWkWBF3F
Rgsy87C2/Sid3hR3tSfuz8audJIbwqnumFDTQAOGLnPysAiEqm46oVeSP18+WBoc/ewgW6i4WD2k
VQIjqHiHBCEIlOi1j+KDAwTLudBfQwXHRQVHCQZvrbvkz5md7kJ35K1t0JHqN7EvbsagvFHcjBOD
BiTDg9g8u5TLVwdmvgFoFNUBaCkEGSDZnRCkhBiTtJm5RVWqMbwQcBpV5xjV5tvykvq1i47VMLit
a93oR9OtnwkP+bpT5GpOetRrT0P7O9xW79HzgooHlwZe2XNg9G58CN213W8vN9ZtuQWPFD2kRIMK
72qTPPfPFYJN1qbexrJnugN//BHDsmvfKIg7WoAkRbvtXmJef71VX6EV1i7SPhvhgStz8qMn0+63
hnric4GeWI4SoLo1bkbUjnzNqZ9V1EN8IWCLxjvEARzz3jhYt42yUe9Z65we2HjtKWNBfognlOci
T/AaEAYbhYnEefYld1Isob53Z/2eLOmcOAoAwa3gaAW2GZGHLuBBs+Hk3IzP/Z4fUVYNn8xPX+Xa
L1RqfhCApXiHfk1xv1RoIYyaT5F+lxGFPdPWfeg3ym0TrQWvWWLFMitYdV7EjXoKXcSLbppd4df7
5b3cEoHfoGljusWX0m230c3lptGc+HWdmukmQVAnZBTfrWoTApw7Rw/lxS6O9TZdw8rQvqOz8CZv
CdJBVdkNZTsJco+HAMqXwmVvfWIodgUN/ZF6apZqWKIBqHL959cwt7ek3ozHdDk1DksNBTBn8JaX
+TndRU7pmn4u91z7B5TXra3ZeX9Vl3tHxySj/m7Ex3LwB/Uu3S/nf4MXf+W19vdvtwbpP5VAFFBU
/dwWiH/62AUvtVMcDNVNA/EO5LRj0EYwbi79oUCPurbV1kPLa/LkV1zPc0817e6QyZsS5fP6jiSo
kp4aKmGYX6UPlvSsEVyHJLNe19td5s0ULyLf6v2RMvlT8Q3ypG5jAW/sMwmF/5MWHRbhpe9eR85C
tM+ig3ye8Y5ZY1juQb/boRlq+skjgUWXPU/E9fH9RMOF1gfH173ZbuvmCP3j0m5nVad47iwI4BkB
jhnWRpUOXe6O/ApXbTcagsVXYJPeFW8RHSrS/9HpPkKCQUQBFIBM8iG/1b1Q2+KO+0Nab34sPWIu
3SYrpKK5noLR1x9J0X/Ukv73+s3/57y9Vmbp/9x0Pn0f/5/9ln3/VhYJGJu/7MJ+eIKtP/dXx1ky
ZDrEFj1l2roIuliUS/5qOEua+Q9Z0UVNwSrSsFjUP3E5zH+Isibia6/qkDpMi6rbf7Wc5X9QhYPo
IWrAX9Yu9n/Scl7rsT+ls/BMJEvD51ExRN3iI1cs0E87SZtCS53T3jgb4Fw2hWTBT1hk089SjiN1
yZ+MKGMRS2BzIcZ9/2m6flfKvKolwSIBOf+XPRn+ZUzTr0/HzL1a5HyZz+Z5+BLdrx1f5GD2o0WM
t/aWYv/PD7wqiP/teets/DTavouKpoyt+Zy18jYfkDoEaGtu/vyQqwrBXw9RFZXZhBOA/M+vD1HE
WZ2NIp3Pc/HQIM6O60UtcDiYn5oCr5/088v7MX0/PelqOHWX5J0iR1ge0UtfDZaVr3TvaRjKQRTo
7wACiQciT+Ouv/1fjVG9WjZGJBaa0IfzGdPq12ic4Z1I+1kG1y3F2Sd19yu6t349oepVCVoZFEMQ
Ex620h9ZIx5mNRyqm3hL6+zF+Pbnof12jfz3pKpXxWDgg7GaqzxNE7y5Fr0atOWfn6D8ilr754A0
tpypiRYL/2pAslFYrXmpcbzKZQ4X+KXT3CmeNk17a145PlP7dZT13ahox6kzn4DyDrQcQZIr1T7p
L7kztIiowYvBwsq6HIRWeCuN9FakDeQMRXuozZmkdpxscaA21sUKqgO9rmzKZqLqOBEfx5V8cZQZ
sTxTz7+Xy6jujdDaRkWFYUTf++B7M/9iWPknpBnpt1ueTgKHl7gqWK1//tMWLCFiXRJBmM7pYfpS
5Ji7S1vT0VxZscvH1az3M5vSqwbGj9WjQ1ezKNetJoZXBbt6bLQ47dgkOCNvGuOoJfomt7w/v9Lf
LRropMA3ZcwaObl/HVUYjXpdVQZqeFpsX9C6N1///IDrc3rd6j8/4CriGfU+FseLNZ0TlYCnI1Ef
cq8ckm20dDfLWHiNatH+n6VPBvbZc69mT0+sLFxCdTqr/irWNWwVP97mn7vnrrvq+ij7eXxXh2aW
pGFTN7wlWug+jdh95Q4uhY0fyj+fqmT87oj++WlXB+elCeF0FT8OTjQOvsGDwWlwvtwKbrfBzsbJ
SRtl9LP8of+0Rfq7Zxs69x6LEpyXfrX59bQThzgrp/Nk6beJoAbFPB2MbHBKRTn/edFcKbz9ddAY
FnBgsGuECsbVZoPZWOpmNY7nyRM/gKo46MgDgPi2VoAwsKEs7IjRJ9ff7/YbzUKTYAewHNi4X7dC
YeFUK08XZMhpFOJJu0nlu1CaP3nKdeP3x7YGKCfRmBShX2lXQzOGGO5lDs521cbSd+Vu2uLbsKkf
1W2//fM0/nZEPz1q3fw/HVmLppSdvr6xNDe/ZfJ4p+iJN8/Tx58f89t77uchXR0iTVtmbSgo01nc
zZSG+6MZjN58yCjXfN7YvW5k/G0C13X606gu/aTKiZTM584xfSnEbyx1VqSOscMm1qlv14R77f38
Lwd5daDISnIRo+zHe4Ms+oQMx/ZyMEjvG7+wP1P/+92xbMnwJujVqObf4JRannUVoOXpjKEuyY++
GT8zaf/tE1ZUqEgQTbB/tdrVdsELOZumcw0qcXwSla9/nq/ffr7KhUKvyUCi8WpNaFU0irrWomUa
HzMaoAkgsT8/4XdBJOzd/3rC1TqA6qIo5QpYr0soqJ0BAW9KQfjll3szROrNKnad1p7//NDfbikD
SrqoQWhXxatpk7sWot+Uca1wzi5S8/9JO7PlxpVky34RzDAPryQ4ihI1UVLqBSZlKgPzPH99L2Rb
W0kQTbx1u8zOy8k6GUQgEOHhvn1t4Auvo//x8yCKMv0181MF2sH/G+afsfenNd71yZBr02Jrwr5c
er53qHPtqI8GRI9Q1Vwps96DUMaeIEW5F3nHKOgO0mhhgYDG3RWm8VEazV81UJ8jm7aZ1raP9the
O5EMVxotQy+vRI/5TTH1Tdb4xDhD661DT0OXGeEolGpH3yP/p5T2KveDfS/Ex+B16lIyhbfKzfwP
mmLawglvrwZh3zqZiQyyRHmqem6WGQUNfWQShUf1xRsp+wcj3TkOtkFmhdKc0BifNPPKq71DhqNg
JDpp3RQyUjst3Wtad5v3BblKLXywOtOGhKSFuzwi11FZ/mGoi/ch6W5TA2uWARM12drUo3FXGhEt
CeI2aIe9NKbbUGn2mZL8tuIyX46Fcay0DFOSqsN11lQXQWxI20KuG7qJmtd0UEnRxs42D8R9mdVU
+/UHX23v7KQsyUKEtIKJ6Hdp6h+BUVwLpUbE2jX7LpXevVK7U6OafhewtFatvRqStWkCEn19HFYL
ySn+KAYFnFAADFO9x9ASe5vuw2WWTxxb1aNTh0tjRDk2Gn5rHbFspDKRWpA4VyL0qgub2fePk7Z+
FXqqCT/VUZ3ZXhZmrZ4acUnFKK3AURdblOUXzp4zRzhjwBAwVEgL0ENmY9T22OhyLHrueHK0p//v
Ktn0POyGjFC1a/8pnS5dk79/nV/HnAVjVhT0yOF9Dry6erS97h5YyFUcpRf6z88/G0e4yRNOG9xs
F8gd5PiWE0xnePHk/A6243YkvXZoKbZpaFCTaHlJMPZ9t+PR/jPklKj5fOqNqiKUvrO70+ATL1ue
/KB5ynoQ6Z2RKse8SHZNq+9+3oe+R3xfx5xFfHZnFZZhMabi7LntLfwS1jz9s0ZprX4eaZ4Y5VD/
OpT69fFaxS5aPyfVWOJ97sa+ixf0xPXtr+hpJSng3/gUvXwkjon7P0nMfttvvw4/C8q8QU67sOBJ
00OwrSjwR9R/fapfknsxhr/0JqeP89Pe3sq+LdkZY8UHREBud1M80UpwJ1blM+0BtDX699mvkGJX
d5VfmuezH4ium7TtcYH/dqd0ugoGimnwnGmHI9+p9l/yQVzYXc4PMnWEkD7kU5j+/NMDcqkTtdlP
73IInmPD2vZCPuiDuJReObs8WTkkIfnHnl8SYj/VitFknMRfWs2iGxZ0YSB8t90Rt9iDifyKywJV
kouUtEsjz16hVjbDkAn2Nju5HSi6eggWvOBVxjnlwncxLbyvgQALkxufRUqOybRmu6gZBIEnqWZ3
mnCM6r+kg3UT7fqVQC79P5CKTp/0t/FseDtsakzt/HYSV+0wOlHFAsHRjwbErfaI0gtd0CpYmbvx
TkkQHliTxAl1wLrZCaTU5v2Fhz67gOypqdQ0bc6n2b6jdgFwPZAPp3bdr7MbnQQhSsYJRYf8aCXt
Af0H64sB/qVRZ1uQqZelORaMGh/YfBRkL7Q6rLAeA+tX7cJtdey2w+b/81FnG08TyfQz6jUlFsyd
m711nLqNyod2q+4mpSZC+YCK68+D/pu/7y/5P/M7W75NlJWe6nC7nvTA2CqjZqfxSl9qV9lHgl2i
feyfMtdfBVTyVmj3EAX//AvOxLcs609veLZF6NHY8fL//QLTp6Q5tTkpbr7ukBYB9F3iS7v2bLQj
kOsmRbt8YYldetezu0MqSaWTCN41DeJyZk2dp6u4axc/P+Y0jz/N8+zjNdIyrOKIpzQ0DLecbh14
4f/mQQD5AW+BuQVT6OteGzaV4dcN32veSK7mpMcGEVBtaA8/P8n013x9EhU0CwD/CZkEFGs2jGRk
6M76oT8JyoBjmC/SzlkGEcKm4EXP9c3Po52PBj491SyOExCoarSK3UnairfiKX0cdw4h8V2yia/A
UPg3gGgP6G64UmwRvF4Y/exr+zT6LLpLkk7xQ5/RqRyTtk9Wkw04TG9zEdxqINqtX5doohdGnNOg
VM+oUm433cm0xutBDXaShGb658c6u+T/81Tz9J0Td5qf97Q5BxPtxUb3FJRIocXdz8OcyZPzaX8a
R/26IgEVJqmvpwSNx6kVslqOV9Fm4vjr6/76fxC6XXqu2Q6a9G1VmA1vayqyeHvk2QiWdlA/OCpk
N3ORRQn3Un7mTMrr61POttCxGpM0b6zuX3qZBvNnCdq8cacj5HFunQvw3LnO//9Gx5/mdLZdQgLy
pCbhlNDvhmWHaI1OKW3xjwS5NrbKO5pINJ8r2InAkclHraS79D69SzeXOnMuTfZs3wykKDTSquhO
Y0fBVS+Sp3rUfhngdn5eRWcDrE8PPNtvhkiKRlXmg6jjiUeWLA2sS82cy7vUX/guziRkv77K2WZT
2GU9BhIfhr6ZrAOmLkptk9yqW7G+FPt/T+t8HWq2s1htA4PIYK2WSrTJEYIy8qLzgBlYf9T4PmRz
NS6FGBde2fziqOtRqKtVQXLWCI5akdx2tfLM5eBCYfXSd2/NgjavplxvDs30HVLTJT865bUbN7+h
jkcIfrGb6Ow16j9LxJrtM43ipY1p8dq862Ccgn+C1GWxj/bRNQRh6gRTuQfRqofU8FK32Pk5dUw8
bhykB/++1083HF81ySxacXfyPXOV+ukOfNAqSpxLeYZz6wUlv20oE6XQnidRozTPhC7zjMO+Pair
/g94o2pZLK1765VWXTdcwd/DEjV9Bazt/refIE1TU11Qt6gpIQf4uo/rtMqI2mMf96VyS+fWjUjS
rZOV69JvL9QIv08nQ1my5hDBIDSZJ1UtyWkRawiG0upla5duYZYrKbv09Z0ZZqrvEMZMyhR9Xr3W
CY0c31abk4cS2svMhSzT3YXG9+eJOzfMVD6ypzIZ0NLpzz8tjlap+hhwVHtqHG9Jk6YLztBtsu3/
ZhRK8GTxbB5q9npCOfxXum1PXvcmvHsdJ5fx5echlHNPQpaAWh+pdGRAszEaLw9tKbSbU/t7XEPL
Geh4ADmABpE8kMvcOURgjovy8eeBv49L/gw4DtRXGKSkKb7OoFKARrWqvjmV6keLgluU6koxL2xY
ZwcxYcGSZbeAVswGqe3e6ys1bU5xjDMdZaOgu9Lz6gLy/3vgzKPQxgo7xtRRTc12/NpI2iBp4uZU
pMNCoFKtgpuKPnZZ3DjBhSc6OxZ8kKlgxGY7X9+GEualXOgN4KhuUUZvQoKQiLhbNanJ9fry55d0
bjTECXjrTCCjb+VSM5RLX7ei5jT1VaaBWCbFzipR0jZ3TnBB1XnuXaEjoCIi08L3rWZaVKUkrEBr
TpwHi0xCR5vv4uD3zw/0PebgWwUMq8G6pug2b0/Nofc4aqbVp7h7bgoJN+f2IKp+0dII8fNI348u
RrJs2ZqIx5PH2tf1nfc2di9NV3Mky/Q84msot26fXOX1byQmEDYu7K9nPuSJnSxb7En0f1Hu+zpg
EFbpIBVaRXpTcjBzt+hjik7Q/wLw4dqqRa0/dbn/99GiQXXRoPgHYRTczCwkaNKoBDylM6PQg2s6
5n1dvilE8vbzdJ57ceC+kK1Rz8SVbjZMa1vAn6KyPuWwIYUC5WIkSWznj2rbXjgUzy36z0PNgg78
lgK8EbL6VAavkokDthJvVePdielLMpwLy+TsYJwkuqIZTOIc+d50kcG/jOrTQCNmV4Lw61tXN+BQ
0/ZkxNXqv55GheNxUnZM3/V8kShx2QO/ZZFUVrROVNrRmn7TY8rqoCD/eagzT4aidCqecBh/lzY1
UaHQm5dVp1aXaM2GDJg9FrW9rManurkg3Lo01vQxfjqOZQkmXFIxViVaV0I0GTtw6EtjYQkoBra4
MItntioeDZavwpn5XVCVemo11E5SsebBMZpHTSd9Ojz9PH9nVryiyJY6IdbRyMzTMUqVyvgDhnzP
irkslGTl6ACZg2TdS/c/j/Q9AjUgLFPFo46H7m0uihFpkEW+b5ZcjupdvI42Ey7mstPAuVlTVPZC
ZZo4xZ7+/NNL6vHdUSg+lycpjncS3bh6Cxyktzc/P825tYDYjYCLI+t7BBhXkfCyVFR0RgEqjWm8
A9IbDmy5EF46Kdz9PNyZfX46iG1FJnbnTJ6FGGOVa3o3ysWJIH4RyK+Gmu6dZFyWTkVulSRa+P7z
gGe0MYaJJJqAEArwdMh8ncfBSfqu6KviBIeExgIQUquJfjTeRYrrcyeii3STHelduZChOLMgCQF4
g+gibE2fX4i0kV3RVPPiVIs3zQFMJD8G0a88Hi9sHPMZJdCwpkEIRyf5+fz5UquO4JD63VOXxrdF
TZu+vtdN+e+g05Rf2drfCvT8z3M6X5rzIWf7R+eREu11qX2y7Suv2I7xVtQXwpt/co7P6dX5GLMo
MaMM0qNpbZ8m053hhEMKPZBbsIPbn5/lWyAwG2ieaPQbUbCAGGhYDkuJ1uZH9B4Am+h6pNNrJT9f
KlvPURDGRDe3FJ0ongqdSgz8dUUK0+lyMWK3YNJ4k3TeugaWqPli2Uc4xMlc2JNDkF9HvQpo/LHQ
Pxw4ZZL8q4d2VFnWIq3/VtZHljd3sZlsW6tdFdGdoe1jvGQuTM5UQv/6Fr7+1NnnKouqMuuBnzr5
2E3zUm/pwt3K24u5C32+EWkOK1imrEf8rMD1m71wp6hjj3+ak9oAMPNyP113QmgrD+s115Zo1fbl
JnZhvj6zPQMpkugtE5ViLqwhNFZ2OdJ1aPv0FlrQfhP+t8paeAncpn57TmMuTDnFcrmCauyUXrdH
gYXigldBpmlALTRa2CkKEzWO7eyqxP4bWeBQPIvoMxDgOkMl0dxqoDbkj1m1qHLlSqsl75BIEwUa
CdA67LX2KGzFuQ0nzHrjS9l1qbfmwra7q6Kz1Gs7wQqiUINsm6caXfx6T3vE6OTXSgGlTx6Nah1Z
DWTbIizWQRr+TkcnoC22eoA5u41sszzYHWUoz9qbQb7VhVNDyFBx1wwS2LzeQPt1qMQrPaU4CMSV
Mq/DtCSx9jFE8tNo1tXKU31gaNmwFE7E5BobNvl0JTulfkSCWexav2hcr0k3rRdfSzC8WW9at9Qc
2isTWk35/0CiaEbJxSSnuBGFxO+VOkpWBtQGWlCyIyNw4ZFOOOGoUK9Kt02gkdrFOtH1lZfnKLYC
ay2RZ6BHT9/LcbupO2AUOYxZ1UGnr3qiX8et84ifGNy20nIWWSVfeXbzy7fyQ5RYe8CKqWv2Srv1
ozhe1HQBuH4TrUsCNqw5ACxY9b5MlwE1w3Z0spWmCWy+KYhrdHF4cLeb7gEs+8fgl4+lXT62zphs
aRa4qYsCPDX19T15i26HjPPNy3CIrxDCbka9qdfj0DkXouh/oeTnL21a/oR/hBVwjgiXZhG7qfUB
+Tul+leAnOS9crixVuFNru8kyFJYDSOicbietGtDXl/4zM99e58Hn+1IemlWIhsYfFKGK4v4odn4
Dw0djvRmTLw1rOAfaDpmYV+4MU81gdlTk8YD+KtyRnIPmwU5mSn7XZqE5SlXP/KBwCNPLm1h08TN
h7A4iFF2MBQ3va+7rS6Gvg0huZ96u4IKrMalm9kmFDtJ/m2l/UvnTFVVp+3cyCtxGSxra+EreXXh
d3x/UjIeJrEPLFCi03ngU+q20veSVJxU4UP9ficn8PNLnMcbfIBfBph+wKd4MQgHxRslrzgNOl3S
gOWV7rVm2ffNhaV6biDyN4pOCsxisc426rDNOdOSrDhl8rFJ6Uj2PEh6fwM1ujBl31clAc30xhiE
2958cRiRWoVKHfJEmk3D9ERUz4Zka4yVW8nWR1CVF6ZQnY6zr2sFuhpteJgxyezu8zNoNDPE/qaT
/0vYN/fWc7FJ7spmUVzru2SfXTu0a4Li2DpP+R0ReUOX3QfGBZdy6er0vf3wO+YkNEWomggVKT+V
AAnNJ8CV+YpDMf9jfyhXEXW8evJVrBbNI/vTsbZXNHrTRa1eCsLOvYFP86HNvh0zF5GnBKJAsGjf
9dgregsOyIl+qd9iQErX/o29bmizv6xpP7fKPg89TdGn5RyP9DEJDHnANuB5dFV2w04334aoXP38
2XwTLrLxYrBFiKej/aQLc5qDTwOBxTd1iO35KRw1a9VlFv3/phWvGkj7R5WcqBtqCd3uWJMvqjB6
EVG2Z6feBgX7cKVoMmxqTdtc+FXTR/R1BUztpBY1AMDGpjLfLvosHIO2FfkpybtXKXjtxmDt20Dw
tWKN8dzSTu9V7Y+OqJg2sFVgPOlt9yh0cylX13JurspO38chrdsXOe3fvxGN30M3JKlbvk57tiYC
vRWJ4psZOhHwTGOxrUMD+ojZPGmZuS4NuJyj2NkUoOhFvWsMsXaQggkvveQHrH5fnbDtEV5glWOS
odRnh4eeeMijeyM9eWm5VFof4Xl7Q+0I4KrAtKD1w/WQeGu0vFq7GUcFIu+jzjkAQgKxN96yDxmW
tpaMmqY1XE3ANbaqYelk6S+RQdS14mUT16tR0T+8uv8vr4ds15xImBbqFgkfZZ7wLCu/CUXUQs/o
tdfOvtJoCDALSGFJf0EU+H2a2KunbDu+VlwQ59uoN/oBHc3I/uNqhA0t1mO2i7QAeJVxjBzl0vc0
vzJMD0a6jHfi0If87XviSJWF5EjlqcCmwxPWtT8aD236MCB7F0G4bYd261nvFBIvnEvfJDLzkWfX
UpwZOj/zGNk/TF03lD43yVbs8U3eRI+AA1wIhWvptllIF2b4zNnO1sEk0txtIwaa3ZISr/RGOSGH
khv3evASx92FMOncgcAIZLYYAoDSPIjxx8AP0UKWJ0sqV5GCjQReFoseiFpR6HscHyNJXSKHWMlk
vOq6WEHuXKhI/PMkX1X+m629Sw2msi9pft0DNaqMo2OmF46LcwuNFncycDhZUiyY/vzTTqr4XTzI
tVGeQu9U1uJKsj6GZiVJ1moM1AspiHnW49+7/jTW7F2nRo8/QMdYVWNeBwZEugBcG1cHv81WNZ0R
lXoJLfktUzAfcxb4lJFstGlA4i/Xo0OmZRu9KV6TSl+KBnSjwfg1pp6Ks04CaTcWNfgWij+qhacM
BODwwqKbdrevJwTf2X9mYN62LbVOim0t+cGgAv6iQs1pwpVMd/DPJ9HZtf1pmNl2X+PF5ivTQ9va
o46OyCouJbDOPAiJQJoQNHp7JjHI12XThnaWBIZO5lZP73PVWfs5IYV8qfvi3DB8pFMSmnLgt5JI
hNQrjYqCYcZiPdqKqzr5phsuaWa/H9zkd+gGJ0Gs0Q01L0KjXR0SRUxf6rHeBXuYiP9475eSSJjS
TTM/WwB0gTpMmk5H8bfiHOkSa9AVrzwZMvworo77srTBSQV2sepC7JGSrqIBvBo2hSL8FejXbd/E
zrJTzMchBhdZNsZOjuw/NhbhC6tVgRkFwKXrIthGlfSahNEhcYCS9E3lKn0pLc0UA4LGv/UVyOVD
vPMb6S4OlXtbF7vSSm6kLHgzI+mUef0pHfxfdlpAspVEsGyq9iOsanvrt2QLtTLx162fwVRpZJw7
Zd9cNh7gPabzqR+yag+/9tTZ8sFD7I1VCS5jkZa/OFX/ItkapZgO0lhsem7RFCfJrq5ir21eu0bZ
V0FxGDU3x/5kFNJxwOlWHR26rJtfZmX2N13f3cQDyYFyuNU79dnKaaDqdH9njd0HOc14kTocV31y
zDV/I41VvPQcoSy0NoN5JK5NzdoqUr3Tur3zuy66X6WBXonlQLd4dy0b1UooSr/IDOsxz/1DleTB
pgut96gt9nrqPXYZhpAYIr0l+DPhUNbvaqPHxivBomccvXCtKd1DWOqKO8aA9Gu52sWolEjhxIe+
LT661sbcBRUtf4m/rrUBbL5e31SV/WG3yrBRlaZftXYBJVBLQ4g2JgBeyuBuWKfRGgPRm9BunzBp
v/at9N6nDak3A5oszDvLj15qOseCPv5dOc4mk6JdI5R91BnOLkhGqN99uFSqHBF4Xb1rnhCLYsxf
+G/vWy2Wl46oYSAqGhMt/tBtcRN7kKlSgHxN6D1bg3JTyMU9llrKqgz7be6or6VBr9DYP/qJ/RJX
YMPSHiaSZBTpneaE8aGsvLvUwByhGtI1afz70JIwFtDjo58kV4EmUSbr9HteCAg0NDO4x0hXeiis
bdSMe2HBJZX89tHMy24Vt6TuilYhmxKb9iJocF2m+e1v0AARiEK12VUdXeJD1+NjUzZwn/opu2Yk
nhsmTfTkxxrZWkEMrngmacW4fJP8mPUdRX81X33pUuso9OZB7eFo1s54ZXGHWXSmc4O9VwGEK/jA
QlbdhL71ZioSTN3hbgxDfmHj3Vo9pNE6/RXF+nNSTSVwkmFY2/Tmq+3kkPkccaAr771Spa2dQW5H
XRBvgzHIXX0CEFkghcmFFYtaTHZYSmkuezM09iqeSasRkh8L6c7xgQzZGZ+afigseRnGQPorD0mq
ZjxHZaMuI7Y0fL6SX2kfc2g7L55T1btuSF7yTsZlQtV2mo1puVz3v8dU3eYJpdfIFkCLCrErhAUH
sc/JxcrysswMgWMZyz11hmdhlmiFNVocu+SWMzuDazrGZLuDamWrET7sYeYgzUgL4Ib9kU7T27rR
7+rAeFZg8yZpjc+bLTUuUaVYioKspl+PPe2D7TsZRthrWdGvtMQ8xK36GpUBNiBjsDdKrNoKNX5X
dVDTxWhgmyIFNwpLB58xe/SWpOWEm4TttlPbaKW1xXOUB++FlTEAGu9l3vmVq1nNHyOWsfLuFTwD
gua+H5FApBGYPz1/chKrxM5eHGvNeBDa8EhwexJ5dC3bINvsnnVtGzeeyK9o7bh3Ej9mG+2rBdHe
iMWRjIGRCgF66O2joQa3ZZwAwbUL4fpUdyBeYj7ANqUtaNH0XK4Vp9YR5UJLxj9K2X20mU2DVJE9
NJmMWVdYKxBiuxfZjCywB8NxatrFlNDCZcpIP+I0BHBmK0Cq+rLe+rV6WwJluUp6mW7VsYG9XhTg
H+PoT17Gd0qmAVA0wqdCr94UL+4WqRU3S655LZ9ecB2kyi0k9VVtYFnul9bBK9S3oMmuagdfmdg2
TnEWvyg05y2rCiBf1d3YuflLnUSrba0BHy2jcGF7ZFGkvHk2g6FfVL68abnugTAKbhOUYr6vP1ap
AfnPVw9eV+3HHgAY38SiH9LQHRQk8Gl25TnxdVOMpCwH9UanEblMkwMqn70hOuhAsqzQnixdBRYo
3Sb1Tkll+m4W5iNBowKNsU7+Gmb2ELPw1o1vIE4SGdkma6NFo1sUYt2F9VWttbWbOmBqexp/Cl+h
94+K84CQzo266iqryDL3+d+IS8BgmNE1Hb7x0ekrSGuIGkhA2idz8HIEEgNlDqvKNhxpKqV3PviM
PS837D9NydkoZVXhekn6puPJMfjWfrT1YaEI/K4krf4DyANfmDG27mWriHZoBRBB0ua7hCkPhFRY
b0GlvGEKiFNmAJQzMNa606cLNexvylSckqxaGWxAizBFSGyzpRv1eK8oNvbFLaWUQdr1mrrP5IJO
6rjelRVEPEdJ//atR2IdXHNutY99lPYbtYYNLEnhE4DexzDMT7FapBQKknTh9/Ve6+HN+zgR20m+
19IYRMzUyaxLEa6z5ESXZgtAUgubaGqONtZSC052MOLfpOWbI/2qwyFS8sjVi/Kqxo9gISRwOCVf
g2tKubawm4JmdzShS3MIMtfzKnHjabW1KdN22BhY2a70TlTLuFDD1TiM5V0SZau0gTwa5psxm7rV
ZB0bcoiOY1desd0/RvznKruC8IMWHiQA4ywhlMCR14166eCo9dVoW50bpsle4pTUqEHoPWm6II0e
HK3r3MbMgTwb4jbH13VVWpSfVaOwn4ta0XBGseigKGwMviMtvU4Gv1rkQXUtfN5uW1f4B2E1zJXz
WLY90XAk8CbQnNu4KiDDyM2r6qhQtv3gNZCcQHCXB0luO+ZyzBrhqkM93Bl+ftSqDvvfEYt1Q5aT
fdGGmGQ24JrN0Kb6hOEpb78SG6OX37WozHZZqD3VdgyGXL7BxREjIT3oFnoQ3xtGX62i1A+WdY19
m2o2d4PT0oNf32hRnK+TDEP3tEVfh2hMx+DDfhhVoR+HPOO8qCLpWqo8MJrUv5OovTbwlcWaMhnd
0TNpBw/a34UFkpOr1aIeUekLDsUYTHI/YoqKQBanedM4dCG6n8awr5Sw24kucL0i9EnbgGgNAmmZ
l/ra78yYZKgChLLz2KxtzYT4j49DgmFBxdYmJHtdFWAq4spfJgn/ZrD9tR0OhyG1kFiEnkrzU95u
9cjziXUwqsox1u0RRawGX6akpKC2G/BMtS3MytUWRqHa4IUSBHcIvg6e4f8uwLW4aubRsRbdVGpn
P3WDcOB8J7+8QjzlnQMOtqDk6Kp5HV45uGpvhhynHhqYI+7ReOtIhHdjv7ZKWdmAbNMo/tRUKkiX
K4zuuKHtPDgWZOQOg2wvw5x0ONThFPGY9gOOjrvBhL/fVvQ/1eZfB83q0s6cbRFljqt2urXGLaXH
xlTFhKdr37U8/42X2SQ1semjMMp2oceSvBRdq0Ecle5LOcE5JrC0a6nEBgdHXFdt9OTWt/XyqbTr
+lAKGatUvZMesxLbKt0r8Qgr03EVWTn7gynUdVbT8u+kcbbptCJ697M4Xmt9fqijsd7T31RTKyXa
riRbXqV1reNVbsCfVYtmianjYrSyvR1CQjPB+os+efViY92G3sq3qqNnFul6lNNX0UiUxEOwqQj/
MO8Ihn2VW+Ds4+GkGcapgM816hUGFAYepSL9Bb0nu5ak/LbpGoyg4okoGU9XpiJjq3CuYynfK9X4
KyZaayVC70VZaCevyq60Dr/ATOejSHQAZmrxaBbBn9RmsgXZcxroAoeUOfFfpknttWqU7PSTw+HY
wbiO/NY5ZEZoLcsob13RNCsIXm7n1LZbNYGxFEZy7dvVavDoLfVEuLfMAKZkJDMVvX+b0R6/MGuc
YjvZfqvwRxX8XLdy/IMTZbs8CPeBbNw4hdgXRr4rGpVpCbe15+A+qcOY8FPJXsZO+kvV2x7KMWI6
0YW4NirqvZ4UD4YdHCUzffE9+XbEAZwNUL1VSw1AgrpKZRUDdFrTWyVYsVV/GCZZRS0rj1GenBo1
vMuEt7Fjvug2lJ5JDUmLKB02lha+GgNzMPTa2jYoXWA76vrC2JaV0qzqnB3M6rRnmw50XGmhzNP8
duxUKYSXqe6IQX6HI5FuN2w1XbzhqQyaeEDFlmNKoo7RbUWkRfJLNdxKWNiOWxaO9Rx/gZc/E5nR
WNmDj0/lnd1obq9I+ICBE0PowAHSqr/amguZVBsnaCDYXcTxVTw6t5aR0U1kOBE+tHz/mpzf2X6C
h/qkTPDsmJZYWVk1vv6nk2pcq410wNc2v+6i5sEw8Ct1tIc+yK/8MNqVJitbDrMSY2dvp2DmkPRT
NUfFHoO2GzxvtbHYxxI+snIoH2KdTaunDh+g36zod/BT7O1kQuhWPealwOhJMdYxoWKdVdtATt+S
sMmWeu0/aKO08TCbNjp8UFRjbfrp3rfr+4TtaNGVxo2ppm+5Fr0EeQ3ElCO0UMbrNlBJnsJDqVRa
K7hKB7aCHCFe+mlNXaQ+aLFzFWby0lboNMkwclfwQZMD6V2urLWl+I+pohyc1txKheQ6uNYLC/WA
Zq67VN35cbFSgvrAolgOuNL6KpX91oJzPITvOvHCYCq/S3zfG0v8GtvgTdfC68bzt5ZeadS/Y8EJ
2N+Qizt1gqkus2GP0efel+FWA2WBl84Jl9tdt8i0zlsWIlgZpkPTS2380WKML+rCWsh5tcrk6C6X
wTq32MEllLm9hq2/lu6lOnjXhvDabrpt2BtXdhx8mJW0M+R0J2r11ZZzweWn29e5kUyVImy4rOG3
OcYPnSPeIh/7uqE+ag0btkQYoDajq3QmGjDZNbT8mDsZmQhpR8Z+Z/eJazb9ayLgbQsnA8ZuNWDM
+dsTHX0FTBtOAwcH3g7LgDDLFnnI3SPD3gGpCAaDcrUNTfNBGcUmlLKnkLt9VrE1+vGxDbi6R+Od
3vUjXhIlF3znYMb+u1SPD5XKJcIBlONrYPvUyQDdxttXTxxp0VTsgXrlYYpBuw2YbOVZU4qXUorK
jdd6j7GswxW003ZvdsWtmnhb4eBRaNG2uSxD+7pWHU4pkb30sh2sEp2Ns9DCQ2iGxXL0B92t2X/d
wjFAOgtLbErd88n7qS+NHlPGsv+2crgqdbQPo/QS9cprEAC+ULRX/IGbhS1hhliWy15OmiW20DvO
B1oidNgUTbCV7BTfuUTbmmb/0cbxo97IYgmHhqCp28Z9tBSJvOkj4XaJuq4q+W8bybche64O7ROh
VYUDu+OWClB5D2PqEhFRlkvNEs+vV2PEEcEnrBTScAzLjr8MeIsizKMzKGKZsdZLWb8qEdayWJ4y
ybj3A+RC/4ez81huHdnS9RMhAt5MCYKeFGUoN0HIbMHbhM2nvx/P4PYuHUUpuqcVVQWRBJBr/Vaq
7Z92muXakepDLro/9jC+1SLczbN9zGT62OXyvjf700waGi3B8U1iRfSVGxfVKdaIxpfCtnYFzd7d
aB09uszdihUqjGlTrED/dLQrLkUelQ3k5/Y3VTatkj4/pk7ywnlyN9oOhRi9unOlesw667bDZ+8X
obdLkCQV1vxipOVG1cJV098N6Q2hoJ+mSxdEk63jFhNeSR9dNp1cZj8HHolB7Kat+numqzctL9Zq
LTd2Uq6SpvYru9iFpVxRCI5LURUQLoVZB16tnTsx3kI+UBOQl7QqxkyM+YM0Uh+rAWfAXD/nPVxY
THoVmdDrNjV5LfIy7/bxQM8mydWSs5P8/bZujkxdf1yqd4xUrlkGfE9BWaEt5ABaOCT0OLAT2vmt
2vmAm69GwkjMSZA7eeHnibNxsvipz+gXS1uFMH3mwEK2j2OhrvK+aFj8QEXrKKLE0cu2ceJOZ44f
fTGr+YqFh44/S7E5J6QbSHO0glpaMlA1sVX6fF8Y1L+ocVvvQDDjZe64t8loT4uyVAIvaf06U++7
vllXont0UnEumngz2PK1rkbebnH2FgIGbrUiOQp23b3RePJcx13jh5n2Ysyc+Kle0JtAZ/rKm9SP
oUmCOEmXkUZTcRRvlIpQcQO4UWvioK8pge1poCCnvRwY55JBPulecm8YHPiMWnejCXQXlmRjt+GW
DIJ6DZzyrEsaamyeh3VmXds+7QHcgkStk8zM6FBX3F4uOfiADZ0fVxVR7XYD9NUDJE21oNJGjc9l
0yQ8p0Q6Gb14UZNhrdOOwYZ9pqhr8tMQjKxvMeuaJoK9Mg33iRD5da26DwWtCOi6yX0iSd2NKQhp
+vAhDl13OYvapS5Euw0rZ0c8B5QMUd9teS6RsAeigwHPM3ZbSCJqWEoU+5EmH60yjDZp3rerqnJY
de2HfNa/YAt4wyb1XZ4mDgNx95Tnza6q5GNoZZ/5lEd3Roh+MIGsZ+SfL/qgftRWcts2LKXYL96S
LszAxOi6gXI75jIlAS/nbY0fk0qoXjt7Nc0ESll+1JNst1JX/DyNjk6iconEDrp0LDaq0t22WUyd
YBGhcJsPups8O/Fg+k5qyEPc66fQFcsurg/8Loe5EUe71zI/08wV/8Zrpc8fZRHHgSzze0uQwuLW
kvWF96QL+uP3PX0USeI0dFyxEPKfbQHVjmbNJCZMtq2abpxBK9/V+LrLIoVcpHPGO8Fk1Z8Lqmhl
0rGcGc7BKp2HFOssAMrt4Lm8r3IK4rLc2KRu8xob/Y6y7C/Lqg8guZ+J0e66dGbUI3g6LXk6uYnR
1FjNWxaV4dpRdKCWtBmWIszWYUY7rK4G+hCukaWtzU5Fh2ddl0aEb+22cahen5T5MFZAdHOFa0fz
bkWceYEl3Bs9KwGq5RdV9iyxhPJjnyxH414bqru2F2Il5viSJQmfsKExPWpE6feRsW3T9Fp/Zz7X
Iv2jqP1KmWvafI3waGjZZ682p1pEz7zLjnnhfQ4dVRzdYH+VHtHaYV+cwm4kmyzl/VIwDFSpOLLN
uAfODblwJ5dKHFVKX3dgCDU9vSuMVluMFXRDZKkvlclKqAg7oI5qTykh/SPOMAWTAB6Y5ixZF6U3
YeKnH0IrPtMuOxgOKY9pKzY5VWVmm62nGOR2zrS30rb3VGXvc+9KFEcnfR72fSPOzeC9iKJIl6Ma
g15XDM2DFt+7enRILSuI8+Sla+pz7UVfTmWsUq/50uIQQac0mUhmE3RN3IoWDgFJxwLZi7pouNFQ
wD7EIBSRY2S+3du0T+TFUfOq7dgpx9BFgz5KMH3ppIACJonPMbFgGYWkQi1a0KxKYUfMrEVFueVS
E2xuIsZjw/HROTT9ti5AtNBunS59DCWGn76siTEIuxvdFneVwN6kiYo1uREHXuo0yAqarCaa6fSE
4SgOh3NeUlZTNuIGBHflZnagsjB2g76z9W6TekzO7ERVJ18HL8VUFEflMhSjRJ+aUG49rKMpjX3d
tAOXLD0zKy9uZcExS5AItsl56yqOFsyJdh+HM9XZGneFC8U4iOwPB0kwD9EyBVpuIn2jjsaKX4rd
2FSOWoyWSzOw1s+GSW1SeYDNm/ypTN6zXqPwLUkubhQN9OaJdt3K7A7ZERqKpjiaE5lYyUjPVG+L
YdnUwKe96dA1ZKjpahpsyk+EOIrSpVdc1ZaUP9yZk/Jqsd8uVDn2QY7AOoi14tqn40Jk1fe4oBAX
Z2+uLfYGyba+ndPGC5F4w0di56jEubJR+oA+UYtRxNTalsYLAptb2Y94yrW7TJkT/thW8828Pkcu
jVSevGlqSqLy7hZxzkZJyMeuQ4VaoXhVRdp72tV/HBlOy1kOt0NqXwracOxQMqUSKbnW0WP7LMAH
USdnnNfqEixlnZkpN0bC2KUBoseASEHRlFQNOVSYSJHcSDO7z6MKoixpGvzGGjU2SnNSlfxGOtop
GeWLtMuHiYYsN4Rzc4eJSMHiVpeu5099bflKzknQje99oz1nFrt5ObR7K4tpAc67/QxSR9vGLmuj
4zyYJyPuPgRvon5usl0c6Y7v1SYFiaF5VHV9j6h9GQ2RWBg1AHDuWEdLp/5ZHTcVSCE/KO/kLBte
4a3+zKP5FRcIZ4Qol+nYXu91igLboVhmNlXfKoVvjpIQ+mgDTKpJmfiu28CJlc6nnasb4Yxv4Oe8
tYtz0lJhVCn+mJUMoFNFV0pNmZ6ZWfm71aOCKqwBFeFwalmlZsMOsn74sHLtzhCFudQU2rVr9r4+
o6TbXdtV9xHaWAx6uzt4ct6Pbkz4hG6nhDmW+65gsECLtrXdskWATtuJkO8Ko6Expjwetl+N5T7M
RMzeb39aLXZVUh5SApSxGr2alaS+WVrxcuTUAkt8GaeQp7q+QfeyAVo7gFk/k9LIfz7gE6JsYW1p
3dvIAGzWNRSs4TynU/JoT9NqEl3QeP3J0WkTS8JuRfDSUeKVUDoaP1NLzi/eUKqvadx0G/oUEhaI
bjxYImoZt9NBLqqRNPWsmz+1hBtrcqN5UTTiuVP6s1GQ2JmqxjLUeCrLWfi90z46GZlgUUXhu1PP
S7Oj77jLNWfZe+n7PBCdYavPWQ/ekGB0XcxNf7CNuQgimR/Iww/gaoMkp529xZtkOjtVdhQFhpcw
LE6DKrduNp+sMDyEdkL0VJZkwLjNztMaKC+W9mqYUKMa5V1XVdpC44mvsqT3Bc0u9P8N1+NxWjMq
3QlCNq4EbA1QeTNo+rqIvJ0GMBrq/bSZq2zHiLXP55gUbRkDPKnqEQHZGsjsZPWm9DFvvdhRC9/i
nMRMB/0kXjuXSk8x7lxreu2tvRfDbyU87Wksdo7inpzpOmbQYjIYlLdwL5/qOYGlIdezIjKC+6F+
szSeLTni4IyriVNvovys9O4NUVHSlNmQTW1/GYdW8BdMd+3YHPWMA6dW151oDzKMTuXgJCupV19t
hkRFrYqt6g17TUsJi7dBWOdlp4yPiQee7PTqvjarE8PhfnbLlyKdluWUvoEiBoMT7S1R7SyQmaRT
/qhjtSMWeDWLjvLHYukW8gOeM6L90N7EVrobU32TKHMKt0R7WO3O7+UwHfp4WDthSeUm0L2vtkDX
bl0tyVBicJDdh+6mdxovmjYy/RCLiZ3X62qmaixSw6Cc1X1xRcDMnDobsXUN8ezNHhiYGqgzpI4K
OisdcwrMxAjiPtknbUVFnuL4iUhfsPTtB5F8tU782Ot6vbDKbNOmvGrqxr6RlnuYDCqrvJGO0Frs
BsUEixPjSqiCk8fecvCtm4kRTQO9XRSq9sl74FAr8Y1w550395TqGO81g+jsOA96XX0qiflWq9Pe
bGHkR7XlTaNc67SAaw1EF1PMrzhp8jWW8q0MredazWjkK+k7L5W1xIzvD0rOFm3uvTE9mea4ayk4
c3N7A4e0UUW8gkK/m9XxaaoQ8znlvpDFgyBlG2d4tanadCXb9mBnVBe7ofFZDzTYkaCxT2XMT5Hl
QaJp9EeaTLZtTZimgvRnzN9L4VCeXqSfJioBhaxcqtHnz4kVx2sAN8uGTr4JxqXS4k1u8DrNoSXM
np27BJUOBQIG9Z7IwKBzk5U95StiO9YsQO5OVUjfthHijc50r2YOmNBMnWufxSt+iYs2SSaCNCNZ
J3G3GLX3auSuJml8dirSDQvvSq5Pf6Zrt6B1tfYUkrT3jJo+y34vGp6HNo4fEEodioSsgSjqD15s
HkxBAIoZ3Wqkoq4jmTxOLVt7pQCxWnTGRzUz0vww5DTfzUO1tmearML8Ns+1T+TIp3xwn+spvM8a
+yA9sdGEHsyleh6GmeY5lI2NIzZTVTz2rr6Xgio86jorzySQzpY3zhV4CgUhxoz4BSAvNrhgkvmy
pp6pdeubsKE4MqwyiOiso9JLb14BlY65pz8bPe+tbph22TBslTE/DyGbPDzuunTpFEtIGLONTVzm
a9Udn8giW1vtdEunzQ7WbBcNyZMqo03Gw7EYu2STWhVhkAkL/BRGt6IuL+2E5qP0HCpchjj0HYHD
RW0AMal6ZYNBqNGOrLiTQVtZlOA26PviYITYQKxGCfQaG5TUerFIJxt+0BPLplRhLWy8ImJ8cFrv
WBhQg5XGpgEONPL6WNSetS6t/jx33ICFCzUWuuMyZ+5BzjPThKjqwwKpgj822b2hlseI/4WZanSN
movU+3JoW85sjSZeQg/V6Xz1uvdZf2qG4lXxqkdkeceouo7cWbbK3GIvRsGBzNIzuQfLalScapdO
yY9m/hpmFIuV0N1Zw+6JpaHT5lvWlXWXF7tuCneuUm9RFWyzGc5b/wrNdKlOxqkr5p1Zd0E9UMQ8
xpcxDh9q5JaWGm49SkYadgp0BdlGsYZDY+kHN7LvXHeA+XWwoNkcZ0X9NekCAAkFhkBsbSbTQkZW
MPeMfU7sKz2xnYO9lmiyI5uGyWp+zlPIhpIz3RcqUc+WxdLHRLSZxwQtCIW4ebLnGwtszgnrPyWO
IdCQHtQOxrc4Ds+2TZezd9Xmkz42FLelHR/QFq7Tfg66pmK5flPEg2cQ/WDMr3mT39SDXMdhRIdj
PPgpjSmQvRc8QtDe55pLlKKnT4lyvEa1j003vYRm9iYL92TjBIwScS8jRrz+yuMUJC/1xVYM060W
JSGpgOT3QKXEmbpVIwrKkJlQtegW20mAQjsd87CGNkRfj3acQDC4RPg990JlVr9YEG0NAgSjKH0X
GUXVZI+6F32aheG3CqxHW2yarl9VqOOWWZQHTThcrvqlwTAC2x4uBmHIgrfjLLuV4w1L261pG0cN
yHthJaZwXZVMNXF7D+G7dqxyZXvzkrKJo9ZlIITJTe+x+arGVVRI+W98wYt40K1u3Q3UMkcRd7R9
8DqLhaRZe7O6JmZ7pTOotRzprRcGHva9cmJXIe8+srJb9IS+7NNFKBgWLCT7ZfpWd7kPUrKyqvtJ
y3dZbh2SAXwTZF7T+yeAiGXv0DdpaY+wbNQUOohipkEDCfKQAjAtERYFFp4vFOrqiFa/TzTKVVS4
y4SSOIjatNNXrXafWtNDAYGjg8iMKv/XOgJWKldNVx7QAt3r8/AVVty6lnhCWHE28lNUeh+h+Wax
rY8qP2VsF69GlxwqzmxL2kFRKlB/RADBrMpWnKfZofa2p1WQflW7fBLTh2HBFDvtooTDazMauiVn
EWItjclT9bsW+GiiVN2C6GkTTCjRue+nU5bFW4VTspzHg9qGvgtyKZ38qZitLd6oIE0p11S92z73
rm9e8EKew7FjPXMQCylQHp5It4o2rjrR02P6x3O049xoS1FPVMIyIShIJeP5JOX0BmEFLFr4vfHa
toijLA7MkHvf7Ywbvvp9KZOtZsUHmj3P2XXEjxHXGx2zGuOWng3nWWn9ZiaBj/J3FY4Bk+1iZB5a
5L2NbAvcKy6erme5qEM/NpHKTDq4RSd9LbVvLbVb15p1n/Tol6RwHkJerIsqbZad7VFqrAehNJ7i
uEQflm703I2Rk7BdzuNNgl5IjtqXZ7Irp+MftY/3IoKopLNZdjnR+qaxbnnjsoDRpcTRYw2Ac1p9
MyNrdHsTSZ145/Fe9jhmTdbFhWNNxIpN2qMOlQvbi7BeYZ8Yq41QqHmKeDPHY3iWSns2AKVax9k3
vbbFyvM4KMn+igov8qH5apt4bY3iXbeSTSXcU6FWm1lMezQpK6/3HvKCV1FeUbtYr6ywWGtAzb2W
+rZWBboyoqtSOdnzactI/jiF7H0JBgAjMbHeNOVlYFdKI2Qm0I+4C1s/05MTf7tDO9RMBUc67/UU
4ZhZ6fFGayDlW2dGlk7ugUpR5xxLNjANmnWaIDZ73p4soqXkhMhav63VXVRiFCZDBwgjtvjXkvIW
l/KxsO0lnqld4lhnUm7WFGccDAhPY243deMdMUyDpHTiFfGXh57l2CjTtnD6PSfdZujiLy3EER2H
EGzmQUubTaELOkqHVw7np3gan5xiRnFhxmhkjOFe2u1HRdZAFJF2OmlLouHumS8vsVecSr3qlqRn
3BIX7etdoi6coneCoR52id3vnbllHdO7P3yzl9zkXOpk88S/xzlUtB8lFHzQS2zXMMvaBN81zOKx
rcRbkiHKSlGMY6Fo1+Zof/Sas01qRjZdohlWC+xFteZ+eE7BugZpG1X4Swfd29oeoLZrda99i1rw
6nmG/wIdz8oXy9Gwb6HZ78PnQR1uazt2Fh6zwQIMB/K8no6u/eBq8UQV+3hkKCMMsa42niJXxSTZ
7WigG52m8ItWZ4+sEEU4HRT/NN9SLfCgDrC2dZzFvl1B4hTaPhw5LjLtvo6nvRByo5i0V6SwKJqb
rYd6/oxiuFlLoSawm3epRn6ep+00EnQXXjws8nradYnyZenRuYmVdw7pw9Snx3wqnkpDvWjIutCi
bh27DBwNIU/v7ZVsmJdR5z4ZSqb7aT+uFOo6eJaj5yQuVXjYehUVzakqGe36sd6UxsxhQmW5SMs3
F19b4wwvRXyl4WODEIscuXlkPNdYd4s5DUoz3A2ZcxRNdmg6aBAYbogm2FbKO9xlpljHAWm32aLh
FVd6FhZez14aXs+DIMHblulDWYwPI4LeCL/QVRyw7WPkhNz2z3Hsno1G+ewrGQWmzWiY91mGZK16
rMx09LFcDGg4rBevLu4stVk2Y780B4S9kbo1rf5UkOIgjfxhnotp2UfhXpW0eSYTcsx6rClWrrM7
eCWYzxG4QAmTbTk6J4aqrzw2Xx1IGrthLplE0SBBLStfmykRbqZnx8hfvAguoyvbFZ6u+6mpv4Zc
mWG8s3U5uvNm7LutI1JvobRXPDh0+P5Tec469zR7UClWjMICl9sJMO1o5GhybYPqUpnRoz3FPlSY
WJiO9ZIYHStG6N6M9bQZFBDBCuEKh5gSV8dIOsvaMzeDmXy0FQd/YSMo1sMX4LoYeNtAE2zajO8S
HaE797BWlcVsB6/to7Ll3G7tZjFE/IURumG/xZDGErAxag/FubGca+uxqho2Lh6DGkBQG8a1FRfY
CIb5JWyvFVslo1Ozqi0xLw2YOadkemc2bRd22PrdPL2XjdxOXrIV9KyRDHMDSH+gQmtJctM2RPja
STbfvt+VRv4EFPMRGtCpapFsmpISNtu44l+8QbwNlOpRyfpjbSrcih6V6gPCusrw60RhWx/Ximud
PcXbTcwC7DDuXVG25sKZlIGKdpLMnBR1JM+tvlAQhK4dl9yC+QqtoIfzKgGVKkEdQyP0qzj8mOBo
kZmwKE3yxUUTxuJFKJOaXQPfEa9WwN/9SCVuFz7avAcMp1+pc3jOlQFZ7gBPNZkmD4HhepRSqHKT
9HiDyrrk7RhhzFQak4bmtsX1UNuvzhjfZ1qHhlIzX/oEQrNQGR0TrVkRXHrxBprPpRcXAT4TruWF
DxkpWJrTvWYiOla9FXCQ0NBeqd1Czsq6TdLHooiDYpj516SF30NZoVWEmVanY2Ey3TLmmudRorpW
PJEfqRXMTo2HnktE05k/82zV/V2ESt43MvIuyyb0tlmJpz0co2nrqTTaqxjQ12kKVToMXbbS+/BQ
X2dBJFMfQtCzrXXFMkysezSe9IyXcFA9vGtu3KPR2VWtShJQTxQEwK4GPsYjo7EZmLze3TGwOGBl
oq07JoikEFShI0dX7XUd50ehOTTKJ1iRUTxMffelqEyWcJTnmNECnEWVKwPEvqyoITe7T2p8L4XW
HRR9HHxTd997W12x2UJliyujGpLErCTxi4zdU86MNVDhBW23obKSvKeIQgpLtjc2PcWTE7+MWrUx
wvIt06tPbkY0rx2t0nF5V2UwHN3MiW5m89LJYQnSmI11cL07/uy3zp4ewtDeY7+qFkpOkrw68r7M
9mXTbz0ju1gFYzwjvRnknuLrimHsMtDuAInkTRHidFdcCRoGxBlLLMfkSDmQvf2+pV257wxMj8NB
DhCTsXYXV1InVAydyuDp72qqB6SNUeItAUUALRalHdnIM4Z7NJPIdKJwWebmnTOxlIRd9FRY+h6O
eVHX3baLm+cGcAhg6MHR6p2tIgyuCATHVULdPcqdSFfuzT45aL357pFzFGfjc16KY6mwlqYZI6XK
c2VE45Idv1z/uzXuJ0eZ4zgGfmjdIa71mzUuEX1tEo/ZXqBOH/D+vde60TBXit9yZ3+70DcvfKg0
UWvA5F50k3csU3b5KkHU/v3TaP9t7Ka3x4VbvaYwavb3sLvZZbpLx6wl/CA5dQdYI3NhvnRkDYTP
4jxvCvWXK/7gF+WCjm3iYMP48D3hrA+z0LXyvL1ErfVmJs1mjI1PZ0o2dpc/DkX1i2X0p2/RtXjZ
OOwueMa/21NBJxT0Oe0ld+BRTzWZ9b+F0P14CeJMyBm5xqd+d+1HoiwKA2T+IlsMctnCdrdtMf1i
Bv4hKga7319XuVo2//bZCi0cyDJqKEBpt9SXP4jjlfhkN9jqK+fxjf3vnjQIk96tX0zr5g+2W3Li
TAcrsmkQ//HtO+xIqJljXWsvEgMkNKs9LOk8U4Ixrp88q2pWUaWutTq/i5ENr8dCuYMyuVXNoVsr
XU++q8c9Jeu3cKyvwhuLHYTSsviqo2qqYeu1uQIaOu+srHweTRt11FWq12QsJ/n8bgwDXEcB/ORK
eSFT8FQU7obiDkSF2ArjIr6NJjJyzNy82IqbLKvYTVHD07GO7QIiEH4309tpz5lFC5r3KJAr7etB
YZKOp/Q3P/oP1lnj7wiLb7bwyjZ7ZlJSPJwbjp/mdE0K9gKARByAH/UJteLqtxit3y757dYIZyUq
myrCFNlwaL1L9bfAnv+KhsdwSuoCEA/dGpbG6++fNx+WxzEnlbC+qLtwJ46Fzyaxu+YfRqv/bQXE
fy5FoTpyBZXUrO/vh1DRZNvVJXYS9WDjtK7KX56kn74t+68LXDNI/nqQhsKRiQmBdonmjeiKVaur
m19eqj89MDbqUpP8GvIQvoflWINDFWAfViSoDEu5RE6b7efL9J7vJ1/zyW+5r0mZ7cidG4PfPMI/
fDxTN3iZkwuESud7PkZkT2Ez6VN5YYQCPd20jIS/fLwfwh5MHccZKUAqAZ/Wt1tc9RKLtmvo43xr
rax9vMx8a12d413zyxepqz+cFnwE1bp2rXDJ73dDSurAZAi1uHAUcqQr7Z/aTN76pFCCcvAeMd88
FK7GVEm+2g0oOpNOB+mhz5Z7dTpfDZGNdRtFI75bNdzwz2/mft5pGo06wnTJknMbsTLHWC6QLSD8
NpHiSxPFX61WcsFkGti59z40CK8LA1EhQgns8AJrgkzmeJW41SabKulnczoFVem2KzbrTU80xAlN
j7lscbKuChupoGBWOg9iwsM8j1AAicJbDEByP04l8S494U1m5dS4Ph25MYkiW9SaxvTsPJD5PDB+
2fHdrFuk+qblpRyL4smJdWWrh4qy1KehIyYpqQMjN+ZVDBC2mwsKzRJe3sFIogtJQuIOf8y7hqLI
TxtQpiJVmqWYEX1YVyQD5FD6c65ZJ2vW9FOsGMgmOVG3JrZFAmL19yYBvA/HWPUbO0dR42pP0YjU
LtWANS01FQeZ4jxmp2JgbkuvIfB1eIw8BLeV9CZERGq2Icdi32jT2hjIbsNs9BhN2r1ThTRNoT7S
W5VoztC+zK0ybfqe9i1L1dxD5+Qdk4Ks6VBjDJ3z8AabubnCG6Is56S/z2QNRdK8Y29E0IYn0feK
wdt0rdsH1hwjRtAzHr400zdaiYwp9MjYU0v5xTlQrqrQ+czgXScnolUHr8NiuDpAI290Az3P5xsN
5mwhey8JksKqFqRydvwOheonmErR8BuvUzKyJTg9SL5Va0tMrcC2dh7thrA+EXP95NTlDWsHScLK
syk5uIdK9EvOKPwU+ZAfNUU1l0goKTM0r6isW2LsyrNb/vtdlKgKHj6T/lsHF4Rb2E+KkQTuaOxU
Lz1yJ44cex1iOi1ovroIutuDad0BihJ7k+rtqujHKCi1QdmBMMJSunW3LnCYBIjazccxK171WJ+x
G0lzXSLpvOlbvpdG0ftl684ZpLcS+ZTcca9JPd9JB17Hy2Y0jZZCBp/nvFuKtLd260KBXcdVj7pl
QBI30No580dE9Ytuuu6UmX1C3JOt//2l9MMQRoakruuqzaDyX9FJjGU2AYkxSWv0r5qA0/PVxwae
9e+X+WleRiWhGjqL2zXe+Pp3/HV6WI6DWM6+bk/Rsg94t6PuXQz7xJdIU9cUfPzaUvbDJ3N5zYIi
q9cIOf3bwhHNwjIrNWagqAc/708Z2pSyvvv3z/XDqeFqKlSDZhGTQYDPPz9WSQmYjJqE5KnQupGN
8RUil/jlu/vlGtb1WPnrq5Os4H0hOBVRIC+cpoKrv/33T/HDafH3p7C+fVVKmroaKF51ma/WPGQ2
uInD8gad2NlN3FeOtPO/X/DHj0RRus4xTyjV97uBAGBhDAkfqYrcfW7UK7JTv/79EvoPmWi0U//P
Nb7NKwpkyVwWfChzXZ0A1Hc0HwXj+jpZRoGzSVeK7x2ttbnCx7oTWyDubjGtu+O4+T+MZq5Ozomn
Ei5vs1T98wfUhrpp9DGrLpRlWeYrtptf7pCfwpz+vsL3CLwcz8GgTVV1cfBpsPXf5RxrzYL0BmUB
+75Fs5Itx017m+7zgOqn7b9/1z/MbQDNqPNIArTZTr+NudckTrMK0+qSFzXwpYs40bwxiPhor8xl
5MiVWia/dRL8ME3946LXP+qvx8I1+kTIKx4zlznWKcAOzisUU7q+rK0GlxtkhYuj0EclSbyj1y3/
/UP//KX/9am//axY/tBI6nxqYO6H8jAHjAYn28926Q0k9NJZlyftEVa3Xv8Gcfy01P712Qkj/edn
n2tVhbuPKyIPtRUUz0L31bf5UvmZP/j6CoALu8MG91Hwy2fW+R9/i9H5x4W/vSnU0jInveVWhkZa
dfUiX4ZnL/Bu7RUqmfri/nK9n94T/3Njeer1z/nrN86NXCZq12WXEQg2k8/MSb/8ij+dEn9f4dtM
To+kZ811UV0G46PttoqlBRXhrf/+tf18EcpICW7lCLS/PR953ame1OfsUuYXZ3pHVY0G75d3wG/X
+PY42JESw2fyCqji8UiK6xrb50bVx19WC+2n1yqhbf//s3y76+PRquzq+jLLHl1nqXarFSpXFnbu
97RYlgtvDRitsxEQk/DL3fDzE0fGqfOfRguKwf95O8R9oYOisKOJ2m++6m20IVp6Hd2WTA+r/iN/
bA6ab6/y3aj52fu//4Y/BCiSumvYXJu6YCICrz/AX/diGrll7bYmC2IcTct2ci9zU6JiQkgKFYCj
o57fopb6d5ytkckGOSrWU101D7XbkQpCvl88wTe31VWn1A3B+P9IO6/luJWlSz8RIuDNLYB2dBKp
blHSDUJuw3uPp58POvGPmiCmMfv814xgdhWqstKsXCuUIeSRont0e2dqrfu8hRxprDRmM4WPYI9f
dYFB0WgqNiSF1i4VlHMa8qkyggzL58gTpSzoPJKhsqlPasvIQCVt0K1Ja35CJY8m14Uk9p0McAkb
ricEaXQJTgXJbnkIf1cwnNjAF3bicdqSpV61R91jpveCJd5Yfhw6FVnbTl5ykZ+LU4DCWXz5yRjJ
mXzU2SKcXT2GqFpYFGOZ5RSXrGWF1PpDrXPV9EfRkZ3ahgwscgXn5+Rod8pjs1OQvQ2ePWf6t7on
FHngEv5ref60V2cQjoc8RNINywDhROmbUs9DdbQzxInprWDDba0969fWFid+TGJmTYIkv/hCfoqE
1i4CjTX9ZOD9UDO8FmsbccQaaSDr0xCCgIDzvb6G3zWg+hIxvgx7UEu2Uh+qTx5lkmaXgT+2y35/
DN0tErq1Kt0bq4tXhrTV73RtZEKaCFF5aB+bI+Ald3zInsuti7Hmpq9XuHhvkkxt0y4naFCfO3fE
j5yofAcfPLjDW1d2faI1XtXn+n9rd3Fy0i4xvKTBrvcNatdfUNvAax/uw0vpguk4j5+gJcpFezPv
W3surte7OENm0piVEfFFkxOwSVDCtMcccB5gPj5MO/VIEdo1zv6n4N/ntW++6SL6B8OTlCmDj5c8
ao5+Kp4aTwLBtPWyrzse0meT6XOg1+bie+qBFvY+NQe0fkd8geKWTrDP7kdUsYDhbt2PNdetKZaK
DAZFvXc6XK0Z6EXUavkl/AzVtVMf5iymdIXn2efMClzyy+1Xb/XzUYwVCe5hpDDfRS5aqxWKASRY
ne56szmUpfbShMprGITn26ZW13ZlahHAMP0plFlFTOvHIVNuERNzW/TVW6tZxC5G5sPc5AfM7wyg
qAbrU66YzxSsPmST+fX2atYPxt/lWIsQPVE0yFgGP7u08AaAijtle38HPSOTYPvURc/U3TC4sX9L
TQQhKZGcnk/i6ABbvRu/F/vh+HNwYs+W3coRTv9riwu/qZWWaOYNS/Q/B7LtHdrDPNpul1AH63tI
HWz5uFWlX99WNMQpkqqGRK759gWUe4N5N9+PL8oH0UEd+pA+Cg7Dkk5wn+43X/r59i7THYKX/7G2
/IitFo9GXEOa3ewhCpRt7eh97JzJYQYNRi905Tf95fz731k08CUKgGtJtxbry8220uPSYg4npStp
DQ17GSi+PU51wa0oL1I5nqUiNO14AO0FjFSk+DzzBsbqMQMCc6KcjWdotA8BUwkA45RzVQUPAOpV
+/aJe3+byPYV01TVOe839YWLTQKhm7QCpOAUAZcWgcjA4wVICy6QjbO9agmdMhX2cuu92xtkbRSZ
M4lm/mJpr4fhDwA2j6FVHjvApLvby3p/j1jWlbGFH6qaJBZaVSXn9IafbRF9o7Cy2ZWeM5X/92dG
evDtMa7ayYogSsv+xMdMtt15x/IUkbVvH6n36yFmJJb6wzItWeLiRInJYFRCJ6QXleF2TT+DRby9
YdLqmf1rQVosJhMjzqMgk5bdJadHlVZn/y1+BuF2sr5pB8t0IGg8kqI5z0w9btie//dyI2H4ViTk
oTiDS81SE0idpERldPFy6xly/XnsV3E6i8aVbESwbk1iSfOpehAUiD+YPNqIkdd2lzzHmInpVb7j
YnctJBDaTGZ3DaXamVZjV9rX20tc212uF6GFIZNMLXvIULBUkGkySe1PR4WxE6M4FQGCwPRmOvk1
ZIxNzTaS/LUg9drk4gpIvjl1WlBlIG8Jt5VPIbD/RNtS6V3dOokmpaYbuozkzNs7kLfMTQtSmF8i
zYIW4KTKm+Wq1YVcmZh/wlW+lE1trgsGXyd70GjvqQ79PNdzG1vlRYa9+Cn9mH7dfqW2zM5/vzIL
+VYVMC+dXkoIp2yrTJyJGWGYQjeis60dXHhgsAVlObSkg2i/4XelWLEzZUuO+r3zRWTpag8XIWBJ
e00RoiS7aBraXQby2o6ht9+5D7+KKBvd26ddWl2TodMhl2lfg5p5u3cw0RtekdO57vbK3tqPF+9j
+fs/0koEFQyL/VA3dnE169QpG0hIoemAuhZlpcFIYE/TkwiUBtRWFA/gWjFP/qm4L93JmQN55DC2
evSr67wyKr9dJ9OCUgHuhwQMYechBr3cb61r3qp3vhG2RxNYA0riSxAAHZBRLUYlBfo0uG6Y79I7
5bX5Yexoh7rKDoIRyydn2Gp3rJ3+2RNqwHlkPPPiXqd6pPh5qKYXGmO2QncXxg4YuDz79klZ20CD
s8eLZs3i9ouvZgE3jhnnSi84xRB+yT7IdrctrC5kPhOyNatvLzF+PkQMHUjjlA5D+5LExUGup4+9
ZW4c+ZWFWAoaZjIxH4WPZfct98UEtC0DKmomHdphgEVvK1Rbu1VvbCxOm5qZHrvFrQLPwYg+zXqn
f4x/C5/NT70r/JO78ach2vhAK9v3xubiHLQG7JuMBYQXDTrqUHpg/EdgBvlff6M3RubNvXK1ul+0
UIFzCqThk9L9Av7MDMZtEysOEIEORNHnYBc85GIddVo1IRCG5FLqopNIPztNOg7RP4m3dd7WmuQW
JlgQiDHi/3lHrxaTeExhN1Aa0l2BAfopQy63sf1zYXtEhoIrfby9sFV7NCVR9UbwFf7sxRWaAAXr
CmNsF4AX5qFAqcr7Bd5geNbuYJ+9ZIetIvrakUC+h6tkcq0gSXm7wAw+e63mtF90nTnVQtiX3rCr
q/zfxy+WJREuUaIVlXeOL5NHX4GwCO4ihuliWUX0+kdey6fb27d2b4Hfz+BfUMDvNDIKA3UGJY/T
i6kFH9UpO1tB/3zbxNrTZM0YXBbCR3onH1cMhiIJ8RT8X0Sc1TGFaqeH0gXjT2hhF4NjRXawAf9d
O/OzA6eiDn4M5ZS3H2rq01YqlQy4RhzfJ2n1G7buS5u0cCP34VYQv7qRlq5IhkSoIS5PRTVGkhH3
eXyhjE8gSDZvZO6/3sg5WaVyLisSL/yy6aFGFZQoqh5R442/F2eJOh1CcS/Cd+kw7IJ79QdKTxuB
+/vDPpukJcGNlt9rpSH5O3aUm9hD9R9B+T62X6z48+1lrZv4m4IvHIafGp5VtYN/ifKvcdjYWvhY
bbm/VRtX+fDiziJbEjZpYsSXAGYeuu5oUyW72is2jvqcU7wNVtgtVGCArs7Z1NLLlpOX5mDto4s8
OlHtMXbTAw9UDetOHrMDfwtsgLTO7f2bf/sto4vXY5CKAtJEGaNIeRb77hiehMN2PvD+Nr1d2+Iz
DZngtbAfRBd4/j8NmfbQATCzo1p3Z8rV20t6f5ne2pp/y9Ubosb5n3AiuqjGeEAnxi4h8L9tYvVE
XH2qRYgexyDU0aKIL6o03mdV+JEz+MogyQZ+fm3XCPAYF8H50a9cmIEdsqn8MKDUR7Ural67hhnr
6qx3W63zlZ72rGD519Ii3wXqm8XdfAzmQFl6SJ+KPaLWTv7FO4H0fEBC42f9Q3y5vYtrZ88Abwxi
G0wc5fW3H8qomU4q84hdPIRHaCWOMzIcTqqNzs/7JGBe218zi/MA5V2jBF2N42PkHylfttCztbpx
FJrLKcort1e1Emm+tbf4aoXo9SPQRc46o147bQ9zqQuc9wcjb44HX64jbhaF187j9RIXn2+cpGAS
pSS+VAXocOMF7MKujfuNJ2TNQV1bWfjBdJrAbYpTfGGS1hblxyJCAb19Cep4l8PGHZS7jZ18X9p6
s5NLUJc/mkmcNlwzORUgk49hKB0V5b4I5bOMphop2F6Ihs+qCPNEF8jn/8K8SfEbeONcW1u+yhM8
HEHeKvOLCbH9vXKc1cwhEzhuicqv3XMQoYpCZVcXARO+vQhinsu+55vRpSsf85hhe1DEzbcCWMnG
iuQVb4/eIoMYJqNNyvKJocBmBmB9oov0aXTmhkzg+o8MBu9m+OlWd2TtUBJtSCj7cbs1fRFbq6QM
fe2ZwjkGiOFoav2ly/IjI3hbCKY1hw8piChSRmOUagm+GxFDh8Yvji4m06ntV6ETN9z96pW2TLAi
qIESiOoLT9XkfaFWGu4xefAO6Y4eROTI5+R1brsAtjtUCJ5voetWD8WVzYXbgigHnSCljS5a/aVl
Uhk60k9alaGaU22Euqsf6srSwmHlUlj3ck31p4LDQBs/q95gS8zJbxy++XsvQ40ZdMNjhhasuIyo
LXkM2taiUN3t0ZDaRfuStISe/4yHGaIt37F61EkcVAuSBJly2ts7VRqlKiU+R71PD3Nmh25O5dRf
hp38MI8fbRVa/yCv3q3Oov+tMXZCKXexiZPqwxumqmyi2++gbncbFHhRF4Mc8mmetXs0LvWDeZx+
F0jD8xRoDqQrWoEfPd7e59WvefVDFm9BFLSRnlOCoh4QQHT/mgvIc40b27t6OK+MLHYXVpNuohkQ
XRTBOMVi/zSJKrQuWvg6DGjt3V7RanRi/bW21K6ESkYVIqSb2Ntxl8m2so93wR6C5+gHRCY4L+FU
InN9qDfqHiuRgySC58U36zyZy7JokoTlpOTYNWvPFTLqseFMxwdDdQeNha5trXP284szhD3SXVpJ
IuCxxa52qpCZCvxtl+Jn86U4pbvhGPzQv6qudTCP+YdNMMXKHbm2t2xbBVGrNKbM+nxwafvypT2U
jvx1/DBa9nxHwmkjgFgRTNcZ8AdDCMBpHnBbXhJPEJMa+r1L1w93ojx8bFTrvgl62a07qnCyAn7X
DOFGzKFpKpvxq9oWH5oJ6Y0OpONIg102oAaHAN6TSzL/qLsfAS7tesGCTTQf94nPUppZQ+T2EZRX
QhFJ4qNYjB8DYl2O6hLSWXWY9eHF+ATB9AOirXc1U5MH7vVu3HsPKGqd1AcIr3o77fbhf4HmAWh3
ZX9+A6+SmjL2LLGOSuGcqZIjqPcN9ETlljDxSjlstmKAWWQYGXDk4gD2rdWmArBF0oBxp383jtp9
fkAmcRccPcEJdlshwsrLLQF2k2ES4GllimSxqrFoFBMw2KUL3Tj6IRbVxndbcYaSKIu0TJi6h65q
EVmpDKXlqsmNMgf9JJWAhTqYgyp9I1Fb81DYMSQGe8T5iCw2Dnkqbq4Ux5fiC9zU31VHssPn1BE+
z/AyOihO9wh7wdb2rWBBuE9/zS4HY9quHQW1jeYItd+Juh0gdraLndrFKYJBPm7hj9e+lwjwV2Wi
nHrwsh+QZlJa+JUZXlrv1RN+DemGJPTq57r6/4u3C5pXihF+x9tVPhd+jnggypvK99t3eS2aI4T+
u4p3H8trjcwisqr/kR2QIpfiR+joFBOzPxgySLA2lrXqPa4s/vn71e2NJ6HxyjEkJfwyfWkein3w
wbj4v2XdEUBE9W7/0J6RNN1lh/Ewc/edbq94ZRKIc6KAf5BkjXrpsg/mq0juBujVXSY4QVQF1Xoo
WARUqyKngaW8kFXQkArkUXCjP3UpdDtyDVMx4ghfxFi4iOYEA+TscdVOp3EGE7Atmu1dnEHznwdQ
o2Q5bIdJNCDS4guoc1Zw1lUyEZcvhRubuX4GZxA6hUzIUhdXWrMyBl5bjTPvPYTpS6BtPcNbBua/
X30s6r4xXIukEzrMkZUnHUtkLG9/kD+Z67uXnrLH/yxi4fiYCkYgbyr4IEWH2KIxQJ+UDj/LVjiT
dR7CNoCoKGBgOPOFyFWU+pRbkF7BO+Mr0ecRL2b3XXucUuFBz6GGqQv/KZwkZ5TrlxKSXySZfqYK
3UdGRdHraLuPQiUJe73yDlB2HPuIGnMQKd6GH5RX924e8ZgbrpKxzPlSX22mxBvDP3Ukpg4zN7wz
PwJ5BW6LBpRLhQJCLc3NDwYgMgWyIMf6XTKb2x/RPdoKyleiVDyyBb0PXRAZ9oG3X7KuUGGzSi28
JLU1MvuafhjEEIKuElGOZnBvf9PVN4DAH3JwHbz/u0nIKFGGqLEIESroYXcgLS4pxAqMIw07FBTv
UeSqdJRcbH+vbZhe23XkR9Q5NKHbvXTLPIBWrcasM8yU09iUp4xS+8bq1lzz9VO9SEdzlEeY0yV7
+w9EIHJNpAF+objoQv8G2h/lK1jLtuTkVyYNiEiuIoTFJ0xTGZmAggghOE177866ry/Wq7+rXrUn
mDEcWLqfkVOdMdRbE5prwf+15cVb5KEHjHhKG1/CWTqtjWYRN+VpwPGMvrCLVWHrWVoNMa+WuniW
dNEzABCSuDGHb6BUMMGOpjbJk5Z9lvAJ2ZjYcvY1gMLs9qdduyVXCzXm33Xl7wZ/tDya7vgi2OLt
WhIhW5s8sPH5x1rtN56i1V3lk9Lrh7mLetdbY/E0xEhxeRyjQvmalrw9evisCqgzoJYEae1mNXb+
TEtPS4Py/xqcc6Cr1Y1xYNWeRHFj8t3OHVwArF+LT9EXwP/uBGrcuEPKcDxFd56zVd9eDc+ubS+e
qiLsDBDJhGf1btrLu3gn1Y7y0jn1qf5AopC/3v6Qq27gaqnz36+WWslq3dYWwa7ggbGOGQctqo2z
svX5Fu9WiQxaDU49vrRC2tynkvdZlWJzF3klgVoQPSF/O+z+d6taOB4lrj1YSYgJJ0X9hwdmRM60
/fcT5uzb1dbN677aOk3r0gji4OgSzay94a/ALzee/JUZm7cmFv4Enby6H+eBMCXeFyckFE7Tk4L6
2QlW/8NWoD77ilunfuFLRAkxjzDFbbYcgRDuy8YDfQKpTPqrFsuTFw7HMNkoI27ctGU1wY+Y/I9b
gtwMtQbiG7uXT1lc7coMuZ9nBkD/dwfjz4ZffTN5wG0MAnHa2Mp3Q+kdPVnf8MmrgbtEniMz/s+Q
7LIiI0H9UU85axqfzef0JaNpLuyi12AP+9xR+DY5E287BIgu+mmnTfzQn4f73Wf8a365paLf9uAr
+uhS7kx6ZMY9UmcfEPpFUpZY72Td0cByBXf6ePvKrZ6eK7MLJ622qpgKoRDSmNP29QH+lL1OPWhr
Qmn14bkys3DNhaUXnjbS9rCsLDpapbkr0QbZi7Agjol1vr2m1fjlytjCF0/tCOfR0ESXHCrJoDjF
vWTnwvNtI+vhigmEg/Fz6HaWtA6AeRMDGRCet+fsQfjQPSiu9mNWM951jnGA5LD5XM+jZjRbiq2k
Yr16w3AwxXUNGMGy2NEWYYiITuRTYJ/Jo3TwHXN/R2Ui2TxSIj3eXuzqc3NlbvHcDNCgmwoM5Rcx
D57bGkodGiS3Tfw54MsLAHsYFHywUoHEWXw1sUUMrSMS4wU17/K7mTCq37en5G5r0EWeD9t7S7Qm
gF7Qi17edN8L1EluiaHnDvgsBejb6QyV/qjybiNLAFEVwaZTPA6H7jvxwo46/uZsz9rzOpdzdOhh
AP8uExaTJowZVCxXvEPX/hVxAiZJeiLPg+JE87jN3ruPUe88jsetWtLa17w2vXie0swre7Ttw4vk
t7YqP4XpxtD1qjO7trB4k1BVtPwJIUTkx8mQSCi+WDQL9hZspDsvAFPVjrQOKDAxLtGrX1oJfQQP
oV451u/CTCudMjDFYz5FE+KEwt7vNkdT1xzS1S80F5GwCAgN7qQA5MgzJZL5kZ5BECk61PAr4+qb
Q+YEB+G0OX+7Fvpz8FTLYqwRrsbZeV09ZZ1ZV1AUzX6+IzCmfqKgBFDYffMIJSzCf4+q9xX53I2Q
ZPWTg7ak8QxJDOn6W6tBS8/DairhnOSmaqNGSGEhPm3c4DUjTGqqDMFTVX43Kk43IIs9nxHquUSZ
oM3KzFr723qZiULLkxSjB7CJ3Vs9apAjmCY8BTIygYsHLBIHtRRFKBqYSd0FDtxbx9LpeD09V3pS
GbuVj5Rj69etRHzVizAtR6lZ1ecux+JDGogKA3QqigviZ6MTf7aO8kG9U3fTsUFhw652yRPkB4Kt
foBY+CQ/NBdr0y+vnWLIjOYmJBWBd03+IehKq0jngWPUogvBVjLIpuSXstH3G992zWdeW1q8AHRY
NTgRS6Yv5vn4vjXutFL8IFAyi3rrTkWXpIYo2MyieCcgkDpLLz41ebUBuFk7Yde/YrHnZVYjWz7D
UrpKesh16YdZp+fbK12NA69tzHt+dUHLuBm7TmJ4fG6M9IfpDG9dfZDOylH9jhSLWzOBPIRO/VFG
WA0V7MzeeqDWnobrX7C4rCDxkSOeeWe0TnMtsz5lObIN6FmiDFZZW32TdWvMWc/VYhkQx9v1pkmG
ND1TKBejoM1Zt+qd0FafmII8e0itFF2+EXGufkN4dmcUB4oZy+55m/EgihYTALMl1EumLSj+ai5O
xYGLaUgwkS5L4BQlE6BmDAdnDzXjq/vpODMFqZULoTzI8i3i09UTw3NhGqo4k98u7UV9YPTyNM7z
BuZz8hB/jz97sT03daHyFxzhkjzllh2e01+NMzNT/Tfv+QwZpI1My1VafkFFG1JDzTMGvzrdzqIa
WQL/cPtWzBdrGTJdm1jE70jMNC2suwhr6L8NX0Ol6UNYbp3EFW9G5VZCOIXXV7aWjVfDSuNGhbPy
ouTQQky/ckXeT+K3ESHY26tZSV/x24yH4jTn0avFkc+lmMa0nzAl2qiflCRFCFbdQfOKeFXZ3kcd
EJwCWP2G1ZWLBuxLlcy5QQnIc3GtTWmUyz7Qk0teKWh9dq9GF76g+boH/oMieaRuZChr55JGEGzT
cyuIVGERhbWhbwypxLnwvqGhJ8p3EKI2EB/uYIV+qnZNvTc01HxsyF+RujD+IeY5+O7mQ7nyWQGG
W3SbeanMd+AwdCB1Mx9mJMDeP8INKR1ReIUGk/7XsX2Mj4k7U3n1e/mD79nzFY2RYrkU8b0nOVDV
V4ctDN7qxjCNxtQWpDZg5BaphoUQXiAgxMakO9GpLe6U40kz9+1v76NAR1U4IOIY7YRf1i/0pTav
68pdgltiBhvqJHDviJ08b2oDbQA+FPSDW8LsGcIymm2Tga882bQBTYsDB83wOySbLJdJFoVDeCHd
fpHKAsmgUfskdyOyj7L5j+arPw1z/GDodYC4V09Vz0vvy0j55/ZlW/H3b37GfDyu3tMx14pR71Lg
FBp0KOk/UbwRFKw1ed9YWFwsXUTMNPUIbit3oB/zWUbX1g7vuh9zFEZzzaegsZW/ba1qkUOJeVR1
eTgH1B06ve23qVSd2/u2dkxoaHF1DGUeuVkcUhjS/ULqgYGoqGEcyhKVL78evsOAtGFozS9dG5qX
evWBSiWeEqPFkCf7d2gxWJD0lMO9laDwm2z4pLW3GbKHv6taRHAa1Dxh4WFs+NnvyLZ25e/uWLsw
037dvuhbW7g4etRNzCgaCrbQ6l2ph7YjRUBrq3K4Vox5s6bF+YNJNxszFMjPvVM9FCfEXSjHVK+o
dTrtr+0Bi7Xy8ht7i7MXMQSIotd8Mg6JZ4NqeOyOM7qyn0lItpzl5hdbvCJCWoxRnLC68DMChsf6
AEGHamf2tDPhOdiKZbY2cwkARKIXFWX4Wc/g6b8kp+qkHGk/zm4Z2Xtwh5uA+k2Li2jAb/U0VtGn
xX1k5/B7+pLeRXvJgEt02BUiFfst37G2pZoE6RdVBl1/PzQsI6yeMUMXU+uNzoo7HeGu5rD4RIeZ
s2VtDYAwJ8jUKBkfBo23WJ/ZN8VQpUwMNAge2MIX/2l4QIvv2BySx8Kd9iGvcLGP7yQXNmRh1+5r
1/vgf4R+3CAquBOeZTfei+lGRWKFYpDeuaJRAWPgVIMq9q3b0cckmIzKCwkLWjxB+yQ6wVn74L80
p4EbBG3trvnnJ7JkznBnPiD6vJvpen+Op/DDVsK18oIQb2qg16nLGO+lC3zeJ6tDNeKc/axCO/w8
x+5cYeasfQhlkx1Mss9b3+V9EIpfV6HvA6rDLNiyfjAKTAunom+dfdn6GWneSWwZCVCaO6kufmVS
dR9PWxHoyoQlSR4BL7BlSC2tZdk4hVFrHATP4HKNOyPdN5+QGbY79AayF5/Oxn2w87cnb+cD9jZ5
MKiTwB0oaxDdvSP1GGSIQ7pJN85yrII7GtPY7tDcgu77vlQQ4RFr+ckoxMIxBb9HVK98qdLG2IgS
3r8Fb3/EwmlCNmjBn2JAvzZ+C7tvHRryopDubr/ZK8AQrMwjEOAcGbFa1tlin8NliggOVK73rP/D
ATogS7CzDsK3wv6a7OQfc1nxttEVyNdbo4ulDYOqG1IhGeeGtnfkEAW58RGQ4E77pB+Sr+XvmTQq
+NDczT2s6Q7BQfhHXpVd9LyFwpnfgndfmjtNFjwn+MvAuvJTufL80TiH1S9L+Nn7d1L5dZIVu1Am
x880J6Xiu7H69+ELq7+yuQhfpq7Wymlky+udshc5WgQWkgtaLXwWnqhG7aZDvy8/TmBzGuaxFKc/
VY/WCQEoEoutWsDqKaMCwMzDPEm8TMV1Mw59WeHHNEroA4sLnuM6PHRoC7i3l716leUrS4uM3PCU
HmGa3jgnDwhaKKR1M8JQd8PH2jXuqhcpdvX/j/d5/Qv/XeAiKjUy2UiLtENRI/tUTZFbG6+oetu1
6jumlJ1KQ7Z7faPbvLWpiy+MRnZr+jVLrap87wvMaI9I7SbdcWNL/7jcd8cXuS6dQjl8a8spRT8v
EHPoK+tcFa2/l/0+cn1EcT+3CPw6dVIUjxnSHIcoV6eTp6LzkJRqc4c8uOcMoQcDd1HTvIm7ye1F
1Avz3Oh3YFtfdLUGXchAAeRmuaN6wmPj16rbtGniVMyjOzISb+6oDxKyfwUzJaF/VHrjlPSWm/vj
z2YMfuRWeGeMKMLrVFeTOtHR+cxRKZf3XaC5nj+5QSp/9GMTqKd40o36Ad2THo1tRTy3luC5Sq2d
1Gp6UKPsLoybhtp0/7FkeTZqIMVOUxKG69Natpt+7Nw8R+xDT7tH2e9eW88Lnyapmg5TF+TPkEAq
8MDSPkE0XPCYcUHEQ+A5yS3L9XPzZCX5r1aMdFuezHpXJ+gXKrMuayjYtPh815uCo2xYJ8kIDqFp
fZgkjwKnIZkzGunRVFIExVGeGCDOrHUxRoh2SJ0qUX7GffLDz8x9jTgTV/7FirXLGE2vfpLdgUc8
qlPldgZCpYp53w79dykZPzaa9bNWs13lQb4UNL1tCNldg/pnNaZ7K7PuAcJ/UIUE3yHsE1k56WV5
GOPqY1gF1T1Q32o/SAM6jIUW7VMjHx4GtYJyWUEtUew0iHdlKX2qlXZEkrBvoX9PKmTMhSQ8qWGs
fzSrQvmoD+aEkp3WvwZoyje2gmL2vZ4Ke02vzsKQh07eRl8R7b4MQRUchSmKnDpVeoTBt3A9q7dJ
o1ooSha47iVuE+Fazy+GwjrHKWcwy1A8GVtGMsSp33qY3ve6cM0GFShKbBIsyIvEKMrrREYk3TqX
nt4clNaYXMtLH8u8RrNdpKs6ZWTqXmKUTwjMwyhW+4cqLZkTi5P+azL1qgOoa7iXvPIwGYgYmiEt
JE2fuh1T2F/EoW82XpPlY0I5cCY+4UGZBUIonb0NSvPOtAIEGIMLIgOnFlHg3aQoJ/Tbj76Vf0Ty
fGv0b+1rUJljbE1RSAmWLChSH4NnDUfzbBrxOYwyNHFk77tX5luDjauGDLh9NIITkKOLNC7sJvQp
wtQ8R3pi663nxA0qvFvp24aVJYolrYQmHKaa5fQdhVT9V9kGD3LjbXFDzy5/6alROzFVHSK8WW/s
7Xcy81SJpdwyzvEwnBSvuvejZKuP8L5uabBZ5AQQgsFrsbQxCgVK2fOzM8nZCwqbXOzi0S/6xq5D
9fPtt2dt365tLSoVxaAiEBJiK++9L9LYPMmR8NqL4+m2mZXSwds1LW5kV7emKCAqfC5Q9KTR/pDU
gevV3Z2GtigCBM9wGB3Qee3RXRHdSTM2mj+r60R0DKAV2GX6FW+/WxKHmteFLfFRo52E1jsqwsjg
pLm/vc7VTzfn1+qMJ7GWle8YTflgyAjD1OyTMOspN77dSz/FVNoIwzYMLQG1vhkMYzgQDglxa5ci
aZURuUOmfNXSLVaXlao13+7voozF3uVK2o96wrebkzfrHsX3DmLUb55r7HDhLlACV943ji7aohu7
KQLpGynU0jnSS5irkbNDJ2t912pvE63OeQ75AZn4kPnarjHbY98R3jfZeN+b2oa91c0lmaCJoYLU
WbospiTGNGgyDgucidBj7LBvI9Fl+8EGYGXd0txznTWG3/XyZy0nPVdDVlYrX8cgeDFQS3QCxk4K
q/r6X5xN7a+t+bdclVsLUyoVWvbGOYsfVLlnnkbfjxxMH8m125bWnCSjcKRhICPQbV24/ACJPz3K
TP0stf0pU6anqCkPt02sHQk0H0l450fsHYlXHnR6kZAtnA1EeeOAF715CgPp0YteMvPzbVtrvkNH
goaKGQ8lD+bbjaNxGCijwEcyiSytBOFCCekDJDNvm1ndtSsz89+vvo+UN5kmKpjpS99VzZcu+G8e
FqJ6netEH/Adjas6lRV8aFhAJ6x01KJ98upmsOVAsBGNfr69nJWjrTKETwcQGjKTeda3y0HfLwpD
qLXO0mg+eJp2KePuaEnxC6iS3W1TK5BIHssrW4ujTRgjBkkwGmfxud31lT1zy0Ru6pSaE54sR/wQ
nzwb/onADi5bQNaVz/bG9uJlU6VyKMNMNM56JrzAsfNaytXGYV+pFLM+RYRQ60+5cBk6m6NqCqLW
cHUH5Vth9oe+Rh1SLS2wKC8h2toI3dLNa5C0pmqtmufelA5xqW+c0JXKoapTX0LtjfIpHcy3n7QQ
JEEIFPyigkB5hIyf1z6KPsQD0eiqzWtrbByhlYuHPXqWyLuSHS87UYpcx22qRQQNFIi75lNm1aQ/
ycaqZm+0COlQlYP1l1q1Zr1Dj2l1MCgSzhC/SAJQ0wgWypc6y+0IBg4hUA9F9iPLL7eP7NpWUhjn
bsw8hO8yFC0RJ6O0fO3My9rAJ2tIdmyiI28UwV1fGG6kac+puVkmXHGbmsg5klSoX+EIXHzBNgsa
Ie9D7dxW1EN3/sug7oZkP7mZy+Ac3BXK+EHLn0Z3hnxv1ai2jC9uqY92egDfuna29B86mMMyQBQe
isJc9+3gv8kI5pozjke2QPcuH6G6NlGWVFPtXAmjbQVfU4/h22hzaH8OfhanZ841/7xCVG6WMEBp
yEy/F+Yd7V30QGMJxnSn6hxEHudeQmc3tsho9udctnk14G4PdoN8mC4Icri3j9QKkHlWfqdly5NL
X2MZttSZbkZG4qnnMPvE2ZOdNunQwvw0TDtmZ0+RfBKn8eSLkE/etrzi6mnxwGUNPT1J0TK4bsPO
EklY1DMEPLZVZU4xslyfPLvofGnD2MopooQwf1PSI3zC/PerZ3IokrROm0I990PhGvFXQdIcKAft
xqdE929pf+a0HNFOlKUhlTEZJ3trrPHBMshZCIagfpTaj4GxNbKz3Lo/eT87NyNXEVpYDvXLaYgQ
mgxWwodg0PEpvNmWiXaqqrh5KP/LJOg/xmj9cD5mBOli60azMqnXm8GlV5OT0vTHWi/3st5sTOgu
fdt/zBjQeIHt5RstnMyQimZfd3oAl7p5L2viIU1gQvOS8CAXkTMMcYh0cbHV11u+w3+sGoB9FOZw
59jz7afyi2RMB4/FJbES27Usfq1D48vtg758kP5jg4lCZgVEzvriOIR1XihxFoSAUfWGwiBITKtI
XuNC3yK/effk/zF1VRBaRIOCOvVVG+TW2fpUnSA/e6wRNo+darTHh+Kbt5t+/fulcf4YgfhzlZcg
sQ7ye3FCSuUCLv5nE1r/iBbVRLkCE3/b0NrpoEOhkYlQR3mHyrImIQ9reQLAUiLykbS2YP4wIOUw
9O+epO5bQ9owuHYwYCTAN9H2pvu4OI78wQqrZBDOUa3cG8PwkE7/lr1z/lhz/MA8DtVNcDNvz54e
VX4kTaNwLrNfQaWeWg+ug2xLtmTt9FENAsSCu0C4a7EQrSkoNkmM7yfe977WHL/74stb0dDqwWNL
FNqSMI3wgr5dS19VGgShTPgM3RjZ02D86MW4cCq5v2u1EWlqiPn0fNirdfg7TazfkZc/cSt25f/h
7MqW48aV5RcxgvvySrLJXrRalGT5hWHJMvd959ffhOaemW4Qp3HGMQ8zEZ5wNQigUEtWZtvxkjyW
czz/KdQdyOY1r6tuip6lUj5U2pNaDMdIA5HLx/UjyV4zoQyTDAAWNyx8AEvgZkN+GsCWaB/OznxI
0L+b8VyjfThlmInhgROZS4MmtI4nWwQ2k3LFcgl6hSicwLWDXkOWHKUREqPNzdhPu+trYxhCiIkg
GpwBaA7T7NNWlKhxP4hCIM7ZroWYqFr09pBhYKvhpSlsU8j2yEXDoijv2OSLEjc1bvY6orrexYro
hFEKvlxTCsZhHjmBAOM6YGV/m6OJaWaMZkiahU9o5vIpV1unHyBMW/X+9Q+4SS5xuS/sUOUvrTfz
dNRgZ71X/WkXiY5R2dLN5Fe+dFe+GLeiV4Mq45fU2BE3Zt6MmdDW5cvr2OVZOVdLFmEqAPIIka0n
TqzjeCZ+ciDInQlcF6YdaU53X9zzRnwZvvpi6ZQviJNl6goVfi2xrMNqDI6Rqc6qPCk95qOWe3nl
XETellIXvtDKrBQWfGolBukLWLhDsCFDy8+9vqUMM+CKRt6FIwIOZLrZUuflJMsZgFdjeMTBsdsu
xy3nlPZ4Rqi1zG079HNpCYEB7Ekz76sMkF/15/WVbLrxOB5YCpJkA/IhyMupw5mObT+VgGx+ea5q
dCGSGbqWM+5UTztON8ZL+Sieos65bpZx02HVQmJOEFQbnu8oAcJbyfASKY22R3t1Dy17xwCea/l2
3dAGsfbX+v62RNOzguR27EHnIABiEvoqKA9jT3xQfDInZ7lcjSU6maOtUV8zDq1I6CM4y6mGJMo8
PltGCl0e/QZQy9Qe2u4lTpI7sW+8oZobp24kHryCnIrzdPLrFyjI4sjri4eIehcizYzGKMdL1E9+
PDzPEJm+/kWZx5II7GoYQUXCRv78LH0a5j5Os8YQgkHrUEe3dqu0V2Zem4y9b2dmyAk6M9PHuaZV
vQozx+XYHsiAt3JLugWEBZbHxs1ykiif4zrj/dbB2UT5qSoRhjVS4CRnT7BsZN+dnWCgNr4XHO3H
DJRZ+DFgyJL0JvjiWMQDb7YMWQcQVmijbrLfQoBGAWY6EV8eijvFnferr/lkoCBzMZjGuXmsUMVC
zgRNPojoYKXUAZEjcxD1qQKOORFQXgjru1lWEnuY+h2aFsd01o5dMwVw3Luhkjq7lqpvbR+lthrx
2jJML3D2U8jrcbHHiSUjvzeCJXvtm6MGiVytuZMV3pFl3gm4aQCbMLG8kR2OM4xcZWaPEGbIF3s1
BMkehH+rD/N18VAnskDviwEuuo7TJoKmVHkCJuEEnbv7RBD+5OJBg0vHvCjhraI2DpSuUjaMWIUs
PCzSd037XpS8agLrS0H5HJ1pUPbhUaDuwQAsoxD3qEVX/fs6febz+3XnwbxoCCZJcQmomE0rBDJs
sxSWa4hCexq0nVvdkUAoOmbO7IyNY2GO72Y5ELysGz9zbLPuGTwKhoow8raVNUF5Py5BJhrinumg
Nngj4ztAxziS6eijnXm84IflKQl9GpQSgM3YlDGSRpuGidgb2sppotZJR/ybx2jCukRApqLKhJl8
aVO2KPVVmaHxqQWm+d1IJluyJjssv3eR4nK+H3s9/1gih+fsuqKOXls54GKBZoOwZUALa9/M4HLU
wBY0/o5nCCMP2f+gVMVcoQksjknER8A4cGnXMMNWUsIpDCzBG5oCyePbgGEF3rwA8+yfmaG8ETBe
kICL5TBQ5/FU9usz2OOC65+QZQLdE2CJMdhmouR7uZJibaBz1xR4ZobsZCrZjTmr/nUT201Cf0UG
dAB3C0DeTWgKaNS8DiChNwu/DFfbKiN75SqcbxdCujgymit4RES4z8uFxHmSZ2OPa2wKryL+dgE0
CNfXwbKAVeAfHGvAIcg6zw4bVNHitR9MLchLy5ZR2lxWY3/dBOtTkWTdAJUFuaGUsytHre+SNFYD
dfyWJm9lfZK4RUXGcwskx5kRss6zdfRjGobWmsOIr3hgGnzsX2uMDZE4JrvX8eC51xfFNojnAXyy
wIJtShGxMqgTIJ1mADnjGQwrwmunO9YOoLDRRskH5KtcFjrmh8TLijcDYwibqURzFhsEB40agKfZ
lsNPUXnRpIgTuDCMoGVooIONGpm5IWWLxAkUK2GlBLUpOBFhf28/0tzgWCG+5DIWw6cDhzHEgCQL
o7bUmShCuY7m3kBbrbkLM9XNQIlgFccGlIhYond9rxhnXCLPEfhcIA60GZSrzXRdTbnTgnTR3Ah1
gabkAJA38yE4ADCBSil5g7ZNLMCHNFBtzlbQg8++PxBC6ORTd817ydHA95t4Iq9JxzqAeN0hVYYW
AREioHKgpTWWMJFTHWif2e10Dw3CfYKEUq9sAwD+e76UIdOkBBAHiDoA8tmgppIsb6olxq7132dX
cTO8SrcoUuGWrc+JZx14hVTGxoEn7W97NHiqXLsyFZZQDLR59taqOOTFt+tHY4N3w8YhHydwM4Lo
3kKIKowlp7klBlX3K5+OyjzvRvkmW1SESY9yaHlaMtuq9gP/E+cKbJ/bC8s0ErJcC72IO10MJrQj
l/HdUEc7qQ5N+3h9iayPCDYF1BYRbiLUpJ71sIP2RgRO9GCSumlvhn1sowBZcnpJLCsmFNIAjoVQ
6YZoZJrSslGabg1q9AaE2XotO/3lXy+EjF4R+jVwqmwK3lECMrB4EpQgVVp0I8TmO55mnoLipjmL
A3FhhSz07CGR+g7gzViD/9PSwYmK5tWYKhOTRzVg5s34UVWQcF4aw9NaCUS9iZFxfAnDAV/8APLn
Zz8ApGFjBzj0EkDoyW8SE0WpJHoThPVw/XOS2IFywTjwoGVBloBGLV0FDrM8mru4V74qUp2fYQiG
EP3zpthYyyFkeQYef0YbSW4XUVhXYwEkRrJ19WmYnwph5UQxjLuE5j4UViGYhu2jz/jUy0U+ycUS
gB3SlWPJMbP3qUxdDepO178aywei24cuEtqKMvBs1HVSoyXLTLMQv0CWhE5oFO1QsXV3cDFda8uv
UMflmNzeLfD3AB4hAZltAhJCnQg1LPXBHPG45DfJnXnE8LCnP+i/Ekf0Iqf+kXjV+3WL2z0DqNIg
Mp8AKZibRD4UmsgMV1MJiuEmzit3ke6qkqebtoGrAn0LIIYBhmhoK8LlUMGtnI0x8vtFCQDhkb5H
3zRPxVg0+M4erG/GDo2PR1GyF0+8wRwqSvai3b/9+2We/QC6ZjlJtZyPumlimVDBtqSHWul2baZy
HDCjxoaFAusB+ImBnj4N5pGkYdZKaTAx80e4+HBojoWfOIsnu/9+apR8VY3QloBrBlA0uj7SFK2s
zdYgB5Ix7KNVehn1ygdo2zX01M2NzpvElRPgM4rbZHWYdIFygwxxRyoUseQkEfsONuVH9XdWAFDT
G0cwbf8Wvf4OEr5y52AHi3teKsk0DP4KVNVVNFs3RH11OyRmrjckBlp2wPfLP/XVqe/DQ7jHsFVl
D0Ge+wkXwcO6kGdm6afbaKIiq/JeCkrjUKiPMUKE6yeT0cvCi60juSBCtOiAUFd+mVatzoT/D+5I
OT35BPoXE9pg+1x36p6ox/V+9wqlKV5ms/WlcG34pqgDkLYBbVoVeyRTKYKuWQl9vQFFmbY6ugxI
Q8OL7xjO9NIW+S1nb505QuBGaRADgY0WHPdQggI5Guj1kqAKlJ/xjlcq2nDS43ZcLI7y3paYWW3U
I9yLDwbo57I9/DdAdbVtfYg+oYQWbGmvPwgv1c28S0Wn+OieamcSbfUbZ4dJhnP5/JJfQr4y6lZo
L1MZEPRQ29DIsfTlsQdrQgm5TQv9INTAld2yB5X/M8cgw6lfGKQCmypSUHWpFQ3fetrJDtin1b2w
g16OWwXtN9lOvCzxeFkK46agc46IEHBsVM7oSsygVnUyqNoaQD7vW5epJ6Os3esL45igk4RpLayq
bTsxULP6DkOUNyp0X6+bYJ1T5HUSABXw4OJGmwbojUzq5VENZF/ygPjyyUyF/jShFAcBR2fivBiM
rSJUYWiSqKBc2zTo81KHG9d1QOem3C6AZavaoC0TTgLCXBWAWEC3EkGQTUMElcDCHBME1LOXJISK
0QeZwq6302VXv5S72hdKTijDWhhA5jj1EAHeUiivKqae0xTBYAx/oli4bO0vueXRhHGs0O5ZqLQy
kXpE0LPyqSaDE/bHKOMpg/CMUG/eOAnm0BvyEqxx+5KO9UctjMciLDhROuN0Aznx9xf7ii3OPKQ+
hem4YLI1SAzNs8B6pcycY8Dw9xiTkxEzQB9jiwKMF2lYq6hdgqaJv5mzdspyaKGKsgaY7MLZf5b/
RRJAMNyIFrbAPDMTwzDtcQDMW9TNSL8xwki6KdlhQJDN7X4Az0h1Kzj6U5HYold5pZ+8ltF+5cls
s6IylIOQlGjgIcClpjawELUorGZ9DggvKDDy6+iZ0CAEDYHT3Ff8RIj1pgNFDgk5g0jcbqDkkAYW
hTBfUGpoPUFx65sR8BCMWReP2Wf6ajyDaC3/afyuXKBkHCO47sK+iAWo9waAHw0pBNRI0H+lou2w
VUVESxkQPhqmmFOoOxSJbhtjeTeCTi0Zsp2an5K1ccJCdIUmcRoV4+iJ5IrFeIzSd6Gp3bYV3RHz
xqKU3inZdDdo3F1hPIvnP5Om3dUBuEIEsqIqAp1VM7dBcu7WJ+Mx3rdO+zzZf/BAXdijTsHQJXqC
3EoMGpAkpOvLavLmajeUH4g5EMJhogTNPlRV6YCq7qumrpJMxEHrDznIfMbY1kS7uSVE4EQPJs13
QmpbD7weNONmm6DNASYaweoW52WKfRwJEEkIWjmyteFVa5NbMXkzNIHjpBi+kBCDIuVAORIJHfnz
MyfV9mKallO1BJ3waup3hfJ71J6un1/WY0WQoYhHge/GWBR1fnNFH5YqabAYAEyk2DbeCQF4cZB2
GKzMPH7owtw3SIZi/ArRy3b0YxwzIExqffg6ivWD/CxB9g7Fs1816FrK3dDbOcb45/+BMJS52HPT
VI9sVOW5Wfov04SrRLJLy8t8QjwI9Bi00jHjzomiGFuIkRqUyEE9jZYWnYyDkLsckhLOKcv2ah86
qQ7tr5/X95DxlkHOHo0mUj0hQ1KXxwRc+GM9KXEfCD0gqpLd6Vz3IW+j6nMTdEpv6SmGsnNxCox7
EqhFx96evOrwF8aD5zsYxWOUtDBuqJOxeYJ9ulwQssAoTFRzCGa1cGv1pssLW1pPa/0SL7Fdh895
/ijVvzF1wcm4t18S9XeA20EiQwTT6YRbbqWqnhUYbnTNqcF1bA8KVNaubxfjwSLIFQIcIWngBpCt
5xrolFOhD+Rwl4B+ZNcH2j52E2f43n00ld0EIeiz8x3Bz3C/7fZA4nVGNQF4IXD3AEZz+W2nvsnm
VsMV+KLtLh3lJEkgYIdxN96vzyEy4d4WXF5KuvWZF2Ytwlhx5soA9UrSnNy8rgKbRPRYQu2u7n63
yuv1j8uzQ707nZkYxizmY7BOiiuBInK2Gr/Rf4F/4Q8MAQdCGq8o8tJtolUYZWnWlTZY4u9S9nus
HgXhIZw55X/WblkQLEeFC4j3TVVU6CKEWaPaBlZZHfu6uDNX5bQu5r/GapI5PLTdMa2MK0c/AtFQ
67KwrE0gp6AkDafjmpVPZWRy5m8Y7TzYMZHnEe5XlF2p3cnqPJ3Cem1BN2d8X2/IWIeM43ADTjJ3
OEjPw/vIm/llhMa40viASPtw1RBfX548Qy4kdPPUGrUsDcKh1k382exIvdB6rUDcNL2VFcLT4lD+
RTyo7EBV/VC9JzyQHsO3XPwOcnLPbgB6BUozNmEXQLEKd8yyjfTl+pFklO0IXSmQsIC5AyFEY91L
qA8Z4WDVeFmJOF7nrEg6n4g8nuWLdmojIJ1eeWN3jHozrGLcHWwgmGrBO3S5sFESct1o5xYNjzJo
b2KfqHOLO4gl3hEhAunUn9ZHEAjULy2aCHyeTOI6LiNw2MfkKiBRhP2NxkEkTZ3WPSjvg9zyh3TZ
J2t6uF+XW115QV8N1SbRgfgNJ7v7Oja0VejpgrYAw3HWhkVQS5bWHGMc5dWyxaPolL9AKCy+hIaj
gtARHB6NE7u6O+7yb1rpgxt8fIkcSDEIj4isPF7Fduv2TEJpSNItMF0DxUDtgbDoWhYbbTCk8kmv
wTa3hh7YPJ0qUzgr37qkC1P02MEyWRj+WrDdi1aAKumjH2SnWv+1HjlpkaDabhGicAUlE8pVRM0K
iJCcwFWghBmdmtsv8DOg3Zqv7OJj5PSgzOa9juSobjYVeg4YFiHDe/Tj2CxtDa/V1IEW/uwX04lB
5tYAwFPVo1dmvNlZ1qaBcZ9cGzQv0GO73LRa71JrNPs2kFrMMRTabtFSO1Rfsmbwr3sG1rpwNTHN
BGANKmCUD4waUzCsVW+COJx8K1S8Ie/8eandsWwPcpTw/DwJ0KjviMQIWRmSJPg1+j2JRTO1EmEc
4XMlD7Rxrg66DfDydgcoXH1Gpc1zrow0HMMuYAggRQDgrQzaCYlVPgkNruMwiHcVhmGUXnhMVjAq
q8oApQhVcE1hAMdaKC52NVaATqLPAFYr0ZYj42FOzYd0tfYggXsTsyJzAP+c7a6Y9J2YGj9HdeXB
FBhp0OUvpnKRxVCBqU9K4janXQaUm+IOllMiH1FukyD5pQKw/bGYdvEkvV0/DYxzd/GtKGdRYuwq
VAqELoUF0lVzwly2NEauqBYhkBIa7ypvH76LhdKlB2GSEnNthzYY1c9oPvQZry5Jfi992kA4pEIQ
FrVk1AMu75Gll33VaUUbQDUerMV/ddzLo3G4/tkYjg+TXRaqx/CxjA7gsubd1MZDkCbPsfjaRJjs
wizZdSOsNxzUcICIITVAPYluSmfxmKtStyA58FHGc5pbq/t6SiCLChLRvPYz13IVTjDLCMxQrTmz
So7MWXCyiM1SFcvYY8yk+ll7yL/tznsbQeLe2v9LGvL1INF7hsgZoztoUsM0dV/LMhT7sRka4Fqm
YOqq21DCVVSn+ZvZpD+XqZ3sGHz9zqDGP8IyeVfm5WkdJoC+JlU/gkR2ACFRmvpQeJadWVNuw/A5
rSH6PRiTI1irauvZsNp6G+/A5Jfbpln9UMXsY57i77Je3xlSchOqwBuLw5A4ptm73STejYDVt5p1
BBmdSxgem3X+3ua55cpmfJ81XbvLutVwQ6lY7FyuwFiogr3ClLPFBr0WkdLKa2fo+mrHORWMO4SG
FjJGEl8RVr/L/TFGRR7MqWy+HGrsTLc6OGVcAwOaotv+UF9bzRV+cWwy4qoLm6QmcHYmjHUI83ic
Gjio/jDdxu5oVzfWsfU13nPBXB3KJBi3JRk/XclT1lqbMq1uAtFfPUnb6Qga9YfESX9ajVPeYWTG
zd6vr454V+r84Xn/xyR14PWhMdU8GRuUGMzUBZnSY1Z3Ryk0dVucpBdBbk9Ad/2BKwQwE/hMRI2g
u/qqT5190sFayrgYG1gt4j24o9yBp47IcFIXFsinPrNQGFk/i1HXBDk6QbElO5JxiqCJff3rMa1g
3JtgTUF8Qd/eNZfJFQthpWmfTa3eQwzMS8SJw0PGOhdo5IIbDG4XURIJM84WswiDVkKSBmFL+Vxk
N7ryfH0ZjEITsEZnBqivVfXmMucqjvjkjKBuluzYs3bFQffSI48smgGAQ3fAREsIwQlaT3SEUiar
KtUz3vv0YB4lu3H0g+IPCIh4pOqMzQHgEgyNyHpJ4Zj8+dlXC+s07boR5cAmaX2xMPZ50932OW+I
lBFTAmSEEh1BNG8pp4VxidS+NZDPTjdx2v7MDcGGEzZiyFq3xuv1nWKdhHNj1EZh4tCKh2Vpg0yf
nTw9dKvMeXhZESSKBOBHIBSkoLekoqLGajpo9lRdkL2ISFs730TvwFNCuy4cQBkAPMeUT7srggU+
qjgWHkjKvvGgU6xk+vxX0HUy3bKKcVwlksKPbneHAiQEeyCqYmCgT3Dq3/3JQG9D2iW9o1peuiuf
Y05TnhFNXfwC6qmJcrWaZJKVNH2Gse4F4kCWHWflIZbCd7MO7WJJb+sw4daYyV9Mu+SzDbCo96ac
RblUM+wxAV6rTnVc9+pBOqb7+pMHnmQ0AtBY+WezaZy8UJbxgOJeC7zKtFtvSo8oIS33kyf4hScc
1Lvrx5dR8r20R53fvK3XvpWQNHe70IfoqOIq0cPgj/scjdF0tTHlknRuiXmXFyK+9MkD6PyXBRPN
A/De4IWl4q1uNaOmHZAfLcfZBUH9fn637jpvdVq7f1xeeTAcRoqBkiUBW8joySK+o3wQaIeNSTEQ
O2Qvc/ukVKfmVwmRz+ufleHpAKeUgB9BRI4HgnofAPPphsqMu0BNXwttcE3Qds8LryjAvpOgG8GE
OVpWm4522QmL2IFDBYHQktsjqmknYEWfxhPqH2D+BNzHB0ftTXlMT4XLV2Zh+r4z89S96BUwtOlj
2gZ6GIJQInFRx3Wvf8iNJgiqLTJmUrBGZB1bwugoXbpmBiMbHqf+ED+AJro+KB6ZIo5dqIgudv+6
3hCpY7QHnowdaIUlSPXKLjhP49mOB1cIOL+IGX2e/SI6PbZMK9Fq/KL6+wL/GzvSXn02gOiHyp53
IA2L0r4Lc28ud5WbYeCSm4mxvvv5N6EehCTJI0XFvBu2Pdo3j8MzOBnqE1F6VnbzZ/zDeODJ47GS
v/NtoDV41iruZavQmmB96t36MPjhG4Ht9afGNW3wvd9Pe65NRq3mwiZ1Vc28KPtMxzLlW9XXj6VX
+HPsJUgtpJ24716Xfz/OjLNGppmBEYFEGv3Q4hmPMmFArbIoP+rqFE6/rx8dVqR1boB+QxNwVCM2
Uf9KXJRTvzceVY8o/FR/EJ+ercSiPp1UTnqdmDCkN2AKEt+KkfdusN5EAMURLYLnFWkD5bbjoVWr
eZFwC1C4skUIxTldbGUOlLw0P4lqw7aG8h3CM0/gPISYMbQGbAnMo5x4nzH3jD0jUD1SqsTcJBVT
rqskhMKEQzJ+lBiTfUEgtldOlW/sotGGVg/BCwxPkmpHnsLJDpnX8Mw0lanli1A0JnFNghkfhAyz
G6386/qJYYU852kAtbqkS+ZajZBn5A0Qq9ZDOn0OSuqE5ezUw0/QHjhxKx2v22QtCy039KNQjiWc
95cvpBCXqV4WE3Le6Ls0FHY08q4B6w3GswGADKEm3MwCjmPaKJ2l10GR2+HkImLWQcgIPYfCzk2n
fVElAMFEdGSMt8Vyr6+OGfCcGyfLP0tC9DVZ5LWFcYhMvYxB6cX3xTH6Nt6QoEfxw25X/MKYfPoj
cmXOpWHu5tm6qd3MjCjqy8asgxxvmbIf95gdPch7XprFKuBCuwo0AyAqIUBC6n1ol1xv0XTBDh7D
Y3SH6URIV40oB7n9Tgb7jHBU35MnXruNVaoD+SPmwVTS9gLpx+WXFbUybeMO/czRQ4HQbvH07TI/
uZG9cme9taiV8FJXZgB0bpKKQKQiTuJVwGb2QHLPh/AIAeF96COzfFJ3DZR2By8pCLdJ61T3Fhc7
wHwWz+1TcR7CLylPV9iXBnuKne/9DVTj/QfLkQFwBP37QXP49AfM63P2nakTvMxNWqUDvnMogXW3
eVVF+AZztKWMl/kwLZE5Kx2lZRSFqIM0FLPUdNWKDvU8O+Aq2TelaM/5Q2Q8Xr+VrJQd6r5QYNVw
Nzc9y67oQOZlIAuxajTCleSnqXW/Qjk+tJPu92XiXTfHWBdGVwhTMgIM+CH6pMaI3LUGX1CTZVvp
YydsVFurc1sIf1+3xLoUF6aoE9pAmycCLpqE6PnDjKhVslP0Ckl2FXVuCviQak8niwMX+i9mUZSF
GwdaiHYBOB1prJfI1smcTP3WPQJRgJxg3InucjDf+RTCjIznixYBzUmInW3okeAQWm1pK3zSRrKF
7raJqh3mfP99XnVhhYq9tbkEkNXK28AslUAclX259n7VDRxwC+uRQCqqoW0NrYGtWkSRhWE/rxP8
CpQIxV22C131IXzQqj1hd9OOsls8QYgYmIWHyeCskeW+wTKF4wkmC6Q9XyHP2QtlhKUmTJ3yV6UF
DEIK2izjHqK9AD/KLiE9dPc8FBTTKOq/mLQF8YQp02CUHHFGF+Yy9g/DIukDgLjIJN0w6DzoLDrp
HgJJz9EfTIuYpPML/wICIRBoUv5zEpt6CsOxDmprQSlJcfIu4z34jFf3wgblLkG3ISRDBRvw0TWk
DRMgY238t3VPgCixpx+Wewn0OACHwP4d2hb+nxQ5Ln4D9fILAGjLWovfIB6TffYI8DnELB3drn/q
3viJ5jpvP1nXEQPupAaOZvcG3dlDZssaI+AFWmv8SGUgQdoUY6uS8XHdv5GPR5XGwLPwtx0afqki
zwDMHXYsSHrJ0k0q85Iyibl/IHKAbAs4fyCRcBlWIKmQ89XssBS88ebvAol/8jyfin3qRZ/h3vIr
F35GPnVPyX32en15rAADc+cALYFxAQ1cOqaZVVkciyYiAUYHXvT82OQ2mF3nQ3mf3FqOaivHosfw
TAxAyyHeF64q2rz2LvMbY+XogqIniS9w+QHkCLPOuYU8o07DJ6VGNUfjFpkZD7CC2/8fG/RMlVLI
GUGt4yLOjatOPxDV2Ka1OE3mFf0fJE6Ez/VLBQzOhsYEzVMYt42hVoGIPmqNSo04xzwnSt7VzcH8
xwYNBhL1qdDnSKhAc1cekn1yRI16F98pEJP/k/FQuDETxO0K5qpAD0PFE3o5ge5xnqugVD8H8Eas
1cTJc1n7Qyp8MADaCgzvXJ4BRPtD26joz1lVoI3HQQEEqPkYlsQWuL1Alu/ArBZhQwOIbDO2YqxW
P45d2gQmRo/W8K3SPzKj+pMF6bjUImqkMEQtSB0rCeSGAw7coNxHgvquxnPiDSbEA0sgKvyuhijp
9cvMukc44ohNMJuhAjBx+Q21Itcrw2phsloGG1x8bm9Wv67bYH07TCYDWAQSJ5DDUMsSZohwLmJS
B6bU+6lh3pUlsPtWw0vSmXYgSYPQjpCY0MiSqR2beFlS5AB94oFtSUT6IWN+Sm54IlOsAj2I5RRM
daIxrG8QfJWoVuC50TAz6i6/i7tkj3kWyH3Hq6M4KSZXuSUd9tr+Nkhf3bE31lIwYBDtlsQGLAw8
zLvYMxz5YxlR5ATBk5v7yuH6zrFuGMbKJYghE7gJHXUBTBkOuapXYCnDYFDWlR9in93HVnKPCti+
aHg3mnkaMSkEXidC5k1fACtN+3ZQsMoxf1vEBzF8u74eZkSnknMO9jqirEY5pQjDeLM+r1XQW6vT
qNYOs67JybDwXpkw7hDNAd9YipsQ+kZObFZQABi6yRsjq7XBBfGqpNExbUsTEr05d5NJZEf7ZxB3
oL4EIjI8AWQ7zoLcVjbzqBrxBhQYADeOahO6zYpsKHuFTIYFYVRlUOxx/qWur1n5Do5JTgrI/jwG
3nWCXgeBDfmB5z+g0rQkKhYca8URPpr97M2o5YMrJ3Q/EA6WqwNP69R/QI8Cm2d2ybk4s1vMtTjW
yoS3Atf2sKYWBJEm+SWKUC/gnADmNya9fVB6gF+fDl4wnNYa+dJVaNkaNulUYAhNcAh/k+LMt8v7
n1SAFHJ1/mOQPMrna5PTQVLG/uvmuurqQPBY8QDa2o8Y4rDARPEr3nGNiqxsHlUuiJwQKvUNeUkh
xVInz3UVJIg1vLzsf1vLWtm6nKSuqmUvsp6d5r4pMeI0P8q5fDtlivbWG6WwL9pM8dUxfpanFHqb
zeAoUr6rGtOvxm5Xzta3ql8wSpc2P9ZyfMOb+RZV6g3mbz4jU4jdpsqCFiT8UFvun9taP+GwHU0t
fVJX7S0blYOoCo+FmDtjLXk5ZGirpTnEBZK6dI5OY9cfk1AR7FHUn40+P0ST/ihMJYEqeBpeQmUd
/GasgSMTrVcVVPuZWH3WYES1u0q663RzN1nWG5hegUzS5xjMNOajrjc+nlG46TF8TLrhqEs5+rfm
j2yOn9Wxe1qK9SmX5s9cjW9TaC4OYexUIaT78Cm6Kn4c8gglswUlvGzwDXPwVKnwq3Te1X18awzG
cRp0J6/Lm3UQwbsTGvt0qe6NsXYWeTr1RbvTwsyDpvtzlAIP0c+nUqjf4n55XVIRY0XTPu1qTN8C
1ZSI4iFfZV72zor9cKORu4OXFnVI6qEfSmhnCpNe4qG3VQDgvM4vcOwj6Fra41284zXtGU8HRqmh
NoeBTySyNIAGfiQpSyiDBjNU9cQ58qVidU3xNR1FzzC5U1qM5V2Yo4og8aCroZLIJd7HaTcHKO2+
GzsDaRCUcKGkzAnUWPATFYOsePqBddqKWwx4WXpImJeB1LgC2sp3IMm6G15kJ3YaPwyy5+gWqewT
7k5f7Iiieu3z7jjZMOqxANsrILRkPAcTWdRTZgAzhGknfOCm+j0XmpOXymMzfxdF4INzAPGS4tSr
Bu+FYLjPC6uUN4vitFh1YBsBFbCemlj4CfGkyFZz3L7JeJTLGDRJlr2m6GJklXgLIKeTtprd95PL
ceSMWAG/BJydZCzOwD5c+tU6i4dQ6IYyGGJH+Z7s63s4po8qQuIp3qQ7VPN8jctKyzzV/xilSRVq
aLm3vdKQY7bsUsVORbeQPesbGYaVdEiLJrq/vKf+dFz2vA3/irY2O26hlW7h7MkbPKKmxGkqYkQ1
6ADz/Tnf9Pf5UzQ76lv1ofmy19rz7Rg58eO0twLOx2aEn6B3/cc09UCjElUmGOEuwVRpOVPS7Edp
2ldz5oxqARULknEdes3LlOUhHr6pOmLSrENLJZbcvHri/BjWzhPKeaRJ2PfN3EfZWEtXQOeVxMKu
4QHrtdNSR1vRe9eO5a70Qz7m+qtoQ318gHFQjwfjI9FAoY5bl4Hsfljx8VVBPSoowGDvM8NbpvGH
URqaXen9u9z9HkEjayutL4BRHpS4ojdW/W0YL3dIRw6SPHxmUX3ThuarlsYPmTq6xpAHRWUhj8iQ
POQVeBfSzBWWFuwPEB7P6xpIo6r/JRhV517/kNthO3QVsKtYDY40ifMvr5CUNbUYFkPyBOkKn8B4
8+mzFN+18JT4o90BxYBsZp95y2k4gUEqdCPJUSPbkLxl+aher/+azRHDjyFSAsAYIAHetFjLDM1z
qIrix+jzTaQLO1kovilTwXHd29QNdojHJoN35CGkgmwQDpmTAUIeYDbIVHmysyK7fSUTtaon7mUM
ffMsks9IHR3MD8soOxrQ8diwa8p6HEGSpamCGWmrjYwjtY0o3y/z/NHX0+9O1Q5Ipe6bSPkRh9pr
Nay8fHVzY6g1U68jBowx6GlWyVOLiVJHVTI3lkcuKeDmRaKsUFekGLUkjqUGX9Yrb0bg1orj2jnq
FLQThPY6pz0lh3nXPJineDf1s6tBn/7XvzxEIkge0KZHWw4DJpt56URd27Lr8hywz2in9IWLWVJb
W0TOM7g5q5dmaMxKPBVjH1lFHghh4WqheMyT0gvFggOmYJsBlMQi+bBJwwDDZjILTYrzYLYmZ836
g9H/H2df1tyqkmb7VzrqnbrJDDe6+gEQGix5kjztF8L29k7mTMhk/PV34aruspHC9LkP50TssK1P
QJL5DWtooB8dLQzGzlYHrgYdk2l9TnTied+EWixzWhQFJ5tex+qbXvz/TG++RZhlDTnXVUVrECHR
5brnKgZ8v7RxLZ2POiN+yvMVhcyobncB794ktdZZQdaV8XvQXd9q/vy8Ri5o3uB6UZFNGqcmtpvp
tn+pyBi2+IxWWnaK3eK6oM+FCWUEa/Bz5PV9n3qxNPyEXDuK2PZCbmo6eD9/A/NCtgoEAoaQnyBF
mA5//wZk6CwroqiTJGnWvKkA42LqnZPWDkYu2p1Kxz1n2QhpfbVeNaphrKzWvS3jPiRa/ltLxHuZ
KeNUfOzMHFqYkGAC7E9xvLyxoJivRnrp1WpW7uDMFp1oK9QQtN9bK8phWWe41bFu1FXf0NiPE+fR
tUW8og30ksfCeIvT2A7ToUG5nxkYI7hO5tV6/FirFNromrEFLaQMBhzBqCa1apOAOL5Oxhq6vbRB
bSuSoymKKOBa89an7tTLLr18LF8W7uF8U/2+2XwOKb48xAREP0wGECzKN7HK36VZX0fRX3bURBTI
jk5qLhPccv6gZIKXwQWK86hVyaqg8gTO0fbnC5n23m+nwxQCDXIwLzF1P2N78ris7dox46Mi4KdQ
NNzP4scyZuvRKe8M7S2xmoUD6Wxb+YwISQkkMiCyzlsgGe2ZhPRpfIQpXvSUjRVoheOUraiw5/r5
4i6Fgoc72O04+CZr5O8LPdeiXOGaRo9EvzPlGHSD6RkwJ/o5yvktBCYBUwBMw8A9OUMWl8zR+qGs
46M2gDyKnV8tS28o2Eq6xFerAgCmJZvGC2kEYjrwjsPqwDh8Pt4Ys74lLWHxcaoEsiu2a6rPPtIQ
6ivC/xd+xGe7NBpyXwNOe8qXBW9UagMCMgIShYUDqa9yU378fB+XQsyeVpQpTEy2x8ekdDdDOfiD
vdh/uxgDz2h6UjCznA9tdDeBfrRTxMg5Py0KdlnlWbdGMPqT7rL+AkORpQTsPC/BnfsScuqVfblz
at7TCGKlWO+gxqlgnGbAP6a7xYH2pWWIJNpFXTK5zcyXRFPnhS4MGn9mlhMBXk2MVZKPH+3G2ve+
49VemQdZUKf2SwvijSGuFmvE6RF9301MYPgnD4tJHOTshcsa5KEc5ryfyxLfIRytnY3cFtRQP868
li3aWZ0/UBvzPXTsMRFGL2J+1Ta1Gm5WyNsHBwKt4kYsGjafA3egloQ5C0RVJhDdGcuWM2KCv2ko
96Y3wv07xmWxA2C1U9G9Ih5fL9Ui543wKSLMPCdxDhSa8zlBSqEsAH8Y5V59j9ZhewvJN+hD2Cuw
HB+rLfgfta9hx1zbS+iy8zUEmh4mICgY0L050/DGmLFrs6iP7oWFR5aDiK+DTJT9Gs2T5o7e6N7/
/MqfNTSA55noU9ZnFwVE8+/vRusqaeaUZnSPYdfEv/WYWXkaa/1Y/jbjpY16etO+r05Ew2Gqo9SD
rO4cTJ7YUY85vRXdDw1dSRjGRFIJ1GjfdI8/X9Z5aYucFk1HvAKAP8N/enZdkK/nIk06ZJxlc6KJ
exUXse112o1JqsC2YczFnkGLDBmQw3ELo8o8CegAde0OTslC3TSkgRl5s8W0cRvHxZWeIt0y2LXZ
ggZo1CvFqYKfv/LFtBQqFrgvkFnTz7yVhr6rnEZm2al8lkG95aFyD4+yibMi/fJjaac4O5kxJIUV
DdgjQMNh1ja7QbEuU6fKnPhkuzdt7Pgu/Bfo2C5d1NkTRxgNu6EL9U5oqc8TgE7pdOBfrQRYkYmz
2TzCfRGvUvk07cFiD+EVwH6CpUHW5+P9ttCmsKCKgus4yQvPu89ZS6lgRpuAazREXlak2y4OHUVK
f2ghopnylEFzQkSeYhvhqOo04ImACzKRWqCNrerVEUCX0lZfMw4XcB1DcY9E8o462a6u0hclcY8E
NdNBG+SuL9NrYWarXlUkKnvrmfV8UxTknqTV71StgTGygOG2EyAbf14zF/ZeMGLRCgQIArzeOaIx
I4AB5QqL7ql9xeI/fboEGTnbHqb7CFskZDiQwT9rtbV5l8vCGpKT6r66Cfewbe5MjEJzmEFg9vPz
1Zyd01Mw7LkA3eAgOTM67VNtjARheGgQU/inMoSy1jZLk4mzm4YwSD8ggASeBvKCWderM4U6uokV
n7L8t1EfRuP482Usff4sUZPQgEzcDp+vpo6nOi+VRf/qY5/OJry+Uxt4ynpn726pEdbloPuf2hgG
qlIPEnRhf76Is3MIWyZKZIjhTrsDjvfv5wIQdJCQggfJ0bEgW1+j8kuylWnGa60Ua0Ai8d4qbz+H
POd3G2hHIlObguKkn9clpdoPBclS7cjLbguRZE8kO1FUx8LUfR0T+oiSlVPd4K8hjtW7/kL4Mw7b
FH5yfHLQFjif6QCKCYWoxlWPeZwC2N2H0DIOahuARKX37Yr5VFdCm5m7KFtymT9bMp+hUSFNR/H5
ZjyYpQsxMEs9Fl22SkbV7+OFRXme0SAE2CtYM8Ds4aNmLYcq6g0l6Yh2nNTG5LYM6AoyGpa1zVjY
hfl9c0yC3C+VdWYsUJTPThpERsdV13AMo+tx9r6lZqOAjaQeWUG9SvvlAjdfqEs9lfNbCCEo0PUx
GAEe8KzzZ0nTAbRNJce2ra6dqHyitra0QqY399upMjlKwF8NEzfUs9hxv78UlERpDEjMeNT7OHAN
srOitPRI7j7VjoX02tkPVf+oJMCzF7VT+Ojmez1Qywvv5vkNhRyri/QG/0Geb36mRmYlMNmm5JgJ
6ZXtdWc/FObDz2/D2fs/XSKZbKeA/jl/aLwqa62XaXs0UxE0+ksWsR212a5kmFRo/EBUGv4c8eyq
cMIAWI6FgrYchPJnm5o6Gqlu4Sg99mgJOrW7r/UsBJBvITM8T7OmOKAfYAoOPiM8eb4/RGYBRdfX
cfqv/n8OedR2wzddOLk020vKc2f5zxQNYtc4o03kW/OMdxyGDPYGVnK0xoMR3/UWOAfQwMmTvyxW
8j3QvCXt6IXI+sZGp2pAkVK9d+wv27VOESZLPJ2gZwrwzPcb54ip7d6YybG0uHJlc+Ku8rYfP35e
Bmfv8RTFmf4HZCeS+Nk+FZeDqyhmh1FFfJUAgOYNwIktvEDnm+FnEAdGpsA9utjZv19K1zlNFme4
Wem2ugbS4xdPXpQVRvkADECpTltBe7FAN/VuSfnv8tX9O/C0XL60Isw61uiYqcmR0CeS5p7OSPDz
/TufEk/Xhj0eWyC0Ds9O0SEpCt2Nh+TYh3STreiugq+GvoFErtrv7U+/Hb42Xxx9G7etZ61+Dq+d
7ZGz8NPPv1whcZrcGtUxwTkzGUIKnx1s21P6d15uuRPCvHXS+l6xMUDZfuw2AtyDTl1F10sFzoWu
wXQj/me6OYeIC9pG5ZD0yVFH46felqGheHYJd8BiO3lUEXjNBYsCphd3sX8HnWPGG4ePqaq2ybHo
f9XC8hyx/W8T3v/z3v9f+sFu/3niiP/6T/z7nfGhTmgsZ//8rxv+UR5l/fEhD6/8P6c//Z9f/f6H
/3VI3msm2B85/61vf4TP/1f84FW+fvvHqpSJHO6aj3q4/xBNLj8D4JtOv/m//eF/fHx+ymngH//4
2ztrSjl9Gk1Y+bd//Wj7+x9/Q+vjy3KbPv9fP7x+LfB3j69l8yqbs7/4eBVy+mPyd7TRP+mzpoEz
Czt79/H5E8v6O3Z7CPlMWF1o2WJR4qCS8T/+pqj63zFshlKLidxrmoHhiQrWfP5Mwwei9AHgAjse
4MtYYv997d+e0r+f2n+UTXHLEsAU8X2mDfJr+oAzDX05HD3I2JFdz8+CQdEyANbb/qHzJ1lunDyG
9977qO/XyjY9LBFBnYvxUOIjGrDdZ3R0TvIh44XoH0qFFp7MtDdD77eNyOCN6fYrdHm2JI+3iSJW
CuyBob/8yDpq+ZyPfwYBMchC3Ciu81gbCveqtlt3efaY8epXrgwcgm/dpiXaHSuLZz12Op8ZTIRF
o8SepfapLysnCYa0eQWqfc0t2fok6VCL1+w6ySYjJ7vbVQQ4CtuRvx01AY7ELo01TGbk2m0JR1um
eMbtzUEfobEH55lqnSvGMXKt97FKQfhWR9M3BUB9ac98TUjYwQ4GxPDGEmZblDS+OgIewzKBIVQC
UXInLsqwM3oov7XN45BFt/oQgcDiqKvabEBgaRs0BBjTAw2blaXB4iF3Vqbdw+qQ564ncwUut1nX
+Bjr3XbFmHnMZr2HIhM6MHEwqv17rLPbXHD/yzL/11L6tnTmtQmWDpYv6FKQibLOJxxNqmtxO5jd
A0zsH9UCUFXMiZg9BEiGr/JewS1vX1xQqKW5EHq+oU2RIeuKtQ9lL7Rfp0X2ZT+37LTiaq60D02+
YRSTIvW2r379fHnaPEuC3D6wRciup1YR+pGzQ9+ItMSiTtI+CGHVvmpGzGegOHl4W3KPmtper7sX
TZAPVrcb0x3+6F12pMQWXmHYd2Io/zC3NwNYmDpeL3nsK07fBiw1Yi/mxluq6yxA2meE1UDR61P6
28yKD+ZgPP98IWfJJUbHU9fRQiUHuwvsNN/vllt3sMZVmHYq9xK0535D902AV22SZQyXnC3OWGD/
jAbrW+BY4ME9T2MKtS/yuiu0T3J5tomT9fDIRr+5znUvwrl35dyKkN5GMYTFQlYDwR8uNVPmT27+
FWYJjehYa2mCa6c4t4N0lKte2B9an0I5fhH3NU8toFGEwmCSDAXz7VyJP6UJmhY8qR76926l7xMo
fNHtEA57+D8uwisvrMnPTjy68Nj6oc02qxNKVJOcZg57GDLUOtAajCf5yTgBgNuIV0pebCsObn07
rqBNhdVlAB7lpGvRaUHMeBGojN5nTbVV4mLXOwCCtW6FxUnvXFCCt5ESv8vejldmnz+3iuHc1Vwn
vt2h3/DzmpynnNNdw+0CS2py8QCA7fuSBP14TNtsYA+GulPLPKxoufo5AsY8Zycb6KroKky6FZOK
3SyGy5xCLbisHoqkgX9RZt0WdQ9RT0NsVJHeShqZINDBaGfgRy2rE9/t7Xtk5qfWbYrtaBfdSjHS
xIOo0UekFcQnY2J4iYxQYajCGytjFVXureZAqjyW91Sodwyij1u90p9LUjabfLTCTka7ijsQWUhg
LVTxKxDq/mi414LToDSge6IXlvAGp3wzjMY6QNcGvefWvNKiBBzmAaJxSmkGTcQHHCTJnVXAoyPN
b9ImQ5dNE+Yapk3uStpp7Sm6UXtJXR1GNON2Ek6TYeTAtzg3+FZ2xglH2XAYtcLw6h7C22gRrGNa
AUCv7ZWR3Pe8fccY4MHs03sT/vZ+3vKjHuV1kMS4Oxq6CAazH2TR577RRDU0kK0P1o0SaMqqAM2o
QE+ZO1uTitYre+dWMaznTJjca5LO3NSpuRsUq4axWE58rrM3sFyiTWwy+FcYaQgLmX6jcNPwtM61
/VzmhyYyW4/2SgNTJoZkOfW1tL4yC3wJAPF96WrlvaJ31xo0MAdeXQubvKRD/mQ2tNrkeC5qpKxg
e6CF8I0YrqzIMT8q0b7FRvJIXSeIaBm4ev87a5LHXhterXJEk13U17UY96K3ccgrzyOR+W2XppuK
ycckbd+VnNah2ehWUKlDsYLj0pUJvb2grvoTzNPJ2qlK6TFBngQtHlWocSPpMfxajU2ovVp3da5A
RB/me+jnTaY1af6RaUoWdJYEKDxxl3B2057wPcNDZw3zJkgBQ+zjTMQlIaNJMmtkD5MwV4G+QrEX
W3jjLXTULmSSU0KnwZwBieS5W5nZGSMmRVWJTNJZF/cd/MPkRjshl9kWIca81v3CG35hE/kWcLbN
Y3JB4CmDgNA53gPvsFLhkafd5p7lDUG5SqARvrSpWBe2eyTmU08PA1GMmGdnaZcw1RWNlT2MhU0O
I7glALWz9K2V0kIqAjFnBbPSKweIhcChzbaM0udI9OmK65niEcrUQJZQDh9B3cgK54OlxS9r1PLV
WNPkF9GNw8DM27pQeg8kGRlmMlXWrUORVGXC0D2tV+q92YHmNbR4wzrjmpb1c6vKq8bIHwqRn1gc
70rTDhKtPpLCafyeIoMs6y4Ltc60fb1X7MB1KupRV9ylBoTY7E4tdy135MPYplc5FWOYaWb0S6jx
0U2GFysnzUmX+j3rjddci6/lgGqByT3WwUrV88c+wpJ24IjnNbAsW9U6BJFJBz5lrMncY9J2weYf
a3QlCdmUiXaf0AhyhUZsbVwmjbVLqqeBKZ6WQaMsbfcAla3H3g0qUjQ3VlttuzKDbB5xb4UAtr4q
4IlY5eB0N+medYByKb1zrFsrvVFhWtAS+yG3c+GRiu1VjaNfX4RdBqXmSACO1nJrXQs5hp3tDL40
xB47fLepDQ2HpEXNgDMdpjZd13tq2t+VmnFnsEHz7Dy+d+UIvapCQfsfbF43Ve4BfNkoVDN90XJy
q5CmDjHeGz1qDyBlE4z0tLQ8jWYtAmy6oU3r3ncL4ymukrAAC4pzGLrlZl5uyhyyStYIPneFdG1j
pkbi62qphVlsyOdRpNTLSMF96ThjIGO7uo1N5y3V2J/c4c90OlyqIr9P89q6g2+g3A66NgaakRyr
FLtSGqmPLbehBQpSlGfXifC0Smc7psQUhQyxCw9yxRCRbwbdh5DptcaFE/78yl44ksGNQMOfoJd6
7vORZ2ZO1cZNHmTK9qkTgcok95huLIQ5G9ogvQAfAcUzxDlQ0s7TC5Y3JGednTwMO82HlSWUXIxt
F1rAUi/lmmfKQkj7wESdRtbYXDH4nKVkbUdpqmQKfZg0/rpfzUPxAC+3WzAGV/21tYFbyRVjS/20
KXf5vqd/CzpXcygiKruqiujDJAZaQMkoW7uQUDLXVsihBkwW9LDO9PCQUX+2KNC/QM52hsaVlixT
cyj0kyD0jmpkk9dwKEFa0xrP1vBbWuytGPeK/Ksoqc+4wAwhuYYY8Vl3QjFFn8EIUD91WvZUYq7h
dPduCQkHO/NGTMA45QfNXWpbnx1lU1gcZgAeA+KD4cq0jr/Ul+PYdQphhnrKHGjoOrs8jENjG4Vy
pfpm7i07UAJwMnuinzUL8CdoFgEfckblgMBCbgqYc54YjBwqI/vDVaaDtMdijG2UsOdmFACHGa3U
Ads5z4YdAy0AHafE46J/bO1h7Sgm5uDNTimL2Ld6NeQNRNpKu/RYru91NEh8aWeGX1KCPDdHA6KL
d1GXbHQ3zUKSc/AtYrQO2kZUXpa72KjaHNZihgbXANbcgge8xewjjDKIeBX5Cs2GA6BXYDPikFiZ
ivacZjnLPbNk7K7Iqk3G2gIrJFYCo3Dpqmky6bVVkgHEW6LFkhsvvYQrShJdKSU89HTtgQ+x4Vtl
U17DgXmLsd2tqxYbJ44PBXXRGDboUdUVGDGP5mOuAx1SN8XGNFoL4p3GMbbgwOdCdw/pp7ymdlJ7
NYtfqxyVdlKm61YCfWxlyAeldPSpPXHIO9WvuWOsE4EWihSuvOJk2HDIhm9iTttDpXEkc9oIzCbX
yk0tkOUStII8yE++x2gxbVOu3fZ1A7+PRKxcawT9nbCnIrXqcMwwZ3NyjhmmasDjRjdAkhfO7QhE
kjfKCipPeu0LoXqmUVHfIVHyRHO79qCEg7uv9/U60TGpr4vmHQhocQ9U9mPfQy8VuTMWhhk5YW0k
4LZF5KMYhxRnbXHI7Oq6wEnmaXEDNVsWDTug4YKmyIYgHYpfldFgdC7Vk5GPIVFccy+jaK3F1pGi
oLi1qH5VWiRFeUKRPWBpKLKBaFujJkFUl2zDbSX+HZlpu9OIkGujA5/OKDAQ4Q170Errvq8lVOM7
Ih6wZxTbLMMTSbvOAKq83WNJv6lWPK4SgfZVV3ZIDqPuuaQ58QZ4G6aG9cp5We3KxIrw213rM7V8
bVTnNGSJva779NVAh7CTeQ6kOH3W4N7qVVZ3SHrYdGdDt0dVe69CfPXokoTdDH0E7XIUcjSFALYh
1vY4rWEVxhBO5VUcfgu9Lsh1Bmd3aOFFe5DdDezZdKe35bPZA4ivpDjkgfY9FAaed2UdTEOBSaI2
pXQjXjbeJK0vidj0PFlrTcJvtMbdAma0IQTNIjfGVMU00RCqrFdlKI4FT1TfAmQHjaebXphoaANV
B0bCNo9QCGSgbBVkBeQOAD4JrCyhRLovBd9W0Y4Y1zFPsUDiu7RoMStvoJ9rVVBM6guMsJ2Cb83K
oYF0BfEyzaEhgcaYR4x4BBDSNBZOoovblgUdMduAaRQ6gd93ShjQjBqxSmxbje3lLbJhzQ0B03hI
5FOzCAA5m5F97pJoHPx3c2nWk4Nwoa5lPcLJQA2jXf+7MYM4zCA4EQHICnPg0qMNvAeX2tbzUmOK
i/4pwXAWnHnizg55YJoyTROOeiKKiUpGVdCtxin4c3Z0Nhz6ZxQMAwBHnKBpU/Hx5dhRI1nQtrNg
BAwYcnsrrgHfLoAohWfICaQ3r6pWSxKU84wMITGOA9R/4tlMUNnvIfMWeaglcNJFLN+U3R+t0bYJ
TI5+vrL54H4eZVapUVQbCk549aQN2CfrZG1SJ7QhEW22BybvR2MJ4j994Nf86DMgYDuT7yFW51xW
t+14qhB9VE9VqXG81NVV15aOV5rqRk3rhcr34j38Emz22NCoUxUnUtWTKHU09MthXSZkT1Ln/ue7
eDEOJplTeQ1I5jwraWvSuS1wHKdBexE69yI99lNlyQrps4Sd37uJtm4bwKNh1j17x3jTpJlApXZy
Okwi5WC/WaglARqDnNGQQeNlRHumGnqYYNnRUQ7GDVK0MM0GwycF/J8AHLpCChlU0JUY9MG3477w
qo7torEiK0w5mgUN5bMUfHraSNVg4AxUD77zbBH3VpNBvNEdIdpGVuD8kFXz4QT0lxWYa2Wnowy9
IhtnISeet1WmoKhkgAuDfDxwG7Og1NbZYDNnPKU1QJo0r2UAG8FjZ5qFF2VJCRItxwGZHiTLFhbc
hdAAwAAIB8FPyMbMcXCJ0Q5GzgYc4BghFztny/YTT0Es3dcLu96EOAf6CxgY6H/Ndr207gHp03P1
NAJ5unPGjk3Qs8Izs2bPc1b4TZnDScgl8UpohQyU1Hzo6IC6OTb20mrwDJz24y+/BEDCadP0B9YA
ZzLSGcmbSCN4CTJlryo3jYtsY+HJnknZ49EiBvplaPSAXz3H/IGwabJemwzZQ1J7zc68zbfxi+WP
G7qmXjzZnx/gQ4l+Ez30gP/v5B8Onv2WBOkKCnfKgkzGhfceQmKQLAHyBIttjhkYcR6yrmzHE6+f
Y4jPMNiKjMrS4TOf5k0XDf9HZBw4eUCEma3nIXW0DonreKKOfh2XCVjgrJ5eaYd6XR11XhaXupdE
SN87O//juPwv03CmrwAbGBx8sKnCwpslE3bBTGqOznAy7obV5BzQCoihdrfuYfStcNiYUwdn4Wg6
6xXMg8527yxGUm7Vn0FryOVnh+p59JFN+PFqUbHgwrGE9AF4MgS9IBg6qiSLOrA6T3FSVGi75Ufh
wn0gKRU0q+yq9EwVYwPQTr1WjUNgslJPFf24it3oGtPGP1gKUYiG2aOp8IVx54VE7ttXm47wL7lH
XTtStRV7OHVDj95iHbDuSePbvLV9qqx/focvxlIxGkRhj0nuvInqVjp3wOQaTpL1V45t3GDUtE8b
+9Cp0R9UDEu44Qvx0JQG7h5gMGtCKH+/tpiprVV17YD0QwXGxrJOdjWgVczlL3BAYWYiFmGZF540
OPVAZmJCrqIpNH2lL7eT5mrd81IbTiOhTtCJovStQhGhyeEBZDRLPqCXrhAngoktC/jrM4aOAna+
wMBoOCHrv0pFGqKXILFJDHZQ9tlblxvj6edneOEMArUK7yiA2Ngs53BvcDgrSWOlxxkE4G4ogVWc
zqAlbNqlnPhbnOmM+nIjc5eVdox2+Am2uG2ApuYDOK++WUPRc3pN2UuOTsL252u7tCdMZjBYmcB8
w/J59vSyTmW2ptg99LiIP8BMrvpI1pOpl/a2lIBfOmygWkoggoQTHX2f2SHrDqqVSG72pwZZchDH
0LxN+7SG4obEdher69KK11wlDyigQQfvjUMayT9RARqfin0BBWj6NhY5XdGcrS3dSH3axEPYZ1IG
Y6JmYWk0p0REKXohYx9EfXMtkeFftY2SPYG1bax/vnmXVj5g1eCxuyC0n01IBLCEVE1NAlcCZ4UR
zWNek5M9AmadWvTp51gXHxSyYVhdQtwdOnmzm2e3pKnSSiOnsoa5BaP5h15SjsmCMHcO1IgCmNb+
xtQ/LC1jROsstpDBmA8L3+LCAe0AzQRyI6qNqXj7vkbbtlVLVwpyGhwGPENq3ahU0KtUHWMHxT9k
y6vGJUGDHo9H2rEJRd9CqhkjDK939daLnbLivpry+I5rkbN0sl9I4xyQuCfXdHcqh2Y3qUv0WJSZ
OUKaRn+GD1mQ/Cr87gUiPc+TNacSjEuSiRff2i8h58DfGrYUtAWr7vMFYvDiWo2bd8OTjq/60DUI
yNsS0VVfuMp5yRcz4rAsskfINDrNLcWC8VIIRQZUtk8Gb560PoZ6ADBfoZPrYU2Ecm1z2JxUXPlo
SKpeia63fEB9XtB13g18OLC667xaa1lgtfotyHUiUEar83lGjrpBf5VYeh4mAjp0dshDWsnTkCpQ
whwJVEQKtAH10g5bkd9VtrtU4F6+WmR+Giof90xmttYiaijgDJ0GdTO0Tz1QAz8v6k/O86wMxPuL
d2qaokwaQ98XtR03kHIuxv5U8MwOmqzrYEva2L9pPzBfjLDEMZtmldTAeY1V04ZGpj+MI8seoFmp
rGMb47OytlyPCqVZk9TdVza0l8e2Iwfdal6Z0YRlV4rt2MdgFQ6wp8PW1Pp6qS1sEvNbZUzbA/Af
ky0VWhzzbGOsbQoIRdrDzJD5kWJ7sbrYuZmSxK83ax5jlkQWqUgY6/P+RE3rYTTQ4R7VrYLeNBe1
ZzC0qKoeNfMThfFOZcrruuwWzGCmI+nsG4ALB7Aajq0z1h3Ym/hJq3QnKM7djAAuAsoe6BYPnAHA
ZhTrPy8P3LcLATEbAZERdK9zWAHT2saAHmZ3Eo52kC0wH3qsuF7RYKjboUBb6dx+40JP8C0wFNDs
zNnFI08CVpICcHbN2UVRA3naQXnoa0e9NuoI02S3wAC1YKGZVLdmq5HA1qi+HqKxO/bghvmq2jP0
3t3rvK9UH8JNud9V0XWZQJu9AhtwS6KqPNR1na6gZuL4ieuiW0q1dNVZOFW527wT2FWkTXvVdBak
2fKbqFUNX2uKaMUrxb7mplQ9KOkOHibPkAxz8i38NR4b9F7gl+A8VHqrrVxTsTDaKMobO1EfpQUw
qpWpEujO4glZ9KMOhxVvNBWI/bSQi2qp3ORaS+Bfkf6Rgg1Av0cKsOfZs5FCoATmRDdchyQ7BerA
d6r6ldT0N4RPQ3Noj4PJrQB6sNoOBN23jnMo49fFURvH0RtyiZ0Kfm4r0HefxyR9JO3An1mJBhGc
e4Rnkfwj1ZWdoqsvlo6/qF3xpuWAabZ1vpZdAsN4xSy9rMVSVTD68ROM9kO3z5wgsfs/Xc1fCq1a
2TLSgzIejq0+wuGWWr8g4zL4uqLsRzHg+LLkoSdowI5O96J3yEzqjO8pI8Ifedz6nY7OrCz4ACkR
GUDsFGZaprYzshGdBfN36ZIXNdGTCX7AN5ZbJCEp4ydoglznoqm3qRSQhnSHg9EkzxG+F6S8wbyr
095T0mEry/HaVgDMsZRBQvTFNrcpi2ETb5SQISSt2LYgAQDrlVfeoBh/IAP68fMbMU8CsAW4gOVh
sD1Rylx9ekG/JKpJHo9QqXDaE20sCoCvdgCKXkyjvN8/B7qwnyHZAZMcRArs//Puj5Bp3HdybE9a
vGthW0fIkuT3OV0D1wLKH/ZKOD2gUp0lNB26wKpwdXmSVTP6mtFFfldYhzgy8JLpFuZritK+DdNj
tccoWdmYlHhApHWe1FQWGmZnez3Gch5Nsu42xxL1TTb0Nz/fiLMx7cSMhNQlSIhT6+9Me7CnvVvm
bdt8Zhl6iDTdLw72yvKQ/IXxbskVat7FnsKBz4dMykZyezYEN6UpIqBrxUmx9KsCCtS+3bQ3rW5l
EEhS7toOBXyc8IWN/eJVTjjaqUjQwHCaLazMbhqmUUfA8MNaq3uxngYerT/6OEbWbrBEUTl3UsBl
fo036wSIGtsKhC/EqXSsN4NnL2mVo9dGhV/EKnQfem4d1LprA66qcgXC0ptU0YWmKW+vIpvhfHU6
ueMQIw3s1FT8tjfiB9bqQ1Cl3Wti2rG/sA6Mee9q0hWB8CkAAlCzAxNslqsMdmzCfh7GyG7aNete
R6JR5zEwmgbbm/+Ps/NYbh3J0vATIQLebGFoRHlSdoPQNYL3Hk8/H6pjpiWSIfZ0LWpRt+ImAWTm
cb+p8NNA+4GxVDG+qp0RrxqdQsisWsXJRH9LuljbsTpMtmqOT2Q8aOZU40dkCclda8irRhvA+4kJ
KvR03cSEJHYOu88iZIY9JP6jMfaT62v6s1YFN/nynGVlaq6R6OUV1YjvVP78Wfgjk+5wEBxR6rSn
Mo/iTWOo/SZIyie9GzQ71WEDGHL0OeVpDnw3qp+EMajswg+uYJboayTkPhU/L13R91+bRQ+gF6TX
bjDf+mpQb9pm2kq56duaNT4o07QTQHp5cxdEZGoIpQe+3rvpAmEdM4lszPdLL5llahO0npwuHnkR
5Usd4NIrk8bGbfBBx+LeT5J9nWs7s58/NTaiXXXqJwIUeN1WSHHosXxjyOUL0+lbMS4HkKziQQdh
6/t3nM8CdYvhxSpHht/RcJcGrWlX+NY5qq/LtlqPui0VzavSQ1sQLT/DMbmOPNkKJmfESMNTy77z
JmGUvMEvGRkr+p+kFF6iEHVPFU4Z12sb2alaJ14mixHpu0zaX453sUIMJK45ue7n66ib4lVqZeY2
NqdgBbMZ1BEXhVkLvHdBwTyXnC2qoNfFhuYOQGCQPa5BFVTDvKpyPbWlefnBvHBk72KnCfx1kCSj
0xHQrzrTN3+LDRrJskzae2F3nyZazHyYwzBiWC6gY0C9ooyqPysYMCzakIKNCjlOOBoyM3CkLyqD
L7Xg9zSSxQgvlBWQ+U9a3zFIOLHkH1xc/StpU2+0Rc3mMmrq3ENxeS/mvnCBtOOeNjP5xvTVtPzn
6v6XQrHgIVSxll0kqS8NMo7hUtwPaNf832rHBLgklIcScEjJFdq71qvu5KENCO2f5RTIr+4l3NJJ
AXy84lHLsexzRLnjvKQ9NjwvVXfozPCi0VfC2qs7ZK0TJ3Z2odI59/G+Puby0r+kIHJsZr6wWHuJ
V8FG2bS75ePBH95e2JHLjz/eJF/XObpu8y4y5c7g4cybhcI4bxbOg3EFY+xiNDqZ7f3rRbInQdch
g3Ac/bRsNEtErMqD1ZH0uvMhucoJQgfAUb2nYRLTbeTWTp3x7cJDWseNrGVlmHlgsqCqGXA8vr/N
MCzDQJhxIYlERXBTJX7vpF5zBr3cg61/jccGxQcaTS4sNCBWcvgqiVlthxn+DGIkWptMl1ukthPg
vt380NfFXhHm2bNAE9GjE0C4yomd+n3k1PKwjXxznY7aGlny7ZirB8EA5l5PmT1HKLf38rjXpURY
x239W6WhAzVDvU4G40nu/NtJmP6mFf3tosDrLMJVUUZCPiBEyLF1X06AcOc+/NTl5Gmy5vs2l2+h
KlyPQvxqJf1zO6q3cmQ8gke9s6TpdbBAmKq+/yeaipUh6HdqrBt26as3fh0rmzDMMeNEtF5V9ceh
k6+HEFPrwlJf/aTf5IJ4VdU1ls9iCXzHeA7C8Q0K1WMpzVsQ4p+6Pj2XVdvQDYqu1dyMPSPJGXR0
wcCzzp9x5K/HkcQWE96DMkh7GH433dzc4vrrDM3EcDn9mAZIg6W26xtoHcr4K6qL36MebeIIylWT
xWsroJCaZfmPWQa6Zw6jsGmlTLIL3GucscQwpy2V+yJMdRvlQZQpxwZ+V0+akFhEvaa47Ybccozl
V5sNIAIxV57SWP5T+2g2WaNwp4rlp9EEOtMx4S4d2oTP2OheKkkU3wZxVih2YQuRIDZqb5JJEiag
zjRNSJ+l1LADRsvelOlv+ZQPjtUMD/Uob/zIz+0+699l/shLVCt0zFR7ikftkV/4rPT8xeSeaGE1
802uqg9iX/EI8fSrtUrBLaAygvSSwBTjRrWqcQRxK6tr9r0hdG7TgBlM/UK+AYBRoSFiPEuj1brW
KFVOWwdE92Ee7bETnkcFFqRZ5JTXil/YdE1TL5bC/ImfXiLpiUe6rxeTA0ku3GZWgrZmbVheYYJg
i9rsL9o9tYMrV+DlxJtVmZe5M0upuVHlOlnpQOJtozKN370+7qxcRyq7T+srdZT7C8PyM8dY02Uu
EHIkA0rt0WUVl00Yg2urDmobWrYmzh+qla0jy1zHonVxmnhanBHMAEIBFQJCcRI/e8kcTANSwmH2
1U1RA8mW8utIXMuNAVax2Feqv/J73wE9+Kg06ExVSXKHdvmzojWPF26wM1EP8Ul+xqJAKfGjvl9g
k4XfRtsG5WEaIjD5giOh+lTLxrYWfBgApRsUVmgDo7S7RraxK8vV2J3L4uPn33H2A3x5JUdRyS+b
YYa2VB2UJNlFXfoyiVTitMbhUakXIv2ZCPjt9R997Hkspz4yahzYppcUn1dtrpwuyV2QtTBiN0Ot
rhj5r35+wBNUGpHi26rLpvgSd6tcqKQor6pDUpT31ZwcJqH70Lpkq6nvuIjPXpEMoxNx684oCg+t
TtGupJ7a5u+lKr1HkvGMwdcF1MCl134UvnoljztT5EdZw+QEJYxnixO7zpQLVfjZHU/FiDILGnon
ATrqotDUjLw6oH22mQRjF87aw88v+ASStLxgCjvmmgsGgoHc9xfc9oWYmENSMcEYPMiyM8ppmxrU
zcMiIyk9K1fdoXCnjX9buLAXY1ttbe1C1nNua339Dcv7/vKRy570pJBivJrDlqpI3/qIl9tCYl2F
loiMgwaXvOseVLG6cH5OO7s8PAUqsEAsVbnCvi8cSqjsM9rBVlG0njH/XCVG/AvFIdpcvUFwj5yf
3/byMo+yu6/rHSfLaRebNPUsUvMGICDJzx+xbreWkl5CBZ4Qk/msusw9CZmKfUMf+fuToRwrEfrZ
okqD3Z81bLRGvNHamHYvIyO8vXuE/SdQpEUrXOfjwh8O3Z8f9mTM8c9vQMacbhcAVvN4a+nGUPW5
4JeHZK6hGNU9ZH/lWgvEu94UuaaiwRWgtpe58WBMw3YQ6ttO6j7TudxN/eR0ARCzeridaBEz5UMi
LEhWpd5to6awp0lYFZF6F9aGl075888//cy+YEQN54RUHGzWMfR2KGtZJt5gUh52rricbjFdj1Z5
zW90guLCFPHMrvi22tEt3nealGYRu2ISLLyRX7jWVoX45+dHOnNnMWzSRYXakw9yvNULgMOQxVq2
XhmB5M5oo64akcGTfElY7cJKx5u8KqoQUVGK6qCO7Sb9Y8EO6+j2V1p64Tid698txEjKF9SFcVI+
Pr9YRuTSgL1bPUE4DlVIoKXbF7XnjyVtDYzXZ90ZJgG1xwh8VbWJk9gWi0vi0GeeGGwVuCOEn5Yu
2VFohCXga+popSBS8EqrGkdB97KZt5p44aI8s1MAT1gaVzWioSdtUhS726AVi+xQ9O11rjReQ7wb
SL1/3ivcEycXFdBllR417QokGtSjJyrqbBiKOYtBYEJ2UBopZbpeeB3WvXK+kmqEMeog+9X0QDNT
jR5OVCjUjEJWXxf00jK8tuy2Gh6NLMQLdjbNDVMfPoEAB2bKWpAlxu+xK/xV7s/qWxPFv9Us1txE
h3DRx7m57sNRcabWutcirXSEJHTpVl/JfXeX4TXmGEloumZkhHaJQsYqGpra6dV+nQvzbRIysVXE
6Gks/ZtAnTeRINOvjLV9MtWjTbdtO3NbMbmA9pcZOBMMWeCKGkdbT9re1kYo16M/FPZY+z3MkXbe
a3KSbUshS+xWr2Q3FloY6rTsndzogt8QCSrYlRRcd0sLbQ4Dyymy4VGZxXQrtTEwCXW4owzU7Alj
LsZc3ZWcaddDK1Nkl/MqkihiQ+N6VMcXSfJv1b6qvVr3awoMuXSUuFftNJu1lRyJf+kjPevWDA8l
WAWtojBEYPzD/nwPS/FxLAKMFtIwcczBvzMUf2fpOBJfV1R9UeP07ZrR2bRBLvcdZG+ELu74wLzv
LVOTXz/vIkYzJ7uIaAe2X11IveAPj9rraq5DN4ixwhOHebCHZqYfpMnvgT/tZDHD4qJKbppp2odj
eh1L/XuTSB/DOE22kDYfrWE9pWOXYBfBTDDL9rNutRzeAEs9YcjsLCoepqJ+zTuFaOZXuitLKN30
2SjRhi3u/Xq4htIQ3WlZH3vwxj90qihXTkAo9EVjd74KH14BRS3FJBmxuUKIDObVEplVLfr9DxfU
zxCYkSIEBXqtu5fj8GGuMQXIhU85GPYZBkG21A7pLm1MvCwMsbG1rv2Yp2qHF3y45m82HDHUf1UK
LJZBmwO7G/vHhHh5rc/U6cATTSAQFXUihhoOwqyBowrCJ3bgyOpY5h1NPjuV8DtnKrRtk1q/6vsJ
9d4q7lxUVPYQtUBD+BXj1womEZEWF9Rp/hX62Tb09U2o5Xf1gLVwIJvZBg2eyZPS8nUQkACuRMR2
9FLdhWa8Yb8nXkFrzW4yGSyNuEj6FOGVWMFCU5vBv0aQ+0MI1drulUpYTQhyimDvVl0x0U8IIEjB
68WD2gp8dB3QMCj9EURvqUZeWQx/dS2AYWy0XpuCrW/7+Jb/M7I7Sbn15e6xaoBTiW30y4iVgnG3
/5YnSmtbYo0EDyyE1aBgTgGd4m/bGw9VKipOO6fNRk60zEsy68nXZ5A3ifQSiVOP9Bk/XVEwb0iD
8m7qwmzb90Xn+LJ00MQ+WvvI0thmrbwPjaETD9N7bWxDt8fvytPxasJKNr2roAGshskI3NgKA2+B
mdlVMfQhbKoa1G6ZyBtGV5iDRupfqFhepoWV10ViussHqbVVWXkz+oq5cMwMfzaC2e4rvPDULjaw
YDBuo7jsXLh0j7M+5XAGZdNpNDpbfZNs9DTZzHl5H7T0irPiRTUiaGd1/ZK385uuMy40QXqCUeuv
RT/8PWbdU6EW8JoH5A+qamBqXhnmJm5TaNdlmTlKFV1NyujbRCs6K3OFSU+UgncOxdhOc+s+rufb
Mu/drsj2AIY9tY6B3SSyY/Tt6Iw+BiWxVt4ZAhd1z9hAEATbF+NtGOmVo6j9eDs0NIYAuiZh5TsW
xeEoq/sphPpcC7m5qjR1tmFcr+vC/B1MAWJw3Os9biVJWN+ip3mragRxMWesZCmcrUzN5vt+0BbH
OfUK4Mtm7PViW2lmSFQZR7sD18XUql/xvf/OjDuyBkMBM03wMhD03h5z8XeGWVhV9u8jNRAwgyT1
V41a0lQR2ntLzXBSwR5jVYfR5A6a2dwUeh444yzeo1zpaSEEu1YfmHFU/g7PTNGOMUq36VAiVJVE
6jYz/D/WkAbOHPAa+jJR3cInm20aNxwCXNsaob7qG+Odtt61omFT5IfXZN5vWl1jTpBkGKtYo0II
nUPNS8dpO46CdZP4ggq/Y3qLhGmbCsmDIHKmlDnEZmCctI01ZFz6cyOv0QsR1kYcbKB/W05s4dkZ
DfeBVXrM9f4a9LGgS+zEXhu9dAERpEotkXQ38SsbnR66UQpOOg0PelAT7luwrVn87CPVYGcMXjZ1
W+MGKoLXwoAwfYmWyFkrq3m0rqQOegbc0hnpJUVZJWjkBBP3laK+51b+pPH0RTMTmWVhbc1cKLmg
4JtUFPJnoJiZm2By4dIk3pWa9ZYxTrPLWQiBefUPOIgPjBb7ea3q3V2OGMVHAXPByUkDXEK44aa+
0HuA//oHFSfSLCxLW42GPX2IbZ9mhatlobW4cYJ3wT/OQXAhdaI0eOPOovGGSoRdSoHssqtBvljB
NlTBu8ipdG3CekSUN3/pO6zC5CrT3KhdwB01o4XSYjdNvbz3hfK2MrjChYzFpKa8KhSjchAZuarG
9KDUEMzKLuS+W2hSvlneK830S2zUP6KUCc6Uxb2rEhFRNqZdlFfBkzWnge2DmHFhZFt8W8bCwEUK
7nn6ltZio5JF+i9T7Lxs0nzPtzSoQ+KseEIV6p5cm4qHbQJtp0HK3Cypr9IZyoRhdK9hSuiNrS5y
hbp6zxBsXDV+cq8mjY/ZXMTRj+v7VtfWgZZtpqS5Q7O7tZO2kAGYtLGXdTUAFtl48SV5E8yoykjF
zTQ0rxjKDFjKtpcmc6d6/kAPvqYOR5PygQMrhgq2vUoITc9vVmkJlieh2hsjdVe2xk2cRg9dlO1R
enH6+p9u/1qq2AU0mFdzBXQO7aaxWGemzs/9zV3tJNH8mMe0Kg1FvQPmc6kcWQq1o/KeHw2oA4oF
FJdj3lLVZQwpK4zf1LXwm96f9Et9s5wIcnVv1/jFOsOF7s25WZixiLXDnYRXf+IgDcIn1HqNqi7u
sXSNwfgFTGyUZoUl6DrtUYHAgKtGBoN9whiANCDzl166Q22x/jndO4NsQdh2QQxTN6MbezxOSkHp
0G4vU7o4Djlc9lEewOg4yU1P1mdjOiRptnKleOU6dZTDz4uf4kdYG80rTPcWn5njTLOAyVuHhOzD
IKm2FfwKFANy7oOaUXaaj4E/rH5e72yB9HXBo/2Zm4IcQIxLD8l4N/W/LL1FdzXwBK4IhuXw9LmF
gxmFtMn7eeXTEnB5Urp1CzFvIRJ+b+z0/pzUiWAlhwDgGNwBypXRmevmwjLnv+aXdZaa90tPDsOO
pEICLAHaqdt6BHxXfROTe1/TVpiOeWafMMUJ/xiVNnlZSBGC1tIkIyqVVdYOvIidjmjziZc8LE87
M98f/6ikCGKjUqyOx7fqh2Xuo4mtXfcfKI4xj6svvIRz7xolZ2BQtLIU9Rj7gs6gPzfkPQcoyshK
TW6GmbLV9ZfK7XPVNrBSRUNFCo7l8TRBA7WYmoqWHDDk8tp52ipdylhqdARAM+mDDIJjil/EtL/Q
EzrTP9FpIywO9AxVWFv9/pFFqUyUupCSQ6MPql3qBGDukCqe1hn5bT32L3GWoAgSbnWp2iYRHD25
fyGAX+iAnTu+uIUgB0KXEBfzo27lMCEIosv4402GVNpCKXqLaWAHcl9BVSsN3ztVvnRdLc/2/bIG
bYZiDgJe9MROrk5iZtarjJ4P0lR7UovWSx+5UiC6QdW/z0ryJsUIxI3D9dj61yhWfsxW/hDMGpCd
7sI+O+Fa8HT4mAE35yZHn1pZNuKXw6ZLvWDNEvbrvl9sA62nAhqzm2EYvKLWyOuK3yBTyVLCjVAo
ttG9/XynnAkjOs0e3UREmp9wInTvZ0MrGAHuOeG2dycPs4ArK8PebDGxQnv0KX26xCk4bQ18X3EJ
pV+eOA3EFhhgnxAq222z1retF27+AzCMeWZrqTIXpYk5DK384zOcB4pUJxNnS5uCvZmND0adPGa9
cTuUxtZCoNe20hSorPphRj7wRqjBdKartd75Xt1aVymALa1BQraSd6MSvY9JmdqC7/9GM8wJh/JK
1/I/EXAxOuoo52RGtoq7JgSZXmxyFWqa2n3KSfKZRErgWKF/38jzNVjzbSZUXqopd62EehdcWW2n
9EPvTXr9UMnFW2bOaC2Y5juovn0vNmu15/KpmmKdS9pL1pvrsEXOppeTu6LsP5OhuanndNMb0XtF
zW1DpglR/0BSJ8MHYlUXdEAFpBhXSHXsm4mMTc3zjTw3/OcxekRHb7bNUaAEM8L7EUSZ3Qnm3aB2
i8RN/muUSZORXivtIa4/rdzynRbNXZp8KsMMlC7nAZkZ/CadKqsOgpw9lHH3qqXdgyVnL/2YPY4K
umwozWyyJLxN6uZPnpjvqpC9VZEk0LQtzAczzfaI0mhun6dYhFYjc+2JMnCghikiIBeVnv9hNH5g
ilJttFQraOWEt2povddSsx+l/tMKS+jxr2OkfdR6ojlFASp5LpTBqeZGXGVWttIq5KPm9HqelPpV
lZH81YeZrMGMdmIobLsuTFFcTDWnrM1mowjTLomYXQyWPO0K2AgrXzApi5La9wQrxJkTvbUaVood
ZdmtKNCDAjIAo82UXqMhqiniYhUJNDN2DB/wR6mmn0ks7MlZJ4eedWdPQXzb59L7PMfXgxjPvOLs
ZgohvyCLeUul+btpk60+jjdKa4DBs6R4SwPzAwa8uRJjdEqnEJEgzX9SzXqjKgMz0KH4lJXoNQ1b
7OGtelxFxrwr8Jd3A1l5lXWq1F4TkpUiaHehFdzGE43FQb+rZet3bo7ZKmpN2SZH/zOmqnUh4J07
/Ar4NCj+izzGsa5XOomSHLTRvw//f4iEW8LG0RVPUxJ6N0wKRmDH6+DwJKk5mOp/zKjaLRSZjeUN
K8kr7i6RKc89Ehcnk4hFu/AE1t1hG2pFQhhzgy64LRgQq2bbri9Jop0JWkRJDI+BSZtQk47Sn1Rs
2NW5Ze0h/9p6TZfgEvvpDCrMEFGcARQNGPv049QieFzYPuGhXc0r2avW9Qv9m0V4V10toLDIjW9Q
ybkQgU7fnyFjFMdsA60U5t3Ln3+JBwlqfG3Z+tYeGxINZBdQqHRqVnIjUzXl/V5NK1JKP7oNZejd
lVjexQGaZcbYml4j0ccXSzreKpkL1szKRl3IahUyh/lyJH7+rac/dRHDYGqsLdK3J8mKlut9VBWz
tRd09CiSmIxFnaguB4WTmAMIW5pHey0ApyXW5kUvi9NkEaFcHQq/DuP01M9k1Mpm0trK2Id+/zZJ
5UriHhlRzVGYB5lZBkVzaWQ07VU+Hn5+cvpDJycKxMu/IC8IOJycqCxRkDFLfW2vynHssnueEwW0
U54WJbqzwZ1khNdFGu/yZtz4UpTeCrHa30az2tAtnS2UMw3VUWvKlmwMNOr5epFgTO244Qo3lpap
n98O5N1uYPkbbJOfi2E03VIWd3mEElo6D2g/ZTsAC4/mnOhA5i0mskKwrYziuo0lJNpV5d1S/N9j
VXql3MsomMtOq8uVK3LhO5TMgjtVYm+XipJtrDHuKZjpmgCb+9MyP3IlcMJuU0+gikT/Pcpob/fy
9DgmNKsEX78tjfIqWzqdjRn8VdExpisaYDAqlrj3xeaHxDzJhmWi2JDjGgdSi2LPuoHH7/SEFMSd
RUXhxnnTOmJlvvoYXTUCqRZZKAqO68Bfpt1arztBVK3mUk6fxjR4l8zsVkE6V2sQQTcinfFB/zuP
fcVr6vitG9C3nELxdhFNUcvyJbPEdRtbyGeKMjpj+gGTsg9jUu5hNgJCl9gxxFP6cVroTmLLxCNH
zvTCbjndLIsqwIINxpRjceD+fqaX6UAxWZq/j1MHrZrqobmlI7xpAZmUz7k9eoUr7/5cHAqf3vos
i6gKQ1JGmDQivi/bLD7XKC6gn2NxIE2V0ZOJM4BbWhgMIdAGb1gu/8IixTNYNjdZbsQwyazHC09/
/mcYhFSSz8W47fvPmPmQHZJ1/j6/ju/L1bijseqMz6DBnEtR4eyLhk1K6UgEOum8mHU75aiT+ftk
KFdV+ctKZy9T1Avf89IqS6b95YoWDfxuRTnz942kbLtK2s0RhjntJYLzaYXP5/vyMEeRQFukjHRG
t3uY7mvNiB4zUQQhC4/RHlLpjZv2wn1+GlO/LfgPA+bLc5V6RbNay/191fyZp/dCefp5J1x4b8fV
PVoWQ1EzPdgz0XFlmvj6sEcE4UIEvbSK/P3rwIshNY1rf5+av0pQ0CIi5jNaij8/y7nYx4VF8x9c
DwXr0aauQgO4RUv+Icr9TaCp+8js0R42hXumZL8SFVbgoLe3pnFRhuNMjQox7B+7NxjH9BiPUp8m
LpmV6NTrxl5/8Ne5K+Tb6q/lKWtxRWWVeF1z8WCdAjuMhRyCecvSZGWG/f2lZnUBtEqO4sPIZNTB
tH0jjfoWLFJL23y4ZPN49hHBd3BloPGhi8cXZt2NU9Q3Y3QY5mkVaDGtB81VVPHQmwgh+lVpS8Ow
ybocTqb1MErBVgEVzyjnPuguYVqUZcN8T57Nxfhu0R4ksaUv8P3ZyTCyBt53AKhFAHQReEZR3OrS
2D5mhlJtjaCpV+EwP5aN2O8C3YA8J/gVWpdKvmlrVYY0W+Xrkc6NGwp68zakffuBlDpIMBO5gKnV
imuzjOKrsSkLp1XK7NaYq8IrQqF7HXum0Ymcd7dAAaqbLl7MZ/xMfC2lRnvV2IflhZ19+qmXx6XM
Bk8kneKjBKEt5SoNcQk1xi3JDbbdY//bKPLR60kP/t93KavpEruHOIVu/NFmlkbDH0KRlyszCbeB
m23GUAby2F7s456mi99XOrq1wR1PPLAZHPwb80p7MbfRFqDuS+Bekpg6vYCWhRbPegDhaK4sf/7l
Gs2yqB11MrGDQA4l95ottgcxv3BXX1rkqCut0KoYMUgIDtU4uQU2QXoquLr88fMtd6Yv+v1Zjj5P
PuPZNkxBeEi3JqPhe1SRHcNDnP25xMDgP7BVOYPX/L7i0WeS/XhUspINsehTGqad0EpyWnuiWBUS
T3D9/2YDgnwGObzwcI4HJlI/GuXEAPTQyvdDcV0XhdNj2nHhPZ6GVqpVxaBcpSw+lVUULPwz5yEP
DtKsREAlWl6lAUwOWX9XY/oI1KCvndYcnyMhn6/6KaKNRhTZmYzRoClmoatW9SVg6rmjbsA2xoKI
riCh5PtODZShGI00Dg6FjsVx1QSJnfht4GjduO2lixKKy0V5fJGiYCMuLUjDOEmD9aDoY6s2BBzy
JgfOihMjeY3w8fXkUgLsqgs4/ROXINJAmvr/Xu8oE9CGrjNzOCn7fjW/QuHMkdZ2I49J76ZzrSu4
J6034X4pXtdX0+bS8v9YHv30uEdxo86jhFTEFPYxJ/VaSC06TQrYA7VlBKoEyJ9JRWwA5Ohf6tq/
L7oOLUmTjMXshuJm7pW/rVHnTjYNqhdM4X0dAiNVA0tZyRiQbGQ2XEC/FL2KqemK1q6kbNrGbXKj
N+YtOh3u4PNsdZW5VoE4darX9WtQRMKlvX12F315zcve/3LfTWLoh0wVeM2/zbXqWLt5A5xWyN3e
yZ9Lu73lBwg2viqF9/OpurTw0UUr9K3UQhNkP6FSiRQCo33aIZlyyXb2zDo0AGAG0GhYsr2jYzJZ
Yh7VpS/sgyz5aLrmOdLEDImLcNMLzeHnZzpN+k3WQg2MtAcY/nGnTm/CrEppSO6HIgbxp+JUV1QH
c2rRPM2mfTFaF07JmUAikUaKAKIxID/xqW8nq096YxT2oZnYmP6o9JpD//nnpzqT0FH50cxUqWgM
vNKPzkJXzF0aW3haDE72oayA4cVuRiRpPfgN4GKeQJZduNjPRRLUzlAkYT0wCCe3Wz5oEPEDYa/d
yQ7iK3Da1tFC5XCQIynXwoUvd26X0MhdBhTLv471LBqtwbNn1qk9o/JWysFrzkUY0Y8TrielkS6c
uuVQHV0u0tfVll/z5dBBF0cFSKC2V9IQRerpNZL+v3rUXJ8sgeatpZrLVzv6ZkGjBo1cKT5iLOO1
WhqrItEvfaOzLw20IC57CsYz5lFdMUWzoA7y5O+nh+Yz2GRXdGEQkcM3FcW9dbibNtY1ONm7S1H/
7Ov797rH2mE+GjwDr5faulcPeituZGizFxLpcycL5sn/PtuxWFg2KX5mzfQ9gGL748PUvormw39x
rr6ucRTijGHWkiBnGwCzAC4qOwRVl3aBpWO+B6q7hXeegb649N2Wb3+y/b4829HeEEE8yr7Pd1t8
mBa9AJIUO9/NTmmPa1x2tz8/56VXuXzOL7u9L5c6pWE5gYFeAE5XyV3Jf/x5kTN7EctT2WRmwfQd
lPb3RZq0s0bGRP4eSuVK6XazUtIh9J0RZ6H/ZiV9ERhevBKPoStzUBV5V7PSmOdgHuHS4JVDMFdD
8UoKL4kGnRlkmMCB0JNgri7Sqj+KX+UUc23h2bf3b8JrfS16jY02gQCogkZccC95yQqLuQsCx6cN
EtgStDwxEVxmzsddCgnYv2JMPSe7Cl+HsfgLdDNggKzfKbMQe3hY/u1C5rcRjOyf3+6ZzYKiJqUk
xrWo9hxfxFWkBobWRv6+nO+j8c3IAV/LF6LmuYAGVAIJSjTtQY0ca9ongpz3BRisvbRPQzfYWJyA
FsT5W+PGKFe5KEVeVnwgKp+eOxmpd7TXFpAK0nzf92iml+Y8M+TbW+xVD5Y1WW1SfCJ6Y7iCZb3Q
hFYd6BmS07RduKqadNxVubRNkZSxF4061My6nNF30jtaggZwKgWuNiXgqKXHeNbomcfJ2uz1wUNb
tl4xsK+8Ej/ImzGTid1DFnqJNe1EXXiq0QcHadp6uZI8xk3+2XeK70x5+E40vm+CdKcrw6s5qX9K
2O5jmN9NKMZMcbVLjcTRIkD6zYShQhE+9618nUE7ySbTU31ctZS8uVMj5gVojFVM//VdM42v1lzJ
TiTCXmoKGGjpw6BEDsmS6rALFVRWxvHKFErhRpmg1Ymj9N6K43XgG5/RKIZbDdlOFHLlxJ3V4Mao
+96tcgYywdDLb8ydg18Zt8waQDC4D4R8Psq4wVMjVD+m1KQTk4Orr9A4xbNKezILgEKhPH60WjjZ
dYOYgmiVttwiCRSPwh+md4GXpiBTNbXYBIUGWz4Pt200eHoN8jKHcrcu1L7Hk7cRvD4If4u1+BTF
6n3po8iQBcZ13gqoMKUmSkOlftXk8T+WxU2CJFYTECQzi/nQLFZX/8PeeS3HjWbZ+lU66h498ObE
9FwkbDqSyaSTbhAURcF7j6c/X1Y7iWSIM3NuT1R0VKsoEkyYH/vfe61vzVIdbebJ8MO8ZnuuQ1Fb
JJZK6M7fraaJdwPhN0eZuLRtFVvMZDWZNOd2/No2zU7o2XOw5hE3oZQIELrmCwMD5N1Lh/NVm1db
Iib7KEdD5ZjEUHlraz6vPTE4kpnRyFUXMhmlLnbLKp+20MkUfxDn7/ya5KxYxy6u+lM+JldoFr/M
bY6+ezHpoxU7SYz93qixVgw9QyR2Nl+WqnHaMT+PVXKHwJoQIpzMNhz4ZYPc17Ha9ts8I7SdYM2Z
y322rpHXNuutgldyE89IDrpGesGKgKdzlq9XfSbtMv0itQRSNjrXoKjmOpjgf3t6RRqZqdBNH5uq
cPOOk54PUBq0ZTkYyL6If2MgVzYLYuZWkzaRmCIzXqfXOGvVjRFqEsY+fdiQHF3s4/JyKwMU9OKi
vppznpGO1l/e9XRl0sZj+1d6s6ThPUrDCF1JqmyUpDdCUEVisUP+kB2nefwegj7alGY5bNRsHP2i
R0BoLebsN1qqeTFP/aYf19gpUdHAyC/8WMvC50if2puk7WbXykGGxU0ueb3CTW6lSxqgHtY3stpY
O9xXTIJxGG0KCS2GOi+pj2u13xQjk8gwJOipnbUumGKJ3XE1h6YNWHH2Cws5NCL1IehSubGZx07u
wKhzW1nl6ugxxxQmDqI0sfa0imHp5AuxsCRNd9eDmKRgxsXvoWDRyaH/DxyvlTmTMoOvhLhiEiU7
J1z41YwpktGnVCO0U2CdlWpypyuzsplE/d6apNdUTL7Ka1TaarSwXQHNa4ezjGNEGs3titTcwxEj
ItzvCPpbY5rwpnw/RHmymaQHYu8ekiG6zyVYJTOqEA/OBvk+hXklhsM5T5LnSuk9wUIKNFtm7CRT
/3UM4Tjhmdu0U/hsNmSMclpswQpf55LI5hYkx9JittTD+K6LB1Aqqzggm9F7DFHpDpcVSgvgKkvR
PmCvYDaf4Y4wZ+RrsVGNbq8yJF0UJvctSaVqKjBJD7XFS1hAHBkFwnHscwJsp/pVhBN7zMRhDVJT
a75EQr9s8qQzfQku1X1sWduIkcSNUszWvT5ZCWiS+CZdiIOUhIwAQ4M8iRfJ0gcYBdG0JXf6Pr2Y
JzoLJYGO72iTlpxaOR1uyljwWi25FgfwWpE53SGTGCGRFZUvRnnzYCEYcycrhcTS7vpB0G+MJcyu
liIzb9VahpuiVq2XdzPKqUbAr6jGO27lipkwceotFEPXFIBHi8JiHWGgrCP4gHEOphJTypJVud2M
UfKopkbhN6JCMpTaFW43qZiWjHWjkDO8WdD/IjODb9JwPaecEPAwRXgQ9w9D1qi2qePqi7MJHb/A
ckpkxCxM0wkzu9eJwo3VmgNKbO5Jif6Mx/BLZ1Is7vtIzByjbKGolfVn+s4PazGM4BeBB2ZSqrJf
X+B5ZPLSkwXznF8qMVt8kN3OTz0E+mC3nQu2+L+xE/6gqUBZ+++DvimfG0uv+nrhoOope9Z3gx86
7b48jwGB4USTbcZj6QsH9fEz7vgH0IpLPf3vA78pV8i/1Vb2Wua5c7Nn8SKndPXSnmE5ccGcdrPe
L3uiHz7DC35YnZmUfuxcVUwI1ptSnpFNYoyIvNieTC6qAH8MWLFPs9tuoA04xs1nPf8Pmg3gT1BW
4khGZ/UuN6cWujjsuopmnzloPtAVwbGidv5CIC+vYYhBSHkWfL/zQm5x1uMWxCjoaeuiU1Tp339f
AX8gymdDLcsEbKDzVN6F1USt1ZgCzsYzBcQha9bZ1nvziymMMRbJnDy28rkzWm2jiogpkuUzmuT7
CpzDMxOlBIftqb9VMYsLqc16Mhjn7pJcH+tPEtZTe1Gnh7Yevtcj+T6pFVp+IS31IYkzqPsDktMy
wi2R6aV1lhGRvaCMVT7bt77f96Nhl2j1I4WD4fi2p2EUZoz7fTTO06ncljQoneqI6YsFGNZl5cz3
3BzO7y/GZ4e8fP2nvasBwIjUxd44r8pywG4VLGryyV7ro/P986d685iR6kGHL1oMxEi00mudieMY
oNf1f/9JPnisLmePewrGO5jrt0qOiXCWqUcufB5iG4FrbKPcpThyqieUOr0L2UlwUIV+dtHeT+5+
PeybJoeZDMMwSZ1x7hVenbCWLv41aJNLDfi5i9abnN0Yoenz86JKN0qv3//+c7/fdHF8mRgkPAks
J2+1hota9y3bEOOsTRY13qaAvTvp6yX4/JN75cMLqRODRDsWWehbjbbYqE0j8+449+a3nHdZZ9zO
69PvP81HV1Fmy3qheZCt8W6erQtmq3dZbpzZTgSR4lU+WWlfw+vpgNvzfgm6R1Bhvz/mB58L0CNn
Dp2sRA/izQ2aN4q4rK2in0kZgrAn2B0G1OVzodUHz9ql3UCrg0AURLVv1v15VWJzlXr5XPB2+ZMa
KJBYW6NBHV2FeB95/z/nFNImpJ9Nj+PSDXgnRIVIL85NuUjnC/bx0n+rXvG9bhU38T7rML9/ycgS
Hw1GEf82sbu9aeSYSadWmrYq50Vqa3ucCV7E3gbsw1yp4gThUVrcVFDpdiO12c+DsWzFLlUd0ehv
fn9B3z0S/AbgghULhQAdlrcjEbRXcJrXEvdnaN6QEHKt5jJuAEvzlBUF6P/mYKbJ8yB/MBOJGNyb
81wq52Y8pAwq8wyhZeThSf9kgfv4U/3rQMplIfppqV6aCnj5WCjnsM6P0djfZSl0cWG8ns3iM1Hg
u/7Y5QwatC3BGSArecsEMtu5aJHxKucLe4lUy9nviO0hAJmo9EbqnChGaCMZ2Dbz8e735/PdU8Kh
UZ1zI11mPu8anaqagaJQJvms6iGzxCzox8/S45SPTiWCHIhdPBncKW+eRKzhRHcIqXzWxxX4oWnL
9cSclXTQQAzpTPSF0cNm7/qNriQhsArF8Of4eSzSxda79fuqzQj+jW+COC7uykhsIyfDfZPP21VJ
YYmMwAGsMCZOt1G/TXr4sFSh7oRT8TwOOVG5BRu2tsTSLiPRrstSczuxjwKdsJqjoBZuqNB0nXDS
/v7UvlvoLqf2kpAE2xZD+dvCE/t7KhdjLp8BcJ6nXnlJpB5aJqjN3x+He4V78ZcOPEdSsU6wEkio
PN++KtZ6ELKmUWTWAijDPX5qG3HD92lSZgLgIaqvTaO57WgKG6ObtuNlIIWT/ltLXslmzMvtMCk6
qZXjSTDri5VKoe+3xKRKlKQgWWV3J1VyHsRTv5eyOWhj6TEOy/upXExnHtt1U3XRPXrBzK7rOERA
GxFA3DVXRiyRMjsNii2KnTdZqm4jF+MvRPqNHC5ARqt7o0m2epnB8xR0jlVbJ4Uezlrm5pZ+TLcB
5khOb6O94EojISEWJ4gtwr7M5q/FCrSoyOB7I5Ke7VFsDkamktagF18sPmKrjw9SntxMaX1qunHX
DfIjOPXYbuThm1FNmt014qFWLT9T69tymF7XsbntIsl0507NvHZafHadtR3nyl2s1p681j/Ssj+E
hrAtmuo+zbsnLUxe6J84qyLXQVJKDOnL5TkSxy9mZMGnEzUyCQqvb6wbtudBvxZs0ZWHxhhuFutC
DCIQKZ3im6kvt5NeS96a41ufElpqbduco1YrIPwYEdtTIZBYKijfDWcO6yeL/f3KnscZBAgSPZEL
qQoKdFWNqxhDwDGTqoyohaYKlrwWb1bYmJshSbXdLNLyonU8kbLS0MMlfpBOhDo6pWTafS/vhrUf
3c9u0vf3KO4qnVh1dHPMAt68r4jorsxiqVa2f+3W2mvfZh73beMIfg6xczM3m093nB88Fr8c8k2t
uDQ6ydQzhySCx5ccTJMg7HzlpHpqsDwa3z/5hJdP8OYp/OVwyq9vDFy4JEUaHI5veojae7F5mUCK
rf1NiWy+iA07m9nYqIungFL5/cE/WMZ/Ofbl6z+9rfSGDOko5NiRfGzna316+P3Pfy9gkcldUwED
YhliI/12biRkWdKDl17PpMErtkJPmaATuxei6DZMku9dN7cQQYyDBNDWFJTVjseu9mcdyWYkenWh
JJvRiiCsiHrl9C1a0XzazaYqbM0kOZazPh6G3mIdJ5DRn8qVBNU+bG2izHVf7sMf2L+TBxHUyHHO
aEwrcfXJvumDM0ikFmUioXa68i5fLiTntSQPWTqL/WDXxilPPsM3fHCEi/L+smVCzfpuvxmJWi1O
uSWepQKPopKKEQxjoMG/v1IfHYW6WkGeYiAve/ucValpzVqoi+esfhA1moL/i4oBHcC/D/DmqWpw
iBjSyAHqVduqXeyZa/iJoPGzz/DmSYKdLoY1Rf05XzD+pSJWkVIp/x9P1OWX+OmRWUEuGaMeimcj
edYSyyaK5pMjfFAA/HKm3ux0qintYXhypvRpOnSZjLVnLvdJ9CkY5M+9zJulhyORqA19B6vYW46h
HGoxIY+ayOJq+us53so/VDt3Yqd+BApkPcP08iovnu3wk2X9g9Lu5wO/xRomlY71AHPceVlccSm+
jlH+SBFoi+sndNkPSmSVoRB7OZm+2ru02CY1+4QwISxk8X3XK16RvIpRv6E6LBkRLuu+773fP0gf
nFRFQxGJGRPVC462N2XrWk6RpHbVcNbr6SDjHxqaZsTWNPcwU3LDGYlWpYIwUvxSDHyWaiY9iYb3
IWyYuRow5yh0Kw8G1bAztLT32qjKnd//kvL7CwDpkcJdsgDWs0RfzttPdzHmkzGb6MScBWM4VQYw
uwyztC2Own4YrRbhOI6vZqy/im0VYsDqfStp5o1cats4kk9Snn6rujSo4uGwrMU3CGoRr6gwDNo8
3Zn1eo+4fZdEw01DPBvCYqiGDJ8+9e+9f+JVYoBpIyHwRxL7Vp/V95U5m2vRn5NE+9aKHcDDOnIb
rYGdBPFnSUmBTqTixIDnzDRBYk7BbLRLCY8alEMRat9/f14//H24z3DHs5K+UwJXKQjpnkTMc1gW
7tzcDFPxyZV7r0iV+cg/HeKNuDmMS32o2H3xzMKfv0ufcqfyu6+Ra9mElNjrc+mWENGDdFf6n7XR
/pTS/7pgcHAE6WhvMc3Cw31z21DwNqMldud0IS4274zUJ4nlsU6YeRaSEPkmoMBIqYl1SMaA8a09
ymnvi5fRriR0l8RL6UGre4XOTfygad1Ryf26UAOaLhAj6xbSGVWPPQ+yZJOTGDtZ3VzNlfiqZvW1
XPWkEUvqKwHmFU7WyI/1etx0tXC2lqyw50hsHVkO56BePovOe78oqxeoCN0ZlT2T/PZO0wtRYgrc
dOcmNPdwS6FldT677Nvf30DvO2tc3p+P8+Y1KURZLq0lx7lEupZ3ktPYpIPaoSftjB2hwIF19/sj
/vmov72mPx/xzVvTHOI0FeO644Za3CzIr68x+XuSk7mUm7GDjZQ5i+ZeZj3rKfM1Hwbyrs7c+GuB
KdcXbsxP3n8frKC/noPLU/bT4lSM0SgWBefgkiSj+vpOfC55KRFJ6AgnVBsOKILr0v+sy/7+XcFh
USxacKcYfLwVby1rGNfNmnbnMEktd131RyEGNsWcFlnVnAubZVJSEohg1lQpqfK/vw5/zg3eXQd6
xMiEUTy9k1hVELqWNTNbqpe4PqZQXxlpEPHXLVGynZMIlQfJTTYTS3cR6y9ViOyAx/Fs1tVuBDys
ZNEhLnPPitN8k5viC0vjNa+nByHrNDccFcXXpknea2HZ+hg7r8a2TTbM5knAo3Oi5fWVWvS5M4im
hwDjhAogsaNuuhVHZbdUwjGrhgCO7VEboq21WgdVSm+ktH9QC+MbJzTeaPlynbfS7BVt+7JOGH3q
lrVILvo1UJdS2YrJECh1GNP+NqJPzt9HTw5tYdhdPH0m0Kw3a1NvlmLfhFKLo80gd2qTodJPWBPj
2+xGPIxICj+7YT48JHQulgSkzzRx32xOVVC1I7V/exb9zu0PZAdfzC2WrW7gng5b5oTeP475Hy/z
/4leq5u/3xDdf/0nf36pSN5Lorh/88f/OiYvbdVVP/r/vHzbv/7ar9/0X9f1a3nu29fX/vhcv/2b
v3wjP/8fx3ee++df/uCWPcKc0/DaLrev3ZD3fx6E3/TyN/+7X/zL658/5W6pX//2x0s1lP3lp0VJ
Vf7xjy9tv//tD5wWPz0xl5//jy9ePRd839Xz0A7v/v7rc9fzrbr+V0hxFptNupFYcFi9p9d/fQXD
tEn3i40oJdkffykrMHZ/+0MQ/3pZztkqXeYklGraxWZFYfbPLwKqIk+WTpzGXSX98c9P/ss1+vc1
+0s5oHdKyr772x9/N2z9/HAz8rq8OZBqMlHFJ/Pm5szVqKj0uAxvsMdsSCxzreuBeExV8ausd5U7
5bqeNsK+T/b6lSRtpLMybJrAQuBxrPbTiT1A9DAUC+7QK3HlSbzRu1uBhAwSC4d0C9LUW7F4rJ7a
NUH1o0O7F23Q2gmP49h4JTqfWvveZvdSt83iU0I7Vd6UiqO/Frk7n5P11Jo5AjGCbdg8SU65NTyM
Ui5B3/hBtPPgzqNN/9SIyYeyvqWOdRvDaKjzUyqTD6G1XrWpAU1d8GbyqLCjv8XFWrSSq8fHhfyh
ob1SzRshmz2r0wFOq3DmoY6Or6KWOoK80nzc9NZdRGYCGXlONd1BpNxU1aGT9nNyrUFkKMLXJHnQ
iwOUDq3YS0VKVFyQD16mXI0ZsNBim8QPKrtj0OSD4NU0bYUSHG8NJ9rOxUDHLFO6Rbi5cLmcQYHb
WZz19SqXjq3U+9qu0aQXic6mIB61ZHQ6c3ZqRXTUnBw1Nd7I2VepzdGw+Wjzh9uOU2lt1ZhUoC2J
5s3ojnZ1GJ8Bxow/6CZOrVOajozp6gXu2xfY/HC/d/d/F2fIqqdID+O8QTlh2S/tQ5/YahAq37Gq
xS+JSxqhXWwXRzrK3wrP2Gm2uiegtrStQ75Vf1xwDsgur8PBrY7aPvMVn1D7b+YhfV4OxSUp+2Y0
DsTU9vezLxd2oh2q74VKpHVzlp3Rb869vE0M31I3UvliSbXdXffHaPa678O2O3TeetUHYQC1W8RW
Bb/GIT25ceVdZaADHyMolWdTdlfNWcK7mnIhwjXjXJhMuJIqO1q/h4k3z7U9y/s+Q4lfMehc0TD4
WoRMPtBuhn0+b5JzTGc3vRO55TKUVPX90u0VyZOvyFOIT6qxWWdfHzz+jyXcqvFwGvbgZ100P9L9
P0LJ/v/CysJKSfcf/1y+3i+sr9Nfvr4+58/l91+XV77r78urIBn6X4HxIIkWmRf8vLpqfzUpmC5c
INZY1rd/r66y9Ve+wraMdzE5Q3R+/r24avJfdWgrF8fkpfsA/eR/tLpeDvNzC1UBiX7ZxeoKflnk
2m93s7IZKrk2EXplVPNxH0Pzzz1BWr1pp5xbweus3FeSaqdcz7HgtnrurVA9e231jstOYk8xPi2o
mHI7e9BN/ksU74cfvEV2tJD26kK9X6aHOMwOUuuAxdmZ/rCSIZozFNaT/dJpO2ymwGeLdQeEJI7V
a8Wr5cY7mi00mw1bFOkJknCKkDrs8qtIj6+gshzrhsdbqI5prx2MoTpgcLvhCrBHYtJkTodWxrTH
z12ael/V6w4w9nZJw0DSH4R+ZxKWtOiCT8vQDwXFz4zFH8BBEyTMh418shi9uiXMc13sSrqeQ93t
a3B0euniPCLpvpnrw3DqoPOv7lQmzFlSB18E8mTPq3ZSOrCKJlvrG/ZIyGCCB4nbtwyiXOEIz6Pp
iqZrlYa/5IJ/F7l9g0LKmPzNGhTign74GLnzXmvN+yKc7seA4es1RNcrISuuQn041o8hAr4kCtTi
FizkTi6eRd4Sa6wehOceSS6TI0/5ul4x9nc62Ovo+WpKX50s1ziXXKvLXChsHRdT5mI2IHt6/TiW
E9TtH4YxBsCKr5tDXMR39ZrfSTZE18If18pff8jmFhTfzkhwnqDfA8Bci0gGx9wNz8MAPWYjkP6M
vPRkCeqJXBSRPLt8o/htUmKWGu7062xqjr1F05xSe7Mx8vCwcRN18K2WAFRci0WTXs1lcz21AdHz
vn792OfdHvXLJhaEO2mnnDKxR7A37zKI49F+iWbusi+VIXhRsxy+ZFuZ+69+oDZAmIi0SGqZyYSP
Wbs8uaJHvNxTNSxPhV7x79LPO+IL8umh64Qgh1KzNMu5n6VTdyMO8T5kazzW+2mxdobeHeJIPyLK
vwaI4MWA3s9VPZzEwCjzfWsM+3pV94seHZKzuo/6x/5oPk5WwR0oB4O2VcSOBATrYCXVsRaXYxEq
xzyqLuq/7aLmgR1BKJj3szzsI8ckKNwbJeNc10zev53mqAzqSPBPHb+T4PUxWB94nKGdHkHOb4b8
aTRLf8GGNmfkM2iTF1ee9EW6OUWL5NE3IGs794rKdPnH5msY5pwJBWxt5kSdW04ARkGUvVFIPfWI
hLbJHQXJecg9NEqHXCIuddjIV5l6pNaJG2NnqOt2L15FytefltB/VIA/V3za26xflkSyr+FwGYAg
EfS9lYkNZZ4RFaeH3whh5HqlfkL1NjUuuQxu3saghojMLTx8zDs2VbtiQOyBuVbL9wOZ7+Yp307N
y1PvrJr1kBnKI2O2LcCYDUBLZ0xkr20Xu2yfzK9EPhbHvPfnTtmLWXgYvYGop2N4GcPaTTMdKuaR
pInwAhd9Usn3cxzuATOOX2ZRCDItIcsvKNQJTJPu1JSBL318D0LTziUcjuQG4cMJZNzWOYPyck/K
3z6B7AJnSkL/1oW+0QbLKOwWI98vP6ReY1a/+ZPt2hwXO2+dHtjeSEZBOwxXjaxc1cwOlTvcgp5q
5Xs1t3xJ2M1FvP+qoiOtvqzepTLmMYlN9R6wd39bH8KT0ml3WqmcUs0Vf0CIJELFLw9ZNaGLlz2t
t7zWFLwQNfoKKqMS3DIcXcmoLwpZa97O47TNoUPJvV/l3dYQsu1iWUHYqAFwsaDfoj0xmUuL0YmZ
05Eod7vRN/SR7odeuYuy6WwowgnHORjmpfaWjnabtJUc1R4U8g666KoouitrWG4KtxFo0/AAEWwY
Vco2KoqdEa67yQx3SV/t02HaR+5QjjtZr4MGZGLFS0eedqv4bZRWl1DWXWMlOzGUt2OgZDbNCrfi
h+nW6HU8tALl7VLZkgK3nO4a+wK/wRptFzr70NX0O5/R/kEu9MNdUWzUoXfmpGPF743rsUxdcz7i
9XL7c+3FShW0KMtJ99wKUrxLXL0Yjzq0YciWXhJSiSWU39V4rZTjNa/7a2TA1zgGxnTPa0av93Om
u+P4apbSbuzKnQIxXu3zrZGtAah2bVDtGw8wpyX0B+jrQjbtoVDuKlUjPDQMXm5Al7Fh1g9jVgVi
e129VIZ4XP38MZ5Zvct0n+fhtp3E7eqTQoJ2TvwRm40/lKHPyQ7aOt3qxbpt13QXdbScZWgPX/Uo
DqK7G1lFpxqN3GY65yvxZ5tdCiEDEhmbxUa5mo3MbYeHZSI187uMGj1WI1f6usxtMNZ28URGrT+t
lMlCF0SJudEYRCbbztHPl25H61pfR6M7ieZ4y+osHKXY8sc2CXhzjD9SGZamRu/yR8c2Ji1dQbG2
MzZ2dfHncuIGHXxjTnjRB6Lly0a5XXIUDQqE2mQKQmTxPXkCa9P6WMRgBUqYnNVR408bPdODdFi2
3eXibmNDcfUcjL2euhBpCS+nEZ9DxpycvFedy6T+YoTNVtuwItunD18rXvd0UAQlaAbYM8dC0/eg
sA9lmR8z9BOlvk+m9MrkcS3UNBjNRzaFl1qcKdGku2LEmlwpnjiAnGucZiptqQgPtS4f+2K60jeV
Vvtm9LxIEqFDvPsW2YcV4/dltxFpYOWz7pul5n/50krTYZzow1faIV+Ug0TmZ3wsJWFDvpE769NB
Uwp+LXkv9y5UXzI5510rWFtkN4kS7PCK+en+PhTSq0YVj9DpMsurq94H+OcbvMOniOrJNILY7ByF
aiGvxC1BRTsRZWt1tOHC1QQNgohOla0R61uMBXZtWuxn9K0laNtulrhbxm16bzlLqdsk9vX34epE
YbdtLWNfZ74URldKXlHUTcfkOln7q8gr/TLq/UahzVZwKiSkG2Pk59bDQl64ospeLI1e1fipMNOT
Oo1KvJ/aZmdYJF2IrEePercBmdpLXIul3+tJeJDjiUdxKymFow0bPbSr1bEkL4/rwzoGEpKRcR32
4xru5tTNspPhBCjnPSttPaJQJ3wX36wvAxkwVudISgeDuT4SgkKvQb8iaOs6J72mqp32Es4zRzcC
Li0Vr8n60Gvlw2pO9zTuCm47n6oQYlK0g4Xqx/frZMfqlXkbMjCST6rqI7/zYE96KraAJXvSS9Iz
hwX3SuW2vJ8t7bBEnyZs6YyK3+wA8CsS+0bz5zIopwPIZuPnlrHBO4bIhml4DjVkA1nn1079QsYJ
PsFtDUMfos4GgJw/16fYuE/YEPAe9kevoadSLYIPTX8m/FV2Cb7MAdfK3W1LclxtXYugY9HA2kTn
0PjtFVDa9APqdL/ge7OSdpuHQ7CevwvJtzTu3Hpq3bhV3cKEXXzo0h1vVK23zYRCSBi81dS9UtY3
ql5fHCib/kUHuguq6bqmg5jci8U+mkKvGRiaELQsqoN7yZv6IelBlGPzc3I5vDGPaFPV/l5qZV8P
sVrZ2aBdz1pzIqCoU8Zj1arnEf/Pc6fUO6WfdwT1bgqKBzmu96wEiHNjPsVCYG4lP9NP2zRq5NHO
19VjxbIQNTfyml5n3wqeC6df4sBcJ79JBZbyxumHbVlZbr12nh6b3ioPvqk+jWPQPPbGoRlxQ4bM
hnJ/Uk029b0HxDNsKNt2mawGQNAhKb50Tb+T6mYr5fPOaJ6mxPQkAmZJYrP6ozp21P3Zde80DcYy
SFijgC9cftXWNBA1dhPeVPyw8mzfUCuJs0mbJzvI4jGrb6pwfLpEnjk1sYfxjWi3rAF0EdJdbkZ7
WRb27HEPVreL0458neFgCqKnhflGrq76hofxgjk+iu16HB0TfNUgn0LV78SCFcXylJuwv8mj4pyI
NOZXGCyJ3bXSdiYdKBzzQB3ai9nIL+M5yOfMtgp03nbYPyNbq9NveuzVDWV1Fu1jP5PyE9xo9gj7
yRA2kOvtKvaMO+a9+1FKdpE0bIVK3HEL6/GjEGjlXUx0ckjUkaoHqjRvp7Xe8XJf1ONkrFdW0V1b
a0pZLdohs9bqQdCkK3lyFKl6yvvlaY15JzTadtDNx9mRS38t6ashKunqxGXeFC6ucqYn7crUqKH4
5VKbF0lxRROfetnYr1SBOoUHsMdhpeWUSUFcTNtl4beQHHqpxzTNd1Z9MmftGmrmTWfgYHm2IjeU
6lt5DQw5DYSuCMR4xpHYgOaMj3rzwiBPriTXDOVjsejHbNWP5JUcBQXnJfvjxZ1zwxsWxbNELnwe
9D1xQJQqPr40n9qQTp+CgRcEeoAdhDMDiUdeApP/aesQlFYbzE6LxK5S7trDXJ0qgJ7jcapMtqPD
1gpvzaua+LSMIoWMnf2cSju8oChPEcDT2St8HT8Y2Tt9lvjrdQbMPAJ+OmQ7xEbbVJC3ZT5s1+RF
NU6SFAcEmDF6JR3Gr8PcFVUf1EuuRUcod4d6DHe9rG3D15pwmoq+bpSx5LZuUStuvFU2QmNcm1l+
NQt85PA2rMxdKZK0p226yRnNGY9hd5dciZN+W1rReUrSM1ze2wQTWsO+W47tNezRxRWBeZp0xbcU
OTA2w/J1kYvdoHc7YZh3mJt3Q/NQbVbZPIhU4DJ+PISw43mUk82+7RVH5J7o1s5tuBdk0dcZ7spj
72ed7ksrdW92bpXL5laCLEubs/BTxlQxfLpa3raRv9hJhbS8Oa0ZkS0JoNr6hSVWGB/l8iYr3KJ4
7RUUGJbFxi33JrP3nszc6UPda9XMX1Z2yrieRAgedRGQEFjnc5DiFmfbdZOy0TbDsxrPJ5XEjDS6
N9P6foKmCTelMkHKGvssD6QuGMnpUg19mzVX8rJZNYi0rHmXG2w0NmlkUTJhQ5mPa17Ygug040vC
1Or/cnQey40jQRD9IkTAmyssQU/KUbogNDMSvPf4+n3cw6zRSBQJNLqrMrMy3frZMLaGm9uTEHni
jdrfR8wdNJLBVlDtNmZwlsbc6VUZGnYF0tC8y010XOtzZAx3YTPv0tC8kNK47qOvejReU6N+nxiM
pl2SdZrAnYm135I1O3IKCLekTmJoMGB+OWDgOsjkBV3ttau745oU59xepI1J5PGG4BVmMGy3eD+Y
b0XY/+b5zrjE51w/LP0SaIvMOK8RNMiWRdVff1et2edmv9f5I2K2u3T1vtXj/y+KsVquYfxV/Aq8
SCgN34K7M0j8GbbEl1YA3mT0YiX1VCdXFX8+T6XF92xBRduwqNGOeZkwrcr9ukj7ws3wx+ec8yqm
hAUg+l4fD2J9XwH1RehCpthOYpycmlqgNfKpdGOA55XUJqaa5XpXbl1YV3q4EP/SddY+ErvD2EkH
Ort0fhs6V1+/YmrINN/lrOt8FfB2x5OHfK/meQozwT9aHKojG31uc1gIchNgdOAkimwr6l+LFA6F
Ni735TgJ1v0G7DJDwESD4ZCB5PaeqB0E7IT1KQsGjSX2sg1BVY57SzpqiUlV2JBp5TJyjOibqVwT
4ax+yCtz3yhOajrkB51JvN8X7Qk47zIoykUxdjrz/6Y5X3NhvpX9YLvMxl4MQzil7H8cyZn1bTSn
YuQV1r28pgdTWg8tR9oonsiDU7TBmzMryMYoiBUyPsnUzJJdlSe7EfRvLq2gyEmu648dNgRzx+td
qlzEGyCmTMSkH9xK/Stti11ysWjL5QYCqqVnqK4tcfZMxQ/AEyO+CfYGJSE+Twzt4qameDV5ywQu
sG/kwCZVTnyvNe3rZNtXo2bLwnUUs8DkT/Eaf5M6bUtx4ZZLwSi9eDdS5qmgQ5PZKYAtQ41pp4Ur
E3/LbU0TcBjajRFfJYwUnXrCDPPxrq3s1niMk/e4W+Zy1ys3Mi/tgv3PiL3OXOGtEkRKb1U6shyi
ew0vwZx/QAZloJcBH3E3LnEoxpK/PG3RhnCVgnQGNgREyN5afDwkcEGxGrEQOUs1gJtr9ZjOPEqC
B9GfJQ5ojs9Yio3uwGjs0h5nd13J6fOxKT3m8WlL35T0rWXPw5N8hfLFoyHlBNIlloFu8yINTNk0
y8Gc7/WW1kv+WffQdRlffszRFRdPbzJBZHx2tUXNjxW7REnkwHAQMSA1/mhGiNMFk8Z+o/yLs3DM
dp3xJjYgDaZN6ECfyncQayYzJzZvZKeFfLSa05DVx60wblXnYljHyfkxAx3ykho5Xln9yXZWldXH
/LsYfzYzupbfbDwszjqN38Y6/hAu7JAL36+Mjmm9gDZZ53HJ3zZjetvGoBeuffsEWxwdb5t4Splf
Q5JwK6y3ufnHCt3qi1SSGboc+nxvIfhZrEtSfabJsFsNfSeXZZh1gDAhp91xNgGfPXqx07Rlp7Qv
aPuyExhsdCxF5TiZu/i+pMlnjMOHHIfMIOwaWQOtar2tuVRTkMePfJxxNP2SsEdPt+3ESjmJm9ep
woUhsnM9+PpcUIrG+1nQnChHvebNDPtTBAqeUI0nM05PyzHL7oP2Mwxe2tu9kgVKEgeVpvrg6X67
pO5KxWweSl4CIsPDnsubkj/yAmtpT/FhaTGI0V6bybGyONBS0TdBh2aVMMf+fXmtay8iQhbHQh9k
xM/WMRBPseVGqWMgXKKnxz+qZ9Aimd/jksrG2IiwjF4jRX0xmG/jPShmyPlIMi3ep8dYqux85jNw
es1q5XYF/lajuVdbMsK4VkNzKeNHTfjOIrt9+w6ecEkj6dLpd/nXYAFq07gTqmVntLd1+l5nwxGo
nB5Zv8tb+U6awD2SAtKoSC4UN9XVYCwaNoZRJK/laGKSW6fGTvL1hfTNeH0x6OcXAnM3v3jyqZNN
wBw7dT5QeLfFNSl7p1UYGhiz6zzeSRBNICG/t0n1+vYvyyQ2mepAFw6GMCpLqF00u1A9oQDRNrfA
YNORf5a/BA8UcBmLP+B5sknHFQ+DRMad42stKVSFEauI6k4c5ItuDvfkNd6+lPJTovxeGeGhy2Jm
yEnfZwdBv3XFqJMiC/h3PlCHMA8BwDOTw9gQ9gZAHHXHoX1sXRum2gx2qUM4GtRn9RO3nV86mRFV
GpKNf+sY+So6AC8xlxkI/eIzmQ9RP9NvxU4n/3MpF+IyWJWwSoeLgPBUzwVfnQ36D/DxxF/gB4xq
wNIFsmn+sGRaTnpWfqyi6pEbaTfK1i5L3E5X35BW4hURqDMM1JfVupqysaosH7iqrs50T4s3lrVT
Q9qUS7CU5W7rGZXSCHk3SWO281+0+LzwaZUpgX+LlZJoDYYHqXb80pQweCs1w6nBtdeVxGy31le6
RC8Rtl23aLuk39VeC4LdUE0Mb7111Y3zkAaSCMQ/24ZObSyBxL6u+eZW5Jt2ihyuMO2io4MCZ7Pk
Co3lbhNp4vuurg5M4R6jr7U/kpk4VzvD3EJ813d15iRZFza01RJbX9/FoYDv/gKEp5/Ssr0o+nrN
M+1WSiBzPiWhFON3ojiVtrhGc5tvRfJWzotT5SggGwr4pqW4CLs1v6h5caWMbo1brMp7VcQ5NI9u
WZJfFaU6c4DqY0VYLMfu9GHRxW+0jDRCUnpNeSDo2vSm2k8xfdko7oSINQiagWg2mHI2qFQOB8GX
YpiQSNrnUX14nlzrVHq4ytuZ8iNFScj2XBpuJJCdE+0ZXVIugkTaz1btqupTBXaca684puBxuvZI
gRTXkY8d1efedOpRfTGL5FVoT0qog6nI52pwsTbJtyAz3uN5c9ox8qNpDaKq3VWluZO5/fOa7TnI
kIo0qVvg6illeKpQk4CR3eTSE15abDDauDkkUfQiM++yJzWFoNveHSbYUSo0tBCbGerbbm7QOX1n
1lvbEZIk2xYIey3WgcyfxcoD0vSCCqCBgbK8p6dXVV/SPH2868/Uz0n2ujBJqN6rsICrKo11V4nl
LibeT0xups4LZYC1YoNoxW4NPVB1sFetDoWeZsNw+i1g7yxA+/RpuURkiAM6k2h+NCTxpPRs0AQT
9/187UGfc+nSxj7yBDFxW8KjGXLprfQwMkKSxkZYzzVWU+CVKwybeUhNjEk6ya8zJrYiw5+WMdCk
eJcyPyaiN12WJKxvVQ5wI/8hSbnTjZDY632sqYd83o6FvyadK9TY+X9bOjxKbPmDmQTTszBZQcu6
Mai3Kdh2dX7lE9qhsbwnYrXX5GFPRcTUoki1NmnFLsqw/YZMywf6BOmgZQ1cpxC0pRJMB4S5dhMp
77k+v+kJrV12XeT2KAvRwR6E/mBhiQTizoidMt43WboaXoP0RN7i82S8xvNJnkt/Gs9RNYZi2wHX
1yGWiV2+ixOyb0c1iMcpyMzX4dBHTw7cHiDiRFx1yni4MFh20pP0SO8WkSlT/83RG6+F14Rl5Sk5
FbI6H8dsfszb+DFE5fvc/qxe11SnIpGP2/E5aDe5+Iztu/Y1EYgdjYtbnSQ3xDZ6Sa7H/FZpv5t8
NGmtMgq4cU79cruo2PVVLEbD2EX5C27mXKRhZ7E3JZq8mwUdYMHcSZUANG7u8s2LbpUgnFTg8Dph
xoi7Iy6OsVGRvned7JUtDTrR1VsWCEYezO27PPC+YYYI56uxJWpgiLJW2LUwRAzE7Ppoddd3TTwP
6rHQ6bJX8aCm5WHQxL02CuEwUKXg8vSvP0vzsiMSj8HHQIk6r3me/m61fliVdBKj6SSO/SkSUHal
Tra84F3+0lKoUSi3wHMDymfBpBaUtcdUmigZnZiZnGFCnFV/CuR9a0/v+sJXYwSbsAldXNqGmBxx
dJIS7jHH4ytlXaZLZ6u2zpj4XKikLjyYdowZdsSO0fd+8mpUhLykGCDZVfsaiyFbTA1Mz9hrsG1n
4dILH8psgMA5UyV6dbHPCr9fEVvhqzbRrtC/mvkAnqcF7fsTdxEsREklrQetCqZDgSjvMV2TxoAy
LLnWvb9ayWnrbmkN30ZPNaftURmiw5CNh3IzaSzaPQbh8hwSHgE46kjoFTJ9PWZzflSyAfO1Wz4u
F0v2UEee5265L4JjxuE0tFerd9RS80h6f69NaT885R4jj7ZNNvKJodRnRN15zkdSdRZXGy23LRvU
q9NVexR9zxWy1bJ7dKP+oWXRuzj1h60g9MEdF+2wLPmh27p9jRiuoifoHGuhKhP+CO2lx3IHB66Y
ZHa5wtd/gbFv6OdvCpnRINIe8bC1jnSr8P5Iia00qLmRCNhSFFIZ4n20hpgSYdWfqIu3QvQRTwab
ydgrtgqZceqYILC6PHhGzkXJi7wNfJWMb69P52MzlKduEk9SKh3LxdZSDm6UwKshn9tFP7ezfubD
V/GjzIePMphRFGfVqTXrk5nvlCyiAX2ppVNZ7LdO/8gXss4n7pWEunrk44qXGVlX2703A9iL0O1U
C6R8s+yFSk9vumDL42DKRF8pStKtmkVm175q2XelZNetjhysMIBSHBngV7tMs3Cpo7M+fRt58RLh
HLGSdWAcIg0Ri9pSlReH2KyA7oJEEWkx6z1IfyijXmlBDB+spYKuN5mjYEDz0jVakJru3P7Lltad
8bXeeFoz6FJcI+kTR9CJv3qEZZwcrM0cbAJUsJoFTWX4i9kx1uxoaHQyjPPig9q/M2k8WH/m8kUu
ZJu4PZ3enMqFdxuLu21c0L7ssGSz657xwuiyKRS6smfkhBJRJnbuyjNhydBqHK8tyh8/Sb5BT86i
uDdThJCAq/pJgwKwoABIStz6fdYkz/9Sbx2+hmVAHyqtykXdhDe0OR/WVj94XVEKVuulACDShI1P
0HsqDnyzHhCDFNRwaSp/uj4U9d5jCipgQDDQKekKPq82p4EBrjNWZFQbna/5tQD/37ta2u+GqA3x
r9o1qA2SW21qnhkPngFTJr8TIuqNw72rLzn6/hiTTwHkIuGxEXFNaNhM6bDVfC9JuMOCfoyYgVY0
EqIYY+WGbt3BPcjJEq98l/X0IpGXcCuHY1siU4fnqAFx5mDh8/TQwhABueC1zGs39UVZoRP5ZQMo
Jz57z2uJo0+TlXCJCpHm57V4aVQZq4rrXGZHWprnnQBTVrRuR7IHYR8l4k34//pdabMrwV6esilu
xCGg8gqVXr4ZipNFl0EfPHbUhh1LAaswN2LZkHsWsktUCRYx4x7/ME+m/dH+ZnpvY0w+3MesC56i
gjodbpOR2VB0Hf/iFbsjo1LUoAi/dWuX454eCh2ZHbAQKOHxFASeQjKwOJYV2dRST+ykzksUkWxT
yalbP8AvWePYrbwApfDYM8tux81PbTyG/EiVYada5XKy1cqnJuVwG+14V4f+VNeYsQ5e2/zEiJqe
byAhNTK66PuSI2xh8qZXAKc2m78G76+Hay0H6i9GMZ7kl/HNECvH5GRAJ+XJxT4pfcteo3M8di4S
iHLGRM+WUrvNFGzWPLH9hzHm0J00Q3C6UFpfJOE0vueNhdqT4Xlz1yo3wNlKfedh6vm1RvE1Qz0u
xl9epZlAfb6f3xlVqlMXu617RfNTvWbi2for9PIL+N+LLuv3dLqrBnscdvCPRmAI7RcrwWLDJRXK
RYfrVeje1wgTk9LJS+uqCJdVREZdXefpDh2jpaOtrAdt+5jR4i7G3cA5tMC4cXSE7aMd/lo9it3Y
l3lsQa3pxl1thgdEq7u+6WJxxirUHWcikduL3iacJW9m908g85tM7K53K4WHeGhsK7s3a0tt+zAG
L4JcuwJ4SpOtJoMT65QXsjvjIiE+hy3Uo1IWbvFvy76jqkIMjYSpE6AIbuX6PYvprrkWBWNNsH6b
ZFfdZ0vVk3pgGQrQHUmdtoopw0VhKoXfHBU7Qyp3IwhDvLpiio9hYW+4i0IwJijiUDx9puPfpcTD
EJAvfu3BJabUa7tr310Vdj6LE9ZEs40F6qodc2w91fhSiX6SBmWM5I9STv+c1UOpnFo5zGrVJnE4
0Ehj3w4YNxwUot6gj0iNW+7w89TsQA+FYrmK8WOtsy1qAqKnyo5AOrqpsXGbybYRxuFfYxR2gxYL
pnv0Bk6OlLuQWjhdDn7cR36+eBOxxTXFvdMXikcJuvwr/mbx37jUA2akdvXkRu+ZCXgyOE1l4fB6
4jnnOR38SOVM4o6RaECbw1FV2F3l1+nmRAiXFV/X48DYZTq50NDo24+R+dljSubw1XxXkEOqyCF5
eQU+3HA35sYz6V+6fW7zI+MLa/V3eVnPeZ36Zsd2s92ULAbCsQvhVtEUCB+VcJuf2cIzsLw70iVL
k6fln1qlkcfsqhMXxOBt6edFxBVdD7OEa09bOAXYQpntHavHzW4A25VsCVLdHfSQctu8NsVnqzwk
5KN8MjPGQhK409OG16QNYaD6gXZ+YxAT/L3ojsp8HjVl9ycv2KB2Alw9hyOjictp1lABKl4nOwT5
2k3+menfeoXKGqOBtMFZ0uGt6y32qkIX5POl/6Km6W/59JW1FrX04ktwOntFnLwahxCh3Zewm2kA
tdnF17j7zdtDvZg0Df4EXN8Npw005abpCOODCF/jVOQaz3sMTMVvRf/NLN1+dmJxeps43ZNgFEqn
sMCzpa/+TOatnK9hO/iT9o6EivPytUxPybqFYL/ENjnPHUF4kbrXdZOdIglm5dbqiNBeEXUV0VsV
6fuCHnDWVXuSMWBF2sA3ZmwQc1IeRq170cUvIf0eqVTFytPgRZ4GolJp2kLROGrx/BFjxuGy+RmS
GWnKvyS7byYjCHVQrAc5FmAG9n0khvVCIKKzkf79xOQYsxCbM7gwOeDNGQ2VLyjpR0SsZUmMwHvz
rLS0nyLiEcps8IKc85uJAYJxmssIE2UJ+5h3NgYp4N7qWbasDMxbuWMPsV77wvDIIuDou45pUgfg
p+3joXayXHTG+NGamiPUaJ2qzBH5lYbyPtUU65jUVpwIBjDi5umAuDpl43ZGscBUbOo2wnDgnQID
B6Mphp06OAonkTl/o4LghwYEB7TV5nDUafT75JSfsw0FjvI6U0GLifphgm1WHUmeZe6W5YsZMDn5
gpHmLBevWBi+aPV8N2toYiW5bmt0KHRvmeMTMidNc8VtddPadKWG+PbxJYFH/CilcLZm8nwVX8q+
8TmRWR/xYepPrZKhg5p3jQ7/Np9aRq6NHY9LJEBeYp6MhDprqluKK2h7XGKY9qza63oGL1A6mlU4
kcV0hWIdukU4+gIwRydiuNL4UDselwc+schUW5ksX2z+qfLnKlyr6DLChygoHSkWIqCTSv9LIUKU
0k3q00DoTJSZiiP35p49VjOQ4rD1BWL1K8BjLombgRdv0TdMpNHvU64isGmZRt48v5Xfqr668f0k
MNOTdLdTxOwcFt09lEVj/oEtg2Nt6BFVAyPqoAGvb5JvtPFeyeKzV/1BxVTLt7wtTnP+YUFJtKm8
T7CdE5gQktR/i1IhiWnDyd2WF/wxnOTV1ECGqWSjaPB5PjLx2iwfA8VIaYyepbbn9Vdj0kjPVbac
Sy7vm5rTgF/9MIDfBPiFDXuenIpZrTZnUH66Z32zUPhDIG+qEZj1ecWjtpXivZ4UuyLxdJB/k+83
RGcVT8vq56vqViBOG/dPzJ56PYxsXMB4VS8OBqJGPi9N+7PgpmsdPblPHtpfSsm+1G59/iHGCAaY
KeIZ2UsPGmptlOwStEFECtEiL2jlzypxFbhBPd+DNc7iqWsVh5LSAPT19QCHqTxa99mGa5SXlFqI
mZezENme3NtB8RDUAFrz/+so7AtKUHiotCuexa44IkbPZDuKYU8g3kDaDPNaPMeu+sckvwulHMr5
3uCvVLz/0Pg27UnIeLDtHo4GZ10wuBRykKARvqe3znL0wT9r+TVukel8uKM6nTQJ/tir6WklrjhU
Vc0lBUTkJY1u2cf6Awt0gYlRsfQq863Ps+MJbDgaDUfDVKDh6ggvJcxOewOPzXWmuiAFSsIe5g/o
PJEnmT65GbRzrEoXSe2I8/xlOdSCiO2SCVqY3piAMOxE1ckqPylp6TT518I0RfFPt9a9og8HbsiI
KMPkwFvaUFVZlO8WQCdsrYgiBBnDjK+eoP+daB2Upg/atvHVxFE3VEGegHThqXGgfYrKjcL5mkaz
hzt+l+sfuKfSYGT7COEz93Zt3nXplpZunYVm+VvTmFjNqzmbH7jSs2XVVGZf8RksKmgaPBWoVuRf
AWINoa4tPOlRyLkFoVCXm2EGd57GlW+0A3bzHerqUFnrZ5SprUAfY94cTI3smfwI8NOA+xgwcvme
59WLyLA8HsGil8MfakoAAygjklDWc1wUV6lHMJU09CUMjUFfsE808Xfc/6ma16j70wLx98YYrg40
otn9wTnzOsTfc4+LAYSNHCIySUvG5GvxAGcnSa6BQfkmYC+cp285i6ffdhLMwch8tPUCLSlBmEY9
no9X5gOrY2Xseq+c3oAm27QJGW92wM1VogWb64OxwnIB1K9++MECyL+B+kOig7oV0HJZz438i0zu
gFrKwqrCqC4T10+ESAZYkixbuzTQ7aY62dYL08vOkn1JKCOk6lPp98qS+TOXUnqq2lh6RthPb4v8
k3E+mkaEGdC/Jx0tzMzILM5cerEkBPH0jXOVO4GbdxrCqXmA4vbi6sd4bpE8EYyX8MBktV/ABvOf
C+tdWnNHgvNe1LsFH5JCuZBqecq66iAbGQ3qSWDYgph0u+XHJYApFW6clACPC/DEweNSO/TzZlvq
vV+9lLe5qP6Ilpj3CNL0FNRk7S2qyc7S7OfdXNGgDS7k8f+JR2jEaM6qn0L+XeXcz+mX555Ws70t
cwuQqPtRdOXimWXs820Srr3N6ltw8nL2wXnH3jO4A4u2tMW90NMEN68LPdjW3Fvr3EF5L48s045q
AE/c0hyy99tKRNtM68pDMbhP/Zo+fj/pgmz5eJLVbFPSZ8NrPjcEi5WXM9myVZ/W/NHF362uH1Wy
wgj14nZ+VMld5xaxK7BclOxLROYfW4HCaJTeKcd5veBeSvPEsBA3hfUrcstVlqUg/4xQ4BE/LKuG
17Gz8MSUBAQjVFEw7B1YL3X9b5Gps5v/Kfa2vnKN+/oq8yzN8CJuVLiaNbmx2d8UjuzVb4bMQ6Dv
HhgY3aUQYDoUuRo0CXfnUs3L6Tnljvq4+snY03i/00OHL0mHuxpdVfTwv/LUEI/9qgb5e6Qd8FYx
1DyUOp6Ug8iKOLELcXe7Ed6AD4QxONv2j4B4jcWWsPbYddkBeJ/Yh0TzTWvSYIw7OJY/ffSxcbGN
7EtLwAcT6dSzUansscmwn8EYVM0pebpH5zQJi6evDtIHRE08MMYQ6NpBx0ktfyrWWGuldRvV1c0G
JGFYOxUOT7LAk8xNWsdvlSI9OpV8gww49NxZ+j8si4Y7HqfDThkLT78JsTuzGsbog7XMx0NTUHH5
Mu2vXv5IqXaUx2/9lrOMMEzm2HiumZUrb6KcyEF8a9YXQ7cvmNw50yNCEddn3pS+DXCXhNu5MVKI
tVM8Cxo1N2ChvHHlgXViKMXqn8gES8szbi5fI0/HzCDLc4fQpddZKxEhHtpfTiBkNHWPoFu9P18t
YfM0mLGo8Be6PUTtwTRzJPd7XoY3D5ikR9G5fgor2IZK7lajCA7IpsYby8y3OPpI+UsRgk26jYrh
8Z5doDOR38/VkYG+4QKjQXbM8mdS7y1rc+4NMhNCs+1eFta02YAjXItJhq3CzcBulxF9yV2noEJU
Ee2fgpn5g690bDoTW0eRHc0vbQajjLyCQ6VhM+UJkNm3RulzE3xB+GLX0NBmfY55BDoC72aPhKva
9a9YxD4KHx6IVHtkvGJcX4el8da92v0RpPfoi+CllMu/8daoWTPalptygbpmcD3M2Nsi5g40pHdM
MyPB/6r7uywMFxcEEdk76jObZAkdyeDAGq5fUx7TovpMrO+SOgBmPTEYaCs/4xWnztU5LMw6g9KJ
N8UUjmxn3Niie8jFr4wKKAOda25aemTMMU+0PRoyMdjM7xT9tDIRwgBDLha/PVdZREiUPp05+328
oKlnaTOXV9ZXrl2WfZVD6ufvLBMQTu0Cq/9kIpcIPs1w2fe7Dmq7p5BEl/Sh8Q7l/EVX/19M24DK
M0dhzmBUejAuz8WS5fJL1j8E3iyfIetn+8GlqpD+VEh/OvnXrNPdOH5rUMFSxvE/am4lHzU0Xg2E
dkEvKu0rjg2TFatxlk1siTN3JpUq9yFyW7drqyGx4Qk2zwqvojXie8a9R3Fkt2BDT+Z54J0wJvOd
VgcrgXCoLJoagyvJVTEmJs6yiMvR4l0Jvo1UoL0JAlEa5GphPnk313BZnyUMlWa+k1pxP8QzT+Ia
Iog4qTDryO9i6dUQtwuQdpOLyJX1o1i/q7r+pkZTYGJuhMLsS930zVsJNhPUsK2ua2zdOqYgHcVY
vDSBATXftolJeBIYhjo54uYREsIqMGD3I6rAQIjR+3Rja/FzTUgQYV4xsUsJcLFr1Z9FzS+F40Ki
qLps3zF3vifFpSLNwrYScCydr3vNmF9mhu/ovgtD+1D5qtkB+2IB1Rjd91BpaAO+qoFp02595X0P
JDCU4idg1KFNP2ZxkG3mmjgl8APE4MqJRj2cFRFeKUbDgB5gaTR7W+UfZSbBMqvMO3EgjpkQvBu/
pYg1IMdIDEEp0T5UvCB1nFkLT8v6YBZfU40CeRWvVkkXGlWL3fyNG4i5MX6R9LdqtN7FdQmj+dL2
uBKcMT9n8k2xJYLYU1+WSTdSv/uoQVpO/AM/PRfBFqOdQHBQ7JcoZVbDDONZChtgF0lMQyHmACCI
K4l3oxL7Yo7g2mRNzwfepNX6ygLKN22eZFYehwke5/pXdapqzR+yxh2j8Z79mA2zr11/LFuLWq8/
TI26V+tkf0jlJqwURDsD+Tvfi6jZkeWMIzQFU5YyQ1gwwhh6heUGpBJkQdJ/WZ8lhJskpMhVkQQm
l9QQz+mCbjgdTqIqHkujDGEFWk3bMy0Tjo68SZ5UHluIh8wAIlw85E4m2nOmHRhgHN8TXD6VWPPX
QJlFJoYVbGheCx78oX8RUvOmiIfJ8DakIDIC8ZwzOv8D05/S/OGNwIPsFo1+TlPxRAz1MS2zg3DA
ELIcVpqG9lSY3wrk2uxYCEQ0CzJs1uAgUn+bDz3uYuJ6HwrRlWYxUMi9sZZgNKDtP5emOy3idNT+
yejpZ1FiDZCUIGGBio5Z3EWo6Edp2g/YWY8UfRIpDiw7ln0/C7al/Sl/Kx5rBiKV5TzxUJIgcJjZ
3zZ9F6HJlvvUp4j3SQq1N47Epz/bIP+2aRIINTqltmfC0JJJhfHTljVdeAbiaR3Kr55dZt3cDdEL
ofVORgEsoNDeaNWl3O9Bkf6wdzfKPWeKmCOo34ApG41xjgnSNFuQ/bn097s1bkhl0YEsmr0ey3uh
zA+PjrdREsrAaAI1VLX66/4pGoy71B21hfk7MzSKAp0NxO8lI0BiIK1aemWn8RU5D5busVBcRQbt
AIWvSmtg1Vs4MP5lFCnbcr1f2g4K1RHU6rXTq9et+DJSD0/kpW79zqjRHGXhlGih+VXopkfZlw6M
0zGLXTBYTy1WiDrm04JfM5KZ6U0wuQY0Ta9WuyRvdvrU7hQmR2e92sVGtdMKRvYK3YZcZHiG0z4F
w0vWO6qXrUbUKFf3SGuIS8dxdxFuDLoypTC5RM27Jqmw21Rdo9+qG9ERrsdFFg/YzeyZf6cnvwk0
scUIyQkSpJS+oOIkVYRVQkwO1iAyQgAZQePstzOyEz3zZRxLkCQAnn0aKjpINd4v6T2RtLOyjef+
e1rEQ1r/R9J5LDeuJUH0ixABb7Yk4eid7AYhqSV47/H1c/BmwYnpF90yJHBRVZl5qjoEHdCQsN6n
+PujbNxNaeZr0+QNiel2dH43pnpMJQuG+w3rhSJH1LLT/CmM6EcqUzF9x/hbRT4UCmyohyo/cozY
q99aIKmrMA5j440YHsCablCjT/IQnOmsfT35x7qeq5gedHwleGCUQ47XRU3JWq0R2MzNY4j8eFSG
lIkz0pv+tiTA19j2tmwyhreV2bjwhl21oaqcTdLtz0T5lio/IkGX9JtLsZtl8yaX8QPalJK8KEL/
WrfdW6fF77iNzrlWkzFo33NXVLjhg8I1g2K7am0Djx1HCPubhqoYkU/Mnqo1HMVqOTaCeOTP/THt
2yN7iY9GiwqON5PomrmbTemZLMLdkj2ldgV+0wiPom2AGDTDf5G6gPMrT0onngJwrqEVnpNdNA+7
afrXJhZKiOHJy7uRKDulogfVOm8MC68kbi4ndjElLFTaNcXwLAvtPmQsRZsacpcYJMxfrBx8lCa4
GFkUfEBZbQARf91xRhKVbUBsmjOdt/WqkGU7HfeGApqnPuZu2XFExxwueBmjZbEV6QUY+fnOnYWf
6R/K6UU3okvVd2cohvi5N1YAGLC71oOtUgfWIxQd6yhYeKkSth7fqzLYRV3JwSuTEOaNxLRBAULE
e2Pc46S2I+0kZSfhrET9lbDgRZyzi6VUZx633FfiCQNwZkw32rMpPLdpe1QyYa+py7ErzjOjHv5F
/4F+vg0iRNZDDF64LB14n6rgGc0hzL61JTxyXxxiHj+ss3TjyR0QG9AQxMatiATp176Mj5ZcHZJl
2ctEeZXx2CqPJMuvardjD9kNYF3NlRlYjnwlLlqB5FFqgNVh6gbDANd309D0Ccku6zV7WlJHGWdH
xdHpZF3Fibk18veoFo76SDykwf2trZbJ0EvSZ7MQcf1hZwEy5z925aVnRfHMJn1GY/tQUmZkhXq8
a1yFpNjuOHkuwng0S6cpdUh6LLY6Y/FZ07hu3Y9Er/VXmAM0fJBwmgsuzf53Kf0mCJ2xOqqlvEtq
3Y4V9V1est2SyG6Bqo2yV6sW82/Ghnm1w2tYR8o5mcJDDP5S17cD9h8Ukl9zavwuR4frF7y53kVq
IE/SG0Y9mtWF+aT+YFvKavJnN5gjSXeJkO8lxm0m/taMhD0Stna5kPqFYsQ+MvxORAfPkzLZC+WD
Qtk8eamELSv5y8R/wyPBtJY1jFKIs7DizxKeHULbrPfcFBKyS3tFt7EcKe89Qw88Z0knV40frQIo
wUwOZVw5Xd/YZL0RjYTKJ3HQthR9nbwr6p1ZUeVQdKFilF6BQ4TH8jpLX3o/Ub9VyB4phoWZBTJR
smP/HIli2gl/BCPQUvHskKwQ/V/RDzU93aoW6wxHyHSjKxUEGnM2C8UBYVyLU5+pQ5J+i6q6q6Jv
2ZodpC8WtnYDod6Ji3kdewr7DrwCp3nE5ra2+8kmmTARWoJyK6VPgy30tZk92ea4sfCfpeL4mepM
pUuZrsOqMG6zZrFpnxMeAopXxHzsEr2yFyCi40+sk2gbrF6QJnuYf6bykYiZPTavJwsrFppzXP3h
VrN78ZIr+1DQHBPgeuUgXSTaX2nihW53GDIXHV1Lfc42SoONfWBjpUcEnySy0M3ifR4Ydmsp/qee
79r+W5jfSiPZWxipPmXlA0tm+1UZxf206Pe6JYlFmKQ8NLXgR4ObGT9d+lKo9BQR1pJ9wbdaFEor
8dgNJOWBcGKiv9ML4SoE1A9Viamu/SnByqwSkix/i/o7AqyeAS5o1svQj5s+na5C2VxRnlpoWakf
iefKTzIcE9ah5QvJ1j4BIEEbHP9NVefrU74vKdMM4TMDYsKEqiAYlWuaI5luNB3YRH4mgKcYvavL
s4un2Z1IOA0xfZq5MSCB4TnlUGSvpNxFd9FiisMTMRc8eUDbwXJOU1VgbBF+xOWTCf6iSkdAEYtw
Szca04Wqrf2cH2JSLVJOyJsbM1eO4C8kKfWb5h3Csd0U/R7o+AHOgsQggT2T8UafLuUYnXPSyfus
HH3QjBtKMjb70vP9NkLohcDUADfAtHW6ECNcexat8joZL0N1K8YDDXpRboPZH1XHjLvdjCe94rCW
+HONyZXRTBJvTIHHa1h5zJN0RknjvBmoInUa9yX/AGggukmtneMCKYzJLSmhjbaJ9O+RlH5PEGni
L48azqf2ElQ/+WL5i8koso3ukfIqMf7qo/mFVUBsOU2OIVLSFH7F5v/n38wgWtwrdL2jCHUAyGMv
4yJNWZ9hD8y8+KwE3doXS31gRG9J9UYsp2N+aIJpL7Ngy/iXaxJxssIF2OzMbByjAmyEn8z6DdWT
aWFaS757oslqRybfIE61TazpHNTWZZLXsQ+QkS65R7N5J7T7SPl0+vJQZSOd46YLeaQBc1k+5zH5
eK/n5KNO/Tyv6Gjig6Yr+1yo9kV2RDg0gIhoaFcNLiHS0q13SuVp20TadmgQNtgCFjzy1oE+Fxri
5gTJiJbyr8Fo05aHcnyJwJcWpdMmGbUmalBw7qKduZSMyf6txiCd4Csm0Hi9eH0Dk1fOiEgW3rRB
2LViyVDjr9PZOCSyppobC9Ml2d+Nuk+Olek2og4tyTpjI92IJvaV71bDU78dFJPBe0Prx65Ad+gx
QiP2mjZ5YqIEY8BI7WkQFifboOD7VydMDwKR0VWZ3XSMKGoVwOcNwXgTWg89g8HmkAxkAtFAJ5I+
mryFUccmjNA+1TNhFYYcjC9FNTugZGnVTUplZ2otZwi/NFZAMvBopRsZUZ3IEGPMuDxXC/w1ftN2
OERDBDHElrgWmkY8LOq/kVldzF0cv8x0CKQNiRgShmIYLE3FlgGNJv8yMCfK1CCi0BgiCCRa6qIo
cNX2rszdjtCnIROM6wW+Do/vOLTSxTzI+zkRj30+unKo/Bf2lVdraoQw0O5HSErhHr1vHxPlNLR/
uvwxgnBpu2Yr8cYKjAi7b8sYt4W8M+pThM+3zeFpIbqTMtiUX6iuc0vyCtcV3sV33FniFqlhDx/D
tfCrqvt4ogQpsr1BML5qofmKvlTJ/khzjiMGDYB/zqxrKxGUHVlUTGp0QVdFYJqWcx8wiGBqXWKk
JDeKDqrTdvGmM63XZ/wQxUdB6J7WpRiTu5nMlHXifarEe9X6Y5uTsSgdzFisQvBYnOBV+LGrgYLj
r2umQ5RzL47lPlCKjdXecgyu39GMAXMEvZuRqtegmfUES8qZYFXmY2pomCdgKGnXWJ0Wqxve9giZ
WdXf02UNyJGKlH2h0BiwWH5H1i5a3yqMZ1VlUSQ2bsPJT+byTMjFaVKGX6HbYCAbd0YivJEmX0ig
Z15DXJU0T76kL0Ybv5i9smmjwT8t4+i3FU+J5L4+EVmtApdxgs0C3abGB2yThd3wqOCZvWzNPUgz
URB9zSp8KqYloVPEvZNiVmiKUzkcs/DQ4L3tsHDND4wQdO4ri8cQ9uzFWP9zfO+FdhtpvxZGRFnD
yw3cJAr2fYXPkL/SzIfkOqdcH5afVeEJe0iiU0QnyEPxPhqIaQQbs/3p/NATcQxDj/Aifti2eOhY
2pt/M5U8hjfMAJ0dqhz9CpnZNcINQYQMTv+uVB+ikj25vXe51G8sTCKc5Ejf0lWSdyHH22jN/9UU
fG9cbz0GVA3s0d1co1k7FmnuLJ5QE/p2c1anl4le9NOy8p3ef5cCoo2Kfcehq1rdJrxf1vwYrG8j
73eck34BUKJviGXJwKH5C6w7dLv+nbF5ONzl8NYsb4vxY2IUG7/4iYr8MxUe7E530+bfQGeATSXA
lxfgLKbOmY5C9THXwlljW9QiXZvgJayCDR1k2/4spOano07xQxWEFQ8/snmCH5rXzM3E9V7eNQG6
2V/P72uwKHLJN8IMcEIW9/CYtqTGp4EhM06aZHC11hPN1CFs99kOLNseTMqWryWyRXzBuFV6ZpRN
+hLz0bVfGN9NkkFl+8O2cGwBP3P2NlbhGg+oh2Y7rB78ZfT1/pix6qrYWaW4aZ6Nuh1p42uZwdGu
Qz7/K+UTLb5aoYt465ne9fsWQVMLLqsvR85377MAlAl6TB0xSp2upwAz+ViaADviG/Qo/MkxUVuW
97LdSHdx4xQqrFzJM3kVieipwuDhicz5sU0uzGmZ9sGSYshkcQ4OZrXkrodVGmk9GSGTQ/EQkZkS
H/0S79iBRuIkc1bf24LtbhAXt6sTrw9Er932pxCAVK8Z+8AQ7T5LN1moHBjaCD+LmeLwLNv+goFx
Y/QWbn9qw99uZWfKJUt5NM94L6f0Na6qlyzRWJJ0Si0MHvAulOUaaS2LMt9z6UNtY7AOSHaW9P8D
nnN/VM4pEIcSgTlCH1rzw1UrgP6Ijmhjk/yaLdCcpMRL1xj7CB2mnLxyDQFEojfE8K9+ElXZc26R
a+v3OZOdgjVOQ2cfSg3vfmCvs/WQoX0ylTvWI3KWC2zLZtNO+ohaEQgjPfBfX/3UOYvNAcgd9XoC
H9Y+tBEQbTbsxbp8mMRfKnLwTfISKNYDbStQtav1FKP8PE/GUbEILqrNXg2OEqO4JD4OeeBm5JiU
ib1J/NqzSw7c0/k+dJuExdpwdIefoTA9ZcC/INHev9WEs+RIJZKT+ks9+oTktdTnTnRzzcnEdJvw
Kokys8PIjzheJV6ypuPHGW2zM0ApGWc288b8aPlwJX7axRo2EkJx9XhBnwPZKBuBo3SyE0C0dSg0
Swl3F53zvxw7HLvcJGbcKMGOOhuwwADsWCSUcOd1rQHsBK0s3S/z72Dld73LeSNgzvIcteNZ5egK
9owTaNkAThGG4m7sj5JmuabAEp7q2EXpUSvZjXMvm/oSsRh8LStRhtPuXpNhJmMJOWDTqRyG3RHh
NUhYMv2fB0AEv8bUbCeL4T5UIQ0sF5Pic15rKtKA0m7hGdos52XWvBynWdt984QbqmTXF9Z2lPcW
WRYRwyR+syX6ChtMZbxYPnWsG0Q3Js5Nts9VGI6O/kcahPOqsfwwCY/MUg9WFuDkAVL+2uqdOzfE
+qVPwcQiuklfS8w4BaAjav2X4DOvYg/Ttge6TpnPLeGiXMc4mChPChQDYgqDJPXeUbYOssxdTTWy
WgdA3PG+4AcCSniueohYAlh8u0uWGxm0mCHmmHeeRG69b0v09YHF5Gxs9xOdzotw77WJB4dtXtiq
HAteRkH2dlIhcuCTDrN93aaveVS95hy+H9yNZJn3oZXeONsCImkBp1IVDK+q1BHuW9U0Ns3vRAa+
0ztH2DBX8NpQwA0MnxRuUzIdYKmYQD4U7OvJ85RSxqwvQjzATdhR1t8DPH0GP2fYaTdVsHVDfqnD
5QlPBfRmzxJUPXzPrimmqQIrqMplIBAmaN9XlZmtdE6P9LNN6tPKNUDdk0ZlR72KijpF/W5VMhFn
88ULRDdDJ+f/CbXfEXh+UzUS94tywa6z6uQrdRO0w0LFqFSF26y76K1N9GzWrXwmmcIWHA/zAnxG
EVQB/Pz5bur2IQb4gTqEpXCbsgbhFLGCgFetzW4JZU2U3pYW3kB/7xdMXDnjgm7Pk5zGYFeEVNzo
7sbiFJhLh6fMlGYS14WsH9W/jtWQmTr6OY+1JNozu91LGATZk0m5VPDnL+IvNosjnUze6vUXBx6i
igsZ302AWUOkc0LrWFZ3aQn8gVyfOHrC4Eylz4RW1c5Tz3jINgx9M+XO1L+H3tiFJKlfKIuoIeRl
KxuHIRO341fB/yKbbTiYqUPU8LaWL+X0kimEfHDpR9O8FeYHIwMeRssQu6m5w1CKc5AgqbGVw3cM
8stO4ck7sHTDknovgY27IbfGQ3dbBC+9cVjB/3V0aumkNPU3XuACYgGgp0rjrfYezcUhxLVfYbs5
87sxhpy2yZB7FNNDcCGSPkOesehBg8tgvcyD4tTG+6L/5NWCd4LjAi2Emj+8S/Vz4QNam4N/9Aq4
KUu+UT8xSmpILonbxZFVlR1HqR3erfpkYVXU22bXV+ee4IRZ/Km4+8iAIGJE1Ky6mzNDGCnlR2pT
/T0GXVObJysQTqM9QK4uTJA+6/XJuD5Zf/YTD3nenroxnSyPPIvEd41JrWlvJf82DiBdogiUh/ch
eSFsMluU93RcIfOo8LRm5GOkNPyTxQUT/05D01Dh3RRoGlXTugFjctNJ6WVmXhOVNAadcbdruYH7
tSnHOAuZqvuuXxcnhy/e8bQ4jdiQrPCWf622v7lsTxoKCuylo8ZzmYrdkEEClYcT8OzVWoqPzpqS
U589miMcFHWlmkPtq0muNS30mf4yiOWF37MW3mY5PqRWdjB5ke4aoQ3CPWA7g5OLXpVVHqWPoAGA
lxMiiMYxJGWRqNGxnXZ6qW4RzCgRsT/MdiYwO9wWxyWPX/q/SA8f4HaSeLgmofAYIjaVC19YYE+m
Gd6maLi1TApaGD89TLlrxx1dSFC+zyY+xbg8kPzJe/XBLh8alC8+UWSZuviLBdvAYPUf3cNZg09q
nr+DBH6vaQ1JA+M2gR/P1Gic3Co1nOJZKkAvZaLC4BpM9o/moI6j+mLR+eRx62fxPaRFx1kDragE
z9UeSn7/mFwZNbfOlZS+ILxKHMMdz6VZI65DZIfETcVWjNFGg06kKznJ6yAKl4hHNAWvvDVa6RR1
KzGjUbDDBu6scuczV9NpqnrV8ils0O9MfzQUX7UwPuatv96Hmq0aIaYSGuyxPQBx3FurVVTa4mgX
U2rSqzCxWSOAWUxAy6BdVfZ9SsIFM7YxUDyZ+Z6CvPFNeZ/pLJUIeGaW/wyuw3atQUiyas09r19j
eTxGsnlvFF46xIc+PAVh5onENEfgWAm1GfDVUCs8CQlOEUy7JNvGTR2jsfDRtYeZEB6dDCZvvyco
RBbI0M17amT3okhuBI0iSX6kzW9UGc5c9FxRWKRJSjBWaAEBM2kTCd2Toh71D5mMS+/UdWCH1WTX
HW0FNT9bMtOmcbJKdVo5c+lelwLs8vwMQr8q9H3TSttC6EnSSgfLCI/LWBwroz6K5nBM5ukYjJvg
I4iEVy3U3sJU3rHY1wu08WU2hEdqEcMP0byM6ipN1Vl+1pbqqphLF4W0c5bsLAX/U7vvKEJNxNEc
4RQ/VTy95crZmu4NfSUwhGLJD4Ol7dXhlvMppdupUX1wKr4E1zQ3+eyL2lVz0ekxIbTDo0YoSuFK
9FRTABzrr/7X0C5z3GzTz5iq3VBeyuJbn54Vo+9vTNebp6Z6CHaitsuE3aBfBhWP+8sibKFW5JPP
mLpLHPElwpDBvprNRf9a5cF8q24vWhN5Q/6yuuaz7NIjH29nayu/tiQo4nATHsz/3PF5cxUJ59T4
8Bwzeq/Cq/zKkPBirEbKlTbk8XyuORaKTX2fkTQGAhWwKJiIiybxK5m+oh0cLr4xTvfqOuf/HP7V
xHRmIkkDQdeR7IdWEQgJPzOtd9oIklQQkbT8EBkl4kcyjXsrp0/BzF6ICgMMnng+OmPMtLp5S+p9
V9tN29lTfiLfhb6QpBExpdGh+EgAbaW4awiw5FoP63LNR5Bin7ZhPbuFvJWG7pSN+VmOPDUwDopV
k2aWmPsiaLFUwmreIIo89UR+dgySBMFvV6Cn8CcYtyBYruoYQCZPCGytITDyyE8pRY2OC4aZwNLx
2RCGV6E+1OiaMm4ByhPJjke7HGsX8Zqc9LscC4egV9mSfa2jdm/dxQgOUBtetXi4VGJ47CGlDvEZ
1iPdxhLApMxowpX2Php2jqLG7YkqG7Nmp6+2QM/GJ9qeYhD/qBc3F8INwkA3J5j/sVk1j64Aw2Mh
taJgcXiE75Z5A1t6ZQ8dwdeO3udcBeGrjN0jsp6VZD6rNH6G6pm7dGyZeFudS4spscuDVDURT1oL
E9rAPsBkHr3Dm+m7H+7x1lA37Lrd5PcocPEOzzNrSYg2jHiVcP4+nKy1XoRUe0UbD7itzMnPDdEH
+e+PAXM6Y8CWa27ntQ4Os7Vg73C9KSWYpsrLysiTY9WNvVj8VIRTdQR6yKXLvgjeLd0Pu79ZzZHE
cq+cRNKkb7HecL46MotQU/ooCzgldmketaZqi0JtB31tz7cBuQJvv5mYexbmHkxFP0aLCuAfT+ny
U9HEckYNfX2C0WaKum/EM4EcbMy8i92hCi7BV2LUTpiMwJ0TF4DRrrTeJAvSWad5cDB8U6QVZxQa
DjnpKelIxiAcrUun3TPDeuoNUETWH3nBQhCOhGtm3WojfmA7aWe/F5pDqgyb1LRso0rOJWx40J3X
mAnfCkc0wHxZvHpbzSpf5ikmTZ0vwSI4ae88tktynrpVnqwiPOmFeBQVtHWS5fPL+JrX8306DhP0
x//rWgS5L3NL8hb3A2l/RtaLYh6thJDrqaMJFrwCXzLLoX0dO711Ic8bMqwdkSYygZMy3JhEL9I6
91VehVb4QZP76ZRAWYP6QGdHprqaQdaRMc7CDFGn3eRIDTKOIpGcMY9aup+ppNFKKzpfmQE2SxwQ
d+JDMH1ZQ3PFl0fQMfhcflZneQp9cGPi4ZULxO1EwjuLRQdrDU6S7zEIjgm8HGDueA5tXRvtkLeR
AL/Duje4X4SyGxYzR+DgCXTjHrSwb6cg/XPKtJHoRk9ob4thf5hVZ6HpUCi1KJ7nki5QrN7IxRNJ
CD/4CKl6ACzOpOKbx8g6KxAX2VWerFvQf9fsd+hnADK9ACkBTqUCAU5BuI2wbogA4TacJToRS8ov
Ed915YnjyJLmDZonKsRFyDQvxlbFzh2wiLvV0MBU5Nn0e3GdEZpT7aUwoHpTcIV6hTBMLg8/N67T
nQWci+XLw5MDFCjc+JXHHfoIscBz7C1HhnrRZEK+mLw8KLxW1l2nkvjnS+yW4/egpdtiKKlRNwEP
dsMIPPYT7PPxUqLyKh2E8V+cjAs9UThiiTSHQ3PlGdJrWJ8G0Z7PcbtaEjBDLczw4OnXqPX1pgwX
1GxcLEjSRPguFqYUrcvPhKWEMbgxC7u36XQva07+/JmtNTWTXFR3MfTaCEaN1bqTCB3F1fr4zgxh
uzShpxnSlbEFAJNWYtJv0G0L7SlO4yP5o71mzyhw6ipF70Zu+Sj7MzD7aSftNEhMY0hXqJ7e136x
6L6YN/vmT81oAseLoW3m946EU1o/reLXogeWHNYHMwmN+mYfyupDIEQBmqGIPEWVXSMeSHHELj8G
gnftTOkX9eJm4BwhTy6E/oK0nhavyFyNeZrhhOXjox+mW4S4LaiTo9HgYMKpgbemWyevME6+tNQ+
GPucNsehY9K7wmSOsEnAqpRK2VOj0I+B2Ex3LU8fQW3YImDgRBgf+S9pfvIA0SNJlrucqLfB05vm
oGE3nOvPUs+YcoHOgAcbOUr/CvXlEFaik2SsO8HbFwImDo/VSvWc4E5xu2Mwi0VmHf3X0N7ZPOcs
AjbHeKSzUdyKgD/vWAuxVY4rj4PT0xI/0hS04L2ZFCer/C3n1VvIFGtnxv+GWLUNkqesojhYY3JY
F6YDV9iKs7GXsclEc7cvpK2sUy8k+ak7zINn9MuhMpkHn+tw2E8GC9uCXxo338TtWBkfZnfCHmPj
dPdk81RgYzUV4IvYm88qCw1mGpWN0rRnuRAuulbfwli868VHZhA1m1QAcQiEHERw7PHcYHtnq0I8
Y4bH4IbrVTWcWAxddpu79UsmAz3KoRtul7cIxAtHCEke20xcY5yOE24f8Cpd9prE0Ut8YqGGtsKN
aCqLN9Pc9Z18KDNIRCbJeQNO7T/soud2C8GPRVKEbrsEcmZXuTMTg2oJaTp2cae4y9xuuon5Knas
T/J3oLUyFk6VrNYA/aHgGlpAeGg7M4ofekmUcjh1VX7OZRZw7WTFOFjhZlCM44httAj1g1qQ8W2d
PkkdCgNbGBc7DApbErEfqkg68s6cSK5712DYGtv+wwo0+0cluTvCONajyZOS3NcpZLtO3w34s0VE
8wAyIevjyWtZ2W/2lwxA7bQB94JipzRvM/OTNXGwIHUyDhxzhpjSLgJUUafsothB6ZoL723Cxx/e
lrKGBmHz5S40TlBQphe1F18H+80KpsvYCxcLYqwHxJ2EwQx/np7M2ib9r9kz4xF+OrF3kosppnd2
Jd5rPlE9hkWDUiIbwnU2m02bDp6VN5d8as5MZofAVngXevmtIitMtJr3u2fzLv4XIjhWD2n2U66/
8430kBPjbLHzAoASkRp90C6NFlyjjGAR3K4pFe9E+DW6RrLytGqWJ1y61clI79jBHIoh4/Wj5KEU
1SgsUrZ6PVkwlgAFk72w7bxSQEnouL9EsBwOMyBUwMS0hc6PK1dCmtLS8FzH1WlABWPZA3dfSuRs
2U8+4CO28qpMN+vYD2JGuXLrqraDNwSHTWazr8POBcGWk9+4NHj0sqxeytz6U2F7T2oX6xGTAj9p
KjeUBndUMRjWiKHmbcBQJc2TfaJCfR8iUN8ofZiSvZzhZoJDM8Xlk5YsNRxZSEevCAjWqu4jW4+C
+l+WG9dYpwgytLOpLCdpKY9mqjty+YCeJua71d7Y1uquzGM7wMw0aiwZxSc8lYlTB7wBcLo6cpCV
JjmhZjggUTFTJO6gsWWiqhDa3bmlrTTRzabgIs/mRZSyy7QJduHNCjN7QCXp09M8WMc+W46zCDzt
JX65QzlWk81d7T8yuNrWcAMAc9Xl6CKF4smwY9wovOFzt1lUxl5A9MUYru7PFADwCuN9EuPtVDml
mPucoiq69rlxA5MrB+El6uoLw3sVlEjxlT773foftSYAa7szqOklZS+V2h4v777IZYj8yx4AV0lW
O3SriTnlnHjROIMzRsjYFXr8GIXmqUaVtzBLt6zyFUxlHgPwtJL3mm2jiwVub2Sw6VC2XBRoVKr1
Xc7miQW8J6Heqi0Paa6PEaejIZs79RjsLJmFBCpP3v5Vg+mlrc442XpEc31nzQsZ5iBJzy0GaTE/
hiHshJtSKEdWRp+kPmdIW1wJeeamUxL8DWrh9kFgSgjKF0DZrx2mWvLs+PteOzaPQP6s5tTWuEgs
WJcbEgQevWhls23lYHxOqDwSFNBpaz4ya7xO1LxChEGWpRnxfLcilsT8LL3iDAs/ynUmEmI2995q
7rNW3LVWu+EEH1FEBdU8JCmzY+kKUXTTwIzK/wlLdoqxiWA5O8RwVTAJLFsRWSE1v4uRJcWGtq1k
6iQTxxvCMM1WvpWKvy2m69nEpgDap2JwtzAu4u+IK8IsRDCBuWVV56RM8WBXkEHaE9P3Y8QCwm39
VIKZB6+wjz/gJRnpdFPD8CzRmcXJbTKUs8iU5h/zcqZAVBF+09PQqKFf3GsxeU5SCnhjzZZvIAhK
2BMbYziUO+ad4JOqVIbAMZ4L8FU5J0T5kZDP4iCoZWsXh+KulOudvNmmanuZp+KEC4/iMYuCTQos
InyfH9QZJBejkRkLiBkn/ahjHMEmiUa1dioOHJm9gnEpH1kkdOvbwtd+43cTCzLGcgBWvV0Eoq1J
lh2MeIWZzDaNPXeLU5PdCjflIDspX2jLcLcRFL80aj/paUAbHtK7bHmxwtX/OAPQgKxk9k4Toc4L
0sUKzkd8kW7ZkJwo7LoJKDIwFYisDVkJuPjoe5mIC6U2D7yu9zKJRsPyBqaHoNp24ZMMomRw7Wjd
PcqLR73oj/pITjyhVpHo6oKZazYKu1tRHizu0YqPNGACWRjv1vBSEWPW14fSp1yUe4PprqCxs02A
jvk94/npIO68Er4kTY8PZk1Z842rCC+dRStZnVU88XHT7GVeY3OrzdbR9jrzP4legZ4d0dUFfOWW
uZOpdN2g3UUDy7fsCAwVhPSQsyMHtVTlAx0uQ9PRRLx2JtcCFMItY+Our05dah0ocfkassVSjWo1
xPIlJThIwa61TnrDsgmRYWXb+Rjs/UbK94ox7EcRiwJgATO+ENzMouRh/ujSK9OSJDiANDk2SnnS
aazS6dBj25Y3qjU9JBL7s4RwVM6voyi+ovnQuwvjSynsjZ7gIu0fqY+4yogsxvtAEBhg7yND97U/
eisnwe+YE0uaHSTjimUGkZPBgEu0Q/HX0eHCnTG/moYtphCBgxqUvoyWGdpVeY7w1qnVs5DcOlhc
gYpTh40+tbHHoCIJdPJHb6PSPRZrgNgigdAZHJZplnJyD2vEN6o6cFP94mdMWYee6CTa2EgTNM4H
UdPOupNiTMeW91bSV5BNjdN5b+E6rFXjynOfLBdD6YpZzlOjLLKGbpdxk8oeuTRlOuQlnozmguVb
QUdqaH+0miL9LWEkYZC7jGnls/4s4AuSUZPBLBzb4rI0zSPhqhHns5p8tgwWi04nORp54iqpEqaY
oUPjfd6YxNNnx9Ss5yjlr/9j6bx2I0eSKPpFBOjNaxmWY/lSSaUXQq6Z9N5+/R4OFlhhZ7p7WiWa
zMiIe89tZzWi8l5a/fuohe8SE7HxrdD2pFvdumq4jjqj0I1+H4F4THNPRFoX/ar02aUgYQHMnQ3D
bfNmM9YfA0Ij5nNttQjhb+36tlwN3Gcp3g8zJZG6hXJ5m89gEHb2FG56GGanGN0wVguYAeS9ZH/z
5y3AfVwXVrirNCyoePVI3CoQElIbbmzMrzbG+OAhAkIMm6NUezgyre+SrnTMPM93vmqgsWn+Yp6r
8OgA7KFsynfU/5FS8dgovHyw52ALChr9BeMfGoPnvpMPLXIW4CcRkQYBIp9M8OAgi/xXx2/VSJ9/
brlCWCIPZXRl/U9vuflIxplzjmLVdcxJ2bVbugu8+zlvA0ymqDhoHBhpSpik9kxrCXhAr69LuGKF
ekVpcraQrYWMc2p6bPTx2Yj14KtgDiKYI8b0aqtni7PRJ4aQb4xPBu+vK5dHEunQ16f7ACJWDChO
2SZTd1AIhxRBeqidb8QJC0Gs4zBLizCKEX0mdG4eENjuEUBTCd+YFKCCb5/aiFs/6jjAS6/UFmvs
VvC3aMQqPtV1j2KfSlId80dFTbSSy89eiVaV/aCB6dxsEldu7Wi5Zmk+KgpotYJG3X5mfbMeI22d
KD8V8nHGljzSbmta/1WE/VSy7q5CQ+YMYGyI195YHYdwG4vNj2XQ3ild2X9WnOxq+aP0Z3DdEouj
MzAiFREl64N+LESjQMYTMOjgu+Nj1MpHCMjjuA9CZxcnKjIf2Qs+K1s71h3gBIyu5qdile8dg5+K
OX2Ed5YWUJL0iwKDaD3uCwUFnnWrSrQ4NrZmcoZ1DOvpsKpnQkzmrzoIMYHaoyQB+oSrNwl2Pvpr
HZ2RBqWXWcIEHoOEphrs9RIp67ZXq511sEMqOwYb0iOR+6VI8NIbjPBxKhndhhRLFBVBgGGhUAGw
wt9CgGpo/db4rlQS30aGuyPku3clfFmdixEKgfmSnjxUrpYAlEVt6qtA5QQqHiWfVCUFmHmnmuy0
KUEXBHshTZPT9DPurYnzsPJwcLH2AaAlhQu56nIqhIqsO7CmMULDXG7e8q+modyvfnJheYiZznY5
PnUEAQ5zKeLlNvmCdIBEPfg6UczDFzLffaIMe5RbjMYSUkDHPHNFgpmikUFqZut8yJfaTJaWgWGS
vktHP8AkYHeoXBjYAx4DsqI7a2VlctXj/F1t0cfzJ/U0WMs1pgQ0syO4yphcugTp8/1bH52jHvur
ss2IEiTwoOyvokHvLp1TDFKpsjU5//QSkzn6zjIH8jytFoIqQZLxCsaa23TEca379Ke1LzVppKP6
4Rf/tJrluPNK7PNt4O8IYN3NoXsGYZWcgCphsW6QZJcTlmosMv4KhRuYcwMlbqDuhLukd7FW0G1X
saS02kaP/FWLy4KWC6Zmx+0xQpFqYwpk/+ki57FLHoXNu6sQhGknHqWtxB2PddWr+50dy4ABHK8y
LXxMK41WSzJLkCLxJhgeJ32zh3WCv6fZ2vq8xsL72vYWdaGgcd2sYvtiBP9Bc9aW4hwy15hM18K3
pfgPfYT70O1yXJWMhPcVfqGy4g59E2nHs9HrzH7jo2YUR110xyC4+yb2PXPbYzNB9I6u1NpEkdv+
teLfHN5XadnZILxv7PV90pFe/husqeCWnAb97pXVumc5sqcas+Yy9giQU5lBDpsbAqYVjhiN0M2c
qLJQBbehwbDcBQCMlBr3r5TTrg7WdbY0EqI7nBv08NBQdxpeW9l6Gkq46unSqwJILubOPHBOOCpJ
V5pOsT/gAp23LQtTAY18Fc5wdPC3Qxm6WtwTgOpgq6k3KAWVTdOm61g2mS4yoZeuUq++mUweHOee
epom74Ti7NJ2Y7Hl0XGQmcm3/Ns6TgTDBOIvYIAPKvf8PsauaDlXou9S02xj3nMVHoQPrYypDMpp
QmfkHwUloOQrBzapsKj20pBydW6t6G+wbqIkeCPI9DGF5cPa2xCgMGOamDF7qznkEwMCHRbbTX+E
GsatLyOh/P2nM8Yr8h/zxShHGjz7RcoTDfVarU42xiqkTU6Oj8YhYQu/Bj5IctvDn57hUN9zELlP
qf7EQIxau3lv9eh9jJ6jfhppotqKvA3aejtUOao7d4cn5hoa2sWiuEl0n0ORZzOPqib6bh2JktIN
4qQZLbrp1pjhasLDZhmXtAwu5ZDwigYn3Nn10qrudhtDOXbQIjqMXNL76MPrKj/H/JYbJxGPlyim
DuFkJShUwH2zqQfBPpKW5Zs1DV5N5ksbbxHMBcFS+3Y6+63xX4gysTnfU1o/OjKCfZ0URB24VoR6
ns0l7o8jCi3LnZwGvOMDr43QqL4Mr6RRWGU0dM0vgcNjGTGXMwp6+a0XWvFRfATT1YaVgc34KKg4
BAET0JHHxs1wWxVuIj5738sESo2U4+BwMbKj1VwDzPHxuEWtfop8iGglhrJP8y9PwlUmhUtbxHxZ
O1IPYJGtJIfJHoN2e1qZ7CB+wfu0McyBtq+PKFjgEUGtHZQb5/8xEOe2yBA4XUPg4iyIunQJKYRs
vqIq9xIVV76G4WGLEKFGOFcSrNJ0A952VLBkazA6a+weEioWvAIFFlw39RaGLV1yccMkcQ0dBsSJ
N6tS0FF4UVtgvV5YE+4DfqhFNiBx+h1IuWVSYmK7pdITrmNEa800Vo7wJJWwUsu1unAXdwkzrqNZ
sBlinaZc5xSrDt+w1VNM0uphEp/q0fLSpFkaikogACzF8puSmEj6h4xt0YfVBVPdVLZatae1ZvDa
1JfG9FS+A0rnX9Mflr5lk+Uhe1YD7jmJ93myUkKk6dLVNB/BpG99jbjUH7nBWdFWboCVYUDvqtcs
6K9Ev8RIbNHO5zi8M1z0Os7IfFUFaKsmfApIknkWomDV6QK+40uqsdFBvgkJq0MUEHa/pl64RckW
yLoog2rqGIL79M+l6yAx+OCH66dXTTs/PQP0L7tfGjKbDAeEw0XR2qte+2sFJGR7VFGdmnQ6zcIN
JXgBdFp7xnvIMCPekc6JD3X3HLXxPBCaxgDOlNfTTE44xe8Vk2n/t6AfhsmdZWpM3mKEqwpYbeNC
tArCJXzXx/xbm70tn6oB1c9g8yyrxdCt6+/CZ11kZJIAafQiw9hUwbiRfIO5xcEG/D6O2L2cW6VE
eITotGTs+MfejP+77dZwacjqGBoYFFz+YyPDOiFnMjG3HP7N8R46yrXKbRLpaLlaB2TqxzwSFz10
rkGuI46/1SSghFgZHyEnNxXcUE/gacWAYAC/Gzi8qQVN5PnQeklGgKzJvqn8g1+Rt4OSXCemeqgz
rL0wfELV08lo6DZ6zeeeS3mEJMQQ6g2YBFQiMpMSRTXdJjmX1nj0GTLlEdOREA1bal7MJFyq7M4N
ooLIQUhdmqQDOJB+wmNNzJQPpYEETHuCOt+Xe5MuTKLcs966YZmzlQ/JsVcTimsgDdTz6PFISF8h
tXh2JFGPukyXD0IBRlnIKjRpui8VtYBaY7bAtFxSyffYj2O6xUgcIeduaTtr2lktp486H+EP62td
QoNZ40J49+MG3/xAkGgUb4LIcM2gXEdDupnqE7Fw6t0kkgFY1E+c3sLu4bRPCitIajEJr7TAg25H
5CVtTgbYvJmmVyr8dfEx03v4JUwb8Cjne00BOdVcRkYCJgoVkzeDGJB0tmHqn7NLFyx2pKw1J6SL
qK3T8JBIH3K/MX9DVCkihvOObg0CQ/tACCMnaGidP/+REcnhoB+w4yV/wc1JWQT4qpnkSsrSIULX
MFGQaHiSdJ4UZuLROikYB4hNmBPUVLt+L4GLeDOGW118lv42+p6ybF+NMJkvXd+AWP/g9Lcw6UXm
4vJTbHOUFMmXkL/S7A3ldfI11q9iq3Q/sQ/6yN9m6pb++m3gGFDqbJcbC2CGdlEaa+vAAlTuQP/r
fq90lKz1Rd8lNF3mN8FgJacw52eWMfBzDaN3pG+WUBBF/pqqAqL40VqMMuKPoeFlDvNVG8yQCSTj
ZLaYD/4i+jb7AboDnwY0y0UM01L0TChS8H4pLDqrxdrEYiSFb51P70xSdn4Sgd4w1/44DnTmfypj
YY701S2M/EwwVeqjVP11iBFI/jbRZK3NiY9Gq8ICzpHpR3zrJntWrHSeIJ1QkskKrLe2ByxlHBgy
mwziUZtmyOldhR8uViVorMs0Wi9KOkzKV092EUGsi3h+gEgNSQx/ZdIwPQdY/nCdNStIP4n1cHD4
SboGEXhYJyU0ATA52M4qL6nMlcQvZP7aqDAAiLUNpINRED0doWOXnws0e6OW/ibedfjG5hi7RFri
88ZtdEjGjsTS+ByY4yWL9z6JeCjD2xxfUL4RtPl6JPgJkQUqOfKYSbAnG3Cbdy3KxxARsoHTsjfo
HysBijpiw4Qp7xpMfhy/K+mdPnKrm3uwDq41fvaoY65TxGUAL85EgWmLsSY026YlQOM2vqsosh0U
2dmzmls1dJIWneLfMHIgaRyYJ84YrpUFGXqSGDWjom2XOnxKnGI57qzCOMQ1A6pDjDUsTMcTHYY6
etM1Lv8Z0bZnIXy/VnTKiXXn3MyAjpO+uMk6qThNiFECfaxJI1NjZMXwKFoUz4nraiuHxiy8ceKn
qeDCo/a00nVDPoXomHVY6ZvM2pSuEjtdwqZNIKaj8VapGSS/27NA7f0fUf5MgOci9FMCKU1jjCsd
jYy4dSAZ25DH5R4INH/ZTSnUG3TyHtFsGqSLSMLxth2yQ9ib94TXAIQpNyQWRLlBkwIYSHksvnKy
OyYwRcqrUa6580XgJ1QrNn9qPU2AEFFxFg0abEnKzBGfQMdsV1sD2ai5UyHodFBgNJV9eo6qCiO4
W7B2N3BqZLfCMRy2DgPDibMWWtapWFO/uPoPMBlSvfNzV/50BM9nrwrOgr4oKtfSc4DBw02BhTm6
mqUeJwdzCe1ICiuvbyQSYnxawZwYgZ6OtIMaiC3gmwyvoFsUpNEydjZG/lt0X+a5lMRzAhEfEIwR
o0ueD8nnELdqgogzuc83ryYPW5PeVX497i4FKVxF/J6U7aOVLzwfdf1RwicdsEAkPEaaQlITKzP3
Ksv/LNXZ9RmOb4QH64HnIvP7VVhHFyLhSwwEzbNA5Zrb1bZBCWKHBMYplyYa1gHoYhMlAdr8dHpn
2wukcVGZiwjF+MzNWWo2qBpGlEVcoNABdzNPP7qFPBgrc7jTc0x4rkvt30DaVpvb0FYXwfAeN3ub
DiWrjwQLrjDoUEHqYhmHV3fZLKVofh5IX1/I4VvF//GNAjia9Pt8a1coLMwWhlD4KcoqoRhw6Aoq
2Is7xodKtIuJZkqB4TLdgRgpp8/oJDd7jvLWVSBaNei2TTwQ8wQm54+htlLg+WjwWtVZN2z4t9oP
7vmOvm3BTJuwrZ95qDNgDgHBqd2UqD7anCQlG4BdDI0YfQbT55rpM6N51t1pQ5c0UvcdUkoagPzF
KXcolakZESD3zOgqFEDgjZIaMXZ5aqbtogTViIwUzeqRgLbppdNj48f8gnyFosTR9zZLue+kF1El
t15Htjofh289U/AYtl4ZBEfzLOn1ngy7vcqsARUT2bpvPSx2DTUy8aNYhd7SiD5nda0j5QH+IkLz
owQf/PFa/1XUR0ZKJR44dWXCL5sPfMiOy+Rk1h909jN9PHDO5jmGMuvm6kLwVPrDezPiQWW3j41N
Sx9dR7ZB674igkclvp1wj8ThMiYV09/LsJY6ez/iUqs5bRrJnWHHMwj6p5ovmme+mwx3+Ie/ayOz
QuCE3qCz2VjVz4i0eUC7RN6BihY/17PbCMYvXQVRsYzyg2WpT9q8vfbPlIdjRVO36qbjSIrvmGZH
HeQ/CuPV8OyTDiqhf5BXzOuOrW/jzXoraFGrw7tp/KTI8ZKviTiGCADAq2G8rocQtiABICHCPVNi
CMNDjZYZd4NbFhgTFwkCJLLdmbWRF6XW24RpgIPoeww6cJ+rJnEu1pBcSoyosc8IShD9idxCbH3z
D3QDoiF6ft+hQfZOVm0MckLQSeHbY+ClBqB65tVRN4kLylDssN2roEIiNyDTDzgsA3cr/cndFv2x
4hqomnPtO5xzRvG19CjNmVYbhJihZJHCHYx0eMRgnkDFx5W51xvzICuz/tUldim8J2TytazoE04g
rKlIBuAITO26b8x11sbu4GMqeUOiSbHLmrRwbKqQDDv7c5q+cqyqBBNzHlRR6ITndKUmRBDz3bGp
pFPOIIJOJhY2nDUZ1z/cT58ccxyHyFN1Zxkl89C5jv7n0N8HfjJ+Wa1nNv25U5MTUfdVNrCZklij
I6lTZifrsTqF8rtRoEPuWRJTlBGjZ8kKFAHPaOg/wD6qzWfrR24Nbz31psZ3l7pPA5/woJBwRM0d
2IgIkGuIayXhFAVd7vzYZMogbSran66MzmVzFOKBZGflH2hI01vhvq/N7VjtfZsTVo7rItWwGJie
0rMtlV4wuOEHOnsNj2+AL9DnJhXFKiMPADHPkJ4wma2z6RpR0ASr/mwCzudKc819pM0kGsAHzEkQ
J/LHXI33qf5qJmLmZDx9tAsikhGoF0lGcPY95VpYlbjruRmswvj9rD8JEZPbRw0qeWc938jpam5F
DSe14aX3euufon6G4aa70ZEtUHCL2tsrgZsZMJbxTvBWH2CuDIjZOly0j7Q5Asmvi/aAXq0nZIHe
aWs+fUdZaemFswzhLExLlipCvvSHdUfTrwEIEOrPtm+PCUdZBi3yMhuBpwWPwOZ4Ky2kGpBcc7Wb
jsh59vUzOYWn/pe7o8vvUXjNgjOzCEYM6opO15KbuDDyjfZlicELVDpf4rMQJRgtZsLpWWzDQkYk
ANyMUIuK6AwnfZdKHhq6yF6nKGR2YZZWoImme7nZaR3oKuMRkWNXQpmjJ8OHt5HAOGRKh/s1dw+N
MasufinlnAN2Qkpq/tPANryCDvpB9WrGLxWRo1QorrZWxEffSTtVeqsWaSGTE86L7bYMgu1DKfNJ
6l0YaVut/65uSXmgj2C8lNFaGOKqtVDc09Yd49T98kHKpMDvyleunBK+c24vGpNno11L/LmAC4ag
HXF64sVqdCERLljG5r/CoZkJd7xmGJ51KxPhEGpeSgxY+mqwZ8jXIQbpvlqGTg6cWQboZN9ytgcV
z1xiaJ6+7TyHInjPdPVN3NiyvArK+RjaBHS6EqZKxQQqiGgp9QkS5asuXn7+IggY0s/7tGzteId9
cAffpcbShEmTcvaHQ30uWhLczSMh5H1KPEv+0obu0Dw1htQ2fTQ29WYat4pzzzX9aC+GsDhkZX1o
tfKQ6uUhwxZSZuJANh+ole04tHsekTrcmwOeAf0KDG+GA7e3kQZHM5m0PNqTEKRzUexMTe+2Iy1n
grUKH3BOtyRc2DG0U2HU8LlZVYb66My4wnXhy0ut/NUEfq67M4X4ek7V06IAJZmSO3KsJwM+9Wti
Y8eXDRENgauPTBPnLqLkyKJNzgJeSTJJNB8Tt8MC2gE8+VKTeiIxl0xcq4y8hreIpv669N8yJMSt
ug6Dg9Xb+15hjhB9NeGSRBi2g2VD9RpZ2Sq164WKxRx2DT79CredWIWDwi1EnAxCn7xbi3JI3U2c
lbcNWJ9sxgCQFIGfSuiPLr3rpMZIDDbZ6nQADGnq1ubPCHQ5P+jNHkXjtbCkN1marc2eqgivm+g4
pkubthMEdzoVtMvbaklqAPTl7Ggk0HaPyOpWYfshSe+1QAwOSSS8FTEVrwLLG1TNqcBXQmxRX4PG
lPZ1nB3Z6LmGCdIx/85snw1fQQEDFqfteJkhLPDnBNYpUf6qdC4sAtatqcV0BPMNoAYxpm1xl9BT
28ue3riRjDcbqAQ1038nJs58rsGgEJNazYikms6mM/dzAKN/yOBNCIkq2JT5r20Ugr5Odd87Cx0V
BMRUm2b6XKGta2urT4jEjJtc7UaipwrDZWSuPg08qYzQLeVlwEDF/guezN9zSMwY2i5i9B2ql3q1
OZ35Hc6jGYZ5k+latLXHk+CoUVvqBeTaNcVjF+SvOH8Z5AlK2Z90NLKGtwEsDqNnroVfQ/Alcq/i
3TOQhJT8s15eyciSR1cazwHyXc9nDp7zsutEXhURwKgv62pTDuLcgBp6DB5gahcqb2BHam5AdIPW
3BrgM13xa0feXMClHCtGJo9cILyBcxFcan99mnt+8NXy6ZQQSa1FfzJbcvZGthLMlTVHQ1jRHfPP
nZ2p7lrl1KV0X7Q5SHBIzzH4G7O8QuRYqrq0zMk/wVrI4chCN2uhfgH1ygG7RxMfCHEgKaMnyM6A
UV4z/O81Npgs8I/NuC47A0mlspEAtMvqU+vehHno0WYTgjkSbEPfJHULOb+aWKudAA+Sn4Iz007U
mL9RwUHdru1FguTdJwDBao+GHdIdG1DHtrcAFkFx6BN9T9zfzuqKPcqtnvQ94inO+lCSQa2dB9Yz
FScxDgTQ2Trp37KsoDtHzgGtEjrePgIck3AQxjpH0Cl3pwAkRZzDpTeD7w6bh6qcFeOg5c1PJwCo
gjQZW/bo0oGVBY7Lfkm0SOBG3sweQ4yW7OGh7WpcKIT2RABz5YAE+ORvKJYhAEBVXr5PbNxTt5fY
XTjoFcMZry0VE05Wmh/4d6bcVX8bZ2Wk3Zqu5FrL+am1bi3GhdNru2I6IuvT0Sz5+bbB6pvG6r3U
nEdKGhkGJGGb3rTMp+HIYIvRxa7Cz2E4p1r7h8Wi4FgTSHsFF0B5bRLlGlfWNS20q5p0V92hrCxe
OPMuuNjOyB3aCLsKsFihYVRfMTQlDndupwNGcXUQNEHs7+Wx3WsOTsWlHWhbmQNgRnq6ggSaFFAz
dP06ciuSlbCXsdgu4RGY1LJzxYXAPwPAhZSzzhbb1kkfVjpg99tyPhkQ5Scs6Dvs2+hNq2OW+qsB
wUBsnbuAaBcuBozSDznUD5EDe4DeC3rRpPtMzJdu/dNwsOPCkMw7BVcAJ9i+vS33af5ppj0If5cs
xy05W1uBtAbX9Nb4MmJ/azjrPv+cf09i4IRCGb0GR3u2Yp0RYT1nsPj3yD+R+XClc3EVYULTCD6D
9cGRrKDS8npNO6TUPHh5Ynyjr6T85V2cGwOYnAnTpKdE2YFE7RomcFlkMtX40lgDunCrsilFYFlM
NqWJTUnFKWPNpwrSBwWWqBnRfYdseG3H7KLo1ikil7nQjiNbg+7lpHqV8ZecwJJXQFzLvRvbqACJ
PyExLW0AAZXVpmZ2HQTPTNl2+Px0ZmdVNB3YYFPjKTvT6msk1LwhqKrDT1P+U5ofEVAMs46+qolR
BSmJKNZQGhu/5RymGBMcyHFp5KMaBTa+wHSlWSQ9IPKqXu+1f4QhsNA469s6S8ApgXihQLzQ8L/K
EC8miBcN3leFk1hPeTdp1wqCTAtSjfXErNaMqC+B0M9jrJ58YqhaxMKKkqKgYpxjiX3Jykzhqrmc
stgJIjwHgQmQgbGCxJcfvaUQZtThOOCGgspKEtXe2OMOWRoNtkIsNtO6GGCylCAZMqLlIIPVj47k
JC8dBRwsGyV8sK5umY1jTH4vKbCj4pnU1psDWKYJGcQ04y3/jUPjODFeUOuzYk5H/xCkGP4Me+ME
yhbPg53sBGzVxejFYuPrBZwboW8EBxhB4JuJ3gIlJN5XhnWu36K4sPO1Ng6MRIifEK+YAXhGhtqX
Hurn0jZOg1of28HHf4WbAJlnFk4rPHKAVUfG8AzlPHvCjFFw3nfGN0XniFDvbFhaEr8dqbva/i2J
UJPB3Vpcz1YcRnOgNRCvKlrhUV5cYgWLn4ObapLOEQih1Pgz/mHJOxupfIq4tVEcHi0JESODmenR
iWuWrcgYhpYLqMcCBCDDD8qAlEwoSgT8Ee3PjsdTiyF/pE0AQeNkhfJJSVc+3JcIVGHpfEsO1sta
2rVYC6uGChu0UUANZbXGIa2vMb8s+6g4EnmjPAPwOlLtduKjZXfCsKIgAumXOSlb3QR2Bxd4nDH2
2Mk1kiJ5a85dUG3ftJ71SfxGUrEUBocY5GCb+AeTtnVA0w85hq4ht/bvxHdT2fphTcM4eDf05hmG
/dswrWUbXJX2yM2/gbDXrleuviWdi/JgPbP+hrrZy18kxrELfDT1L5UB5wpR/WlrbenoL4cXvKb1
SUJKuB26BKZIdUIFsmh6dcm3Fc23QhuqNulQIwo3WSNAmii0EGw6OdqhFS0+/mIn0ccr1H3e5Xv2
2108s4SXvMhj7hUSKBBrgEzNYZOTbsuH0Z7LUx99dRAsssEi4eCK5rgaVvrob3q12aW/Cvgh+txL
blamEEB/1Nt9citmJzlgc3Ul6/0jV7NlTglvMB1BpibTn5HIMouoE+pgqdSunMHwwg/VA9LwoOpw
gCe45YqQXe7VOyU2YC/ERjI3VUPV+BGDm1AFo453tZDXnAovjrqff8yA3nE0rGSa9aP0RTgueDWE
rUGwyedy2pBXs9xPxd5olMaXSQpbhxQV8YOF5bcrf9N+XNrULwiZLnNCxpy6pUHoiN+bOllyCZYD
kZxBVF2d8mnlf9KcNVyccgMkRIF1AD0X7SDZIJyU0p8m6ljUD3+8x0CvsNQGqCB9Wtw2ci9ssaWn
M6HHmkyLvaGVxM/GqaVgGzLQ26rByoKikrTflZh7hzhdSY+bdelzi0vdiQjtZToctMk5J4XxJbct
SHtN44yrRm5T4yVrm4+aHDUfhHWoeaikyD1dpFrM7IBKVj2WWvcsqL58QocmwXspDec2gLDAARle
Jt1BwbTE7WzgbDFOE+Qpoz1xWqIOjShqFrpKxiG7nqb6NxGBMpgbf2VyGTLrrU3lW1o+grZcBJq5
Xw9gRtN53uDLlwRp/7wp5iLjaoa7LL2nHD+6CI5YWYplMIrO7Rw6BS2adFoe77RlJfCJXA/iSecb
m00kIyrLVtcOPROTqEa7k0+uU3aCXBr2BIuNO4K40950m9DYcAwoNclcy0uwpRWS77zC/Av2ELlV
C7muEDNCALB0bkUfmdRBoE5BPYBJsEqMTHMz0pAHKBeRoJDBwTKdTKKMx7tJNd0A8k78+yjEeaLn
zzlvIzcDOIYY5tZzVuNSSY0c0wUDbfXPVP/eo1pDIEqG146h+L6K75kRX3NIlr0R3Ol3Up7aDHoc
/CLWNg2HwzTYB9G/rXm4qxAaZdc/orRFPUzn9yxZ2KOZJER5ew5aDO6rhIBADWsGIyA+TdnsW6So
EaMRVLIbRWEgMTK/Kde6mu0a3I8A52MgSDXdJQjdGpl89XeJDKTEsnHw1T9Z/Ter4ElzQYCkm55x
LZ2JJ0naNEN69hHaSwjtFULeiCzN8mfAvCTrxu0QtQ98NsuIZn5hssEG65bpgwz/3iBxm0M9MfaN
cy+ggDW99Rj9Yx9Vl1ja55DR+UGLCLlClZzC8f3FUEHDRGyfp2lr5Jd8ePeYu2ROuzMYs+U4dTMy
47KNzE1N6YiyHrSFfhOhfI848GDMbuRjgCQvzTGG2bhOSJvByMnjJC2s/FcniUt5RenKwHrie5J/
kbgwFkX0rG7P/mrOdw6icpXDfcfBnnq5/NHyC76GOHGzBB90VS3Rmqb6GloNaJbRI77mmCrkdoxu
w7kw9XQFa8ylzNH/nVJnnn5KpGG0mMICXEF00EliaRH6pWu9QIA/YKKtSSwiGY6IH+HcA7rBNRrw
dCVg+cF7yj1+nARgU4OngP9Yp9YXiLbzH1BmC+1o02bCllujQBloDhZoGRj8ZvBwu5y8AEXatqh3
hmqJshInorNNJX87XVEFog4Ux5hMGvqlB6v4kVHHdRM8NsBTZCAcOwKnHfnhy89eYZY9cXkfjsDO
jV26wimrJoz/bJafdNql9kZTu6PMEEWylpXxoYxLPrfQOT9X1AhkhSFSwhdKGqCyr7k3EVqo9J8E
BYyZMJPz0LOJS8k1t3ISrlU1jhttQseO7afl9Mi4qTFIGozjWbe1KM0YITSZ1ZCdaptBKdu4sjF5
QAKdwqo3V+lungyFsz+PXym156CikcIFxbIfJNdYRESt4kVZyC1PYbdKi5e27+Bx6s4b/Y7i6eN9
ikEt016JyeVN/FMNlS5o905y51+cgBG3vFVpodnfNHZxcH4Q6j3mG0ToWN7yPdOVPlk7vKeCXOeJ
no2Qd5opjh0jKBju5iEiyqCjdcJ8WHJONDwYkEz8Gsa51fgB0O1i0VKTH31te2G1ZURF/stSIbAE
FEZ8V8ajaL5Y2iQGeaHVraRGO7VxxIm1vKaQtsRXhBt5yGGMKc/yI1L2P0BIOJkaWkrkGN0zSL66
2HGe5JiKRMJM3UyAImoI7137jK0YI9abRoE1B/I/3HFwrYvhmH+0csEow9qY5U4OEAcDLEYGiVFn
7WvFxjzHKfZbx9wmmAkC/2yzPCVfkiHvJgbvNUnAcmGQHsKBBVU68M+BuUsO6YG6gc2cOr0Ji5MU
4+CBWPQpz6r81NkA8QfL1dBeJVGJrhr9r0S6S9qL/1Xs+0BGkUcX0JdwDWQRUWYAdgLWdNHSIuml
lZ9zdBBbOrudI73lffVGy42+XZBVBO2sp3LZ+MjpqFJoSzFsqZk4fFhM+dTFiF4RDx7KTG+k9WZk
2LroxImKadRnJ3X3pHpStfkeB6AQxSW7udG/zTuf+THlh4mg7gK0cJTRbWGdNJYVbcXZdcBsmFba
3IeBCByC0tfKZzy+m6p2SOABzcN1jAoJkj5TIylH/mBnqtgkuXHLtYX+uS+3yWlktA9Ba36es5dC
Z6DmmbL7lWAlcyoOf5tIuQb6uq0rjwTMYwK/usLgrhFoAjU6BMdW4LfPtz7xe/gU2T9b3jEhKJWb
ftdw22JuG33h2RZBpkXHs8zCWF11Nk+TM60TJdtQ+tKnk6HDWf8X9MQYnfqu38Xc4EohoJxVnHq8
h3hLlV83H5mSLXiHCmZM40khUQ40ypFsvWNVFYjmQNdx4dSXEm9ttbmX/2PpPJYbx7I0/ESIgDdb
EgRAEvQUZTYIZSoF7z2efj7U9CJ7OrpiVCkSuPec30JCMvRpm3V040LJiZhlwePe2UiHivJPIzyJ
OC4QENEem2FrJswic+ceCLDGsY7lW/qnxsDpMo8oTrGORL+ERD9d692GpZRTVY3f1Ko/IKGoQLMr
nb6u3i81ybfCU51lj54a94SkYC1STtq4nDJhFZzkMyN5PeKYhijOqrPJyaOjTsACSAFQQTVETDA+
+IgsHghxOQj9H7xs0/Rm9vQUUMTEersuoHIzeabijygsVmpdJ4fmbiWRG1pvENAVxmo0whLRHjLR
Hrm2ozITMR4j9f9/MwZZVgaoXr8JtR/RySSoYSYkUDzqGN4xd5nRvVUVeusB7TJnXWyCkxLjP2OA
GYHs6jVFlBLC6qDUkreY5c0k4AE+UtlrbiU/gZDyXNtjzs7CCJ0vacrzFyNLzVjdGbZ0wAZiTHbN
iNl4M4e8DsbWdXQLUdQ6ptlhHo2LarrDryCRqk8rjrIJlmkjEZTYhShnoAASBBqgxNJtIJfQ4EHB
2Bi91XYan8uI7xn5VawXFLDfqGsD5rAtJgGtOym6nZWKH/GKdo0fSeUpDb/xOttMyxvqiDSyTtiY
la8YIReNmzYEJ2kgCW8EeQLY1Rh5a5itFKYezxzw8FD+ZffYa1q8M01km4YzESW6cDcGPFIyj1Tr
IN7fAZ3uaprX8LUSqUYWNz10yoKEBAzxk9opJ0QMk77nyosfmsbxatYKIAlNV0TFotIEjob1YMSY
MNiDdRpsRY4Hc9MqL1zUmBTIAeaHv8iW4voGkVq7eQ56StUZMvDxKM31zgxtExNIMoLHoFxqJ3Ck
fjVZEVaHIy4DdIcs0igGloA4076H4+257iqYghjv31nA9zFAVQquGbrM4IfMTDC5bFNcYFqTvkRY
k7Ru7UwscePTbyCHe7XB9aMcpnQ5BKSKydH3EEY3kkmvDRlACut2ND9yrcMlaIvYgGFa5/duQs5D
ApRsf+60tj0RenAK2Lj14n62qH00phCnfLWfOHk6coF0tG3IFaTqJ4pOXZNd6Uo0U1eFt0lNw9X+
x9ukhMnoQwsHT5gMM3FifrAPhzmNfO0+k0lGqjfxQjAPkvLcmS2i33xNCLYFvqocCdPTNOvzouYX
+saWpnjkUNcc4RxxRImjbdyvU8SAigT+ogayoOtou81QTUTMQMS5LmRoNLtppdHpjm7tQBIcLSb7
nuQCOTe9YVuTmhGhbMs4ZvBCupuRgWjgy1qneFM1XEUR3KL7g3IBiUbfkTsby0cLx3F0LxpCVVRc
nuQi7VJuv5CHAKgIFtm0yZ0YGXOwQpz7PsefVzAx5Z4GiFj1f/TlXPMbLCwd5WW02bSG0GCUgGEy
PvgsNhMBeeamGX7lWIZEnl0NWVw87Q0r37fBrzBJTjT0Tthy2ZbmLoux3W3TqDxq4ltvWGdGy2ES
jhWaRNSifZ7ztHUczoI3mY+cyiynqAiccfRI89OR4aFPzpmonFcugTCNNzWJjrjVJUZ4qUtfaha/
+G7Kvr0UbMFtdal4GjUqLbAHA6USAQLATEl0lWOFiSi7xujASfZXyvfTmLtBITp6+9l/pv0TLarO
bJz3ewin9pNC7ggvpomzw8L2L1/mQaJUlJB3zg880TPSDg2vqukPsXHWrKv01bXXvJf8MsRJG/m5
8ZYI6q2xlscqiRVCdA/kTnXNYPex2yF8RKuKv4+8R7LIGabqSCZSqHTnTnZxrzA4T9zLfCLmiOgV
1lf+3cjC18KwTD1DIrRXbp6cwsbExPlm/NGonVQodpTqjJzpi7hWI3izWXpZk/sNg7TxFhN1rDPE
m+rfqMq2raofQ2pDBXoVR1aicqByhOCNsZc2vL0Kgo41D3RnNuMzSow3M/w2q2eJi71Krv04PpsX
v0Bdyfu51FApswQBypoNECEVCCUh5ExqqUnJwS8gGTb4XZ46oV/jHjBDcTdj4BVBfYrqr2ygzMC4
nxHnGibEqsn7mGoCNSbhZLlqXxPJ3rHKv1hijET1IWiDVyPSFDgANIZmgesF2RN/3YB5f6hPmGgu
y0huz01/VDNMi+RLvAJljGKAXph1JOZYVKwDk93AwBxJq7RtHN8tBKYz3cQJy50B4VdAKKQHWctv
KKUEgnKCdwsp6ouFZShfQas/dIZYGTazVa3XzAfTDd940Ktlb9TZs+5RdJPTLymXNHkr+KBLmRmO
NFKRigoJKT/1vOaUv6j2fc/K43+sGlGeCAVb6PVFeE9MDFTkaDOiG6sY3jqn3IYB4b75bz4px/+g
g+Chq9azyx4zL0qLcs3MtoiI4SiwSveuwMBSpR4IBNQWfWmUGTrmap3V6WaDZ2STaJFPQHaJf0do
rvmjty5yZXoWycUQliJl0PG6sDBOYesg0jD3ckI7purnM7Y6+DSigDl8WoH/Lm/q1ls4/YLgm/8m
mvuMYRMDsRBTbYtyjM/hG4EuXXUk6rJRdctF5eNM2Iv+u8zKS1f9NGBNY2Nzih7y5ray4uObocxP
5UBzNLkYp5C4XpMG4AkWDPVWMb51/HCux7k+yU3sRknuIqSdfptXBn0PwDEIV+VQQBNHlLujUSW2
epsBqQOpQBanq95vRB7+IGx9o2GXCFFOiNN7VPyuMtZU2PXqD7rPQd6K7UcLhgN+kHFbUaCt0FBR
OiA51EHjwo/u6N+Sl0iPDQ8qdvRgkXzCeU4Tzzd1YbVsPQtzqzNM57zEEdQfzdYizK5YtPa81MeY
UvpU+V0RFGn0q5FhRdB9iz+bGZ0FvQ92yrDYs6CgiguwV/f+NH6n5LoVDCXQ/Qu6oO6IMtHrsF6a
VKTraKb/YgcIGcvmlcisfuDHO6YzWtFpFqXfwcNsVmEeYkwvQIeBk0iwWoZvzNmLdR7aPyFan0D+
lYGHmrph8QRCVegM1jEtGYCxrA6Er7Gom8mXfolWaIueU2gQg0cfr+fGOrGcFhbeZcL9WGSIJCGJ
Uzsu1COGS7cNcPKmxaUh9JuhqQFIAMvI1XspOCjjtD7fYFlX65FfkFqCzm2Fr6r19eE9WmP4Qs1f
KJ5tP7p0JLfot62eKmUkFAVnhq0yd2XhKaHbOAKDWtdOWh+9WYiwraMbHfhm+d10kzCG8tok+76r
beZ4Er30IrFhsFuUy137B+GtzADY7Omm2GavGuGxisOeGX+TJ72tLUTZo/5Ed63UJQIUGutO+jA5
ao4ADvN2AazLYsa0MstgETye6ZMHLeWNysgm7uPhpmdoxYicWeNS0OXW2yQa9jQ2SvUrQENRhTdj
jNhsgBuNGMpdvC4M6uspNKu4ZAlwR7HHxK3a+l9Z+VfzfiHjt2H5WfFNDLr8U4H3XdLVn4qU4CGl
A5rLmhdBorAeT34Ii08yyj8L2Sgia/SB8m9irlHwlKEGeOynetsvOEJnR6KiPNb28EoHpD1+JBL+
QDx3S6l2A9jaIfjNaf5pCQ2lIJj+DU9/hMa8EQjnHobgnjBOLqdBGTyN/1fWgAmgJhcuknmWZi/K
/1GIJmH7jX2F71/XaWLidjS+wChkzOFV/g8RXic9s8bpnZ5mzy9FMnaThes63gszW9C7Uq1g3ADC
Ue2UMcACSzod693Y0VBUUmSJbE9zo/Rhxr4w2CtoMnfWxuJ2rm6JPNtacuAnC9luDV415j0T7UYc
joOWYWc4lngteELpE5gGHztCMFIQ9RXguymUvcHVP4rkVBE5mfc3S/gc5fREBVoOSSMmxzQhW77Q
jymJdBtJI2UfT/oYlm/7cmjfyCN8UtNcq35Fbm4rBEeufnAID4M3SbTk1UdosEvFC8gN+5L31kIJ
FGua4SisXGGzW+6KwQETXcdrQv6aNe96VhJhmJ1AYa26DfQ+CzOEeoL/w0IGFThEZbDBBE5A+aYE
xtODXNUlwifrXeGTnxO6L3YTCetsFEGuPSOjfFlRd+WKmxD+89cQgv040MjQYn5maetVEN5WYaar
T4MlnySg3OCSivVe5c+SML6Xv7I1MQoTZrceBQ1pkSSVscH35qUhxqgFoKTZW/+jUlJK4+OF4uFG
yJ2VV0g5RH10kQ11yzlADBkATsIdp0EdibjlnZq5g0JidXHFiyHqvoFHeEcU27a2JdE1ksc0hbbf
ePztyYu7FcG2I59S770Zm/JoaHYl0/druv3UYE8ydvJ01oWI8fIw1PrJKH5GwYn3HT9KNjfiZVjL
qqEhOldi2qs/pps4SjxUge32krwBjqDq3LVkQq2GrXqNTV4Sg0rWIrzH+nDVVlc5KGP+3dKjkRv7
2XjpDb2OP+JPHJEhfkP7UM/iRSN6gfANARxY3JGzFI6bKCbxJzgZarslK94OnIG/kdlt+RFTiFdZ
cSl3PRr0MdcfM99/3TBPqn8X8nqimAA2tFkMngLVKtJ2nTrn+GtmWREokWopXrXokq1+k1G1m/QQ
omsof/KEghDAagQccnSKRfUkTe15iYUzA7+VaxS4zZeKbPUCbfUClzPa0iIgTTQPC9tgPJApBGvb
1RRj4n8ZUZKLkteK77AMJmWyDgYhO+S6xVpA+NWwnrw2ET0es0i2XHJ/QgIvA+pypeOsSBLKPF8m
2oGoOjOeFoTUBNZmPY+V8FAjMUSJVhvKJYNmXtaNsHnSY82DAx42gOhJGWUYxIDtjb5gRCuORfNj
FsWtU6KrhBAPY05Kphl5oloMtBDDre57ND1EbKPSJJuUA6xMBE/8q0XSjf8sr4l+RN/S09Na/iyQ
qoVbzB0CJ2Dr9QsBWwjJWYM/zpYvbRIOlhIfOfMrbXZXK89PvqLSyN5n0qMSYoYmRHEZdhA0cGNg
PUPySlo0AOSzFrrxRC2Y1df6OUElEu0jsgiu23d1SSQAZzwpipywiHopevyp/xN8lFK3H6NsLzQq
x2DrKdWxIo0eu/piTncDEwo5ekKWrf4zeH4QYrhBiwqQ7SwwdiSEbRiS36hES+UPpgyTRBacMYj0
0e7EcG49kM6QHjCchCoshVgfdXXX8cMU+Sn037IO8J74Irep2O7k8FsGU67GfYmszbR4g7h9YaAE
86HkJCHv8NKVWEPDACZtGwgjzHbKbLSQ1p2clu26NbW7HmgO0mBsWZ4wS5bn1oJagGSa0eIW2jHK
Ez/7rkHfpmwkRilBKUiCEN0BBp9wTfz7yJ4mO2Pfuikgb6HRCik8Vp1tE01XrnlZu5DdOn8YNyup
9i1ME66Xot6CgtVRsK3pwV2tGPgUzOnRQQ8Bbs3OgtzHDJD81LaY5p6UI48QHAU0XuRm0b6U6dKQ
HBCy7SDXKJFHUTCfQjAS/EnQTBdtKyac6tf4qnPhhpIxx3UjRcrzM+8Owjqvhy6Kcvm5gHBTPygQ
Z9wTdYrdnUPcYuNB34exBYfahE4zMAgqEzd0SavJm2mmpOpqewOdTco6N5Ezr7HS1dDM7RLZE1BN
rNb74VtcIRSkOxYqoxGVUS9PsMzg0WVA7L5I/uemHtkh8e7LwV4jmSSZ9yYFFxo6+CCSd6Me7GKj
wFtg4ps3S2uzqe2BblZ3pp5uoCYQX60A48GjMtlk40avlA8jtS7Fr8ZGPDM7tw46vCsRjXwgMpNF
kBi3RGSeUMxHlWIWr+M3JanePi1OnbQ5yU4WJkjMtXOATlxuaSvQ4aEJWTNj4zASJzEelF1M4upC
WHqLdb0r0x0dtLP5zYxDa+moe6pEFHks7mpoTZGSbrrhcf8jNFlVmSwSi6/cJrXyRUHwyV3DifJi
8LRb5R+DYFsaN4xAnGwF5FTG/+0YwoJmRL6k7Of0q3q1onnvmTopgxUZti1x9ggSSnku+V+09t7w
HoZZcdWwiSw3sRVuqtHcQ/LrQuQGTGyeSGM1EzlHXzS/Yd9+aWww9ISB7RrCuBtzidDjPXN6yt6p
ufCmbVicBGbtbNLRhAmnSovOBsj1FJOyL37VU+C22j/z75RiqJ/JI4qOQrtKVzOfqKcRjxiVQWvi
pi1iFa2EPYwDItRK8DKBBhfxwknGvFKTewO3ooE3Il5CIeOicQ94zKgCGF5ScW5D2uSmLwhJhzd7
ihPa6Xmrmj3w/Kka9FPP1o2PS1uNfZyF/5mDkKkOvLECf3reWonDQ/ldIFfqaSamYbVZHdpFPGJF
PnYJflpqosNR4FO1o4IYVr7Uca/pCP9V0tBSWyRcns3caUi0NOSBN4R+BK5h6iHFlkKiC2/oMFqY
pGcCms8VOLS2nFC8soN94I0WV9lq46kU++Sp4DXdXTLODTHSFrpOta6diOKFgruLX5TjNc+S5ygP
b0Y/HFvOSTb3aO5edQfwxKQuk3oo1tqL3DJHCwFPxPOgfgBmDv0CNHhDh2IzOUN1zIeh+jtwP89Y
fo20Q4KJchnogOFIRPkPe6ZJt4yLx+LioRmNp0E6GoANO/ljBQmW+Ki5Ah0OwVbRPmpdOE3FeP7v
Pl0jKKfj+CFPxb0STzVuSctstxDsFuhchOzLGN7M/6VuxU+FupSp/Adqpqjj2vq5kx9UYBFfHDma
bgM1gL6k0OIxtHiBDzdtP4IEn8rQe0H1TL6XYThKoXwMJaAirm5Z0I8TtfUQYwtCnogLbCGoaxI9
AFIFwMvip1dTfmDI5zv285QjrfmIG8tJC27bNWYYxyAncyqT11UTkq4cERJXPoGp/dCtaS4LXsax
oZWe30bBwjjTTbi8j3aRzW+wcxUMUUc2lFl8VgOku2Y+ZIgmoFiwa8t6ZmS1dKzPjaQ+RijC9Cfp
pRuVX9sJAa1KYhPmohhLS9v3pwlJfepQXepYPc43ujyj/lu1+A1z+oUSqjtMX6CzSGOnTuiCQo6g
0uX031YZpDdsjgj2YMxpQ+OPjmxRJRt2ZdGA+tCMpYAuHC7IPan56f9TesRYCTIgR+s74bzP98hS
IG5FYLV/E/i0zj/uC81dFWMl/bcAqdsKkRYK//5TloedxbfYGARa0BeOLDkQOX15kM3yyZhrMgyr
m3doq0TE6MXHjuTQDfEIrh87AQlETRPrTDMI0NhYY/SLvnOsnCJDTSmbflhp/tqB9Yaj3dfwY4Co
DLgPOhyEhpuJhbfUOBHoBJi2akFrmEW7ICw004TOU4ckYtCP3W61IccgG9riTahDCmJOgvo2HcAf
TOmluGI9uRrqfAO2eJ1EGng7UZU9QcXpR1Qds/uaNU2dWA9M+FDm6Ly+mqXyD+oz5UMdm30XNQi3
BqR1sBm/WjzdTOXXxBhNYPutyxn1C3HD7RoS59V7gqGTUpLsDbPfp+gPOJ5N6xJhzpUBAwzU7rBw
GmhfaYBs8oeSC+JlqOKEiJq+zPFRlDiUvrVbG9RXPiAZqoDdNaEYBp6++BUEwKo+ORg9rQlN5Mug
mZoRbCMZlIhoEfGWrNgoWB4Oh5HziPWZ36HdCzzuFpxJ3yLIy0C662cM9yrwy/P1LyRAZdXoDmtF
F2MHMyXEsmYOp4RVvQfcG49am+zNC1rFh6IP5Bm/MVpikmge4lA9inQv5QiCMfXibc8wkDa8zyyR
Rw0/jeQG+vA2geQ1FN6S8KRqH1bRfJTBG1hJz1Spt6a3MKXokp9kok9H8xq419yoUOsBwMD00Wgg
dfGJg4y7lpg+lJKoAUTj0qkaO4Y1kkrLwP0v5AlY9jIgzsZiiuz65lFb+lWayVeZnxg64EEk+Gi8
KyA97Uckx5cpza6Gnt600rohe/xltCJ7gkYa0l7KFs9Rdl9TY9UPQzz1OF2qEW1kgtZQOBmGLY/q
3WA8P8Oowpp8mqbkjwUu7QSZLOwnilg6nOv5LE8mnJZvZbal6X4c9qcoDk4N6o8e/I8JTZ7El0xh
rGkg6AZSnQFnSYkj5oXqnYMGa4eU38u+LTk5xFWJPnmld/u6xGWTHELouob4TOo7GNqICSGwEjWe
N9M+OoKmpYxZCMtTR0EFdmsU6aIxyK4+h/CpQjKFiFMG8gzQXlkxHxAfks6HhQbAK3Ug8smGxFa4
rCqxe0FWwYZRkTZZl5bdSMzuKj1qsb7YRHLc1JJhRd6gtehF5UjQQTbnfik2aFVOcT15UVj7vZ9q
9xIrlgRaq2PWAQAWKd6dALNq/W+PqG7W04uImlH7SVpUvc+I9vG6umR0OVPJGhBLAYjZwRQFl7C5
GUgD2jI7qB817malPbCEKKl2S+kKXBHWQPYzJTuql/FvTW+1BrxFbqsjYsxOoNK1CJoVAT/6DDd+
GtyNE8q2glPMH8STTNJCS+JDhW5EwlYjox3JV8EI7Z2rAEV2GPiSXtnB5PJVDrsVzEXco3YjF/fk
6ZHIxjx73YupJuLCgYGxbsNvN3VvYaC+0QPxFkfam0R2MJzm1g9gryYUPCMvUfPakanotv4nS+YV
mGwzNgoD30IuyPJeaRVZh/MLSw7mLYqJELmtCZys5+Psz23pr+91pmo7C22w+UgBr0uVJHfYbAMQ
WzqYGIhEzHlKSslt8N3ztSNKOvWGygHQns7akJ2k7cJYJ1mFlwRQwTmbE3ZNArh4IWnyIR2+N+/o
Ms5itVxjsb00uHqBgSVAcFn2sck0BqEiwI4Tw+/AmShgXFy/L+QK63kYkwKracj9U59jMaBsT+jQ
UiPtJpRzQjqLTJEcmG1C/Sm6WIgJNQ6Z57UtbUx2Ht9XgN0EkEDmkenZUQcQXziFilo7dtQJpzyG
RK4cFx6lFO0oEF0Q0Ly8zdBJKMWvPBe7Bgo8zKiO149x0pKHQC2sRAPdWkL1xtavTohcjnV8H4gU
7fioeTniLPIKAz0kQAOjsDmIb5KSvhGOvVlJ1A5OdYJi5eAl6HivVFQP/qzfMf7H/cLhEPKe5ryn
E3kAEzVpSDOykcQza48AwzEHt6WgmXx8ObDBt9iaZtsi93E1G1MAtF0zvCFiApyUNeoZWq5x9Qo2
j2Tfxa7JHyuP3OEFnROtjvbinZCsd9J1TPNBbu0jiKLHjLJ6ZfXRBozaryReghQ5HEoeAQwHAoso
5jmjBOBGyK1H0iQZb0caJQ71U0IYoIrnVf5N784cHiNC6nH4SOQST6mKbLYmGm27rBCG0p6xD5ZL
RyqYifeLDYSaWKrLmGgJ4RQOKmtlHF6tgseI78RsdwrzTmW2B/NvMyWfgiV+rMwv3grlfyobBo/T
QANaGLlR/t6h3JfJVwiPKh4RYw3goc2zOSMsN1tEb/SfGkXxn4OY3lHiEnU050CG24hPOppHZ8Hg
UR0VHW8rsuLZt1JKwkjml9FnvuN/AiaLUZKF3mZ0anVxpPShqBquutUmCAYFhZgE7a3bvYtVxOkC
zuRT2064grIOIQy8PVCVxYqOv2rNrZUylTVpk/Z4TTlRKtRo9JV4HadKhyhqncv6iq2twwy0a5v2
KeWrjmIrMeEn2bnZUZ7Zod3i3yZzpo3kzyicaSG8VA5xWEKNEbwMixO/MfTnfMFGWl05owiUwLny
kX90Itpeo75CzhXjXo19HzMAYnEtGv+bnkLGOfALu1CJMkC2S324i9zDbZkoq7bZ5rBHCxsAykp3
tAOuLhFNZCfsVJIdcoaE8IfZdJyMy8xHXLoGx6tMFm6EK1SA2c8Qu5XYjRM2uYk/nC2gL8aTOM+l
enDEPhTRuomwBBsU08Dm/TFd6I9MgoNBM+myWZ0DJb0k6Aw/CYZfzHdDFT8gqy3rFV710bANl0pk
QI4BM1FYCnsNoOMTq2SFiHKTPvNVL867TP17HomX/ImaDsXEYgJAMuBudiGJgcJ+wgm4aPTQktF9
hhES+/KyMmq7elpDKEWXHBbKJk9UxezSacVulJNMQMV6glIv4OMfwjsUWomnSQylzegqLzg0648W
h+sUfKe1Np5jV7RzXHR4wZtNeR2n4hpF+iUP1WPMcm0p/vJ1rqXiagrJ2XQSfH+zNOA4MndNfR+H
DoBSdAwFJbrVuIA9romFJUdDWBRYbzveZ46aKLBn5a1WDSI5A68J2I+9WorPrRifFYW4oWkCiB3f
Ow7AVcSz4AxGqFBj+priN5ISSyCESvRXmBg9z4GRQpYSKGvY5dTNWNrWxW3CZ2h58vzQcENL6kxq
aufVM/4zwXB58RAjFW7iGVBXaJ6NKx+wuDip8SO92mdEqqyAAJgagV0ZNLvh3DfxvlVRLKuAtNue
MsCZ2ERdf4WC5EwqcdtUiqXG6HUkYSgVPAceEXIeC8q0sjvmnnKOdiNWoxIVUE4fsimRZMi/Rl0T
BZp/Mh1Fsr0k+kUp7GCajgzuJ1LzLkP/lWjN0ZykB0JDK2jOQjW98vRSjqiu9dwdZvLHm1XvO7po
6PHtiTzP3JClExvSzrJL8xbdxrK+RpUfs78CDUwVeqrV2MuwsOZUhIO+wy3oRLS1Gb+qCn+Foze7
M77R5cRHifEBEtOBX5Gtv0PJfJvtaSgUW1fZBcyIGT5aoiUIi9D5uYtBC0sZHggH0SuefLoHaUTg
86WL/BgUykHQ+BgtaUU6d4WlnRq37LsT3nEOaelMFO8lukkdnJs07/FGCYNKSLd6KFBzcj0OCPAJ
gccSJ5Jjnx/ouuDOYdGdZ38UmAtLlEtrv3H2UaXdu3ENygUXlj1F036Oicn4pO6HJ7u7NONmpkQl
2d4mM7K15rsiKVmpqb/cJXTidhLokNI7RDc6ZkKqtrlRO8EZ5sxtSIuWqV87bYm8O0/DcCZ9+1wl
y1n4rK1qTwrYvtjmbeHnExFDBZkw5YjqkuRIyb0V//IIrcqc7QtTwNKne20E7RNB+SCe6BTNNWl1
D4AZkfpO8iVVgpOklH7jHKtW3Mh16namTIuMN2fdsSgJQopOgq0q8WkZLX+GwpPa1s+Wj0o9Ezh1
kgLNX32FCdncPxGKIrU29kVA1g/oU/KrryHRTk4oYd5X5HIZOz3PSfngNE4jupUYK+n50QvpLNeH
NNAvfR5cxUG/acV0b5eAYRtjvtw+uPKvAvadoX6EzlBI937O2V+qW2cNV/V+00ViqaiHaI56xs4x
XgOz2VbpT5EdjSA4pNN4rK2QFIPW14glluLo1GrxSdhbRByM5rJpl+LS1uY5W7STce1C4rDv85g/
lc/AkkmzrC5CsovyxVfrwpeoN9R7qAcrdhsCxBWaHogglpT39jiJxlFX6Krk8uo6fMAy2r6Xfo9D
5BCVSafLNu3Q96mHn7hjfgv9iQ4i5awqDaL83TBuw07aT12GNH7ycLC54rkhW1DCz0o6DONHpOGJ
kSW3X0ynQYMmXcSMAUVlPcdfYVgnAcFvyoSaFUxqVnFGd39qDJwVRXIkeqcZsKeV7wwnvvmWdmcM
uHJCIgXP7GLnyrAX5WHf/8kG9dhZQGZwRDn5t4UUQ3Pa+h0BPA/xozPGO7/BcWha5oPAJf1Jklni
dyS2u4luUnmOIo8wA774Ao9djxIJBeck2SbRGu+WKHsz/vRYm4AVSDqDmtylOF+UDM4N7ZNIVaCi
3VPIpMb8Q+blBhwIKxA5OiTrMZ3Qv/136jcd+rDmo2iAwaUNGYzBLvEhKicqyHilnNLintT/2FL0
mqPSlug+eOq7RivO8nkqISdXueunSTOVVHxHIRGaBF93xYVB81xPhk8jL1CbLZfcEr4gyc5riVKH
CBW+jLAf9oSpRhXSbASQ802G2lHFZ1K8jU1l97Qav6Lw3uZ0n0DYIUh5D/+UJiEd4pE2sQ05U6ii
FocNzcEp4ZiI07WDtbAGkdOYFgGzU+K9JIZiyVHDHl2CcQzr5JiY9LTFzAsL1l/FS2aNW7H0VFpj
k22pm/YIX6+eoIJO42zTENlhORcIgTV0bvY7ibXSTz8QS4W82FIBDC0SyjJyMqRDSDyX7I38Q7V8
z6ovWTcP6LUFeHSKAg2N4QIcdqcE/OU+ephWlZ6spEd+Bc5MDCp6qTHQAc0YbpgO3636i5TAPc16
e+mzpo4sIA4bk1MQ4GFSGdDM7JQbyFXWBE+c5H8LqOQp5ETNN/R+jSxKDDdrWOi4MYqGdkXBa3PQ
sfw+hoot8yPweAPCHPPunAw7ShfoaKhu5t3QxAsfXVBQSxFP56GeT2pFwrveHjXzn8anoVX1Pkso
6ACTh9TuaiKsLNhTahSRClSWSoQ2dmAAJmPDQBoiv1P4HztbAxrMoPxUnnodojFjbKR3L1i6TZgW
ZMFCxT0T1W5TwQGHQzlRQf78EUnUBfnqRhprBxD8dYn6no1nFhRXkW97MF58FJrwdwE6k/tTrUIf
IEtNPsxp40l9b+sLock6MfSvSEaGndly2NkiUd2KxJCBCKX+isiMSLAeFW5Z6WhDe4cmZXyEaB4+
bJGHETi23kzXQQmIxuSZKpPzMCoXFEBg+QnuhoGHQpapNmGT/Asyd1Lz3485d0MhOKcd2MivEM3n
FpUWBdVcou8NDHyEKBDRYUF8bkU6XA7WLAGe8rpi5d4EfN6BN8I0LVVtk1g9Gk4Y15tabGwAIkwN
9iw+BQabTHBe1NFOFYWpwVkbp2ezkBMGwSgaxtbc9QJfFrJV7mYiYPsxuYjtldHyyTncZJbfHuoM
G93HMLwH+dkYyQCDsJAujb64gZl6dQkzz7kzH6bpPBm6owbElsz7xASVoeHVGYL8ioT3bnQ6k7p2
iOE8o2EzizMtRs27FQnveZ1/LNrKR3g55gx2/o2OsRAlp4QDMcQFjLpdw0eSWtM+JhdGRuTU0vRa
AE/WQNJVczIIPMC9iVJLwGIutxSs0HmfacmZL8cP2r89VuTOog9Qfap15Kqi4iT6ziA2e46Jst+k
OnsHARdY2CHzI9Vy4JqnBft79q2pE7ftA+4rVXva2E4hMip6r5Xwe0IrJoOQDvpdLYvH/NvnnRdj
qhGMxuu7jCw1JBjXhXie6lNyFpK8sP8gT5YZOLGz6KkMxeRPpOUaPEGEUiuG6q+xLyMKlwibkPlt
qh8DgWldv+cMUbi4QKi3yP3QGEg/AW4oTpe0JiQy7zcU7hbJn/Q9qUdbwc/PbML2weUZLc6NkHrB
/Bfpgh0L5N98arag41WBrxFbG0KM6I6IvF7DeKnJLQuizUK+psDjXatusrUi8pr4SeKWtKs6Wzxx
Ji7jLPMEQYmTKWdTszBE9ADrtFa7SrH9P8LOa0dyrL2yryL81yKG/pDCaC6CJhjepau8ISorK+m9
59PPin80F9IAGqALDXR3dWVEMM75zN5r17EGAfusE6w4iU1TeyrRkL+EGxmfGQIELu5ae6/eJ7CQ
glgJ+2csf482ko/SiV9rO3ZDtXVKFbZaubOzr6ENea2D35e/pR53TvVKOPhO6Ffhmv01p2rAnKj0
mIABbfLMTwt3UeKt4y203Xj9MPLs2igeeYpR8y59VwCX1/A+JJc277wYSG53KIEtq8tdH6ZAPN8J
WOzfc5h72JOxURrOpLzGEh8AWcq9zvq9AWgxZ67gTwwXt9GwgMSD4zbWiyluysieqngux5JTkT7p
cUSp3U1zSlHNssApTJXOY7pNOcZHGVUwYj7t0TFFU8CsRfkh32oVi8HxnDt65aYjro4q411l6qeT
B0WnZWyRk67tJyllThzBf9vxeJBltxkOZorYi93mE2J/fRKs6tHpjohIkI4+p5LR6hMi+khH9T6t
7IeL8tbkx2GkTyjSS2mx+G3HY6Yh/XMrtO/RJcXVBRVPsTC1YwXic6x4rNFTFIPpFRZU9mn1n+qo
9WAk0xH8Z20QvhmDEE7+QkzFh/CiKemriTnbnoAHqbgAdUrkY5SRazpQrmJAGhHF8IvctK2SHmx7
eh0K/UVaxEMxpZ3g+bK/U6n55w1fCk+DUQIMvVeY1lIvc3u02jlE6wRosMuRvvAARBFadMANWGoX
gdt11HmdJjdD/dEV84dadx8pcbI1itKi9freZINlPPrwb51VBywYUTYwaWC7aP81+PQn1Ds5pZza
vK/5lzR1Du+14MPu69c+/jZsyUUyySLHJt7gPRk77MeQlxOy9SZ6GOA+ATPsIRPbwSZhAtOETRLt
ArVpfMP77pUSWXHJGCx2EkzFuk1rLuRK9uMo8wmoSZqvDptN/ZHAMImg5U8TNzKxv7LqjW3Eh9uc
QjrPtdERjsm7qJw2RrM+SGMi5uPZi/b/0Ys29KJmvzKn4RcdmbSb3qfD03lDKJtku/YwQRojQy7t
3+26e8Ob8Ku2pGsbd1cbwBRqN6sNgwxjonNbrfFmxcUVCZ2tQC0lYHtqtzYiWaXFPCZR6zbFRVci
dmL6vdicaqYzClAxyw8/1W1nzhe6pwGLl8GoFRuqpV+LsIJuo9ymzr5lPUmvEkqa4sGFw9itvc3u
RNJlj1hpLsgR6PSgU8iJVYTLenrmGBdoshgdCdKDNcv98tsFBke4nCT0JqHN/K7rbp0Dfxs61fKq
SJhEs2+iNDxBQLVU4FhU7N1Y5PuIXaB4Pj1QnlBPiQj4WOwOhIOVVY7dh9Nfie/5VQZQoPmFyfpx
9aXhlBAThLEwTjJsdsC1PxpLdVL6nKLcxRGUKB5km1IVVrcHnRKB4rOMxR6fXsP5KJfWqz5OQR2j
Os2qRybm22TsC/zVgtUi91048qE0inSXvtPkT2+Hh8zobxJKQOWb0oQgvdZipRxQyZGR+nyGx2cm
r06EBqECifBEfA4J5xhKv5HY64AhUBnHTRLg3E1p/6Qx0ugUf8oaqOtmfaxXCyFkHHRjyyQjIgtA
28IfDnJcbHyAI6LfHhLK+JGP+CAgV7WkmM8XDcMaHZQM5iwRCTMRwrbyzDXC9YK/fTTKF13OX+Ra
fswJo+aKaLWS6Owyv03CvhTKROvuKARMQNGSxS+sTzOmb5s+buzlTc9NxWxoZ03MeEDWGyE4mqNM
iZUVmROVAJ/7v2Knrngl+3M8srSo/Yj9n4gJRmLSQMsdVvuuVyFbgrqT1h0xqU7N58P9MEpBYv8K
ShOxEAdrKv2oBbEzWh1YCp3nCGsIbecQ7+WcYqFMvsDaOGUxBnnFB+AM0kE1BC+fRq3Dl286UeaM
KVrbyrWGK1+3EJ/i+NyfK1gwNnnMTupsRInXdPMm5/yVE4RcVBnk1k4rj4c9OGPy3UcP2bgUOSuo
+G/cKXd8l5I7Rrjrybzlah20V1ldsat69kxLifAsU3GvWxWxb2jyYY9urbS925wMSzS+hUPssDNq
9kZRu1KPS2SKDkUmXMM4D/bNEIWTaxOBTme5Ux8wvx+Jad3LqN/ncAZldSDNHmJ1ebWJJ+9m5fQq
H8fGvqpNBwrR8GIjP0lWe8oFcpXkqM/9yeL7Nmf0fdV6UQ+m6imZ5eKThUWBU3On9Ei/1Xsp7xuw
TOp0Dif4J9GW9rsnwSJrUvBM3NN0sVN1zavuZuvZ3dLEXWXMfrPz+iii6hTp9SmV+D1DdqpjE4f1
fMyk9AgPYMluC5zbWrAQjP1Yl2BbTUE8Y/xKkaVXzfY506UZKwEXfctAm9bwFje/h1F/ydfuleQK
gpvD17DZJrG51zty++BJLynGBlIIpGpv3VP9nRPeb/vLOoTOKP1VZPFoVOk+hj+qFbo1w48SGlzx
NYFxkrVgjaOdtlS7tB121nBmK+pjFoEtjG481nY/TYqs2aoJZvX7FQTxwPYkDE+jNZyMzj62YxAN
Z3kBBN3Wl44T5UrVdtF+mQQE0gTa37iQwAKTdLOMPNFEJvaufWQNuGlLR/mWmfQzsCT4l5Rz83WJ
3y2bgQr7JBx8ve4X5XmpIxTjlReVBx48aA6Afshizn/C0TWYEixo5QdgE735Ne2rHnCgROPfp2/o
o3GhlIt57qvwrLcWj4J6jiQ2VdQuKPFGPTqzpjxJ33HPosDTfi0Y6XJnwICncxh3u5AuL49Up1uy
jeVpu0zbfXNvlr5LYd5G29ie/ZoPU0xgr+wwaIZoT45Ng3U6Bt3rfegGfr6PFpxfhApD6ftdh0F5
Ru5c9EcNh2CFBCJ+ydjy0TDUITFc1kFnH9hYy6E2GxB+MVu0da/a6X51LfYm8qW6n+aQx5FxUlQE
zH/okoR/0dVd3YaOyVhAJaaKFG8XcUPBbNWd5GfMjaMhzI/gJBi9OAxcqsq7gciwowttygQ8+AMf
lAMDiLkMgePgindrshxT3vFqeA3LtzS6k1zrMvb2Se3aKOnIQtFk8giyHx/xwqu0yOb6LPiHTw+b
tZ1bMno1k8yrfCsh2+/ajUqi9sr8KMZcB05EcxKpuppV5RSTC51xGQEj638yZCchsQVHQ3mr6OB1
Lm6Q57vnBT7i3ybGcCZE1gLghiuDOcbT5cOrY++VPrfqTskmxVB++o/BDB0JZUo4vEJ+sPBEPhfx
9qmJ+sD6TPgNPeah5UqCe17VUA+Xo8n/qew8i3Y/Z8E2kalYQIHui4vSQ5hAEPwdvSnWxaogxjBH
RY5ZGB8C/RRPfLPrsCkkn7z6WMMi8NllgA274jJjgDQ+cN+7TaQTSYleI92nDDv+aQ5p/OInyx7z
QEXWsT1B4f2zDK9ySnbNj47bm+SMQLvMxDxH6LSWa9ijd4YeCCcYCPyXMT70Xnd737ZOc2YF5dQ4
3d5ucvgvob/ktW+mD/pq81Q2uMfccT5Do3MbzIM4Yod9mfmTeBDm2LT3GetDlz7Irx6HzZA+qhKJ
hYmAHRPX+DndioyyX7s3pkTPJm1A6fXibWUm0/LMVUFD91d2hGvhZ6VfXmkSyuFGl9+Q0LDiJ8cv
9KrLv1WGr3p40NNTM3xL+QAAmUCMYy39yW3ytG0uR8Z/8kTr+lc+z0S9YFA8j/y9aw9yeluI/REM
PpQAWk/9Lvc/5Hxia+rP7bh4vIZWPSxS9FbbaA+k2I0AWzFfscRpMXTa+WXfN/lBlu3DmLll3Xiy
7cskYraGG+egPHFJsT8OE+0wK91xRTqxkP5GpW8pX5Xeu1Jus1aWAlz3u9Tgs24IMS6yXeSu+vCQ
rPghARyD4qaz8yrFtrdVdqC0+NIWhevzsABKJLHD+uekDC2kGu4LoeLRopsUexGPe0ETUowLOaKu
PDKJDDkau4paCczFANFlBZNouCOfMvga5qqWJ9l7PHNNhvJEHTcHXjlW1/SZVWszsZ7AazBTLRZ0
bIPuJpgve8a8H8stJjtOwhitV38G2VmrCPGpw8cWFxamuOvg1OarmWODsbZwJKj2RuuvzSxISbgt
u5+G2a96nqZ4m6X7iXAtaaYEVyafcSrthjawpMYW1nN9RgYpR/cSlQrygopMNOWQlveUDygc/xYN
QKWcbqTZjjaVqoLBEC27wc3yDPhkzl6OAaUaxAhfSa6WiLyRv7VsIPqFlFIzWJmQl6UzkU+T8/VU
J6fF/BJxRq3WZYyv2WIe8+QY5VAAq0OcLHvlmtuGGw5v7JiCLEaKShvxj3/5H//rf/6Z/y36C94J
NExV/ks5FKQKln337/9QFNP4x7/U/+df7L7//R+mTvYxm3ehaLpmqaplCP79n9/3pIye//2/FviR
EBaH+m+JoPhVnYE90LJCuG281u+s9+ep+6vWum3+oRKLo34SORafzVcjPvChMVojebjeYT5L0PFq
4eBP+MhMJIpu9iOjg3iA7Wz/xBa4Ll4rijcUc46GTq7mJHudOjagnbo1OUUq0yR7iB2cKfnTukOi
zfpm2efYaRAVrmj0CxUtbp0d6DpCGCYYuhEFJUjrNIywL9XvCqrCTG54Cl6PcK7RZQirEt3cutG7
0v1av/UYJCKTzUnIRFzxR88ZiDL8DStrNHSJIbrExbGBJXVPFR+WXha1pDsvYtwPeHZGLMF9uDX+
dIJIMntT/5klruSQQGtxfupC2GNEE0UBY4Ep3eoYKzg0seB7UoLojAwbZm5ICDNMdXAlBmI6aOii
Mno3lfo9vvbo1RWDpVd5mPr+aCd3EPM3DHcx7gUDM9JKhGzIBvs4LNiXzLtEgPQ6EJKHAh2+/aWH
prwSENJ160mgk0+fWMjWoqXcWogpQfCzLnXHZHmoXfkQi363/zn2yG+9ACEd7pXwKykFEtL11F5T
iVB57h4YgKXiU+b6ujPLEn1sDR6ogUVI3HsaQhQj4trRXB2p6cN6kzOuBMICk9pZa8JQWsdYR6+F
+VWwqIxNCkkbJRRb58QafWSCrAIsnN0iDjSwB7f1ubkB2VLKrEBR95Bym3gh9XvHr+ovlmYtc4tP
W7OQcBX7XvsqpeJeT8oj8bKhug5/AbuTS7vypxa14RnRU5/o6KZDqKDbVSFx6HAsN/Jr3Yz3pItQ
mnevPLtvLFjsikXEsG41qtK64DquTgTr5N+lmaJ0YCFkQS/SrD15t/3LZw6k1OrZ77uKRW76EPNu
6365IC6ehCdj32/VwMiaXVXYO1gwP7WK+pWxHUKXSno0w3JfQmtjaibupfgi/K/C1je6F966ljgN
0ZxrGIZV5/dVeZ4huDjmPvttJDUF+hBoT98q3CAD3VyHXcTOD0qbHbInvbwlTUp3SCML7QPV9fxU
i4VeL4rTKhXncCxwssdX3MaW0+rtvUZuSamT+Lr6kiiRq+EAilCetCPaYH515fREWm7DbTnjAdLw
8A2keiISmI/V2QZ4qZOxWB+45qjYFn8CWMtG2qjxpiHOmidkhBBfVJ5fG6/psQQnnB1iMM1MGInm
bUl+6OqJ8Q6SBJGR11XvwMc3mIV0611GuRfDxSzxZ+XXHOsCx3JKDvMEKjlVpl19RV1jm9NLo6j3
C+eqzAtbONS7uz2Km5FL1/IqKrY9dZAyFADIQeuQdiySZ43e+WvWsF5lE/MqorlIW9ChjfHjY8gq
oDYYBbNJcMl9DWueaBENHEpaI2nbEE3cwUpXyqPc0ACOSIN1CMuJs+oAM4oyaNaOYcwUDIZMFq0c
7JrXZkyO6cNoo0P115TAQ+T2Po/MPeSNK0idzZowCAzmQOqiQNJs9lAUJ1CiSBZf1WmrDzLYTTa4
ldtn+lHfaVTW1ps4NxglM2cnG3OA4nMaZfZJkZfrW/4aRIiFqNyuTbWNRBQ8GW41H0YWof3vfJUS
U0dh0OmesB72iU4TL0+je6ODAhe+mXiVByQ7eXMB1ZIqN/Gp3NZbwgQKWYMzUnr3jUmCYBUYfF0W
PdupeFRKlOeEee49L8PvRtdCsqMnc6QUSrlrSoHUY9NmgX07miI7dmt75AUee1psdiQha3p0gYwd
8fqLFWLq4+kVjtgrRlF2UJT6CHco4vSjphSnaKdaxMkUv+owQoPGJt2S0NKJjbriATiBGG27bF9/
yS0LfVbla01aHH5GPSYKcPDGnHKnyLdhw/c4ZqFt/pMRpJnKoawJgJSJ20Pu9J4Z2UHLddxjGwIe
OnJFZNnLc9xPVk5om3Dxo5rRH0SLbq3nrnC6XykCnl9y2FMjqG5YS65B36gB4FxYAK6j7sYEfSGB
m52kdSdmRnioOihsyI626e/pA1PYNcq025MCN6enFgtJ3R2SF8MbfjWAJKqOhuxzvZfxRd0JOLMm
LkRy44zyrfkjnJHc0Zxl48Z6BnGr3HCXwYh3yoSb7T/IJwj7BSpfvqT8GCkhYHpv+yTMePFKEYD8
NYuBMCI55bME353L6ist9wVvnFft2GCO8CiGFYoKwAD8jiphqHqUH6uU/Ep15O2OD9HaoCplfBba
O4XRorFXJ2JCkColKTm1ogvMlVBJ8q9HKtxijQ6pt0KObTi8O6NElAzzpVz84sHz6rah5ocv1mCc
jHPy12ADof8KJdvXeFpK8h3hmdEp8uHbLG+5njECAx0mdTvhDtJcGXWMVgQ2nPNnrB4hoQssNnXc
z1Z16DFYmZcVBqjyGSbldjv8wmZrLMSrRRhEFHLOAXV1hTdDruobDcnx6PH0wq2yeRMxF/BJSqc+
lF6q41CofrkxIqJRlNC3kBk2XcJMn8FeeCHRw32adwYC25X3Rk/e0ey+2e2yqazmUBPJkV8to7qA
XD3nWnhcsNIwv4BZ3hw1K4P/k1zJJwXaHGsdRlrB/flpAnBPK+jfKxGZcrmPi26ffiaZxBwpOauI
12yWcYK46VOYV+4A0lUbtKACwJEBoWi+SryVA7KE/KgSMRBiq3etc9WGl7g2z+GqnUTeHavAPA+y
ehC43Ns9jZNS+gW62ZWdu8KwZOHBpx2jgtoqaNVKyvj+j1u76LV2eeQtLEgre4AXJO3NT0uvziP0
Hjfe6SlVJPSbsMbmQ5NrVW8f+s2AqpfBU2Nt4RWUiCwuyW1ka/6pMujks10sTm92p6wlntJPjaQP
l2S2LH+ow1N5+Ix8N7Jt+Bh/KsoiT/obz9IWvffINscZ6JTXySDrNqWbr33mGoy+TUbfkJFZrajJ
vjDh8tPBwnnnUenygVqQtQgiM+IfPYgejE3IMKusE+i2/yvfNLlEeZXbmYu0gTqroM+Wd/GceAn2
WbyA1FEtSde1kJ7WX1A7CrzYBgtPipo+iWSCNcQtx46TJiwsLAdBZmCAdfFSRg+juW/r4jh180kZ
tTP3+xMHgdUL4yH1eOcvF2AIh3l4NQAFzFl3ilii13hAtPEE0u9MjsZTZj6SDviuEZ80CnhRULqi
R4PbgD9uHWhjkPIgaM3eJRzkFXEc1UL+tPayoAI1cVWgMU7FckDCdUijAmpDuO/kmRKcL/H0ZInS
fi+vaPyJukuLhWTKDb+lpeyF0YenCPYBLQf5qciZNIwgEe1SC2exY1FHxasBfNaDmY1GS42kss6Q
WBBkw4iB2/aM5JFhZkcXXpGRQxqvCA289tbZfJel5thFBN7MMdDQ9qQtGLU4BuWv+iYAtscJTTJp
32q1W1QgCnqzlyYkgE8CYHGQEphh++zSXHoKt8ie9ood7m2ZBl8ii3naRYYIRpOviNkcl4OQ5o1O
kjswprfIit6ynA2a4Wq68GtnWsId2ruqf68dxXjocAOtBDx7lR+6EZd2ZR7afvAEbbpt5MeUX5Ib
JcsVRUBWy+8Q6LV4q8S0VR2lFNazljx4rPRdA2aHeK4iIdeUAVu9S2stML3kK3kHLKATtysryi6n
hi7jaF//Tevfc1zd8r9RK78XwvwYluTDOuP4RxX/rjXd20rSy4yUpDUelqfow4kd3lFHbGRm4Y5I
PWXwyO+dW7pDZqhdzd37J53DvQkCWxgH+UnzYrAqoLpQYKSdy00QS1RYfu4k7JP7JQ7EM3O9QXeL
au0rrumof6HDxEXqoiuJnkqe/B4yGVSJio1zGCOs4KsGAScQPxpOMAKe+O4ootdfFfeuRfqtckVQ
wmG1siNqAHzIqTOH2UHK0R7VHIO8NYxY/V6UrzezcpNR33VfS8l2qibNA402ac4hcpBVU336djyW
TkIzX2fCm+CaJCNmDbTdduX9qxiLpEjDRYHUBzxr9nv7tphsjPAtrlBJN4TI5ZPz3/fpqmb91zbd
BKChClVRhWxgFNX+c5tugIeeZ3UtfteUPw1f6zxCfMd3mtaSn4GTs0Oopy54jTP8F7sEeqKMEr3l
Ilc4+XRiJib8wTNHkkoM4uhSAcGnQux3sLU3g9NJ/dHzGt14ceg6EByAagumu4C+NGIkVitIjQEC
7B0bEep1kiNn1R/SnCg8xb9ANxbsvm1LgSGDJr52VwNvoNeWjE5VVmQpBDdlhOGikplFzkXBOWfG
AQSDV4ONtI6VvzZP9BGbtoDPKzPRsuXAHuNdOHJj6AswFrJ6eYzBMwquP5b+qnlBYv9p0LEl+3jU
7mWLzmAgAka7y/F8ZyJXnKyYpSWCVWOaAnxGAXQHeZWh4j4VNKzRKX2sXOJZRZXM6NykvM3liJt6
8fLDFfLFZt1uDK336YhcpX1y7IaGLaLSeyl3v2LbHuT4sWcfBWcZOepL/LthFBaN7vShrLODf8AL
H9YlmuR9xhBj/JnxGI4M2CWIsDpHaHTFSxZdUP+bYOYgj723XeThtCQDbQe2we7HA4LTBVdEC56h
okwGyJKK6iTxyyJLSl51z6a795Cb7qoeeWg67sb5d64CD3M5PcGstefFak6lXZBoRWlkUY3J7tp/
qxSYdu8KUBkjqTAhCpVRmbzUS5Z4Z5mImpV4X0nDRlkmggzNvV3kB7XoDzNrOSOjekWgqT2aSnlw
Tj5kXbqLK0dxy4G1dAKl6rwr0JgR0+MUX2XGKIyCvGqfbQl6Mk+8PPVkYG185TtW56D8kE22xGgB
QwYmCfPvUImOaPZwJOu7MZ13KkLtqYw5g08K8hYDsWiFVleVp614EQYDBda9VWAfoUACxLSYkkv/
ny+kJv6fuZlpC8ZmpuAYslTLsv/zF9JS1Ab5itz+VtC7CVGc21ZAnhluHefm6msMuZ5e0MXhe7nN
jRrqGu58ddlWeEB0fjVvyI70CPAJ9jSLL6QBog2QmGsQjGOC9RwV7BJPQdgN+pEnJy/qHdyaz6TX
L3i30B16NWPtKSVlVT4gtPCsdPLrDyNOrwe/kzO/KtCEfHRi2S97A4qVtD+hyjugwz5qUXTiZwNH
k9fdpRCYHPGITl71W9DtR8+YhlI6yxJom/ioExEHyKH+IT05Ewdr5K6PBb4cJnT5AiDic7SIQIyz
IOzbLdzMGXzhirqupe5gQ0kFlDE1ahqPGv3O9/VFzarX3KfyabNtzbA/v3QnzojXXr6XmWPmsJAU
cunToBsgF/dZgP0pCHes8BRo/1ucBGXBfs84zU/B+DB7BUIkhOaBrVtoShXf3OnX2V7u88jgKlc2
fhjPF797rTAOV9N49teDFmHohWTIT1zDpkJqE18ScrzUDIEddIVpJmEGfVE23SpZDjC0BkyOOeek
TXvQwV8a92c0dn9Ri+ys73qj2KllF9TBimPW2sJwXwD+xZRjtF4pqu7K3ErKGGhpsUO/hZ89w89e
KzL9oOoIqzqXmxXracvSgL64Tu1tyLBx9FZnJRDCAhSI9yWQmdFGMpjkdH9lzMCN/Ade9MxLt6qd
NFJ2VeXhXblJZUIUCutL8coZ14GashTlyGd26jLlNIOaeqJM1VMKEKisbAfrF0Wk+iSrZKQG2ySg
I5yApYUynL2HgoROg3o5XW2niyP3Ot9zfgKAcdK2IqtSNKZbtcDa1cFrXBU4UmjPHi0Y/X7sL4i7
VDxX1VEXub/SYSp7z4DAp8DZmED8QL/ZpSnZkEu/S9Rm1yyIPJPf2s9SJm/GD5XUG3uKV7bULwZX
/LxfLbDnynPtshNJFZRSvx2TBN+7IOFT3rWseUJX62an1s0zyNFLWcrX/m97GnjkoDXxndER9mdH
hRV5rRNeIfZmPhwjozkyGz3WsXQI72xfrelVChtnrFq8Ms2jy8MbQtElxTtXlXvDjTquIaquGmGc
jEZ/7HZmbpKiYFyGfUJnE2Ovb0qSGfTi6at0SyM618Nyioz6oKKZcmWT+mU74+JveGy+uwA13zdq
t25yZEl3ATvcamrubEPBelllrhJ3CepuYPcMdGm5RfFwMy1UBtFwRe06IOpokG7EWrOZ9Jb46RF0
jYSpiAkqMmpdqraYPHz5U829Nf+FKuc2gHD670sWRdjPmuQ/rRaErBmKQeGiqYZtqP/liCzTxIw0
Q5S/+4YBKHN1UBfgBBuAJvmVLYDAR5exbBxnba/r+QGhldLS5/2Zn7KitA/UVgm0mWE8C7Jbi63l
KWk3sbj02xQx9VjfVvYJC8v1LutgSZHWukxHuvOa87bK4AID+4WDMrFXbgffil/YNve26YR/3bXm
AUOcW1uQXiVUJQC/GGSNtYdBgUw501v4Y22t25COKBw5s29s9al4db5myYokWMDvjaujCath2Zxs
5Vjqd+3Sdfdl31ARDMDn4fXGIpAH61Ae9dsUsigsDExZ7ghG0IgAH8w6LgLZyTQkSEx82X+cxZqe
DTk995Z+6n5n57wy2Bxbx7m9tYASdEMnT5Owrp9PXYpPRqgcFx0eYkVfwrEOfFMJt83IP9TB5ZlO
S8Geozxn+ZoUnmBp9lzOWuOFEdNj6bNXI3cUgI8SFAQMYCSr8XIQvIuqfZUuEVa3k75i9yIWBegF
ZwAAF8kMSnADKnoYEIaBvtf3CamZ9S685VCXe4MhJqI8pUFErJ2T99XSPV1qPHdhyou6vuTmR3EB
T+iwyB5yqSy7hnBBjUXyBCL15/71KbUaPE5w4RV4GkK8h8V4LsaaSCFww1jt5G2hMUZaN6NuI3Zz
36SKNM/qvTRzj5B7r53RNrN3nCK3tTeQJTts5f4aGTtIaRVzbWgUfHooSfTcb1ndcGpLLLoXCqQM
8oD57JOr/IyYdrMorAON/gT4IqhRHqi6fO2g+eK/+BvR1v9R5/rOP2ARVeJ9SBOSFJkYwF9DGG0h
7RuB+KQDoYgcTO1+6KS9quyrmcW9K6nOWM4QqP6uU+oTMcYYIu8kN0YdTBlfIj+YwdJqlPEmZXyM
KZRsknBxQkPeMLlMlzPjnXPR5qeG7TqU48mLCZVghMA+C2fmDrS/P2V7i9+SwRGGk1AXxpFIsqpX
Auj1y13jPYtqi+ll7TUpAzqxDZf4tPTdOXmb/xAa6bSJhXI6fqPW5C/lDyv7CYGlrl55GyCLMTab
0DAsDMZADRdwiQzda7H1h7eDMgpWrj1+S3yDGyV/nqVawBCwtwy3qZiiIPn6p22m8iZYjDR6DNe4
2wjOxBRVYGQYQC/qFAODytf7qxrTPaPU/UDyybIc8F0eu/EVtmYgJcpJgfbZHztle/iwNPVUlOKs
UJDhsBh4x6VJ5QkU2+ptCNTSOlsVs9andSbuT63MN4ehsz5fTWtCO+8U75m+XMIVAOlLKWJX8IOQ
7uQbseCyY+7EzrOsbaSDqLJqvvhcoYuqHvQ7jo3aGE5Ll5yVVj2Gc30Y2MiMXeqkuYOXB/26HNLC
YC6wQxgMJQgLNTvydlYsEev0E9SCYzB51gZmq4CI4OAeBLaUNjSpQKRD96ZhhrYMCeUoDRUcMjUk
4Kr0WO3MHfP6QbvYtoofe3ykbPW8urMBLQGLHf3B1PAlc1SwhBTPhZIJg07yJOWHjMytUXXU4Ot2
1lZ08leF/5BWaJSrj0UxPrqIrBFIIiztP9ZSeq/y/L3o5QcBmlpcvZAgbZN2YsmhK8/GXo5hnWmg
VjaWydk5dHs94iRX/gwZg/6aGUZ7qBdS5lrinVf4AJvCUo+pXZ9I9dKtizoFmltrG5/g+K6Du/bc
bJlhfdcACoU/zZJDLPM5RLs/MksfxNNwMw4m7HpL2+k/sxuH2sVK0gtHy5npw6no5CP204MQHI9j
5ITNuMtjbLXzye7WyzRMtx4+WylxBDV75Tl9nnu/WmXcILqf3WZ66koA89jYa7kPS5bDce6sCA2F
ue7nxKdVBMNRxqeqVk+LjmSW2JvehBdPVCGeBt2YrlPIQZNuAVyyXfcX8LsjIVEd6tCC4V9eVHTT
27BTghQXf7cciYY8Muw61IQ5J+NxdtNMu1ZdfdUy+ZLCtBuRxyd9SBaTdQxt69CQdC2xuiUIIx1N
Bx2Q0+yJy2orLxOLFwtcbTkOrIeQmVwZy8nUllN9Ca38QorKJk4lVnfUNBS3NhqKnkmMxqBhbC+q
nrodgyQWeusrrzwNSz/901YQ4bGLxb3pmT1L9hOPwHgp/ZKWRiXIbHzUl5UYMCuu3pB3SCvb4305
a4527LTI0zrNFWXqzYPpoA0a+d9UQ8Y6YvAV2fRx4JbJDSnYTcMXED2UJuOsy3eYVyomCdGYBVVW
0oHgENtEm2XIXipqg+hKL3yJlf9N2HksN65lWfSLEAFvpiRBgiBAL5OaIJgpCd57fH0v1KijetAD
RUW8ei9TooB7j9l7babswYQlszk3/a80vF+1fGNMFVtycPAYQZvllOA1lO4jOxw9A1yBRdli3JjD
Z2vh2kaw3Bn3ik2NLI1p9nxJ3lleZO0lTovrZIS3FvJc2Am3QC6wRE0nM3rBSroP72NQn030tbJs
vaWF9AzD/rHgp9b/yFL5NPp9hXi/Sds9Kz2oyWIL2KUbbb1uveZEYh2KkB2BHUZTuKYhHzMJTQHW
NupzlRivvdzP2LLlTSw/pnnX/qRp5ebV3jBvSq6ftDC/SUJ2Eyzrem+QYJTix+CYhh3/BAMeXgV0
2Qba7zXUk9uSx1fD2tUk8uJwOB0CBcSMxZC23aodw+oWSuPawfOhGfkxYHqWN5d4as7yNb2lbfes
DPMpaYd5Rr+ojj5nPvvx1I9wOysPRZEv1pS9VRAzGuM4lDsEMlbVX8tQwVtNPJnpLbmPJQG5MEG5
4cz6YTqFGwFVTJI4Swz/OkaqgWtAHzdr5mjQHke0J/zcsIZB+Y16boc9ItVMsSs0AGyXW2HYC7G1
H6z8IJvIp2uyB8WdkchUAOSnmcBrSurOmOqgO1XYPJCvO3Kt0z6htUWYgBND4K8UdbzOA6QbpjIl
E6hwHzFY6tQOExoPHSOp3EBTRI9OdkbsyAKLgcJBd1+l0vZnwITdFOh8YXlG2SnEeCdsAokRtNY5
EpOpOhQY04lkcsCi2EViBNpwpdvzQ25hdUKF0hrDx4bgZ5lP83pbZC4TyXpYttKxxMmtUwXR414R
PsEdZRo1Rk5XUGOH3R8i9xDL2U+qXfUl3Kr1FxvSIAUDSiBFJ0t2PtxUzBmNtBUpoaY2g6+nPzN6
kDLIHWQywbQX63y/ZigxWgZZEeAOU8c9wO09ARB115+w3rEfZBspJrOHmBV5eh0jPkGhSADwQ2DF
Ara8lA2srYVDfIoTvZCNocN91tNDXZRTWUDCavBX8vhNt86ZceWFll+2sncAXZGV7GzV/AhRGkOr
fETtFgpUUwS/K8M3El3MIip77xKzyNRLewtBOWnlWBf6mOSfzi6Hj7pTXCT6PF2ap88q26zxrEO4
QpuJSJ+NjDUTq3YAPdJDhicE22VDFndcq/FhRIElsEFXc05qfYERumtbBODslbH/LWgnNUh1ZOFp
ReanR+MmgBYMGPF3zOwZKk6iPRm5LTOvl8atCoe4m+klSUCHwWxYrWPFcH6hKMosZo0uRj/xL6Nj
0MeGlNudmkPrmOKPvGXQSC4v7roMl53EV0XR0rwa4rSGLHM0Q6C/RVPyLv0njmtBlsZWhiK63s9e
8DlV03XsM9cQHqXWswAgjh4CH1swntacNBBsZN0EhpTtAl2cnf2NTdqloLADTcAvJhPVhmSO/fa6
1o4R38YoxnAnoCk94DLeVgToDVRMbFPr2i1O6rcoYQTZor7oa8+MTr3GiV5kW7bmm5rAk0TTHWt2
6jahc07OQeUPuFQXjNwGXOPErDaYplx2a2LD6o2pWXhF2F6d5vpmgi1Tg/g2k5ipkphZnGPcj0bO
jygJl3lHP3UM/wwVWWYtXBG6owASiz1lik/F4ddjCR2/PdU92SWqtovl5ViFi9PKi5OBksEFVCYo
Vtm8aZzOyAGwdeFKosIVydWJz26A3FlNNZST/CEttIzgCIwzH3w0XuesZ21RljstxvLB3TkH7CKU
15JMFzEbLv1HPBcAc9VzqFeUm9fZIqOKRZt+mWXxXJ+g+RrZTYvLKw6juGsfQ+9Paoh/luSJITzH
OJstRu201ibsN9ItZO70veDJUrMVQkZP5BYymiqE3pla4CssZTKUhzL69XnVIZiXPP8xZ4d8X7tg
VLP68FBwh/lBpFZWycgYAaotn/QxhHQc6f82YyY7Fawg1k2H8BGIf/t4T2ZK0jtG89alsd1NDVMc
FY81ofBF6/ah4lqS4aaPJgufxqC6AWawRjEe5UhViLhUGbFWajZOkshecoRrKB/NTaxbJ6sq/cln
sSPV8yER2Bkg7FonjT06mz+SWHsV1fbCdcRhgXzHLUPI75htZmTlgN8H4MYeLl+ms3a87dFgb/5l
ur6LWmZjip0A0TceA1MrFQi+HpZuN8Qn74NwEKfLOGpkzGNkIgDBmz/RByJ7Lz2TSLNRk4iGZ2ho
KAedbkIhe0gF9y3EmVNBDlTNY0JuqyJBqiIVkyFjc+1F4dKP7WWwsOfNpt+LvRvyehUhI2QSocCq
1HPs8hZs18dRNTUHRq8RgEVt7ojVt4B/uJJWMeBwALnvFP3Agxo4nMuxxhWBWM80sbDIVrkVybqZ
QGgqlp3PGXwFm4AVQSx9wIV8ELjSNQYpphnCtQm3I+5sBvRxzGIb0SXNhqx3p8gAqlImXK7Qp0DT
GZATIB6qhA3JzN923hTI/6GhsWZHGJJHZBTKs0bkIe49gliBIyJNtCzdkxf5kDOMzkJf+qVdSGvS
C7Ef4nzKmsMEgzvJwWIjdJR5yee9Dg7zP2FegJLWxCzpl9/mcoWAycMRAPwgAhehhMDGK+XfRjPa
MWgfouaQdtNBZlrBDNXSYaATHxyOk9sIg8uV46Yxfj46JUNnXzZoSOnlbUdZU4X+NHZeaimntI1O
bv+UZZEuQgR+zBz6W19fFPKH+1dI2F1Nw4uXoMWuDXd5F6dfag07HPUa+8hjzjRTytlS7AZiLHoR
40U4IoBu3DS5LxkCyE474s1yEpTSYnIkYgysVzA3rvI6E8147GMmgTgMImdhoj4CoDcmTGZa6wwh
ZGzwL5XXsVcxqPZtRaHeY0QkHutUOKK3HphXERMEMCetjg3bJl3GHT/8tYbMpdpgpaY6sq3V4iF4
N2fJlsRsLyrE3XHvwc0E7z9sj/veAgZAot9oK0g3C3mbZdZOL/m1v2H2zGdHmiIEPDjQ6RSkiUuy
bF1gTjwgjO+UkGDu/FRu2efdpEKGBj7fCgFfQbIRiNLN5Aw24A6Rw7FvSmTYQBixe4IROiQscqT7
kB/RGTFmm4gLHOxs0b2oASbXYvvm2lUIFrzIl0Efr5UgIS3ALy+kj7hMnvO+5hFYc3xX3hYTN1hc
ICEn7sOAQX8n26h3OewR/rNRe5el+mh13oq7mzCiS117mrG3GL8vs0dMaTLC4aps6l9LUaHJhUdL
QSG+wjqL8FBwBRaRjRDZfmPzgGbKkPkGJ9FjZV3IrC671q2AIpFcgS+8PUrMzhgyTmybm4rydIQg
uFHG0ecm92rh2KukhWoK/jR9zy4d2izpyCxvJP2axPK9sRu7RFGsCfj5Iy8L8fWk3Q5hhj8RRaOz
uoBzh1lzPZuQlRCX5AUsDLW68zbbIcWMylfE6zaCHJO2UgfMjT71KfeNG7cIXQb8OmSpTzkCB5nC
QtUPgNtIFeCwb3p2EhEJe0roEBvnUFofRbVwqyAifIJbz1hir0wlD4/uLStIl9cPAbl78ybeIan4
QH2rojiQAOvK+Qlb44eJ8AC7J58fzjEIetjL9TuPmTlB2R+hVXZnzj3f3NYO+hSS53SmQk73Z7Im
l0IV2Z5sZwPxlJwdaHw7lsVTjvipAnyIWnaIrCPNoosDYDOG1q4dArzyu2QEMZCpZAqpiPOtozoG
R5i3jMgCWJgs8ds6OoIWOO6sa0S1ksf7UMeXs7ATR0RYkGlYq9UxV1SHTHUnaLGxh3Y4/tPM3w6F
TRquvkblmBOK+I5Qg3PWgFfTJJOzsEKh7Qe5w3+Onp4iTz3UqwX/NyrhvlhEuaWkwnAnssvHLS9K
Nh9HtRfoCmeM9AtWWllggqfuVtdrfVeH7ypoXOQ6ZmLXzi2HaWGxlEEb0Vq5PYJuWWJxp4PFoIna
TRQA0kNfBIxgcJQ7iY1PqzLoaW4WAIYEL8dJ+U4ljE10EKP+VEErqqSDmTJ9IuJmsFxYz5DXEbAD
HyUIGp/oAK5nxakK+iDmuxoVVpUKG6Z3jGZ7Chk9aH3lG2GERZ9Qkx32/24b/s+yQTZMSZMkVbYs
U5TXfe3/8jGYRVyhceisr2IW/DSJrox8KxYMUVK6TSe6aGSlYseQbtv+Roy7I5gV08xeguMxg2+d
ahjgWMZnjXw0DzV3UscLYjJsZ3XOECU6yGzNlHI3422OAKLNerNf9AQdUsDIQ7Qtq7F7ObZLldMJ
MHHOdlcgjH2nTtpeCzFQyKETcGyWUNdw+R611YmaayShMD96g1AXXMlzv3GgdDkW4OCRwIQB80zP
iHz7zhX4N41RYOuVo2RU/utXXzK8KJyyJTkKpfAdXB2tujjgB154W0Dc5ELujOgbptiXx8yrTuaz
oEPFxso47RE2OXi/ia3ewNRVXnNehX4fTSQHXJDiUyMYwXDQ2O+eBcKD+sg8Sip83Dk+jfsU46Fx
sOrYUZhapSPykGMlEYWGzqRMzc9KJEQj6jFbVed40D8IH3hXl+YNmPYjpLsClBNuVIM2fAvkZRTO
8YjgSNFO1cjttpWzaV8Ch6hmy8/T9CIMJSO68jbK8T2aBnoEvEjxAzltKZ30ZUFiunDMFoi4bDyM
CIQDtyjJorFKF/7+mV1bWZDME1quRgtbRS7jOPLpvhB3XgdZ2wgMCwSuPPZFuAYHmGDbrrbs0jHF
+UJz6BI5WYGVv/K/sv//PMAI2tT/eoRNA5OAokqSpaD10dX/2pcpVSTKtZqpL/RVY03YObZNrEz6
V9Jil2Nihq85SzFCWpDHEhKwU4Zk4rpHsGIP5zLOKLJd8TzG21hykU2p2aHrJa8OV159AkhAvA2f
EbH0yMcoXNqZqp+qBdrbeaZSsFbie3dHxGwnBH8kVGvlj9Gh4Sx/LEazwLcDvyLRq+7JARZ3IhoX
k1SvPquuA3o+/RNoI+laPD9g6o09Zu29heK1YC5DthmxUWxekbtqoA9FsIdl9hH80L+UUeBpw2kQ
fxfy2PHcz5yXEQs+jdkve9GtRIK2iqq3rHUgARPJWqz1PCQ4TlMSrTYS7BLyL6PrFRHjEn6En940
HhqfI5eRrYSCrcSgMdCwkCAaKLyPyrfEZlCE0akHHzMFU4o0w6SUX2AX9+SF9ezATD96duTKz8kB
0ddB0lFxiL5IBKzyKVTPWQx3qvUoTeGEVKOL36SJ8QCVqAp2UxYOMm9FhcgyhyzfMjhqJrrhpybp
WxwO4M3NTc7kXmMNkH7x9lCw+6rQoRK1IAAObpR9aWgoOsHtiL5DJZjWW3j2V2BdwHMKlNXIeH4l
OKmj6MeA95UmeerSAcq/N/WzpzElVpmRYV/cjfDl1xhIliHI7s/sG5AeoHCDHufWkPSjvj9b7Scu
kPhLRNaUBnQL4T3BBps+KJRTdqGGeenV+FEDBiC2UHqOaX5UiKRspT8VSdnIYNX+lXDq1hosS5Gi
c3DnhMYaknoQnhZQX3r/MrQU/zwdNM8ymc9saHkR0H5TVpHsWAv2flTJdwe0zK7xn0Skci+hFELn
C5m+5FOMu7+WRN6C2dz18ic2Pgeg1tiTi5lB9rUD020GaA5MFnAUKriBskdFMVbCMPuksVRzCaSQ
dZhhViv8ka25xXcNtJQtGVV7igZBKjkKRBvzU4x+Hc2UWp/xReuJ+MgGEGrtZqy+c2KTmsgmJK4C
Ma1aJG8yThWJQ9mjR6oY/zbQhtUq3hBNPO+tSTsbc3JnChGSUkcQAR8ZGT0JHwed1JBpx5IBB5ML
MEo7SfmnDR9IynTOHm0/zpVbj/GJIcMJepYx3Ke5ewRsxyd2x+1iPLE0o5TFQ8FLqDaegIoqFFS3
C4PTwJNvkvCWFuN+RoYgl8Z5ZtI1F9k1F8Qrj1Fcfc8tdnVsCIaj0v6xKCxZD9HFAzRBWd1uewQl
RnghYfHC38TEiXCKhc7vS+4xexGO0lbn+leVXEHpbLQYWvkcWKXK6j6rP0XN8qfauAhaz7SmOXZ4
rK2HkpswSGYaYaJ96lVVf+aIZ1+1XIx0vBA/F2+jiKSJlmx7ZvU4gZimbj7RyV9KVbpkcJBIGUsL
yt4agfp4jjo7TDPGxPeM0PhBBvDpq4F5HXZ1OkEYmm49xmbWYyr6JhP70l6jYUKQvzOoBhYatyy4
8IZrVraXyfsKXgFpTMPKHOZFhfWTEUNANnBHNjD/SiMn/qCZXgw/ue/YfmaOquI2JPinRrIRMThh
KEP0VS2Sn7OCFi1q8/lNLB4ISiIj2lTXSnuvRnNr1pAAKONMD5U70BgI8XXm63rp9+MbgZshwd/p
h0qwQXMkcakKXz7+SStmZc8/adFyAVGN5X2j/xWrBvMRpplYO0zFHxmdUFu9p9LNFDFCGlqwgRKi
EOvXL4XTwBmazhDeceDhqQs1lwtT6/jtN8chKl087Hn/VsE5IwTJyem7gaBoZnQkfugY4gjp8tJN
yX1Q/lnRfbYCNPesuBY0KxzyA1/VUarkvcpxX6/RJDtZzp6t2jw0A31E8prK4iYZd5TMhqazOoOr
pXSP1hoemfCiYd7OHO/NzN1Lf2IAirRSiA/YbIuTXNgRxRHpyhxNHAv/Kp1vPHeVptrURuEURHRF
GNPSSD0M+TYSE1utR87b9pnX/d2YmyumKN5/nJMdOtaVfo+gQWAznrD4Ws28tZ+o3wFBKuAsWBeX
jCFN1BGATWg221stu3oqPjih0/lLGdh240+JrUOB2UniUV5irB9afR6ymbQKElY5nBYlfOyqSX+U
/MhDcre0/E2waIm15zBoz0wanzixH1bqGc1tNEWG9hinTvRGe0WQzlHcg6Zi77b4wRJ4ubUVYn5H
4b7e9NjuSkJVsgW9FRSy9Utt3xsV+6X8IN+2w7pJTR5eu7E4m5XhjXNG8DvhQnpxFI3PYkKkxxmg
rKKR7lOtF3J/k7ucwnEMnhq81XtFdSzhLhxf2pzZXY9NNyMcHIJtaG3RlD3LXnw0ZnIfszUDAQ5q
duxpiGm7Ou03AolbtsK5DuNz0R2b1LLVQbKTlVocQ0Il8TknMtaB6DkyvICajtkX++culSgIupat
/S/yCj6WVQP2B0XeKYawTjooTr17pYhukGNOxchNfQ6yDUga/IXiMaq3AGASQKKMfzgGKCMp2gNX
xLmEtSbmozDJoNbvRnxPNFvmKBE6nv1tAZ46LVGAsyqJDrPJSINus2ZUDmW2/sdTq0u3NtNcTfbi
V6gUjjIzC38FWCLNQxEwC7MNcBpZTXMNvEF5ZwPu8wc3vF74LFJCr+DRjYBXf2tL9ks43/lyYeE+
FenJREmB8wg3Jno/H/bFmdd1muqToJP789n+zsFHnIyH+BUNyVlonKpzY76HRmsc3suN1pJ4ROJy
QXaZMj16Dcjy8Bga+cEOOeYI7Lys8UNMxBBwNpr5V+a2SppnYInULCAA8eOOq8xKY1ggHRRMFPEr
a81jhQEiH/PjAMB+zN2a36EM9WNYikPc4HQiDgrLXc04f6a5ytja06xSiODSxJCt029DrOqTaNu/
8i5EicDyytgXRNtMcBN/MUbmJtS4QbspU3xI2cmsPOy+Y2dLcONGxYda581hZmCYjdTiyi3TuLoF
yxmCjWIQGQC+3Trw2cBxDjxKQq9mwi/paL/b9zo7VsVXkYh7wMfI1SuIeYg/FGpAgzHY4Qs1w02R
d22MD0Slc+TpYZQZkYiQeijTZtw8MXZYJbgA/QmzD6YgrhSCDL2wTEMyrTBAoZGcRi75z0bHLNG8
p/U5vcN1eJhCxRaWbM6NOmonQS5OcT66ckicpfZE1jEGMIUIw60zt+STmjLkZQJCkvk0wbj8tFrt
Pcm0t2z9KAsszfmEJYlOP/QFxEbBQEximZ60oTiJ8q1evoQLisiCJOMEyGRFFR61GJCZ8XQRqx1+
94gyqBUgb2DoMRvIk6S5cPlJ5Z+E5OUgqq41GS9YIGNxZDqqe5OFCBmdFpEsxAKF9zZ7dBVLOGKF
eEP0A3+BaUzHFnV7RkMd8nl0HBsWoQ4WrEoNdbPKgpbAFVuUFHQNtTeYrP6C+LSwU3ofLJ7kKXei
AsgCZ3eKNjWdMDIjxxu7B4qip2YeGvVbVTDXCzNeowsbjY96jD5lQfnosvYjs45NZwd5darDyqfr
8mq1tGVx2Vwi5Wec1+jdT9yXY5J4bD89SIpcWCuD6FCy7VCQu6joYta35rcWfRrA/aQDEcR+Vsl3
0CF455HwimRtERAFXP2QUBAkGCmC/KZH3Y0ysowlRDj4GLR9BARBE1yJgsE0PuGHbyREKvm0y7Xu
bZ77p14lDzMMGKKhzdftYYa6lkDDrTaS9l7fi4AIy+9CuGBoSwykHwwePSOqcBaTg4KhzUAH1lFY
UUYuGetO5t5Dz4Rsi25ssS46JXr7KUp/ciXd69xnI/VTbW5FQrexHcjkBqVM+gscZ+vBUSIDFFA6
E7FY4mlZgTdkv6iEGrBSP4hk8yHXGAnIJtB1ZXfsikTe16uYpQBzO55Q0hFDrYNhCJYXxXW5YERJ
W6Tv5xhkcRB4lbVscfzgYvoaU7Ad2R5WEr+Nlea4WjSZFgLj7JTdrpI8pKMzXsIimvheSmoX4TgT
tZwHHxQNpj2qxHn0ky8gayQGyuxviTXc6dsEHXUvm5qKTY0a6CTinBUUBqYBepnKIiYkJ153DuIX
QEfWL9j+j2XOdXYlbuQZ8ytJ+oVUnOwqkx16DYsH3fsjydq7WlnXOgLo3ABy5zjJEWsgLJEtmCOb
pb3BjfdZ4XoQQVvrM+5YU3PVjt0+X/eroAWKSCSkZGsY1raqHSQVSO5pB6FOGTx9jNtxTe8hEO3F
kktrH8wwgIkhLxHL/1GhwonvNNhuz6WVvIrZIldW89to8iaJd99yLkyASBr+CohmYKfIxG9pbgD5
yDKzS35kYyA+QbnJYHCEnNgKVsVL/lVp+lZV2W6bwV6Jxb0+Q2upArv7jli/rrazK70GrQDmgIyJ
O5romNk4UwECZypuipByRbLGDwQp78nCh2F8TtlMqQcBrN3F2XBMRZncIm+sTouIZ2HU3Gok8Cvi
t+pJybzrzHKXDhP4os0so0+vILzmsT1Wpd3C35dTtDd2QwaW9t20zLuZLmndp+5Sk2QVftrX0BLW
/t22YDgxhi+oP/Jd8jR5I03ikgRkZYb1tOi3q+9aId25vLQkV/TJfG81MHf4PbEuIDnm8aE0PYyM
SGRLdyovlF0aH+5tjVQg8Fp0LLUGezD5kKFtkk2mkAZPv7XNuHWJf/7hFUFzWKOlVb6bkRA4XM4c
oouTk0FWYzlmqoVeLustIoC9uh7Z4+P3DjG4mnvAe1BRCEKgMyZahljImQw31JV1qrkhe+9xJAjZ
2ibJG7Y9FIQjk56V0nDoyD9iMcFogNU/Ks6qJL3QgLxNYlCOHm7GYDnXzPdZzxOG2MW7jJg1bc8E
caoJrodW8E+K7gzagAdusiQ6JfzX6YvkRVrpDe1IXf5k4eCljBl6wSbulBeMedU2vBcsOpX1q/uc
KCmblG1YcBZ62Y4C2RFTaI9ngjlYsR0XeJWxtR21vWF1p54oEJCa/K4KhegyAxI1Wi2BdbBwQ23Y
38M0ecQAJq0QokYC1J6b81fJg5M+5R4cu8SEWi4iHKnec+olricWLE4rwjyldKSCrAh6qiPsT1AT
mesWvAA1M90FvVuq+HzTPuDiaJicBBAEljEAlWa74UMSGoGbCPkeQT25whppadEemfu5xKwYE/Ye
3xYFhSEBOfxG4L2Uv2r3NxSQCcP5ewqCaYcYNuL+vszCjficmX4a4kx6HHuNnErL7rJsx9tnZcYp
b99bc8cldhw75nF4T4SWCWVu40ACDyfuWNiXc7YNUV4EWOWbRkGrRUyucYhVdoMKV4YFPx4kOCIn
3A3g90Xs80hnRSCgRIfV07aZfgLSp3IQFKDk9JPOmFbTy89weqX3OZNPwUEm7Kn/bEkeivhksHV5
TW6cCIeQgvokS3yojmLAxnoDzfctLmzKI9rPjSmjWOHzK4EPgKkzq24XZC4r40gS3/vIl2e6aS1/
nwR/bTv4WIil6fmoCNuIK+xGA6ds31/mdSVG8nR7rPWQ6IeDwIWXaHhsDYAn7U4I/6Ym24vM6zo3
FbVPxcr+8N1ulOCVDsZmLChCjiJ1msisLOsIUfKY5hgDt7ohblLkuLt8BEitGBejHC9ab53pX8JA
21Js0vC7fAASiOphZIb6oaRv47SaaRA93RmPHNZDEsdMxr62vqNudTT4mM0KFCAx2o6a2/oSCnzF
i93grLR4D0Hvpn3md43mEb3C9ibyxOk1mp+F4A/gOox+S/VU5umufGEaAQF6CkguQOI8qSmiAfUx
tfKDsnyx6nMAsXT97ehj5pcIaaj9c/JWY9SQpejUNYrekmQVaVUsMS0YBDv7N83CNsDkN0/tNbdX
ikHkG3N+XrdmbXrEEXDsxXy/5LeYUNeRjLtqN7eLV7Ufs/KnSEUo3mhcOZWq8TAI1WFm1lHnH0Z1
GUgSZKM+Trsp/+oWAUX3QWSH2CsAeZFxSCYVPqG2NU+yzpOc8SQH5onXGiIX99GOgcKIA00Zj0rD
9y8fcTsyMxmGz9A8GRajMV+BOEvwxUY0t62pEdx0a3ili/Stxk4v0KfhK1IFVvs6UJakuCnVHwNe
hraf0USZ5S+xxgkL+jNnQcMf1clod0GWYzbpt3KC3+gr72MbU5HOJtlkJEUDhqD6ZDH8CocQKizN
4iBtPmemHWMiu3HJ5aUL21wENXcuIdfPveIlSehTYPkzzsy+Opsm8zlOICiph/WIXOK9xBHUBelB
4QgawGauxgYyt+YK6+t8CsXUFm3662HSnjnvA2AMYgRygl/a0oVvXr8kTbeB/hKqGuXzIx7uOQWM
qN7rxbp1A7ABnD/NxoC23iJ9b6JDTnMRKAnjMgyq2sSYe+C4qKBud1v4ezWIj4GeGd+uakCrDUH7
1lwcFrrIsCfxhVANsqF10R4gsHYJgqiYTHZ0TPOA44yFS62Q036cWFkW8ltWY/BiScq+8hjkDXgQ
iY0+G1V8TbiPsvmfpiQXWdiADGxghQsqSW8pwYG97AmLfAIMLqTIfrA1SoWrm9Be8uLUROCwmF6n
knQusxT09LmzB6ayRR14CTGBhvFQuDwQdAjJY0Fwg4rHCvsLU2/rXsYxdCRsE8qZEOoTPfLI6Tyi
9RfaM0AtN1RBFP/BG1xBs1ysO+2GeoHPeUtAbza9fjHT4bzguhWm7wqLnknw7N8RelWiSfuwfo1w
kHS6TdNOk281Lt+KmmVZSsrowcBkDF9SHZ2eYkZswFIjmcFWrkGXiubNWncRr/Pdw6oLpqdkMfWE
NYNQ1Qie9faplkwAvEUy/KSfcLL9Ef4a3cfYCpuqqsGJu1p/GqwvzLqViTy7Jux22P3NpdU58B2m
dHKgqkDE9SnN/T/igBLhNlwX6aNE0J9nO3I22uVPkl8s1tgRUMS+Zlb/pCEXy4e1V189pM6qt6eA
oZ++SysiOVimC0CJwmembBhvkqhXPFCLeUEln6aEuDHeZNlWt7nqZqV8riQcTFnit6Z+nnoOwoJ5
I6DVVlEgzK8kIOUIh4KqjSUquZjsGJkiTPpeC7hol/BQV6+l6bZCmaIS8uE14AUT3hvFfK/wBzPc
PUYqJB8yTZrQKUOLh5bORqqcKeQgRk5iwNYy/untv9Bh2vCFcekim+05BP4UEpgmCmdtT/Y5oWZx
5fsDoz2oat2xNCFDckXJ0T2hMyO0h0su8sXsYya8RZJ3RWcXPHKhXiANZM9RbpJvTfpJBIbIm7Gx
LqIW3kLiUuMS9+67xaneRS8BcT8rW5Z5zMGZEYaxRCFPQB9VrCF5bSZyjgzeKOdeMhxmyCYMAeV8
XYWwVepTMq4uS0vqCbmtGocosxn1u5IlHFIaGbVo0XCBI3cxaE65V8zhVaYygyz+ALulvbWycp9E
9khIas1MnflzuS41los67toWrB5rPHy3BUME/knDiFQdgp2Wz2eO0NgAjaG+FyS3Eq5yEht+RdlH
teyrctiwWr5ykDFqMoXyHXelTlgb+5T1yOVKrosAxkW8ISKLhz7FqyKwHwtDPHJ85XjlBFFz+FCl
PaUl+amfQ69/TNCXLm3SI03UyKXDJEpVEEoXqnXxV0vexrR60wmNcaVo8GjG+1i7am16mvT7RA21
Foy1WF/47Yb1j8hEIW7GQ1gRPkIoZ8Nv2dr2wugJtOgK8UQIvjRIIMz6yKUhg5aXHmnTsGuLnRCo
tKLpbvydtzFRqJHOez89hEeBn2+37noWngn1+zNPnYYfpt8kSb/DCAK8KtzK7d+yu7fk2jJuDqRn
n7qtHpI2YdyWwJ8VlbQYdivKlkK243IyIFsTrNJAy/lgGt3Ti7CsFEOE7goX6mDBC3Bjkj7l8put
Vk/0+BDn5PzcUr5HBMShrcadYxAlEvgCOxetDLchnLj2XhY/gBK3O/RYdSjdCtDJxR9J/lFj1WnH
XWg9zEk5M+hZoCKqK702uiPJt6d1aKJdIF3gdBMECLIMEzrle5F/YBaiaOentc5iizhNha18blHL
yelewuGCbG1T0sGocCh8GbCunjFKO5QzvjmLGHg+K2gINUXsN/Ty6pbwbfdEJ+H3IwampGmSLD9l
ezTPDBAJzPzgvQNXNRanDjeKTkrTR8qygxZNhyNq8rZNNbk64fAWRXcgGZU20VA+p39N8jWnj8yb
ULt2dG4RifDEEFW+iJIK+OE0nydCKnNCeooT436ZWQhr7w7ZFYtT6T3TaM+YRgHBG92RxqzB8M9a
HWvmRtL/sipv6AUFaMGQd/m+W1ZJFkFzRwvKmgTcq2NpXaGtj+xkxtlxo9qNqTLK7zg5auBx1A3D
lTh1Z6s8rX9Rhgkw8TIMiYYdvnY56e4amrBM/knmlDf1oRO0xB1Kbegb5Oao5kOSo02L0wu3615l
MpPI72bi8G3gUUwYEs3nciKHCfuxikbnZhZXOXHW38oouXynovTkEwuYrIQSwedQTPWdoAp7E8sq
u8TMi+JNQ5PXX1v+n451U8mIaT7n/KR+qn3W/8PSeSw3jmVB9IsQAW+2BOhBL5GSNgiVSgXvHjy+
fg46ZtHTE9UlSgLBh2syT8IlRqRm7gbC0INw2HIj4GJZGSswhx4GVL6e3ZIC/BWTS8F1mag8cAKF
8WHAflmQ/Y5QTvAdv6b4NZjDDeGU+KjjxdZ3KI1jNLx4jQxmXdIau4y/j00z9mWNMUr3bZ70aTfg
suIEYfdof0/ypxM15Kioq7J8FiWkc6yabb0SBBi8cqLoqReI6IJa3AIFhXpD3bPWpC8N31Fkr4aD
QWCgNaq7TtJ24ZOQKtjSFhKR5ddKlKf55QCnJuhwz4uZDMaOhBjpp6ynVArvFI6pMp9DiTUNX0+u
BgBFdP/kOqwLzT3Nl4pyyJJaL6tuGkvxIHlAusEgtxljH5VNyb3Hm4dh+WmWBH8JspFh9gbEyfo5
y3bRwN2Han2MqpsnYuoFntGkgPykmkyV+2dwrgDY6pGHjUEx9Y4MI4m/xgLB8OLN3qX9ohHCzfLD
dM4AUqwy6LFcPRNeq2abyBfaXbUeYrpW9QcSMF5Z4F5e5c5VMXVXIuaNhJiKJSIEbzUekEUR8Vx/
IFlRlFeHaRM8XviSrTMs/96zmk+T8ScE5wSQb4WDBGNGc1WQOC+LTE8dmgN/17TOTbXNASkgoaXa
Rw4JahQoeOTHPZQ0gLTLdzftl6qdsM16FqpLYxCrJy4t1aJSJNxNXwMjE6w4DetSdYVbJwdtxUZr
a8qH9jNkIDnx45nte+dc2+DLbBDtSxvV9HL5Fvmp/pEov6Hz4lc3xGGWnzhlMRsXSu41zlWTf4cs
ZoB0wJaAbC/9p/KLW617nHrPkZeDPyGrah5HmorTmH32OPRxRrdujeBqUeyYO2718D2F3WFINwyi
9qnoX1b2KVhPCWCLvD+K4c4X24HIW0B/ULgd+JOYt4xvOfYPhdc0gVK3xrRiq8zYJaWyo7ScXJsK
jO/NmyZ6BJcPT4p8K/dTBPB4So2Y+epDz6+TQCZSebRKXG+NZyj9bPEeoAzL03/QFaInqGFPPeHf
tRkIvFQUqnA73ApBIYmQnWtl5X4YfIc/a/A11TAHW/7/3O0K+TgOB5O3i5g1LyemqbKytYSoUl7C
Sb+JleNTzqtLMc3hZf5btr9zdK1lLonbdH/lmtPO/g2rl0bAG2uZBsPuWlMe9a4rei41Lte3+E+v
1BAsOVpTt2wpZsybzn+dAHvb2JmGCj0io3WL0w89LWQg1sqQUfXBYQjLbIL2Bzt5ez0m/U0Cp0Be
b6x4BRwIjtwyYja8L+IrFLjVgD3uGPU7vPzTn67bOH47IZ8fKEBm+Uwm2qy+BDCIoFwXpDJZTxzQ
3ZjtavNmoG0ymysMFJ1UN66EAm1ta07pSo2J+6YfIvDRZnwgiSs5Z7H2VJHvymXpI5z2FTn3TaCY
crNrEKbk0qVMZQRJxbFnKoDkDUE1ebGqPG4tipsDIzG1H0AzIWZwSDMl2KiPNT9KuYBafMXQeUOB
MCr3ZF2CZIEi+Y7CM9eG3SOuD23Fs9ECOYZWMMWHXhzkBDsdIWFFisl7wrhHC2d+Vbr6asTLJhmN
NUrRn4JlnPdjAc6XcF4IsUbrxARDJiCRhmNq3a5HmzZS4SZHdRVWGiTo/lSOkqtkYH75mIWavpfL
epXl8cPs4rem09/UxnU6w83MmMXa2+LhNtkIHp0YrZIGYXrcmTa5caizWUodFJO4trWyzgbUsR8E
so3ol22ylrH9r+WpXRv2dcmdMnfKSYdUPlf46bGuLmA4xs2TVYB7JfwO1+Ccllv1SFKkxU/TKukb
vQMUesvDdVTYFcQvdUsxUfU7EU47QHAQX4edlPe77o9CYKrFMNHEJqjDnwrcXMl2/CmhQqcU1zni
2BEmfKoRDo+VLnWIrkXvC9qcT96Cu4D6mxsZJjeiXjFqIFJBQuxIX/OgecneyyesD8jZChSJbFKX
FZBFhKA2gvPPUHiAkDGndaiB3CyQduvhweQfq7L3izVak05mV20mh206M/3kbxgPmLByVrcOUZRk
Lx7kddUBsIxafr54wzLfwhGP1tRvqJMchb967N8GBT1wCAndus79AbPGwSj4eWOyjpx9xWVOElIk
IuOdFfZ7Xl9hEbukMwanPERXqdZHJziVwSNjeZrhktUPuUFNxRMDmRnjOmM+W2yobSjiFddTMXa6
9ll/N0ruRypTNCaWapfvSaUPUOpKwtP1dmsmxP+6RVkSahNtmV6y+0aYCMI6+pS6Q6dwWinbKT4t
psAKzj7q7n+O+Tf7i4u7ZW0rXTLjd8znayxHVzbSCsLV8h5xYLZsxbVbOzBQ0gBL7LBoy7aXimvQ
0+KJifMxOzAyXi9NVTVHflMRtFITvFGsidvw085AqrpKsoAqcsUgv83klYDjht8dZqiQomc4L/1X
KMWPvCK79ruiZxLse3lf6QCakiCzyB0jfZWzkzMRMWYWFRgKxt77WDhTCB4HvFqddK0RK5bDe6T5
gfqmMwNCWgBAPAKsGwbnsDJulrBuuIBvRipupvbJKFDNlKuO46F3zjmwlki6V+zBagaeVEcRu7KS
KJsyxZPBWuGbLnKlO0hFHwjNpSk7VG28t2TfZFwrwfTrZa+GK6aVxTqFyG7PR9t0aU5Fol06LXkn
ljMNyrsMTa4YL9DCHopsPCIvyslL0uV1GPanRK1OeRBifnXnOT+2bCVHSO5Rf2hrxhLVaiAsVlts
IxHS0pJcb1eV9ibQCdPTOJmBENjWU6Z5Bo9D4cck1Cl9VGbHdARx/a/NeIqk5lrPoVNqPcfsvEcu
xIoEj6bQ+MThtuRb5GazVRKJMC+a0QaZYa94xBAOVznQt0rQoEdN9tms7Qs+dcQWjvpeaN91HruO
zPBc+sznAZq9h+e+VFZNzLwJjJAWLfdVFNVbauVKbIuYczZjRbzC1nikE4TKvmKISbSMRtx39LAV
SgyZHBXLOoNVBk5Xmp795NMV42kqtwaa6jLfNXfzKa5FCxT7QrW1TneqSIFSop2xPYUZrM4jn7dp
QJ4Q5C7MQ2k6anUExLM91JGOIJidgbrp22on6eM2m7st2w9JnGQ2Ara6bUt2u0A9YD3EAoJrv63j
4pC3T5MZ1mzvWYxYwZ8hpDQFnRB7LJvwwJ2lzM9BNpkRByDcWO6pBJUJd4ybHquCKPIWiZfEh/V9
xp6NnBHm/nHoBZvDJ4mRQsJ4l2SU+odxzndKSMqv1XLgEXxjPtnJZSqeY4/AOIjnbHXhsOVojKa9
cNqDPJb4KzwJph29hy7e90H4MfCr5DID72oRkLRDcOyk+BgTu4hGTETnLo5Y/nlJAIsu2qPw7HT0
BZyiGQPpGogfn1VUDhazGzL73vqsO9nzJa1hY+sshjHQVPmudy5iKCD9oekcgVWjKGMMIKG5Hmxc
riiMpnsdoksLBHE2fCbJlAjo8wBL9rGXFsCOvKAACtx0p9kRPqKt43DGzdoLxtntmz2C2IRS0zkQ
ZEqdBVh6aR8Y63ZtYuzi7IjCM7QwrBisCvPNqFa7Gm6yghU+5ByMbajHENcxTWOw11dkVvg0sgOu
twEksfIum/VbntIFEAwZrA24PR0lzoCYiZTUmX12iaFyqDBAMJrSLXcO2XIbe1njcc85Rf9aNJ4G
EM+RYAJEwclCVquZytlsyU7ouJMPS5ypjbKGg9JmNjQMMdSBfM9hmUf5cZbMA9tGlIBMtxanzM5I
sn3ewEZlKtNOy8UecQX2jB4sVNgRvJyGwzCNuKfIKcUPJi0PRWYqDRYwFKziaCEah1JrRN3BrEBm
xNmpWFrj5BCWZ6NaLu5uVrwxLq6Gmd/QMzFzIAk8WD5yhssGNTAjOMrKDWFQn2ePRjbvXTndc3ao
TfWPHAtD1i5JifOv9VkXypypTnob4vHWF9otr42bFLJPZ9+WXE3DuIQ8uFIWZxOVSeN3pEWAEqzG
eg+bKSpGtscmSumtoSu+3AT+0AZ+0wW+BCAqgUHVgnAxBuJetcgnOxRUXclYYFywxByhMBZx8vkT
TFe0dAxi8VeTyrNP1Rx9WnOYR/kQAk/OegR15mFYV2yues03RibwTNTCwT6YQGcHr8M2E5qrQAKI
CaG+xmRiYjbJSAoCjpnspZorijZnkq7Jf715o1MhlfZuiKFEMUbQQ7HKMptIL8J1EM0pSIh6rJps
hFU28VYQPlDU8JkeFzIoAQWFfFcn847J2aU/IR9mw32vBxFjfODL0ZpFSTBqmxSVX3kWhuJGFMOp
M20LDta+a9AV+APLqBpLu2Lv9KjE8HUfU7DD2kYC9q9x/zRxRZWzNX+tpvSWDAnl/xkSMckVDiCY
UevA1ymMIsVKUwO2+Bsn/gSBYM5v3b3HqClKddtkZDdvg/G9ttlxxjvHWE9kTyEHjtvNVyhmmGQ1
AY/yokJunsyONij7gkvbfqBVUUHD12TWL9OYhQGQkFKA9ulBQGsaQSVRkQlwwWsuOGFbO2uxcFT5
fxL2DsVDEXlyLLaJho4IWRSTV2JPrvXsRtWnigpVQSXgwBfr4YuNZXdiJJ6xiqsjfiHPaKECGEgs
fsqxOZKCQGiteaLKUUZjjxruqCiUd2p4tFLiUkxkjl/tBDsgf9WMe5JN2YcwDVTWZTRfWkoDZnrO
Juydbd18R1bqjY8/joGvlvYgQXrQegM7yZwCASDKuhuB2iXaGrQMDYQW+kzJEa0L8om4I1kK1ILc
FZYCI21JGCfwG02VmAOiOytOdTt5FsNvYRMdWdFcEyFyzADz+XihLoQTXnl+lSzicMRu0eu1+Ix1
aQsaYkcQW8P0lufrOkVcOAQLWv2oOeYhzoCB4zRKWk57DevsITU0f66RRoJGm4wDM/Z9Yyg7hK97
PtG4NrRjQfwFyRDiwlAP1XWOO1JVmt1cqjs1ChlPlvtSdAQ7T/uGIVaRK2gae9fBpFi6DqATwibD
8T1wivex0N+SDPYnRIaGV182rSgvGyi4FfK4+FRohqfjfiwGCigGZxzdMs5jEd8H+OTldYjUQ8Ni
AQneekLr1RAdQCiUCfgrL7ABi58SFnfXKzBI0FeVeGrIyPhPe0dUanWVpuZCctaxDMmF5dvVFj6U
4RA5xWGop2P/EH26FSqq8m6ilkwfDr1krDTvAt9nyBos13iDDPvZat85UtpZomcfjyNbbDt4IGpv
uvqiZAMr7voi6/mFwPbkapcBAH3CowFeTIHvmMKPISEV0aMSxW1iAdUn2A0jcSL6e8SAO3cCaBgU
mTrZpMkyBvHRP8nzTUPdk/5iU7GQF6kY8myKUpN7jiiPjLVd6ZBpRiHmwF90kno7nO0GTRgRUWjy
tjVSunBbxSOBbtEuIWmRdRwK/omlttITsnxDtwbaFVGBRqJdgyVEOwiJ4S1hL9lwE8ueTxAYxpzQ
QcBzq6mBO7bAQ97enA9HIRuI/jF92cjGCflG+r1kv7DrhPwZwfZa7s4IIa7MZzb6Bkp5ncZ65yAI
oziIRhktcH1M9c8W664ZsEYLYGlq7PetO5WZg4YF7RbyigQhvCUbXlkd4wnDnjBo0HD2RRmkCp24
C2z+PPpbBLHobuKO4Zr6JTukoAzrTo/ZSGN4B8UXRjSlKgX2gNTOoVaVyclc2f/sarwm7XCZvlHg
N6q5bXS6iZtqTjs9IDwY5QxkQAIY1qlwK8U5j2F64nZQC4/loIMDoMek88ypbxwMZdmVVcE6NaB5
BQfViE7M8nEubSsDwd1srKH8pKy9OvzdMzuvuIB8/MSjhNVqL3xU2jo7eFGHCAMJkVF5HKn7HgFq
Lo37CcX6yKUwMBg4tG8T4e2xO/LJMvlkRZG2kxFQZJVMXZGtAWVK0OadAuE4A872g90a2N/FnII6
NFYmEg0FKqj+A/HiSaINVOPxqsLvHUN+rvZqc7DoyDp67gGUQG1wMbP2qo28c5LbjgnyoKX+Gc6N
E53RQbFVHBHa6aH3RR1kmD8JTr4SDuTgnDuKRpIUZutPuTxbBeatxkbwy0C/XHXs92L0ZiIcnsOQ
PqtFZqSc4nvX/WlCRlr8VwNX9nybafVgm18xGWB96A4g4nZ1xZvR/GhsCRoH10FzmpN7x+MTDgwN
xT0WrE8DCGTnpNRuSj7fSK4pkMoENqejiA9fCcUOMr/uaVPGdLMbW8alDd5z20QHAMrEME8aMmVj
U8bzseii4zxRyEElMnKyvzwlhoAMf7UiaJHcLlQkZkdTHKrrEZR4NjLFYkv0RwABy830njF6sX2p
RyVgXAwBkaFWWNboR4RiRXaczO7Y/CaR4vemxW/zakxm5U14TOzVyBq5NEEkyDssqR52u4lxjWpc
5eEmd9k2H8JtB716lrTNUG50qzvRDGp0miMoVaHtpehiOuOWZGiINMdGLw+6zKyNrQqKOQJwQ3ud
xerORBpwsHv9WBIP4AThWqXkJ9snASAlaGR0aFd1e9LM4VQjY6XjZ5y6M4BcVWTvVQT7zOaFuujS
SQSsb5VW3/NYCc1jy2fqLtOjBlO8b/u/FZm/VtwQvwZjwEIH9JZV3GkWewJCkJP2t3c8I0uORlcR
ZbbVW7c98KucSgvLorbvqlNGYqI7Kc09X3ikA441ogQ9TIxXkdBVbMyrmsJMyOaNkq/k8T8ri5ch
mpT+TnO8j3JcQXxWq+KQ9f0e1T8qDtQiK7O7BRFLShZmpn2IKLGNqT/hmxTRZla+Ix2LyrWN061j
ca2Z3UrlSyaRuY+xcpHrWFgOKiAsxdMeqWzS1+uK7UesPCXlnnmLSLa8TaTETNa1Hg0Xhs2mZyNG
NheFVjOCXHpGRscDEAaNpR9jJhYoSqhQ8nOuQ6Nraz4E8a14TCDu+tJBweFPFVWzdUhCBazmjDxE
Pidh7SGw85gbE9chpdF71bgSaQyoV1d7FN77REXvxpUQXAkl2hjWm0XeR2YSoPypFu7MO9Qsl40f
TYEExcqGSbQ7hJj71LPZvYUWYOAUvnZEqs4fsUuSBb6e0ySfM5O7cp3wrtTSj8Rom/tNrTJGgacm
+x5QmTUYD9bpVG5Mf8KIT3tmt9O6oj1LDYeea8WEBD2Wq14XwBywry7v1jFGf/p6FgFJ92zHO9+j
llaOGNedU6xrvpCO1JMG+j+Q1dNNlQAEsKnkq4P5Ghlb5BZcj/i3NagZ4JeF8MsMxD52XW+7Bj8E
lBgw3zl/aWD23hQuP1yJYbcYBA8DPhwEw9iApjg+VrMJ2nOBwMHcqvcjBAhPCeggrZWg0gqPmIj2
9bhpPtMA2JF9kT8L7pqiVzYTmDWrWRUkd8/nIZz8nkUb4Jcr1eoVw5zS4CwKN3Eev6MfeYo8fM2M
mtudSYIaDC5Vl/xJoZECQjwy5mSzE7KOmtcN0cOkYAURGa1vcZtdlHsHIEGyNgJUba7Ajc3LnXI2
AC2ZzMuK4ae2n8k4r5UITAdRQxB8vcph2YXI6dDUmWcw0h06zuGB2Jgzb52Q3xie1Ao33rjBK2Hx
WBpkj4RwIrwn2KgIkxKYA3m5by2oI4yoMWDl5iaGwGtRdNSwsTrP4dAC9tNrIA32sIjG7hlxkfv/
c0RQbG8VmDBmf5HCxA/nawqruM6TN3A6ff8v0+s77gZ6x02QEf4UQlCpQZbZnw7zEIMApZabRuWm
cVw5LI9Jnh5IGdxLFqQEYOGKl5ItrGfyMd7H2AfQildTgKEHvToNrJrwhIbIXDythROAO4ktBf/b
8AZMRNfF9bgzMM9ObIvaZfJp8fkpdkr1K2z+hfQyUkzwjat5qAgFYmFDtgWUqwmjm27+0x0W0mG7
zjQWSDC6OmVEgHiCj93DftII6grCa0yisJlqbh4SCpniSx3XLYFu2rSi5vlsn3VyDBgnRoJVj868
hp2XzPBcADDmKKt1Z5VATAgJVZ4ZzSvA9pdjdGwGf4BwhzcEr9gSYtpdRTDcDLO9j0H8ELgDzR9V
QHqiLqfLKgDakMARYhluom+HIA6hT3xS+LcxkZ1Cd4eqwMi9ddxoN005qQzEe9Fdgiy65P22m9g6
MZXItZPc3Pr54szltgWPhBBPBTcv9TuFJZ6VMHILjhxEk0l8lk78efXQy4zMIYxrCgxEHjvnQFKA
pYJhbpkKEn1IQSuzE8um8uQkhOxYFJmDccF4oATo3hVt7ySvEE2B3eHofiFkEEDvAkIDcKFMgNgu
VEpHHy8RARhT1+0yHMqW5uxyPCDkCGkFJlY4W2XCec04klhYxEY1BEDeHrJULi3QEYsqeAKtK4iK
pdEtyS0mCqJgr14PKMZQNzh4yqt/JrE+dYMStr6mkKcMdUJ18fPSzAnny3dHz8zP7bCNFPReKgdU
sg/IuRa6TJKI26ftrlJvZhetA0wvqanuCMiKE7rGjsYoIXlJm5iNrcKrIvCfN8uuYLWg9TTQek6A
vgl/cobG1oCRFmZbHdMv4KxNoVxy6twYS6NifIraLbQ3kD6rVB4padKd2UfY368Bmh+VqYbFnmpa
l3j6xt4+qoPwuY4TtnQDcxxhIXUSHRU7Q5WUHUuyky5cTuyWXB7tLUPRP1qscYhL7ouXU/3KojgP
afAmwxcN4TTSXFTsggNMDmN3yiSgnlAYljJqPszlPwdvQs6ID8gPr9g/cQF1SKQD/hG5s6X8oXVd
EWfzb2iZP+EGqpGpjMwRontZVg85bFAnxu/Gf9pXN8DOz0hkU3wnAcMF12yYfZIuWf7WzfQRdpgL
CvERLa5S7bO1Juoshsko9ft3DZSujbYqUcKDzpeRjSoxjmrk64QTXKY7VPMB1HR+kVvnLFWopbwg
0E/thNI230jhh5WE/rlsxmOCpyTEU2Jnvgj61bd0EtUzJEmj4qibmIpm18jRr5RKtywZb0au3HLY
j0NibXLKYjuxropyMqO1nITngPlzd88raT+apOURrCIIVmllnreyb3fBkaAKeT6nb7PxIeNYlext
MzNQ/5GZQ2ZC26iIcnB7RB0Oc1/7iluGA1ngi8a3k+YicIGwg2djMB2bpPRHJOXGJQ+ma8KMsItA
cuIczhqUmNpNpuebLYdusLo51ocUEto4orTFcJ4o23HClo6eeWSMJdwESTyiHxT0WwtlmAxY2FYS
fIL1rgCh0GLHAjYfaW88YitIHqZlryv894Qx8I51AskKCjwQHiSMZzStY3KH+pbl65YXXyIVNhLK
FModdQQ/CJtynnEYmfjjj/kHO2sg3w99MGECWfDe+zUg0Fl+44O7UoYv6x0X4uQwQnilYP9m+TaK
O+/Bsf5QQBcQzytIOE9AFZJFx69XLx1yC7POXwoAttIgEVv9JNHn2bh9smG/LdDFBKQCsr8OYYZw
uFw5H0TmmTOlfvmmfPGsoNki9Noigu2N1RKCXzxlOrli5c/I15WUV0W9lSVlE9izywB18LRcOpRy
u+Yc0vjZu9G8DgXKxu2iU+47TN4Yw9R9Qt2WO0TpWVtDO0ntDIE22bRgO7KjLYTfeFPHruyhiXZ7
tbKtw9OjxPw26x8rU4LSOEDFXVEoNCgmBi6VdprLtVhYuSutXC9hIi1OPiRtX6n9Tw/fMcAhzclB
PL5ge3TxtkVukVirnhQHUCmFwao3ABx8msTF+TbFpdQi4K27LBfUzG70JyIyVKKqIn+7znJ+CNy+
rLOK5lzTJsog17B9UFPWkrqKSBi35tV0ZQrliB5mose1U3c/mrXBuUi9/KmDm6W8oxcywmGl7jsE
ETn/lLzvSfVail2dGPZgQ2LL1uGh3LJZmnpwJvK/rD2HRnwoU8Bd0odNrLokr1t+vomaUSmigyzR
qjnEhzC5lNn+KITUhwwqq20yRVtUgALBh1fHZ40lc3ITaORNlTQevKtIW4ZD0f4LgwhuKGFlYKyb
yxCfq/bfIMN7hgeLiWYUfDoeGdoOvr5xfm2/R9bR/a2jHzaavN4UUKN82SzueuNAEdt2mCGPczBS
wIPgrV6E15qmb/5VKAXB1IqdLf3M8dvS3tRAhbQ7fzjp16EBL2BtLNnlv5fg49cZ9XLEY6Z6yfld
QwgycP1An9jPQD6yR+Qz5Mw/s3nKWMLX+9B4FLS3ZNSQ6WaRi9yjPshTutUcOUa47sd4RYAXE8v4
QLdqtruxKXcSogMwtduGHGAj/HQSJD793yIrXJ6NrQcV9TxWL1Ki3OKNJcU4n77axbyMqx+/zZcE
sW/E70EC8smwhK+0RIZZ8qFMCL1h8J6abx3D9+wHgeXahDYpQ3d3LBqeKtikSs0EARhjin5WbGp3
r4aIO1wQzF6NL0lrCTaoUYhEACAXxtmbOiTvcxG9K0zUiZfgZGtZKacHY/TthmHMRAuOXEKlMb/K
NFmkqwQMY+ItlKzWQiw6nFK7ODVE9ijtmZGnP2aEj6dQkopgXx31jEYHBZK6rH6A5Rn5VfrNqgAg
KCIQ0kASFVXZljGtUkEBVrdRFe96g0BekBCrtPlQVCKeDiBjJGfdeS9lQCDuKabEYI3YU/YyBV7T
EqOpEUMT/GeFlh/+jcvxqG5CYbOVnvfNPr2a+D+CDxXRNNkM+Mzq8L0AnpDXl3fREcvUI4rQwb6r
Kc80XyoCb2zrtWq81zQMg3OQoof5NrHrrgtX3zcSo92Q3l8MO7oL2hhuuS76kblpK1ATjAWylx3s
1Mrxaekj5V3nwwnhg4SfsQcaDPdZXrwXS1xqHLVIGtnB/U3xEJIJpr7y8h1NBlCNhTldIMVnJ9ev
G4spDd8Zztg83TX9q9Reo74dgRYs+AzQ0nze6DmHqXdr3dM1qmgLX5q0ssTgGmdaV66htIIynfVP
PFJ/8g5ECnptBful5BYvhpKFMFcdXyIpZAJegzet0ZnIKquWjlhCMTNyWFRNe7BU1qRoHvVTPw+U
bL1XcppYKgMLFBXauck7OgjK3ebaj3eMYV31FWE+5uDP9SNn3xRvJ/XVG6obWuuuo8A61MToyBTl
nDS238jHpmIeAaPEWm3j4K/NCg5gQ8tNVOGpTVZBdl9OhDJHlN8AzV7elUWSII13Ya3U8UO9EpiW
OzjFXImrWCjqsXZSaqRDDnjMcW2AmDyhlukJBby2GRGY5emfZGSsF3B2SCsuspTcAPgQRs3jQfke
VJyoujd3xCTyJ4F+rQXz2cmrXjqIblE/SHACtcvenKHpxDSYUOqedNHDIGoKvF+Sc53a5Z6t0pvc
ZhBaHg0z+iDemQUklG/dwKpNJDtA8sIBTIm8LSVUJ37TM8R1MQ77v0m7Ei8+iyaaElPCiLLpOdTq
+ElcnMbxAlp6FRA+mzDQUbZqf2uVNROR0Lja9ZcZ3IuGO9N+FkwDgIGdm/6t5YrYqHlgF7ucYt0/
4kKQNbizhIHR3jjKN3YjV2uvieIawKYZX9n53aof4+jP4ecQ/IuLO5x0lvnMgi5dv8b7k5a+w60W
q0Qtxdw8PDguSYZVo2N05s4ltRAIn/CvHJBBpp1ntLn6RZpsEP0RgPNLFLMy3fbJm8PZ2WpsSvaI
waSMfDNC8xjA+rpaPMOwuWolR/MnU0NeAGHNWtde6Xv7J0jWVTN6U0zel66dwuEWTT8270mVneD7
Dvf4nWsEFtWqoAkwIowZJsIlHp73oG7eHbwa4a6tJfc3d01sLnK/V4mHuAvj5HDttJ5OmPnjyizy
VY/dmKpC6Z5K4KYJIQTcMsXevravhoEVayCTrUZEKz1ww2FyYF/3cNrBTWP4keckuwmLDPb2YiOK
iRhbLuaGV02O6Ow1QbxFYpQcG61CdLhqX3HdYValV9V2+Wn5xsjKB9G88+KERQgAu/PicCykFb8d
zwRbYT7LngdkVtBsR+MUINvy+DdsTTf+ZYI6VMpB5swgYPBCZpmaXfo/aYq3dInDOLKzGKdkZQ+o
vb3kMgAnnRctZUg5pfxR0vpmQdQ3vFGqXzNSXLPq6F4T7lCyo2r51VIpFh1DlWpflRGlvbab+4F8
LBLM0hPPIQIeQAm76bgUudBMWmC5y3aXhF1GVc67PiQ7ZWbnpzQHvFplW5/Qep27zsAkY/oB2OeV
jN1HZ79dEVbKicYzNI5/As6EsmfBO25ZTPPgZcGGDM2oYI+gDmXZVq8ZbBh3zJu6J6bhYJ0x+vmg
+vPqEZnyW7dGDRMeGHYeBOpaObhOPKJojFVxRyaNki8ej9NoH9FbyuwJWPr6PY5tgT3GYemwrNCJ
wvT1f+m5UaxnHw/PQtDjkJEeh/Pb8E21GVxQOKwAIOwTaoH0PnqLFcdKgqfqpiA75pkl7G0WMONF
dAxJ97WJAnRsg/Qyuo1J21oQ0fw8SDj24RDmaGwk2udd8zVY9WqDzZGtG99wRWjQDmE9nM0SPTHD
P/kH2/kac0wJbMTC/9HKp6l2ToFNR2aFZxFJJ8fUTpAE61eP3dDucgAp2ftqbyfb8Muq9LcR111J
sHDk3kckQtN1rONrQ6UtVc6xKTd387MRbA8LnYiNsOf+48GoF/oRL9ZBmt9nBtCTY+0xmVJZxT42
5KLaZOgttZvzVWscA1mzCnCm+PbDntmkj825JU6xJE6xX/tVXB0bpI01ctjJ4JywvJGIHijPikSG
CzqKls0yXuPFjsQiTsWzbHQ2+Ap4g2zgwOBmZMuzfas3OIcGfGMu9KiY9BqXRtbJ7mqtXSc80TVL
yzgUp/SDeA1XHFjzAIiyJmtdbrJdrBj7/vZuSKQHp9/Z7n2CxDtiLLDZehLxM2NPSWF7I06XFZvA
R0AODr5EXlbjHcXEY3/WAd0FrKPC/tRUaPJYIhQHP0j60ZJwETTHCDCs5WuNdZewu/IEt5aam/L+
OgS/0oQxo0VujOWXMVtPKQovO0x4WvXrTn2QvaODX8n7PfqhLvwrVa/QZLXES5uHBFqpjRKsWpWk
u+s1axb2a1eHkoAHocO8j8XdzzBQptwIdRm6T97bkcQo4CfSWqVt4m8oM2nYyF6H/O5QpaT/Y+m8
ltvG1m77RKhCDrckQSIwixIl3aAsW42c83r6f3CfU7W1y91lt0UKXOsLc47JbIyxQfRL3VDGQV+Y
MO+SnZN/2tOD5SCd5EyXAxnX5diMbM7KRee8Ziy3MbH0cP7X2TVnkrjYD8lAzsLtxkmspBdlStBx
OSe9+hMn2SZuN0Nop6Rv5OnDupf8q9UC8kw+DW97/FtCsN9HpTiuWVgAP+ACsabfjF/JGT6MGCC5
Qr3oSfdFfY9YvjrJZcwgHR6T8jOx0THaj/y9m38X1lmJRnOUQf4AGLSN5q1KFcYxzNVsm/F5eg7R
1xBxvxpPva3DmK+lUbYsoLZqysNBZE0zbsb4d3ZwntXsXfGr9R9j952Ab2AvFWkMZXo0yCShUO5x
sVfyqRCYbpzAzASRQwRdtB0AI+zzhuqrpu1BrxLdVqMthWs5gypXX14SVvDpgb9wYlHe9dv6vRHV
Jfoy6pwPK8jEcZPsIDKlFSJ7GoBk/o388n1ReR9toDvNi4e7WZ4JsZ4+90DSd2jtNtHX4hErg8+C
+4w5G6io5+IljMzvvjLSDX6BUeI/y/9363FBaZEkG86LNp3/xyRnEcl/EOPNLvLj73QNOvtGZgtb
nXGXvMU3/ijT/6l7PvhVnmabBxW9JL1+N4sAjEQm9p8DAgV6sAiKI/34ssHdt3/1JfzSjwO8ubEr
ni1JcG9Opz/iW31q5XHHx4sfDITK99itk997+l3GtEhcUS7/8oSC361PsWtP8Z2XfSHzV5m2d5kF
DHvDHgWxuWSEQyRQqDK3ZPCdXaq+/4y/+ZtMWXxyysDGyS4Z91m8RTFwbFPNr9V9QuIotB/xlvKt
onD/nJGGtO913t94RjPOd+2PPzjjNnapSXhY03zT/orZOjWmtWkPrdWdUw0oPrhtzSKKZ9JQLB+r
5bc2dgWCop8p1/eD3R6rnMH8citMwklwdeXfyxCmbnGxC5hpvNBNJ6ZdQzX1UH6IMQiatQqIiH2b
cxxi73651EyaG5935RmzXC3c9JtXg9hwyfH1v96/anJCy4CXnem7+sTzwk/DWv/61FDv5YkPhKgw
a3pZPR5oaNlCTiFJrvKMFx4CgsOUjD/XiaPcML3MY4q9r6SRsEvgKhbMRqSQ/pqSR88+kPaK+Vci
F4bOtXjT5v+k7KIgJux9DU1Pwqi4UETYwj2EQa4YGuqSf4YzeL1YT6Qj8W5nF/QlWLjp6NYAyTG+
m6OgRv4XE39WJ7ChmEgx+qE8q+/jhMD0xYA2ySrtxN9kDpxR9TJL95O//aKEMwectjfR5a0A4PEc
bUp9dtM43qPWATq5grtD4sM8p3drVFm0EQnfyUQzQM616rilDGiRFBuLqGdrm1RaqFrOcbasoDKo
uyvW0Lt+FMelL09ilE9mFJ+p45rXG9ud4thXntPykb+my4JOb+MnM+m+CZaMGcGTkVe+8jMXBCuY
xyLXTy3t2MJwSnva4FHEocDZLvTqUifKBXHsFfyIA+7wS9PTe9fkbyreCYRS2Zj4uo5HXnk9x0pM
FiGHniQQWLyWud14ffHrWEAtPUpQnio7P6tmfO1X/RaP3zRcTV35Qlf8iSrJLptdPqzc9jvIIba3
iOy6FtllHKOTkqtH1Y3AeZNCxlh9D8PY1SySyFYJbBqlG+Eb+Th51lOYZH0gRnwhEyrYN3VHBMhe
659LySKf+Ca++cq+x5lNsMnsYr2PFN/ZD9MQ4hRr6fb6B1Wr6mYQVHRmMAaxaqA1HBlpIbppeWH1
fGMY5mgAttvugDdfQukvp4eXsLUXwTr2vnxqrX2TQOfS7QPbmy1NK5d5zk2HPPs8lskVmMZHW4ht
EQUxeF8GC/t1RVrH7v+viu936t1J65CzqGjdTc9cESkjKzRgx01QM3RUZW3VoF7bOCzsFHWh16AN
QY6Ul4Vnk2EdWfJnBUkGkGfGnIKJhrrlYEwmVNw8FeQt9CdF5vCNtNACE+AsNsm0NmSgX7ZwEALr
UjtXPWvqdrrHffzAjg10pJO+UvOZW9rWf+gA/Ko1eRIZUS46wFATehR1gqOS84mNaj0Y1XhIdojg
zR6OAJEpmCs4kk1BoHsbh7YaIQknZzniQIPHWPfvqsGWCDVZRgMLRUcZ4BCLg4xXGiliR94RG8FE
AG+Xe49aa9OUvECZhSEakxLVSU+UfI5wh0PWz0hc02edPBo1LKOF4hzcnZTTqfL7O3zvYxswc7PW
+Lix7pNlwK3Kg2HtfZxXi9ehhyATpBQra8qTYs9eki0nZrxiM49/9e3igKZiHkyV6tUTn3W2upLs
vVTtcyuFRQHtm7z0/sOJuyfamUO5OmQ2jZ8ZwxRLYakR7bkfuVqSov1wOMG1UHpZEzaxqnNUFEer
J8EUMtXk5YRUFqT0WT6f5PRgMBRxMtIW/sq641Zli+uINICoPPQcrVRG/6SngUF9AjjHpb2SHcn6
RLIL3BOY0EeBpsHaqcZTowrh/e2IBI/aP4K0JEtrg1a3gjVJQxLjKE6UMH5JeXatGr3zXapjfE9R
Q/qi1B9QelKTtZgigr76A0pCM9aLiJdzzKbZkwQAhbJHqHiblP8UjL6ib/cO3G/oI3vlL42IL/I0
sNApv9h3QDUCeuiggXheqYSb30ccPVjprE3dRTwIPzoYr2rytau1E4a4ym11yar1ZGhR6DCLAz+7
dhBOl7NZafsIZaYxqAfVIaLo5coelI0EpjdC9rzsW8X0p3E7C8zJOpAdkInLxN9PAvyYClo3RNOB
Azqr12If6EGXzK5sYCurG+C7EtuJs0XSo20AadtquX4RyDGXFBI7RkW5PNUCTw9bs6ohWoSvdORe
tMuQ3DmR6CfQwi6J65COKbZzE5JwEqRZGQzqECS24hraH9YewfJDAULXXqHOjlQ8sdE1kvJbWw5X
yfxASHSmRy/6IG05HpfMw66/qwodq3oWzqV2jLPirFjvaAsDQzeZhUi3UonuUAUBSku14AyvT5j7
ghpgjK4TYSOhDLNPtWyeYqbPzNMmAvbSZPVHuDfZGOLWZf6LD2ZR/RmSTcveRnXnc160HAG7RDjB
+p13pj87PEWpHfadCUbjajsJ7aiX6ZGLEJeVPoTFFJlsTEjedC875S7Pxp3ybFKRtGp/chJ6uejL
E4mzGlCN+RBRnA0KywXKzsnSTvq0nkRORmGtw9Uncz122zHaKtAwAbQxFLS9RCW5mnnWVJC8koRL
zx76T+okAZHxRWadIy/ac5huyvbTlqyT8goKj11noZ/oUncJpm0OmIB9ICxhEtPtdYMSZWA/j5Kh
JO7EZrkkswpbiSGWnHi7BNapi4pDJdZDy6qqI1tvoWto0IansPIctnryK80O/IEKoFg72jFZ5RRW
5fylwlIxM7JADCuEH11qmER7NACGGgKHCh2AjTgekPno01Eb+7dSCRe79B0X8t7aIFko0cjHx56T
oqm5/QAGtQu4D4LJN+wsUi2Q+VDLogsdKqJsZ2KSlCRpU0f93SFrm9p9mdI7GiHchIf/zZUMe6/r
6j5Vpj3E/T24CChzke4ycm5NNrB15ClT4U1jd5B+X+/gM0oydGrObZ2GN+OG529SlUsTzVeLyNpt
W/S7COw1/gmsOBLjTxG8NowE8iAXTl3lxvEBZd3ho6srvxo5vrMidnJzcr43A7YNjQC+RLvlrX63
9OmN4MYRd2DVXBWyjvti3A0NScpkzkWpfFE7OlbT74mabc7RuHixXHrjYBzMlHNMczgxyQ2B/qoh
sOI47Tl60ZYikN2jAe04zspdE/CzpPvWwl7MNPv9zlat0/IL13LP47LHcoErIGMKXhND2B2EwKtp
zaRnbXLzlPGTnWocCaV6G5+sNudWecsM641sqENsWifTqS7tResngNrb6sYZMdQaGP8kQBm/01Oy
TEhqNLAe5LAOJ2dAyZPuYbYJHQH+LhL1Z5nZn2D0hoKyO3Yjhwl05rXpHeFEf0ypP9F+fVnmZ1eA
TWY8Sp1+tpAnIeePEvtU/Fc232IsDy1QBRZzUJZOkEEvpf53qq4Uq0zI87R9a5MeFCByufQ3N6k3
OeEyVPvWdVZI+u6mQGqdgMUYD5Yk/jLuU/NrQqxK3twFvURiYYNQB1RhuJZhOAyg0uevauzQRJLE
NzWXnEwdZfxkxaGRvx0d0nEGmRbtJQnqClUhD7UDAKdxc/JE1Uhyk6nf64m2FxG7R/TPSGXrirt/
BJXCRoKZ98oz0+6GzgkoCEJLYsJPjEh7NXJWqIl5jRhzNuV5+RGsQ5hRsb4zQVqkfGkGdwA4AnBa
ya4sho3ZDU+JxCR6CUKM8nbcOCXAkCwcsAp0dfrIO2a2fOB4vHNJ3hlqy3d8ezHeBRRYa6PzLxvC
f1Omg7hZZrQf5suNh59VdUJWzf14bKT5NP8WkJ2WC66UfrZveTLc19W4F+ZpXoNSIByhFTJqicbR
PE5Pu1q2NQ3uMEbeFCpR6dem5NFgKDgSov6SIRNpkepjzFPPI+tY2uY0Rg41EAim1mz3BdSaaAE7
Qb3FipI7HQbaQgsX6U89Bra+ldo51CymaEkBCc8KphahjXSYrTRYBoUY6cKvnsRDLewlmJPsGTjt
X9JKC6c69Kg2wYLIlpiybSZTlcBSGztoTqyLJsd7UK9uxPNiwgt6CSSlGr4RIoI+kV0L0MJo+YNy
Lw0roJ3eyC8Zp3YpuvYqZVSnCcxHyiS0/a09gQ6vH2SaviklFD9T56r/+xpwO92tj6brykI+YmJG
PNuZj3zNagNoIbrwHFXWnCJ2QbDGj2QkZNrS+YsPhkSAOCpHdCPEqA62c2IlJ9uX0cG5lr9hvEUr
wDoMeKZ27by5Ns9pCdhOlo8I4w1rp2mseoEUCj/OqsPEVNao8QiMRz6tC/lIbKy3ElNQ9kIRiaQj
AFdZQonNfjKFqAg3TWmOdteesqk/q319KZl3GQf1b9WJE8nklyqaYVtg25HEBXX4EVv1VbJy0oON
myDBYkJdOe+KcvA0vmxS1lobQmHZeHYE5Y7TL0FE0cjmoSULgMgHuz+zgsqIRCb2xRWIanhADVBK
djhNP4viV/nsjY/M4fJQ2MaiLteZZhYmJj95P2mAj4p/JmK+PEIFMU2IBnl+NkuuETJaH8qdCYoY
40AKGUFBCoqF2dRdW94lwHqyUgM0StA09H7m6JHhv1eU1uArYAkVxH0iqzfptPTl6Mg5lnnaXz1l
RoBLF3uFjNcrf2n2VuLmkFBY7rI88NnaNuIhK/GwZ3tmSb4wqEDdK0hE4DSqoy+rlTYKvs1JZO9T
TiBRMYTTqrzPAjVl/zmaDrIC0LyT/4+hvYeJgsLwhM2H/e1OZ7BN6NrbkKin1TixnZbT8Vj2BK3T
XOQ/UCyJZzlHyXDqo1CkI1nNkVcTupvNm5o0M4V6R6r5yrdr2dJiQfI/g3mExhOxlCzw8lHGTNE/
Vb4jksclOFCG8EaSlJa9AtXAhcHxeU+htLVDqNrBaiLMBZxQqtu1yVwKoLehOq+ZgEjdXiLNvDro
xiDpYf+cLTK6oj+J2Kq2tGexe7Ywgc6tc+5l46xHyllBWtHfy0G7/Wng57EutCV6zf6i73WKQdym
0FvUCZN3UeBTBg9P358waFQn8nsG1cNfTXjXwcT/+grJLHeDgoAOs04u73I5CUZ9CGp0cCwaLo4y
7rRE8dXJ9vGewMYdvLTaStzUNUPyRoN4sJpeNu30fNmXu+iZkME56dOhLw2MqMB95Jpc0tY03ppS
emiV+V6t/cckf6o4n/6bm8CIUzh5Msh0FR7auieQjd5kI+DaagQOonUdea1jKV3JIVZH2lWI/Cac
C/iNgme2a4lYx0ZYx/hwAFhUbiNGd06OSxn74v318oa9njn7GrARySDSWz4vXhHHnq0uDAVA47aM
CPNhb/fZPjOIAjL3fdwf2gRjEG/QvCS+hZLYxK+mWH4BA3TV/7AIyAm01bd1q+xWbTijxxFHozB9
Wc6DvPEYumyUhsqsbXivf5qU4Hi3R1LfbBVOThCK+4pPSDqMB4lPSE+Ilfajm/jLxb9Cqu9g0ZR6
W+WIhoGhCEQrBXPTwtqWGhul8ZwzyYQDVaB7kwDxGucywcE67qQvpX2XFPEpTfonq5KNSJd7xIRe
pt1nIgow2Ft1vxzJidpMa6Alpo9ybrd2HbCAHdI/KrXuAskrYa7d9tu5uNmRDEv43HfK1mHi1uRX
KwahNqIcKJ9qXj5nr/vNbQpHJ9AaAf1YPpLZx724l7JDeomYAC8j61qyV5/z/J8pPQpKBg2Mdw5N
JHHQhQ5bBbBKBQXcpjap0P5GxoEC6Obk4Sz/bdsgomCzzQsAiSsdXQV3Dtt6ZH/3zERsp3wsav8e
w1fqkQ2Iw1p/WsXHoH5PMR8k+zpz2c+A/BVxUAek8wU6Fmv12zdyFqoXcxW+ale7CXd3/6HmBci1
Sz/4VaeGw13uT6tZ7wSJAkARS9ZQXKwuqSduZn5lRgXBQKZ44caqMPnKJANtbXgOVfxkD0UgkrcW
hqf8Wiz0ZJV+J/3txzdWVkctYsEmbCip4kKN1LIw0F2rJgVAM95s4iVSIE3Qe58R2sdKeupIX2lV
lIiCottrYqV5d2dxzdSH1fxtoZ0sQC9sUCcDLIz4ESfwKL7ro8ktwwwAUQbZDHCITXKJ0vWs/01Y
RsXFrl/e7Oa0SourZ98KnLUJUfPLFLnLe2KF2fAZa7V51tUXjm4rhWpesRh/1/O9Rlxl8s7g3j7b
MN7t9nOMdxLSe4VHtQ8KtITRSlAK/nfLeis/15LeHIvYiDcFDxJRWE9cieIWefboNQRF1iBLh9+R
O1ghpFciJJ7qcVp3CpzdYtg6qAOyj3uOy3RemL2wUiDJJtf+565ocVcAcP/SnV/dZDxdM+sYIEoh
0JQTrwCdI9RxHxnPPt5W5mGe2ZKpaDe9kt9danzTUxw6DFpMBi1dbsDEeGsu1lCeSgrQuLunefpm
dMqbTsUJS89BwJWoW/3DQOkSnwdp5fhwLrO98pkHsY6vGWvogD0WAYinDwPkQ6jj5T4Thr9EhjeZ
WKfQdbfMGogDWSQqQ9Vmbdl6RqN6ffER1z98f+Z0Lzo4ctVBMqAbVE+mFsFgzr6M9Y5myRK4wGR5
27b3bpFw1IxuiQfIyDDncaja9Eba2oMlepZSA5VFRgLwhrAUvgjBl1x1Tur3xV8SElvm/MmJlLBk
uxp2IEwnnIatsNE6ZvE2swgt1ymzFQrSpSaE4V2yqRiZlLMjMvgw9woap/U3Vrj9pfmg9xpsfemg
WUjt7MZjEk7RGHH9T0vNNTp4smFsVCb+I446gUYlzHRsV1pzMlS2/+JuDEnQOkxcXg4OpptV8flS
3UzoVerxa7Y/rKc2Y7te/yl6tTcdK2zIwMujCaoARxBHkayox/KE58QjCcpzMsind7vI96I9KAy0
ChVJN8whIboDfqBFa/xS4RqfwNXQ1BtNGFE0UAfU0r/mMdn2vR0Vhj7ByzwDDU2GlVr2/3ggp35i
Qp3y9iOQoYkn/qSq7eOP8ohQqBFD5P6k1FMOd2W/7XwwpQ/h2PdvfjkTfaUnd6xkC9qE4W9Ludd3
gmRqhlXhxVokEECY86PCT0zLr5BNg3vpyF2RUhCW8PR4pqpjkSloqCWQWBtNI0yj7txmwjJH+vrk
zEFm/GGuTkgDpAEr6C7lvethOr7Sh+hJQBdxZFtoVfUgLxUQ6LVvVSuqTlQ/i99gDUlnC6Z0sS8F
l2qs7bNJwuDPNUahl9/STqa6O3IAsrJH2qhhcLb/N/MAnmiNeAzjNjSGOawbJUwNjP4tWSSDsW1o
w+h6Qth79vyW/6a/5uQzYIl8IZW+NESeE6teo/O0IOELXrjbFwWn7qtNxq9Zmh+Wp/L/eyI17oOS
zJ050Lo8mHEDls2wR31VFQLpWbEAWf63ftXOsl/slJGD4gr2Itopa3MX9bva07WvpmvrKPX+s2e0
MSpKc1CWWmGT8roxbiVgTHzQb6uB3FB5tOTBTBYPyd6BDR698XvYepybYrxMmDDNSbrMu5lVfmUc
09o4upgYpJmtKGgMGGJRlx60AJcWqm29w1AAMEPBhUVQAKHGcfZN5NV2TollewUgcPCsuFLbwZ+2
CZGj83oe5uFQOEqomawYN4OnIHdkBLbVkHTQq05DwFza6UPE4Si1Dkut+81geTPz8pe+0xjerZks
mgGgF1ryXexMl8hQr1pmkOFUXR16ZJCivypqELl9bb8idDZRMNCtzGdSFgE0EhjfIBbLIBiRU2Ki
8oGVgLQSRR55ry/Qcm+4pQsQEXisQz8qHaVGOVdLiz9RJ86I0r9YQz1pHqJP3hdHe8+XLWcTIdls
WNXyni3pnTV3VjFPjrobiJ9r2cbI3LKLFm8O07C40nZiGzBt7umJscttGMwLqO2jbMyQ2LVTn1W7
3GIhS6wm6A3NgFVCvJXF6+4KBW4Awj4VrAmzq1XfN/hzUPSnjGKxE8/4TUbTon8MBJYT4KOhISSi
VngSoaCWJGBk6p0gja548IrfC6f+yDHQDiU6gOVKytlhJeE9LqdrMhbX9AqXDrmeFRC2EDYNeWkj
YazxOY5AXOek8/5Xt5mL6suToWcqa49vThzBOm0QJ4a6ox/Zy16I/A2kd4Wx3OAeGndsbjqkT6Fy
lw5v5gX5quCC2RqQwmLjFZ81Xh07AoTbYGDo0vKg2mxUv2PnmMd4rF+4hWUr1z/SD8lJkkxOWNls
dQSCY62d6oFYGHsKDThmGpX2mDzVyApmbW9AOqjQMSkNJNVFeP3BqR8rVQJU2xWLcu9mAxuO7gfW
LsLALkiEFqTqlyCf4M9qNUfscloJUfBP0fpanbg6r9fQ7k0KB5kM66x35ZuMHQTy6MostSFGLRJv
iboB05uV/UUbEhej3K45SgnKsqQJJXugj19DdmO6esuN00R/2KDEgIMY2qRBwz6DA8CcgZYv5gJm
EucZu9K2A7RxV7NL0Zo/sR3VFCum+FJI/MUmRVkVHfjwO6UcqkxALUk6xjHvyx+UOr2FIgWTYf6n
Wbnae4LbydnQKpCREPkRMXklsuvBK1dudyvzhogQY13FtLb/ziTcFEYGrwxl0a6OH4jhBADF/wcM
KfDbv4AhBcbTkWbkVXGSWrCUCZ+p6cJBu4+q7GB4/JNUXdYmvi0q2zOAPImnS9ZbS/Ol03w19vgh
G8pHfBuN8e2OreNV+ufW1qoBfb0uXeNkAa5PUf8jZ+lm/dC9VlLliCMTVQ7h7LKm7uHw7LtQ/SKo
XXpZU3f27s4+g+MGvkNYFwpdpO0nEdayufFatTroO2uSDu1fsshCBR9dHS3nwWKutpdUjGcdTbQA
7lxBp9HVYEQjmQyXfn19IBD1YNFWH6jKy4LiJ2bM7CovBk56Nwl0SQbbyx4toVJ9QfhA4yvsiQjt
bvhs1jDuFsPVidPS8YXYMr48Ab5XCtBbKDSCKo2gIpOim5t7wgk1k3q4Ixl3zwTDeWW8HafWk0Lp
qNvNznp4kGSBzZ3bWb2Emp8hnY1gn0/nyl6PxScY/nKC9rwkJ83mBdbSpWQEwVhuoy3Vfa17YKxv
0mq+6fHJnkwsCs5B5asuoFzc6z+SqXrod70Wk10cz17eAStFmDMR+6W8/I3ZPYVizyShLpkfo/oh
jkgDTpESR6RaKrZFSMvQEcjkZGZG/Lqq7S0dkwhb9hTpXvRRW/rr+YGeeJgupCihX2JlXMUBxdOf
vFn9IV0C29RDk50r6IL9zyMmIZoCkFSrG6se0sNBafBQWZP+GFTXEIsbQ+tHtLTCKaMNpAYjQJjs
yGOt33pGkjJO1ZqUzawgBQt1zXZQonAlaWHiHMn75BSP4qzr8TVp2tuYD/fiUlFtK3xM4qNktUen
/ISyRIVDrmQfZOlXVZnumHHR19uJSPoVoGSC/nbuvkdF9gqc10JKvblj946eFG/+CKs8fcmz2NFk
whuFwVONEGJBeWbsEvw70q9CMCoh5lk77XluCeXFSvbRcJXSzF7rmgpxPdYd84pN6lXX9U+FkTCv
dmJSTpa68nT1YZ1XQfcVs+RZCOrqZypAB0bMIo648tfO79jqKmx1C4kUDqhTFEU8+KFCUWTJrz1Q
Pe7qvDlm7AWE3QCHgKajn3HVq1mYv0ts3kwyG0TMSa6oFw39dS7hhtevSvZApmqP9kVwJU5jyp+L
T4S829XRlmZ/nG5tlZ8wA+nQXkdKPnZLMuTZGbdrRHiMFg870z6RPqgqjA+5dcb/IulfpKHQoqQC
YRMI5ss58+UV39A0XFtVhZvV7JWBxUTyaMdHC8DoiEP+1YhpZxUq5SJChdGaOrmkJSK5yl4jloih
c3aunAfhap+z+EQWViFBSJZ/ae7mSLsYhk+zm7fvNIi4qV+6sUIyrsgX7KOVUg85PMHMwoGxIW/Y
1nOzNbEfaPD1BLq+YvF5IIzXb5p9Bzn0ZBwmBG92tpu0Py/Vg8FkhP35VH7GSIsSL+khSEgKpeR/
yb4aEiD3BQtL4droiSmma8+iwXk4Wokcvb8P869mi81i37rlI6nYHBPyQpYHy6lI8uLZ7YaQYngt
6gPKR5FjlslBeSOoKiNYeqBkh9jwGoGBl+iQVil8hFr6nJ+UqsSlsUt2o8wIAjxGTOQwajscuAfG
hNwm/sxIm7qBIjPC4tmt/yxt2E1xTChyt6XebqxvZnbHmfo6Zqch8crk+WskBc5qAlGeLHB59nFD
qsmKWHd1wop+SRrPMROrmb8l/TL67VASEYdNyCluE3SmvFtYvt4Jl5fsdDtmjKh2hKBF9hgO+bZN
6g+SUKbyJsP4dqgoOVTys6mRPJbtC3sOevAZOv/9xDwg3VAeA1b0pbYQSlVuye4FnQQ3x5aeeP8S
RS8UE1qhcqFp+rtScJbVW/7n/JTE3vTJfDS5g9BFFGYZJiB01f3gkNqaJqBtcFyjHARodEr2GpFm
vX6E/1oBUy4b1PWhCZkHgCgtH2q70mBeJO9rVqr6VwKER7Y/bMhf7CbYpxwWK3UpwwRVAt6h3vnP
eBlo4FxmcC4J9XX7L9Usz7NJvOlpbH0HvQNGMNtI/FS/S+3PIEPwLud9BfKQaA9dc2kkXXoq527A
mEYH25RgeAPctsgC9T1eJg9XWFgkzCDkKBCo3PkhpV/reGlPaYIwXAIPN51ThzaeaWC8gsqbAiYB
Tkxgr7JdBhSVonhwqE9orLQhbA9VD+bAPA26cNHlyYwip4npCYF1moe6goooQxWyxNrWctjsF/rO
MS4d+fJA3BALkOVAGVHm/wTQ4pypPyt5EmpyzEdXbZ2hZoYpCOBLO19IrN0qJgQXJOxadbKqEzZl
jX5XehLS42Q7tG6JsYUuhLWfP18e0QxsHCfdrP1vHioSRr9ebBtmbxM/clx2I7g57HmO5KMm0Obx
je9uYttNB+GZRe1pm5Z16YwzY8j2UHFJsqUkt8Sh/I/sP//1OWJdROPHa2bn8B6lN0SpPF1gpOij
LA4I1XnWYTfyqLCds3/hSex1mzra2krZGDTS3ikv87hSt8H1kHy7pfFxLt1uam71hMajAyKz6ftj
a81XOzVunzNJSSvuN5Wv3WqZ4MiQh4EUzIhrBwK0JS9iMUjKlrwsSX2DfHeiCFjBZqQIAa6B5ivM
O/5K0ukndTf+0QhXdVveNbnVvU4FIIAyvnuASjGzswJ4XK9IwpHXrcXAVlNAOlmWX9dpqGjMBHYd
BLJYyFu1e5eJ2uun4YF2FREpFsq+lMK+BV2TnxupOXMU6muAkCwYjIsmzTy9CDOxp8kg7+QNx0v2
ZsjD2SApjRZT8zQptLrEjxxS5fiaUwf2HqINSDNG+pnHfvrNJ95ur3h4b1H/ivdDUAh3MtlInzp0
VWUh/5JhfqsgElq6nUKT/8pWbFdXGIULOBZe8N80yZFdy8dhWsLYkDY26c1FTjpiwq7VTZhbQbZ1
XEhw2LF2rNmE4wOviiFimGa3hzmc6ZAKTpOl7CB45K/ArXXerwZDsun1Pi6gLxxXfdcd/O5aeyjy
L5NRVsSKmGHc6MhehkConDt/LuA9RDvU6mclbs9IkIjeoxAAidMP07nUunMj0rPt90584vYsJeVU
Dpf01zYi6qX5rQuH41jrTKIYOQvwJhIND2HxnCoCaI9yHdv10hLANJ7b++x8xgTOq9au+wfFtTHa
rXCyfZo8ZoLTJ2g+OEVdC26aQsHNqoYNp734RZoci1dapQueNSMKOPWwdLD/tzyDgMGXcFOhtxhb
2ofGYTn1wkuW9f9O3Yw2Dmggaj2c4hcb3hFbACyrBANhBrgwUHyFcpKG6RrVpzGrG9/56cBLE5hm
LeYtKlKoQcx612g7VR0CXeWnVMVnbV5Hrs5S3QvyiRAYSGzs6X1eYmMpc6XsoYETMx3wUbGX5tAk
dIJk2DFSBuNiyzgth2c2/9frxUUvh6cdSx8Dig7jxMSYM1NwZhpVHOqVAl1zo0ZI0OZzrLPTDCrC
lYYo3WY9OlJrCCQmhiaXl8X1l7/QieKvIi/Hl0C515gBjuO1UqNbPJVvKyOJFCkwEyqzJ2KkPlnN
wLqRgUUyEIq706fuVFTDiTUxpaFtnITO54ODtNMHEkCXy6Cb/0fSeS03qmxh+ImoIodbCYGyZMmS
ww1lj21yTg1Pfz72ufDeVTMeBWi61/rXHy7WFNClxlcLM39M+ziKN5oBGmr6RoLZi4EmnOCqgYxC
bTh/h7O9SjcWPlklcyLHovOCseHg6eXIjO4EFz/+cSQLvBfGQHAhzf1CtwJ15dBCRKqmf6K52w5o
sbpk8YAa4V7TvEVEfBkaCW2+hfWQM1zHZJPl+jHQCRfpT4oUHGmtNEbMeJsLrfYsJh0RD6JFS0Fn
66o4MCfKAAvldTRDmO2FV7G595ZFF41hHsMs0Gg/n9FUn6aYwKTwLhd3gQWEYqp+9qFo8qGuqAem
aqc2OazP7oBT5gBZMjSnUyAP5z5cT1kOp2PAaDunoTFXbZ4dpIzR5SIuoq/X+4Os9YcUNzG7Otjw
IFLIq/ISx4KQEAo2fDprZ8nwXEcLkdPK1MJTYxmHrh3ZH0r24MGN488OUXmZ9d4iqI8y/BRWHAkb
i0A+qbThv1xCDZvSGBo09JGgrlx7mlw5BUa/A4O7MjqkHrwkhCZam3tV1w/6MAOPXRGCp6FxbY59
AYmqOqf25Nok6y5xfOAErbJUo34TYqIjVf7c78umuzbteMEaCqjoPWWWH0zJMZbx525Aa2XybhRU
VRxvYGk1szw7B4xoLN8ija6HlGp35raEUj6whMvpI9EY5Yz9pveZD2+6kfGA6HAjFl6GdmmJEKPR
jTvEuZ4cIZlnep3xM9cMy1DPDRbrUN+NkbzD/0gsVYalXR3907YJrFblczWOJ7XPjppqYGdb7xn6
KJ81/2l/Q5r0Hmy11c4m+z4qwlthzecywcajnYvXFGcUM7ppxTXDmHBYUAX8dP7CSbvktXRBJDSd
8XHnUCLuN9fxfH6Y+Ufx50DfmAiwG5aO2ja3tpES0FIjVVywaZrxcwPrwnKjClwexF16yQRvUz8V
G9tT7bU/CoHdeg57Rv/M65KwdU53bRdhyD85z2gyGY25ykTzQw5xHh4GwWqprN1AzzisAEP+5aYE
WgptcR1Cp4Y3MLJD2vQ+yma6/CNH7Bgq5JfaF3rZix4BnWYuoeUv0pDdIjW4aQ3GxCUb37k+4g4f
5uumO01nPqtfzty/Vt5VKgEbmtfnCd68vd92GhhN4o+/dYFbZAN7EcJwn15fC2YnLekKSguBmJ+e
hAV6XcxLQ6rf3y5ptmhUyahj5olxpdwApeDML1tHoX/iPdHK63h4TcarQb/QQJwOd5kXVgSn6ed6
bh+mFjxmOqKQUa/NH6XXIp4v5DzUfsJkLANoDpVjmJoMMSHYANlkmMH1XXuUQyT/qXJI4EnadLMQ
RiEbg88ac+RnsNbsV4Tn6K+MML/myXC2QvagPMJtbCXl9TavXkIHQy/TLZKXWO5PavFKxixpIQ3I
Bukw11y7DQSwxY2FQwuTYiIxptU/nbhZp9zA1Ulb/Lz0Yz6bB43gGYnI0y8HxbSCVHJJQ0CeLcn7
wSEOaNoa6uJoTUFH1tG4Xwzi4t5G29gddBSJRhzsE03epxhs2w7j/U2jOB4zr0GWqFVKLhkc2nbe
EGy5KXXb1RkDZ//SZDjIDDZHrFfjLDrbEofWxOA8I0a0018syC8hG2Ti0UCmaoJBZHSBSVCOp6q1
DhiSHIPkN4kDX+/EpS/Dl5R70xbMfgvNzZAOZQ+qfSlV39M6/pDU9APNEisAnipcAW08JUp10pQG
tcN32XBTZOtgJuVhMBSiEhh4UiSufLIsT2pdrTXoPjnAstzYAMtxhlyCFKUaRpXiv7XtHrrF2dhI
z5YiW40S5CL/Wvw269DwlRek5Ldal19Jp5sxqH5xhvxo0dFFs/pgGwRvAPhvkNbxM293Ez4WAbx1
kvOWVp9xuznLvhbYbh4wKZv6u16sc6BaEoIO2m1lGNI579r1ZFoulCwVIldGLpFThptRNBv1bmHJ
kKQQ3GgC6LdmfYl8Xxm1hmAUi+XIjaUcEad+itPiPFcjhiinea0R8Eema8SvVhHjYIWDFSlNp83c
lJqxroH4i1STIQXKDl8R0qXoogXzqA5ddDU760XzqH+kp2B4TQ350tfmq0Rjl+fwDQHE1gnzqpC5
MxK0nCuvDeN+sD4kGxNa9hCSAAwSXysbETiLFn6d8Qn/bUKTTxLYSFIF00qkgBnXVcIxSctxHoMU
lADbK4yTsC0eR7gw6kNDuaXqb3HevXKX7+NEc6k8KlTyZty92sH8wsdJnflFSeKrXK0M/TMTw662
GB0ze/6Y4oN6nZiZFu1xgnRqMcVRbk73a6TWCX+/oxm7DuObpsenhMyYXgahrk6ceb4elFtSTkjC
wwCAgheSgnlIEPDEEj2Jc9JGAZE3XHfkSOhLkJZ+jnBE1ObvLO5OWSOOjfJVfeddvsYFFhSrM/r1
sk0AVF8qA6nhqxw0wJHGDp1GJB0hPB6E/BUCYTlgleMV1wgUNIt0sEjJxqBvDT7GyoGOtx2t4hnM
wcNaJr4lFpLtuh7Sm7RJm+pSFsNZiPEUifooZmLXSVjCYa2XEJaOJsKTNTiSZJ9zq7+OXm/2TNaK
MgDkw0Zjas/rBHJWHfLQKvlFU/OLWq7ibHhBUBlG0T2P2tucOdcWOHXdZp6SVru0G3cdLvuj9htC
FrQIecHjgjvjJ4F0wGbNwqdKW0MfTljn7Sw/RT09Y6xFca/r8ruu/xG3yIipv4haOju5S/mxTSDA
Qa6fN6OhQ30XXiEqTy8QIM13q/uHu3eMN9IqIjeNHbfR6RBCSg7POKu4oOBJwTPGXBFu0H8HuhiP
mo7aIDuGwqde2sJ83zvYsRkbMZ2mxMLCGfgb8cyQ0xpNMPboYsVboZl7u/zRp7WplqeJKdOYI7RD
aGus5kxFtGZ6OcmQfYsupYeDRqpj2N2ksNp20a2iypD3LUAPtIM1aoiZGPle8Q2GAgyHsBQYsO3r
IjKih4c94U3MaOeuNgMRh5aoD/FoHzKc+Nxixt1itm9Uovjjj8i0eo6MAXEGnWx2j29qVj0k2XmY
+88B+zS56i+WXF4G7NM0r8R8TS4akGEP6GyjoTRDs+JBVuKsJG0uodQ1yCUfN0JLNrFBiIrSIq4i
xdSGUltsGmbk6TIj/1aseSNrBwfBQ8v3SVR9l1pXqWm9AoKd3Cv7QMFL1cuGGAl+fk2b9BpP9gWO
lR7u6pzaPgRL8jmgc2JSGO8rN+910lf9Ix8uziL4wy1dQ1kp1GmHuGc3Il21I+qZSdmFG7VQkEee
VKc/RaWyDkL0TdZ8RVQe69IiOi8XIVPqicik+0VAUX/ZhXmMmvykx/m+DncpHm7gYkQc7HFeQDG2
RVOcf/a2fpkoQKocVWE6XjknrAyZSa+DSeKRaVzTqN1rwDbTUe4W+9/thNGZmDYRHM+QzzFhw4Kq
zdEuDjliqghoSDCKqvgkZoWuBw8i2PgE42xyJrYSSXv1qLiY27kGTkRN7jfakjCBl3UkbUhjJzxB
ALAYACyjUH0p2FhKsrfQEUl9TPAZ9lcBlH4CZsZ6O/OjmYxVzQQvUZTbs+kHxIXV9UebgExRZg4H
NbJgUuKFXgT4wV47Cxcp09k5mopgIkIqXu/0fu/8tUrtDfpHr4p90EO5tOtd/jHgC9uOho9I0tdx
fiJFYYjv2MGdI3xLiHST/yg+riE7DWKEGapU1S115zYlyArPB4LciY1LiffIqLURrdcREvEvWpby
HwiF1fotT7DovQIfY4sst8J8UfEjW65Z015xPSqgTiBO0EkVUIPOzXvNjWvJVdFZtRlMaLD4kow1
GF22aeOnhvagq72cor00Zw/fiImMb4UpqjYOhzoTB1tbJ82/Yx3JWxt1dMMWKpMtCYbR9bemOSSQ
VHTi4plpr7XkvZIf6BQs7Moccpfv1fBMwx+VeGhncYR1K+K+knOVRzsMgOnU+1Bn+MDWt5qHZzTz
gcXewfJLLY5Ogu6vvMv2e56TP6r32POshvZk1clLkTMlgmgwqgSVI2gdLnGpraLqvTG/8o0NmOEA
IYdyuk2ziQnJsC5heSHS2I2V2BWyvpuAIhpfY8kH8nSiuwRGFVBUUJPI43DWZlTDGNiLdfwi8pO9
GGUDN8UflYdwaju1YgcuWl3syssBtvGegJWMZQe54FW0ylPWKvbaJasyk3cdpEtD6ITlgfImh5wH
tY7prtAc4uOVOjE4bzG7em5uA0tsW4Y6em37VMljnq9U5y/BOCg1QVE7l1cfoJ6iLKr6YwogvDR9
4dw+5cF8Orr9NCL9iVMrhgK97LWlxIX9q9XkLZG/TesIO+8GfqXddyZPJVAAUhWClAVheslxBmXV
trbM1ZJ+NdiJmHSxlVAG3QyrehFJfrWZ/iAWGup7/P/BiUAeB+zOoeAYp8b8rEeMdTqSfkfjLt3K
GDmxBkFCSV0E3qQ0CwYWUdCv4BzNsJQM6VA4L/JgcPLTbCKk1h6TjSVTRhuGp5dv4IGQM2pmLKMB
+s/ocfoM/e+rWt7G6M9MOn+Cc6RpD/QH8PmkHmNLLloCQOa8GN8AkOiL1Gib7hXxx/YZZ9dpIaZF
f8isCxCLFMTC6NiCOCc/HOpqGc8qG0LxS2jZlynXr+StaQcjsgl0W2dEKWw05DRqCWC8kpBzGkDi
bY3hGaQxirFpo2bPeXpCAKyc3A+Ud7kjYYEWq1sPnYKWzmU81JXvGlb39wYiUAOOkgXtXZJXSvGS
a7kXaRvDIIXxkGiAVJr3XUQRrt7IfJD6mKQFmBEH/B1ecfWetvga6QhSI3nvvNUoAWJ5byK5AZMn
+NWAFp7+Vv1bkq+X/Gudn7A/SmO0GQEjtITZ7NCSq4hGc4z96RllwevQYmGTjBu17TiW7Y0p9xfT
aE9N2J/F2F/zAtssZdwUXtemd44qNNnBiKPDsE/bZ2xj21rcFy1mqHZoQVaLFpNsGzkz/aZ6B8UQ
RAHakLyKMyQLN7bcfNXoeACHjp/jCAsIx6QMwl4qbXuNiDJqevxy0TG4bdOSeDycBIFSqlOeJDU5
xcz4+wQHh8ney88ZS3JuBBPyUoxeSXqWgm2Mxck96ummwvQ4n1wN6/TGos4biGKSmcB2/THWmpM1
5GddMZFH7SoAwoRRF9rN8iFs7UHeyaNkvjgyblzs65c6c+A5zcieEbpfA2iG5npY1AR+3KZXtQ+v
sqqTM9ZdzI/Fihy7jFA9JeS1tyrJO7OF33+6Kt4y2O7F8Cr36nFxSYc5hZM2yALmdDczYrFVaAWx
c0tqBb25th1UXvSojggdaZbXbVHjVp80q2YsT9WG0PptajGHyuddnGT7nFzh5psed7KgLWQHBUvS
Gn6LYpnHY5a7VtEeGvWj7IyVaQc4tl7D8KsmFzvPaAInmJ8uLQR4rOP3OKZaCVpOUpcGrXCz8leF
8CKRSxxeK814L6uPWnX14KJfJQN9PtzgUsNn13oNcNEUTbfPRuqWW2e9htieQ+ARw7yXmwsZwdYE
Pl5rbyXDetlBeNYgkmfi5hSuo4eQjqxNRh+iw8eZ2XLDtWGt0cWFzbtxWhh7NvFPRJR16pEqN1/9
Qk5zKp8RcBHUW/t1pHHA312RsexgzvOfU6y11s6OcHwLsvoVUoA9mQfZkk8x+sik52hWocuMXC2w
YGlTE2FtGACQNAvG7GUG2XSW5GG65S+MKgziMo5FFC3yzIiH9PaEYxKQPJfA4gLBonsPZNJfmVTU
KLFW5SuQd55/BhPBpmHtVzUgSWR6TI+D7wC/EYhAxiGhvdiEUDqydeowI3NWmsUgQCKsEAJnU+wD
Knlc7kJ+fTHV6RTpFkY6AebV1YgucCQnENKPm20W5wITbLNYy6nN7jZcizcLzrUMFRo51TTLG84C
snfeshg4pv+xNeKeifCwuPpKcsLar/CGFblkXhK1XszoefhVO+fYYfiTS1tpsYvDSeWVD2RZZPMM
rxOj02rpuNJzJqxjUS2TinXdv6SnPlVuGNiZVrZvQRZx2dtZ6YwqKvANKBlNe05n1bMNmk48CkPj
MMQZcssa2s1wESQeJ9fArl+giN/icLxR2NCNFQMiTsy2bRJpE5ypIemtBhQ1A/Mx0oIzr1WbY0Lg
pKLZB7MCqx3Sg6jVPRtMYO50ZdwpthuluTvm/d4egER6E4H+uAaAtBxy/Aos2qiKqO83K7PTbwYk
oTitsCQ1sdrrL8W8Ub0yYN31hU/OZDY+ZVeFamsU2mk/b1AdtYbfkf1SNeybgl3KHbFwwKSKAt1a
Ertsao3Ry4gEaq9JUt0cXB/kcX6Q6JPjgXtK9otkJJsv06jd5O+UksDA2FNoNGPaNnVYc9toSNGQ
kw75EaoA7NoyTgnQ2rNHl4j3gDR6doTPVoxIQjQA+/ykSt2xVNRD0lr7GFvQVt326ui5Ro/x9GYo
btHDhjNtIvEucSwsGJRn5Fq0b9FGhRkg67ghpz+GUPZ6g6nOgNMGyqLEw/zokd9NGW9J+o3kB03x
oc+7QxJNB/7XigDupbUNGLyNWxNbGaMEDuThIVvcig52YOxVGL3wfCFiW1i0CwJR5q11DZF21eOE
RCfbjYGyjeJnrzw6SD8q0eAmbreo85fiAWhjJtVy3iuFZ+HMh5bUlq1t+zaQIYPiNDhrJSgk7Np/
zgeGe6XXzm4mRS4sPlx/D0PCKmJRTzpL6FTRCHMm2imoPAaW8y3Qthm+TByjuCSsgyZa1+anNVcr
RCKy9uWgq7Gz4dIwntGLnTGuQvA5qNnZaeTN5xSLfTplvr9i2IzNYK5z7FCXNRUbbL0qpj0KRlLS
KEpwcYOhlCGDZAjFwWAR+mfDaZGxmAkwpIoH1JguHt7kSZxMgTgLRAZh8EFznlESrxmfylBj1PFZ
1+MhhDatjWsuidQSNQE7VIc0YpH2gdDa8kccMWgjsBB0pFtMtbYOChRgGi6Ryb9ZIqWt3MbGpVWc
tRESyIf30oQzEJ8Olb1NtWkk17Dx/wL8tHrGpHy4duDteN2ROdc/lSKbus7k84PC1TUQD9vcCNnG
ATciVKkICYVKXxuwE2CdQn7HUNYmxSnHsh2dfRbtW4bNY2XCAvqT01cmKCY6+tBBbFF6AZ+l1sxL
BdMiqF1ijte99lU9eHfsdvpMwbLBS9vUzxucSiki1Uj1g6VXj/wS+7Q++IA46Jf89HhZ9b1JfZMh
aaCVZTxJzoWTdG/p+JzwyU3/QRjgW77R7IOnbKqRwQRRLyaaok/su3zcQad9F2XrgE+oc02lEYKr
Dbvhj9n5XyrDMMDyNqFsoBuRyGRp3haBFi/O12qbbh2NH3N61rnT5fLUWLsuZDzEOpG5gD1+WAXZ
eAoMLmAY/TzAixrScwp/H2+r2GtIlzOyR4RmMRA/OoSzSVE/eQJhToN9Oin2FTOdkEyKEIOtCrY8
sq0IGnQYYbP0niPQINA+5HMSV7jqzGuTPjvoo4l4jT6hkmI9EE7RW6sMbzKXS08uNb/LAkLkuTAM
HsvfxHcmHeGhCv9k+CpBs5oYoefag9Bs4Gd+E0A7Rhgaw1zSuZLRbxPSHub9cbJf8kHFXyFdh+AU
Pfkz7D333OaIlLAj6jZd9FtF01t86cim7sr7uB3oEUr0YtRphk/ibftZ02VQCKpQhRS+Xi2eCK5k
epIeIykUU/WAiR1JMxCoEoPcJvHDdStEeGv0OxO2iT7hN8H0eBm+gKLEwYdKw8gKodFR6WUQs8jL
BGQ98nzCNDhky58s8jt4nflt4t7zniLN3i0KyG0DW0nNX6UrlkuMerxY4qjyql8RPLn9FTIKHaxP
7ErxRIxM91rSNb8NALmSW8o1om5gY2zXIvEqffA2RDisuslPRYSwn8MOVxm+LbeCmQN/Ed4Ss7zF
5a755VT2NdZpAzfUtYJnqymesnxrkB/WIKsVTkOoPYroF9sFA6fJxAnPqfJt2y/W1PLQ/hDBt9Zo
b/nEY83097dg6m/F0UllvlHvtW6iWKevLhiFAqGyyCYNRteMVuaTZyi2yAwXzzxa9VO65zJXfhi8
RqJimLRbTwOmADuT25VeeiM/bJFn59/6jLvX5zKgbXNksbdW/zKaAhYzci2ayhHlidDviLkldUOc
8C2jYYMh0F/6AuImjR3Hyyqhb5sthZGSj98TLlfHGX1loeA4G67jCvRKeRf0j5pAdhb9Wmq2M+mZ
i/eKdntsfJFSoBiYu7/H8KQIYeytzwTeq5j82NX1L7Pt1neNl2uwd5uPCnQtVK1LCtY5KEDtxy2g
Hw8QTj5SwYLmpSGE81vLHdmGCsGuzmsTpW+j+BPJT4x/UQUfY4ixBUUYVhP2lQgYRHjVRCiMFU9F
E23b1sqGoNtPf7pJYZabtJUN5GGwdzIfSdpMiHbpe4Wn3FijgijNYm+zNZpMhCi3+nhY9yQ0xrA1
cfKyxXq6212BEjTcyFHhamqI4yFqMVhGhbqkiKuEqjF8q7MXYbtafSYgaSjufUesEgNClYFeV19t
s9kgkfFL40/OsVKkBzDKt6QgrIfHSAuZiUdX3MaLyUWlQRJ1aeE4mr4yUrSx5iBiupNMaK9+LYBb
ot73i8RZWY7yQugT8vqNytAiI7g1UlyZ4B/kGdUdt5+VrLk5rAwIxAy6bN+OxVZK9p00rKUKcy7n
0gMdC+CHtMa/JgKHuyXpVqqVrVqDqIennOSO3iAYDHhqKOf11Ad+gX8EwbRKnG07A5mCeZgNYomG
fKulWDoNMXWA45Mo5xfCTQbjRcud69lEeckkseEqBFiclJeJapBR3ikKSEyM3iMYoNir2cI4Vtju
FEa+yQkULUN3Ch9fajegbNg5SwC2Nm4iYW3sFkgUKzsN0z/Y6txfJ+t8jFN8DjS4+ojQ0EbSdyRA
UtlEmLpc31mnSTy9dcKiuv9xSMDWcCZCkcg4LkG2r6vnaUTLTL2RzUeMNE9Zd4EgZo8//fh0XKqE
3wTMH8e1w1ICOENzYBDnGdQsE5MPTIFXEwTfqS+3LQlyenOHiw/tL8AGOv7p2E4UKFIl9RDuxfHP
THRYtY6aRzyZXsBzPhTf5mifEW1eEku/RILm2aFUjdkVrXVFEpzDLM5oPimAKApARm4W6BRJh7ko
LhifnY3O7fJv4hRi9I6lUlM2uq0CImvRYZrzHoeY5bjEnKbKn/KKyctmTGtPkrFLgGsTAEktOqTg
1cR6C4Fwio7CZlPFox9QDPm0uE/4ESQ/ukMLm8s7JzZxAl7nDHTVMdrj4bOr+Alwdq7xEQ3dEsqP
ot07KqNqGpYyiqyVlQmBjrPaAAcM8HHYptMz+1QSDvMZz9PFFkgwY8HNpEif7Iu9WnjT25yaj9TU
Hs5HaH0Wtf4S98GLA1uqoBwLcCiyrvGIDB+KRxbh9eq8jHZ4RD10LHC3C88O3OEiLc9Sn54tDKgx
stEtTsiQawadeCTOIbLcNn+XSnObDRpMvHmLbH5rdW5YzF489l71UFJxUUHRZOrZiRDmmI7QSTaJ
fpcwbamfMkBc5v+pcG5b6SDTbSj2BTbYBX15CCe1SkysoyGccIBSW4gx8yk2OfYgT6yw2PvQpcCl
xoZau8KRwYDgwvDBwGC7+gqrJceeWLwPEj5DHgecmjjdsWbhnBemsiJqZfG3nf0ueNa8nioHG+qZ
gQKmXWpEaMTlhJCRv5KrvVqjGUgu2BLikx1f5DeD8mfGil5AmOeO0n0hJnjrIqJjot8gT3eIvSKx
4ghPARpHgBhnv/gKcdpHS4goowrnUIP1FuFOMO8WosHm2B/qhxUme0bTh0y8VDxCsVfZGxS1aWGh
ibB9egQMciqOQ85s+s7jFHsF9EHMPMSlgpIpXtvxL29B1OAhWdqjScTNGRh8bwpUliSFQioG6yhh
Z3uBecnkfB18MyP1xKOd/tRquI2UgQ49oIzfEgpeKCyNBs8GAhODgTHcDmj7Ta52xre99xhWtcO8
1Q0Lrjo0zovJN2PhcD3OapLCLwcxoba/9+26GgwSmxBAOXclye9y6VKHdPSh/dKHftPVUArXWA44
0BN6u9rxyzQcVa8f6IQqhozjXzS2D2N8CehKYNab841rbHLfi6TYWvP7cgN1+ofEeKvF31CTedI+
nfYTojdzxNllrdvGJUvCPed0ibbYyFooWeOecs2wkJoC1Wcq+nvL2o41OZOnaFPZwImE+lRg9L0M
qsZ9U8HoQ36CSV+j/6W9h4brvOalctdCBmz4vSuyc1NFfpuFzxOcsiii8iZjPMJgxSIps6z5l5pb
qCF2CTbo4h8CwdzZ8+0iClnbtkGO/JgCutKtO0BM4KrJpTEymDnZsabXoZrLl2K/wnO5v6bWHntx
b6TIwGuVP2cLITthwpGOG8+VVZX81RgJzCMCbn4HFFIh+pc3yugS8zp+tZkgm5V+wBNJnyrn7/Fi
XZuuk+oLUCZeGhBotfBHyn63TfBcmb6XerbhyeQuwFOn70sg3/UkHgDX3QOUYhK1axDwzH5zgCyb
dCECPvHXf09aGFzHQ5IeKOl1qKQhDOJo5J9sQ/MUVnDvsg0EHirinYwalwrVpqMRNEb4S61UleZ+
oWVM5rOkZhPVkRrOkTkkn60d+QEkdodYlNBsEHjtYgeeJlYU1Yatvs5GpCSaz9M56LjA4FDIw6WB
0GoSaV3cDGvnfMRV+z4vXi0aDbpV3Mo+2jt4IzGnxFiaWcJucDBhDD80idmi4lUIjXs2EqP8Grg3
bKYCQ3Q4mjQ3qXFJlwb0MB1SrMaccJ8zQMZcHmaEFqNucXHl4GsX5a1FDcpn4JJzZtI+s7XT8/IS
dE20HzFWp+m1iTFFAQqIxbPHS/cDZ9uln2k5HQtq8yZ4smc2bCahxBA0oqPk+cOOAJQRo/kXlsPS
InHb/lJsLpslBdy80ieZLEv2sFh7LEsLNJRAxWFVVF9RxGBN3jrlF02BjqKF2jTON/Raleotvbww
YYeULp/S5hqw0xFdnL+zHuhcQOvO9KmClRGN8tJsGi1ehiNzvQPN+/SmZi8dlokhOY39JYYUhBGZ
gNVOb5/+49msOdcl3Y35Jn9NujHpLGpzIfzCVXY7Xha9AVsmQyQ8gR+2+Olp22g3KSdEmd97qmS+
vC1POzYIXjxIwXrgMm638QXkbuzsM7snH1ZJ6cny06Ssc158olIJWVsljR4dLU1nh5OUM3xwVQFP
eK4pAmgzl1aLh5PetxltZL6P6RCO0Rv/cnqTOKiRRtDnkqi51VMVWj5tWIhDD7pMDhjO1xzxGvkq
cLGfM4uIaTvderAb3+b4RxLmWbZfIjwReH87RDaFqF1y44vN44TxSG7tC/5yOVs+QVMqzqXlQZtQ
zbP4cBfqeS45JoyzFIlHUT8i4y2mBdLnej85xLSce3gBdMrxncMJJ545eIaqw+p9FWhkpOT6RzLc
qnhwonFTlqelouHlEkWfIpWZHZzs8TcdTQ+53zozooWUuqJbhIW+XIsYeOXVhgX4X22D0ytAD24l
OXPzRyVe9EDdpzSrsTfJSyjFmgchS/8ltKGkfqe+an6yIFruZ3hpeZJ0TGlp3PPvDoUTyIXM2mMN
mXzllNvPh6xIhqAJpZ2maSkeHa+U4Z6memo7IgR6spPWy877aDhhbUwFWNEdEID8PkEeISVA1pfd
tmTDkfEpW1Dfwl32ZK6NyrtNJnYxfyxv6WBAa6kA1orfeJFViVe+A9PTCl2EjMgZ4QwRQLSZs7vY
VmGJSGnlMphkp2UfLACVQIEHfws+N4v6Ln2wjmv5Rs7pzJXgn7FLcGF4rpr0fG8ie7nspvmZGS5b
96QTmkzPL+24SBWgSOVS3yzvlFRH0cNujMn55mqS/uksC3FZhTMPFRc0wbv0AuSTiBVkgV3Z3lM4
1Fy9ub8kfKSZW4xyYugvNl+5IiWEh0OHIjr/q35x2sCXCGEmBtFkCCfo4MctwegQLAneuBd+z+ax
FFHsEmaADpUgpjsAkr5V7Zeeu7QsXU4IHvsJMSU6e1h2ZrV94bQdP/KUzIFpmdNg90Cs75Xvcclx
TI/ZyZEiSEv2NVdny7bOgMcAnalOQf5et/IJx9faPEmQODYaK5HbURhv1A21tcfwGjIq1wYPMfGS
o1rh4STxFZ4imBPtLbvhgmDFdAJUhBI0ba/mOdCoF5c/4T7KB0S6e3bD6tfmUtr5e8fof6Aq5gZW
jxF9JhVYmExriQWzq3hkcog6LP36AULpTt8DQJZKgcLuobJUOBIUdgOVy7VcEg4jPh2OPl2d31kr
pyx9UkpSgvL6E1RHXEqQf+KLwdZj9mf0fmtQxD8x7dNBo9z4odh8idjIaJbFfTkNuKMNLoI5i7k6
Le+ncd9khnheDUHV5JxMig0XEv03sQdETnPsF+8hMjGxTDQuCs8IqXbcyQ8nSjfxBU7jERILv74A
QCXOPgUlKpcA4BEboYGdyNWqrwxj3BHcqVj34teBOOFAE4j4bCqXdAIzNRMk9OyWUy9c6P7ANSpA
JUuEpHAwdAGVVXg638DA+iXQ5k2+eODHH/O4lQHzQI2yHgGisZFrE5IlPqrjhxaxND2K1QaB0vwP
mAU2EdtmwfXONwWGhRA10Ce8j+CisGFIEsF/IqM6OgHfAMLEntnxPAAW/5l9tMZpB0kwuOa66T5V
lLi6jIgEmkfgJRiIdtUR+ylT+QY5mvTtBJZGFVJ8TuWEoSla8q9Asj2T2nmb4mae3sMCfoi1ZRMr
3p2EMNrSJAgRfaN3TxmsB94AZ9S+EjVeIszA3uUzzL7m+jBUdOjtlTm/kAa2TvtgMRI35WOKj30b
EjDTr2o8cYPKcIcihf301KitS7InHPxJ23vRqaeu/J7S+pBhdA07/Nik5Ym0hbWNSWPXnfr2Lb9M
NNiGHLL8VkIAe85H08TFOnua1n5GZIO/vV5vigBHLg0z95A8RO4DCFfSFu5iPdY7Hhcrw8pHGVPE
sMW2meiNCNCB/RKTCtq+adWwxxRmr4Iu/1dNcz7SHijfdfAxg+J3sgWtessOpi6FUENc1sZkYVJf
JuY+JpIL7TM24X1m/o+l89ptHdm26BcRYDHzlRIVqGxJTi/EdmLOmV9/BvteoHd3Y8OWZYqsWrXW
nGMe9Ph7oJFg9idDjU4M6p2Gdnsf/BpSuR40jmM1Dj1NOYxpQXr5ySd/pcZjiiun5zaaU+Q5wMkx
KCvnVLlLtXIs9IbLc8tHeCJFtYa2uKbNs06pe+3xTHpb/7bMmVU3SP9yAiBLscYBUgVgfEp3bogy
gpfRgksA7JxhY828lHksI3oiOP3iu8+QuW6kFkI/R5+zMJ5SHK9lg76TIq+SCiaLegXKaGAYUKBs
5uJeAWppLd4yqd7RrZmI3QN4yexC3aNEKw/M8uXMmadnHDyUjhhPcanP3dRsOaAFypW2gdQBr4lO
mohd+ThaFf0gqMwXvDu7yVK21QcGu8CnGxAzGZ+xty86OyPYVuExqUj0yvFcu2AeM8XYWO29TKK1
bsr4tINdULwPQeHAO1A0L6qNAweuo4EcKPQsnkvFjtY1vV4pebXmxDOL3mPZU4jSW3cxPGcgjn0C
Kg+Cts5ezgJn4eCZWKzCz9m4ssAyx8Dh5Ijgb9mVBK0RhfkFIwGO6SaFn8E6TB9dTm8xMczUkCyC
FLlUiD1jnzQ9DKxQEdv9cqMQ2cjYlZCO0rimFKL82VDS8M/AFutTty5VHw44zX6UDCzSZZM+LWVm
WDKatW4yFgoKFmzGDF4Gwt74PahdLP5qqbum9Cao31KMs7vE/6AyG9ltZwR8yfxNLQHuzZEZ0fCC
0X3ZVzHGnHz7g9136c+nVCrheKMAsKluQdn8joyG/6+HEFzpXlDEM2qylX5lcfASmL7n4E8HX0rv
q7olVPRNHT2IC6S/Qb1ZoetmVymMU2TV66wZaTSznJeYbWDAYzSy8GJI+NM0TsB4w5c5ismLG1ZA
c+HUpsqK8Mt9SnoI9ZDg3cl1dr63hE/ZrIwha6rNe4DGWRPIs3Bh6Bwi0JKjj1i8p0l/0pdKgpIq
aVhI0+TOfpyNvyDbGDrBTFzkPa/T+GqS11L/muyNM/spZyJakBJ1ZptcIWaI8p/a89AwD+AHqNS6
evTThx6HLC8B9kCpabE/lzBJpkXWAKt7wKZ1V754GU7Cp778x3gBWwSI1S8Shl1a1ey3j4x2G3M/
OrYOq3Bps3wU+2W7wvI08RpzymHARix2UKKIQpVtZJ3cWeJ7up2liZN6goFsOWH4p3L10Ac0KM7s
QFwA/Ipau6V0ovU1Q/KcpBfuT51LqE7JY5WUEPoGvqU8DpxFp0OEvpSBQ1BBO04Q/WkdXK5py1kB
t+XydpaDAu79Eul3zLlRoxLGPK+RD1M1rYt2x4VRDaoKmoZdr228cJNiMYufNH7QX2N+ppg9caCN
Kz9BvMMxMKwI5aJ8nznrhoE3MgMJ/7ggCgbJudnVp2pAuk7rlXw3YWxGdGLs1U7SdfCALz1LUT4s
/O08IeY3qY9kUjMTBCPG7Sg0dBgbPak83YiRnHC1842Oe7TqSzr82lbXnFYCO5nwJCB9G3GL5tBF
yZpzQvqsagAqqN2q+JpSIPTJJisJvIdVxc6rQrS0IVrq1BzkSUq8hA0FoqHfqtaH/Fb10pEwQLQP
Y7GK2Yri/KtFdaNfQuDOEtyQWeru9Edzi+wBEmTYl3oQCHNb4DrEifWMSjJWfDTNJKCTIXcT9T8J
Vp4fYKbQfYj1M+xCt1Imx9NybSMpLJUL8UTdhCEwFTatmvY+VmMCXEZ9HRAQhjs4i/Wdgj+Jnjyb
br8fKqTJjpKhp63dnOQ52sPfqomWqj8U8qsaEXsu3ZaUBJSRIw2C3FoDZyYaaDwp8k/fVK6Ffy9n
o2+oWuaKVBPsFDe5bQ/zeMJ4FED+KebXDrJvz5o9h815KOZLVU7XqOhu8kEzP0eTsHYQAUuRFJvY
zHngOYMXneU2frnX7HJf1zWtuLUev9pdcpJ6+wgZgf2u345tBRRr8syruqRNht3Kr3h46VlC1uXA
TljLr529cPJGdMTR1euii10a57jTT5pxew3o+hLwayyZENiu6E8rXGJF26qWW9xbAr2ZZqW3QcIl
k+5LQP489jKNbOEAPb8Pc/hWsrvc5YR9bvKWg5/kLE2fMjlQzRkY1GUWCEaINhWyPZzqZx/smebN
0IZJCtIVgQb5K/Y6euFCI4ZZQTrt+WF1bpkuksdSZbeBZwt5ETVRlT5EcPezk8oIjkEdWbTUOTvq
ba8Y/wo+WwAYjQXInDSoaStFNZGN75mxjWQsMuBfc/qYuwR73KGXtYPJmhGWLwwKVrFlrWZclvwQ
zaC1vK209DUWxRuY5GjYjLPmqcE9viXjn8BA7C8A/HkF02KH2NAO7ryZlPfEnWIXL23+Rbll0rZl
8eEZCEjr4UuXcWTGwoHRYklUesyUxjNUvg5RJusVOdW9iJ/LxSkh17OeyPFKF9Mpp2L+Irs1IhyL
E3F/bU9q+CfCvyApnYpGafus02ta1NTOYFqnRz4RgMiDao2vfw0fVcszqEB2VLB5J367Q3IfTa8I
k2KPrCp4sOzgO70A8KUrR8l/zbiQHfPSttwUTD0r4H8hxycMv49JRYsZ0/e88/Ha443iXEcDTNkc
0fLjG1Blwckmo8lYoB81aqKKCVegPfnKiKlO+5ymHz36VYz8Es3RtcAn16Epl1jNBeiRKlmNBBuV
6dmk9a3U9B841vaA1nKn5kgXUe/C643Tb65eON2awcC9jd2Nca2a2ztfEeTR4yxH4RFqRI1DM5lu
HY98CF7UEqse6hsvTo1eMA+H2Eu5O8jfA593S68sQFTcLO8/7y9Wnhx3eO8L8RISxTAwlGbiFIOG
KVLsMvmXoCRnxkRGYs8dp7J2WljtY4QIb2nWn1pobQNFmBqS+TUjVKXsKPBjIFCgLSEb0nvI2ZOC
ziJtRtXXqkHXubjIwAOKxbhCMLq1bpPswGc3zi0RKWhPY3we+HxkIP/MybOOAp9HS3Vj/CxE/2zy
GWMgTaI3FEUmPMse8n//mQIHN/ITCAgoXSDMaf51605aW7YJXKvdBwpW4oJMFLKBZkDHyhubgWp0
B4K2aJ8dgHhQFr6FNzUkt4E/+a/1FuKFR3RloYQV9amMosNUb5VmPA/2zFz/dfk8GAH4Wv/GAU0k
7jKlCMRiRuro+SR7eyj2HKxlQkH4+KyhdxN9n1vXDPc03RzStlqk6gnyn7IHzUDPTnFMkeyCkJRl
2biNRMr2p05vz1YRXIxkvshZcCmfZXA3kK60+F5KnDmc93RIxcmyQ6NJLw46w53wD+6IgUR8YbKi
6g5bSLAsgCkwoJG6j7ax9QlCtX2Nw0daQfOCFIU7drIrL8EP3+U3K3sUnEP/gu9IJngAZBlFI2JG
CE1qRRgkqz9ZEq74lZSM0dXEWQVSXvSrQ5QOGQOPiNsFK5LMLx9xPmXvz9T8ImPgjSyMbkOzY9sG
33EHiloM886uG+6KagPbzW/eWpGca/TPrIrsH7PKDaHulemPuMgwI6thXunMnCUsyqrao5bahfLg
QuGHotSTjazseJZCGGfUFN2w6Z+16GGhkb6TNzdbTV5Yd1TqJZQg+u/A7zLibjTuuAU2nGyDaJv3
6jYDQjEna7K14gKsj6Wf2ui3XlVT9NBhLiAujOH1ciQtlDO9Er8lPz3A6Ylx9YCo+FgRGNCjiu/a
CZofziIoQtQu6bwtYQhldXdkRc/8Zs+y2fK/Rda/mIzI6Ru+zc/cy9bU2TMf3fyMoUdXZKcwlw+7
f8VwUGC2Q3F80W/y9zSqay63kxnJsRnfVNAvsmwgYXIQSyQT0e0cftCLApYMERakY8A8vNxb6apL
GOiEE2rI6QkIcDTBVl9K3IBMMPn0JPr2/BcC/VsPNSi7jVF7a6PyNoWuZVcoCsYDrBAxh1dIjRdN
7c7F1dC0F838iZrSgYMZjdHTqHsybQkxm5WXuW5vwap5UCKTGaSNyh7v8L7mjRrKVQ1h5kAKkU2Y
f2DhzORHPqZh7sVNs1ekL2A8iGLEFlD3MFJMEBs/iEORi+NEvo0YP4qkOis8LWPOwHKbiWVUPCfX
KVS2E0PO0F2O+6XXG927dI3Hfimg4JvLDOPAzDN/WMktdYQ9eA3+kpJanJjbcinfFt+I4eSfHCuL
5Ga1jsZOa14Ffgsp/qH+sezxFMrgGNvyYEeh5+PgQiTi7yB22686DixoRVPIWF/s9Vjy2ggfEZpW
5WSHGaYGnDXk3yXCv42onzAHTcmuZbW28NqXMxOzL5OhWMJ+UVle8VDCgL0V7QsC8xjCDECPDcEM
fZltE/mtKCZXks55AE5BixlFkEFIoiPRDKs5JiDefreSl+7HMH/mCBB7eG5+guEdIkNRh5ex+ZnD
mwyjpfWnTZBvgoF1cFVa9q79Z7zLlkkB8TqRdJBSh1iYNnJipskSNaADT8WtX4IeJUS5wK5UkW1L
KFfBbIIJY7wFQGCk7T8wrnerGlAc8UX9Xu6JASnBXxTyJgooyJfmNFNJEkn1JbgLn3e3gfp4lcby
RUjzPU80RJTKLqjkZySyV9I8Xn2pf7WR3DppeLLk6iRWkQadJb1mXe2lKo9aqj+Dtnl0PjH2LFrV
OTD+zB5Zb3q0Wnc2GLJNl6ZCXxY2MDTATqeuCKNd0d29hpIj7Fd6WbhCx5/fGK5dP4nnbX3ZlYTt
JjCJ26ndwIi34VxMFB/45p2G4o9DXcW5if2+7T4DYzxGPTkLODwCQ4O77sCs3dM/NA3GYIzfo+yR
lzIzwO9CXvc+fX/keNmtNs6l3x0yIhVrIHsAjCiRUm+VbXRCfiDK0ygp5h+NosGaXqOAhy97ELah
Ckb7cI5ZxI1bQj7QpieidboVH+TkaEd5wlD0nx8OUl3tIKBtipMBClhWMEO5NHmCguQgibVQgo9t
sT1CbknUXUtfKdS5+/ptWsO+oEY2aAH6ZYLg9mdA0Apsu5otdukDvE0n6hzVfk/lctMTljDLndtY
vtsNDWY0IF8dBTbaUZtAqQqf75N0h10ANK9usm1mjBuQrcVfFk9oIx3HbI/wUnclrmRAo8m84blo
0T2FprTNbBPjI0zT7hh3qLgK2leZU+11DhG3pizIRiu8AOBJ/ES1dpZb+n4dRqy1cSnMXd2qfPS7
KJX2utGfIk07ZdFLO18KtV3FZ6Y1+Izyu+iUl6QiBoyBUk8YXAJOEbLBQLBRi2kqjY9q0R47DssD
sdKj5Kkq+XngenvyM3MYxA1EtlRcpzEmVWLIw0vW0xHSDyUlEQsX43bGZjaWlqR3NZ+YGGubGypZ
GZkOxt0AnMeEhkB0kKykTweU0H3tqIQP5DR/NnUOSiAZt3JX7/wOaBTGrI72ZpBeyqE40E87JBud
or7hNqVBp5OOi0Wq9iVvujNFXbPPApFIvu3qhc84HRCnA9aXXWCZuMnLsjzIuuzJKOBZj6pTl6dH
PUSh/lJzJJ/uA/k9ZZm5T2hjTa/ewq690j1Ueqc1GV2IADPvjffO/cQQPZM3tiZDTai2BpEX3Kyl
zkEYpTYcNynZ0vZfVIO0GB0YOTEo5ZxeKd6lF1RkEou2TtVECuLsUUIZ95DZu7omRnenupNyzUN0
PohaiD5XIobfO3tqDoU+evylqt3g223I19pQe2r5wHST9qnuoJXoBHpw2KSHAfqjbHUbDZMb7OHo
vZ+fMCUM43eeeSVRe/q/FAcoFD/sqXwcqmvYipPuSg3NjHBtsByRuIt83TSPcKeqnl4uns9wO9qk
J1A+6nC00vZ1ttajGW8zcMw1a5SwnVTmwO4ZQD6l8F1tQg57G20aMaOt+xf4D3hTYx6okKA4W9l6
an+06HFEJpkwAMtV5miuHgU7+3eG9dIrn139MRKjBW5YaW9nC4L/qtKJh0Y3h7ti5ljxpQGwpi8D
3l00p8wPj+O5k754oYxSlr0Dnpc5Oqq4iOFLERWwEYBsB6+lW2n7MvjOFxR1GgpDcY4R5I//JLpN
tFSuhP0I1Wti5ay2441wuIuupefprpHZXNkEMwNgw548WC9WQHr6EVt77iN2bbesRE8peu84G2oe
/yaoiH/oQBumdDG0Ve3nazapmPukDR5NswYHtw1ip3wxNmE2nPRX0S1jeHDy1b7TX8f6p9e1u95/
1ShSOm9S88NyjTXIbL3+oVRkmv5Z9p6UYV5IFGJD7JFfflhaTL92Omq9Tw5m72gy5mLNm5qbXv+o
qzkdPKa7rGB6xTXWqLX7L1SXGeTcBnIuTzQJZRZGwcx/Wulnwt9b+L/1ZjN072CnB/PclROXLTyP
83ySe1qip1nm3J16sLMbRgv+fP6Qi5nsPEJ5+s482whgVFujq1y7sq8dJ0U6iS67FHF+RTwLRXzE
UIH8vzhbBimDpMVNNUSjpkLaSGffeLenDn1FQ4929oxJxv8jXMX4TqwMpKd5VLCzFS3teWdMWjpP
W2GmB7VsDhFHQ82f/jumbzu+2lJfQwkNG2uvDDsweWaEORu55MbqR5t6op9PnAxueiI2spT+1IXK
WhjVDoJPHcJWIJA4IS8vLTz0oxem97jyj0lI4ulUnWgOsBRD3gEhsCE6RMmebS95dQArlkyuTeuO
DV1Nz8y5I9WDCJrTdxE2F12xrvW8t2VvMGbGyPneIqvLhNNnBDvF1FZDzDEgmfdKRORScU4PqAb2
wiCj4Ed66YLgAXvdrcUAhsQ+qphzOtP7jdv5kBWa16i4cfpob3ecYqF6yfaPmnuBiLywI50BCVko
ei9Lme3yMGiOVZBkAxyHQEkRE7el9pz46SOSScu2UK9eLLO+0gY8MBBtlprKMl+1ioNHA4RY3bBN
CyvCsjpuLZPVnISwlm4QE33ZQMqcMuYDDj4X8d4AOYag59DFPs1kPiPlFTWgBugT14E4sgZU2PLh
WXfdA4ETCv9r5e8SMEXR1q6mPSuvy99NBKsVHAwkKhfoAFy9KOYUK0qvTHRPVo7RqLCKnXEAFupv
3byQVH3QtG9hv8Vmuu5XfpHt2pLQmoFln0MHrQah5IRu8SoK8ifBUkL+gETQy1i1x0rUbOzFsQjS
4xyedBZ+aMG69ZbnZ4WtswHFDjNjk9gGOXFkQlbj1m6AWOMHDbSfpsay/m1OQMWaL7W45m21Awgx
RayoUXmY7BYETuDSpQfIyZwxIrMRro3A1N2oNFDWdfzWyfFu6DpYiwQgoMEWRHQSpr2POQeG2hIN
9UuBiWc05FRJVrMe617OmcQZtPbEhPqi0JEctvlgr9goKfJ3FYEFMU5GwwjdBq3ApCp7jf4hjp/M
ZyA/73qp2Dfv6IAEcvmSZryjSioJURzSQgmvbOMlmP7sjIeulg+sVEJCjun0zZfV2puk5jO7xfK0
63RlNzLlRiSAEu0chjRATOzLvSBnddrVhlM6efNNH7lKS3w40Zuh2s+QL6q+ZyzbsfGeFM2aZuGu
bgRsouBtwK8t6f17qcNW7Bo+vgEIZ9T42zY4idE6BGVzadkftaOU/LUeEA4GtseIWNYg3ItMhZGO
EnXxwKkeffLDFOhHfEcnuGTGPQNqY1twIuhNGiF6m1qCFzZdNTu7EVpwA8Q/tJ5Gx9lS2hXG0mBg
QePcrW9GEieCQdnmLF+DgggtQDbKCuVjCUaEeJIxyoZwJXIL+ighHBhlsZAxYrTJiKCdh1HWb95R
+H0acJm0DjnRsUUOx9yVjjIh3ZuQoFY11gjNmfD6EK9TgHKZq30qdXudP0E/7HtNPTsxkFVdYxvk
JhraFs5qclRB8uew1rIICS3fXOUFJvXm1JT6cZnA5qeY1VgQq0q/3I5uRnUzLopieHkACYg6cojr
ayQpV0AbPp9BJEq3COJbHdpXJeZpbVnfQ/DbqInae4vLPBhwBfcv4Lqd/p8m02eb2n2hgARmjbUL
ioWJO3k1j8hUCcVoi3TXlb0DBpWH/GpAAc+bl8JwA3snBGKfUlx7dD6pz0bX4yVt+qMtdlpx0QRH
XZ+xuMCzkHUQSuRVQ8Va/Om98lI89FS/jn65GuMWfX413tJ6vJZSdrE2elqeFCevCX/eFnhNOw1P
Hf71nsxsbey2BXPgYPSYOpHOmR5NJjdD+2j0EcmQtS1N8kZw4aYj7lUt92bJR6gxHWyysZMSER0a
HDpoUfLRt/Iak+C+0MS+kz760vyoe2Q+LUyW/EtnqtNUxtXOBDKmfWcweRn2zYgkl5FvSEu4dtMy
RYsFLYXoPPq5G5sMIy3TNiHzmDqruOzElhJJoj/D3nS7gi4L+vyyv7QnicngpItNQkvYRPAwo9OJ
PXhoQL7graxYKJZWcICKVtk0un5vC+XB97DRB1YEylk7Jz1eFFDeSiitUyw8VQuanHmzFbI6LIbH
jGwI9SShZQ6JGjTi+YU4NfZMcGBGeqstCOLAijt+WppNqEzlemvyU0A8PCXsZEgtMAqEYeb5feLJ
8leGZjHpiCjE+7sYdNGftjFInD+9bB/EVDzsNnkkwDRM0+11fauVGPFPfs0ybEVU7Zu5J0HFS7eZ
OTt+x51wStTU2XUNohOdFSA5DzRH8T3tUgZBcgxEHGWYbzRMf1jl0YIqerMP+B65oZQYOM8ZJdzZ
6q3v6RHJp6pyGaVlpmMTGNJMTIIUoL5BtUGOY9cGYU7Ib8pqtajmoCXtYHkNyy2CVwZprdGaSICW
fQ0IVp5gqDId1RiJYzqI6lOvtEOXBIcauInV8fMcNHA+EkbW0oypPErGgElr9ZaG0iv0+dfQyJ+R
at9pKx/H4jkr6nW27HO9qSPgAOT7Jkjf+LBcOydJsgcmVFMTrzraIbYdbYOG3Zp2CBd3kzbQYQuG
WnL5ibBSmUBQchOE+bFnQ6ncSqODiKvYGiaGtgCZOsQRQbKN2/XYnfyU34W8YyeTh62MeKTYjTRQ
WJ/dnoaXcZSktcyvqpmkMK9b6YVK/GRb3Wk2xEf11kQ9LhhJP6YzQiV9PLQUNeKqD54B4iHpzJ2V
MHStlK1JMjAyIt0MdrJM6FmLe1g+d2DJO9D7Q9a7oU5aDI0MWPgR+UppsBvJTVUZ7xWADhUW+oLB
Qhv+2EW6JVgW6UB7tMFPN4CDOuNilO25x0ZlWdqaadyBYN5D4Rdo8/FVlkTrcKBZDwTEmk3MDODK
pjh8d2q5aSJc2BKWg9/JvJkZvgjs5ZZmbazutyjsA4EZGVJ6JuFKuhuCeEeXa5UAv9B0+Whop45Q
Ocg3ANmzdGHscHzWLJK9rumkHE1hHnT4Qnp0pfTHWgRVI1YBDYNkndPLWNBX9n/rUd6WFsapQjsA
XmCQytUz1MeUhyyNnGxp/JFuzizUzb4CtIB6p78kWvXSh/JtIr0ksAO3w3FLFvyPHkMqXdLy0p1J
qm6c0kkfw2+Kj8ucmCUOZU78rABmlnFBh5CxP9KUxYmdIgoVS/Mvmls0jJb1KE3xakbNDYVn1oVv
EVSenOiD6W2cEsOpJ3xWCW4Pe5D/zNH6QswoBR4ajAjRTINqxEx7Lx9olg2PPig9E0hQalv7ikeJ
KU4iVlWtE2WuSCSqgWASXEQpX82ZeCHjlkFIp+07BQVovgeoiP/bL4JDBQyso72H0B7tAipJ8rHM
iTWCmfhk4199DzYLLUAmAEKbBeIA1RE1Gg3goaEZcASrjpq9lvpbV/tgy6e9xHejp+BUqjvkm+YG
r/0Xazg7E1BEaji+Ml1S1N2uR/4omZhh+FP5YCZJa+hnhL0DiA8frBVy1tKelLUlZXtiwLfoytZy
+j6b2Pztj3xAtlxW9zq2bqqfX4OQlXU2EsIh5hNTmePcGZ6a/wurZKf1r3PZ/EcygLfOhYRwZqli
O1tYxBMw6eRFEJ9RTiY1qLyJTf1ZASNsQS352qluLQeagTv6L5Y7TS9ZgiVNu8ZlQQonPnlGoe+r
1zzs9pFAHCivRPIVA6m37HVA4DtJmTvjpS46d1FvKctzt8ZEAO6m5YZVMq7Sue/TfXPAAjyUtdNA
YlCCj1vPd8bzcyjWmunUXPiKDofyT67eZv1attZ2qiTmHU/W0UMR2R7Q2+AykymvGR7xlHbW7Ssu
XbbwKQ0bBL2/vGwWVE8bZBMxpxJ388TmkTfVNhLhVp5eKsCHFZCWGKlclZxkgrzalHwdFrT6MBLF
bEeMhhhxZawMjX1ofJ2uxlpNP8r+HiSnnrm+buYuZ9fRzo/1dGVNYYWnR+8kabSbAUZao1vjII29
inNMuJxjKpId8YSRw81EgS9z8pZpLRmRqfhtdMiumrzKZ3EmdDXnvFAgbWLFqVBwkn/Gy1Vxto9G
GzTvV69iylIYl85iXeS/Pt7695BNmsI13Bq92EibW226FJ3Wq9VeB/+gzgw9JsQGrH0WuPlUPZPR
ux4AdaiwgljkhIxI6TXub0X3q6T50R9fqrB2O/rdpDh0k/tjwdSQERa/3w5T4SkAU6yV9ENzczfI
9tZnP7Dw3SQFBInIUX9mlrP3mcCVznwUAHT9vz5UneVm4T8tqBu0VdVbsLD/lo9MsuAJkKsl0XkV
xUaDmSs4IBqePZobOgTVQfQP4F1OAm01es3pL9d6eLDN4UUG5zV6ffKFKc3OsfgB5mSR4IeasVv7
010qnhmGB5YBERHhUL1NfrnOtbcxPid4ttdjiPXCgO6T1i4WT9AG5fAw+JmMYUZptwuIAGeVWSfI
PEn6pNLShy2d2O2OGwxr00QOEN7bfCViUMbDb0w2aEQ2I14L3Oza3UZzghY7Ta6t/I5PPdo0iKtx
O6AHXJRq0w54gRr9IAjOg3uyMdGCyW928m2Jrxx9Q0pRx/2D0jvdLialGGMTqlJDClweKg6GKaD0
HS0KMLe09KSd6IPtwJ4/ZfMmFv0Gp+imnyUXdYFwA9zFtOAJwlIHpMfgtGeC8FL4LGC6VxrpZUa8
ivBSYIicSRZiWhxTMiFZV3k+tXiVaHtaPJiJ7A8BbE0EHkAMU9L3OjkjSyW1EEy4pB37lx7z9sE0
m1m/SykF0aSfxECGfLBLxh+UBH9+DJf2bdcTaKhTSXUXWp8EsIHoWhSweFak9T0sjzUCchUCCR4l
3nmMSKEmZ1bB8l00bjjscH71JcR3jRXybfFGRHdfrwj8RUTPTkkhoW/TX9w3sxRuJPvVDz/UEqLq
AJTi26w/2+QVe0KD+n/Jq3N9CtP/TP7YuGR+dXRJyG9Mm1II3CLcC/w/F4GOssO/YhrdfTA+kf3G
+bgnmFgDf5p3lyaZbnXQ3BKSZmybI8lvXxytKVm387ueQWCPGamDPZWdCiTOZ5edwlh6zEHxDDi1
WyjuflHz1127ibDnaXh47eFhkgPQS38maS/5bxdW2OiT/UIHSe7y5O8kit+kPfAbz8wbu6U/WMLw
RY8a5e+47La4/GCfM6Edg2uBTqqw7G1V1i4axlq81zDVmeWnBhKNGigcXEwFsxVpKAqPMDSJQwfm
aVCc9jlHkQPTD/AtK0F2WvQ4qMMRFBEK4i1DTK2/zombLs2IYqWWx0h7wnpg23fMxf64GRZjMnvm
jPZC40wm3mPz6jer1cjKV9W255PHoZFbxMFgcGluEVUcrzN0aCRp8E0ljQHmTfUSv5pxm0UeUSk6
KSHEyRao1pRI3+n5V+TfrC+sRPEvo3bUriS2ziGGzXegXhgWiPTAKxlwljN5bAtcM6BiP40COV3x
zsWw27NRrufIE88xizZCAfoP4YRRQoRyHVXP/BpNGSIbgs/ht35r6LvwWtP+bO+kgDlqeNchsJT7
BvEZipl/ETPIGsV77vFzmSFMWIjDo9bds8E4mHpyQqLV8qA3VCzFqvTkRPY47OvjSQI9F5NyMyHF
GC7F/6d1J+LbR1YUHEu0hvFvT46ZjAQh3M85irSTnSWuTk5IMpyZEzvLex2Y1fE7WIc899cm0jv0
EGufgycdoA326xKujXCjSjgDQ56JbS1XsSGQngYyM/xEuBHUNvPjk/3bA9GCBY/CfVUwBuNLG2Mf
yL/htMpAFeAZNCTxb2bC09WTyxQEGyN3RhCvhiV/xCTHgTAdgqQHmNJA9D6SfuJUTWN/IIAhp3Bg
lky1v60sFlBiR8Re6I92TFdm/dulyI06csq0kSjYZ8+oOSvB/a3Jfjezt7Qbr+lsYi14eyrIUVWn
6PrVsI+Sf//pxq0fZV2Cw8KoB4YHffamYT0f7B3Npk4aT+bI+fjHN/6YihCZLZrXlIZ4hMcNdzjF
rOPH/zIdyxGAQHToZY8y8hFG74Y6YjzIAApo20Q/SvyvUsXscxiJe4qMhwoWBOpWXtvcuG+VnFGG
Ijllkk/QF0rgG9hr23CC5J+IetdQSUJ86OVhlREUIfvONN8lchMliGnSUL83Jrd5ne7om6CAwpij
M5v3YwK7CCZK0QdzvbgDlZ5cSONXkmfUrGJVJLbbVwrKwg/lKB8Jf6TRpSHeJlgPdWV+XxX9uKvP
fbGtedy0oNlFSO6l6pduIBJ8tTwYSHIHWz00kA4tLgvtdXNmtlugON8XXeSNLVk79Ycy29xAGPni
f1GErmNYxT2pG17HRM+woU6GOAPg+mIGEUAvTObNMpLM6tpnb5nBwP6jqz70dFhFzD+0cPwRNkk3
4VatrkJ7tECWDfAewcb2zE5skVjnhGQkT34HP1xrCoMmgqkjgLULpGP8N4bs1m3DsEGQIEV8TPBF
vpBjbAwLrRrdmfpIVMry87IWDNHTYMAjfHtnNdJeI4VmW54VQfA8II6a6z3Lhzg6hbSdSmf5e1JB
XMAhQbjVO/Np+M+gX5W4J3S+uJB8bmI2fNBwsv6QmNxEMUFL7zXvUA3KE62FFr+Q2T5XxcO0aYXO
s7PS4GQL6EmQsA3pBMPilqTH7Mpn3oLvlNjMjR+h/o+y81iSmz2z9K0otBZi4E3H9CwyYRPpKsuy
NohikYT3Hlc/D3p6IWkmpJgF47dkOeAz7znnOU+79LxM2P9qOFByeV74j7B4+RMasiFAfJOS3/G1
2pwKdEs/5QtRBLhtE5VvHPGKCxgBow7LmLHcrhU8aQCAmTgc9HS28WUj1g6zeUp/6WyD+EEGvhIG
SjXLqnpUyX9C3lyWrykPUu0Pw62teN+lKAamxzZCqvBmWaPQJHvSyUQN/TcfNiFDrZzMDw3F3FJA
IJkgG03Xwh615cGQBzKfdi7dC72yp/Eny2leYyzliowwbVYv5sAXz7el1PWD0exQzVM3pbZlfKix
Jwn9MZHxfJHJtDp/UX40PKjEb6dXCsjBBZJP4KerHLEzEiQm6yp8lR1JwQ2ZvcYQux67FpTTA1vD
drMG+HQ65Nb3rWN4Daj8LWHQ2eFeslATtIaT1fpcfclyQ1ZJ56KBoQaiwDh8tmnsaLtjwNpOOR52
AYLCyPioRlLcUp3nUn9ThYc+ts+opRSYRUEtyMQ4ESkrBKOr9aD1RwRKoUKW7pGBsquisUhwmYVk
EPSSOygceCEQH0DfYRd76AFsuXtWG0FjvPBnzSb5MzopBKD2W964jUaSDvCLqvtzf0p+JpGMEvBc
W6rXs5gyF61YD5d5dVdV4NtBYdXEUIZi0ZGiG4XKYPQARYAgAgxSoeygHU9a2R8aUbZFTT/1OpPl
VaAkhdLkvgzqEkaXeMoe0byeNZpvBQ8Q5MA7/xXhu00Ppzn9Kq3BySwlIGyBEFEEwgknrwSZe1hO
Fq3EdQR0e2JXimd7w9+wFmDylhB/jIeFjOxPMDmihrd+AZr8gqqj5Z6SYKM0Rk8fYE1usifl72JD
ybKleEkECwLAF2TKpfXneT1KU4HegFMK9bRK9naEyZvnylOOkkAj8CxdlChyxeTnlmYhenFXLnYU
JljdTH9O+XZyuF+49NZ2addQfRYag2Jx8zoBGb7gmD9TZ0iflomxtoTpu+f5biOxh4oogxgm8Ep2
3JRw53zZQggzoRdYFtN03IwFp3wu55Z2L5Px3r/7KVCJQcbkHlt+RQlQVT3KpMO8NR1T7BTaLNJw
0ngEMZvWkxKNVkLon9xlWw69BoZvFZryd2PX8znhCFqKq61e1kdjci09Zi09I13piOh3Es3gOi0T
RTK5hgKNqTcO7Ra53GpyrqmqwehnxT1nfRX7lnkVT1YjPMVX/UlDL4lTyxtk6rXQORoJqlhwMbjW
Tx8icn/G+5/QY5Xihz7TpKwfyljgbf69CAQ7S2yrEDYA7Mh8D/pvbheWhxVkR4dO4AJMlqacQdhM
ZLW9mnJ+nMTPivLiGQed8qNnAiknwIKOcve0rNiLaoJn4nVqfyVoIVgyZ/2RdG/A1Ht+R4YIQhsv
2TUGWyu2I1m0rYFecwrSi0J6wiic1+JDBSPRB8rY3tqtJjDjy9pDKJ1a/84iMHxPtVxyJDePhR4d
rTayKSKRdU5gHJB0Xxj1IIk1JonYe0e/rGWnBYrEQsObtRytT1oz8FSa55KGqsbT+8VrZFxQk84N
D3Qmi03KfdkA8N7QnwsWoP0lC6dWuKRa52TjT33AR3kwKBjORAsLkruTO9v/JneqEZE2w2ZMX5wW
wLnXMk2DZs4CtWZ+jd+uYGiKWv4lwDsiY8igeHMZZOgy7SUI8Sb1NJ3qffN9tvB/v8DudUbQ9Sl1
svzLJh5xZmXks1VybZhG3G+Q17alcT4Xk0u2JtciFq50eyTKS5Wsr8ilt1J5wwTwVmXDEyarLmve
Bj7cmkYvgvejmZO70kD5g1w/YLWSINenlN2J+AHt+cxeXEmlwz7nnWaY3bwLuB/FtuHGrnlZzfmS
Bi78XKeGE/EscSnTwY0vrqXF2BYxd7eZz0G4vU0XMJ3J4k1beVw4lustKxxVkVjYe24pTWkclzZ3
mc9hMZgFd1Qfi0XFwVzeti0oz6IiXae1vCU6SUT0ZU3tidRw7DOe4uYW1bhL2CuSh2got3bsb1sj
UD66Xie2UBDS9Q3Jzh3Xwsnx4TTVtZ3Mi16PZBPSS9zeaOrm46psdtkj0zgnJeJzJf+QsLOphK77
s1AbV22FRpDQCFthQYy3e8dzaEVsTH1obuJbLnw1rEA0Ui+CQ3TKGZHcVeqFIJZ9p5EVRhN5byXI
E+s6ZMWdx0hCapbXNow3JZwwP2Qkz+xpYIozD4G4uqmVn+OmPuv8ijfg+wo8+vmWoggue/yot6NV
86vYgGZDdGBzaDYHlGGbXdCLvNHsFfTEYgDhBcWci01O08tTpceUg5lBkaxBaVWgpSyfcyP5bPOg
a7/a5sbHvRULII7iic60e0uLmJLDuytYTCZHcgpB8ARSL7psS/ibplZyp46zCoeQCCO+O8wSlWkU
e/I91QgOYVwb64vaBLr+Na1jIPX9KVvrsJDS85Fb4biJFz2xSK5ANFzgqILtaZa3FIHJSCn23qoP
yAQ4ETYM1KlEi06jH5lRoA8j1zNj715VJbrlpXw35h/5UF7zbrnmSnolbQMRA3xNyTQdkMGO0uqB
ZViRiUkVXwhVB9k3pKmehSSZuaNwdz74glm/LCRk/8RcWZzcnC801l8aJpZ7VxxFNPGzQRVNpEO4
pYZGFNNL2xsBom0TYSXi7F5u24k0bJYES9372SB69dC5y41nApyYZlHDoFyFBfArzWcjRGkmPqL8
OjBvL2amUZy6G43GPKC6o28Rpzzs83GdprG5iMNictBoG5X3neRzTC6cjnSFjvRuZj88GBusVgo2
RtKRA/2b6jmjUFXHQlOPOOcHp/tYEFEQvxy9alxr33cWEr0wp9VlLwkD2Pprii4ljUtTAna1+p1E
GyEoy55nmr7TVxrBYB16GRW2lvGVaqdEseAh2LWDP143MakeYplOg0HlT3TKNGD/ylpqh0s8Z/QQ
RXPnyhwQHrxxR2sMGHopDJntTqPj5bCA9knvhgDhjeLnTJDstCJZnrsjLx8a+MaJiuDhgMGtXhkv
WiQyfZ54G2ODzbb6Di1gLjHA87iMpGib5EVfYdMTEdtGZ2nBAKyFu0V7N+TR1G8K9HsGHW1E4C+y
+8ztn+l1YICWEGcNhqm+T0X+NI/6kxAPD/irXareZdF49L3ysMVofFA2aTX6GxOcV2VcXprJeuAk
YjxcT9HBYNbZHZNkOPyKNPa/hI2HUguY4UJyzzlDT3j8TgBTh+WF1qyrPF7Z4Pc98lWZ+1fesJxB
V1omr9ZdGlk0C3pW0s4XKIJSFM1jP10Y6/Zx4yS1WzB1nwg9wbyeflT0C/P8yTLSyAxb1oDT9SlO
sCs+8uRYYJBpWzdRCJgzAJcNp5ZYhGUcvEQYKNI8kCx3rSaF/InZT/vmyUAjJ9yRLZQsw4/plN+p
/FSbR3GSYdRcBr4cy6L+c3JMGuniS5EuoWHqYaQdRJQe+anFec5pJW9+6WLMASGs2CoU6G3mEkDn
jm4SAMSdAh+L/jychfiLMWV1Tlr1kWSvJdcSCk9K7u84s5tj9BkDl4MMlT/XiE7m5gup4A/sHJyd
aAYwBi8LKl0PC7j0i3JMdK48HC/qff/I30fkjoSQBdlQjZpOzeUjlvV3u9tbkqMpYjWi0dtsdcT2
0k+szS85sFRwHVcBxlezBVyI47V4KPhiJbrWGvpK5d8dxjyTyLVkb2vN33HFwtQiPxJ+bgPhnJVi
HyZNR97BFgylZAJ6bA5bf8tyCYnaa5TrnL7ISMGKCr2HLklbnb/T6ZfZX5kiS3dhMnad+agupdf0
zbGXDX7gBNZbxU9Q/NNwNFnzpAIAVn7gw+ATxJYoHs3VbmGpwxKMVHsrH/zzXNPBTkQV2h4/YrIE
fyATMxheD/1IPpXHTeUzfqjTLyDYPWlfaBnX1dzdSgyskhTq+p8eLSpD+67b5/1wp4E0oX5wwd47
lIxKcq82fyjjBeVEf0yDiaXK3YHNQYndOKcCWLtrgZRhUuJsvasY+fgnWiGrMJ6D48SYtNiwKB17
dvu8c0rjKaPSARdFW9r03IRYPrM8vbzmtRFOhsAdENshCoJVhVY1n3mNJcXTJIywz1t5P5rpyPYU
UOpIXOkHxKqYmaZELplOPgKuI0eU8Uw1Spwj0HYCjnJKSOLgy+pVv5Jbv+Xw0++EiUOlUyjEETgb
3lqJKxztLwuZXCVDlckWLNi5L+eaDw0y4O3ic0LKYDZVF2EEM4qIqdJZl6SkLFDrrobaXXuruSpc
SFrBJCmAMSRqXzri1pvH8HMejs1K3fDqCCAmU+4/idgFqUK4fZVOs0n2Lg+fZY2pJBupTARl0Wke
zgCjKI/y2UB4tOKzTMELFmXc+3XKi8+FvsxOpsDN2Y4ZkmCbUqFcsA/7ChaNkStDJJCFjbrr1kdX
7P9CqaPJoevBBDaM0KzpqYXsXlonM9Z3t+nJMARfQxNfqEFaroUSw1ZvLjNq6Mxz2uSnEQ+Isnfv
ia9TSfOsCaihbP26ygDl6UGKVaddsF/VDCPXY8MmaODtID+gS56UkuTiud+4ceW4BZjHaJEnNPTw
cAfI+pO4/lxMvsDhnlEg1Pfz5W99LFrSNEfTp77y5Lz0Kd1WZhxINoIOa4MH324tA00FgQ3kpvYE
rtP00RkR8WZnY1DL0dFqPjI1pt2c4JwOJJupIrqLbIWoFC1VtZIwewj+7adR/GzNJ6QGr+Eyn+ga
IUSCNY9Y+DEbgO6Z96dWoGMPhMLZLnjZAE3BPEu3qybQ+QL5JPkqq4m0JQ6g5UkgoZWZAIBc5c8q
UptL48A2BMZQBhXFXh0Mgx4nMtldCRVYpDgeJP507JVzTH1SFWJX5UU8M5T+2zpPhgwcb/rMAKdI
KMjvxEJnI76qmsTU/EmrhLNOx2f2Bk1/iQqiho5ifeUNhXWMJmivZgGMhadR/+IYL73qfs3g9pWz
8XERB3fQsUEw9v9bUmz5avRq/Wmsj4UXOeeH2PQG4VThaoiA7sebrEgXeBgb2Sxr+xorYMmQMQjp
FRq8h5qJ4H8XK5kcDorl95rscM7arxpbK5763Fm19xHchAToTcDboMFW1BRGG2zaOpWl6qBBln/k
MtM4Xqljv74UY9jl4HztF3LMpumoZEFL9vaE8F9lXNJKCfocqCaOz6DtDox62eugmJc/GVOcs6WH
/kOUiHucrEJhY++I08wlY3ooGJSM6L7P6OySsYQZ4mmWrVQqRMGoQEBAdrSg0O9Xuo2SzjSsjLdy
Fc+S+CbF73lXPhXlt8mnMYH1n+8EX+kjXy1fsPbovgXCC7BMVzNd2HARYMJGS0jnq0wMrS5XyGZH
7JaN/9e//I//9T+/l/+If9f3uljjuvpLNZb3Oq2G/j//KpnWX//S/J9/H/z6z78S8TINiVsTvzRq
AkRZ5r9/fz3SKt7/978NU6lnyxhXX2aXhgOun9zk4DuUt55xXOcK6uZq2G5V6qMT76N3Bmq/KgMD
4GjnveLqVEyK3J+lsF93EFF+TrfyTO8zrdYujpX+ze1V870o+vd0Ku7GSjEXt+GyfWnIHW50cukN
rLwgtmhaFsFFdOe+StB+llth52FLjAsp0ZMyN2szd1s3n5mrQg9XRdfATKBQzMLWoJU7kkNBh4ar
cjntjv1S2PWxBIc2gPlrcKr1bcdRAN1/iPx2UHy17312BmRINdDvxERGYGCJzIjpsLdqmS9ZH25R
OIQW+wPj3QbenTxjYC68pdGpM1G1BIU9tpvRLTnJqjhc5MawJ4Y+UrQ6g2k56gEfNycgkWnCFugK
NvjeKafurN/eB5nnX8uD9YM7HToIzSL9KaYREaMoUC84x3vg5wrrGZURReNgsMNpH3JhfkQjaAQx
u5qV8C6jISrZVWMgQ2cbegVdXVN2rljtyNRMWXvqDQyuJjM6h/aOS1/lN8qT/Y5r0NYvD02OH5t6
kIr6NRuyN2XW30T8loLXo8tKcf0Uuyt7xYta4yRtuRP397ls7zpvRQ6qOHpUBL/Wu1i0d+pG7ilN
cCaNbgxwrgraaz6oEDe+BINLriPnAzy21NkYdyTNbC+3OsRUwXWzcTTF1ibBsf7N8y2r/4/n20S9
NSxZw/+jWsY/Pt/YQCkOsJLo0xpbGJh2r2FwQ2njxED9btj35RkH4jkT1Qt59+s+6YnW0+go39U5
bQhd1Nl9/NMVJkNH3JfgCja8s915I4WQQXkrDiVj0FYGUMlgqaYaa1jIcSHlxCUOqIZ5EyF1WiEp
rZj7UO3kk3D4rFvETJDyJTHLFzcS9vQ/CjIzIk3zpaT3GwSJlnLh2B1+4epYzIu8UiFCnKht/5Rb
H+7NWfJ8NcdvmlA9cv2okgRNp0/gAZ6g3zRhCnDX3LjTUrUuk/KOclLe84aAbYIrwu1Xgr1czxMr
bq8zbuMy42HvKKzsVnNtmvo3lLOzXm0HAzoz/TovEZx4YX8nyqPZK9xP9qAQwweOjBIXn2J9zEbC
QoZxglFpi7VSfinWJfimCidvblmpBhMWT49FMNs81VI9hJqUVyPT1hMcPItoL4EBSx/c6g+HYAgM
AlayMvWZK+LP0PHyYEsbMSwKPpe9PyIxeVsZSDwU1H9T9C2u13xtnAYX+ERsuparIIvGAILUdSQ7
zHCsYGxCdBsbD9dek/+iQKqqvGUj19ZXnrldZUDf0jF/kSTkTRrYRUj/amfPU/aiUp42iypKg/I0
t9tdLV7XiUmLpV/6uD8fScBtFEaHhZ9NOInS1JOosDoOsnTKCF2xRritzneGcJpMAE5khFZhgC6l
7yHdb7cFI4bDFCvXrFlu1Zzfs0K8S0n8tJiyW8GoGiPxyqfHIP9uBbOvE5i0pOI8V0GpI6spCiNh
4awsxZlQN84AATlWOPzisZengI7efFOvm9Rddf5tHymOvDaXTvgldZw7daDQ+c94uCocM8fdQekB
oyMNRVTGWGjkARO9ef//+48pG4asWaaqiJKoa//4fm7LVg6blOmcI3pXtlCd4KyBUltNvi+4lczl
UWlk5wuXpvLXWZPfus4uEvDoyk2hR8nUosegmA/9FD8kQ/a3TIQpsPg6NZgiSTb5KEX5DTsrnBnk
BxXLn9fPI+eV5MWsxWcRVmHTBPGunuak93KDKe7iV1tJUtWk527y8v2G3h21WQhu08usNDad3RLz
L0xWjmQo9iAtoFXomK4LpxEpQgAczmFJ3XiO3RLmQTWCSRoU9Agi+iZPRw0T6HnmCJaVsAfjNYy1
3o4ZChyaDliADOtCLMMF82V+WZb0monzxbSta23R5mjAikBK3SZuyIo/l7mPr9BrB8M1NNH9HvvK
SYfK6d14x6Gk9I0jSWk5iQOVbCbA1bl3MM+Bjq75qWu0y0JXXfSLTGLRPEVgb4r6j+g6KmNuTMKn
xVE/aqqqpD/9Ga5IuKptqK7sUtyplFo+pWw8XbNn/NDe+GuKnt0UJ5NXrKdtj07UWtWfa96dbZYp
voKBUEQnoXtLx/mmmjgYN+2sOMdEwoiolb4MCY3m1ea45sgADt7/aLhuWnwHsNAtt62d72NLHpq0
ttGNQa8YjxmcWLG0zzTfkAnq3NgtOb8tAP+mQQ3rmG18i04qMNH98hq1asCkB7+hfnxjLpdaMOCP
ZUreG6AOrmWzNCiJMf7NZiQZ/7QZkfHCDKkbpmppskzbhPqPD/tK+m4VKtn4YW6TD2yqO0OtpKn1
3jq2DiLFAuMDPbCYG2JzFLDMmpOkgiOQfcpUJFf8FPKlEGixoxIQXzv0Hs1TFu0qFsJ1LYWrJgL2
rdfr6kxDHlqRzhx2PElWIMU4YpziVySSNcPoq5EkiePap0jAM4gzQqFmcQKB5+A3INvLp+Cpme6Z
Su8ne4lkEeJkKutLlCTX6taTVvbaI34KnLY+wt5JTdJQpoMggtGiWDTpYF0poDJSMR9hbeMSbFuc
uKNgem/xCA7wGCkD8I2u9msp8cvjWHWBrgpogDN2jsjj9uQrURaYdl0rPjxStTspvRUkG5E/rjvj
sFxyEr9SfekJW+pJd3eAAjCgT5BIEmPhjCijxIYg+L4WK3/fjnv5RiHWuN6bR6UA4+i1p+VNI2lF
Y7gvu6dlYmNNL+WvgjDNKPY35W2JqxuNhJdYjhB0GGcwPtwuyqtR6zZQkKoN5XE81/Nw2Si8z7jV
ROuvWY5uLYZ0LE73Fag5KNHkMzKzW6bL15Snk+W38ioP4Px9quo7vsFpN/gxaTb4BmAKzycKVUkk
d6ZnsTBzruTgqYvHzTSp5mj8hYmzpIMwcnHSH/71ooyrgufw7y4F+3NqsFkYkmrJlq6r/7QoC2sZ
1Xo/qj/odrehy9kCcmYPjIOJ4aco/hBJmgj7NX5Ko3A9bdaI27p/CqH1ayN9oLtqFDEExcvbl6Q7
buWcO8Y3o1NPx2mpnvKr0V7E40UpqqtxIIfZR2c47RduDDKqd78JJ8HUTwKStwYNojTteXPasiKw
IwctTrD2MARto5HiqCFoaRcpFvlE06P0onSqq+uTN3WZ36qKX9msveTTjThxyxN9D25nYiJGOi5A
HjTLH3ILjAKBIgDwQh72en5l0PHeBa1D+xiBPk1eya/6EnCzxkPAm5kUHxWgyQqZhrvn1hJrgxd5
nFC9AFqbbKUVtc2wcQbfwBhtIpvFd1lewlTiQqSdu7YMPYnYMLUe57guuVnz0h0YqnV8naiawmcS
AzAxBtfL/qgoyC195Ab/uHLfVTw6MNB2Z3dIBz8GrKFw2mFXa1kb2rNGhbESbqYQ8vcSzZcUd2xH
J+NAM9t1n76ukfUiSuD/C+HZ+BOjA28FoZCsOJ8SH0UKhxPeKFU5C+S7l5pg7BAsiuQLOv6ijFw+
XWkg38clEPX2pIbdsWrrp2e2vZV2OIASFClB1xqGT2vLL+j0n2usXogw4Pw5Qm1uLqkd1dMtEcRb
dQG3LOPKrRHsVYWBJ05WUGFg0hXOUEQ/5AnbHYIJxEQW/Ow1o+9AFoVHay5PGQQYUkLKbZ+4DgVh
sqn7N2cURVH+r9dBFhWdULbMe8Eeui/rf3dHTldiHc08DT+MvArNUjkj3143I4gyjTJ503xG0mgX
pD4u/foQFiWGcSM/tw15mazxJzBGUX7GCFAfBCbj5bnrMSOiE5qddaPDNz18DHbBW7OXwaKUSp2z
LMZtLZp7G0v36IkndIEG+sKE8hHF2XP9Za31DY3Y2RScz0TWr2hibXOfMuM+9w3HJfHG+e5qbOYl
H1bmoKoTYZg2wLLrl9Lqz3HRX/NGZ3L603rvD2s5n7tSvRR9fEuk9M5d6bkQSYuFJjG5YkqOYvVz
20tioALTuChWJ4nx+uGlNY3QmLgrxUeQ/QcuC9iFoNSetp/8vcXIrFM8ZfsuYI91+H+5NvvctX1V
5a8DtxBA4Aej3fzoXsWEzDBklJXOys+zTMtvv15SSztXFXAXRsSFbWUVky/GyY87Mlr5kB6sDYNd
vacauL5ydAaouVc9+8ndXoRiExWay/0et09EaqPZfhooNikZLkRNUeTx69JrPWM9HNZwvcn6KxS/
6yGlyQ8wteiLd5yf1E9U7+BaUQQiYo+NTzLfM476S6QJ9jbmdvauoU6x5doDArk48omV0HAP6DaD
VxNcV/E5KOIT4STnTIR8uU3H7I+RYYpEKBvd4b/ywwu6rnV5X4XtYV1qenQxF/xZNxporFsp6O7G
BKZsKk/+XmryzQVIHYKqBvcbaxdXLKYowxZ0CAT5bjjD+dV9bVjQtkgMTLUNRHS65cvAI8j10y8T
05u33pPPM0dZQcZZyFFW7cmHtvIRW6m8Y7aQR41IdKoT57CZrMhNhWBsqpFj0Rc18Wg8Z448Ci4M
P2BcR2ttvXr/oQPYg36612oA8/b2GA/9BzgXq9/8VYkHT1ewbE8QI5mC+8bbTsXQtBfRHIJkgabE
jcl/XWlrn+yhjpk4Gycxwn2nhKNYndV3wypusaFTJrQGJtqvmup3rqPQpSUycRI8byDM+9WV8kwr
oKworXxaA2Bj+jrSmsKRo6DJXK98iyhYmbH0FPi0ZsnlXCgj69IR6ydsslbPZAKWTexsEV91NLqK
dNhuCYDnlDAAKsc5Fz7wQJUh8HjixsQAlzDxTHwuXcYJrZ28hObbiurgf71NS5b+j+uSakJZwXdv
mTr0VjTlf1qXGFHnIwmC7dOoF5KH/cmYMW9ZddA6VraCa9YvedIAdv0xU5cG8y0X5qd6KR7RpD/M
uiK9UD1vY0J6C1jmhFRvPvpsfNQKR+XClyLDSyfJm5beoy7e66cdNEF0nB2FwYT+Jqtcn89piMh1
GTPlnH0QQ3MNwNBG/UG/83GEZCtRlFBbvElpHGhJG6z1MTLVm97V95f2Eu/wXTy3c/SmtJtbKWUo
N4B56KPU42syGBc3/61k8pN5j5nAleMZAs7Z6CvK9y7JUPuUbHKxxu/d0erKq0OVCYXAuPkqYhqt
xHYu0wuqjQcLHVpy26Z0AV7gouU8Qe2RNa1uJsTc86hNT9+Ny+jWWvuEreJxftdj+x3j2KyQxaOX
Bz1BBCLPLUQRg3Ev/auZwpfcdJruJDIVQnHeLY5bPAUYKQIQRqc0k17iJXtpFntOMN5j7dje6pch
bVmBQUbL7bHNRpx4EeW97SkCsLakkQ/wpZ1q9wQfhB43qBxmRgZpO5c9tJDEDDkBjti8wdItyXxu
gFSKkkqVCgCk1bhsIJUNOruUGSiB+MHAoFwHCj9o8Vq1SzlvyGbHJ6T9mFM9NbkDwT615du3TEFn
gVBoen/A5ZJlWAyQ7nEdmIgPkrPGnbOpkBrRDAfXZAr0R6Fu1qKEBjrUqQxxvGKCsEP99V8/67q5
Hzn/7ki6P+uSZIqskLqJUeqf53hLsYrdJFvzJ7wRe2XIOpDpmhmydrtf0qePUToU8uYasPsoD9Vj
Dl2d7kHIWgXrwuHl2uIvapgalCyWxGC34TRWzX2tm7veF/fFZt1h6smq9Iv4PtSNcYP7MmGp6HEP
M+PenKKHBZC1Zwb31m5mznjnvywQR3Eo/hEAbWZj9b46AAHyJrrIDdLOx3KGZuVrG4cma2X3qz0a
hzboKUYQh5li2GYiHSupPgszl9Qsu1Q2/Q9Ehr4bk98bQ1KxV1W/chy+4XR4trTqNqrmje7MQ5w8
GzSLysjIqic2lb8mna3BZ+VVqz/n34o6UORKqQ3PhEKfiqrfhDG9c/a8d3sxOHEg9vgbWptfGtIb
+sBbkmOli24CqXCj27y+Gm5FHN+6n0EWcxl/blpnWLOwm+7jHOgEVa24pT6jeqJo77Qmv0oPD+vY
0MajeAJ+I/Dh8+GmJUx3odIlPCmT98ndUxGw3FXRJfJqEDMAxe710NzVkYaRFdHjrRc4j0TdWRPz
cL7W4nFhhC29/Fxptx+fpMJyRSIgYhwBNgclIoh+QWY14cSSa6Idc6DFJVaM1lWjVdHC/NWWyiXp
4wt9iM0+stvgnqQk8I+jCoszSo7ZGIjEOUowpRkSTI8EIzcEAQzsgEQqcqemCqxqIFVmER6Zj4m1
TKXMT9m7RVew2QT0kRDs9pUuIOJpE1W5vLKMk0lpT5FvNA7WJ6Y65mycBoqpmTbsVtrXtFSeG6wd
IvXBeDuKn/nR6kJ0G1thIvG7UrU7VNTb+mOm4tyE/UL+0uXQyy5KsQDlWhh1FqGnFDYOoIKSU1nS
8bawXA64SzdApQUbdAbNjlmQl39KDGunYKSBFct2S0+r36ED10eceG+ZDt83wdjUWr6FkJbJdz0n
HNbjlRRJk0eHoRBdZlVUzHk/M1IsCsvQmCMYD5cqUtEreEzhZkOqrzLiahKFDraMsCzSz/gihZLC
t0ddexrFfhqErxRxBrmy+lu3cUAC29AyvMZ+TyJOrF0T+1MsG2FEoFugGX42iTqYbg8MgJTMZRaU
pyJL7/AkcK/WZ9WuyFK+ZYbpgfa4Dodz2yaOunZOGi1OtOkO63iWcEyWeEbi1ZnH7JFu5qMMzsXO
Tzm2BB6MmHiI8MpX9SZZ9YXWd2C+zSv9SZyjLwcE3ZtpjrjmHECeYVzU5/a/ijbDRqlsAdChebjL
+XhqsTBx/SVOEZ2drs+h1223gRH0H5TaeBZPCmTIbsbjPVW0QzagbZswWXUvweWgpSGxspyuEGn0
5c2wySfA2iM7UT26pj9cAS/0QxRC6GfEYhvp7A9Ee5rN2TLVW1NcLY3hphmejcpyJOB98mEq6iN2
fpk5O4R9Ekk7zCc5dhwmi6QPWupiNl1kA4VQVHqzmXvCpmIaOGkS9SZV4g1axCAIy4GeoOp+m3j8
MXqvHRltDeoXCyHk4f4lg19KnARHPLdPnqO0CVKsNIKkBxtpOrxLQFmUU/HVmAUmr/cGSmmbT5BK
aQDiArNxgYm7+WZqDLZKhuqNFJ2x05+tsgxj/ERjEkpF5A/577RKHPiy6Zx7hpyeS9toxfuymU9x
Gj/zoj6X66+4F85lm7wW5AKbbPVGtbabGquV87XOi0/sADPbcfuKOOK0qFNS6lBG6iKAOdyKnHxP
ZoDRm2hQLfH4r/DlXrBwe+MqXqoSSWRP97dsr9rN/NnOwrmB1gelPNlADSR+A9ybKsX/zdiZ9bat
ptn6rxTqnnU4D0B3X1AixUGULNlOHN8QjrfDeZ7568+jGg723t3oOhdBEDgeoojf8K61nnXddfWq
URgm7eaVM/xohQZdhgVvdiTtYa/C7rvli6NsL1Jyhtf1isyuFHBzsH4B/3bjKcZq+ujuIFw9Dngz
vpmWTN8ZXSChhJYiJKuXGQzRljxYGJfJ5N2olAepo9+M56mjcSjgfI2BDDmdTneaDqN56qMBiALm
bLuQM3hd8pkKzQoofWdCkLPju2GunjeEucWdK6Ve6oUkb/VIkmEPMrr3ArVPxx60IYvzU2bPdTHh
ZE6Azm2RsGxRyrfAY4hDPDDMLFhG1W+LyU+j8X2U4gPwo894p9pbfxaF6s6UmbCjvjN+gPybGNVd
XpR7/zWMrA+Ujrb0Rzxq0ySONr0iemsMg4DXkFk6NkrNcLR2wsWJI4kbn8rPJbzcqlziIsZtUL4u
3XgZpiyS5WueKKeeJDXWBcSwliJLUv6Cj/GMHhS+4E/Bt4ApZPAmhxWyCPsbnfcraov2w+pVTsi2
9aNVRCf/quaVjYouVTJaU32t6/miEwZYd8f4TS9JTreco451U1xKFQ/dYoTNLgf7c0nWWr/1wBBm
KALrj+E7CY4bDPvCjCNIvBEOKzLZdcYwENSS5KcyDWNi2JK2V5r538w5ZOl/OGMplmHoIpKWJv5D
S/3dnKPCJt+smtC9m5t+hoSIxTo+7iPM3Uq40XU+WNeyi5Tiwftab8mEH3uD4KPw9qOmWlBfpUR7
ZV73ysqaLMz9SFO8bOp4ojICvKx4Stf6lFmxm+aiKzvvxPXtn/sZZY6A0XhKFyiZAHg1TvXeyBZv
ZOupShgiIvubMe502g5RUnYxDSy5C3CL6NVLIukvTdpA3+5e02v2LpS82sXntHiK2kbg5AsKSIUM
AzzTBjRqMvHEcHdudspyGov2BLWiAj4gYErhxbkTjeZoVabFla1oNp2XF7luz2UmnTXToLtLOCcp
g0py2E2m80J8Ud7uCneRryiqxxleDfIV3CnRIzobVZOBAt8EFCSQeTA8iW7wgeDLXJ22qiOvzDuv
ClB8Q0Fuz7pJL60LMmTUGBwTArFhs2rNTZX7+/irxpq4lPextW7WLRHWZ17WZ9xEyqqcdQOo8ryd
lbQ7Ez4r9eHSvAimcrH6OCr6OmKMd5a1OqTT90HXNPvZLnMC/aRlFXekLwesmoKbqcYbIGS+qm++
Bpob6JFuLAHlryqnlroMLTjseSeFBLofdpnVnMmIl3RLzkIWCAYgMZSnHbSk5udfgtK8tH33bNEn
0s3fZKaD1Dg+mdRLJjXYh1smSb7GW1zM5nvm9iDYHx0TVVr72lb6C20jO8OgDl8G9hYIGQahuIQz
mr1QIzoRMCp5qZvE60JhTb0m/K1TytsEk0fnids7nNkHUZVO2JE5yuo0ntt7Yzn/+92Eu/Z/v5sY
piFSWW2osiRZj/nh756bzLKSqu3U4T2unpKtQKlUA/19dNn5T+RxvZ3yElG67JNxrc+0P9Xzgbf7
jmFPTNMXxgpNTpbvxuBKPr+1Z6U2bqve343BWZs47GIBaKkZKgmR2MRyrBVgdX5LsB4kU+W/L5Q9
d+Gex4EuRV2zXddcviwNtej6HBLPlh34I6OGzAMqoU0obZ5/TkC6OyDds3nPldT5+dPkUl+OXPk0
6iv7y6oRpQjdnT7x+JvZKLbLAFACQee5BMzwMudBD3B6NXQSuLWdhYOwgXEntzLWHuZx/lMsX0jJ
p+r4TIqHNUYIjZ9Smd0sbNZS3N1V2gHzZ+phUjoZKvx8+I6Hs0mFZV7cjGK6DaRxJ4hXWyneEDhv
lZXfjHh9ult38tjgDSRMkwO6J120j7OhYMPWLgYIf+PEKRrIf37gIqcMd+FgC6v5As7teUIRp+CO
0I6tTvKlnQwqwYRzUx5I0iOzzkgSx8cEQGICUJ3B804Fhbp2aZhPpvwtVTbC4TnqkYXiPtjZi3Ka
0EDWXmFGOURrGkfJS6u/ncndr1uoa5gxm98aVJGM6Kmm2QUAxp5IVzlkXo4z0eLI03r93EH967xx
6bwstgtynb0Gf5a2VR3PJtdUUbiW5tEcxTvRrmDScfVhQGjy8qoSAltLqoQPH+ZCqfevhiHC1mZ+
kw/e9pJPKcHRDP9Whj+csyHk2P5dcdYWCIbKSZmAUo7FZO/9OeLIIWyuoOHqJedhNCMyinBKJonh
CSf6AijkhJs/2MYJYCvhtNY4jQapW8rdJowkK1cDqtvgJHArgE/CRlovA6FV9G4mcBXrXQGlpzCl
Uz89TKHEVbeolMJW2x98/OsuTVHj3EgtI3jemVJxoIzH2+NAgot5F37rjdUDed0mXpMYJ/WiQk2X
wrxWA80ik1fHWHixlBIzJyNbH0ZzCtaUuSpmeVHLHEvXjt+og6PvCsqLpNGKwDnVyhxdnf6NjKZI
f5J7mVloogoUyOTp1iB6PtaN360LZq3UWqqa9Xs/h/QYl1/VCm64TZ2Nuh8j5eiA/ltp4HNGmohH
zeE9CPzS38DZCFV2+tcQo/uVirVf4oDvIX7CL/I7HLRsvQicG3EipQFldi4+NNxL0iCGtaCHQ6+F
HF4tkwPZ9lzF8R0RbSZhvFfvPX7eFHgGyZFLOk+RdESW9hU4vPka9DDSq55Bkk6wBiWgHFq4+C5C
Bo9ZdadEdNjPOAOnAmb2p/as0m3HwWf97NGvi+d8WF66VX7NuYhth8hstLAcTHReXyTDtCR0FKGF
kIvY0nuB/qoX7U2upKd3661pKaTT0vN7BVPb0sVAdrZ6CcYHc3AQvV7evcG2QhGq4NgDWbacmpu2
Qav1QKLH8Ja1R84A2isWAYnbIAtkQDA1qSANwSmbI0lboiaZozVcv5vtq5KUWF4Fz3xsMYBasq+1
YeAGWU2FrMa2JTEOzk7ZacOCr9eFZx3QfOX9qTWXyyRXkZB119ah/ASSrNEAk9kLl2Z3x0CDkoFk
dwXouDPZzCcbmzsjMhk+pvE6dwBsutX9DlxYmEAdnEp6EpbSyw5EA8gYqZwBSqy5hg4ljMxV68Bn
4mIyceOkxesgF4sfVyuFvUvYNpRmEfCJJbs1pXDf00u/KwTgmivyoY0E1eAN0arXfdXvqwnCUH7F
KP0q1Mnrur5miwl8v31e1fSu0PWuBBJAsX7GEQO8VutTe/PhdZnh4RWJ0U3huuG6huwUOwSNXMs0
3LzCOtVaNg0ENLCkBObc/lDwznkUc+cLgghFkGvB9bGk5kuO2gSXkua0akbj5h4VmnnejgydsNSJ
Z6z15+0sMw7FS/VDkvVTUqC8lsnp4cM3zGOa4TCcRRjruyPVmcsiAi1EYLLmqdwCK109rWx6UkyH
0oJ7ORn9jVbUtqyCIt4pZyJUYqYni1HInLMJL55Rd84Wpg5nxJNGZ4NF8xxlFLBgDLCEgpr5ErAg
kxHOSgL1XwEdUmQyw5xFXAJUHM6PS9Y6yUgnV34gVXMpUwsOssHNc6dchHJ76BmcSeb2nT3hgV5y
ICIe6HKh5genrH2zOMBI/FEXqdP9t2KB/D8tRuAfJMDzZPLwnvzpkFJYW252RlO8N/19f5ZArd++
DWMeEJcJ2132uLiCO4qY8rVjeh4l6QzEig2tvmypcNF7TJ1YUkVpo6C6OkhvRsFiM5L+C9wR0rPQ
m1GrqzxnSlTXU6QpeQSEYGzOhCHPI9Oq7pT+wHFxUg+Jl8udmyiZi2KfJFyeFMutAUSLDeBc4rRD
G5QTQqqxnqX9N3rZ6Twgh6cxyuiaDFri5nZNfpK77XSdbhsju/HRhI71SnzFJC7Sz4ajAuv+0unn
pZqjTSwuUpiR/gDr5AE/0jMfByszMBhgvrVJfvJ+zyhtpNeEo2XKqHUmZMYjPSrEep5qU3+bx/qt
Vbrv/U8L15wtVOo53RKGwe9dj5wowDM3vA0JWlSGk7lBfDTNUwwtWN2ehFZxGtDABvKeJribwrXj
phG+ovgW3g6eFZo2rLFDx9/pdqKQqYHoRSezXhBenR05/liO5cxyo1RXQciue0N2expOKjlNWpWi
Qc8j0+jPAE5M2W4ptVD0BhvDThOrz3mGUZrhDK3q5Fnrmq3KI7qiTIK3UC1HrwCTFJRXakez9ZAN
Dyp1GV3ZHVPlNKiqM+az01gphuozxIPjSgPRfMKS1R5NdxxlKn7pjOuOEmohkr5jgFQvqRnCiUQ9
z0y7UA2VDZoq2ZOd1oTCw9YPJWb0BhrTVICdWAAeql1sIFGj2MWPJ4vrtUJcUkxp823cB+WUgl8A
DKK7PpBcoIMUI3URxBkAdUSre7ynglhH0yKH/+aE//ed+vfqg6VgAFBMnh9Dk0X97y7j3+3kuTrq
i9hX1Y9RIb98K2oBaHh71tDxTYIK1qYfQLy7db2doUJGtPgZx5GCkOzWc5jPOcwPnXzvrPbBAjkQ
IdioYO3l+axKIGTWOFhVIuWPva4JpDGysEI/xkZRNQMXmjRnY2fRgUn0RyaM2/mIgW9Wwm0l/j+p
zpsZaangVXHvMzHyrQJ4e8ex3/qQoT7IPWPGBs8gPhU3fWkeIPo0va5ZejV6HOYQ7M2ivWhgQASB
Zo61jPYjUseJucppuADAH2EtIpDG4MGYASWnEdtyt4Pn49YCK6cSCnc/d5fU6GC1grDGV5aaMvm4
DA8HJ83fsnGDmdqc3JpZMBPGiblKX4atwGL/1YxS2M3XgnlP3L0Wa8aKMd9zJJzN21QRNs/u1Y/x
8MaoeB6wFBER6YHwMliJvpQdYytVBmsVcl0tysHRfXqCyKSlHT2VXAV2K3NpgbskNcNQtKpOek4E
QCaF7BRg3B4Nh6UnWjHl5DEP6ODqnMyGBL5T9k7IClzFDMKaJK+5n2BFnOh1En18GYESMeO/DFDc
uaoc7O5NltoTXml07deRSrNRe5iFCHAPuQ8S3xcH2EkvOV5va79WQ/4ijjmBUPOZgr0jMx651yLr
0KBQGirLBX0ISF0790kzld2F82DXrqeljTH/TCwgSXpkvE3ZXE4S463EbGVBau+WiWzNylFbBIQd
NOV+U2qJ68x461FZ4D0cWM5jleZ4QbmOknFJRDOaXkYSA5b1uKtaJw3fqtkATQLY7DbF6HZxDf1E
dyUuBClTAmskxFletNbycqq42uuyZ09pbiKzI6+Uw21o5VsxmhdWZXCzNxpUbvE9JTrW5nMwfLeO
WU5mlJChOa+OIBRhyUQtPw2eBXk1T+bAdJQnI9fAfxMlJHvUlqdNfFU7HAS8Pjqvz//+iKvynz1v
Ood1yeB5w+6maJou/fGw3ml1oqWmIP5kxHsoyq+xnWj3pex2sTiQ249amvaG9Vifbqmc0ILWvgzz
+Crs1beNfCv736GO4eKJxjdGQIp+qC7dh6hBR1gymo02b2gZ9cLzMZiZzyqPR0ZnJjPnzCMS6Zkq
6gXDP5yYqWa5PwmAztCW/Omu7MTQTPVUTmhPMxPY760L1Gs0d5Lr5AeeWyu+6pt6WygeV1QcmMtZ
QO0ZWG8LeYvEXQ3TRnZTASR9kYYxBrsdc11TywHT+wQmeXtV3MqEeS1P4PKwSWfyeReIlE+kFfLt
yCNkL/dCnLj+2fIHVigv7UU2tw48SeZtm+5V3V3GZTeC+QZ8GMwU4VKVVwA/xMiyaxmTfEJPx3UF
+/RoFC70s5zrZ6NXz9S1zFRBmMk3aS9fVQw7oxXDqEift0cYR9TAJu8zlbK2AVQ0Psf+EoMQPNKV
h92EadjAv5Boi9F6rSAfdpkqPK7fzeCmx5rNRYSfCAdB4SBc4zpBLedGSx6Ct5VJNWZiA9hgem9L
DQtK/71meU6xqnYMuE3/q9KeHlY0WLB2hWI305bL0uMZcDs1bqGIdZeYoLZA0sU0hlPfAKRTQF2i
0alUJwFbnhqsX5e0W86kRmHVGwERA7uXwIRdhh9SObMDpNG0SRcUkKetPGyaHlJKtZz3uoyabY1U
k+gQVskFHgV2cHeVhwsAZ6AzuELL7yCqXfwq7sTq1jyU+H3Ehw7lnPA37gdI10jXpd0UpJYUsPo9
o1WhZCLBzYDcf6MaLCZOCv1e09NoGbjxEJeuod+n1TOAUpLVrPL4ifQ+hoyohDGhI87b4uoWcFKW
cyWaZwNNaAIDdASzqu2YdjVUH+Wttjm8XJPVcn9oZJvwZ7zs3XStHgiKu0Ag3zqJM10r6F47v1BA
Scyo7vhR0mAisyehjsEPyjEk0inswsfHA5q44HcpXV+chk6l5BE3cycRvyW0mo6KwYJx8zJ7D9dS
O7bnAhV9pEaJ+MJE1eeSquC0DxbZiiUjWkVbNrJF3L71Wfk2hU2/P1Cq37QfUEYPe/zLYsqkQO/j
MIn7kh1yrt3sp8H1p8FjmuMx7eXGlzHsfiZGc8CeetLJ2VBTcBJDml1EOKxt4beJTyKS6D3ukMNi
ZAeikV9pN6Ak3PKGoTgGzSKKJxGHd3JZJBpiqQ4X8v2SNetFr3k764cEoGcC9nYJrYp/EFIyfq8g
duJ0DMFsxg4aRRn15U8PzWWzpCejS54o5nhqY0ynvXXWWp4ijaijESYiYK9u88vubcYnYXK/zDCo
mYCrtOfO0WinWZb0YiRQa5rreOSCTvxdQUeurVsDuT4Vn9Udh4n0TZHqb/o9dqAmM9ViQkuajinN
d51BHS09p66cmCTxEhqAMNSjcNb8arykp2NltccjUWi85/HqxmlzNCaC+KpzRCjnJiThvmJk878v
9hih/yR1YCDRZF0xDExVlqqpkvjH1b4XG0Wb8kX+WecD1d6V14APTpXBTgjrxRwmFXovGcLTjl2i
5CSItWvQTgTsDhIA4Tf6ZnpaS/RHFBcva6oFTNTDJc/PGmgi/EFIFsMvQYLogotT5ej1lqcfZoU5
5EFbDkcsuQBhWU0xadW5dck5aJAAFGQs+zWeh5neZ7YOgolAhwbRDAtGwHiXG1Cs/THKlsox2pf8
EXDiGSFMlz/4B8utpFiGidLQZKT6fWypjBO4cAB9zTMIrpSl5NDHSizDi0L4tBSxGj+h5/n7Mvqy
gJcQYwe9eP5EPRuVNwQSPwBd5QMcCbKg6WBh/sqJvtvhltKdRC5QrII3WA0YVo1DFjuJ+EMqhlO8
Uqx5E7CyZhR8yIWvXdnzkrvJinacjOdZS7xF2i/JN1Pf8cmaUc7LkKkZM/KsOsbRyHx8AB93kpko
qKifHeqniQMp+am95MwJt1kOi94uzatmrE6bIFBySh7saXtIeIPHx1J89gYvQUJwf5EI6pxnZvKZ
QvDAwOOnrH6ek5CfUNeIsbLLmyfuSI0zGiuxBQ7EuP9Ir1PJfNU58wMkOEt9F5nTcAH7/T4/mG7M
loC75NJ44McGKkpSb8B6pV0WLnDVztmFOFEmYqJwOe4t00VZp8s4+LicgkKRjzov266tkb6UUWxC
ZTLMkM4gmqxKajwKuDaJ3VH7iMjTIiLhg9E4CSgAGizYt7Yx2731KX+sIyldDRGl3xzOk5UxHc0Z
6Ni6uyUFqTl0JqxFff/SiuarpH6sFGxYYv2GMz+7lSL68QK6lF5ULKM4D7iSqngj1/NaEIamcVGh
kYEKIrpTwn6gOQ4k8j5/09o0EChL7gJr2Pwh1T1Rj08ERsTfqHMpM/J//BfCzmE7Eqrd62Ji9QyH
Ud1RxlZYAQ1M9Bwm+if7e68FW7Udk3V2G/rBIGjQq6JRbXIcqGeA37F1tq/IUN+c6jar1iHZT+4u
HOL0l4yO60wMqalCEYujwcpJov7LxOnQctMnitVep9NEdYWErH6QRvLIRy3Ew+IYleoMZeaawNUI
sa9sZKlNRJ5elmsR6kzW9gEPkc1cS93s/HMTYb2/8rc4HOMChr8KgvlIbgwq4qp/ZGJQMZmMk8Ma
u7LizqDRaWnp7apHc0eoqI/8p5ZQ4nD2ieBbp89+BqBqxwv+jOXnRiMWqDXgbdAB/aF/AmoOhIp6
gGPKWt7GI/r8O+JLseD7YMGCzAJsc99CVRYoaWDllp7IIUKMc7jZGGLpzOfK4qgO3bGD2siqhE6t
4VH/zCBP8pvQH0fLn0QaDx6URboMzBo/CdCddjzGVXEcsGoZG4HUAGPXuaIQ0RAEV4wv+Yzi8FnK
dOKp6eHRbICXmOZFOgcQEkwLtF0pB6AggLzktGYvllvFl4XmWnG0buS/j0VnuvOxkdCP1IrdjOmp
ZKfMB3UsFhWsTUi1O5wI2nELL8WSsMk/8rHyqvYJ8WJeXkAxzNi9QJWDKZwAd1CgZq8m/9MPaMvU
uTPGHWlTsa4gjFKva2roMtTdoNuk4L8M3aN7ggF7P6pBoikRvRjdT2sUD80Qdo+O14PFrgTuGq4L
qfGa096eK+Ry6HKJgTlyMySOtNMj25lU4MFStSiwfmx0wdSbIWG3M4GLCN8c7sSC52u/GmX9VAji
E4Gknn9umYKXP1vUTsPJi1vtRsrqwMrkrwxlWn8WCr/vQMwBHK2zKdQ3arS1X5sDw49mDCysHeUv
YH62rQ2GJQtLqplaJjomZ0ilPGDFpbiVKZYVP8kCja9Q+ZXTXGunFfNvVUNLUU7imjmxHKy4INt5
4A5LKPZo/uKu9Ah6eLSUyhmCa0slfJEwOxXdR4sJ8ILY1IAVDI4wtA4HFMmKkla6FuXphU3Os8Ae
qTh0sarqXEwGNHX9NkzSPemrZ7kAKIWjQ7BQ2FrpWaulZ6Ftnjv6KGLuCtmlfdgfXGn5je5oID40
RorcjPLrJjAoGajFATkzmddJp1JgWA4dHgtjxscSN44o0iCSSoEwDb5IpQlm7oE9ouvFAF9fu5Lu
LZ5T47jTtlDucGkOSVQZsq89oF4gpsMUGslMi7h18LOa+LKFRpczAswfiAIi9oelZzTWZ67GKtA7
ig6lnlK6mtQqrsL6JIwSsknpUgzipr94uxFxWi8LJ/CNGHMBSKFQhENlzvd4G583qX4ZS+WFYsqF
wH/9QYxAxSsFMz752iUIoclTWUbGsJ7JNYS6zE1OY1560IlIP1axS23+6NWMGRiqIk0COuW8lKs8
kZsNpHnwP5cnQ2nCYkApa/xGOiqV5BVT51u0IoDvCCDBJEhsZJEcyHP9GiSCepCzCtMYJAaTA+an
6q8StzUm2NZEYF3DFRlDjAS61/Mu7sl5W0E2BLH+mu5R99l8tsu7QY67HtDcurcMA6ESZ+dO3xFV
iP1sq11WzvCpbF5eMYPEHX2DfffJuXrWpQBbP8pKeeJSPM1hDmRtCRpiZ4rV2EnPFVML1Bdcg3N7
6oiFcLkCU6YNT+tGHjc9ECMWGjz+1BfSGMcPnpF31ydmQdNXmq/P21a8KDk74jy/CPvmT5TpWstv
EqnqsmmeYQPeRYGGXfMmI0+2Ww64g21yD7JDcViTJYw7JbCMyyCT9arJtq05PWw0IjEO1J+nz9ay
IvW6PCWxt/T056wXnnNJY+fejm2OTqT/EJ+KQ3zcEk/DP9XVZ+6gLFlgYSKYSG6DKXXBkD0qpMGT
M7CxgALcLPRZNxeKxgDv3YFT+vqPisrJ5EvHoBVTVWFpAWYdR7Yqj1BGLzEKfOxDk5vWpasIb2Kn
2iKBKXA1zqgz0IXDSonPVjKHsWXAzQxbe/oLt2RzW9Pl7Hu0eElt2aovoPCjnOs64rpM+J6yo9np
p+F5LuMb3bfw7WKQkujrzFl4l0HrmgmQ34etJaX/ONdongLSZkmqQ8zTgn0nwGiCjzIOGTl2YqgZ
AoX2gP4xImb0mPIGRLfS5AVEBhuq/rngR2Lg15yADXMYBjaJhhULdMIdnM6aX0kvUXY+QohqgUEX
Fu0sqxlQ5kdd81z5MDK8TGVvk+KTiriE3HFiIsk6ItCX2rloNAcG5DVLqpWTjtWP2kazcRduk8w7
8Rl3DJUJ2wZ9jG6f4zwkvjBzBaA/yrZkcEIoTMxoB4B5TeatQfUoND6wKpT80qVvcyCxEq08uNuT
ln03EVpKrPW6ycy8oOcVZQRrunKIvcqKloJRieucjPm4n9gyWEhoH1U+YWJrdtyTpYnw1hUga9to
Lo+ftKrhZV7vT8UIFX9w9sbZLxbaNsGkiQlG7DXI4z1T9tJds5eVIzXPR09bN8OZlGk8V27PZGBC
Vv+EJgLSokne5ligjTbB5DZ9I6bwalJLKMpX/AAhbeCDXEcdHZith1sBM7itQccExE9TBoI8q624
+qbi0Gd5W2edE6wE0GoD1DOS0LYXYDkFh5ET8rOcXYV3BtrEch93IQsloGRmYcLUiaez+jkM2svW
Z6/ZSIZRWWl6/tCC9qMTijM+iQ7KaQvlNGke6DXOW4p8wqP6oHVz8pFBYuItZ4ku/Y33XlKEeV+d
IZeb5gc9ll7MJTfz4TD0kvmsCcILiDQsV1LF8XsUqD/pAwav9EyLbzX3pabrg5hf6ojVd+iDgclP
3JVQ2XnHujXfP79Psh2P6GK2OZmRkTwa5TKuLTZgzaqbbxLvSGGPj5f+WzGrd70V7308OcbO3W6x
bq0tHRYJ38ddGKRbgt3jkIJZlv1ezonS3BrA9ogq3kon8wNNtqi6G6+gmpGPoLd1joAO1h8SigkE
qXIZK/erX5aw5ZUumHc1UIw4yLQqRFI41dplo/Wj3k6gxdQ9zLfsnGLIUWAsSm0Bu9M6jw/jWyuc
xVRFj0EI8VKqSMpdPhcyuSfJwCUGjoNS5IdAHCkLjtdivsRxfG68cTLCbNdccXztNFvDNFvip/aw
JNi4Ymw5GvpzyBEijdH2Lz2jNJO3O+VG+OEqMjp28bPfRSe0YBCIzg4zJtE4I1DgzGAqnBbRNwYl
0KNts7wxaQ8qhiC8mqyTbbS2NvjJZfbLjAsKmYhIpwGSyxqAxG04ZozilJUe6fKgyOux7I2jjBPY
wjhu8lRRz1SEIzM59RY+ro8CF9rsm952ni4xLCiJ2tnZL/GUt5arI+/mB/m0YWSVH9FhgA+QYmjr
mOjALDc3myunWrDePOQTHPjQnUrbhI4L5MhgCoLyu1qTi9TYjP6SfR8Y3oHuehvKPdJsRFyy4SvT
12P23VLqU1+L7jcTJwlAxPGHzIQrKTKPcZtHnI1gWwpf4Bt1kMf+DTxn09PP7fVHhtROUZG4ox2X
iqYY2xcvtcCMwALqm4LpTUpYy3a1OXHTH+lx17Nn8UHhouWaJ3c6MPK8mJo9FgBOLJbe5Vh8W2nh
bHs/pj5Wy6nXyVuUjsk3b/ly0OUrpiZg2gyGij6U/IH780gvWGH/Zig8U1bOBKJFO6K4xsbOBRRL
7SGr2D3UA4BLFvNNWrdpa1LpDWWaXWF/u1LysmWu4Ht1JR+pdt92qmm3oAQjSyEUlWTkiaF31FFS
2179Kv7sCNfQXuQ/H/tmR4U7ZuI96ZzseWACWmMW9OuGmoc98J6rxh+WX8rjC0fpu/fo4mmDzWsg
fg9Mh/uTtAWCbt3ZDkmm2blc+uSw+lfJPK+omkRJyEMLKrSzY3taTQe/zq+4yIIchtDSXCdKwLuN
pj1uALnf9wCbYuCVHPoxfnqdxbB/uFVc3gCZe/V9pstuLw7fbbFsOKkloM70+9TYI5fAhAo/3hDc
VHoQCOlHrZUUodgxmErxjbZ0dlBRJe5GE515kCE4xjE38VVDrRa8B4T3XWGnqpGrFuSqsa788VfO
FpsvJxkQqAw5y1RO0mLAn/mQ38Q4WEr5uV6NFxRJiH1FIPW2ndTDVf40E9I3YG5AjXDOgZKPMa2+
6OyTCaIBdy0YiZSPMKCYDiXvGnjdjKzObEfabZQHx4AtGQnru9zzA5VhsaRHnBVkKlYu++a51prI
Wbsh2ipAO120/xNj73AfDTXZpLBuDYu1g1NeMvS27RG8twX0kZBCGudBJS2+uT8vW4F6WgZq3Pmw
3yHJUmuMpZ1jz0BKSyZ9AteR8Be+dgSoPnYfxThD9bLJ83F9lZWcb6aGidCdK+4KRsVfyEEgG0tE
7DqiJwYl6SwclTx2jTxMbxj6HXF2k8UVkLNqmr5fto3ruBl7pvc6iNWRw2tah6h4SbKA6BCjylIv
maVfiWU/FTWhp/QrK1+kVXQ3b+z2szhiVgpf9xS/4JuButpMxkncdxoTCr/q8XEOAEbhpAngOXDS
h5RxNeu3pqm+F9L8vVpIoD13sXzARKMdc7X062HydyJNC3GmtkCVAHpIVRa80BMcYW66VGdB0c+2
yQX8BcY4dtrMOMw1x2TFtTgs1klPOogbBKfPjD3fIJDd4Qolz6iLkrOav2aO72AnjqzvHNEdZl8M
2XU9h8dd36a0vwqxjOUJyZvxjK38yPOTSP+0GlU/uU7R4sUFl4AzVgsJq0VX2d6ugifpSLVI3zM2
/e+DjjfdmK5MAve29P8+Ov4/fyDmDX8n6H02LWeJJB3/9Mf/urZf9fPYf32N0Uf7H49P/X9/9Y+f
+F9R9tnT+PJr/PPf+sMn8fX/+f2PH+PHH/4Ahwdt/DZ99dv9a5jK8V9sv8ff/P/94F++/v5VXrb2
6z//+tlM9fj4alxF67/+80MPFCARkd9N0R9f/58fvHxUfN7TRzt9/OXytfwFQ2v99fHfPvXrYxj5
Kpr1N6AhimhpBtB2mbn7QjiDD6ji30xVIqasqZoJ7YnvVjf9mP7nXwXxb4amWQZxe0nm/v74vL/+
ZWimv39Qkv6ma6puWYr8UGU1Wfnrv16Ep39YNP7x//M/Aw/lh4z7OycHX0KW8WKKKr+B4RHNPw7+
OSOMc5fv7dMSqJo9mAc8JcrmsjcfU7c7rixJiLyX1hE/8T08aOiih6LU/htzqPQnufmfP4elGqYs
m7jH/+QNldtuziuFn6MvmMD204SIto92rNGRVPfA49uV3TYz/i9p57UcN7Kk4SdCBLy5bUMnsrtF
UaQ0Nwi5gfceT78fuGdnu6sRQHDOSDEXwxgmsiorKyvN/4MuMtCYBD1L38jPem/ax66SSExOjezw
GHSns139z4JdIEJOlQ9xgWz6VTXGQHSH/bxcoK5zVbkymvxkEaLYA1PhTpdvuuSlogu/N51dX+NN
8O0kIZZFCzWZ9yU5k2wKNRlflbM6Ubv8ZDhRs2PC3tsyr1Uy5dmpK8s/of4tKCkW+9Nh6Ji+6/MT
r6FdHA0Ho3pxa+UtA4WY+fJlvYQ24P/oZeuyRdEJ28e4z9uA/SQfFGvM85MSwdnbbEdn3MQZGXNi
rzCHsrbLNiq8EMtSlcmSr3TUHI3EBn9UebLAs54lZgrMYRi9/FTtiQOmhjjGDj8l+wCcGkBG9qa6
6aF8UTf+vllBuprdyTPR08/PRLuSkhOfhcCXOIeUQNSEhTgxhudlDeeOEAmdfxQUjlDt2p4XwPp0
0piqL2H6hARjxU5mj+m5jMmQzjSJtCFsW4eR0drb5/eUhhgpIHtT53CNOLflhq65T5F/s6zY3PIB
DoYbVXQOoiy0aoZOAMtRYGc84p9dGRp3mgsd39v9d1IE+1Aar22j0M1OwPfuCio3PTgM1PZWllCd
cSiaAr6spZkMlamip4tBLxvox5rsUKF2vy1P2WfpwCzeKX9rbpStt80oPH2NvkiP/dcUvoBlNWes
5EK8sIOuEzZRUASMlJIiIB+/MSJjvyxiZr8uRAh3SifniWp7GInTv6Xp5xr836qo/4UQXeaWBJdL
l9X3ivaZJfpGaAbQsmSnBmqfxvvSQeHlD82KUcyt1rkU4UzFTjtWoKVmJ89jtrvzdjBnrjimGb+k
nYsQNsR2O7mPZaxbpbRF8JeET14s0SLKI92yQN1hoGd5f6aPFjzhhURhfwbVAbQplbJTQLFUpsvX
hgKeXgbZkVdc/ezyEeRYhqYqljyFP+fuwqaTr7BjLTt1pLDIH1U0ES/rMisBKFsgJzQNOCrBN+RR
pxsmIHanxPoyeL+BHfsX50W3dEBlCEoc1Z4+4MzOqrHsCt9us5NcBBugqLZR06/oMOsSzmUIy6Qz
QGiYRZOdyGPd6LTMgOQIs6x+V/yJtvqm26k7/SfcHYC0yZ/kn/rPEmrRFTOcNQr65gi/6Ic3DeEb
OE2DoWkV4HvaZ78G8NY4+Tqdo0O5EtasCRKOlN8UZSs1BdYHCV3t/OWSFw+y74HtrIRuM3GGRjz5
j0bCwWLQy7UHp2bnHpgoeHD23Y1+E9JWuWyBs+f3TIxwmqQiK1y9zrmd6NqTK4uZ3IOmZpvGpUog
Qak1rjmluVtYo1+HvzoPB2LES5vsQ7szcjNmr/blI4gFx+Czu4NL+t65hafEptVo7daY1kp0GecS
1UuJelZnjgNo5Qmql53NSEBofXLyr2OlMZ8frfgncfB6ihDRz3FMlbcRUxpCzA3iTRSYCmeu2nd7
H/cOgOqNex9sk3vtoXjp7ocvdPitXCjqpMO1jv9ItYR4Wy95Zuh9N0llThWgRH0LS+RLr27rk/kH
BInddBTbH8arWe2aL22/pb15xRVMp+zqG0Dcm+B/VcQJ32ClGrNvJjYbU6w3iPNHOGhUbS2OmxVD
VzBEOOBZgr96uZ2SRvvc4EXZyYEC02hfmWdvWOflgyHajMO9PDl9xdQY+aOx7FKIzNhb6eR6cUyB
Di3J41jKuMtH5jTpmvEYg0+9vJxwvzsgLZdFi/ohmsVTsByb98XVASnrsQ661qWPVwOxutCZhhz0
Q2tD9bMsSDz8oiDhXPAuHHpAyfKjT0ItG2mNaoDJ3Np9bWxCqYXGRZV+VV0dr9jJe0PeuaFMgtk5
TZYdVVF1RXButVUWhpW3+VEfmD6Rx5LkXt/pDii+TJ6/0RpRPjRZqX+1DQ8WYskfaSFRmfhc1n9u
oU2oEiymwG1ex8L121C9h1/c6U8TZKDxUMWPbvh5WcR0wQqaqkQOJn5cllWkXJpRq2ijURdpf6po
798q2VB9qsIsX7EY8VZiPVXZINPiOI7sMCx5KSXLInAKLZXxImb4PMZSxokOyknLA0UyXdtGqgv+
38c1U3TDIc3DEJphCcZDp0OPdlF4anNlo3rxzgyzFTuZ2R8yKg4LR4ESdzot7ln0khklUwNZ2px6
9TlhILj273VjXDnoM0JIZRHyWzhu++q0MQhc+5RQGmAlX+Xop9w+dMOv5aWaE0H4oVmg71oKF8Cl
HpqbqiXtyM1JI/kB8XTT1X9KjcESM47J9S8Le5/9E0wO/AKgyh3eaCQLhBDFpTItt1bYEI/RJ0AR
HN8/ce7eUlzrNyVe31o7SJN9iSIdZ0IZVuAG0ExhowBtSKSsqGpEBncKWM/1Huyum+puWbXp1yyJ
mdb5zB6GZshKb0AMwB3HrIleeltbiflntoppSt20GAyzmc4UtkrVbB8EyrA8DbA0l+UXMBs2LdCT
y4rMnNcLKcLZ0UddodLguLDHNQ6lTn98GZom6MHY9JmM1WMr/7os8VovE1hNHZcLlr5K4HW5dI2t
uXFhaO4hh0vRkOnmJCpp1p4bc1Js6DlkR0OU8Z6vPdug1hr9NNPb/CQlKiRxgFkdOiO9X1bl/Xa4
NAOT5Bvjy6alk4J+Rxc8k8K8SARBCJ2HUw5CYQgNAHLAYLZwFW27nfc7yzeGuWUml3REtP1okONY
SOf+4gJTDNyTEDHDfArQr2y7h8AOZW0fNImibRvdjUMa1kJAiJa1FZbUlDXVNHHtJNoNtNYEgyy8
QSkttfBPoZTSpsBwfMMgilwelsWIUeuVHMFA6HQsJEYameV/BaX13vrU0XL8PfzpPEF7ulP+SOHO
ODkfO21XQiflz3Zy8PoEqCWEGp0MHZRj0SWhAQFcOCvPNmEV+T/ZNFsmoDJMjTe1sIqxFjQtVGku
nAvqrhjUg1qHOyXP3pZXcUaMTTmChLvDcKks2kZTh7XTeIp78AwJcHszbAG2AYy7GAB1WBZ17QuJ
fBVZt3lqaIBiCvsVJKrsB2lQnlI1+BG2ngFmU/D6URmWoUO0o2qk+zhnQpimD7kdwogWn2pf+u7Z
MDcO6YoFXKuBCJrHNEbZKRmJjCFAsJtlPNpAdoJRv7HK4SEy3Kd/oQbw99xNJCyvbvjYy6uoTiN4
tVqwewdb0f/KAZX9vizl+g6k7qVrhgmcqa2yK5e2XNouQFzRGJ786nvo9Tct3I0c7scSUhKtfs0s
4ENH88NWgFBTV3BDBNKWJuxQ1wdWz5AnrwOKLGauPHepuZKIuL6rWLNp96ls4VZt4VFn9GVe2z79
qmk25BtfbZLHIoC3HniT8ab1qpVYafriM+cuuoT3yc4zl9Cm3MxlONhHnOtDyAQiXei0zJiOT89E
bDEEA0vW8s6tiRS8EN318hDRJ3ZUlbyBjxNe7LiLnRcIwZNtnowJ4B2FfFwWKrgKUU9NXNYsdSpZ
V/yTEoYmXfzjQ68W8Y4s5tpzWThi75KmCN3kWlZtRROCDckIE6MAJeaYjuNNGbRHJQiTlSVckyEu
oQxntgUIPpjr0PjRsAUi68fXy56ufGjKyR2JAUweRGByjZF1hLJ8A1z63s1pzezWspmCtf/vYp2J
EQ5UlKeZkWahf4pV/aajxc4M8oe0Ue76DpieZZXmZDmaTTZbs039yvfpmTwEjDBbRx6om0yrXmPQ
GtVU/+rKzkoeeM7azkUJQUsCuEbt5DHWFg37xvMepmnSLOl+LGskJBSm1aPwD3gaCWfKXWLG3Nfg
G8rV2DuNsrPpqr/sqSU0D3dVe5Kgw1Hjz8vylOneFrzFhUBBr8aATC1LgTIM7+v7m2gf3Wq36s1W
pcq/ImnGwnlU8aZSbIVngRhBlLwLeHiH3qm36BU7pPdg5dwwI9/9BQ6YdMt8/7Z7W4un36+/K/3O
pE5fdeYN037oAGEwvRMhveQ+hXkKLFJMTcra1E3gy7e2rdct5ODV1yTsIpBVdUvNmUixenB9ihaC
AcgGhvq2HpvBlLaprIe/3cF3vsdqPDLkBhQGPeuSXACV07vA+ff0U0zDq3lVvNlRT2N2lyhywpFL
CzorvBA6lL7swFl2fTVn7sCRrPq16Af3OPZOVews2Yp+J07ZBMwRMK61cbD9v7JKjxsogZgItHqj
kC1GnRRL2kIYaUoPgVNAt5uEdf/WKCWjM5DdSRnT0UrkbvwxH7/6ppR5x7DzOwbijA721SCNwJrI
fKJwmld5MWn3auDbxV3a5GH/S/a7DETkUeqdXaK5Y7JN4PvLblRYt/42YcmtNzEwDO5To9g5/d50
Bfvhq8FTzIaPhzji0WkaEHNXzOj6IGpTuW9KOAHJSefK5YYy5TKkUoLB6rfBs8Ih2ct74654kpjS
GIeNdyqrDbhTa9Y73SaXdsQLgoTpVG001etnrUOUmOk5kMWNdJQUOioTcxoW2LbQmOSW9QhXRl7H
JyksVzzPzMNierzQn4N8RnTF15rXtD7YveF4pD+G/F6X7SXJBVb/uffg+Ii9X5CY3Xnp97D96Y7R
QxHJN5ATMTbzy9LslY+ZWf3pIeVwCxKjG2LCTynirPGaHlRFbCO0mm1AfsQz/1re5Fkp+D+TnBI1
PRFBsvXH1C9Nwzw6TPg7HQChcLK5UHAui7m+PljYMzHTz898Q1jEeV/XoQPFC5Byr35Q0F77WrYr
z+1rx4cmpmNapsarxhYt1m1jOutyEi59RkCrP3vKuP+4IjzPqBoQnii8nS8V6eq0CGKlHY6eVN7A
67BRWh1INu1ZpmN4WdTc1hAHqQCjydNVJQTpMhDr1uim0hHcwiJPd5n5d1OaK0KElwC3INUPusVJ
ISnc7uItGDesY9NakN6aTKwYPAThmi1hkLHzl84HgGP8rObRimnPC9V528IdQnO5drmIDPe2FkiM
/dG3fsbSz5Hu4dwDv1F/MzwVlA7I0tI1tzKzmtM68tjRZF3jOXopM/A7Xj1Wy2DA+Gb7oG6W0Gg0
3Ypm81IM04Zbkv46cc/CzPb7IQfkmRjcjaINnfJgSaxk0GeFGDJYMYRJMv2Jl6qADez4ftmpR13p
t1pNqSdObg36l5ftbyZgwQvDYWvQVyCzasKS2YOXB0XaKkfSZ9+UwngxGclSadCbZjAjJqQra9hk
djkAi6Pe9rC9Ln/A9VuHPDSuT2YpIb8SOw6CNueii7kIymmSgfSYVzb7bIToNYf8tv2zLG1mVTkL
3DpgLRsQfgjHzY+rjFsFXrAcisMmB+uCxJxar7xQZ6QAxORw7HAeOtmXy70zjawkpZOMxy5l8lOJ
QVydJs1X7tBZKTqJTYV/HEWefn7mbiNqcaNJneXYyxMSYkVH/rMjf/vwgllcTopjkeyjk1QQUmeN
qQFpPh4LAN/1v+Tu4CsffkhxUumRUFGBTL1YPc0CO/KG1hmOKbV2mk5s65c3/lpW4z0rKcQbNhng
qbhH2ypX7uViNQHTmAwfJ0dC0J1vuMZtXUdAMFjNQCt3u5cAsB+j6KY06MTzYPQAtMzf+A2Da6zp
YDE+2umfrQZQQTv/ZucmJCMq1d42Vm7iyBoZkfBvJvBVYD+fB2ax04knNXJfqqrfZWlwT/POVqqZ
TF9W7NoIVHLOukxWDM9OUuxSL0fPvArqKvuoqwOMnMHOkOWT1BnP/5UYsbYWdE3hR27nnwKb5hn6
JfbgqP8O1NJbcQfXl/uFPpYQjo5VJZtx7VJNSbq7fKz+Un1vWLkOr+MUZFB8ePfftJoIx9N2QSSM
6sGa4OZBOO5K5YGBGKYL107o3OvzXJCoDEywleRCUClD/xYzHr3JVHDcy2PZmjsHZENH6n8ub9R7
Me3S0C+VE4Iwq/Zz1NMlEHW6ff7dU3OaHk5w2refih0kkPsBAi/rKeCN4nTbj1/AtAdQbrE1Yhn1
qkCq65UapB3x7HRrqeDXAG9W1x/PVNk6gSz/gq/pChC9lmOvKHrbOMbAzQW+v8mjt1hd69GZOVk2
mWBqpOQNyJwLJwtaaF3JqdEewxHoIAjZ1eHgFPHd8n5d2/vl80uwRc0H6bcj1GXatfxT2OGTntQr
2eYZk4BwgcEE2mCIma9izEwxraYB9fhY/yJLUO8ncM9tdkt7+A8G5l8p+Ib8F+Z+SHh/VDtuv2kJ
8U+0QYqBJ4491CLFH4+xcvJpbJKqNRjs611CwvSGtN+vDjHJrdCnammDNYBlmm3a1qVFpb0Fk+DD
blZ3eCRz29JhQLAuGMPg23Fljal7qG31zmHFjPLV09fyb9fKsD1YtW3Qnj09US+duZKqSWEZcXhy
zW+WDKdbDYFXon7Y5C6lCB6istIqq+nNPhHzg+ExlZ20D4cmkwhiY1js6TIQg1cns+u4cBCRNwUs
3f7Wr5P9hOC4bF5i4ZWHzaUcwcFaQ+yXseyjim+CqieDG0MTZPYtGbytBRv9po3aX1KtDTu43Hat
am2NuD4N1ZurU6AFlwT9I2hTpbVhk5kkA1/mTL26NFVPj6/LrfRTVXNN2QsB1djWoJP/Pe4qzhxg
Qu5NPuzlG3mnMlWw2nc6a0JnctVLuY4B0oHUS8HJzIM7wwQFwgDu0jNWzsN11H6pnnYppgIAvbZa
Fn7UfGhzyd+UbbGL7RReueoUBismOyNOp+qMH+FgTG1wl+Ks2gCLEWdy8qz4kw2cB9x7hqK+joq3
r6AqXDarmTW8kDZd62eBdd30mlrbWnQMlDQB5JE51uFW6wa1PrZj0oT/pXKCbzF1Tx01o2tPlfJZ
Gr+Y05wE2RObhFBVr4RX06dfRge8WqfLkxk5k8KwIGtIdXp4LaYlxl7/GlnpqxHJbyNT8GPnvVTK
uB0hi15ezbmjQNsg8KfkOXhFiO0/jl6oeZ51xanbBgcNbEgagOA37U5ECNq2/1FvJX1n7YK1OZfJ
j4m64qnfm5x4RL/zm55tYxABr0tfEk22vCzD6FnlIeuXr0P68f2jDkQmilSHBfq5UDhzuyHEqZfS
EZTsP1OWd+Pl+YPvwhM5yB3sGWNzv7ykM8cBwkpa60iyk+QX35ckmsFmbuTiFGhD/rVIgCJiCKa9
beoRjP5Slw5yRb/LstCZU3EhVPAsdp92WhZlxcnXHu3Gu41V+XFM6n9x+LDNyXWqBujgIpC8amWa
EnnMOMhKCkYThBtpvWsLa7+szaxxTHIg0FBpuZx+fmYcdtQqemqHjFKMYD8o3wwf1swx3RfGuOIq
Z9aNJABhKk9oGiHFZKIfNjQfS1J+UuL4IfcUcDcZQ2mSlSiPQdUrc8ce6Lqkq5PB06tGsbHsFRMO
xlO5819sZsee1X3wENxJv+Q9YCl76CW+jDA0cAg+lbfdHXxFG2m3ViCa03ZSllFEByTzd7Lzs3UF
gioxXAvmU0B8ASeB8el3qnsfazKYrn3nXIhw7bd1awF1YhYnAkz7b63VAa0b0hZU+WUjmVPGQomp
m4G/4rXjuelYe3JWnjyCy9R7dIDYKSNr5boR5w/e1aEQQa6IPn3nqgjgMfBgjgMzZO0NUL4AD2d/
pGe26whN8Sb8y4BedMVlzSp2JlFYQKkaNNewWs4y9NFatvXwIK0SrHiM6TIRHDAnjBiQEJ2+IHO6
jM5sYWiNvHUD3FQfJQoD+7Smb3sADMZNWEqpvkk8U/1dZd4PaWTO37DD9tvy/s0kN+kTOfuC6QvP
vkBuAilwoTc8yepw60CpIKdNvHFKM9yFgQtoBGiOjAalwNOE0MtAIJK+rXzCjK+musPBVMiCMw0h
fILaGx3vcW6h/heiVeAJ2o1x5x+ZTgwZMQFu4bF7Cb7lEXgja9WlaRuvNoBEB/kubgpc3aX6jqsW
bWQzhASz/ITplXvuVqvkcC3VP6sj1x9DmJZKxCvcgHKSpr7h43p06rJRB2To0G1r83Ou3haA7S+v
6JxSjsKNi/3S1mlNH3O2p6MdtHLiehmEWQ9y8sPw/iz//rmzQTWGDrPpKcaFfvn7LU/2NSeApVjt
pb/iXD8oQBdabbXSZzZzAfGiNC2GOaZBXPGt59ZBJPtRWJySXDkliv/FqLqbCO6Y1MlWRM1qdCZK
uOvqKpZlI+mg+crdDUxpHUHzsFZjWhMibItnwUkA+Et20mpgg8q7iNZuQ/+4RdPEqFIsJc1E+5/Y
ZGiqMCc6KeCcURTtSv2bM66USmeelJcShO2Pa32UPTV0yZ+BWgfqq/dHewbeDGINCuJwtIIN/zR4
G9/bQwC2bHozofIknItGn3r/r0LJqIsT+gqG6FjtuQroI453z5Aq39b7YWemjINL92sZu2s7RCS9
WIgDBkMXRxpCKLRiP+2gFixOklXuTC3YaEyEZ8PaHNq1hSDJNo2pE0eZFLw8WEEOlcPYKfDp9vUG
nuSNXnvgVK6BL4izPFynl3IES8y9TO100monKQq+toMDwg/sTJp641VAPtAcUyrcQLRnhwCYLW/g
3GJq1lTvREeVtvZLFQ2/DgeQZ5lvbt1nPe6+uGryPTWsv+mru10WNbeaPDoMGiiYtaGV4VJUqHgK
COIWo22F/cfr4E8DDX2j5UW3WxYkDvIxc0ATKUElr0Yc7lW/hGx6Uqy6rXmA6ucZTPxPHshTd922
3albf1s9xfkOZpOtdWveNN8gzfM3wc1aj/uV0+d24c80ezZN+YvvVrev+kBmuuege8WmCF8tW1s5
e5NVXNyVkwQb26Ql2zZ4Vl2uZxoUrdIYhXYo42QbBtlNae7BMt9GlnWbRD+W13ROmCEb9ntZjVtT
2Dwn8FraX2LtkA8Badl84NEYDTXEmp1d7uMgzL9ovcEluiz2yjxtomaZe5MpHGxUzGJmKdR9iW+r
B0OPtknwyzcJwsIvjvS6LGdmt87liK2kmatGqSsZKqQ4gELGj8BBrsXMV+Y/5eY5aMx08tC46h+S
KyeUajA6Dt1W3kJ58KV/M0/DCd6tA9xjEMtuMpzMyvpdR+qQgjOLw5CwDb7/1dxUM+g5WOYqFEc3
5kP3bLx5ewm0k3qfHoilP4d/ViVeWwo93Bg8mAwUx/nn0izHkfDaymTrAFct/EjqvrvVPoGRfqfc
Zo/hszkVdD65z8r98g5eX4NoSj5DI8nAICKh3aXcMnZj2uRi6xBOHPfJqzv8TEDUDFPzyW/Lv+Hy
UUDsj++6Gqbf7kcWFdsmBeLdj8gIjDpYegz48K6oV7zRzL6b+Nb/bVWgvi5cIpIKTyUZMutQFsVm
DMg5Qh8bmh/3BtyIZ2IE9SUIlSLV8a1DAcVba9jkOCNGPrMmf27GPr6pVpuir88mE4v0lODeLCa1
Rf8T5Y5ftJWiHyJgAiILiM8QQHhpkwe/l7d2enVdOjqDC4P+XtthBAEMhsudBR9QAv+20g/JQPdt
AV59khx890vmpZ/kAmzT1R6TyXVeSjR1evwIcjFWrEnYMzsbAr+PCvWQSOW9ro+/FOxja+fecwV3
p5FU1bY37RiMw/Trsq7XsQB6clxBHyP0AHZCUHbs4mAEJROI+4JxTVdV7hotfRqz8WcTMRUR5zd1
H9zZQ/DcUWxecVKzep8J1y5Xuinp28566JKzVvqqKsm+6OAqtkIJFPwyvfds47tngjrnluPtit7T
r75acoMZ1WnQSOeBcSk6Ig4xx9GGF6hx1K0Tlp8JK38kefDDKzI4n8JTFvsPtg/kutV+hhQJdO4I
PIy+Lb6sfMr1ZUDkoE0ABIzgTdhol59iGI1m+qGmHMrdsB32/jbYew/Ollf3BtrdO7C1V5Ib4rwp
AculREF5qwvbZIyR2LeydUxi4w/zIVAuBhLQtV15SMCX3OVBDuF1i6Ma2kDe9rXW7sOk/DuFm2J5
Ba5PNmeNgShekwxDUxy/XIAQrKXY9A347qsMEg8LJOG7vAGWBFj6ZUlzSz2lTkG5s1TGx4WDFspy
pLY6TE9mx9u4hTp7jJV/c6SmRq1pUh4IF/GxnyWtpCqZjjqjfvJr6MbGsBh2rhTj+BXzT0xwvK3p
2d44RnwfK0m7cgXMrSd1BKInymsUAIVjNdRVqMoJtBWSLOFFgk0o63ej+1hLf5aXc3Ly4iE6FzQt
91mmoTL1LJXzHstNkp+t3N5pAUTi0Wc5/suv/83ekQQEhpAjAvzOdPGdCQNF004HNCNmGo6KGn/y
Gn/lUp9+xZU+ZyJE8whwzmMTqIcAjFEyxKXpgmOs3PyLVTuTIlydsU6zUNT76kEDUDYCjpqj+Kj5
d2i3A8BzuyxtTSchx0g2Vi/GeNJpULeaR73ceG2kZkXK7D1CWZ42A3I2BO7CGYZZXCny3FQOOhw9
qhodjCC6Kbh1tqM2wBCfjQ+dA5huOTBTByPfspJz5xpOXX4dPYWWJtZExtIyylhylcOY2z+kGsYK
23pbFjF7qJjmZbSOzkiO9aX5RXFmDAyvKAe1/WET7kgj1bnmzdFPy3Jmz9SZHME3R0OUmi1FwkNl
5iQZyuxr0jRfEl95SbzyqabDYlnedbTDXXAmTwgAlLIkygXw40A8deLZ1Wy8OvidBTKDvYX1Cnlf
ss2a+PXfSKUGA/oT2W9DsMpwsDozp6/y4LUGCLXGp0QKrE1UyA/MHPwJwh7qbCYxl4VOMKbX55vn
6/9JneKRMxeS1VXCjcceGoP9DEzvSdW6iQ7qR6boHqi3zUNkD8U2cOoHGNS66WDe9A3lheXvmDuS
JN2n2iSN2AQfl58B0L3jeqlK7DHCSJr195mkniLNflkWM3cozsUI3jkwo4auZG75NC3u7SJ6YXRN
XlFlXsY/V7ct7KPbFpAQSKxoMNSPnR0/pKP3bVkNEa3sPVo5Cw/EwH8I4EDJJj18vbR3ngs/pgd1
Z6vUAJVzRmRfGraMlYEDrWV7XwVn2Sj+8uKWVumg+Z7FQITQ6RIZmcepNYGjbh7aJO+3UR+vJfpn
txbY3anQTdFUFXy71QWNBE2scnDG9MWDiXMrR5BENZr0e3lV5twEdvyPIGHhG0mX/aFSlEOLeTrk
CWXL39fOQemeR73a/XfChHMzUk0E+oeAgo6WnR2V1Eh+OGm0062ncVjZ7lnFLJ2GXbrdGewWFLMU
x1daqH8OjLwSdTrhY5lCK5lpQMtHA84iWXsLzEukWVKe5rto8788jo6Tmx3lLzyuNf4oK4vWj+gh
7Gpa2FyqUW66VsGfu0q4RP4RKBjJ4DV1NWqdcshz2jsk9VPnPyc8LH3fXdm4abHEgGZyd/SOqzwu
xJI344aBqadI0sv4iVnJuwBKIc8O7rumfAzAK69y5/uyrcyLnDYOIBt6FIR7Uk4Jb/2h5SruwcCX
fbmiL9R9lkfnh9fVzAbCirMpfH3lQpldUxT8P7HCtemnhlLIGWIt1/tlDP1jZMa/XMm6y/TmeVnD
WXvh8UBfNL34XCeX9jL27Tg4fq0cwqQjDgh7eCW4LMougnlKko6tZeYr8c2sdmcihQNYRVqs10bJ
oaATamNJ7qPchy9uqd7Vfbsia9aF0Y1EPkKxmWmZvuXsknSrxKrCslIOSQFvm/US53/qdGUJ5/X5
fxnCCRjrSpI6B30yqLM2eTsyBOe8SYn21DWwOSzv15pCwn5BeVwVoT4pVGt7G+4guXhRlLUtWpMi
bJGqxKFd5qg0SNzln0znGLcrbd3zqzZ1UfG0ZKxesPFC73LJrBJ8PiNpUAO+QLX2K1NKYAKTcGXm
ZM7IpwfyNEFIRUOsjKe6OmahnmLkgb7xNEhY1d8NUx/NWDCCsuIz5tbuXJh6aXKRDFWC3eUTATNl
19Bt/+h99dIm/YrZzcshxUBLPCG8mN63zb5OnTFQDm5knMwhPjJT/Ogq3kqcOStm6qubAFhUhpwu
1SlBnR9imbXrm1rfqA0sp412kHMCgY9bNsgH6jSopU9wsZeCCrPs27IMsTlIkhzp+9TH2zZrlj1j
dkBx0m4NN7tFo9ak7plDkOyw6DhE8iEIjAdTKb9BUfvYpMpLB5HLhxUiZmKslCoa+XVxiqZzrL4u
/Fw+6Jl1UDTv70GB71a17pbFzGp0JkbYoK6RU9hWa/kgG8Y278yfZa8RQvYKkDyu9XNZ2Iw1XOg0
hdBnyzfkUdS20LUf2oDrojQDqMbL5zjPX5blzGX1mFKnXYIQhlEGEVnGneAF9LqQeaGaT7Yj7R2r
PgVlad14bvZQ69ltAB1cl9OPLA3md7+zzA1mem/AXbf8KbMqn32J4HGLVi0zuc/kQ+7+quNvCrSv
dtCtGP/sJp4JEYxfLRypVeRUPjTK59Z60nk/jsa33k/2/5UyIkSq3jRo4qBM3X7TYNPthx8NT49l
Ie9BphCpnW+eOHJVDfHQxRHaqLf6g7IDkc/dRd2+v/OenCcA7yeQ9iF/cKhir+i3Klq9NNBYcjLN
pYRGBa0HWuAFbtfPwYMLI6H8C4CD8BnQCSgENsXKFSMyJEwPuwudhWNY+EUjaT46T6hw3XNzm9yq
MG5+LY/hjbNtbgyE3yVHO9+jtrKSZ5mO3dKCC8cycPL/CB+Nx0R9iwZ3bUvXJEyn5OzgO1VmFSnM
pwfope6ljSXvmif7vt53AXCfm/Jz8iX9s9YGsLqZ06k5EwrNo2IAxYG13jTwToy78ksIDOdb626D
e/8ZptBd+Dn8mtk3ywY8pyyTU9wO0MfQ5yZEdK2qd24boiywQt7E+0prTp3+XBYyU16mXkP2nmEm
+s7oA7rUzqdOpFCHGg/1roE6Rr7zwK70wUk2JaxlLz3Ee+/LmqXMeDNAMKhl6wxYTB3Rl0LVUq8V
I4vGAw/IbQgRbyXVe1VdcwEz/uxczHuG9WznSNHaWRQk40HRf5dUwIxS2hemuwm69HZ5GWcVIm6w
JzxEyH0Ew6QXxpf9xB8Po6YdozLbewoGWbnKipy57QKGjto8JCEgm4pGYXZdKTupNxyUeIsvS8C3
Dnf2rtolKhw/8q7cBsw1LCs3cw3S3QQADwPTtCVfjcKUiTLKwJGMByBkdkpX3eQyUxtqvpUG90bx
8tegf7WH5JgV7accFsUq7Xad8y8S4pefIdyBbSOltRKxnb6T7NzA3qWp9qBqB8dJ7+QhhVTwyATl
jU0XzcoCXBvSpWTBXmOoI6LUYAHUWyh3n0E9OnW37n3+yYQBLz3YN2TpnrSVyG3GmV9IFd/9Jn1q
od4h1QB2ZGP/ndwB/ACGQPrT+eof4Cx60W+SXQTCxlYJN9bvZaWvTfpSuuAY4I8FGrtktYOq3lWe
vlN9g3yKsxI4zokhKUXWzaaCcIUTE0h5xdgQfEVd/tuxmo0Zf/WMlTmFNRmTpz3zAzbFGRJdyHDM
rxlhmgG+/gdBCLl5GXBigtIE34eOMbFEWZRaSx9PPhxsN78rh+FOboOVusKcGucihB3pTd8f3Tod
DomGe4bXWKnhxtY/L+/79bVzqYgQu3AVpbpRIUUK02qn5u1d3IL6vizk+i18KUSIU5TO7O2izYZD
S5VAD7V9nRQbu3jpymGvNGsp9bnjawN4ZMmQrhk4sMv9j5IaSF5t4sTyv9b1U2D7d41u7Yzo17JW
s0t3JkdYOi+C0lQfw+EQMeXKUO3WDtX9sogZG+CylsGYmxrRrwrRptOGY8BL4GATvbbq18SH03St
zDEjBMDxaTxkQhyni+JyvUpD6ZKoz7pDU7660LUpwbdBX8m8zMrQDIVkHwMKdGtcyojCMkszyWwP
Y/G9qrONWb/1wUpAOrPvqkPPEc9Zuusd8VYeSzul8C234Ci9hDTEun/0toMxeq2OPqMLUFpTmwXb
MqVBLnXpxyLQB8tuyU48tNFLrT4F0kpkP2NasGZR1zMVhoOugsFaUaWidipUqfxNUnH1evVKbDEr
gmcu+Pm0gjGtealFWauZCVFXe3CM337fb2vVWInfZ9fp/yWIBV9ZHiQDgLn2YKXJ1pG0R1/79D+k
fVlv27zW9S8SoHm41WQ7Tmy3TdO0N0STtpqpkZp+/beYgw/HpgQLOe+Dp1cFuk1yi9zD2ms55dZN
vGZFAUMy6iuYz1/Om05tNdNUYScn+W0yEG68pOlWv5HvxW2qg5Y42OVRzQDFFYh9bvfKKMxyzqOB
nSh7VQADZb/U6HcOoQrZbU2ojr9++qvX+IQdOKY4Ba14gRXoU6tEHtkpjmYXzF1upeIPszfOhwdQ
wqo47hPI7v+w+wgBlj7SmrO29SfuCGDHgzSMZbfnRJYewBBgu7MM0e2RqbJ3f3kr3ylathbETDC2
JC++U5CdMlycDjuRPD8NLPdn1Xal+l1JtmhYVt4dXAYciYyCJQCCwgpbhxSjVeHcMPB9JrTCtBuI
CD0ILByRWh5baZMsZ+WrAvIRuEewBnNgIPfWq9hDGmq9z9uJnayYHevZekU+ufHsrDg8mC7QPAG7
IIRaFuR0YK4qMQLPTpgZdwtLcYu6xYzZVvy96h1XZoSVxBYg1jlr2CnS04c41Y/t3E+hlM6BYlLI
XZnJ35kMX++7xgooGMjRK6vcd672j8p4Ve2UsVMxy1DjTuVCS3+BH8r+EalEfWvMiOgPTpGy9MAA
A1J2lQT2Wq+eHcgczSmZ5V2ixRAln6SKaV4/5vkYGIRkIFPKrNT+kufK5oe05tBoVn/I84AmVfxe
I63QG40l7GRXTWjJv3PMIyalZ8T/y5lgFsPg6HroLIkFyt7Shxb9tO4EBIRny8CVdOeK/JhGA4yh
X+rhz8Zp8AhGvCFQLtA0jKbi6zGESIoVM0sTu+2QkmSzF+3zMNuBQSD2Jr/wtzNPUduWR9UYIYG8
CtRpoPopvuA0qyfqSKl20s5DkOznvayEanKR5GA+5S/1YdzJx/bNrHfaAX4vW572XEAqJ7y/7JXj
vPkVgg/qxI4NasTaqXAu5UsMQi899jaC+5WbCfQWfAgEPIKgDeP3yJWfl2OrJVVDQMovNZaLIv0j
68KpBGaI5JjcrJKNgGI5p4qtvTYofM6J2feJDQ4q1NK6g/zEpwpGb/a6r81ua95r5YLC1WdAExga
MwBxiqaUamQzVHhPZZNpbj5VT+qUK26mZ2/3D2plE28MCQclyc2AOU0YGuWY+jl20mMZ+dlK2rmZ
y7eKqv/uG1ypx1g3FoVAIO0qKIqgL4ZdbH/bYN77lmAj8x8jRDgg+61X+Cq25t3X7sQbo8IrZoDh
l2qDpJ6U9xmTc35+Vn9KwOoAb+xVtWd4aaBbbvXd9rSz9vP+ildeAV5jRtFQMxFkiTOksw6OHVJg
nkdu6yCKgYSVfuRj6iZ24ub16CmSHty3uOo9VxaFQ501VjjdYGKLDejuduRBN3dNvCUxsrYuTNHx
Owb1VjR7br8/tPyGLFMwMBBZEVQiR/qQNXnk5ZK0V7P6rBAQwGy+bvyni9fp9eMmeE9RAj1DpY6d
DDxQevZ3smovLzOXbLZ2VsOQq2dUcJlkgDrlrPbs1Kv0UCXRMU+38oeVcwJtAUZ30OHGXS3GxI5W
mxMdM3aq5u5p1GhYgGtbMqC5ed8f1jbt2o6wlCzJqTxFFNHidHC6L1nxRvS/YNbeMLO2Y9dmBIcY
nRy1azlnpzk3dk5WfpMiZSMHXl0JokIAX/DI4Wq89TlSaiamBSA22cVfo4ZLljFvLGJw0/y4v2Wr
R4OTQZANbCigp7eGEmfUhk6GIVr+AlW8X5DEk1i5sWMrVuyrT0hs6yErtdumwScETshnFRMHtlNw
7bWNbEFZSb6A9YKX8TmXJX2rQqckqsBgdIofo5cWMzwXKyyC1Ce+eaD78SE+9S/xHvXwh8jfGo5b
OTJAogB3gDoh3jMRylMURgxaYyDNzQS6rozKvjKC1E6Kv/Zd9r+s1OETBx8OgoFYvuNXQcEYRWMd
tcDRcWJFsHRgkMcrSq97gzy4eogOCSrAvOJPTk201y7j1nD4yolidIrTnoCUEIM9goNWDdUz6JoB
U6w+VObodlMdGFIafNo7b6wIHzTGhjKlUyX5NAIcaBW/dIsGc1r+H60I3zOZnKGYuZUq/jqBoTKW
mTuTl/tL4RsiXOgOMnXUzcBBBzkfoapVabIlVY0sn6ICo19RhFTsJBfpyVbeALPb3ze24ovgaQbS
HB8DZFbFC7eypTLhU5wndZYe7OkZL7MvOVPIrOfPG+IMaKDTgtOj93TrhuAu0YrE6OUTgLjfUKNw
22l0K2IFkblxI645HMoAnBgA8EqUb24tJU46pNRIYSnCLG2GyRF3IPVXp262mAFWrncH3LWop2Gi
HemFsCZMsqOX0ed8TWe1PWf6VvNx5ZZC7VHGv4w5LCDg+eldfbuyHmVdlxszpgDoE8OT65plFEaq
9sdiKkSkFAnIL/t1AqXI/dNa7iHkt1DAwQwi158TwZS5E0NxwozlUya1D60MObG+0pBKRPXWRbxl
SdxDvU+Voo3kU/lPf5gCzc8CZKF+G6rv0QW9yB0JtlKx5bFhcQZSXdS/QWIiwpl6WUNOWE7zqZ+J
a9hHYyuF2DIgfMGU2hRyGeoMD5R3TTmObjyW/adfSqwCnSJ8nOBaXwxe9TnGJgZ7QP+7tn3HfKl0
5WJN+kaKt3o8KArwmAzcNaIHplZpgcOgnk92VwZKYb7XTfO9ruuNKvvKDAhWgxwdCDP081GkvPV0
TY0Le+5KeDofENCtPAnmKWpCtWXyE5jrny21aZ8g9jhC1CKad0QZpbCekMqXU/xJrVlUDPDNyegj
YuKYU4IJN0jtGKPWZxIa5ENKfARYzFUz49/nPzHcudAmR+13GepWaRYzpcLOTuVL15zliGLE59Mx
GzjQEWEivwTHGngibncVvYZ2oIM+naacPA2T9G8oma+Q6vX+UpYvFsyADoIjFzi3B3eiq2uqHfvM
suMJ/ddmejah0+arA4j26hw4/chGFqlFG9fGyhd2Y1G4GBOSz0qR9JAPqmueISvfx4q93V/Vmg3O
HQICefA/Lu5Aoy1IWkdokw3doLiYM/ub1db7fRsrxSmQaXzgZni7YVG2ThoMM40ArJ/qwNy1Qe/b
D7rhtolnelEwDW79t9sbQXEYTdfYzUHeg0pni5KFe8FtwAFABvjb8MBAaH0BKk5JleW9JPUYMHaa
11GRe7cfMgVAReNXp0z1EwMTGAB28taE8coOo9yMQhWeapQBRAhPXcqGVRpwT4XmAxQ2QJ1exMWW
auGSnQiz+yBNR5iDcEpfSEdbteXUSSJ1p/zROY9+9TMJUGoOumD8bTyAyseHnMKnL2fAmNEW5OkF
5uXEsCqSC/xfqN1pArymRYV7erasl/u+s7yauQ1wTeKmQlAlftxmnmJyLp27Uybbrmbke7RAXNCL
bLwAa9sH7RUZJWLkEbwVevt164TSBjNqLchDxjD5Gu27w3ygYRyCCG5E0TaGENFhC921jHwwNYoP
gg8jgJpNDK0AgK1NuU3ak/zAwWRcjswMt6uKy5vLgYC6g8o3tJzAzCbcI3FUQFVTypvTrNThDBFa
NCEiEA2YsluTYSPWXjkw+AMoepGFAQMlZtClOsdFCQlB4K5Sb47fnHoI0dS57xUfP/nma+YdZFRK
QYHCvyrxoyoZsWbN5FKwrvbe/tb8ele9dbZLDolnn+vnunLLM9K9rQbc4mOGXZAQIegGYQKifL7V
V4+AkSQQRlOz6JKqU+eBC+inCbqGjcWtGUG8gxEfZND4kgUjMZXk1rBbE6VS8q9PXCckB9PXdtGf
6VEByVkSbjG3LQ4Ny8LLhjALMhUAgAgeQknbZokBCNPIy2v171Z7L52tQell+IMAH/BJ+IYKBNOC
6t7JFNCC4tDOAxB5uqe4HJBnBNauDJNwExTGgynBRSAuzqvonOJ7ofNSWAPTGzmLz/RRDZ6SIA6T
nbVT/VO1Mw73T+wDYCbYwsQlykYfBESIu2/dorU6NqdSgQeuweBu2P5T8bQZP9LQOgFxd2Z+9ZW8
Ko3bB8QFotkHluf+L1g5QEhdIqTDtwfyPdFlMiOr89625/M4zvExZ3PiKyDZeBxSK/Xvm/oIDIXF
ogqHkAsqX8A5ivzxZSF1ZaSlBlpNsodjzLwmdmXUPCq/9NIzueh+HzSnkxF5aeayb/kvu3DHp8rL
n7aKTCvLRhUVTyu+FrwSYgzLKqVVJrArn5t47iWfWpmCiKyXbJeZLUbi7q985dbhWCIOjkLddskF
66A9oquZ2nJMKbHAsNYiftH7fS+71Y8aq6ZfMZk/Mj+y3S1s6XKpt7b5pXF186RVDvH3QZnO8nyW
4z9z+2JuqT0t7x2YQEIMaA6/ecTnSAHzUBNLdDgPo0RVr5/qVnHroduSkVksBVvIuaugmgxnXZCU
WGVp9jGUDi40hsByw9C4U0MybBUFFxEfzOB5BS/DB7+ryHA7dNIgKwwkfKDZ8VnG8PRpD7P0c55z
rCp/sOXys0UZwaIQRLDYkpy+oSlQqMOL3NE/WjFj3C/9ft8P1/YP4AxUG4FyWZHIyaKulrqGnOP4
Kx0vKehzIuXtvo2FL2ApSAdAzASdGFTd+W+4crdpzmZoZEklzqjag5n+t2IUW2yevJh+c5HABnJD
jg9C3IUA8tYGi7WmJ3JNTvquP7DvBWiHkEt5+T7+Ygf3l7NMQbgtJPeAhgHpvqC5UufeqJIOSppm
rgS9lh27iDzH85+U4EbOJr+URuhRjKGhNx5Jf6msDGNS/9MccC832a5SS0/W/uDX+vYQP0j66PXD
Fqpobc+vf6OwHwZUAOVWByGyabYPpdrvorb/cn8f1lwHaGXEMJw2bqGLPGd0qrVhLC+t1O7lEV/5
WBSdO8fGhv/w3yqe7bUhwX9oCs4S3YqLC4YzQHNUNBOVH7OpTqCIppkNfZlts3trOr3fHH7hwYpg
Gkr3vO0KQKa+YB/spYEYU2cUF01+Qbr1UDWVbxEWFH14fzOXSQOC6WtL6q0DG1DJ7fTJLC5t7g8e
7d3hxfTYzj7MX4o2AEHxiQZ0p/y8b3bFTWAV7xDYiPDkiUXmGsuOxlyjF0Kh4dQZY9CA/n+j9rDi
KIC0osrBS4fAZQlXmaaNFHp/KjlFKNy6lPWJZ6CbBK6LJt8wteQwxTZCKE8HcTDUaBaEm4pTZ3mc
1tl5+tL74MM/Km40BM677uV+7Pfo9gVol3sUBBzIY9le6TyaBVsPLF+R6DbXv0K7PczIAclEJxfZ
GQJFPSQpHHouSW8fIz1C+DJF6aGuNWmXWHIYRW21kYDaa157bZ6f+tWFq4+zLEvVmJ1R57Jkb8KF
+UWpOYi1BiMhpGFRlIoRYUWkIwEBJDx5NFvUC71pNNGhnjWaaP6gY8Yc0CY9Rv9rjrMSb2tTS8yH
ZLMzPfYUFdpdMjW9Boa3ASoWb3prD+puKobEDvUpjhMvMgjQhHWbZyVxMQgFln13ruPxvbQamTNg
2+rsx4Om/LCTBjgzqktFYHZSiVi+xM74JtREs30qRY58IpXOur1FLSt/ipJ5oj6exCwPxhRSMoE5
1krrSXLV1e5ggSrqe5pIdR8UkyRbfgUeL/aSqXiLwqg2iINBzszKA30GlRtQdN0ggQzZTFoX1RwV
GLbY6i2f5N1Yh6OmohESm1H1lpag8z6Sqp3NgyP3fYQaYcFyGtZJjDF5SVKSDpxNnU4LIEVLP2od
Ojzns52Vhauo3W/L6btQz4wueoIYAHvrTYhUfismWvWDl/edUboz/hH66mSVrR70eNK75yzqoazi
ZWln1K9d0xdW0ColHX5qY95CxTBxhtElLQSxglKrLfWxpa2x1ZVc8SneVgEdKi7DJdEghHKklhgV
vdSgUzDqEoNrGVJ+1VW3pDu3LAk3YWWN2QwXpKCPPkvW4CFJDmS19sr+36cvP8iQ8sYXugGQseA/
5OozwZyxCnVau7jULPHK+nWaNz7EldtVRgaFREoDmeyCgROEV1XlVEQ/YUjFhRYpJX8/vwKM8VhY
AvoyuFpvVxCNTpzGjV5cjLjwVNCIF5F/38LK3Q3+dfDumqgr4YUSLExaq3N2jQLM9VZAk/wxpuTL
EFUb0e6Sdw0x1bUd4Y3omiTueNHuhB6DdlTbxi53GORgnas5k00CvemtLqxIboKJLY7NfjdIbVMH
EniiN3Mzfj0L1zd+DDIzELSiCipSpTNTTY0CQz+X6tV4Ty/avnhSD02QPCtefal2W6/F+h7/1xz/
+2s/pJ06UqcpLqX53KTNnslhKXefbVBig1H+RNEcB4aJKWGDCzUb0IfHV1VF7Mj7eNSu3Eqpwvv+
subyuOtxU6AhD4i+EHf2MZ2MSapBjB5Js19I4zFj/RYx5JYRwSntGJRKZZbTy4RpE7fQ+kcdgnru
/ZWsvOHI9v67EmHDBikDYGcu6EUdMACIHkPR6i7e0CCpv8n0FZvsqdTZMLoW6vKCAOIuNJERV9+6
QqtGmTz2FbavdLzEyg+p+myXDuaCCcgOtka0VvcR/Mcypps4Y5QQpsxGWrGZoPrSgeADVXcpOrK0
yDe+7S0r/O+v3Jt1hOlTgdNC2eUpGTUfLZWNWcOVs0IYy3UUDPyHCPDWRNfHo2MnqY3pgkudm+i9
E9Cel54Zfyek2k1MAX3jp4kbPiL2/xoV1pXrMRiHuxg1AUr/Fgx0UHB5jJ9ppR7KRrvl9CvPIvBP
yIPwR4OGtuAagzSNVTlm5DwSEliJE4xdcRwHzXWmT1emsTIwv/KBFEBOF+1cs9aisjQ6JI/GOIVa
GrOLFEXFxo20BEMDGIcmmo6ggs+JiTWiPk+muFXhGBkY7aiee31UnmnXYCYRNLN8ekCej2WlPQC8
jKm+z/sM9xVci+g2gRJGuESIjWFOHZJ/F23+E+H5lFjsRREJ5Zl6sf0TD+5DJ7MNo8uyH18zPmwu
EYTiv/i0IIaiGI9g+SX5Z2Cc1Ld3OkB0kuegZOBhC4Dv9wr017aqmysfIf/QkeFpXPNGfMc7alAp
t5v8gkHaIAGGs0329+/LlasLikDoMQCoB4V3sX4KSpE+y80IqXL1U62/J0O7jyB4Y3SuVBiff2Xw
lX+MMaL0t/gWCjlpweM35JeS/hjqyjOqLYGPlTcZvqFix9BjsBfcR1M9NHSM+vxiWt/q/nHSLnW0
0ZtZOxLQCqCuiM4MV/a+vbSMhGlM6+AKmOIPpByUcs1Wa2vLhHBnZFnbxz2jORQZ4+fmuTlzjRnz
W//SuDRAG/f8+aF9+DcGynULFBPogC6gQn3djviC8ov+pD6MvvLYuvVOOlX75KB4iHD8zM+ftrD5
q4eFpxrE29wpxLHWeG7tss8gOAOqQi+umsCRkO13GzXG1c3kZWD+yCyVKOpcjXMLvDyXDvIyUGH0
hmQrElwzgXgejS2VN+wsATKMPpkDiiXNOWu57KU9a8Ne08nGx7OkOMAZXVsREix7mjW71u3swodQ
UA85NmflkfrKkfjjF2NnPGjBiHltsB54W23+lUcMphHo86zBQu3w1uczRUnmxBxRCpKiZycp3ITq
D/IUB/H0aSjgxyr/a0r4vFqWZTk6q+Q0jokU2sMQ401Rv9Fpeqhj6DuZbC+1aL4YzvTt/k245o42
qqIYGefjU2Lb2kmzZmpSB4LikFhK8kNB/qLosREpruwk4jYI9kDZAcN6YtcaBM8MjbOEnNT0h5Kd
MWMZROrXmprepxeD1A+tFbRywb8pUtXUptpYFO27k6QPXuEcKaQRp/T3fSOri0GuBf43pEF4pW7d
Alq1kMexkGVWWsxHMjJZ8cryi/FpMgfQXoMlgovJ8JRc3DRlKDurw8N/MRTpscpB8JGguuzGUr81
yMCjByGF5IBkYIN4T3ERWo8A/Ktlh9rCoFdeWXX7ITrUZfpUARikI/vSzc9X4zHSgCFblKrRtNWE
q57lQ5lacZtdqtrpXCfLdFdTQUqpkmkjnl8Jtm8s8cO8iucJ+CH1qaXRmRbRLk2axzQ2fKOfXK17
t0bzhGJLGEGw5b6LrFn9GH4ChTIvWAuJZQuckt51yF8ham48JUrXPBQJSc4MghQHuRgVl9moYDaj
ogUQj9vUil5zUVANISKA/+BohZsLmPyyzyML9fkBjY7kZ5aNXpxD/QZt+vsrXbk+EA0A0okQB50s
EY5ttl3bVKNUQFEcdcq2UyM3zWcZXqpJ/0dTotN0IDUBdLO4kJQE0Lb0LEgGOmmycXZbKxI8JoMe
Vdrl+BgKcFy4U93JHmZan4w5NjcsrbVRsHnI2xGI8pE5IWtv6saecWWaZy3ym0c5gLhdfiaHZj+8
Ny/DY3spz8NxqyO4EvqaYJXk9yNmAhaIidzQEwLO9+KC3sOXuG3ODXC/ejwelCkH2lj9H4LTG3tC
6mJSO6EyHbmU3wttdmb5XGvf7zvhkn4KV+X1moSNjLDcKu2RMCT/oLxR/rbCHOpvE8gJTH/22kNx
1rYkn5agnhubi2Z+bMaqTIllAtQzonmTwBW9BJqIc9DttMHbyolWjw0BAoacITSJ8Yfbi6yjkT0r
MRQRiZOFaVSpLsFEsJdOygNohcCm122ukN8S4rOAwA4MLKio2lCJvTWp0dyosoKHxzst7MAPqF6c
X7MnPWB+2s+9ttj4wPnDec+ecGvqBojcbQWeIlnFzjTHnd6NG2Hx+i7+d0mCM2JaaspUjRSXsVOD
GRvt13lzZMrwTOzoH6shu33fNdee1us9FDwTQk8JynDYw7EyqDuq9QOG014ipZ28eIB4ZjzFvd9L
jrm7b3ftFsPBAY+IxaLBKLgL68B7OqBXfIJqrFdkbWAOl3hTS3ltO3FtceEdFFEXIQpYFxrTplJ2
MYzYtctyJ8+2W/Y/yfjNlLbObjlJjS/OAGrCNjnPP8aMBH+0o8FIcnwC3B9L9Zwzt3yyfaBUwwEd
0rJ6VY9sf38f13wScwLIADB0BDC38JLKXRRZRmw5p7x4hBRVWM5buNE1CxB4RKqGKiqiMMEl+1zt
68oqyKmF6lPSHJrsz/0lrB0SsPvIcoGCXfIodZDwme24IqcSwHqfDtAFlIc4jFLygBzjWKjD632D
y+lzHBSHYyMgQB1H/Xj3roIu5vTTaM0tgQwiZ8NEY3YCtamcnjBs72soGWEyknp6dySemgf3ja9u
55Vt4dKCtCkAkGDXvfQl+pMtzfZVqb3ct7GWlAJ1aGCChCPrMep+64l6WQ51pEDnMX+cvvbvXe9K
buvFofwz+U5Cnbn5b+I2nD6W7beExFa+bHxsnOEapFjaYjJo6BwWNV1nnFsQhCe17o7lN5Vmn78/
bqwI24gINk9qSTHOWhyHUEf3weYeaI7k399J/s8IVz7MAJ1k4P1GhVGoISQ6GaHXAu7ptnqZ64eU
/abartY3FvMh7iKawdAPGDE/PrPFbWhI0BSIJR3yyT3kk1uPTbvxjWiYLcGoAKrG8EloNRwdze3C
dDftizAOWqDEN26TtUAFAwMA/6GOzGtOwnqlnCmo8RP97OznkEPf6Y/a8KJHZ8cBM3LkNlusBWu3
5sf8Dg8w0ScUqxiNY1ZkUFl6qXLP3DmNrzznoeRR4k2aVyWeCv4JB0y5Gye78h1ioWAzQp0LWDex
hVcRRBRR3oIGc3ibzaNNnu97zspncP3vW8JjQJid6yOivgtukKlqu90wj0fOAb9xn6wd2Y0h4cjS
uS3VputTFKBG1QWFEqbIdR8qHsRVXdn9H6ZL0DC52jmxKhnZdjPPPQxa1ZdhODvAcxjxhiOuvAk3
NoRnLWFyBP0VOEVWliP47rR3hxjvrSM96ukghbIcb0mirfoDXBAcXgrg4mJK7ERIIvu6xjZSFnnd
nKQHx8mKjXWte/uVGfv2ZiZKDmKcjKMY3PKl/JoFVebNJWIEyXCzP6obB3IVsC0U+tqLBxgnmiUQ
mAIHrlh40kmMZvaIM2te4+fuQP3a69/wieVIeCoXOEMv3ttvQ70bs8D4c/9LWLlDUYviA4AoU/KJ
pNsla1ZDejLB9qg0gZqNQQYG2E5Pjun/kDreWBI2F+EmgXAoLLXde0Fsr5vehvlH5ljeuJkMrK3K
RJkc6S/gcQtWtKnqjcnSUlD5UjYrbk9YnLuolGUGiGSUOA76pMPZ3t/KtYwclA1ol+HawvMuPhRm
EulN0Tag030H1Kp7VD01UPbEn0/DO/Ppif3JwvbzwJsbm8JTm5nKXOqprZydvoxDIhtoqeX1/4Br
vLEieMlgEGjMQtPmlGLcURn+sVj2aLo56rJ2LYPhA2VevLY4N34NXIV+UYYhIVDD6mdkHA+I+nat
p4EsvNvjq/MpXhvIsKtfN05tJVHl6SlM4lUF7Ydwm+UEJN5KZidIxZUQuX+Yfa9+dBhfA/fFTgLZ
0YabLH0TJWZARAFRAQQR7ZXbRbKirMiI0dfT7Cj9dwOFtp9xMjSPGLOsnnK1ln/eX+ByU9EL4rws
GNHmCtiCvR4qksj+u+ZSKVrsF5Oqho6SVq4xOFukX8tr2sZsGUYhOHyO9xNvl2brRFWtwa4umpqz
R6VCV8cutS3gzUrxhJvhUt6gWcStJaTFM2OJbbYpQUCmhCbEd81LslN2s2eG1U7ZjIFWDozfjqgE
A+DGdaZvV2X1NaRhHUrOzGMBV/tlO2BxYj+DSLocFhf0F8/505bWwsqxfaikgwAUXoLv4dYqlauU
WdJQXUZN8ljLXJbLbtf8+7Rz3FgRTmyMQGU5lXN1GWJwpg45GB3yLHKrYQu/t7oczLABG8j5KkTK
Qsy6tigqzNlZZ8WrPE9Ppcz2eMO3vuY1F+RzlP/fjnq7bVmK7KdBkfKsnTtwl4XZg+1bEIGGMB0H
QyNOHjUXdeb727iMiPgI2X+tCodVDJShmmJVl5nQ3ismpXjM56ZwCaB8Puo26Y6oo7PFVLUynnFr
Vji9QY6V3K7wIfDRQPD3hGiFTJ1vqQfLOhmtO4RzoO7ZD2Qm6tck9TQFmOQ9Xtuy9O9vwOq2Y2II
Q3wKKLxFSIRU9jMjVQ4cTfduWF+iSd3Y4TX/QaGIt8w4D7pYTqQQ3UyaMa0u7Ux1z56t0m2quPUl
Ql7vL2XtLG0MdKKtD7AO8IO3HjQU1Zyge0bROetfgBX/XlPnUR7IUZO6HfhINrBBawtDxxF9dmBz
EFbzv79+8yYpQ7MO3RbczD5Y8XdQnPfxDW4c0ArsFOBVEMjL3I4BKtxbO7S3UgXgn/KS9arqTyS1
QgU0E0cwAUrg3U+zY9HUkV/RegoiihKI4WRbuo0ra3VQQ1JB7slzdvHiZqmhjm2CGu3sZG4D/hb1
pXc+K+UFHQnMdIK/BeofyNiFjEua5ki10RG/lFX1NyZ54c5t9R263Rt2VqI9VLY5NxLmmcHnJ2Za
aIuXbWGU5BSrrr2LMZhb/M1QoqpcZCgvqluhSrUVO6zkk3hecbcBUgUsFypyt6doSsDxRlZOMORs
vLIvtYfoyDUxPetqQeNJ29ocy8cP8FZMfqFahexr0QyUMe/A9DLST5gHxnQuPScQa30rvPmrBJGj
cQcOQwKK/cKVNxA9y88QTSZwkqNcCyDvor01gWxuNqw+uzgpJL0tY4cJWlcnpTcl1tHeLDsuLzCY
Qy8SdTl8JYsoME1iU6OQLD3NDfPLgvlDukVPvnZ4H7gCU4MM7FJcJbeSVipm1G843ZqOuIUcnBM/
PmlXhPn3ciM1WEEdgmkdo7cgZoDTwGVuncVRJmiz1dYMCAoxOzeaZPazyWj1y6AyNAFlmUiu2qS9
cWj1AoLmdWw4Hojo68Zv5MT5fALISSkw/w8WaaA5xItVTmwJNAeZcW6c2Gsb2XqcMGTm2kMWu2Yz
vuLF3PChNee9tiikLUpqEhsIxOwy9Br4xi1Pau1jklVBjNGz+6/GcpgdaEMknCCOwl2OirkQZssE
A0eYpNTPw8MQSC4NIeJUPMWYcQYb+MFA69IFFmIvXfAYN4Znaa78Jm3cSWvfzPVvEO4+xaJzPWGI
79xJvyandiuQqmvg9G/qcMrq8P6KV93r2poQaknd3EMhByumht25eq+057RoqexqUhz/rsq5hHq9
fPaLOU3/6tLk/Bz0vt6AaKwe8dW2Cz5u9U4EmvAkg2weSB7Yr85+lhRzl3cbdra2lt8fV8+0MZrw
pEozzozvq/2lNt+K6jzo3wFd8zY2lv/m24LzrSsJIYGigSl2iLCx5FfvJ6jzOkH/oO1sV/bTIPK3
OH5Wyl639vgeX63NblMW9Q3upTaoDsZjFqBk8bXbsxD09W76hSBe3LiaVk4N0mPAQIEPxEQ6IDiq
lkkjMbU0uqhFC6ltyzMGCs0c21Xmfrexm8ugg3OToXgPdVwgJUSShxKRl5MaaLX3ofSqP0TyPtnX
u26f/qO5CwJA5wF2s3CrhL1lVsga585EKlICVaDSSzcf4+Jvs6UuuxL/3y5NiAbkVh5GXgM7p4fq
GVN1kssTgWzfYTPBKKFe1Gfzm/oqPXRf1GP2zTlsgRzXXOdqcxc4BnNg4DCNscq4dJ1vaBOEsd/8
qIKJIduKPOiIbOK713wHKiLgg+PDykAp3XorjWk2D7PpQG1JGz21lyUfU4jsuVci5mWmNHy770Cr
9kB0iIINPGgx5wNaW8umBgKR0jm1Wh9Osuk6A/Gsz+s4g1YOdI6ocXNI7ILSMWrsEcIfAzkpCgUm
1YmQ+CfyA97xv/eXtJIM3FoSHsaCtGmbQ7H1rOC67jXiysU505hvAJQ4FC91/Wpm1GUG3UBQrH0U
H4RKH0UHlIhuz64sS4n0SQU+AaL156ar7NId7FhJvaigZOPgFo1WDHXAPQDm4orIS+BoZNdZYUOg
+KkP+8f0j/ZoHaXOLXdQtTsOYVF41UkL9D10AdPvxY/7Wyx6zYdtEPZA0Q4gz0VdPRlySZucaHqK
SOsN8Q/W/Crr1EcSu/FaiFv6H0O8YY7Ss4KW+e2Wxj0hFLwh41NrFYkLfthvCJafc8fY0qRZXRFa
MMhVkRAs5s2H2dYTXVJAScPUXdXl38CrFmLC41uKgdL7m7e6JhyagbIlsAdihzyfYrOqtHl8qkFF
LL9n9bM5baGKt2yI+4YXKJ8xafRE0t6vwWNhG4M3J1tatGLc8HE8yEPx0OHLtjXBTDencUY7mHHM
xHSLZBz8Pi56T2UxYqbCupSp2oX3t2/dJocEAim6FGypaTmprG9GcGLKuyGtHkmaPZnE2IPm8evY
fJaX+z9LREmGc4rxEd1bD6wwB1FWA8wV9fAL19cvI51aQH/Zz/vLWjsx+DgKsBi8QadMCBq6ThuY
yuj4pNv5ceiag5IRlzH2ySCaL8cCramBqivGOj6yuKtoKG/yJElGcwCAuQTJCWSKc2/qvxWs9VPS
bXy9Ytr5YQwFC9xR+LOoiCSyNfdz6QzwwsiVusdJfv/8ptmY4+CUFyCMFq8HtYU8NnQqsBrdfsrJ
s9XKj6akbixj7WiurQjviT6mKMj1xvD0/zi7kiY5dW75i4hgHrZAje0uuttu2+0N4REQgwCBAP36
l+rF+6qAKKKv78KLG+FTEtLRGfJk5tUDMNMgnSiDXt2qd655IEmYCAIfFBnBJnp70DSlU/okLsZH
UF4Tv0jzP8ZUHiaqP390zEZ+FtkUlaxrmFkyZkfaI13WDzQbHwtLeYwTvBpKBtiwMH5++OvIEpUk
eENJAJHU7YoEJoyYotPxMSHMCOIOmTeZehLqmblVAJx/IsC3TLS4HMDEgNwF3vrWFCnzqtL1vLyk
GMcFqT11nTcq1ATS4mNr//3YuqQxdJOBSkNPG0iuWWDa1AWKtZ1dQEHdSLjv8LJzAp3W4ytY57rm
cN+aDKWv8yVYQ7MVSSB8HXBw6mwXKTQAtBQswZeCW8IIcq0n5KjUlVr+ckRTk5+9O3ntyRCU4ZIZ
BnH5B4u48hegBoiuFA4Lxn5m56WpUgw6SXUxpdHGOHTGVjfDKQMFc6DY+Mob101u33zBco4UdVw5
tz33hF5hJqDUG/MLy2viEzDc+26qAiLaV25Hgpj1VSQah7yCyUJQ39TFxnrnN1GuFwcXTAw4s3jV
ZuvlZm9bsdDzC61bU8eEUQLFB9KVkLAvhrp09l3W2dZG8Lj2mdGjRz6DeQG45tlntgcwt0D+N79w
jbZmaBVpx3xBGCHf0sxrAAeM4+w7whRHe7CEOmwxN6ztOkIsAM5sYDQgLHl7g3StVbG7zXTJWhJj
5MT7MnHz2fSg9A7MBOiwhW9lbYTybLW/f8DXthuzn+AiQVMCPZDZylEM0HRaDuOlQM4cFZpXoJrX
N7Z3BA+V2Z0LR5Rbqd38ZZKf+NrmzKWnTZZ4rOjHC6fUd6zeV3S+cYxXXBIqZTg96PVjAmSuZmDX
BvGq0Rwuk22i5ZiGGR/C1k1OH989EL7JIEz2HuYJI0bXqF0jZ7yUJnYpBb7OHxT62bY4BIzcTRjI
ysahJQCCWhCiSODv7GPxUWjZQNThok38Vy5K4VNiWLv7a9oyMvs6Y1ElBR6v4ZJy60vdGRqoyIGz
vG9k5djdrGR24JFQ5Glca8NlrKOGmz7g2v8Gbn7JGnq8b2lRR8Bpk5kSgki0hdBymsV2BXic8GS0
A5BXPKxAvZ/5iRrkkn4ULRWgjrUxLPdsw+zKAYTQHAa40Y/CwNO8s48JV0jkxJC3o4VHdszS6CkV
Xvl5gFTphqmVvQT9p+RxBT2gVLe6dR7FlLfKwKzu0hV03/fJXk2HCGfI19It6Qn5WWavgwtWVaS8
cNFLgVKEYQrcxdhdlCmPjNr+BtnN58aTXPn5V8/gD7YtNm7yhsn3esNVzDwwxaopm7qLzqcj99pv
ahcHNvX2LGmfneyR8C/3D8zal7ta43tt+sogS3UkHQMMgtBobwyTT1NlZ05b61r7atdmZu8c+LYq
pzFhJmXpvlRBXAq6K2PsXpEibxyQlRuNuVPMWqB7iZMyhzj2GKTVSAtTGvxtI9KfWSc2Nm3dBN5r
AEqkkPDskmkU2mOp02E1YPCYpu/N5lT3cr+kYgwEEiCLizBzfqHA9a+krTe0Fz0bs0+MxkrIuknx
MeMnhaQdZdxiRV3xHBgdwSWWygxoc80fEcFHXtQFaLr53j33j+LBfjIxugVctkQDxS+YJHQ29nEB
QMIM8o1NudFXpw/JvgpiTNhkuxZ05/GJPySP41mFyekI2qb7Z315uRBYokqNsRU0Yhfy4o5ex4wC
UH8BEP211tVHL65/A4H7prSXLEm6oB83Z66XR+XW5uzgl41tKCB9ay4tJpZ9FSF7ORFvY2Hykbp1
VNIIMgV0RSFTN6/MdxRstlWdN5c4HZSTwVI3TFHRSEInMT+h2qR+z91E3+K8MlcOKWbGPcx5A4Ug
qRRuv15lNSStMfN30drxr2OKAAj3A9GssJiSoxSM1+rsWA9TKLImMvSf8Nt7gJeeWVw8u1N6alE3
zbMstKFMExv5S2vnQZE7vrB/j2126hojnMzxiw4MAq7hv4Kbh5jpO8UtDtw1fTIUYakmwRjTp6Ga
+AtlPPaLgv+JAY9SWX7IqAg9EGSewffEL42Vib07gaY9bZBKWezl/vFa/dRIDIEaR4kK+dPtdmBm
sKj02q4vTVZ2QQupW1+JOzO8b2XpsGV29D8rs013uimDJoFVQ2fX2NEJVVdTPbdtu79vZm0xOCIw
BOJ+SZx+u5iYt93otn19UVL1BWzJGNV23D/3bawtRaKcIP8hFTGM2VJGDbSNhl3UeOzI5CuFUu2L
Jm1CTKN8tA4BRwPCPLg34IKQvc/nFKjgRZ4ltL6gR0f8vDMecyX+lldbumJr2wbgA7iQUF1Dr2wW
TsZqQgarS+uLala/1KlK/SrTto7AqhFZE5DYaJy22fPD0XLgkJCkl1bp9dDQGrYjPVTa73+dtdsN
Z4kKNR5RAM5nx9nRp95IWhNWSnGyyy5s4viYWUrgxm/3La2egytLs3OglD0qdyksObXn7nmaxjtX
idne0OkWQ9vaomQlBRgDZDH6HDjlOqxxQTdHL3YCuktMTV4K5u5LK37oa/77/rJWbUEYCLEqAE4L
PiBdTENuNyO9xDkoO3ep0MY28Kqi/sz4iMF5rekUe+OjLbYSZDbwxa486mizzTHYVWcasWXSHKqv
kLoZxPe2BlqyB0+5f39xi7dUGpLCmthMTBnOB4sMoNJ6JyvzS2l7xAh0Y8iAocoQkPspikNcbXY5
iht6SLHWrZbDsoCARw47KoMHoJoWR7MtOVBGXnVBURZKz2C0fKVj6/4llLBLWkwvSmNCnNUaoHWb
t4n6+f7a1z4s4HcQRwKwESPv8uddRS1GpiSWJEa8pKb62k5qFqhJdq4hZ2xRc0s5fMUY4IagqXdl
7XmBPRo7pbFLR1QXK7ayvdW29JxknfE1ji091LtNT7n4sHjOr+3NLuOYejGnoAq4sDL9AeG752bA
S27m46urVicjBR1vppdbCiArLg1WIf8hvyhwTTOrcc0RrrCxumQEMKxAK50e6X6XZPXu/rdbC3Nv
LMkbdPXxWs2Kkav31UV9diIQkTxZR2XXhGPrk59TWOySvRVumJRv5Sw8k/p+0EjHeUGRb3Zeirhp
uoyUFYq4Od1lPQV6mjL1TMxpPELyCyMarVb5MQrwCIBEwc8Ft/MPQrjQ0kS/EoVrSRmOp3D2oPO8
bBo8xtUF0Zzxp2C4lGqf/JqAtj6qxah8ub/oxQeVGQSglfjXEJMCDHi7zajB5V3bxMWldewp6Kb8
i2s33+7bWHF2IK6RwBcICCEVm72DGkkstfVgA/X4v7nJnepXLMBA8SKQiv78D7ZAboFiAIqWABbc
rgfM1C6vzLG45AIIQFFpn43O+cTBoRPcN7TwbRKWiguIkQzwvAE4fWuIEX2sW5cUFxTfQZ1RDrpV
+J1updke7E0GD6kJrkO/TbV89JWa2HrQ5Dz/cKX09mcYs+PSYDKQxm6JvS0tEdaQP0Y4n3ux6SdN
X/0QidmMG0/KwtMBFIJ8F0kfOiuYsJnFTpqdVUAutfllUrQXDRSq+S63hm7ac7cBVw9Ypbyn+3u9
zD+lSYw+o+mPOvyi/g9sLE/zSSGo8BgqXoy6Tz8DtsneyibRIeU0QvcQJNy52wd25xXGPm49+j1n
Iv7O7USzA8PJqnID07VydSSvP/DQGo4AiLNvT4BSc7R5LJdcui4Ncc2+xp6y1WpeOWXIUzBnACy7
JQfYb21UGZhwilQpL+1oq1D/1sCQFIydC4k4EitluevtUUuRKJntn86pOQRy8cpu3Km1Dw6GaExV
yVmnxbhmMmRTTcu2vGSg1Mp3papM/Z6xFgLGBRhPkMslhSo2vPHK7uLpBiE7ZsbAlzQPXBylqIVd
deSi6yS3/aFFDhtUQNpulbxWtxhpMVoNaKnB495usdbRNAa/d3kpG6/1DcCDj0PdgAYwFfWp74b4
4OkJKMUq04bolV0qGw5fX9teHG9ZukS9A4Jotz8gz3JuVIpVgkrcpd9wDbKgsYfkVS1V3S9YM+wm
yNEwO4W+QJec2yqnQaaDQ5WM6qWt7H8OMM2BZScvGI4Zw1ykiOvaXM4AVefCc1CRoqERY3FaapQn
V6b0jIxdkJrKVk1v5ashp0IDFCVfQLHV2Z2oULCiRaOVl6Zgkz/aQOhpKvkCqQDmW1RrASaDuk4P
fPbZbt0mAJdqHXZKco6Fchwacep1J/Ra43cr7NQHO8U3Ja5A2V+cRz326WixPaCiQY4NCrtJjYCu
ftU1TJnm5U+ua2dU3Q+qVaehbsUn+Khz56UAJHsXnmaPgzLsgTHbF4yedMJPlCmnpNLORaNevLzH
xFQ5nu57rpX9kHhsIC7f39c5D5FL48F0koRchsp6GktyrMdi43Vdm8tA1xmPK+QcUROc5xLmRESS
51b6xPfxgfxupKK5CSq6KsgpqDVaUGu0f834wRYbD8H8XYc7uDEsF38VonHL7IoJRL6XsYmfBC8j
aJsexr7f8LOruGtkSgDiA3EDccKZE/REruh1BknVLqxPJeQXInDu7Z3z8Ec/WhtPzeqarmzNDjCv
mIdJaiDKC+oGyTSFVpJE3GKvHzsX2Dq8Y3g1wO8Pbp45XqAFg00a8wKEISDR7a2/pvh138DKOpDa
qTZkWZCO6PODpygeehRsSp9SBsVlVROBWdM9R4Ab3jc0915yJY6MBbAUDI+58odcHQIaj+M08EmP
UPqrPqWEpw9NHxe7oq2yHUP35XDf3mJhJgJWvKYYTJX5+nxhxCl0kvFigj6QxHdhdqVWdhA53903
I4OY61wAIBXExZi4xREHVnp+5qoxV5K+FlPUxT+7HANOtrZzJidAG2CXDH/uG1td05Wx2aEb4rLl
XcNHqZr+m5Wu7jvamPklMNUbUevia8llAU+A3jD6Lphyuv1aut4xdOtJEY3s2e7SPMj5Q2/VD1C7
3XBLa2vC+BTKNwiSNEy431oyS3hWkHXyCBifJ52zT6Id9kXCP9/fuiWyFysCDA+jhJK4d9FITUlm
ZqyFKlDtJg/EUR+UuKGnKTX9YazqMKP8mQp77yRjRJz4ZcP6cpWQTgc+CwcS/R/0v29XyQ0368eh
cqNOr06VBb2vvkA4RsUnpr2JwtynE/hByDdAGZTGvVA2RrZapkFTDX2YmxszG/NQBhkjfg3KwcCg
WwjO5f+/uoukbjpaOrkb5aMd5gV7nPhDHR+6CuUVC0oKmrsDKfXGkVpuwbugNr4CKD0A4569Aqqu
KDhWpRbl9kNfXOruJcs31rUoBgB5A20aREdSixyRsDzWVwtrapZTqPpq75QFNvSeRqjgJo/dzsXs
YftovSn7+x92ZVHgmwbmDikHJnzfBxGuDCJUqRM3xugWiX91/RMwAL335b6JeQEHa8LBAeUo/Bh2
fp5G2UyUbguFhsjmSBkzdwfJq0cxIsY0Rt9SiqjbZJVZhgozm/I3XS0r9Qad1yUTkaL58bO2z445
qBj1NyeA+i710+P4mJ63xm1W9hLjYQjj0a/EAZ33SGsvzmKKAC0qDHDZMAO4F8/MEBgaQ7nxGK2a
whCl5OXFps4Bk2PJDV0pcxG5ExQ3C+hgiXFfo5hz/9O9PzK3rwOOIoYMgU5CUAJ6qtt9zG3uKkpa
lJF56E70nJ2dfXJ2v6iReYpDHrTH1vGNHx1kXKUUmfuS48Yf1YcGsMqtAsByyYBZIwsFSEoK2Dqz
61eoKoFABRVRYioo506+joI5yjj3V7z0LLCCQ4rHHmmSNufUMJXUKzSlERGKzUEiOTWL6lRXNKzy
716HfDvp9ijWfb9vdXVtV1Zn3rV0AbC2WyKihv6xwLqlqk8m3ypSL1/626XNHt92qLgFeTABFw5p
2LZ8lIzRLhPHwRpBtrzFXb66Jjx8eDHw34LQXhhgk4U0mIiK+ovVfe74a76lyrJ85LEi3DaplokI
ad53GmpME0HGXkQWe64S9VwZoEPIqjCxt2CR64v5n6XZ3qms5Wac4L7F4ofFPif2i+1sgCBXfBZW
gxAW1WC4EOAsbu8aAKjQngOqDNReTlglIIWCjyy8et8bpq8gbYS0oe+Adzvt+32eV08lL48oDbHS
wOSBerp/JFeeIvwcZOu4+SDyRNZ1+3OMvk5rVelxXBr1iMnFCA/XyUQcqhrNg9WVu3LsH5rC8RWM
yQu1D6D8ti+r9NWZ1I1se1EWg+O5+S0zd66O2TQoECSMlNZ9aRSo5vVg0yIc998JmA3pYd3e5YV6
6BhqdHEaKPmmfvbqYbvaj9nnoeiG1EA8TpGT7PRAQRNrDKCmV/nO5TfKNplfX2LuG/muCMDYef9j
rB4/qHjJIBPuaV6DhTKfUisFfJ/O0YWYysBRGj9Ok40IZ6k8Cc5pwPXkqyIrNPNYVm8aL7fisopQ
5TV2oBeCKCoEaSHJlnkvldtaJy0mRghZMR3sC6iknxwxfhnBjQJdxeHcNMpb04mvCaiyDxVHs9Sl
qb4v+9Q7G0UKcgpQsJ1QXPN8zW63HI58AG7fKg8UcuhuYg4dT+K8wl+kVjdyywCpczU+AM77WjP2
dv87LEygKSwJKJAwgUwAraHbOyGceIj1CWFFRbnfg1RjqrzwvonFp5YmcNswkQheSrwJtyammLWK
bVYimqbeV0crMAwKeTBz41MvHgNpxgF1Df5G0GIbt2bwLaHWRqwp8kASojsIVxzNR6gRqh0JW13f
aAPLC3rzbWAGuA9kzxLAuPg2nGCW2xU4wIXxx82+tzQPaPJSa4+EZD54xzfuy+KuIi1AaU6aBMcS
4s7b1WWOxQetZ1NkdfmBV98t4822XtN+ax5ruSzYQalYchc6qKrOzoPhslQDVhEFIb37Ebu1vaNp
ex4aup/KBqUwcuwNRCr3T8iSVVCu7srq7NsVvTsUXpKKqA3jKei/xuc0oM/01XtBI+isfyfM717M
hyykvzYsLw/nrWV5P67C6gJ68mgCJSJi/8Cii4aEAb0VlA5QTv5nZj74BQ9oCb9tMYYsn8bZimeX
gqsFNKdUhC6SOTgEgMB5IBDC5YFxLt+q83Gbj2V9pWAiA5wMKe871OxqpVXJXQKMThlpE7gpXQ85
w2C/QmV8o+a3ZJd4X9r/DM2eWZOToiitAZsYVid2GZKgsA+CHo3SdwLT1/d075JAeWqi8jfIGJIU
PIe+uVGaX/o1+V3/9yNm96UcID5HqY7RcvrkKqCbnTYc59Z2zh5PvDftxPK0jCALR3xPmId0rL+1
HHiI/3RE/38pc5yY/GyeGNspSj9lF2gnXPpXydcR6Cfbdw7di5TB/UEO962uLw9tANRnUKSZ80O2
Q1P0ehsXkSO6Uwqpucnqj+DlP943s/aZJMBKiq6BvGeuEUUApm+1VpmiXkmd1qcOmzxMyxhJ+tGq
AA4lYKlYDEIOtP5m+YjQ3KkAq1QRWSqBfFNb+RmowTGW8+e/LEh2r8FuhC7YzH9mhRhTE+xiUZFD
j6qz66+YfVB2/8EILGDkU/ZWF/jr1IZ0t4NHGwVBnzv6OW3i/3B/kONItVAMhqAgdesXh9oyEqPV
kJtOr3kHZhi+BRVee9EwSPreIESKMC8+VZUlSG7AwuSBVRzRJu9+Kelp5Ft6mluG5FG/cnzx0FNe
Qq8WlZP80HHra5+J7xSQzpHx/7JryBBRULTllOTs6/fUTrWmjFHRjHUCMq/4VDndFnxhGejgKIPj
SpbswQE6jwqBuKqS0kN9m7Tkpe+Vr53LG99jv228WpaIN+bn1jwBsB/QD0QrDNjOmTsvGiXOCBpV
kWk0yadmGKHgnrjtocqQodw/16uv4rWtmdcG/edgC+m1zYPqBho7CmuHosWuPSrPY/8CFlcr4Acl
/Ch2FQxvYBv93xpnznxU2rYf8R5HevaNZRk0/373YiNgXKZ8t0bms12W0OqYFCr8+Mk+O8fx2Pks
1PcqxPeyjzOPSGNoI8kKO4Jve/bV7DgBn1FtT5Fdd8c8TY9Waj6aQgkmBhqb+59t1Ylf2Zp9tbFR
U9tNkOaDYuVL13Wvk1ef7ptYNhJn65l9oaaBuk6DCnjUg9Ih4FTRfbt/c6iNzjI9WuJnL37llZv6
ApG/Udiv9+2vXgJgMQFrRTMM8KRbH+J1li5qiGlGjgdGeYX52eh96hr69z+YgU8H6ZoENcy7AMLQ
MiacEa+H+lR3Iyh/QIqlk/C+ldXvBaoPLAfthmVF0MsaMiT6GIl4kCPV5E/VVBsP+5rTRXVVAtvB
67BgJlAmpmalq/BIUUHTEn8XdRoU6o8hqzcO37oh1FABU3Mxmjd72JmqKEIrLR555ZsSA0rkxGHb
/KsxuXB/19aOAJBCBjB+UGcBdOj2CCCzdDNQS/NIM/9oCQhK23pv0mYji10S7+GgY+YOsSvUqyU+
7daM3VErr71iBIOveZA6tNkuDe1P9OTupRrRFkvj2lmQBRgoF0iayzlmcaAmrchAp2iIrWgCZ4RX
TxsJwdrGyZP2rgeBpckvePX+Zm6mxO5Qo+0LyPBBcQU5ToYNAfd6+HDrF1t3bWrm9SjmVUalQB5Z
Gf+MaQic3vYrtNAGDfUZXd19/ERcW5s5BWH2mov5/Coa8f4W6PryBGLFzoexGlgUKqjo0UuypYXA
hGXXSVwNxRCN6Cofncpz/a40+a7RK3v/8RWhOWKCMQf4hoUOcqkj2neLZMAIbXKKu/QwKelrl2ob
TcG1QyfZzRCPv8NQZrgtt0raoSwKFGDzHnrLdvVXQGB1Yy1rjgEtHqwEPBLuomIi0GXliZXAyFT6
HPA+l7QALbUgceo2nN3KCcdrq2PfMEMt1ZNuTzhGw8YGiXQeZYX7NtH+haWo2StKuxGKrUR+sINS
OrhrHKlGf2snSay+11MsKQOszoTAuAnsZFr/Hto30KttLGrlI8ET4b4CFAYE1DzM1AcR48F1eMS4
+Avq4sy3gYbauEIrH+nGyMzb6dTNUQqvQUpOfpqQi+ae/V0x2R+F6OGHj7asQQL7jtbtsi1MUG1W
S1B6Rhno+8SAyW0DfJ52u2FmddeuzMw+0VgmIHvvNR5lHsglcytsavPjBxtATuhtWpJcaJE4dS3T
SuDgCVKzLMiGb7l57ngW2M7WXIT0X7clTgQ6oEBDHdDGCz5/G7gSo2pLGxWUpNk+n7IwNuLz0KW7
nMZBQzUcwa0xy7XzgJFf8DkAjiD5V29PeIbxvlJPavFEh+xYpJh6yX4YwtjX/RYvyfLOAiUgMULS
2eFRn/kgbWAm2IZcGjECcU3DO3BMUSbj1i1aKW0C9oZ8EJAxjO2DAeV2RcLtDI8Im4L30NrrNBAP
RranfRQPvmRgRi9hr5BDXj5+rtPjlqjbSs6BzjLoVwygrxGNmbMnCvBjwQrFgrwmyBalHhRrfPPU
7ppTce5VfyuaWLI84vkF25HkQQbp4cJDOZ1RJ7lTT09NWYK5h9mdHVLNaF4clRXo9dVAOwauR+ra
n3AJy9Dyyqk9iNIEt4VVxVOMAL4S30umUjdkBkGDsLe9+LHkil3s6AB19r1dtHkZuKxgVtDndV4F
bEy79vBRh4F2AsZApbMFdnHu/5K208akU0UklDyKVVSO4vGkmP33D5sBVgVT9BibBjrmvZp6FR1B
SKMa9AbVvVx0PFDdqfbpoOV+TpONOGx5t1CWkvQRiGDB4D4HxiDjyJS8dadoqv+lBUVyccYg5a4n
b/dXtHLogGTFzD4QpugiAPZ/e+Qhvhdjbq5CrwIEGeQNkrIvw3fX14FmrV/Nl/vWlvdYGgNGBQ0y
9BLnnwlZdZORtkRWza23REt/Q9ryuWTjhl9f2zyEEgiQkf1hsn3mmMw2NzKhGiLKa/Go0uEc59Oj
ZU9HPdU2CgWrpqRMOoqv6JnPEw3KBsxoZnyK+GCFg8WDArg0LWv9pkw3VrV8rbB5gOqDAwZ8Jph9
u/1SnWhoNQ1OHomUdGHHSscnZlr/h4OHFBBOFFRISGtme0fzxrFLS0PBqnkWdvPQDtOxgrK8M3y5
fxbWTx7OgBwHkLDj2XrGehhZ7pIpcluURzEyCV0XnzQZc4IWIiXdv9xL8nrwoUCfesQfaGmVOwYf
LfaQaqfDbgRNUvJSVKO7NaK2ttVI6DCahkTDWAgA9lM8mpgzGiOvsFjQgovqV12oxpbC+dp1kNdb
A8oJgJ95KFoRzKkrLrCbNnXP3iT2mq08ELbF6bNlZhbmuKIcFHeyh6j2qOO7pTWe0t6hAU/1acMP
r10HoDOR+KB+j2LC/AFVGQiuUodEvf6ctMdmyB/b8rfIvI14V5f/0G24A1d/ZWj2VtZxPSEgsAmU
IEEIY5kPeZ3SfSw67WSbvX3Q1Rp6KU7ztWQszCfoGHAPM/tl82tovd5PPPFVZ/VvVfG+tCq6Wl3K
jpRlxWHKxFOnthfDBTdQVe1b1dzrHIxOMTQFdraxpQ238nEAq8UBwPwuWn3zKpI1DkrViYlEZYH0
qnOrJsgmYwoVmv29f+FWDjVaN2DktkBhgPKY/HZXjxeIO6eRsEo8eepnPvwUZKOevlIQRhKKopus
uYC2bo7WY6Ib+okb05N+6D6pPxnCJ35EFfjZOathcc6i4rAVw6xUYGTDA0oSBoJrOSVxu6i8zkDS
S4S0qUTxod7LCky9Ux7HXfe8XYFZUP+qKONjHBe4MiD+pZT9rT23S/nkobP+5JLPAD6+9miUWlXX
BoWZ7kTanWozeyz1P2XnPqbt+KNztb8m4TWoek3VFyY7oFt36LQ+YOL3/e/7DvCc3Yl3kDTyTeB0
wJR4+9uEbqTMpnx48spMgeiYASKyA8f40HlQcrXaV2WtfC/ytNOeSTwwRwnLNifWH7cAgU8wIj/v
QtbGTe9DzbX43hl97+4rsPGxQJkG1dv3VYHpnVLNdBYCY5N8bXQqeh/Ei/nnoq5I7eeZW3xRQD5R
hoQPjeqjutxFLbBCX1OLkda/v+T3ztbtkiVpAQY7kGcDl27J23V1pqcGXAKjpzLIYPJPKFqGSR4S
CKnuORTPp5P5jTy6wq8OH53PlpwCHiTPMGelQ3JiLktkg6c7aTOtfPJwxgfhdwBkbSxNeuXZ0oCB
gm8A9gxsdvMBjLRDUNk5YNrie2PfOHt2yA8jEAdQj7PD+nWrh7zyHGNJchORzOHPnF4OhH/JFLtQ
IzMPzU8PONvOL/wJdGlA1m5fJOmfF6u7sjZ7KNphSLKiZXGUx94viiE6bmHikWT/dONXG2M2zWAb
T9PS/WF9wJfBN+F1WjjauLc6Dz2P+olPWvcJevVgrWe6drr/2WTQMlsXiuhyZga+QfI53h5IrQLb
O0mqPGKuFVikf25BhKpVhu9CxL2KERfafxCwbKztfT71ntlZLGU2lLJ+9LwIYn+q/ZCTjowBo9WQ
7tw0BnYTE56orqZxqvi1ZQmg361J/2a3HumOhs4bAmIWD4rR9jCY3S7NSasCYWm1zS5hqKbtcPP7
9EWpwP4QJkPbGIESK1b7xrVK4yFyGdLsSqY0ya5MQbAdNFkGPRKwIxi/Bspr87HomDkFmTppz4OJ
j++nwA2Uj/d3f/mYSl0tSSoAUUI5B3+7+33eoxRnEBJxIDr3mHJo9xSTIaHncLpR3ltGOtIUgjY5
TirpRW5NmVi8ZtUafXLa8dCnz6Ks90r8mbJv95e0HLyRuHcDw89gwMb8+zxMbpjiWfCt1RNjcK3A
2TdUeaVJ9qAkw7mi2o6q7KeVaLtcfBjzfmt6zr7XWpnWVUmeRHb3aewv6viAOOX+8hb3ZWZilm6Y
IoeOMS+qJ3uaDm1VnJuYnW0nCYusC3td6TFiS8DZpW3cmCW+GBxdqGgjaMPeon8ze8g5Gw2GmWrr
vdgygmyNQHfRCWx/CsHv9uh9vHkzMzhfKUCHwk7q8qkYK1Amkrz5UqBCcby/nwsvJ60gDUVeJbNR
b+YIcITafCwgHgaU59ET9UMCYtuNp+m+DUBeb49+O1om+ASxdaUArQy8yaVPXGXDyOIqYyF41xFO
Sr7YBSmvYvJkUHTo76hKpmnh4CXtj1iI1vbHAnPcu/vbtnz9QGSBOqyk3wVYA0CX2zXZeZyn04B9
k1rs2YNxzA7DXjkQlEHw+G0cvsXjNzM2C1pjyBvFfdHHlwLUxoiqPqdc7V85npW9KrJqpzh1/6mn
7biR288/HMbnPECQMOCLuU5gxWbIzd6oSWGlMbmU4DrYjQwDUGacb6ntSid7/Ra9W5HiFKAww0Ts
XGw35aWnVgQkEiRzwc2thnwqH2zzV1WxJ0G29JNW13RlbfbhnDHHUIOJNaV2CdK0nkRtP2nh/eMx
91JyScDUABEtpRsXqOiBkilt9SK/9EVsQDEV1Zk3x2lqcPL18FCJlUaKUMXntlLTneOU5vN9+/PL
8G4fjZB3iiWQNcwXWZaKiYgpvzRTEQtfuLnWhu7k5n96kenNxmoXSdW7OcDvJTscLsT8yVFZqk5G
bJPLVKnmz2ZoC8vvu0R9iKtCDD7nqeP4qrBFHigqMRu0M6aB+ammlUdDgVaoNulTAeSRo2+5hfnV
kT8NQpVQQ0MILgmgbu8paBFbgGQmcikSnV+AZWGfc+Q1n+zJyV5AKUk+WUOcnVDBsjfS27WDBuib
LFyiHguYzq3lntW5wV2DXLTOUHZctJ+FsanqsWVk5hnaqdCZRVRyccCXmO6YlsPD9hVRt4jl1/YR
dCo2BgneBTZmq1HAHmFmQKtcgOkk/Y7GIBIOrJaz37QV+m8eF/YToo7hy1iVKHB//DijPKthOMsD
X9F8Kp/Z7qg1BTwE6E6AJRy9JqEnApTf61TlZb8Rqa1dHvSVQe2OyRLcXbkVVzkiEIB6iy4jubhi
BCjdAFc30+IhQBq/Rdmz9fmka7wypXZTyWoLu1pI/SODdU9EGH/ub96ae5V1ehRMwU67GD5u4HIA
i9XIJZ66r50YqZ97OUaSCt3xLVPQ3Vjm4+6+zdV1yZo9RJZ1gO9msctEp4YjO8Cx5Dr5R2JL2fWZ
saV8Og+p3+/2u1yJnJxYlJ6LWqn1zIYVTembPSX1ECIBjz9lZql+dXNja6J6EVq/G0TTHOrbCAEX
GqRMzxy16BtysfuGgqZFTQFntrVQM7okNJq6g26PrvqxMyaIRRs3mqil/ZfTCQZOQ1JpoY8wu4gY
FGrbyaXkIkyg5HLn01hrh6Hbgr+sfsErMzPHMhE58T3UIEipURnD5GWZK+H9Q7K+nZjmQb0CUy9w
0ben36QpRR2jJBemJh2QHIkRqJOlIELsPdw7D4H9/5F2Zbtx49r2iwRQs/Qq1Wi7BtuJk/SLkJEa
KFESNX/9XXTjnFPFEkpwLpCnTiO7SJGbe1h7rRIKlcStaqisGKIL0Xz0ftz/FbPX4+JHGNc/AhF1
RTBZmh59f+xBoqz307FCkKkHRtwN/go+Uc+DmDrgjb5v+aYYJY8TOBBlNwjSg/ie16Zp1TVOYsJ5
V6BbDgmvIXdYlO46g7Lcqsv1MbAwZBsMeesetR50zn7ikSdWmvXKQBi2Ys1Aj0KbYglOso2AO+7v
+z9x1hVebI4SAPpaDe+X4LBx7YvbPA9Ru9LQl71vZPaogfAXdDxSRk/17kmF2mlbaslxHHT/tcGY
6IPRDPXLfSs3kyvvlxdZPvB9iGeRLFzvdlk6rHWaFIFf3Zd7OcRyrvWuP4Idwt8XTm0FbgttgShr
RBcAajZhesVNgFHm1kjtAOgp7ZE7OoW+CCq+LAA9QH4k6UR+YLK7zcLaMegRXo6ATo8VS0/g3CZd
nhXlmHJTRBQQMhxTt+2Dpuhf6zh/vb9Fc18baCCAJtBbgEyv/A0XrxEd4yHrM9T5J+H3fmAmTu5t
UzB1otlmFbzY3jc3+0WgNIhbAKAqWBSUvNAnJccbjAgJ0vQr8ynOPyXjc1o92NEqoSFGBdwXEEuu
aZgmD352Tm0MMm9Zv48/WAV6v4cXv0O5hyPpUc9y8QprdvNQj9EpJdZDjG7e/fXObS+QAP89gEpc
wYqkMBo/gZmEvSJufMEk8InnSzj7OYeGkBNhEjqSLtzL9VcE25w56AzUVqSo2K6EMmfoVx0YARgf
ToVnYHjeTry/OTrA2QARABYgw1GeC83TJ3CeNuAedBj/hUzcttdmE1W/LVHHzsLDMbeRQP0BP4vR
WfgNJaZPxyJJdG6lR3saxyKAThrotYeWVIcsS8RSejqXy8k4BqN1kP8GWuR6P8e8tDTIoCPybUBe
EaPg+VCXlbNJm6jZ4v8fn4s8sdZu3UDpsGnS9p+PHxvZPQKEBFAf/Lm2z3u7RJiNoCOrpx9tPQXj
MGx6MS6kK3ObemlGWWYHadppdGEGStVHYrO9l4nfsbYIgV6yI//+wsmgF0T5OMBOm+zbMSz2xppt
nG/+FBivKQsgPKaHbJ0sCsjP2jWBU5bi8UiN1W0ss/bfx7avOxKH4Akp2Ur0HnyNWVgflRiXLgVy
AmCKBc0SMFrKXed6Nha5gfCpbHDBvaxNXl0TZwdqF433rOm9eUB9wFiIKOYCYsmwgtoDKPQBZbne
24LoGYrnNS4Gb8ZPjTAwRYiJ5QfGpmLldYCX/sVNlEVRAzUi2ZBWPqYHeFeWuQieEoCjJ68IqKTF
1ZaS+Nlvd2FG8S517Xl5WSBQTDAOqREGiCdQvz5d2L4lM0qE0OZOCfoARDuZhrivQz0Z7BWF62/+
4kIjiYYQJ5g7cbOvvxLAtl2dOwIMmpyaPNQxzfOUCGYcnY7qQ3jf2FzejtIuKColIBun4toYjcvc
yBlyJC/1oRzDYsjBWZoW5m3HTiSn+jPIwEUYa8bSCODcbgKs8z6hhPvmKcs0RVohcsJFL1srY0Ec
edkYinJiXyaKn/oXJxHkaVKNGXVE/Z0q4sKt9JGwHdzs5Jgb1a6qwfdF4k3Kl1Czs6Uu6BIA8Qn2
BlxxZT+HFMxFXl0nx/JrszI37RaUlt+6EEi7J74adx/lu5J+5MKcr4RIwoyaFjI2MMdp2I9GCIjl
E3Wf7x+SuU91aUUJgCxoFvaQssMAsml8NmrwRDj5inC68MTMJjzYOSAvcZmh36scibxAYKC7GQK+
YeNs3U3ykGs7zjf6cXrQtuLET8XBwPT4k/iLpPnSsOKOp7YYXY/FiP1Jx1YWxGrWVSFxY2hcLlw4
+U6q1WwgSrFEdCEkld/1hcsrPqBYBF81jHn/4jpVGlaludS2mfti/w41YmINIgKKRxwsCAVDpiw9
1txcpW324BjFaeyWhv9uIDry/F3aUb5YzyWbNsMltrZ0pwc5mIVf84O/rsHwVgfWY+4FUb6INJ7d
QwjlYW4J23hD8jgkXk2mwk6OmTuNwVSJx6Q0fn/8zKNh9F8bSkIlRo4c0XOTIx/1x4GAoigdwRTj
/MXVujSjhB3llJbxkMIMHN+my0GD09HQt5fKNbPnARNyADSD2hHDN9enDilrhmwNya0xOlgKWgoP
ftvZYOS2s/1fbNz7gA8QCygCyZ9y4WlTZhWOlkXJURjjz0zT/8jx0MBAheC+ndlDcGFHOeJ9FWmk
KXzY8YcXt61/TUO6BMuZex1ReQGVty6rlOqsvZexoWqYhYM2jo+RadaB6Pw3ZrVvmlNgeKlqHnlj
FgtxxtzKAPYASAcTTBgfUM6ESOyqy6mTHPWSezuRR19MN3ZXH9++SyPyR1x8Jl3LCxCo4Q6ZVuYH
oOd+RIbx+f9nQzkKlRuPHZm85FhPdhXk0ZAGFfmbWvLlQpRzgHIrQ3MH3whBTho2olozgumD+yuZ
uz+SSAq4bETsAKNe7xZhVVvHhpkchyHachBjWSwNmWEuhH7zL+CFHeV1cEkiuO4ZCfyp5gcsD8FL
E5eBHqQrTESsxngdF2uxjx6zzVJKMnvqLkwrDi+1RKVVPUzT2nh0XbhtyOjkf/H6Xe6jcrS1Uc/A
1AQjyCRDvf5ZJEu0gPPLADQLjytQGO8jORfnmlcT6BcISY4+4Fkr4TtfOK2X5o6XjCjxgiVcPzH6
AY+Dk2ZfWGaN64TYSyn3khUllmzJgLGDcUyghJ3jq9R7no0fpZZ6DyDxjIIDGiwseE2vD7ZGSNcJ
HzZqig4T2qGSi3JdQA8RRO7r+5doNlpABRf3B6JXt6Il3RTXKQjmsaB6pbEQpdLBCPRVtpYKMZ3x
oNWbaW1g0PmjFA//rvJ/huVOXxyKSqBzHNkIYPW03CX9wxSHVjSs7i9v9nNdrE7Zyk6LWyYmpBiT
3/zRRus1zvOFOHXJhOLrBsARdF5iA4deD0RiBWJJ4HbW0V0sQgnohqo1ndrGIiwWAziehkbMApYs
tcpuzRgoCIDABLOljkSrX3+QLIUKeGIilW6NJPojwITqfSXC6pJHatWk3t3/MjPW0GkH+BUoTaBx
VBriBjMecsga17WbjDrEUHqEJJObL2OnudP6vjG5Q9cBPljbDVwoQDxQYlFjBr2IGgPq7tnRd0AN
l/ueOKR2xLZxm1pPOW7XY8+gILbwQElfoFqVur2Skg54bVXoHNBip9O8NjsWE1pTfTT1Brq3kGYN
jd62oEARtZUfpkgRydbvydDto6ID9OP+2uX5U34FOl9o/RkQP0FmqngsrjfUBUgM/SAev/h+BynI
nn13Ga3DCDxP943dXgbQFgCtDeJCbCW47K/PUNq0XtxTZFJRXEe/Go/a5I1nrs0+37czg+W6ho4p
d6LOi1SvuYiOEBIp9+WGrlN764coRu6dXdEuwrnU4wrKR5xSeXgkJuVmWsjPB+aOjsjObjbSJ84K
VLLGLhpBb2s15UIYPW8MI7e6hKEgvrneRR6XFAVOTk+W9zVP0EdNDpG5xGU5v4WAwv3HihLX5ONg
8HgqirPMFSHWvo29w5ChOtJpD63lPMZ6+pq0FvRNtI2p+aE1LtEMzq3TQ90HSF6kw0Qdn9dHO9XQ
4GPn2BNBDpofZlvBYNsLN0A9lPLbwbFJ1yaLnpb8GRcvTYoB8GZsCAO69jdqCmuIuK4+fhyRkNgY
jUFbDHQASgxVAZEn7DzyICRMdyLMnlGi3jYP7SreldtEX4jYbrrwWNGVObniixU5NMM9M2DO2g5P
5q7bWcEU9vt6u4RiVJ2HNIRiBeATqNIhrVfOiNu3NW0nnZ0TEOGsuil7gNzMuUy8N7Mal+qeM98J
HBQYkQP5v4P6u3LsbVHFTo2g4Ag6iiedcRTPuoUPpSaPWA8eNhAOgL0DHVN1Gq+KCqhDeJo4V336
0KUvZRbvSz5tyrQKI9GEVm0tDI/eThMhY8Q9xiSbAb4u1I6vv1WdNRn8dV9AUiaNAh/BlRF65qOT
hDqYLf2wXrsPWvJaNfv6H+ADQmOhgne7q9f2lbMiZag6K5miI2Rmv7jFzhzGz/dP/6wFcLfLRw5Q
UDW875y80l3RFWc76UkgrGGn0/bnx22AJB41OmD+cUKUg9gVDfXL3OVn3+nghEnFHjC8taiUKP+Z
y8eSyDo0GGsl7hBNGRUxzjE31VVj1ZyFN71OWvsMKM2zUZP94LSBRdJ/CBhYA7MUgVU560GLtveX
eesRgVBCBRI6HxBDv0ErtbY3dE3Wi7NwEOblZDV2fWDnL/etvGO51GXiJBrvzKMA8SivJx1zhuHB
SZpxH+xiXIMreWd7+XeMkZ60yNkknVhzRxz9ofnaijQAiPsJDIc86At3TVLbwTTU8IwRtDVtpsfG
JjttbD4NXAt8Vzw55fTHzeiGpnRlg4anT3J0Ef6JhR7q/VODRlCbRW+0w9BG97MoP/daEpZ8fALz
yRmkYmuf5k/cXRoHmN3bi0Wr8W2rt03MAf8uzKYOyrF/GHP/mJruwuv9vns3u4uXRsKIoRer9huy
WGR+UTNxjqBS3q/ryrDXtR156aH0M1cPjcwXn8ZsjPa9E7sgYKdj+gq4ZCQCLWmCvjrHI6sCreOo
o1YHs2Trsmmqan3/FNz6dpyv//1MtU9RYyB1iEwvOtaV8HdVSvgqSmm5wQDRFMRA5C8g028KKfJy
Sd4LtGBkaK+O01A6kJizrjyDRv8T/d49iWMONq18C05BFmJ8Fy9YSH4sFVF0NQ6HXRM1VskGBNIP
X6XeM0D4CVklvCtsb4QiMB/9H00BmjoMNQZRutLCLgQH7srID+UQZHGgfVt6RueWLieAAf6zMZ0L
jMf1I6C1lgbVxcnDBDCELYPiPB6LU/IM+stgCG19O62HA8NJOCyRLs0ceqiZSmcCnyI1bq8Ne4QS
dzR76zh0Xfa5y8vkPCRO8sOohbO/f57mTYFbTtL8SpKaa1NdCVynr0fWsXXHb3YMxm2QSX1htFoq
/M1ErlAkRVKF4S/UgFH7u7aE9VTEjwbz6PqZWKMkg1q23/3J+RCHAiLFAcKxYe1kYHchmfs6ML0L
W5dEe9CVuAvB5W1EcT1UojyvHf4WbwZxTgUhL9TyvnBUGFq/fCLgpA+qZCoDzTSjhbsr91JxMVej
LMpex+4Uu6TunRMtJstcQ4awSMOM6PG0sTD+Pe48s6y6nVd7cbfwmWdeezl4h5QdyBYM7ignKtOj
jOQYKTk7wD42fb11EMrcP0nyn1BXd2FC9UxZmkRZDz7u4+DHoOXpCFKDNLUiPyBexLIN6lhlsm4g
+o3bLKL8PPBoSZxi5jfgEAMYBcoPzCipTfjUHN2+bBskmCYvgx5yV2mGJmdUPY9j9CCKMvQJdQKA
XYvV/dXP3CNMZCCJxiZDHNY3rk+347UALDLfAa/htKL1b0DCQhTbF87tjPdH0RcsDhj9wPSxOurA
21bkI55hDJHVZSiosYupWIuk+GFEzZLqw5wxG5UQ719dOzUDcyP4jAZVgPOUpzToYxbWOgO9kIOR
k8V0b2b/kKaDqgpSPsDpEuWdb4zebJmTOqfMA6lRhzHYrAvYsheSgbtyStFJw0UAVgiAYpXKCcCs
2mfOMB6nn2A9NdYA2kI2KAtRyDRD/o14GEEIl7pft4tDoRyFI9tAj1XikK8PB9rUU4ehHuvYNfvJ
ONXJrukXCpo3eAkkX7DhYuIdmycnX69ttNNYFaA49466HpQ/Jdpr2jlmwH8Of8Qej1doL7iUmecR
oyKIOBEegEXvZm67LV1Qw+NCHOuf/I1/p48g68OkwxHBEYcecJju8k2ysr+1+cItuPWjMCzpCG1D
UomqjdHSxkVu/ELH8+gb0HGw/VL/x++n1gkHzxfIzrif+FD2c/Lmw9cc0Tfg0xgxlvA2TzmmmBAV
WgMFnHOcfda7PiTWk52ZC+u7vXgyxIc/1CXmAE7l+lNW8UhLSRx4aisIYzoaVD+FXa+49lIb4Ni5
77huNxPG0Mi2keViPFudix8GRFrgkKNnrbTfEN8+tCARCTqLu2FjxOWqrukSu9/MiC/GtDD4gwQE
rgxzCdcLtFrQKMedsMGgMNUrawoLcLmtopUVYBQeUdWwyld0s/jqz1RgUE4FXx1iS6kU5sp7elGB
MTNMz3ntlJ2nAi9Ukea7qM12U0o3EUP1MW1ABhI/Db5YA0mw8FFvX2CYxJQTOOxQYwVJ0bVt1vjj
aKE1dHSMZ9c+xdP3j35H+e/DwxgI0lH1VO5/mqSU6X1tnhqtIPsp9bVN4WXNjyozncfeKuMH35mM
BaNzX1ISWxIDQC3MNqtTf7lgGJduG/dIWnNDJztkPgtK5w/JwLSla/oz08xdnHSg8czBBjSFmU2b
oKnNra93Cyd5xsticE4OlEkR6xu3MLU0YzE3YkysFxbaUvq4LUxxbMHisxDq3FrCMBS44w3pAyS2
4Ppb6knfmTwyMBvffxbxg04OYAP56OcEHwXqT5izll5OJTAucosUOQhQz6h95oHFp3VPp2NSkW81
RpE8kixA828jYtjDhZQnR6KpjOsl0TpuCmhHZOcmGgPJNNOXzlv1nudGQd3TLZnY7v4SZ3YRBM2o
r0l69dsaGy8Ro4Fw0D5V1Vs1fiOkDtJmAdM9c0AlqZIcffB9RL/q6FMnaq/uKis+Z2/gwo/+gFp4
7a+LP90YjD+9gDyRXbQEyLy96hjQBXWYDtkvEEO8F3Iu3EwlulqIwtePGCUK3PJLnXy9v3NzBjDp
agDSik7czTweBkVo1/HEPnrms+k+J+NHAbqSttiHh4Z+kW5h5E8p3KV5ViL1ZvEZrLVmGNXWoR+0
55JZSz2+uZWA+0WGDyj1I5S4PnYmd0FQkBXxGZHNE4S8g6TVF9zCvAnECvANjnUDzE1zi9lg+qVn
8Pf/w73ps82WaNpnctvrsEBx7kNaRTqIiq2T/1rvTYgS5GA6IhvM1hwwoLjwktzem2tjMny4OF54
wonfggn+PPXDrqb5oSDZS4EQ/f4hk//MdaR8bUYJWhOMiNOSVfg04KDpnO9uCcT5eG5QDPkLQ5ia
fdcFwC1VNs+ePNJb4Js8JUO+NqNplcdRUOn2Kh7EQjVr5iygFfg/U8rWWa2WdZmuUXQSrBVLux9e
aX26v5r5swASUkB4kYOaarBfFk0f5wOhZ2sbbcd1f+h25Ro55xFlsp27EITPRm8XxpR4tNJYPXID
rGd+9yWLn13gHr3+q24954vyYnN7h6SJAPYN9ggQCV4fO0D0x5jURD+OZRJY+u+Gv9zfubm1XBpQ
DhzJclo2IC87R9Ct7fpoh60EETzdJJhziGmzvW9u7hqhlIpQAfEgRO8UH4de3Ng6HafnwgMRSwWP
GujMgJohXXhaZ1IzpJuSfl6+BijqqeEuODfKymfJaRhQFDasvelj3KF3D4xBFaqLw774zqN6xyXd
uS0gfh6jRMI/31/vTE9L9sIxWoUE+72qe/0BC95PtPY5OUaHCtma9Z2yVfE67LqA7rP9AK3e8lnn
kDYBvL5aeOtn3mEkMi5CC/DzymqycW08S8GrQ3XcCvPEvmZv45v2Jftc77zXsQ2ntbdbhuHNfV80
dWUBVfIJqYIJLQX7IAMN/3kqn1P34EPAwHIWsm55vVQfaUpxVpA3SnIa5QyZY6mj+Z4nJ623A7sS
mwLdl8IPqfXTjIrtwJbKTDNtindxRiTAEhxzE6flspTQIsc9GluQjhzrXzlKM9v+c74t13w/vJE8
TB/p1+JQLbjOWb+GHpskfZflBXU/p7jEjH0ek6P/ChLsNX2QOnvZJ8iPh3SRk+n28QFvL0hu8dlQ
YrjpxtCpiLk+Enrygc9q/TcIGOpgh2jP9+/E7fe7MqPWLAHmzhgK/PRs835PmfGpd6uAFi+GKwIW
Q5mkW+pr3J5KUOJIiRX0mGaoFJoBfK9xTrwT1zBm31WF9VOMSRNGaNotQSjmNhFhD54HSb99Q1DG
wNVbEM32wbtdVsFInUOpRyBOjep946ds4YDcum/JuSgFsi0QZN+wC7nc1FkF0uWTW+MRQrPVGUgA
xHoo/B/RssLLnDnpTwFwQFYN8Nu1Q2HMiMBW4nhSgfypO7NVDuhG9zrt2GP3MK7AZkACByRbgbvw
wM/sKpYHUlPE92hRqaX0NDH8qIyZf+qnGpWZuM5XqHev/bGJAzuhfCHXnPGcYPuRrA0YccWNV4sl
XutnY5xy7ygwYKzr5BtYCsO0sA5xOa7jtN/YxWQGRfOrGdoQRBKbofqjkQ7MoB+dfQBYQPIOAfyD
XtGtt2sJeI1aUg6naqBAtpabqa3DwuWb+5fyNtC4NqM8FY7GiTaA8fJUYZJ7NQ7c/zSNCVvIDOet
oFyK74iY01WscM4xTVKN3inqyG+Xt1/ydIl3Y9aE965BBdw8iI2uj6iOS2AMbuWeGLUPhccOzcgX
CjBzJjD7B2yMZL+6KRPYo8YLinGNk1XrbjDl9oPHodJz/4PMBDCSvB+YfVRbkU2rKg+Z5vAcBdke
QKnoARQNzACXrxW0K5BNWkGDufeVvuCZ5643JkUQKMgCy00OXfq17ce2rZ3QO3ocEi1wdU7hmvOA
6ingOLz4dX+RM44ZMZqHMhYUnBA1KB/L7mN3EMKzT1Y8QLqcfAHSNcwbayFgnzWD5BptOIxIAxtz
fSb80mOmOXjOyRusVV3QV6LXLx71/9xfzdy5QKlRcp24hgPximszVjsSPtIELK7aqwVJUDtbqmfO
LUQK2qCdi9j5Bic7Dm3upa7mn9LxNXP9IGmeE/Lj/ipu23keXDtwWOjpQTNAVf3wNVo5JWrxJ38k
j7UD/o89b3/kJV9nfQQHb7xWxSIqcHZhF0aVlCrxi05Yptw6CrbiMpFQ2M/Iew6R1x66/qmN/xl6
c+OgPwWakALAXL72U/3EYm/Vxv3C3Zv9kHhngMwFDAFh3/WHLFgMYkCQoZ/GhBxZHK0Hmi28MLML
vjAh//6inuCIsgFRVWedmPUrIXnQOBAX95cQdbNWkH9IXCKk+dSmDeYF/IbrWEj+Z4AXiX/GK0Ef
MoB/45fkW74C5RcKnf1SFWN2/y7MKtc6Mu1eeA2qGOm48XL+Jenbz/cP6czCUKJFSgUHD+f4rrl4
sX2F1Tm9oaXxqfMfBF8X2dfSWUADyh95nWZ4YPsAlhkUB1JIVj0EiYV5n8R1T1F+NKMfNK5D4LtW
lr3wJs7ZAewEOEvc61vE/eg4sdbJEC6BotTOBqJ/4CYNfIjAQVSYfLu/cTOfBlSXckYZQSpmA5VP
0zXc5yPWfBpbyw/KXjuKrPx538ZMy0fyaf7PiOJvPeq6TAwN3pEh2uRiDFqvwoh8+zaKInQibWMn
w4pNJCDlEgf63PrQx8PgK95m8AIojqTLANdJ7cw/eV3TbsBJb+xjw1uSmp87fsg+dVS1PJkSSh96
cfxizy+1tiDuERSsny2tOJq8/woG9IXo/r0/pZ5BoHuRiuEPhveUFyVxza4EnNM+OVVvDkXgMJEP
4eST2Aow7Rbzre/xkT83RsmdfRvpTRR6yAkOqVYkThESCjKSVVIWRrxzrEb87ovJERuG0uynuCpy
cmYlT9MDXmG9Clq7zeMARM7JuOKTXxVBn/sR/ksFQuUtLZIecsdV66TxgjOcSXPRkLRR+Zb8tihJ
Kim9k4vK9zrbA1dSvwZlyipd5SHZu1uwv+7thShn5uPJJ1TyVSPVvcmpDdYPUZdY1ql06W+nMj6Z
3FyPhfbxm4ZuJ7ANaBUA+KCW7mIntkvPbfWT3nr7sTTWFluSU5u7aFc2lIsGVY8xi1Po8pLy3DLg
AJxfNflpgn00QktwzN2tqNENXHquZ1wWshLQu6EZgmqeig130qa0SNS2xwqnrh5YGaakPLaW/Y1Z
+lLHauZGwxjI06RwHLqtyl1jA+tT7hrNCaM5eVjolO2KOC5f7vusmaIESOqB8EaRAGbU9n/cmWmf
MqGfUmaeeqtFPZDbLKAJPTgme3Pd+CurraXJkpmj6AJsYCMQAOrypidfkqT1UCwYTmVr7yiFWJxL
UJWo1/cXN2sGmiCIGPGe3RDm4nJhfMp16uNQ5T/chI9hqxfbCXnaQuA0Y0hWB2QNXlIqv49QXvrF
FrRRYxt7pxZYL4Q1G3/Sd4a9hEWZy42u7CivWONHRk99GkOPGnHqV30lwmFXlOt242/ZGmCw+PP9
HZw5hBYibszGoAYvy1fXDt/KIqElXLMhZIDAM3OeSYE27X0bM7cKDgmdU7Rm0cVUexiUCr918t45
AicRFlUVFs0f8NkFbZru7lua+UwoKYKuH/1ZIIxVPFaZjpI/ebJPmohzyLXlWeDUYhslYokMYM6z
I4IG+OK9DH5ze/tIM9moI7rpQ2fb7dvPMQY57K2+Hj7/hXI4hHYujKlz7uNAJy8H+/pxYuVOY5gu
MkSQIm8g0yJ3iHkbHl7ZUp6sCM8gGWwszNr262ll7vJtu3G344oEGWZTltBscxWpK3tKKEBSFleg
XHBPRpMCN5d4eQa6jb6yIhBnduND4pdZkGuFFRDQHK67vogBrNVNbWd5OS3CDCRIX0aTQzvAyorh
4zBb5IwXLka5kdTssSE1XEwyiGeW5Zj5t9tvpt78sAsdJP9g4r1/hqXbV0IjGARZLcAMuCs3Yy6T
lWpgG4H4oNHaL17lxU+jz7RtT6pkHydDsbbd6HdvG8UWOh3N233r6l1FdInxK6kQCCyKxL9c+4Mu
9cfMRQ5yyJBCPw46mR5ir0JZJivbQ1tRayEZUW8s7IEzEfVIB1E7MhJle8su0TPIDneHtPWydca4
/VJETnMuiVV9vb+0OVNyANbC2Dl4oNSXUG9s9NTdvjvYzSAw54ADJvTBXME78tWHTUlKRctAgwxD
/GpdJnZA/J8PRncAlCQ0a+QEuRM404+/sSJFkUwkcjecwoUexQ5gWt3B07fF9FZZfyh5uW/iPZi7
PI34PkB4A1yH11yObchNvXj4UmJyH7Nd3UHTRn/bxLl+ngaoeGdJn669ZsweoqauH4sxp/uSsZoG
OFpWwJwMSr6mM2aBnucJSCUn56dDsjJsTJR4Y2Hl20Ij1capauA6a6kppWXG1zEZLJSkW75KY+fT
VAL3XPcwDO6naB+ZEwd2gJMAbOZa2HqFWGlmUz4kmkUDhzfkWZSl/lSDNGthq285EuQ+oB6OoQYE
pggOr/dB64nbtQJfVCsC7QR1nU3+MDx6e7qle3+rPWBwb7PEBTNzYK9sKm9zmUTcbHrYxB0K/O7N
g1C2UX+YzFyuDPEu0MS49zejezkvbfQau+4wxNEASWFXe6Jt0+zvHyS1Avt+jgBjQHYCgtObPkeF
VnJhJA2sQEAzsownajlfGx3tDmqVLEy4WKg+qIGNYlBtxiUDMDQNqbuDDp2K0K3b31rrfTDh+tcG
ONrRyEQ1WyVG82jm9Lyq4FGM4dAJba9zPQ24Vy2Uu2acMnB0krscUgjwlMol9OtIrwWFHWOa0HYG
qzF/1mqIf5dLY8VzRw6tRDgvDP2iWq7kXczrIt2u3fYwacIKIRunr+NYmEFGqLm+fyLmPhDSVVhC
rIYHQIkz7DJJbKuDqYTHWQDJYSjsxfbr3xhBAoKZL0h1qUCBrjM1R9hme3CFloUUIjY/BHOAPbpv
Zm7bQBuHZgZU6pDxKN7B9ejQ8RJrabRu3QrvRwoOooEszfHOnYNLM4pDaAd39MYEZoCjs9dTHgEA
YrLqd89H8cD8XCzARmeXhQEAiTrE/It6GvSi1lI0cbCsdBgedUofBff4xgYadsE93CT88irJQY3/
mFLKW8jj0h44gfZA8yzbOvl0iCJ2yAe9DNxx/A2Vkuy5ayK6ypKRhLGnLUkDzR1H9AWAWoX4C+CD
ci8uHjqT+gVUa8b2UE3td6+rfna6u7l/StTI7t81YvwQqRbYzFVZ5KyG0saQkfbAbb966geePxoC
5GW566LBzRPNB9yjQgfaburvkQtHed/+nA/GwkBUBY0xNPCVyy1SRhhud3uIjQoI4LJ1VymIcVao
FuPu+c20BgFMv2B09gxdGFU+bAONcV71Ah4FchL7OmJ821XVuPJEEy2Yukkl4EsARQLAw/XgjG82
ODc6rTP6COd15YxrIzQgTkrXkLvEUCC1QjucPiebZmmK42ZbFavyZF2cHIAAB9IVGsJjUIHUKFH1
w3ejoCs/1sNa1As35WY/Ue2AwwQKGWPwBobtr60JjfJBJF1zcGnGn3ouum0p/OkJsGT28/55mTGF
+R9EzDg0EhmsfDrUdoa41Zk4jKndryHPVW5j4FJXQ6o5u/umbgof+HSS+hhcsGjnoL+tvAbZwNMO
s+TiwJ4mCGHm6/QVhdJXd1ttjB9RuET3eeNJYQeDYejXQ7sAhCDG9S5qVVpUqIdUBy9hVhfaudYf
+hq0u2ECTj8eYJYUvav7a5zZToTSaFch1nkXGLq2aXSkb02AZw6NAFAPoll2PawrusjPLz/LVcgO
I4DGIUxAVxghl/wdF+ex1epiqqeyPKAztsX4PVvFEDvzg+yxOgDkfU7Cbt0/8U2/i5/Y77bd6mG+
yjAio78i5d4vkXzNbDXYj+Dy0FfAC6ziFTsODdo0ysqDW7tZu4kLd7SCwrZLsopLQzwbVs/78P5W
31RnZFSBFBYDCAQFJwQy13tQOjRy9cHi2IPspdxkW7IH5WnQADT7cXjZuzFMUGKJmJhxHeVKelrk
V6Zp84NtVhUEh6YUxQkt41kSiNhLf0bDgFnk+yu83VVgooAvkE0UqeykRhyWoLxPzfygt40I+UD+
KfMyDcwxK9YYmf1935pcwfWRgjX0jEF8BAg/MGDX28mgicUw55gfYod8ivzGCNtIcxbux5wRaHzA
EFJa2X26NgJFFR1ManqOKLcc9gy0G0AdQdrj40sBxgVjk8jjZJP12kpdkqb3hQAbLhn/FCNtgwF3
5P9lQ6V1Lac+qdyhzg+0Al1j30FaPltwmLebhZIJuNtRo5FIHXV217FRUM+qND8kokGzW+M63xd9
kr3cX8nM24apGvhJVKXRP1CfgHJqmOZqPT+Ac24PDb5DMyQvU6rvIpP+SlptKf+4PdboSSM/xCsA
ugb0Ra6/Th8TqFoVNspPIl9DaDxseXqYGMMQ0RIP0Ey0AFvwkICEQibiJqtKqA6CraLtD/StfmqP
bMVDDzgk+6F8A94vSFZLpc4b5W7UaYB3c33pmvG6qBRR9aCBpp7BovY44JFrt9FqS7fRL/RGIKTg
f8eA6YDxrHNUhH0flD+qlaz6M0h/FKFwA8gp6dq+id/uf2Pj9iPL+N7CiAH4cuSxUja9LFqvyTRc
icT9VXT/R9p39UiOo1v+IgEylHuVFDYj0vsXIbuySjQiJcqR0q/fE71Y3KrIRAV67zwM0NUzxZBE
8nPHjAcOhaySNihlaf1hXbizcl+WmZ3VsekandmI3zcy2Ud9eQf+y1h0tt8g7F1JYNSyWMRAbaL/
M2GiNUbqRsX1PYWw41s3dc1NFUg3w0Dn3UD1bvP3R/nCIsbPP+E3oQ+Ez4o4e3ZR6SqOhm7Co7Sv
1T3Jp9uSZMFLe0Uy/uHVmfcBB3eR0Z+XWDRf+0NnC5/O629BN6xHVTKo9x5jlfUrsjcbXnRuZt6C
9ygzRZXjwYvgErf3dBzO72V464G8D3oI/nMe5mgfQqQxkkdXzZno/KJO2jxqL0H2vl42wMYiSQIu
8DTCOT+VDEO8ntJSHmc/fp7icC/K8kKp+d0SyIrQLj3h+r8Myo21iqdTpY5E/lCBzOEutfr73vh2
BWBrQINGAxgmO39+IeMPKZ1Afzz2Nckh7LAvx0uzgq+3F5C1aAUhgcVsHDXen0t4Se8tzhLLY9QI
d0VNi8MdxvcyInxTaeg5//2JvtST2HO/5wD+n8sJDRUmQ4g8dmA+7lgVNcXk+TvpxLcTrHYyqTqa
wadLrSj8iy4s/jXL/DMAnd7FbxvetG4Xa8rwOkdIBaUTMlmdwWsyi+AlUjJ3K4eX//q4KHnQmwJ2
FET9L0J0ECeaDR5EHOf0JYAfkknRDTY0O2lk+YPa8dA/0Hq+QMr4ejmCBo0zhiVPJ+A8uRv5LIIB
9cJxGKvlkDyrKcYQsyJvVVWVeTP5l0zev7ZCQDFBjECFAmAMvIrPruO01UNYCZcetV82tzyZhxxo
QLKeFq/bLPitUAQjKSQFY3fVQmMnX2ZK/nN6AcYZSpV/m90gJp/doyM3VdU1lMHuJrihE/cySPFc
mqF+fbV/LnJ2ZyZz3daph0X80jXFwMYKglfjU53MhSJzDO0M/Mnf99DXXYt6CMcTcf9fMZKz7A9w
RxbVFaPHiUQZOaF+en+VlL9EcNDuuvcv4Vq/HlGsh2+Jig/3AqQ0/jwllUemhkDh4WjgFLq29RBP
GVMJ2Os0iVY6rsNCe3N0qhNeSXiJD/s1PJxWB5foZGcMturZ0wJYH3apFPQYO9WWBi5mpR/eeOHm
/maRE4IAGhYIvmiBnm2V1J9M6NqEHj0xtnvQRMLCECELv3KaC7Cxr1c4RvrQW4G2xEnO8xyeMwN7
D6xRSI9Aem97wOyEN19otV9a4uxOjSnYdCXDEtzBpGcs4z04kZfsaL7Z+BAyBCwM8Cn813mvsXRq
TsMyoEfrqhzwi8d2obsYGgdOKzqI/n/8fdN/+4UA1UK5gysM3bw/N6EBI0i68Js8Ml+uUI5s0nBe
9+ySnPO3rw411QnxBp7VOUaGpKBZ+X2Ep1rmf6nEfC2G4RLI7ZsTDNmr/1nlLO6wlEgnaPGBvF7v
2mq66UcH0dV1120ZHt0Ufofmoibk6av/mWdh4wGmheHLSZoxOXuDDuvnuAYsEelvWcxumPfM3fms
x9VxM+v5zo7bZYa+s/80NTRr6wtzpm/3y2/Ln90iDUcHYE6xX1y+n31Y5ymx85fbUENMlIWrv++W
b66sP571tJt+C+yztj4HYIMeaWP/6Spnge23uobFyslEVK5nCAZn0xivg264NPD8dgcBkIwthA5g
EJ6ls16qgKcIsVGhFHUrmgm840sp2ndnAcKe3kn5FVpU/xaFvz0d/NUnBzZrOAtV/OTF7R2G/888
aS5kDd89ye/LnL1E2cVdxMRIj/6cpvfxFKi9E9Hpv8LsThiD35c5OwylaSnr3Y4e+6h6FE3z0Tre
VXXxZH935iDgcOK6+2gFnzdnHTKPJkgnPA1q9wJqfEVLnhpvDZjfikc1hG60c2EXfrfl0Q9G5w54
FMwhT//+t+/k08ofqTYInO2Prqv3kj1UKtz57ZRF6vXvO/7bPYF2MCCzACd8MXaBRqA38VnT49zA
/aAEiDBYCuX+Z3eK08cCtxAWWtB2w93/5yNx5AizDpELoER9t1Y/D6wrL+Q3XyuQP9c4C18QHJSs
ZtgQKpmz1NdrPg0rX6inKHj6+0v7doej9Pz3vQEgcpZbOIEpS8ep6XFo/etAL29pZS+JAF5Y45ys
qAYqYhiT4LDGw4aE9YF71YVv/+0++5/HOEdbYVTGSNU2CCdMZYt5hbdUduo7lVKuB+jj/+eXdkLW
YzJ1wvEjMfxzC0CxvgRMneKBbBXl7iSbdbks/fp/t8rZ2ZlaaTSLyuqovfKTpHSVsPG/v7Z/E1sg
R9DS/ypSzPiJjpjSowPJ2E7KT+K9oxMNqtuEhuq8+fsDfbOrT1QY5JeI/Milz8Kvp6BH1feoiJRD
QEr1i4FORahA4y7v/77SN1cBVkKohQsoipPz7vAYT/2gLcLDPLJ1MC2bcVBXcLH8/3kgdCIIChFA
b88RscEMQX1Uc/QYGJ1DQywfHZnVi5MNMr6w5b65u0+ob9yiMRSmvvRutO5KMyWnmDqrvIW2D7RB
MyV67HKR9dU7KC0XVvz2HaLRAt1AYO2+EMXDqoHELO9xz9FoTWdoCRBShI7c/v1TfdPrA9YXremT
fwjmXefVTdMPIZpuSFRGSDmfbNSzChDmK72Jinmd+vv4VzpnYS4KlV/i3X/7Uv81LAAhHozSM5Rk
5CzlOGhc5aW9cYhXlF37TwvCmZTk3ev7HdyBLlzs31yF4OuBTIrYAX7ueadPhxJquBTXrbP8CqN3
gOKKv7/O7x4JhEAgwNE3gB7hWeTgEYsonVAZK/Ry0iW9MmVQr01k2AmB9wLnwgPGEN6Fj/jdXoEE
ObDhJ7n1Lx2zOBKk72laHU380HfXSn5G5kLy/N3lAZcZjOcw7cH9cfZgeiJJFwx4c6Lr+twH74Ei
38jKarqN/O4Swf6beILGwmm0dNqXALT8ecO7sCOMnFODofSWj94BajqCCARL+kdMbFg+atFc2Bnf
rXiCs0I8AC8QB+HPFWsT6jhRYXVsWyDDTEr6rJ3I9cDmBooQ3eswygvx5ZsO1f+dA6LbiYLyK5DE
d6uxMQgwjknuUw02BIBoiP/HIQlWVnQbf6EwIxX5rIIL2/RfAuRZKfbvDPL/rX32gnVMqjGw1elz
5u4cfszptO499RxAo7NKhzytQ+BSo7VJ5L1YLnU9v3l0ZKMYuSFKoOsOLM+fb1tCI92doYh8aAnL
ylgVOnTXw9Rsa+1nidutWvxZxfzNXHWPfz+hXwszICeBTAqg/XMykjj70I6co0qTtjlKL34MWR1v
hOqGHJBbDXxLV7tFAuWBrPb6S6JnX48Q7vITkR1tJCBCzkHAdW86V/Qlpj/eERTOfK6XrPUg4T9e
Gsp9vQ8gs+wD7g+1dgzLzjdz65SLULErgf6qvMdyKfsyc2oZPBEAjP+rogmODHpWKGdwTlFznoMD
U91G/Tw38hik7rhlbdKt/VLbzbwsbm5CWj78/QN+fThAIE5cWFwMQMCeZ3917zcjEjNEfW9668CP
yuBeCL8P3/uvPDZUF3+sdLozfque+riNO/SX6bELDrW8I/TZYXun/Pm/e56zo9iYRIAMjc6ftQ/q
Xz+FAWLOl2Lt182HZ0lO1nTo/Z2Miv58lsVGc9h3SGCwbcgKlnGPyrg7ghlgDpDOhfbfN4udoI7Y
6hiGQp7sbLGEzxOmGqg4yjGNUEDVMAno5nc1qCqzcr5Uv5/e0B+XGYGCF5oRLgavJ9WwU9T/7Tu1
E5jYTdcmB8DlvV8ui8JXESbjI+YN3suMnO6KNTF/DqS9pDV1+pvPV4bYMvTz0WdB8Di9iN9W7kTo
aXhnxYcWFtKQwail85N0yr3QB/my5fGAKKtPsgtgs3/RqpbWclwnWEa0ybrvHEj5DOuU0wsskpOW
4JcHOonIIAWBSgXAxOnpl/z2QLJLjF1wxm8iUieFr53PKO3vgxjTkzJEiIJKPi2qqvkkcnw2ZceL
dnSfpes9o/l6iOpQ5tCjeatdXfTBcg9tujmvE/rptOadtPKXv1iSB7YJc6BQY3iHgPeq+ZVOmo0z
tq8wPriCYeN9H41PkQoOPukf2qV8AXEjzmk9VNv6ZHFCKG3ycaJeUaVyI9VwoGl8JefklBrU/xDD
30MzjwWb2TOLBLRe8A9V7K5jjz2qoamzqdVBljbtzifDtpzC125Ex6Li5gguH65kihhEfVvQZm5z
KsKT1lWyr8rSZlE5djAZ7leycoLCqPBnIv1y1Y52LmSV7D2UJHmI5AHepicnEJAsMgrJdpQK/ZKJ
tt7VSr7Mhpg9rNcOPbQrguD0fnnUrzQUPPCzF/WclIB2xW1JK7gmi7hwrYOsvKHJk1MP80F0WhTM
1MO6gS3dS2Nkktt+qU0esjZ9cHsaPNGm/3RTQ1+h91wegc6blm0MuexyPYqhyqQI+f0YJlvIRJVF
FU3tTRe2Za6T5W6M2jkPiFz78XTfQns2b4Rptn3KTTaaKgB+3lZrx04fsJ2vi2mIdE5Z1ebgoOiV
pcrmMTO7gdRv0MV9sziPOacJJkVt/dxUzZLFzP4T87HKI0muHY48ZPCdLQSNt8jdN5qzdt16/pxF
E5RtZiYclKztW+vXt76HH+l3jsVftiRbDbP7ItLtxnAYqcvUFkOVdCteOskxDSE7XnSU808tCMTK
PNrdBgnrn7kdvJeeCtjKRMaJn6WpzUMHY517zAKJl9cei65dZGFLvrQBNO9LQvrnwTRelZE+TbbU
ttgoU6qAsGmdZZf24XB0+qZtCtYvi8jwkx2deQpwBT9i7k041XQ9J7y5SquBfWCuPay9yFFPOPL+
tVgUWVeuqV+HEuOZAgycj5j7P6VHt5SkP6RT3nkQLNwHTE8rxtu+CJyaFT10XopK9XCCMaLPYy79
PADxjJ2+z5hYkL4XzDrHrn1YDGBaaTB2haq0B/roAJ+4RNXPxNVOHla62ggCUJrpYfxBtVtlmB88
E6AAs2YsxaoV8NFpw2mH2dIIpW4iCmcuG7gquT+iLmVb9GfpTQ23ebgR0dugZkFOeQ1nmgEWZByU
yEJGANpiuqxyKdw74nUGTPSBZ6HrfZDZrzNBgFmN7W0deAaG68mnUdXnrJGRmrSrNkGLrx423iej
4G40YZWPEm5Jqm0gUnuqffyPyOVAto/pzggSZzI1j15FHoKSP8SUblxq4i1sNz46V72HTvTLwC0c
E4fJybxoiTNeJ2W2xMOUzxgXrAdXlFCUwYtN+8A9ph0bt7A+s3BH7miuIZWbYT4F05QqTOEFD+Il
L1EuExr+8Gpp1ilT77YWz9GkAwwro+Z2gjLU/eIzpwhqqDG4owevtAloGjvBtycKodvvz02mpiDC
l5t/jLhw0WBg237orrlJIbpA6mntGeahG2CPI4E2NI/GoRitlJslZgP+XL3VluisVRace1d2xYiJ
UpyRzpkGGLt04sVnMtwFEtMy4AHCbAaUd+1V4EiDXJgel7BsitmjtlAz93EllyIv1SCvaEUZcCtL
uEL3fym0Cpx8Rq5WEFqmVwH8RlbKsw28MCZvBaLX+zTSZlVCZeFHm+pwU6Zuv44ZNqmTLs0GroXD
WlU+K+I55kWtrTyomA8PMzTw147H6Lqty5c+RnnS9UbtkxoJcxl5L0MPR9/Ig+Z3NpLEeeyHyd8R
xuptugy/0Al/8rpSHMewFjfgtv70aOTkVlkHEnhxnbFYPZWsYzkfxxfQ7KbMxTSmCEf9E5jfJusm
b1yFixhuU6uXLKyXYJ0AR5mzqa5yqeCfEPD4ue2wg6GOseSwBS7h2BbzlXJBOQCrWRbuaUenZVo9
WbXEW/gHBH02k3SE4kk1tDtMy+5k07dZ6rjPUzrA42v0zc/IeMNjJMOkCKuofFgI+8CIhVzh0FOQ
y90ut90oisY0/hVwoHZnoKdcSAD08FxOWV+nEEXYMOt5a59R/84Pp3Ctpf/azaGA3RiMmbpKp9mM
HuuaCSMBgiijaz8SduUtAd35XYf/jQvYYgO1gbFnuDV4c7PUAkxDqCT4+EuYfyAVLsc4NR9+QHFt
uGBGvJgxjdcQNGW4KGYYiYv4fmTwaULH5JMEo8okHcI1J9ivUJH09wuJeygBAOwCMZo3AfJP7s29
d+UndDx4c4WwuJgyq6IecX6yT6NP+4fJd+qHxQ91tnRTnY+hOwC+MmA/QHbgVU7dezVFyQr328cY
xHrvhpABnNEuLJa69LYtqN/Z3ERlzii6eI3mL4aRZS+TqcuClOmi8+CQw0rdXDHZ3+kANy7Ffbpv
NERxyBCwW1KxH8lohpzVWh3qAZe84mG/atPZbJEvvrC6R8gH5qU5at3rp8rrYNhdErmtBzit1krb
OhvjaONLPIdTqSkTQ9pBsquCuKY7J9ii4XTfOdSsJUaHha4aNOhct163C9eraiZ6TwLlwX5Lgde4
DB14uGZaObgEdyXFrWaBy81x3w2FaHCJVDIa1u2YAk5XmisQ39wnupTNK+GpW3iOj/+DqZrDwpJ3
hb5knvrdsy2XB6lPQDLUkytCHbkxfWRXhgSQVABbLJtUisgtfZGFofU+GCRJc54w7K7Qvtax7nPP
hE1eDSPO+MTcDKZ106YjA9Ts0TpGYEKV6IxxWACiyzdLototRcK10+U83MRNehcq6A/IrnyKTOVm
S+uNGdQVkFbGjizGpCF5zbsx58BTb2SUIOrN9efYlj/aKDLAUollNVh5jX/zT8cnlsM/LoByXern
TcqnTdQzviotBPpM1QuUyfQ9nLoPWeKUWo/LDE3YN7dhJjNIMNaoMOpV5JfeCh6b4dYZmb5PZBRl
WlCYKFR1nc9jHz+jIDaQeOthAT9YmFi4QfXTLdP4tbOBeAwHqNkUrgtMMDREAr7thrkuTjZKUNmG
3PZ7Ny6ILZhy6BayUmVv97AZ1leBBoCUmCFYMuaDV3g1k/Bed3M+mZ9D4IHbj35qZjDZvgbBTa7D
oKGPIZydiilR6koT/JIas8arKQnbLEQEzZa+r2HaQsNjINWyZw3XsiDKQX09pdAI0iKG9DPo9FBw
8Rcg07SNJuTyk53yVMFUZpRRu56gTL5JIgpfw96Tq8h2FCKjgUIoi3sLrFfTlsHeeEual2Zsc9J4
0c9WGX3lUy6eWw25iUwoM69nxDJ8kIG5IuMWitmCLM16cAL50Zq2f5Iimt/jDh1/j/m4I0BpXgVL
wHKWWhyfbvoIZCN2YyhALnbnao3rpD6GDTKyjvk29xWSTz2QcN2podxoYkSuKIi7YY8v7jKBw2k7
IF1dNa3DGTkeseFUCH9me67HdN92QYtsxAEGdoG5oK/RHQAC7BN+rjua+tVOD1NXBIv3SZrg3XdS
pP8AoxXL1D2BQ0mgaB1BZVZwXCWhE2TdWI23EG2Ydx43i8xaFga3je/bN2h+UigIExoXXteWSMoY
YubYjc4r5M1GEL5juebQTrgzPPTWEaHetajLCFhnBp43d80ebDF1NSoo5/XphPdT8hDYaDQ12Q2M
HuY8dGuRCzmVt7yVrBiAdSww4d0FE7+JMdDbSUqD3Pj+NvKcOJ+UueX98iOCv3bum2bKlF8/BLV7
74VqHbfTCqDRl76ZC57ovJv6Dx3wm0ikD8xVz2LsnvyweWsDCJiVfmzzZFEPbXNS/QoZcn/NMjmS
64CFb21a7i0pN0sEmVphy6NtxgMAFY+oDPSKpf6h72cHPscj5IjxWVtg3qBF3EJZMXqrMeHaJ9Zo
ROTuionqRzR3T3VFwDoX8z3MtQAv7iKbST1jvuJurAflERa0WdOyt8gkPmQ73e3sWZPpMLnpS+qu
ZOe+Q4AgXVc1kPy8B56buSmGqRJuNeFSpGPIc4QymyEj3KEl9imC8hEiEAIiesEuLv0NRaFXmERB
kCYIf9l4YRDj9edcO2ja+/HHqBIHJ2W4rRygcU4EqGIRBPcN9eciruCRoeHS59vwigxNmUGmHFqv
CljVSKMVbxH3SF/Yuf+ZiMAC1Vlemw6tZF98QGbl2ned107yTDvsEcZe7zperr2UQ78BgKY68q/g
A7duo/Y6pvUPD2eLkoblqmv2VNcwsHKi24aIW7Q3UG+Vvp+XQe/nAytvPT6sQ4dsRtV42WTZ64hk
rLT1pyIxOoLhUbSoV0ZRvTfD+BOmUDfcT38EVf1TUP+f1NFTXkYWj+bNOpORe+NMzksPdUALNm7e
JPxpjiMIGLMELkHNo/C6h9b277GZ+XoaFg+60BEwusopUDLuiYY1+1J7r2TpV7Npb23d3NYxjKTj
5lWSJcmxc4Kin0A0BEInulXC+5nAfi4bEnRyfP856MlhKduDrZMOFa1ZJwaaCXPrThngUXtp+Y+e
0J3m6Uethj0NhgCKDPwzjqYjakNselgnaR+XHecqxCHTcFJqKlQW6LzAn9NsNKW6GOfRy0Ohj9Lp
gszrka5giJ7VfK6KwQYGAXlIMkXNMVmWWyrbu0QlP+aabpHb3jPIRWc4o1DoIQE0OGHTRsudOySw
ia2CT88un12jftCFHwSECYqQx28dYTyfSJusgJN71710skX5aMzpp4UEr0CkLWsomQtE5OgOfoyY
uQwmWVexuFVquok8QDsa6H7ifulzx6F3jdveQOwd/1ByUzi09grGp3S1xJ4swN7xEY1B5l7AfM8g
OjcieszPYOztA/QqsrljNzpFLTrJqVoFMi1UivKpUvO2WepHhfkZbeSh1/3LbDskG4ng62RQb6Vy
P2Jb3lAPScaADDpkqLVDqY7S8BthPLamLCaZbLoY6v7TTtdm3yzVTSLTYz+4URbr5HVcUL0EQojD
XMuf88T+QfykaP27QW7r+W5ogNHx4OeAKAml9UIB8rT3E+hhoqTEu0+lt6knbHFvmj1QXsjorSqC
GFhKG2y7BSy2yJnivDXoQPZ8NQpT5bzqD40/6CIAw5aO1RpcuEfdh698cWkOEgnEPt3Kz7uRoY4l
9i5VGDFzHjoFMZXYoHnhrym3yBJbC4/b1klyoR2TY3wi85gIUljNgTIexFzvWwG8R6Mmb++TrlyX
cdgv9yQW3OZyidINGrhlvoS2vdHwMsZfF1STXsm25W/TPAbYSsgw5ErMpAXGErt313I4S8VTYtvM
L4ndz3Y+9ZDj0rsVZWhfltkMu5mCP7nipi1vAAWsftiqaY5UmOgF3BY+FZRPBrbTEb56PbKaQ02N
CwBFoQCAEViIF1chO8yHuJd5OPbDUeggfBOzVLnfwkMqCKW3HQkpMzZFw8/RmyByOFt6p0DO0bnj
cRpkcJxK9j0AUB2yxhqQJxDi4idbmuQAy/UIWEM3uncrJleVAi8eqonsHqZcAUhLnePcA0gRvKDV
VqFnTV2xUeFIX4xG8gN/F7/JmgEBIR1Sz276EbzFrWbSQRMfJhJFbYH7XtWuL+rcE6zedG1FUUGT
cYVhoIsFbf1Sw98izFvroZE39ONP2jl+hMpTaRSitMKGDrRt7v2SDesOpFfgQKvoV9KxYKW1dQQS
0qXfK9+Z+5wA9hBkw5gEdZ7qCJBGX07qvWuC0c0CaKOLDLZLLiabkU0fRqnA6BFM48TZ2fdvejuZ
JifW694sgH08xyFzISDtL/1N0I6FK6lx9y6xY4TnrkaodEUEU7MgHiH903CaBnCiRhOzF2YqYE04
H2LV9auBOrQHhZu4T2OdOgcTk/LZWRxUQKUfja9xOthbmkb0PRkVDLPRmX5KExXtk56rrRC22+vE
OmuajJxmoP7Cv9TXQQeW2Rj7m670B6j9OfUNJJzaA0m5g1hpnRnd2slJURB5ble0aeRshMfDU8N3
Xsmp8VbG75McZzNBYUx4MTOwjITbNJvOE+ku5GK8MhG6HDA87EAObeqVSG26T2M+HbWpopWcaQq1
JYrJoYL8StmGTTHC7+22m6DrUzfoAUOLnqGvAJmHlyEUbJP4eO0HCCaFHzWX/eOSQKwwH1DyoMPD
pV4Pvddv26qGdTVfHA/+NFA/2kxhoE82JD2yeRiqZ5PvT91GtID5oJGXJO+N37AHpOp234wVCoq+
a0zRc+EkmXNKH1AIOupx8oizTtpx2LjuOD038WJ9IL9juRs0fJO19aIVKnoOi3I4GX364IX8wxo7
KMyCccUt4Btl4Un9kFpgRdCjyftOpZmFKCjqKwhcoWkQH9BzsXnVQkebpUiYnTjg19zW+qEilnYo
/OcGPjIQ7oLMkQeSl1DAcGGfD+YgleZA8DjJr9Yb6qLDmO/OZ+3y2EloO2ce75ZVhZvpFQbp0S6x
qDdfg2Wq3DxwdXKFUhZNBN18qKCMs8Bt0TagACG9N9Xc7Jqq8p/nMZmukT5VG1lbuolV7BUTGpdQ
0+PwseaWtddu6Ycsb0rabdpgUfMOMsIQYfYOiKkit2mEy9gpkROjbErWxJP6GInBZm6NaWyGn/sO
2KO4s3M6bKolZTeLAJA6DiofiqwmzgaU66uythZ4wtDkkxsv2cwJW/f2xKZVabXpFcYQOoSiJAmN
kymn/AUXvThLZpJsQguV7ZS6j7Tt/HUfzkGO6QP+qJk8AJLw6KJFXjzVqPNdix/GjfTWVNLlKmkV
Og3JfDUu6KbgorN51Fn4c3Y92lQ9UpBRpT/nmv1oGQqgapniQxQnPOsFoRlpEaulGHMnDD9oFyzX
Am6ZWVxybMkkVmt0mfrCZZbnXEITufQm/YwHiFDTB+h9OWSHSwyFT13rlY79u2BkP6a2EUi1kYih
w58CWDX4RayA4qp6/6Cp/BG6/YSfVeI2X8y1JMGSW5qg1+qFdgOr0w9d8vsEeJEnUGpjSBR6fQZk
9IwvU7KiRFma+bWN0bFz2JYFaPcEVswbEnVVTjTKgHLQfDVLAHJhU7ZvvJ4UvJrNwekrcND9BAlg
3CV+tVXeINfjotV167CfaeycPKnpfomXg9vIJyD5wl1rRVmUdWo2IVpw2wbo5e04euyOwGfyanRC
9yMyNHjTNfq4bbpUcLCvwQKXtj9UAVU7zBn1W2lT8FuUIfYhqiOIhCXAI2gR7ZwhpiffQWOuwwpk
0Ty1ScizNAI4UcwJWTUO6syZmqSgEyxtjWiLsR7FLl5aFDze6OzbdmngjzGTXAn4tkP6zgPQkA77
eVhguNuhCpeT42Q8Ne06aAeY1U4CVzSiwWpGPMM3hM7wScU+NxH23tRBox+BDb0u1kNRkSWIc2BT
uncNzMpWPBmQn0YTRJfRxC6rjYdp0CqMOsA2+cDvVIygl0Nod+wzUH8qtZp6CQTY2C8mgOW4lm+Q
1YjA4LUDh2pt1dUfXYLmdOYlPEi2qWFmijGRmlS/wTRfTJ8DNT7mTYr+Y0pdu1moGAugcTxKXri8
WpIHiH8k7gHDsdDbCdE4APOBbgN3p8Ft1woPPhUMld3QZOk4ibvaxJTdlejBPdXEZ2IPYEk7oO/v
9jczxiQ5b1m8RoAyh97qakVHY6+6Bt3BjPcM534c4RuZkUBWP3CLV++pV0VXxGkHZO5pKG5My8T1
ZENv38h++j8cnVdT80gWhn+RqpTDrZITxsZkblQwfEjdyjn8+n28lzs7xYAtdZ/zxoIOD7WqwOuP
jVaJxjcVXSXrJtH3pZNsl8Ko1/8k6X7B6rVqpExF+7XOC2udqaeXfBmNj6KYiwNZQNYpXxuQXMiS
lqGwzYhtrqqXTdGtK7XcKpE5mXX0hDZFtc6R0Jka04LKTF/6jlo0D9T0pUdvS4YruVrazVzaJLD1
3jvWrr0yda4MiHwMbpCl9MrYC1uwq5ZW5w/mNjW+HKWb+YrliDuQ157Ak5ZHpXS2s8Y8e2mWxXzs
1ntwNeE27j+98uq4U+0cd8aIBnGSW6SgZgizvuyOm0W8odt6657Row6tOu1/pnUZegC6bXygBzG9
ZQorH4Y03Xoz2zR/WQrb+LFqB/kGOuv9lGIhJVmmGNNldg7tZMlHg2/0RhBIC4BdbT0QPK1YMswg
qz+pO3L/vI0nNeosN7MDZhgg8SLT5XPpYArzETkBURPMVf63tmmnhL0pILxSwgpfPNHbnFaJvua4
OBNlPU51DWqqN8XTmiV5EbqucG7Sy9Y72OzoD4PQ5i9SjcqcFPRVXnmdzSczKcwWmB3YC55Aq4K0
VgsrmAupsWOWmWL5tUzl6reelkzxqHh1Ha96qS1XoFxhhenU3/cZmdFNlZtTsqu6dtg39Sqfk6bs
8pMK2h32dFX7DQKKif2USo8g06emipmpi/pQLHcAeUoVh5mqdgA6R69eP7Yksf/NWUWg7tYa6Rh0
VtEDdfYVp+i2SvVceO0E5aUOh2KbtbBqmb0eUBYAl7sTqC/BhQRuPCvWKjafCBmFc9GoCw0SmjEQ
/36VO+AMslXAiibbUq9VsmBnFO6UgleW6h+WjcIIJNzdDdyXEQFKqpvDwq5o/SFFIP8vV2a79KtC
WLwyqVUSXq51wL2LnS57bxwoHTWZBw7pqjbvjl72z33fNLt20p1bCwvjBbzEkAsO4HIX5otjPLnS
al5FY3Ylx2Ox2BBcVv2UeoqLgI4sqNhqiiw96cnECVMvtR6aeePdclfaiU8yvmyOGxKG/Lqwgoz/
uFYHQCaiaTu4f8/sdi3fOfBg05Z/NdxLKKeUsleTqa0i1GFpxcW7K8h0odVRydd74tcwX4whnyJz
am8tm+GTo+Afm8Tg8mH0IqqaUYnv9Nv8aEy2bALLycYblS5JWFVwxY1FQOy2Fv/ZhGAmObPvJvtb
uiZdG5QlphHSVK2jhgUuSkxY8wWKztfNhWvbyY2GS9TI9S0wyTcLSmUoL8UEPmFnCBr8fBzmODd6
w5csfUBZbu/loawzrpJ+KiPE1a/TIsdgKOanqUm4rYZh0F65Sg0tcFrZBkUzHxDq0QRWVvnrPPMn
+ZDLENJdthyrpj0lCT8pF/IyuNWltjdGA6eKWq+04qYrHhuVpcF04syyh2hp7T1z+UuVaUmsDua+
3LxnSM+du27f7PtLkDUGxG/xm5oMAN70xd4HqNSKBBiDfcxWeSLVtowmVwXww0/pl73+ZZss7cTH
14Fl449Xk0w7rCyA0aK4MoHQFR2dKR2/9qBkZYjUiIbmvpmuFmnYUWa17adlZGo4ENZx7ltRMAao
9cs4JqwnnLT+QoJcI1m43c1tqTgx2ggcNfWLpCj2Q5mS+19Z13apbF/RxaHz8pe2HEgk0y/qCsWg
4qUMOedghBMQGk+dH1Pi4raCn52kLU85IhQb8dbNkJr9szrw36R27h1HHEm+oK13TRy2p/kReou7
wun3uRDRoJU7yTxhWcNtQL6R2PqDzhDfdEznuv1sCRygeRbNqw1UlM+x40B0zN2OWNN4JEe2mMgy
K8AUUlZSpR84SJ3frrEf2lphnnSemrSNSJY6g1KfVIK6GLdO7r2ncFMetvviMLZ7zUiuiZ3clI7y
SPzs17Vs0jBp3Z9+6x/UDUO07r3WHQHMzvA4F12cJAnSkRoNShPAZZwVLY20sfuyUz1qjSo2F+6T
bEI/4SGssd+zlOVgHdUqpMGav8SGpB6Xyx0S06btTDFMTIqZftD0mTIGywmEnHfKugK8C+PRbPTT
XFZO4ClbaOvruczWg5EMp6mjvwnGPRtYXXNrDMpCCfIeTWphDd9rYRxdcEsqKJfDWCiC7SZ77sVA
MTstFvwBZX6crOINaCm624dsuwzEnMR5rvt441sIof6QJ+O1LzK4/JtaTvt+nY8O/xOo8rw4b9DI
8ZK4QZsVP+7s7qlK2jEIfKSqHSpaMYddwqq7yrENbYu/oOmQHVSiy3dtrcogyddTkq27fLXxOdrX
RIx35uCsWB+682HJDiyZL3eY8+euda6qSUNiZhHs5pLhxTK1jXMA3HI1WufFdRhpOeY6nSSEZt+U
/WETxaHbnBe9LYNmkiMW8GKfr2fLsvmD0x2lVDScgzzM5rTLge58x51eNpEfcqGjcpAPvBHvje7t
nf5f7bLNQOJwac3KtzMZU0C8P6toMVzAVfB8tdfe656cNdvnvbi6CcxCx7AD8VYeZM23u9X7rHnP
NV5Kz/HBT5Ja3y/V8yinOJ+XvQtQw61cNWEK5n5nytpt3RNfdaY7KAIweMr0eCUK2llYqlPjgzSf
aFU4AdT6gLYVDBhmQVNqULuJi8eLvARyL+l9mm38osVQI/sntxQHRjtwrjtKDTi4LzOeIyMDN2NP
cKrqvZIVEN/yowxED9DVpVAUZ2bdyfX6OGMp9Q0xRdV6T6NbGyjy1Fc7fQ/Chvh7jMtEeWPJO9KN
uLdLMBvYsKNM3Ldaqz6GVjuPg3etOLdDXbQuaxqTO0IbRAMIYTo+UllRLt+BSLm9T4hoqCvZ3qIY
bS7TpzJP/6jaQBbT0f6Sjz1bsXjQ+taftmzP2PRAEyQsnLb6budZkZqtCKkYbHy9AQulRRTTV/HI
HhhWuQIxvNVfXmpF3eIWqHD0/+YK2KRJ49we391kncK0J/1cacw3KPvP0hWLv8Cs+tQKXnWj2y1t
tbeUFlbHSF4Xu3wGvPoUhvraeOKFB+OROxY5XzI0YQcSFShperWMKYXd0f8bTftjqW3hDyIrAoPC
ocRRTls2P4FvPur1hoBJbH+T7XEn5upwbNax29HbNwZEo/MptfqNK0aiJGpOVUpF4lh28liV5Vsu
YP48e7qVEuGX6MNyEO+q0ZzHae4e9ELbM5e/Az7vxLY9q7X9lunqByK6yJB2WJjlq1eR5pzo35Yr
XxJVDbn/gQ+8sJm9V6rXjpaG/sXsCDcRQxaWOfd26y1quFpeBdB21zeRIwW7u9s6NdooUOW335Eg
vxO6equkGyPEiXQDmL1avlwjiVbVvBFCdclFtaua8jEHpdG8/Jxtd+uUnlCRvVxW2byVjQmZ6NSh
o/cfgzOcmOHCYW6/hJ58yUw+zJBNTo9WrJMLkoh+g1kc/uUqD47R1wdrU0+bmv40WfPBrPabpNv3
XJNU1Lkn4EzY1R5Nov0LOPmjIQn0+8b+18/5FdgtYO2Ebf/SXfWRkTBUnSEG1Hzo3LPM+MzlhrhI
QyykQjE33fpI+elbXuVr0GzPoztH6VY+66AJxvyVadaeNRdsrd7ZSfEhlXlnyG/bPOVOF9YsrPkA
yNE0oTYWl1Vp9nn1nA32K1TomzPcWojuVb8uqhU7nohUt9sZyyuYy3vRaTujIEkq/U4bGwpffZ/z
L8tl+uv5pJQKfeJNW+zbWquRs4gQySOJb4eq1NkqCnZMOf1s4DatcR0b1U/5OQavok5hX/t8l8I0
iInkiM3L3G3myTWQimSPSMpOtuUFo5bF+eKeXe+7dphHaL18BXPZozPfG0oz+qyZL05vP/CIG34/
df8pJjKWRlPIyajls+qlgCysvQcH4/YRG8yjk4pfwyXnZkxzw0+66lmdlbeBph1dT4dQZFs02cpD
bssHZ0WmoNWoO0rOPqFfViTgQQ8/H/RwJzu44DTcyvlJa9AWOYPrRsiCu0DRjWNv6ztLsf5QXrxY
aiJ2OqDMo7OMuW/Y24sitV0uhj2leQeCavPAXbIPoYAD201vBUy2ajRA5Hrjt9fsCWUIcjMNilEL
1eksvG9KHp/H/uhYT0qjBK73VlAaXU7moUenk1gfyFkehMjDRZtY2eCRXALBN/jxnrM6Eus/pdtn
DLHq9rlZt6I5FAYyvIESz/xRdxS/lYeprwCWFz9dvju9ei888+yuUMLoOpQ2NvoKTlq/1c0YWJyS
DtxbbVePuqwjFZxcsiW2zoTVhNekS58r61eVH5Vy25YhpkckXKvjmKpHUuK7Zr4MCHxUVoDULm4K
SUsZ5HNV/C2QmDofW7Ke5vp1LcujPb/fD7rCC0V16zbwKfmfob64S3qhNelQq//Mon5wlIYorT4W
VRG37Q+qjQjOOECC72sard6VGbS6cRpUIwIjMAWak+zY8dcldr/Tir+u/ps0e7c66tFV8p3iYDpz
0YXw1QzpeZ23MEXloVTxXBDpk96a+b1j7O40sAskLZ+EA/02WyHQ0BgbrPbyaJgDv1yWxVprR1rK
AzamjI5WrMxe5m/1crSNMqZQkFWpioxZXG2rDdH8BC4an3KpWXleeqhD+JazkzinxVifnbp9lpPz
hM4iqvm3pjS2eusA+ngHaQPdea5Rrus6I07JzYaRq6yRinlGoAD8Qf0Rc1Fufim2gC6UvTMvYQrQ
GMyw6SZ0abWZwV1TtLXN3tYLpH4U2jrtIdFUFmIRtsqEhNE5tjVCsjpqXZeP9lKlDed2iZhpQllC
Aqwx+W7u+SW56lXZ+WNxRt4SGHDQLmJ4K6GFY/KlG1moCpT6OR3dyHB7QEWos/U/kd5XwMFHXZuV
f6JQ3sf6/69CDJeGyxHlGB9ny0g/Vvan5yav3mqdBic90YsUSn2dw8ZSL5nhxKMEf8qnuLJk3KIS
3Lwl5ttTBT/q3XSyyNR/l2beDZWkr2N47vhA7TvNsHxQRPYgO/XkQXQRMxDoafvklCJA+xMp7p1h
RV+8yLiSw3VJl5AFnobSuckD6WhBW9FaluhF1N+vo85Qd3I08B2kNzh+AjrmETHIdMy9nkss52za
YMEpRuKAsMnJUm5j533ArpySdbkM2hgnmgxtlbAZVgu3Pwv3J2mQ/OvtQ9t/r9q615HIJekT9Qxn
2L5j0q90AyyRyQRQ2IJVlzzZNRT2rzL9S9vnzrljivWL2M410U1NdnOa9KomT50m9m2ZnqlOimlo
OGoEsVZKPKtFMKXXdUt3Y/lWuP8Z+lvdMQaL/ri6w21t/ln377d0fNt2Ts6Kt7fF992DcY7LuQG1
k64CE9VFwgTV7/bN5qCZE2eL5advPYpW3aNQN1/rxp2C7mzoBJI1NDXCDp0B1ZT95+ixvh7s6lO6
pwVJ3wiXr/A2pY5EEZvvCllcShvS2+4Cko/9Os/j9j4UNc6hn71I7wrGvrhUfj3nya6mM64iLviN
vsv1kE5bgNtrL+EjBSRuDXfVwch7Tv5Qj/9GLtalP2IVZbZcQqUixdX5BEfl8vnneFncDpASQAxi
us0r8LUuSduwUdwob14x7bt5iknLCoZRfUqmOUCxF2SLPJZb9zivj8LU/il6v1+EDoRp7js3uTVq
c0TNGcIhfVQ2k1idnoayPrtLccI4Ey3Sfeo9hL229WDILtZWK6jpGcaA4M9uEqW98WFWX+QNfrmZ
9zBNOAC85FWBCBhLaogm+yJL4tgyFVQAX7mtB0sqwsrNz+U2JnDDE3LCOttJ4z4uj5G8S5poBggV
d4Y0wSYyLSg/xzI/2Km1N1sEPTJ9Q/OGOySnRoQ+mrdtrK9Vk3GhUg9DJxDabtPjCbVmtjuRl/le
F+NVph7BPLr1k2oroj2duOG6L/+8Yh391LKzsKnT4tolxisSA4fn7E6Ju8avZyTsbBUZ3k6fBao7
seQgNxnEdnRkFrWWFZU8qgvKUDMf7vonoMbssUqzcFuyQ2W2DHXawbUwcxDNvYHO+EtSHTYnlX7n
DT4F6vspyy66NYbcMoetVALFmTg7yQKVtZ+t6n/5/DM1Pyjj3r3is1HM16QV0aS4B6VWdqvKke2G
lBdHYvxM0iQskezMZIWaQxosaCx9pcs+FEseHcSpa87/kWlPG9fPRmWvnjf+KOZorJSnRsOtU9Mi
kCzt4vctp49pPA7OgojFUSCb3EYCUbDRzrYG/EHnywXexIw9h4uwNPUv5nfpS6KysGJk2l5Wdge9
YimndZrWS1cszwp68Z3q8VnpVvYl1/KHxJBPSoQwwlRP1KmF7aierAoGYKbc3XWOpWqePKbILNGO
2rz6/YDqrKv2S2MzmXtHKWiKBlxAFruvrNdxrC991fg9NBNNBVHLhWR5a5ih0Nkq5VR23llFT2vg
9kpSOkhbdiOkBFVVXfVk9ntm+nXTn2lN9LvO2sPPB1T3vN8L5rc5v0zj/UVXHhYQela2mzrY4ajn
0s8nbNyWixUm2Y02ZByvaMa8KgpEbgBLpS45xUGQVq6zwZSB6UCrF5O2F65yRmlzYIs/kvR3HTLY
wMl8L+uBBuDZDMxU+yOwK3AM7kpRxKvWBGQyYQohsK7Uoqp8HZE/8ei9MOgwTFKemf3KwnwtpoXp
rAomBWOYlvnL6IXG6ERy1Tgq7svEXUyuf1Z1gdEHksm8S2rrWNHHz8leWN3T7t62wNfLMOd58poo
s4/wz2VhWR/KEvmpkEVcGMs/Ntw4LyErM/jy2bmokOem6AJQ1iBPiH5t3KDOntp5PCUzQ8GsRU6S
8lwXJ5PpX8/yv3arD8tq76x7dCk4f+mujBpECxUMBU3/ZBszqsEfVKLn0llCdbaDbpn3nVkdvaK/
EapxlmsHilUds0Hup4FpbMRiXzbZm26bODQQ1UkO4ETu5sK7muMYNIMaFF0TFpWLEU73ZafsLFIA
h7XkYXc/1aaJzGbjdO4Dl+6huVbQDhMHj4Qr08egT/SvxByPGmxpo8pQy7N9qqIsrruoL83GBxN3
9Pxw1+yacxZMmAcxqAS22Twp3PgjSH4OU1AVa2jb49tUrPsikUeSQi+Lnrw0vcfVnPOsq0GfridS
j+iOBlRjIBFebFnVy6iqe8NQwmluwyZdr3U372zFCumen7vpKgRrtzhp2/sIy09uWSg5GjDHP8xr
cSCJNyh7boz5D+tJmKnWWXGGT42yaaD2o9exUSTWZRxfpdfvnOKN6TXSiw2RrBpaONlykEEXZDHf
PF8z0EJIGFsXJ4sEURrVWGv+03mqRZOFiKV9/DYgXk3sdXgZRBdPqjzl1q0Z5DOCj3CdcWjlEmwD
8Lu2JHYN3l6cSyeZO+de42RS6Mcc1HbHDAU3gZ9/TfW9yZTXDcOhz/B0LjzeitbsiVRBZ2ZAfQNG
wJf+I1ixijFSXntBDv4G/Gm3J7vZUCMn3t0Ipddxr9jPo7cRkOoOj0jbwddgaS7lVGavLUcCZAr6
ONNt4ap6J25LDZ03vNZe8IOC9O6W6xegmCltNoxOTaSsAj++p8hIza0jXRQPYuuRu7iwycjPuwNy
38mv8Y75LuUb6OLdMrKMwjlMeqruwZqy2NWMd5yqb1uFlYqhxAxctolg7QCogGbfldYTfqshGk27
sUbnsb00Tp3ve5PZPrc25YL0/QOY1/gHPc3lS8kjBTvpbzrUUZ0YL33ZXha7+B2M5E+UeQQbEc62
zq+Ezaa09cgQxEdlswVTMR0d59vKay0kA35flSP/3Lz1vcEcCWVs6Lt+RXtpePNJb9PvIbE/080w
gspD2z+kL9s0h1aLZktTWHrT3bCMO5orntykem05NEeLi68ZDhwRcSkT7gv+C0VzMe3JL3X06vq0
a21xqNQ3RORPy5Y9r+nidxYMZYcbBFBDKs7OhfaxnN7yM9JG/LRJzzAtvqEo17KZudJYC6bmfA/9
8GoGlA6YmpMkHBLraXDHwKyWKEnIXtRczE0cBornb9PY4rYRTyP7KJhWiK7n2KK/NawumFAs+XpV
tOjws/tHcckn6zH1CHtfZPGU5vmzZUGue5jTqvZBH+VunfvjvHnvU5fvl676Xbz24o7jA7dkNHf1
zkks3mguv9nF4gpznw3aGx1vmHeyBR9S/q/kmTOl+gFJgTvXvm0pTzD/RpiyMqB84z6u6ZvTK2LT
i9it69BrEr/qi6CSrQg4uJ/wcIBqoHdLdfiptd3DJR8qF0dEWWH626KkXL/dpXrpx/l9spurYrix
ujhH9C5kDspvV0Fbm9jWbmx4FVpkxyUy7w0Zt9r0e6tIHpoZjai1uCJqVsAdUf52GrWzXZrYftF3
cUsfgq+oyhs4+23buP7L0rtk47YiTWIWqM8JnnkuZsXXBdSxczAcwozr4XNJv5z6NXNYBOdN2QFv
7nRSTuApw6wr3hsIA7sWoW3UP4OATTDao9tgrVjrT2sxsO2IQFc5HIRzGtsSrZ3yJqaZZ+l9dcR+
Ka+GOuy1hiFALf6jTVz3V1YCI59um2bf7l9/tlqxSK2H+6sxQLalXFhkhUSyK06WC3cieufPGLUf
bxC7zs4erc4KtC0aNTbHHAeXViH7W66T6y7BOJwtIJFuUHYjXzeNAQe8u7E0zJ/Ec6/uoB8NMaNY
95BmFDtyBI5GJnmz3ga0+jpcmo6Py8vaYyN3dNYFzlDHVavsN9EzCXe+vq1xCqZoASgV0yFzgR4z
BZxti1aZPoqcWA30LPCck5FHQ/LbE6ec5Ww78/Nsw1DcnS8ZWL3+uLLZdjUTu7JDrhvLrLtUzH9T
0wcqep6m+BOz5nfq8ODye22Td6nQMpUIOn0tb7qo3JT3rtWunNAfG8tkXVZXt1Gw3akv9bI9FZb7
M69w5d5wq1U8sEP1PHODIfKMF4dVn3DO32xgqkDyVbnaOcWVZs5VF3WlygUOTuGpguR6Lv3WizW1
OoxlcxjUfxhoQrMAIin2DoutNpHV2TmMn1fPxGalJY6DzjB5mJFxFl4St8r42C/V46hM90jpgu06
f1DUhjdEHDML7UtWJuyyr/2cnLJp+y1Ge915eS8Dq54I6l9c5z6xJfEwFzA0atuGjmNvoHN4V4rU
Ky+q1tSxUyU901zDwS6HJSzLJGK2ZGY0PJiFdTcm1Zsj0mdV1K8omS5dWb/aW/8lJAI/T6WJWDmm
XMsQRN/dcpEbDzt2X2vYAg08oK9RCpBkCjrcN2cItvNITBspNSw8WNy1BQOGrKsQUcvnZImDpOQj
7AvmOFnp2osu1RcQy5u6jSBAsnUfU6c5ZKWor/NQWgGaA2LFh1HfWx3eeGOaTugm9/NWba8F8m11
qm+FSule3S2B2Lr/ZpFNJD/oN61MdL+3eA/tCZFQbld7TP0c9qL+b+yLnaWODwvFh/6Uq7fV2gbf
a5UkGI31v6JW0T2UfyXhAsCPGDAJPgemsY9GLQ6G7DGqiV8ry9MwRa3tZ8Pd3df2VNto60mz7KMD
XNoVzhe01xaTbBdhuImKJqt2ttY/oYVAWbom6q6xAZsRNIfuvKLT0bLvavKwHmLmLd09WvcHY+jD
yWQVKJWot+wLi9eNOM5XRSvTaOjds24n321DHP8SrbVFaVKVcN2UD3d1fK+JW9Mb0WS1DwoxLaU7
AM7mv+R+oGCAn83NIwzep0oyQ7L159lFN6GqPxgWgjmf0C2/6yzUHYodPIFsymuc5fgj6NBL7mtj
AgudnWqDiyUrwlb9lyFW8JvsA/N6BIuz07wW2k6EnqwfIZceenya3vK4aIhZ+OoDY/Di/we7Vyov
PRt671g33oZds2q7BB0Vih0umxqdvyAwYGl5ajD2Es4Uj5r5KdOSrnHtaeRVoD0Uo/X33Gq+Nx8s
KzA2O8jK4llkGiqd0HQfrGHndKDg7MkKA7IVDfJlVmKxoFajMMyf2bYoGV2sMzwLHbEY0v9S5ot0
fspEdtU3HDZV9+JN7tO0bI9JgiEoY6oSRw+XF4Gh3AHCJHeDDSadRiISuGAh/e0piezxmqaPqit2
TfNeyI/J+qiqv8aUHdsnkb61EiJuZyyy1kc9ybC885O94mAaTZSDuautsyu5WDz9sea/kQ4Jez7+
2U2JOpcmMjntRU28x4CExrc6tBX5TCZD3qMLe6VV4+ymz9I6sqla/VMFNgVUrl8W/sb+rK4AIDO8
Z3XAlR6gIWXQy08pNj7R/Fvs+/fG47tkR0To/qiPiFq/C4bGBF33fHYsb7ew4uLn8UtwxY7I8X45
58hVyFJiziocjgj7CmHiqti/FyNG8TlT8FGWdiTrnwR/SomOE4ZOH+ATKhoa3Wve2cd1fvPI7bA0
MzaBjxrrp3C6PUIWvI0Mut589hK2vVch2kfF7T5Zsh6WwfhAsL03ycX1Vye9dub6JRQ0gdOT1h/b
9CMvF1/DDzXkr4sq46JeH/t0Ons5owf7iFkZuzn7N9UfloFNoH+z9ZQTAIWiIkmltUHUnlXjYtXG
Tpue7PXSVs/o8Cv2P3QFJuYPZBabmd8Ua9yhtNgrvLsKe1Db54dMQ5UvjBP8zrlOBKYDM2gALa02
vWDkIGmh4XUtY2etdz0yfrPujwI4sgIXSEf7ZarImJjM+XGa54wxEXEsunMd3dyUepdhqxW/bIpz
uiq7OnnydHGRUgvcWeo7XF5PrWX8KenwIdHJdZDCqasHbav9TG0To49j9cXAKjQB3qFGk6j5Kozh
nyQPLBiluUfR2vntWP1Q03t1kv8cgglNQ/moWztO8IxE+aYeB1d7mTB8KckawpwfDRRkgstz7hB0
OPeuiMK9rJN80ZTl4k5E3VRGcxCL+KlEelGHj6rHVbx1WixbopCQWsVik+6LNk1wWfr0uXppnGSJ
+5CYxnRMcmuKVEm/b+m073iOHRIb7G1nWfMrPbtfUz7cJF5Hf1EwJk3rgMfDyn+FZoR8Arte4TYr
8u2bJW+va85+6oY9P2RflypOVTcusenXW/1i46UDjAPOgb9YEew+YNAIcujicUieTA8uVBbyb071
+ohfKNtvcK4zkvMGb0SR9TfFFTbKDfR3/qJ7yXXO8t9ad1YfCwrCf2ZQM1HYDYbh3OYsRp4jdsBx
fsoXvJlzHw+O0v6tzSIwgJlI9oxUvZlAP2p9F+OACrRQwvP0rhUtCLPp0pWxRnpifGm4G7mk52hQ
1Uc8NZgqennRJd8Nj7OSy/NC6TtxFnsySBG9J8y/+s2qxk8UMoe1andJLo4w5TwvMrwb8BN+Vn7X
qld7N1Ofa0N/kYv+uGX0rAqKW5rsgFX3sdW9YDDzL5vxmTxD+ow7cZhH61QVHZbntbwkqMawQeM8
UT9TNf+u7q6L/3F0XrutG1EU/SIC7OVVEkl1S+72C+F22euQw/L1WcxLgAS5xRLLnF3WsSJWjC2j
tWUX/ZE8jz/2vxFRiWk8zKaO2nnuCDI4VYwB4byUenqyhE7DT+519jnoOlELWrUpj2BqIveoyO9C
VM8FBb0c/kQGigfmx7Z2ml0Kb5Lq+lVqhDvb+DmdLc7t2nPPtpGota/48Ufk/n9k1whrVOGS6Dth
MA+Ss09Z8UgfcDMoP6xm8xulfSAO/ZBQFGIDbMsJqwizQgtGm26fVWa/jRySPXcfgWaug1T8AgEh
JWxHlCPT5Mmae4+9o8RhBlRv0ROQynaTkTB89A8g7neRJ461lT5B/NkCp+fWd1XcKM6RXRsq41+J
wdBoUzCD+i3zU88pz8ozhrOYDWHVRdhyNaxCh5N8kpdPI1ZBWq7lXPTrpvGY/Id9bxmHzqzDXjNI
v/JycpgB5gYjTcw41ANPlosZF5+T0flKjIjArKgW/aa1mfnn18HMt45DIXqpthFbJ7ouDjzjlLvt
W8RfJ6FfB1VA8UvN8oEo7AZtDuskwU8giYDtCVvy0maPtlBIGwA8XYzdlO5nPBjBGlqyO0uosNN7
qPJw8lTmGedSS+V5tYUtQEak0HZtGsQyW39SSDRftbIG662969X3clLeJ4I/PK3oOybIgNzZaBUM
A7esKj5r72NY7fQJaxYNYY0f77rsX2ravpL9lY44uO249hwCelZEQepN21lkmUXY5TPZAZ1qL6Zv
9id63J0oYSeU/dFq4meR6m+3sr3eLBeTK8MHXyi22sNjkSLIKxYbt6koB/CHt/Eqr3ruqzaaX+1g
bRSRHPvsLWk/pq4+mOKxUJK3to8+EzLCKvdgQeJljvSAmW0PJeAcGTxi6Tg8MhRt1bV7iE2Sb5r+
V0QIPnXyOIkcTs2+SJyz3ZZ/Tt29E4NflcjXJjH+HwJJvxOpmng0vU6mxrpu8GB0dGMrQasBSUn5
6bKY3XGGiFAItoyJYjdzTyyrDmTdOPJvYpKjHq2hYVnoOuBMk1ZPKN2MPNoqsljWPN8IzW8z0EIx
LzW1hFQyNVuJj1MipFhtc1q/c71HzamUa4OAqwvzFEfNe6LGB9gxZ3NaW1YwAdui3JZJua+NF7Wn
6T9WZy+tsdSy5yZ2d/SW/2eIbEBXvWmLRcxTeaYG9CBMc58hZ6XpfNPJ5WsjKbzCZpurnl3GyHlv
VCwFDjVqiZuFaw7XAm7Li96YocHy1b53/MUq043Ch6GvXiJb5U+uM4YyajHiGfwIIuVkM3UlzrY9
6qdgeJOz8lmbkKUNa+JDo3zYVs0fDSNfT7oz2B2/sCpKjxk/lLVXtVus6yl9xHPhaP88hCSjwLOP
tTO8DkL8JGdGMhijMwPMsj5gH30xLfrj2H86SH5GFF3ilCcaDedXKK6fZTQeQFEhs9+6goLg/BNx
ETXtQ5pRkx/dc7cWhObpnGvuK5lCawvH+pi27V30N7ttb70e+yXCs5bTv8olpKE0Gn4U9BNPgWXj
eeRWcYWaJX/U5Yua9qdhIPdey4dIG49joVxYzXdOho4SvLf1PGVfW+JJlNpTkhIOZ4e2ghmqwcaP
Ve9mNV/Uw7RNPuI7d3BMtixRQk9RjDsSqwwyykt8gGBmupyyij4PX47gQN550nPBoKjRuSK3di4s
03lIrckJFle8la4a8Kmjs2nZQ1W/9ZJ8YDzf046356KqxzUR13W3PjYVfrzJ2wgTUxdoFiG0NH/z
GnczlhAimukRBMwZB+GAnM3CqBnpioLGsXPFvVPdDy+H20AXnteS4nzakfwllxwuxnBL5uldxvLc
x/FZ2uIHPZjFPaby2o4Z+cM60BbvYSCsK6BFTRPTaMPUlEzpg6YmHA7kT6VyNbj5UvuD4FjrOrZL
HCXz4165kCEGfjd84sATx+ROo8FG/Xat+dTvNEbXIArlPkeulXum5rytYAiifagLflaNapCFXop/
mSQE3iK8jNG5RrOH/ecmX2lfPah20oRxCtSwVOurQQYv17y3JZ6fjHw6pA5NaRntEiN5zI3HtpjD
nqOuTfFUn8WDFROpXmiB2e5Rb+Qj5vxLajZr0rcNyBS/EpZATH9oOWyDLvC5chGSeKJAhQnN3MAz
HP4iPAplJGncfZHh3KdxfkPP3NvFcPKgn0khgB8wtyqaeSyJ0Wn4PhBFxrvREm5Ll9VwsrWDTWd8
GjFSzWl6mBxkUnXqXz1RfedxvrM7AFPFl2BIbUlrTqOnbRJ7uJOLuaNwnTqRBHXl3saquHcGqUzT
zAOLghFpxfbm9dpRxb1taeq5KCwe/63neW7D/UeE2xUqDJw6G07NnN9m4nylhjvtIliSDryVTuog
Yy4b0yLEuJRb4uMgkrhGZyMKpd2RgBPmeCiRm9NBO6YWFrtZPKtmQRYu5bFL/q7lNI5Q55DqH8YG
gMmwV52fwtX26gBBbO7AzUUnZBH+ouWrtOKrVqB+r8DBbHDD3CgBi3lPiQVzhqr0g+mkJ54se8rd
r7aT/yXuEsYDxbYyfZDipyIbuapvOol2Cq+BIo2QA83eGTDB0ElU/rEW8xKp40bO5j8wP89e2dAy
4JwlLe91ivmfHEodOt5ctNTvdkTP0ivlwTCMQxwPRy+bLH+U3St7qtE85ZVe2L4RU0jk60A69iGb
+71rirOXlx9GwYEVTM686SWHxaL+zvXhcRzIP/YFvlLcj6+dbl0wf0tO6Aa9temCO7cvVO3eRM5N
F/HjsmY5GXRSoZzUzrw0So1UCPOFSIgTodHUJp2KYiA2O7ivfG9kiSyNc0GPRbGQQzBbVficclBp
BgRUF5K8rn+SLSWLbJMs8xIXUEPHsXQQjb5u2ZUZCZ1qzA6Z4sUFf00gHR7q9SOH7/dumfX9mEpt
4hSTcdaECb6lgBx/zvgOh1Z2nU855S5LPvVpsHDpC0GEN0GzoQZf4uiiePsmG5X+ytEp/CQW0bdQ
SXAGggFlm7DhbCd5yrqmS3NRCiSQ5X1qk31ll1dem9BZ8ubkAZ5ZexzSHAi6z4MvogV9a8kODHu7
jnAt/Vc2Q0/VhS5A4NRMlY3evtQT4rnTcrvIzmX56EJjPx3sHxz7gPIWPoj8bDTCtWLU38iEf6XC
C8wF7iGk16OxxAdh4I5AZP/uyEd1PDaNIn3ukojATkTWIh24lhAm2IH1NqTdEV1PPM4TRGuz4zDK
JsG3LDGvE3CBvR11e0Md4ivAynSnKPkxU3BjYWteGFwuRk+ZP7E6Er5rAA6W4j0e0iZUGE6JvAXZ
kKN0jZ1Gs68JvYI0T+Td5w40XqtUJHQSOkqa5uy4a97U6VPt+Q767muty5WCB2GNcN33zc3gXlu3
ux/jmuS044jfqqE4Vi3tM07TK0DCYgeu7zkRyzdODrVv2T3RkAujunZxihTf8QAVJOlZjLWDYzTr
vAHHDwpUSrDU7FLSWIKOFgyOGgubLrvOU9JTXrW8eGkk0sOGephGgYg/yGZY3YiCujFa/nrmkHCd
5kcv7g7qYB7IctEKyaKgLBGDYpOyRw3kKVAs/V3rdeukL0RtjYnxZ6Hqu4E+AMoMyrc/ciFQp8Fy
tMbo2W647slvvFd0RImW6PYuNmJzW0NexGKCN2X/DZZ8B6hMtYVZkevZxbBahtjvvZh+x1fNfG/b
L7XpDcGY86bVlKgL7aqlDwcZpqIkiSzn+O3sjEcdtFwwVrxpyNPSLldNgkCIj47OJ1dZH5yq97GM
351CvpS18lBOMXY7RzpF8+clDVwiaB2qWKrLQK+zx8pI7tYgg4h+GSv2fsqxfmA7D1mT7C2CfUC5
5hNIw9FwKMjrhGMq5c3pSU8Y6nmx9fdU4Y7vl12XV0cgFHgHPOIQaJL5GYQGPBcgGXbEXO6wfKLW
qyDn7nALCPwgLc9d72XbWYt2au89xoZ1sTs2ZXIkU6PyPSpe26mjLQDra+wIM9YfriNfLaa9JjYO
KsQ7ThDAgFDzneY2EjpSXeMSLeqV65abOMFS4SHkqsZBzMa5biMfNsnjkMjHOFr8zoifAHzsJO+y
gdneiJhr9Plfa6JS9Llw9zwhXuNRfi1a/Fq5QLOqGj5sHbaKtZVrIMYZDkACthoipxg5CcQcgpHa
m6TelSjKubWx4+Xb5CitgtAalP6ppdPa2GhrYxE6WBPZnJ6mJXpSFOtJAx08jgMNi+mg4/QLhFHB
o8+D4Tl2zkVdFpBZgw/5c6csoCHEkzfYLzZT7jImYaMOzAjiKc/7U0GnEcORs3U2enekJhPqDxYp
OdSDqwKQVJo1Nv8RLTGmfyJukyyPVrmOp7geapwd1ah4YJfCUQA/xfMmHyE5XNXoXdWppzSbx1jb
2rjLml+9+NbW+jOb8waAty7Ob4v4Ry7eKx45wWabZXC1jc1LZeEkrw71edD/edwNpqPv7EaBo4HV
ogLljMzLoFU7c5j8Pm337Hs8V67x6CWJnzpkI4GSDenEgyx7U5zh02j1NdAL+ctrMd4nQt/irEcD
H0TNGQCc9LDhCyLhCqHi6Jhls2uUmQ+wfNet+mjXE3ai2FNa3eUy/XDKPBwthGGpHLKUbgx5OWxU
RF01cm/JQo62tqp3tdCetGQAc4onU+Mb73rJgUqjzDqltd+ZZPUduSsV4iKZciF6E67RpGruT5lz
ilvj0WZObOjZzMjO44gYgnvnLGIb5+6mb7k30vTuLdQ1CeYZDm0gJAf2qQQgQ30nLg62Q8KWo0aR
rcOq6EMt9kLbzQ8cF+G7OMtzUnDh2Dk5wDXFxToEDnrQdwj0kLXbSlRtnZOvhaafKeBlzfriUbob
RXI2vI57Egq1nZUftHA5enVyT64GCngaxi6pbFit1Mg/4zLdu7MGKdq+NpMM1h5UXJbnvBjfKQXu
tIxvVx95gRfCTxuGI7O8DyAymsZ9q+p/lvVSxw7XpEeb3rUe1EJ9to3mleJUv5mM/jlhlKsVWIqS
kmWPE1rKJ0hOu0nVtuRaH6kv+zkPon6J37v1xW1z94gUmiv5aLDcYU4weWErt/tdqH3QVK+AvwLP
eyvqjtgLlCWdYzyJ13mYqaspfgPBmKXxRGG0O+ezANEy7PWXUZlDxNltN766OBOeAMnQnPMFbcVh
3DVo4ngE7HN1EyUD4QY17MpuL+RnifxZUciTBtlgnlvUW/bY61+EQv/NboKSUQUGwSr6sO+OEj22
YF1bxz6osbKry7+eazgn30fz+hD1bqhPyEqkbEuGG7ebHwBiAxuVv4y8352rndgWTg5cn/5Jb77a
PNpmj0yNqupBisyaN+R8NXJzOsJBST+7mL4Ht/k1TfcG9g1rgq3YBhdu1tZBrC/PeVKGgtV1/ST2
HfssbPqObqqFZdPiiTCKeCVuSBfqAsxUlxxWTyDP4XxrQIdsMFzxvBft9GQr2n3Os31Um9dRlNdR
UY79YF1GSmtWmobL6O1c7m5Xh3/JJ57MKCmqOLkRoCbeZwzLWBOjr5tM7dAxKRj6Q8q1lU0fZuwy
YZgo6S9esgTWkAVNZ/tsCIANwroR4KHJ4h5itmJ5zkdRgAPjXy0OYHWqnSKE5q6K97NYziS8jpRP
TnR3LzXjqz6VT/zOiLnubmZWnsnel4TTbJ45YM8uUR4/g+be940g3SHIXZEbeaK8eNfqkuKus11M
x6/H+DTQ2wpkpp7s3ntYHJeiYBQIabwPGkBRpwtqNNWkaY5s3nnAHhmNv6G2AjvOgsk+FHpz4UkO
nAPwoGdR+qI0V063zEpCAjtHpVp+o0T4RBNBR4OYkVyLVVcF/VL6TWGf6Yaf2qq7Ls34AyLkngFt
buzulBBcrtaoZ2zcJprwboQTaeEP6BP15Mw36zzotHjvVNo2xiTyFvdkWS4nRIsz7p+qDadF5qE0
2PWJiBGxEow/7mQk80Pv5a8JU0FHP8Gi1WwNXnlbGsu6ciCbdxwmTAxKpJ/etUNV4F3Onvo5C36V
g5mZxuMfktvWFYAjEWWSGnW8XD4qZfjuJcdbmHjwPM5CFZALGvwzGb0viuLnuvNcGMpRRrMfEbTI
8/lV51Q3WQBP0HXDWouyg0kbxS5juekMWEqiIWhIYWjjNeNzVBq+PVOocvPS2Eis3wK2TeTQRU4G
a4fNxtEhwp9Vdk76qZuL7zU2pR31KtcGt6kmgTSiYORkV8VZWFX4P0wngymuKnBrhy3UxaLerFyu
LMKDo+VkHu7S4NVJNrzq5buDt7iIKizK7O4W/S0Vn+qSQ5aq+i111n85C/Gsob5OBhdXizjD5oG/
LIrfmU/PqB4kjwztS+/7b1DsP5qmvxiC/gMpHWhlfNWbntr9JudcbiY8mjOLNQfleiW126ZcnlzF
ZNqZgqyYQi6SMHbmG+iKXcyPDwcp+qz5PgZZwhlN9DfHm0+W5n3bC9K0Wi+PTqefef/hdRPYVWDL
uu23iOnkK0WQwx1e4Fr0hfFBEPZd81g8oNicfRe65F2osB6IzjnP0uzZWQiu25WxL9NmN/f9w2Bm
H11r7zLLgb2djz7cgOtoGo8WTYO6jHeCk1Cml/9kY7ncbIRdcj05Gnr+bhIJZttySPL+QD8ghI5F
03PZ64rznaveJibFgoALjFFj/HGMHCpjcooxv5vFexfF/FTU9VtCF3AC8Y0oTzmiIlRmnCveJpwO
bnbu+mvcD4JzOBuJ348/A2xCd/ZeiqL4LM1qv8B0cSR7Dhi6M6UJNNRfEKtHKxKEGeljEBQwlx+1
/MzFVwaJEcsOPjc7omuotMPjwDkNCcJPOha2cdUPRMr05JF5dGeZzVFOPDphUHJGObLL4Ye26akg
+aQz2rmGEyas0zASM6xZu0T14pC0xgE8DTMPBSLiCVK022FMD4Pm8DTijxIkeAFHyi46Q0V/mKcy
ULrx7Dg61cKB9RrlapzAAQkIaeznmnM6sFHIFv6iaQcrh0s9/Q/fqr+8jOe5W0Ub1e0/5gxpJeGt
1wOFXvBpAclN6bgvaMW6QicS5dw4qZ6LqPfBJh9liUiHx9ZzHtZ6PB7P2U0exgu7DnHIy6DPy7Uh
dO2pEiiAJ/gpuLp1AA+WPBukKYW7HhKiCxS4T7s3oCex7cD7IDj+siRozTkiHk3/anmemhJBHSp5
bP8UUJrAX5+UaX4EFUbCiZg9xaJYxdadKeZr4ArZc4+saUsuVUCCrU2ROfrpWayRFeXJNLIg641A
IVaotdFD04qr0mcvTa2coinxayN7V4AhFtwGDHxrkXIIMrd8wcriINNsXJhu82L62TS/paYOviLf
jkZLar54INqyszWabPpM83ROWf1pHOOV5waYmmOpS7CnDuzG3LXWzXV+JjDOsacGkkppmSKTUjlL
0+qcoUw5EYOOywksPTfdCzca0c4/2UpKIOSSgCeYMUZc+2qA+FtTluh4LlXUeWkIUZB1dpJg7CaK
0WDX9CT1c4wPCJJ7SWiGHVy3ZVIJA5ZbchrJhu++2OrGFyYujQzekTWpQ0lYrWxs7BZy7hmnM6zB
sT1kI1gxRw89j0TZupBDQW3KrBd2XxEeoOWm/6Bos7G92As7e1CIgvbNpk0+OViAXuyvbBjnephC
taUdCJlM0mYTKpOfrDNiSwkbC8QJocB9zouCCPqsvLPO6OwBPSCJcZnBgg5RRMLV4g9HJbnz6HhV
7Y6grPebGUZQVT2UFQ0qt+adZoYTDo17V7YvRe7tbXUJ52Y8gcItN3NRQBex+DRcnkCDvTqJiG0S
UJNuFttCcQ54UDwnJ0JfzXIaG4IXgHPqnWrWT2bJU4m4xUOaV4eG+zMv8b4z45tJfa8XyUErSJom
A/E4YkAajSO3PSqFxzfECcJggwnYMbqRy7lckBWWZu9Fyk4X1hswxIw8U3WJeBsrlHnImN2V1mCF
98eKtMuNIRCCbHRK4z3imljKfV+n4ShBSuFOWWgCSYf/ShhpWdiXwAVguQwkXgGII95pyfKhAEa2
mv5B6wrQhiVmvePb1uegxsdx0h+8YthNsXbRDDinib7FQiJ7UZzol4XCkoFp1aGh/lSufRyTztcK
5dYY48W23c0szfvgeWesPDbeVOGcOZQXuLfjwFCXQ1/BsqSrMOvRzrFtwVPkzt4Gv9bSm6bMgUPd
P5kRvlobpaPkWWFQDbeZfzTYK/jBZ6odGLtyxh3pd213Qq3aWens90wVScLjmCqIEc2P5GtPmcGr
r96qIrtGMX3nPAfNMrLEgxiRZZkdiPJpu8zWNdGre9Ku79g6cO3iQjL5loFUj0E8zVX5UGfLoeJo
kscfY0+oXO+2ugeb1wCOT1d/NHMYN+DRqp3ozl0ZBdb01FtAWhSJg8wNXlQHLmp4s9Uzo1Gg5YxW
56xlt0Qb7Yli+mp1FPH0VBfLSaGyOA/IijbUWIIZKlkQ0S6vBJQOXYqkIrUb+8X46GgeD+PFYLjO
oqONYr7QTRPjssfGfxx76ESzfCiZpGjTPAz6oc9sKEmfPU77MADIHVHo0/Z34CwtGo0r0D177IbA
e2YaGcOG7LBGPK2m6jnW8EiwoyKj3EfmcgJQssOD8nWiyJn9VmkJqiJX+RQdhoTEXLce4ThhmJdE
LfySWSJqJdfbX9pfHQfx2DwVtNb6hs3fAKY4RecMa5rB9hIuxwIY5xr77sOeCJUOCnKJPwqeFS4w
rHgu/HkyQ2sYP1VSWpIXZktk/18lEUo0Sg/ltNerR6V97KurF3vbojIu8RLvWYsUWFSvmpaA7zAd
/183tHA5DXcL4G5j/gNigsybf4FTPOpJ+50gQnelDiWARwO9H0EXJSYxEsNIilF3aOHuNAFynhfR
iuM3xtxn71IwimfY73x1SBZdoQZjrf62avtZjDYNM9RfxEwZNLn+gA4KVSNWftWsgCINkUYzM+Zo
+QrhE27rorGDJm0eUzF+crGg+Rp95E/G4OtDB4BJvMWe/qPb80nY+RUD6xUL0CWbLxCzF95HBTME
Fa3GdEJB89R0ih39Kz7mbuW+kA0sNUq9PIsW2w2LgnqWM+VPNP3fjG5diES4li2D1ImU+GAl9gu6
/ls/Zx7D5rBTWhLtkt0aCyIRmUuiqF0CGTTN7cfWwdU3NAZV805Swa+iawyJq/GYfwaG4QWQ+oy5
D66O28W0mlPasiGBhHGomum/msKpYbQfM1Yml1jzTG8BfIs58XlEeUWJktCP2gus226xqVpWe6ON
QPHM9Kh4BH3k3gKGgZVTCCs8SgFO0gMEfmI74o3v9hKVyYdkexge1Ahd3FKKsF6W5MMbmGplORHe
gu3rw7COYG4hujVOUV7rdrTO6LTlO8s9CMdK6tVlLd1jJuse5BqvmKxeHMSO6F1ELAbQKvGaKATh
mDfZrEB9E4R3ae7jNOuPrFoCaMmJ+aFwhNIgVznzhb0J6yNAqwayP4Nq7MH6nkTPgoqaSn+FbJtb
iMwsJwAbe5QjY4wss5fMpr2YZV9GD3HXGLyzuT5ImwbRo+MOwv15T9KekiDjHY4yMvGicoHo7Dhb
MjiSuZOyjTOdfo0KVOxYmk9GkteBGcO8m42RGPzUYTT30XjVNHXaz50xX+vMzZ9qmIW+batk7Gxl
N5UTCQiyM561kM9xrfg+Nn2+h7SxaXveHIb8YFO52JTG6tHgLA7JwL6PzmODB6VFj3utTyu6F+i9
JGgSk9I9rPERtmKpRScX5mmslMe0AQtbIZq09d7sGxCr7Lah2per7h1NmFiaTjKH6ClRNOr7CjvY
Wr1lrrfKaFdXPEHNElJOZLcHqoJc5QrnZ7zPimHTSaFd0od1JJFaM4ruBfAxdU4vQEmChrfuYAss
3vaIDvCTLiVnw6QNKBWK3WQqnB50jotyIIDnTmwWSeqI/dWudeDDHjZmol7KchVZG49kcPNDLu6k
JaWBPRaV+2QcntIUHbKwFbKD5SOb9m4JSkyaYOXbki1E+F699ShV46ko0UIVU77M9UgAoLrNuntR
2/KSNc1NipTCeA/Sop9C2THtxumTpcszxHOqgWThJ+OhVMsXDfJMQ2uMcDF9iXlC3q5j7aqipbWO
uXUWmtL0uwbHvOhzy6tRWRseZY86T6sTRBTv6Mh+t1rORIxQegt2uGTvggMIojK9P00BOu4ZFrhB
Lc98rnd7P7HCZQdLlwVyPbFVr+MsRfl5wz7EPLCh4YZ6OnmvnUbCcYGo9tuaBZno0bXmvWFr2r0q
i4Cnu+dHo/HL8xQ0DoAPPJm7lXfXaGC4lTXCOrVxfNko3lpdSmFfjva+SsliG1lYRi4rzA3wQmWB
4hNrKj8XgGq1r2CVxryzjVDMxQk6p794RKQq4n97WoggD+cpPls17ghRqdDphbMrJRt1huTk5MMd
KDOhHRZ6OEg7hkvuWaUwCTDMxQWK+P7swrfM6jmuBcITiHJAKwUkrU5FyiMsw7dgWc8GtGfRKVaI
7piydw4qWcuUsmlm+V2SFIPn44ASEm8OgB0qtTVdmYbEqrfmE4eGoXr6VpfybiwDi8NEpG46Kz7q
vWdTADJ2jgUXJM1lOFLgE2A+m7K7sM7v1rN4RHgKtqPDoUJBAOpU5WnQzW9Hiz/aXKE0RsZRNww8
ROIQbRy4RUs2r3qNc+1aCgV8EwppqX11av9nCthd+tq1IdF9R6SmUTNfs7baZWYfiJKAIRvrIZDt
gW0RHVK7C4rQFoIQFfpaf0dw26sjH4ybVMdecfhlSR1MMVsM0YspNKXDnRXS9a7HjvCVKDX3shm0
wDXMj8WjHot0BTY3UwFcUCwtuEaO7FYg3GNA6KJvOx6I4g7HotU6AsemfoLdMJNL0wbrFbPU5XC4
fKbrSLnoJezdonNxC+ojiZcLK4xOgj1IY1GFmVtRoeAIVbGsE7QyyhBgmu+5S6BeF7zOlXq+S1Xj
4JNGsOHmYFhzhpl3Bf+ccuorb1i6FO8pjXWuPOtuJ3f2yDLPmoMfH1i87driSbYquSh3/U0l+aWx
tdc7URcPysrYjpv0d1BAHdqkwOTirmtMXme7/26RU7ajQ4AOR3jw+t8sN7adEHZgmv25mHEuGKjf
ClmRhicBmtjVgRTpgfCsuweOi1eaGGeHx+I0jDRc1sSj2tGkcUwReLN41nRYqrw4Xyrb+cq98eZW
3o9UnSfwRYGj1ufeXXeB9t95HRHk9yhvWpKMLNr8RqZcMzXF0IY5f4DauAH98DwZ9gvboi6a+Jfq
lDUSSz7pPaCDCsYKaa4Jb1LsPTaueQk8SWUsDlSqxy2i1LHV7XelSZ4lNc9NXZBjdJyErH1JFgse
ieGAKEOhGsgfC2bCcYLuZR8LPhvPTkNKJ+HUm8hl8tp3bAcobGu9Ped3u54v2uheqU2iFSwpu3JM
vzGLJqQ+uFnAPpgGe1Rihy6Tnddvua0puJfk5jGYAg4BN/LGgT1Dt9PKA6JtWFQ2D3Xl3ksNg4JC
ZIbhVvaHIWMF3cgwJtv5GLeNRpKMpZ+2ClzZlDZ+t8OOvDoefl1n+m09hFRLHFCq6flPBNGNASOy
Ti2W/sDGxZMAKIMPm3Go3gym8tek+ANsaFg2CxIU+ATnpIKY3pHhhGnVQNTkU9iyxI2W3jiMvmJD
Vmaz1GEY4H4Nldh0dUf8IX6PGdeMJYXbXVesY/Xqb3NIrq5hQy61cN8YNllxZncjgnCm+ZFmNyEP
6J6lAEQUSDCuOJVl0X1tKvs3hVXiXxxSx9PC6k8zgjNP/dOuniO+/7/aENYje+qyE3lJiVrg8Cqn
OTYc+0TahJhq+pht2v/1+Wi+N86KjRloHG3GgoG0hxyyq2YGu26phW9ZMn7uusEi2k5Vx15LW3y/
MhkvrAhFXCzpcmlafmLp5QGscdiCaFAzk5dTfRw14FFz/qKqaVioZN6mFiXYOeBBHeNs6AD1eIea
/CUj3SleBj3o8uKL/N6zw05UsOBo7iVlInYg1PNMOyTmNamtx36CG6GqKd+F4bisH9Z8Kadnw8tU
ojdAUTVT447DMFpG81NxSZMa9SrXVTo7a5YbeIxfy3Xubi+/59XysMjhuTpb37QlhYs0sINGJje7
rt/JHhO36yt2s2fFthVKSxcwUohTs3itrajAKhkzV0qTl8xuTm6WdTSK+a+Iaz9pWSUlJufcC48k
9/q6bB50dw5Iou/dGGpY3yM02mZ7LGzzV9XrJ5abvU4Oh9AW4KhjSnl3WnowWqmzssD+I5K1IsQJ
IZoWusM8zQtbplgHa2lESfTZzrd9pYFf7Ps/boebpXePZq2ceXdBgrBxfFA2gr6AGVGyHSTFNR7N
4sUYIoVtw6UdaHV/aMARUbsoa/Qz8VxXyo/X8XeY9Y7UMhQWs+VoFtfxUTjxnXTAWVP0Z1P5j7Pz
2pGbSdr0rQzmeImlN4v996B8tSm2k9StE6Iltei959XvQ/3YnSo2UYQ+DOZkeqCoTKaJjHhNhpuN
uys1HVG5vrjvLOUxiksw8p7Bde5itzCY4FDSVuJkSF7p8g5rT+LBEyQ3lGVfoELe9kO3kUXltouy
m9Ky6q2k9+6+zYCGBBLtGuASMpYQUewUd9DAnVUkmbZbA2D1gIa3uIgF7W0jiS8DeTa+LRYVUTlD
nRsh9E4DC0GC+65bAVBik9Y4gqEJRhH+j9Ciomw0VHzzHri/LwJ76mO0B4peQwMXG4gNj71sWw8I
NFCbecTk+MUIuxYlIG9btt0aW9VdADOr0Wlc4Aecyii7JjeZKt4MYrbFDr4HGRkhNRY4D6pKl7dz
D14o3FWh+2zAqMsQB0vEUQgfSaMEVQnRWEPAhPihboqu2KgG2RUrraLWOnjNIa3ibxr1nbb3bkIP
Zlf9DN51E2vupi+SjWSgAidT5gVVHwj9poTP7ABNXdEqwl8seUL9e0ACPX0V1C9+UW08jwnpS/nG
pMdSYEPAfHSPvKU3IskPjkJ7NU43bLFNDbBe2SdkKylSYEg0cRZ+xQHgNsNUkW7V3UghbDGNSocG
6dkMYUIH4plMNxT0Raz9NGMNKQpURHlGWXBCA1m8F2sKwGQcg5ZTZy5sH/ofSd1Wwuu5anB6leLb
vr1N1f6+l/JDpjpHWfqN9/WW7bDDv5LbnyIY8gCGh4Q0xBQhfqdTtisTc1Mj7eWbLxh97DudXhvw
dCPovtLpvdObjsRHJvOP3oKUKmOtbhtX3ZTYywVe84wg1UlvudUN9agmP3NPhezh3Ku17TE1mg+n
Vt/k2JilRnyb5d5OJwuuMu2xpVnrRSAj9Mx901Psdrz8vc6dO9MECisGCCVa9UM+vFeyeZLAyhbB
syd+bWv3GGYd7mS8282x44zVrc8rrBxdRMK1x6LPIGxlTneHsNyuAVUnvqEgfyuU2AIiy+Kb5rpO
1Idw+IJMOyd7TrR6b9E30ejY4R8iI1k2cGzDb99J7YOYf8gyjRXtzcF9qcjjb3L2IxC8o9yFWxBO
nQy2yvslVEdJGHZF/9CiRyAO8kaimEPlbDcin73yuwq1QJJee1aerKj3CIg/tkV162JF46Zv8HdX
SfqcInFsZPnOBWlEoUBojXU6IFmtBXedeK+X97HefW+wJdR7lFpMupmmcPThtmQm7MZBfAbttydl
3aE4gzAk5V6Wq5Jp36CN9ulLUP/IgTZlffLm4aSkYsSYaMinVb994UVSzKPFNUDThefurRvCtY/u
dfOZN/YqQq2m4d9CKBX3j+AgN+ZL0lH7EutnHDMx3I6PZN8wibN7S4UpolG8bT4CAM6jEkYjiwdJ
KjeFFB1LE5pZGcKPdykvatlaAu/MnU/hyEPEEAluiP4VOg5YU5r9VzyuDp7joX0crx3hix4NeFLD
909eOwQJYNIWdDp1MB8t7J+Upp0XvrvtA3YhL2GKA1ccQUh1UAMKnqTyHiPsbRbox0KHkGKFEQ3F
Ya1ntCl4LHjwzQZRQxlsWGGYDaKUVasB6KbD6wfoRvCm8w3tGR2K7+5IqbdrmrsOeDU9Qd4TfllW
oh6PciL9YV7yMPghwHZkQmlZoCdm3PMG36Q1xokp9dJCsUe9vyZBf1Ahd9Vy+D6I3lWh/C3x4p95
oVdgxsKvppbvM4mGGXULCDmiBvM2/l1W5kPKp0boYy9hamFp+r0sflR9vQP3TZ0CkZEAPTLD5dwN
H9Ccuska7i6zj185rVeqVW1bSg99YX4tUSMpnNvQH6yHpndOfolreyyov8pBPHalDCm8U16tqrrB
aJOozkPROTdqLNqyB1hCgvDrOoeuCnjZ6Q9GZQGYSezIi981kZu+Qp6GexyhhTzKgeXy0DdD6s55
kbwWVvq9HtgUuQW2RrRsLYxO5jhIueD1CyIASEApB1sjAGYnADhPVOri8MTqQ634Dxoe7aYQ39at
eBzEfCMowWOb4JCcIKDuBLdK2VG4QjYce0Mgj6J5NCVgK1J6atPg0cPSPRpQK/fQ3nTLxxDjnMii
kK2pD0DZ7zpfu/UQIz/Go9pLE4JibPvfSoAm+Kj6v/eCKoJJRiLcpiYlfS8Dpg0NOXWeXT98AfKa
E7N97iX1PgGYEsn5TRM6d6gefIej/MXsRnphh8J2oTsfZUtOl8hBcmvUFLe6tEiR3iiOlCkBn5Y0
+zMQrjXtQdHMf6UGbp3CcMv5vfHwd+eGviUXlaiSNPRizbse2G9dCXeiLyvbsnF/pw3IgUQx90Xi
/HK64gsKZvepqgJnlAVbjl2ypHxg73jvRka3OR4F7oxWe4fxB4xxBLaK6JtTEDxpifgAFffVsIan
BvsG0IDwWE2SDX6mtcK2kt+f+Tc8Bt5rmShx+iPIsdcUU5gdcW8dPbyPAKVHuNaYIHs840sIw2St
A/zaFviqrt0iPyVgUwwUPU01/GVm5ruPejhFMX/X9vS5HB4lKBJZDQAOL1sDVtgbQf9RgNDoUMbB
I40mf6g6B09S3stW+YZIAT5olXeDhidlCwFRukr7xofHJbAuvsa1fqChdexL9eiCB8k8jjjQwlyb
sfYuuco3vOCLtcI1C1nNXSN8tBsMVNdZvLaU5scIC3A17Y21S5ND6ZW3Ok8Qzq7tLM5uimGg1eIW
j10UPysCugYe/Uwj7nYW1hOxO8RoTFJtytTh0Hb11tCFXYJ4LSIcuMY31he3ke0qc7EpRftbNes3
Re2oIWvWizpCQjLEVGTFf5Rr8UnHKbZ2h23YApaUM1DTvq7xXFeyH2KX2BrgZ7D31DXj+J1ZtD2n
R6bUeAHrtgXj+1PyvA+gDXdq6n2grbB3pBrmY8qz3UQOUKDzA5YSlQG61V0R3QE/EdaRiUBhIP7Q
VT07mqhQUbhEpJBq77uoIvCA4A98WfzWMzNpVxgt+yt4dxoeDSmnp2lCNRSxkLRu0sgB6OQ1ANTU
rSyrv6s6vRWHDAStLt8ImHU1bs+nUF8aNI1Q7UcRrUH2xh8tDL776Vc3kar73Ml/BxklVQm3evih
tU9Jo4KMxIMhR3cxyeWdLtU/fZJ2N/dPaeh+wezhW64jsSySxeJq+6pXTEihACD2o0qn1uYdRcg0
KAQakEq9+LvZqjdEQ5+DzkJQxuEo6fyoRlCNeg0QwL//9T//z//+2f0v9yN9wEHCTZN/4Rr5gEVc
Vf7Xv41//yv77//1+Ou//k0NXDc1U5F1BJ1Mw1RFib//fH/yE5f/s/Q/wMmUYaaIki2kIAcoegOl
QFJayn51eoW0sOf2EtAmkCP+7fXI2ufIBk5vJhh8TVEMXb6MXMkplU0p1xF1RhEoOhQoKuS5/vfj
M2RdwydINwy8osTLKGigUgQvMsMO6S1DfnY2YUSGPiAMNoh7emGPfz+q83iT+cTBO2x0PShPDgxE
d7gpqUlZ6ul6EHVm6kzV0ixdxi5SlcaPevbRcJNpIarJKNEOHfYK1Q2835vrIf78G5OFYZBXAX1X
LQOU9fgbzmJ4Xslq613dbtcDIhIr6TWmm7z2vzu/3DsMUp4UTCZWHtfM3txejz23Ms5Dj38/C10E
iqXKklKcaAUidh0qlHsSSQQcjL3Q9VD6zEySxkgSFQrWojwJFTe6KEpFoNu69+pipMmHY2esYtDm
fx1IlzXJ1E2F76aIyuWYcCJoqE/Vhg19UygfEW7f6r4LimBhaczs54s4k88mI20QD75g2A22TFrR
8KDIf+a+lo6AD6CEavZ2fWAza5GAmiKqyljZ0s3LgQGCVBA98ky7qPTmxjU17zEUG+H5epSZJaHD
x5INy9IkiXCXUXRLpIeDboRNjwKVy9hEScIBZuRkzvF6JGn8pyYLH2dtVZQVRLY0UZ4MKJAqj2NI
MVj4KHivWfJgAda08qFKbJRtz9W/cBLOLEIiGqrGAhRRphr/frbeodmWrUYTz0YaHeRuJSvHzEo7
jiwvgeyghQtDtOZGqKjov8GXFSVlcvLiuxSohWUYdhfiytGn4X3Z9q8SJi4aXRXwPjsJmSkx0//+
bNQVKmOSxPRJMAkuxxm21PvNQWxtx6OZAjKypZvTQ91d+ILjGfvpC2qqpdLLwKxZmRyPEqiAqAVa
bUdH/5A8A55f9Ttli8/uLtgvxJpb/spZrMlqSVTMbDCKME8J6MOduKU9dQsH4ijueIKuY0IunY7j
vzgdnSopimZJOjvPmmyFIOsG8jjBOCnFq5wiLQPFUHDeSqX9ptU/c8VYuEGlueWiSmOGIKmiaOmT
K82DWF3FYWnZ5db6iXCcjgQpL9kbyv23w6G4BZsdvWsIc5N8P9U2lksLH3T2ByiipkB21FTOmct1
07tRXThBItpBAyMS39b7vqSo2zcWyujFo2+676KupDdV5D5d/7xzO1M9izxZSTKSdgh656Idsj+3
HbKf60oM3/rWr6h3Vfn2ejhpzEYm35Zp/s91NBlpJsIrbLxcOMUU6Yeqfcmzd09ud7BH95apQm2v
N2aobVpf2C2Entk0F6EnQwXITrdo4L4PjvGTfxtsxm1Tb+JfSEgsbJqZw5xQPHgNBQtVabqCGzPP
ctmVNSShupNegVAXtWq0rukXFo40E4nWjGoqomlpZJuT3VmFiilYjtaxdMXf1O4Bm1BZetEepbWM
OuhK33UfwH021+dyNqrKStUNWlTKdHyeHwLkSpLetspUuSuxJbwdjKJ/9gy3+PupNHkeSBYLXBVN
ffwpZ1dHjpeQqTUWbpq1san09iZHPL7KhoUzYGYfkEDzWJA1k0tDnGQVBZ2y0hOL8tQnY/0tFl/8
uMVZvBxucOFbuA5np8+Qcd2Ee6wyrMsxZXJIFmWqQCZ4unqoiSs5SPVmYUgzBzcqHBbDUg1DEo3J
VtMg9WIzG2s27MHvYVV+sYLy+R+sg7MQky2Vl57bFJ2OiBiqA3QwqZ8F8re/j8ElZygsc67V6QrX
41AJQz3U7DBDhr3qf0W0d/BbXPgmcwvgPMx4RJ+vM8doU08IdRu16FtBa58hZtP3cMYq3T9Y0pLM
vW0yHgm31stQQ621mi4wIgT770BsUSpOqwc9kZcutrkVcB5ocpEiVC3SZ1U0O6WKEpeITIX9wqm6
FGKyb3Kx1fXGSMuTlZjW9xbpDfcmDTFbX5gzaZyUycVhno9lcg6ENCDboR84UlfNpjxR1tyKtrSm
hXtI7s2lY3XmmiKaqhrkIeh7apOFrVR1aQqRH5/0EP1uX9olGZRZs70HB36oBWyilOE+w4IM24qF
GZXmp9SwJJH1aMrTF5tT6Jnotblh1zfqTbuP70X/hFz0Vlt7W3oNwb23N/zN9U02k3IhF64apOca
7+5pBkSxS2lKYLKnQBHfQjzpG+yBFD17QOvvVeyEZ7FCCPl6zNkdp5iyxAsc3NI0SRcCuWsy3ahO
Gt2IuKyQz4VGsmmAW/2giqoshBs/2acFpJoaCaXGw2eaYyVSXgxShOBhMJwoDm2L+kPr/Z3ROfBo
v18f2twBzyuAebTk8QUy2RXI1mqFnpo0+lL3TsXBEcANXdg+TvWFfTE7icgZ8tmolBDs8ixR0UR0
GYJmGyictyQAXgFCJ0CsCfjAPxiUIWtUmQzREP/s0LMTkj6UjlQGW73xHBpc5i8Unm91HVD/9Tiz
OY10FmhybLUd3rSl0xen6LXbuQcoQs4m4Eut4Uh8LUB8b2EO4T20sOnn9oBK9q9Z/JeG+WTPIx8t
N01fKnZAk0xuTRTN4D/JZImIpul6tgJKsjDUuTV5HnKSvVnxoAIxow5Uq7616vXstxAZ93nXvrRB
/d1shq/Xp3Z2iHxAHqmW9bnIkNG9DEoBtwpBxh0UmWw/c7GkdI8uaiGNO4DWKLfXQ85tBZV8n7IG
GY8lT95WeRq14ARrxZZHnYP8O9LlaClEh38SRWVcmqqb8vRKlfLYb92+1Wx4dF/0QHkEtQ6CIvkH
W0ClFv//wkxWZuq4FTgN9IVqCe6zv/b8e1dfOqhmHoOmakiaaPDA/1yegd5ShWZpqrZk3nRdd1cj
ZCo4KE3AhBcFHwfq/GNAW/T6DM4uxbOok/zHKp1QL3S/tNuxs9YJyRMQ6kPZ+t8UuFYWXkR/H0+j
Yi2NNQyAvPLlwSUHPYWbwi1ODcXPRrxTetDhI6uoscvFF/7c4Dj2ZZE6HmhQY/LdvBwDefi5+UmL
6f5GVii/mH7og3qPfQS8UL6lGTlU7vP1Mc4VFkzdoqgw1r04oieJvlVUAAlqpzm5X53v0k7a5Hs8
27Qf/Qc6UGsUoR9cRAbXzQkdnnvleD36eMlMLzyDxofKUtJFa/pI8+m9oVYh0R0Wf3q4g9btwiec
C2ByeZsmmazIs+nyEza9m1lViRhwKDg8y4BAFdbr34+BX24YmsarzNLHn3B25zSODEoj8MyTI1jb
MLnrwTtcjzC32ywqddTHORE/rcO+041GFEr9FNdPgpTs27o+Vp4HLcO5jSRULRL3RfXihSL2zKlo
yaQHKiktQdXJwS+n4aCoYWjZDUaP9B8Lj86UOCzcaDPJgUVqpcuIvuvUeSd7OillpEgCyq5yCtgK
ucpYq24r+T7Ejfr6LEpzodRxmcngI2HUTz6UbmTAaATU/mAz9WsQlpSVw4/ibbjFYnXjNnt3DaF1
EyzEnZtHdpcmm5RdrU9PqT72AaYnYKcs2AcGTZQ0QyEGRFu2DpFpihcWy1z5iqKrpBiayZKnzHu5
HtWwN9KqL3QbeycMaHrvQyw/PuCB3Tm5uPeDQluVsffht/hUXp/h2ZGikKVpSCJJlNAuI0toxiDu
3denvEbbogVtv1ZcKf8KjKZZGOXn05L1opocy6TLmjUtT1QWOEhgMxDR80cdc8NQO/UgF5JvRS8u
jGpcFpdnlCXSluKiYyfQ4hhHfba/PYHmlOkXru0KLBDBW2f9y9/OG/8sLWCeGWMPbLoHHL/DpFCJ
ZDtSHvwKp2HYPv8kBOV+EiveTp86sH1qKm6BdpydASMjx4F935gKBAEgWNcHM/dl5LNIk2QKSAt2
aLqv2ArQqyGGZxf98PKfXo30erKQUn3e0ZTcLKaMhFgRjWlDyvXh83J6lKe4lw7GCF01/frekQH4
oGK7sI8/n8KWaHBAqTxi2MzTJr0bSyg46W55agsSHEAuTvQzUSBv1ZscJyLP+SovHR1zS48MC7UW
VgX9/0kCoiiCGFLzoxxcCUA9n+T69/WPNReAY0nVxjxOlsXJ6VsDI/XpT8L3SocAflr6YSIzcD3G
51OBMgFlMUmzqFZ8ynsxuYzh7+SqbQTp0UTxqMLjBwGmh38ShlfrnxYyZdLLbYoHTeGHlUvxRYSQ
jLKCbIJKauSF02CmyDMO5z9xJutbbnPNClpSXwQxNtKm3HcHZB1W1j7dCG9LbaaZzUQwUwUVwvX/
6ewx/bbSoH0VJ6uPof764X2FcFcfohinp1GzETLh6fo0jrf65LS7iDg5wzud0kanFsXJR4WWytG6
R00IDbWkE0ZlNKjeC3WImT0sjZtYpBupSRRZLr9bEooh0Ni6OJUUznKz/CmIBqRzkL9NZf74+8FJ
MBokTTZGSMVkP6VGj2e0URV2qrsbGQL1sUNGDClwdQ+oEeAijjYbtYwXjsSZXcYZper07sAdKPJk
lyEw5wtlTbFgCPV0wCsad8+dILgIFV8f38xc0jRnfGQ3BgWCyVUlyQPlqUSwbLXyD9g3b71Gu1U7
ZMC6/T+IpKkKpxLHLv2jy68We8KAZE7vPVjIfVYUIBxswA012XsLgeb2mwEMYHzRGpwexrhFzq/f
RKgs32o8O+RtieXeCfn0ozGChAMv26ay/q3xMFlAAdaL/K3YwtXzfl0frDSzKcilyBpNQwUjIE1G
WwISkZG/NOxil93hRLT1b+NHhDPCtb/X9jp8vVV9DDfJRwTGfnM9+MzxyeNlRIVpcKU/zXSb+n1c
lTrQDvWnDwNU0KKNVC29k2aiUFGSaWZTdkGOdzLLoSoVpKm+AXLbULed5wePlgRZ0oX/v7s+oPGf
mpwwF6HGyT77oFaq1yjPIXIQZEBv+q+0IVdQhMTgrVIX7oQ/H+ZTLJNimYyVAxtiEsttwCwWI+AH
m9pj/z3YCGtQ69v8l/wP+qmEsUAWAd/jRTPdEaCJzahFmQW8LUBwGMANbiIhaMnrszdzllhscJMi
oDiOaXKWCAOei2pg1bbsw4CKETHYNJEvHa5HmVsOhsHzj8YpD8A/8Jzzb5R4WSrXg3mqZNxW3zrj
bYCzdT3G7EhMhqHxuS2Sj8t1YIBeD+PG0G2/aN2jiZbItsE3+vEfRCE5JHc39fFJdBml1GqzLYZI
tXvsZtpeOiUwRa6HmFvQY1OCxwGEGE7DyxA60GahhD17whppo6DVocdPmVPt4Lzr8vv1WDMnPE53
FLfJQ9mr08+fe16BpXEn2Yh2HsUsAnXvonfwbmBQ8w8i8ek5DGSRJtPkXgZyi3KvV0ukbV8s0vhE
+e6getarC7M3t9RMdcQ4MiTQZePfz5ZabkahWgitaXeRi7Ff99Up/a9xUu+vD2cpzDixZ2GAduWI
ppWSbeYumsY3uf4UYed9Pcjn88aghCaq8piviQDxxjV/FsXs8rirHKKMHUBsbD9G/IaxT7bB9yX8
xqftM4aipgBSjWifGvRlnXDIDBH5bt5AskNBaTAX5uzTYiPEnzYKzS+DztvkrPHlFlp3JdbQERyM
U7IcAfoIlOGhjUpx44pQHK/P36ePdBlwWouENN+ZSISpdueKXyoleJB7McInJ767HudzKWgMBPOJ
1iWlik/vHj8Ru64UtPJk3jfw2VbdMXvG1sPcqHby7qzMnf4t++Julsqdc+Ojbk6JRKYHoE2XRwdO
DfuZwLU11GtwU1+hGYWP+V+3bBjdeZjJlpITDdsrhMtQKEUvLsPNk96bBCsQ6V1JdBc28J8a6sUl
O4bTJUp4VHFFoH6Xi17DIlEgfSlP1Ji+AUXdlVJsV4V2sKy9oeNvVLl3eHPuXOGrCgmtR9yPPs4N
dD2MYKxV2X8Yeb1d+MKfDuXJj5rsxB7uL6I8PRqnG3GdPMCTBj29iXYjLDCUNu1rVq4w+rajDzfd
LMQeD/zphFhsf3YNZ/UnwBNqYpKelw5dyF2zqY7eOoJ+t862yk1zCh7/GofOSCn4cRaMYHQy5cvp
V5QASwtBBHwi6vcJAj0QPI7XRzR31pyHGCf77FhLUTXtylbQ7MIXOQw8XKQS+x+EGMuGOve0Tn5z
GaKvQy00XbQXFVlDE9gLHvG6/HY9xsz2o8dnWjwmyAlNdZLGZzxYzLoBZ444a456lLVtqxIzAmWp
UTUejJMF8N+9FHr4vMOmbxYn1cTKt2rhpMe3MQsNh7Ub3xyO7mi5lzTHCrlnbMgWTrWZJX8RdZLq
pBmI7aJJylMILc4ZoLGieicJFXLVJ0vJl+66mVU+AqVpEchjaXtaTo86tXFo/2pgFbOXbNccRqSi
cUMtdgOHZuGQmfl0MiAxme8HWhGJiMvlIRYGbPXSMk5yFB81mDy+r65K5cv1BTLO0KfvBg4NKB/P
LarYl1H6wnWxPChxcPJhrCHQQda6Vaph5WvvDpp2mvvresDZYfGyZDXyRAGpeBkwTV36No4CNAk5
iphu7agFCe1uYfZm9q9M8+v/hxn/frZ/pQwGeS+ona0rwVpEyKDSo78/Ii5CTKYO0k+ObmUPtcJT
dgUCoE67RAqYSUcuQkzWQINOMa70MY0Ut3jg3N0EYXTvhdZeQwLgn3wXaq7QsjRLVCcT1juCUxap
2NloraN30hxA5WzQnl3YQ7M71pLIsbgoNERAL79LNOCllUVWZftGvpdCfNY142ctxx9p1h5bWITX
R/W5lkIlhT6vZnA3SRBhJsvNdSvdqiKwkO3a3KMk8+FtqlW78w7dh7upFwY3+7nOgk3mEIVRyR/0
VLKbLoburRxSp3hPMS3tcPq7PrC5UPQoaTwxLJ0s6nIey0zvLSvlfoLT0DyJ8QGDhhh5Ea1/a12n
uL8ebe6UGFGe0EWUsXE9WeptYsGuj4TqlMQDNrFKGTpHzGq1bu8Kviweg2RU6apMWQ0fYDgjgHk9
/sxogVHJpqbrgBI0cXLOt/Ugxkme6uCpdhXaiFICyWjA8gTv9euR5JkFSigyO1nXSWSm51PLceRm
qQV4dk8l3VsL34aD9oQF1E78In0r94hBbOVX7SvGTk/YIe1Ac2tfvBs8RvtVfbu0osbPODmeL37N
5DP3Kf3jUgkMWxi0g5f6D0GdLlSMZg7kixCTbxsK+DHrHgOWs6+4jyjua5Purk/qZ+wYtWeR0gqJ
jkpNf5qGGL3u1EFtQi2igPOj2o2d6Pw7xFJhVb4hLLDVvqKq9U+ONIs3D6fNeABMCyEeGFg5xpzp
hNWPLmHlSc1xjwMM4+vNXHAXRvmnLfr5Y/1nlGP6cHbnABRD3lFjlMkdwgknw5Z23rr8nu+tLY5g
K2GLLAD/kTdwusJN+NbskSG7zRZ5jJ+xqkw39Cpw5uyYzwVUpFr6aigizMf3qJK1X/OnaMNrmZa/
6dLyR8FoseX/mb5GTIMOPNSKka+jTl7OdUfTTtMrjasK0wvezTgqlHW8iWGTPbViaW7gtGiIGg8o
05ca+VLcOpvGGZy9nooZIjJSvZAdziw7yQDNBIqVAi8P0Mll0/t67SaR0trVT/HGvLFGdsk9ghwN
M4EJr001Ntov1cY+76fLoJOUG8xMn0ZhD9sMr6oeRZFa/wWXdOGqWRzbZLHlmLGqRUwYOLJ49Dh7
9DMeRUSIvzkHXMXWw5ekW0XrpdHNrK3L4U0u1MBDJ6EXhtZGJW94be6KX+o23/t774TRPDSl9TKc
ZO65DQeLrATsLmmqOTkFqxrxBKdgYw3uVt/j8cFq7mIcXVbVAQXPYSuv/AeRbWVtsiUMzczVM5a3
6YLTsxvvoMtNrah5bnhpJdlJUt+4noMXq3PXWh3mBs7f9rIMkRycwwr197FMM5laUxLAdengGDP/
TsxvEdS4a30Mff4eeEcgGQLmyE0CxjUt39bx0A4IM1W2gFksWrM4u8UZGvFNrWzRXZRXcmOoCxfr
XCYGqYbaOlBvlcRlnOiz09FVq6BBFMa1Jd86RbgcFplUETJ9DmNswRW6W9UPRNs3jdicMEtFaN5a
KPDO3Ka8ThWeOlR5YXJP9kypa2VQGnFPGhFGiOgk1qsm90tv7rmjcGwTUmXjrWh86u+iix22ZlBA
Sfwq3+BSc5t+MR9MNGOe8jd/gxLrj+vXqzwujMnFcxFwsj+sGtHpTnFEiLVljg+m7CKFLDRRhM4p
IlPCrk7S1EcxSsuHXZO3Kq4Xfp54D4mZGslNb+QylvZhrWG9KeHHuw8FtX6WJexgdwaOPsONXtbB
HbMai7dmk6T9ugok9NV9x00RlSzwd6i3fZ5gQnR9aJ8PU/jdZ1M5SU7kFNkQX8pqW7K+D0G21aM7
ZN/214PMLQt+uzVWR9EemPbIjdZQWtNrsHKRE+Sah8xrXlKF3urhepyZLJr6uAhxDtq6CFDtcgeU
aEp2tHIVWyzcAWEOL9gNlLB3SuAIuwLBwO913Zsv3SAuNSBnppHONZuPsrZOY3WyQNDRLBsjk8tT
pHw0wVsCI98PsoUraS4IuJ2xu0VdDszhZHgYdw2ui5+QNTyo2XuG/Hm1hNWY+VQUKWidSZyP9Lgm
N7pay0XcBVQPIi3app71Kvto5V3/THPXDWmTOPaBwO+AnrwciGTmaEJZevWHiT9spFWw04/p4/DN
2Tg703ZW7VH9Zr2lS9inzzhGCCNngf/8/eyIFFun5ODinutEeUtSbte+dx9E2SvGjz+dxCpQFlNf
ayT30DZcSJbmvp6uA0fhBhq/3/guOosdaXGiYkzZ2wNaqVb31YArLyoLvbyZILypwCZrMKrp4Yx/
PwvSq8B7BlK+k9TXJcaU3D5RFfyIHNKk6x9xKdLktpHTzvXkqs1h82Eje6uZzqaF+X89yMxb8WI4
kzkrKrxQHN1JT0ZU/CgtlO8aPVMP2uD/UJLyDjB9v7kece4WHV+lsgb/jUt0WoI0ihw1daVobaUL
1+qNvA12rroytlqImSBktGy/9Iqa2XIo2fCq4ZNpYCUmMxnBMyvCPlXtvMlGEdZB9Q71ENcLS2Pu
1iRTp53C6kB0e4rkcR2tQu5fc06ZCllKrDRzRZd/m3TyRnPNremjeNRKR0G2Di4wW7wZd3kc7/qw
Wih2zC0dZeSiMcPgpqclo6GX4izx0/wkFfqbrAiPWSzts6BaKP/PhkH9hQ49/OZPSW0uIqbjZJlq
k6Y169LS9XUxtChl5pq3sBnmPiETqmCFbIIh1iYnc5jEYu+ZeX7q+nKFUIqxhDqZG8uo1UMbmANE
nNLBVd73qhRCJ3Lbp0F8DIxd5/8tNp+SoY78hGSMzHZpugyToTTNEny+bfqxdBifveuW1XLrJEa5
MF3jip6kUxf39OSSKbRkiGIlVewuFVGi/VKhUz6YvG2cpQ8zN28GChcKT2OESaZLTfZNT0kC5q3T
MLNw8rWHCfNg/V44NGbyQ6AtEhWQEdD1mXEgOypMNgDKuCnv9XX52N3qx2o1rPuN/7O/FRaukrn5
Q2hBlUnzqaJNabo4qmi49waK7aNtKyAmWAbf4/ApbqrtwsDmIqGwQBsBNDQQpMlNDTsFN9kQU8/+
MX73D+0+v2+MVamthz2eLPtuLx/EWxUhumQhL507h8d+pw4vV9FZ9JPIQS+XsWwIkm09m3uZF7Cw
RhjzBV36tb9ZOoLnQBbn0ZTJiqzlRinTimhh/JyF4UGvsejABr7C+tnsXn3VWxUJK6jpNr66xFf/
jAUE2HE2VmWSt5ItWmqVuLLt/zYf+9/SXf4YfreehPfwjuNqnz01T9XH7/qwmA/NfF6g7ghyqyR7
4D4m92tZGbDydYadvaqPlh2f6CPa2Ku7j+pxuBGFm/6Id/KDdLy+rGZ25UXYyZPfzQbgBIMj2WjT
IruNM+CTgkjc9SAzjwGSSzTf/xzLn5gj0DwlXJ8byfakB6XCQdN4Ecqfff6s18/JErJpdgGdR5vM
pAnJWk7yQrKjel0ck517Y60xd+s3FfT1xeU6c99cjG0ygVmAxkY7Ui8KkAgD6m1NehS22NxvUnWN
29ja3clLBP25j3Y+wsmGNDwjx5MG8BbVZ5s2GYkBopBLb/uZjI+RoQJCVZVkaMqbFcVC4Z2dSLY7
RC8p9DDf/6U54i730mNpLODE56fxP8Em17aIxndsibST6vSn6CCUaS0s9KUA471xlo57FctTVnNE
GLM3w8pX9JsWrtKl+Rp/wVmEJBYiExcWya5QxtScH6mF6WuJkr89Clde31F/Jn9yb4/Efq4BUgUe
uuMSOQumJq6LzJdPqQ5p5GO8dbeI8SY7vBLLnfboHNwvWGPt5Z16qG/DbJtna19cpYfrv2JcZ9d+
xHimnf2IuCwUt9L4EcERFwgwAv5R4BoqF8LMXkAjbgRAJG5dn2CRqgACM0gt0SYj2qvriC2dbbN3
XLy4gJZO4j9Vzumo6NZSfR3TL31a3a8qXwMQh5z9iC2SmlWy854RPQX2e+g/3Mdw79/4ezDhzgp/
SxoazglbSFxybqo/FEN/F3+7Ps2z49dMKHG8TVB0muaDKlozSHNJoo3sJbrfeN+F2hZiL/ZqA+gT
nE2dYF0234rkWY/6hzBLFrKcuc1DbQDgzp96hz65FR0vHMpa7RCOzn9HyHDU3t/LSHHx/l/SvmtX
chyJ8osEyJtX2fS6/lbVi9DlKO/91+9hzWInkykkt3p6gO7BNKYiKZJBMuKY6xBsAsh7mHV1CNF4
0Os/QCbSLdBM+tO+uNDMnTuay/muW2fudUwmJ4DtNRdtiZgm/FzQu7B1h3jWpd3lR6jU/4B7ceND
nx/QLk4y2krguOCL4HBQTgx7o8pVc8oE0omh0OyT7qnGpXssEs6pu/XKRA+B8paRVylF63Z7jtCB
JoJORHCZaHdOgZIcJX2rdrNHO+5d57xaNto0uDlRTUf6mATelzl4YcJidoMlrGHvR8+arxxjPzmv
xM6PoweVHIBL0aRpBU4q3DjvJQpkFal03Qa1Xq76NMvMWr0kWu+b7TsoVUErJG4EF8O2S9y1fM3F
wkcvw1G14PESul9Bt7GZnK/CFAm+NjpOfwsqy6gVp+JzhX5Gl+je/xaJSfgjBI0ULTNwQKafIpUi
n51u/VhG3jPt/q5GRwQ4MKoTYOWw7WstFaiEBkZkGq+13hxTFVNHfZEVVOWMJ2R8zjLd/IT0sQYY
ApArbC0E3rPDlILRHZIl8eL1G8k+uhQYwZxT6tiMA0IpaCLIoGg73e4GKiOwgDWOd0VcuLVxgIis
nXfY703HyZb3uxuf8CoSk8pInIyQcUGkeBTcRhF3Bem8ovrrDhpEWsF6oYLSqBKzFfZCbASrFgXo
JpYTjiPz1YCncqXWUHuHrebjxbcxoptYzIggqmr2eYaDPhvzpyiT3jttPkVJy1nj98fM7ZCYfDyb
KAcOFXo7I5ALZwXC9Dus+pbz4TajoNZFUXmA1rIl72XKjJ70hhhWECuyYt2W/74FgXH8NwJb2x7y
NIqsDONY4Tl1iokqfsAaguwac+GhkTcHQ6WCUGoGSpvdPfkkS2sHWFJIVc2zD9hvcNLrdgBkA4DY
8OZgyzY9Hv5dOmKZFSI8jy04HxqcBLDRg8Dnognn/4agP+HqGinMILb3PUKA8FLvax9OvoINT3YF
6MwAbkEAceS/jH31CcXo+enxyuYNj0mrK85NAYVtXAEgrt9k8JOpXh5HuH8WYHToSFFUHhh+7HVy
Ino8tbRhCUbXUwW9L8iVn4U4C4oOqFD0p98fx9vcq7i/Suiu4/r652tffc0u6cxEnxWc+nELeoBo
r4oS1JXoPg6z9eHQ/kKljQrLQxnldtK6uIftd2XiTq7+ssbIBgyQty5oVrm9iFMVY3BfDLxA74vT
YiqKo1KK9Eo4eFT2lwqmiq/gYvtlwBNn3fpsaFjiCMKDCpBQZjzqAH0ZYVnEMMp6dyCyE2k/LeX1
8UfbQpRIV1FYlA68zWpTWVYRyCE3+WfxdCc7mE8Janhz7BRP8zk+8EjmG68HfMb/jkxjDr55lI0s
ghL/H9bSuG8OxBttFRXR9tKfeVyCrdvYTTTmqIDWFrrwIqIth36fHQQHPt4H3UcdxOWSh7fmzMJ8
gUKPKwvAqLdrUIlmkuaRvuKCS14slLAcxR+CLJBfYRKV7XV4c3vpgVfylbfWpWWhnYF2Pa7vrC5F
B+8S1LMMGlby+71WOPBOhIUZfFJwC0y+4QVxbL3Ry18IfB6+wSTYQIX2ydpzi0+0FsrsELD3QMyh
HFgdPYnbD9BXYtcUEj5AbnVrYg+4+sIlrVfeAZ9cPQumTV4ZE3jPpQmcPuAYdyh0uEQ9XtQbs3Dz
I5hZmI1CzIXcWkOlDAnA7Vp/Gpu/B4ei2QL0Dto6gC2Aj3k70iTOpUHrpDUc+jVxsrh+VTRQn/7F
SPDwR+8Pa+qudzCvVgS9j3bFbf67tMKREXqvevblcZCt/UiLd0gyuIgq6BncDqUryigSM2WBuubg
JbsmoKtlcCG5D6wij1mxkabRaqFEJUBYUM5j0tpkoM1IymEOGwvWsYOIK48ZfeeMaOPNcB2EzWp1
nE1S1IzwyvBX6LPnsJOzYbzQf1oQ9F980U2hkVq/C5Odv/PS28a1HlBbYDEANqG5QLn9mqbQLUO7
LACigss8jcEsR/7U6a6kcCkx9I9idhuq8wD3UiMGnOf0p1ydrIuhJdEsa4Ah9j3cnWQvWd/bJHYh
/mBD6sxRlexVaUHOgek5dQ2aZ/XYZjwng60MS6USqGYRQC53hOQhKWD1RPC1YQJtj0v5xVRf5lLy
NRRmjB5t8Ua1CfmywApO4nNgN64zBp6FYDhCTBHIOmZBFX2cw841ncP8FKH4RZn3MLj1Laf3mj0s
2jwqlQKpTM51YyPJXMNb2XVcxs3Y5isgoHp1Saav7ZDbDfnKWcdbY7vG0DLptBbFvmoSmCe0bvWB
fkj0ewikzwxksu/xh2mXF+NjfO/f83frjRN5axVfR2ZyQhbNyzIQoHenQ3UZQ22Hut5OKWxp8HE5
cFavcEtcDSBVaP+byLTfjMWE0ip7XazVPi6WaJ5C8VnpvPxpCGIXfUUYbD+JT+shf5mD1AOllTfi
jUOUUiyg70VJzgBD3G6mtBAB6VWbCX1axe/DFO6UO4rapkONZ9CRvccD3Zjbm3jM5lWaclbhNYBx
mglos5IQxqT0FcGEST04EK4mDwYnJF0uTL64CUl/0lW+gN+oBsIKhliY1pc6154StDAfj2orBJ06
yMJAvOQOia4s6ZJVtTWGwCY6TZwfU6nlHO8bS5PKK+oAPKAahGbQ7SjAYbbUGL7XIcAw/2Rpchqj
BjZwwsXsC06JZms016GYXJ6tUaHn8LkPQSC2re6lHjhdps2x4KaESjMkNu5YEpFo1pO5GlTg09pF
zexoafdNUUkwtDOnCLS13uhVAtrLVJqCBS/FU1lmSylhZkBxh4fhFJuvAkyYp97cxxGMEv92IVAw
G2gJf17RkLO5nSUY9sGEoczUcFR+NsmuNXg6eRvVZFAYIU4iArWHqzYLRxSWoUbJSZKAFJxdGCm6
kwra83+QFfWz+J3X9aEJ4Hb3UFUXXLDx+ofiAsvDioDcJdaig9hRSZ4APNug9x7+H5xNutHxh/QW
aDOopcFayfhDkrrapfrSwUPXkECcoKrn9toCA2E3MK8b7TktJdOfBMlIX2LTqISXRhOtL30b/SPA
FGlNpjjbGWUrxUEzaVV1TA0UhHdZNi2NPY+R8j6PcVK71tC0z3893+DCoc4I8TgLgCrmGAbZp7RW
GAlekgV8i27VExufi7OoNqYAKCSo72H5AlF793LMu0Kc9DG6mJ20i5fqvKynsuMpxfCiMAnGjMgK
QncXXWCc60YjnG4MXGIEnqj3/d4HnRcGG1hQ1GmH5dWJVaHHypwOqGEakz1namHnmgLKUDS86Vmu
cL7dhggFkLuo+1AqBy75bI8H/ZyxSKd0CqHdXZ/Gk7HLDurkCLUHQ3O72ouwjd4lfuSJL3+9NK4D
swCaVs0bITIzsFbUX2Sc3AhN4ccRtvbMTQgm2zQtmbIEvuQQXtLRqpvgL/9m+cJLeyx3k9+dJK91
5CPogmC6KbxbGj0FmMSAL0sJ1WifQVWO/vurDTslY4tufoUN604enFf95pfldS4lApXP/+aBIeMv
iIejKARaDCsQmheaMGaCOYaR9bmge6ZAKv0U8axS7p9QMhpnQCxqgGFSpuvtoLR5Ac1tFscQUG3k
HctLUVNr+vIoarvBIg6Rfjyew41dB09IkODxpMZ/YcnJMEQb4Hctw8y5iGj3Mf4dV7oAG9O/ZxzA
QOIqELtWxGqCP6Q6hkv+Q14+e/Pj8UA23tMIgMsJ/ORAWrpTxB1LyNJWAu5AkzPiYCo8aMW59U4L
sAq5z02aV9nFdx2MudOBUGPVZgxB49FHkzroAbKId+KO96rd6KWCfoXyEnq39HRie7dSnVQgoAwD
4kxe9ULb4bDVRO+WAhl7pwlLh1f9uL993YZk8rCUquI0QlQ4FOVvQvWzgiI5Z6a21tz1oJhFnnUC
MEXzOIRFa6tBf9J2xTvu/D55G9zJlaHYIvwLnvrtqOior7JFLZSWNWcw883W/QBJ1xUWg/OTZRLO
4Hhfj479Kg7J8nnRFoyN9N/nVrblgld/2EoR11+PHnBXEfIkjVdjwPzEwtmIKhd20IGgSV63Su4g
qF4HZf7HEyZvnZnXIZnVPuVpipISQoIgDgeKwHjVAx2eDcC0wej1nHkz3mwjZOSFYEKbuPCVQ3bS
go7yFCk78u+rALeTST/R1ScQ9Dk15Ry/R7HwOl+eiSrbC8/Q5A81jt3j16Nm7lawXWqNcUWU6Jy8
aCcglV0YFX81PDlUv6i2Bqzd/keQeFkg7nXAgCg6xXLlcx0IblTYpgcvNM0ueUCHrdSD1zKIAzB9
puzQ28H3VbmIRvJnMsiuQ5l78lW/Df5eeQzf+L9hDKbSuqBZXeSwHwpL+AKAQeiSjHN33eiC3IZg
joSuHuCw2CNE5ykApqACavqgR3qKYx7FXeQszwmPI7OdUK+GxWS3HNXjFuKwyAO/1ecaVSsFTxj4
cNumZJcf/yla8Z4wGySn24EyCS8SVLgIFZiydB8F2m7ctd4MKEwbDLvHO3XzELyeNSbNJZZREhh3
0/Miu9AWKl4vKOHQnMonwG/m8atvyeQ6YdDRpk/xLS3tJR4upvJzFn5yBnTf2sCnA1WA6qKK98+/
tgZDa26zITTN8WBF9U8NpiMLmnO2riWfqpWbTgpeRDEXb0LCVdnfzOZX0ZlcCx+PyJqbElzMMJVB
OB8CSiMQPpbGhUCRI9vlu6C4j4fMi8kk264bp6bTMGJdGWwKc5c03hGyMXF4v6sQ4QKiV7039hqk
pBxI3oZKH3tTZj7hMx4kYf7+eCQbxwYaG6BQYUWCRs5iiNRkHuYIIGXQqJrfSkVezah9l9LIEwZw
Ph7H2hoSmijox6HJTu0fmKzYijkkQIUmlIo4LI31rZSiL2D5/vM4zL2RCohhVA6ZakcBBcmKfg0Z
nqli29WhGAAJFVh+RXAnM2tbdzsXQlxOdEzc+Czsp5BPitgYJB4F4JODcoqGO2ukEi/Eaq0yHtDn
G07z0B/lMjsqg7h/PMiNebsJQ1fo1fEaSaVkpS3Bvm7io2XMz1rV2lAL9gslf38camOx34SiI74K
JWZdbOhRgsyoxY6hfilX3iGzkUBuIjBbOF1iUqlxPoRNoZwlku3jpnzroJtmidPTIsInIxXz/bKa
r3j4cBbl1gmHdgV18gRzEW5XzAmXJrCxnVKhD9Vn9ZA/NZfkmHmxX+6kIHsD/6k/d5wy7Z9CPXNr
uQnJHHDQeG3MSIv6UA7y/XiCdj2wBcB7erUnnGdPPLWOuBt2rf94IjeX5tVImSNuMct8UGVMZETO
sfhiCZWNAjEnNd4XUyHkeRWEWZjCAtvItsX6b5vUSavKH6Ik0Ns50HvT6yxeTZA3JmZx4s0gTF2F
2ZsL7U3sjEOVxLul5BGreKNiVmifzdI8JAizaNZZWUav6qt9szb+UnW+bPFMVbZHhTxJ28EAuDDn
Czzlyg57rsepnQDm9LNOPqSckyY3Y1CkPu6oMv7OxBhmAepZYFCFafM8mJUtw7i6q3nH2FYyBgsO
1TwKe1DvasOLInZVk4O1rj6jFn2q7Okg+ao3QfHMcqRgBdX6Eu+IU73WXFOrrcIeCsWUJQbCyL1G
N61LK8B39ugSwmfoNAXKjrIvxoMWTK4GUlx8GHYaJzVv5curoOytfJC6hIzC3IcS6tIaDFcSDipy
85tSbqEO4LZMJWhuM7Ieoc6dFVMf6uf1B+qUp8npT+K5Os+mH/2MP6PX+WN8qZ+XXXpWeVJ5W8ND
90JFD1SHkTRbzpagSqEmWtmHcV47XfF1IZzOz0bXXIau9v+LwGIUGrkfCXQheor1hyJXctD3+JBQ
92/P3OINTbVsKr6OxWT/vC7VCPAUjGY/u6iphYVjOZMPgveBL8S3mfivozGJXxQBgFgtROt/5Hhm
kKP6nngQYTnFvzt3ccfn+hsJhx1PHWlDiQVgOcAQqFkKEBFsPhGlLgIvM0dcXw/K/eIBenU2do2j
T7blCR/CeTilu3SX+ZZLvmsu/v7K+xEb+QY3TAu9T8wuLpvM7W+NFnkQwE8NzT61DfOtI09q8vdi
H5AXUwAJghQqlXZmdgZZIECFznkXpuKTOXaOHgcFV9V5cyRXQZjDIIMOaYO+YBcagGwuaWo30Xe0
xTgXkw3dNtDWKecErG/Q7NmruRVlIkmUqaNdCT0wD7oznauXdS/thIvqlr9X6mdsxx66I7jOfiw+
FZwqn9Ef5xzpGzv+5ocwq5aouVitE36IZLwk82ukcjrjMt1kzCZEAADjIZuMmgl7YV/gUyXqSd/h
RVzvybENp99UOKwLUh9+JjsjIF/Hi3KId5Bvh6Qhjxu3VXC4ic/Uqkx1BJV47TpsDyPUD+O+eM5g
JARIc3PSDpoD35Y8UF8e38a2svhNVGZDNFIVTYqFqOVpPsGBFDWOr+uO6tRPyAXGR+mJx/S82Pkz
PxNtLGEL7S4cIXDguX9dpoYVqeOgt6Gg6La6jrY0Gc5a8vTPt7pPaAkDj6tDHAcNDOaSASpCMVrJ
0oTq1Adwn3IIAFcDRNL6mcCAL3XXAQgoi3qo2+mk2Uv+e1plnxSdK/YgAVX1a1kfC+4N/L5Aq1Bd
QKpvoSAfsXBUfbRWK120Kmy/LGAewyCc2FrnVKCxpR+rY37R/dRbdsNn81164sw73S63qx2xLXhZ
00SIbhVzDSc43ZTclCpUajU/85r3ogJyaHIlT9xpqSfyyt0bcIDbgHR/Xz3gOgNwkFRCQNqF053E
y6U/h1xkA7/zbOy1n49HSPPf/QDxCIdNFhxLWHH9eoafU9QiXtw2tphmzxP5CZbIt4ybiTd2LgX4
4VjDSqbwc2YP1RLqF50Z1eESGI07eGQHmSBa7k320S4v3PVDR8un4ZXw6BQxI4T5EDwy0KPGP9kp
HNQVntOCXKGPJfn0i87HyDWczlX9wichT1h+a5g38ZgZlFJJjMxUqUItrC6qo+xi30Q9NNtrBwrC
ouptPJA9NyZzlEbNUkfQqqNjnLz2p5zZUJPwtOfsLd6ppzaIvOmT19fauLBTVyd0i6HGR7UdmOsY
ZByrsi7EKhQ1e/LMQ/m1D5Vj9g7ebFDtq7cUliFhETa8F/nmhFIRYTy5gJ9iL0hFL/Z93kwVTiDj
h+FT5UjNaz26Kfvg/8NL6/5IpRJ8cJrEhQzAOhZYnGkwsRKSgcbDou1sAFQhfTD4AxwwIJdU4AbG
verSvXC3aMHNoNogECBnmxJoGMLAGGYMYXcQYjvfS75gF152iCEjNreOds72ok+VQmpHmWweM/r+
xMGIgfoFDwXPBuii4NddJaFkiPJSa/UybPsvZRou7XMv82ZxI6vfxGC2Sd4ZYmoSxIBUkYKWEAAP
F4gYacf5CFfS0HztP+Z/ltEp/MSP/xoQpyhYsThVdRP/YTOR0cxros1yGS6S4fRraTcWr8e38TCC
0BCKVPgbvuSdgk2rEgEWylWJk4PsLOi+jUgB6a7EBYG7EzdOKUD4gVgCtR7eQ6wVKs7mSZ6Au0SN
Sv6d7cgBR9SXwZUcCPX6wtvjE2PriFJo/4XS5qGQwK4Oc1Rj6ORqBaDKehA/Uah9vzMcJVid5mfm
c/fCxhF1E49ZKf0yD0UmGwXaWuiWWjEsgkp/3elPnQ+j7dqGrWPlyjs+yH8jrULSEeV2QweIBEcI
83hoNbXN+1LRQ+g5SjkEK+UcaswlntU2KS3yc06z4tMQy+QQwQ5jdrNaS75GzTAPrtUtC3RI8fQv
zuJgKkdFWKPOGSRBrILHE3L/fWCrikxB8VDYrywkUp4toSjNtbkotVVeZsH4JeRqtROtaDcUlbx/
HG2jeX0bjjlrhC4m06Rr2kW1hLdaBu6qHuy2ATa9Xd1qJO91NLtdr/i68ZRFFmB7T1aRn03yM8/R
1JVBWZr7yyiUbizVrhy9QdneIeSbib6oSsAWHHGnbFfOR7pP4phK5DQ8OakYLassmVH9pWiwljBr
zeOilL9wV+GUeu6zJmwOJeorBUUNwI2Yp1fR5K2ZSRCW7MbeVmBq2Jevac0r6dzPNtSiKLASZRc8
CtjbcFNB9DdXYD5ryuNsV0me2DDR+5IQSAe2Gq9CvDUmQPtEiKVBQgk1rNuTQIWQwwqV1vYCw/HJ
loziZeyzwm4rPbUfr6uNhEllsEASpJhRfETmYae1sZgDDy2Ho+RSuiqtOZoNACwgqnJ5DxudBBDW
6V+QooapDXuo4wuqdWRWMaqNZrC6uiP0dh9CG9rVgvhowhvT56XpjafzbUwmnaiknKdSqWNcJNKn
wTO/kUv8pJyGzC6h7Ovqe/W12Gdv5Uv2tfExuYnPq+tsvGNvfwLzxoujNiqaCD9hOYynwcuQx2zd
60/ZsQuIl5zFvUrcap97bUB8bt/+/pxCdJgtUQE+zDXreaXH47BUCj46hZRVL0Mw/hHTIc4IiAeP
2vYn793eoW6jMeeGpmYkjuskxrkRBeJ7tluPzSHx6k+KiRAOst97yVu3b3DBGHbVrj3hyfXJq1fc
5x36I4AHVLBj0d9mLsn63IiNQj9439W2XNc20TgVmY17ODIa9ZvQkHWpGPftHiWmNWlCixAqTmNy
1Hba9+TZuGjnYg/4cuMXIEnixOIpZ2wUSG/jMht2qXqFELqc5cAM2rfGBlei9CM3caqTuPgzHjuH
JLajF16N6w8rkZ3Z6xEzWanBfSszZkSeDvleD+p9Bl6PK6qQJkR14KVPHelb/BH9gO1iVduvMB33
OMnq/g1Cx64DtA+bDxhTMIdgVpJhnQzY23fYPOpHH1bOf0xSY2KvZ+CVnMcB7/PwbTwmdQxLrk15
gZ2jGrUdK5VT6S8J1yb1/mxBFByEoA2Bew73z9uVBBRBaqpFC9Fg65KZDYxSlSe4+DryWP/1Dfw2
EnNWgksnWIVKYkAZplMkCn7GZU/yBsM8Ysgw90LRIcToiyhRTpc/gDPAd/QvtUcfT/DPCLmX1a39
fv0JmaSTxDWR1iWOIepIdlDHL+xF8ofpDzFcdDM/Xg6oAfPkFugWv9sQEJKg1wKQcNjEatYo4vfd
ZIbajD+9m6p3iHycwdZxpFq4jHqTcqoq9+9TzB+eAFDPwtv4TqZgsqqintqU5pz/4HUpaI5vD7z5
Nf8bhm3PzZ3ZqhAdhM1p1g12H0WNh1N7/euL281gDGbZ1221DMWSxaGxWrbVys6y/BygHfV4C29g
yW7DMGu+MLuybld8MyUs94afHFQXLwu80ajeJ++k31j9OAtwY1NgD4trKXMoqOoiFJSoHsrt93Gc
wFxFM9UwPEFJ3cfj2lgKkBeC2S00TPFPliKVo/VIRhNSt0Sufhatajhlph0ruc5sTZC/aka8yyyY
+irCl8eBNxaHZUrIwajO4vHLQu0NbTIMYdJhPmrKv3pL+jWpXHDwxme04KMBcJJEicF/3sJXlZBc
afW6TVdImkdF+n3RExhiQ2PMm62i9MAIqZ4fj2kjzyMeTNtxsEDAjLUpKdO5b4tm1MNCgVOf+lz1
uVeKvM7b5qjg2AehBRl1dfby22Yt3tNrNMNBbTZ+1SgOdwfVKhIAjUchzT1x1lB2fjyy+9mitCrA
dqj4CO73TDrWoQdVxwO0jrCC1L0RFfm+KQmvEno/MkTBH/7HtQjtAgZlC+xc2zR1ooWTCkMSGSau
devq9Rctevn74dBSCzAZ6JncGZenmll3htFp0O8RfblZHGFcOGfkfVKHlh2Vacc0gVPJrgVRIlaW
9UZz6atI8kDlci0yz/YSa7LdK8NbpAkcqbmtOQIZh74vqeUdy62qLFDuhT5Bl6sqz2IsfOrTylkG
9wsc91TwxPDWQ2cZYt+3V4wylWfYZJTNBevv2JbCj6SRzuMgS5xsu/HxQI8xaN8MDE48yG/jDF0u
iYLcwBS5MoIOwsZLC683/UWedXusJc4JsnEHx7DwssHyhtMPVsRtuMQUxjkZFDUUds1v4Yd0GvCc
6sEycoavs2MFyx5ogcypvj9ehRtfE7AO4GUgNo/vyTZjJzElfZKONcTXyN4SZFcpI5+knf84zMa6
QP8E4gj4lhSAyuzd1Wp7S8/LOqzSwlN04slR/9eJD1kBf8Ewj8Ie2EJDn3bw5S5IHcrSl6mdXEF6
07uGM00bnwslGsBZgfmE+wFbuZTWZhjWTK3CGgU8ZFWpFPwynjkPMrqEby9j2LE4duGBge2LOvPt
WrD0uCtjcazCZTIPYgfSPdQjEiGzl1IOrOJ3LfG0/u7HRUtyWH5AHyj3VRqN1IAetG1z0ZvhDW4Y
mV2P0Sltkx+P18H9pkIcSo9FMxrJj+XskXxuSW3BCRO4jsuwLPtEqE+4oj0P/WgrqaZyNvEG0B8B
MWU4e3GrRbfp9lOKING1sUrqizVFhg0RRRC22nKyq2Y+w3YWzkLTYjcV+ZWM9U/Y6vLubPfHyW18
+Tb+ZKqNUcVJG+Y4rhKSO2WC0kU8evI4cW7U93uMhgJRmrrs0MP/NpSWZEMntbIamkUEiZwBmgO4
bDyev42CNoJQu2jY64EUKTJLU2872HJZWnWRXhcnCgpvzWNXTVIYC+J0CbLazr05V910OvP4L1tr
FDgf1ECgYopDhjmZ12SN8eoE6Tkr5MbG/XQnNiAk52rOUQjY+pDXgZg1k5dNnuDxOoVC1At21qKp
JE484+2tnXAdhFkYpaHDMkAAubqz+s+2Kpy4LkrbLIllEyX6qkAD4fHUbQakOqxQpKDXKOY8G1Oj
ht6tAmHqdl8ZF0Xq7Rz81dGQEJDXvNqcq6tgzDKZxshIofMwwWdtmp1eWgxn6Sr0r7Vh9h6Pa+NV
RM8vyxShfoN2ksEMjMwmVOHMLLoUk+KnDfR9hkkEoAQuk0R7rpP0paw0w5n6ZF+v815u9EOZjpzN
tzlgSP7gaEB18s65uNFygmJ7AUb+rLtV1RLbjM1gTlQOnmQzDm5XoAbTAr7JbPIZJaOlikh0aUTh
V9Lpb4qavyWC9j+GoVvk6tVSa7IwlgXCDEoNhdmL2j+PFo/4zxsL/fdXQeQM/KBiiDGWYn7J4CQx
5cK5U3gGSZvbGXcOKNqo6r0SpzW0yVBIgnWpyLOZ/yMJvzkLkCae2+OatoQgJABlWhyhLOypyXK4
IEtJdJmscgc5+wuc6I5KViZ2PqSVo67lmxaLkLNpV9OpeggvP/4BW9/xOj5zI14zQazNFZOlSl9T
9MAm+XNt1H+RPq6DMBXTImlhX7WmWBH99EWYZZSlFph8ds1R1cHt7ngeyPd3oJuPyoolQMkvrcwx
jy6lpdZ2B9QZjs3CNZb1I7UGNxq0T3Wusv/tU7IuIxYhME0t6fYqUY81gVifvsXd4P1PE8ZaQIIw
JdTVgBXZyG9pCkDn9Kpw9WG38j28uVDQw4WOVppvd1fTCD3wCyY0D6fGNZS18WalctdeeBe6Ybb7
de44S2Rro0EhAfUUlAQA/GX2cwZEhjbg0nxprXep+LnyRDo3l8TVn88k+iyOraqUI/rZSnfW4iCX
gRS6xFNYA1A4QYT28TTxxsMcYkKsS724YjzinBxjAZYR8ir98zgG/c13ueNqTOzehRZRt9aIoUy9
kxqQq5R3kfY+r8rucaDNwfw5/AFEwvWQ/vurZKsWcyOjs29dIJTwbJLsKY4Wzlh4IZj5l1dLkPBi
sS5q82MAjz+PPv63MTALIJ/KDo8UfCyhPWv6sxT/evznbzSkkHSuPhIz4+tgjtGEAvml+K0/ix+1
r3yfRTv/NJwasnZ7+VQf+nfBtd54bj+bnw4sRoiX4ll01/mv2kkG81qzLrPe7tLeOLfzyrnV0q9/
t9KuQjA3h6wA8DfpVOxOKKutkKe3ml/d8Pf3BgmFJrwiJdh0oKx1u8ryYZ5EPTfNSyRXQPKutepC
Cd908yHpOfivjfGgogphSTyQRdxbmfFAq9eymlwxoTo4OFLR+boQoYHIFcHe2KEwLQNIEPMCCB8b
pxyBnTb1wbyQD8pPqZ4zMClQ6fcob6R4hVavA7EgTurZaLMDjHUVldmubdXHggzYz0UNkh3EDkXb
Kuw0P2fvKcqS7yRQDpJX+fnzBKTI+NxpAQ+GumG3cvsTmO3cL9XQyDJ+QnSOAvmbeph+W6+zO6My
FfvSS3c2n+qddSZPFMoMoa3Ijnyq9dM7ol1yHSC3ppsqIdJCFe5arH0grH+FTtRb81LG7dNQK4E+
4epBNE6aRIfjfp9QBXpUkVA+p3Z1t0uYaA1kxOh842f0zSGLyiHzagmSxiHJ5hIMPQ3GJINMFPEw
jat+rhchz/Fyg4XeIZ8tI/fbWRqLV1h2yzr+95LoYVfAJKYcdK04CeBAm47Zo1DqGnkcDzsyQMrd
bheosLj4RahwLxZkaG0o0wm615mj1Od2JupLf0oyQ4yCMh+H2hGERF2cCc6Yfqk2QumUPfwNfElO
J9VLa9McfN3M4T1UjEbcOVAlaclzXqmdhINTyr1e7MpesotRiRU3MuBz5luDKZDfWrqWx3bRy2LX
SXkFiQSDkMJplTGtdpNWdMopRaOj8btaEqYfZm60llP35Sg8VaaWF75aK1pxrmEwDN6R2umzv05E
lU6WVkrajozJkDvAyk+yJ6B10DvKXHdfgUuKIfkPp8/FAepS1ndTMSyWXxda9jWJJ9FblKn5PqdN
JDm9OaizL8/EGF15akga1Ga2ZDtpykfREcBJhfA5mkfyUw/ASqDrSWm86gKJftWLOpCdjv95DSRc
9l5lmYjSuWj7wvLHYgYFP6vF1odPxRgdzSLVIezTx33vqpEkyOfCKjPZtnSYWe+aWIVpmiCU8fhc
VmOM6s6igbu8EtHKa3fFO04r7LHMK/kDFt+p5OSFqAxO2sPo3Om7SF1fZrVcK0+tUQRzVy01xmBa
CNxNy1wx4MsCcUywBNQExWfPwjvG8EUlz9fDUlRC7bY1BMVglmG1sT3larb49ZKvAAmKnUGfU0aS
X6xqVmI706AWuRdwUfo+WWk9Onh65WiIZqswOXVrzSN+ldxgTtemVj1pIfiDI2DC9N0Ckq91SAH2
Xd1mIml1qOKl6Y7lWCYZtLWJrLla3JpgzgxGixwJ5OJqw/nIHG24iqiLpxlF2160qMokJ26rdA5G
kIxeILrey29i0iatvRjzKKLGnkvFnNtCpTXZvoHYw+SVWOGoF8ZQyjqUVtMLAaZqHIJ1LdXipEtD
/L0wa9l66sZOqf6JSZvoTlqabePBfqYp/UUf53ZX9Hh5OaAqFLI9ilDh9qVs7tBEjVPgE/S27b+B
ZjZAQ7FpC5BTSwXiwXkhi61XmTlZHb2K09ZLJ3jEBpIUlYlXzWhGBAW08HNHNkk++amE3PC0Vl2u
PEWmkbhKvuSOWi7T+jQOSj48d1EsVvtUNdvfOFX+D2nf1Ru5rnT7iwQoh1dJnd1q5/Qi2J4ZSVTO
4dd/iz64Z7opoXk892lvYABXkywVi1Wr1kIeG07YzXUdEdlww0iPeDIRSxU7vElxHQMaB8ytySRN
4K6IFXHUDS9fda81MO5rIONK2lr4JQZuvcv2uYVBQB7EhoZJJt2AWbBZQOuTygsyZgOkmnLWGIZn
WgUmnALwS3QpRM/EYNsXxnPv5yBAabv19Qxu4bKmLRSqu4EQMaNd1apJEMG7bniB9poZm4ZSBEvH
duJhDRduI9ihiQ7eOYC5MIki4BKdkGPixzMGxS3b+FaI+m0ohKt/WA6axoAXooAxE1pWe0EuKmUy
PDJ5ZfLVWn/8/DVJPq9bWYAVYq+oXgRYzfBiZPmzlUC1Ir2OTU/YDmv9j7ySDoCdlJvaAZ+RQzmk
awiZis0qf5Rdsko2MQ/ZuLSf57+A2c8kwIHGRWB6JXQ4EAA3YR+sVK3aXF8pzwxzt0uRrIW5gYVq
Wu42mWVLg++KCY/SeAnhfLGhTLFEQcFTbFVqxxb39UdwqI+WeSc4+k10rFYKxnhKEERZt9Ef4lhu
spo+umN1jB7qbc7xoIVshrKiQ2oMOlxwVqYK0I1WUw8CMb0KePPnOsim32o78XREF61g+MsEUFGC
RBXzsWthAYUONFg8Yoj7KcoecPdzXhYLDVJADdAvR6kX/V88YS/zMsSTJDSgROS1jropn3OvdkrH
dFMByChcVTaxuxI0dbw4tri0s/DJbOBYtpqvtIgolnQriNAS63k0qwuyFRRE8TdCMytDRqIh6YMJ
/b17lV67G/VJeMkH27zVXUprVD/Wv9S1sQ9u8cBxi0154GFMl76L81/APNsm9CFKo8MvMKdxm0n6
R5MMtxOInq9/ft+V0Pml8HelzJtN0SZ0MMEd6vWO6DSPsmPY6cFckXfMvDrAM+97z8xBAQAoswtZ
lI35isw3fwwP5Yk/Fcs7WfrvZxWRaBpHXPv4MaApcnv5WRB51Mw8C3Tbzyy0khw2Roxt9c0D6dAS
KEreO3Hx5M5uCMaEAIxygze34YU7EPT20Ai/iffRMX0lH/KaahMXTubwBugW7/Yzo8znjmdNVw8V
riVVHzfSaG2mTobspYHUvia22idvtT/wKAbpFcD6DqojaOKiT40yPhO7J93oknjAcalG/gk82I3S
Wy9NVD6mWraXi/b5uq8umlPw3sdbELNeLJwgrXShDJLG8ITUh8CRkr0H0vhutPpWaa07Wf2HjhlA
GP+1ZzFxpvNjYCSoPajt3oo+SAohEfmgEcJZ15LDqJh7pPpQoAtn4TMpCSa5l9EAbIMWsk3WqKww
i2E4qhnzGMAW3B9FE1Dgo12FQTk2SZLNxhxa09I9KxLsLP9jcEdZFi3ogJECpAPBPbbijHdSryqp
qXsK6Le6sd5JWbq67gc8E4yvZ0QJhirSdA8uh3cJBFN6Xv9mKUXHDAkmQ6GS8o1VvYwTmo/5GTR+
NY+ObKu41uqndGO61YqWU2SbrLIn+cdALeSu8G1UtCDviNTg0qTsC2ZWtIoGaC9oLcK8KG4A90s4
zrYQKOjkG7CdGiDu+M+llbIt+xYIC81LqvSzroc3iN68BH7yEFrxEwoGxxTTPJyQuODgYAHCjoFy
GBkzy1iDMX+lxWNb84row4xupfa+I5xcZMkndOgHQLoH4H0UPC+XFU1BJZVFrXmK2EIFREfLl5Q1
b3Jq0YqJ8VJKPg1uOeaIxkIycyMUsZDEb8A6IvzBhHb8L7uFCUUIVYEZEDjfy6X0JJD6FLUwLxXN
F98fDqlIjiRpfp54Qx2KAmExeEYNXZrRc5JUJEhVTwBONIKKS5y4Udzb17/VpaM/t8IsBpIhk0Iy
WIGIiNX9KapnnUtCQHeduYaAb8GcJA4EbyUWhRKGYt1FgIB5BALbeMECr0FwKWi6gAtJ5x3PEn7p
whyzcSQk7TTJgerl007tj6UWnqbh3kxupvGYlE/4wDCiyeM/W9zHszUy+1hOQ1ZqRah6Ndmpw91U
fkYqT99mwQaCDwQYgeahKoJMKiipcawDsCR7fh7YKXxbfTbyj+v+MP+CoEhGnwsQDQPfHztjM2ah
349pSOniegCGh1sJem/XTczThG+aJToYCig0MK+Xji1GjRyXRl+dxrjwenk4WXX0SDRy44fRc1gC
iHXd3nzb4HwAuqCpC7weNvDSXp7oZo9OZHXSWgA1G5ShbDFQjFWBkZL1dVNzTweJmww9BrCWiMoM
by0kcW0qfludzBjC31pgbEKlxMK09DMPxMfrxuYzAJTSg/aqUXdHd5J5MZtaOSYQ4yxPBQhQ8+qX
CSZyMShuhLBzkwg3olW5qE/+fDexhaoO9jHYBILocjdLn4hlX5XVCY+B6HkaROM+iP23TBx44PUF
lBJOCzfSf7SbwYh6aUqy/CYRMQyLWbdmJ3xC3hgSbNYd5aiHNAInqi8d3bkxxkuUBhlgTo0ZI/Hw
yjlC0tzxS7O2+6jhgMwXPBLBEFQauOnp/zAfMsDeqtLkMl5oauYG6RcYzx1F5g0cLORI4LBALoEp
etCtAit9uX+91BqYFCxLiGVCnK/GGLhrYIa/s9GQuRNbgF5sSro9/PxOubRLt/rsDUfkmsikhN0c
VWpFeMOlAA7gp+vev1DcuLRCw8yZlVTypSCPYGU69VBUlbaWYTeHltga5CpFVIiKTfKEIRxe3/n7
dC6vs0vDTCpTmmVUiRMM09RTWyfrACooNQZbwRMPMmxld32hCxH54hSZz1wv0Kto/aI8oTWBy7ME
qP7huoUFEqqLFbHAIYrR6nV0MjBY1slu89hvStDfTYZt3jQreS271V31RJ6k33yhhlm6C2wshJgo
Bhevq9k3HkuYShQVkp/8ItoSvdtVOgj5zWblq6WTd+hulTxC29nXR3mcITMK5mMTFXUWKj6pdSjJ
OaDiYnDMgvdKy+2i5cDR53PQjBHGSRKpqts2BV8OdFVzMGet0ufmBi/+zO4eSid1pPuJDkODbd/Y
Edv3j5KDnT/2B25bnAaTC3dlfgnjP5mugCyYMvfUq/C29oZdvJpe4g2lUwTTi3j4Mc/LhT2FzfYw
86a0Rgx7iVbZlnynRFztjVmspiYoGwom2oGdYhOhqaz9HuoR4M+6IWDpUR3oyvxGYy3e+DddZctr
/6CKdvnJkzacz0B/G8YDBuUNCx0T5pIoSyIMKLqDFc0tn8kvxZUOwbb8mNxsHYKirFkVOma/x20K
4kGXMkBxPtRF18UYBR37QzOFnaXA5FjSgOMGHEGQyYBgb+u17xAsIt+2O+mofas38Oq584hHl31m
lrnzlcBXpCi3MnCAio7s6I716d9azuCYdv/YwD7n6TPLEGEPqSeFxNGmFDsqJ6dpGCXmmJ0mwwfo
KsPjJ1Ue2n6UVr7ib0iccOsJND9nvxJqkL6FRDqocnmb5A3abf6Ek7UeJIBQCTjSukOxKp7zX8pv
TIryTnIh7mHCj47d0SxgBpFJ+yEFiTEg8upmXAHJkNnTp9+4/qPkAUGJGkbqkv340r5YYGW33Ot+
NLtSsL/nxpnzzLN8ktKmy04ZLq8IYZ7wUoBFC5S3izKY0Inly+3UI3VCd6oE2ZOq32Rd7FoIgdcX
seSVwGLi7wM/Dl1CNq/XYkPrJ0tJwWPVPtPERnc7p76ZVnS4V+ATPtGPm3ERPIgw6o2+EPQJ2Qd5
bYZE700pBZGG6MTb5EQljIxNss02PP68hQCHMSbUS0AIDTIrdrLNKAYhAsFveqpMwSuKTfBLAXpl
MHzOhzbHTJkgeARJDyCm8AnUHC/PKYqVUgA3SHoKPtR95tvTGmxWx9GJwRMSul/g7a5Mp9xJHyoU
AXgdzDkfDGOd8UNpGsAtnMF6G+/j52KXrvyd+piNtnlKdFtxiB27XD6UBde8WDKNsWd5Y1ZEaUSF
YsEqSnxb/DB/J+DPKFYAOQwrZQUMB9nzjPJsMtElkEnTC3Sb6+Clq27y0ee8ypYcxsCIHTI1KH0A
7HW5KLUCQ3PT68lpauoNuBftTKlsQeseuvL++me3cAVBweSvJcZjcAMpU6XCUl+Pz1KN/pPWOLnG
c0yeGcY1griOW/ArJCCSiJO9KKxkB6pQR32XW3ZjOtofsXazu8zhPQOXTup8eYx3SJ016EVoYHk9
ypRpYOciB1Q6f5bB689NMM5gEK2GZC92EK+j4VXfS27zUB8bYDs2wjGe1gpeLv6KV72eUz19m7WQ
bKMOh+IOvXTP/H7KIkNOBC3BjQMw128wEyB89a7yIR947LHLm/jXFJP8SkqNycIEK8zrX5p/G5C3
6z64lIdhC/8aYK4XUR9CgOZgIP6j4/6UP/oNaL8eAF0pc6faUgH64Es+CG+p2/4v2l2LkevsB7A1
LEVNI6JNcBP5TqpXU+WmCJjCqnSn3o3r7TfnKJdIavmb+O+q2VshQOUsnhSsGsV6V4nam16rHuM+
/ry+u/OX9aWnfDffzzylyfTODLVvT1HWRuGqujPZNL8F2Mx1hNLWt81Tatq8KMlbHxNakEwUqlli
UxURc31KOvwZe3KYLF5lfV5YogsE6ALlQGjCSiydW92IfeJbWGCzFiubCpA1W2GwvwW71/3hx3oH
jDnmg4emat/iOk9OFnoTTmiVpg1p3dC5fmyLH93Zopjvux5DoMcqeAcYomwy5YCX8kaDeSaY7xqY
zQ4ga5gIU8MVi85GmvTji4zqAH8nWApVU2dWYRS6EYlEiU8NequF0ZKvpG/Wk5zGHqAQvBLZ3OPA
HIAJRN2SkNgBZHEZEyEDbJam2sQnLauewJT4BJ6fj1pKn68fzXel7TJ1vLDDUuoUQSm0SdDGeIMr
67K2p522lV58vDLe2ydrLUG+7T/fl7VJfz11Xgr+MFNySnXLC80Lvk9/igXnByc0OISZCy4o5CbA
4Aw22O1cKqyTO9a9ijnkfD0e9J+2TCH4ifItiuFg1JgTdoBzUDcjTSQnQWgeqrS5bfTavb63S0cI
qBYmCUFwp6MXfHmEvh+Nmj40BG+Z2pGLe5ST7Yb8/v8zwnzBnWyMsRW35FTFhROGHahAxnWk8IT9
ltZCWbPxbgKd5azlNyRGOVmZFJ00/XMM7+IKiTgXh7mQf6AFiywRsDDQc88An/JkioAkC4JXucOX
cIprOwRBtwldyCqxw/sSmnB8Qtn5aARYg86sspoljRGlmG+B1Xo1uNlbeh9sKdnZHTlZ9zaE8Fpb
fjN37Zpqp6YgCQuhY2AodpzZvYDX3M+JCpnfw5Ry0pY0uub7UIrY+CNontPNp55iWMU4+DvDyXcV
JpisjbKiuUSyih6qI8ht+CqgvNNgM3clyxMi0dOgaVmxthqQUgZPL9FO2DSbMLYhwsktCc6LD5dn
wVy0EKHPwaUHm+BX2MKi9BmAlDLcCvdfAyR5ldUEHszX2PXvzRBzCJwQPy83M1tPr5mz/KIEVBFs
999Lbut1UoOVUv9dPQxbWkEDv5402vWu/VUXtva72nBLLzSoM8H4whOZiNHUlhzo1vfJK2vwqpbv
5RMyx/YJukeOsu9vwq25TfbpSdhJ3Yq3+Qu56+XmM7HEV7PcCkKsfnT0TarjCfAuOwC1r/XMGbut
Bk71yi7ugKwTtxgT/h+Yq+nxzjYAnBdU0H1B28HsCtAMNdgA/zgCOxOt0iM0bo6jS2zx0G65z3yZ
Y49ZsVbVHYocsAemt2CbrNNNccggZYFhMKhNeyO3mDfPU9CaRCoEmA7a5bM2rBa2mHkc6Qn39XPt
v+uD5gKv49ZdbKfmHYk+FfFVBVqSDmPIUIbV1lobP16/M+Y/QkEfXUF/m4J58FMuvTzpdT2u+0bw
5GyKMfGiQw7N5yUwi0YUSloGfN8c8AKaLD+SfdANKhm4j1UUiNICMxv/sJIzI0xOpvR5K7UNVqKV
b2AZsX3wl/yDBcwK4spbknPT66iyUgHLQIK8T0m7qrGa6yaok106PVQwkB+ATgmkTTONeKD6uqIL
RDAOSORXnAkH4Hd3SoQhPLP4um5qfo1TU+hNSNgNACmYAAOBJ6Uo+t73JEj1dM9ZsVEVTn9paTUo
ENJREYp2Yivkepq3vqiBwEMbB5v4X2YwAlMT24PJy/np4bL7dm6J+XjbIGtMPQWpQBoIzhAOTtRb
NrABDiAALW9ZC+6MEpYC7AkkElH8Zx4YsVynodBhWXFfPoTB+IaJfF6StbQgFXJ7tLkASywovqqF
QcCUFmwYcnkXaWa4z+Opu0fToXGKsazcSQoGzuTt0sIsxCQ6+IKOIwtME4DHyFEFBDVDFAdr3crJ
Okh9XlKzUM4F9xqE78C9BrcA49BlzKlBg1p0kPtFamduzI9pW2ylyTXdwZEciGbINq0tEQdTVjXQ
4dxAv+SVKCQDFUL5xFSWbrDOgiZOesxLyxtaT252VE/wP/LNKkg+N/1O3gr8iu78PsOqz8zSzT/L
J3yxSPtemuiqBzxpSifQXAHzN+ivborStm5/jKsGo+K5QeYD142h6ptGxDqHj0Ch94cOZcgW4+EC
ZlK7n4dffAuGBiprFRxgLAwmncq4sFSwA+vxIO9kc0i3hVpPq+tBa+6hoMCiZHoWujULjKIg3TLr
eNC9LlLtzMhsKXj5FwsWugz47tD5Yq4RX2qLoo5a3cMUgTOYD4DDc2L8fA0UcwWGLSAJwFHK9oUF
CKjUmB4AAD0RHgyVnBIl4pQeF2L7hQnG14IcLJ6JlBheougO4AwYv7xphs31nVooL2IhKlI0iIKJ
xiyBMZVUn6oOVtSNuKoENyv3dY7JHfVb/MYKdgHYmjAYyrNLj4AJ9oi8eLB/09ji9rr8kho9xwxn
FdBhE4jfvJqTQ8BOhvaIuJv22r71beUjh8pkf+DV3RdCBywj6gP+jl4zS6qYNT3JcuLrniy0rkq+
zPAdO2373S/O1s7fPtha8HqCAIGS2LKdyS5KMyvCnAC2ttmNT+m7JBgORve0e/mhWUmOtBqOWn5f
yAdTWkXaJn+5/gPmPko/LnSY0fkFa4VJg9lZsCKkVGNZkEERAFyIJH0IBafmMj9DqHyB65XyEKMV
xMICMX1VN02HYfxe1F7DVneaIlrpBIItVv6hZfnu+noW2rAoJX3PKlAWbOjlXS5oGsWwbELF8CRi
3OkAtKW+ZU8QuC8M3QEo2Nb01DHq5wyYuqjXMIl/8BXeyO7CrqLSBKwbckiwJLIyILrUY/6/wHAp
FDN3ctLhJcUjN517KC2Z/TXBHFwchVKbllhnLp3kSHSJmtijgKdqkXEYMxcK8JemmCCjD6muIufG
ao7TWt8rbnEK7vCa2dVueyPfqNvi6Hu823v+YcAoIj/ALbi8Z+TVqRCRrK9Sw5PFrvKMqMsOfTjk
iD11b/uFkW0GMoKsS095pEFLOwsKF7QtQS2BVxtznTaxKkTmGBoYrJCj32AeVz8mmFqBCaBxsrIg
IeeeWIivqP2DawXsfRgeUdi6b6FX0uT3leGJ+2hbhw9K7XSH0u2gLBbXm+SOBE6RO1z4Dn3yXYbX
C7NsGdhMhTLNJpglu1i3qTaG7vbr4sPaU5lSbqGDfnnXzDFfZpnnGPiIYC6p088q+5W3wC1k1W0j
6K5EKjsDQ4/V71M/cZvR4DjxgjtBmBtXMe01IhAxxvNMRGGrxKGGWQ7BAYCz+rexSp0yKwK7zic3
Mci/pDBnJun2n4VWOsluTWZkeGOsuqoGgpH49Xqwm9/+8E/M6tJLCg9JFjpodoTUYo7LowgDJ4xO
UnCK5IST7y3v3F8j9N/PliGAA0MLfMyAddUruEkdv39s0zdfDe16uE3bH0upU4XPszUxPRAJFGSm
UNM1dXj/hL1t6C8hUd3rO7dwK1HEONosgHMqOvtgzQdN6ZRMhxWlnZwuVn5bFUBPUt1CkjdPnlK/
fr9ucfGsQL8H9huoiM6SQT0wR7+FigKKQO+gntnpfbe26pLjcwuxC+syvnXtwGHJIgKrjKRhAOZQ
r7RejPpOMLW9XmVOXfLae4tegRlOYP2Bq5qJP3TEAkANgpBeZcTou/V2rAtvAZAeQnmLi30IlM/r
+7d4Yn8NssFKjbM0Cg1kZEnxNoSGm0pSBa4Z9SYvpg3Qe5vr5hZucJDu/Xd9LOtwnk6hYIlIPWWt
X/mldi/5P57OoJ6OmQUoSlKyIra3qKllC5oRzCWKsfgQK5pdTMJGA7EOqUaOuy+6BUb7RfBDaBps
XX7DTU0iYpQwpVTttvIxmVpaEFjbB+XLD7cN2Y6CnpaMTwpVDfbJY0QDHhBCp51aE/kIkM1QYp4y
hePls8P5tgJKDXDhGubMy/EaUeSoEPRTkaAJkoQgQ+MUtGZfK7UA8nj6MUFQiT0biCk2GLZIDCCk
dLuyBKefyNoYn67v1uxYGCtMaJXAvyNkOIpTjq5XpsYOsfSNILW2avo/9QCYAg4LImd4vKt42Fx6
QCD7ZiRnYueZvr4Npuml7DRih4V/3wT6z5eFVzUMYaoXoYh9PAGWbMWZptSnKjD1VZbXnh60e6VS
j2RseaymC3uIESeE8G/SGOjGXS5MNH0LCs1IgpPwI7MmWwW7WtxuNfPP9bNa8Ag8BKn+tCwrcG7G
jlJKgprKcu3547asnobmfmw5T6U5Jgr4D0x1q8hRgCefvTrNMhXkJoJgCziMXNmpHVTMDga6fv8g
f0pN4cuhksgY12L71JYvj3ott9ZJamQQ0LVZan6RJjY5qe3ClwrJQA2QTgwz4UXNBJ5YGGpfGuLg
Vkv6ctMNINDyy1LjpCgLPnBhhf6KsxSlLqumaoHCvpXJFLq+QrZhFNz0RX5T8aQvF9zAMBCuoYyB
wDN7ziZRP0Y1nbYV4qeyTO0U/Gt6kKyuO9scFmEBPvDXDNue7gJdbiCyOnoksqsdKKUwqZFutPfJ
8e04AIMIr4a4aBHQn+9aBMaz2EIEUAuklMpU87QMstgChkLM2o2y4DaNFVCElRsfAR2NCkdS8ZPi
yO4kXtFlyVkw5IhHOxiZoM/AxCi9Szr0KkLN8+H1IkjbQh7SfOn0zi3QJOPMUbQ+GqKhysPbauzt
MsDYhOnb9Ug45fX5ixnHd26HDexQe7CGRNS96Fl4qHbKDYDtd/7jhCkb4rU7/xDu6xeREz5k+jFd
PLAYq0zq3INKpK6aSPPMo7mhFFB5aUvFKtoMW0yEuRQFGKOBC66NQ7Lxnf4wvCUov1933eVD1JAW
Ir6os/pLhHZKY4lE8yrQIhfJn6lPORZmmeD3Mv9aYN5VVZ8rUZbEID4gHXqMB5GAoK399Id6244B
JxGgezbfU1BcIGkG/ouVwxlAHGzIqhDcqoLoSGL8II2QiQRxn+xvBJm4kdi5vRBxLpsFB8JgOrgJ
NMwTyHSu9tJRc1TfB6lpYXajrMHyNxVuW6wzyNjt8Eje+IdBdzJ5XRduAOYkXvSZOxLubwyDIo4h
X0Aj99J6LaIjXwuT5NX70VFejTXSrCYFIBEgkLvIDbiSefMAfmmQCeCVnqYVIUNwq0yZkw5vdUDs
rEucSeGhPeYR4NIS/fezCIBabBI3BEsTsje/z+3WP9YTdyJsaQOR6EIFCJNZSIcZK52cC32dVzrQ
RcVO/EgCVzso22ZLxxfzdivzcXTzzw73K8qXdFJpodWWN2oWQvFZ8qpX6xS+ZethK74Nd/IpfiSg
H8EVH3NS/flniLFF6P6JigXVQaQTlzs5hhP65CSFi8btL19KMicPpGoftrEHoIe5hvY0r/O/9FlA
cQPa2sjIkbawcm+BGvuxEssa4qr0au7jbf1EMlu+9df+Kb4db6hMMFFtHm7wuxd0GQW+kz4JeRJ9
3rBQ565qwYFqltC7vitu2g+glNY1hJc3FsjfEFlHV9+CKlOmisG8stmCw6qUV4aWQPFyYxM1sQIr
pT5B/hBIHVdLrH3aZhsoE25/GrZlGmjA8oN5M1qjuDzNWvYrcMlm5ilQRnIawkJZlWkxvF23MoeX
IW0CzwLEL5A7zScGQf5ZRYYPmcXeoTw56aqMsY2627qUGo2WHeGp3D7SwueIDwMULCCCQn2VbVkK
Y5DqfZYNGLEVDCgQAHBavjQkbHQ7KSSgcSJFj4NdpFkhZNVqqShWoKVWAcoYIk3exkGdyCtRj3Lp
C6BwU+fcMfMvCXwJugWhMrxikPkw2UJa50FsohPj1UbqFNa7DM1OHVXupMZL0B8czhnMrzQFE1ZI
UKBPhclR9iWD3M0KerXQUPYtP1QnlOz8ybgXb6XCSZ4ha+SOW2kn9TZVjMTwKA9xtpBpXtpn0rwo
J+KUybBPoZfBNltHpQ1xmTXtj7cvP57/hbedr5Zx7K7KatkCa64XxIYThTcB+Hyvb+g89F5aYI4v
kQShawZY6CzfNqlASMHlnqDcEpcB6NIGk9qRMA+KyKc21hV00Ynb2S34BJuNsbu+mHm4oQo43x8J
svBZV7wftEHqCRU1AkDEFdMtmUxw95ZDznH6+ZWPq1GjQzOoS2D6kynIj0WlTzWUxjwDpO9A/9ml
/BWhqDzmPJEauv/M3l1YYvJFKykHUWsn2ZuK0hXDwc276hgPD0MYuaDu3Qw8JaG5Q6Aaj83ToUCJ
hzyLO/Fla+prJVJOajP9Gip9PYTT4/Vjmu8eTODdjisBFZbZRUiiMYwjRRtPfpp/QUjrSMRk6yOl
dCK5+Lxua8El0IJHdPpGkYHk7PJqKEhgdn2EKo4EZHLZvJut4eZ4nv3cCuSmKV0NpVhhxU46tfc1
oqfaKfQBfEq7UXIVqdUcqYl5EWhpQVgOzGDzNEygXS4oTkFLjruuPRHdvEmCXl+Faq7aIYoHnNCw
4HoogoFRAkA/UUTn6dKSUqoYay5F7ZTjO7hDMwgW+sRUn/Cm8E9mH5LETgOwTthSmejh6vqWLtwr
yBrQP7UA31/An8hhFIIVXgVWDgSP4egWySs0gOxU01c+N+mduyTuEqB4JSSD4Hhh80EzCECOH7SK
N8Wa06nSqiY3KVHcqLA4u8qzxDik3ISjSuoaluoHIwhdBUz9bxDU5WzfQrJyuSLGT4oix/ADFO4R
dAMvhkozJrPizRi40a5Z1btkHz0Yrs6xSv8oG61A7ghEIGqNeDkw99Xgy0bd44nrWWHhRBoifVrb
JMp//rmh+QBMKMUeUjHAS8+UtEzILVTmvbH8CsXS1kziKG3GOal5Z5smGGdm5Esz41h0Ql9gCwuM
9wyu7uSD47uoNyJnJltMFNzxcvVF5zizSHPBswdeZ+VK0yfYv7aChGL2UXS9k4M+X/Q5IZh62eyg
zgwxXij5rVK3BQzVxeQM6qvQ31//fJcNgPEZsYGywzB716FY3qVKqngk+UhM9F45Varlnfr795md
artIL2IRfz/0IQKdvxEZmgkdlBGKH4urf3vBX0vMVlWh34ioMGMl+q4RcrsJH5r04/puLQU7cKz/
d7eYj3UacmKQEjYk4psrSyej08pTtopEqz01AKh+Amabc0pui0eE5gMltAXvOttGhlatDL0cGDXy
YpsFxS4Thu31dS2eEnjNEFNhYZYnYS4U9FWjL3uJf+yah9T/Zbb75B/qIrR/AqJPBAQVbTVm+wpV
ndBpixRPbkY7S+5AU+hAd/Ufog6VyqKUpRSdxQQ3I0m7zBQM2SOptgElt6sOki13NS/sLNy7lIsD
4370UTWLblUi5xWa6/I3BLf3ql1yY25CB4LM++ygHZMPYUO2xV12DJ+un9aSQ+CBCyQfqoV46jIL
FMLBaCqxkr3SfxXjp87kTOsv3Q6ACmKCEZNyYBVlwjb4RTo5iwrZi1vLsWoMrzR3+phxrCytwvou
BICtDXkSExnwB8ughpgIimTHpEcpDuLF1/dpwavhZ6CHQL0BhQDWglD3upmjZ+TVWuGYSWWXkoTG
Ru92Nc/UwpZhsBAT/lCzwvADe9PRtyEqRrrsKeXj5L+FwkOU3l1fzZxeiw6wGqhqADIAxB8L4DLa
cmwEBVSYjSs6YApT/8h7MJKv5FW5SZ1udCfnRrxRNr0Lig+7Nu3yIXJdXl47xz5e/gwWIyGnooaD
w8+oV9XO1+3iYbBTJ96F2/rU//ofIF0L3xnWTd9vGN0F2pFx96mXWhL0cEdKGzTGtq7bULo60IqO
fmrBD/c2ePnDeDBQg9xweaAWChkX1umvO7vqJ6nxITKB5dJ+B4aW18J98wgGQwyPYm5w3e5StzgG
jnnI/qHLQQ8caDLUxwHxYgu8eWXopSXCNFXmISrBGfNmqeZzid+n+dcG/YbOltf5FYpVKjY3X8mb
YV3s/D/yx/9bXvNMgIa+DxyysnY8vp+Feufl8phztYBDEBUQoyJ+hhhAQQNwr9/R9A18407iOxoG
QWVHXGcrDMTyeBfmYyPMwplz9TE10oQlNvc/RUI0WM2b/Kjd11/GneR0HubU0cYabuuDFOy5jVAa
Qpm87uJomVJLkMg9QKmwrm6s13QLEVGnsYER+1C3vGLLUnp8buubO/jsiEEPLQiyjusi+BhXittg
tHg1bXSb3IeHeB2dMPHKCbxck8wNElpKGyYDltetU08FxoCcMGG8KlbWJlkFD/GJ201aCsAYvgHE
nb42ZrG+HaS818Evig0NttYnhK7Sp2jTOb0ruuY2fwjf263w8xsMIMK/NpmMU8qAdlJG2ExSiIwM
uW1lPKDiQjOCAhX/2qDrPjs8JLR9XmWwIW+SnfA13IggMt0OByiprdQvKVvRB07wwK1mL92d53aZ
uCDl4aSI0Fr73k9fRTZtl7/jDSijdsm98Vw+yC/JUbrNV9cvuYWkwAQuE3c2+qAQbWSSgkQz47To
BiQFSrkzhOmlCKxf/2ACIAQqnwnOZ7YyLfdq7Y8STGDiZC3roVMVgXvdxMKNRTUZUWOCzDjNEC8P
zRKyXu+0Tvb0UTskmeFO2a8y721FhYSbntjiyBOaWto3AK9oSRUmQRN5aTEDhYyUDTiuYVB+hxiO
tQs0za6vauETo/ShEIbHWwTpBxOvyThAGm3yJa9Aic4SHsUYlJ7aw3Ujiws5M8IsxFLzcoJCoOQB
ZeBKceyq0fq6hQXPvlgGE3qjgBQQrYOFHnz8iXSvtMoqIJ9JlnG8YGm/dIqPhQPQZw+zFMlXxaER
YEjE9O0UaqUDJpCn1kp5/DE8Q8yKFAjdxUoGQ5o1gjvhq48ye1R5lOJLTo3WnUlHiQwFjZ1LFyNT
5AsttK49Y8o2af4pjfeDEuxk9b0sM0etOIWDJUfAJA+cGdU+UNUwuzeM4MwfJvTQA0v90CrtJQtF
Xp9+qfgGusG/Rpidk0PSgTGml7wMMICvwfX39bsp2MOd8C6EDuQ6xXW+FnYCb7xxKYk+N8zeyUmg
ozkGmehvhaP8HrUxSqgc7Xq3/yWCckP9eZnnwh4TkRJVriBQO8IX071cZrY28iA5i05oovuJ9z0K
3mz3uhY0iUh4JHt58bvOE3toIifHmNn1j3fJClgoNQxXYCppphVDrFCKpVgGaKSQVj1YdstRc4f2
pzB6WgeB/DUlvAS+mH04+vimayOSJI/Uj4PxrqNJSbq3f1gJCva421GInb0Y87bXOiJ0iKaJaOcV
xA3i3I4rHgXAoouj145rCMUjY0arqUdWridlDf1z+XdXr+pn6au4zVxyKg7WdCzxspBBvCRw2V6X
vl9LhUFcGGhUsVC/oCSdMkQlTgp8H2aEzof28uMdRL8DDSrQeIIylL3ISZSpZqKnEkiy0NNXn9RC
caCMyivzLCzkwgyTCfkj0QVTSLCQ1f+R9mW7cfPMtk8kQNSsW0k9uO1W207sJL4R4gyaJYqa9fR7
0ftg/91soXmcH/iQ7yJAqkkVi8WqVWtBUhcYm2nv3MXgkubj5TX0se/cz+eVeOjCy/Hs480jIdLG
Lanb3szgfsarFSeeU8iefSuxHIky6hUoXEHfSeyDsUJ1R9UCkIeM35Toq6qoJ8NNto6LGS3rpE29
5M5dObYX9oTw06cKJLgHSsKGPias2JpAnPZExnKwagWADzQRQWt2dUPVZhtVUHbBlyq+4X21nXqM
p5uymchVf0CWhZYykNpXZT/baDLaRjHcjj21U+uPRIY2X10HxhuAoccnQhXz8qYdCS5zZjtqyIyH
FApfenFfSwVq1l4WYEKDEwChAfoCMZ0jE+36CujtMHtQTtGhOnV743fndYd5y98UaVAcy88rCIKv
Be7Gy30Or2KJrj2kQ1mNphpW9q8CJVlMy3mN8fnwjbiKNiFPvU0MsF7uH1omo9MrMAKKi4MbMZ8M
+nFIZa27NUcASgxH1URsvZ5AqLJ2USEGAjHSo66/xfXnVfv4aCq6qwihfFBUvFPTrk0HmuoqKn7O
Tn1178m98ehU235b36kPGIgFcPNRVvG6XtalUaEjNNNyMhiw02Fu3FfqD8eSMRZcuzc3gBsPYw5g
vhFvhojM0MorVDW0Ms1rptLX2/fZ+nzvEVagiImWLJc9ENNVTY1TzHzCvZc5g9h0a7t+01B3kztK
uvnsRcRNuXgVIfZAt0KIbg3pOn0C+Xeo5ZO35E8dNNwt2UW+umtA6uJhDFKMK4ww0co4yWv4QmE8
2M23id5H2dfb61ipyGEhfNybg3KwEuGFl1d6ofV0RkgAR1qr3+eH6d65G8CBqvvNj+aRvJSJV7y4
v2lw2/L64v5jWEj29W7GkJAFw86ieEv1lE1vSS27Hq4fflgdKMY5vQQAcCLRQ5QuRYcSET5T+9wO
b+nCPGYcSksyBLx2fpDT4WJFy5tcteuYBVW5Fv4dOrTaRu4UmIss115bCeZduLIcAsMV/6OSWnC5
2lpCc/ze+GmPUj/5BqrBTyfboG1Aa93GvAaUE0VMTk+rWS8ccw6LOdnkpu6rC6x1yqeTg0sz3DnO
SlwYRuoySL7PIUkqjw0URK7zvm9lEigrFx4mhNBD5e0ZvGI/IINndtyCpD2r9AFvrv8dfKK57+Qg
QbR9jIEE5p/iyYiC8R+44NxLw8Kl14Gawo1zGK4enNnTNsve3szfB3D200O6lTZoVhxQQ+IIdRmA
w4GaFg6TWWZMmSxzhKr07GePHaB8xQeYrwnGwAKP505WTOcJyWU1G93cM4tCwuJQYNHzyhjxjK7M
zJ9KTP1DUB1cYXuzbpfntu8K0zOgbAWi+aWbQO+o0j6XhOHrpBa9NyR/SMzQNUEgu/Sj1LCqOcr7
MUzbdxPIIwcieEzdNw0mjFxoMsmEBFaCFlhHOEQcopUYxBGipWZ2Ja3LekCFIp6olyCZ8qI6dcG/
bczFl09HSFBVoAzCIV7gChO2uAGMa1DdfAiXDFwxXfaausaxzSxJ1WUlsoCsCyrgEMQDtax4A1jF
ZDKQmwyhmo5HKKaiJqFCggm0PZipqycpdGdtD8/tCb4aGQsjbhkPYX+IfyonruyMgUTP3USJF30p
ntmzupeBddfXCC4aSNaBMUnEU0Sk7Mu5cPqQWB0Yt+mGpXpgaL81xZZB81aOIo4+6swYc8GuikmI
2pcmqgvaELq09jRMEUjHOdc2EHPQKDVzp0DB+dLpcYrmEYgKBDXTGtGt72z9t9bRrgrmtmMyWPfa
eoAa08HK5di4SwVrZjsNS+GyIbQqemer865WZC6xsiC83izgg0HJhfUIjh5TssR9MnWhToo+mBRt
CZAvuh6rG9mrdOVG4BJcBm43HCqex19uXqO6LOsWjNtW37XE7wZvROsz++JuZraxoBPvG1trD8C6
4dWSc3a9kbDMhy1AOwXdSTFlzGnbDNGkzqd6Sf0oezHr99vxQmZAyOITi0zG3MxgGp06UBc+K1Uh
KYx8vD4uo/7lGoRrrRnVeYA+UYsm3wJaJz3Qv7CHcq+rXqR7S+yBs2GAPlx2Tw9JOAfdh0KNjP7v
2l0ufwTfh7NLfTDaYYqI2Ya9laCuQNQyaOu596xE+hxbN+VYQNyAQwb9nUtTJcnGsbQaAoUm1T26
aPyl3pI1zX2sKcO/fD4+poFzhpMgxqgpdjsG9GsbMvclmX+7Mrj1SgEa+3ZmQDjJkWPSnFZWG+on
emdsyDe0pKYnctB9EKL8afcyIrwVoMGlQWH3xqldSreAwaVzvWTqQ719bRgIedJh24MeXmkML5sb
fzGgn2hkX9DV8JTZ9mInOkAE9giB7aBwlAOQdxJ83cpEPP9pQJ4DDAtxPLEoobSNBeYeG47cPnUa
21NH8Uv2M9Uc39CVjevW93iIe0abBY5Fn24f1Ovb6NK44MCEVlmjtU0fWuBL0CPztz5A3Ql105Ix
mdK6dKViwOtzp11ACQIifOzsfb9z7iae/N6xnUzPbD24nu2q4GFxQhKLxhNOJvOip3lDHgpIx9nP
6F/vmsGrnjFHFxR+8y+R9cys4GdO0UNhjMDsSPYO+Z2ksmfkSmTF6wHTZegN4IYSy87aVIDPKrcw
r5Ia3+a53SrFKCkAX2eyAPadmRC2ztAzdYoxRn+arGarQvg4rtw93nz3UZ37i9bjIVZ+/bQbXpgU
tm0Bmwd4YBFwzIZ6OKmbqQAXemH6ai9pI690JC5XJ+R8ucPqVsmMCcIQKMz49SHOg3r3AacKQEYG
DvBBOuC4Fu8g6QmJAchs4KXyUfo4uyfiKjZ6Sow2zFj3l4AM1h01PwF6jOWmVzZvS+N6pTvh0gI2
WVO3umYfNKCIb+/yCjAGaz/7GcLaq6Yxh8ShDqDqxR17KB6Jl4G31fCAhOX6d3IJt1V3PbMo5FOz
o1aVq1gdNH4fQdY0Y3zs9ppWAhhIKoBWwpALygTi7OiIug1hYGkK1eHnvDxVBEJ06cFxekk1YmWk
Dy05LgzngqCBIA29vH9HY4qoFbX2qdk4Oz3ItirazsG8dbb0aITz8+1lre0biJJRcbM+hLT53585
TNFEmF5Idf3kzn/V9N0oSXDbwEo6AVQqyAtA38gfW9qlAWbXFcA9DgsbQztOdfQFTKDBzJyft82s
uty5HSFN64tBK5hqchEKvd1gpMqsPLALggD0rU6CqQxK6jHIBlMZJmV1gby7hPltjl0XyqJ2TaKl
MSMWKsoLdQDhs36qw+vt1clsCJtoulUbG6xow1hLm9Q3QBn82g1DW3qYo0VWcdvaqqufrUjYSqMy
jSqNEfoX3T2oehGknfU1XdIXVWW726Y+mjxCdg0MkQVED2p8qFsK53bBfC7E2hcTUdLa4PU4PVZ3
y9d+VwQcgAq+5w3nUURddquDSZEBJ5nsweUIHWjwOQK5KIUs8q0UfxBm5jB0RcC2faXD6hjxOA4A
OeMHYap6CvS9soF0SQLKDzBcg0JPcj5WQ/a5QeEEtm6Jggg/gZB0f4Bawb45aj9SCJRoQXrqXmQ4
SX7DXa0Pw4voWUNH4epJptRkYX2Jj0sXvQyaNFM8t3XyfalV9tcojqyDW1P25fZnXvNfPEr+z6jg
vxWQWrgwYuvUaIqXZ2+R9pKVkoL0agQAnwGUv3j56OrhQpScoc1sdDwCfHdrz/JV/Kd4VgDxG93H
hdcH9ujLCpH8+1xv6H/MCnddko5FNrl2d5rbzJvNyJtA+PMP28fZS4C1A4ZCFbKWzNBzvVOqNlSj
b23y1yVfHWip3LaxlozhFvg/G8IyQOej5zFpzZOl53bQzW6NnMgJMsX6QxXjVM2UemrtSHqY696P
RowL9QbnGvWeK3igxXaOPNZXSGDXECzCEL3zoysCWm2SksfsP4asN7f6zVAaQ8UfSyYi98UQ2VPJ
gK89LQPdkQlQNZZnteRkrzo92mToXaCKdNUvc5ZBbQpQw53cLGp2fHTipGlWhBpcpt7d/nhrERuY
JOwghiageyc4yJRWddVa/H5gmVeYd10ee3n9VJKX23ZW9+3MjuAkdpYlsV1N9kktHhnChS4jSF0z
AG1cEL2A2wg6B8J1kCdG37gD3MEirREstj7soriwt7eXsfZloFwG+hPUz5HUCVd2oZQgldYS85Tl
zr7TmiAunNPQyapfa0cKBiwgAIDvQ0fuMvVBKhlRN+MOUKJRANyq8VJA7dq3ElXtvJlk7Y+u1unR
TlwZocyaQ2B2GM98TsePocdL06ZBKycu3SaMHLCP6L3yCFmiA2Y5zcCMOvMfYgeSY4DIgJiFQeGr
Lcoy6/08s1AvQDY0V1PsEau9I0uhg1JyvtNqJ/GsRZPQHqx9RqTKAHdggsJE+nC5SKb1i04VMFrr
bMwOmdFFm8h1q70NZKjkgK35JTgyUeMGSQBwu/ynnKXJabzosavN+qlRimCqfrvt622XXP1gQItA
M1zDpLJYKV0msDwmU2ScnAq6FpiU9vQ8/5k1teXZxPq0KA9eSo6J0jauSVCZiuOwDVj3NJoj67Ir
LsVW/EyaZpY4xeqWndkQsshqIsrIwREntekCDULneBDub2/aqgNA5wWf30KXWCyiUzdXGRhmWBjH
tenZqZup/gDxM2RpeNe0klt4dUFoEuMpwxudhrggFdTtqTFrp6JItIcE3Cu/GAHz8O01rQUNCJ6D
Hk1HswP66peeZunToFI3ZWE+xQE4vqFDrg7vXTT8nRj7nvXTa9xE/+DdfAoJT1swWcLJL22StJ0t
dXGaMNcy9m7NzHxEbUR26a59rXMrwv4NTeF2dakZYBc1juXkPuvMib05kg1XrB0lKOVg/z4ir4iL
ItOUt4beN2HbQj5+IM+1q20w9f+rUVxZ9v5x8MXsD/o0IH9Hf9RBv+hy65iZDfbSMQN6s+UrgJPo
QEOschq26R87tP3JN37Vv+q7GI+V7E+uorrqNfvmHarsQfl+23PW/BM0l3hkmyqXPRX2V+usyh5H
E+tu7JdSj3dzNX++04c7+cwG/w1ncZCAVDXOFthglKZeugBCl8gYH1f9BI1mgKZQaQE16KWNdi5B
fzFqfB2Jc0Q2bXg6tZpDp8WlxPE/AOhXn+/MlhDX9dZpiKNEUVignz1EddATdO2X70o7P4IOPrAr
8rjY9laT1T5XnmGAioJ/DV1AIDXEC7qoCdgz2wpVg2zWvHSyHqIsfnbi5XExzCcaKT9uO4eLTRMW
yqcLQFFrIuBfqVSVle0m1mJFYQzUCXh5fS3rfUN5q1wHuIHa0yd9N9NCEsxWjiK4kh1ePsaECBZ8
+SmTdC4idDqa0M4gj6zViXE/8EEHR4u7LbMLIivGrBrUkG5rWANqoELe42ROo+KTNugHqmyjLXPz
ZORL+UWtjDezMfPj7V1dOXI4ZxqA+uB54piry/W1Q1cO5WAgcA4Z2QJpT7ektFvJy3bVCkCsSFlR
jEdj7tJKMhR1ltuwQqM8yDPElM9fpHigAFLiQLkGREhisR98zE051T0DVrFmm7gyH/Nx/N0XSxPc
3rBrt3cgd8VTD9xtKG4KDkGK2Wwpq41TXP/R00B3e2SKvdf030xTNp65agv4MZ5SIdMR+11pweLZ
LnJ8nOjRNGNPpc8m5qo7iumhQpcs7DpoYWEou/NUhD/DhCfFYDMu0q0bJ1YfVbCnMu0NfCa727t3
7QgIvR94O4RFVMuE3ctQRyVD5FLoap7KGlicVJckbWvLAELA4bEXYA4Rk2/Z1DKizKShruY+WZ6h
puJVo+rfXsdKqQYiRmdm+ELPrpEu0lrApnT6QcHm1H4SQKUUlVrix35MPDdwH2R4X9nKhEiv6FlW
tMym4bg4waL0fmXsEksGEVvzOXBKgOce80GgHudh+Gxh5RBralmMFBJQcbLVmdUEoEgFI1sbOeXs
oVKkbospkyksrJrlcBJMrEGC9ipC5OkcZ3nOTiDxCJSpegD87NATTAZn3S5i9V7y/fjL6vI2wfc7
sycus1erhFIcrXnWvwFMC8HBvv6VGKDVnbrHPjPvrDY6LaX50C2fj7kXtnXh1aeizAaJTDA8Gmm6
T2d1Y5bF99vrWztnZ8vThcO8mEYTdTmWh1rHfblY9xYtJd3464vqchXizaGxecnTsQmH2bB3aVpN
Xu+mEIahrbGJy5Rsbi9p1R5uRMwiQDflig98TKMB+WvZgAQdYtBJsknn3NfiKugyWed49aSdmeLO
enYGkpSwtu4Kfl1l34lb/DXi6Zhr8fa/W5FwKxbllOZzTOEHU7Uvbbfx5hRgCl3Pfzag0ZCErPVF
YUCdU2CimCdErBqzck3jLgiMSm/u5jlzAqWw+ztCO1fyqdZNYWAJIzEIguJcjK7HCyCIVRPqeGLu
7bZuNqC1Kw5D6yaSDrzElHiWKh2kCZgQjEK1irxS6wO3B4wKwfEfPhWyI+RkvBoq3sS60iUphmWi
sKmj72yp7qtkyT2lgkJvKitt8M9+FZpAUoP4BClAyJUK3sf0duozeN+U/Wz1LwpF63l6mIkbDPGv
OpOk1auRgmv+qQAwIc0QbuS2LKBPpyeIFMp7w56c6fX2zq3ASxAnzgwIfuc2UVxCqQfaxj75vkBt
7z7dDPvqXX8at8TXX2nsV/7/B7UFjz/CNoJu0wQkC4R24BDhnnN2iHvQmRdW39KPGYnGb8F+D2yb
B2Q1aGyJEcjmRNcWemGQB7Azg7FqZh3JOvpB+5MvXr5Jn0qfFQErN4tPPaDIffcxBn1ILzlvK3Ah
tAHO1ioErByqeE2jMIrGEdmCl2ULkBjZcfZeumOyYewVj0Gfg6usIIiAvUvwzzg2RjuuKIUWH2ZA
9Dszl3G0rnC+IH/DPDmAv0hFMWB3uZUGLaLSBKojdBfwXWveZGhMBztzqSqHNIkJwKxFpOntfio6
3diUGaiS1bFV/R6dT3/KjXjLrKlvYo+VZP5L+pSXb0FP1CEXHB3QnLTgzEBxqmPltojTPH267fXX
YYmrZ4B+DnNtvHAuLGCsFzonhlqGFiTfNqw0wUQ+FuYGaO7y07cIXqXoe3GZdV7UE0zNxMkGlkVl
2FeL45ntzDCHWn+Ppv7YF6OsfLK2MBDMYjTHwsjM1cefUlb2bm2WYdO+g5o/taaAJrIc/joZxJIA
WobeAB+GN4XUQkNMTRwLSwLAXQUH9vLVjPqvi+I8FlT/ZXWSTGZtTQYXGcHjEY0OsdxWL3pd9mCb
Dbv2kMdfnQiMlDIl0utDg4Yusmn0alCtxovu0qOzJuvTqNPKEEU4dAdZfa8rqmwEmkeYy5AHIybc
Da84qPiIgzOT6US6VellmCUg1CsneIIxPDZlm3gpIvznXRxFOtPEyB7XQBI+UgrplBytlDJ00vmu
abNdhyGnnvWSk7S6pjMzwv00gGy4SRmBmdEuNwjoe6e1ULhrrW/6MkuqIdfGIFcP2DwfeUVzVezH
KFNfaX00RSEDZUqWm4G7PCn6VzuRgi75qbz8VNwSigiAaWCGTxw4KCfbRVN6MU6gxIMuN+0h31Ho
e7XrDmrbHacI6UVdlGEJ/hZQU0v6TtfeCOsc1I7HPlIasXbXGcOg9T0bTwlL3fum1aO72JBVQdc2
04b6ro7QtILWxXDd2KO2Vod18xqnhY+na1D3iY/MMPisKzqQzMMYFefdxMtAeMw1MU1Qw+7r0KJk
RwbXV9S3JJNV5q7DBKxggIgTbQNQKhZI5iaf68qo6rDK0juTdpu5ygI9c+9uL+Y6+MEM2kpoBqEl
eFXAMAq17wajrFE8nr3R+jIoUWB3LURfNIz3GJKH8Mqi+Jy3w4W/sHti/a9WR3UxB1KF0LhDldrR
DsXo4njp6fPtZa0bgngF5nyByRWvKWt2Gq1wIxgqpy6Y7aoITLA2+5XT5bvPmwLqCoQTJuegFpWj
CmfOWJ/EVagZLbItArK2oT9o0yJBMK8AHVHLQjEQr1EeckWPiGeEYbeqa57abhO/CqZ3oM/BRVNt
2Mvn8dKXxoR4qw3cVAT3m6IT1X6S6v32rq2VtC5WI0TacanyxgaDPJJITpHmdY/5Jgk+1DgGVLUY
0nRZ82kFPMMXxcf/oXOHaQ3h5NI4jTSkdfVHzgy/a3fJFtM9GJuHwbdYTorJd0mIu2gRcvkPoMf4
a+7yHiZ9nYJMXqkwc0kf6pBu40P5PToRTFMkm0UWMlY95Nyc8NHGCdjzYXAqUPpNgeIVQe1rP8wd
13FHxUnySF0Z3UBrC+FWB/ExPE88Y3E96nZpUm6NwhHx6Akx3h6/dfd0U981kWd8z57Vh+XIjuYP
GRPddbi/SHnFIOwYs9X3zlKGYw9ayrn1e/od7L7+0LzcdtTrAAnSCMRFTGPhpgZo4/ITRmqvNIPS
liE0KZ7LmVTPjJkPJAPqIDNqTNFWmWxnuRteeg3oMPhNDWge7Io90qGGWK/SqWmoOwWGXZSnmr6O
w/tCD5X2ldTlm+LIEOgrJrE0TApCxYnLOginkWYzjZt5Tj94/TDhv8vvyAYYEUmsXDn1IB1SMbKK
FwQqviLwKkkwn5o7VfrxdFRzjyxBu1P81B/KQOeH3vBIJuW1Xzn4l2aF2lenmXFMyjpF6Bw31Y9+
8lBBR7M50v1kj8fS0ZRR6UhNCrHGTPoFM7kwyccZ+ie384a94aVfVaj84PAX/j8QaFwsUjyPg1k2
Ta/RNLTHZBOnh2JG2UGal6x5io4RF5x5hFGIml+eB2oCbaHoZRr27dIc3SVm+casLfVdbXVo/tlO
V2EiS4PGemnjDvOMqtUtSei5vt2xUsA94KsYuLvqeFd6Z7tjrSRh1yymF+XG7M3j8hTX/ePtw79m
CNOzNnIWEPsAtnC52LYm0ECiURGaHfvt6Oy4mEvtT1r0efZB3Ej491GFAIZaE6OMncxQhyQwVAIU
m5tfQK8NURoQEcQyAYuVJXG8FF4CmHgBO4lwR6iQwoUyd1yGkxXFx8gsqk0T7clCRskNv2oI0B9U
ZUH7BpDi5d45ZEw6PcGSpkrN95Ab+Wk77ZOhpzJNxo9yqBAveeEXFPXo1aMXJ3wljXVd2ahpHM5+
caf5egDI2X2O6Zn80DxD3BiszK6v3+vvTeOhe++7oJevvWKDDAPoz511n2zcyu9+sSdFmgKsXB8X
v43v0lmZDoCnJC2cHBoeZQ7BtrGxHM8hmfXU5920X7BziTfQMvt223HXws+FXX5/ntktus5STBt7
YuzGVxNMwrmvPzmoCnKds3gru7JWprd4pf8/34Dvw5k9UmZqOkNsN5wPLPW0v9ng021ztMFO7aMy
2G3wptA8Kp8nvH5cXhoW3KxWmVstcRaH1lO0aw61X/qd1wbK0xwwxNnIl5HSSLdWiICTleSDDsTw
xx1W7tNN7UdfjdPwyre22FW/JJ9S4kKuUHJDX60lRo4VtrMHhpIN/Plg+Dy56/Zk9nnyirdahy6w
+iwxzTfvxslyheQHKbo5TgY3vYECKVjOy0310IaJD2r5HdlNSE8Kz9rDowJpz3Qlw3MNCAEghKCQ
dSWch8Z6ng1LEofO2xA4B+sn9IvKyZvu2T75mX8dXiONi0sSf5SJqq1ccReWhVVPSZGNrh3HYZ13
ih3M3ZS0X0dWV8Ofru7bdN/XzBy83J2S6AXBDyQBmtlqMuKSlRI/aDMBUsdTGU0FlIkuz5RSg6I0
aXTl6LxYO81f7voniL6+VLY3+eVXLllovCvBoHi3v/pK4L4wKxxl26maurOIcsyb+wmTpUn1Wk6y
t4rMiHBso2aMNCXG2szuMGQ/JhrGxsvtdaydG0zRIdFEzQuck8I5Td3cJnUBE8NkLvdGpWc+4KfD
HU1MeiAlwIWRrjiS07q2LkAKIbeFwh4an8LmxSCFVEk3K0dizp0PzsaX0iXvUb1IamqrdrAogNNA
Vn31LEEaEfdOOyjHKN/X7C0bfxrdn9v7t3YA0UsDNAyqItfFGquzp1lvOuwfcAkAx+OwD8CeTFW8
mcATubltbS2OY2tQI0TZCzMZwsZlrAQova4VpFjIzDVw0Uo5O9dNQPcPA6Oo8YpQ4b6CWmzUM+XY
5YPH1Npn7OX2Ita+isOVBf+fBcHlasXsTadtlWM6phttjB+7unhReyRy/2KH6zKhXwXeZSEyVElX
agOtsFlattcL8xvF4zBPBhm58+p68Aq10FQ1QL4iRMJ01LPFbUe4QPwz65hXdDn4kySuLH4WjOuB
qAYRlw8KQAFW+PJR05F5wIRdWCWDb4P5kaa/b2+X6MkfFvDJgaqEJg+en5eBFK+wJh5iMqEd8ouU
X6ux95LmXpdJ14i7xc3w3hheRsisrzGjBekWSNlOuKjTjQ1C93wZ70rj7vZiVvMPjC2hgoWyC+ZV
+M84S7WGbhmMLkZqFx0d5vEyD892J7/gfHwZrmIZMHDt1Q5b/7EouNtsVaU72riKl9O0TSgyanh3
FmiPvPrYPMa9N++l1SxxN7nS0LlRwS06S60yCEvHYZLs8iz3muak0W//5V4K15CBT2ZqNfbSeVm2
6mu74yIjdN8VXn8HmPFWVoJcUeu5XJUQIeK6MqH+iFWpib8ELgqCJASJK4Qi/O6+wiwrNE48qJ8O
r9UG+rfM178sG04AYMrciD/0xNwO4BJe9gcIDtMgl26UdAnR+jlSjtYT2ZoPDbRGfk2++Rfvz0A2
RLv+Lf9jS/iWoA6b59FyEXkBcZrK8c8Udb/aQaYSIJ7zD5fBMxDFAbRyr8YUp6xIQTKnKce6sF+s
MQVbTBSgwWp489IFt11ndUlntoSYYpFI74AWUI40jVFDjos30mS/qdNKYteqHfTa+bwEpsU+osHZ
aZ+R+pf6hGQ0csFofWq6Q05kab4YgT/27cwG//szG32XqQRSqzHK1EMwPGibdjfcN4G5i7xir4F3
XtZdWI9hZxb5qs8smlObMUuFRfVp3JCA012wbwWkbmhYHCpf1uJfT6XP7AnOPgENPjcoAobzDn2u
BDwzj4mfx356BGzXBEyneK4O7aO6lx34lYkJHHh0h8DTi/TmqlY1TIuR2zn8JHFQj1sqYEecxCm9
XpvBCAuUX1HTRww3HJPZ2jHXXv4lm0eWCIw/Kks475c7PUzMZU5kKMfRmLf2iGsCRA9TKmlOrXrQ
2VNF+J5DVNkkZTh5pHvqpl/dIhsmu/KY/71ccajRvcG8lyWct4RVC2ar6ylMC884QMzzLT6Mj9MB
nEHZXoVSePfjcwdcNMjj55mLktFUsKPNFFrqD7wkvEr74SyS18IV9AhGwNgNIgz8iaq4iH+2qg4d
q8QcQmgR1n/Vg87H8IugOKFN7zyMv2jj28wDhcOOM4LSgEhuATG6wD6n9MWvwNgtfoT43brJLoa8
GgBMXrx2AGNsRz1bBla7tgIkP5D4vOyIaU0Rbm2zWmtii3VhPOall1HX9VyGrAHEnD8/+9E4OARM
yDwNQ4dBuM/LqsAMrQo+n0TvWO93Q4FZNkUjIPGzYoSc4LY5fm+d36HoY5jATpqQtsC4jiHqEuUW
y0ej0zF6FX+P27f6VwsyxxGP5VSSqFzvIGrDaLEBxQFdb2DhLp3RqDo2WyBhxpRjaip+DqqpEjQN
WpQELcC7Ms33NXNwRyDzkfujoiocNhA6jvEE5BXq3oel7XyVgX63lhUarvqVmHHihXWQfuOTwQ1F
M8mUjPWsV6HxtGztbbOzN+4RKE0M/6XyfiX/1y4/1qU14UBTJ4rjauTWdtaBboc9AysKr6LA1u62
X/DPIZoCHQIgeSpK36BqufxctcHYRNMefV+qk/wwG/qkPWqGkdAT+O4s6zCp6jx5Wl3XzsZsNJ3d
pb0b6dvbP0PMh/j0GiiYbFT68T/IiVz+jHwGnVZiJOZxbJvTPFRpUKVZ7DWR0fpQQKCSV+n1qjFM
gVYpJCowInhF4FDhVKYV3vaYQTzZ0YDyFBifqslFb5Z6M8hq6mGBFrguU39Zs4sh4w9tMCR+4ink
Rek8TVpyTLv3SRn9NI2OlmYFSfElBkFfnsSQqJfpFK4aRZ0MjstRVWLkbA3QwZjFgMVqf3M13Zaz
gyZU65s9DXJl9mih3yXp6+0P+sFHdulYnN2bj2fZfPxYLGFEnTMNtTXbR6PRt47S37WKu5+rdFNV
ZkAU9bdWk2daFFtnqd800tx1uhU0CEitkf+aU+sRP3nfJ5/FwODmAmsp2DhQv8FlJravWINtV+3Y
OsIBPGrWvgHimGGQdXquugw8YABhgwSAi6CgvHbp0GOkRmU/VYBqHsafxZ255Yljeqx3uT+C6Mhx
8GST8dVcx3gITeEIYfCUQ/LF7tLUdUWGR3gejm67PFYLM/aOFVu7xZnUH3a0OE8IozKeJzGf4hvK
831AntEmR0/wcqFzWhKQXtTW0agjuBUYpHVZZnod4zF2pwIdCqJ4YPFF3NKUO/Fo9cQ8Gm3ynST6
3p1KRKdWUt253j4+3YfyIY7nSlCgTua2Zm2bx8FKtH5jqXOZ7eY0tqEyOZRxux+auccsm2oyKbX7
qm2EYE4nAlKPDyD7WQqnNRCXSXF+jzNa0X4doUQ/4PxsJ1fb52Z9qFWsXAdLLTWtDdB8r2MfR54T
Da+9MjzFvbUEWoWkKFcz1x8zakji81VhhX9mjDSjwg/HRowW7onGKIcmNxrzqNHatxP2XIyO7Wtz
9gCNZepDciPyOsud9lrLDtZsbZthubPAC7qbNWhCKW2X7m9HmLUtM/Fg4Uho/CRbuJL7KjUXg2bm
0U4ZGPsS+y/0gBZPJcMJAmGdX7Votv93JoV7eaQEAalMzaPTRQ9OpR2rcdrrrZIEuuMUPlWojLBt
zfXPFymcrm5QasumsGhgk4ueeqb1fQRE8Pa6VtIbSHEjtUbChlFW7errJqD3azPHOBbRuzJnb8zU
trnbax4hpe4BrWD5Wjf+qSj7rpHhxewb1YsNKkFOXycB+BU6NMExdm1BUVtY7NKix+ww0MLnOdkO
GQj3bfh4/73NPztKBG+G0gleFAiSmFj+uLzOjhvDMRxcwsxj1hYbTV08ipIxiIkCtW/u6WJ7fScD
RfJ8XrgPYRISK5y1x8RBuoyTmlWDiH8ezWMLnsK2/c2KbJ8l1mYy6GEGHMWsyMvtr7pyQFCVRG0J
43+o84qpMZ0L6NkBKHZsl9OgvC/auE8hRJwRTN4kn6V3wo4igcMUIh5pyOHE0+jYCabMQehwTPQF
/CzVrFiW5zpUldCKXfkIulUYyEKghM6LgdkecRuzfASW1jxadUjU99rKNmU7eQiWkhTxOuJxS8iX
OMgFt4+Y8heJXs1WDEv5a1RukmXLu8oOBfrc174Tn1hbno9bkjNwXT3AQxd4Ogs9Brx04ZuXC1Tm
riexNhvH7AH0uUGSeT0m25egLMCQiBj71msbV1Z1ukoRuVHsJhDpnLFehNqU2hTng9oaR1eZn0yS
BKmrPTT9UaHOdjaLH1O6j0ZZDfTKP7lRjoT5H9K+rDdynAnyFwnQfbxKqtOusttuu48XYaYPiaJO
UtT16zdoLParYgkleBYY9Dw00FmkkmQekRGyh2Ziuv56pX5n1MzvYHRMnbcsF3tW+MexHna0yeI2
Mz/7XsAcGvRgQQAtxy2kVtcg/zmA0uE0j98MCNJVLQtF9cOlbTzaK2ism8Ez49qYKo+ZpG4niNlh
bVupuZdDm0x8z/blNojHH/eP+ZKjXi5MjR16m6Y1+oX2qYvHeAakKIv1HGvapY8ScU2eqn5D/JWA
YOnjyUEkfEED/Ul1ysWC+JDudDA6MLJH/3Bb63w79fmmHrJITGuKcrfxtNxQQD6ldAgayeqNTd3B
dFPpoVLEsD0CedlveqALur3kEB0O5j5N4s9qEMivCApTFL4cXNsoZlx7qDd6/lQJhkW6DSZr3ttx
jbvgBpqsmpD7fPESpa01EwKWodOsB2/MqP5xi3rTDCgrkPrRS4HXGAcalgnfMvrHHoMvQuQ/vLHZ
eNYUgW5gk3eo0Dr2Btnzy33HuonssXqkEuinguAXO6/cRPkUNIjpcaXTuZNDTNu0XCMNWTOhBFTt
1CSCe419MpokmioAzqbf9xdxU9WWG+waKCoDn4xTryZFPdF0sKAO9snvGUR+yzjF9OPEESgGU9Sn
/UZz9WgeujCbVpG18udfvfnSNrDDmI2RbEeO8lghVKx9quPKkSdTnMlGash7oH8tfg7hWva3eA9c
WlO8ldlzXtnThzU90jdAsQHudYCkyhfzkWzFQ/+2xolxm+QrC1S8t3P02bZKbG7519/ZEXBPRolx
jzx2wF98GDf1c2lA/RHsvs1prXJ1W5FWjKsV1KkZgF2G8XxEUm2Yka/pe1EOO4KiRk8eW5pF2vxl
0KB0CuJTs+cQRC5O1Msiz5gA5ykPmDGLkT7EDVsbvfoQT7r37ZUCQEMrjIBJv+Ob8mxH7JUEURaV
P0FX0x/4DgPQ+2kLcZFN9eZE/r/Wbt6wqH5y/mkiEIitND1uA/zrvVIH+AqWY+qsxntk4iXITLaZ
hieotxxMR3sdEzBt1P8U5Is2kHCkBzGuFe9X7St3Seeho+VYH75ZHdIyDL6luL6t3fDIhayEbO6f
+qV7BTUQqINKfNMNc3cx2rz2DZgrjSTKnR+mtUaFcRPOyw21oTIFuWgMYqvtkNRIBBDs+LwU5C8t
FdsKTqfNbNdoxc4M/p1ybWUGU14WqkNhvk4+RLjNbuZKm4Sh4JQjMOytv2CPjHMDY4Orc8zykrhn
RcnBbDPhFvXxridT8wKdiDD3jD1ac7FF1iA7C6ZQOQKeRhZEAXlRzi/yd4IQCabywiNvAq/wO+N6
8AvEqfkXbeqD7X2nWNhAy8L3gkm0QFw1ya2hV64LND9PU5odO4P8DkboH9N5JR5bMgOxQZniWXg+
1bRrAnUZy1BhAmK9P/VaisvF3zraSjS7YAU0iHKWSTZboBd3HTfUPaXQyIP/afmLr/12i8ek/3N/
vxZCPFkLwLg0ymKoPSnvSQUtb0xAIjRx699G9ug2euyYh8yv4rqe4/u2Fn3hwpayHFQ3fLsIEN5N
+pfeaU+pqDYG8UDha63kdYsbh9L+B1AV+aNiKekaNPlYijfZ23lp8Vi5xjNPypXYaWk9oClx0WbA
WDvoB64/D5LUuWjxN6cEgu/1nkM98ZeD3jk40immt1BzT3U7vL+HC1cSiicobaPSbwKSpNjsOlQA
W7RoThBtO/qVHwcMnAf2bGhhhny/6733qvbGlS+3FAPALCZPJDelf6M1n811rllebZ70I9kXcfnG
MdfQRklsImY+yAFCqNSBfIbv12TGFzYZlkHtgOamFGlQFhzMQ00LDstZ0Xn7wSqBTWLec952EWbz
/0MgiYlwyRGEUUJAXBRwO4TmhU7LBOdaNGDWl7xzhaeFtqnFpcX2wTyDIN51/nhzArgmHVb8duFJ
Q/VIEnSid4GpO+VixpSuaBP85YmZbmQlIkyMtTr7oglUeDHsJA+ISuaDAjzPBYoup3F+7tx3t1hr
uy0ZAD0KQE8SoolZxetTgTnIYhYi0U9dkf2ZXHer5e0Ko+LSIbg0oVxaMzFrvQTd/Yk4/nPH8ZFy
C0C13Ig8KIikCT9QId7uH7ylZYGSG2UiMAeg3aUsyx4sf85K0zp1OguN5HuVvd43sOToyD6BfEMv
DazIiqNTigbTNEADnCX+xvYwSYFqe8B/BZWzvW9pKV1Crid5bAyg7VARvv5EmWeABJ6P1qkyoOwV
lgjuv6CgF2yNuSQRcVoPAxwuQaMdbWNoyBlWhAJ/uuLs0ooShSDplIATtLPQm1Z+xThrNqcYVDgN
7S+jB+M9mC3KtZG5hV29MqK4Ssuo66GLBCM1tDprSP4RGhu5bAl+vb+rCw5yZUl5cwqoYGlVzXCw
krc+PzbeSrlpaSU4VBDwRsIO/IqyEiJK3RzM2Th1afPaWeaXio5gnWNlHvqEpvH91Sxac6SKihwX
Rznt2kUsH9rQlTsYJwRaR6ND/zSjJtt1Zt2Hmln6K0xmC5uHFiraf/gTs8aqooPBMTDXZ4FxogWI
YUqDjZg0Lnb317TgcLJPC3gpvB7MokosipF4bwZ0xjjZTRBNyfsIid96XGvzLVrxDKA+bUkuq4aG
riV4xTvfOBXWuwExDNKCtGXFF6QvKUfHQZdUlm1A1XKDouNZk9tgMTdO3qwfZ8wPdxUSFPG9IVrk
sJVq/MJte2nMUd7E2TBTTAgCR1Gmp8zNt8E4RKCYCGs3CzvwDq+SHS7toHz+0O4DPAs+f+17ul4E
YtQFfK+0I0vDXLT+nFrz568fAH2QP0JuDTM5qodnVcZMzEMYp2bwp8jvgRivJvpPVpgrR2nJt/Fa
gTcFrXPAshS3S7sW3LPC10/lULID+qeiCu1h0Fbej4VdczGADLYZYBJvmfO8QrTzkEz6ybTTw1Tp
W5qKjSGmzacPEdg+MLsAphkpOiZXe1HLpKmj1ZZW6yeX81+9g7pwX/1szDU8+ML9g+sAdmQpGCga
ZdNswSaNzURHVXZ86nkbGVr+WGrlN5Q41rRzluqzYGZGpUaGLGjcKQ43a1Pi502GNZ2aR/FO9i1Y
5Oiu/sP2/XHaOn+hN7orX92XtZKJuVA8RLNQmnVBP4PR0evdZKZe5CU3Z6THUXIqDvpOVhHtaHqr
nuqd+2y8DM/kMXkNwK3rRO63jIbB7/sfdME98RMkLzyuEpTflQ86DplX8mKcT03lPBYp+kIZSLZW
DtuaEem8F17jWpNfMFAQnHiBoIYWWzHR+NPrgKOAmwjdZQx5B0otzq77ukoCBIWlZkV13UT5sFKc
WfDJ/1lAbqBchGTmVlP4sNDmyakl3dnPIf1qk/pv71T1yo6tGVPCwbaF1GsfaPopS07z9K4DMjq7
r03y9/6uLdwaV2uSDnrxYaBi0yPpIsapzvp4MsjGxZzg4LTb+2aW6rhXdhRHrymramJmxsl5nSJn
i/4ffej/TZrwVxFK2ugRBVIa6zyyS+iIrsq0yY+vPJgwD4J0CEZhClLtfQLl43DAWfWT0SaQUneS
PER8+8JBdSxyG715/qdpKQ+HbG1aaXGDgZsCXzZOGZLn6w0egFIHLaN0Gq35hxbkyST0Ozbjy/0N
XnQXWb9BVxnskWrdi7R2IoD70E880yI90zcQIoHMWLEFjfnrfVMfL+PNZl7YUg5z7gE4Yc7YTH3n
IUWNhqg5WPG8T+IEEvXhCObN8c/nNULR5IH4K7jB0OABekvNwAJuMm/sHSyxa7bOaJ+TvlyJq5Y+
lkxc5csjx/+UlTkcCFoxuPopaetIG7PQ0pLIGg73N3DpWwFDBw4KOCSyPcUliDAKzSm5fsqb+Xkc
jD+AOoBteTyOZbHSE1i4dwFOlER3GDgGRES5FGnfUR9ySvpJBNqO9fnObOeVo71kAsUohKMSgQJi
TMXBK4aynjbMJydjD4zYv2YjWSPeXAJMAK//UaNE1HtTGEmzQM+MrphP7k8LZGOG9VZHQVSKSNvV
MY2z9u0/dBdkOxTsQ2CHQyVZubDyofH9JnGmk9tjHo78Mfu1/HfBDa4syI29uHohZwGmbR0WEsz3
ecmhJWZkJHnklWvJ3MInurKkuHVWarxwU1jKq58V+rBgOLvv0Qvn5sqAXOrFUqwkMBMnhwHd/V6A
ftedv5n1StFnzYaSX7dzGwSD406nFiFETjAbSOZNw8dPv7to+gQosUoVO4kVvV5Kx1q9yzEtjwGo
b8Iij4XNj0Y1Pzr578/umTSEuW9o2AG47SnrsUnONa2y0KPUf2udHQXUCo10DfSzULn9KJwCfAPY
MCr8yg0wuxNNA5ZMp4F8K+wxxE2xc0EFXM/iUKP70796SLZbKw/zdtrqxbCxUiCSLNR1Bdsyn8ds
/n5/5QsPyNVvUhmONX0M3J76+E1RH7ODubH/SuKtPJ5LMAhyEtbPLDKNaK2b/FEdv365YBhJOapr
6BmCC+j642qjMVPG5ZHTXOMp0Pm8adNufqnnwUP7mk/i9ySc9EfpdH4Sj6aePtZUb9HH9wp3l6AI
vpsFZ88itYtnXQvKYz1P3nct1WoSZqJsvphBW/tROgnxWrrD+Deb9fJrq4FV1RjRVCnavLN3tT4b
mDmqx/w8B8OwtfWOQOu4oyYUOwebB7uZGZR/7fic/fCCAAFRpbdOnKHp9TvvOICTZa/lAMQ55CH3
x+HYaUZ9HHA9D2EB7d8vzQBcsZvkdpT1o85DzU3Hfx2s/yt4oMU2mUr63Z4CzHfxUaMU5AC2x2M/
6MU74DDOQ2e7yFLdzi//GTw9H0MCXM65GxL7xzzow94EaOxd0IA+cV2DDFBZiDKAEnvQkZPpl8mR
A77yMBjzBBKkLhP4E22LM+YeNTfU8CTtrcxrrWfGNMd8mHMOxtfEMMunyWnsfJt4fVpvoZqqpzFJ
a09EePsr52D7Xf/izLP3T+Ek+oub8+57B1mQE3FJMoRGD27mhiSZF9Y+L1brprf3KNwHrWbQeKBy
Cm6Aa/dxCPcSrHA6dZirstmGmS+BlkIc5FxPx651t6Xzdxh23XiYTR47wa7K/qwcHRkb3Hjw/36C
ijmbJ0Bp0KWQRyd4at2w+Opt53DcpzX2GXLZ/UYc7H2xS4cQIpXaSpnugxBfNY8kCyGmLgH0auW4
TXjAswDmmRWJjb4JHox9oUMTeMM27SF5pJK6Msp+elC3ObA+TLf2o45x/LUuxuIVcvlDlBfHzSV5
L3RTTsL8Au5gBO5PZPxLu/fS+JHWp6w7uuKJ9l7YTfWX3uIR6/uwC/LQo2vcMUtecflTlIu8NxKH
BT32JMuthyHhYS3WhLgWb/FLG0rI2Fhz5hDocZ00I9Tf7YhssieWhRrIAWT+ZJrhB/vQv+Z+7c5c
Wh3YQjH3ibQaL6KS9OqMFiZ3y/GEFqO7EVNDHtIsyVdS69uCJkb+0eBAqAqGXEyAXJ+sYei1gHXt
eIJEcgtddHf42s9PdmGHKVBGK2dI/mTViT20WeSoiUz6lCe+DapEb/UCxo5mxMPiSaJ0rE1zWosh
F7300pLy3gBRUvBqgiU5yY4nLhr8x9HZlfQh2ACwhLy3fGUiLqjsnK6sUq7i3iqVANaaekBarP9r
uz8Y3+D/oVwnff1PPnKxodKHLsI/4Io128hhqidBLDB1ptfdioMs9KzgIRc2lBgWzlGOTpePpyqt
DrpFeNi0A2Tw8mefot6jk4ciZUdbc75MbvHp5Bqpp+F96EJhaF7FYWgELcZq8IeTOWro6lcR0u0N
pifD2f48WPLalHLQaZFOmihtmErd0CytXZOx+L5nLJ3oAMntR38Wqa5y1ihp9Yz3dD5B+S5yBThy
MRdx38RtrI5kHaAsHGRwk9+MQPZ5H3iTPk4nn8woCjjgZRuikmkrqedtBiVrAgGAK5h1NtGcvfY7
RxSaVxRICSBP+GaPU/pd87otyY1h57bZGnxlYd/Qd0O0jgFhSfepHKipHrO6dQTu4PZrmrCQV2vi
IkvrAS8zlgIxOojUKhZMT7A5o3QCQMaLMIgV6uYZ9Jgbj6e7+x9IRirK5QBRR0lzhPkD4M2USGak
WmXWMpLJD1DhOpJdCYLdZrdGi7zkB3ADzKdgMvWWsKk2ujIdNQf3n5OErvethepdvkZJsoA7RPcG
/+E2B6zhRj4tILrHK+Q2iImGTTmHYkdPXVgetB1GDo5rocfSmi6tKVuXCeGCicEYTxbBfWNogH52
VsSpt6ZZpb6JIFkBEQMK2eBYh4ffRJuQyHLcvoUyx8zRR3SGtKuOo51mILF0bf46M/I+dQnSpfu+
oXrhh11okACFIN/8D5T+xW2O5qs3lFNengF/EZveCBrZ5+sA8RHFGCYN9GlWLC6tFPN9UtFdzh6q
UWWZevMEbsfibLYJNBE10VtznNZp/lYbQWWEDXeatw6cnr/ur/SmKm0CIQZNKwSyoLsF8EaJBJoq
ZS3tGDmzGFK1eEZaCK7snHQHZDV4oL1osDd8fDCcLfvHkjDeiK8U6G4iO/UnKHdYgZkOq7HwE7ID
/8uyuHTDdozlGFK3t58IKDy1jY407dDtmt1nez8fxvG9cYeCjOAGYJj6WUl0A6zQUAuKzWQM8yw4
3N/jW2/CFl+YUB40yIUGmk9hghQYpQrYVnOKqJz4zrb6lYdNPZkfqwGjvo/hMUjBqI7LDLCwZ3MB
ovKJQlbER/4xcjHjlZ7Xmvw3sz/ykIAO1EVtENhJRwWvQENcT7vcKs5BZ/yac9s8DLMIDp7g+bEO
qnILTqjgUfMTrwQJdV3sMJTvfkdi5327v7+LZwfdOyCGQK3gquMHLDeHshj1Ag+FBaQaKsvd96bz
/O9O6o+Qoh9tkoRe7k/t5j8YlvoPIJlDkz6Qz+XFNTHaATHAKIcd6Kn+PSk651hU3D/0rJ0e/GwY
zxo+0b/3jd56E3JOzJFJVgfotaqxC/OIjsqGVpyLqbQeQaIpvqad7h+bqmRvQaCtFR0/QojLh1J+
ZwdXMApGGIACGPx6lRAt8segxHfOiF/v87n1YmbaX21P24N3HMWxNOgiUGUcKUlpOAekDKGnKbYj
5JZQj7DHSAduLO4BpuVMe8KIk9gFjPOQQUErBEf6nxm4q9EyDjQA+Job5YCXH8AUJwV0Lqm1n02h
f2Etc6PSITX+tSAFjsko8a94zSb1nTZMQDq8zad2OgWOEJHh95uhYn8Do/xrMVwbdHp0e+MN1Jox
Zr7/FEWlbUZ9pLtGT8a4dos0ZtR4Tt3gwU77L1niPluZcy4o+zI0xA+Nlg4h+krbEa/5JuC03gDJ
gPKhT74akBcLoWI1hF7Pmq92LuyIQ0M5zAe/3dhO+ifzu/eMT/qudwY/LGt9xH3uFXvbr6stn2uQ
JOjNsIV216+ZFt9mrdhQHRvL7LgU7hRRV/xuq1TInu6xBFEiku3YmSBwa6f6OzOMYtNN4rMRrPzu
H6omOKeYt1EZbtBusEQfuMVZUIxm0lJ7F7r+lmXjGgG6vP9UB0P/HY2Gj9F7td5MuNYXDptxjAi+
G+Npv0sh7va7Ki0tCgxCjk0DWi6D9Omnb2YsEXO8aPtLZR/1Cmt1gwJggyU6OfWfPVKIpzoLmkNV
Gf3XFMdie//s3qRwck8ldz1gN0ilIOxwfZZ65lataEVx7qyK1GHm6DW0JG35wnte2rwbfTlmMeSl
Z7qvvOE9YQwlRdF0K1Ws23cCvwPgR2AdcH+Do/36d1gJRD/hMcUZAprlW8pcs0Wpszf9CEOJfAU9
tXRjYXuRp+AKkbfWtbGpoD3Tx6I4s0G3v6JJ55yyUdSvXcqTw9Doa/QFMvxU/QkiKCDhBR0BRuLk
4i+u5U5r9ZTVeQH50UxgAqjStrnZJ7IgGvw2EEjiUpnqg16zBBjFfhIrj7CaJX18ZIyJo9kcQCRc
V9Zr1d5QuBzrbYcZh6UGEP/Na8ZxTXThpraiGlICC9cfMjB4wJC9I/ty3KTeKzlKFQ0j6v2YcVSO
Iv8b1ePpYW36Y3GN4KKC3JZk9VLPbDk57ZAP2GOtx+itBskClNjvH5alZx3UvdCMR8/bAxvV9Wfs
uZYgQIcJveUVi/rJ9WiUZF2yzZJpHiLQSFZfM2j8rBFJ3hpGfQMpm5wRB7xQpXfXtNRthNBy6AHW
T2ge1GgegGoEIiGjWwWY80u8IQzceeWYLG3p5Xrl31+4bY2WAMsbjZ6Bqpw2OUvJDlhptnLlLZ18
tNwl3Bi4VpR0rq3MNge7mOfRcw7ytSnSiEBz12pp81IbrPVXIqSlo49HFWTFHoRJblhzfJtCc7ii
uNp9P9dD05pZzIGp2+kkaREv8vz1vtMsLg8PCYIxiYKylE1MUIMLgsak5zogUxllvtf9EI2oHQyv
8aqM71tbernAy4LsHv34AAHo9WYCD1zU/ihgTdO6OCuT54RPL1mefKvbxIzcFI9yZ/L3+1YXN9VH
2QLL9FCPVu43IHnMziEJPVdaVdKoYZMZbPzSLyB8MAAHDSQn9z9b4pesaYgBwX+EKBvwGiVPpChf
MZtgqVqpvwAf/1v3m5Ua400VQ95nUDxCsIlqCQZelIVVws7Gubfo2W8NDA9jMAq03cHwowBSdZ8F
RflYFzXEDerMiJKA8v2g6eJk2FxEvt6tscUsbTPK8ag9gCtGx3utfFyTQBykxIqnigdI2EAXGmzx
ubsqLge81nFgdlb9HzwK+HZwP4KxWgLBr42aBUDNkJeg554X5AF4WndntQQBM2iaos4XUA7rPEQO
rHTXZOmXjo7sxaPIDF+G7tS16akceUYrSs9j0/4oePJs1Z0WD5ysJak3UBb5nS8sqeq4GjV8EnQF
/dDrSNIo/yX1YNwnc5tGQov1/do1tBQRANOKKwHPCIaalE9ZBF5h+GNOkYFX6cOITv/o9OBuMvQh
trOsEaGYRX7UDZbsCxDHbj9/YC/NKx+1hW5QXjYVPc8G6Q4QIxxCAiDvFnX09EE3R7G/b09eO2oA
BGpPhHXAV6GapJyjwnVJmdgZPVPMxNXojLFsrUK2dPNdmpCH5+Kxmidn7BiDiaAtjJhMHVIjxNhb
r22qyCQ25PUwMxgZdd6v3BKLxxJwLkwdggAdpKLXlh3sHDghGrC/NRmwwKQvSi0E+Dx4tusx2Tlm
uVZjX9xOVB9daEEBo6yi1x1zCGyomNMzismbkZ91Wv2HRxmvx/+zoBy9NkWGGFBYYJlGH9pgCLam
n9Uv5ew3m/u+8XGJKs6B2AazfRCCgvKi2vrzQF6SkVyn525bHIw6pC/BlhyT3xYP+w1a2k/ug/7N
+SSqECceNSKA43D8EDCqHgnpR4857kzPLUS/n4MO7PFB1/ItyIfE7v4CF66xK1OKZ3KQhIBIDI8I
mkjVN5M6/mZiuE1Dv9TXCkALvigndQBrlZPdN2BJoxX9CFQHQjbdekjQXq8cZ1vSFwOQiPurWrjB
ICyBh1fiDoDTV4LhabLoaGhJDpEwI3YG8BJ7NV7+IsRzERkNlGKdv30tovtWFzxf0nlgdZjhBSJM
ubgMvxB6rWN9OZuN81w6+WMhh+buW7kZAZDecWlGcX+wouoTpTVFHtMdIFYHurnQdeLJDvMnbSPF
o9pHe9tFKIvk28LautXJmncB5MRWGRWWvAdFTbwVGGpGbUDZZ3syx1x4eJrqrNkauthmI922zWcR
o3LFyE9l6oR5A5C0XV9iIE/IzC6TKYZdPTqatets8vk7RTIoYFzOATunp755fm21WZbJ9MlDJSOc
TH8cYzoG9Y8OiM9kpaCw8B4gTAKZ9IdC8k0bQaBHi9sTMamvZfQlmSrT3nfVzG0AmcaSxcEwWz+0
OnFxy1i593bfg+T7rdxpAJdDLVmHswLlrmxnkJisz8oe57CHME8IpsYRZPKoxOUhxjkHuhWtDZw2
WIA1bwWTubBw4D4xGI4/JMmDYtoFsVGRZHjbJz9Fyc4weLHDI0iMcEq5TLAqzv91jJzzyK2Dv/fX
vWhcyvlhbAcUY2qIaopKo0GJt9BkNP86pz4zwzqfuoeWWPPWbZLkV1PNKLxk9Qp/2+19BPY5XEQY
UEOCDH6sawcGZDD3KSX5OZkyJwvHydGPCZgqH/UyaDda7vINKFn1MuzQKXzW7WZ+vb/024MqfwCS
BHC5YjxDXXrWMy+dJg0Cok45RfYwDaGr9RNEiqa1etKiKaDHAQFCbRnP5vVam1EYrSUGgsdrZLse
XDLRDNTtzk9BDXp/VbcXLkDkmL5HXxqD4+jlXpsyC0BVK4gnnq3UGow4mefJ3vqs850VQ7eeAw0z
5MmIEZHawH2vDVlBYaMDNSFEpGNcJMO2QsbI8h+t+ToM5mZg89v9ld1uIipFEC7CpLMJwnSVBz7n
Zqc1qVmeC29i2cacjIlgjFZ3IfXo9uYq6HdpgXKsWipxYZxWDdq0acx1d4bYJYslNx3mbfpHvkvi
NiZfrZ3+NEdJ2Lfb6kiegq/3l3obFTjBpWnlOSvt3EtaCtM90kTUi5Kh/wvcZL6rmTG+OI7dvX/W
oMzNMc2OrBnlMkd61UUwXiH3zbSE4fKlY8gHf+dxivj7G7Zme9/SQgH72pTiNyWeaUCskZ+S3oyo
87PHYWjor7ralR2Ipr3+H8sdQdjGVgwvxAjY1A9pLdQFgHVQUjikM7lHCzTI80N36Jw9SL8gm0E2
WmRDLMQ664B1+WSrh0ClPNZxD/II0PHGayTjt24lp8GlzC0uXXThlJ9he8QWPaYVzjRl5tYxLYDH
ua9x8JoylAWIGYq2RMMzR4to5SvfniCYRu6KM4HgASHZ9VdugtxN+OiiNOBk5bZ0BZBmdjexF6tw
Qax6/0MvGgMNE254VANR77k2VknKETdFmZCNdQ9uM9oFfwXX+W4K8Pnj+8Zc/GPXzzc6IshGYEei
cVRS1cTMKp/lCG6JUUBLZAhmSZHu1lZcd2U3nNKJrBV3ltaHrhY+Iqh4A+MmIYHUkfCcPkepyftb
BUNxtByNe2CNdYu1evLtpY42GmBa+GyYF76h4hm7ntdJR/NzJZq+j8HJm383GMvX8I6LdsDFhBxL
YvtVGkcbogaD7Wawo7vNgfsZ26RVsRatL1qxUQlEQRCVOlvxDLC2ChNk4eRcOpl29LWhfxl5362c
9yUrIHzCWQdCNUAN49r/upmAvCCwCOpgvSZCndX6O6lKvibpueR6uDDRjkMtHPzuip2eEuHXNpTd
kd9H5hwkZ9tK8SSNZHzI9CL5dHIKqJmEzYMP1kH1QjnDxC+pZC+Uy0I1egOeFd6C63zgmH3oa9va
3D9Yt3Ex9F0wpmhJLB3K6spLZJdWNuKBzM7jhJn+irkSQxXY393ZDY55YuoR8TKotn7aKugEwPwg
YwuJGr3+dphfqLJhKKBR6+ZOBM/PDj3KKjtIJVRyneCdNhperZQYbr8kqLTR0oQyppQ18xS/rHTm
dlYHRbN5zqbI6sXRqSFynKRi3+BiXsmuFq2htSdhNlKJQAn7887RNL2AiFNReQ0GPpN+enBLq/vJ
rcJ4Rnd/WPGc2wOBmAJVGwkQx6dU78gW0Bq/alxyLrpgILGNKGPa+cbA1xCYtz6DcAkpFEr8YEjG
lXX99Qo2DRYZEO1mLH8JerEzbG0OzdFNwyGYDuM8rlm8vYthEbUhBA4e/lTfmjYBBsQDFPPMmmF8
QPirxebg15uxnNdY0ZZ28WMIDNOtcpJW/pSLSMlsc96600QwdCT4l8wYKAkdEGytVDSWzEg2bUlM
8vG0XZvpuqpNRS3IecrSd/SGynAMzF/3T9miDRMBHwqSEjConLKiyUZuJ0DNNXaTHily61PqQw32
vpUlb8DM6f+zolxYaZWk6NfAykx+mk2XhVPNHoQJKEjbhM2orVxYS4tC0IRmC5BsCDyUQ6y3o2hG
y8vOLWUN3+tm5SdP3jTr2affF+ACAFxDAhSg5aQGU7lRelPGcDNqGudnvwGaORJ676yNhS4tCGEb
gL+IAHA9KfdEXbvjUFsWbmBh8idXM8wf0BuqVyCUt7cR6o/Q8gBWFUxxqAVc+xsa1gOBkEB2NvEm
h0AbbgY92zOLtGEuzBXnXjqu4KaBPBryYesGqoq4ExEhxdalqVk9oS9OaaiVPI3HmogVW4sLw6UO
6keJP1ODjd4KPA2kGdnZyMUcOeAXfMpRptxMjqXxiM4j+Xrf3xcMQidWighhJ/GOKPFAN3ujRSeR
nUUCgRILuVtoCy2FFEjfxOOYrl1IC5sp73UAkNDK8NEBuP5yE/HFpOMsn52+T8OmzLdtlekRdnWN
pXnBE3HNgqDZQgcM5pSV1SiDpZ5XwhOrfoo7luZPDkrWn3+mAnDPg/FeCg/h8b9ej8WMofWnBMK0
boeJOBRIfBMAlPsfaXEpF0aUW6LJy7bR5iBF7cet+qeBDLzfDtowrKk6LxlCdQ/1CqhT3wr70rHz
id1l2Rn81n4Zi5ZQcxv0ubEC/VjyAkmjifwOQwJ4Bq93jbrZ0DeBm57TGlX2IWSeHhprM8eLRvAc
AdeOBx7olmsjdY8xWZ2J9IyS4BefGe+Zx7Ze0H86DgNeX54fXBCy3iN/xsUTmwToDfZ+m57HjgoU
yiD6lye6CwlF3jGBSZtpeL/vDosLu7ConKHMKqHo2bP0bOXiSDFiHHjdtEMsUW4/aQgVT4g/SeJR
tJJR6r5eWuVC8dKtIb7tDBBtGQPtkGPyph6HNZo2+YuvEmIEzkB2YDwJtGPwPOVTcUhrpphDD06e
XhwxXGRuAfh4dWtw3M1OuiYBclPTQBkDNQ10/fF/XOjKsnoBCTmglb1TLxw9RiH9x8CbI7OGI6h9
IYBToPqY6muEqjdfTVrFhSdpBtABUVEsY5/OFdchnNbPZQvWBLvZDhgd39Y1XXuEl03hRofkJUDx
6nYSoLdah4zeKeVF1CfbVOvCdFypiN/cFR/r+Z8R5VJCbVjP+wRGcr2LpjmNGufHp90PO/Y/C8p3
wnnjqUhhYeZfg2pP5tf5031aLAK1ZyilS8mgm0ZKmXal0c8wYZJu71pJ3HE/tkS3//xKLs3Ivby4
I7qqFGQQMDNNIpQiJZbxFWJg4f+fFeUmKofeK4Jc7pfIHn3RvAN4XURI0FZWc6NIgP6vBPMiTgHW
Dags5bj23NUhgwJXBnD9n+ndeCyMsD2Rk3PqN3rMk+26bPmSS1+aVLwtb1k2tZk8PRxcCzkJTYJ4
aFgDuC2bAdICCD7ww6nJIEIy9LJQxj6xAIPjYBt+gvjYS2JOa/2IRUM4mWgooYKNWuC1R8ztYBDu
c++EVPvBg9ru1Gym/0Pad23Hjlvb/oqH3+nLHO449gNDsbJyfMHQVgAjCJJg/Po7qdP2LlFl0e3b
Dz16t7ZqFYCFhRXnbBL/Z434BnOH8SpU6iYWVbBvTb1AX8UMUUcUIytAe+4rANHJt63ktcZFZlwQ
oAkE/TZalzdtGtT5Vcr9ToCWa+EN+W4mvn6DWUA1DppArIFvwDMwAmiaZ49kQR/PisBEzjQLgwdk
Dq4kKUPbmSSTwArA3xsjvXDYnx13ngDFUWvFAz/BLX5D3yQo8EqxbZBDkXbHRIkeotF4+fmszqzi
VMQcczPjQMFwCohIrFc7ad2me/svBAD4UgNnCQqI8xJmL3gflw0hhyai665SgyQfFg77u1ZjmxCV
Te8qinnzImWMJITJhUkOLQPdMRMuB0B4Arjan1fymVH76i98lTNXKqWWNL2wAZPXC8en3NhRtC1j
UkZaZYNVuF2VbYRCdrolHjWd35os3ptUrDDG6TvOhVDqddRb98LJX3/+Zuc2ALCS6P0FkNAEiP31
vqVdoQJfVCcHeUBcamaeORwTsoQIvyRlUqWT56TEHAdGCVRwzNqya7RvQup8w+oXdnlJyvTzEymx
k8QcKQVycOorot0Y9MqJFlTye2ck7tXpfk2O4YmMSEvUUm+g9FKpvmFIagXSEtcsjDBGVU3N6KYT
RliOtmf1bBsV3VrwaGXZ7X+ht6dfY24mJR6zTMKGAg17XaRkZZolAIPy4GftmFYzV9tTMXO1HWiL
OBU7Svq7sqmDoj2Yqe5iKHvBIp6z+1/2dZbUVPq0BiqxRg7DtnkhmdsdM78I9SflGIO+h8ceBrR2
KVjL7LvOWtCbc4YMHDiY9MM8wXdUWomzjrFRArZpOl5Sm67zpl44r3+zvt8yZu5Arzq2GDQqHZy1
dQHYhJLv6I6BnqBfO4Hutx8jC2sUvI/2g+Qv4TueXaCGgwRFB3K48/4I26ql0uqhtPko92g+V3xM
yy01YZy/GihkTOlO+KbzzMKoGp1WjzKBkyV73QjyBbrtuNv4E/4dA1i23/w3B3cicbapI5jkS6AJ
Q2nEW1ulE5n0goTvzZjTfdcRjX8CBwIi4Ot9J1qf9lrWEKCjdIECsKDaxSjk2jjqbnavfQCZ+T1f
WZufr910rb5du99C5y9rV7R8JHYLQ0ZeBoJGpeTGdLhbtyDNFNFlJakL6nn2np8InPnHHRLVmSpj
lanFr+2GbTO1xPiOdkXrboHc+Iwv/mVH5/hmdS5ajoGPSU0+Z8j9fmduUs90Jxb77MrxrYXOt6XF
zZ44EqNO3eUQKDuJB5fcJdEOkwOeAxCYn8/t7D072cbp5yePQ5l3WdInPQH2Fjilcjzr2qIhWZIx
e+QGoqtUdwQ5VK/oDZZcba+srWvAah0AsiCOuS89LaFJLImcNvhkWYAqUahtQh17YV42pnYhx0sU
CGefbnRwAXsWQKLf0GtUDK+OfQoRSkE9R95zzlem/afD80nzfguZvWYNSneUAn/8EI/gWACam4Qt
A1Tcgs04f3t/i5mZDIGx7wb/YLu0yNWLX2VUeIpxxchRtZ9FbPo/K915cajPoT6Ogv+8UELiie2Z
VeSgZ7mzruIazSA125es2U5c4VEBMjyOGcuFbMrZWzX1+SDwRAPXvKOTKDkzUlJjlQXZRWjcMvbG
QDdxaixs5+TKfDOGJ4JmlyqvMhkzW1ifEKCDLTFxrYy+AohmgSENY8kX+MR1/Enc7H51cgxQXFLi
fvnGRVu46kdf+wV1mYZeJnwBb1jZ2Qq1G8uTttqH7OvrJfO/tOLZfWsHFa02I644re+VlAdJSkG8
uQHDkNum+oL6fEeJmF64k/2duZJOpMdoXoW0LAWQZOGl6a8ox9vNr3h+07WVy8zXRsRId5fhz5p7
1q6cSJ7dxxp5JV10UKGE4C6mV3n862cBi2ubXUX0f5odHSFhckmKa2sX+amnhfVtcbF0aOc9vN+r
mTeqINYG3IQyvaH340q9z4G56MVbu3P7h9RrXjsMcrwJTPuyd5u6ylI75XmdQcIJ6Rld/jb912lK
rbOIIS6xAE16TOAJ2dlzMd6wbFy4kGeDWdSp/iVL/foetJjVVoWFcrZyId1Yj/2GX6Qgjvh8wttj
dq363IM3u14kjzyvML8Fz17yAmhCEquwSDUEbYSfB+mWbNIw9jo/vcSU842yUCo57/6dLHVmfND8
GuWgnkcKYptt+Eb3Mn+C1bzEoONmYlGW187GXAi6FoXOTFBKY4HqApapXNQfBDg/EbAUic/X5ePw
yI7lqluPCws9+/6erHNmckaUgxSuckQImFRJ1Ucne6fOf2lbf5/fzNQQROcmd7CbZdAEdK17eeqi
fiEfpEdrlW6tABYuV10UP70MXOPdJguLhc1dUqGZzUlA0RrLOXRXiEeJ7LNxYdpg6fNnFqdmMmBn
VXy+VBRuU+uumizB731HFYDFRmMkENHQXT8BwX+9f9YwWHIzYBvrwHjMLoGrsjIv41BsR2/w+1Dd
8UO3jGZ6TkU0tIaDbhR1qG/92k4tUuZwSBX+hBPprDIfYDC5J1wTJ9bcqA/UX6ISXpI5W6koOcDm
JMgchHBJdcxpEBtLNeQFIfNoa+yjZuQt6DIclYdaY790TnWb9Bia+Pk1OucxnWygMQuyAKhsa4mZ
kUPkxC7TO8+SR4/mrUsMZyEQOWtCwBA49ROgxP8NYSORdVHUYGs7aAD1zK9R1p0asbXQ2tLLMTDX
6Yr6S8C7Z9d3InNmQ3ib1hT48M4hU49FTN1C693MvFHMzc/7eFb/Txc3MyNtLQsgMmNxZcA3/T5f
SzCNoRPQTanikR02WZBd8cZfqr2dzXCcCp4ZjywjWR9jDu/QwJ3ofVBxvE8OhYn+9v4or5f4hT6b
Tee+KBol8Q8KWHjVZ+8dt81KMZvRAYkF3ruVDOV37XsR7ckY2rGn31VkBVL2xJc89bZbmZjA64yN
cpc+JqC9jp657DnAOg6XvtjZG3PyvWavYqIRgJQDc+oQF81KA/Vv1SLESYj/80Gfs6Wny5++xknc
CeZQhajA9jvIWeGN5q5cLKyfvycnK5npbGU6fSks7LDwAct43RybqzKUABRtbIu3bF2shvVSE/ii
zJn6mmmsA8lncA7RJtuMfnWJCYVf+Z3jTSfYMaQG/wMi6slSzlVp6sAABzxGGlFdm+2lRmyOcBcl
J2NMdykA164Fs+S9LAznsberCyXToVIJYH+e6gYzFAvG74x/CsAdxImo7gFDZY5nFJms6ceBYqPR
yjdeOd1QtBuNjhhd5ZiOqW9MwOLme3Qy1ksoPN/VCKVERMYGGp2nBq6ZGhEV8HOsKcDE2Y4ub+/b
8v7P6ukkYKqKTsW2bzUUWtecUgoBjpW4anQ3tAux9vfNQ/8FwFLw6gLY/dukaFsqpEBzgXwgo+wr
2bOZAPXRBKWupfjDUipm0oSvmjJNiOpoScdAMfLFM6PT06YSSsHlg1Ui8I3tHfrdVlqprDECssS8
/f1ovsqafn5yw+NmaDgvQdTW5/0aE+hXtZIsdF5+3zv0LKO4BcJSNPGhg+uriBxYC/oQqVhOLjmG
6zR53KJPOjKJ32AaKg44F6oB9ME+/9MNfSosNya+dNSyP1s2voqO+2qonSKZVqdj7CnLQaHSLHWW
fr/YkIHjwngE7vW3rvoin/oJbXk8ZHJ1LRckdrkptnYBiDahpm6F4k0Cyg7PZPpCXvVcHGiD5hko
TJA+gRV8Xd8Ys0jQpHCmTC7QPz+0lbaWgiYOMc2suygAYB48v5AueRssIT6ceYHQBWpNGBNAYQH/
+FfRQB9EwbYb7IOuPbVD6urGfWpe/Xytv2sOZrhAdYvZSxPAo5+ZohPl1Lte71r0PBxYHKZ6tMuH
ai2yy6hkbqf2C8K+3wQTE6Xo1p3ggtCUN3MtmkovY4PY1kFL963NXElfauL/fq+/Spj50iwCXI7B
Lesgtxjgr27bzr41xRr0LuHP+3ZGL75I+hxRPNk4QG7mEWbu0CoC55Puyq0FKpd365o/TLECWuVQ
6fL5oQCF2pJr+P02QDSm9g00AsJlmtegOjDW6EOlW4escI0L56I4Giv1rnyu79p17DU+iQL2AlAG
YM358YoupX6/qyVeAgwVoB1fhW7OIzPwE9OitAbloNE7OXVNEBfXfGGNZ2XgqqPPEe1f32gIZFLG
klp0yqEyrge42SK90UCp8nmG/+e1/7/0vbj8X3tf/+N/8OfXgg9VTCMx++M/Lvg7uxHV+7s4vPD/
mX71X3/16y/+4xC/VkVdfIj53/ryS/j8P+T7L+Llyx8CJmIxXDXv1XD9XjeZ+BSAbzr9zf/0h395
//yU24G///2vr0XDxPRpNC7YX//40ebt73+FC3KiztPn//HD40uO37t8yV6ab3///aUW+FVN/xt6
x9BSMw0KAJQS2te9/+9PlL9NMM1oIIGLNcGI//Uv4FEW0d//av8NCNkghkfDNdwuQ9bwS3XRTD9S
/zYNuUz1dUxxoikeuLj/XPeXE/p9Yn9hTX5ZxEzU+DZT/Pj74QaoAgArQYGBEjY6YDE2MYsv0eVC
mNK044409EEFRnRXj8S3tJcBiOYaNT2hiDuVNy2YyM37oiALOaQZOtj0BTBuANMFxUd6AB1IX41y
6SgdM/pE31kjgE/LKgQqaOcy0DVZsbZViBbgRVqVDr1ximEjyShMEB218JPz+mNfFvZh8oWAzaVg
bBQjUrNnqTYLmcYN13emSAM06XoWfDJgIazKUds6zPFkUft6TD020JBIyvpn+V/vJ/w0OBr4N6ak
HNTCv7VXw0BERORNucs48ZIqf2n1Dpip0u3PYmaD3pMctIqjcUfDu48nY96eq1NAVitOznZd+oBi
TI0uUGQKo9Lnun45psh5A8DPksEAUTR/eo8xMwV0B+ShYGnPEIMN7Zg2sSHGnZoMtWvpwmckD/iu
eDQVycsqtG9omd8VVUDGaiG58W2DMQwMGGnMvznT/PPc7eDU4JluJtUe/ZB+qyo4V8vPF0FKl8TM
XuS4kbOo4RAjnF9xD6RCrrr9Um16Scj0np08lQ6wB7veTqt9Z+wqK3NHhbljvzCjM8tbQFWmHcNL
AVdJNdHLMPOWhNYXAKUjfD9xmQH72E2vbFSyRsCQ2uthXSzcAFCVz0zRp0Ag3kFJpnrEp4dwsiwk
QRU5BYHNvozpHZp7vdyq3LzqwgQNb3ZiAn7Z8LToPTdA+JK1Vz17bDEuJEuj15TGKuZ5kMnSxYCx
rGLMPLUC801DPNZnriFtjLzrXOCJIADiSmgwGxjV+ejlpobXcKwCjfU7Lc4ujAJUAJq+0tXaNUvq
RmXIQCXCOXCxdXDJxc6qTI3t2FkrqSJhzLvn2m6R/gZpCvjWBnObKaCFGuhebdAvbKuuPVGZp282
5W6rHJQOGYJa8ivwfjdcrEFq7cXyh6EOOycq90MDxEn5pZKVMKuVj5KOHyThV0ThL30F4nBjdGlF
HsdcRl9w4jWa5cJa4bZutOhKy14QibljREONyr6D/x4S4THjvpaeSr1yW/xK3GiuGdmrrEkCKe8C
lRT7nr2JwUJY2G8s1J+ZGvk0TTaJpu1gmFxRJ2E+op2/TdZjMj5EJgeC8x1wurdOhBpVrCGhJPXp
PZPtXaZpFbjh+3Val4VfyumFDKR/yeIPQ1Oiwy33tL56HJL0IivA7DWKwY3S5qJ2fg2tdWvbeUjj
u1oMgCN/ivtXBJNeoXyMNdSwsT1WZl7ZPMrU2YL/zVWE4QJU2zObO9KKwEySFZDFU4yoMPmu6OwN
M4eAy9mCO6VPyn/6bE66CpROTJIBkBjAUrPnQs6AxWqWGgdwFo1coDboQarQLW3udSfAuPKqyY+F
Gj12yIyU6ujKDdjLpDU13jvDcSUlfa3Fo8FKV89lt2TpyooHT0UhtZS5O5iFywE0ajjAkmZgFBZR
gJiq8upe8XKdumVzwygNMGuBQ7ZVH+ikuTZuYE1BIKodqZrszKFPfWtEhr2WrhcekXMXFcNGKibB
gTb7vcW2wmXoTIPvhY8LQJCLpitkipEAU1eEIIcouego8fulhtgzcuHAwkfBlk/w/JNdPDEQEYbE
B71W2j3TgrjKPdosYViesaxfJMwSXo7ArDKwUJq9EuWuXcERHx5kES28RV+Dqk/LOuFkfj5EsHNz
cCnR62hDAK39PrGklWTra1N9S9onUS4Rrcyyht8lTTt6smODTomtUkhCruKChOQ+Q9ZX3khXSlhu
gHwcWJdLCf1zW3i6uNkhOR2J61yLm/2QJeClY1B94fGlJ/D8FgLkAHCYGK+bd3mbCqtFggTdHmCu
U7tMquya+KXWx4Wj+u4wKUB1mOCG/hAEH/10B60OUA6tnjf7MrGDxiG3YC6y5BhYOKMbZ0/MhOEb
ZW/olqA4ZwHxP8/ut+TZ+zvUcAHzBkvUQ+dV9bjk56ERKMQTbhUMPljFV9JGxjOW+EvpofN6g9jD
ApAUGpzm3nAlSYbJFax6amAc/cxXYGqB+uWyIWBTqTXMwiQJ+NIN/xYNwK4C2O634Jn/xGRiiDiF
4HZVbWTgxuqfxUIrVP2iWy03g35N1/yxySfyZq6UmQpbH4oE2mo+SsWmjaugBcJ6JDBindwv2M3p
w2aPxsnikLX5qkskLQ06Nlhc8cFoUOZBcT/6kZcxV6yBrhQ4V6DetLhnvsr+1LVs+D9/gSX5s1gv
1mwnwpTttLl0ra3TsENLUrpamiI5awEmGlFgGACvew5FGqlWr+Q59jSqqReN+w4Y6wDp/Xkts5ar
P07uRMrsYvIacKpjKwksJskx/udqRlDdoKoFKA13clPL28EnulfEfuWlF8RbL3XPnHuO0HX4r3XO
LqjMyrLLAZ69z0FjZKjMLZbo+c5fhxMRM/ttiAaxXJ828MG7IHuqwzyccqT5ZXkR+8mCrTtrU0+E
zSw3XJ16ApFt9jVDXy26ucbsIc6SIDUWQgvEs+duwomo6aucvEtWORaRFuFd6hwwp9Bur1IRavav
KPulxC+UAwQVvk+WXDNNOYCLIHI73M5czveqBHxwuLGuwROfVtwXqr4aK+7K6ZsO65xs44gfW/XV
aFV3rE284IAO02+qCoDUJbpvmtiP9F2hPI3DG64++uSuGZvYVB+HpviFnv59B1KYvht8Ld7ZTnns
5DcxroeCoU2xCbW02xTm6HaZvSKxEiQWuC8MxXXS3sPAoJfbO32QfaFcOiT2R0W4sl7tzE6+0SI1
LOr2Wc3bAwNqBLWkJ+qQlVAzb+yB8AjkvF49gkb0gdXZjdIJz+qqLQc9coacvGqiU4JLri3XuzyP
dwVxNi21Ah1ecFa82catyojbJYAbAORAIm6j+nFEHJNFvwpAOQz9S1xueF4CnYiHraaCq3Pc1X16
V/QHpc2AgsACbdz1cgN38jlGsFICXTcCZ59U4gFPHlXpnjeR2zRvNQAFq2tQFPq5nWytvPVygDVL
Wbkymt5X49SzWREIg+0Lc/BN2FMnldfKwDx7UNZlR9Fz3FeB3mHwxRjfpmM10rx0m8FyW/3Vsa4L
MEqpd03a+oJ1GyJixBH8cqgKz0m4azNlGzcd8KFL4XZK6w15gcGPnPmDArZqPfdSx8FIunJh83FP
AfWq0vG9LxzQ+ZqrzBx9Q/vlCDQb6PIlrxLfiuKwN+/63EFbxRBIY+lTrVk5JfcqzXZtCRyMyioe
KGJGTG+bxbMoyUc6jJ45Ut9AES817V1eUJAFdA+8NL0W4FlQUSBl0oT7plbvlZZsYl4ErEQuOyn2
SGL5bQodpt2q7xxXkeuLlBgHCih8NSpREuyDvuWgIOr8qGw91RJhNfRhAlS63nweM7xQXexRZwiz
Vh98m5IAYNSrnmY+nrFdUeRblgwcJBflqm2bvdCqbSOeG6NYOYQ9q0p/L9MrpqVYlELQWyKBFKn3
RIKtyzZpZXgSRtqaEWQjLZiPDTPIDe7FbeXTxnIdvm6d97JcNRi+1qr+IYk6n9txMMRriawVM3dH
81bkV1x74HG5Y9W1YrZw1Z6BX3vAGKCnoe6JCoZXYWsdjQRDm3tdQS9J8QFU2CtKZD/i6YYJ0wVV
7wpUcqHgPDQMY9vVYE9q2Y7mSubm8rtc3qryq5CNwOhrDxhzuM6eTHDs8JYk2AZr08tg8YovCUL3
ghp+P7ToP8jCHP1qGITHqyuFTYO6vfZiFw8mJlXZ06gfWbZO4k2SbEtMF/HqzRnllZ6UV7Wlb1AK
Ce2qW0dZu65IdjE0472k6H4S8bsOY7VFeTX266GOvGLioAeGY4bUU88/bG1w26oLZKi8koVycmWk
YIrPHsBwFpjKFUuDVE3WfXct4ssRtliL+ZGPcYBQbkVbdtHWjVs1jpc4rasOka+VxqXu3EkWcMCk
wLzme/ZajvtEL0KSPA1o7BSvQ9IeBRrXAD1wqKT2UW8wXexI8oo0w16TytxFdvYmQ+Ehx+xZMo5u
phPPihF1p4+siNy0suHpIiKKMihE6sVSd8EnUiWHPbV1f+wrutMzcJUp17FSuTLLwrF8I1a5LYvq
l9XofoGZ5mHooRdSWBZ3UZ5esfqjw//tQb9okXxVINFSchuWh3omB+Qvd3ZSrtw4mbVpIrbOepSG
GthDU9y3UeUa41VvyZ5UjoGKK6yI4pIjPZtYaJZtSbNTCw50mfy5p45HCSjvReFHShHCBHo0OtYc
eZsSKmKlD+PA/KoMc8pvUWkLnWL0QGhmpJWbDLdpm/i5A/hHllxwc8D9jHZgfPKyXKwzK/FZ/pAr
1xkSMNSEtarcoabuqNlelAoXnUdeDC0Y45tUg8N+lXU7G8anQQzWfOjmAUj0qA1OJPVbCmDRWruu
i+tC2mTjR9Fmm6Qha2O40KTKpQO9TLtbYawaA926haeria9VaSAJstHkF2KjRIXeSMEqN+0rF8kH
x7oCUpyb53LQ6L8Y3QjrxcjiVQl6MpXpq46XXqm+xvVtk18l0h7239WRLWuviZ67w3AwSBJEVe6n
NQyhRVzMqK8aLgWWAmMgiw14aQf9JWuJh6jQy9onWf2lJK9WZHlWkgZ9cRhqG6Z0Y+H2icDWXgrV
wflvCFJwloLeq9Hx9OG5HPpNQ54428fmJhFtmFSbEe99G/sAe3eF8lbrMDtZ7gK5HEWy+4ZgRAwP
X5PsyuGeyhS8SPdSrAZVgSE5y9cYCZgte5ipD4Y6AdZP503syj32NLbrZ0NjOLhuNcrGoya4T1XF
q6N9LyVBbllrFRwsqXwbMzty62JVZ+WzRnTfROVTb+VtFpk41V3V0UCJNlIq/HHgYMIjUFzNS+n7
lEevsW2i3yiMHrPauJWmrLfzqkG7LXWPxo01R/SqolFfUS5zEO9m+oFpL1pV+IqOhCVQ9ToY1HId
V+IWoyd+V5W+7BSg1d603MKVrFclQNXl6lYBM5QTsb3ZgOuzP1rSrpDJNnP80t6yAfRrJAtF+l5B
rVX0dksscVOG7FJ+pCnei+pF54lXJIg5GPN7C7g7ugb455WWv2hA9Ve73kf+MBhhwQxK9xJPXYpb
nsRkLdmOG9e9H8WXfcN80OZhu4epCcS1NXpwmO0DM3o7wg2AL+2qEsCWW9uN+KGvXqOOrUDE4ne0
DtBju664sZUke2PXN3h0JEf1h5j7up25cQzipKRHBDrC53mqNO7xEq99koHctEJW89gXw7rPwH/Q
pdfCutNJ46NLEyYWYCvAkU7LyB+j/AYwtyuOTBkY23xNJr5tDVctsoQGGEILRtcJT+7Q/LXTbGnj
xHFQ9eoeZIA+AGlQkSGept+3hRpkffRqW+Y+MW23dR7ROBkO0XiBpCHKWAroThsrbCO98iYaZ2XA
btrWTasRNNv17jBma6EioK36yxjLpq20UVWCqkvHgshE40ULlFQr7ODkqMkTlZDG7owVSpl7bUhg
/6g3ytZKHjANbmFuue6xzAcLlsYeP2LkDLL4gaDnVYbOM3s7IEBxYuRa2bNdM9dObppRh0UEXQND
Yzo2B4xHvh2FaY84Kk08ULotBBfnEyknLv8sY8pMJVa76jOUmer79cHcaGGzyW/+ZKvc98hwlkPQ
ahSutRxhrh7SNeAznmnppgEN5Mtupa+qUCtW7LA07jabUPwudZZJMLQibp0B62P76rbMXLqOPGUX
624L9wgNpi1U11tqLp2W8i2j8HtTPzf9JI6yeevwRp+CYPYEMB4PfeSuCX8E4Dyuyp8SlSx0qmNA
7KxI1NImnirkf2frTKzB6qXSFHtKy31cEbeCj+AgQEGfK5xB1W/7cOgRgkNnqyQko+S3ynubvnIq
XMn61cfgfWD3Jb0YoktCHyt7U3Wg2DDvB/umkT76yH4j/a1p3OfGcbTMYDR2vH4a0wfZOMoJbFY9
XMkCRYdhdPX4vjE+Bqp4wpGPA4K1yjmY5TViEsAOjQfKlQBVFb8GqHQ/4YdGIkOtxPCpIgW1QOQG
B1wpV2p5R5Bfq5q1xT4GuATZqKwKhB6gjYT3WXhNR8K6e4jii6bTgba6b8biUoNixfww2CBZpgVi
RlzybpvhrrfGZUHgg3SWlyv0gHy2Ry0dVYr+1k5z+FBdoFU3bau5tg0UTkyHqOl9nDI3y34BrLY3
LjX4nfaohyQ9qEPumkQJB1MgeCNeYaxbC0+g2CXxdTSka9VAds5+JWiJ48OmY5e51T5I6bCqBMr2
ch8yVm7KEpyTCM10Frug3u67Zl101B+0bcFKrA8BnJFseJx7BFM5PayY3F1Z0a6RGFyYHAA7IDUV
77lyzIwBKyEuGCB9Q7rSrH5n2OOKDMJvuvojzYfATNkhtwtfRoCTAYK3sfaF0rhWxANVVGEkMK+B
uleVfpSSutN6C6NqD7GmeE52lQE1V2I24gLixTrcxQh4LXq6KVns5Z3hq6L3RSHvq6zx8qxeUa1b
K9WVXH80xHJtc6kJ9Xw6618KP6e1aiWmk240xN7s46BT3gz7USdPP2ezzqeSgGIFRDprQnr+mg8Z
aaehKmDjHoNENjMBuc4XijafMNHfTcVvETOriCmaQijTvUXHrS8qpB2LZ0QyuvxYS4+KdJEQye3E
fZ0ZQUGGEAVFcxy80gYXUy15kpBCpeRhZD0qiMANIAIMJhzf4tVE2EZY4+vtbRRpHhDJEHbhIqiP
EbvOpS6AJ3E39pqfFbgMhfzw886dT1WjjfGfWzezR3pkjgmqgWJfB1oD5+uyPqZb+617RXu9vEY3
qurC2V9Mlv0be/8vuXPgRd7ZxCl7SyBFrm5VL/Ia6hGfrUeATgwYnoXMYeEMF7REn+Vv0Tia1aoC
ay/JQIbSHlJ4ZT/v5nld/72oWVK163QdRKpE7EU3eARelvoUSYr7s5BznQVAv/stZZY4LeJ4KBUT
6yAHvlF8+T0/TPSmnd8e+/flHP+/yaL+ljfLoup6mhhjjNs1DSGhk8EjGyvIXCfMAhYuUQksbeEs
i9opaRIxGYtzMtnN4zXosbwmX8igLm7hLIHKx4hRNC6Lz8Qwpas8w5gx2K3D1Ah0TFcEkylccOGW
VjYzUlLaqB0X07HV96VWun11CdDlJeWYVOwHOzVn+EByjYPTE1JqEiCZCDAvGugoBfnFRvXFYdFb
nOzDT/Jm9kONe8kBpQ7u8QW9hpW6iZkPUFoMxNYeCsBw4Eq/94iGxmSDrsoqiLblQrf5+cT7v/Rz
PkvWKHVc0H4yYaQ+luqj0qrX6YhxL/by8807e4IT+DcYE6ey5kw30Y1pE8bho0ZQSgZ2CXA0eFL0
8f8nZaabNjFB4tlCSjM+0+I6K2Cs2qW5uPM34GQtM20cbJKaTgEp8ja2UUXT1v2aB5+DoO0RjfN3
S2Wt8xb/ROLsBU2pXioKeMT2lV/t7a2Csii90jc9ak3tkV9l4ZLncb4EfCJxpptg2xJ6wSFxKv+o
odijywTXQbjoaNqKoPNVvwr/A4M5PSTf7sRvufOwQi6alMFuoegdII/qgZpuZ12nm2GfXyzu6tn7
fiJr9qgJpiZZMsWFUEXeetkrfc5Bgeci3RWjDlO6dJHtZekkPx+Mk7BpwvOwDRXlJz1s7uOjtRrX
SE274sN2u42KQar/Ljo8WeXsyWsoBnUGE6usg/xFcsEG6RVe9ivdjPfTrF39kC0Z6+kTfzrD2aMX
DTX6eu0IeX8MjeaSHCgIQ7n2ziQ1UNnOTN5S+shIs0Z2eZ+l0jpFwqsrryvkmUQc5AmS0ypZFwQY
d6WsP4o2DYFN72o9xgkt1BCUl6nBbawcb2iRcEdmCbXt/0fady1HjivbfhEj6M0rXVmVvOsXhlqG
BvSe/Pq7oD13igNxCnv3eZnoGEVUEkBmIpFmLTcArcyQTvilZ4J4uTGAJ28pTlTHSDsorj5EvoZM
hAoqI6KJj8N4KsPnRDw12VWIILTch3WOprzWqdDVVqJVbeLenTyNY7ygrNStNVH/1HjNUwlcJnHX
e4GNWrUncIeRubrGeENVSTC0Bszko3Y/+9jYvHViNFIiqyi/TO6MXgPMoPraw2UfvB7zLBSOcY9p
1UldKn13/sz+7OZuhGyih+yfD8gDX3m9LI5zsXzDXCwMKq/lpC0yKNugFJ7eia7QSxu1tHjBAc8x
MQ5RmQUtUgdaokZsINjdJr0ON8bG9P/v7p6d5GnQT9+FAz04DKQkN7LXjY51p7t0DyWPtE5wx3UT
q3Xx86mxkLNpUPZVl/0lUzqSPdmQXX3Ci5kXQK4bARKUoNtF7yALwV+hGjsD4RM9aLvurfSzzXyi
E/mVXzrD4X+byP8rN6achTHeLyLNpBICYTpSGabauKGGp37EbXejSv3T553lMD6vDmQUnOmiADCE
kEAkB2Adg4BU8HqHPIQOccvHWLzDkEH6iztFRH/8knDGrbSpZnSyAuG9PwLyZytt1cQ1XWFCwzRE
A+8N5Wve9blueOcVM96lx3QF6VIYhNqinUjcD+11M47+Zev+Fx92lsI4kykFcATyWN1xfO/etO1s
k08UAI/RSfWBCnCP2JwTEVM7/rGXGBVAax94f9Bjir8v/AmZS0EJaOCT7OYj8TCGtRM26oEb/K9a
wVkOG+gokamOA4EczdY31Esihjz0aMXKvemg7DjbuLYqA0M7GIAAPwn6h/+5KisbZXUyo+aY6+Fv
pNqRdjyNaoE0aWCXheQm/ZOG7uH2DQGY3Uj1VUcwi0JL5VPrg8DCG+Yc/1bQTM1j5FjTIwy7ghoI
U0A/508iq5cFLVVrdEuUzyS8zkbzs+c1bTJoR//xA0spjLaqsz6LSafViLtGgKih2GRnNDvflo7w
qNuzl7nDob0KMruvbMvN3y8fAMb5VvSKYlmCbg+D3YrBnIAu9zoJ+7I5olxjW+OLRDQnMTPbyFCl
tLwaZV20V9M6SkM9B8AJpOoDkyNO1DwB2N/R4hznU9tSKPpz2pl2aWB6oBIn9EWgci4HjoSXToG6
lhngtHBSIRDjLRNlQBSd6qBw+gbb+1FNMnDkxBNIKIBh9ax103VqiBsAR+6VXNyR+A1dNFuwJ++k
sd2AATcH50sV3lfBTpS+QjQkzKnhDvhGuUCjRS3dkHneoNvjxiiKVzl5GloDNWXdDXTsLrlv0/CY
oIES8PzIxmd3Sj/tA707GhWJkFCffXSRb6L6Vq/NRyK+YcLary3kimdyp4bPNcrpYfhS1sgJi6gT
pco2F0y37jC3G75b6aMIXNBhLmwROf+4zdCRX6Lar2+iJrkBvbYjIyUuFPlVKyLIbj7bUto2kuFG
WoYmjLs6GqABKAI3qafO4KPCVI5ZvgqycTUiJR5FH+g7cMzhPcesUiC1zoyMsq6elNTcY0gfPR9X
YbBXYhVQm79kAEugK/HKEAp7ij9hXrZJjE0CgDsNDUtpCYZQAGJ0Vu0BmGY7yXhaiaidotxJxkPa
orMrPlSgDQqV2CHC7ILhypWUF4vIjjgeRl2xgxwBgDS4UkjsUfnS1NjXsTXFSKAf2SHEkJgqpLfD
AII7IXCJQMczUKAzUk9G6TqDvim9ZRsIpjtR2eXiSzIJSGm/qcngG4L80jVPStQcSvIypw+B9jAo
xAf6kJ2Rwu3U4qTWuk1CZd+HGQb7n5pQdUzAMFhNuAmhj12SoGI6oKlGRpEWY9SI+LWGBy+wVnoC
aCsdE5IpjgF1rQsXDYqt2ZQzOLOSVrZGyY6Dp9oS3Xo46sFDPHBsl8Fv+ct3LOQxMcRsxrKZJHFz
NO4Hr7yR7NAz8yOooEEBb4suWGnQQAZYqMzmdiWv3ezLpbJhBcJo3FIEXgMWlfc3JezusmdazWYs
HROTW8DsJyaQCzgm9BH4+Y1xwHSH/d655KO4HmxePLZ6oS/FMfermc6xjnR+g8SCvA/2jYMH8IEc
BxcDV25yG3JBd1ffI6AjoTxwAMP5gSZsycJgkhIShW3niV7ph78UwOEWu8JPfv1vUDN/6cpCGHvP
1BhoFaeqOYrBqQozT0KxUeFNFK5qxUIIc5cMiqDEYZvDALIEbBC6E1i3HK1YvZUXIhit6Alp21DE
pqmb7K11Rcfw4718A7/o5KdmlwHTjTeGx1sVoxlpYs0AgSqao14eAuO6Dz85a1oNgs5rYpOdQQXm
pQEoIXjCSX432+OxvcGdGXvdY/9bfM12wFkEHln9SyGH3OH1OHN2VGOyTaMqCMWUY0fF4bGTD5k5
elpQceJlql5s9LrQdY1xjYnQVgLuH8R586mbEicbUWDVdorAA6lZLX6BWRfmRMldfiAX4OZOgr6T
qVVNTg+Ikg2uudYmG7QdeFYK1mTlM3Z5z9R1HTlLZdZnzAVp1XZujpGQbA2ltwVENxw1Wd/DswzG
3QeRKYB1R2qQlm+eZkBoI8QCGBlwTU+BDXiZ+7nCq6re8B5UvLXRvy+uNVC1q4ViTs1RCRJbQDNc
HfJaKNYeHctDozq6EJFgtE2uYxxa4xl2cTddUV+PcOQ03PPzT6vrUSTJBACBAoB1xp5R7TdmrWqb
46TuxTBBFwTPD67fXWcRrEWXU2qBRKChl4m5UZ3cx+Mem9fbyJds2k1ONt32snasKsdCImPFZlL2
U6dgUTk5xkbvIPmEJs6TFXOGTNaDjoUgRtN7kaBrRYOg1idouLQTH+NzSDllO8mRvHYT+9FVeM1z
Uqu9UoCp+f+HpjHKr89akBsNdlSRMIyMUQQLnYRZnaGFr0TNRnJ0OfKUQnjoeDw28qp7Xohm9D/S
wWbfpz09TMkvY7dxhs/Er7fhXk/s3KepcssB4fCx96Itmhi36dV0l19hhvFQo8+Fy0Kw6rAX38MY
iyWFcU0sXBd6thGFp6T/QneBc1mduBpM9W1hkZKsxlrefS9adDQwCHUAfXF7xwTkS77PMdnBUeDV
ys7yhJngQcx0ozPCgfoA7WX0RfAelNfxL8HJD9kxPYVOe4ts9Cuv0ihz3IHGRBRo9E/6fIRC6/VR
i980jbiKMLqZnLpN2vlN+aG3v4B85YhWfxSqJyOXHUEVvBYsAiHNygeYIVBtQ7ghyeQ0eGV2NVSE
iJvZiDibxPtWxnVlRTX2sVrTb/3orCch+5MBrsUhsChffSKW6dxjM+LiXo/uIo3nPjgr0Bk/FRmB
hHllCKBjlDIaD2SqV3Q4DYPSB/GZj7pP9eZH6HE2Fwops9TkOpYigVBfrIaR01iSHQ2/yvEtjW8L
ObU5ZsOxTZ1xU2KJrjTdxPKi3exnd+1NeZ1cx1f6MX0rT/Ue08XoRuTsKU8m45+62DLiPICpmtoh
A82zqd312dPlhfGOjfE5dYznObqdIaO708gtAPgv/z5vDYy7CVt1FOqQuptotOXwPiyuLd4aeD5N
ZzyMhUbuItJxOMlOeKlfafCk2tIegYBbXZePfxQTLhSPcSwCIZjpIx2uLOGNFI/TGHK0jXcojDeY
krEFtS8OZQoA94ApD6UK/MvnInOsh2316xJDDkmDRVBgT5BGd3fAF2m8wDNRf5+8xplUu/ssUIJH
Auq6paXbvaLjLSY+CKrNn6SVqIO4YM4sPXyYtaHRoakSD0B9P5z+c4hAYHlquTHV+gv9fIIG4zqk
hIAXJ4frKF2Ks42BlS0Aoh1lb25pmHN5qzkmwOJFtqLUmqECYRhYQO/nUw6yBDl/uSyE6tzP3QNF
N8ZIkHf4voQX1zoBr5ASj3inKHoNaJAPOfjAKOTt0DWuHsgHa7K8ywKp4V4SyBhBgrNKamtsjh15
NusvCcnfVkL6EBiOlwWtb995ZYwx6HVrFrkMQVPxJaCV3yIgqOHWK1az5WCr/Wv/2ApoKvZV3hvY
P7TYbHM39OrtBLRZedtwyj3r79iFJOairHXNAjM89DzdNW8YhDH3GBvbRK7haZu8sbOH6hUQKJzT
Wg91z8tjFF7ThiQVwf6Egl27azZ0HJ6OB/BelP8S653lMNckOFVEjPzhsITIDp8Bejm78242gcBs
YXkl8vd7tJcBKtKNfsl3lxVl3WueZTPXpRJngWDFeM4C/A9FjPfJ+LMg6iyBqurCyBKlwDBnjcus
M2Q3R0Y6Drh9UHSHLtiVzF6YdS/neowdpH1Qopf6pmCHG+Cx+bS5F432KmfbOIb8fVEsFqXJ3TiO
E7YNvEyHLqwAYDK5fVMeGvPh8gGt4higHgg4IeDOYQCK2b/MrPvIGjP6EmiPokdm9B1i2tBRTo0v
viDCgbv3xEP1XG0DjxdNravHWTi7saBl7YiOzLaGKQ10zidxx3tbrbuqswgmDlEKbW4xgwlXta93
/c1oPwAV7alHDKw4mCy8TR0ezOu/GNxZJOOG2yIo0iJKsar7ycHoGEaCHUB39U74ACwryna1czDE
ylvp+mV9Fss45SkD4nLUY6XqRvOvqEPBqKD/Xfnn6Az1TD/t4W9J3/AKC/UMkyo0G6RcjvoVkBB7
RMHoQAdAG+hNOsC16E7io9dnr3YYqLbh007NTb3huc/1YOn8EYzPzvOhaFQNH2EU17NwaLUXC217
WbkLepWztas6pGIAGWDkqvWDNqoeiGykItQ0ClDDlK+VefKkkhOVr9r8QgjjKvVaKOo6QaYhMSUn
6ge7M49Cam1EibiXz289rFuIYmw+ygClLVAFNdp9NPaelpCdlShOKNxlJSabxtE15esCyR5iybz0
4+q5LYQzNq8WiVo1MlLg0VF5DwFu/mEdqs/sU9+VXwGC2uJGekTKI3R1jlPlnSLjCUKj77XQgGBJ
PI0tCqKQOnxxtnbVNBarY22/DzDhPmNr5zzx2wkjcYA9T4LflvyIxzGFqsfc0jGXKhsDsjtd4fVd
rr+7Fh/AeIFaN6ROiLDKZBfeScfYG22C4QZMYNL+o5CbjF/PUZ4FslmMtlNTq8Ob/6je1qgxuPl1
4cSfIurZx/ZJ2Mh2+xiVx8Cxtpe3mmMvbHKjt8REEyfstN4/DlGIRs23DJPmosLhflzPWS0WSI98
4e3AWiNVqooFTvvoRnnH1Kr0Ht6pTumD/eux3ALU4Kp9A0zCRkYzdrOr95hxDV3eyVLN+eF0F59B
g5TFZyRBDHxUWqKVczA6qelTMGz0AoNxWY5s2ezFCWfh61XahUTGIxXxaJgNVaXxpXsDc9Xt+Gy6
0zXiKxqnoo1AeOVVTnmLZDyTrhCrT+htbeovQ5n78fBqFU9B8pZZkRPOXLwvummXNpVxRoA6bhqd
BiDTvnnLP1IXvMe4puMP2RVtwGhyPO+6C/q7aYElvpfExOyMFuKsUnIABu0KQ+6SXOLcV9+gxT+X
9bcc9oIGfMZUo95Ngzowrz4YBxI75pf2PuJunkD/ot8EvrEB8OdLZyHAs/ZoakFWdbSRM+Msef1t
tWicYO7pQIokWUpxpBRSTTv2O8mW0M6fH1Q0TijO+FgI3LbEf1Hd8wYwejQrGEkPqXOQNzOKBgiG
Otc4jXsJ/If5r/xRPf2PPG9/Ff0X62RUKSiqLjQqrJMWlmUPugtISoCBnAAD63Tb/2Jn15X3vEjm
QpuJhb55GgGBW+g45ccyiZxaQylKA5ac7gxp7oWl4EiYAjbmjZW9psDXueyEqQv4oWjfxV8LIN4/
YI1FTZhTMUTGSojv5OTDROvcZQHS6it5IYG5UNPQzJtchROyUGI2N+0ulWzoEK3YB27tib51m94J
X/U+BxKiq3LSveulsIV45jqNQGMp1gWiMtr+QGEDYjzTdZ9Pxbj+EDtLYu/RZibAHURohPDdQsIU
UDfISRVo/QZoD2peeKnHDq454mJOAjSwypukgQ2A9/Jcjx8Wn8GYqyWmgPD+7gTyg43hD79ir32e
T+Sh8tXWTj65xUaOCrElA7GJ21GpaNwb2zpCCOsQ3nbJxnIoh3p1U92jbXl+vaxVPJnUshZ3KeZM
o0yj/UeSBTI/A2BDIo9VYT0uWmwk/YalDLUVk3yGjN63XnKgAL4SL/v8D+whFvahqw56BYffPIe7
escs5DKuTwDolG7AaFA+2zV4v4sJwBAqxb28gzwpjLer21Rs2gLp8FCm7YSfVk/sHJIuS+GZH1tF
mBDJRlH4vYnJDXAHtvq9sQfaCpcHjqcRjJvpdNEIowBaqHSJG82TLXSaz1nMqr9enAzjS4J6VIxp
hIwZcGsAkgAvJxgClVO8G1xrH7+I3AZzzqrYgkIlkaoRK6S55xAlkQMm4S8viaMFbH0AcGQDkh3Q
AtCRAfzjHtwGdoWu2stS1m/z88axpYFElsc+S7AMxe68YCN7xnPkYwIA3CjZDeAaBpuXXOBtHOMg
0Gs9tANiw6Ok/yZR5bQ6r9jDc7QG/YSFf1BmiwAnA9pQfRUn80l+rBxamzU2aYi0YuzyQmuuQMYx
ICICR0gJgRRQnw7dUAq+dh/fyK68jV3eFvIcoMG4CEPUtK6kJpXs6gfruZjt6tf4O/ldvWu3FcYc
i+v2M643aHjnqAv94QtBCdtlX0vmEM0tSo9D6aBv3kPvVn4vZGhMtq0roPEHdn9rqLZ4CF3l5rJs
hWcRjB/RcrBgJxZkY7DbUydABj418iaRAVxZ5E5L3qxEs4tEcCIZrEKt9hbWuFVBNyEBR7Mx70lV
PlFslGiY3Sz6itJDqUQvERAKtM8WTeKK2Xhz+Z4GGGDAnnhKTFwC1DY9172KokwpT72cbi6virco
xnHFAclCE4TtR3PeklB3C90DYhUnlKQ/cuHUTFoNWtgDGgcqQaBxwJRhdCoXHHC32GObuOUs2JP2
FJsTwCwt9/LSeFrKEtBoJO2MlGaFGlRYtcypX+v7eC84Biqs8Y30Bo6y2wjYrZwt5Vkjyy04CG2t
5nRPgRT0hFZTlLfAQWKjQQOD93t+B/T6GWrATALuO9gUGeuPLUnWyhgerUuG7QTKAmBI+jPhZSn+
ZT/Pchir19o0Ia0BA1A3AEMFdrcP2DMM1BRbEzgGAEo6lSMwQb0Kas/RoH+5J86ymQdRXXetmQe4
jjT06Au2mmNEHr1DeOFixES266vhwJXJ21fG4C29jgwCnip41dknwBF5iAGF0dqt1wNu0h3uRdvE
TATPx63HEuelMiYJGru+AGgPcjPvGMhwtG1HPOTdkOkDFGtgy6LN1dj1O/FvkQpjoACNjc1RgwaN
vky28zvAzcA6ikcJCocAbHaGh5JfvFxfp6nrAI0AJQvLVdCgstcLIaLZZNe7KDN4xIuu9Z1+PR3H
R37r4/oaz+KYS7luY8COBWidFpNpGzSSq5bPHIfDWxFjiGnWB9ZIiyfDvkvtSrdpuaQ+gLx0cPNT
ckhv//DkzqtibBK4rXERK1iVukEXluwMG0Ny+t+GU2DkInud7oF/2vJya+uGcRbKGKOCPF6nFDi5
cNY3dVnZvYJZKFH2Lu8nta+f18ZZDGN/1URabRogJgj03YB7VpNyf8ZVX8QlAIk1J0LgcVkkT0kY
2wPztRGAWKU5EsGyE+mXPnxcFrAWwJiiDgZlAD1Snsx/XoVi0RihmlVAupEA+VW8ydqdOmMisTc5
K1lNzi0lMZphdbIlSHWO9NEeAUU22/VN5o1bcC3UX6AD8Kf7GtNVG16WgbdARjfCSbV6sYXYuE7s
2gCzTPfSJ6jKPF3eSO76GO0oAILeCwSC6MD+cOrDI+B9dcEG2JgUoul9cAu3AUVA9sLrMFq9jJZb
y2hJQwqljjSIphe8/o0PIyUO7UqXfQwdERu5Mt7bf7WJCuR8mG/R8F76QZolGiXQbgdojgKw8Eg6
igAQllCgleQnEgFa9KkF4P043CZ4rscxr2CwVoFeSme8p6Qmcq0PTQug4+Q1HRTHLLot4FXsGbiJ
tYQbGUB+aQs0eGCQSsEn57DXPOtSPGM2aNatAAOCxXcR2uTHBNRU5SvoBzflPLhNsQ/Eo6G9VPlV
Ot+E+WDXDWcDqADWFy0/gLGmHmSDGliPgb0V3vUaqnt3kcF5YKxmRDA6TBlkZU3T2Xi1saxxTMsY
ixyBY2805f0Aii0tfkiIeNRjy0siY0s01W913s1FL/ifyzuLlv/pluKsFWtDTQEDtBmeus24pZFV
eqduefMV6/t4FkQPevEUKDDZbOYmAcanDJ9eAA88fAknHhPwmhtf7iSjrUGVz30G5OSjNgOFKniL
zQcRDbFSqPnhqHmCWh6U8JOAn80E73jdnEIgjMYlrx6+rrUGCMbRWqDiP/9crFqRSszBnoldnTzh
d+oXDtn0SG0oTvA7vo82f2Qlf8tjx2U0I0snMPa1x1mXjqHabNX6USf9NpoeSdt70ky2TY/e+q50
pvZFAIjEwAMSXD/f8ycwOWYj7ge1EzPYCRrfusE16hsjDd3LC+UJYbRVMsoW5GgwRiEWnTl4LTDz
3Ooa5walp/PTJs5LYVQVwN65Bm7H9iiN+QGDp64Uz3YUoDssu69RIk0m4gXj7F9em0w//pJYRncr
0JMIoglTpMUmsE6VN0oMHgWHVg0eAfjn56fqxnoCEOaUOZM/uak3HLqt7l3+Dt4e078vDHVMzcnI
wYx7FHtAyc6JEwSCYxU8S6XhwKXVMn51CkZLiSx6lQ6VnUqDUyKD2ovHyqptiuxUEeAdS9lW1ADZ
L+2UNLVzxLNV81UFSAFZit2MvG/imC3LwKepmIQPDHxTHrwJ4jGTQCDq9kBip4W3wrOkhzLDTLzR
2Zb10piEs/O8LWECGznEEFoswITQduwYWXsVjaadtk9jDp2D4MvnvNoxZEpnNWecVJGBuVYeIG7Q
Nc+qB2D0D0+KtNWzQ2VSCotnpQO+sPk+CtzTX/fTf8tmC2OGFYzjIEH2hGu9GIGkr3yOuuSnveaU
KUi50fgxpDZ485xmKp7BCLkF5eGmH4rd5V1Y/RDKlK2raOf+QRDaj8TSm1htj3VV2KB6BBcid5iR
J4M5VyVOLDkuZHitbX3sHwC45wWAp9jSB3b1MZhoLOHlEngimbNVWkEqSIRlRdW13t+L0evlbVuP
hM/7xvZx13GhR0IutUf0oWfgHnFFr9mYvae+Aj35ZgAFi5PcEl60otHv/uE1FmLZW6azSEhKlMYB
JXIfT1c6AehJSZxEExw9Qtvgo6WBE6DfG9NW0j6LHq3shiMCqcPA2EUOXOFmBjwGuqZFvFzzSvUG
kDe1yr0iC86oPHUAVdeMDdjG7MGU7LGcbDUFrgkx3awv3YhUgCh5FBN4H7FxLT11y7pypBQkTWrv
53q3TfHbJZBgAn0vIFBvLHRRjqEXZtYuimTkrzQ/UcddDPKgQQHRi2pbBhpHK8kZhfiQRbknwxFm
Xeu0Kf4fgpcKPBjqnLqgZgAgBphNM6QVh+MMNk8jRw9AR4AGj7oy8DFtU7o38fAHC5Im74v0vdU/
Azl0xOkGqwmaEA04SEUOp2RWd4MKQOyGOFmAH2hUZxby20J/SoVn8DnbeYwewmZAJyh4Wozb0Uye
58oXFQVI66eCbM3uuphc0oMKVrkdKuT/JNFPMdycgeOjaCpnbEA2BDQeEb0SoJywBmxKWxaPspF5
FTrkzUoAlFZjp8qM5xq6HJDpjsoS7B5AbgcBatw/JMlki0W5ybXfAlq0jKayNe2+AJusVj2X0i+w
aba21NzLymsZKzYoEgDykl3lYQ10UEAcFaWviEjdYUbZTFWns24HM/wtqrugMd1hlDeS9FuOAauc
FC7HPlZv0YWiMpFKqYdlWYSwj9oFtPhD6afov44xQ5+com27QYf5iZu2XL0/FjKZuKWeZQWcQzAO
EBJ3XnZnfobIzj4bhUscGtaDAiLa1E57FeK9WHKCJo7H+e64W4QNsT43gKfHguUKbOpI8+elzNlU
3p4ykUnaENIEmoIUCkg6ahmQpfUEPjaVs5L1BMNiH5nQJKkLtNWncJ6N1xc2IPO8qnBAqGM0yADn
JzCXOREQWlWu115foAIga7BViwbbty8SIkjtADx1Axw4huSFKiwaSPqXdXNdTc5SmOX1QiUGbQHw
eVBjQyN2aT7ZelM6Rvo+cvHzeEuiH7NQC1NL0mhSsaRCzG1jAmesaXgW4bygeVKYGxbvgizSGkix
5Cc41yT/NML7y7tGf+LnzXPeNeZGnUCqMAcNsNmTBpTLiiNM6MKS0aYEdiIwAqlB7F0WuG5Qfwtk
+/1iqQyNoYJAtbzp6+fM4vSmr+eV5LMA5i6dprRMMSdC1XzyaLkh3AMpzjY2uSf+5j3/V2tj5kIa
4xAJMK+0NsERVR4F66GtdO1zuCl2oQNIKegGx1nwto9xhmE7y61s0u2rgGaFqlXNa2HgSaB/X6j2
FImmWVAJDeVq7651XGaXVYCj1hb9+0ICEuS4CEvs2VR8KuRByJ8EYnBk/Iu3O6sB4w7mElQZvQgh
sSjYiZl7lZW7uq7sZiM5NOr7CDL1Vjd8AtyIOLgr8AAG6etWDwM/K/8IRWqpJoy/SHsFiE4SYmWq
lOMOPFLpVWs3oCeyyxNIdjagL5wi//+2z4z7iDU1NAIZHjEbfitqirr9owHOystCeOrCOJB6Nmqr
0iBERUSqK5GT8/g4OEdpfkMVLvSlk8S8azscpVi3bpxG9gSSvaLp7A4xYYepwEYNNoNY2zm4fMiQ
Ofm8xSSVb6GYKw//N+01Wc7epqx1vc2xYBC5HVQ0K8nohsmjP9pWin6pggcEgDT/tJFKwsRALQ/I
nc6vGXgEZ7P/I+04S2DsvO1DGZ0ZkFDWjUtEvFXFKymLOetYHRQHM/bfC2GMfR47IO1MPRgl/MlR
MR07RnYS2T2QWRJbQW81BYoBzsNe9RMv3RSH/qp5qDeWO20MN0CMx2vUW/c+5w9iHEPTlIlW6CPO
z/wcYiCmdsSuR14fyr+8JM9iGIsvlDZIUTrCU3Un7kc3PtDuAjreUgGhCaEWn5R4tS3XVERTVhVL
NcC3/E+dAc9SIRsxAskaCCW2ZNmik9yMOwpZZ74aXvVu3BYv0Wn2RkArXod++EeNpMsvYG7DwDCM
OWnxBUX+nKq+MH/MvWaLGDYRAIkDpMcpfO5R2aqMayBGw47BLVeG2zh4t3r96bJjWncbi+1gTEgu
hVFLQnxMA7RSNxa9DExQkk8+Kbg3CK+B4W6BRxMY9rxc42pnyXIfGNsqighjuDNE976CBnspty2w
q12Ju9ZDbuSmdUxE+eCUuOM9llaVe7FmxtqqpKzTmuZk1Op9RlN92rbAyt1d3lmeEMaC0PclD4UF
ISHYpiPjuswaUEVyClSrgyHLPWQMaKzirs8GPPuqKX0g8T5qr5U8cRIFUNG4Nmul3uTmezYARoPY
ifKRlTKouJFHmGd/iBIQB9ZIciBjUcw3gdleGcGnArK5HtS6wMsB4OhcOJf3ZT0YXOw+c+GGYHMV
SYWNCa6adE+22kEAD6cDetFBtrMP6RGtBdyOCbrbPyL4hVDmArY6UxpI+S108iLnodpY9FV+VXqT
Xz30m8ccZJC86Ioq8AWhbIPNEElTXeYQOqGVSH9SKViP5nWuiFmk7Hr4mLa8Ovy6Qz2vU2G8m64m
JLcmiCw7p9wNVzUsd09AAm0T0NdroMB2wNW65Rwpb6GMR6sUUZ+ASdBisMydgaMvbaVD5hhetjP9
8ZFPKMKxLYVxWnk+13oxYpUG+Dhj6SXQZBvQhbzzoz9z6fwYB5WqBsirqRjlfvpCi/exRTVmg7cE
7XubgGm15fbY8naScU1ab5pVTG+nylPeFR/0pwfhJJ2gM99DKuE176m0XglQwREHHFVdBlj3P+/D
WRCRqwKI5jdGjXKkUAGg296bCLd5zbTr2rmQxZp+OlnakEOWjA7eyJ1AquuD0vegusK8rSdvckFm
wSdLoUv4cY4LsYzx61UsdWpNkx7v/RF2j2ZC3SH74gq9y0fFI67loswl8EdpqbVdEMw6AKCttr2e
YL0hsiz7zKMN2hHSmn5Lp/jdy1b4zRB3SRpj+0XbRLJJU2S5PLtJouyt1rwa5fg2SKPnAYDYVY3O
8C48WeCTq7XOMchbGrZOGB/7COOCYqA9yXXxDMRKYNCWD5H8JSaRFw/5lgSvgbYdpK8glL1BBJes
dmO0v8W5tas2xQ/hDYF0udSUJ1N8lKtuA7raLajq0SX9kVc5zzJXHcD5RBXG4QSqiD5CsLogagnv
Jk9G/QHkgb9TW7gF4SxONN9or5zt5R0m43RKtN40oHunFGmGHey1Q7+drooNkq0HfMVW3wRfGAja
GNt5K9igcvJoxhecvZSH7k5ziuveQ0h7i0AKpR9zW24wEf+cO7zqz3cAe0kNGK8V5bnZ1jLUwHxU
99LDbGdXxAH2x3tyDYx1UH9CfO7lVzn4GWFtzTPvC1Z9mIoXqCrrigVA7396lFxT5R5gOPDOID3r
86+Ui4O32riykMAcfyuWo9oMeJ0kO4BNb/ptigx3t/svsHaoR/q5mee1MIeuozhtVB0kCQfQW39j
7fQP2qHGiOs9aKU8/Z0ktlE5pp/uhT8jhTQXC2XO0miMPh5LiMfc74O576/L68inFGHVUXszf/8X
0//rlnVeMHMBiUIpNvoIicZ9GDvBLegNEUEUG+K8Dx36v/AsUw/cURaeyjDBspo3pJ57qAzYt9Pd
7HaYn0B/uQREbwOXhNPDbHj+cv3ps9hc5uazBkHpSfy9udkMmE7a/Ww1tqyi23t0dHS44YYPJK/j
JQ9Xg9GFYOYaBN/QJAcVBCfahy59pVNsk/JhFDT3ssta5cdYqg9z8U29WHYtJp9oAPoyYS7c1w5+
eT9ux1tDAzuPlxzMxmk3wo63uetX7t9qxA6qtW2qRIHYIo5BVTAXOmcqrrvgIbQeE6SiLi9To+b+
w0g1SVVFFLnQZMssU681PZ9llJ8GKXcrC8+t2rNANmsoH+YYeNM822L80Ogp0grIfYmTmwMgxdAm
UJYd6jJ67tNJwlup35sqKj5gaRS1ZGuBdL6NUAOqB3ce34jpExAUm2npmmLhSYJsGwWggjNp35YP
9YiEhXIlY5aXTADBrya7rCZXiB7L2vBk1S+Fh0Q6WjMYQISvHJxnVfrQ5YdaujMwIitVm8t7sv64
Pu8JG3p0wdCbhKbGmgn1QNXJwB+E4OMrP1BfGeIGSDxEPLxK4PrrbiGXcf5gucjCeoDcdCd/wXnc
JveC830HNnZzHfL50FaD9IVA5i4wTEEK+gKHP+3NzbirHAxr7AugUsoAP8AV613e2FXbXYhjLoRa
6HNFgGYf/x9pX7YcN65s+0WMIAmQBF851aAqzZItvzAky+Y8z/z6u6izT4uGuAt9fB0d4Qd3VBJA
IpHjWmhaAWeFnae160cnZRBBaW2bp5UkzvZP+gjVMZAb646TjdzY3kDEGjvtHm+5V1rGsxiCadtB
X8nkrP9sotRulIsdPmGF3hCgbRASgVIJI4winn/VUyv7dnlLN5+clVDO+CtjIXd1ixOMO8XSh8kt
yTlF8fWylO1AR6NgnVIVBRRQnLlXwkDX06pa/LcBF6KxTeC8Oeau8KSD6PC2l/Qpi7Pwtamz2O9K
uOL0Z9P9CMz7DhTLlxe0+Wau1sNZvSImSq40WM+cAEahV9ywE/nZl0UofE1BI9kUSeWHCA1Dgq8a
+lsuL2JzowAICaoBMHMxPpIvWU4HWuLsNfPcpT8L86lIBDmyTfg2tpLBXSTdSMOx9OfFicKBvGin
6Bj8Aug4goV4n94ZLzkAPcTUEMv+f3mVVmK5uxSEwPrLJYiVj8Tr4KTWrnFsd0KeuE0DqGsK3iZC
FJUvtdCorPxwQJZiALXqQhweHX0HcLbH2kJ/1EESNEpuvuwrcZy99TNzHowe4QUZQ1ceX0jZ2or+
XQt8q6pb+7J6bJ+doVETLRlUJzzDcFxqRVKA4W9JTx8w5vStuTb26UPojHfaDrQAgIgE/WS3R+vg
Zcnq5rauJHNWqSmSlIZoLPjA2q7ufebgfW/1m/SdPVdn5jSOtJvR3tNY2pOZuODFAPwXQl7vX4QB
m4/O6ls402VgRKCBTQFmysOoWmlvl+8N3rnBcBsHfVilxfaoVnTomxLnMDZtwEo2Z8rifMkNjOoy
Dzm4CdjJZAcNXcB+Hl2UvoOf7RNGzQWbv2kVVjI50xaMSh1HDHuvo29M8V+iusTD8OvyCW+7Kp9S
PiYzVhVT5Lx6s9DIcsI9iMFzB+m9bBfBMGCY7r58Ek0QCXby44FayfOnWavJvGjU8M3soTpKKdg3
kQTubpZDyNBUaADlALNIgQrCNeVVsGnLT3yxaqtNW67NahGlKrVNPuFCLuqgYmpk4cJUjtIOQ6PH
v2scWUnjTHeWdxlVZGyZejc61K6OseMfot2InIr2tFBg/n+ujrPZXaF2aptiA+NDcR1dATnkA10/
eW+RrRHlSbY9vNXqOBNDjDg3yhLXunV6BzTx0RVG1TE1juhlxyJrePSvyrPvXl7jpv3GEKKK0UwG
3nbuAJWpGoN5Zpj67b/5lbKbCuqoZbcH364rz77gff8vZvRTHHeCsVQodTBB3DKwB6CPK3aMH/vH
6VcR2MUPJMlQ1Eb8q9l0b+wUN3WN5EpyRDwV247tatXcwdZj3bbM9BeQSn3HtKXcuPcfmxiOrTZZ
4zOKgIUtCoK3a83oaNEpWDqJTLlgSKWBkuYhLAzdxbcyaE5lG4R93fX0FHtoQvVMtDAew30K9AUb
DJWlbJeo518+720tW30EZxQmw0jyqIYBT57rQ3et/1rm2UHueM2+m8fMqZ+6K5FmL7v5xUisRHI6
JvtKp+PgYenM8VyVpZMW8kkrRYiRmx4W0wzTNA1d+dK/T0IZdMqLLSoK3BaptAGV4I15bivSg4xi
IlO6Y9I8XN7PD3Dor4v7lMo9iJiILPJOxa1N0bnWzhR+93AVNKatSr/lAHzEGF7p0do9MrBljQ+V
lDtdKx8ViVwbIzAWh3OavZgVKNeKp37+piFJ3mBwPDRQVSoCJ6SlPXYid2bTg1htFfei5hWJJDLi
ow1jR9TbnKL1IT7kTBPc9+2L9imInw2IW9moG/1D5dGurtvVD9+RXww0FVjwl87Aikh3QkLFbX37
50j4no4xDYmcAMrgRGJm1cN30gObxhCB5JOPHtyvR/95nzljpuIeNSTAVcoC361NDXi6eu0Z6NHJ
qnCXyrqdJgCDLf2rQtLsljA7IfGxDXeZfOUDD8bMZEvvNXCLRsdJ08Fj6u9bY7CiLgKRa2EZYMXR
AQNXKMVOVn/kIbX8SbuDBbXNUvVUdMmDZdtj5pDb6gzTOetehR7oJAf21AgZrLLQF+9QMwav732r
vSNksA3zSe5+lHiek2zH2BWVZE82CkvrO8dsQ9efwl0iAxpfAZG2etbj61gDakpUOm3qVuGTLp+G
ZrBBlW61aB2fyGzHzeC1SWVL/eSE6L43feBeTWAniO7GarDHuHAjYKp39XXWqJYWAnPcD92ux6SC
IbF9OxWO30w3hDzDVmAIYtexAXuIcoGGya9slyt4CNiwN8PYHRTVnuvcztUAbYrAwk5Cu4hfhvm2
9b+3Uutl7U0S3SWkcVjDdor6PZpxpSaGjjfJqqva7RsdLKw1WuKmyU0WRs9ksieM92lwKABX1GB1
KBJaSZGirTy1NLPdJ1S7z8NmF5HADssbKmPuTIox+VyZVklr1DWkQ5ArPwBncZ7AINV0V00b2QMa
JmmbODMmLtsWuDPFEyhddQKs8P57MRwxLHHoo/xKm9/AgIvymqUNvasq+MDsttXbfWG+qabpkPKX
AY4u4uPRCF+j6kdtDphTieySneUI9K3aYOkGIr0InkneHYJCP7VacpwN3WLsVI+xqyu9RQYchtru
fIV9Dwvga5X9TZSaHpv9Q1fPz0SabZbkdlTC5yjOSZwf1ER3Izq6c2EAPB6pUKRGzVLalbrslErt
JU19G0hehnbuVr7qotoyB3cs4bGEmN+7CfJnQ7oxdbQehPV1pxpeEaWOVqhO2hQuGzDFXmNAaFZQ
7z03uArjBNg8QCdpaMVo8kMomYfGj0FunHi6dFSRYpsRVJXVTzZNti8ThD/3NV7RNNQsSd+VFeqY
aFgyCuAaaJVXBejnQgdLk9zNmnafsOsgL5yKqVY1FmA+xexoVJle34GDpNxFJkCdpBsGRWdqC7Rx
VM8sIBGjNZ7tdVACmrCQAXuKFX0Xgx1Ay55ZmV+R0rfksNjFNbHi4EZS8T8lL62aIwxDIjjCbZjr
p9a8lwJbk32vIm9BeaMga1wBgWSq7IH9MAPNbdhbPJzLqbDp9GDmylEGZTHKL0dUq+0Cd2vGoFKT
MDudbyoC8iXtMIcZQKdvJ4is5OPEXknyM1Ge85Ee6txTu8INAa5bSJYmAw2rBl4PwsLcR1TTMKun
uFKaDt4eE1gFJprYS/+mLhFABzUMiYq+UeBTmTHFANRNoofLODrAfkwHpGl2poBFeHaGEk1rhudH
OeL9ozZUtqy/+lhozGI36COP5NNx4aNW6bnyA08zg2NvNE5Mfwbd5ID0HdfGCsbqMcVtjQL/NmPD
2ZjR7CcrZyW/p9K3qDCtQkX2YgJnTqvaxHyeUoZce2YBM2tv1LWjNbkzxYo9T5oTFLiYfQzkZkP3
6rA8dyqC8PZ+mrO9GrPdZQdgE8GUrbwbzpek+qQjLYtXwHjoYRlhryz5HLnsVvlmutg6p0ETU3KT
3WY4MTH+7mYEthLPRQ15mcZzIMO5WqYqtH6wgwYT7ejlysdlyuKXrrtZj6R0eg79V6JFohhpcd4u
PYJcMoJOWqXQ6T8JgSXfpFyFaBqpnI/hgW+ilpjtFrfVejl/Sy/TQOoo5DW/l9YtcIIhBpx3xlt6
U1/1tnHtw34VtokJe+olzjIB96YyT31rgPgsxKLb3v1/XA2Zc6Q0v41ac/5ISMHo7FMHFvZn5+T3
9RIhijoVl7V93et/pPEpiqEFSuIUIB4dcSdNgzh1/tgBNaZWXiT6ok6ZYJZmOyfy6b59yVE0U9fo
IZbHzuZPXPZd5CZP3Yt/Q9z+Kf/1dy3/K3lccFJF86RICeTJRxVULwE6nlB+Q4xv65KnHaHU8679
JcorENG+cgGK3zRZPfrY1zTx7dT8Eamw77Pqwk22m6C6pq1kRUy2ekwdRlF3aHtyT3JApic/YvC3
N+nPlAwHQqSdUbRuarTWBK8fqCj7MQoOc4IhMbj1SoiTAkkAmo92kQaotKpyVXajBr805S6TM7wW
mpdXpaPPigu8aYEvLvCKP1z1VarGLzLAKC1ZtEmddhk5ywBtSUjuCszhEsRe0lHOHPZArikwfwUd
TYD+LSMbZHQ7XcG8M31j0s+OvUVtCbfrJ7LUghVug6es1IezhXGayVHTQn1G84YaFEXV1BpAqpYD
s7TuUPAe0GmpIxKMRKJFYeAHosNqd82UILjHwk9JCubW4vuI5mV9eEzCb5PyUpDO0tDkJnWKS0I0
8htPBH59Av+8Ir3Xy6EHJG9rljB/H1hVcN+ZMTzAZfZ3meN1M1qdE1/xBEclUPuPZM3qm0tGarkc
8M3xafY0D8Ag9qzt2m+GmyKdizaLc/5DszNHNyzp8bJsgTLyI6KEqHUYzIgLyeiZQKIqz71oSk+Q
Dvh4SFari9KmDchiu+LD0szxb/m3RCvhdG5u5nycykXnctmVTK+eCpdSQZ51+ZELl4rvyszMRq/S
DAaKZqZtpjeD+dzn72NRCrJD24sxVSAZAa0GzRP4jtWehZjtkDIpwACGf5OTt7iY975JBOR82wfz
KYR7wcEnXvlxBYijhrz4ZeeNHcKdAdAeCHdztP2TCCk4oxYYhyUY/7qFn1K5l3qOJWmqMgmkzoi0
ze6JQNrf6PQ/EniE09Soy5kEkJAmPxgdLNU/+lQ0ifNfnuRPKVwSMZfNXNdAUokyxf/U9zAQDzdT
B+xteYyPoirF9mgoErb/UQmm/qkSjVGGmFUL0RDsn/W59fywBc9ssDN7AJOUv4MksX2kj9LqZ5C8
KvDhL2/qf8kgfcrn3uZQGTK1iiE/Pw3uYNr1g/a2FDSRrKgtDaOANgiDxSDDy7IuqAvjcjuRH6dt
LmObG/ejPRioeaY7HlVvSf2LrKHgRvDD3s1Aq7wZl3S0PCLoZG45vk9d5ZQSUopIIxgg9pWQ0Li8
tYLLzjjLFYEaRssVXPa+OkvDbYlsZKCJqu2bvZkr9eEsSqH2QVcMOL6YgfLbnK0O7Vft/KvCNEkF
dP4Y87jxVHpSJppmXX750glyZqbVSDiQGddRRlIo6u8oml2z5C3D9S9D0cjepjBTBfsSNJVh4/68
JR1LI8kHMu5pBr5IENzQMHAzE2AkcOcSJkKo3NSXlTTu5JgGsO+ph7SwVQEPlVyn7CXB6E6R3Hex
7upI3+jAqbqsLpsGdCWUO0mTKhXa2mJMxtagqejONQ3syxI2FXIlgTsxYoTyXEVYFlC9Jg35nPy6
MYWMgZsO6koK9xCwdpCleoJG0l2wlzFcBGMCJQTh/JW8z2PBJdveNV0BhAOqEiA85BTDBzumMuLl
LvujqjzAeguOZftBMD8lLF+werNHzey7oUBJjdwsRdHUKXbBeQYVzkIIhpy7gDJFtCBO09PAzCYp
h7iWgJiKtDYdni+rgXBFnHqTpoiTuIQ5zNvKGuQMkGOg8dBuEvNBo3sTOSN0fNtm/p5nzdEowPs4
Dq7gGxYZX6zHalc5bSdRY6YDxTeohg2IhxCcvr+Wjvml1kyeE0C5ANfuWHgYgRdGwdsa+nmi3D2o
dSr5PhAmPgrBIMPZ04O2A+izJe+b/eV1ik6TvwxZkGoTWLJAe61YGtorpkQYGm0+AZ9bydeAzCka
ws6HjPTUO3lvIyn/QEFZv0AV5+CTQ1q+3KOZxkUwCiBv/+pftK1sm5Z/tpQvCRlppye6uhznDkhj
iqc45A2AQdmA1u76mXrgxsqPiSfMVgn2lw8L5yyYylzC9dfk9kCHu7o7EulnjcCvGSKr9H/CPABQ
7t3Xv/ftjQoouxIVBqWChS1rS52b28pQ3XgwUL2o92p9lrIMiGEP5dQL7MgHEc8Fjeejwc6sSRZX
2KIZRUwJJRG1fpdGTF83ml37mkVr3eqM0i6MyJaqwku0fj8rYCqqe6dg4D9sk4fWz606KN1gCPZD
I3sa6qD9JNvjhET3fJpBc5sF7U5lr/S0/GbNvBgcSPnwkBXfkkpCt3RwpaE0g22z6HQszRaVh58q
kkBtEwHEWr9VusAmSmpFdb6LkWXJ0tib87chuh9n4CIqgNes70mrWl0Frtt0tooWXSmmfNPMv1sE
2WWQ2BMgtS7fo+0X+VO/OCOMftUYuStsHt3Vh9xjh4WbVd0LB1dFesxZ3yFsVNIv+jR+H52itrsn
6Vo/pFdJbynP4zWKaqi83RYCK/FfLLKpUcIM8KQyLujou0IfpA6+VInWFMyv7bMje/mZHFQv+v4v
BuW2bo0p6xR8xYqpoGnyzydtUCoWdkvVuILz3fb2glk93i1jlskLGt7uxC0Km2HOWiRnc4MMrIS9
ApGjl0rnpXEc7Or+I8bgQqfp3MQTHuXy8vP3bS2RM71jNEZJ3EMicCWd6h7v9lO7Zzc+Rmrap/Qs
yh1vNjxjMw0MRVCAj/MmUO8oy9P+o71ocKPA0q6SXef1r/WP3BY9YVuv51rWEl2tfBI18SktC8gy
+4eheKNB4QZo75FNwbUTyeG8Kx/4XFo8LX0MsuKoameVzS3RDZeNIgQTkSTugtMgnugQ4uKZQMoy
Mh1jkqXla2g0Ec1qbFY4PuJdwD8zQnno0TQoaJ7JqHC0hnFIpRcFWZhWr45h9W0OOiukvmUQeqCV
geIkjHKJQrBFq9ryjWc/OGk9suWE2kQm+0Iqr+VssusR/e3DqzlcKZl8gCIIHo+NriK0gxMwjMsM
EzdM5+ySwsiQ+XrVnYoJVtfodyYGSkF37ACS185R9G+L6jqJI5saeAYHK9WUp6h+kUkCEMXm/bIx
3jBX+BrdwO3SAK9vfvz7Sv3Q6aZNjTT1J3kHZ2Np7keR6LF243sfQAbOv2go+3qZ/5TIqUdXJFk0
FDMKgOi6rq5DCEQNyq2c4kBP0kE4Yr8pjyngZKSY6Pqf1pTVCo0kAHiaOfbw2/ojyIEsapyKrvSq
ovAykh4b5W1IfRtzn5aM7Z4Z4HLL2fmbfV59xXJpVl8xyGBCj5S+g6PKdss2F3b/rbdSqzgUTnyn
3wvkfXWMscsredy7oBZ5OaPpYIDJnME87laYQ+yP1Uk5R57IXi4n9qd5/lMW9yCUcaX0bMDa4nYf
9iE6PURtcRtvziJCk5lONaYbPF6R6oNEo89xiLVj3tSHRUuDX8s8VnnfnkWe/lfP4U9hnIYmka/4
Q9IPp1I7SdnejM5Ndvir8/lcEGcFxjYpiZnFPR5Rf5cdQ4801709ugtYVxqJipPLaX89oU9pnPZF
YcBGo8L2tY7i1UH6wbRC7itH9eTkfrZ9TGxGTvcunhXd2ksMWGC0UEez4ReypQCJkAChfnfSyHMj
3UtIoRUCXf/63gBYEo6WrqEn1/hCjDPHQRdlTOtOk/yoVldKA5Cw/B1t8KI7vLWLa0GcXnSZHyZt
CUGDTUN7cnW7M25Nw1rqrph8jR5DuNBOxkBzdEL7hnBCcOuereVzOhP0A3g0KeTnpxyjvhMISUFb
h0tQHKrH8ZyLO2BFEjm9KVhHlDaCxGWIJHsNZa+xUbL1D8XPTrX0zMs8abDDJ8Hl2FaazxPljBcb
s2Isan0RW/ZgzvoQGjsgfVtWm18TFwC8/4Y0ZGu9qqLpGqGglYA2/WmlpRro3tGEt8kZPTm1Sm/c
92h0nhF/WzJIdd+vLq90S3VVhKpoQNBMBiS2P+X1DdjrwIzan6QGQKndg+yb6PcDR+X7ZTmb9nMl
iG+HkLSY+LKiDiczBOFI07VOGBpOIdcuKHxslqm/8qUVC92fNFJ3LVq6WSEK/DZgNsDHAnY1irAI
f76MrPlllapx251GY0AjZG+BIc0m4Y9ovFUlICwE0h7570dZHRyKZrBmBH8ALMeEz9byzqnb2fFJ
5LX5sY1+AefL0qfKmcondMmjhK4DTBqtkDm5yTIQaicMHYHGTu5AsJYkex2gDayIQQHdoU2tsOIG
oTagn7MRLv10VXXym2DLt3QJnesmYwZA9ojM6dIgs6hP1br7AOmKml8aEGKYQ6HAymvUvOC+2qKH
eHloeTMPVjsZQYsM95KPPbNUGwLdT+Bk5D/ieJ/UT3Px0gyAgwSyIXr4d5eXuLVCCg8WThUWqPGP
clVJQMVFWRKMD7dt+jDSb5d/f9khfjmUqlQ1Frsuf3j/K5+J9WVVKRH8igqNAqEZOZlJUUEbnSab
nV6Irr/lKIJLhunEUICIyBOsTSzWzWGAY946gQ4ASKs6KrB1Tm/LQPzaqaifiUqGX3Mhigy+AMVQ
dLLoCqcjrZ6yTiUhPKfDwiGX7Gq3+TdgHJsnhbEVlVAUq2V+dKVieT3FwYibdzN68ISvlX3/Jr/M
O9kjbp3AzRd5bJtnt5K4fNHq7MpIiRopn3F7aW9pmMkpkaTrzYcWHn9KRDGVuqUpK2ncyzhXMa2J
PHUn1Azg7iqP+UP/TfmhMGCbZF6MyoV9WTU3aq04uZVE7mUsU0Semor1zT8HV3H6m2a0Ft5KBVsK
BmAdNLKKCFZrYyRoEUp0tBwsqQl+KiaKpP84IPX3+FG1u7s5sRVkt0piFcf+Ck3UTkFtCQYdJe7M
YYqtXkU/JSG36+Zzsv6Q5TxWp4sufKIaKfyC+KQfSy87RzbZmR9XJBCGF0Jpy8VdSVONSu0yGdL8
H4vTVZ3NewQz8HrGHZq9HcHJbt7J1SZzmmuMsZRECaQx8HgfFNB2Ltcl2zVeBMp7vcM0xlLYNt9z
ZIP+Rq9gDQiAPWUNrGV8fTsZNIAXVMFwar/PSFW42V3o5WjWZFbyjrmvB/GM7Iaz9YdETpObbGTB
3E7TqVZ+T5Jsy8HkdrJg9nkDUEX5Qwpn6ZQAPbdaYUBKqroLiQ0of8tDrmIuVmso0OHAU6iQV7OK
9g0JPRVDXVWrI300/9LL+UbNahDLDIfQGE65kKp1wzwqhiojJw3oJdPk831GGbdBLMEN06aHGQFs
mIl6UTYG2rD+lQjuxrB5GGpVSoeTkXhI1B6q3x8NwPuiOCGCMG2UdOzUna7G1+EdFTvxzOSGQf7j
A/hLNIYyqfV5Os2t6tJY2k3KD62entscRhJcIIJbtJF/AOseoIUN1I+1L2/3ENdGV3WAz0wP0X54
ArQIykcYLLmV94XAid5U4JUoToFHFOaiRpamk2527gCkKZ/ey0Egsgsbb8wfK+I02GyKWW5iMp0o
KE36Ij8rw3jFsvIqGHJU6FIrToEWBqyrykQndTo2ZyN/FezqxjdgNxUw9ZkKNXSeIY1piRqqyUfu
rHcwkwhshNKVvSV8TxxRGmQDQkBZS+P50eY8MdI2grTWadF6sus9OgG/Lfckl4F9/tB5iq2h4owk
vEj2hrYSTUUsrwJtGGUULjDKJ2bMVa0AfbWQrSQeThOpQTSE2f1iwuCtqONtIw5DvYZADjKymsIb
gJ6CJd2I6/rEIuoYUm9V2p6qNcYiRWAqm5JMYiwdDhht5X1aeWB9HNdtfeqQ/WWl4QJP1jKU0hqE
A+cbVg1IzZ+iuHtRzs0k9wkWRe/id3JagP7a/QIoBICueB8D8qD6dlk/P/aJ89iBJbUMlmsGXGge
TyptfDOO+6E+Ne1bD3p3Iwdnisa++81bJj2DnMuNu6L9YCFpJP9Wk6FGiDuNOXBjzBaXrHITBsQe
vwNARY8ub2kHhkfRW7SYuq9fifFxRaMa0XmvG3lY4lfphK90lzxKt/MPyk45LsBHkSMGPtp6++Cr
ATfH0NDzhEz7n/4LZWPNxjKvcY8W0196uo1JHdBGLEgYrV3DZaytY55YjcAybtUaIBn/EWoivuAj
brSHTEEql/UHbCg8Q4w/AGCxsMdldM8dXeCxY3bAyxphWeujLfnLJq9Ec26UAsSGkE1YdNzUp2iY
XcPs72Vf36P9xy5jROPSfJuWoTWUGOGOz0mICd868hIDgBylPOxpXrjocbJZh8Gz4DkEfFin3wdN
e46k5N0IMvey8m60xC+f+7lZ3DFlRjhGalnVp5EA3Qa0TUlJ38a5PkbG6DUMnFFEQufHMnaJjN9l
4RtO5xLpotS4tBJqfOLJNDWp78cOd/U/RfHBk3biovhGguAPMVymvsuaOKqVvj4N87STMJ84z8eZ
3LMEoGuF/iPC0OTldW1r4GphnCGXNYDzBS0k1sEHEGMOeE/AmgEgsPtwCHR0iZq3oyjhveETrBf6
kYpahQxtaJhhEGA/MX3bob3YLXHtlmGrMkUKBh3T82vhiZ0swf7yAVofpX4URBCravJtr1CPLe0p
fY8UMYLsoX2ameCKCxSHLh7DaqG+btR+1+E9acD+KMXddSq153pArTChb1Po2z29aoXgU9tSgTy1
EBAQ8wu4EJ2btAxgQXVzcuT8IZsbzPEGdlY9lsFdhmprVQvaYzdFEniSJiH60vDw50JBlEEM38TW
SuStqttHFgU/MExusRb1w1y9pbn0NuHJvqy/W28oXUnltneo5JYgOqhPQYfmtiJw6fx2WcJWdEvX
IjjHHMXZQCpniBjqyA4y7ajP8VugV6bNdFBYYlDGA8rbszmUzhRhhi8nh8n3Rd7thr/+x1dw5jo2
jRi5MZjqMgfnnSa1hyy4SyTtyQjpE2bKW3bNat2domaXJ3oiMBOb9wZZRCTeZeSn+Dy4TKcymQ0G
0yv5bhzUjx1CwkjHBL6RO0NEz335JNj2LUcMPt//iuQz4mYb6ECqkupTPqi7Jqf72o/v1dm32+I3
wdATwQBxmL0nWbmTh9Eywe83gvMuMPBQIxnY//6b76GKiSw8Q/jPz5PEVZ5Ax/E9GOnANL15gxnC
3EmdCvx30pNuWsG7BvgAzMWKZvo2dXwlmXsURuTUC5IFaDpc0DjeQ1MErrTRT4NndSWBewSQCzQr
XcLa5Hg6RKrqzM2NlN1Vuu8Fye8uNN2MPUdy89oBI0Cwr8sN/eKHaCZq4YqmIrTnwjZpMgpjNnz4
IQf6e3xXrozAisCTAugc3QvwAoqaOLefvJVEbj91tZ5qIOYsb8/cYCjdUnCICbV6C7Mn9YFZwyF2
G1mYk9x885Ab1AjyGMtff1rIIJBo39YzNMh8wIR7DfaMqdwLtlMkhLMTPgjJA9+E5e/s3gExR5RZ
qQeORswQA9N1dEFEgXdVmBbbdNlXa1s+a/XMGQGgB8oIaxu96lV+TT0f8FIA2IxwI4BZ/ld5OArb
8M9mcsGTFAWN6usQ+EGx8treRG5mh9+WUrm0VANzIJMIVHXzHq5EcpraYG6fKRVElvM1iwNgws9/
85ohwoX3QZmq81E1plkLAC/AGavMyqrBs6pq/+eBNdz0Twk8/Z6aUjXVJ0hI4xxUKaMz+ZPTBdNb
ATL1VAKMRM4OATVD97JebqrlSi7nHfSJVk2hisAzKh4GQ7EoSoCm0O3ZlgKuB9QxVQS53AlNYZqq
8wzln0fDQYcIuFEPgD0T6MG2AQHY6v+K4QxIi8jVx3sIL/JOeYh0a3LJCUGqAwrI1FHseM++tzth
k+WmoVxJ5Yy01BZk7A1INR6wjftqJwH7Pn8l4CQWl4f+yxrRFIK2kKWcwV3oqIiyCrBK9SlcSEkt
DQi9yWipEqxkgKlja0Eur3eoE4vy+1uZWKjop2TuZgdzoNKqNeAxT3YDhgGwrsCM4XYDtP0l0hzk
fwtbsoMT2gVR1piP5e7/jtK43JLPT+D0KOjHesgSuDtG+ZLSGzm6N8znyxdiq0D1hwxOiYx2hEen
QQZwf77PDjDy7kLHfAU7+COYjdHLAJ72yyK3b8fnqjgFSlWNzFkOiT3AbMZ9ET1VusC8bLUrrlfF
g3OHrVlnWgEZ80/0wt9O5xRAgzLIMpz+WXsKj/PL5TWJtpGnBeor8J+rGLHFO1DoFlD+GrTU20hN
2UV1BtVZY8Wu75JhJ5C7HM8Xt+VTRXieDnXOq7RqsNBRsZB+VR1ZAxq57M5ot+4xAtI56GRNE0xZ
sqvQ/Utj8M9Z8okjgCODwIdA/ELZMToLNC74j+wJ5eJyFwoWu/nwrdbK+RRdQspRDuEw5QGQulPm
9ggnBfu5Gd+sZHD2JkmmTAES8OJe114L/pwZdShwRFh6Hl2V2UM5Gi5tKq8cMVdSBt5l8YKrQTib
U2QpA0aPCbUFnpuUApXcyGzajoKXY/mZS0rD2RUQIHWpHkNMNJuHGAMnCUA6SAIcr0EEi0eX37ok
i7MvtKGTj448PFIZ8cjSp0wyp/OJTXAnArlyQ8Owi+lVYckx10Fu89rJyT5qj3PbWUpSOPWgOlXU
HLtstEb6UnR3wAfaqf6pM4a9v/wjwMXmYNzpo+SAS9Ly08iuAHjV5+dUKtxyGu0uC/dBoe27/l2a
mC0X12Z1L2v6jazWyHWCu37MTt3Q2zr7Wff7y4cqUlvO3pVzpOh+AdOQNKFFtB/Ur53LEgRGgM9i
DVKs5SOG5U80PsbVPoxTlyLNM2M2OCaZWxbj4bJAkX3lsyxTBgwrgPsiUgO4GPoaUmcGFhCxJq94
XNiB0HQntDWCy8GnsAgAmk1jwvWX9pMdoAMNJOH7wAWF4UevlI7+mz0TUhkKTo8uEccqouhjSSnV
GFINFtpEi29q1n2/vJvb5ZBPo0M5w1bO6qgPFLuZHoYZeE+0sIfITl+o/kFzRN8bNOBWHtrQQmtE
Y2O2l1GBEBafRY8YP3JN57DLosUXQOEM+H3yHvbc9WOX1aCqhJPT2gQYAQ4g5i5vgOhkObOnzHLf
ExU2okuPGgV8BQDslESUPBKdJGf1+mHqYiCi1eAIqa3AeOqIe3kZ2ym61Tlyts5kUtD1EyQsM12j
o9v5Q3kFFHWXAnFXFOuKlsOZFQ1YSP2s4NJX2UNnmlaapqLHUPBOfCns1q2WFTP0Uj2jz9WdrmNP
f/EHN/R8r3OC9wG9CW5QOiIEZZHvrfFhWqgu2RhsZHxYkP07lCRldlUBzbi3Bq86DOFV6kbgsjv2
Z+lvGE/gdzMCxj54Nl87xWstQRKBQTzdES8qbaNyi90Cf5Ze696k70LQeYp0Z/MOYMoH0TYFoxfP
6RVpfRsovrZ4UoNbPhr77Ff+1tvp9f8j7Tu2Y0eyJH+lTu1RDS36dNcC7g4RmgzqDQ7JxwetNb5+
DMzsziAYQ9RMbepUJpN0h4vrV9g1k4hTgYzRXnVZ10acA70LyzYCCtHVGkb0CqI0JHNlBm791ip7
s3uU6UQmxpUmALVr33r1WF186sKkVi1cglzEwF3hE716bevCnFlQwzWn/KozdzHQwq6CPEpS6k7G
fdzNKBroD9N3xYZrul/tSr4aFV8MNS/2xWIiWQ3yD/9z+wQLlAFIWLJAsRXxnhveGxPSfSOKt962
stHjL/LEk1y+2Qo5eGIt/nbFDq1998KehnI1AXL7OZmOTju0JYK9oHWzm/UE2FX3Dpl44KGgMYLM
6dfvjtQEPVMZTHcnv3mlkzU6S3SeqfE5AWXkynfNB+ObL/nXYMuorm5qTpdbDObteTJz5wm8KT/P
UIWJgY12dKa1+uBVI3sx4sIQiZza8koMI1szwfJUc2bqeW4gOljflc8hNXpznT/+unN1MejiYho+
oGcNyK2hLyjUT76j7BIKQqK7QnyeWH8M2NrpvWoJLgZcXMgGIE0pj/CVE3KWGnIbQSuSMdLslf1b
G2dxH6fWH9Kgwv5VNLrzbC2yxh5V3v5Zb+HCQfbiCRSqubZZcx2vjQsdH1lQkXNUtSVYMuTLrg+m
Hv5F6+0ElHZjyF1UrXDz//F9l+Ms7p1WjEkahBhnPi2RZGYUnIQBGKdp8NBTkMm06NKkJW+uoaiv
QkcuR174Nj4/yWkQYWRxn+0m2vxKqMSbjW7+IfYe3kWpGT8XG5wd35TWooG19V34PZWiRzWndoBe
pvZISrROPsTMg8x8hxar17KiwBsDPrKWort6US6/emF8YvAhjMBK4qLseza+ZsjxYKlBuz/ztKxX
7a8ZAwXBv4LOFKDrloWTiAOFSaYNuCaqAJm6mVF8lUDw6hiqohjoJxZ0dZnvVNuoScscpltEny1n
GlsFGhkc8Sz9GDnqo39eW8S1ARdndhoUAakyvJGSDH7otjeV7PHna3HtuVehLvRJ5CR+4+uR+KTi
g2ysd1xxhyZiU5RKU9VvoQy55q9eO4eXIy3si6DqoO2NMFLXHrj4js961nnDSS3eOi+Bi/FL1B5i
40VIP+qxOaAbcI9KGGBu7OcP/kThLN+py3nM87xwBiZ9nLTAmOZe/UdBfM0Qx8WI2ybw9XvR70FN
zcBAn5woMl9+4ME225QeFBzSg4YOMr8sUbi3+TwmBbBeSrXVcygRpXYSPwtjjKbzhHqQulDR9oSg
nw3jXTiI1OtE0wdjdzq5OgjYNfUePPBmD5rOnz/u6qW7/LjFgdFKhYvrBouc9tS7aaAZFdEOyPMs
s3l45P+COz6/dz8t58K4pRCeqKaUBxPIDf9bs0o7BapfQzSOW/4vENusDbewZlniacNUYLjGCu78
bbhBCs6cSetR4ViXV7x+ZtGkAR4Q3hCXUF0DvnBqiAPOSo4gZ3DjBlUp42Vl0655hFAe/59RlpEc
IH+y3vAYZY4uJlpY0blypI3uxMc1SO7Vks3lWAufKSsqpRTnsWQbIpXv7f2w5UBene9m/qxuP5Sm
b60+Qddcw8tBFz6T3yL7Hvvz1beCXzJRnIiqz9qLgeAbmOfAFNZii5V9Wz4G06zCkc9WTUxtwRIf
Miv33T+kmsAsb1Xw1DIzuV+jAfl8AL5fhr92cmHjokYVDD/E6goFal/pTs2OIHazc7k16/S2LXma
G7RTjz5ww6Fe0ZB3s2SmLNjFYmnrGcioCs23wua5lBSa8hCMaPJtFvNuoYduHKibz6P3H+/Df/of
+emPqdX//C/883tejFXoB83iH/95LD6yc1N9fDT71+K/5l/93//06y/+cx++V3md/26W/9WXX8Lf
/3N8+tq8fvkHloEefLxpP6rx9gOqLs3nAJjp/F/+qz/828fnX7kbi4///vt73mbN/Nf8MM/+/ueP
3F///XfBgL/xH5d//88fHl5T/N7+taqD1yT5m1snr9mv+tuvfrzWDf6KJv5DAJeKLszXU0BL5t//
1n98/kTl/wH8Nxph0VuLxMB8FLK8agL8kvwP0M1oKuiDAA9H4yhmUuft/CP5Hwrq25e/9/f/meKX
zfpr8/4Gja9THmZNPf/hhX/AA4ysQsME/akAnBrIh3x9y0rfa9Uy5/1zzbqdigRlDDL6Yguv1lDt
CfVP8GjCPva0qE11l39Ez3JKhfxZsqDVDmUPjoC5XvDNVqZd5siQcY9OcnzilUcORG/9+Jwlr1Ax
0R7hrIbxQ1LBTYYQi7gtEBiMmy6r2KielFm1ZNrwHYhJI1oZlO9JvgfSYmRNb8Xw92zOg+jDLvTP
U+4q+o2Qb1QoeHRwtsdN1AemBxFSjWmSg5+kI/4UuoqIwpsggU47Vglk/BBf0VupksijAwB1e9QG
Ig8lZyV3QSkNfza3AApqTFTaKdQuYqJ75pQwEGDX55nkLYhkGsW2wIFnC1xcyJuCFQa98cQxpHPf
fyjdM6C7bqhvlGHfgHeVTOpjCdFk+CmyQMp0P/ROnztFBwxEC2Wa/kGY7LbaFEQCzTYfHZNiV7eH
pnc1gFn4J7lqAS95Gzq2DshdvIJ/7LsBnJmBwyl+a0CItDZt00jwzx36kGSwyg286dsgAHdlB/mv
/1cD/m28hVuBBu4xzFOMB07TOYFCpzcwcAKABWg/87zV+r60MODfBlx4FUUx6AgeMCB0lJEcStqt
YNxIHBkcSKDUKfzFEI11w36SaGjeCR5NwVSbPYkdyEDNOecg8wcB6UCe+u9DxZnxtCvBKjhuZkr0
oL8pjAcNTSL0wob8eUG/XMh5Whf2/89pg3gALBYK4FuLWN2ox07nG9E/N/12siJI8sROWhDwtgyb
xuxGlkEvBNQxVllSYInBE9KvuNnSfOV/msLiCWqBPtJqAysHYi+RQjJCQYs8COyYAPElsOLEW120
fBaTCbsIHsTS7Lz9MFrQjZFMjiNiTnzWy0BmxcZx5n1kGTyC0IktqYNEDUGdo1Ix+Rz1q3q6zWX7
31zD+Whc+OfGZChxNSr+Wb7JH0bW3QUEqtaBaTCgzfmEwFV/mIlO0ILSZSurtxQ3+baBi4Nu8Dgs
MkSRziVDco5qlvghze3jyZvnpLvASa1ZnMjkdylFQ/Lq+dHXDtDi3MfIDNbIfPvnuaEGrD+JFRUA
kSpobhnPo2hLNLKAr8llpgl26W95sO/GVJKdVKG1ZGrIoEB0wXCnEElxvgPtjRWK20F+LfQNCqnK
qz8w/DseCujlXeAqYBBzZQIWZmmiQsjGh+o4S4ifRijKpKZxK6rA1UzmXQMZM1CwmxP6fiLiufUA
KSbovgQ5Wk1NdFRIaA63psekBZ+D6cM2Q5KI9pWZgWcWJ+qxeReOQMRWLiy4hVrkAPkkU20dyD/5
N9F7GBLlDBB4bGrnetsLRDsFHxKIyyOTf/NIum3hGEdPoU84dJCUpiAQMFi+nSQcwvdcNhucD48Y
x/FG+4WP8myRKVt5A9zfeyJCWsAccdrfxejOR5tfaYuwBc/ZfQ4NQihcHD02WIIVZBZ0jhTIRumm
3zNN3uOIT8J9lW6hcAVbj/fDDbW3FJgRhDdcuEkUwF/d1ruJ0pOom8LgKsJTPJwi0QWtii+/Bdpj
PT5kthFux4jUU21qwcekntT+NCmP2rhSq1zWCL8d30V0lHJZro+8NF9+tHTXNHia2WXCnfw+sNEV
EJGt53nmv/mTwVn4IEkBESwP6mTnqrFbAaBqmrgymudJj15RvPl4ymHA4w34LHMJTzNe2AghzorZ
UH++OSo/s7JemI0AQAZtEHBzZRvkJyKpZVQrCU5iWFoGeEhg1cTBVppTseVuBdiOrewKN8YNt9EA
o7w3aM6Gp8TNGXdSPgYZQoWmBP2V9xFOiGZqJ3XbKyy4nRi/gzyMxKTb5k5CFdGTwajcmdoelJQj
Quz8KDo6Cu1w9al/1m9F3px5g92wYD8bys/s/f994UEW8vWLkyrmc73AF0/HLiHipoTSYup04CJT
H+cPhMQY6Rhnz/m2QIHKCp38jQZg+h236Y/ArUwv1WtxEE3wwN7+PLdlmLk4iCq/iPggDxXXYoq5
iTc1447FXQqdD9gNMP4EJujxKrM/Ry+rh+Dns6jyi/dXqhsPoFEMq76AwxK3zUlL3P2OKTUpMzxp
OJzgy5ppaLZ4UgIwEd1BCjCD5UJ2UqI1YEsCK2SrR07HMgBMRhLIGcUj/Em5JaMHqJZodqCisPmb
cHJHcRO+ZqU5gJs1JIbgzJlNISMVLR+gqRPT1oEep/8Eu2s4/YQiU0yjcRMIVmOYmkIihL/Wv8Du
OX/nT0dj4QSkVVT50XwZGgoxuD9woAqbTZgEfZMYBu/n/V4Gvp/7jSwiWj+QHFW+dWNGXdlxoILy
z5HbMpFoVuGKTkZ00qDDeXYYORCj8cCHpkRDQIJM2lxvW09HXXV/LieysIBhCtqpbP5yfQ/QbXaK
NxLcU3AQxUS6jW34yWNz5J+bzWlsSW2YsVuKtNokL74lHkK0mO20J+65sBMi80y0Swd0r8/xObqP
BWKs9bDO3sRymy4nuzCduVTLjazD1Sl/K7jBoylCU9JUIZ4KcxXBnxcmZ5p5zeV735JXiM2XgIjF
nmlLi5lqhVqN855lO4jL7z1XRhl07mKdO2jXaNSFJe/JH8MJOB4zRI9HG8xXcxXVLRcqhY6dqXce
Bymzus3QP/pbH+ygOfES7ZVDwu+mwB4zqPjdthPL0H7f2VDpMRHaIXJU4eHcq6ZheynhXsTRUo+q
6eNfDo6vkPgOxQwp33YpBdUQD8ZmgjhhJynWLGTNEdWnVeHkMUPwChn3rHBGRKs5hQ/V/S4BWn7T
WjMdGQgt0e7hmQIk5TcQo1RiNDkmUIqUTEBtGLqLwCrm2TKAcKndMgNuGswaaD9BXhAAxDrHn1Fs
9jswj4KxCZEZ01LzHb0VHgiJqJKBYmUA0YzIur3sAy85gjXs6EP2FJHirdRY+CGUbjpZJ2mxEXy3
RJFKgh7jG+f95vxN09+1zcEDxxa/co2X6ePPPdJ5CWUAHukO8P193SPOD+VQqL3Z/e1Zecg3ua3T
ELlBAPFic71oc9XfvhhwWTRuvDz288TAO9HR/vdEUZc/F49IIUC1UsvZ406zc9rc36gg/UKTdbTy
wVcP5eX4i0MJLk/Q+vefH4zrV6LVoTalzER1HE3v3p3mQWXRHI/RK1gBRQq3UaPii4hcab3/7L1/
+9mOLkuFyw1YIobrwtcDxcd8kIWTTHUyO4uT4frWBPSSNABomTSRy6noOU8YR9eorK76FDo2HiZc
MhRxeUl5GYBI4L+DM79p29usxoZAEjRsqQZOmTOiL/482RASHQTWRaTYAlIIpN89R6FIE0Ompt76
HMlsQEd8qiESX6VPVK6YzMsJLhwLQyiKIE/z4AzMKRNRELfCwSzexqMwmrtZM4CjRWmOa4WVawcF
FQCU4UGzi078ZWdfjp3j9F7zz8F0alkKMXcAyX3EY0VmQpJUYL5gdd62ppiHAH+3JFJi8uAdRM8y
gcINF1J9jQ362nX9MqnFYye0wpRkHUwqv5Es5Lj3OKzeDs8GgRNje4dVQcZrb8aXERcGQgDvhTqF
GLGhmcs9zdyK4Mx0S7e7+Re0Pq+kNy9HWypM9a2XTIOARR83c5pr3Ctvxi0UcUGM3p/VN8Cj1+L/
+fgsXuQvIy7sQaLkaTiOGFFoodxDwDg/9yZMEF6Fzi8dMlrYqy/jlcjly5iLI52VjchFDcaET8j/
Lg+13W2lF/ScQ+qa6md0qz2Vp4hFszf5s7mR1oZe+MvjFMcpP38uaCMnkh4Eqk1U7Zh8qp7TTefw
Z/U5eIIOsGZOoNFS7BG5o9JMn0Bu9NyfIZ6t7EfE3b4jxACi4ok1qw1eigo6JqD3HYjm/jzjawby
y2ItPNs+0P+8h+nvGWUEtx6s9e1DAuIp5w9ilLFhygNQ7M7wvDL2FXfty9izbboIMSENnaCzAKs1
WEpiBc+ZBbIgjigv853rmPCQOBXpRGv1o+fYdXkq0a0GMgQN5gdIrq8D91HUtCA9D87eHp7avQ5P
bSL1KbVWy4PXDsTlSIv8lzYCeKN1cXCuElJXSLPQCI2+aDxK951H6oT0FTzSZKD8nL+kkN5dWeNr
V/5yAvMEL9YYvCvoqUrwqT3UMkJ0zdUTYNYoFHgSjXeGHZkI1xHKrl6FKw+LdjnwwpYCgqSqQZsE
5w6o9ZaUOjLdg2d6EOcAtMyr373id6YheJWsOUPWc3YGgeqCpMgoST2cPkOyBPBWKSM6SxOLk6ya
euZrBjwTDZst8kSpDH2MWFy5w8u+7Nll+DLxhUlGsT/WmhxbBi4Y2riJhdfwSbYq26BriLurr+DF
Ii0r1VKXZkU/BAHia5Dsy0RsoKV+J6Cg01rB79z1I5BYDQDId/NZwQvJQH4QKXTwnbA/eQR9OT+f
l9UZLQw2aECHPokxIw70LhxCTw+QAOi9EuEl+81LRLQqyKabBvpXzdozpc1sTEVHex6dteztVWuK
hlJU/DQZJcPP5/ri7E4Sr7fGbMj5l/gBAJqgMJtzcgzOGSIQjkH9rYwYV4AQx65AgiXeGwSl4I2O
DJJVPSpoB6tdn0wDEjJJdtsDQ2lY4kglfxN3p4TgC35evM++t+925a8JL4ypwA1+rOezQTOgTSQ+
VOJnawMt72XBKjUmoawG5Z7uRlfQRtrS4UF1AqZ0brEJrcJ3dLSwwPJ9qGgro6NAkJIHgPbnSQrX
rO7lqi6MH8jZPF/rMMkKjStMR+j1G5lmR0DGBgxIHYknq3cVQMwczvp56GXrx59XywB3GYiwVHlJ
xdskhTgOKiJkHbwhd4qJnOoJCk7tQHvgJF48KrrTBjge4N6hBlAguRPKr16+KdZU1a7Vw3DJ/5rJ
wkcAS10TqvNMANtwxz14SjM0YMnHKnfH/iZpT1qyR8mzI4rd7hI2BJtZ5AQU5yPD3QsM0h8lEBd0
VjGvFRnAsSxs+rfyHLwkpFyhs7nqJV7OduFWFIIsRWWALZsl58Z4PkQNWgMMO7dKwKqoyv7NjVoc
5DxGYkHTsTzd+2T5YBuxUQ8Bzmx8Fl4Qy4/oRI5YhjLl8K5m2CY80gGaLteO6mxqv9+nv3ZpcVSj
JvY4P8F3J6CvheYW+nOgCyWh+IwSt9ShUEIaMAmB1xUZgpe2ENAkdcjK+/BPXMcXWMdlIXLJ0v3t
5C7e8VqZjFyAuPKZT1mtE5EUp9aetJsKqTA+OnjebwmXt1cF6G75NJ2Q7Bx3HPg07FBHhkVMiefb
SKmgqHQfx6j47zK0mSA5Pm4kfBLaq5vu2QAqYOjuDP1BRJdfWj52PZIkRyNc296rJgAQDIWfGzD0
JQyrVya/zKo56GNJ8BrGGxkPLutzu+cYH8/0ruJtotpJZU+iI4e0ih5z9TYN2Uz3jJqlpLMM+IQA
AuDWaurzqsfy1+SWb6KW6DEftphc19hYU6gbvXfDFvGYZEaCiVwzUL4yzdEGect96Oc2YGHADKSZ
6Hiu7AqVxbVjuLJcyuJNrOqEl+QcM+JvRhJjN1nMZtkshDGqGR3aU/KS7ddGXbYF/XHkLtZhYaJA
6iq0WYlRGwtth5AoKU61uvUqtAKiCMU6YkygjTH1J1zHSN0KpGjgpKyVAK7GxMLFNBa2J0NLSS9x
83ZYXOVOO3CbIBKxvDvk5zWaNKAqWx3zqtd8MebC/HRVzkf6fAQEZD1iqxm2JfKEcJ1J+ZGSXDz7
3sYXaRrYyP8lLLP95OlnC3g1LhLQmKTjFYCa+JIhJ0oSjhfBxHeekMOsLeFZcPGo6yNWfw7SQ86B
YDHE5WKnuEVp0tLuViYwb+8323cxgYX/rA1GVhcq1kC2oXQoo/ysUsVO72YcqE/Xut+u+1oXwy28
XsXw+7boa5w2OmhO4N2r3jmuThofmnpy0Op9+6rUbme4AcnDTW8wOWYS5gOvnYzlPm2fNMGtBCcv
KbqPJep5FRPkmyBxvdYuZxOdgpFGPozZgZNWMu9XJg8WYWMulYA1HlRoiwsqNHnU5RPY9msWqp0Z
NiCTRBwrIGNdci9JIpAm3XookGvdhzQ3DkNYCcUThhZljvaSU+vPQQS2YYFFTB13Pi1oUdyJrWdm
eOh6UnBOZeygQVOsQVXn2/N1l8FuyIMsDpybBgCri9tV6b0aZkEHnQAo3oSaGW440vaoVKBkTnSH
d4S1xbpS0/465OJyBR5UIZsYQ3aW70Q94vxPSFuNrlefVBveiYgfrJjQqzt0+Z2Ll1z1wl5tdQza
k7CyxE0EPzMDq8gB7MJmPT6n1aFPHgAOV4TbId2rMHPwlbUHg78XSnggzwNL6l9Z8bsiY3z00bbn
MT55ksX7XryX5Veu2HU8eOisBpDxu7U3CWS33/YJQaFogC9UgRbCN5Ig0H+ldVuhsiTu+Y13k5wA
secbiwfMIjQBtsj9febqG34fb5DbSc7jXvDc6D1qzRypHVScStP75d1FvwXFVKDudWhdCZIjJ1E0
x92MJDAhOXAIU4L7ls0qseG97+bRfQIXJ6AtSAtuukf11EqmAhoks9/nkK7S9oXTOc05t0Fy//Te
vKGeA7UPGcEF/pdKdlPCfy22jYPMV06iMy6CzrmS5DbqhgOFW0PD6JRqc+q5R6iZh6c+MlGWAcxR
z61RZyUBNCk3q23+IXSnvncCS3YnAALMqjIBGzR4gmS/qUesEZiROULRwGm+QykYNaHO8cID/prY
EzU6IDzLZWSSo20Esa2S6SAiktRNBCq5UX4sIO0X569D8pTmu977XbY4CuUjKs0Jj+ER54EB3pTQ
XehBq9LlZDvWGeBXNWe2+PMApNkpLBcIFCSnKO1BM9XQHirSc2ZTEAH0HCmaCXgyArLAQol4OzFi
RsF0mm3BNYNQY9jE0XYo7cKD3hyB2HjnZN5WPXUe1Z+zLXgbAHqUf0mgZtfv+PAECZV+fOrACPSq
/sIEfDeC5qMLlA8Alp5Vv3MGgflAySpBFHOQA+RZMd6uwWd0NAbZWXjCZuQR1pwZINsxzLDYS8lo
tgkUXGWd8t573Z2DBJIuvm5OvK2FDW3fo+I9kQtMEu5PkbrSvpr2un7sivcSDROl8NA/dYAMJVYo
31ag9QBkQ4t6uwN1n1/uJeUpBZx1EHNIySAhVd0q6vOof8CMK1gojQD1pGdWoZmjeh8Fx7qBYZSO
1fSWtac6+DV73/xUmEp7AkEjVaOCJsODF422YtxhbTSB9dA7Bn2+5Q83dXv0ur0RPAfo8p/RrpPR
IqMToSy4KeMHb7BxKAEGMEs7qUmLHnJLg4bBhJgUOX8UuUMGLFW6GT/qe2jhMLTlh3fQkC2cqrRH
zlE6S2OzWFwBJozQUotNFGxEKCtyKBjyxl0+yUTzQZzxkIOAI+v30QagHd5Rwl+DjtgXpI75rVbe
1+CwqSYgiuRX8U0Tt5BE740bBZJtfX2OIcF+lIKzuBXHXRQfYg2EyPqNL73mUUAl6SzJjw13mwqs
hh4mVnoAICslY7qtm9dsOGR9YfryPhxvuTqhxh0vaUDDYDfZqJGysrqaiTmaZYRnqdNoC8CUEHFM
qwa7LnKiysi29BkBGt2s5PfEhwcOuZ4BabIw2zZ1QMsCZXVDMksHiCH+AN88sqVfRo74Ot2qhg9C
EFYGJB2OgggIh+rmCVVFtzA+Ii+n8q16KKKtdCoUEo6wQ3WBuiDtgeaNOjcHGUwMtztsEChjQihS
ZLs8vikiNvWk9iiYAtUgthPjQ1ajXYtbJna/ghp0sqiy+ohr6rfgZho3Pv4fbyaACg0bw/uo45tW
vG9V3erCFjcL5x/hXKnsqxx8h5NdKKcohDUD0rNk3u0Q0cn7kAdkpXtTFMCfAgGIbp8QDflL7raT
HxUOQZZZKy9t9wAwSWSgJLzJq3MDlDLauwszf9PQ6t3N6XUpPFThQ+BBROHcpa9VT7KkZs1aB+9n
GPX1ccdxx7uuQ5dEUcAaj0flIn818nrFj9EwZ/cioFxoYTiCCaUw4EgjeETTMWgYVKFAhRirtAfo
LjTBMAIyBezpxARpJ4JTHtC41CpaJr+WGvENBhhgUtracJuAOgLcglkKw01D6ZRKLC+P3BiSorYk
5HqF335vh8kOxhowP8qteKji1TdRmVNzM5E2vOSvnwcx2K7vQKNxTsFdncC6WqiPea/1b1gaIwTO
UQcuCJK7ChGBzAHmC4dP2GRIqpIpcIxVAZbr6aWLCS08mzHtYkPKhQDVl44aKDMV+64FTp6Erzzw
c/Lg5kTmzKBk4BtJgUT6zeW2CFvysdZjfD18UCFlijYdtCx8+kMXW8/5XVh2hTJH2IKVd7t8jl88
nxgFrcrNzOxQMe4GEBjlTm/PKWAOK2ns67sDzSYVYgFIty3ZiJW8juVJN+bF6Bsk+RBDVlaJxuOB
KhDjiw8pRApYKnxw6vPsbkZOz5Ec9XmgLsYAXUvKr58jmqvZUYi3AGQvCGitWIIhUnnK1Xzg5jUp
3BHTgLcDFAA6ikZrMszGmqwOab+Eqb6LdJMes7KlGcrfUOyJmCQ6KlrRBabCXQXKQ3RT4TaGkVuX
Vhbn2Gp5cS9mukRR9G2tlInqweQr2xZNtkC8anO5uU2ors5qyypKJsR7gHlLK5JFVhbPKvQ5MrwQ
yOI2hgrMC/zCXw2+cFfnT/9CLfd75ACe6RlTIBs4Y6igf719caENYqCk4Tl8kDcyQTbKgUf4krqg
aWdAX67kIKX58nxbk4vxFvGoMJVK33QYb1aoRTt7PtdzkUDG5e+NbSObLWi1W1NPbe4dDcMDacAC
Qwv+TW9oDWcyQ+JoIwNQRAY87wXCLsolj7BNNlhV6NoFlK5uoTp3c0AXVQbR7dflaYH5SKUAxx8U
dZnt9dR3MmC922fvWQARN3xWOPAzaqq/h5iZb+acb4rdc9Vbfr8PShv4qcLfC+AjY7VEU5B5EZ57
4jpSSk4X/Cp6hzdSZMOS+7Wyh3gt+wGR6f+d+iLxo/BJ1vaFH54f9h06r+GWA8Q2IlpoafjStAcp
34TiuZv2PF7O+F7LD7ggFGBhJw3dydgnMd6FweZO//bMFhYfgm2BnHpY1B7w2GqyNDD51jt1YAOk
KTTKNWwEGhiCL7YebVVgjh5SVxP2irQRMlvQqeITpMszpm/XoU/XIJPoKRNVKG1oGiAtiwsRJJ0/
QEdpNi+VW53l+zBhAVDDdg9sBbyX0MXSQN4xYALJUFe3R8kBXS1w5BOA6ojzQyR6yNiuFD2ka9nD
y3ktLo6nhrk45XgKNJHoyQcaFpERtr1NC/0fL6SZQY1xH2b3kJ/Uike/o2FMy57V40YHhI22VChO
vGcih4J6W0pTlEdB78ubeQAi/W3Q7sXMKQNLaNeyxNeu0OXEFykhvjValTM+3zDIxwGWB0cE7W6e
dCNHwESbuW8JihNIWLYZ4JWCKUmlUNF9Kp+zdCOUgdklG07Yi0DxzYTEa8X1q0n5iwnqC4h6kudp
IUL8B+i6+qFBmGrspQqdnffocxciprWsqTeex9oHLYEybXujBk8DAgJ4lCghANGt0pyzoGuRg7Qh
IV1idg8dWp0ClqDkETDOOCgTfugaNyOEtsAyvmqmrlnVy09YmKlKUbKsUbDGg6Wr25p/GdESASIt
CPzMKN8U6McCj7XVIb0N5lfKbWck5FFEDiD8xeUGkQXgLS05u/V2iQkYj6uiQ0/dG8+NBunflSPx
6dItHwGIJUJlCX2a34XR5cgAhGiERwt9jLg4jEyXb+DSqhoUB9AWiXjJSNBMIh/zqDF1OpYugG1l
DEe1dqMNDz9VdtXMrQrLN25iYANRxjcA4gZXKUd0uIhcCXrwFy5cyRBedQ0vJ75wDb0ceYamwsQr
UKROoO4sALZADyeOc27XNsfmRsdcYYClJhkDibEcI88KzE0l05/doKupJDSXQv+UlwESXmaWO0Mo
If+BTGvNZuE+wZkbbT5b/+Qteg2ntTDkasH3csCFAYKytV4qSRucpdaUQQY3MSVgA4ANHKtpqbC0
2fShOWtCGlRY4xS69pjNn4nmSvWKiJSmNFlWqVj4vHyfOT4EdDAdAjr25nsNIT8QG5Ma1bSMIrHn
9Gv4s6twhsvhF29p3qpBieZHDA98NFBnUPoOKwSATISDO1kFmhfQTaVj+8WEQGBpgs3lrWy8D5EQ
MHMLAbi49iJcdc0vJ7V4RvG283IeYkPw5ISvgWeGyE10JIhMI7Kas1GjyESQxQseeCtyZNUOn5C9
KJu9uO2Rnf35PF51dqHqPAuLQUDzm6rYiEp9ATVhZP5RVJlwGveC1QuOhkglKswktBQNCEEjs0MZ
XVpwdz8bLTErPjvK7kDi2hWPs8xls0eQD19wZX7XwkyIikqGgdABFOOLKDpTSz4A42lwDhNTOsob
PXH8xE44Mj36ooVkYK+5IxW4g6Z+0uwjI9FHjveBFlXY9DUhg0/E8DcTeDGd+bm/iOwmofVDXu1m
RC8eQ5GFLKBJwfz4IUTOMlOO6vQEDGsFGjQkQEozj+ecLP4X/6b94FjmKPbEkMWkmQhUjy8j0FeQ
D7qD6vPdz0t3JdWPaPhirguXSAf+lvOLeWtpfNA/kEzZN2ZN0Yzzq7EzkpBVhMfV9+xixIWtSUDM
EmYVRkyg3eupB1W6Q5KwffF8dwTHJdKlSsG6ESjwnYxmooZBdg0lI6k9Nt6DFqO3RttoaBqKD2sB
8RUsgQ5FGTSyqYKqfuNuayCcHRZjNnfUVG5mdU4LManZaf55zdUrK3A5zjJ2RM4wNGo9nRG9c2s3
SrXNYRDvhbcxJ91jeJ8iAYGC7SNn0Ph+AjtJRLSDAeDNRCGnqrH4PkC+8cMDS+AccpgVAhgwAD8j
M581OF+gvMd5CmpgQ51w8384O7PdxrFs234RAfbNKyVSvSxblpt4IWxHBPu+59ffwSjgpK3wSdU9
QAFZyIxMiRS599przTlmdZ6tx/Wy7exgjQcDyeg628YugSjTMlGPZodGq6dBz3FsrSWTnSYvHa2R
zvjz2N1cTL5Z7r9c/VU9I01WWokhd3m++nkINzzT7fT9zdSeyvRdA+WaL4JqFV5UcuufKyRd+nJ0
JSd20+RehMZmCL8IYBiiHe7Vf/9pvtt5v3y5q80gKLM01RO+3CyjIZuJkx/3ez8tZnUfWot//7jv
lnmSdKBIYAAhouk6v2cMGqExe014UNQHqV2JwBtW8RaDTKp+IHTEaVMd8sRFUYfWWzQo7x2xcn1I
Zhqkn1s/Dcmqf5/gzTmdWTeRvWoQ2r+uXOVkiL7WJT6nt1n9zZADU7K2EljSUdFcgFfIij2PiB7h
cbOkpc0dQCVOuV7y7l+i9xQmUGXXdNx11o5nPLylvpaOYeeUzatk2BrdP2WuqzUeM5Vncde3jlKs
CnGV7ZiEwA/zV3Mf0BExLaZNZwvDQ6stVOtBbx97QsnQNs4CYCLCPFRFe+iVwGWSgxi41mtyH1YO
DqfmID6Xjc3TkaGpq3bSefiYJBvvjoA7Qn0o8Uh/UP2LgGEUXMtGvPDzpYfRetAWGNwFDMupox+Q
2jZYUhEx7ac7wjG8S+Omz+Z9SwXq1ltrGTj5GedvMa6a3B1GwZms3//+hHynrfjyi1wXAlMt5qLH
LxI+tY6G4yBeTQ+zq1B1o22/Tm9spd+/AJ+egHnt+rR3Md1sRCVibUKxRhVMW5/Ny1tT8Dih+39R
rX25uquNW+ojU/Imrq5amisdSiiL1iy0BlK0snjvbxxOrG8KBZP4UBP0oWRpwGK+Xh38+nbqPE94
CIV9zNSkM1Zt8ZHzWMrbPF+p6cpMT1bGgW8ZJYuwx/e+QFiWqSgSljrT6GaVC06uPIYTMJaFSnh3
fWf+kCtXe5GdeeTqXxr9XmdwOdfrSfk0jevcXBmik8RrBmi6sEK3C6wlpnTrl0GK35DjzD4UqKGO
pUGqRrg2y01hvFbqqrZszp1RQEeWyKU9YlXk/4y4mmNjq2j67KS2qxpfb5zZrTGf+BmgaD89cLz3
lks4cXZSwtVYOIgPswoO+opZBzOOW0Kk76qIL/f1qorQzdTT5JD7GuBFxajjwI1hKLcy/uQzxx/p
+ZaF4zsODx8503jwB1HyXbUe6kYRO06VwkMOsGI5VQeVdKq9sNNXMnQ53e6f/F18bzyMJ3k68RPE
8tJ8CX5XEp19kTvVL8vHWRckuOGx6xzz3Xot1+I2XDN96c4zCIKOGkbmwfHUTcaw6sZWo81v7lWV
+PkC9KvWRKaI2FA0k7X/nDxKe+kMPmhprCMWN/BUv/R7duT0vV2oK5GxJ6p4W1lClZLINZPPuuBG
5jnfSIfOdOqTdYieaeDf6S7rtPlKcIFj2lgeD+I7vSMgZxmSF6TwRgPGlHn8kgfi3xeq71qSXy7n
alsn1V4wtcHiEchhpSfKfnT82sYkUtKWvDderF1EkKRBThxz973PVDSxm/sOJ9k8sFUWzSoYbFFy
bhqovvMnmwTWQqoEXa0iz/j60k9ClVttJAsPvBcNUrSBkehaWloMCQisIV/VmTiZBBjLAhfxhB2/
CRbDkJl1FD/IzrROeZVjfxWnrk7oDnMyA1916r97+s9mVsQUSLFv7sXfbcWfv/XVUjXnREiDJwoP
YrgJEldTwT7tRieFSW0sIs01psNoQcXwbEYxBX2fG7/n3609Q5r74pz6cA6b1lWZLhA+lYuan7J3
hk9Z4EzDzrLVN8muTLuw3JA8UBWa6mTYZUZ1OVYAr1wjc0YSclDfmOKCw5YxLPr1zr+Z9PT3zUHN
hVfWZAGgx/Snl/Npl2rERqsSwI/nUNtl3qGr17IjwwTw99E8OsvTOwzdymNvrjkSR06yqrX/YNz+
V7nvN6/v169wVSpNpaX4vopcSTYWibdVyuWoL810l5krM3FkQDoiGlCQW/kFKofKWa5cShx+D0T3
WsV2aOyxX+BzVkt6urMt3jsHf5KTwBYMWBnxNK70vef21gPylM5nUo6gc94ao63Qge6y2+hOrXdx
vEBU/kwGwS1t9R+P09cV6otm7noa5wN24H/trJkzZ02p/Csp1gLvb3eIwlWHTbzBxh59eANy8704
XToSRYqHeDiow30e4KbzaCfl+xRTuHI/y9VSd5zg/ULQ0WdcZS9hN2qeM/2saTjbog7zZr7mhJIl
O/zwtJzE8cZz/U1B9eWi/jp8EReslhK/G1qglhonAG+Dok7dNPRPRXmhIjK5ceCT1W/rDvomJvsV
wQ3GVRVX+IUnkDAoPJQp4q28gJzTLBPiQE1pfpusxQhZPtZfJE9d9N1bo/xSPrR2oYgnSQ1sLTFt
RV2oaOmhJ/iHWFwPyh5xnAnoG8/PBWC9rs6n5J/JCOSiuI/Ct1A6/PEwk5vD7ZekrRUsfPmpntzB
cua5FV1sSEdIbj4CjbelDRdV/rsuH/PRHZfZZDc1y6V076TlvWhsohpwxx8gSyWv+O/43iEJN8no
gMKziy7Cr89p3TQPVUSdsTa9tS/vlSxC2mUX3k4MPnrtJKAxUYV1U9NgP+vRqtO3U0i6sLnXZx1J
sWiwO0Yrv3ANtCWh79uJTk4ip75ha2YPiX5IlDfBuM/LH0b5LIzvAjJSMzAobp478V1SN6K0k4Of
IOaVcR/7v7P+V+HJi2YabaveBbwkgmdibZsTfuzWRDkEXat/GlrZVqzHflwVTB1j6FMhF9S5lfWq
dadgcGfmKaKj/K5slnL6FmonPc2WUmzZRfSYaIeSxtyI7yqogQ499dEu1vDSKT/mWlZ3i1VrtJjI
T7H+w8RgLnkPlbRTvVfTejXN10I+i9N7zOAz49Aj0eFARGg2sq23J7qeqZsWS92875RznN4L+Vte
nwda6fCSEdcBXsvWXbwqzL3i/4qwlQoPkfhieoKdDr/jYlsiQ8I7VJ+jYi/ViJkWQrRr+5+W99OU
yYJsfg/hhx495ugP+/DO139UPT/foyC+YGMx1KMvvZvWo6reNVBU0vcpeU9kN0G3ER/15JDhTr2T
oo+ZvjdZACZOvbbKSB3ypUvk3XiRjHmr/roiIa1kG2ftV2DsX+tJRtWKOqPPhYd+O7mY9Neq9bsw
XTk8Gtq2JNA4dxvjXn7tKIabuW9S9wtfOYvZwmqfFOltkBIeqS1ypFnJyN7Vv5YKC6kdM90TlIOQ
bQWoJO1Gq/9QJeaQdyt+R/8LQhisTY4FT2EQjARxW2M6Io4V6lc09xBHnugqWBicFh+T9lEWL5ly
1NMNj0q0YFajhUcOpFa7ZuYEriZaFZ2D08zKLpK+1x6NG6ATda63/rpVFD0EP6syW/hVPVZNhebF
7dxBNjbiYmC4Eqe2v65Ajzna2qBE95+ZcBTGVkPhpS18fT8qP+PAkYOLJT1C7lAtPDwkdl789iQJ
od3TWvV2LfbjcoW9SRsRm8/gDS1+KpHdZ0h3bvp7vpvKIKZFHYXKyTKZ2X4t3vQg11qtSOdRSMz5
aCcxxmYigChklrufOO+PzxNDJr4q20ZpFw8Jx+Jb0oZvdo1Z0/vP17iqhiSvFdoowqrqv1UbwCCv
ukbOoXWY+4PGRrHj+sY46juc05dPvDrfGPqQT6bAhfcw4+Wl0C5EY1kflbVFP2q2FVhHyZF+hTfT
SL5zlXz+5D///FNxNZr12AtZ9B+N1IyC9LTjgPrHuINUh8UAYs2yCTa9h+vCxnnawR27PXP4xoD9
5VtcPb/9UIVdNnHHxW1Mp5PDGJoQYxnqdEwL6EF4fEJUPhyCS8ILJmbIthq/8gR4b/9eCX8n1Pry
Ta4qvabxLEDK3A/9vn6jQLgYz96r/lM4MO3otv+Bn45rROopQRg3XuNbj8Gf6dWnHwOSudlLAx8+
H021ad+cprXOxL95Ko7eLoGipIf/J0+6SQ+Q5j8xjZZ4PVABUK/FuhwE51azYWfORAa3jpfWg+WM
rkrYn13yFwbMN9l23ykiv3z01bmnzCKrwwvA/Jhpm7SSElxdT5N30HLiv148PAnhg2DSi91pwTHo
d93s/N5J0Q+pXqOe83n5AegU6W4Yaoc2eqK6svpgyk9D9itBVxRXa/5WNPwoq42huhPy2kNcHyQU
xOpeDpf1XbhsbcX2DpRn2pn24b8/Ttp3teDne3u1oilCIneWyb3tPrThWZzW2WNzLi+T5VZ3FvKN
+wjtHfrwwlaO6QvbLrqys3yuCui4y9G4lL6Twfy7My5FZbcvFBopnrtykQLffVMY/ZPDijgPAXdP
CWKbpRs+Zy90pCbpqXjJ5k6oglzp3cr2t4J2vl86WKfJ4DUJONCvXlqrHXLZUyz/nNZ7BcixgHeG
flA4Ygczl0G9D7q3lqgRpPIdoDw0p/85PRvknPz7bf5OU2NC1OGMqGuAla4PL401eKE0j7RneWXb
7UX5Xoy3HVkCFP3KUlqnLFvmHjE6Vcsykg5SzGFx08v7UF/H4G7H8KMuL0xOfPY5xUksR8j3mrgL
1GcosoG5j7p1LN9YbOS5v/rXtv3P174+nvi1EHpmzuwwJ3LOXHiZk3SL4meHaFu3K2GpdLCqfoFs
FhVexbhbtUplBwY17YZYdvKqlnXheOQeIO/69zv6/VL06atd/biyFue1anBHm6Wn2ZK56WR0yTMD
hPEvqVjKnoD2/2JJ+HM6ur4nf2QQIlRDkd/zaw3gxcmgannFeJce+JCodlj9xHuWekdF3pfiJhfX
aFfp01ob81mTD6G/rIHJRk6lOlWa2yE5iERCx3tTOliaI6WLTP8dFr9TaQMjMd9GyzkVHW8GXLrI
5Ei1jhp3NgqhAUzpIJrvQUsC6bIibRkdc2qDtGPPaYtdmTmauWJ7turNWO7q8dAwmVsJg21kO6F5
0PyDhdNnfFaUR5PmkTDIi6it4L3YUo4y3UluTbDkeX38t5t1tX56Q4qVLMEUCE4kzEi+zeu3EkBG
ZrFnMhikc4VSnvoYGsI28u/HdouUCSlUZDeym2FPCbZqDm97GQQ3eQ3fPkNMllRNlUjIMrWrxc8T
xzHpUs43TOozdmzAbE6ybNb9x0hzEHLo40Q+gXBT7PntZOvzB18VcIJkJoaC5eQcRxua6TChne4u
HYCxyxtrETCFLBcN/hH0mv7tZt53vd7Pn35VzNVpVwpDiTdcn1cfBmuoH235dRbnTz8SYshuBSD9
2aH/egz+udHX3eVRm+qkrbhe/QKofjnIyDSWjXB3B2mXZ7QxXYhmUkpTc0FkLHhlf5UWaPCSHxZK
/EX4e8IVkbs3lpDv9r5P9+F6f1ClxBxRNkG/cP1wMfdWDUe775fVf5CoN8Y9378Ln27CVeVW5kLe
lwO3fVb7q7XLXag1F5Qgsv4AnPZCvoSOFS0+gt/DYiLeU3Q8Jis776WhcKAhMrNCbwr6vjvEfr4J
V82gUjC9VtNAFtSOt/JUu85gqPT+wivp8OcNsWqLuTfdOwm7Dq+sp+/DRRo8hNDwAidzcm3Tz+r2
VUB20BKnk77A15IISOPx37n/RQLMd8IIjAp0rsTZo3LNWA8nRWs7HcC55DuVdQmFE09Ut5rzX+9I
MA5VVJTuaK3CbiELy9LaqPsZVXTzFPbd5vj5e8z//FMxnEWtqOcy3OMaYmSB1gj5ePqrIkxhaZkL
hQklq9it+l+dl4a/XqVPV3+1/QxSLuujMvpni6DNWZ6Q1XRtpZWqQ6GLLiH2b0F/L8TjXCcD4qEN
gYXVdHJwv5DaECAtItVtmv3IM/go16tsbhqvBHnTeThqBWPpGZtGJYLE8ZtH5lRKcDeod2m/s6KN
Ntdyi7AEBt8X2zy9L5PDrVnDn1X3ryvEbYFPxyJw85rha+VT6I9y8wdKU5sFeYxgQqt3L2PcUW6a
pbjo+G4Zr8q+j2V7IhgzXSDpHQp7QJGmO0E/h7k3CxZXK9ih3TSd6qXnT/1oODDBgAWuStS83bYb
9Ftonl7CCSIGjoitqr8nIzTlOZDifsqPg1PW96n2NBV0/5y2WvUK1jQgoFjoKcxvLEjfvoufrvzq
iQqTOlYEpQbasdXc/lcnzjQ2wWk5FzD9eRGBQBLDd77lFv52YGogV5MU5CaK9pc1o8/zsmgLtAPS
slkGJ3khvAdut6CUJyNuhlqLtzffeXP9+2f+50Ov9sBEKMrUzEvoszCzYleaKZdptuU88GwCUaC8
PPnkeyzQMUc47e5uQtW+Xf4/XfXVNqgaGdFfQs468kEuwxKUGxSjP+KaidhaBv7//ut+O5P8dJf/
qMM/rReFlanGoHOXQcxG/ioM3DmjS7NbTgC8VoyNySNBdQ4rcjEdjUsibgan/zm9icQHI75hjdlp
MEofb0MzvjPLkErzPz/Gn/7dp+/WtaU+DEEFaDFdpe1DmC770RmlrZLyjuE5vOuyO32G3Y4cTQig
tHNyhpflsB3iF+QEpop7+Jwoj7G5kS17YmL0Q4jWsXAw5aUasQvwttyiV33bjfv8pa821HHyRSlQ
kUdJcBPj9fASe+eGOY6Dh/pUswjkrrzJ9954FlLC87ZBRn8w5sW9tWShJf/mYbZkcZ4ColXC0PF1
LzDzzOyGPsJUG23H6Fx6Tm7YqPrlQ2Id4soNCCvplh5oX/2SQg5PNwTA2uEQ22k/J3FtpHXr/8q8
wvUo1yVMx1M1O9Op/IfHGWHuK7tM27BGT9z6OfBMOiq8m8U8yiuUpTbQ/0tKN80wIOv1Ou6Jt6Jp
2t8pxl0Z3hvNul41awagS7Lo7bq8U6SN7h8rBuSOl/4IqlOWbIL8bDD/xrTmuw1uYpuVFyGvoruJ
ZluZkyLFrJdh6KB/1xqX1MpJt7F6hEAZphBZcmDrtLk9KEIFEN1Q5eQxXIz07Cf7cXKzmqe32cje
e9ltNenOkA+RstI5r2guhx1Dc/NgRfJOIK7M+M0iWQJhhIflYdcQTITB+3kgrCGwzYcpWwT9ItDX
Bi+ECX0xOkjU8JPxFDEQ/vf39ttiHUYH9HJT5gA/pzl93ue1VCXWZapx7cKf0PYarjWLrd0ldBpl
w7hULKcvliJ/m7Pg8tbo2/yuzPj08daVMkMIxiyUDD5+jrsOoHr5CzpvA6kO0osYrIvZpLPTK+IG
23PdLRvjrngNwmXymj4wJx32tehE1XYku2Pogqcm+FHjLSXYSXE0iqKEWJhle5ieBWxFnYs+xyU1
J2bBN1OuJgm3MVKz3q2MY5hAjXhqxG2l3QvTyhrWxvTWhtFSguOjbi3hKFsbcBACLPzcUTlPWSso
dncTdIDkVGAnJlepeGjm6OVlkb/Bt0Oa3RWujrXJcoV+HWprhfPq/3dk+CzMMT/fw6tmgSRmqQFE
RHjQbHlrvRQtQjKLfVV9gU7zEd3fBAJ9d8T6/IHXS5Nfp4KaMWLFzOrMGMCf6GoXDC3Bpnodi9Ct
Ov7bmcDnT7yq46tGAk5a85jMQtbuFJWYB3W4HCNKMdviybzZHP1fPhJWNEp83o3r43MfjqFsKv38
ZOrmYib+IF3ctEvYautod1sFcvMDr0oGYkZKragH4WEgrUWg3oWT6FqYQgRyuByWLhlV0Y23/9uV
XfnnIq/eft8Y8JV5XCRRMq73VN8ra1q8RyZOtOGaC7Mm6CCLGx/6nceBB/Z/PvX6wFyXtTQkClc6
K3/b4n0SEIcuk4/ujnO0rUgfLK3TY6Q74oVki6lGLY3Z90QFAeZIJO+vhTY/IOE/w3JROydjdSK5
ud2N03YMNoGB6JVXtclAeeiJnaYeEsPXsP7dZI+yfgYD00a/yiiwY+WlmP/wQCYcyQThWvDuRyww
ZMfpK9YUAAxVuU7ZbtIRvv1eKIkh+WgPTLRZTvpLnqzyZCdO2yi5Y68yniGq+4jeZnZRdt+AZUJh
Vl1i5b1rhkUldK7p1bZQJHacPQoZnSGjda0kZ2aIwSVmT2w2BPDasBaGN5rM4n44WhPgCVul2chd
olas+xepZxbq20Zy8uuVEWzzcpvVGcsdk2TmM8Ve6DfBcBDiXRZum6lf1mxpofDYIIIonWZaGdNW
S44IHJ0bP+13mlZr1nwi7SclDI/X1+1EyNrWMkMG47MveR5oyYXbRG4PJUvZlRc/JrAGIE/KX+/N
U/7Lv+fHq6AMy4gnQlfWFzhdGkSbvsU4ZCCJyTEVNzVcE0e3bDkiaArRMSZXEO4s6dQOb5HMPqA/
ZMIhLU6FuTbcaUfo5LCWECqlRyFZxITHpI6C1UC/B/agoIQnIcpwYyxxb/lRXxWYFTcqkUr1L2im
3hLxczYtB1AztCt/itI5eNJUN1UW6p2xSsedIaIUr1GPANBptuawK8qj3gBHfwoyHZ7M3pQfqnjE
InwWqkuKuT5DKp3B4elLRyOFW72Y4oMQ/uyKtwbrckwxidGic25tr9+ZzWaDv4kXWAIteF25iaMc
toMXzBp7OsjtaAMv86m218rO24zaQryj90gZlqIJvGUINb/ZJr58+NWClkRRYU5iOLcQugCgunmv
H0Rjgbo7RR8z3HUfSWgb/Q7aSr2tCJxeW/KC4b+x9w4jhwfgIE6wkTaawj+qwkuBLi9aS2fxGHJw
dM17b+XvcI6pF4kFAJyJOds24l9AgSIiun5n1TsDHOWoPfi4HLBxDasJBhETp+Euso7qudlC+hke
5LsiP8F68Wqnhaz71BxVai6XYc7PJlvlj+M+c6TLJQEOe2sB/u7YxD2CqMsLA53kj/Tt09Ek7D0p
aiyknMNcFG/qucYf7FbekmpnvgnSQteW0GAxjNijD4qBFjMpXKuy2TJLK6aFttBLp0AEx7vmIFG7
9QR9h4n48gWvTu1jqxYZwat/+hWG6vhmQS7eJlIRVDgl47LaBuqRnYTOtiwXU67IeORB8ha+4UBC
IlxsWMyd+XjDWbd1AnmN7KoVl9OwTO5vib9gAbK8fD12Mw4jHl0VNeJEwWl/XX48X4tlOfbis1e6
Nfl6+VNRHvx4k7VbWV5V0jEz8LO86iXwEw7d6kL/hUqQdzNy04PAcAo2B96dJeiz6M7cYIXaGizW
ugO3Z3xUnui3iZ2dcacX5RlWTHpXHNS1twunnS4ey8k1zY0knCzvWQCjlEmvlvoS54+9+OQn6M/1
10inyWg8MblbJiJngLFb6BWsmeYoZ28B8CxLuqC8cTwLcYveu0NK+7zbAO2S+p+VwKbcnnJUNsZe
BM2jyy5orlWmHbqK5FMaRIP5OAaMiEDUNKZ2GoVfYYtmqLcTME+lF1DLJosAO4mC+q+rz7L/u44/
Ro81tHpOml0IHy3YCurG7DeFdpfUZxFkmpUcyHqRhY2fX5ToPlaeFW2eiqGpzH5PoC5yO/itZNu0
t61uSTBqAMlBsUV+c8iMwjq3npgrLQxguYL2IxRfOlhPkubvzUpfT0jFGgJRhvRFj3aivwYgLatE
16whWnk/1XClz7qhnaVs+K8VaKfk7rEdtnX2xjVZb7HqiPwpHEqL4b4yz+LZil7yF1VwGdpW45L5
+iw7Qp6E9Kbu7fq1/0ATbRkzXyuHwVRiSx9Pxchds8PIkfW1/qgd5I/xA8Eo3ekG+p1+4f+jAqMz
a/vmpRzOwHOsCU3WVh+ePetOVme3smYuSAxRSNNpHIWJEDy53BYLZWFaDIsdyVgW/VIRV2P54qev
bbeLtG2PDSaOcluJ2dytbZb97MeTXm40bddH+9xYl+ilzHMYXrQuRWvFgLd7S+WZQ7a0Lp28Zhn7
gV9WMBajv2zkdS7RVMqOCdwx0/vw1WUw7NOXeDyW8O6ZN/SLVkANyeGguevLH1LgRtpB4OHRu7U0
9OsCM5gON8LjhCWiKfSLSx6O7iBOiAYN3BC/POF3inSvaEnbGoDOJcaclygN6CeHfO1J9IjrZtFG
P8lIW1QNtjpO81V8l3DAh2i+sFKEYQn2JhFgscwOdLbGn1m5HUeCCY1kXSRoeQWsQ1heC379ie4M
/d1cR6Y5j1RG8McFVc0u01dtzqFxLdDeAoW8YNHmbfb5oks9x4u6reM7mX8T+sGlKHdhuZy0pVyt
WoHgox2kfa96RvPEq7lQcY8y9JV3TZUt1emDvdqQ3bTdVdl7oD838dHPXqzA41y3q9U5EiIIWVVg
7b2k6MJr75Eo3seiWJjvc5PBwAyxDyfTCclIMU6j8UP3HuP4LnQ78UXDO5weZLwGY3fKgt9mN61i
4wDKXRofxXLLtyiS3KmTxzLfkIGC4nGjQh5W65Qi8KjyZCfTS6itIG/J6iGPHnvjvoRaLrsWuDEv
cDAYmrha2lPX33vDXrKeFGPvu33n4vjvy+fSuLfE3YAYoAlPKstytrX8p7S9DN0ur39LxrBKiJAs
3/vKgJpI6GT7VvhvErS6Lo4WZXexmpVnnoPoR+XTsoGPPnZLeQJUt5RDFoqnCQPZZB5SBcuauu3T
3WidRutZzHYizU9lm3nvUbDq/fuq3jSobUcUzt6bUt5b1ptJOzzsLkK5mXxnhHPqZ6eKSOdsPKnq
Lu/3RXrXKB+hsil6uzSPcbjR9VePIl7JLpiKpPZQdWtAoWWxnVrG0tFdy1E/mBgl7yaCqTSit9ZZ
fCyCbQj+Q4P2+UMd8d13x5TegOKDpFrzqxKPPLSqnf2g/aFUR6+EfMiqdQ6HJ4V829yVPGBvnA2A
NskFoZAPonKwTNAmm9o85vFZjLYGRIPkwW+Omc8CreFliu8ttom1IED8dIyevkBjS7KL1jiYkwSa
4TVudxYc+GGdKAj/aFv4S1aEhdfsJqpXgZzoPS2kBiUz+GNhl6MHnTCKk19KVwqXPNHTDM6h6MCH
jnB+Krxs3q9c/SHJz0LzCjrCrmQNvMFShtXPBoTMF/6kAEXYmfJL1j1OIDzyWFrWlFQZbhGsenBb
6bFpP3zaM/1sxjcxEGNLpBEQHadORJKq24Kxr4VdSu2t8avZjJ/Z1cDySYDcEesWz/De6uGjNe49
YpaN1i5zhjaYteXy2eg2OKgCaVcJP0fTReeF2pkgJmGDzDM1XsWmRitNtR6e5J6x3DnhKq1wZSin
CB65eTa5+vY+0RZW8MPI7ysy0ZTZVSiLtw6xf5+c50pDJR0dtaTMYOFrpVHLKk2nLkjO0rllQoax
F7AuS9EScsCbMS0iptssRbfqsW+m+l8/96oek1u1ERFHJmf1ILPJOslP5LODjSeTzDj2F843tBFv
HtqVW9d7VVlNYoA1TA353NXoWGiNjjVeLiAvK+GFWpX6D8hi8qqISx2JfXpC952dPcMpD9rO3Cgr
/1VI7AinSreXCVSAPWT90uHoMNBjId3evE9zD+rvSvCf3+dKmxGQgW428++DE6l1/HVxR0eFV2Kk
S8VkbI2H78bZ9281yNdf5qpLLkZjL1uaz+F2RALNFFxeIAO2JHQPvF/SysdUKOL1xwf3eOOj/x6b
fv3oq5OWOulhkilcrKwvVcRMgLQMbeOZzhTS3F7hasSrQOIbinfUai8RrOXQ/T84E79+i6uzv68Y
epyIfIuGigwbNxHbbEOc95B99a5Yr6ORtBhx3N+q+7/J2eOToQiY1PwWto+r61dasQ88PfrDMz6S
+/xYO9lGc7V1fMkPsul4mznasBTd8vRfjJf+6Lv/etY+ffzVhTdJTyp5EbMWfITPVCdb/yH6WbAQ
6E4ln+Ag2nGOfks8V9JzWFDKe7PCnXqLDaU6te2HLyuOyplkqF417SmkK1HjMAkwnKL8irwt1FpS
1tbqtPY0Vwn6ZUNUUA8utaPSG+lZA8jNvXMhbEcG5rl39OIJ/CkA6/4iWsexMxZZtfRpgAA7JvFI
WSjyk6eBgvQPOHNE/4C/qxnOY/NgAu7t5ddxoEHePijT0VwFLdYRnA7HhiNndaiRDUX90vSBOxvK
1jN2cnls1L02N2Lq+0DXF/F4qctfdbEDybpACTY+RQbTVvaRzqse5JZ6HsdLov5qi58NY/2YHOkf
aoEsKvAWkrzXepIdVnr9EBnvVbQXzbMynhR9LUq5LYfPWncOs2MeWLal7cvgrgeMi/SR6nY2NffS
jmN9oe1KnAIG+zUlJRs6LcFF9QxqikS98FeJ0JAeXWoLq2Erb4CRo7XbJe/t63QPal1e5ntynUce
ZHqSrng3TRv5XNOWo/z/VXnLYp09RbAzaTLY0TuHguo9eO8/cNg0v9vRbZgvCm5skGu+UNTOluWn
CDmDOTJe1HDae88e38ga7fRn+RoAsG9tagN+OxgcyISsylXNlRVvRXNjaHbxe145rGHJWbTCnprf
qdGlHtnIq0XpXRJ02u0We05+GlYq5Ts0tWTd74mhjTw6B8m2E9fd5AxIW16li4ltdRe/GoLDKG2Y
nJYDy1sAfPgJGCjxYnG47CxCZbH/WwsxWMooeWrcFPs2gNu8FqhZPdvi31Z/W8WJ2a3sr/gzAfBm
3e7eZIKiZSIrVmQxx8Eqa1wtXZrTMQ8fwngvYanC3/NG+HB1TPKdlZ8MCku0gV61LvKdn0Wkaa87
6V5UHaRitP0WEISJ2r6E5nuV77LgUFsXsWRGh9GI6JNow4kWj1kubHVjjUlUDhFp7joMfpS7Mo+I
TbUcPcuvwPnAKZyGh+o39r8pXVaYjsXcph2LHC7+KTbz4b6v11myHYdzIML+6jjE/hS8YyOcleoJ
/2wRbzyCNppNQUxOvZFqFw2FVru0BasWN1O1lJTtlDlInKZki3LIn3M6Arpagy3TUX5Up7MGfNpc
xvKpplLxjd8CKVwKAeKetVboSkf/j7Pz2m0c27r1ExFgDrdiUrSc041gV5WZo5if/nz0xr/bVulY
jQ00Gt1AoUiRi2vNOeYIbA2V+JgxcGzLDL/grX7wa/4Mg00NJ1n5sJiVED+fIZ8k3e+bGCAhAm9d
sYBOyLH9XtBYQ9BqYdVkdwiK5MwRXcZttUYivK1FntnddPk6n5at5hadL8IU1z1M7/a4StrH0I4G
BzCIFEgFL8LQS1M7q9GWXRRMnAE0v9/lyehpkgpRasVjdnccSedbKF6igUf5zMNRwNf2lLmlDq0C
kEnPdhoKfOfnx3TxBk7qPqXI6rGPu+yuHe0JqxSvwpiAAtYDMZ5NwUf8DCXTob9EnAvef6HulOfX
8NNrOqn/+vFYiX3RZndA5JNdr8xwdURuTlDZ81xnoM8Ra6fRvIOx7EwYASXjbjrBdU339/Tzs7h4
Lyc1YSRWqj4OLBkF3DZeostt3ZQzT8c2wVYkotIcEatkVCMOX+DooFIWjA3nHs45EB9/vpszk2xU
1JgTqHggG1ijnryZOKvKXA7z7E5Y5lvhV8Qnt5Q2pFj9FvcylljjqvCmamFdZ+8/X/kMv+T7lU/e
SRGOiCiOGVfeBI9EXZu7UPCQc2iD1z1Hb8Ft+LtZBZsGSQ+hk6sUqA4APPXAk+ThSrwrDbaGbbAi
nfpKXgrXdFP6LaYYP9/mmdbh+22evK5pjNSu0XhAM02/+z3+IbrHtnb5m0UW0iysx3DzEusLX7Az
C/brazkpxKdDkU5BWmSzfnwSH0Nrp1qtE/wnhDClLJK3OMDUgT8BK5Tmqhd9CglRbd2CuIBefab+
EcQtxrbmuArpKIujF2Gr2B3erPBW7JmuzZCECqft2sRJVDocGBxleDPBqFO2aYcbup8mR1LBnpDr
VhmhMWo7QwHLdBR9cYBVEP2a0FtNSyF40ER0bhy80rrNr1o3QWUfMjlBPAElscABqjpivzZ6qbV8
rDB/h2NseBKb3bQ/NLdtcqfgHdcyZGg1woVRrhYoV3UrXxyau2EUPYQNeKJnXcDs7x4hP2yi46zu
R3KgMpzpzGWjSbZW7AsOw3I2iGeybq4GchJo9Ao0NJmKDeLvXrgWR1iBcFnz33PeheSo3GSnfBgS
Rg/Cnne9yJTEHQzMv1Osa6dXOemcoL2N27WSbOPo9sDjkru3LnyTi6uQYsdQ/tTZa1we7YhE+Si8
h5Gh4R9KumNJUHkx3DfdVRSQosCcJGv9olMRJDOJbOSFiJ8UiZL67BOPcmLCrCgqtihGDwcP4m1A
oFt5bVhPRbEwA0BQu/19RJxeLjNMjw6PQrfDi76H8ik6zCYjL3wwtgqJnBB3xbeKpNrZdH8TiPtY
vM4kXzy4Om4AwioyPR300+h3+WCb+TLBsrHo/xzJ84SnVLpthIcwpbRut7JrNdAF0kfTurHCj7Bz
FNLbakK2TP+Y4uuSbDNlLnMK6FSyH6frRlxNxiaknW9vp+mVcZAxLevBqT8i8Wo0l9a0HEaIpfxo
ttpyG+i3AZWwXWODILVLNcW7An4PNi3ULMqjJu4ylmWmY/Ukv+g9frE4tAbuwVzFRbQoWt80EHb7
1XaCAwr26MuHXYMTak/pfGyeg/i2w0WDukLyC/UPRWmY+xO+vsxVR/kuAZIS8VRmNi0IfBDJDDz9
CY7PCeGH1EkaKHjgYx+hyGuDlsI8OtlQwU6feeokNCiYblogpa6SOUXtjpHIymWJoAiXNo3ANPlF
6B/1ficm1116j8ttvsQJhgwiGO3abW+tJatYZMlvQV832OBKdxYfwqjCmoGUS3BotVMxF3djbRFX
m1halkykxcavrbt42vfKR4TjgRADdd8iGxtnel18xBdO0MBjnQAZUzi7MzT/MVwhSDKzmQZg5EcU
qYauH7tgWw0dxbxDD3Iod1JDvUYWV7DLDjsDR9zMV/N9I9/PUPshvxdN/yVL7YGba2V7IgRcR5rQ
e5mVLgYsi8ZRt82av3B853PAJJO6jXBmXLIfwNQGLMZxdxvvpMSXyRIxLjH452Pj9Kj/unOeAApC
AEuuRurOfs3OYD7mXgDNhlYx2hLHO4MmDPsN9+dT4pNx9ddVFdmUCBH4TKT7Xgd2WHRJURhhRlI9
92yBx3TRgsZqkUkJqzhV8budVkzMpf4uIFqgETw5pix8Zi8Nj67KhkiMOo4l046TUPxQMUTYYuC5
LjcHuFgOrFcaVWJVAke6GZ/5L9VaCw9Kcd2S0skPTBYhg5w1dXyxGD7U/i6On2ib5jdTGpgXLtIP
9EhQHTO7fJz8/J3Qn/VwJaz7LeF5YJapFz9Ohh1hO61DKcX8aajeIwVRdeXkoTcKzJMcHJ4tEgKx
e5t9VoV2eZSXwUG+VC3+Dcxw5Cq6zGBXwS9TO3mFpjBZVtZw+A2s8vnY1ThLajuacE4hi8coXMxu
BldUGbZ8Gs1xlP25WNrPV/n7lf5zFyfwSGnExVGSqgz8wdFaHwFXUrpgxy2EhCVpLwTBFETNq8xM
wnVX4l+9RNKf46eAL2WA8c04bnr0BjMBsHPFfPnzkjtfuX15Sif4Sd/UlpDNJcLRRaoyANT1rA87
YF7GXJHRGSW1vrAfAA0LuIj1hcLojC3tt7ekn5AQ2yNnn6Rz/by1W4ja/USongwsyYQTpqljCouu
tpGk0f1oxMCS3YAJUAZVSbNJbFhdajLOEG6/39BJLyZYUTsZcp19imkI5xobLwhXcrhmMi3hrOc1
TJFG8qldAIHcLc1NnG4Eww0A++lnazRI3jy74hy/hPKdIW99v7eTDqyIqqqVKhbTvJzJSEvDrVbh
lNQx2A1/HXMEoE917qsUdML15Kol7omprWVbvBiw3UDpyQTcrq1baMRa7YbdpUZ2voEfVvsnR+AL
pUIrBtkKC1rEAEPYwoWhoPaOhJmwQwlRMdhBtNu7heqUqP1VL4fcl3pky4F3zE6nwuWm8WxvDcWD
9AMZSSWZeN/3VKUYjVwWaBAwGNA5sUGJwIiKvQKXMXXguKkqXiistCL2oUyU5d2QIhx0SCCTMKAC
PnKl8E9WODCtg3zFdzv33Re+wrOF+pebPOliAKRaHXXK3Fkms+viIF1Rds1RwGQzzdkR+OzhZCMx
5cFC1GnZPGVXw+jswqZ5tq38+rRO+pR0SrRYVcIMMSf1dXXFCYyTxs44Yh/kVhiZErBJVBa7AqoB
n5lfhwSG2eDllvJvSJ+1/uWRnPQuvaiEcBUT7gSx4qrEGqHkACQCDoJZCCMbX6XsRf6cEprFRazh
jMT7++VPTo+p17MMYUVGagbApybP4m5MwRImCvrvghVtM1NhTJ69iMvqXSlo4g5E/vy8Ls6/ji/u
ZCd3YQlTdpBFIb3TAhTmhc62wnwVpwJxJy1A6KD0d4aH/2ixOiBHwyr019hs8MkxDPdSO3lGIEZc
Iv090iVNYvR2sjZGeYy0wzSld9MvyWt+M2WSNplttivrgKncYQS4gzi7n2RX0P1a29ea370n1Sqj
8bcb3Tk6umJrcwa5weC4RKrripVbpK8pdU5Sr7T1nI1gUVdvK4Sy8lJPdnpztTy2V7HhHnInUZjZ
Xvj0zijRv/+qk3VmFkKqNtHA/GanIPv7FcYPBRK3HKkSqurF+Au8MgBF/CAjKKEWW48r+ikiwX+T
Abi+xLZWz+yg3x7yyRsfpXxqLXFM72KAbeo8wugGmCrbY7Rrpo3aPIphbVvyUpKjnSTAXJnoGczA
P9Zu8zpuTMhFi3SlRyvJ3JpwJoZdgBlsZezbds02K0mrOHcAUnONZoBqCJTMMPyeorD24rZb/LyA
z3BSebqmTogLUUd/B3+VhtBPMl5PiOmZ5t/385R2bhomt3utq8VFTt+5x4cNkDFrZXBJV0/WqFEf
qyie12hDBcMx6FgqyVLu0U7ZMqkqvL5fTNGKObboMdC2pjViAUECUrDFRbm7dD9nTFUw7fxyPyer
S6um1MxScZ6OZaAGHIRhj0BdIU5hjuj2qZG7hGiIFeME1r4jrUZl//M7OGMM+f0eTpZUJehpVinz
klpFSx5ChRNk5xvqctLCBYKscdjiQE3uxzKqNpzTFKKTtjNzm/ZQyhwmEQh0sN8bt0wqVGGnGD0j
GloGOFvGLr6CYbUBexGWx/i+GWggtAvfqHnmLOApGpplkRaBcvOkJsszSYoN8/MXDJaPIqtmrMOI
39Ef29fja9jgkGNrG8VhE9lzcjXmvsTVqbsTBk/JX+iNjlgctF6O2y/xLNqiiJfGPrrCL0ChshZt
LXSG6l5mG2IyREMLu1DxpO7Kil6swsmfjs99azOomAR30KFBsHfZxkd6Ze7nbrC7MRkg1M4hdHoT
a4h2HU/2kfwVBlfKLXzYo6cNrvCQtVTzoPcL4cMKPCFxYI7ITEnWJfxIWimsnfA5uvDwzlX4sqwQ
OYvYWiJp46TC11Um8Xyc2BvmGxBhW+rWwEl23V4JNvQ75T8bgcY5rl2l/iWg+sx8mNWnGFjsaBL/
Mk9WX51PimkG8hyyK9ocpWCA82cwy5xkcjd8HPCA4FAq2lljHwRMEaLjpUdwppv/dg8nTZhiGFU3
hMr8FRbI+TKPUawnS96ovWs+boIuBJmDrV4KiTlXRJA5J+EuqiK+JQDxe+0ZYoEj5I2a3gHP1yY4
5QpUNNceq2ldzRtAD3ISuC2sxFXaveciHF2fhFznX1gXn+mGv93KSYXZtQfJOop6ijXD7ugqNYfp
Wm63R7otC7rt4A/ausPv1QSgTJnIzdZ3F3fDs9/xl+dxsjtXMEMsreQmCHxhmD55YrbsFc8y1oWf
DtuDuS9WOlYViwNExahcGrn38154boT07TGc7Md5ZxwS/aCld5ifwx0Kd5m6ztGNiMpitq2mrITV
rS0bhGf+pbP97GE4RxBiz6vrhvbZC3/pjvqsDNNi5iroOyjCKxBCW3OF3ehkDKwufvdnFz3GeGQu
wpICgfi++OJJtupSz+ajF3YaToCv03I2EwNScOC5g+fu/7df+OWaJ49X6rJjIipckyUGQrlAdeIb
Po4wFFCudW1dsg2bN4+TfhNP7H9+48nmUhillOcV5JN0Va6EBdqQPyqpvCv5GgdmXB+d6VF9UjNQ
8SX0w5/X0hn9ADvbl4uf7iqaRgCUBefGaux0VZAefiy2xRGssPhj2Trdgrw2hV8YgsqA7Z0rRCuK
sIimWF7IGHAa625YiVTH7D5Z70E6v9DNnd36Z+zLAj42TMs4eTyGeZz0PDAhYqVY8GyhRXF+Hfzc
aaDLEkp9dHA2jcyVgMmDn6X3crG8CICdGZrKX+/h5CklmTyNRmTQNewnL4N6kHkx7EX76Fq/aO1G
t8alC2daYnWVZA07Jpvl1JeH7GdLsa83cnIOdoEUHuIjNwIrzdLxbV0PzjFbw0G3M38IvV/6ItJ+
66o7KzdhCV16G2c7jS83cBrS1ihRYlYZ1m4F8KqOL63OJGwj5DcJ2RDrTL0qIcxjTpPY5ipBx9Y8
opRCYKlJS3VbIC4nzNJq/wfI5uv7Oa2t4rTSGatb89nYSr5Gzdyt88DJUn9QlwgBLG2d8CFBO2iT
hwyNHJAxPuEeCNIBD5d1Zl1atec2rq/Paa7xv2yTTSNOihyyatMV9JSXFE8RSMS4kbdOdl8vehjZ
pTv9/vlrPmPIZ3x7DidndZ6oUhGWXBXucD0ThD7b7GCvLPtuGYXLBiCAcKPGaUgRvzI20xbFVGi4
BMXGtkRsQmhLXn2dQI1gBOXNPEDwmynbHRxFfe2pdhwZzkK+gZRy/A2CYyhedMQNfinCXgg8tESw
oS9vAvK5Q1ex0NLqyjycP22Jjiljr+4AtqRD5Znd9aX78LqHKFrQe2+sA56HVo31u05aZEAtVjHZ
YVIFq4lKRCYktF/cwFJOhkubt3b2RX+5s5PTItRlo9ZC0I3yV4J+kDmbniyDbns0N2W7aZHDDDZM
9MlLwptCnMgEexvJgeigmMnKWsznTqCorg7KSzzdjRikZU9p+0yIeOcU1XXHRFFn+klIwsQnL1aP
LebRKTEf+TWR79XjId9EKMqbZ5VXB5qjw4RKmtsq3ImRnaRrQ3eR7qWvxJIFy9nyJhQXSnrTfHr7
o2z11BhSEWU+Wo8FpjedrSRLS1r3xd6Il+gSc/OqW8vpa2K4PbUmQqYbkl91a/cylVdmvZKhLWeo
LX2kZpCfLD8bNiJxUFjvPlAIo8qMl9g+FpqDDdvsBCrMQGX7Eelb09g21r05rHVh1WEgiT00EKsf
JivJFZdl7JvaA0oE2EwJWCvuM35abxFhWESGYbwOW0p0AokB8p4UYkjrqrqKpLshuM8TwL36UYUE
YWxgqPV3GIcQN8HqHK7Dw7NWfuRuNW3zhxi5TnX381d4/sT6siROTixziKg+IxZr80xMDvGljIvo
2o3bjBhzW/YaRPxkArH7XLjw/HmfVhJfv5KTY8pM+qAtU4BP2ZdBpW2+42vrTf2F7zOfAX6roX/h
ipdW/8l5NNVRIkk9P7WCF/18IBcm9sbCE95mT54G598Fr1a4ULScUbqzzf3zgLWTeUva9kqFYdhc
oc2szdQRYKr66GcBdJuH+OFS9s05gg4X1IhmVtBYGp/94ZfdXE4HPSIILbtjYbXA6oVT104a+rG1
bIWrgAjhTcipAh+gWxN0jRMyEJGAnoG5I4sUiiYhzgmx7lAi3ZBg+Nh8Rs8HiVFJfUvcA8b9C0D+
/Mv5711/dnZf7noc+kCXxHl4KM3OsDgQ4LWtIOCKgNskl7DMbNGiULn0ei5d9wTpOEJvS8tgHseh
n5MXw/34UPiRXzPaZfUrbvdvArHO9qlf3tFpHlbQHI5ippTzXAliC3NSQihhzazwlI8ZtgkM7Bef
Zby6NCHhftS/JKSoTzCg/6dvwlIsUwa8+8vNW0nqvD12sNqYPUDIuQexu8vsYk7eAPfB1XFhOchp
fr7quZEfS/Sfq8rfCw5q5Ertw/+76gFP1EfEVBovGqWkVzCRBO2nUT6sJl/Efw4vutLvMDUsb5Ha
YZ3+crFWPH9o/3NLJ9VIF5ZyqpgM0lB/CUcXB/vj66D5FlWg5k6oPcjCRczvwI2QUtSznU0yb7rF
zC95LjBuQVQOOar0BOSs9s+P62wPrYoYcBAxrdDPnmxcdRP0SRYymdFmlK1czVkt+vV0hcB1Odtc
TY+VN26i9wuXnfvV0x36y2VPdy4t1cS8SLhsuhpoKF2k7APjIMKgHQuVKBGlsPa1l0uzuc+wrL+v
Sy0iAmOxJE+OJPCzLAsOnx8HFr+kvUvFXp5ceViimqzTfUyOVu0Q+E7ShpP/JjgbopM62BVwToYl
fSQsNERjjtU9NnN9BbUJynio+McRF+/oVpevtXY7yH5Wr7PQh9GiVexyRMltIog+402U7PX0HkL1
RdmM8dd2Y6qwXEyC+WTGXbp18tuS9miZh6hK/nsaRNHvAnws6d1J2xcIr1lkso1lRCm7bb9SDFj7
B7v90+g+nHoDVDV21ZiZJPwGQgGWuuTJwbruPgg5glWGGKp0pP6DPDI/z+KlgLi0qt7omv3kCA6p
6ldkgttNg0nx+JKmL3KwbydmEVdBaSz7bI0YI1PWCQ61MmXHm7YPHq27jvL6Iz0s+skOu+dKvUfI
cSO3DuoCtuj0aSwZ2xwwn8C9j/zi+A1afaY+EmcsVezgjq4iR3In3ZvKja6h09N/5wOGIKGfckV8
16dF9Iwqzq7UJerVdg/rG0LvyB8dhodYfemQMuXDm8Fn1mq6qx2BUyP7cLzHxG9ATWoZ6Ev8hPNc
vCXGUy7XNXBAzgS5wlAhife1ejUFSyvedONa6l7a4ya1HlWU5VPRLvruz4F65yXpH2NVW+TpuxNU
rtn/SU1CQh0cVTJhA6iRvc+eXXBn3vWr9r1Mro7avuldXMs71iYaMBhUhSO8TNjWA4/HPukY4evA
kO4VKidlvS7a1u/wD0GgF7YI7a+mf15X+GKrIv9ABz5ZV1KnH5MkUJFgrqErWuneCPkgrGdFeNOC
9xqtXD2xk9fLQ0c64oqMdxGJ7pUwEEsFQuEItt6ugvKmV6TF0FzFh412vE60X/XhiZLbOaQPonHE
Dc6Dm1jejsyDkVbJh5iwk1tcibLBazC1gF8XKQ9T+tjGL2KxwvoAW7TwotPHxV97UjvmCBWtMBET
WuiO7AIjuM6taJHmGGNxS1lHBt/N1CyjwDui0qDc128RHMnZmo38+BbeD+zqEGa3wTL30BTjiL7L
x4UxrZLG7Vl0Iu3LgVlNMD1VKhuKjRaiatei5rIqa3MzSMuJj4YpSIlixG3RgocKW//8jn/ehOXz
L9aaPc8lFVD/BFTsCrPvD4du3jCMZzF148OqssQFYuLPNHkz3hDDo/rYswok1REzDcEKVuJoF3eX
3fE+AdNvW/PnMvvnbk4ayAhrvJbggOSONCp2Wqc8oDxR5rt6DwpXmXv2vFyriF4dJdgdMLSGZHR4
NzV8h8o36bCFukBre/GEPLetKpJiKZqpUfWeTsrzimyXtBd4SrAtQbN9wVzgJ1K/d3bEvGnyYHum
br/Upwvv5++zmSfy9conT0RRJEagjZlwSLI7moiKcmwfVmnl1vlyTnZvQ/CtcroRpXcIvhdPlHmp
n76Rr9c/+fCrIU0lRTCSu8KdPM2T39obMI67BHlE7xgQPJ3Ajt3orl1qzs9L8+9G4+Snn3yFelxa
VX7gp5PMNzXrwEBLdyPQOeeg3V0Ku0xiwxBxA0c3az1Uc2Q15KPV2N2g2sLRNVmK+Ig0z1KEmE6+
qdv3DCWStEui22x60uyJWJQ58O3n+z7zSWmgs6KKEY0mAUGdfFLiIFjdcBzhHSFcxc/F8qF2tggS
mVAM7CKL6EG/V14hAzNzvBm7RWYts8NKXuZ+cmnl/p3Uy4L9ejMn6ye2zGRq5amcjcsPlJeZLfyC
uLhRnsAIXsTf4UcBXo2yA08cCATHdA95GQb4hZf5N1h7ch8n60gyEnVI46G809oFnA95PeNpyTq6
gVHiAweuiG3CC5SJ6b9o/v5exPNDoEumwiV783Rsd6wyI21qreT0qldzcDXOLNJhg9BpVm3gGvNL
+KjtcVOSMJXuLg5R5vr5+zf0/fLz7vKl90zHJA7VRCnvMGfCMErM3YAw69FlSD1xcVh0+G28RPaI
T+ZaYbxcNS4t2w2ZTBeW5l/hNJ9v4Z8HcbI0G3kgxlyVSma38f2Etq9bVG9h6NTbaYvv2R3dh+5k
K3G8q68Mvid095dmhp/L/6encbIiw64P44Sp4Z1g7XrRxoZV8kRlbQCV4YUteioiKz9UtyLGxihe
CxPu+GSn96AM2nQlYj4m7JLbsdiYwc0sX0EAxMrVb6XGzSO/SjdB/ZBTamPqVndXQnst1LZ8F5qo
qrYG/NP7Ubki8GMbtC8VIMRI/dbanbgHudNSxwr2GpiEFd5bEiEkIpkD4ltEkr0tCLhjfk708/ia
IBTmPShf1Kcp3migeYym8LcUPqLDS0Q928oDyltki8li6PddQVzn8zS9CdO9AJnrmiStn1+t8vdB
ziIzVUAZRdU5oU4+MOoxoi9NvZyHV4NXr/KXUvsjZuv+avwzvLcz3x4J6JjiguTq1kJ47SRfuQIH
AJK9VtyC+JjjU0OCO+lyhDXFTvJ04Q7PfYVQPrBGJQgN5ofy/TNQD2kUxiV3KOMOfHzr4lumJSoD
m1uFXKZFq9tkxqfD77jz1GvlFkIuBHXEDuR5IU8NyYh9EyWn+yA4hP6QfROSBvv/0mpd4wBEejUd
8RXpVlLsV5fu/dwn/PXeTz7hhAGCLHbce4jTmycphKjY8IOpa2enTr3GVaTif1qfvMPxCrn0znzR
ro5eXS+QoMA1UW5wTpL83sEzdYlYfHoJJLsgFNeEOecwub2wHuj5/tp1GEyDglgIUU1LPm1zWb6W
1jZpfDfeKIve1gx/CG71MHy2DiDfO3xXfuPhE5IjRKRFLS2SD2rWcvTMV9QseMDQ3IzHbfcrl7Y4
E2s6rqzHtSneDP1GlF5yaw/KLkq1V1f3LdGPFaLWI8jyddZsUVhQGIv6IqvtULgxyiVA4NBdi/0O
m/KcnlHvV0l6DbemMRY1NVXM/c2W1vw54gRmBXNF5jR0QuzQ+qs2dUvkGY7yLNs0ljsBa59N8tD0
ZAcuMEx5ypbU50TE8W8y7t7mTG5QZid9x29nwpLpybiCqYxXpSUvKtlX5LmM0omKZ7G3iFhchcaw
9AYaNMuDQpxiqmZyP7DxnGC41+YcY+GjakmhmEjVxpUJ8x8XjUurMGO0IfhjiqWTpFUtCgqjYEla
fKQ5Y+JKshtMNw1/WWCbEeEZ4/qACWeIP5OGuddHV65EpFYwKrFCI8HpZh+Xq45oWjnER15nIoI/
Ev7z+JzfG51XFbdV8KeN/TbG1MvRMGisN3WMCdSKO4DnoeAYdM9DJQ6QtXcYUBtvmjkr1C4r+/BL
D+cWAxG9hBruQ1ij7TU31b7Y4xZs6zuToN5HNCeUuQrl1TWGU1CBD/YcLyy3XvCh6NtS37Z4eR5G
Z+iWRMGEOloyP5Q3g7zBBMhS7oRgmdxBt7hFaCRLdjdnLs4D8oZZFEGRAvZEq/IK7JOBiKPftsZa
50PgIK4Wuro6ir+OslvT1VpbA5jUha+FfsExbaHFactO7WrDIMTBCrR04mHJX08fFgORISU6wiKT
Fs2Dda0RTrJBvg8XEBf+P+nriC1Q7EIXa14ibYWmFlqKFC7HZfskbCtwUltZ5Ts4jCjVbFAT3L82
HIEz1YGtkSxyzxxnQybzKnisg3VuZw4EO8xhxhvBo40PE8zoFlyxMheq+GtM9sd97bfLyu03WNyV
kLHwrsh3n5YyxupOcfHxJBmge44pt8al+mRuSA1oFs1OIWDlT0IoMOXi66BsmJCWIIFqA4qkbrob
6wOB2wiW6RNSe19dy8vjcvCEX9qdsO2X1V3pk91Y+oXXr8TJ62hNvWSFXSPzLpyMUemky6HxmILw
amFQIXrYCl74J/1TrmWv/BhRGIdr5fpwm+wJuh5ecUrVkpXZcTeFd0i31Eoz8XS2NRDHjUiAhmoX
qPvjLQMu3FmwW4SCU6wPj6RM2uL1AYvhq+MqdxNydblz0DA+KPhTK6zGbvjMkc9tLf6yitl95DMJ
CO1wiXzRkW9Tv/QH/7jizIqT5UQqrHSD0/drSY7mTJflQqBW+Z44VgginA35W/MmISdd1H742tzw
qTvyc/iGj/jVsKzoHDYSXIAHDMLuUMMkK92p/IPzi4rQ5r0zQlt3bu0Gq8Dv3rmXYFa6Jchmgcy0
xQz4XavVkhxD1xpsJX9MDtsU+2STI6qr3meX7wlT1O3BOT4gGV/FH8fGHzIfuT/hYdR2AcxCafaf
RF6lY0NAU48RXbUw7w2uMC7kegkrWcQ3vyAYPbsmu8Ozcqf6FeYbxrl4evSBUz629xgg1LoT/Cr9
1BcuhL39TW2g9zJMSZYJ08O/4BTvGZA8FoXUxBSK+JF0a/FBIdqFidaetkUFNhd2nMFq6Na37W/o
ku/iwWGIz1e4IwP2wll2prb5fjcnnWA9pUM+Bcf4jpNpIrqLGB587+4JMDUfYDozEB4aF3BC/aNW
WJMs2CiVkEIHeRu5xSFGF9Undph60X1KglrgQLletdaFp/Z5pH4vbb/f5wmQTq+OK1nBU1MC1HEO
ibj6OlcW1eT3sjdbJBN/N7gpTSfrR/HFp0vF9efs/4c7OE2OwNOlDeSBJ1WTLOPjjnOHgblD3CJL
JHkrf6WNo7wY943XG87kdL/VYcVYPuMjx/zVxgEalrC+xdMxdotnfI7qypZwRshd1J8yiBCuJ874
znHMhqw5iMQvvOr/zyM0JTQJ8zRCP3mEcXU4yG1dxOBReLt9EGyELdtNRx5BeMXY3u5e2WHseH3p
yf0t6P9c8f+9sHEyRxXSKOgzLYsBWnBANBftTtoIruooN8yKsICp7cPkjNklfOfvonheMv9c9mQ+
mHVKVR6O+VylJW+ztYG2LdbSsvJx8r4qtsrHuKVqaHbCi3z7cz1+Bqf4fmn5ez0eqdKQyzKPOt8W
b/m1tuXjSTCf3B9eyqV2E9+299af2G2f4ht1E/36F75iZ0vULz/+tCMIJyktJ545/hskqt3wIU+M
fxYQDQPsta+nW3ZLylPMd8iUsKoF1chOuEBb0eff+fc3888rOKntCYQUC4U0Cpbc5FU5VdmGeVSf
rhUYQ72T4UoqrcVxeXgLPp0A2eqs6/YdwB4hxnCtrYZfRMLRrirKbCOCD3NSb4oPaz+scvOVajIZ
8Ctdzr+oX7ApGQ/aK4WNhAwK6X7KBB1/ZbLUS5qaxm9AzCl7q+HpaLJTbfjwotxjp8foLX1tN5cQ
orMw29cVeIIJiMFYTHXOCpzzksrfM5M6wDNivO9fx4f2T7WTQeHjBZGkx6NbKFsBNTHGRs/dLnzV
VvquJ3JkP7zwODBmkEs/3xqOeNE7WZ3fwk9v6QQ2aA0zHCdc6D9lnOKj0drlNaolBtw38mgHj2Ln
WNu4IvY53inX+dYkd3Z+LZ9T59RVCwyo5vT0ihOC4GsEipCii0UHDgV2G5HBbMtsmh9641a6iwGU
uvwXuU3n1ppJfy5JhmUQN3rysIdgNIJRK6PPXzHn3EtPMwCFL6mb744XzqO/tUfsabNWx8KMCEBS
P7ladpRMUk1pAeMVY86pYXmC9xw+CsNWjzmx6dGiHZlOYs+/TIUt/sr02kLtiQ5uEkS4z8W/SZzb
nBMuQSc8OFrsgJcQPD+v/UazcQVSp20B8IqTcOniDJIXNkX+pe357Gb19aecvH69/L+fMn2Cqkjj
sV25b/aHRwtw9dZ4DxnJPo374YOKXSv8qd3GFN5isLiwa559g1+e6QnOUvRml0RHnikoBQ6RzAld
Fa1R4sR4JGm+LizH6BG6WHf0Dp2Pr6hWeFp03R83GR66s1Ng9/LzLf1NATp5zSflUV5Woank3FL+
DC2ss3ufPFU73Uzgaba0C91LiObZOc3Xt3FySh8CuVeElisO3gD/jiIWkyKS/2iKsTrBo6V2wczm
st4hvsEmrAePAZJcbKWDi7cX+os5Kn+Lor4/hNPzG4H30ZBHbmme2ckdTqUOJWvgxpQ5eM+aOPnG
ez1YFbSow2+9e1HVq2L0o4KykQrpiDn0+0RQ6symz3B8QsZ/LwmrenyOhE1UrJRgbfT3WiksSjrz
dvgzabg5X0x2+5u6c/I7TgoCJavqapT4HZOFg5/D402QtZERi78ngBNGB+o9PnlJsSfTgli+xdx1
E0nmXsLrzn9yhqix2BkNyqejwbjIsdItPp9oT9KCm42cZ2v8DKJ+ZeIwvhFEv4Je7EqpW/vQ81U/
y1eVsCExozC9C4t8/sBP93/zy92cbABAwUcrSbmbdFWj/3ubHHInlMLBTxgl2JrDdH14mjvq8eIM
7FyZgugCKE0zTU07rUm1SJQHTUrmpdW7EkY1jRtLJHKScTmMjpSs+8BHgTnHlMwzUUqZsN2XqvPz
E5DnneXvJ/Df2zhd4UaYD2YTfL4PEdcL2mEvIT1pYpCSm3gXe0bpyvgOM0q2Z7cO6nbLTn5raNAw
N+/9BtRIwvXZx6n74v587nj+f6Sd127kWpJFv4gAvXlNmvTKlDcvhEyJ3nt+fS/WDNCqLKEEzACN
xsXFrSKT5jBOxN5rf7lGxsVjC+Ok0TuZa9S47YF2mWo+oUcetKuebTUy63HVPYfys7kEPS1rQQp4
fWvEDu3mwr+j2/N/Gvvw+fvvfTOWpfzL3KWNEqUWBc4phJcQ443Acx1sLckNgl0ieIgWEvBSOU2o
otihY4TAXEBfWP/7vinfP7n/vW8XVW7XBFlew/nm0hjxITD3JuCbVVbehPlTld90w90EZVN98cdz
Ot2UPdhvTxROISis6Lg4iWKaNHqCfHlTV45Jjk+0T33qyes4ojiswEK4IWWk99PQ7m8d3bIW4W0i
A4Kpt3FpN2nkvisTTYjgMivvmpdd98JOkh24XTYAAVL9CABwaGCDoZm8YN3xz2RQr9rCnpkq/ExV
+PZKfjmfiw9dBlZEa9JwuZII39nwQzFYuvC1uPLJibexO/uZDZfut3ff+mlv+u0z/uXwF1+9IM7z
Fi9YtBAMqKRy0tCsm2UGD9gTjQf9vObxJ5P+33ZL7oGF6oYH2UDm+/vj/+UhTqXS76zciG6BkdCw
Zq/OfGafD14l/MJi9y6kjkF/9zPdEUjhN/sOtXkabH8KoPk7+fPiPJaL8+U88nrkcSALHGZ185rT
XeO9scWtSl/4d+QoPUeELVf/fne+/Rp+/fUXFWzUT/MiK43YnGSveuOFo7fo5pv2BNxK9eDko6iJ
6AbDK1vSqCv6f4NNk/6H8/juE/D1PC6+Pr0eBI3Uch5LdUGCb2gjARwGtx1g67cnUb4tzIcAnVpl
rnvNy9lPuDqnyDuQiOump+1dvbTJOo73WLPbdaPtUmET/pSi/s1dQpuFiFNDfKCayu9v+pe7pKed
1qamWv4+zx6lLewmlyKMDR29UhtkNRQSWKM/7DS+KUE5riFKiqjzkP7FZhoMMiokhRF3AG1XQ2Rb
f2iPfB7ZIxM+lHr9OmDJ//dN+aZX9OdBL5YDWarLqWn4sfAy8y16wsRywvffte+qJvBecCM2qtZ6
SXVG0iB6Pxx/efj+/CD/efyL9SDOhTBsJPm30KOAEkp+2TpgjNB7kOsNfCD3AWIvuu3rBAWVvP3/
HV6/6FiR/VGLU8HPxw2veQIkN5QEjoLwv3NKmcCX7VA+y06+DtSTlL3+cPS/34g/frx+8cE3gadO
Zs4dH72uonPoQT428fu4cJTAtPNl6EBaO5G1UT6BrVCCaMJW/5Hr9u09wIbO5hY/PCkCfy5LbRBY
k96gb0nIlpEdnS3uuliXFdvqju3HfDW+ji+0roS135z/fQmU745tKZIO30NHPX050K56MAbj1BRs
BQd3eigMLzfW07wey03NBRAJsUcSQMP+PD3B3hvlXcuVQmKKN6hfV5Gj/YJ/xUirTc6+sqnYXp9r
z2D48IiSU/YXtWfdu/8+a+ubs8axjYUUqyGSgb8kwnPTjErZlrfmEQCDXpytYR8Fx04rQY3TAFw1
e0D3br42bXZ3Tn2HjCrcVInDKNPYq7kTEfjpdNNKQHaBLItByJMC1nrVntJThhyaOCfDje4VNbUl
M3La7MhY1CcOiL2wulVBWyqQdrKn8c18VtqruXD8O6jDkAToipPQdCgc/a3FkECCi/JLPZhvaHbl
yFOmXZs46mN9PTcrfdPeq5HHNIygwexhyZXtmQafpHswnemuOTWdK5OKPTKLe8zegydGkGQx/bhf
U5bq7WIR+ONyXixCieEXlZn25cIwFuuV9q5+jqhAsRsg93qpKGxNL4Zz+Fy8d08NIGHog/V1y9qE
UsBDH7uAjxZui2/LMDquair4yMvwpD3/+8Z/IyXUFU0UTdFEhKHIv3/Jl29D4c9640c1GW3HJSD9
ABBnpezHffsGF/LIQ0kF4w37n7TDf7vkTV1VZVOT4SWgv7IuKgdRLCxeII4LetHte5u90yKcII/L
HQt2jj8V3N8fkNfRUkjps5TfBLEvPzT3O91nyD4S/onyLtQOOVyKyhndKLkBwmf/9Au/2ZnxC/97
QOViJda7QdZ6gwMChdGfwvZpQEQ3kH28L/VtVKw7Hs3srkdsIxcHg3FjeBgMRhoqD4xKqLnub7Xk
ETHripD66ZpSqvu0pOqHIuabTu+fp3mxZPe12NeVxY0Q6Y0Ox/GtJoGNM1jaWM3K1O1ivfSAB3gm
FPLsbitMOmjncWct2xDIqY5Gh57h8OzmxRoqaknR9aNK7ZshFueJ6tW0yFmUqCv+XNOjsZzNQOBy
Fhqd2ZV1mlwBz2j1OrGQTweV5rmOayaG5ZJcd90pCVCBdPIqRZYPorrfBANuIwxWcYEXwF+zGyjx
YPs4OvgUexDuCdH5oEOkOKNyVQe/BIwn8oIVJgMNRVfcu02x1dRVqv24Uf6mnufHWcoyVVAIKbxU
hw6ZHyt5U443lepNtdciyOjXDQ1EF4vPCijrbKMHTSzCJJd1ASbxzw+s9P0r8uUsLupZdeyKpEvb
5Z2Ep0vOpnGcgluDqBVpfEDnHtRw6aSnfmJZr3aZfgUvsUAfZPoAJCNsJJg9Aij/U2aL+GRhIKB4
t7wgnTYxgtIuf9PHYhVUhyw3bLk/9SLqlAJUFYEaN4l17CHYlsmGqDith2vOEpi6yEOIRe+thyat
7L68z6S3oXKbis0m4WfTr6n3UlpvbbSZ+TjU9T3xauZjrjtD/jSO24W0A0aSZKrFI3Iw4N8gARSC
XVM4hA4yn1fc+Xfr7lMobxKsfhkM03FLVJiqn6KgtzX9UU1V1+yvBhT3w53/Fnla7HIL6E8oyAcA
uZirECsNb3exTVELuNGwOIWyCrj1tmW8wwACj4r3YzPu77azjpqYdZRAWJHhwUUTgfQkQfEzIrGq
+Ri3O0gr8npK3crWrDs1JONguAukfW7ASSfTXjo23ZNGiqXlpNavTD2CW0J480MFKi8Lxp/fvj9P
6mJlN/ImTgWdp2hZ7VhD7Gpao1nK74Y1A3e0N6TZgYztHBX6CkFXwqJbOik/1GHS/2jZ/jwRld0Z
Vi7TNCjHLjfJc5QL8TimjFX6fW1sldELt0C8rVsSHprPUnICbd+hB0XeeDCBXcMsygkwqvAfigjD
UvoJTITMaFsH7ng2znW4CY/Rpx9tFfkXxsWc4hopqnictBUJZOaxeG1bni/0Sl5XXEWmnbGIxkvy
Sk2rdlOIK/VFqzeqgWwtRESLPJB8Eul6SD8LDhgKL/4E3u88M00zoUck1q1mbGMC4WZ40UEW3gzp
r6S7T2Zoe9hrjY1YPMRh50iz+WJJD0Jxp0mHoEQhIz5L1TYN74P0l8GbCxULF0AKv7T9pYePavJZ
S7/K1G7lD8ji69rfmdlazkKwAG76pJwDOB6kyMZ3wWs2nbg4xadf2hITPWGfHuLa6T6xrlIZzrct
mZVAo83TBOS52i7dTrTi8J1BS7rdtamDCVfNlebvolbB4PKUSAQzrzA1ZSwNTmeH85mj+teUiwEQ
vunEPQoEbSVUT34FrNbYivFjh6Uga1j41VWhqGTVA/ZnINnmzxrc4a45mA3oQQFXPenon0pxDE3o
iPfifOzJhTSvOulOM08jY6D5LNd7JpPIzDqizOyKVjXrHeZjQvVEK/MUia6RsTV3JTm2DFvt+jYp
2UMtX770irTKrjxaqI+6beP4m2w93Yvjyg/sit4XSmm0Ltv5M4DtgSim3AsYUlAbVS4elCsG16nl
dLltWa7uMBmjU6JvYW7SOcc00Z2ReN8KL9O5IDpvA0eC2iu4lVevg0ckEbvHhAgXCfvcjUL/n27l
XN9UTlBvcm1VHSTdEb2YONiCcYQLwHl64suBRCmPyRBa6/wCGNtk7oIpOMl3jbjvdyRYMhoidw6R
M8+mp9+SiUIQJ/j1u+hsffZXLI7aZ/mQPlRPTHTSgnsDFN8GDKcUD/pBPsMLARKymjfqViPLd6yu
MtwY1+obIy7K2tRLmm0tPCJ3nd6b93HE3v3KKIgnjzZ5bTfPJjFH+VUAtT4CkUEZ2K2XK8nMG41i
HJMRO9+o+gbRTm45emtnsBDQQaX+mWJp2FvdvXnK7ozrfjWuLL6WG65V+dm7skPkwi1K8HT1TEem
IJGUlw6qXf5cNzejT5/GIRNGytb9vGEHxmQMBR2Dd/l5fNPP9G2ovaz2VWsOg7UKpWurrDaWgCpr
KMlJjskKJBqAuf6Gc0/Dk9W/LPPSe7HaJuNTo9n5m3Q104NNYqeYzk2FS5cur4GunqFJ9JgQoocB
5NqXDpVBcNSqRez2rJneHNtsUeVxq3X36WvRuhnSTOtqqLdg+KP4RYge0cBjjePoprQaAIM2LqN4
nirudqp5Dez/+ilBC/eA1lUqHAUVVrPMt8sJWel2kBwRlZsM3sIm24hB9zitCCDN4heiv1aNJN7p
XMmwfA/nDcAJA6Ku4NLTE+kqEB/ZvaYYR5Az1XhZvOKp/KSRJPK5Npz2IWmc8IZqrMmfU81wE5Mo
92v9gCzQPIin+lMCiDXudcdYE1TlBXe0oazMnbjCJFJUqCVA1I/5vkR1Wj+B7pfEtdIceHUmIh8a
AHvNu2HZ3XTmWWEDqdws0iReS+b23K/RAI+O59DrJMKcSKd/Jim3GD29Pfbl2gzeA+UKqCQQc8MV
R3ET8gUYETQIIcEKD3lyXeZbUbmNiHG7Do7Ca4all1WbraSY3aB4QG1Hwm0VOzlIO4Fc4t6dYSuA
6NBwSY/vPVdSaND4g7QGTA6JH9klhA43RXvG/9orLW6PgY+iCj071TLsqEh5tJSTOK6FnKDKY28+
BxGJqvgQarZFpp/YlZC6mkU+u/Ko01Icrs0BAiOlTb+t4rXFlyghTjZn6e4f5OxG0a8FkdLpaOjX
PGLisCPENiKuk7yDyu/PRs9CNL8hTSNJEm954Uyxo4Hb4WeaPh3bjs/HrZrjV4bTuiGzyJ6RVZrR
lR6dG/VKwuQQURKXjyQSsH+0ZWW53yTLr7txzRVU+o+h30ahDNylc/SGIOhjiMxSmt9gR64aorhK
4NBl6YrPVvfLzCkscRx1Hn/W7FCfrWWuMN9L0mljW8QQ02NIqXoysLVdMe5yBLH8PROwJER7oddx
sa19bHpck1Y9IU4xsi0b7LLZzx1N8U2aXKeP4la5FnqKH6ewPrlxjeHG3Vn/8Hu7QrVQ28UAaHcF
E52Sv4j2XesY9Z7VsYxOpDPTzJVUMiuO/LRBua1JOE2X9M4nLpc5PfnR3hS2VfTOvMb3N/F4IMF+
5Fqgz+wfCFbWLQqv7lz1R17wGD4qgGxY4+U6QzLtpqAJy9UQO7A1A8nLVIf/XOg8JTp1/aYSVkJO
Te6a8lWnHzTjrkre5mJXc1EzBufmdZvndqBd8dN5L9JpUYqOAc4HbLFI6lG0P/uMuoixq4BNDzbm
7Sl+kONzG5+07EkSb8Z2L82O+ZE++h+m6oA04g76/HHUrNq2Uq+M+M4vXocFvZb3O6Nu7YYPwdCQ
xqfdWnpNRph8VlHTWFjB+7PSX8G4WEXwPJr1MO9C8UDCVhKSxJU/BewAink9E2WZMgw0WzqCxkmv
z4Z66MN1pj6b5b4hnkLo17101bYbhUSEJPCq1RiuR8UVKBwtL+mcCd8AfOiU/afNPsQUdo3A1wh9
Hk0VPW/sjEVOC49BQ3S1iZw+tMnMsAUkI5JOz01nk6s8JNK5D55k8SopcbK220m4D0VIwA4qM9ZX
/n9mhIofQnCMzmnHjRFu5nAzDttAP8LehFrkqL4TIT6n26gDeorv1PFQ4RBiPJ+tClYLyb+pkmsG
MhWBNYH1LJEb3RHpZrfT2jS9VriZhRudRy9NrkRhP0+7Dnk8UbMSyx1knPJFDa74/CxoLNTSfUjn
sNsu4blDcpezK8XiRE+O4O9xSAln3tTAmgH9C/6NBGSDkwyDX2b3iSVJK++X06VzRjRsQzyMsMjk
c/4De5yfyp62W3ySOc0G/nPFIC2Z6SWjPe4/LOrioNxZ49qI98X0XuTbZrpRNFutEFOsGpwHbUwT
wy5l4nh6e+6v05YScl93mVcO15X4Vppu8yb118jajfxmZjRTU0/gJaUlk6NrPugsLDLp5jhnkyB3
EaFTHiG01Hf8x1Lr6Hwol/7f9LbILbQjW66cCqYeViqmfvE+FhDNUX3B7YIUID8m+UbNtlOgsbL9
arXJFiQFt8vA3i2P92G8pODCFTgwni+DzVTspv5jNCZC4LElbjjGPKxavVnzjEdT61Q5hJD+oycb
0S/XYUVPj9WxKxzETvwRheVWPRvZTVLs4nidGoe4o3yEi0rFhQ01uc6UjaYfqvZTOKR4xoJmPxnX
tVXQkV6RJ5jR/I3OaYD7xJX7hyolzf0tmx2L9RQQmV+6yIcU1ghFcmvzoe6JTXpDXGGqg9eqjm6s
GOmPw0oWXa27Ew74MzJWy9B6MG+K+UZXT4DD1f5h7kq7iUhVuorkhTlQouNHLNdKntI6Wr/tVUc2
2HwMZC2yUBFpzuIYuwnnSnFkMVIEvEXkDyFSUXY0ynsCEpRxXRcezRLxKm5OlvFQ9pus2CCS5MmY
yBFpTkrMO1UiCuJL6++Lah1VaxHBOKFykzNEp6p0fRR6ovHcKdt5XMemi46w6Dzcs6lyBaIs5fCZ
aTqaiPJRE3CKzdTfFTp75aTy0IjYftv4CgIhJ+1nK02zh/6jzVhESdLNoPvLyVOQkgaOLmPDYHDk
97L4Ilqs93LzKcfHf7dZlb936uxFDWoAkaG5+peCuW1b1kLx96CU6B1SrLfMJ+3aJ+jqoORsG7oj
3VkXB0A1ewS7wz+ATkV/TWFGyEPqkmvQGXQSnEZdy8qpNR/C8h5rqsjA/4cRmvrNRN0SAb8Ac1qA
3pcaH6mqm6g2pei2Z6adlWd9OnFp4KZLzY69MDKqDQngi7LHd03LVVvCSZ0itMfkxaK76r+P3kyc
jK3Ni2jUImmKaZ+INQnfm3I2xQct9NYx1Yt6o1u7dt4a1lVmECpGoEzH5tXBXxKXHmti03/8+0Z8
J1JbfpKliZJumX9xknM1Q8vDUW6VU+cC/BckiHCuQGIT8D5bIINkJQ+YyUlC3VNeqM6cbCBV6h41
UvQczFDgfrjc342zLeDhaClUBWyXdjGtCkRBbEY5j25JhgISUeakn9A6yZB8QCVLXBomFQlJmJ5q
00nufKa1xennyek3jRv4xdgwDbKJgP9fDu8EKZKVuMii28RgLEdQFhEVaXooWs+PaL05aXyK2nUi
HIUST5JxzhUPrwxdHHv60bPwzVziz5NZXqgv7Xra4nQbdU5m+TosoT581Ilb7hF32K1FjvoOwr0a
0mwO8MvMkLp+6GP9Vk5dto8Ug/GhCNEMx/5FwzmLyh5YIbeFM8j3vbWdS3aYwTlQnrDV2sYQoB9s
VwoVGAKrvuRfdQ8JRfZEOCZasDUFLs4jQB5qfTL0Oz5h8T1vwTonrDrYzN2JyvYlQFcbu6Cv9qRN
PDUb+VozDmF+A4rPZ0W3e31j9g/QYRQStn+7cAH6YZCzULqtVP1aIkxU1dZJ5YiM0+tjgPDFJYAM
wVDN95h9nqNFzr9fom/a1UuzGpqWLIkQr38/SV9uTlYIQ59a3BziN8Uj/lwAhG5e8pA6Ue0wriMS
dnKCgVOg9uGDRs1FSf7DacjfrVNfT+PiGRk5w7xZHtgY2EW3CDzoSIEsWuaOfCrDwIHRFDugOidk
IO+KBsFRpssEBZrRDxEfmKWQmBkfyLz+fYW+ISxgkFo8HPTyZfOvzuxYixLatyC6FehekFzqZebe
wFIf7AfmarRqSRpxRP1c5DeltFPHx2S6nRBsfpJpiIUs8J9pUP/7nPRl6Hj5QH89J/XPV6pom8Ei
eQwsx+S2idfndu0UD9TqJHf68DSeNf9V+qiNDSnXRXgs5pOAwbYl9JnYALsKjnr+GYh4hG1xdHMV
he85qz2u3cBCQQHUi4CzCEpGitMrm4RNUnzWc08fdhHAMJNlZSML1yqdI73aGsI5N/cLo2m4Vxq2
zIekpiDb169IFTQXuiYVh+aM9ZmQZoUWJbZadrh4E/99Vb65UwwgWXo1QzQU5S8dZ6yF1mxaVnGb
Y9hcCwHOXAKqUCy8EEGDqc9Mbf9jJNHZEdR9ts0+VPydhCmwQ09/GsN/s+r9cTKXas5wzoui1jiZ
xj9jH4YJoTszqc0LgSFhKDs65IiC791YqGm1H4OBzGVg8Ocj8ufxL4aBWjRnVRgaxS1FB73t1LgZ
gpPfEKbO+xWUxVEpxlvZFFykZjPG04qX7b43rgX8rFeJy5AHNJePM5O9BHvXhl5CyLjkxbjR3O7o
b1fvOC6xcT4oVxgcybUJXy36nsl9uUQ6r7OPAYnssimo9lPvJL5jBDux/6TILCtQjJY33EbPwG0G
gKoqEPfypbvTQyf/XOK7QbVmR4XtkMpWPhdktMm/8ox1YEJtkRFSzviqwmo7bhdukiMs0rB/P0zf
Kq3UxVmviCoQzEuHpBjMZFCxGbg1ghKYB+50aSUWC7yvW/CbFknxFHPHn8fb36yF3LkvR75QHGQl
gv9kXJ4c14rZ5o6PsXVKiHWrVmhA7xg+KXeTOzZHy7quG+Jm3CntMVZ9jvpRAFxb1ddpyqdkINp0
/RN3VV+Wlr+eqy9nt+iGvnww5hQivhiE5S0gtI5Gj3+krKxeSbGX+vUkbfTweoiewGVpNPEehnQb
Eh+0MamSo11XzYwNrrIXf4t5f09bOBlWimj33FWUNDcY6fG0hytfcVsWmFWwrt3yAbsyYU3WOX+p
k30AG4kMGMTPika7fCfn1ynNFh87eJQT1Yej355CB7VDty34HAcYuP/9ZHynCFHIqtGZRWkL8PGi
yItbIdPkOC5vUeZSYs7bDm/bJ0CE+JltaWB4xiNeMKiAblc5U+AYFiGUgObpUJCG2fzm05ImcmAn
DPskNmg+r4ZHi/TYj3+f6fdP0pczvZgCl3kbpaX8+0yJEO7bXSPvcOeHH8kG1tbeYnDyokxunCFJ
WQ3Sat5JO2On/ao8a8c+ZRMeIvGH9+ob5zFP95dzuqjF6qgZQ3PknPonEVE/sC3w3LUDDGJZdsCS
rOd1SGM53onv86f/xEZjwwUKX+hdSGfjB3Pg3wl9EHO+ns7Fy8bQEYFGyemwOxbqpcmg31OzV8km
E1xe+3Y7rJt7/dm4QXVGV+XU7vVDX68K4lnHPfMQIsVkh+bDWv1BG/tbUn/5pmkiexiR7xkJSRfP
WdPM/pAsV2qREXjWYYIjcHet3ZZ0fHues33zmumeThzMYTrmsVffVjsFD62xGu6t3kPAywCA/lqJ
rfquGW3+XcEb4lk9bWHShtVT/pbvZesoiw+9uFOaq2iwk8Oguurt9DGqx0X6TOYUQAu2Tm6HQVyy
q+hZJQV6HK5l+bUiuhhTaUNkcDvQ4gDzsqGmTd6hbcLt+8mWpP1dJSICZEkGeWIicPuNRPmy9hRW
ZwhZnyEIReBErNpc36mMfeg45u3Rj7hb5VarUJHhaIZAv9f4Cpnr+DXG90Ntc6/As7Qn6CM9OEMv
ZyrqQZzMDzKUAbKTtdv+A2w46BJGWaTmkWiyogANDtq0y+aHmQeTztROo1NID7mhepr6Fnb83qJH
YftvA0TNHyq9b7laX36ydSE9yvzBkK2En8zunG376CSkO/Hxo+Hg+IfpowrcBhur5++ZejY2I9qf
1rsfT+GikhjV2GqbJF00x4kAgp4YBmakqTO+STGSlsiHggoWQaYTY+MULOg8/7Tk/i1E+OPGWxfb
A6MxjTLqEp5k5uwveNvZvxURSiYPyrw+rZPykJgHxLiQUYiFkQqX7Dr2LQzuyIY+ZreZsQvaW38v
uZPsSIDdbXn/k4Re+bsq5ywpFXBi4m7nH/78NCJbEOa+KuCAuVAMJmbmiCx59D4mbJm78tQcGxLU
1Ps8OVFaz49sMB/N3JtvtBeTZgG9C7AsNqG3VKVvVnJVaFtWvvpY0CAfjpZuozSIPMH791dC++6L
jmrvN1RWXzjOF6etqXpqTGUJUwDdBN8HdLbG5JWpp6luAnQ1XJuv0316GtbBjfRO8lPjCNNnyNSc
pjLthE0nE1x+E2jn8LZYm63DJroVV8lR3E5ed6ARTS6fETyCx07X2vw6DoSvrgU6Y3z8oGCaHhMM
3qCSKljY/rQt+PZ7vSgiFVkURZ1I0T9/n1UNqVXEKDifoDHTmJnExcM980FkJuQM/U3ENiiHYgq/
Wm5WykFakTlyZ42r4okhZlfTk6SpvY0yWnkEKa+KO9nT7hdF57/vhPLdY44ZB/ewSUdLvZTuonYc
6roblsoPNiZUGrA6v2rFVe+tNwXrrXJvdDwewmdLCgTTkmWBFtaQ1YnVlEumUt4E8Du9rodtVj8W
zKUmkDbKptB3qrr+98my3eS6/fl9wjkIjoyAN1H9X9HOl9U4LOtCH4Kpv6mB6uSB+xSa21I6V23M
QwRUhxFrIr2oGf4ZKXkYyBsXmdhM0lHPnAxOsErbX5zA9JafhXptdgnvhuW03WPpv4vUdAV5Jnmm
2YH8Mlrvhl+79Vmp/TslfxGRlKUqWuJyH01EHb9ZWHQiixQ4jqbBgUpNySn6dqPxpxoC3HTwS5mQ
2aEpE9veuLpOGrc68qifO+1ZZlMYVspuhEubGwxXkhtJHr2moeyXQTU1NOc1yWYOSw/GYKGfCP8D
oxRZ+6z9kAum7/qzPr9G+t0c3BM8Wuh3IniDeT/V5xQr3xi+Cf2ToP/KEExZiH9n+u29tQF6u5GE
bk2PlozNcd2PuQ1LPoFDQRaQN1sLwBrHnUnwlPogCWg1lfOU7g3/ORedVHstm3CLM9BXmGV59GGN
0tYmF52BNh9x5hIYydRJGJ8hkVnTTsa54CLhKg+Z6JSjbdDr5Zs12ypQoXTNvpDq1NHn97ZZ1Tv9
Ma7Yazh6v8vofqnxzeCffFQw5lZuNiTmtYFnkQvkr5A0xQ/V0fDohFOyZ9qvkbKNMIDonf4W9B5k
mvgWqvSFL22F6uIsIsi5yrYQXtfq2wiTwXycWpOx3DliViwluac2rka6UOsa9NFAkFpOxXXYtiR9
oh/4DI+ovYGXjPdNhQLoXsmB+oi0dotTfzO+ygQu26jrj/4bQSFIGrTXWdnRNtKQ12x73vL0ah5X
wcdy9oFt6atcpimymhuvpD0woXJHRdBAZW53kOnq8b4k1Kdf9ZC1JeLsU2p7FxCUQdbvPV2oIPas
X1CnjdaTUqjUTFpcTd6318KLjDJqkXruxFW+Lh6zW6hP5fX4KTqTDwH9qhNDRF2boUWIiMTVLgmB
tw1z38mOO/grddMBKjAf29fRRYpRhG4tXE26K/YI9FEaAXoqzrnhjA/Qs1sGDdUbA7rXcXJTus63
mIizXxKHPvWn9GNJTutX+kkxAEOmhzbbpNhpMVix8+7w26UkkW6wb/KPXXwT+O+zet3B6C26zeJB
3ofJHgo0erARJ8Z0n1uedrBql5laTkws97Tc81OE6jNOyWqjBCP5xzFe84d2gS71N2mPPNqOU6dH
cIzJDl2jD/zsNwSsvZeEkv1kuQyBdZ5/u/qoTkwc7pH2RyFGABtfQP8qrvp7rpRGuKNLX1I3IfCt
DOw58AqEVTHvQ6QsgN3JiSqOHI19sZv4HrtLnN8m/k+doYQjSUcRzTBKmpnOBZ47QO7pRmwcMbOV
1iPgj4kyGoqWlFmAd4S/9WtmyojVRH9F+ZABg2PMAaVW5pudPI2Egr4EZ1AK991tmEGpihpKIjZ4
nEhwx8NPAw3kM0qFdVzbirmXoo0v2H58I7IyGI80xmbN4Ybr1qbqd7yBgb+NiVVAxZW1OEO9Olgy
1et0jefGFKj2HLAlRNEhckSdhfVLg6ln7jj7jLcMHT6dvRWPiaiCv3Rr+jDVCegnSSWzsU/aTdKh
NLIFkpIAPvzmKuukAy8D913MYwipmvc7cdAWqe/8dQbcvuSA27hyyLjJEDVrH2n4pLOLq9QHhgzl
sxAe55K9gHBVmMtfz5FJ0SmwqZ2ZcgNyTzIvH3lbhKOE8DFwp3dL9YZhz/hoLlsEIk9l9ytISKkm
/nwEjJ5mOlz+aNvzzwJRp4pirHr1tEhkRguWDSN2/xwyRO6sBe0Xa6c8PcpIeBAb+1jTJqTPGJeg
Jcgk6ATbvvdkaauPq8hNsM8JhQOpPsbo2D3XDBhD9sAt+5nrXnwT44cBOEbMyEu7Ca61BXK+hPFx
gSybjx6jEsZaiKJlxtlwvMHQQzqb9mgptG0P6z18HoVfTFNTmDMi7XOA9ZWrqI8pcnaftSlEZlHd
hxAHBAJ+I0SGv8JhGwe3C58TFbXyGopPXbGZrLt02uVxjDLhKuJ5W4a9gv9r6D2jIiBUYvYePZjV
rYlVrHsoO3CEic18HjwfAku4dVNy3TAJ1/hL1l25S+O9oR9a5qf/Lgm+6ZlBEqNNTpWl0CK6dKCM
VR/qcaT3+CRmbyBOaRXfRmuEbMsCCKvlkb3Bj5GCS+1/WYZ8PehS3n4pQ8q61vze1PqbJbFYt1Oy
h/xN7+reEnk2/qRF/rtY5icuMYIioHBVuRyoRuqY17UUDTcam8gerG63HuF0I/5YUgIXv8SP+69l
2/DXD/xyyIsuTlWqXSTnyXATbrsH5bCIUw3bWLevyHZB/P14vO/quq8/8aJeTs0xM9WMn7jgEKhy
1J2ps+GkpzXesliine3dUDqh+7J/Ch+Ulu3sv37rRTvG1GYkJwG/VdzlZ2XfbhZTinz4ucv6zeDr
zxt5sespxKTtYzkcbqYlVnCV7BJWDH2FqpNWVNjvSq/fUKP95vmzdoZux77W/fcL83se/NfPxa5l
IfynwL50wuTNbNZG1/c3OboQikI+7wCRuexdhJcXecMpj0+puum1EwTTOvYW82sZekWw60vG7Y7q
NMpqERynrDFkpLnITrSzoUF1e6LAq0nKjewC4hPtCnAD62YpFdAy4thE0OfN5+Kzd/C6q8QXPCdn
lvmFNfnvX/kNek3HD6PrTBixI/7VMA2zQs8qlJSYUdI7rOVjC+O1WpsEzFPTPCTvAik43k82MfW7
98YENIf4AZnGX/bNpppSrZel5bCTO7fbLt3Akx4Iky42KMZOTF1DorApolBMS46g2AgXot7x8YAj
/cGDGIDiX/X5ArpBSzzb40OIDpAPhroVGbm5BEezm0222Xv7CypB9Ubd3sLA/WF+vTyKl0/J1x9y
scI1cakUkT8NN+q6uMoh4Cvr8mpBj/77PinfuYaUrwe66DhGWpaJEdFKN4XvEngrnnvas/OpYR+a
ilhRKMlTmIzaU9G9mvPxP6Sd127jXLatn4gAc7gVk5IlW86+IVwum1lMYnz687EOsH+XSrA2zrlo
bPT+u1s0w1pzzTnGNwJMPkVw3wjPkoxXX/0c6CEH5W1YfsbKK2p8hWzAoidGO3ZhYvkn5oVyhrKz
vgsFWkfc6AFDTRcToZKugvZQnNDqmi+tBW+7PvoCzpwcRwKyLP9UURsOz1awHqnvNFTcvT4PgyH/
zFaw5rRK23zfNxmSu24xCuQrNQan/RZC7ZGvg4lNQfo5kIVwGH2JCJyWPqCgfOblp9agcpdurRdR
Pi46Ug3hE9q97AfhS1UgKec6Rw4sNTpMmaQfiTao2TzBVAP2jyYvTLHF4kfWblChT0cXA51MQDHR
yFTSjqiu6vJgih9CPaGMNRf1sDI5Z1rhA/GCcf1KUJGQrY/RCw6mIqUXSWFLEXUcH/MERR0n0nxt
Fb5+euGYqbgR/wNOptyNKCaa2VcAEtesGDI4gEgNH51lseXlZIqCKD1N/fZR/lLusRlQ+s/QqI6k
kum0NYStYNoGiwF92vG2fGId6X4pG5wZUEBLx3IJ8ZpmaXf4Cov3U0UsLS5KVHP8wGmdYOoVndT8
1ctPVerlQDsNRyoQtLI7xbPgv4ocvUVYOIvOs4q9Q7wT4zerOcwh68aqAoZfex3/oDrB/UMLyf9f
EEAJF8gLgudBwF9ZvJ4Q8Be7nEmFhAfnlbo/pTl1dFsTp4udwR6IH/Hht/iUTy+hyWzorYrew/H5
SHRkSpEnLZB6MmbMgp3SeJLkj+nBHDZJTOE7i0xlaLfCvUA7QJad2cE9urB2xk0mukm50xUeRPMr
TYgJRpForszwcMTzYxSfnXTXkXjK68+5q9FcpgGIniROKdGAePPmyA9KvgzqPl+roR8k25SEzoYj
rwCgOTrwW0zGxWBdg6kRvPJ0iLpH8hI5mnaPMNr4Hx9NIl29Mn6o0ZoeD5K6b40t3rf4sVC+oqWu
+zG3PtyGtOMXYskxkfpOppjFbbGOhnVQXNmvpItLqkwyvSrBuGPQ/netFclBnWSJ2R8k1NKNp9Ye
wKg3mQVTm0sg3mfocVdX8ot1pUljbJZg0Bsz5sv6VuJFR0nKdK3tDulT/ZAvofvYHBDXcxI3XUMb
K8mVP/TPdPefJffbL54tuYpZxcckZ2NmJqTX3ogdidboorGnpWU81AqMLLRkC+20GdFMdw9RwjCl
hVcSbcCClOvqPvGle8R+CbpKsMMt66L7G+MWGnpD9iouu19Vv35ewNVLlZupa6IsmRSotKD/vk+1
MIRHteM+Bei5Kmgx2xQz3Lp+HRm5p35DLiG2xuwOWFrDQAfJdxWtW/VeTzcm88qEr5aTMHFnNokW
OITT4KkEc877umCV4mw5DDcycoHsNhVeB+Yt5fhaqO9R/xo2z6N20yW+pqF1eMnSD0l9vjoMmfef
f5/Kf3/f2RgAGbgxWilPZaa0nAgbDJEdIA+1Z0jYBCUGqaHlDPufb+vl+uXbbT17/aYxgZM0v35I
Sz9kbVOujh66e1572AaotbwRdhtzNtrXP/+yfqkcNg2M0vOZg9rp7HsztLGto4xfTvSlNezU46Yn
ldsB6o/ictGmuwoUu7ZjJ4qmbVm7GZlnt8H0kg6vZD3ljYdkwtaQT/wRwOA2RP8df7bTXST4MEhH
n+hgYnJslMtmuxDp+a+a03IIPRXsN/GNNL2bV5XkM1qIJwy/R7It4t8J6BdEG35jeMGhjm5OfP6O
4ajXCCgXBD0Ujt/+/LPTwJjHJz3reN75BN581TmqjWgw9o7IhPcx21kurAT1BmGNTY9XDjforeDQ
x+xEnnlt8bswKv77as5ODFPWJNHpyNWkLAiNh28Z/qjiscPYdCU47Aapr4Sb2WY/quTtwMeoVrSK
SsuWHiXE/1gLxBXdScJRr7KzLjEKvt8r82xQKOpZf+xjrs58S+l0uafbgkg/1Le/50CcOf9nssPf
R3GZILHYgxbctxsIIB/gOp5mPEV1pZq8vGgTBjKrc2db89liJFXB8RQGXBAABFJdamInQyiG2PYh
Y/TdgunAHz7+z5/MhRkxT+nbz56tEUoShFY8MNVh0hOPLhZf/LDxk/S7dfun6uSV+bbW3V5CAPtb
zHclUIxNSUvK8GTTMeiZY5CaI78W3W1zV7x1v8rnYGncle9Rs0joqFKEgTBmVMYggTSqD+0rU2js
rSz1FRmrjkFU3bbH8k9z/IlemVV6Bc5Cxk4JQ6QrC4Q2fwH/rIgmCEdjHokDHvh7xVcGZTLybOgO
Bq3fYseWhaXxcTQ2Emm9ZO05FGT6sJZlOunqW2pH8mxCQThPazYjyWakG3y0RfIDygOZY0G6O3a3
xvShAFPoS8EnatwOaSESpb7JsF05SpGRfPFIMJcVrrKcviPm9KD7KrMWp8MSd60Pg1wKnqKxB5oP
Vdsgy5EQxUl6YSOkQWK6zvFqSvKlI5IlwttlACuJ/8z44qy2Jm1iFoWlRcps0Z4cojxVUlhtQIrm
nen0nqZ5huxrTMvgerJCXGucXHAG6AoneZTo3E/iR8+OT1nban3WTPP2ZO0VT9meZFt9F36Zd/My
3Pg18yndbnrXXJEM5he/w8Ezio1ML4e4Aay2BVEWOLmRMklYa53i6oDxUq/MAvZHrDMEDjQUf78u
Cda7WsKDx04GRJWbU5TbJvGPwiYotpbyPgibtr/J1GyhYjxeMqR2xRg/gBsNDlOa2p86t2B6EqOu
D9dkNYrMaGZLnqNJnvT750+ZB/fv262ycKggxA3dUOWzGwoN0wxTcxoOwSORSyis2PjiZZuvh9MD
7nBJ3eq4Z0fYRZxbXZEiXlQLXyy/euKA1Y4ENJNTAP8apbfyhGfSU21RXeCUPTGt2OvpLiQDpL9T
ivVEJyLemwCazLvC3KbYFvHr4tTSGE5L+T11vfE5IxipqLD34frT0dIsM4og2Bi6uECbFodOJKCE
yFySQIh/tTFZ0IIPCKsqV1LOREpxOe8K6CMUInjGRW/dFYzL/GNgp6v/m7RHsIdpS9ZipJXZL9Nn
q8fXE2KQQ1mWbysc21H4oFRfnFa000czSBgry6WqfzFjC+rXSLuz6HySm0Lw8km8goG71K9SRQs8
hS6S86Sdk3dacyiCQFBmEM4c7P1K3HPp1M/hm0FEj7SdtSkPwGeeC1wmdruPXOE2sIO3adhMnFF2
6OvN0ScaQ+GwQkpDlr2UHFHHep+aqyL0c+jjXyDSu+W4gpuC65wV1zCf6HRng9+PH2L3aUle3O6s
7q4Wvo5kGtBYv1L8X+DO6Sq9KklURYko0PM2tlSOQ2NF819p2Lo/1A+l4uB7xFXdCKum2E80KzB3
eRrJ5xRjGOG6p7JfX3n7LxTzf13F2REk7/tJPp3kGeHCCHggf8bLUL+scYpF8YrGFAr4BaKQ0h6U
+77d/X/fhrOvT24DjFAdFyCux2yd8/nrRHSKx4nJ+X4ETpt5GPFVRsQuyxaPM8zvqucrd+HCwv7X
XThvfsuqZh0VLkKdUxZrapmB4aEtactEW8ZuUt136VqQ12bga6YTrYfgq9ZwAlzTA1+qrxA5kLqM
dlE2zPOzlXQsiVkUpPnVJ/qjT5dD5x8VKm4eSYCBOlTdo7ZGSsl8iIHpa/za6XgSULoX1KzJLqA9
VFJjq9hMgSnrzeLnO3WpWP7rAs8KH7U7nqZhvsDBO8nMdG2w5SGXZ1sUok2yy+phcWw9lEZhZ+NG
cogm04p3NTIY/b5aTp240/2Va7q0gH+/aWcnp7ZUGq048vSImSFWgN66jfAzYnK9xbyFPvGhOvmy
BKbpDiJduui6pTK9FKedkjyZ0RWh0x8Q2Vmx9NcdOvuiailrCa7jDk17chzCGDe6DUIohxAe2mIF
+YVKWUj2E/w6YhMWJuVNMYd56RT0BNTNKS91dxvxDA1ss6geezGjb5ku4/QWO5PeEx4LtYJEFb1/
kFuo/5oPHxCLO8gEOqd8Ni/6C9PnzML96QsEE9zVn3gbLUzj0e/8hPoEFzm27yVjOgKiE3ai/lNO
HrB0EgF99FEd1J9I8bvOrTbiTltZt+MzDzIkDCm9zYlgS/gkA9mOxYMib0yuZv673k6NvmzJZTPn
Q0lzr4gvQvBUIA8N74OWd9MHE3P7//LwFYWkcj4XYobO1o8gLMDQxH8+3Q7VAl7vyYva5TjzVfL+
IS4OXfZiKG8y1JjIj/UVNKgMUlfW0aTtbq8p1y8dSBiz/MepO3sZh64NBSEBO9a4ARKNx67xGZ1a
SAVVj0F4e5vVh//FoOlCzaV+Jzud3YZRtPqqM4EozfNJ1ZYW8V29oT3tZy5+t2stg4vLAN5UkWRa
UYVnflbilaPSqF3eUjMla5okuX3U4GEvSkArmSuTBsFODJSEk4Hpyy+Ti2qesb+MfswJgztoF8qV
hemCEwaK1H9XdC5hJd3J0KOZIpWs4iVNJdYedSckD9ZxiRkRkRKDWjgN2s2AAe7aun3xqX//9bNj
aF5PuiJo/Lr5lkc3ItgBgNIIqU5oaRQ7Ru3hogLJ6INdOwBfOJv99XefLciBmleNGvMk1DcdQAbq
HHoWkSP/Po5O682x6MXr9JS5AqQxnKJXvr5/tYTzXVegBM+7lXzeqg1LxRDzkV+nUVUvdMM5aS5/
fWOBrNnKqPtn7JKrmLbuadUs1oaiJkBWonptl+JVjuul7slf1zPfrW893FpT+raKuuFg3FsvcX6P
eU4joA+uXOjECJQsoMuBVyBT/wAV1ZOJkNr4bUTD5iBU3U6mtow6PMxKswzq1IvjT0ldyuX7aFEs
z9lW/N+cZc3OX+IHBiImoJFZngwHCBuaLeNehGoi8aOeRgOZsy7m+szOfzGAdNJ0j+g2WqMAekjY
AtxJBhc3PPSJxwaOAEPo9k23Ux7bB7wonyzR5q8Biw3KGgptLG02B3wlZaX1kOzMWDaVZCukRgvx
fk57+5hRfwwVGIPskgOEm+ygclbGCx8cNMwYfH8x3DQDZ/8bWh6ZuYQXi9ICUVCP6pRALGtrQVB6
j5ZlvD6ioCNZBopFjuANjZRjXPto/1Ty53uloUqSpc1Uz3+6N9Up7FJDGHlcgkf0UWn6veQjnOxa
usMZ6Zb6rak9l/JjKxJ8srDeMuhM/BkUGULpleEK2YrXYSupyw0DuNmcGV+pDS+4rXX1+zWefWCF
UNT10eIacX7jiDiyjAkuxYTodJg5jivB7YjNZGKIXOmBPpytdrftaQMhIL529r96LWebi6gmphlV
HFW5RbXD/oLuZXbLF+0rKoKRs1/A257PQkC7Lr3QKxE1tk4rX1l1/hxOfnpwZ0XOpHZSVhfcFKh4
GnQ+ZEkPKtb9+3pVNI9aJfFlUMwIWGZtZKN54/ZkEWI181FrGTDZGGmgGC5Wero3cYwo1GXz5pyE
vGv9ElgRZcTPa9Wf2vnfa1YRE0uyQUV/1rtsOiNLwmA+cK05Virmaooc4aWUdr1lRz19NnJICJq1
1SPxQ8BRFjWNABAmqktvqtqqXoajxTHW5YFZ/VJ4yDc91jcAL+kHfS4krNNNtecomi+AJ0aD//Pl
X+rS8x7+d/lnW0xmdRkMfwqdSlvU1oIkdppk1ZNu2hpKDbjJsisTT01XdnAq0WbBk5bDnFI5Czcg
ty/QT9f25IJYY3baONWWCDFfccUNKzGgLz9YjB/Vh+WfcC3kv7C5eR1heRLdzQ8mrbPG/pQt+1W2
nttH0bU/by5Q/nk6LAOiAobbYvx2tnJX2ZhbrTgcwvSezkQPmWxLuxTubZqtcu01PJDrliHzzRit
Wi9HbduQTOKldB4RetBCMta5U/qnT+Vd9BiCZwR+Hp8H9bWGLbPo0eU91O/ptqLZggrFH3aI7Is9
xal+jxZWsRW0MHfRQbPNZ+0z3QKSpt6dtaCq5sq0CQ6s38gA3J+f6sXCwdBwxwP6wOl3Tv8utPQU
CIE6MOtcaDhunuY4r2RvAJRd0GWpF5KrLq9JPS7NmlRDB3VJgrZOtXpWvknxKS8ziU9B9bVhY4n3
GJKIPgjssd+M5iq8RVQt29W8Iy2v1Y4XGx/ffvy8UpOzaRDNhD+5J40EgDFgAm+WDI+JP4hrPfOi
2NbB7znQjIIdWJlrV3Bpgvn9z7fOPqVA1sopbbiClpfC2uPSgm9XbVuSZMHy1MSpDZKtQ1MrHPBw
NejYJ+ylhSehw/7EZJ7RpEfWUd7OjEKFjDOodihFF/G7DObui3B5SGSvmAvYs9id4dzBH8q8o+zP
+wMdQyJkov+H+eFff9TZPjVEfFbIk4ZD7dDWIztbvUtLv0/9sIOzvJOmt5RVClrwgOcats+V5fXa
O3XuS4ISfzLGht+nR0/RL63GzJ+FfC0snQpx+nFyUcAQXRwCprz2Gc2rwz+rhzmHfZpzc/zc0yKz
ME5NyRPNsN4BZvRjY5Nn9NNMp+3XpgJ2WqcRujpRQ2FuuyoekC8VwgbKARD+kgLA4eyVKuNwqvVO
m7+oQly2vNkgu5Z0a+EkeR/NzJG2RhcVBqd+fQOE5LigtLuOJ7ikOKTn/t+FnL0GhWC0uWJwJ1Td
AcQcdb4BnUxBwbEKAIzipJOdNvOgbZAOnZNQOm7N8YnNIrnyTC6Cwr9fyVmxUuaF2ucqt0RYgrMI
EcEsOCImOR8AU58nLKWSU9HSBUQpR59Ml0uAHLj/Dbz47mg+TqofbFUGikyVEAws0EKYW9W8E4Qv
M65o3V4zAF5Spv11786qmu4oG3qlcO+Cm/KBzd8PVuC7UZ2jrcDx8PPSf/EM/f3+zDvi97OKNMUl
pAmW/iN5yHQLwIod1ccm3Yjq8xiuK30LHKWc9iwd5UGkox8lmxLUgfhrClcJSV3Oz1d09d05a4O2
RRG2ZcEVzbJjDEN9tdOmJzP/lfbAAat7g6HlnUQkDbihdjN0e8GpgTsmENyuXMrlSvfba3xWDsT9
AEVMm2+OsZLqZSTc0AmF4Re7Y7fUoXRTjDNja3027/DV6B3Kf1plEVTmRXUtu02bP5rz5QU4jD7D
Wdis/yiWvj2qLkuPsOX0ucNITzbI1rotnFp/xOSn5ijum0e1+JU4VbEVPmUWOain466s/1wi3ppo
IMfBBgKri7/q7EMg1uRIHcJ6HJ6eE9mXnXDAPVYSMj7nEokzjrda0TDJqYWrJczhxhOXHL/AEZ84
4wScWa98rRdv+Pc/8ezdD4lMLjrd5CgmLU7BDdlwij8lHo5vDWiP6gCfhAuuYMiFUe0FyNcQqIzr
fvw9p9X9/CJePBd+v5izT6PtVeThskHIRLMFnK1Ya+5oSPwJzGXcdrETT+yj+V3R7hVt3SbbhKh4
Ems2hAgCbsBRzUBRC+Fo3PaKI9P3a55F4XW+cz9f6YVwVJ2EJAWvOKNO+mFn72mm1+i3TsFwGO/M
N2NPgJA9oDC0A64aGw4L2ofyDBy2bjYRmPDfR4SmhpM9xd2idlXCxxfBA1onN1snCBVEZ7jhrA+X
8cY8ZBAioaj16FBttNb5r2u90wtpl39f/Fm3RA2NbNQqLn7wRtfy1Pex8I0Xbni49DA2UQe1+EaS
aRul0IM3ZJOqvc2fEVLRSP6x2FSyU90WaDxaUISGO3Q3AnlUOiu8B+SPnkK6L3gYdXFVw3/xBPr9
xp+VsM1UK1mkW+wu0O8Ik2iWE4Am5rIioFvjJojW4IVKnZOKsTbINOuIyCE/w+3x4vqkPNyNy2O3
TMK1bHoCLXgF9FNGs7T2hehOJXtn4kh0bYW9/JX997r8+effFhK1mapKT7lqOk4hocH4leS1iMLY
7bAceiQbALmO0fWueuMXAmBzOat7Q/kq5eBiFf7t/v0paL5fSRzl4QkYGAWLgcgX+MIKHiftOXus
XxRqB9Ysnyp37qkc67epvbLgXHqARLqQDGioovavDXmMgCtZs5iigVxnF0t1bvk4ATzb9jbpn0hK
WjDDHX1Q1CemHk70NNnNw+mgy4tHxbLzwDfgA6TMyYtoz27IVMdqEYOjEX76+SP/owA4W/5NLN0i
8jiDA+ofHee3e1VazXE8DuhfYtpPsAnpLQ9ElB5QZWoVqPlVV9+r/TrtbYq7verlxIy4RYxJ0w3C
tzjcCt2DcbqZRE8/XunEGPNS+NO1nX3DDZbXWuhQIsUNvX/Gllgx4d6Du5uQDzowaV1Wb1H47KHV
xMp9MKOU4/3RfGhjw1bAc3S3J23fii8KWmyhrgEDjIuapRQ+F06QtKJZ42BJ3zfiV40SHgNtUmwm
bROa26OyAossqO9l/yRBLXHlYq/N2xchK780wr8JgZc3qfgrKQ5SctumHOpiDrpT57X9b4q+ft3n
myOFjvwuUGYlm4Tew7htk4cuuQUT27PV58Im16/NvS9MfImYg+pIt4EsDPGsXk8YJOVKGc5uhxZd
n3BHF5icLcC5oUs1wbqBseBzQP7IHgh1xTzOoN6rFee8q549vb8u46xaj4TUaPJIQFnFJ+iJbuuT
6xD8RubvZ4d5fBq9XXOsXJJX//WbZ3V5EoxFX/DOHCo0eqTFH915Ikn7zc6n3QwXjPDI+1c+oQvn
o79+9Ky8UMwGJe/J6qigWtqnZHsf+WJnrulAk9xJCWF3Jc0Tc/rmtriU8MRSY7VOwzx0edXNd/G2
zzhPk0Rz5R9gaVWK0mjOtizitkqoVpRdw5IdGZUDaQFUuLS/rpUKF+870zJJN+l061T+f9f7RXmq
olxrZ6fQrBxr7Gbmh54W4S3qQMR91zOz5id5/nZ9/8Wzej5p9EJsTt38i/GBnqSdeOZKXdE5XA07
lqfXnx/ypWbWzCX5n7/wrBhKwik1iuHPX6i9IO92O0yrtziI7QaXSmlTB1yTb10qFS2480Al+WUo
pGe/WbXGdLRq3ESQ1jH8Os1b+VoLa2QcjbGgtMb0gq6GCG9NciGWRx6T+dkRxlhc07miLf7jpEoW
s4YrdKoT3dCf78qf3K7zp6ACVpr7zugnz0vERg7VOKiyeTLJCx6vzRBLr9uDPRdpj3zoe+OrfzAB
10flDLUH59WqblfZ+JlINlPgsTmT8qw2t0O4Fno/Gm7mQNCfL1KeX4V/LpIbqeoWCnDxfIsTmC33
Vd3M8+OkWRIE+YwDFB5E4XAwZ2lEURF5qNN8onnd4w0k84yWN+cXVMcIsH6XyeLnK7p0GLfoWP3P
FZ1tbFVRR0lRcEV4tJFklzjSYl9dWD4Dgquif/Xa339WTppapEvqnPaGDOlpPD4TpEU+FWxsMCOn
XU3SyqLVfhGOQZUJrNUzHbCtJ/AzrBiGP89bMhoqZBMW9tHnIAfK9WRPR5pRob5oiVKBVG16o7j4
AsYhJBhpnC7zg+5/Ac+71N78fufUs0FHkJtypmj1cMB4CAWTxtfcyCCPA/BZJruTvu7huNvmb8Jc
1AdIGd0Dfub2loyJHO/3YDPzNIyF9qv1GWLbVM5oGZCB6fBLoPVD4heK+W/ttZusu0FVIvwR+pAD
o+5h7InX3s1Le8e3N+FcFDVqQ2alA8+m88KlRjA80/UwgppxpzIOXcODXM2a3/ZXy9go40EssajG
lNLOz6/kBRa0bmmEXs5tRgk899nOOXVm3GrhiVfSWnTlYnZ8qk/9jjO7N+SLkawReZkJGyyDWczH
MnozUiRBAmp64R9x4c/Xc6nl+tf1nG2qHEk5KWfcGNU31zre/sSLl2ivQwTw4geriS0x8/CuDi0u
1Jz8roFmVpdJsz8X+KrNsT71GqeYngR5W5oDS5kik4Pgk2Q/zeBpTHH5ibQoT1KuPIRLQo/vP/5H
zvutGM9bUtDzmoOLuBYbLx3cCfQ2dzvSXvKTPwPV5K24LJOdEO+wg/58yy8u5qCTtLkThAL73G8Q
HOX2JOoE782hBrcyZl/TIUVwYl/lQGc3oy+fELktiVMJza+5i2dskQdknp566sMIPyTBYWqj12+7
nYpILUlv9XpT0pr9+UovdaSt71d6VlqG2tGo+6Ka71Mk7jr9kKagtKARyfVO4mgFeZrGida8Q7gw
fHV6rgu8PARbivJ7Hj/8fDXqvFqf7y/fr+bs08mStB6KkDUJjd77XPxInadKGyDYAESH1I5159T7
9NBI6MgzvzsNi4eCkYx+bxCCKwWeMiMyIIfo7sQkdloej64mLs0T8qZtgqgvZuyJcbVSU+LUlqF3
6lZpsg7xbkIurTesv9h2GHJCPPn18992gcjGskBbcB48kBx3bo+QzSY6Fg2ik2OytQALVUCm9OHd
mN2s6p20jMDwjgSyRAWyrPCZllpA1JqHoPuFXXRGsvS/BCy4qOmdYc7Mam4Tt6rciBd801T3wgNs
50ZfI7wzxGUDlZHV7upMcC6U/n1CJrQJihUdTTL//Nt3pZmWEBoWb3a/1u713CebpfQmbY812SbR
BM1pGx9GZ7BQUomUBVdTxy9eAAHMWApl5Hzno9DjwABYTxA3zN1ntqtSta2Jz8TR0llMhRNe9pJk
DQ+qVtbqVYDAJe2tpX37/bPVtAyDoYIbOr+i4Ac7OH9VQtIYAGJcmbXocRmoyjrmspTvx2XjlO/D
8V5jK619rd1Pwyo8Pob9i4IsvjhCuQ9xAns/v2t/ytm/nxL56DInVlli6f3n5NIOWNWMsq8PYkWW
MftwaN2PsI0MCLmnbZu7JhuhvqmJNCOoF4/zTT69TQaRshTfJdyfL05dsIYFyZ4YtfRPurILeh9X
e3Tc5NMtyWa1CdFhrdYrrdhtY4viBkB7aEE+MsI7UmGAQYBOIk4wvGlUqoLQNwI30hel5JOIFiqO
aXl0Eqh9zFlQPyW/TPXK8f2CzouOEc9KIQWBvfjPqeDbyypXXZxmnO0OwwsNGfOreKc10zxpzWrg
KKUfXdxSsx9NuYmc8RFfu1OsDN3rEXLUd0Z7CE+rWJ9RWNd7fBdIh39d258t5Nu1JUaIxOEUiAdt
b06IdsGaEzxo4MW+7WK3OjT4F7Itn1dM0HxFyDrGSBDq84rYfMpA7sADsSAOS6KumUDL9+NLdIhO
T6F4P4O/Jj9BeGTgsNqOLwPs2vilvkH5SkH33CsunD7hC+pVQJbfih6L/KZvrgvVUdb+s1zwV7IB
sguqNMXOa6FAyk9BpUbiIUyWFqFeuR/ugDlOxX5It1b6qLdb/fQhs8CpGexdK1kcIdgbVYJIDsUw
0rplIjhjYXdzyDqkJzKKPHh6yAUJowpHz0pWmOFOu+A5LZ1cXeGIwOKII1vcV/QpNeG5E2+khoF7
1tmD/tBhVtDGVTKtrDeUeUq+0dRNaLiVEC9YU/zidiC2N/JVtCx+xBmq8pqtLs8NnxGkZH43Ejf2
zAGsF+Ym7DG90QCBjSuhWbQkOkheJi4mkcYMsFqfSbIPs/ILZZDx1s+jfg5w4i0zVoLOYkJvHUXZ
969QtY5fUWVP2kKNHeVOWYtby6+c00Z10lUVuSpOf1YRt6Z9RqYLcsTFYDnHNly0/A1SQEyEI4Og
Lm14WthqoaIlbgfuC1yXb9E8UHx4S4eWP5EeOMsUZ1528JX8IZFsAGM3dAu6qHZIBlKw7EksPlQv
yh3nXeG9j3d9hC4G1kf0pNbGugWtpjtV8tYhB9GRDEE4pDuBVLB+JwZyW/Wgq95ZAOX7ihhOokgF
DkXgWv0w3ol7mrjc/UVC2putGXalL9GwDIb3Bx0+gxD6l0B3pdFJOEWRyfyOjKJ8GvcLhaCfktAQ
z7gLBPCIc7hkGdi1SYDMTgE7W3j1Z7WPNubLPBDVFklyV8BV6QjvAcJUMjAB2mWGv5FiRsXaGpdd
sioNCFssi7YpLAOJhMPnQNpkyuOY0HERQe4Kh4YpasWukrq69GJmT4P2KE8aTor3Ir8NLbcjkpP3
JrQbdcEpKf48LqW745P5MvjRHUhemfDSHtoFevKF8DVFK4tjUbgacYm/daE3+NJnz/mYxDIRSNoa
ydG9uNUEwmPwxpY7XucKiy4WruTAex1jHcU6Fu76h+BZKbcdwQ7JU06EdLuXkaMQAI+MtMeZ/IEv
Orux1Nv0xIpyWw5r1XwYVCc87fLT7VTcJOBvUvFVb7CTMriNd4HoStYhAdiVJ2Dg9j3PpwdPGsXb
NFkSdwo867hTRBKeaJI4bbQnhHEA+ls8ldaNKj5Uza0kbU/SlxA9yuSVGBT+N+bpMZGetIqAKXYM
T9YWOS+NEjti+kImFDB5M7GPj8Nj1S5A9aV0Nek9H9+PcIUEkqtX9Wlv9WsZYB46OhqxuhMaD0Wz
a8elnG/4tyfBz5Nl1Wy7mEdz0xdPcvap14SrWeuj+CVo27z/UOOHgd72HDfWpVRRNLib+n60ZDx7
iB+cE2liZFcFS/lgyDvzRB5OcxU4/m//ACAZElYNKBnginNFVd2ZQaX0jXgQCcz0dX2hfrbgAcmQ
sluOKNpK7m9EYvlCV2DygwDC0RjuIq+jmrE10xVwRnZwEh8Cl/SEn4uGPx2mv4sGTiuzowg6kjlb
6v4u7RQ1O9Ua7K9DmDvai+iOxq32XG9ObvGgTt5Q2cJ6dosrM7qG9JWff13797T496/Pt+7bfqip
UxFM+SQfGm1+p3SQJgiX2Y7lxRG/AN5KRNkvJ/7tNN3LmKxQM6qNlx2ZEbgjHkcQr6aywdZX+GQr
xm+0pdzBRhWRVq+x9hmhddrKzlTgCs434KGtejcB3CsyOlfVK4RLlLFI0GvKH2Z/FkEi+UL6tAQX
mCbZHFfbBOall+H7/T7rSU5BEcdppchUkkgyQ3hDVbrSxVUooMv8rQPn1D5HkgsSBSvC3A13ovyt
NskOpjaZ8Cje6eVtCgK5BXz6NL1oLw3MIGQHrXJnpaJ9RLcT1r9l8W0U3wQtWnQGhnFplTbYnxio
7UT17iRbjiy/GRlZaWQiiOLCRF0+rUXwdf3NERPdJ5KgOH2aotcQdRbS4d+ivmV1bIOvhCBnUuqq
+MkKBruRPAFhnCBDlBwPGvG4Y/qrR+SgEYzMaJWtoiOqq1cWhfFkyXu5fWBj0u7EdsVUTLQ+Y6JO
Qds4NU9zIO+P/07s0Oe0sGOxY3WjzROqyaMlkJh2BaoldqzAL8aNaa74tFMCF2DzfFr9Mun3iuwp
yILeit4HBmrKbtftywmlmy3CKNxWbKVuZK1ScVlJdHTTZVP8Dggeq8nUsRGnTfF2YH/mDEwOcb3u
Qic37xMU3ezL7bICoMlyNARkZT/rKDZcAYJluDwNPo6xfNgG7RN9vbbeZKpDWl9Ierv0GFY+K16c
3RgPOfPnZKEqK9LxBpLxGKR2wVdPbdTRvepWTUxps8kYrDfqak5ONCt/ZMQ1fYiMyk/ypmUnJvC6
B2aZxJ9N8mrqe8hF/QNEIuldNA8joCs76PwC5qV4UuwmciFhJuZGtXzhrthqrnmbzob6wCl/TUud
rOjg43jA3IWuk/T5pbwr1xFfCBgg4U3aDTRs5g7eK6G/e8HlSH3b7eb/HJ1KQlLyYBUIwFw3IGrN
XFwYN5QAxSPkzi+8xvz3WDRKv5iew85HHzRJOgyug1pAWQoMauy76MhnLNrK9FYOjwQrc0pIpGUf
AKv8gGtGvMHktrdIqn+TELgaD9H62hp06bygkXGgyKquXfB4C4HZahKjxxkTAZ1/IDiAkRfMYJYW
2J/TndDfDuNTk/ql5Vk7Xt872Vi2WL0jF1brKdxLiIF1agiW8wiq102LmeRKk+RCa8vkKjEDizrM
x39CoIyo6kLl/5B2ZruNc1mWfiICnIdbkdRoWZblKXxDOBxhzuI8Pn1/dDc6bVoIZVejsioLlfVD
x+ThOXuvvYakkACXZCyAlBudo5nUnKXumIxjlQeFxPl7Gh1UVNe1pz8hmu+/Put/5YybzVNK6b6F
yfpUj7dVCU+05ivaSyoWPQ46TxSJ0QvGurDJf1O2OxIRuclpTLY4vbZvVvLcxPf4yIIj4e5SXrlJ
pAs8LJYIgR+6DTYUkj6b2gY8OstDsoK2Ev47IkQ/v5Xew6egZaGuQNQQQpweDq+0Qh8hoUqU6u2U
SxS/kiffD5hkrDBaSozfAewtDfSdsN3aROaI/RdWWRElibYweADGAmO6mJvIEzFgil+repJXcm/j
QBNIS8ZOJJ4ivZ2QkMDlYaUWloNojWRxryCDkwbSm99MAR/WHc7vjengeCQTGSD4q4jY6m1BpvX5
WT2Iiq16h8Ff1SKixRVssFJeoe2ku4O1qv5qLD6qbQdFo6tfxOixaVYCbKBc3o42tgG5/DARshob
PExI3TT75dFKnUf2677T3pHzVNVmwu+De5W/0yo5IjX+cZ6Tkd9JZItxIWIifVTwP8aOapFFNx4O
hYG8LbJfsrnKPRe9E1S2wk6QcVn7RF4H0bF711861TYJ2ZVIP2hXIRMCAlaKPR4C0jHfGZgNMNG/
Za7G+YSDWQyPnuBxb2+eJJd461VJVX3FOuACg/H7BpmBnq2VyfE5HqWJxTa+8AqlbAH32ZkkcTXx
iAxaD+SdWzRvw5qEVDylr7l6XYA6WQMbcbLoYEN+El++1jt6JI1tF8v39btIhQ8VDEmm4U86BiN8
K8SDYW2yPHZM5LqBj31m9yL3TtRKjlU5Y1UwjDejhUIcL15fwqr4NeKzhWdBvK6hVlhHj5mUP+zU
cj829xgoW2hm9E0hvTcK0fHWUhm5qfap/lgZ+053o+M1/P8CH4a/0GRICH8HC945eSKLY8GywkIG
/yfQRFxbwSpOd0FyP2q4TZ/SfCUad1S60GE8YYkZ4SIq771i257xYix2XuFq+KrfXSu8Po2q5nUu
KkwG7ArY2A9wjBOebHGv5Mk7JEaky4R2GfXTfaK7hGOklm0hiHHEv6j79TdlXA6WC94COa2/SR/L
A30N7aKtPBBjRPGlfagYF4LWtNyzqtzgHXjCjxhhO19KCsGb5iJfaP5dVOH3slRNV5/MXAdrEYmb
DLgixTtR1l1DXBFh1uJkn60Sa+ePH0l5k4RHxXg2/ZvOv4nfG0604ehb2099srQA44WIEW4FdgnJ
apLl1umTDhnn+izn53CNd2mhWBcV3QTKmdWqcWzUnVH0MqirdcDeYBccyGC2/V/XEdYLDIjvvzUb
6TaSllLm81uAh8gXSb2BkQCK4Q7VWsRk77+Ya/8Elb//5AzVLlOpEb18kO+nihhHGbcl7uvGBxHk
wzRdEt5IWRxeSbpod3etLS6NZKFNkpTfHrb+6bJ+UpciE3jlmm59GnjM9+qkwDGw0eNbmg8NQm0c
TdXklDi/s1snEReGN3wy2pmu1yEGB7sZJrMQ9luKMyas5lrN17Bacbu/lvR4gbiBu5MssXslDUHQ
ZwP55chKmqGy0jqdPmhvpXMAtcXKZ+rvDMtptF2Tmo5jzHilL5Uv9Ulff3a2H9qwEFs+Lvk+llaN
K4BUOGeIOOaNDCyaOWns9OQ76LbYP6QrTCUYfGgqHjhu3rl1b2PRauH1Fdtddg1fnu6JH28Hd0OK
DEWBpDjrmM0gy9O+9KT7Gu99txE3WrXuCkzv4Eopv8nLqxeFo76LpWNhNIps1aFKlKuVWO+uV2af
A/ufq2E7iBJAK1LZ7x001FRF7sxEvvdazoMVFsMUsIQ9VgCs5klfFZZNlMYUGO9EbGTSxThClAWS
/MZO+xNsSh2GL6+yX4lrYkFOY/4odzeVt4k7RIHEOuBrt+CJCs6IDlokYeHKq1YuHTNoY/7vnzAr
LsdQEEbJ+NxhvSNjaGIZxxiy1fk566F2L+Rtlq6j854PETdZfS2hJhcmVLhRCbMF4ENFVd+T2o2y
+qzf6enG759I1TSu8lIvnRhfVzp79YkmtHFbRRxS71MCRfSr7JbVK9JQce/vzK3xUpbHYWQeZnNr
t+RKmneTWXqs3aWJjT8tKR+dyQBo0bwncLzgyIRYwzoyjm8FjNDb4fzSifdlu/43zHJhMs03bIkK
GhV8qH+4fDdydC6YrEn3FpaKZGvjHEeBEeYf8YhN1XjosTmXFukWggrI+bbrVkjAG0KuAgDX8TUo
bssRsu0yrN3ErR8pEkH2+8aF+dgMzpXFXtwOFjY30AcAzT5vii8HTln0xTloWxZL6gi8NDyGfHIb
XIDFwNp3U5x1dtuf2o22U35bynqEvAWYIiBNsEPNRro+EklBtd3ievoiQ+Hbh8zq/ovM4EtdERRR
Q7EkiwNyXs0Jpd8ZfiTK96NARpWjx1uoioTBkD+kqkzvmY1Ob5gEOJyVuTzyM6cTADfMgGW4xGt9
jas6xrlr8kMmK8L6miuddulZUm6SAw4AiQv59J9/eZb+IBh9jm/QPYhn7fjKsa7WCcYfQLij8lQI
d92HxMQuJeFG+ZOed0ypya5HgMJjbh39AxcEyK3MBpLmtkaj4i01605FoIbv8za51a3fkbq1xq2p
PqX6fV/fI4c1XONIGJKV3yGSHm265BDx0ttE8+OKunJXfrZ1s/NvEkqp+CLJvIj5aWyw4y1fDNX7
+CPlDyLegtgdrBHL/KAnW0ZUVEjRQh4eR/Wm/HNWoP6RUeSEiYvzM14vNd5IymGIJohKrm1/Lykb
fOGFBRkgRjvFUmqTw9KSXqwHlU0RFts1IXBLMd+0x54cF9PRiFZhegipBgJHgdIIAtRggsJzEC/0
0UH4EAu2X0zxR+cGBfaipTq+BuUqP69MmI7Y3GsGZS4+xbOrQIgbXcryBL55TJK4k5JLUhxb3CdA
NF4shXEO/hLGa/0sbngzFULMhk9lN5JhI/LFD4vgNr2rV8OaOoKUYFl2dRz4pEWHH/lfWXI95RBI
O7++U64Rd4zpiP/+Fr8vfXYFDHVQRbpwLk8jAWnmocQMv8TqnRSiVZEQosV+7TiLBP0dqNTEQAXx
/cDhc9QQaUtIACQ8i6pnq386q28JKIx/FCSgLuUej298ngbFlrYSN7G1ECi5j9hwa9vkPvAXC/kF
W7VptnafP09oF0k1nnWsxicvx4pmJfA+03bb6O5Z2pz7R7ncy9aGztWqb3JpX2AGoroMC5dEOZ+8
8iTjZIi5FvxpGRnw/3sPOz0nHPBgYkA0M2ffsxRHoxQYRXnSq5uqIHIb3ftDM/KRcjfa59+FE9Yv
UvphSL9GO/2TLcnUuqZ4u9DifV/ErJHOPbkYi6YsT+KWFtZ4j8eNJN4VhLcXxHf3IKx29Sq4QPPQ
h0ZGtcV7T4AOhEJ4cQ4QMWwbHUqh+++L4wIFb1qXwTgDx9eJgvX9sBvSVI3yNCxPhUXgNfR1ZDNO
hzt2imZhQUWBGVbrOeeWsSssOGJ2plmL0P4ubSNelQhuqvbp32u6UD2jCITfK0OcMQnKnLVQCqOm
OkWQdGK6QbaZReOQLxX4O46q33RLvOtq8tLgyxIV8++fvoA1fP/peQVteZpeGGJ5Au8QfEeNnstw
YZYLAQY0QWvjwtJcT171BBfs9L/Z6/lEWtzf5rWipSDkMbKz7CaSkLNsY8ONIlt59RDQIBq5MY7n
t2ZTLPu/prpRKVj2TKmknEHq7+j87sdLeXdmjC5fyaP9rGXnpwQCKU43rjIUN7OHGSX1Oc0zPrJ+
mWh/8skIxrccGrY8WBkgW9ByjP6UyquE1DL/UGSnrvhTKVuPeDePQR/RDNpTPeyis51UmxoZ78Qd
MlzgaPWJubZNrZzYEXVa35BZ95jlFZFKt5W1EfNfurkOzXAhbHPs9EF+I9RizGAkd+pNr8EVF7SD
1ie7mRB5pkU/CE91JOJVJGKUpnIwP6fnlTUsR4JDkbJBFIQl6PWy3ZE1QNNjFC3JduuMJLO6OFBX
JrfAAUz6GXjahU9OhBsrhe2Bb5fqgxoPbq4cvWIvdY9heSQ2oKrWYb1WvX2j3ysIS6/32hccSvh7
DMgtU53EVT07uFQrMSKM76rTROAKyLHQUboTDievSBmsIkgw/l3RO/yVVcYoLt5g2UXJdDOKt6F4
wPyEXBRQ1uLAoG7kk0G9H9o9upBgNeR/m/S5zZliUYgHR172UrplNt6HtkmOnMfYz4ixovZvh+oh
h0R3rp5wUnQCiW/Auy01XN9YQRjdB5iYjMu8fEq931G+E4ElEbldF7HC7r9w4anGpBvTDOPnTLhO
RWKqOqU6NdvzBuCopzohda5kYDf0lIi4tGrqEzbV/XoEKmpv8JBuJiuXftfmhxwnlslKdtTeOuHW
y28F2gkZppV3n5CzF9wP3m3RENxRb+N0k1fuGe8/nWja3gCyxxeSC/5M2ihYYoft2ihWBADiWNTe
ZfF7UqcO7rMNBiMdzqKMzo1HrGF/wcso4ymSebxLSIAuxUOnPKXVi1q+GBBJAti+2FxlEEOGB2BJ
jZCUT5GyfF8kmhOqv2GOTc6hJ82867UjM55ucwZCy/yd1vFuz8+lfDSIz0wkjAbl1eCtoDPgrUWj
96dAachwfNxRRpOHA5fEb7fnZFP2b377kuuwvaV1e/wfRT+wc02IZBOLU8TQbHarZL5U5GE87dwO
i+QdJt0TqdviooPUYvo7Ce9/oMF/n94X5j3ff3ZWEZXcJuwPfnZKGijyjwRIklHYCs8bmz/WcIyY
F7vU/Z28vqrIurQ7UXUodIxoMKFzf/+ba1FFvBxZ1Sn+GJeYVj+LqGXKRe9oN/UhmmTop94eB7IT
Dw2NFt8I2DK+0deEHhd8ECwmPZLEpY4xBQX+94XIUp1RFrIQHFQmYRTUPYV+ZJHfwQ4TURLb8gnN
NP5a5Pg6k0BtQAiwHJEqeFf60gv63Gktqs7HzL9Awr6vxfAqqRc81kKwBUPr9sWvFvRHWFi/WvfK
feyvMgQGT9K2eoCZt45NXCmuDSsv1hNfFzGrvdIg6Kh/WISBPbor2+ka0ZBDwB0BwUQjRq55f83A
8AKH+fsfPnsJXVEZ6qjym9SbRo5tF8clZ+2mi40FvK+hWJfD+7m9bWKnxARe3vBIbPMXzK0/oN2V
fGOgbrJJC8vsVLKZbsSjw7BbyW7SFsP46YSF1+glR/pKTVhfu0s/+5552YCF3NSkg4AYcxvQWDYH
IRFYP1K3ZAuYuhKw3IwgrhK9Sj739ev7AqTFI/vyk1Or9qXvHqMw7srUm65vwcAUwulGG3XQiGuz
6XpIh8Ax8U1o4AK4MH60wVEbHPfEm6lHLrJ12zoEYMo7Dk4f8T0Z3H+zA3DIlRrxghDg+zpnH3oF
0pJpJeusHUt1wzdLItXehirSvaJyAg2CbNECBjBMnQYP4D9Yn3EhXhNAmtMe+vGOGHDzzLgREXF8
f2CZZsmqwid2Qm6PT1nerCxqkX5Xj89avcUyrlhYmVMXW5GAlZKUm/iAeD/XVrLhqtpdTpibwYO9
1fWbM+zHcQN1yMRLA9UVscmQ6qJ1o+3EieYsPcC8XcFQ1vPb1E0OKWUf7ST/b+JtChuP635puXCW
nyLZFtzC0bZGupXEdUKt9Qm3i8U+K47JB/RPH1u/TFwqmnNe4RmgeURC0/v5jBCkaFULoJfyo/qM
UX2FBcmAcx25qVf1HBfP6y9Pb3ZZGJZh9p7F08vJQMCXHR+zZfbW3+A7R1ZRPjGcsPap+Whd9hmd
MMZhAep47++/b60LzF/205eFaN9fozZWQlmoLETigx73o78ijM0gBYQZ9ELtFjWUqvvgAA/rja68
LqbsZu0JO+joY/LySVxrU0GyUJ30ED0qf66s7uJjwqhlcjWjFtVmu73LUzS24nSCE8hB2rKt6Ksp
d710RoKVydRJ/8JNDRfU/DA8yhFcbq3ZRuMw++Z2+x84U/G0vqxn1qE1suqTfsx6EFY+NPqiJRBh
b6yn6WjOyA3YAucSlTEH7O/f166Si+2yAUpkUn6iTpnz5EUtquvQ8PAvL9cGFADIT05ApKBrKiem
qOj9d9CwqMyh8XTNXSfXCwKlY2PVZjvFLtCrXKXHaT+Z43j7a7AQDVVh5qTP9o9ZVG01mGYxca7Y
y3ngKKUjPg233V/JPOaUuGP4SysBJxUJajKgeisvBvVUExhRrRTUoM2wCG/LG2/VP2TH7FG/CzJH
re1+IPdjysfFpxDxLF6ug+AoPsY7AHgu0QllQAO17ZIHI3+LU7z9n1rMEXHiKnAVdBo4ce2dCbmp
gOXSHZPWrYN3/9qw7WKNYUHFJLNGA8SYwwViImh+yyFC1Tfd7hUjmno59p2tBXS1oJRKvCf92Nsz
bEK6HGArSxHYmUcPHZGlKNeV6Ze+GQI7GC5BWsCUY171iMYgVGelPCU3+spYFqtyPW6npIjJ/OPq
npwOqtk1IIs6qL8lMXP+MWzsvCjxBQMIh9AJrHDGZZHtyuqlHE7aslOWxWuEzqsGr74Zz9t+usBp
A+R02YsbNZkuz6Vf2f8+NS6VXLKILfvkBSD9nLCFXhf13gQrjemv88ZYKv3fwCnIWzQ205llBRsV
93IEHVcu56s/PDvV66JsuRL9kuPhjNAZxCI50MY7meQvJi1jqrvpsoBupmz+J38yOmFTnhofYKvv
x3g06HFVyGxDeNZY/sDbQh6s5Z+sjQRSqm09Xf/49UsvXxIZeas0WyZsvO+/mlRCVoU5v6qu/DVH
s4rFg0+O5LZSBzfEJ79uduf4lzhoNL7rqM4cvd+k8DTwtxVs+a9FxgmQGv+3xA2ICRe5gt+QNMHm
MNYK8n56Nhse8wcjTbpPD6YwqAlq1PQGapqXR0yQHwrSLwfVRqRFtGEn3vTKzkuPY/i3q2v33MHR
Cl1L6xbJq0KQSO7gKUZWjnaX7K/V3ZcOaCJA/vM8ZkVk1ApGPggWhyFnIHMwTjegb0ArHIh+d60r
llDDUaAhGkn0hfCXLAzF7v6kouOhriJhD/XDvzfGpVZAlrk9p4kL6T1z/NmvNEUoBWOqa40XQXMT
ctcDdApQZ+hDlIVFGgnQva29jqOTC6TauiJjcQ8oeLrSwuwAlxiGR7SR4aOWyxEZJNlp3QPG1KK5
PGfLLkcbHMHovTIoki/trq9Lnw66LyW5LOdCUKYmFWZ1Q2Z5gkKFfM9VDB3Nd613jHEqYgGgOyPz
weqF6Ci4nFDrZG5CrBlprXJcr69845cKcKK8ARYsHZcKZY4utHWrymXPA50O/LNqE2Z6jMg7JCOV
idJjDE1qCnzHc9hVw2X/eJ1BYEyf1fzM/bqE2TEzpELfNxJLmKC5eqMSc7o+HyBbkNDUg2y8emgG
P10zem9hPuFTRBI1c/llN5IkuuheBcRPMtMa+HLdJu1cfAQife/Ht3XN7OiNzzVE8TFlIE1/Vhrc
o2cSKelJDbWeIRuOHzhaAM1vy8ieor3zW2+Hu47/fn7tVFjd7LIFLWOW7LPkRVWURQHoEA3bvHHw
UlIwPuzWBU8K12/duU6DutTMfXtHs3MpN5r/844KF6XOJjuyyR+EZoGRQwwq9xHcBb/MNzQIxd64
hXNhLeIHmiVCq8QXs175ZGcsiiWu7hvoE+oVUPxSyUAojCFC0OLYZA9939d13idZZuns6w94B156
Gr1DFdJBTSLHCOmDg8VpJ6A62qd45MG4XGjRXRvf4Tlx9f6+0MZ9W8x8L4V92YUBe6n6QBiwKDEK
xkIlvtkDILEiObODpS7uyB9AOuAd1H4Z3uEBm23yMCFF1bo2WLwgtyAKzRQna0aaS6TL35+OVtWT
ApsFBTfhrfVCqnlOZk+6tNA+/ZHMrVBsyd6bUOJsMu5S/JvzCZslM7/RiYUCdaZGhIll5/orDAPp
linpeJ9GO0S+Cso68aBld6GxRgTdf6BZGx7UHIYFDSh6+QewZLHa6C/DUt5g9Vr+1jf3DREtRHhn
a4OJCqBszpBsYUAuEx08qveVstbwqCifg7++iMGUXaMvhHX9JAPeCpjMu7XynDDFMYaXvHtQtLsh
sRYWpGviAyx0a56jX9thF+bK357h7OT08iaJmpRn2C4hM6PGCJ1cvCFChaCzBUTd7DAxjp+jP/lS
gB6vL+onBU0apj5tfDsF6iAFvHIRXWo0EaIrmqjjUo0gfbbrpTYOeqLPqhOiAiJxbFMkot4NyCbG
m/UDHcs4yZh9l6m+oS3Aed4weywYeL3rxcbDcoHsr6l6qwkxl4qNec17TZ56yfmp+nWBsy9B8U0p
7EUWeA4XiezIFG5EAKbP52X22K4Zm6LFblZTfkJxGB59t17I0o2Bpzch04HrOwqZhk41OPE1e7OL
ZQWltYKOXiSm8kdFX4WWGSaMYuTEof/FtIfKWd4qwDu9C1+VPDTP6Xv0oTgzd7KT+neNEXLa3UOv
ImiLiOfA+vvvwuKCCIO258uiZntM8nNJUgwWVbk6g2K7re1z/JjU1HJcyMumOQgdjXm1G8IneFNW
fIJhLzr6DmsdMWgWQnrSbCJOmXOGuGJiU1Y2v9rwyvz94mH7dZmzbRcPg9zJAW+1XTJfTklSGJ/R
EHf36RZM8Req2hS0ii6zhB2aYKdDkyT126tpJhfsOafnRW1OmYz9wnwUKvZyIfZmW5188DI8vVWS
4QjZXYiv+UZ1A0Ct8d48ycoi3U+DTe+GTHVmMAs12okt+vY75uI1RPwGddz5lTwINfg15OtUWTSQ
jl9Cx7pKwb7AQvu+5hncIZmVp47Tmqf4I6k+WiBVyQEn7vipRtjVEb5Tqc9FtmxBz71tbp0E6QHO
hgO1wgk5EuVlot9A9yE84m+mGYsIRAm+RfN89R6broX512swckBLApcdYuX3a4OsF7lNz+W0VLx8
pxEM01Y8G8ytHzsCkl5CEkLNbYZbP+XkxotLXGuGmzZL5ZrdsfSTZWaRSfGftcxOkjFvBxEF6VSf
ZSZVIsKfgMQaNwzWI7GN09yjdLoSHZw7kcjKGnzg5t+fp3TpNPu6hlkJ1FejJIpDPe17hft8GWnr
npiIFX/yTefEoSOXe+Z00Sc4rBanf//8xc8OwI5cXQ4trPlm/ahVBWEUJJ+PoHGT2gW0g7FPW4a7
RrVLcfc83/nDqYP5ekPquITPlpjgkyDY1wr2y0/iP0uZWwwVcl/k/PdUsEvLsXZVjkRbVXYwA1wc
jnq8vW7iyvE1Qnj8bBNcAw0vfkUGamKsUekNpfmX70liq6ZJXp0+47UosAI0CYQ0aIRTZo8hgQMJ
vpwpJ2CgrtR6ZZx3OWYWTfw4NPh1oMezvdu82WA6agW7Qh2nmUshP9bR7yD5H9C42byaBAMG33sW
PINcg94zlHiIuAYbMk9XWn4c7PTWWEq/vRsDHtzkkpaqSHYpmKKF9mERmkPP46ObmjJ7INdDO7ev
bKfpi/nxdX9Z1Owg0mJcLs8Zi/L+VsTcMpOmR22CdS3/njy2MXlgqhDb+XTCO1iemAezscn0wV2P
vBECAvTztc768hb/sqbZFo/lMTUtMaFQRfGL7S1ussiTFkz4XEFbde0e5QUc2EXKt8Ycno5Qr/6L
Zuci6AQhAb0HoLAJOPz95JP9xMwaj3VU8ACZ+MpuLhI26YY1OQmo1UMMSv6LidnFRvjr787BDivJ
qvKccsLk+cKDDX0A/LtV3WylkY74y4PGheXhlroNKdvomrhjWq5I7be6Ov2eHvXP7WGyaU0JM875
LEoZAKGGNKhOU1xctcLU9y7enpdASgWINKTRRftbpWs535A5cKAsicsH8zCl7nZrVXyriTY2XAkq
KLCt8++te4HuyvekMzXA1lJmu8z6mdzqcq8e/WltGDHSX68wS83NfS7h5/MQxnhVknBDwtJe07cG
HmIJqlSOKuLeDNnWtC0G0kjd0nBRYNbTcKm5nXWoDUfTdjFsERprJl/iK+x6PFPO2UfC0F88kDnG
Z0ijZJ3k/F2NT5r0EUErwWljEN2w3GGvLAkbJUIhQ5yfsbCqQz7gW6nedtGBcJyrL+nCDf15AlIF
IZOx5g+ikMNCrxqYkBNwYkIjwnZSX1XFY9b+CuUdntApM7xpgJI2O43YXwuzelf0iJJoH/z6Sj9y
ia7xbTmz+tXIaBLZMuWpKZc+fqrLaQbeRSvlvM5dapgaqJYBoLHRrmkKPxv82XYlg0xUFZRtROp9
0jW/AFv48qdZLpbYWthhcpLDQ+4QnaMsffNZ7357/lLJHQ3WqpssNfT8CuL0tekwRVjWyopZSFZv
rHLZu5l8Z/p3nogQ/JzuRPjzdwjb/71/L33mDOAxp5JFktJ/3OTlgApRpn89nX23RWwNu2Q6cskz
tRwDNb87zQn/9DZDL0KyKauYhxN2d61/vHTMfV3H/Br3lXOe1r1enrLEqa3F52jDzv6Gq6kQ5aSB
1Xcd4b7Uen371dnXW4Am5LB6QfStQwHMcN7ATcXXuX+CHq465hTk++mqyZc52qVwa0mbsNmaiY3Z
iWNtwupKb3953/7nfXzy1L5snrA1pBJrtZLCzl+3eOSxbcmW4BsGd/RtsgSncb/SLcY//387Yc5W
b/JENkJZg63OV/vUJ/cxGsvgIOZ4pPxvUa4ikovjaKCM/cIXqO1I8vK81fUTXxIv1Ni8GJMqhQKT
sdOsTMHwfgzlqC9PFbsRu5r6XopvBGwZkAZzGQe2t49vzdFzktBJGhdiojXs0nx0uw6lTJBCobsl
wwYsXMUertqchb0IUV24K5EU4mGRB25awC89H9LoOfsIuNqNhXwUTvJAwLtLcMU6PeYwu+JVh7NX
uSrTPfFlklLiBL0kLlXwlzhiFMaGAyyu8W+DPwchYVvj02BZLo5W+DbJ58c8fKDs8zwU5pMz3xkX
TBgPoxuUf8tkQ59SMf/nDq+XhLRDZxV1H/eIMGpXfrUfBCKHO0xqysoZhLdmfE6k9VCvTdVW+k2n
ryQAAel3YYLA7upHpiHaLxWjMglMD0YGgRbwaZVr6VGfbLMfB5xOEPpU8U5A3veSJE3qSJZSFV63
IuLf9oRebQqxykI7XKfMq+O9kW3FTfFujIvuLngyjtaqwsnuT3TbLHks3H1P6M+bJTZICCY3OJrc
MmhY64/mtaiUn1ixJYJLQVEGdDSZkMzKuLptI/zjjYLGMUXGL2OyT2zoybzjEs7elIf8ZTLil1po
bKUJ1XPlAY6FdwYxdVBsrPPKwFt+PE63bSIQ5OxIV2Pdf1S/35c4P/qMatAaK2eJZstYqdzkywwG
Iwp4emuwgk3zkOLAtiyv/fBniOK39zj74dnpJzB/CYqzwg+TuBH0pypUgYf3Qdwu+ryDAEZtBcaf
7sCAeG2TgjpO8YgxF6G+xGACp8+oXuONYlvhMnLkfmWJfIoYOcAhc004Acckea7PLgJaR2DEpNyE
wt6UP+rzRwfpJhXvQvN3kqp2A4GneiFzcnCUNxB6J1evFGo/SWezP3ZWEAznpDsT9V2c9H14305z
2433wB/wBGqsuAMmtO6/D1S6qXndOv2khO6Bjcf/Mj/EMMUW1K7sixOIcJKhab/F85FGgoCkItmK
wnOYqmsFH4msXZhDusB/yvsI718C2VE/DESsmrecVPCNXWpuba51aY9PlXSj3RStQ/TdGXUl0jEC
q7slVeVGRT6BMKqxM9nxXuAY4Z7gI30cTpa06g0nkxeFkTo+8gCY6HvIFKSBY080bCDxDqAnmJjU
2yFw3vB+Gcy1ZNpx6UDnlMJN1mza7DkTdxHpzHjJSdm2TDiggMobR1+eX+tjMDi1vGnSG6zLRO+o
n/lqgleKhRrnOt/btd4UJZ09F0RsPxhXEJGf48TpYfNfyHAMA1307ENPMqXMuwpWgPloId5Ql5pi
51ME7LJZndF3qOvzKSZfA8dfdh6mAaZtJGuVZnNwZAhmm/gDQ7BrGrCfsunvy/r8Br/c5/0wcFh2
QnGSypdeXxceja267J0REbJDznyAV4zgtMDh/bbEr9BfcBmkTnR/ZrwureUKBvY2gDk/uWbr9//e
oj9B8dnqZidAJEMqUMCyThbqLsD3agNabwv3isNezJeBuVDFXWy63Pwt8VkLa4U2TcJFyHDO9wTw
TOyOWlj7yCWv0Tx+ThRma5t9sFbV5hhXw7bIuK6xizM2IrE3gitmwULCtMU7RCG98KlAUgUGeN6c
lTX4KpFe4NHhjSo5HQF+Pdf5L695GZqXFnLyghnltdZHmu67H+fof7bevD+NK82oB4l3jKmltxUn
SgBF7HO9iLtdnNjq+6TLx9TL8Nb/fn8/ocjPZ2QRUKFrEorzWZmUZ2U2emY8yfTupXbXuDl8mHBb
RbdBuRIRFby3H9qH8VSHdikSEnsVffv8rH7+7f9ZwQy6Kcc+PVciGsfQw1EdRmX7PowcLP6+7qWF
7p06jIl8+ZeSvHq8uDFEpd9wppDKmb62fKCmsSvQiLSwNVfCcFKEw4DCxz+K9btHcplafPjo5THu
qPd9s5Xqjaj9krS1ry8FRrqG7cVu8egf+8kyskDMXaAZPO8l/zXPXmrrmO3xiar6LVzLU/S7wufx
CCpZywcqWYt/1sQ3asoFwOfZkV57uyCTmXINu+0nwg9t/wFDLBxBsP2Uu2fNe+amJGbwjW/FDo4a
nvIotx58wtei52blu2N8fDdep0GWvgvcgmKiD/8Ecb2gWjqLL31z0J8hvYlOuTKcwsWBNYgdT34c
8xtNfCF96Hz+PWQv0VG9bQQMJxm7q0gvKpTKmWNR945oZBp8J1HslKZDIs0i0++xBjLHpWXgbMqB
8upRNob5YXIIxlEVA0n+2WB7nanws2mbtp9i4VaoGYoCX+J7IZiUal/lEp2uvK+dPLVj0xn2U96C
NjkLEX2OH/Z176sfcNDsV6d66suReq4FMS8jfjV//wwfNjDUnYyfP3oVjuSeWq78ZE0EMCg3465d
4GlbeXtra/nHkLDaoj8xTIN+26/xjyull/+CN/djRDtb46xEPge+b8Qja5xGFcA/q6mt7tde7BRb
9i2UJVdd1GRC40lgc0Uht3EZN9ORbPk39saVg2I6CH58pl/e1AzNq1AUVer0ppif3KBby8O3qrhD
NjD1l7jmbDF20zDdqzaVef8Z6fPvBfycj80eyOykqgRFleOBBairXtgiKhLBuaa5QYx7pLku0rX2
3JpHqblLpN8ZgREdO3tsV2K/KuG5lXYfksnrWnaJctXEF8OtJlPAfcC9JMcPRrsRk6OobgRpN2U3
Bt6d7DkhAM+1Jznt6X89ydmB18aapwtIfXmSmCGQxuHgg29r+3PBRz9lQF09Y3/0wtOjAwCeYgwo
rucs6VATi1g/QztDRm4cVAx59BU48CNFyxnzAAcJr20VNkb6WOFQuS/+/ep+giTT78MBVYjrFX9y
YHWhq1MLji/y4u7sQiGvkyUKuXxcVr1ToVRDPBu1pDp0XLlItz3XENwov2ugWpwXGONL7rl9+Pei
foJss0XNXkNelUVQ8T/BXSlVMnVrCFvQNo84sPqGHm+aICA2sMhMq3cCSS9pRyQNPMN+F4mgsyD5
wisFq+1jLp1Ki7w/qvqe8E8vQleGmw9BjlenmBdPri9PclajivjXyBqxbXwE8gcX3DDYBCBrf0bH
j+AWB3oJt2Xlb+GkTLAXosx+SeqkRBR8BBv6gUhRMuABDhHq9fhcQXwlE0m59sIvHl7/d5nGZ1/z
5YBtejU4ByrL/IwMicVNrHMyLGlCmGmHmHPdCotP2gR8GBq9plrjhCdE64rEajzPbczbYxqT/0J+
dvHj+7KyWb1a96PXtRFvHcTFWNcEkgvb0flfnJ3XbuPalq6fiABzuBUpKlu25Fg3hMtVxZwzn74/
Vh/0tmWdUqOBhYUV9l6aJOccc4Q/VIqTws/x9xPNk0hfpavIA513GvRdky6z4rnc5DDhTapSTI0T
++b0/3qW/2ldF7lqOkRYWszRDT1msIkAzeBxm0+idwYlHNgGXhkzTLqrXMM/lNbGirZV+0Qqivu0
nQSbrGSUvPBuOm6pVz4lWwr0roUgCinqxT2k92YltB0vbBZMdTTlOaGZRjqTuL68ChlDgu5kaGst
fcE1xENZbTAVaCvH+5hqFxRg+jsNaYJt+gzdAqeo12PtUrVQ+78gv4lhR/FY+Q8qciuAIvV4P7OR
arKYVaPfq55joed9o6z+u+SLAPzlkS6uMmWOkTqzqXPK2bEWtb7T2pVMvqnD9tlCOBicxOKlB9o6
8ZwKRfJ2pWunlCCFyJunMhheISpc2f3c/791Pajfr4cvq7u457zM70arnl+4q259CM/P8w2LMyJO
TdBbFqkTut0tWZnvXfxZS2iGaDMfY+hwqbWZiFogVjK/mklzf7SogEcQmUHCQKSJl9HZf7Js1AKG
dFmC60MmEt0UO5oRm/LNKHcl1/iymIvDgApx144ai5knQXDHgH5JYHZ9h6uDc2FOmM0h9CLoWzpG
ya4Z7RiqWw9l3h1Neu9Os8pkt5Zm0ZSnBNOBt3/fHd9Huxdv6zJtjXKvM0UWiBHCoC2re3KNIHTq
hfISuCv5F923eM1NRj8FbXnw0QikZt2Nffy9i3qxinknfYqyYAZ8GYJdRSJhGD+b+oEGNb44OBgE
Wy9i3lA4qFnpYrGIcNRRN2DAAnfMuOrPqOb3savjLuDNCHph6cvATPaqG/H/nD2IHxCol6E5xhtf
adB1RJB6KfY3Wi7X0n+FvhZoJ3PWsLpkJYxql1ZV3Pz3h4ZNSdyjd/mEKjV8yo2OcS8D2FsOPtdi
7edf/YvH+PTeRmOystDnV63mLwyIKVXePOGGbCWu1a6qR5qYdnDGYesHKAEF7rqg7xT8TnSA7WgR
uU2wbVRHbm4B2q/G2v+8jr+t6E8LUyPdVwuVD5rQU5aqB8M45e1JrQAeHzTUIhC7sbWfWJYuY/Td
5LcqPjMOle5qlB8wKFgZ6HkhjvR8i7p+LVf68sYuDqQZWLEkBbwxbVGayKRp466LaZAc2vCQwQqY
Fnl3UDELEhkXd7bXlAvGFMyltVOwxsQnups0h7Qj4JaqZ2PIwNxruegEoy31m5EJCP/4Vhj5Lg87
n49Pr/PilJqlmuaxwOtsEFdEo3dXyofA36nL+CFwQo4HcvR7Bbg6JmJE86F8qsbtzd7OletGQm6A
Eb+F6qbIaPvrMZ241zt10sWzOB4a62CoH1Lx2DRbEX4pdUuxa5pN431E/V2cYh5Wkh5Rdgjjcx+F
CzkaF8L0uwOJqD360UF9l7MzMLtSxtzKNSqnLG3+LCsPNfj9guJU0j/Qf0MuIolOo3BmkD5Jd3Kw
6dpzZW4n6cOnsubvG2QNZz2oDCrSC5GgSRdiiRHKOvfeZ8HghIb9iNi3FkJ+hSbgbWVuH1yCSuGH
Ue/pDAdoGGtLINHCRAryUtCbjQe4bQeh2FfmvoucHrUV0Jwxthx2o7+M7S4UVgMmCFA1qwMUL4SH
0eNKRlga83CrAw2XLxKwtBPxfFX2qy7ZZQbNih+DuauyFyF5yZStDF4sWInxewoNRReeIGxVpWv5
G5S58vS1rc6Vcg71rVIXNvAN3CqzYauESKi//Psi+D5stSTTMFBzwZcI8Y/L9lkVlUomjGp2buak
qOF70YBHa734NT6l3JjxJoVj1O1T96aD1/dg8fWnL+qXth/lMZ6UjP4YLA+5PQnBUqMRQQMHtMoi
3Ij+ylIe8Hmjz8/I8sbtc/XRTVSZYNBhIvqN2NkkvlVWo5WdVSxaINvWa9m23DlRlYxFNUL/MFGO
o21o45BVr//94q+UlBJaWf/59YscTk9SWZxGIzv7WC74D3L9IZVHTdtIoSsnqyk+AkZY9LTGl8Iq
MuyBgRJDuCBds9/N1B5+sLYbmdt3KhWbAV8QS5IkBbOqy6mmHjYWjjIVdAMNeHoFLWC6K9l8CAka
riYuIM9AA874Z5bbNX+w0K7D+xaZMxqLmQB3QLf1+phg7+g1dtTcl3O5Of3BIh4FlngFx8NyRpQT
MwyV1RhvjOZ+FF6VznBj2tb/fsHq9zR0fhj2tiLyxzdemKrA3dOtPDuLK+k1Xk87EUrzSwVZknGX
Lp398DkMP3TvJMs9g9t4oTrWag6jZo7AqK2UCyVzLKpgwKziHN6nt6lKHPHBRMdtETWrfjyo6Tr+
WYrsDoh3vROIO/z+hIXg/vtZjPl6+prwf32Wi+tLEzurUbQsI1GSXGRN3CqkDZEcJPnd3DRM+TG+
rTyczORlrEaOUmzRqT0IwZsn/B5Ih0xBwy+CxPv/KZLo0TE0FwbzX/ombyriDlO5gnc8PY3nHNTu
U3lsCwd/IBRDkgfpCfx68ZD9YJSQtRrWRcwX1lpzFH71KGqcqtf6j3UU4zVqRqs4m/jcfwJ/q6G7
I3e/15a/DhDfYKwTKo7weAt/dmWsKc8aa/RlaA9R313UG72UBLmaZPnZAxpHP4rEn6w/g0Dv9kgO
cqy9/4Vv2pXLmZ+Fsy+rKCZJ3wqOiNbvqOR1Tk9IIMkS71Q7DdeZutaFNZYhuBAKW208grxXlrT9
8eAY9kX+joPQvzfHd1E1kGa0pcTZ2pTb+ZKg3fRtL8VlVZ5D1c0oQw1UUFDDh7KAFjRqd6ArFHt8
jl5FXDlUaAkLr1gs5Pvpzk9cgTbBh3WQ6SRWTrfNM5vpkVk6o7QIWlcCQ0EuC9EW1IfwTgfBFZmg
hk7/iztxzDdCt5yi5ypaZSpSoat/P9mVKkWWZpq3JOkobWjiRemepIUfAc3iyf7IW3yADpTcJGbK
XRst5V/J7EpkM0Ve9y9Tb8sZL98Zb6zh6mf+vIaLOG2KeWulWlqefWFfKL8zYw3TSaVV5T+YjuLt
++5lFB4scdUt4aUwolxFCA6az/+nV4EOgQIPXUV45CIHS4xc6eMIEIfQQ0u47zBLg7xKxfNHXWJQ
lVIB4Cnjxj3hWEbXvSwfJvkgrkXUaG8N3f7ycb7Go/nD/Gc1F4VbRc7ZDkVQnqsQhzA3tRC/3ua0
8FvE/QdmMk6p7zwI8Cjlmgbdfz9dtyvDdMmi5hYQfhHMuRDjEPmI42smrlCPI1hgT3OftOkCXQQN
RVCCcSn/jCmDy2qVMja4OUm5Ao7hSeDRs7toEWHQ+PW9arE0DlpjFOfwOXlM7if/fqSRSrYz7kTp
YCYLAwvn/KmNViXAmFlnwFqF+Ngk4Kds4QB8c28qP40c/XXqdvzlmDna4cu/v77+ven3dZUXqZJp
JTp0FK04Z6+ithD6F3Fa5+JhTJcxHu2m3XQL61VxtJe6dXIdptJCsGZqjZavJcQhtE0HGZ3O/GuO
qcCOzteP9BDC0Q7lBSKyvfdu5XcmdiSJi8hGuLGmBQSh13af6W74C+FcJVksg526I6u/76J7Idqp
ycHkGNopehDCrv5p/Qp/3qpz/yaf37bZp49z0Swu22yKjYyPw7VHev0+S84zT5QiC69ThwE4m0ai
cWFw6nArkpvgRhJxPQL9ZwV/pc4/FbRZoQSRPrGCHswa8hcos+CCODeq3bJbzni34YikLuYtVGCh
fpRgGtpYet4swuYv/I9XccmQw+199vq2ijMGeIC5YXTxm4EjOTOo9682SyIeRH09/NHdAeWfmwyF
v9fo9xVgyUZzkWH3ZTBWeyUahaYvzti0Ww1iNVtMaaIAoPOjJ1O8gfNufiYaLlD+Kqw+1OBgpLYk
47y3iqD/AxmsdyA8OsB9LTGA+hCqsh1PcLbd6s4YsACkq7PAM6gH6e2L97Kg2mO1iRJoNfIC1T0t
ODTGrt9Ly4QqVzpqHz72FniMolZ11k9hAPWzuasiZzz9+/xdAYnIiJ+IIi9Zh+B5yb0KArQih1Yu
zqq6y3un2DSh03SrGrct9b1o7ggTzP4tu1fvqvFZEcdFHT6bxpE4lslv01L1NrpxiDHM8vqe7ABX
m2gZ39isV4+LBvuUdhQZ/DegXyIKqVVNbXHO/wCYxJhlkUD1Q2Ef+f9I39HLnsdzGN0Sg3HTviX5
dKWgmt/S//z+JYov7aqk8dRqPq4jRc16Gu6Jnfb4BnHeesLxZ5759zj5dtDnb9QuVzpx/Dh8TEtk
Sohex0WuoIUz+baOC+qpO1+49xGRX/pLc2Pxc+nC0EnugQCwSW+Vkd8nWvMPY0eomzRr0HP7eoNU
ZhsEpTayNx68h/Kuxo4CcoZd7cRNuFHhp8yGoMm2X9dr/8a9cKWIRJFIAmVPhgIO9bJ67wroi0Hc
U8KuYizlbaBUVfVS6vf+8GBG91L8mOensDsglUvm5pQ4OSEoFL5J0bM6fcwHphF3bXCjXLmCBmJZ
KELjFcLn+OZ7lWntlDM8m1Nj/Y9c7mCCye+cDlQIUMdhD44TwWurCFxiNw7B1dQEZZyZEQtPBkD/
18/Rt4XRKGaTnXNvGdPqq5d1vE5P0iMcmVr4bUYrsXzSvLcMTml31IPt6KNPZhfKUvgJV+0JaywZ
y2ymi38JjIEE6O8PTnWjtwhfzZ/m5HTmEpSC0K2H4mmUnwp/HWfrfLh1nK/ePQgEygpF7OxzcnH7
JZoYtWHWoxhsizYWDqWFbfVBjBtQE4d0fAUwAdgDIjmOStVqysnrvV0l71CaxAbwRgS8koHgck5o
QbmfXPzyeGVKR68bX85zsAELj3y95x+GcJkxRNvF4a5Fd3FmaB+9ZoXqavU8izFltiG5suWWI3h6
0D6bG2uSv9+JNCTRBFIxzTHxd/76qUU5FywlZE3FAAz0w1L/dOq+zrbTtJ+huFvA2CZ5Aa7LSKmD
g8l2+UZPXYBG2Jdm6tmz1Vtg62vlwuc1aTMg9lPCMBmV1WYZa4rwxXzV0c3NS/qMJ2E5jetw2JFM
ydnbbKUcLixQ3+O27/4IoMIX3S3UwrWj8GUtF31b2RiyqJvHBOpqzHc9nUd/FyvbAWYmJEe5t9n6
4L80fB3vMyddVdCXAeowk50lqGcf6V3rgRpbNPitOHDv8DuEqmOzA83KDvBZi+4Ka8n9rMHAe76t
WXntRvvyBPMO+PQ2u7JRxDDiCeplNezGZc9IA78PH5HECNnVExdZ8Wzkv+nYqFytzzfTLvF7F0mW
ufYVXTeRdtDMi/pAzhUpMLvir2K5KkF74ZdmyU4RarvxikVfzF/3T2Vxj9UGdfdIaFCaVaIucSim
SVRBJ5Jehn6rV7tpfLXQQx1XRf0DiHjkn33xVNjJWnqeDgViTcpicnFGKCt7hrZ0P6WduJS3A7XG
fmDOfAde1jNeay5SyqZ4Y4o/kjeGZhR7saOYrnFn3MGl837RDUqQhkM9vhyhY5vLMVqpb1LgZtMJ
QslULMX6mNHk9P6yNKyFyhCZLJ82BbQf0oRsWaLDXMb7MDyZOihdzAjKCO6LBxcUQ8f4CZO/oCWC
bvtfyO4Jhesfb+GZr58l8i1V1w0oMJeT+wIqHzZCJuBxRGyrdQeAHhIC/TUmqiOXSPGke791fTlr
zw3varutm8fGsFEOQEfvxr3y/1mMjv4YQKTvZpeN1ilpVYPyTEcsZxmFHLPghHSn+Rv4k7FN9G2b
7436Pmv2smswp4GSioJUj0vijaV8VyBGP0bU/7OUi+pbyKMpjmUgr3jUin9M1Z3KTYWj8GwMBjkN
jg5TmHiZYCnuoBMVCctE2ebBqv1FV9nJb42prsyHZFKPWSaV7gQArYsMKMulMO3FYhZJqz3mNY+J
dmoLVFnwfrQe/QJza5h8m8jRezv1t2W1bjAHLO6n5SAdA3mdmQy2Oif5cev4XgEFICZCj53pxtxD
utQG032aY1NJ12SSnovGIvTWi6Y4osNazkOGhX42MMjJ74JUWjXaQtzoi3LTNnarbTyuU/vfF9aV
/jrLMcDnk5hYiEleBJMmK/wMSbk5Qa5TODdNDyzjLLx41l6t7mT/nM7kc/wMoOyXHx5gZcz0eidU
9hMXKqE4W9Fupi3S2qW3i7yMyVS5aPITMmCRdk6Y02MqtFKo9IHULrPsxgNcy/C/PMBFH4JUZcg9
kweInz2MOB1FPxovUHdtQwTMqTF68+9y4B1p8Kbdcrq6goaf354GvEMDaUuv9+tl0GpWCqzEK2b6
CuNtnFMlR33A3ui+Qe7iLP+muYnP772/ArczLgBkZeS+c4qUAN1BiXp2z/aWHe3w7Eb18V0nkCOp
knRigjsP0S61fyZNHpOho09QIpIqLcZ63wMBr2MgJ8PR0BE+KA7Ujh7OpyrBOxq2O+qvZB++x7iy
phTJaD8FH5lIS9FJZVcnyPlrkVisRnS+npp8bQ370sPOFbsgEsJNjm7Cn/atWKvZHjJK7xrbYFeF
hwE9cgufVIaf6fiCoBCSdiPcW8Opqwdw1LhUd8rjuAmPUoQfih3+DG5ica6URJjRYSyPuDV0/W+o
CFkslVhUi7NAw0jaiw/iydij/LD1tqHhyk/9oX0yMH9zp58qWlJ76qQPqtOJr5pugQEgcXioaaIc
bhby167zTyu7RE4kfWhMasTK2D7Ilfvj0uLabW39j/fHgJ6DkLuLQHK11g5KipohwEhb+KPxjbYh
Q59ttrolbHmFtYOSGzXr3w7Od+BS1PWK1BRdwZBfM1diSqrstsuwvFdgG9dOAIMaQiEeMZEN7D7f
Td27jNp9DXWGej5TsO26NQi8mnd9XtNF3lWWahl5BmsCv9RzsVg4lkVuho/zsoyWuFzkd3W899ET
MVQn6Db5La0qfW6rX3SbvryViztFMqTOL2V6GcLaXKm2ts4nO8yRuXyihSlrTomsn/+n6Z7rFhH+
WHE67tkqfWhwiRIRHJkFSZXsDgJhX/0IG0xC/WY7xC/NMkI8IwE87Sf2KO+p7EqF/80DJR/KVzpB
lqyIUZ7uzpoSkR3szVOYLnOa1lXpVHW58GIsN/HmmLDdNp4VtKTr6JFhfRb8ErrHRvgtRHC8CL5R
iOma8XDzvp3f/uW7wXMbLwTIwRYuel8DYZpQ61Hnzl9HwCJYKWxUloqNbo+aU4zPXsYIu7DeoNMX
j9q2G5Bi2ie643lPkISc9ta1dvVW0AHuijKmFDqr+rqeIhLjuhfz4jwg1VzDhA3x7MLidxUyQz2g
3eDdQRbpTwpykr9v7dW/Hfpvb+PTr18MaJQkiSIpSrkWDEAcTjk8qQZErQSrq6xgQvJuhPsx2iBS
hN5ftwuLEx0xA2eeVaTgPOLQGdOrbVbfhRHczK3Z73QF9IeTGism4SZo7inFloRmc2N7M/f/Jjhp
rsP+9QQXaUEQCkqfWdEcAfLiVwGqdxN8wCFeSQP9fVv1UY0gx9WGI21ThOGgDQM7Xcw6cQoyAR44
45Bbl8bpSJRY5jcUxv5mSRfrm4V3LdSWyaS+eRxpgTdbkWh0mRBDt97j4MEYdnL309COar+WUhuH
cChIw4Nba3cFN5W2yrWXCUlYi9SUFunRCFxTcnNjiQLINO79bl3LjKo2SgYUBh/phRg5PtbS2ioF
sv4YlStZWRqVi2pRlWLScFfpOz88qeUsHJmVL4nxwN7qNLBIRxSOgHC+mu4AvpSxh7mUBQhNgu4I
6mgPkAHSahdHRG/mhtqPzHum+5RbbjM+WCSe9aH+NWa4ZqA87zUEDeG35d/cpSTo3z+yZSAhDUmN
adM3oXe9rQ3dEwfgCAUjVrtOEUxGh08xV+24xB5HSIGdHVhxBWpccGeUmrmi1W74jhY+mfHZjNaJ
/y7Xe09cWQMGRWvUYAVjpUrYLXUvwCUtwp4B4X/BkJLxr8W/1glcsJgdVLo8oET1KUYlpsofJfa9
ugTx075nb/GD2i8q3B/FBRZb012MJ5fnyiQauEKEux6OOhBUpAtp6uBolNnZLPgMjnuh5vOfZeKe
k/hvGUKB6iItXIPGohQ/mLgPdhTq6/xDbMlazujr43pnrcjIOifu3RLxgmGLE33qza3ZGWnQnPLQ
yYWnabLVV5WMVlrklVPEL5I2z6YkqEFo/jD3UuwpgHPiYSHQuyRMR6hgNuC9oXKZLwynDLY6Qxpr
YR7DTfo6bdEq4PjAukEiG1grTOBpOzyH1UE3gaGrNYkhyReOaLNmVp6eTCzsX+u3bnQicTGi6ErT
Xtlo4ZGHjtR1GmzLeKeNe2lAbQe8WPoQDjb5F4ZfTzAtqcpOqbXI97Nuh7xOnrDUXIOEPxV38t57
keKlLAJRQ/h0wX/yxX9F9Vl7j3TY39g5wkeOnW19rz0pyb3VH1TE/XKnxKQE+TxGbh50CeQ6Dqq0
LJrjmAPM0LA5uQVSupLIIW0GGMhCcmhuNX+N7ClJQC5H3Yw7YZP+MnO7/m0kh/hQvDRIU8PPBehK
JCKpBQNjHrAGcdKz8hv28Z103+NWtTLebt1/Vyif+I99WtVFdjLFXZAENavqbTjWW/15PIzjKv9h
voGT6h3IzFBuZGB+jgzp/vHfRdw1uMmXX7/ITDIvCPUhqrMzBxUSgWyr9kwl4EAuR3dWq+gWQAa1
W928a8Xjl9+9qPq9cjRis22zs3EmF2poLy4CKlUUSEK3+QlqQ5kWTbYOn7gG3W7WUUSbpFlZm3bb
xKjQJ7a84vu4JVvXFlzvhO8fphe53SJJx3zgVpviWlrwZcEXaQHm6RMcQBYcP8+aXRY2vgvjJG48
uky29zE7A0XMTmkcv9/4RPN/+fLC+rxBLlKCzOjjqtL4Zf85uu+OtAq9XziNcdsEzzjNrtEf2Bpv
uvLjxu9eSVq/PPHFRd6WihVnJr8LSCxhSggUnNlsR4PIs7WletRW/63IJbU3DipOBDce+aIyN1rF
8GORsYc17w7zR+NDRLPlaSFXtoQ8NUY60Z58dluuZZSVwkW4xp/GoWLeBO/iBhNu5dC+QmaiSxj8
bAo7a93WtR5adWk8KXfzURcXMDX30tbYykflhEQwOl5EO0J70js1pkvGshVIfAWkihejsJHfTM0G
dCf7a/2+YDoPonIOhswqGNEC8vC3PTBPxBQYTx4sc8/cfMoxynIw7dLMY/ZqtPPQ7Ky9BQ+WI66S
R+RnlwKaQIvsw3pMntSTlyyRIJ5+0eLc3ZrsXeuz0e5D5IVujQ42+CLP1vtQT6oZDtm5GA8/SwsN
RZLiaQow2l1Y6qrFs/GPAeLNNoEDOZqwojRA4iHMNhYsqBttvyuKQBiiYH8ATldDV4tU4ms0ziZD
ElQ9xRRzvDcNe8a69WfRuze1185cVd6WuWesiwtsT1vx4E1rYqMtYyVy1mIIJ3NXn9LNTjkCOExp
M8GuUd1qXMqvHpXks/Ck/uqwm/WJJVs0L9A4IqbE+5YKDOqKDVSfuc9RP0L13DU/MR1emq/jBwBv
1YG80qv3Ve60yjnADCXqEBro/9DTmizXHFcGrcetFaENSkdmZe76TUSFVdwZ+i67ax+VGBfLlkH1
Xd0uGzRz9sV7uZ8JwSDJ1V0xPcTck0w3u2NcOB5gRWUthTtkfgT/IxXf85EJ3OnGcb5SZ3153xdh
xA9hg8oe75s00qULXiH+wjqX4V5Y+eH/RvTpagD59IUvAshkikGozb9IozRbleK6NmebqRrnbgY2
HOnZRLyl3WY6lrmkm3WjwadcW4Alqip15TzOvtQmF7QAaolopXS5j0BM1Qcd2CbWxY4Kxoa0cFyO
7x0Q/Q+mqyN/s1QcWCd2ULkJurjmakgW7SNTCHt8lWhXyB+5utRStMuYvS9vlX7mHNQu4/zn1V4k
AlaiykGsoi9PHyf/Y5nAxTEBQNt6IdEd3Bev3u/M2079eZqGxZA/kjmbI77httBizvlgdDt5PKTh
Cw+nJiswZhTyvbeTmsMIEj7VkPTYM8lBQnhhWIcw2vhtvBwxDDA4gNG69+40IGAIrtpJSZ+ff41G
1aohPwWXJLwk2F0iUgAVIY33WX6vVDiBuEgY0Ll8lJXT4B/2gfoahI+G+G4yu0h3Uk8Rk23reqvH
bli9dtmv2ogXMrISnoXh11bKfnnBXgC4Za06CsBSdbu/1tjmTZ3Ua1eKJcINYMAKxOEy/FlVkQaR
aKRnwz8p2bFots7YnPr4JbI2klP+6HbKCvnyKFmbyi8rv6/GRUKXcXiZg/ztptTVcPxpPcbFaDWe
0GajfEFVe+bwwMaV7XiNYr5g54WbMArEtXgZmmtL2vZOee+9CJvmTQxcOClZfyMYa9dSDDzsFR0D
SPm7sXmnWhPSqG16Bo/Xz3NJ07QB4s1YTMHWu84txp9y+p71+xwRMq9/HZq7LnArgl1LJ/heG/aC
/lBzonV0GLFEQFfWylr0ox0Vwi5Sl6EjmtlCbn+jPhVmu5RwPnDZberwCP09sLMD0ZR0U13pcL+A
m+DwaDmltB26panfpgH91d37dto+PfJFAppE4qiMJo9sqT+DfQPRvmX0WBhPVnpMyle5eRebp07f
A0NuklOlnDLpHBdsXrQ2OzWi2IG2I26T+li3v5TwPhpQphnvMva3UK1r4UUmpc3LkXEzAP3yVww3
d8QPj76s9ktHMaQ9WepvsfhtoFA4FG+1eAz6rSQ74W7mFotnyM5qva6VvVE+J3gRawH3kPwgYJqm
LfXOtv6E6Y9kOjK+9BlvYvcSKG+mglQN4FVkWD6yfIUdjMas0z9N/Q9jegql59FYWdUpDZ+k8RAS
zer3XPnQTTiF+qaWzkqB+epwSuttqyxEZZmOVLfMCKN0Y8jrAkJzsYK1qId30gnNpRKcNLgNlHtX
4oRXiKPIO0wmsqd/311XZnIKGDAm15oBo+Nb7tIGgySWSZVSuSXloyjsQf8rLlS3/k8y7pv2vrSe
fcmlSo9QVSnAr69RwELVvHN10jTvuWmO5vBLpwF6czzwvQn/ZW2XBzkd27SJ8zLllpPcTrV10AOP
Zb+kv+AhEpscqvhRTE9ycNcsO4DfFL07XUV1Ej61XUX3BlanlWZr7ebfL834fqjnJiaWYuiKmwDp
L67fYZTgjaVie7bMA0oKnfkzRdZYZizeq+ritepfzJW/a1fDzx6JqIX4NKCZZpfGnY5deuZDw3gd
nKhdkChEj/46cRhy0KcS30GvKpiz0LKgmY7VxloDntsckcrRgkcvfNajVdTddWsaBim2HHBNit9B
/UGOFirPirS16n3cv7RsutRYNmgNI0PtWsqLhvB8P+4rHGDKdTtD9hn+PLf9q9/uclFFMWSHXc6/
39IV9unfVu/sxAvk7BtLKDIwa6gCvT03dCAzhiZbf/zRmKu0f0JAi1DIwGKgnUbfRAFJ9YgZa41J
Wrii3xIckvJP2K7jmVMTbM348O/FXRnTf13cRc4GRn4Sq1JpzyMN4ETeS+oftJnLpdltjHqniy5l
iIjpjAGCpF6QKAz2qCyrVWy+pdHDvxfzd5r0NWJ+XczFfmLam7dDqbXnKdzrpUtbj2F9hhLktMxq
RjjYZROmEsj6btutgTRbM81qq0mwHLeSreODMCuOY4/TC0fWjafLOrnN8LwCI/y6zoviMfM1Xykq
Xppfn8r0t58tmWHKwp6W7QnNTk7mMmjvw26J2J3qP/fqCTwBJBDBGTpnrFaoNN3YZMqVGDHPE/5n
k13UXm2TjD7mpmwyZz7t8kKd0DLYDsMLXU6tdP46crDhj2JmDzNJcodabzu46G3SrJzoRNpYE6Jz
R3mKfaZEwsCCuxWcJBYcye6Eqtst8OH1o6HMfswMJHQcLL9WaKE5KYUiWe25y96Eep02+2TEq20F
ZaSR7qpybfzkyoxcy66t7YBOKoR/cLFRaJfCFsVCRAKlU4cHb+iG0N1vvNTvjibYLYr/WZ52kUEJ
vtnnamu0Z+AO0Wy43r5PLrKl6LlnG9RlVTso17ikmTQsltPwc6pPKCJJCEpUS5T4Cs0d2Y76Cxzt
xumTg18s/31irh/fTyu8aDj2XpzrtUpsmfpdyVwrpsuGVGBQHwZcYJYMCKJ6lw93EmG1dytATTr6
WjUMuKq/8baucMa/vq2L6kLUi2KIFLM9S7K8kGtqf5SanhW4If69Sh8ZcnNGj0J6CrydWi2pdCYg
YI0THD8GG5pURZBWHLV6gBZ84h7pJwd6b2msyklfIHcy9Q9o1/z7BV5BvHxdtPJ1BwZmn8qSwCeu
lz3NcHjWBnPbByYCsJyRKU25Y/01XM1h6XVnLzjp4GBWQbH3rYf/A0BzXowpqvgsGKBvLuKfb2bx
IAZCy0U/4m0sPRaUrwjoFG+J421GBhS1sZese+tp1vGP68fYv/PhcpjqceJ+v3G9X5m0f13ORZiD
EBoI1ujhTLEJpFkGma/BJcEEAMy2HOFi34/3KA3JzUofXYT36o0s28GWOAF3Dy+5UrrJ8b8ee4kU
ksVwjSnaxQcTq0FscoV3JGb3InkjZAa9dlvT1nuIjJmyQB09cNJoJUhPAwNt84hPnY/mbHnSEBly
CpUot77VbLq5rItkvw99P2uloDsLohPXp4ZooXjvg6MuoRKVCLatxnZjtmsjPFL7nNXygJxcjLk6
M1JGIjMywLmxtefg+e02/fSm5uztExi0MfRiNEa/OxP+m+JxYl8v6nd441OwmqoHSbWtzsVkyIKi
scAMbTBdvqg7YN3dz7IAf7k5ebMbokPnE8Pgpd4CnF2PX5/WeJF+eKne5urIaxs+rGoNTgtHaYvZ
/MxF6BbjLzV0dC5ThuTOuInpycc/b7ylqzmsKRsSbH7ju7uckbZD0mthx8XZL0tG1wl0nMH5OwGf
NczxQETsDrVp5c5DRxc/jaWoL7GpMtCjoWzBi6Xs7vPi5ca65rP+7et9WtdFNB3QgI0rOe7O0hF5
nnxcStIz2CCv3pvjAskIsSa1sL1x1SG5ABAZ6zSCKhWweR7A7rnhK+0/T6JWc9Jkbkvdgpte0ecj
PHxa4cVJFARFkMcm6c60XZxXEFnt86Q8p8hOEp0+9HETYUqtr9tnyPE6c84D6S32kAXsEsPW5Pxv
QQgSK1p50cq4U4/Ve/PQavhv0BVyfDyjOtd4U+4Rq7wR2ZT55f3r5V6e1moqYrPm5WbwQWnuBxqv
F4CsnXFey4cQm2kQPBskSs7Ji0XrGHHOchMExzyeVdmz57Q6iM3Wa23UCJnhKfditFZkW27df28D
9dY2uDjEcS7F6PFE3VlZBI9SsFQSN0QqD6DV8KObId5DB9Z3CSwS329vWpnCXUe2Ljs9nSfUIdeq
AfW3K2yeotB2yADV1at6BmZyhDU2Bnh+IiCyQKO3P+s/PVyQUfey9n5RLGG0V+R98TL4nf8XZ++1
Gze2hes+EQHmcFski5WVJUs3hCzLzDnX0++PPgdrSeXa5sZC37jRbnDWjCP8YfPvn3WFIPZ971yc
+zinbjIl7J34AOkkqj7OvQU1cVe8J81qfAg/qidAKRFI62QdTOvOQsZ6bdYUz5C2W3WWN6i2+Ajm
LSwhcLvZwum7wo6ax4dJC++wJP3FJekmPzXQeeVWUO5JQ+d3r7J7zZObG8oR+n6mL7bwGxepQPMP
/3tn/ufDl7l+IlSTaYVZTysOpF25zSiQ8chmcyW93WAgBIatT1ZAMpbu4v/LVvvvpy9iSTmrw3DI
+HRcPhb5p3/emuebue01kMgkP5MSuqC+wfeTchxd/jPKvU/xDyN4NqEYWjsDIYQsPDbPZ4dXWJNs
aaRmVL4H4zF2zGiva4ckdLronkpvgXVzeyeNKL/sCmnVURUnXHUmdav0x2Y8ZOLTwob7G07ybUH/
KEZ8eQzlQe4EXePHwYwgppI8bXxQ6m2gr5J72ZWT/SCt2fLxk995UXLA8zNk/zmWs4jLXdpbl+RI
NdGEJgvZW6BVlJSSjvqMdQQiYgDT0nSl/6h3pSfFq3/PwPWnFsgtgGCKsH9xMjO1Ewx/qPuHatr2
ayTv1JETt1EmXEMaT3Dl7FAUB2zPoOX3+K79LL0QIpy7MIx5F/21wb8M4+LqbS1hNKKm6h90HLnx
Phr3w63+Q7OLm2VNXWXpYxe3Z9yahcVV1oO0DzYQOSq3jBxV3CgQskKwPoipKzRpVjRQ1TtzR1n8
JryhdUTuImGjQN7RVZtIOvnnByvZipEzJTR6gUwtTMrVUO3LpFxch0NYtWdBb/sH03w446cjjltU
5iSHTri6KdMftCObH1Z3D3qF4OzYxi7CVcn/VkRAm9lSIfBoqnpxA2SCZSRtcp63yMr3FEf52SGe
I3kFHgTIe3EXYfKMBVFnG5whalTya0lmUrwVFpo3L8JTDlS7u0c9IyPSLkpH6bd43U4+pfnV8vJe
z8+/jPciRlJov/XWNJCX1feJgBiSJ0kHBdvJcU2ZXfeizRmUN7a/0oOR7+p8Q2MQDrImu1K/Hlnl
bFtgiwqROqFqmzm5ly3O6d89Ny6eL2O8iJIGNcrSVOr7hwhAlNw/QfrGqdtmGI0N6aivqXbvu+En
vHRqmjiYi88dO7IhO7YFGiQ4MqIPhrks/C2JUNMdXinR0DhzJGU9SB+6HCNo+d63aysEbp0jTh61
n//en/+Xc/TfjXFxaNM08GVfH/kR2lrGixeKHopvOhyQ59mUVMXsXa4/ffE4nKEdDe8AZoidCKje
2u4ziE8tMK25MJ34xiopjpqyzsSH5vxr2GiP/x7q1USMIiseM7Aurb/c1c5nJUqp5FOFuFE+IlBY
jlHexNSAudgQ0/bwbG6ktWasVNoKip05bbjRjXsE0vXeo0C7EOlcUbtHoRdc/2zzeIWF0ZtVoFTn
ai4w+F6HKIua40Wwy+ubxNqH8kmwNom6GyBDP/cP4NKQJSr1nRjtm9ciwrXjxWR7+BuIkVZyV/uE
oqtRWzWNG8M7GxycUAgEKe74r3qzrymRYGBUk6YM2Q8lmFYIEkmqA1qzH7Zdsc1p7mG8Yi9M+rUo
Fa4JJGJNwsBcv7hnQ7mMW1GSegjM2dkte0o2diB56rGJbXAoW+HG6AB6/X8Qn2MCCuGzML1I35S/
CasVT0i2xm91szT5VysYX8d1ca92fVpWypkLrQ4cGUeSZHeuN+r5iMIiRTK78gR7EtdxuFYqD5Cm
kBNWr7Ua+zCviTDzbqEcLtZqr/WaUEH672zNs/klFil1ZTyfY7l/mJDYbA+a3qwG2gBi/eyHMK9+
ylW+6mVx5TcOkEwfW8LYWA8kfLK2AcZglAcDQZhVx9OgPsTTbqlycAXVwJ79MsCLwo8eTUIxBcq8
nGcu+twFJz5NN0Zx18snVfRCChqjvMqUO1rKkLu3vvncjgdMrEJa+Glzn1on/Ktyn/+2q5yqdqy7
8T1zihtZdn3rse5uYhSM7WypoHxFxOz7yOeH9svUqrraNGklzmFedMrVg6zv8dDJ6w0OKkB8kXkA
50tsZ8qrsd/1igvcRzFWA4cKRlbkoRo/vcqPKhXlGqepFdxsdA/Vm/iEVrW/zmKkgWfNQzm90ctt
U20K3Ja3zWFWalgKyK/gNmdxb0qB1ALpnP8puH75MemQhXoyqj1WHZgyvIBwGeIXc9cCq3H7TWk5
55EGuLxLsrVihwSPd5ETPi0c7Wvv19dBXFz9bahVYqAziNZpcWzRo60xrbPzljgAyNJU3cY5CePd
CJh4birfCp/BLGVqJ+GzlH1SrId3hexHdRCF17L8uWwocjWZ/zrCi8unHaMgUhV2KzLCLk+/hePW
RwjKtliBKkyhjmcPpe9RtKcb1J7oJ0xvnCul3rf5TiUHdsp7Hl6GCmC6+IWCAbGevBKSfc3j5v17
Pq/2TL+O9uJKGkJTyc+VPle8onuLU5w7Urcz/JUKGhrZTY0IXJwJy5NGUe6p49bKSU7u/OK2HPcY
J+ftpoAWXSmPfnkr6L+U+jHJSVOwQXSjcdOCTsUZTdoDLzTkbW7tLSQ14jcUnEeqpeIWKo4q4TF6
xIe1fI5upWeL8rvuKpFdnoDf8LrEz9yB+DoFvS33uw5twggDpPJHRZs38lSw46A0w20MnCJGL30j
+p5QeEh+Ld+Vc3h0mS58na6Lu7KLrS4zBK1/GO5ARqY8fGsRilf8kre7HjwejS7UhegE2mq1qbpt
Ft7D+UKodJbNqGR3af2udjm+DujibozOud+PHbst3paPlAWgepXTXjI3UYrAxY2ePbQoH1U2Mq0x
PsRuc6Lr5kTH4QOph3Pq6PVmQE/V4y8Fz2O11k0EVx90js8iBOVqew09XCiFqqibhnIxeUFXl0Ix
Wjx/H63TZA8CmGZ0XmagnKivQ7S1KW1I7HyQquAzoIAhilaacGK36jr5yFNPtdbLi/qnj/HXon4Z
18UcjmYnW+eQcWkrrAbN8leP4wrCjNvZqReZKm0Ft6DLb0ThJuj+HxKHq7nw14m5eCYkDNn1bJ6Y
fJr9IQdercnNKVeYiMKkuNHMsn+/e+F2jLeKPZ4aZB2pjC2l5NeKPV+GoV72F/W6zWJzngf1HiM/
t65v8K5cF/79bNAxtBtt3BDblW+Bs9jbvFYC/frti1xvDIIkbSd6WsGzSgUuAMjsEbtVzyQmXjkd
fCqCKJnezQa85f0gHqpyK30mr8tOM+r1aVCBDtP7ovV1cYHnMT4EZSbMj3YhuJZIgY/LangYwLor
5iZD/5fbpdoHJmuBRM94155RXj//0sdH33TPrZ3rxyTc4qXkkzPNHDTwt/50GyiflnwXVjTJYjc7
E3/K21md9s46x3Zc3RcPjX6j50e/hMZ2KvXg/wWGd63yBOKNdESWFVKAiwRwSvxSSqRgeEhA26GC
QW/FQhFmVTegAlEW2Qif7XRT1vdqC9hYQhskKbeVuthr0a4VQ74O5OIlr8tYm4SRgaD2LzuWddT7
t1F6roSHEZancghxRG03FXdUHL9242uBYZo90/7Eu3j6SQPZHHdy9R5MxM39CxzqDGO31EnCdyP7
nFCSfrbAitUbOpOPCoUK4bWrvBoSWXochL3ehnagPIVoPPjof1r6qVX2w6ZfgttcYcIqhE3zP+AN
/+YHR3kX40DFz1QUV7GOQXvfMeWd3f0ewZaebTA3PVau5a1Ke17epQrmgxvUoBBDtaVN8Gmi8or6
6+OAFxUCekDnMI9L70qVAKjdhxnuYKcSTVsodcNjJe3r/levbIWGblUnOTOfJsR26yFWVEfU3MT6
WeroraX6yq/vhGI/g8Wf8rvQbRB8tEW0dWvot1W+nbS3Tr1RUZ+VRq+MnX/HHddqJSTFokX9z0BH
+k8j/GswaUzncYxVJCgV6g6eWv86N0czWBvSfSo6UBAz/baFiKieEvjJ+mGMNxmF94BLAUanW+oO
ytx9eirE+055ElCGKtAPOamLdsbzNrx4HHQoBDTj8MFU/xImC+TC6vq+E3kcOkwfUFI+b9SZxTaD
PzX7/ImE3kL+ai598yIoC82oqYP5m/6RvZGDRZBXSrTSADnqK+FH7MMJXPGuG7S17PARGwplBwv+
/MGZ7guKhV7xXqGVPteS0MRWz7uUVu9meOqeiiP41gNAXzRjIBBEnbYK/YfpRwwlVXFb3FvLF9mi
GJVveryPINDt/MCV8pNEb+cZZpZrupDvhUf5Bc9EDbHifiurHppwRQ88atvNPqlO1+xb4wC2NTs7
BnYOr12DvPTKeMWuo8hX0/6MQ8XTks7ytYf821pdBBhdMHaiPjBvSCw6EUbD4mZ2g0Qsc6YWZoEH
TwLM2CeNGsStlo76tVoPMgAoqQBCxKz3MkGyehGClxbz+XXKnl2Na9HLt2du1eqYPeXiSi1XPZ0b
axdse5eL1RmQYgJJ/Eucls7XFcKq8m0w8x77csDyNlVGVUlFwBt1hICfDcYRYcOYw08AHTrIEinS
qtCgeaz67ngeVgQUMVYn/Buuh66U2hmZKCpDSNw/KdKhMk8ovTdwBoKZ4RMeqpfxVRAcM8VO1S0x
FK+2UrVNaB3g7art6Vqyucy3KbRFbBbaIy6YA+qnRHe8qNBOvRnV0uygKnQweBXd5a+dLaD671W8
FShtB0oxiyBXPox0HCfsmp6oYe+t6CCOrlLvzGyjtHYVb6gPI3Nu8LuQT9IftXCvQ1CFglsD0WWh
b87V8WzdlHSkpelFB6fcKwfecV9wVQy3gXPdKVTSW4hAb9m0k6YPQdmGYCAPwqd4U04r9EiwodWK
3/xhGNcUZvrhI8KuEWnA9FgJ9xIqZhR22eqiDZA4rH76FGwGW78dyEMRi4zQdbPh6eqPfJNSX0hP
H8tm02nKlRHcac+0q/r7EDkWw9Oe431cn3xqHQoM3hUqKFzT8EbO72SDtbH3cW5rNlG27nMKQ6sA
l4RafrT8W6k5jNIuZkb9YwMvtt4CV6C0lcLhMIm3Heq4KhoIqkGNa1UBLj5vYczyUEjavpZwRuaG
2VTQC3PSCKesjdWoOzoS1JNbHUzk7BURqupqIgweb9LzEYV7Xl4Dc1BaFgg6U1NdC8pqSh5x5QmK
pV19JTSDqg6dAUIDsKRLTsM5KVo1ONP+CKcTGPrR0W3jZdKdsT2C0dMgUNs65UWOvx2/yzXEFZ9w
GjcejNQ/U3iDG/VFiBexLfqVqgQ6iaomo+AtYZZ8EVQ1mVD5Sa2cH+S3rkYY7s9Jy2z2pbQeDz2u
obPgNKha3Two0XpQMby4hYgM3zrNOQzhquURg+TJ4y7j8BWVlP0ewu40KhvrPov3gQQH3gnRaCjt
uF6xEiUoIwmgB0WhdCu160af7dTh4FnxvsqOObp+RAX+/ZBvFTQ/KrbBCuOT8hhUroKp52vhloHT
NKc8tWHkJV2zAlNpqrsxWJJC/JPYXbyhJgKbKDrqIqB26+JebpNyGJu0m7iX0Z3l/M6Okpp0P/Yn
LXSxDNKpNj4ZBvxkaZuIN4NCj9av3zhYRc1Gt1EcTTf+Kom8sC4dWcGzpd32/X1rD3vll4zoivLW
kbHGjjH1C6+xNMf7f40eBTl4hLKs8Qu+36S9KtVlUU4oXoNg4bwU3uyOmw13iujN9GmKd/hFTwKC
ieMSUeWKahJQ9i8fv+gpFbockZz2fBw/LDdAi/b8VpZvEx2bbbRRKsXBTaC7TcCV5xs92OmaTWcb
BIUCc13MH0svAVAyaU8hLfJhS12k9v6XfqEpq1TU0eLGvevyWAajn2t1JE0PJYIHH7wcLYbf2/qW
nnyGcEfsmr8+EEsMjwqkjm201gY87P4dUP4RBv1rlQwVrKKszLXiixw6SLJxDNr4TDpBY6O2qQkm
IwLL8Vpw9UY+JUD20eQI6bc46toUHeF5NlPKqDohtqw/8QdEt2w0ctIHsVrnCbdEi+meqmyWCtpX
32Y6MChxSswb9ZDvOyoORX2s0uj8EMRbA3oizeBX/alHUmx2UUREgy4bzCLASgxVST20B9yF6bqS
BkJ7MonBMb6iF3RxJM1Iqsq2CqaHCMyBJR9kaRcAdKZbhmAZpX03L7YT3lfBbhRfz2RbvvBhmY+Q
a8Z7wLPwKe1Mx+LlUL5ZOl4JNmIm3R1c9HwpVbhWREeEChmq2azhb67WWQjFqpeEER4vQjn1Gm4+
ik+esZb2wol8jqLzi9Dd1tar2b0aZBSxxSV4l5jPRa2uxOKpcsS1BqQR2+YIIXXf0QIyx5eWl0vm
0dewAwzV2+h5+G0e/ScE4GPgdDHU+8XG1JWcF6koxRBNczZ7uDwo4VlRBGvgKhkL/IYH6Jelccw8
C12QVQpsbXKNnoAVhy3rT/I9aUTi3pJ5zRUqmGLqojo3VWS6wZeLH/jNKFXyOD1I5lHH2HfCKJ1Y
Yje3ccsShvdSmfJa7+DbFy9KbIFZBsqkcY2xz4j9wgpKO2KZTnOnaideQcNtnOaAUGlf4VdX2ktY
5quX+NeffHE9CI2em3SMp4fKTR/VdyFeT0/olSE7UrvKLqBtom3ap3CJz3Ilk/v6u82LklrFcgfK
/LuFPXRUTF8c7SCB3xZx3KEV0ZJ4L90u17Kgb9+8eK/oh2Z9qvDaqh7qYsaKKN9Gb9j7QCDFZnlj
OnQqwNKEstRCCfFaq+7bty+eq6ZhkX12+IPmkwOJruFvRxw0uU5mN1V0WRy0nWzu4thB4nIyXuZq
NAaPuHKBJYPvh0bb5GBy66AwP9fMra3+ZMKeWT4Ec0x2+WB82RHmRczWn9X/Pygx8X2ACp1z9bn+
dridjUDjCRz74spciyS+fvIiJwvFdirAZU8PFnB+lHAjENnnx9leU31MV4nm8iwli3JwV58bnccZ
kyyAVpjdfH9uzoNRqJLQTA+QHF1lneyljf46mbdgZWZLoemEed/K1zax64PY3bWfi8f/Wtz+dQQX
P3wMNEuIWkbQr5U1j3PiCm5orkP835xc2891xh7T7ib9kakLR/BPJemvdf7y6y8e20xDCU+p2/k4
YKqe/ArRUaDOgXP5Vk4PNNZ+py5KELz8LRRL/7kW7pcW/mpl4OvvvyjodHoZ6rrI70cySs1QUyEq
sVWQ+dir2Fgos/lQLhw3w23LrVDnzvQDRRrDW96D1xpGAEn/uxkuHv62SxWMzZgOkvlE4obIUgIj
GmgYEKLtNBAdOWL2PN9XJpgrrT8BUrFQo5FAWR19GhQp3cj52kqeA+hwy/3+6ysGi5M30iJGES/u
6qQSS10tCnaLsEatQLYD6g7JrV88W+qzatdAt5waOSeaurwUXl4f+v4GX53IRzl4sTNxLVIykQ2e
n0zFhI77/fSE3OG5HOs5frhpNstwUTmpEOx77E6hPYcgOvBS35a3mqdVtthuk1/t/yKWjmSIQcyI
SKti0j/+PgqtxHlC0NVZWoIwwfwhpOuhuPXjrbZuvMhTqDFBQeQZcxBMFeM3RLJ6IGRUgZC8W4pj
rgUQ30ZzcZ6tMpBpImjznKiAevbBDpWwg2R32xyXnyXD5D9h0cUR/va5iyUYh0bVhpDP1T8aVApk
fGTxR6fusYoMe7jHLiz+pSebGAO4Yj+TdT/KYhW8l6HbPceYkWwkdJVK7p5s9YmKHWLuPykUzH5Z
W8orub7CW5VGzG+/W6FBoMBwupd9D7UUUEDweVQXqQfcwYFhEP/2hQMtQ7wRjsIdimoox5h2fCdW
O4Q2mp+RuTaiPU61qbD9d8h+DafzbRYuLhFwQ20eNcwCehc0ELDDAzXS2XFml48met4qBMC5gaN4
pexZA9nLrWtVCCukK3M9bSD8oybevv57VNqVq/3bqC7vk0gZrVxhYya/aVtK6qFS7mjdFMAXzjeo
gmO154JqVRCvSRwNLVJMY7jtZESrVnAvusZNAm+WrkOwvoQouxpfjPsEF3tl1a+0o3SKtfWo9yvR
umnyNeZTcbpDGntEUY3QbfoxOEI1c0JlsGjm3WC+Dt1tk97546+K5czHleUICyy9P43Qv/YjhahZ
Y8VAWf4iwsJIoZF6n5WAHNS5oksCoQ7uVLiNRvPqsdPXUrdvqvXoP42gdjLhuVP2eHrglN5+jiUK
rCWKlkRj59StlKcy8ajY4FAL51mlIlw6uUxVcNqhgOlY41EyQTxt43ER/XH9HKNIRMUahTjtEmFr
GtT4hdpEdgrW+7Z5Sz5bSn02jNtZ8kXYGorz7+1yrdU9u1T+54sXAWIet1GUmvhmwppH9uLnrIHu
Gpv4IfLkD/0muKXb3hhP4QlAwG5JrNe8kn99+/rFLWrGuRrmKl8f2ISeAvaBKxwlQaR4fXj+FNMY
z+Amp9GhD0fyGP4u0r2eOCNyHp/Vvf7ePggBeA5HLO5T864u3RZIIZ36GC/6daY5DSQoYdUhp9Rt
4pQ6JYLl+CLDjDrFmH6ldoA/qacDqyfnqBE66Vd1uom5gjKXLnFer8r9tI438I5R/srXpuVq9c1Z
8LT8UONZEu+H5DHrbi3t1ioOZ3ktJKekeYnf8vRDTG6o/y2ZjZtXTzhFTRigqAoBqvz+9ERN0DeV
zwOI2QXhY3ePCMghOtWPfro565890l36voQIRBgzocu5RtmKUhndcim3KTVawqySiILkLoQi46W/
1PfibkLaqrin1Hj2937sKj4gmlM1IuS61yRXRCI7t3vRLvh/pXdjciCGVx+i9qHW2/ge7R7RybMV
gRISo01v5yI5I3LZd+omcEKPFlOlbUG2WmcbuHI8Ojmd7uJmpOlSgqmdGpy9++OEoZ2wDUJsmG1U
K5brYlfifYih/525i80etMmY9x3bbUI6W0xA6q3yFPFFxQs3LQQTFbnPYq2piw/0NYQ09j20m1Uc
Vv72Vgn6sMnzkDUbbPj3Vk2hF5DgSpOd4nfQrBA279DTnIWAziC+9aMf35b9c0iITN3JehqabVuv
g9Atxbful7jpzDXKMBqK9ej1rpbC4z8k2cv79MtoL4ntoTTUqT9yn6YQyWRvhlBJ0s8RjLSLcrrf
b+rshzzt0GfCBwrWmCcdUaWShTtehFB+p+Ei5wek6mrL8Tto59iVbmP8VKX1R1rPDH007zBAEZNj
m/5s++NgrpVV3OwUfzOAvKcO1PXrs3wa8meteEqNQ4r0c+K/LuVB8vwY/vVDZezXOEmSYv2RJfrS
lFP9XlP9SM5nZXUywNAV37v3aEP9pQDs0d34ww7yPhDlmGDcrzdJ71mRLVV/2q7ytM3NZzvP71E0
WSyQzCHbv4Z2EV2EZdvLZsLQQDs5+m/VLs5eQF6gef6PPFjjTvmyFDtI124W+ct0XMQOqjEIUzrw
zX5tfVCpwGjq7HQ9EYGrARmfyxUE+U4E9GYtlt7CU7S0GBc1KV7xwIp9vq4eef5miV0Pxk1it9KM
wm7F12oWu433FA5tU/Ha7H1hAEtTfpHniOE5b8R6HoCXAPlECIle9VNCgVrb1fBXZxmuJWzBtfwP
s4P/bEH9oiLViBiDjiHx2lx/HEynw9xgvEUZQTC24bQHzXsmYoER4pUg0JVtVL35aCIl5saMnxSM
1J+i7ode3aEnTEnVAm9jx8IGBaSm+2wNV8wWwl5lviQvN6YiUrVSKJQjRnAxS4Ild31jiPMsCR9G
vO6q2zByucOU9Rita5pcdqbZFs5+ZPHKTRI/jyk0QNiBDtpQohP9EDdJCYXhRu1uewFOuVCSQGzS
DgsFbyldvCYaY30Z7uVdlk0sqWqe59TI96L4eJPsIxfWa5C4g7xOrVcs4y3ou44seKuUTrCcHMwW
pdcELLqt/JK2+N2rGDtgRdp/iot4liutSizALEwxRXUOYC9CoEmTfaO2ELIOAYrYZ1j/Ae80uste
yCkkZrVlYxP8mlP8BEsw/Krj/VJCd32SvgziIn9UanilCtufNW10coNd/itf10iD9FDZ3fA5i099
5QbjRmCbgVGbG86huE1wpKHNO0Npf3Zkfo2dZ/eIgkdlQg/H2vwP5/PrVF2knUbQtkksM1XzUenu
6xDpl+Ro2em00j/o+23CHRyvf3/0WvHj2/pc3MNmht6adJ7yB9kzQcbaab0LG4/SZJScziSX+WbK
1xlU6/pOdJoHimYodRvEiQLAjZulVsHVF4t+BSZOtCwMLofvwV9eaYWcmUMOvrh3FHhL+AOMCA6g
SIvRmORqeMhSzUPIeFX9UAHShXgzjNhh5Z9I4JxxMTk7I38zOVUv/8tMmSJYRlMSMdi9WB5TFaY8
khhauAVERjTInn2tdiH+4eoW7XqcdKcWnfLVaM4mXU/BQBBzW4e78rj0el5r01qgRf8zlotVg9Uj
jMXEWPQnFGR6hASb4dVoXgJe9vKAmFG3DZ9RYJK6tTpTxkXYPAFFN9x+yBweiEms4t3oj3rp5gng
pKWKzZUKpModivbsjFBgPefH8EvkMZ6TWh3SdlZfnB3WCc/DBzOztvUEx2+8y9BQiT0T8VbpFZL9
zC9vvKl0JHlyzRQufPwsIQmM2VPv/nsZjb9zMkYGB1hH6u6KLG6WBnmSNExd44Z4EWxFD9ARTdw7
qdnGCpx/9PbXUrXj6s/CLR7B6U10ZyAPL9gUAcv+VH3iC7OarOekcxQjI6N4XJthyIXBLy1H1OLv
xeiX0tht5eLv3uLFgpJ1uDaO1IvQy+gkW/yp9a5FVVFGuR/VQmgaNKkUXBJOfoSbOkVQKDXHAA3A
/lTkPzLj7Twzn7KVkmA6/dB1JBHNS9rfsLcWUuYrD+A8QZYhSgbuDeDLvi+dIp6HdPC5hmI6/ljF
qf2xRsQlWVmAy36GAKOSAYA4MQzGcV3rwBwD4mOdujVawGilQtpFt3+TEFio20lBThPypo5guDbe
lcmHvmxxciXIYMgGK/rn6pAvK7ghD8xZTLjE4u30nKOxPmyNdh8Thg8bvzwMw7ag1wJLZI0zHYSn
8Ibl8W/npidvpJtTEtmLJsVlLxPvz1g9Kps+3A3yz8BZZKL/mb/vAQZ0BHzGIESy/xT94oqLeuAE
jY6eoThtU9ObfhsfIAdw+DJ3mVsBzka3Yit2N3pFniA8D0nCYw51IT1JxjGCzZJj6YmALGplHVrH
v0ay433zFu1wIuKxII6V3ic0sNZxecqbteKfUijIpfCAnKVKwp5RM9Cj93P1K4jv8/E9LFw0R866
HRq3g3gfWWtJ2AT5HyHfYd3kx5KiFvkJkm7tSryXC/poeE68DYbto+Ur7sFdSertoqnPldoNE8VM
GcQ3gBcuVzVo9CTSmiEDsTDxo9akl7q0VarXAYYQudkAhZnWnbyS1efOuDerV2U8pl6xFGNd4VHO
A9Es0RLhvvwFXvBzebAsX0GBMt7pnoX4p0Zj1+/BND9X1iFt7WD30Xzk5ak+b4RkZ3JMt63dpvtW
Atx43hfTZ7BIO72SzjAsQ8doAcY67+XFRqJSaCilZGYPVfxSGXuzXdfImcw8tHYHGhQ0unCT0/zy
cdjYLPPPr1gMqCL2dOg+z3GyeBnaZX6sNUEwxyvJmpAldzEpKcHsWWurdAaEU9ZpgXypAA9SeEHd
odXvuPSBVCQbAMGAGlXFMaF3FuvwzkcIykXxI3BIVSOVNNTDKbeEt1PsfEzAlpxXr7yg3wd/ERKG
kj/pcs6VgYGHM25pSg2vkXVQQMRVwUNfulV/5wsbxLOzbQXS6i59p0600aJnKdgU/W2HsOAY4Eu4
ls11PGxF+WnpJr76iAIxmssqgIzky2CoCRNT6GZLhOK3tJ5yx6h2GKPDbCN5dnQJINpNpfyqIbXl
roz2fQa2BqhqKJCAPGgWMP4BJyB7Se1L/TtFYu6+jOuizpROjRBNPZ4Wc8dfpinxMFSrdRRuuwTE
58oqHONefQTlOf2q2ldF3gLbFOliodPb7qYfAZYqYBHAfQi32q14SiXHiLBpdU3LthQnKl0D+dvR
gzlhIJC0aKx4JeZl/HOnD2jM7E9/cXAiTnpd+8VcB5iyfU87q0GUuyENvRWTk+kITwxVecdAnsvF
2uURueesc7Q0kVdgKt8HcjGRolzKYyTVOWz9gRGI6qoXUUgfK+8M3DV+GRxLcKsHA9SWb5zQVlvO
z/4uCnwfwsVrn1SFaOVZNScdvqfOWEN51jQoONAOct0dgiGSjVevvhCHXYn0v3/44gAOXaAXfs8i
6PFOaD1krOGDuOkahQIURWcGfbOKgV7dWT9H2S1si+CnW0e2amxxjgxRyYZEUhzjijBttVg5+7sL
+310F8G+bolKPRnlXJ5Clg21GFuNaPs56OQY0SN7fFYNDxTaSzt0Gx2cEevwNow9fckr8uoeQWZM
sfCD0hBkuligIlcL0zJyErQ7yt2FuNGVdaAhUbo6v9CKc+V1DIKFNjXFHGs7/FqW+b8C6FBnpbP/
DOFiqUyr64ZJxmeAu7JYhRQJFbtpaE7aHY5K0lvzIX6ErBYrBLTkoEKE3gz7pWf4inLQ92FcrEld
CD2+sswEYpVuiB5ptvqDJLAhxlB43892dYuIqnl6L6O1r7/9ItNSsq4WqBzMlW386F4tc1V5APid
0Y1yu3xbTp2uQMe+/8yL1MlC0zQMfL5YA9AsbyHiWDSNSRFWPVEpP7aGjLxdpgFdDUy//tSLAmUy
TAQ6OR9Gmpreak5aaYvYrEn3jbxvCiiD7pwFtG7f2+EP3Dnk+GdburBMwhd42ls5W7dUSTq7eVKr
lWzh8gZA2kDfim6TZ+LWgYt5dyvMR9tBA0ssZ1u9XMYQwEk1T932u1mAzZVlx4wPGFyVz7OlB42z
VXxosYyRRU/w1xj36f4hOB/94UbyMTTdwACqi/VI/KsNG7mxqU0svcVXgy2TR5hsdobRShdvxlRZ
pdSNMZNjoMF/MM+Ug1bFW+BabnZANIqkv9HgN6xwt4KRvVCmufrkfv38xUthCUB4u4rPGxicTJSO
pcbx6euqNnckd3ZBT+oBl/Fz8ua392hFa73HPR6vJZM7c7Y/w8ZyHSswEu/K2desr+yUrGPc++Zx
lgw/b3DAFa2NAjbTHWOKYQe/PcWJGy2pVFzpirLBv0zlxY3Wj6WfyV3IOd4ZD/XB4HsReDCE5dDF
B/JunzleCrbpjgipTF5FJuyhN5ImtgtXPVxz/yT4R73YC8KuDE6ICfmFPTyx/qgpdsNdbD3GrA5Z
BbtQuVUq2vv+/aS8yNJa9qVjbmIbZCf0M2c9V4J5uwtdXTkI2UMqPMwMGKi/gd2ed0EU2D3Jh8os
F/LPKrsL3wY0BozuJrmRyCzbfSPem9JPU0BGlPxLu8UrcNRp966Gl6zZq+pNntNL1Dz0Q7ufS3UW
aXFjXNzNhSjK+dBEc+qbyd50fgsksCMHdGHD+li0B1+4rdqDKt1JQoqqB+dXoroo5y5UFt3D6s/T
mzchfswrd6rW3WfUv1YQPJDAc/zcO/8f0s5rx3Es27ZfRIDevIpG3obCZL4QYTLoPUX39XcwDy6Q
pUhkXJwLNLrLdJUoitx7r7XmHFPYl9bqtsyCtWD35qeylMSVkH5UwWHAc2asbigSeI23QuEOxlnz
5/c9flGU2W+KJW4twb7JbPN2aZuV1yoI0WQB+YtFFbUcffaSS56sO5QbmVu/TjzQ6Ya4VcbYw5vB
2evdDPaNseXXFp8E/H+No5Q/JoflZS5zDMSddLSZHubZpgJHSg6nNTi98S4E+15/7I21Fa06LJSF
oyVnCyUEITPCgkUr4p/agAGPp7f05iWcP7gt5hryjVXh2cvgBs3biRxfRV4XFWauwSQyUV4nrVrU
4osyYI/CRxNZlC665Vr+aho2nfhyW/jfHQG+mFfBnxBjjW2VdQdf6L0kzA/rOIXUKj4YxpoMuQkc
J0kenzjesJu1xEGT03Sl3qLotxOB4LItxFaZLloFoJM0t+wj+QE10WznxIbvRzz35cD95d1tkV2u
JopqcnnqUsyXkFAlfzHkCxEH9Yw81E02iqVIjvY1/tSP1TpdFcf6kVQmAMlS9VhIb0mw69XH6Niv
mq30I37sBjKEvj0/zNfx51b++zo1NP0G4kd6L3frTjy2Y6gOozhjDyLIh8pSq/dogzzBDsTtPBvR
pL2UO6FFlO+3WuUveiqataJOtDyK3Nm19du19EdLVIxJDctU2XyQQPruwHU8my5ewwZyDY22huln
3R50Rt6li+zLYLV7Qiqme9G7+jaSnLj9zr/6xUb2P1dEWwOxIRlx9+SBwMqDMYo680E55jvpaORE
jFeH/iknOeuj1NYcOYJhjjHDTkZVz3BkHIANrFHUltm17k91DXIOLYtdN/atwpf3bETepEFIcpES
5aRdkhqn4XRcEEedNfOUNT2EWw06Xkum9mcR7CrIcIvhMf6pP/usBz9vrDP0qB5I8OiJz324iQtN
fbC6NcxPSViMXJ2PIW26dBiDv9Pu3hdDv28IHRX+o/2lxR+UdNzHKrEe8pdxtK3xEKFF4LHApX4M
ziN2y0O6tUrsx06CjJmF4aXyF3IG5J5AUlQnVrTtvkNXGt9d1d371XelXw1daCHrSNcJHS8wHeuU
ZfRY9YgOlpzJVSJZUg6oBEwl8tIPyYaNPgOaKhM4PDsn/Iuc3RtoYuyznCSdEkMuc0CyrYfHCpKa
lxLltyiJmmpZZG1TcybBDkGYb7QtmdF2upXOw4U8h9aYVXR95cDJiYhPvi0LlDMTqlCfkcJp9F/F
4occXtpk1aJOdW4PVTmDrxK7eEgeWCq/KSN/DxL++1L/TxPs//5kd6flRq+TsZAD6+Em7CLlbNBY
MFfoTgZWww9Yl7K0LNfJVqctTWACXj6Yua7wSxa8GAPIqjLR4JdbDTbNQvX3YWUDhmD455+ItZV6
h2OSJrjJj8y7tSTlLYQPYUdmmFYu9EPzFjyQHLqFNC2ss+cbk0ybOMOJ0+ewVL4RPn6pfmY5sKjR
rMBDA2Xut6jlj+Uj8RPJLDsRAIhLrAz2etpCy3o1HptdvILbReLb5d+jEnAD9yvm3WfeHy7KXlaE
yCBfZ2k8JA3azoLMRaYzOxSf0JEG1yJ3zDqkLOjDgzn81M+Qw8XMaSJbeE9e4QPAwYsIrBq2DaNn
1K31bUlG8Q0TGv8vet4WJPslLxggqDCfxXEiVL/P4aj1CxGZY7IoScWN1+F0CNpdVztU4xEZ8xbI
78VkEpr0SfYaIFcysIzymudH/N9Zssq6R6ledbel0m8bQAay9aBMp8lcagG1RrMIzTWa3ZKAJkhX
3q04tfVaSRHfFqcgWY3JRvI3RmoX8gbSqLHIPmFOoznr5bOPP1sIL2GLcPCzfonXMUI0uTgVnBtM
Ox+fb9MRCrgeryWCp3R9OwXL8CRYs3Y2CF6i205XrlBRQBQ6GkSXel02KylY9uEe2kscOX64H8Zt
JmSsqmcDDmqHjRsTdmXrn6Fql8FSNRxA2APfHliPiW7toFlrkEaSv06bpcmZHa/37Vf9kA60Uzyt
2feV17ymH7clk5piA3dL25J0Rg6jsFhSHATlXmk/OpENcQEfZJkdw8eExuEKkdoKRWlwW/7POFwx
sFzXG5JHACqmHHMFJxHOUrqurJXRXWLUHb75ZsmbMtzX9buEJx+4Sr6c1RuF1z1mvdfyJm6aY9/Z
nbwHERJYS50bvQ5X1lPFtC2BJSc6UvXEAUZuMNDP1K4KXe9r/GQ8ji/NethTYXVL84UZBymprtqt
tEvzQ8EnvuvOiFrxnnbTAstg5C+1hhn2shO5M14Eb+wdGoo7OpWjHeY04lu0mFwUmRVRKkz64QmE
brSG8vUjUBf+lYMV82U/81LKCWvRPcWrgstPVwI1QUisNTZ+VO/ktfROOvEtppHi/Cp61UdyRc+m
nY3l8GQRoRraJiCVksgUEjWcxloIe6aIxK9daCYtiQTxijUiMzFw0QKRZDVs/FVsQFWhcRpdp6fp
VQavoZFp4gEDYfmSJWgKtuiJOyCvryEIp27bvNSf0TUXV2nKFJ8f2C3ZCm4L3rubj19hkfDLR0S4
qvFjUyyUnz0C0dsy7R9zoHCal/F6jyvlrL7XkN2DpUEeQebqHAMIJaQJ8Tq9BqeRhe49ABLyRM9H
CM7pYRS88im7NqfklFG7yztuFftDpq+Sdflk7aWfyXrk6n+Yw7NaUUlVZzllDupoe35koSaQm8uT
X2ALSJ9EfPLEWfGzNa1j3jXZOgL5s8bjrvs0kudi2ApANnaj056nR4Mqbal7sQsHZLYChL++WwSt
ewHL/bp713VSZUGfKn7oK8PBpzTZ8c62NVSRpTGwetRrTuNms5s77+jyo9cIUDKE2imEUouyJuR/
qcsA77A5NZZo63BBpWWb/IwZRWrNCw7v+LZkV6fPU35UG2nVJmc52vKW4xjSV/NzIb5DO0UDVVKz
P2FX95q1CbVfXqavKa8/UpF0o44exr9Fq3k1VpnQDV95KokVbz/zV7z73VOV/Sxha4RMpAok8pNL
aMlNANvwRvFLuuoNdf+n/t53iyJ0kuLoE/hurul9y6ThecYnTzyjGkzLerkpmKV+/Huzkb9UEew1
EidzBkmqpDNvYy/6Y39TzEIx07pLr61XPVkzvHARvtPNiBemE+zDT3V+FONPQk0QLzM9IHjieUz2
xncqwS/YuPkHl0xFI6fHtOCq3HV6Ok0I/FC8pVc9+aw9Fn/1Z7qrd/4m2ZYPuAgSe7iI0mIybIrL
hCUpOybryU1da92xaiyNfjl9c3O+VPm/rwnFB6AXgJhkv/z35oyBIbWxwTVxfIHcrpPPt620hbrP
rSO+h6KAoTYsiua91NcxHgZCzqOHXPgBEwz7q6L8tMAtZCgYgv1Mgsk7p4NRUaUlW+A5afaa5ZbW
rk93GppILA7grrtlX7t4Nq0fmbD9rm9h3rdV77/Q3a9dZnmUgWRKr724Gazj1D1LoidskQ+Lp6aH
xhfqtiULjqJoThm5Zh85Qf+WVL+CgtcGqEvI82oZ54y1X3dStAmHznqu/eecKHkRap3QyE7TngGg
xdaDufBJnS5scfHA1jGme6Hf5NZFfmNwlgWXUd797qo6HdQAk1gDV5sjacisvX0I+He0rdxsWC+F
JQgUeatS9seL2E1pupWPw2sO+NnBRYy0g85QOrfWrPqpqc+gplwMFjkv/eu/35Yvptv/uX8GfAhM
9XOq6H8fCEVLDa3uJe6fPcQ7GgBIkm4QNraR4sUEhulzfHbRLRMOD7MWmTPrv6/gi+bi/gruzoaS
ZkXazZrS65gfepc+T2otIUGpTGPqyTNxHkZtZGfyhkNbmdnFPEMBjmOiHsOFmc09jEMx4UhHs0FJ
gsTmmR+rFfdMdzQIpPL/gyP2ixDw/qLv3iMsoUYZ1OLv28Y1bJJiGYTXgIao5kVoJfhpBeuRqbCi
7OTKpvZTuZ9OHJENVNGulK9isCx1T2k+RGIb045QB6zNza842VbGN7f4txLkP7UNKxHrkGloqKhk
Wqb//ZEbYSiTJMeAAWnUzw8qpwX8V+qvejpYxqoWT6b+MtoajJ3yhJaJFL5p9EThJEHjYVpUO1Pb
wy9emhtlN1bECNv1SsjAZDvR9YaIYWnse1g7n7Br/E1akWpsW9aBfTeC5oGQpCDNe2S/NUtaXite
qKE8lJNdsV/kywGfV8YpANn0Jr/AvHn8zj7z2yj8n++P08tQdf5bVP8WLy0Jk6YoUnTR9/m6OMyg
U2IhySCyJTIYA+e7TB/9y6o0f6AGqRCuiGV+aYhEsRqWYWtEl3RtvUSi211vr9kT5jdKAWk6oB0F
VC3Ii0JaIWM1pPd2ODX+LmJNmgThaKn1Isg3E/MTcmlCTPcsu/EM3UnoEa9laaX4XgGt6jH4WT+X
W/lBPZpHzpEDRboaLjWa0UMKKBAMA83RtL+IwSnx38dpW0YvGkAhoz6pE6UA/wjcWfkUYWPTG6eU
jsOh/pbe/mVQbt7dj7tVOtT9TplK7odyNM+4g6BeqVj+OJt8qm6EokrPPYC6NTwuIgKfCKJ0ze33
Wc5fhi/313FX5PdTXopayHXIOIB5DBE4dtin63V3xIWa74CmintzQQpA4n03evm61M43YT6QQA+c
yTh3Sy3RklMoxWEMLWtltZsEWNANFZKbW16GMdKTCUUiHW+RwAa7uV35RnATvIN/L7dfxsC/b8Ef
V3G3FgxaNiVBG8WXrlqLcCldjQ930LehtpAO0LVGlehepoNQxSigEmb2ynfEuS+jyfuLuFs+g1ta
1ILOrQCNxrkX/5r+9LvvTGeQSRgW7gUH0xbamP3dAA5ZEavdl9XAoFlpmvpfVFhJaWVT2aTRhYNP
lDy09D6STTVhWnnNYKwP5rRqpckJZcGe9GwfS8Qw6GumhQCg4tHz42dd2mAXk3OGxVgJ6pAp0K4p
S68pPjTkxfDhKh5jAtAEEn82hOqFzQoeVCNvSNfLqphFmDA0+l2ZfyhuF2Ei2eFdy0XXpMB6uWEb
y8R1mJqLPLqYQ+no/rNZcHjwWw8SRc01qJ7Kxgjyp6aE9ikaFGnRBoSi2vV7jBZwWrfFUaRnUF0j
aT911aIAiDb6yN/4Y039ZZqZPVic56VT0L3Jw2MaLgFatZFTiDbS/xG/DjJ7xlaMaslTyLVj+Tyc
teLUCxupQR28IBw+kxaRzqc5aFGnwiuhyCZLoXetdE2FQHU8bbVyqyibEAtZBDIsmB465UcHkC7c
m+Kpp06orql/uGmXifZP+hAXH6QNrqd9cxVGgNu7rAKbuiDAzrxGj1AfnPygLOkbdkCPz7G4L1/V
ZEdFKpRPvr9RuR0BA6q42Io6BFJaJuVHwl+4pZ4q7yIAyfkypK2Qf3Lu8/m1+VvtJj5on4OFhQRF
2ZDN7QLYzfLwfDNW/ItJrHoxtBf0W9RR4Zn2lSkuyk0VLhWGITT03ChyMFWTejkg/1wKJMXTsgn7
18xEXomo45FS038n+ZtSHdUadelMdmPG7XDMG1MPw0c9kse1iOglUapiACbBvGWRQpLguzQScWBi
szRSZ/gsD91PgtuJfRLojFLtCa5vjgsl+2y092wdxI+FvPPxGFeIVx/LbMlA5aPdChld58gGVy56
swwpeqht08OPePCPdBWg+Vo2pynUoMNm9IgK1p2KNMoOp6/Nn9PWfNGPQ+qo+vp3Qk3l75Vzrc2C
rPjTGPeC8kLzICFZ9pMOhbEvnxJaBde6XkRrMtIYHBZusoPbnVCTHSM4TDLHAi11/ZVxLhBfBi4T
sgwzTOGowjLvPkwBB+rzrXgcCgd/ZbLvC48eTUe/WKmWDKS7ip71pkZwm+4VaHVpepaY1w6+k9Bc
TvqVku7nUJUKlaeBpCRUHnut80TGf4CbbfSrfuJmPyXk2A+yaxQk0hKwbcP8Sg/9TnlKwYpadvGD
tWhwIYAy2oObJj3W1S6p3Tpc6703s6UR0dFExEVuHcAYmpJjvgBBVFV7rI5ZuRAiO1S3Q7VrWsK0
FyodVt+plNeOSWDP96ofBPNJzFeS4YbqInlQKti1izl++Vn46BkwK+tx7i+1P0Z/YLG86iD3aqLI
/Rxzk80eQVToeCPYbdu1Tjq+0DzuOU1Gh3/vHV+P6vMOZkqMNQzSr74IRcMotJRbzcqZlU8xgy1h
UL1ZlV+zXVWbANm22mGhheR2Muij0P8/lS5v5eByN8pVwSqq8K4uexrPQPiZ0ipnS72K/pnQsnRv
MQbw/j8ved4M/ugGFH00JZGaRZfaCatruW77ZRI857rb50ugs5GTCg7eseGaCvua55XuMXBsm15+
bPuS4yNY/k2lyFi4oM9HrgLvWgELZF2pLin//n29f9+eLROLEyO+r3zhrq5hDqtxfIFQqhJD6OIj
KEuo+IckXrasyOj1133qkctg4xVu8V7avvyNd+2LqPX3/vzHVdzdtXGYBkPVuIqOVLMAnUz2Vkxu
m3qCucSROyaM9JaNYdNb1ktvKDAjr0wnzNZYjDjea9q11z7CfCNWriC+NNbZzNciyezfqFn+erdM
3GA60HMEmMbdeS6LRi1QIdJdWLAVO5KOVui04qH0LGHLrQsYVdMyNuibabu43pVAL9LvApu1+fB6
f5748yLu5E5m7KuAFRK2asvVOdU6RXUqWOuyZ5GCsKa7S2VqHsZkxTvh5CeV2F+8RyawT56w23Do
b/u0CxZysVP7cwayVFUfQvqcJE+21QYLf4M8KLOFx3nxjC6t4DY3m30mFZ7T6jA2V3ay5FhY5xH8
qaln5LDF1JKYJeTXghsBUjPdh99+7/mk+K/vfWdwrDtV18KMV6t8ob0rO8TeM8+gTOzVq4rT2Vo3
0ooTR0AbGRzW4Miyl2VvfXu0RgcHNI+y5ip2T50/AGt3CmPfgVcu7EBwsnY9of0rfijWM3QC2BvR
Kdf2WrmmdLs5E4kLdn5ga7aQClytYV3/Rvw3HW7+Ec3NSv02UnI+k375ujigDRzQsi7ei30nNTVy
WedZA5vDRAF9Se8UmJDm1Ax3gj5XHhTOYclC/Ba8+Ne6BTs+1atogmj+XVr8sYoFXa6PZsStVo58
PeO9W0t4+hQ2ytMccXBba0/tz/j83fv1tc3Bgv/n59492tNoSq1h8J15gj91rM35tlXdeDd5k0N4
zjMchABvT7X4lb/piPA/9B+qE2qezkiFov4ED3iGZhsuFPfvGup45f72i/xxV+4ewNAPBT9PuCvZ
540wX4bQ+1yz1Q0xmL9C35nSfYchv/M6/0eWnHCxDtjY5HJHzg5yxDw9dtq6GvbV7WdiMLeJVto2
JW5JeQM8rpibge8FkG41yLbyBrHxouxNmvDDM00LznO1vqCBk/MaG9sioxxfTHPVfmR8pFpzFWVs
pldBXmqZw2GHCQgjHWTgnT5PUXp6WbjhRUIi6VxBRqpcs3lIjjfivnOdo9GjwpiLo8tYrEazdsyO
oFQIz3rhVfUy3Q+9zeSF6Dv1oRDIBWTa3u85mA4/6hc5tJMn6Zi8AYnwgedAnDp9lzyrzM3rL2/D
nKiEYYpo13spkXATYzO+lRE7RHgCNLQKVCeT2DxFzK8Qe8XnPlzlfuSStYZbCtcgtF6vr5c5pM3D
UOzIBUrrR15Y2D44N4ST6arKN/vD1xY8z68lco2cWiCA3AN8+zKRZ4VGdOltprtd5g0ICEaxcEXG
cOFGqB/kU99ti3o19U5obCV+JTsCJcYwMDiF+kEKHjRKDkyadvpYbP+92f/2XdzfxD8v7+71yrox
ToE7zq/XAN89EIGakb1Eiy3LngfrTfOPab3Obq83cdnOIt7GmaoNOiP1J1G+3bgzBiKG9xJTZjst
t9m4DcivR86I7bio977+S2ieYuB8fnwJKoCxAa2G6b3TDlrsjt+1FpSv0gJLRmA2E8dUTZr7HDw0
fyxTVlwq3S00k0sFG7QCxbEO5A10q0nYICVh1Sz7bXdjLbeHyYs1DWL3IWQe67/pxrgKLN/7GRqS
bYr9QRyURcaQValWN1q4asBfnm52KIVOrM9xQT3+O8wV8M87n8MvC5EVvwnioW6uVnyR0p3otlf5
E41Ltxuu1rPSEploR0vzQ/xQztMnNV5y1T5luv8wHBuv0XDhr/ofan3UjIPcbePbY97oTkPkWYSc
IDLWIw1LipceiAC7Gq4tTEZUg64xLljuykt7zjgL4xyLlGPVUNMukAaY7WV65w8zxLUijv9Fzvj3
HfVtjjsc02dMRjqDv4X0YNzgQS30nz3oD39fmsv6XQUuxTnUcgRmLeaOwyjfXc5gTS+0bp2NO4FI
B80RLcL3GOIfSnzwjAqY+ItHXXbYj37PQ7HNABkY7IrxLe3aVy3aEOHSYIcmvg/CvuzI1mMULsPa
lhvHUjYtJm5emulZZ4RHMjajcJj6lDzKHto1X8u1sveqXyKSHLoLf7swllXuRdHyNm1vxkesnjUG
fsw3qpXIP9/tUk4+9AA0hNhQ0FcGRqMcRzFKzRrlk699liLAG6qtplvW9AYgwIcXhXTzqXif2see
naaPaIeODm5k/Jf+BxObQXrsouMYL4fbKZfsaHrRjZ2GepBI1cJLdLtiKa0WaMKJ5AhuGoLy5oy5
rE8W0hvJPCzwPrzCR9jrKM2yfq89K7GH5FAhNbDbw4BuSyb0p6S0p/5g3OpFbu4ljfj61agwPj/2
5klAE/IqN56AnIXkywcuVGYTFPZUbCSWdOW2xtYgHho4GeYFMXpc/5KEwyT9NOj1jesoehMBumk7
yzcRTk0O0vdGticGR8o2KmcZuqE6PCbVdFF9xRPhW5FFTr6BsChF/uVHsf2lmZWdkMNK7E1ujyWB
LZ9K9qoiIRPjl+Bt7N7Dkt17RApn64Zn3dbBd5WWcT/ftrBygdLWDAll0Rwn8d+Xf/Tb1AwmIbnU
L9Un84UaOXbLKrPxs406PYrFUoWtxi0UvJYRGG8BYwGCHYRFGlwYd1oyRkf7tklKt3w3Hip5I7yL
r+S4kMI+rMOXVLbx3xLFHnMEqm89WDvMMnAWqwn28BSuouStGIja+lT9FbhsekQmJBLQ3efRQ+Ox
Gh/Sc5osO90W+rUvv2Umshpc/skyg7sUGXhywCdvpW7vS25KUHgdsGNjTzbD0VbaYxBxgODpsIPn
f+8Dyn0FcX/r7nqylhSkcixH6UV50N4b1HNqNUdJ3c5R59Q5fPsFosiJi7RDr8QLQZrYpnTpJVVO
YReb0HlP1iapPKdK27XtkxYwy1lwmHgu3rLv9qwvpy42LM1ing2KU5XIQ7tb5LVUCkNRE6eL1G1b
wTPaZUrPR/0gAIwEoJ5zOYIuSvsWXY9LM1FGNK8Ttm5Xv6KNZWDdc1rfHj9ql4nP3IdyDAfFKBhM
2ALx6nWyZ8nHTks2AaVTtS/WNzywFEEr65g8GTvw1meCcxlbrUwyWl8Rxox2kXojwSA/FdIBmhOW
UGF8m4rNKGiOjwJfY0H2P9PquePZ6WNXaA4g0AoaLYqyNh2t/TSk1wZLJAwfdcGgpX3m+xHKFM3x
BYOxEKFUvM2CxvW0VMszn9gHTnGD1eVNiNcmTPuM/mz5h7i2Ujd8kx+G2htPsO0jyZtotOULIX5A
jotYBb2G2pXIPH4Z7YdVoQP1CSbZ3KzNIozWPpPDs/DZppgXbbFDIgYjBsYIOSbLpCWEYJ1TVUah
O2VuynOZbyR1X8ZXYdhNwlaWt21yjKtNkiyLcQmFyqAeDMKNUbpIghsWBDwyBT6vU6lv0gI9Vfwu
+Ni6sxdcqilZqAUBBUyn6UvmgdPJj61IJ/edPpsUXceO5XwvSeiNfwmhRyU2Joc28vR5er6ZKoir
M1xDZbzDmhWWi1gEfxbdbClbCJKblJ5eXKr2501dBMGD3vNb0KabGYp8StQDAu3syYyc6GeJGAk4
4sCPi03Gpg8KYq4NFiAQbt0PBonytUIHl3mo9eOD+dB4old4OWyf4kKPc+HTS2zSfaCbnlEugreq
9pQH46r6dsFlaawT+TpM8JvPbWy2Mb2zeW3kcIvGdHIK9diIi5SyVKAdSQ3h1h1NXi9mS0Htpe4D
Wt76ZmAJJhoCFl9J0vRawMjFzoNuHdkSeGiPJzSxddQSaBBaR5VXyHrN5ByCBNP3k+oE+TolpKpb
z2CveNEZronvZyAVYkXbD7pb29smTQz50SxWEcan6UURVnySQW4pncSg++wBzAnCojjeTi2T8dBt
5b1l0qpc6PSoTbdIbDE7S4mr08ohSVx1dFwscMx7yeWT2vFFu+0FfZej4YOq3G59FsVD9Gxi8Agf
mVQFuIDE2rtxqnB1UAfqewrzi1Fmh9OfQ0qS/bIaGpbSrpU/kF8Iw6mSV634FPjbNHYRXt6yjxtF
iJS9KgLBF8JL1zZMFg6oDngotIV1lYsaGYzblY/0Ms2LxGaXv5ig8eNtcftsuieRVkgfU3Wr+2K2
JtAimAl9lc+b7Zji47fQ0i8VN6ucLsoEzWlAR3Txi3jn1ptjY6rTZURV367lm1OLs2IHTcsmdB9M
VwESysr1751Aui9pf3+sIuoiEAoYnffa/jQXoqpo+Fh6y3MduwQGtZQwkqAY/pa296V9dv9pd/WH
ZY4GvmE+TSHke4AHm+7IoFhivnHnlLDIHnmQ3dydw7O++aJftzzu7yyNAlSky+CS/3taSCQ9NbNq
mi5wP27LSYKvProNAao26cfZuveYTc3ZB/30fdfwvnE1f21JxYWqGiaQwftOTqIoFIYt56k5csMw
OYVstGyNrI7TOvMcv2HmqavLm/ZNcxd99V3VfP/Jd31VtQ8E1ALlRD2K8w4Sc8VoADWLuR4uCvE5
1QL4j6auc7p/XbanwbJXryPKtRNxeun0XtxQ1NnAJXOKEviIzYnV9Urc5DEcFgwqUAzRfmC9hDTL
Kl+70UamctD2wOn04KOIGRCcrO5D5J+boGEcxx83wLvxNVAP7H1cQmfN212wnhdX+MxAX0eIZK2j
XwMqn5f8VTDt3qOhQ7M+PhBzBx+MP74pDNM2U7kU9d3UnoZkr9Hjw+ZsuDFkpfzkKyBD3ZlyOElu
09vhM50LMr324gn0DUA04yKemOlZZ+VTOMdkh3PwYxn/UUBR0eya5dAe9wzpnemzJhEMuedj/sbN
UGJ7MhbJo6AtI6ZxRGMIi2A5AaKz+T1jSBpuD925Z39GaREtrQ+LEaatzrA8hhJuRF3IiOUTUXbh
5vuqtadHtstT8Klf2AOqFZmYuAffx428T94sZZGqCPzhCzw0z1K+U29ebIHJXd8SRk3natixO7Du
CV5SbNJulRu7JDnf2lMeHcrBi1hJdfB0Tjm+MKxNutsCUoFwW4EJFEUXFIpAsVva+k+ORBgV2U8K
bQ45Y+si3AWqqBMk55yow7Dw5OWM+LsNO+m2T1hSi11QD47A6aqOD20DBOC7wb1y3wS9f4DvDvmJ
mUuRPPHqoJyj0z05irm4SoIN8EhFRWBbwdL8hWEr9N7XEeHhwiYDsKod9B/drLZBvR280IJBnO7b
FQkW/Z5wE3ZSVbT/FwvMny/53Zm60YVc7zqudEb3D2vhjQM9kESkJmQJnOnpXHDnsTtzPsi/Gzp9
d5fmv/9HH0TrOjUoWN2Q/0TIcO3xV/jib1BWIaDi5REXGThadX5YjYPvodF2y0N/HWFrVovmWJ2i
k/WzmJfeGfs6x5IxcY68m/j27X7z3VI4L9N/XGmmaHltWVxpb8PFYTARjHhBOltfZCfMWba1Lqpv
mnJfxB/3z9Dd0EZoJ0lOzPmXeZ+8/BqtZk6E6WQvBGm8CssU01zzTdXyRRT8+zPpm6N4JeTQUu6e
28GyBinMkukC8ErGeF0d5rHKGbp3pcJZ8yY6MQf1GAXgDJEnd4f6pzzucpKVtGPwUK2+eTjnj/uz
8Xd/OXcPpyBIuZ+W6fxwMl+LbWkRuE10YO2mmHgqSeS6JS///swv5s/7z7x7KItKLmQEZtNFPNMC
hwCyGHpP5CB46F/BKSqa23a29QYP40f8bD6YqjtKVJ8ns3IU9OdkuL7PWl8fX66wCqOnby7vb0+i
aqBOJNoJEND9KK+3xiyv9Hh+EkPgjoNTfzQ/KYU73ljiSkl4/GgtR33gybwGtuLiQA6ZJ4FSvOFC
Wxlraf3vK/rrWYyBi4FWWtZMEl//+260sj/2OGYnurOaZxBEZ2PVPcwKgBrlxjZ///fnfcEgzT/Q
n5939y5OjVbJt4zPm2k45CmlyMJ8GpbaqdZf1Ynp4fBhPqZr1cY32Sx5dEFru36M5hjNLnt9SPou
czHdq0gJK7zJeE48i+Pxq0BjmZZVu+hv3/xsXyZE9xd99zLXYKPEMOaiu/EweaIbZEzoINWp+7E/
42cynei1Xmu7iusdj+geQ14vOfYwq9rh6vbACQ8nmrhDCvrNOiP/7bD15/28O92KIgPKseLStMTT
lzzxqTunrI041uesssSmDWwDOssBl0tu33vj/259/fMa7poleWVlfpFyDTNfURq2KiXrYVjlt18d
lhuNqNA3Eg+/45TCmP3LAoM/WbNkjN4MyO+O162sabci4nPbl7l8aZbWBX6gNl2sZttZ14SsxrHB
E9GTxLgrxUvDxDgLV9UyT45i8sSYxFFHJmCbUqVInnZZum2GlWqc/J7gFFh2ikDPo2/p7uw10TFL
z0+esuYxwdXXmhsxWMvB2i+9st6ohc18wvISjA3TTh3PpUwqaedIPTI2uphXrGZ+9CmKHA11V8/e
1bFYRNEqmHurjRdWKwvkq3LbluXamHaTdJmgk9F8DXQafN7wUfZLJk78WYq9stpZ2tpAutZmV2n8
nChn20KlX2JcmsaCXQGJEXVMRMudqMp96y9R05adTVe7J54Z+YpXW2sZ7HruaqPXl/+Hs/PacRzL
sugXCaA3r6JIyrvw8UKES1L03n39LGZjZjIVgdRguoFGV2WhRFHkveees/faXyRCxCpRED2Jsuew
dfmLmq54gnTMEQk3Rpy/knD/HUjFCTQbHjKhaER70K/LdkaKVNojGpU/E+/pX0jCJsWJltieucvK
lVcs4l8tWp05/QcXmRQt4/JiZQCB4JuR9IpCDZEX8mj+JlJgyfU/w3T6e4gPDVLb6ecnx0vLH851
z56d6jfoKQ+N/iEn5OMJh7GHJAp9lma0hwuSs8MCUcbAhD3ZKtLRIEc9VmANdPvZcJpFtpI9d5Vb
vChP8Ceawhb1I1jJTHP78LOJCH54HOVNffkV0AEQMGfdYXeTO3o0tPVyNoluHN3OL3Z+fGAVSmBB
52H0qwq2PtMfmIPI8g4JktIvqV4ydL2ob0PoCESzhjqQQcAwCNqqiMaR/yRqDIeo+nGRK7gfCuEj
mr30xVvKIMPfSqWrRu6Yvl8qV9SetMoio5logW4jcGC66OvWewwQ02OxrsQIYoUrz85atpDoLyv8
E334mCir7OnWUO+bz2taEcnWEEDqMXnE+vP3tiGZURwVcSuclR3ziGRBasglwQA9bbWuzv9N9pjk
nTJw6bEBLGlga6AkEFZKgJXtJeXhx5e+wyjkgk5ZB5/J/kLj18OlupRSl3AYPAZTgE6IjXXVmnN/
T0QytITy2OwMaaMyybDFBVaO+r69V5eZK+9nj0ntoq5OlLNZbuP8Tlae9eYhkT8T4egV90LilMmy
FWymFMgZETHQSWtwnPRrBm/xq9hbSbBNX+n90VrFoDo7GGROrBjFEC8uLrQPnsOKYG9OSg/9A3U1
nUXh1ojh23zx6taaVwxwEimrrMkBpZCcimYY8DQEEkCmkHqQG/RPEzc07uGX2I1++vfu/E0S9Z/P
BoWIaFhDi3BVDRSD1EijHrP6iKilF8T26hHit0nSMw6fKAv7hF+JAYy6nlgiowekaKHiKWwEBq+6
ShPxlBZzQXMvJGQ1c0l16Rr++yJ/F0nXdeWEFBOx8oDKviZT5JfRy3MaL2cypQO6rjMHE/LlV4oz
903+UIRVqp1LHCndgjzs6E2ArOTbF4gRymN+HzO63F6epF3zK70XRhv7dXrszlU/N9588xnqf/Ci
vMHcBtllJkymCtq6CFAxti+qHSZZa4JyzHjia1sFzWK0S6N6rqqEHL3tEOhQg+7R/F2GjSjfixT7
e3HX3MXLcl8djU38KryP5SvY5YKeg7kYbp4IhWnD/353ZFww+GGQ4l9tikGdiuUlC8Rzt6ax6b0y
bdVFfMdkb2909IjVSse4GgkrsXERahciarHhSb0gqsr2nfRS9xtRXwa+W/i7QVwPiRsEZ7YtwrxD
l3zup2bDwDbvACtNHCmfhGQIFB/0ZjfhlsEDyd5mDANOvcyJ8g7VhxYIGEtu+CFq6zSCmzBsJZ8m
+J0XvUeYZBkhmpmt3ZmnGa1koqEmlemC/nggr/zLptTvfCKv202Qupq+jCUX5FCIGvQjIVFscEUe
N2+lB6dLvSOCODI/NH/Tpwt6HAbtDw7Dm169FxB++5sSLxLoh3lte/eeIx1mp3zPv0pYFjeOYt9g
IdOLpCPWkwVSPM1vscSGONZBU4nCmUiybs1YvH8Wfim/RvKAKw7L295nALwQAlrCxqpAK8NqO3XU
6490i4TAQ//kFOu03aPvpklUfNTjDjNnQis6WHQDcyCHxUhm+/5lpsg8sH6bKPHoODjBI4I75ijD
s1CvZ6/qq+ySaL6MnhU2WJoSxkCNti45jZKNhLqTyN/icDnQ7KeMKN5vnTCkazjgf26FjqRLkQRy
Aq6K56g1hEYrB4ETRnkvJY86PHL4wjMaza3VPGerbiU+pK85Lb9m45d2+3C5fRb96eCFqu1/LuKq
TDZE389TgYugcejGHPfmXn8fOLrFYM310CVxGZtbjQd1+mrX7yLB1BOHQsaRdq0fSkQvToS05lN1
V4gXOa6P5OXSs61bkjs62i9oT4yKcJsibnTjZq08Spz4oLXnTgjyM3RAdeV3xYNwoT3aZSjureir
eRFRXBKfbHCCdFRtjnKHtkpyGN7DNQKPM6qPMFrqYKm6p/gtWMoP6WWtGMz3LN5VX1jAIkBb1b/8
e2H+8SyC6ZZes8ZEgcWH2/FHn2W46H4yk4BC+5N1cSWEYDLZ0iW6vyDy4b43Mwx2SDRCcYdpISZx
1S57OiGsh7c8s99UUdNjB59vSs7CC0j49d8X4zN6aDzSiek+GBzR8HxbTYugBbJJq7pR5kBlGGGt
kqjjRs1z6KF9l5lB0DERySuoweiBC29OUGH/fZt+6o9jzJGmsEDk5ZBh/76yXlYEIfCZLZdTnnOD
lzLYgfVosCeip0U64wLBIASI+fLEAm9tgYEtIz9k9ztUdLrvQDZgZfydT6FYRufI/im0yY9vlv++
1J9+0T8vVb2qRUrFM3EVDtMQAbZXMPnxa9ivGoSYLUNweloQsy3ICzEUoLk2W2scOutV4qDVu4nx
/2EhmfLDJ8Q1//m2symZPBpqBsxIPhB0kG8EjDTRtvRWkzqVQa2fORUBiw6mn7HAprOQK6dRYXjd
YmP9cFvMSQOCTFXDK6BfVyCe4ZGT1vJsDSf1o+hpMzmVsYiZY4NzS9a+rTFUn0MKGLU5IIqmvJft
idp8qwz/ocv494VcPeSFnpRjJfjCGUk21IS4Xg6qQ6qkuJTopluysBslF9u2CYJ+cfM2fP9B/v70
q2ox4tSvtvls6uV02a+g2snVSvYe1PxAbGm4YDquwLbhHHgnGSxw1Sop78PMTTEWAAq48aj+eDHT
tA30uKjx37/fqi4PlVJULwKtNWA3nGfh5QBGUCymqr7NXkkr0GINDNzxUR3m/dvU+Z193riK6VP+
XvG5JX9cxdXsq1CrBH06VzHJh1MkT3vc3NAam7f+Mz5woqbpHGhzTrcs03gGVlQAweutjeeHmeff
l3HVCU76MBn9POR45l785ypaXYBF17bJ+cUKFsonXBczWjUUtzTfLeHp1gX80DH7+wKuHsxZnzRm
rcXTrwH/Q3TqSzyJJbtsw/gk3laMA71Fd5SCNQILa1TIS4VtXnkuGbbB1OiobdjO7YYuMVxU0570
M//+qX7LYv/1U109vbISNeGsTQWGs94pXOH0KVML9V0OX4ccU6L/sE5VjyL9EeAao0MquuTysqcM
5y853Q/9g5MBoHFa251pD9q+i8nAfUs48dTywwDeJSHLaNySEKM2m8g4+sXZIDohIRlVvYuaQ5jO
oy/yCWEqllCTMIXNEehuvMMFv5thzdaXDzqIg9sO67JfhRwDSfyK9xpH1t000Qvm0fgo9yvQ+ZWx
xq5XSHZL/M7sfqAYp/EwqKvysk5GVO3LS3o/xm4RbFLZNdM7wd+TFgWwWsdZ3fDPOCqF+9qn33F7
Bi9NP/e/7vVV1zcRoiQuhGi61yEQi6XnP8fQIfia94G4J3zvskZ2gEYTkas1/hKDXW0sDOUx8VyD
iC/PvlWV/nDKnh5QnThlVUbndS2aHgo/SsOCXmG4Yq3Iazu9TDnPixljXsfUnkdtSlVDXX7jsft9
hP5+K/73g68q0SRth0wMZZqlO6lEfuQO3VtL7xJPD45B+F9bZYVZEBnzvZcdwjeeBcGZlkz13lDc
W0MaeVqQ/nU5V8VIVydDGV608expdI0Y31WWom04RLcTm+jkA+Cio0ILGRPfXF56MjEShUSasMBy
wm0CnVRvo8/o08RW2Kx7AHIqpxkHY5/vjMd/v7PSDyMufjY2XgnttSxK2tVLO9QTtjJumO+kj70G
hZd8LLK8TLtOHRJlFL7EpC5DSoJXhQzbZxz4DVwa8y5LRXuGnpxgrdkT/SXeaI6ogLETpGO5VZ3j
l9lzj4UP6SGv2Stzez99EbSl5q3F6A5EF9Qq+eRv86VJeY2DkkQPbYlZAstDQz0yN+4mO9M9zVNb
qqEeWNFd76q/VA7gg4VDVNTAd6yxj+bL4KAvAbV0/SJZ10v8sEZ2rx2CZb8TnuJumcAsqn8Zd2jK
JNlGogdBZ0BdQGJJ8QEwcik4pY3CbvYWZotKZoCOKhBdgXDX6nN0w8PF1TEazJENgOBBXbju9hW6
gvhpOHYOQrtoEW64WBXsBXQWO3lGYJUiusTwQhIayi2FcIkXgTCvgAj0dqUjnmBoqvbbqD7wt+Ns
GVDvHbNwMkC21F675EEmIACzp5C9wc5AYTcS9FTYarYUOqoTRLlmQkL0ujPskgX+NPVSWjtMcHsR
Z3DfnlADN3cJbc0PMnQKIGH4nVbGuDBDV5GXyMvgCKfknftYLnqUhQ7aJOM3+DJpHbpOWmgNGZxn
wB6hbVzQYnSfEkAfcLSDlq/wns4ukFU/ZHhq/dYIDmnvdnSrR+MxVy1Y9J/KOM+rA/L1G4/ttLx9
e8mIUwZmamjwQ6+2Y4LUvcqAjHA2g7m305/zo7DLTui2h4xtkL68Z7eJnZ4LEpXYj1m1F/lK3OJR
n8cY2RlE3GqiqT++939c0tUGbc5UZDoKlySSlzG7q7MXVSaViQbRiJsVO/wM1559waedX+YGp/P5
JT9q46qUf11SmObowcmhwqkbrc2ztgV55qUH2NBa7bZVzFHASTD0HEitRMAjz/VsLxgPrRI5Cc+t
VMLmmPf6YiKW+442MmnhuOV4Z311a834eaWnEWZqCoa2byI3uasECH8cG8xlvJpNxZCEYshYVGQx
7X2rO/wfEBzTqvn9B//fz7wqA3n4wra6mNNRhfoBiDQ0xpW+qaaNrlxWzwS59HdI/y0cKnRTj8GN
seDvoMhvFwCUhfOSAAjrNyzmj6N41GX5OMwK8pkO7bP6oZP9xigDM9cLwckNI2WePTq4wI/YdTQ0
SW4SzUPW7MGVN8JDsWN5O/vu7IEu54lx/Vp/LJBmm6d0ra+LLQkuS0g5e3OlLJsVbBta0na47jal
PDfInRSeGiLXRdqMiyZfoE2ODhrDuFtYpR8EjKYoEb2lTCd9Eq2uOg5CN4b+ENJgUegNTqE66YKv
haQKaTI618VFsRhpTWkkU//vxmt989OvtnJdSmV1ppe0GD4AahrAAx6ahwBdYfDY/xKtEK3b82WR
3gwd+2apAkL819e+2rSrS9BcqpgRQYUSdgJId4gF1IMRLRr2Jtx93smrX2HkdQCRhSlNWJ283qEd
Ff1kc+5CmfnTBu+IFE5A999+62J2oAcpGfOmf6xVwb5oO19/9bAJlNoeg0YLpLjtX5rxs1sK53+v
kD8eWP74IY3pdPfH89pnnpCGPbdS282QuLN/o/iFcjb3FvJemcriJYu5N2d7KO78m92i33Co6/eF
aoPsIG4sxv+ruqL1msxMPe4oY8NfDD891YkM5n2TTyZz6yXsCBVVv/9V8O7gpPrSz/HTuE9/oVx/
YVJLIp23qQ4cYiqrRG6tr0OWlu6rNra3Rv7fkr5+//qypKHZUCTi2q9+fa+rqtK/NPSWGVoMFkNm
Y1kf67vCwpVoNYC2kPMGwA8Rt3K7NFglE4L337+Y8lNJTzPmv6/iekw1ykFt+BWvXmXnq/TTcHvH
XJJ5p/7S23nwnON/3tZ44oN1K541fyWWLlXT6FkposqP5gMZkAQPkiaWjYbbaoA9FHMlYbjHQiKg
Ttd3GrwV79H3t5HmqozZH26/Sj+2cv78GldtAxq34hhMP3yw8vfKMFfpyjPs2fgnOA4L7QAckm4r
cR2O5uBxxfS5g+Gw/ffN/PF8RHuc0BqqA42h1t+Pv5b6Sd95jFODcqGR2WtpD8xlvC8FSiuDzuIB
4mB11nCBzYVPzxFP5aP+SKKmDRz4lsPxh4Y9q8sfF3NVGuRNIAuXgucrG5dttVTipx2iuXmyRvPy
ybOt0HycA2xpsSuYsCWZm5t0m24clH7ct/+8jKtXsuuMKuplLkN67anFp7AlLmE6KZu6xZYDWvdk
kKZ4o+f5gyLq769/dVaVZ6KYiiOfG2+Hmc0Yxp1qBVVldFSimb7VqP6xh/fn97zaw7rYl4pY5rfv
00OnL2QnIQuOAr63A5HJTXGvMrS5IMb/9zN383Ovdq8iughFWfK5BbqEcsXoTlzw0QemzPQTYvo2
UISb+/aheLrxyT+VwzJ2MImE46lJf7XYd3JuBsM0EeLMafbkNJwxuHYqRoA2JKTFUaV73Ka+ZRhr
sVvhnr6Zs/1Tm+7PK7h66/2IqYE69lPdwBhUUtZ+eRT1DyUnfHCnC9tRO4jmqUFApGJD63YXHn3l
bFTr2bCSQGkRGikDqektL7cT9VC2hxC8g98nC4EyAxPrrUVf/6m9SdQlSawTwpKS5+8VYiaxb+VF
hc6LiNhijyGze5CIhj3Fsm0+RSevtQ2oP2JiztV3MrQbaq5kcOR6kzvNHp9ddWq9+xkHJc2FC6Bu
q3MiLmfzdxqCEDAlcTF7nZ3oBEWjEw13ySdM6Mzn56FqdCvxbCgPYkMuCKr3o6KsBL2kxe0UhBZg
qJKcXHIGdQfup+R0RyPnSdvjZPHfU7fGR8M85d+P0A9mQlOczlJMdujBi7+X9T/qhUQyatAt9Xj2
Q7K8w/txkZibOrCFqfwh50q/F5WHkT+SHcZg9oDwl0mJcgdOypKzcE7UJ03HFinFzNxSHyI1b5eV
ySqHqq+Y33rglOlluq4vFDQLU8IvlozrBT43xPRSdD3tJpL9QA1/qMxo7Z6kX/T6d/0zHZbL3jjB
JfX3+jOuZzu8K9+DakO+heJ/jfHJxCIFwofjqksvIf/VNKijltV2YBbUYjW3u3sTlAOeM6xeojOD
QtnNzWP+Zb5Eon1zx/rpC2GLRCaiEjpq/NbQ//EDtJHvKcPAO0wyfVyeytYVUEF26Or2TXjsLy9G
QJtSfa3NY5UiiUQPSa6OJetQI2JxXvSfUbLzlck7Vq4jvJFWgwf41h4yvRXXt/3Pq7xay5ss0vPQ
4CoVl4cDNVJEyM4idoQQgRrIv003TpgwR/fXIlI+a5RvlEk/tvv+vIKr91aWiirNwpHV3WlnaziY
koBGdRuPGx5UrCPtkhjQccHEQluqiuPry2LVprQB5GaBcaOA9n758B3l/1Nw/3ldV6s/uIgiHS9c
lxfjzEDN5kDHX3V7f92WmHM4zgD+YA2mU/RF0qSOl/CmVmXawa9/HR1zLVW3DElBv6p6qszMZ1rH
NfgTYUv5hcHfSWriL/YzG4ukBSHQX/jx/a1JovrTBqSbOM84MeoAqK4+WMirsa8SAqOjxE1jy9Ct
wrAukos+sqH48/dZMhfJM2JS3TkJfs7ZUpaXuDK1fD68dLRoP3EREXMtwvWJOlvmBwROElrCi/ja
faBg0Q7qK37NbQdjHzwyLfsWoLKyimlhgV1/N1cYNgGkGQbdD0ykazX4FXc25sXYupVc83tvuL7P
xCHppCLxbRmd/r13SJkepp7Obqe3tBTPkt09BA6lZK6spHYVEU/jKuPe812gVmilHCE4/Hu5/ukK
sBlqBk1bCeLWdQOsrZELykMh8h7OADtS7huYI+c0XZ2p743zdhKbrRBvEjK+vrV5/lRK/vXxVxVt
7OXGIJpE8wWXabAza+a4nVgHFonbHeUE7yGyvnh9a3z+06kWVggsI0KZZeSSV2XGKGdlg0lG5IxE
bgwi3YX+LFnJUty0c4b78/qXrAInLN3qZlzRTz2Cvz5b+vtHz6S8D41JylfBRAAjac7F7qkc9ii7
fMQQVLYSmEyreSWrkJsOZQewD6INGnlASVH50fPPMeYuDNITnmUX1mC/zrHeURYaU3GoySgmsOuy
fBqehYRDCBy1uVGlSj+s4H99jatX9dIXTZt2oXj2IHT+IjOm/WiBxLBULGbnybNunoWXcZm8tks8
7avZK+5AIG50Uf1FJFo0em8ekMQfXCbIN3ijUJ7zRKvXL5Sq6TMpDAfxTFsUCISgLxKBxCALtp6p
TuJoA/4RFk8iQUqWlMJpx8eE0CAhWIUzl3lhjjgNuUa80XkmGTsq9WseKbZZ3TUQg4ZPGYhDUCwu
EiKH9xaPcHMMmGcT2CeSEImKxltiFsyzxaBtp8mD8DjIR02yjOQQJl+XcpXqxBkvpAZUxoTjVMhf
MdfaMjmQEbU0LJjLIXI+eS6tizfSZR572UIkraOGOo4QQs15YeuNXYqOuMoGq4CqKe9NbEvhXi9e
sdekxAdehm0UnzoCKZd58t5GH7KxJdlPAE+m7QISQxB2wXkD79Gqd2GxFbJnqqtiK/urZvgUo41p
2DN/VfdLU3vq6eiDi6FbL7sxh66LjaQpDVYX3cUvFvdz/eXydGNV+mH/gYsE2gmYjw4p9+r1lJJC
CmaXBLUri269Jkoe4yOwCegxIM8AJ99xV5xBoKX5709WfqjmOf1QOGHTQh14PX3UpUBW80aZ5Gjt
IniB+gF8yyJGGM5ozc4LFqhwsn6ufQUviGyKCdHi4ZKW63lY3OlwtmNLH+zxsitGJ4u2se/gUsh/
YyYKlRR17eRpsEi3IiTRZinlCDRu1Fa/20xXu4rOFoqyatI4fqsACVkQmLV0tOxOQgw9t7R67930
HkLirMNybjqcLLSdCYu8Y6Y8kLnLVKwWLSVVHX/Ss4VEbXa7pnoNgoARIxZX08k7CNELYUSuZmdI
4Il7iZ8DcmPSOehTbMykZwdfWUSUMCM+ugJzT5yLqCXX8ltwWXZ0nWlpwsdlFJ7VGz90is4pmk3R
9nO5PWi06gSVrtOjJnj0wd/bfFuqT/ADmJtPrc/P/q1rXJJx3O5JvffEteAWT6HkjC1pVw+m8pRQ
fA+N5ijamlXvYt6LGWze+/D1VpGi/1CkmJC0sbeIk4f8etQpC3XWdXHbn8lOV32bdWb2wcSSMhux
cWiuI4wlXlcvhdqRmCIeG8hjAN9SxCVzDgt+fTA+c50+r2O+qRrBwzr2jF+QGOksKJJVwaXAt2y8
EEYZiQ44FFQLxGE8DJ+ebAvNZGkueBrJTnwWtvB6ZhfCo0jliY9txEQq/vC1g9FwEuU3PjeinXpf
xkWDbb6RI5gHqxYNuGcFHIULbLuzpcpikjmlv5bTsyzP/Ztv87cjCUsxunUTMI9BL/cazJUGmVjN
vEyCzijbqv9YGm+tfJbNncSJ2Tvm5voy7nzISCWgGYN4tksjwyF/97RnuhCKizm6BD4mQFz2prgt
Qouro+6dVKHbjPCRkqPKimuC+PBFBqtUqQUm3/ZVEaBkMaHDPWf0bslikpA3QD6CpU9lxUhC+Uan
pUL+dLIQ7X6XrGCLsIl6XWBVEz5CUiw40PoOmhgdpnS8D8BQEKAhf03ahxEJ/vAi+89Rv0H6bmmy
FQw2uUZTt345EsqgWi3dZuWRZrRQrrpyd0G9wnYRvI3n33X8kL7k3ThXyudSgUEikz3FpiDBV+Tf
4TPuXbSJ23sb3jSQwei2GUwGjujPOU7O1v4raXYGxanT9ttcWYZdsO7Dw6x4CryN6W2NgXxTZpTW
7MQE5gEp+J2mvOU1wxjJrrOzAmvqssTCokpoTY717KtrjsjixzsVOPhpRh2yUiQbznZgMzYvNawh
CiPghUxkdH0IRa6zXf17Cf4+vPn9tJiE64qgL1T9qoueaUok+EbN02L3i7q6b+Hg4uWbEi55WdKj
DjbkYZocteqN5oU01Sx/rZzTR+umjlCM48f3fcfL6pz4S+msBw9+5cT3QKEui2mGA5Rhn78D/mSZ
QnIJeIzo1TsPhMCjtAzd9qFj375xI77tgldXc1Uolp7UqLNwlM49TgDCvbYomuxZukQPgFFsLUhz
jSOCFe6Y4P/7o6XfQ4Jvd4Ip5WSGZR+5BmRkZpkLXipLkzY8P2CrS/b4zMgZtuQP83mSl44tzRID
6xBlHRpCxBOgz3y0TQySyYODwB1sY+V9+gs/hDvOvhBhhmKUoDFaHxM2JmI6nHglWPURq1/IWxbv
1XoeQGlS6WQp02I2fPVtbUfys9gQNec/NcY2w2Ij5o5Mulb8GvrvY7JlvqaZlkcW7+VOS+0Z2LT3
/KhcdgM4OnldghnXHj2emrZextGbr5zkfKoldqHuRt2BXV0GiSegGkuAs+UlmNM3o9k2pgDqQl4I
zbZdSJRAQeIQfmr3gzhnISr5X2VRam6AR16nS9G8i4T6+dAAM+VeADOLO0+SFPjaLm1B/H4S/jpq
0vzTnKwXWPqkRfPmbxoS5HyncU0Gaq3d+Bt9fO0GhGhWPpJ6xmBD43UvDqq3xzMJgo6Au08Z1lOw
k5p+WSaYlkFbp+Uxz/N95EOhyA9Fbb+pEX5z873kD5uawDS5mdcReheZ6Sfznmk9/BLIRSvAhLct
8/7WTUtE7wVcrQ+RjBBYbzFuYBLduuGrRPKilfQ3O7bs9A7FgEoJuxpmeN/SRd6Zb1n5PDWUzPKt
087CYh0Vi9QqWgerXAOLM14Kl0XkdO/QF3gaSidD9jmvH2hBzacgFIn+qBOMLv4RQViEZ9ElRI4C
gD2LVgTgyeGkSbaZWUphV+kuCtzLp3Bf73vCk32b4DkLN5/Z260t2q30nLvqQiJfK1oP8WJ46vQ1
6n5H+EDjYqWvyMmTORVvgfpvMVsF3tYUlviWcAIP1uyOvOnfAQPteeZO/K9u3r5UBxIz8LNNenQK
ZrefTQ4VxEXMtq3QRLI5bNrOotR3//0+fh99TEvBH6/j1VIwy3qxlBtexwmUQFn60j20yxJyw8ic
x701afk+dBXp/JClSwlpmgIL8d9H1FnfaI2pFjJdgUtyV6K4kkFCqoRcP8TDpjZWUXOOCFIwH3rh
SFBpxcYkMqVGfmnVhQ3bqytWUMokwCWBXXkH2cgtqTx1ZHkIs7eYYFPvP2ah3L3VWjR+qDZgrRqi
yZfgf6870FUWDGaSCjL3qrMF4bVknWQmAEFcQBgTDJiNvrpij59DYRFv/JNcr9NmjbeWwCGjeyg0
p8AsnD57FEhALdOdAl46Uk/Yc9X61A1vkYqddp5FbqitRvOVsk4H9hZiZh7Wdb4eRAfeDCQ1yQHG
BuyRDNAzxJGuC1YjsV/dOS6cOqJ8QIS6HtsUkuI6JUCs+vJTJ/DJFl8Unw2u6cIayjXjDpXgCUz2
wTYIn3s9c4vJ0qlsL/UppzOmM3OU1wltdHHP2zrZTWlWjZcbD+H3upcbqrEvK0Q54Y+4Phs1Qq41
Fz9U2JiDYxi4pcfOJ3NOGhfa2+wdqn1dczI9qtRWzZNMuR/Ct4XkEWz88+8zXCB0YDLXpnLIcWTT
R0XdVdpYEXEdYQJxS0t5p7cajqA9SZjAG7zWsPU/G+R88I9FO7x5xGoD+Zt67uGyPg0oHjJ9IZ2y
fDnpYXwaopZxmJhEPhoedFsZ5+r6XD+q1qy3+uHmy6Lo34sGvLYIP5DzAM7/1kJreiULik5BQkuY
TO0Mnp1tGP/OhctKOgeQ2BbYY1UKv8A2JQybk4xxdGW3fudEWb6QNt+cCv2Jppel2jo9L79d+8lD
kjjqQ3gWcDUKaB+NhX6C/oB0RLIItzz+e4X5bjDlxyWfCh6WTh/wmxhL7TJFjOV0+hYRDabZWk5e
dQxAlx2ba6E9gX1kybZCuKVBCE79KRscfVxmyasEYn3BSQyVQHUoIcvj0oG7zEm5xWo6//d1fp8v
TdepmrJEc8fUv2ksRKWmZ830iesUrHZ1EQFSzJQHj0l0oK6QrecgBi4MzhrHPzIYfhXaYz+sKWGr
6ICZTETYNrmsHkimGi1vni1I1sX+uCgOt0fI2rejoshgiU7UtHRP7oerWlbuxKq6jKl0nhVAFucN
WQau6rB4BPmqCx8zqECwv2byQWl2XraldaTId7N3hunhvWzct8b97ClzI0u6gzVFShUlltckzhjd
G8YjX5Ooi5HjN88T+UDZetJtao5Rz5XWIhRGhzywiMPjKDktjNn+NNRHQcysWHj2FKrG9yD8SIz7
UXkyUd9WnP0UxIPEoZR3j40CD8DxhBsNFvOHopbSWtVp8JsS89KrO2LMhlTLZpF0zvUVuwNlPR1C
44SUNZm4LmQEN3aqGI7U2AGpNTqCetI5MFoqdz7DwqVuD06buR1imveheCD4OgErproclkzrMnNa
+U0HTGxRSSF+kzeywsTm8jLSHRhHAMbdssm38YyeDLgqAm9cDB/BND4oQMJSeFZM5xa+N0+bqct1
mBROODFOqMWsi34fT56HLUwsuiue8laag5XHrhQkUz65r7pCvUSLspDBNaJKytUjrbnuAhH3Ii1a
2iojszcVV2DQnTIErqZqLoKGEmhqLSl7PTj26Q0Fi/rDmQYFHpFboHFljjbTn/8xD5zlnpzlHjdc
MPaK8owDcEKQFMzEYZAQ9ZMhoEFpLTBZgXepCc+m/FDUkC2MUw4hLtpkBdh5obISVy8trdvR5njR
5t5H8CiwxnFY/6p5k0Sr3TNkJxexdWL/TgReG9M/zGB3AKImX0HWRU602zY7h8VD1z6O/bN2Kznk
93Dz6tjy15e9mie0fSFViRT+5+xoCAd2qUFZq9UyiVgn1HReE4GHYV6FfBCmK5J3EhR48SKVXMWb
q19iZ2uF3UCpAELKr6cclXpf8iV04Kg7GZkLJ+HYbW6sar9bRt+uewrrm6CAMKKmt+aPH0kV4zIc
ypgfaa06hexU4xoGCYvb8Dq8ceuRYODYQiCqHyXZNUCUVPoxuAMf81hUthCfZ2DfZiAp88o2kvem
2EoVdXhuky9j8JCWKdyTiFMO6J5dUT2YFweAD5BF2EYF56h9R4uSuY8wbhmKjJEtqoupLZB2p1Z9
8qCMR2HOJuymtBqMrZ6ePYjFbfgYIVaXyfoIUWSkAfXAv5f77w19FlC0KBIBK1Ddld/DlD9uTBKW
eZlJxVT4Iqfb5s1dJrs+zG5RIRU6PRngUzgvqXasHwDw0VQl1Qr3tW4+x+qLXJtWYB5VHvMYc42x
6LLn2cK80XA1p+r7+tczSPud3jAu9npNm6VKNTR+Nz11g60qaDZWCY1Ii0lDkkaArhA3ZM+1/1j7
myJ7j811nGwLaSfBhabXtKqVrWRye2EHKha8EdSVkYvQR6ajI+6xqOekA+A5dzATCpxOUHjlNG42
WoLyzdB2VQFefENaGrxo6EtbdHEE6I1IJhB91IxI54S8w85ypfw8AwhX0KhCO2MU2wz6z4JcH598
okUu2mJ15FQx2q3MEfMy78c3rVCcIPyFoI2JUrhLhL0Hbfg+75lLyyMrGFLepTd7EYJ9HVH23OrI
/9ST4ZUQETQI2LWpsv5+NcQ2rKRBlqabC7mHYBaPFHMXqncdbPqWyK41+Er8g3Vx7JlKzNws2c4y
q/zK4CKk62HJnb3xUP60pP55SVerzCxo/KqNxemSYon4RjYmBOSU5iDap+IOw9g0BHrStgJ4P5sO
NzwTltRLyZ621kObH+zflyR/m1tM74kOJUxi+VCN34b3P94TI8FX2EeRcib9L0fOUL/73ZuSHcH9
P+oHkEi7eIExZA4Fk7LBULeS/l+MndeO21q2Rb+IAKNIvjKJkiqqcr0QtstmzplffwfdD8elEkoX
aDSMNtqSGPZee605x9y15LI1z1i+63XUbQSWIdG5JNppa96ll+gp6pmLhsYfNsgaicEI4mSJ09Mk
W5IiUo6V4K0tc32ry89Cu8dP4ZDTt65Uy0+ibO6hdJlPPU+oG/tszngCoh0tdChOj5mxj3XI9FBi
vGR5RvtVQPTd9hw2mS1qnSexQes/RKK/m8oDlXlJLvRVm8cbDluHYb1hyNoXzHy4KdNSHujTrt5J
evV2nt3U9yuvgC0R+gwLaOhF19/f3b+yh5MFhhk1qhDJEGnGnarpqzEM03yTrZ8qAvKguCXXXt4W
rS/wYuqWou2GcgektRpuOrhI7UtawJx+yqMHBTfQOkScYw5UMCd/r3AHLbKpPjAI1cs20Hj1l5Ik
hTups8SUQ4zTPBKYMbpIbiGuWGwWLXAu09UQFRFoIDB0PA6wMxzNsKfmWeGE7xnVK3q0ICMaUv2R
LfvN/AFdKSAZbhXKgPQRW9oo3YNkXMWsVdEeSg/Q6e8vlHamujRYC1b5GUUmkobPi0VQmdpYaKly
xO9j9Rz4P+p8T+Cr7Eo/CwJL1HcisE3hZex3k/4ANKrgKKX+xgai+SoKcTU+aFi7CIVd041Iyfut
Ql0hpXfWLSi0sxsldANvAhfjjL4bqSJE/dfmCohoQAG51zf7kqhiR8aiyJw19BRJ9ENAS2b1zmn5
+x97rmhAoaMryOyUNQXnZGWsOrOqFDFRmFWO7oJoQtm8N0wJ1M1dsjB99ggsUOGrsTbqe1qZy6Fb
8wbwoN4m6W1TsgA8wDeUkwNH9VZ36+HBfDJuN68ypuzFpqGAHbsbn4LX+q19wMVKUEFqcga5yTTJ
mhg0RyopIsDKX8B0pv1dzYiA8Bhali/iT+wJK1Hcbq7qFq00I5h8lxM8mFT8j99fia9ahHXf/edK
nCzItdSOciFzJeZ9SaTHVevqfGRB8Iwlg1NBa2/8PRJMLp3pFIY2g8kQ0XAIJYx7YxnMzBliXqgL
voprTr7WyZIXSlAu5g1fC8PVfbBfdhz8eElNF3mqhbiOFxEZV7bF4SxcKPs3Z2oS1iiOyBtOyapy
2gUzsGxkTcpnRyGBK1ejdigBvZnEvblR/SZv1nElF4iYEY5KTCel66Dbc783ZGtDONbfC21hvvDT
iElovVeTjyS8wn/Y5PeD/LPOyJKO37qmc4d+AriI+hGcru4I0jYcDFsV9jjoU5FMyK2RXy+kSJRu
/ydtDzXMEXce/szxrVY9aVPv1OJPJfTJm5onwpCNqzw4VPEF6s+57oahmAZ4T8NE5XlaXwtTFA56
Eq6vSiC9SWvbqndX/An7dugagc/AMZ499dFInArLJdTA0K11EpnpEZQW8JEK5H1Aygmt4GXwL856
1if0dIX/9wue6CGHQI83TRCsda5oLw7MudFftXajk34UbnJv6JZ6/P6tWdfC7z5y7Wv9UzJkgACa
JRTWEU/oYxZ0/xpQt5dK+K+snfUt+Ofanwga56ntYi1n408lIAKWtPo27gcEFGiAdln22DxEHgGt
7yQJkzLr5Z6ZYD3EVQoJnVlsM7uiArr7GuRjHZJubEndTa46U0AQT4tUj8IVy6Kr/ChAJO4WPMUk
FvWJ0zyErs5UALu06QErkJSXRr9KkoOiYOFPEEeR6UvzZFBGq7wEW/+qbONXUx7QKVVkVdFO3z8z
yBkJCesN3SMkgSgoWY/973Q7rtm27ow54/aSqk0+023iAac9y1yagfvpU150wiCaqSEfG+QBTmVg
qyQeb7sqgkgWe0S2oqjbVLCWwB2vwJ9EUBxCR7GYo3COmJ+xhv8/LJfnVqJ/v9XJo62Mjd5KgUkP
zE+fDXZjXdnNt72z8WQf/PYl2NFXbd965f+5CifPddXqstLlXHksnkghLJibstX+WNXFgRP4Suoj
zML7vbgZpaV16Xk/f+f/+fyT570smmIWIt4rxqF+S9OaqbH0Tu/ZpShYiemiHfz4/lU+u9Ooqxxl
I5nI3k4ZK0Zd5rkac+cHT/5DmoEb2TSU8TSD8kBrZMeFDcvbRMt9oeI6W9b/+8nr3f9nFTHidpGV
XJf/9mPXgpi6QmoegvFRLX8wQkYufdNRlKDrZReGKk4WDZVf/FLIKvwEOrQbRzU9Vb8O5Tt99KEW
9rtm3Af1Qynjoiq7m5Toa4oMOEeETyGxG55RjGxkv4xvYyT7l9bis3WVtjIoZLShmnbatC0GdOmb
WmPuDhi7+gXtcQTAh91Lw51rBft6z6CGX0QoAMwseUc4doQhC0ESaKqOKdC72r2l095UbhMg/4+1
Y0IGiO+aZ/Ltke0QJOoGoheTFHC12JVVuPg2IYDfJclWvomu2j+MSwA4oDcmRuipJknqZeawv+L4
a5AmCYce0AhU61JlRcKFO3p2r/zn5+vrUfOfO7qoWjz0rbre0RXKTrTRgDIF80KLANHQ3X64Lo3G
6s39tKfX4iIoegNd1xZ+S7ZCZ4XwDZJwF6u7xBZEBydK0B4k9cLA4uxJjGV1deZp4J5Oz0R1lmR1
na7qiNsG5za1Tb0rcJCjlndEZJfNbh3SQtW7UGwq6/DzdN/894NP3m8pnQTQcZz+UzbOwF0/kzU2
vh0gcHZkpylZjIBpWxNoLlfX6w1eB4X31R/DWm3l2bYqrsoc5wvEGluBEfcmksNhhMaFvOyvSI5V
AIjCmScYSf2X4YMQjKkSVqJK+TkBobISEGDmFe5PY9xl1OMJ8CVqPzD/RLiN9ipxTz5I2eYYe3kb
OPNYkYNpMgeBT6sylj0phpsplYYGxNpRfJ/tgpNoSxiktUF7j8MC0jhTS6K6EkvQ9iJxrYE/Ifx3
1hwA7uEwOBozgNLXShtoFoN8sJiXVu6zFwy5qWauulPE4Senx1xudCEs1HXAqSskHvoE7ILQHckP
pP9qjW/knkirHt5RAiTBVu9IuCxTYY1zt2CGzhcOEMq6VX1+1FQQFJioFCYlG+MUSCdyxTabVFeP
cuZI8tVm3i3dVjF2cK2F8Eohw5F7WpT3erkT5cOSv3JbJW3bq8hh8D9UjxPs162KiKL5vRgu8XKL
+DoyoGc5Qts8I6YdvSn+s3QfleKF3iXa5t8q55sfoJ2sJYk2GGrebFT2wgqKNaIQ+vC0w2roUmW8
bcBZ1CPHD4ileI3M5CBW+7DedxOXUz5+v0mefQJNNMWqyZiTN/ikMJi7uNTl0VCPk8lR1oWZYWwO
7YaDB107VfDlwZ9Rmgy056x8lWGGPSEu8GTQum5LJ028vn0ZK1/92WTurPq8M5f2nr/D4q8X7L/v
eLK4pEEIk7M01/FmWGyT6hZqu5jvJeA0+ANjTJe6mw4PSrIXJCLvLbXYqm4JVCbu9mhuZahe0LyN
V8UuZTtGBJrItmZcVWipJiZeJDle2C7OlFs8o7qGDFZmsPflaMVAPEgzgW8s+D1a2L2S2cWOCYYd
7kcGip2NHEK3V8NqgNqLTPHkwlty/r4azBQVCbWK9vfv/9mwynIRikDGBrqZbdr+ypUykRMdWVm3
i/AU7kbzql+Zot3wMWBw4f5HnAds+W4tQDBKI8+eIeSoUGh+JyNAvtqqKg/K/PfP3xmhAFfqv+/5
t4f7z/fsw1lTJlNQ/84yymM6PqHukos/s4u9UcHYjtuDXKL+Ff00FqaCfAzNIc+GeLpH1bBluvSI
puzxyAM7/dRwrUS3qOKy+VaUnORmBkDJeRGqf3FtJHYG+QyEWdC+rOOs5Fbbff9zzmzAn3/OiUgo
MIaiLXJ+DjrN0Jm8cmN17HWu4GrFvvda2kc23qrk96WX5OIny58rlEoppUruQo2XZHSRwnBO9Gbm
xLCk9et1l+0faCRcUkUBLzm3HBsIosh1lr8KYMRYiPJhirQjvNiRwKPbGK0swKD6uUVk2LmS7Kjs
tNKucMjXUbFytH66WAuPYmpn9T6XX3vtoUlvx4iR83AtCn6CJ4NJjOBvht0kIvMZZeTKdrLYCnQv
hquFozKsjZzNbh1Fd5lfpH6x7EyOuYgRkZ3DjFaAlYbO2L9tAr8rIejMqDBgUgHrAI6FX8Jg2gmE
2W2jvcIxm7jF3dJ7GXhoO0AdEzD0fA2FIyJj9RFrK3sdYXwcmNTtrNlMecL4buJwmD1L74YO0tke
f8ULssDXRXBH/n2gvaGVH4roo3mvbMTkQ+oSCaWWPlJ02jrDcKVnfjjulSq0poDHO90xOCRGa/mD
2v8udSC6olAoXbU/iP4mtJChJztmBOJCa8hqoR3Vi0ASEQeaeGeALCyuyG0ycDLAtwd5jVlVpLNE
RAtvy/hSSVdjsRcOUgR2/InSdOr9Mn2FrUvAVat7RCoS3yKajwJzatC7DOwzUqw3j2nGUjXtJ5d+
1KEu/O/fmTMn9PWd+e8JOlneW+KO5k0TaywBkurWwp3Q20CnZzyLt4q36nuZrh8bbUVLXHd+8txr
rtHtNzWXDFER3cLi8p7ztaD9/KVOyh6TINJqyXmsud6xvDeW2zrdVXetDQpa76z2GNmRgXIC8Iwj
z/tYZdJ3rRc3zP7lR2jrKE06W9McYc2JlhjzNxN38yH0pEsBYGe04f+zlW8gzFMTnRaRBhTjWslQ
KcGCRLIiIad1BZ6gyoOPxKVjwMsIazAOyma1LV9aec5tNdjaKcaYRYIPP3WLd42YRLnRqEe9vO6i
yh6mg6L9Us3M0WcPmDheDdqh+xUMUhU7Qd7VM3EvEzYZ6BhDuRdTj2Q4xQ4K5uoPFI4EdnJ06u8u
ftP1STopJPimxnqCJRL5S0dgZLNuylheC4k6w5nmNrnH1GhVJBM9sngRMfO22tMid+QPeTzoxHrY
SfaCqJYJwoG0nhzjUovfuVMfcOJeOEV9BatI3EmDKmyjqqICYejzGl5jcebojZiQKE/YwI4yPSzq
Cv0XZAuXSBzukux64eQ/e29XEVZssIFPZcSz9ZZveCesyy8CMQVfLprGXZWRbFH9M0c9qRDlShcW
JNQ00IK9Mdt5sovUDzMjJ7i84TyuJn5UQrp7V1HzKWRfiDqidJ7/ayG4lmklV8Da6ke1O2ZJZU/T
oZge8DJwfAE36hThYex+Dgm5Xrh2/GI8xM+jC/+LocCM9Kkgm5rRnZuAe5OA4sZYbl9z3enywU52
eu2n5JFPOimD7wZF3zpoNjuPgPJcf0oEt4IMEe9I2SVMkZaK7mvtFa14qfhj6oS4S1fCfGvw/+4b
JwlVO0DECw6Su+wyD5tzEH0C2bKhuxR0ARV77PZD+Qeovzb86IPrTXzMkydcAV4v7BNpGyEYKeud
QgFPFMyQO7qAHJUsrHyFCMKG0tacXuDYz1Ep2AOyMqxHffFjqAkUBsk0bxEI9l75qEPIbhlCb8m+
LK3MJdlhjr1u9GlhKkyZ1vwScFiJcKw5MRvPDV5sb2loxmx7cpetODg0E2mTNs2HDbrjS43cM4fC
z8/EyZKt9fow6CLmpV4lhnZxGhS5GEMGoui9kDhcQiGJyUVZ5AYcFqGtbfLrfvyDhE0PICh65El8
v4lsvp4KKXXZRtZhBkJc82S9Dtqggj6AQTXh7LTI6PVJ6zGJk0ChXZm3RhDaUXxcvFh9K7ExzjdS
/MQDZ1rtzcZezwrCbHM2NKMRfsjzKP/WrrPsTxr+mBWC2h8qEJmJ048rsErNj7mwE34P0+3cW1Lj
CYOzQdtceB0TP2KXb+pwrybOclPuppvhWnC0twkNIgBZfUTafB03hyHwP2RtT5iwxnKDpz70jeT+
+2uifS3N1vJfYSFZ3b9fPHnquClzKYnX+UkS8bLlxmEad8RBo/qlu5C8KAQQbepDp4Ps3xXFrdAk
+E2gPiytW7ZXuXDH9Em1M/kGQ4fSHpbuYPCz+mCvr8zF4rCeLwhDXOpfJdxR8V4dD6PxY5ae+3Sg
LCezdfaElqSvsSca7lH2SicWnNGvkKHboXxfG/cXB4xfx92ff/VJa32J1CmZIp7N1qWjItLZdgV+
JZgRLDY6e7KlTE9Yrrf6RXzG1/3l80efLJVlWeVTUeSrYi1eFnh2B1x6FFqkRYT032x1uzQIw7Nx
G6YfiIddZjeqBVKR1YJqLiWkWxFof6qaK1d+q/y4mBZ6phHPV2RnWdPiTfmLpJm4u0nNxWA1+UOC
wD5GK352aolxPQALyhXto5Aevn8Qz+iTP3/oydnESIexj3Q+tM63jWZPkjNr8J+FF5Fcpbm+w8Q4
Cdc8aB5bMqzb9wReTND4Kb3BDMoz/tuRiW353E433R/SrJiTzH6wWLFo0VxtGNXaEFYT9cIp+syh
6vMXVz5vyHlPHHu3hOuzBIagIGf6IyKRc5UJxgQxxMf1mhHFfKEQOOM043NNjSE1c7LNF8e1QGCV
IAsqq9lunXvWUMvsiStWXqlIbgULc1MG3wPjQG3pIiLoK7lC6IM8N0NzWrll9NGR+T6Sb+OmHN7H
583U2l2kO3F/myGX0cj0WYmat2P7vkqANeSqI8lEYPixVuBigy9R3XbR9Tq/RjFV47qy59aHoGxE
TgtYxLBaNBTzPsiu8cqW7DLT1RD8GUsaVfuS+2K+jdW+x45OWx5BRfdHTbDCOByKcHfrHWRjeKxI
SIZht7xNdzF6oWbPS1L3Xs0phjmY+dvYgDoynjte4OP3z+T5F+GfS3yyhQ2aMcd1t1khHyEJQQBl
IieKPFQIvwpXPEAFfa/GC92OrzBEchiwSkIhwomDC/3keZLjuevHVOND6bmQ3f4w5w/DZsdIJfJZ
oQNkSIud3pmUKGz8lJ2jQU13iUelrZvh5zr489dYN45/mi7KkEZmN8jScULuipRR9xd0cMtyF1AV
aaq7ma3iAzDi+E655qvyn4LopeKJONS0fp9BXBLYk/aZ0+pXBD0bpBuLwodEjHVjG/FBp+FCdehk
vwfJG0OLTPumuzWlg4gU5gnYZDv+Md/q7LUKfTK9Q6+67n7Ht1XzDglKC/2kv6VVM4J463ukgpfu
wbrYfPnxkCBXuq7BNOCkUuirTdCv2Dze6WC77v1jxyL8vyUl2baXDh1nd2H1v8+TTtq9cxSWEQlX
0nGmVmuASTiSZP1vQGLejNFzPd7LwrHFoN089Bte9rGyVQRh5XHckKM2WbPmmNBw4rdxgRyu3cpY
14X71kmaX4l8HYE7Uu+xQRndw7Kxc4hhuCWM54k0a6ZhGzhnTGK4WflyTA3ck6WncUb92c3bsnLg
OqAavumFwyWNqrY+y1+uswK0iFmUxoU+mW3oSiInZkw2JF13vXmVAUA0TqG5iwIk0+ppSTzg286v
mxflGhtT5xqzR9WAJyHFV4jjexLo4qhbkwPj8DATzdmhS+Bg+KZxMtAO60b+p/QKW38LJP6LQSDt
lbTwY8ANxTH9WfcfMn0a3mKFGd1NKhzqn2wYZv/4/VJyRmmF+hC7MCFCqw7x9ACcdtEmNuoJOEq3
V2lc5m/Vjq0V61I1/+wKX+yvR7oGiL5+qbt4cGH+bp8wrmORE6ySMUXlrnHjwaHoLmxgZ3ornMkZ
2yoiu8hGOm0Dq5UZc55slGNG7hwvd1bfKwmo7tDHsQv3HF3ubwYjtAfjV0HzFrqpQ0bxfNP5cGGs
fkdmmnOxUJLOPBv/fq3Trm+SyJHRKK3CQVy4nX/02+nAc7utYSqlv4SL6RkXP+/0YE2LIlOnDp3t
r/gm9qfKZ66m3Ui0t4bOI/C2tS89/39V+CfP/6ffuK5D/yyyaqoJ2SYe8YsWNwG/Ld8qaHT/lOUf
8HkhO2v3SkDREP/Q+PmtLyv30bDtkVYBm3rM3wVXukEl2mIin2YQiKvj52MyEWdyQA16+iXLuyDR
CNxK9WFqPrBtTpjHaW5fKEbO7ZTI5UQF+IyxUThfff4hbdUtRYwZYa1q/X5bcpJy1Edo/6tSYSWu
Mb24RLv527Q6vXqGtC4bWO9QrZ5sz4GW10Y8rppilNfhcXDG2qbXeSNjX4521PKkk5HHNlQ3orNp
HQScxZvQeQNTswKKA/V2NL9+/55/TZ8AoYTAGZylTpsNmsznC2GI4xSQnCavKGNTdSVvIDEYN+bM
wNprqv3IWpQfkhx5X2+th0Lr5m3EjkAa9Cqs5MRR4fqxlHSLP2EgJJPszujZ6G4u1Y9nX3v6SHRr
0L3g9j05iOSBqSRNgVojUdb9XAr2yWZDpXgniHdkP3kIoNkQDFec9gNx9rU3g515nYhffS6VK7G9
b1C+mR7qcw69FzbgrzghSBKAYhBgok/lfHry5WpFovlXDhIj+Nml6Hc2aNv2FRDGZJtot3Fpy8Ef
M3wbVWdmqxNRH3sSAfDi1uQxkOjp2/QLZacD0exoqgM8kooyYLcQ1S2H6gwuK7paEFc+5+tSJxbk
Lr1kLjjTdf38K04eUEkfk04aRxb9jd8jCb5CFYLp0O1hl7Uom/Ghr8hjAWqnUzTVhZfyjKnr88ef
vJSVqS65qXMR1yrG+BG7wV2c/2yS23m4JrOSkyQyG9QWCxbqHCgCb8bKD0V6/jNi5x8Y2x42hU9a
Q3RdCRaVWvY709bLqWCs3tyXlwhMZzwrG1Gm4FbXuCuDFs3nt0fEsBIXJRyRVYCnDTfGeC92tySh
KRxgeBjRyf8QMmdwa2/0pV1Sv+fm2/QmmUcgPcm8v7RAK2uV+3mJIXOUAmW1biPDOH0OlayX5Cju
Vk1at2NLGKAxtNvMIf+zMjxV9Mb+MWTcVKaYz4m9c2fIFMpVJL1lABZyaMfkTNN4K1AEcX3py+Go
Uu/i/o9avowabiSGVqJ5YUvXv9avBHMoioTZRtJI3zu5joAtojEfOUxjrCGRD9KGdoyUP4yYQ5Fb
74Ud6I+9wktCVGlG9nfj1IIrJzvRvAGVphoP0mua7kQRutCD5PFHk6QvH5P9bSRazQtOBk6VjFvF
BxaGRNobJvF4+e8pj0CP2IaCgAiAlHEj0TEDRQvSIG92MRyUVMWIbf7Ql93c05a0QXLKTv2QpZzx
3fGFbSKdU/SozqRYQUWfjdyT20D2VaAUGze+9MSdu8FgdxGtYK5RQOCdVKCDkM7dPG/EY1fem/Xr
pNLyMD0jvSse6mgvVt487gpcrWsXxG6dAEMIqnhhC2zZqiZaz+JTiOUGa+rqClyB2nN+3YoU3Ei9
1iOu/GNhrbmwy6zngZPHEsIE+F1JpKH5BRZcLvkq107BfS6UshkNRtwTjLOpzOhorUIC+tzk2DLq
6cfHbLlq11PLgeZ/46EcZWQHf6N5E40d7Of9JNzQc3P66O1io23d7r5+0ZXQKcJUQ+/I3/9T4ECE
69No0tfUtHpzIOeGEzT8mfdF2k4Yyi+3Rc4IQTbS3+0X9rzx1dA1hIXW8JCtZ/ZKuO4afzJ2kvGU
V89R6yrSbzlz2Zo73GcawezpW5E+VuotumiRdKzJm6LHitwNJ+0w7iTo/n1bksCr+QFaRPzHUE4u
3Mtzl4gTAeAQTv2cg9a//+cSRUnb9U0trNS5yslfGq8e36vQQQnZP6u1t9SokYlAdNBhzEcGiJ1y
y3lh/uh/ofBW9rxP9VV6FfCSNRbx4PsOIMzF/Xi9T6f38d8vua6T/3zJiQ5ugTAPmsx8m0pvQfMr
so3NiImwEQke4r3O/EV2BCsDj+ZgpVKI9dS8hnDp+aArkDiOOLWHI1wwMi9q86lmnsb8FjIdk7K/
WLUdxJTBcM1xNzEjcECcpZfK1LMPByvjOj4zgZyckjhWbUIpDrN4ZHbEDFT4RfQn0RdJbo+L39P5
qm0uuptOb5EzandzwnhyZmXyCwZJ+3HjCslH6DEVyg94MlLVj9T7+oOzwYt4CdjwFbC9Zj7+811P
ioe6CZsJOyBZLF79I0O/qsWIEw7m5toInpP2pZ4eNzzJcwyaQEOPKHVHubMnW80o3Rwt39YjPn2T
JBT8WMQT09ceZgznYCdqri5nNqYSLBWGzhz1Rs1u0R4UyCnf9IUXA8mzRBt2SFxadR1ERn+MLzB0
z9h/120eSYjKTJMy7+TJn9pFMYRmEo8FmCwi6L3hweihNN2SFQwmmS1/sloaG5GHvJFFtBwfNMnF
3CthH4So4eqli/lko7ut8BGGu5ZdQ9tidIDoFgVOYSxI+RjO9jdNA47THacHk/rL6LZdeTA6N1+d
jpz2k4Na3+v5dnVtQdjqOGeKGCMlu4T94If5NdummlvDxjfll7ZkkDhBj//RNi7SO0cosOjdjcqu
T17pQ7bRbTh448bpfuMUUJ5EPC+zeSgXR0is+WUiNQnhJowECGm/egB1+0uLrnpm9/90XU9e1k1Z
hX0jcF1bN832isAmbklXLUbPvzHmnszDgocfY5u6/UVS1yqKm/0R+g7hDJYCYsuOHtb0QrAwikWa
dEDQ0VOZQ0atiDtUPGEXPLW1TdNm03u4Yu3vl8S/cQmnqw2Hp3W8vVlRwyfVf7v0mjGZwJULnmX+
g6x71Qcgn1n2q6ZHkX78RSfkwIK25J/Wuaf6/4+59lomffc9Tl9Bsc/0bOgpoGdmURllNIdbGIqg
QCmmHQhnynKdPOfkWcjogVHZ70Dffn8x/p7DvnwJmoOr/1eDc3BSoYyxRrBEVtCI9WYi72EDcSmQ
IGDSTbbxdoNuA8lYC5ANtJ9ycV61XuvTj4cbo7LU0CLiqP155Sd1KwvDkYdJXfPdZ7fvf435XoXu
X7q5/LaY28HwheTYwniyIq/GP9NZwJWzfWO8jsK+Ua4HjUrj19huq6eLK/qZSgjSnkoUGqwOXKEn
V6fJ5aIcy15k3Hpl5NtsvsOYVvopHZAtNWuEqj37LTxMj5TZjIimlgdb1+5hpqRgPBZNBBENdg5n
I4YX10gfJXLELuamn2kubT59zZOBowZEojcloknWo5gEtf+wyhBIOXDz2O0/WCQulBXnFtdPn3hy
37JZ66TFJM1IRqhOHkNa2+qNaNEUAX0YO4In3pfPGJu7x/iQu/F99FC9TPf6fQRLT1jfsZ/Cz6Wz
JTgY2V2rHNJln2nUTGvQWj0x/cmvcy4oMKpRvUlJNsRBQAxkZ+clJfJdUjl6a5u1ax6mR8lXAwip
pIqQjzp8CNNxDPyym6ntoR61VtC4y3KN9p8M9WpytMlJZr9ut012J2k3WeQ38mFOblmJteTAkMDQ
76mrQUdYqhJ6caFeJVgtEu53oUoW4IZS8SP9KhvtTXuhM6GfeeBW1CWLE3KmzZcjqqQrS9jHcNxo
wYc/+PeVhwSyQ+uYv9T99CpcNdfFOy+iRYgnyoIdbvNHaoiusBGttrPVlg6JSM0KfmQ9qy3OEBt0
T+vjwLDNFh0Z/Nl0I3sxByVKFBT0MEWf2reRHJSNUyJ1gcbXQS23W9MyjzW+crd2JtfwuifZb8md
edTsETZausV3+XJhNToDFsHE/9/vP03Jaou01Yo25/cn/giMbcPYXu6fhOEhiHeAmkn/sYbxIRsP
Gmfi6TbVDnm/WPJ8XVfbBJm1YEm9q8CzZYoLdIV/Bdj44uqBlSRejt3Q8FrBr/xSu9uoDnqmIe8O
Yv00rq+v1fjhVVE6w09eY3RDOR0BW+y3GvXZzIu9cmkIbw/Jlw/3WJhTZvp4Ed7iezBgdk37h2Es
CZTjo8nBs2A+Wdpj4woNn2UriCvbnTgdNhK8TVCbh4GXxNiO40EO9tXsZtJenjxIwtGUsMp4pXRI
aaXgc18JIpx8XaPxx9CpTMesvTbYY2/C20TPD9Gx9lMSLfkOTL9dwpd3GEiMMRUIqeLb2vCW+bVm
tIi7cnmT8iul95ce6i2vG/UeEAzsXe7391I5s70BR9zQZ2N9V74o0OclyPQyCPujZsU38MCO1Wug
WZJpbd6zLV4kMBO3i1NUFvmj/gpqSI5LZENaZiYJVF+yxNv+10qrI/XhY9kOqyHmemYAc2RyebiU
qHeuOfTp656soXPe6JFEaXMMrv8n+eweQjqmt3SWf2ckWNNwfcENM70EvrkFzRF7IYlnojUSunZp
Vz4jaOQ1+OfanSyvc6qnBczv/jgThW7AfIhsKK3TB0Oy3BrvjW0CJ5NCKvHCfTrvf00bJ34K3vQn
xN6wpIstWMf9EMFUuLDwnzEWrt8M9wsUYEP6OmmKV/1TX/fH5pdJfKVXXEmtKyhrXGaX2/JiY6rN
G7v4UJ+otkEdxPR4qfYxWy5WnzEe8MPrzZtuh/nfErjaGos33halXVYA98cX0PUS+TbQRAsrflul
QC/qBQvWmXnC5x9xUsKGRhiN+NR6vKisrmS2IQdfAYDhtfxIly2gZ0Qc0EUm4V9fzUm18+ninZQT
RCbmqayvFw9KXrF4xCrrIGu3oDsVc0u6RAVXFWocghIQx4iLsUCkJI260eAx2e5eqjdO6o5yxI2l
SC5ir5ITFJibDNk5wxfHCLdZzRItAowpdjXMyRrf5wRWxCYiUCHOw4cDWP0GbUC6pXzpVHmu3/Xp
B568RNG49GlY8wOrV/NWiOErWYnmjuH9ELn9Eb6ehxq498lPcWt78NNuy8BoS19rr8pWTTQnYfdW
/kt+6X/yHCScETD5kDP0/dIkr6/Pd/fh5PXKlmmO0F6wy0ClEF6RsicD+ngrj+0K1fRt+xQ4Ei/a
HYkeCZXbM2lRu2Jy59iV/XU42O4vW/HOSH0+P5Un5wE1kTddlGb9X+d/vUf3KbqIpdm669eVnauN
OFLLCwwG7Uzv5dMtO2nmLlleqbVYQY6FaK660eMMW5peVruGFpPCUos+nEzMTpphpe/1e/jOw1gZ
Vq4cgtQ1Ayf9zeFZORryi96uXSIWoP4XHgLU1wV/xOT9Qb2A4QXrkwkROrDa2K2ZTIPqBpOzCpsT
qO2dZjehMyePseF9f7svvO6ILj4fMjo1T8um4nZ3DotpzmEC+oizbDu3+pEdZSv1LtXH5xdwU+Zg
g/eKo81JZzKeCfKTBj5yTQ7ZplYEs3y+wRdiZl5GgjkzwnZLDxWeDfmeEJ4a3QlgRJWHVmYUzgDx
KUUXMe5CXgn2wGQbXKo1zzhmed7++Y7rQf+frps0xLG6rN+RdhWtGv0B2PYcoftmLZ8npjCuwqLC
1+yt2EUdrMJq/QH9ehO6auvmwN5g90IoOzQkt6OT1gw3gw31dKnjcGaW+PmLnnRyVPrfsbnhi1YK
365SbROo7mwrsye2XrSmoTsikGPqLvwpOA0k6IkWCX2x5grZXoMqvfxOQ6wz1iR74XJhHPL3iPxl
NTFXtDGT6a9tP7Fso2HJCx4vcx9MbqB6enLVzm6iukht6GlEIERXQQmiOafPQOBI2tUC8K6zoAb2
REHLLrUo4HUoNDpsZ8kz4/tU2OrHns7UioXSNodEPySFoxhOM7lZihb9h/HKHto+Joz3gJh+/86c
m+7xcPz3o04Wo9FcRiDULAujLe+zO+2qGOymssrBMUaXPYrnYXwzaF2+6LgAdGsC4YLlMbeJj3jI
H8cdhbDhAlijPgIoNVBdo0dOyKW1EB/FL/IlOP65Q/Cnb3yykOUTZycl5RtzwR+7XXMb7nN7/sgs
bY97Fbye//0lOiMvwpNMjxEhF/M7mr6f35+h1TsxG4PuqIqPCWOusvHEzHntXgcngBNorbrJxZfv
+BNzMq8dLeheLThiZgebPTj9CZcZQn19P6c3ZQatnvXSnJ6TcjdYGfEuid+zCleEGwg0HBifZkxf
7kSoUYarpc6YIl7cR/te32+wTOEcNt+W4fEiHPb/ODuv3sa5LIv+IgLM4VVMCpZky7H8QtgVmLMY
f/0suh+6LBulQQ8amEaj+zNF8vKee87ea8vi1/3SAOMk4rATZeQFl63UKpOgTIdVeG/G61zE18xU
8k8775VUXPXBtkUspxJI3Ja/wryFNNXRPzJXU0r+tPZSDffKmQzGtag7xfBcWHslesxnZN7OWedI
rzjn+LVuDyFWBTDGU/ZHC7xQFVdaDK2PXJu2PbQC8MAaaME6pdNA4iQd6LdC2lkYttD+peU6ql8r
we8NP6EcTb2g2CnNEtQXoEpR9F9x0rtEF63oLInKVscXKBwFinudfEj+49444RIkvrZq76gOgW6+
BdmOYGO5tmUdc4ZdRUT8yTtlukEqVzG8PuMAWSLsEsHGsac7Cy5bAxouQepXb1SWtZye0uhW5YSY
/rT6d0lbFCH8I40Z0VuMRWDbknWPZV0nbmWZsjVkhiM6y5IfRbwZk3WW3MdUKCCzJid8ZOakr8d8
N1uI0ohVzW8C+dCTJADuFdp4sj3LwIkPrUQUw2GyTqPoZ93THD+YtIbVaBe0W/6SSnBp7ma5X3We
8izYP/N+NYv7udjNsKiMR6D7mW802JWJnZ459OAzy2HVMAqAmhAQLcWbnZ99VXg1pDtCCjpH9PT7
UmBWbaeEpFQPon6TCr/0/sGkzT8xuwwEHL6uDN7VbZKX87SW1BeyYfMF9hqjMXUa2q4Qh5UVAWqz
Ew3rQHsV4+OMRTl9DzEWjQsjBe9yd4sq99/L+JsvHS+3qrCA4fghU7soyoegq8NuNMJ75aj7k9tv
CIqASG+dXfgPE7TiXfLzLDqS5S1IZziMHEHvpyfdBtz2bKEZE730Z/4r2WE/B2a1IiOBMqfSiVS4
WlZ87b1/vtaL+noK8rmNhiC8J+PXn2Uu53F+EB/1bKW/FSIbntMRVUj7DAEsDQ0VDIF2F8nr65fy
jcH886Vc1NCaXhlDIVvhfbLBwDZiX/phgVqEKIyVlek6OuYertu59kD4KpkPcuxKh+EbGQ+XoKkI
C0Gjf9XRimM6WoMQRvcYYrEcRXcL+G8bDqCjGcBiGzH/dET31bcK/9Z0hNkTcq8AnObE8RbUfSx7
RntQH+i6JIzT4bd4gh//FJhhx4Qi0Fab9kvVT8SFeStZBPdde6DfHJg+/YRLaW7FjKoUlCTiLk61
rb2gisxX3V32s2Y+xVmJY/NNS67Xa38sfqR4uFbDvlBWdeZn92GNgPDjs8MpKTf3IdYEulC1ww3/
f1zq14PCcqlM2Tn3Q6w2LioCNTMCHkYW3TP30Wm0+uWB9OCXghZufWNV+KQ91bIRpOUYMFNUncMP
MhDJ/fxwgDNI88L8gZVhlO8tcdFRuxJM1si1t0L7do38dZ0XdUDRjYrS5kXEGiGeh1MdExVGVPJv
5b1VoSGviK1J6XvSjx/20+FIcE3ROv0vRbBjPUT86MawwwEq7xhNrtK9QibCwoMngXLyZMeoPDXx
gtpVUWLofqN45/wJpN/KTgnXGdcRkxrhLqzXcb0m7fT/cU4Ul3r3c8FpGDgyKIplNCXy5UujTIoy
TaWJ9070QZAUKOdl/N3DDo+VgE2xzCjH3Xh4y0JYHg+lcKvzeZccGjbZfNCaTZN5pDOE+qo4u2V3
EwguN4g3rjjbNV6XO+uUPc/+PK8pSDJ0FPoqvqUBGlW3/Z+cGExcyOysHAOA7M6HnG4GwhW6mjTr
3Q4rJhIHhpodm8WEo8sDDR26OD8qaydTg4NVFAmcWzQjDpujfE/vk/8QNhyN1a5n5a3U+CmsMV60
u1j4PaZ30bNyRxCinW3hd5o10TbVTaTfKoY7FOtzcqDCzsebWN8m5c0cE5r1e052I5ExxZoWaHN1
bLXsCZdPgF68vEyGTPnLnjFFcV5lli4wtqLZLv8xX8O35kYF8fGk7Lj76grHZ/L80UMoUcpudQ++
ixo4LYd5LNjXOhofc7IvF0SmIAR/yJJfJFl5PzeLiFU49WBdEe6Gfps7ff2QVcfg7ryxdgPojJkm
obhZeCS3+k2veqlGz9obT/rPRVk0rFHlvTf7aRMCvzpkpLbf4ojBMQE86nH2IawwDFRcsALzvvFT
tNnkmjOnfF8TRjkcR1jLWzp9t//en7/R4RqG9N+fdvm2V3Oi93XNT2u3xCz4ZB5hmUh38eSrg60c
FuUt9L5DTNwXu14Dt8tSV2AVyE9q7RGyf3aNxfXNCJxLsjjCMxqUZIIkPlf+Rk4tZ525JHI6My+f
GJnS6aopfRmjVi8E9zmxi93JULKVGgKDCPkckoGXGShY7MRwpGbFojJwQaVboBIL9I+5xut5L77D
3guK9U5N99Kv8n0uThoxWMWVlsj3N/WvX3DRAU2jThjKkBe4RUSMl5ej/kojrK/2VeyjJPb9hmoP
RSx7bXfTWnjAHTo9S8IqMJa7Cqjz4d9PmQijb5YUEm4weYsv8MskuG2tNO96kTf47E8JSQXuaPqg
Y6jkJQMasGvAjexWmgT8wC4j+scOTAOF3Co+fffma5lsOBoI1mog9cDaWOQGzbuWSC3DC6QN2UDD
7LfjOh/XKrJ7hBjKmm86co55K/ikjpThYZh3OaiMWHQy2pIDLQQXWS/ujfBYHoGXKwj1LeIEb2Zs
io3XM5DhhMc0wonW42/EFuv6Zp7cUrVLyvht2TjWvEnkhwyRMQCLJ0naTi9qQ5Yh6A7Yr3arOixU
B8/J4GmvYeTIx+HWGInYXKGzZ16aUUrCl0MsIaGsiVyiIEsiLowV55YkXJcVuKTVNLpC+XrleSy7
+eUH5e/HcbHb1yZ9/qidBU7TRFshkW4PCv8/of3MOGoRno6v4hqzLQKUK3/62ptwsYGfFSNk4Mqf
RuZi+gvGLYuh3bnmTfiwSJq71O74JJ2vtDy0pXi++MmWLgJq1HBxfwVRaXo0hIYqz4tTRcLLn93D
3Minx0g/cxrYKD19egzU6DEypKW6gViHLna8BHak+Bbr+pUpR1Sshx5gwk1E7EbIf1UVN7hyV1Nj
3JvJq7myZnrICtJJMh07BevFcSpeJPU+Vx5V6EJogdYNOaPnYy6vxxiiiheWhyk6xuJsG/MLFUaJ
0KYT38+kz7z/+9Z/08oCTQyZQgTgh9tCvWhpSEMySHpszCdjAeZ5A5lJ/EIS6Owg9RuSpGqJMTEx
pjeisbOsdcUACkIv7hE7Gm618z22d7N9TJGvBMG6ng686mNFk5+vnewF2ma0bsQJsyOwsRgE94lY
0XXX7abwBhAlOVOanwHpv/Jkv1HKf/5ZS8n4V6cz75RxElptPnWRPYa+qjuNwJnWKR4MD9+PvJbi
Z2l4XLDPJL/4/76p37QvF97zsikzN+OccnHA7LJkos9gzUx9YnGjVoeIQRmgoLdFsMrwZ5UG254Q
HZZxgRNhhWUOaD2VqOxW9hA4AngZv7/mBP2GoPD5si7OktBB805Pg5kVjh03CpYPJ02oPvDSYW1B
Fyptug+15NSb/q5/pCGjJE6BZg4sqOy24nWbz3cL8O8bdXGkTIToPFUmN2oBSAmyI6db9AibGAhy
kjHj9wYZDTTw+pCYxH8/pI8W1uXiN/g/yTBJDKGw+/yK6LV81grz424MWEKmfXuIbivxVjbt9jA/
SN2Os5fULsVQ+5OWBeWwwEv8zF1CrW9ueuZYaNWRVUBL7XidKVIa/7pq7Lude0GH0+o0FmDjpaR8
jIl418/izM69KOw3LWI6UqGlXVi95cIfNfg90QozyCzBUarEwDZ1/VXUtwU07/Ox1w6xBQLjZOUn
AWvNv+/i96+6RYMQvg1Mv48y9a+FljWd0EVVuAiyUegix2mdOUJEsWrtDOTt8AOEA6k55HOaTgYe
msRJKKyll8id0843lJaj5szBE0eZKw8Yis03n3fiGiCvowXl2HSxDBOlgNCcRWjxebvOtykH2fqR
mGO3xYmEkgPOYAgRTydau1+Jye+ORmoNJk1+11M363bt9EOsaG8Ud1Lg9xtT9oeCyHqXNySgTPGj
wpaJOiUTyDjI3U8SxlaFDPNCKit7SVakQY79yjHzcRXKGwMeXvgkxacKtIV4UIJt2t0wyzhTOTgk
Ii1z3r50UL1hha5R1sLM91XNU+SVxeR8JSTHwNFEGwiLiXl4dMnl0+bXaUCsq5Almj/3zW1evGbo
eQTotkb8wgH+TZzrVS+6ytLjrDdyWq266anQ7+f6La4sKODCthtuVfNuVp5LyMh1vk+tuyklZvnq
E/n+gWjoyBCJLJLpz0tuzOcoiyTe5KxxquUMLrS2mB7icE1hD8Z3EfohVvIBDs8EkwIdfv5flBa4
+5ZjNKkhOsiji7dCbUdTkDuEbK3bYj7jo9Ph/hLXqBpMvF4VaUb2Mi23tWPzH4CccMrGG5V2MkgT
G6BP29DxXPJwV4rUrUgCvN7TQAr53curLAkatF5I27n4NA4oQoSuQCcZB27nCj/N2ZVWPXmroUfY
L71p0eZw7ok2Wv6jdjMeR094KZFy7cmhUuAUOhlpu+0P0+jtltBgQoBpGpaFbHcKnd/HlvTGpDmW
oUWU9N00qXTyOKojVi42Jihh4BZ+nd404lrmCflYQJdImpI66IzADqNF5o36TlG9ECpEnrwmmqdS
1gYdkU8OyKh+PhX5vkfY05o7Obpr2odJPCLMsmoHQiH8HuDfkaNmG4WjJXkRi0eZPAJuPqpitwq9
8CF/FOD1sS7QhUo/pPZgiS666yqCyeio6StCnOZg5Fsx9FPxVgLycSTlAITJCbpJwRpqcxSK1j3H
2/QXkbrQs3QiQ61Vx7kiJg5EYVKrrOHFMiyQx5siOCX7aH6JYU8Y+k1sEtNb3sjdbdQdQ+VRgb0s
5Mxm2tc0eDgT+MW/i7CHCypEuNSriS4cbUK4zvWK0FoBBE5od5z/bxfIiXIbWHA51+K1Odi3GwRk
f03HmoXt/YtHtGmbvJo4JgCAXNCjb6LsjzcRwaDUnG59Qkw4+IkHb+i1nwGUuriuVc/KtmX3gvMd
q861lf6N2WBJr2SAJCkc7RDkf17psJkzs9ArkXLPnts10O5F341iSF5pL2Q1GZ1d9L5e/w7Cu0AD
IDcfQFQzL1pedd5oT0GeX7pT4cqCC1vVsgAE4XTlO4iHwk3+dFhy3bTbjvK2GGiGJ49yISJaMDlX
3+kdGa05qVmvprVZYsGvbHrffsc0BauUTI1HxM3nX2ep0RjJASJhiz6ytRnQjErrqWSBenA2JduU
EW+tFJzeneI2d6xYe7JV+EwodjiA7rCpfKSeXC1qvlG6L9bl/17ZxSEuJrkt7Q2urHW1F+7YhHFu
XhGb2xJ3iHwscjSD9oXXuwZNCLKsty3JlHfXEJ3KUl9fFld/X8dFcRVNUh9VnOlOzTI59PHfqelK
3p4fSLyP1lOya8ONOmyS8ZbHWdG5BIzmlMjuMaWTUixuFVSW+vrceFW61Yhcc5ZCPUGeSscSfNS/
H+g3mnhum85QV5IWEZ558bqmYod5ZGRPGDjwIkX0K8p0Bt2inUC+U05siM5iu6wSt6NpepXm8PWF
ogOCb5CjKIvmy4FBUscmNbNRwO7ORzzkp9tZ4lF7GAZoUMMet9ORAr1MVtnu7C7XYj5rv8fHVFim
7V3pzPeJzxE5v8o4+/oguTKZLRtIH6zmyyo5RpNtmHW3UN8wN68yzZU6OzzoaD6k39kduq2dsulf
cAoOruRou/gVpGqZ0oncCj1opcDDqU7asKHtURENOFtlXEJ3ancUlEeteAmNWwJtpuqNOSsnoaWy
WVoNBDGnjUuS33B+CNX3LD/081aLtoy/i8E1SyecTxyQhveoXk2s9GFbWldK22/mXZ9++oe27+/S
tqqLpA746dkNOvO0XRnyatoH410I31Y/RqeEYy2WEpcwmuZ3tr+2iL7JP+ACTAPPFoDLr9/1cQjM
RGrD4FRLd0qz6Rsgt69m4fKv6RVIC2OXdxV9C9ZzXElnu5u2WuyloV1P24xpvLSjp9TFjDaAa1h7
2o9bc03Qz4vO0Ovs9NrKMryaia2xiWq7eZP7lUaSZeXPI1651dkWV5k/4ik+o1TytB/IfYpxMzMu
MfEd0/G/C0zQyH5tbHn3ytZWiGSn4Xmt+/qNivLzjVj6R389CSM9z0FRC9ZJ7B3kVYz+iGdEvZnu
o/d8D9lTGZ84lkm9JwVIaoikXin77Cl9aKYVQZP79ia2033eOeFvPXZCycGd3jCixNC6iNeSwv/I
lve61UQMenGH6L0XuDlPIckWzS4K1pX8/O9Pzjd8ss+/6aIMTdNlwSeBdaK/Wd0sZqRyi7IAn+0v
+vc3qj34k+mGlUeTtoG2S0jF2V/Kf7q17SppPPlFjhwykRZbsBOhGiYilZLZmNAh5JsQ1O61HvI3
XXCu2VIwK1iqJNM5u3gOkyqazWRap2b04IPa+dOIc4jJ2h7SQ3UfnBGq9gbTKCQKD3m4JVV3RH1v
PRENbDBLQxt0jzpgfkOmStC4+JzYJOQIu+Z3tU09FQgXYcf5RlY2It+4a2Cab0avny7/y1xhrJNi
HnTrNEAVEX9It+aembqjPsZb7VQ+9nx3fwGfum9P2i641R/ODQw/R8nB/EPPCe3ej28VMrXsFq1T
4w/4Wa59c5Y7+Hnf/HyJFxuR1JZN0Ldc4ny/5GKpbniXuuGODI11v64qBIyYV3yICfIzHe+Hf7+T
33/xlj6gbuF5ZuL7+fnKnVbITZ4GqFhsBUxgcLOEY8TcEtgOzI5CZIKhi+tzcVtj8faMK7//A8jw
9ff/9wou6hcxNpOxp0fFmE2BtY2QSnEqxekDPzxpR+mFgVu2NBjXKA8yZriUlnzWEJi+SuyDv9s7
tXBr0dVTv7xLY/ofVIaralcil+md1tomwU4nr7XfVM9wVV3NDvgbYrWpE694rJ+hvBzjt/gPRA9k
1BnJVxDDHY1ONPLgdDU/kSS/4RAIpfqUrYcXzCL1C1ARN3xQvfE1RO8MtDexibLTz0zILEKeN0iJ
fp/VVQT9p7Sh12V3S9zIlUe3fAL/deMulmYniFo9TElwEg07fsNl4ZSPDBvkX3zlsf0sjU6CO9Jr
vIPvP83/fWXMC6Xt2OcFRXccnBA7jlhn8CC9nbGkWZsMnX1PnKE9DKSzuua4bSCRVwxCVhwt+YCR
/tTug23xQKvIwfvdKSuBi4cDpcGB0Hz+9weIdOqL6hEf+w5oa9D2rbKWI69FVsdBPd3lAwkCTvuM
C+jfN/SbQ5Upo3/DmcTggxr/4vvca0M0Vw0nwsFO39SUcws8xsIXkw3KdpQm4GzEkuY/9VmxO8eb
AYBwfTvHe1lbQL7Kn8UZdL1t+Y1m/PN1XTRxqf2bWe7y4GTuq85O6GfP73Ng6wSnO4sXaDxoui1s
rpXI31T0n//uxbdh6oeqlyPuR43XTPQZxqmv+iF61N2Bkgy//so6LkCaFq4WX9Lkqd9K6/MOjoBo
PA5gcbYaASjoGe3iN0WbcSVn8UN7ebEAZFElVUTU4G98oY4NdZTKI/ajD6dFiCylddrX+pFUxVvw
bsga+owhhCNj9HYXNxKjRPx+3fu1o6/5tXFDdwlfLQUzo2L5siPa9Xo9zxB5Tlb2o0Txxj7G/LLH
Hm8eG+UnB6KoelCInk69c7AOi18QJESOSDe02G0cW+reehNJ1um8KDomf0QRZAjyP1p/j9H5kDDE
VDYIJtrYZ1tqgufhB4sKXrSuu1mwmNha0DrNaWRNyfRHbLO/ayppCVAha4PzBP80/UG5m45Nvkoh
UayoIcIfWeFA9g4qZ85cWVsnhg01SqTxntqQNCmxA+Ix55UmELWE8Po9adYWdjd1f/7x74X37QsO
Og4LGV1CjtcXL1oxSY0hRKN1mu7Ct/jUHrC6pA5HCAaxvN99bAOxoGMXXlnxkvzNNxSxqwJpSwUa
ZF223DrRnFpQKNapM2jsPs3ttu3eLAHiQf5Hqh6k+RbtjXKGzuLLgRspttCtmJZVJIrSpO3P0iqf
0MqvpB96upJ+opkqARD+oDX3c/aIk09X+bpq9vUH/bl4b8N1f96lv7P3+mcLmhR4v+C0EobXNcxS
elZY33DMbxAGK7Wvbzqv+WO9NTyTx7NIM+VRy9wkYRK5rQcQKObxw0sjvmS5Kwg3E/wYa3HY4PgM
KOUXaTrMP/OA6hOlPEJUsdkAAB4YqUfHQdo1xl1VrIPeznZN7sqKWzS7LD4OysGk/n9AdKpRDdS4
uiDDuqW0ao8oo2quFLbO89R5OjXBtMoJ6MXCA1IpAIv+gPvjJSof//2OfKyhy8WuyLSQeUEUTswX
H+exjQ2ty3vrFE23JAB0hse2d36pNoYnPyEAQ9xU3EOvW7hejyXy3K3sU6wB6+22tAVlzF8QbcZ1
m7gq/+rdBIkDAqgKUR77GOgGhuzI7PlOucNPiRA/VP7AU2Nn4UZKdrTOSDuBkA4l5W3cz52jgV6s
fbHy//1LvzEpojb665defO71KZP04dwh7v0wE9DfC7baOmuYTC/DKYDikbcEpuprwmIx5T0ZwGj2
S1wfgxUbf2x/Ld1S+qYl8OmSLhZoW03n8XwerNPZ+w9SFAsAZE36w9G68odrFrOPEuLLwwY6xY3A
hPhlRF0b83ISrq2TCt7OPHSij/5mfilCF8h6GtzyrEGKhUtzZJmzgrmdEtoBB83YoCeIytXsUT/f
aOtwzQQnXzUvCJrnG2AL76rqZCSuC6ukdjusvacKSs+xoG0RntBuzMlW5lUvV9Zj03hxuxU52RC7
4vUIyLcT4enazhy9nuNCyPLyzNrp0U0UdqrcR+9GcJudkh1nBjD9yTO1Io2sLcHNiNcVyWuphp7D
Yyhe+Y59M5Izl7Yk+n1yoJAqXTyfujTlSVPplSU3sOiBaizmiIJ+6VqqHDzDUBfI2+aY9gJI97zF
h7TYj6rZlzonhUDVu/Ov+F3Or1zXNwNXrotRK0NCGZTYZZv6XDSzEMzx0sN7wtjNUX4dIv9+YrZ2
w5F8WwLD9/jWTIPfGU8jueSp8lw16NDxCBybPzDKiYpdJRn26JAYmlPd/abc1pCBqbf58PPfK++j
wLt87f6+3GW3+KvpkItZpSWjYJ5KsgXNYx/fKLprdYXd5Mc+uu0F32x2teVwUAIsjRVk9kQ3IzmG
b+mZbO1f9ejlynNXegqG/OQ2Y+7YbbraYcTRCesheWJXDgYfALSkOxyq6FoHoV9Gvhrx9SFE93cP
avZ/UAF8fgwX384eM69s9JF1Ena4Q8vdcIc7ZXP+Zb2nGqTPm/CRLaGEi0vin7gyRt8abDKHxLXw
69932Fj+0pc7rBCIiLMYnMVl1zXrAs67g2GeDKpojXHrOtRetHodCZupJIriSRMR11Ox4fS3Ao9m
O9suazcofH12e9HL6kWPYml+JLvibX4z/6mkDfX3WdzgnR9zVzT8pjioWEzTap+hbeQEPREX7/XA
ftrbOCRtus+pkp4T625W12f8eaDxhV1fbbExm9Fi5JkyjGfL3K8QCdP8A39UwbGauHHt1tk+kr1J
881yjaGZc7nRPxhnPlOeBBJYZ8x0DZ2lfwVGgLCkW8zAXSeM8HIZyZoattKomCd92mv9vaBvyEWp
03V0u/QJkod0NeyqbZKvsq2wMd0lYFvxaBAuxnY2Mj4/r1q+SkonH1YFpA5MWsaqhSpgrQLTz4gc
J5ukolwmdcGgi6TthZJsejpq7P/8l6aX5UPfI5AGYP6bcqfBEGIS6gbyEyqlU1xzoH8j5vn8iy9W
4qDXgSCnsnkKHhfOWuuzL593+kZklL/YZMV1AJDo2pFa+2afU6AG8bXSFFBkX2ZYoTycz5VknqRj
LfldzqFmvoWe8JH5gpiwRNKVV2/z8EcPwb1sJWVTC6cR+jj0gH6V/OGtOZOyMi35mcbWyLZ1ciM8
ppvgZy/7mWWTb5fHnBLTAV/41iKkw3pg1CWsg84LAepzLxmKWsjvHLV0W0xDPJMri/C7c5PCewS9
jC4/GoqLxkGbpIJi9aa5dFy83lq3dE+YWo62wKGScYeEttqVMkf+ecYXzaSr48Mkzjz+4W6qfXBX
//4qfFeF/31Bl0CQes7mvO+4IFPkC7uKXlDaCZODe06ptqgjKjp2v4THcR7trlkvwwJzzbYV/Ya3
GvQ/u2RL12a6NmT9Oo9n7wIqDiBN0XkjLntj0ZRMatrFzclq3MrYlPnZyQqesvpHywQaThupfUAp
YoHWjiAg7uRxq1W+avjGhLx2KzPXVu7RiA8/zRCWov+jyLZTs64yZ5TXWrAb9dguBPgfbjD0vkpz
JCTFp3TMG3r7B2Xpxd9FSEPRSZnuPKzPIy7tyS4JJ0N0Lo17RGNhcTd3RySjc/BHYuZalSfk2qX8
OOdvinT/7wf1dVnKqrw0gUXYNezml5zvGXdVpAdavXQESN2S5zVT3NHROTnaMAwkDPWuTHqa7sVn
CEHXDtpfZ50ff19F2SMiyUYE/3mDxs1vqsPUNXRo4kOGF03zrNadXL306X6lh9zWul89IDJIyEZ9
k9cOdNqCEZ/37xvxMQP7tI99XAhSMoUhIuakix1VzPuiVoehoUPZKE+kfM0/zWJXst6xSf3Hu1wT
QejTjTSyO8v0AsPFJdOU27b0jNpPLK+xHphbSCdtX2CjfTpvi+kU/Go9yxdvEEvRLAADS+8TTT+1
T6z7gryLmMUY8NV+N3vh1hqRGq00598/7evxY/lp5N1qyGWgulwetIZSKs2kEJtTGrhLL1g7oz92
o+gwKQzptfRBowsQ+51jmptY2I5EVHmBukkDr8lu1R3jiPjp35f0tePIJTF5J/mNdYir9KJFPsRi
bPWZ3MAxnFwD5VPWPVv9wdBBg62N7mVqDufgHf9XesgQtAR3unqvGVtRFNwSiVP/kNGgzdVfIVbl
vHcX8Nty9EaoIjqDyRwCk0PZHQLkIUXyLgboc4+NSjobuhj5MWzvIUpm9Jf5tGv1I43hOGTiUsMA
vPJefdVrylB0iGIR6cVDZb0U/omlJevBmQWWJ8+dO4V3Ejp1T6vc3CTQa36vg2ilirzc7IJm/0L/
ppqJd3oAWKUm+1m/mcYTKON/3/+vs/KLq7o4kSbTUKpjqdanVPLn3O7gQq4L5RhO28Uk7gKu8rmb
2qYR1jkIhNibE/fKJSwb/sWC+3RjLlb+aEpBGKZcAk286Lbz4SKfZLgoK50uCjg73bac8P3KH/0y
o+dlo0wFDGdorPFLwANBzorYy6xyQbyJSJWYvIXuCf6GW1D6qXqYzoiymmNLEcaM1juPduhZU2//
+zq+NqZlpKBcCjB4WOuStvQf/zqXiBNC0SRtmhORdLHOOcgNS79vnC7dIAwjRhk/obQme3Twf6ba
KQBBEQWAk9eTpz1BOKz9OvwRqQjc/n1h+vLgL54KXBEQuSovLZmBF5WEbpx7ovLa5lT+oUgfneFN
ywkduGNjkx6giaznmvXKFCU91t2rrB8K9Nhw1E8R0cjnVTwyMvDA4IQAuTs3iXblnfQ8s4YNZgFT
eyMjvcrD+0wFzLmT61dSLVJanQBbip0OZCpyat0VsaGW76oIxbbaqOlxEkHitc86qKGJJoFmrIbk
WOt7S78VMY1GMxFFNFWwniXh81h57K/QN65amq7cG+NiTDKLkjiZ+L3ZqwBvMDmFcvSxP2TCHnU8
ybSJl8wnKXpekv/sYNWIGLTQXgvl26T7EiZyjIXKcPWpfY0H4sAAq5pe2kds82W3QLamIMbmiQQ7
pDkOTTCyJbogId9PPt5ecd5BfA4Bj2NZapobDJDyCKezcq8Jsr/Za7gSmU0GTC0U18sKSyVFTRmy
fJHrkn6qxxuJl+MORQ6MheiWkRYuIA5b45YQBs4q7KDk5xWxHT/ITrLNr+fQm1+f2nJFKDBxSHyj
4x/1crKkGQGx7BvHsvVK8ViHd5F4qKb7dj6KwjPeAgUdmnDAdlfWvyTnfJ/PMF5WVK5sIME2rPzY
pVNFIRffWoHd6rdN7In9Go1CA2NQsDVigLOHMIUFjk3S1gDkI2h5Nnacbs/VOoTAKxjO8p0fkgXX
19F0lpzgPvxVoexqbgu4geSJ418KFzkkCwzjUq8fmuh+RO3ZgpEiWUHQSNB66chnrpxYhbS3mvBO
TtsGzX94Ux+nXfSIYFHmxD+sY+eaR/ebXYNbSSOT0S7jmS8GunMXdrqZpiKoo2ALhze18K6vZoQk
KOzXCxq2viW6tsFVg1L19erf/9rO0SWMs6CaCSdEVHO5mQqJEvdGUE93PVz93C+lbYLyFRlF2DCh
wuow7kx6l6jQMqLM1oyJik0Vk0J/p/d35EuiSeuAvFQ/jOGRJOC2xZ62nIhFxRFRj7hkgtY/aQ0y
nkAs1G9goz9NRx7Z4OWMWwoIX+CdpBVnF+jW9nAbP1R/6C525WPIkbohYH4JT9OwxKBxjOyJuWPi
KoatxoeGWbt8P5cLRXAatlG2Vz8gCnT2Y5+2BgLqMz0UhUxPKWIWoByzctuLj9gW6YUe5nRfmR6y
cGbBanvUFcxmxWEC4kQaHHXNo46pkhAGKCbBrzzx67Nf7MhJQ2aGCJz5cXcfZTu0Pur5Fo6gPr1P
cE36fq1LbDvEpdWGghYzQgbMumzllcrFREbsD4ltDPh+KVLpRYfsyjoZS3IzrGU6SgQVT6WXZvtz
djKi20HdN2rkqdVzbDwAo+Gfhp2Y3KIrNe3XAdPHm2AuIGCao1820GaSrDQ6d9Pd0hpt1lKwh3vu
YFI4rxvzQPMfaii5q/fTWon9f++RXz2PF397qWz+2rwHPQ/FDsnw3WgehWArAnLbKPld4jWRlwNa
it6S0k1QO8oAsq787S9fs4u/fXFMEWJhCKyav926yGn7ZiN5MsAB+6xuGJdGSHG2yluWIetgn7nW
tvq6zyx/ncWvY+1lPHqp/UdnUad90Ex0G+clLbp7BbmBzT5CM1SRWUlirSt6helAPebcSyj6jeD9
+w58bS1cXMPF3U/01Gpm47zcgVL+0Y6vCalkgPXabaDtkFahOZ/v8nGvBE4vLrZ1M/XKjrEY0JPJ
YApK9kZ6vk9+X937vvSauDLU0ktlaX6kD31+L1Q2v7OapsuVqcygcJ8AM/UxHSkbAxmluh4tz6Rf
3qNi29eEBu6FfBt2OxmXSDA8BdJb2lwTxV67puV9+utd1YbEiNSCawpepz/njbQW7GIN8nR2aTZc
lS5/3SEubsFFUd+WgmTk1cctiE+khu+NwC6TX3y7iLUpnVTbYDxgVF77cGGufhSW4vRT8br8daZL
GvJfwEeXbbBML85naeD17D0VmIHpRNYGGlCjuB3SnQX+05D24Le9n3cu/WTaYDpD9fl/aGt8vpLL
/pcSt2peKGxUDCoRDuBvloBDIaKdKeurnXhEsVj8Sd5xAq9ETwx8rV4Bff/177Xy7ZfqrxtymbSR
E6M9VmduyNnJ30QmE8Sn29Xzz7P7f6Sd127jULZtv4gAc3hlUrZsyfmFcLnKTGIW49ffwWrgdJXk
W8LBeehGJ7QpcnNz7bXmHFOMPFxOBd3B//NjsOY1+ceai7XMjMoTf5WTnfkQaTTZnbix8/t4ydn7
3bgLlvoRsLOFtobWKYLN5a1S4ZoVefEALg9YbdyPkcADKMc70TFeCQId0Jw7o+7PMKB9+gCq9I3x
E+4KamJcv4SpMRposWxn94Xf/0glOyB4dLihcbnW511c2cX+pRSVeDYTroxw8o4T1vmngf7zJy6e
he4y7jhhhMdtYumcPIulfrixJG68I9bFB2QoWz3r5z+PgwYtOB8R/avl53vh6Iwf6Tp8IryeIYnY
LKHwZX7oi4ub86vv94n/vqnWxbZUtKMuGGeuQl30p/VAloBqq6BD3fOPdrBRx4LsBRdBNqWHtTAw
Hm7GCcwdpuu9AhKuqFHUXvkKi5NYp5lZjg8yqd4ILJpVBegMjUW5pZ63vFD6StIlKT5OKmJz8gEL
kNKeA/Ph9Ecod33j5P3/WRf/vaCLW5Irjal0BhfEQC9fQQo+c4rGohr+ygSfpgiEaLSSd/gCcYO4
xHDcWBjz///VDYHkoOOjRXt1+W0PC0LsQp2/nyAQHZH3wWqwu3318B+KpJsQ1dMt0CD6EAJvbt3z
svvXX794KyK9bftmnN8KVKuNN2m8B4AL9MKZlgDTwKPRnCZyqdqa+Qpd979//DX1en4p1TnRi3/W
MZv+vWXlVVt1WYgtAJeptDh1ixobiwOzrljBvRdp2vbPTf4xBG4ILlPYiv1jf96fcHlbj5GLZwNd
wOhhWIOHi9vtAW6lbvkndKK6Y0SftXKMu2c9mUNaP5uNkHhEqP37J3y/1//3J1x2JyQjlzIxFIYH
vC/ql+SKv5RiOdjMqueDWX1Ay6rra/UGlPkamcqdI6WIeEdRh5t6eSSjFGKqIJjDg3mCjiw7ZeWi
w2gYfRAnElPqcNqNhVVjLENh1xY7wpIAYLkB/SFX83MGUaj70MK3Lgm0JX1xDQBxGW/O6g0izbfF
q66h5sPQNsfaX/ScJYuHbHX68FACYoDbmi5r4Jhkqao7tFfwdWj6ae//E2f+NpE4I/v5Tbf1vJQv
l/pcQOMGoUdC/uvfa20czTxTW2l4iIs7xPbDRv6iG3FqHuTaNokyUX70uIbzg9B9ldNnugAoqTQ/
pJKb1G+lficCFRm3DUe1Gyvoqjmqc7SnT82+bBgSbqG/L0w0MhXpOt9tNKm9Z5R79enk1j/YDgUH
9Zm0CCMPt2a6qhcxbhFUay83ruD61szNBQxKGLhw9P8+//9ROYhZJSly8Lt8xKGkSDRbbBksxUqa
nQfBdGwUPGR0o2/uftf7z99/+WL3lU56kisif1k66ihXNpQKoe42v8oXnLetE7evsl3ifNzc8iF+
8ymUyUidDw5MqDlUXZTMQWiRbniO5nrg1NmZRDTE5I67FtWrvJrbCLnXZg4GEdo7t44s15sG4CkG
Q7zDKsa5qxyZslXP/VmST0d5wSanpU+aDFIdRJjbIZmaJefz9+bWOfI6L+Liz17cbTMMc70olNNR
f1Dfw2ewmnxu6MpJJx/UZ/eTRBtA46iOd92xjr0c97DuwqIT73L4+bhCDSic4SZ9U5c3DVtX38Hf
18aUbIZLzt2Fv98CNZMs4dwAY4OaqgH7bemDFxo3wuIj4BTt00lYKPFTcz4Qm6hymmBOkK4ZJtSh
N07LU7voizuJwelwrMRdpGw7DZI2IT2bVrcHGk3PwuccYv9l1O7MNU1RvNnmfeCLr5q0GM+vUv/U
V7soB91s/NCRyPa+GcHE5V9Vyk8kk3Y43dc0Y0rgHvHwQrzEOLxEkFDbx2aPZ3n8UfxQSvx0txof
V7Ujt4YNdLbeA5u52uvHYVKjaoCwI66hRJDKjSqzfx5Hj43/OXodf4We5uUf2eTnwjGCL32TvHj9
tvy+BF0mmUKF4nU5OAmKShp7Jc2OvaPVy9h0CuAK3EivJQ/ccESEf4ZLrlDmnB/i23nQ39+B//75
izKlK7SgE0ThdGzWv8Xy2Z1EzNL79BI+0TPc8sagUJ+epV1xFF+Cu1vjGePW37+o3tuq7axKJRQP
Sm6wNjGAVzCz0Cl4nbloMcqhQMuWUvRENhYJBcqZqlXcNfLD5Cvndckgv0Nk40wcee7xu+ul3x/q
YzyLibInRbRLlIUAW9WZcN72jin6xslTAfNaH2SC4QmzBts4xDo5cDhhaCvSB+02EzkHoT3e03/U
hm3TP1itPx0YbAb702H6iFB9VNskuzOJRTudngVYjMO9hBeLgfi+xJ9b/oDTqTc7pbJzAmr+/VW5
duldrJmL3WY8VXo3NqfsmH31mTeu03RNOHRm6+enk+FNzKYoCJ6Hx3IvvQz0ZwVmbRxY10S4NrhZ
EfHVM/C3JFbzkQ6xkW+sBbwfJ/IQla1My7vl0/h+lcuoLGU41cR8XXyJi7Bv4kJilZev6kJ0RM9U
gduSrsUnQXsAyQTI/42nctBW4q2C7upLON+tP/72xel9svgKjifu1pmj4VP6Iu9aT/yyYvimuL4L
pmvyk4TpAqEC2NIejIRdbCEdz4QfydyqbGipaN8qDdR52/2rarq4rIttuS0bIatEbom6gKCW4aGw
Af2SiG5+kdk5+/ZVRxeO4pdYQ3YMvipjhl9VXK66N9X7M97X0hGktQjdCqCm5Xbdzw5YnupnPuep
uIHztddOhYfqPSfTIy1WvfUw/Lrt/rkWP8w/hew0jUwDiyHwxUvMNLRJ5D5iD8NNkMRPanMYx31Y
+5hua6RDNJTxH3wObgWy2kkSm1vavsOVDRRg8vzg5K16r8hkCEEWLQXsv8HSUNfCrC3zhcgpbZPs
SpjWMD7QUZYbKcf2cRfeS4SeIy/vAVfbJUZJpCyqG/2SVv9+4b79vMO05JdxvKa6mHexP8q4UUvK
IU2D07HVbJnROoPkbf4mh45QLI0zJBs7ZQrGqyVQySGZtUOMKIYzOe32hDMyrLyCE3BIVyg3vNZy
g49/X+C1KpDxPwEPFvN3AnOxhv19gb2i9N0gJadjvu2fBeQwya9o8IfzY4W0ujTwFIf7sVg0FsjC
1xa0TAqeYizvpOhDPzP8Bnn6o6nvg+J4Pr21wStfw9Trli32V6c1lzpic11cpfVjJd5BkcvHVWx8
pcID68LTya1seESi29ZM7hQew0udryvpRUKOkz2rpRu9R7t//+LrrrlhcNiYFUAGJzLS3f/+xUmR
ytNYR8kxp7bXIBHPw800erVSR3+eXvV1sU7pkU6uIHrSO3lEAKhoS9W/YOtoT9mx+UEiwo1rmneS
v1/p+ZpMJnrw+TTS5v++pikyzDEo84SP2WzhzV1pEx1zk/ZPuKAvB3Q227bbGaDYviir8UF7NH6S
SHDjKq7rvb+v4mK/y5rpZFk10Hb80JB3iZTp0Z49coeqZ46j6i8GB9ACDW/0k2XxyNtjRTumCOar
+JpRZnxAAVncOhUo82//1725eF6hyGl76svkWPGBckk+/zCOFKKSHy+7Y+4HK5F0BmD7dxHGoofe
XKA9PxWbaW09TfSsEm8d7fTKx8iDXRTn142bdl2HGLrEQ5N09jDE3xcvkHjKch1WS3IUYSY72Ves
LoSY3FUvTJcTRo3RR8lCo5XwLSaGzDFxOKIElb/O6VolIaW27Rq2oOrUuiv/sN6qG90QdT41Xd4/
GlZQw3Qd3e+lTdyKW9XQcoikJiY4YxmEuwBb8dkVho0xHqHTeirdnelIpgBTbLriZMoymxkoVRBt
jKvIRNS3ofiRsf1Nqw6ocuOX2VoY0LVstXKOipWrfVvtp/Chzo4GuP/zIb0PHZijbif8jPOVMPD9
8bg1aKr/ff9/y5b/9fMuXp0oy6y4Cnruf7yqejfDHIlYxnTUdMkC1j+A4bepJ0JTVlc1nk2v+Ig3
xgvkNLf0xtEfP/GOjINvGk/qUYHC6nXrtrD1V7hL7G+FIwqwE0ikCmaIQoRv75YESrmSwLMjQczi
QK9z0sLm8vfbXydBaRmjBDP2eDZWmebTdaCHNLzy5uWk+3wZoWvtqVSRGgAwpQnxDIIXFe6ZPPka
Me7Pbj051nq4Q/dj3unev2/xtTL14vrmbskfHzEt6bWxGuTkOBe5XtG7IjTFZCW89rvgXr6/vydT
p4VraCEWgzzrknl220uvXPVkLq7i8kWzhFBJTO7SaRXdK0Rz7eFBacORknX6lB8s+o526OMkxQQA
TotCdV/dacv0CYRnFT31oUfioCHSsFlq8NhwNFm7CUJcOFOvS4+4LhOG+I2p47dfmz+e7aWh/CS0
Ya1n3Luz5A4AZ/A4V7v+K1TWIcIal2/lRl7JxuqcLTqWLh9W3SXFd9Vvy3W9OO0gR9x4mt/tp39e
0cULk7TjnAjDFSWr6jnY4emQqgfJXFGY+NkuXGRQyjlJ0n3J3POz9Iwo83dk2P/xMi4+NobeWwYg
5eQY7GDBPJIcHDvq1/hskQgYQySGzBa2a7DsLmaunX4QVrfm59+0fHjvDEVV0d7CArqU3uq0ovRc
404wetH8dPLAFJHvptoliYUssNpuHtWlsfr3L8fid70j0/Tke89clmTJSxWyUgsJcCQpPg61N0hb
uT6U5gdG3LhwpVnl6gF3DSY7QDxEw+WgP3eA6J5P+/MGFzS6lzJwouol7h7YoHMWDfoXsnjKBQsd
JZlOEhZK4vdRYq5qnX2EOENGDvoCgQyRyCekiVv8uZSb/AfKoRJsmA8gCn7yP2wQbb+zGcaWXUOe
P9+ZJgEssI1W4bDoirVuoNixnhPOxj+KYI12K9smHxKhl/BTFqroKqmLIitKXYFEzn5BLmc5rEvD
y8RHo/Uaa3POt622bssX0+CD7eIqIvo14EDcA890Kfuteq/n7iAsLK5YWEzKjd3su3rir7t/cQZW
5O6cNo0WH88+Gwiq31ojyWG6a5Q1B4xIIsGIXBdjHTxzOJYcsh+RLwGgRJ2nZW5CaBwwPUS5xMLV
ohdVPid6TqEBjOX7W12Oa3XsTHT9Y6lcfBpGUzwXSWvEx8YknN0ZyPB5PpPnGh/ojLbbIVqARQzI
2MlRkdrCO2zvpnprJ18W74LRnwxXWFD1LMXgxsamfVMs/nVlFx+FIB9GI5aV+NiXLEKAF3BCbVXw
0FCHuHvOn5nohAi04Gi90BKRmmNbHKJiZUk4Qpzwl3zfv6W7YkdefPVLJTT5SV7lXyDEuy8wRnUM
bhzOUe6Lk693izHaROTjlk62LxmacFZL7TMc0tBNYSTaIjCN/lkssVIuLbQN//up2PwcME0Bz5hp
QZeoIKtLpSlrzPhILG+rzzCfmmQrl2xvy3qyxLteuOtMDplMrNG+Mi/vlynDJgKuPk4ujr+WaGYc
/yoSB5iFivmKDR9B7HsyOmmzC9P5g/WYWE6yQab6dqvv88052zBkkQhwU6cCvMKemaPaiUlTx8cO
xZ4OvtY3x+Xp5CfKtjz59XlNqq2pu5a1Czg6G24Fr5kYvw7fpis9gjXpPBIT418qn1fai/kd6bZS
jZhoQeCfXK9OhHE8SgAqlXlEkMCwwXPMctX8iTZTeDB+T0uTnaUchZ/RsMa2/O9N9dq0wgP64xf+
vgN/1Ch5mZyrRGjjIyq4UsGRug3UjYriT1/y2wrV77XXkUlbt6HhNUhIYhySU8PcTdkbi7nPd06c
ziK/0dO3ZeD15a5MltppMYafWr4W5PfY3If5fmh9zZvFhPjccMurdvBCFkiN+E9Y8u/GYmUI9iy8
vEWr+q4KQ9XMRArZvkJs28VWMAVaqtZ9HhOphbDxHmoYTTlnWJp8todFI27oJHy27uRlfpd6SekL
aA5F25xu3Grpuv/Erf7jQi7f/MbQi1NesifhTlIdDjvgtp3GnW0noEJ5/25JFG7+yYvar1T0UDLn
P0m4IJQ6v1jAA1jHjzNlnLjbm93la9P5vJz++xt/P4w/ltOZGO+o1Ir4yFNl2rLuAU6+hO+mK3xM
y8mFEcYkMP8KFC+Zo/EUh4hLyhSSXIwEJ5Sj3+hFKjdu+mWHQJ0CcSqSLD4m9CKYDbFvqCBzW2cu
f2tUrx6aKuuHRnYV7GFCOc932XmvgIIdDrDZibgBk0mDsvoUIRKzUpUnS/ZlgJn6IkwQhN3OI7hW
pl7cxIsST7RynE8xT6138lV9H32CuHM6Z/hSffa+BT6vm3Kz71cKvR1Qpogzr2wtp/MUmalZIBb3
FV+J3fFpWs4uHhyXv4x5YHpLr3Gtr5p/5R9/8eJX1pkmKlFSRvRugoXqoJgP/VPnnH8C4675Eoh7
RreWaevP4056geqKcYP2mN/tCIhOtRrTLFrrfXhztoja75tCE3uZiOVtdr1dztdjQcihmbdzOFeq
+9HZw2ND6gzKgohipVpqe1B9tH6lmMyPnKBu+qoPZexp4ssAlxN/HHUdQw7LqSg7K2CKcNNkAni8
GNB/5vYRCVJ2yph0eiqtZaEsjMzvEXG1OsL8TTj/dx5pf5O6PQU/qoP5iwlLCj18M6HbUZfBuA7e
1FW4osclcobUvFp81yCRnR+n2DmJ3mgchmxd6z7fk+G0ntJljqSeIheVybl9UkhgRJ/zWq2m52FX
pXuDFJoEbbcGBbHyR+lTJdTBuCfvKjMWVe6306YeP3ouMrw/nZ/P5qao9rq5NJulGZEIu7hN170m
Tc3rA+YlTtv5mH/Z4xbPQX4ucyM6nsyFwleFc+hXInPLnAqpfu0kW3GdQ3rRkGvzuzx0GNML1N2z
aKuPzavw0M8KIM+aWk7fO5IS56wjgNXOv7+gv0HhF40UjMAy5HuCM7jYiz5bObawRiaRdfw6hN4Z
LeJ6esXdUzbLRH3maVuRlwtP8abeTz8K8RXEmXyvvBsPGpHEBEamW8yLEVFlbxNb9DTTqcoSWTzd
Q79fCtu09f99xd8WxzLddV4/XkBVvHjz9KweBZm8sKO+o5I3ABgRjTF51fq0Zz5E4Q5ZW/5MDrJs
18/mXme89aCtC5fdLxmcDEsDheiPf1/UNyM2rsek1QZ310SPf3EbrVGWqlSP46NypFOi06ShmSQt
Mvlh/IqfoeNzmCvOwMY9qkOwph0IkL1xN+4pnKAVYCjQTmtAe2TgxZ1TWKuusRsKsXARmW758Z+I
j/+9MZZFyvIUFVIIoY1dHoXNTmvkwFJjOPoQJ2zl0/qscAbaWerWxMDCy1pGH8pXdfamj2KV8bpC
vywdcRkeY+nGCe2ay8nFqDRUseoqwAoug/rELB6MyBDj47g21/VbjiYckTbNPMsZMXi0P1pxKWIP
fFaf2l32VDNtKLEZ4zv7yO+UyJmkdU1j+nUc7xLEKz/PXzJgwxWW4mFVY7NvSKT2TKTo9xKG2dmY
cutd+qbnSs6gjHdQw+eKkvHvjpmpDXpzTsf4qL8Xz9ldRajML/bVPF6MyJ7xd4Ub3ibxKXw4b+TH
nARKy46SFcfygBEQelMioRgHnRz11Vqbvv6SpwtCUAc8qNnr6VeFvyd3hhuysGvp33zfLdou+uwM
JU7076uWui7T1aSn6BkIYAjdhMAyNBnEESPQteyY6YjxWhy6ffN+2mNQzi2/T6mnNzHZOuVaMf2o
vTsne/3efBR/JoSffLR+XO+IsR5JSNBtVWI3fhlOqd2pL1nycOPV+6ZDaJAtQLjI7Kk2Lw9pgixl
gqoK0RGornWUia5qZyWAQjg5vI99HsHSXOX3lAREHZztCGM04T25D1a4iu9lzZEO99OCJwB7Ks3e
xc4WdDukvnpKSxdgDBRMeXkqQAPY/77y33f2cu81LA1BHmNuhkAXtX2HO7s91+f4yGij4cr47FLj
6ZzJ7PEuXadP4z1eK3hM8yZBou/JNwy3xav8am5nhioJRdKGGu63Msqrb2y0340Q0KBBYRJFljRK
vYuFUWpDKUhWdPydtCMYqwTkukQUuBuxOBK3y7fZRl7k2/SO3snkIjDPyxVC5gkQ7sDK9uPeCxLP
ihBD5F9R4Il0jjgoflgjpZFTm277sz3KL4QFab+MyikCe6LtR6ISTdB+eatmu0bnstItQjOQ8ND2
u3o/+6roxUCqoqO4SA2XlE3tCPyOBhSsjWYdP+/ar+yjLRb92Rf0fdt7iroXtPV5HT0TkHNKl1Wz
is+rKvZkuIxM50Bmo9n25oPX7tYE59va/8+rvZDaBIOYGlrF1YYs5naeI4+9m4MpI0rsvcTjT84A
UoP3UTnWdFeI87VsQfURbbP9sVCIRjBjTqTzFjl8JBtxo4eMNQ+a6MuEEpAYdUvZqX/XHaLe5BZD
GSGL7GIrwdHdlKJBhilxH1nm1STopOmyh8tzSrZ9cxgQ5byryEeCdWE6JCiIHmBgxjR2savx45L9
o/hZ7cxCsWYnDm5junBxNQEUsxupy0hb9FDY+T0PxSvj0ZLXgaAnSk19M5HLA9wBOBADAdntaZeR
AE8PNERHTYnLgZE0GwTc1R16HNylobZUkLWTrXqw2HX9xBNWxY264Bov8nvJ/c8d+T0E+uNE2UzT
aJZtNqfPBos63BjL+Qh52li7Ypvea8/GL8InF9qtZvP8pfl7ZwGPhUYMITcZ0VeUsnSs47DTBKjv
K52QrJ/GknLJNfdGhjOtXli3hWHi1Z80ZyE0XxATQwFEw4sBQ5aWwlBNtX7IZlGH8iWjxELCF8lE
bzV+It2f2nUhHCX9IAdHXBeqTpPPExufdCAZIKarlwehnlO9LdQRqxBYbb2yKIbKVPWmnIctvE24
2SSc5j2Iq4J/iCiBwlUkvAmlW5mkz/FKEku4i5/4KnW2wRvCEVBGzOKiqYjhrGFqSZtF8JKKW4g2
LtBxSN2YileGdoxYBkr8OgyrNF4k/f4MGtCkJ32natua5rSCzmSek1gL6niRnjAJh6eX+ZDZF7sT
nFjrNYp3U/+kyAvUtLYc4z8d6JF1r6F0X5sbI16L/X0VrE4wZ7P7JP6Z3xJ5X8uE5sdgMB2nMDbN
KyF/OFRVZ4qTfoBJ3p6O0YLNm2QRR9qkHsfReANwerzLHuQeXnHlDFtTWnTW4vRGC/khVPz4/fxD
kpfGA8k6Ia8r5NTejrLleKz8JlhUndM9BD/6aIF37La+8Lq/PF8+cmDarhygrxZuFkel0Qcskt4R
EfownQaEQxZX1DnB7qR6VrydsGcQ+QYdX3SHjghXsmsq/UXKdhM94WHaBtFKq9bYH9PkGXj7CVfk
a34H/mtDef503qkT+4A/pAsAL13px/muMdddv0+mx1p+JfwGNpHW7Y1poQeLk7oO9EVWriI+e7Bm
bwY/q1fH9d8/mcKFbxOcmktCl5EZoSEFOj95baBN4YWoHDoJ5Up/kOOVGTkZJ3I2wdwuc1stnOzk
Is0piTGClUkPIbQ5b4EwYUQ8kQfks0PWnrBQN2L7Inek9MGFgP/ilO/jsTuMbkCF6dcHEUji4mZo
4NWQ6+LHXBzO4lOc9ZhD9UPjMd2BEkaCsE4t5k7FnultnvuGjs8MK+CyJc7nzvoqzg8jBvJ63Sd+
ZKA1sHFILP5daWHiudwQTc4VWDTo7sGhuWqFjyYiplNRaL9fC68RgMv6kuBr1FbowO7aFxCwyS4U
7bMBudAP+YyEbtN9JNrBhCeh+gqB0eUdYttTsEvyzmljOuUQO+k0T3ttZbxZj8ET+g8xuE/4FGXg
1YNdNr6rdC5EfZNH4C9cs3U72TPSOedigptwBN3aqRxj7OjjrUyXYr3ksB8JL2fwtPcBIjYc/BC1
RrvUbHMPqAirfsuAD6lC9Qm/c7qrVqJ7fiBAavSs2t+yeYLqYkJHNMYEX9xPV+qn0GNS9xiyiCGu
T4IRqQhgjSTPYMpNcxYMDxJZIOIxLew8XUJuJmaShJ1XU/emB41xzme70gYbxyjdfr6vEHcj84hu
bZztK7YEIMIGVtItuGdLeVOkjoUS9k2+0Q7Vrkr9v5/iZbu/zuOkm4STdkB7PMar4ZVpOp8DwCNN
7NDbL1uCzZ0KdHBkK48AfxeKO22LjzneAXXamyi/iNnHqNwhaqFLAE54YMIHw/PsfpaRX8Jl2wDJ
c8s7dQO+YRZ5epriIv/I1RlGO4It/mx/pqjXlujkWreIZrR+KjnlLVmW8c33FDCZqSvId5TrYGFp
DIwGVJt2AMM8y0J4pB9kTAkMhVll3ROqc8V4Yio14mBFSgjzkpVQ+BBQ6A8HyZqPKOkWQQKfeTEY
TIAXZ/lny9iOB0Xr2HTEs6/mRzxA/XtyJOCr57m6E+qfrwmREh7u0FUqn/QiJdgOIjGvS+E5+mo1
Z9yzwiPuOCqVcBETcDznCx2LCDYNXnSAzSbeyZdJeyzNDeFVAMywPQWHW0dX6drSNC8I1HyM1KGc
Xnn2rGYSjVrQ1UP4RdsllJAsVwQPvzfJS6cCaZDeLBZtgJwpgkawBhdQpOsKbOaxrnYq/JqSKXAj
vynRR6c609nRfvAp31j0t4oVrJhiS7MRXKR8bN+oOYmWRfHMpsvZXcoWLVEBkks0UApGD5kntwxt
yoMwFyhAIuDvQqp1TI3sIzS4NqLTfHKmyWmaZUwfIL4PyRFRhk+qaVhTnT9tTPVONrbn1h85YdXH
UHdkhVgxJmzkK8YvoHwllJLWOoBJxVoYbbZL0rkKne/Bs5HcnyM2kLWhvZRnulA1CTiwvDX7/CYb
ttHso2iJ31tQbaSNnCbb19MzfSiad470lP86k7RQLtIfRBJx9BfaWwf1q/YID4unhL7C1E3aJBcV
Ym52RdoybT1gu4U3mz6Hh3CTPLIetXqtP/REhcgeth/d0bQdd6JJ79PwWI9b8I2grHXFC4FUYSNP
l53mdyS/RQt2pQkNs+lb0PPUu1TC1K6vy1u82WvB7MW1X3zXdCtPi5p08ANfDL5mNPRC9uXJz9S1
0RBgQ8j2BpUyfLz8fCS4oxrgCCaI0vyGyMWP6Pn8dTrwtK0vyXSnr6F3m5X+QvJVUXk8MRWQ6REj
eA+b29ikJG4+T5UtPaUo1GS7WZVrem6usG1I0uK7Ua2aW6PUa3DR/AtlOpgcjEXODHOZ8sdJxQrq
QdcxuAAuiqxFKi0TvA8ggJ6nl8xBZRCr7hhvO8ixtTPDNZy4XhRwa59z/v1evbHVS79HW38dYebr
oZE6I/RpUF4qLKtc13G6WPqB/DAAtCdOA1m+IbLUqnbGdDeSFTRS8b9SzGXrDvQJnIMcBOlCa5aK
vBWKvUEMrmOlB2oQzuqaK5M3uoSUt8aikjfgJd1GO9bithMZ3pevkcxW656kxKYhjjS7tlVYXROz
epETuDpkflYZHqkrWjnn3+GKgHws+tG0OpO4PqSvYe9xp9R7SfoIrWyZxVvc7FWlLJUccf1RchSY
d9jZBLukrJ6HtEC/F6Zj3PebkSkNccmJQ79fY6jbRXNoY1W9aMmdOG6F/FAhHxNH4F+ZfS6fYMfZ
mUxOX/Wk4ZdOTK9LPDB1ZwFk3c+Gk5WqoAgSiM7CBEsZMRAtZQ7PRXdiRSJ6Oz2qwaNGcRtuel31
pGe2y9sy3uvB3PwUiSbW6TODTPn9lftzVZnn0poEc64HgwUyRl9WUVijiEA44rHZdL5yC3krz+/i
1cr5429eNE6EUA8VuWLljIuZGox5DqpQvhqlnqADmxAgzRM/rUNKmTx4ZOF6KfR041GiqEC5dKPy
/G7TY1ghk3yG2p6P+d+vVTZ/2yuRG9A7ki+5CUhllE5zyTfMgDTCw0+7gUtS3POwzm7IdS5fagmq
6RwlYlkWzQDEwBctPM7TSlyl0+mAQFYrH5PhmIi1zRwqjh1IdW5yhAZT2+cvY3w/57/6fI9yQyei
2dGXOeAi4o+df9+QS2/E1SVd6gis3jT7Rjwd4sydlC0Ftjq+p2eKq9ag47+a08VnRzmNHSLrg+Cz
wg9t5a7F3IG1C9BE96LTAq9AcPYAx2ogxV6Ex39f5e/e5h9r6OoqLx5brYZKoCvyCaBwuEw7V56e
JoF4VDsAM9RCh8xirySPfVoL4/o2FpYcsm8WMcNDjkrsx9bV9ndSqnOlpaJOB4c2GGdd29Rcjn6K
9CkOtvS7EfJTi6lgm6OU7JP27oR9J0cXQsAi+ZgOJe4kfZC3mARuG/00w59m8ZRZz4V2LwL26r6a
fkVzNlXd1PBOySNMrVDc9MhASVftMO2DiF+YzdsEJSvjvEGmhvxYJysmtmSD+uenIvJG5edYPKrd
McrvRPlOLd91tHvlwjQXEp23EttdeiRC05aweKp14mV0UPAgVcRJ/TaP2ScaYormm+LbRAJehThn
JIMpLx/k6keVpO6ZE1LQfMT8F7kFTNgnu0WH6p/EHH6r12B6SEjEMDyxR+4bE5rXq44wvhoEr0vK
i8DYcljr+mSfptK2iAcZ1/hDm/sGuZpiR51bTIhJLF+XvLx1G2OtBq7Rv03gf8NlX3l5v9RuzFuu
ORdsiVQ/sD8tQ9Sly1GhlDRtohsZjbKMM+HWePxP/gQRDugw2ReAWDERMl8DolDmE9Ut8/G3e/Kf
F3CxPxpSoaemxAXID50bL6sFgX0A3kxGzAnJRrdkaL97nH+8SyI8YRkbgoR8CWgWZfrfW2A0TJ1Y
CHQGzycnFe4n7fMkZLtYL50Ip3fj0NJw6nojcEBNVdMxH0MQ7H58b2qhHdIaNvbW8/QBGbMMiU0V
1tU92SC+dOO5XCd0cNZCLAel1lShBF8yJIUmPcVDqmsHRWdCtE0gyJ8Fn9aEN4Gcl5ZyshAmt+o9
SgGKemLLt2eRWDV66o5RL0+PbbqMk3pWl+WVW1XbtvTHbpcHLpREBDpH3VwEiJ4/SLdXZZsfEsmL
UeUU5/DScqznOFoYywo0O8L/J+uhvKN/z7E6DLAyuw3HKmFBflLgKw8D4vWYit43AKciVaXEP8ib
FCdiZBuQtXcDrVVm7zbg0uZukI9B+9Mw2OgJq/7f7ZTz051ZCQzjZ44rN/Dvp9vy/c+ndlRJfcVb
a3Ee8sQP5J1E4sK2fA7Rrs4nH/LfyY37ddPXNS+ei8VFkTijA8hvY0Z18YWz+kpThGBQD0O1jOli
6BtTuKMqbyAdOS1YC2asCPs6p1I9QkKGjyl3Y9FFOkpUtmu1Nzrv11Ob+XYohspZlW+vdfl2o7FQ
cmniesTFuA4/Brq/h/r+TLe0kVa0Kgi8WZagv7yzh9oV2wSRaypmefQSb93g1L+an+kjJn8FyK2E
qbS9R2FW2cWtTNzvjs5/XejFLtCNQl+dZC5UfgeYwhysfY4cokzGcBVrLxxaZzqixtHMl7gUGb8e
Baennu+sZv/vJXQ9l+OeGTR7YZZh+L0iDsjG2Giq0mocPcjUex1Tz2jXmflqiqtAVe1WuJcidChu
yfo6tk73e2xU/epeeL50wF4N4KFgu2ln8spB1CpiT5q8ovY0eWOSJnZjyV+6O/4faWey1Ti2pu1b
qXXmOqW++VdVDSzJvQ0YIiCYaAEB6vvWuvr/EZl1ghRkuFbVIAeRBOFtae9vf83bTMkBlQlkQgU7
YePTxJnt7o1GISUnZSKjkJQ3L8Um8ja0aA3ZzVfqXf4CKNQJdpHpaDbSZmmyl/eA5HfaJr+Am5iH
8z9XM2V3VG1kC7MTIDd61ViRgEvPJj3RDWb84g8L/YdhGyukM0YGHZdC+t98JuAbFIMmyN2sWKz0
Rst93Us49EG6bI9iueg8B5yw8C3fZG6l3WaHS5Jm0hz588c3RTcaCdYJsjJnrVZqneEZWKQn8Ube
0v7aa6gL4toHNwIhm58h/g6IEGB/aS2jEnapnTVrelJgs0M3/UY7lJA+NXPutODKpwmIsDoX0mEE
X1XdBE/qneDt8HcuZJfyi+lCAaQeQBE1nJ15i3hciP4yUNzR35uv/rDWNedcLv3OQV8v6hfqd5o0
HHVI9LjUNZB+lrRHU5ncA71bGirCXkld2rm0ZnywyljjCqvA29VUBvj65t8CrPyYmAekI8CRr8vO
5a/5eLK54R3+ILuUq5LJurqugnWmYpgLkgkrBbsQ1lK3qavbLDuh5YclU6WwnPaaxCa6QVy/ptVv
w3QuJrEC4VUChl/vfEZhQvVoKfctOBlcu3vaMmN/03Sb/JLBpj5r3P7x5ui+MxJWJTA+s3Ra95uy
GbMkQVUboptRrzOwiLJ0GJvtiA5evE/KH6GyHZmwNNqrWb8U+qsMEKCtv0tj6cRsa0HHJ+laCGl6
dwvUaWLqlg6ybFnZdXqU64UMVXZwuJiN0RGjl7C90jHGytYKLBdwKAo+BQu8JhJYPvReWnuA/QxK
k06erQIdkfF7kF+07mQ0y/HRCB5GwI8GhnEtZzxLy63KjZvqwaJLey6TGMLkK2pp6/CSd4j61cOa
oKyMwUgR9TkkT4GR64+plpxK11zBMtDxAgCMb+5KYwk1V063CliibmrSAQMWlD3ydSlajyICQYhL
OZBZUv0a33UAwX7GptugD54OqHlpz2iCsullwMDn29jcytpViGxr/DNWn2OrXsTc2anxJsmP5+5/
gIqcj8Pf9wHZIIRZojyeALM2Gp3BrGgiPTlJzA6iNaj9+m1cFtfW8/A81eNK+mbdMJNdXqRfzZoC
f3wyGcI0Fp8M2GYRK0zawlJTg7LzzX8qNhzEq+Q+QNfsqK/j5SURnfnt+unjZlmRIQlBbZRmQt8j
uJ4o1dOzBbrhlvJOEheCTb27VFxJt018M8plrK0vg5S16Q7/kBz9uQpwXdxYdMjn3ZfW8zuxHqwE
lwnpIUaPdFyLPYQO/6b+lj9az63lIhzNSCH6idHthPFKSmdEowQ7VrCo5rX8A2GCJyw40ecBj4eL
C74IKzoD9b3PtllQIhFchB9hsOhNpE2OHZLrhdNaOLIv4iuiVKPbl/Xe5y2eP76YqSiK/Ifr1iye
dI0YtXLD/aOuzG2Kc8MEFARpIJUYp9jIkKcItNjxvkNTQbGBPAyk6BxlbXPeXUoH5sDF+WLmVGvZ
yzurazrMlH23kvdo7AbmOtFeZTYYfUnRrUW701c5gtGdOzAcQT3vEICQ7WU6HUhVE2ig+CUQL0nf
SfyMZu9bz8Jbot4QqjrxSg0WsYOqud6+KaqTGthima5X2d5TW95HF2lPM2by+xdCjQChIxr1KEPO
Mgqh1K2h7OvkFL8xM9mgATU8NxDDOyelPJSWZb8R/U2dHEdcz7HiWvVLbxGtJQytWsbtR76FZ279
9C76NipoRy1U5VBcUiybd0imVWr8B0OL48xMd7YHTITlDEswY7IBjGompwYlmDaARm/1sdthd59Q
2lNyrek4VKYNv0x4IyewAVoy/OXyx20YA6wLPTc+/POp+7iwOeZHKweh0eogxcQXayPa0tY6lq7Q
yJ6kbOI1LBJa+6d4jxRJvcQQnen9oS8W3s8SAEs2/BzSgyQ9I0xhNWtBsZXh/kyrDA1ONDZqFfTS
1k/crsCicYVpRnMdu/GBdp5ttKf2xdK2qrQ7VeaN7k+Cz549TmTF+lalTSxzSP0AgNsrpXUeKwtT
psfvaOlDATQk54zYFaUk0sGMp66G5tpvrtLuYGYa9nB8wvAmrKJtha+ujnJswvv2LMdUr3D0GamL
s4dS6TYS2Mm6vlcL3e5EGL2JbIfqN0ksFmn/NjaPODv7Hus9b4czut05/hmECf8tC9ZnOV7I5uIy
QWQOx3/fLLRaED3Ba5Wp6iz86zCo2iYL09OAy8BSds8cRs0hx5P9JbhFtQV6eYP9iZpNA3buBZ6D
KiBxbyawvvR6baBCaqNHhAez0N+YuZObS+FniX0PoLpLQLo5JuSP5SqkSsC49Kku+mtRbTVVIesp
Of25/TZWOIOFgKgwwcOLajyk/kGwnoJ4j+TCtJcCiGHLMpjqSfoHAdLjJHSYilTFfVPv1HbTZxOh
zY0Et5NvkoTmmy4uyBSt8DoX6ZEPwiFK7Mzam9oq5lICsbCYBvj5/lKslN5hYLMrCfOCX99sVnZa
gqR6YcuLQNJjbRjbzLsRg41XXefyobfYrDtQcqP23XyT6MyJWy85luqOu9MQHeSNJvmfgeBpY0mF
80rfXfWHdFyN1o0FAcCc3tnkLjGs8FWxvD2VYdotFOBCyVaWwfsugJ5W2tI/LzE2IFWmRqu8I4RZ
XVimxU1S4qVYu720ONMIBUM5ABl+Yybe42FH4qQv81vjNTHsFCNWbWMN2AWtESPbRjc4wTzABcVn
cujX5eg00UrWVqGwE7p1B0Evop/1yJReTyCFHkt9MqNG3BC3hGi4UfofHXDAfAmBemgc6ZL74Fel
018e+2z/i7XuCw3KOyeRWhnZKMC2qVtsimWwBDxaqVcR8sfeHSOrs3tOQPkje/ijUqlHlrG5QP1P
xqyZAfIlF6R57f9pp88SpczL1aZWzIgUZRrVRMsOLIkOUh9t2VKIbTF8EeurhNFAhkayy+72hEV2
H++jkwHRCJnZ0Rkxe2Ue5pW3KngO//w8jbwxsj27HpOuogJV/MR47Pddi4tndHZLtqKE6WDgxydc
5IsUjTLrmYk1glvZO3WiY9NEK0NCSIvh26IEnGvQplhIGkbbG44nHrwGVFx89dzkHm5F873vFiWg
5JtJTCxcwlQhwuo540WaGnD1rlEKCJWrVvqGbx/OhuvautDZmLdq/3gbqiTSSZu6CXMsPQPOPoo1
PTqRmePlbhvL/CbJN4r1I+i/Nzmgul3THFsWqpxSFYSIa4C5TRbinec5Hu6R7YEDUUQ71fwRgUXR
rmXLkSiT5At9tq8ywAk4L+Jpg4HYp8Gi0reDruBoNk22MoZGionT+Naj3I+592LYSZG6Upn/4jY5
aRRp9jisjX7TFtuUeTIPVAqmgHppXTPYzvsT/LiuWXwztS7OCjx3T+PV+ABMYKLsF0vjWRB2tNUG
HQToxFGSEOFdVE9oppwRoCLVhh6oZxsgGJe8Mb8aZdGlsSbBC4PSew7j9+PGqMKaE+Y99m55VNac
/c4F/6kcGxe8+BYAEXPp8z215PL3Z+TLaxdGlAKSCbtXODF/vceiXjKDRM7Tk4DAwktHeX/un2QR
1RFNtRWna9bJS4D3q77COFAx7+r2hx6uSn/tAdxCCBuSwCLRSIrWgSktkgHdErZTizD90sS1oJwo
HheWPEXC+QX1ccmz+aReTxVHVKan8DssEsZM8bH6CSFez5B/XAtAnoCf05eHyQ8PwHKlYo1JX1Ct
PKeS10J2LIfbKt6O4yYWrwt5FfGrAtfVImuvgvw9a0K9uOtxob1wer8arWoflz7LiP2ozwTZStLT
u9+BdLBUXPZypNk0ps7wxs/H/oC9O+ync7zIkkP+cH5Q9AWCR0R6U9y39U2sveLS6W3CYoMzwaXW
Bh5YXz1deHuGqmoKMJNZYtOU8lmMvJ6kXV0O3DbWVlYfRrzp6ZkvxPxaHw+a/6SmLlnvqEfgKHtY
/dfKBDgTJvyWgFg0zbryLvaOCsMT7YR4r1Zt0vRWA3AJvoo+sQwdNMdYEcoEsA/X3Fr5jxLwXD+A
uGjFnSwhrt+eILIW1SGxnnO4IF0CB/VRUr/nowu4eMCBr3ZA4+IjmwIhqHFrsA0w5eB13PHUIrla
b47JuPAVRw/cXt0bxoOGlt7Jt4dV8b06ofElXnUujfQbxQ6ZY22SN/RlsmKngW1PA6d/0GUgEeLa
gB6Wtc9KDYMcPPrEqE+ql6Z6yaRDHzyJ7UoWqGUkyYYt5l8HJ1Cews0oAzZDyrtD81Qcr/1+Zxqb
4Ez1bjhGdVLLjd9sm516hcU7JEjYITEVkOciNAhvAirt+YepuDWDODtcCfmRKgmhffQbmi0UpIVm
CzcdY3cMJxu0zEOA1qEbqXcZ47f6u8z+uQ7xTzn3F/whvsIsaIzW/7VFZhG0GqxulDQOoPfYOQJQ
gBQ/PdgsgGbd4Ie2R44Or0rmvRMn56kXrgDLNgiHFLaOGt03y7kUxb5q5vxlRbPkqTcVL+proli0
qTb9StkNz0Zk+9vsVkDyfoHB9iSNh1UEVkytU0Ur+ES/j0pfBnEdeWwGDl/pzTWKfm5bjyVoEIlB
NK6q6+6W4tXWNw2ADqQ33nT21naaql9UAvuiIcn3/9eHG9Oh/gDiaaxSC+KYuKIeKCLTp/4YtYBI
7DB2InUjk3ol/o++RPjOTjxbvFVuhBt9qd4HDD7obHs7MbwqugPuriM5QbRK73//dNSvo8qvBc4m
zGo9yKGUpukJoJYTHkdHcTQAE/leVm6D8cUvThXlsum28Jc7N0ADDlswFMWNqTWAhTF4Vfi2YejQ
lMl/jKCTOOU9xMvFme5yRFl1oxWPnXcyQrfR7KBb09H4/Xf4+qr88JBnrVEvtUY/GDIqVOpP66rH
rKimYYsrt9ItxX5TBls52PrafW/uzyhEeifBe6iHJdkzWSM6jS8KAuYo5UD0j/TrKLpW4Qxio6w3
xy49tRRXv1/xl3uStMKA6zM5Ps0TiyRomndF2lPxwrYw0F0DuI6dPNX8zvoWVg6k3B5XPiislDVk
Gb//fHlKHuY39QQOBNaPascn+cxz0FueZ0XpyaQRCXg0sONtIcBX2cTyrlWPooaK38ZH1LCyNWDv
+eLYfPft7Ib/eVv4JKs/zsBrz+2yP1+6iqer9tPatGkGTCZNu2GW+Ah1UGtBQ5nbYPNgvtFllYP1
UG479dsou1p6MApXwpc+Ap3iFmcb0HSrTuykyrcTf2MglkPl+CPS7nPwe/lyGFYVpeGFyevXr5AM
GmzeZAg+v44rI00wsyQ3tJANu5Mcpq1Qp2nilStN2dD3s5kouF7ujPFOkZYXBXzmYiHv6bL1YQGz
YK9FRmQaEXWpQoLImApFBNwdSeeh6D2VmxJk0AJ1Gd+5xFS5+MmzoC6ZZYwFDp/c3wD8S4/Dpn71
NBtDTppyLszzx/K2OFwiBM7xAdMXBpFHDonsIw2pedeyV9S8FaIqOaHL2ebXrYaQkm3kd310rzCe
jDHDjUligMVES31KEYZlrdmlAAjNVRK3GddlecDRrTk7tDiSsy1oi0rcBMVb4y+RD/edS2TCr0qt
DyBCuGV/Df9l1AZl04CFA1GKMOWZcs8tH89IDU3+KrhALichHKDnA40j0MoPNP2eVPw3gdL+/sjP
Vdz+eHoUEvR8zUk2c5Y+mtVQtt65Zdad/VAIepF3Zfbf6nYfJ1D61m2+E5u9+NQeAkc7lhDpVRf9
pvGI3LUsH9tmpY/XafQNce8sPECNjastxrSh4190Wv7yqYFdVkEKUJ1+mr2oMX1IFKKjU6kt6uJ7
NuzwXoU6AN8iegAOB51VjODm7sBZ+IB8UEEZsAxEjmSTnPFSYLC3+HNu/+8vw//zX/PrPwJQ/V//
wZ9f8mIieQbN7I//dQhfqrzO35r/mH7tX3/tr7/0X1fFa3bbVK+vzeGpmP/Nv/wi//6fn+88NU9/
+QOKryE+hO1rdT691m3SvH8IK53+5v/0h//2+v6v3J2L1//8x0veZti1nV79MM/+8eePNj//8x/y
1Mr494///p8/PD6l/N5dHr8mT+2n33h9qpv//AeefNI/JZMYaFoQE/ALJYHoX//8kfxPjUmDhlvN
ZMoyJYdZXjUBv2b+UyNPRfODWSbXINCxf/xbnbfvP7P+iSeQIQIjm25I4O3SP/57dX95T7/e278B
XrjOw6yp+Tp/hTmBI6INDIrOEKnk+ZM22/gahIo40trh9qztOgirC9iI6hpn3MhRIEs4yqN2gzRb
MEmIN3amH3PPaZBte5ayS9fuX7PBz0uZhWyjtc7qOe0H9J00Ziv1NtJeI7TklojIu/00DmQAPVYE
0YD2tLVO3BBcBiKy+N8F6FejBQUUngZjWa3U5EG8VEDMAJafFziL7NFo5UYbD+8LRK6ALm7gSAh5
aQkymcKJYpx5nC2gC7KYlIN8Yyvm6/4iRmb6mF8pwOdlzDqboinEZ1FhGRHKtSOar4AVgujKsnv0
2so7GSVDGoPrXrz0gv6ae3z+4FnuYUlClnnJ+/dvrVtYjpCtwS++sziy0IF/379rno7ZJmBqJz4P
O91pyNXAKmEe3uVL0b9WuqvL9N5Zov55abPmiicmpnxWWVqdOEZxk+q0cdaQ+OC3yggMjzaD0XeE
Qp0sCzT2hK2CP4HmqOUihx9hQfZZ0SWAxIVOgBtj0uQW8W1cHN7VBlsaMmgQl0yVgLXitXHZuUcS
p9f2u9c6Pf0PxZCg9XVfRJxExgRuXB4trM4BiDB+RugRFQHxthxcWX6U4hN8lFF/UtH5hmQWrlWE
J/LnPCL2jyMSJciQ3mj1LjQ4xOlBBTylb02FDBBE0zrxcEmzvb2eH4R4m4NX1mzwgZ28NE8+vsfk
B9/G/Fv1DXxP8+1sPMJDLPT7Vpuk4K6hHe0AnN3l1+jNajSgMdMm8wUDcuXt0m6bMBeJYP/RGXdE
kIhbgAg6br07DZ6RXQwbf8r1hkNT2pHhRKfGVmKXprO6a755u/BObA7FGYSdI0EsTpfBjRFeB/EK
cHZP0YLsyuZDtP4zHn6MfzORmk8b572v9OGpZ4mie7I6DphyHMToPqjuJH+npeG2Y4TT3MraddaB
sCT+7LDlQqER6Ayz93FbMM3Sg60AkZZMCrUOsEEry66idSIeKl85aKnbv3vRDvnK8K+6cmcNm8y/
V4fvoXn3+68h/7VQ/fw1ZoVqravnxFSIncj9YkntIhKPfQ407k0ExeCBDigjYAzr8CYN4ysBQV30
aGEmr/6P65gVm4Mp5JY4cA5xqc93qNAruA8I/VtLdYsFjobNGQi1YCHiLBLshR+msGv7N9I/w/39
SmZIwj+fiAKaD+wu/en3btCHF2tEY91LcTfcWrdA35SF8oxWHpJzT8zyYLyvzMi+VDjONM8+f+bs
BgP5lppVx2eCvIv2VbWONDq90TpWl4JATogS+0pR3MZpzaXC1B7bYARKJreBcaFCtc92525XI6zh
5srRPF9bxnHIv+N9iKfsQtxdwi7p0+X+KeR8eEazC20QTb8ylWK4RUUl9ew4BWMdAOcKnOy+z5Zx
CMR0reGNIMhO068s7FNHmheTqEamb0pAO7D+Afla8ulc7vBRUaiS3dj2FEbhGKbcACEPyr218RQI
dE5SHJA11sxjHu0TfDddOpRsx1tGlmJ1yPId/1pyJaYPcmoP42a6Nkyklfq1mSNJ1A8vv98iszr/
8+uaXaRNVfqW1NBWb/EHhJ50tsP0lffzTu4KdmWy0+4B2Tv04RSE3kGgI30Bvi9Gs2FDoxbcnwG8
5pi42SoOL5XQ01H53cuZ3baBEAWtkFbDbbCvXZwf1sJROqYI77gTnc640B2dtYk+P4zZDSoMY9WN
Onv3LK6qcKWUTi/Q5F8l9bq0jnW2Q9o6aFf+CYPJiTiEiV9AIVmb3wBLqwvPfypxdAz8m4ROMApY
Dteuk4XrDJXCC9XaDKHzea2zqxKD2Uj0VKLd1ATxpU0VnsRonW249mPRzZAgdS2b5kdeQ5bdoClc
QGjg7C8mqqQHNoAR/xoNtHZ9YUddOFDvY9CPQacM6kSdFob1gtOFJ9C9hmLjC9anb8WmXYVbhjlM
nq48J3ob7H4IHEFagZCbPKcuRMBZv/vTU3qveT8sJvADpPnPLMaoHoLkMbpDlV6r6WdpjVuITjlJ
zoJgc4vvyZOVI2e6qaL70WZyB5e/dS6tR5qi32829PsO/LAe/dz4VinV5K301crqe+wvlLXpoG0a
r+N4L42PE2vxMkbn68vxV5ibF/eoO2R1YPAgyngrg1Ap6g2AXhpTt/HKbACA2PGw9X10mJF7Qi1D
9VcoHiQv2aqNL3RjZ6O0zy9ldkXoRoLq8nSqySKxKvARk7L1m7NLF7UvdgHyx926Tp/CfarvYZaY
3Q7BDSg65wcdfhz8YmJNlu3PvQfieiEbFwarMyWMz+ubXQmNkpaDrpKFCoqrYz8j3WHNhCYMfnbw
I+JiF2k/jeoGs5z+uo3QnF3p0oYbI3tooyPAgu+YfLnn6MeoIK3zXAi3sfB09q4KGhPYaI1QU2sk
PYj7dQGFulsU6om6oVawBgPfj0qs/jJI2xGbTmmZZNfR2cW3610VI7N7zO0vCc9ffCGzSyAzWjNJ
ZC6BSF+jOq8sg/TqnIIRWQlHWee94FGEttGzif4Hp7lclM3uLDrn2hFNEN5cVecJRKlNYFS5AUR+
6zeX4t2lkzO7CvK6K86J1UylAfKpENP9paF817WHiE54RVzxnBCu11UcEYxXDdjbAywwBVrpUh+P
PNuVenFw9GXj4MOhmt0XUi6FsV5wqIZlcG3tfLdbdPAv69vLB3iGHvm8KWfxvrUUxesqPguTCacr
rqzWFoJT9oKxuit/V3AaMWGeqhu2DZpeDWA2eS8v45fhWMDhRQsL4f/yJ7jdW+AZ3uuFoD99009x
berI0MiRP5uyaU2AnHabDaiJK0v9afABTgbLho1+0xW2CYk3RsXLnlRPJYRO9Uk3aZJIYtaKOJm6
8nIKnkWMm5HhXhYMniG0/nx4v5Y3H7KpkYYOVM3Dq7i3aRK2JFxneIZAELaBiqNAsaTnQ3Hsoa7b
XKP/LpEICQclW5HppEtJvbUudjFngP3Pq5oVLHLlj0IUkW4g54feQpy6uLY2P2NXOCKbqLr65EG6
Sp4Qc1unz79/Y9KXqdWHRzL9/MNNNCRKqOReOp0nbwUrfFnBlnEYS7NffCcJLyB3Zy3bz192Shs+
fJ4exkFqDOwQYR0+GeWaRFgd3B5VVJzYQ+b+nbVL42Xab0GFqrd4ja2aU7UyrqtLeiNfJwUfvvrs
/hnk2shTi68+HaWs49sPWH9o17p6rfU/c6Z6tJWr4iedYvSyEG2107Zw9PMhwLKtUe/L875QnQvv
48v49mFRs0tH8ONOC6P3LRqgrZFgRJCQd5MZGM6IdS/uCNOV8ftPfZ+I/Obczgmmwaj3QWBwFU8K
ChN8OsxP4vjgyeUCqTPJuIm8u2BpRDdjj6gM0viw3kKcUIBeb3IZ4NB3PbobUISKs00Cmb9oQOM4
1oXE/Ou06cPDmQX/McZgdbAo0hqnMTdnRGdppjkDCO6lBaYS5B5WKba/rNVLxfyX2eyHT56FeM2X
09qYGrIMg4OnPDh0gSsQX0F78IbCR89JdpREjctIFl3QPqbkXVaCKzHay8z9pebCbLL2+RjNrgHR
UMfQSFgP2gnjogN27o5rAXYPKBS0Rx35Xmc4dEnJXPvypvv1GN753R9Ob9kqjVYW7BPlttjklq3R
DfSXWFN36RInPtPcd8Y2HCPy6V5Yle2d1Fyr4wOC9PHKFzZqeRCqZXq+noSdECfRY5teKVNa0HvI
hDqFtFS6XQZQE+MUBYU9HBXag9HfZdIui48QeJoV+ZGa7ENK8H7tQwa9cBRmQJRPT3YaU3wMUOq5
TmWrJ8GglZWtapglnaOkhxIaf7ywXA3VNuoWWPwFzqGTdd+moOt3sYFycR2zwJxHcTioeAG9X6W1
5SYtCSGsoWBpmugywIM11RfMkRbdzXkdeKeIZlz8HHr54vex4dKhM2cRu26GUAmaqTOir5PN6Biq
bU2tAKlzGIWQxIZOYYfZ4tIe/zod/bDZplD5YbMNqpXzBOLpCchvSGpO0jZqeiqq21a3M21ltMsB
TEa2BFi3OE4Fk4c7jGbX4TLCLUT4CbykGBayZ+PFa//+qXzdMPmwuFmcrsTCG8aG1xO/ZdNJAF7m
PQIelg8dPJL6VK8ENwYnRJJD6wYYZgEi0I4y10B20KnwIgLCZHfGqpIu1C1fDwA+LG2Wxht5Z44h
2F2u9Hy0A/17Fz6ZOJj5yg3e6otIDJx6fFSDAbDnrY9GpRB+I4cUxW2O64N6VMLVZLiBRFh9Hzgv
IeQuVEUYH4QaMmIaMNbQI9kHnZUWdleMdgiWf6jCBZg1dU1f6NIOnILZb24ncxb2G3EclFCiLpFx
fOIrnd1QdJU1ZBqOReqipDdU+7519UUGm31hDI5crUa8KC+itC7Fv9k1EBiC4NdT9aG1i1hwEd8s
k/XYrRpr1UZrfSW6iQNwDsmxF0IcVsh68cPTT2hHYCvhXtiC0xb73WOZ3QHaqDL8mrLZxjGQj12i
2Eq/1D/h0o76kHCF+yLq+OQueO+h7rxBuLpV9kZ8z8R+dLtHS7gYPb/uL/zae9YMx9D041lS8vd7
aUSJWoj3qi0imeoOz+DZEzfd9C+ANinFDOUGgUg7NLY4RlyKHV/PJz+sYxbFNTMb1VYndlhManHI
aWGN3EMxz7kkjRC9znIT7KRv6NbfIwRyMcudjthvXo01C956r4960uXTJeKt8hviFhLtCHHT347b
G2mAAH09RFd98S2ERDmpP+RL1diO0Q5lPcZTxcEM1/6wb8+n3jAvXHHqpdXNI3rna5nRsYsbJ/8e
ptu8DheBcSrOtxIKZeccgsV1FS/Ry/KGfVnvuvYQ1ruqXeNkPwD5lV/9rdduvPQplnZe+Sic95n8
XCcrT6X4bh+mW2Ho9gMoXO9WIMCkdLma6vt5vK2lIwYxpcQI8eIw+ELxac3uCy/X89Q8E9OC/bjU
lulNsNdX8sTfspFnamFIosCj2NA6egaA69+fxhmj/FPeYM0uhDaLy9gbCVJTIdWihkT6cGrEZ1HZ
dd1REu+l6s4HKK5UDzEgHqG7KbN1haFeszBXeGUu/OIMI4zCczndHdRgQA28YwDyOG+25woM6JMX
7Pr0JBk/uuK2Qc+34J/5pvkPcXPn665gXHvVSthY+r5Fp8r/+ftveCnntGb3ihb5Ymjp1EuMJJd4
bsDvXhoJed1yAG0wdeNGcQdP6GL8n07L707TLP6nlTdqtfwe6Hq3ug636mYiSU/idu3Fm924EOOt
WYzvRX1ItOY9hDWbYYnlNB53tWn37mhtzm9Mgoqftd2+TqNjBdGh1pFhHNWI3eIZgBO1wqUZQ+Q8
x4/tnh6ytKhX4Q59+KWv7MJVajDNCX8yA7STlbVGpGst7hBUwM/KHVbZEdVSgIpIcLZ33nPFNCEl
So9X52d6NspCXgP4ir9XB9gkuYSG9aVL5etnDawGJoluoCTBu/iQdEl5K/W5hYidfuBCTbg8yhU+
NdktaEE8Me5iSh1gcijGOApDK1VCMPT63F1s2f/Nbvu1kFkIteJE9uvS/7PRtZ9mcQh36ESgG1Av
6+Qxi101socf/6td/utzZ8Gxa8WiMyJuDoZ5KGLK3zGAkHu2OoVwM2n1LCQ7RKHWdNF77f3F7z/+
b/ojvz5+FsTyXBeFZORrY4ctOaIt4MDJBmq6V8GS7cqDdQ9Rr8flLHI1ak+ulgSbm+8gwPtsc2mM
a3ydev1aziyqpVqcG8aZ3hQ+Nc22c4q7OF2L+eQ5cDSaG8Pfl9XeaIeFl69gl1IaAIuQl2q86y23
xLx1iL8VOsXLRrM2ang4TzbMmwS2BR1k/c2E+RAcxNCeoJgMxZsFtiz+akzWlQGifVF2MMmQwV9V
1s7QVj4ztJFeSOeK2ANgRHF7bneitgdhaklXkXDECWDUH2TaR6hUXY39JsT25Ed5Rlrp/KoAf/G6
hyy917wjhgMuVgXO5crtb4rkX89sFiejYDwXrcBNAP/Ixe1NRo1WdEZMyO5gLubvhIsAYT8U9h6R
f15M7SfRFe4jrHDUezUCLo39NxLQ15jtrPRuEQo/StnuFabG1ylyviWG4AvRUXeCAzVFQu0A7Ww3
48bGCHh0em0TD28Kshe0WS/UPdqlDTGLxXGgZUEfMrkq37xVU66VB8F3ysA2b7zV+XEEAQXtMsq3
IXLU5lIGOke9UCPogl/pPjNPVWOfWyeLp8G65cAwAawm31XfIxA50kIUF/kzWobAi6xga3b4sK8l
fdmkOOIsjYmphsHc2ks39bZCpCpHIXuhWgSkpd4tk/B2Mjy+mNT+TY/01wud3QhRYTRtUU5tp2lk
KE5V+MBChQUjaEy0RRvbJe3CbTtzBvrvfOLXh86y+3MkqqpkBFRosOHNVSuvJohds1HaW9G8FtOj
ZL7o1UtUb2rrmHP30jKuVxUPjmLUW2f9d1HeJcNPr34c9Y0sbaSRxCJeYQ4E2CkojzJad05Z3+oq
ZepQo6C/CvQ7AxliRctRibmWm5vtmG7l9SXllneZv88X+r++21xj3sw1zU/CSSl1oy3zJx1zCXei
h93hd4j8mYMrdhLZqP5OEk/QoPifILndVmDmQxugf42WNa7lumEnZEdUpb5KUX1el6g7jerRzNZp
sOyy0zlY/j48fw2lwe7lz+vx/ex/uB5H32hUqeF2QLZ4Um5+lahrBuwUX0rqGwSkIhUXiQufevF5
ze7CFKZWUMqUE1NEqa4La5mDYBOlRxOZZSN57OWborxDqgDzkHIZOSUREDoGU9yh2StYO8IsaxIm
yyeh2InWWip2qbVp4q0pgYPCAHprVralHD3zzh+dC4/sQsSYw2o7OTPNahR6aiH0KwZ0HpEtTNl8
i0ZZjwHdG6ydSSWAjHeuIaxFiaX8H6/VdxWfD+9NOWteGDU8QTTC5L2Z7zT0GJq1J6+0aClCvIA1
6B+QorbDn/FwVKSNOb4JzHycDimNi/qgf9Nw/7WPZvdqI/i5ro4kmS3lXvvWwggZue1wKXzLckRd
6bHYwv2ALHixxgOihszY2WhZVjSQUjd4GqsFerHZqdrKO/HeuhB8/qaM/7W82RVmDl5XFDlZSO02
SF9IK7TgKeNWBh57Y7xAX+1tcOE/grN30/O+TA6XMo8ZbeZT/Juze6IssDCh5KQxocMlDABlyyxz
aZWr0VzC4lDQWepWwPfEwglRAwKz5JiX+FeX0rF3jMCHfRN6gp55YTiVyuFxwvokjqQhMTMxoRj1
V7dFe5zEit8dmmOX6kdPHwzDvXTv/k07+NcbmV0HbeONegzi+n1YFa+V4e0sP6TdSRZcleRUsKVw
o4mugSc9yPSOZkO4tP53aKNf4W8OERXGGl/64j1wT0rb5QrUW/saOMPwYinrCqCA6JobpLjAq5Fb
9Zv/T9p5bUeKZev6iRgDD3GLDS+bUqZuYkhp8CaAwD39+dDeu1OiosQ5+1x1d2V1QizWmmua36TF
Xq12yuXAvUxEdy+Ygyyd7et1/3+WZq59O8neBauBlwK7pgiewdRO94ccxvKjOb4o6q/eifCdGTaT
Ci/1WrxHt2SF0aOBmYTypBU/J9fxsJq8NgqvW8yZlk6TPgvfqVmoYXKhcDZ7q/fGwC9bPxb87Lwf
dX9UN/jfRbFbnzdq7/W4+d3r9XOa7LLqoccAS1joVPzLvPnvev2jwpHFKtdYr/FGrfcrc5Nm3mQ2
nvn4fI03Cv/458nKnGX0wr+09P8+elbdnNJQL84KLZpiXJeq2zrAPi+7On9Q898niOOZdJDtSTDF
vKDb9hJ2ocXHUT2zO5bGw1l7ajIo6ypKt+CyFlWU/6Vr+Pf1ZlFZUlt9pY3kXP+jpF9N0B9He281
IBSSFGspfQMsrLsyKZS12OmYlv6LxEifxd2ANv05yfk0kwF88wgovd1E6KuNOBcw7AKysRhnp833
1SNnCX0DEzw9yTxywkqnt5nbr+NnlcKj9VdY3iz0F/5lmvR3iWe5dNIEF/EyTZMI65KnY8PrXkwX
ExYD3RlQr+cSZ0GaJu55SbrhXzp0fx89C6FBOJ5GFJ+meVKzQYW3qF5L7SaIj4n8UAkkc8pzmt0o
wrdYfBYQ71I72U5WBHr6N762em5dM8c8Imfw9CYod2nyx5U1F1gW6Iy+RungXvYKr2RbQi9GbT3r
b1bQ95WDpDxo8nN7QTRUfVCDfe4v0ef/Bcvwn982R7ZU6eUcCuKpexAeWmwzNxkl4eP5OBwi4glO
HHYV2thRtYJ7bsA5jq7MROIMArl142S32H6fNs0Xm+q9x/bh2lRiswSNzrU57ePwh7QOzyhD33Vp
Bj4WVZbJE6JbZ7CCRUp+1ced4eusU5lOyldvMIu5uhqJJ+HMUUYrymFoiJfNIUQAiA8EULZ+pWVn
wYKFFfIHD5mKfzYpkMd4QEmbCJvDwqHVNDX3LpvKH8qtRrF5CQf7Ik0Jz+KxMKbQ8tX7zoIyzo6i
muh8wLM5BUdEleg16T8xdOyV/VBMBiXxt0nsLq6BOdxdLvfqCt79s2q3aAYm0W9ROCPKvDXSu9R4
OcfIeiChlQf7BnuCvD329XMvvQnqjdjfjZYivent4QJLv+3+qOdvQFEhtFe23B0KZDSq8adRrNXs
DbYMS9Qit4U6h9W+QTHTQj8VAUklMbbZlk5Do9vAu44xeVsXoCPQejXtM57ayjakMnYH866sBgeq
R4uVSnqrGoEXMBDrtGxXD5TvplePeywEYeXj0SEjTTqh09reTwQGy9ADhBD3B2wGVqOfABIwSz9o
7nWmSDI2mzGZ5yXflT8zAJOhr3a3JdMkYw/Krwa0A6D2XeqO9io2TStKS4ZN+KYeBvF+0EBW3k6N
WFSV9NKNWS60Xa1T891AvouWZsFcDai75MKQCKX1BWQuhUo07NkI3bhP62H6l9tLZHdAFrBKtU1O
2n2n4Hl1I2A68iaHP0MyxX53BvOv3KFs4yQ8vPsD1KFCLfHrXX+dwvg3PzNm9+ulEnHHnkDX4l3y
JAX+6nTQvle/6rvud/YtOhBjn1bFr6l71KK3a/WE3dt6Jy4YCy1u5tk92uhCelaDkfp+akuBhmxA
sTWvoWKrJbF9O9BNjzfKTXl66RVLP7TfIwxKBwRh0NpDwMsd8TpuLfUbOiTnb82ux5ek8Zmfy7mn
d1sZAwxEZpQ1Gg1ysK1x3TSs6BDjwIjRLW7DoV3mv4HuteyR7wjB4ENX7gDlDoittpMUmLBy8ToZ
EYQ/+ezSMLyLEwwt7eiHufKVVxmLKPSle/uMCxMhgnY/kBagKovQ0YXieA68ilpdSRuB4nhksEak
UjhGdgUanRGHsqk9pM1+TelH4qxuUREWEbpaogct3YtzcXNpVapqaJIBAMQLRGBVse7WQLC9tnoO
xu0lexqkQzU8FMYu4pxn3Vq9rHGCj5t959SPhaOu7kx0jqttjiJ8jEGXjVv5Kb6NEd53JjxuI/1A
aBs6Ko2ydNg21csJqe5fZf/Ytjehi1JOuEAZWSqw5073eR+NJYJ8U/zHqKBmjoGsSOSp/XZk7l31
+6y7U2LgnuNbdrbiZ80/RZb+szyKiZ1DOiywL19f1EOrHjUMMhThfglptHhnz/IR6ayEglrz7aE3
RoV/AYQo2Kd8f4qcFcIQKvIMgQW0ovPap5O1og+hHyrh3hzuWTrhd0XzeLHMvJqAmhChV4ZhIh41
G/8UsvjfM1QVIbP0FiEz1RLcypX+wCa+E26XFuF6yv3hgbN7WqyMXM8y6tra7Z0TcBU7y2SYUzLy
K8OdUAA0Qi9jU1xcQz8G8n2BvDOA/6/j5vXq+sNbzG7fUYriNJdW3Xt1baCvoPzIytvJTNWJHX3z
M5X8WNyM5nfpNX4vPZbS8OugnQ9vMIvcQnYOqnPGZhjQMsEP0VVtbQ2yETh5vxGjNVTMPHqN+2d8
e8hVaIp6MV00g5wmckM4Ris/AtHQ3p/OhwRMmrRJiptitdGEh2HY5cpjkFFFVH7qx6D3+/tC2369
htfvng+/YB70zygbpnQaH/R6nxs/W8ii4/iwqh3pvD37/WmX2CN8quI2ABgSIxWf7lNz16ygris9
qofrYkkh5noP6cMrzcop8v26iKbuTT0IIBxqpIa4UIxjhVI0w2oa608d0IQUAZS8xQSyOsrd7RSP
hLO5sMUWl2dWZ8Vl0uZdRZRtvfg2FRnbPQvlpkv9CCfozEu9Yjppk2lbf9kLEqX5Qb48BNg4+UvZ
5jvL5x/J5od1mRVhzHibJsnegyM0/Rp5q8dCuKVskCywCqmI9+uxFH9LO3XTVWsTPY/6Lh7WVbF7
VjI/zvwQTI1bb1bhWkYhoUVOWLCCYhOtPNxc2yVl1X/5jiZ2ILBXKRxmkVJtT0EdIGn3ANw4k7ey
raBe3wKMPg++XHwTQbxKWAxCNya5axIXIaw6fvx6fy+9xLsk9YeaJpeqocRgpYOztRkUbjxbpQVY
hGvaXwykHPl00Fd+YNdUjU7ZLTs8XJ+9mf9ZBuQuPs3mI2BFbXLiDWoXHT4EIiazDMjlCcNBqFKy
J1UP2urOGFVMZnKnFRNHLfZhepdfEMV4KtRjxFVWSu4lvO2hb+J3bH4Tyt8A1kZS7B5EYnwwVox5
8eQQNJjTa7Vwy8mh3BKLZ512PZ3Y+PYUeW0M88dlEFeKIJzP42CZhmHJ430pfQ/63yns2LcLSLjY
P5f2/+JDmJOyIRbTk53ULFgXSRDFpRyKD413cePWvwAwQ7wguBvxdHRRpFH+hPe4ekjPiFlGD4vk
vWv9xo/Pn4XqemVUUtkm4sRbG2yMS1BEjHCBEbBLR1xXoZzFPvxG81UBXrxAOY6l+dJbXG0qfnyL
Wbhd9UO4MjLeYoLsnyGe4UKnu6t6PdCXtrVdv1ZWDv6HxNoEW+ma1kTV0ZfOtIXIdvXy/Pgmsygb
SkWS9lnE93C0n3geR8ynfWUt02g44XpWO6qXbwGWpUfNjrdGZy8aVF39IniKKSYeDNp/+Zx+OJqM
K/JRHPSRaUqzJ1k/AFxpMRqWrAYWW1HZ0qbZU+usvEmYM/jRZr+YI2LQPD7wZ9165WhY255fFMlb
bOlNCcw81pof3m368w/vJrTnVEh7YyS1mFw4ut+FH9nGnQ487P9Ccutqh/Xj42aHo+vaLhWjQnww
ohc8QDMHWRJrfAvPzwoYSAP5Dx0EU8OFfIdgtqvusJZdGTtThjkAUWvivAognU6VxXRePRiR4n99
fK8y7T++4ez4RKaS6H3DG0K7OtbrdM+Ict+N9qpaa/AX4kcFPMQ0X1GT25aGAxKDzXkbeglkk30B
+b+wpGdmr5i8vyOtMFwvTXtig6OTAZ3sgug6Sv+R17yEOLZONvGIEfMHoumLXvcIXP8ChOetkLbp
tvlj7o07yb48gmeyGz89LNd405J/tQNmJxWBfjXo89XI+RDtCGSgo9V23f7A3sYRfAR6KECW6NdX
8+qPqzw7lNEgtkmZCCPhASHykOGhLROOqSzWQ7cpJwWM1WAbSJ7atejEyi7WEexwv/7WV7u9H99i
lvSIQVXIrcjmn/qAEtpF7fr0A3fdyUphEjRLX+inff1M81rn7+MzZ8lN2VZSXQra9MwoPIyTRxXX
2QVP8uTAa5THqP45plgLZy+lDhg/CVytPRZVcVSKEhWTy/m2VoJbFVXWOur2uFfaKGR7WCXd1at9
qtTfdf4vdDicVkBVx6Bb5ff5bYItQPtN9JTqVkh+lVp5E4++0LwY6bFTLkhIInQZvITB80k7uV3b
uF0AHT7YmEAz8uChwUK0kcHUh6CZbvTxyUCqI3W58i3z9AMGNmLarFd6KxR2mSHVnt0Zxm0mPGah
iWBF5ej4Oqy6H6GG9BNJFKrNkVslU39Nt04llEadlm/TWKqXjj6WyIm+dC9P+/irfT7L0i5VNiRd
cRoZ9IcaQBlUV1YIgf4wnct3A7qyVa1cqutUQybS+fqjL233udqAcMnjMY8JKmpi1aCE8BR7ytxJ
+2B12Nf7Sf3x++iaIKaWKrerkJAP+22uLRBAitKa8/vxxusUMzrc09GDgPSKFFbgpy6WkYsGVksn
a64gIGQnHUwF139/U0ZW+ahwuCgXmadYyWZ09V34slSrX21YfPyls7slSFaJhrI0l6aTb6bhTZ/Y
6u/yYdK2GrxwrW01ONiu/F3bgvJar371P/jhS93FxZ8+u0CaYozNc8a3bpyc3PsnA5hd7Z8wn+1B
vASlBbVhEz0v7LCF3f0uePPhHg9lqVHOiUlATZE32oguglPCWyi7NUr9iT1wy9phutYaL+5+iEvc
/MUfPYvnXaMMoymxy1RwuQM2kqhGaVjSXMiuKj9nkEbes5DZzUwY/wuD8fGDz8J3L7YYH5YZp2rY
pJvGXBuaWwdeT4PkCOsReZton8ORHVHccqXMkmD1cZmA1YpfCzRhNk3+uvAZpo/7RZBRZtHdaIzT
oNd8Bv1QbtTXiV4O2JqJP0w4LL48BHT+v0/4LLBJzSoPpJq1N0tb8ZobRcJPF4MBJnt2dkseJ+M0
tvjUhQ333jH6sOGMJNGSaOCEm1DU/bZypz5PYzWuiRc99xbqdrQqJq2FhSWefs4XSzzvAeo9RrRV
lpJCtrsW+1Z/dUEShEKz4rgLPsRO9WH6zkru1KF/ubiwITVnCSS4FFfVWeKsjHKqRgarjjFP6xie
sqPrIJxssleks2QLpm/XLEwuFh86C3EivgRDKFBJTKBczHNar4doRrYyTeCrZLdy9CUtwcVnzuJZ
jt5qMEwpu3QjFdbwBBba0e7TP5Pax/AQb/+XK6vKaGaak2f9jKQV4POL4yMqeulG+Jmta58Rn2Uc
isdhE7vUq+uFDXU9I/v7vFnf4oSCdWnkFOxdvIaZpnhJZlU32Ev6vWEzHmK6iNwVu9pSn6UfCw+f
/vJ/7ua/D59tI2yduvgsc4xUvzgW23Yt+aj82vk2cJb6av8SpP8+a7Z7Ko3fybadavLoeH5VJuUU
kvxiH9wyq0TPZ/FKniLwV79uvne4jcthlYsPYv5LPeSbflP4Gujr5GehPevqA0KIBUOXHg9PGzBt
wDQc94eTm+pgLZjHGLf4meCSdChAACuMFIqFtvDimswuLrGTLuCzAqLJmayBDn+b0N4vYr9DZchF
UB8yBRNY7PYWq4/rEfTv55hdX209BNKl4tNr1hkz7z8pSAjkpvp7+jLKAHR7fMFU8eQuGpxcRYxj
BvmfEza7pU5dHTXhic+i3qWa24A8OzHGmGyoCxzgl5VNrmK6Pj5wdkUh+pklWcEDG7p1d+YWnXM3
dqJD+iw9R8jgSH+MV/YBcs5fH6/3PPPfNyDW22zQD7dUEuXGSp9SBHYWPbd0q9M9PPtB5eXDbRn4
qERCJUxTT0Rw22TS5gi2ifJKeTcYGzW8LxFU6Wl8n7td1mwvuLgDTkE1drljtrBG2Ad+flUk7i5n
UZ+yGV+oNvUrfHKmS81k2WGc0FuatBpSlEYWueLXFCn/fhxNnIWF4DR0+ZhRBat+jOEahIfSMxXm
oTWqWk+tvm2ixzLf5c1e9eST1xf3ScOaRLcnpnDJ3WJZrnwdkFH3/7wSeihooRlw46CmVzmaAnfN
gWag39NRfUp/JO75m8nMM4AmaSl3Kr2RAUkLj81bwwy3Jt5uCj4s/ZbSNsYl8yCs9TVqMQuZyOJ7
Tgf8w+aCIyQFxlTVgbbXjzCiMFRx0x91srmsLzaSsOK9aEU8Fww15xk0hg8pcaLROLoT4P4S+EKP
qY1b7VQrzia9gnAdfA/dFY2+paOwcOixa/j8tmPcpMFK4QzKd6OHOK6PYdlG8XVvEsxdivzvbNav
Dt4suOmDRG4+Rf4oZooUWPJgT0es+6Y/ZQG191SDrmy4KscT8CesLXMr9EYJD7XUSRIr5H/eQI+1
X2r7fMCx1uyQInA75PF3XBq4vED1ty4H/rsJYCxBgva1q6wBVeNkm5f8FW7kq/TcVCeudxCZe9PL
MNo7dyLEiG02bDs1dqoL4svh73jcX3q7pCFg43WWaBjl7AvsgQL7tIljOxXQbqnOtZX9DF0ECIYW
m9bzN2P8LlfgoITfucDfXJTZsRkpO/CfBXW8EMjkr29STZyF7EruNVlIpr0m+r1XkZU81NAuGWyY
ttb6sKxsuE22tA13JxxPc6sw/czciFhmvcLueml/M8dcBg8v7qpZZE/lXFPVKcCm3wExMbNsHrKD
QAsTXeCcJft/9VX+n6rvfy4vbT7oCkW5SKuQlQCEBjHh8qa7o8LBm5wDV3aBkTnrcIEUQXOJ2jM9
LKEQrs42ViIu9DI2edh0z+KTUaXjRdFJUGnbYCHzGt8Ox2gLguoNs/nGam0R98T4TvhRHmHO58SG
r2+1q4v+8QVmgUetEkM7FWQORBkPGU0n+13tkJ9miJI8KLcLT7sWjj8+bRY4NLNU9UHg58Z7fXs6
W5zS4JvkTzR6XLZcnjoxHArbvP/6we/F8jyGfHzwLIbEJzG8hCMPnrC/suwbK85vRPjU3OIon39F
uheGu4mUNeT3IHv6SRYWEW6/1n713X17VEHcMepf0codSgfwW1IhdooOSHjfDNb5Uafrvu4NNz1k
C0JiVwWGP7777LwGp/NYtwbxz3jQtwhiP7c7aV8/BWd8/hgsiO4kMZrY8WBNkki/AIwFWIg54v68
SV3tdSquKu4xDbPTYSPuuUcWY/Q7sP+r9Z2d3UhWWi1Xp3e8qb4bNz0Y0+IVRSFoeMBgn/LK2nRu
ALDSQ4Nuci5Gf+xAOeZBi/UJ0oNqMdd1kGluLTF0k29tRpJuKS/mBZUn1YNGcBd4F9Oqd2C1663s
n6ZeQf0HX3osQ9Tv0wZCXNIR7+BX+V/vnqsM7b9fAKf5z/ddeNE0I1NoxVBBqNsW4RUy+y0dIud0
8YUtscHmUiar+Pq5sn4tVH988KyeLIXqvy9aFaEyPNXef3kDgNsPjlOaEBxLR3iUD+YheNN9492k
7mS69bfqIb4xPOM5W1c30i5OvGSrP+FtulHgWWG39aPRXdEdN+f7nFGdSgF3OZhP3TfJG1Y2Yjf1
PQ9c51zuzU3zuHqmoJCwBh6OCarEgMzaW2IFauOQRF9rv0UzGQyiEwG05B1W3nBQ9iDPmUfctY/G
M+TB9btaJTX42W64N+3BizZYCCP7d5PiZs+NsoX55TW2Sa7zSHG+iXcJzOfcarb9luER+llobSA2
iXH5syrhN4dSnItbKJwBAgiUqDXIu32FbhUUJR/3tCl5iwtb4cSe7NMxeavfogecx9udvgH0PiIv
gcxVhmgklquHb1gDgLlVbjUugY6BpXSm1WX1b+WbQkH7MnijP+mYrw6laxwmI/h8O2068dnw03W8
Lbz4Tl6LyJsMjvid0sfqf+s747WHCXPU3wqvfqA9nn8zA6u/AU6r+/2NfpTs0n1HibfrFafAm1C3
xTM2508lqvmFG3jV4XRPcMEWGFLRsMGmj1EHIxfvtO/XpWvSev9euaspq7eRocdMuyGSRh7Cunaj
87sFr0PFfyFhvYoRYdYrSthlGZNpyecjIYiKXssJPavq+4TmPN9TeJfy1LfDjhYAOXgMKwFfzUzO
peSIlu6t6zfJ3+fPSpxA0GqjU9Vp9qVc2IZjaxc9MSShTWiQU3GjZBciApf3CUH6hRzqX2Ly38fP
Cp1YAwkQJxIRobGrHs37kG3W1jg9bszA09Rfg7gp4YyHuyJaFzoccMwxsIczha0gXTA1sc+ZXZ29
jK76yRl7QNi4D6viw1h7qsDGaidaW/229N3eYbb/DNR/X3yecCRd35/0y/gAk73D+69NufdHR0TU
j2nxt+FQbKXweLbHdXixOt/UPSH2otFH7oNsmDdnd90I9+P6cmgqFwChlmEebOEds2qs4g5dy2Nw
AIJxsZt8O971laVtgeHcFLpf31xu0Wi6z26lb+xMBB0y9rU3IMb8dN7Ea+iW5UulTnK7hmqFmrVK
HFQPusbuLs80bU67dJvcmEfN+TrMXoUFf9zLsxyoVM51M+QdA4/Jv1xDUWq1qa1zYgXNr0u12iB7
n3pt63VQKV4u37OXHtRPRdsU50rmE5dvfMH6eEGPbTj2maNjtsxZRU4YeX1hV52tkjnd994WHaFF
grs+293JK2R6Ul4ZPEdeAiR36XxO+/+r7zzLtC7y6dT1AROs1RorborF0w+A4d6KKd3qx//302bp
1SgkeZ9WRIPkifQKgUbzsbdNlBsyL1/8bebSb5slREVZFKY60GWtXQnodrkOcGeWC1RLQItGeWIZ
2d3QN1ZYgKaP7oTsxeBm0oanIN5KtPajaq+Pfhy1GABsme106zrYdmmKoDVIDRerA64n/ZH2zmtz
mz4EB/OuY6av7Myt6MOAahgInRxjV/j5zjgme2qEP+Fm9JJdyYbmZqIbtZNxa8VCdCTJHa3kZlV/
iy/ibVHAawGgiQs2h9CKEIk63bVxb40n7izpZy/vyoEVS56/3uNXx8Yf9/gsQSt6I8matqczk/+q
+U1rMVjdVDfMlNp1jA3chmiZJn6TO0b9s4G6quaGE26ZxC+8yD9blYYoa6qBbLJIT16cHTZBPlPL
Z834cHqRPNWVdpmNXFV88ca7SeOx8FK/K330t75+7pUJ3+fnzg5ELaSiWhlTa+qg+/EeJapHw7t8
m1j60lp3xI1Aga/xDqqn7gW/+DH5uC1OdJd+/eygNPGAEHzEr1dQo/CAs91ffF2wChoIwFZ+TgkG
CcOZ/9x8/fuvYNc+//7ZoUlMirwxrbgwQ9onPWIeD6lTJ04h/KkBBKOJ7yOVd7xwG1D+umm3Hurj
IiX3ysX5+TVm+xAwYaLhPzstADKeXr/J7sktsYdypwYlqdSDShG2gmo+4Cai7ieo0pTXCxvTjjf1
WrOLDTwMrz0sAxyuqE98erl5P0BGSjJUDAA1KCK949KTmyCSLWO8nQqaKv1BYyeSNqn264yUXXUD
5o5s1U1Q53BqFLO1l7g+qvq6CkAHALM2zzfDA13/LL6PpQ2NJbzGcYwXf64WuzpXapTP7z5LyFIx
LSotOf8XACn+HhOUzpZwXz0r8hoJciZBbvyCae65fVrYWVPK8Pmq+fzkKVx/6F22WZEZ5Xngyaq3
EjwTqHBgCTVNJERvkNJHmP5cOyUm4YvasfI/Z16fnz3Lw6ogi4tOZFeb39CCbDZT50aftMqEQw0I
rXJPZA/4o+W4O97ldhBthIsb3SzNw+SFc/0+G/qwBghKG2VqltPqE9WU7SgbziMsKxV5CzzcvWyD
7I8IfsDXkffpnVQ+TDmCBuKvh98NTCj/rSyZ610J+p9XZxZr23NZl0FSj0AkAdq/+/wUd9Jbg9n9
W514RkWtYrbkYMLGANLbLX+ffw4EPr/BLOquzqtLGcm8wYQINDMnzvYAWBzzsm61qU0RkRGeH9AC
zJ+IeU/yGqmxi7xEkVp6i1nUFXI1bvWKt2g9UA34aeceU6rSAjyGWqJBZfXHgPy8KQw/Tn0dIXJb
DGBo2uqS1Yb8z9zl84LMwnAUZEMvDFwAQ7SJiiNyqh08Sx0TvThykNbjDnRK7v8K/a/1CpOheHMy
MYtRcfgzbKnbiMbSjfw+lfnqAM9icqqHVR2NXI2TxtR2MhcM3AulL+4fKi4lyEO/mo03golw0ezc
pw4ucp1X3DWSJb3JPaPGlRff5A/Gbmqdjm+SF+zUV2MNYZFOQOHrv04eAeA1dxHuskn1qeBbv3s2
toVDp2o3datwy8GJ/UF9+QX8D3kalMR83KLs9ijvgFjt4528nlqSK6fgLkgcROx9cZ2jj5fQNLxs
zjcwZn9nt/0h3Mm74GG1Tfmbl875lcnap8/33s/9cM7j/rzSY4Wlku/gzbmiTXM6t6KtcuzvOo+f
8ZoijaTeL4TYhfDyHgY/PFaPV7GptgT3yW0i9+hSXg5F/mqgDZnikoWyMlTdToeMsbQ5pv34xd54
388fnlxVonBRE/Yr4OKp0NdR3fLGtYLniWiD6ww7p9iU92evV7G3SJ6jJX7jFdDI5yWfhfgs1cpR
1Di8XWlXeyRgEAakI5PCnyMTQBH8sDjVvtKW//zMWZUM8eHUqAKkrlKgmL/HBti87HMRl8iy2NTC
L23A2G1di7fd+dDp9wjXIn4PMmi8H3D0UBYK1He6yz8/ginLE4xF1Oc8EPN0iru0Kiiv0ve5VLTN
bBqkkzdB9Xux23k9RP192uzHV1V3NsuEu0zWeNp0o4I4HO9W+CMhPL6stPcOWf3q582uKdg+o9mv
8gmKJGa0JYstuDsGoWDBNhd/pO8ob5S30Mu4Sju7NtwWdQLH+HP2TqMDoKOxIi78taZYfINySSj0
Xzbg3/WY3WFFKza1uGL1Jw232pae1c6u1p03df/Y9YHTCEun7npK9feRswvLMJsqqSQeWeM8qaIT
c+ooLGvK98ILbjKGJEu+3FeY7NOW//vI2cXUR20nywMfQarWvbOSgcMJAJgI/Jp4HBKCXSRvtRXq
LB3tUOFNueyy9GeQHBFgIuWV4LvL1fc80rHm3WXK/hJcLFCiOQJsMQ3n826IHPoifCEWzHD1C3K+
LlbliXlsUNk1KAO/VaZFoZ7VXiLnSND4rWa/2wKH9SZ5G18SRI0Ea/WknZnVNxGC79ZpU7pIKzTp
CbV3nJnIq4ThLqmdDnExlJl54lBsToF1WRJjWtwWs1uz7Iw8MVsWTGBtgvXkV8Ao9Z1r0vgrR1oo
4K5QGQ1J0QwDxyFxZarvf/4hEg+m1J1UNuNDo71V3zUuOLzBPJBXtnAfkF7ldv3axi8DBj/YP3mJ
29cP/TMUhBPsadUV8xvEi8WtbmUI2kt2V4FmLOHNoTG2EK+uJTmfXnUWQfLUbJTo0oHzm3hJcejn
tDRFF8RO7yA/c/FrZut+iidecbvKt7Vj+DpmRKmL1Qh9dP/r2/MKU+jzys3ii9aqUi2v6ndwBUld
/UffjvtxI5UwyCDTtbtqfVYQwbEaetVUocUmXQNagYcuw+Q9Y7hLEarvloW8rxWcnxZqFlrMVZg1
2qlk+rodMreVLCzn/eRY/ijuGcL0odUBPIAqTx9fWlfg3n8pgs1LF99kimYqm+b+Ym7j9Xnfnh4M
JFGs3i9OnrbCS3iNsEPghAuLeQXl9nkxZ6Gp1vKLllQs5jTwESw0KntrYh9MytinXUXTdJmrf+VG
+rRMs9gkZvmlLNXz1PADFYNq/M0kPN15q+2Jbt7i/n2/T2cX0qfnzY52Mwp9ezbBBRRuSqcIUWia
f4A5xN/9Bj7WaVv9MKnhfjK4rA/GOi6tbK2ZlvSob+MtznChYdH1rd/09UB7EeVdTsCmAFb8Q6UJ
0FsqzBbQJrrVYyYCTAzMjyX8kbY6aEoWUvXE0Fr96TYZu3KN7CEMCyh0mp3dkCQzbAqoKp1uo33D
IdpVUClcXAJtYcnnmOxTrennWK6mJc+O5X4E8/RdS7zgWKBZ4jS3xHTmLeHNUOwl7FoTWxMZF+Dp
eJxESslNdsBwlNHpdwaKc0gjmTZK37IHyAFbJ2hpvb/CmvO1f+GnIQvOouyi7xWAi+/8vLMXASFV
F3fSFbGMT7t3jvgW6vCkBVMomIwNo7W2M7t16Im3wTbZksUntiDZJmYqz9gmP+UBzLp4u7qVd9pv
Xi14OMe2AaTTXGaxXbnxP265OQZ8LKMqaLNmguwFa8WR2SHTNO1dARpEmh3eTRI2C3eKfqWu+PTU
WW4tnAtxFCKWI95MPESgS0Lr5blXH5LUDe4AU+WYpoBIaXfqLXi9reEbW0GzaqSaO4tCGR13hsH3
0At1+4IDAaMb4HTWsMVizRHUzaA52brxWnoPWL51XtrToLfSwzQtwzAic5vK1xpLEq1su/KqveBx
yVeHWsB62MUbgk7FQgC7lm1++s2zy6klx4lxjuEe9Wr2JfJArdVVXrNnou3RNuvKfcg0K/KKl9D5
Pcm/Q0NgzmxkfBWrAOppkVWcT1B9y0O3W4JnSVfcyT/v0dl11ckRuCSV2zNQvUB+BLR4OogmTNYD
1N3BMyQHha5hW9EgrXlV5lAnX97yU+wBsFnq18e4s9o9eKJ+L4A6xkkexSYkDJx2orOEQBeanQHA
KNnAMEXtCnro8bzPUwttJzl0OH8KekEQ6SQnP1bQfFCY2rev8brbg2KeBPv7HcDi9ExuRYkeVzaV
/L7+KVTT5ORiXxAI5h+0EKQ3zW7c5TdBDzbFC28uB+60sNuW+/T7wCAcH1qYqGtkIP4MjxNsXNvE
+wZ/1HdniNHPjuafcZNs1diSf2uCI625DelrMmvEqfWmODS7k5fsg27l1MK2PP9ufaV8zTwsFgtn
jXU8PklJDmhE2SBieBZ2i4Tsd6zjF3fFuwXJh7SsqZux5YLiaw30PgAkahL5qNOGr3wR0Ttpj6ny
BhXYPoFF6GCxVMbo1nRxuvxZLCE0sdD1ipdLdwaTVREkI3WXXCgPeT56q5O2DdpqN3ELz77Z4pHN
FcDEqpQk6iHdMeEgheTF6Z1gk4m3tiH/yBsvRwNZ4dcraIJJvX8xR6tN3LZ1UyyaNuqwFxKfzCa3
dUwQUZ2U151+UDIwkd0x5F+qceyQAoCMx9hu2F/YlrVeMfj5yjORo8Ri6a67T29jZL4Etz/dBNUT
HU9o8U91facDOzWcM9DQxLuccYVztYuDWATiI6vYLws7wu1PKjylu0v632F/1wy+bj6eRFxrvJzU
J/LOKKqLj8VTVW+y19UDpvXb7lf/Wr2y6UZ3RMcBhsGkVAv/3by86ofi5rIvVFcNXGUr7uubkOTE
GaGXhGumcMUDhpx25UTlUZ0Ukb0OXs1R3MpPVehKkZ9K+NVbgCcgT2vBnzDD6M9ClssqKmcl3OZI
TzDpxmErdKsK2a5vjS/TxUy+/x/Svqs5UiVN+69szD2zkECSubEzF5iivEquZG4ItQzee37991Dn
zNclVFucnY2YODEd6lZCkuY1j2miZaSmOvd3jbzp2UeSf7biVnLvRZyjyFPS/ijBCyhfuvJjrb3D
7hDytWjImk28UqRPrkG/C/isGGL+ud4gSXIWUm1GtiDMkVbngnJlEri5YkeTTkZQQ2wFMSbcBQ7p
Gic+iOfxeli2d8EClE67hF2Q+ojudCtbxS6YsUK+0Gv/frhNQrmgrtJea/EUlJoOzHZ0YJsTWYcM
i3tbQeW/XYgyeu1G9QHz9X2z9ZdQWtkNiIA+R2cn3CCD5a783SjKIlv4XPzgrZN1u+JrfiQNaEQ1
4glsked2VVBTaRdxvgbWfcag8VKF6NstMgkRhVyoxBIuRygp5+UC3lijIIZYmRmM0oFPXvWHge1x
AvYmcGmv/oKGO6E00X+4nttcADZ+m8+pwHyfipykI0WU7ZBboVW1xWx67+KIrXzCPKpP6dqVUZ5t
Nrg/QrPMT4jneAWUg/qEuWpeh8/uFT3qUTDF1SnTEcM3rTVO44MX2Zk9lx5ealWdz91UWr7NozxV
3VNsif69bMpL+JptxhQCRBUcVG+u4a1nldEv1W6/DTuGvGcntRP8K6Q9hVihUbyUO74hSAGRvlQW
rG9Km+aghc3CIy4UUb+NPAmz6jJUijpHcNei9epuROhRoLDVjm5NDTRvRbO565EJrIGHgfbu3Hxf
6rl+G34S8aSiFjqCiCivgtpWcwCwZVSrIwtnDadJGL+su6265K4O2hR6IbS2okrvoMeHD0IWEDKF
wQYHrG0TrBMbyvX1JucLB9cBTCjmKJmnAPzKdapOgp+eeE6N2gGa01xPtt6hBf12WKoQPAQ+XoQZ
i6G0KwVanDvxJd9Jmdln29QYNB1qTNbw1m7zLRKMDeQMvbXKLASbZEMIhDP1funehKgQDXZDDUxz
NFsrH7P1a88+yebVoBT6EzU/e+4WaOe02lMlQu+KQ+yqg6s7cIjgujwjQfTn+XHjgXNt8MnxjoC2
KaCOIN57qx4QdgDMbBiKVjpOguSmf+w2o6Y7gzDpQrOAPrHcd4BSwHbJF8oSWCvnVywYs+jymaxm
Kiqfl37klCFW3kgyhVmkIY7p1ijhli6AZkdh5S8soZnU9SQudbbP/YDEyKVQVNHuybqCwUBvJJBe
4Yt4XWSmE5i4TTgWTHwr/MrRF870MWXdVGznPfcw3BjVSjAvkGcGFn3jCjZCLLYE256vEZXkVirp
KpT6yF2yUw/O2/UDfW4D0AnWOCFB7acKNkCzQCDZrnvof9cgWaZwTFAXw3sPvTz4guEtNsid2lyH
hiaIQGVgNxC1gcWaYlb4L8S0x/YZVNUH6H7a0mfs4ybypVFzOgFBDyfN2klnl+HcWTPFhUpxnfQS
x1EXwLUGZj843QX0ShDmLHIgwBnEoyBMJ+iQga/8myow8pFdAZr5i+BRoCDh+w0t2hRel+4dX1aq
IQvgLVYvwwvdR59zxw2Z2bInXPvZWqnyoHayEbeuAqR30iLk9X1VrHmyK+iNL68VzZSKl77bwYYV
CBWrSGxAdKoPH5gZYgvypkYmlCoA4qercNaE5QK84fzkPikMnT1ejyaUVgXjbK6AxEbqZI64GLro
Puf3zVxiTCfXhBop6uCXqLJJkO4vrLGo3ULUbCFmi5hbsnuUnRUKVlh3SLqGdVcukA22HwUK8RCI
WFfKBjIueTUKEQdwOAZxTpiLuubmY3I7MNorXQPAx70vbOEDU3l36BQ1tcHBOCBWQAzUIuF+qNew
tW8rtAIAbMuC3eABkDKrhzK7VSfnvReUVTbIf1zr64TrkAPD44TLeO0Aft7V+zaw/czoqZGvZdxh
Jv4fvPToylnGK21dr+hSWWaQaV7Ln/SXewNV6HojtAZk93E4FmCMl7b8Wbkr4WWukT2XDZyYB2cr
ixJpIEOCZ0eYjTwd6QB8Q6EPrqGmg2wLvXiQx4k5NDduu8gelSVb+ge2yHZzd4Q6Bj9XLi46yQjC
hoTMGYu77DFaOTC7xjk9gJqD5rq4QbLrNxuYYm3oI192gG9A6g+OFsHzsG1taNrq+Y4iPFmcarAS
Zj0ZC+YJdBqh5dqbnJntFlD0CqfnVkNJlS6RPKLk2L2qnzXeMjfjm9miwMwNRCfJgSaHbtGiaXgf
bVG9UYz2DjV7lEl7INqyhbQZUM21oB0C1APKaPECoGd4T7mvsBZdXr9OLvC7vuUH2uQ6iasYLiYJ
HuXPgudJSGw8QvL7v2D2MwYZV77lVA2/dsQ41Hocp4pdrLx6Bf/uYpulerwXcYI4+LLAjIif4Zo7
BhiFUEG3WsmsgW25494qrO4j34U16F/wTCVzjzaJ/mUh8oH9RXx0oiCNx0XH4d5nlrvxa2xAftnl
O9yc6i/HfB9pwB5ZRmsUXemSqKta+AveSMrM0p/29X0xFDpFQPKm2Dje76HuqFFc4wa4qSOmhnzB
eM2CnNcOKx4FSdTRULlzd93aRTVi3W+7xJSQPmyHV6hN+WZdGsqySy0F6pUrCpGaQznqiwsLn83a
W1xC3kkyZSKcGGTcUafW1tkBEmrM90UXCwsy+OAu6AjTRb18DJFmQk7sPdiz5UhJOalBHPJNDRdz
8/ravqDShLV99giTk6NzAiYPNT7pGF1CCbiwvHf5CXWEg/PFMzCNoMC2b9agGh28pf/eRjcu/rdA
EX/mQS7u97MHmez3wS2ciMo4whBFoFYMJcIofBEIvHdu23zTDUd0e3r1wI3kS1x00DnL19AXWITA
k9PdPJP2JMT1Yxv+fp5p8yYoecHVEod7ld16OQoDzSpZNE8grW2BeoPIWmCkn9nW104RjyaCEm+n
0SFUzdBOUA18H6ya2lxe9O1z5t2PtbbrM3a5BHD2hONFf7Z6fK2sSaHh00FZFGBbQIGh6sU+cNus
42eqa2u00NBvtWaGvZiPnA07OQQklyZ1wDAsyP23I9s1VHT2MDZSR00lUe9/zbqsXm6YapICoXFR
lfhU0jeiSSOQUb9MgF5/3SIuuYvDVcsMxC3ggWmeqVgorqKC26k3VQaxpbhYEjHTS0hTSi1KBqiI
4sbCFtQrdTcor1DVlF6gZkvkj8S5l91dIzz13VOXHRrgkeMBrLIkR38x2fmmBOUHA8cAfU+GfVPc
iv0KJWVESJYH3FJl54qNRAPa/3e9dOM7+6Szg7Gxm986ynMND7BVXuNyavbsF9IG5alFswZ2tGA8
hvfufXkz4vMEU9hCRlo7NHc5jtVdA/U7HcX31AoisOKc554AubjMsdZ7UwUGujfQ/ykE9AJRd1DM
RjERTMaqRRdR9ZqRTRzftqDHQMsewgz2XAeIXSzH/P4iU5i3qBHeD3RMEJObYdFJewccaxQ/A+c2
DzcpwWHV6iTb9iilOSiQ5ls4ARtxChA1gQWyUWhm8cQBDfC2EV/XMLnpQNmA40YbWA4HrAJsxlZP
8KnhrdJ+wG0j27kQLYPYuX8TekYHRmZ3q9JtqNgetBu1jdSj5K+sMgKwkwUzU2idU2gHFMeQP8Mz
VgiRzaulwYjzINAM9DaYqQdrNTn4/qsgvXT9jeTu4nLpuoeE3AhgUHVozQTRXgqPrhLpKaxRemXZ
u9vIva+DhdetHAtZmv7v7K+zmZ1sa7FvC8UjuNDaNXhAhrhrd6kRG862BE03fqG/+MP1ES/HsWcj
TnZ0TcVSSTUIEUHgQ/7qLQcmxk21KvIlZCFMjUCBE7rxQAeBioivCjPjRGhQ4zd8OBcBNfYvIP5/
vnf/5X6mhz+O2fKf/40/v6dZX/iuV03++M+d/16kZfpV/ff4z/7/X/v+j/55k30myCU/P6vdWzb9
m9/+IX7/n+Obb9Xbtz9YSeVX/W39WfR3n2UdVadB8KTj3/yrP/yPz9Nveeizz3/87T2tk2r8ba6f
Jn/780erj3/8jYz3zH+e//4/f7h/i/HvHtLEffvx9z/fyuoffxMkTf67JmuiBvASlMWUsY3Wfv75
I/p3MspzSUSUJNiNYrsmaVF54z9T/46/LXEuiyBHyzLO8zKtTz8i5O8yFBsogzS2BvsGkfztX4/2
7SP9/mj/kdQx1L+TqsS7TMNDUVXH4WWusdFt9gQcOLuQqriXBD8Kqyc+Gnd2ma5E6m0o0R3LoqVA
0XsAv96DSMYQvPkwpAy7jUc82+u1XS6Ce9qisZkI1QLKiegPrfIIXR+UVQGcjXBkypFvMJYthgoA
Eo/O3abTOHLy8KfM/uzhncxXGZzNqqdgpXz1u7GEhYaJme1lq7LnndSmpcY/hlOYLDPQf0U+KTXm
tVdTASajT9EWWIVlsRnVfaP13Dk9JvPnUcx0mEl45wbIW4oMwzRDge77Lmc3Unw8W6J/roPz7/4j
EJkOMgndBFdyG1X1qqeThfVDcVPuPKhJJWiOo9tPQGDkZj6n3PuDjPV9VGkqKKD5deeTFK/WGvkx
RUu+hwDJY4lgxHRWo5C4ZotbEGMryB60T9UsCW8aB03Hn5zTLJeI5oR+9TTa/0WwtbbpaozWizu2
TNbe2p1137uwZlRN4TgDZI1R+Bt8D/hI0fipJlN+9MXe5oJmlxkxVTKsNQ1cyRh2BmW/joHrnvm+
P9AUeFV4Kcg4gGSVKAqbvCqAtBn3oWl5HFpvm8aIhdX4EY5pNiRe9RhF+Q4QkMpDb64u4DYSWdHw
1YNVn2vDTkqdg1h+MigNV+DkdejVxqjsuER+Cbva4m6xz2FG1sML1I+1pdxA3hpiePRDy28VNADy
vF8yLzKqADA+L9gXQ2flESIIgSGvHEQIUTvJM21gvgU9hkrJjZw0BlWDR9/TVkOOWND9hUB5EzTA
wZburtfATA79zaCBjB08lLwBITuzMwCX/Jjsuv4pyhE8Fq9JuWN19tVH1UcL6UpB9YG84FvqwQYs
AnJXQukJdAKZEj3ip/c2QhYfmiS5l9JshdpQq3M5piiN509xXaxDB0XcqERApqEkyNpYAG7GhWb5
AKkcthUCCMLyfk1A4o7ZKx9br3kHyCKsuNz6F4vR5pUdIB2GxOrBtVFYmeJ3g/HDg31V9gue0E+l
8ODt4EJIFxzFrCAPPUrtBWEmvAwRDBEQwg8BvDMzwEcyiJr4/iZwfausulea13YhvNdqZaYVyvml
D0RDdDNo9b0aNV8CUCxVzEHIaqleBpzBZFhYBEl107siYgEVyuBxBCKi53hzm+1HpowVSCnhskKR
eTAkrN+XfhxGZUH6lh9lKOcyG+0I962/TVboGJvOQdpLNkTy0YSAREtsJW/hATXExVzB78KO//YQ
k3Ouh/aN7GgdP4pAWrvyvqWfczvt53F9PsK00lT6PPAkT+LHsck5AkPjzxFB0UJ7f7RAnOvA/8Bf
T6Z1WmsSA655SiLzY7DytpjTJWRwdmwLYsBaNYrZasOP9vF0vEmkGUuCmIpU5Ee2E6H2YmmAWA8b
AeJg4RZ60F+j/sy/IUU9HXa8+8/u9tbzmsxjOL+8lXNLDFizwscS6Gl0oF4DpCUZZHO0tbKMHoVt
a6C3eLKztWc+7vhyk7v428cdl9fZU4hipPRph5dX7PJtdE5Fe+mG2+M7t5u5esqFi//bYJO7olOC
VFEdhR3TGtlRZ2comqcRtWbeaW6YSfk+JGFRBIzzI4c1A9BUKBh5iwwikrCXXNUHqM+YyoxsydyQ
k8ipJVIaO37OjznfkwjtCuT0OLiX19+MIvb9+bkUiTAmyoRL0qlzcfa5WC5WoBLgc4lOAOUD6v5K
PO8z52Wz7OKgNepigDBOHKUoP8C3JQTiKhg8GOD5ZtGqW7DUHxsWrrL2MCjhyilKuOK1eqg+5xS0
ihA65PHeEdcIa1deW/xqAa4L2E3II6AJAFkvtF+RC7RvosDJojKCrl31JX2lEl1pDJTzQd5LomPT
GDkzwcHtlo9J3n6IResYXgZ8QhCUqIWG7Z0vy3CJ85cuxNx04vfgZ97T4rXSBlhcpdKdLyHRZgRW
d/myJ6g58A6imupI7YQIqNrEtpi5d5EESUeQKXF5QPCncG1SEDsKJNvRCoD2UmgOge8EyS9PK3Ul
ZB9VK0Lw2gX4te5gK9GhOuSHdhs8hVJsca8zml5cq/VwlKNM9xQ4R3HoQw/Js+t6iz4qbpOmtd20
eah8CIBQwPCVXG9bVASkEMA4XKICqC0RapRNbhdOB19RwGZlXAJKacHOAoWCzKDoP7f9kSBTxSXp
OilKuQSNjeRLiN+qtjWFODPrJrrvAQ3PUgZEKHRP4RuiSrHtO+Qw9LjJoTsTBrCW89ElK90tLZ8l
ybWGJIVxlPTgqMTOcmYRPjyrAAn6aJzJYmp5smNQEUpHTbjMs5fEe8n8JQR1+6xaEP+jzB64Itk+
fOOGFNUmQB9pC+PI4iEunH2ZVAfNPVAnseuyfY4YPeS+sqyrDljhIVq5SbmQXdESqnwRBM5XkxeP
vYo+ap+8920IW65mJYXtwnOzTcoViziAro7ApEqAxk5kqJlsDV5iZSE/CoLy5GvDKmg9u40deKJ7
67iB1HOBuIzVaPsI8T4EDFYuKCTT/Ze0cF9TAhB7JusD7KGUKN/4pF5GZXWn1UDAuPmxaABgzyAT
HHo7p3ARLpUrN3etOBkVMuCY2rcPQpCtSKB9xEBb9qp3n/O7ApUWjopDDNsJGBx6kHCSP5QMis/h
o6LKt1l954jwm0SYmEa/qAeTkPIQsmc/3NWjVQ0a4V2+96TBCmSOSxr8fSwveFNS7C9HWww43SWP
7EsxvukEDmlZmNj4t37RY4EAE9A7z02lRmbMUdhUISTy4FXPTIMBFra3/1Zo6wDW2j7fuulHju3h
ejtXfpPElco7mIQgOosgAtmzoze24nO2p3KBDbpNOmvoNEgABYCA4osLNy1/SvxmqfgqFHqeRPZS
edQWndzunfQWIgNl+tl2Ry4dA+FFbDUjzZ4iTzWqMbf26bLtHjl9lONfirwtpI1QrQV2pNEKzEkJ
kMC0+8hFd829g9y+DGUIvACA1zU2OAzPuga9hiDbCANfJAziX1R5GTGxbQu4JamiF5wwMLVkRjiQ
95h8+hwy/UC8vsjys9uDuLz1SbxQ4wP0X+Cq9lE6b34KwV4Nvey+2HfyrucAC0OoCBLCMrTe2uq9
QqUsa9vlkKEiC15DBI29Iv5IBYXpocvMrhPMogItr2SGnFVGHKI1424kOniGU5axFVMwJQoUUfPS
ctMSVrHaJymERYTjq2+fCgEGVmBHDdKKll8d2WXJlrJXlyfwri31iGzK+NUB51YaHDNxvlp0ipT4
I3IPWvNAyR1OEF1OFQBsF222TnNnU1fFDkWXXxVWvVT5my4AKVtMVkkI1eS+P1CaIGtA9xRHagLr
IN4AeAr34QReNRrCNqnaUN9DK/09KuyhfpSabZlvZUhDBuBZLlKE/6GPMM8TFpq4bNqXrKnNKjt4
8bELd6K8kfs7SV47HN4xyUbI7ZTsqFaAw/7MKED3CBw6IP3YosiBlk7RBYRfS3zrSDV4IzYdSsiv
AW6rbFvvnqYvA35cRt26qCCNixaGBCOhmGxVtTDL7jlI1rm/kfMHNXhRxdvIz/Q+BpPeQ20ZKsh6
rNwh1ZKgfpznC7lhxzLuRABlIHsVH9ThVyArT7LyXOCTaUlmNxE0gyS+YSy/r/ExFKi2V2J+0Noh
09ty78ZNrcuJDz84HGA4Yw7AfS0pEkEIItt8YE+s90e+owQPuRx8hkGOYRwX4qQN5czKQziXtVhb
ZW5F6VekgPWvSrjNMsuFBpyGnC4TlWevaHZOI90zV9wEQWiVymDkgvsltArXJad40aJGWGoSFInk
HQnvZN+3MqcrDRceo8YmzwxNTFGddtwja6QVruUXLS5WQKtDB7oT9x5g9LVc3TY9cuA2gfVA3arv
NfR1mxSrGwkD9Ntks/OqG4cTiAJoL4NQS3AYvhMhypiWoywX/AoAw+1eegph+5Tcxh61Cvj2ijHS
R0m1VKhbpA7YFNJRVaF8lBIzg9IyUrs6DxZSJGxoIJheA1atbHdesWARVLJlx+rcXYT15wa52UKW
qCh8KFcXegbpwcARDnXGrKyED4fInV+iVIMTNdDOoJ4CX+WaPl+Ppy6mGmBeQuoOHnwEKdz36FcK
0tLvxGxMbWCYuwFNZBEb3IjeoHgMibZ0JjIdE8JpsH0+3CRKlGUvaBXm82OaHNXsNkb4ywFYdGQo
XIHrTnCNXn/B8fmvDTjJUAve5kMUu8gxnMJYNJohQBgOblDXR7kY/EoqolWNqQo7MZDPgtIOFSDk
4R5eq76L0d8Ke/BBg1/XB7n4rejZKJNvFTi9SJMEoa96M9YxoHwO7b0v4F11CTqTi2Q3J2p7MbM+
G3AyebHQeUk94LUCaCG4FE0tWs18n0tVSpTBf0/dJHsPxLxlXYncWrHrY2/1EOjzTPGGQvySgKMz
+qPIL9cn8kLB7nxINgGOuALr44SqDEMyoJdAF1mPGshzFLQf2gan/Pb3q03rc41TakVJGn4sOyB0
Vfm+Ax+j90GwgNSCJO76lD9UTbZS0TWM0Gi7/pY/+kfT4cdM6mxRxlVRKoThNUfhHqT00ENF1A+y
26G2XQscqccM6iSFjoIWXFd3ELcsjblM9PIK4hCA1lSOhG2ygpivRvHgYQVpQHM09EGK1MX117xc
vEDz+V9DTBaQDNXlsGkcdmSdHhcLAfZBha4YiZmOCwk5THifgM5lwkZ0Hid34XRBD+fPseVpsZsJ
SdE3jLBjEt1wdt8BADrzdlN9nz8+4u8RJjXeqFOjDrYD7KiCyydAPUFnPqQqRhpIVz3zGKAQ+AI2
bYIKpjuzgn4grKaDT1ZQT8Q+ykiCywGWnDXslkdFeaqPZTzM5f91tEk5KK0dnKE8RgUByhCymdp9
Apj+eAx4a2U/HK7P7A+ay/TlJnUfpMBdI6tYmiN1oPiA4dywUIzR7gVRGKQ6bQJ/3ZHBIEKw4R6S
UqvrD3D5zvj9Zcefn23PNq8SLqLOcSTKcwzZzRaCEXk5czH9D8fr71Emd0YmhG4k17hwg1VtjdAw
SC9Bmpjqo8txYN3fzlVjL12451ticsOXokhEX6XsKIJYWkJN3AFrLQIjDsDL6xN4/WyRp2L/WhZo
pOk4O8bxvue7wvVnBviBwpoukcnR4pUug24I1r8D5UZghgf40o5Nfx+Ez0UKO1PFHNaVxW30Dsob
iFwtUQbRtY/r7zmzUKaYDhjjVmXuY6Eo7FnRtpVwz4r760PMLZPTVXa2GBvqOHVcYC4hIwaaM785
0VSx25t0P6JXnuuPfuNY6XJm3JlveDqBzsZlsLzJQDH9o7I+KnYj88bNj9B4vJhAoRBmJvMU0E4D
wrP1eQqyzkZ0kbP3nYoDtTK9Q42gV7SArXVulS9nnT1ED8ELbCNIr5Nd/Ja8IPW32kcCLt8Sof+z
BKVG6OT7Rgvka7lCSO4VBkg5fwGCPe6TH8951lqZHPwwzm41scQ+ilr1weMtMGsNJOS+Qt6sov9j
8XbKFeB0qFiNYAGIGtfMQK2tKMjjYmvOfO7xoa+91OSIJ4UkNERotaPkQU8YNFzQTgfwUVQrzIpV
GvFHjTh3TqI9U1K/MLefOQ5/kCJOO/psVsf1ePb1sdwqVXMrxCMF+PeFqndlYLpgX9UNjOCJagy4
dNTcXSoUGvIStrSbQhC5GcupS9Z+VT0xtf5RTLYJ1AFaelS8lzFxieFOXLDGFOEhzimfm7eLh+rZ
Y0/uiiKErG5VI/JHor0dAPJZpju+1yxUay0JhWloxnkWvZuL3i5HsGfjTm4PKUAR2FGRHY4kjeQG
0lw6tJ4h5e6t8xkviIun3NlQk3vD93yPN42MEwh8Rd9ZiMJDQYK5iZwZRZvEo4IoOmrgINtowP4z
VKj0Or1+UtbcSusC7bw7yFXac+828/m0yT2ScU0o0DFgx04otgxhthQTyIdqujhvYHRxLBl5KKEq
2rJ8ssW6NK/yPC34MXvv3rVR4UU2Yzv4VW3EcDFq+5f36UFczuJPL27ts3EnO0tt0XOCjx12Ft8p
yn2TAa9ZEYAiG9FO41uubEUOXBpj615+nDlWxjj0x7FyNvZke/BcoYojShruaU+ntQzxJTDBKf0l
xPcKefTil8b97PJtFN07rjSzpsYXuzb4dI+wkGmswIt3xVJB9d1xZz3wLiYBZ+832Rs0VxM5TDCE
uGbr0W8CICjIQwbrWcfxuZmc7I+0csMma7F60JK1h5Wzkuz+pAbnWfOcip9LlVJRojApIiIBhHhy
xXkRUZIePaljkCtWC/WB0gdGx90F/kyY8XPXfx9ofOuzU58ouaIqUoTyDBX1SlEMyHTbgjszys+F
8H2Uyc6rBVb3VViwo5N/Btkx1F6vL/Nx7r8vtO+/f7LDBDkM3ELRtGOSqPsObgUEspGiGm5IW49E
Dji+zgTAP2OQ7yNO9lXViXHm04QdCzivND5ZFUpzzD1p3WTZU5bPZYA/pIZH/OT5gphspRZOE0NN
8Z1gPIa4TF5S0MYEPQNsW0T3wZZu3QcyepkAaajnyi61wCsbC5fSi3QzT26f+6CTbaeRUPV8GR8U
jSxGPjrl6foHvVCh+f6+k92mSo4Da020+lQdxNA7CEshrX+Eq1u4yzaQQcssmORtEws30rL5jAwI
bQuGP5cjzm3Dye2kOB4rJNKhN1Z2gD/B2Sb0t5B7sUR1ZgXPrKdpJpPVmhfJba8dWwAQnQamGBnA
5/UDYCCAmzYzwd7M55vmNKrXhVreAZeXUGIPMtD+zWLmA/48mMcPyBkFCA8IqJMI1dnBEqLXzLQC
2fVYQxBUS9qKn+hUe/DngTUf9PZkKM/HgZ4fInhDwdj9PvX0uULChaD2+1NMto0rC25ZK4BeBCt3
GQKcqw/bDIX87B6don4HIRRvMVLyJDjp9CYeZ3jsgfoFVRwE5D3kBOzr03L5M/+elfHnZ7MSiIEW
QU5TO1aAEpDS0RmpzUaDkY9S7vtOu7s+3IW6+Pf3n2wjqO63Qimgxu+G8NgK23jlEGDmJc/Mxchm
nrBxGjiZV4nNGyjV9fn9II99HjGfOS8v3jMyAg0JMpayNCVHym7StiC+IQ6B7UUIWrvCoDWNeH3m
hS/eBLJMx6YNkX4Q1OI2bL0oESjOSfUZVHqe6sJT+Co+jgLChQU0JtVhrAS2crP/d/B2CCspfOol
Dvwpnap1BjLpmjYt6dFVX7j67M+Gc+NFOb3ozgeYXHQ8F4C0LSsMAE1gw7+DjQWkw6lJ4Bxqqn9B
FfHiCjofcXLRqYKaOl2PEYf3UTtvdHzWBj191m4HC2LbS5aYM5/wwlLRABXmMmOyqCnqZI+EALGE
rtrQoyRLWx+S5DSAYGknQwsRsl95eMgp9C81nTlrV30bIBVQeGQT5R46rTPIrQvnJB6Fy5oCyiNk
cicvD09vN0/TmB5DNOQ1IDzaWUDahQWrSQQzjFAPOMIpBaHXlDgD4k065jU0GoB7qdgrAf3EgF7O
Im5gPab6M+XVi0MCByaB80AkWZm8FZUI7dUwlY6+4kBwqzZciLmlQroWAogzdc5tF5fWzEclPxfu
SPIQYRrN8N3YZExNHPpShrbZURbqhehmByoHn0KZQn2xWnQQeAqfiKB0lqz6N4A9ZMkwczKMV/Vk
53BVxopCRwI11mm7hbRO05ed2uOl1Zu0CrYOsNtpI2wCpYSyJomXkhavJZyCM29+YbY5Gp8UIGAc
SeI0lM/9hCkC8r+jpr6XMZTYlPqr8oqnlEL0tvlKJXBKxGKhug94nUMmd4bmH1VhMErmW7Xo73xR
WqVVMmOPcOEmwhlFRGX8IPBtm4Q2cRjG8aB54jEGJCOObB98Fi/6Et3HRGYz4cbFuf891hQk3MR+
2KcqUG1KAfU2Ii7qmMB0Fq+VQ7rOa7dEIJsG9JvrUz/zilOssBJwSLoTDAta3DIXvhqoCQnhhyIO
FsM3vz7YD288ROhcxbqSOYhL0GyfHFuqRpSm4bl4jEJRTyWA1tLyDgiXheBCk07o7xxPXPnUWdd0
W7BnB2Ux1XEgNud2i1wpdAI7EBj0zpxgF+fg7KnG1XkWcNSZ6HZOOQzHPv3owLsEqDGtb+UR/ZHH
c0t9brDJmkpkpXHC3B+OFKRWEscmLGIWAIdtVMgxhiJ6ScVTGQo3RSVDCqY0AyYa0DrUQwkmfsFX
WHuGkM0E1uPB8mPf/56AU6/rbALKOK3SIouGo+velrCaEKB4Icwxmy/cE3xs4qKTSxF4TE83RB08
CfJMxLX8VLWHCCLX11fXDwW90+o6G2ESyDZhQ0FE8cWjkpU7aJlamUJ0AHr3KcQDNN4aae1adQ6r
cu7vNVo9960HiWDAgzy5W9TQjEyFwWYhYIlivQzS+Cb3Yp2AnRwoEPhFXdaDN2EHDdFegvVf46+6
nkJLD+DQQLUrIToQ+KUr/V3mPIeu9DDAQlDIHWsgUI/tAetg0XIoCWxUgMoDcjEx0F97jasMTq6i
o6v5RyIsr8/JxS97NiWTDVfKqiNFCVabpnwqzieP1kn4/r8fgorQXkcsAjgAmyzoqnWcJBdT3FoB
pFkAQ3PdgwTY1vVRLm0b3IyaAjYk01AD/75HVTkKcjCK+qOTfgjBSw/saOQ/KTBfdGf36KVJGy9g
FEE5QYA6mTQFdmgSQAe4BoMvrrwGyZMHAtr197mQNXMwO3HnEYDQEWR8f59OCJ2KK0V3RKdgAaaX
XkKEUpe9T2TPD9eHuvg6hHICWKPGMYnfh6JOLMtNxLtjEz46/j4Rb4pg5gS9eLCjZPyvMaapOXNd
3wtFAmRrE1hlkAMsm5kZ4OCVmryKpFkojNxSAFxJH1i5+yj44a3vK8cmOpYNSEldrefDjCbSxSVz
9kyTKc5a2hVexbqjBMj4kL7K3ouW7B1s6QZI/OtzfPlz/n5/Mpnjzs1z3wlxjWohvBOfWoebatga
MnRpr4/0861GTq+i/D/Svqs5Up5b9xdRRRACbkmd3E5t43BDzXg85CSECL/+PPjU2dPG/TVn711v
Tb13VktIS0trPQFvGIUAdLfYnCDpZlZa0SHoxDOBIEwB7naKB1tvIdjEmXd9tJ975/toi6sRlpEk
DkdJBDzpvBJhK+PwnctD//owF15Q38dZ7FGQsKMomtcvVYDz1sEHqKdyrxDAYSkqVhEEBXRLeu4n
6PHFxUMi6Qdrkjehbqws7wXQyvxLDKhRUJwWRZ5X5OwuzKsSIugiGoFonHzFzV3+AnlvSOtCjnmj
rKBILn/Mf4MtbiwtEZZZ1pi2XkBdavxrKp+UQEXb2vdmubJFL3/Kf2MtNo6VSErbUANhgDx2w7GI
HiNpJdL8TOOxdqqpopo1P2K+YAJnaxfVk6VzXUEUqMsH2RifJuNPQughrghoB90DuH4rk/p57jAi
SiX6fP+ogIZ+/1rcYoKkkimCJBTvukndXIwHKYdJjrwGNVwbanEUpLrTambIItAHaPpnCexMZfgo
p/vUkPhalvgzWfo+r8V5sEIjo2lXDmikyHvZSVCXmylt0GOpbBglgIC1hkG9vPH/LeUS1siUjsZD
imtCmZ2M48KPxPtA+N+Ewd1IGr2Jo5lTxScItjhIkZ2qaNbO3s8m4LdZLxGPOp6eRZeCH0EhoD8l
Ifgspk15BlUOMLHHk6WmGwbmmwEu6MpGung6zma/COCdAQCLIL0IZCt3m+KFQUXETB9Wwtz8V74n
2t8nqH3froksmVWSUxHARiNIVejJT1F0jChE2KH+Yraxr4Mbg9fmXVhp6FHM/KBujR96MeicTXXe
e2entAYNWIr0EaeUWb4kD5sBVUcbrG43HxQvbarH67NeOTjLxL8TDLwwuR6CLCOOEe6ACbZ59Fol
b9fHuYBC+r66i2iahUrJKG2GQMXHyysgGyIJ0luyVu2MSH5KInhL4zIRbQG+2BxgB73aRLKAZ1zx
AjGYLc9WKxsXF5tahKBqhYb6snRFa3DGQHBHngcImAJLIkNxoswDcF2VQHCZT7Qr7fuTAGs18Yts
bcfNO+rHjvs3/lIAA4iJXDMpxh8+6h11RgJfFhNUA7uGljSoHor333/n4SsYQB7qc+5lWYvt1Rb1
CPg0Pnc0PWnFaPfSsBInLjT6vg+xuKNFJcLC5GEXWKqZwY95UGzawCkAaajkjtG4q8ngJzJsLJL4
qNcvqcH9WGjxromzO1JJb9LEdtKYgCSCTtLY05fJwMst04sAZLdtNATwXfOVMd7mcf56fZfOkfvH
BzFnFi9a1/hvEdk7nQBpSxX8dv6QKHA/6GN6U7ARXs/CzXlzgvqCl0b1mivXxY34b9xlfUnP6gzZ
UyyCEJJ0PawZVbCtWAtPzRbPT2yI69O8wO03ZKpBAw9vQ4uqy2ehGua5pEZDF3BV3WYK2LwqOJGp
JN1ULYtcHdLsdlugMt6CBoV8bEKtWn0NleGocPFqpHC5Q064yc3kjprFrdqVzyVaIox3fzV5+Lj+
ay+FqLMfa82NurOQGBPKMk3NRUC72s1jdA1E6bDitsLb/vpI+qUrgELpY9b0gfDBsnIPQVygeCqD
B5Ui9pUUvSeWAKOH3U6Eu2XS/6pMGR4LCsRlmwYIH2DCx7B1VVl/IKisOGFd39ZmD+9lufzVxMzt
oGYmM2iRswEQCJN9grN4IJNxZLVwYZnyNNXRs6HouVfn/Z6BMNiCoZTL7zzGDTO0btGZW0m37jrL
fOdDAylifkgouGgNOKAjm2wFPmVVaD3JYeXJGdBbjflYp/VdBC5gaoL4lDUGfCnG5+tLdTGeny/V
IuNC/0gKQcYCZkAVr1oZOQbiMzBYGxHV79EI6WQxuCEzP9S691oDJsZtnYL2ZuxMmLWw3FqxaPgK
1suzSyGUMssuQbFl2a9tmkHTmo71YGTuBcczGhJ92qOZSE4DTROiDB8S77cMj5aiGz1Llt0pvK3H
nQkDN6P5Zc4xpj3lHAxutKtr8RbqBy0pTk3zpy5/jyYug+ihsVB6/LuylBdDJtUVSL7A6x6bbxF2
9DYrJ8hSjoEGXw8GdwgwknM4jfTUvNcieGtpk692BPWq2BMhnPME9IHVdGuFPcJn7us9tA67mXOb
uhQpEtdAQmynPeuhDGAqbkvhQEbDm8yEXogF/mPCXmIr9cdRdyT4rckj/KaNrpNB5m4gZwPBMch5
ZpLf0tQlcADLmHhvNMOnw3RTmJtI1+0ur/eWpPmddSxgudJYx5HvCpzMmuj3VA0iyBqrFdTHVWsz
oBvUJzLaps1JEreV/mGG7CMRd2wqNqN4zJpjSG65WTtdf8fpgeUPnUjdbq6wJnwro/CX9BstP2Y0
nrEi5fTcJR+SddPFBAxjPHzB7Z8koLT4vZJkDlQDHoz6tz4+ZlUKXSvpoZRHNKQG46NtrE9FaF7e
/hEwA2jgR8O57icMyroGh98PY141PhqgHvLPyswhuEbtWDLtPhnv04jAVwUMzUI7dS3U2bPKyVSU
K/s7Fbr8sXhJhnFnVektKukub2EjqJcr+/zSVXG2V5Y5A8tzTRo12gUD9GKEnMBe4DeV/4rpiTbT
ykvnS3Hzx5kyLSiWoRKG3vf8Y85CbziNQlNIyYOmyKhfyhxOAAVJHBncV0SzXV8B4EE5GBV6LqPF
2d9aVRjaAx9OFMZNYdneD4jSuWb5Q3qX0q5wVAuSY60cKJActaQa1Np4K6LMMUr9V6+zbWhioCp2
Ym79trrQiwooLhB1KyvxTdPxVwiu/VJZO8vcwxBBjvu3UiJOm2fV2mVwIRdAm+2/5r4IcPiCeZeS
tA+S4Z10N2G36/s1UMFX6e3aAi9OftpB5amuWhFkirXTUnnLB1SMQBNOSv2xrpWtOUquYOQhlSXv
eti5eK3+m9/ySUkTomiDMLqgA0Satxs9YR4JNzH97zfP0FGQNRndOoVqlCzm2JC2HIZpaAMuEz83
45uh7e7bWLvvcgPcCtWTq9HmhbEyP3LppCDNgYgWAdkGu/f75tU6OSwpupOBMREfKhEwEOhfshzF
Kcb2PbLOVC8fIwNGHDqEKXO5cRPxXAxvrHmqLKDHDShxR7Muu+yzAYCTFr6GmUnsdKJ/COpbnHd+
Zag+2gMnyILtcp3YAo4dESJyBsslc9BvC6pvSWc8tATKsFUcbhIDTmAjIAFd9GVppVE/S4ffCgQW
GHzQ0l7YcdftrHYNn//jc0O9zDItQ4f4MDb18iukit7xmtUZEFODa2SQ7600pxCHRF8JUD+8FGRI
tJyv++LgGFUb91nStkFF2ociAp8GIL+aNR993fljlniaMbx32XSrj4rPwtGAZEiIH4LlldL4b2Wq
voC0aa1Kt202HCEJAze7YnpkMBcLBUX7S4Du1CmQRLkD8HMTWczRYLlQx2KfmgOAWXDPAhH5dqya
W6OCXHcHdMn1w/Njb6EbriJ9RokX+5oun80wxYHUWJ5wkB0eCz5C3aSBncV9EoMuEn1eH+tHuWke
S0cjAtk6Af18fkWeBeEaoi0gXwoe5Nb7NHyktF0J8193xrcotBhh8SocY0Km3uh5MEnT41BVN7qq
ZjabMkcjN7jfeA0LGwGFC+STKT2UMT9Y/dEsVU9YIMCPoFGY0G+iD8X0aSUvEz2R6m0ModMAs0wt
h6Q6nEpY6bU5PF9rUMHjeuWw/6xRf02BmKg1GuCjfr14zhYpaVGhhgoAD+SsPlAGBwgAp9QYVc4Y
shEhtcfsnU75XiXdVik9Mgx7HRf/yp1xYVtYimkRzUQ1QaPLkGMkWc2lxmwCCFk4eZS6VaY6RYvU
oL3Xinqlh6IvbygUcs9GW3aGSWi2tBz1NmjD0yS9cUikTcla7U2Zj+tic1hERmaK3JrIEBP4vv1I
SdO6UbUcCMTZbSEv7foEGwB4U/e28q7sNVQq4neCNySYNi/G0/XN/3NFFQXjYsOhqUKNZQbCIquQ
x2LIgi5T4ez4PsrCzsUniXsvbPnaLroUJE0VEqF4FutoyC3mGnUxq/RJZIF2Uj7YE/+jv8yeEs8U
stSW3e6UozjKv8PHNbnti7M8G3cRMnNI1TNWj1lA41eD1Zsmg9tG+Qv8/J3I+5Wy0+VJoiGIyxgX
4xI9hWuqh5tsngUQ04G3eWpDNMNP4wdzrb5l/oxc+HhoOfy/keZfcnYo0T6Z5FA1qgAaHd5EbrVe
PpiIY5DsQgIJFwGHaYCtRsUhnVB849UNdKigwwCdKr5r42xPIRKt6i6vkj0byo1eQUJgrB0ewz+Y
qHu1aDwCrY6yhGB3AYkX5UmaRjsS+zaV3QHyi+14i6liy8I7sDmY1p90DLdoIOPyHuw8wp8uDgre
+FkcOkgjTjpUdCop9HC4PcBunVEYeDo29si5V6n3kNN8iFXmd4MOmRZQies97yLfUnXPSk6tBYks
Qe7LoQC3MXyoXQPWp/XvbnbLgHokTUlAa+pJeOGJrL9hveX1hoTScnmDZNNmQ7UrzPaQTKiir9EA
f7YQFgnAIsgLXRW6qMYUkgGjx++rh9mMWn+ItwOBoeaaGN6lHX2ebsyx6+zTw7utbhKVZQHT/lQc
6GQJpYpZlkhpjmZPNtejxKUtfT7aYqPFUhWnorbSIIN1FlyNGKh6PW0cRYrd6yNduGi+51GLEIH2
p2y06pCiBTm47N56ibwMooImDKJB4I9WZQh+8vQW320RG9rJKLu8zLIA6qkbZsAELkodMOq8mCmn
oeTPMvlboRo1iBT6jm2ygh5YO8OL+YqmQn5jFRnKufdS/PI/AI9gfudBYjE/POmTMY81KL6DwGOh
aFTqENHHmyQbW6jtr0ln/LzOvg+3eI3kaYLG8mhkQSgB1l+9Dj1yE9imGil8zQuOcoK0khRc3JzI
3RSA6oj8g0gwUASj1OTzUYBR60lDYQ43tz2Ejytb8wdjYd4pZwMtToGWjrLUMjMLFNSBAMLZ6EXu
b2odxE7lncPEIK5+lWnmrwyr/kgQvg+73CGg2w6KMd8nKr3pk9KnJuyCpd5XDTijwseZq9aOK2j/
wqmRQVHQSqK1UzmP8T1J+f4bFptoDCM1llhfgaxhbrq/PYwEu/dZbab1lb9xDh9D3YnhX7zqUvkz
B/s+8GI7Ca5GPUpveWAUnStBw5V/Jv1qHeb67JbtASvKazwIdYQ3PD+r9tVo1hoQPwsRX3vnqxUG
aBVZAv+hlwXwYp1kQcth2axHLp89D3sItKH+FUay0w/Trmwz1AzLlQ10eQn/Db24mPp6rGeWSxZU
IDUUECtr4dmprGFpv7Lhn1vk3zCLG0lPCZptIUEc/ZDutGgDd6tnaOZAOv95cvR9vS92k0cO4heU
KGF4thrILwWesztqiQ2qrFFpGoo417Vgdc9CD0ihUw6vZeLlMUKddrp+MC9F7vMBF2eiQBHDbCoj
hdpn7mrwvDaSz//dCIvNn05t2UYh7sIJbz1efwiUiq+PcDF2nlUtFr0fI237EJs+DXAG3Dz6kBqU
D8qPKH67Ps7KWi0Rf2HWMcQQJEdK8hiSk6augHh/dtwWt/gcRM/yId5IY9UrZhrMPX0Lyo0FkWxJ
U9yUp47WdseRzOYtYhMZMKot3tDoJ6bpqC1I3VzyImI5Ux7eGnp2VGt9E6qWI1lrWgQ/VecXv3JR
ajAgeheNMt4hWoPEmUJdCXwOpRuPvaS/Z8L0ivyUQdJ2QBWLgATey49x9aQotw28d9MmhcTlR6V2
wLtB7E/AJw3EX6BlnKRM3qQxdwrUnrL8V4+in2kdkxRegngcyxoE6vsSUNydBGnORKZemcYOkh4A
grFSrN9e/9oXj6KlgRcD6wxIPC0uSm7KxcSyCkexkw4Vg1tneJ8Cl6QkCUp9cJ9Gw//6iD+VrOaV
PRtycUmmet4Kue/TYIT2ya59jF+zd8mb9VCSP4o37uDatq03a6XXr7fcj6B3NuwiBkjUMrLYxM3R
538ZnOMM3h17XMPoYe6KRB48Csv0ZhTwEuiqbZn1eIXU7d8IZYSKWq2tl3g/SR9Zm++KElpUIar8
9fDKeiUY+vHYRNZehlRvR/RTAT3jiLybgDq2veUizbLrML/tRmSqFuycCNo0KAcRaBUPZXIn9daD
no5+OlSHCN1coY2/ShE+9+3k6txcW/95515biEWokqC2aLYhkpTehJFhdNuah0bOjpZV7Fr4W6YF
cQaoNU4lVMKrzuv1XzL27/VN8LPP930TLIG4YaNUXIOzcGAY4QtLpl2URweeQo5F/2SQqtXM/lhC
L5Vko29CdHYUkCJWRydjnUfUakci7gzV6EyR5nQDzJppvtGAYTcZ+8Ot+76CYXO9tnUvXs//ttCS
altwA/kbi7KgACmgqOAGhmu6KalzfXHWhlkGSLXEQVViXM9dt0XLfG/E/F4viv31YS5eKGezWUS4
2bIzmVCAD4a6noWS3d76rOGgwPo1V6m1CS3SGjJNTEYHKQuIBVFTvGVKSAql/crF9dMBaLGn5p9x
drHUITxZJAV3sH6K75UP4153mctuZr9lFGt9uLcCB3lAVdx00bfzjVvh5LcURmhEcYz7VePOHyhB
kO/mXg/oBqqOItpifSEvEU9soCmQLPymGjoHLDEvR5cVNt+HMZO2GnTcZeOvBRn5QpNXHqsX1vzb
6Is11/LMAGoFUdYyfve8tNv6rU9XVnxtjMWCm01Ta5DsQlpVtpt+MhwD3SOC1t31jToHpEXA+jaV
xR0V6XLEBMOzP4Vah7aVvM6XNjDW2Vwf5qenz+KDLS4mymNJSClKnnHauRC13BUTKjVZ6Q1y7Baw
i4koDNn7TzIomyjJ3QzVMFSSXNkM32DQ6sKK+gZNSy8tPwjtViLmhdP6bREW11fPu141SykJeA6Z
9kJxwxj8oNIezXG3sg5rQ83f4+wcRTA7pKGB1EcpzJ2OFkFI0daOgMNrwo0+QKscHgJTxt1UeZ2y
9xLuhnoFYERqlwlwoHwlHK78nKWfejRKrBta1L2lEW1Zie7UetrVoQGD8ZWI+OVmf2Wn0flIn808
ITLsGmUpBQ0peQWu2afCtHO9Qr8n7J8h5LIxU+4oygS3hAhl1ZZ5jAi0eEDastRopyjKXcrFjHuA
AyB9b/LpYZjUY6S/mMYv2kP+vZKMrTUCIt2z57SmLxA8twfNstHuQie0uRtMa6916s2gGht9BNsK
+DMkDlDaLp0uulF6hh+EwoHeInfWdnU+urLWvLRf7mXjpo2gkc0eBLmtG2jZlzEg0juZhu4s91xL
OtowljOspssXHg2gn5oKNYHh1GEq9n3heMYp0Qs5CcbhV9efhuh0fU9e2gMU/Swo6KgyNb7SibMP
U2fVWEVdlwRFc2AEtiVsK0VP2iCvxIBLT2NQqf4NNP+Qs4FKLFFtdi2OmSvc4Yk9pfdkP0EbHjLE
0AHfkI8uhlea5jV35CXN7DVqwk+GEoLQ+Q9YBKG2U6zUyjlWcg8zy9v6XjuEO/OJ2JJuK05qw6Dy
NoMH7hqufm2FF19QmDnTqhwTb/vIa/F6hYicMzU3evh5/VNeujTOJ7iILlxpVAZHvSQoo9+S1vkg
EHjcSF+uj6Jc3JH/bt+l1l+BrUSHGEcZWv0CqjOxw+D3ibKqpx+F1z7FwATCbGOt2L9yV9HFpS9n
sUZFPl+JcY3ydPYo4gja34oTj5KtS/COaKVjX03+9ele3LdnyQZdXvdTP46aHCbQY3pl4j5Wg1Cg
zpc+C/OPDOOLxhB2gdhlwP6BdzuteRvlFCj3yqND7pkTPPKEuA8hGgVDLvd/+eMWecKYy9Bxinga
cB/6opEtvdY+38Ez71NsP3o/uodv2WP01vjsmG/WZFp+wjO/X+t0caT1CT32pEL2aZx6T/ebyG42
cDh4o3a1Kx/Fbe2Uz9af61O+tMnPP8fiFJNCQYJXoYbYFad8+CPBVyFZGWJ1hy9ObCdMbokEGd6k
Ez/snmF9ZxvwGEj0wTE7aAEBHyzyaVsSvmmLp1Q1TiOuNKOXVy7otckuTrQkl2WEjmUWyCh7EGhR
c2y2pv+8vqSXAtTZki4rv5JphH3cizRg2bNglWsUOx5Jc1/Luz7QynR+Sg1AqWPKuhQ6O8Wm0p8y
MWxMdYVR94WfvpJqGItHXt6rMK4jeABrJqT6k+5I4flihRRl8+gW3f8gYcV7K1D0EmO3ZTmWlND5
7NT5jkPToxGK38Edp4zTe20w7gwWOQOBX4UWP3BD3euh9CTr6oNqotXYkToCsJ1DYEwLrBbFKSh3
ZFpzq3MQC3K5Za5ZFw6Rxr2pjy+MFX7BJYeiYMHZLzDibRlN2wmyQ30GQTZjE7aVq7JiOw7lDfIk
l9BP1ugYGKZHORJFduzRco51wPctunZHrzysjEWM1VH9I3Fb4p0HqA1qdPsiNlEek8BDqmyLt34U
mZ4FJ5eQvFcyeuJp0Klg2tSvcEHbUQCTyo6Z6DoB6N8k+htwmmiPp2x7fR+Z8yG/9okXMTkpGiOe
UNQMICbicsI8StJd35oPCQChfQ+4EPyaJA4gUHLf6shtRek1YYxaRonqyyut72E5mAq4nJu/6wgl
RBl1pIl6BlX9MYlseYTZqCJtzL718giIPKo5pOvsyYr8KotclK5gxE2AsAv/5BS6ahQJBPiNcGHE
w0YyJfBVtU1VTTeCJPcCDx2D8UMRcTuh6XsyVQBBG6GvZf2mnhIHJs3OyKcdELce3Gp/TXjEi8Tc
ZzFxjTjZTJGxT/T7Qky7HnVauHQdUHI/yaPw5Fi5qWS2ycriCLjh4BclJF6VzpYaWI/B4kGg9AbP
p0kiB1YxvwKoQKHRp0wST2kFRC5VZltF6cLvxJaS+JYpa2WxS6cegExQXRRlFjtbbCqCoyc4K5H/
tJ9ThT42AM9Gs1L7/pkdqIBLQFcEbscwdlsC80XHsn5IpShIssjnQroDHWgnDdBojlGDsSwdBUgV
9iDFiurs2tN26dyhqZouj2M7t+qBeX8VT/FrCC6/k57oDqQNXxwVT41tfjvcrtu1X47chAC3ZFmq
tgSktcQYeJ9rOK9K46j14KjihQBH1EjhSqaxNtIiqKaxWsf5hJJLhMiY570b5iEcPcybIl+jj/2H
tOLfrBYbZsqJ1nM+P8jxGNHIZyzBP+svqF2+Vdfb0ngfYE+lUu6wrtpAumUXF+pBCoeNnK+J0V98
NMjav9+yiDTV0OaU5Q0KbEfrRP4ON8Rhd8UDdNI2fF8HORTx7eZUPq89Gv5D2vlv4PlUnT2X2r6g
Va+jhsjc0RnRak7A1YKxjvQ8+oAD39RO5I4brINjuP3WWkH9rc57kdpNCR7eoVqkcPRkqs13lj8B
dPyACG/eDPv4cTpWjYfShA9a7kp0/w/p17+pL1K8sRtU0ue4W8xjeg+uWu5L3iw/OLqNn8A6InPb
tVM8b9+fF8q/IRcZX6ip8hCl2HL/F3+Y7IffaD7Z01/qj9tpTRZ1/mvXRlukdQKvfWFC7imI+gI6
GfrjLBahqaUNRQO0PxoX9oMr5/dSED7bx0tGB6zvlBzVtCQwzQI0mc8qN21rtcM/n4YrE9MWVR6j
r5Mm4RU2bXPXibesG1ZqdeSn/P7Xm+O/vpS2CERVGYc9CXNUX0fLzTrFTiA6rxkOdEHxL3XQcYNF
l1HumNK+Ui3aCUM/MbV9yibzbuD6TQMEq1wyNwJ7JsWVXef6o14pex0eDCWXgS/NQ8cqYKQp2q1h
Dn6rQt8bCqCpggQBmX8MDp0RfXRQAkoMUE7x3u1ApKtrdFKVV7kK7VE/QU/JLrXY1QHEkfrb0Wid
sniPs84p6mKjxNxu+Ec13OV6dOz40UJrCNpEthWbLjQabKVEblK/wuLdlpRnoMNtnsO+ZZSdbhKH
oZF8Kc99FRxRfbjn3PidQAa/Q7pYU8UrX0ocFS2I6tGj+geExe4TWXcoOFBhZFOLHSVS7oawuqkS
4plqU0OLCBBEgJmHxARgACe+B35g4vm+LZCpi49wfCP9E7z8fEoLp4XsgQyPcpE1bmjALa+Y7kuS
2EVSuFy64SVI5GV2E9eti7TAieFnnWqwTSy4lyeZFxewXaSqrQFlOVBgA0vDA6Ew66aNanCsXm2b
7INLj8RIDzr/I4WnwVDsqoJSzF91+ss0eWtC2nAaVKce3kwYxUKOCaDIDz2dWabFVg9b9LlyO5wv
CmbYPRjA3YdcwKMVTUhF2rYCpBB8yJbVt5weST7YrZH5qgnnt7IEQwO2DEb3aHWfvG0ccCpcI8UQ
Wif9mWIKCSXqwdl8o0BiSlGK0tZHGFJaidOAUmthqzSxg7qa26qao5rAQ2G5zc4nE8wmW3Pb9L95
g1JmvDWjfcibpzGDuyfXwOaifjv1Pqu5R8fcDbX4YFTwzsMIkF0N68aOlcQ3ldFhaGE2Egw1IcQw
QsRqUJEvGoNXl7AVzIkD6pwbZ3DCqE6pAZwbktUQBRMZ1pBNVzrcgtRaEd5WXNhdLbZ6mnql/AI1
RCS7f3h7Swg02MrRH7X7Oq0+pi7dianYs7ZywggnSNWFC2++QygPhyS9VeeTwJtNl/yWpArvI4jz
Wo3qgqfqVRE76kN4EyF3BVBtTzMN5u1vWnVqYsDKnxWGlIL3oH4xVytgo1MrG7OToBRUenpo2o2Q
XE2rNoSXXkoKRzHwToWtkN3O8awnewqidydhxCoiD1XbeQZoi9UJtExvsPD5u/ymwW4YOgaeHtYx
y6VdN/zJ5w3fy/dD8WYR49AR87kvW6elcPqECb3AkyvNg1rONi3d5HL6EEIEsJ4EKMmpmyPHrgbY
1SOc1OgCCVD2RAnhPh3GdwVgjGmDrvWTMla7hIo97SN3mGmQZCy3ip4gWIn2lyxbic0a2DgDAkEh
vFeXT8bY7/sUtz74ajUr7zWIJVQyNIswOTyvIDVWCh9inNsIrFOFqbsWXJaOPFkgB2a5uoeapZPV
OVQzkhs+nRIzdKawdyhXHT7E21IDvJ4aG6NrjrKs+0wqn9MsvI0N0zFQYtZ/QynK5uVoZ/HBkrpt
gXesNhmuIcWBzPS9Jg2eIX202ZsW1vvG4ocOCrJwSXSU+D2j4tXUssbDIh76Kr/tIXKQh/BFCMud
aoFqjDK7V5iN30zyk1pxy5XYbU3BWxLxBnpJd/HQg7hJ53AoDqhn+onUo1ddgrGWTbE9WDdhODue
0gcF6myReOP4fycNwLpof7MaGCfYnii2MVUez6MtI+MeBUvX7PSdmv3G69aBLNRRCadjDU9WCGn6
dTFg1MhRoF6dKfmjosSOGppuBOh/P+UPJMt2XIeMAV5ISRr/ynRr5gz5fRo+RUqLZ158l1HpWKXT
HfocK5nY2sW9SIZhftxpJchNQTFpXgLfx7rHg5FazvUn9VrSpS0S3bTKQtIlGKfb1zfhxtgmg208
ir3sqy5/LvcRzImuD7nypPiieJ1luH2jUdjTAL0dJ11ho0G4Z5VwTfh8tmgKXB/rEjQGTb5/acMi
n61AserbBOl0D0iTrfnAGfrRXtVsqFo7dBtvCxciBXdr0toXiC1zq/rfuItcFhjxZFQmdM7JBh6d
yUG3do3pUkfn9rA1IP0BtApkSoy/XQsbGYdsV3/BvEGu5WSL1HaqyUhYhnIYc2Uo89niDmbNDjnF
j5EDmtXn2vPtcm3m34wXyW2S0VahFWacWr9nmgkooDbMxu0EUYIVaxJvK8fji1x8tomkmmiJEsZ4
AU+3vDhGDYxug+t75xL64fwbLnF7lgZVpCxCObgcqWd2iaOZ5Z6Bbsb7lDoD0PKFBhy0BQ9ifEKh
PUpUcTnCKoS8NDYe5Tp0w9nVU+I17mbK4HrbAosEFJClvtCo2GbWe0giv8MFrWkvKz9/5W1DFhmz
TpO+QMKXBkkw+TRQn7MBKGk/94ft9CCgkO3OCtWzMfBTuq0f0slW7fVSxU+vgu+JO1kEMqWHCE1b
QrVXqDc8v1NSlNpMgA6hGT1A1C0ypY0aa14Y137ZnFgDQDlLPEnVPF7j1QKFBZTRWn28kVXNRb3W
iZX/DxnDlRcMWYTBEvjJCCb0aRBDGqkACGkYC5clTxwwttJsjzEKWGRW8KxSN4WfeUvfI1Xs4xY2
5Ne/23+oLP3XQfqC3Z1tbYukMbqzINPOBhWyh2xwr+41v3WaI7kHbOAhf9SC3Is9437tCX5xFWaF
wdlZBYqbizMcZvmYJ72FprB5aOtnPvy3ee/zZvg3wPI5WmjcMIpwfuLPS6xw25h9DeTofxT2z8ZZ
PEiR3KTDKNMkaJC6pV3oRMBJ5WO6BdjwNkRuacVQZU2s15L1Po9PvIMDdANoKIiAY6RvyqTwVj7r
xXh89pMWx7ExVLArRqzt/FkFriE4cXkCRpEKon/8vlbBWvmUS8y9ULQpzTSSBrKkO4Y+AhprrezU
ixH/bEaLM9OVPIsLjkVWB8nGE1gN/2Rp6xhSkEtrloprY833wdmhaAlJa5hRI5hlDBsH1Th+n7TJ
BlmpLeCz/r/8WIu0wYjUOu/+D2nftRw7kiX5K2P1vOiFCoi1qX5AQKdWVC8wiiS01vj6dbBru0iQ
xtyZaWurqsu8TACBEOf48eM+k8/JqUBZtaTKnnUAfn5skbcb2r6j2F+Xxfz0n54OiwFHgIenm+3S
6o1sEEsxwdi9NQd/BKA+vbFFTIDSpiiLnTLPwfi5W/ur/qKuwoN8TDQ4+sKbkF93V18XtFtF/J+x
3U9XXuwsvBoFcdryKAZg3/fGY8rX9lA8zpLvw1CafSiYInCWGDBEkE4UiAKqE/5BmFGV8FYn9Y/B
w983swweOm+EWoiEiQv2pCaGITiwGwK/vhuT6MdA928KD7s4+aRmnAamACrWw30rhfG7Fp1g0GPP
FtWc4d1Hh/YFBRvz98v+vPD/TRxiF6tS9qSeLz2MtF/uSzBqg9t885+n0d+XWCxGtLamLBvhEqw1
0gbTSFizl9LqbDTkQ+NDUzTBqNz45Ov88X/2cIt1CZ3YgCQCzo+seAzh2xpKyY1N7dbwLZdi1ozM
4CNcUVDwgHIEr9q/P8LPk+/vwVuswZZvmdYTQOwKO+T0XKuXUAoQ8ltyYz+15H4mkC3Fn7miK3J5
4FBNeajWjdNu8k1y36KGAI2kE7lRfL8xI5bk857v80IGRAUrkGLD9Ch0e0cuuuf7LeR0AGsPp//R
IC554+2sKRFxYK/1QFQUpdSTKLV6WblxDtyYDB9j/GlfLvtRjMYe1RC0bdOonzSpvzFwN2bDR0fw
pyuk8jBGrRThoAG7iRcPY6tqQXb/+2j9nOT/vRN9fP7pKgIXlk0AqxRQt0LYcHM40rgVOjXYHRZr
oHO1xl1D85a1408dP5+n4Meh8OmyrTiBTTNOIaxoIes8bCMBbDsizGhX20Ituy+gtx9CV+IpS2WN
hLImwNmDIZnFxrEuzYidAgfxrlrlzOA0+XQpy+PEndsAXfxSThu05tel91RJ5EqacZUNIFt53TYK
B8ODrIjiFaZfCjofFZY65RrxCRjHyHzK5r/DDf80wIt9Ce0f1cAwmP8y4xbBozKubiqt/xwj/Hvf
+KjcfR5Mz2tgZY3TRAEUy5V2I27R+qs5NcSpGFhF9P7j77Pm4xj8iiDwPLxZCEQ9BVUBU/drVCJB
IaLpRj+4G5SNJJ0nWB2EY+fwHrm2Y26kaXKQlMiSRknnGLQ7lmjrCaArOx/fFUXmpBdKpaPHjkbS
Q9ID44F+MhsnWqviyJi1e+rnti5NJWItP4CA80Sb9EUkR4Fvoas37ZlGfhwYVEWUzOKwMLhEhGLc
PmUE48ajfluGiB1hQgNzEl5m0Ue9eFSeZbICZrndJQMomzZgvTQNb8A590jSQYAmb+FEHnvOkvra
QCtMTZl9VdXHKajWXAQ0PhdyE1I6eicONBcuCrmLQ/CGJ7k7xXmwYhOyZnx/pUT9Oe+qrdhniiaO
024o80ET4WOEGQSAqlhXsM8Tg9cgDoD4o4G0rvcZmnSUFoUB1A1giHSBUqUFZXYFUINgEVLcsr/7
eSxEUSBoKZ/JFV9fe5owmTL0fncZAMkxAUytGagABm+/D/m34OhjxP99lSX5jCNpGzbAcS/4B63r
dG7xZHrMjeH6+4W+7eGLCy1ebV6SBOQ2XEgsc4odgdZFeIPl/n1/XVxjkdvxAayh+XnIBJZ/5oUG
PCRkddDyCAYocapH+NmaSp/RcYJHMXwFRahZeqVRkOy/3om8uJVF0In4CLUMkWkvyVp+YNH36BQ7
CDwz28we4IKWm3GhFe5wF634VXH1tre6Kr5tU4vrz6/j0zY1YhcXxRErqfCG01ChDRHYNUR4zEGC
xz3CehjDWeC5/f6Sb82meU5/uqrqiV3bdrhqLLNOWQcgyXmo2hV6S24ptH/LRBcPuNjqi44blDrF
pciQoxIG06R8D+8jPWBlFINuxLs/rkUZSZkApXv8e/E2W24KZBlNr5dhVLUsOfRVoU3BjRXy4/SF
VCYsyHAJ7tuKl0c1liA011w8yC7CLCDTQq86hROIN6ogUC+RQSBrBstTIrtjC1OBzLOWppwKod72
UChE//1tch/96l+OHsjkyiIL3S00Dkj8MniNxjjJoB1OLkOHonmsSQi8mELnxae6VKk/QocHAQQA
WpuTxvc6C/UmHuywlbdsUaDRl9VKuDa3XqRB/Ag1a2siHLD3EnTeyOTq+8BHL6r4llbPZRfSAEdX
gm3IAwsAQvfWxKzYYq45nfMCvR0+WHt+j7q8uOsE4SGsB1pDxdwHgEkE0A7j/Rg+9LLV5Rys0sgG
on72JMs2ypnhqEvJBNE4kykhrar4RsHHejQhARzf0As0O/EGqIKk0SZPBgr8HA/nb9PsHs0ZdFQt
JoU9kYAgDao/w1vJVigHeubsHM8HrM4pgw/xM06rcsgMhOcuitaddACYqQ2xRKEPOOYKmqkrA5iq
Wco9reD1xZqRZJXSi59wm5iRXlooupalgiwYtQgp1jIWiHbSoPsKHkiisp4idFVHTzE6DLgM4me9
NcoWh+6tYWrp3EUJ0V1jLACutbyWJ2KmwVG79SC9ntlSy1F0Eeoj73Bt/dooJY3L8gLTRMcXSygc
S/2pHGsHToYrvl0P8b7nRr33oYrdVdbv0+qHrQmTCiY+MG1G84y8SO3akq0huTSRS+Q0jmA3NrEC
+9+I9/9+Hf6Pf833/5qm9T//E39+zYuxgt1gs/jjPzfha5XX+Xvzn/Ov/fuvff2lf+6Ka3Zqquu1
2TwXy7/55Rfx/X9dX39unr/8wYBFSjMe2ms1Hq91mzQfF8Gdzn/z//fD/7h+fMt5LK5//vGaA7qb
v80P8+yPvz5y3v78A8HApxGfv/+vD7fPKX7v3HbPSfvtF67PdfPnH9ysAdpfP/5Tlv4BzTeOm6NL
qPPMaVWWV03w5x8M+Yck8tAMl+BDyEHEfeaK13n78RnH/gPyORIUJnmFhSyh8Mf/e9QvL+Xvl/Qf
WZvu8zBr6j//WNLFCY5iwiKcVlk4o2DzW8wGpkDI60/deGmgSc6ts7SjWCvsaHiViVIhm7glu+Nj
R0x1cAhQRN9Hr4FntkSf0O8Kg5/CmMk1YO4mVo0spUBOdcxfg9RqfZ2V7GrYebIV9TphIMalS5Uz
Mq4IDe6zKmnVITeHS3Jo+k0ALqXoiNHZD0Egt9MJfUIbhXvm9qAN+7f4hYsDBU8tSGDJwoQNOvR4
/K9P/ent/jWkn4dwKVc1f5mMFylCfBXaiN8MQMUubhspJtVF2FWdhrMde7LniDqzqR+aiU6bwBBu
edoLC6jh20UX5y8fj544iGJ1CXtdaGnPWSVjxLk1qeCB2vDOYHNKoBVcWZB5QjV/XUD9rbuo0NgX
rWkm1RjsLku0QDTj2gig5QMeODL7WYTP0zwomeAwCEO9Y+xopk2JqTYWN3aiJTjz7SG+vob/VU9q
jjIPX114YD9mAemEbUzhbekSWuEI0FGx+P1d8Ysw+NsVF7ATP3BqzrBsdelpdFZfoYlQO0rsIpHx
er3dgup2kkQ9xq0YJUSraPrqidepfAMLfoaib3Xl8R+asJ+O+G83tEgz/FSeaoZg8sCsF3LNkUjD
1B0mVZOA8GPH06JHpmaNcoSXrXhu6kNU7iLPmQ1RR94AcEbTEf2YZQ76GaqxsU+TIaAsWPyTF9Jw
fMRkxFED6e7HtITHgO94GNosL4wm5taE5DRHg0MbKvpY5nuQMqckduL0ZSoMKdQR4MDpuY/WXKUF
IUWpXr1LdYSy4Ysg7HE4Kqjmoi11700AuixwVZCxkd5BJAFzbAaUMfZBjfaVH2gJHHyGc8joFda6
UVw7UMZICX2AFQIt3CDw2TwycyR7JQTCtAw8CLA9BBNf2MY7UIcmaIk94vMYPZKKprygJpo98S9y
vBcLnRHhgAFZdaPZBE+Q5fI42sR7/h5+uekpVjSGN/G90wU5Y6oVGzz2cG0uydPYaNmT1JzyE1To
Z4qQFhYO1xu4Dsy+8K0VWElPkme1ya5Lt1JtIRHvBttjqMDZw5a7jqe2cfodOGoJlNoFA9GCnJ1I
DT6gr1fkMPJ7btBzf9t6VgQ9Ig6JvODmjrQrtoKB+JnG5w5r0x1BD3pjzcbwNLTiur0Dbt6kgYmX
HCtaXRKjkSBar+Xnel/QfoVqgTkY0xN3h9CudhgXYTgtNhziQTq5g4GM+Qil5MmYaLAlFvZoG2y8
CgJagCn2CGWjZt0muSa2WrJijtMqpXP7e3sarnKyxdxKCEALPYZBBrdKX8ZqVa+STf0iFNotQ54l
TWS5CJb1UPT7RxyrYDObwCsywEsLwAURNa40klN+7TQMWyJCPw5P0Z5ikO8fcu7y+86wrDf/6x5w
GgjwCFD5b30asRozQaJM1QVWo6lOnNqQ3GYXmYq8hto9qhWjHtn+Q70GgPfUyzfw9iXL4uPy6N1A
+ZOHrx2sYb+mbgOn5Lwq1vPGJFUAwkHIpIne2ewpRlKlV2BI2wSrxJY3YKR58zpEfcrg4NKWUYHA
U4dCueR2TW5ZsvrrxlB1grQeHG2WOQhy1ajiITJ0gbo/vDMkIGy0VwxP75GDURDD4ozWMVWhdk3D
+99fytJw4uPicDYToXMx6/AuR4WwXDym6lhdZMkWEVmYTa0zc+M6f1YZM7d7Sh7mumRqgfqqMg8e
i/qZlta2rzg1zg/fyCswnISJiqURqgcgzDdrektqx79uUlUlePuqENH9CLE+Zd0+l6NjzcurS230
Ci1rOB1QSI3zL5lqFr0J6pVdF8+hl5tTcg5q6FG194qyD5RNja6kYCsVLx9IiMVJMY2l0WAATozY
ZEm3l2MYrQbvbacaWZXqXvQijEe1f+3EDWlhy1zYNYk1GQoZxJwLlzAEwCFCsEU5jK6C1CrqyYXf
INHZNiHEr16D6MnjOxT+tzJoFJCMEvcxkL3qCFIiGaxaPg/RnhsfymRTyAZ867BfsrU+phtFfRzj
86Sup8mSETnUDU5OisqNjGmAjbzVRWi9KZMZNk6T6RXEAME/58KH2V0A6SZvdekdqD5Q4NFYspNA
GMooyxnJUyDpGRwyWI3wJmDDKrb4ApmsBb4mFI0GbMKxJcAlQ9ak9CFIkBGyr8xNA7iPUHd5FCPZ
Joi7YeKHnP7rEmQViMqqeYhd6LUR1r2sx7XJTwb/zKRnaDAUleW7I2N3itmD57SqCh19gtDxoEyy
a9K12L8E8bMwncTYmYgByjwrPnbsPnirD6GRbhB0Na56IQf5CSLdtIUZysC7PVqT03sAqhjkstaH
LQCx7lqgq4cvNFY1vZfumha6mptYZHFDS3T7CWvRRDYMQ2Sm1NJmpRx5dK8VkArT2hoauzoOQKhJ
YCA18M4Z/Zbk1ZJO+DHjRcDE6GvjoM++lLOoRmwTHueVF3Iaafk8gazEmiqrJWDn5HDWAks5wfb1
VO+KTX5jT/hocfj2miAIIUATAmmsuggauQZmB5ygltgp4+eRmOiBzPJdjQAFwbeiixA1oxkwaLi2
YxAybe49EG0RrwzsP8qpJ44C7BBQ/RE2BEdfZ8SIjt0YnoK3mAYfHR+/3esi3PQSkvbQlSvnzRMF
9ikwvMmGPc5w4my8f0bGFDBab13GOqK3frTkCE1OYUurkkKNAhHECEGxSK94E224CUHbxBwHxa/j
y80y1Ty9f7vXRSQqKn3vRQleKv/kbaDUhoC4KM6ZU+xrKxW1cOM1ev2kVDBgwOamhRPa/LzY6k7C
faCz+7FfdcbwTBI9b9xeH8qVjHkRmrcIlj8GCziO/nr/ODO/LtOIiaps9DCmjQ4HRgTMQI/rAU2s
gOEoY1SG7MaRBripm4zxFJvtPWCi388lUf6efuFnAsfLAoFDE1m6pGbCGNZd6vmX6mFALpzWLc24
a59FGhzfPGVLKqJJ3CNXOZXwPnurVYHeglEvAFmUX3iw5ss7xd+A/6upwruP/d+DpMrI3E8MugE8
mC6YXeOmWa2VxZvSKQi0Y2wHJ5azcv6QNi8yGHhhbTLepvOtUTjn7TpKLq1kipJWglKZ7nm4hUmB
D9DMnYgzxro8vqnyU0ecYHrLcTCUw2M9nkMEiXK3DUlHWfxtEdlBPmxqy8teIhk5ZLzDGoqlE4/u
CWkL2K6qLXY8+AjQZfIsTrFdjO8Dg6BSb0NXmX+DjonhAd8bTK49JfmhRAlz6HCmiejjRTXoHV4B
4ONDEoxbN+jq98x03JDIrIgdh24ZOCE3748rJkfTBQyIRsAQMrqSLUY5QIPcLEAUzcAjGa+J4pa5
qPvRtQUOyUBBPECfiliYYeSh+SbRUk6w8/BalDh1SbaLcaJAJ6/RJQRNR8Fi3LqwkXkQJDpNq0vs
UZkzIoK8uNOra9LtRFbLC3smuKYwJlLWDXMXS9YACUWeZgM+07MnrEgWycghQBEPfUgxbQ68XcU6
WPXytXqKWX3E3Zae2cEzKjTxm7PGDzRDhgEHsdtC/h4cEbAAIbjv6R3M0qW9Hz1yoxUjsGI09L0U
PuXHNf8Sn5IWLuwacVroKE96cU2iBG4noA8SpK0OafUMjV2JQYZNFTgTXlfoImPCOZpXSMCM/sRH
plQ49W6Ebo9yn+94UEppcoBT/Fv4WDzxGvMuh7RS7rlnhHZ+kGuKDY2fNt80yQqAcaEaRWjz8FeT
7zl1PbRPSXqXMudSsgga+JLEqHkKUodkp4xeQoXyfrjUb3MTsIUjDEmd2hvFYCPbyncqZiVamEyw
OJ0uOHWxDuh5vDaDPWAuCqLGQvS7NwnA9rl5HFpga7V8hiGM6p9SnhIMcPLGzBL7SN0cpJQ8R5Ec
4heHLetZlUrJoLOpWXVHHJg+Uhc0t+zUg6hXL6Iz7mMHenEu6yFWSWcuemcRtwEpXqCVS6YdE9st
ohg6nkSE4FBKIO+gQGj4w4BekXW9blEhvQNKvVaEdUkMlCe5u1Z1/LeS12pd0TgjNrueJlaqDyF1
uclIjojR8mTdk2tdO2NjlG88CDw4vNfRtpBXdXWQMC4jTHv0WFhzCk2BxbhsC64UzBIZi5lsXDVI
XOU0mkCaDRU/4DXRRLNVxzpQewRhB152Fr6jbC3pIcUjMkYinCuF5h3S5zVJjbGEM039MIvz6ZO/
GbLV4FZ2yGuZzWx8K39oKqRb8dq30OxkZHppgatslTr7Ogpa9s6j+yfXuGPxzh36B8Teyq58SNdV
QIH/u/IBlmGtNj4Qt0SHtJm9C0RL3ickrw/J+/gQr3tUtue43BhtpFI3Jeq+ozzz7izOvjHYnJVl
vUgQcyUMUtW/ZA8yB5UrQwTZPFoPsJNlijPk8Um5GXgwinvMDihwmiIWvQUhDL3FwUWnZ26T7uXx
iQ2OMfrn2/yR9zZZseesXpddOQ9h0WFJu2iissFc8NSCi1EXE3wJc0QDmgHzM5fMUq2Ug9Hb+ffT
Z6lxifALj6dIAJPg2oFQZxGoDlBSaIoCroaDOQt1nMu7QQ/g0AAYBTZtGjrSsCIo9keTlJBd5vXK
CogOmGW8j9zwturyj4fhp/uZX8enBKgqwroplNy/ROse8lIj5guKS7iTMgZouA7G64CVHyguqWk6
oCZD8Rl5aVaVgdko0MQunep9OGQnSGDdsZGR7ForMFUjdFLORGAkrLoV0idR59xSx1w2g/PskxIe
VBxv0Ji0xgf4k1OESMhIlJfI6t3skkQWe+/rMat5lzmJgRFuTbF1yoyN3RQC4oCcA0PVcwNvioNs
e/zqe+egWMvtbmRotW2szLpFLeeXdJKPlweLKCS1qL4A4V8k+rGcsW2ghsEFNo5wloMi7jkL1vBi
JS94fX0UYrt3MUQwoe6g5ibaQm6jY5QJofluDOkmYV9VYrE+DkWy7crCSpEpsv3GD90MB0u690vY
6OKbO3dM7TZx4CYHaQstqjf18BwRHxjj3RAeuUqfhLVUbCtm56cu+s9aFd6ASBkKpG9nCBCgxQDN
cmNswWaw3IRWb6puy93DMU2uzaY/cvnJj00UHlnlqa4tSTWD0WmORWJ12/StxsaxnrvVfR1gY3Lo
Dum56PVo24pUqW3pIdhCv6PT6k5jzSHRIkCCwYaNLy2zUYpH7Nvh47zrKojuoSxfe8ADrf7cPbPr
dg87dfQcHnHK1OfurnlGX2tiACkUV4xVPTcUXZ9285zvpyuAQBmyRffQqSlkWu9xOnjEwclEUIgH
qlgXqENa1RWDKCFYvSqqKdAGSZNHJZywUK2QOtO7Z9eJkVHvWCH4btFcqBWBDcglsSMjOoRmvwLy
ZsBBr17lO8CeGUI3LUXzPE6PngaTlVxmrQCMQg1gXsOynNG+zOTRXcbaPuAcdVWsEjT2UZVoeIJt
RbOLiCmOtsSHZs2YqP4y59HXxiMMUb3QgSOjV9Fog5ld22xucPvezg4jio4X4hZG9jLHwZkBu8fQ
5NHUjO7uyIAy142taFFM/DabUcP6vPQh7CbDIDEKLt0rpH15Wm/lh/CYrQcdbtp6eYECd9a/yUfc
sOUBQo/N6IKuf17Wkq38jvQVDRCFNd7C+VFE+5bNfIiCyJIoCLOl0mKZ5TJsjks2wI2pmr8diHoW
uMrg0/cOo4psrAVZX5DspjhAikDzDp6LQNYcSrdbYeEZDf6Z3dVO7BQrbDLlQCcgvgyNEwsV8iTA
hgHfg9ThZIpYtdRLZwbf4GsRAx1oEOooeLfg8RnhZKK+rDRuk1/JCLB9Ixybd3SQe6fyLLg11MJS
pzDqNWdMh9FkdXYXO8Sd8XYsMmSNlV43bsIYeTBXJHKHf5UlvVwH9mSljkC5TfUMUcj2dXrPULyp
dPUw7sTXLKTKKyIH6TWDwI0BAEeHjsXVP3G3mJvf08avA72YAUzs8+h09gOgXxDx9LTu1OcWh7Jy
rdIRxf4HQCkWdmyz1PlXAdToI+SgQz3VcST0Oq8TK0LRJy6gMKQjNNc7CrBnU9mc5UFNt9aLZ9WF
UarZA9OyRLJheSNw0ft66le3cGjyvSz49VkWB2vLeA0H7n1wqUzeyo0sXEO/oBENPrpHhUjm34ee
bMXmWMpI17X2WUUmvK/mUwtVK/iYU7gTGs1WeI+gZjTuWH4tlQdRthv+sWqOMK/rKwcdOBAEkGM3
bi1x/r9Wl3r/mK7lp8LOXwc0wmTHdBYWeQki/ffl+gMeMT8gmCQQPJuLyIscXwo6uc5qxb94m/Q5
nbTK08ClGHTFFa+dAzlSHEmT3rwBfIfNLXgSMOyFVsQZYShi1/pNepEY8EsR15ZrNKzZt5pifwB8
v9zgkg8noLsFepG4wQrT6YC9xEarHm+Mz8x9ioF7mqO01mTN6Zk3lVN4je79dXCH0JvchQ8D0DAF
vf5Oqd4YOGkGlb6CI/N9oR4voVAvI6r8us9NLBhIk4R8v3ejlKJC0R8LzPVz/hx0FGg9iClsbSr8
BlJSgS0JGsAmLPj6VD4NZ0iFoVZ0FlYpUrMOnM4KMvhatkeXMUoMCEALHGbwVIQCMXrc78JQYxC9
KbtKggrbZoqdTNEJlBQ0toSYkgF0QzR99OFzO8C8BTbQC7Iq4ptFadbZhon3SGVJBijuxij8UKQQ
QTnA1AHKjSrJEvVAU2DVcgXiatYNxpUwx8QauwEIg4LgZnwDqik/pedu222wOPfjaoq18JEYs4Ed
v8Y93o49+XkfX7wYMCek2SYS/CmOLJbslNZZThrJx/aDuZs4yXlIabRHB9GR0xMTeKDGvXe0Uaiq
UOYdMR29ddj8BAZ9uYdF/Bv6ijfFMu5B2gTnbl2+Y5XXBgeZh5aK+QoADYtDHUY5d3BaMHwX2I5T
OfxcUtVGpzwjNeVN5N/wUKO1ncADUDRChCSNCSE5IbC6NeaI+hJBCEiAwv9BNmTLR7tcdRRbN1nJ
Fq+L9xmU16Bap4BrZCkPyAg9VevGpx7yQaLJHBHr3gUlPN2hkYLyUQllLmTnyLZhyoaD60bbPv/D
qaBw4JZAjAxWkd+8IqXJg7DPIGOjuYRbyDn4cH5CRY1zPUs0uhX2RqTYk41STvVermUX6eJEfVp9
BF6/b3rkhxjly70sTqhGjdkUFtM+uKCKi/Ll9IZUsNhIKRhuZgDPwfYiemtPpnx9LFFG6XV/K/u6
dwBii4pXOegdOgVyS9K9XYJm9Q0r4rxOyw1/IuycKssmNPgGF9s6kmLYvmbvCPh6PXmHJk4Id0Hd
hxHEvOUznMVRgFLOiPMPYij09ydVfzi/vjzpYjG0JSnCQcCo10a89W3xLtN9A5VnJN525MqOcAJM
rraavMOPvFhruYOCGMxHV1aLJhwLnglamZyE4QST9BY9qQRl5S2B1E1HMZUAO61yOp9yQDbgowhk
hfIPoAu0lNlkCjAjhOmughecGr0A9RBtBG0S34xDpYMDUPwGG/B0DXmTN98ZVrKBmfjKjU/VqHFu
J1PNd9B4WvAukIIUSjWxC+ENoBOsiWo+Leho1ytO0JM1cPKduhvQo3eLt/vzxJ0ZUSqmL1iXixOS
i4qhUFvWv6Qj7VHxfIWwq0v8tXipj6ER6BAuoDEgoFfhvSNmgEXnVrQguqrftlP6cRERFD8JB7be
t0pHMopcUootDh2qWCLMIYwSJCtI1JDtAO2RaD+tZroM5iuFnZLS7UUgnk1sFBKVH9P70fp9ev1Q
6BQVkFB5gYUbr6wq8/T7lOePbedDBVRmzoSvNdDxOx0KS5IGjLo3uMIYQA8ZKgqvJaGaMSaBwpAZ
KRxmgiFytBY3DX+j4YT/AXpQeOz/+B/B6bzc/iPYwYrCQBg0w9B4MtJwUyd2nftaDzlewuoeKoqq
wSpG3Bu9uG8Hq+nfPAE21DhDJ2h+J2+V7+TkOUr20+RGI2YtPOjpLQ+An8cOzSMEtEtsisuq1ZDx
UudzmX9pHvK7eDutiV1eul1UQN9tFtMjhxi3hLT90l0UM3Ehym7n9u8v8CNKWR6WiF8ERQK9Gafl
Yn8QSkmIxVKCgCu0fZAqQLqzpdBDKH1TRqCF/diSK8pp8aT1BiiwIV4op/fvxbndltY06bCkRT7R
vKcwnCGmNG272JZlvQJAyCElAq5DGXTIaDfu+/u+phCRQ/sNbhvDt6ywy4xfhL2X+JfAKdY9PCel
Y32suPlM1IEMvfmb/CH0bTUw0RFl8HruxHs2MT1b2YXzAlm3O9YOJFrgQ4/CVwUU4LLR0lt+JNL3
6YiFAYNAAnNunhOXfAWW8AOMdTDAxUMGCkcCH6Jsj2qHn2rdnr0Ej9G+20kDFV7qUqv7Q7cSjj6j
QR+l1aJn9O+BYtkCTQTCy1ikQrVAQ2yb+hbPmO2r5EPTyvYS5JsxxasQjoMrmqLtZ5oYUYADHJCP
d8bXsxrO6BrHaf5LO1IBablb6UQvXsN7/By6HAXsvlkt2jC3zv2f3hSo6uDRQLwJkfIiTm6rjGe7
CesxexCt0eitufBxqaeH4r6rqSQb7OO0RVqF+uFb7wCugE9r+4LlK9hDhJO5DXa/z50fAkS8ElFG
E4+Cyj74tF83rT5Vofqf8JiW/WpCvhzoEyTcNPSyQ9ZIC53iTjpBqAkGQdvcYUaN11hYjN4yM//X
db6uPcxeyLNyINwCt1UWBwu0pOQq5wf+nEZuCxaRuuMzrKYhAK9WD8b7UHC7XEOcRFKz9g+J56FG
po+xpKksAjQ+hyKxQ3INqstyDtlknZMdrjZAAqk1QPp2fQlRpLU6qDedRD3QI0UDYyFDkKcaKrcV
VYPx156wqlFXS0oNrsBaDkIgQ199dQeaSqSryOrQTDxAIYH1BQdHizsgbCb4Hug6a81KsLwW7/DV
hwKJ7tk5r6VQcejsLDQzZoV2AQ7sA1lDOYDtTwJnIUKQyscYhUXYWqG13IYGg5frXb8Bqw7oWe+B
bG9WuOlwJYPC5KFRaOYBepLFQQbFd4jvBoFNwPDjjlJjAzas/EOMIt9EK0TOVYGEFdBfmT2y3f0U
7DpkXYOWVpfySRK1GpyZ7MCpZjjTDKlft5oAvqKIajwQUThgeFr+hOM0g3TcEx+toEY39jS9gg1I
mxV5UXz0o+kEZXjGQDE8YVy0MrGH0m7t6AmYXnsP7bljZYKk/87UG2WQqTRRDzRDtDcB+dBqyzdC
OsvBC6kWAX6/9k+DDdRQmylcZvFSEQtdAOlhcgbMvAR8yxjFWTQEIvOdlVZVjhaPHJQPX3xUGCHd
R/NYQ25gQ6YPkZ1qVGDnAfIb1zPJIQaoBb87CrhLV838CXkqjdeTG59VFOQl1DEAThArHa2o3UfR
jh98yycC7UtUMRjfGANbqKy60wN5gyZfHl5G4I66eIaewuFoBGqBqgcqlaKRgRsga01qVPmqH00/
PKKyhKopeMPRKtYZB6prrdYSuC9SHt7l6bYClonqWuRk7GZ6R+AYqbrHWHJuk2HNdaaSvkDIDReX
PtjLI3SaoGaprDJBF6ZtKTwmxAAY43mG/96qIDXFr2IAjz4QpTQWjjn4t4kfFwdZ2fnExNJp81X7
nP1f7s5s2VFsO9ev4hfAh765FSDUa6lb3Q2xWlqB6AVP748s2ztTmSdlx7k7DkdtV+V2gWAy5xj/
+JtPa8nI4XwCpVNBwX3/MycN+jpFldLk26TcYVye4n9gAqCan5dGmJDWZmH9zfchG4uwUJNJq3WT
a2w6176d6E2wNMTnloF0PrrCXrd1+G3EZ1eFgyB0L0Osz61u5uOGWA8Lsz6cGaCesuuM2bGYMjjs
ZhJQQOOIkHpIFKaxg/iLNRWhX0x2Oze1RyYPc43rxChdBCNNsq5JgYmcUp/B1+RPC3Ve3yOU/4HT
M+5P/I+OkzK13c3OPUT9oJoB+9PwYTyDYy6lpfmCdtMLwbMI1FskU+vhegc9/ANM++tVxwP1p5Iy
6LPhbMZcVfTCh2RGqMAymsvTwB7nBvfQpbtXu9mDBTPXk6Dt5GOzYPDHmGksGNQJH8eUEdn67yfP
H6qtX36bfkNUUdtekIamlY+wFJGzk19+6HbJRrWLRV1PhuOo+earWbKljd9XYU1i4QEUcQHRbCoc
k6ngBO8IJ115F336BDM91zCBEw77/Z07/b1D5k6ZJEoE7ECA+9FX/vQW+krGf6us5KP/iq8pciZl
zrw9mJImudQ9GsncQ0Mpf6XKRFQWiQgV2k4/hhErxIhxkb7H3/Bj2dMQIlhzX9yE9VTIlxFD6M7J
P9OFvwxf9Tu1/5/f5k93fSOBOKtXjlosII/KBEbGavSIPnsAqMNj7TV3Suc/1O88IhO1Dn+RIZ7d
zBMk9RqKqp/IR+0wvsL2ofmKXsNt9o4d4bzeQHiZjEmTIjD76PiBXKJ9+ftbguJ0i3VJomEwzVAl
VYGLK918onJdl7jWxOpRfi2+/d4Wv8+Ut9flOXObswNfCLWd6afOgGLZF57E7pREqPk49jRolEox
l9Rvqxrmsb73eVpY+RjQK6qplbzWjAoyz+iQV841c55yWoUypCrl8Yz5Tzo3F9kLwQfqQkwnhfgq
WKcueJZKpuiTqppexYfuMQ6Wsmm3mnsZpvUwBQ6NP8OHnLPoA15Odh55zbrhNHiutYzrPgJGXPPG
Ldx+B8977hsoU74jiKOfAecQxpjgZdfVCADTmSwjr58Obnh1yqujKrb+XKgj5zUyZ3AJMKNLe0YH
zV7ChPIhLjaKsrtaZ7x3qac9MX9RvmUJfaqnJiuzsYdvM15FD3o0MZ/j3rAHfcm/KJPWEm7i+WTV
40kbeIPk9Y2XGkuQNAEeBmqna/dWNB2fqhdCLlOgYzKhxJbVsuFmBJ/Bi7CwmBrVj+kIZODiazUu
WSozUa1ta9gawlME5WgVkL4c0WmOsJf6IbkXD7hWmf99vfy+ZG+Wy83e2lt6oOO7ox6hAztiMm+y
0EvyJdwHOSNoY1rZzcm/TNoSq+ZdQJUByKUDQ0I2zEGnyBi9IxCHsP7HFUw5jqrVhNh9U4yfdTLX
0r5Uj4wvm2QRyTvN3xoWJqIeh7PKcL5aR9I2F21fnyp6MKm318oBlboS0Iemqtg3jehE8XfYPCXt
q45oqdJ2+fCWwTprsoPK6SiURzyrqUZeteuyv3yWBuMxOGzx6FZ8VNh+Sd8eJtfPVnhX4M8zMj/r
zlUheNdpMSHWH8NsGluzi7E/Z4er/qldXmqSx/MknSWM4FTDgaNNJV4wSPSrhckCwhJvSF9Z5pp/
uqL8aFaiNK99lDcbUdzC6A68lIlY7inNs0SppzQL0QXfbXTYVcwR03lQLK3ipasmGEQ7ht1Puznw
v64hHIfsMyOlA7s2bBPqeWWA7WIvzfSGobZcrg2M6S37vBqPjg6iVuQYYw3F4IAP5/IlkQYZhFhW
K4+N9hX4Z9ZC6ujXJb8lPB9KSM70IPzvUonsjgs2ts+D63qIlUtfdrpokrxUImPNmRi8X4Ip9HKY
bZ3vwRvDEDyjth1QEDmliLM4fGi+UrdDt1A56geMZpJ3491w0qGhZHzBIVajGb1nNe1kXMg5fMNl
dRAewnU+C3faYw0oaE161Cjy2P42R3D7kI6YhQmhSrEz6FoIB6/irC4eYLKXA2l0LqocU6YytSXs
niLo0nAi3Ws9rTcD1AKaCzHPF8xDtQvZY1BkYDdJiyuD9W+OrXxF9mA3VeelOPmSIEg8RSvDI7iX
3vp8iFEAIXXeMn9datvsY9jSQAsCyiB7uE5grhFSMkneo6egnqi+DUu9zvHIdKttM8dK8osHwrDS
KSea5V6/9GW6i1Pnsqfdr+FubVFQlIOdf/pPUBPi137SQ5JJbAUV1NM5fgl071w9XUxXvrgKo/+0
dS+xG92bYchjMfJLezpuFrqKioEMZXCKm9LI6s4d1PdIPUpbAUXQ8brqNsZMgzzzMGaaik75KjrD
97ihTuTZ/0Bn8nsB+usd3IqAtEHvwirlDuJ5sh9wC1/juwjLOFka6kqqdj7fSh/ZzWMPn6sn68NR
d9FG/c5dqCsX93IqFBcGxDL2pPmwzSI2PcmRi0k0G6L9WiCubX4tnJCOQcIdfV4Om6v5XgrrFn5c
sBSZw+euL81M4yHuv4aO6b3UTzTjPBlAVRXl1IXREuYNhvfYh0/PXzLqtteuYji8Up/bt2Iamg/R
By+xY3aHlLUeBWxdNxWPvTwxNTednafiDIJ+h8I1cjP4JJZjrKTUxiy/W/j7C+xH2S0EZ+RPXt6v
0QLWZoG+nCmt1b5HF8JD6fv9MTM0nGbmM67L/I10xs6iZLm496j2t7GVmvLjlYyeN5Ihm2TE/1qd
t5Z2qcdIm2PlGh/6N/a5GAdzM3R5D5fP4TiOQlfDB051jYvog85WsIF5cAnwX6KvxCYR75thFfzw
ETaPjsGnz4Dkmc8GAmi2MadNO+4dsPffe8efjlB27sAq2sYu2rnp+Y2uQHfK0z1e/u+DzJsfdnM0
YqHfSFrujz/M96RVLYGI2e1heEpOmJzi0OEx/n6Btn1+9g/aAvvxRqc6mkUZYwjSinbq/m678Nsk
8+aebr7AtEVuUcamQrvQuQN0JxOdlU2pBNT5AoyWqjOUMxjZVy/ht3nQP/gWpe/LY7ZHRh3ioz5q
Jv29yOb0eZWn3ezeeOl33uF4h4YJrVK0mEfccmoyzdD8ODEgm6eT7k3GXv7YblMHVp+iL9JsVvYj
RXUsPrfhMj/48VZ9t+apXU4Zp/VYGRIl9XSnyPljRfHTPd0M9/TmbA4VAVVH9kY6JZtXWWyALkrC
xuf9SXoSbPGgbtnd8WDitFgoj+0Ol6FesjnJ7gzgftcmjE/IhNzHwAbr2B8t4U+NVEf+VWqWqnIc
WdOe4uTXHVhTCjt5Gy2oKG2mnqKtnOA0lycfitmdTu53FePNDdws7CoI1PJCJ8PClqYyE75N8xYs
z+gGS7dZJaEbPDTzbDFO0rqne1Pfuz//Zgl3RlBpqcDPB0Yr7BTvmRVyEE//xJ6UVDKXU4RShPOj
oUW69/B/H93x22lfJUs3cesiLvbX3SrULCBWoVHAnsfP+sIerc+l92SdERD2Fe0EaFCDW9TzmB0n
2sbemB3i3I2g1/50lP58Hzd9adwO8TlNuA99XbwxPxFtGiF7JLfK8+xFJv0DiYVddHiWEVriYDIz
KXrc32eh5lXRR6MgCpAmRBCo/TSCDvVSrvUNLscvMPthezSySzkQxFuj45fgrGQuo+kViA4ffyYe
yhqp+BkGYPpuff79Y/tdCzo+YVXUNAB+BaDo5gnrlSQYraGwvEm7gxeO4HwWv7czn33JGRc39V9w
cf73kp+b6948UdKORSPQReWobfGvG1aqG0/Dg7FhdBKdOvpCc3ZdE7fpXWPHON750X98nT/96JtD
MDf1LM0GLo6H/aLyEg/EeNLMQUpnd640fpy3NdjPj/fm4y1i/Lc7RndHDLZ7F3KZtKps7en6JFQT
45SsxKlG4ssPYTpJKBSed64/fp5/u/7N56uodRkm8H+O6WosAI0lkRwlsUzQR6+TYTny8aDsjuoS
amJE99aD7v79FtRxu/7LLdwWgUFcp0bP4jvSVxH5qKFwXFdv3R5wtUKjc1FnF5B8XHJ7r9lcjhd4
hdgSjOwMuBproAUBqUW5jmeK7F032Q7IdJjQUij6JCocBVGJ8NLSwCOz+4wY79+Zf2l/Oo5+eoU/
CHg/HQBaA+1bbTX2oA+UB2Axsv/ENC71F3loqxeb7OxzB/PXE3XQ6etheFch/zCxwwGgxIp70j1c
fNv/xH9vzC/EWgWbYmUfCfvLexzDJpGnmZsmo15W6uASrvwfuHv51mALIMKNYxqCpfdHuFM6frHX
1l4i3XlJP7r0v72kmzPXbPWoNhLWafl8Jnzc0dfWdnBkV0Sarz3FwXWa98imoH0E+bvwZMziLdOn
zdmNHd8R5zrOKP02GTY59SPjzubjYm0km75QnQF+SmvIqzHDTHxTwtMgTRkZSXxzC5WJDJGTDj1+
bbiW4cFkYV7G9jk4tPXomxmgDYf8yd9cFuWXMRe9qJ5Y0jLKJng5MZseNVYRVgtMpOKJxfBoMdjo
ci4L/sDMF2q/D9s52PvfF7Uk/kbk+HX/unUhD2LVstRxCymYFfUjGgypKBU3NQtYQQFAhHJpm1/S
DJDMwZ1jo70FWDI7Y/a67Pr0mvyC6zzrpv6D+MK9MlVw6IiJhkp5AXaC0PugXBz16yzPryEaoWn/
ilsaHHFIIk/imisE+1ZCR4pcxArcIvOQ0xvP+qM1jaf1U/hePslENl7wijnGIoNk2IghbzSYBZAq
GWUxmqzmYw4TERAe6tSweGjETd562RVV+r4z9jLZrso4PWkRbKt0LARCxoAq64HpyZUUz4XRumUw
k/wvgb6ttOX8zsL8Y/1hqgr2lRpT3d8U3KqAAS+hkMqxnhpbdRHMomU2LbzQyZZYy9LzL9JZuEg9
YXYvDPqP/TO+caMxky6Zyi01Mj+bfizLHYd+P8NdUZUX+WWpmo6BeQT6SbtesEuVGuFIOEni1zqS
4eHvvw4CwOudjfzHLvPbB/rTzdycl1qsXTspHhTmTJMzrBgR5s34kUAzjacVZCV9MahzWZiJlxMz
+SGYGK+IEPBFfIGPr5zYMwGcGAEMiTu6BwKDMBsXZkjLJe1ezfzHUwe5liYrCoXFrVirD5ogFMRy
PHX8HXETAWFGFT4TgYu0pw2nsHI25wfthLpHORXb+8L/H7j574/rX3cwbuo/bdqWnMZ5YHAHnZ3J
k4ADY5V9UrjajPzAPoxd0U7aN3VV3rWiN35v+pAn6BbcBCgKsFdviotaKZIkTc/JsW4PotcJMBIG
bCRqbBtyIM/uINRe2ni5f0iQNhszKDvKMzLyTkcO5ETGwcqf1a9mlABd9uhegytJdfMccnQ+TfHQ
wmaW0Mr4PX8eRI8B9UBX28iOHr3LzW4McdHDR7VbKHnrjkmCmEG0B6mfn4O9YsJ0LxBgnqrGu+ZL
0utK2Qt0tyhm0I5zhlMdmeeEQwMLRO2mipAgkswnXcC0FZKFChrmhdTMtXukL2X0TLupEhD2SQRZ
qRqDkN+eWiUqaZbroPQa3LjzcijmejS3ai9WPzHCSoEMPXRUSWGz7MErmJJkwoKZRPdtmPOx0cdn
XGMetxQfuzFkcxm/+I/Fnl4bABh6iMbYAYA3e2gfMgzWJ/zfDLv6NxROR/27S/kQbE4es+ejij/6
r2jhO+nTk36Q9u17ArdhOaK4FkR/LBLnaKrUU2JByZ4AR6Hl0l+0DQDOk/jcrXDamIezGm5j7prL
0AWMn1hrguvmFFounO4JRkyTUV6C6c8Mv+Op6llztniA1cxNtt0TrrmQS008D3DLcC+PZ9quBcJx
mRIRcFN6BH7KH4Tzooc5MmYt9fN0IT61r81DRbP8gDFx5DTLEuPrdGfOegaPxJItpZdoq0416CcL
kZN1kazHo8mcBIirimn+nM+vXrqLDvy7nJr4xHmEJwwOYiMsZkxggmC3yhniwGoD403BNbfMw6Fj
p2+M/WnFjO8qxakofu/Wegw7dkIOXvgEaRsZiAVHAo7H3vKyZTP9wSBXvVKygZyInh32/fTigswZ
s5FOAS5MTqSdPxs74Q2O35cB4n528ULbmxygj+YDJJk9Is2ZsGlO+UZyqvX4xwwPxOfhCU9zMN/w
qSVTFnBw26GVEdajkcCViFc0lHssazkTDWWuFZ5JbCSIJH4bgt1/ndNlNHjSVLWHchESiJ1OtBJc
Muc1zknL/eLgvoCJFW5YetGi2jWMOJ7o+woPx2c/t9MDq2cnXlZ8SIItfyo7hTz0USobHRkI98+R
P9GtOcQDStd2VwbT4uWc7CG+8IYZtxahG4Uu4dkm7pff/AVQP1BtP3RpDMX0WGxDyykBvIuJuhJG
muZUXsULaVSUzzvrKGZzUXzH50mWbBhhGm1ksvP3FpAk5muFD6sH4Mkhoa5SIB04OcSOB+3FkA8J
or7YbVMEXgSeCM9/r5nM30smPnHsFWRZ1XQRFdeve7KqVuKlHZri2FEWX51k065K1Iq29qmfjPnF
qYDNp6MjlXZk0nEo3Jgk4lm85szDL/19YGbZMood7GiWsmT6wInWORXBa+jtut2aIjw+qnZoX5eX
WblsEhhTkacV0xKOyTTe4kk6ZyVba/ETTh7mL7MLakDgWAgYO0YKJsZZoNMvb1ggMKQYpeBTasnB
HZkL/wN0/N7juDmiyihUc43QwiO1hWiP4tf4IL+ME2drUe5R1Xl/f/7GWCL8eib++vxvWn1V7sVz
G13ZYimkriscFWj50okoeVcLkx/csJeK4UI4pLWBNB8wU3ssHmnM+MzIp1wyOUOQa+6FZzgOiTap
AC6u9I3TDsgAg9UZK9jBtRVxWqC6KeYd14kejBrXUrCrEX6dJ0AnmBL2HyWEeeZfM20BYnyoW6ca
lnXuMT+p0IehqYmfQ3HRgTnCNQ890NreXAjJktzMB8Fwr92dgl6+93Bu6qtK0oLrReLhtOaWYp68
0fT4Wm3y3dTaZ82jXMxKNhUwmKWxQwMYWAg7Ms/ciHsZOJvNjwnAPSD0d/CAF4Y0Z3TLYoLzm0+X
36uhllXFsRn3nmQfIhTaxEx1p+Ki/8YlBTMxSEvWGg31B7oL5TVCl8J/IroAk6tmMEyX4v7vy+gP
ZfEvd3WbiCHI9RXGMeu2xLvgkL9xX7axPJ+yJ311hmeyFp+FhbgkbGdO22A59wAF4/eG/NcbuOFt
GGGTRUwxiuPwg+zMSd5tamWivMgblGylg1Owkz4Ui+YU7OoZJhNHRJfaJtmJ68s2WZ4fxR3aWXUn
bJXp9VP/4gSY09kUjR1j9HJQduJcfTjvzO/8TdniUE/CzXUmfvqfNV7ui/BN2F3eNNIckln0wuBU
CmxqtX6FZoB94gtCZGybaxyWeQOk4Pz96Zv3frz86yZq+HKXxH5ZgNdl8wIa8lNCdC5JiHTXhwvi
pH6ic8PVl/+Qbf3FeXMGJpm1n9dP5sXZln5eqbyxZkkm/AP4lEq3EdNNhQQBa44Ogp9tvVmbeJsU
k1yjcp+w6MslarzehlO7EhY4ZeOA6JZkI3yNoLMx75Diz8pFdyxWpP1ifTKldHG7GT6IDjbiNeM8
Dr9iZsp7812krjUn8hIVN46McsF/754iX/vj1vqvD+eWFG+J5yQxTVZIuEregsfqUf2+VLNux/NR
DvmjKa6DR+vge+ZXR/3z0CMgwq/LPp9omw8layQ9tE8BqpBTtrzgtphuyr1m2vUevmm9lx6JXmuO
BFx3jNifpfX11O7rk/jOmMvJ7wW53/stN8eEhQKoMzJ+S7OoQUmR3cIUrxz9GTbK/8Qc8I+F+E/P
7uaUUPwmk1KJTYfqbN4QffTD/MJGGHrnl8niuFZ/O5B+utTNnpvEchWIQcEJ+Nq54WVSvohI++CW
4s5DqDPaGIq4yySEFFqyMKcU5xQxqu4Qg4yEl2maMs2cc+Ic0TFdtXl83WBorPQY0yFzcurINb+Y
1bCGgU2gYDD7I9QDEE1/ICxe7uYS1ul4SIQz6wKS8SAWkxglVcth5UtTPBYgXBMNUkBf7nD+JiNn
EmJTeplcgZ7wNlUnajeBhNu9wPfEPa9ch2Sfvl7ajy6eQLumuAjf254pNA73k6vbHNF59of2lYWP
PRAbBDT/s+zGkHjfYJagiOYfwZHE1+aNIy4MPD4tQXVwBWo+4bALtlVSrbfr0dcsemT+plymKjcG
8Vv+cQTR3x+Sd+UYCE8qIFrgIro9fw+HuHauLwNGoEhSsg1iGFfAbOr5fB7FXP5W8HIHedhSmJVf
wXmqUPNm6BEFWA+niET60qW8bLF3zadYIYhAcLQENfMe/xXN44W0unREOiPip2HzAnlimsXTiSdA
uCMMgY7d+obTgTOE9Kad6leK1+Q5bp36VTtVW8CVallAT6RRukwsVGS4gz4n73/fO39XIku/Hhw3
nXmay0PbEn9+RMhRry6BZ22FYqwpUaDsejvYwzUhxFZD+FesiHkOvOtCW4DwpBtebASO0Hrs8uhh
/n5jfxjC/HpjN1OCc9+U0rnnQxCo9oFLsC3A62wJ049TNLTPD9S/yNHu0Q/NPxU9+M4gv8F/xjRv
QczUqM2zSb46Ffk0ebuusClGfiYeCt40heCEfI9J95G9802Sci9JbidNB2zvA/vCIDT3TNMOLhs4
53mB+4o70EoWq0J0h2zdDKdW/9ZhasBuxYkkUjxUm5hWTPmbIXxr9AklFiW6Wm1jfP1IsMb7s5uf
dYBcb2hJrl9FsGuOV2XVYMpD8Poj3/PDVXdEaYqLSmh35JTDdBQ9SBRSvu0qsGhywc1iq11nfeY/
5a0wFSrDTb06nhTSQrfcTj4Z/XOsOnfe4J9KtZ+f5M0unZpNqSlRXhxrR+xBGYbpqPg9L0LaDsJU
N+Mk4FNf9u+ICud/v7b127VBmeD3kG4B2weq701fZUZlJ6m+6B+YUOsDlLTvWn1MzY9L3eJQuG67
yKv83jEaj4de6VMz3A0SCpO2dNsuxmntGUNCf96cN1LwGkWzmoB3zeHwZ0KTA9zrFo0oeh4AAPJM
jXpZnN8r9TAM+/riMtqUJYBrp2qxDrQT2Y62wrH+EDf+2vSivb8Q7d4mTeGzWp6n2O2ujN3IH/Pp
c3zMHCGeIdDBwCtb9vEpYCOvQ3LW3hhXTvxccC90R6UZLYfBjRUM7iIntWzsv0IsrIKtDhpA1lIa
PNX9sckpazQmhy2EqjBe6PQ0cXEKx/0ofRbzRVnfee3y757tMsgwBbqCVbwC2frmtCy1tFCGrtEO
5lpdtKthxbeB+ES97jg1eJBycFB8YxVdX2KTrRyeW0w9Sb1YpJADoRyizOPoKKBAVqnvVDlkvSw6
mE2/UOFtNzH7TV3bCuhU5I7W3mGgzRQMaZsEw5qLY+KkhNnfO3kg/vFDPxjDTFRWVXqClSOvQAnA
euNoFg9HQztQbPn5zNfXRvVqvnPWFC8WczT37M+Vy5JLpYi1MTZAdBRPi8K1cEYNZgMydDwYKG7L
xG1zPDdtpJ9t/qarc1SyCsIbFX9ejxovB9oi7M2cpNcJPxcxnsUE6wG3PfO9Mvd0cQWQNCJjjMxw
0pBT+3J2pU0FUkn9yZHWratunZ13qv8oYJoBa82hLmsxFBH3Ic5fbEnThLOBIgimvS19Sx4+He/n
YK5i8f5qiBiUv1jipOPsxsbvoC3Nt8KzjJ1hY1GCFUmIbfp7dsCvEe5Y71Y81fopsXVgIyhkexOL
hS/lCSaY8aCYk9E+CSRnCtwf8rQ6G6EJra0qI7qfKPv6yY89Cog+faScprrwOLA/jFe/crzSmDDi
1V7H5f7IkYkeQMjQhtkZehD4AtYU28A4WYZ5O4uTj8zEaW4ZxNMzsEc3Gy4nw3q8qpUTJw+pkU/1
zlgXMas9rRt3SHI3xaU3QfrdtxiFDedpYg0LsuBo+zSKksp/SfWHQn8VlZlxOTFek17uxXFqv6H8
49qHwaThO6Irv3uW5YFl9F2kHdRXDtLnZtOdgMG66zrUsZP0qm4GAaKSlqL/TaCQoK05OorMjgI0
aEfT31+jLR829hKlkzA1lJzwUUkdvO8YpgSf7Sbcx3gx9TPTlaBcCzTbZewlmjeom7Kbm8BWsZNK
hKw9X5p1KsyUdp2RtSLaZu9o/jcmfRkyjXs5VL+TGvnZeArz0RsS1AnrpooQgjZuEjPUDlRW+iT+
NB8vU6KsWZCNw1enMPScjFZP/3uL3vHCQOQIo3nY+i1X6xqJl8QSfPXQ2ZgbeXwrm4C+yhXcbMZi
8MGuzHe8Je8RSaXx8PqlTr+58E3PeTEFE+yOCyvlbESLWhsb3gQyIO09hbn+qdDo4a5g//1g++MC
I6fNQnkJQ01Rbp603ikX2EGKetCLKf5OmIFwgDGnWCCNa3bIyJLM6V/7Yt+fQKYTDJYxVy5f5ZZp
y5b49RlqJwP9CmYcRfpeZ8PM0hscNPYX2Lhd+FGJy0v3IdaO1UwVnJeAb2vPEteGtFatmZ9Rzj/o
Gk7a5URoZzqKNCtDzBAzgmeUZBpIHf25pKBx85cdKopEfVXDaSl86vpOanZ/fxq3k1AEpjonPHou
Bct23HJv3kJlqJdau2g0mp32cNW082JoSzD2f/764x/86y9FFWFYVugovv/45zQ5iVxr+I39uMv/
jOh5+GdV3GQC3fzt/68RQRrV8//5r1ye3yKCnt7SNKr+DfXhv02busnefkkLGv9//0kLEiQygiTC
pZRxNqjgpgJ89U96EH9k/jt6Ld2QiAsgyWaUR/1XfJCk8EcK/pAq/sRsPAYfw3/HB6n/jomRBEvO
UHVT1pmG/td9/vLG/pwfpI6f1U+f+xgbBD5v4nNoYQ1h6jc1zRUDnkRLq/DRT5Sj1IlLVehjFjS+
fWGgPwUiEI5cPSq9iUAIEc3AqKt61fFdIKnOp7MdNpjqv7bnGLf4l1jkrDQrrHIKZdbp4VzO8UsC
SRavmKrEOIbi430tPrQI7WRjtXtRw6MgyUS79WlCcPSOh3RN/pfXWuasDPV5dPnoJWlbJ+oiDqT9
tVaR4jXRdtRiQhfYxmpwZyeSxJtO6Z9nMj58vj22oh90kJ/myQoBn0ZjZSF1dfFuFjQ8PARm325d
nL9yGGxGi5LOrHsstUFgLV9bXK/J1NC76Zn2v2uOrdx5AUb34WWZV+gCa32bBrJXnofSFq3r09Vg
0qVYe7UxMGXRjBAsQpj6As4WLZh5NECErQ/mQE0W46t8aVbyOT4NXY2leL+seoJFAiuf5Zg4FPGo
ZMUX2UDlnH2bunvWXrIMP2ToJplBMneyNdNw2eny/KLXcMGsah9eCC2LI4SKMlLaIeJcpdIRtaPJ
CMUXLhtLolhn9U3DBtJArQCaIcERzZc+K3aplb+RguHUTevFYNJakC71Klq2puiZOi1ttekCqKoW
+7SSbc+Fiots9GB0hXe2MGmU8XMKG6f2U7zTA0TDqicV2iw3m62B0FsPLK8YlHU1iA9+ReMXZgSd
JfGZssJwtBbYR7qKrqHL7lkFWSwvd1hgty36PwsADQW5fWOg6o/Qn58WQCTqcQdPMiRouHM17N6P
8ilwz3YLwd34Lj57omXunoC3WDtXY/WbhJewF2hY49/Q93z90vaxOtSngJN+XG6p3j+r+AjXqY5t
r3jI+s8QQ6NLX2H6mXmJ7FPvoeFWBWaX6BhRpQcVknOxXg2BsSrws/5pl/vP3ePnqKyb2uD2Dn8w
Z396LqVaN0HZWfWpsvpl2kPAEqs7qtvfTr5/ngIlDzsSvAq2t1/IHI15LcMeF44TqdiuyoxWcbRZ
4AKD4jg6uHw/S5yVHQzLX/7+48ad7ped8Mfj/9eFb3AZQY9b8Zrq9UmQQdrDxL3Chk2Ve7m0/5fX
/K/r3LzmPBZKSxm4TiREywD+QvZ5ZTNrpVOXdhhRg7ZL4ZPR1wsVx/EUZZ3VM2pGh6mU654ZrhCS
EYawJj4Lu1S3vv7+GG5L3vEl69wdYnKMgkTp9kSwIszQrKatTwzBgze0nDPG++IpPozudu13NWdK
R4TnXXnCH57/L9cdd+WfFlcmyMSIZzKLS37pmrPNAKHx78DQBCX+/pZ/ucrN8vJLLST1mY+s1vCo
BNWVI7gNUrvGNIFUQtzfEzsvwaXUZltk5yfyc9Z+RiBMKL6FJnnIyAArcWWc0fZbykOfk2oVlJ5o
CXMBJa0Y4JopnbeVLE0Ui7AA2t7wjFaw2CfBugNSKQmNSNr8Iy9WmpGhqG2nVyveh+Z1rdTFVDif
zBBqZX211UFYDOlLZoTLXhXntXD2EvhNRrSVxGqCVGACh9Me8J28CA+CgkebuSxKczwOMEsoRv+B
yivrl5aIuazZRIwdEV5F074Znqr44wyp8AwjMwnJAOp7UOUwml4q0z1L5Ut5obspsZ9PIYrSxfck
n3ci/qvBQjHjbXoVwYxE1elVgo1aUXRCpHNShdsuUE6SZW8ZUQqCmrxV+S7rRSZV4fTcmLYfNQyR
04dAYKqSQRWRlNVQpnZs+K85zHh9gDqmdutQZtDpR0tiqU9Z201DWaTNq9x69FwpjE2WSJ5mRtOh
Mh4DCUd84VWE/2BVCTECZ3ZsTsS0hYQsWbCQfVSY5UaKF+qA+2hRn+1cGhY+4BI1iB2ppecXyYkd
aW360axSEHgqqLuw4G2rmcqZHfeKU6AJDy4QL0TIQkE4b6X8aPYzTT5EQI+FVZK7oCEd7b4EBt61
Gs9zAIii9xd6dV2RWef1crLsqodaxRyKNMUeEyd/UZrW5IwtYFUfKA8XQbht+mgjo12LLuEdAe+9
xX+zxUmJqiZa3HPCZMHUDzG+rY53do+bidJ/7h4WBkpUuzj23OxuUZ1WiVFeyWZblfNkMbKoeHsz
eXaP4fBDrHCzX/Ml//eVbqnmV7EhuDXiSu1zOT8jTJ20c/L/GJiJ28ImNYHj2iQ/LUdKBeI9Tb9w
nMGf8J5u5c8P9V/3cTuhPgdZe2nYUbLhCfBJiu9tyCOk+7cfetMLXjnHUwLdeWuPfDwPoT3SsCnk
umnvQOXf/T8/2fGGftqJQzONqzjnglDVGrudS5C0PoTdGKJG848WST+MEQvIWBlfUdWuBmdAvcYo
/O+L6ZancbuYlPHR/3QjhqZjQtlzI6MCPlhGC21T/wd757FkN5Zl2V8pqznCIC+AMuvJA54WruUE
RlfQWuPre4ERHUE+etI7raY5S0sGiQfg4opz9l57catwnB2XVMK+txRQcDEt3Nvv+oVNahJTQu8U
2N+1L7YH59asP3/MXPedNyYQeM9GttpVXVfran3HMbsFLYAv+a3bQinDHJmUjramJ0Y8p7bWV+B/
KSLujO3vn8dZ7f/8F5yLMRKhJXbm8Qs6ep5BQhqN2ezC2tjoMjbpwR3g8Pz+it//yV/G3j83rZwN
7twMNOYKpb7Tw2STD0+Kp60SnXgO6r60ANBVyrjnDeXq99f96k7Phnzpxd445mN9F43ltrYeVf2U
NNeNyDYwi5r8i7v8dOfxw02ejfcwk5NyJA79zsbYDqRwMSUPxvjVaJ73L797lPOv+GEwB4oWSS3r
2x0ch+99gFDz9npQuqJuv7ihTy5lyjT5UNbOtUv17K1ZrazkStjWd7LyVFU4UD0IVcpGypUv9lOf
vKefLnT2nrqgChVTqeu7MdlxOnCTLt6p0UsGQHRs6kXT6F9Nhp9fkbhlXIKygaf556dIZNNgZ+y0
vk8J6j1uvLRcYWdgndFORHNCIqdRvyqcMHZuyoffD8tPBgq3+/fF7Xnx++EVTl1S5z03dtfIGCLB
LaSgBAY6//+7y5y9Pl+K/rpHic752C6tibyBqPziKt+/3bMB+dPdnL282G+MLOi5mx5BlTQnnOfe
syzo+Rce6hekfANyC9mjuaP31As0Y3j9/Y3+Unyinfbj8zz78II6GoNMYZwWIHn9AgbRSIji3jJR
TIOe/X6x/1Qr/1udjf+/q1bG7/+1rRPKlT/XKflbf6WaC/EHadowRSEk0WuYK5h/hZzzJwZyRH3G
p1syVoe/q5SK/Qc9UAFHlpgeymRzAfOvIiV/pBKmaVJCE9/Tz5V/p0ZJFPdPUydmbEBQgM0MjBaQ
KX/56MkxiXKzN2TErN2qxifLGQP9hrGhJ5TAUKhcU89W9YQCvH02CCZIRXeKkmHt9UTZTFQuyTZE
xYcL3xTdtmCmauDX9cIksFjDgTYtvIHUhxA/av4waS95/NYOt2axNIJVgCaGbjPgogEk3NFOR5JK
D6Lf+xJxaEscVUq6hO/ZRXgOAO7BGllLy84x0sfUoTPYXqFJQqqDC2VJSxNl3Qd1UKeq8ab0H/3C
fmtW4sq4rFygGI56p61yHYt3eEORrxlcbFnKsPXQ5Q5P+AXjwo3bU75H3WZTwuPsQK3oQq4W6Kd7
zInqrroFuRMQVnyZbYlUjO+HxEmQJ0Bjbp0B6x4ni3vxjAyDwqRxjSFkY4ckR+POJEKgXCrvYbuN
eDIFEGcyyN0Rwm15tPNLJd8n8gb1j4eiPXR1QlXY4xCPxetYkB/7ksOhWc4NMRLHJRpHaxqUTnff
rEFqVO1FsrYcXKHph7VM3pN4XWJEQIgNLsb0lv2BiFjjYkCmjN/KNbeDuRbP+lpew8l8tzYzA9HK
LuqDvRPAgEAYTHetvOJ/WzhZBeijI//aY4LEkPhoR9oa8dJQ9gF2FiviXA7giww2lKqRE3DyP7Ye
LPFTSyhL7cSCVOz4IoPnthkRByF8aZYqGV7mXt7pz20B0I0O+hicqKIurPA6fEYh48qAtACReiB9
tsm3rnqb0hsiQS85nKNbtwg8thHV5aCDFtkebjYczUW+Yiblh6zqfi/Q/1/yuNZztpGb3vaPMENR
SZzCVb0pcA26iOARr7XLN/LNAQit8cLgDi0ubHUbNHsVPce6JgFMX1xXEMI25mxSce1jjXb4YKIq
0rYCaYIvXSf4M6N1bjgaMqxxm0WbSrtovX47NR9deJui8hQHU/lmT/CRsLvuPRya1Q3pvU6MqttJ
VoTwXeCQmF0iBBYSsmOtQH/Eh/pp2I0u3f58m2O/cqaNwnn5A3eHUS+mXftqXUAl0z7qt6ehWlQU
cJdCO7Vo0nI3jr8HhvAwKFOTrZo7IM/IKerVRXKPvaPUXSnfIRFCohKOV8XAoaeAeSovtNCNsYA0
G8AQK7yqvPn0kD3wq6XrBmZlx8MF3nJj+Uv9JnpAzKexvl1mRuWU3TH139MadOjNSDi0cEYC7Ygu
H5YzIHzWW0YBX8mq+ig468TL/qTse+QAmFzoBNb9gjCxIVtjdxE31qElrGClufrHMNz4Yi/1ewaO
91GnLqqzy4zQvmppv+TvNd8EFpRS2QvyQWXaupeasVaafTajJsW6fZ+fRuQWtTOQA4sCTwbZmj2g
Qy6MhX+rwdlvZkcUJ4vigx1/ZjsDyVl8gCA0a/GsDbVT9Fdl8uj397oXLutccSzrVs+2ZnRppsYq
c3Sx67Nthc82Q++MX8qKj1aGK4Ri/Y1IP4RhEULm2K/lCZnQvgR0EG0yPqFwJeMQrhuCAZ28dRKY
eQoIUDBrO+82/h5EbvOAautuNF5BH88uiiNeDzz+OXEet4O/0+2nJNh00iacDoX0EbYnD0+aycFt
ZPaYXmzdP2rmoS/IXqKoj/gzY2cV+08jEkRNNYCuNg6Y6QXCnC3ehVrSViEsaEPNVwW1Hwt/QhBR
kdt5oFRtVALoP6k7ROsxd7WWaIb+TT/pp/pLf7Axb8j+2Un9tT7RyWPDLQtOhmdFxayc6s4wTRlq
R31fhUsKyO0aR1CIzeNAVuOiuTEeyAEbyCyMlrl10Ig6NcVFL9FYew0HjrTvsW45E7IJ34SDd2lE
t1Tj+IjSAuE/U7Y1ANNfTNeoSciUINEei8I+jk+N8nIdjK8WvCl7vM4AOmIHwDPQLs0r1HokY+Ha
pWJL4uXUH4cjMWTZpkSbA9v1O0VF7ZiD3RLlM0JIhLI5E2T8odz0kVMTism/AK3fQJ7jFuuGabZB
dlQ4Awib6VqlwdM4EaBxaxHyfYHOKq7zEHFvcQiVF/6AQY8vYCDiE1db+WA7kFYhiNnGvtZr1pdt
ECLVGd2GBEd72FntxxSvKgKAyQoaca3uTBTJCrB6Mg+0W1zgUTWzU7vXAs8c4Qb2qa4v9YRW1CJO
l5iZ7JygEJfoWDJaBMY4Ed4qw2NPtNOKXW7AsuNO0p876f/sLNlZst/71zvLm29p/u3nPSX//d+9
b+UPzUY0BHuKnSVdrf+3qaT3rf7BZpI9o2aC2fneFv+h903nEwg7JZa5B3HW+5aRPfKvggS3VPvf
2lb+Wtug9U0MI0E4s6KP3/LzaU6Ow3yUhACCpM8Bt3W+bCv0WaVy9HRGP0XMp1rc9z0F2ty37n54
UJd/Tg4/ttLOdTbfe4w/Xv2stjVonVJOijHc2vUmMp/kCDFg5ZM6eWfyTQ05bDsdjL/H3kEmQFpv
H6swgh8dr7/4IT9PXuKXH3JWl2i9QlXDXgdqfAGACc9BJGMXJQ0e2hkomi+uNj/Uf6ZKrobwGF3T
XB4mGQPE/M8PPazkrISwM0KJs3aKq+CDa4gsJWCIvL3iWG++uN7PR4dfr3d2yK2LoFVVlesZ3J3i
2ntlAVvwSX/F7byQ996p/KIk8kmN4KcbPBtVWhBlAlXedDv508JC1RhJN0ak/nmYfR3+53PdxvfB
+bvneDZ8VNnvk9jrRjzv00oCKk5RCWjdwliPbo2r+Cvh8ZcXPBsmfpgXaThxQXHsDt0NPl6nWUC7
/8Am6HxNg/qsDfnTc5xrXD/UWkrZbqFuBPNAgZm5JKlkdmoAH5njcefoWX3T779SoX0/tP52fJ4t
5aM1pGQP8lmmg/VaVarp2jG+i6qzDzmWDF8P9nKHmaqTpYZd43CjKco3xTNYoyoYgbJ9qdTDXlar
E604ltkmt/E04kSvmuUYZ+9jBsuys64CM9vIqorVoqZzr0sY/fx6r/nmheGD4Sij5BpwEaT3lug6
6mvCgPnfWoEjAhmugJ2ss7F67bLqXk71rZhBM631nJXVplKmb6E9UUIpi5fCqw+5idtbbeje1WKJ
83EW8NZvXhoBtIqj61QUj4GUYtOuzWIjj1J8TAfbd+xhPHlK8GpC2kw1MD6tfpdr3i7LxKWaIhEp
DaJhZ3XCdMwl+zFpwkfNTulkpTho6Jdu9Vp5sMz0zfa9V3NAJjxI9beo9j6E4qUrIXy04uDWA793
KPRzfo0jQkkCtB1WgISkUMlN0OHjW3myDSXNc+qsSBdZGGxbgW6mGsgW9WvQkQob1r4K1pVP8VaL
8w1eSoI32wC2jQI7WW7VnpzHOc/bT68akXOO6JND7akPCobT0TfZKefqwRcYU+tka6tgNMZWXivm
8GwUaFPJ690UdXfbWHRMs6pHnVgEL2SAcxLqatf2sLC3WvA02FAKIvutTYubqGuOidm/cuf0UvNy
Z8+a3rTmHFVqh9CXE2fQB7wmjbYp8/GmVbtDodHX9/L3MXyePJIrEcr472EjXVQNS9NkbgrY9rqQ
nDQhgUpKDHbO0kobvW0x6Dd+Px6DkCO1MakXsdIzq4Zs3BKvOAUZYavlhCdICTiql8Jfl63x0acW
e1SJs5YZBPKdPaK6Nkeze5AqGPeekYBeiKFMJ1PjGrpMDKifi61hShzTlL52vQFPQAl2f1XJ7DKN
tpQXU00ihhWx6458AuZqVBWrMhXAbFBU7Ho7XUd2fKVlgFbk8knqo5lGo17klb0XGoY9xTwkpgDU
SfzvBPHAlvE69Bx3Jk/aZqXWo3LsH6aauTyDspZgdGYshNRIzGNdtubWL+hO6CrIB9Mgpz7WpENn
QOihm9FB40SFpFk3hogQFeFkllCsZ+SuG7GHxBVaghdOThSqL5KsX3iBDSO2ly4ir64PkyruDF4t
5wy7dD3fvygtDqq+zxkyFW8iV5atTLz60L/YDDLHHytlUbfB1jKng2SUS02ONrXZgQGTCVhPOOUp
Gd2UxFDeVXk6BFW/0Qp1cnrfXBaSxZnHZzMvdIBxhlHnrqdNhDZJ5bdi1JCKa2+lRpyuMFDkVnkK
4tp2gjx9HOX+vbP9YpFLyaMdlcb8Ou6jpoOtBaEchVhzX8sqwq5Wezca1KyZDZfLUryL3p/uwya8
tYFEbaqOjMnRHGeflhw/11L7TSoRD3gSor3eADIxdKeyju+8gdgL0/8YJAxlpREYC4GG2JWrMDtN
apCvwn7oLxKZ841mYCBN4+bmf7nQz42DH9aL3E6sxFLn9QJHMOeABxI80CxbN2RTcxqdmRu/v+Kn
Cz1CTPAmcybTuVwrTptwavt+uC10bLBoNo99Yh3quP1KjfZJS13TaTvqFEZnBf7ZjiIcTVOaoopT
YuPvh34v9y8ag2voKCj46VrIB48svBFwxe9v8NcN8rxX++HCZ3uMuFPlQWkUmSUY98RC2VQbKhZL
ef8luW6+hV92Mz9c6WxzoVhjbYZKKrOb0SCQrsKrbvGKjZI6wMLbF9QNv7i1Xza9Z7d2truwilDu
26mYLzirzKi57L0NtJJltv7KOjHXwX97c2dbChRFkaRJoXw77pQVutAdPruVvZ4tvf8fOvrPLoZw
1TRpVIpf9Lx1rYRmlTIqRfLQisuarYriXX/x9D59XegiZ1UztDT9bBPvyUYq1zTmsQ3PzNZi5W2x
ly0VNvGzN+ArH/ynT5C8M5Tw2hxbp50NjyYKKq8v5eE7CR94BmwpMI4u3Hl33GjbL+6OI+sv7+vH
q52NDVmJJ411jKtdEGezi570exMISbdRrkG60KSC19w/0BWo1sn6q0/hM3kgp+V/7vVstNB+y0cr
sQdwWmJH6M7SPCVP1S1eUZqc4ta8ohnoLfoLed8vUjJuvtBfztPk+ZdIOsZ8OJ9NhucN/673Rs8s
E+VWL+vCaYpsq/npg6K226TDr+c33cUoiqvfP/LPDmk/XvT8kGaHSSN3kXIb1+Gi6YiNHr8Ysp9N
1j9e4WwObQfVkNKqHG9NtXmeUIF1Pfbbli3w7+/kV+kwE8uPFzqbMws/6MYs4laGFVihJbtANz6a
fBwzpwN23UbafnU0+/SVkaNCRYRev6yejZjetzIplfBEmiUEVzLixXhZGicDWV3T3FVt8tU9fjZ5
ih8ueLbUBlrhVzENI4YoabnYiItlequ6+Ia/RMd++i3+cKn5z39Y1b1WtfwpC5XbVJ3AZflyjQB8
Dk7r8CCqJD311EjzAWZQI6lfySg+0x9pP9zoucQsSDy5KoJRnj3ks7yJvF8bdpG4gmDv5DssytCu
AhdCm7+FjXjCrraWaUjM1cyvJobP2vU//ZizSXccM1GhTCJ3aKetIKa+h2sQmjsCOzf6V9E8Xwwp
7eyD1ItcN6ZE47CfuOQRkl4KFWVC/7jN9jMDrHdLZqK58xK6+csXn9Cns8E/7/zcqB7YemGCP1Qw
FnNAvBcO3VliZBfyBTby1XQkXOmrLdb8ifwy6/1wybOvtmr6pjEnhpmxKO/Z84pd5oYYWhbVstxm
9Gtll9F3Q1nl8vc3+10P+euVcZPr2H2Ydc+uLIbRipqcPVa9JGvSjVbdJRffim/+iXQOFG75EVMs
/El+yLil+1hdV6fmG5gqIubbXfrwlcZF/Rej/p+fdLbadt1oTYM2KbeBPX7IgdIvsqnxsf0sEPvy
HVqE1CkgRX0K/e0gjsLsxTrp6GoFknFjTMQQZkNKjEIByUCVRmcip+jNl7TDMITPrZEexyDYBVa1
sQxp05faVg4ASAnR7kfV+2ZpxW1a9LuqSFh0u3hcZ0ELktSLboaCaLjA9nroaJWxtdRUdgp0zW7S
pMG6UCTswxNqX79Dpxtk0iuEMrK8G8Vy5cDXFyOOKjdVfI3uk6y5VVKd6jzfxyjaHDXO6sFtG6hK
mZfZQCCUqyzND0Yi7mtVehQWHb0sOSW9x/zT2voyVkayV5KcOK2wyWC0JnwgSUd4aQCmSOM43crR
5VABT8dcIGDxgWbTaO6NOc5dzzJf5HGCcdUBKotHM3Ypfbyj+49hDHZAYk3aLpNZN24QDo9jO9J/
aUtw/aMSu7Fd61sfTuiyCuUYH6P+hlmUqsRQk1NoeMpyNKV0ITrlIc+TJyWvDn4GISTS55DVOiIW
JmuMRebjGYnGehcjt8mjCdpdljhWkhKUTYigJypEBTU2fYHCcfBEv+vqVtvpTW/jx5xI2wlpqEQG
4BHLVwgFzBsM/q1929Qq4ZeyQUBghe5i4j+INSrrjSfui7T4sEfpXilVQCmG0r5lLYUMTveROzZF
u/QNyk69QaMKeW/kSJ1du91AlJDZP0j68OZ55NdmhvfWdcquHrVj0ygTABX6WRnQ4jEOHooq2xgt
yRCU6TBkxSVIiBg/dzA1pw7sgeTn3iJRUekL38PYZF8Ww0SGFjDTRalBQ1DwZKUdJQSv5nQdDID4
jIxkdnXEWaVm1OGQjy+atu6XXclBvSs9cZrQ0fPyYqzPgYyFv6EsZyqDssz0GCATSDzMO/hqg6DI
TkUF9QXqQbYSdOumsmmdUIv8m8Jr55Z029Grp6svSdRglJLqWdETu9lp1BA9qXFFE57MZG6MUQ1c
mC3udFVjfzrxcBZSyGm7mXmD/WtslZhe5UxxpTYGzKjll7EhH8LKu4xZw9WRzGVzeipFCMIxzRU3
tLrbLJgZcVPBLWkysJrw0s6ofJV59aUM7bPDBBXxv2fAs+22OlV9Iw0ssslBoZE+bcgUMYkbARnF
7r7ceN9+P+V+trwgi9TgOxj0s8/D8io/NezOLtXbijZtKAmnV75awebl8WxSp7dhUvrlDGYo1tmO
zFImT82FMd3Omh7yzpwSWYTY9isSiUBo/f5+PjsdzRxVrNOGgXPsHEthCZwZ2UxNTg6cZZfTjNTk
fOk7ABJo5n6/2n96nf9tsQn6163O9Xte+SFD7T1rQhQyb//n+1/4s9epiz8w6trCNnQsfH/2M//U
z+nyH7KMxddSVSItTCRsf+vndO2P2e2HzV+d95jCZBT9pZ/TlT9kw+AQr0FaAIhtGv+Ofg6/7U/j
kcEOVpDAwRkvOJMFZxfyj7toq+9j06ubaunpMp5SNQy9R8UTLbj9RI+IMJ0yABqK6I7TlI9OIcn+
tarF1bq0NdMZak1ZSVajua2BD6i1y3Ybi1FjrQCDPRWesUpj5UPVNbEV01CvcfdGbqkiyYsCrdlZ
vVYDMDWmfZdAW1Qj8rD9uktBmto+rfusiO+muEYsN0nCZYnrtvXkE8zUh8lu8AhaHaug3HUahFdr
Gs116qHx1wtfrPra628zU+8++pH4O2TjCPGFWbIqjnhyurDcDzP2ZuhtzVWH0HZlQzEIYG7MD7ur
IS1akkgXYcjJaahGsTLljlxMJUBhZphEoJhB7KaeTTiNNWW2G/aUto0hNygvm82KBSzZxk0HFme0
2ZhpdoHQoDepDyfEDmtRvGoze1x2dlCuSxkNRKXHppuHQ4rj1uxXuUYKjxBphyiheUTjSDa42nuX
3KbtWsU0rEQ9NatO1UkPC4NiXUQ8NqPRjSNWa7RafjletKJlJc8Bs1iVhAMpSbJ1Z4nhMu8EL2my
TTf09Vc7SvBByUl3UjgyLnwZ+1UojcR9sBVZhLL/iv80dOsqekjy9EJXpJDAvqBl48dJ0ussgDua
lbx2qVmsOq0hocajORMa0NfCoAZMOwlt06osd5GnD07Jd0QSU9LDWo7hwOS5R4h5iwoy0ScbaU5I
I8saaFwZJe6OoJ+eUCyhb9PDUr/lgDccmzGzLo1az2ucV4N8TGsxikXi6WRLSaF5aeFBi/eZxDYI
6YcXBO2u5Cp7yWvjJ8Mkxzf2FXNn95b+NESZf6TFIq/rwsifBrUkuaGO0g6/HO7ZtZI147UU2/yf
1eA9tmOVIb6WAnoPHdIf3mECe50U1ue8qpOrPA6Ni0oFPJuIsi8IJetShX5vru96r0c8FSZguXvV
P+VFjO5UiW3rKA9SuhnbFhliEcjXfVoGR5nSx7b0uuJyLLNo1eep/zFpXRzQF/KqU0xs4a3sydmt
mqIojKI+fyo9yz9gSev3UmZOa9sbiRNgefZPcj4NF1mbYsyQDLWlWwSWqJ6wcCeyFpH/maRQMTPV
2BpaOR4tNnKH0hLaTojRu2nx/UDPUmjSSH1402lCWitThbxMMoJ8pMuV5ehfS3ERN7I5OEkSVIdM
7noETr3Wv2uxzKYx0zOksUl5WXRWth4LjRTAKmraR9OLkytJBMmDN+GCXWS0qo7D6AP5UMJhNXll
B6TSM8MPq/aHK4nO1qXVGLDAxXfZHg0+E1P9e5EGaHYlLbiSp4hmCV3BlrrKUKu7Fmc+xbE6ko6F
3fqvioRt3ur6ZmV1dVQtOjVVwoVidCO1c54yis+kIIUxNoz2uTAD/8oWQb8eTQMnSBaa2cGO0uFa
HTipoK2tptAd4ji47KNcXAJ+zxzJE9qVmdTSqs4i8yqKgvRdNhrPdMag4Yq06PvHKLXxJvX6+JiI
XOgLEVlKudP9vn6TdNG8Qu1CFhfEynPsDwwmrQyB64jY6kFIpQIkqdaSa1oxTbPTrAC4iVDuCvBE
Yfet0BKSKs3Jqr6ForUm2rxo6DCdDojo++JZTdVkaSV6+RazSVj4VZgTmVjU6da2I+XaT6ruLYks
41J4trfqOw3tS8mHEtNKylN5mwSEdkM9aMnjE4HVu61PlmFoow5LpIim6yjnRxFLpZt13XCy+XL2
ZWmU21LSiiOnyWrmiKkDAlae6EXqB2Dw9S5EQWql6V04GsFVq0zT1TgNMAVD5o5DNlF4NNNxtLax
n5d8GkWDV7YxQmq/TbJVRoVzeep3KEvJKsUUm0vihkuBOEZ/AbAuzfvgfqiQtLYGnqWcfj3gR50o
kSFE/5t2Cdrhzkx3RW6R7GCW/bDlfea7QFeM40hbdJlMibyGLYoq3IxniZDUNmRiyOTOc7YUM24R
G2VoWwCNG50pNaQVnDmeZTeZ0wycdsq881alGDmHaJV8PaXI/rqiCi/yISNoVNFgdkE+CB5rQmf2
U1eLjyKZsCnm0/ig9la+jwIxsnJIymWQdBwfSisbXigRdzeeHU+cCZI2X+Z1CWuyb2TOb8R3RbuJ
Of+Zb6h64k+St7qY+LD80b4sfTqjtlIipI1DpLWR1SmXZZ+hWzdzr3e1sAaGbDewnubDcrhNFB/s
fR8O0kNELMUmlorg0Cqtt9GHPLxRUqEvPVvTXxvJN2k4qFWyRKxvH+zYio5hmZiPZaMRRp55nEKR
RDym0dTMgFiTNNcSCk+QBvV16VvJe6Ma05pvwthkVoNE1SvalvZpU2c7S22aRZuUnZO0Sb4JNWta
h7qdL6cIYFprRJ7r9b5iOUURhUjl00hspBQ0RabXxrXMZuW+MEJ1FdaCR6EbZbmSLY+cGUmAjSpq
lTgT/H3wCEffD1H4xoaOenxUVnIzRafErsjTqBXFv5AHI7oPc76ZoBGF6hhd7veLroejkaWt9NHE
VnfZ4MI++FEaRG5fycqxt8KYIQDWbxHpOgbwnKIis2rBtn3hKSX5Hrrsr/RksHBgC/sSwJc/0BUf
C1QvFVgWwkez9DCqlnbQm4qDt636abONZZb3daukKXpoP487NzYLtiSZSkJMzPCE2KSN9sukVCHJ
QoYoLtoyD3Z54yH+pcCi6BslUsFYlU0BSYVk+bZcNdQgeuTbHgkiUilBWxHZwMFaTsA/sWHyn/l+
WUxrPwb1X8cxEQ48KxBZ7cRzUnDunSQj7x/6KEDjgRRkKjBZIGFZMlfQ+ZaqAJirBerWUawmzk/Q
RHR0ra2l9GtP823O5hgytKWXJOAbJzmxssUkGf7NVLxk3gffyHHCCo95aaEa/rcJUp0eJd0ipOGP
86t8bQeyDyp69AbYaAPu+ZSfajNy+vqmKu4j667zb8wuXVThntKRkzGoCnTs5nsdXCsqeQr4+L08
gV8SoDaASCNOYXVVFze5LQBLVa8BwUc9u3dWvq2EuwIZRcI/0ss3Y0dfqCX9TSov+aa2Y5k80E+6
S42W3AEFhV9xWxbGnVkl6xGygOdPy3oieBR3PySCnsOvLGXPuVw/VnrJjqm5reK+WuvRaG+lVB+e
LPIdJrDlVC/k1LuRw1jbi6IIc6fRQu/QqO0N2rBNVJVLISHeRvlC7U7p39Whr1wvGwkja8ryvUlI
iWbetjx1+MbgGZd9YF6oAew6u6jjXVOP9JZLEhJ68ATA3rWgIz2YOK40i7TBDVXYdEaR3IYiSl5C
vU1XEOIUylQd5ZwUoXWaeM+WRweiCM03LSUciwXQaU2QYpQHibIZHiytvWzShiiJMbGv21gg8fEa
IknNCg3+VFquHfrGMclN/6qRfagz/SScgNBIx8gTe5l01G3GwtRXyJfu/ZLs6b7omM8kIqXNsA02
kNVLdMtSd+3XXnPZCdCkscxSY1rJUjQ1z7vATg0atVxiByK5WB9fGgs5fSYA1FPrYizINZFWGPrv
vEQQbEtERDDYO1vLrgu9FxAS7cHNertetH33yGb1uZlsxY1zfy1F06mzJXuBeMMRcj6A96FMVOaY
GtqK1T4O9RepY9uQaMFDUzAHVDYrehgmfBGSkBd6MFMPBpOZXmsfphkPY+RSvQrbKlyUdhQsvQGh
YaUj+JE0Sodi0BTk3sREV7YSuShWHlsFZlyOvubWtGDzaA1+J9/k4FCk5svEQryIi6HamF4ku51N
ZFeRGepa7jXJCW3526DllGZKhNxtE9sLIyG7IpaSYlumMeRD2cMWXjbGox0Ms4enhMTmxUP9YUmt
eWUEY7CXrE47CpWAsTDXUBNJbLcOiM3s64Fu0oucyUQGTb3+rdbTYm8kCkWtLkFZI4kqPUR+kdzF
kq6c7CpAGNBmVMnWtQCW5AkJ8ZUssY+ELIfHapKVC60hPyBvA/RHHjXHux44DiMqFRsBCoKnplIm
BmDFKm8rBHkSpWO/o3GMrguVO+01L96muW29tKXwjkUlmlv0lrDO0yJ5iLMQpCWisoM8agQV90Si
u4z+iP2mUvO31bFI2fOYLekdpfXQ5fV0Ixk12W9DWplbTZ+Q0tmqfVsribxPmTxSDhmRjYGD73vl
d3len+xE6x+rSW2IEgSOopAanEUTOHd2h/x+1V4pM6rFlYh+3sqqj8CPHCYVnUZtVMqylqO+2LIZ
Ux9DYaqACr1+ylx9SjOCtVXJqVBxPXemZ77LTd6tgjjlqFMJmSySomFLb5p5djNJdqq5stmTdlMo
xk7Ju2TrwWI6jIUUbqiAA4fp2rImS93OEWt1dWMcB2viM1fVCPZ1r+flypSsfhVJeuhgF+w2mjxZ
SzFS0yQ7yltlwegfFIXvONNCenoTmQuRlddbbSzuann0nNSr2g8LaAes7mlwpLKZ3mU1KDgsTmq6
T+pKPlSgK0M+Ub/Yoww0joreUMK1Ojwm87FnMfYNuTaqFV+oaaw9RVix3bQdkw9OUyEB1YaxDpjs
LpT/y9219DaOJOm/QsxleoAtj0m9gZkBbFl+lC2X21K5MX0ppKQsiRbFlPmwLQ8W2Mte977nPc1h
b3vcW/2T/SX7BamsZlJsyeWMKXtaVWiUHx1MRmZGRn4R8QWh9stF2jlfrELAtg8PKeorHm9XF/WH
FbDiGQ7Xo9hD65gn1Xn4EKcoOrpD/vTAn8d1FGmANbze8u7eP60aoDQHGe/9Ddwn/zxWCdoV1Gar
DwjWpoegAFIXzXYKLu5lZ4b63tvl8d27u/3j6X59+XD2qXXbWKJ5Riv+MI0f5mgkfLfwEV9op+8+
Im+9OURghJqP1hAcARfh4v7zfdrZv1y2URr9aYHscvBj1aa33fDTXet4Gqva2bQ+x0Q8xFF45N09
Pcy6/mr+6UdkcjyiNObxcXHiA6U/9e5UmiBLdBpPEUaJOlizrVUbjlaazobu/HGObtV3t0gRn7YW
wE6T8JO6ThSsGJJZUar3cHcfdH1VR9Q7uP+4XLQ/PN564JBFNBE1e6gaukU3o0+hi3tI43Fx1PRA
Qbuco8XOI5rI4LbkRVOkbKLOA/768lKFs7ufZvdp7WpfYWed12qzpFdvqKgfPCCpTKVIq6PL1l9T
hRZgGNJde/jtcOdQLfD3TwSRjtVyFfnTWZJR7v3yFdDBS7GQcfmXjP8H1IlrmJUIBY0vehmo+GMq
o9W1jMEztP2nOQkjMsVJ0JXyw2SoNkQ865c0dWC1oDXYOVwt5Z9/N1ZpmND4YAbDIg7qETmpgZxm
Q8reZpuEQAABSicQ7Tb2UCpMPKsoB6cPBAYqnOofe+4eco3AiLl+UkGNv/b2219MKznPt7d6+Tri
C1YvX+vsNZBs09onbLjw1u86nb190EAiGafRyT4II+BJb+jlEd+wfHnP26s1AI0jqSt/RyR4FHTQ
Qo05GjIiUIMacPogFv3GVNDErFnNv1fb69QQPcBU5ypAHKKggnfuvocFguAC/ry1t6fEEKuXx9vt
IciBDzUMKb52o7aHCjB8kAqXffJHvaHVX88XY8mGfIPZq4FbAQz+qHVDJUv2MVSAzMq9FmhpUJv2
1ubdoxRMq4mvtfc67Q5iUS0QS9AHxq0w/bXGHppM4jGgwM4+b04Frme79jH9iHu7oHcF8172MVSA
2si9LGLovTmjB2o3y+lvunvNJooAmxSrLMw7nXnI8EUGZSOf99y1eEO73qXEPKul/25/z+2Avlmf
eDT1hhLACI2oMfGnfMvUP0NHX11CZCoGk8xj9GVccDt3/oJ2qzYFFALjnos0N+M3yYPMZcvM06Wv
/2I4lJlbU/jhn2BWC18av5u72YWfap8oG9X6WWt1bA7UGFiPhgMd6G+e+jISQO9W2Q9W65ci3/7P
vzv4PJ2J0I8TYbi/2Aq/DGXDTf66UrZKfpLRSPi3pmBse2vB0UKGZtYC7Kyt1EMRTgMxARaqZVE6
hMegiP5KhAsRGWI5BjxLy5MGr91aDVEaSl/LIRVQ0wJbqV2xGKmJOWd1lATZyh1EvnMhwrnQomjA
dVhfW8HYYSYBPvlFtkJPcftzzuk/g4NrLY5GjMoE/WXltfRZ++0snKhQxqaSM8NuO25ILktl2Bbv
xdI0DZnzYTvWc0ReV09lc+ZSlrut6EsVJTPMXySN5eZS5pGt7AEAqErZDAvjXDyJ+WxTJQz7+kKo
WL98tpCpvZStLvpiLNTGFiF+GmvJ2HsqKK3lBoOK+yKY+PfS1AWRjFuPWARiVd7TTYaZu5RLEejx
ZVPXYpi6KxGJsQzWxHymOigV0VYdV2K+4aq4HYa9fQXf0Uc0EQZUj5KUkqGAtoMe+OFULGE2DMlU
ZGUreTgT/gYDIpVKWQsWt/6mpj2PYQqHwn8w7b7H4WEM02hObmHZzCEh2l4dH59GskIddQZN3/gy
CcVCjzFbdBym7gMyX9W9c5akUbp0/uiAQDhSSVpBmemivI7hRdYPPEfjoHjmR3ik/qdf9VD0+anp
l365zzNYRiIJVlX2puY26VJruxP6/mQSSKcn4kQLozkCB+hW6bAiz3La1lobzPy5gjcPrX395ya5
KbGP4oKtx/FyteG4EiuBCYr84P/+7T/jOX2FnDYxERjBqRiphdCzZtjDFhrH1OpAbG3VOvQXKnp3
IePEsIoEGmWtiWzlDyQuBXO93OM/HvlCrXBf8p0f03AilH4DmstOC2BVi2E1HoFBVUGBQzHHNdJf
GG4iUK86gFH94JdP3rlIEcyfa0H0Bu4++j2BmFZ/7+XCrwQqb96NZ74A3XSq5RWewTD3A9y0KyQz
2KALsUxmJbcmV83OQ6AKWfkalur+CrKkAZZv//l6A5FigQeDMMwQRfP3T48sdUUIe1KcaA7TBW5H
GZZ9Hool2FqMvnz0x4ZdQGzWXuxAIJDtXAGBi2TWWw/5oakEOKxFZ0uAurXZvsDH0E/kxBkkIik5
sRTNtZXehYBIBM7BQkb+2JhWD6fCNsjluWdhV0T+aCRN5xAhUlQLtbe5+Ln819vA6GrWou6eqG1C
LlbHoyZnttu5+DZra1D8Vm+N8GYo9/cxU0g4t36rNwh/B1OsZ2M5M2yWA4IZDKEM5/6hSmLcnAyx
1M/Fdmcf4tZkWqOdh2UeHd4G/h/i2gHUUI+OjBzHRaw7E5OiTCLpsX3/a7lMR4E/dtRnJ5lJp0sg
kRZLA68znC5HcqHGuKvgMbufx7ACAbjLSJmnDJF52Sqrq+C3m5hfY5ttfuY16Ovp8pkOl/CrjvSA
aRoaDIBJVyylcyOjiXHraDC4nuhBPwKGa6x4anBsq/DedLVMtBhSAwf417tLBfAAH+f5SQrMy7Ap
1A3DetSRn5Rg8hbDVu0lMzCymuaa4+I2xLY/QYjKlNxmcMpOcJc2jCuVzdtq9wQRW2PKqGGQtdCN
hQDXy15s98v/JNKZ/P7sXvkmAopuz/biz2W4MlRBUXprXVz4o7JXgH7WDHIl8qFnxuGCnugMcv1R
SQt1hjO8j+vbVMRjM3TtchwjfbFSiQn9gHXPXhEEbD34Wg6Zy6ztj+3egNiSUIZd3MdBOi7dODnw
ob4ArAcs0TRmLsdh1FdPZCVxgTVU3GRYbJc+HHFDKodhz6SWFAHeCWsDkZ+aaJwUxyLV4rLlRums
tsvtGm6+iZx4HAkCA7kaoxdEUEIH9hlmLw9fH2Tem35/UodHDSVt1QEsV05NVM8jWldruQTKCOdC
Im1CS8sGTQng1sIBoZcizUj2Z5CbTkyAxOM4RofKvPJ4lANtrYIv/6UcFJl8+XsGfF1FX/47HPtL
U9dEhGf7oGGKuJ+5yz1qq2otV4RPZTvqcYCYH6cbG5wjGwqX7jnSlpxjNKDWb58taI7kJaQL+iUH
Gf3r9GNeHnHoAdRI/NA4X70mw/b+ecOh9zhCjj/7i5EYPZiruMmgiNyGDjb2d4vBahwiIDuEZ2Rk
fIAK1376DkYrM12whSwBpFt16oBCmy4M9e7LSRWy+X1AzTyM+33B2hw8M0JGegBbETUxA9eJcZd0
GbzQ7moZpbFeB2QtOHzQE6ScIRIR+cuiZBT96C9fbi/OIvP8czlO1bM4EtLYHC6HcjHWO/3GpFps
B/3lyxXwXkUlF8AltlPbw+48fRC+gTSBvs1e7IUcidCEQFyOI/TDorQMOEzwj6g8NS8hVMFjq9mB
SCe+cxCJ8vFJhX/WwlG6awAgaPxkL3UdS6QxO72FD+C6dGnwGA68n5D94SDt3khl8Dhg3r9KpIJp
LWQeUJNh410qB4vu97FTDj83OOzaCSJGoTNIRxPksAEFN7ZiHY3FGG5ScJRHVblSyB6BvUPnOevl
eDBKHXDkGCtyLZ1hWf7tujfoXd/0jv7VocUjIyisvP5bKLwFcyhcjzbaNbfrFI3d8Vqv53+gChoh
LH38Zz7BOtq7JVT6z1BVFMDqm3aJ4Sw5QIUDbux6OmljM2AXByntN0Mq9TW0NcyHMpj6qZnYybDB
DlUMxWYX6lMZPcmpui9VqlB5HcPgRckt5MDVwWY2RZKHoWsqurUd7pGkAivjHOEw+GeRLJt6Dqiz
FyeqtDlaDPfd7pMcI29Pa5N2BwfUiXbDZSVQ91LbKTsWkZJVZxE1z7QWjjvC2Lihtxl29Ik/QgZU
yUPkKD5AG+wojOVKvzhNXYfhuDyRERwWUyyHHpCCZ2q3w2CGu5ECDmQsX2AHWiUvvy6dpqi+iAwl
uByo9BnqXIDi6QHSnLkcqPRZIgJztC6DFt7LqLTAXI7S1vdwWRHLM51t0LVrrbx82i5Ecl9aDRwQ
6YWfzNKya+JypBENAnWP6iRzAXOkDl34sOuJDOHvluAfDlj3In2UqM1No6mes2wlc5S29FUwgU4M
ucSMYGvd+yoU5bgpwxZBkDcxB8sBF19K5JRFZCkMkM3lQHVRkPogTFvBcTRf0U3UNGwcV8MrlM+m
pTiey5G5fY1QW8mfAsmO/TqjHY3cSGNNgAWCQXBmNdEm1IzScNw6BssSRuxx4JiDe4ELXWSsCTDf
MWjiQU7MwwPdaTjE+uBKzHadFkZWzeM48j7OCYY3nEuP4/xYQ27nKBadKPPayJF6dEO5p1h3XfT5
MHTCknajQhxQEu14DdEct5oBSERKW5AjkxDFdZISfvslFBm9ZhiAipwpAHXsEpQM5uhdBMUYDqtz
Fat7Q9udDlLJdsfadqduf/l3Mv9VV7MW+uYSnxvie21gnujN2NHz/WuO3utBa81au43mke062te0
wMTXBJT/GwTa8nIc4KBioYyTiuMucogLJOLRepIzG8ph9RV6raiwaolx8HQcomuDTNbSi2PniGd1
1VjFzg/nUgaw1H+oegeO3MvMghC+3Se8DDkdeTWw4UNy+NJdpeaVshls1HsR3ftxxTxwhOqO/Vu/
OLcc7BXHcEYo1KWL6LIDwh9Hm7Q6W+vRnlnzcBzJcDxz4G2vNmh7ttbTPVP+IaqQowrtt2tab79m
tHefEeuxZykrtErpwDgIAY2NqcLlonzboe5ttre+k9RkSeCIzJ5KOLVrFeXFmeMjXC4D/T1juyFW
Y/8Wp+qhcLpqedmVm4OEAa0dEj+eORljU+h8GKOa0hkizdFHuYfh94GOTz/95cvgvZoBloAlP0hU
YKZPcLCQkC+Mqx2qgeRnPdhMVRzZiecooh/BKTYFM+yN7ixCBHchqiwfWifq571c61ciWKyQuLqp
dI5C3zx93DdzglyOhLxL+eB0RVDhE3NcFC79UlY6xzXhRoSolEr1nGWLr8WwcS6Ro29K5ThRSME/
S5RAlNAbDot/5Sdj4cPUVzgiLkel1JVYpsKhV9gsSQOXsJ4Cq21TztVn2Izwz2JQTlRTXhEFqu25
lxMInMpAhuJfnIN4DCQYXPXZcTUkSwMDCdqWbhrOTEd9Kz/NM32IoZojymGsVI/DRR+ixtYcLQeJ
3jAFTlUaLMNt/idML/xY8nGO0wT8RnpSs/sQEdzbzvFPcNUqPDW0vbWXvXEx9DgyiUCLBOh58wgC
PsqBVnWJjE1G5Fps0iARfTYIttugl+8gtwi9aRni0Wv4LWfPcPrAZiPnQwpuKfggVTYPD8WT95Fq
1G6j3TLawO7c66+HhdQ6+zhin4N+gFcixGrekWKkyK/c8TvjYmeNVyM3LnOVEItFabuuX/mZFvHr
LcewAi6ouSzllgtYKgpZv22kvTRSZrFNnm1m9fo5sllFApOxGFnJzhKxNoqmQC5jqdp1cdomcU0N
mcgb1vvblJzdsEyEtwp4tNLLFbKSp2UcuYp0pvSU9JfONrjIPouODmtGlBZis11DM+82aG2QvQ5P
Dw0dyyv9BQ/qoxJ6Cca7hak7JG82Oo2212juu6C6azS3ZgM99636YjqL5EgPm45tNCFv0Z92C7hw
p+VuJ/p87oO+MhjBj60M+6LtOc4tD80vEJfbR+ne1uhL/tjXOzZyYqfnHBuFFbBxLBTHT947iM2K
3+phwxFZ/ZrK6KXVMYBjn2Rxhjky1LsK7rVzXeK7Yql6C4DYB/cCCa3FQbc2TqeCZp+5hwGUJRLF
p8YBtXk8fbtg0JdPyD4UBwz/S3/58pvZJRQciWlqjNjlwECvAJ2bNIzu7sS6qtW5Zc2abbeMuq5s
Te/6+dpqZ9gCuRG2+21L5vhruWEaGTYmuLF76bziTGjaOdvZKL7CP8z6HUTpyNCta78p4ej62JLZ
tfdQRKNyHJDjCdPUD0w7xcGKTaOFYTXtFMNNmliCDsUMBsUQzVFv1RUrArorsDWORLxuaXVwQBZH
aoGibZMIkiNfTsut5gDjoNQHg2iZmJQjvQ3H7gS8nql55dq8X7zg3EVdpq+3W3ZMUKcqSX7T6uWH
7nus49L8AbuxlwtAlMr5yxwxHCxxSPxMYuLsSPQwM21wVAxeIQU/UeTqGUk1HkdlX47gnvtJkoOI
lxJh8eIbsPCv50+5SMfmjcrjyDYCzhz6EzHJQWc1wnXUGD9HwjcR+Of66WJdIseiwhii/7N+7ssX
fq6oGx8VImDmJVQXVzWwn5NVAPhlzgxHLocOyt740dSvNPIoWbR/r48DZ9sTGG4Wh4iNl0jcPI4b
Sxe3CrR80SqgTc3Cxz4QplfkcYTu0M0jcXqoGUTs2AySehzlVvnqhAuTzL78PZCLVVErDY6kruwF
+gJPMDNvwdnBwS2Zv0B+Cjg/HGeVWH8ovkQNyAfDpfHLfyCDcyJRjO1cinsRxxLM+/m/xNp2OD8c
+fEypYQeATZK5+Pg4N3pwdnwzBgPSoSbHfxtAHLq4HrY3k1JVHTqe2v84vvcEAmS+U1eEakIt4z9
cuTaA7D+rAKd41Zch03k+oJZvIMO3G69jWjSbmrO15v3HKq2vYy+QWggmpIja8ZUOSLXh+jzVSog
48jsPozEk8mixJGLRKCRAV5ykIJ2Kcu2lDvP0VmoN8ZNx4QtORolrFMKkfwBzK64TzkqpY5FMC/k
3Rk+XovBpzxJ0ePTGDVasuiXsHBVweQJANNYGu7WkMgzMWLq0wZwx3AuXI4szStZzmviiM1HaXmw
HscOuUHNyhOacRgTh+DMrol7vWOgKhhneygU3+YfhlCeSIXLj6Fojn6A12lcCldmXbxtsZHhl/8F
k+LK2HdZd/jtgoua/L5uYVXc9Puui6p3f1b44xvCI1VB29/eW1bFiN/YW+6Y7HWEdxwgvf4v/w8A
AP//</cx:binary>
              </cx:geoCache>
            </cx:geography>
          </cx:layoutPr>
        </cx:series>
      </cx:plotAreaRegion>
    </cx:plotArea>
    <cx:legend pos="r" align="min"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China</cx:pt>
          <cx:pt idx="1">Japan</cx:pt>
          <cx:pt idx="2">Mexico</cx:pt>
          <cx:pt idx="3">United States</cx:pt>
        </cx:lvl>
      </cx:strDim>
      <cx:numDim type="colorVal">
        <cx:f>Sheet1!$B$2:$B$13</cx:f>
        <cx:lvl ptCount="12" formatCode="General">
          <cx:pt idx="0">109.70999999999999</cx:pt>
          <cx:pt idx="1">106.77</cx:pt>
          <cx:pt idx="2">100.77</cx:pt>
          <cx:pt idx="3">98.760000000000005</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srgbClr val="00B0F0"/>
                </a:solidFill>
                <a:latin typeface="Abadi"/>
              </a:rPr>
              <a:t>Top 5 Loyal </a:t>
            </a:r>
            <a:r>
              <a:rPr lang="en-US" sz="1862" b="0" i="0" u="none" strike="noStrike" baseline="0" dirty="0" err="1">
                <a:solidFill>
                  <a:srgbClr val="00B0F0"/>
                </a:solidFill>
                <a:latin typeface="Abadi"/>
              </a:rPr>
              <a:t>Rockbuster</a:t>
            </a:r>
            <a:r>
              <a:rPr lang="en-US" sz="1862" b="0" i="0" u="none" strike="noStrike" baseline="0" dirty="0">
                <a:solidFill>
                  <a:srgbClr val="00B0F0"/>
                </a:solidFill>
                <a:latin typeface="Abadi"/>
              </a:rPr>
              <a:t> Customers</a:t>
            </a:r>
          </a:p>
        </cx:rich>
      </cx:tx>
    </cx:title>
    <cx:plotArea>
      <cx:plotAreaRegion>
        <cx:series layoutId="regionMap" uniqueId="{68F8BD80-C52A-4B2F-8F2C-5DAF36DF9EF4}">
          <cx:tx>
            <cx:txData>
              <cx:f>Sheet1!$B$1</cx:f>
              <cx:v>111.76</cx:v>
            </cx:txData>
          </cx:tx>
          <cx:dataLabels>
            <cx:visibility seriesName="0" categoryName="0" value="1"/>
          </cx:dataLabels>
          <cx:dataId val="0"/>
          <cx:layoutPr>
            <cx:geography cultureLanguage="en-US" cultureRegion="US" attribution="Powered by Bing">
              <cx:geoCache provider="{E9337A44-BEBE-4D9F-B70C-5C5E7DAFC167}">
                <cx:binary>xHrZkt02su2vOPR8KWMG2NF9HjjuseYqqfTCKJXKJEiQ4ACOX39yS7ZbVvvaN+KeiCNFsDYHkGBm
YuXKlfzn6/KPV/P20v+01KYZ/vG6/Otd4Vz7j59/Hl6Lt/pleF/r194O9hf3/tXWP9tfftGvbz9/
6V9m3eQ/E4TZz6/FS+/elnf/9U+4W/5mT/b1xWnb3I5v/Xr3NozGDX9x7k9P/fRqx8Zdhudwp3+9
CwvdvLz76a1x2q0Pa/v2r3d/uOLdTz//eJ//eOZPBqblxi8wlor3nPtUYp/53/69+8nYJv/1NEb0
veSUMp/+9syrlxrG/e00vk7i5cuX/m0Yfvr17+/D/jDj34/qwYbfXja0l7mFV19f5uc/GvO//vnD
AXi9H458Z+8fbfF3p34092Oj3duXn+7di3sbfjPB/4DZ/fccUS4RF3+wt+f77xFWlGHEv7lD/vbQ
b3b/f57Pn9v/h+E/+OGHsz/64/H+f98fh5f2pfnNJP8DfhDvBWeYc0n+NPypfO9LwQXhvz3zmxv+
dhp/bv5fh/1g9l+P/mjuw83/vrnPb4t+tb+9+/+/vQl971PKfQjxb/ZWfwx/jAgsDF9c/v/21G8W
//uZ/LnJfxv3g81/O/yj0c8f/yeM/n/Ho9+xOHpxL/FXEP8Okv767G9Y9sPQv8oF39LE/su/3mEB
Bv09NVxu8eu4PzPv7wPeXgb3r3eeEu8lwVQIpQgljGD/3U/z29dTGKv3VHKmkOBYcc4AsBrbuwJy
C3kvsZBcSaIQkZSxdz8Ndrycwuz9JasInyCEKSNS/p40b6xZc9v8bopf939qxvrG6sYN/3rH0buf
2m+XXWbKkaSEUoGQEJgRghQ8qH19uYPEDFfj/9PTCeumKbqzrVsa5zOLJmTcXT0u7q4aaEB7eVNI
tpyZ1Ou3jfj9F6VbF3KXe+G8TelaXZXTpl8LT6whEf54vRmKDj7NuwQ5ZJ5mlj3mxsaVU6MfDEST
M8eyODqibTDXvbtXvJlvasajpZV+UJsJxfTytKzt+91muincxurKVAN7K82yn5q1/ST1cBBNd0Sy
6OuIr7JIRzkXQe5vw7WYUJvYRTehvuwW43L3na//xIAY4R8tCI6jTErBuPKpoBAs31tQz9oUlWun
kxZ6G6PV2O668foiGotF7RwZ6nOXtUMwU9kFFLn6Jquq7aqutQqmvByjpddFdRAi50OivpCs+Fyg
ornJVlLf+KyeDhVTaZUX+NQKvUY+WrpQX3Y1G23QyrI5rmySx0ojE45ZRz+gTnuhk1vgems+evp6
XmX73JBG77tN9XFdd21c8hqnxHEVyIrg22ny5p1xXAe2KLqj68r2NNi1CLbB7UbCvdNW6/VmLehy
g3zdRNlCtph4c1iudgo8WlW3uVuXVFV2OhS0bc4Uxsd69o/5SNDZY8sSNWM/3339pVs63zVrOtWZ
Cl0nyJMzrAoIyf3XOS9i6RuZB1TXcU+2+ZB5SoatKfm1RHWyld52bIbVJvm0HctK1g9fN/OI9z0t
/WvLxipwkxxSDcY/DlvporHV66cpz/dl9+hlrXpjagxtv2gdFFkfjGTGv2xmuFGr516Mm4egm1b8
NGnNw0Usc/TXkfOfS09RSbhCwGXEnwQOAZbj8GzwiW4tQWFfZy4YO1rcT8KV124zSebGcg4y4uuj
ZzP0mS7eEJq8Hg++WHgw1tP0gGmOb6aSpF/3mI+7iJXTEuVFI4YATUo8mok8YyTLNUBmXQJmproP
bK274xR3uhRvU9vawOsxeXDbNdKTDvu5pY9U9NOeZj4OJzaRx7JT037uOA5nF8/EBlOhDxh3vgpa
IeVR8/Z1lhTLcPPgFrWSNhKsWcNs3dApUzU+Yfn010aUP64+3+ecEwJZkQtMsPgBvypqGGkpb39d
fTgT/K7Bcx51WcbOm0HtmRS1jZxl5FyUTi+po9mWzFqiu9Fb/FBrXKcyq/Hd12Py8zJod+cMYFi5
Ndeoy8FDRJ5lj/tbTmZ7gysKS3VVxYs/VfWeTII8VryQISttFzVNOQGaOf7QM/RR09UACPg6Lpjn
38wsVFr2t9ll0zd6C7Hb4GaNWv3A6NDpqn7dtgoQFZd3E9XoaIllsZmn8gZVagimTiw3y7L1e7JW
fURl3n4YS8OjYtVkVzUinClFT32zBSPX+rPHmjHaeF6fiGS7CuXT2Xh23Xule8svOONfcObrL6um
N0vydW/n9vzXfmI/+AnYia+QgszlYyxg+wNKYrti5i0EHzPcd8e1X5/Z7OpfpCwD5Q3Vl3Iu1kCp
mt97TiwByZ0MKua3CXi//WBwa8Iy0+vRlMp+cL23J11IJj5dz0Mu7rdtxpEbrEw4s9d6xQiFnSuO
tfSaK6fYPcfU7rkImKLZc5dbFWS6W6+oaJdDkbM6bPFOKJ5dCTxv1183hbLlyUd4JycJh6pR7P7G
JsDYvs+9UCEq4M9KKQl5+PLjj5mj0UW2GHjWUZsvzUj1WeRoCs3AtqhTVoS943ky04Lfz3bS8TLh
PpkZ92JsN5sCetBHbosPRT/UN7AC18A3Y3s2G6EfhIyrsvnifLXsvMHYs7Y8XwLVTvasxpntNyK2
RyN4m/gTHw7Y1t2NhZgLa1GJ19V/lnlnPnPhlZE36Dz1emQDjfz5bCwsGtrY9XM9kmDp8vpT2woS
9/08HSi3/q3nuTaYB758JvX2SD35N8jJyH8aTkIICXSpAokiF1LzHWlpNuuJplzdETNrrpeMABgO
i2mi3Dj8eTWdCgbqeZHtluK+r9gUAvTXAabecLcSmoWS2Tztlt7d+ZJ9mP2qiSjtu6u10m00y9l/
rDVTgVqHOdy4mAFIqN2xrmKBWqo2qBTdHupuLZLCq/JTDykz5iMvE7OgKu5yZ0O/ccvJrxHkyb48
VRenTKMKCpdPj2J1a5CzgcYbW/NoJCL7/NexRUBk+CG2fM58BUsNKAnjP+Ji3bBmGpq5OwrVVEnr
1HynpDhZW3ofyGzs3jlDIjKLOeiWuo58C6ml2sbsVR8oQ9WXfhnbMOuRvhF50QLO50vSCvMoyJCq
nuYm6FllDyuwkS20eYmSv34D9idvALkRA6z7hGFfAXH+3sl0bQ0QkbY+KgS8r3YyRsvU3bmakMds
82OPld2d4e4gmO+ujK8eqm1eP6nczyMz0jXqBYRzXy7bbYdmE2AzbS8slzbArm9u/caYk1Syjbau
CvHYBH5Nuyui81CTqrn59wYoiwpr3Mq4wLwG9I9oj7yrb4RSDo948LO9vxZdtFaFSyuZ0atCGi/h
db0FvGvZVe7Gx782D//BPOBcyglAB+MMuDS7VAjfm4c3/tqLqV9SJh2PtGeW24qUU9h0Q/GJCnYG
q7JfgE5FaCTDq1BkCXyetw98Lnis2m6Kim52UT01sKtl8zD1AMGS18Pr6HQ0Lp2JijFvz4LDbTM7
knNvkLy23oYCPLvhZeiKPBhsV94NrOVHMvI5pHJwQVsx92ItSQTPs7fONjeLLsvQx/mw3XA1NYnK
NQo6pIBV+B45/nvXcys9Li7bvp3lckCB3RRGYW1ns/vqlerin0kXgd+RPvhru9JLWH1XEGEOtRUQ
CeUTgOVLmfVHu3ZZLlTOyHJo5hnvFm8ZbulKi9QQswST8MMBwDjCm+Ah5958HkbaRkU+9HuFvDVw
rpdPfaX7cLSle/CarImsx1W0zUN9XfFyZ01JvxAi7kvTrS/e3ADprQv0sdFGBto3Lm04nWOcAX71
Jfu4yXFN4En1fmltfYt9nY5EnrCf08emBjJw2SMFglWhRPU35rioNX80B0SWVBAqFyUH6tDL+e+g
1hPMUH8duoPwcLmkQFnyq5VF9ezxu7aYg0GtBQ5EUVWJVbMKsOzt1bb1vxCJVTAjQ0Ojlz6FkHJ3
phmhtBwqyNxeKJVqP1hLxZd6W0k4jcVrubZKBaO3Pk6GNX8DKBjK6R9fRUgomQXxgSgS8UPW8NAK
XqJNe8jGGd+2+mVGdHtemv6aDqNO+6Xn97levCNrXBFUneNBldd52C5zM4abIu1eQBoIhlqexZpx
GY0NVBB/HX8YE3ThQt+HIGgFGGMfcwLQhfDXF/nO5oNul8x67ZTyzARmoVHJ/cdZBFCr3JAV7wp3
Hu290m3SabzrJY76rQkz3QesMlcTEYdiXQ4d1olDNspdey5lvqPKBOXm7nvaxs0lP5MjDD05gq+K
ZbzSfRa0w/jJFvTxusDDS8W6a5Jn+4K4czmrc40hU7kT6bdAdIF4ntsxtpW4MqQKsi5PykZ9dAwD
hdXpVuepm7K0yALislPT4TPurjmk6d6jh8rNSSu9RDsbk2k+FPKRVnW4MsBiPD1spIPIr8HYsDTW
Vu+gwg02sUU9lddmatKK0rjq82iu3vzyuVTP9fpIdSSzYKRHk+15u8uXuFvC5V5WYfm6VkEtIlRf
ZcMK/Pna3Fh42aIEPvPQ819mNQcFFEBFluaQvYvhtveuF/bk+Sn2097/jLz7rC+DUR3pdChdHQ3F
DuhZxSPDdoMIyzaSPFWzDbJlCmTuJ1S5aAi1XXflAs4qoFhdSLJs3oepq/aIlRGq0L5l8IThWJB5
V2/oVqAubbWJuaV3mbAPE6dnvNZpy0zgs31eyZ1ex3gu9RQAldjpqUyRHG4Hsx3INkD9z/ZWywcG
yDhtWbC1FVTMc2CGIWmn41C4kMtPuefdFKRJZP2xzejZ4C31y/E2r1nUliweJKTK0ah7tATttOw4
Jbu+oiFHrAamTq5GTRNd6SDbBiDNa8DtR9+24bI3bAly/AloQ7ChIvDIzbL5Ac7roM1vhv6pIk1Q
+EPgWB7IAm6m54/5WsVquzZlsWNjdipusjx/yjd6ygvNgrmafzEjKEi++KzzaZ8rFni5HxvlQhIv
Y+YFzEp42haJPgOyNR7XFcIlP2ZPQ/5B1Sag/LCwR95eL1MI9Iw8sjyk7KX2ikjTPPTWL+NqITpk
4uc2qEoeV9qEFn8cGw1a0/1Eu9A3Kli9mIJuwh5c/1wtkLR2bf5pEDeTe5hopJ7m3CSDg4x/q70i
WfXBORBY4sI/eH4fuuKKkGPePbINKrasjmbfpUQeO8PC0t9vWTLqgwRjGigfs2fxbPMDozcGP0O+
6OvAfpqqcLDpPCSu6QKD/ZAPPfBRWwSMr5e5ZLWLnCxC7ek9NQ1gRR7pYovayoeb19HE+6BHbYz6
IRBuuPE0Sdv5CVXZlRyrUL0R6tKlQruKr0lJvPBriZv5cen8IKd6Vzl+gL/wimM0NU1cjGUEZliJ
TRvmYtAK42GDq3RMKAqRxyJuxj2Q0BD0sbSaWOqAoM9o2VMI/yoDGbC8tV13aLophT5DWIomXoYp
FB0odv649wyK5eRHXu4FVV8eZYmCFZ+Bxe2Hsr1SDb4Rmdh3ZAyKfjoNjhymHCXMsft8selas/Qi
hsw15G6DwsvSzr0m8so8FI0JtvmEWTJiDiVMrKq98a7r4rYf47wNW3uwxa6j6TamW7cvhxQoT5+f
WhTkxYHAqthOhf9p7pfQrE+ketUYH4Qbg6ZvY78wKadeNDF20UbPy9pFRdb1YQ/Mca0nGbew6I6L
UWDsvnyqpZqiAWfZc8PrVGNLIjqvw5mt7s0si/cA5QFOAGbMzGlMuhoqmkLc1hqNAalcACmqSv16
qpKtvS5VtiS9Ab4ye4btuwmPEd/6z5VdzY3GYr73l3nflVDalgUHfJhYtse+pyOk6gNFPbtrq1UE
Q4b2i97k3muUjWlZoJ3cCtCGff1oJBuvO+nvqS9TPKHuY626JRmyskp761f7th9URL3pGSQ+DFro
tY/QmLB1aEOtvLToeEomv//ooAbZ+1j7UW/64SMSEw/WTtZnVDfkyfA8+HpZqyZ5WL1SAW2AUflS
AxnUA6hXzgMJVS6QYNZjSQr3YW56cqotcHhZzk90EfWtXYDpAnnz9wth00cG1co8zOJxUdt2tjPD
ganQ/HH2FxUtZLR70EqvFoSXu2HIk7VwfbSN05JQDVExTPmvG1pOKlnq8vz1uN18rwpQnhcQWAOR
qVo58KFhSdHa7tnE2kOZlyusTq5D/vudel4FHSFgsaH6lKEVxcrLcJQpENf6sUSxyKsXS5Zfn/l1
4NfN12P/3v06rX8fW4VK6xwWuGPWmqDQCFT6WrRh7mXeFlOjmkPOL8VbXUMdN9vKbqHs6SVNNir6
ekpfzn/dFE0NM/n6s3GXus8OYg6XcSzDUtEGlFnjpUTTK+E1aTeixIwutiaLLaP7sr8VcPO6mA+T
8EBGFQHmReDwkgDHhqouj7fMRVW/xFNbxqKHtZ+7q5lQSKxDVDZdOJI1bCxNmJ33qCF7jzyPCDgR
Ps9SpqOHr+oMGMjIAzWm40rSrPhUEhB4HEsmYxKCUcI7lrBifbAd3c81uKDBwda3AJz+3WC3gx2K
tGuKlE4AGD6J0NqndqgOll207z4FY+6GDrjAkF7gyjIZd4hENZ4C0cqw1NWZ9DYe2NGo4rQSnUy0
jG0pAASHxHMslV6ZDpOJcuhrNOV2RqC2Q/MoAmEvtoVIGaxfs85BX43B1vAUsyqtS5x6GUvb1o/X
cGPVPm/Fp5a7Yz3rxB+7qJ1ciMvyvG3e3nYe5FUvKrS4aVl5LRZ2vYo+WPwlBO57vfrjYXLdofaa
M0P0ftr6lw7K2b7/YEbIU9n2lMvtMzePo3QpsPOTHIZ0UjAPgq8Lz52tbm+0GPe5vYLiMHXSfHXe
OKnIA+CbarLzSu80D5A1Bkg3xA9XKROyPkyLSWo+RNCDiXk9J7Uj8TqRGOdZ7BMetq0XZlO169V2
gLV/nQNX8Yvqo1+u97ZxO9wMKUJpkfPU9yEjQydnrhPzViF3kLBmq4WlxTClOkNJNdKT7ElSmDxF
S1godwDRdq9Ne5AAaLxq41V1QCZV4g3N4VINW+AV3E9N08a1h2Ln66CpTxsCOkS7mJBnqHGDkm8J
6CURG/vIKhwgiuJxmtLRekG+HryGRpx40bqqSKG9b8cDyYtUZFMqa5T4jh64BWz+OGN104k2mMDD
ObKpB2vB0CVBc3mPYYIzgiXkhqS0NayylCw68crqKFd1wp5JZAEtoBagAdsURLzg8trjssWNekLA
MLAtY39sYskE5HoMrR4dCecF04WtqjnBajgKuhyt8KKm6sJaLrt+vNlUmzSlHzkf8AH4Nx/GiJgq
1gUJs40lLdR8swd1L5Szfu4l2QRhXfYgEKV9ncdym8F61V5UEbg0RcBf/A6lHllP/tIB10R3HdHH
vrOnSZtINADt2k8tkHtgqHv2qeqyndja85avQQdAKTl+hMpoL2p3zBBORqVjwOl4m9FhW5ZEkNt2
7Q9zu8SOTFE3fvKlDKBAjlZRJH4mr1ZU3ENF8RFZd93a4rGGL2jm9lpkTTqxHla7fbRFH4GIt0PM
nvMJpjyRVM73ttO7kTaRMHVae17aQxcy1+uOMAsUHiergx6JA1jlwdxnYTnJcNo26OXdeghgauD7
+pJjC5RaYw68J2E3zvG0VgdF8zvr2hN3H7yNncr5aiB1cumjsU0mdQ6xRjkQH3XAY3nYphVIjwh9
xHaQ7NO1XE8g6T10bEubrT1M9kkszX4qt7t8W16N6Pf+qI+1392AhyZZJ2PGI9vQfcuzPYXWHHjz
WPTyti/iLJ0rfFNUeUqqBdzap4xWZ01EVG95POEyRj4oF83nC88npN2Bkh4RNqZZ5e02aFsgnXSA
v7nvJZ4ChGmn2NMsrrFJayBI9ZJMbRP3atgbgMBS3kKLJcad99L52c7fzFF42Z6wIREG1r8FPwI2
r2YIUeLGLTCmCIhhhyVwWfcC7ajnrmcHO67nMSP7NWsglxyM2EJIL/FSh4NYj8qbARGHVPYo2JYs
8MxHCgFSN+EwyGiey6SX68HO9LpZr4uNv83zPWvKG6hWAzY0d2vB91rtF0FT0Kk6Vp3aFe17Nieb
5pFEn1Evduuw7H3obFlaxyAgxNzxtLNVjNQQeWoCbLoTMr+umvFQt/Me+vcRF+Mdl22wklPJoCgA
FQs6Ogw6MkkGraisn4ETJz2bdm2Wp3kNAQyNJ8XaT32WlJrE4PXQiBbKbZwss436jAaTV4QC1WnT
yJhaHsrMnTt/gZZfC6VqZ87+UpwcQgfC6Gnxi5BBUwnaCh+mqXisFnpfMCArGW13bIZO19UKxIOB
3iBKb9fV5QPwwVvWsbuKQfPDjIH17+BbgmuOTFAvV3l2UDPkw4S4TyinsWhPYo59L4QZL9W16h/9
z9l8W0IZinnalw8ZOVqTKjSckRZJJfQJafvoyfpuwG3YSAO9ye0IgLzXSB2Yqz8aLL9MMn9mCyRW
VB6KvkiMsadL/lu68XDRGoxdw9Z3OylgMgU7Yy7vmnE+LsN9C8jhxU3exK31QryZcJoM1CJ8N9wz
b9hbwaPNW1O2uT2fzZ3sHega834sZOyp4kEMz7jcIm9a98TZPUIrKCAu0UMVbdLFGZ8OvHX7uo5R
BrVlMYRrpq9d0TytZLqCnkXiTdDHISrts+2w1Lf5MO3q5dlS/4Q3u/Mys+Mk32FkkkKKuDJm1wHZ
lPTJPPQb5HZeRYocG3OhLmUd5Ll93Ji4Xuby2HJ9XvwxqBVPq7naTZk+l1hdVfDofluuMBQ5utbx
xHdAJqOpgPRpQCFpyA5kmiv4+uMOWtv7vpjuWm+5aV1xUKjYybstC1lTnb1MFkFHUYLaLAZB/dAg
IGyrhsjz07arz6KqoDz3HjwvOxce3rWb26m82XHVBHOWPXhYPRGf3kDv7M4t4lp31RWjJQjzIph0
E5eeu61r/1zTYrdRd7CtiDyc71RZpsbDN+2lXu5RkvHtxhC36+R6lePmcc2226rcTrQOjOduZMke
4NuKk+HA4QzdsxmqoA4WGAhVakhGX+xnmd+N83rWyp4U4futP6lJHBZPpdjiHcq6R792Typ7Nfkc
5AOoAflwjUU0LXNao+Vomnw3yOXYQRTMCwrZxEM8VZD31w90y3aVcUFWN89tyT+Agn5bo+xxwPZu
UMC9Lkip0bmGmnG16BmQ8skHVse7LKq9KhLQoPGz4Vls2U2ej3vs7A5KfWKHQ9XZW+TwURW/mGZ+
0fB1zdaON0NjUz0BryjaMyZl3HY7NDfRlI+73C/uR2grd5YdqrwEIGAH3Mk7+P4I7tI/OWmvyMhi
+MYhMOXeMbGbO5SMZX6rahVVq7nqPf8waHzbl0OYLTwu7XqCNmhgUHOXN8WnppAHAVT/EuKozD8Z
Me2rcYzxLO/Gjh0Xuvcm6Mhsy1H489EYc6OkOA5QFC7LI4LUODZd0sAdQCV83Zr80HagRZAs9JaQ
jy7CsLz8DidUZokm/WksyR76iGZ8aoncK5bfzXzYjZk8goI8zPoEKQBYejcDzJAysB6NfPncK5q4
tT3BtwGHiZHjuBpQ5539bzqubMlRHch+EREIBIJXFu92ufbuflH0KpAAsQkQXz/H9J17Yx7mRQEy
hcssqcyzZGJlMlXF5zSUX6jyX5lge2eWCVi4p5a9VVFwZqa86sg7Dn51AXV2nQJ2cSk/8dg5cLu3
7pCyxUlN5GYu2U9+mDckzONu2bOfCxgPO/v5yMJ0kjLv1fpkhHuXeI0F3tLVh+7Ev4oCNDZvkla3
+yocjuABX43LzqIJdkHEr8rx8rKxOxF+6pCd2mLZxyNK/E9C1zNfur2LDN6LqlPlrifHa299vDwb
FLKo8VIpgdeF8hzb5eZHiNpyX7pIWlegH+V6Bsv54eB9m82cOZ3Ae4UU0PGQ54zHcKzAKpCTujSz
3bEgPADDaarUxxJaBjsy89yOHd6a4oja12HkzsY57UqDZcVcydA81QqP8CDOFiIb7fu/pmY8gxJ7
UYApBsUSn3upLt37ELtPzPffq4ogTs+/p4UhwMbQN1UHo/Jg+ahceqzq9QlM5NWUE3A43iZd0R3i
usrnWj87a/TOGHsB1Xons7OzRL1UUE1M/qGubssikmlUJ0fOKNyBNtfkMNnxgWReaDPnqqUJq5Fr
D/QUBst5qtcXEssn1OK3ShQXapaj239fyuIycfrV1vYtMN5PNnqHkNrDPPGLaujBn8xJA5adSnOe
bXCS5NMxUxrVCGL4Aa0P3sNAGCcHRKrxfGzj9sxofWZeC74jypjT7alhWNaai6ywJrjg+5cvQRw8
L1HzdW2cL6URd4eLHNiq3UOzkQPuWhbkW0ve/jHBkrX2iQF0890g75BMdAh7pUUOROV+9ELUbuYW
h14G/V/GO+cwTMVO+7+d+s9Au4y77lOFzG3Aoxd2aleiDgLU4bD9Irr9wocd8cyBRTznbrQfkAQT
sHXquaP6O8i/Y+RoPIUxNF9upssPvINnBKi7Z4ZDqclLOaP4UdHNtQ2Kxxvkc8AjnR3hQc4achBi
OXgLMKQGS1GIFGOdLjImh4B8Xzr+xFR95eNwUTOSFbuiJkNR3wNAaXyzq50lTB1R4D8LaGbEkzP5
QEX/hVY2NCQODPCKbXLb33CSbXcbNujmv10ztFVGqnFJWAPh2f+Be7p/gZ/tHCrOeMunA3OBGs9e
AShgKIBCMFsTJJpgAvRQNoAVMLRcD4nT1FMmne6fuW2rqSE8+HtgqShwyFJEgNQniIKUXZtTJ5xI
JYY0qFii5YQkvDuNZdGdOgM8yR16LM2E4UGFyOlElv6foZWsAtu97QMzeCRW//s5h/QBYs/lsE3R
uGxPhrU4+r9Dtsntj/85z3+nWIfFJP1QDdl2DTbwZ7tM9Wz9pG4kIvLjMmk2fvpNXO5cxyenbZDa
5wnFCpkyUgN8krwGv0rqv1sVlJO4dLZLgPR/msdFGx+Xatsyj0vhTKI9Vhyp5gNh227Z9lW2mboc
zNyvinIJRUK1AEGZPJ0BZMC13U7QeI8r+vdcj1NHgfzJGfD5QnS4ZV2bQngYH/vHN65BUP/92m1r
m+tIxIAvraDCZIVKAqfYTvbfsduchCjF/v2a7RM5SIbSTb0OCpd/nHF7OH1c67Fv+51jIYOcnDhZ
pb1N7bBvbbcztt0x4EbcG/fz6ANxKJP5z4g6qbZdHk9T6pgA9QHZ06HL66DOJVn2Zja5Oy6pWuxb
Z+MfTnvlJCdTlIinXtrdHJYg+f9AQXf3vQFV2ZxrYOLuA1dQ9mb/jBwM4LoeXTOca2l2cLhkAQMC
pE5EVBmbZG5B74MCO641eya9fgI7u/ePJYjQciC4Mc1dr965dYtzoJtr1bt5MTZ7x0+Jn04Dkmob
HgsT7xpHH4QRJzHwXD6WIKVu+jy34lA5eCrjx6LoZoZ5Zy6Xm2LdG+CUP4Gzm7k+TwtEGqbXrxAB
nEyL+2baXekHh35fyTIbJ5mq0qbFZBIH16Mq9R5E/Lnv14tG8uDW8uAN8Yk6X/kUPvsFMtjp1+My
rDzMw1pleCKhEgFGt3Y5H71MudEOosf9HBkkxr8Ht98X8gx87SDpuvO7IjfmEkzIGt0yqxye8KDK
fCJSF8mJHWqUXeLQBk7aIvVQELe2ncrGtQbFkf8iTrdTK2oAvV6Mr7JijbJZIJOz0b4jDO+93NNR
5dCdJdCCJNGkdy2gzJHZvZiLLOrfOKorJYedRgpT4CsmJzjaKHySPrj59sVny5tbrweqyreRToDq
q8yuqG0L8iy78vKoHMfKx0XCJZ9oqoamTDx3fBGFSYjmOVseCSSokxWUFh2zcJoPVPfJGFdYMche
AUprh4emKcgkMiAFotXtnHRlTeoKmlZAKFXT7Ar8vEl36UOQCsrmEDqfg+skjQ/EzIhUFW8keiGo
UaYmzmY/zotlyuqrPAJFTtzaS6rIS62tEEUPpfNCZ5qgZsjK+lcZfAmrP/7op16ExH3pM86yQTW7
cGx3k+sdWn9MncpkJfSDvAP43E5I1rvcneu89PW5C+cM2qyMdc/aVNCMz8mDPg1XgbpZpovukpVB
CGx5EuGXuUZlWrRnz/OPbAnzrkaFqEzWBGE+8xtYwoIByVTjveHd17KJ9wO+TPIpL2OWUxV8XzXI
j4fSPuoSyb2EcZW5q8pKLCkCkJ5Zv3eAmxi4rxAiBOIk/hhBpdzuhHwDhuAUZaZiMJchCGgRJ85M
ASJUwJn7TMRLYih4cSeAgLcGwrgmxIxpvSwQAtsTK9gPFG+Q+Dn7TrQfrGS5icQpmMAStB50s1Ua
j07qIFgT6CsdszwkyECPx7RjXiZFkKm9/GVlAbrg6okor/iat4UBSXmNCpVLFzcr6IHJQVUVQAag
L6VQ2cw9LNHzvrHxbg35HXxc7o94fSIkNjN+hLxA6XqIHLEvYuCUELwqqIpHVEhm+unjpLYXeQEE
1G/7E/wxp0K6qYrqlI3DPgbNwqYgswbAFV8zyIyVzJnsdnHvHRZbpHXXZ8GMpw0yCbVC6gyGYpiD
3Wx5Clwum+oOCMFv1/yoiUkifPWEy2aqY01PYikzYiUIEDergISOoj2UUqVMmcNajse+RR7CTCr4
H9vTpCYukLMgKRvcU9g1IHhYn1ZbH7QaU05VzsAoL6S4xMrmA7BiGiCNQjyWwIuq6o/h7csC8jHq
xkOBesLw4TQNSLj9s1dBgAIYs6irU9vEN8G++EuRaergrWoPnH8EdQsCn+1akHoFlM4VloxgChM+
g/N06C6CZkWzBpIxJ3MQKoeYwj/gJbEzwZRRHzmKl66K96iwT8LqfdT+rGe4CPw4MWZ4aHsSaHdN
l9sZwEl9HgP3rXAD4N7uqeuiHQWVahZxIsOIXPeJy+CZMLARXfs6hMoClhrOc+cnNgJZfK6BXqk1
3gve5WqFRLP80G6wc+IxbyWwbwRPHqsDMV06tVD6d3e69GlbD+lU1qDubUriKvXiOQdIg5ir0wj/
e7giSamdPAyisw2ntEdlSQAIMjPsawTeqvDxDET7FSrjEpTPPLup1SJr2JNBHdqJMPVL+dwh0pdh
AdjAzSYvunXSz+M1BgRKUQa0hwrKn3hgKbM6DVdo8QegMZ4AgkmenTLYF8Y7Qsb2pxiOhX3122lN
B/YgoIKTKfyPwB/zehJHiitdVgv0eAP+/Cp8cSSIIE5vv7SmfF/G5u5T/UVoaPrG/iRZc2xU9AX0
bKprREQX1cejIg6VAFrnw01BEoUfRr2bLsClYUkPx+A8QezUkvu6OEfSmGtZv3rxdJWlfS3i6atX
Br/WHlWQDt57gUK8hThvXYNL4bkvgxPCv1KnJV3SHtWd/6xIdaNGIrFBwjQtqPCcNLB832pyFXH5
yknw1HPxVTvOG4R7UEmZt6GRF1Oyg1eaHceDwINdzWzGRgOASqQBYqiFAAGK1td1F3DvPi/ludNr
BgAo143O/FLteLfkKDkzDsBc91guZbGP+KWNsHRTJ+s1wF0Sn610T4/L4Nlj4QKvmPExbn7pSdDO
0OH3z9HqHyd2FAYZgiggeWgvhcViMckrlJZXhMPHa7+rC4rwcAcOlvqgVMRiD45hTwGISFEqqLOc
o/LGU6cBmoRXYJ3vveddmpidm5ac5rlMjIxusuDn3gUd1sosNnzfrd8WHp+slsfSM8coArgosNr5
Ud4DDp8BfCsZI5O8SOfb7LvJAs9GNRYZD5FdoOoxakga+hMuq2Tyh0S0P030avWdkY8aGXpTQaKW
uxRKpP5LSN7Ieq+hSzQJdDd2zSoALPLM2bOe/qz03h2c4m7M7xr1F2rNhE4Sx775837wDrGH5/65
YR++A0nT0X4QnmDB7N+8Mq2Co/u7TvmT/lIu0BplA6Tkbhr/oN/jT8SUOiUQr93aW5B2R5osb9AE
IMnocNtAtL8ahEqajNHOgPtICpPOf6Yp8YGfK6xPKKJD2WO9m8e7YtMKok3R8xpF4qYd02YwG5A3
o+bXcu7BarsNYoweXwAVd6dgqSHxDcmQlMILweRAbocv8pLQQq5aWmZgYoHLhnRFcxiLyqSb6aYq
pT30Df4pWrkXYQz7NWj3NajFcnPY1P3sCoPMi/tszu3SNwkl2jktYTThZRjzOWidczeLax3PBgpY
zxsz6gRIUpuS7aRCaqt61YCUiAq+U5Ov0+Xhp2oWEOrULveAUSefmqrbS6EaRD1HfsSrd6lcYG7z
WkR5NI1lEiOmvStr1xwBmlziAhYw7dZ1Ih+OsOLfwbHhwasJahZuof4PY52VwcqQbLX6us2pph4O
3Kz9noRrd3EKGHd059lvnmqPw1rjQVrIm9a9et50NV5M3rYpRdrMjg3HawSi2g07nfbG1bcSulis
hM7ZA3Z52wZaqBK4FKRC5BK2Ql/gf7S3Xor15hFibyvjQFE6+m2bAiuMOrYub5O2/tPqAMB93Kjt
bqGeRO2q8PKL1e66hz3JRW6awV4nDsvoLK/SEkgzwaeVETiX7S+3oZXfS+L5z1wFQ2KsG+9IF/UX
zqrhsm0FTn8Jl+rWhYqctjNDhAKUgZg+D932tyPd4NWMHdhAXUAwjbzxSkuk2Q9bpBOo5VpM8Dt5
uLmT0fxE45WdZ5g7dk6r5XPrOjxtZ9DszG9FIiNkcFNc4+g+qmDEcscSLO5ar99V8Z2G1vnaueu6
c5uYHmQ783eoHc7VUudFXbcvrt/za0/9Pqm8xf+saxDkc/kbapZEKFWVyYotPfdXIPIhBVIVP7sL
CQ4oH4ZXFFlFIuVa/5wj/kK9AElcRJxsoNPJ6Wv/Iidg9h0MR3fl481yBjA8w2M3ts2xnVx650ym
RTAOtwrYT4KsUGU1pfZL4c/AreduvjBTyE+n+hb3yrs2fTVBF1OFx9pUcypmMedCM3mGVZMQE/4y
XeCB8eWQfq5zjWvS0+aoSFlcx/DZroG6CNe5u+PQJp4ztWfCpLxpPg/ZMixlPs4u1DPlcofhwf/j
G5ZQ0DC/lsIC43bwbpXSORFXt3XGhlDuReD8AZFyFUHn/9KzumoXUtjeANSqD2wsimvU9MV17dyk
rSsQ/nB01Zk06snp42BfjuV8DsKOZdXQlz/a9mlFrQeS31P59ph04S5eZPVKzYS3fIn7RNmmuAJg
EFflesGufAHmr/MYwu1LDzT+oope5borvoW0N0ef9WpO4nmGGA0gmtIVvj6KJYh5Iu/hgkjGJ/99
niv7+mC8B782+4W2IHQBR4VU0z8F8faAktj3cOx40tjaz1ZgB9n2ZIuDlBHk1YPnvwMjn+v5Rfg6
r9fKe9XAiZeSBx89jH83Ecci4WwOPgrPg3hqmsBE047sV+JHWKwb0Ny0h1/IkOlNNDx48jTQzbiY
30YwQAmxTZt2cp3ekGHeoTEKbrF1pjcYu+ES0EwAEFBTFpYLP4sXhQBSJK1srkwU8/eFeDAr1qZ7
9xuwaH2zYAGqJqyKlGKNEXiCB/fgrkb+0o8ncjDufA8HCMyCVquUe42EuECJN+pCO6yWKfxFUS0A
+S5+9D2WqXpoOFJDFYG9m0sAuaQ6OaIpr83Sxfk6uMPrWuNXeBBojCyAl1UHwxPsMcEVLmSYjczw
pIUan0zNy2Ss9HqkYbPkMRRvwFr7uUh7zaCWeViCjbUQYEBhbGgD7qRy6ntIRATmzrqJfJgZtsEV
pE2GcLSpjSAM8/sJ2Anuk4ylfhWPt2dlUSJtxUAYVgI5M9TNUVcXV7j7YOjksn0WULqI1lQXuX0z
8yaaadfT3+oYogpvDuBu6sBXzBGeR9+K6zwvEOmuFg7eeNC3YSymJPIa/20MoPxoYhg3HwN1myZx
IErf1WVMEv6wflo5yud59T71MovDKochnx5cqGtA3pUL/JbegIxi88nAoKyyfkRZjWj+pZsD+kmZ
0FlbMvIUiGE+RNXubwTwRg7/6RrARDMV+gywB9oFQ29yXZfM6wFhboa2iogVRUe9ix6etm1qG6aI
HKradS8s4OrUUPMTNhVk2yBokWmWp6ZBHARycvah4+8ToI78bB0Ugdw3Jp2iahoTti46A8OCrMRb
FMSsZXcqQl6d+1XDhiSb8bMqBVRKtfwlDf06mfD7X/927Tki7WlYvEZOuFz9ILiHviletwGBXKQw
jzqHEXLDQxGGTWordXddCs2pjEAIhMHwArBqX1tFb35VQEkoidxpz+oWlt0YkH240jwsJ5Q53Ibx
IabyguYCCHBxOIM02yyuxOJadVFjb9tAZh8wUAA/X2v/mVoMgVFtRh6OjC9nle2/BbRds2kI62sF
CegF3xtm8MjEIGE5OUBH6sjpG+lbsweP0+1noe03qIQ6iEcNdZ0cj5jXnAJu4ZPqx72Eoibol+rq
gt2/irmprtvutgX2xIHS0jv8N2VgNclgnqIPBwG5LNS4FzPSfwbH1zpZCtbsHMqsSdjw0L8upLOn
QcmsZ1FzaR8DcYZoHzjR8zYVwhnxd37b+mfO20exqk8VkVgnm0pAFBNltR90VyiUBgjfg6kDNY39
0dFwt1QcwrC+y8auH57UCn54G+IYoX3SPRCk/53ajmCPeY3jt3m/b4bjrAVE+byZXls0VVBlMD9v
e54PvENrNu1mU5UvUfijrr3uKUIFaX0NBdNjwOpH07h3yN859TiC44gJdv0Mfjd9qFqkHK1XI7+b
K/a19ADoQL3Q3MOpCZ+6uGqT8vGBMBNJ66n+HfYO3ZvC7S6T7aHJW4rqSbD+AmEOO/Qe4C6CVPJl
UMR9mR8JddSO02l9zPmFbh4dBIQCNSkAn0EYhzJpBf4ZBl118dV8LRri3+lAoiPkkmjFMEFmLhYv
h/+LP48+ckcTyenICrBZ21wRVe2lje11y2AV6chF9T5eYtf+goXdxHAYCM/ZNWG7XKUnP+AkoLuO
8hz5PTARyN6zeaHRkFL6MS3L8DavowAvNRJ4fpXKY2AjZ1b2zj1wpyUhnJofpVyfe+GO7/FK6wP9
6amgP4RT5T31ljUAvnv66croC8MadIqGXmd0bJudNahFoUjy32Ne/rtbZlQv9Y3VfjLWerptTrWY
xHlAhP/XiOyWzW9JgGavK4eVqqjfvApcXRIp6yDceCaVq0GIRyENNXWkIIf3vATlNKATJDsfgs6o
l1yv2E/Q4SGDrfnR4rl46HWGK6s8vQNkNgDJRMJQ+c36Xk+JB3dkMsMu+HOMZYrikP4pA/9J0Xn5
Cv30msZ6RZI6G7DMRk6nqjXNldMYX2nki6pD/al9wJBR1fBz+dhVA9+jDRbkw3ztk2AdvXdvvTft
vL5tVnjsFNT78FnFn6uaQ+HY1PrQQb/zUVp5rR5IEOyE7FSWrnyB9HFIFh8VOahraB+iV1DQrPHt
35PF/G5bEu1R2XW7YoFX0Wua9uZ0fXWYy5DD3lGDcHZddUAPgvZWQZ2eD3FcvqwNgNPCrMCndexc
o7Z9dabIu/tOML+3vUq236Z0dB096x2NQT7bL037OXaNs19n1eVOOODnqm+Q2no7ZQG7MtdF4h42
ynsi6xUarDLtYvA5zKv1rRuj5rZtCbGCwokhcZTjhL4NnoH60+ubg8R6d4jHeDlDT+dBM2i6c9c2
XtYJSJLdWKHzxmOuj9u2TeQEw1EvX/UguvN/QwRLwd9d0hk4beoaEtbHIa3pywRFBt3NNZn1vpXE
z90aHplm5mj/oEtvFxXRfN5WBaGd+dQN/UU/Fgq3G1svcSx5mhdRHwIeBOeOzOB9NJDPgcK7zB5z
pO3hU3GpemP8dWtXMDY9SZeIzDdeL+SsnJNFJnbwgrDZm0BFn4at4JyH4kdEc6dzeQZMVu9J3/jv
rTfVuZ5x5PboVKCB08KBtDp0AVuuFNCJnv4Zwqji56CvcwrWwBlTNkDjN7TCQtUg2g6WFwO4Phjj
Brg8gLWPWI+OfGs9tz4GK23gfirlbfKDXQP3zPNK5PDcubS8jf9nao37I2vxREyhvtF15s/SUfzZ
Z6s40EVU6Ta3Dbjwb96K3MtpaJWXj+JJPQZWdNPRVVCbOI317wFf3XMXu9eq8edraaED7KPbDCL2
iuJg+TttFTTjxkBrKIHv2FDzPhduu+xh78Zar1cYik0ZwFM5N/Nhdccph6GkewVz9xJFIJZIBGhH
P+JjHwPBnltaXJeB/a6KrvoEC1VnSpf13fEf9gvGS4CD5e8VOpUDZV75jJ4jcFWRUn9v4zdXwYC0
xOppmOP6jTsGFSyWWQjU/ObZeygdyUyvQ9sc/nbFaNkAybfjo4FNXcVnSPc0mC7lt8kSgAgqHlpZ
92FYRXHYnznF22eQy7DBC38NYCrRYaH5sY7xmcBECjR77U5gb8ovbAI02nTrG+LxDBGZ+2dolPyC
v4Nl2xEBPYRVIbOl8F9whvDghnWAFSmE1JAPze8CesEumRFfz2HoP08jhBHbHpKfer9W4fetyU4N
7crdh6tmXw60TItHV4xtrmPwzTV9+ULEV7cX9UtRmOlVmmLO3GWNdtvuGjcRZELFM6oBtAv0PttO
2D0I7AmCfl98VRV9piMzL2ERdU8y8JukYtF4ht9iAEuC/kRUAsbfLuQ2WDs1WUwjm6gBAPRWAnL0
WYEJzYnAgoyVADr7KJZjH1CTtyzsM1j4USxFe7DbB0CQ0HWn0PAWKL7ety3Zte59KUrMdeJLEerw
wFBdnXQHe5EuKnqN+vI35ORvQzXZb50Ki2wdCV45XqNMQd+JLNLNdGORGyeb1R6LQAn+vHP6XLcv
4Ujc+1BKVKfucNn2loBA62YES/1pJjm6PqEviz81dw9mfLhn4KvvVtMfIjv1KbRUWMgDLi6eGvtL
EPVpPXvsHtAiui8921PbDtdtahvQ3wVa8RbdiThvgkvfre9Al2FBKqy6FKsuTmKao8Miu/nKor7e
Fa47AyRXWKlVLT9MEz+gCZ4JpLRPvR6GZ1qDKGhqEsPQbHnWi6G4aVrzPHDb4LmKfZENHXfefQpE
lcSz960BNCRtyH7P3pTKBT2KiG2Ll0BCG97W6o+YHtoVPX+bJ48kXtiY97BCZsiHCQtbFMywKXgH
gfL3JE3b7JdxosiV52avYQ78u7U+5orHp2IJ6PX/PU7rdHBWcoDdxP8k/foCxK15tjDtw9OGFgpC
0RIFfrvCeb6WmWjJ+qpr889W8e/c9ul/x+lwCE46hHNzO2R9nODvlp3kC50s7IDFn4FNWLxdz51y
2wNlb3utXmafI1SU3bgzDf1edjQ4b412wBoEF9CHrzNpQYdDs5SZCok2egzYwxZyWh+CUsMjH4qu
sH2FJ2zVfX+NA0CgaFnkv2+77LE7PhpCQO6AlFWVSzZx+CYKVDBfHINfKXuI5GasmF9E8NqbKDh2
D6OegyRCZcuk57OzCNdknHSQt20drrZhAZrdA9rT6Kxwatbyz4YlwiLcMTVA6whcUoX2YQMKqhyN
BHZ/Ib3KAwfoN+O1R+enb+jsE0PuKv3XehnWvIhq/+rUxqDBzswgZYvMrUJXgzwws/vWdsZNXB3x
7z2kuZwXr6Bs9PtI4Ktty4C/9qRH3qlBlppIBefB1ZBnIS6+FkvhwQc6Th+eDT+qJ6cOxFdnbPRp
RYuwbNudO/zqqR/JbYEP89ULgivw62K36FIdRivX3UQmu29V330lHs+xptv32YbNpY+Byos6br/W
fREnMjQrCKGYZJ1bwORaBeFlYcu6WwlRCR2n8LICLJ0S6sKj4Ip254/onhQ8hg6N2JJRK1gE2oFd
q9YxO1N5bbGjVTs8CbWAFQz0sTMhAhsiNeTorauR9cOx8RfQ7FmYCA+gsj9V0HI8QGnK4Xlpegfr
+gOxDqxAtRorcOBFZfczAaPwD7JH0U1r8cHylUGMiPuA++bV5/k0WCirU28cvEzPY3dGD53ujJ8R
R+m22Wta7L3B8To4370SPgYgyKiIhgs0O+/NbNz9NrUN/yHLnl+YHfTBIkFHjLlLSl+5Zzkz2MH5
6J6nX34szRng0dQl28x2wDZAWWwTb1WgCdeaXnwQbCAY/ZJgIR7RfK2qHZOE9cMqXT824yjyL9v+
LFBX1FBzr5EJDrEb30Zk/XhL58q7IspFCUD6IBfKLx+mD4rGR6x/VcMHL7gpUiFJc8feXxArKLpt
Ty318GyjetzNuqSZYycAL+h89xeJR3uAetfLSO2GR1lkCqDw26f91uHj8enfXQ8cQ1yJaR8/+l/B
b5UyNrZP9ePs29TgtCmtZPu07W3dNx5HSW+BsrZfnzVV8lYQsGKzMMVXxdGkBNQrRcUQmy/1kqFX
zHBflPejEl4AdbA7gbZ2XFDjozoi920y6/0PUee13DiybNEvQgQ8ql4BelLeUNILQq7hbcF//V3Q
OTfOi6K7Z6ZHIsGqzJ17r5z1V7sZSKTJ0eATtP5ThG/fI1BAIHQ8paWWvIWLS0+miWdwiNWdjqTj
/+fPXf4jHH0I19H2Py+Spqp8+/f7v29YzIaHtR8dodGJ86eR9v//4t/vlZ5sQShqlK66e/n7AiXl
v7/635+1VrzRIVntFkxv2Aps/D2tTeFoEG9SH01f7IxoDqZkMtFjgK6MMxJDxfxK98yYNDXipyz3
uoGeXOqJTxL4VWbLXiRGvdV6ufjlcpxayu/Ijv2+G7FoKJplw115gMC30H93SvumvmT62cHUCdtz
Zae7Qi17TElqu7TGfa/1iW+3xKDkpETgiua2r62HvBap78Tlxeojh7xjc9Us6ts6PKyCOhYbWjw8
TlKz7rj6SZxSvXMIG3n9SbRKXXTTZKjUmC99ChRPq3uGiBVCCfZdGYYMr+MHYXPcwMtiQkWERseE
W8kC52b2SVLmkUHyzgyXiiFkTRowXfUPnO94bic5XgqTXGQhykdHYnWJEufGwVPI28V8Jqk6+q10
OIQuOkyMSl+IFx0sGp828RQX0yVOUS3CUaa+wh+ccNT4bSPfw6o9Jp3xsp4lez2Um6Krru4EI2vI
ygeHx8+x7KDIvlQZ3U9R/7W+pallUUVWhMN1XEVMACP/rXP5PI8uWsa8eLfpqJH96M3LLCRDVgKw
GZE9mYavy2A856W8Y8ZGbCSbKBDd+MtshjfOs9I3tOmBbHS1Lyxj0zO/bmzz14rdH616q6J59oum
J6PYPLZhSt5KBch7P2PV/zRafqlbGku5kIgQXbfj/7RzI+QULTuqIeVhyqNdhvLkt5TavumY1sZi
xG1jb8xWGoZGkk217mnM02CNPIfMw/N22evZiOG5VbvCzR+rxXoKS/cWzSwNXLSrpiH41U3Jc9Oa
10RO0daw59PgYaPu1ofbK9x7s9T8JsqLnQXqMR37XTLqdyKd7qS07vJK4aoam0Cg1c6kCzDrkLUQ
r0zgxNx9qkH+1rbjYMQhaU7qy/B0L4gtxqeEF/rI+hIaWcio3DXWrJFOzlx8eLXwzbCdKQK7QzNV
d0hGn06MqxJ3JdecEfnRlP9EJhippovu0cd6XDfNNk6Ht9oRV1NqKGxOfmaUnPmxSI9G3Z00TtZt
Wsz4mGjZptWPVofSr/s+2tRoAVWNh1rU+6hxo40XcVEuunGu9LumzputPed7ORVwRCZJvCUp9jFG
e39wqgfqjUsSovO1XUdYIVuUr1rnhkxkxMi5x8a1oRTtVu/KYCJp1vedkT9LJzG2s4IugcQWOJUt
ztEyQjJySXe6Gakeg3etNPFVudAUHZ71qsHON0W/tbMLsU1vuD1qFLKCk42ZCKy0E5/lmsODpkU1
j7pIml2dVdT3krSuHIKxILSNM4bYe56CPvASlNH8wrfG8bNOADMMmXUXYdFv4xNZ9Ye09b7zRCWb
ZJE3xsTfXCKplcuPxMOGw4JEcgwNQSGo73q8wr7bbq2MlnImyWgSYZ6Mw+wQNpsa3QhmrO5NcRfW
kRVUnrpqcfsrGLiumIcRP2M5VGWwGNqv5mpvJSaUKsIT5banGbGsb0/95J4rpzyCS8k3VRcxvSw0
129L+93JOA1zc/6KRGgRTNQdn4xBszViWnPPtnAj6ho/3MKFK6N9gnZF9YswuWTD3ko1jBhux6E6
q6cm764UT78EDx+9OPyh8t2LSufGJxhvT2ZHE9TKjftFPuox69IXjTRXO/xDvqTH0hwDqwnBkjTe
WBVWG1PDsRRFRH+zlJmyVa3jDvXRt322G2veFL0x/TYx+AHjhZRi9mUX6nOWEEIIVTu9hlHJqD8I
4/IsDDluEds4AkvdV+2P4xVGUBbJQ2jHu47T13NxdGaxmHem22wsu+sujK4+ew/8r4jPZTPnuznD
ajiAH1uyn6jumF676mplVo9EYP0ChnCCkkDuNJOWlO0hWhbjZiimp3hQBImhwozWQWaq8OfQtbap
l8IIAi2gey03NtFTOIJakIdT6SdhfJYZNkD4FZYLB7N0frVpvuJkRy81+DcE0ED4acJfhvCuKPvj
0lOsRozTB/wc2rhsQ4SnzN7kt7IS770FVYVh3x0l58nyHFyGEBt8hL9nI+TvrKQBxDUPAx00gUjN
H8PAlBUTdjdXubxJp5ewwrU0RszHy5QUR4TDE5xXJ00rEJaBd2JoqXUX79txJ0w1bfeiyXgr2k74
ud2dZ9E/926gMiaJk1W/NOUcEY1K94bXzVtXSN234JQLVzpbLfYhwwyBHcqD15s/QuHXFRxARJSn
YIbX5HN/v2qiu2sN8S8qQtvvywKyk2MNEFssg5DocD/k478RoVzYHJtxXrxRarzy9PQ702ofZvx+
xqLrZNT7XxMVM6iNkbRdVgdCz7Fi5jj5mDadMNTfjEl4W+K9zFucpkZ10twBfl47bwiF/5q5pjZj
VXD9a7uYeiMvCV+FFiAo6oG7MdomE5CipilpytSHzVTez3rjFaJjEVR8MPyp6790tTBUDedLO6Z3
UU9g2BN1i3UP2uqul4Aq8Wq1t0a5kGstEf1z99HT4v627MNyO6PA+mDdyCITmYUANeGHF5iAHdBd
1D24dbB9gBCJYBUveXlrugTV02xakO365wFDxBGz1rjYfA+yvKlVQRK8RSaIE8xlziKvPJ6wW62D
aZpe0NVIS2miX7M+STfYMRnD1iN9gz6Tz4sX7NVgIjoz9stSxH7nhRPOeSWeUWs2o2PGt17efMcr
6rrUJN43tdymf+Dr9QvDnGWPIaPz06xVt9CUBDXvrT6V36Oa2ufIuQVNpadAbg5dh2iRFto3oKsi
qnrEtwWiUMVlnjQWPa4uaaO6OKVzyHbGUv+UMq3vzc5oyTRUWGsgCqiq3DCQT5gh8+INCZZY8Ftu
3H/KyWZS07oMKbdJN463ZsMTarkzB24tz5iOwGBwqGY5daCS6UmF1n3hcR6LOj9kGL0Tq9ip2sn3
rhOncGWw8/dh99jibiGAVWU7or+hP1X5V87JbTrgk0p3PDi2p+/1dvlScfMrZgIgJl2xX0tjZSSR
/sxiE+E97hrMezmPM1AtFXvzOeJyjrvxk3aO4HcIIa5TzostOndbmzkGWfT1MdKem1TkqOENNUD/
k2Nx8GMdcGIMdM1R75PSflpM41FtlYEtIIp5aXI3HBOpcXtPgr6mQ08eh+maJoILQJrzxhqS+05Z
/6Cp5d7wnslVFVTLTmaJiU+w5ZYfsSsPiYvezgFhQ8LxpHko6WzCuXB3SlCo5/quqJOnqNH2IoJE
UU1TCwHNCxKd7OAwlMtpxgyOqwjAZaXbgdEwBVkivEk86wDr+IlxtgdyWJghLuIbtJfYLlpXQaPD
RFvrodiqKf7QknF1X28mII6eNg63RbrcznWttpqGAYFiowZpuatr/m7g2J+C/25YJv2Ue9X9VJNa
LpuHpTJ/dCq0bvE+ndr4cW39riaLRCR6V09Uwc5MW91qFyxzq2IcYcoo7Rj++YlBziFGvthUaYG5
JyqHbREP4iBD8eqNixZQrt1bHaXp4tY/8YzAbcoWNgk6R7wToj/JHmySUYSfTqEt/qj9m5Ml3Oqq
uwOIXq3BBSrSMK2CZvCGF5sY6pjO1xLZBEA17Oi++azjeNiEw40dO+Vu6nwL78fe0DAmOxNieBbh
1tF5uC2TyYGJ0O/bDRqdWc87zQ3vbNUyUOCj5WvrkNOtqOcdAHdx9SDrbjrrWXEx4ogrWAxXeAm7
OXJhLmWArVonF+AQ8HOW0+soy3nlfCzICAZmSNcofNdOr7HTXBzbtrZ23jpArJqJ9ARBX4P/d6Wo
eB3r6I41/NQajLwug3JSYdDTLgZNLl4T9jOgR5CMiPB5nJ2Y/2XdM5Lo7ZwgmweYejDQSL2WnIej
dLk1be45uEZkdN2FjGYCvCJTJCqGo1PhUK4cDlmOSPIAkKA6y2QMRE58GGjLwJ6vKR7stN4M5KMp
k0ulW22grGFXp+6ZgGtxKip+Yi1R6Wl1Q0bVgk7Ecb0V0QvTRJC9GalSUdWHKXb8OLLVGVsa7Z5J
9+tl5VZvUo8eGkq03je7sLYtMD/6XbokN4tneofSK0YfnW7X9gS60TKxIw50wgNlv6c39dEkz+Z3
DmId3oTLiFUdlfvGHSts8qzvaQuZbGbOtQfuahy6sEdCi1o1UoiHzH1Hf2gIBXto1kcx8yQ7Hd5x
GcNswxnqBe39oEMkpNutmEvS7PHo9Q+cONhT1Em0JoZbk+qq6A5wLMBf9+EHAMDJdL4MFKJA76b2
flngHrsuvH63Mt9pUIDk5+R5qybc4RLS/L5vafe78lPpy7SdMwr/vkA5tOyjmTuSIBosKSWZQOVp
cz859Y89ApCqpa/HE+mXgsmOhucrd11jC2KXx0JDNZ+6qfY7zSThBIhBW+uzcuzyjQ6X0RDup80B
thsi+5xNeWA4bbbXNffWqrXmZGHkHU3+K4hKLt/RwMEKXCjz9EOCn5c62/XT3tMDaCF7oyA4MBrR
W8QgZ9MVAm1WL66gt5+9wb51epohODTovM7eRW30ZQaqOZcVyTHduOb5itN1MODJdKJnWKsi6FUs
n8BLbEUokhjjNazoXOmvzBafmkSUW/gsJAwW3MvKwlkd/Utn7yaE6Bp30qJBsRGOqOsgz9aE0wz8
25D2kkXdaFbxT0wpAeGCIhfN4Q0n+h2urHZLmer5pseZySeSQEMWE0yKYs7hQ6jzwFSD/Qt34zi3
jBDquWNWwUd4GGC2DDCRKj722661TN/RozHQJ4ZuCM+MbUwAZU7+4JCmUJODgdATP7nJRRl5d6q2
QbmJYxVJslY1DsPJIy613JW2ePTK/EJWrQRsjefIi+FKiVdOe9tlMpWqnnGkxVNp2PImxJoRZre9
NK9i1F0GpsmFEeIxmxsCjcrGEmZ+i9D7TjwolrF2TjwbLqRosNGXt3IgXYMww4cJwzoxDvYZ2H1Q
huGXhycNIB387tH4rdf/XUSq2++S/D3TITvqiiO0Z3xP7WB8Cm8mix3+c4xB8jyNx9SlLx06cI60
8Z950j2N7bxXOOIYqlKk02vsbeW+qsKghuhtPhPgASWJZWH12sG03QoNgoyg8D5qr8iCVs5Hz5vY
FFAQSZZ2gvFleitiVCavqJiydnDJy9q8EXnCcETlIWX0v0grDrNhFY9/X1LmCfsIx2Hw91tFp0VW
R2DknWVzpLjcFwKUUJwRqgMLEu2iYjBOC9/jqZlBz6TOjOeVk5Tw/MrZmeAL5PEpLrK7Ri+6YzfE
d1VcyAMUu+d6NZdm2jded1ol7gg0ciYSYXrIl3oJum6SNIHWiKdAFoCjvR2IuGUjLf1ae7V2W85c
uIkeXfSZ8J6mE0yXUL+G2cm2yiCTFUlG/EbUXsgp6z4k3/44ON67W19A0rzZ5RJuRF34E6rSkUnK
c54U3xOC1NBNT/Dy6wMc45ZKf4z9sUyeJCrsVsKkWsZ6D6WEu2yiGEFgfi/s4im3mrOjTDLxYMz7
mKlA5RV3mtfdinF5Gzyxd/P01pYAYNKW7KQlCBNmJTYZ6l/OqeYtyat7QFwbO3818DjeLETfLc2K
/RmHJTePxJLVnnIFTDZhdpFPoME8D5KLGDy1MWLiCgNZo96zghY64yJKKuy+OGE/uBVaSTOsR9uQ
N79RhFXCcgVNodWZHqyc/OoyRE9Dgh+xOd01VfVRm9mn1jpnDXvUTi0TyxH4TjDMRnW0Z1YWQvC1
rY0+ethEoHJb3lAGXSWujUm40bTA/FaYQmEvosUVTwVW/bM3eWA0eLzhHnjN2WuXbrf+UL1XODsT
wSw0iofCTEMG9ulXyxIPTOp5C5l0TN6mEtSNYVDLgl+0yepbRN0SOhnWfjDcGS9CJ06bdjanJYs3
sNLlCmeSUyZMwOOPyDK3HAGntChWUF0VbyINJmJvciaZhES6urOJEsbkDnVg7UON4Cjt4WMghpzV
CueY4X72YfRJc/yUqP4mq/pbNZZBZbUkDUsQ04sxXEWcf/QslvDrEg1hbKOj6URPQ6SOqT1/L6w2
2jSjeRtxmXKUDmbgwSRjJ8ogomcLPKReas+Fw22irenH0XpMszsWM8R+G9IiZ7K/WBVg5fiOBOtZ
Jc42CUvG/dYXjnvIFmhn24ERXJYhDRnmJ089GFA5nFSTH7E7TQEw+9s52UdeH+1Qy+tNIkh0qs78
aZJ4B1vxxBgCZTRnj+JCI9BYxhYi2e+cIkjoLR1BxBvdF63j24WrCLrZZ+ziTzJ1NuRS0Ezs4WFs
2i88lCfspLo/lJU8mOh+ZahuDJ0k+ZplFdj0cWxzDDejfGU0sItG9a1qKvWkbS48P2jy0UVrmauq
zniPlzAnLSd9wZPa9reGORzFkpDgS3m1W2PELEwAVR8T4LzczEPnfOn1/NaI6TBaObb19lrMpxzQ
J2ryjCc7ugk5WdzYfXIc87XTAbn26jVyw8/6Z56tpyl0N5RTFzsE/8hnhE+vBf/VGy5LnNzPqZ3v
AP88N6KAWK2IDjTzG9RVKGLkOqEooOlG3YO9GJeeF6uxt81vGEcPoN3u+4rzoFzbQ5uhheDKmVpu
pxCCAxOwTVzjVFxjM5FjP1fOwsvQiWXrrA9ISlByaoy3lIZ74/XGA9AXz5+TFqR5o/FCWK8Qxz/s
97Z1d8kU446lfPPNanh3GpBqGYlQ49yF3D8S+XblxdGkEmcvo/45GY3rlF37+AfqxYNjZqF/n7b2
XkUTNEc5vYBHPpYLujAxIl9hLrHrma6T8wADbEpTqHWvjs4tFifzV4ynbOcwP90a83hZZriks0Mk
AN0NYyDVUWt/1lbLXhuvDhbSqXy+p3OfOa816UgcnDf0nIPft+VtqKl/mJp26Zx9uiaoANl/iHsV
y0NnTXc6gn8jND61Eb33LDS4ORW4lbn/HObkBzXTgWtY/yyy4Jkht0bS5BBZ88fEQbtfeI1NeuJp
+WFG7NFHIESWVnMYrLX/VoxvswLKYhnmlzj5ydiZtdE0SM922DLMsUETuYiZJQKvWbJ1Z55Dza/1
AqznDimex6YrfSe3KEBzL9mGleSls8ZqN5cjeKbm26ipVGPOmXiWh3xcvmJtILnkJDsV0QUW5W2D
Yo5z8nuqxckoMb2iDMC2Bk1Z8e4iIUGQnOmWCZYlL2gLt8rbw8nN5IhxX0BVU7OJ0oQuIAXaiY5F
jtxe/+akMAWBJrYq4yaE64gEsbdhfWyHHC5gPx/Dobe4MYhqS8XssNeuehH/FJwKgbTkm1fZ1PMK
wGNFuDcaEhmQDQygK9UojQer6++MgaA7eplHCxble2PbNCbhzZa4cfMdrVbTEh2PvBfu7ooTOS5N
gh3pyRbTW24CBkAbsFfGzFhzCkY1RrtjGiNKksEriA/MCZUe9XNTx9YWEiPHOaVcZ8oTbywRhRu1
rmFr+70TJwiz1ql0SpZUCI2n4O9sSc9cCVNQ4Vn2PVezfE8+gnZ+64c0BCjBIGR0HqSuD5soHB71
vip3fSFfQnt8wTZKnqQcsRLFZ8t07hKDiYCOX47SpfMzx76wLujG8MINKVGS7Qule4izZl8kj42m
P1tWHeO3l+/RQJEC3eFmSYubBAXR9xLnQWXmk+h9pVQZFGT2d6zCIXfH2oIqljZYyOWDDWYBbFUe
1u4bVfudoMPDGKM0GgVZt1lzv2X1g+XsrUSAoxXmz0JtZ6tlrViBnegVS5lagowydk5lx8sli5e2
wjuS5vLOIiatFfWRPudNl4XyK0qkYHBa2vJ8PFgOwr/U0z3aAYZSp9sIxwT2mTFMwappUBEGCRal
TWoajwBxZWBCmB+78uimYDQkC7/KUv+EaAXn2Vud4hxRbo5gGhrLQ8Iqp4BSF4KMAFnotL9MIuBy
ZNa/PolJYYF6ieE5dS0z4Vqb5ZbtJKCAW6AAs4c9Es9Yigsq3BZz98QHCgJJbH3ZsXo36QXPDciP
csFsI7QduTMOLnx0WsMhbBNmZfBE3EB78lgrg89jZ6lzlXRvVcqEOZrCoMucq9P0N+0UcQmRVPPj
qbhxRvu2NzAph3UDGMWjSwsb9aJPp9SdPph87QfFOA7JPCdBKOfkX24nCFtxPbIgprhlIHWJpvF5
hGJCYbDSlVL4d7r52SJisJLkoCUelESy7kFTkh230zOTrMRvKYVFVzJ7qMOXxvbYMQRq1GiZrra2
Bkh/qD90qzohrj3Obcox0ryDQoc7PkT3K4l2IYPHqG/epBO8DRJ40jyFhfrVCo91Ns5NOKb8zCLQ
nQhWacH8I4xRX8uanrMhExMDOXStyU+r7NhPzicjNNHKm8Ro8sDNmgbwxdAEXhx9maJ8obnh7tWI
AcfDHsPcGHiFvEvBM+3FOH55KOhulN5H01Qfvf6eWcoSLOtIyyFsiGQwbs1pfAkdeLJutZZbuTq3
W0StXw9KIV02K9DcnAOR+QwHz8KwEnCl2fD4uM01ilPWlzn2w4jkQuD90xTTRso+yMUw3S5O2fm6
OX27kbH40qVZDt3ylbLsNaOMcSUdgST+i/nbHUlQYncOvfKmEO6uwUCGmwJTRuwtKC/lF5L4bW69
EJuJAsGU3qfH+zfY7cUsin3XV+Bnzc5jAQ7WzgyHwpL2d45W7as0ubgpOdZy5u3ushv0p5+aO8hH
1icbcS2XQRz7AuKirhdYSSJWMSI/t0hRQaVrhzpF+FSCgyNmBC6BeoxQs9C83POQY0kY+w+u5ASX
cuubXKfLiPVH2e0zertzcByFhS/rL+FPuIzioUDOdLtnemuXuOEju55W6CIMmII7sHwa07EgGEi8
eTCZqJUGGja4vYXP4ZjAYrLAtYAmkJEHbCWD4z+oq63hK8oJ9CPN5smFj1VPUG5j89AINdx4RbPj
CjJ3NGSbVUKyFWOjKhrOS4yXU1gTKrcuH1WsH1Onzw+t7F9Ms+FTZVIP0IP+4sd/FgsGBLePYI+k
3BJdhIMmFzwTHQLMcAVZTTng8jGNIb+TK2M1B34RUE/Hdu72tJuYq6ZtS4FJIRtfWTvm+rpL8Wvj
+ezgBvplkrHrqHABocbp+yDjEgtBGa0T+A/Rk65Bhbdkd+/ypi95faXzZWHPMpzGVPxGsz76HUsw
Csg7fl5VT7O8GGp2WXCCkVnI/DCQJUhmXsbJE8lHOmiTzynVB1lDWdmN5Q6ZrQrZqzEd7MQG6dKj
VUS3Q+9dOKs4OLOBpSHa2Zjz17TOEEbqK5VZf8z18U0fcY+RKPeyc1sj+jlhj7BHWjcEZNjmPXxt
MGtJkuw8SJK+MWbrFhpqjkQgwS0l/Y/fNdqRRdh7cxmdbR6tWNa+fujD4tKWOpvQULHgydARY3UY
uowfhD2vDGvVghrn/VaC3VR16abbuO8fOqH4y2iz8PbkhtVv6gWfsIO4v2f/3BOoYGgyiYZNAttR
oVePC7bFYLCLZ31IjmNkoYOCU2mWX7sBcZrmL12RffeJ+d4JPmwi115ihSy7dNOHHTkf0gTcmo4u
tIMZ55iqRt9y8sO33WqAtrV2k9cmZHK2GhYzeifqO+01FT0tmTQWtdNpT+nj31GJDpk+viIT+V7N
5ybKn5Ol/Zg/9XZEZNM2qbvXK89g5q6OlPkei85QD0FcYfMWBBQbzGzwJhgxb72IwB6IkN0IAqSa
H/AQXY3I/K7m/nlZUCtLJ39tZfrcKUVqVvj0DMWUnkau6Vn3bpcmf9dzTEiOkQPZm0CR1/ULQQGG
APZedIW9d9i2sjBp693E2zvzeLYTa2sQgdkDvbxolvYdueXE7gT2wzGF5JwYyU2uyidxUhzUI/3y
pm8BvQuA+mMIOjbsICEZFP+QeTGM5MWG0ed9l9TbtnE/S8s7mrL51+TVrVDe5KuCcZM8GjTVQd2k
8OcyF4oWY9aa1T1NNB3JZd5TXMP7ZkOOrtd3lDPwoDp0GVzLiHfcyiPL4mwFJk8WFlPe5ZIUgE7T
5naa+SwRMENlTWAtRG8SW7GfGmjuEkw/lTPLrEBT7wduNMbZYMs6svahZX/XWvaTufbPDNIu6Uj3
uEjN3XWcyDx4qfnQaWg066IAhY/bZ+MGc3lj2RQThm63mzf54FpBp4orlQkcK2yGiJo9sPGcFbjl
+g2zxcmbyJ0v8gUCBzVLvMABKpzwAbsI665JaXni0toxzJJ9YhtN0EwsK4iIKrJG2ODsHQx8Lemn
JRT7ahIb0lU7bsyy37ZDydq8haiDBuYacAxhRaYylPobo5vvzb6E2GWNH0tWPSfsFfkinBcfWHCH
asMSXI5cdr8Csl1KzkEP3JCt85awyPSG2FAUjLm8VPl0tXTrttfd9yrXN15o/stYJ02EtfcCFQU9
fpiN4Q7yMwQTvdZNBoQjVZ5lE78Q0iJUz/2Qx9+6mY109W9Yw39MC3EBM85nkc/XaaSGVDHXhjAi
1hfUwPKAgxU5XXdrYwrE3ABy93VsjEfX1nT68hhaI11XGFWguoxp3QzXGAF8Gj4GSF5BFTpWwN7V
V32GPWczmjc7MgS4iUOmQl3LMdJlzcvQEmQxuOcaJh+D/lm28zFapNq61nI3dYwN9Zg9wVg5Kohr
5U6xSmzjpljzE6zccLtelzivd3oz9Rtdev2ObPd3PnAjaTZzT41OKwEwuhiAS+PhGfvURu/4C8NU
f7D5AWD+WMlRSKRjk2rGPoTNrBOtWN7qCa5VZKKbU4L8gHXieKDvmAwLM9Gw6bGMBMuAQ0GPPpsc
sV9vxNdi0MwCuXsYGqrc3rkZJvhbVbcMSE/MgUiC2B8LUnJYJnBaXOT2JDOpJ7qrW5gt9ySDcFZE
ETayMw0McbFzlJo2yqUxyhTgPEQ9R09tdvzQxs8zy4rNcQWooE0HLbjhoDb7717zwtvW/qgUKrpr
ejllyfLLadLdMLvaqQmYOvJuov3r+Ye8zz0504gh9BAZlm/HHo1lvTNKDAoC2Mm8Tg+kMvTLnFCJ
5uIhZgvhwbJLuuF5rLdOl4MuN8Y9sbR212huxp+L4tBxP29FmH0MZsQykCJEYwXMacNweqyyPYjt
KTEXPwwBLYrkvujUT9foFYFtsNOzN7/KCWL6ZKOxpTYQuYiIb2/Gq1+n7g6MaAFFgHPWKcIy3NcB
7qelja+Fhd/bGvSYZSH6heZ9IoqYokbmnP5zljJ8lBdNSw1fDvK984CY5cP0rxMzYiwPlUYuQa/R
KqGPBnBbgIJ31mFq7IaewE52BkZ/nm1jvWjJOaTg88o2q5AI+gvdlhFXFean1TYRkSupu/7iQoky
GdRva/bx7NqxOaXKfs8BeyDEtze2nR/ZP/uipYxqTGvHItVV4AQr55iGG8RGeld3ALRNxJAI99x+
gZbhk9viQIp20zqEwWfKhKntyKV6V9ulwtZH2kbhmgc0cf1h1hmhYrQ8OlkXPphkXzCzQyZzSwDt
snE2pYGPcJqR14jssRONMzPlhamWOr6QuWb6DazCjzOuSh6hxQj5YfTS8YuRSZiH6mDWElRTPj2X
hv5TmXq4NwTrM4ChzdyXvHZ9RRG5sMML9BGbibWUcbbyWEfJCntfaVRvZ5NHMkvScmuruTm1NuTT
vy9/v3Xrtl734j0KdGR40xZDb2ddsfOfX5LcanGpV9h4BgIExOxwpbbDzNclEuQ1Q4fmXXUV9kR1
wSCn7dLIJM26/tHfF6zjtGy2c3Z7bP/2ui7nf1/idTFO+rcdh73WB2KvQb+iQ0lAAwb9+9WKCP3f
b6sVdGXBaeYGnIpTzSc0+88v9ZU2Oq9fwiJk+k3wki4VNOrfFy35/1/9/Vas4FTWs3ZA7I5axX1T
F8ADKZ755d8XlkGw38Ou7u2VXZutu3lSLjcf0ZJdyess9e9LF5btf35VCDkY278/JGSnMPKu/1Ju
mA3f0PxRrB+6NnZHWOTTf7/YdkJTPV6sItYI+pjfMgdw6PEd0mYYgYcoRoEggUaGmt7yTbgDb1U+
sW2KyYhdVKitCtNjODLEal2QVOa4sDhgfWX+fuC/X1Hq8CJ06Z2uOWANiIQuUQ4U7pQR2z7haN25
znQu1nd3sF9ahWksjnDizW7gWVUNwz+zwAJENmMaliNCxz+PGq+6nrD54n/vzN+79fdFre9b2LHS
AfMRK3w+/p6DZLbltjfsj1Thwy/P2q8doUVMvEiu8TRjZd38H11nttyosnXdJyKCvrm1+l6y3NYN
UXZV0SR9m/D0/wDts+t8J+K/IQSSbVmCJHOtOcdM85L+HGtxQ/tFQfQ32XUKXnOMrg2/ZVTaeg9+
Cl9XOVGf4//5XEzaZ6QVb+fP6vE0/W1uWpbHJLBsJL34CdJbqRb8uPlhT8hr8lSmfU10ov39ONah
03k83c4Pg9LO9/OmTyf2c2kjLJhpwpHTuIKLbDphp9PU0keHiDfxrtcsPB8n0/+eV/PJ5YvUX0Ow
O3KP9MuP+ZRsOg3kbQ7xRZNxjOAq3AUIHDbzR+rOBN75w5b/XhqP6+Pf3axOkaoiwrD5WlNQAfv5
UR6MlO0q+owIIyiJlnW1f2xU759H8ydGN4F2b0UHPyybcZ8wcdoPUqBjmjbCUhokgkxJMnQxrLiB
EnZlGd2aaUNboV24EHLWpuOzbhxMogjLjPskuKbw5g0xX65exjSyKetGJaURU44OVkrPvtJDso59
NOyb1DAWrRc2qJnAvVTzhvp+SDv6/Pf1Gjq1J72J69384/MTeugSD5FRJph/an6iGKJmG48keWuR
Zhwsw7v6auBdS0enTUthOM04RBIaqhoH6KvhpN1lfkXoV97VNNofyMCnCKX//GTawgoPCkbrQU+W
BWXnm6W4wc0ue3VFSah5HOs1GdwUNyPmpcx1tN7szhvicOXBgD8z/9T881iP6svATaL991WPl+Ix
yoq0PYdpdHXV3D7EZWteSbbEmIAtmnVybF7D6diAD3qV0vRejmYSwsZhJs5AWH3OL/n7Ojs6QIBU
LvMv6kcWx5wA4wrNB/pdeY0KS3/8kfkFuHBMUhJHFnD4JBkF+XOqVbgbJQkIT0UwiS4gRBOv5j61
9sheJSp5VU+JJayrqbT7cvSN4zD9LOO7dVXIAFikmHE387F5w+3XYopDIeDvMW2Ik+M0Hxyi0t/J
Uv6hFhndCkcM16JYSepeNxfipo387gzOVr/a9nCPhZodmiY0rvOhdqAr6JAStVSQesyH5idjlOs7
W2cxMB+bN54x1HzZ/31EKVnzBSypTJ14nL8vzfoaulMh6eFPL5mfiC2yqBrbfP/71+fjMI2eROUQ
YvLvu/KYfFGSpi8/v2KY3nzaNNW6tRXwQIVTXqEuZ67lX4ppU7nwak2S57oRA5Ab9NZVyx3rqjIi
L3J7KJEecgz8k3WFcS4nUimdsOnYvPEgRRymzHXQEX9Pr1ixkrNtejTcDj2FqSdRts5KGYGUlh3p
kMjlX6UdxweJep6uMOKB1qE/LJmJwvbur015N8PxXjXM10dHLjH9/awboVzLaZNVMlyHuh9OpXP/
Oj+h5uQt6w6yHQsdLY4GmYiTlN1ufsnjWOUfStb818derGg3ci4OvW7qG2Low22hELSB3Xg8Iwt4
GnPiZ6ZOV5T3x6CyfnLHeqtrIrZ8llmxjFDe17TTxdlCi/EkFS1aenX/auCuHiPtJe507ykv6cVK
zX0tdH9bA0ytfd4wo8aTVdlPtoOSpPZOPf6kAadbI4NfhQerMSqcaFnn9lNJxk6d+t46Sppfft/u
Yg3DWBn51VOri+rJy5NvKQgZxdWb6fK3XSYqIPBdkBlUveyO1Hq/+Gl6mrE1gojoD8TbXNEnhmpr
PzJZL/g1p1SOX4FCHinX/mFAw1Fi0uXhvLEbV2V+1zvKYn5oTvvzM1aSgxaC/NyIy1hLho35BV4S
+/+8dt4vtEQDaspPVf8+8rNx2I/pL/JJiBubn/yf1z6emX/CjeulT4jkrlQUqOt/X/34oy0UatQ0
0+/mv3lLisZfzz/3X798fvbxxkbADU4TE1c8vSUKm8ZTNejmcnD9/7zt+dX/9WsfPxgbTbGsigjv
0/STf9+v9vd/f/zJv/+xF8YVll3v+++h//rH/veTstTB3ZqkhaHV5jv4+zMSOtgC8x0gzUHeS8uK
N6DcrcKUt7woumclkt42GHzniTSCibFrIlmF5xbvjFjrnk21L24d1ZhpZz4SO5XcFG7YEcyJkZJe
9c5JOnQJNSPIaeja4VDk/dUYNi1hHW/SVqozYnoCgWPpPJtJRxFi8skerLEa6AKJwaIZGlE1NViG
D5WH9IjXLxVz7J7nR0GGfpfuc3xA315RZffatWoo9bPNCo/yFuAZFhoay67M7u4eKtIp3rtKNGxY
BVHGmtt7ixEp6Wb+qXmjpNlS1ObOLSGk2sTfHXWT7oznWHtLdOJocS0/lZpLEoxlUd/O0IOFJoFC
nSfHXQl0Yt4jPWGkgYDWJKsxqgXABy4RjO51NmSYnKdHSh7Eu55+kU9vz/VoL7XPCWFdd/CeGpFP
E65QbTHlYcHg1jn8KPz+M0z5592MBb6qIhctrNo/IAkhClCvnLc0cza4V0mriyThTr1xouUaLKDr
OJ+uQZ+YPnB6NoWt3JTM++jpLHyWhXtO9eTNd/3hhxkjA6K9cfdYFhwSSy+oNBbeGf0DRqVceaOk
69zKcSgv/DA+lYQiDusBymzW+KEHKTYgvzTeHUagQTGjZ0/JSMTO2glqq4F2cCe/tUIz9pQnRN0R
IFNSPmkE8Mr2YM3nQBLRuuc0pJiI5f1iMSvdFpT1gPqE6/ldQsRZjLpONE47bhWpUMen5IVatsbS
kan+SwGqYGrS9aeAYNK9PajBwky1X8LKhis1X/nYlILKHJHpm17Wf6BhVQZ6delsHZUSTEZotj8O
LeBy3BeOMmxKVdLHd5wYfG/d4E9ACKSgt/eIljr/3SjTbtXX1zRPFu2EMWsAluBGiWgtTLtVo5qc
UZ68AsGkqFC8Jmlg/sHt9AqTov6gCQq/PSuatR+RiJDbGygNTr0IpYuJnDDao459/6kZaNMS3IPt
XmMldvBtwz80Xes/HgnzK8565RiKoTCWJTI2Io604tmaUHTIvF8rX/FuJT0WLiEkfUprQ/YspYbN
IWZu6fuuBbUGQW0Xu+leT/3+RAGixkvnr9EMNDuUQsU7Hxjca4IUdZP7ZiFMmGvIv3slKW+1UXy7
gwjfoSrKJbLo+NL6CO2sgjaYUcjvCI0DkQQAVkJbX5t9UVI8B7jah1QS9Zr+gKlhholq6iCDaL1L
b7DOEiPTNnXanY+BPdl7RUlUxtgPPyLuG2bdfPYegPuECd5aMKNiTAlDqmYVQUmY0HqCh67/tUmq
S+AW7sH0qE2m0oRoOw0jZcQVlo3qNbHj4tSVwTMRAgRDqrS5DoMBVNwgDfZCMLKzp0kcrTuoTm9K
lN9EhBgZ2qMPaqj90EzNfm/NIlsWpW5cqsYifCAQsB10QLSF3x6rWLIKpgW0JtaZ2GgjtO5umAcn
HDt4boZd5oWfhp9Mlp5koJlTmnI+1qrGSWtgTKyZc7q3QEFsbGFAlngbjp5B3cq0XH0fuMSCJxPi
JvR/03dxz43JFAVEUshMyHEa+GMU602lse6+VVUrFyn+mrWdcyzC6Butd77HhAeaRQm5oEEj/nSl
jxyT0sfNqFDcsqgPfqg9QIfcNyhU2ukhLLgrqrb6kwRfnF9K2Nw6816MLqetmQjEJk7ds7rjW8My
gulXs3exIZppUGRe23SvmvAHJv7u90C6BpGmWou4hqvXzkmU55YldvMVPXR6tcV81j3Jiaupp/AK
Uni0Ob365RBNEzi1q27uxBvI044yaeejR5p2cX5YZ1YFFy/xnVOkBMUrwzT3mI5JrBOoO0DQvM/M
utejY94Nv/xDUFFmCu1YT1wDy4KVrRVddiqnXWfaDdVILjBYEEuU29EZTBKmrkik31a2Ec1QfQ0T
GjVEb1dqtveJ+vs8k2shVS8UILF3hQ+fEpXKkNZm+R/0K5P4DyH+U2TF1BCwrB19r43WYVdrd28U
BnHBQbvwa0n42EQLLKQRUaj3ck5TdiM0hweVLDYw5lzeirbQ1GrhWtZEjFSdaOOr8pfh2hgvq5o+
r2lPKbDctSFyJETK96Y42Z/c0spqpfIWFppT5WcgE3LtRAiO4dfLvrtHDUiXQvWAgbMX1rQ/lQD/
c89pFFXi/hjfY2DsOxhrASBPu/ksreLkmAIKvaD/m2Ud/zVn/oLrEa3tPAKn89briZ7oqYw+RkNM
G6i1E+M2DvQ/DELVVjVWx1tgOMcSi+obOWVYq1IcufMuzh7lCXUlVKyYK3ceBksTSGfi6bs4yt0z
ibrpNhzCFG9Fd8SLpn6Cy/D4K6Z9GROLXoBRWwI15Wi9ZHge6FlP5d7J/WDr/zxSgkEuMP+BYJ0Q
Ui7MpG1l056Ih4Im/XyQtKr3SA03gnS93qrbtaaGzHql1BZhgMU6zJxsVRtt+pIhE4YObP/qXXKB
tKDQVigqmmuBXgkliv4676mlRw95rUhNfe3TKj3aFhXJfMK4NAo+nl7H/dwjBbyM9rBA8zV8NBVK
TUTSxS4y1fAeqw4BrEO8jqW6MbsaGfh8R1VYsnY59Yn5mFkXgAX7obp1IvTW1UAmiAKmsC/Tb62z
X3KzT/Ym0RTrTMVIU1Y2BEvbNq7zBnIMUSIUm1BNcSyUGBlcsprnSZlqGs5W18JqMcQtTnmNXLyw
S4jMwJi9ktNb7u0ciWHCRAp/o3Y1Akz3nDP2L3sARdkF3414TVrABLnmhl+tQQSqNkb5sz5Kaw/x
BW/gfMf06TuQ6OZVN+il3nr+z+ZdTYUh2jgeiFJEpSpryLsRGu+Wibsng728UYDU3hzNpeCEXnkR
cam8kAXcNL19jyqre+GP/tKbyj/2ClHLkYjc7rkXEZkogVufCg8XWlYozounE/XQRFl5IcwWTa/T
PmeZ1190VuWvmlk/d9YgL/MX3Pj9c66N1aFMyivI2ujaBoKpTuck335IZdTMtE/dDvG3eVF2CFRe
USkAaAkbB/nU0khQGM3IxuvaQ2Ak2lfjsHYPFbdD0mFnH34BR166udgqVZ191Nz1HZOZgfBS9eYk
2rNp+OkHNxFvk5bJ2rBRhUVIHAm0q1e5yTAbZcVhtPJ1r/gEL+bdd2ejC2o6OFdZ1pOSVgbmWcX+
SE0GH2JU1s+Dmv3wPAp8iBmgQfq5OMMwfqP0ob0ArgxfQC8p046N9+oC0Qg+cHJAbdjcuzJrL2h8
YnQI176qkt9lcvMxHf3W+TVMt3X3FYrp0jb7ybIUFe9BpBIuknp0nKbdmlkA+IiGnleJDdZqSlBh
pSeOtjMSe5jg83wMO5Hp2fRuYOUXGvncRcxaZN6dNzM/n/xLzJduZYP6BAvdVNI5KYXn7kdmiQFi
dVgW0zGyQbm7cKM9dZWOV0kIBWpSRX4kHvSlO0DCfVKUO1wW54L/lT2jHV4T00kODqWFa4vzY69p
4xelTLw0RQWferrVzfc7moEpJMECBwo3vqKK64NRBq+qmrXHtJ8UutOtSf+/u3+fVcITc5w/nYzl
cz261U4b6fAUaOqopkPXm09DR6o0+mONcN8oco62MpJkFulnvaBtlc+39DosuFXaQ74yTGpgaTXE
b35MOjTMj7hxkISqdUgdDglEZ8X52RgLnflrqzMnpe79JHKwTg90nZojua9ctaNywDil0Wj7EN3Q
LVHaqjtj2u0Ca0t29/iciQvxQs4ls1iFsD4cPtJeXLn1FfRmpXU3deNdIkbDwRf8RqFfIggFS1ZH
VY4kGepJNVPLGgGHoqZX2A1O8RmpAr6J0b1blu7u05CmeSqzciWdpmPymysnyucbIA/VzY4JvK+z
dUCC2zkqHQhU9lgzp2BhiB4V3boJ+FPLA+3kqHTUlSyIX0KGKQJ53DWIUXUha8K8aIewX8eFurCh
fN2UlPNu/mDzNkQkS+rEwsYiuwzySp4chegSKkxfCAfQEzs/lNj//e8DRZFfpVWax/k3DZr6nqky
P8zjV436Cttvop6EMAMc93imCNZoYBMU/Q90yozCzwKs4xIlNgAvt2Jcj6uXqhAvLNSJ8J0O9Q6l
stIy8JpMT8q6aOHRYCOdn41d9ydJCsm6CJCpiomAmKqILXrNc44jTJJX0rxW83FrGuQhWXuP3SCw
3lXKBlSeWzIkEZzOr3JHM1/lgDIpazbluoosYp078yMAsvorHVn2a9MNmOSuKrOQa2Du3kZ2an3n
rfiOU0180rGmdthX4TKJB3Mn4wr9SODhQm+7c6LzUdAZWpvkzuNqA6Duydb76sgrjU3nLtzQ/e56
b5UqToYUDjSyr8ftb08BghE31gdJDgWBYQhaKWswIe6DTWMrMVbGtj9O8CdoUTSuE7QJoINK4j7g
3YBMA7TIxlkCkQ1YR/rFS/+uRwaFN8etL57SooWvTJeKY16f8gLcRqiVLgm0jr6eiHIJKMpQaNqL
Z/efZMhrp4FEkJcB4sGCNbu/VZ1iPXJuQ/PFbWVLTk9RS/tNFQrLcDO++wKDUToK9PaWyfLWMohf
ml9CDvmZFmeAprHW90kpwztuY6ag9nCb98CO4F9xqWZ2ZNXMh8zSC++m/BNML3KFOl7rUUcQ/Z/l
Kf8C6FZNA/47rVZH5M/rwkJRnIiCXCrDZpKV+/ZPCqh0JSbGn+q49kqpbByO0+5QogdyYaGKNBOf
oZO/tORABE8BcBomeH+8PPjAH3IcfU8eU5GLVzlXWBK9rphvtTYefqC+jwsr6dyTLAmUYxT2P+r2
K4xa7Z2pIAtvvmJPlNFX0yqXLs2aV1831G1ZtC99Z+OoKzM0i2OiXrI0VBeNNJaiSaw7hACLb4S3
E6hSYRWT6ouR/Lsr3imI/5x24FjWbtDgCAOz8NMuv+OSRQBAMG1dcMvDoS6iNzPsF0qjnUZm7qgE
ibVB+G+cXIPeBEG65BchS4C1Fk5IBTJMRiLPoi7IEC0HMLTUINp2KaJwOKEOUTqFPPk5mVdNW3jr
RCrOuVBcajm6/lpUNjYAk7FecSbNU1q1V9xPCA6dgPYvzn76ASidRKlvmPfKq8Jc/Sq9TmxlRmqP
Whjmyg9cJhtW23F7V7Y43yaS39g16laO3Xdh2yykg1EHGT3/JfLkVqYfkGoRNX64NTjdwEXhlZd+
SHC0keUf8E/yzkAoXTfrlKGAU9TKz1rTG3SMm7uqFc0OCpi1dvPY3lMZMhHH1fWtUyfGhTXZQMc7
vtZ6BYVMgUFj1c+PDcB3TLU6OKDeLKt1Hi/NiNiJroma53kjk4IASdGMmzBLvgKRVs+BSKAuGcVv
MFGPB9ORQEAsHfXIR06fD2sWiflWxUn6nvfb3PVYf7nwOYKC5oRW8UhyTuVlc6krJ790Im2gcPnq
V8//sSUrlVC1ODjO4FkCNKCL2foI4aCNzqBDTuT1hVPSHgUphY8KpHelXSLkZXbnK+dH9bQp1GQJ
xwUtRAeNjHVr2K9Ry22IhJrA1kZNXVHmeDT6YPf4KvA+D6sogD3SCKYubqodOW+TXc9sBOohs9+g
vVIrGG51muXP03+G8yLoVft7epC7g/MdiJ56GqRC2XYvtq1O9cfG3BiF472FxrBT6+xXN8bGVdOa
dFN7kICSOnUXD1qmEnD/cbLiUtYoGWZop1F4UMNS6xB+I66UZ5SAKP0nv/jj9MnU5FRGikKqQHFu
Q02Q89mKAxRg7xAFuAznNJrCB+fYJl54gByPjiNDfyP6DiCIlpOlKStByKY/DFf1d1IyI6BdRT5t
qWrb+TQYBmAKCIzCFSIb6h5URuaNBvcGLTfOLiODJ0x/Zx0YUjwb09zdDyp8wg33Nt3SCZAalsEE
zdTTyt1EUJXWCaEnJ1B9SLPRdntJGfJ3+WgkohS6ILdQWP7vpv+DMSv8lSnIsIoaGdYjQyRGt1vh
CE6XrYjzLalHN6nx7N83Z6QU7wl4fQwDkANVddFH1JxE3dUHEJOs660o+nK1g6GgzKsEHNBGjZ7x
4GrP9MiXntWnZ9eVL23adS+hEXUvgugh+Mt33zOqfZ6zGiKEImEGauj1S6Vy59NsDCpR2KKRnC4j
2uUaHTHgTWY9CcPNfZdLogBLjAZtnTJUqMh7A7dVz49/zGiNcIO70UHt5clNicxlk3gI/mKBaSNP
bHdjTlN3qiElCeCpeWoI8EFul9vipPbbyoGKCvLP2uqJpby3EtMUS5fdUE704zYBBPN/nhS599MY
Vfc8Y2Qrph+nEsXwDLhMeqqoKJKOTtdUixysF0ikBC3noCbkEQT6df6mYxCsjSpCmm6VPhzCvOz3
WsziVEb97/nKyQx6THGc7erA9U6lGbsQaFyBIKv9aNJc2RK5hdfcV64taIDPhEEJV23oXfFg6RtT
Ma5FG45LY1rmlypRn55PG1ifCNolRdcZKs8kFvLKPHRBMiXRwPH2tULF2JMWXqisHcsd5fGsbicm
AxWLrp9wIhwJxC1MHc5YjOVLxTGHgwwCnIcC1zkF+fGnS6XqqR1RrStugvG40ZWD2RTjyvX08grU
kq8Qv0WEJQcgcZ5rjIeu+P33gViFvk6nURQfsS+CVWGOGMc99ZfMomEVIxPYUb8vGeLSdkuJqH6e
V+/xFKo06jUEopY6GkRL5FpA1p8SDBpfehCtPaM3/3CO7T07yTc2kLyV5aXDCd9V8FRrifuTyTaR
N/iODqFbmFtmFDndaI8WI3c8zUSX6TXt5jH+gAIk2CC12jeHZM9YFeMP3yYSwZSCqqovfZr2Kn58
0zIoAnrERWQ6BifDuzcV5ol+KiRQf21RUw67YiqOkJCxrEowEKIaAU/qnMdOlN7mwb6Mgltea9aZ
0K7JElyl37H8rapq/bNAR76EC73opD9ALGQm1WucvwXxMCCS6uV8bQEka577hJRUzYlahDfo8CbQ
McsNfZn08UjeoUJwJEHophVRTRjUkOY6fCzH0tbzSOFMY1k/jhjckd8+wmJGKf+ojIs3U5XfZQL7
Gyhgv/DDYQPmn/mOkifvrffWpe64hZcB+VP35T7XsbU12aCfAB7gPlT619QetXfERtrSdIPyDGGz
hWZVnlo0S/hGwOfhWC8r4FeBv5C9PWJvy19sEPF/Ku2Lep21hmearyQI3BNF9aU1pS7JYkhPRofG
tCe1aN7Ug+MdqPyS6WstQBREl9pKvx+fcljqp3k+UBvoV/sGQAQVoF/My5VF3sqJRd5px8FOSM8L
CByBi76PdO5B0xyzo+9+qpHFqyoAmaJQ1GtHnsJedObBHjqq13kR9Xc4+BZK1bQ6pdhLn4jQGa6O
CgowJXA7dxLnlxsaiLMKCRk99SFYBMXdJ+UQdxRIyQEtFYoumLxa1S1wXwdE7kC60bHVbGSGyXXs
E4INMxzCLob5dmjUfRNKGL2gmrDaSUbMstnMo2ocQArTrfHkRbUGHsdB/B0YcHbc0buPBK6gSe/v
iu1Fm/ksqsxW7oXTI4ekA3x+3FdzRsqTFDQhAEt551EpfnnMy5ks9+Ais5ryfWrtHQK07iLX73P2
j5XjdUw8cau85BYbNGtCp/auj19YRVRHgqhaa0STLiOb6hnFDWNl2RVF2SamgVP8iKPg4AZau8sc
MzhRuTJQ6TJZwST2JOy4vrSuLZ+a1sckRB6Qc3G9caRY+la0JYkEY247SxAe9NGmyZTbM34xgyEV
0E6BkvhhoVHFdbAFl+V72OUE2ETRsAR1on6yVv2OTXqpeQIpCqvfs+vXHos2SMRJG+2lZvWIvfDa
5WXU4l3jUWx0/zwK/300IjaRam6+/v9f24OixzuGS6tiQJJjDi1gCjegi6RgDabePIcaUEqGieje
68zYyDbVd3j587VuquIzIkQMH2/3lbU64vrOVE6la5A/UoNgoy5j+Jr40SRiF0tWpujGb5mRBB+2
g543xB94Ig/PX1MoPPkY13eI5+idpu14thro46KOmxczzCchCDirQSHqlALCOpu0UvO8f94AXqRd
QnUUGsu3X+Z8swlJP1YM+8FUQA6jW2FxW+N3GUyVVK9JhxOqSb+iplqtBNlBhEGzKcei39ml4Zab
MLZK4M5w2tNpjZm28KGaasR1nxbwYCMKLINOkYg+sP4UspYEkoprSANZu0/SDEcXVpS3bkD9jHUl
2My7MKAQMvG9R6xeCdHyIUY7tI1VY4i+RMD011V+PWILMEFVWyfXe8r+eAgHjEoHq3f9Q+FPTX80
6jPfTHWN/DQ/mjc+RVLCzckMC0szWukGUDxjNNW9jiV2/hfnzZC+0TbLP2JtPDjTfctA0JzBMf4y
wUgNASCHdab35lLtDO6gfrJTCS7DWx/oh27azMfr9J8UuSw07DURxSMFVxq3nEGSxQen1RzQNk/f
/aL9kDXBzxYcDUuYyRX3lgXOuMW9JgIcCDrciJAuWu576HNyO99mFIuPskRHLhSsBmC2yF2YbjTz
YCFD7+3xTo2KmCdyAl2IDYhz2yo+DFbK/VJSBa8SHUIXG9x12qEuCnWVgNEHuiusm4IFj/668hYG
hIMC74ZAPu3ipfSXtLOtlfR1iYErMrDFjSjTto+uD5D8XYSuHMBKDQvImXtWBFdFxCWnAJMaWJ85
1YG/Cg6TWwJv9McsRNDBZ2MoAZoVyiK9SVMgoxiYdpKdHQsnfVFcK1yGQ4JCvSHhLfLMepnV7k3p
E/n9fx8ETJ1GJfSPJpkWNHwxXs7FKV3HfTApus+OTScgUNNDV9mTgl+DZWapOEuUua/ehnW0MYJq
+KjwFhweg2SpJ4/TylEN9F+xyvmR+aF8nHXZ2MtFU2HPkmlykGWRvmZ8UKx4TYfoAvdGhMdUv6Bb
7ZRlvA0KLBNhaLL4ICr0KcKDuc5cWVzmGqWSR9pZy2naiXpnoulYzcISJnkro3KVN58l9C4G7L4A
nZdDqtIos1MP9HfglVhHlZm9jB3nXRuZ089dHIPJ+DWqbVhvXi9X1rQrQnWv1rm1T0ajXrnfmQNN
2JimT46n6M8xcXhlZuxGhcNDqFV32oVbGRfGu1dnwz6ksoh66pvQEv+g11NAH1lHPMRvCI45oqpB
kiQVpCQnU6JF7TcrPcrJLMHlTSy9C5IoU91gbWdRc/IL6tQ19aRgmieBPmx3SkkrkUUIkBJ9Qqvq
Ia5/kFp7un/5WY3wb9Dh7SnnRjoxuMqwpsZIgT5zV0pPixbTKaWyR/6ZETEMKvRzijEzLjqeJOZb
0zgy9Z0f6/KwSB3cG3H2ErRCrptWZQlUGikRO1mwRF3Pd9TUtPUH1Qi30vaOVlkzHyEUspiSUizO
rRODxiGr4xxCsxH5+I/h1xjguyBSdMOa0Fv9dd6tQkdfJWAM/Kos/AVgj2NGX36LsrDcZHWtnqgO
/vOIk/yfR9lJGtAoPUXQ11VRnWCV+DQtBd/itMm8EsJUMkm0ojI7EmtSXJJSvKiqmNBszYD7PfT7
VT/dMbHlgo1TScd9fEIlL1o4GvoIoCvK0vTC8Jj1gclqJI8q3mcsTuY0yZtv90lI7b0osPe2AFKE
qbV3HMD5pNyKuSyeLc3dUGMT06fz+Iiy0DyaXX/oiuRjiAflkrhK/Sas3dzuQT3WnvXD6Ne/tDby
sQ0gJKKDn2sLvKpLkiwhfCi5CmMijX66qbjb3doptPDLqlj8Ix5PD70Uxg1H8gb9ON0oJu2qYZ4L
sL0sP6LRoLglxIui012z0gb/W+t0+cbRDHNHnraPNzOyF820UijbzN3Wforncp7x0e4/QaEoN42l
M7noYuW1LZoFdkuqu2NFw8mz+aS5L9oyNPcoI5CLSSorsMn6EjeqUL8mslUYrAJHV7/iNvucVRyN
0Rt3ohVcSzk9FoO511OQ9zPl6GGL9XDK1pCOvC40nj3PbrbMxeMt67qMwg8NoE4h2NJv5VLLFnPX
mmTH9Do/yiDkudqqGW3m24L7SlGxxKb8Z52DqHjFUW+96aoJvig10Wd5VMVBGrQM4+uOrKnXwNV+
o1PdBQb3gqS6QhSlhmdknF3zqrZ1o2YfJHG9aph17DDGlNgNxWaWimhUXRfUsTfML5JnjciBRWQn
w2c8iufGCagFxwNzCtGuaL17O1QMYiN1jLixR4/T66f1AEWe9XydzJfNvOu6FNcHM1tbMlMu+DbD
S9uHSFGgFkEppRw5Le2qqeXt5n6yefTHqwGzYGBe/KzUt3PpvXekucbEJFbzrhuWzr4BwkG8OfeG
dvhFfhMR2ZNuzotjFN1BZF5iX69vqup9FglC3bRSfnIHOPQVTc3pwTC6w5WQBbEYVdOfeuCEm0yL
/nkjliBxtzE67K+gcl/tbNDeZGXrK/L77IMwiv7UZKOO9RQyulHQqlI0x1squhKdfKvPjsCcnlMV
d7igCv2ikAxIUSMjO9gvdrIOp+o6KogKzQ9hExUar55CphAOyWZxV990vUOooVOsBN9FBZbfsgER
nO6bxrzNN2GRo9SpjUZjgYodM8vzDog+F3St1Ae02cnFpMUGfdvylvqUGx4R53JGiQm/fizDFVdm
tjPDComXymWrwre+aDV5ZKpUm/cho6Kpq8eyU9ydZeYOKYiT7BT9B0UhtSVVygwPrlGG5/k+OaZI
ozCrvNcSKut8QVklhMcae8Nb4BikDGF1DUdgmmK+PKcLtZrKKY8BkPJ/9GzprbZhOSkX83fgSt1b
ZpOkbwQKuCIaMENkZOuviNitIxPyi9aQ1ixdaZx6iykytgX1jZamxxnmmYizp92RtW+gIbzi34oI
cm7aJZlyI5VDhyr1tGrXGfY3ldHi9J7qbI1pvA+qGe6SSeOnVVW6d422XgqdIbN0lPFCGmtyiVXO
v/nimZ8Aqg0TdIAgqdM8OTUKtIjR9Cj5cDJ0fey8Ngo3jDSFL+JWvFknMKn2TxoMAuIOWgvRMHRb
jPsOMjpjslgUiBVbDJanlmkxzbF055FL+uRqVUncNg0DZH/D1Wph0IxOQrKFDsYOqQHPTioZf2Qz
ZLTI8/Yz8IQKGbxXrv+PtDNrbtva0vZfSfn6w2nMQ1fnXJAgQVKkZsmWb1CSrWCeZ/z67wHkE0sM
y0ynq1IMAdLaBLCHtdd6h9rQJgwH4NVeeJSE7Ha+B2mma3cNAvOhGxbbQXdRB4fjunVF1dp7Bsja
OpSq2yYnPRKQU/1ShdpnzBMmnFZjIBOuk0xWh8I8AOvRywIpkmlSLXvIBYSp8TXkQGXTBoOyEaXS
v+z9bNWFjbjQfEIkBfs9Z8oHoqaUe58Vxapslu1gK4atauMhE65KfKwvBQ/emGV227eIFT1LSGJx
9H1olBo6OIxbRer8q58vVk5FexCa7z9PQbJaF0Fb7M0Y6dQ5VMs6yphijAqqRzhjp2bQOsHM5Z3e
efO7IaWSEoZw2egeXVYiKdFUKOd1zU1ORhrCtNreS6TTLUk2biuzirZBa5a2oMPj7Uzg0xiAHwwN
deHpCA8yDDxayHZNeUA4b3yuNEjZBlJzuzQq8Z5Phc8a9rgHF2rRUuuMnCvtZRs4BZQFmJYXXUNA
BHddulc7y0RZoMTGTDAXObvfZY+R4+ItfjFI/KOm9ccbzmropGAVSf+xge3k3ty2SrVRpupSSuC/
Qdw6Q8+eQ0mjcliQ9mEjlQ/smngZ/nw3qiMzfyNuwtoCYWRIX4gA8ebBKgTZViUMnRAI9Jch1qFZ
iP5LRXYFhJ5pK7XVfJZ06bFGH+8VMNayjwd8TKUUvLZJbUyBH30gR5N/Nkk+jiS/HnSDxLqmWQX0
CMF5A/HUnnzjld4mobce4pq5Z0LXFdOLOyg6viitM09dkSaLtuxilBP6JfCNEsKIaU3pAQ/OM8U9
sF/gHKm9qJftdBRgcHkdy0g+4L9FKWc6nD/wQmuB32+38iNsx+afYVKqXs+H0pRFnhQ9yJKGV0k5
iWRMuyGUq+JDUstf5yON+ZUNNPillPT1WvDG9urnOyGc8up449p5FaIQmBsunKnxS0Y+8NZr/c9D
XYdLxl0BFI935J5Zxqd3wXRO6PofnwYtl5Z2+dt35/PzN+bvpgEq1VFvvFakLjaaOUYryYrVz0qo
kkOMUZntMv16RjaEnQb4c3jsFGTpJay/13PgVOBXuxapRsSROU4eUQjlTglO1xquGgHDR8MIsu38
1bpqCpLmTcSYwrDQlVv/Ihjy6MKQkb+IBXZDAxuAh7bOBDuBK3yJiAfrXoKujC9WL1pQVZ97hQl4
wusP7WQUnqvRFgPRAFfg8c6qEbxMWj++9suh3ZtFip2PaCSPZSbtBHDHmlgXt7kaVo+UqIzYEh7i
QPHuTNIh81mvRYrXHJoHXZLLx7iLxj2Ql3Yx4AX+MKqXHimIdTZO6Gy9NW4lkxkUOznzBc2HhyoM
4gfEawQHVSfBmQ/7OnyYv1BbE6RKMww8efjn8x/qim4EZD+JsbXmS2/CN/PM0ltbpg9cUJLcvdDn
wFLwW3kOLOu6H4P6PvWzatfXwChzxEufwRYg4OL5XywoiBtDgG2Jp1/xqPlko0IwS3X3pKBuv8W2
lLLwdChE9T1WKvVtWvfNZYOnJIqXnPfdakCtoUj2A/nVBykhSQZ0l8Srdyim6m8zysJ2B+uWiDin
6iWD1tg2adBsSgTJ9qqeOHEmc29A4tnz9Ng3xIOlgGOiCryIvV19O8QaIkOSGH1vsQiRxfqVezsp
AbT1vR70uA35Wb3sQxGpqpr8RtxY7traAfykrNJ4ZX2HIKG4TxNCtbdjwYPz4KIjnjf9g1DkpPKJ
/q9FfzDYaQjlPo1cYcvFahucAPTDMBKMFb13MccWcVaG1x6Jl/kIBhnsr7o1LvAvBTdCkN7JcBX0
bChvK6OUNvR80+lGZrCcfaNDOGY4ldmaW1lV08s+Q/Mq7gTpMVX6bw2KHH+EWLqweX8dwLQs0CDx
485/6NQWkH3B4iPznC9Ko8cqI41xZM5Yi0a1EV+tp15Ux1UbFcKeKIBYthHLm4bpeJ/inmWXilI+
J5K07bAAeQwgoG3Io6IRjcoFkFSPzT3dQsIteAIIBaYGLEfOWUTr2H+iOI8zFq97MQgplWn4iFUQ
QAAzhvfwGCdTKtX/ji4reutBhRuJ8uBpJDy1AkoJ8qb9Qq2p8AXUNWrwYg06MRdU9iu0RzgkFdDb
LiC3LU5dNdgNjG0bF303SD39Rp9iLUkjx1XowHbmsGM+VwyPpoWig59p8VoSzfC268Vxq8I9xXqY
IvJ8riyKr3kQg/NL4cO3FFL8FeobEkUvjtEZnSBtE2a/SfMvM6uokWt/a3bCRvAluE9lMsHB5Mkx
hyCmQcgtW9Z5fFEU+nCJEZFAdcoqdsj2QLhrkse8FVFCDwtlbaAk/6QgGpRVeX+VhdYEWiY4iwpT
dWZEMDpwK2Rr3Addn7wXDKq7HsL1WZXeJEYk3OiF3OyBltyWkyjO/NKoJdzx2L3skZ16pAMdUorD
L6nJljXw4hyarWpc+JqAFElqJXshGbB86TJrIQOMmrxIxVvFDzNYlmjnFZF0SxFZuo0iUEeAeuHg
WcXX6G6OUImf8aw+xLdj7o1rOYmUz6mCEqMbmSIOWXXt1L1P7QOq5uBgDulLwHByc49HMQigJMU6
OQwmxOAGd8RiT1eiHlKXQrUDrP1ADAJccciHy6gm5vN609iocCmuw0hG+tBjae0yOd7hVZ9derny
xW8Dd9EqkfE4/wPwh8YjOzF3QQnOXCh5r175k4qQFybfFHJYS6NV6iszqsmxVv66HD19j0izuKJu
lix1y3pojLA/YO3c3tfCXYla5UNI5LfLgrTdx556o+RmecHPgQGDRlJrl6Aq7GS27qYyuiQa7W4K
+TlRXPSuek/YzfGPilhHrYFMDmQWpAj/M9uIfRX9DdOROwVsqCFWjuS5t0FJdC6bOCWGGYChsZ28
uJUOCUoQjrbUB8VTkyOk4LZychVPK6kXSYc8AWZxUwTxhD+J2w42F9hKrcufo0BX9lqF3wdGjP6m
7XRUNzPjISKW3mQVrmTzu4AcCGwGo3BaWG2OD+vlK4CWrOmW1qj6qG+KPz5qBGaLEoAfUeI8vyGY
F6H0pTTXbeb5O0GWZOTChugeRTg/2mnpbSKPw1UsxCmoih7Z5lH8aoAnPqhAJDejpd1inJlsTPDD
C2A00kOmF69eETWvmkyFSquUlzGlfIkxe34Toc+4MYhGKiy1HMZ0fiNmIK5F3Le/y6OdZYr+vReA
tcneYAKwBY8eobCVoce8EpEvfS5fEYnKn7EU9Nby2HVbuZmkl1s33QUKuphGnqTPjYqK8lQQyEJ1
DRrzK0Xm4TZRW6zWkKPBDMYavvigJLOqE+5lDTClPoyP4GurfVhJAO+nFEJeEjuzVDUHC6U03Lw0
9oIGmEsD2uA66JAzXmI582BK3YY8m3gpypZ5yAckGyAgBS9FDHo1E29quVHu0qIJVtD91E0zlabk
tr5UmbxuVRMkeJLoNyyb/hLqY7abd++xQK4SMlmkEvC2CnyiSOsiaCEkMid2VgIEAxYAWlgpZtOI
446Pgtd5eAyW4mPqgSwUsmfuOVhhfcSdRAEF3kpwrHNLC28lbcpqyTf6GDOtKqW7i3sSBUVAIJma
pFhjeUlefNIt1OMv7OO8i8jNHy0x1vYAA4iHpzphWmG0HAKmwEXEeyjIsh1KFydrRB9sVTT2c0bA
QvGMZGN5mfdlfZuPTGv6KHc20ToxfW8x+5J9QD5CG0jm5KO4SRMXqGsvWdNS6r7dr5KhLgAGvLU8
Pb+RcuUuEyzxJuyiW12umH0xjVgHTQCTITZexT7xrksz1W5d1z3Ag3zykikqLiBxsf14igrSAlGk
KdcNdf5FIQMmSYAWweRj25kHuJWgyGuhrTttStGRgJWdChdVfNN0pXJVNybYI57qA5A6ZO5NVX1p
YoN0ZZl+nTOFyFbeSH6F9wYuT1du6SpOGyT+RRIDu+6GuHIad/CvVRnB/b7FmahARG0th31yT1xB
YtKDAzkfklLjpyqoxugI+c07OVnhuz8PxelQLasElR3VcpqxFhCad7GKheS3mjtTQJaY9KqFHFYt
bd9uuiQT743ZIDgzUaca4a15WD7O3J2StST3MlToJ1evfPJxMVoR62hBa2CWTCdFWPGUEnI8JKdD
WdDDK1LDh1LJ3R+ZIlQ88VaXd/NWTM27aF/h4JZjlnAtFOEDN1Z4xP1G3rUuvniFBq/Ia3CcNOP2
hWwXNJFRLO/qvBIv6zHeq0Sh+bKV8SSrdDHdkQYu7zxiqZ1cog4p4iwvg5y+LMgTGChOBQla69Gw
eTvGIwxgDFZVy1zD1idsgKPLiHmo6zJFbweREmXnssiqsK+AcuTxSsgE9U7OTeHSw0TLQlR03gC+
vUQCW0EjedIFYypssTGc949m1rvrxILpOPboKGC6FK8DaGFBU6M11liWAeKK5F5kYCirBIH5RGFw
YwQBKvwTilA2GNVWa0B8bFd+ShWfGZTMgYEVaBVX+taPxdKepxAvI8sQ+0F+UU0zitSKzL9hegvE
k1yvW4BpCvVmY6qVa8/J+t6gqNbhRL1tLaO/Nmrle+YPy0avtM9UbM1NCIJ7/ZYJYeXwC9+8cKsx
BbEAphgPIHUzQ96D5H6gS9sosmiPhYpbSKpb0nY+rKjEIOM3ZXbkQH8sfW1Vis1FrvXBTiJMP8hM
ij0g1FVesh4ENUZUasBUYdLBQdIKagY9o0zj3Zz/sgbQK6iFXsxH0pQNM9E3tl1Yqogpqrs5/Jlf
ELXdtXleXs5HGMfVu5FdETL0cc3qSagUSkpGolYUr7LE7fGEL4ttUUnCtiyVO1WcCp4TfK9LK0aX
6X6O3CoBKFAgUDXVZopQQPGZ+vCNjsrajsoEvLPpcH4BnqViB4hgnDpgGGzJ1PnmoRRXwyHE//vy
bZh1Fi3revr24fyNhoK+QW3kcj7yIjYXQ4OjQjBSkxXlFGpd72O70bEpKqlNNisgdhduT5lCLn50
vrkHZtCcqMeOKQiM/2Qv8MKFSIJxRyRCctOS1Fr6tendxniL7I0c8UkAurfzKa+tGofyFI9++sb8
gSqkIginMXPmc/ML6IhrFeIsKrd5jPinXFubBDG8vpCpYCJOZo9wMxWs1BL3Ek+w9ILutxMgTrFl
M7EPaXGb6SjwPCA0DlEOcbeHVISKMhfQ2kE9zLnuCWEmD2F5oaEnDGOweNYsGXHbiUIC+iq2gzJ0
d23vN59T1o+mwC8hSM3bGfifpN2FW1I8YCi191apEUYqSr1CU/HOaBEcJuYFEog6TYbaDMhr5Jl3
iauPm0IvgcyTxkatcnoJ2+bHuwrRtC2C/BAnXad05Q64OCvxTJa2sOzYjVr3GFRJsTFxF1kUWdcf
3qqnE1l+ficXya3oUaXSCAjfTgUxJrMjm7VVrRby5fSrUMV1r9NZiUir3Wsxb1e1bAWX8/n5RRCk
gB0oEWwuuQiCBJQgRCmwSO7Lj36UCVsKleKLkPWtg3k6MMOwj5/md9hVJG/v3s7JzLwkahZiWlY3
WkCWuyLYW8PcCr5ARd4WilRuKPGIYB1bRxjS5mkMLHeCQg/7VC7bg2KYjR2plWhrUQFywR2/KikM
i3lCb0MwMGh3s6eLb4IcCGdn7BLJNXddoymHZnqZ30HiSQ567rwd9KF6QB4II6IAiJs8s2cDNbcw
44BlOWfzyiH6apRddtDMrHbQ5m5XuAFSnhklzSbxl1OvV8THQbeMhZvV2kXYm8I+yUuJ1AImEkPc
PI5hp2yVoGKGmJJKfqqR31FA2Wck+l1QiZtWp7rlV74Li+ClbE0S+VBo4NN41lYNrpiY888agHeL
6skbTV+P9ZtxjL3brmzW2OFJFx2hWrGWB1aFSnxmJ4BViMUGKUI9YCHVBuDh6UVlA30xHyJmSi/r
DTQvpnptn0ZfvVCN1pZVgFqXoYciO4tp8fTHRaqFF03bdNuWCs/PU4qFKeO8ERYLHYLdFPYBM1e2
XUBGcA785nNdZOKRinAFYBz8xiAMNV6mbJMgDy/bGMtUMkciwn66unM1yPI9btqLtwLdfMzERaZW
5FGlvq9tJEsZ95rhhSRzqWkYMWtOMnTVTs3i7lJDKbtcVW4dLT0N9GFRd9dogMUHgM7X5hArB7VV
l+8CXKqM4Xq8Lnuc1vzAQkNlqkHNCd75XWoqAzQJUDfy9DLgXG1rojVhv/IJ/ZMUHpsYNzDu4NDK
D6YxsRM1605LReVhzH8cZVNJSRXbfq9n36lcobxgGN6l5I0pwkQcEqVcJYNk3IrTFi7JtAvYAO6d
khXeLkoBFqbuJBhZhKYDLqVcRmUnr9x4hELSypMBmhhoaykWIFLomUSgl8BJUxv9x7FJ3LLWcq1d
Sk1kXpsJG75EcBu7J6d5PZ9D77PbiqRSsAWbzmVeT0yPeKQYZmDWWTK5pbfqWEBpVkVvEwnWj3dd
J7yaFCg2VIMqm5Sg9eRTjJZSDAwIHNorL8wv8k7NnofEMFkvg/EuMEf0YYamXQtAZclDtOIVgFeg
AoUMelVF7zm29OsoiUBjgvXGREkPNUyDClDZTbgGPoi+TZvjhgS85MKaXubD+WUMKtTxR/caUdtu
b9Vui64073DNRLkpV/oLN4Wuymlf7Lu94BqASmbtDAETjKjCSFsswPRnboUnyp8vdaQIhwBhtH1N
tQkzSdQiJ/m7NO8RngfOjOC3ZL/NvLqf7UdybW8BF9Qg1lgRmtgcctX4526GCVBIfC8tQZDpuxlC
U0gEBBK7ORVjv5sKf7r5dNSm7NbYZVjN8DwU7EsEI5NucvrXMjNNSIRaL97MH+iTUp5a1Mb257le
H69V02vIVGLkBsBIXma9UV4pKNMtglBydyAgqmWUYamIv5zy2XepMEdJd89iVF/rCW620+kSN2RY
PjDCAVavFVbTzyjwbmUkAl5qjYTRoJjeNTGUAdwnNWzQP9FLVYEeYgn1QxBQPbow5iQuYrK7dYqs
MXelPk3z5pSgxP31TlAKZlN9MJ/V2sNSF1aYTrHSTLBG8rue4ramUnqOMA7vC7aAngoLXCmia8mY
CkFKKiDDQ2RfwYD9nkX3fl3LrxQYwXgmfgk6ONdXek0SGuWcfF+wRVvh8NU9UN2cOISW/Dq2T4in
eN9lyYS2kldf3IRdd0wlE5pTNN4omBavfJXtbE91xWEUWXt31OVNjRLjjupsv0OcRdhgJtoDUtYL
J3QxemArZlL86OMbo2V351fDtJpJN1SvEfj0K/GpVGSq2lH9aoV4ZyKR4y9UhOLB08mvSVw8Ygdg
PomBS0aMSvB9YNaynbqWf032DJQEweveQEFvB+Fa3hjtIc0E90IIgQQOQ67u53eE4crewzTImd/9
PBd8POdFmr4jmYkPbp9uWzJYGy3U+8uhN7CzGaXkwafCDRjAjb4hvk6hpEcFckRcxot66YVNb7+Q
hT67KhT9KoSPZ4Mpa6+UkIK4YsBmYdBYO/Ll3gZ5ERMPaUTiB9/yrwoIx4MGI96s6n5HqguBYYM4
tQPcQv8XYQvBNKpzy7sVC7ou6gzJW92PXU8nBMLNp9/+69//81/f+v/2XrPrLB7YZlb//h+Ov2HT
AaqZLfXHw38fAly7quyPev5nf37t6FvOa3b5nLxWv/zSfZbw3/FXpl/z55+l9R+/zn6unz8cYMoa
1MNN81oOt69VE9fzT+A6pm/+3Q9/e53/yv2Qv/7+CQ5tWk9/zQuy9NOPj7bff/8ky/N9ertN05//
8dl0ib9/uvdff1s8+8/Jc3X8j14R3vv9k2DI/zIkihLU7eGzyrqmf/qte50/MsV/qYYGMgK9H2h7
uqx9+i1F59ynVeNfMGUMy9QUUxZNUTQ//VZlzfyR+C9U6URicEXVJUtSpU//ufoPT/HnU/0tbZJr
Uq919fsnRfn0W/72sKerI2OiAmKy4LOpuiqppmrx+bfn2wBR798/Sf8vk2WGcFOS1GlTcQXyXP/M
nqreJ27Z2mMZYWGOe1OA/QlBhLTHl2ZkbS1K9odKfFProXVAmjHclYa+qpV2F5Hao/SONkvoP3ae
hX0GRIh1Ro5tgz/fE9QU8TlCX+OBPHwBBEQoaszmU3/iHwLTcCkVOoDMLNsqoVrgEbF+94B+3IH3
V8z9Pr5gXHAQcjJFSSGg5aa/v+A8G90isEDVYMxjXcim4i6EftrTwB1E/9pf/bo5tLn/2qAqySIp
B1GxFNE8usPsfMBsZXiLo8iGuXSOE6noVrgfYGG7T9LRWvdp8qSYuNPUlJcWvuY/A2foL/URoIcE
4Sqt1+h3LFUlfZCHiBlIfcrIm/RNfC/3+OMkEiqkhVi3j6IFb7qp7k3ocwhHTmoKVmMXybjDIGRX
duKLOxqdDQJzB1FaWCRDLC20PIVtHuDEhzsdNuKyWT1qVZ68ii5WdPJAdksiPbNQarQvhbLDsVfV
H1yr2LeJDkotocg7iHu0ZUCn+KaTdECTMuObGyIumiC1KGDd7URJG92JVh7fEyzUC9WVrFsdON/V
RFQY0d9fiD0hUF5jG9gJmAWXJqsfxgbtqhBwA1KQksKbNxvXARjnvWDhlq3IAdDTUuuvdJM4zWAI
sFEtD2nToTUsF8Otmgis1aNaPGeIA36VM9ACbqS7FDswC0KeXoH1I3TBqgQDvojqynUQU4uXUMuA
baDhvRdH+KeagrZzJpd4fRZmdG82JE3rgU0YGsqSCQalvaQaFCTLM53HZJx/7K1MHobJaNdEbAkk
xfjYW0f0sODRQurHetN8UPK8W5t+vvXT6gE0l3DhsTdfV2CebM0IoCjGCtmtVlJfpQbYQ4pD8zqt
UGrDLcXdpH2nXXmwKIQO+8agg6w8RN6hGuuKAarhtqdRWSJ0RLhocPcywba8EERD2Rpm5u+1ofqc
9sWTkpY3YW18HzS0FbwhfvTBZlChMiCagTDuoB1sECQGpz5cMv154WJsenMpQR29tDTjDhD/SxGx
O5MLlDxrhF2WY9NCJEOVieYCO3CHZsU2CepLRNlkoSfela4ZlATB20YuAvtYyiKco3dmBOm00baZ
i6bfoq27bxDYEYYJZfOObR2ZRkW4HCLE0gDe7YoEQzSMPgbA2r6Cav4QZlN5ZSAjYop7MdKrL/Kk
ZTFCX7BFr/mWdXltu+4obRF9eKKGecdiu9HZWptVMaAjQ97Mkk0bRzk4naCxQJgD8GvEr42fh+vB
x/wnLZVHXU7aBRKx+8wfcziBNYooCkaiid9zeYjaVn0CSN3UJCdTEDLtjHQqyEIcqsQWuWOVXpyR
BVqOmlwsUerqdwnF0E0KCN4BgBfvAsiYeOp1whZvLRDcLrhICTdhD+07/JVLDJi85Dae1DLUHLYS
Rk+gqBQpchrQMLZZ58Gd2xIk1XqybYDS2spYT1YehgdkNcUptKJU54Kox3MmRfgyTZfYXiFf4ONA
G4SjvAftIF0CAkBNSimxI/azbRTIySr0g26d5cWWZPnLkMmGbQqJSkYlZ2i2xHI+xAYZYxyMo5dR
E37JPZhW09Rkm6YXA5A01a1RTuYkg3lnGmZky2GIfzVgnVvsEYSNQQFrZUnVC/qvvi2T6FvlNaot
QoLvBNbGtYH0eqa00lVYi9VT7HeIt7viNybDdo88YH/Zos9tj5Y48RTU7KtQYO2gEpLhOgzR9Myo
lo4GtSGz4KuGaepU60zm04+Duq3kJPYsAbu4fbrV9sFuvEy23lLfCLZ7dgY509bR6oOoAagX9AWc
5A/vubVxxFth3ohQXbpIHM9JmODxbwDYtm42+tcuOXetx8vtfK0aKy3TGIutNa2O7+ILwwoQk+5R
bPD3+bYjHR2tiSvszglWwioptt0ajlSwKR3z3MJ7PHUet6x+bDkUpDqldA2sZUP5eKk+5N/knUBK
ZQGO2dZWjN/OZt03lrlj2GceMVHih3n7uPGjKMNLxEDRSh5xuNd3WK3Gtr8ubHENJS1be3Z85jFP
f+59FHfc3PQU3t3lvg7kGqkakhsBnrrKOi9eYCqee5bTs/pVK0eLkZ8UQi76IyYA37rVaEer8QIM
7i6695aRHazDf3RRpmSphqIrinzUdS1gDwHqRHiTUevojXWu3wfG27bmw67mfTQone6ffzaiiB/v
nJDrkt7JkAqbnbrD/jj/hgk6LPUFT8xWbR8zMHvQt0AZnV93kan7/fVm/mx4miTePTK3aYtBUmMU
6PD9DgndyOv8ugXpdCf82cT0+bsmegXrmRHH9HkE9NvCwQ11Jy1x+F4ClTzX2slZDQDQj8c17zTe
tVZKVmCEbEX/wax2urv/bOpoaKORpomQR11imxsB2zlMLnGUezpz+052DYNEqqkrks524ePtS4ZQ
HSNLNdeNcTfNnOVT+gU2uZNscLtYBRk+KI66P98zTrbLsqDqmqZIlng0d6DOSM09w020Eu9rRnFb
gYNHfBS7njPPbBqwf+mDlkyuaFqP4GZ8vMI+J6ejal2An+yXhgKFmH6bJAHcPS68m1/fzZOzsYWP
HztNdrXG0dyBVjulAgNxsMQQv0AjwQ4Rol/rp2j0xt8z5PsaQGlnZqxTY8yUKYqqMltmCpgfrw+E
bugrSsfi419k0p0aF2caOPWo3jVgHc0eUoVCfB7mgVOEu0C4RA5gKVVAegfx/9jQUV+09Cz0BklI
nK5ym5UitS/GUG1h7IFLrcr7Xz8r6eR9U0hXcNtUzThetFUAc3KVg21Fj3xpOuU14vh2u3Akx3C6
q/Mz/ZTp+EtHhLrzZ4NHA9ogY8DeC4fuOF4GwRbov10+lTbO5KtqOTXuIiW1JC62IY454KgLm6jd
cMhSn52YpVMTGQEaImGiprNfP+qqBhxt4LMq25kOdVsPOY78j96jWJ2tcLpwW3ySKjCDYY6usnDm
Ocsnb/27xo9iQ9D5VVqA2mTORgBF+y6uPBsNmh3Mz01qYy1mo/Z4A6do4a0A0rmrBlLNVe0Y21/3
gZM9WzN4KJZh6OLx5CfqkQQrkMmvs1CFwldZwIqpt9QdFbVzQeLJawbrbSiWJqmKfjRMAwhoReKF
xrrK8zXcjHsgJpe/vpwzTRhHAxWRuJ6yRZQ6afQwqQ0pwB9+3cLJ1db8eRXG0RAtZZe8fJ+mTknv
ZUe39FaRU60tJ1unTnFmOj3dSQ06Apxs8lmG8nFqi1pDQVTAYHHapdvucryQLtE0XUoHf3UumD05
ON81dTQ4kc0uIbe35hr90Di9V92doJ95PNL0c49XIvNdG0drniRqkwpXa6yRBcfocqEvAVJatrqQ
v+hrdrfrOFydeV7nmpxGwLt4Bcl9CUsBRpomL2F478xnCHPT6IJSth65j+d2JKeWwPfXeDSvxDEo
nLFlVo1jEcVP+QUP73USEp41xdWQ4TXXRs6vL/JktzdMCuikkXWSkB+vsQbmbCJXaK5FailJgdeF
aP+6hZPzxM8WpKOBNSQdgIuCnQfafujBPBjiTYBUKr6cv27ndCf880rm8fDuaWET68lwL9x16EJH
MuDd7WKAjb9u5OSosiRLRzUcMao5I/++T4h60PajV4eOYb3UY7STXB0NxNiBdQzRGy2BKLH9ideA
l8joBeeal0+MAvL6kkxagKz88boLVEiArk0IHW9r7JF3oZ0sjQdpiaQb+lb4v50bA+caPBrafofA
bWmwQwCrix/k3KB4h+zmMtbt1HGHM73l5Dh/f4VH4zzoUDBHvxmzskNPSB0MmykP4O2nhd0fWM3/
yaB73+DRKC/qgDJ+JLtrsX3BftLrN2P2B1QNcsfr0Tz8k/7z7gEeDXFSLXCzIbesVZJ222zn29FS
92w0Jf5OkuHU2Ht/bUexAsUd/EfgCzjdkpylLS1K7OjFaqmFT/0Gc5U1RqyBuSzTF+/sdu/UZPa+
7aOZpRyj0XWb1ILru20ma28kFJrkKoz+SOtrQb87c2NPTdZ/NofayNE0E2IwkUsBHbViuauvx02y
RGRzgXX1AtEr+9ySd3Ixf9/e0WLutpoeWLkurBOSw1vFhiI45cv2yL3ZVf0ZP/N/NDJ0CjTsOOEx
UNb7sBwRn4C/xPdlTSVEd0Y7/iZthGVlK4bt/a0N+zS2j5dcCn9/NjjNDe9mVK9FnzrPcxf5I2EZ
ocgNifLXT+1cC9NDfddCY0zp7YrBjhnSIm4fZe/61w2cnk7eXcP0C961ADtc6JOBbqEf5hFgXGFJ
tNIO0wzWJ9fnNwfnLulo/jIb1QxgbZKTAkzeYhomJfWZVeBcE0czVgJfGbNqjd5WEu430aZOu//r
fTuapzyhy0tXY/SqB6O7MHfjNrbNLbsqfHQWRbI+v584vbS+e1RHk1UUFL5M+Y2J2NGdPFkrduak
F8l2bq3ZnOkY0wX8qnMfTU+hV2aeRb6S8BhvX7u7lb/2/J8NJv1DlZfdGlmwfHm+g5xpWDuaqIK+
lgJtUBhVlrzRQ3QHLEJaIXRgGqE1emYBP9NXtKNJAwVmK8gsSoCRd6+lr4l6ZgSfngd/PjXtaJKg
AOp1xElvSb3oItgN19M2A1H9v1OsODnLm5KmgGNELv8YjBCXOYCo0JieGpMuhZFk6W7iH+2d39hI
02j9Sy8xzQmcgeo0aIuP08ckxKF3ElfXrnEMoJDKnq3FeZJMw5QmFcn5Lb11ei71e67ZoxEuqaHu
IgyTOmoQbyTVcoY0BRear88Mgunp/+ryjkZ5arDCAVScctvpNroYN+MlTgZLlJ7O1plOXpLF7kYm
wWf9BeQgFJIhZhllnsT7oiZbH2SHOp7dsp3s7j9bOU63gQgAHKFFnlOtpLWLrSJ+jOkic6xlP8XI
e+Su88O5lflElEXAMYXklBYN0mEfOwmcPhPSspdiCwjtHaSqImnYNj+rw8v//nl9aOloigwzVR4Q
N02dTid6FA+hLSw9ybaceCNuzl3WiXtJY5YIvEgG+nO811CC0Q1b3DfxfGgvmlR6KPX43Oxxsg3Q
TxrZc1HW9KPpaZA1UCmN5jnNsH2LUSP8KUjnwV/AGGGNPOH50tuJXq+JXI/Mw6KHH6fvStJJQoCl
lpOLKurKoFUa4QWI1I2pZY4YXiu6uKjSZKn08mGACPi/X74/NH/0EAsIG6VfhoFjNlhTxq+muft1
Nzl9U39e39HSBsA/UZUKv6u0OBi+uUxh9v26hVP5X02kYqurhiwZ+jFGKstc02iykgkxX5JtXsNq
6efe2N/AfF+Y2t/YqJ1YOD+0eTQpesBDxjhmUhSLaKF2E4LsWZYwcZOfx/jcPvTkmH53gUdjOlR6
Nwgr3V3Xyqth3chWvEjk6zS5PXMjz13UUWcwSxdbJS1IHUFa8IpDwBqqw+fYJbDvV/JC/pxc54/V
tjybvz21cn+4n0fdpEPNvNIjHag1IIPhsljCkgNmMO2Xzk//p1ZSWiPDJOoWSfPj4p+VWqkElZ59
vaMgHs9K6jN5/X/Srms5bl3ZfhGrmMMr84w0kmVJluwXltNljmD++rsgbVsciHvg7fM8VdME0N1o
dFjrn5sUQFuxK9qANm0DzgbvGjvCBWCXqAoUllmlXPcoNZEqCawQ2MaIT15bKTBAw38T7kQnmkjZ
O5DlNZAkZpQmX4GINxdpHIgBGqe8CgD2geCtQY03IWpMlcMtqfIkMuoz9GjZTIeONk/QpgngdKQe
hgzxvIkwsPYnKQUazzEhw9kamf20ZgCAS+VLu8ZfaM3u6amKggY3uBqTTWJnIDTRpwhvXuJR00i9
xK2+KYEQlEhY8pwajbzfLW0jjPrVzVsRvayN2CkZjg9Qb4YepupySqPvxbLYa1fajRCYaeKX44/L
KkrP6JJYJsZsTIIoL4HYrritpmNflHeLtAbSEEbtbUyuLkvbicM0EZaoyRruXQTu54tMo0EE5Q0e
doWOmXJVeCRT+WmSosNlMbQL+v2q3uSwaV/UPUvTAvCVDyjrY3EgISB5b4BGH0p3YFZobRqRSU7s
FF7/CPwom3/Pc1bKJoQlAA6DNAdTD0sJYtQrkwSrxItfdu1vs0q6CxuVaWNxRCzRWr4gusDnV64B
/odGHsNZo6c/i152L/eNRPpFG4mgT1wXwJeVAB+Ur4kAOOlV5RkCTwZjCJoeTenQIEnZFq4axCEx
HJpoloGb95IzjIcrfol3/z7arIyxg1ZtgH8TYS/R91gdJHfI0OzpgRoukICl/vR3ObytLby0/mz2
UgVkL4hTUF+hz5/06leJ7PXtynUvvF1lboc4iQrwvc+IX4j2NSLV99SQRnsckVxLQFzrZpZ22yjT
R0Qenq5W7kLQb163+lFZ5NXPckw5X7bR/Shus+PM7SGASQB45dhxGgHczofXxzv6uPEC/JMYYH8H
FB0PalNH3M3sgCHOq2zKGO6aHMnXncIlALc5IKfk1W4O0PhHwI1946xx3w+9yWTWKGEUTSsarFEN
Fk9J8LgwD/V3lA2RwppWfgzAWyPjX+NJRkUBSDz+63OGgND7mDuR6BboTUBkHCZH03jgLJIj1GRy
SmWUyHM+4kUjHi07AXb5kaYpgHGVh5OrOOspO44KryK7ezdrv3fWpL9vrKdqFzTPgGsHjQj/ObLi
LZDxs/OgUqzgMYPmjK7qJE4/fjAPyml2yGHpncyz3GTkXGF7uWO4B2QsMPqCURCVcUjZCHLmqhgE
DFZWbqsEnR7mQwEmmADERBhB+C6aX0wlSKXCS0HyWRS8D9jX3bcPYF48mGcHR7oOWhrqn7Trtwid
5tZ4z/29/OvZchnrXEv0R+nkpdGR5tZ+eUPp9LeeV6fdM4i3LIwtnOuOKUmGOi4YjqSeh+bxaNaQ
Op4/yRpSk3sXYG2EUeXaKOoyyWD0WZCSTzAlEmOEBJiBjmx5hqYD8OOTGgVrWbkck9yNDDZCGeWJ
R6tLlwopw979R2P1k+muo5sfFKc5iqHMa0fcjSPpzun0mQMCy/NlAgLXUEoZEiMJSDpAk0kAZm4C
2wDYYdK9WT5cXuGuSW7EMSZpYPAeY0V40CnVyTBuhHG0LwvYtz8gUtMOeBU5BkYha7WfrQnMOojb
FtscmlswLQF0t7Q78A9jFD4X0mOT/1T11BnFJEwUjXLscpIpu1Ek+gNNZMBMelee72o1a4Bqq9UE
sHILhk3uu+ykSryKzr7tbaQwll4ZRKlGa05ebsb5AHigw3ILarvTFFrh5W19yamx5gCAPl1XRd2A
STMrIokCbuRRSoKiXTGwgblRJQLlEcZxJZJ6VQJcOQVT6ZTZCVyGwM36Nk+KP69gS2ziysczzcZw
NtjCMg/Y7WjXNA4zuKCUCaTbq+SlyOySvLgaVMs3m+pqKEqvtbKjBF7hSCmPiyWG3YCGvZJ4izl4
BLMcXpYZH4YccA+JdRJS1IyH7KpO01AD7U1bIMkpFqFhKK6aR5iIk11gSHuAgnCHUfoeSSO4lFJf
EtQrbepuAAh9yqbhIZKtL4o2XQ/13CObKFytCohnLm/mbgi13Uzm4BZVEwjG1WpAzcvPCWYpgPZb
qD5mSj5glh2T3XUJFrL4mI3x1ZiBZkEqn3qM7AFf2QXb8d+8R7afw5iMiQwIhjWnJOjdyaN6NF8p
J7s9mFdV4Eqc+2nPA0ggc1MxtaibBtuGnA1RvpgSEkijJQDI8Snl9v3tZeGQfkb2ho5Foin43PjE
aUYuv1QRMPZAC7+rMbFmwhd0zZfLx7hn5Fs5TJBojOA3NFurAoWk7BidASCL28jivLz3tkuWNKDO
I9ENH83ceUB4rotsQubEzNEnOgDHSP2bZWwk0C/YXHTpDLhWkDGjglp9ikxXl54kxf+LndqIYJyH
2o2xUNVT5C86uluXyZnk60YdeGa1d3tu94oxq6rPomKQEdASD0BKSGrJ6KsPB8SyipcdAULPM2Te
4TCaJs/CjNFmJAuM2Z+Ag1uQn5c3Ttq7nrdLYnTMrJJxiSo8DMbWBYLLJ/VEmziIQzA36qCmCEqm
YHJFF5lQfpMT/XzW52+F0xBpoxndsGjdDERBgH2AKd0Ucs1brMgDx/cEINxCtudZ4qj7rk1JyIRq
siLS2fFzkc0MWOfKwo7q6lW33svSz0gPLu/p/qG9iWBCkCgGNneikCwwUecb25vW+nxZAG8NjMkC
izoFMB1MFu2LyBMA/NYzQV90Wciuk9tsFGO1OYkrnYywWt2iLNReL36rMGbXTbzLgbddjO1qzSIu
Y4ni+esjigBb60vtlM5yO3s9XlS3AlAS3cuL241sgADyWw0YS+5T0pqx/HevxH0tf5PFGLFK0jjL
ehwXQTf84gG1ub3q0WutItWQ5Y7qCpEnOTOwuvhFRd7mMuadxb/a3cCN5gCKEhCqGEhAwwztFEBU
gIhfqq4vb+6uesqyiEwu3lHvpnPkJkmsemyrwCLdJyErT2Iqho3J6/HYXdqbGDaVCy4yTRBzUgeD
VLkA9QPS0d/Y2UYC4yusRStqANzFgdIkn/JuBFDNdyGWOc2Xu4a2kcK4CzImadSvTRUsqWyDG3IC
o+/8ccpWvxYAPnr5bHZfLxhX+XU47BN3BZR7WysGrrDC7V39mD3TMZXcaToMtHbHxIs8jkT6/e+c
/EYiPceNkwf8jabG7YCCXuyJmFEc7uawq48pxmAqYEG4vAkQnl4w/gTEF2grB/NTMA7kKUvHj0UE
gNb/cVGM/1jnamgbPYJ3zG3M/PskiDLXRBva7DWx3QV/0XqjbY+N8SGNGpOmKiVgbmTpEcOKwIEA
QHMrc5w+Vz0Yf6HK45SiGBMHaYIK+uyWngykptB41JEFyZa/Ld1tl8YEAZGRqaMItF+gEhwWZ3ZR
DUVrdZUdleMc8BvdOOohs0nJPpsTgHlihfKDMn5q9cNl1VB33T10Gk1FholqK3NUVS5pizBaKBjM
Ru7JBWbq+qV66jDn7DZRFoMXcLpOI8Wx4il1QTsLQPYM+FaFDPBhALb1s/pFQgbcruQG2INpUCQW
hUiTrg0Yr63JzykyKUBWnlu7mzsg0cCzF/NdaS1PTaSfJuD5j3FbO4MYpcCKWA6kGYNongBIsqLL
ufwpSe0PULp+UYT4vkHWP9bnx6nqFXtp9B/yCMw2ra3CDiVOnnrtbz5IqtFrBOQJNnc5rGCr7fUO
BOPXkzcepBDYi41of1fuBne5xi0hhDyPxxPJWGotAKY3i0zUMVMTIBypTRSOh9t34G+LYg4c8/pA
qJrQLaQUQCVIn2fxayqBTQ3PwsuqtVuLAuzC7+1jrFPGOzBKFOu1N+K/5id3kwhbaaxhxtpMQMwU
By04NTH0AIGo4o/GA/qDAiDlRu4ftA7s3xa/l8j2obZVBrQaU4kDozvSifb0xRsU1Bv8ydAkRzvY
RtQhM8QkmtGHYQJ1X09u0vEvEnWbTWQbUZNUH81WlrGe/k5bP2fddT8//29qoTHvAdDlyWYFzOFA
DdKwXY80xLMeaS95P2IahtvPyNs0+vvmRpeA0h+tBXqF05YAVeUGRCw8TeeJYC7xdKwzwxpgtbQv
B2ChIClGkBJL17TRGxPmYLB1G96w5b/cfm/Kx/gKM4LMFajQ6JQBk3h1T3u9DWfx1/kRoZnDn0bZ
7T/aqgfjOyRZidYRhFDIsALsQ7xVPSpR0VBe7g2gU1iH5nsTcP0wz8oYR4KxlCXHFD+coiv5wEHX
BzfC/mqoaTeKn3LbbPfvxLeNZVyJJadi1GaQ1ypgjJVPllZ9AXzoIVFkF4PuPO2hCv8+5PwtTmfu
+BEUdNZYvnR1xWE2o6urdmgz583idzZGTY+S+uF/s0G2ZXSWMnlCi3GMhi4610qDah1TN4rzJy1d
HOvQ6fFuDNDSJsE0OgjTusWxTNUd04yzh5xLTWd8itLX4CAuRJiCDNrXtALlnHELQnc/N5TEvbx5
VNveHZcClm5w3mEwmH2TgP1lsaYYGVspa8EQm980DXH6pfPbGcwNcuP1y8DJSe4qJHr1gU8GflVA
IJ/vIPhrRrxekxSsLKWtjE+D4udi7w0RqCsN/2+W9yaLOa2mjwADnC24Y9ZTBb5bq/tYqY9l9SUB
XSsvnbsfI2xWxhwcmP0GS5jB45NoH83uyyR9AapouKbF0VhUpwU2dTeDMK1fHUMHhnXVO5dXu6ub
G/n0941uAlcYxBaChsrUMkuAagZ2EAEc22Uh1P2/15i3LWWuhxXQpOsC9tZgylRHE5/qqXVMNedI
kXhawtwHUbpqubzgFvo1jdN8f53GkULT/S/TOLz1MddCPixVigRVGqyAFka+EiSwYEcc/qbnG2b3
2wqYa8AAui4ZCJ4YSS0GmZUdklV/uHxS1LNfOinG848FWKuSDMPjs/R/kv4D4ZDToGTX5lcyLK8B
YQ8Yoy6L3HVdb6tipy2ath7HvMGpxd1iS8sHI79FEyX4zHj1UY6qW4wTkZJ0lsG91gQjSoBZ7JIo
9y4vZT9PuVkL4zsMI5Fa9NDATy0FkNZAV2LLaqSAQkRJPKVMY28e28IDzX3sdalU2mXT3ix1VfBM
ga7lwjmyYxcWKQotBgp1kEioE1hXdMZj1IEMhtYhj5ft2L8Q6DMHJbb34K7gjEzzQcOIJ8Dj3WbO
7OYKoZFZu2C7ShJeiP4vLvO3OPbNIWtWKokNHgHS/eR0h9JL/OIbgPmQn/qDlCx1wO938k0aozXC
mAiGCrLGYETTqyso8ux18tRegybtylJaYJI1ReeibBJ2SXpV1Nm10JQDUAPzEkURwglc9j3N29cw
CiboldSinJ0Eql4/oqfgWZlRKQcFzdfLmrxvK29ymGup1dVotMCQFdRWCUQ00Rd5+eB/sZU3EezN
AzxVSyAkDbIuBUVndZNNVQEuUukYd82hbMbPZV+d9M78VNTr06D2hGOtvL2kv2+uvg50UNo4CklA
xjZs0vE7aHpDSZA+X95KnhjmViJNNq6Av0oD0vnx8tlQS7RLpO5lIbvnpcq6jpFuQ8E0zflawE5n
1qWM+E/t/QVUEeAm4OzW/nltRDC3T9xKxARHHQU6/K+derzVMLdQsnQzGejAJCjcQVwDqrNs4RQW
973I23LYxCKQXXMQSyIon/3Fw5NVCgGj46Kkqfqla7m6yLnmuAIZR1J1bbrUA1Il2SEONdFtA9Ml
7gqW4RAgo+7Q8A5s13NtVsj4ilWtirzsQe1Ljmbwa8yVNsjFeOX8QTuewjk2mXEaXT0DYh94Iz5o
Tz8OVtq5BEQtIF6pwa8aCYO79l2NxF6toaugIMDbF69BOvKhEvTrbm1OZZEE66w8mfByNnJnX5Nc
9uK+uZdjSusCsttyPg7gKQQz1gCmq7a5VecSTOQN2LEaUD87ndn+JE1xA5LhY12vpZ3Vw4+iLDwr
WT6KRfl1AdmF3Y/N9azFRzm3HoHc+3MYgRU7Seh2UJ6QBz0mU3HMpOm6TfufZRwdlclQQe8yL16y
FkfSDLI91sWhLsD0nrZhmpjPJR2RwzuW2Kscq/6ITK9bj8YNiDCCIu69NZafGz07rrCfWs2vuyb/
jKB4ts1pDC16b6JL9CYnxdc+FZuwsYoEbAigFplGJCjbEx5AD1KvPAuxgHRRavzAKFTvlF11Dxqf
26IDQadqLLoPPp/HZjLuzEwRbWOavwh9/QMByfWsT15hjBE4dQElIPTFV9C8o1Ks67nf5IXsgZ/o
tI5Gaw8yyvlmYv6wcuUBrUmBkpBQFYwPNXyM01aDPVeg2sgpG7TeYrM6wdZmhNjm4I+Z+VCYy2ks
ra/g+mgdrVEOyRI9GlMPim9yF+viA0bm/bmvKbljhQJn31Rul4PJpVoixVWsfPTBvnO47B/3rQ/j
P5IIVHYdWH3nDjJXxCwqQb7x0iv6XyfMd13+RhhjeSNAtK3+BbUEPqwVj8bwCKRlnn3Tf3kXmWyk
MOam1mIfJdWCOd5V/1gCgMlG+7EzmqU/rsZhlMbjXOlXeTPdkrJ7KIrlo9wYnGrorslvvoH+vrlD
hxJFk1akvQ3GrUzAbwLymr84OQWtk2jftAwTN+W5CKGzwHeOkWzkFhevDOtgtJXVpolFxVtCYN1z
5O0d3lYec19baCW0ZlNMAjDfml/0IwakfcuJDyWFArdR+b9JkUlXdN5xUg1kj3Mrl7nCuzSXR2vC
Oulcw2v35nrTHv6ke3M3c2rKCqgdAD5loHv6fE+lSanAdBjlgXYr+f3DKwit+H1yJa8LYpcLI7ej
qgD3M03k+DC6L7P5G6OsJIKhIwo3+NqpnTtrQKdE/+gi2skDnEljzM8o68K0OsCR/coDrJ1Hi+f9
bYIBJF0/jGj4/yNYjh3d0TERriqqAUBDNMKf76tZ9UKSCDN4apqHtXuKmgnscrz8214W+kwKo6GT
XqgLaHIFf73NDgCK9VYd0yGjs7jToTp2gfVZv2k4ZvgSDzHqeSaUUU+5RtuuISxQGUDnEd3uHoag
/kjszI8wfDO5JrIEPrlev/ZO6g6hxpG/kyUAODPAMnUQloBXgxEvDe20mlpSgHQotjXrS60DXruU
7QX8hpcdAHVZ7xaqYKof8EiSrL/EwRuXBlx8c5ZyNQ/UlTiVWEFEzlkMTwSjoDPg/svZVPIgVT4r
IAWRV2JfXsSuIgIGXQMTvAqFZFTEkDK1juNZ83sQPhYmSNQHlEOy75el7N2qOvLAv8Uwp2KuuTiQ
rC3QKSwCshhwikiki4fF1/3kjpdmeJk9eHcyG2nMC6SC0Sd5Z+SB+eW5BxYYMPsdUK7dlkEX5pNd
heDoDKpwxcSCn/slcYA5xFEO7jcwTxNDqXUDXUzg30VvdP+BONEH09WuispGgsVB0szrIDbFG4Ii
Ow5PLefdsqs68NrohqQIgi8nstFOTUIbVV8IkT+JINSKZ2CMFvHz5WPdkaHJm4cD/X0jwyJI2Ep6
D7BFMK2BudmJRo6E/WL1RgTjKAuEnSLGCvZL44MdXl7QjjWcLYixhryPQRNOUM/S0sd6uTPIdcXt
i6RXJqOcZzIYU9CzQZpLA6VB/USr74Ac/IUR9g/kIM8c9tPdmz1kzEFsR7kuKewJGOkOr8wDNN2N
eYEAzusVfGrqAT7FAzvc304dHETAqwE2LHN49biknRbjYZlEwknOEaWYhT9VMifXRU3p/Y6+iWFO
rVm0uQQAO2AqG8GtdE/TJm8oj3EPrGZc6FoOco2Hy4qyO3COMaHfS2NOUdAyEqc5zaMAfEHUbWIb
37Tr/M64GvFqcuSHNrXbB1xx2NRV9pd78ET6+dPlr/iXk337CuZkO9UYk8JIKrCkmELQgKfdLtSy
8dZsnsPcyDpguJqfLR0tRatk+mM6hEDvvQdf+Qe1MEGDpbXxYRLi/BboMLEPAhOOF9qLBqDtb1/I
uMGlRzzQK8ieCMCPBmSEjWIt+n8RZBmhBAjDrL9p0CUbgZXLf+T31+37Dw3TvyAVMzGQwjznhpaA
tSbrECwfX1CQv6zfeqCdgPPZVY6ymxy13pXVgHMuO2EsEA9+PyJZoPdmVtukVGQgat2NtU3bCJG9
XGwkNrzSTe95w5Q7Mc9WHFsZ0TSJgOUcze+DJthm9RnHYUtNZtfWyml72ZGkK5tbhTq3jcef83JN
tBosPaAGC2W5+pHEWmfDo2lgAk05dr1HhqGD7QBRCV4glvGu+I73qgjyqNdQUnYkkNH7eXKgfTD6
/eRWQOzzBHdU7rnT89R8GZdyJpkJvPrVWqN4NvNADiRY8OxHgRLSftoZwbN+6L3ZK7yEC229Z9A6
nVDVVKo+76blmgQYlaJAikC714P0IzTnS5wDZJ0iIWhOdac50hHD3Udec+0ezjtVV9MC3B0YNNnZ
p0VKMUFh6TmSONWN3vc3RTl+j5PqbhSsoEwy5N0S3dZ1ckyq9THS9E+ylNeOuNazI0vZV7k0AyNZ
P2irEgByMOxRIQ6NGLWNvlE+VVU9gldKCOCsOFf23kltP5xxgStJkzoXzCLQcwreK/d5SERiN40S
lLLFier21B/NnxSdj4ILvXueCmCnxQgaSKrId6OHm48bhyAHCSpRjiT62YwCGoBSR0guK5hFYx+I
GA4tiNUTtERhPKgDfVxtTPaUFxiGtMI0hh9ZucMTO14LYK+Y1QQ9BeiR2JGxEhmhIa9f4G8Wr669
AeHB4HdfY8eacZHxvNZLJ/+7NW7kMeFjQqwEbckKnt9R9DNK0ptYKD8AaCzI9MpO4um5mItwkmNg
ecscrdkrUpytlQlNJJKju3MpU3jo7qCEoFJ3Vgf0q0dKb3D5NtgJT85EMeHJGpMYfIQFRAXdge5p
egCke/g3Yd6ZHGopG9+sNkUrgOYNDD4YQgEbhJLaxgC6Vw/NgyghGF8azbdKl+AlBL6d9fPlVe6l
is7EM4ZIalOp4qhG6/w/ce05OBS/mrwTXYLMHhPolBXkPb5HbqHlW16hPkb1gEGmLnvuCt5FvhOs
gwUELfqUCkIC/835nvZiYgJ/HUQgIlgGvVpfOk+t5Y+jKBVoLyp0W6i62wmvdFvBDDx4Ke5FNDO2
sjF9JIvJaxTecT9IasD3gAYAfeisU8gssJh2NfC31PJ+TGU0FgJRUImdCfzNnNPcSTKeiWKUls5s
a7OJjm4Kbak7JBifUNADd0Ryp3Gu+T1Xt10Vo7fZOgo6AV2T35u6k5W1E2X+XJ+6Gaj65WLrDcf2
9+xxK49R1Dy2IkMAujUwWgA2BHuk4LtyyHv87B6WCaYwit0PSDEm8q0MtTOnbkIiyqz+j2j1wUiz
CmwOIB9f0p+Xj2vnEoRaYNgXSorxaIWJcmt0+8eDBNA3Vb/BU8y29GCKr1rtW9yph8uidt78Z6KY
yEhXFhJFOikDXWg+1hZKOV3NwXrZFUF5gA1Rl3Qg+J0bHSbKJdOcAZSELikb7IcRD29672jgMn4J
YNlXiibrhgxE4L6ytMdFbFzQC4FvPPfA++L/xXZhJhXEoqYiSexaSnFUAM0BXpQs1pwu+pxjeP2y
hL1RX0N5E8GuBqS3VtUYyJl37lDYsreGSjLZ9fps1O58Z51mbzoAAMSwW/TtZQ89KuUNx0/untjm
Exj9W7sxTc28BDx9nzpl8l3PPnIWueePtotk1A7JPuDD1oTC//yCcKEclSgLcHn+dm+yrSzG6Uvj
UBRGB1nEG4WjBoxuoPvbNQG3kehKuc1PlOwqJCi0wQ0G9IF3FGvRBJ6NgsiGL5rJqZ76T6j/h2I6
IVlfZJ/+ZivxzDco0i4GmRjzkoRe0NoGr8V/kM91Zw3/HPl8VzWA3Ip8vAXOabYqV5ag24wouShF
qErDfyZVgUzzhlDFnVTdje6UjVC635tQyEowp60MQPagLShvjKbVH1Az7B4dmNFRBTCU903OYA7P
4BAhKlMTZ61qJ+t9vfqgtx7n2PYEUWI8AJoC1MFg58/SdG6WpgBM3gLAerBroFDrzL7mU/7fO3qJ
JWE5/gGA8V6YtZXLXJfCUAJCuEdBXBFj0F6eJHQccGfr9woEBvIUeIOCZlAHQev5iZmT3hct+c0f
9dpnT3tQwO/GB5/aCzl0lIiQEsLVjGrxuTS5rbR6acEcKpXa4g6x9bms8rukVTyhQm0zXt2eTjSo
FsbKRnCLNoplD1l0h+YvTzG1xz6XDVwYzVMeN4mPDCfvbbRnNdsPZGw0luqpGjLw6xWz39GWh+zb
ZXXaO9WNABbDLUo7sHuYq+B31V1JQFZheaKgupeF7KmsruB1roK3DR2f9CM2ZtjJxhKjqFwC5nr1
JvSCYCjaNfWHaeCkGVXq/tmn5FYSa/AgtDazkQh+rKOHCO20rYsem6/ppDzVHUDtK+Nnmg6n3gCF
Xm0296MuXclLjfkA+Fq9AAm7Vt60g3lSSYJOGdWXcNJVo903ILZvVClAR5KXDBF0oi4+Iw7zh745
RU19KuP5Q2pJ4TSazlBWqZ0rclhZ2XWqlFdNN/nZgkEOMiqOUBlPcSkH7TTltlVVnBPddXq6Ymgq
8hISgOQYE8IoQjNIHchHxsFuDqoXHQRi08TRHPAfX7uX5FYa1eDN2SZV083LgFb26BSncOxriLYH
gKwe8x8oJbgFl0B5V5lUEWlAA7XKd7kXVZi7UQWzfDBncubE8eiC4kt2WoKQI8lyXgJmN6zCtfVb
HhNxLFmjTdksxQEaJTG+rDry8kCh/XW7tALJAYasY7lj5ZgtcpA8+98L6LfCmbMcNB089y0qJ+jR
clXptjaATNXdjSB4zLLny1a66wo2C2VO0hKlROt0OHhAp6y611r/J1ccEfvaspHBeIK2rcWKGDPA
QNTSGYzhvtOEQ9SOoVxKXkGUsFoGPykNv1ISzRWkIhCI4ctjz+M04y2WcRRakxnGKgLEolyNm74y
ArURbtEj8PPynlL//M4fbdbLvGk7IZn7zBriQB7a0IiSO5J330ZtlfxanE+1lB2HFtg/aQ8q6cuS
eWbCXG35mna1tgLrsJ/SRxOZizqvwnw2D/HEQ+7liWIuKXi+JpVXTPinUdE6vdVcC4J2VanFVT7W
95eXxTk3tsRBMjJXUgcWIklpPFXIbMW6WQ1e1X43DNnYHdv9F8mClTVoVPSXO0o0MN6uYUac1KGY
6s3scHmBOHpiMU7G6AHGLa4Ai/xFCg+8SFqj7QYQftdO7oBtpvMpqip44flefDfMeFNTdvojz8Zc
Xwkt0I7HMW+B4Mob2nl3brR1TEXMCuAE9Dqx7TiYnFSyVUP9Pi9vSPkxr+6ihIM09G4RjAhG4xdA
MjWjLraBNdwPRm6j5sixKd4iWEXPaqtTAOYQ1Jl2bKSnRiFHseKMLr5Ph5+vgx1XacfcarQqToIo
V52eFlG0WvhWa4m7NrFg55l2SnNohG48dEiaOZcNbHcXQXKEKArMnCbLddRk/QgyGbQldGvrC+hq
lzKOT3xfi6ULfBPBLlCYwZ8B7EbMUSCnWHqxp93MMaDIwGh/SI6DXX3nNaO9r6dBJMYcEDAA1k+3
2FV1lKO66Enzguw2/oD/bTAZbfhjE2Y+hmA7IBZ3AHdwhUPJiUnf33nnstnlqkneAwitp7KjwBiB
ClU7ywcAYrgYlkM7gGtwAJreR4CMRCYN07X6PK1907xM15cIyVQF0DXgsrxawpbHWULN6uyKY4Sx
rqsimlXMVRO0q/K5XjNXFOefYlIdjXV4mMblYRh777KOvvOWjEgmKlK6OQNrstVifW+Z29In4WUx
728BRg4TEUW6Oswa+qSDLDphJq+086PgEVcr7hcX9XtuxundRcrIo/5nE0ujWUNt4y5uAo2cmjW7
UvXvJsAOFyvmbCD9o0tnxkQ/GD5QtIgqiFkHsnlqZi8TOWrPWwsT+TSTNi1DD1+5jJ3TFrm99rHd
m6Ojr7w5Xp46MI5f69Z6svI2QZG+O1R+CXZrIegD7iX9LvfIHA/j/iWyZKpI2mbTcE3hcqOrKSSc
/oo9L7zxVyzCgWWmIkCTlCYoh97PybMSC5xULU+52aaKNCv7cqmSLsBgjNc9lF4ZNB65pqBxMRcg
YtfnGwrg90UgK2sK+ygdGk2ZyQSNm/CGAqCRM+UfxnD6QKHU+w49Z+g2nTmb+C9LtHCZGWCM19ky
vdbqAjHV6dUProf5Kp+OBH63Q/6vcIqJI29X5VVFAsoqKoXotzw33yhOsjKLzSaozSsDmc3MGO0k
QSZw4AxR7F8pb5LYK2USMPMPUNTXK0XA2D+6aKWb3gOS+euVwrvEOEtjcXQAit0vljk3gWJ+y7In
GSNVEskAj83rQ96/qTdLY64TUZXratRwZrRfdvwhfiloq6JHSWcty1Ff4NoBVPYH9/SueSOVgbSC
hfNjgb/RYFErRYmaCAVNeZ2nWG7rv5ynoK5kI4txWaU4N/KYyBgt9xXANr8cYPKNIs1mQBEDEg0v
Jth1KBuBjG7mBZ6ixoTFEVSj0/bZAkEh57bc3T+U6tCkgnaVdyzhAwapSJHDZ1H03DIkzhzOdxQE
egp5GND7lr2RxdzM9TIuSaNj/3qcVZHZtHxL3L506TBmAUQrzuL29N9CNg24bwalJmQiKl1P5igr
VMgD2pLYfAWYuTPVpi3FXIg+quDs3bwVxRjAqigCJgJhahQaqT3OoaD+47QaJ+I7rb1QYCuOiaX6
vKvNMRYRvnXaVTkXQUSyUwfe1svasS/GRE+bCtg888XsN6FNG0XFYiR6E8zm13o+LMVXlTxdFrGn
4hZ61n6JYGxqkRMtqhfoBIio3Hq+MbWZowV7gcZWAmNEAOVfFkmFBLxyHbP7PNSPRXZSqueh+SzU
X/OZF9nsq93vJbEzx7G59CMY5pogwejlDIC7osEMG/RuUHivTnrOjNoZ4C83dREzc4DMYdbWoYqh
Z41VB02NeZ0U5ksBLyn/IJAhO4zo8FKbe5cYbElCJQtzQmhkYyLEsY/7AQMh7YunrwkYZDK/PM0f
qRecEnv5xoUq3fFQZxIZDRGHHPQBBc4vt/AWq6ODZQinddLsbJWv0I+pwzN2pltJaFk0q3DR1pij
QdKOCp19ArPNczppxTpF1EnSXDJwkA7qT7rTrQt0Lgdv0LB36ExI8cjdcM7y2aDSLCW5azWYegeY
4v82MLijuFgmJk5k9G1gEpO6g425D6tQERGgG8GE9mMpux+6R0Dq23HccDZ0x+jPBNEP2Qjqsrps
ihGCSoE4gzZ6ErcFc8d1nYlg9DTp8NQkPcI6qaxuyFg8ayk6WTseTjBvJYxyJgUgsqZZQkiwPlnD
Y1d/vOweeUfCaB4wqqdWKVc4r/HnBGC/VP2ogw4AEyicI6H78c6TvJ29Ip4fiYWuHWHtLFiZiFYX
5YuqzkAR/Jxn17MkcWTtpTq2h8N2PGlErgc4mNegg+r0fLXcasc/Cjo4J6TI5wtLMZcPjxXhyQxg
jrDyIxekJRli0hrjDEgfSa2NegLnHc3RPnbyVisRl4JOBWpBWjvTY3tpJ5sk3y4rB+/M6NI3ZpRK
qIXMCy4awZScQtYQ3OTowQuy+WQh73FZ2Psmc4y7irIJ6B/NRLzIppunCY+XQcCahKJx1rq+H6sM
fri5GcngyhEafiPiW5Ngg7vmeii0G3nN75TROuqrFtQiorzE8GIQ1mlLG5aocehC/LNWtG+IMa4L
Fd11ZNU5H71/Dm/fzOxQmyJlOcYGAhj9U9dcddYHGYnyyxvzL9r8JoR1m6VWmEmivd4Ov7T5lUeF
p1f7yvwminGcazdo5iQiWjeS0jdVYhOJ95bjbRnjOLWuHdohwmrSpbTNFAwTyTc0qHE2bV913xbC
+M3YTEltJHA3ovCEBgaze5Taws4txZaGh8vnQ//qvWd7E8W40HEQtSTNaThGTCcFbZHY/UhF5TZq
MM35/6R92XacPLftC23GoAfdCiiqcd/bN4zESUCIvhPo6c8k3/k/l3H9RXb2bRx7IWlpabVzto/l
ambr/CFhXPXztbQrc7Jj4HuEbU68KHHpSILzS/o6wPbpLoJx7rMIyQbZlDnWlOfJS2fUl1OfMaol
9XdRsoySSKV1za6McnosMW6Amm3Yp4YvSrDDNakHZPud5Q4vVVa8Mte8l1m/k0Z0o3D1bSJrE37n
NcpW9c8fqyWD0gF7BJdQ+5FkdwPvMFm+ksVZuYQgjf4sJMuVyJLRJzfpH1YsNEGvyDqvu6Cl+yyq
chjCcRdvMji4ppL5MgHumv7GqwroKJvzJ33a8/yP8oIj7rMsZUyjMu7heZZ6T5H+pSy/ycSPwUUl
In5KXNdbRcY8FaYfGXq4gp9l2oJkuZXDAsweJ8L0Puy2SMA1CNPTIN6sIjqev6AIZT7La11D6AjR
4ONMgg4T2mtaRstxMyDB7fFizfSsrm9he7gYYkM14BqaYbdzuvvUT/zxDr1hHqt3GPnsV87wtG4a
iKBNhJgYZVzcVgcdyxnAdv/Jjn08EM1ebNceiJPxGeZaiYmwEK3ry+HFFpNbg6ihMI0PQrb/JBn/
f91qzlGtSpyv79K+HklcFveb2hzMiM++DrJixPT4jEdOM+HPzNsAAVqLiE6Zk2N5i91UDCsbpzGr
AcF/VZKRoohVtObK+3RSSY6lLIxWriopqzOsasZp0YN/6vnG7e81oYnz/C0/qSHH0hbWq4xNO7VH
nNoSFWbdeq1pCFmYL8lbOy5qrGzcaJseWfxg2LJ5pLbdKQw5fVAk/a8n7/BcHS9vYcX0Wo9mhmLc
cNHdV2jgpIM1QTvbjcPIWpr9VMB8LGxhvhRtGM2EYH1z5bbey201/a6jgkdlX67VUb9OuS6WtjBe
RBuMgcW/jSVGbb6pbzOJECgeZoWxgnzaoIHf+IMC9alH6HiVCyMmAZCRASwcuX0EaiR6EfmFpT1V
NooXqwjsazu68KCSJrOnaY4z5vTHuAMaBhgn/8zBPdVHAVVx0Ak5w0CBUvfzY+CMmqPUKk7PLZ9G
RLqRllDS3RvataaW1E43gmsg6bg/fwFP2hQM0GoaigiY21woaJOqfQlEI9iwIQkGceMMYDACnsp5
KafqaY52JGahmlqvNoCBhftuhrqnzMRPM2Jr1PpzhST6Tfhs8pX7MP/NL+b5SOZiQ3O3j3q7gLfi
sMrDBBpowzqv19+LbA2O9pSvcry6hUqOjiI6gLKh8C5e2uExAs1qcm3mz6oApsFgULP7m4rCpw1d
aCZa8ZiadtjQFPUmoBSJzbiNL9RN5w3VBgx2ay/5ymYusyRpa7SxmeImqPucAZWmqH7Plbe+6ENj
H9EGfaUzUH+hbM+rjr4mefHqgVWrc9whherw6ck2h7eMmPIQma0P1LR9V/DDKKLrYUIRahQ+2hcP
0xQdop5vbMA6G1kd1FYH4FqQ+BgOBdhgQ8u82EaxGnDu+MjDb9HnudEKedCFuRKCnYqIjjRjmYPp
5ZCNeQ/7n4pw1JlXJGu9QrNundHyLwkXVWYgjEelTK1j34hsOual36TbasRosIy9Lq9W+nXWJC6e
0XRoLMkVXoUELGGkAtS5Alzb4dqNXqoGmeB1tOeV+2UsjJTSVoaVCyj7XGS1GAUN1N7QwVIPTlzN
4zsNaCk+EJKGQPXVrQUWzBX7tbbkWUeP8k0Y/4erXuIDMjuldQoAgSQHZ/0F6TjV3GserV23kw/P
h+0yFrbLHknBCwNmOe0rqraOx5IXw7h0k7CwrjP1TWHbqCgx3PV8/ratLXT++dFCO7sw0cUMd0zp
Xsq4BM1rRsc27Du8rpi10EESfF7gyQrD8Q1ZGLK+z0DtTqC/3BnvxtRCLsQsLSo68StvnKc4Rh6+
N9sX4fCfZV4/GnF0n6VosK4V+yE2kwGcloDKQX/DnUkAfiodVEPqOlz5zJUDMRepDSl1W3YSGzP7
VnIX73/7VpqXHqaD0q5syulHeUaBIzo6D5cJR1exS2UAd2yYVi8yejFIYDWrfv78xV8Nx4eQxTUu
x3ysuhgW3ZWBGV9HbMvdgerkp5YB+BschuVFL+/Ob+PawhYXWVNH3qYCCwNapzeUT6Z1ASrKlcv6
X1TqY2WL29rqiqaZGD/6HZcx8OC++5M3BSRCc3Lkhx2Fc0pCM9r9UVR4WlM+pC+ubpvHThwrkP6P
z6jReP/HfQVrshbXVStGXkGHZlkzk3Xt/bms05bhY1mLe4oxpbozp7EOJXe3AyuvQfX+w7SaVz2d
Asbrd6YZa9Wy8zLdZT5xkvCSR4ZcqR0/q/02SWfYkn2N9daEecq01kx8OhpFSfyfi+cus4ulVbRR
k+Lvz80M/9tO1NPSgDAGYJbZ89YXW8ojM1YwxPJR4Jw7UP6Mz/50tKZjllVzdW22Kp8N+1QIMRXO
bwd89Fuq934cLBzwYtiaK/f9tN8P1FdMmRILHUTGZ7HC5BaxW5ygRV2LziXkTPd0QWdEItLQxKJo
7/H1tZLNbLu+2LYjsQvbpputPhSY7AjLNntzS3dXteTlvCk76ZYeiVhsaFZmTVoXMGUOv6hTThm7
1WPglqRrcKizvTi3loU1w5RnURCGk0uiwR9bfZM70i8wLNdGE43zlWWdVsqjdS3MV8O7rKkjXIFK
lTgxLXtKSztMMeIqGv0JyUOfFL1NdbfbuU1m+UJZY08/nac5+oTZLBw5ITmsCrKJyBoqPas9Zjia
V9St8NNODhQDiz+GYroDSxkAIxIZNlX+kuv1o02c5prow4ortqZKi0uqSpG65WxyEq5s64TftrWx
klZfUaWlb6FhijgugbARYtbpWXHT2DP6EgxX8UiTBg7OecU9+QZ/7O6SclxzZAPyFihu0SV+rPys
gbiuD7/OC1nZtd+Dr0dHqKhR1jUVYm9bMV8ESe9A1r1yMGu7tjAtoGi1rWKElvQuf0qMfD90he+Q
CBWJ8eH8ar4iEs+5rqM9W9qTVLXNFhQwYdZ7DJC5fe1JnweJzy6BDWy14DwHRl7pF5drkcfafVy2
smYGEHqYg+MyrmfwQfemowL94vZ2vcVpZUeX5JBNWySIgmE1VZCv5s5zmTyq07PD14iK1l6FJTyR
WkW5wewEvsQ7mmW9QfWHZ9fPL0jYedjd4nYda/C01gOaDvgKBJXJ2ZM6UkjRJaMkBbyynu8ZubDF
wXFX4uLTOv8hYpE4b7psHO0OJzXqzR0Z9CeFKP55RVwTsdD5jqgR4KNQwOFafo+ArKCtnogVIWtb
NX/E0VbFejnZZE5EZukow0k1i2DqzScDiDMrpugf9Iczj9ty1N7I0R2oi7mQYaUstDLnh5OmD6og
Ycodr40PjYoBdjXasUGlvNjnyjf8ygZNm2HGJy/SLcrBtJExHpDqIQNYdlQcnMyBGu0H+05G4Ohw
sm2MFhFVfzCnh3zkoCF1g4pcA2fUQyJokm8OexV8r9s1VRMNqdYfcX+ndmjwq2+7Bo0l5LF0H1R5
W6tWIKLRK9EVMLovSveQWA/D+K7Lm8p+btsrDXjFbLA8rhp7DJN4vfhZFdaOxxntzEv8St5HdLBt
mqoJrVWErdYBBNdbogBWpHuYjDc7Eht0I93W8USVaRsTHo7KL6UcvA4VC4xKUUXf9+weABCeYgqE
wUV6kdtaSZ3OYRv8JwZOXBHysoWnXtFx+FmJ0itASj/GJXWnl0a5H8aSjhYqH20fgGABEIdg6rLu
W8AApCBP7dhT1VyOPeAqRytA/ZrqIL0SyYsJ0K7O1S71OqVdcduNtqdat6r5bNYNzC7SkA7Oo7hK
5DNonDynf1Hkexa9MTenRVQFGabCE2ButrIC19qbYYOiRKddVHix+ZBz8HcRHZuu+G0lvZb96Id6
0zsXcDPCfLho1c5v4itW5YAhuO6mJyW9KMcfLfumu7cwzheye56S3p+Jq9o0cKyfavms5CpVQaNo
dLoHBDRSgIU2M2hsCoxQ/wIpwYWWv2bCpDnaYwz2rTEy5DDDqHmKhR1MMvIMF6hz/BUc7j7w1pBm
6vxeoNPAesMlpG1ZYJa/9HUjBZP2vegimmY/xHQQaOpO9W1SJ1QxnrWxx9YC2U6tX9X8iSFH5aSv
LRI7an1VuhesdHGcWzKA2ih/6zvDzwxUoFOPKbFvJRca4UFrPzui90eeHKLsujfBLZJbvtUZwWA9
54oICrEd0m6rVi8ZyDKGpvneDldKU0oqXPR8keEid0Woxr11pxrghJkygE6guSmMWEWFMBSvBPxv
xfp9nMS3Ywk+cLV47LXrmj0AjNlDmwF1NLAs91lgu31ojZWXkeGuVlH17GOq9PVGm0TAgNqPjj2e
42ImGXViQB2MRu41YHG39O0wIF9nboxe3xQq6t3dtLWn3GPxnWM9WZYM4kH1WifxeK9sTPexQadP
GyW0SutQbS0Xqge+HQJ+nehnLwtPlyWdisemQpOg0gOV8V4DOd0YP00Yl4yAIUzKGjCvya4SOJzi
V9L/TJufhnbrFjposTlNSgk2Q83rjbvKRXvccD9O9/b4qslXmQmvlS6dzHdTeexBHyOLfQo8jcm9
rjvcAgDqpUzxgOTpTUZ82SsdrdyfAki9U0J2U9GGdpJtZXLITAnsPUXDRDEc1y6VULmRvBh28oy2
skPPsp3KjG+sfkjUxhtyIwDH+p7pI9hAyE05ceLH9cOETm7psJ2jKbBv43VaFHvdkNfEECDhwwc1
ykvnOpUPgjN86uTlTnsVl69jZ+2tie1lYzKqD21o1D3+ctI9NjLdgTjZV+MfUiYvqh1RQK3eNhXG
SjrlJzGri9iufVkrmzQCA8rQY8p3lLBehI6yh0TRUbOdPK3NgTlr1NTK7Y1jY1hWLUHAk5bXunmR
gmRRpDKhXXvRJqNnqEOA3psLoJ1sqlrxRKNRo7+wy7vaNSh3ARV45Wbcq1q+sYh6TdwX1XkGWMsl
E8RPbDWsIjPk/YFx7V3J7X0FLszEDu0yDQymBqMC6mBxYfNHMv4qHRKkBMnhkoVc6bdtN6NcGyiV
9Nclu26ib51a3s1ohBxsAsmE+mUkwQT0XmqC9tHoM2dfkEOBzrNG/BhbLTTTV9FfKVNy0BENRHiq
KrMPyr6DniebGkMxus1x2owW2CpRYcxDS4Ek1Wh+ZVRtOMFoxw2qpHax6eqHAvxceS99tbzqlYHG
IvFy7dZyfiLFQQtyrYq7JP1RNRWV1VtsK4dxenR4ulciDCLzxH2tQLhm1+pTNJHvSfdssRiMLgrZ
i/Q21wQIlTP2a+RAQ7XNGztzbtNJx8uaTRsVVFCaZWzKdtxxTQ2ZHPmmjrpd2VsAjVFl46elOLSO
9aMzNN8BdoLfI9Vql52+M2xk35WBTbf6JL6PRYFbZOyiDLEqHqybuE530mlDsL9+n7LigoNZysui
8RURyEVvmYcmhgHNkv6+m9QLd5SXYA6/i8B53lZqANrWWxLlbxm395lTHxLLxXWDsXNrftmNww+e
RDrUHAx71JXM2BglK6mK4V3R1XfoWQcccAxoVlRB2uJ7o+gvLVB93Q62SqB45ndcubTK8YHklgeM
NtO3+vjJELBN/ZALWMHkquNsr/bRLasHi0amez1I4HZ6PO+zHlvqvisRv3GjmKAhn22LAaALTGwc
RbscY75T62SXdiiCxyisagZ1W7azOzPA53hAtv+hONOt2XZXWiaKu2bqdlpc1tifAnhcdnTTK/37
ZAymr+P102s3Qi5j0rd2Ve1wh19YbXOExjjSdLxyJueulvlPzc6CgYzKAcVehyZdmXhC6KMvkn6f
W+BuoS4Xak6H2YNEBa8bOidMOnM/FZ2fRsqNagNFGQ7f1aR3aKy1ldekSTPPdN22o7rtTni7e6On
0gJ1YlEWchNHeVDHSBpr5Z1ZdfwiFu1TwvIEYdGwMxWCyclkw0m0w7Ztq64V1InM0SfAVk96PCpx
awfEnkxU78FvNrArjaX7QdrXgJjYm2gw46YSuBXbCRuuuz42SCJxtjUrZMSVzthaTnHFcgyMm/pG
coN28bC3VAdWDoxUCsxKBm5vUGbkGCRrimeSPlVAmqxRXM/qX4NRXCbOdkzeUsMA34rhAbfVi6aO
Mlv3a4MlVKgabTLoaSqpYl3EkYMcDxi8yTB4CCnuo6b1C0vBoQnktQYO7GsceOtM4Fe5rd1f2H8P
MUk4AUFGmxS/bA6yTKjNH6LsF2sYFe1VovLAde/S8kJYIFeLUY3s8o3sjGtVBRkAkztRDFdZcpfr
/Ckqn+3h4JDuKUueare9iioGxsVDVZpb3qpBPL3HhOxkNAR9GlMnuSLCoKkxbSKj36pDsbVaDK++
OcUtac1ADL/qGDfvaoj0DaZ4UVOKPTdzqFlXVFH0q/9RLbhAeCORxCOVr/dgSEthzuj/AE4sB2Lp
VIVTdcPmyRvrWwb+3FZPN4m2UoE5HZX8m0lcMr7IKclG8OCh6qheme7kNVlDu75ciUjWQtMl8EfW
iQxuF9I93XsfSEYTDOt5GggMJW0CgXY5SdOgeIy+nQ/sVpJ85iLllVRIABUCCQY3bjNqi+qXA1sN
c2W+xZkMC2C8rax0bT8Xea20Ss0oVbFQ6TzKPDnIgVxHzfP5Za0IWQ7+JrY+iJJgBN0QzbMGsnGj
qp+585cJhY/Qe/6Oo5A11VivlfPgmQrcS/ix2SZSAPpHK2Bf4u0FYNEBOORruZnTq/uQOudTjqRq
8VCrGJxF9aX4kSm3Pdx17qwMuq3JWKRjKwBpJXyCYgjA6XH3RsulJ/4y6evqM9KlYRpLuNc+EtLE
NHF9XN00MSTyR9XN02mmf4UtgV9nrhqAhEGYWTaeaRSUZd0GED4IqZ/+Rv0+JC2SPrqZ14zNhcC2
uHeEtgHJ4+Sy4LyQk+MhmvEhZZH3qS1NqIlazpunbUCTfBPfkkP+mAftZXpt+mC239cbGcykKuam
8bpL8hrdld/Pf8Xapi4yQw0UEWBGSKnFZhlUtkN7Ds5XXIFMV1cWvCZqkR8CwttQK6BFRCotCZEm
jGVD82bwFL4yS/RfjPHHzs6X4+iCJVZRZJHBGjSHRrdRmHjaYdy+j94IEttmr6zDPsxH9TUd9SFw
XvqRwBytRYCHwVF+apCecax4/ycN0qfzeR/yFre76bkwJwNdBdNYbTri+lO6Rqh12oB8iFi8LMpo
VLkh8ibEu+2lSPZMBvIniCv+b/q3eE4GqepRo7E65N23stsYw48puRP237T0fVy1JfxnrMdZnfOm
DkeR9bMPiY6UmnuxinnjVBualUWdPB7kEg3AUs6w8ovj0Syh2emIhDjTy8MUKRtlalZ0/OTxHIlY
HE+Tt1zmDfzxzIJ3HhlUWNuxeDx/OGtCFodTTHVdZ0pXh4mckAPiKMEOxQ2wY9fw91cELStZYN0E
RMts2o3xkOWXrLrWypUs++lazMeOLetXuWtZA6hm/pnDRj3ZFzwAtwAPZTjD6OSg3hQ74q8RNJ42
80dyZ9txZBtkP4BKxin+sQ2N6ssteCmejQFD4LWvboogvu8udT+/BjSMF1+T/bSrRjod/moK4Og7
FpY+q/Qx4wRKWdjZZlKyPesS8CiPwXmdOV2FPZKzMPN2WfQZmEbr3100y3mKGQdsbZ5iTXnmnx9t
MAGW5lipog4L505WHaLOO8Ndu9InHy8TUNTAtEfnxXKsyLUTLZuS2SVQ31Dzo01zKBCEYSbbO79/
s2348pQcCVo8JZPoejUx4Bxy955gDhbA9gMBnJR7p8RrIBwnF2WhxQ20DS6GbRZ+jkuYnncVoATb
Nk0QhZE7t0F1JKtGDT4j88+v7OQ5HUlbXIQ4zhRpZXGDZNFjpxqPbgPc6VT7G8N4JGWh5gOTauHk
Ux3W1S9CJNWkpBmKIufXsrZzCyVP1IRouQlfRlgHkl3MVaaY9TQC+Nd5QSefkqPlLJR70MaoQCxU
g9+13wjjik3R7v8mYaFwDjGZkaHKEhL3sUqJn/Fm5eDX1rB4DvO2BUsfcNXDgr+hZ5NidGdzfg2n
jfvRNi2eQxNcq90w403Yj+NmCoyIIt+fIO9IO4r8W1CUYKJTv6/xiJ28rEdiFw+kYoPTuQWOZWj3
j6p9L4UZlspbwn/BdQrPL3Hl9ixDYodMfGwJDJAkoUBGrhRXcg0sTZ8vxxfj87GeZdPAGA1OO054
q4aNvVde8m09eg4wdcNi0z4qXgdKP9U3D3ixPH6Dcmq5A4LJOkDgisIsGwrUfLCd2IpR54/GS7Sb
3MjeXdnONRELMzF2ZQe6TgXb2Qsk7b7r/H8P0wpeO+AozWS0tr7kw0GCOasTFaUnR9y0rUZVa3U4
Zlbqr6f1r4jfk0FHD19Hcl2redGERb3T9/PIXeIPSOz/LO6bbRew1/hBCXU6v7lrJF+nt+9D9PLl
QApecQu47XFVHTou932+4rKfDuI+NvD3vOHR6tpEUwifw8XKQBMuA7Me5k5dy0N2KwOBZhLT/j4J
WLvy/q6tbKEYhsyL0k4kKMSs5p65MBxZp41/Z68+9m/+iqPFTagNOmUOk2hi/E0ABWLT17T0iIeK
gRMquR97lZdwusaadtpguQSaCd47a8mqgdWVnTV36WGZSOULLzFQKTIunQo8LxgZOG+zTu/lh7SF
VSZmIyJ9gs1S1KtWTdCXYa1IOG0VPyQsDHA2iXTq5kE7IHCiQOon8GPs6OX8MlaELKPHYiK1FgtY
eR0zMa4cqe386ohceYfXpCyuVDFGmlkYkNKM9/qoAgML01F/N5lo/bthrv5Z8bK6r1jlQgH+02U+
A8n8GXrdaR/pQ9TiJnFj4lpb4k3umjRocvswALUR3Cq+aWrB+RM6HXQcLWtxn7htycpmkDWAurTo
t7MpnJEiZcCU8K+DDsxYuI4Fxo8vQJ+pHmv9xOZkJMCMUMtuQQQlFBUjJ/VabeHkLToStVgbMp08
NxTouAkoysrJvXK6O799v9upv7wkcFZ0AyUuMAcvdI+Pml63c0Ya3HTvaaVuo8R81OK+CQZAENKx
bh9JiwyyYpiPuSq/u1O1Nfv2uhE1huEsFSDkcUolokrPddJr6YI2qqsE81TXiv0mATTzaIAoWksw
hDWpj1q+jQul8BwV5FImQBTx/9HosKmYux1TlJRjMNCcX+PJ63W0xIXiq31DUlJhFztd+kO3nUag
GHRr7+JJnYdlVUEpi+d/yb/MYvDYJApKXi0H7oPrgxSBJtq0kdNK7+9JpQB9LejvLJW4S9SCyagm
AgBwhIn2fTTT0o3sb+zRh4QlSoFOUsAVTbBHZnwp7BvWbg1+c/5MTl9bYmMiFch44FmeD+3oGSyk
7GxJ4EbMU/xgsQV7A81BA+CEWhB1FGwjK4ZCP+UzmTgcgrw2oN+1+YE8kgiQjkxhHFRI80ggP6DD
h6hUf0z97rm9dVQqAcCq/gCxi4dWoMt0X1wqD+LA7y1vuMzeVLZpV+LVr5Th6BE+/qLFIyllPboi
ixFDXI6+Gtieth3vp6c+BI/QPVrvontzkwXggKnv07csXNPYkxMex/IXT+igtpo2MYxvG1TdV7v8
qdlVG93GjGTumb59naJl3gNx+NrZn9LgI7lL0McxB2JiOcoyVAoa196U0ekyQ0Nv+t1Fg35D+Sv3
+fUa2PmpC3osdWHp7KytWWoqZdg27oG5aP3I6+6Fy+y1QwV6Rb1nm7I0q8fCFjZHb7tpHGWUQ9kk
IDE0OjejguOi3g1hXNC1DN/aji4e3CHrwOKVQpOmOA/rtt8qa4jMa7u3eIpAUhOJWDh5aCX9lnfW
Jq6tTV2jh3Hka+HNKYN9vHkL25A4Eyb/swmxJ/ne9P1GRTKnR2Z05YxObxpYbwmgikE+vRBjFky0
ZeWCZ2kjgv5qurK+z+xyhU3Vi8YrPAOtXCsyT+/ih8j550c2yIy12C2kDgfcGdC+Nkxk30pBzcHh
B61WsxU1/B21f1XDD3kLm5dleWzbTl2GUZ8knh1J4jVaOb6aXYbacF8gmTBUre+msIejfW0NZIcc
ZAA+Mx8uqaCq4qJvJtm5tnIt0e2GfnW0y/CtHLWtIfihY/Yhd3jj6fUAJjkH9UN50PLqh5OVPS2T
9KpTiju0gEHlM6CPWiV6Y8DAbqKtVb6PokWGrja5V3Ag2kfKhZYYQU4wf+8Wm7JW70VZbt3M3I5G
ZAGPO97VEu/E6BaGb+sm/gnvun9eLWaj92XLTPh2IDnEkN3y8ROtU8dZqhaAScB8656FXQBwhv0q
VOtJC3EkZ2GOwKw2pUg4zxYC7YLoMxO7yCfg38m2rD8o/irjz6kAEKyK/y5sYZLceJTjnCAF2hG/
Up9QRUf3+TYCnoZN6we+k0G9GWOUnNMVLTyp9EeCF8YpidtC52XfhLG2dyUwJbsO5FAxWGyK9/Nn
99vJ+nJ4xoe+L17UfiTapIsc7+eebe0QfWDDNTqQALvrzRWXRgJ9FhM3SaAjnzX55haQfStX/LTx
+viExaPquhhFIJwDjCiXl5U2+g1r0E72N8kK82OlSzXNIk2NdLcvQ6FK0Dd+a7Kn83u5Yh2XBFFd
XQLkWlZQl4I8EN0MU91dNcHz0Z85L7LQyb4eSaO7DQgt5hn5AsMU2zxE7LCxN6WChks6raJ+ra1r
oY2DiQajwQHhJOtH9KeP4DAnr+e37mRO+vhw5m84MvNl7VY1eJRyNAUYG4ZGZ3SsBPnP2ZaovvXo
mBQFHQVFvxW5a2tbvGiTmfEB5Ihz9wNwIvdIu8BYHtBKD2qc4W58jP16uyLytFf9r7qTxYuGd3Vq
9AYnaAFUW31K38W4w/QIGqoOTlgExa3eelyjAI4cH9lmrZ9KP2nUjq7B4oGTRstit4ZRk+/GhgeV
epd77wM4UnjYA06qBJqUG2he7ucotSIu2xZhBrDvJHBu1t72lYtPFran6dDcPUxagyzOQUPfelLH
QVsqm/MbviZlYV5yx1Xm/jjQw7ndvo9fNAurcZ3n81JWNBgAeZ81ODO1xiY1HJVhU6JZlnbobb6P
pjAOuIdxo4ABfd65xDb65wWfP09EaZ/lxkMrHGT2itDptPcczf0AJN5XbXM/8jmxIEFNd17gyUD0
466aS8RNVvVGGskRAEggWmhe2VtzqH0SlmA/sr/321UtOblC5LlUDQzAgA9frFDvmk5aDoIfzF2p
j22Zs0DDtESN7Fhtiw1Jsws5gN4YDfQUfSs3SW/fax3aE6vcF1K5SnT1wsHMANVls+9tAzNZ5ugE
plml6AMeak/JEUYa6WPfkccI8HU0N9qN605BbNnfcqVGTUI52BwdvoMEa1E5oJgdDdY+wXyYcA1G
GWe+VrB4dtRazKjI73oLWraMkQGosxgpatxwLFVkvLJ2M+T8kKgw3RVvRhqlGEygRtTdDGCaoINW
qltXtYSPkeGJuqp0Wzop6d3fnOGHh7FMibicxJbOnSK0eaNS0ltX8dQXlCv2dSu7AO0fGCcmBbk0
RnFbEcAhllNYTfF31+Lfz3/Lyfv58SlfEAOJaWKRiF1iwq6l42x1o7sHY1B4Xszp2P1IzsLUa7Ug
vepOcDPwciYvyHq61An4I0rFPhgcY6BXJo/Kzdr9XFvewtwnDuhBiqJswjod/VR2tDEuFQyzrKzu
5EN2tLr5Eh09oBhiKKLWTWbzw4sATUfoPwJDjr2r/bi6jmju/0Er3+mb+eEgLwy44zJpGhGEtkFy
Y7xnA2VbNED574LQAq3jAbpbafFmpXT14Z79nC9+0NF6F1bdIKLt1RFGSHgi0PzCx2ghhmko7NCG
3a8lYOa/9t+lWUvjzvqoRPQzzu5JvDW23XamVFe3axWnk3W8j4jDWhpzNVFYROb8UtN79h5TH5iB
3YJWBg3WIKj6UYISa9W8nloastnAc0WXNRrwPitOpTmFXvWwrsB51qxvTttRG4XRFfU86fQcSVn4
dxom4YZJR5jxDzbhS/29DuQGEQcm34BSEszVBwt0j8wvEfjuzks/Waq3AW8Mzi8bzCLLhiRnihqZ
p0UJ6agfVjfJOyqIxRxDyt3E/XKPsdoE4/hB+zjnM9iPZOs8NRqmKVepqk9hDbjqnIhWAXivgoHy
836nioxYzdFs3iCpyg71b0qkPwSkmf/WQm0hyyaGbZoGUZc9S0NmR3nKJyS+4Wo2cmOgoU7fdUFq
b2JgsUZeGZzf6f+yug+J87U9MkNmbUS9MWB1c8r4P2Ce1m/uhbVWti/Ngi7uh6YiG2ODM8B1jYX1
IZM0a0xjccgCJJmPeb4r6z6+a/zBx4BQiHEED+NnASAP9jbNrixv/FmsotZ98YaWX7EwRHVl17mO
MAKGKHmYwXdqsORkz7OBAMbCesSyNEW/5aFTAtUgoD3j3n7e4XowMeFd5BxYFdmOX2Fcm1HTBcLD
jIyMwhqjVjB6wI/SaRMqq+bii4layl94Y07NYplOkD8AqLh86nYzAWYV2PfGfvLn/vu1ptAvnvVS
4kKn7B5jmxqDRMxzY/6bxndmMMIGTzetr3nDbfcGgKAVr/p3NeX46rjW/yPtypojxbnsLyICBEjw
ypa7d1fZ9ULYtbAvEiCWXz8HfzPTaTLHdPdEdEQ9tW8KSVd3Ofcc9FlAqQTdI8ZAhLM4XFIQpVDi
MtvEOzBdO+xQ33V/6F7+Svw4+Am+hDdzn1UOCfKtvYmQHvVb87V9jleiluULu/wZi9OVESkFZzLb
aOQYqU+5vuu1bZLcKLJbu7rzwflixUuETDyZNAtllG+a3micCSRIwAuAhyGJYheF333Jou91Ph5A
C+bHRvv2tee4aKtagFJBWphZIOkyNV1frlQiRCfaxy6rbrUN7+c2V7LFkD745Axwfhf76T3ZsHvu
VSfqYb7QuoUo0sly7dfaC0/VNvZtD5Po3fbrXzYHaJ+/y6cftsRbVyqFxoCGLoEtw+iUxFz1WgiS
eABMguZCh/jb1/YufOj8JWwKzUibUo0ZSwiFrhNJhgpHz6oyL7UCaBT7XSQ8bqJdn34bk7c42lvi
qSQr7bUrN+2z5eXd7nRm0KoHHUaQF4gg48hDFcZFBbrDTdPBSAUG2pK6a3HPMkZernhxwzGTx5Wh
rgq01HMwRIRS83pSmnu9W+UtnP/UcjdtPLyGRiE+eKFCRa0q0q24yjbGffLAgmmrvg6u5URud/vP
c/OPdZ0ZW8T+VqV1dOrxPZvs0eBym9s7Ce6ysuscJaW7r8/NMgNYGltkAIkKTA+q8KhzCKgSOZiZ
pUHamO3j12Y+ur6fvyBCCQtvzxxOqfrSM9qt2ZRMwYM3j2L1f1igHWzffjb9aGPt9A109rz8R/xb
XRnSu/LQwq5tER1z1QSIgcX67Ab5sqnB7ogHv3zSZzfwBDo9p0KHMCudtfb3MmQ1ZopCYmuInbDc
i5NicgGNGhV1hEi9RW7vViZ36k7zrLx6NiBh4fRFtrKFFybR3DdmWVrVNi2TLgkEbYhYh4qhxhiv
HB2TWn+Skuya6c8kFA9SqxgJXuWzX3p9LJHAnmrjPxsssIsrD9BerOtTngJOIu51s3UyCoavbtzx
YjxV+l3ZZWCpafyo1lae2KVfhWUAMhiBdibOE0AgnwOZZlCBbjFZHhiq4tB5uLt9GMHIEf3TKVwY
AiUVpiwsHQqu6rLWge6hQg0lKoJKNzzU5p1EvemSOFi5F5ebpxNqWwjtZy+Jbuzn9XB9ZJyYdR0o
SRXE0yGPi+eONt4UJZu6CLj91JljoJT5TmKcKrXyg6pVt1oUglcXnSTGHDSJv/dDtYJ+uaj4GgxP
BtEIPjGe14vBU8Uepl5JyjpAL3E/kYo5IOnAGDvqVaTiv0k0uYUYn1teOzPbEPTM3ByhTW3HLimO
cSO8jtogNKkAYaofRjrtuGqAggXEOnk03BtApoCvWd3I1EAnfRMaa8MQF3IZ8woA6sK9VxnismX+
lsvCSrrGrAO7Su+kRHraCuJ3oLtBOOEo+T1vcDmnMe8dyD/sCBoIulL94/OKH0E16GEiUQbL8WJ/
UxAl4dbTOpAGdew+gr0dMb4146+vD9Iy5PtY7Jmd2c+fpVDgarDsFk9iYPOXvs3dJj/Q2vY0Dmme
wv3ntvBtNVwPG9oEy3pDH9kAUqo4Go0Z30yCBAqG/Kwk/t1qGSrWifO1OTjsxfM7Lw7DM3g3IMOg
sqW7GYasrQmgocE4ZdDiaXMlOkWjVQc5n+9FdSNbYW1Ba2hh8gH8RhqYPDbKPIjICgsMCtRjZp6D
N/nZ7ur0EKVNd8iyJN4olL0XXYwWOop8t3GZhl6TQEoutBTQ5lvpnrQt9DSHiTtioPkDKp3Wcymj
cnJRpR1sUG8n4/NAee1lSSaPCiDvyKsaWwenU3qDarBwwSpTwXkYbA9HXXhxRMpABaHzNq+o9GRo
cw/teP0ZIxxWoHGDQppX+PUID8rkPTj2LZB61IGaZyAlyQrUhrl9srMKPBlpQ0A1HnVkgzo47h6Y
gVSjfuzr8Q6F46BvoQmqNz9YBVBgU/T3LGnvIY1zLPB/qGl5jxThe28SAARVdVtNja8Q5aWTYRDX
oQv37hdTsot189nS87uRfKhf3OKYPYTM9KKyTqHeVZ2iHg2fCdtOs+5hGBU/ys03SJ8WG9qSbTaz
menFwez7m6Rl82jojQK64JgCG93UfeYo0jjUcnhnYIIRKW2DTsTc6wxJPUODIsSYqDO7sNU6kz5W
joJOplPHlXrsZfzQ6ikcStrnGz0sEb800wur0joIOX9F2fYw8Ym6pV0VTqJDgawb7d+8jaApIN/7
qQydjFQe+JP3bEqPeaftW0PWTlKyzB9RboGQj/IiswG/hJaaY07G09SmXpqXGxDr+C0wHXZujr6s
UlAa5JPt8KEpvcawblrwP4XNgJ4/pZMjma6CnmaELHcdKzha/Mh69VD3oJ5Sx/SljZVfkDQh4DXj
L9poeiBs2ZOx3ZSjlaMqCso7psZ3HUseASdzi5wcSmm98pwEuiAbuKC9LfRH0iV+paErF4uDVoMd
S9f7xumpcgftxAfRKF6ZkPumAa94wZ6jeuyPVQqqOmsYHstxOlA53WSR/UxssY0zsc1N+TQVhjsq
UPnuBQremrITGvdJmfptqU3gCKt8day2U1lprmWVPzt0Bgqavw9c39AhO2BGYyYUz7Z6CvkDPvCj
5M1dFRt/qlp/wde+tfTCGyp9l3fVVpLphuTwxFGvbuxYKwIwYbyGveYhPhXOEGvBVNT3Gdpx+D3x
0UyMXyBWdvGO77Ku3wlBt2MCWL/Bu2NiN9u008G9rWDAP00yTyrltyjvtzaY1JSi8SclebST3NWH
+oc0osGX+hg7YRHuI/DsbBOoDtkKhLNjpm3GBqPZOY12xhhuyQQ+Id0qtvEgXpjITkxK8PFjMJLa
oz8a5b4cFD/t1CckKR6pQFKLSNBTyUzclt+lDNgMQxERWOry3zyRB0PlfmGSfZ3NRHu1hhJBjc8q
+kQ4JbVT9KjQ4eUpvZcNIJW0h6JwpJngLWpu04wOO96g3a0puYkyfo+BG5INDpPpt9IcnpkNFkLa
Fg+8QwoT0p/lMCTwl7iBSpY18AkpYEUQsHPTtqpeE0nLbyKakqCT2h/ZUvCy24XijKoV7xLebRCD
dU4NdrfDKNRvyTBTsViQ8OBCy/ZtYtWnqhsyH+DWJ2RVipua5EiG8oAJ/tcxBd9sQsF/I0h7pAX5
FUdg6ht7hTl61O5znv5uCzzSvG/cxLLArDUAlBSFdXVSuGId8TvNLRilMlfEqDsYfPwDWN6hsNUj
xZwF5+ypk91zbkJ2wtTAB0vgHbwhKVBiGyJvauJtVoOYR8l16JCANjYv6NHOxA3+0k6V7Fn0xqHq
jUeiTW6ck/FkwimAaS8pXHMEsSfo996Mnj5GcYMXCMyiXq4l0u3zWHmXpfjBkxzQn0pC0gQSn/0I
QTxQTY4PmG848dEIjCFbm/G/9vrbiIcpGMEQty5f5Bh8MU2XxyD5G8qdxmOoPYG7e9RvB264PYoC
X7/IF8WG+UE+t7dIvdFYtcPOgL0upk4k7jIFKM/oJRleTQm+KiW9bevklAvwEdVrGd2cW5xnkrCN
50hDocMwLVQ057LAWaRjp7S3i6jgQVKrR1XWh6FogqxAsboKgf+o7KPAyRV9CSqpOgKx1evXi7/M
QGCW6PgJkBy/TLcQiVSJoaRTYIVkByCUX5Cj2oAQj013X1u6EsFisg3tlQ9mXEtbqk3kdZGlsrXG
oHdbb+bj5Se5zdxil24xvb6SRl6kykADAySOEAui7XOR2P78YU0ax2WoRFMw7sWOuv1vOUEJynAG
P3ILFZ1Astbg+SBP+ryXVNMN5D026ncqjH42OajJmKudMQZRE79IUIO15BGPB1LW9F5U2QGwSrDo
MW+q1Ifa7A91aro51OtDQX7YdoyammZVbkJGEKfpmyl/F83ozJyZjQShmNG9ZTJ/BerzkWpIpygo
vUAqmY+Wl0U/qkrZd+V9RJlvEvT9OzDBhtUuTsu7WuiWU+UvWZTtVXYTTmj0iOi5S8ivYoiDNMYs
oAIikthcSQfn9S6/ByYOGKYbkMljNODz92AkQzgGBsog3ckdPyWbEQgt9bBWpLjQ4Zi3+tzO8rs3
SgJBzQxbjXqMHpTQ/Eo4hjTdGqj832JLHqF/7mNIpdqbimPdTK8rJ3tOexYLRQqPwi1yM7B4fJzF
s0s8RIaeEhBsBK2ngrAbL9up2CgQ/FODKlDSVeD2Rx36wiBG8DWoGiCFWIKQbdAcajorpiA/Wvts
Lw7ZUdkICGMpaywYV/aQ6LoKxksMHRCoUn/eQ4uD0HIqQcCX7qJt+pKgEVu5BVpKEtw4pHTgMB7j
be5j7APcu+vTBstaJfb2k/3Zf519WhvNdaUckilQgIY/NmisA5i2t24nf17uWsvjmo+COQPlGGwk
eA4WCS6gMIkaSXxY8KwHmoeL5GkPPfiUiqBbBRWuWlukuSZBTp+H+eyjtOCjoeNI195glgH+aa3J
vWptsZWQ/VPTbN7K9mXwFAfcgrgduYOw4EC2ax2DCzm1j41DomZplILgYkn1BcAkLRCyTsF/IH7y
EVm1qHb8Gdqlrr7vduaAjpG+K9GExXR48OdPc4DeClhN/t3C//opF0RgKVW0ZPZDknvlbi54k9dC
81qcYHWbu//moSMGHjgTGu7wC+aiSqsMIGVlBp4eJvYSLx0665Fv+2I68R00Mv211sGVqhuqiDZa
Q3jmEDAt6peVDWCqCfRowAB7G3iJOO9lqIXbh+95ATJvQ1upYWhXLZo2SpcMfEUoBX2+lSNJWJvb
YR0U3yAQohz1p96VIFbzsgNAd5r7k7800814xDB5sObu50vx2fchWgP8y9QRHzKobXy2betgUAh5
xAMB9tbIfG9idWV5y1bMRzx4ZmHxbhnDWEXQ+YOFfoBA+02TvlHQdX/9aFwu41OwsORnICNErUmR
YhKPPEhxMEEp+rUBhMoXX+qzicW5YCV4WcRIxsCknepZPD4hQVEA+QhvhsEGZ3A2gguAFbgCXTdu
qzZ9zsBwFE29PPY929EweufAOTiNEmdulUXw8c03VMG3o+A7u6j9wkjdoQ1v25zfWKXYcTHc9GHz
vY+q1FGTZDtlpPYGzHS7ZoLXt+bmpq3ZL9D6gnk5fItLCQ0wUClr6Gojpco7HGAJOuw5gTHVh0TR
W18m8TGN4+chrR5yXiNvSgNFxN+NLHxI8lF6SQN+cFZ0DnheKxds1OFNNMXJa0XD5zROpNfZSXic
UMH9Bl1jLJxEyFWpVG5DU9yYNeisFSPtvRC8q2krHmklWqdKwTQOzM5rIftdGWKyzMzB+d35ZjZ5
ucpdpisvNK68RoNIXJmCMH3C7EtC+lvZTaDhHUjvFkrJHa2hLjIsz4ym28xqNpHMqFNaCqh+VcuP
h/zEI/HQF1Bd7abvk9E+lLHYisSYWSxrR1eRCPBJ92twzmcNO4GBxU/5axNiKLZ5ViV9iUK41KrC
hnabsla/d4kOoLqFgDfKI3BU599ZiCytjnMjGIV2Q4hxQ+R4M7D21JfhXdSwexB1b9Q8/t1YkS9A
FG5rtofSn6Ma/Y6ECaRIUHloauTO3QajLk/z5zGhroZSiZtAIUgaj0J7GihoI0trU+bEKWOIBSBC
1SLtqJkQEYwY2IyPcRZ7qaG6BjqBfKQ0MCjKRnbXbJMKgocjYMLVbRzanhwxWchHT6N96sZFsYUS
y291NPysjd6FTvZqiLxbm3LLKe0WMNbMpY1xRBv1VkD+klsMYgjc70uAfUBMBw1fFa8dHVAH1J+T
ESUDA92sxP6O+updG4t9GGoHMpGNJdvH0sSEFRoFwpEk3TIQ88akfUQ9FgIGk1fXEG1At6I2/xQ9
Tdxqrl90zVujgkFQWuDExzQkawItAvU12iHADVhua1q3BVRBp7YOtFDuIvsUT8MDHdO9KsOD0MRB
jMXeGorSacFpXZO690oRfU8pvTftPkjJ6GVD9FONoTOgyk0zhHs0jW7TtMAfsz3I+0BP8Y3QypVa
4dedcTRDM0ZKx3ehuS9V0wN/aePxREn8xDIAxWze00G8jgzH02Kgox5Y+Q0MlrXXTCpqvxSDCMa0
F9AkMErpWApxeUsdBtr/Ur6ZonzPMG3XTUxxDBDN5+a0T5ryFsVsHzWlyEkVeatLsFQyPQpoOPwR
1EJROpsw82WRCVtv7NK8/sPN5qVTDJTElN5FGXwzmFowFs0hminUu85CyS/lLp0Zy2t81x7F56BM
9H6nqiX3m5DvWsrDoCrJhk7yvjFbYCIVgKLtxs/rqnWaQdfcREmHTZMaex5jBNEAENms7B+1qb2k
JAFBF9crTwfSxkHRXqI+KrdWRYH+0HXXyIbaGfvkViq1m4roZx0q20kmmOdXf6louKAa/QfiStvJ
UHTPsPQM1VnzKIq+9Bs72TZtf0c0dmSkVV2gjv1WVH7b1wCy2Ee0JR9HWj7kSak6mgpyN2a/hzl5
7Qm9V/PmTaqtEowzHbgKyBfKZOlDbKRe3bEbVSpBNtrTbV3jYELT6hfj5R0rKp+0SVBGXWApxr0x
7zBAxbjDgLg4ZjdsFEX5bYWY9eCTtHYVxNFvvn6ArkQJn9+f+X06i91LEbZc5yEIoU/AUYAsN/st
yl0jT+zBvDGgogqhRF88j9ODHDbFGjz2MkZBVoimn4rkxUI2tIgTMiNskqLmQyCiqsZhAGkedEok
vq4wDj2mxeNmpcJxgcb7SETPTC4ChykLWdxSvOnxDgIkOy3QjiWoWvjGhP67w09QCXCNx3mGLD3k
+/q5beb5FpRo/X/x5YHsMFFDA3gLsejnL9/kjZ6pVTwFoFu4QSFiBgdHvvEqXfNeAxlOCqhW6RMM
DK599SvFNHz2M9OLTTesDN39UQzzpsOtf8e8tpsdqyc0J9etXclOEWaDgGKuL6C1vVinsAWguxOy
w9KQr4li7EKU2/yhlTuVVGDKr5BNiGaT8Walbjcfns9B6OeSw+JwWVOkk5Ah4+/GH0Z7m0Bgw3oS
Vum18unrvbws0GEm9SyZWJypnjelXoBsPsjVxinqu2EEBJDO/JOrUf38tRaL+mRqEdUXSgSxO4a8
pdmXO/S39tMDHhb370iAXcCs5vTwbFl0bpKe+QZdSybCYyxremwxQtPdgKy7fgeDP0ZHQKYAtZ5N
4o1r/esr5+WT1cV5UYEP4gYiwmDm3dWAn5w1ndXtGmnAtUvwyc7iElQxsWt7/pJtQDeWApKGaVse
ip2t+O1mrdS5tqhFzcJAFX/oilRiXKcIwrjdhHX3vVS6V7W2byC/e2qoeBIyWzmYa2bnBOdsB0Gb
WIheViAq2AgAYAHG3QChv1lLbq/ctE+fclG1GBUz4YqE3o6iSa8a5SZpTgTelMXCY+Hvry/bZeb3
+VQuqk2FWYW5WmNN/fRMIeKi3+XRChTlugnLIpapA5a+rIKHtVqkkLoCEL1+GdDUCY2jtjoKs2Zk
sTcsLMrcNlHxELyv3VqhL0Kqb+jLrzzx89+58BgAYIMaTAPmhy7uEx/HtoxAjwLtnK09w64hn/T1
jlytWpnoGwAdhXqKuawjRRVPuDnCBIo36EF59iFFHb+Zp+2s7Xp14bo9Am4ZvGHa5bwAmpVTX/a1
HoSDb20Mf5avRa921nwB92650XcrC7xWPDbPDC58hR4qyYBp7ymIj3OxSCNuAhS7fprwTqvEXcd1
Xzsc5wYX/mJk1QChND4FYSUeR4CinBakS1GZrZz0C6aa2cefG1qcwmpMwhKqe7O3lccUQvY/I/Cr
AjDu8vtqk2DKREwu2tAAWVkv/W3mhSA08Fc+77Ujev4j5q9x5qZ0I2ZDH4/wjiCh8AqKWAiCmpj0
/akLzPrOpcfVKvLali7ciK00bcE4ztC4HzziT+hyQToe0nse8cZt6K7hQo35jCzv4fkiF+GIWatR
kSYwOAyB+gCCnOKPyh4FqEhybxzdjnrIO1ElYR0E6lxSu8OL9UP/pbRu+dMsbiFzMk9taFsbEm9g
73rHVW73xhNwGirbdD8BqAWaCECIbcV7yIICc75ZfTOvrgG9Om2OWFE3nt+bs42qijKpMw1rSI9a
wMAhCoLtDcNcQeYl67wWV7IDYv5lzV7EHxYULvFG42z2WDpxG4dv6E57L3xwizQuwDnuPMkhKehP
XLLiNa8GP+fGF24TaWwqM8CuAsipk30AEaotBtBFARURF6kmJOhWhzmuvdbnJhdeZugMswa0Cs8O
KlI6xeStTA9l9pKICKRreyri/USL7deX72KC5MMDUPSnAMhBWWpZCe/73opAGT03xnp/2qVe4RYv
OzTSUaAOoq3hJz5G7hkYDjS3xR05gFnju/CigD19/UuuegFAe1G1grIS5is+Hy4S0rziA7ZbhZKc
BbG7vF+xcPVAnVlY3HlWdYmt1XDjYWxCN7Hfx6mbd5g9RTRRQn+878x/9XIwQHvZnP9cNNR5mioA
YaHFMhM3JNu8PAEPk3hzuwoopRSjICRbY1m9lo4Al43H2EKvE+2Gzx+ytAeM42gq7s29DDpf9TFT
DrRC/ZrdYyd/Sj9S0c4h39EN/HoHrzX0ybnlRSIEATDS6jouzfxOToBlbPIA6LzjhCvTsI26XXXj
Vz2SBaQmTgxgBMvep2FPHPpd4xTY2zkf4m7s0eOcESEIXeW7ufoqnxlbnJ9cDNMIBXsZlDY0XIzi
UJDYz0N1hWb4enxzZmexgQ1ldqFNlkRDt3yae44oSTjWy8wfu56fXz8tf33BxZ4xjLMLgOImvEsZ
MBekOyFVuQELJHdilqxNyV295GdLW7wgfFBpD/nUIUBdWzixXd1kxhrr6v9xDP93SctmolYosq0p
Lp3Wuo1v7avIwRh90DpQVIMy3ClZDSdWlsUWr0WTx+2ktnCila0GXCmDga4Urq4/SH99uY9O0vnb
q4NZqSEwYfZSO7StBrq58F7p7CDh9kvVFnsVUEE+gpe6LwCEZ2mtBEBEZK7CmtMUSZ/k0cok1tUX
6+w3LcLUvlCzGK0EELRaLw3fmSzxQusu1fClMZWcj+BbhMDI107mWrKJOdr/ufFs3oqz7yBTMcpS
JTKICvV3wdDA6NUBCsqacqsP2TbVzM3/z+DiXarBspYKncGVglnDqp9FAmbJYhd23GFZsnb3L04S
ODP1j+EhkJQxe6mHznnad2WYMKTsqisxGBzMgQckEd+U6gDtob+DOlj6NTwSaNISDPNg7MS8wMYo
Y13bU8rKQFjTbdOQk131aBmPIyCvkSHeq7zSPa3h6KzUE9tDg9t+zcaOHxU7Me4UoJXRzkZnsWuC
rz/9xRDX/Hyp6COjQAxWlQtKVAx2KmjFcAyqdNULahDgtpOZ145dEijtRH1aRd9aUnjoZGyLIeRu
psd/DDYqLm8mRBF2ghkIaUKjmPDJrxvQ2n79C5chBdOAy5tfHnUeB1WX0xZFE7IuNNCHZtVt2U/f
4i5II+jeJjegZYP66xrl7dJbz/YQeBvoTmh43j8+2PnpD9FjmVJgEYUJAU4at65Wj4VvcpVBPiAW
K5ft4ima7Rk6pBZthC8GBr4+37ZBgbJ8aDfAXe7pJgSOSfHZ5ADdA1QRCJH6NXuzxzjPkhb2ltO9
DcntDHzSPJAB012Gurz+MN6y++gOU4L3oWs+fb1/+uyZlwY/QiUTCKqZ4vfzAi0iEjW2IC4+aC0U
zW35M0vbgzXpAxozUbrR89i+p1yCGlGtIwBswzwAPrh27ZoaaJt3sRPlWuoNQ0UcFUqpNTD0EzCj
W4aJIzSdU4okz2zumxz0NH2Vg4VVk0eg7YM8K5ONakPBdGBa9AQtVGVXhwWExDu9975e59KtzN/1
fJmLVx40jA3QGhDlRj+rdXqdAJ8/br+2ceVsQjFwZowAhQVgH4tHkA2oA5kpECdqA4WO+mFo75Lc
cJI1icJLdwVdQpuaBoYMDJSdFnaSNmoy9OkwchG3W12wDfR3H1TOfn+9nOVDg08GjhOCopmK2P2y
OdXkotUElmNWT12+6yziC8BoQI9UQ/b0a1vXPt25rcX2iHq0Yi2x62AyfrWYWrAsZF5IEBptbUjt
ykEA6tWmhADKTC7aMWXGdZb3AFLT6D6Rp5S8fL2Sa5tz/vfngP3MQXVjarMCwl9Bbn5DXwToAkjM
Kdman1jG/fPmUEOdB/EBeDSWfimifT4lDJvTYU6w1iovTXdFf2v2P+NhW0EdG4MmCNY3Od6wOPrz
9Rrn3Vj4DDS0kDPrAHaaAIV/XmPGrYiFaJsGMd2m8YMeQtyeFg4BsVCvvaftr6/NXXkFodN0Zm/h
hEPAgohsYW9mMmseIgAdUICMLMy8AwSzq6QLUjOvfw9Ddy3BunIwgSHDAPWcw6qIEj4vVRcR6VI8
9UHeNLcZhq8wgDYxxxTQLY55a67cA41e21gGjh8A1gBb0pawWdqEJcL3mgcKsY6jqgBhQ8baT/Ii
B1VwOtyGea04vQUcEKahT7FWbmob2AK9t341ADU4DTrNLo9ru3bgJ1pITKsjqBpjcwvQH3J80LQB
kqbZcNvWw5gCkVKa8qVh8tgO4aEh6o6oEsOFEG8Hv9lrBsatNB++6bK+B0HPCyHdcSgE30cDHx0N
M3chiaVLYvLG8/FXIvT7LG3u1LoMRmo+Axn73hc8Q0Fj+lGYRhnoI6aYBeqpZj7tukFLMWCW0MYJ
QwyKQ/XPs7ThHahM6UxRFe8tpQCQpDuwzoSET5qHp9TIzTt0XFI/6+cpiFjIY2zYu5hY3jSCuwhD
UbUXG9EOc2kj1J5tDrXyyNqKYqj3jBdsZ9rKG1FFINGsOWaTqHeUApsFIW1PUZsjSZXxrrZLsgXG
A0CPpBaYu0Z/ZxICguYMgnd5q55arYIwLAY+3gZRmI6VFqjJSdG6EEC9NQs7urG05DEe8x1qrRCM
TqnTJBgsMkSIomWF0CXGKKIylbjBjf0Q5/2xn9i2qoa7wpqeyqk5YEotsPvhZ9GyDCNI4j6yy+cy
L17UHNojPURVLCp2SQuGu7gwYs9gUOsye/DYcQHAS9jomPpJC7+KzbsoaoJBwaBVyoCvibs7oZug
4BEcuhxqulVyHGmlh45kZhWbSE9OzOLvDWO+psffsU/BSNCjEV0UFGEY6G1rggpOc9W2DFgWl680
BtvfCOxSBjyfo9LuJVMMzU0lxWiDwiHGFptgA6EY6PnaP1y5oyDa0ejsCdHgWc7iDF1kC5nnPOCF
8jvS0u9sbE+NDRx/Zq4Ru157PgAdwKA67qgGyv3P/mAMp9ZgqcEDooaYGptco1bWfPuVGNAEMBes
aczCCNgyBQIUaIL+xAR3x6LXlpsnRZR3mYxRMke6YYXDj0ySTWbafs/Iu+jHPauMPeAzK82RK08Z
foc9VyNNGxM4izhD7bW5P6xxTPL9LuonHh+b5Okfb90nE7M3PHsttUkqdpnABLGzPwZnYESSxc0Q
6QNOy5oU2NX1nD0ji1AXuAGzi1uCGDCWG7MY73O0V7Io/P71mi7MILLA02yzuaiMf+cjdLamZJhs
WZhttOHTLhp2CmCidAXacVHhAYL6k435N5zZKKvMDnM5ocCBMUIP+LlZ/DP0MndojpMfHv5G03Hu
Nnx69Bcm51t4ZnJQ0ogOCg2DtE/93I6dJvtmCiBbzW9692aWx1J/qtP3r7/l6kIXe6YUZUsSDZza
PfsoZVlveRB7/13JEvv1JsTFpM5/Pi16PASnnlxMSCWxLAzkPHbgGSc0mrzxG+CX88jMRxUt8qlX
AJgFMrzN/JnXYFEXodXHV/5f60vIdSbi3pyoFkGE7NA3NxLOedaUVvkt5GrHaW3S/8KdLcwtrngy
caWjqRYGhT5ndHsdTFJf7+D12/DXgpY3PLfSVKo1GKLNP2FNbyigfZltrNy5yzx9sZCFX8YzpY05
ISHydGuTHJL9eIc2qiscA3xTq4zz82e5uAtzxx8MCaCyXwZpo8njgUdGtCHSq3fqaW73dyC82lnb
9RN5dY8wR2BDcg8h3bLpaMWxGI3UDIM2/1EaNQoeaw/oBVncx5n/y8Sy05gNpREXuv3BSnpjQ7Sk
2rCb5qcJ7B+ATohFX/kaD8vVc0FNFU+pCnDGMoeIbchnlhxoYCKOQNjr4TFmKz3M6x/uLxOL2L1B
aaPrLRJtqmTEc3IfWk//4mwzIDBUEykfpls+u0SjUBNRtQw0oGJb5Dcl0TE5vnbYLqKb+WSfGZlX
eeZ3u6YHhHwCBXCZ5/uI/CjzFsU902mr2vt6OdcvkQU46lxdhudbOFvU7+BuR4kZCrC7sy1It4o3
7g14T5BdOZn29v+0t8gjpwZXy57g3MdNuRt205Z6w76HTqD4G32eq08Jw3kjcz0PF3fxZia007RJ
1UOAbb25s1uA42Kj+AYB77cRlLW73p6bP9jST5ybXLyZDbgfhBRWtEmBe1aNFw0nBPGr2yn3xZpe
3AWUZb7E58YWu0c1zEn3jRltuv0UTJ7xXP6cMROKM6ALhL6gBCeGS4EaAA3i+HdgSRdxK36AhaKU
jWfzox35+aS2WluNXDEgMHLUK7BqOzMHb/ZfrH1Xk9zI1ewvQkTBVAF4hW3f490LgpzhwHtTKPz6
m+BqxSbYMdhvdR8kRWilqQZw6tg8mT59Y6o9r34iKVkJLle/6cWRy3ZpFOiYqAWqifHy4ADECLUt
H8Qgs9eif61QrxHzrx65CJl1XyfgaZITEMNqu/kJc6BAWic6ST4kLh15be41B8ilDV0+4iKAsipJ
QBQTh3627bb5tJsBCvrjjJDW5hXxZnBXbuW14HZ54MKrNZBTKXO9MjFS1nYpQul0+mugLP3fd1ln
m708a+Hcgt4k4LGq57P+GF+vn7ZioD9HjBeuVJ2kcjQYnowdZxhbLDbzeJ7+hLH9vBJrwNBVY1k4
AOzDBTWbcOJMZo6VKE+tn3W7d1RASSo/50+r5rlmLgsvAAblkXUpTsTAYifkc+FBN8tRwIZ1O7NC
rkKirsXxyy+48OHVSAsuF4WJ/SFs49SE2r3GdkoOjqBUdtPW8AyQItV5fl+r7UnhmRvK44OIzYe8
qB8jQ0z+/2i/i7BfDZMG5hDYVHQotvTwt/2yzT9gVl+xqJ8++cKioqFSWB5iIfE3YCQ5/wcYuT5o
/wO2vbgxy6K8jSYQnM0n9gDAqwcwCAHu0VgAwK/CPVbPWrgelLE5T5U4+Dee4Fp5eWFHP7nBL95k
KVXhOKR57LdU+wCtqgvCQ5dJ4xNplN3Ydr6CvTzE8MQ2MalaiyPXkqzL0xd+KNTHeNSHKEbbLC9c
ZjSNHVDwQJWsFXaaRYnDqkxxqlY5iLq+GQcQ2DK9vQcZ2Z0ig4StnSpsV/ICFMR5uP3aoufDv4gA
S2AYG00wVBQo0kTxlPTbsVtbw72a+F0+/sJNTUnWY/kSJ8xG9QtFNJvVOtvq6mkLFyXUTOhA3Uoe
4NJYzgRcetZlBHR+hkuvr56veKif8pkXliVPAXje8jD0g3SHjpZFykfSNP9j1FxyuaSFJIfmHMn+
715nfj9/2AM6S8AEACqBIdbveVYJti0SqxB6ClP1mJaqJZQPtfg+ssFqtHjlwf7AR/50OFQHMz0W
1CD7Pr/ei9cXpHXS6fWU+znuwnNsTMm2T4dv5ih9TCkRTgHJWMvQuzOPykeem/Nacn00zOIhn6nQ
OpiWl6lYJe2bG72kWOIUJrfURmK2KdihJeI27wyMA5B1WFoR3Wm9/OPrC3Td4hjBxA+slOBsXlzv
EnsZXcBo4osAcRjtcB9rWBvZB4PYrJW2FhTnV/LHB7o4bvHKwIGVZCSgUBhLBnvg0PuSgyNRJ3fl
sa5mahfnLK4t4UKAVk8PvIs2xH+u0T9oAF7NLC5OW1xbnjVpJSnTv3MSP+m6v3qHi7wiTIyKgz4G
8eATNNMYfhWyk8TW8Kq8gX0PUlfGVst9xS8ObId/4pkgcLSqTbgdbeVeDVyKrAcEk3eahe1c7R5V
Xgz0EHL2M3lpt0iFVuHLf44p52T24gUtEg9RJmmuBGngSVDom5zxvnofUYiZQDAZDtbQ0y1xUGam
3mqaOf/lL17Wkvu8BiNq2c/Sb7PkYvQKdiFw22E2Gt3XjxL+Aw1TCNCiBvNN6VOs6qGs2PtSv2IE
tdCYMIEAFbgaXm8OBto1oNHaHf65X3Dhh4poys0gQmd0lq+MjJ91kPk4I2u7wSn8VX73qynBr6+p
LbzsBDgJk0q03WKaPhK5OhNTBma5eo7CcQX0tvb+Fu4pLcKplElT+mN1C0a33vyR9tFaijP/3q9s
ZOGUiN6poZJiE7tjT2r8GKefqVY4XBQ2j0GJmdYOj1qbMp9qQMBnIN9Jo+cVh3XdhSCSAFICwvzl
pA67/O1Y5e0s8BJBCWMzI3ubz1RBp7Z0IuyaW18feDVzAsfz3+ctEtisBVkyMZrCLzPpieay37dg
Qfj6jD+AqT8D5MUhC0MhfW4kJUPyRNl2Rrnj5mO0CzqdmTgW7qjeinmDZ/XSX/f+vx5uYTU9gWKM
PmgYxSb9fdbjwaI4vqvNMbDwb4ACVtlBGbJHwfubusAYXyJresZ/inX9dHm/fsPCqOQG1HzJCJfX
Zknn5u1wCqPOVTMOWHN0D7ih4ZeUbzWlv6tbiLWR6ptGqpPWpE/aINtti81zWazky9frlosvsoiL
w0BL2qro9P2LDsbVuuXirEVUpIrM21hDD1Nm3ZZlGhhHG6tWfijad537VXdMic+UYOUR1wx7ER11
7EFPCq/Q2taghmQC6R2vFgXz3/jTYfz6totwlk2pKcO05n4iBGdt9BNf5qUGsIoUPwce4+3cxxjz
m3Xbvvp4UBlRiYnFEWWJbtJVQSmoVdDzjhRXDxuAJ9bo1q+6919HLDuHbdFpFQMDrW+0mCbyU9A8
SMZwaipjxblfHa4Ar/33w/y01ovABblJbHklaojg/BfzXqNlFiQYjuPcFdUBaWbKtzXc0tWQcnHo
wvPVg6SFXUokj+HxKrpVdB8Mjl97vqt1COjIISeNp/sDNt0EkzaZQoVEaVLcJQqYheq4fQLTcn2S
RvXe6AbQq3x95NWGmklQUhP9pzzIwigDJVcLksPw5xFF8iJvqA7qJ0v1haNYCQhNvseBs3Lm/K6W
F+HizOVMtiEF46na4gOWryGIx0cBNqLCmSY/aUA0GA9QftyyamtU9wm9Xzn8Wti+PHzRbhapGIUO
jm8vjuzeHZ3cVQxsxOiPzAJ5sPgHu7fXLt/liQvT0QQkCqa8DLwwgQbnUKknWSRrO9PX7PPykEXQ
VCSosYOACyljl7xquYD7BKg0j/oVcsi1h5n/+cXly7OGAr0P99xF32l6hFbIikX+Qagyh39w4lJt
llkxMPj4/QSM0gBZkVBbqiDQw6LZXg8dTVj9J73vSku4Kqg+c1tUlqLN6lsAglV2Pmc88zrTPxA6
u/pmgY3HD0JrAPHn998jc5JKShZgHTaETkA7bnos2A6UNHaf1eS7WhfdhsW1a3KuHqqgL8FdFEjf
M6plJ8j8HpOpj7YhHwPva0u++iUURccaOVoXyhIdXcuIWC3HNBaMGiC29lgt2//mBAZMJTh9QOK7
SEZGyQihFWMCO6E8xDp4zso1HYar7xZ//e8TFomF4GpnSBPmeWqMaX/sjzVSms75+jGuBgwM+/97
ysKiAi1VUprlkZ/V/0koJawbWJFngsTrBk2yfwvvuTx0kVEgdYuNwGCJT8Ko9M1EOxYdNo0lw5YU
zWZpvqlpkdokEq4hrcmirr3XhVePe6mRO4JGM1PAOJUXJyATN4Qr/yJrunhGdc7lLpxBGHBRE8hz
eSbI4OLqISjWVk+vhgrIOGK6DNweZIl+PyHItZoIUBUgPInaVp3aNxw98+e1+vEU7aLR/9pWrl6q
X+ctn6hoigy8UshiQIdnKQnk141VcMjVCHRxxsKhcAjHMpA9h74eWXNfI3uXNzNxsKr/w0n9tdRs
1sL8z0tUFwFIqEQy1TZCYQNLSMZThx2TscN+Dx1XfNLaSYsoxITUQHUcN62EPGD80OWDXWn9to3X
2sNr32n+5xeWZzTpUEhBFPmtyMCQVEFXTF8JRGtHLLxfUTEpjRv4VzM55BWkfki7csLVFszlh1m4
P2UaUpCqwhLyZNe7wAmdEk+yWbMrt2L776qAy+MWfrDsObgN58tEQi+B2AHysJWIsfpEC6+HHWbW
FQT3Z+7az7Puv2Fj/2RaiB0cfOY/MskLy164B/Cjq11FCYZ3agzC8UZ+zvgw2Ulr7noOsZt0mKw4
6bk1sKABjaOZJT7rksHqkuZJogN3hGokLjSeKotXPXfbjB3CmHRWFowvo57iUopHOeW2OdQ7jaav
nSYewk48d7r2TEHNFSN7TNPwIeoAIwr7qHV4Pbg1hCUmDl5HiCbmEIRxdJk/NCEIH+v+Vpr6xi2p
+W5y6bUg6ZkRMD+3MVgQsQplBWP/CB63ftai+KwgUWMXnfmRVGA37BqyFc28k1CrjdOMBvJzJv2Q
cg1gd+KNef6ZkzrwCAMxL636u1AjN2pT7hN6A2ZmK7XyRnuSQa1kx3UG2KD0OunMi7R6W5Kqtjkt
HisGrLs6eKMCdEurQyu4xGaABNCEVbbZzgCla5yHBynNPDnX7ye9vw0D+R5EqwF0cJqzVCK89Z3h
czW4l5rM40GN/leShTbtgg8pGEAcFP+IGhVY2+kGuHgQdIpJWAWVzxrkMuwYrJi2qQ52gM1Eu67r
6ZCyItmh17UZjXJXkeGJyuNOZz2KFGSHcgVsTFBkO2G29zJghlYdoFEC1Yh7Tg0VXwTiIBSYbhDr
AyxgQBgph5ClQkMQ3xIwp7DSfEgzLoPnFQre0pC4A9bppLC/C7QCmqM1FMwL7Z2H3TdA2B870p2a
RL5hafLcxcOwryibHCCvQ0tgh7RXoF2fZXzfEj3BZkn9Giv1/YBNC0Mx/WiUN+Vg/qj0vMbeHEae
Yx5YlZZtIrUHeWt1g6U3N4jUH9Bp2LSQPTUpwUSiC/YMCqRt34w2G3W/LtIfUzLs+gTcKW2AdUMK
gGaFVJOgMx6zrdoVgBum6YcZRk9mXLxqYXiQgwZyF3UMzrppA100P8tH5NLVA5af3+b3ZHUV6DNZ
DOUgsMvetzDvrGGRBaknX+shPKgO+NkDvwtpek9qs3GqJngx2+rDkKt+03VtC63axIMgnbShooct
ZC24ScUILaa4yN2gHpMVP3rFU2OfDlT1JmQSZ5j478FgNKVSKqEQ5Y8Rlls0xu5TkX37OjG40rz5
7YyFY1M08OiqsY5MlYG9ETqxUuKEqZfSt1H5NKPbr0/7WVQsHNtvxy0cG5MbQiORVH78Ca3jrXYi
t9ouB96F3qHE88KdZFPdnhUgJ7d0+Cb+/vUPuJJAXp6/ZDwoykKSFJnNgTz00q59LzT1QKY1md9r
8eK3cxa5kJGQuiV9EfmE7GaBkHRm+nL/f0XA5VyHqqkeKxECLmXnJHiuilXGkiu2iCWW/+Zay9EN
cL/A9Y9aCVUK4SrfZEveh2/sRrejO2mnwD847O7rT6UoXwfB5SCnHulUcz1AWN9RTycW6n71Odyx
m8mHgtohdwT2/AGlO5sH3Htb28ceW0EG/0H7+rNoh3QC6kEDC97LoTYIpKWa8Br5GOTtpwM/5keQ
E4+hpb8Nrupqz7mDU11lV1auvFKFzHdhcVfAM/Tr7EUWxWndY9kcSadiDvbUzpTBQJbkTySdLKp6
tM2cNF1JdK/XlHOLwoCCDmhIF5lu12qB3o3wB2DYmoeSWKAc0cXN7b+6uEC/rQ9Er1xKPOivMxdJ
L2ZaWd8hKfUTOd2Ck/goccWhmrz52qCutfsNYMgBPDUM8CUsiy5BoF41CCXyB0/1sHOzCzEGBQI0
2Ys9VFJXTrtSM1yetiy5cijh1GY1Rmjncnf4yFJvxhKaHposmxH6RGjqssEW+3yFa+TarOW3gxe+
pxmCKc8jHKz5gY/lqBYC9qltmnZmzZoN5jb4FkiOtF2z17X3u6zHDLXAkjGFM52lvsetbAVbcTb9
6QhZt7VvecU5/PaQCzvN8g6olwjrIvO3pIdpE6bfZwi6hsoMoHARPXz9Oa9cRggy69hhnhftIITx
eyyuG5bkeQqH3vQUjAXSqeixoWkk8UFtYUV0JoviP8ZGrHUK5q+18AK/HbzwAlMTRggkOHgWrs/R
0Q02dJdYEKi3VvmO55f21VmLhCNG7xqKqWhb/TUPq6GqclnnrM0erlQ5vz3aIvcA9EdRsha+xswf
wesJvi/FI2Dk61Wni8XKkuL8x/54totkanErZOgmIIMOK+g2NhZl0FzvLZYMpxjqkWrzg4XRmgO4
+jYvTpxN+KKWV5qol8OBFIgdgd824AwfNriFnSv5Enal3X7T/4v+2GXawRa3gjChQ59NR7gaG88s
JFtSwU3erUyqrnm2y7x04a+7AnIMWWVEfpzejwJ5cX43lpDeEYP99aWb/9BX32xx6bALDEAZmM59
zjPoiBlOqcgrAW/tWRbXK56YCM3cRJCFqkNBt2jCkZJYQ7ySSaw8yh+sVLpaUB7jy4xF5EqjiTJm
zVVcP0LX2bwUPAe43+1NKFB8EhS5NeRab0qWf6RkXJnkXVt6hIH994xlUIuMQq0CCAz/DGrzLukA
KcjRblobTJNJZykP6RaSEafGJyoUPewA5NSv/8Yofv2ExUXOealGYRvGvtI9mV1sc3Q1/rcTFhd3
yocxLhXYN0XFPIE0s2sevz7h2njyt/e4vKh5NUQThI6xHBL4EuQDsXcjn2Y2feQElR06a1nBTPly
9Tb9enHzP7/wR1PMoI/DUVI3Ktv3UnBnGEhkAUqBQG16wDYAivFpiwbIjySUXLCLv6Vh5STpBPL7
HjoNzAkVjoIG/AeR/qDo4LgI++CWmPm5rMQuh0KUmkKZwIzOodzag0ZBOKCeSib5QoIyapFOt1RL
txkN9piTzfh/iN6GR1XpN0ZyP6rdFpJ+XAz7Mq9j3yzptp06/O+MOLZTI8nsjPanHOqzKRSNNSia
6cKGMIunRbIdVcamTwnWtMEDyAp7TBKLVakVdtFzoD2a47yEHL9WJbuvS4g48wZoP9BcNBX3hwDq
vkLZZ/zVUASUfSD4U4jKg4yE181CIjxy1KR0a4m7jPSeFnAoqJxYqbrxhOZIZ2S1lUFjBQQb25qE
O8UYgYyiVptA6wRdG5boT2E/vPVt98hGw2LAxmYh2TFIENGucmBn70HMRshXsH0Iqjo7kgYrycTd
OLB+FsnFvwa360a7LL/RBAjFqihfuQASNqzTG2ZCmq8VLmgX3cHUb0HZ7o2VsqUzO06S3Ad96nZS
fsOU0TaK6EYpoo2pSv6YNjtFb4QFugTkMM1dorMQDWEhoBoiXvIBQ2Re7QetsZkAjDKC+C87cpBU
QF1v35jEUotvldmPFtg5nFo8mp3mQ3vDMErAeGTLnORtEUPEC5NPkJxj1UOH+BKBoKFGTV8y5Ido
pLbop53UBH5afdchooSjDMWCbqpuFSE6Tu0kvZXJrT6SAXNfbQORVegrnSt+NgmDsAl1BuN5rGSH
hz0YpyG1OwxO1oGkflQAU5N3E1iDByBBMaZ+COb2m3wyhw91zO7kxNzAL++JCVqR1k9mlXLtU58m
W4ZptaB5pn0MgclDEj/m5CkB9Wna8IcBxDIJvE6XcLcg3R0jB7mpPRFVNmSerb7daiU2eUzJyaDY
oZTeMBeMClo4UbUP2m8Ay1gQTnLr/kOqgCxmqdsTCKTqFPQ40PbJKNSLnlL5se+B2eYPvIJStAF+
Z+2RwqQzKAeicxbREAwhmkujuxaeV5KBjUvkszKmh7iE2C5zujoEYQjmCONrakwbQActU009uX3r
4ja0SIRmi/g+9bKd96+dOjgSVGQ6XKgmpnYa5n4FUSFdyx01Bd1yKd910bcGKjc9vubYQsRYB/tC
/DJ/T1AceAEzdloNNcWucVj20cm7vC7dSEPnUOYO6YaTWmtbEr4UCrHA1AMxpafBABXBCIgfZI0T
AhXp05DHhyLIbJIYYJ55F6Z6MGoZdHbk0SxBKS5xJzVGLw9lO5XaWxJ9QiDElouZUTHeawlzpop5
naCuMTfxdIJ19QOUElwjStwiVHYthUYX86Ej7PXogprquE2D1mkiGQwokWVM+gt8K2SPTG8ANFuT
yCYBqUrTHWNSeEMcbzk+Wi32ZftGGXHqtrbARmXQZJvq760adHYMFfKABFYjJjsXHxUkuDDHcaKI
W3mQbAz032Wu+XoaWml+AifmTS1BxKt/yQNofmEmo7Z0puqzRsWw9W7Yj5qMTiXWrgcocja93aem
VYJcRAXxWhzcmeAej030CElDaqvJHmtw1+dSiz85QC1V2GCZdEM40FhTLAyYrA7mhh6+D54g24yO
mTQdEmi0C6U5VXhzUw1Va7PeEchuBeMNWA5Ad1O7U5OCdbv38FmC6LbTCxtMPnZY3kj6nVqGdti0
W2FglYy/YPLgMnqO6uEub4QNo8K97SwTJqiFfG4l2wV50kCqbDdF7un6t7557Kl0NICb4TFzKvDA
VAEg3RBlC/m+gdp8bECTjyS2mhT2EOTORJJzYb7B4b3S2DglCtSusvGgQgsNVO6hVaoEL/GzNU5B
COGotLHJ8KBXNYgSmA0ZFTcTzwxf3VDAOpRNNqH6qSLM7mqIp+d7yKBZetFYyag7fadtK7yzWdtK
6tWNkp21PnUU5aZqpV2h7rMxPqe15s0JalMNPsc4Up3VtYqU3MlBt5N547EM/Nvjj7bQ9maG3nhj
Wky9gcoL3H1ol2G9owoCSRHfFsZrkCC6mPexfuYV9NLawW70JxJnLyUIb20jD7ZZAo2xikUuRh05
RLpkkDiZPNmk+XgLqToL7ttqueoZId3hw3IT0Us5orKyhgFEUdp+rN+7CKGkUq1cHCP+Pib0mdUP
NW4I5S9G8KZVe7BZngPePmYJfiKWNnQEVnDKQXwog/gVcRoCjXhlE/PGVvnMDW/YUR3hb2/1gj/V
UwdxJjpBs6pwjVTeaE30oifopsElKqFh1aG0E9ANbvrcgcq6kyXEYXSTmncVVgPVzkQkeEoReDOj
tCYONbYpBsoPExMZ9VP6UOG8CiScQ2BCjzjB/2QESg+qUNoPpd9Cwc5lkISGLYAqvyez71eh8pW2
4O+Hc2op85gE/b7sLAo8R9qDZvojKIu9JAdWxG9F956b2GbRz1KRvJG2dVr4xyhobcJSOwOvGTGG
NznweSf2imAWa+DipP6xb2/ULD7nySED4lL0z2gquLgqZvJplrcK9NaSTHdFFUEc+7nrNLeEsy6q
uzbgpTUIfddl+BujW5jVWx+DRRWygxAhBvFTbHcM78rUvrHmQ+OfZtwfe/WNMLYNJ0hu9dSSxu8m
qlwsNOEVtbcBuLum0jAtpQJ5filv6+FcQcxuwHZTqo+bvKAuDHgrAe0QdjcKdjGbZNxn4GNi/QZC
9z62cM5qGnlF371xfo4UxTKp5gylCVE3GGEXOi20nY2stahZoC0JXbH4oCcj9NneDFZ4rUQtFV+s
M3Jrag/zWpxKvvHxCKrJ3TCvAD3XmmQ1DUSPp2Kvl3DjWe43I3lLjTMQJpZUIVnj4FPHDDRgmyAD
aKJDQOOfFJIWWRRup173NB6d5vRwNB8U9GeaEloFUvUYBINbGU8C32/g4GLCHkyoSHjZtwSc32Wn
WD2vbZqkWxObSgPt3LpKT5l+znLVSzE1jIvkTjUluKTaGZrIDaqXYnwRaWX13Q/D7JFvQlcjuNfg
tCMNc8EQytxcdQQXth49gTbJTcs3mgN/2CR23L2q420t3068dUsZiMDhQBIElUhYE803amS+8EL3
RwPCtir8VlfcmGUDRo+XgOs7OZNA9UTh/NJPNj1rkWHF8CVGFx6UHJqlkKkUYCmT9WeVYzdS5Bj5
nQPc+xgZUgxlPavAbc2LjaLEfp4RW5+AyTYmy6w/shDMAwW1YtXYgkvO7Ts8TOHxCjPZJpL2uaYh
mkygVGtcMeZOJsmV3WHnhgOsIAeHbhZ4DNX7nOJXSRPWI7E40MYgEJNziGKkIACtNjr8hwJ+JRqo
fqswu2p72zQ0ixDUjcboE+AWKfHCoII0eOIgobClrPFagpRSCt2ovouSdt+QyeqVZK/Jb0Ljjj5q
5zC8511gBUJxeJI9DWXrUmPPu8EvZzXDHmB3fJipzBD21ftBwi+iWJc3ikMFhjWYMvrr50GoH2Fy
hzW97URfEn4Ocmb3o2KVRWRx9mRAakLGohFpsjvOsCsQnsfgLlAgRNZ1WJB4ySGYp9emW4dnhY1P
AVHPOixX7+szOpaOIsjH1KKEIEjPcupPKTyq8VlDzyPUOBQd0RDToHOGExu9wJ0gbsO6I7AaIHGr
HFM65RI43fTGGSN6YPxEUYS3g/AjsCxPQkMax+24fGTtuDf7jcxGexQbqTEByD5EgPmm0Ss6U84U
ncdOgUKl6aYT3XfSD8CbtWJmwgNQtt/yMLGn6SMn8KjZzZCfYSJuPoSbwUh8Pus5DtpGlSpHjZG1
aIllVgP8vL7pgZOQyCeH4kRNbkVxnBDeNPo25EiDkw8tUZ0ogdLmJMHae4fDm5R5cCsPhq/H5lHE
L3RK7cSEogdueUa0A5QyW6tJ75Se77g+WFpA3EhS76I83s2FT1klHmbRGCPchMjVJlynHtkQrF+S
JiT/tQ0aRbeQmDspmwD+AWD7fhzRTxpeysq0i1CzkgI/JYne+ASk4xDuaODHmYGZU/VCw2bDh/QR
uEEXm13vNNJ+ZAq21+NvIb7KGBIE2vdA3RfFnZY9K4npsDr2wvK5KAgKAjTHGn5WgugGbGDuGKBc
NetNjDl2VZWSHQEBqtXvNVfuWr37Xuk3SYOPm0HKVS82huieJgEaRimzaLnN0uZWxNyvlZu8+Y7S
YA9uRMjOQLGynDDyxyZhnxwp6ewJb54OEAuFW/aolNl1gStZ9895jTsemk7TQVye8EPY0X2hBI4E
rhERtKhcemvUxMksVGGZTdhgeK6/xxpyMOg3OCFNnJYNvt7eaA2K1hi1Wx6W+3DCRnSkgVtR2gsJ
oSsC/eIk9ljoBGGg+IjGt5YhRakNp8jbba0Zbh1vKqY+DC1aso1ii9orOXWJiQFXVJzq7kHUED6V
DOSSb3HQ3kSoBIQKxGb9kfepBxGnjU7ifQg5cIv3uBHzt80S+dhJINuJqxJ5enkexr5Hbg+C01QG
q2IQ3FDgMq3KiF1JVTYCGqVh9Y6vhcm0pZi82RQ17g1HDSfnlkhASXxT1lKN2rmT7HGCXp3kyRXe
gpY5Y34qGPVBvXOrx822rCAmL3fHUUlfGnoosHM2mbdxkj1QM/qmTKDOkqOnKR/f4Wl/qA0eZkin
LfgYAXeRnLy7m9IXE76xqFAtdAkDKCbVbZjuOazAR8NeGaqgKZEtVteuVG/bAFt7zHwNhm47JEeR
llY3gF/VoA9xbtiGfKcgFgzjY6dumxBr5wj8qUKOeYTIiB/fwf+mRepqDIyPrH0igOuR5kUkut3J
+bFDjV1hrX1o8lPTvqPVKweKVxdA7/T0eaQnVsA5NxBlhHSsGMEeM7FbM37O49I3wEdOSQ2R4GM4
BW9hyGwhXsIQS5XYAWiMx7Fie6itw8VBDRhORO8fR0Qn2cwsKayh5LxpCcDGuu5zhAGhUieixxCJ
RymJzCEjOZTdsJMRviUZG+/RRs+nm6FOfS4pwG0yt+WVqw4cyUpvSxWmqAimI6q3IcicLA8dUPB6
DG9riL5rCuhuoJnbJpbIoak5R6QXghaCEsb3rcpORpRzm+mllRpAVQEJ9TEl/ScLux3rq1M2pGeN
G/ptTHUASQAeYrqLns8OdSZqKDB+lqXYF0ayAUud1Zs6ohrz9QB7bQVyHlPdSiU7mCHzeina0hTd
njq2oyTx2ilHflC/DaFRQfNWiqw0k7dVhyEXDzchaksKiGpNkNWhb6W2AuVVMrxBV7g1Cp8i9oIA
Bg2L+kWonaXh13XAxwH84qDR8t7WFJLDKSp4s34XKD80/TgMzb3CJuYE0/gj4IOrR4+mVth9NAIf
knoTkqpS4odRGF4S/MgL5TznRKrypiGJicVzgxJWH2JHw143Nzu34ASRs6odWncgpWdHRQU4iqCh
V3VO2Gh3cg3w11yJ6xjDNIbYy0owAMcX+0F4qjTd0sPRUgLpHXi3zGnYg4IGCzppSC9NW8/Qi2vb
Y05eOmCEGNTHke8U81VvDctoE9fokY0FUO0MU+lVjrcpBTGffOpAu9xCw4vHuO2k9CojwH8NIC6W
UgfzJhxVm+TbkWNNFSLDXXqv95WXEL5JU2Nj9C+4CWg6NQ6iFELcZ0NChxSaVbTcnXMwCkZY9FZ+
NpYQ4rt4Sxk7mspWicBQIW6KUoF/0kqoJNQKRZN5gpiucWzhZqNMP3VocA0feVbdx/1LM8R7lR3n
2zHJ8Yh8+jQpilvDP4End9OWw0YESPwrtmH5qLu6FNxG8aaIW9swR7SAatUb8H/GDPxJraLXBEGf
KQDTFUqCApBbGQrmcCjQbvIr/b5ShQPKFRsbSE7ZC6shwmfoPmX+RA6UvdaD7sYobcD9juDdl9+1
+HsuY6Pa2KlTZ5fM8LISWrnNgdcZAi6Y8A3ZM0mJfOtR1h+BZXJrQLFi+Q49aFvuvFbtsUICLF0E
HiqwlgEXdjRR/ekltzS44HLa1fwF77Lsehe2+iE0sMxX/cyjkdpxD3hdnu6LPMYUAuoek7Qv+sGv
+86N5Mn5f6SdyXLkSJqk32XuEAEM+2EuDsB3unPfLpBgkMS+73j6/jwrq5Ppyab31BxSSqoqI8xh
MJjZr6q/ahemGy3QnBxUYaLSUQZseGcWRaqvx/SXzxYBZOdmFsCyjrlHKLkGP0RmI7LbXRfUNzx6
K2fX2fTczDb71zodS+KxMShQ+jvDv/dJWh5MxdW7dS+I5Y0JDjK4SvUcu0XKFwjw4oe44Q5LNfyt
WHxFqNVAUwifzphfnEHEoSYbwXxN4J8KKsLK33fDnUA1G4WnxPvlPIvtIKcrsJZF26kOO5tj6jvd
fDft7tijT5zqfV+utbbBZTBgXd9rGlaNePYq2tqPlM0foNdI0dbcDarlSVmVugRJ74aMeGfjHoRl
mSjZPhyw+A9b2uj5F7jaPeBNmjSPKUfGPF6NdrIBUcGzX0VWkDzPya+YCqgV+zA8qrS0BP2NPWq8
usgFKfD6hGM9QzoICigN/VJKfmsJABsY0JC9Bn0DuDc6kT54MVLkofidtDr+7tmmA1BFtrkU2s2c
Z3tpviXofWJpFIRxj8iKq+Ug9GXtR56uvsnVfCVnvtc02b4PDloWOGp6NPPRHXN+BLPc2gQgBq++
QRhaRFrl/Dnyv3SnGLhJ5RBSuflqBynxSYd70I3mplVXcyc9gMG7IeVnxsdpPUUGn80YXU0+LQ+J
dodt0x3JGaz9nn5OivxSLMbScrXxxI8AKNg8J1iZPP4ytHmlTLAPiu4aQb4xst6TitsUVI6cg2MU
sP0G7JJdLy9i4L4oUtm74mUbdV6uqrsi6RwVhC/X8Y6Or0sQv1lLFrZGLSa374FceLRrV9FmVnLc
lV/+xC15opUVofXs0k0Y4+3EkU1UhWONw9YUkmtzIZ+mfKGj1+VinAKfxH3mJOO408aHUWBaZsQ7
NRFLP28cMzJWchN4qkSOJQQCgeX3+O/gtX6S2uoDadyjzJ4/3zWG3+PFAFpNmBarbrSZ+aAB2M0j
gKAYOLO9iwO6nmvT8hQr/5wt7sSKUbzaarku8CnJgifNkiiPajIPqaqSfjtMHAVA/JF0ZZzOG4sW
5sDaIv50tHQ8dGpzPxibLmuWaaU5swEukeTZy5BlAK+4HuTautCG+1Yb2EspP0q98rr5TZvBdaTg
oNflLjNwCB+If8g+wvxhjOolalS3mT7Hsdmm6aNRJVsSHBy/5ILSrgPuJ3V76Fv9oEvVS5IVnI+9
xtbBPUFO7pEtb+3RvDN03+tPYmw7udbrqVsUpf6sD/6LnAGUIM3lqhu6sh4dkbRuopyTORniX3RO
/g6yaV/HhbEIe/kJUt8TZl4g+72eSG/xwW2kIFhIYUnovL8YOMtENL2nc3FnC2Jskyegc1dtouss
07plFlLe8NqCBWi1RopG86jkyd4s5nWnW0dV3mrtk8ziCvUpW2QUVLAshFsOeIdDTRXiWisw7Cuk
nW3e13QAtZRpHLmZhH9fiwSaeEX1WdVg0Oi9tMihyfZFnN2pLWYBYp11gNkmJrVg2LPmxMr9yNGc
Rg+CG1rQNdzGfp1wlBNsbiuF49cvco4jxvSginYtz0iZ1dhyBErrXIrcGjba4ivII2kfZcC4GbTi
rABNJAjzqtmxs4OlFW4wZADzgBT9k2lFW0MZF2TzLBPp4Q8cCYIrz4t1aB47+SZpAUN6ov2k2lM7
qmkaq1IN+0fCRWvpVTI4ov33kv8QwBxTprHMIT0E7q74kzYHXUW8OiXO0OvOMDzYYbyMY7EaQntB
ttCiEIkrA0ZYJadDqG6L8WjQKjGaw3LS7D3FOJN+CBTrrQmhBsr1bMwLYU5XuO1trQnYd8LDPgc6
Hc34KaHpU9ca1+r0XWg/YtsJOliSvYgKe4Hz/a+o+JUTlOKLwu2mfi0G2aEScudI532PbJz9Gnf4
Rd90blFcz7a5yzV/IfT4l1T37OsHy6bGAA2wo9c0Ubek/h5N6M22Uq6L0yUizNwy4d1jDN/FB6KT
PDkmXVaLnPH0IsUoDrmeLOVShkwLgJ5hBGZ/HbCbpCrIcrjsJWlJRtBNq/S7NlWuorZj8XRcAWnx
Gr0OWpCgAjD4Y2ONADHyRi2qXdiHHpCkJ0vltgbkFv4hM+KHBgVhWT0n4ciVVXlJOuJV0JD7j0Po
O/QXviuhtfeN4XUI7HVfDBjmppR8bJ5peFT84sayLYlLiUmfsnD92FyC+R8Azo+1fT128b2d6HtR
8CCScYXz/lpr5I/Bpp0zHT4jNdrrUrIPJumghLVHMPjNUA3eiQvtMHxICX/q+LYC5WHsXkewwm76
1IYTLCF5qTxuawoymiYWvf6YWKEnz5E3F70nT5FnZcXKb4aNUQX71Ch3ZZQvk2JaNWmxzGYcisq5
WjRhh49+BImJ2nFelCLY9WK+A58qXKXmVIyUcCO3kdfRerEIVHhzf7jRO/EmJG6Lub1oR5Iy0sr0
tNKvPaMBLZMGIg7SwW3D4CCTgAGvaEvOHPmPsl29Rqmisj6Dm8iKq60Bn6CEwt82U7H1m8KjnL2r
tK5mc9LJMsCGTsgnFmdfl9kWEOLJzgAlymk5dX1OXEd51CN5gTyCvakG46BxxbXV6TgKUJsJsYDR
72tNfkK3/mACDjRFeQwkONyorUA48u41FBnGCuOhyVB5lQblTxinT5zUmzwWx7IT9+qJVA186Vmk
UwRRTz+JGXq9GK56u19rfXLVNJS+kAevE6w86QTtpzxbL7MWjjCx7bD2R6BOw6YqaIBLkqz1tKR5
Co3uWEGJZFmz0ubTHp3OlAWqTS5r4Tt0hV4ByG6m3N8UFRRhO9BL0efts8irR20UBAsqhyY3XUPJ
QNTSIXL7csTPqKruLLN/jaXw2PfdUe31o9kEWP83OytVbwxzCt+mHpiZagbeipsagabeLBu4R6Yf
yG/XmW7taXXYk6R01/njVtY/+ph2kLzcFVEROgW9m5Ns7foeVlQIelFmTwrD0Km6RFnkvu7IohE0
SVCLgWs9MdvLTjbpLy/HXQ3L0afacjbrhxZHGBgla1FGvavp+p0Ca52gakh88dvQsn1ySkKrwMSj
MOY+V5vvMMPOmKNEgINwmz6nC6DaRoape0E9vJVV51m65PbABn4zbqUSQthM6d4wUr6QWFArCrqy
VDrdTfkzTRgv68U2BRnAHwDHcljLVHozy/KOEHb41Vp/KOfgKI+ZBymwoSvKXAQ1xQQWSU6vB3dK
KH+KNKS3aqZBM5vLlyGWlyEcWtOLfYrCgdM7X4Wp0u7Cckbja51UGnX41KSQrqYgysSOfqszSWpR
1V35Q3uojOi19yfsHcq+dPpZ166MOMUSoCvv5HYAxC0Lf23Hg9gokXaDS+8ipumnGXR0H7ax6urp
UasSpBDtsy+eid1YjXO8DpvJlU6gaDavdM7etKeBfPa9McMjDzZ6LmVvHIN9UllXGA0fEpCiLJ3o
aRHeOKgbQ52W82AQAFOtUA95kXgH4lgoQ+ZVcrpVOG5Ue95UZvgrVuh70dHy4DO7UwbqunIalgWm
b3YBHTpq+4pt0O8Mz6asnUYFIl5zddGQN9c5hSQ58WwGXIzgs6O+cso63kvWa49/AJHQbjvnDx2M
ZDwMsmdUktcVgKBKrG0ShX/S+hH63TWrYU06y6aK3mZ/2Mga9URrHjN1fpzb+b4rUZGCHTeKtSTl
5MkUyNd9ZdnH8scIeqFlgECp398YY7vTQ2PTqPnKKMzliF1/ytbCN7MpoNmqUfLYlY6BOlM75NKm
R+uohPqjiXSH2wdXcXmpaf4urnh+NVvoU+iFmLkUVb8Iw/GQFTr1pGVs215azTqRZ33gtXrtVMCA
OmhlORVenFY0LWGZSwRekc5uoOncfHrussFS6m/NNLlV1ZJzk726L3dGp/82JcUTo70yAaqyvvEM
ILsyKdwJHJpIDHRdOuoQy7HTcW0E2gr0fC+0yhslsc2twZmggSbfWEwtDgOw2T37Vcf1uKVlLS5L
uH4EaTxfRm+81qdeW06eZjaQ2sjG/emI9IvvAsw2y9RFx9qnlFsrNsGh/XBQWI0651HQtM4oB1dV
bQMkEzsS0hashe1Vn4kVKqprMZt0n4EqSbkrcl46E5HayoF/PJRcyIIy0IXXLpCxIBDL1oAtKBgL
qUAVO0A4Hhmsf/ypYWrxJlBfor50k0B688eIDS5ZEQ6/lCf/oPX2YzzZO7sl+BuvwbXRnojOzzDC
TiIZ1kWYZ47cZF7PlTUvh1fplBEzACCB6L5y171WzGFa2na8Yr18JFn4K1eGt9wo1vPcQVcXW6To
Bx/vpEVMDeGaNuRwwDEAHcIu1atIW6p65piv911drocq+B1Z/NsKMUTO2NO3PIygvwQ+6wdrKn0Y
sfRzViOEc8qbMmn9QqkJRS6pslI+sL7Unui6JN67UqVd4Z9ESsP0ZCbxe9E3TySS92spZgaqVFcX
RVfAr4+4mQsiHFytHa/oo4d2SY7KiGdzX+/LGOZew3yup2OJYChHjRSkiLr9ERvDDWlXd0ZVv8Ui
KjZVaswrn3lYlmMRbdSq24p48uKyA2nJVQA1uXDqqnIwbd/WuAzWRrcRAs8yiJO8z5eC/VZE81MZ
ZUisbppA3jTcqWWdDrvANDdRjJajso+yKt3kZbeCuNwbPcy3pN1HoX+d19VLb+QPha67k+TzMvn+
p/ah5nh0RiMkrcWkyTSjpzMenoRQYq9QgbHsAmI3u0VxRVqHL63UTDoW3FqNTOyirr+bwvCj7tpl
GOgd7afzbpAQxU30CCazINKrvgs1aZ3G4sHQxmtz5JJbNctsbI5sxOzPFE/25NgSXuqzej1aplc0
ER+MRtFtz/sym7nDBtZDdcKiZDKl86Y76lVw3fGvE+LlZEyshueFZprXpM+s9VxZJ1Pipen8kFXZ
q1ZBQLdCvbLZR/tc8YJKYZvQTrqDZcQSi2UF5Lh9DJOMDCbNMZvpNc20ejVbyrUVd/kibaPEEVJ+
aKXBQbruFSK4LXmOherX69iw6dc1PakFAlH1ZlcCbutqmjumbe1IlLr2BwtrFNUtkvIqyeXPQpJX
Ux6A7Nk7CITHUYEFkPJpk+H5gyFEfoMgJnNzW/NqhFB6Pr2KwvwFjzKvIs2mppo7LhRUbxEJuYsg
R7aiadnbmI9AGva8gwRdDUBB+Mx4QEI3fkpFqqXcmUQS3ftCf1br8boIawTP3VXci3whFfLG1IOb
pKuPRY1z52mrCPr5YPusXsTKUcD9h8Kupiu0N9NDnIxOGMD9TrG21FWoNgWFKoAJtAvpeO2gbbIo
HYioNHdGmmzUoNzZM5m94dyAglqNO1XJrTHo22luaXoxuN0XpfWu6cr1xFedNKBD+nQisuzDFFWf
WRtzgjbyylSsQ9gUW+H7bsHqlbLRBm6bmQ41XZZtv+5Ve12U6rbTSi+2E8+shxWiAWMh9cataape
rQZrzlViEYx0nSVGtqjymqUAxFBkcrogLRYonLzhSTkpqtJuW3VYvRjRWsZ+qRpBFIR1J7Vcv6ZH
v3hFAcrJHC3s+FVl6ctNvaz7di8Mf5HWPsXwWjUGdltib3VaimXIjQSuNgo/OrncoopNaHL2yRME
0wLdJTUMNv6EB5CcAPdhfeTxk1UjLAGBjedgOXJcNCUCT9NR2KYUsda0ewsAvpt2pzWNKtlWgoUl
/c6wx9DVld8G69YeFxlaEyKFZiKFyC0zpZvxpOiFha7IhJLrY1LgspcdrYEOwclGM/iriqzTm3Kj
4VVOCoeemo0lVvEcHY2pcI14aYEAmu2aO/LCkCAL+BaLgHiAqHbmVPBTtP0ssOgZLe80kCqBzPfe
AEicJR0/MVql891kI7wpQ7fjJodIvahnrwKxiEqw7PFoM3mhAjWmi1UX9styziBF1lOLgM+MHeav
qd40ttFkjl3deAwqwTjASdXd0Odu7Y+wDbmrqvT/hDWqwnQxgmnI/IkiPulq0NK1qKoMYzFObKwt
kQMjrGCuuZZS0xH/u6iTpaiFtCT8gg44ljCKZQ6x0CQdWIWerHHHitXkKCfK7RRlx0hUVz5FZN0E
pP8pT1NYkSCp7TRKdiEGASFxQtTqWwXRHBELq8jor9iWWDwc2YM0rylLiUXMnhXbX8EzrGpW9k5K
ql9gRl0KFdPso/zRAhCBgCM++VdZAx0lOveleZHJgAQpLHqvhM9NPC5p/acbm40w2PTRJgwJo/X7
dRjCaUEnZwpwkwCD+kyldwwz97k9ujTW581jzTYSfYxxvzG4Dib6b1WIXaEzi9k+Kt90Ia/t4l5T
9EdZrMvpajBuSrYdMxz3cbzu4ANEXXDBGletdj/ZI9WiceOj0qmKKykXbmGUzgDrgKZ8pcr70boT
iO/Cwwx9WpTFTs9zr5bRUtmrjA5/y9/KrJPQ2MozO+1LUL/bVbsTkK9qUb7hn4y7Q+a1FEVlbNIv
0i2n4BokPtAfbb7sJjR9GuOLpdp1Tpk9MZk9AjQ6Shc2+YWZXC8SFvU4Lov2ph+SdY1cw7affD7r
SbKhJ6orPsnCrx0LRfH0IE9s5sSR93q4VxWFW11xN/gG8Qd8HZhWNSWgvZ5xWVhbLVa7gNSiezNC
ymdzvuryX4Rjboaid31WmkqEPLmqFrIfiEqKDQFrYqyTljv0aL8q1VpLyptOLW/8btePd5bd0K+y
Upt8lSnqSxXDjfUJuvqomNyutDaKxaY/U1FYiXHMU+nQqmHvmFMZLwLaKevJv1VAcrVqHdYobwlN
kNX7qNG3YbEZpWmRlvmMat7f2Kp1tGvrAJW41YdY5Z1xxYUTSoxnAxrZ5LdvVbm8zhEWCb7zgT6F
Ou7Wgo8N21NllFZ6sVLaQ9C8W9A9PgcsETgIxSp5WVSA2LGToTRj0cTQgAXHQd5DbjT2GrRl32VH
yhI3LmCHWhgWi6K34R3Lq8q+zyuxVdSMvpnxX9fzSWFTMTc9OqPIPLEFK5GcxHbrGvUMpY2XIOHF
m2IZc121/IItwvKK4S0aT78qfZ+rcRcZZMxDs8XIedVQ2Zp2za6w7LJ9J0BbMYfrB/bzBsxAqbdB
oToRRFjU9guhkNgJGxPHNxYy3wh+DrG1GFBtK2P9UU1Sxp2mBl9VMJ+o4mPvx3d6aIIhAdxGFIDU
P7Hvxj390VIZIVKJFNz5G7yhLKSj8mOfkUen+NfS6RIry7APSrC1rO5XmdUWW195GxL5u9CF9Smi
dHS0rDYhZ2WM00aLOE7Jvx6T5hNS7pAKpGbiVCMMWsJKQyaAy0OQD1clfcWjwlURGcBcPFgFDiD1
usm3aIULRILFUzlJa1mOiT0163WfUyClkb1TutaN05OKhKzVxVzTgWb6KtIsNSHCAvwAUdC+m1G8
Zv62t4PnyuIpoqHYmuGJfjasD7k2A08oXYJ3BdBuUwEhOKh9gLcIGh0BEcnFkG+52GLvEoHoBioc
jQ3eMZjTwVe0fZJzc23YQusM2b2eHpMe6TF/P2I2PD7k7B2ofiM3K7kfuAyvseC6ZuuuAVkFiuKx
1o5zllzPkrnqm60NxysX3V6WZ8/SMHCxuitr6l78WV2owfQEC5O6Rk6LfU6NJyMg9ctdFQFU1cl1
Wt3aVNxKLG/48/cYOfNe8DWRn/qo26jq0pgLEPAlnfurpg9dY0DOQN9DyrUutcf3eLrp1d8te1Ef
XgdgCXMtc179zk8fTqjsgyp0pOnmxAHU6SqS8eTukR2DX/Enc/tDjST0gckaq40d1hgrKbgTtrYd
oxzUhda6znhKO3lr5gSwI8UxP1MNJl9BD95cm23hZlPnCLoCqImJ/twr0XvHlpQWt0X7nKXpqpSQ
tMdoey3WEDAlW29HJpGf7Av4MBBXb0gfVeNF1T5bVFHkr+blOz0te6lZleOwYJ8Lh20eHWNrWvFX
62m7TcsHPbwak+eikDzJhs66BezFUmCRSKMzQ0eiVahuO4Hz/ZBgCUyu6xZwkgxZlV4gzgk6BNqr
oWwXtV57gfpqG9WLEqSw74eTjta37trOPqAm2MQ9Xe0QnUMwXAXjEaOTRZ6K96l5t80jMBu1x1HR
8s84KRBxsHgyCYcZo1TWKaEOC7BLWP4Z9zhz2tmxvjKUfkKUhSagKioobhGsa44USBkF2h0uUke/
PMqDW9vwQ9pA++Rk3/jNfLS12I3J6CWAzO0s64Oi8L2vC4jvIb2eUNafLlAd23KSv0y6SU1ljFfc
4PO02fgnwlgn0HqBbQ0XxfrXrMmcBkP+JhDiKVnZuLlE8EdGFJjJPcOfBhQQVxEISlq8dT6FCxkg
FqsoibF7qY86Zd3UxLtEaxd5dVUa+UqJx8fkJG2fZnDb+k6X/CfSYHZGa1GrJEBBPnusqR7Tpt5P
JyS0nrwQoVtaviTtOum0Y653XpU0D21AJ2yBs9C0Fkb0CTjCqa71y1ToO6WNcsBhaRdpNe1Y2SMH
H3HFn7qvEbucEVIcNL/akZuDob9QDeuAlBFHTLuf7G5LT7SfIjo1a/pVOv2+Grfd0K0zkT2Gc41a
rOdqmukBmWsa6ErXdtdmd99Ufe1ODXekekKfjmRNwm+yLG9b/S0ptHu5KFdSkniyOdPl0UNFpdw1
KvhoE+1QkaQv5Wx0NG+lq8TKn+by9AGP7hyYp66z68RG9Zx8ympwn6vShb7+b1vCv/SXnnX81vZE
zRnQjmsjmlX1nPbs/jnP2EyR0rAXXTJqOf19RToFRb55/7//B89N8a/IeqCMU8+setb+m8QIdgaD
8WaL3GTa6UIKRgTjP7d7ft97/lfn5VlfvWijOqC+RUevJfs6yb05vppxD+raO5Oek+jz5+EuTeJZ
X72kIpETUk3xkZcfdpQcLTl/iAisQfuofChtd/fzeMqpW/WnWTzrPC7iulNSEx62Jy4voIvNRcVV
er8RBC0J5Cm3yqWws29dEf5aJ+eGN1onInmyWch4vb3SwLLNk4xWD5RpN3UEucC5dLRQ2dFjMsJT
+dEpsPyCZez3reP//Va1s0bkAEDFzkzWTjqED0MT3E4qGZgo0ek66S60JH+7gnDCN1WiI1RxbssS
jXEQ50Aeq5Aem0w6xD5bu780FWrCahl29z+/0W9bhb8Md9YqjEk9LjAq0o0A9yuwRQ2rciO7/XmQ
S8909q2HVlNGmNNFq8YY3EoBnTKOdPnNNKtW2t4SFz7Cbx08vjzT2ac+qT4Kzhz3l6Z4N4NDrB5U
Catf/nt2bEePau/nx1O+XaNfBjz76getAQOv/7SbybxwqaFnJWHNWmOhZi4vjPbtTvZltLOP3g6U
sNIHFJNZ18W0ndndkkOYHJ4eWYl66g/UKUfCHdksz6Nth06Zqi8qrZeof9CaqodJHy98pd9+IF9+
0tm2YBedkCaFbS+BxRnEQQo+9QYK8v3nR7+wjs73AjkTQ9GGnOmBkslOJZ3AQS3IgDRsqLbIfo2b
cq/r/iV3im9fsCGTYqlopw9TP3vBclX3c9APrCAPxeemcsb1fDhZ7Azr/8hb5+tYZ6+XYCJT6kb8
bsquepPN5I1ws2hRNbYnDf5zN1k6DaHpL12Jln1rQtAm6SVfoe/W89efcPY6w7ZDRWJU5coIN5Mx
ORnYnp0TxgrcIotjU8e7Mhk3aqMtw3Zwf37J3y3vL4MbZ5a8vdxEIc1UPD+hbj1cKAUsMMeFbfbS
Kz03n27kMeoH+0/TpnGDgQUWRtWGHqKLr1ScfvL5qfn1kc5sJkwFMzor4Jg2czgUKXxr0t58KhpL
cweluImr8VGS+90fiEpCN4O512cIF63DasWkuqbAremGTpVupJ3SXHUZ2v9cm7yfZ/7inJx5VZRK
EBvFydaJoohl/v8yJ9/t0V+n5OzcCbUxMWsLw2wdb85MFk7afua6thgLGjh83WOfTv+TY+jrmKeV
98UWw7fjyM/MGGVNVVzXNpohCn6FYD+d3gzKgs3gBxem9NJiPjuKSn9QbDGxyhTprUzx4KB4SZ4v
vLbT8vlpeZ3tTmnjB+OUMpcn+zyl2hZYjJgPqNVAkMlBai/lwX77UIqq6myFihDnDlmRmENrSDDu
UBuAzdsUlcgY/f75oU7v/x/P9GWMs4nzEcaWPXYckHexozUw5mhwfh7iu9MEW/j/foyzaQtKIxtq
i57XjqbElu7K9K2IsBQrVmX1ho/JheEuPdHZvp73BhyVzlIgHod6t6XD4+PnB/rWDw6TeOwbVV2X
dfvs++1g1ZR2Zp/pl/hQORV93JaLkmHR78JwebqRFMvIv7fd4sIyP03VP9/WXwOffc28H7uSpQSX
+HJcYYeJ2EB2dLTe+FXScnjJLvW768bX5zwt0C8fsp5GU25WaUEYDLoGVD9GAGnY28gWpwtn4feL
5K8nO1uHk5WkkzEwVIl8Jx4NpMYjLezqodN0d+wleDrd+fk1/lGK/jSbZwuzqIdM5LH2L+slkuzc
ADQUwmpXrPrFeGuTyTXtx5iV6tIi/klLD+0+JI24lrrQSPMGwkCSLK1n9aDDkK1FuATliNxIXUMG
GxdNwE/L6qffe7aywThHDeDi9HtHVyNZPC3ddtfg0dce6Eimie/p5xn6fgP666Wc3U9EVppqH53U
wF226bv+XuvzldX39z8P8/OqNuSzm0jZqsh5bVb1jAWRGK+q4FamvRxVRQD4+/NY3+8O/34kEt//
vqS7ZKrpYebTTU36KQ2I97C/UKZ8+9UIWQhbBQuxz2881mi1MmHseKxFqaMSaAt3/ayV40KThktf
6Ldv6MtYpyPryxcqSk33ixkDh7irwDdfpjzEjUa6MGmXRjnb73TKIEB/mYMv8feVaJ6mcm3Zmvvz
q/n+WvTlYc52txpnJKVL2QOkotsG+N3oCLp69OX1XeVrG/obHK2Uloi0nGD8/fPglx7x9P9/mcgy
NAhfr1kXvrFEwu9qDR1CqXnBe/LSKGe7XJcNth/n3Lnz8n4KPgfxmPgvPz/IpdV3tqmlqSaFxelj
kvPP3DziQOnG9rNSypfe1reX7S9v62w3GqsmJAaHGcOf3J3mh1r6mKabNn7O1VUqrzTUzPklb8FL
83e2IRmx8PM+YLmPY4hXCAg8NuT2x88z+O1RJLB7O7mSmniF/30pZK1p1rYWcOrF0no0P2W8n+Py
o4he844PWr5UIn27JQlTkRWB06Bhn70x2IAmUQdQjSSjyfehLm5/fp7/4bv6a4CzN2XNIbYQoRKu
slFRXbuLtrKaPdAtsjeNaSdb1rM1F94Qm56V66hz+tWFH/DtBv/lCc9mlF440UfNePLmA5jKf4ut
5sgYVTg4TzwZC4umpDexSNzATS7sXBee3Tw/WzDHiYuo4jZILIw3b2ZkCC6GZo62lzbhxfygbwt6
A+eDkyGyibft35eOntH+KFRG+8uv94RfWDs4+AsXpm9XjYGdtLANEov+QJC/bFh2MQeIWpnTIqMP
1JQeUd5dWjjfXji+jHG2Icd62xTyJDjJnJmbruKi276ab04VD5/8rvn/fKSz2cvHMDFSbHNW0/Qq
401u04H180r8dv/48kBn+68aqQU+LlSmUn7sQm5q5ofInv+DMUy0LRreW4J8vr+vgdRMSXCDmecU
G8MFbnZIGrGvEHF1aeP4dqv/ayT97N6UEPQKscN8aXaEH0QWrpsECSBxHG9yNi9/fqxvKQnaA/79
XPrZzcnPcKy3dG6fg0MPggMVSAFMg6YrL4Wb3FnehfG+XeBfxhN/n0cZGwVZmf8cT1qETnTTXPlu
T5ZBuKsdkmXffh7x0oBnt5xuTkZ6LTg5UTfmg7+Ii9H5eYRvl9+XRzr7nrrEL7u25cikoJfS+zxW
PHRgl17UaWL+USZ8GeXsM+okEyBEY5RxqSz9yKGxcNW4peRpS4wlcKW88FTfzpul64qwVEJN9LN5
y/DIkjXZLlF+P5yMLcsqcH+et+938S9DnE3cnJhxL5vliQ47+cz/uYvTgLeb1tV0abTvJhA/e9Ug
KYCv+PwCkPdVWCaTcYoSC9bmmqBJZ7C3SAu8bJmuwK9+frrvVsWX4c4dgBNNkRRj7jkdtQYd6Os4
jzTu//p5kH8ewbasWCokvyY0YgDPvl4E50JOgrFYVc1tAwyYdznpPLBEAV0LYb/4ebR/Lom/j3aa
4S+HU9yOIT03UbgK5PUUR3e90G9/HuGfk0byo2mZqoZ80DLF+fP4NceiGXJpqrDgUHcmghoRvfw8
yDfrjlHY1GSDxaBr53xE0NZaYtF/8CcfcfLf//d5/h/wEX8f6+yWVpa6Ymt0bjIWDfaAwuP6BJT/
r7iP/yLtzJbjNpYt+kWIwDy8NtDoic1JFEXpBSFZEuZ5xtffBfn6sAX2IWyfFztsOZxdhaysrMyd
e1/dvYt1Le6oPGvgw4gA+MxE6lpnx9tNt29Eu3ZuKWrMVOrRLlqLE8bbF8NvK1x2HLJazrwhkkoo
yCpQQ8xUzdyrUGC20WQb5TYIZWa1yo1c3E/MWmvhMYN/UI8Oo6zAVcnsKwBppVcfC+0ZpMcmZVol
sAq3iTWINr9DHLPz448BmbSgPqIgxeTGph5VimUPWnZjSt9EzXdHsNxwKydD7qimW4IZKFIL4oVt
JBzNijEfaHj7+lAPNRMsTe6CW/4M5wJUal5wmBh/06phq3mW4/PjQxA/QfCc5du8/SrI5yFEK62+
YUI8Kw9iNTgFYlgVYwoVI/mC/yNlKPB/c9FltSEYxZTZDTRdKucviYjZRadzhubAv7Cla/TnJROU
u2QubpamDbNMzuviP8dhOI132vHv9HKuxatLU4tMLQ39TFIbUKG5ckwqyTZ81RW1ZwWUTTcp/2YT
L63Nv+YyXnWM8JQ64Ie/zt5fTar1vP1t0gaJ8sUeLo55Eql5o3nk1K0GhW/miCWyMN1XX1hJpq8d
8Us7iyPOK3ZK5ZIBRKst4M1jtq1TPqEt975LWCvLsRY5aBD4ghx5yPmYen4ya+DlZRnd1DBrsC5D
he1WH7/J/bgfKs1JoKeM2+jQovSoJcgDqNl075u3eqLuNV059cng+DTdQP9bUAQ3sFMzKenfG3Jg
A5MEYjscGr+3yzjY99L3PPzRMUkOIniQKieGIjiGkjMVAyeCEU2Ui32jM5XALJjghw+pCq13HO0Y
G4O69psh3dXW1zyA0CsuIHIsgClJhmabLXTnvbUD/A+7H7J91tkLQZ5GNxlDcYk2M7FFbq4YzM9B
ZwB8voFRTQVuj9KeO5n+rYlShGI+d1myFyaRyBS5Um7sswlyRYv/BZMeDExusyZjBlrb+L101OB+
gY5xUL+maKSajLm1ESDycUptZmmcsPBPQSnsTKl8FPLwW5KyfyF8GO9/zLVvubhT8yyKzC7j1lZy
k+m9adP5EiR++kYWV25v6dpVcOGd1iJB0MADjrmKKYboOsDcM2h0/KhrzalXoM0sCuGxMJKdNQxP
Rqh8fH+dV8QgfzuDy/4N8nOSVEpc650LqFW+kzZw/aIVMGxHxak/DzaElzBou5ZjWmuhZs6Gf8/O
f7e9SGXjfBCB2Qsls8cb+ejvGRRwoGdFxCR+kraxG6yUHK+lYpc7vYjZDMN3TQ5UDpgv9Rb8D3TT
+9u5ZmF2q4vgqYZaK0USK0ranYqCYymvCaxeabj9vmnL+Jz47Sh3ACXk6EcLy1w7yfD2wxrsJNNB
zr9I1Ze+9209gO3jqPsAYGF6vzHzeOXrXV0qxRYLNS9eOsunTgUX8mBqFhlMBVZEyKBoFMKVW3bN
xvznF9sZkhQFksdbp4I+M1EzpzFXYHZrFhYuUWddRdYMxpZa5oei1s+CbKxoA12pFvDFLnZq4RS+
moewsurlrwyzFNE1uZDjmCt9a/Wwq7n6pcWFjyR5Uk8dZfx/Aaq4erdeLG5xh9OS9CPaYvTFhvaT
b8Av48nDxh+H//FDLe7wvBoitNo5u7kRPw1ZdxD1fvf+4Z1/6ptw9LqUZU6udYJsjR4iTkNf/5SS
5JvpZwwJC6BNi4MfdlDIa/fvm1z7UsuUtc6GojEKcrvXKumsauYBCapX/HDlS+mLe8aqh7aRar6U
LI5PzNgdLa95TNNi+/6S5g/x3i7OQf/izEIIKA9izIXCaM65aGA/aEHb9AwY3RTlD5Apu/CfF0t/
O2C/tGkuTCLhjaigkcxTWUwd+eahgX///VWtbd785xcmxDSZRCkh3R+gtUFEYmBkF36ylZh6Neu4
8MBFpABNn0pSFFc7Bd4L6m8bhbCu5ca2FkL3/QVdv0cubC1jhBL0Umvg7ZBNhwx0OsP3MN54jsHQ
lp18TT8zIwcR3Kb9VK/eYVcv/gvbi6AxRbEixgmuGB3CfTlRPE3tGT3EvDzvQ+qZ5OnvL/dXoeo9
t1zED4rTk+eFZFlA4E6yMSs4lDAdIu/NnAUCFlIIl1SWDC8WMxBGkN6LYN1aJCaYYmg+IBS2CWsZ
xTMD+pWQYrw0wnCmCxC4maIt9j0UAMo+L6ESC33tjNwCDC169UXktbs1ph5y99T78f6aVu6uXzWG
C59UNMg6NWl+qUHI4/nPBb/ifQtr4clYpMEjKnrWpCN+/nt4+juii9dXo1Jo5E3N8ObClCB6sexZ
QAV80LWm4h0FL1m5Q64f4lcTiwhYWV7HRPtABPRu/fKlGOCEXHlqXtF0nWPRq41F+NOLxsuRscaG
HJ5iS33pjABqufYUdXDe+wq8/lBIoOrUM24JelqRUsaHVLj2hOJBUT1XGqwbRYwOldTeQJm8prE2
H+u358AU6a0qmi6bi3OgNYUkDFVHSuWM2+a7+CU5CBvLlfaom2u2SgMSXloKNIe1pOTq5jN5rlq6
qL4VkEPxTEJtmsc+ta9t40M/rzyMa4+pFSPL+jE9eE3zzamA9h6WUhl0ZbORwpeVU3E1fL0uRVm4
KrX/QktGrPy/9mK9i3f/UHvx6mczTZ3CPxzw6rIxPpi+KFsSu9cNpyE5q80fQUb0Sh7DcEV/8fqL
8MLUIjiPTQlloa/8WQDqvk/f5aOwUbezh7BINL7+rodciQCyDlhWQRwYqvplr0EYp7DvwX0zLgW3
rmjLxdqbRVoxsfSPHhpX3RgoLGubDjzNDuo1d9gwt5edRlexq6O4b9WVtFIS16wu/CUpoYuIppmb
QId9t9Ktn0Xr7wOoXAmte01sjx7C94VRJNBFdS+R6sH/pt/lafBc19aDWQsvVZLCkgYFe0UPFU31
Y6G2MyMYdEhxcZ96iJO02b3CeOUYNw/o3gQM1sABpAeU8WbK466Ef88IzI8dzGh+wGQwIIgpVx0j
hUdtmjLY9OVj1St2jkrFMMb3ZVHcMumhbCaAOje1rj5HvvKVtteNFsk/oCh5NpT4SJ3+4NXaH8PY
PqQxTCWJ+qyUiBwZBSTblVI+5pDjBUVz8GD3H3URWuT4h1EjmRLQrIdGzPYlKA0yM3OsHgILpkzy
rdzKlt348WeEM6GdMo37Ammlypddg4nhSGpPA6IxVtrcifoEm0O9V73kq58GjIbp5TN1pGYeoYaO
xjC+pAOzo6Kf3pDd/zSZXUBOD8GsqEx2AaROyazQEiXw/iJxAGUITNmdBS1nL+d3oxBAmlVALfl+
CHkTpyTaT7ycRYMhQZG//55OplqmVklYl24tP7V5yBzqp4bU530jb7JJ2nbEeVNHjVp+GzPUzGPI
igF6tw7FGzTc4bPn6VmOySYX/zEaaWFrETSYSA+tPsSWClHykEz7cSrRbJtW9m1tSYvbC2Jor60i
oXQl/VGCKjH2fgwoZ/mF+k9TBdYjSSqwJ82UmedbHFnCsK+3OiJoQnUMs2OvwGHPZOr7H+htqJ2t
qPLcjQRc9QbVLjSK2LQ5yxH25XN+2x3iLdwPBFrpMfkJ2eTOf4F4677cr9idE53fkoCF3cU7Q+9k
MQ0a7M41fqQunfisbWfN8GbX7vM1a2+uy4W1xUujhZ68kAOsyQ/xLSQq2/yMDkL0VbKVLfH2JK+o
4V5zkstdXfjiZE2doM276lsf4hDm4kHYmMU+8R7/1TbSC1UV3phvsO/AyHRUpjGEON+t4vhHy+bd
dvDtuajjrZzmN5fIr118NTb/+UW2HymIXqg9xkYkZQKEF/tVf5Sv7Rz5N2kGTXi64AuvV1UjhOfC
YEFlZWyjdPopJp6FekcX3VtKvQsnVOy0WIng7QjMB2kcEht51x51rIE3j+QfjNpQ4PWO76tSvVV8
fThJsOVCqOPr0U2sC+CmJ+pSCYTs5zLsBxuGWekEpBX5wEj79P4HurYcXQJ1TG8cBKOxcDyD0mhl
yUbl5slRhmynqZjWzSDetUz3fUtvPw6zD6KqmPT6uf/1Od5ffJzUiqYM+ZneTXyka0bkYcSX9y28
rSJKswnDJIEGzATY7XcTJhJyfgbViwup2eSi1LhRvgkk7ElpQ6boCM6qYPv8tX+PEliUJUbXTVOU
iYS/W6RJllStkfRu5Yh289TuzANEeTcd7dQ1W1f378LU/CUv9q+KJg8ew7R3Zb98SjmssaSsbeDb
oPf7chbeYCIxp5o6yxmP/bY7kG4gTrFvXZRqz/035fO/+V4XS1pEoSy0dAiOWVLjSBCDkD/Ds5hv
EQvYwm54pjEwrJh8m1T8vsDF5ShostZmAhYnuCPl0IC/RvpQQz3+/srklY/1q6F18bEUgGhIvGFH
3eW3yDgUB/Q/t/mX5kP7VXoKkW5w051hB8/QT0LsNhOmb8Sn5Nie1mLi/Mne8dBf5YuLX9L6QR33
zOa7MfIIlfWQoSEjRuXWA8aQWp7z/sKvH8HXTyrNHnZhLg1MODsUPCi7GTh/mVPSsEJ3eJMfYIrd
qyv3mLTyQX/9ngt7MZpNoofeGh5Liu7EJwUhqh8BEzgAlZAY2iAxk3w0VpZ51apCzNRNUTJAq/2+
yiFr20FvIS7XjI9ieYrqWyH8sLKTbyMzrvpqY+lCRVgqSCpkvQs3lWwX9+UXRpwiB4Z7t3o2xrkQ
uK/OOjqWK7foNY8BKEXyLWumJC2rTLlRD5MlU16tMqotaG7+8OUPNchANZ9W9vHaGg1VtUSDcpb+
JrlrwAL0Vqr1XKZIEkyPacs7E92mMTF272/ntS9maJJhUAHg2bxsIsBM33p5aeKXkWdX+gF6TxGC
u//NyML5Vc/3RBjQiS7SD7SoNiWF4nYtV7y6Z9p86TACIL2ZN5A01RjREetdvfrmVQpMhvDTiCew
7Jv3V/PrrC5Dh/FqaVkJSKQuyKvS6t0ZwitsIKIbNvN1au2yLU/NtUN1NWhe2lukVnIARiGJvTlo
Tk5gq8f2Ntym52I/e313VO9719xQEPjEo/RmHgCoT+J+DUg8H933Fr34hkWgTJWECKwr0m1HZWTH
RrtIeKz445V3DZnKxeYucpWyzgRNa7ATHXSWy1io3Z3mEQfTQXmBd43uxg4l0nTtq77BUpAkXRqe
r66LiFkoosdLGP+JDorb7ro9DJa2Ck1MvX/ff646KlVqXbc43WD5fjdU9SL1uMYfXNn0H7S0dbwC
GiTgdma9cgtAFPT2q+mSaKo6zCzU5YzFbno+6g4ZzARuPIRurE+3MTz6ZlXCxj/ua890M038bMTA
DRqvVs5xJzuyJO7zSP3uWd4pieXbxDezve+hbjEaMRK63sTgQqhtW1/4EEmWuWmzxmGpwIME8Rtc
pNtgyI5SVp60obmVPMopYuOh4tGGD14RHbw8RDu8Ng752D1EsDmHag21d9cnaJnqyO3B3R1XwvRJ
RO05NI2j7yELV7XjPvXCbicb0c+6NpGH6vOT0PTBpjb1JyaVy007g87h+VXqZ0sKYern33WGeDs2
cXScjMZJGuMgTe0ICfwfRVQ6vQWkO/EfdfRBgVw4OZPV2oAItlxutdo/ZkYB4T9Sw72QfaL4/TjM
1SkTZFUo1Y5RGbvEF/by8JR4hE10ZZAqgdrHUMuvffMidsZpRPWASYJPKeoV5P4bEeNlQYNnKP1D
kqRnMUdjlGnZmD6ahIJq7AfnsZ5cMRIQ19PgkJx6f6O0+oNfZt8GWq6q/FAb2RmJlk0p/TRbBHSG
iReR2p5QrGQWF6K/CfZ8BUSoULyMZfa5E5+syE83JiRin7I+hxVaHT2n1WtIc8vsKdeSgEpc9QVK
/YMExH0y4biPsu5ODFrlxq/Nc6eEZyVq3EabqD7CHCmE/S181hQ+pfLcDvCiR7V0GwK6NmsFASYI
BR8Z1RqOdYyiNgIJpyhH91UqZaQ9+uasQBrcTcNtP0LNm47dTaBZKnpJwVYboCdsENG9r7JQvfX9
rDlEhfoF1nqY0Dt40XhqJjeS34iOaQo/Za1SUJJNPHBAxlC4ddk/hHWVuLLmmbd+391IMoqlPrKc
cj7aZohKl17fDHV5hFyLnzMGjgIdNDLLCsyFiNVZKJzDsAi13Y2vjhRMi6yAsMUMD1Ax7ExFrTep
avEIjV48U3zW5Qa9A3F+636q4uFL3/aIwPee00jmrPUn/ZErGXQ2kPjVQXHXqCS3La9/tEyNR78N
nrQASR4NyUFJIRktoG0dg/Q2F2ofOkjYNLwsvR00OF6bQILWFvG4Hfg/eZsYVrgteuVGi0vodTof
Cl/Y/gNxKwblTlGUg5jIyGXVX/2kb6jjQoTSBz7ao/NIHioMWjHuUj3u9tIUzRIC5h6tAXuQo1tK
vO2uFvJvRhocoI26TTwkXHrDPOqCcmLA7XuTjcd4bAwIuc0djU5Eq4RglykQlmZBgLovekIQ8m27
MXMZhsvQwTODB3pc40mHifqoSgo/OhP6XaMNiGaqRm8nvehA4vghtdKDPuQ3qgfzZSDMAluK8TGR
csZy/HY6F0E6HAMoJO1E5HjArIVibR9LN0ExkOz6dXAL0Z1vjxZzB4SoSs7NrdwCCIxq/wBd5gc4
b1vbgFm1binzFAmEfoPoZTuDCpCd6dHnyQwjhMiA7RUS+D3y90cl7z9Vln9Wpe6PURNeFE/QHLFX
8uNQIg+moCwjRN02LgJEf7QvUwgJqS8JORrI+gchbZqNmddwrlblIcxRU0+mbtw06fwXKWnRYRyy
nQrMeTMoKKvGBaIAnRXLxDOAA2WpPbWwDQpt+alprK+gTT4mGqJ2SVpmmwmq6dgc4KdCeBXOcwkm
gI2VzjqSLTgASy4k9KySx0nsDiX0tAPNgV0mNFm4aeCjHuuIor+v2EPl2ZppjRtNQZxeVrTbSZLg
8By+JoPK9JDW7Bp0MISSmwOuxUnqjtGkbKVE2RWl8Vk3EasWhs/NlD505tBsJkV/1hRYPU3ljMbP
TlDEl6zx3Nbyf07eS6zW39pe/9nhzo4k1/4mLseXAG0Z0ewhyIXtNROqe4ZWth3CIFSWzn2o4HYf
yhjyACt1xCk6habq6mg6qaMJObbufesr/xT1w8FEMcxD81oM7kogsDqoCCHt9lZJHyAPbkSmbBBp
rLZBkCPVbMK/LLW3hl9/FnIA6IBLvfiriZxamevbAJXjqeoddtsW4DTUq1PN/dIHqMsPxWkMkGhX
iYZo1GUhigZWtQ09hYFy4AKePEHeF3vl3axHqCVpD006r1zvcyEafxgIqie6cSyNON6UwnSfgHpv
OmY7a8CNiS5s+xxGEb2FrNoTnL6M9l7PC073aIao8k1c3Kn6rCk/TYEdjOi9lf7XSg1vLahTVUPY
S/l08nhIh0rqhHXs5gX07zLtIED1qYFsCZQNQgkTcn0Qo+HUDx3U8KKbhAm63reZ3znoWUHto+3N
QakOkzApB8mIdlIaP9QzftAnJItccPE3Rabbr94UQ3cn5SIkB8wUMA6+DzxlOzYgQn1IS+5HC13f
FmK6NK/OpRLfpvHAgY8+8oXcrtR3uo9SPFKUARfgRG0AycEqOntGgqjotC9pfMTCxi/5xyF5VPrq
aJX0vUrvNrQGOKDdoKYFKHzvjNjR48Rp0uwgpkVkQ9dzb3ryJgnardRpiKJA+Ctl50JrX3xR2UCu
zaG0VQQ4nA6NsU2YBedc+K6K37XowWfvqhgJkqHc8WMHcJElNYwOVmFTutNoJKR1+WEalTMTDxLk
4NGWwGyr+m3fH4dJPRah+bEYUbezMlufPuYyAsDVYPdI2ddQNtNwLo1bJUYDOePUW9Let+AeFtov
knGKuEEV1DAUqf0IqYcDfRhqeTjBxz6U7RDks1YkBNrgUGVwbhf8FyJqLzoyTSi++Hr11LTRpk4Q
YKxGMM9+2ZjbQCvb+z6IXuK+/ESyd/Z7BIAhEf4eySPP256cqyJv8OExNIf9QO+vlGkem6LyEe0U
z26i/LlpPLq7TPlZk9nvaq/iWk4Fty9eaDSixTIWn8lSoIpvtQ9dZKIvHN/lEnKiU1lucsFzhnIs
CMyN26Mij9IlxMszm2/aBIPTaepdAc/TITCgkFMjBAYZ/94mZDs9oPFa6XfQy32hpmRu9DE2XN9Q
kFXN47tOAgEt+pKELkGau0msqxDpt8gNNqFyGw2WhlpfQriLpXu1MzQ01pvJaVrlOeTnbyWx8jdD
X1YOgHT0vqQK/VfZ+ATpcbdVjJATlf/zVz8DIbKmQf0pypqyeBiEpq+GvqdTVlT9z3We7qIUeKwX
BUQs4fn9R8hb1hbmvS6Nza+Ui+dONORyBcNB6xofxi0aqC5ZHzSxtn9EN5KaHHOOTnrGw+18B1c/
ZDzJFm0xO3ey47g3H4uHYJvs1BPoe/thtVl3pSzBryNgooI1P5UWW2E049Rxj/Hik17AeqHHkHg/
39+Btyi2XzvwamOxA62Shxq6Fi2dLMlFZewYuAIA23m5oQ118Eb62H8qP61YnV9ci3e0KUMSy9gd
zUFliX2exqIzPC0DMu8YfyRPKnOlEFIJ25l/RgbBtv6inh+uS4uMlaoKsB2Gtt/UrSxvgAG96HjY
ynbATKST25QrUMH+hdgZdsGx9FawTGs2F9WCOA+CipGcDtr52B1Ft4izlVf0NQ+5XNXiZdtA8ZwN
HezGJOuSaCEDSWUEvZaVzzU7wXubt6gKBG1Lr9fDDIqYQunUgZ0d1K1/VL8ngd0gvYsM2uFP0oW1
euNbBB0OernExSFQeClXpsYmIobc3FinudxTJI61S/bifq3KtLafi9NgxiOs3C0LDco7pRVsH6XN
OvmnUxSLFc0l1ougkwNwgwafFY0KOStPBl+d7JUvdqXkwa6ppqFB1aHrS5RaFiEMNHRl57bH7KDc
INVzy9PaRrrTXftC1/fsP6aWU1uJOEnGVNQwbKfCjYocX87rSdS6HytLun6aXu0sCoA9lZBCU1nS
TGNc8aL7AuLOno6jUz3WH0K3RFdnbRuvxamLbVyOFpkF6jJQfuAPN52DRqRoh1vPQU+evgzCDMVu
zQGvtUguP9xynEguW21MuqqjzImArhu4oqU5YRBvqu2fl48lmTavxrUjvvYVF0ecPsYUjx5O2dui
PdxorhJu5+uw2qLv+gTdhMjbaLu63DkEvo0srx91/lkXZ6GHMa6uJczO18/wnWrI3vo6E1OTq7TO
mrk1F1ocbzGopFDycdXYu2+pxnnm4/tOumZgebQnLRzbGH+JQ0Z6intT+vq+gf8SDl83bNEVZWB2
jKSKDRvoE6o1DDt4Iq+xWY6yqx9bn1wZaH3YvwSQ8P+PxhedrVGkOy8GGO8S29vN5eHx+3xll+7f
OAnzSv67a7xh21EKOgxZy15SlKB5J23qeIcUsT2fvQRifcc6KJvBVTb9fvXcvx8+jSWOoyzCgTok
p3AGqM7k0FJ6mBeakf0N3sol/hZU+etC+OubGuJ8SC4PAdD5eMhwy5kjorlzLTfcWtscma/j1+Zs
Ilu4EtfWtnYOexcGPWpbQAG55horsatOhqkQjBvxLTOpX9FfSNbGP1bimvEL4nlhss3bYkTCdM74
0CsjA1O628C1bG2nbL3uFt1Q531nff8ogi76fY1W2ZWjLGNQlum1MYA/rM0qrq5pEU56xo6CvsaE
AhXugQdXZUt70zHhQDgodlHY6wnKqs1FhBGAknrTfP7/vJGQpXu9kYCd/41z+P4daIiLiFN3vU6t
kFX6t92N4hbusIdlwUGDFgkrcFprZPqrx2ERZeLMhwtpzo9mRmOmllM0Fh9iWouTTTETUT2731uZ
+767XMMKQGLBPQdvGsXrJUGuPqH2KcRzGsMcrz7srfQc0ZGxG8AJuePxkQNehrv1/OlaJ/U3yws3
8qWw4e79dfybA5WzwI1BiUv2eCi+/I3tnf93b+LqxUIXHhSHlCxE8MPENr5mu5G0g1U4hXkWtIO0
N7bNVtoq9FVQAOPGX+ugXj2WF9YX3qQjWRgjy0Ly60u2LiH4tjYD9usp994CF/4zCbgsVcM/Lw6C
mp3EtjE858nziLpNvOHd4kCX4CjDIWzsXvwjLo+D7HqUKFfi7Mpilz3yoFbnqRx+SSTQY5vUTZBG
K9MGV/O21/1cjlKk09DLdcRNZaHDmIw/x6bfStm4Wzkds1Ms9hRWH9mYuYVMCSbS36Npogij3yl1
6/ZH2Z7gbtNqRs7o9VWfmo2+gZqbshTv9mzXr/akry2R9q1kWRI8IW9I0PzMoGgfTa2L/tdWfY6/
QIWGmjGNaTSb/U1D/2QzF2D++ZJZLIgQGSSPKr0BhdAj6rJAa6kYaG5th0fjU3pu9spt7UgEIvVT
CR/DPtmtOc2183lpd5ENNPDilk2L3bDyzuXQPnaQoNtyRW9UGKM1HMfVzX0tty1nRpokapqoNfmw
fk3C0Vqfuwpu1EaTnlb281qqf1lrW0L2R9maYs9AJ/GoH/sde7mJD3AS2eNmHQ8pr1lbvBblKQrC
SseaeGwOTFls6dftEN39JBgbwsFZdvsneMMdc1+cYa9yKOR/X1nwFSzFb8XFxYcc88lUY4OfMMP8
8mO3j2+EnbrPVj3m6t11ubWLfC4JwQmbqNu52t1M5twTaByO5Z23QQZ3y3y8EzprAI5rse3S5vzn
FwndqDeaBqCP4iQd3bbdDpSv39/AX1fuIuhcXozKYgO9CbXvGBFXNjC7t/6Qqc1KtypkiPKe5t12
ppYKfoQfglNh+46+hdBJP4uPxmf5tArIubbai+xgCR4GQTIkRtp0rh42j5OCeqqCQlr50RT4DR5C
7D0lo6dS0J2U1xfqUZ/bwvvae+Xj+3ty7bhe/o7FrndG2XuWzPUpad+KCqUvKgM6xC/vW7mGP/pt
5+efcfFxY2PKa7QcuaV3LVlC/zjdzfUP3Q4Y99rLT5M9OtG4/xvZ5rVDw8TITJEmAthfbrQK/laP
2o40rBefUh6WbXpOTPmu9ZRzJxgnLTSPWjvRU11JAOcb7I2zXRhe7OzUCjnMthjOTcQEE8AeUoik
/VY2vozB16QPTxVghff3+Vqov1zsYpslQ5/iCsiCO3biIcu1Y1N9E6MYDs7VpPpqFg+yESkcS6cm
uLjADTS9I1quf1bPMkc6xTvxIJyDvQjJfGKDH3h/aVcbC9qrwSVCNVIakL4p+zkSgMFvfuieaC/s
mErbIvXqbdAPtlHD6deubfnad7ywuwj8lZ+KSI+yUCpKSIMe52wv+jo6jV2d17OEq3HBshhgUXhi
qktoWRhohTZ0xAXDawCDmae4rB7f38mrTnJhYuGYWmTKWeZhQgiqM5ONA/wWVbDpxWxlZOv6Q+TC
0sIdNXijxUbjk9HPnYuPwA2fwo/F1ppvLQQLDu8vbNXevPKLKNNrGTN7Hp8qHDfernADB3LM++GI
BgGESWsvj6u3JLjl/3yrxcOHQUgtin1OW8W7ci7rKKdC3qKiBmr0Sds1t8FRHm5WV3m12HJhdvHi
EZi4S8YCs41TPncvZboZKWgZbupD6M9jxOIxnRd30nYuYq9VQa7WC3UGkTQIAZhXX87hdZWQ0UEc
5ju0O4xYirfC/zcyS/28lhRcu54urc2H8/KLAqzI4EmhVlB6aGBbN36afEg7ebviOdduiUs7i4Sn
H7zaLPuR4g4Vs8yNHCABu2CfumsLWt2/xelL6wR2bHXi9O2zQ3+L+vHN322kXK3tXK5qcf6kMTNN
uWBVwQ0PHXvs7iKEo20VVuRsG0af/8aI0rVr4dLk4ggWRdWHUcMHmxkfVWpJiEDP0xHZbfSruDOu
veauBcxLg4tDGBuCofSQK7lTIW0sz7cLYdXnr13llzYWJw5cniQ3MouaO0VIpFfaIVBAnI6uCD5j
DDYTZQ7wC9sh/i4CGjfGg+F/WL8cVj/o4tKVUr3PYO6ca0reLnpJj91J28a7zoYS0E1LiFFXzsW1
y+9i5ctenDjAnZE2eJB+HgDlK/vhJDBSCV78JPy7Qt2ltcVVCwyUY5izvJmFpgs2o7rx7sX7/A/v
poEgOjoW/dPa63jtQC5bclPYDEJiscQ3nc3VErK04kjLZtxQM2ZT6FyIDLNv859ImKLfsxdus316
gKfcNQ7CfWWH3+Hi2K1eV2vfchF5ujoqkbZid+utv4d70qfz6DFuVx5mHM9qYW7NWa1F9En0XpPH
DntNvRUEiqBcyG7pmO0mb35dyevtv5Vg8IsQ9OK6MCddTcqEBMBvB7uUrI00rHB2rVlYhBujlnNV
T/AWy1NlRy18byOGrb+WOa2EUWsRcZosNlIByKDLDAP0AN4zfKOBG3KzQxCqbBGEP65GuWs9qsvT
twgufZFJg1ASSZvSUY/xCbTSDIwwdtSN1/vS17LQV2tvunH6lLRS92daPW4lh6ZDVaEFntoxMzCi
k2ypOQqRwfjDz5SkfjWyXcuiLu0vYo2eNJIuCuxwAn6n3kRMGDCCQSBnjxV7ijdHo3C12CnNTTbs
19tJV7sSlz9gkdrkUhig5MIPmBvk8wRS35/F7rPuzGP/1Y75jE0KcG8lol+tgVyaXWQ6cpboVldi
tt6qR/Oh3yJ7pyBX40A2Cu2Xtc1O03HA5RKqobCX32V7lfkgYGrf/kePe9vDm+QMZDKHaW7WW27k
ltFu9vFoHx0zf79yl10/U9B8aIxSztz5v+eSQVGVfTlgLTn4+zDcT9RgzxQCbopjD51uvCkQg1wx
ej1c/MfmUgWj76qonjzOlJL1m3H8VKblZmVZ11PkVxNLR5YzIYgFljUz6MyunD6IPsF9diSCE8zz
m+Is9WtmV3ZTW7hvkGuVZ8SsrHJms7ivBotmaKc0t0DXr1dgr77umLj66/stMX5RnipCnol/LRSN
pTsGrDYjE3Px3do5WdvVxWWZxWbaaiXGxnRWn3S94GMOZPL9b3c9Br2uaHFDFqqgy30lkXoM2hbN
HhCLareBiP6WMvrRkLsHsbRWLrD5glqWpS53cZGgl+UwZT3jGK5QjzeZYTCo8yKlf6hmbzfxj/fX
919SgNcFLm7Lmkk2pRExNvumipNM1U7Yhvb8/hjiXWab9vsW187bvOMXCUA/iEaSdXw2y9qJzCbl
yhqxxNU61OUGLsKIbEH0L8wp8Ry3w72hTXYyVzac0kF2+z7Z58D8uE1C91+mqoaoSHSPZPVXlfVi
dYOu+EWpsJ0zrkMt3G5fMHLuqC7SH+NxNWG8nhC8mltspufLiCzOrqLKxcbPCCYt5Ivew1i9NDXt
ucGuaEEWSeTIabbyIf+L67waX2xzF4pVks/RGizEwLNLADgJqxtYCCZ2XWQgYnftzF8t6CDM8df+
/pJwvthfSR+DKpVYcJk96x/H+fueEpeE5F71n2eetfHwN5DE1yPpq9VFANfqURDDX1EAUgHZ/h2B
wRDCv63hvFpcxG5FNb2kruZTQg1CuQmP430KSU73b8EIl3s6r/5iT+VeSWpTwpa6C/d+eIyoyYkf
JihS8hKOlGpNl/i/5FWvi1tEbjX1pjCKfxlUXD+y610KyOOWqSk0cv6Ptutqzttmur+IMywgCN6y
PUXNsuN6w4kdh713/vrvQHYsCmIeyMr75SaT0Uz2WXD3YLHlbGTjZZXjvyVV83+5nB6lClCeDOmw
VIhoUR40g7V5qmZ50FL/MtBJbVXA8aGaUxLPUJO/lQfTY+8ZdqAN+S3fSj94qx/bb5bjmHoSuTJr
FSB9TVezyAfI5f1Cqze3d7yrM7rmX7Qo7l7glTKJAgypXZSVKOT/IzFFMPpLYmcdXtATJQE+sYYd
RZFdGNh6FOi4tc4/WsS75qFF/AX67b+EfpmO2NSB/ENNaQlpw5mc0SXLS2P8PYDSWHia7/lz5GUH
y23yeSjwKFgAnobFKLXGEBzTI09IKA42xGhOhRicvstR4wbrtfzlJ5MqgE9K1kpn3HBBLeko1lnB
TJ7WSDeA7kcCj8oJuFMVg72uFu6PufUHUMKg52LiFYHMLTCpnJ3Rn/MC5WRSBfBh2ZQTNdXxLdeb
EW92JVbcyw64H7896iUCTaxoUVng+GiMBX6YZtO62enS6zFGt0Ul22Ql00dAmYmYagXyUaBMe1NN
pjulsohNhpyGACjKoBsj48jJL6PpFu3+7nr74utIAiaGACYK+Bn1pYfNY7ClB+Fu4RPm8wr0gCYc
Hcw3r810PH4xIZJp0AXIEp7xb70Qa1sd9Yt+nm6Tc+ZihIev+1Q9kIuQo7TUwD3pgn8ToUGmNUJt
6vnjk1+9T+6kEQwrL7h6ZQIFQBnMdAk7BdbC41ON+g2C/QlEtbgasLQLXHSny77wL7nbX0dLBCwp
VjJ2owkNn+VupVMpUlkCoKyh1qwrf8s8kyXPE0suICLASKc2udFhqjzoMG3DbQVkRQjQ6EvyUBKP
ENfCIheEMWmMnAeVvwZlEVgBJhZPvV8V4N/NYCfS1gGZdgKo1PwhT8bXnaRMOwFd5mWee7QB/vhq
/CQd7fb6WnOnuxek9GSKCeBClZTMLMRne2YiUnOUALOYzKKR2aWMXwMRhpqZFTk2eXPZuSQSxNSV
NeatGZc4uVnBZs7mY6upwWUJDy0bFwBK3Nqqlqrarw1EkAPPIOV3yeGhDnL3X5+yYrYq0UJaNtzI
f//LyIBCzFN1Bpu7iX+aV8iSfSQBKJS8ajRsxf0hqx98/cDO3SFMPeaBgAEsHeDPlqZtJTBvCiFI
BCY31MshVLki59nw1qu1QubPOuieEp9f0NAucWJTAIw2TDWt55m/V0/NSTzZFGCjApFI2Eev+oaS
gM4UQKNkWtevFdAwy95N4ZGSe3VWg2K9bUvZwhmpaQqhSI5YJFUX/uV+v/lg9wgN0C9Z6BMBTapg
JfUIbrUpgcv9r5IMG1mCgcxjty56iLAb41tB4ReHMb0fMfRXn2s3d41YAo3757iRJ5gH9m9pCVOg
G0pl/8wQ/3wgvsDfZCcpWEhGqygPo1edJD+oZ4i8UUwwkKEmGU0yAwlbEwvV1ewYaW+mVMEiyMGT
gP8uijyKElsLmsJU0w4NkiA68fvr8S46J/OZL+yuvHXw5M0Tu+/OjTx+yptEVEWruJwKforKFxYF
XRnU5PN/1EmIR0sNjxlrgk68oEX8BHwPE3gEsR30GHkydtn9l9NGIyEixbK3kJOlj0H4nR5U8Nni
sck8Ls76Lq+t72dkN+KEu6ankWb3Jv9gD7PLT/OUL5oUk5mIACF6HDMLSwmQVDvQA1N8AzQS5RUq
TEWAopYrezBJjF/sHuiqAUTRM85zXcCYnbqke5/GQTy2kmfL7qW9OUgBPSa7TXNsKkePp302u9bp
pk+X7VBm6gJgVKxLEtJAgG18i6vGaTLVtxrZRk4ZCtoCWMRh1motg5hnt8krX0S/zoypwlu2LNaK
djX5f0FcsO4+xYqkjZO0s3BPvuLu2g1uNpoJmDFE6qQS5adbYRJK3yRU7ekFCVX+9f8d40Eq9FS5
qGBJAqYckG9YtgsOpC4b3dC+LsDkR9+tYSspOF42RiYO6iph2oC/GOIiK0CHpVvOvj107mWL339K
bE5RgIq4XDCvZkMKt8Xkar1i18Y5vHpBMHr5NmaqEGtU6goqwQSW+Cy8l1v9ZQBkqoAUSWxboK2E
bfD7BBUw42iD0sZeeDOcr3hUNuooPUYBOTCnPTUsh3KLdh4LkI6u72qsKG6iuwKtOUqo31pxhiG5
4+XPtxsDb76egCRVPzPFwnx+gM4VL6u7BYXi/karyk9YkFyj33KsJAZzGetRgHrqBHVeLHpJcbJR
CvIeEEKh1OlMnAMeFIKXlZM4wAOMbgIP1Yjyei1hmvN4xZrvZv8hjT9eFiEJBbDM66k6MbGidTAg
o1lOvBvcuEbuzR31k3FeTvKahUwlAUKqom3nmkDc0L7PW2h1ztmHyyrJRAjRxlASi7CSW+LyeTZu
mvw9+hclX0YS0rCHItvm0+BenDRWwgqW0eMD9507Nqjkd95YHsA66MpzRJfvfvbQXbCRqOiVli7c
GHLMQVWgWFcaiWVLlRJAY9XymPOb/nvl/D8/UTDQ+9T+prGyYivHQb7iwpSA4kOT7eYIzRhnWFKA
BQdF9ieneOFrsXmPmp3KMViC92JTwGKoLGYdxL2GL2q/ev2IhCKtWBKOFIeJj5eCuBmTctgxVt7w
mvl8zyusL6p3SmzyYfR1c6CUZR3IeRHtTP11kfzdxPl/9DNdwAvMrBplw1+wr03gyFQS0KNp1XjC
zsMxKJX7cb1pQdl6GZ5kAoR4Y7LNpKm5VbTJn+DxdOqok0iQYfrDbqDNZ4nqXI9DGz6FS+poHaNz
A+YmXoWmxwwTdovFvMs6SQJ6pgvIkff5RGz++n+e1pDfIVJpAmaUUU7YkEIa72BosTLkwErM4CuH
AnvKXtnevPEsIcbAEkorX3ly/tlrRZqcl0GwWNIHP+9qYzMRr6ksrhZQRBgfQXF9XZwM1ME+vqCl
R2KPIm1DS9CR1nB7VK7ooSRu6XHQSFxwr5eO6q3gaZPlgSVBmzhNrWAvYJQPuMoM9ftqF+Djxf5L
0D4X4BjOMl9imzIFBQiJl7WIUw5SbTD4cYEzBdan7uiOvgmeiBhzoAdpfZH/Ty88lQz+ozYuuPTp
MmoxTLT8xsOD/FuGqu3oFroHmRj2l3JESC4bkay0HHNLnSp8xt9/XMgOVHjHjFiTQktuo1H3XU8O
M2YmJZ9Ml5yeACfKiK5ki8c6DwAWnnK0X/ROlF7zhsUUMw3eZYEcMC59LQFQlhhLLpYFX8vUsaTE
vs/r3rXZVR4izCIBJuovi5NEqIYAKG01KaBwh3raeDVOb6r0el4Pl0XIgEQs4StzvRYLz+S89uKU
oTIRUh8KTTEI0kLi78OkxALF6n28Es2MuXIRNnfHaOmkmSzC3/1GBPs8sd0INEwizYye5YVhaAin
aKKDQRwMiyo95XEmMYVdTR7FiLnsaqB5xWoTppDEPhk/6aHyKmfaiBC+i5EvrDdDiAjXDgtYawW8
Trb1pTPtU8gy9Th15uStKX2b2IsWJA17b40Yn8kW6ZnKlOVuvwHFAS5pmh3O1LS+FuxDMUn2q+zH
wBtVBaivQyVZGi6A4waJXPPjfAXYNcELBG5OR8eihJOsQrx7mW1kcqU3ShWLqlhFAZmZWvnWrMyO
VdXUJWuMVQnYgELKVcZoILFNcT4uTbDqHutsxqBAa7XVtehKwxqKWAbDHMefoeJGMwHnk3bWajvk
YvTobb5Yx9ZaSi8f69pfzfivy4AlO0YB8jWskm/BwQF/G6agVkaPkcJbyJuh7jw1UrzL0p7vdgfR
oaVSVDlM7DEBl9TTr8YHnLNpwldbUCAApeMfiuJxntPaQKpMcb91C1hqkStbXtAtvucGW9mCG6Tp
OtYjv22QO9XZTTqNMpffiz62EkQ/WDGv9JCMM+oRC1YS32rvG/1va/m774BmcXqe27+r9aSSD2xs
3ASDB5fPd89Ctz9AcIourGNLQasO9uacFzKAV/h7+ZotkE++If8RG8/TjMrWyQghFnlbnwYs8MOy
lgVDZ80JAzHyOdi9KGGrlOAPZmGv/VICSOF6x7b6UIbg0W4cXQUpvHqv673kEGV2IrjEsKbJkGeQ
Z9bYH9aB892QufjuXPFWJyHyiVEZSfuOXw5R74ZTe9un4NRnfJ11WGqOyUjkWKw9YA+v7VZ5tx7s
ZsIKBTpj6Cdb3anUvmFFX+/bVvpRyUNstUJizKEFJhAvm9Tuq3b7U4WoqddWJU8jfO5/EvU/iKSx
yeqgyJM33AlF8NtIEy9mo1HivubFFQ4Q0VVyxlTceUJH9Yuid4nD2iIctSScO67bZKG5FAOVYNDz
OLOcSQI9aM8vaC7l/8tLCgoohH1O1hiP+PLqOTl2E5KXoxsjU+TXh+yjJZvK2aVC3J6nAEnxrDGb
cHGtB0KX5i7mu2T0N0VWeO2CJX3xAfWr8ifNs8KK6z76Q52YW7IrcpykvLO7vqXpSE6hwwQzUYJv
0TFeCjWykXa0/qoy8Fro5CCx130R1KCUMNW2xTYWNewoqHRxfTb1z4RcMSMhp7jLHe/Mt5IXsMbv
BuHQ55dQAaMq9OikzcKF/o846rfChEMsBqIUWOGH+kQNyiEjcQg4uWwpue2upW50EjBKtZJupgm+
1bOnrTz/sovxG1kCyNSVCn6cwUL8OC7HNc+hj3lMJ+utbt2FY+qupvKnrTSnsFywZK8/gizSi/oV
tYz2hCZORy0zF5tsXFzqkmooP8xn/vr4y0RAooNVVSgt47DTL2tNndg6dFrjFC1WMVn+Zdvdi/w2
H1aEoyYlaCTWIItphzzD6ANT74ZY8VbVlGwg2A0UNloJKLRi8WCI1wi+Le2wCj25jdTYHTRV9jKQ
2JDIn4HTM9eJf9fnCcpXFjW258ehYROZ0HUCs4P6Wmm7l8fmDIU4qAnjZUkb+Hy2YFpF9TG6lp0B
5y3In1UvyV9A/iwzRgFmwiFusasZIk37rsnrc26cer0IVv0DqT5dtkWZhQgg0xbF0PYRt5A+GNXV
s+vETxsZbYbMPgSMKaxca21+hv8v9iGgzNJWI3jWIe1Z0UseyFzSTFPxz1NbjIq2Qc/h69BTJov/
fWP39Vyudp+yHaSW68V/97/hIddLQA7Qe5m6nUKvf8LBn30bckmX/ItLEkKXWctidPVC0qvb12Tn
KOCHmsVLC2qh19jHpSiFKyeAR7UmXVmbcK8sPhURGKpj3bvswBdjEi5CAIvR1vu2A3fI8/tb/q1k
JyegRZoVahOOHC1+e9uMVC8BMyJzjir6gEyiLKlel0CQH6EAGKraksxoARjaHNjqX5Z2bmoJzu5m
jP+5tCBDbGxplqmYY/WXmXe/v2Fm942lG7rBiI5lyGLJum1K/IpC4YQIWoCu4UOb3yQoy2i+eiSV
N8kWuu0yMFgbgQJmqEZDFJ084BM5a/GV/mUOcKNgyUXhYjPfDC7ZIn7zgoqlTFMBQnQsY/nx3Eib
TZdNMbywy2Y/vbVRVACQERtD5tiEog/XWfhBw7pHNPeoeH9gb3d1/423BGAtxAtU3UXLjWgBUMwh
VKt0hBmRm4ResXNxxNrKk1nidLH9osACbxlVDvezZzfBRqKAL2VFMAmsYi9CU4fXyHzdGQ1okGfN
xXKrOzPpj6OMoXff9TciBZiZ0G3RZxFEPoMZqevv5z02sgSYMTR1akwNsrq/h9zpT80hxKq4ATSJ
2DzzyjbFrZMIWJN1YNPrdcj734VCj9qJBe9wTmiW8cvhVdIkfigWu5u0NKp4gLRX+uHudbTRTgCc
IbNGM2wg75mdyJ+uuwHRRpaAMSNZ9FlV4PNz+r6s0ZLWTU6bVp65HhhrnUn5Q7Xz20JWzJT5gljq
VvOyjLLqtfYi+4ICvFhqji6jHNL+Cft+KwsogZaHrZ2bgBY3l0LSirWBpUTHGW2Ew6w6Vv9n3DZI
fWKtMLtbF6R/DR9r5lzFAEF442h17Oh15dWR5SbYkNoYmn85pNoNBzafWoAfJawoKzpcnK0WOwr9
smp/MHq4LGM/HtgIEXCnKGmFflqc9AB2mdV7mNr4wdcBPp8XzbtLrg6xLm50cdViYAkWfNf5dQNW
4mDAIHjjVTnWTgTajTwNyk/qwt0hlsnrriy1soVItYo+pnNxnir1XTYvqdOQyK+IJgmGJV/uWZF8
zuo8sSDPJmuw2mqgK7XfJmYg+XgyOQLwtItepBEHusUdwZ/VuZrqYMmoM+gOLn4surC9/Np4c1nq
7lvi0WKIgEDJMDXYygYECpPOGaKArbKSyP7notQiBBt5VbEqX5uoUbfc8Cc18bvQDjpW606Vj0fw
v2bO2qTSRopdkcRgJtERHdsipYta1b2xzPH0q1KYf5qDBRNFT0mlXpBF2gX0R8ni1Rgv42T0QzI9
XB7mNV85YZyxN1MaYux+t40g4dlulslIYf9T0BVXqfV2TV+zXcDaCBCsEXdgklQEmlgMNM7YBu0R
kHLTND8k6vj1shHu49ZGmGCF9jz0JYugzauf67t30kaiEG2HeUT6puXnh77iXA1AHHXozwyeNs4o
p8i6lXYZnLbHyZ1/cyuNU2lARbsNMmfw19GZvqQBevbd9JbeNSf9mN5Ud7IRt/1rfqOkEGWTKOv1
ZIDr8V1omgfmusapr3rMimOjsJSwTnak3Cs3Kq5WMYWLAYvB0vqDDWKJ3sECnQDkbS/Z87Ybpm10
E666Vasq0FXjA74qCJVJEwLsui1U26I4yWeNUlLP3o1fHhUTrzfbqgeTNjhGvbzK8q+ccVxb3vTp
5CCr5du5rNlIgiTi9WZoI21zM52CNny/Gr1jdP9VggAl5hjWbKkz9IjktWMN9bm013sJgkiAV7zH
tE5th5jhA+kHvpwBvGgH+8DnRmVtotxnnkUfm88jAodhpXWhICTPNNNdjeFImRL5pYmVDH0pG+/Y
DQk2wgTUyA19GvUWWrHqq5FpbmeCqDeRdezLVBJgoitmdBEwXJdGNdxMGjbIxKlf1OrZGAbJUvP9
l/FGIwEkJkyBhyq/VvhuVD7PwU72n9SxD/0hxKJEX2IWu+HpRpyAEnOdMztLHy4Wzrv8MyDuzzyX
8qKFlxwILpmHABQgPLN1wwDOc1akARyWxoEgfyKFdonXioQtkzkMa5RSfLO7+I3ucyIt8sbylRtc
Jk7qD1fSTSQSCBT5W4YMK6z0Al78++9iidmLBC5KsRg2sRFxZ+lNPl1ja+c4ygBDEiOKxC3tTIq1
4PfHP91kP2JECgrJX8SjIJB8QYwoO0gBQVaM1ZNx+nFzkTPP7ymoP4ML4SU76WV2IiBI1pGprnhk
xdCyZpmhG2VKIHGyfYUs3UbHhYkKjuDTRTEpvV7Dp59ZhvRy3P9qj6IEf9YtzMgUGowwUW7N+mCq
fxXsgE15GKv/JtFq/+QeRQmenHeZmq0LPHlybyqHUxZl/tvK/cla9E4KVZdP0RCLfgZjSxSae6co
zzvtw+I/uhniyLsWacj4VjhGJJk5i4qZ+Lz83Hnx8BYElFj4Jw2AZeoJQUAZV2Gydr/Ue6ShlZNX
XP5yhlj8qxCrrVYGUUmbu2b4KW8lrQkPMdFzlH88P8GFmyya54bBq5BJa/3eBPmj0Zhv1cmcHXOg
TjaPJ5Op1z0tbtM+f29qFfHyWQ9vo9hCDN6lsR/P+l1dzGgC7hdERehKLDrrr7Tqb3WreqtN6PFE
K3KurPdqmJaOpSPUDRUPNH8n1g/v7GTUvWipwQJC89zRtLRy+kaHaONQZ7ar2mWO7FYUlNb0ZSzN
KVgV84PER2R2JKDLHI3tRBTEjpxOjir+P3RyRYGw/0VddzIzEmIVaKbrUYeT15P5niWqk+uNt3Tp
p1YJMc2bmZ8XK75XW9ULV/3co4Yp6en5l7fq47cX0G5o61SLWljXfMddx8DsVeX2DohGF08HEfh/
9hwB86xitqplhcqv6Q/bj18etRNQj03dnLEe2qXYm1BiTG8IupfwYEu+o1i5HDAqZCcJlHp2Z8jR
bv9h+kunh2fy5mFKymkxupl/MSxSQrc4ZxTuVVCLr357bg/jeJS4hUyggHXamkd1YiNsN2PnJ1lP
jSIeJ+vBsJIc8P7lof+oIffTjYbYvBetWfa605T4/MNAx0aWEg6NXvAUl616P4aW9fkzyI/c1teD
fnrbH6RU7TJjEWCmXeEAS4kHyu8by37o+XiSAr5Mo03bTIN2RXRjk9Zp11NGZ+eygUguqGedrBP6
rfOBg9h8h13jIN5Q3f8mQcAMpVPrckqhhl7WHrVix4xTiRL/8pR7PCoBKmZ06A4R6rgPKTRQ3ebe
eFz+mpH1r5Aql0cQEq8SZ/PThHTLMEIno75nZ+0P3m2duNH8Tg9mkNm/LiBDq7FOdWyuoFSwunGc
tQjHhgVoIn+eVLddg9iIEqwuTEKqEArVpiRxGqVwaiX3L1vErmFvRAjXFgqNtpUgRRdkzeDE5BP6
frG5T2J2+0Kw7pyfmK6K+3cTM6vqgiKuJO11U31t0uvYksReuxeU+ShCCL0mDAElk9YgVTxhBwdb
Y7ew4pOuj2BYrofPWAbw3jLaP6e5lLD+y3Tjf9/gXtQrnWaE+Ebh7OtF6+TqjapLnWrfEh7VEyxh
WtOhVPN4DvT7tT01f3ZO5vfHGsvrg565/QcW1DeNJCnDngulqq5p2PPJG5VUKgqtSDurBFP5gx0Z
N5FifDWo+SFnkYGEv3oVsZLvxbKuTWX9Mq/Us9b6Cjw3ByU3AgxdHMtuxkav8GxryZWqIKZddP3t
GuWIxUa/SVN/Mtcv1KremToaXNf8ECcgsTXWaHEUuwBUlOzQtRXqs3X9bcBexawwdG/pWR5MnUKc
lNFzYWc3usWyQ9clXo1xXLeaschWWwhzu8q+LZrpI2mym9IqfZMks6M1yAyP9dD7dMrxbqvApzDE
11qs9F6CBnVH7bqDpjVf9BIzImuExdBRfDfR7BtJrG/rUqueltWKU+hK5epTf7W0Bg0sGns67c9d
2ml+W+Sri7dv5TbJGPkGib+leUwOIQT5ra2CyKMZKvySGuv35lI5jkP1Xa/rq0LD2vq6lrjGThhA
NUPDimasNcGAhNgxHWlzq+GNsNO6IEWs597ARWEdNJrATIKl4k+9IU0w/DIPuJLV/j1jVyGK2qu0
jvf83ocQg5jgEyWEEvGZ2o9qSsAzvkXgwasd1NOkQeIDK8nTJx3opizMB+u2ZiOLISiUqyTL8pDN
D4m78Z1agV2xP1c32tvcudaD4kSDDO/i+PCpvDZrB7twIjkjwPPY6umPEALHKszDfmH4Ec2CHUo2
TMfhkdUIZznk2KSETYDF18v3AvftZ3qD9I4R3s6ni+S3qxouS19BZBF/ahNsVDXPbLmqMYD423KQ
HoJNMkaJaVjC/RNm6VApJnB7KgzHTo99fstnIRr7FeQRQDMTPN8MnxMdioIkQy+mlekLkhuaU58K
Pw2o4USHN5j0wCaqrHSuZKWvXfyk2A6tYkWyATZHwRkw02vHNiSuMebo8uR6ybPD5ePbE2GD+56a
8DrbEF07nDR7sjvU6Q0V0FFcDb2kEWDHoTHxpNoM66ZUm4q+1mSGPSYE3QeR/jlSD2NfexMGYy5r
IRMi2PcSLfnEeI/jOCSHVlvdbkr9MpbZ2u5hbXQRvkenW3QAqOD9tb4j5YDraJUowm1I8Jonp8V/
wSYYaJrS6pIMpzWiKL5MX6MRu7EsrJPsI3fuM8mDUqYPP9aNtCVp6UJaSMtL/VTq6m0eR6fLX2Yn
rYHPbhPsGdMMYtlUiObrORxX2gLQw+98mtHweEkhc9vY5QvV5WmNfVP4Jc/iBb2NTllZWFFm4A2U
FKtbFd+Qo/Z6WdOnTIgA6vEYsaiKoJSljZ87JTmFs1I5ySobHOTPqefm8KiMYNdJVKxNZEGZlYEa
Sq+ND30fXeUVfZuZ+pn0oYp5/0QStu20Rj/5ZJZg5nPTr2pMoV2Ve3ylT4p2NrzCIj9zlS+27fFt
v7npvKBhmOsj6MvbzXXQGjGdWOIEQq/Utl7yizk+0XP78PrnK7do5eQ+TEVmmzt31BNxQnyaFcM6
VSvELWf7G+GAPh6tW9t2kfd0aaBjPfU4HzTFqWRHvON5TySLd0mVG2W35iiOB9iiMjjhYTiMx7R1
2Du+SXm6ksXiu6riMqYMm0spIqunbjFWSs9IjhdU3dynM3X6KXVosjp6//dlh9/VjOAm4S1SGhPv
fRLr/YTvOAWAlvuMtR+tUfmPIoQkRBTqdhuFuPIt7c1Qfm6G37+yNNXErahSUE3YYgzKylEn1dpN
QURrZ4yvYn3wZ6xDvXxQO6079IkYwbmrpLOayYSY3lNdMyj/GE/TIcPUQ+u3f+bH+b0cHHc/zkYz
wbObKKlGO+pRtVPercvqqkroSbTaFUHxWqBU00zjWY8cLSLT6iZ8/xt6VpwYDFv229FdsO4d9N4v
Wem6F82r+Fgq5+/QVTGfstpxGRUJHtDpaWlc3Y/OvX7XoSV+vlVOsSF5DO1Av7aVJmCGFfdJOi+Q
RqJycvUcMxQWAbvssshOkn+MZ2BoW8SmBkEEJQ76gH+ToYcRry76hbO/JWfzbXWwXOqEDjvG91I0
3PtymkoMylBqNS0RIta+bJPWZlOAUWcNTwQv90IvOmiH8oPegjInewGf/g5XMMzEQHEXH06HOwhA
2FWdlpkmzMW8Qw49yG7CY3OiV/I30K52KCPbGL83KKDpKQDqrKdhtKjIRSAfYUyFr6eBxPT3TAM6
MIbdl9SE8T8V0Q1qhJ0fK79OZk9xpvfWkc/Y9L4aWOfhlOIKKz5KZO6ptZXJ/74Jdyw1NZQI88wB
uVfuzCBHzYi3/2Wn4ZovXkqkb0l9R6Kubh52AvraU6RqZMXDDv1C8R+L36EmSJ3Ozb4UEZJK6Sl7
O2Asha/gnq579KnMH9b43sa4ijyBvxMvPPktQnA5J0qGFZb2jFQqPehYXgDWl6N2fiGv3k40hqOG
7qCJwJtTBBqzoco0asoclGbxXc3n0GkHsFeZ1eogoXE2coN5cVNVHl36dzO26lk5/bqO7bnTQzVY
MvKh17R7Y7Cna7bgPrE6Nf9w2R72Pg7WWMIIAcGWKUbbNMe6jTLCT9RBAZWBzHCUVQD4kQqohJQe
4YkTFd4kbtorSUHBKgEJ5NCfeE8LTO8FjUgcRp+LsWwGSLAJqDme2nVHEwzJxdESMDb5o50GAxqu
HJqphzCTU8vuHhtBYlnnSa5nFFDUYFOvT8US9LZDz2VQ4WZ0omutcLKT9gE0SW7k5cS7/K32nka6
RhDrEoNArshBTGE0Mxp4l4eetdLrbpAC/Dz+ZC8t32uyJPAOPhmEENCBgYWEGM/wSbMTgs4BxE1L
6arFm6E/1KolCWt2jvKJEP73DSAlZZjZA57jAaG3RvUhMgvn8rHJtBAsY1HSpi5UaDG1X2kUpN1t
30oCwB3je6ID//tGhyWkjJQhRDTgpdOKzjVz7TC2ddCEwWVldopduN0330S4/xRa6zQlENUH9Yn4
65GHfz86TOXba/Ys7ok0AbtDlVbDwi1AuRr8xY/RlJYczJvBU72X8JTvUEo91U7EZ8WwmIq8WWC1
Z7DieyE2Yk8uPU8HvLU8gg3OiZstt/YhvXpBQ9xOAAVtLYu3j2FiQ0y9TlqBp2xTwhRvJl/HloqH
pRg/mjRftgx3JxR9IlEI6XUL9MCDBn1/v6D8L9/yUTsh2kgKVApAGYmzndQ/yrnABBpRShSWk7dm
V3jI7Lk6Zdf9vJ7Xlk5OV41HMDJ8HbQmklmx7KQFp+8mqlQxiJ9/7Fn/uTH7Z7vj6r+IdmSvKPHk
rAUcSId61bQKMl9x1ruYYyJQ5dPpuFwFO9Y7rS3aHpbEKXxviNt+1o4Mk7fg8I0e2tqkHL77ElGi
wHSTZuPfTyHISlm0RPE4B1PsLq2DATHsFUg9MjkKKF2AEYu3JH4rHaDeP1bkB/4RLEBEWyixZtZ4
XD87Vmmt5yFjLlzyqMI8yhKO1YynSZ9bHCtm03ysjTZQnJixtBoz+JmfHHo/dPr8VIMjeZIe8K6r
PsqmQp4wmliGpTKQ3XvIwDilF53LI2bwvOVoniQgz/W4oKf49qBdxVKG2mKASpFbkkO6KNfrWvmV
bjpDflj6G2u6XYYpciL1D6VHVz5zwkH5pObvI/CwrsV8irvMa+tJEoLsXtaWqfEOW7wzxYiWDGNR
2yo+tqZ8yTUMr9qFRML+BbcRIdylSmgvibJAxEN3xfQ28/nbwMrQXcGO9UG6CZp/t2dnvZEnOE5v
t0VkTZDH8tqziiPabhzVemMauPDiyC3L2kmrr7Yue4jt2ROiVZSKUbvEzI74vlRLlPpoCE6OIzmv
p+T8Yxj5RduDdp49EGJYGkEdCntaBL/RR1qaXa2q8JvpA/aRgxyw87I3KLK5Lwga+BcST9TGMkJT
NUDmSMQ27KEdDdrpuor8yqw74eoOq0MrlCMc3tk7+80bMrrA+DFDSljWpfjgh5ekC3i0FpRkNeEv
miZ300wZTm1fmO4waucwS9jsmjZIaOsid9ewOSSD0bp1kb1TTNI6+lL6Y9GtblsyJKKwYYay+tDP
tDxaKQrrYT/2N7E5fSk19ragfeSkS/29TnPclmHh2Wy2HForvjbi7T4vEM+mg9LnYE3WVVBkojPU
7uyrCG8KV1fx4upV8AoTknka3g96Y36vtNWjhv6uySk2q7fjbWPS9123nvq4WK8wC/MparO/5tZU
nTAu7WM7gqUL6yYstZ3eWzl6elMlv0aa9XqZ1Lse1RSZf+74C2HExivLQnUGeYunF00IJsYyCm0U
3M/9abrpjzkS7qBDOUq77XaChCeSBCSIDcvOS7Nf8XJ8yNM1B+bRMMgdPh3JjssxnQ8S4N1xyici
BTBYmhHdJ8mw/kgNEr86NPGb2X19ahD0wWCRNPA6Rn1YkDb1U96GORQ0o/ez9bYuZ4eVny6rtNdP
8ESI4A8gWG1ZNWhG0H7Sz7yVtl29qHK7m+K97c8oqhWfw2/x8SFddxgcujrrHYucV5Smn/wMAYLK
LEWWJK3QqdxhlQErvEyWheenJTj+VgITLmgypLW1mtMaRMgrDdEJTV9z+Uc9BIopS8XvBFtPRAnY
nTZJFy0ZROlY+eI04YK1kJ/JvFDJ03UnDiA4FgupcWbTZ+Ut9LdmjdKmywPPqnbkEU4M5k+Zp+3c
6ggaCbIWoMpGjCyo0y9RpIZ9MQdaZwdVhkqrbkqa1mQihIeOooRFbtMcWaDeuDY1lALDWnJYMhHC
+2YZktnqNYhoRwxDmpmTL7p72Zn2AtAnJ8V/w+ahT7GAJ02MDBm9a3bQPOMjBiIy17hZvlVY7x65
VRCflavs6/JWIph7qWjc208koC5N9XHIR3yi/tvoVbfMdGwwY68Yps6weLj2C553xxqAOQc2vmAn
yc6d/kRxAYvLnjG8B5HwwmzDIbnK/Ga6Z3+sh6ZyojelXx5ML8c6O4p+NMmZ70kG0zrKGcjr6Uj8
Pz1yHSzR1aL0czCgJVBtmps2pQ4bE3Tcydx6r5CNLK0Kal9UNLDCXHCEREElO8uBlXgX995QeJrH
qcFV09W+kL86b/F6t2FOhm56yQfeM96tZME//o+1K9uRG1eyXyRAovZXrZlZ+2aX/UKUy7b2fdfX
z2F5pkvF0iR7fAfoiwbauI4kFQwGI06co/dNL2fFsgbz0jlLmgEqZAp4KndNIPlTQKWsGBaPiZ0k
BdLHUTkHlv5ImruxeRL46L4BbCAmnQBc45E7clpBATairK9GT53TfAcIaXR6pzrCQZ7aGUC1QXDm
95wDtbV/THLbNqaqtRB7XoNuUJ0h+xmXYIBLM3dOZ4Eb7nVfNUvV2T+WhslZLryoNKuWbFXR7cJA
Sm85JPPSoOwd8D8Hil8x2h70u4zUFWW0e9u6Ncz+fBNzCtoWlFYRgHF159jlcbVEWpF7u7i1wAWX
qY1AbEWQ0tlq7KDH4JG0dpXiVht+C1xk9+LcbCL7JZu1xFD6Xgcblhr0gfzJh7oR6LMDS8V7ZPb1
xF0zp3f/xWDKftZq4AGEfAvpK5dqoQictVTC5dArXaBrqmePvW8qud9Fia9k0eVo4K2X2aFOhJrj
u4mJ9m6by8CUylJXXUHLrfOLFzl3NBcgVcXJLaeWncRl6SXRXKN3ehyRQPfO7/lb0OKvDhyRf5bO
BdBUWea5o/CfzrdfgctJHfn3ghabX5XecBUHtd/naBErHZiZMMF2iNzxO4Qoj+d/xu6X/+dXIJx/
/PKdZVhjK+NXLDEkM4xT1qvuYiWCxe6elY0VLoBbE8CPVYkQNA64BtefNB78/2wdXMSR5swcetRI
g2GGblxnuYiGbkNaQWDbu+/fPxpeCB+3a0yWifYD7oO0iQuniLvHLFlOg7X8qCe9wn+QCASnVlE8
3SsS4wH0P86i87rJhU3ahJYrhiivIIf7h6eAeurV6lK8dQG/E063iD4ZF3zWVmrKOpJQ66omd1Gz
q0rVvKVoXRTjnbbuLjDM4cZ27Vh4QqclntL14KAaj3KN4NPuLx7lGCBnFYQJHtDQloTmpB9XsP8w
koYU4p6Y0Isu3zQwm0Ps/03ije7/Pwa5cAhoijnXco1aRf0rmr+qi2BGdHdvN38/F/WUuB5zrWzm
wIjr1aGKDcnIug3On4i9CjBrSgKwi4uY1Zc++qoxUY1U8Qz4X5E4VjZDuDl2khpjwHKY2JZrjk9a
JDvrfJekd+dt74RWHRkNhkZMhQCOzC1Q7nPdpLK0BCNBh3IdLtr8ggJZaZmgoegESJ69FOCDNS6Q
zwSdSuzoikn8yZcAYZgq4FId6jXIAYi3oviSORBOFaQeO1/xg1kugJelkQ+lai6Bgvx6RrNoah/P
b+NOcIYFDYV1FHSMz81zu5+sTo/WQFkVL5Zp4Sxyf2FTSESdN/Q2G8ddRrBkWmyODeVNHiqKN7qq
djpdgvUGowVSH1aLA8DoN/0Ck/+hfLO62uDSh8p27Kv8ev1SBCLG1x2hL4a1YT0StPpUonHbafea
HlcokQfjsxJobuEnPlQKcA0DNcoqouIsda+mvTXJk6QsGDoYcxkmNaA53P6oMJmocXHaF9X9F4Uz
dgd92uT3FfIMKWMxpn3DVhgfaZgVGN1gLpo8Lt70IB1F+ele2MTqAIIwNezmJ7GSPFHjzo7HBXl/
dj0fG7dAwwmYi+qouzUYZ6rDeSdiH+jT8gxbIeAnwZuJb65Z8oIZAdtYQLFkndSDdUTiivFpUXDe
X5dJMFPERghxOD7GtblCvFFj2Ol87VTeZj6jtkHF7LcWMEqB7Mf5Ze0ewo05LrpkS1EQ0NkuQWRe
oCIdLvb3Ul8EsUS4KM77U7nQh5mgDhcf6+Ny3QD9VfugBnSJQ6CVIyr7CRbFd82qiVoLHZQlgL50
OMvXNYXWiTDFZdnQJ4943zq+l7JOJO/NFPec3KIs7sq+fsh/youvdEfDbULDs68sUOiortSiPNJ8
AwOrjjLy22cUHYfdaL35Lexwbp44EQTJk0zCiqMcj8KhGm+l3vx63lX2irq6sjHCpYedZSWFmWHB
jFBveRnC3M2cxZVdVrJmsYzpGf+h9WtwCovA9gxRtrQbZTa/gW3EZqFy2a/xwD6temOFINy4SK7S
r8odUxteDpXIkfYv34055mlbcwYBo1WCJXd+e2yjEJJBrMEtubqvUH91l0s0P+KTMAqw7OWcb3E5
mpU1xBgWHJj1Nb0tDvRW88qXCeRWyIX/6nBa4LOH+Bx6NLwfp1pfNLm+LkH2O3kxTvohRutzei5/
L17l/Quhst1zg+ajhhk1e4cwSaKRVoG6P4AEHXoDymFGNZPc4Hb2W7zChb3WvciNNANAf8BQbMXi
9hIzKKOmV9kA0SfpKPXt4Eqrdkg7jTjFqv1qFvPCVnR/IfmNmijfe8xCgoba+FVbxetopoMjU/ka
aCvfsvu7hEC0b7J+/sXR2v5GLupHkmTmo670gIguLg01N/cazalmpHkgxTZuewiCltfEkR0SSKfS
j33qk++9Isiqdx6AOuQEUIQEsAJCWNwJB+np2KEYBRg8OBfj2lXnoyyfGj25WPvsqW9EWL+90rZO
3u5xE65n87XPuljQo5lxvlqv+cKEDdRn2xl/Jrj1UDFBe2h06UUPuTxRert7JW0tcxGz1tVSS1Pk
hIDFM7bozskfGE39Amo8BjMTztjuvVg+rJXbXCVeZCshGmK0XUxuKaUHI8qPBTiBh4r+VnMTwdRQ
wTJrNXhaSBaKe/0gO+c9bTcR1YBilzG4jOybfzc1nRXJuoo3fvQi3SQX3a/xa/sj/V1+0YLyhBqz
mjq6wLt3M9GtTW6vh7LOG6vEBB+7ODR3CKPM0YE3l04ArYb2X5kzUE/AEKShmfz7LLGUzG5ndX0b
WWGIJHpsD7NrhzlaBqIhKXYy+UiN2KLZGErQFFj7eEPM8QIBOR3N26HPTG+25NfCVO/JaC8o1uoB
HclR8AX34ufWIncF9pLZGHrzVjAYPeL+32VPREvkLkEI+yTDIsOglbFZ/zwYprCQp+PQ3qhUlMns
HhMN+BSD2AjWhB8o0RbbTlc2JSufxqN5Ubgjxr/ba5kxB4m2cqdAa8iWKgO7DWFWYAs+frw1IZUd
gysmUNXCG8ARny+3iULAbPpttL42clCgXGlos6BCQnZ2FGPggN8gxKJUxz8mliVLIpBKA8kNrV9P
IkvtJNYYGnF2tHNyaY368wAmfz9C4cSNoKLnaG3+o5dmiIe3GtCS+WVcTzeKIvm6UX5XSwuX23pY
x/5rYeIZO1UkGAxlcqJhtB1CFs2j0iR5ZZWKVE53bld21GQEcVyun94rkqLlCrQDZHCnD45NLuLp
VBXfpmRxVpK4hYb/Dat3/gjsXFMfbHKPlkhN6lSnyhzkqGU341MxpI7ZBEDOjEC0NPT1vLm9mPnB
HtuDTRbICLTSgi4MyQSmSr9zo+/WLWS6XUY3ilfZN+nxvEXBAvkHDGHMregeLMFS/5SHAWwrjyXK
ocvBTB6K4dd5Y3snbrs8PgFERm0mU6UyUFh5VC/fyQnFRIh/GBW4eAlgvwJGfMxT4V9cMBlNPapW
MNQF1aotrtSk12XXxzdqmyWh2kPuPLL6xV+n+XrJkYEg4DpknhUPQxggV1pRWOhTvfUNTPhawCrK
eFe6SOMKEKqM31cbcKmIhkSVrtROO8ySfimt80tsdK1TNilS9kb5UvWt5WhVu2BSg0S3vT0ZTksq
xbXl6iK2cj3Ag/Gg0SqF+gAKsSl9jWr9odBIGJtl2KfyvdTEvymTzZgMMxi75DlKel9N85NFi0NH
hsmVIAf+oqSggiHKNF2vgxkmVat7utzfqar6VDUSQIZmnbppJ9UhGNPccigyd1ortExG0Be2kNJV
qrl3F9KDeiM1FGegmnWUa70OVD01LtXR0JxEyyFa3aIn3lFyrajjAf3Cxp2l7kGd7EMRT5KTlXZy
M6lzWji0GxrJ6Y3MxKh2NONBbsuXmMfNrjH8lt5qqZz5c0qMYChi87KsBynIRl2DUqoOBNRcmo4l
LbPXD2S4ACHNpSxl1IWAa+10RVL4TTmU11NWrrkjkSHz5qi/SggwW1kCNUTLxOSKtqQeqGMMKDDn
1UHKCHJenTxIpFQ8rQHBg5ktegioRgKCSTOMtQUEpFnRnCalLw4p5m1KZygn/VLXB/y/NDedBy9W
StkD0mS4nerShxTGBC6cpLjKQdjmrWt2lc34ajMGnOzxME3L4hrQhPQio7ip5Ynx96BB1LbeAAnl
U1tmqCblDUjBpdEFnO0oLZGnj4UL7lDZGYmePaWD+TOGNo9TjSom+Pv2oV67xu+yQfVQe5gvNfS2
Or1RriKgkLwFWqhHY1rmqykFTTxIz1Yp7NKofMbLIhucpOvUa8k0TzHG87OiC3FdJW63LrKrDCkc
or0w5/lJrtZwjNvrdFx8e9CHQ0KsJ4nEDwv2oY0zTIJnh64HFmlJ5BtaWXitVKvbowl5sNMJOigW
ba8k2lphTIdTHWWWV2qztxjNSc7bsGzsxVsrswfjJvS7u2K4Xkm+BPo8lW5u5M9ZbAYaCMwjez5k
A364vWbhPKGhR+TVqVZyawNhafc1nGiip0HXDNSntcvMttDKmS6nFKOo0+olhv1lsdXOJZSsIdxa
nfwBYgs+mfPIS6rqEs/EezrSm1UpfbPKDjjTp6ZdV7cGOe2x0+WTHdnXnRo9xKDCdykpbpgiRI/5
ya/GVMq/qqgb70hKLgDtRcm8pgcU9Q/xqqyONEup19Gl8DVCcNxi4G1jVcVEaVPboox797LfRDzu
/Zm3RgKC0xUqCxBbwISsr9/Xxsl4HDF7WAAOWwT02lS9JXULwQA/+5vPxVouvbELgDtXTUKiPZxQ
gHfQ0JPjKuhN5W/WqBuaooIwjtVjOUuF3kW1tADrqz8YupMmoJ5hiN/6gv5sPPKcvuTXOgY97b+q
Axtby1wuQGwgiBKgTAKaOVoIpiyfMUDM98Mz47spw+YguC3ZY4Xf1K1BLhmoMzwucgxg4nUB8O54
XDFjMQTQVGJK65EnLM+wC/GzPUxJGgaQ25+gr4WVSFGPaU/MBw2tAwYIaOPErAJVu+s14xvM/ejB
8v9qle9WOaftZTR/9BxAcdZ10nXfzFxUbf0OPaeKHsWU7qJVcg5ErabEwDo+o1H8pErpVCh/LFRY
b2Bvo3ObyXkLHaxUiWcAArQQ7dY3ZCpzF+NSD4dLDOSKpU/28mM2pqIy4ifzE7NQD/Jja1WAS5fD
+sgo/6k3F06F2c1j57GPBxaNA8MV69+SoPp6/jPuLndjnHt4r2NqlYocI1FeotRR1PoxK2v3vI29
XBXLsomBoXw2J4Mt3yTHWjxCc0vDHZEUxM0aK9Qw/gMCPYA7LyHhNo+C3Hg3Xd0a5FxzkudVkVck
x7oDxc9D40a+6TOGMlnY9NmrXAABCzA8SB31z9xWdaaYeFThoTahzL28FP4IXZfVjb5pB3HHbu8M
gIQMhTDg2NDW4nayrcoGhJsY/O+SGDkAqEtxb6WFiB9qdwNZTRtjvWxmiweV9RH0w6YOi2LDU0hN
L/4MgUw34nx/zwG3ptifb5yjITWVIs1kGrAPROuQcDeiq2cvHm9NcLuWK42txCoISrpOf56jCyN5
1OSbkX5r8uFkrouDopxrW4OD1CNMUS057/57d+zWPOeN82zVQ5vAG6W4dGr6k6a5G0ezY0SrYKUi
S1yI7FV5yOQqWQKzuxrp95W8ZjomKKnIzo4WK15nG//gguRctp2qDvAPlrBUso8aOYApjHmIjdIs
HmvtDJorTShDC6v1ux6DeVw0mmTDtHhY+KTMSds2MM40yxQ8sTunDMbD6E5elnj2r8L7F/pUbOv4
a8HcGOXiZIZMsB0XY3174IPBXvWm6VhctTjsemg5y2Xh9VDK6DFi/zeFaGNrm5X7NkdkMWWzMG0J
yIAgOkgUFFaxF9cPf+Y/Em8CXeCP8y4r2mLuUPYgKiCNhIhdZ2bYS7drKuQA3+lfYVGGBb4+ixWb
uSSpIUoRpyU7lMM9McK1mk+9dYjGxWvACp60hWObFsQCMG6UjP755e2V9pnngIBX1pAy8VgL0NNn
WsP8l83Brp71wpAPmP8gbwPk/6KXsLvad4M80oKqVh5FrFzTBuURZTvDXQ/lRXF8Ew/+m94glmdq
BuYhceO+9VQ2DjOCY2KwKKx9mn0V9yx2XQV1URBMaajw8f2ZISLK3HXoR1S/pZvphfU+LU8JV/QL
FD/1I3GDl7n7p6O4scgfxUGTYgNV9WCyR2cYn/Kmuy/k54pelUkE8ro5HIuDMoVDdbUYBytKvfPe
I1oxdxwHUoPBGQi5YFrahxlvJ/SI/kMT7CdsPiDyz2qmWr2Awgi30no7YeLz/CJ28xaw3xDG52rZ
Fl9grmgqpz07Au9qdK1vQhKs/Tezl3vfbGPN5mC2y4oYtoywli1u51un+ScLYpmLAhYJ2pM4YO9l
SluD7EBudrAuSxqt7AjMyVMjn1brIRUxbe/5wdYE54dKqsx6sWD2ZNZm6Ot86+xK9JFE28b+fLMK
vU0hicg+0h/dx/+XRo6BeIj6q2UT6xPbrblo0IbRsG1m3XhZ8VXOUDOjT215UJuX8x64v33vprgc
IjEqSmYVpmQZ+pl64vT0y19YQK3hjeJH/gQfpNEgyzE4uQPTzF1zeFVTEfJy9/tsLHCpHVkbSxso
LJTAdmLwSr9YD4bkGN78u7yv4da66pxf0965NdlsNqauVEZPx+V4bTomaWuMQF0C3qJcVlej8wqg
PFORFJNk7V2UH6xxH2mabS2qhoFZm6G5C8zBL4bFwKSTMx2rBxEIcufUfjDHJQVa0iegq+mXwLaO
aVr7GlLXoRY8efeNMO5jjVG685RMaqEVla0BXWIYg6/nSKrSwRsbJTz/pXb8G2t5N8P5hprHYMY0
YMYeFMfqX/PsbzDqH0xwvtCbkZWqDL85vqLQpOVgf6hc6sEboOz4pbyH2lEgrPvsPDIwYY3pT1WF
G2KBH2OSRNYirWy2faMXEwcD6atXeusF6siFA8a22C9aT/EzYLtECMs9sNUH29y9qAzQHu8pbBPU
uD2yOMuXPwlH50Fb0gTt6DMr0YjWvPspMeUn2ypokYGB+rhkY6nAE2evCFWm6UNx8mttpAKn3HtS
YWnvNrjbZEnzup3kBbiOILsfj2UQe7ZbPZn32hG4JFAMp9/tb/FdHooAc7vHYWOY+55V00PrNxtJ
kGqaa+q1V0uNVyqqe/447LvN+/q4TzcZnVXmkPIKasVO3TYdDno9PRRtdMwG+cd5W3vt2A+byda8
uTd7hGyAcRG2lpPxNPiyXwaYvrNuIbt+REH9FTJhguXtx+XNNnLHnbZqlk8qfKT9oyWMk9h+rf0G
ldDoQSQpqO7vpolqGhj5AVnnAuXQ6NE0ZixQHhgBVhlEJxsDt+tX6T4Lq1D9EeMuyp7i58YdD503
eUbQ32kXWVC65Brsy2F7hUr7TwxE2EfqVr5g/5nPcCk69v+fn8erV0VDqzZLN0DvCJvBGhpxfiVP
IRvrBynwoapORXkQ2Nz343eb3CEtG4Rbs8DFmINl+bGlCIa4jI/lgdxAPxVKRdf5KbnRRCkAO5f8
UpExMdgr6mSAY390tcmECIQm47tPJ0Z8Ro+6P4CzlQHxwLUn8rK97761xnlZTszOyBQ49vhaJk76
qD9HB81nEijTa/6FPA+Awvwb6P5eBNza5W4aq9UGDdwCfz6oDqXMi8gfEe0nLz8Mj+OVuNS5e4Yx
u6MiEYVcB8Z4Pm4sG9qVs0kDfB8Q6bfqEutpGJfR1ejadwYm2m3BJPLbW/XTtwSTIca5YRBMQh9N
TqktoymK3X3+MgM3FbvK18jpv8Zfe/Wo2Oh1vgCBN5+YgFMOvYmLob3QDOGsG1vYmV/B1wqScpmh
4zSTt8aK/FIGRQhpi2B67MUsWTvwJtN6XzE/kqGPdlMqI76rFua35oV11FC7bm7/xfDHXkjYWuLu
N3liLX8wKoJuNUGTuY5+Ij2HyAv92tHu1KeSh4K9n3bNnTLNblO1v8AqczPG2s/zcWIvTGx/B/ud
m6shSZaib+SZ3eWTP8XjQTJtHzzPAgAXOxDnPiJ33dEUjNzSOqEskslHCewldv4rZmD/7JtlJoLY
JzLGxaAiq80hWRH6svV7RC+buXZo708EtTNSBef3bzcCbTyGi0DopkrZOiPe4cbzLYgANfEFmleu
MfxNle6Dc3JBpyakWAHzYUFn9tTRkTGFBeXyxB390gjG+0TI0rSbYG69g3vvyG2Vms2Cney9fER2
OYTzD/LICB6tZ6YbHWcYRSFX57d0jzz6w0K5uEPWGgRZA/Y0Pi5AvyoH/VoPWYQTVgZ34/j71+Nh
YzpET9OqwpY2v7Xf1gyWDuqZiOIVdcbEJYA1i4ufu8nKZlN59FglNQWdVxiNagUTGLorY6Ad+Fu/
J6DtyL80tMSBD1fD9uS4RKM8dlvoC7WN4vR2uNTHWAEKWEVTDSSs2So5dq16hQxp2Om6t0sI8kqx
t2bqwZheTKU8DV0NCqsEG1g0GIbW8/u66b+tCfX0IvGkUdTfFG0qF9qkRF0zq8FZn/r1qujzmxZo
IoGL7F8KFgHLOOq6mGnjwla0tnadIlBPwKIrlx1UFrIjlMVO4pt3/4S/m+LOgDQDNQ0U6BzM5vJb
jyxnLno3l+sTZpMFgWuv0YgHlWKA1kSzMN3MRa6mSAwpHRCNPwELhZXq3a+0McUFLtAVDQOEYtBQ
z+5XU/9hLyRyzn+l/QRiY4P7SoraNHoqYyiHNYPjMYQOwil9BX4gZOKfyevaOdYj9HhR9MQc1NGI
HNFrbvcdud1R7uupU2Z1HZut7j0rlP3CL2/jFSq8KzjFG48+TJh/ftFf2u/imuuu42xWz4WxyhpB
4wLptkC2r2XynNmzMxaniYrojnav8Hc7fDEZ/OV2ls+YQbEGy+v1ya9ULxo7wccUWeHyTx2qQtAh
xbeko3mNMpKTWWaoDcF5lxFZ4WLHmplSrLPrlCRK2FYVlC3VQDPL43kz7Kt/Skc2W8ZlPalMc9Oi
OsgZjJuS3I4GSAxMaJh1Q3SoSt3REuFEp+C82ezPN4lWFqsZiv46xmdCxtCM52jj2K4e5m9DSugL
RU4nCidst84tkwsnJfjcV7AXEEwGvAnSfy9c4BRDK0hP9t89+fFWgASfQgiohbhNTdR8BGc//H18
VV7Hy+JUhPNd+zt7JNChE9a+dhPojTVuP3uwtdBFgdcD45VTp7Jdhp9rL6CImlkHcgkVyYMwov0v
Afp9jdyOxjWGjoBxQacfqFCzxQBEX0PgM6Hxj1gZLq2OunGTab4VF9ShC4AUuQRY7Hnv3Q8s7z+C
/fnGlTrcfFA3Isg5aefmM3huAYVcwBi1fjlvSLhcLoB3MUmRgpgEwAZgFzCHtF6Qo3pSfZTyvwls
sb/rk7MyikUmVgLUHmfLbpi6x4wXEbNVHHIPpG1SdaqW5xHPPUbgO4OuEyUk9VAbruis7FEeoI/w
bp67KOS+hpodSzrTyxGlfQahSIP1mEIsxfSlJ+NNrh20A4H21T6ugsXvhr2Nce6qwOgVyAfKDsWa
Tr0vmtt+iPy6Ec0j7/G2QxsTAg8GVBXxD+e9mFu1oYuFeDC5Myb4FIdKDnLI9Vh8rztwtg8eqOqe
4kPxgMJudYFJgvPfeHeZG/uc40pLrsnxgKKuaX+fsyuZHk2hzjTbqk9utLHBuVFGerMygFcHRdt0
DzDa6q3D9Ius8v3agYK5r792df1aj6KUVLQ2zn+anuqTOWJtsWG4wN07Leokef43O4hBL4hZoLb2
CRyZTqCTJhReas2L7EyKdOiT4jHrMM5x/lOpu6WQjSV2t2yCTGIr/330mYwVg9BCI7d8iBu/eYrB
qtCAUQ0FIfBRuYyflOEy26fogbqTW3ly40upEz9Z0CP4KgQ8McufvvDml3H3TEM6SguK8LeYbnk0
AzZdnptgIllRTRXn/0Rkj7tpBsnqO1x38NoYw/uz1x0A18bcD3LI8mvvF4/pg+WBU8f2TbfHiDuL
jpYQY7abP2xWzZ3dzlCNmL4lss8Dpi8cVkam3ujOLagd2SA4XqrheR/Yf/5vbHLnddYntYjGt/A/
g2Qx92Y0cWsPguM95EwYzWI/eNJ0JzK8e5ZscBRBZ475OpdrKgbtaMWG+ekM3r5o9ipNCpR4dQXr
271yNnY4H29HqZrtGLf55Naxt2Ae8I9ODD3CnzTFI5Uz4Snt44n+b+R7ReY5RzbzTGrNEilMh56F
Cp5CycUIe6ilThdM6BnKh6x3BmiriUZGd2PkZt2cR4NIJWv6yECWPScH2puGW1nt5DQYNHKKOkcr
s7rMaPR7pJMogO220KF6hqkHTLKgPcFddZgzipY5Bk1S52PsDNrfBsD5iZsU8Cfi5N+T0il65/yH
3js7G5t8CVktS5W2NXsENqPbKt9odHvewG67a2uB89gmB6g1Tdhb784Io4N66A+gaHhdvAKEEH/V
XNta4/y2n5FAZWw99MoyveSwHmzwQVSFK53epn49wer2nktbe5yj4q5ZI9KnA4ZV/sAeUoy9e4yQ
ickaAe557C6JV18NB5G+5f/iLkCTy2hC4L7jrvO1bUhS2xaOqFZ7+pwe4ra9XS1oeZppCIbYY7+o
tzKoo9VKRSySy58xm/9sa0kUDPdOqy2//xLugreMZS0lFZveoR53OZxGLzp0IbbhzvYVoM/d/IsN
iTJxHWEvGoJpBJBCIFwMaG5/vIkzM9OiImtn9GyNyIu6nE3sNheFPgWC78ziOX+zbi1x8X4pCB7B
MpjT4sSpvvTH/kG9iCaUa6LLJnG0QPWnzJUvzG+GoG24m31vLXOfuZd0SBHUCcMTRwfTISF+wy3j
mEiDBBTokgvVzsKtr6GWcVVeiczvxUMbjWMMzSkAAPIV2TRrFiWnqAsx0tg/4mdSiNGWo2B/93Kq
rR3u3KKUKSc9xSoLnNgBTKrDxdwagSIjSkS1U5YQhwblKjWUZ4HlXedVLZwhooNJ5u2YbbK5Clhb
LS9wgtcbeqU/xxPYxvqvDLlUXssB/vPv3i1uzG+i7t2u727scjeNGY0yXRn70Jy3p7JGChm3oVEJ
uku78R1i8ZjQUAng09wJMddY1VcJvVEjg+wL5vZGVWBhNxUCohf6twhDGNzhQqAOZd9mjRgnTkBM
b3iBsIwvgcEpexxP0t1wnMNaSG22v6x3m9zmjUu3dlkEavx8tC9UEASAF9o/7xgiE9zO2UU8Kyh+
gU4mM8GIULlm+vu8hd2Ystk4LqbISgZ1lQjfZo2bEL0PL5c7V+5Sb1niv7nmN6a4IDKZEQT/ZNwV
xQjM13wHthiBhd0XtA00KHJS9P/xyz/GYos2yVxmeAtMbu/1l/Xj8rICnJR6Snk0jrU/+sRTMh9z
+BkK2pKoI8+87FOA3pjnvFDrk6bpMwQq82H0IAsa9D9sV7n71f2i3xI8PqbL9s5GDpB4li8d0qP0
cxZkOvsO874BnE8uraJLgwkqTyJ1d/Os3xb9JBjC3a3ZbzeZc8q6HqmhV2Aaio/SQ4KALEG3ATJn
veyo1LP93m+vjYPWYaDGodeGiECU/fXnNpnz2AnXUN1StQ9K86jSbwDS5/Pd+UMhMsF5ahxNVCIs
l7CjW/BkRTHGskWXDXPFc8vg8pWlLFqqTDgNC1pk7S0raOF1cdkd2zC/Er0o9hPgjWdyab1lTulk
MYrX9pletTgSkk+O5W87LCGP+1ddHehaMdFWpm/FIxDtmXZFO8BDWs+8mQ72gVHbgSQBLHMDAnP0
ZLrVkelQicqE+q7/byzzASDVK2VQmyFIeuVeydbGbdAVcVZcGc5Y56+DND9KRLlcalL7ZSvb/kgA
7AAk4LqW29JBittfrKX+ig73FFaxCnanRR2hnKWN7mprLsREVG+WIWQ8DKgldV+asXox5PJIZeDq
kxJ5QidTX2uw3D75BTIKtx37X2BwfFHZAEhHQBKyov5QLTSUlxEicw2QoAgaL7GJTzObXhorQUzM
Gym2SBBnI3UB5HqOpvRkjs2DEjeXEF54mRboo/dzF/vnfX8PyYQ2Abum8S8Tz/uPMTRPpbUe9ILx
845eGUPgNw1YY2KYLt4UK0/ygdahwOjOafhglPNPQzYHAiVstP5uQJjRHrOTBJMFXv14oiVCDbyd
W29r7q26tsm3DDufSrsEyVWRL84Qd4AT3M+j7s9L4Z5f2Y5Dst60jqcR2FQJP7gyTaZZ9Xm1BhkI
x/PpMrMEvfadWLU1wLcX1b6wwKYMMqtCe6Z6ehyMyVWmLDi/jE8bhjoPA26+VTVtEP5+dAqM3lRZ
P8pRGMf3NsHLNh0DINMcJf7ynxnirtBEh5KnvqxVmKpV5JjrfCuBLsU0yB1Zppfztj5tHbco7rKc
YuhGSeYALIdNHZLITm4GailICj7LoXBW2K/Y+FpiqkNj0qYJew8kdZCO6io30t7GEhg0r7wyU2cM
Yz8WOMbng8wZZt90Y1jFUGRSdW0TyneY9fbno+Jg2u3W9PVQC8bv4lnXT77ODIJCHHhlwM4/a6Ok
sTpSiMuENMZMpILHS94JotOnhxJngvtkI1CzUTZPVZj0P0ywzxrl4AAO7pTVw9rZAmP7O7hZEPfp
ILg+QekdCyq+sAZt46Y3yoF6r4ajuCmoy07/Z34DbnncJ6OLOoNtfq7C0VQvICx7VeSZIPHY+0gg
owOIhTBJap7ZJCvTssUuVmGvZS6dH3VVpEW9FyvYwA9IN4mtg9T+o981kR3pcixFIZWhNaCFlg3J
g6oEMZMgVnwuS2C7Npb42Ef7TkHHqG9ChLxAA6Nt4cc39FDcRb7tqiEIsE7ldy1gvWb6JDpfexu5
Nc7VFLsZA/JljOhR1b90FJ3koRfcHZ/7u2/rs0CvDqpX8qm0lEtlRtWKRuHa66vTjRBrnSNIVkEM
z4up5GmR5TVWfj/K/UuVmKdZ1USPNnbbf0hTuZ/AeaQxI3VS1BU/Icu9CkPjA7CaS7l4Q1we0X52
7KgQHbtPyQBnk0u/8zxqikrBstNjclAz8GHYeMqDx2l1mNSmCKuw/yHfd5lLeNYl7Vsts6MQigsu
za+ntvPOXzR7UQvSDv98R+5E5KaclkatRmHWgjEJtBFlE9DhqZUWL9NFYf9TFYvtHnB3BjI40Bjy
bBjRpDZ5imGrsDAmL4opsLwL1G5RRjJ0CFWT8WhPUecW7fStH3NBIrd79jfG/4u061iOG9eiX8Qq
ZhJbhmYHybIkB9kbliNzzvz6d9AauykI0/DzzGI2qvJtgDfhhnPoXW9ijprplZoMURwkeRFMiebL
xV1hYp+xjQWSuF9tI4nxzb0U2bFay1UQzaszj98SWRC4RQIYzW/1uZlynRofenhy82MFPsR1tXj9
Kjt/KnAMmCbi5avCZl42BiEa/Jd2h22MLyBgBub/7KaYbXUyzxDUBqiWvTJlytnwjzQmh6ujXNPC
xQbot576mfUkWxp4d27rofe04VD2oOIS4S/Tj3BNJJPNFaPWd1NhRkHV9427WDNaSLodaOuqOv/x
LhnNQ2bSTbkJRzXVrbeO5W00/5jrafJaS9l3mbRX7da1o/o+TgkwtZTmsPYiCrDX7RDmgzJKidEr
mKQM9dcDbZfGb+nauH3ToUdZqncUTUsVVOa5nmXzTRkl7cKkWIYFSopS4Z3V1W4OrAgnj+W3YQn6
5dgSXDP/g9ogzzXoMiXLI2hXCgAhQ8D56OVjW69enbXupLwXfEuqFq/V5rcU9nmWtsYkYZc9Clov
DLBG3riVq7wZ8Bg0AV+IECBi9fsXS7xIZIJ5UYQVYAPhoWnbc/7eufahj9A8owwA5YByneCE3BAH
6PZ/7pF9Tw3tYLdjeZan7MiOWr60Ot/AAQxmUsUQJBJcLaGVcdqwNzC+/NIrd/0qL+UEy1+15tDJ
M3HaqLknk3xIMcK1lABfFJyP3terL7iRyMTUblo6W46gl50/e/Ohc+f9cmcc7dO0VwQJLf/bbWQx
0bWXpE4FCj4eWDuwHLtY3PvaO8nBOJZHyfu/KSaphf8Whk2vl1eJ9h6RIoIPB9jOnZWrzoJx3uuX
x42hGxGMLlZZOAArFNpfyZUzk9Ev5tyLgA+qJgI+WX6CqRpgKEO3H4jm1Nw34Vojg1XbaxzjbTrh
gUiRxZe75vAnn+ms0q9VwgZ+IW1zvWrRYGRkGk17aQI1UM4T3uXX2sfCsDN5qTeeoiOSyV5x6xN9
XVVeep/cpT9sH6istQOsuZvaHfbtrvkq4j3hG8fldzGBA0UnWbFpctaH4J5qifQAuLLGmSfT9lYL
wy2LJUjRuJkFSkG/boK5dVmaorFfFgTiygZO9sEmovGw10NRVE01FWtbgERDGZbRIQDymtXUIxBF
TX6vy4viSeloOagBY6w5GorHpg6/YqjSB6zG274GIHepNvtcV+4UwCFKSn6bEDwy5LT4VCnzE9Hw
GbTqZ5gm5h1Zjfe9VGrBdbXnvjQ2P5lJT9ZJj1Yw3uM75KjDSsku63f98nUcVYAq1E6/CqM110lt
JDLZiW2WpFPmPA7A2bxrjus+AgSmM/vtcdk3IpAc0fEYNdPmea2WBa9iWW93pOtvAVXhR/rsm2EZ
u0iaNaex6g/X75TvGzdHZFTNqte1JgDcDMxbO1iB7Wn48RvFRcEZgy+ibjLXkjbCmGQkLqvVUKMU
3iQaTmpxU8VvqhQY1gD2LB4EBxN9Oyak9WszhcqgU6dPvUmKaUO/240+ne7LRVuEwmtkwlnYTuNs
1edwpu1Ql8x8+0C+6E5zwGKMLkwPRLrCRDRwc9WWpMAtV114M6vWZ0mxPEUt90upvmmU5k7V5W/X
L5Trky7fjt2BV5EEAIQI5f4OqFTm9JSvg3ddAj853ohgfFK0WADpHvHOpjmWNQKeZZPVZaD9FWV1
ojMxHkXurFErZ7yEzUnzk0panDFqREPT/Bi6ORbjRco5skelxrFoEYoWWWkMJcF6Sxtf16+Q+4Lb
iGJ9SDFh+4xAlB3fQ6JjjurRnE499g61KvFa/ZTbP6+L5N+hAcZr1KAIqoYvMwQbBDpKGsGBSGnh
RvDDXbi7LoG6oFd5AdiM/5FgMRlVN5lSBmaJKLBI0DamU2n+YJbOdSH/onwXKYzygRlcMyITJlW2
R6AE7VBbc8C74Cxt5tlIGTXlKGsY1/soYV2xUNBxaP5O/y8/gVHHnOSSPixwWfHNuqPTAcbD+FX+
lB3AhBdkodAdCz4dC30jl6qZ27rdBFlvfShk/b3S/J3HvxyJUUjTjPRRN/Ac1GLJmTGe2qY/tCYD
gNCPehXM+NDocU1PmFC2VF0xKo2Mdka7G9cHEzSsc/TYSE8CTeFHlsuZmChW5sDLmxoY2bjTdsU+
OraLR8Er09NyMkuBUvBD5kUYE8ZIK0mKAaSZQO5ushpsj+mCBVbAjZufDGyr/8ejMWFMklZptEI4
RDTwsO0JwJHeXXG0yiuD7P8HAj3noJezMa7DyFZ70nSEFNpIlpzYNeN9vCMuhlO8UtstexHODFfh
dRVU9jqIaAgLlUWU0kjUAtoYtZqjFcCSVb5cv0Gur9pIYHRj0GgAyfCQjrUPk174aIM6GVn961K4
4R8cNODLxCNBZQ0X/ZM8SiY4iizT3xqNhYTmKZ8eOulLYx/HGCPY1+VxW5RkI5AxYy3NJktLjCYo
bzB64A639iHcJdgCjr7TQmTkxYFyJ5pJ4drzRihjz8DFqoiSw+/3DQDN7MidgGkcke9dvBMcjzrW
V55jI4n5alESK1qvoHndRbMPRlSHaKU/mvtKSdywOehF6YCDJJCBW57GezURyOe3qTbyGSNP7IVM
aYTrRXf+aL3rvQUoQ8rJQn/7NO91D1mr2x77DxSyQbwgw00aNtIZowcnq2mMPbLyoQuxMtFljlZJ
xI2WdF/pzdGU6uNsl6tb9uZPwcXT1OfaxTMeAC0pdexp8kDLofmApcHIt2+whOPPxZ7qlQgTh+8B
iGHQWWwAuDNRvpTMKUoTnLXRwh1qbJ5tC6IQ3wNcJDBBPF6M2pRyeABkK1FkOfnsD6HwZSqSwuSU
qpYaer5S2/DotmPuZWAF8ShporTuKY3ltF/U/SLcXBDJZR2BXZFFT5Aljbv2kJfA9rC9tADMDqhy
XCkBaiPYbLykOFxXFL7Du1wq6wrmeDAXC3oyKfu1wthzv4uBi5vdpeB60eN0f10cN+jqF3GMP0hD
uTValCeDfiKOvSaHsHi/6m/t8W5aRu+6LPpvvTaBiyzG9jvw+NTApo+DQq1/xlP3fQYAp2PEYCas
Y1EqLRLGmLqapHUegUEmqFCYJFbjqsNnw/zU9v//KgKN7ZsrZCy77CVTVzU8iJ8ZEHMvH9402EzF
0FaVOKFjfEiPRgVMjhsRB4xARdllIX2QpbGcYYCS+W3QlXdrbrlZEgs08vV+5csDslBTawMK0yxG
DKa7uOoHwFq9z1yldo3IyT+0jw2AK80b4NYDiTt3jCNlvQFtfYNmNfaJDEcFswnoVNx2cq/rk+j4
jP+ZoiyX1RqmMsz7VgLduv49i4UDnFxFApUtUYE7io4V83mhRm2vTWiuVgYqoo78U3I6p32MfMA7
Do60uMY9CUxQRoiI4rgO/CKYLUNMuWqUfYMMNbe+tMALKITPdb4EaCeWSTDPxlIkYqcRnDRaXwV0
mSTzy9hZT/iGp97Xd32wfCWf/m9GTapKYNj5JZGxykarSNqHkKjYhyq03SGvPjTa49Tg3ScpH67r
h+h4zJdrG1AHpTKmUkalAqHc577/fl0AXzV+n8ZmnutptaRpr6GyHOa5qxTkUwTiaDlq91PVCHT9
9aT5y5tjF02ToVFSULlFgQEUmgc6RJz4oO2t/elT+XP8WR1gdgiF4RvpphOi49CDvPLcl89mM5Zm
laGu1is8d98hHYYta33makPhpzl+DaJUZgIPSi+/tv1Y+1k95E5e6PfJQqmXpy+6NHyV6+YRzYXA
MFegYMgx/jeGIq4q0QdhcgVz6pUeHHRV0JQ/JA0i+h4l9IDYknf9y1PVuXYhVPU2zaJR69RQtjBP
OAP+Wh4LV7UAplYcKiDXgzZVSQp/mop314Uq3GCNZjPVOCzZvUKsVJTMIBFSobo9yC7oYbEaFetn
AoTRj1vwyVDacg81+9Mi+9eF0xO9PvFFNr36zYl1a4wSJdWroLArJ+1aZylEryB+aXlzPiZBSKdE
Ggsd56OM7J16iI6YzrAAGqd6RvwoHWTBxAA3gFC2SrqMpb/iS06TUs60asF4kFw7BiCY2/smz0SW
yy2ibKQwxpPP81wUcBPo4D9PntL+b3X4k6Io9yNtRDH6r3VaoSll1wSSBmiDHvSwdSk4DtfENiIY
zW8sZWjSCOGwKKZd3MhOZ5s7O7cds/l4XeP4dcqNKPr5NiqXJVI9EgPWHOYl+EwIYO0f8NjBJsr8
FOaoXi9L/zaXkzdZqe7JmDxiswNgT12fOIJfIrpXRvlrVW8bbHFUgXE3emHudPfJ59Br96aTvJtN
B1h11lvRKB6/ErE5PmMN3RJh333oUeQLzGBw+xu42115F/kU/aSDy6FAtUKwNa6P2UhlInQRgURg
LMcqUPNHa+kw7RU5DRa0FMC8RD+v3yv3Wi2sA9AOP1waE6Bh7F3d0cmIQgofirj8ZI21qP3LtfGL
DDZHxgj2NOUVfU+VgJ/UNIeMN+MkHI/mGjkcCdBuz8wSzMfS0V2pWx1GTiultLmI/ukMeMb2GB+F
lVK+o9xIYz5SB9zCuM/waouqfl+PqxMaH6vB8PsOmXCKVTPb8qW+3acqkImAP3LTFCKUMK6ebH4C
8+3GrCxCm45WgikXDM3ljal/Ah0t0BEkgt6SaPaW/xl/3++5rrTxBUNlJuCwNaKglMOTnFl+WvTH
uRXNbL7emqRp1uVYLClOWa52vbRTE6DCfptAc9Di7D0LQHLVkoFzoHibdNGNrUyePOk+MdNHeV0f
pqZ6u3ahD8yizG+z7j2Waly9rh8iGXBt142G7xYti1LSY+HWYJEXY6vSwFhNW8uYCIvddKeMAAPH
SqWM/aC2vsldIUQ331AvIhn/ZwOBDhjzGCiMDKx+damTqKJ9Vb4+XUQwBjSGdQR6c5wqit6Z+eBm
UY89lNIpuw/m2h2u3yFfmy7CGPvRpMmus3Ofct5ji8LtpPulE8EQCj8UYyKDPilxN519wuJLOkb3
Yu95dE/uzzAtonqASCK7BKBIU1Wu1Eoou9sLiX84LEgv6lVWeNFFwhQZwzmzQfSlVoEk94clbTQ3
HWvTKQqdfjkbXWYr693ExqD89S/Id4HnxWZFtSxiMKkOgJMJqUqM01IuuX/GEDCmiGCMOQSQEIuA
fl6v1VPPsBHIJD79qGCakGAmRwdqigoe5PpA6SlR+cBIa6zuy8KJUbKOPl4/KFdVN2Lp3zeOr7fI
gOkruPqZ3IVNG6jWgcgiGGqufW+EMPY9GfqYzhlNvOs36YwXzSpKoUQSGPOGFhQVqKRwe3N6aEvg
Ay+GaBmbJtKvlBGTuJipszDDx2p/U2TjqM8I9SN2y5pj5RZuN78Bd7tb7VLsjQhG1/gJ2kYeo/xJ
p+h9r9MzoaTfmZ86qIN9M+1W37YfdNB/eREoTYiXimZYqeO4dlDmRaHWGJnr0CbC+CBdohv3WiAF
6l40mUu/+jUxjInFaSGnTQgxTXkiAMDNKyClWY+1aICJr+KX78ZYVpJa/doa+G6o3jlSf5CBSSAc
rfgXh3GRwhpS1Q1GlqKAQjdpSP9Id7Cnt4OnudlwqIHgurtuuCo3om3UgzGqgkhpDI+BCRVLvg8X
fXQqI3THpApiUzuVkiG5kRq/V9CcHY3xY6kBtA3Qjtlu6ef3Q1YYjo0Gq1tpcezVBihAJjV1ZEI+
0cnleYjgaxvLBR3Sg1rP76wu8Zc4DPJl+XH9ICI1YEx3as25nmVkenqtYpsASHbWTdPdd6moxqVx
k2giWzZcEQHrFxOWo7bE6leB9wDqOHtLyr6PdLIhnaq3jaGeojneKVHYOUvcu0iMvoZFd9DQrQRA
DbhQ6t4blnT29Va6zzvFdK2++xR19RdFAZwzJpSlLruX8viHIg2f9GYpHHWW32BiqXDqtD1lS5+6
Xa0DnnQRegquwW4OxmQChZrEYatAFUiueNivCiSSnWzAmefLR4koT2kBfpuhcMnUuxNWMeIo3mkG
LG5U3XyyiKtLN6OE/vo0ByCQEWgq1/4uv46Fli+bjKRWjdRLsqvGJ+VyCCPNSZdKNPbGDQIbQYzD
lIZ41c0Uhk4yLF0pq5cYn6/r6rko/spnbUQwrlFXkiQcF6UKrFnycsX0p2Y9Yq7g87BWyEMAfWC1
8k0hmSdd+3pdNv90uoqBQ1VTXlE813UdGhXgx4J2/WlOgW0ngtIL34VhCuKXBMajDKjAzSMdC6ZT
g3aPdf2gAOAVcBxdPQOS2P8P60Nzno1AxvTXcOrtRoXAafoSNhhrKoS8ONygvRHB2LykzStSAtza
jIeznZ9SQGSOrUvROLr8XeT93SjORiBji5M6jj2gzmk3a/LpKE4eOwXQDE1nuMFo5J1oLUn01dgN
nq5INIzUIU2ggSdJjjTwWO/BieCWOYaNlNS/rod8c/6tJWcvu8kYQ3lSFuCSY4IlVAKy3KZAiCyt
2LsuhRsVQBSFrTyCLRp2tdKSiToNDVSjiovKi5P0SQejud3Nj1E/SM51YXz/eRHGZAil3sML9ijU
SstjUr5tQmAy9XiJzoBzNeT9WJJ93NsCodyVd7I5Ir3ozUXKnSzVVg+v3Rtj6spRdJdY5EZRlMM6
oHFd5UPqkDC7Xw3rZC3lIR47X1pqf5lmy0maUbShwjeVyy0w5l/E/WhZdBIiPdTZe2vXBPqh95vs
vexhgGQ3iNwNPxxf5DHW37ZVF8XIPpDfhsexxsBKPX4fUY7Xb+KjAcKq6x+ZPz28uW/GFZSYzgcO
C853mR7Wbv+sUM7JzTQZmz6aQsAxiibry09by3oYY8wCOU2e7bAXkDhW396pxfwdCe+7gsyCu+TY
JORZxMTcMOZM2a0zgk4hkEqbGgObPTono0eqyiVzKxDDCUEvxDA32A9F2QwzIrlWTc4aYgTBFGwC
8z7SCxHMzcmpmkhy1dXnaQc64j2f6JpUe5z2wnIGRwE3sgDr+fIrRbaUFDNBOQO0lBgnb86bcyQI
sTknGie//oGAZfBSlBzrapvrEJUj5V6UyJGmB6MUJFrcz6MoYC8HNRpmshiHkqVlMi1VXAdhkX2w
iRxMYyEqD4pkME6iVfJoDgsNqPfWrSYpjjb9RRanyZtTMG5hJKvUNFELEMHoa5LcmOXTdT9AlZRJ
4V78+4wSW3oStvGAV8Da7+e89LTxjQ4c57Z8SnKEaUMwxSa6MEah4zVdQXKd1MFkpWgQJK5eCQ7E
ywC2J2LH+oE1MIVyAuunZbk8Pa/MLN91h2LeTADt965fIK8M+EIeo8zDpCVdmNX1uRmBii1lGcxA
r+rHezq4hmKIsCQhuEWLxq5NrIwlgB2sKZRCXQ+xrGIAPhGdiuuzL3rHjgI3zdzkTQMRNDyUgBSf
/XUHzPx3CjrgmAfUH1ZX9nrL/atG8YsLpaffnM6ckAio9EKz/oEU93l0G9tvr3800QUyvqEvmtVS
p7AJVjlzUivbx1IpKpCJZDC+QWtKC6gA8N35QXUlzE9i2zRz6wWbfoobOnMgn/T/m2wAu5cbb8HO
GPW2DR6HFv6IrJFD5Nxp28Ixwp/Xb4+vG8BZwoAC8HxYzNN1JWOZyjOiEha60TJNzdlpclRbxr0x
fr0ui3+LF1mMMtRKsvZRO8Kawd6trwZe6z+uS+BVFnFptmoZti7jP8aAIxANppUxoCqFwGd+KZ/W
nYIm1JsiWN7SkWEgKMiO5ImWxPjBfSOXsWIlsQAdndBrfLED/SfBne/lL0fUXpqU0gJ/o1anOogH
242KL/IaTKDD7n6Aa8xJNPuvQu9FHPPRmkaR1lLByUbrYdAfou7x+ifj5g+bm2PMV1vx3FcmKIVt
vtGMk0b8RBSo/sWtX87AmG9J0jkfW5xhcvG+MM+L4ypeADEoguHVQ7f2/tuhmEhvqhbS5GrBN5KK
U7SOaCnhzVFngggsujsm4GMGJ87bBHdXV+9i+yGNWmcQjQPzGrsvTIoJ820zl0RPFyx1gsQ6yasf
xiLfYl1rh/frQxeDfb20/EbJ3qQR8YYZbOEYEpAiSkOYTz8Lo3LlJry3h/MgaP1djpX/dtnnytYm
xhSllGozgUEA1cobw/dDkQSNcFiZm1Jf9PTsATZSlka1otk+69B2Q5Om1J3gs4r09ZwWbWVFcqPO
OWRtupELKu4LRpMAXRJ5ogcDNYDXmeNvAzn/oI1A0NZ1ox4bdTDIR0Ujn/Qi/JlJgxvH0cN1yxB5
6HPtYCOqWtSqHA18rfRg7Np0N+/RHJkNcIBSroHMTVqsMhY7G8FclN4JzOXcqNyIrqVFzpqRfsLl
M0qCXpTkntUL9x+oA752mYy3mfS1mKq5p18vDBoZixe/utfoJdOFFdHX455LVSxFscEdrbHrtVER
lRi2RnYyS0d1+mQbPwErK/hsNIC9OtRFBpuJF3NXaBqWoM5bfz02eAPbC0fg49G906Lai76Vzpmc
1eSNQCaSq1LWjXWLSK6p8+2kKb4R5t86XfFHorjSsv7ILPvRss0vfZ2874j2GJZJ6mC93tVK7Y2V
Nnd9m9411uSRovBlrf4SYsw0jNOdPYEcy8LqbtxEe2XN3+Vp97Of5QMYjA96XQZtkX5JItVdtP6p
bbW3Uxr+WCbsebXL6mW66aUYVIm0/jCO2v76PQs+Jfsa6Ac1J2aft0FnNk4YDa5mfZzbSeAxuSkE
ePUwCmtbmOJkwtOYN7U8m3goRlHmKePspEAGJInqDtKdKZmuUQusnn+si0AmUFXTElXaiBfIkqHz
FBv7SJ7eJYoluD2+49wcjIlVa9ujP1VDjp45g6+6FsG6WLyb3lJqN6k+iQv9IpFnPd44lVnWo3IZ
8cKhBD+/J0co0mArn321MNfk+pfLIdn9NDvTk0yijxE9mLCd4zcwRRw5B4255s5BfLSEvCjc4LcR
yaS3mtIBGsxWIDLNRjfNo8fKkDQnwsixm8ntiGpuf9IjaXbitZodaQaOQJw/XbcNgdbqTOLbGyqQ
T4C3G6gVuMri8Z0cz8h4if55tsyHMcXmOBhFBWU73t4l/NBv1dWZ/DezEnsGFyYKkIHh0J1L40Rk
Z8CazvsQy3TTznbSk1k5+hNegR8jbyECY6UCXnte27CBw0OR36htbRSsqUF3p09mFdgSwpVhO3IX
XL/Yf9HhiwgmYg3AMC7SAukq7ewoHlqMwCbBFKYUTN8zb9gL9yJ4Sxm41YtExgN1xZDaabk+v9Pm
Q+5hB+qL1J7XFOm1RrEHdhYgv/opoF/d/3hexh0BX12WW8VEulPMpTe0Kx7W1hJUJHxazfBDUclf
ygnTdEX+RtOH3qntvHCBvUnwNBailvPN+XIVrM9SBlWKB2QldABWJ2Dhi/xJ9+hGLwgxG5SHRdP7
ou/NZsyjpLbGWCK2Us7mGnhnPqaWaUcEkBJ/9B7iv481VVYwImpoOluC0qpKjRL6Pn6GcvtV/LZP
ZSDKhoSyGIs1ywmN0RkZJiUZfcZSWd/8GWwcN2/eHIuxTXBkKBWWGPH0iLHxbn5c5NOkxS4R8q1z
fd9GEGOh2qJOJJLlGqnWmyQ9DuVbvCjd0ggIwT50OgosRHQuxjzVgRQ5EP6gk4Xqt+bPOopcU/qc
96LqAl8VNwdjTHGeWxJbiNl/Hz65sWwjkbG3NFJse6kh8bk38gy182fNMq7r1mwbkDc23B27ATmu
RjWDfwFvHV1xy/Bj1b+77sm4edVFAGvIDdGWrO5BujNoJHHivPywNsrgEV0TKITgJOzrt1eVpJM0
FCMbM0ocqdEcSa7fXz/M+de+inSb0zBZBpjX7G4y8GX0Nr6fNfNmrbvdIC9enE7gP5aCGYTLcY9E
C8DgjkA4Xy1+f6uzom7CLEmrhJACKc6lh7q+aQ7hKRd6KNFl0r9vRPVqO+ljh3MmUe+n5mkxM+8/
noZ1TCFoyOb0bFYUOvPib8XQmaLTMK7JzJMpa2KEcr0dD3IOtvNcEtTf+e7o8m0Yd4R5KlmdgDYa
VNHsGN19bZbHOp0dlCUPgoujOnZNBxl/lMg5wO3V88UBzi9ySs8+LN+fyW//pOPEVTvdOPP+ySbY
x17qgizpq1xXcOwXtaPAX39UVhLJYr5UKKFzb8cw4ufA+AzU+WeBkRuvNsdivlg0xqDuMXCsVIEJ
Rwdt+DJj8yHNe7dZPirCFy1XQ3SiYKTmPJzAXGOpx0MByuRzUfwmJQqGHzHr2ETKCfg4Qqgb7kWC
mdkCQhA2sNi9/iLBhEA6QNolhExvgQV9mwciYFr6w1/p40YU4xPBRaaEK0FlbrUOenwsjad2ur+u
8yIRNEHduCNJTla9npDESDNGejvJs9fvJUoP16XwI70BwE/LUPGRWEogBeNcU2VDJegawPOQ+Rq/
o00Ze58A76BWHv9GIqiNdU0nAJpm932WKF2yuaxpqTHZ19Ztg7l26z3Io1xsHVCRTS04JM0dXn2t
jUTGwpRYTu2Q1h8o9EkX0PlyfSeeL+enuBs5jHlZcQmuI1L9jSVztWMjinGIQ1UqZlRRNBfD9nOd
7MJJ3Sv9LHC8XAPeiGGyMhUIyI2awjf1IEEt1bcZZYCpP81CnmDR3bHLDqqxKlHZQit+oUr/giv+
26fI5VTslk89rJGZmuWv7/Qchv/M4woukDCOwjLisump6g0DKtta5KgSBjM1P9JE8O38qYzNqRiH
gZFnawFhOh4joO6b6HBrsQurD516spPPeXgTt/ZuiQu3VJ9K0coDN9vYyGZyJ/TTRk0tMRHSpLfD
oHlKKKLL5IEFaNiq/eU2CBNLxgUrG8C7wrCwspdBNKpMjRP1naPVlaNhX3r92bQWcDK/GnXrqpHs
hUnkyaRz1shyhy7o7R8CR0bN+YpbIYxbiVsrzeaqaOFW/sGpjY4l+ti+iVkYBbMbmZfo+32pe9Pf
5cWb22BczVgRa5oXmMvLWPcn6N5872lqFkGBALGV0StjxnThXGtV0I4A4zVUZ1It11irfRuv/tSX
gREDxN9q/ypZNi9yGZ1S+izrewv6/AtnIDzQ1P9PcAb+xfsQWzF03aLZw8tgW1tjp5MExYna1I7R
gvGiNvTNUj5q6no7AiYnIr0D1CBXsYydShL/uirxNekinrliq9bscVQQ6yk6edZj8yU/TRFg6wBH
UnSCtF14WOZiGyXp7cjAxT5PRdCn9q9KjKjqw004wSWBQq2KJhjLFzVH1pi3i40JwW7F1o9J0l0n
N6U71dZ+SrEUY8GKsXwrCPi85UYNHCe/5LLRxMRI/CSlKGzBSO+TNfcSEOyC5shtwu6omZY3G8Y+
QYd8HvsDKbOjQuLMqVXimmjoOXMYvrv+hbl5FmBwMS+LAitw25lIGhVNOGYLlmf/tv3I06mNQLYI
gdGXSosUTICSxXCwCOSU5rul+lC3N2MnmOSmCsM6QgUk3vBHFsaV2NfSahatZROgIJXk/Qqkx1Gt
nevXx0t3dAOombaBtPFVL9VsWg3gGUAmKuJD3S2HuX7I0N68LoTbBN9IYbupWSOpkhriG9FX31Sf
dH/eJ25hB+R2xjyZnHh01rDaY5VNIJn3dNlKpn/fJPsaqUmVhtN2VPw/+bqtLMbXSWTCcNkAxeg9
EJiCnbbfT7vhYJ5KV9h056U/W1mMY2vlJUVzXKcrpaqru+WdBRA5V6Izes+NMfrIWBxJNNYt0BeL
cXFAbZJ6bM4CezecnJqYzpR/Ia2oY8HTex10qnS9D2sSbA8oTCV9VO2uCmr766A2jmqJ0D5EEpgU
Q44JSTKKnpit7zUL4xepQPN4Dnp7BCaP0PpQqWcJAupl/D6UoeE2Y7ozknJ1hhxb02Y13NVzJgAq
4iZzW7HM8wWMLlK+TjSZQzNg/J4/0QlO3aeTrxjsfcakTMGmexA93FW+Zly+GeOHUwNzBqAdBVL3
YXGzhxg4mPEdkP+GT0ZgvVHfYeXZ6zzpdvZLUAtihdIPW3e+UyOn6gV3z40Jm1tgXbRaLqY8tnQd
DSjK/zT4QLiNHlvxLfPyIPwhcDO86Y2tQMbNxLGchUuKwy+YuBsPzW27twJKqyDKMbh6S/uiJrhn
aN740p+ZbZuCcQD2t9Sroxbv00SQxIgE0L9vHOYKLKHaTOBYDDV2jOYUDoHgruhPZIMaoHV/H4Eq
0kYCaQEToWWQQCcI+nfjd8pUZX9fdopv117si0ZreGn2Vh5j6orWyMmcIPhI0uiDBtUrsHIfm9Ip
j5+a4s60v9XxN8EZucawOSNj/aGJdag8LBq8YGiHOffU9IRWJybawlN/K72rTvFRBAPJfadSrTBA
FITyDzsoQeQyIiuBy9kgXSzfc4cEffAnQBc0nr3+kBd5TLyrrbVukqWkJL3Ph9QlMPTOrnXsg8iz
RCiU/Du9iGNU3+oko5ntpgpm/VuVHDEG5tqAMLr+5fjqbyOj1hXVfNXCku2VtKMF5ax11YnL722z
uy6Af4rfAljXhEoMxpxGuKZ0mJylzIHIdBMaq/vfpDD+KAc9VaPTBerYmo5oJrxHFflRynSBs/gX
lbuchlGBtlJaq37GPtZ2GYC569x0G4/6+HDFqiHmzgQfiCvSkDFRjDelTF69fDp97IEcDHOmYBry
7I776hsF0ELFosdeMzgVrl8lN5gYBgAFNLx7gH3K2HJel0AcW1VpB1tWj5SDAmzGS+RTYnctc7Kd
yGHxVMQwFcUgFuoyr7L+YtbyipRdEuQAru5M281GyStkIewQL4fcymEcY44ZmMRuzwdb/PqTlGDf
qHL701I7lKUHEP2URj51J9H2IfehvJXMXGkix2mpdchS6Dfc0EXoN9Ih7j3BB+S9AQxA3+AhZcCw
WUTUvjJyMk9jAml16NQYwQ13lC+tqPHxRFgo/I93EcZYRGgqwxhXOFqk32vVR00/GkKUCF4E3R6I
8YRpaIfZrJyT/98TcQ3U5fdE3KCLgrboDpm0IJ3KBa997Kb/Km08b3P+bVnMsBRQ52BvwFJZsL9q
Uutk1vG5JOs2K1vXApLHClAUef2IcB1Hd60icmPcC7UVCxUqHQuXbCUuLrEK2a54uVF9PFOQUpal
fyhI/wRzn+/FbEOFlasoqLDwccBoBic7Og3nMmNRHOtdEWDgFtO7AGYBPK9wBor7ATcCGb1ssT+b
qC0Eylrnq4XpNZW8m6rRyzuwda7dkzQXxygsHkBs4dVSm4ncqOgHMEqbqxPYkhbc8a8xpcs+sOgt
wnfZm8My2orxaKWHb6UAT5sh1X+4UPEAcEXlOK7V28DbtXSAHMhsOS4e5D4B6jJSryU8wBRtNfN6
TTSV8i9a81sMW31rzFov1z7Fbk2QYEoRDPFuuz8/awCkHuSuCNOclw0Zl2O96ufkVWUqOYANUDZd
VWyEksgXOGfey8kAIqONKTkZSMVMKFCy0c57SiJL26QDWojkNt6n2FlrREUorpEjNaCb/HirnR+w
m3dHbqVhgqFTanIzBi/PU58S0lXgwP3Zo5Cr8RuBTHwFblFSLjZqT88an3sUz/d5A16o8VwF3Mhi
rjGfJwvVDPjnfzQ+91AOMm9ml5IwLX8EIigSyZYaplyrgfeIEoqyfKsG9eM45EE1ayLnTD0T+8xA
H/33d2MKC53UAnlmgG3RAi+lGR5PzxMq51eNKPni29hFHIvCIsn/I+26liS3lewXMYIWJF/pynW1
N9PzwhiNRvSeBM3X70Frr5qN4hbmaifkIlrRSQCJRNpzxjJeBqhJeugPS3NskFWTnxakKZvmd1BY
NlPqwLKGSB2QDwoPkNIX6DZUGlxqlqxgepl6Zgih6pOxI2B8mt5j3TFETtHWbSDAH7Ix36SC35gp
7+o2gK4rHmIJu6oBR8ytoxPB4A4bj27nOwxHtx/T34K7fuFwKoC1IET+yOsRwne0JwsxiBrmS8Bg
u0sPHAK3Ccae/OU43hRBe8y8bh+9itiHL/SUk8o9BlGWZrNpN1MA9EKnrGQ3nhcnKUVYe5fnyMlh
37HaUTMbSoWqMXqKFWcBsGB1LF6MfbFrwFANCLY95k4wiSs6xwsjw0nljAwCJSOcNEjVdwDWPFdu
5o6BfaRnMSnSZRqfk8UZmaWX6l5L0yVIb8huKaCu46vmVbuMZTYqx8IA3T4/JkKo6YtcKieXszRK
g4HMUsIJlnqN/FBF7vPQuk/s0Iu7dpek+ZMtjYJBiIunj5PJW516HEGta84Bci3gjNyDhVngEW3r
JXuMcA2NC76QHkTYqmpVQ5BF30bw5c05OJtFQyT/h1b+I4XPNzTxlLIuuCXoEb+yeY7UQ+Y+O2a4
6iMASSdUfpz45fpN3968T6GccTFloDrQHkKrZfTJfMolITHkpghTtYDeih77C0qSHk3UEXrCp0BG
uou958ae0YLZD7WjerIjVkKRQE4JJzISPUnsGaS5xehKZXFTLs1f1/dtUyVWi+KUboEb2VV4fgKM
37YOhlS9pAOEu16LOCgvI3Cm3p+SeEYSipLjbMTJEkxB/szmIeRD/IjhJuRsRLWqzdu7EsUpQ1YO
mtUzZQA/e+YkS+xbpHo0M32vpvWNEoOqfOknUSLvcuSGWyEX8OR5lJalni0BDit34/uxc4rHEtNx
tmuc01eaA1VF9ehL/11sldWL15UTzgU7ljwWY1TgpauicafN6eLovbyfUh05JLJkqgOS6SpYZDSL
jorsLEM2+RFpQRRUuvFQHY1CP0Rz5RqpcozjQfVngoFog9x2tXFDrH7fZnHqVb1sedc18DJ0Qu++
isw1wPbRXKryLv9C7Za12eM7MRvVHuygc5d9tmMU3827eJ5wQ+O/iONOqWtiCwBoEIfo+5eR2gEA
ffwyo78Ey7pwIrllcQdCBnh0cWrRID2UzywhHz/pB8ZQOty3L6Ic0Ef0/sVl5Y6f2ZKVK6DRelG7
UhmCqTWI02naOVpm9GboO6pNGCpUAXpN4mQHLFHJb4h0KNrmboq6wolo97Z0YCKbejidcgXcwWK6
1zv5nKoYSwM9/VOZq6///e58sQbslFbfKy0A6U+qELYt/6unmPtTD033ZpA/+vi9wABCGnZ+afbB
EB468nBd+EV5htsrzoEJKbC5zRr3lHWtlnfJjhWC1JMQlntDA76skXNeyKgRo2lg8QyHevX9fI58
6lAkjuVndS+StqHWEEY0lsNVlAsCnjTWM1IYMxSgs1z4moFlozo/vF/fustq78fefYrh9k6uk0SR
M6yp82U3eSzRc5B6+nvtk7vyh+y1rgQW0vzcCEIy9msv1ftTLLeV85JlczbDuhXm7dKbh7YydyrK
y7EiKqRtP7qfkrhHtytMqW7ibgpIrIYYN66pI9WzsOlvWzc+xXDvLpDox9bI5AEuUrRHsh0xX+Qg
lvYNF3xVaGASuu1si65sIc82AuzeeGrZo8gkTvFNCYSl6Mzq89m7ctYah3ZO7SZBdxJhtWxZ+LVu
8t38jd0NrRrDiyfn+lAHyyn0Gs98QGLCZcXXyr+upIIjNDgLP4d1ldnM06A9kGjAn4Rql3NdxEcX
4bXd5Kw7aIsThdCCvfWyawTSzzqofpHUMW4RzIKxaYfpdHc+lcfoKXRLyRn25U7k5mzbsX90yOBt
/ghas0XBN8jHZK/s272xgyMqtCyXYKNf77zB2equq5SGmsxHjN1o3+1AL1Q4077fD4HiGm79Mr7Z
z9f3V6gynJ2ZhyWk0scZBu1zGGMIn/kESDwWvuLnfvgoAt+97Cb5WKVtsqwPfJGPL1q/SHmkZAsL
a7VweClD+qNMldu8roMyTZ5TrXiIsuWpNuZnw4jfMN98NML0LZFyBVjota8Q22vSOTDs7KjBjUr0
yleo9Rg3yTuNtYew1gOU/CInrkqBTd5Wg88P59Qgis18yiLEJdlk3po2+G2gFfZdpimhC0o2v8oa
+TiNZIfUzE5wTBtmDM4UENFRpGQMxZxd1garNOdiXgJ7rx+z07JXblmdq3XoTsL4x3VpG4/AF2Gc
ac7l0AYaYgVkvWY6WtrbrBKUaFonE47rb9hKQPWALgkBCzSBx0QdO7svSUWGwJ7lZ9QrPUDie2iq
jg+WFQYj1Y8FTaAozXNW5XdLLO0i03qkKDK6xAa/WdbouVt10tM8J4/XN2E7tvk8be4yJjXJuyiF
mhbyoafU01J11zWdF1W2UwMsAq0mgm3f8CwsFWVoGQxSpg4yuq+umq6ruTWFA9yYGIT06X2ePaVR
JWKs2NQk7LkOvi30QfBNtZ3VWHlXwmjPwEeCRUWX/374NlaAFUFNOAgFb8SWUcOq/pHHZynISHPV
ahLmnle34+RED+WTedt4DPw6PNHvmFXpBBu5lRn5IpOLS/NqMjS1L5nzVNyW71PppJ6N5oXeZ3a0
eppjJxHm6zZ1ebVQtvEru2bMltwspT0E4SQnR2voXjNTB45PASjzpNAqN1+oqIOBqQT3On5ZKPc6
6lVf1tWAzTUx+tO/F3PoXL8FwuPjlLJZEmbGP7wZhC79M8ths367DkPaj+Bphx8qMj+XeXoW0a12
krt606Cqdp5iVR+B6r2yj872WQHZHXIYT6KITrhC7gWcqkqZlSVaAvVM0BvkMjotBgYv1W7pyJ5y
ToRtIMIVcua8ntQeQ2KQCXSf0SVH+xQH1EkGxCwqLqHIJ91UTRSlTDQvoLOG73MZLNpNdQXVtOmp
0YAhVTZ+bteAuGm9IRV2Zm++Hytx3PsBFNOkjqqMBvkhedQBPRvfIUWjOMrJ9lmjnDQhjYfcpHkQ
KKtIMHvBV1dwVOMJE6BQVuucUkcvd4kN6dWZeJhetNEtNxYBAG561FOFabdNu/q5aD7tZtTJDOcN
we58RAUkoKfkZvR+oNPMz11RiWfzpdB0WQEyqGVr/PBA0oH5L5sAdyI3lTvpL+0wgMJAFDuJpHAX
I6RAXlYnXENVhmttHKvubEUi1dy0YKulcDcBdW+jNCscWR8O93RKj3Py47pWXOIeMXOimTobnUXb
Ce9w1kuKMgrm+oMZJJqLNz6q373yIMGlcVh/KjrpjIDxNCXfjJd6J1rg9i5+SucM6NI3FkmGAhl6
mniJmT50puKlrbBfb3sjP+VwRnOoFjuvo44FStSjz8MDuKHd6LDApBiu8mvcW6JXdtuqfErk9QNZ
TF1KgbTTe9BEP3a1U5ZhMMp2Z6Rf41sNtenEG/5QRA34W0HLlxPllKbKpGqmFjwlFhSqsNhDA/6O
3mGN2Sn4O4b9dRXattcrFeIsmtmFet9I2FyWYxx2YL516dE4hg6736Kq5lbu58vyODOWEVoac8mu
90N/A+SG/pCcMp+BSYGqCrTat/F+BsMdxtt9wToFyspTbJJKt2kujSyTJrvlPQGAk7ZnANHLLQOO
AIda5uiigQ2RUM5bG5Rs0sIFdmYOfWCHOX37U1NE01Dbzzwo4UDgh8gTbaRf34bG1ONiBhNQQFTd
AdlS0M2jo5Xh3SgNwG9OyXGskvcS046g7l48U+4XJ7fnHdXJrTQp79d3evOlWn0NZxWi0hzCJYYG
l/WDCh4qg6AtrW29zBJ1ZG7u7koS+/nqTdRBrjuNBrMLTV14Q689oVFhdvuaCrBeNw3QShBnDkhe
DZ1lMuCtMHVSWXKM+dv1TRMthbv2ajhHSQZ2y6BPs1Or7zH/dZBFKMGik+GuOg1nO0EjMuK+rr/J
QvOkLfnJsJug0az/eqSHvUwYhiKsZ8m0+VZBySpTKcfMEKJ69jKFr2ru9x45/p3BzpoDawCr699o
2Njeyk/JXLBShfZg5haz3Zi+zgmmJoabZlBF0YNIDHfpiim38nyBmufNgY3OLV6coxmlcqkThR/t
bb+1um1V/Fwdd7sAqpMNsYqEXR4DUXxyqkQRrYx9+UXktTo67lqRGbaka9mLoD2iCctNTnmAgk/+
OLmWMx/E5TTRmrjrVU5at9ghHgUtlNy0Ulxb6QTP3FZq7os+chesDxcSWVn7dyEle8zQSno7/Mhu
EflFiyP/yL3woCOhbOTH+odhwrFof5UPY4ln/iRyqDfXu0oNcfcQfpOiFzLpgsqQnV7/rtHH69Zk
WwAmasDZqqOiwz07eRahj4nZqzK/GdMePS6xyEPaVH+AxPxHBHfL6GC1y5LifmM+unuVVI8FIzbG
CxrdLZ7bV3CDIn4WZViZe3Chmiup3KUjaMVVEwrVNKwuqEvDs8fRqeTSbZXUbfTWidTJkUV4v6po
P9nPVw+NtMx9opUTc8ombwH0pjW67Vvs5RirkN7Qm+JhEpPcMC7W3m111EDqyLXfbc2ZStHGM+W4
3AKLWBiwxlQAz+0EJvYhslSkS3U87YNb3/ShQ9zuHN6Xb/1RbzziaC5y+LED5RWfwPa5/yOebzQE
wVPbA2cD+Sf6GOq3CWYl41KgvpvvFFCh/3eJPMVbHBNjsVroVqzm7Qkl3rMd0We9TO7bVEsFWUPR
gjhFrtV0HMoZd2UBY6ltfS+AOJrjzly/kVvFdURon2viNHeaeov2FGJA/q0ei9tkr//Q9tOb5PcO
wyFWPesU78H58hfj8/2NNjgm4IreaJwON5oepgBexoV96nKH1WCyM4A7dilANBieqKiYvB1YrFbM
PSNmSkB4OsDhZqku8jqesx0rXNPb7g4UBIL9FdwKjX9CliHNjQx5/VghoFRtHxPzVGlPUlXcJEMT
SH9dP85tl3u1OO45USlACA2bsjSsEsRAxa9lJ35K0JgdOmhIupPuxb1BIk3lno1iAeW4yUwuwyOo
UTUHwoKCzkmMs2Ooa3rJz8boiCzuVlPQF8XlIrak6O1l7HCMlc9C4cxPwOz0PjnaG+CV86D4xYYn
Jz89gdwVMMQnA7XSwmlOUnB9y9mOXtFfHsK7KJA1Hfsc+eB2dJr420hGJxyMvWUcSl2YABDcFn4q
NZYGkvQg7sQsoMuoO6PUzY6W16NQu5O9JHdlIZi+SKd0zhJZChoQMxk7zYYKjJv0zkRzoPVMEZ1a
QSg78x5j59c3dfth+8cq8b3NuW122lji2gDsz0F53c2IIHQSKC1f+cnkvo3jEGYnC29tmjjDcCSR
IOIUrYKzNLRgCL8VLsaEIlZj3Oam7F3fJ5Ex0zn7oihlgj9wH5kylF50lB7hQXrSg+qBFEcU2LLf
dqHr4IJUTKKz0ihvXTob2F06tA/9Zc5Y6cfUfiIkClRNVJjbaji01JUozqjIgHhq2zD6UPTeC3fK
M0NfkH3dZ7EM0mx/xzKgNPmNJ2LzTlsGMhZgtdItnjFQ1iU5y0g4BCTrX2yz3Y91/Na31rmeLR9T
PInTxt1jGreHJkK8aMkvpSndGp3WOuYiZd7cZYe5JLthzv4UHPimTq0+jTtwKYlqraxY13jiWLOL
T0LXSRyAti/05W+LD5o79P0LhF6MFbGgGcPBGKuwZYztckIVDa0AvYTDGI7lwbhhpXDtiCqNsKB3
yRfESeI0jORmSClJKRKcPRYIBCSAeQXk3sRgkaQ76ItnTknvAuPm3oCxE6XjNs3CaqWc2i2UjElv
oKRgFcl+jAJ5yXblLHDtNs/QVsFVbRBdITzPmJlLiVUBdzswUErP9aNU/Kv83koCZ7JHrWlyq0bk
Go6gcCxmF4mvwKBC7ljRSjjvcTb7uF8suBtskFXF1Zz+MG5bf/JbpwD4RPOHcO5MJJH9fBXy5F0T
FYqFA2KNQUl+qgDLqXyXg1Y5lL7kGV43O4pwGmXzAqz2k7Pkht01vRIiX2o4BI8gCvgnbTcc+p3o
qm3q30oQd9MKKQM1d4IoSkHB3Aw1X05Tn2AaX3CjRdvI3bOhbJrCThEu9aC6Y+xJCYFRZaQN9Dw6
lj+8iUrM2yszLHRDA6MPc51fD24YCZoCkVAJ+viUzj/n7LEWdXBux8P2PzJ4ZCwVVPcqiFhpoD/Y
GKop7+2gtBz0eH+3doqn7JPz9KahLfi77RYH6RiGXqY4vf0bTtP2/n5+CZfpqAd1plFZI8GePw3a
STcT0Qmy33DxFq/Wyl3xaaFxMbLEUe9hcui2DLKdtitvIywmFtirrY5AS13J4q55NJNwyUcW22Oi
uw6aM1Dywh043DF1BnfX8kwffBOJMwdA6WFEoKpfnkUe/6bzYdsAbzPAVYUhla8K1IUjmFQUZIk1
Mnkzbb0ReB/S1AaGVgT/6np8yuKegSRSojRvkfZmnH/IoLpWdIiDxJWtAytAMRa1lB6uC91WmU+Z
3AVpm962alYtSXN6s0z1yWiVx+sitgZVcJD/yOCDFfhTXVyO8EjZQ67dLKe/e9pYw4XouFTBefGh
CmA2anUwUIWVRvJWlNVeaptXfaJoJE0Lya8Uik7LPP+ldckhzprSUxpMs0ixubdqusds8zdl7n9U
5vJaGeAVncvYLfLpSUrkm0hqnvUo/QagRsnpUVsJ1LS4b6iom37TD1xtF3fH0GrbTX2LO5a1aG6Q
NDtztCjO0WAEbpdQewOzoSs4IYEW8JGPKmmhHWu4ajSwdpNn3DDc6cRd3ORPNDa5pSsCoRQJZD9f
PaihQSswcCPU6rW5cMds/GMaLUGwtR2mrDaSez+TeNTaNsN9im+s3afetQ7Z/9tmppU07hGdlamh
fThSJEEmD8TPDDvwo0ZwYwX5w797sj/vFGeXlkILo3nCwzZl76b2LUyDLBXVPrYfz08ZnD1SCtpo
kYxDshPLGdB+m8cYK7m/rnsiIZwBskp01EoslpyLXTid7fDeIoKXZOtCgcsEI4a6ZRCThyLUpKoK
SwN6UGimH4Jns02/NXLQdYrTjiK42i3NXgvj1CCN56jOmRpkmfQiJZlHFvrn9S37aKXkX+G1DO7w
KymXWmArLoG0L9EysJysG+0YnsTmlG3+NUGcBmilCoAAQpFmoppL5tJpMNeDtzduX8EW6bXS6GV5
J3gHRTvIaUSDzljFmKF2i/Eq64+kfRNs31Y6a7V9fKeqrgKbEukLLVB3LH4Au7gnYboP0DskkPfk
cRGouGBBH+/jytipslSVxYjjovKbBcSW+df/c0Hci2HMlA5hAiel8qnHBoQnGzXKZSfDM4rGoHRF
z+xmY856CznfDG+kNYLukplWVuxdEBuzvpUjG5NHpVfcXSWUyDZ5tYkFTTGHlSLoi2+op7odKrGQ
qJ0ZqgMexN+QyHbtivJ/NB+vJFrjbGLsC2tk7WTRKTkSbzqO3t+9sKId3dYRJH7QZMsIJ7gNnbVi
ymKKICLtUrfU3stChL232W2kKZqso5vwo976dQfLJW2UxcAjz7L0DE+0eMl2CeDCEpQiZvTFEYyT
v8VnUfp4y8Kv5PLXTTNQocsMWHgdM5Oj9lTZP0pVRP8lEsKFPlRummYe0QnQ2cnPbGyQLKOJH1XT
k+CubR4U8nMYz0AOGnhTX3fR7OhUUhtawbqIwWJGoIcSuoi74aOLuAV2gqizcNORAfLZPzI5MzyE
xOiXjx6EPkzcMJEJCuXyTQa0YqdJRi/Uir9SvfVAknqQtOQwROTWUsadYOlb+Yj1Z3CG2agI2jwW
UIMDELxwl0l+qTNFd1W1yVwq651Tdf1JTUAlMk/vMhqrBB+w5duv5POdt3kcowle0uDzqJNn6mhM
L+J9nZVP8ihyfTYnCxDtybamqrqs8UQsaqyBxWu2adDApIKorHNHDPTVvvQaUae97XeJl1eBbjqi
2t32Ya8k8w7EoowdYSXY/MAGGV3roAFhW9pZe4ZiRlPv+qlubupKHKfPamkrtbRQLUi0Z7meeqdo
Ywbln32jslEIhG1Wddbbymly3+hVWqiY4WbUDHPn6JYf+SaKdorbvGuNU7Eq/b8yQKslcnqLmYy6
ySrsaL1oXrLswgU8XMb79X1k+3TxWuiygXF7GxTFfNth34xlYit4nyIzM33b6A9KU+ouiJn/BBOq
Fy2Ve10g26prApmhWj1PWS7JUT6pS9DY8q7NAVZmgW1DwZikVT1KqrmbJlFGUrRGZoRXIu00HbE6
XIq6xjOfvasAtTAIZlz1O5QmnOvr274Iqx3lLoIRR3rem5DG5mvD1+jDzC5u9o4xG2GBftOsr4Rx
1wDVzQiQ0wpiHTN2iujYoD9VsB72hF8emGYTAzQJpsI3ARbgXCyWTmJB9gfWbtD2wNpl9WoMmd1h
xHt/XSBT62vyOK9QN/sUzUOooBbzfijQnK1XmDtp5NdBRWMS6R5mqt2BhVHQ7Lj5Euufy+Q8GTo3
U9KzlGuSPvXEp9WbogXXV7YtAnyACpBVDZ2H6lObBYOLYM0I4q5xysEvJri8hsBr3xwnAKLdf6Tw
SH1jCsbNgsHT2B0yQZWc564txW+0apH8V4CbnwzyriilU6ZPXkhUV+5RMSTDtxjdiH0lndJF+Z5E
4Emxez/MFS+jmgxKHtFs2GbVcv2hnO+j9YY12xV2OTyPvhl/VCuRKn0egcqyJ/cGZnEmv3dnBAWo
a4uqPts353ObODUrJ10d8q7GfH/Te81yP1JRS/e22fmUwGkUMcNlSeQKByHdjdngWtY3qTiYTeeA
kNm/rlqbz+Hq0DmrGldxTxoZzmqkkoPezv4w+H2yi8Zv1+VsxzMrQZwtHerCtsYR1oCNcQw/olPq
xd6yY3hOxqsYQV20h5wxxRlRdLujaW+RC9vRphJlYulsJzk6KRbDSRIRRrzw+nAWNSobKQxjeGsM
Ix6QbbruIH+U+T2IDn9Kf1Q74jH45em2Nl3tRfvR1jeiObFNO2HoyPx8+HEfbbCr9wrl5blJ7JSB
pJ50TL4CrtixRWj72z7NSgq3tUbcN1MGvnMsNNwVtWtSB+1ku9q3dF/27Nd2Z1WeLcA2+2j7u7Du
K6nc9iZqJelVF02Bfg7PLCLWfyiAwmw9qXKG7xoYbxOnlhHnUcD0MWBa6ifUBQ39TF3dAIerZ6J3
Bz3T/at8I+5i3tx6AGBj8l/H6BrfdNvTwSwXWsqBbZ/NTPFM4JeXvcAF2nYRCJBAEYmBSIFv/5Rw
9PIUYRPkYxk6jJKmd0Ahhy5mt9+JKVs2L9GnuIt2z6HXQ7XDJQrZBEc7+EklO214KtA0TcZFsLpN
U7SSxpn1BC5jq6eQ1lftfdpV+5qOgTJ1nkGk3XVrtGnDAa+N9IOFFCnfYhOVVVaEyFoGY6k67fQa
SaImnk1nZCWBc/wpRqWxaeWEKfvzJJVO3X/rUdPoFOJa0vOkPqi5LXC4tlXwc1Gc29+g57uJzGIC
TARxKPBGc4JmPEFueTsX+8/CTJkFzSsbYyrwAIAYrgWYuHHK9B6oQQ7Vi4M9fdeaWyt+b5T3svpx
/by2VeM/SzP5Xg5gPTemncG1UxfZ69r7rpFdrX8kaLy+LmhTMTDTj7AG41KYX+FWlxR2HEWIakDT
6OTjTVsIvMXtK7ySwFnPLm77WRpZM0dAdnoXEGCVlafiYHQBu8KiPNv2ea3kcXYzTMvZHocFSYQU
hFy0O+RD+VzkiLFJHDqZjr/tyAv16C61cv/6bm4/+ivh3C1orWXqtAz3TD93vvRTd9Ex75I/tV33
XPpiIPvNyiumGQGYb2s4P43znAYqY+ZOZ5sLTIQbGz4GRvobBlC+/42Wzc07vpLG+U5DlUxtU2N1
00+G5jieewD03+I/fsVAZZBMDMygUYBRP0ae/ecgckS3H+KVfE5ZlTIGaFusaR99Qdhb5lCFbpd6
tn36m9Bi3OsYgbp+qJtmZiWVU2BFmpe4pTDT6NC7kyJ9n8MBsKXDdSnbF9HSgKWvMPBd7jGw5FZt
hxTeFEhBAiQavKYQeKTb6/iUwPnxqqFHWZ4jnxBlsTtamN8HkGHf9wI+vE3TxSYziQVCDnTlfLUo
xIjnxmBvqNwqf+VduNMSy22qrnXBky26b5sZy5Uw7r5hPKQvUMZkUT31AU7iSLPuwmMAieFbM2dn
OXxZUt3ryeD9i+MCJDqGUuQPJ+3rKmt0HaHdAJupomVE7gZfae39dRGb57USwd02tCrLaNdCpJI1
6TtqqG7bgPx1fr0uZds+r8Swz1i9b9ncTnNsWVgJQFo1BiX5h/myuD/IfjyJmLG27dVKGHeXFi3q
pNxguU/bIUdzH2G0fanRUN//RoFn80phQFhGXt1GYzF3pRJdKpPRRn1sse8U+c+5Fr01IgHcjZIt
NRll0k9Bb8VOm7SO0n4XnM7mbVqtgTPweo4hbpXALIyY9ip9Mxgjdzn1Tu7MiZM8xz+ApuIpwDgR
Dp9tP6Qr0Zz+GXGhdgCxgmsQIyGYZy6Mx37s9ACTTK7ZV07ep/6S/lmXAudnUyUZaDBIxmxZhWvy
VSWtSZZmzUT6RwYCx+IVRzQ/uGyaZn4WBzLMRPBx1koY7/OHuVXANKJtFlhfffEtBYbhpBWuNauI
sExHTYnA7d98xmxZBqOCrWmIXTkLuUxUHvS8BosJAEUGpzyYQcrchPY4MzQlsEP69gGetECVmDby
C7VB34DWc8B0XdDSdVZotP2EIrJJDnaYftOmEAsePbPZ2/b3GAlmEK4pTlPKvib9lHuBOdteNngx
AGUPIlgAoH091XGpSyXuIT80YS4Ba7EUjqL9SGTNM+untgzM8S0c9xXBBFVsuXmNOcun63uwZVLt
1Sdwz4VcDLEytTIe2fC7Hv+MbKesJ9Hxsit5sc84WQwzqMQifKV3URKSj8zh1T/C9s5cFbJV9V/a
OXslkLuocl4MdNGQoGu6/iEm2q6RS0E2YmPjoLHgBgbVFfg3+KLoDP5e1J2hk5L+U2qo02ulNwif
oo2raMtgEgXaOnwB48O7Xj1FMzINoWFKIxLo9CYxnOEHCEC+99S1XvPAwgBK/4r8Rm+6OapZ4imB
DXMOc8NIxJDCv2QY0ubRmrUe4jsfzdiuctIx67ofvOkHgCn3oRv9oT9e18dNiUyeQsDWrPBXoqjN
KVwaVOwjieyL3vQSInjeRRI4jZeWopRDCo2naeG2de5KVBAgf7RYc/qOIqqmolQOoiT5wnM1Kn2c
TKQu5FROD1ZU5qdat7+reQ5sAGs0HHUY5eMwIWU12HDW0wqkomkdoUy3aE4raQNQPNC8VVMb6cOG
lk4ctn/M+RD54IMxXpsxPdSp8mInmFNNl/hc1MoprADwJaNY7+oLuUEfx14rjBc7sjAAOey7RHou
C938oSNaP2hxUkA00FqzaH7WGvNGK7TnLhkzJ7bk0ZkoGdwibOcH2+gUHymA2jVGIGsPKR65JZWO
hdTsl7Z6kGC6XdUaOw/xAP4nCdPfPb23TXSB5Wij7KsQbai1BipzzC91Y/yrW7LZK6sRUF2UqH8V
SVPekmTaa2NdBVrR4VenP68r1YaThYfThNOjE8QSKt+PkcS1GTahMgVLWAPvkczOZKbnVrZbx8j7
Z8xUgsQK/bKa7IXh4OFkBCbw0lp8/QDO8SorZYxTJcT4RDMe0F/mWPLkGLEgYtqY6mEYUJpiIfJl
f3GeK0iWKquRZORAMTyBKbUH9b3NvfItLZ2ONb2Yu3pxUoxv9BUGCn30FYmyJxueytdP4PzZqq47
Ra/xCa03/xWhUc92k0N1GIDTK27W2+hZ+CqNe0FVRbJGBUeOkkKJtIabPv8dBNsukMuN3QeMH+gV
r6vTpQX5KpSzIOmcTbJeQWhITbezHwsSO9clbGRNvorg/L0kkc0aKNLTRyUB7BfBVPtg3sw/Kqey
I93noq549hu/2qwvEvmRjiJdoi4fwgnp1mBoXwH17NCQulR7MIdDPJ6MSMStxs7mmkTuTixyI49G
ijVSHaNE+XlMrIOpP2VL6ZmVKGWxgf/xdX1cZFL3Vte1sNVB0zoNwu/XD0WBF02cGTCFz+rz/FMO
IiAxAtdrHyeOcTjmmPJAKcMXHK5oq5m7tHrUq3EqIgClsltq39lO65EW5f4yiL1kp+y00VNc/OvI
QkBxZ9WWJVI0EGXgD7IqfH4sKeuOtB2EqwT97vPgDktzMGfBFdk+208p7AqtlqjBqgMbDlJiedlZ
+aQ5SawfQJrm1cm4J52aijb10sc0CVFkWwG8JqAK+QipIr3Wl1ML6vojBUSHSVmTmh/dsGZJ+Xd8
zI1oEBLhZILR1YZnxtd7kAU3p97M5v+6JXnjyL4I4lS37ZMsBekkqKCiFmAbL+S+tmdPoJTstnG3
8YsQTinbVrV7bcRqbDRYazfJcb4vDpFLd79htS9zVCb8ZrzGeKsA2smnISJNKjqKrFiwWNmTKseP
4BoCq2kTPZu0+aWYAC6Z7P5nOmhnHVH29ZVuWW+4zWgJBeU0vFrOtEbETohkaCjeFxmirXdiCDIU
mwKgiiDItNF7z7uwcgXclkkulAD/8PocsHITgLJEL8RlGgQexUoK9wjFESXUbnDDhtlJTK89sIHt
0Mvflh1gaGZnAcYHI8YRIm1sOhlrydwGpmZnzqABAeyFBaqB2HRsQJJT9XnISk8dancBI1ScR3d2
O9zL8UNOiVOPJrAaHjr7IJsFHEgTkPooj4MORnC4W6Z19W383FUHwmh5mLErhk1AeTR7ej45VHlP
cyUYw97pmtRXqS6QuoGR8eUweIXWS0D6yi3EtuBm97TWY4mpu/YGzH+JgwJ1D9TUfq/fNZ4y+81N
GN4V0wlzBSB8EnX+CbSPB5FYFDWcwgbLraeUDVbnci0aMmKmgDMVa9XjR6cGgPLoUYnV6rsBpECL
fP+BJgNkfYNGPsPaFs8abYycMg8aBsNinWQXNPFaOoEMVoIHXZqPXfJqLIkjm6UbtY+F9KKWjxbJ
nFKZUV79S6qWfQiI9eKGtpnT9KGbFfG50cGb1CB3Vqa+XYIog3axm1nTe9EVz9dNzNbTsI43eCBy
jAqkaYIgMwB54HAgU9/vVIK8oYUBMHcx58TvpAFJpS5UAqmR0JOeiErBF3qAVNqaKZF7NOTFbDEc
1CY7I9FOUW/cWkn37foyL96lDxHA9zPhT8jI3X195A1NSmgSgUqzrGrHpMcIM1P9dLguZHsd/wjh
k5F40oGI2oITvp9/2SOuUS7iURZJ4PzQ9n9Iu7LluHEk+EWM4H288myyW2rdlv3CsC2b933z6zeh
2R1RaG5j1vs2EZpwNYhCoVCVlTloxTqmQuL1PH9s6ukJrFssYN2uDUjFgtYB6skXrMboj/GoHkPo
dCiHp1xV7GIuHbUK3WiU7TLtfW6tH9o8PWd5djeuohOJ4o1YCa8pNApkfn6q+8SN8uZ2VEIL/8Zx
TZNA46ujPi6u1uVHY40ZXavLRzPZXtzOmM0QiSAQCQObHC6PtFlY5CmCwifuMl8A/e1yNrz1Zjqw
GjsX6SIxBWkAXkQVVoak9WdTZYkRbmmAnG429cC0KIs/lschuksbxt28awi9D7BsgD7tQmuCi9uk
KrsexEkSfyPEi62PKHfybfoULmj3h3OkMi7q3UOiCxBJ1bD3+JKflzbMUzOFelt5YnTfh0hsBsnU
YhbSlmWFenWPvVD1LddUXte+TWELlOBgjixaNp3EjE+Bn2yTjolCGbw0kkRrvo6QBGsrWYu8poq+
NCUmwps4WKXqoGG2sEomq1ulB2AJgMmGQrcUH6ReLk0ZJKPgB7UriX8T+vk49BAIlEcLhOaDCUGQ
xSrDMDHzQVnMRUHvvKxN8KDYUAAwI45zujSyxUV2ijx8WKfEVYrhbl5nK+JBOciVljpMQZUPJt8W
TxHGIrg4cmQosM+YcKvF9n4tetNIsztpnhsTIRfkVDnvl2rzFHHda5qWQd7M53JUbzFy8toraFrl
zYvY5HaXzjauosOq5QEGA4Ezyy2p1b28ER15EfxJzl1VeEiFzg3X+mssqqaaiM7UQD5lVJ+EJDbH
eH2YS/VURwK4+bpvmsw9y4PW2ECQOXxYe9ej5WX55X2LMHuOeSqcI/pRIpcxGMfFsvGIXhjvQHaY
N0dwuRiefAgjpiLUvt99mKNuGUmtOmFRBKhTo/AXiq8jAN4JEw1LctlLv/uwQkUicS4asairxgur
3iMVNG4u+TvQroC6Q4swrqLMvo6CzB8d3Q+zJKhvAuAchXq+ZgjaVd6c+hmoQkhdWlLSsDjvd28H
/cMQFSMiQ85SPINiDwpYlszbJKlm+AXLBBUgRFAmZYa0Rp5wnl2MMpGMLbQTS4ot/pWkbOzuAcs3
qKA+lnHbyCGA4Wsm35Rx941LKq+Pmvz/XRv1FKqFTh4zFe6xGiZeFZBFmH+UX+ZACAQIsWR2+Utl
QLhYX5PKfNIYikVa2SHcdr/6JjWL+Y2xX+TgXHF5uhw3ykpRZXHdePXya9Yzp00Ua62Ad58zO1vu
6ik0Q+lJnPJT2Q4Q7WlZ99bl7OTnSKJRaVGThiVf6/iqsd/iOobMjKxAZ6by8i8JGs94Xh20NxR5
V1v6en3xe19X40UesR/lAZEuURnRUKd9RxynXpxFUXw+il/+xATuMdTZkL3SHZoGypXFuraNN3Cc
XVT877UEiPH/s0G2eBM+pLqd+H7Bqda55ZisYBVtQ4Yf7h0xDTcFYdkm8xeUHw5tWRZ6UcJEfqcK
L6BEKOaHP1nF3yZoR5RaiIE1RHFd45pTzYEAJ0Tr4rqNyzI+fG2zDtrXtGlCj1XPMEMCupvxbbxz
Gyu2hdsBiipgnkPB29YY/dvLMgZlk9qecZq5fjFwwkh6K9jdM4C6YPcJ/cYeAWJvvcxvb9G0sA1b
dRjrvSi2UbapCw0zPMgDqiT21KWNME9WNIcl74/dpB84rQ3Kgvc4LYH0L18cI0kKWoUlUXmJPSA/
QQAeTVfAOHfBENGk6iqKU9N4slc+AU7r9fMJcrmoloLB2IsbFGzNRLAYCycflQ5rW6vUNRRyRZmP
xGrqQ54Lwi5maA9fAQ51W08MmWIye+n+1hx1BUWCUPRyslReOzbHsnsqpMksDIhp9KhTgPjr+up2
T+Pmk1L3UAxipz7UsavQqgwGLXzi2vxQFhrLe4h3XPuI1KmvZknihAwfsXNiqALjusMIQG0K3upU
rh6Z6TcW9cpuWrn5kHQDFcX1SpoimCSqJIQAO0VjGgAkw8OcJ7Iw+/qXvOx/ffbO97fpJnZq3ZwN
Rv++RIKrBd/dFw18dwRNW94bdvGFYY+xde/r39iTgDiQIN1YeUvQ+7FgSsqzaljC4S9Rp1E41GUg
1aBlXlkNU4aL0q9sRRsKaZ0Q+qLoJgEVo7TeCW10FLvVbhWmiio5X5eug9cW6qAYFKGROLwax5qi
4GolBGOQHOwgEsRZEMGVzcbXj9OR/yajb+IXDO3dS/prsqGQ5APUSMFsOV0R48cqXjC6RnyWsHUk
zsD91sZfJclBF5e3U2dY7T6y8L4LrVRz1ijISrP48Weh9+OH0J5c6ZW6hhOqGu2sv45K8lCN8o2S
RY/IOU6zKh2TDOqBavGtUQDFTMLVve5qu8nNxj6VVsVxkqvRglJHq52VKcGUBosAcNejNhaoi82Y
C32BXgl6iYv2vZWRMLbifBeJ0rGsGs5s19y7viQSby6cCpNIELAxCPaXHK7N4RGqcZkg8Np40DN9
11zsHdllq1PvfrmNGerukPheWUD2h5MypKbYv3Ly4/V17B6OjQHyYTfrGMJswKD+EnmiEp6EsXT0
Go45Vz/XeGGcB9ZaqKti6nuuw0sd6T1vWKPQWqs6M0zshrTNaqhbQgVFY1uCnt8TjM4Mdd2aDNUK
Y5bUxH4i8WGH1oRe0izMdBFLGV1US6BRH/qq/RervewWbn7D1PXdTSLgahJeCIqGSt7nfYpTQ8hX
EcUuuYsfmtjw2wVsEWHk6gOGgSUwkGGSvemyQMOt2CGMaGJ8+ANXgcKvBDFZoNVorgw+bOrBmFHp
0uebsTuJUGHoUtPImAMeu3e9IilENFXgLzgWRnlR5hDjCYibIYp7FukjIVyTE8YlFqLmQRIZSdru
MdiYJL67OQYcN0LkQZkqzxDzly5ST0afnIw0tHWFhYDdM4XhO1XBRqqCRhcU11HJJog9RJ5RIzMb
W/kxH9pDyavnuNVYjd+9AwEENdJdSQctGu02qxhxpUHueKVrXLkt3GW91cvmD5LArRUq+i5LOcZ5
ihu2lhpLS3unBk1EHbF4u3cCCKb08X6FqA1xQeoMKDNfGsqMZ1ktO3pXmHXJer7u1f+B18WNjX41
ngj0G7nShnxe9RncNm7oNcF6qBd7xsu/DeKA6+zrB0okEY+6RODiugSoq0bcnbpECi1Ch6nVa0/W
x5tcmZ157L1w7K18Hu1m1uyxSHxoUntFowT1EFp6wgWZJPp1xh3LqD9OkuxK1XiUstXUcW2v0mQN
yXDqKtHkK/RjudzOo9qqIsPmRgMinSyq+52LF1VxTdUNeDJQeOQsbw6OvKIRPpeo6UbLN3n9Hgun
MPJbAXcImylkZ/9BuSJJGLdBZwa6b59tjZketX0aYfTguXnRA0IRWz0Lkak/ap7qlvfcHTMn3wm7
uqAruOJldDIu0PKZZjScvPYy+IHEQLBLG1po+fEv7TzujqkUuHNcgasGfhY4CjBP0Q5RC3GSlEKh
gBPUHcJTmNw2PEZxVhVTH6HbFs/DHIBkzqpqQKgAstAq1QS/oVXMTKHgnQQHqQ36djoGdZAfUxur
jg0aQ/KIn6LP/iiuAaB5vJU3BmgBsQ1HjD7VZtTwD+0soeeO0ZdVVV6zyPi6FuFtNqQHITW+5x3v
Z8Ngx1z3Yx4rkXGC9gp26MxgfgJlf+PyBK1igdajPisgbxscyRWelnuChOqsOEVVg38kcxTpcvgH
tHF7W7W1TGVm0N/VGuCVFbc8gUzWbu4bK/yK52GA6WNz/T56cWaKjNLXXt7xablUtlaCYLetFBgl
WSeGSkNrla0BRW10e2SXSCoj803T/z2rgigAJktRbBN4XaayqlCsyqzJFlhMTkkaNNOjrjLS6d2v
+WGCTqjkPASxCY99bOrIzDMoOea/V5k5KMgyQ90g4ognWTvzhju2xUHv5NbqwOtwxyucBGoX4bas
Y8XO+hbtKrkx1TEJ+Kw/Rsv6WxnzyAxX9EvXeGQkVpdQGiJiuVk9dX+G/SoI6corrpBbclA46Vl8
zgJoAWe/EN7il9lRrBrDB4XLQ90PmqwPJaiw/wHMiaz/04WE9BIiCRCTx88h7bTPERaDy6DcWRQV
KJfRT39Gjo7bDxrrL/0zs7xysRfEloEyrgrstnyRTharnE+6lOsIrbyle/rv2p1Re5BN6XcF9kWo
gzMZ9i5SL8okdWbR28/EpUpCN02fm/xumtsjri9L5Uv3+s1+cStShqhzyq8AjqAdG7oIebotqcbq
qAWmmepOB2mFXBzkXu8Zp/QSgEMZpd5XEUZx12boyebpAaEmaR3SC2LPyl1WxihLVEAQedRoswVb
l5/UQHaQNVsYlzmBU4JwlzNS88u6GKyJABHwkInH0Bh9E0XxOHRCUUAO6EZwRz+3C2t++LfmlF3e
sO78y9NI7JHBZVFQUTOiE/RKVQD207E6UvcDt340A8Br5nexz52jo3DA3JPZnFavSszKeBYw0G/Y
8x0bM713QNAIghgOr4B5QqW8NVa1UooaSXHH9U4zDro2vbRR/nrdU3eNAGqKDIeX5YuEN+04RINU
xjWvuGJ/bkPQyhTMWUeWFSrArb0G5OsahxjZX0HsdM8rZugN3nxMbtSTLpApVgxpiAdWkNk78OCz
+Ht1VDxTZxnDOC1WV9fneJgOHPeiFm9CyGrmXGSmxGU2dsjfN1lwqSYoa4mC4saG6kA3HlTnX6/v
074FCdkvaAcRo+kjl+VKl69YSbL0olNwMnSxFBbx3/42/W2E7nsJSzbyBXhjXK1vzDC/TZdvasOC
WO3FRnBU/GcldN9LxUzQ1FRw6xZ9LzEzh9mMHAMjCZqXQHYnsw0/ve+t2GE5w+U4xPsufVimvDAW
phTy5pqBg92eyqfqZYb4Ao+uj6N/bR85h/eFAPz/5Ee46TMSKUhzg5zkF4ux77IwTP0Qyi3TJRG5
uSffGXwVoOKHgLxgRgXYR2N7NMFREvQvRlD4smt40EgEvMRlDWTs+pOCTjDmjxXcwsQVNh6bzkJk
9CE8th4aS1TeujhixO19CwR0rhvAntG5BCc1fRu2OPMNMAPC0FRmJq1P10/F7k2E+GjgmSJrqE1R
CV1fZ9mStJGKmaH4rvyaBOWX3ASL/VP1iFa9fd3avgNtrFEOpMtpLNUdB9f9mZ+y284UzPkg+uWX
FvxQ76wryan/Dfotv3GRphH6k97V76sfFSNjZK6b8iBNSsDJG4UG5jCIRtd8JBOqJP/P7Nxiwasv
mQeJv27WTbZ64yxxAywttLpDVwS5C8aZy6f6Ln1tzynGcTsb2iygXJIWNJCBMrZZGoiXjx7KOuWq
GUTg4hJzf274LAeaW55jTDAJnhCQRlzqRO7/DE2iDFIXLycteZHNBl5ZxmOHykqfM+E7ZH/oRHv7
RakEMUtSRco5mCA5BmjOLaVHV7gHN/1wgswNaoPmdd/dDe2bLaSSQ7HnAWTk4bqRcNONlQlJK9Vg
3FGXr3Hqw1GXlNJgznbQUsDQIdHL5a4k2qr11yMiTSz5VbkHPQuyJpc/soK7sHvVfyzwnadw46MD
B7mXpsjCdxWtvrBA5pw4hJAIeIqTWJkT0tOM6BYywhzjw9JFyVZaKzEFVsVty685GhvS8tyljDDH
WhsVd8C2EfMg4jfcubvhKozvGd+n6CTnDWMtrAD3nhpvP2I1DUMjhAoA+piuIWKro5n/jtGNTpyi
MaOTcq8E8/f00HoG5NCIvldo1bixORZShXFA3kcjNr+kLMKVH7p3V5qcNLELkP7VYD1FPUexCrf8
xQruTAeiwoyg6ZCfXBBSCVOngkpK52cADMaubEuB8bsprLIz+Sf2mMd/sSxLMq5JDHvQtAqFXJRC
Iv17rdlDCgo2zEWuXuLrpmAhCwnkE3so8hIM9H5aP8xSIaGC2B3YK2B2dEs/wtqc+bF/JDT3JA4l
b0qgICPLHRGQZObIzjug7TICflinYgWXd0WUgsEez//yVNy2EF9EsBAOMh54yArJIOPgRg3eWvFt
5xvo/rzXBAin2CEBEm/00Mw4VHbiMn1v/0j//dN0iuuv1go9q2VkLgRPDKXG2Spu6oMKQrXnwdYR
vsob9XZkUX/t3+kgjH6vZSKVIUdi4/IZwOOpKOao89ozkb6w5kPi5UiLJaf0JP/6fbCbhW+MUVf6
FLeZkpUwZpQYeAZyXiz8TpfNcpHtKmJ1yy/BbsTXNuaow6Vns1KKIqKz9lgDBYUhJCeE7ubg8i6R
AceBZr7j9/OGjU3qGm9FMq/ORyGqFMarGFkEXpdZYQ9XIplS/yuvLNbQy/5Z3hilLvYkAcKuKXCo
5p/Jw3gHEgLOqlEfKN6FZ0iGpKUml5ozZyY/rm/pf3EgZEKYMhUxskAlw2vZdGtErolQs/6K3iJE
BXpnsuMjW8h295SAXOI/1uhLicvaeioMAwJLkjPxjpChYiI9X1/Tvpt+GKHORDfkWS4k5FYvlFNS
YTACPBIgKnPaujnkvM7I8JmfkDoWsSJw8iRhUXwQetMtIWse3OROd3mMyDOvHBLjLmLg5hPSp2Je
mkYqkJTFfuoLhBPziHvuh3ScD/J74bV+yB1AWUCp7LEQM//leHx8Wup4LM0wcnEFbyE6MQSdFLsL
BO/MwYbSjlmc0+f56/XNZHkMdTbmus+0JcJywzCyZh7lbflUDYweCdmha9+UutWMQQDntoBllXxs
S8NqahAuv74Olgnq6lr4AietxtWlyZOlJIKpF4yRrf0X14dn0KT0GUbAV4n4ffainWdbD4STggcm
CuR4+RQ+uhDf9SMoNpkCCbtVZHFjmQ4ioQ56nBDfT/ZySJyGfvm7ITwmTMQ7ywENKoBEE6iCi/nd
0mx3ptIBlQdg3BndQjTsjLt1Mpm1ZMbW0bVdYzX4UuBhs7d5iwB3uMgUfug45JyXB0lpDl9Yr8lL
gVNy94EwgbTPyCQk5ZFx3uSynmMvF+hiNg8JICxf+dzsnzTCf+FCZ8aZ3MrPZEv6rcdO6bTedJAY
05jEyMWx2PwIymfram1EocOP0OWnUYUC5m2d8wejjtylBwfoyDC3X0T/sEc/x9oOTcOmxOULBdnF
VQPpdX2N30Zfj8lndwsIAicot+UPcWIlSABEsNWSZO7PYuzmh1D+DI4no1Lk96+/LFA1N5v6WCZ2
jLTaJpo0iyusVgfIim6Di/h9dIbNRrz3mgHpA2F1BW5F0aivH8tyzZcdWhido/2UXM1dcZC1m8rH
09SMgz8p7m3M0QmsockjynsLkuQkteqIN6Gj4V6Pgbtdma0N6ru2XVSERd2H7nomAwykCS0Upnbb
4SQBAfeLe7pucO/kAiMDPRWwzRsXQJOqjXhpmlPVFXkMlGY3inx/3cClpizOqaTicgfAhPRcqHMK
Ci7ACYxaBZuKfI8Z9VcD1FxWaZMjyv3KTnVuGlbkNyfeJoQ56HQF3ZE/av50ZMapvbxn+1soh6mk
eAJxGnp5eGIvLofSBQSUVD/xx0MCJW3ZHZ3mToG3MgvDuxfAxrRKvX4kuZAa0LHpCFdEj5k8uyEw
CKJ9ZsmGuAgdk7aWKBeSer4K0wmNtlc8uU8lTJ1G1L/Ew3C4vrV7icfWEHXTCD1ArY2GB13RZ2an
vwh4UausK3uvSLM1QqWqCy5svYaatctDRxATvbcDRnW/gd/IionipH6MnemLXLG5SRi+opKTs3k3
RuGyLo3cqm74bfj914xjeVjA7Oagj/Ab5BF4PvZfNZ81TfQew6/tH5W+CsNSVYY6YyouaBpcatqR
O4tWgUQys5pXSJy8dKi72aUTPXaPCbsxTLbtmn0qgy0EfhwwFKu6qU+mmGawf2sekdDmUXpn5cus
7aWS17YUy1SQGrwmQXzZAoRYKX4bZvY6F3+QXoJjU8Y8M+ovskR91iJNyjWHUIOLETFr6v2qZbUr
L2GO76HuwwT15bhplrkxRfDmAz2QwXGZ4JkYH7rznxAIE1vAbIJWATSEGL367J4xX6Djp60I3GoX
ZKocmZxQtIdxFQ5lCVR7lvIPkKcLetm44SuWcMPutaHJoNYxwJ8i0OABfawKPSbNfE7JzlVWmWtp
eNejy/7XNECJyusKQOF0UskrkQQIbKFByq/3jR+k6Ly4oED5MZksL9y9dsHpiGkSYGeAUqAOe9Or
STYNooZMYnK62/mpu9EeJC8+jKCCccggCWNxe6nL1iC1fYlWz2Ctg8F5Lg5qmtt8cmx0xVy576ng
DOFitv15aZ609K4wzmq12owfsJe5kk8LMAYEfgCZ/uw/KwBpcSysSJ/fFZRUq/MgevtUBKEt+gr6
o3Ewf0NcZ4sp7fYztqapewMgnlbUloUksRPQhbHVnyS8wTJUkMDwaeW3ikUQL6xvfsn7gyOztUtd
JXw695W6kEZ1j5ef7JS53Lp1sZbf9EHRboEb1twhTt8MsT5ounAbaf33ZVih5D6UASanfXCLfC2q
infkwgAnlhQ5dSHeK1zMmeMEsEXXN4Lg11Ats8dkZbkMa8coH01LDrwWEmqLZO5Jf0nuh5vm5i9t
IqKqC6ywtd7U1vSDmVHs3QiyDvQahr0ASabZebSy4rKswIZp6nJnTPchQHv9cAbc1sRw0EEkbBD6
8kNOoOmZfasnRp6xWz7a2KeJezRQqcR6h8PCYy6IXMXJTecqmFEk9FB/kuUrgCbjhgAc+oJlBYTw
XFJrfOgOGbqI4KLQWNp4u9FGBT5dArmqQQS2Pp89FeDgZVgkDZXwyeHM2Goa1DNlM4OOCSgjj6zS
+14qs7VHec7ctA34BfH96vnRiCSr4UO74uMTLy7msLDIOHer0ltzVGwTFiMjWEjt/XyHL/Hb4BUe
1Br9BfcE9qzMTIO5bZeof5zurVXq8jUGiZsSKGaAdbC3Z7z/rPLROGIMElf9/fiDlCIWKHqD5/4k
H/RX1RR9orcNugq3+BK5MeP6It+UzqJAZkz4xUCKjivy8x5PRd93IFYGTkOunLxErqonjIjw7vfX
bFBLTiJ9yZYVESH3dU9xpczSfqT2Athnd9t5I/hygVV01meIGp6hbIpGbXkjmgAVWHWAxNGLA2Zd
YM/VMAwKcioZtMEQD/m87KjWxgJyGgZ+kvobvWoA/Ui/s/4yAMk4nao3YzHzg/wjYerU7vUIgHkV
8cIk+MKLCSCRa6V2SOoUk/8z5KSfuLNgi8/CQbUVbwC4f0SzGoBfj7XmnSWDXMJQwP2POtQFSSPB
/Iy9PKdeuqa3jdZYtSL466h6VQvVsU5xrt/ce+YIhYGCaxuyG3RalKRhO2LEIAUN3HijL91gylA3
K9XS7mLBVcaMEX3fOfgoL4OugAZmC5HHPMAFE3SS93IKxVBXyoFKWXQzrwA1iMLGyjnxqWzTI8jt
z0aSPeN/A7XXPLwOfHuIhxljx7Glg8uRG9GoCRVgdEMTypM3YcLdAxENEVBt1kxF4FG4avvIbAFw
syt9fK1B4JRmqt2Xmj+MMcjvWvACLWbfa05VLQCP9gGKP7EJLmxc2uls1jmHSSxosKOFD/5vOx9z
RspETuy170CdNlyLXCNUbQrqoPgpmg1XzOXjKkeMSjvLDNn/zbszC1VeriGV6o3hcy37aQVR8K/X
XWjvAvq0pSTV2NjArEymdCtcFi8hZ7wrzwMa8r3ZO1rQP4hHqN0yDO5kEJ8MUoWXTGtCQ22TDAah
+mGR2ExwOQqasMWZJYSzE3q3xmi8ZRFlvMg1MNZ3nR2DWHtWWKN5e4dQAT+woCHOkempzx9wrfm2
SaQ488p+Mkso8gFT7ILrr+4mO4tYNZC9BW2tkb9vtkuHaPQCmXHy9VaoCAlPpI0PVmJENER1Qrik
sIBNLJPU9SWPE99VWQhnXyAkUv3kp+hPfGK7Kuo8TSI/6oXW/LWq9q4uTdXXAPKbPe5OZiOZyJbQ
x3drjjpXfJInNb90iJv3AyQohENh1ccxICqqhMa+Yc0N7H5BwOuhHmeAP5+mKQBGs5qLIs89SFgR
vLv4nKJPjgBl8yP2TDywB032QofyYZImJEi7UuerPAe8oTiD9TDPWyfs44Bxlsm+XHzIjRXqisfM
wAoWbvg+wXGkX5Nb0GpgWEG4zc35NwKI1T9zNiudYi2NBJjNESghc1ipcZl5AmaXwR9vzLYmsE71
Xu8MNM5/79l73NxY6apUb+YqJXtGuEJQaYyD7PlnbnJeHbRATP1iIht23XJjkjrbrZIjSQwLcgpG
tKSBT0lt/qtsChaIDNUjG2678yUhBg31CpDE4TX3/jrfrHGJJ7FZuCHx6l4xBRHUflARzaFYd91N
9s3oICiFTg/OHfn7xkwSxgtJExNPCoOkuGvXb0LkXzexc8KgY4UhDiR7MlJsKggPVSbWOijNPWnp
nbZDyQSyIddN7D09YcNAfwTDuJjkoJy9VZFloOeWgIgnagLUYZxcMuqDkdcgWoiXc65ApFccHrsh
eUkA2EvrHxOG2xgfc88xP/0Myv2LIZvXqlQSvH+R1iKYOCvqJbLZ4T9dAc3NPyvTfLJJfd5E6zuN
X6PUS15yf3GSQxbw8M235Sw9gH0UKLa3OuD8srSykpVzXoaYT6apQyHWYOdIRB0+WtZOujyXCgtf
ugcFwGwOXt+YSIIT0f6paGPYlKj2gA2h9eva5H+lOsj3zEFGnVE13yXfRaeqbbAgLcc4CB2GZ+14
76cfQF1/YwGqUDkKE0/+VnwHl7RT4AMbVmcPMSDfhG6dBbDYSVo+WaRuQNlYo1gtcCQ1TCWkqdMq
z+1iV+A5VeuetbxdY4KI+jQmEcFeT3kPHkxxVxKPRavttfm+nkDlLudmaaeuZk0/yfyjPnqdzyZ3
2UNgEu4Y3sCoN6g96KGediy1MlcnfFlIObwpHN5KGnA5gdZDKSjjgfbgJZPDsTbHtPbVcPbWCE3A
wgN5Gv/MlaMP8Uk30pKnfBZTW9XUAHzDjDR/1wExu6SAPQLvqotnVaaNYywJXOINi4mJ2cpRPc1t
8IYyMQw/HuIv4bl+KAPVJRUKlvvvRGckrx/GKecLIYDOcwnOtiKicZA99Etpy2BHYPj4TqoAM9D9
wmbIeAVS53gUJS3TV5zjHB0rR7S043oqHNRlbongIN8TZUqL81kv8r3VbRyAfgAMQ1jxg6giWg6D
xamRKU2rOS0CI4MljxYqEdr6GT1yVcndENZzAz+DRBIpn0seIZ/7nzWCJHjXhztrVOyfFbGqWgHH
lp9vYgnzPlrJWMjeNm0tUGdVWOY0WdYRC5kls6q7+zqEbGi9eHzcMFxCJk/Lax+Ncok5jGVg1WRc
2okmudE8o7c4QMBLBVlhrs21qUZ5AdLmqLSFcXkp9fwMBXtMjwtmngBqAjLlgFv0n6Uo3Wb5+i2s
jMdI6L1iEEE1yJ/6TC+seOLMJpqdRkr8eMxvMDhn8mNzM5fpI7jM3FgYzY4zjrgcHEGMb0aR/9Wo
RWeibul2xgIGsRnCPYYZC5q19giSaninpNUTNwhur1a8O4qaUyjt7+sHZjdobraaOPYmaVr4rkdl
DXxbys+lUM5JLbpyf5fEohNOv66b2kspMP0KNUDUrJCl0fD4VjPavm8Qf3iveClBzEo8WHuOfO2e
kC3ptyy+tD3EFixqaBiKMjJCWtqCD9cEdAS64ar3sS/iwlPNFVix8dC5+nl1UHEHR2cYm1KA5v4t
YYXNrZ5V+tj19c2PoE4TvKMsjBLLxnzFuYF6W4JKMRhPLDzKcmsCe+cpxMA1B55aVi65G5Y2pqlj
VqxCWQBcCwzla2+rAcH2SLfh4TTYoptj4OqNReW+t1aw7mikxweQFN23MYDxlfsGsNtBqq2+HO/q
JbKzIgIpDiOC7OXJ+sYU3aKpKh1sox1Mpb4aEHgLQbwqgWhCuI8N/NoLIltrVFYuipgOUjNY63/2
X6cgvutuJVeSLA6AnsID+h5T8wMyDPnPHtmfVko5UL4AXJNCZ9PNwfzTIGCNKG7m48j4oiQO0nFy
u0TKWUDgFafRSGafO+RnYJCPppfrEWDXAh427109NNipdDBLCvAeFYriankFpatCKsF0Bm6u61b2
2vifcgAqptU9v0yxpiUQwB5x+Y+HMYBEIuAkQAsy1DKZtsiB2MTPTpszOZ1xwqJbqNbAC8NDCeG1
d1QZ6zTvxWpFATkOclseLwnq84XRNHJhJiF/C8AQZU8P9U+IQqIU0nm6DYptwkRb1mTm2WN8UeJh
tGsowNKhG6vhVUqTWo9Gl2iNgkaHAo5ywsrT/CJvQQJJys4sfvK9bh4e2OCIMIDhu1QWFuQWgJk0
Tz19tEeURWKrPScBaS5J94M9vqwv/wDDtrtEaGuAFg81CqB2Pm9kGjeCoZGMJPcTqMWuh9j+Wfgr
ZI5qj7XCvXOACsLftigHbQS+U1GeNlxFWw9cUvjKzNixvcC/tUC55cSrdSbFyHmgPWEW4Qukrcy4
WhkRYzcGb81QHokF6rh8UQ8hBH9RaklH3V+DyZ7eAHViVxv30l/wdCKHB48I6uBUEEYrLutidNy8
WXse0x+JgArPXSiAqAn36CiYysKqPJJ/8cLxQSIHg4ZM0qTPXoF2Y8a1ESz2ryByu81tEMm/Sa1J
EPvGG+OUkQB7xRhdTNVqqYwzCblY8U5o0JAmfYH6LWkit9k/0ITf62DraF7+Z3nv0W0TvZZOzaOR
ZH+g83C72+F5/hI9A4xzD+LNAwcKHyCq3epmPIDewIkAHW1vojPeb+tdeiq+DBUrcu+lD9vfQw7p
5vfkjdbWZQ/dp+xltEVHOqzH+UfmyT70ECzgdALtK6D9rMfbXnPq02egbr66nCDhgxjn1T+VR+Mn
kO1mhTs9n4Bl/ycylvsRbvPdqWBTDFKp1D0MSoMJ6n7kL28xdFI51GKAMY1Cc/Dzf1Bg2z8/H9tN
xZ1el9IGbEZIwIMMpR/ZL3zJiQMWeoec+mt+TAUfnYfolYremxeLlV2Mix0bmTs1j536wJc+49Ds
RrrNp6RCkJFl3KwTF+4cLrfi0SR8ghUmBDFgcw9mn+QOet/eHwCRP3kM1c4Me2OtuyJLvaL/gaLW
PCH3SxmjF/vRdbM0OviEdbLwKaKrflNi1lI4aA5/nkCphdSd2e5gxQJ60CPsllVNGiwpPTUveCvc
ckfhLN83L0ZkS4+dk92CW8gpZFO3oeCePGutqQIfnJtZDFYz0DfYLHoV1gegR/LzLgH2osbeLkFx
K9lRkB8XlwD2iDXWeM/u83QTfN4fk5vggynIUo7JZbYEeJpaoDd+5B50INlFt3KHH/k3ZvK4mwd8
bPD77M3GohouOrRYsD7jMLu8gx2ObcxhBJL1iNlSJs6acVToUfyxHyWhmmBO7AVP6Y9Li5pjzqIF
Ytxi79QEm0Up01oO4oLPKHvQ8pJsTMg4rVP50+kdDuQxRyx2M7fNV6TCjaiMatbnCDetPTgrssXu
BumwJaCQCXoKVpOVTE1cCW4iFW8USDbpK/8eQ4kw5nggl2R8+AcZKetDUjFmzWZR5Ei0JpAJknSD
M+JWtzG84mG07BfLGxmXA/1079X+X6Rd147cSJD8IgL05pW+e7rHazTSCyFLV/SeX39Rs3c7nGpe
l3ZXwELAPig7i1mZWWkiCnk2IG6sMyeWHiZgM6/WOS4f87xyith6tHoesTUvELKP+AI436VGI28l
BQMIwr+1X5oz8Lc9TN5MaIkSG0cLCCluyOdkGgqTSs6dGjcg06OHKx/rZ9nTkGtQz2YEzSELG+wJ
LyGvHrU3MLYNGwqT36yRLDWSCql1dFTfihZVZveGrX7Rf2I42aOziq3pZZ94FAa7HYqNc2NfcJYe
o6qr41ZioHVxMD4yAxc5vunvlBN6zp8sr3PXHHP8bz8BI67O9TDN8XQXZflIpO9+iG+GH0r7Y+It
C/M+J5vZjCYG980sC8Q1jBfRztfariJiS6UeXteE+w0Zd2Pp3TBhMCDCXq0CwDtHbpwOK4iFox/q
3+kJM9u37WPu864nLxgqjOMB5r4WV/GMSi2GIKibWwaX7tnS8ZURw/Q8PTnuR2HcT7Omilp36DX8
5VbxJL4ZwzhYaRstBAIfDyiGZyJMtlOPuZVECo0bD9rwRoSWf8oBLCE8CMF0wC5QyJu75kV8lnA5
Mpe+yDQcqXk+w8UegBIeomH4TYPHifnESZzQwT5f0zbKBuzupkEJ6H0jCfWhsuXku5RTku1PkXQf
LQCkzCfeK50T91lW5WhILX14i/sPysE8Z8+46KiBz49tqDxYQXf/BxUjztd8G/HcZAFd0TWYr8TX
lO6otZZueszP6h0wULA4kHjI1IPr95ITvlT6gzYCTWGd0MdB+FID2lgYw9brDn8QlTnZBovsXeRC
FGnDm5m2J4orFP8S74Sz7PeB8YW37E3v9JVkQ2V8TaKnsbJ2EJZow0knYNBbarseFr9KhFDgzllx
rrzKuBhtqmtdoU+A9a48yC8SaPPokgDAmuhX40cF3sP7rXW3+Wikn41cUN98DJ1+ghf9heIOGrVg
SjoOIQ92e2/RcRt/WQBsK60FTCLASLDM7jarbdnqEZmVjbew4tMRxw51jna1R2CYlnZX/wF08d52
8vY3sAjZhCxtXhb4pvp58LC052kIV2fBiY9TgJ9APfpoLyC1pD5IOcguxQPERr1r3Es/r9+ZXfOy
sM1nYWIKcFXM9ybZggaZiO/d56Ndit8lBdtXRWzrw+dm+XFd1r6z3Qhj4km7DvKa0NyHwpQ0R/Wb
ggoTZcWCZfsRhWXhvQx2fdBGIhNR2nqQcjLXeF7V51KQgqxofY5Su97gXQS7oK+K86yUtGTXedSA
MWviRq7mLbQw/sSLV7t+fCOMyVm1ri5FYsJykEo58WLYq6ocGuu/6sQkqRqRi0GPcCmn4+wKwDKF
6wZ81eqIJ/6oAfVgFx5uoxN1SRsPMCUlSbIOJtjUxq1OwMXepCCQ1fTpRjYs3uONY/AmEyRqo4wS
pcDnir4uL7WvgRjUj88UvEryesBW5PfgTnRS3+IlN7t15I2aTH4qNeMi1g19XPmTJ3rEXb+LB9BO
uzJ3d47eo2snysQMdVSUNatg9RrJsecVgbJ2rK2nfBZRUzDNGzUtF7tuI5WXZlxcN8lAW1/XZfwR
RSybffyUXZ0P+TKLIqDBrB/DN9jNG+p88Uy+ITriVHnrlZcpMSORUbVoknZpgQ3mz6+64dIKmQBa
v7rAwjpFVOC2wS6MlZHH+MsUuyGCRKDhgOFE5TlvfuJT+nStICtcq7XjMdAFgmUnakM8b3aJxMJI
Zxxon+QgZa0hfb0jJzyWMUegg12E2MCs7OMgu9eBjEYp6dI46BLXWGyQx2jVfXpf3WcP3PfBhTdi
fg7jXWcAbyRgW8Jgih8D7ec4uvV9foSFt3ZL7OzWOhKPBNwQfnGFP4plc3Y5JkNv0VPIDsl9XdnZ
c3ELZI0hD6Pz6sehEs4ngPKgnO7mgXG2+kfFdBbZjmIPhOh/QQpwyxgXiRPzoxjPrMpTLk6yMPm9
b1h2di9RKGoXJBsFMif0nbnTdJeLeFQiBtxAnYsuKcb5Pl42MEG1RoXyqL8kTvqtxb56eThPmHv4
qZWOEGo/1hSjLh1AW1Gi/Q2WZ/kpil0M734Zid3eYlnR482X7hrE5icxcUNJyrTG/BAwRgThVHQY
OgEJ4YjTvx5zd90MxXRUAcFjAMT8o+arNQJAfRFmX8P7Pq9PqCDxPNmeJjomSIGqTfdl2bwI2DHJ
DM6L2e+OovTcn8a7zEVtSD6o2KWoCj/DjAm/u3nhuPFJt1KZ+y23iplU6iL6KlyMK7Xp5BTV72kV
sbIfkddlrvxsqji68lRlTpN0ei7JrYzy8ywd03zGwpu2eGVUJpzPdpnrQz1DEjH+bGLdQTYZSfmq
x4VcqiBwP6G35xjYJvIwjnRewdoLmmT+luRlpeZNIpYWQc4GmWwlWhrSPi87SKxVLMUYBh3JXCfk
11IqPBn9GHuDNfwY8X/qIQ2FOLop56pzgeTxqYnl3FnqLNQ0MMWkSff7uhFfgvPQ34YmNs26wQ3B
7lRORt6lkYzf1r/SxLFObPO5QiLc//rHrSpojwlDRcf8AnZFWdiFSFfHXkm6xU/G9qRas7eYra2u
PP7gnWv5QQxz+2urr4iSiuiVyGOQKnBCA28dci/eW8DDxKiTCR6NizGUTu3qvrTw/G2BV4znol9/
b70VIEptELvccekdp44RFIzZAHlBu3Q0ZjpOXdnM8hu0t0a3ioHmiF3m+UVGkshvz+ye4Ls8doZ4
EcUVZOszcMx64hVJexDV1uWY3UUeSo1hI4MJG0mhwkV30Ck7dLotfI8OdCy6GwFOTNezOdJ2nMsH
aYxNdMUoqlm3yEgRFk96BvoVVv8REwCUZx2np6R1mruSD4i5kyJ8EEs/7OZNoejporURxFLYCmBt
38x+GhbHPqQDUn2A6e/A9P8AoW4nPfwgl37gjVwwTgqDCBcKg6Gk7KlX97ZQHQ3MUWS35W3pTSHK
0moZclkELiqLb59VVSXFMC0Q3TCJqdbKmHBuoHF8S9kOo8PgR68VGJ95Sej+FbTeJTFBapSqec5F
SIIB3eYGhhYstIBNWzx1WLL1eMH+smLDaMZEDcBILLmirgtMKLsfvMkxvRkB0p6C+NgptvkzeVJB
ea85iua25+FGO1y34X0T/ltfNt1sMYY3idqEtjMgrGctdeXMdFbhx3UpvGNlS8NtB6oC7Dgu/jzY
9aHwTMHW75PPk99+G8/ZWeIt2+7FRtjqu17M1VxlwVpIC73Msx4sXn5TYq7mtm7t9XZwVV8Ms7Ny
GLAvzTnPy5Hsjx+ULQzrcoHYqsCAqA8Xz4rfptgDcTIwxUX29GnGxBPtqOYY20iMWwL23xtTtPkT
vbwPy1xWQVE6ySwBaZk12klOxF9jtoKQTe45Cl923qAw9ikQQrDOh50UxoL7Xoz0TMenpSUi6hUM
83kEplt1AhiIZ36XRVs4WKf0Rf/U3fxjptWPwtmRsi7XRyLDuPy5f0rML1LG49vdNaSNeuwIWVGp
UkuQtvoVbAdeD2PDD8pN8wnEDcA3lJzmPh8QW3i1sMvBW0YzxoDzqZotZdJk0Da2h/yYAEygBfIZ
OfKxuvbiyVZFJp5E46IrarXAB2jlD8BHnBIJq8d5cZvkxeuqK851Z7CXB2zFMZYJuMi5EFto1it4
wmetLwoKb2x5L1QpEnJiSwchDMBLPoYqlcQDyVZ8NRF0m6JX+rVoJ6VNAbEopPoYVECQi5zxy3XV
9h4BgPx8l0t/1yZEaujRVhrmw9+4GWi91BLBvAO8BLyT57Pa2wbn+u0e5kYgExkt0IlEUyFihDKu
DmQwDsnCw7bY8yRbnZiQKJixZfYyQpTQtceqOazKEqITzTk56iY+lPVg79guBOowFmguZ1+T0Uys
oqpXv8iOhr14EfzF5OhoGmS+7qogSMXDpryzgvb4B1ii9DZdk87cNrNGfx0lhxWow357UG7GG901
n+Ln5BEFU+7+2W443CrL3Li1kCShF4oVrEglyDtWTL4pAe0KgUPc4ZUR976fgUcFdjDBrY732Eeb
bLJINyZ9RoJh/NLmn5p0FrnASW+jahcHuBHCGAnmekmWkHEFvy2d3Zeeyx8yABtJiZodRWkgi4PG
l2mD3cAI/qB0uefDDI2SLSsAULzgD5+IUuvtqI4AisRTd3WtwhnviatkzmhbtdO9UrBfbQauY1Dy
R7To97rQfiOdMZ9GnPt8yrsVMxMLWMqwSi44BkFTwUSxdA5wX3gD8Dx9GQuaV4LhBUUZ/USdT01q
oZtnpfGNTJvtVVIKboHFOo9zR/csyZSBc/B2Uy/qRqI06WD17VdAix46kKEKNmbiMV6DM07AyuEC
0+FP1jP2fBwMF4UqHfu1SDU+GvAat6qQpjVqCcngqTp4IkAmzFFtL2BsZTBfUCx6Y2zaefLTLD7E
EbAT2xLE0Jk/kk+S0Dl9inEpUXHF+iBaYDKbjnJ8F82YWq9ltxx5KAm7Jw2UJhUbxUA6Y3e9y1ED
T7204DqVP6vyqe4M0GdzXO6exwWwF600GjK2pRm/UCdxpqolZMhBFNQA0JcwGoYuPydC7aqyEcN4
BqtYa81SV4hZ0Pmev61p7io8TOzddGmrDFV2E3indsZWqgplBmDXK6f1RrrVbcmRzvxGBUchFnca
GPk1qKdi0TdzPRTMwWnir2OV81KYi1IGVmgpY70CbBEgcbAVNLSb+rqtFQUejcI7gUxzDKUHutdI
gPHJm8W+sH9GGpuUiU1V6JWmwIP1h/UnfeFjAzCUqtB0+8ShuH5kPvwBtcjF054RTE978+F6eczj
VVTgUw5/QULj7RBIXnbkZRg8DZnULCrESZkyCFrawdbGeyDB2Xkn+KPweN2X8AQx90ov13rIVXH1
tZS4rTHY0qraViO6YsazkQtTZA6PuVvCJMuaSgYR6ebsjof0mP4aUMqnC7+lVzxhxutx/dlyB672
v5kBmFsYJ7wy45AHK9NrskpoRynVEMRp9mxlceplU2d38u04WAdwbU43uQjGEWny/83xvgtnPLWk
pEQbWsyzlEtny6bgasRVTd+cF47jugg7b4f7LogJsZkuNEM3QUvVGEMSWV5q8davdk1FRRvGAowu
UCsYr5UIcZcDtUv029eydYFD5q4HgjWZ7HMMrsrFBtif7NZBjjcLx0gvXypUu3fR7GQyonyspsZE
TUc9Cq8qaOt+qHb/ImDD+A9qhxf5CiOOMZnGGIainHXFn7B9RGvbICzSnwtaLjUcJQuNgA4lJqqd
ZOBNu24xXF0Zk8ljAB6CSRvZfQt3ChpL6ZkSouJZBqYLIWj8f9EspPrq4EjTJEtCJZ9xAtUwdkM9
q6Ivrl/NCPTm1lFNuehau/d/I4W5/3mfod8T4f4LofE0usKrFsbH0a5D88kIxJMe8r/k20zeh1yX
0Yyx2Vnuknww1dWvhLG0LSJ7idF72H0+GH1orVkotEBMte4zY/A1koaiQJ6KoXAjDICL3qDltiKf
c4yGmr3f6Ia3xhpIPleMiGqO1N5a83TK8S8k9fcy+rzCVxeqry5fxLz0c+m51n9XHWZYC8XurcxJ
xdgmQPAg8SdhLTyCxXFBBn5nE+YaMLjgdK+b0u6FfT9wtly6FkMJ5jQdt0YGs8dQ3smmeFpyMSiJ
xHEOPFHMjelUWUykAu1mIrc20BftdgAAvvocTb+v67Tr59BvsjDdgp4wi7wo6IIsCaUF1C3pezTf
L/HCS673UhlNBSWKCrRgA/99jPHaoEZyXiqi3xOnRfU39sDqs2C9unLLgFc5o/bH2udWGHMntKzN
kpGqQzMZ5aYPaTpBuEuAu2I0wLyLNEG/4KVuIysHAEwq+cYY9NavFrBvMRntqOhtmMfalGHW/+PV
I1w9bSOTmswmVyLd1A5lNONLheoxvyHubC/3NM3Fqloo8GnfaIS7OEpDAlCbAizeCzi4fsy0QctW
0Y9+kQOARX7kxxwDSOBAit+mPnjdl70gAYjwv+UxSWheFHUlJJBXRQPGRnt7nu+BNOqR/LuZcEbW
9mWZIoB/RRlNV8aNZbk2NFqTSf6Y48lcZ/N5SdNPCNOB2GfgZBODf37LNONveexYrCmjTlnElQTd
vLj/JAtckPDdW7aRwDiMHk3BRSpyTG/94yfQbkTdasNEVKtdY0VQcXp/DTt0IoYdBEc5UyTsPxp2
2HFSALlBniRLtM3AvobGXgbqWAfTB6+EndVPff/1+ve55FCQ0S3aSGCMLzMssHeLiGsLaHFoBYu8
0r9VT8ITSO6d/KA4YOj7g9rVzjX7IJl5Ag0W0ZougacfjmYgYNcmOlDkngjFsj+Zw7msPjKaMm4E
JRy9VRdkDdpd/kiBRkHUbE8pxAHOnAstw/tyjPOfACGezLmGHKUnQFDosgbYLiiccD7fzpvkwyEy
bj9d2qRU9FH0dXl2humzqT5lzesQ+7kgORb5LFaVuxSH61J38q8PQhknEiW5uKoNhBogaYhPS3Yy
CO9lfvX8NOCifHT6KomiuRxg+fKDcNffS2F81jwdwTN2KLXwH9A808vLuP13rSCRcSTaABS2IYc9
UjIF3AT7LzQUK5iD8sxrmF422N6sUQXTABgMwGvGSDMtIR7xwhLRP+xP2WvuATUy+ml9U231h4XH
SP+rEu1WsLkrgzv+Emq+C2Z82JhEJC1VnZaMgPV/apzCMU/V4U9KRjvB5oMo5inZLlOmEcCi+HEP
yq3ODEhduUIP6GJSewuW+v+NWb5rxriyXF0kOcVQpQ/ID1eS0eaOBaC8jDMXpGonSf2gGOO6SGK2
GDqHK8lOwt0ihpKJRf4uKNCswRQ2eN+l3wOWXUEiya0r/j9u7F1Lxo0Bo8uMBB2yKQGo+Y3CSxhn
bGE/yODd5i3U7t9CGl2lN+wv5qYni6GXU4nUZFKA9ImhZJCZ8dLk/Xv3twz2Sd4MpjQ26LCDpoxW
/JqvdNi5Ok2HNkh93r2jP/jykr8LY64dhgCXddLgVox08gxyFKdzZt4aBspvlpfJv1Tp8bpRck6Q
3Q1OEyGLcslEMtnmXpuufoQB7/8mgrlmAjB9q8rAhKkpdY4pA0d+VTi1hH2P/35szNVCnth0Y4eK
TTMpt1UzBsoEas7i9boil+20N6f4Loa5V32pmA2YdfF1YrdO7Ra8io8zmB4w/t2ctUfpERMlt3Vn
qwOmS8GoNb6gvMhfIOUZCXPFNGOIOyLhZ1hPgmWD+WX9ot2h++FXTh+2BYau9dgdE2f0FE8MQRVu
PV8/iP1LDuAjzF1bO5hg2aIDjAD7GL6IKsEboKJ5Ej5htI9ydwYVZ4Fm10Y30pgkQhXzVCEyjbVy
6TbWaKtVynnW03/i4t5tRDCORJCSpewxzetnwrkAEk5UWucW/qRZfs1ddRMv3zkneF0nEMl/zB+I
YGHYguZfo4/c9kVCoEPpzdWfqgO4W77yXSXnm0ls/iB0YpVlKW66GqTh2hwzLI9Xr7QVWjWgl2pH
77qKPA2pX908i5taKuNlhJUq4tNiov8pf7suYO+5g9nD/7NCSWQdyzqpEsZJEL9vp285+K0Fh5KN
JrFNQff4OTNXIFV5oxKZZG22UghEb+6hvO+A+GO63Su5qU5JCDpXg+M5L7cXqcPZaMg4HKkXza4x
IZCc8AI+E9/y1lvlPII/Djsl3yMn/nz9THcd6UYg41pMw5pBRg3k2EoDAK9JjhIgB6x/jETHqMU8
PgSt1bpZgWkQlJYtVBrX9eG6HjzjY1xGGWt6EdEaibK0n9RVuQPS9X/yShjk+GgM69zosWHiPqUx
cOCWJ6E1OZ//DZ/i//dKEjtHt0pp1naFhVy4m06jKpzr6CSOeGlbnS0V3wg2reqld4zsUVC+Jevt
TB7k+kVNKlfPsLFNMteIF69qZkeTUHGTK0fN5Rd8ZNes7yz5boiiz5q6fF5j8TZHDy6PiT1UhauS
Npyn2lZG7rre7oPw3cDYwT2lm0pzBd/nW2MREz3hjDCl+tmRx0vCsYA3d7i5q02nVSNJBHye6kUX
ErdWeNOsnLvy5i02Eowp0fq+wuU0wJaogNku+1yXBccGdlP5zXkxLqeeC1UegC3i56N4mnr5JKvF
zSjJZzLymWp2314bYYy7kbU1b1JwBcK/yb/fMJSctrVpEyj3RZ5mvONjXI1B8jqzCCrCkhH2goFl
lNcB87jX/cAl1M9HV8OygEixPsyzRnMlgMG9DA+ZO3+2Flf41f+evfpx/YUcPrMnnnLX8wnpDRR/
YxuCPA01gLbwWM8Ft9QxKCBMmMH/plpouRBA7hAeSd7uY3bz7Rh31GhT1UQ0KTSq8lYR5mPZrPck
j8Nc1J8IkQ6cg+XYCgvcBnIVsWrp5+sbVz2KZxp9uwbQhSTkF+P2lVPBQCCCNFJlqdmaJVm6Qm0R
2+faq0X1UJJHVRectV7tpIs4RsOTxlhm3ihzrTfIN3vtp1w9dvkn0sWY5DokBhcrW0aUuHTxpoQa
p7KDcWtmU68mC5qgCcgK31J4wUHbjcJtzQE2GzzOZ9u/de/yGH/SlFIlzXr3XkXCGGDlyCXG3yfU
NkFq9AtK8tDI953xu1TGsYxdSmotk1eMdcRhUX3WDC5Q0X5geRfBfLRIQTRW6CBJPyWyo9bLi6Vm
d43T6rnidIvmZkZ7W1dTaWOwOrx+qrxDZfIZeQQkrTFj+EFYI68vVlcY1JtS/nxdyuU0FfVlKqX6
wGKhcrGDGsXpEBcdVfH9ykngNfJJKIa80spu4HkXxu6FyUYilLqBSzAYoGK3hpd4MI5TtN7UTc6h
CNk9vo0o6mo2zjJbSlUUVoiyRlShC4xqWoW9qAHn+HZ98kYMvYobMXkedTG2pWlJky4/TgGW6L/U
TxWqYuQ3IPo9OYww43wzhPojR/SuR9mIZl4qWOxN9bZAF+MjhrbiUi6CXnzD0EYXow7+8Xb0R5Nh
8aWjru+LsUZUaJX7Zb5tm5tMfuIotxsJNsoxl1sY5UlGSxyjhCMigfX2DvvfSMA3y/1LoGkyILpF
ipjNHGW3kr7ogU/kAyq+P22kmYg7PHe5a5kbYYy3VI3KjHtwDfkFRhiq1HCi/FROX64f4K5z3Ahh
zq9Z1zkZGgghfeIuXRcueuVcF7H/+N/IYLzjrOpxBlpA2lzKng1/vaEIS6ApVgBqWjo837FfKMNY
sAXyNczvssPt7aSKZTsgkZTu4m/JPfCGnCV21G/tMyaM/NTBWH0CzGE7pe/Y3DUOFfbAeBkKzXgu
QuvmRzBvQFFWxoEAGsQXbjDhkKR29FXCEDylAU188j0CDrqzLraEeXBfvhlueH3zXePZyKe/b+Nv
LCVZUxMr/X7aESeOZUdr7jvCmzbiSGGxgNDqIkrSwquJy12mA8a5u4sL4v0b+zFkTIsALQCzFcyt
SwsVXDb4qihXmQEKjYHyqD7npxmMbFO4iDxz3VVqI465d3o6ZFFfwW2pgbmAFcKpjt1sK50D+kBs
02JLPsN9VACS/69u/EYy/WWbj4b6MfZMUZwDHYV2O+rtb7PXviSgZ+PkmLvBaCOHuZAIQ3E/m+iv
WbFg9yJqxcLLqIRlhh5ififyNv95B8pkKHWior6PkWa/HY8t2IUiLVxink67jmyjE3Ph4ph0SH7w
1YgIdqEUiB+AArpuiLtZyUYEc6dqQ+kBmk7fVersVn3ptphPw+IMQKl4XbTdmP0uin3gFJOmliPq
3P6w9sEsNraRn5CZ2V1VhE2bcxR7u0EX3mojjkmC5D4DxSNmrjHvZfeV3T5TVK/EJd9TjAH0NDnh
QTTsh9KNSCYhasDoLU2rgXzSnTwVva3oQG4ozG8ZKBxnzPluLOY03m9yE40ICE0UP+jkpyHFR2n8
HJlteN1A9gdGNkoxrqMozbaaF7QmKIDo7BcEcGIUnNny5qNluCfTAswdBYPkBT3OFWNxPzRgj3RS
C9M0AGuXRLG/6JKbTQ/X9eNJYfyGvkYAL1RwkEKCKRT1KBeda47314VwLjKLNp31ZOhqesuWPvbW
UTqk6uBfF/H/GB9G9AwMq1+uhs1zViRirf27PG7f/N6FMZauEhms7D2EdZppJ+LTaM6uBdhTYukc
Q98vOIHw9f/0YiIlRlEHsc8xVCA9Tb9r3GLQ5Bz6cAReAfKt6LV3lpDXINt3HqZsGJZuATOErXIp
pVD00oKbrD/oMPrmlkKRSg/lCxjd0NvhmfrucW7EMY4+0mqzIuC99etBASnqnSQ+FsuT1JYux0jo
d7lwihtBjLuXowhlXBpRkgMFsCvR4Syc7ocVVL514Pmo3asF5CVJ0+nM7QVTKhmNphWhlZkrmt00
k6fXq2bPTcN5idJffanVuyDmDptThFpdhd5fi27jggVbuy0KMLTV0eSBihZEEuX6MivgAZLnhXOk
PCWZRCAtItEcQDnjK3HiFZh56WZU01qNE852PcjmLBkLqfMs6zUF6U3Ut66lfC2mlpNA7ffGNiIY
21CHYp5kgOJjVcLETLEUASqnCBp3SIHB/UYW333/Vyn9u0yL6dqumR5JeUbT4AhbnREWiebocZA5
7nd/+GojhskF8pWgdzW8qWYRp3hpT6BCpthyEaDix9/pEICe2SNn3jIW56tZjJtc6EJGT6f1IoBW
NVKC3hzPPVL3d8X22YnR0kiKaYxh+52n+DoIr1I0pQ5aQMcq208CaDk5CcFuGrc5S6rzJqEX51KT
BIJbXY6ZN8fgZ41rpzCxbTJmePtlPLPc9Y0UegMLWAgCb0/jjTy1HqUxooPuyp3xOh/au/opc/ub
9ZE+XLTGLr8mx5iLdL97rS1wuisaBQNiYc7At6iRYsL7vjWQCy+JbYypW4jfOf54t9TzLoa1f5U0
9ayZCd1s+bjPyY8xu05yI4q5A6M0RY1VQSPxGAUUtFcKhICfBO9/rr8PjjV5TSlbdaaTQ2P9MDZf
pvSX2U92lvGAyi4BWWglbqMPmxeYokGEFHbRSP1yVxqF6WAZvHG0qZQ9UlXZQVMy3Utm4xEt2BfF
yohtFBXG2uKmseMpU51YrOJDg6TJyYQ+sZMkPlZCE1Rzw3vJ7V4a0MFrYJ0HKR27hNwWc91EPdYo
BE0oXRHgg1VpaR6GSo4m9vxss+GhgO9/h3eJTMBYx8iYhxl94axdXpsKSG5zMj+sxXRK+MM3+2b8
LowJHbm6ioIpYU7+n8/k77rU95Nk15LLbhpRB4K/i7UeXCOaPwuEszOxa1poH2FNCIFbM9mXByb2
WlkkkJGdBtDXS6GODk7kyHMgf5km+xeFNlfwqDMOSGX6yelnzvTUbtK7/QVMRhNlTTPmtMsqhCMW
JrsgcaXBX770R0JsSmQ0hUgxGsvl+KM9O93KZbKZylgNS6QzTdi0HZw0HM7Rob6JFDtV7RTwLvAY
N0YW6J//BW4m7rOMCjQwWNCTARzqx7gyS/0YiVhI8fU1+Srk+udMCPJPRaRktiqIz5mq/3O8V0Yk
E8qqeoGDwXQitKXvdRALU9wqoNcEsjurf4BWtZtjbZWkYWcTzKx4RIm3jiVg7R4mh5JwpoYt2Qng
17LqnqK+/BsATUZNxphm0cjkpsMLajpWL1godlNgg5WOtdrZi5I4M1KfMmgMeyhDwecY1F56slWY
MaiILGYdT5Dd/4WYjYwyOlFLolTRsVt85sjbcw9beazbK6ZkXQiqFZMzeKDhBuq5cWvJhxXBjqC0
qlfezOs570XWrUzG+0maCQg22gvAykmQJ5KTI0ePE4AIyQCCM7CfGdk4f+e6qtc1xfb0R1OKR3lo
sRmPvChVcKCFBWhLzMP/m/TrXbkLhOIpTdqxb3FHKPhj19nYRs8J4M8oyYLsG7q9PFkrKCXrgDdw
tJeCbSUzyXM8tgPwfOCFNQ3k7A7BQGU38Zoae2FyK4TxOkYt1iZg42hR8tOMZwHxpDwouK3Sfb/6
f85NFhlPMwxNJ3bUuWWYDn2h9z7X7LR1KLKz7i6+Afig4USBkfiApDzZjM8pACk5xxg69otEdQbS
Ah2vsZNVd6Esz6XyjJJxNeWo1LVEwaNNoILWORBqO27iR787++LZfjLGpWCaWGlbKaK9jDisG5cO
cc6F94YrFUSASPCuXzSeiTAuRTPjhMQEDSGUlE9xa7iRFftY8ldtIggx51bvllu32jHOZJikeiLU
UqJzK4Npflrs8pk+VRNXPhRYJ7+bfy9DoHhAI+84l51z49jxyAEDfmSkjow0X6TuRgKc8VT9u9Tm
76vwVsfchMCKtGsNAO2/Pl/WO+2X9KG/6e30GSAFh/i1Ke30jgtzzzEadnoxBUU1AMcReBuRotVF
tlACKzdDkSgvnQGg/3ly0/iG1AFFd3br/uW6De32izefle33rT2xqniCM6tFAUPOqekOIkZQJxQ1
FS0066Vzaksc3Dgbg2TJF2dYNTdNVd4c3e4nlkQZjxATiS27hkbSBuufOuKx2OXYXMqFe8w+gr12
VX5d13jXE0i07odlbjyhmVs6zRgfyjuUCdI08vTpUezkw7+QoKq6bMjAdZJZsFWMw1va3OIBqK1P
Cg6qn3nwVLs6bCQwEQgMI1Gp5lQCNi1bkWArXFJ+/jctmACUogCxDnTolcyfo/6HUubudQG7tWxk
gH+fE9Vyc+FMoWoGocSFE8IV9KRKWAVS7dEcrDuQYxQ5XJQl3rlRI9xIVK10taIMHnr09aB+phQi
xqN6h6pzSOC3Yrfyruu4L9DELCPyIBU4Mx8FlqiCZVqHsDMbkb3mr1H67T8JYD2j0A2TWafwjP0g
nWQp+Qow9oLn+umnvghs6t9asJ4RHey5TRtoIT8sTo8toMIxvOWOAvlSplyVMyV2yURC3wUbeYx5
L3ksSouCK0pfInQVb0JP9nN6zJDBOsXB9LEufY/8Ep8s8sRH4z7tHACe8NSmieqF2njzWZZkgFaA
nW3B9S5NhW6d6AKeJADGdq1+vQOszOpqeQNKEBlzomA1b1HXmQ20pq9/2v37sZHPxPfSnIV1kXPJ
Ny3RLYwat3xSfpdC5PSrbDex9To2KhB8ZPhpc/hJxjHUEqyEyc0j55fsZhqaain4NSYQ65h706RC
P6Qmyij0g4wHQcVVDX7odmSEdK6HbsmT0eMtn+1LxVQRZmZBLsCGJrImhlbTRrmuS4O91roTZVJn
T00d6rX2dF1HqsLlx34XxjgjoAjNUwNEQJ8AgMVWkpuqHV5Fc+QdJb3x1+QwR5nNBRnLCE5vQbWz
8NKj7iwvpd9/j2u/vElT9KxBVjE7RLVlLM7f83gMeXrSQ9+4wEJUyhL7yWhez0+mdp8pX1qDU6bi
iWAiLMEShpBHVISUOzNw2/vYL7gJw34pSnv/Ysz10PLM/N9C4iF9XF6A/l8AmT4O0kP6XN72D32A
jI3XOOFKZTz6VKrR3NK1FjQqfxuv6c3wqfqESe6g/pYCvR3raFiLDK/bJtXkis2wAyqaUjUYlseB
ZpizcZHBumun2mKlYTUM74p5qLFq26OVeV3sbvB6P2C2wVG2CdaGqNil+5rostOQIfhvEuSPxkiM
Si+aFYEF4zcBKm/hf7VFdhwFOaWxlBniI/arXGVo7cS6XVXdva7Hbh8PONco7YvWDkQqwKI6ZLAQ
Qx1ko9vk3vLHJ0qXRRmfVT/ObOCmqCGvSrDrTTZymQOcFUNQ1RG7T//D2XU0yW1z21/EKuawZew0
OUoblkbyMIA5k7/+HYw+ezhouqHnjbVw1dwmcBNuOGciKsZRsJo0pbZhHpPlrRff+vlYCbwJwU3r
XomkycLKgYRZK1aKjqgI1XvocuvQjebBGHnwW9vRj879WiKg3Ex20iEMSTLGPTpQCeAvkR62jiof
Y5eSeyze2Hh8WGiZntaZnZmyKssWoJrPKIQioutdpiDMFT8nH2iAj2bs9w5lE4odnQSUpAm1pcyX
MKg1gAXOo1URHlw09Y7nP0IDh6clUVhYxsHg5Z7pAwVhalr0f/IZDe8alYRG2olScTTRxOfo7mZ2
B3H/E8g2LuJhkIWYQitE79le9ObvlOaudbEM8JuVlfeB2ze7Esg0/MQI70iyIL2LAK94SKxXDMD5
y32+Lyq60Nsgm+Dlcv9ytZ8fyRhKCTKv3IgB/5QX5QByvclNw0k9GG1/K09a6lhDC1K7MjCi8Efc
oRY1CfNRJzL2uZrsmEb94kZq/h7N0XvdlNibzGp3Gg00macm0GqgREY5j1xh+22+OijG1GQglRgj
wY+mY3sd4OzBEBTuKKGVGmIilrdCsH0xYFlCTxtYymeQt4DOH8SUpnma7LReszd/EFBoESeZffBp
/EkHYNPiVhKZrGvp1E4XUqS48QlA7MfksMZT4yreZkBbSWNyL7GIBxVkGWh27szgN+w72A2xDkXr
m7RxxInbm65yJY/JtZZ8BnhLGEv+rIivphXfNykSWdLHnf1fbHgliUm50nyUkLYCe+w3Hpgkr8nP
5D8hP9vqrMoriUz2FXVzqut9ivr0/xvtjHeMjEccetM0zJYCqxkPpegN6esY+pcPcMvpgjoFQN+W
ISLiMJpRRlkZlnRqFWiYYInupqdOxKBW32H0HJ3Y2VUmdOkvy9w0t7VQRj3UvMr6pUA1QrrRsTeB
XuqNAbyZ4oM9MXI1TpKylSuA01CVNSCiqoBX/hq4o1pJ2llHQO3zv4Q4MITQA7/JqRKDUn/P6swR
Kl75Y+vmVCTDKiAF8XJkQf5AKpH1soHQMsVPulm4Era/Udy/fI70mNiAuRLCIvuRpA4VVG6xON09
J1gvMetDLl6pI7e+v6Xya0HMAfbISIY5xAFiK+/LQtKfbOVt5fwYxwAsvC6qwJxkLJrEJK30Er4K
RH7emC7HtpXuZ6n5JjRJZWuhdayksuUc5dZ9ach8ZBWVVgXX9lVFAIQ+ZakGS1uAcqM95YLfEV5Z
gyeDicQNUeo+rSbdJ6HpSNpB639KCW9H+mPtmlWK9ZcwodPqx0ipQdD9vz086VH8TvkwsHaOFRMn
AuG9P7qN3RmUN5hzipv1q7VwJqrFY1YPBgC6/ZDY0ivQ4t32CcM1zzq8cneMgh6yQ3u6lrzkdnpG
pwEcdby17a1Yh6EeEYNIGphd2OLVUI5RhBV/4F1msqN3jwZv03fTfa0lMBGgtaIMLKbITtI90gVA
gQOBUitc1ZaQoJhHgJEVnMIC75uYQLBEmHxrO1Hyp2Jwwlp0VIPXhthyJjq4tH5jzZyNBncK2OCE
UlL9qt1ZAN5X1ed++CUtHBXZnOTB2CCcIiDcwWXN6ie+ozQi6GeoiH/lJHKnVLpaiOlkqVrbI1Dx
8rC6q6XpaKj541hYpxp5qJE1d22suxWgn4pcd+Ja2y05ec/Ah8CJiJuFDkRCkFOIOkbDNGrHq3ce
pjd7gMxPkq/3o78MOmh3Lb9tGgC2Rq1dlNV+EZP7OMcOBM5s143LsZwSBxCDV5mqB2258H7Rlv9d
nxljVmY0yl2GuOYr+r45UaR20837vXKY93wggs3key2N+f4yK4Y67SFNBB5plfuKWwbFMd9rrU8r
ntxG4JZyr+VRzVyddxmKPdqPne5rD9F1+0NHZ7U7Gl6yH97HU+ZFvsCxJvoBrItcC2QiTCSRomtF
GUVdOXWK/rYLKxuE5+7l6LwVx9ZSGC+hLV3XZwWkZMCv6UzDroWg0RrsvoGXLkF9kLdku31xsi5i
XAzw74At+3qQmhxX7WhBceO9fCC75GA5qkuLMJQ1nbcgsWkm+koaEzKVAmRSoTCArsMbMQHn1UE9
eGbnSt/B52YXnvjWvpDWmXhz9x+dHfb6DDQxRUxtolKgMB6k04q6txR4kBJV8qtBlDu/VUGrLANI
KmjEaDh0lYZhvMjp5+pFtqyHyxe7udeDvoiJ6owCnjcWZqwC8n4XYbPMz3sUSXSvTlRXW07y8C2V
7qYOJB/pLlHywLy/LHhLbwFijmk8oGLDOzGGWbdF39boEKGCHWFT9ASKFkN+uSxjM39YC2GsMTQT
odayUveLxJ7c5ZQ/g7XaLVHQE0QH7peiqeXf9KOV2ukVdzhtyxespTOmGfekzOoS0huXsnnlO0r3
Pu0sj6ISD3fVFW+kaVON1xIZM8VUZ2llafa71NAMDmhFDhTPs3wEpicSpdwVXxSF9wLacg5rqUxA
j9R+AYl2ClpqP3/Of4SHwheutWvAK70VYNOt9/IOiwJocQctB9NrW4l0zTSAcqacge6XilErSoPk
ZQmthzFW/8rNJliMRuZ94tarC4ta/whigpYiLWj/zkRHZXj0ACFpvdRPJNC85VCBiePQ76ugPy7f
ai8NyB+0K7Y16VM8YyyCGFbqkEKT0j3ipivtrMgujtGeslqLO+EU3nNViSrnmWNafTFjOiNGPJLC
qHU/rBws4v9U/ARQ+QDfCMLBsa7U1/IxPhJ3PPL6xrw7Zaym62qRVGSGRyRSMFuLCSgANE+NlldN
3PxCcHJifAT7f2Bu+BphWqClESGtJb9CuzUXynujjGEk2DXxh6KP7Xm2Gg7V0Oa3fYpk+/x6VYVK
JSOdX9TOiYn5ZJnRtSJyUbQ29WUlhwlnpT5HE2rB4JfW97TwPV/TJkbWXSfgoJrd0LT5qRZPJvMi
lPq5JXGMnJsUhr2IuxAIABx3ToPhmU6uPosJlr0aK0NizjpyAv0AGMIksims/OBoh34IaBlf+8UR
uZWtgrjhbyX5mLhe5XOmmvdmalTIHylYym/YrGX4Q9iszcfYWhpj5xp0cix1SNOvZgxxGsOqAJjO
f/DI3XzBGLqOsQcZa71Ai/hqBCMpTGsZkH/Q/a7ykOC/Lba8AJALqMwaCVfhpZGzePpu3PEMcDv5
WQlnwpWqpmZFegin/bYEOZ7haZiNJz43Ld+8RpDAYVPUwv7yx8GvrrEzSlUQYmoQ40NjvCtxapNK
seWqsMUChM5SZA9x48b6KS9m77IObRrGSjb9/yvZ49gZBEw/CMoqlnOAUjsGMcDYeMZB7evMOFZi
GN0Z1JYUtWJJoDUp9iMMHj3mU76n+PZ89r7NTQNjJY0JDyGIV2USmRh4rJwJyU3sFAYw5XJnuuvR
cTLAWMSFuNp02CuZjK5OUTLkRguZwKvwouQlrESsrciOqJVuKvw3b7MSx2pnZpaL2eFA1QDBD3sU
R+JE4Y4CrzW2uYsPispbJOWpChOSomme+xqcS373Wu2FFwIrDN0KRjE9Z7sO98h7+GweKQBpQfqK
7Uegnn3VzSXupxRjb+gV1ZgJm2anoByogCpQFtmZJE66tq01K3HMkaJCIvZD2UFHH8CJcMJmCjRm
ucbk/YliVmJyjyNx80BX5Q9GTVMpMbsMbxBfJXkYkKW7ypUp5hj45lt1XWRhTlEmqZWM2fjxevRo
eVAAtvjoS17uW6jyuv9Pf4LGHvAKgGArY0jEMBlp4ZBZEWh6k8AEc1jV/WxTDkMS9RRfPAkjgLml
JK+TWUy7JNAs4Ny0D1r5ruqcTOgcK5cRwqg6iuZD2YwQ0nr9s3mo/NivXlCZuZOOGnaIMASRH+br
zJexn+VqQXQ77uVjeJ0ehAOmFX3rhNGqyulvhFs9snlqcx6Iv/46tvpQNRORG5Ihm59tM/fqxZMA
DBG7HagYbVFxBM0f+FwMZ/kNI5VJ26rG7AsZQ5oBXYbRHXIYRFtHKVYAfoKR2vGBZ/7nNW5GIpO0
9QbIiKMMElsPlRawTE/77qTdYIvLr/8SnNqVMEXn6EcNK4kUbXLeZVfchi7vs5m0rhXmRFEWqMLo
kOturx2HDggLNlp4FFwd9Z4HM99dtiHuBTNBWRoiYNK1kEmRuqNjdQPs5Xvre/UjckS7f1u+ceSd
OVrmoJnonJVR3JpjmQbpPgwA9R/byHbuyysCXDdahSA/Aeu2B+gs74p5glkPWMdjGRl5Ggik8khr
2iLQp7XbPHuvTcO5/JX0b11wHOxQvlyPemZlbRJMDRpP3+fS2mW95YRN5l8WdD4Iwhwn46Kk3tQQ
t6C3IMKMb5Nj/b07LSfzB4ZeruXKRqnbSyS7dLvnorXTaxEIQoLb8/DeOY7SYnxYXC2j1EoVfgVe
IrlxSuvIDkVuh/ksiH35WMAXfg3SYIXX2hROOVCDwa0XezhV/nBcKiBxS07nSKUz7njgKjyZjCsK
zRRUXjJkVuV3IXtF7ZejKx9zh/+uLKbIuB7NMMDUUuIKsUnvN3huP5WB7Iz3dBVpCfSbECNExEVl
jqBAl9xYe5PzCzg+wGT5CORkVmtBhQ8A24EZqJ6AQmRkA6t9ckBg5MUHRBaATlxW3cs2Aiacr5cZ
6QTDK22aBqpitU49VigElKormPNkR5bBY/Ti3SPjdzo1NaKS9GmQT6GjAeq2nxPOoD9PBONhEkWT
U4G67yrOnQqLvh0JLp/ZeYLFWACT8qR10U1qB13R7/A2RphCJN7Vbr6fgvnIHQ4+eywy0hjnIo8W
ISKCUkCZuyQwd6HapuLJX2KBjLvMQoPbJTNgfEjelVOBhcPfwnTg+V+Zt/oDndoD0mfQXfFmTS/7
LMz9ftW/trXqvExwW8nY2ZrypOQ7o5JdzoXRv3Lhq9hdkzqaFN2SEAnS/XSi4FbgrvJaFIJ5BEy8
z2G8SN1p8TCJEBQLb3qq2EP5joUnzudwNJytHuTaXAzmQB2F9liYj7rJG3T4mP2+dF70F6xqBEIs
d3NY4TMoZTxQQSvMCMZvMcBoupcKnAvaoXRFOyWuMoLxF9ABPGfIiajmR2th9QtiXRcEocE3fuSe
mLBu3N9bO8qux5T6j/4KIKzIyzzt0ILL7lcWoRNXOVzju5yvmB8z2qvfMVlFmur0Qken2JctUANc
jHIFnT144mAb79muucNuKi8WUD05vwC0olAHk2WJ3Y3Ji1RJU0uhHiYM4JedCXhstFZKP1K/55jH
ltHrWCXDAqO5AaYnJovat5pBP5IiQwCg9QrR3a6eP2Z198kLR96WOa7lMVYShqqaRzWoYYZlAbC6
4A/5vTyB5Brt234Ey5w0B6qGtDsSubhf299qYA5bUraw7oYyaTB5S11BshPeYp84nTe7ZI+mCcY1
QT3N+dgtDdKB5PS3QMZ9a/KS5WYh0XRJAWjBXsIKd+TljnxjPk5OvVd35KbfYd53f1nwVmRfy2U8
eVbUs2qOkJtbbex1S/uuqtp1LbWYfJ/4zCxbGrsSx66TCEKXgC5i+a1DwyO2x/aqvTjiCYDCGIK9
/G3nnVTExLU0Jh+ceinWYhNmGV7pC3iT9YPkluCkEjzxY/Gy/7m8k1+133BBzmR6X6xp6hieM+no
IWrVTAozN6AGrRrKa/QAoNX0V2tjyNsbsOUJ6D3ggp2aE/DhvcSrXiifxbxXMJF2Pft1D97LyuHz
StGLvPSDmIRnmcPFEqk1UYQAGtxGbJ7yFxk2xWBuEAcPTs+zxcVciefe+i3GPCg7CqUMkJEDz+Nu
en4DLTAVE4MYKWVfbZOutwSkwMhIActnvPXENvwZGPvAPRj99L7dG4Cv697bfXoQDbRxQcyy4+rX
ltGufwRjtKQRWqyzffwIsNx3e3KQv0Xe/ERLLhl8fw3eYKsCTyvvfbyp2WvJjNlWkloreT7Sl7kU
u6IHdu6r5E4AQzedgAuPZE9nTqw9X7PPZy9gVAZqeRqd7EMNlrrOVawjRWWFlQTR2b7bI8DiWyfH
AtE67elyDHgrhzFMC6BTBqZpJBZ0qkvmSoxFM/1fyAE0d+QITgePgSWEQ3qH0hovpm55/rVIxk5y
qY5j3fyoeTT7+iD/yPzfErN78C7xkYi2csG1PKpjq+M0BjVK0gQ6VCBDMXPB7uXnkrfOuvkWMSwM
mCs6YIsxm/RVyqBPhTnnQKkaD0tpa760I6Cxo7NQyBUKh1sd27y4lTzmFOd2EDDFVlDzBFGJXRO7
u6GoLvE1xgEOy5NwyzOJTVtcSWTOMarngVQmVEVv7zGUaid5b1vCfdw9T8vrZbXc8u3rw2TMXmuU
qCERVATo+043gPmluzFS8JbctYbgNOT5srits0RKaWJUEzP0IhtKQBnZJFqHvEsSBtc0fmTdz8sC
zidwYNKYRAEaAih1LU1hzq7V5jwEZ08aTL78niWYNsKyj1+ehud4N7rTD7z2PZk37sqVyhwjtsvV
GvDVaSAekp2CNhUGjXoX67NYjPGJG7n6dcMFrtlSk/WnMo6zJ0XRTNacBmU6ecCvtBNMqRH9p6Ye
NEELLh8sR5jKPFvnsiixxj+kQdVrNprGpzZ8s/AY0vuHdn67LOu8L/31EtkBerEdJhBYpYi4WBuU
Ttju3s8+mnLc3GZTHzWQIGmybOhYj/zqS4peL9o0jjFJZMSAoVPsuhE4XnjLwrB89o8ImkaunGKl
GnLaJFCNSNxH5OdYXI/AZQJEU1/dLFHico5uq3aC1QMJCDvIbs8WHmqhKSNdyAg0EVW9hxh7ZzSk
0TGl+Ikja+tVYwI1QTEtS5YMi/HEak1iOZEjgvAZHtoA/9oUzOIPAvVWZMGIhIWeGwWalhlVb6PY
lCyMuAWS0u9IlLqFCFifcLAnU/HTIQkiuXnUjMIN65nYSWwFpAQdhUp2ZooKZiuovFcO5xexLNci
iZNYndQ0CNNDPL6O+Y2p8MxgKwFdfbXCaKcULVkd55Ax+O17/ZzkdvtUOuC1fp7AnGza+Tf0Zlzj
lq7L87LSj84zm2SvhTN6KybisJQZTR4su9orgIRTsfXhptfIW8zUtrDbSjGIl9omfzDesKXGwKrQ
QDqDVSudDfJzoseTViIzi0BhHJPRbvR0pzSFk83ghSnvrfp5jGoA1gmORXhGtHW3a+FMxC8FdcQM
ELRN0Z9bgGNG4b4debg9ypZjWEthIhWAmqayNeG+m5DsJ3Cw6bkVu9ipAFJjWOxbsNTYTawBWb3H
tEVrOU1cekNk3oiz/jAt065Rc/CWWvuhlYJazf2uLQ7LIu+LcXHKsD5iti525iQ8DU3pwXBehzgT
7SIFlZG1nHrVehHC5DFLm9GOtCaxW7O7Xarw1Wr06zaWr0FMz2k6bx8sAFBMRcG83zkGaD5ZowGF
bmt0lQswdSiVZ1j/IcmgQ0Z/S6FOf+VxVZRX26XEwZIKLdP0pdSeLju+raixFkA/cyWAKOgTgCEK
N5f8aMRvMS9L2myMrAUwCjincpKQDjGjnG28s69zL3WbY/nau+Opc2RuxZ13L4wqGqkCWOcRwZ0k
VyTunb47LCm3Js07NiZJasIls6q6RBEMqAAUyjzWD60/+w221eeXsrOVyp5uL18V9yiZyEFIB5Qf
LaHPruQaPIeoLJZO8aKj6Zvu5CNvIHrzSfnP1YGmnMmTwPKQ4QRlWm0bTrRAM9j0jZff8gsHVAtY
D02DIaC/NCwOsHUDWR+tUrPw3KowaT7AJ1d4oA9KGmhD7l8+xg8Gk0uymLvLVBPYgTHaWIOfXwMy
nY6LgASzs3Vbcce/jGMZVF4MojKMC4w78RqL4H7qdG7hqZ0tv/GiE+/TmVstQkD+Y2kFL83JPJV9
780Jus5KXj+VWZ5xcqpNvf3nnHGnX829CZtEJA3OVZoQ7JD+lsX+8vFuvmk/r/KMa14emk6Xcxg8
HcTs9ihY7poj8MyD2k8eeM9LrjQmtEvmFLZSi8v8Xf2W7MSjLd9yX7oFtyq76VtWp0eLFCtnWcxi
PVQmgumCQtZsOVL4UKq8iL1t5isp9A5XUsA+i1nW3KIPMAozYoiYbKOz1tn1B7xZZHOLK/SQ/t0i
JHZ/hmgVAfdZmwax5GIe2f49mhxJLoB+9vzZS94xMiGhb+VC7kdovLxcNaG/VIG+cGb1uHrBhAE1
D/s4GxZYFbj/0I+PH+jjYcE+lo0tMy6ayDncD555a61nnApplq4nMwyLPvNEwHdNL4Ij3mLiLHHo
io5sF5Pdi/by67K58Qya8R6tHIKsRoDcDpwuWV/Yofr9sgSZI4Lt8tZim0cKGcCZKNnNvvBVwR4x
YBTZMXGwbdvtEkAUiC4lk9S9LCgiZ36JnxKA9zrzkYdwu5nLrw6a7QZXApab87aiBz1hG6F1yr+U
FwXMTj4YHVF/VDwV7Rm7wOqOd/kgNp/y6LDpqG0rClAqqV6vDLPK4nAYM3i2pOrumhCahcE+zyDR
3gyjq2Qwfk255qVavBcWLkH7v1zDp3TGaiKBoKmqYJJADBQJOq2AI45cQcH0feJovnIs/xpsFX62
9OW39thj0F55Ijdcj7tViaVvZMmUaWOM3TKssYeXFVpCCxqjh6lKN/IIhvs6zwpMf97xpt22ijVr
cYw3DMt+FDQRGXChIV2s9mJxILpmm9bgErXkFDi23cbq45grLkuR5LOOdHh6jR9Bp3BE7cuf3mnV
ns8at+U0MHsLdB0AhmyAK5RyCJjdTEsCOma/YLYBfDi3lOZqupvQMcD44FFPnf/i7i08RtEyxpvN
POtPAwc3FRcgSWAmBZXLGmQC4X5Bgzq0y97mz4VvVRS/yGM0N+9AK1TIVhJ0aLsNJ+yE2MmT5WgV
DFb3gVrkND5v6nZrGvWLUCYAdEmejCF9OTVufm2i1Uib4/4YkO9YkRKeAU8tvmb3oo2WPPb6T8Kj
kNrcSYAN5f3yI5ioIDdKlbc6nJUa5PhWlKWxoh4iP4muooPpjr4JjHUg7qMLZi42x11thNkvwpnQ
kFrhEKsNhHfgbR1OeHj53W7a/ay8BeQYU1A9SbwXykapYy2SBV5R0qQBCSNKHdpNs2+dFJMntI+c
33YBdw1nIyx9kcVUlHQwSUkEIDzo307ueK2BeSQP4IpRyKl9/QgQj//gHL5IZHLNZrDmSNPTBCqF
JQAsxKY3UZDvdT+/yQKelXJUh+3nSUreonMiIwvURrdsn4sYBRXzOjTeW27GufEE+fJhjI+NyJSS
SSgw5fB9BrRBFNntfe6V6EbrcH+J5pWPlBiUy4BB1Z/JOyEXYLpYJbIA8s1cIWatQEwt44EZn8iz
2tjWa/xNGOzfqxxgcZFt5Q6NjmeQC2YHngJt68+ncOY2hVzupWzCAc9idj23EmBnIk7qxBPBvBdQ
wI3mNEOKW3fWXR8Nsy0Q44Vj5ts29/kdzOU10iCDQUpDcfOkH2JH2YV7+koHigx3qWDbo3yKYqIj
EC0FM9VRW6mBATSUeJvU92LJ6zJsa/6nFCZcpFqSAd0fnrvM5xuS4ZEq6AA4DpXTImRBMivcjWz6
6r2kh/QXrRK7KNGz2lwgUTyAbgKEsc2O9mjIDTd73ba0z29jAkKNsThZmyMoHZ4Jhl+jn+b93Lc/
Dc2WHGpj4V/WL+XbZRXhXRsTCJa8FNMarIyBXv1Mpqva2JOGs+azVStamzK75CIvY20ktDaVIZEp
fBKoN6aNoi+K+jpnRngrSfsii3EbITb3CFCoaP4yehRoaHmLAgvLnvEhC3jTJBwbZknirDQaSrDj
wDfqJeby90vEMeCtmZkvn8N4iXYM+7wSGxzdycI2EMBzvPxK17DMUZe2gFdrvQecjQu4l53wC+Nm
+z/BGJU5mmkxbkTpsohUOg6Vbu9IN9Lt4E8uNi/fVSdzzW/EEZ7aEzktEcY2JUdD2hQ90ApZ4te7
y+rK+yWMlzGB5xRicTn0hUjYJXHhZ5Z4hxaCbaW8KgEnAFmMqxGUpS+0Hh9NH5MgugH7A6Z1aMqi
OBpmZ4pD7Jle86rXAfcdxVMsxuksmNZWDSlGZyaWA6XovXCRTwugoewqzF5k1fB0TXrUs8XFuqWb
TcujhMZIHfdX5dIMnGSR4yIsxi8lSde0Vker5j3IdkwT3B+V2yS8hYWtJ/QXXWdcUS9NuShUsCbg
qD+EZePqc5CV10tZOVYEfUsKLPsUrsADIN8ail4JxnrqVxdfJFUILkXc9ABgrVfhJirc/vviYxMP
tFuWhzHoxSEnqfAQpCmKr8htTGw94NFfRuXAwuiUghX5rz9BmfJ+SSta8Brl+IRVijiQ4zI99IkY
v+pWpc22VKuWm2jYYIlM7dkY0BXWFuLNYWHVdlV02YOMRuaVlgq/RgOJ6AgUTLdrhpu6wqpJLRqS
LYVabHdirzrSrGYuMADuL5vn9svq8zvYJF8kiTCPLcp3ahDOdnvQr+QDAJJdjNk9GzsjdKxrFVN2
7W2bY9YcdLypLe8oAyHnd2xG7dXvYMJAg90Dq+/RgaPP2CF30kf9qtgLduuAGw+9ZbBuj7INkE6Q
ojjS9CcPeJojniUOq5/A5JCZlk9xUhn0KOR3FRmz/qgjkEdOdceHgd6Oe5gUwwgGsAfOmL7Bj7F0
VoiapvEwuPS9U72Mr6YNlAzfcnkI81tlaKjrpzTGJZTZ0IG3cqa+UbPsZJf5dKZQfejd8hb9Ga5D
3HRBK3mseai1lDcyHZRRHxv42/Gp03jv0+37+ueb2DnnCvwZJdorNMjRpVhgKFV2i+kmCdjhwiPv
CDcD2ecXyYyCqoXU6KHRkyDWBy/OuuobyWTDzkbte6+2PIiozfPDoJhmoKRzjh/YhH0oZTpmuOPk
x1wLdik2IMbgUfnxpDBpQhkWJNVmBIpGMm6KsT5MiXECUZV/2bg3A/PqY+jPWGXkWinVFdZkYNtz
4eTWc57fmtKDXnwbpsqOch7n7XaJaiWPSQQA5Tv3hSLiae9TbBY6IpJfRVc/wxvFQ6bj0zTg8hfy
DpIJ/0Qa2jCSYMyZDsAwU7HjVLfbjrsysanyqy9jzLgO4z7q4hppxk3vAQQiMDzEuY/m5h+0QXj3
xhixoZV9I7coAHWucJMltnDsXCuGqdHpfuvH+Nr8aBYPe5guf5Sec6Isan2ph0lfAaUh6Ktfc3Qj
LQDW1jlBZ/ud83mcOmPThtWJZlnQ1/Z+2I9/UZeoBciDwe3Ng83afhisZDHRJQYs/hLm+CDtAb2G
AhtLr6InvOSH8mPamuzrVwnvfPVn45X79ja/Qe7wdllLt6PA6jcwj5NMxMuuof1VDdsv+XUfDEft
KscAvewmruX+NycGygxgUSDIsS4zQoQbhkpHi0X+Fus3JXZow/8ASQECiU8ZzLG2JcC8Ca0My0J5
RJgNlKbyLTl1OUe3bQufcpij05KmJrOGo2s99ZAlgLUBc2Zh998MvCzoulJ7Mx/nU46D5D4u6N8+
S0wwMolVD0xUnHHC67HUCQ0tCoFUIcbAVHFcButkzcZgD9NyKJXkpRrHI8asboU8f1Un9Bxyw3C7
OePUwDat8vOXsIUBZcgJRhapR5CATjv6eZdeFZbCO2zOB1uMXcoa2IXUnCAuIb/3o12cAT0dVQhs
gfuqX1QOv429nY+tPo1RJF0xujpKkAiHV4uvestusKsP9JmKAgTYl9XpQ/XPr1QBerOhUBAxJmBI
SI8kLYVpDK/i+w3ZteD5wlq5YMu3FVZakJI5WufOHVADbPmU2pS+jlcC377Mz9/ABJMBsx19ihpg
UHSDH5XzIaoKr1mU3eVv3fY6QN7/+1uZMDKYhlFVJfLq7rWtHf25v8qvxF8LODgyOz4C+/Gt5Dk6
elkXjpeNHnJSVmKHzhisFYtYqAFq2HEHWhJNDcPcxrYS5xu3BRpAUDcwJHPG3J5YsaxWJdxDZtmT
jzkk5W3Yqa7S2Mo7AkrAmzOiZ3b+gZ/ymBQnIbUUEnDZBH2H1SDtzRpmZ1pOi3VU6hjMYigdA3KC
85GbRQ5dBLSQDqimM6b0RauXApV2ZB92+YzNOuDQRB4Cmtd56Px9/4Plwq2kWwLLJgZoJMxkfMwP
rDLHPJPjZQhb2p7Wlts+s0sdJd2Ptd9DKh/a3skHjMvRGhp3L2rLCa1lM+YRaYVk9aBLwTpPtddO
FH2CTpUlv8DZ6mYO1yVsqdBaHmMmfY/esUm71R32q63SVp/F9+Y2AUNLGjoGID0wlWGnd6L7MVW9
q6I/4NHZLOmsfgT7pjKUQumB4IYrlq3RyfP5tREWV4/1F6HRvclSH3BRL1VV3Y6T5XD0a6sGsBbO
uP2mVcEFggwat23Y7XXhDzslsA58Wq0tRV4LolexUqsBzGe1KWI/IO5Gu59eRV5muS1AB6+hZALO
wKSudyVARDdKsMB8EwjjS4ZngDqNHGPccgCSDEYT1A6wIHjWUcyMttV75D0hyLVJDAJNlJLjoLQm
u7AytzNzp6+5yHebOoqrtxTKEonRiq/fRbSols0BmUgOAmVTGN22ecvzwi3A6g2MotyeB2jn8GoO
bi/z4ghPOHNrcS/kqlLi1uQ7tbHpgm0Ii4wpUVfqCS7vTbcZt6TVx1IHsbrEqQdqUTHiY2lPmhbO
hRT8pJPT/EjRCsmCiEvzQ4+P9eoS3SvAPokJ6G3GBehCVbdkggHQItiCamaM5R9gXU0B/NvjZWvb
dK2fsthULs1UzOBUqNAYJHOtitjiclLmm6J6uixnK8tAS9jUkbjCk7OZToSfkDYa3CgZsHSfzbEj
zMDQHSoeVMa/3NenJMZhx1bUy6UE/aCo2gImgZO7ZveTTsLUfnzH6zhLmza++jDmsuQKSEhaCUib
DNCgXty6eBf7tMXeYLeucbN7ShvDa6dwhLKJTSHIJuBzZ+TCCZoM6aC9VuHAM3POlemMlWtWUSyq
guWzSW5sSfk+L0eJtwuxWUBf6YXOWvOIQccW2M2otgLZbSd0dhlEAR0R0LCliKUSD1wMaExhg8gh
yDaAIxpMf+Vcm9sM85/XqDNW3mFpv19KfGzrhcEYSMfQFW8NMABKGDwUj8D2v2wP23b3j5bq9IZX
XkVS9UI16gEN8WlXYAKzeDXIIRF46QR9QJy5Eo3u2lkg9T3b3a/yOVqGOoTzqpMdGdRDGQqPcthc
CxHOsAfR8OXP2lTMlTzG+CJMrLZlivW+yLolw1U6qvZlAdv2tpLA2Fs5lkSINIEuENJJ6hT7s3CP
oVvslgNdeE5C7jPt8kdpZ30m7ArHrQ6P0hY/q76zxfn+8kdtWhoIoLBzJGsyfORXZVisslqWTCRB
mLwUQ2UnClpBXJg4akpnurCSQlVypXKqumBNo0KuQBpszAFBCDzbV/opfVb93B/fBG4Bll72mUBw
R6CJIQMklt11TjAeqMqhiuo1KDoWdwTB53RSQDs5OGBzASy3dTe7uYuYzTGuzVc8ZfP+WzKjhpqm
JW1CILlzE2DgY9UUWcLjdAAn5ODIO24Q2DzalTxGKesiyacszJJgPtQ/DH/Zjd/oAqTm1A/8ntGm
On4KY1edp3gCAUgJwBwVu4ayjsQn5Uxj8CQwnn8YUlPvtRxV11hwRvPJqN4uK/xmbX51QSo90JUu
ioXZqCjQ45UzFE61JL1jZnHsRbUa+2qUXuEbO1vIMmeqgTKaSMQuEvMoRNGrtZDHJfw/1r5juW4k
2PKLEAGgYLew19NTJDcISZTgvcfXzylqpgUV0bf0+s2mF+oI5i1UZlbacwLwdSyJyNGbTaesA0IG
5IAbnCP90mm9ZgCvsRXciojflNEPZ3KvBgVH0HaQspLE2GI0VEGZaxj8VnzahRu+yIIVvJMzekqo
S2CZoRH21z/5ZosXk8GgCkPevsGFMdWSnhsA8EKL109R2eoe5mfJCQ/xExYd8c5R6AHhJ6bARnCT
4y4ctGX09+u/YmvUH4nQ719BVW918XKVgCowRkdLB8JzfUFsC7rdzm0w7aPcYmX3e+HOOwAgQPb/
UjLjZCNSdEtt4vx0h2nUrAlMzejuBqea2CCpRYwxfpl8+u257ohsOcLVoZnbrjNTqaYR4EgdVnFq
4BNhWlq5JXfFfeamD5nNKxVv2u9KHlNWzEytyOIMRxXQYGgizerGR87X3PLtMi1zgQ8b2RE75jkO
mHIoMtqYATHotF+O82uxqzAZTEFxsF13E4BbFjxn3NmtTd++lsy4jjYLhNrooEGo0DogpAMbtksR
oInbpbg8Hpr2ZsdmLY9e7kpjxUZFmYBqrOKDiCCzFgeJ7k3t58DmrVzsm+9DoE5dZGfekdfxQLAd
xK3Rcg/NmE061SToZcDPUQZdCt4PTNdbCt6v7fgPDH2t2Hd7fWLGUowJC9nqgrsFFvEHbgLxBZ+/
1bv5CKzlMGYhIk00Yw1m8fLcZlbzSHaJE7z/mIAlTb4OT3+BlcPTWsYw8qpoBjGCYcwAKDPO0u18
aL+ikogxCNM1QgzxY4XZEU9/cdgtH7A+LBuSiIYYoXVPcTwHp3hv72Ks2MSnD2xnbDhiG5VjodQO
rt0iG5PkHbywgVo0xXzpsXkrWuEZxOZe6QEnMqwcHiHmFlKWuToiW0vQtbItAprTjHZt2MAId5La
1cAd4FK40iW1Gr/w62N2/s9F4rV0JmiRWoykjyHulnY1NbT7SxhJjMG/1y+CD/YAoNxwHTvHUthB
0h7T5nIUTb8qNXRxLUYIY8nYK5bc7kt4VwKXHY+LiudUqdxA+jok7vVr5mg0C1mQdSCfTmcMOSTG
XmjOingQtLeR3HfkvMSH67J4BsvOk6phmEqTCFc4SiDgbczdrGJNo+siqxn1l6wCNFo3HkGufjbz
srakJduH2rQPx+IUmG5c88KozQnA9Z0znkrXkmHp6MOKlKYJfTBWCpbxHN9hSK3BzWsY+wMC8ACE
KgxHZK545DcneCrAOLFmMkCSlQB+i8JX4gP4qk/B/ngpBv0zV6yZXaY3E0HBsoUCPHqltap2uFHz
hzBVXEX/wbnkrerj+psyjkozwfMZF9Ao84Hu+5S2fsGjZ4/73OO1rzb7n2tZjI8ayzGdxBwKRaf8
Qny+bifvw716mX/ET72XPtJYIkK3bjwCBUS9NXmod9c/K2FT+wbIfmIzwyunuqNgStQZ3kGsggAt
cYzHOgTboVUtFrbIAod3o5s5wO/DE5ZZMcr0UItFOKz+AHD6vbQLAIbUYzVGdugkAa8U9JnKiaC8
8E/IRlhA9Uk0q9lIwsCTHppTewGf72FAyS3xgFt8I2LsRPWzr3Tnd+SiMG9WbWRJBlunSpn42E6I
Vg7FWCUh6lCH+Fn7xeZROt9TrHaJTg5A0vwbR42p6X8ymJVExi6TCkutQ4bTBufmRMnpKIiA4gDx
bLAnN4RWBffc94AnlIkvzLRvA7DJIDZ9MgGC/Cy66ql9Chz5XcMW5oCzGsdR5HI4cD8vY7NSupDW
JAJeAezwvAwnOpZCE6twL6MR7ZbOX2yAbsYXqw/M2G7XSmqVTPBIE+BSiLMcJyu1k2fwvvrZOedM
9W9lNCv9YUOLrDJTpSgQ/+pJbzUGMJbE0OdozKbj+30gdtwEbedcK1Q8JuFlOvV+sB/sfC/4dJaH
B8NC9eCKcrJxw9gtOok6A7FKCXzjUFX3MYbXJV3z5jp+rvTo4frZOHrJRgkFKZLOFDCiX4s3lXg/
jU9S8v26iO08afX5mBSlbYeqHKQgxlgA7VpFdv9EMEiHusI3wS5fxhdgD1NAgadMA5OJfK/vo4PK
Gwbm3SH9EKtkDZBcgN1KoSexYef3FBRXfWt+0ipjxQXn23bgqxMzLmbEOnKNMQn6elE2vhgEfGjT
I/BCCiyiOO3y3kuenbNRgCIuONuECLtzxo9ZZ+y2NEeK+6vaMVYsXQwklJyoj3uxjHPRidEHbQin
1jjy6PSaVTghNmrKlwGEZ6ls1afki3So7uleWHkEJBRQMUyn8a7rF0+FGXejdWGsdhNChUrAg6y+
pZVpyTqvrHHdzyhsPBCXihkkFZzaaJtgOZKfKGUdLY8VGoav5h2eZV6ethmC/KNFGKj5U2WDJRDT
oKER/EkwEYFEWF4BT4arWSiRH3Qf7yN4JXglos0Rj98eVWGjgVaP1DwI4O1o3NqfO4BUz5gpwUjd
/vrFbWcNqwOSPw9YjeWkkRGPU+fIh3BXePmP+EfxrYdDaC7KMXYAMl/xBiO2KyYrqYw7Eqa0CZsO
C5K/1sAkawLuQwyoSbB0OBEHOI7jCgD98OcZY+zlT9OEBkDrAu1uxjQWrZzQUaFccYfmewF0UO62
DE9ZGf+TFKBIGxd49bJ7XqJXres4urmdX60+IhvP1EMX9SbMQTmHzx9I+U7gKPvwqwYO5wQ7ScCj
7jAMhf1urA9i3+L9uu58QEj++0OpiIzvGepQmga6AEEd3rAvL62VOZFX3Givqju/kEN8W+zC83CM
7fCx3Acw0n6nuWSvPyyv5oPwaO6V++u/iatZjCeK61aalx4PnXI3uzTSmna0ApnvDWwX80gDeNI+
7Hj1ooVl3DcJxuD9cXbjXX0W3PnGuCn3s1N6fMK3615W+RiVX0mrwWkpKTGc0RAW1oCRgixAPcNo
OIrFs5ePU6/kJMGMqSbKmCL6EfbhPMqoYewX/wMmGxEXtxzG8bIfP2glUAmiJZxFOCEVE3Nl/Ags
EaupiCeBmYujHxyz/HjEV6KErJcFk1ZJyEN4T3vU9Xmw5gow9b8ioOoHb0bpX+wU5CQYr9G0T0Dx
qiJmZj0hElEtzZ+fUSF4UJ5RJAYmiX7uY6u5FN+AlGVnu8StJTvmzRBvot7I0u8fwHhbdUA0K0lx
AALywBdgo5KjHimIEAUvEk/FITnwM9ptZf0tlHG6IEIDTYoM71SR+yx97aZvvVBwbnP7Mn/LYHws
ACEjrLfC/AbxUsWjVVUCR8K/xFe/RTBOVoq0uasEXJ6IorTsZjflARMNLVA16QBMvB+xypbdYYZ4
fgSujmu8VU+8N5r3JRk3K9XY8BFCoPlo+c8oGR1QM7kF+U8tuLWWMJ6TKMANFQhO2roLgskPtEta
9CCyk7sRSqUCVoYB9Y7lR56J/Isf/ecrsyNTi1jPxaTCAcSqR+kyBgpxVlplbNGKeHTgjWhtV8OB
KiYbiqoQhZ3ia8BGPhqUw8d8MJ4WL97pX4o9Zc/+MItHPXfHffowYKaPa42bWdBv0Z+y5TloinGG
0gZnER9ZskK3OZrnFrh/hJdxbarOShYTvkpSWg5yTVNZa6Fj9gXtpdhAQ3pUvn8kz57mchws73jy
n8GW1i+yniUQKX2nA2Eo7BQWCqPP7W2FUIhjntvh6+qAbPiqT6QDYwBNCWgI0trIajWMhs2Il6en
AtWymRvZbWvrSijjTwcBO28xNci6gUev3lGQvBHsmViNDm8g7pqB81E3/ZyM+qCIVED8xFoh9lOt
6AJNfNIvQfNWdE/XL4339xk/ihXP/9s6iFqs5o6gUp/urkvYjilWR2D8qJEOtTwDuxMXtXjJrX6c
jgUmxwfXPHTYDOCNMvBOxPjMEeOC8xAB6G0yOrszVXtInq+fiLrDT8Ev6qUA/wc8g8Fmhggzp7Gm
nGO0g1f7v0gGxN1/c40rOYw9xUIi9LqOD/f/rbm8EsaYUyADUjzWsdQFslI6DOb23niSd7xSyaZb
WolhDCgQirlTabyXVa95ejuNXwWFMyW1baQrGfQ3rAK9JhrDQuwpS9uBlpg1eHa6EAu0Rid54yUC
vAMxBjRpACZIxRLJXt3XTp8siWPq1dui6Zx6z6Zer07FmFHaKYs8mAjlRnEBfwHIcsX763rNk8BY
TttLOWgDcDcEmb8wntrq9boA7s0wgUYyaU0qAqUccNDLrzEfOrGPRTM65vMXK9KcE7FJmtKnYTMb
eHDpFDPZhW/y7XJZ4Hpo/2o+1oHNWyTmqAObqGGxI9YkEw/E3GJkumktMRdcYvD6Y9Qar7igjw+9
UvEsDIu8NnFVFUKlC1boU6BYW+FpBrMRBiljx8gt+X9pV2yulspIJrQF/ihsx4dO7c8kMJ7LJL40
ZZPgsN03PZfA37zsw6oFsI88/tRA1ct5+HlfmPEgoW5Malujtz9mMkBYlWyn9Rhd1Qqfo6xU3a99
Y8aNzGk0FQOYqVBGpoyaaLmCbri2gOF5js+0wlLuFzAmICnGj/lvsaKqIYKRTBlbRIypCEqSFUGH
Ptk4fm20k0HuWuXcmTtMV96Hwz14VSQkPRdB4nR0/sVG/xGs0zWwlWq1TVESrYHNJCf95heGJhKA
t8nNnb+AZd1W5N/SmDA1axtwuNEBqmyf3Y73sUunkEHDggYPtjZc8/36pW4rz29xzJOqG3k26dQB
LaF+O4qSnSeZo4g88+SJYR7TsEviocsRg6hW/HV0wWh2l7oqpiexBmpHO2MHgmxnUe3rh/twLp81
9vfpGNNIKhIlqokqkX7zUd+wI6/aEYzfz/zOMe+IjHU0XYm0ccARFb/ag+BMBtdEbgvPBubHKeRF
KFkzykUco9zcS5F/m4XOPLe1pDS51moYDHgW7Qnod9Nxvonxhsh2Adw0PPMKGqvJjj4ngN2XUQt9
Cr0usfqFu/nP+wTMi1z2IWjIFTiIWUKRFxLDlzx94dzpthf6fafMoxzoZdNIWU5HmUY3vceim5ef
ZTdFR4tOJaD/QWF9VUw3cs/HdQWMDzL6PGmJgQ4TmDd6W3TBC+XViaM9mH7uDTL3dref63/OajCu
pyR5OPUqQpwyAM+hihWEgmeZPBGMvzFTPNDgEoYD+E6d+vJIG/IywUhS96wBegZTALz5O6oGV6zS
YHxOUyZVYMw0rJovILP3gqF08v6lWl7zJuK4gE2V1IBzDZo8DWunjErKQTHVxQDnHRsoaAjvw/wm
/qdAdCWD0cgmKkiUJZBRAqWxAq9hGfPixM1bWolgFK+Ya7EsEkRR8J+/2Fd8zO8NKNV+tDQoeGfG
q/dRz/Hpmn7LZNc3klYJVHWGzL6P7WA86D3oNObcUqOSc0nSpkZommliRhvLMDrzPEyRuQw9DeWN
yaLbq7K77KkeDtboLX5yWbCFQ1NjXlCxPde1Esw8EKIcp8Sg4xq/qHTyOyEEGJ8zhVb9NoBuIK1B
oUBfqMV06ROlxxfh9b+1OFe/gnk6xCLXa3As/Wpx0iIYvDmQnaND5HOcJzWtT3eKLTsig91R1FhC
QL3JpSnsELG2LvGAuACMvp0WQY1AyOuaCn8peasERnSiYvZeJCCsZNxL2S55NdHh3vnQ7SXsTAIb
AZgo2YEPwbRZV1nLYvwK6InI2M7YYhdR1n9REKDS5z4+TRFGWzsbj4Jz/XNuOReAS5igHtR1FKQY
q8yD3BCrRUOJQCzPppbZRkscCRhT18VsNi1WcljQw3hY9LEtEVQnqMsSx/ymf0tuUn/Acyc644PW
WenDaPHKLZzTqczVVYmhSlMP8JyhbA7VMDyGVbUDVhlPJ7d82/p0zLXVk2DEmQhmi85pTkVpxfe0
d1qJlnQpnudT+P0viuy8szEOBwQt+WyYuDnxrpAtOoCTA7MxBF3LLtwP7uKi0POD7Dn3uOXm1idl
vA3YHYQmoyAI0X5wwvsU4MFwc9KX+DzfaA+YsM8sY5fdCa88HgveJ6afY5XCZKEuZlVHrVDDIy+A
DKbk7QlvjvyAjA5kcRTzSfnw8SsZwAasFYMCEtU/84tiF07tp9iKDv3l57hPXD5I5Nb7tBbIPLst
SYoGyBjQm1Lda/2bOfR2HH3vTB6Y1ubXW52MMfNAk1KpCCCoBWtEXX41gArO0YxNfcS4KVJb0JAB
ZPPPC5rL2SibCRZOmdi703ygGJvSjtxrD+TQ7pdzxYXk2ez74Lb+kclkDotRJKA3wbFovwDOeQea
crfwaC9vhotOvdARQDwfe9zp061XaC2Z2slKVYxu6FuJehYK99zepxh4HYBOjwZX549feJDd29f3
+5yMnuRmpeVZg3OW0luT3LVzy7s93nkYBRnHcdAahSqIa37vHikrDQZ4zugQPvMrBJsZ3+rrsU2z
Ue7rqCvw9RqHeBFAjcqvMQqgGG7NwMojAHlWpTjZ2kttgpwPYHm79hh3dinyubs2X/ffKsROoppK
apJ0wsFFrE1jXfBJsL/PnuEld7w8l35CNnBZH5pewUpllijIdFPAoecDnXkddr1XXZQdTwxHV9j5
01yqzLiqBnjoGd9QOkvZN46l05fl2kHoL1gdpF20WK1yWLpqNSekr+6062j8BYSYvyv5bj46qzti
XEsoC4Eq0jsavG4/GNYSuy1CTMORKoA0qXbiNnfpTS1Z444QnmXwTsv4mFgYh6xOcW2DJ2ZYYw0P
nSXdddiz6rDo1H/hLpPxNJJxLSLtPqDBBnzFyA4p4Oh9ByPQXiioGXcxgnqOa3fJeJYIlM5YCYew
0Za8MLdqjEIMuwrAba1nWHTGa/6CqUgAB/Aiz+237x+fZjIeB3QHdRSGFAY7WdxQroFjXu6qJDos
uulc19jr+oNZlT8VFpMqaTlSywsDILhkg1Unsd3MvS3rgWUGPMxYVf9k6jJW2gHYpiNpAFb6x3rI
ykKyPI0HbZbAtG2IwMLHTJlrzHpxUqYpeojNBpj8dZZYelb3VtaKbhgC3KnqyeiAZVlywLx0xt69
C1bfGqsy1W0kAOB2EVTNCgzpEMwCtsCCCtPsE8DB07a7w5Sk2wFPsO1VF+nKLhpLZ5RSw5K1JLGG
Tn+XBOLgV9vZ1E4AvZAyp6CV/UpqA3TZYVRdY2L9X5swUpmMxVdFV8ihJ2VrKaP+oxmAoDr00ldJ
WgpsoKU3WRp4Wpg7kliFd3MN+M9RL0NbHsP3NinuTaEA252Z5taSRLdG3B7Mnnhj0C4uCkHPYZ+U
ltRiAV8oxbNc5jdxi3EcM0bcPImPyWCA6yXo7qSgvDRq9V1RDSC4LqlqJdWYWgpYzIp0vJMMxSNG
3dl5FvlJKh3KoXtUFUG3AROm7YKomTyj70y/jYPJahri1EIC1pD2ru0EQN2oS2ePkXqopfkQN3KB
Pzy/SoE+2g1IAqwuVHaaIOyB3NRbkSqJFjZoB0sD2QPm2rIfcpRUdpfnpp0G0jtaC2C0G+bqsFSm
aY1xJ4I7eTYvwqxV+3EehgPwitOHKs5GLxSywhYKEJKXI3jmSSb7/Vy4UyrNXtWq+V5Rux/aXIy7
IhUxRdfXqV0uUQ3mbSO9ESR98tSl/iEjMXXbTLyLpuogV92jWRbPg66fgriE2c5zciMpPWCmVPVW
iKVd305+GAVO1IMKek7APF8MxCLpPB6LAZC8c4y1+R449FBh32gC6WVqEt2LjYU4qTzpltYboPpa
xOnUzqJ0TgAisY9jdT5OgoTCAxYE270h9oHdJ+1yiOtycKVm+BqOTeJ2wL52oqRPHU1ORbcuGulW
mTIZZLWTU8i5H2X9MajUt6kQHsQWhO3S/D4Ow1NjSJ5emMeqwf+fu5+9mT8qYnCIxOnSiMs5E6NL
W4a+SNTvU6be9loo2qpUv2dpB5uPDmLa+ypYB2H4y22kB7cJqCBiYQK8fVhc6gT0vxlAseORvLa6
UAMh25zsYcEouliBEjIRS0foTd0JzWRyNU0xbHMIESWoS2ItaXBUSba4cyHdppEOMJKgOo2JjPp1
+lDHrWDpqlnaWTJd2ip34yj3cjL4dVX6S57vuiT026l35lS6S3LtVZfzm4k0dqkZZ63KIyAHte8z
yLK9eQ5uc6KdzV7P7aAABXsr7WYD5WJFJF+CEBlnOe2TutqN8ug1YL7GrLca+lOq3UtlEHlznnxt
hM4tKVL3lFaqP0ntoU7UJwCtd4621LezBBBCTW1ASZg09b7qyt6V0Z+714U+gi2loVXWsOjY1Pwm
MSS7aXVsC84xOWt1gbVQ2bjL6jY6dkpig0p6tPu0V7BFIBbPREI5v1zgb2cp/Yrp/941yyh+yBEN
grwqrzXfVLA4Z7WNubipWZS3ERmJVSWd7gsgi5bNdJ8PwtcKVB+WGis+/sSDkalPhRq9Dmn4pi49
ggDSHVrtLjQvY51KlihOt1WkEsuMp2MkqN4wa8aDUsnkGEVd6QSC8CKG3fCUCkFkAVa8tvCraquY
y++kye+BUVTb4pjvhyISbWPoLsB0hhMX7kmYL5aYxKkrioXu1sOIUUKidjitIkPxRhFA08pS++0Q
ydaiVq1dqCXxlbp6CdsCr7qYdLu6IIAxqw1vmaujlGOHeYruwnh6mTPlZknIj1qu30ZN2YsBib3Y
jGHIyVdZK+1BD/wpj9sHcdAByzRmP0QzzywpDH/qI+q4/Wg8SDB+PBdfmia7IIR6QSboAUr/Bo3m
I9KKxUJn8PukhgdFKjpbyRDMLSjcjcqe9DEGBc3kluimhKdqlndl2IZWilV3C2TT72EHX6UHwEKU
9LvF0AFFGBD0UlPTW6bykeJGWEQtgaSrDAdoPE4ZBYnV6uIpjUzdDgCVpemmgX8Jl9xu+6C/XUS0
1zuh7L8EWTW/LJos+LWeGPdhUTUnKRCLL2khN56ep7Otj03tTOoougCT0S2hHlB7WXZyUX+pl9Fa
asFNJ9Od1ZbYoHJMHBJXb2Zc1/YoK1+bIpJdsay/YUzmvDQB9pjDPHEXSboz80a3llkoXM1oRjsl
aCZA/ZFMpoItAKxfL5Qd0dGiXuLO76v8ndS6uxgTllcL6VzN3b2Cbz1KpWIVEvYEg8bEnnpfekaL
Fi82JQtLr0s3VtXMqmfjNlLGV61u7udBPHa1uW8WgNtVQo99GA1b33PsQsMTbwGoiiU14U5ZtNDS
VA3dBvWi6PPkVQFuHj5S2yMk6Q9tbR5gq8dWab/g1QQGcN7YpNDKPZGGx0gR7mdD980lPwpiLd3E
unoyxMnRA9Wdyuk45upJSycnzAS3XbJbYg6+XquxlVe610nmfRWDvy8zd4jLGyuvO1eOg52cEhuk
wQjPlf0AXJkKgbttBloDBgLsE4j6KdWl5RgK2ktRdI23BOrPxACmxyD7ptDdJWGc+aqhGE4izhP6
8tFyxNsyuHK+1G4lYiRQWN70uTr1SniqEvN1xEsAPx3ftGKE5WVNvggFAoyo2ZnVdAAUjGHVMqBy
q+UuEOLJT+VRQA3QwFThUNzKFYIBcFJjj6ySHmotc/o4eAD9THwIYuAJ9k3zKgepoxha5CSLaY+h
aJl9ozq9mE52q6hOpczYItZir2wGww4noA6URmNlcXhninDsUWl2nqgUt4agI0dqp1dSTo8obldW
PYR2O4rvqpp/hSQOodinagyNQE0RdV0MqWNKnYnry1SdsxrBt9eNX6rWJ+RFbL9cj6o/t6Yhw8C4
nI7FOyyusFBqQxdEZgwWSS/StG/GuPxoi2TfCAlxSBAeUGGDE8379yIMH/PEfCSyzhmI/TyL//EL
DAB06cC7/zS1l435qOixpmHNmmCB/Jluk+NVvVfvzUvwLj9Q5ujytQaZOe18cHGOPiVPjHgmox+D
PF+MXNW8Ec+0CXrSvH40xkdVOKFWaRcBb93hU2rPyGNLvmB/WvpIkjxZryxD+iIR7/qVbmmNoZgE
BDkyTVyYnAyN6VYxGlnyguXRNKSdGobumPFWnTalqDJwv1QTYOw6k+DSOFmOUfH0liK7aSpsvFSm
7iJmqdzrx9n8XitBjBEABr4NAy0AlBCCsEX3ZrPhZJafS8b0SlYi2C9WaqhAlonsLb2JMAyQasBz
PggNyO2r1DWIMFtyIXpxIrzC7dswpcEZ2+yr2Q/nShJ21w/8Kaf+89ewzXY4g0XHVpHkgRGrKAy3
bOCYaytveCnu58orI4nprETIrFJhpKpvp4Iryihp5XcUf32uHYI9Su0YJthWrS7jzX+pvjLSGcMb
Ut3MhKFSvexUPC6R9VEz/EnrFdVd8sarqPG+KmN2aGxqcb0sqqf1oxtUiPjBEZRYEeE41E11RYuf
wAQpGvEnXapbsAPMqqdEDymYEv/nY3b0s/0WwDbh+lrPSi2Fw04DN8YY7XwWi5frGrjpElciGL0o
Ckmd9FwAv6/xkguRkxfFLu0PpBCOdfyYTpwX4PM4C3MkRhPEaJ4nucaRwKewC0Ls86Z2FO9BXeZM
l+hAFI7ATd+1Oh+jC32GwsFSKHApuT8gBl/kQ1bzqKc/18fpqUBrDs4NYuDxpr9iVT/q2tIsS6OQ
PUFX7Hwp3g2kqWkIZLAQff0mE7wpzHdlVQCanvSFHRXtpWwB5TJh0psku3xEajeIO1BNnTGm/54Q
zUm6+pAJqZeE5AHMG/7YBJ1//fI/KzC2bwjQb0GfZWIKghrS6mcP3aj1fdHJXt2nt/2CIQgj5Lj0
z7b4pwjm7RgDgG/0DeaUUmUATZ+Xyw9j8qSFvJmiT1Vf3MCqgvcReayOIg5aP4UBQfzkYSckx8B5
6cv7ztUF4JlQ8gNu2XdLs9YRG6NZC1FQ7SmhyfPB8BV7PGeGlX1Lz6BE2Tf+dMneMr/irm7T7/VH
/ZeecxUn0itdnVMX5VALVMSJS9HtwZH9vLTGPouKXVMUlliptTvkBPxIaXNfK5hiGeWdoMjY847U
u77L90U/74M0f511c+Rc9dYHAdEQCB9lEZtdLABDqiSaXE2h7MmiT5TJrfrWMrOEM4LPk8LECFkU
6FEcIeQJ6/yADQM7LKJ3ItY6r4/w2TiACS3qmLKQdArlSH/I6kuHo1k0sYzjrDxVGOwodi3aJgcg
xjlDzPFWn+dJcL1roYxFzkhWon7A05Xt6fSoJGBvQnMWTHM2h2ay5h1vEGgzJF9LZAy0jMUUiQGO
OYsHJNGO9Hg2bO2NgiBTrHbprnd0ezEupt8c4Iw4HmgzJzElmo1IKuBXCWNFfSW0iljpkkexMskp
Poy3uh/af7X6t3mjK1mM7RhGrkcCgZeWz5qfDDYlRKTst+BIge04zeEvkIA+NYfoha5kMlo0dSAQ
nzPI/AXJjQkzfFQKyBkdeN9y+yqBjq4AuwJ42exOlKgnQxCGNVWe6aSkjoR5pNgeZAflx9auHujO
l/I9aq2ksccYVUUUwzz+mTdfQwDZijowuw2NsGPzUyPnhhzhTinpN34BHRBOgSr1Go0W/eKgbqWr
z7UXO5iZNUqLQuom54yg/c8bt9sMOEyQz6Lsp2hEYtEnqmTohyaP6AUggakPdEJafKCEx2XtFL7E
Ax3cNuGVQMaEYzEkKLhCIN13qRKvtHNbf6LQr3Nnox6xB4j59WecK5K1YXkSg6bDB6fDDcRBx4SM
lubMXoBPK6Lk3Fv/84EKqtirYzJ+uFPTplp6yAx+aL7oSjvAYRsOHbTTf/AnED6HEZBGwBqFvR0w
EbBDhFlQBT0JS0Qqy66MfwaD4Tdtbg0pD0pn+1uuJDEBalAVumAGqewRNAT+H7Ga4GaznYIFMM7+
glht83CKCoACgzIlf/yk1Usjlyr90i1csHSTC4XdVpgzT17nvvc4irL5eK4kMR5wnPM2mfpc94Kn
5DG5jY/Yu0YW9hqctJvpGc1LkT4xPP3kSWV8oF5OAPSO8UkX4jb7Kel3xrzwjiZuBEYoUPzzEelH
Xn1E0HGNRFoghD4k6mnZSRdykM58tIxtN7uSxFibrBEzwCCT7lGyz9kNj/Obelx2y1GwsYAQfQ16
gFnU2PfQ9+QdLbuUu3a9lbShswIPD/f6ecK1LZFDkQlnRc3TJRiYx8AypnCm+8kOFQqwFVnARQIy
m/SDP8C8+YquhDMGIqINSSY11b08ehn6d0AJctwZTwATEozADutJjdOhPdoKkT0mvDrTtkL+/n6M
GUxdnsiJAgnZiNFnslihjla6knIOsh3crD4Vo/goZStqr8Kwk5MIEDQJdQ/9QoCB+h92eqk7VmUF
PKJkYy64RwJk6kIje5I8ndKhtOQ0uJ14QPmbV/NbCluQmKQ6RHMVUuoWIBgA/A712Lnuoz5Dfnyc
REU6DZT2z0OdBUmTJlRpxqipXhQJZ8PAkFlQhJYJUoNamjB0gVYV/qOfIl3eo+Wza8a+tlpTtkq9
ReLc2JOuH0Hwcign4AuTxA3V+KyH875f2sW+/oM/fxOVILIA2ZcI5oBPub/Sj3Ke62rgpaLdpvFp
qGYOgpb8WV//FMH4NjUZp3TKCpCs9OMJnJhHQdAepkl0kAl5RliDTma6i8BrCmiEk5CMl0GdD4tS
3o/i9AieYAvpoBuHzXkKxGNBgmNW5KdsOmW1fN+PxSEa4EPy+O36h9l4Sv/82YyjFNMsN9pUSX0J
VMzVR3SvXvqXAathdD2WtwW+Eer9KY8JSQZ1yRRxSFO/8wyEJKkrXJbLZAu+sgs97ibu5wfnz8oG
Y9x6IZiZJvY03W3vlio4pijmYGYQbU5QMYrx965Sns00eoMlljzPQp3sn2WAP4UzR03LNB20HMLp
RtovcG2w2u10LGzOXEYtql7XhDF1TgNsCVHfoJMYie2juISXpE/2s4pZBpVXjtwwJuDBgLQPZQRw
+bLDkEk2NalR4lwd8pdMEKyuyDjLtVsiTBm9BIK8DLEkc29Fp4VRbA6iJ7RTaQ0KuUSZlHMuSPv8
RNOg7bcUxmRlNUsw0SQTz0jbxtH/D2lXtls3rmy/SIAkanzVuEdvz07yIsTpjuZ51tffxR3cRKbV
m33OeTEMGHCJZLGqWMNaXfAiK4UjkPFcojfMS/LQMk6p4MTqLpunN1OTv1a0Gjd2wAJHW0PyHlVp
DP7k9KlPpr0cmrbeYmZIB1Nig8KumNc2BoSddEAjWaN6BMUyJdFtEyl+kNaiWQeY8sJoJG4WoRei
E6tH0pPK6tX0pJHoUKEK7upj/reaVcTuDejsmEiRD0Qn5UfR5Tpab8qHGt0lFqC0Y1tuy8Zawg5T
SREiRANNZ6rT6PKDMYanTEpAeCktlhzUe6lsHLUY3Tg1dkMiO3Wn21KGD8HQnzv21Zl2diXiw21j
s2EiP+w3a2uIOKOfgBBPAAOa3DqxgqLwFMWcc92oH4EgCW9sWQIAHLJcTL48M6UhFY2Jvu4owF31
ZAiA9v1F7WEcaaJx4Q3FbdnRDzKpMViFturShPK4iDJqN6INtBPzRMntwAyzuGKHJtPMllOOy6Hb
xVz5DyKZGGwp86yLRIgcjAT9VDoqfkdR+6HKlTU0BmdTN84OwgwRtUXM92hsHQXdAksz1rLsoYKZ
1W9Rfh8GnEu/KYKoMtFlmJZPgFOGPLVFiDSNN1f6VzXtnJooJ30qvdtauGFbMPD5WwzbJx9o0wT3
i21bstrJlhgtHN9vS7jm5D+dzEoEo4BGYHZGBBpJr6jzwioJWLzCyl3UcSc0xOqC9jgQ824Ildco
F5+lBgynsYhGT32sXbNNBWBEZI5YyH7cBXtpIO4S6c4iGU6qL6GN5obGlhW0bOZaIllBGL91lcRJ
4W45ahU8UgSgCphgA0zCR4U2KwFwtZ2kX/MVmi3t8rPqZpYJR40my79u79hnNFcZr8KVNMZXiiVB
T2Jq4FBkMOOpIbELIlrGmLrjQA6YIH8YVQwHhiAUDkLkbTji6YGwB6YhhSyKmqwphCWETTRJqXTs
AVz14FwxuQ7KXvVlpznzxuc2LQVMEwhSNVxOjcVVU6sakWIa6J5yBlQ2UrgAjnN7zKWfKJCbcM9D
WtkyEyt5rL5nGUCexkjDU1jfIblgDyD1SEh11MHJTrKRkx3fusRraYzqC1JSA+lkBJPh+ERK0cY7
wQ0V3ujjxvse+vJnE03G3Pa6ks54TKH94GA85Hc0kERfoJ0/6HfKpT1RsowIk7nILLj/goZny4QY
KmpZMpJdABBhLK/Zqk2lIJeBuxH4ppd55aH0myMwJEA0hCpgwB2Y3VzwWiT9pJV/aY0xJmSAyNCw
K0cBA0FwoHM9ph04AJDzKM5KHlj6Q/KIEQoPqOy3r8iWFq3l03NfyS9DfSwmcdK8kJTojg/fBPKl
HM0XPT9MDe9RshHM4o32Z3+ZwAyP116bSiy2c5JnQKsAMTd96HbqA0osYC2vXkpkobnFwo1w8INU
xuIJ6J9ehLYlCBviXSUCAx7JAEqF65Sqq9OMAADKTYdYYNrmVbI2V2zQ+q6K/h3CxtRKNRfopQsx
AR0/KnF3icrIKurvlTHub58jfQewlg4ZzN+CGD0ySQOMDBNbSzPfYGzF2LXmoajt3xazZQbWYhh1
CceeLEKiEm+JhvslXi4iUc5mY/4XIdBaDKModSGk4FITsYKm8qTEi8a/CrSaqxV2b6z+8yQCTf7+
3jpGP5pFG+cKw+SeLoegdjfJU65Vr//bvjF+sBzx7mlz6IFalU6RAFS4RGyAlqP/TQzzWlTysSax
SDQv674MgJ0WSpuYPHajzRDiz4Z9BqNHcyuw0xV6jUcXLc2Y56yOtUMxBfojF6+UGt1/1uxPOPRD
AmYBvBuVqzTJyUCsq32lZpGOj6JtkOdXb6v4JwD6TJnGog4gL9f7J4woOKLafzNGldfZ93nMHzZh
vY2Mt+naySi7WAcf2Y9s/+0bkq1/g3LS0i7pM8bXQFrAqzd/hgxlJDJGQgmrPjRDLE05I3ftkZ0J
LqMX0+5cOrYWHYCtPVoDt2+Cd4KM0TBasezwjgF8rkTcVFBcsa/as1xnrl5FjpbNX1LaEWyWnWiV
RXceOsE38Fgt65oTxdy2korI2BWhaAGAIwrAwmh1q0uAfd3+rNLCmrQD+BvtUnjOja+3r+RGIhrH
DP5kTHkTcA2zdOV1XWoFWHhx9RGDzt9TRKCjZx6qB76r2/R0K1FM9IRxL8FIp0rxzOCQIldLghPp
HtAsanVd68YZz9xsW4KVQEaFI2FsA1NKFARMo9t8Bc3IHmiddwFA+HLD4jmfrVzsh61k9LcqFWMY
hhjD6q8yKsqtL9jRu/oo3ne7XHWQT3HJQcSoaYfuams+hkBrrr4ouVUepT3nVDc1abVyRqfROmGE
mOSBVcrs4EF8He/ms4oWCoy37ZUnHe4X84RO/YQBl8rnXeSNKv9HnWL1eFBHAiAwBf0xSmMhXvVB
C/9Xc6T9q27iGQ4y8Zj6hQ0Bg9XbBDgB1QHX3R0vtvpM3kstymobGN+ZjcbY5VWqAF9dO0iOdJTQ
mGPNLiUq0x8VJ91X38eT8tfo6YfBz17aXfhevt8+i02DbQK5CFUAPObYNpYSCTQDzcuwahG4BfdG
gtE1TDXeFrL5kgVEyG8pjO7lRhSrmY4tN3J0thrRAPa+tNzN/Sw6Uhn5I6nOMgaMrBSTYxif1J5v
f4BMt/KTH1x9AKNx8ZT1zVzCjkweeJJ38t8hRdRTXdktnpQXvJNA6xHb+Wly0dJxkN/qp/BSgmJr
BFX2jkcs8g9X8c92MBpYCIs8BxK+pnECf767IkE7GGoUJLtXQHsfA4NHPOGVdjbexovpd3bsacDk
fDP3PAK5f1DCP9/CKGHYF32caFcrREt9QN4Gial+lDXg4QW73qHeNDmgEGWn9wcM2FySs8Srs28+
/9f6wUR4bT52dVfC9nZfqlO4a4FZkNrhPrqjJE9gr3Fuq8NnDK3rzfuzaGqgVg83QRkLVYhggIzz
4IivwF8pbRX0LvfDoQUJeWalPzo/9kC8FFqEt1qq7KwumrJmEgPQnLrCtoTURB3MMIPwEMVANRmc
GFg2nAVuyiC0EInGE+DLMKcKKvZYznqcanHSZlBx0NciQNDMKye4+oq5JD6m1EYBFO+0lVDmFMMW
PbNzBrVeLvHdfBhnJ9vrQGZJewoxmz3ldmeJX6bvxavuL24Dbilcst3tlW9d9PU3MCfbhl3VTJgu
9KbuQQBgs6Lv5OVOT3U7RSfXbVkbswkfFsxOQTR6CeQwArXF5F2xF12gK/pqi7apARG2AT8e32Pw
3U5StFxyU2Y0HvmkRn92m03o54oRzVV71eErH8Buwp35RerZ+LzogaNPLAxhpNXVLKmN4ZkxcrfS
q1hxzu0zkSWu5OrgDCYaSiLNlAFpqIDaEeTC9+k159ha/Utup4ixBbCejB59tfAbQ7Z84Fo0XfzK
GoxiMiQivZBDdQmVO2M6tsvjbVXh3Q22eGfiXqTgqVc8GfPzapm/5UN7BEeI0+uj6VST6prSdEgw
fe8gS4BRk7h0RwUZpRFcNkoenpe2vZ+7cbTAW/6g1fGdiSnmVB3/zhbzsTAUngXZvkg6EJYkEyhV
CuMxDZTY4yCvFQ8QEPEd8YbIgmoPOwz6ePIXuC4oN7r0QP4MfNTbm7UVHpooePy/aMY9io0QkabG
tVL8Zp+DPhaTzEDB40KSbBTCoXJ/5DBGsgP8cxpHBbyAEaL+CCbjwcze1FR8moFIO/STLaYYLdar
GeXL8eX2IjfD/7V0xlqKnSJPpVACuuNAO6bJG7qwLONC7MQSj+YzR9r2Bf6zVsYuJvGsDiBOo69X
zde9+ozWevE+P0m2DAZvwcn8mZe+44hke25qY2kTNYbISP2plOdxfr29Jo6asJh7Q5i3hiJc1aTb
twBLVKEmfNO3WTldHZRKDfHKPMiJWJl9Czn0DVoC/s7YV27n0icKcODRF8sDrNlMbqwlMrZwEXok
bQwYC3LpYkv7qe/CB8B+6QhYew+T1S4K7cZR2Odvt3d0M6G+FsxYQqkXdCNcsNTOEWeL1nwAevkW
u9Me6XTkqZaDRAsIT/MJCAT/ogGbcyNVxuiAj3IxZRoHDt5wWhyaHJPvUciV3vSj9GY4tVMBpEs7
SmeYn/nE67nmaRRjeGYxlNVBRPBA6RPJEQiyvuQi+PVvbzNPDGN3DCWbk17B8WZ7CiX3Sww/3bwZ
5a5Pk7EwpAmSMhuvob18QPsYAhTk/1rUxTHFhghldFS7LDDe74873uN2Szg8B2YjDGRvEIAyi0St
F8gEY4NMIG5Nt8+/xW4MWlP9THnuZAT10l+Bbd7zUFs3jM4HscyaQaWmkCGGBgHL2B6A4MKjoaDf
zYRdHwQwhjQK5WGcqTWYDD8wTgm5ZJpXJoeRFxFtaMlaEBtcSvNszK2GN3NfZecufZyj0ovLczju
Z/lniI7CpOJhwG8EQh9EMnVKVJ+SqaxxZmSonVabYOIkdReKABW5fQO2LNwHSYxN7YliIv+D1Id2
1n8U93B/x/zFDC00I0YOpSyNXOOuUCzt8bbgzyDGwH9fqSUbZgYdWk11EccHpvTIHk6tvezw/AcY
mTFalKGVjnfIx9KTanjGyA093ot7y/F/+ATGyIJCLBOaAlZmPABtyAsP08NkV3gt0EIaz5dsve8/
SGNMKtAM+mQUEMcB9gNAE8E3IYm+IvmQestIGivuAS0DPO6/DKJ8HSfT1wiQ78sxeIz0wQ760Enr
2hPz6gAMl/usaP0ZgGCWEgXPepwd9Wo8V23GMZDcLWIMcRikZaIZdItswQDKJ01WKo4COJgBo9fK
jhsKcsyGwVgr0xSSNC2h+Y1TwfYXnlQ5xlfFARyQr6Ja8q7veQMbvPvNWKqJZAgqQ9xvsCsepF2z
o+GLyF3a1p2WZROI0uY15cCcfzuFWiWNUPiIRN8HfVYs9LXsSr3ybt+srcewthbEnFnRKJPQlL3i
oV3nEu1HV3LILvHExJp2pk37RjofVIegBuamc+i/Zm3yWjRzegJKI7WeYo0jyBbLh+FE+eMCp/WS
OwHIorkzW1n9n2M+w5SspTIHWLRt1g0BdMYwn7pe8OZA8NKRO/pCTeGtxTEOp4qAYUFG6EnnAADF
zg8B+hui79Eu9UxH/I9pej4uitAIbRXsKksRAzcA0pRzgUwcUN19ca9dqEnmx3tbofV6CwnjcIbZ
ULtIhrQCmBYP48/FKRzasjI1QEMeXOTFOm4qYysZ/UEo43vETAgTzGngRiD8Ap+zl9p0+ks+8uK8
7eUBbYaYJu2fYhsYAjS21R31p+PBvBSBRec2c/RczopLWWNxgPcC5xpuXveVSMa5DNNcG0ZLn+3A
WxtBhAHcr5CXwdy0zyDB/L0wxqg0goQoPYR9HrziuULWC+HkwcT4K3hM9txQcvMGrKQxlqUTxFEG
FS7W9ISSOXL1wIxzokcUCux/MXfJ20HGmJharw3VhNDkV4Ee/UQekHpRWkabH7DWnIhL17Rpvlbr
YwyJNIKtaUlwCwYMg+hiZCchkO4wf1r1HLAmniTGlszxGI+tgZ3MCZiLesxaTgCncqKWI2fLnf7R
D/BPfrQieVUusZEjs5IbKAxPd73OyxHRU/hkFX/vmcyODAtmBZLnCd5GEnQ/qFGKH3NU4fXkK1I+
Djosnm67N96KGKPRz2kjC0Bt91Tt71pq0L+6uy2AHvKtBTFv/jiUZSOX4cMQiFkG2hDHKPbkxG1b
ya4UqF3Da/Xf9tgELZ7A0NBFxMUfT2lKB0wxyTBPcWZFz+Ud2LNpLSR0dZS7vfIkAp1auM8vA7Se
99TefB9izOC3cGZDASbSYz6jpSEe5dKhlOsBZdnDICLayxZkFynDdJE6vLbazYh4LZnZ6RAT6GqG
CTcvOpU1wLNo1feJvMU7WnftgDAdSJiDpIjEhQ9AO+WkIGbpdzxLvZUSxhwFpXEB9jHqwMxlJECH
bMR8ged5qPb1AyBnR83OJLt8UdBeRx8ElDOd7EMve1gwJPNQ+fKRV4v8ByX4/RWsw4+7uRTDBOcw
fAl/pq8qmozvC285NkcJgIMw6/WevI6DVaIaxrPs26b2j2xGARtMTtcL9Y+TEllV/5SM32X58fa9
+gcn/EcIo2iYYcrmQZppre8Xb3LxVKKkkMGgJ7vlDLZDmyNx28r+kcgoWIo+C6UtBqraKHZnVnEZ
LiHgA6qfo0NbNaFWivUvgF02smdrhSKM7x+DCJ1WKRSq6pWfoRifavB/23oY7tRFfWyBo56m2VGq
1V03ZD9vL3rrNYMhThH9qRooXlgMlbbQyz6ijTqSvHhqjyp68BYIj2GrWmLwHAC8ceJNFGyf7Eom
4zc1Q0/lQYJNjva9S7udh9aObe0Ct+MVtrovzry3+/adXYlk7uxglmpiJjjaK7tM7FDipepKOw74
YRfdA7NFQ+XyMh7ro3zoD3jQcSZCtpK02p+tJqxzlYuuM+IAniLbA2M2tSuvVY7SjqJzVOhhcMKn
zg6fZ0c8xT/k9wjgcBwFv33WhPW9gZjrVUVf5xgkxIRUcMFE2TN61P4yAkyHzWZ9P1TSg96FmnNb
yTadsGKaEiABZUANMxcLCM5LojQjDV/ah2ye0aarKi1HyHZwu5LCXKNuKuoE6Ly0Ekkz4BSXGZQb
ILi29dfKFzgAUJvGYiWNCaXBhGEQ0mFN6LR+Uor4a26OLXpwxMciFrj9oLwdpF+zet7VtZEKswSL
qz10ewXTX6dfDU/RY/5X5mIux+R7et4KmYBaKNU0Fgz4W0A8YVLFl9ChjyTf/YC0QO8smUVQIw+9
+P2/UBZ0DapoHsR9YbVUV5KmDRJsbNUZdl+jOzMSrdsittoTNTQ3/5bB+BYpJlMG5npaw4t36hst
VesoGZRPocMzPVs9Mh9kMcqv1LG4GDTdMB/Ew+zm7rLTH8m53CfX8IQ3lLyZKV2vjbkGspLmxiJh
/zqvp2Q3iAuJbknv6vvyZtyXnQOSXkRJNEZZ8KTdpeoZPCCcDd6MEFYbzNyOQQfMMfwp7ZEkX5q9
OGH4IPSTVzrzQLt81X+BE7HtV1ZCmUsixFEkDQJdOVq0f5XABJc+ACmAlnLsjybHBnD3mrkijWLk
oxlcI4bJUWztgJCU4mLsxJdrxmA/XOlHhglLHo/phZep2LyiqxUznlQIioboNWIkXc3PAQW8xwNq
UhLAjE+Fd/tMN03QShbjQjOhV8pFw52J9NxXNNMm/fNtCbwDZJm7jT4yBrmBiHB0DL/Xwf3T+yid
+K3kiD9UgC6j5s3bQ46qXm3FyrSmWpYrAApHMKsDZxZ0z+b8FSU4ju/lro0xOXC1RRsTrK1DZh60
LZnXvRfvamPr1JiCi60fvPSds6HUtnx6nP45s6ttWq2tjEBVG02i4emXGUMLOVCTwoOBgENyZxSC
+RldnkDG+NQhAQKxgSvYAKgGXCIOaLPB4UfZJSnXFq/wve3z8QYmgOFRFRCgfvSLhlJ1USCLv16j
vWZNaD90r/TybiNiUpmnLFvtThoKTb8FMsfYVFU9haX0q6mADlVRfLHW1t+ppSn3gNu0xHcdPyub
W+yg//vTaa5kM54kThYMli7qr/cJpX5E6+kvEh6MsZ5579zNTA0yhaAhl9H2yEI9600vJi3Ksl4X
9Y4h9XannGUJVYFBc8i052jqpiX7I429+hJSGj1ysXRt9SvSu8gmZF7ggJvCprSosRftGp/nK7eT
GSupjPoo6pxoAIGnbmpyBkiVdvVD6y9HzZngI8eLeAz7f/Hk27SlK7mMFg2LSGa09GO1wMRrxG+B
xIUC4olglAXgZVXbRlAWPOQwww8kWjjh0qcTgIAHOhJMHv7Nux08mcztn9u0l03cUm/ODurUWoY8
W7f1hKOU12GflUELDUMWc2CXeSLJ7aLemer3aXhECdAaDc443tbgEK767wtwrYWvZMlqJJI0wlVX
vuGZatMLB8eKWYcSIQX6rxwKhKA83l4gVyWZkEJvTdUgwfUi/OrrLn2wE5+pVYv3ZoPmpXmn3Cln
3vN0yw2CkArInIDqp1goHy3pks913TW47lOFMfwRjceVbKdtZN9e32bIZAB7UyYSRS4gzPoMEOuk
mgE/KCyVBu6VeLZSUXtOZfGbIo4HZQ73pZSCmbsJW0ucMMyXlwsyI/nOAFxcmeUlKK6FuwTIG1FM
fgwRcbJW2YFZZNeIoX/7a7dezOuPZeKrcUyShAjYFMWnk2O/eH3/hVfZygCt5TCbL9dz20kEqpYZ
AzgKzAXgKjpZ3gcFtfxC9Ro8z5fuGMsyLx+/dWVXklkC7AUcsUVSwGFnGngsJsFJI5VzZ3lHzjpp
dVbAQxtjF8lFOchu65t30Xtwnz7M59jV9q0zuepr851WoUJvuZeL3e1T3Iy91otkzK2CXOkQ/TpG
7WeI9nZPcBUrbZw4t5tHpMkxbgsSId66PwVDRMSwAJr5r4Snn8gn0AxbipjqTfzpx4B41jiYmK1v
AJX3NxBN4oOAV6dmWvOpdOTWns6AxNr1BVrOebEn1dIPcQPzHczyR2L0Idj0Ur8Qsq8EcDpEar1G
U+6iuhmscCxPpDC//Kd7zghl/E8Vg9ZWyRbkLjGVEdt6adHivoHXp5HZ6WDl99c8PSeO+GTFGKmM
B+rmQVZ7oUv8rLiARE8C4U4L+H/O2j4FK4wU5nWbROUCzFWwEwm7yYsRys/g6vwqfkWDTeuMDqAY
31XdrQQLYyi3RfPWR79s5ZPKAHRRUgqiy6J+DpOf1XxJQBN1W8Ynk8CsjrHQdZ2VVTljdfOYe+Xo
I8vl3JbwuZTDiGDsaiobikJmJLYBJgNT7xR7cGLXR8WniTutpnQNLizfRX8wwaLZwN8uLsaqXngd
KLylMnY3MfM8V2iCva+/FwtCTbHh+DvO3WPjWjz5EoynJqkfTL01TIOdiHchQZl46K0wK61pfr69
t5/zTR/39tN7ts5TYwbFK/hqJ1wzcK+CkNDqYxqy4FUyH3mb+LkpkJHI2BdJmI0MjFG/SJaF3hZy
+Mrcrx3Tl75P/rLQ4TxAl/DKUNfCyA3Dxj5v9T6W+xZMkX74Ojgy6LjBHCimbjDa4JETDVdwa1zH
+GvyWHuAK8JAYPVSPJSO5KIDwZMfo3PxIh6VHdpa/81jmHNZr25pdVn7PjeatsLn0Q6gZLT02OrR
7g59bjRLn9ERjSqpg7iHZyU+5zeZE2EMVK6EorkkY+InJ+3Q+wuY32keLHvsfJ1jcT8XIhlZjEkK
weVRgHWIkv3OGERsrfyb8CjfB7vhIHq/sn3BlRBhFjl3i6t4jKUaM7DMKDlE00ls6XmEmvvoabHl
HxkmEI1dddfZhR++375hPOt13ZHVuUqqlEwDpcKmrg27eg+Yk0N4B9YlN3a7XZZZ8v3oSW7/NALO
3vQnH4R2GMv+Hz+DMV6CkmYqqWC8FB/TLrJb+zKxsg50rHYKuHOklehMSv4EXmwUS93mhwoOQDd3
MNjGCZN5OnAtfa12JNTkFiBC2JHGMS99bZuX9jvY/Jyru78YP0rAQWV3SCXw+YnpGd+wAdfgcyUa
jI9FpYOFEKTZFJcDxLmyGxCriCyak2nwu03gO0LBFrUDr0jNueHXsuNKeJtNUqIVsLVd9q3RzkQ8
axnPnvNkMIEUwLNByziABnn6IXmCVaPntLQ1ZJbVQ/+MbNOOX7P4XKr8eKevo/irdamARNamAfaD
5kXAqqEdjMqu9prdv4BH1DHd0cu+h4tnfEl2zQuahAjHqnAcs8wYsAxZbbFZwDotZEBOK8+k5jRM
ckI4lokmWxYFOMnQ2CCeXANuYc5dIn0JZM5CeKfHmChpQLxWUa5uybws0V2oapbKI/XiyWCiqUkw
F/AMVwEexN9T9C20xNX7h9vW5h9cCtAMVVRxVUll1HCs4iAlIzZMM9tDRe6nOLCTsXVmwStzcClV
P7L2PoKaxGLt3Jb9Dwb3j2yqLSt1LOo4WkwFmxj/nLy0xBwcfUW9ZAkSy7+yg32Cx6NsKV+qn4tt
HlR4VtPR3NvfoW1r5Z/vYLQy7DqSphW+I2gNJ9D68zwLFgg+LmVTHQvdtLRFf+5a6UUEXu3QdR54
av3OVA9ibnhVqe3MyHBB9fttqWs/xttL1uajiiYxQwM5YRI48hicuhL0Bu1kp82iWpU27IthdoMk
24mkOzdx/h4R085kgC8I4P3pS7/ERUwG8QsIcvyurUF9OvpJgbaCqjhGBqxE0V/6VtnLeXpU+uAS
TwiuiXHUlP5BrBXMzYfRQ5mh2jIDMFZCHqXL0WSoP4B61ddi2dfHzse49HszRfdDSHjO41PyA8YG
xHcKUUVN10y2BaUO4mZsGiWGH+v2dHpLOEc76JHDmzHfOr61IOaejEIRCUgfJv4wA02eom1ZeSrw
EFu3In4K1SqCxwfpLTaRlklyEWQNpBTAe5/V3tbQTzHqL0V5MWICenLe6NTn9AbdQAl867KJdjSR
3cCuy+t4IA0ifh/z+6h8Utz3Ztf/GFx6EQqfhxa1aQwUyZB0gD+gd4ilKtLaWStJgiPTLxR6Ytlp
+w4EK1Byn9votmWp17KY+JKk6jCaYhygpDS64etsV880E0e+Fa+9B2ZrjI6GznJ/+6pvmVTA14mg
CJKAr8I2IQQA6FRxmWN/Vo+DeAqkk6Zz8sub2rgSwbyaurAZVXOuEj8SLgTjogmSu7cXsRkfr1fB
2OwkKgDZUwWxDyhl2Tf85KvpqbvE0fbmi5k59UlD93z/Zv7Fkbt5BVZLo0tf2WsUiI0arLD0RouZ
JYBjF6AkP2g8iharEyAkYKxVvAmqM/ctyjs4xkSDSUWXYnRl+wqSieVxiq36EVNIyCYU31PhUPdA
UMtxJXi9VZvP7vVeM2oapnkCtlmEgngUEMoGZw9v5LGz5C/htR+US3KyfbrIoANPjcgyYYmGJKTC
iZZ0sS+h7xWxYXisvOmd3NEeyeyn9FM5Vb55z0smfi65UmuzEsssVAKARVwBAgUg+60b7gi6WTIM
GNPmPdPhdVltXpKVMCZ8EudEXGrgGvslCJ7jpXEz3jNqez0oegAqQaFOiLkkDZhFllzCJemcAT0c
tJmYIuiYfukVPi+u/dyISHdvJY25GkuRkjSYYc3Kn+H3KXTzV+HS7CNb3ZVnvJZQnZNc8yE+RYsd
xpbwILnijme+5c37Cb4uwANjaAw9zB/vpzqTBlC+1/tZPYPQfTc9KwBibU46iq40Nd6eVFvyAVoh
PwVoy0xcwSmPomjRycrM5rcLbdl48Fj+Di4ZnYKHbM3WxFOWjuqnj6j/WuQIslhr9lqn3svWgH4h
Xvroc6kNZ7GWyihXOs9aldXIzZ1rVzkQZ8FItx4/05wR/CZOXxotoCtgubwUwqa1WItmQpFK0sI4
ibHg4tScZLSEmXYLfHXJBlyTE3OXunWN1uKYA8eVXaqiRPCOmdLaqqTorAr5fwyy/XE7NRrnrax+
ruuT0LczXgiVHfgUClq57yz0en6Bred3YnDWpDG1+16NJFGZDJpdozSCrd3OPikxY0fJCwEb/BTN
h+iF49moU/6cbfitqBrjtDNpNueQnlvr4tzs3h+OPzSrxDsch8YLjKnluSWMsUzgvCaVTDNr4evi
Dc81LBO17ZGGzOG/YhjdXB1CSeBbAcMFMJ0fT3ApB7UW+wIdO55xaP3uWOpu64kecYV9WyJTydnN
LWdN/shj0bxrc0hNacl+XfvyEZU5PfcQcO0kvz1VBBO81vDIRxLc1JyVWEZzZGEkepGNsR+O410t
dc9hOP1XRZSVDEZR4troJTGu4CWr/EenkNgCd90bZ/8458XOKZZyixHyusdCansBdRxFREQXEkpt
j2CX5ObattzG+rgY30Uw0Ad7OcQoPol+P2Lop/R6qTgaeGQWGgGoqendXuG2gugqSMcwjAZAio8K
SYIWTBTAi/UN6ZxMp448JISTCNpWhj8iGEvc6ouJclca+1kY75dssWXMqt9eBU8Ec62KPFjqOcC1
iibM6Leg/WoK8tdtGdsexfy9Dtb6DpqWV50GIZQnJHdDN3gWgbkq2YVLB4AXjjz6zZ9s00occ4fS
JdXkPgrMK/S2tAOeuU+ht3nRGWfrWHurD4PYVXGNeu4Q97tlCAy7TIFhc3vzNsOP1WIYQ6tk2qRn
IB1CHl0fLNGYj2WnZrZRDV67mPZtYdsB55/oi7V6GrpAxabBSwFU3KfCKZ4CZ3qMvn9HcHXoxv9V
GnNQaoDnrSDiQaQa01OvAfRr6hvRi0Ap6FSNGToZcIAXPR1tLZBwjYFGT/CK14q/by976yRVSQQt
KibVtU9t/Z2Yw9iDIRrYZ8DcN76r08NtAdeJN1YlVRDkYLBFVo1PvaBSLWjVYCINQhMF7eMUWf1d
+WB6tS8MVobOFr87UADt4Cifsgfx2OJx5tTPKFC6tdeczX2GeQZeeWzLgq0/ivEDckXMCkhxib/M
GCEr3lrU/QaVs/TNV8VaCqPAhhGJy7xg6Z0TDVaa7qOv+uXXYCSyQj+ix/mknYpXQFDZxm4+IWnP
jceoKb61+/T8V9HfPKPX8FrS10Gxq6uZZVSttYx/I3m0i5Xd7bPe3FU82cA6Ypr0x0dhJuCzzUxU
MEYVgC9KbPpdn0hnteZkgTYza+ofOWz1vqpIFxYCwj0FYCb5g3SMEF8aT8MrDdMDt9zJj7cXtmnG
1xKZ6xqYcy23uU4raZIngQ3DuK/eMRxn0f7X7Czyhom3TB9SCHCuaPxTQDLycSdjrYU0WqPWq8u8
vCvpGwhbbXX6ylnXVpIXL2w8EUzKjMyiXvZDFpEeJJj+aBtI88YHGbTbACXjjkRs2hnF0BXV1Ay0
kTCqMc0qadDPDzsTj+D9MuTXUeElkjfVD5wtkm5KGoik6N9Xup6hNzpckAD1kx5IPGZoFZlpD1O8
v71pW/EWyL9+i2FexejQCtoW7g+c0UD+mwDfO5XyfZZOqtWOamERKbvUOeG94zZVYiWWUYm5VjpN
L3FUVOnFxaofiqf8LN8nbylgByV38IMOFtzqFOf2ejePbiWYDcVUIyl1AxnRMEutqsKw/hK4/4UI
TJUZ4AlX0JfHXC8h7royNnByYq6h/ya3mqzirGLTvwNh5rcMxuSX+oyE1QzuPAAE+RgIuiwAI36Y
PRlkA9LXiWOjrsOTnwzvShxj+xVxHppmgGOdDONUN2OBNoCpuc+ztnICVVh+mqrw2MTK4sQ1mq3y
WXsvZIwqBv1QuWYZpk6aS99EkHoWnflXnyd/l2l/ylXz2IKodqlmOyOGH0l1ZwlRnloYRHwpJOFb
Og+4X015bEsV8/b9lzhpf6qF+lUPwRV3+9i2LpwG0lMYENQ5PhG2GZU2EbJAM7oY3Zvt46KV1gyy
xttSNhNCKzEs8mVkFEO+aDLcaC6FVlwBtrAZ7tEr/YOkwlPWIQ8VjV8CI7qLCmTnZDm7dJWAOllx
WXRyN0azHWby04gQxed82tal1NAyiQFaw9DEK1D6yuSEdTPrGmmo/RycZj7SrB04LIqj7itoLglc
8RuAk7mJo+2N/yOWuZJmIfXo75Egdn6R6jdRfdSmgLPt10vHavB6bYzJFpeuIvkAn2d8Mwtr8Can
eQbs4XV8yBdetXsT8Jmj0yKyaR10PKBFlpcL3IpeVp/AoilMSjCl+Vgmfq3mNvgvLQxouCV5jJWX
ohv/j7Mva3IUV7f9RUQgZl4ZjMe00znnC+HMrBICBELM/Pq76HOiy+H2aW70w46OHV1dMiB9+oY1
LHzMe3HuerGbIFRZudW0GrKKsd7nOeQjyNIM8u5OBiUKJgXAH6vabSfHGbrBUaokXmlRH2ZrshN7
Z8shNd14ekTsv6T62MpNvSXW0P2UycEU1waHG1v15m4cHUFiU0e9oazt4zwI0RvPfZgivknXxg5p
dpAvlDh30SowZPh7yZt70mR23dRzn8yIsrP7jZFTe5lQWSUrbdO/k4dOeuqqRPQF3f6gQqx34VK5
n7Rd/YCbG9Oy03pw5/bqLBzRMuxcSK96kOkZgQKzoci/uF8XX/PNwSy4WyUTBRSB1/usvgy6Febq
vs7eRg7v1IZAOG1fG4dJMT0uG390Y89NsoU3f/+qu3rwm5NLmUFKp0KyZUSYygYxpsDZxo1maeLl
Mzr/Zbdh4uoz2zf9Zb1v8jJhfy32P1YDPUhhfLVEs7sb8lQM7sFPUcGEufmYTpNZE9BPaSRilGo9
AOTGa1peFuL5vXzYulrl5vuZmkZgO4/vN6za1zmYq5tyQw7KIiXzbmS7Wuj2E2U5jLwL7E0OSBzF
7k+GNBxhwau7s7fYr39/rrtn8eq5bvkkdmWnXcbwXDUoUwow/wABfhDiP4+fdDsTM5kZFpcKw5X4
ApmzNF3IFO5uSWRD+G4wnvun/jlzMyuWDQruOA8AC97PAGjXV5WVEpWBWJz73n/gq/Vugk/VmtbY
Z+gf0hxEu5lvX0bFsX2YMRgKvDD6fRPqfn00/WILFuPCVXI39Fw/7s1uFYICiIJPihPYgGYP9isD
TwynfkZ7w9Had8aFN3w34bxe8mbrihw6a8TGkiYE5hOBQv+hb8+9HlWPs8QbyKIe/4lJMBuODjBG
grBK4skLkR4J6ydzOwEXDIegIdQw6Sr8JSnEu5nS1Qe52fAphpuVMiiAbqDP0jniMS2nLcRBNu5I
lt7+wlq3CaMBn7lBm5A2NDBaTT9qj0zBiHl/xDCFyh/cX6L0BfXzaClfuRuk/jzkrYY6J2B253qZ
RXWWBZPE1ZbA8akflm62ezH36lvfaqinJZfxABocbjbzu9ORe6rw7/VAk+39ZjcrSVgrSHSQi3gA
1DtavFnnvXQb86/XvylueJeUcJjAC6Y2pvOwHxLcj4G6Bom9xj5zt0bpYbMD1pEgu/gvSpfoWIAF
atu6btkAA938gGpqFDEMQN/Ghzb3hn372MBDHTymmbUWd9HwCcXjhWv1/sf9s+acP17l+lmZ8SlL
Ue1oEmKoyg/SKd8ldOHb3v+0f1aZf8XVKjExjM6CxW3UyXezs7xe+XZyHS7shacNFIq9mtdobwvX
w/y6/vk9/yx6Ey1rK05Gk+F7km/N1zHqryYvhnVSDpaCs6kAJI4G2DcVURGaYGQDPJR77F3ZFI9L
1/zdJPzqw94ETpOhXLUcRDHFPAvx5savC486/wX/9qg3YXJS4BZJJGO4CcmK7XKIqQMrA377EMS/
7V38lzZIV/+l5w4nQhQ4sy1HhS50ES0JldyPU39e+01MLHgN/iPnWdSJjxa2yaYsVyKjq7qoHv/9
se8mpn+N61wdbOJ/+NXTrI9zmHHOEWPmL0PZawCWYyYCdGE+eUXobrolXdO7jzePCP93zZuOi1JY
U2U36FiRGiwjEM+Z3vi12XijXJqnLC11Ew/EqHWydRlQe9D8VHjlwfvdy2D/VsZLl8vdHXr1VDdh
wBinvDUapFJSkWf0FlYTSU+wTd71pvVljgpocW3nWxqFaScUDCQYysW0tyx2RMOcLcSkuxXlddF6
847rRKNaOyJcpPs+VDw9MNczK73zDI9p3vB77m61XrvVlshMd6OhAVKNrc03wW2zdSo0jVEHC1dO
6pvwiHdhiJsvWQkvrTJ/96to2I+QtlAlRR+8wYi2/bRMNKoXB433s1M0pU0dSpaafQs2qyFVIjJZ
pZG7Ljb9A9tO51lLAJ9yvZz633+mP4vdbiA1jQfcnQhx6i+j/qEYPdl0QTH2/zjvf7fmbjMRG/px
zQwGjrTHZl+ccuhAz3sifqr21AdnczH1uZ9x/2kG3uYkbc0U14H5HbBT2QMsDsiKh/NhPMv1FM3q
Fu7ZhkfG7FXBCMQ73KVwc/e9Xv2AmxhgdZ2iFTPxClYZnur+1uIXqPUvdMXuXh9Xi9x8PLjHlhnR
sCHNUlvD58+TBhAd9utgE6+Ti1CSuef0j9vqT3/xr+N/tf9Lwhuzwujur6a/iTlXB+QW9L23y3X8
/bj2d0/xlj5nt2hbOTqWonn/oBVKBAfql4Vb6G55ffU4NxeeJoZCSOlg6xtq4ccqWcc1P/Q9QSKZ
H/u41wPHwYS44XVkpNVCT/7+Bvn7Cf/awVcvs4Fh2CAs3IEmsDjCPLTZS5d9//sjLrzF20mGakqp
EY4yJ3bNo6TVl9Y5SyCm++Hqz2u85bdZTab0PcWDGFH/CnTxrvPHlbn9/+vvLL21m2M1ThOxp5nJ
Z7knd9rR5GwvYRT1u0nv1QPdnKrCTbRYcHQnIRceWXHjSwbXWNvZNDk/uFAcy3p6IjaHkyzdZAJM
p9J5hf/ounTt3GdJvulMFhiyDex5SEJA6rZrGxlA6Ww7EzwEI96pWfnIXKD59WJ4GWvQQQfFDh0u
dymcWZRWnusETosJRIEn99EpUpiqmhCVqdx0nYzEH4cl0ZX/I0j/2ZDzq7/akKmwKbddHLnsFd3R
ooZDE9SioU0HCRbJADqVPk7JQsqwtENvrlRB3UqTJm4GUcSQ1+h1wNRt/b8ctasL9fbJysLQJxsF
BWzgV1kzPWRTumqafEG89e6+uVrm5lmcwZFT4aIkm2eiOnDCTTgrmi1CPu/Grat1bqqSolAds3UJ
0GjxtDayJpKpebabwm9c6scTDRqj/EVq8VhC0/HfA8rd42dgXDBDwgm5DSgyL/u+oGgU6i16V/TV
rr46vkRJWVrkJovs0Ce3pYV+QtmcS1l4ifJU2wslyNIaN3FEqZXC6E1UAxDACorqVWaJ13dLhcDd
3X31um4iiajKoaGw5oussjlllO2oKJ///YvcTQGulrjZ23rVuQ63cICSVA1j61Bma5rLVW3ZUZIs
TP3vZ1VXi93s8AnKwH0yqX+R2rsAVHpjayBIuA+zjUICOd3dbDym7nso1LwDK/W+2Mqcv/0/UpCr
X3Cz90mZKjBQSOZm2szkhgJVIHcV4P9wb1iV/+lA/9ntN9V5TpSSKUMfA7/I1rOLzzyqEYuQ2bvI
LOvqoW4SkWyEUUoxSxTM7JKy9mpoFDJP3Sb72cydrBU/XiP2t2hjSa+7iMdxj77toljA/Zv8z++4
HXAmnayMtgFKIIV5SvU4y4khST8ma3Xd7v5TA+tqsTnZvLpuClhljW6NtKEs4eDjgMdi9YEN/Mq/
n4+FI6jfBBOtpDSNIesd5Rgfe3xSoa+RpeG/L/JPxce5A3j1MDfhhBJKLd6h3CjDEcZj7AFYHH8i
fl15CdDW0NL0QesUUXroYDm/1KZa/HA3caYlo6qIGUCoH5OTONUHTdnMvRTdx0QT+Hh76Xnng/4v
x1C/iTqKDVFbJ0OuYB7jyAjNt+SYr+DnKLxpq2mYv2N3no3PfqnOX/qaNwGI5Hntkh4nxUgqXwe8
qbSXQsz80//xaMBrafgfgOy3U3GlGPNWszoU+X38u9Ljk0K7ULZLNmj3Y+mfdW4Rvl1WdniJuIHq
MI66owP0noA0ySxHQ8awAggTDI72CFctfzga51b1lniQd1/m1S+4OYGGypM8MRHNAZ70Mwu9+fE/
0Fdn7Nv/vkv35vCViaWAkojESxAT2fJ+HJd04/5CV/7L57qlNzCeCTMfxrnQ11diFW/sQ7WZuaOL
HOOl13VzyHJqFUQStGX0Y/zI1tm2gWVyCi+rmZAlPvNIfbOXotc/9SXnwHL1Bm8OmkuIQnWGKKlF
XVA9wC52VUbkPGzboN5UJx6ou/9Cp7xe8uaM5Xk5plmOpCW1cKkXP5r6tBAt52j4b9/s5hI3hqIY
7RFHTGIiJn5AkFqTR3AZoUTT/fr/UCq527cwTQ1uLKZtO7cMkTwvSMFq3Gtz0sB2TedTTBT6AE5d
axNMxua1+41SzORhH1A40KZh1q3+0zTu6kfcJBNjyjhE3uezAGG7ND+7yJtV979AdaFy/Pej3qQS
6LI1o5lmIPFZhlflJ1WDUCek/82W+wtf8W4Z8mepWzIJCp0MkAIoBtogp5pfWWRgXGvsl1Hjdy+b
q4Vu4hTw+mWcajgDZm8Hhat70B7xNZiPtM60kC3cv0mv1rqJWDFLGpPM563dWtH/5F4zQwazF6hw
LQXgxdVu0gZQ7MxUsRGBAbWQmwI3qHEi0fQbeiXAxix1CxeXu4lgaUOkM/S4chLm5RsH4zQlnB7i
JxvNmuV08u5Y9upV3oSufrRyA6ozGLggjuSJ7UEYxdOwD61MrBs4qAznhR15P678vfmtm8jVK2Oc
8A491xTITx+CkjPGyn2I1/boV8+zmcESS/r+nfBnxZtIplV2NdU9njFL33tt72ZLEs0Y5dyt8K7e
403gKGujjwfGk0gAbwsVSTlGVdP+gho2rIbEuCd0cvyeTiGL4yHSdafEWDTvT8infcMV2kFjogvT
nFbh0Gj8UY4QvOwGcqFS3SjofCqJGzj1+D3Zmh/3ym4iJ5t+c/0913+qthdeXk9ITWx1DEQV79pW
vNgm9MLGM7eY4WnZJNe1Yr4DYBeOOKe+osZ2MCjQ7zWs5GTDTrbkygVdNQ+plW9wlKdqcsor4Rv1
V5p+E6V5n/SDHYuzltdBqcKDtoy9YUgDIqBh5SSPKHMvai4zoFkrxW/r9MkcMBqGkbk6tUfoBUO8
MPFUJfGN1Ioc2h/qnH86Q/PBu8mzBA+NuPxhGVg++mAfqVOsJ+uLJWU4OcbKbUdtpbv9GHaY70MB
jSaW3wmQkKbRPg7lcKk6/W02z9U68Qbz5FfOUJDFVh26NDuM8AnxDAyiB6PZiewyNcm+It26mNwt
4yTI4R+dEdjn5HH3XZTVCO6EdRr7bkcp6JhTEU6943WO/B7cNHRa81kt26DSvpoKkj5TSt6q0d7L
YgqLWryZkwIymJzekpqs1ByZTmE8wLRxm9VjMNVfSVlvBASQmGuFqm0HhI6nwf6t1I7fTFC/K1aw
hFj3YxnIpvU0pQtLqL9xpzhoYx+q9LstylWv1V5afpUNpMQ6BbqAlHhOn21TWYVyjPdmCc04DIit
ka0YPqpCnRqMHtQalvsqGn1rDCLQjPw8pEdp7QHc/cwIBiFFvsuyZmvNcl3SHT0MMM5d0W5bB04j
g7nFZl+Pkkdqqh8GsIJM6Hv5hQ7G3TA6lS9pvkHb3i+K3qOMY+5vuutSvKhCe0Iuv2LDFFj2sxpD
O1fNUOk5eN4Eeo/sxTB7bL+Meklfr0SsBmx80/tXC3on2Xgsa+IVPYyfxj6aIGqtEnhXcNjLjjb3
SawFpizsoFGKTYoOm8+Mek877g8G1FHYg+jFpqWtb2vDVjB3C0vLoGkdv6Z0Uyj6rhirQ8msYHT1
aCqnyKLdBvsuFJO5gT0z1cZVLo3QGtwjt/G3d3UDWevpmXZPetsHGSsg8vQhCxIJzdlMZh0A4hh0
LUoDZj9aVbW1RnyvTPWUaXwvZboZY4jpuWRV9Fo4kALBd8TPqV4Vi2yahIMt0mKkMvjTAFV07PG2
/Kwa8zmJydk0SFRZDMrsff2a6m4U0+bHhYCVMk4veka8BoClYToSpwLMvgqrZFXEX0PKPL0Nuwox
l6PmVdTAgKhnQspNRpJIaptY7yOugdeqJ4WX4o/HHMJYPPUqWT2NDLqbOCFNNTwkQAppD2B5AJFX
HEZNmbMXT3IZSgChx+QgnY/WKT2TSq+v9jY6niMp0aY+aiUq3woLZ35Z7vj4SHozcJLMK5TntIGZ
BeE+m4wddrdf0SYasg8J0dOx/D2MrzG9jM4erX+P9NDdBDK34mBHQFtOx0BZJA+VA+1/DccGn6rH
WXMqtk6VZz5tcusowYfM+7AvxWrkz4PovSFVN6Z6qfXRK8Hrc12IN7R6UKVIMbN3tIrhM0lC01rV
3ZORXjLso7J8TdIsNMmjQANIYseSBO1cAWse2zwKu9nFRroXgMD0mrmqQbcxVXDGDd+ZTgOpgw49
QFNFcdDPCKjWS0YaNp3hN3rssf4FJpTrwczX0rpk8Rpy6YFZgqzm9CtqawF3Cz/vgZNKK4+l1GvH
d52j6gRNL7YAzuORq5579xLzVys+l/gRRMXkalgbzkWjoEIMF5ogvCePPT/X8lXGitcxN2Sp7Uut
8kucF7uFuattewwD9LREc6nD9/1FJx7o2TcfuTeo7xzydza2pRTQdu/flG7Dp2ND4UgytX7PH/Xk
xWwzL4lfmdUF0/g5UvAAQLBKC9svoKNW26HRfmniSc8aj/LITi+OftL01K8b7nO5x7dKO0wzZPZY
W8baETH+XjWi07wgAYEAqrTuM/xGPa0/gzAz7wfZoBmWPlNHeAWrvBLCzcJ56Mx1PB5sikvKUD2e
72r8e6XZaOqKuZ2XwC2GOcdGdQPNkWCjOF481fvSeUjJA8D3YJw+T8NuyqtAFb+EM4X99NlAiKlt
9GhUUa5kTpBMJi66d0P7rCEN7GQgmGAo6eaKX1hOmJMkFOp3y3/FFhxUYCiaOhi9Td8T5PlRcHh9
4vpDxb0Kt5nqPruq5VcdgXLcxlG++HBmlu7F8YPAhAn8BljUCq9ThjBtB09Jt419sgswAFIBdgfZ
1bnzWmCE1Qy/qs70GhUVtw5fR1jl4Zmat059S83vMiV+r+7izg5M7OF+4GuWFkE+ZUHblw8tTNdr
+cl02J90baiV35w+WeTJ6o7m9DHBnL276MD/4PBGaWxHxbBznd9IgWBYJAKFu1tux17aJZ6W8sCl
zG/ltws9zxHNvdQpfEo+YdPouZl6Hsr3pMfbhVyFAldcp1x1ZbqhXeFNBqpbhKO2hPcThwqyjnkv
Q9rRD18JVFAhjLOW2go4Gr/AYZM081TjNdY3inh1zVPmbGIsF/NDzpFgwBuQT3TDcph4p+LFrDN0
VLBY0/ip1nh1quJl7Qtu7YxReEJC/jUefWV848kxrQ/WILxMa4Omu0ztyYxPloktpWyHFuNnKBNn
p0Q7sSGq6bNWPJv9B+yVIIMBkhHLdwqEuqazTOFQVl0GnLCy+VTbxzYDS6VCIJAPSqwhBCorpn26
/TedPluYtWXKyQQ804B4TXIo8wdeHGsOJTrtkegvhZX5clwP0151L5yfDeuZji+dlXojNjIrfpkW
9wpnbYFSML6p7n6MT1MHOdeEeHS6pByiIL12GK2dqiD5Jlv8kUTba9bDEB/qFLL2cmVkyOJc+QbP
blzKzAcqN2gyO7BzutKNdcLMqJr/b6mEyKLCztU/rUELMi33XDsL+loGpjuEkFrxbGMImK2HE/pm
uVn7Jmm8FFT1EvB8vaZez80oa9W1HrcB1RNvhGwJR3bXt0agMOM7SRGYwdPkGsDo0PlPexdaa6dk
gke6aXq6OBoShXT9VJJVmReeg6BI258iKX3Wj75Du61kj1TgzGi7miMJqa0gKS+I8L8hFON1c80P
iUZg7Py6XKekDDiLegSLwXzTgF/s2dp1nirlaEFrMHFOsmCejV3qxD8EDdXa7sJJR4quVMc4rlca
tdZm0T0PLmwvDMiEZ2zKwgERaYhbAOafan3LxqmCUzivPS3Xvxsr90zjPdMwnM7XWb2dYCs1qGaI
rDvIIWZA2ZOCcNUVH6V2MaGd2dAxUgsGEz+cZgINgA7wdGUzKbixU5CG6FfOmZeJ89TAq+CnhAs6
nEA60/RL5IJtb/pJRzcgw3kdYmMn2YkloKk251F/EgWyRUXzRxvfDomSgdyut3gwWqc+hsXzsHbA
dyoEFLpRzg24MWJTekbxqCMY2TEUy1y+huInckNVfynJez8+KPpLn3+O1j4ZX9PkMhRNmMJGQEtA
Z8qmsMMZADvP59aD1j4XLg+0FJvJ+La1X1MNuKP+ow0PIoaKRIIxOw0EE16fmkdLftblR+dALHlG
FbddlDVgDcGgK0kR+nO/JR+5tBEx25Xj7qkht3b6puW9VzcnYb3ryqvmHip378QHYh9kh2tFvuQo
F/QUlxASBua4npFAIqj5oBJidH3m19klM36KAtdanFwqC+BBqdkhFcbWbjCdL5WVJPFKJw+N0pyQ
6bChWpkJDPSwU2L1HfPuIEmRwyrPzH4trAtNy3CYXgSsUzjRvLbC8vMeNQnyXB2aOrueYG/m6Do3
LwOMv8j4pGY0KNonDRehoB/j+Aw9D8+gwP+63b4tqNe1p9GAr2QO1ghGU1mP5MjBqTTg+iyy0+Bs
q3qt0R8hmkOB50YqFto9DNBTJsMhRW0iTgypfCwan1it7yIe9+JDSz/wkJHuZAADvGvZo219q+Yr
b09CuZj8rcQ+08VjZn07kp6Rw3i8B+VRL/2cP1ncRcG6UrMWefu0kq5YaVMexKXwuIWTaNYrs0D7
Vq+8QnYImTB3BDIRAZgiRx3emuE7FiXeMPMY+0V0eGgaP2qcocQZVoJhptOnYaX8KNjkMMTxrAFZ
YS+CBiWxhcw2kfAetj/L0vXFhMJJ4q7HB4MpizqRoEE2mOJIqqMTUFCkU+Ujo4XHk97Xq9CudBwW
wxMGrKnZqYdzMnORjJCvYnzSMIPocC0q4rvSNhWsS9WxDRNe+KP5oxfvYw0hb1e8VwSjH/FCGHsq
Vf7cobGfOvAgQzZuuvnRHB5QgWE3vdbyrYvfm0Fd99mbNf1iHYfvxhcjx6yHPDdkRlx8IlkjU+Fo
3EDljItsxbryVFhxMApy1ql+7JVh10/ZukmfOll6bH44nGaDvnGmb6ayCCmVvoRGLStyhlQe5My6
WQ/1m9IoIUnfdRslZrlFgquOJzrg2HS09DTnYFfaw5BYHxwEd89EmLWyQzNsYHYetqheuQYj64YG
cAKCPZbttSj4bPCZM7EvTCMc6a+RJ35SPblOEiWi8ybUC6SD03WrIPLvDMDxaqLsATdHFpGBtWzY
MSCCdXnRM3zPinqK+7sYntLsK6XYq4a7slwlsPQ8KCx0363YmyrVS8w4BBx/Z7NHOWieY+T7kfd+
quNKKqd1gkzRyeVZKeE1WxZ+bYHWkiHQUgyv+VlvxMpFEGE2uiIAsAJCtNLz8WnCzSasCR0XZNAV
jBkQrFoErWGcYLL2kdjJCqOVBxBL/L6GdQqQ8GZfHq0K1shZeyQNXgSbTk69g69O2IzjTtVAMoHz
d3sugfzNRBFY1hfM+HxTxQ8fNy5P9xkcCCbXwfNMK6OQADDhnamo8UUdR+rw46Yx+icQqMWdKuVv
F//QpgJyOxPqBKQ47V5zwS6iBTRxigBto9TD+CLBf/4EGP26QDGtTaOvGZqnMQlWa9GYnrQpVFYS
1ClD7yS+Q/ow50he8y3PIObIzo1hn9v6R8/PEzoN3RDawBpU9oQU65sbbxRVXV9cmPnDcH1g3lmL
IZAaIOW69W6RxFcgsMsZJJVcKjPI7coUmaBswoGbMFBWC0jwTtC8KUmN8Ka7vxo7bZBDE/XgONAa
a7LKM+pxLdT0SOo4e45pSb8bJso4NJMGFaGisjWCyXfNxxCnfTxkU8ENT+Xt3unMyJhzCGk7kKBz
6tYboMWLQqUOKLZE55Rn6PX6wqrfM3P41ZlKWMSA/BvUGI5SSX/rI71opfqqMh1BUuytrn9Su3ar
U3PFiR6osRXEavmAs8DCmBXfrmlt88JGJZAPSKNSu/qxIL8dFuOAmUfvVttCiGM+gPWV9qW2AmE/
ghYPql9UkTjnD1rDuoDYQHF0IyJSm1X6Ju9TuVbcJIQMbUi50PDt1KNK5FrEHfU73j258ot02bpg
xSkzHdWDKVUZkiL7XaYupCPVCqEvg3kRBoKvragz5KnVeWLo0ZglbB9J+dhU8nFyqsecdUXU2E0H
EazqkQx4l6OWyhUQ3sAbwQFmVB3fKfJ9UgJKXipGHMRufNDHGu03OzTZA2fItPRcuYgUQQXIGyfv
I6p2z8zVcOtAS7Hq3niPzKkU7JetGK9dSYKyq1bgj64bt4piNZk1iPixkmTDkKblHMIqSS0PotLX
agKtsQ6nMvfS9jOFbLfZW2sew7bIeGU9eoP8SQGpEdtbQZxkMKNz+cEysb2NU6wNIUHRn4mo0T47
YuGON1AlOp6TomdpfLQC/SOYJ3cV7hSU6VXpohB5GfrHlKm7If5t4ADUiHcV7lKnJHsgKdYAAfhl
zEPBFDSisOEmJSrQXnEpGDMUwRwtrcl9akzdb9B6ldnDaPwQ/bPS7EBo66JHO9b83aQp7qwt5nPo
IHxoqAKHTl31BM2DzjOJjm6xWLetkXtjNqxUXhyS4pJqJo4sXbV1GaYIYCk6pYIgkJln0qmPxpQc
VGAKne7UKxfHzPa6CfZQOr3r5sqyPjH/9KGb7qfxO2GnBmZFbvvsqGDVouGNveYbFR6zKS4khzcJ
1/DYALrlLxyxjr3kvYo7Odk4uJDTJvbiMQ9y9i7rc+2KtYCrN0m3sWYfi0F/4NVH0f2qO32VTwrU
G/bop8HtKhqzdpUKdeXm3K8UnHcdHzbOV0av49AituryZcKrMa1fkEYMGo6aHJjxtO5WFoRISoXv
e5l6sXasrEDA38bU35E0+3qHIp7Vwmvwp+GX5Kli2hiAdmIYE7b4i4vM9np1hms3ewllOWnEZ4r7
z0Zvxabjsef1AI9ECfJaIr4yEzg1oyg26Jro5qUiwOXQqkVRNoVKHEcuTdCyBm65BoOWMdxxitco
Ltpsxzx7ZQNI3kCKN+1HzYwwHrtDahYvJsv9xi6ClKJbBP+ZknaBorDfU2q92an6KscKfr7aE+9K
f6z7VSsxE6CNsyJNd7Z7Z2M5+aMy9gFpnVWSgK3kWhsHVx10Q9b68JgCUc1RK0vZR1r5XruNgW/P
NyOZoj5B5xzjyt491Ko1t5PR+hWbmiurBjAIgDaPDEohlWWHEhHTRGcvB0ZU2GqoMtRCSn7IJeJi
N+waetGd80iehwK6rAnS6mz4mXudXdaGcjAPPYcMlGb6MXqYRJX72B1wCrSNaEdfOmZQ987WmZpv
VcWNzRuYvZl+07wrLMMZawJqoI7vigcbsh/ATnhjiqEI6piykKsGDqDMxVm3AC9C6xSKXj5Ht0do
AAfkUwQ5upNBYd4WfzVm+jJQaw9P2gelekeYgQw1DU0931uDhSP0kWD9svldNwdTs3E12WuS2Dva
0e3UQgyiUb251p9Eu3aVbN8qNDLQkXI6HDrq9O/QovJ0V91lDaiOToursKDf2ciQvR1NtfwihhnK
VEc3pdOeqFH4Xc527ZhtTSfbpVLfWsLdxRmaigYLx5ydVM3B7R4X/kCVDcFtmaNpMRrGL1l86vkn
79yNjd4eBKQiOneW6Ad1ZeDkUWzAakkAcT4N+ldji7UrwA01dZyueMM50KldC9S0Yvik5GHZ6I+C
56d6zj3qcqWk4KGnEvt5w6bKUyFhiXYYIBdy1WqnMe+81l21eEhslmhAM7HuLjYuEkV7NpXXRLQe
yd8mBdaPs2Geqm5LZFxN/sMkWogwgDIkQiX6GfIZVLRV2xc+mq0oe2wfkp3+GKN7w8awGX60mnmA
KaNFn6+QYPtVNkaKMgWTe9Id7jsVvnv6bOHt5mh6O13YuB+xFBsDRVuFdNiAWdmA1gDs4PwUEtU0
f5Hq1/8j7cx240aybv1EBDgPt0kyJyk1y5Z8Q9iWzXme+fTno7pPSUVnJ6v/vjEKKECREdyxYw9r
ra1Uvt3w9mvPpOiOMLS2WVuOgtxzH4lObIBHpcM1Ci1TS4ejqEabrLwywJKnnk6gdD/RndaMTdW/
hMoM0A42neg7Fc6grvsNL8hxslo7F6O9weQfn45cEiuMxbxDLdM2lIq35qrn+TJzcKPWcQqoQGHV
hvWkdVRjryK54y9BxsOPki/MyGytO/Y+JQ7Clli5ypXUMYvvZq8TTP6og8LOg19j9EMYLKczDlmR
bhpgfb302viqKzfxZkjvhWQ6TuZjFNwjumV6pR3L1OrDuzwESl//jKpoW2vHMAYYP73moAHHuHGq
lrqpFGO13xhbv8mivSzhZWSEp2iX1buaDJu6rRUIdhncMgDT9qPCTZVdZN6m/W1dxxxavwkRBPLL
3VDd6N71pP6ShoeupC4TFI7W7fLQ2+gZF1H+KhA7Cs3jjAkWvZ0s0jhSTkJ/K1mUUxMNf4fotfGm
8KQl0WtC5234ZRm922k3kz5u519kRs4QPodCYbdySh5xL1a3lv4zMM0Tg16ORvu1oEkdT/d1/BLE
nh1Kql0V93qWbrrmVHqPQZ2TxsKajr/Jqne0xGfF/NaGg2NNBK60NSweFUVP9oyWZPrpeNOTR2vZ
m6DWh0ihMWQyXLD4nlbBtvIU4sLQaQdpo3jVJvBPeaXs9arf5JysWL7UpvlWk3nF5YsO4LqtgjuL
IoGnMmGEbDICDZr5jkThCwmePQEPQyK3ApF1DYgF0P5WNX9lIuGFNh7NqCUlm247UdyP/k2vmi4d
TCdsqQuNpV3Tn/Eajyf9PoD0UkwbTfvlx4QoouKq2rCT2u5Kq+5if3QT5arQsWcigVR4k4vXCW6E
rP0Y5SuBoSppoD23jfCrD66lqXrEYLmeraMK0CTk10wMsN2XxFQ2wxQQa4bOyOB2vQyo55r3CWVY
T/IeRKG2rXHc0LzhEn5taQf5TbUxSN/LHLqtQZZvdnsiG/qcc451m9Pok1BRiK3fYVG7evOzlF6t
UHasPKdQ79tj9SKNNE088NHDY50wSy79WepvvvQ7oIaQAINQgta1+ut2OJXaW0FKFzWT3XbQJCHK
k6tVHV0/Rr6ZAqPDJ1j71r1QXWtWcRXQvNfkl7hvt0H1XPS6E+rz39sX3fcqubPmQmjU20XIj5Qk
UjyBSjMEFK84irEBcuDre1Noro4E9wZaX8oU7K3qpKv9RhnLTRpNrlyTe8JrEb3ODugKRZW5F0V/
a7G5CUNS0mArmYKjdhPlgMKZGGcw4SRjshIk4zctkZhH2KIw/kdvPdfU0i+xlSBWL9oehZDYTzd+
/GTgXVTfo9JguK1MUUWmLOxjJrVFue9XM7ww9oasvbWL6BTGBWWWe0WWnIB0UUrp2XTVdpCFYxT+
pm1va6lw9NJiLzYWrhP/oBaU0urbohWvxU5zGlBDRTzZvULZpWD42ZAcIrp45klMKJTiHJDtpjsl
0EdgctF+kKGssvusLN0iyPdNYx59qdyWWuPqpuJYCfMmI92xvMK2st8xVbtUSx0j0nlTaG3R0k8M
g6k8ho0M+f084aUL8V4d07KydCeEhZtJqau147aidN2z67DfaUVoZ8GLR68kFxs69s8qSbNovIoB
bSHylV760bN52agODHsh+uy+JB11JtAeHbISLSnD3KhM+D4J0YgfdftIQfLT+zZRx1MK9EcolBVB
uh3LyknH1vbVbxUU+4BO+9j9yCNytZRujY7HxCA85LbMKbGlufFUlns9l9/kkJeq0Y6B8NMXJnSw
cA5FZqfJ7yF+KFC1M43HsSjtwUL9TTQo4H6b9GIj+9wzriXCaY5fEXyRxTVEb3r0ZMSAA4T5wkxO
mu2L2dVQmSvaYpNHvjsShkvNaBtD8S3SvprK70i+GlNlm2GSFfeyo1ES9YLdh1/LrLiRvHaXYVrI
Dm3ysrhBIsJta/or1DiluLGV8E3sysLJzVezZRwr+YRBgC5l1ItLaVPVyjbKDoZ4zfy8fRr+8oSW
34CbJrY2FERLkl/FnALV5kORz7U601VH3VVk8yuTdujcoo9gFLRlG8erZVpc155ZEUwK9JtolfrW
iyaVbjxUG18V3W76RRS3iXlC9fE1Dn/W2qPiadRUhTvJSucyHH5Lv0Lb6EpHQ1tLVVsIkXCiYSnH
yp0yjbusmJxEHh1xhAekfpubrJ76W5XoFHqvYoYGR/2tkoUdL68ssPGy3Excz3FKdxMHNSHTLRtg
g56CYGDyU7YxqGlKPvY8JzQZaOuEWo+EI+X2BYVFd4K0AjBenDEPI72VgshtYsuO6Cd50i/4NexF
YZxl5EpTywOq2V3zGFFurujKEZxpFciF/kHuAqcdRxAdlIf18D5psq1F0zDrajugHCfrP3NI+r7+
sxWQEwFhPgq/FB5n49BBQDE8JCKmfUTM3c/lYtmzUVTf1EAePfPZKgYKK4Itkd30cNgsHjdRuqUn
nIj1e1PG0772/a4EDgKSkW77c1GL92kvb6GcpmV6KGr4et1Tqj+n1ilXnuvoPjAeDI7Vs4xtp+/1
+JecSkAIfubdQ0vdJqG5hciC3XuM5TB1m8qZm2YNQtF7TRn2o072MPFk67vM+wYv2hU9ddPnP2ho
ECAI5i8Z+RLNJ0Ct+WOF+uAZDfncrp12A58gL4ztoPpbHhOhqnYZTceoVzd5+KRaP6KMcQNmb8sW
WKSQF4X4ztJ3ffkSSd1OC77FVBtL2jWBzptkbqaETEfjDcpspVb4T2urdCcY7gThJzPJb5W2dduq
25Y6iD3Lnu+FmeC3MmHvT/4eCMhrPDxL1oOQ4topTFuIilFVNFKwTi8eiJ9uOJndm+Z9rUpbDMqt
1Kd7vX/WtUPuFTcWjlApIodpme4oPlcjJSk0mUqqTkIeO6nf8Qd6sAf00mPRyZVXzwjtfNAcQL22
7DNEtq22RvK1UYihg8QxNIZl09tPR1qj/rfUi69F6m5GWhMPetvCwImO7abIjF3IDYvoeEsiNU1C
9ZT3wa+u0KxzPZ+ysErDqY3cnupfaRHJt9FRU0zbqLMrpcaLRkW5GQt/74k3VKqRsOAFw1eqooIG
YUg/sZ92KhVFMS23sSFSpxO3hTB9G6fui9STak/FU+bnz1MB1sInes79BzMb9mlWu4rBcIrIA6yg
7XumcTQAYNAddzzpVIOg7BSRoSNvklVf0XPZdzotq6j7oapfDb17LGgmjhF5xpD+DMvBbkORwXHJ
lRq2h1LKbKNX7wbtbqKPGLbED8ntVClule4rhdp9OGetDeZGK0agmpIffXXcFqJsN/QHUsr3naAS
e+UPcSc4fvTqUSfU2ommFu3ZX4ZibgRVdWLJ2Ccaw3Gy4ZBYv8cRfBW+m0ZExjhUpUlhLR6HgkEm
WbuzFNGOYiZI5NF1pgibPiauijuq2kDeYjTjgscWrJ0uI7tAH7YkSPBU7z5qOlcttadQsYg1gHpW
SCzNISKB+8SsxiJ8o2MNHLHdVBTti0YG0x46unxSe8YQZowhJNgd1F0dAD2JYqnc9FVCTqwcxJKe
Af0aFYRBHzBGu6Cz8S1t/E2R3AWKsOvaAsgepRUKzbZlDbsel8MI9UOgP2mG7MYeoNc6OEmmYqcU
HOpJ+lmoCiU2mg0SuFsd6kxykuLhSpiNgSnzs3dCJpCTqGgj5+SzKR1IKSOOkAtnULnUWZxfS/lz
FSWOiLjomNW3mTF+NcLyV8mrTwKAGqtG5yrStyld1whklwdNoVRdIdWvfXGgEAdDafCu6xA1pAw8
jBTtpQiHNqLApVNcmGh51RQDcxP9CXUEJ1Dbuk7JJL+rIUuaAbgPU32XM46EL7ncgILjrLldXd0+
zGKCEpUwSSdyYtCs5Klu2iUPCv22oTTByUh0TIhTdG1f8qJHdOrTIKN5aEiHvJ+2aaC/qdNwTVcG
i/metgw4zGXHp6NbIdqi0zoKx30E2MUPTDA/6ZUsxBSMpMe6Mh6U2LBNXbJb1dipSbCf6vJWGbwt
WnpOEBeHgstZAPHyEgLxfiBCoUdnlq0TpdmPchh3sidu6p7RqZ1xJXQFOBZxk7U9dSzx2CcUGibl
2Pb1VagDdrOqfZQIoLy6e0+jHBuFxaPI+QzoK+rZ+JtGMepEKe2GKHDr+s5XiF6FyomKHFjnG9Nw
7K6y9tr4oucwSNJfFlkxML7Qrql8OYpPX5iASAPW2ljXiVe+xDkjLDXpRu1HBUX+8rrUNTukuJAD
eEnaxlab00Bv1yiUbU5jiq/sWLS2Qp+4cEykp9KcdhHxQ9F7mzIABtcMR2R7nYg1YuM3nsX1LVI/
Oj2O0puv2lx1Ch2tvkJJ0imH+4ZEqjfiR595UBOjkzVQChknyTywjSSJ4nYyeW19jrAieNbou2WE
n5bYH4KCvz1Jt5rufdFC5RQ1BjnpmyLUZByNa9Ad7ElbYhB3Nf2fji5vEJkg/YntKSSImuBMYr/t
hfRJmyFEYnut5vFTpjbwOaw7gbYO3Qa7VqqnSIXPkfgcr2L8Hj2JxpfkGGr8vZhzvar03iLQR75P
iFOB62caqU4tOB0PslJ8F3lP9fJA+4LaZMPsworGRf+Y9sPO4AZXzOfMY1ATVSb8aqbuqAUJWlQt
2MR8TPdgzIZdVXknOVA6u9HNHy2bd7uwjRyPcGI/pLqI4AMVw74fA6AV7Rc9DO7Tob7Sh1g/SKl8
ZPan4gxdmNAn8J/UcnqotbH/MoR1viuF8S3MM5LcoH1TJPEm6wg5yyRhtnQzNseecTmEmqK/gVyg
b0KhR25QDB6aotpmE6UBv6WD06rXAF3uzUg+9Gn1RMZy8uZuQtkVIQTyotsPynQqVJ2Cfs1NbHqn
MUb+v1chjK3oip0Zc8ztG/S5hPYgSN0bYWK5aVPCMpmKnR35WmSLiXStZMbRH+TyJNUi5diC4ToU
w7T+qg4BYv6PJIAFA8Ys6QH3WoDqHfO+Z22pLNuAT2fOfHfDVT4Z1ysLruDzl5Kj4kRnb2xo3YJ+
d1VX2Ze/4pP/3G4le/rOKbsMdXfa49pwlfM8xb+oB8aCFSMXvjyqkQE6RmGANUlF0Sqb3vi9srsV
8o2xIMRoYlp4xgi/XDzqv9VT58g2nQJHpq+wATj3c3QIodbHL51n1H6wHowFNUYRRCWRVThigLwH
x9ga7Y6AFhr2leAWrvg6VXZ8kIgScLSb6fs/kBU8z+0wdcuQFEmX5QV/Rag12YoyrL0C+3QQXUK4
momNTDZK3c4VHYS8/4G4w3nWzMeqCw5L2ohRTSWLVWnKbTQ0dt5kfdtP7sxt9HcVueQm/SmVNg4i
yncEavvLX/ysioX28QMWlJZCUBKFyzp/cIaD7Jo9w9m28n5NxWLtdBesll4silijqbyTyJEiIrQI
ybnLO1lbYukJkjysUglqaJsG4JSRJ1Bz9/ISK4e1ZMz3AFATTYMraQySbVSmXUtfKmPa+PW9bP1S
ECHL+qfLS0rneXd/fSBlcfG71DJxm9xI+uDX2XaegNg6CCTt6xX5g/OO7WOhxdWP09C3YgBQOzkD
BjkGJdk24w+97r5RSAOQFl+TF1lbcXHpWxVZ4GiCx26mV1P/ktJsCIHPSCA8RUAGlw9y7dvN5vNJ
gKAoq7C0gno+x1kqOuZuqf+7oS+p8nJXhrKitd52qvclRbk8yFaM8D/w+j4+1MJnVIowiYoS8qFk
Mv0CJXVj/BkOyneM/uBZxFWCGuxbemyKKIC0y7qTkccrM9Kk8yzbj1+xcBydD7SuM+DCgX9ivnTi
DJvsamQuYLwqv31eq+jDSSkL71EkkjjmATIgyWF0a1t4nJ+IfFftlfveIWsKXONw2VpW/PK7aNQn
a4lFORGFZFYekAqnTA0S0b0fUjMWrwygm3NF6/KC/0Eg4K/zVGc/8GnF1PKnEbGrfwkECLdSB7B6
M0ueTEy2brjzVHe7L4Tt8yTLwGWi0hpleeU6qgtPE3Rm5Bcl3flRncSNOIPWYvrGeSaTZvtzfL+i
F/CulPsnM/xjzwuXYwpAeRpydnQl+i/1JtsO+2Yz2NTm5Q3xuvM/H/LC4zRZqjCLANRB86If601p
N1+nh55Omju0WzCq7syMVUDsPgTPjbBRT9ZK+Hg+jPvY8cILBfWkC36Ly5tZdn1iUJJSSX20FWe3
8haqi2AmlZmD5Ce4iGGyZJueL0hMSVnZy+rnWzgivTCBXyXIggSHWdcV0OmRPMJOD8IOIgzjgS9f
kbVNLTyOpPZ+jUIHigzFqykEdMvW7GPtBiz8DNhFWcsUgqFeqA5NE19HMPgygfJO2h+Gvtv9bxta
RCydLoutUBUYQ37bJ18iemqXF3jXTbxwwZZi5JKlSXBPfS7YpndlG8SUM/xg+Nq3cBdeZ/vOHZ3K
Hr/moBuitbXnu3Rp7YU7KRvVE4vZ1HmQwgeK2076610DnV+xqf7B7V6xj6UIaFOKY5lGxJgx2FQh
finU15XjnP3RpS0t3MeYjNmUdsR/6q68gbI3z4cOfgz2SNFg8w+UxlfeWG3hLSrYiFYPIGk3HouD
cTV7x/fJwvvMXjP9/yA98pdn0hYuIy4EWfc68p/eBrFrEz4/UqO09VtvM4u2hswNWBsMs+IMtYX/
6BtooNKA/RfKeK303kER9ENdpyuhyvxnLn21hd+gKueHSU+OFdBfMMqnXr+BpUumWa54XWltpYX/
aDw9q0wah1v1Xj9mznQVX/lH7222esX2rpDuOxmva5qKa25YW7gRKetzVCOxktLtUFgBfHEP4OWI
wgm6ONluTTFpLRpbKoFEWq1oZS5wC0C4bqI30BtgwIF6wDyyTcgmwQZS6MZ4u3z7VpyzvvQnZhpP
loSsSzRcRYDzmEeKZsCht76a9J8ur7UWYy+HzFInE+tpYjGr1r5QfryVq3CvSHFg6yFUXtOItvIw
XM9kgFZND0OqnEZFeLn8K87eD5NZAyL/SJq6uP6GhgaRksCIykeBjmwR7XUruqoYEr+y3RW71Rd+
DQi7IkTv4ztgeQrdlehTeq9ffEtauSErLlpf7GhqUykWBq7i6H2NM0wlHt3LZzYb+x+XXZclhVKo
xsDHxVbCLmiECn7GX2kes63cdZGa81f90zqLnQhjlgSiAdEUHIYTvNIbm2rbgCO1EZ6Bcvu2vIfo
U9zTdvXXip5n7eLT2vP//5QqCEZhCv5sF543Om15yCHkVtHPywd5PsH7tMrCO9d6M4WlwmM3HgeH
rJzYQUcbZ06a14pQZ7OtT0stPHQkhNLUJJQeRqAtavYlAzFfzUit9Caamf+tuGKH563EEkUN/KnE
tL6/n6ChZwWqVyxoSNJNYZZXYaveRBnqAcwQgpqo/jaQLaFNfb9yqLP5/Wmefy28rCBVXjD1aGVQ
fXhp3bkOUUA9CDbGbtbKNx+gN4gPK0uet5aPJRd+U9MgoUjz8JvZUgFvwEE8BE5oB9NhQnUuc4VD
otl9vqIeet6F6h/rzsHUJyulqqgq7zK8Y2F7O8Xx7+VX4RdwfsUd94bTvP5f9mnIqirB1bao4/59
PV3OJi9riHWZoY0CvJM4Efox5CPRDfoIJHYOrJMrfSW4OOvRPq26ePIzQBQF/VhvOwbvEC7qxv+X
tOfTCgtb9ZtaTWidznG0Zg9U4nibVq7DWRP5awlDXNQeBFr7o0H7BtJ0spHU2552U1u4lz/Q2Uv+
aZGFHQ6+OFZKyT6yInk0K/NLMPRX41BeIbBzFSrisw+k9PKS54sqn9Zc2GAKWaRCr4aBK+PG20l3
4j0NSslBneJUQIp0UXzZlUztyR5i773msFZHWjvZ2R98ugSepeZJl1HhaNDW8NGLsvK7YsxX3u/z
wfunfS5eI2PwlCFr8WcwXp25C1YB00QAaj9vDoCUvpd/JLGrr/mWtW86b//T9goIB1YCD5nZPUCD
h4q1Y5EK3SwQTKOwBoXnyAr50VzPAVm68n3XTnfxRMW+wDALmMaA/7qNCZQ/on7W+aZz2YzWlll4
lk4Ke72fB7xYQCoN7Zs5fgWVeHmNy37EEBd+RIB6iAg36ZccHsvuSYiUFRtZW2DhRlJBb3zdorZh
eKYrlY8+mlOXt3A+MfiwwvdWxidrgB3GlO2uJPY6iUd/n209Rw1vOjTlZzV5usCM3glXzm0++z8e
1E9rLryKgggC8wXxKsJwpwjPXnpt+TDQXmLwmpe3d/4ANdPAP4qmuJxiWicz+9Aj6qrl7tTJAJvD
PH68vMb5+/SxxsKgGzRvsqCNsLRSdAcIB9J0PZo/O3WnAo1tAEleXu98GGt8LLgwbS83dEurqJnM
Y0rn4GDYGy7g1NAejt5j72Ruv6+Boz5fXvf8jfpYdmHtvZkapdBhjBKqTIDfBtQFpOr35UXORyCf
Nrcw+apSDHMY8Ir/X90RtMVulkme1R3XfNHaUf4BDGitXtFMUsZ/T7naMFxTz+1ga9j1NcQH5TfM
YaoofbXyEVcOcwkNaHT93064FL4m+rfa+67L3y8f5doS8t/9vFaSAmcqzjVK6QZChoMvaWr3lxc5
P4nj43stQQDUC4PIU/leKArC3Ytju6wNZm1HN0FlOKZG3h/V1H2LHuBimoNhr/xDkk/3oqddT1Pz
rUzTypYV80ZRkIzqreoaONxXhnHaSiDciGoP/BMySF36+ykNR6BKxnZqO8i22l2V6C9JYp0UabjN
FGBkcX6yIPiWZozcHlyTTjoOcvVkTX628gHfXcffnJis6cDUNFlhwKyiqcrfj7cG1pylg6xuIz+z
Nqk67Tyhuk/nF1vJNwoSiMjH3WQVVNhpPEkqfG2xM/eh/AP5vSwHS94WO3nUntIWhBFcpnIUr8sQ
iRhzRhP+ZGI3XVWa7tDCeDK/+LK+6aB35j30v8Z0lQysddkjnBPUV3Bg0G/r92oDZMmqbRk4ujbI
bg+xWKMtawFNj0mVcgt0uypfD81DXU5PoyFBBO7Qe7ScMgFTmBm/6DnslQLV4ig8RMJP2Wz2fkPT
pUm34dRvAvlR9p5i6xRTS71sS3++RYsjnb35p7dIjgfLa2Q0KSvnZR5bkO/uQrvfFhTFKtta7Sz9
efvf12OwFkwpqNXifIM+rQcAcci1UVK3WBOONHYz2QXcCV4FXiLlAOauqlCNNunt2kDM+U3403g+
Vl68GUUptF7mK+rW0OkJVreV0UIMnZl4a+qk/+FQ0UnXJFER5eUF5XpFQQuBcys9ztsUNhBPQN5f
K7veCa5yFFf/e83c93P9WHLxHaPY8jQpY3fDy+DIKDjHDNA1dmhbuP/Ah8/Rwp9n+bHa4isi8Gqh
68PoPCa97aTr7HbuZ/VOeyfv1z7bn6/TYmeL75ZIRqRZKTsTj3NnJv02gLHKrxn441p3q+X9P6KX
xWqLh76uPVMJckvdEsZAI2nGg19Zwm2TQPA2mpdERhunCJCr9G6a0fouKMYV4iI0YtXisUyFFY/3
Z8168XMWAUCL6JEadRw0GjLStt6Mp3kUdO3Mkm57mQlt/7MhLYIBqwGinhQc9zwibvYHsW2cxK0G
qut/NyRzkVFnfF2pqfHo6g4pj+fcFux3Q3r7B4Y0//ILRmsuQuAun4o+CjjLWTR+coB/nuaRezNu
DxFDR9l1XyC8vWqOf6s5l93sWasyALVLosELtoQMtFA8KS3h9frSQPN22Crhfx3dzJbyaYlF6MG8
G6OqfFR79UG98gt5qyIIN8KyubyT8xb5aZ3FG1w2NfSdhlNEcvaQPhTgS8ATuwQ6c+loPXc967Y/
rbdwbKYYl9HIkW5rBXleeAcyxFZuxCZP1mAWZ73ap6UWXs0SS80TDLbm3wATP9Jn2xnHxqZJuhoF
y/Mx/WGMn9ZaeDUkmvMyDT0+1ym6KzXG2nRb+TeolQ1CQTvj5D9NN+jfOe0BBWjcePx/Elpf2MzC
2Y3ROBIBsuHmxRq3EJf285wNvz6IFCIEZ222zZ/ll3k9k6aDaVlUiJdwCytDvST/17PR/oZ+X9xF
d7Jd3gOfw6cFIZw1N92uVc3P3vtPqy6OWq5lq0zFOWo8aNsWRJuyY8er42Zm6/jji35aZnGYnoog
D7ReZLOtU6PtDchIeb8Wr63tZfEeBJnYjV5JZCEyAim5DXfM0HHFVYzjWX/1aS+LRwCVrbSrwLBv
GcHHe0f4oqzUg99xwheOawm5aCK/6QcTsaYAScdbMNoUv1OmZqmvlbgpvxn78hTu4NeET3NRxN9C
8FbR53eRcoXnsvLOzt/m0o9ZPA2pbtQ6OZTKGOB6F0BuKPrhOE25WyInX7fG3YoTnZ3xpfUWzjoQ
ol4c5gBxHr0BeG0LHz3m5asP+pWPfNBKlL9imtrCZ/vRoAWtx9tQaUjZICNa5SjmTtuVXa2d4sJV
10E9WkLPDZDh/WzqL8EbWlD+VcjE+cb178wWntnG28xVhdW47aw//bDYJSzDjBNPQXEL+Wea+7KN
XPm+watMwABJw/77CQd/92RLSEYyhHI2wPhDI7+/qgLUTOK1PsCfjUXWsFTY6rImSiQRC4fit43X
CFqoEWQjRusCwzuphPTzcN7VUVnnLOTzWgu/UpX1pKheNB+fh57Mpj7lzwx+dTo7P+j74Ag3vt//
9wiJxQ4Xbsbk8HzZZIczRwR1n/tyN8ebP/MDc+zBya4Wws9mZhbTbhSRYzXMZSAmQPVrozDQuHhM
CThJDKQU7JDJrIo7PMdbfzWels+50s8rLq764Fmo+enzyWqbaSvRc4i2GoTldAO+zP3XODni+W3+
VB3zW+MIIfyUPvqPayHonwD5+bCZ9QMV3tLBSiwOe9R1r+0mTDZhjF2yncOMEQ4DQN3DZT9wzg18
WmhZ3g7GfBKyOtHYZoYcjnVdRlTCZIQ/ZfOoCqpzebmzpvuxr/dr9KmigAJGPQ0xn1SHraoj9OOr
X2ZFlMurnE1DP+9q8R1jL5cpbbOMsDd3c4Jd7St3HoxExX49PJz/2vKB+LzawmMnNcRLHc4kd3+u
H4Ayu/UO9W46xG5wi2IGmPzgproZdsm9vw12/b57vbzf+cJf+gELX97ooV/J8vwDUKVguhCSzEag
MlQDLtsQdA+FqN43RrlmpX92Iv9upe8h5KevmQ55VE4eVjp34cuH9KHdcXXuQ9d0UKYW7hGyRjRp
86xu54h4bXDNn0DQxfKLWHEIRCnVM7bN1hK7QxatSEgSS+MwZLqrdcG1ouvPYlOflEJ56KLsVMb6
DbOe77q+RwKmDW8EzUMZrRiYWJKuxA1rpr54EVJDSmOvjrWtosBryaEHyd1073XiSia09vEXr4Gl
JGEMwB0vKaESGWwGDw71MMAu/xIgPoVk28od/pPXtjj3hXOaaj3wA4UV/ZnXhpfc+c+RY23ndAih
fjoDMtBs8JXtlXGnu5dt/Wxe8um2vRvlJ6PrLSvrLIOvnlxPW9ktEduboe7798QWSATa3uaN8N/i
Ff6+ZXkRcwrxlBoKau7bZvoiNFsBpaGVbZ19ej48o7xwWWYEoKeKMRfv2/y8Jo7/LXSbd7eV3zUn
hO5XPqNy3m2ZomIqqipbywRPGrW0Vbr0/TMi672dJ00hv0iR1beDuxlrEjjKDcIeDqJEtzNDozlZ
KB857daCv9g61Ef3xZECzMqb9B/c98cvW1xsVVKrRq35ZbVbHMI9Q5AOzWZ+/4p4s06gOP/YWjMm
URLJeLXFTZWSPqdwwRs40wXntBq19eMcuZX7yx/5jEugz6px3gg8q5a18NMo4FqKNvKNi8A7+mHx
Oy1QmKMSOa1ckjPGxEKWzD9ojilLpGeUpGYndjkPQipcDV3mNE2xkoWdOzUDUBJDvCkQaLK4uBKS
5idSVHXaNstvG5Tte+THI/FrNx7EYd/TRzERQQyNZuWizN9+8db9bdnlPaEsIeUFy8r1WwcRvh0t
5E+CjWCuMUHOONa/rbR41k2JQR9d0WhbMsvUrQKY2BlXIrXrn9pOdcJD+KTswjt9u47EPPv9ZMs0
6SYrCqEgh/DJxwHk80uRgQ+4mwgxjBeDASGXTXFlhWVjN1FHTazbgssv73q6jgWqJpdXOGvsH3tY
dnATNR9bWWEPafR1nHNL77bKflxe4x1a+Kc1/HVQS2q3p2ViJEZYg/EoEa+3u9LWXykPfxUeNDcA
rG6+TlfhM6Ja2xny35zGPWKF98pddK0cgm+1uJFWnv1zTTPM5uMnLcxGk6Vm6hFr27b2tJ1xQ6Tv
h+mHBXbI2uXb4uS54+ok6vfn4dJBLFyLUKQxM+w47TkG9ffQnr8jgyv+ntkcM5n3ugW2Ai5y3GdU
SRHMvgpv8xX3du5p/tvWZ5P4ZLaSEUiGFeJ2mkC7TgMeZkYrKBDcPTfRhAOZ1a3AtEE0UbJHBdi3
zVjMkzEy1SofLAvhGKOyAyObnMtWsmaJi+eknQwjCdqWATi9dOj0FyveRVm8svm1RRaPiJaKdVSO
eItRVg5SGDxngniIqrXk/0y+9rcjnp3WpyNOrTDJEEjVtmb8mIY3CXrACUMAJEZuSfLj5XM79w7/
bbGFG1JTv9BT1Gt4h2cuXOwiHXBSmVSfYMLKyqt/3rH/dW+W3SX0+kbNMvBIyUTTVT1Omb71AqQo
o6eVbZ137B8rLV4u2jr55EVsC+kSb5eRXRtuSiljxnYBt/si7BI3KTfi3nPXapfn6kSfj9RcPF+0
k9Ka0RTW1jt5u2Kb7gp3xDXNUMK1UvrqWgtP1HgyKu0K+4wOKMDYNTXacfsvOujqZOn5b13wP+bC
/1RAyweL8TqYin6cTSXdeU8IFdoo0l6Bu1ipSJ/rbP3tHBeuhvQet+Gzt/LfEiloMIXQ3+trhR5Q
K27WwuVz2aZBLIU6p6kakrVkTwfVFI9IXXGa5B2AdQLbd6sflptc5YfoamCrNCQd80G5K1b81/kP
+bH0kkZtDA3BQDxyuOjIH8tj5DBJbs535H+ATngXX/jjUyq6oRmUaIkfFy5mFHw0+GDCb/3vw3Vz
PV0zVm1yxNPAxMyN9jN4k2k0CwwNr77QZw83c7m4vEaG2tyUT+1t405uexuuFueks67v0+9aeKO6
B/uSde/eKPxO1Z/3HoXBV+2mdiQbkRrKDXO1eo2K9v9I+7LmuHEmyF/ECJ4g+cqzL52WZEkvDPni
fd/89ZuQd93daLrhbzYmYiY8D64GWCgUqrIy5dVwcbTLlsgySER1c4/9SLb5x/jSvLV2WtpQknCX
B9MNt1FtYzgGPXdg8TUHpLSv0p1hB271ELmdD30NnjvQs3TlA7FFNOqeWh3gB4EZwaczjRVCGKja
9tCZc4sb8o1XJOQZZIKWXMYG8OwjdiDaV2BmkqLY/S8xWdWBQEUNHQRqTEweQN4pjJ0OjQhbuAN+
AhpSYEb1pr0KiBM8DExftNHp/Et/d/2eOzHOrM+YDBMMrfR8uZIHzRxILW0hF5nBZu6ZKteVV3OF
E3tMYI7U2oizCPsJQNwggzk5B6RqWf73moUunlihX/UkVYgBIU6MgIBgvs02qprdZZSF+vp3W/MM
XRY1FKrBua+xbQ95kFC67yUJgqF+LIf2BLq86xY+Jy9Zbz81wYSjoQ+1YuxFCSA0NL2t8j33tVvV
aV9j23BqfwYOpfoW72ZagrIl4BsgtfcAbMqjYDrdJvo6WeONCCQOSH4XX/fB0Hjffql8FfzdeHuX
julgjOBnvUHP0kQ4hehLfBc8Go/lvnSV76IPcuc3Xhqw5gCna2JCmUCWAhNcEOKLGy/snucJ+klf
Ofu2EiQM3dB0CYdJVFlkN4COdZrrkQwKPQ1kryNqnznI1SRoEhi8J8/a5X9qi0mwi1IHm04fy1CY
dFq323bQ24YQfGxnUIJ3gz2fW2stJp9aZLLtIVFLUekTAGdAjN/GgRdrT4OEUY0KElMdpD+rx+vb
uebooPAE37goYfzJYPKNSVHGVhAH2QuXO32AJBR5v25gNaOhPF0qqjYqgVjR+XEVwOOhZRDb8BQg
59xm+zsOAe2koUfrNTv+Jq554alFJuyZtSrlrQD5ZyLtsvQuBHtHGL5dX9aqDUMimkhkgIFZCGlQ
RMMo54bkTcUb4s/NJImeEL/8z0YMUVVQiQLUWAZW9XzralTaIeMOXx8yHRTDgfSS6/KmLECbfN3Q
2gsXmGbYQtHUkA2VsSRlmdjr4yR5YbyljyIVMg2gsymBiQ0DMPQJPoRo/oFSjX58Jgie2mUBGJmo
dWovZSJyELG2ZTfcNfIdzTmnW2E7R3ecZa4c6DNzjC+25VzOOmVjTGdb9RW0FqwWKV9nQb77M7vj
Y2JXV6gasmxqmqiCYv/8G0ox1EpqEyb7XbEdb5e9dAuUsT3+SyZJHftiN+mdBW9RFZmNjTXg9bKa
l+CkQ9+qe0p33Wawe6fdNnZ1w2OJWzvYBjmxxkTHLEy0GOzzkgcoHNAO8Uzr7I5yQ/kTQMD3D/ji
1c93YpHZy1oA5/ayajGAetC/WBQ5O8pc0uAPkfVWog4DhiFI6fkBxCDm2UwhexQpVhTjeRD1OvQT
0IVMUHa77rArUQZbbCD/UHGtimzsBPZeKMoOaYig/Cyh7BR1XqFwLtQ1FKBhgEdRI2iWEI3lalAh
w5cUE1iJa9AagP00g6xBRNyoDZdbLYcGbg8JXW3RPiA3fpdoOgRdwp3cpF8Q2HdCOm0m+Cj4VevH
vmu9kUTCfVnU3wWRmJZcYbgghbBjH0QyZ3NW7sqz382E+bGsUScnM2LWArguaLZTtbLnSd9V4AoG
V6NdDQ/XP8fKZWngFQIPxIMZYD0m8wxNtS6NHorTRval1CBSuvCGQ3kW2Os4L9UKDGpICvODAgXT
quNhCHgWmFOLGTw09QVE+sXswMPvdA0PBLz27DjbJuaYRhJKGHGJG3/2iU+hV8SZdqMDet5/QCms
HZHTb8KcUNydEH2bRqwngi4LxGqWGLIJ0JK4/unptrCh1VQUVcJZNEzMrZ+HccByR0MMctkTMSkm
gdxcEN+giSeDJvq6obU6OwwougwXE1XQYpxbEqDkZYQjpLzIu+QROw/tejdBcsMX76EuPMuWjFl5
Szgkpc0rCax+OSCwJA0tNrROP0P+ydOqK1VDwWSy7Bk6+PNANn2AOO6NVAHSpujjvQLhjazPZ3uJ
wtRBD8nPBUSlxlQ4m7D2UU2UxXHUJF2R2La0ZGZtCUEV7AHqXhpgX9oP2eTB9T7/FuabmjKYYomI
JrFOCOM6RgWh53ie8E0fKL5F2yR3rT/6uMW21SYGIvSBMm7JKLvtk22/ETfcK3Tlejn7BUzaBXhy
hbYAlBbLDFd0UIiQqIRcd45ZDw0zqwFgHQ00P0Sol+2VAboz131tJYKemmebZX03zmafI/kHH7rY
zE5tdL4oYxCvlQDNTO0grzkxmx79yy2n4C/MXSGKMs6tFDQ/MUR82JR45qJ9N+U7WQD/c9Nv5SLc
XF/fZz+YNYeU1iBoXEmYeWDMQb4hDurWxGNRNL+JvXnTJFW1aScJkuYKaM17cIumSehTLq3N2OsI
6VrV/shJUzudsCCCTSqYFUGEA7bxyktTSLlqjSsQVd+ovQ6RNaG5r5baEWrUac0CrOZRg2eONt0Q
Y3oSql6w5WyBUtLS/hgl4Vbql0NEoBAazgJxRbVVMQqoHwZtGCHaik5z30GDshk/2l65L6QZIERY
qeJMBpvE8LOe85/Q0nxLxOj70Aa3ukFuar2BbEkDRuJShNxFCwLIpi/sZiIHDYp3DiSbocc0peAm
JoJ0I4ApEyOIzcf1rV7LBk0Fx0iRZcVUCJuqiGVXzKQkOui08o94U/s50up0K79CT+UfqpdrtWNT
BYpfBtZJweAzc8n0i0zv6Rr6Zn63FZ9BpY/pveAOXesb9ZGzNnoMWTdSQTSNHMnQZDTiz0NyF0ix
sGBC+bMwWTj9T6rQ7n3T96U9gLUhWexD8Do+QQD1Xvtx3fblgcFW0vsGwRDvZ3aZeR3UBSiE0NMR
bpv5tq+ec6irQQQvHX5et7QSDqkplFYU6EHjzDDhENAOU+tVmGrQxKk/UKzUQZ7lY/zqhiI1ldto
wHg0ze7nwqrv68D6LwCB89/ABMSIQItDCjTZk5vb2HyuEk5J5/IaP/v72Ygn6n0WV6iCeEDNuZX5
FaxhThzcDsvr9c1cwZKdG2JdZqqDEPRZKL1Gdvwhed2PRbDLnxB4IFa1WdA+SqzOl14wTl9bmc1r
Oq40FRDzZPAf4BSg7KwzxyMJs4gSNeE4+pTxt795incTYMaDXVgQGcaZTHbj3uC0ry4PyrlVxoXS
Ol40iNbreM4P29qvPjmGKy6r3WV6cG6G8ZKmltsAUuiy15pfyfSUtq9KuOV8wMu3JmwgmKFwZeCS
ZNMwPVTSEYUdLOWQfoSbzEvVW8p3i+EgQDHd7Cb9xrF4mZmj1owCgW4i8cJ4Of1FJ8mXPBhKWYuC
CbgWVa+8pxAHCjvUdtOLuUv+E5M/alenJulPOjFZzFHeRpGEMmMOfVXA70s3Nz5xgOG7rga6nQd1
6UHaddvINVSGgIOwlwKj7lUpSpDOG2u3TakSZQ7J9qbvKlcyhmA35hCIKXvV5+wQdZ/zOEzgyQZq
iEhRDUllnLrJp4x0QJ96v5lzInveUXRM4cQ7E3UOkNeMDnQenX7DxeSuePaZacazlz6ax3aG6ekV
j7PA6u4BRIYwLtrrGHF+pPOi6BI8z1+UAgx2PHTEysjA+coZj5cyFderAPPFIfChyQt+N6tCc5Zi
sBuQ9RDOQV45YafLZetyklB3AA5mgScLubcET4EsW6YxcLLBld7z2bI0JkrWBWn1ZkoCTEJAM9j4
VXnaV6gEpbvUH+zJ1YjVxXZV25KLUdzHjkezs/LeObcvn/s/1IZS6IhhWxPAMZUCox/EmcGaZ06b
EFNf/GrgmgefHjgmIa2zIImIijMOkpj35lBipMz5zcFEnB7tXqhaZ7t629n8qvhaeAHvv4JSvKKb
FzR6jR4lSluJAeQ6yt2UQAJs4sTMNac5scDy5QUVJnIT3AAeMdQHNU03kPm068S7HgVWMiKUqv6s
g9VY0Ma8rDMSoKMqjG5fjr4INTq9knzxtchEzjlY3TRTRmcEXCPkgkQhWOQo6mW6JKCfmnH+HpjS
w/X18EwwMTgeJxI3hWl6sth4ktC5aDk9XTexlg1IuioS/AP9H5HNItMSSOmgMkwPhb3SGoNJhICx
5ORLh6CuiA/tjLMFwiRfMorbQTYPMbjl+moE6ByKixBUDNp9XpiPqLW4nJ+2cs+e/TQmsAqFKUUy
XT4FKee3w33s0pcDscIfyzu0Apzr9laQlTjyJ1vBRtIBjISASmO7feUVIzSHZiuBzwHtKSfxUlva
hJvokxIt2EC6+wNFqwdKY7Ovvcq3J58fE1Zvlj8/CCpc5zEowJh8LYT4NtmBaoYY295L7/mTwWtu
dlw3un3nZpJ2GSDrAjNKcNcDlBgEPOjtSm59srPYxnMLQ0JCaJpKgJvL7b7Muietq+6rAu+lZHm8
/hXXIs3pYphUqZCXUY4ocIiA6beGxJaqfJ8FeXPdyvr1oKqiimeRrl70ms1eX8oyR3kGsnzocIAk
+lPeodwqbuxpnKfJ+mWIUUskgBqiDZv/9UJmkCFDYANh+QeEApdtbUcO4F/b4ECnFSRXfaVqEtJo
80phK/0/eiqOtpkg1BFhNsKJ0OGTwQEbnEMxYPEhuQ2BOou9evMP42XrJ/9ok7kLcyUzNdg0AYAQ
7bZwp4P6Mt6Oz+3zsJe38SH4InuZW/1M3MItMQPqND8Ln4dYWLuQ8dxFxo0kX7pA+8tlMckVQfiJ
xdAB04qVZIabxJiNbL5N6MELmDy67lVr72wJBByYidBR54VzMeck6tqs60LkVg+6U7uGX96mm3Gy
Fiu/ke8lv3OpOlnmFrcQGkUuK/AGANZu0NMfwBxUog/NHGoB4MyYP4XC04/kFcole+OevjZQBfTG
J9RcC5/HorN6apG5yyasSyo7/El6jEgaOhzcMCWItMpkR1AaI3nKKx+vxrqjIRbZNkh9PAgGDA05
+HlSXGNBzwEhrZ+YExvMV2xqfQ6CzqToOarWkO6hBo8hXprEEY9+uH8Y6Fk9MSc2mQ+XdFI6VynS
VdWPfphegpmNzlps7RflBwm5A6B/eXX8+WBsOyAe9DGLEmSrFLwW7AqvhNwtwhDqevMh2S3431Ad
5ETdT1TD5SvvaJWJRY0AZWAIc9KkvLjvDhjXfZlEJ7sfX8I9xd8Otvy992gTPdsAoChDUSgIrWRn
bNpDu0Vbjh+reA7FhKpGkQbAZHB5ahnmDSJhk2q9fT0srFWM8OQ6Lpterydv8UbtTAU1899gPWKX
fvwcqpArxVMvt3Vb9EJ78KtnKKpYcm5NPF679cvuxD7zuNbGVppp7wvw2MHRPMjDWACNf1AKNugS
O9dXux4Kji95ZkODuoMfT3hfoqKegqg/Qa9TLf/3UZ2z553KbOkcKiBK7mOcxwVDfl3+GMuzFXcD
ZzFrW4fuPE1+RHy/C7bRJKhnSc7RQY8OxNe99sa00TH3RZQi/oEcayVhPLPGrKoOAVtUZUQBiImD
uRW8KHcRZNUBTTMcaP++QG4c9yYI7eu7fyAvoHGNOZ2wrklQ6zZMChg6d1NtVKUQWtAEmUK1HW8g
c7Kj1czpJvR4d/PKKB4oAk5sMZFgFpd8Jh1s6fMClV/ACJJoqtxUKfbGCPneLq5eiiV9MpLsNu1T
XkL7l+8KxBDOnWxc1P1HwZDqYcgM4Gc/2ditECwilI2Csudxp0NXojtWe7TGRPe6F4JMmCoCa4FP
bNRr97ld4BUCuXsvvCu/XT+CawHnzB7zJadaySthbKAgiTa96BYAB2d7yIe6mSe4g635laVD1trt
N+OD9Hbd+KoPI91SUYkgusQOAqZViXAqY2cHrwOlQLfB5KHHF6NbyXSQ0v0xw5b7zbxSw2QBjDIi
08dY140lmWDJ7eJvsQ5p+yjOH6+vay0tOLPIpAUp4I5dmucGrmjhlTzktxPq4IZTufqDYZVP2ss/
FAdXHl5nNhnHqaAcKAcEm0mJfKAoAwIjA/+m4D3Vag80hS+eoVZwfakrIfzMKuM+OBY9Eq0OYuay
amVp5Ah4r/OcdCU9PzPCRIApM5K0GkfiacNXE/rwpZQ5RIEp2a6mCt1yHkvR+pk/cRnmZkravFcD
ZSH4gCl4HyDyavUYLmqsYvcPGR1vE5lYPhWSOsUGFAlEf2ys5J7K3IHwxhq/56/INDCCi1cJz0d5
m8rc9OOi5KQdZmzql9kG0cGBPmxzN3HGx8ShLSL0+MRN7gn3PFmgFXALIvrJ7tKfdpLkFPmsDkuB
7zl5s9u8QSr3Zvia7ZedDDI0msHG0K1+4JbPVy+tE7M0HJ2YTTuz1WcDJ4Q2i5U9FZqg72k8bR1e
+rr6RWkBCUSLSAXY110Hgps8lWvihXrmiEtyQAryoaoh7xG3eluc2GEOPQbuBIjyYEkJZDZp/KZP
OPOWar6kr/8wpbS6hSf2mOOel0qYy20Lrh70XAjqZIILCDeI38AXtL0eWVb4V+AlJ7aYU1/BWBLS
U2GkEA5VjF+klr1EaNyywFqz4g2Zo5PqwhewRR8CvXpvqSCGNVfFiL44JshKzGu4U1o7EpBLkta6
SiMrkD+fF85PXb1gTn4pEy06cyxTxcQdmiSVTbLJqrLQy5XnrPqlRy/Xt2U9NJ0YY4JFLhYqaWR6
YT8QFEtrIJfnu+COppnBLa8kxPNjJkjIkwTWy6YNvL4B38qzVO3NgBeIeD7MRANSikZbR1HgKXfp
4xJZ/YTHTtfa0q0yW8NjAb6OyYIWB2cfqftcpLAn+8hEA7nQdK2uRYJJdhr/BDD9Tei0gnvVjTai
Fe2Ep+sWV/cSeGwAVXQTHGrMXkq1EQpagzvFhMKUDqRqNqKCKPMkmpXVRIDOWOiYchQvUPxiGYYJ
HiI0XwVJt25aAlICWd6p4k2Lx/RgVaVFdr1PMwO8oA+57IQRhFRVRzSt5Vf7ZD6Mr3NsSW7nxjYY
JDMLQrYycB68UtC6Lx9/KttgbDJdT7MCPzVA6T1KQE4dOZrb93bySIc/lR/Xv8AKPAkh5cQek5eh
2zGAPUvCE01OemuGOiR4t0cn0CgeIwzA62OUOyXqfkUiCjlTKlptCwggOLQh52smnLCx5hCYtjAk
UwaPCfh4z++joq/SpSeR7sXhTZaIHujgtvH0k7PmtZB9aoU5XnM7qHVihrpngAWHMgrN9/lWcumj
lMequsLTQFlmjitizlQxpz1USyqKN6kJZojTXQAMA/jGH0RXw6sit6sN5D6gcWth1siWbqZnyALy
bo7Vk33ylZlLEUgGNZBLHDQ8jx2h+QECKZuzqasx68QEcw9GVR+HNXVc1V9kSwVBE1h1/BIiVqhQ
xx6ENzmVxjVfOfVcuuaT3GXuu1mvG5RKADqHdngtahaU2L3/sixNkXW8dIGcY+fAMqVforhNdVDw
j+7yJFmUunJCD76/T+n0oMuxR7/ERQw+scfcZXENRGLexDoCFECv4GkBZQDt+oF//5+GrC+Rtjj/
J/aYEycssTGTAP4p7oJdf0MfnKKDogWfBJS3MubUSWrRq2ab0J2E8gN4Ump72BcbOsM873n8BKsO
TyBVokNxEkLRzLGrUHQSQnpL63VoF6A+AXXZf/lSRxMm05+UOyGMhwTvvGhLdnRCa7Akvz00IMzi
xxH6ey/c4sQYE6aNTO5zNcQBzrYohIImmdYF+E9m+rUvzBiqjDEOQ5cvhrLMAuqvI7rl3tipH1MV
3YtK4opC6YF1/07RNB613OoZPrHH+ESm1DGkc4sAAia1kzUt2HV1Txp40yNrpXPojx7XxbhDKZUk
nSKKjUDBHgpBuO3nF/2121LSz9EVPyj3GWiEdqJTbmWn+aAIoohKSx+m2/KO9+5a/Zp/fg7UBc9D
15CWnT7Un7Gy2ebusIHjbGUujH71EJyYYZymhvJLU0BYw2uEworApQY4gcM5Bath39CBXFdQDrwY
rVOFOYUUKpYCAaQ8dzDD75R+eDNCKjiyRFC48Ycj15d1NMmEyDAHc0Cj4IUXGgBINaFHlGfOqtb9
8miCiYqaLpRZb1ZUA7l9SZtPXNkAZYtZh9wknnob5Z4Ayff1ulnewpjTADSKBq0bLGwihWHlgQpO
oYxza66mwiffizkJrVTMuaBhZdoo+1mt/yyFWLBz0OSBeCf/uL6glRE63C5oWuoaRoRMwhbFJUD8
DRmyDl7WOAQotvymQH5Adg0dGKckf5MNWu+d4Fc7xa4Wq90Ot7nHO25rMJ+zn0E3/iRVKGdJFFBO
IpjtsvTX3F324V68oY3JzjK+xPfNTt/pL/kdr6O8utkny6dudmJ3LtEYMRuZeKiJ3JFe2wj1IQoh
kQLwx/Wd/hwQuYjcJ6aYQ6GJcyH3mJ1AhBPtGC1zoNM1L32EvA1uC+mggLI9cDpH3eXo4T+bLi2I
YK4jBn8KHjX3BTb/ILlhZ4d38l7Yckd6Vq9/E5193CsyAdvX+V7kJUgeB4zo4vqXvPE2A/cSOZC7
CPW0frO8Xd8OelIud+OPMba+HVTDnNSpinKanPaelub3YiKB50OMf0YT6a1pGQ9lovy6blXhmWUC
7iALQprTuB5+BD/HHdXEabzyJdwo34NP/dgD2PEwRaWDcbL7ZfrfF1sH8SS5013toccgoHAj3uko
TmMwx5OdlJternD9nD9HGI+cBGVuaw0emWYCOmOR4s9tta3Fdgftxu8x8N4WEHH7Pi5vBTXcxT3o
7IrhsBTVVymcvTIWn9SBPA7Qf8vl2Ak1cyMvmRvU0SEV0i2Yi6wgTA6oZULeRIZqNNRUAhQu5fYR
wlluUxgP1/d8LWaevq8Yv0caM/dKaBKvBD52yrZlxxunvTjEioiRuz8yfzoTPMbAFLQI3BM+Ed/n
erKjrLWWObdjo+CklBdrYSwxHyeRhmmZSiiBxtLsyep9OPPay5edQ8YEs119FJqDSbVkVd/YKUBt
Kb7gY8TO5sbci/POWGKu0D5EJSmMsBhxF/2gz8HY1h7ApO6I+xACgte94OK+ZowxN+ecNKYaEB3a
v0HmT7m5k9rFkkZeIemyi8XYYYJYnKbzJEpYlJl6Hai3t6hUuLFqNd/gfLOFyLLYFWSwPF74vCz9
nltm2fLiURorJYSoprAHC7IdQfw328p+AXx27cc+6lS1A0ne9in3Ml/0eRxUdGFnAfXTPIAWwCjh
kc9e5OZYC80kBLEvDc1ukB7lYCf2+1mdnEbXbLNAfjnyGGfXj8PRJnPwevBqSplsANhRQ7Ai/Ane
es6B+8txOJpgTlw1k1yPGxHau1H6mgf9KwiUvgxV8IqIsmuHaJtU0GwsDYyy8aTpL+FuzJYyRzGt
lbGLBKiWDt+XO3UHMtPUSvfSgVb8dHQQRKjRdS/hm+n/HhDnDTX/xaWOi2dOaKwMgtSI0IKlWQF1
qSaluErBoWqfg5vfDwAYpk7b2mTTFkAP8X7BZdeL2QLm2IJ7wVTqwYx9KFPeUgLqtLbS9/Jnt2+d
4oPqKpWDl0JZ3rkeLi4BXIxh5hxL1WCm4YSlD97gAB8RoRhhvNEhvvhtPFByRl4F7nIu89wky+lX
dbKQICT+VlbNftA0QEW0yH90Pi9YfM5gXTmtbK+tDatBIEIRQ8V1tmXb2JW7fENLnYnXbUq/cKoD
xtDQUE3B6pf7eW5FSDt6p7gtvXlT3YJYH5Vt0Gn5455KwiB3wXQXwHv3nQ02EV5r8CJtYraGXiUn
aXJdK23axAguaT56w3w7V8/gZAR+ubYqlJnHsHevf//16+KP519IlapD2yQ6jh7eeD/VOvtiQhyw
FitOFnr5/KELM0AZAOICQ73AyaSJXMgmKETwHbrSMt6RDH6rXpdXys6ZePpj7Y+PqDx4sT3pDtTT
gu814jfX9Vb39+RnMPtrLiWETmb8jN8MRgCePzd3016nsp52swPdFKDMoD27556z1Y0+scwUhVWt
kaKlLhOkG8MBjz754zcYa3DBvbODlBl4vLlhhcatC+8/McrcG6oWyJXQAS80LrFik6gAh7eOWQUi
iLqTqxloX1W8Na+71HpIObHKXCXyIgpLVQkQ/bLKlyK4AwDtc9S7TA7dR//U3fAxZ7zdZW6QUiz1
rBAh1ixWiSVOog3mCStWJO/60lbv/pOVMfdEK9RzMQQF/YjdtrjrNtKOKtNwM0b6cy+/G8HRNjEr
f4F9IqOMKFBDBR0sTb2t/mp/6SU6JgC2bBfNmnt7wB9eJIwRLol7fYmXFYLPk/rHNvtgjLsoq8QF
iR3wlrLfu8lbaNrdE2aUQd2E2WDUqn9lJei8/6EwflFCY2wzr8a5HskAdcPEn7zsiar/TN+6TY4y
JObuwDDLvXXX3ea4ViYclF0vjpke/76JICKNTiaq16pTvFDNHFQ/b4Qtz+i6TfRQRMguUK6Y8xDf
yn0tlK0W+4v2mOk39fTVVL9c/4br+QxVdfi/NphsQgYlVTmYauwrd8XT9GV8NlugvRLDGsGCQAXc
mpf6vnnvfuqdF7nZs8yZieOtkUkqGjx+OyHvEn+OJ2tInwgCHsk4792/xJk/q2TziDwWJqjZwFsa
xwS9FvQryL30SOHudBiUDmL9f347NpuYJ6UsZQ3Xxyy/LRgaSLpDMnPBB9TrLk//cV2MV+rDKAUZ
9HR9OnLaRFb0JbyBqAR1ScUFWWHtX3cXztdic4BMSlMyGW3ia0OxXapim2rLnVRo7v+fGfozTnKb
MZ6bcKlrfC6YEMG4KImBXU8B7/rhbR9zFwyjLkzGgOVQrGOYo+oH1eed6IHTAHV/Lk59PVYfvxZz
nlUohUFsSMfDc94QDLrX0mgNAmBq8I/rG3ipRfkZHo+mmGMN5VyMY+Z0B530lg4jZqWVPeWPVI/S
dCG1QOlh4f6Kq6GW1vjRu+iBw8LntfLXXyvgBKUy96Z5oY4epkYj1gQnLzvEH5gWBX0EbQcvG+J8
z6PPIeXU0yvO+ldfwSdWmQ9LjKwN5p7Efl9DCE+YnmNV4ASu9afoiQ3ma86C0pI+r+A8HtCWihV+
Gyn+0anxIi3t36JE41N7mHaYPcfcQ8zFSayexpNfwHzkwVDBpdUjdpZa6ET6TjIx8R28XHcl3lYy
ARpzKmFWgCXZz2IwAQetA9oE77qJS/wO9dbjQj4rDifnHTSCwtgnhJ5D3YIKSo7KF0BFzvAy3fKn
djkrYlm0KynKwYKDY5jo20Q2rdj8n7U0mPXQuHOynkZt5z4b8FRKMkByOuU5LnUHCcR/icYn28Y8
FGqzmJsiSBNfag07Kzu71l40kXeWuF+HeRp0eQJ6q0TCVQawJsbgNmggurNDRa4ol/t1X+B9HCb0
AxSkKVWPnBIdbisSH1MoLV63wDk1nxHr9OMIKBcncoN3LFE/mq73+0W67TDXc90Md9uY+ABA+ziZ
0acTNB+mPnZWa2S3QTR/i1qj8hoq4iEMd0TW7nUp81Ul/7nUwsxZLfdnMEEiDZpUMWY8RCKJHi5I
FISYiQ8lCHRChGrDe73ydpcJFypMFV0JZynFzSRndhsdKh65DY3eF1nP0e8/c9rTL1gSoy06JfGN
sEDpo7LC8ZsqgorN4CGZON74eQecWIrEPKt0A6tRySsJIQ1UfL/uJavPxJOlMJFCH6U+LTU83/S7
bittmv2I7n+24xW3qK9d2zEmUnTGLI0hiO39HtqXTYL3GBo/TdNZWT1ZU8UdP1zfN6i3gf0ZFNA6
Yy+VskRSGoMWT7TvEzh16PB5bAdPKuANipujOrm9vpHrGY95NEl/0smnmpZSm4CXhVO8Uxme7ov+
VUUxdFNj+JFsRcnKMmhvhHbyWTypvptvJcirCJiz5g0XkLZ+Co4/holiZV/OmZjhZm5dsLrioDvY
a/KkP6Jy+CT/BjvlVsqTAbicwvq8eI526ck53YQpqUlRKrjats228NL3+hGy43bkNfviV7NXfCpQ
WE0WwIXONP2n6+honAl4LcGgdrMMML58TdN9rmGUVlM3178zz7OYcJb0ILQdWtwP6gjiKAMKkAVH
KvQvEfO4DiaEZQBzETnG0y2LrfBRdJUNRiGf0i0Ioe742ch6FeXouGyTKpVIJAPojxDQ2aPdbKdt
a0+bal8BN40JZAxIo7ENdByvdLQeRf8s02AqKOhMJYBVIH+VynhX6LEjxKoN+XqrjXhAC3k9/hxt
MWEO5AW52tC+JllugAiFZHToSrfqffDWP3fb2Lqj2s3Bxvjy5lJ9muJn9kAGa/IrKMNc9x/qH5eR
8PhLmMgE1mkh1AS8R2J07fv+Ec12u1O9aXqjjFSz+OW6ufVm2cnXZcJSJwZLmoqIvKofbrSNsY23
NAqB/pXjtpyDwWJulbE1igx8aYB/pw7pE09Ah+L6YtYvq+PeMdGlqceonyNENUFrLSNtLEK2nbYd
+9Fqyt4aF8mW8N/rRv/ygjxaZcKKVsyGGKm47cfdOzia3jFdZi++8D7tqLRTtEvsH+AWum6Ut5lM
lImTbo5IijgaxbMbo7sXE06wvJwhOA/VLNhWTWrFzGbc/N33YttiZAHVPYBYxs8RCfsf+BfoGbvi
+Sz0tunnuKlDPLJGm85cxS6IUe5pCQxjKhvlf2dDO1+fyYSXfjIStO8iqAhuDcNu7pNP/Ydpp77G
yj+wD3KimUlXf3LzhYtRBGKBWulsYPSmmux4MLx+We4FIvOm5Xi2mBiylPHQkBJVtw7I4vKWoA8a
uqlfbDpX9KC/hPs983kT3RyXNJlAEktB30bKiFaJkFnS8qZNvCIpz0GYpEUTKm0aAgRpOoxveuUN
0kNreAkBdOG3YXh7yMSSeurLBsMPqCTWueLoUyTZkZTvxaD+VieYzb9+ntcjl4l01ABbzsUcZdnl
C+lTPILqFNLy+bANUygzk8zKp9opG8NK5G1i/rxudH2JR6OMS8ag5UnHpcfFXvW3bV7dTMYMkJjm
ymbNCf7rjXLU1/7fAhmXnOZKjZQYQZJWMuN9/Qw/8THDfZP5vL1cL6af2GI80Zw1VekI8iM63SE5
Ichqhq+6W70YwPh+KXwefeTlONBnKDkujnHMopt68I3l9A5NFkwOCKZFG4UmukwLOhRCavXQlBFu
9F+N1T0HOH7/tdZ2/A2Mv8rtEleY+k38hTwnKhi8Qadipql13WXoSi5j9NEKc9cli54rAUFOliQH
QXpslV8DT7F5PRU7mmCuNr3rmlIbcYkbRWmr8Yi6+mZQtjqG4PMy5Jw73nqYVLrvhlAmGY5A1O+U
8aU27qJS4OzZXxLoPytip/8GTM3G5YBHOh49uT3uehdjuhs9sPXQGjO7C+EeNVg2GqwXQqK8rIh3
Hlje0dIcQ6qyRe3DcGRRmUFQ+0LFZKvZiRs66g0PI/2X7OG4Zia2zBgBMcNyifHAnBxC270CkPZU
60i2svd+U3IQ8H/JY48GmQAzZ0ugQO+SljTBIwKQibS8VObo1mNgyyg/hrWTNhi3AnXD9SPxl+fY
0TITbqaJQD9diZB1bqqt7MY78CpCoo4CnQT+wBX9266cQI2JNQIkHkQ6Me6Tm5v+hdKVG08o/BBL
2ynojxB3DDn+y7mbNCayxNEcZqWERKka6i2YQTdxMfpRYUTWkvZ32azvcrXILbBxcjoY3IPDRJtc
kNE4qLGzHYbLBKAGQNhwq7V29Q1Ki1Y+WHTFyfM02vm36x+VExc0JgiFZjbqfSLGvi51r6Igbhpz
2gYjV6JrzQ7Vo4WEggldNZYkrgyEUpLLMsXNIUOGLHanffwgloDqzUjUcid6LwNH4uk9rrrsiVm2
nxGoo6GIIXJ79X22Z1ffR4X1fbKT1qJYCO6FzFkl29AI9FZrIf8IYJ5pqbOl9Va17X2pwKhI3kPG
PFSs4n0AIwavWM8zzEShYqkjs43wmJakX4X0WBiVNTech9La8TjdSybwmFkuhXWH6NpnqWP8H9Ku
YzlyJFl+EcwAJOQVqnSRRc2+wJotoLXG1z9P9u4QTGIq5+3w0Jcy60CqyMgID/cSWlm+aRlR6dRA
K+eJbMtz7podT2hwLXhbmmW8jmEaLVG6hgY59ZE2Xra7EFV8L4F88ugGKSjUiM3vPlu7nZdm6Ywv
njFjq84toLSIwRPP7/2fmthuiazYVWvcpZF5f/0Y8uaWcT2BACRvk8MBUJCStKUxI3hMuOnQ1VLp
clSMoyHmTCB++R6d0qcnOTSNBZlkNNWAHeqM9AFligSA9Bta5+vIpukRLbZ5iMlVf7f8DMbrdCWg
1wUCOVyawVaDL8/B1wvJPldxBm+8GPezCyD4L14NnDfL9PfFmkqK3zaRieNJU0C0sQhpWOCxeDl+
jhm2KqKPVa1UhvnHDKWlKY606Y43i6uJ9sUssjURQaz6IinxliqC7k2d5jtF0WMrr5ONlpuHMlcs
oiZ2VZd2MaAkCaYUeXChuxR79RR5ihIi565CZj1IzyC/G5ymKi1wGDx2yfwMppU7aQKxhK80AMoP
D9f3O88xv780FksRaYIGnTlEMVTDGGSlgJPOl96Nt9M2tdMXjjWOe3xHui6sCbVeF4FZ0XxZag0G
XpnxZAtG6UDmLg7eFKGwBOk2qUQbMgVWIwhWCcyjNtqyNLvXv4VubTasWS4a485K9BOG/UiDKFTx
9eJHFp167Pf6FCsi1IiS/XVzq7CypT3Gjw3KrGmaAPcZEzs/Fgc/sbIn4hlPmgLxsR7dc8qLfgEl
SDN5E0DS/xsAa/kFjG+TxDkJ5QrvnCBtDnMsPVV+4rQpt6Wdt8iMb8sSOFGjx5NNyLCO3e+w/l1J
vCou72wznktUK70pdFyCadBZ8rQPx2+zAQS+cC+nD1N91Hh0H2th8HL2GJ8V1HUqNiOcidynViRE
VhzyxsSZOJbgv0Q7WEQMeGMQKttBlFphMFmdyBMQ5Fzk7819i0OoBkJGAprVyprguWqLg4yEvDWr
hgs5qP/hubuYNcLEQ8NUD6mQ4/YugOoS08RKY3SWJirnxbD64lzaYWIiKW9ywKpwuoRD8gR5F9qJ
ETrlG2R98QJMZ4t/h6++OJc2GQ8Sa2Y0aBlusQr0lcYeIN99gAxheAbQ0OsOPPwkZwO+t+4ulk2M
EUNPETIHEM5Edm4rZc/XXRTPAOMf2q41zSBA1sAUvgvB64g+sOsG1l0uqLlBoIRObpanCbwTul75
IzBo7WPdV1ZQKE6UNVBqKozHORMvYCx/um7ybxbpwybjJ9SBVA3A+sjxoyEW0Ubd/UdjPE62ojOf
+OVL3igZRyFE/SxPJMIbsu0bCwHzuVPqU1dLT6MW7AS9JFbbJFwekXXn8ddA2aLpOIfdGNUYKGUd
N8StghQIxSuXE3hmhA0Ug2kO3sw9zgTz7DJVjcnXJ8kcUc6Ld9J964CIYg+SMTAs0r6Q0aWkPTxE
zVcqf6Q/dfFjrIxXMSO5McMQeLUOjKM/8LS7DL/MzJo3uGaohBTqDSgQT1tqnBe78sbLeJoslaHj
VuPUi5DRKb+LBiC536/P6Xsb5NfY5GN8jGcR+kqu0x439SQZnWWMxWhFyoBjE/RWIjXQ09bEow4p
QyGvt00guGVFnLbVH3q9mq24aLcGyR7SWrzPysoLJ3UH7b23odW+QVv4cWo1YutZfiNrylbXZKvS
h1OczpsizbzMVC5GGx+KIj0FSfam6c3u+ujWb+6PwdEJXvixOQd6DqIQ8GMbf1MCPCdtZE/Z8oL/
9cgWMhkgwCUmyKMZO13UoG+K4Ck+2FR+NHf6N1q+MTepC7AxJ3O0OqiFMcZ3gpQTKs/S+ymItlQY
XNpLbrwPN9fnbnXzLcwwoVXXSR3R6hmNpgnadAwI//bABBKejOhqfUFf2GG8puTnYxPV2IDDvkaq
75H8kC8dKhu0qdRAsVKyo84xnNad3fKiQT0XKrUbc8dlqKYH+ctBWHwH40srs6/CqqFpo4350m36
g2K1rrBpkUTms9BzJpfNmpu+4XdTV0WbfB5+5JHqmG1/mOKAk2LgmWEcJpgK42CSRvTpQJMrCh9k
dbKaUePctXTDXZk5lXGRECqKGmXG7m8LH0CreHpKRvNIS9AQ/Ao4hdLVK+9jmVTGJ6YgBtOAu0Zq
SC4c4is2GmjsDm1XYmVYitDdTikPg0t3+rXxMS5SzMTE7BX0yWltZweiaKtmZTXJUTO/pVzAL2/J
6O8Ll6WlcjBNEcptbakek6I86ql/SnOZV7Ok83RtUIwXkcCFUYXA4m7qwBk9KCUBLUqTMbI9eDhp
JbJA3LuUNzbGpQRRF3TCoNG0XvAdQjHn6NBsml+CWzm4vW8BTeCLJfH2C+Ne6lCaAzEDmMTPEzRV
mlYRf5+Hi0Jua8DKIIt63Wuu8i0s3JnKuJF2nNUypvtTtbSNQhPQyB9utNgy0NICUBmxVcAgv/Gu
IM4wNYafK1Pnbsh9wP/ECknnHDS7R43cE1VzBPU1DXhlk/VY9+MYaoxnUeRWzeUIAbwwFc6s5N6k
NPusTzxJrp9HgqxSH+jH0ayOMVHuo6l7BUXgk1ArnPnmbKl32ejFccmLrmrmFh6uGh4TpbTaFh4I
CR/OqtLhXDktGuN1/CHJxXamYP9Yeqib+hSqykmu/F9Jg5x4Pm7TCvQahe8ORv8oBFw4O+fO1xgX
1KANa2jo5VRR4UhFPISJcdImdY/MxI0SCHd+mpfWaIw7vS12o954apR41TSeohFwP63dxUX37I++
W/YKnqxqyLlpeCEQq8/tt53WKiYKaQRFX6Szk5N4P9rNMdyiCOuZPBTQ6gNysf8Y92V0qhaHEgB3
g23eSJ7ihjeJ3Tj6ZnZpbTLwuEg43k5jnFecj9EUd+/Zy+Ss3/uQly/R84dq1uDkBk2gAzfGtcq5
W1kl56ztCZLXuFsBh33JvlOFhcyut8YDxY4hu7dvz3x9Sd5QGR+WgwpLTDNceGOebbW0sLtW3CfQ
teKcKs4isi3MA3rWMj19r0yIdvqzuvM33YaSh06ekGxpXrLjOS7OfOqM38ogyjGUox5v/NI/xlBp
L8VfuaLcdj6PqWV9cHgRyJDpREzOuIy6mhU1TJDEi1A608Pnun+7Pn08A/T3hesj0lQLQo20JMD3
VpbHdiHzIO3rG+FjDPT3hYk8xvutomkajSTnJhYsX4aY2ZTeXB8JzwxzmMVZHBFS4c6M+swKkrNg
PheDd93GKpIVK/HXejDndyz82sxNPJuqcnZVHZFqHsmboitfjHS8S314rsB8zcpup1fl2zSAb06p
t1lsPIKgK4eAOgGgZea9UP/Gb358FhOf9EPrl0o//BFC1r0E2g0muNb0TYqyyP9f+5hmMxaTwJzs
WCvqqWmwoH9kEKngUHt4mCrLd4Id7X8Jt+UlcrrCCS+8EGUVJrcwztbIwqru5mZOgQe4TG5jRXty
p6ErxPDCPbcHZP3C/mta2TqZVhJtSuibBKi1n9ovALIB7y2OIELD/fzz+tZaj70+bMmfT0kgQ4oV
uwMMt4oK2YDZeJFA1QNwtm5YJJAfwEp7KguFBwrinH+2wBW22mwGtG8zsXqH8rMgs07pIbUfFAUr
7EqHi0NafzR8jJRxOVpvmnkfw6cJ2+BcA0vpzhCib7w6c7pje+aXVXljZByQKYZhJaQ0A5Zqvxoh
uY9LjRdK0OX5Gtt9DIrxPk0WRlKeY6tQbjKq1J4jiymhVam2+Q9/3oAYL9SAYFONOxiD4MerrE9H
PR/s69vxb54geIQYaPsGiQ9zx/kq+E+MGrFR6+U7yQG0QNgarxEIsnyMKfw2+bYCsUaXY/YLL/e7
b/kwyx6DJjRLk1Yd30lXkGwbPKqkzqd8XoXD6RCO/+8Amat1EFuA0sBkvWnQXmkNYlVbRQjlAzW4
H3WQA1aIz3NQMied7PUp2Vwf6Hos/mGdOQSlNA3ZnCL73Qdo8miM4jVXkqOhgpYLJIgh5EpAsS1Y
OoV4Xre8fk9+WGZOw6imPThwcYU15DUen6Tubhwfrpvgzi1zGtJGLbOgg1fJiLAp2m/DDA0WdNUb
4VaVvpdF65havJcNHuRn3WF/jI05GJoqtJFf4GCAeOoY0bY5Jz9MlI35hnsRrbuxD1vMnVuYQgvt
UsSdgGzVu8QV7jRHvTQQopxdql0k3f7LSWWu3ZL4iRGK2LDxLruj/Pjzptr5B7574exNts1E1dtB
aQLlT8I790YkvJHC3PBmkLMR2fYSX+inopownjYsjm0c2Fg4V4tETsy27iz/Wie2rSQrunCoO3h/
U5sdrdedouPk0nkWGE8S5AAp1hS2082lEyU/De1/aWJe+Cq2cyTv9f9AWou4tmaQzGYaJ5XHWwzW
K5BC0PoACfS0E125+B7L8EJQ/eLs4VUzEF6AeDbo9L8o0kCxVopa2izdx/VbUWcPZuwPli/5u1GJ
tykRdmNJTIuAXgVb8AV60L4N1dAbuYPusqoTNy6gR3P9o97huV/u7o+PYvPoQmEU8xBUeM4NjW4B
jPhqpuImHoyj34OUMYgvZhm6mZA5tdG7Qi55YqD8CPTxNBWal9XQjsmL0C7zzIPIMcoPWXrI4dz6
MN8pLQoruboP8toFQdRr4ivboehO5Uh6Ky0UD/Qjj2gLOk1h7+lJ7I4DXEdovGRZsUMcfGwNowaW
KnLC2tjpynQaZ5NOyb4wEtuoFS9K/YNfdyCwRAGnyPdGJWw7M3/RU2nfqqo74QapehH7phk5Ty6Z
+vFrM8cECWmWBUYydfDzv82beBc/0CIu1AZLi5yDi3oIHdMuCis+U1C7fIhuKvogh4Z1cM9DG6y/
gRaryEQOfTFWVUtKBNCgqCHyOwMJELv19+mBX9Fdx0MurLFn3giTQuhH3ytfsifJA1mrZBmb91DW
1ZyqQCVZcOWf0jda3m033RsPxLf+FF18ARNBjG1Sm8WASKkGrWX0lB+HJwoiEVzQAkyWD5ARVF8F
h/v6W71jF3YZT5F1kTzKJtQVRvRsNtDtrtTsLFcparvdQ5oQLHcWfyciKihkAC82CeaZEzytB6eL
b2DiiwFyAXnUYOzTPn+ob5FCqxFr01q6/wMiYa4qWPO9/My7sdaBkwu7THyBN0TsjxBzQXRq7KGS
+FZ6jQXaPifapt4fbnlUIYCEbc8KWjLRqG+bjsy9OdfRQ4vvYGKPeByTOvTHBDyuk0uc4pLeB3v6
ONU3/aYR/kkOcd1zE9MQNaKo8jsyd5HFiWtjztUal1zd9Ed5EjZz4G9mSXsrE/AT1pC5a6rMNfv8
Wei7jQnOklNJwOcbdTsjll7lRnm67rbXfc/HBzFzkJtxleeDgC4oExl7De+s5rGeBUtIue1Bq6Ge
/GGKibxCaN50ggr28NYrI+tP+hTAfIinIdaLXfhm3ganH//Vsf5lkc1yDAMJADRCAB3uagJEviXa
VOGd9qiSrXk3Bxa55A1qbNohP6m8SJNnnXHrxFeDELktmnW0lJNUWiqSAyZYmtMbKL5Pr8GuKaz6
u+RS2j0eXmW9lv8x2yzCV/Xb3pAkHLLW3/uTXe5Kz9+1ewUNEeMWIJ1b9VR+h3/3JtkqbimHK7+3
9X2Cry0A498FM1bmUEEMTAWJo3OSQTqH1uDaN8QrpjuDPRYizLnV3kW3siM/V8//anfLjHefulHV
lRhRa5we9WzXvMrz0eABK9fh9IupZnx5qZCxLhsUvuKMXHTf3yRp911X8reRdKe5G3UL741Tr/bo
7NXRzVRVN0qJ9rtCV2xhCDzSN57so8Tsg03z+gSsFweJaKiyasjgPWO+TcXrOGuLLkEvM/mBt9xG
eSWnfIKLk4GU0p2R1+++6lAWBplLRYeUZk1Ae7Op1fg09O3eTE3H8AEkCXLO+X5Pq33ZXgtbzEWC
qDBRRh8wU6rtDSJ0DyAcV36kjYCQZzmHUGiGIhl1LvKxuylPxtuw/d8ipsVHMB40zEimpqDnxmuZ
ypnnTnhTb3vbBN1r98xrNFpfz8VeY6Y3F3NSoF5Ch6ztqRaNRix4MLvZoYnLjR/979c3kErn8Msc
Lwwyc2xqQ9uMPo5wrCXHaiQPpU62SiiD86I5Fp20VaIJ+ML22BLx1AZg1gobR+3FJ02qD8DWbMah
zS1VbM6hUNn53Kl2V81AOAAfMoq6pY/6qc27UwTsqa8jxqubt6jtU6eS69siGO5ahPCaHjh6AvYk
o7O7XHTrWPUCczhmYvOoCcoh9BNPgwCyFetiY5lj8yCE4zYc+0M7ttso0GxRL3ZNNd1JrXxKq27r
h/0lj8d7JZV/xCN6ZSXUZRNttq9P32oSYDF7zOYI4ggljg6lWOgaHkG2ulNx7tI9j8Lmb8JYXYEE
jmhAuI455qQq0hjym3RbpA854mbwL6qUrL10aStTjrz0mfp43jWzHs982GW2YxzosdEZyLcbE14o
rSnYcjlrlhkJd9cncjU7AC70/w6Q2YYR4OTSMMIQOqljlNiMX37Hq1T8TWD6YYRZrREN2qCRpdUD
PH4q17ynBFoPDV4D6c30aOymG+0G7cxoRHVyG21Z5g5at9z4eL04s/AozK0ZJNGoFhLOeLyjwgr5
ve/8SHbxtnzkheI8Z83cj50sC4oxw3fN0nNi3qfpCWGnreg8fvMvTkSmwkGGrKJpWJEUlgZtjtMo
aUpok7XNbgTELg6UfTwbjprVdu/L7vW98uXQMdaYUQESXeU9gUIrRX6jjXiDJhvIHfIm72t0w9hh
Dl1T56IoaLDTuCAZA7dssB2+UbGsFoBFyfZfhl3ixCOi29SNPC5K8ks8zZhnzh5Ju1GRQ8hUUbHP
2ZGs6AJsJprtc1hLN7yLjjerzAlsg0oiahuC22KPWG7/p0fyH1QUeMNiDmEECHIlhRXVMB1c7anb
wHla1VHxWrSZmg4XCcezxzxLok4apkqAsqi4L31EascUSWECLSCrwdv7SYhsvgjh18jl89qxsP2g
k31F7CE8RbeOvhV/BaUnDjYyLZNjIM+ebih5julIO303PENI5R9E51/rC8xHMA8UGeQlhjlALZby
NaiH0UrsZAfRdS7r4tesEmOJySqpUMpBt0BKTwolPk5xVjSnh3Ifon+PVxrlOBuDcZ+D1BZiImNu
paKBo67UtyBASmNM0HaCKoOvh5fr/ubrW4sZHuNwSoirNkGEiaSNCe+UUpCiaTbVvsZrK/Tyw6Zz
kL8CWcoxvoRWeeGzWnFOJxsABClJkjKCLxKhYf8HiU7prHjkS18zdsxQGacD4IkvmQacTl4Kha2m
ZmYLWezE0gBxJ8ONxMJt1MzVYvM0Fvex5iOpUdo1BALTbPQ03XTVyr/MWXo2um4TSEnhSlkOthAu
9wDdvZ8CV+ZLGX/Vy3JsthnUI/MjBYhR2AGE1638jg9s/foCZGwxPsvsoQtoKCqk6NFOPTvKY/oy
IqekuLTLOZ3ecbxR+g8cydccHmOZ8V56KMbo1YByo7IpH3pgDQq0PARo5BZ/tAi3zxSBV/7iRkpr
200RCdWmURUotzKuozR9AZ2tre5NtAEIMrix8wByzcbuYqt/Rrt+bI2x7UOfmTJ+B8ifGi34RrW7
4Bmy6bc/o9ySeXiyL7EopgJSe5IpGpAfhvgTNsQitwY0M0EEDyB/aO7bEE9boUdNhPe+5VlhznoA
Aq1eEMpoE3WQ/+xiO45/Ex4Qgv4n7N6F9I+oyQbBFL8rEi+GMmjKXMuprHrKgDde+kuF77jus74m
PyGjKSpAIEGuGTxVIhO85BH6gopUR37ICe7S29yL9v5O3EkXE0XK7rnmxporE6coQECgBdDQRQSD
n5cnSPJ+gsweVOQFqGoAXO+kJtKubfKLMzL6HzGTpyiqKspUNlYDz9lnQ9AqSgTBx5HIj/oLiGs2
qhvJFtUmAYkLV0h+bSI/mWPOfqF3GkFHsu6RG0FyZBu0pcCFAhXqRg8iaBwAxeE999bCh082mVNf
ydKUSnpg4Oauj4g6z+W9jwRfs/F3pj3aycPg+ZbsZPeBI2+pC/DvuBUMzjS/R8eLPZoadat1bUEV
2SmTKaWq188071F55Yl3p69dscsRsw7HJ0aRCBXut95rvqv3w8Fwe29w+wcxgUJLcUqQtjdrayJ2
0QEFHG5rVIsCHghzzdF/+gxmE4dNAnKeBMEp5Y4svfK2vslsqHnuqLRBCDL43K1BEkh2/25PswCz
xM9TGTSBuN4v0TnaNqfMhsreZFGSWEjubf6lOcbJTYWBjApEzrz5pkEVDP16IQK2goDsBTpu3M7O
d9mZK0f2/WG+2EuFhA4sLSt1j7a/EJBkzw5xUg9U2YfcAenMpb+tQFKBxJOduBWkR4sNOo0gmjHs
hhskN9Dbdw8qLgFkWLGbI3ZWDvIRp50zL9RzXPtMJvhBG/ashqoEudiysXS/dgQobYcJuihlq5UT
DphgTRD402ZjHVklmIoMLltP+hHcSU6C2Lk5axt/r+1bT31pnXJXPAkvxgB1bCoJBx7A+wKiEbus
dZNdsQsekgeoPz4RmzzGZxP6Jv8g9KHu7eucIOIDstpQJTbwHMykboEbp6H96GR34wNgs15Gc/xg
AYUUh1t5FdyQeOARGK+FPpieD8vMapj1TMgw4CwqFyAEkHiVno1d9wJROgqt2/+TJ9Na+PvJJrMk
fa/o9ZjBJrkfwRSWuSn6DpwAmr4Afc5b05XvBygxz7/SExzhK79kvnqLLgbN3DYBFGRMNATjA8Rz
Udylwn3PI4dZ3+Uf88pcLkLVq8LUE9yfxavfiFapnxBIWIY8u1n3k+NpOONhUVKZ3uqikuOypu26
kJW00u6dN7BxJieJrRAnmd/KsTpCDTr2pkxEUf5COSzlkZ4X8KalFp1KNc2tSjV+lVP+lmWCU/iF
e32U8uoh+TDIjlKtgmos0/ccw4iNkjojKLDjm/ClOPW71IG0ulWBY/3YObQgpt7S/hX5ToSYJk6s
aPGuk5XwEtChv8bPYsYGNZ8nyL3jFuvwEm0pHWRiXx8yb8TMRSkmgqh2HTy60EyzNQMPBeSY0e/K
Njo1Qu1EZoH+p4kX1tIz/8UbLUbGvAG6Rgt9keRYWain2IMaZtYQjpukjbzRIJwxfk3UolV+OY/M
NamMIyitVCwrVaWvX6N9Da4pYU8vJJvXfrTy4vpkix6kxRU59ZrSSzJG9iep2W4Hr4NsCe9lx1s3
xqnOpFOGRkAPxCi0TtdGziBIdhG9VnXqKuamjnlV8tUwcrFijEcNNDEfQhUbpXHLXXurv/UHE6SE
kqsXCKR42b61nO2naWT8Z5Oog5lXWDL9xt9ANTk9g/vKznblnYo22wSlK6BN4HHsHrWS4J5rf9Xf
LYbLONc00MO+bnD0gH350/nhZnsDEGV3BENJv1V2I0Jo8YiXA+WbHralo752UNAdORN//UPgBj/v
J9NvffRu40NI/NgDCWFknRMXPEA/zwqTJ9CKZIjHEKsr7pszeaacW4jdIC3sNUepAXtA+4tWoa/7
nvVzqcuA9uBxa2jvNc3FWclDv4pNCMy9Z8br2z9Uc+JROfAhDmuuVJVE/JmSJursM7pCRVJVI+TD
6vhbB8ylMv64Ppi1GdQMQ9MlFX+GwsygqCWBP810w4CxO+9+CXpmk/LuupE157I0wnjrdMokwG0x
YfGuRcqSMvOZe37FZC0PDH/5MRjGPYdyI+ZCjIuX3vbNHUSLtlR8r7pVtvylWbsLcMNLoq7KCJRZ
zlMdsvOKPiFUAuHVQ6aLvyOiPhUSVNJnHr/q2iIhk6LLoDcCD9OXlEOgkTCVY82bxcrWRYwI/Cpz
b1jXl2n1+akDxWGCWgF9jCzjAogqpkgjeBE0LvFSCS8zxSbbBGxXygttGItd87b/BXpOzk33nnBi
79WlYeam64Y0V1BfpoYnF8TjD/Km3OFRth094mVu6JVbSiTbW8HecKLIMiHwo26SW+KKB+GBf02t
T/jHRNDfFyc8MwFDj8wauGEVbIIQxNTzwMqD39fnm2eFuQyBlm71Lq8gJaKOoZ1N3e+8iCEF3fNE
m7gLy9yCQETOFVYXYTByGG7mJpcqORT5G8Whji42E3okxeSh75yJil7z1pc3UOZWNHQzi2MJMOye
zM5gKq2VJPO3RCsv1yd0NRBe7iPm+ovktOyaocG6pd2jGphbSUSqulB+tE37vRX0ozbLHjRVj1Uy
F1t/Nm5aHaR7iVoARFT7h6BE9V/Pfcgqi9UNeP5vZkm6M4Qa+ZggAltzD45q3xB/VspoqUO4R0vZ
tkjwFgwTnujsmn8xZE2SRBDzQdeT8cyCNkZBGKm6Jw/g+x4np6/v6651yMxbnrVLZmmJcc+ARWR1
nGlwm6JoCcrrYD5cX5c1A4tlYSkr5h7N9Kpa+l40IVefBnY+uv/OAjNZkQwl0lGDA8nydjvJv0RD
4Pio1ctlOQhmlpS4FYaaOkfppneotLFga0d1IzqJkyPxe308vBPL0lAoUE+cC6HxPUGyxBrITsXO
XGQiN+Su3Q8e8kLb5ra75deOueNkfHEwhFOeFjmt+0dnmhbyHeOh8WhzUXfgoVjXIoPlpDKONpwU
xReHktaXgu2fyEDYyFteRns1ZFvaYVxtmAuVOpVw6BRFJ9u0G7rckr22pVTz15eO4+w0xtdG01Dn
yRRjs5fneGqszG93msIrCvOOFONSk8xI6yGcNU/NkZITvikp58x+hQLi9bmcMsaXxqYqa7mKFoIU
MCHBGjRbsCO7xl50CbjOyGANXAz32vNwYZOliSjEKFNmCWeMLlNxlsEHXpxQ48bNnx0Jqt+UsxoX
VCFavFaNNXe7NM14EE32G0OQFcOLhMEi+uwJmnE0G22jmxNnar8CwT5Prc64kjqFs5qV93CnA3gb
2xESOfK5c0U3d8ZncoAmq+CqJ4B8rDIA3Yi5w146Nz/jPW/YhI7rS+glQzEa9OYSRFCZ7ZoFw1iK
OtJxlKo5flW3wp1ym13G0IodTweKeNNbiqW8UJhrd0hxZCgCKLjRzuDYv4ntQ7jjwapXT9Dik5i9
HXRmJg1IL3m1LG9LgCzmWIM0OW+3ra44wR+CeFXB0D8HeRUhMulKVNVD0VPqGxlxpQRtd0GrOXH1
O8XulzleWGK8T5v3s4j3sO5VvxFSu9E30wPDPRTBiKWZdnOJAeoFIRcYEgZo4z2Ax/QS35kXcLVv
9QGgArALZlZ66bbXPdW6q0c7PKratArMlrT1WFdCPHI1pJsHkFeRQ3hv4jMGp73jVxXXp/vDGHOv
dFESz+UgIu87a3Zj9pYY3M+KueWr+3DHxaxsapSZMcuZgWpeiNjdm6FyPXhgxCOoVUbc8Hb1EltM
I7O8TT830vTHHBqO8Ogkm2b3D563q0d1YYc5qrWuk1ooelyWEHdEPLCv38hmOqZ7/uP2q8IpdVGK
KEuSBBZPwkafs4g0dTrmlKwEHXMguMSjCwUyEE+QgxhAh013AWK7FXs7egkRD91rd5zNuXrDLb6A
cZKVNk0lvJbmaacOxwbRj3I2Xeiiuya0Zj3BIa8Iy68bXV3JhU3y2SWok1+Ae6tA1FVvifo9TLpL
Pw171ddvNVDBCoj0jZmTxFqtPeuaAniJqUPui7DL2oJ4tm6Q45Gg7TgB4VWim7sj6MmzfI9cgn19
QDEWdHK1PRzk5+RZBIn+/PP6yL92idIFh3SsCcgNgWwKe2YCgHU7uaGZw/EIaScH3Yo4o3gsguP3
DjTUrukGO38X7IqjuqdpFf9e+o0aChJsPBrGVdDD8mOYE2WOQaqpPYr/KcBV/S7urKJzyFm5117E
IzoRLgMEdgeOm14PEhdTwCzEKKhFkoU9UEd7WpP2d9GRlnwjyK9z4/vV3b2wxdxx8jxISSfClrgH
o+W8i53Mbi20IW+KXYtUccTNDa/GVguLTDw3AVtQiTIsRrrq6vplan6FQWZF6EkcZbvQR86+Xr3F
P+y9w0MXOZS57fREmbGtUzyNg+5UZ6Y15zpn0XhWmLANBVq/Jl2NhPuY2CAy2xsxaLHDgof+Wn+Q
LYbDuKMplBARtzgf6OZMLX8PAAFQaf12iq1ym0JuO3cRONandM+7pt8dwJfwYWGa8UqFVtbSMFCo
Yd7blTHdK0G6zTX5PEwAwgVtYzdZdVSbdI/7/Dkbqt9CfSpMU7J0U5Puie9v06FTLdMnTpdBiMMk
P1EYfZxN46dqItxJ82GnF7Wnytm5zwZUZqXvkgjh1yJzkhJcvfWYxnYph5EltMnsNrE+39ZNK1tB
rU3ONFU8D7CeyVmMmYkWfLD5D3qC3do6Bgopkds+g8bLou/R8a1sUcSlRMG4gBAdG3cJ5J7ks76L
IR6NVs8bXtnqawPMZ+/4DhZYbOYgq1uh7qc/mWXVM73xCPhfhLdxbxe7+SnOrPrCL8d/5SRn7DKO
MNECoRciACEpWh19+16nnBvNlt2EdhI75gkEZ4+IEuPbSLS4kmmrb0ADRBAmmCA0APmYnSdFQwMk
GPyw9tg7QCQAwY0hJ8CA6YYNAl5ubWXNLS4NMssuwUMNc9EhqQ6G+V7QXUNunes33epJXtpgbroy
BjGakcJG4xqb7nt9q7iV7Tt/7thpp/+mBI/8kGoV3LG0y6xlmIrZlGrwIJPdvAdUmMudCXkmN3Dr
t+hIr3gI0d3J2/SxugXQiF+e5E0vc8MZcR4IBq1ZUFQmiLc3wg8o/WFJ8/v5YN6ZNmACMy2YIDGC
MiV6/9DzFz7y2rrWWgOU5VQwt18mGvOYUWca7spdtg32EGF/otPO853cxWZuPbQFFADP4wAJeNBu
Olu7FNvJHp2Edq8948kHvZXJkx1+Io0uJ+u1DdEwCXrxTYoY/hxL9pmaTZFC5xquF5vaksoYPbk/
CY/Y/73N+IslSTUASTV0MM8xqyqBw6mTckLhbdl5OiOhTQX4iIgWaOHkb8M7/HvT7fL9cGi2kQP9
ArS5FJAVv+OcrNUhS0C9GEhXE/RjfR7yFI6yUkg0qEGZIbXy2wZSh+Al/gYImReh7E7fX+WJB9Wi
4/s6/g+zzMGKSvSBQqPC8HydHIfRSzR1W2abNAwt9IVeHyNviMxcd1UhpnqkYT/JPdn2QefGBNpH
rZTbUdb6nOhmffsuZpQ5KKkCZKZUoQhAK5raUwwsT3KhkeL8LkGaOJQAMPJ4PIerAbixsMscmzgQ
qxZyh3/unfyVin7UhxYCr3iFXBLvH5DyU0DAlUVkZYrCoJCNyIdXjswz6SEfUWpOanxLEkD5I0vN
0KpIOqvhEp/ypvg9Qba42tPG1/VOTAz0GtDmCumBNlfMjulBM+8PSbqCbhSgb3lwz1Vn/DHHrIrR
DCXpKR4wx01mOP2sW775en2zroX8i1UkzPWN49j29aSjhCSVTiU0zgASvUSL/o+0K1uOG1eyX8QI
buDyyrVYizZLsuwXhiTb3PedXz8H6pmrEopd6On70NHR4Q5nAUwkEpknz7FQsbBTgP67llf95i2K
/vnZbhZSlkvhSGOR2sWOWA6DnSwmjxCTJtsXziJjHEMlCmhO2MKVlAyqkIHazZv2FCepH8wb+ZZW
S1t72cUcoOx2FnRmjVkTKiGx2Sghvbhp80CySg8Krnbj0Ep4e+p4q9uMMWf2mDDa1bU+lw2Ogkws
MKt7kukrAAPfSsAsZz7YFSoTylrQUIwc4fG6x2x+vjPTTChVxUmEajUOgw7o8RzegeyKE9K2HmzG
mQUmgIrqoFPaOsNTMsMKpyBPd0bIM7L5lD+3wsTNrktkIWqxjr5x1L14ot9rBT2Kb+xQwnGvb9pm
ln5ujYmWclW0TQI0iCf7k4sq7z7aFRBQHsHTYFj1Q/yAqOmHN/TavW55s2rzaVlmYVZ9M6iV2BmI
mmAjsHR9rd1iGh4FtblR1/SlVPvVG8vaQUUdMkb6fSlijMIoSiufGmscKitSkeYZ/b5LpXq3Et0v
ph5YAFMfT8WkSOinqm5B0l2cGN+qIQytpXjhrGHz+j5rdDNRSl/NRhgMWfcqOgtQgBZZsOvCMm+m
U3VSdnhkR9ZMkKWhu/ut94tvpZ29LXvy2DoVZuR5g8ibxx1CUKosqZIIHAzjoWFl1PJKJPrSzz4a
oLGju8vtCr0r+ZD7Bee4b532c3OMq87GOipVgU+4mKIjDZAAnG7bDjKZZcnzlq2zd26K8dM2iSEi
Vk9/JYq1l0CeVX1K3OSU7U2gpUBqgsyCcsdGL3AR5Q6alSYm7PgTu1th5uyHsMM9/VI1hSngYopU
4krh5KjF/XWv2rr6TB2JKP7BJCE7NxA3kgZWKziVkB3ned1VUmlVzYPai5YEVoBZ4eoU8CwyobPR
hEjBfYsqTdH5yWq8r+Nc25qZkXvBrEdnUMUHE0SaSyiDhjBLdgXp3mNzeEXauPj5TL4bjeY3qnkz
CwWGpU3Jvr4lmxMNeIloIqBkJt2ar3ezPq8lnvm4V2hNpb0jIiRCE8y5oGZiKZBdj93hjTdZtfml
z2wy3o1y9zANGKLzZrm1srRAoZHzpTfr5+fLYryahLMwCQryqDQYg+reCEbM9KBCAy7K77NlAn2b
7hoRc0y5Dae2632858XhrfvmYyLQhJCBRADX+bq1ZJSVFKVIjGjvwSx9XA/SDVqWtnTiEzNsxfwv
thhHi4iYzKB+oslP7yzoGGNeBwVqxVpfFK8DYG/eJScBg3r7+GaB+HoWW/nTP9TM24jdhGISFVFR
TUAhmdhtrGZOahXIRADL6oDqd0MgxQudxNb9waufJyr+7kIh8PG6L28EzS92qdudpZlNXkHnN6F2
870w/h7RoVrIbaglvDOztUC0RkUCNjNRA2HBV0NgvpmiVkAcyZTHTHvMJG+oYquBCy3FzsTNpCqY
NMUE1TwhsHSW1kNKLJJvQ/nJSF6XiVNU37qcKDxTEk1TBvCUFV+JpGhMmzA0vTVr38O40F1BTaxl
lGtL7cF6FnWl31WeqCGtIoEiCWDfB4HrVP++/gG2eqz4IRrKDaaI/iArHNrlAyqGRDC9LNZ3haBN
kDuOb1UQI1lk7JwmqnMr06Hp3smuvEzW0MiRbQwR5wNtxBeojqmaik0hom4w8UXXxy7KW4wy1wYE
zyLDWgYOkp1ngfEALdfMAcGUYNRE2QuKeYqTd85ebjgZgrKEl4yKPAf/+upkrRZlnRqb4DwBMRBF
J4GZHhwWOMmHxqHCzflOOyyHjDtvSv9i5h2lYUBJxxfEYDu+4lfDtbJ0YjctBHW40FcwNhTuMIQB
ahB++XPr9vliizmyct4oq2zCcyfbuI/vxkA/pE4FSBE0/zDjhmmEf2B046H4xSgTl9FVNZpOFQFi
SorQCtPBNvTeG8NGttK2eahGMBYrjXlUO/WNpGljmer0DTVD3njN1hMBRMCSRhkNMBDPvlhDHay/
YlNTsbAi20FjsYYAAWWKNF/xoMtjW31vAjpeqv8D5MBG3vfFOLP1w1AOSSjEoddI6yuwngGUy1or
FgXO226rbPTFELvdvbKUMsiSMfX/0a5wQFSiQKL517oH9esuRtIe88ooW1CFL0aZ+7Ay5tY0Y4SA
yVb3MWY0C4dAXcUA2YBwInsDYzg/oPXuFZDvsvg+tnEV6ZQ2DBIFpgRJUObwjsrch02ZZr44PXQF
hFKLyOrj39nIKwZuBCLQi8sGJXcFNJ3NMRRINBXlNCFK1KNV6j/KpeYE063b5YsJZiunaVzS0SAY
oInTX4mgClbXKHiKJbmflMMvpVK8QVdiy8yAU1clTIjXOkjt9C59F0C1cj0s0sDKBCcA8kQR14ho
6BdSq31RV92QtwnI7aJd51OVCdWTdzz/2dxW5G3AvxHM27EaGmIpaf1ihtDTy/UnSSyPfcwVr98I
8CB/B1jFQKYkXzCqZ4I5lVkOblpDxMCV/C0TwYa7Ll63/B7Tt+vbtvEOObfFEqUXoTJVcyImfj01
TjGelOkP4PeWnu9H6EMrS8FzGs7iCHMAIP4ZxfmMxSV/FtvYi3vZpnP0IWjFARt+hUjGK/1uIGO8
vtDNaHO2q6waqT7qwKhGEejwj+1xdWSXsu6Kt9URZEi2/D0Hhd51i1tx9Nwgc10WURv2ag21NCW8
nafnrAvS6cd1Ex89Etbrz20wsRrSemWM1kri50G0y50CI8tO+xgDcVVCaPjQgloSpRDRqfeC0x3E
XeyHD/LP3G5PPBjm1sE4/yVMMJdjJQ/LMcGtUfS70oT2HU8bfuvZ9MVXmXijqlMVAhKYgOWH6kQB
12WrAZ3OFEHAcX1jeauhXnz2YghnMotxqyY+FF2cBYTwIufcbQZPOhAoQmdaBWcRY6GbcrEXQwN8
gM7qxeiZNKfMn0AYgCKxnz+ZzvUFbSVU2LxPe0zqWwqxnIBLn6YUoo2s0YoHSygsuElXgq4EilRA
jGGkp6v2HMsbaSPCsfrB8IPJt8uQ2WcImBCIoKrw6QvglT6IAY+KWyL5D64b2xqp/WJMZj4cxCia
cU3Tj2tAeNNsDKbFAlheIYGVQHay8ebBmZ/Cwvoz3xQgteM97rfi2/lqmVPfFbIx4otDecL8VhnH
VH9RpN7q5x+x/nx9rVtAYZ2+ZVCzkoh+wXZBpLkezA6mJvCaeZRlNUHVIvkjHFsPaDw6C1cBhq//
XO4E18Qbe0XXfAVFxAReLFvZ94nN1zzfOjkqXiX43njqX9AZjKo591oEeXAj0yyheZPF9+vL3txg
0EdLBr0aRZk5OMD5hVrVS4nfjj30nZoQ2q4rBuuVUwdAiD13mXfd4GY2jqfWfywyR2c0ek1pBBTj
JkABwGmG8oEC9Xqv8QVoPp+yx1C2xlfKbCT8yBzuNAoNa2yMPzfPPCkbjEHFfZhkCHsrSG9wXRq/
KWnDCG2E8tU07HwHqjWuI3+8I6/YZXusTZ+A5X9aofYZgexFdKOb1QHY9DED3eZILPW2jD/KgXgc
7SPPeBMCbpV005k+d57ttoZmpkmp0IOy3cQkYvNQOskeQSuxV7u4E/bmc+LxCvpbt7aKBzpRKT5C
YZ9eQlYPBM86KLAnwLYDYS9Am6cmPHn7LVALCOs+7dCln90wswqGRG2CU6VBdyPtYuCkFmSs6oE3
zvkxL3fxHU2ZQoZFTZXYznFhDkDrttAoVjJNsyb0Qi0Ibu/lxRisphkDKCU7c127+twEWde+qPVz
mudBUSlBhxbO0GU38ozqP0jS6mik/4sEihItskDA7XT17OhrdUCHaC9K8x46jsfJkDwFFrIKQr8C
nh9FN9+vZXkThrIjjbMVJzkqq1r/qywg9IAHjBWNppstgClKftFicFfF07ZX7VY0XeDMCjuTkN4k
qAmlXVHZ2ayht59mkB1VJlDYg/c7XEZLWzEnIY0WeOYfJk225cn0loTXTt7KmNWz7WQCvNK1ptGP
iD/iqlh4iRyqVbbX9FErKy9t+tswyznJyFbNGkgdzFaAzJKWz5hLrZriuBl1MCMXxPqYcd7NRzqA
I54Q9jFZiC+6gqsVYkYP8evsGv9AQGzz3UwPha7oqEjoJhN25WpYSnCWpz79AdW+8mcJoyko5FEa
8fZmuKu+ocz5q3WanegrxObE4K3nHSG6jl6iaCqSzsTgCdxuQ4fWLzjFoer8pLxpGNVNMYlMcUJu
9w28Y09oXP6AMLASTAdeVNgKROfmmRg8qi1phAaqCmMZ2mObWXPB43LczAjPbLA0vMWAiQ19+lji
4vZ35S9KFVH+mZzW0jFOx0WVc9bE5mWCOoUD6dbQy8bXOX9sBR4sl/PNWJLFKY/TrCmRn6A//KRX
P0WUnSvIjMjSbM3taucQFhKRiXFchR5ANt6d7yNzQNOwyfN4hKzN/K68iPSZ5yZHaV8B7Vt8gNk4
9nj7yERyIYlTOZwaqmqh7lcHcA8gjyOreNFAvyU74k4SrJpXPNtiXdRRgUCnQSNoI7EPd83AvPmo
jZkv38vAPgUw7FQYvXObV9HV8ACMgaVLgvC9fhifhcKVQNsMGbKAs3gaei42WzPQ90Z+b+CS+XqN
ldqsTYUy0XOZ3ayFrYJ5sXGMW0yFdZa6411mm3t9Zo75tqIcDlm8UI2uOghFIPYKHlfU32zs54qY
z1kauWKU6YAE9ueyQMqDAm5RQWutfgeI4LiLfB0pX2oBQb2DOHhtL0cZYy1c1CtvqcyDemiMUOta
LLVyh9imBXeQN79hxrJ2Vwy26r9rn0u1uHl0zraXeWEXoYQILCN5V1HfsmJjR0VaKIAQ2I+CuCAa
5CNfeetkLpZZD4ccWTxC60qOHSgfxDr7F30wHeI6BsrpukFEVnhmNMys7IFOoi+lIx2bjR0UKhNw
MMsehsPulB/Xj8VWEgndC8nUCch4IDbw9VSo0KfslxmK1l1W+PXc+q2A4zh8/xdWTCR1pophLENk
di6ZhRDkmKglV21l98mjgcEKredAWDeD+JkRZimSkEWZklUZdNlCfwCna+smd/+AuvGySoDXIrQU
USHAd7rgLjJyKKpHGrSBoOLra0NpR2n+k5DxiRh9jPwwJ+5cksNUxn+IbHxrMaBvX9/OjSYl/Qmq
ogMbLesX7em4KOVVnxbspzsPNmUYMJzprs9B5dkD0cmrMW3bw+uGplToh7ONvKwx5DEmkHxT4vlt
0DUgLDF9bNVmlWP2SXibUx0/Q5aDRU/2Whqdun5MLHUx/9XCz34IE8SzbCHN3H3oLJa5Z+zxmR05
MGu7x6uWP5p6eeKxz4YpooIO1PcFsmTGBV30cogyUDreVWL7Uotix1nT5aMZNpClf1yPqsyCy3t5
nvtUIpnfTLqVC5BOFCug2CfLWAr/ut9cHvavppig2cCb9RllB+iWSLaJPEBWH1IgtP47K8xhx/DT
BBdQiZdkQTMuJ2RWdpTUnKfGR9nx633+dTHMcRcKWTNJNmV+9ge6eJkJyReMB1ighOzcKrV6l072
i07rm07Ly2m2vhkaHjqN0oAcsUTjEHaqcoygYSPbaLRiMzOtrqqRa5vFbZ/JPKDuJYYcFFmf5tj6
xiJNYruUaNVT+gjp2D31uyLId/k9r2dE94zdU7AD4AGH4IaGLvvpcsj+9QnOeTLodh8Rm8zvsXAv
zbmlR5Cei3nYra0Ddm6Q+Yhh2WqZOWFlpag8ZGa/R7DkZdlbXq/IaFFJionnINtfLIwIzT+cZKQK
xl7OHHDPQtwKk8fJXfKo2EiJ3mJoMjxePwWXtxHgQyjwGmAgMnWddREtJuOszDjWf3X5KDccVdPh
1tw4dljfUNe8UEAKQO1Mz2roKi/JgXwfNKiP6+CdVmzpqb0RMtCZF5j35b02N4r1X5bJ1r0SYe0E
SYZ5KqDRa/4CHmOHiuWh4ndDhXzUzjbTO96NtLlqA6ADDa1psP3T9PCsJqWHSW/AZajZCLod6E1A
q4jfQ+WZoe57Zkasm7ArF4NuLhXe7CGLJ6HpwTt2G2OY2MWz5VAXPrPTtSRLw0RDSmGXeB8heUUq
T+OZ4agOHYlZTwWd87ruolyzzH2QDlUX5yV8lNLTjbcl5AwA3bAzyIxaGhJOTFaJ1nDgDolvxbPz
5TJhxqgNcdZ72BV1DImPUefE8er1veYtfWwDfeYJixqsyaO6DJw1bwUcNCKALTdRHIKQw9edzs06
KrVJgFBQJTttOllqafLaSJs2iIZk1zAUCeSGX20Y0HZb4KEF9ZoRo73kgEKgjTFxuqeVFzdWfeI1
c7aCnA6Uq6ohWQG4gHrymQdNA7ouAGxoXjRMP8MUREKVWO2ScP3O8ZnLZ7Qu42mFF7SIR4OiMxuo
duDyQ8ux8MPMwr1LCQXmQ32A5HN4u7r/7giinARcOjC1eBkxR0PJANxfUqlA9ZmiJTLAL6lKAe8s
bO3fR5uG2jDREfq6fyDBU0ez6TEtZUb2tIp21Co26Z6u796mFZSBNSi6QUhEY76SlKIRJlBCa4hQ
vCxR4kHf/T1VBPe6mY0CHfA0n3ZYvqm1lHqkeQuIYhoAllC7Oj1GaCsOjVMFBrjBeN63QXT51SCD
lWjHWouiXi6gQ2nVzgAAfodGP2V3T51astXBUoMswJmmNeBn4ocWBBhSqzl0hZW9qV7lTAfej9o6
huebwLwVSNLpnULAgzS08alUtJcsUXNO8r79QQFdkuA0EOhjToMZi2gZG2Bm7RLcQwY6I0N612o8
QmCeGSZNiroWSGDKLT/Kf+ToT1wmTiuPnLyd/lY2+TPwAIE8kS4CiUt/xFkIWWqSZGWOtUht+Bya
jRcVWdDXihctht0oXXDdSXnmmMsHs72qGs9QhchzYpeDaqfmwVT8Wqqt0ig532nzBXu+OOZDhVIk
d1OhFtBVPaAsj+s1s9M//eLOwNTELm90d9P3zvaS+WC1uEiqUhEo4snHVkocKZt5K9reP6LhRQ7q
3AtxyElVMj2ZJAPQ/BVznX833/lvymA463gR/59huvYzPyH1MITmgnMlT+SgFMaNFuo/r/vG9vZ9
mmBcsdK6aNEqA1yNyuALU3GH4tHDdRMbKKuvy2D8T4zCdR0FXGQjBHEo/4bgRj8p9CILuqD+ORwW
nsXNU3y2cYwPLmILPqrYhFPcau4M1WXID6WYB+u8+JkmBjqEG+55nsgzynhiN6pE1gvQkxll9FRC
CLgYhxujkHfXt3PbGzEqYYLGGc0/5gIQljiHwgtGsNpUcNcew0ndEoSddt/VRhBL3KY0/dmXwerT
HhPc1zmKK52AO4Z22bp7POzcnL7sYqDzVCvM/xojv00Ma/jOy18/hhGuGWeShWLKIwBH4J5dJrmd
BtFuqb/L1z5oalTisv5eW6LeCoXVH5Q6iIURvwwqblJ8j3mCvVSEP+O50py0bt1oLp5IJgRhMwR6
XKMsKpf3ozbv0yRypgIzGeNkHkORuL2qOb057Emt/cHgir/Mc6CFyGCHOd2pTeP2Bmg/yABscggi
DnkvV+0pyUBkVml3y5Dv5hAiULLwQy2RrOmwP4xkJ8aVZEEUa7DiSn4xpNonhfgiacPPXAB5c9I2
N22tWLOg7JMGPcwwS17zYjlIKYjSegNa1D1gWnLKqYPTw3dth5kYU9ZQwpgGMPgtkvkmZ1NiyS2U
potoHxMeEmv7hHy6EhNssmmtiQjlO6+qblagH6vbkDfLtWkCWvIY6zaBBmKzc0XLCzUTEasV7U2L
glz0teb2+gHcDJmfJlhaqjQt5NLEpA9WkVt9fah486ycNXxgHs/D/lzKVRKDvdKYIi8igIGgwRwD
Fnh9HRdfXkHj/EzF+SJFHv9XTDqvlPtaayC0MqdWG9e/mwFiiNeNfZQnvvjZV2sfiJSzRUGwa2in
Bd3y1sF03UP/QuFDlBKoc8tgBjmxfpCOBZgpRpvcqy+9a/6EbHwLCCLoKUqLIhn40890idd+FBNL
xzQ022JAn0kSKsxApcrzOJY7U1Dv8qqu7GbMvmvm9FKGunt9Oy6rOcx2MFFVTtAkWqMoQUFAtDGW
71S/s6fI7xyMztrlz9Imjvnrus2LQM6YZGKpXqdSv6Zo5OXAwMQ1UhmwllsEtxVUKMN71CNP6KS+
Xzd6efkzVpn4AjJjZVpTFI+hu/onvoOcB+ax1TvxdoE8DORm97z35WWthbHIRJm20xbJgE1fvFeC
FsP7irMeQoe44l0S0BIPlZ/mqg3S3bvmSkySk9UERPA9sFsN6A5XR7OzDB1Fyu1VQd8UxGqcpP5v
PEjFNAdeVuDeZXxX1fTFXHQMN6RBgrY6Zr4q3/hVxXj3daApKLx1howvbwzpIvh9bO6nVcZvpwrc
+2mLi3htoN0qlJ5hTLyqDv07Lrfy0wbjqIYRjaSq0OWmGoagLHMKlOHR6rNpOYJwHywXNTJmSYyH
GkoxVJECDh4zo2pMBV4uWWlL9XLU6/G73Ma/FT11e6FxZ0Xxrh+P7QD0uVTGV0clbbu1xEfUiGgr
oAAyZ3GvgAuOxGBOMLV9KEpOX3Gscn2HcVahTDQZbfUQOV1/lI5w1p9GkNgaSAil19qGOvsTL5W7
fBcy28zk5FPZVmlSAENRItI+1z/KbwLUOGd3Tezplo/ZvJwMYOwx6XgMVoi5LgD5KY8tpEfHXQ2y
P9RMqHgS53Ljro25SuW0kDDAis9I5cOBL3fKDgAJiJ6gD2EUKL5c95rtQ4hWB14UpnExUtyVcTKv
ggE4ipbaiQmat+TbdQsXKcjH5v3HAqsHp/fhOAsDPpa4PA0g7UPV0GonTiJ1iR9krLAhbMJti/4Y
nVqtj+uxyK30rvuTjrZGWb+C/DkVdx1mGpPHxel9bgTlbKPJxDJdXc1andDaILdlAEJEIOOzkxwM
3oRbGIDJQH64vqt/45Of28pEtmZI1hxiIvSSqANQeIOytUZzDJOULrddxVsdE9a6vpKUccInzJ7j
APqTrvI9cvG4ya0KDMiAFHBrkzyLTDBbOkElMzhzfBMVaym862dOe3YzWoL2jw7aSQrawbg4znLI
eFrlWlv6EJS3xOtOgAcHaC3wHYNnh9k6dZqnKI4AolHBXY0JxePk5ooVv6DrfVh+FEeq4InuQmSR
p2r8B2CIS3AvPRhnC2V2UpPCdKkrgHvRYH8NT4uLMUp/vG3QahR/5c+rbe7rZ/WFjhcsu2on3/+/
2RGYH8BcEEoxrb0xIz0t4sdy7tBuH27NYp+I5I1zJOghu7jsdVTpRQAFga9hrgVxbsEA2wApIUKw
yQRlcr0bcPz+UrnjNlE3XfTMGnMpjBLoSM0WwwPlUflGi+fV/i/e5KQFEV7hlCceZm8zkp5ZZK6G
LlklMqIv7iez+Dsjq4PpV1+rVc7R+Ej3ruzjh4Lx2dlYhFKZYuQTiKWjg8amnRtWtQe5goumo0f2
dCa/deMHKn+ReFVvLbxpSs5K2cJU3xFSGAMu3N54yvA0NhQ0rcDDd91hNs/m535egEvbol/jBqlL
GhQPg48Sn189qly9F46jqEyoQUNJnUyKeqwotXWsWmXOucQvYTX0jJ2thIkywiS3KCvjMuhBp6N4
oP0/NCeQwmHmr3VpiDFVK/eFHa8KQ8/uNU9hgovedKk81fCUZX0lCTDkS7Prx8qqJx4ghGeJiSKQ
ziq7tOwwDB42rrgaf+S8OlXC+lQVEqeMtf3OPNtNJo6UoxYv0UwonFPyVtOKdiVYZDQHIF2ah3Xf
+Ckmz0eYYIISTUcEAw5fm7tSftXViePrvBPFxI6x05t5bkS82MF0p6zveYPJzHCwr58ojhUWNW6M
eakPUMj2jeR7VLy34o8GOet/Z4PJ9ApD7XNRx6lVlfk2mRLBbyAnZwskKzmOwPE5dqR7LtpEquUO
B3d8yOXvQoTUMU2PuZo615f0N+cXwDQN6i8oajLnqBTVqM9mFI9EaGvt21/LCcLJ3zLD1e5adzrm
kZUeupoSSloaB4C7/ck+TTMHqweZaZbQ3K5pn8n6IM4HeX2/vrztffw0wZynKILAnikhOhmojGlV
a9dVauvR6qrQYb1uavs5SiF+/7uTzEESyFKmaoMHP20xYJ7PNX4Vvu5S5BidldAfhwNPYXr7yXZm
kzlb6jDVM6RRabwQbUywfYzFUtIpBezvvNbQdqT4zwLZknHVN1UtyHD/fqhewlTxybhyEoDtx9Tn
gj7eHmcJALQSyniic5GTXGMIQsRMklY6HTLIAbxalfA77TDPF7Vu20k/+8E8TEoZNF3npO2wE/rp
LprBR6qrrjQXL0m1+tc/MsdlP77H2c8To2rtVwHnshnxfTXVStTV0zMeTOASkPFxq35uNXNxC21W
1GOMOvNka36KGfqPVhVFWaG10d/E+5UXpbcLjmc7T7/+2dK0Iu7kRMFR0drMgdSCIy54TUJGUIjL
Q94OP8xQRDY0HKCPYq1LfApj9TiK8Q1woa/6pHhzP3CSC3piLu/4z11gYlPey5MQaxjB6cnvyfw+
Afux7nVMptRAfAmcT/sxXn3NGhOOlK4CEzFmj/BcaYPObny8lpr7xk6eTEwD5w8BZYVEGNH/NL8a
j751IVSz2L0T+9Et4UUT+oWv/RomchGIeUgZLVGKe9SZvALMAjGeTJgJhxCLGfAoPXj3wMeo+Nnn
L7MyK0iOEQEKzASpwHzQq32D9OoufZ5dYmeekLoK2s/godEtHgPG3yT+n5+aCWSm0GXxCB1r1BQm
d0V3PcEMbG2NiZc8pd+hf3DUKQOn23yPSiu6XYltVM7KoTjb/hWGTJXQDDxdWRo/vUhMJaITO70j
ovzd4aVq/ChLbMa4kwP9fnKmDzF4cY8BY/CPYJiBk8ZsXlhnv4A5hWOWxYrQ4LOj4/AjK+WglIaH
osdElFI+XY9lm+H8zBRzukhqxKLRYZRnqtHVQNjMB5GzGp4J5khV3dKEUY0DrM/GSURlcWor3kHZ
fHqfLYM5KI0ZlpEixVBn9kLf9IYnwe1+UIqkAkPLlvTj+qZtXgBn1phLPsnTcQ51rCgNUYIyX/oo
c8yJyyXEWxRzHBKxUQZNgSMaGFUJlB1IhKA6pVlkP/wDXrSPmZGLYPO5KnZAt03FVTRoB1G9rwNM
yNndg7bXvfB+cfUdJnQgsNI/1zfCac2tJKCznzFOYunzKhscf2EHd8UYdBBExO/QcLp043uREU4K
zzlf7OSu3A9GVkGl2J9BAFBIo9eDcL7RwIZLuDcqx1cM5hJPtTgZZwlFkwoQKCuay9LFA+IJZAae
PJq2nJSHppmPdTfeK339o1pUMKYlzf0g6UAXkWk4tqkZXPff7SzVIMCuQtDuUuheTiUhhSornXYP
fZLZA5RZ9z04xdbGzh5FB3orqjW88b4s1y71+LP7BVAHoi0msmPyDRmTl9+iwQfJqDcq4bA4rS1+
lyaLxym97U+fi2W+wFLkGImrsFghDyEWP0N02eQ41HbedLah9DecLUxYRgkFMaRqaTC5o0deBhfA
Hl9w2whnZcRYUfJS+7z7mrcyJngPeZnMnZLAt5b5Vpaaw9pKD9ddhWeCCd7zNM+gwcdRiRLo9AjC
ejJAznzdxt/cuJ9fiIne0qqITdHhjGR4X6Leblrpr+ihuQnxn/b0u9+t++gXBnTzwgEnO3puFEHh
8aC/2y2Ns4/IhHV9TWscPxL7urAfOtEpjdqXcnIi2fwr1l7GSFRAlZIcZDJbsix5/+UuMOEeuqSx
Ik3YBXTBd+B1Wi1IEUFWzbwBQeab/jO9kSiA5Bb5V/aWzlbOLfBeiufQFwfUTymPik6nub66sbma
VdWvyH4nO7mJQUMG7rp9ehsNjhjoKLua+EkJBK8of2XqRh6EGIJhPxN75NFFbPvdf37JxTPTGEnR
GhItC7zF0y9S8DrzdCmXt92nAaaMM0VaXE8Eoah9MYgVY7QfNH105EK6z7Qd2DJfo4CmvLGrRdYI
TmneOCBvhUwslJSkl5MYhY8WkkijYliker3uUdvX3OcSmcCn6nGnmrGJi1TLoAMP8coFfHmgQDnl
+exet8VbDf3zswAIULZS9+2c+eEA2q3hXRZWzvnYvkg/V8MGOzJg+Geil3anOEo0u2nxUNcrL5Jv
Qig+j8BHpD9bSAxm2rVJEcmp9CfZGRgIN/flP1CV5a2HCXrG0sXjXMFQPn9vyve58I1m5KyGZ4OJ
aHVZL4VCNZkU7X0lYJUiv9uSRwv+MeZy7SgxUaNf2qFOY5m+mfO7NABbUrAelxsMpR1pV0P+ttxV
9/RoUTVl2UP4AqVy7CtWiwoV2SvEasFVFzmJyFn+dmXs82Oy0goNgGB529P38/2MThJVdqDix+1N
60ceFzqxeQbARA5KBEmCeDjzRWcFKKa4Q6sTPePqlTKWQK7jLXnq3kvJN/3Ky31gnf/FuTuzyXzh
XFOEMF+x91Je24X0ZyE5ZxM3fejMAvN1w0HMs0bGHuodQK5zjhnw4jhXmXt9IWQzWn3aYZ8fg2DE
idmgTTWLstvH88EQar8eOlucpRRZOnmrlRH0n3N8mCvxXWz1n9Gwnkap3FdxfqcjsRaMEWRmY+c1
GgmmrnwQyulQ5YU3GOl3QKHtMawCkGAjJxuWI/LQfZ0Ot0kvFdY6ts4gocAmGNXzLMd4EgwnBRA0
NU4OhqqvIHJf35KY5EFD0n2tT76h56/ivBQOxrCf+0XZdU19G8nqDWiAgziEPry5/JLVZm+ExBt6
iAdB8QIDmYa4qxbx1/Xt285Az7aPuc+EstbRNMJRJ1Z4r9wCmPoKFi2ATwwHU7Wdp+9lnDfeSC3v
o8lfw77cp103Lwaou7rB7rvMJuFd27aAuTYOZ4Gc08U+pFrdUFK1QuG5fQeWIb4TwAUbobCu35s6
sFf/iMKC3pAXke1sU+lvOrsM1CgRuzJvaT40Q+yqdNoSE3G0AovXyn32jQv4pPt1zSA9jGcGi5yY
aavQQ1CS3uukwjaX4UkPq6cpNpw6qXfdoDhSZOwg6/sAstiTmCFL5mz19pGHaqEmgk7GZMcnx6mL
Rm0B0FWt7WnBdDFKj6jEOcCBxXYGgk0w1Ld2+e9QN5jO/j+71NvOVm+i75nnMipEWTJbQxRZ1cJ7
+m+mfWcmmBgN6SfMmRBEszwALzrevJRgl4/c5ZlhwjLltIpNswPrT1XeFEkiWUVU7sRShF7aRN7j
wdzhjx1pCR85327bgz73kAnXALoguCzonYDfOvRLSqt/Kj+kDCpv+s6DZl3SSdEXw+d+sh3XVovX
ta2wn8VCJXeLxSWmpSdWPn+rQ2vyKV3WXDjgYozAnTdaYL4B8YpALG2wqQCmwEUwbiOOzn4SEwmr
pFzLuQDgR/WpBEx3gsxR+gYHrk1PsOWggLis6BgHiCkuqY2Kj2HXvly7vGoH5xSx7dsxT+s6rEFs
Gs6yM02Ds1QjKOI5TeLtsPif782qEpctEF5QYcl8Y3iV5x9qrvKiwXYQ/LTABMFqjBW5MZHW0PYi
lCdtaZd6lDWrAmStuOUp/vG27X9I+7LmuHGl2V/ECK4A+cqtV7V2yfILw5Zs7uC+/vqb1Lln1EZz
GnPme5l5cISqARYKhaqsTC4EKnLYtVQBmZUy+X03v7COesBcCfKm9Yvra1FcqEF7MS/npatUDJoN
aMe2z+RTXu2iXNtcP5GXEkXcEeFCjjrLEtUlPMOMW/V372c7RbWZ290syNBlptSEkqHkZbhUlMyu
3spTvS9PDIqGYrmk9Zbi2dng4tLcx3JYVoAD0sfpkytCeljuM8iqHDFHuNcFzf31gt+ZPT4aRalZ
myDahe8o36IjurdIjR3yZh4nP28+1Xeh2/h/+7b8fM4EreGimnrg1OojyLTsEW1LjIiEsehkCFyV
cJEmiyWIpY4IfuGPcjft81Py1thLxqXbhbmToaPcvIqiyuItlxnCX47Lk6WORTaGXbZkXG33BBD6
ZohBy2Sld2qj7tpcda977/rj7usL8qo4XTDTaRrAMmLKt4lEIzstnlX93iibyMHI9WDLbXysB8jS
khq1qkg+xmYIRk+AvUa8d+TnUMqdOaBOp+eO3I22nNzrY/ZSGC9ZmtpGSj76Fvl9ELtyBgYA8t2c
f6NKbOv5t7T4aKZhe31Flxzqf55HwsWzHgrY3ZAju5nfRwy3IDADBkIxOfTUvKWfLJqhr0LC/jl4
jd3mJ+rxsuhYLMfs2kfkYlymxDJTlxZHbQU7pqLB2LHbKCInw4wfY3Pa4gL3Jk09EQsEDFQ+jPHs
mn2ybRvJnlQAHWT6mKn9szoUgu0RZC6EC4xKRgOzSOFfk3KvWO8D2G772jZ76jbhd9n4iEUMfIrI
o7n4OGsStLX0T4Rw9wLmce093GoY/TE77312Zo8c4o/Q6StblLwILXPRMIUEk5waAOwuFFnSLfha
FwrwxFVBIG8nL/lTYFsvtRPeCnlFRZGDi4v5KGuTyhA5lodFcyK4U5c5cjCv76Ggtm9/hUI+XME2
8/QeQTCZIZsB7WA98+j0WoSI+KMJxuo7Jpq5WC+8fEUNXgdoHorYCCpEjSL3yH7hGAV7luHEO2mj
H8JHIQRqibRXDhRdsuKzl8OM4FcMXb/QOC4ZytJ5eTc2qpvsRS9eQb7FowNS2lrpHFKgAzBM2Q5O
RESUGn+zeWCJU6G0BzZorm7bMpnmUfqZwIbbYZM9Rm75qmyWrbMkoabE3+QEX+a4eBiFejrKAd4q
CmDk9Y4hGYFUjTPvF5Uo8EI61+OvcHlc8DOMSukKQw0gKQsidUi76W8YCwesQvNAkS4qs693dcAg
/N/d5AKapgWmpXc4apBVedG2kd/bOtqN9YOYD+hv0p0vW1wom6ocet/LbP/C3zaFjkrsCiybIKD3
tBdIjaduYf4D1a31vs3ZGvlAVjJaTgFCaIvmpq1/X5S5Gwei7eF3PYSOjLkjx2USKHeT7+Mpe2DA
zqe+CBr4Nzfr1/K5qCYHVVEZBoCINSb9VLt7CHuUQMGGfaDO4J4ULzgUx/Bu/FE+YDr7RnQ016+u
v8zz1V45kAEc1EYk2k1VORIBTMsCN43TWfWRduByHyx6SzDcBjFvdXfdq9ej65dtLhXUepDz9pCV
2xhaY0uT5Q6jD15OXOLJPSGTaNxMZI6Ldzq0buQhxwdfRiQ6u3WbH5Aw3o9bzLd9X/pzrTP+in0R
3l7k4J/lgLM4G1rdPLc6YoV5M/029zMqjKFHveoY76YY496L5LzIrXTRYrkABT71yoqKHHX1BMMf
o/agmb3sB3P7FJrmq0oibwrprgpMP45rGRiL3qmU8i1U2SHuu9K25n5XpdZdWOsYmpT0rVLHWz0r
3KyoN31EnXSKnVCHOG4ueW3KvCycbkMdyrEN2vcksUD4A1oYe2BG7WZJfBOU9Y1ez9uGzm4eR7kL
iTFINtTD26iGiifREfNUUrwv1AZpLw6e2rpGE/tDWemiaLp+H305HhdNITCYquDlQItjI/9euJ8L
RwOFF2Jcj+5lw3DHO6JO+RIyL2/bL5tcSGWY4cZcHO5AaODdk+wt1BW3UF6aXISeERni4mkHCRyq
RiiHqilkz1lhS1rmAI5gG+zX9fP7SXl5bU1cCKVjO+Ushanejx/SQ3eT3FQevbUg+IBaupNj1D/A
u87YWKdyG96Yi5oj9fT3wFahH+/NGKtxRIPG61ni1z5z8RSMeTME2FFBatXWyZve7qWTFAseIwIH
4rlAtTzVjFkG7GCeH430vse40/WtXYVzQ6cRjFPQLwTVILeMak4zZZ4A61zmWQA1St6VI3iYgSdT
ajvcKcCz1k58q24NtAZvhTX15cvxX/bMPF+iVCowo4PSINlEhd1NdkwwUPO99BfSn3gX3qVIqe6N
3y2KgNVPwcrXSmfnprlboUoHvWctxnIbb3QtTMjW+yUfWGiGi8oNU5R4RGfzUs4Jz9tzm9zV0LC2
myWMPHxiu0DT43YPio0q0848Lv1XDM2ZdugbbijUFlrNJM9Nc4krRLyY3OBJheUGwKra7DG9aXFk
JKB2x/EfaHwILXJXw2wlcpykAFEsZKRSj9VGLjtIN6oPLZ09JHREb8a1iHS+RC7cKkGMcdYWBbS+
uY+H11EBIhsghKR7uu46a0f/3A4XYochIaD3xtFPrR6KLNEBM6yOqTEBuH41GT+3w0fYTk9Z0eOT
TQ61m5OxbbdgZ8dQbnvz7+LZuTEuxoLpi1TqAkjJSvPGDKXDZLaHqgv+RS52boaLN4mh5xJV0bVr
tPChVYnXF6Otd0iOLMtBJPpx/VOJ4htfbyw6Pa6MKMbsvxUi+TObpaxjT4XV25X2KktIDWToSfe6
C9XFzdQotqSCcTzYt3LsRUgsZhS96nEzR9lhnBohLmE58RcBUNE0jHaBggAKEX8+jpOEmXVIcxzL
3wugHVqMv9DaW2IBZD6E46brZ/LMHOe6QTeNUR/OSxSQnexOwQuv/0k9iuf4XCH0iNa3elTO7HEu
3FRGgTFQdEBmkCvp2c/Y+JhSwXFcPfZnNjjPBedvWisEEgJVHNQgi+92aji+Ql/eG/PAv+5PovXw
7ktopQ0yAjjRQ5QmC9uMf2ijSA5CsCKeFiPv+xK0o128KeRbNX2n0+w00SmVZ+/6apZfe+l8BOhF
C2hjhe9PBRDBNkYVIyULqpH5C8g42qpb0dtvfTlfZriLoC31udOWIqKkgjkWPUjd3OQjqpWi2bT1
w/RliDtMaixLGdVwpS9yn+PjMOJuxcthp3kSwVCO6Dpfd4Yvc8u6zx5cSd+RuLNwD0gZqLWtp2Ac
7cASdTKW3bn2kbgjFCupnhsR6tFmEvwo4vDO1CL3uh+sPh0BN//LEbgjFFqSZUR5mH2GBYw046Gi
D878UytALaW+E79Eo/SYizBgq0sD7bQJEn8FEshcCsZQypaYgpNLTMMzUxmCK/P9v1namQ0u5Son
jQRGvejhIAsxIB+HxsZSRGuOza4FTgLcXTfCtHbV48+McsmWZY50xKTSQjOv1K55H6lQem820SPK
yIfhW1KdgKyHR4oeJatIo4XI+787yh81TCah56NjSOw7JK432rF+DN5yR3nIjxTNYYg3pQDzNaIZ
n9WTcGaWO3jtOAXq0IKSRS2tW2VqdbuW48o2W+2b4HOuQUDPF8idOUueicEg475p5qi0q4xu68Jw
1LLeqfHglHP3S6rhpw3Rczuvx8ET2F99NZytlDuNczXKSaigLRG+qJjDW0Bcltfv1fdFnEQStktX
K6Tn6+VOZtGZhFkW3mfIN13JuIkgGxB09a4ivRcazw3qaEb4TpXEIcrz9bWKTid31xl9TAc0NNNN
ThpPl6rBpqU52teNLPt1Ed2+9pN/4UbWBJVOhuPJ6ENbvXY1gCnsrckzL9a2100J1vNJHXkWrumg
z0NEUYKse8sNTM/KRPfpKjvE2dfi9U6lOppJYmA1wTOUMzwG9iA9sQcf4JLZSz+ZJYXtKtEOcrEm
rNuC9TNSrMEJ7q1vKsbC5i1x69/QJ4hOqLvdJg4QTTvyfzwKGhdrIGEjNyXDtd665mbhloxc4wH0
9GC46TfZRtiYFRx9jQsyspyS0KJYaLKrd92m3362Xbb/gGdtuXeuOSUXZDpWSBYg4GDsgmD5okMn
LXIPO+IDHSpwyvVH3tkB4AIK0/NIR8F4uZ8Gz9xrQLXHGG5Yyi6lk4gyJMHFpHHhJJMSk2UBnsjR
TnlXfMXVtiXcJUV3U0Yy61c7FTp7okTp82hd21AulKTt3IdMxdEbK8ntDc2dcNEbehLak9wWzmww
kLFN9HvbDx9JJ+10tf0e0GwPNnmnG4ERboptOSg38PR9kBs/yireG0HuzVQ5mPPkZFWBYrtSH6Yk
vDNS46ORWqdGpX+Kop9MJS9zXwoYzVcb1GdnnWdC0ruw66mFvGxwBq87lY8om+0wrodWDvbQVRxw
S23onfCKF4Qxnv/InLqa6FAg3lQThtsXRYbZzit7oXgbf8sgsIsfRd9v9Z2gQvxXM6FliG7Jn4nu
oBeWIeWfXrOcvGCnbei+3YjSpvWV/WWGf/bEUIPWVDOLN6Glek3aeZRVj9fvgL+5T79scCkn3r5h
FyifmRnGdg8RcLPENu0FZyoqR/3NbfBli0s9c4zK6nqF9SS7dqekIE5NZJs+Kw/1ZI8e86aDCV3N
RBCX14/4l1XuPkj0oKJyhBRQkvH+GZ6gXQ0h7U3TCGbxBU5hceFfyfqg1MES/8lHACAnFMyGXSnW
wxKthwv7RaJAoT4BXEHdLDSt9W0DB1xoRDtXcwofkxVujFlkV+AoouVxd4BCZxbEUhJvyvGx026a
IvWXCYYpyu3J+NEniT2R2R60Yp+1+k6xwNGdMYeYKGtG76Nc+7r6HEetOwayiOVo/ZxApxK0/BbB
MMufxzEy02BM0RvYqAoILqAP9HMcRMzRIhvcRWHp5djHEjKZ0XouKmYXEhNkfuvf9WsVXFDJgriv
wMAI8BqrncRsUKtljjm0u1YXHfrF5S+vn79M8UXAulMaGmTYsCHJ7pV83Idgzgfb+RtJ829QxrBl
jX6rK/ZIY9Q+NQA/BxR0M00w17gKyDYxg/T/PxyPSQyHRNeCEcFnISCKnOVtRn+Goz1UeJLioe0n
B3Yi7yFufrZRoL2J4iSGSkUwxVUU9vnv4ALTAM7aJlkK2Au2in3M/uR1N/1d9z0BtkS/XTgMJmar
W9D0evgxm+4gqgt+JmvXPgkfpVqAoTsNipVK32wMCtHPlPlKn5+CePClwvqut51nhcY+KeO7qk5u
La17kU2yk0JtnzfJKwbydkWvf9Ot+qnqcmccsm2iAVLeSL4CwugmN9ypmV9AarGDxIBfB5jxsrTI
HqIAgyJEYk4L7oairiF0mk6/ylwRfO71CPL1tbkAOYHxTJuMdikC4KG4QQn6U2tOpJy8akZD5w4z
2pqOcPBnNAg7WTOSQPsPrqXZmDvjn+kSrr4zzuxwATHOel3vIAyxKTK3jH6AndtT2hL8jt6obLuC
uWBOYNMxHwa7b9CMrV664YUNz5TlGChoHUF8Xs3Rz34OFwQlM41DSQHZzbAnUI0toBWt4ypHc2TT
iXL01WB4ZosLhmyu9chSi/+g7JvZGXtb9ZasuXHDDzrhjCTgKxPEx+W7XZyQM6N8fJxaBik/GC2B
cg1jw8+CR8tgG8E+rsbGLzP8AzwnNRtVLYmwj+ilg53YlGzlofWibbKPniEuLkhP1lsQZwa5DEyd
mFYnSQ94zOPoL1qPcmIbYJa3pXvmsU2xDYRzwwLX5Z/lgRpMA2U4Ir2v+fov3N1jYSPmYQB2vNfu
m2O0paDU+hl5wjRC8BU/IdxnRQe1LawkbwG7+gQDETt7gkzAtjwQgLXB04JRgsj+B0qQ62apRiil
Cma2uE1ug2jOhwq9Vy1/i7TaKZJnrS0EHrqKKTOhIP1fK9w90pfNnGVpshAB2MmuxCja0rgfD6hy
YhbtaNQAKnaQqC8d8wTNm+dESI64WLg8JF+/gLtG5lprlGzC9iLhMveosLraQ7jTa3epr4qbpOuB
4MscF9JBOi238sJXnlqPQYhCsvRw/TiKvtvy72fuMoSVHgUNDOQWKuISpP2idm+Og6AOIDLDxXKW
pjEmbTFhMzahEwaGm2o/y0Q0fL7+RD7zDy5GR8SaYzoDvtK66WlRQY337Ss6Md4y1xIDwa3ayi9p
Z3xc30TRV+LCdWRlHZNi8JnK02wrU2cXlfd/s8DF5iYkkHKIEcMAYfwh6eW9URfP102s92S+No/H
hMu52kPI6HPzAIuhmaOheWFhnuRhGam1foNibzlZQrr61SOl6+BYg8KoiQnCP13QwPh1LRfpMqK3
vLcUOwa1M2T8TiX4Nv7Vk//MGPepytpMerCaAHVANTs030n36/o2rnr6mQHuS9UyuI9TIwDDOMZW
g47ZGMtx21jgceswg7/MKPJSuzw7t0aUzOpAkY2kv7t9B8kh8JWgCXKb+IUDcsJvIYibANi+H2+k
O9Edc32JiszFesxea0Gkwt0r+T6j+wH0RoV3fRfX12dABw5Xia5gQvbP9UG6q5KqCZQv5P5TA/Qx
3we7CtXKyF/oUzEYEsI7msMy6S30yOWPXwT5L+P8SRha1kWzhQX2fr1DUQMADiMAU720aLWcamDG
nOq2vAl+Ro2Nqsq2fxOs/iLXVAEhPZPi4u65oImjeGaDCVYwF2NyN4krOUoP9RtzKz4Sl2Ujzhp3
p2WRVnRKh65oDdkqCqJaTbaNB+Bmd+2G3dQ3IQr61xd4kR99WsSrFJmCQS7IMfpMDZp0jDE0Hj5k
SeTWsFhnXqb8tpgwGbuIzpwx7shrRpf1zQzptBaysvMRRLCHhfmj/72w8UeedKeJPt9FistZ5JyX
NmZdBXVC/T6dZztWwkcWNd8IiIa7WDsaRLuRqXro8ng/y+EmIKZvDMY2A4n49W3+JEb6w5H//CE8
jUZSDVXfZgYUUsPiNwuJZ6njZrB6L5LzxzjMXEOZnFrHSI5lutdtXwQJzjQXJGLAoklhQexNn1WX
MQlVrGL+3Uz503U7lzWOT0OLaKSmWfoFPwEJRtb3dYrGeuaUu2ETYIbbrdz20LxJD2R3dzc78nEZ
7wgca2e40M623kQR8bKpwv0ILr9pyjALjG5cpFTZbjgtghbkmO9qm+DACq1dxCfOGndjJr0aBhQC
h5vyve2c5Ck/SZGrv6CZs3BMu+HOuo8e4qOZOWm7Ewtqr3/arx3nDlSay7LUF73pp9mwmfSFyLCE
WPi8u/5l18/tlxnuFEVykWnDkFK/skAzHGcHFqgCuPPl2/DPneThwEh5kiyMcuqXlk02aQHYnZ34
lgdeuWj2MIKdbdVX0f2yHv3+WpjBHY1JllV1ViziBzTBNKVaAdEe6DZ0Jk59qJR2RkRbufrFCFHB
fmRShfAsmlkSNroa6ZAbZU1oq31wYnnxDnJ8AYJUZIe7t3q9VyaaSsvK5o+xyTA4OecPWjMKqwir
N+TZirg7C5kBpB2qmm1qVbUT/Qi6PJfgnU2bvWaWfj3Ltg799bhtbCMmgti27jZn1hfXPcu+xkRS
E0Nl9FPJrb8rEFbc3mbTdpm2UaFdM1eC7t9F8Xpx1DOLy86fWaR1OPRKjJ2drdpLI8xcz5pt0OwI
BICAROJvVmdR1VAJMkseop8mRSIpdbEo44YPujPdxF7wFm8mHxTyHfSV/uec/HNtf9njD2FRJBqB
worpS7Fu69GprQWdo1W3pJpCFBQsoSzMxcs20wdCo5D6aOFCCW9Sf0VM+sm6+Of1iLUal8/scIGx
yoc81lLIM7Pjgr5Cd3aneK2wQyUywwXGxJyMQoohHpyhzRfvwYgBNC3oBbbXVyPYNX6CTtGUTgmX
WyYsIJKE4f7KeseQqyAEr9/fX5t2gckrU2RKtFuwD4O3TCpO6iHYtduicOiDtpm93E1LVzoWUEwI
0Wmett0hfhRVCVcvm7NfwUWuTA6HICdIV/J2vGdK/FgYxvv1/RSZ4EJWIsm9NcRQJA7m5qgPiou3
/Nt1E+up/NkyuMBUDymRpALLaOUIytBPsWQCmia5wzx7bf+zit9oh+IcfUn0H0mxQV3U7nJhqVy0
Ui5Yhb2WmRTIWL+pyU2QKIXNWH/Xm6qjUmO2QWzqZmqMAa5wOhSMbMtG883aOihad9ezobGv78rq
zzFlGaB3UzUuUMdaNgelpSJ2DskvvX6qh/vrf389YJ4Z4HbdnKu+jpH1+/rNiJJ2SW5DjxiO4S08
f9LwJp7fX//QZya5LQbHjyWNk5Sj1Y+Stlc965ot3/Ye8dNb6rZv2Y2og7b+mDgzyeW4mZVUADOA
Nymv2mc1pFsSU9uoc3TNKj/Uq/ckI3aSjrepNTqCHV697s9scxFc6usxoQUexEt+rR3j/XSXQ0Cx
3/yD7Ho5hxePpjNbXBSnsRVklOJyB6j72yIKX7S3uksyFMGgfbPAWYkIJrXuoWimWSh1aBe45CyR
rVofO/Crq9qWVvUjmci361uort4auGQVTTYUYvEig2GHqz4MivwTYzbsTSc5djawwhvdw3w06qMo
a2wW6dJ224P9FkCRrW6nd8yrnW47HVKRcvb6qTn7QdypKfReAsNjm0PIET/CAbjqYDyYj4tQdPH4
D/x3CeEX3/XMHndk+rYtcuTdaMH47XF2wam8XaocdFO4KbL+zfX9vhy9Q1ZjYcZRt2TVMC46Ij2U
OupeynJUVfIffW9PP8Bx7po7lDrCZ+k76IQze/ionb5wBlt/uG597YlhyRTqg5BCX/7zZ7qoRGNc
Jr2J3qlSAhYdhoUTp4Hq1KTcjbnp06HWvesm1zJUqGSALhrKraBu57ISJWcJqbUl9w/S33Qub8IM
mIeq2MeRKshMPlvM/Kc8s8UX6OopGwNWzDlQhcF9NbqKW7uDZ8T2fzgu+32xIS6Bxjq5Nb+BaqG6
S/agOwBeWqTKsnZyz38J95az5gnsPYau+CHV8UhNnD4USf+sm9DBJGsuRXKN+5Z53TUZ+DzBnUuZ
q4CkhRQC4MCqt6hfFriIN6BiHah6jOcMU75DI/cW47v23GpHHZynLJr8656yvqCl9ocREPChcgcx
bZpSTxLgeOW+31Kp20F+YXfdxKV0z3L6MORGVYx6yIRnZgnyyDChNY0cuaI/WjAfP1qNBCFOEquO
oU0HYsx3pCqRI3UnTZn2bVifJD3AYO4w/6gm8zcbs8khReBopeRAhuI2lWLgEObsFE3mERrTP/Kx
2VIWQpxhyqFKSW5muRQ4+rLxF35+tgo+RDZaG/U50jmwtLkaQN0M/8/T9yQ9Ujbism031/dt9RCf
GeQ+jVEYc5PkE/X1fvKDERmMUpxy452IsPEiQ8u/n71nk7bq1I4C6x+RwKayq5B9YeQgLBGUQFef
F+eOwJ0eYuZSLcUwtLQEZdDcJXir3wb37K7bLGX1ypU2GNhyMo+dsu1S8BY9LdaXauD4UqJZMo+f
HUOzj6EDR3wlJqHbStldFkXfzT7y83oQFGDWHebLFv+MMWOmqyoKvnmn/0wVc5P01JXmIrWtZNpZ
5WDPgWgccv2m076Mcg+bJouYOigyJEuRGm0KL9npYHmaWxuQYd2TfjXuhPZ4flu8hv7/TiD0edBN
8AlAY5fqvEqBDnqNJAinJffW92BRnUEI7VJHRrGCRnvxDN5q2mJpfxn8TJPPPLdURgj9qAiWS7dk
0QkABMFDhxRounZjuda/qcac2+NuGNWa2tRssLvKLUGaVO3nLbgfHCgwtI5sQ+ZUlGuv5UnnBjkf
CudZyZDGo3uxoGUMeylmo6VYb4vdgpepmCDIrRbPzw1y/mPNeptEEsk3GQSpZ7DwFZvwWdkgMcNj
JhIEhCWCXYbUr8/HhdTJkuKumLGdrKXuaO1QfbiRqEi0a/V9hl4Eak5IhnRF5wIpuIqNpKnA8F67
2jeQF8vP4JzVchviNvvJlYG93Ab5v0v7iIWL1UANGbn+n1GVKFTuSgM5WGmAgTe+kZpol8emLRm9
MxciwNjqPX5mjXMUCNJFzUBwj4dJ99wa1bdCGyv7+oW0GtDObHC+EY1y2lGK0t3YKqoT9H3nqCMQ
f4waoTPW7RMpyUMijyKymdW1UaLqsq5b+JDctaHMQ9k2BG5iNNBK7ytHz75dX9mqI1r4UkS1VIsQ
zkNIprIEQ6r5ppfyaDsUMuYqajAgh2ok2ENUOdac/swWd9tOKZ60CiPwC1XdgvLSy6Gf2WsqxAvL
t5lIfmzW9tCm/ghVF6l4yvrBkcYIBZPopbB+9QmonCKwexpH3XydC3bP5o1WosIJgvuwz2xjCk+D
Sm4nBP2ih6S8UboaZlDjft9Z2Z0W/Cxj5kjsm2pVPpMgWljHdie3XjG+mdVTMVYbzaAOmyo31i27
q95SerJAwD9bIMINmW+VW90MtpE22WnWeUMLccn4QyWVHZnkLlZlZypkTw5+a+17VILhITDVnQKC
/ar/CPrBxhvEmchDXyq/U2BF61lyDEMf7XxoPCrPjd0DKe13FpT9sjJT/J6Np4kEB3nKPMiL3OR0
cpKSuAXp7KRQ/Lpht2VOXEpipwohfqaO77rZ2wNFCzLHnyuMm67L7HACsbSlBPs4zZ1Gre9NMj8Y
M7kN5shp+8CRK8XtZ+W+n8yNRQI3NImdM+WjHMe7rh9PZM4PycA8IC5cbXxOmnEfD+ZLXunHKsaA
bRd/18t2o1epPRihz6bRN2j6CIoHO8e3SlMMCdHYyZNvanQwi8Q2GZLeJnYD4OvDatgVAz71MPhW
NuxC2tq1qjl1rbqWpu0C9gNVny2k4PDHYojFzE5cYdxunE9DGO6H4r1I5J3RgiiTvhXJQ5JMgCkU
b7lsbYNy3vQtZkeTBxVTKFkRbs3mJY2orZmGb0ahi/6QQzR2jGjc2HWVvDSYGG4kxSvK/DVfQNND
MTthM+P9impEiU55zwQvn8v55SV9ODsZ3Dmf4iaeWKXmm3Bw9QFD05gq9IlrRM5whyHmGKM6oZPf
Zg79+J+Pv4aSJLo6iDFE50E0I1O0aWiQqRkVO4DhFRy3WYwHLFTFrxu6BE1CxOfcEhem42Hou7ZP
2IZ8l/fVD8XtNspT5vav+i7A/NjC8JJ+oLF0M+GicEXZ70rZSZMVmUAHxTRBX8ltcAGh7yTJsMEF
yg4jGN9VHZwjCsg5WIAY8qjXlR9LItWCleD6h9XlWjlL0lKQCgPugN6xMqWjDcXYJ9B5GZ5slIKE
W2SIq3pMc2P2WDvxu+qlTW+z6XaOhPF7JXyfr4af/FMbKcZQD/YwwBTXTveiR9OVb8caVN26n/qi
0tXK3feHOS6L6LVprukMMIOKqCIHeDJJv677pGDXdM4l2TgoBQlVOMRU79W894voVOHAX7dyiWhc
PF/RZRTfFgVumbv28iBlEynnBfmDAo3sDRv5RWvAsA4ZlD07debD+G+IjTirnMdXEKNpyggPBC09
DlXg1jP1WvJ6fW3r3+hraZyDz7HSB2qIZpLeAuwRZKdgrAW8kusmoHmLkjGgWnwJZariIpeR3/pG
XZcgtRr8MkhFZCPK59Q2l5DjI32ZWX7G2VFN2kSCsj0gGBEmV8qsBdxjNrc1CX2rLnzdUN6MDoo7
YVNvcDE6WSttWMQe58oCCrye9gOVUJVXM1cagr3UYh7OmIpdSuZHRuG/LQtvdZb8nDvyJCll6eJl
86BPeYUEoH+gcb+ZamZ51lD6yNGgJDSf2nLcakXzrISADlWKV7PguZGM57I1arth0PhutPIdnabR
NQsVsk6zvAum1s+jYqtP0nM+4NkZRq6US9shn1QHg8LenFgfFpUetaY0/GRsbyOpvos6qPrVfY3+
2AA8VgHNjBi6GOCDRuaAWb62bFNoFNFXuPFNOA2SnQZFeJBTZh7KSrMDWXbSGmo0fTvhhTY+T8QC
2WdM4m9JWUm2NFTeHGbAoVFmt0NwUzLMnEHUdyZd/FxPI4oSqZL7aQcaQ6V9jFjlqVQH9XU+vxN5
9tOiBfpxnPwa3OMKBJNoVz73gYxByDzrt0WuDzb0kU8FCDLNKv+Vj0VxnBP5PkqybVc2WyKHgOq3
5a42dTQ9a/YwhJMfTlXomNH0UZuQCsLtkduyGaBVGecfhRaqntVSDKJFOWpDknk7J+oTqQjgcsH8
HdN7P1hNf5gxdrZqqOQMFKxZUfa9L/9FleoP31zi2JlvSlVfhk2A6F53pmOYT2qhOSNV7CgWIBQu
x4Q/g8bXKeBC1WBacjyPwED8p8E1H5QTMl9HuRHrPqwGX/QEZFMBOaDK16NQqDHazEJplJXFt1gC
PV9lQTx7lkTIy9UAolKKXppBdYuXQBu0Wq5N9KJ88GnuKrOBdyiCi2R9385scHFwnEdayAtSNjqy
nYHG4HxaGoNkK7miKca1OoUmn9ni7nrFGtJErpBU6PeDl3wwFBKz12WYOy3tWEigLNg9Hrsph2El
QRbA9JWR2HJnuWqRu9cvkVVPQNcRbSL0BOlnqevMvSc6VZGqoNM5yq+FBgrT7j0SAZcukdyLZ58Z
4eJ7H8WJbOip5VvQzELykri5E2snRKfgiFE+Z3Hzwo32U+DQp16U/a7nAGfmuSOcsCDrYvMTqtVD
9a9BH8zFLZCDYGN6H3oU0WJ3LHxNVAFa/XxndrkDTTJDLwBSo36eP0aYDxraUfD1lr9wcXGeWeDy
jLIJ84F0CBlReWuFmgMR6UiX7KqsBXmUyE24MzZbZd+rwZIP1kfWH6jlpenDdU/8m89kokYOBSmU
yrmck04d00Lg0fxSc4z32R1O7BYwTDTdHXBJy5CDhubDos503e6yR5d7+GWWS0SNiOb5zFCbz0vI
VA2/4uL/cfZdS5Li3LpPRAQSRnCLS1OZWd7eEN3VXYBwwgp4+v1Rs//T2VSeYs9/MyYmppVC0tLS
Wp+JXMha+1n6lFFlpSl1ecH+DLaoZY3QIK+4BtyWkWi3ZdsaUIlGz82OvMxe9Q24uP9QuzJsuKSi
0bbYHalawzedI60Kmzut9vQfMBCHQV5n7arGt29Hr3WztzXi6sWdcjboYqcghhBiJiGyUlvg1Y5i
jeDutIa3uTw1S8Pc5ri1lLBMkjTDBgK8SIbPkHp04vj++11xcaH0PwMszq6dpw2erFgoq31Uh9xp
0sw1hutey/3vB7pUJgYz9c9Ii1VCClMVSHNZQDlcnr3qiQVgPx2j3z1sKaeTDa3c9ffdxekxNMXm
qiPgnYtBQ0piOtrAbxu9jXKXdGxVeDS5SsqX76d38e0P3j/QAJplWcsSJ1dbxZYVvqO6j7YEarIS
71UUILffD3P5K1omQdJCUM/RFgcLDVk2KBxg4MYvFb86EfguQVfAaQ4E+OqX2smDNQz3xZ1uQQyD
GZiXuSzfsBqNNpbgcVRponSNerrSjeq9U+Tm+7ldWCvUhpimqwalEN9YxMWpMO20a9GMGUt4FqB+
Ad2kInrQGmU/28uuRPoLJ0tXqcoYUCumpn1iiM4SgiKZdBG12I7YGW86le8RS/79rTXX1C06F4OI
/aX5H4axZQuECN6gCcKgh9MMDuMdABT5v4+3fw21OMZhVsHeVYCGw3LV7Wj5kJj0BSnpSYz0/b9Y
prNZLY5UIywd6I222FCrBb4zKb2IDrBHH3pI1EsyrMWNz/21uLj+mtsi0sK/ObY7KZC6NaXuC5Wc
0E24YTx8Ugbr1xiBu2aU10YmUF8cruIMZgWDTK5SpvyMNYU5Ey3AjpVjvIkS+YHW6taU1HCmyPZN
HuO2JfFvlQHyXStQHShxB9vw6ZqA7XHauvJHsyqCdDCgiAjreEep2TFBmkor2HtxHRYMVOxJY4Ie
x4TqFSoEiIiuGZuE86e0ULZpFeOAmuoJ/R2YlRWtg7aH34l2V2em19Zt5LSW4nfQa26qfE+tySVW
H1h29JP31bPIon06Qh5e2vsuItSJDGuPttDRzLMXTcnvSxHuY2K5BbdvCrN6SCtyY1haMFrFhyLH
uyTubzSt14Iwh/66oXspD28JhXWvXb+mRSKcYoj8TG1/JFO75bHOnLSCzb2Oco6VPXQoW5elumd5
NFcFjobd+rKz7/WiUR1QVhIHLIhbO9Lh8dgnO+Q2HzStf3+/5y5l1ggLBnA0gLUz9Ir+fp3G+gi/
QmALPqn+AJwfrRt5017Zj7aLn3OAvQVo8PmVdayep5Ub8kL4Ox96iQ2f7FjR6vkUV0ropqp9iMrm
gevZSnn+Yjz6M8NlP3NCCbfJihaZZzs5jdVuqq5ZqXJdekFiKhaQQhQGt8AQ/P0V2SBU1Z7H+Ie6
9Z+Xt7z+P2AH5nTyy6k9G2txapupqzqDAawA0LO5MQJq+aGXujZBT3g6xv6aW8qlmxHdBTzvLDQF
NbZsQ2u6MeRmESfQsjL35DBjX2agZ7mb/JnLvS5l+Akj/TLFs0i42JS4GK0qTho7GCvjhbEG1Z+u
hHCcbOCZMbDikMYaHBE1U9yDiFh4OrhJB6GUPtNGYCJ5VOwppJrcRDfRT64C1S79SNGu2k6/4Q21
3KqKtxqTOGvynjbsGpSm7MTV7gRl39MwaRtUl9/UKHnsR4B3FfGkjbU7VNJPbHHfFPUx1PQ9yjqQ
xahy1Ztyg+zqpEY4IuIZOvTvZq6CUFEgnNl28WinoeKGUk08iR6ck/NGONrQ+bk0cnC705tYLd4z
0u8yFu3yIbwJ8+a1jOt9PqmvXWf+NGR4a+oVRVlSDR2d6kfADzYJsw6mRe+aTt7FQ3odqvwmV+VR
VoZHteIhZ+1N1XC04PKTpcvCLfqm2GUTCd0S1Xm3jpPtBJtvbyKKuTUonF5FV7kqb16A8/V0NHB5
170V+SS2HPIELgSp1tRHL+Ymf07n8omRdCQhRgOwGNffaftezrIOEdZ21aXxQh55Hm0+AUhnaYmi
sVGHISIeTtAZcQkvdl2lPqVZyZwqVeeuEi4aMezK9HYlxM6Z4ze7eQn2qaQ60VxHnLMyH9JqwPuM
v+OgYj78Q2mQ+T3kIleyWchQXxoU9RjwAOG5bS4LdJmWxAOnNfhQ1pG0qI3mMaw2NfV2sMlBLcRP
lO+8RqKYUmRHihpG1LdOxylSqdswhsuHoW8gJor+6dCiLQzH46hB27Xt73Tj1zSmAcEjO2bXFZ/c
Xs29sCGbLv9RkmuOIlBZvzP5m7YtHKqZPwozSBplY+YRddpWrZ2w+VEV4NwN6h7pOPi0ODnGS0/u
ZFveFTat8OCTu9G4r1HAZpqyafKTqiteFtErs32gMNt0pJoZASv4DlJ7QQRkTJTCGxo/tM+u6445
3TDuS/leaz9jOCfVYQYSNXPHyN4CubPXGwv94tqPUB4mEJnpstbRWPZhUNuNc/VI5InX0c7M9G2c
HclUebHZ1U7HwN4HQAFdbuAD2gwtO+nXYA2X5uhlbfpai/RQDvRZjVU3nCwJgb3ciYnhVwws/14Z
HIWnu7GBj9OIzrallO6glVtp8Jkx5Iwj/lg87MvI79rcK3oUCjtzC4TMs56Ufli3oduMvwwOrFoF
6MO8ugOS+kFqwKLXJyJt10QZQlVgGBZOd3oEC5Okg1LFCLBSvRGYamLAMUcAlSK69yymDro2rhqm
Xldbm9LsX8Excm1wfiIpUEOH3Vo1BVb3hGTfG+vUqaBQz8ksmXVraHU8wxMABGBXaT8d+1o6JTr7
KhwhAbcYKu2xjOk9CPw3hgGHLeBtCr12pdl7LP5gEg0FgjaFTh9oFnuhCD0t+qVk3Gl16hukQVfX
clqWOimDAD9lLm0EMjvbodkYxNpbqr3AvxYQWwhOycZVptOYvk6afgxt/aCw3OliE8JeOGDymfe6
w1FSgJisozcoz1SmN0Rg2HB5pbMcq145YQaUgfZTIXpgRW+9AkZB+ZgZ71KiqU/h66rLgJFrZtno
7pu7pE2uLE4PYZaCb2DxAzfee3kDM5J3VW+DUbwQYFUMqW1HhdwVUXnFmug9UehracvW7ydzp0bx
8zDhaab1WyHgQyUKLCTaOy2FQmx8C442ABlHI+/8OC43nUmu4OLiJDCKbHAgx77zzZA/RbEJdM1N
Utjbvu7Qy0IBL2R3SVn9LER6atvGb7V4Z8AEolPFwWzNIwrrp9EuT6yDqm1jeXVqv6ayjOFuJlt8
dB2nTW6LMd/bvNvQWLparnmGMd2qU3LVkNqFvBgcSsIbWEBfh4P0uhD8IeUpb9BtKaaD0ndOX8U7
LmBRONxp8a+q4C5JX/IKJmjoMU3q4Ndj+qybT9yKOkc3eeGmRv4Mxw+3GdQ7pupuofyeytGnKN1B
Nsrtpe1Z9EW0SesUubyu4BMscJ0OPNvrwLXbnerYUfSrN1sn7N9i/bWbys4dO8C9isxhGtR86tcG
t6hJul1O4/0QZm4kNT+DWk3c4FMBEwaWGQOeIJnoU2EPXti9iQq41Kl2qKG6Jrp35vCzNSPc4qoj
JrrJklOYwo4UKh+art32WuWid8adqmOuYuOKoY1vxqmrJobTkdt6/LBF4YRFFLC6fixb9Q0ne2/l
AyRkLXQg61/WCNKQqT6wSXnv++yArYuGZOnEHGEjmyyXNWWxr3Na/kT7NnN4T6SvKRJAWbN40jJ7
cGoFmFmZ9s6QREPATSH2EZl+GxwHStYjJO9MC6cvFA2gNQAedUT/HUMGwZN6BxhLgsCfjvpOttKr
KrHNGuHDI+CHaeCzR90Vr1LqKzo0shLkJJq2hwWnvScKwiViA+CmOzAVYVLVPbc0x4EhCtQyqyOx
Uuxo60HvoStjhS/wugHLAvlX2n3U+EQG0PV1x/EcmxwbWz2EMIAcDazydVMpPhveSCY8Lm5DZFdj
WjrIB3PsRIIMkRDh1KMW0DmvEreVNRyi5KkzhgDJmZOExyKrQdTJPLMtvdzKnFRt0B0sncbOsYVu
hyl+0zX4qCOptozhpElUPRPtZeysra6Yft1VpynkLmfWHo0op5lRSbXwyhyaTVUfAEblFDRFTaIM
JkF8O7Xh5zLdjprlxEr+NFYcaF8GOImtAHfbPZVZsitYiAkPXpEXQaIOnkAzVoNQkhT2b6NKvKkx
d8yq/QFBdUQ2W2nIG4zyxYrfVPnRF8qJGKWrGGLfxIBohsN24DXKPBOuiwIRv3Ok4B6DbvUMAKN1
6jfdACsjiJiI5zzMtiCG+yE7KtWDNQBjDapAUrAbrc+v57nao3RLA6CeqnHyXnUmZtwrqeIXonit
sHRZEbpkRCRon2PIVmlau+sz4giLOmFJANG5mWOdKukPNlBnsCChod7pUOcX2LVVDB1M67YYw5tB
9tvQqnd1agRJ+NLhbz2Qe2HE3SavfZ0AbpeyuU29FbiB47K/VZoMgLLBFUCBse7BLt9lkmwphZS1
cZ8iAhg69DxGuRHUhEUn2/axcNum2KoZ2TTDb5Omj31vuBXvN0qR/zLhNxgXAkKb+PpwJ+g7w83V
yAv1yk1LeYpI7Pft70zrXQ0wAh5/9FxueTvshlG/a2oLs/8ZWwxa0PlB12FmEaHeBpuQBvW9Co7b
IRrZkX1Dw95LwgPMINwMtm15M25rHh1jyXEJV8AA7CaYdOHEH5DgBTG+ghJGh8xCpqS/x3xwegA9
Icnq2lFxSmDqU+Wl38a2K/TKL8tHkdW4QwCh1F7KsnejovdiQPBo4RsF15waOK5UeRQJ8NGSbEZB
dzlCeha9h80z1OIQ6FB8wGtZzR+6gQehhHB5thkr6lr2TQZuLcnlSaDg25F4W06Ko7fVjucCl6uM
N7rdXkXqR0HMXaWbCH/qVtSj2wvzMSel22bDXWdD9xtOBhrKQDV+Ap9xBlX30EDmJhF6AbxmeN1p
UG3Kiq3k7CqOysLVW8WnheophHkG/r1FtjEkjSdyTh3MwhvM10TWrqqqhyhCGO+nQJShU6AZQ1Q0
Eozf8G3xjUki+zZqv8uQHXVd/KTEmaPYUVDVrZOTacP4C1wRa8veoTy70WSI4Alt3dL0Ga5GPTT2
rPqgJPtBqvKm1qI50p7isAtqBXPtYEaoPWg5LD2bFpdm78N0ABtfd40pdAcevbS0cdLp0c4ACOjE
fQIBLHix7w30ISLzQw+bo4nXK57cbqvkJ81SXjWrvu6ah75s/NyMfJJEgN1SR3bPPdZLkMlh+Q8F
Fx0SAAYDUiG0gCngwsAzOIebpDKAlqQZJTCqMB+ZgCkp5VPVPRU1ABWdY/aIf1FfXvFE82pqumpf
+Q1k3EiJmIzcILThCEEz1+p73ODDPq3vYIHotCFuMS5+5kW5YTZ+m9q6YFI4Fu8cqisupFFwA72F
E/LqKse1pcLeuvNn1T4zDw817ocsfDHTKajA+5XIIrvMKNxYeVBgX8bxYqG6eNA6/THN8teuGl8E
xbO5fWZ4p0Z26uTaT3PKtsoc3Fh40uL7rn4bMurkJW6aGmStEcpBXXjNOIzUBmsjIg3C4reh+kGN
7GAW1rFs+hubAErSQZrLTHYlL++QV+/rVN9YpXHP1PoorA4uAMKl6a92Tvi5BTZ8dgdkFo46mJcV
+PBoCJuKfGIJZIrmTMhEhKcZe406GGEZL9Oc9GjyiNJFkNKHceqw+6F/n5X4X4Elg+B2pgyb0Xzq
qHqiFB7qgOeSlxAHsMwKZ8BV4EgSHZps3MZJdNfoo48cDrdacywYrsG+f0L4O4bZjybRXWEp7tBa
uJh/pi00VIBJAhz2hwKxnzBttiWzT5ksNzb/MPSPvJF4GWn7QbRvtWL5cVf5Ede8Eo1uu31nNXyH
W1RAcC3PP1Yfp6vc7n8PXY40k9O7ZCDQQ1XKLeH1i4VLj6Vyk5BnqaR+r9Tc4aO2b1rVD6W9jfMV
4Mtc8frywD4rUC1q9GUGjAq8rAHR65H9qEFZBF06IZ2EfIzqmNNKnf5i3RIdIrxMVbSkltImuRQy
Qi08DMxYBDbgYUb9q5X2Snl+ZZSloInSmmMfGn0YdOEJZRew9gD2zn6u1CYulgn+zMVYtIYMjRtm
izQwMFNoFxEPMvXcszwNasygEKybiX5V8Qb0C8Jk//l4n3WLszJMSmKZsA4AZe0aQmqAEfdXlWtC
CzncoTLWb5HmQJl47rchDd0SHNbtGt328pe1ASVG49dAJRXb6ewnRIAG4glPgapI4wc22Dd2lz2Q
pFopb3/Wdb5sS4vO/A9qoNE814XOxknHqs36fLADgJugiMfpTIvgzbMihzCIJR4UdUn3VjJxr4aC
1MbQGXe+X9+57vzlJ5xVgeblP/sJeQOhcVUFjFQdW9wWZnwSQ/OWJjnO8TDsxyFfUWL5/1TC/9Sd
FpM2J8sMyxqG0TE5Vx0sd1CF3ayJmF1cybPpzaX/s+lNU6+OaJ0mG2uYDtOs54toamrtSgdhpXS4
pAdGrcprW0PSNDsOki3UuwNgTP4bCaO/KpQLOU4ralo9GQCRMfvabeBZwqKV7bDSCvlcvLPvpU94
gFPahYFM9F3Tbiyyqqk1r+/XHfenn7TYcTWr2ykBbDCIPrIdrEHfyVZxkS4jY4OXO1Jp9/sdfol8
8ddXW2y4XBOxpUwxgByowLglRZnrmHmRX2/RlGuCyQzsD2I64nZdWPnivXNWu15svxylTGlp4JVR
SzhM36ZJse3V0s1AKQpN5lZ0zZz98ob/83UXoSstbMZHjnpnzd9k/UNrc2dK1rQC6Bz0v1vDxX3a
RjpvQgufdJLKcYyyPdcFPw5K5EWtdUI1eWO3YCDK0LN785SBwzUOUPAvwD5K1R9VmV/3xrCjLPGL
NHYVM/6haeUm1Zrdytp/2c+zM/WZxuri9tKkpVu1gLq/xN0Ye9VJvBZB5EOX09UbHwX9/gfdrtXW
P1sSf32exaiLLU40a+hAf+dwOO4h6YJE3IUZL4T1q5cuGMdghCU22mL3rXTWfNPWJrzY7AkHvYlx
BilvvMU01HnLqlo7UF/22GJ6i11NjWZKolyH+DvqGw3ctmAr0hyBQ3DHgJMt+ZiNotabfp8Amy+f
FcIfBpA+xPqi6CCVUNYhsl2Q7KWfvTYgGSV7AheBW3kEmPvFDuobtPC29m16I+/HA+rq4hQhqMwH
Gy8Bz97hnzd4Rq2kl19xhfMXOftli/NA+16fyD+e4CilBr1XnlBB90JPBx4exnG5p3jVSgfna1xb
DLpoKTc6LmlTh8h0fKhAr/KwGI+5q762z6AefuhBvWmubGXdQmjeQt8twxz0zu4IJR6iuIzgdT1r
/ydb1YLu+dRjqsRFzRT+Csz81+z0z6laFMJFmmF+0dmoYh7aA6yrN3FJd13GgCWDIFSOXgk0F55l
z1ye5MeKJ2+SwaCz0kbhgblQuN0EX4uVmDKf3q/z//NjFtvfNiYieAtLcR1eiMSpCyfG1u+8/skM
xqs1tb+vePDF3BcRfWgmPYWbDN+w63mN0ajavrPNCKyq2JQrPLPVwRYbOSv6ok56lDOK7BNGHe1R
8Cg5lG6VTeanELJYG3HOWb77motd3KKOUObExG4qm8qZDBPlC3DIyypCKSX7keYoTYyo4JB8Xwtl
s7KWF8MlI9BvMVQbKMXF/VBPEaXZBAs46c6WiKhrNLczM7PcdSFA2wALtY7ysDLoxQN0NujiehB8
LKLGxJTbQOz6BwEwprUzD/FJD0qv/r063sV4fTbe/HvODuzYtLyEJBWUcACQBEAD8r2hB8ApfWj9
OUzEj+Hdmjr1Vz7ovG3PBl2eEtBC0CiJYUvq9V6ebVFGn600GQwnw5eGOwpMikChUB31ubuiV/xo
rH3mi+f07BcsD06uwPKP5XN8/I+a20yjgFzT/4W2MZ+ML/v4bLTFyTGKCM2wDJdiTNFm9VR0LKhj
upGfQ/QM5Cj0NgGadwBHxAdf2cZfnh+Lb704Q6hi5lrTY0N1qGFpGjqiajse0xD5DepUd4OwDpbg
Bynov37MLUZe3AUqsEA4u7MDZmCCW+yXm94xjs1Be1zHNWkXpwlvSs3QNfgBLGFGWYhiMTqicH+R
KqSUjBMatoG0xm0ajScbzMQiGQ+W0Z+GXN+TadqoUxgYdrMxteo0JvSGFvHLJCOylY22SVKOLin0
bYtSAJhvj6iCw5JIiZln0qj0IL57kLW5N1O0zRgciqQQPp+KrRibjaZARxS5bwQtLtWowYxnj1M2
bEIAyZyVcLE27cXOIrktLRDWsbqwYBi8fidw38B5S3EBuEl3egDYpDgRF49bv3BX758vb5h5ic++
+mJzmflQJ9M8fPOhlc7s1jFza0bu2Cfhw6wQjcUrDW6FwrXRFliZ/NrcF/urVTrVSFjPPwUom80/
2O5ZZn3lG18MyeAwIL8AhRxPhr9DpKrVMhHTZ2o5BXRyZwGn5NjDA6L5BUP1zRqw+6u+D74qJPtM
A1ByHTt6EZPTjIxEi4vZRFMLJrCF8XRKtpEPRdqDHrTZL3W7pklz6a47H3IRkbXOiq1Qgec2Ea8q
OYxris5rf/7iG4ZmL5WhkLjJ28pJcwi257ffL9Oli+x8BouToNocqhMxqjmitb1SomhA90Su3BsX
pwE+JkS0TLCSl7wFPct0aC+1COS5cJsWWTVQIt/PYz4yy7vCnoHVJl4NKP4tso6qq9UuG5HS9RIm
pojSEVLaPL+bSbR2Vnjfj3bxdXI+3HxRnt3/jVaA4JvgaqJHeFrvsyCA0yhS1t4n7ivkU4K1qtvl
+UEg2IJ+h/1FjcGodCMCLoujCgDcRbjtq+vQzLc66YJGvn8/u0vhyTagoTPLQQLXuPiWWsFAM+HY
daTLfMhsAOLdOYVMnEgZ0HW/VVBg+H7Ey2f3bMjF9ySowHV9jAp166ku6IaeXgY8BBNEehp8Woxf
+qp41aXs4nyWi3BBp7Dn0GaYU8bwLXuod7rboAnpEgiNB8OTGrR33E88Q1vZqV+rtXOcMkHj0UHX
wF8XhzoV6UBNdDMQp6oT24Y7cju5YAFuAehZ+67zd/tyLM7GWhzvaCJdGVcAIA0BgT9Mdl2EwBF/
it07InXCce1gXDzqIKQyaJiCjvK50GcHQwiAiBuIHIPRE27M35AggylD67PRQfUWpchm36w8dy7u
1rMR5190NiKJwIa3LLhr493+Sgy5z/IcyApgWmR+MvRxTmfWiJVf4dnzGp4NulhDUNhZaKnwZ53L
UahFwkcgYGDEjh71yiBUne5qdS0vPevOx1ysJUALWQ1Ny/mRPNttpXvz08Az26/dpF+lFxezW+Qn
0PhEX33+pAa0zgEzgv/snKCAbHHk15aX7vIb7o+7BBWpyW83QH/PBuYrW+ni+WS6BQ1QCkKJtQgJ
hpVYMa3g+wpqp1NCST63PwA07KK1gS5WfeyzkRaRYEQfMTPiKYWMHZDaN9oh8/LfNmx2oxtlk3qF
G72v19AvXrwMLH6KGwsiiHOadrZta1NJeW426cYcy80YP40KsLDTw/dx9fLZ+H+DLPuZJplanXXw
ZoZaki8j85g3w8bqdTdTbED2VU8dlZVlm4/bl4gDeVhmYd3oF/qqVqOOVSjYpVUDbHcHhyKRBd/P
6nIEPRtjkcICq0WA2MO0wmO7K28j33YlDIi763VRxcvTwT2ogqVoQw7672WSUYmWooAhNK/iICtr
b8xXZnNxI9i4Z6HuiTvXWmwERRBFhBw6p1iPvdqa94ptbNQ02q58tIvn6c849qLTRQW3a6mggj5b
SsvTcKj2ZGuf1FftCLEud4B5t2/v1sTnv34/sBZUSqHENz8EPgWhz7Z5W5Oqy22EEoBlAyvnd7Gx
Rvq90Bv4e4x55mdjlGUKDJyBo1TqLxMwMHsKYXSA83y6K4dTcujBYglmJvq6JMeF2PH32ItQKcqS
hFmEvAy4FelR3AfzOzLdMJ/Erno/V4OgXg3JBH9lOb8e7b8HXpyBNOz1CnogONo/ZnYDkDl7SIPd
NPA3hrGqW+HJk75mt4p01li7X0W8USo4X9PFjlXLyAA0rsOapvVmQpFADbW7zup2VRn6dQ5QZVbv
C7O9N4EXhkEHcMT1s23CxdYc8co13UEokCQKAXSHoW2qQIpm7IZAlcazYtYAPErzJ4XGX8Sm55Wv
9vUQ/PXTlx7GthWWExpscwGL3cPatzsh1j8CuFr8NL3OIy4YlJkvjoBkfj/y11P+98CLnDppIesj
GlS4U2q8JN0A8rvZH/NaWUtNVvbF0sFY1nUTDyBFbGIjeo11DbSCsb5KuyrQNdslih5kiXj6LyYH
FihgF3jk4Q329wFEbWkWhzARj0XikZrtrPDRUv+LLgG+4dkwi7PWdG2ialMJwiRySzsg21nednz/
ZKZfKSsNkq9lkr8HW5wvNoqeRYqBMraiBlSLvER0jl3o7hAKb9C5aynUq/N6JWNf2yeL+6axVVjG
tijINaCaFbA86PkO/Nnv1+tCT+Lv3ThH7bOICWEQJTNTZOm11wAOiU8JuGGEd48ehM/rAjwrl4A2
T/psuBAAa9pGuOLyuZJLH1u8z7+f0eXPZkCwRrfwOl56ZJRWJlNbEyiaZoo/QkaM0PR3PMk1o+LL
8QNyBaYO9Ve2FEaIwIpolRrHuGszZDfgL5PXJqJQG6v972d04Uk8r9GfoRaHKkHKloDfCpKNQMUk
7JJnJlIdgNFmr9Z25Qw2iGJWml9bI+3cuCWDQxXrrUjsX8kIctT3P+dC8+Hvn7M4fCYnrJ/4pzO6
tRlPWaD40V5sk73ppdtor3saUIkO4OeqM6KZqDn/Xt56vnaQSQAACMY3/exln+0i3oZgYJl6CFHA
5gkG4kHqAk78aRqerIppX9yyZ4MtTkil5+iX13g4i7SHyKmSB5XFH77/phc309kYi2OhUllb2E/g
+JLkWs203cjFDcrS9+gy3H0/1MVbgZoQHYI4BDGX5THGhRaPk4ITWJ8YpOEmfUe7uxK8nQq3gj62
3vfjXTyPZ+MtH2/9oJRmC/pyMRIQAu50yPdaq/Kaa7NaBEslRdo+xRwV3258E9Q4sExFPwEcDCL8
SQfuuwKzw4xu9Z67cTcFvOt3UQvKUKriRN1DcGBbJB+lKu+/n/7lAHs2/8X2KXQ7VHgLLLd0uw8B
8azpWX9IHgzXfIaC78rZvLyP/izuYh9x2+wEU2ADPBVlUHRgAELYIZNum//8flpfzTk+j6CNZyug
IihiLTI/NvsLJvOp+OcGhjtBDFDjyeidaceJUx6TTYO2dnhVH1s3vFY2kCa+gfkgOAxB7MttuvKD
LqffCMT/+4OWfjIC6Q4f5iKBdOPeIQFYjLNYWOpHvu7xJ+kBox6Wjrpda2/MC/j3MxfBaD5LUMmB
1/VSHTeBSIcMJQpAavwSKr8FiCvff+vL8f9shEUC0sRsYKBpz+GOOS1a2jnoMorbeGh7XiVe5o7A
hq2MefHYno25WF/Z5wT9OeQFrHOQZ4WbbgMWxT9IDCiBhPcKpP3579W5zuHgm6+51MntKKinUYF9
hXHjh2gLiZJN9T6+zAgJoIs2309zvqq+G22RixdEL0YeYpYyr+6Y7B5pRbZ6RHd8gClvosm1pVyb
3vzfz24uk2V9q7YoMOm3gwcevEN+zm03qFO+rd9cl9cQAlE6ANAmW+r0tKEmRaYiGiiVsdM428Sx
OIWWsYLPvfzq1v6Ms8hPSJ5GXa+Q+ejhAfoUfjRP8HGCfcg2VRxjQ2DePLwpwE2t+rJcqL7Oh+/P
0ItcZLSjARLsuF2iD+mGYCDiwIMTamqobA8fOPL1BpSh1Trh5WX8M+ziRE7gbkOyEmUn8HoPAxQJ
p210bFFb0Hz6vLZJv5qzzLH2bJKLs8gAswSzEUlzCUnz0c8ePh/5PlCv8cd4Ewbstvfrk4XyQnJP
1tB3F6+UP4Mv5RNYojPJQoB4QIidzUtAUCr+16MLun6lE76LEyCJwZro+OWod/bGW5xNJYLvmayy
DN9Ydau7KvPh6ozqXnGCaGx2m23WEtvLm+lsxMXhZIVI2lxBnM12xU3u48kVWnvIMnj1qQyyjcJq
mNGsyRde/L5ng2p/R4SxqZqoVnPsYKr96MXw0Q/tnVGatssM+fR9uLt8SZ4NtkhGNMvOtaFBdJWu
9ImHikfnccW1PPTI70DEhJT8sXy2TmsYmtXFXCQmqqH0dm0xxD3A+kw32Q9O6k4bMCs32R7ln5Un
+8V08GyeixNTw9o562e2vcVbb8woTL92gAPk3a0GNpQpWn/lw86r9OUi+TPgsryeNE2YgCkxP6MH
ZB2Zl9zad8KvgG4ojtlx7Zr8rN18Hc+EeB1hkE9cciLMWEFKEGO82d95eGiOCYwe38RNf5CbZhND
kCg6DLAVTna6N/f4oI+Aknh+Fd5xZGpHWJrupkf5c20zX7hxbA0/au69G+RLb9psa9jChegX90Xp
tOOh0qEecPf9t76AVCZouGtkboBT9kXUPJO6Fvc2wmGPTibI4gHQqtegV3o8EFcTOqhqkCAgK655
IFf4Ql76ELlA7/wPaV/W3DaPdP2HPlZxB3nLVZIl2/ESJ75h2U7Cfd/567+DZJ4JBfEV8mQupmqm
MuUWwEaj0d3nHB9cYs/5u+yPu8YW9tK3679r4yCf/SzmbJm1uChdmSa+kLx23WPcYDZZPBpRxEnN
NnIWE1wbwPgQMPxdtItCQaymkt4GctSeSHg0Bgx0lu8oQn1SwIxwfVFbB3dtjXVsHaOhgUxQ1RYP
0Tf0xSEkpTxoPjkoEBUVHN4YzeYm/l4cC4hLkn5Scg33uSRFVrs8LeV3w3yQ6ufry1I3zuvZsphQ
XwMoZQQRbrVhxqCaCsB5reSHfpbvzECprF4tfKGp3E6Nbvo8dRah+TFUhZdJwQ4Ciy9tUu7nsLo3
+hCQE4AvsybeS2AgGWbdGXsMNQkjRP7kp0CaDkNi7EkV3wmEHLtF86JlObZ1v2taze1TTJzpyrcU
5dJJMW8MqQM2vL6Z+3mHcQxHzMUXJf45pbu7vgWX+DhQN678iO1niYIBsZIKOQwNWf0t8l40kasH
cafsOZa2rh0TlV+VdgIlYP6YO65PIQ7QQLXO17MfQQoos2g+DBKeiebcexA5tTOwGYEk0+oFMCKE
J9Kh0duFpmnNeGss1WtYLY8KuDsioZ2cupE0Swm/op90rM3pJgRlQCuDR0gGwwV0HHUjBnMGzl04
LI4I0ntZrG0I1Vo52mk6eEUSKTwUSu/oU32oyeCqRuRUJhhHDdFJQG5Sp/eS/i6B8yVclAdBIadu
0h4HMdgvImRKF9UFb6gTVafASCx5/siH1A4g7LmAVkjQFLuHprNmRHfg3/DliVJ/jH7Q11anf1Lm
4VssfVu66keIKkibDaBiweDs0jmoM3mtZNpDgJdOD4Kf4rCEDXiFS2cAb8Gs7YT+qUgMSCsNKFmo
bgBEY7mUECwyrTidX0YTrRfTMsubdppcsIw8FNV3UDu4mfkYtaldgK04xfTYlKA+FxJXNga/S6a9
ofR7IQKwHvQLWfS5ke7a8bUAf4EgtG+5DLbICVwp6cgt2lzeFrIGMV+QZAGRhq47c0sbTTfVEcIc
VOpwRQOqZEk39OrK0ASyoS+OMD1yhydoGD6/OalRnSqXQkkc8KXzfCvtUrTKkhicAsbbAlqaOZw5
ycC2BQwUyRAGo83ccwsyPmxWT1HghUEIHpbiRsx44WtzDb8t0Ci6ekXiMWDgmEjEM8bnMRatqC85
cf8yDmOXDIymYnIH80ksi2zSYfpc1wGGrFNMBlVp5KC2tAPlXmNpSs2rpW+08UGTJoHHWEffCFBd
5qOAYx0DRAtw0PIA2Gp6EwL1UoGA549gq9vW0IjCsAW4rFWDeVmMA0gD8zI0f9JFzrfLbr6nDPYj
MiTeS3GjQ4qVgSrXRJUaqDR29jVQ2zQOO9BFmlXsA6n80Gk9OHZC8L0WTqsme3xKMNPFniH1JzIi
xESqLUi1300y5NOynRlLjpng/5wlZmlVEdhbcX/aoB3orLqWQIsRfYEI6/ei1DiJ1sZoI24IFVkt
Jh5wWNjzCQ0Wcw4aVH/oayF/SHe6bkPnNbtL/XTfP4XDTfE673i57SX+kV5Mv82y4wmYvWhaKUPy
nu2DAyI02r+vw874BlIHSnxJk1n5hdxTnSsgtoX77jtPy/0SJs/8BMZD8jBU5iDHymuINbW3CE2t
nT/Xr+WJlt0owLHeK8/poyZYYOhFcmnueduwfWmutoFJUcxAS+VFm9G+PSJF0f3Fab61qdWXNvQG
MV6qt3vDSx3hK/flfRnAzj8Ac11PclRkgpjF+ADhLvOiO1HY9QIESw06uuer3S35yqtcbzibDHI/
EJwaIoRSdDZqDmI4iVFr0CIn4G5INFNUcJbjsFOdGmFgxis1BjESV+T9crHndplYKiuVXM95l/n5
kLwtBuZNq+ATJwHi2WDCmyo2KopUCADQ6UPLutsrOwwJPtRO/0X1cm+8IZz3L88gU59KK0zaNAOK
4UMDKSJ0B3uRExx4Fpi7u+yyruunDrFB005pgqFV8JVc37bLh87Zl2EnNFSlKjJlKvDQCbVPtd4f
QEbu5aXiYgD51NQ8Mc+NWcdze8yhr0a1bKQOfX4wBoK6p0kSHLbFARDrqVWqwUqbEf80njDNu5cT
9aEUoVmkJMc5xxz28q2vwJYGLsVdNFXfZWH68f+yTKwXM8dfLHrNTwrkNxWxpMS0r2/U5tnBq1uB
CKkBcg/2kqlGEfPYMviPZ1/3m/km+zJ5+OEebc3iGsUQs3Db+bzpn430Tafc1chxcGbRADnPQhoQ
Y4m6ZoAJefkmN0ibvb77zlnZ5aQrrk/Q86Pdq6nQwGDczAyiJugzyQR3ZfcG9nO02vX4rV/6lxEw
ImuKCBitlLKyulwD38/EAx9v5EFYBFBROiYYNWggna9RwaB6ajZx7AupeLOA4clq6/gr+PBCR1tI
w3uT0eUwyemZOebctiIJlCQdoPNI7Oke0eIu3SV3wVfjWLmDCz5Uq4sAhlXc1CP3878/0nS4Vteg
HiBhgofJW9MlzucSdz6GlgWrawPQbfKwGRvdUHxPA3y5wGWY4LRmfEaWBrkS+sT0FH3fu6YFuSfX
cGR9rxyMHV8mYyNK6SJOBTqUJhSM2C6lXKRQyhDyAAJMYOUK8uB26VWRd/zofXjx1cC/CjNwURDt
nzvJsBih2CW5CQGrwZFtSbYpBlS8g0auJeJ/cCEgG1UZbKOJbiMuanwstrOjlsAkpiks6idqMcas
4X8tRvMfjGBvZCMy+JbQRKIqIJBOZz5cVIszRHlBZaOfys/9YUF8KZyyhpIFkiFQrDnGO8bAPW5a
sHEJnNllsqBJHkdDns3IB5tpsZfdebJB8ZE/g5PRjd7IYTklh/prd4qdgacfvems6zUzeRCZFBBl
9iBTUf1wNw5O7RtO37qj01jyLpE9XqNny1vX9ui/r551RkmGntR41k10AlzK7KzlDeFuxTMJpUMU
TwE8xCjuuQnNqNR06KAu3oNQtskU8CCWYJhAVh0k7vXYTf8UeyrWppjEKomSvoFyIvh0VPMjCTK0
5IzkGUI63nU7WzETsg4qMDSGAlgUs2tmrQiCQkmWqkwB3zPUeKxEMHur7jNPjUQf7JR3eZjejXPj
X7e8+b0gjSaZ1Cxer+ebSZKhUooRwi69IdohiZ61gJdmbV3tVBDnHxts/VUJQWHcVi0opF5F6VDt
QQrnQ4e5eB/sDjQU4zfpmR9fNg/dyihz2LOo79u8xwOgavDgnxoTnf8sPkSz+Ckzu+9Erl6v7+Sm
r6wMMqfcNDGrKhCUfWOlfJPmzG40iJj0+dN1M5sv//VuMidaJ0OTSRV88pdEY3yY76nU4OBHLu/l
vxmj17YYv8zGDNxiDWxF6BDLdlfvYsh3hUeK8IoAq+Z2TDnuqDFnewwUOa7qOvACJXXTeHTAk21d
30CeYzBneqnrtlbQ5/LKDvd2gCGmLvCBRnJL41CD+/y6tc1gBRCvpOEZjPuO/ppVPJzlJO1EAnbu
candFBzaUjR9MUblEGelzlnZ9udaGWNSr0yt27QBPaenWfTZm2DMF5kJvduiwpFBcfnvhesUXKkr
i0z4AIJrmdoB/FWFUn9dpvKwSIhdciVB8r32gKDgjcbSJVxEZIrklFSI9UIz8nw/SRukwtxDz9Cc
yxiqupmzVMatkiUF6OhQ/9bm6klOO4EToP+Prf1tl/GaQY7ysK7FAE9fCX0Wv/CGHZUsN0qrAWfQ
H1CDbZbdpNVSGdfJcZVOS1YUQGFke2gV3c5vVFEMcyHQ3bjBfypXrjCbMh+jg+n0B/NYvwv7+l3u
uAWGzdi2+imMY01C29UNZUjrluRJD+OvXWY8tqrkXj8s29nKyg7jThB/VWp1xCNQPqkHs3UgZ4Z5
MfCAlE6vITXjFag2w81ve+zAXWvWPW4nkKEZRgvBxcSKy9P1JXH8lTDXUBpBj2kQ8PjqJyrAnID6
N9pN6WEKBjC/A7IRtc51i9tprmmqtKmOa51VEpKTpRmTDiFn8DAvuo+gCqujmy88tF+JL7nTtO9O
Bz771tZeyiIGmml3zLgg30DVQexoW9tXwNqbYEZC+6v4tjbBHMLFzKpZjQ3TG8DQ9ia6LUgYMGNi
vKR72VNB0xYFO85mbq5KQmHARBdBgfQdE2/qqWoXJSAeGFtsaAi45kt4oCM8hoXJLNqR57Ua6V9k
Ixw0oDArL8LcBdNE0ZgkrQNouEVEum1HciQKSKiDVAEotQh2qKc+ZWao3WWZzPHVzdRibZrZX0GI
AsFoa5O2MNSDeKLcNBK4yv6shUEToouFmjIGLeCq2gW4Oh+DolmGmD45/4J+hx401poiQS1TBuuA
BiKP8w8ZjPmYx5JAU5l/rdC85TRrW0wqOJlzrkcdbEmP8rJH5xvDZursh+78jRIMVfIJby+f46lb
26lgpkRDE8rEOpmbURXnRjAHIvxcYHpD80LaaGjAuMbHwGwlUWtjjKcEMlRelAV5Gt5ilpnvtOA9
Vj+CunQ04eP6wjY3c7Uu5hoMDDp8rhu5X4fLDgQivqJ3b9dNbK4GpTGJUhggnWFS6hZKPCQHpsdf
UJyXxKOCy030hvhpGYe/ydEo5TMahCqlkmGW05ImX0qJFP7yOHl4BDkgFQCJQYfuOFgAI5c3zrQx
ESjroDcFVAKPMLg+Y1BohK4a9an0teYwYExieqzt3B6V24FW4WzI3f9dzUpFR1wHZbYOlAvjixhc
mLIaYdOL0afXoxtJf7z+xah/sad5bYDxv1Ys9LyCDIMfZKbd410+SFTPYbE7vfSum9q8TzVMaQEk
hWarShjvEKQoX2oTwJZkr3mTcSih2a3HGDeMdoUL+QU/+0LGveD8TZ0DpM86pI3ANI2e8nnEmsqg
i8C1Dp5raD1omQChS9nW1Ei1ai3j5dWbq4TkNYBgUGnGZcessphKWcwrtK9pgquRB7BO7Isd5q1L
iBzYtAzYgZI0mbnMCFvne22Y/vvqhdSoXa+nFRRDkFLsxMb4ABs/D0a6bYMoQAyhkHoxatjMnVH0
BUrweVofoXrzPrfDy3U32fJI4EL/MXExY6yn9RhqEfYvfWyRvlK1KShiJW3H8cetXBzlS/TiTVyb
yBPO92vS+qCYNS3yo3F8muLscxr0GDUTeYKUW/fJyg67oDbWk3askQyYO/kwYsIAPHWHfE/vEz51
2+b7am2NuZ6NstPqpOj+h/rzVmYO5WQkyAaBKC47QdGC72FQooA2nCBhZ0+P0H2kRVLAE9EvRkg2
jVvdUj1UvyOXd1tveQtUw1Uw/eIReykAANmDXFCy3B+VrxrEDoy29Y3+pqk4N9vmvpooeKsmpDc1
TNqee0utyfPcloCS/uJirX39XnpQneBxdlA03QW8egf9e2xgXttjXorQ2DABD0Hq0xTge5XvYnIb
Tjdi+DprPHAxzxRzEDBakAyiUOe+OT0uOpRxg9ouwO2U4QsWQIpfP9+bb1NKmYGKMxoXlx2SqpDN
mGDoKhrEz8bQ7OdGd8xGfoSQwz1qSe8Y/nNlM/XStmtcoSu/1rla8dKHrWbi+lcw+wteiHkZK+Bo
yeNwVHYNqHwXWz7m3EL+5u6ulsvsLmSwBSGjndEm0mwSvSqxq+TfSrG2ycID39DDfeE0v22xgKla
kaAMGf1dbk7vsUtbdG5OQUPtou1U9xjJRMnI8KAM84tePsV7ToX2C5Ihyo/Ia/9s1nFw6fzXIo0F
qwtOXsRwmeQk8JQhObXRnrTEyaI9dN0gTtZBdTe5gUjWt6b4noG135SoEl1Jq5NWirHouC5sTb5d
ylfwVHbBMYN+VhCcwhwaf3NhZRKvF7EBhQKJz+r3MiFjHDMlzWQERgHiwIujPmdfsr1sq256MJxs
BqMkpLQrm581/h9H7PdOMc5dSGQuygzfpquBEgQO/ZQ4ILGsARLM/rKzul4o4+LD2KoC5NGxUBNg
2uB+7BVO0NjKOzDUgBopujqYHWaSqnwxO9D4oR2NGRA7rjG7Wu2uh6XNY7qywGRPoZDEbRQDRp5D
iDdUrYgo1liieACtpCb6fN3YxnKIrBGkHRKGnPCaOPfkqlL7ykjD2G/kyG7Aw6H+uG5g67o6s0CT
ktVZmeKORFJU0aRDPaTQdSntf56xBYBLvAbHRi51Zo75Pmgg1nKp4vt0MQrJ0TGAIk/HLchtZFJn
Vphv1IVBV0VVFAI41O0j4xDsyfPoBFZFbNHCQ5DXtdw6R2cGmedXpnQRxqexi3rmQhjn07RrygOx
Tb90DPS8QXZ//bPxtpGJcFqbyODGgpxRHrhBHUEl60eTTs51IxtwbflsVUxc6gt5qbJOAQbmNc2s
IQZ/CWgjLONW8MZDdE8Vfx3JKn3dAXU0BmuM0F1uod6nucadDFQjxXrwgjvXYZmQZUhDlI4BPOjX
FMN/5iYoCVVgQR+bnznyziATtKBajoS2xGR2335Wx8cu4Jxx+oOZ+3G9y+zEmgSuzKIsK3zLMsVw
xOyo9WnsdEvMjqk4WWXHe3luRDCCACnhLsaD5mKC3hRHpUlDvDPKsXqTjMo3cvGmAfFGt6g2ITkn
2dj01d/m2MlcZCHyBFFl0IEut4u5QBM0sYL65bqvbp9AHWx/oHDRoBbJnMA0gP4sypsCHhfqIZdP
hZd4+pHW48r2D4p/9IBdfDQioVyMkSRwGTBxTCgSEhQESl9i50nj574CrDaH4j3voG86Hx1REDEl
hHI443ydWBRxVrQ4YzHwF70JwgQOVnfTAp4qKB2haIUhj/MLgARtCBVWufAn/dssjxYUcjjBimeB
uWLUWV+iRqgLv83A7d0aMbBT4vw/GmE+SEjSKlBm1KdSrd7JyoBiosw5qNuhZ7VVdKGru7JAYVQ0
4xlSTBi0QykxCEH5KrjQuqDMRyMVJ/iLZytIicDyCMyiosHTzk2GJgaoFsUIfTF4VLqTOj/VVL62
zHjPnK2PtDbE3Cj9AnFDNdFC1NzS2AbKFxQK5qnp7027cyW3lVC0NFtOyWMrNKyNMhfMFGuzMCZK
6Cvgl+0fNekQE46JrVkY7CAwFAbRCKBrjGOkXYgpao1EoLANfCME72nkQWb6UbKhZe9Gh+V53vGy
nK3NxICSClEcgEUuSnv5qBXjGAG11xsAdgXvGFXhfa+tIK6jxkynaA2MvzOBISpnw0Ta9gvLC2FX
L7lr3uvTgIF74K6sBRiL/r078fxxc2XAXhEwsqto7jDRAr5IwkQAbwnOst0ZsatrXFfcuhAxM/hf
G0y8APCuCpoZGAbyGPjkA9UgG0yTLrRGneIGAmF2gqdJ7vCT063KPVlbZnylA92yFkH7F3CC0Z1v
tfecVp5xh6T3nZ3eZVyZiK1rZG2QiSj6DFYsyG9mPrTqwxFUk0JdWrGwWNqU5pwIqWx8O/gJXkY4
BBjj+xneVuEL/c9yhj6D7iUNhBrK9kFVM+JIav65zEnpgKbUk7r+qV7EwhLC+TUmSm+X5vRlnmqM
jwU/Ki170cX4pZxkKFxLrZNrmFXt1PFeysJPrQy8jWYeFDPwRUPwALb+JM+1k8T1KyrMT1DLlUDh
mZs2yusAXyb6bYcc53oesMEzhhOxWiSzo02bC6lixKjzhcldVuutC83ffaZ2bgX+cwuDQN9NsbkH
vKpzh2yG2lkIxHXxHk/yTk1NJzT0BqRWmGCrpxK6wF1iFYMEHfsg7fZ/8Vs1YFyRgqFMLrNzA5iJ
MoYgN6ij10hff/S3BUTwQHHwKT7FgAwZluzkj4OvHsUjnyB5qwGB7/HbPJNJR1UwgaodIUT1FU/Z
JR/aTfipAqH4ADB8/jVGWfZZeNJdzqrp8WVSJ7SoJLS9AcVHSZaJXFqb53WhIDjSQ0Y8SNB4wXF4
Lx7TXQr6jMbN98YXKjxYnATNLm/CR154phau/AK20B5qRTkIBfh0EkU8VJL2qJHE7dvQ63tcrsEM
tNyUKpIb1eqX64u/iNpUWmIlL8p4ZwrJcTEKIC9qau1jWoiPetTeNQ34LAIoLS3Tx3Vz8sWR/2kP
YAhU3gCTYusHS56JcUExRKo/1naQWe0DeRFuMWbgGgekyI/61w/VwrjBl+EBz0gIRg8nQQc8jccJ
vv1DTBXT7riNLyAZwhhlcQEFei/I50MszQDLN871xV7EUrpW2rwjwAjgpmdSpQyCjlnT54KnCbiW
hgGP4sRWm5cq/Hbd0GWMYSwxuZI0GoIoTmPhlyNcWHK0G4LK4k0C1XXA/CgNrHys8SBANlg947/w
z+5F4oRfAA4PKlALQguIJp2nhbGgk2qSMUal61+K9E6dHmOdkzhdwhlhAz1Q2vICMabGwiBaOe+0
sYyRtqM/md6Ut5JV293NAJC1dls8DrspxCyc7sk3wpO4Aylg8rpw3iaXGTf9DcAMU7i3Jl7oC4Zl
q+SThPG0XyAJMvyELCgnypT/RyCJLSeiAzmUndMA8QCTAYwd6odCPqA+FSx2RrobsGY8qyCmEvuY
l8LRv3UWhujiUPlVVBO4Gfju+UdU+lYy1Ayyu5WzeLryRLzar6CA2qfPig2M5r/vb58bZOOekgh9
oBrYTYi1WEb1EKMHXBiTpfJqpJevcWoJ2Bk8W0FCdTERV5NWBcczMX6CgOkwDpQX96Fv+oUbufrD
9fO4FVvWxph7rBTMXFYzaNAMgAjJy2yP/b8fhPu5ICgJyGhcQoKa8QvR7BWlBZWfN3/qHNQUsaBu
pz7q1oIq1x/MgV80aBh7dM2rXC0z8qkDFv3XzLl2XG5+1TKkEzDf9l9snwqUDtoAQGyzKX2ULQLq
iYrpVfP3MXgVm5wTmDe/D0XNowUPfgN2oi+OzCXqGgwRlmmpQRO9v8uKhBOtfvruxWH6bYSFPAyF
kEl5lhbgZqlcU7szyxNZjqNhuInW2iD/KoLYEnROgLp4qtDPRIfpRMwx4bXHPGClRskXtJIA5kiL
j2lE95FkswWyocc4UB+6YonAQp7xpgY3A8fKKuPw2dDXhtHjHEuPxX76JkHt0sQzJc8Bcqc1V14R
6pJLjlkmE6mKvCOyGGiYRv4prwM+n2oHxnh3BEkoOPMECi8MIThWQwfMTnvvuoNePsvOzf+8j1eH
QZgruV4qHWKyij2mh24vTzbGa21c8QSDMoaI11nkli8csxeJKmOWeesm00AmVcM4+H/A5WAUQKy0
CIJYc9L2161tZYYrT/p5G6/WOM5lDllRBJhBQ3JUe2YH1xE1l9SxG0Yi5+7Zyh+AjaVlJShtXmid
laoaQfcGp2WUvugQzEsVty0iTmDhGWFimKHO0zRDFsPTkFmOpiUtqhVIKWcpmxunEdR3MEkoEjbF
LVqtAOgIeKpKS3ZCKu+G8rsC8S5SRdY086YJt9f02xr1mdVnSkhsqlM/Zn4haYMTmQq6swmE4bSa
EzS3A9pqXcyNI4TZvGSRFPtLpzm98NBQKYbAdPL5Le0re1nuCpDGymq3u+6ImxkQBhfxJEUJC2+0
8xWWQmFKgzBDSDx60+dDAoBODTqfIKk5H25zK38bYvsCQQe2IzwQMVYl9aaTlctLBykdiLAbnPix
ma+j4fHPkkzmIFd4jZpQCItQ22z2up2/5jsQ4kLpPj1ADh0IaUzpnzDa9Zo+yrt/DXinUWRlnPGY
diz1KMgBntSb0h6WwAoRxXTubM72bqLhjQ4IaJHYodOuq7U47gEYQUX1OJvFEb1pv2zax+vesXmX
Y3z8HzPM1VNmVTU1NXCTYdjfLTKauOhPBRzP2L5vVlYYH4SydK4oE/ZMKNq7sUWpwKheg275GMwY
Ai199AriWNWK48Ez++ElN/XHppLdRlPe8r45TNFyG5XBJ72RXaUKC44/XZaU8UkxXICxTUME5p2F
bo+hkoaEoAUpN93HEkiNXcrdXZyhStNB1EqJj0E0+NWMLLFY3uOu+b5IOjAoxW6SqkMvTRzN1+0j
C0EjHX6mYezl/Mim+qLocQUgZCffL6APy0ugCHpMD9ac6tpmuoNl/2OI/pBV9BMzPSprDGx5eabd
99U02XlS+NCichNdPmUYdLW7LOKlO5u58Moqm2RhLrNMJoSFvwAS0NN4kUbSgrqsQtIeDN3nK6yV
BrOw6Jl6emotnuhCJIQynSo+VEIi6y9AszQ6rOwxdyQpUjkuIOyEOdk96AYsXR+dSWz3oRDbqcYl
q91cHhAgeFgiGoJO4Xx5YbfEvTRjeQDGa5YOoqTIG3BN4k3/J6qTmycF/Dz/tccEv7wNBSJIAk6K
P7qieKccJdQXwY7rGR+LcsDz8zDu6r+5wZCNI78R6RQ5Ez2EctDNtFTx3shx4A6gBrdBBGIV3dfr
sfASvUM/HjrAGL8E09gFcWk9ti2mfnrgBUnr6nH7WS8SjJclhRck5kHoCggltLVLx2ytIg6fIAn4
6X/8CUw87nIVkMUGbc/RJtbitBZlZJxBDV5xmVs2izHo1oHkA5AXSLMzYaZArjCnfQlkrT1DZBN8
0r7xtSBIiSWbqmw2vLGarbi2NsiEm1KupkKCVKKXCr0zZOm+SGvLkELUKf89EovG9NXimCCD0TSj
Flok+5S27Cdl6V13qPelF3o8vNnWHUrBSgq6kcBisXUfEaAvXUwq3KFReshL4HmKaOa92ThG2FpP
VGZBbtZ4dI/tG1kKC4KsnFta3vw8Eq3NYRWolzFbtiRCIrUiamWN0Sk7cZReYyVJ8DhrHJVkt53e
Dn4hioPVtxguyQIpPpBEHMGVpeCVGoyqrYrNMa8jO40x71ikNzMmLpV+2Rut4sgkedDD4X7JMUGV
LM2pjjEQ0w3O9RPEWwRzgEB5FS0QnyKelFR2mXwEeGsN89tgppzX0PbxQaGP/FQeFNk6S6NAIgDd
L5D6XUzaUcAYr8mx6QAU7wQEDdiW2KoL9C/BfjEBR9mS+COQi09ipHAC7VbOCYJCFTguoO0vtBql
OUqbthxwWY693ZP7VAF1Pvis/uILrawwXyiRIsxAx0HkCxgUJOOz2omWklpJZHBcYXs5YPikZEMU
s3h+OZZjP/U1icFaHI6HVipfBjn1RG3hNri3bmHKj4i7w8Ari83VJyOoAXFCsZISSoy3FI+mH38B
PfilxK33MR0dVZEYEv0CpWgkWl/WOL1erBxIfNskxClIZY9DYRdzvL/+rTadbmWMidiZDNp0Aq1u
z1BEm0hvUdtxvGHzXbxeDxN1WnjiQnpkg2OmW32q7kIpw+AtyLohspQBg52qttl8DKAsv762TfdY
Zf1MaihlkSinGrxdCJ+F5ik1O1Q0/Os2qC+z6ef6ZUH3d5VgB3ErmXkxgqJxeFaV3FXDz4W0T4lb
V4OdCn/l8aslMR6vadCSDjP4Rg+Z3sw8mHlopdnb9TVtB76VFcYpNClrgaBAJCqOtFum7PLn8Jlg
rEj2On98V3haidtO+Pt5xgSMCBOCgxzD3pTHP+RWjy1ZzjkfarMmuf5STJI5qEPWtWh2elSTBWSr
EFQGUQvNa+vOzZANaXuBo1TNWRcL2pDCMkkVFaywajqe5qp6RPeeY2KzVLJaFsvYJddGOUk69i7P
LGTsruJUd3ENCm172MWl90Ebb6VT1dZQ2kVt4XgnJx4PJeegqTR8rg7BIhqNGQ04aOhdeyJA/0Kc
7eI55Jxnzln7yfa+MhPJ2QRwIt5Ck3mQp9htusWq5RmvoZ0+eYWw+9+OgcqcbRQrCp3MeDz/Glxe
uv/0MungMujX+LODvIOnMsd7XsRmyIlmeMud6otvlMsEtHmPmq/Yxg3/ptns+q2dhznodZqLStfh
w/1nBpeqoRh/PoPL8xPmJhCURC0DglGfoFJ3ZdNbpH2PYq5KB3W3i5hsUAJ6SCeA3oMCxFZ+MleN
WuLV87Mk0LtQD/UDkGC4dOTzj0oCm8ui8EGwnKOFylaXzEjVeglASX/EHFa01FZTf9SmzPH+becA
LB6y0Sb4B9nXXN9mJF8k9HQGT/MK2VZau7pRrQFi7AvIrb4XfvzOOQFbhRyKxP/HJOMfPWnRCg+x
k0O9ZrswfcriyCMk3txGwLjBlgQ2+IsZzEVHJWdeYIyQ72Ls1+lbH3OajpsBeWWCOdFiLKhSvyCj
H6QPFG1cQYu861u2GY9RhtdwkwAyezGPkHRSLhodgCWkMZ0x/lKFlTWDWX9CmzscF0vWXmodLFOA
tGjkVoZu3vxZKz8H5DBUd2b+ORVTqypnq8o4F+DWeAja4LjWCVgyUeNhLkAiiHMRDS12Fq/LBm3I
4I12B6Ggl7rDrnErGteSn+TbpeyUxvPk1hDx+/efGdp9eEijJy9vMEBjciuRkgW43lokt1Xa7jOz
wCtk1HnkAJf+BEOgt8fJNFEdZNk+EnVqIzVCpW6ubqJxgVJs7OQK721Aj8B5sIEVDOFjPxFqLoZu
kmIytR7CoSiqurM2HLMeqJa+t6Gn8uO6a10675klNqyNYVA1otoggVHA0G1C53Dm9Ao2d4yABBfz
Sdg5NpA1NVHDtO4Fr05CiKCktqRNn7ucuNcXstEtoCshIkj5dVrEob9jFaANYYaupC7mGFTSDw3A
Jaf4lqop0bnC6UG9i4/G3ezI1ryTeBXAy7vh3DQT0TBxN2lookG549H4FEK5HUMhza9JZRAVNcW/
ryHAHuZPRAQDSb4IB+HYJXoZDCB2/LR48U66EWzlQQXDjeSqN/zRkE1vXJljAlycoU5VohvgjQC+
pgIAtZ3qiCogu9z+1aY7rkwxH1EEMZEQGdjJQug/SUKvWYlucvok2zag7oxmggbhCKb6vchNaSTA
Pvkm0JSqFnwOJ15/bONdQL8QsKcAbGCsly3utWZTBPkCjSA1yGJUvqrcGWvRkWfxYATzrmzbY1jS
J0kVvbSVMYOauoQ2XeDHU70HCp6Tdf58FFwElN+/h60DakVcSU1bo9g4gDMFdHuCNUvax1Cbo22C
GMdJC61yMy0nfjtkL3XXYs5ebSZPboPG6etuD2nYt3ScDBtvHsGNump2WgPkr4uAce5W+a6UnS1U
wW27iDt51Ky4XZ6TGe1iihyUGyO1lKrxwfuwh5qFF4vLQ1KOP9S4SMDELfhCGX7LxvKrJhgnrUx8
FUQNvAhBnYfdBNBdgfQECRVad0wKpw5avOhhauLYQEzXhhz2venK+1CCzNnolN64QzWk4r1DN7of
KLmszDL+1k6m0ZoChuw0CY8pVOd99au2M/atEz+VYBDFMxGzk5xoSMsQ19ZKQ9YqGk5TLooQTEcS
blOW5xYEPdCfWAYn3St2dRB3S8+JgrzdZQojSxMokDwysMxi/Fhi8SkI5k+anjxzVsazw0SjWcjF
RBfw/p08tPEVrwVWOfTb4BCj49FY0ik6CMdy4vQ8N080nZKRUenGqWavMSOSZ2NBA9cToiN00RWc
XRfcTg9aZavmgaJD5r244+U1W6F3bZUpYshQPhzMDC7bkQXN3NsmfRxAtTFxGZc3CmpnEetnl2vl
MMkYgfomhZxtBdpEX836hxgACnAiL4c2UE9BnOwg6fLYRsPoRIX+hfNVt4IyHTVBpRryQIhU5/5a
GMIUZQL8ta0Aqlug6BRPYCHI7ekTZcsC6S3/Zby1uUipJQA4DfESPIUOvJSg5KWDJaA8xqO4S2nH
PNxhSJLjPfQzsadRA8MTBtIhRSAR5jNGcWoUS5LnfjVqx6K7qUlqR8SEhFbsjRLZqQDecDZ0KwCs
TTKJeZ+LUQO6/Bxja6OrHdvn6cVw1P9P2pUtR6pj2x+6RDAjXhkz05np2a7yC2G7ygxCCMTM199F
ne6uLEyYc7oj+qndXUoJaWtr7zU4clD4xSNPNqVKVw/IxYBkEV3jHiZnasoZSAa4z6aHuZ5tuWyf
3aGw4jRhvEkCX4sEhgmLJGT+EHZbFjYModMJFwoqirLqaNx0E0V2pczaeCOvbROU51E0N6Fa9EnK
p+TTZES1ycKxfI2aowII+EBuOCzo/otPdjnQYpeI3DAyrVPmDLZHyS1D6qreVN7k6oEIjRtlvzHe
XBlZ7srL8RZbhCWGNDKezi5+9YfyLcOV+Eu4WL6P7iNQ9xt/9MhObLMH563waWAwmZF84dPBuufP
w14msFuQWx1eRMEIR9dpZ37XPehbh+kv6cvKK59kzSH7yqPh4M6qnyzUzn1Ab3K4Jemn8UDumu/S
UcBDsglION1IR+t7p218kPlnfPEzl5T8HLYQMdJHqOKGs4c5C5VwNmXdgoatJgiovvx7ObRFgsCR
y8OIUzMDOTyRUD7x0MnGuwQm2HBf/WVd3u2BaPz6669+/ItBFwmCNsAvIEZVIxg5dy0k2iPKWGic
6MnL+M/BhMiAwCxXQF6G68kSTtOlgGCZEx6Z1nhjpMwZys63GFwDoSTx9axWqE5/DrXIDmDBLOK0
hXJ6pmUp6KnlEFQkrV3wWOhNb1HmyMIAb9uEiHOva7OOj8/qtL3napJ6FRPcS7PmSR5R5i7UNJjo
sE8lSBVRyY1Vjkp0T0bc+FHp4pMlwOimN19PYe0mvFysOepdXMQg4dNeAiwTFYb6NiWm36X5Rn1/
7dtfDjFHvIshohaCg5VARZiIj0k72eVOFMwTke30kDv8ejqrYymQR9VRHoIXz2JzKyzLdAWXftDY
8U/oJRiuVmpeLMcZNBW1wWkgL7q1CdYi9mXWtIgvUaHLoMwjmYCy0HcrK6FMYnPDm2jyCkLFN1QE
AyUaHzIKcSDZvi1U5jSG+jiotjtQ6WevJns9129yq/TssrO8NrKZXwJElEbpE7Fzl0cZ1CBHZZ9W
qi8JuoV1mw/fMvJcTGDZ45myvC0o7f6yKYYax9V01e3my3QIc+pssfLW7lEg98GvUiGY/0maS6+H
CYYw8CpRYuYY3YekfU+Lb//FNrgYY7HlzFjjec+wqwsApqOsceIClfoSx3FinlWTjS2ArvbqEv7e
d/PfL/Z43chNV2s9aiRFc+Ct5ZtoD0Rl76b92dSi2iFG6gJRgIaxcNp28inbSWY8Op0+eRIDyKRN
fbD3PdEanhI/SdK+ZEeoStg1pN8nvFrZNdwtnHHcNQlsLrnkGRWcaFV0IKr8Q5MjvGvN75Oqh4qd
OwaHxJFBwLNG1ZZCyw6etNyR7QfGdvJ4khvoHvLBNcbBkZKQ89hv0l3B9Z8ZTFYaS3GUUnfaXODn
vwAmQ+pSwb9/VivhEZE6PX1JoBDTDuOhsJkVROngQJ3wXmcvkob/vrhv4u8afe3NDng4mD4DEl+D
5ZrE0BflhSsx5nFYBap55zex/k2dMpdRmGTR15Sw576/hoGVP/8vsLBOo3d7oP0c2YIFrQ5BfkPf
W9HoEL11pP5n1ysnWAC6RJfCjsmoWpbXIPad4NLhy4m16wzmjkl8NJQaJSUAD/PsKmn4keSdy2EW
2GIRDDnxulLd1+0PCjI8S65b+F/mShjHL3pqXBUtMEIs8zWo5KntrRW/9XKzq+X8Tk/yk1QWqILL
gRwdI9Fd1TkWfeicvrKvAAoMecFib4xSF9cSVEhS2zHHuIDk213V3qa94iINZI451L4+8jBvZWe0
U0eYwqnr4Ypnb0N1RbPbFkAKraVXNr8F7M/RBtOvBtVJ0UUfJY47HFPorENeD7u+UYEOBhgiexqb
9zR766bipuZNwAgP6BTdMXbT6ZkDFwUDQnNj9TPD1xEWjIvAx7Lj/KT1Z0npnEz6MJji9+MIRQkN
pwhtE9hdWyV4vRxMdTJ4zDzrVn/FVPPA+tybbX+LCl7UHb+TJMvHQ8SRoGPbdNHJmMoDLue9xt4L
aOClBrb1+GCzDoKKg8ex8wuYIydW5o7tS8qH20IQP4H7ASW5k1WPBa92ORa2Q1gnonYmWIuLQXbN
Wj/EPPHBvQVboUalSPKgcHDg9bnPS+wb/iHL+RvXfhIhsOlUh8CqtG/lQ9P+yLHW/URddey8ph+d
RGvRZ1Z2NAI1O9W9TuscNa29Ts+9SC/uBqs8EkjIxZU4EpEflL4JJ5wJNSc7Wc19mfeHXnoXVXfV
a6ZPoxRrgqelfizzaJ8XWB6DOblpuHLZ3FsqvAKEGvI8VHmcX09KPu5pKwclketDVTfnSFOkqynP
XiyDiWMEiQZ/RHIXdukw7BR7dPkQBzzvMocn6Y6AS+rJNX8guVJ5FRpuJ5geJI5WsJ9KR66JQCGV
JsPZAH9sKprrqSeGX8H/KGC1cmW0CZBzaR5C8MpwGctx2BoQTYoP+Id7Us5aB9pE2U5OY4j2mGbq
Nll1ZcCvA9LMxZ7GMvW1EehDl8RZdZYH4zWWR75npd7vSqoBuT/yfsdUlpSulmMDgEf5MdlZ7Q16
6Zkp8cym+VAlzS8zFiR1/FDw5I7j/zhaUutEeeUrVblPRdk4uB6vLaUKiE2PlQzRwoH5Sde+sZgf
GptPTtraeNe03PZIwl80aToLUt3HMmxh8yrzrFTTXxPoszoxNR7Hju7GqIZRsRVyO9dBhBI3+IKG
p0Ikw7Gb7Cfp4muJZfuymZ7tXAojyoMScqRpAemxTry1rfoGilzqdFnjV+NwLg3+Q1XzR5VED6mq
w3/CvG5i4UMIORhj46HY9YBsorUL2hBelq5s5T9invtRU+8mSD728gQDbxBHFOiryoj7WokSdYZt
C/+yFPY8fDzEzAjGDDEURhp2Y7kk0ntnqspD0mv7+R/RKpyIdvDG0nqv9cLAiY2eWmM4aSNFYItM
hBr1mrTSbZanL6Kgz1oWuUWW/myFvjMGnOkqw5EUWP9CqZ1KJN40Nvd13bxFaQf/655es3QATS6Z
9krbtI5cyWES22FWFx4T2YtUdolfGII4qRL5QibUrWEYHpNo1xTDg2y0uMVKdVeZGHhCoGnbCKe+
HE+sTXyW2IFk2Cc9BrxKKorrqZDPclO/IdcLaV/fgLT+XBulV0cQ25GyOdvX9rYiBWaWGkf843QX
02bXtRSQ6FJ8VEMF9STTgl1v1sau1mkolEYQQms7E1bFgp91DQk49LbQRmLqG2oNqjtZE35+xBDe
kdw1bfVQCI17BY+kQOZFdrSF0oWAhltOMkQ/cykPJVWF2Zayj3oTAvCpDMyprZ+1mFIon0Xnpimu
7Wl80GlquRqrX4ohv+sL/aSnMA3q60J+oHISlCrXwjKWiV+PqKT0SbazbLRfpcEguLga7mgdt3CQ
sioYBUnduBP3SEWeRwkJrz7ApFnu76IB56Gz8cfYSceXqEQsQg8VlvGuAouduoH5e1rg4ZJ5vDbv
cwFBDPtds+FHb9xL8eRPkujcWkh4QJPp9v8gudzXnKM12ZeTE5XQsmiIB9/LU0+Baa3u7KirXE1K
YJOdwT9axB7UJl8byk85R2yp4+46aRNvSPSgUlnl50PlGr3ljDXMZgvICgvd3n+dFa6+dS4eB4uq
35SOQ6lGYPjEJMNmtZyy+6fuYCregxcjLN6DuswaKZ+QfGX0JUsnR4MwIVe3yrRb81i82RIrhQxU
ghc82lfPZidD59+GV8rXi7WCApjn8p/+xZLRkBpJa0UR3uhJ61pe706BgmYCNp72NrzZd9Q1QsXN
0Hq5MSAcEHvx89c/YAXZgx9wkcTPb73LnBpw6LKhokCJT/6YaQapXz5Ph8kf7/+GxOPWs2RRDoMC
D+uGbi5JmMzt5iCtmSe02x6yZLy3Cp16naE8jkPEnDqVcS8CJYlnuTpZxyIXXh4lbxvzX33LXsx/
8a6cIFtu2kVZhNY9aqqwyG2lnx3URSAFLXsUpeuDfJW7fezAW30LyL36pv099rKDl9d1lA2QMA5y
cGjr4oAz6yaIMvkW3WJ92dGyJCpI+p+0c9OKAwqPqBKYTL0qyvQOjeawrEj49WKuFdcsWLn+e5jF
wYxZPuJtjUenrQzATZquhpZKPxFXEecx/tFPhSvSjZrX1tTmv1/sX02SM1g+ouCfTntDOTd4/xed
4X49sRVI1XxKfs9s8dRth0kakYBBxwO6UnBfP7Rh/EK8griy8DJHuNseUKsT06DSAl8TNKiW7WbZ
jhTCKsME4+jQa7hEROql9GFjYnOp5lNV4vcoyy1YSwkTwkBZ5ZdNEZRuQL7H3WCH+U7eFM/bmNKy
H2Ub3J5EBSYriN1nOGf43CxDQx+DjUmt1gkuJrWoE5Qkgtcbzh1EDfIHzRt2tpsjgqoO/RuCvXPI
+moFF/ddDH1grYbEe8iNs2ykYZzsLGE69nQgo+1mSCy/nt1qwLqY3OKQjbYxFX2JydXIxhPzZNLO
tePYKaIfUvH89VirZWwwgv+9CX/9/eJ0FaroDI2iffEvoQQYcYazLoQe0IeZQjVT/Owte4D1GYLi
B41FUzesRUjOI03OK4rmeo4Cgoizx2KUrkFIyuEAohmOiIaNS0Bd/4YW8ItwjgV9chFEKohBjNAw
YKF8MAJ+qE/VYdpJrv2Ydk66N87SXRsmge5ZIYWvXYDsOgQbuHHMyWkP1a7b9jlea/VBCApQE9mG
s8WvgHSx8HgfZVk8V4wZMR97HZbz6XBmVr3Ds5Oey5pdCR1AjAESuLIK2UubRF4xZt+JVW6cJtVY
PbYXv2Wx4yBI0suiHWEOYVdP4J4G8WSrV3lZ2HtrGo9pImo44QkrRN3ow8i6YyHEqxDT+6CzO92s
fphVF7v6IB/AGb2VrPyuhlSaWzXDkzW1sDauRoeNBao9ZAe1lR3tKYEuPyQoVbsL6h54FjbOopSc
wJxugMU0KaURqoZl73Rgafp2kocmOlBOOTT7LKJxWOhWCPuMd/S8wzbCi2aAtjAYzET2WoYytdDi
o2zDWHZoppCR4anPGSzVqYheC5pE+6GIPasHalZOfmhTDZAlEPHZqyk9xUx2qrYK1eo7taR9pu7l
qndU9qhHWSgazZFH5VtigcZUqWbpyp31MhHdoyr5MRr3MddRZoAKnwJEUFO4gz5WfsQ1t0imp65M
9oNcnjmrcig3nXh7r5V0J0TqFn3iGNENSni9o6Gup+o/h0xc69G1QY33qHxUUWBMqTPKNzb7lo94
mYn+AJGAEIilHepAEwpPwiny+xzPItM8VjG5rSU9tPVH0aNYNhU0d8eqgTLW6DSltuOwAs2Le1b3
Lh4+13IM1GL0RmIl1IGkr5LRz7uHtOSoraaONXTuxKkDcWvfkFDCGqddkoxXqdUHKShJsQKVqAkv
lg7NeAhH6niwgHLqzmAwG/s5ZaCnoIEOVHTeOJR9mNy40RTDiWrynFuGA6emByPVb9JGfusVJRgL
yFvy10QkgUHvZNhiobZ+Ddy/G+uJQwBVnWLwoDO8z/por7PmsVOl7ww6ligFn+1mcFX4QQyJvNdt
7pfqt17/lgr8aEMF8Hb0s6TyGjNx5F4+d5m2z0h6lRQaaPjEG/XeY82PCcVuMsyVgnqfycgJMCAR
ksMA/ycKiuAocyl4+Ao5vwIdwQXiDu7vxOV0uO4mBFHJcHqUKrM2CWVUD3I0ugVoW7HRnxpSP+Q1
32d1fgRW9JDE+b4zs29Sz19IXdzr0fQNxEDPaqOwbLQrLlkvBrsGbwq/svWhmPVcc+nVKMdD3gHP
IpnPWRbt0lS9HUC1g+NKWMug80W0+FboyTvgvl6aTue6UMPEzu9HWpawuJVGRzT8KjOxm0fD7vba
UG7ZOvxScfl0f15El0XslQY9LSFgimYSQA00dsjHgNIH9lQw7SjKV759Sh8g7utld6qnQpa+cmJv
SylrNXO9+BGL/M5Ia6uC/AYIBydUTnfNVRvYhybc6sooW+PMV99FWJ9SydaEhAzIui4eihsI0V7Z
9GF6oyFcOkLV62JA1xw5gaE8vbf2/+s053vwYnggu8tuyjHNZD+LRNKTFtZ7EbYbKcovcazP3xRQ
zNmWiXxyQtf1Bo0IeM7PctoNfPJUdkN9fNUzLAHdSPKUlxlchcLNtn7iCnUfqTooq/8aeykXhuyI
Ju08dh775f4v2xPAAf+iIkT+RoK0+kEhEgZTU2BCoR7054qmY95XPINUBqe66UdRlzr5mBwELDLn
ElHjmqU4CZMgTbOe+7bYNXUVSFnZOtMQNSGMRw860+1jkuc3epf8QMP9pmhwgJ2vf+hqhgM3RhBT
4Q3wSVYyY1rM2gkPGLP46IhwSmLfGNFR2E8sfmHytPFgWknhNADDoWMJuyyIqC2SYrSppI7h5Yey
xujORC91rjfKz7l+x5ItZP1KfgJDxlkuU4MY+Cc70rYp8ICqAairgGWWmm8Dyxw5e/16AbcGWbwp
+sKu8jIFf1OPbmLtipLrpNmoa4EKgN2yODdgBYEqY0HqGJ61i90kZLmZOgq8pcmL+3gcc0dm6oMp
qWFT1a3fRNIr6VWvL5LzqMGpKu2v2iE/9yrUz5Gov0Qd+8gZcdDNwGVLh2M/WQe5Qo3PUKCJZPH9
EA0C+GvjHj2SV6uHHi7RB09TK7RXosQpJzXxNBRZHaRRT7AKfZCJfNWZJRa2lE9qOTZosOlkN9X2
+yipTxJE8cZEDhtjsnZ2aofxCJKuMdqh2qD0N+6r2H4BgiCgibgV7B3PaN/sob/SyLtejl1Zgn6A
IZ6VqDxb2DJuPvSuoqB7GbPbUmn3JTV2EG0+SGkVolb1k5AptEgcQBf3R1bSfTLqzzQS4aRJ34WQ
PSsHh3e6pSP1xr5wYdZZOKZahhGySD5UB40Ll9nNi221zyanh05q51su39domcIl8pxRKEZV9uBM
8rcotn0qI/ORAGqwQKYiBUC39qFqAEiFMYSI4YsyWI6JV54Wk9IxG3tnk252F/YsrTzkKXcjxh0j
jhtPG2rkNmwfRSBXyhD6T2BqCBFfdGVbv6ymH2XTQ4l1Kh4STTtBPtrpY+4Tc7yl8Oh0wYPbccgD
ujQfwlbKjmgUosFrndOehpL90TXsZ9XACQtYTGSWMiS+bWELd4osPFOq2OeRfF+XgDooXYM0rdij
GuQlrHE5NPRjCfwwLX23AHDvZhHvxLi19ea+NNPYARMEJxgpcV5+yOi3Nz3aJWaya7t3DlJsj8ZD
Kuh1SXR0F5S3EYgbxcgPs6ECLIRNV5jtTT2290Bl/ADuLtSy3m1r2XYMQUHtJtBwGWpIqcQS7VCb
hppWxU8IY+EwpbsoaW9h1OhJaKsmDTLJf36wAf1FQRm8fQJwwZ8RXNYn3mYKXMVtcwfBbtFAYh/F
2K8HWSsgzbZV/xllkWDEHUIHKEb/lrv9l7eNfD1Tqf6W3O0advOPERepBuVNBgAIbIUbTwnMV/mp
DbudFmof+lENBPxHq41X9FrMv5ziIrkoRTXUgOQmoZ7NzQqtDmytexBxfpsa8o/U5Pdfr+nWeIsy
gQ5NRb2KBBBPBHKgrL5ty/wmp4mXShI6aRrbQFjNz9xlcL6Y3xLAU8HujhYMrOJMfhL908DUrU2y
Fv6RugA5BfAr3vyLT6ZostVM0y9ZylmpBkKYMVh2MEAMcUhO5j/nzIDk93u0xfcyYn1SjR5GN/M9
E1UP+fD96w+0dmVeDrD4QKM2jdUkGnwges8Q7io9dqx4YxesJDaXs1h+lSLqOMQGFSvg0CnjMc4T
kxW3JXk48gaFA4FivhVHW8De+bx+2gy/F29JOILyW6LrEOaAQg5zlD7fSXgOAt7ToBzx9SqubbvL
nGAROQCwaiZSog8FEg9gNLWrjVvl7dUhyMw+U2VlFjRchMA8tUDAgNNdmdzJBlxp9a3MZqXMjCa+
ARlUBaZaGOXPEQQpE63sZirAYfaimw3VZ1UUIFU21XHmH7v8MkDeIheHz7P1Sbi3tFgPxXwQ6UZj
uG5zffR7WyfovaoPSLrQVE7r3AUfDX1Duflv+Eja5eiLQ4XeekS1DtUYwKpQxRl9WB8cJNc8IqOH
L3nnz/pdycl4+HqTfHZ8QMAAhUVHzghr2k+cXQ4m7ZS3ORRtA/2geTwsn4tddAMIgEcfCj+95s/y
7Zbc1VrzcN6aGHd+WQB3/udnndD1z/oJaf4sJM92WTAOKA+38OODkG6oF7uNWa5t1MvxFmeh6pEe
mxx9rNlceBz2FWhCP2c0veZWAEQorjl5254/64t7Mc1FXB65PFgWkuy/nrMy9NFiOaT+bF6uq+7g
Eid2K9SGN41j1x6zfyzwYjsxWJXDogWP2VlPSDv+dW6Q64fbGg9b16n257dU7ZLTJkFpoja7Qy7b
3AF09LaNtRuY8j1AY3vLcGg1cl+kRPPHvihGEGSHVSoVM4EfhgPxfd1yR+17PAeISxKC4uCWNvKn
oD17Kl04yCy2q8U72yi7DGX+5JtkTDOmyRvgyJ70Gxv109QwkALWMloY6GGggffn1EqIFylpW7JQ
7ZnTTq07IaqW8ujIHag66U8RbVkAfd4piyEXOyUSkg0hX8n6q5HXXcMIBIj4X2WP7SLL2kJezm9x
YXR87FUKlntQ0jsdejIcztGSyI5SJoKvj/ynaD5PC0cAa6mCaL68mipLIlTpChZmvAO3wPCz7HtM
ntSEO2Y0y8wBhquwjUE/587zqBgRVQUMLS/jmtqggJv3dQYyS7xrB8CmkF645vfyVyrG2amrnPF5
Cw7wKbphVKgH4uWKeifge4tdUxEjN3oN/uIagWMLVbS7gW4+RNY+3eUgi32iU7Po6gFbE74xT+Ux
udHdcYKwg+QbPuqs8AB5aK//hsTkp2RwMbnllunNslMLdBL1MDrwl/S2uAaINdqXV5UHWpIL7ral
b9Z1V5dUhXwEuuiY9TLviHO9sNKxy8K6nM6lDB6ipG7kZ6sTuxhiURgqGmrFVl0jqNiS7hQxXrng
C/oDk5x/fhS0i4EWAVoqyszMGZ7n2f4vPYJZpway/OHXw3yuUc9fCkqgEECF8PonoQpVG1Sljy2I
5R3wpV5Vtw/rR5QzHpGx+fWxmM8ALEyUff5oeF+Pvbo5NZgZ6bBOgd/nIkD3RqdaLRQfAhFD44tr
flT0Lqmjx2zGW3491vo8QU4l0AWEHM8yhR9FOzFeQ5dAqzziA4Z0PfqgqB663XQldvEeVkbdoXyK
nL9jSLe6ay4GX+waLSrUvu1nxS/NQNZC3rWxOfY53fiY68NosE0ls2PhEkQCfG6r2wydSb2DtgkK
KkDSh3WbbjwlV78bfum/hlmiSBjk3fXMxOFuC2Bs7bt4hNmW/QZ46z9+Is+b82KkxUOCMS3t9QGo
mCL2SWgFM504HUJAIGDIrDbOJpFvNYJcDLj4UJba9D0xgS8yH2tAis9agE5G0Dh9eTv4CFvx34D+
kDnS//GGmWcJBUn8R7OQzi9uApM1xRinYHFqVh6QLKFe2aKtSFXu07EJCUo7DqwodyxNAEhPXAkC
Z3EHg6oGxcR4AqT9GTZSqIVDt66uHTtHNbg+t7oWSEoZO71lehxuwHqP+lzUAYA3vOJa2ttAFDdy
dhdPQLrCyJcw07MgAu/pwsRLQuVo3pis99LhuZNRRu6gGZfrB73ju2psPBvMBF7krijQQs4rtzXU
wm1lNWg5tK7qbETrR0BRSDHuItR7HcPmQVOQ3FW56pRqg2rpu4pegW2knlqi2SfAm7QLT2ls/DO6
NxpZAEK7qySgfozI96nhZhrft3bkKgBmNCmkTDLudeD3aWm0q8oKlUcR6Dz+KSftlVqhBd71+dnK
IWZR6hFWFETtjbAyb4jlt7swwVuCnOq6mOq6wnWm35rYoFVonOkRxlowUel3Ww291UzlcrTF9jRG
WM7BIDkPDafzZvjmbPOu7/kxcmZZHP5Pa2DYmJfDLe4gqzDAYJMawC3w/fT+uSnvvl6+tUhyOcB8
HC8eBRRaJsTQKriQkhuV/9DKXYHHu6FtYYzWjvXlOIubRuKNLiI60FDVO+FosPWpdZDGvp7M5/fx
4hwvkq2mk7okyoHiQU3AMUMjSA9G5prezExSg3G/nZn/SoiX2w+0TJimAJAPoblF6OCD1BiDjRZv
805u20OSeKZv3yPw+7NEIG61g9h1h+mOneKw8ZM76Qm9gI8G9eDIV0/Wvty40tduIB39AaCY0NaC
ovCfH7QxJ9hVJABzVeVNMb631l3LN2zI177l5RDznrrYM6IZWcd1UG2SlN8Zk7lX+PBP9eCwovD8
RWIOs8XP/Uy9ozmIrS3aA/nr2D1zezMvXwsblyMsNn6cZjbK1vDtiU5F5xiBsoMaeum3XrJTHrf3
yerWxP0yK0hbBFSGRT7eNwQib2Tu0B5BKfpVkZt78ij+QbE62rq257jwaVf+Hm0p01MxbYwTYc8A
O6AeHkGig7a8HPCjFM62VqCvfX3y1nYdPLVt1DIhtfjJXLsscxYDbpqG4DE5lXkzJq+xtcHoXQtV
l2Msth0dK4lHYNcEfUECTYqDuobZqMraXRnjNvx6Qp+l0OYzfTGjxbmu6qkC6w8zqoBqSHdloLyV
QeWyk/VLUoDs0msVEt1OsYlSXztelyMvgpikFYJ36K2go/ujlcra6Zht/I/fa7EbKzzDgTNF+20C
jxykWPXJlL5trOCnGvSfK7hMUtMUsOBMrmmYHEkI472dcmaQavo7tbS1qsXFki1zANIDGMYKCzkA
Hrt1mIZ9oPjqbuuptvFlfp3xi8CnWV1hVSa6vx14qY4AeMgg+saNv5aKXk5lceNXAL5UFtSkQ95o
/sz5HHvDH4v4oRnYy1jmwddfaWtK898vpmSqQzvE4EqF9bRjsE7Iqi0lgfXQAJGSf1kzLybU1s2I
RHBIw6QynEm5yQDno/rr19P4rKH5a7P9HmUxD3XQTAlVFgrgND235yg0YarXHU0oA0tu5XW+5gLK
DLUgN7ttQurVV/ZGIrq+kr9/weLitbuhqvnQYLvHrzxv3QZE7o1Jbg2xiIDgelJzYHUeZubwisoV
cehE2RlsBmuv5sZD34lrTbE+1FaAOS+DGAh7Oj+SkXfYFlqbWXmnF/Q1k8CulksOYnnyqIjmUcqG
q8Qozz3Xz9BQkV2lrf7XBHDx222YXUn1hDS9GMSN3LTnftrSF1tbnssccxGyJTgoEDHOAYcDJkvu
p61keWuARWRO4jG2e+T/gegRNmn9Hk9bqofq2s0NLxy4wsBDdDYN/vNARlSHjFdWzIJCg0d3szZb
VjjG1bSz/e4wfPSefZgLJJGbPvUOUPEeu643YtBqcfvyRywmanYkTYccLP9s3+xBeARGGAytSoU4
ZnIACnxjX6sr2QpaWnBghq2pDAmzP+c85bldGgpiXhcApQnFBNWpnoqb/qUKbXiYWy9xaITR9eSr
eH07FYzfXBFu8Q8/gygRQi5/xWLli5rFlFt4oghv/IhGt9Bx87ch/2kzB0nHtyh308ixD+KOgpHw
9RKsBcnLsRcLrkW8j3uJ07AV76UAIgsvPsgffD3I2vYFPsA2LbhXELKUELImSTY6A+fDKL7R6DFu
NlR3VnPcywHmH3BxmaQdRLAp2ARhLk6orcHBFXUQQI+EwE6dDqV937U3em94Ne19AFTc/21+iwhc
kZowCP/QEOK2vkxA3qy6jSmu3jOXU1xsVVLVkO7UsIaok4bW9QCRvdmJoTiCJPKAaqYPurCbnKP3
OIY2PAssiOhuTHMtQ7j8CYt9ivp3JBTaI9cu7Ec51fZlTa6mvnB4DPjeYN1/vaprudXlcIutCWNe
IcnWnPQE1bmAithwkEL9aqvwt34Cfm/ORUZKa+hbSQaGkaKDyVK3Bg29Kp+/nsvqIEBFwGVsdoxa
tieo1JXK0OPrWfbrID2w6SbZIkuvlrlRQ/zPGHOwuzgEFdUUmiSxFOin1ue1U8MrQPJ1YBUzp3hW
b2bPAGjFBsWj1vnJaev9vx7GDAP1TEsBBGT50AS5qYFeLlL7/Dh5ZkhBpcoC6QwNCCdylLA482B8
3kb0f+YVzOHz97jLJ2efatEUp9acg8e7wuMncUMPxRsEcJor05tnXcGkZH5ZqyEyk+hO3yiKr3/c
/0zcWpSqJZ3EQppTWSYCCxwiE5ouZvTPQWOLeS6+byv6vMhrcz4PDVYYF8SJuh1U5pq77ebQ1pzm
bOFiM0Hss0jKdk5rrercZNJRL9XA6sTWhb8aUy4+3iJy2/D8HOyqhPF7EOHFS27hVwJCnvpDCW3Y
y8jeXEyl11uHfo4dyzKFhexUgfL17HI/T/9ielBqGkg+30gmqyG38NZqJ2iIQnXGhDqOfVAs2f86
AHwmWM5fbwYJQEKPyJ9kvycOmm9hoX6LOzYwAflLrukjpG9R9lF3eUjc4pSEX4+5urZo7BHNVBT7
U9/LUhIxRCU2jE1QRLdFDRGlqfkW1zos+Gz5YUw2DZbWg9DFmP/P2nc1V44jzf4iRtCbV9rjZVtq
6YXRRkMLegPy138J9ew0BXEPZ/veiNmXnRjVAVgoFKqyMjkn7Qqpk+McdwT9mt+2T82j+g3WxNrG
1OIzK4+PxCGV3YGdw84Pgru15tVUA4OsEpatASXFRXMwpDW0b5BLDdIlkjH4NG4q264ejd8m+PLC
DCEOtdBrPIb27Eu25/n7gEGiyoMAp5175EZIbWnj+me3+yd/NTB5ImHQAgVWzl+HaR6i0BDAqFnF
vqSeJISXsOoP8py5151mPZdCjobqJ6S4oQ/x8WjMCWbZRkVGYR5ZKAXdkg+OMJAkRC+5Zm+jkVZv
+YU5LgCA2Uuls4iMn0XvNkB+8++a3exnf9rBhR1uB4kmJ6Iy4Jbo3GIPHKzi1kGzM84MnTg+bKvC
vrvBNYNcwlbF6GRRE6dPyGVflxVblb9meu5JoGrtct2T671JLDuMjI1j/xnFxkLNYqksLiyCW2+Z
UV+A0NcfAJ8b8HR5inYSPFR9hEw2mpnCofTJg7lxC66/3RZm+XzNmjsqCTE4xMGUHh2zV6gX25Ov
eMXrVvhePeULU9wpjzWVlnUs5kFSG14pX4AWdP7gGLwrCEPEA2gkhQtkOouShYDPh8kZdXKqPfEo
0GtgX3OpB3E3fwsUtNrhW1rkDp4RRwoGwwQN2qyiY9kq2qt27HY22ce7zokP1n6rrrO2jZihsywN
vQFWQf/oKE2EyWpSSyEiCt5KWm9H4f76Nq7FyqUFzicss1SifFJRVLQML6kRt57Rwt74VqvLUCRV
kRjw4RM4lQ4tyUQxxGU+IlBBWQc3g319HWvxF5Ctf0xwh1kqql4fJeS2WguaJz2iuynv9oJp+olc
b3W5lLUFLQ7wO5fQ4gALatQ14YgDnIhngH1dLSrOgvBq5C9VnoLnKwKXHKpqnQBRVX/UwOmod15a
PYqtbaRu1R0qFTnFS2Y9SI8RaLL09sAIMSMgUHK52VXtTsBssJ5iGH1nQScNs9Ax1O/abCeQm3LE
VCpKMBgMop6kZjex+hS2GPHKwDSrgklr2hU9PYAXbKKuKgPKOQsdqKzExBmhHwHtCPEsmKFXheN9
hxk6nSqtF6fSs97LrwKJgqbs56DWOsHR+gnkgUPf20QKLwA7AOSAWXo7JXnuxxiEc1M1Ft28hExj
SDwQQ4AHlsp3lZgcewUyCESybAt/2wH5/d7S5xuxwLBzOsonAbs359CmDU+gIwvFk2GOl5wqzwaI
FkOA60UiYmzlcTLfMMR2oxbFUQ7JN0xu7ROS3neCaYMwc69kiUPB2S9a/SmcjQDC0K8lpl12tUZ2
McUoAKhQJbvSwrMwRDsz1e00qsD16Rcxdkdt/Zlitq8AuRORAmESjjH5aXZkV04iNJdBABrKpWtF
UHrPZ4j06TO5K+fWJaV4LLvysezpuUu7L2LYeVEd+5E8/iy60AGY5Iy5n12hYNBUgnIm1cc7ASV0
SQZHXCS4RCwwBka9fqwBl5Z+yk0L1AxQhgCnBpTG57qsgzSXXB28DPVQ2oY2fyNm8U3D3J6UgKsg
BWHmGAxicVeZ0XEu6b4DFKcRip0+95e8jPyo0s6hWnldKp66QgdMo9k1mhgYwrwvQFPYhJpr0Udq
7gtQ5E2lI+ooH8bkosSVa4S1WxgnHSTwIFvbF2iCChG1U3G4r61q8qQI49K0eIMS+E2hSE9UCh9n
4S9dukg0IP0pIuDPUlB0j6FWJV7iXD/18/C9p2B1pT9yotgUHKJzf5KKuPNFM33IMbxLRBDeTMI5
LXN3FsLvaUFOUFbDMHoyPxklPetD78coEFky6OxyyetixdYV64zB+UPcgRNI+VFFP2MJ5JXibQK8
TisWbhXOkORAdQlOxw6SWd6mWeoo4T6heyI8d7ddagT0rjZP4g1KU3N5n6mCE9e1I5qhM75GeDRP
3mABL3BohFszxn+wF+IRfb6HKA0m5aEoznXtRVJnyxQz+vRUSodJ3lPzy6DdFsa+xdhQVLsi9Lm0
yVHm5zGzE/qYdg4lDrABSfcWGS66OHUN9sU2aLCV4pcer584fc0ws1BYILIDEK4ynXrAoOTsh2D1
k8FjGoJMVbUtEDkg4Ajp13r0ehCWgtdDs4uXLPOy2WuS167EWK4dlm+a+S3GKGnqYoS0RlFVpQl+
ykUjIfj1BNBfvRTN7SS4xeh1wi6bLyR7UQcAerxBAUc/QCCQUkR6aoNX0I7V17gA7B9i90V5scA2
j+HB9K4Zz2G6H9vvmEoE1joCYUzohHW0KxH6k5j1HiQ/jhofPALatzb3c90Z6ff4q96/DAPUKAfw
ZwaTei5aVOyj1snzS3gDghVoEvttehSNfa08Ibzrpt0bmPlhWKrvvXWY5cSx8juFntqxsivpkUqN
QxsQ71aBAjgUKMmBe7rr41tdvW3m+4zauulqsSdh2VoCbg9bKnag6rDa2946Y2RS7Q4jat1G46RT
ICrnErRodbRXB1Bb9AMQyW4ONvkSIgLDTUJA14qDBpoOsJP04CLcos1fu7CXVw9XyxgsU9BjORF8
+DeYK+htJyUPWtTXf3ChLu1w6VUYaqXaanhlGDLg+XnhapPs9WZ0o/Tqxn26mlgtbXGJVd5aBbhV
E0hgoWTKpu1CVIVfLY+idhI5bYGSkPRyPV/Y2kZ2wy9u8C7pdWtW8QyepfKGVOh0N0p7bKx+Y95q
yw779ws7/aAINC9QVTDBGd2gSzBAJMjcIubfyke47IeQxoowygh5GcN4TdP8bgZtyfUNW68e/k7p
ZS4X1aLMGCOV5kH4hdW18wddsI374qg+KAeGzK0YeuSlf46+bxje2kIuRQWeqYhSjOz6QFsfcze6
U28l8EAhm3FBm3uHl2Flzz+vG11LJw00A4C9xvgIUMkfP1sqajGlkO4Omj7I0xchq21B/prIW4QJ
/+Up+NsQ5/pCM6FUC3bk97ktwdZ22jOYei9skmp0wyMqFQYQ3vlGQr6+pb+tct4/gdxZ0dARCTJM
xExtdaeNOeIh9a7v4pYZ9u8Xzj8UJajyCgWdXf3H2Gm+1n1HSc+/bmTrU3G+r1rCTIQW9QnQTUct
INxTDcqE3Kbj3XVD6ycAfM8WaMlUC/SNH5fTSXoiRhVqPKnQo3qfkEMfWccQ5OM1bgZlRlm7QRye
6HypBQCF5/SkdqCGM8Tam7vSpaEIhFL9ZeoUdeODrr7tl+8f7nTKgqykRQwm6wljnao374qjcmDq
Z/8CQsacny+cAPqN44H3HOb0OZ+du7gGYFNjBSgBz2AIdVlO+3VALbi+wYvnz5b22xznrExAvRJF
eJEalJcxCPe9z0Abw7lwtmytOexyZZzDmj0d5lnV8wBc0RiBEUFtZfQPJqQt7Ou+tGWIc1qBDDPN
RgTsqfjRja9SfT+NP66bYNvCfyWI8f3HW3n2HaAFSonM+ErmULmYonJj7fm6hbVFLC1wqUjTknkO
M4wxpE3pj6gi52rkWtA2uG5mvTK/WAkXjPPJyMWxf/e3ubTNg4Q01Ta+R14G7SIhwLxpgn82x5dX
z9RyfZyfsyEpk2DqDX4+eVNmz8/FMbeFuwEUHc4WyIAFj2ufi/PyvK/UuCqwmZ0O4nGCx/qczPdx
3B1qC12kuLwjEK8kpeRu7C5bxTXDnM+ToetBSq2wYqTip71dBuAsyRzdFoLcMyO7RL6/UXRaT/gW
X5Rz/3K2WoGwxkeHOohJkssUq3ek0l5TAj6ZVHjSJBD+ku65L5tHWal8nVYBTcy9OYgb2NH3Ws21
9XORM1ZqSa9HOfS1m+gym3tx3jX7FiSTmCz52kCI4cn60oKCzp5B9vfOL7vl4FvniEtwugSynE2P
3ZAtUDG38fOgEC9too0WxaY/c/fXHFbx3Jnv/hwGaIEmHsOsgp5xh9mZTYK1Db/SRfjd4vKfBBCa
D2mUB+Jd/j4mF7tRgFrE+9DadptifRMxJqqBseMz2QAw24UwQswpgCCNGj9YJTgWoTm1cVjYj/7s
LL+tcJ8qttrZBP1fjm5ota/QeEEXNMDIjLNVQP8vycZvS9zHkrSpkOMM62ED/eZTGwApYFv4X/g4
OCD4BHmBel+2zlbJ+b9E238M87XNzqpRrNRK3Y/3YRD/0HUblZhjt2Mfrntqf4JAFFlGcH1jV5M4
aAb//fXeIQQLZ1EaOQpBbAnUcYNppO5hsg6RpLiDuIUo21wed5m0KgEWske402K7w5zOWB8t+bYB
aBf8LpBUnz1Lnt8bTn92zA0RgpjghsBE58cDQaNZlKkBJJdegbZTgTIPBAiggbCRWqxtpQnBHxEM
OTrG5bhby4S2FvRrUDyRuyRzatSS5aLFYA36FmCX34ieq266tMZdW3oclqRiqKcp0ANQQj42PyBr
7ChudoBCyYQLWvWLytmWF5XZX+aPIpJPSwW9nQjIDpd9mMRUY2CSsSrAIbt94ZqjbUuu74Os5xId
xi9ARTrUa28hB4P8TYPqFt5S19121ZuWP4LzJisfx6msNNYSen8Uu6qAuS/WFKIOitTgyux3oFC7
bnV15XiVSmweEW8R7saqGjmG4BXFYaGjXWQHhWR/4kMLC1yYI1PXp62Bm6IEI1YBGjHM+UGjwjGG
fmMH2W/99BUXlrgwR8CelqKWD2ilggoeUjnd/PHlQGX/+pat++lvO/xtpHXlXMoaDh/0Uw/dbfOQ
3/Tn2EfzALRf5i4+mDvpbZuw5L0qcmV9OuelkVqbGG8jLIwPLt1XqC66GAx8Q+sQ+iosydDOvVs+
MlcxL/ErAdspxgWP5Ka7+wNNVzSeWT3jb8/ROXfN5NDIMSsD+rzWk3WATMRbU9+oeK0CIZdGuACU
h71R6uCiAPxC/4t44a35szybih3u1H3ri5i/SLE0A0jlFgTOx/BbHmxeYmv39PI3sCO0uE9KtQsh
EoYh7jbZk+E0gBg6t3YCitQmiH8xKZvRH6m8MZr2mVqO214ulVaSJh4bQw998cBEwds31mCPL4oD
qnJ3PNYb2Kx3Rq1rzsXdKJESVWB/ZIcHxHLZN+lG2Y9ohAPyghBkukw5AwJTJ8wmObhtnCxI9taB
7upzfFPsJp9ht8C06KReEeiXzm/Ogp/4m4OxzMU//UoZIO5fjfpPxCFZr+EJh2JTWIYnKydOTZ8l
A3ESHZiaZm5cPpHqlDCmyWmrsryWhC5b9lwSaoZhlQuYPwNrT/+uKWLulfs5mJ14l/nl8xZrwloS
ujTHnXYihlaVsmd9VqMjQOXnQh+CNCYPG9FsdVmLCgx3A5QJkXtAVNjLVD3Ih/6b6tXnIbJR9fL0
0N4mDVlNKhYGuQshxKyOaWR4gpflbQ1CrU7/CY4rkN53GzfPKipnWYLhLoQsTNFblwoItB4YxKI9
N8eJAY42dZLXr4Tfa+L56rRpknIzwprYwDZ6TmwulzjiPjrj5ee2e3B1ucaLsFlXWN9LUxEVFJZ1
cBJ9jE2ZJHdzw+pZQ966RZ7f5CK0/KZo34bS83VHWc0UVA3zx9B8/kxjaETUEJQKuXwESvNkGu1K
v71ugX34T4d7YYFzjHoczIgKOQQ+whTc/NlpbqsglbIdyeXdJF4o+X7d4OoRWxjk/GNOe4ixJXgX
1fM3CzqxkQLW01zZSEtW6/LgXJFlHUPuTPbl40fqFAWDJ5hLf3cOwY6d+i37AtFI8YYBpuK7LrXr
5/Cy9UZY/WALs9zBbsdpVDAhjGkPKELWoPoVhI2VrXkfI+GBGi1IqA2ds9BgRneSS1YoJm9V7VLl
JlLfDPongXdphvMLEEQ3wjzhoRzJkMsyzKNBCGTmlBNtzJ1VSMfCgtafZJymwnStfj70aimij90O
GwHl83px0GQAqDQDDNgSj5ZM2ro3WzEx/Q6qlHWT/ujQ0Nz15QQB1TD0rzvnqrF3a3jm6WgdffSa
pgFgl8RgPBSz6YvV6qmLB6+rdfRHQ8T9H9gCTBk1eBWzbXxmmZQhFD1H1fJj+qxEaGq3YIwiEOrU
Oue6pZXDAFIeHaBhFVAL8KGw62iRTQGEJmR93Vp+MTwgi3WbF/0L47JlPIOW1wAQBCzJ4V+Q7n2+
5z4aZsdlYRiIUIP2Q2P5na8HlfaXjMaGvNcg8PMXBr3QcNw6fyx6fAxnMGjgVcno4lZYqmJBGGap
svyRpAGRNU8dDx1LWYQnPRoCdSqCRN6aKGdH7ppRLivXi2IUUhVYhqZ+BO03OJ5JYGonNS32kZFt
fUz2165Z4z5mAk1NA2oV0Jk6qweIaM5HCoCTU+5lt9f2ib+1paurA9U9uNuAcP8E+C6UTsQIDy0C
MEbb81yf6gxiLVPqSip1260xrBV0NL7gb3M8+DuvS7RWImwmG1AUMif1TRcYfgQbUC1HPv3fH+Mf
7XFHHpqx05xJGWauBNLYXVTts2baQO5+vvMwAKFYEA8HAR+jj/p4DDQoiOh1ooNsU2/dBJoB8/yY
S4J3/ZivWWHjD6KkQatc58sKk1KGmZCBtzCarMgeGohyzjpkZfKm2Qhdqx9JlxidoIbRB5G/XZvR
0GJdxLnuD7MfgfLC8AhGD9iZ3n70rhRpFAhY/bbGXXkG1OcVqDqEPnSrKGgEoSEO9KILgXJo0dqX
+ewA9baxmZ/zoo82uftPhTRwbRUZZEz6WXESpWhtCbrCmO+AEPownYVwcvOq3NpY5gn84V4ulcW3
RcAEJqgQDCkJfWv3i90X4K13ZoXtNPZzqvJhhQr3tCoAV26STE0COTULoKcKfzLbYSNbWQseuszu
bg2EL4rFBasytig4A1VQ0OVS6Ex6LDm0hXhzOeelI1cNOlWptZExrC4MGhZgZAGgGFQ5H/cQDJp6
MxAQSo/krZsfNHBaXT9oK40YbN3CAucchlkOSSvUuLrBfzFdGP8FY3wZ0T3ftLUW7pe2OI+AlBMy
2S4uUY1JdqAwe5FflAurDKDAD5nLjQRoNYb8szIIv3zcO2kAaKZOsXf9DJ20o6U/NOJG1WM9eKCu
LWF6SAMJFvsNCx+vmj5OjA4X2J/w5awvCOOLUAMBhw2f+rSd2IPQFWoBOuR+p/hBMEe31zeO7Wqw
gOIdk00BeTP/IiRt28ahYYJRZup/gu8XEhdd7su9KTqaWf6AWBABt6p5t+GGq2tbmOXyDrUac9rj
AeRPQe+N5J20rJLuM7S3beVQeCAdJgPm6bfIUta/4MIwd6rrEdOYU4s7mvrN3jiGe0lsnMaTffOY
AOuUQAjj+lJXjzQ4nWSQY+ufKZZq3DVxC6g4JLqSadeVEcRQwaa3YWWl/odz/dsMP+gqR7SQKyZ/
owaKP9U+tFvQ87TMC8OrmMcYONKN5zc7vZ/i/cIilxl02iAZSYTmdVb8HEAO+KWml7bxerDdhWfj
6foubq6PcxiLIGbFGdYn3YiOjG4AptpDd7ph88NoFMTe1i26HikX6+M8xUj7cBwwL/UH99l6moDx
bPBUGSrSIC6uQPS7C0lSg6EWHVfJ7R7ArgHUvw1g+BPGe7z0iwB20utbuuqYC5vsQbmIZdAZbNKi
IaEvVHdz9CVTttL91Qt0YYC7zIzJNOt6QEC21PsUBaCUsUOGD1mOhme5SZ226o4La9zFFhYxKawi
tfC5fnUDu9rVbNEBHaLTVr4AqpA02wG3CSi1s61qu4IrwQFc2OcuOzMSS7UI8dZoPcjx+WUw3moX
gLidwpt2mivdSBvnb91Bf1vknxsgYJTHtErYiv/XhGulNPphde+/ZeEskpako0UgbGvlUFQDR3zl
FnHhgdzzp5wpN70hBW0B0fosDPB83XqlgqdgLdgs1sodf6Y8kAoCyPctId21efNVmqXE7YYotS09
Us7DrNudBuCOJZ9CmXgqWKNIAvCH9ShbuW1OL/Mw+d0suFnf79IWnKBT78jEcECdaQNR6IjWG+nO
BNg7Ob+pyU1qoUGn9Z4Ezu/B0AGeJueOvKha7ihx6s7hVzE8pbN+KGvLEdXBiTvVNlBRknWM3IzD
W1g1vokpYyMSbavCiKeO2UfR2nWQhNTEMAhVIYiqb0OIprWWXJT+UY1at5SJndfVk4lJjkanEH/q
INGWnNVsxqT0z6h6pHllyxYUQEF0W6Sn3gKpPPJElOTdrKxsUYHrmeEBXShX1opzauQ/QshdNQn+
f0PCTEViR+IdnSUwJD4V2X1OHmZI2Kq1EIAtyiswPZxBdSodVExmSG40v6mYoByG9EAK0661720W
e/P8YijQSJJv5qHbSxhWiRLW5O/tENJdFmnOmJyCBGYq+Fr/3Upf9ebLmKLNkuTQ/5wBaGp2mZz5
/aiAVL2w2751KFgZajz/CipBo9T0wwh9o7Y4WinIIkaI6PXfjazZ51MbaFJ6sNIn5HwejdQdSpVe
ojZeDgk7NQN4WcA8USU5cTPZNEPuaSW2Cd3xsUqcsP0mjp2d0srO5NduSG7McsQYnPyFdJEddxiX
gvqo2FzmFPOwzU2nYv6p6e+i9KTHGFrRGg+j+kc9xlxI+qZa1Y7tnghMOijwDQItL5TbCoyGzLpk
R7R2kobYJaY78sx6Hjs5sJrI1sepf9JDCn3RKQpdohZnuSkfqS6+6uLwEutq6pNaAAm1oEK7yZhf
ISzW+RKVfk7CfOll4TZTwYwthuAR6zFJklsvRCRHbOXOqGMQnVd2DN2gTJbtOa+OGqapSIRmQwYV
W4yIxeHXQSt9NcsuZTX6JJWdRpp8geQ7PKlQ+om8CSopmTk5XXST4K+oWeyk4W0/mM4sJo1tTcAl
dtVZ1+dHqn3XrMh0urlKHSncRDqwm5bPNEC5qb2/XCzT4C6SqhDnok76X7cji+cQpnWMC8MiFZ76
fUsSaTWUL+1xVwlkp2mZqrrg9xOamtTFgdBs1tfU3bS8tYL5zAhDrt/Ga+XbpU3u+ihngxQaQfUv
j7LGQclzr2oVIy5220bZRCKtvMxQFWNiLboISi+Vy93SqhwiRZoxkfYHvJ8ruT6MWZAWApkWUhzu
86ViOCWzgERREIt9PoCbSBHOjbGFs1jZwQ9muK8mKJGVDYgEvtXspSrdmWOQoK5vVMPuf/5UHwxx
n2pE73vUdaynGeAS1X0MNt9Rv5eAQr5uaC0tRN0NWHdAqiQJqkkfUzRJi2MI5uUgGkObEEmuY2ZP
wzE6YToUYjeVwTA+2nmrarr2RvpglmWOi8u+aMW0CME3gcTCDDLQA2A8e88yJwS3zbL3qncs1sil
voAwEVrmAC5U0kmaj0LybOrBxj6uBJAPC+JS3VCp05L0agp+FTWQfIwNnHVAFLSD5GWAIWyd5bXM
7IM9zuMTVRs7nYpRIA/uf9RnpeFv9dmtPH5rAzm/Vw2MxuoWFXyhw3hr+NfcAP0GHPX1PVx5LXxY
Euf0lBqUWhk+UwMhS6Uona74dt3C2hNvaYJHf07S2PS5UGPXzhOiriG6EVpzqJUaYPXv63+hErZu
EoxbKpTCUDHim2aQAE2rqUAcjPK3zhWd7Jj7gieKb7pt2sAmb9YfVj+WDIVaWUVXBRW+j0erESOr
UtUSymDxgOlazdaSBmnsRnll3Qqq6ZAQRBHlHX6wOMCRordiDL8I+uhrKn9rhbM5/O9jJB9fBFxs
miERmkYiFE+G8JucvOnFjZxVWwFw5eAuH1XvN/ViIS0FLx+BMv3fTxxGaz/d/mao/pOD+8EeF4zm
eCpDs49Zc+B/Vdpa+UYfTHExqTLmvm+KIg308skYfXRunIxuMWCvhXJYgWaSIquAfRjcV5ISqval
1gi+UbvsWRrulbNxLk8TGh7bSczahfXBHHdzZKneIevAk18D0b3ixw4G4koHmq7g6tyrYF+wU88C
+WC74SgsxvEZ4nKZ3HeD+uPUpRacMcYQNMl+CnHpCv23EGRI42D3xSan/5pjGugrIq9B1ABnCHeO
8xBSFaQCA6fhUAyv5IXD+ImoAdTx7AF1vF1hWHOYpUkuzisAKMRyAd/ULU8bNRtiOM4kbcFvt6xw
AUqadSOfjdzyq+RkkTutPemb1/FK9gkUyD+b9wkQm06g+U5Ry/v/lH3CGIgPdYzSMujJxy8FcgU1
0U0sqIsuuf5aki9Wv4VEZ+ky735LG9xZHs15gmIwwtRQu+rhl9r8/8t9/2FBnOsJpgApb5VYfpa/
xQq10Umyh3x0rt/GaycKoAsTmg3At4sm5wcFygpD3SObBkdPgLfmoZAF061LLT7mIqymeSLfkTHd
wrGyX89vJWMZRnqpaviHW908o2BYJhoJiAmmBlWowZ5QZu0h6tMfYVWdFCW6i8X4uWzIm0qa9jhj
Avdh1iIInijWi5qnk50Myl8khoB0msRRcH1f2Lqv/T7uFBJSxVUoN3jMYM43l54FjLmOe9SLUBMo
oyCWNrPxNeda7gj3JcyokyFZDiImJJPMuZimH5yr3Ju77Qi+ujwdqD18cbTHPzU9Uyr0SV0Vgdj4
XSs5ZnSvaU0gKz8gDuvWjMAyTLzrW7p6SVkLo9ytIUe1GUlz9uuZk+yE2cW7SvjRgDRPPcWHzNjC
aK8FuaVBLibEk5KkkIlHfwQ3kSB/13WvMwz/+rJWT9BiVXxQmCyJoFpUBIKJmRsJzC7SmWYobxm3
JQhkJsxxXze4evsul8WdnTg1TdCZd9hH2UGNG6VvnTF1x67hxRgTwQMuzsHxuvUA2VoodySoIPZi
nuBpIAOZqDXUlpTvJHkywS4E1Qi86zbfxatHYlEQ4rIatcjlYujQxGZpGmti/0oKWRN7KyVcefcw
uZd/ak+cbypKRupcYwAO1W8F0QbodCPSrrv/wgTnjW08ppGSi2mQ79vLeGayKFCKcECx9LCNMtu0
xrllqCFPgmz1r9IPE5PNnHBnAIzybyRfPu0eEHugaf6PlrnKMoFF/i7rE8jvuw7q4g0oqJT4bsxQ
R7zu9p9CFmeDc4ZOVcqIxKPhKypIIjNQGE0xvZOn+WtuNK09iRA+6hWU4quX64Y/nzfOMucb0BoH
1saEZRmKNuQyAgpfBpkT7fOn0S3uMbF73iLB/3Q9MpMaOD6hKgtsCt8oHFVd6kdptHyt0hubtuMx
r9qj0chPneF0YbGB/vo8ofxuD/TsIKfG3CD/fjCKVK+NkALwgK6k2/cn+TXfix4TnQHPWQRacepp
1E0wpu7jRXH4g+Fa7hdwmyzIqt4NKfBarWjYZak4bfsIsjf3+rf8dCNwVrgzWOdNG8YY7vXL6odQ
fBWsW6o/XDexehZwH1hIbozPZdBkLEFH1ilxYM7aK9HSszRsjlmvLmNhgwvFYBfONKr00I8CD5iT
5QfE/4BCJ0FWwGgEMjXidudxt4U+0FbPIKjLge1m+Hj+nU4ScaSlbhSBeh5cRtUauuBsmy9Geynr
1xh8XZOEgTfQJmi3meT3/rxrU2AjrUDfJQ/ivQxW8gwAJPUYucqLtI+/iPfxW/m9cucfzZfItx7F
V6NATyeQRnu+MUZ7ugdhoVXY+T4/t7tyl+6t2xx/GeKDz3/w3aANapjgg/5cTFESc9LCFq3HUrg1
ZqD+VbJxcX9WemTetzDBfba2iVDkUA0QI1cm/Y5m4eSHpPMx8V3vBlrtjXbwWgU9HVOQCXhBaox8
CjoYvvI8c7SiigKhSlvPynU0agSx248NhkqibFa+CVGJTZxb3elpBwxiBcLCuYhkWwbp1Z1JNMWD
BGz1Ytb4F2qTzrZFxK+0bU+iDBUPmmPMewhv5Fnuva7TWptGmMpumh3py1NLp/siE0Emn0QXIalA
cYy5Yq2R+gBMLa8E3KhiWf+gSvrc9zHwiInfCequlJIbii7rXI52mYmPDOkpG+X9RMTHcuydopTu
o8zMwTEoHWfBDNJQP1t4jNgTRtOdZGz8tM13aW3cSxnxanm6jD09CuMY2fXY34EnuXEMqp7TcHzu
8/HFSqvDEGqQxqxLtyyz49B3j6Qdweaixi+1noV2UiSP1/3mcxUYXxWAdUsyDBD7YwLg4+WX5IPR
q9I70rTYQ2rqqJ9Y6aq/ib2tHGIttsCFgExjt+0n/IgizlbcmilSMFW7ESwQhshV9vP6etZiy9IG
lzioEjosrdyYviT1J0MsH2hrgK1w8wXI/s6HF9b7tv1eC5fFikIYY/5eBAYSKezwiNZbcocB+cSZ
ml3PaLeC9NzQIHnYSvU+V4M5y9wH67Uen6zDBzNAcrqfXfNNAt186yoGQ414bF7x+pZ+nm7gLLK4
usiP4lFA65dll7oKivvmBZgVVk0CYgXNV/C/Q0vOntwGCKDNxX4qwnw0zaNHaCyEpRIDXchy6PHC
Jsf1EyO81nfb1j5PzHPWWEa/WGinkyGbBrQ38TRhCLWh96y98vD+RgGSC/K9jnbHct4Y8wBh5uu2
6rP+1uZjZS2BWnjxe3q8+CGJ0DSWKJRQqg8zV00eMJIDWMCjGF0KawvN+znX5lbNpabobYG9FcL1
6DsNbnv/i0hDC+Jdg/rgFm3HeyXrysHhL2Ed/BWNEo6gHRYiR8yNxBHS8oTsqfB0q3mee3opKdj2
m1T9MvSSL7QiFHuzvSmCG1DMy/48yMZdMoean0Nb2JnpMDkYXNecURyGvSjWUM2Qku+NHqOIGyaO
XqZbAFu2I9fWwOVhuEsmM09w+PFZZh9QQoc+A56h2jpwfsM9pku3LG45BBfWLFA3x6ZOBHA5jB6I
36FydIaUsQW2mDiye8x/gnsHQtaO0O9BKbsRAFZPoYouDSRRIEnAN+LnJuy7jBXMx7vObfaFH/v5
cwU4aoE492dnfmGNe47RQhrBUY1sniLaMFtRctt4oCw/TnbkavLG62E1ki/Mce4/Yhq5mGXE00w/
ytkb1AkK69bAHMnGJq7eTAs77HZcnOm+FkMDNJSAvQB6VxtOZLnvxXhn8ErVKSyMdjCsVG1vCUps
Gea8FZTTpC3LAtWyqnSqBPi3SrPNVvc2Fri1kZyPJlkX1kOe4c1e3HTtHbRzS9Eztd4Wsld1BuFt
b7fRScq+JtNZMR+I9iRMZwqSh43fwTaSP53LPJW7rkZhtMRRByQ2rwGMYcEbVNgoMCG1/xsYsx2w
V9OohVG+LWxo5QyNO3iRCJqXikBVY96ZJ+VQE39bTHM1BzAsNE11TEhLFk/tksrqFEdgqkI4YOuT
bEAuUtxJ1NHgxG58EKOtMsJaDFia5E7lZHVtWkMXF03OXzdx6bDRGdAMBtv1rDVXWhrjzmQ0mRHS
f2Rxc3SfQdWm0iDhTX+qygYVx+rRkNEUQS1f1z7NFXQoL5O+0yyfWgdtPprt/9F2XbttM932iQiQ
HNZbVknuTuw4uSFS2Xvn0/9r5HwRPWY0iXMOkLsA3prhbrPLWr5Wc3oFW0cBf8AvEcy9Regi5aM0
YHdRLJ0FBCSDObpT/DThjXhe8XmHYS5twDCHUcgEzA7xTpcbpw68pBl5bmwz9q3Ow7gxcJ62wdRg
J6LzBmd28WIDP4i7+OW+dFDx4UNOHjMC1p7XN8j4LyFbwrSQTJTOZEoc58XABQeIaOICmt4mmOmE
58z8SOGcdDPkrg7KuDOijYGR47HtKdmtmnduW1004vsmwSyvkO/Of7rtFHsljHlOSKMsaJ2OM9K0
U/7ePwi5FT6Q6wZbmbmHChYKCqUt7LnBdlM9iYhNbIBU0c35l1GJVOIgT1VKe+FKZNPmO2CYxdEW
Kn+ws8/xN5rWi5E3ldy9100vhnb/f7LZbRD0cMY5TJDcP4+G491v/dXcxJYLW8tj0nsB5AmpkOP9
qfjdvk2dYUeuJhu03ocUXKAj791EH2Kv9HZ1PMbys6g3ez2WY78g38I63ZkxMHaUi0xRLQd8HzZH
heiXOieOMf9ENLpCB+i81xcCQE5qEbR5tXQhL9J7dQwBcKOWt6lqXEaa/tFUuwe9HW+XdslBrpf/
MEotsgolO9Tx+DAY2WGO5Eu8bzk5wvaVnIoNjJo3Qj8kURMaXrhMoPldyvdSBZ7LAYTdyiBaap9f
CK3CW0HY/O5gLdNgrchSWUYts24lecnQ+H5LJ3/zM5yEsS9WSZCUPhHoEUHbZoty2VuzDi6SReo/
J3l+oy7aJShBbjLSTZwAwBPN6HfYReqUUf3GgBAe5YNlZLfd/EU1bmLzolKfcpMHsLRtwqvTMjou
mJ3ZqlWJujcQYHUgywHD8nuHd5DsZW71wAOlf03ORt+qK3mMko+ybIhDDqAFvNA7zAoFj9kTfZIA
3gdTV4LdzXsFQ3HExiT+W+AWGPFM8Mu7TBQzpGTQpMERQFVy3O8SbxZaE0Apm1sI2Izpq/MysS/Q
G73v6fK8qaCqHAGVtMlu44AL28kxkWN8Wj1ONEPQq6hG+biesZgU7wbZjbzO0kHR4fQ3fG4xelGv
nNXqXIwjSKtEFaRGwWaliWWQ8qrKOa86ngCmSjZhlrcIA6QpTftUSPdxx536e9XeZXSBiZxAqozD
MEax6O8XmzaD9Om22McFInTYaXqS++WA9Zi5w8wTKK5T2TFl/f35MLJdn1nJYpyIgeRODgJ0rQ10
zC1gNsCWzNozzeYS1H6aYxa1hxa+04bLRV6MwCIVL6qqumkX7Toky7dlmh5BweJ3ZjZZ1dJ+qomK
N20xvEdrDLXCRncWHeh2YnQT6yVvj3U7WVz9fMYh5WmFXZQIu8/zneZj0Qb7INiqy6y6tw1LdJar
2OPF+c23n6FKIBwHnCggeRhlFuKUJGIC41m9/YqLHPM2YG3teanipqmupDGarYMnYI5mZE1tB2rD
xrDm9IOSYi0MtDJ6YMnhY4u5aszFDwABxzvKOq8gmyF8JZ5R+wkD41hxheVK4o9ivNbLK1midFEP
LQZI3jCFR63sJM6gK3crx6SGcyHWOh4WXTkDaYOUO01FNNVIDRxq0W0X5YBmc2OVdfvVGLoAfEMZ
8vQyuz9/bN5HZoewu0AYxBZt0zcNOG3H1dWxGTUu4jDD6GEImJtPQDPp75J3pR362g3odJIdplNv
uQNcVElfeeSVRCay1oJKwqChauUuDdY4FIQ2CgFST07u5r5uS5GtAhUSsMrcRwhHpQ0mrM5jhClV
E2F18Lq9iE3GXXZxSswH3tTgZlBdHZUJqhgj6Mu67OC5hXQfNpd555Oq3Z9XmM1kbCWEeT6GgGAL
myhAk1uIvCEmSImW7DIye7shuVXPIKMatZtcLUrnvGCupjLuyFCMYg4wbYJxDyWzwL+xH+zFrq7H
vbLjeSOONzAYZwTi01CPS8Cp5JEOyxT9lCiyBRY9XytEV9On0GpTecc54WZwX90t44OiBauiiD+F
nz0Vl01swQ+ga4/yF/zAk+iVDr83tN0lOck0GUckT8IYoI+LCrxpaRFARHufdoGqZW/6nR86yj86
HJMJxBHkLV0GR/uWiUqO9ZuMvzFjKSm0tIVXz0HnMZE9IAfulTSRrWI2PlI2vfOfkCeP8TYZ1lbH
ikBHK+Vbk4m7UkBsJjtZGr/Ky9fzsrifjnEv9Qwq5CiDvbfu5IylD8jdfXdYMGmCIvgfvBI2M8OV
qjD+pSoWpZ4LuNL+YPj/NS11f7zhU3BwLMFkvEwVZWjtAy3Kq9uoxyItaAmHSEw5X4snhfEo40hm
Iw9pUmVSzjbQ76W8b8S7M8aRqD0aFFqBh92sOdrBvEgcgc4Pm74BHFoeagb9AGdincn4DyyyAzGj
Qo6rK1ihSkIrD66iULPP6915HZdZqJ+oz4u2TjHmNMhgShxabH0rY+LGUflhFOgMfiam/nmRv1F1
CuACMGHRPOYVq3QJpNpyEhaIpC+r9CGq9Hzgum21OAlj7GqRBjUErIHpET3x0pB8602TNwT9m0zo
JIQxpkadm3mRFaw5HycAll2OSVC6+PZnMwDcG2QsCgvu6D0OWGDBLCH0z3rekwglR/TmPX9f5jfR
+nQ+xraifkqFQoFtPS9zLRfPUFfSFd9ZcGUxRgbuW9C+D9SOfeWAWZ+fsFrSFb+Dw/1ujI1p4og9
K2xj/DdLAZQITBYA7ruQ/MU9jhdxvNT220/9dZXsM7lK4ixXRBwPkzG0N9FaAfh3UZIS31Fnf5zU
4Oaum44LSKYK5rVAq8LuSk66lHRTi0WXvy8DbHcJNPRCMFwro1vF6ErStGIFfjS0qwAL1aOUTFcQ
LltHdCrNkfzZSawGIOLc8fLtosBKMKM4epNlWd9UiR9muFnKXjHt1F3tA/rhmiDBnG+Wg+gBxu/p
yOdwE9i0aRG4JSfz23Tcq9/BKFWlmrVUhNigm4LosYrJzphlMJaCIPYtfvQkiFUlZdKVNiXwozSE
x8Bf/K8xQf0oby5u2y5X0phUrwGgXpSGQAV69gFU2jMo4Vvz2JUsJtNbFvD2VgHKVh2ax2ADdiYT
y8QLWHpKJxw93gOBp7MyefmAl2QpHo0mBGREZmPf8hA8znfF3vRkwwUXM0BG4Mor+So78EDUNotm
q4Oy0anNwWQbUqTHIAO/dQbUl3Jp7qS0xoTxaHjnNYajmUcLWgXerBCWuJwLwZvauxFFmWD0zE60
zgt5DXBEqyGrMzHBaTLFbs7LWvAkwWnKBwU8OWn3WA3vY4yQpEF3tcSDk2kzxxyoeb/Kl1ZiGb9D
klzHKin15WNhgwF8iQ0byFyWPuxnfbIm9R3nnFQJXwnUKZYEdvsUFIBeKk2/iFoZlujYvGXsbztu
rKQxtzpotVlGMcab3l4zpDd27oDMjZrmMuiR1OON3n2eutbJdF9EoadthJ2+PP3jbTLeO5P7SSTU
BCnC5arvGVxQSlpJ5WjLtjtb3SfjpU2z66pRlrCdO9cfC0XfByX2XfDaA21AqHo1iZxoEt8jvtlh
NnpDaHD0ZzMxPf0A9q2+SBpQhykApjQatm727mQ8cu50M+yvRDAuO4znru0J0kQa9lUsKD3jyNL1
JG6KQc4rC/s4TwazaNSYlh6v6NztcLMAG8zWj8BCWmvzRy5490d/0MqZNYXR1So9XJoEVmCAXbHm
uMtjAD1jACbjnbtxmSUxArBA/BjdVl7xjuzoJn7m5L7yEUnio+xhTv+OJBaIy/n9J56OmoyHkeqy
yoIBLu0NaRvv+zH+pYuMUK4j2B8qOVeS92Lzms/7Rf/auZtlXMuRtDkuAHtvLt8iHcWx5lNsanYi
vCUXW1kA41WGCRk+2jrYgQ6ki7mRD/UglCAWlt3zpnYcZjt3IMadkHFSzWGOAOGZWbDnyQlDi2Jr
YWBAuhDcDlC9U+6IpVW+z0EFLd4P30OH9w49f6sK+5iXB8moUhP9xCD7MOQ3E3ELALEtEXdr9Hzo
U1io2yEEg+mSHo0d6PP9IUcjVnEUyRmdCTg93OI7/Uy/v13s67209amb1LqSMvQWxfJbtiiP4iAA
xEk3sf+hdlddoe1JHynvz3/U8x4GuAcvpYLbol/GFIk8cOZsiXwBKiVHbbYfoL/0UxEZDzNOS5uq
Ji7y2cL/FpWFOoxz98g4FBLqbZ0he/Ok+i4taj+qvVzTnPPXxj0U40owbBGac4HEqAsduvyxdDbd
/sCkSboXHWAZ/kE5k3cyxqFoURFVI8XQabDWmFmLM19jTvIjmAOA9OxImSVb5Q1G075xzsqTyziY
BXCB5qB0uV+Exk2Wz94YDpOF2VBA/LWNT5L5cxDm39DvuOpIcGUuESps0fBulpr7OdI+5oP+1xAa
NP9e6RTjipTU0Bbs4G8Ua/jTcRxHwA4SLWb4s5rxlqklzl0fw+Uq4qspNjGiGd94VgdLQseo7qws
/3r+i/KEMK6mE1u9B/Fc7qdCYPchUC8z2UrD0jovZvvJSfePTfC+yEAmf+lcNH0OYpBxoS5JEQaA
R2GHok87REhkdPA2LxgZLXW/8XkYA78xz5NkxueYotJ0VYmyQfD9tJo12MfVLBqbuF3bbSU5CaRX
vvpugGbKowagQkjtgZ2At59nun0LSAoMxfp6wo0W3BMyDkgd56EMStQMMnJP8c+wm+8Kbkru6dLg
vOe7n22lOZ2Q8T4Z0VKpr3FCVdasuPlca8BBle45KrOdzp+kML4mIUnQkRovhjekg69Qgo9O5CSL
cSKyHipJkSD1pI/b5yosOaDey3chHEkshFG6zJMxCPhYdQss2f5OUJ+C9lFX74T4u6F+DbIQbI+c
q9z+XoZqqHQWBuWdlxopaCUW11QUQvIqtoL0Om/2gvz0ps91EkLNYqX2s1kvMgB3nic6X76+uNM9
2yZ2ksV4k7YSc3kWIYvSvxvfW9vYC98xULTPweHAfexRD/E6jThJYzyIIgrAAWwgbRKwWAhzUiWL
c3n0B58TwfgMeVwGs+0ws0mHGGV7NcR4BKl/82PrdCjGaQC0V8yEAehWf29d1B2cOxzjLspmytOB
Vv2MGHuBABi8R1Pgy6iOmV0VwnUqBV/+8ToZ1zHUQZUHCcDr3pZn8hSE8R5BvhRGnMMfGu3Xrr8W
lx/nz8OxX5a1Zmmlruwb/P2lkz4UaJCXoVpay6DwVhp5ghhH0Sx1QKYCmg5wOmCOu4oN7GgAI9iq
WyLXwzIzGBP48eQ3EeyXMhLGd+hGBvxp7eg73qj+HJ1kKVK6uE2lJUSLaP5JAS5/mrzFUVwK44nU
/ScFOP9tt93MBCHWT2dMGG8ST2oxZgE+5kY7mOu6flNTOUljHMuY6nIISPRn3pn/C6+MY4H4CMih
r6ANY11W5USLdK/9gSVRp53glhsVHL7RLvgSgA2GO++7aXgriYyda2MrL2KCEZmqyvWrpUpvllq5
LAXlPp8ETEQAWL0UjOsiSj8OWXEdN8utkmhOOhQXU1Y+nrfS7S+7+jWMG9A7vZSCNNa9Bti9xUf5
gQ5MtCgSBDkyP97W9rbRnMSxmUSgLVJThL3hFVrYoK2aurOi349tf1kmmm2a6b4Ve9XKRgUo+eCR
JGr1PRgLxcmGmbNQdzTQVy5+9VsYxwEiuKowyYRyfZGJPomCR4zauaWc7NQUCAhkfJcL5bs4z94V
JP8emuEHIQWHeGOITldLslXL4EbNQVrSgJyxIzcEuwJqE/7AbX6tVOOL2oI+K9Qvhix0pCSbvUSQ
Kk+ryX2nKZ/1pBPt2XgHaAL//DelUfDcuRjHZBrT2JpkDLwCk7XhhPJBibG62RGiYnde0qYqmzJ4
OPEPAIZMSpP0AyZR5Fn3kK2B8jZOvtSGYJ+XsXkabIuDQ5XSi7KUfEoGOOtkBtNnKQ+VlWnLBYa7
vrUxKN4MMyOcpGb7RCdpzN1VQ7SISyRoyJdQNs6/TwuHr5V3HObKEHJV01gCzWvxMh6EjzP6l0P1
WQNo0Pl727bs1cUxPlvt+jgMhuX5efDf9NifQl5sooMZpgl0aUwVSPhQUMpVJt33dQ3+UMyul1H+
KVvUBx3NYTcEdlE0dMQuiqq3porc6W0/2L1qDC7WzAp7mbTeXnrjE3gZ74pu4GxvUKmvTOH0q9gk
pAsXAaB8dJVVEa0pzlyi+y1glwTFb2pPD2t3KXiYsts+biWU8SvoZI4RWCR1EGuLGH8GFjUFuSN+
8FXFhqng8F5Km2nBSh6jsympkqqrdM2bs+pukoFCpCbeIM63bRUqVheU3ziatZX4m6KsEQRHESNi
TG6cyyDcxcDgcT7muTwRHyjjUBuBfasBxyO3c0WvjP2Oa4lMzDSIIOtDjXoZhXIYfXDT5p8plENz
mHep9Pkfz8fospzKgQkYRDrCnmcH4IN4gZNZYuj2mJABBjEq2i5H5PkDAi74pfkkbTkJSoukgBbp
/jLl2fJxp8sEbvpLWWWdhYjCaEHInwb5cnSzwRYsjAB5ut20XyjhB3//bMsQ1zIZHQ2iOJwCaQ5Q
SossMgFgF7wVPQbZcyCryGgLVAECSCVwnOCWaazFMt4274AQV3Rl4KlAykbubI0T6uqt1RYfMY58
/hvyrpXxt4KgJ0RvgVybDPlOFD4lVeqcl8A7DZMXV1JRAstSBO7Vslg6uRbl+UrUK3cg6FmV3b/q
JA1lK5depFIVTz0Gx9+gk7yjMS5FIL1sTsSIsGtQ3A7gbNppaEgAcBhtudEB0Bs29O0RNO183s7z
3gxQwC+PKdHxwjkIsRopTNeBaNwshja4gSAQdwALjwbOuDltIiBPG++1tL/AZ5iw3ijsY0nn5FP0
A/7ezensgvFEgGm3NEnsR4PwLhpHpCBF+j3IxdA+r0kcXWV7Ap0yGnkVggkiHYFAF5bijZqqHcf4
NgPhyvrYZgARS00t2yw+ErpQdBHwbRoO6KY8XG1tjdabBuDWEhk3gz5dmJRZR5mVrWpPnAF4fh9B
Sq1ZBLx02DI8f43bWquBaEAG4QC4AF6qjthmgxKaiPRajbIQZhzyFMU27KoYsmwl9cix/80kC4Tp
v+QxFimJc1Dp6BB6hVLfymJ2NUnV9bSM2MFHg7cw3jVJfTvL0Zdoju7rML7B0ttBEpbU6ttYcjSF
iydFL/S1xp5+EWO3gCWQlySEjzDy24y2DkC64KT2PL5b3OCCH0ckao3nBDLWuowTKNUr5B6o9oy2
dpg/PS9uUyyrBJKxuN06gg9OAn7JZyt3X18/kxfEZRMTwC/iuSNJth5gq1XsLGUcrbCqOQa6Oayw
ksViWkiV2ZNcjeKjQ6x9Y4/BJ4ABpZ+iG/1e/kiTn7yyOt/ASrKFNb473tgjR7d1JksYwV8ntwMy
ErH0ZQEcdYUnZ9JBDgGvYPIQB+RNPQKRNcVTpabESOvktm+mCYarlNmnus5jqzSD0c518aZCzl4m
8Q3Aw9xsWt4XYOOTFPEToI4tA+iMdhXEINlIiD2LWuZG+RK4dVFHFvBlWqsPVafUKrcDLxfnG216
69VvZpyNEAswublFiVgurDqK0Yr81A4/zrsYnhAavVZBuJkaszTqDgUTSXPbeb7qVbG15KHhpUqb
VTf6lsc7G/zfJgu2rEajFC8dHtqZnD/KIbmP9Cq0QnOxhXxCfiEDo67VHktD/SAs2NsWovfnj7r5
Yl3/Ata95b1qirmODMoExd6tYOhQNfRX1dxJgUKyGO8AYnWZZKYdSwRMf7P/jz+A8WaqKhA1l+DN
BvNAcRmw7I/Sjt0sV+W+OVQ+b39o08ZWV844s0aocnGKpMyXFKDKYnQzUEAymoCx8qtMeNgMm55z
JYzxXphezjQDXE1enO+C4VNu7tDesAxDtercfJg0gROtOPLYHCNLxmHQ9QEp/+QlY2Plw48sv8y0
uyRFM73l1aI2DeV0PDbZkEnSLGZSYIOtFw6lNDpiXnwATa77Jh0BNDK8M4DadMYgRYBFBo2Y4HWf
R/fp1F4Ig3HZK6a76OahVshO18g+nEUwv8uBTWLK19l9Pv8jNgMRvgzBjjqIXtgHOAmHmmQFltmT
Tk4tUhErirsdvIStLJfnRW1e60oUo6KBJgB7qACyWQaGcqF5H+sDaCG/nBdyXDh5FdVNYG/Jqi7q
gFB76eVAkVNVbY9h+v6woKMx3j93NiD1RWeDH9I336UrwYzLIVoxLVkP2KplHOK7fAFgqK5Ut21Y
Xaa6/iQ2YYQor10FkckxD+6ZGWeTghugGjDq5VUG3sAkKRQrlbobuSIe0eL7RqyJA/p2AMQC3lAG
E02farE1dQBYCrPg3TAIqZXP+e2UJ81erYEXff6jKFuZ1upqmC/f5Vo8Lw1gGHsNCEDLUwpA1PMS
NtV4JYHxSLWsYX+CLp1Odf4taKvOn7X5rpJiz9RDnaPI29HlJI3NqJS8zFJSLqbX6OGuEcJ3Jeie
IlUEYlehPBmD8sNolEMhAS3XyDTVEcUZ5DpAHeOkDZtOf/U7mFRHiIPakEfgdzbm4kvV2DtjE/xo
4sSwK1H6GJaJd/6aj7XXM9alM4mKkQ1hNotyBJhyUlxlAM23gW8tOnJpANjEnC7mItAulDZ5B1rO
b201gLK5qq7INAdWrYlfhAbjeoNi1BchOPzKpc7dftavSdlHltznVxPprotqBFcBSKoJuSKVepCL
+quua5dLVd4Kbb4/f6TffEzKKaiC9u/VBlud03RRBIrkW4bauNIYUxjbOK1DnWJWojVIV4+eq2X5
YAKfavL5s9ebXhdAFf8dj7GMEnvSsqFCE3NDeAijxkHJzDfDZce5Ro4cdj2tS9QhlcOo9ClcIJiG
v4QPyQ32HMHfjXUqzRN3xnTJHTajIfK1Pv46HTvaQ2I5L8QZadbbJh1+42lP8hj9j4CwHCT080WX
mq/YykP2RPvmL6LLEeeLl98dl9LOnZRJFpQpWzBigZxLANT5ZX4N0EmgfwPUYl/ILnJoT/dRmLAy
bKfLO/FDckGr5zyHs+3IT8en/796QoSiUehRjUaQPgmXaRHvAyXkuJjtZ/lJYdm1tWDIY1MqhAjY
3xjXwoC9+rXZg6zADvBItVS/3S+HDKN9rowlDJ5C8Q7IBPGg1+aU0EKlFCtWkn9fCO942xJ+5Sev
kr656ERBwwp+9XW2Zwqc/UDZb4RHw7Qkm+KEzLz+HU8k89WaMNXLVsF+JdFzR69ARYx1BY75c7If
nUm7lAyv7TybKGL7hOlWkNJf6HYOvmAMuNotYF70fW9jtBY7uD0nCv7GNE5Xyny0vu3FYjBmAB1P
qhssql1p82BlYXMxondtV8qEVIzUH9tAzzwtUW61opesuG8LW5l6PMrG0Wnn7FsQGRJ4ZeUcgLjC
vuuMT1pSO4aRiohU2ErrAy4CN/UXr6369NOZzG0clqWuNFj17Bf7ab/8ZIym+LF/MJq77aNP0pjg
k1aV2iELL3wK2U6hEfXQUkBFJNmYQwBgDOq3jsBT+G0XfRLKBKC4F1KprQeg82p0DxzSy6gGLXF4
WaWtF4uyO7TZoxApH8oSczMCBq0i2VNmXkWco6EsbJc0q+K4JOAUmA+Br+6GXe/phz8AQ6PaduaT
sqhcbdZghwucPl6SdqE9NvloYcWlcYYUnrtTzMc8ae9APX3fhwDiTIehtMlU1V6UJK0DSJPOKvvi
u65jdWCUFR4aHUcFDCaAJZJexHUa0EdYYqcG8MvAaDaE+/PuYPsOfsUJtgZXSQqw50KwQo1VJ7kg
V7o1a/G2ErvUktLp8byw7XLTKWKw+0KCiLGeQERUwlvrwTSIlWfzZbsYh0kCEAGqE7IpXFZT/36e
J6duCs70z3YtfSWfCc2gEO6VnOLPURh9AsY7UIIA4G9GH1sCyEOj26JV+Fgs5Jx723mcbpnx612d
yFo9AHuBZq7dbXgYrGBHt/T/hJGOe8uMhw+afomDBalP4xV7wMnnWJb/BSnIPRt9ury2otPZqIat
Mo3GUFW9o7gSVFpBpSWeAZqVI4AhV9q2jzpJY9yw3spIOmQMBbx1/njbDE8CGU88GaWclTV6D0OZ
RdasTM6EJZSkkx44OsK7R8b7anGM0msJEKNnHIe/wXLZfo3+OhNbpWunuOnyGa98ELZZafM91MtL
0j4q4wJOqfecc3G+GFujC/tRlNUCkwc0lA23wJcKHMUy74A2afWC3X/hZYbclxvjOfuyLZaaYHkP
nQHt0N9Nu6Y86DYFqTAWh7/xzBXIuJVGnYRBaGFwbwH84HjsIyDByt5Qo8SA1QRU3yp+yNLMMfVD
lkdWKUfOP345xo9MywJQigAjuRoo74BWPB8Bi8kVxcPBePW/v4BZV6JJSmrmBXa88ndqe1HId1F5
f/5QHHOWGf/RiX2TDyBgBgsiyJNrw+q72a762fo3MYzXCJS8mjVUuHzsIdpp863tBquVuF+IE1fY
AbzFXIywbMAlNB8kr72ur8h9+3X2JFfcCd9MXjFtayMIO6//FSjYwbp6ieesL7CdQ5E280PqKxjT
UFAveNPE8FoSUy5rqmmqCwEGpVyJ9q8tE3I1uP8Alb0WyLiMQIjDscgFygmPGeRoX3XEGiLOGOjm
buFaCuMnZvA/KA2FwmsXABYY37MnOkmHmWhgETmDLbdPomOGf4AEvj2Vsfp0TAISBv2SihQh7/8p
bBLGd8TSJGJzAZvhgt6CeYv4pQF+K8KrQdDffSb5IIzHyOsoiusY6Iz98EDnTtOSh+bEcbeEcRhx
aVRN2ISlX4tPZXWXJ+IePJbg9izs8y6DuoRzR2FcBpp0edfOEh57QhbbqD5+kKZS3UVt2lqFaoxO
1QBscErM3Xm5vOhFmMQDNUd1SkukVLQeCC7CzINlAyHfnR1aoSoJR+BG9gEIBAq2r5iyTFjWkDHD
wFOQImEsNPR9ptk2c6zwyJdBL7pk4MFPbjj8tTS2A5DGsWomkWyCf/BCFN4N2Y9A8//+Bl/IYNzV
CGrYkHJ5eBkwcuT4B4WNG28HVwQT5928mySPI3BD7VH/llX4Ygl8mGxpatY6Re7aPPf7xqStauNK
0YfCSqNcdoEfet/MEiCDh0CwKiHFJmUi2oCvwiqJhr0TKbGScua8I7c8zIufxHiYeiGYPUrwVd9Y
3938rqsrYBxMJ2DiupMQIlp3EI7zuoL9tWxdzcK1Y163st/xBnY3XAGOSPfCCTIRmZ3Ugy4noD0G
fgKQS2w1S1w9aa0YRPdayIO42YKVWstiU/QoToo5NLDnWyiLk9aGI7airYtASU/QVY8fhEC0zNGX
Oy8GrsGYXou96TQxx1S3ItaLn8FotjYo2ljE+Bnp7JY/6sptnB7LduBEQ2vCDup91XgiuiGpxx3/
3shtXohmQnIHcD6zy34CT031IXFym2IxErsbHCBj83qz2wr16+seFXyVV/dLngkkRV4t1N2TCQab
oB16JxNMznoCTw5jKO2YC5XcaEg1xsxNk3knRtUu1Hk7J78xyNN5GAOpA2HMNAVOKdkHh0p4DySY
DisJGiYx8Q6av8WOwq0tb7xhX3wzJhwTgUxj1UJdostqn16sMUJ5q9W8a2Tich405pTQQkBc3Kb5
tYTNjuGe42Z5x2FCcjibWhCmUMG/f5JvFW1eXB0ThZNqTBJjhqy/H7ymP5vJNNai2AYgcM36AtA8
kQ8yYMEVFswe6/14byI9cwYyAEM5THsbLpALq7Mdt37pJNsE1KoubUmEWsDgzT8mp2+xghBi2nuy
s3sZnE526tQf/u0jHqcQV3Y9A/QUl/sTMQGIE3+Dj8mJECxepTqKvRSaCILylW7pFihEgJ11pBDR
Z7s4UohELndTRuHYwpGaeHXEoRQ6QZSRDuDVdNGVBnk/GbKPJs+DMMtfJqPFqgA8AJC8DkajOW1i
+GLUouI9OOlMd96UEtMX1XfJjL7lYfrJmBVwyI0PzSw6Cukey657P9fLIWnk+7xrCmtp+5uykGpL
rJLbvB5yW6iFO5VWCIrAHtXE7briWitUry+F+DIzEkdW0zsitKHV9OE9iZRdB1RBR5rlG61MK5fz
0TeDB5aViIzBRtFUWO9QJBpIYo6gAWvq5z+Dst5qhKIxcJLG+Amz0VVgBiExmOl8Mu2qNbpPt9F/
wjFnbvuRQpxIV3+AybppUyvhjOMoC2zh5QIelT8BKDVUaTASbf3UOErA9CbfexKpMotLcVM0Wt7i
dhvMLeqj4QLP3mmlgpPm8qyJiWBjStJRJWPuSwbU0dNzTPyq7szzEJsXeErrZCZo1W0YxHiGFH4o
Np6OsbCZNzHPk8BoYwiy90il3GpNQ+EQf6jdx/P6znMAjAKGc7VEBibFfJ18F6LKmouPU8prTvMy
CrbaVKS1UsTZL1C0v6Vc5ByKLTepfYKHNsXGMBrJNZVslzeyq5HqDbhc63BImBwX3waT1RThlL5/
m96q/RhMrs7g0jJaXfvnPxVHF1gECVLUolxgxNSLx1CwJg0usgXB4nkhvOcDixqhlDGAk3uciWI3
RHa6owh24xEYOgfQNx9nlPex6LHXISjUZqHGAoMX1F6vvm/bp4r7GOGkY2xNKS9JqwAs/UhqUmFh
MnSBWlCD5gEcnFzyvK2yyAu1YNxC1okx2tvwq2VyoGBV6iVQEtwiOZADpZV4S2frhTzGSSjCIiRd
Q7sWVzNomf++2s573BHGayRGMfTtQsuR4F9Ms734icbKGM1JIJ09d0TDft/43KNyElC24oSh0ixt
FIAIGVeT01rSTvmYH+QfoiuBlF6+mbGN4EtuCgx40rscy+AokcLELjFTozwcAU8bXRr+SxoDXpjk
xC+FcSwkhsdMO8ppPkxeihlqMQHvNclAU2rwOtu8YzGv5bDvKiJnAGv5++cDLw4oTBkbfMqk1jtk
1C+q8+oVFu5ssbP/AIqG/sUzLxaF8S6hMVajEcOdvbUTtf0cQ43SRFanYkCdsUZVCssO7dgXlOy/
euhcnPvtdPUkjbFETSpArlGADCXWss4yxulrnEuRVSmhWweFo8qTM0hVZ/WxHNmKZnR2KCle0OQO
xzo2L3p1bCaZrMc+LXsZbpyqEaUuGKxiR1H2n6naeRayGQxP4thJn1TUsGuc47uOXYMy8DVR35IY
rQQwJlgoZOzbJIiB19J+HqPyNhTHHSb+eXhUm+a3ksOYH+ixu3aiL4DRpg0rzQ4P1Y7Oecaeuud8
I6p6r4xhJYsxv3Y01CaI4baP2Fd0Mnlp3NZt9pQlxc5Bvd10wFX1gNDOh3DkHZS1RBFtzb4FANar
kgh3wnPbz6wOSnOOVU4xoape5bQpJ/t0r3e5iK9aT7F0xAYwldgTR1d4ysgE/BZuoKxpHljKN1NZ
2nnGW/DkeRWD8SoGeJcWQn4Vyf8Dfh98fkLGvT3Gp3RmqGp5BTWJs++dI9rpBd2ribLvFMOUZky8
sL4Z1Vefi/EdiSlES12W4Jcw5O/jmF1XBfZGQV2Fbf5O3Qtpd+h0jfPRNvPOk1AWrT9r07COwXbp
icle7gurqFJL1hueX+SoPcunhyVVIwDZxH+4OqfhnDc/6H8FAxaxf5YzIuoBCArJDcaqzSfNru3U
jy+r0TEs2m7P7PQDx6dwAhAL6hSTMjYUFSGdpoIIQ+44+TGIHwOrAyJYN+w48nj3ybgRUwKEVD8i
2X12I/FhvNV9Wp15G9YDqjOn+2TcSAc/gpI+3vcm5rfs8THCfQaO7goVxmk7jLHw+kTbT4eVxP+x
dp09ctta9BcJUBf1VWU0ZYvt9XrX/iK4JOqdqr/+HY5jj8xVhmvnBUEQwIDvkLo8vLzlHA5J1LZt
ZfBIYlQP9cCYnEsX1iPrMNRllC6WVBDUCpCLHw2cadsO48L0EKzoiUrhnVlZf8Jw9Ms2cnhiRbTS
KwkRpn4bQpz58F1mD4Np1qO8Yy8i4TYKLjpeaa8arCWXCNtGENZAQDbDlMoAMR70QUsBak6e7UW1
30memHxoG1YuGT3eZ6p2LksLHDL9Ursa9J+VuHWrOnavnwORGc5RrFIvEdfqGD6LwGpmNgXom+xv
cZ7/iawKvt7PBRnsQK7u0lrrta5jWcI/eB9sH+6LLS4YmnKIndb9HzG2CjaQZ+vOUzRLLA3ubNCz
SPW9pD93okm6f7m0L8vhsErqi2meazBwvgh5hJn8f0GOiy3O7wxaNeo0qmw4A0XON31QBOYDwQhN
C5xqBFHr5vt05ROc90FBPUrlM8HnZPp4guy0GQhZ3SLVv7vu59uhwWVZXNwjWRZsJYyuFeTtjWrf
mONDUlWepmCooaydUv103eC/RD8XixxajXHZZ1mtosUbnd6sEtkkmWO5A8jK0GElO5FnpF8ENkV+
zwVAZRZmFlS8flxqlyDhj6af1seZp9TsRlND274GvZsuh4DDN2kSZUW3I4KfG8hTMErybENnCYeY
AQYrm7GXoHJkd/QrYh7B1pkcZIRSQ1oyjD+6R/4PgfFlZdz7qSe5CcG1nxy+nXVua5Xvz+kL9Y/T
F6ptQQWNgDbz7Kxr8K3pQqYJCPK9N+b/kjhfmeMAK1PmuOgSjDf0obxroKQdqo5cidqst8/0ZVEc
VFWdWhmDArLsiia7hEBbXiWOpUImuf6gz+/sQtB+uqX6BJ+/GOTgKgLtQVWxavwPJuT6q3qUHLRP
fmHZbd0DN0yVoCW1ZYMcf/z2vfwADsUmNOgbSonPCCkm/fhTiak6kL3Y2nbwczHGAVgx96WWSwqE
UxTrvqTp32FctK5Ro7UJlKlvdWX6M8i8WOTgy+ikeSgNLI/rEf3nXLyC2l2wRr4RIY/NqGhajCKa
yYhBVVR35vBdUxV+N2n73pQ7Nol+E5vhG6RxPF1uvNiuTsmEru10cPq+2A/DtzkJ31wH8u1w+udG
8F0KUWzmutXVyNsqd2pYuXMuUndmW/kyhXOxwMGdRJdKmlRkF9NDtO+CLGh9KVD3ohf5v4QuFzsc
1IGpBE3bQ3n22B8RO4SxXxmvs7/t2qo43CG1bgF74EB/mqU9X3PXLPIYZIKyRTIxgSwNUxL0jenY
lrWr428ysrqOIaNiXCbz3RQmT0kGAn+5uZeTah+3s2vYxVtZIg8Jmfe2Od2H9nwTW/mp1VEEruvF
mWwrdZsw3Xdd+r5e7C96NqEpvK6fonn8SNLCrYbpq64W3yDPDe9UoNFSht+WMHHi0fpWYJ4etZU9
pbNn99QL5zTIVLqfS9OnS+skeuvSMB+cNl8OpVHtkrg7qYZxDFtIcE6T5fZL6pECvfZVXTqF0txN
NdoOjc8E3ZyGUDtsO5K+uAqHrlrXmlbVw+mXRHY1jDrVYOMSNMCL3J4D0MRuirnNWOFAbv5ObFBb
la5CniEre6oitK9O/S3Ec73rp1lwT6kckGo2IkGrZ7En7qcSzW/9xzT/OBg9Pq4GzguR2Nu/xPCX
neRwtA7TappzGPwj3vztOO2nNb5KrtUqlcr8jNolWu5YexNrNWEC5+JcigAZ+VK5ocRy1xQICgnI
QeoSoj2pkCpftCAOG8M6wlCu3aTn0Wcdoo6S5WQQXrIDGsSfNAHWiyCSr5Q3hMRL28Bc5zPi5s6Z
ngxf3pV+GaSCmFq0exw+mnMFRoEQ7l/JiW8lo1vNf133dZEFDg9TSY1NOUSI1KmSQ0x0QWO8/rqJ
c+fxFczlRy50u9YSOf7nlcNmWZc7ZORf0dnEEOeaIQ4tiJJ2TR+3KcD9WW1Hp88SVyZQZ1A0QRpG
gEt8IdzqlQWcK0htpWH+RW+tYxF2x7QkH6N29KliQXGW/G2jwcET7KXI1zmoAFMxqrboPA7UtkPd
Tx9nVynlYAGvTr5UD0PXHu1RP4J2D7wIo3VjFONzm5TN4frvEOw0XxPv52iIpgnj5fWi+2mU7CBS
cQT7AAjxc0H3swCN+Zp4VGpaH44guamz6DbBdTNDoMsZa3JPzOYpaqI7JbM/X1+e6IzrHKTQIgxH
O1R/qOz81uty+yX7E4/54njc69asaUD/oTk/EiJwvyDkssH2Ik6RbslZrN9EfGG8i8Y6xtqYNeNA
GJ1UXNW+hGF+d+5M2zHryStLdQ+icTAY0MXyC8t+griC5sZ5/VhJ1TGOdNk1075yQH5l+nWrPdqp
SR1FoZlrQFjeKWT9EQPs7/JF8qd4Bsld1H6QrcbvzPJkQTvVkJaDoS7USypVyH8reCScm19Xj2e9
GupuUZAFRve6NwxuBiIqFCk0T9sXaHMM48d5J3vFLp2FknyCmEjnYiKFDGARyuGkttEcqzYKurAN
MMosOH6ily3frRrJuUzVCbAt7c0AE8reckBJVw+iPVUwjhWDPtkmdyaKP4yKyxOX7gT3hs7FSKQr
IOBq4l5XKtmX58mRdVH9YIvt9RdX5bBOqhLNaCqADJsDXw5snKP7iHY783HaRfsaHCdZIEFi3Js9
6pr0FHk0Bc2h6PoSnE++dzXWckWdWLz0PRfzO1jAVnTlAuNz7qD3T1sCQshd1O6a8likbwwCSQHj
qSvuMyNyCiqi1BVZ5IAulutubDK893Ai3TDOHHNGSdR+m2sFqqK5K+WBOu4E6Cp49vE5eGO02w6v
KZYfH/3ndYf9w+yIonnBkTS4GKpvpWlWKY4kIW/SCVRFVuVKtkg2WrSPXByFp1+iUA0XRkZm5UZW
xvgYhfmyz+Xh69TKMuuYBwlcFdNTLdmh4I4UvSAMDndANPNPFcC4V3ZofNjLh+8xfbEDJZQg+BFa
4+Ise1TbtLAw1m3vSTAdmsDyp6OCOatXMRuJvIWDGru3JEoghsO6V6jXHvLUSfzYs13strpbEEcK
64iCKMvgkKceSBLrGJxFLUDZIcjbUbT4ur2HSTJX3pfR/vqBEIQ4fG5e7ZowtE0cwrJW75JEfZgb
5djO9m1smS7IvY6YoRc8rAUBHJ+sN8OkkfXCLII4+2T0GPEyB6+gENfQhd1HgquCz9TX4yIPc8pO
+3xgzU6g1EN9yol31Ens+//UdfQzqDKZU61iABnCT7Yyn1P2vztXJlofBzBZUtgFXfD1mHLIAm6o
IvmPB44nvs3A2mCGE7J/rK9J9yGY7LS+HaiYWZWE2vOi4NfkwGRRSW4YHUqKrYdm285ZTuQ9eVBA
8WZ+wSjwdd//l7rb5UtxYGJ2sYL8KWoPWncc28SpqezgMk+jrzRpHGnc4VWRGR/0irhm6SixJdhc
0Ung4EXJx2mmMQRZuurOzN9AfcpBJ5TT54KGW8E9xA+xq0gQJ32DbzjLkztmf0nGaUkmT7CbAuTi
h9dlI4HeqnkOVn5/jElw6fHk/+bSD3KZwPPB4v3VzImX6tptHc57tcxOxIrv0Q3vVrEuqOuIEgo8
U22hRWWaGOBKsVCjvTXjrHUakAGWmuT0UxL6drk8DVUFHbgyDso8Fc61CHyGn6Y3JUlKwHeNF0bj
sfEttUEiSHGY5Pf8tdG92m8OIQEjojA/L7gMLQ5sllmGUlHNvOitGRRqYLpMdmpwl/QA5RtMbonC
p3Nr/ZWY9AX742SWVVpjqIbG3WcQ0X9ThnjXjF3uW7Yi+SP6jt2cDoZn6OYzqeeDVCpen4w95Jgx
6Y6rbNh1ytg6ORlVTIuCDRiDds910Uxgsk731LL2Y9k+NzreMLP8nHbdfqgTkAcZ82Od5G/VIss8
EuPbYvFOnpH+pHTGlwpTZJ2uJ2DiTp8gmmz4Rl/PTjV2gjKX4OBaPBxqmtkPE2pOU/vcLwF0JWLz
SXBsRZ+VA8HJ0qAiH/4HkjLR48riYM+KFVLkFA84/VY/mqAcQkgFjZJ+Fx1p6OaY+h69ymvBGkkN
F9eOm+a+uGtKcHdaXKA1tdSa46FKghlF2Wq+TTJRw/j2YNOlCMx3jFtJBQ1jiG8iXSvdm+54G4EQ
3a2+dh64GAovPtqe2gruFKFR9qZchR9zQ7u2hEpF0Bc15umXWj5OquTZcv7OCNOvfVt/jAsFpXZo
Ryxa1kImwAhiMu6UCHQjpYgZUrDNPDNk2CiWVlbAq7SsnEx7Nyrvrjvw+RV1BSUIc/DVgg1ofLeg
/i6CvI5PLUh2HIl8i+P2vrZbKUCGy1OaGHmfabjHr/mgjSMY87vxNhsMv9cHyIKPu7o0wf4rZ07Z
hIGspq5pZ6UzNfhOdWWVfmZlj40ORnLIo3tLYy5O1s1HbbE+2JWGoms/3tYa1JXM/lNs2eR9IaV7
0JPGoL3Ib1KpOfVIiFodCsL5FKaO3WmYec0Mb+zH/K+oT//WCKVOq829lwDRvClO73Mrb4IoMo5L
3JnOEGl31mCc2oxWwfUd3GKaXGc7CIfsjbrkUJlE+Z7CMfcgs1ycLgNpRuZqn1Qbp9HA+PtDfBTV
MwTwRriXazPVIY0GRAwgE3Tl6e0CHv82Plxf3aYDYrZa1lXDRFcLdx6KtivDQYV7aLWVOHNY5U6h
FoLuNGUzHtFME/uoQf9K59AkGiMFE+VA0dTco6sEU9VF7oOEHdkwRoSr5f5N7kjBzFp4c/fb9SVu
h80X63yeKKvSQqMTWvX/yeMyieS+8V7X7LH51VbGuA1V+qRbZopLSSPN2zybMK8vEciUGoLLbzs8
B1eRZeLj6brC3Ux6k3c1qfCQ6vzsDhvqK0/0BDHGr/pOddrHuRC9BzZXtjLIXUxzXvRVnyIe/9G0
wzoetD3aAImnYZCjb31xWlxklPOclg5xn8esuEAeBts4akoNginhtbB5zV/Wxrev1KhkDyUjGTBU
l80OY/6G5aRZlSpY/P7+FakMwcr41hSoc8mWpQL6Lya7AAQT1KG+Ffqvs7qZ0Fitk71SVrcBXRIa
1wRvupTejvMzse4K/S1tWq8inwrp+frB28SWlTHu6qESOCdl1vRNo9yxE9ulse5dN7F9tlc22G9Y
LchcyiIzWRBRlbEztKaT6otP5uSgk6OeU7/oboslRT3ulDWiy3s73bYyzj7xyvjIWlVs9gk7X9s1
ERhQhr30lw4kK3Z57wnfGKIN5QJeJQc7RIlrYWc4bDQtdqUQsq/9cMK71VNuZ7TCkv7Df9xhDmfy
RYmMhCD1vWqVi5RXVsG2v6ehEVWWbduCNtKvW9omZrSYJprbV9ZQc3sdVm9j6MUaP3JkaROU6HSo
XiN+AONgKp1Me7hVzPG+o/VJpfENXUzwqRR+GyoDWiSW3ayFb/pO5EqbX3b1Q7hbI53mSVfZsGZL
3+f9TslFNZvtK3hlgT/5lZaaNuOQmoPBOgsGqG4Ynd/GNgqMx9aPHgcQ6+Z+k7mvINZlK3gRh67s
c2AQKrQcUoxEnFtp1pWFRDxtyNZyzRYHCnM3SV3K5u9ZYWg5XBppXjWdJ1oZhwJ5rZgkrfDy/zEA
NZ/JGV7TXL2Z3lhtIgcATUEGZIczNmTSOEUje9aYu3T62IvEkDcvp5Uh7tBXlQkdVs2GfGU3PeoW
Xg2gEL7LKMgXBfAissRFFSqkz8OU8UiZj51fUzDSKYitLeWRNQqhxWu3RA+vcMftAwe9MqZ9amIq
/FecKWmXVYqF48CmM1ivUDPeSi60JvKzVHF9lPfWLLgPt7/exSa3VPyMdJAlxNoKRr+tafJGs/Bm
o3By+uH6ropWx6FoXXRdoUplGcjVl6V5COs/6no1fi6FL4xE1VQ1FSrqIFoZDsqp3c/QBJZPwnrP
9tm62OFwUcL4ZJoUQI3/18DOak0cQqYgU9PS5Ywa3zO0YHi4Y8z+Q/AKjBKtjMNDOQGbma5AnxWK
5jtr3wRS6TES5sqrAzGJ1vYpu+wjh4jtImutQhGKodTDuuMksIihH69yBydrDpPbHPD2EmdFRWbZ
n68CJLxawibpdBAkgvoSLMIOulw8SS+d6+6+HYitPh2Hi1U2NVY/oO5pOIzevHPLBwnBe3yX7vEQ
+3jdmuBwmRx0xGXd9xZj6l7at+H0Jukerv/9wtVwOEHALK2mM/hQf3Sdxp4JFYbXOaLoE3FQAV6c
xFhkeIaexU5SaI5dRE5mCWosm3tmyqaNt6qlA29/dYSyqJukp/hAxYyOdTuoJ9sX7Bo7MC8u/ZUJ
zgekWI6KQZqh1XXqkWIw3Q7kT+o9qw2jnVtca99E85U9zg2SeSw6FelNxhTXPmd3qjvezbeIxW2c
496zIAf4TnZiX/mjNteVYc49LKO3ImVk0zq29D6ihewWSeJVNP+qNtUNAut9R4bHtMUeFFGAKmj3
R8dt9Qs4n1kw0a4QprPbH+kNKZ7KXbyLbiamJWB8oIF1uP5pN13U1BXQTKvQa+Yn2pGzVSihMKeb
d539Vz35Rr4I1sS+1kvvudjgAJJGYSylkAxFsP8X6FlcNfocQ5a7eaTFn3WVm5ZhQqYZHa58iX/J
atRw27M8yLKL0OeNVr6b0WP6U5EnSrOfOe9eruxijbvWaNo2S2MBg+NJAiNaPILqb/4UxRpyKVlQ
VrovV8phhiD1ZDWe1Nh31TJ9KjRdd4xShnDkQFJnzu1bqLT5Va2fwom4vZ36fSq9UfV+8uKxujWG
BfzFVTQ6diRSs9r+/pcVcFelUtg1cnjAw0q6sazCidB6BVkx97qXbT89V5+Fc4EMNS6c5xWRwevj
eHZEr30TDg5RKasUmQ3c0ZrcQkbNVfoqqK0bNQe5R3dPk+fra9uG38sOctg4DWE3FTqWVpkgeUbL
mq2Idm8bfi8mODiEhlZVjBbUOKzYYVII5C9lD043T7MAwKlfuiLH3r4mV9+Lw8EiLgtNynAPs7lg
3S/AzRB66n1+N4F6QtwOsRmwrcxxoEcrJLDbCXv4+2P321fLz73kewXs0OzTiolLDKAThHiGXyjP
uZ0GS6cJYG+7Yn9ZFd8p0Fb2ZGICBHJkWR6E2fAl6RHYKJozWtNhCI1jTdT3ljQ81NEkiAlEB47v
FiBzrMh6CJeRAzOoi53pLvt/iLl04QCd4AjwnQESxdxXwi6RjKCNhdwa3eP1M3ZOuF851HwHgEYk
jGskeMmy5UhO+EH+1PuqKxdvmNzs9BaiGU7cJc4rhgMFh49vBRgmEAXTAdoZfzqut12lXvkNhyhl
Oo9lo1FUdCS18ftQ+USk6s6umhO1dC/So8AYWlCU1+MbW1bvSWocFEttgN2VK7fNExlLiNTWqHrq
BpUcqakkx0gVyDaH+dss12tHijJT5O0iJ+BACtLurWnOgAxDceQQilLWadrPGtodvAja3G7xLf9k
oxVCZJfdsddcg4Oq2qwbg4b/YMfvTnYxILpmjAMqBUKjKVS57d1S1E6cVvoHoiStYwzl6MaLHUSW
EjpLEYNJasgerh8CwQbzNf1qQjecZtUorw8tisNN9rlQRdo7IhtcTmCaK9PuNXzEPB4fpaw7UW0I
ri9jS3Jbly/uzdflla4aVGhKlkFeOTNaLA7xjX0zPceB/glTy9ABLh/su26nHBMMZrwvgsYzgtGz
3w6G09ywrvdkJ5IBFuELX8mHYGqfzqzDiDU2afW9Di1Ayc3MPRNSyCJQ5/SO/El7fIVpAb7wJfBu
UCmRelRQuXnyf+TDxM1N23MUqw/ARUiqlGR11YA5C5IHQeHH993nepfep2AhO3NZFUiT1MfpQ4Vl
5675h0+cn1cw4fCtohCJHdkV/COpm0H2uTiwWUxxs40gwOW55BaJ5uqoIhyMm3tafujANaiJLluR
DQ6CjLmQFa2ICqT+R99ovWTBax8Vq9izQKXSSfetk0FQTxilCcImvqCTaYsRQkjiRwbvO2c/20Yx
9YgA+PhqTtdHel4suAWHXXsod0xstjmoQkkzAf7wBHIYJCpRzGzILsofzOpzJer7EP397DJZJc3a
MYfAN/6DyY/QkazRr5XUu45v26/dn97Nv6gHtQ5LpUDdC7PiljvryV96175Li/4b3sE3cakImtoF
zmezJa+WVJJezwhLdnZFnrvqZO7reAniCpP91xe2XdGzdF0zbNTtZJ4/rUqrrkd3OcK89IFRPaPS
5Et+NTww5tP5IE5xbsbqK4PcuYr1UKkMCQNfix1/SLLZNRvjOErlkdBacLkKF8fd7E04KqOpsoew
P3g0e7R2TdDux12XPUZIcokHSja/28/FKTLPsDyohl5DZjHIwtkrI4h8Z3Q/acJJrs37ZWWHu9KL
0bSsUQPafyfMRjXGzR4V3Kj/SGSLvGQTlFb2uCNGiYY+t+HPKNREa2N/vvL9rsQt19Hz3VkypnPM
yLAxa+eVisGb6LFaGnfUKM1IautRuJOPSIQ7cg9VlszVk3NxoXXIPj4qpajvW7SfzI9Wa9RBykAb
Ro+dFu9T+4tU3OfGjdI81/lj2IyORclRau60/LPgtIvscrd0mEEbpGZKOz9u6denbDYvl9W+ck+H
NsZYdTaj9FpE1WMcdqVTa+h6yqI7EPK5dToEiqk1br00ichbN9Hasoil2Ap66Pghk7EKCVWKcyzC
Zkr1x/x52mFYZ8dYYCHvN+50sC6jfBP61/d3G9suhrntJbahDlOMBzrGP3zL+BxXlUPN0Ter2b1u
aTuZs1ojt71Fo0iRGp2/JDqu9BuEfJCeZvHlrN+84sXMTviLRxIhCtpNNaIY/NCHVsg5OGYhiPuj
xvJbxb5NDLAN2VAsYhBN5s5HmBSZLTEekeXeGk8EPQm5Rw4QPJhc4pzVtYU85CKT3LeL5qlMEkaN
9lLErzyKQ9jtZM5qidwHTCKrN00NHXS/fxS3biXU5mWMMRD8l/92ORnkXtVYw8XwSE3MjX5pjP11
f9xCUU0Fu7EpGzb+5UA7KuZZRVoMY9wm9dEFv5S6wOO3FrG2wOH0bFAD3bKdtNOy+F62s+OoQBIX
cxT/bSGc5/VTLY0xsny7so89TW7dtBWBv2ivOE8rlXJUrRoXHJshTPZ/dOOIbHLeVuqYyRhjC2hc
6G7f3VepsEqzhbrrD8QFdglEBFNlgQvEkc9e3IqKPhH2XrLddDlEFRo1Wc9y7lNVOE0kss0Feqq9
aHMd2RI0txZX7qBrbQ7D37THcD0da4dqkG+87idb19tltSYf6UFuVKNN2lR4b0d7ZU8RVSq+uhc2
dGzh7toOu9FXkcIQZbZsjmgiZln0382EbYLS2hr7NStrUVk2Jjr5foDS79B4bgbna1scZORQP7Dp
zEaTk6dhAfmQlDmZ+kCLlDXwO0YOjb4MGhDvJqSrEooipjoKPuKmDMz6N3CgEvaNpEkNjoX6dvA6
6MaR0xA7RYD5V9ZbgrOSJf4Q7TJPfhJVaTdLCWvjHNRApc0ew5rAaY+sf+YHm5D4rtkKS9aGOMBJ
lHwhvUrTYCg6dzKpY9DeDeXOofrT9VOxOfuxNsXhDGlDMIyWcKABpG63OtTffHIE00Xmh17ilmMB
Ig+pwTyhaLpP6E4c/Oh6o4eZjvs7iV3Wz1D4KvGnvfXIYqIUQvdCQQj2ffiQaL1WDnQqjYJrlE1m
L0Ocg00tKbx+KkqHzi0V5ANEB/PsS6uD2U85XpQ2rqXfp+7Y7Hxdrev8W1a2DGNJtDZUi6Bsmv6v
BgqIga0lGQRbu0Cfh8411aLf980weKl6nnNuKxcNRaqzLPZpMSbPGKrTII0+uEaIA2zeyV2mOGin
Uv7TbW2eo+TVT83jfJa0uUsDJXoXg30Q/+td92jBRz673crCLEPbL2vg0Eq269XFqXTwRGcfrxsR
fl4OhwxQ2DdGjURFfGMGTIdqecdyp/XxFY10LAdxxW3PR3i1IjRZzNrSsyOq/h33D7nxqaWqm9rH
MjuCMduZ1M6xpveCFQruyzMSr6xSsmRamWslhhdnf1ycWHVGKLX4y952UUrKNNcKVGRk0Lp6jJ6z
e2F8v/X0XXs1h0xotWrqlg01zabHiBRYLeBMTsUUnEUPQZHXcGC0dMWsZB2MlZDLJtXoD+1jb74V
7Cn7W659SQ6AMDe1jAqB958nt9HFl3rZYzE5lWu/C2+mGTdYvG/dESIkltOIyFOYT16xzo8ADXkq
1xKTiWozvMls3W0s0QIFwQ8/8qPlldWD+fh7ODLeMapj1mH6umy46AY5l3BXLgq9+YkUhlEGegBB
IbcJMEf8sd/Vd6qDmkkQfRF8PoFH8oq5wKpIS3McxN/HdNG34vBlqqmZyBlIUvC8ua+S7ERlQb3k
egT+omExXOql1UtEc+akY9D6MKoPZXpL5y9VKGo92yzsrY4yr1qKhP8cGyNO13fOMJbfyQ+YQ/Oz
I/Hy2c0OkBqpX9GeK3QRDkTo3IWYoELI9ktdT7v9p673n2MMnsGV6uGSthUuBmnaDWjlSjG1VDwL
HFF0zDgcMYkxqCXY7rCfTPnsR9TfOq8Z/xAEozxpa7ZYVkPsMQ2Ken7M1G70q4X2Tpdbn0OSqYFg
bYJDxtO2SvY0TWHTsSFM/fir5uF/DUHPjIUrANGpXpQGgXLK6FpOss/LW7pvIo+lG8/d4qjkZAJe
VdELhudwlaa4VRlvD+4ARkjUOX2N55OnYNx8b/nVoflWUNfAbF0mHq8T+I3Go0qHGcJxodK5fnim
68sCpFepP3tkr+71ci/4mFs5utXB17gXUzMupr0k1g8yy7WYwKtydKIFcg+nyKyHVgmjKJh253nF
zCcHqP6YUJiroDAg3lFBlKRx+CLXWjOgKTQJhufqs3rUdmyoNgrSD9LbbpcFUEH0kjeVN+4HkJL4
gt0VHRUuaJEixRohRsiCUFZ4+UEP+KdkyusPySNOPxdZEiJ7QtNPrfJ5mgSeIoi/eFbXpq0blbAb
IpZ2qfomtpH0j0XUuQIk4/lc7UVtzWpo0ArYxXu50TVnNtDqkkj3BWSNBB+Hffkr0RbP4yrJ4zxZ
KQtf0Sy3eMp79ROraWjeP3ceAxnceeIbaLPSsPpWPKurHKlF1Gkmu/P+bxkoQ8WQPmRcbL7Xe0y7
Mq0WBEXf0+I/7iLlVpwW2XaSiyl2+ldwHesQHdYtBEVJ87cmZ96oPOmWkPFsG7MuVrg0V6PYAxwF
UeX8lnoK2vfOkivUAV/t4rNBC+E1tP3Au1jkYLkgcVd0BJnyrLyTcmsXjbarWU8y6Vw5VG7RpOMb
6eyQ+v11Hz2H4y999GKYg2d90GS5muLo3DKj3MyNA4rdes9YnQZfAln2uNNcsit2tjdHTto4uQGd
4+s/gi3u2m/gIBvElWZCGvyGeLbBiUJCpw5H4Ud9YUXTFOgoEFvWLFkzeN7P0IxkdTDnGCvFrLV2
LD0LdLwHts5QvqPgssvddnd9ZS/c9WzT0vAGxxyYzT+GQFpFKISkQrDz3Rm17XQgrDYmUWvBC1Dj
rHCHAkMsEdLaMqbAUnt0G6kaHKOriDdI2kOpd0JZ0BfHA/YU2dZZZRGHjWc6kSakImJ7SAL0rjnt
gam1R77tjuQzQftvbjitMG/3MoqHAgaxiKloOiZkdD5m6pKqn+TFAKcxchESK1JUrnmD1nu3lV2m
j2WJSj4vrlZmETP6uq2jSkVk9ucrqJFCQ7bVZmYnQ9lNBwW+Mt/bwXI77u3fvfrOpgydGLqKgh9f
7ButuKG9tkRBaO66svSI5EVz5l33xQ3/x3p+GuEb7q3JsJc8xv2tK29nSfYjY/p9bzeA/qhWEkOF
z3NYUuptBhIFNQqIeSeTW6T/reLz9UW8zLphq9Y2OKzohz7stTCM8ODXdsU+AlMpCsyKq99IB3T7
Xre2cbB+McaFdsh+NQsduyow9PAhztQ3ZfVUxd07IqTZ2AAKWMJxItBexj+csxVNZZZqmsdBTG/D
6r1i+6FIPu9ftu5ig4MJAmCYk75qAv0t5pmQKyFvGA+LuaO3ojrJ5sbB2dDIoWuyKnOxIunqru+s
NA6qfN/Go6Nnp2Y4paqo8ru5bRc7fIpdjpYkyYoZMenSfWogz6IVhY8zLcKCF9cz87qVHe7zhEmc
2W1fN6gcDocSup6oxwTmLn0rpD/ZwNZfLHEfKRzSslZ0WFK+DgfrWffhfL79tvMUt/gKhh73uodv
4up6ZVyoU+ByIp2Vfb8VVehVw6B6oD40FdFtA8nSWnCmtmBobZD9+QpW4YBd2bIF6svR7v4mmpDn
iL15fgknuI/FwZAZ5yRpMI0ALjMSdH/TA1OsUt7Kh3YvPc47FV3VuVv58aMuIMJ+OYbIWebAqQ1b
zUiZZXuvBoM3+9ne+NLeQzEiOiIR1J7qvRaYz9Aovit286nfm350j/57lAz0d4IP++Lxwf0WDrsk
LW7HejzvApqZcNrrL2C4gAZOfTICRpZdZW6DQXx0Qwuvzo0vYKq2bGuyhgmDF50lMUHOjTQE8zHO
6LddDZ33xDeV3Vc2Phu5tVsQZzS/sW5OEOr711e+gT2/GOccrFqq0RxtGdx1Nn2a+/QmafV7dEO6
6mgIPvjW6fnFFudqPcRWCyXCQplycjXdMpUA+YHNKsQqeuhD8FYKDqxodZyLyXk1znWi4BaXVQxE
DEeVJE5PC9CazoKNfJHYALcoZrsRbqkEzaLn+ZHVSZX0opFQ72ZX7W/xX2xA3toOn1200mLAHITG
QrswKPtzNEluWEZqKfasX1/kn9t7+HNhfH6xx4UR0kWOQPNInhBZmu5QRdSJGBtkNAg+GHMBDo1+
WR0H6NJI02GZlChQ29ghY1CYEWQnH677/PknX7PC9nj1rUCx2WIMTYqCxgjvFrm9T9HK6RjG8K5r
u49gBhwdOdIgejmm/oievCWGMGMsZSjnGdUxmrqgMPIZvRzdXjOJJ2XFuyHK36BM5JvNEHS5+VUz
shvNiE+xnj11Yfqu7Ol9rQBT1HZyQQd4mhPp9+8KE5q6NlEVwzJexMUYWMdEb2sBR6r4IBXHODN2
1zfuZS4WTr4ywUfFsKxMfbY0cD4SaB5uW9srZUd6F+5Y0QpNJLJTfCHoaBbV4rYcY22ZiylQblS7
Xo1w844gUx5I6xSZdVL0+Nv1JaobN8EvS+Q8sMwlfWGy04EM1mZjV2GGOPZMD3KB1DEfGK8BUxeY
Po8HNvcTeZqjBsndB/VdfSsMb9iieD/V0NEI6gToyhp8srQezX4cVPgpU1Vhj6rpNN83B3Ia98rh
+rpfJsHOn/Zii91SqzORIokgg6mD4YoCknCHhQGdRwsPujR+tKt/n0yeGURDpaEr6IJFS+WvBmtN
SkyjBa6Afab+Rg/fpXCs4tR7iz/IYI4U7ie7zF7s58okdx3ojdz3cpcg0G6rt/Kg30BGCXNz9V4l
1Bky7TSkYG/5H2lXthypjm2/iAhAjK+MOdnpsWzXC+FyVSFmEAgEX38XPjfOSVPcpPvc6Leubu+U
kLb2sPZafPCjPjqxss4cXGnLIUb20Kebl2n16178mkXMkZkiLQcbX9fMcihkNKPsKdgPhxLp1lTH
zOmVrHDtRA/0cnwAXvimI9XL9c++tSOLr15Yk0wzEwkiSjKOGb3KW8nA2rNIbKDkdV21ASJc3luN
F0SB5Obnmw91gFAc0LEP/3vlivk0XdhZXNschNysaGHnL74fCia7PQ2wrd1h9GbxhdxNxQZmadUn
XdhcPCOGWveIBeCTKgm0K2oTgul2XxbjxtVc+0bgHMQ2aaD/BL3414ui5K3oO6uvQw7NJNbewgM6
10/Bn/1m7J6majaZeX9VlHC+mjBM0WUiluvPy5+WLsWIJQ/FUWC2shiDOUSDkosX/welqrVbcGl6
cSf1lFpGnH2aFp7Yt+5cOJp9XBlukQ6vRTLYRktGAde0/2A2JsCY1V1p1mFhWk6tAyb+XievrH6+
vpsrZkydaKauWoatY+Ls62YCJ65msZoiZ1NLT0cduOrftKZESCNtREsblpYJvaoavCd63ISQj/Zi
C2M1+qtKwRqWPV1f0soRNFGqQlkWCuf2H77alCYhCNdwBNltE91Iw/31v7+2kMu/P//7xeOj1Lat
gk6wDuMMebQAxfydav+UIhpct7OWgnxZyOIuFTFFXSK3q78K+B6GyjQnAa3gAB+hveRIRa8bND/n
AhZvDiyaqmKo2jyrs3CA5kQsRLywOFb0CYoQGlR+m7cilo1dpkhPjZSZfk3yQ8ybwumyt9rCmEsG
Mey4dYtGLZ0K1KgYzK3Ew8j1V+AlwOw0deNesPyjK8BvC5IaC4TsY+PZUg0iN4W8zwVgtyw1vzXt
sClq6uhMPRRV0uRuok3xDRS9gB0tNWUfywXd2VmUHfskqTzws/mjzI6SBAnjSvQ7XSpulaY+ZRTD
7Vn6NBiY4Grze5rU5SO1NcE8VYKAZxbZtZNJo8YcrkXgobQrHnSYXijVOgtHXe5PzTCqDzyDelkx
QSmmTVsSylGjQwlCpdB4t/CnNLLvdEl1CJUgtWzbv5uu8WkkVNdsodZdws/7rFDsECQTN4mIgkwa
3lBF2BXK8KMplaPM0kOhCBBuSePPEXB9107B60CzkzWBxmEYRl8fun2dKyfJbG+ZoX6rTPDQ5Qpn
TtxJYWVVP7gx3ph9/I3E5L4mI9BtjTiocnm2Gv0VyYNb6kbs57F4VhXtua315xSKCHi97zMll7yG
Zo8Q3PCMcdgZTV0GqmQpeM7RWU9miWkpf+nizu9TO3VTs3jNMvlbKRvfE9DcIs8woFxRjudypB+k
GcfA7vsnTQJ9NwjT3KRWDlqcMKcUMRqiUgPVRvVRNeKDTLJbIaCHowIJ7cQ5ezZYK0ODy37RCNsp
o4w6HGNnCTf8YHS2Z+S94iWW+GGMYkdkSPiUufXcD2XmJHF/UozpMNVSMDT8ViQKVLB78wEiAL+4
BaBzqZVua4+vnaFaN3WLI5aVOULjkZ4SFfomCqrzrDLAXpQa+JnKXvBiOHIptcK0RAHAsE59Vdxo
YJcq2zpxdE6YI3fs1ZL0lwIiqeD6B29bP/ysekLdKVFfaRqfuCCR0026LxENMxASuVGi6US7aKdZ
GndETg+SOT2lEHnySA8SaGV65Z1xSAR/jPo2rGrqy1R5Hs2JQ/CED27C2L2d4k2d7PrAkuY2K0yc
2nhQnViXI6fpI+YxXgUaVW/ULn6iPVjji1S+G4wSTTDRo7SQD5GfRiAc6pvRKZIaO21CYbUqPJaL
Fte3vG9rE/SlfICyAkG2KUlkN8SlVxe66fVDexsr4ztV6m+d3p05tZFyVMUhHxvfKHu6E4rMT2Yx
/C5iydyxUr9LVe0tFVkB6Vw9dXOh7eVc2xtJf7ApC7kOta4qvRdcb49xWk+umIpjm6bsqBoidRpi
9U5VWCgbKE+0GwNWW56axvcsZjdtHu+HrgKXbOro2eBOWnJLBAAZPHma2vk7VYNwWUdO6lj9LqTo
SEriDXWOs5dzF0NMuIbTqTGyU6ux+0SQ77U67AaaHeyo3TUtBiCaDxu7Q2UItlv5fazQ1Olk4WcW
ORFaeVGaPkHfCQo1paN1vUvqe00/5Qya79ZbZPcOxyAFfcw7uIr4Gxsip6qSY8JLt7RLlw8vaoz5
ZOsN8HV/6hFUR69D/k5wxy0tdaL2ZpoYVAZUp1PPUvFspopjcny1FNLXbYJ5HoKbBmoJuXHNvnZG
tFlHyGJXab5T5eRWGIUfNzoOPqZ+rBtG4t96zI88Tny0Tnf69KBS4VBldDSDv6qxXYB3Jb4rE/oo
jzbUgDs0h9OJHoSWPNajDomFLobwu35uagtSEvoQtrz0Y1bh+8CPFpEfS7glqt67alHeKeCDl6Yk
iGPyOJr6oavA5CUVnlqd7FI/UKP2rP5slXcZ/VmAECWbnjDifyMn0j0tuFuw2ufGToXiagJsstmC
KBwus0+h05kPe0LQ621Tn3aKO6nnQRVunO8SWuKtFPSWT9Md48AMNQ9mjB2cCcsShyT3kCzxtYjv
osK8N3rdybInA7IKEcQp8fQ4TZ76FoEG6AT4WA+PwfAcGYWxG6XME2joxZJ8mIjczknPazsAClLI
gYZGRdfKhqvIla9oyqGqeeQYObs3hPxNmHB8ufpoGxXGIWTDm6B07xoG2+lpclsn5I3Z9UtXFRj9
x4d1yMiO0di9Rqr1c+7AeS1NniNM5AyoDGbyvTm94/U6GUX3JlT9tbKGXSoLx2TEG1P5VHXmTT81
J8p+d7rs2HRy4fGdmqJCDYncbIzdBH8IVOZhZg6nUkvv7YSds+4mltNzM6Bk0RzrUn/g9hjEgt4X
DKx7CAo6+1uRoqhhJUGiFF5J7zsoY1CzO+XJa05JmA2G3/cPsaLtgMDb9y3z5z+X5Wc8ZQfKi6OJ
r2Wl3zu0fSvKHAlDKUUKaUkDhB5Nugflm69W6aHRbafrPjRosoj2t5w+6LHpchG79gAyzs70TDl2
04y5SgtMA1M9jPoekyS9i0zjtrDfjax4npTqJVYqFSe81BybS5LbQ1MsNiD7WnykqYa3RfJV0R1M
U/Mloe4HBYWTXkU0oxyt3AhiVfJBRolLN3it1B2IZDi0M1yIdDsNx3GUqD+R1lH6VyWbQgZVmKz0
VGhMyTpq4mx0qQA5okR8LS321G6CrP3WAizASOaIIffGCohwDSACVey1mrjTcGMUiDTMyDHrBygq
42tDsREqrYJyhxS5Y2WPqrDRUFTvTEE8jv5bjvtHTOJK05H0ndvwb1H7Cu0Sh08o+yXUiVXFo8nP
QU8PpKjOY/pdzrjTDcQnOvMVTCINUbYXWuWl6WMTJfctXoN+EIjXVM+eRqfklhdxAfYlG3pYjwSC
hMkYuUWNI652/pQlZ0ahjgY9rphDHBnuNY9Qi8prVy9fQcDoMpL4SVLD29/YqNsQFdeXQVD8Q5dj
v+xyL9c5KLUax2pA6w4laNUsbkvBXb0oXTFYnqxmTid9dC3zrAlND6vxeiE5dEQ4Nsonzh+yKguq
MvMTLUBA6UrsrOmVHxWJY0XaDUfcBufr9SUeEgq5bwYXdWe2qtMbD6BA8/Ta8CAZsI9i4hjsTkMw
J6bcgxa4r+hFEEdJMFatoxHLTUzhQkDhSDLcufLdqkYHtKpu0g1BEsGv57/gL5wmltAsnx4mSva9
pAUxfIlWP9tD4/dD40x56da4tDbB/6ws/XSgnoghB5rjB2udS0rozBuTN8pyIPSfoKDHdIbp0yTf
TUoNT2i6tP9ulNM+st/AyOznechkMFrijdJq66g2xbdSam8NU3oAx4EzaebOxFgUohac5TbQh9S1
RXqXVwm4G9mhqnSvw0dDg+ncdED4k84bsQkcDGda1bnIE10Bw1JiORMK3qMl+THSgLH5sBDYFJMU
TLzZTX3ltl0LDF56aPEWsZp9VzC1NJXDWY3xrEITtMmpB5XEgOfMocaPdkAHi3+DsnzYGamXR79a
+xnu/ASnFERcuakrdSNVXKsRIwtCIQFj7WhoL/lWjEJlDW/RnEeAZXJH2XeehNmXoDxHe8MrlTBh
Hj91YGQ0NhpMa1mqrRMbeZZpYrhwUcXACPAI8XmZhplkg1ja0m4THm0UY/6c/yPERM1HR4ldxUjN
Z4Z5kaqWiRnXSZRnKGhJu9EtbimGUnr0KqMdQkjfOm4DFFfWZaH+o2KuHZZRAfqaHatGMVk1pHZC
qwT9T9O4RI2863nqWmKMuogMil5Uf0DrsihaSFaUtKScKlSAtIPso1KnonrWesJv74yX9Jd4u25w
dU3/2FuWLnhi9LI+AotgtunDlOu7uMI7et3Gn3A9ANguFvWJ8bj4Vm2smXku0NzsXkeXBICUhhEy
gM+Z7RrQ8X5y3o2P/lDtVfQupHRT0HqlroEfYALTYdkqnrrFiRy41nZ2SwESmOLvbRPrnogiVxrR
44aS1yZf7VzkXNQavphblFHSxpQHZmRVSM7GYRYsOko+GCV88izei2ALtvK5fdfMLYopKtUTJPI4
l5Bp6B3NF0e0BffY1vtt6MX8t67ZWhSq7cIcxkSFlFutC0dtbg1org0q9dJ8X6Ordv3grB/Ofz7b
4jKUBA1WVUqr0OifR3w9Kao2ClEbB2MpQCakdEB9Acsho4C0RRIyqoUcoQvXq42rvbGYpVD9oBiy
OowwZeqId9LSadSH69u1dRD0+Vxe3LPaiipFl4cq7APzdXoCvxaaZb1fI9QJ242K2poDtqCDZRDD
JLoJf//VmFx0GqctYGZqWGImyp6CMhC7D+g8PahTgJAUzMJb3cc/yU1nT4LOqg5dEHDELEHbZj/F
didDojbv+d2oxzfmgHBRqiJUKRpUlRR2C3bXMpOeYzZ3hLn2ws2y+2l7+amp3UqPfytj/DBKwoPm
TeMOmpgcS+12RZ/LG20JZb4Li7uC7TEt1PItzbCWiFNeoIE9TvpczUfl6mc1eiNGZ2ZJE5oG1FNk
fyaZSfi+Brv4VpF95bgB5KqZsgZ4OzChC5eXy2Zjd1UE4xAOZNMz36rhrlydLwYWTk6u7bxlBar4
afIMnUpXgPOMQFsXWtTXj/X8S//YRh1vlIJDZhlLnsKEqQWCd1KHagxoF9FcVlYu49KGmbWnFxhQ
dF8+W0nGEqwr211WmiOwR3PntZXdxsU3ugVKwDd6oH+2wbqrn+jC4PzvF9c1iht0HXkCkJN4MSIV
ceumttR8CZd7Z86tJF1bE5GcgGyFEjGOYB/Eu9Z4a7EmAnT85LftGwN6fAulsvaxLg0uXJAk6VPf
gHQmHBPLY2YQFc8q1I6vn4i1o2dCG1lHv3qFpp8YMp0k2jchV3ajYgZGxcHZUTmGVv+8bml1OReW
FsvJM56xMUNnJ7GmW5tlLlC+RymzvOtmVl5V83JBC1+axayoaytnoSVl773IHo3mdVKLRz2zH6fk
352Ki1UtDl7NJ5oMJGvCyYZcneRM+9QjqQvOR+KOewaRsWLrEm99soU74pOdWXZu1yHDnLqpdU5F
LSdWbm1JbN3j+Zv8ceYvVrd0TB0Hr4xdMNzj7jRr8X0iR07z1H/2uIVl2Dogi9iLD9BuIKhYhza0
0ynzLfmXyO+un475cywXNIPsbUtDexjTIF/9RM6YkqEgXoWxchOZAINADOtfWDAUBSMmM2/XMrPJ
8jRF/Q2IQImynVyP7tAWD9dNrLnXL0/34irhXe8bhQGYZ+uDG5nAdiUjN0KFYAixAI/x3qZUwwyN
aYZpJlKXWeKj5PEbUu5HK+q6rWOy8uUsSDkYAEjrQP0vgYI1ejwDz/B7CsuFRoyf+NngK4Ak3qAc
pLhzJmKDhztoNiR31+0CZY6MCE/zct4gH8d4aFXk5WkV3ecNJJdYlj8XNhoS13d85dhYimLhxdSA
biHL+QxJauNJtAqgWsVwB+GA3czyft3Eit+6NLHEoVFJG0feqjQ0CZJU7S63pVeePWh6Ebb28Hjd
2GcuurgHlqJCp1gjNl6zJQAjJw3L6oGA6jsUJx5ae80pHemwnVHNecU1Q4skxxqUWm910Bi149ms
xvusHyQnlUN7HA+i7XeNaZw1sjV5ufq9Lpa3yHZag8ZFmZRpKPrqsZTqHYj7Nh7O1UuoIHaGFwEm
QpGXK2PtwFCzRJ4DJBuCNa9u3cwVbnY3Y3NsL97y+6sn5MLgYlGg4JUnrs0qsNYtN1qvTpMwVWqP
j5Ird3RjfSsRN07I38tbVjMGjdZyWmN5VPvd5g3fKWw8xJb+w4i/y+oe9eh44was3uYLiwtYgapM
WTVRrI9ae5IQNy5jrwQp0fWjv2YFaFIZqSEKGDj6X18AaDvjeSlNDL1DuSIHuV0J2jC2tXtr2MMZ
tPq3mfmEXgSkZVYVds7KLJR2UzBTGNe7xvtL/ijxtoY41i6ZSmxFNXUZfErL7CiaMlFwMWahjOlz
DpQjD6RwW6Lqk7hieZkv7CxTfG5B2rHnUx42COsVTz+a9lP01gx+9xINjvKj+N5kvv2Qy478liAf
m2dlhxezeQabTdW6w66u39NfSupf/6Trm/3P+pf1AFqrFsTrsX4t1H6rfnzI3P6AJgzU5FC2ediw
tgLvsi53Qf36aQ0tGTszsfVgxBzp5OWehBMEqeAqSILm5bqxTz6Za1u+OK6jYZcKsRK0sX5X32oV
9loXJZZbkNRmbnxf/1COID52tI9q3z7lfnmjQ/j9qdld/xlraLq5UmCZkApWNEB/vq65KXsul6Wd
/S8WsYWIzRAiqws+iyK3vU/8Oa0jP6/b/VMhAUWKS7uLvbaNyWZFWWVhAW0PTGDek2BmTJLc2jfO
cOt+4YLGLdrPBz4/SHfk7foPWL1ZF+tebD/gNHxIgOUAmUR/mtn2k70UqrvNuuPKfNmXdS7chQks
vSQJgnVGrexofXJWTTSsuGnvq6Y46g3Y2ky8N15PJ+ACxBZR65/8cYuNnt3mhb+qeDWag42Nrn7P
lCS5l3p1MH/kyp0FriD78W3ArC1gDcF/r57waRulAkI0W9H0ReBvMhZ30KrNQ4tRxa1SCF20eUXd
mEXUqeVuryZ4FCgG4vOqBECGhRAw2zjhaxEDhrQx0Eygf4Zv8XX9xWgX3AZkFKLD1CUNddt+M5ta
/cgWei2YZABueJl80BbsmZEhAB0rh9to0g9oW/6cKNptjLAzMvSwR3XGMbXiRTRsK0pXV5d4YX5x
xhQjRqMnh/kuyPfjvRaCge/RPv+V1qHL/caOzbPhJTfzUKh9ELccuhJbSd5qYRWUAjaeKqIr1vL9
jbOymqxSz0IbKIqwDj6dpzg0pwmiiluV1bUlXxpbLLlQqJGYWWkEjSR7xIIyINm8uus2MN0/t5gw
mb5wjaYGOrBcNXLkyMLLduC3kR11z/wao/DWj/ix8jf5ZVcqABZB3VZBMxK9sz+Im5ngcmEmxecQ
xXxZuRoYd7Vv+y0GDbpQ9tiNlPr9hjNUVpd6YXexnWNsSUUGcAKgplEIxs4bECik55kqAgT8Locm
nnC3PuFqnI2MVv4c+oeLWHiHQtE7EpcQbjMf2Z66c8/1A/MUEMWp/xMJ99U1XphbhPV1BRgrl2w4
o5ve0zEOm0IESXmYZZDoLj3QX2qxEfeulv8vVzg/Qhe+Fz3zZurzJA8p+VUC68xl69yw4a6q9bBX
2rcOGBBiTkGWmY6lx449JE4cya7SD36aJxvR1OzplhHHxa9Z0vAoIkvSbtSiAPibOPdk1PoBStha
8/xwX7OyuDWSaIpMlqM5oDAwyN/egwYRcczkJm/bYjZrDXww4P99hpZEPLHagrioiHIEiJjK8eLv
JXxcCvHkWXwjC+JH8w2jmqdp2FjmWso219nxtCG5hwj71y/LIBIm9ZDsBRUy+qO51TgVNxwpxWSe
ULyszoPr4cqqYwC/CXDtOmgrlr6IA0nZWGhhhqMme0Uh7+PBODTgXI+lYQOZsL6nF7bmL3xxahta
ZIZe0JmGmZ2GQ8/dbs8eadB4+XuZO8AJzhJh1P/vqXIQLsDnmRpmrcAIsuzra+mIkRIZXijfd58K
SMl+ph0Bj/fGElddgW2CIB8UBgC8LzxPLRdtSQ1wWhd0Dyy2w4rYu/691kbzsJZ/TCy8TVsJQVvg
z0OM4O8ijd3EREGAq9HE0YZCChQZW2no2FminlrJfiqHBly2BXniUhumZhJwu3OHiYGstABADIjm
VPkpJGE6IDT2Mxtd+aj7qDtAlzCsfaogIjDWxvv1ZaxFyZerWDgwQPrsMlVNrEJnUGkbDKCtAdpN
1YFiBs0IMxXjImV2G7OS/Zsb9s8GLrX49AxFpLyTwGGRiR1tywFTMMAXJ7RxRT8W4FAanq8v9v84
+H9/M2vhuiamxICwf76Cg9/eYrauRP1dOBBpwFiR7hbn8lmLvFK4W3y4GwdyKdiXGzzKOPDRYRvf
c7l3S+hvbyxu1ftf7OfCY2F6UMo1gcUluXqg0kRdPZtAA63pt4qePXLgy5qhlxxVqMh6SfUa26Uv
jeaLMgJ3OE8QeeiSDRs/a+1XaTJqGxYQQ2Djmf/9wteISS+5PuJRlrLekeT3Rn/o+/3G0td299LI
otnRdtRMwDuJZ3ifvU+nmWAI+M/T+PHXI5Hf/JsBVfQI/lnW0sE0dadrHBbHQ7IrH6E65Y6B4v4l
UqdstD5WoUOX1ha+RrMbs04jbGLnga/6oB00F6PAT6pbQj0J0NWT+I0E76B6Y8ChIbZ1eFcDuUv7
Cy+hjbpECbeMwLiZW/cKLg1QFQJvsP6tfdzW9VotC10YXJarEj3K5BJ4qU8Wt1ksD/10wP+Lk4Jb
ioFNfeOUbq1wWYfKtKju1B7PL/MEyD/Aymp9Mnp2v/E8AYnqbb1Qq74Ig3kGJOPRBbGWyMSU1Fk0
WDqUJvbWQXFSj4d4Fjx2zI9DUPSwOu7kB1JurHTN4V+aXRwlJuedPXLENTPthbIz9jo6gugS7jau
5FqUeGlncWTKsTeUSMR5qDegK1AAvo9k+50Bf1yI7rmZqntuaK+gGC2cQk6bQG0NYK0jcDlc/yHz
epbR6j+/w14KhySFUCKtlbIwVsdjG48vTSRcvSnuEmrs+AAEq2YR/7rN1dN0aXTxzkR1r8Vti02e
+ccUFGTA+YGJEij4SiEL819bDmLNyV7aWwR0SZ80QJdjkRBXO4hi2hlG7WuYyPp/rmvxxMRGAkSx
pEYrIuoIxv+VPCciRh0QB00HbBEklYtjBLVloxQN/GwGkUa8H2bt55r1DPKoI6d6IEn5UbLQzxhZ
/muy6DfWiA3nu5o6X/yEZTsFql+RnEBoI5TD/NR7xm8Cp5uE5nflYB90lx62OBVXK3oGMBQKMCuY
0VwWCSASmc6kKggWfFE5+U/5Vw6Zi12OHIu4VZC/I0MI7LsqmNPoLWGhtbN0aXx+ay8ebExaTckE
5pOQsSicZAw91B+1OYYbR2ktv7o0s4gLzKJH3Y5WKRoSgx/vSq9B80O8ALnpAADrMeyr5dPDVgqy
FimY8rypoD+0QZHzdXVWOSgpJoCQZgk0ufV3Um/VY7csLByslcXQ20wRhimicW2AtaQtOcO1VPFy
DYs7kdAoLRUb6ZsNZhA3UszHphNHiHg/pSL5df07rZ2Gf2yhIPd1v7I+b03KODK2/nXqpx069RjN
2RQGWnuVLs0sHKagieinEpumo1GgP+p3c7Zv/cq9btcjyrCfu13nCzBhQMpm86m6vp9IGL+uUW17
yeozHMWuT37LY4UUn3Sl0zO5vInmAT61lx9Q6DkPrE/c2phHU2XdcrLYOmZKBdrvlL0NsfxOY3mT
DGGt8ny5MwuXmzVJhfcLOzMzOdWgr0ug3FHd0QPZX//Sq+XdS0uLi89Nmar2WM5eB6SZP2fKlWyv
BTJ1JLBhbRibf/byWb40trj+cleneVT1iLdk+UgKw4/4TFyneK1ZvYx5+8OSLOmJSJj3jDENxgek
iQPVXV3Vxo228mqwaSogyVKgGGn8UdwXGEM1SrOYtzh+gJrOLrvBnMseNZCwvvlXDujC2GKXmY4Z
4GKcFehT6lJSIfr52Njb1ct0YWKxt1nEtKrJYKL1MQmpuoar/xDHaG/63Bu9KECq4gHYE7Q/ymZz
yGDV/WHkRQXhK8pYS4qVuLUZKD5lSM63sYIR9mlnjfx5Y4VrXgm4Z2Iqc2nuj+LcaCkV5s5snAmv
h+odiJYrt3kW6NODgMAr/Ub1x93WmV1bGUhsAQ4zMc1jLXtd40i7BAVWrEwbwypGi6BVNuQFVhs9
1gxYxn9Ab7HsZY3jiElXhqM4uOV+fM+ftHD0S4+8WL8adPPARHbmHjISJz2Ut3j/b7VT/X2rc70a
vqI8B7zUzGJjLB9JGbQkNCpQmRnDAWPth+YQ+/ENweT4nj4Qn91sITtWY6xLi4tHsywrPnG9maV1
ZDfe4cSCegVMnRyNy/ZcPxebXl/9LLksXdClzcUzakUkUcZcAR9ADm4yDBcqoD+Q0ckaR9RATWhP
oWgnt+1O5OxJTJWbVONLEpNQSM17o8a/zAwoiQgTjkDERhnepx7aRuk8QXce8iSwDUzvZVJo0H4n
WP/D5pOjDp3TlvaN2so3pCrPckqfIb3qqrTF/832MnVw6BT7E3C8oBUP1Ir5et44kqo+Zfrw0euv
cdGds4IHQ9WdxnQM5SIJcwkSEJq0I8mvzuIua4gzYYwzJT8TgAo4e8V4k9s3bNfWT3xsnayB9h47
tyJySfdzLJ5F19/amCrXdDscJ4HhwHMRAaKKloVITVdF54TRWw2YwMyadmy8GW3yhCktl6fy714u
DnF/JHQ82M1Zm4ZQz7WZueoAQg6Xk9ztO3ib0Q5JPPh2ZmNAM/YNE/PmUhmMkDTr8snRSsAxmsab
jTBTwzCvccj65sFOYswo/tSa5pj0hSvGb7idjlHYrhZ/dJQcmvapYKbHAWYZG+OmVyyXiNGFphaa
wSe7II9xQTJXiSePK/gvVXbMyEspYyjRNNJ91qNVPVLJzyW0zschaCLda2LZIXb/klhAJgooEnIl
fx706neWVG6f1GBy6EJILodx1Htxk+HZeu65QP9HdmtsVk/jc8YAB6Car2LqNe2I0wySO85DxlOP
SdXezTCMaohyb9XprmqLu0Yq3JzljqzDQQ9dYFEroC2G1e3y3CWgWTBNLEx4bdvAuX7IJT+o03Hi
95Fg56j+wOSX03K6b7jwqyrzWF1AXMzA2GPs2VqCh+bbBDIBbEhoam+1Sc9Z32FQ/leGs5vH30TZ
3Ux1BTqAFHVBIPG5wQM5rR5F/qG2xVlX1XNvSq7dGWAlqB07/pUO5b43DD8RZ8XAjECnvyYgqSAR
v2MU5C5Fs0tBMzIZpaOod5gu95VaDfCqu7TNzvLYHNJommmzD8Ug9sY4HROLPhk9Q32ShHqX7PSa
O5ypJzq8dna1j413rse7TpierfQgZsXAtN2HmCKE6KDInVjOnNKMXH36HdHbqs6OKcgFbFK4TZSe
QUZz0LUXJe8ONSb/c1AhZb3pEYFiMy9AuXFKU9mp1clJyjzgYD9TjMapDdNjqMrz5odGQCrY5E4f
vYwjji0ZnDHB+CyAHddfuLWqhWUrNoSd0GoHbvVrSAoAdB/XoGgJTGxZNHlT9oTJQXCiPWZmAlmD
H9fNrYZAl/YWUYlRFJbQVLzaXZC8x7vsMOe3HB02DP9v94XnaP4Pz3uxukWAEg/TJINhqcA8Rvlk
7qJ954wBBqYAvqQbL+r6y3Jha1EaBhqxzZMaqhNzKWbmno9jPKPzyBHcyk3m8d34cH0zt77dIsWc
VHChlGD8CsxWhLSUfuSc3pZd4igV9ajB/Y7SLabStWz68vst3s+ICdKKhJpBNnRhn+X7RNUB01CO
HbeOQM5sHM/1Xf07QjCXaeFoRDqTACsP4t/cn2WQYohTgkAXEGsEl6C3pf4W/GQtqgVKHUANiAlo
uP9fr0RbyA3aUwhK+mCmg0N+HTZAuWxmg6uH88LO4iooDMqFRT6akImzoA057cY7cpi1uZJgq2Wz
uqR/zuYSm84QpMe5oeAe8CPLR7DBWMNbbzZP07TTujwgRnUY+/9h7cqW48aR7RcxghtI4pVbLdot
W7L9wnDbHm7gvvPr70Gpu1WCqgm3+85EzIsnlAUQyExknjxnjIPtAyq77SJgvR9IqZkr7t9yjECc
Gh9T4MTgXEEaHksRrhcBiGdn0xbe9u1kVpiSTwBeOvGG8uyOww/t2+/FIduDIxFjZemdrIh2MVt/
3Vtbf3tcqiFb2iXCjWjT/LNpDA8TkQ1zyEwIJxIVA/A2TRjv0vPxG8Lqxyaj/vanulSaON874TCO
ldKrWYdD32pmSPFcW0HUhECO+WPZobh47s82THDKalNMeA1MGFbLH2t0XDhf5bTez0ETykkE+B/b
iAC24JVZndVjMuPk5zqe2dV8XRYrpsp+Bxp4vn2CKzYMNB57VCHD2LFu6n4I06F52v5Cl13h2b4J
rlfTU2iTq+iNJeD18DXf0Wq32qVoB0JkIP9RQ55GjqSQeA5beLssQznGeo39szW8CvOraQGyf/Fi
7V7NH/roPtclx0PywcRmfYK50AyYBcDhp9pPoHE321e2VM6a35iNYyH2560un4xIIRYU/YBSMwCY
5oDhlLqAaPvxFMpnqSUXTOzLV6taGBZDetDSAfAstfnYEtNl7GcGxNb2SXn3zXRMrgER/ZfUlnAY
La0ZMZrBxSwBful2Pdp8ZiiHab5LBQQzwnmcNa0uoqyFHBUy01y5V8c7BvbwdNq1i6xX8M4DCraE
Y0gAsO4WvYzC3tZ8G20Ye5Z1ZiUmxFgVm7GupzM0CGv2pYgLhMgv25/l3cl+uwYxPKHsXGhAUCvw
EZ8Lh4HJMEiWz9s23sdAwYgQjaDsE01RCmVdE9BEHc+4+8yPfEwwrhisRrrEubujn/MIfQtZwfG9
gxJsC2FKX2mRswFSdnSvQiiT6/p+iF3rukDA51mNlJ7gXclaMCgErTRRqknNoD09edXTjJWhsh6m
H+owDnAOr6tDdEivm2szzCEiIUXYyg4M/95n/atuioli6FgufMhPTjWwdh9LPwtJMEIJ2yfpDeBm
/9Y7CisWwpk6qKwz65KGmfYzmW6V+G5sZW3Id75RsCG4D2XplAI4yChUwTShkcDwk5CrvdigZ4Ik
iOLLvuP7NFGwKHiSulqyvNCwk8NxxqFVwNIQRH6LTZxAxCxlcHnnigVzgjNZeoDLKyithRGKX1qF
utg1c2LPzCXSySdd2DdR5q0hMZbp8QSxNW2NQp2V+3YA2iP5ODigOcgN1Cq65dqwsisl6SCPQMA6
PUGhI0LP2wAH7aSNHzRzQU1gcFfS+QUbUHTKvKpGYb3Ld5E+3vUJGFNN5bZVwK7WWvMfq6YfRy1Z
3azI9zXpr0ib7rOykU0ZSjyZGD1zrag729ai0Oo+JOBIm8NZk+zd+9KwsHeCI2MsqeIxx5lAoc1X
MLx8kleMr/9UZJY/+yThTKyEkKRYWJLCoKoewQoeRPqwU9vjmH5VZfDp9x0wYXGC40I9PE8KLX8R
VEROCiYXjo9frtlR9pqV2hLcFEnQBcBMXgSvbB7zq7/UX39FAlp2LgTvlC7gYwNxMQ2Ntvecdq8X
D3P0YzvCyWwI3mk1jcW2JmhaL9pxIo8NCO+0/I9tGxIH4Qj+yIytCSMogLf301W63DjOTWV/sFpJ
O1BmRXBD0CidtGUsaDhGx7T4vkafu+5mrmSpk8QMFRrrIFHToh4kzhiIag653tbgtzVZYBbgoM06
XVIG4z96w+VR4Q0+Yfx4IFZU7Fa01ZMeU/dIq8l+QFVqwDxirH1fwH+7/bkkgZgKrqK01LxfuJZ6
BYLcWOndBNDobROyECUiZaY5iw0M8dAQjKrlwfANVGWBVbjiNBe29SxvXEvcERVcxNioGa4TXETO
Wa3z3C2a2GPK09Jds+qDZHWSkE8FH9FRq5hI1EZhByCE3x60j3mQYNgCtQDO7ZeH0lxRZlFwFVCK
t504Rp6q7uqDBTpZBHwKF5h2PtQeMCYquwayzFjsNUZRaqWmjlPCy226Z36qv3OhZRpqe8dni5cf
VB9q7vK8WHYBBW9CwEM/OszGExpkp/nk3GE8O8iQDWDCUOK4ZM6eCj5lTnKz0w144H/v7LdtAe8o
OBbdmnp7BU0x4GrWzuxCCwO/DpL9pghN+Uzg5oGBNcGxzDGIUIcCK1vBi+0yDHcOGHXV1jZU2QwR
MJO5c5/tu3bcgbDgET0c9MLyYFTmveSycHfyjy4Ov4T/+1nen9sjUej65x6TawwRuOst14HigurS
i/KuWnaeKsAa35czaxkac/psIyvUAUA40itep1hHjJI7+zyUPS+23RysCV7HKHOdZggYp/OzHtLj
cg8qZY9XpeVr27wYMCZ4HehWs3LiKV69PK8mC/OhDiCzQVYZM5zs7AjOpjBICfpvRoHiwDSGdgDf
cpju0BUHkj5Q9056Jyu4SzdSSFPMbh2ViWeTvyOuvhkAsZGChxnMgU3aQO0wGTRPA1HFXHSyPZSd
esGzLE3szPaKANhjFzlUZKahEqy7Pwtm/34S4O25F8GwmV7GaTVq2U63oBCCUSG678c21IrWsy3l
ChTfT3rEILuuksavARZMTVBCZQ7aq1pBvm7feckGn1zh2SWMIXugFwwVtdy+N9vGhQCSt21B5k1P
B+rMRB3nUVnwJIYfGHL9V5rOfYoMX7SZWlD19PQ6MzXrNHFShsKdUd6sJQih88W1Igb0YeHjGS7R
xd1M2GFNcClAqGM212yUcC50yEqPH/IsC9Y1kTwYZWYEZ1I1TdMmKhrLqWG6WTR4ugKUiSVJb2VW
BE+yLHZUFWYfhYR+i8ePlXKjlpL4IvGKpzzm7OtERpeabEVmZKf5VVXGSPfqqyVer2ls7bYPnWw1
gt8waB/ZEGbFatJPk33fZNcLk3wW2WoEtwHg11oo3G10xZHGZQCyDJc0n5VJsmub7w6M2AvJiKVQ
Laageg9NADkrMAY2URuuy9cebPWtQjzLvEKtMPhP+ycyniRKXMexiticMgy5xzdTFIJxzd02Igsl
J5LWswNB2dDTNYdnGI7cM6x77fYlJv+Kb5BaE/IN1Upro2zhHNTRVz3dU6FXq2CMHG1bBz3U/5rf
nICKZ6urJytuVV5F/Y2MVRLDRNCjOSYFGj84jC872XiV95LfTHfy7EYSM0460GcLS3QzWR0Ffg9z
r15VUehAlZLLJf1YQpZRJGvOnPa0eeWB19uh2fnL5XbJVT4xP50tSDcyjAqPeNrHtHIHmvg1yCuj
/xlENhHP3c5Ggi1SBSpNTkpDR2FEh2LSbEd38dKiVTJCNCW+QVF1p8yjpBYj20lRXxjDKB0IDU6J
77/fye3iJp+Pf5vULxrN0kXFJetjf/LG6/EOCOaAenEX6GF7TAIZSEGWXpxK1WcfL6qHClJrcCKn
ZwTgcLjUkPhVQ7ZX99JLLbloIoSmaEy9aZeaPyOc3XxodnYwHzXMFP1S+0DyRDKEDGO0oAKl67jW
EKj664kE/Z1fXBuPJBun0xASjcIezS620YKZPK5Omx7tgE826leyyq3kGhhCrtEVml1kGLYLTfas
KgoktbrQSJ91skfXdU/ayZcEGskzSWRRWZu0qQsb3sS6WcDvZEMlCVUZ44YDwX8JaSXxKIaQfwzl
3ENCCRedqJWvsh0rKXTJPiW2zKNIr7eQhiwgLUvrGJ3CHgp9LgnTI8a2ob724LhaUAPaLAnakpWJ
BCn9vFRMU9IojEpICUHlh4vihOsY/ei19Q/Jd5PcNpHRo6vHss4ypCHsAB0dPVj3uYeJZgZ5R2j9
7jtTkjbK3JdIlTInbdND+wtC4sve2qV7XUfHNedlCT73gSJaC96o7UXKNlRISyJQn0NajJdDIb9k
ZB9bxwZcugQ+WJVcg/cz8G9fnqbgTlLAmJcJyDXQMvZ+htRxx7kZDRsDg0s4eiM62yFncbBC7jkn
eGuZ/5Tk5SKVQa8rBukoHJrefu80FXfiK21lg5GnlHjDkZmCf6lbELPoCb6iRaAfhdkAc4UaVHIY
tWMPnoZJ3eFNALFHl1o7QApczE417R+K/dw70PFzMg/KdLmdu00n+dayYGUKac3ACJ0XkNvyYFUf
XjJQOPRfy0BPWd+7fYAkt2FQyIi8G0Kp1NpWa4K72hYrlG0GK/KWrEzdsoJ0GOkAzo7KpA7KzOzc
Oq8eaR1dk4z4lE4PU5l8LCr2cWiga6cpd05NbuwMqfPSQ/2pGqbcz0ajdVmW3JPBwfOABqsm4wW+
7N4Mgh8P5nlTE8t2qtVEZlUgn+iC9oD2OYN4ez5/7nzNK4MSMwQyjZnLn+jMohAFoT/HuqxGrGjD
8hCBGQKMk+WVcdRJgKaP7EBcjExn1oSj2ipGHeUM2UuEk3cFpZ7To2TdnQBbzukebrubi7H3zKBw
AtUlHhZ9RfIe0XvHeJhSDIGUzl3bhMrwPBHZdnKX8v4Ivn4/IRBOcbVarcaxRyr40827mHSSgHTZ
wushFy20pekoGUggGGVukfRuOofbW/YPh/DVhBBjC4fMSr0ihf6dkudFF/n3pX2HC+/SMloTtVPC
coSuJF5B/lKkFmZ7rECyrIv53pklIVcfMLE5WhRP+4JFLgWB7Xw36/dpY4S2eptAJg0yY2HlrN62
3e0PBlGet0+E1uxyp4ghN0mMzM27+0SL/W0L7wVTeKA7W5kQU7VBtZhR9Qqew9Zu9edHwwhmCFfk
UACEYErv1ssdtjSsbS8PpS+Si1nLmXW+AWcvkrLNCzIqeQSYvRH2Gkyy9A76xT4vyQ/TkxRldPGZ
cGZQcFnjpDI4d+vlfP67CuupOv3+Qv91FzB//HZxjBlpTEkF8u1De6iOnHwWI5R7Oaz0ci52tirB
U639rE6gVIpC7Y7jZFZIJZ+Sdo6TSZZfaGdehvmdWRRciTmla1/qLdQLACjRQaoAlrqA539t0DYe
p1NOPklOquzTCa6FQaNoXTN+VqjLZzLyHdgW/fSe4GDKgo3k4omNB8hOLoMdOej0x1HgNBAXJD+3
lyOzIHgU0xorxvKu3Dl6e0Mn61Ctyo9tE/wsb5y/k68+u1zJgm53NfXxrkfBcLmBMGdkPWybkJ28
07+f2ejKfNa1voMNFAo557STP2FmGRqPV4ZX+DEc5udtk/zWbK1KcBlGNFdLaTXlLrZG185YkJMe
MqufjKQJti3JPhHf37O1pXR0CgzyoTI+DkU4rtl9rgzksG2En9qt5QhOoonUbOhGxDAUqHufOJga
cNb7JgatcpEdUCK6IXoMhd5alk5JXK/YYrCqqLCyBA9GHqkN9Jp4FdSBGs2vVJTf05O/DTOnMHS2
l/kQJWM+sxisB0uguN3XonGLwtWfuq8g9PyE4eXRWz0VMBqvgEhSFizPEUi4nvPn7e2WJCj2iQ3n
7IdAATvT9WH5vQTlHzLkv0OA2JFQF0ttHRXWeLH5ZZNfgNDy9yL38RsHSexDUCWhfVrhthvRNxME
ohH0uKeEhjGmqsm4/2/bKPYjKq2Ze9Yi4nRBV/hqwPk7egtPf045BclfWbtS9t1OB+zsu9lJ1szd
gMSSHTCRC83lPXjovO7QHmugkTXZIIDMsYktCX0oFo0YOLDd8WUwr/C4yikf5ASMXQ7xuPy6eT0p
grOhTW1iehSJSZ49Qq/bx2EB1x6Uk/nwaHuUhzjZeREcTxF3DsjHkfgZq3Us1ICOTaBUu6y8b41w
+7TwZGDraPKfcv7t7NVgY0ZQmyVgLWZUv27K5LZTqjic12gAE8t6l096LMmepWdGSFKQ6DWFtf7m
XZc4crFhkUMEZVSdvgTo0QzUiX1lzvjM1YdrfQmSXPmg5/NtrVWSICU7qGLTQtfUWZv7IkaWaQB+
lR6hNheD/Y0n7UVoZZ7sKkoCsNi3SHNiWWUNLGlkIf2LMEVNbvvuBx0kkVH2+cR2hTqbUJduZjxN
7Ed2ICHjWBPrI7+EC3gnZTmf1J7wFEripDWKmmQ7zju5+sY+/2S6yg0UUuBhqAQRIQsNYsNCz6uh
jHl21oFhk0Oyl3seGqy93LlIEhmxW1EWfVdWLXxLXYYxKrOdkfrbN/wfVvNX8UIVFbYU8JKbLOtO
CLW/qnXoF3OEmhylL7Um+C7I4ZoDkD68h+vsCv2mDLOQofBUdDe/AJ6/nCm9rk1wXxFRW6qnFrrT
OojqaiX92jjp40CGnVVZT3luFn47RPveTL8keXTsQfkxVO0fkh2+fO1ef4XgzMa1AE+OBUgIfyqb
NMAAF4gR/RJsjxjPyZ7VkE9U1/W17F5croX/XQeD8Pdb982ivB4tG8g5u6NharZf2mJpPAYNOdAA
HHtjvKHgZllj80NkOv+LJm2/qvXBbstbVhb3tGmua73+3kV1EkydHRg681teR00IqFW2d+lyUPt7
k8T5PSjtTc1UKeDDHhfPcRaPLWiqOlC+pph/HIbdtjkelN8HtldzwiOu67SUQGlLCVO79lSjBuNO
FszK07aVf3Dxr2b4AT2Ln2ab9/WyoPK5NqdWSzL961aL1KbgDMt0mFWNoLZLXC5e1Hm9deP4uNL5
gT8R1P06fNlepmwzhYcdY2iRW+hxhsPyxbQ/xXNYmb8D4Xs9ybaQZKkOFKBQ0cWimoeG/q+IJEuQ
HT/BLy0UKDqTDegaTQ2UKYddFinuiCGu0vRZJBvXl22Y4JeYY0yJrYGQKYUUjWo9x8m3IZG4HYnX
sQWvk6ejycCTCnY37Wh1kJNooJ0YPcaxFPsosyR4mVTN7KqkdQVWbQc0EewufbAOCpig9nxyuYdv
sw/K5Ckft0+d5JOJ43nNPBcNIC2YG4k/MhXcf0vhqkntq5BjVZhUBlaySnFqLlloVFAFHsNQQmCr
rBeVKtXjr98YApjgu/Tr4VrfS7G03Els+Cpx9nywqgws7YgfCuAY+Z5rnw2hveNBQ5EPWlx+zvzt
ssRBuoLkrOhLPNeyAydsaeh1v2+Ac8GnREEyC0A+NksyKsl1cAT/MXUTxh66BJcPg9t0uMWohzvO
kuPyD0ni68IEF8IaUqyGCS81hu3hVCSHmpzu9cHit0d9b8qQoPxXb302waXw5N6aOXaS2DYAuiHm
Q/3tGyDLphzBj+gxnc2kafC3oR9dTwWa6uoSUEvxEbNRAQ3NpnUNB/x4eO7nn7ety76a4GDKvCza
vInxbKq6XcdMHxHcc8ZVskjZNgrexTKVQnMWs9ip2uiq6eCVqrHfXgn/pRtfSpyx66q8ZGDRKzkt
NjQpj5Qqbt+ggdLn8CjPC+Zztw1KXJc4Zjck1ghhW73YKZUe2JD0YCMJ0vGRIhykMvT7e5roUwXv
74MvDthZdNUslCExc4lJn9XXPvaNTyBlzXODDsfEM10dvhoUiq39C4RM78WPBPtCQpKztLKaYSx3
pTUfja7/iUT1oZi0T5HC5ttqSCAGV7An1Rk+6ev4h0ama6Klh04rQMRHnkeq/LdgLw7npUOL5pyO
wW5wo7h2F1/HzlFvDkodGsyRgTwl51cczhtrBeVTDbjL6OsUFB/qRzt2FbDJu+P/tIBTcw+4njIA
E78UWyda8D2ONbe5QvGoI+VNAVkZ6xlPcrdcdyfwR7WLhh/bJ/ofWmavh0xwRSiBDd2wcDrwJYU3
0Eu3Sp2nHLJeR8jx+YMN8JZefM0KiAM7JrzFtn3ZLgvOqCLx0KlQZwhjW4UutxOmK/u0bUKWWIvT
ecy0JmWKkihsRuMwLoDdQKTtg0qNHzOpIJEG3+vP/RQkGtkXafZH7yj3E7NiNzWNUuJBtp0vdOlw
AM4eFnbRdMZKADnI0/2Ecjyd9yyT4RokIRP632+txGttLaSDlcXyF6DJ6VUMOc5YQ3UAFKbSpvL2
R9TEpnntxFlRmmq2s4dupybFY5xEz9sfcdvzgqT37YqUul/6okbQYu30BFOYyR3d0UIn0nlIwC35
36wJsUtLMzqBxAGVouhxIUXQj/9L2RIsbemN0YdtWxI3C8Ljt0sjaqzWU4l8WLubAtOz4wpiIUrl
jygp8rZ8rl477KOcx+VyFmLqQC7xyQ1HPCWsz2jRUzTCeMGdt0q0Ww1MeL9SD7sYqc9M8VT57Nhr
RDeKpJ5gasyDJb8ywfmd059JgdQ79cpY9gEv3/kzg8J5MVgWMbN/0wZaQhCpWPv9IuXEvui1z4zx
+3G2OnScRlrwVluKeXtnKkOwkt0sLLrLGfFXJdlZQ5m5DiOSS3EZE3BmWEiNCSl0LQHmYffSUcz8
1eU9xS/Br/UUZesUohOqOQOtFo4GLc1vzjChqPSzMRuXVo+28lCmRkAsXaL09l5Hh2chZ2sUAlTX
ZL3STybKgMxTj/11HaZfx71WuP3x5QFX74aPcp92Kqq/C8VndoXIZPTtn+UYk+ZhqhjuEjf7OZv3
plMduyrlLC/+PNFbmllBlzofldr2k7J76Jw5dDr7Ku2Lj6neH+wcTDOmCiV60NMqaP/MLAPFWvtM
ZwI6xjgpgmkGi67WR4dyNTQXaLR7SsY0MMxCVj+Tbqfg2sYJTMemiiODKW6g0r6XITL0Q3VYxuPA
8CQ28CSuPTvbyYacLwaJ1/0U3VwFgdKuWfVylwJn3oNUUZUpc1xueZ+ZEMIe1OMNlfR/zXfcGCHL
XHowQHdo7zndofOo4cnPJz4ImNnC6Cr1H2UgYpnnOcXmM2cwWkvRMwNAFhPimfy5CiIw0DCX9zMX
d/GnPU3utyPIxQrH2bIFX0f1SLHtfuAwxhhe5jaurhb9B61kI3GS6y+OlEYkmhIHBH6hkpiV23Vo
f631VatN15OehE6SBRoIua28PPy39Qleri8jrU9rlBnwIPLU5Rsu3UHJr1hf/U5ydraRgn+LMfKJ
JySiVKk/NdH1kN5b+vfttUgCoYgByaYFrAKcvS+jN6Oauoplemm6r5vBy+oEVRtJ/fVivnm2JMGL
lcUwGLmO/NqmX6v13jCP5ShDJPFrteEpRYBH1ZRN6yga+OAsDAK9gIRHC4NAv98zfF2RCPCwIyVz
uhJZC92/jIxVHueBMAASkE8TSq6WCPHI0pxmRYInsGYdMHo3ZaD654pUib99LC67ZQoovAYGZAsw
v7cphG50BlXb07RpfZiT3aIdGD3mACQYNxxTmNNj1x9SK2h3v1WnNFVTd6hpaJopzmc22mBQvYiR
ptwMT/m+ubGD+OB8R24Nbj8Z+urSgTShJE9tyGRbRGzax8qCb2ugjw2I3FLdGGirySBypzk38UBi
OYap6SaXFhY2U1Eq2zZqisK2ll/HJjjxTbR6FYwyNFHAcjTozSUcdABnmvRYoHZk5FBDBXN3MvfH
ZkyQA3efWfqj7vTbbqr8nBI/1eugnr734HDsTH3f2KtfDBhhsvvrIvXNorumiQkt2ua6yb+1reQa
X8zVTZMQHYoo0DcVh42ybEzTIgay9YVkWXPnq+WuOThX5a6QDWVegl6bFOhZ1dZN27CE7WOGuUSO
klY7q3wqx+yWqKVnJscKqUnUEDcbxiu9Vt1Yr7ztW3ApRSBgP6GWRaG/Ip4NChi7Wep1ugNMBmZ+
6vmXbQMXt5FAT8aCCIulm2LTfC6WgZUkw9LmNFQ76ycShn1sEbeYwNC9HmuLhLFqPOS09UoZhOvS
0SeGo1Mo0as2/vP2jjM9slRijOkOSK5rBe1tN+qiD3HVhb+zSqKrhmVAwVQ3hRxvBcld3RHNCdlE
SlfRyHVSGV3QOA2ezvoHGjkPVWf/1HXrOBsKeslskHzJS6kCIQ5VQaZk2PiYb5c66rSa42m0Q4W1
lTsuo48ZR8OjTNlVKkYhkmoOckv7bDjFXrJ4/pQULz/k/KA+rYP1whY9KYZuUrZqTrKbP4NjGFTk
+Q2H5sxPPK+VsclfnOYiNoUsFdy2807Kb9DSGBK4DCPFJzSu5oZr79rLdbVbRuSZnP4VYD3NGwd/
Nd3H7Aa5//aCL16as1/A//0s30yTeB0Ne6ThTH4OkDJvmIR84+Ir83yNwsecmqyjupLxMSc8YgB0
r8A39RMsimApAxDDgvSKVMfvYgmL4K5YKgSgLCI6oQJ15nHqMLvF02gKdStMN7udr4cO4DrMg4qA
JPmTWhRqFJnOoGwObZQ/H9P/Dp578audLU/I2UdHqbVEQQeIKh8h3FxFMuK1i86G6ztZKpSmoIT4
9lhoUeT0hoEbmNWZbycsKFj2Aaovf/zG6Xs1I2LhBpsOJbN6J9TqGk+CCi7tcdsCuZQyw5U4Bu4z
/kdkkFtLbe2T2bLDaXG6Y61j2qEcFCjOZIVvZiva/EnkVTO5ymn/sXGM1M0g6sTU7Ks6Rd+1uTqs
BU1cZqbf1OFb0WZuMiduabCHrAdYJqtNd8L/Kemge5NUJRrexgzptrlK/RUzSK4aLYfaSQPIAR2n
id1Vdlm7vLXlUhvYapIEfdx819uO+n1Pcncd7cTt6gUMKCr9PC3Dd6LOD1W6PpFscWMzurVV01+c
xnHBZHJFuoh4mr6Wfjqxmj8I7ibEf2+w6LNSzN/1WJEOLl48HNTQLZtSXbPEMJjFLVgwoUQfxtby
UTG756hSGq+DMpE7k/QzZj4qt6/JcZjIh4wpU+iUZDeN+qEF/MqGmp5rdNkcbH/oyxfw7FcJz6+6
HIEebU3eLy8P+X7dA7m04+2tX+mXn+b438WJM2tCNKbLpE/motnhmFmDT2r91omqh9RxYn+1Csyh
miDcUjAFlqblXtHNJz1bwqQgnmMpbmYud0rBfJPN+wJsWWXLwtVxgs40ape1zU2UztTroYLosrL2
0yKP/Io4pbfMCs7f6jwOeTci63CgZTSnWVBMOqRm89bXKWBloGjEqK+MN+eSzwHrrKOCXQg68mI/
cR3n3HR0I9kNJPpW1CNojsnyU/IRZUYEx1bUpj3TyAZQcDlwsbfVRw1Ec3n5Be9PoBNBaykrLV3y
EOcLE0IgZYvTQ0XQBqFScpWsaR50Ro0yrwkRP3Msw6azQ3xqyVIvvQ2hJkmwm5phQUbvrYeNc0g0
tMg0Q5InYT/UIInuggp6U5EdS4AWFxeI+WIToouaAZDeW1NEVSw6QIQitKbB1abYNTNwA2rg7oEe
1twdWSrJovgfFC+HZWgqJBhVEzKMwlfkc+DrkMFBqEb1BHKiwq2T+GlCpVNyXPgf2jIkfLrVMiA9
UeLOc1oPKM+73QTQGygNOOitPv4C6O1ix/N8bcJmzkbeLSo+Z+g0PfN623lSoasxOOTT6DiWa7Qg
zO01prhWEqFaaEX+9pq5Y9lasuDmKr02a70BbD23rhYFPMpqslPpGmqWE9Q9le3wxbNjIAWgFgSd
VBH/ZFpIA0DbV55kX4s9C51DVrq5dV9HPlcMNUMbyLnczzvPHgMwgsgykYt+3Tr7BUJiVReFQuYR
FVFSP7SH6Alj8iF0dumjHtbHeifFtV2qR53bEw4vritJlmpxwng1v2mdqrlVDyw7AAvBgG5THZlX
0G9+XkrlgZbFcR0LGfblYhH4/CcIx7pmlcNyEyNz9HG8bm41MOvXz8zND/mPfhffyYrOl55b5+aE
I12BWLAi9ornllncWKjj62a3W9Lks10lnqL0XxTag6UylhSepcsUjrLWZrbZgODhT+qaP9niXypW
v0Rdw/ft/d2xqYEXHhoE4su2BFShG2yGoM2WwaVTFntZT4zfeQrA9f1lhggt2XnUbYgUzC9eqRy9
GmpJ5Z7X4YgFYV3pUPbl7/dqT6y4lPXiVI5pg9DfHf4HNoxb0zMhlO4dQBfl8wmoHulZBe3bAtBB
6Yi2ZFeJcEEpMmwn6rHc2MmtD3bUlscOvKOuWbFh56jFdIjTlrhGPKdBHNed27e0cElrM19vFA2S
ievdYDrhtp+8GF9NDdEHKomOI5bKUYw3jLjL7LBOPxXz4uPbB+Yy+yMKsduWLpaFoBn/tynuQ8/e
0EXaz2RcEcr/f4YGz3IVsTLi9AvyaB35EUvIoaT6HuT9X2KzyKAlmvsU8qPba7u8i38nfY5wRaPE
YtlgjA5EzIrmmGLU1a8zFCSgMX+V5uuHbWsXT9JriikCGwcKfVyKMncYdddrhhHT7ue2gcsu58yC
8KnKAiNDk4b9q/3cNY+cUKB3wRJxGuSRNwBkCxKSvIjWyTKogEY1HTIv8+MgG66+mA28rkfEMI5V
qqcsRXBUj2bxaGd3kfLQrE+aJUkhJedAhC7OOdV0MmHfopjcD8z6XBnzYwrJNKqCw/u/fSQRO8dq
Tbebjmd1tse5cZqYc+OEvftn3/UXCC25j3oXGQiEyUHFY6NfIbjQrLDsFvLADopU0c75ibH4g/KT
ucqOBQNI1WQe42LeSiDdykvyOlonbz3GGpdxkZdQhaPtsYd4DoRofSXQrcPqgQ4ZbxzZTNDlLAqy
5EQzKUFFTHiv6gaw5FlsO3/2vcBU/OGFj7Q8yufXLifJlkYhxWmhjCv2hBacy6iakmqnHiH26WV3
5sHeGYFyL9vJi+fSIqaOBFHHhxOStUjTGDJiPG2MKYcWkOo33b63vUmXvGguOw5b1ylBJw2dIeGL
pU6vG2WH/XuR6EKugulGz4KyjeGpvyJAcLGnZ71aFGtjtGYlgyZstTNvuLpDt4vRRqo860cLuskC
2lj2oUe9dpUH9IubahPbwMMU7TSxZNaPZlzN0SmewUUi9/yunwYeAZmzPcvluBkjBZG99JBeTL3P
DAvemZJM6YcCQ2v/nk778hG1Ka68YTgQYBSS3qJxEmPu05dyUXq1XjnXxhGYDqng2cUCuOXoeOyj
P0p1kVczpdCzNMwq20U3Y+ITSFcoXr0nN6gNhsk+epZTC1wMO2cW+b+fJSRUzZues4nsVKW6ytfi
QdPGUOKkLx6SMxvC/tmKDfStg/3j440NADlfe4ydcUc2o4rrQ6Tcn0cQGU6yfJP/4XeuGhVpTcNW
ggpJ8GRtXhnrVEPBosWEg1IfVopntpTN7mJAQJ3LMTQHoEpbcCwYppsSvIkioOfLw3xY95aP+q3/
a1pql5aENoUF76w7aD0JzqWjpV1NI+DLnarsphIv6sLRHscSEiuSr3Yp8JxZegejAhs/izlh/Qtx
8yuZcuv+SiC4uDANEqpohKr4ZMIuzqSzqmqk6c7BAG7UgU7ZyG6MJJUt69LXsnUDPXt8MmqJD7vF
oB1g71O5a4I11APObOT46h3dWXt5h5t/DfEAnhl797xTjKIzmsgOrQYiB6pahvh2t1PufFGIftc3
6492bFtwtaXfJF/vUmv93LKQpcyFVrCxAdZ3XvQm0NR4r9rrvrboXVZF92lU/Ohm48PABmjQo1os
sX7x7LxusvjOK0fdnBjamH+eHYaLzuGiXGiEU9D8Tmi3dfxXRbUZ8GLhngPwN1HGg8EEZFNs3ZNp
ReEyNOjP7XVdSqHP7QhBRxvHoTOBZAakIw3LrAG4sgOwnkHDlrhx/ztFj3Nzwl3PNLWHZl3khFUw
BBDgMfxmx4Uaq/8j7bqW5La14BexipngK+PMbN7VaiW9sJTMnBPIr7/NlX2Xi0ENJPvFrrLKOgMC
ODihT3eJeXCMMIoLaNxL+PYhWchTNbd1XWcYJDRU16Pw1iZ1+lBy0WmG4pev3PxGPM0/qf/fPDae
XpuoKMYyK0MMkH+EdvlHbRpuyCh5ddH5qdo9WzN5waDBXbf2Hy/vJ+/x231glunGUuSx1W0NsyBN
7izzUUdr8bIFbjC4N8G4NTPJAMg1UzwOD9Z8RU7rsfDIEWXnjfulLYNBiLLivbZ7i8yLrjTdSNHI
hBAxcFFO0svfp7l+TtomIF0pOqJ8b/q2eduB2oUPvUxjBQ1M6JUe08MkuXm43m7UPRAvAqRrFvGT
cC+gtvXpbd0wNbamoSfzakAHpAy1ybglGqSglPrGsmmYyeVpBGfr5d3jno+due1T71Y3V4W8lEuK
ao09uUsdh2shmsPiZlsWAGQ63jwbRH7sAaFVodMEdOPvUYa/p6jLrT/trTGHA6Rx1Bgj5Cb7+tPm
lMWRJX+vEKITYiOcZe+1ZU5AAkLzJgT+wG2J7KVR6qzg2Kzj20r7V4RAlvZmbjupu71C0moPZV2X
oUrr2JXGKSR18UnqLcXtIwUU1sU91azHrpkjTx779Dglw3OUNqroxnOvxO6HMBsamw2pVZtWgAUp
ge7HpzVcAuqrUL0Te2zuCQXIS9GJaeEfzBOhZas1rxJOD100T+8W15yDy3eAu41vFtiykbxqKyUN
uOTs7tMif4qkp1pvvbg0vER9umyKfxfQeiQAOKFBzNYCKiUFx3EkkX/FMMtf2Jsx5nIntk3jeMY+
Fat2mksFuIzkRV6A2AB4FZWx8uXy6rbg4CwW3C1u+z37AxpjCjoFm0qYq82JVC9d/EPN77t4dqy6
uLFqSXAQz9aHZJXAp6CmraF8xB6NbiWZHiFWClS6hHR4moo1iHLPJEfg+N3LazvfuffG2FOSI3TH
qKxShvnH2d/o9xU8A8Qxg879jTT5LPl/tYbyCjFkgjIL8ykBewFhL+r477zY5jH/hReDKUC88OLo
mqyjdP9+19ZYtufJHq1A6WdnVnSvNDAFvahOJt8MQp6DV9GYd4eEMcd4sTyFAHil4jv+6lIXHoDL
lgNYbB9AiC38pQz0yutwrH35NPtxIF0PN3Ggro4I7HAWDDK/hXFkTTToQFYmQDQoxaOhKQEmlT8V
tP9zj8kYYh4liINjXjbGoqHXCcXOMZwOYzBhtKw4zY7oqIpWxUQsi1JPFTFWEJlWkESbSDQ5Y2zf
mlUkqAOeueZtVaZl4JgagG2yVaPCHs2cTLIVFLT+MuvJ0aCaL7h2Z7EeY4PxYeBFtTqN0K3USMK4
9pMeSe3qIWrfKke6M5ifXmf2xQU40eqYKzjGqTRUuWYGAyXgtzVap26EIGqRESbfkrVy0fMaTCob
vicK46vSnw6Q//1qg7ct9aJHUcFI9D2Z51TN46axK1DilMnTpKGDj8zdvrfLVeCbBXZYLitpRmwe
dRLcI43+ShswbMbNdTxWN32XCUD2IlOMA5MJJDjVChgFQKVPtJkga0yU7+tQHzCgLrB1Xr98fx4t
xn3RoTamaoDL2DbMLJwqSIhj+42xzRe7/X2N9NyLa09wDbh3+u2qsRU4QIfUDuW5MjRzp7Y86pWP
9SkJlgzKDo5hOMPX9QbP0I0IcHJW3mGWu53f3ZMeFd1iVhoaxwmRP0gD/VTaeohn0EWR8Iul9eFU
JKGEPsPl9QquBUt1lS+NlYJtFBmeMd0lCRhZ0zq4bOI8b2WWth2r3dJms1IWtcSx6WIUAuJDCUh7
KPmgw9l4fipQov0LVSnGJuNTMilWSDWC9GR2Sah4AMJ6tq/fSWEZFKEt+IjnTZPNmoVekGFj/ERm
Z3faxszmeIlMVKWL0pWcBWzFAFxqj9aNHGyBCyAfRHYKV3RquNu3M8xcEi0aYzK0Ewkiq01dbW4e
x7l8uLx/3Buxs8G83VRdpKRo4Z5bu76iGAwHdmZ1ilZEXiKyw9yAoh/KXI1gZ8lOLZmcHDNPxR8r
jDI7tf2I3Vk08n62sVkkmPMnWl7P80tMBKMHXC9J0KuziKET5JHvTcS5DJD3SsqQYEDrVftd+i7J
N+skmvzkH7udJeZNS8D3MXQ5DvkwOk3sF70fP1pB6mM8bXAX21F/gN7QCjfVKlGZlLtZO9PM66ZX
dan2EN4De0btVZHu5kZ5k4nCRr7rAIYIu4YWhcJiSAvD6khMcSaobn9oohmCQ/mPxDJO8hC/ACCY
+vif/opodq/F9X1pkptRStxZiQR3gP9D0LZD+G6hWMTG7i2F7E89DDkAidTrH4sAZTAvdeVA8/vK
WQ6i6GE7JGfB+84ec7HL3uqHOMVcxzJc99MHwzj0/WnqM6eZRXVFkSnmfld2lnUErE1BOVq3JMaA
TN5eW/EKVoiy+qLnQqjj9tsvrY256ElJ885MjXKj8DuNN9NBd8prsFejqpH4IioG0eqYC69LNp2a
GJiHUbcydx6z5wTs/I5REW+k6l2mdILA5VXb8tLymOfOzoqpb2xwiJWJS9z5YfKsT6Cyh+hRd2W5
oyc/TQgovmvhcmeFiQepSgeFLG85jO7gmbIond627/znGEAPWGiGgYTxvTsa58VWJjlH6hXGh/Zh
+ZmH8+femz3VGRHRzI4kAO1wXQPQHn8bZJt9ICWS6tTAmyQnN5liOUAHm6qo1skxAvFyZQOxw8+i
gvt+VbZeKWWvY4RnNNBTnD+buYzUVpTg8WoRyNhNFD+AbsNwLnM3zEzuSm0BEp8GUVgF9ACWfMj3
fp29TSsLzDqXn9pzmR28nXt7zNWIwSFURTKep2yFDHJlOPUSPa6Z8rFIl6t+soCB7uLHJdF9EG56
lPS3lhVDdMw2TrkU3XZj8aGyi+s+gxyJTn3Br+NEG+9+HfPRTWgFVNEA2MsWkldJqPoZCN1A+DNf
4Vh70ZV8EAtQbEkFc37fGWWuk06zpmg60wwSyON0d7W7Ucitbnc7hKJgWLjdzNNtzZG5qgtmUP8R
u5ic6qCcfq8cdH6EdVnW0Gg0CIqtGnuESa0v0DNO09DSKYZaNEejz3Ekotw+j0Zgxdikm0wU8FBB
eH9RcjPVpEKiKBUS7ZD2ENTOcsc0sytZawWe77wjoG22kDxZABXgvjD54VC0xQSZFcA2p/9zKvy+
GvT5M/LeGvNENmphKpB13GYEqKcjpdhC/OmEfD6MPfvD5bPP/YwmHA7Gk1EGZSugRQU+NmIBUjlI
oNCzLdWrc8VRSigeSlSQTpyngrqMgRmEj6gUymedqbSyiZnVmPUAjdA3mRY39tgdDTnx8XkPUtJ+
MKL8myFFXy8v8XV73t802NVRXbLkbV6f3T5LmuRhUNDnBwDScMwTuFgivwdScJOliv3UzT5K+MjQ
g1tQQYyuxFEl5wJuP8GUAbQBaPCsB7F0StSlBEARGeyR5tamzoJfhUqrh0yBdby8ZI6/hT0sd8Oy
YhqaLaz109RhaDfb2CpJqLr689r5f1PgaKh6fV+qN1UzYXB77k4345qB2TYLc/3s44IRgJgWJQjT
9ZAsjuath9RNj8bt6ipuhmCoaYV12PNo6L1J5n0xaDMC3iRDl5uCEacCYYHUHoDlTvrUI5IwQeFd
UcXC94VPkDlkbXVUJ0uOpjinISlEbvAPz84a4xDKuhxp1Mrb94wPM6b3Q8R4GP/2Okc9ZKoYOCha
HuNbNSi3WdOAwsav5f0hupX3XmCWmKClZVto7jKPEyD3uj3P8qalE0FUI8CUw7H3qlsFSkkheiNe
OjjqNxE6km/V0sA7YSkobzBvfhFJOgjb0LNDZhBSTVkcdao0t9Wa75fvItfrIV3+xxDzzssNUeoB
M26BZCi2k5lR767mcNMbBEzNCspvawb22ijzo6gRLZLvB3bGmW8b5Rn4ziaQeNDeOPa56erFPG7z
2bKzRjmogGWlu9HVeAyTVb5LO+uTGsUfjaHx1aK6ncsiccZ88WNA0/tyCutRNG3zih85c867X8jk
+vEQ9VZqYQ52TaoCXHYWhnQzs3ANYyWh2YChwVwxxw00+RE6FLeIZCYH7i119BxwqaR+tNrotql1
1GzL6eM4K7UHmG/h2zPo2mWjP5Yz6LDKUsSEdx6+gZ0D2GW8YxAKQgDyPv4o5dw0EyTmCKlImL7q
lwCT/cp7JIzW+baAx8MDiZjnNYnfFXcQftg6+EI2IG9zzK/Ww6+nQ7mRhEJTPN+NCo9qGUD/YV6W
CXUisI/EyorxoWpOANkKLGX0Lt8HbjS1N8G4s7TAXE1bvuIrNqbL1k0889oK57vfGKbif7m35TCe
rNNok+aR/Q+WY73658uJO648h6KBHwNtZBCtgDfn/YGwQVKeQBgIgtXqJ9V6VrRAakTEQzzHrOFR
NxDKQMeBjWQo7TGbOmB3NmjKfPvr05XH3wOnCJ0HsyIpwihZUy8W6FQQ97qVN01B+7NCmEj98phC
ktWTPiv3w3eQzWXPhXv5nPD8pipbti5jyMJU2EOfTEjvK2UGLUJxKopPdobsqAPp0fyBVhr+Y+nS
Tg4u2+SfzZ1RJo7Qs1wZZwRVr4nSn+mjcm8aIBygBDIxs8KeFzOS14i2OZj0DV9t85vY0AQFW96J
VN8ssMhaIOWjbAA/RLiU6/fFsKDiXBzsRhEA3Hix194M4zIIrdp6SqD6UbeaY3Zg1Si+2/XHmSZ+
pPiCDeKeit2aGOehFHNUls1iB5Vk3XRW19wVifJ5IP2htMarGRQajqLQU5enbl1Zn81kAMY8i57m
rnG1sbnrS+1hKCm4ns2I3qZU/WJa1ewIfiXX7ex+JeN2lBkkkOmIkStVNk5TMdoOHjJfWuugq6Bu
J43UseTiZhzzQ1Vld9Y8iZ4n0XdiDrJml1MNQe1fSWT+LTuqrvzVBAET8IcgQuqvowTFBgUcmNlJ
FHVwbWsK2EyAadsmlt57wl6J5rzcalidcj3HL0N3iFfLQQUFiPXerI6msAm+fU82iFBBLgcUgQkq
LbaKXaLFX1cp5umQ4W1pHahGXztjriqBWnS9SXxhksNzxXuTzEFc26mMsgQmbeiJ0GMbWv7vTzRw
U4C9NeZAJQkel67EYOI/BZwNKv67aqVCa8zhQTd8lCfDQCEQfWLZL7zpBRGka5zqQDqqj4LLwvUf
b5EUWy8qW9ATpgNoHTdghhJYdwOmsyJP/zD5il9iJEz2ujDyleNlu9xTujPLxOXKkDTUQO0joGp+
l7bIOvJIcw1JRV6lxrWrJdO3Mh6+SP2gCp62c5ZxFJR2waPOhOX6UGEua0bwuKAc0C1XzXfAejzN
22REX2ViJulWrOTGjbX3ZplYO81ybY1jQGFqXfoJjM+hHLsvVrY2EBGe79uoV/zOUv5KIKTqJNng
GpDnk7R1ua0H7Spv0Yarlrt1QPuviLRjrGqPVIIK29QcVdI/jKQ9/bctYhzJUJBsSBIAw/s2hYrF
6IDxB8zMEEWaHqvsfl0O5iQEyXJfzbdzwb6alTSYqGBiHkU+pYdV9bs0IF4d+9SdvU1ru/gpGzeZ
O4naVdvHP/NhO7vMM1pmVhk3G5DaqKdAirIjCjv3spQHtJK/Af74kFTVj8vflx/u7GwyToya7ZKY
HZ7uAkmM7Ocn63GrQcsQYBKWpLg+emeLcWFSTGlFI9jSvxRH65PuFl4ZFldkdFZ/QyWKMkuDG2Dt
DDJeLNZSolca2fzKcI2nLxyb53F2y9Gz26e8q5xBO2iZa+l3ZMI8Gpi+PNUbbhLTBQXMwcAT8jJf
Fb58qBVXPaQBej3mIwWJdeZon7OH8SULh8AC1WDslAn61Cf5Ub1JvmR+/KT8GK9KdA1AWPXndBjw
HfscgNkzo6EjTSvyVsv/z0/B3hqza0Za18syQQT814Tbepic6GCFkfM7BL+8l2BvjNmxDmubBwNw
eBIVQGSo3wx0qNYWB7Ozcw8M8A+Xzz+v+L23t7mCXV5N1qyFq8PsY9Rm4FzXEyeagEKPDCeyRIgW
nlvZ22Kemwh5zjLAWmj1LXXgfH+Crqp2RkisOJdXxX1d9qaY16VomkqpyhXje4kbf6uOoB0MpNs8
lH6mk7ORrjcoqoka+1xfsrfKPC6mFOmgxTVIAGGk4RrsFn7u9q1nh8VBXFDn3e29MeZlSDCV344b
Ct4w76rspatEfVjRcth58VFvlL6WtnT+V89n02z57Z4P/yCi34uCsrVB0t8fxM6caqWTyyigk3Yy
6TNK2W4+hzk+peBs8DIT9MzQnkOgjOkB5mwk1lBYc/z3+MCfJbjc22ygyYwVITBn67qJiZ8h5ajz
WDQwjMGZ5K/SmAY2iQ+9iFmdv107Y8zp65oyqdcFr0vvL/70Yz3I90aYHdRD/iR8ybiHDyMDWJNm
gbaR8YmtLg9KkuNooKNSO7pfh7arhc3VNry5Xa4kF/Y3OKhReP2dTcY16qSLl4SiBLhFJUvs9vQI
3QqPPmwYcMX2tec0WC1Rts09LTurjIPs10oeUUJ7dwlSUAwFBRRQRdArDhbp/RoZFzmOVVWBp+sV
2/gAYeND+rBC90l1Jh/guQN51D4IbsP2VrIx1/6rMrcB4kkpQdr46y39JUL9NoH7r8q4e2vsGTVA
cAY2UwgWO7Ovop6WniAFEKoeMmNRy5r73Ox2jvEoSw3u60THXGzuDFDaVEFqCq7gTfyiDzbqLBCC
ib0yN3FEmRqIHBRBVdBEvfdjejTSjNjwLv/0xbbS7sYGNIXigus55wQiIR24VNXcGDR11pcB21Wl
aVxEqIZuJfh/OCfERfHX4Wj2nGywHwzEK+C2YPmPibr0JJIh3ICZ38GLQuVD8x2J2z1mT1BQMc0j
ddvjDJFWYS/ulYf8zDTQTRameEAewjKlKJY+jo2ERExXwfU8G2DNq67VesadTIzFqaWh9YHTnV17
MF9IdKSq9qKBoGwAHa5RtL4KevNqACcvyPXMZAqmqYZaHllPkYnmU2aM10OX3pey7lczJrXVsU9c
I2qul246gK3PU0n3HE3N7GhGljpUa+VwJfHzSIjh5IY+BataAvKshfqMiQrVQizcXsUA80UKOHZn
MJ7nk4UpXv0qiu2/iEE9iapo1nQGONQyUMc1mPOfbppUPg6r8UWuo2O+Qk8kLWW3IMs1mlduAfoU
J+1H2Ykk6VRK0oe6W4BGLuXh0JvN0Vygc5HNSF4rvNHxh4SUxzpfO4fW5l9mXgR2at+pRX687D54
7wAIXdBeRwfonAvZVrLZUOa+CuUqdtqocptONKDGvVGg4iFQUECH+4wcOCWJMZpa9EshaKP7llzl
MT/qgXyQruvD5QVxI8e9NcYDr6jDNCAhqsMimxyzOOmYuJux98aSe5B2cPrU9KbIl9q/xhplRFtx
Svpo0ZuMLoKnh/9t39bNeGaZ5PAuConDsuicdgiNUqRFvHnb84v1ZoHxxlaC0ysvdhxG0UuTfcxs
ZxquivHehjCRkPeTl/zuPyzjjjO029SlLRPQme+csXYz+Z0DQWAxCy8v+NoZZKdnbHBkr5qkQ4wM
WvW6sfhdomL7Zqe3vxIwagsODu8hxcgnDiqmUoH+YkKibFyrCpSeDcYSqKd4kFm67w4bQXwZSPe1
4HHjRct7Y0wshGqh3RYamtqxEbmTBZnj2b5P7Ot1FdLycD/jbl1MAAT1TV1pC7MO8/q7aV9X7cs8
Vp4am56tRL464dvOBK6p8u1ee4rHg5I81+v3OE68dvlpj/O/uRa738NcUGPIl1ZfgK2r4urWHKeP
s3CYmRc5QOMND6oF8hw4nfdv+JgagzUvUYKZ36sRU121fC3FmSBHNfl7+GZlO1C71BtU4O2apBJi
obhxJcB3gT5LSjeq7lPQ062eJDtWfCXFDjqppV+3LlQxzNIhLy3keConaR31S54GeQHG5UPRHWh6
ZT212Qf5o525fe7MRtBbblGh7eCksQ9qji5zZYxKzsdonBxd+aFkbjI6i/qUFM5cPpbRoYcE6Jr/
tZLPIJgfbu3ZQVG6RA0nbl5Kxa2Kb1GaBQs50fxqBIIrdXvFFcWk/M+/KQ9ZJrJBlshaUaSxBFIv
CoYh7HLQLmMKE/+6fF+5X19XDAzEo40Mqs33Xx85zWw2thGHi25/GlZiuVTtTQe6l9ekGwW4aW5u
Bl3L/1tjPG1P42xYW/gipNLN0d7I+bZUWoZ6hNjx8a0BDwq1FZBwA3L3fm2FYowNTREVRjfVUffX
w3K3RaCQkBEOi3A/o0GACoWuwwZeem9KxvDXRIcpDjX5Y6lc2fq1nb2YjeBV5vqgnRXm8+lQQJ/a
QobQI8VtTP9KpUBaP5hSmC0Pl48FP6LemWK+3VyTUplz0HTNJ8RpTn5Kb4wwOXShqEXIj2veLJGN
8WZ3/0ctI4rZw9LW0PrTzIt7pxC2A3JqqOcE6nK+UFPTwAARGZK/ZgdpeTBz4YQl943fWWGepTGS
iZRMUJPbZgH/1hr8Tujt6G1jEPMhE2m9cWMkSzUwPoTg64x/edKXxDYqiDhqYEofweihm39OBbbl
WG822G6IPa/aTLYjTsr74miAPSqIvNydcvCF/w5SlnvYd/aY18eIllUaCWB5DZCXnm5nnkH7Yzap
xFUXFIZNU+AK+THvziLzEkVTEUtVsoC4pn2YSInGvAIOiNhPOvBQDkBbGpMXF7GjZrmf0ru40P2u
oq5qPY6GSFqA61DAPE2QVVig6doO8u5WZHarjpMC51/pPwH2ccoc/BBzIC/fLl907oXY2dl+x86O
tMQZqlvw/0NcOT09gI7YgfDIfzPCeEcwXo7NqnVV2DTlz5WYqZMWUuqVkTD65C4Hg3To/KvggGVn
AfoEsIBN1SPY1OHJSQG/LfThBwcNnSA7YBvdyhVVc7iXj6DCooO74JzitjSbvtFSpA/VWvhbT1Kq
LEGQxHfHOxvM0ezTdKT9WKRhCbwmiUuvoreqfpoiEkbDU7PkjlXg5kPk6vLOcddmI8wEjT2eUbaw
MlmNWgNmBo12ub81qREWEMz9cxOGjL8euHxUbtiKStoqfVvlaRM27WEtK0zdEO+/WWA+3kpobrUt
xnoVaC5NESYabZEGK89Z7RfBZD151ubg+U8gZ1B9NqRny/4sA6Emg459iH9cXg23BIW5CWLJ4Aw8
Z8wdVQOjUwR6dRvryfQjjjzNGVHrhj3TJV6zePATngkOrqte0IbnhlQ722wvZKlbo47VNQk3ctIV
7J3xAG424CROycmsBPvGu8x7Y8wL0Pb5OqU5xBVVaNpac3aXQFqqsgrBAeSawXdUUTuEFgcbJtqF
0a+xOWDwBZAx6Mtqse4OuajIwK3bI44nAMhh+OQMZt6oFOT9Ciro/1fgaTRHceowdctNgWf9HbrA
7WizpY29Uda9D/ba4/5u4mlmCGlMf5NP+0eVVeQIeR9yb4xx81qdp7OWDllIZchbDJKrtaA/GP66
fP65Qzx7M0wU3Cf1QKRxG+Jxie3rJ3oEY7S/1n7srB5SvfhUHQyMhJMG5XTUFu9+A/O1Hb1L35UJ
jysAscduqH8FrX/WPOMGyLv1vr4Nuye6yBPVBIuFHWTXsqu7KnUzj3hGqAfQBUsDUfNF5fn8vT3m
2qV6lGRrjbRp7jCQkOnGvU0xCWbF1r06jsNhrMzO7UGOijR9WJy5Sx+HbvjejTZ1K7i8p2qZ/TY1
/IJMJzUZbxuCAKoz7efORmC1xs99S/xOT1snjyfBg8X7WoaJlwTTXQjxz0LheoLqCoWfCovjdAQN
b+ugOnS9AchQkn/ORQ/kttHMQTAwwoZgA3m6cTYQqJJ0HrJFiUMreUbB1FEWUIe3w3G2Ujfvb2l0
HS+Ply8AJzSEzIqM/AUdDzSmtmu4Ow+jWWfRnDVtuJYfiNp71igBpXBCAUeQrosOAvNuSqWdWVlm
Ick0vkKoAEMAIoUPkQX22RwVpBWonwXSUExuZ2hHWlMqiuu5TlDFGDVorTGioTPrGICsGMsR4I6t
F6VBmSJ3fx+5wqGsQBtgZ41Z02jLdhoRDJ+BC2ZxN7i8nh4UJ/ZfWd43nrfYbS3gikQXl5u/7C1v
X3t3MMD+pJSkAVmzfmM/jR91+IlmQKPmuAmeJgf1CrilBepS3uXzyKEDeL9i5kCWmIavyrKF8qir
BFnmDOjTHnvArEo3DaMD+ZD/bJ9RaUMUDn6t3EmrDTlV+N0t2PYD4oqphoSbwLx7KyAbk1Ru6dP0
BPZYr/tsPs8gxYITDWw/rRunPnYncZNOaJh5A6WinQcylTHQB7O/zXbGOmZondZbXbSuU+8v4muz
s36+vAX84EJHiI4JaIWcjRDocltbbVzUoWb+Le8nEQQXsb91aRBcdBD0Eu079/K+2WQLAuUK5pI0
QzGvTPuHUkf1vaPJH8vooupggndc3aJrBE3M94Ry50CMNkaZuwGfUl06ExVNEvBid3MTf1ahigxd
W+a9UyKlNBccYbR/7qUud9vhs5w/dvlfVleEl/eJ+8l2phhPtKrdGGfrEgWrYbtYkavkIkEZbhC2
M8G4nyyrTM1MUTYp0uuIXEnpSyNSIeQ8QKAUfvtgjJ9R9WKIybiRwtOxcRrSr1B+RQpKafId1YzH
y9+MZw1KhwARmOiunrF7QA2dLmuPomdaoy69NE4VjS4tddcq/lWNa2eLDbWSOZEnSdLi1/Tmz9Vq
eFHk3hxz8oZhSVRliqrQ6EFlkalL06MPvyEO44ja12M9QMaCqnPhmGryuc679KgW04o/VkVyvvyv
bINxBKGfesY2UjTGlFk0rsOMYjQU8oeS+tBMP1r9+fJu8pDnCuRkQLKKtxgRDHM+gQOYlapttv6g
7FLQsxfO4rd+els+gkAG+WvvLakTz25+VExH/aT4NRA/GPy9/Ds41+Tdz2DOsK2smDRG6TecqOQR
WXOH5r7JSv+yFc59f2dl+xW7F9myaL+UZpuG6FQ63fLF0J8uG+CFu+8sMA9drRtZWadIXqXmpjv+
4ktHTj74uh3m0LKRBeNE3P2DJBu4OjHSo6HS9n5JTa6vUWXAIKnMm1hu3BgHppeGAAKAg6Pk5TeQ
zR4tK3lAyS9x1bV02zRBb11WQ7JCfdmwlLtFo34sd2FXFEctjR7HNH6cKsx2jJmoJMjb6P3vZVyu
3Op6J/VSE9brcRiSFxWnz5GHTPMu7wTnAoFZQsZkLnh08IgwD1UmpRmEsFGVaSHglv2MlI+DfEqo
oAAjssLkvpmhDnWfgKSjGocRGovx12jVrtaWPixz8Xx5RdwvpwI6YKgGiIHYEvTYztOSRlgRHT+N
SuwACxGJCFU46RO+2psN5viiVagao24C0wRCg23mZQ4w6S+mvdm8CpumweVsOE0dXoet8eSVGdk1
Razyiym48sp8AyV7Urh+yb0i7EUFQc7NBzhsE4fQDBvMicxxSNNBBatAippjiZa01oCQZnQv789r
oscuap8IMh+vMPKotWQkgpg8cFW3dyna4K4CAvUiKG9k2HyVlOrc+Kkvnc3fyk7q1S/zIESlcpcL
wAdm/DQgoNg2cqcQCA2YaCOUyHXot3aOBP5aZIA5+Clg0Sk1cVCkZnL15HYYv1/+mpybhVFqFakb
tOogfMa46lw2R6OM5TasjJ8lphziJOy0zKtHgcfmLWRvh9m0LMXkFc3WNpxyW3dNNI86Kfl2eS0i
G8zhyySNWAO1APkxV2RAKdATwo7E5jfZw7dfB7MhtKClVqcofHTe4quYDKwxTqo9SOAmsr1FEDfz
nrl3u8PU22yaTZVhYE825QxtvcYLY7sgsglQ5u7CwlVGwcQ0r8q+t8hmN2rfot1Hsb6Ni6QaDxBK
9Mh1760+tAOkj4Vjh22Q+bZniPisOH73nWXmha0UrU/iCZYNE8NE+VOSPOi94BkX2WBexVExC/Av
rnWIITcwakjOqmihnS+C50q0b2w/bs2SujLI0gLoPEHFLHGVlzzUHSus/O7ZOP6nY/86BraLtho7
qzPw9qN/q0NoSCncBAiiyyZ4DZB3m8O4iYoWnYGg/Vetgx7BQnBcIIe13swHEecu5218Z4rxFATE
EsYUL5gTGtIXUuWeXuVOqbfOaFe+0tbfF/U+S0X5I98PGjoIRl5BzttLuvuIqqo0EGCHf6pH83aY
QEZTSYtToDfuyNH8SfA5+edw44aDpzuPJluzn7NSwbvceUpgfpW/qCe5B5MkKIbxOlfRk+YvB+GA
pcgqc/o1e16UXMmTkBqFM0JRWWpWR6X/puWDHXxbHfMtSdrVcR4Durp1y8jH9LDh7tvyM3VXn1w1
6ERn9qPgi25/57lffrO5vQ27/ZsXq2uzEt3oCdgTuP3NMVvLt9TdAKYUZce1rQSXYnP1l0wydyJP
dEXJahXIEP3TWnT3Rn6jD4c1HzzSPiaLcri8RO4JhUYhVCbQSDvTpNOnJGryJENoBRCtUjiJokM8
fv605rUo6uC9AiAcsQDCAzYOzNfMDg7LoAExPqev5bzpR/QVnA2eamNiNQYVkqc71LeLI5IgrxRA
W3me5p1pZiM7AK8TFMS2B4h6FPXU6KjdGCdyNR9EA/CcDXxnitlAIidaBZ3tOGzlO2nBKEE0e7ls
OJn6IGlX6Hr4l3dQ4wQo7wwyrs1cmzSx46IBrfOmwpOZUudMRYn5F7vPr7oZEWrSqV/V3DrkEco+
UjXf1an5IyVL7holkJ+S2lzbdHmkEUU5XdYPJe0bp0glL0UXfLKL2mu13oO0V3UjpTU6ukmlHhJQ
ujpmhYs4R53TNGPkYOpzdmNb7k6YjbD9otB1Lyqjp8sr5u8m+F024V7gH9kEZJDMRs5HfOLN0e3f
ja0rIbDFcW9IPf5vi61iza2yQMwTJyc7NqWr+i006erK7QCnfWWK2LwA6VwMMF82vIWVjB8wlU0p
EhNFWyWauSwpZIFmqmCNpfolyb6MyidLn5wZ7jtRgsumeIxEIBREVgrQGyZi2LqwlPVjO6po872G
Z6izEw+8BTfmZ/M4gYFY9SDafowyuFjh68ELat7Z3q7TzsVCGEtfCwNxRrMNsdA+P87UPhbxdAV1
tx+W3hM37cbOlRc1MPT2VjXa6yZGV+TyN+BtswpOFRspFxJNltlRntJR1TNoJlR4OAFdUJNrpRAN
K/MXu7PCXNVBa2QoQeM90cPuuNxsU04F0srqEVPxniiC47h25F9vS2ITl34TDu4nSDP3j5VxMFPZ
UWUvqZ//25djNtDEAJOmZjOKna3mzkgoNOLQ5fNlI5zwDbBjJJMYTIMs4tltsKxhmSzUra1ecVTU
q/XScpPsQTJDuQR4Ybhp2v8x92XNcePI1n9lot/Zlxu43LgzDySLtUgqSrJk2X5BeFFzB/cNv/47
lD3uElwsjjUvX/RDhy2LIAFkIpF58pwVqzg7JPiiAUJGK9wvxGO5ju1gxVWFtdJ8bdfv0Ivl19u1
ttdz3hsOBrBAODOUZ+aNebL/7VxqSjPD5YEwemXUcubkLP32+7N3Ooaw7SKz6ulUotuJM9Wfaurr
pjw6TNJ9Xc18uY7eRVRmTt9lweWBz1kVBNbBBQnVxF8JPfWwV+XMQERaWbfR9G5S/pJz5Q2WezqG
+noCqZEq9mhha6h2t4ncNjnQcXIvf8dZwz0dRPDGTWzGUllhkNlD2g0YZUBe0u01UBNau+QQlStG
dW7znY4nxCtMG8HRHcOowELrjAOYXa3eb4dn5NnRMyO7kz7cSGQFovBiReKZczqqsBfjCuxpSY1g
sMW5GqErTqvfGV6HazrCgTkzUNGVwOycjzodUdiZU8loznV4f6v8yyzudGtyB03zpm6FTG1tIwq+
0Mp0VmcS1m/MgibeGvwqJivX87UlE/xgVk6jYrbd7C/G6zn7yg//ib9Y+5L5NU78hW5X1sAaVNV4
cydR050xxm2nr3zMea/003DFqKctuTXJUYHjkCVeV+rOKh5mZeVfYryT72ibCHzccwynk6uk596A
1kjKJzc239LsaZxsshfjPhnKpAlH6INt3WxwL3YTv0EDlOFNPgAUSOPuqPzfWa94Wlm53qO9Df6W
Tsn7eDgo8rYzNmryEbSLRlJdZWt5hpf1uGC5L5CGk0/EiShJrByx+ZgCRcnU17PQy6RbKf9isH4T
px+b5sjifiU6XltEwWGEXClBV4/NWNq7cTzKLXMKcFNDmW7FyZ/DZLxaQ8FRmGHf8RQEYlv5AKic
q3YvLeIvt8aZr22Owo10LW05e/VLsyp4DTtPy56iE/wl5aCDx4l69KEGfTKoxW/ZzRrk8wXw+8t4
6PO0NNA1K78UVlDMVblpR+gRVDO01bH0Jm5SX9HS5zrniaOqUuagwrTrwG1ZlhTwHxC0IAv/qVH7
2kHXoebQokFvG/+gl23mUJqD6t7sN0M0ehll6kYf8RnmCAkaNn4pCyl1wrzD6WIrjaPF8VVTD2AG
TvJ+5QA960/+/jLRn4zF0JatCj9vmOVuqmS3rrR3K2f0GQAAwC0/Z0/0KD0dWTrlP5Lo32+FxjU5
/CfZxLXPEWKOeLJ1rY7xOTi6Nl3qV9Eazu7c9e/0Y4SAo0wHs5SK2YWUmi+HybOt4fbVadsike5i
uioGfdaSTyZPCDiGquxA0Tf7SHbVWYpToEY5UO5QbXt5mc6eXycDCS5DZSXkB8GXh+6qINW6hzT9
xPs1VOf5eO1kFMFdjAN4NGrlJbPcewWM4IVNplUO+X4IooMdb/67rxI8RZFztbEVWG6dfLKinWRg
sei3y2OsbTohwLBZ1lodw8xNWu4b2lcptvf/3QhCbNEPCP5iBT1bRE+9pgpieS0HuPINqtCfWOZj
VtolimnFACpnSLO00dpJseIGRDJnNe9UifdYihGsl9XhpatiTi3WB2kftd5/NWMvAI+Tc7eOmhTc
ZrjQE7CP5dBn6h4uD7C2k1XBEZgQwZ4G+qPog7q0w3cz3QyCF8i0vUHRRj/1oS9w9pPvUctebVEH
x/egxAS7mVUmbBd2Y2672+igFit2s+LmRPi1DskSWSe45yj617H+CH1qJ6ahM8oIbEm9cgidTUCf
ONUXCeSTrxtRzjLMCeHKjK2dCyTZXnJsfxasbUGLgkyM5sqQwltv9ZkPhAsnuyr4B1oZRVh0sN1k
H+7iyp8pxuX9TFJk1VvIya586bm2g1frKPiKaEBAoKUoPNFPaLMEGCTy9H3khzc6isvtUxQ5NkpC
4F9w82vZy5Heq1V/LPw1+roVby/S7FAeS/LEcKzw/p1mfbKoH6+WvWafcWFuxTaqPsqhImRgbsP2
cUrRB9FMhyHDhbXIXNm6H3vbqfqrQl0jBDzvy2aNAh2Sg6YIcsjLMC4tZN63SfoxA11OQqOV9MkZ
Te7ZHP8eQjjGUgUCWnmnIOesOOV1ecu8eePUT/q+vRpbR3Kl942X76UtKnvvItTPp21yE/4FIcxD
9z3U/5+v4/+Gz8Xt9wlt/vV/+PPXopzqOIxa4Y//Cspn9q6tn5/bm8/l/82/+vOfvv7Ff93EX+ui
Kf5qxX/16pfw/B/je5/bz6/+sGFt3E533XM93T+jGbN9GQBvOv/L//SH/wBrPp7yMJXP//zja9Gx
dn5aGBfsjx8/2n/75x8GjPV/Th//42fHzzl+DXwTX4qujcXfeP7ctP/8Q9f+1AnEh9DrhtIkAmwY
2vD88hPlT7QagyoBfw3ANapef/yDFXUb/fMPRf0TP0HdQtEUAtTm/AINxph/JP9pK7qN/6CoBDAX
sf7495u9WqK/l+wf4DS+LWLWNv/8A40zr2wD2rI2xkc5GG01ABOZInIKbzZobEQ+myvZuK0kULJa
Ifp8fLvO4scSVaInxRzkXd4wJACn1NQ91ox25NRZCFdVtknvgTCyRZ82oPLPMZeR7iqH3kVbUmxs
srSoUBZCCviqpyAuPqhmwXapahv3k6Sr3NHVtqygf2UUmtNaSulNVsGPMSvi3iN6Nt5LdpzfSC3a
PLyRqN1eTxQKfmA+dlvF5HoEyhs9zczMTZqMGV6Wx/nTKCXabd/otdMkjex0ssKdpNboo1kjTzVa
Brp3s6GGeCKKt7etClCX0mX9Fupqmj/wuN7Y8lQ7mQSEcKgwyElGUoWSmSmDvF2twVWbj6U31ja7
62Mtu1VD/CDtYgMNH3axYYaOVpSB5C6uh6BBtxliMTvJrzNlZh6NehK7NeT02IbqNbkhXI/3SnI3
dna6qzQN3PRmqm5sUig3Y9KOn0eFFo9TlBQ+06SZQE7lzbbtu/aYFEXsRdIQe1nT9DcAeqo3YzqA
L01B/tYmkI9hdZUa6I2l0iGpkvAdPJI5XiVpme5NawBLRz1ODuinOq8lcXJnNTlokSiHQrVZhl7K
JuM6I0z60pUExCxVL0cPlW6hlzzOwvGuTs30WTU4ioBVm1wBcTr6CWuqu7KQww0LExwkIMRTFaep
JJT/+TBVR6XNtBYSxrTpnSLSDFD7GnKyAyc4ubJIbMeuEQG1P/IeLOjoZN8MfTGrH8ea/BfR88oP
KWj2nLg3GgKeMzmDdk3Do5Z4eUHqp4iQpHItY8weeqqU0aZWbKNzauz1+BpJF6PbFDHIzA41L/qg
Imnqh0gN38ejgugCGrzjFiBw3bfsgt1WmpRc1XE7OrUN1XXJ6bQCV2+1U5FuxTQlH3I9w6+1pqbc
d0bMbsa2LO/K2pbvVDMsbxS5IFegku7dNMw6L7bLJIAAI3/uy4rfqFAufUdoXn0200j5Ap3P8ZFZ
dfmXplT8S1GNz2FuQq58Sogzsnq8bakZvZezqvmQNkq8yUHmE22mVm/IPZcMbl8rVY/ghQHgvyNq
qA+ePUGfeKNy3g+bcDSrZNfbA7M2+lTIlifpydi4XQ+aC6dR1cElhZ5nezkZawtkPnlrl44dR9hI
HdoPPySMG9CNa1imbLM4NihoyqLsfgLUPXF42NmQO2gYb3cyNiVKk2URSq6p4ggGw51pt58zjWnH
rBqH52K0p/Codby6O3G/P5zcqVObLyF/H/do0nvpYkatBEUK0NDYQkCsgbS8M+pBdWaUK/Pnukyz
X0e5ip5THGY+/U9iRdaXCQS7DNUJoZjpZpROUJge+rt20rX7y18kVPB/fBJgETMRHZy0Nl9pTsYa
NSyD1hEVsNLea44zHgIChe64m3txy03+CJG3p+4mASC189Gq7lOnugX8FNrkpUc3aZDcJMQLffth
jRNMOTvbJ682B7Ynr2YVZpZaDK9m3egAnKGZ4ErZsacs2Sl36d5yQN3udU8wTV/yzIfw6fLMzGGq
uNYzReNclkZOTBcWwcyKsDJjrLVtbbuu2VXll3LMgJ2CgFLvT2uANAEE/H0hTsebN8XJ19LBjvKk
7lWQe4L+0G1uZlKWZ+kYpa59r+zyG9yFNhQ9h+2NfEVu5avuS869bytFkZeo+NJnC2EfDekMwh/n
/QCjvoo+TrYb7/pb7SrfGpqT3kgu243u5M0c0NVO8uSrJoALie6MnXH1H+g9zat86YWE6wuBK7As
sMU4ZqC6kTsV7nwHjY6GXz5md2slUSHZ++9lME11JgBRf6G9IxL2AiDEWAZgsWehDCtxCsz9rM1B
3OId4IHfLm804Wr4MqQ5y0zJBJASC6Kdr1e+yy3051YVyPxQI2ic4lBN2+65gto08Jw6wN9zLSfS
Hao+rjHqC22Ov4ytC0mRBswUtVZgbHWWrdjXkIUKd9ht7oCDz9dQRuI30y5ay26f8XAglIVgxoxO
/BWONRRFQ4YOixpTrjqppN22UmqjK4y70H3cFC0oInmE2KqdgiqZfF2/r0K2p8aDza+NdPxweQle
X6e+L7o1d30TkEdANlXw6yocjWp0o+YM2XupUhG8Gf7lEYTr1I8h0EcAWlvoPqKH+fUig103jtFk
AHcCzYv9tJ3xZ6A4hZNVnPq2makA9ujxRawJZqnSzdxHtiv21cfYX7ugn9tvBgRb8bkI0NH9J1jU
SKFqmmeYfNDJam5xNNziE933X3Rw6UG1TdskB6t1ctWFW/UuT8PLcSJa8+nYs9c98XIpqbNWjTG2
Acg38ZO7BlriJKjMq7jamB4JpK/1dfwekT/IHrYSUI/jTtl2LGgKdB0jT+MrBB3I4ErFBXvlLDyz
KQHrgtHP2oUqLi6v342ZjSZLlQFbAAOKPjygoWmD9g/n8hQIle7vJne694WDpS77sraATnD0m27T
Va4BECKFtjrJwfsNi1glghAwVj9GnIFcLyDWX1q98hxkroUMnyZFjn4XPYBdw0Vfycf6CaT01Qey
VeeM3k36xQid9Mvlz53PC2HBZ5Jl9OyAMcVEl8vrSdUtSYsNCV9rN5BVZPa3irfvYguHWbsmZz/v
20tDCaEMxNcU3GRgYjy0yY5YIXXB+a9uUJnJZ70J+ZhrcGuXv+/8oCaINcETBxyrYEyWzmuSofPK
AVuqE8volM/lfUQOcSk7rWI8XB5NSMn+WMqZ4wZeSsaVX9ijWS9xhLiYzuHAfdOvwFOPIO2FDHH9
7D0TgKFcCr6JGQsIQgJhMDlRowKUYyqoxRlziZx/KyfJ5UrxvuWdPyXDvc265zbUNpe/UmCG+f6V
M3PJTMWBBJfYmzhMYxypKYIQr/ygbueGA/4wixxnT5EHFuMgvO7AQEDe19vQt/jKiv6SuMCoUK5F
0gK4IbQRiYmLPonn7sBJdyDJWEBcmvn0Fq3/maNtNzPbQHS4+pHhepXgOr1YnHMKr8YU/GI71oB8
STiBmo0UjF635TiDOz85UgdkZ6vIr3nlBFNBmgfIA2g4zDkfIcqLSEutAZDsOWGJjjbboWnj1qq8
spDntquNtkDQkWIkCK4L1l9ZIwjKG4yD4q6fFVC1BE6AVSCZBo5OHbZG+8mOVTS3t64Gu5HoGifU
uQAHRy4gGLi6AckqZoH7rJqwxfAGbOiDnqbItcQO7ww/gQRtXicO66qDxrV9IlNPAdt3D2QxNXHt
UrsruzY3UmNtL2/vcxsM72QbmiLryEfZgs9Q7C4DwBnX4hlD3O7zzR4yvqk7V4rYJvbU1mHbtWz4
GT8FDVj4X8Rc0GoXQ5xhlHlfzmPqUedb1XWV+o18TUHwNIAq4fIHnttdJoh7QGChAcSoC46Y5QUz
sJd1R9aZV2iyXylmwEx1JaY690nYweDZhuYixhOitqRJ9dyIVEyjObgshPsNq40B/18aiiOtlql/
DRJnJqKZmkMHrgRyt69Psg68d2o8FaAitHeRilY1dBX+7rxhBGRLobQOhYpfeJpBO9SmLBsVJ1WZ
ow2SW9qWEzVroKSzH3IyjPr6Q/TRGEMpwjCRNRx0i29Y/PXyh5wdAY4F3SvAhCCX/HqENCt5z/MB
XFMgbQwnsFula23av+6xGbgK2iSi4OKkiRUQtVUm0uqd4vQhCEW5fjQL/g4U1GuHwa9pAHAmQpcN
6XQbEsCipitLk45OBsaZuzcUL94k4P1xkDOM7+wN2U4oYCWhS9EBtM22q6Dt2VJe++lXo4v+U+5C
u1dNjC4fJECPmmeUrdF0B4nPT6v8vedm9ORLiWC1Klh2uohirLn+Ciz1VZx6/TvqIf32FQQO4H0v
+tu1Uc8OSiAnNPNWwysJRpU1mp01dQaXWyHhF4Ikth9dKQlXLOtMRIGJtCGtAaJFCJmIYVouJVJX
zFSO013/wdgqvoTmtAaZd2if5a5Gtuyp3Eh303XzrXajYQ/x2ZXMygsGSFxLnLQynL5JwE47G83J
1Qf5dopsZz1fu9q9fBNC92EmkWpu6+1aOHFm02JGccMjaFpHp/w86ydDqYMuFbGJWQ3TA6imP1aK
fc8LfUvDeE8J8/WYP162+DMBDMKJkyGFiGKcwmzUbdDLtZ450/e5cYoaIY4An22iu3D1Fntm42C8
WTdPA38FalqvP9FoprJIKT6xtKGdYRIkp4yDZa9Rp72gQoRVg9YVqldIDSAXKAbc/QAhMjrC61fg
gYJs3SZC2tsjUWDIfruZzR8ygsUhv9IUZ7w1H8it1Xz3Qb9V/lwsar4qhF4skv5/WP6cN+Zy+RNt
vezzae1z/uffa5/oTkIdE+39MrpMcCjP6ZTvtU9T+xPEI+iolUHbAGq9OW/7o/ZJ8KO5rwlJPST2
cHz8Xfq0/gSlhAK+ABSCfqfq+frgk0AJilo8MfCQVwbX8j63cJ8Ib6u6kby21iUfsMNp5TCan/L3
Xvz76YLngIoRrcdWCm+pjfRnxqBUYNayAhXsOluJqZY+QDCntCdjTnsFuLiap67ZJaPTUX2N9352
Auc+QIgHQlNNDVLaelBSxXZaKb4ptGQXUeOvUF/rgVwaQzi+orxDM4s8koAU7V/UaB6pZGzaXn3P
s+npZBvefn/h09va0iQJtxkrqY24wnUnsKVwV8TT9ZAq3uVHL7y9mB7ktTakaGbSA0mWHwiliSP3
5bswYk8Kpb8FsP+5jQzhjjkUBvLMvaQHoDGZxS9akBs6BbPsNUnChX1qCId5nYaGUiFSD0DP72hs
wuGakB3v1d8KL//+gHnyTo61nNplAxotPSjSsHOGAtR4kgwewstLsLC6YjeUnEpSaZBBC4amAlK/
sd6zLP29Fuu/X30e9OTVTUmdrFHJ1IBMxlc0O/t5I+21jh3MBKAodB2W7bB923cIptwqNU4zAK6D
IhpqN46qD+Wgrt29lpZYsOQZRwYuoQgPl5AZNWmku73MiwMf2Zps89IQgiGj+JKFepuogT2g0TeM
H3AbciPUjN82PYIRl1NRZ6yE9kHI28GJiKZCnpOtebqFTUTENL+WGXKrSdmtlBHkjHK59kiVk7Vr
ydLjBRMmWtX3Zl9Ht2FXKW6BlupNVsprKeqlpwv2K3UgBANXYnjLtCgxNwM3MmVTQRFtDbq64OWI
YMCI4oC7QVNDQJVkCyM+WBVOMHmsCDhLcu/yAi8NMu+rE1PrAIiuDBJVQdMVn7Nu9ONU9fUQfPuF
DeG4y4PMU3LmRBOD+VANeZFAWS2IGT/YKfJItTb5YagdemPyx0hZuT0sLYlgzECVtVVRWmUQq6b8
qKexG48pfbz8EQuWRgRj7nisEAl4o0AGi8wA3FX9sR9SFHkTyNSumNtLsvjcTAnmXGkDgrU8L4NW
9tEJ59W5fZRtELeaTN7U3Q00Tz6x/CNRQOabpF7BTfBPPhtzS1Y0OOkY+XLeHQvmj8aDJm0V/aCV
k4M/dF3k673mVczP2aPZ+lZCr/C/wYg+S6x2kvHBMO8HdX95soR73E8XLt7F7So2ym6kRTBU0b3c
Rx96NdtUXNrGyK15tCYHvbO9MGyYFxbMdkoW6yuTuLBQYhJCG8aeW3ZjBmGB3mNzsjWHx1FzRer8
95icf36dLngWjVag45hGKwC6ac/C4bNFrYfLM7ewh3XBrWhDROuy0o2gM+wIFJm2ve3kIllZl6W5
EXxKMSHpoymjihqiemPQ7FoppvehulYpX3r5edgTb8LQF65yOSkCw4yQPuBDaz/VFLC+t83NPOzJ
460hy6p6To+Cc2GTxN2tqtA3TozgOqges0rOJjOooLOyycNofB8lEtmkFV9r8l6aHMGBGJJVUq1u
rCBseYQScoxC4zcZsEZrpT14aXEF5yGbfVhXEmUBGrgmN0/V1suqnvlVJ9dvtC0hHhgABy0rlatB
HUFVPaz3/TBcp716d3mBF04jEdzRD1oWhVJlB0xtP0z19Nm2pEM6lAdw5K58wcIqzDjg0z2UMZYD
OFHYQQf5MnRPgTBQl4dh5ekLSyBm6PKJ6VEy4um9XO/sItlBV+CdpJtvO+A0wXwplKGsNiSoD5RN
0aI6IQ+2o8dK/e5t8y/YL+BtXR6mpRkkDaFXpIyhG6QPtkuMOL4dSsBdL4+zNE2iIetKTyo5sQO9
KZ8SzfTkOL0y+2wFObO0xoIxK6whaZTVdlBrivSJxa3yF5Sn07fdDDXBjnOVIt7WcL5YaXWo1OJT
qUYr67s0L4IFa1MNFGuYW0FdT+E1FB04IoCkf1KUvttcnvqluREsOI3KzmJosw4SC+qvG7uDsPMe
oou0XQn2FgYQa4hgNJfyEN3GuDhHsgOmltSJemP3prd/IeU/OQHqjEwl6F+sgA4Ba6zBsRhdu3Uu
vbhw8rKZQ5WajRGUGQF5D6t7vLj94W0vLliuDpw3RGJkJWisiDsAkprgYKqTty2qCMbhyhBNg9wr
QZaV1o0Ugf+yCeMVp7ywKcVWM61XSkmlsRoYQz04mdn2bokSNpR0R+a+bXYEg2XRqJq9QoFVSLN2
3/EC6AWjYbeXn770AYLBJmGnpzXB0zXa3xu5Cmk0ruyUul5xNwun1ks55WRTApWRDFmCdEVVtrda
YR2LIrqWJ8sFJGUNQbO0OQWz7XtwFwJji7CQNbXhU95aX2lRQvD7TXP0Ai8++QYr7cZRywlIN8K6
uyLNAHlDg0GNttfXOBAWluEFeHUyhBwCnZ4XWR5kpnaVaCNAIrbl2n331+VPWJgisWqlVKk1M9xk
QcjMxI8Yi50IrQ0rEyQUx37G/C/YiZPXpzaNJMkys6Ca9qWGhgdcusAPsFH0eHCgvu7h8mTko4P/
yeQIzpmeyccRfxin61bqnQmU64Oc78y0dsI43ufNWpppdlBnLo0vCIqTN1MSpTFCJAvQpi27tAHH
sxx0UAZGA7cLZtAVH7O0fPO0n4wCKjdi0hajQI4iLcwDiAhQU1g5U5ceLjgAxVLzPCRKFpgtWDc0
a8Nj7vOcr1jo0tYQPEDO87xpzYnPZ9JjxxvFQV1/DZCw9HDh0E6tOpHrSc2CUWeag7T0tDVHZY09
aenpguE3mZVmYOqiAR1L6qmyBBGffFxjz1vYOiJBn9kZyqTEMQ9y02rQq1OCMK+3P9kRr92urONN
YY1rFCFzhH1mm8pC5C1HqKdXEIkN6t7IXMO2yGYahm5bZOqws6QUqjFhme+iJjTfFi3Iwok+lEqv
j0AjBsZUDdc05fqjjVal5zf5G1k40m2rkLKM5CkuK/bkSLR9kJO1Pu8Fe5Dnvz8xti4Ehgf9fVYg
D61xVaRkujKtKj+GA6Bnl19fgJ39dGiyYNBR36UpH2galEm0yYfmsc2qbxIdfDitzniq0fJZcHQa
V/uCIrPZvXHaBFPnDaB0CTgoAwKPUnpWTnNjI+s5GsQuf9icPT63zwRjlwkfOo1OaaB2g3osQXB6
1anIyqJHj3kSBCudZGqMDctCH2119YoHWwgCRD0de6poqetqErQdRF5LvfJZOnwIoy5ykU51Ln/a
gjOQBWcgKVY66FqXBlOIbk3SRuhvbMn4JnMh9jyhJ5tOjvQm0QrJDHhj5R85KVCYIkid/Z726b83
HAQCXj+/plRN0TCTBHkbO1aX7jS7XmH4Pj8xRISbpVUlV/LYpkFoZV4XQT2YNk9vmXMo6b5+61yK
qnBQGh7oGTpMuhgND12+lqsUeKH+nhPB0CMujbqSNwms4T0iB4kntxxeZKS3bVreTJN8lXVfV9Oy
S9MkmDxkNBT0GVN65HIMVtQGcEBom64lh5aeLlj2aI59iTNwDBSZM2eISbXJ0by6sjvPmzXQbK/X
IeacjUiEJgFOWYgzKil3uGQBlJv0vmLW71iWGX5fAxnVTmRYcZLnz0egHl4PakFyCC34RhxMJYrM
quQMaeLAP5ZG5fBpDcq9kC1Hj8/rYUqepVVo6XHQWTy+hjjIcEeyqvgCMex8U4GkayqHI43AoYm9
gRakGyWWtm/a3nOL+6nRK3KXdn0zSccxrG7GbkSJzHhTQE4swZ+YvM+yKQ/VIB7LwimVuHcrq1oT
BDnvcIkleBOlTtIo5PIY8HL6EIbQ3gBoYlvZ9kYb24fLkzNb4a9HCbGEAKKMJB5TKcQYjdVsVG3S
XKiBqC7vcIm8PMT8uueGENxLVGKzckVRgpJE3b7sQ7rhdQxl4yTnaH1uEiDN6eiFAOS9KclERJCW
LZFJrxqZB5xFV6pRflDUKrCnN7piS/QxILbr5bJvg1qd2veUFh4Qx83KgizNluBi7MzoQPFRtUHR
Kc1GKyXDs9FI7g99omzzoYc4BWFowUBD/uPl9VlwapZgH/VYqPlETOjpWgUYtMNmvFakIVpJ2S89
XfAvULxoJFOuGmB9wi7yxsoyPnZluUq2tPB8Q3g+mB7aqbBb6UhKK3QtLl2DYf3922ZGcFoGHDxt
66IOdMQkmaObjKHRZECBacU0FqzPFPwHOsrLsJoa66hWxCch+iF47EjxGtx1YW5MwYFoiWHwCOX0
YFQm2U3NXvYgfrIGD1g4OcS+mCQdrCTMFetoS48x3xOSbQrlndTfD/G44roXPKApuA6j0JUhBAnE
kSdd53IoXpbQJTeiDm0a+8trvGBvIlQvBt6p5xHDEsj5tZmpdwB9HpsIYI22sPe9CTFvdEiusOks
Lcj89yfxp84oEq+aJh0lErlFA2E8toYYW3q04DcYmrSlAef3Meq1w2hO9xmaVS5P0dKjBQcRdzQc
CyS9j3Pyp8C93w5/D/f9Mzg0BeuV0CM4dDWXjnkTb2QjBqY8fy6Vwn/bmwsGLCdGD+ZYGZMiobU1
ikDo2uaQjr789AUDEEF6mYpWxjol0rGJwa+RFOCKkcHhU7j6EH6Mu3HFgy4YgYjTI50NVeymk45K
qQ7OVLf+aEpbFUU+R82MlTBwYY1FrF7f23FYTLp0LKThUZJjFwInK6fx0qMFI1bDhPYTrgHHyipw
DSb7JGcfL6/Agv8UMXpG1ygGs/DWkGN0w+5Bad83crYyJUvLO3/PibH2SgedHmuOG+3M18BPmpvU
AaAEic+yWeMKXJocwWx7i9QTp7AttdXv+trw0PSzFngtzY6w+4ldTXnPcDRCTdICVGG8ZXA5oLVf
cZ0LEySC27JxkrKhwcICYHjPO37IqLWvWHjbNsM27CEbeXmVF+YIRFSvFgJEJWFqyKN0BCrWxaHj
zfv/8qMXpkiUmzBoXadqYtvHsZ9ALEISedNkyseKVPHbXJCIcUtzraq6eMAuKsadQSQPzUMrG3Rp
XuaPOtmgTVqDJkiX6bE1IbvFwMRhqyvZhqWlFfa+yiW1AQvTd5c/sW8ZonQc7mV+4OT3xJN/+n5R
Q2xIh7CraS8dp6Qgznwa6pa6ht5dSjuIYDY9DUnbD6aNk2W8o6PiSdSJtHbT5f2OkPEuNLvjRLrU
qYeV/NjSnAlnWQUKJLvIkyrQWPNQsP6D0mmPumlFbj3pnh2tEVYunAci8AxceUNrEl4HSgPYdqJF
kzd2SeOFechu2nbFtS7ERSLGrKnbxi7HvA4i07iy1ey5UTRwpMoHCPJsrTa+H4Z2c9kIl4YS7Jvg
vAcBnVEGA5OOIIPwjLh2s1K7Dpt2ZxvRMdHXuAEW5k7EnkHHQOF9bJZBmuq3Icvu7Nw6srCGWHE2
rJx3C/tAbKZGGxIdU3UqA5uEhcet/FExZi2ibCj8EOFNh37ct3lGsbErk1Vt4DmwrUC8dXdtGlYJ
IPCF9LbCD1qeXnsYaHVIRlXZdSDV1Vc+odKmZPyN9iIyKpWFOSKfXJWBHg7sQz0d66yAbMtA9IPU
zbwuhgGf8LYtJhyzFEXCSe6xJtC2zHdZ2skeVgk8VhpoyafEaH0CVnAn5/XbsBZE7HnNy1QKObpc
giYfxmYTSzU6RTM0+pYrn7Tg/cWuakhm9aZUSzjdSfgUkyx07WZYCx2WHi6EDrGZVINFKxYopCCH
BE291yXr6e3l1RBYcH66fhEFZybgVeKcwtrtp5Hd2am6m5CYM8fRy40vKM1UyjvgeEOJoOBcfULM
7ql5vOn0d9DGdfT+8xzvjU3spGh7Usk+i6QHAxrUpiyBwi4CR8Pa9XBhIkQwXVmmBDmAMAxirthw
SNZwz5VkrWq74CpEMJ1qhFSiNu+DNsTmkGlQS+m26dj7STNvSJ08Xp7vBa8ngupCNCDkEEZqgkaN
r4ZGuZf48K6306vGiD9dHmJpnoRYZGBtIrO8bgIiVyDLskmEzc6+vO3h86AngQ6aZAcd/JlNIIfd
VwiO3ypZ9sb3FhxD1yEBA+B2E+i5Fd9Z9jRtsNxrPEdL6yv4z6LpMRFgOkXyq6kdTc51kEoPPNuo
NLfQDVW0LtS49ae3TZMQgBSlkk31XJ0oLal0cj2eHIvq48pZM6/kmTSuyG2sKJLaqlP1/zi7kiVJ
cSX4RZiBBAJdya1Wurqql+q5YNMbIEBiFcvXP88+PKvWlBKzPGYeJLREKBTycAcB11p+6vzyIyhN
dyMbf17+eMseNUF1Ts67YBpwGispTuFQ358Nfo76Ry+f+P5yHwar2//9jgmuC9o2Z54u8g9V+oHz
age/ccjTH0V9KyT4xUtv54BadXZei4HuUjntB5Q/gMN1w2XbxnjeJm/3cU241hOAfcIfn0JnODQF
eyJ59MqgNXd5iJYd98fjvulibscwE7PDk5Ysx6mbn8VUn/xC3A0V6gOia9NNJh5vKNaxGBvUbuRQ
o4qXAZUcBa+uzIuagLyZLqIfOjl8WFn04NHmo6/7vfauTOCbRPYSbFszCG7Vh7ybqx24s3ms63Tr
WmYxFBMsh/J7BJlslQDjtU8jk1846GRwU/54eYVtm8g4mhVmvvQEjmZ3Yr8a6WUoAcK52fdNf1Lh
ZnbX4tBNuFzA54CliyM/1Cl1b6Ypy3e1k2UbOS1b60bILz02oZQpFR8gCYQY34OMbV3L0+UZsjVu
mJmodA8kHthvy5DRU+FEAWiVgy3giq3187q8sbC6RzHcpHPxwfVVdARXb3WCVsHGSW3ZOybQrVYq
yqUaCpx07QdnaFAtqx8jd93wDrZvP///5tsbsHsBiOYWAABXt3Phf1uddqswwKAz+r9zNSkYUNNV
dauOig/DwnY1D+KC3RCorjoRBCVzsV+beb9W9MDBF1azmKF2oG5vZ+8Ved/D5ZX/87LxziH1Bwn0
ZoCk9AA+DDVes3sZV+2tmI80fZIT+fNDJ7K9XdojLZ4G9bhkU4L3hRsJ/DZ41GKZ8t1a/xjXdUcK
EIEvO68c4zF8yYYXOeRH0oZghv5VlRr0u8exG06D+Lb6r9P0rUs/zvW3Qr5EYblH0+h58V5XXM/R
m8P6HbgrD/PAdhNuOByg7qX8tJD8ABDasevSZ1qCTJ8Od2ta7QN6FFUbz+1xmKGJ1DcfMIiFD3FE
7lLn96w/LORhoOOuJWA/84H6yrvbcj6Oy+3iNI9ZGT463XwCEOJzMf/56C7bwuj+QZq+N79GiMHB
ee64PjaQn3cncIYhJ9rvK7rs/fXr4NJ4Uf86OUGt3RGLv1ZDTJcmJt6PaVihPjzGNNtKCtosxXCD
YV+AJrRQxQfVNiBvGd0hTgEc3o2o0t6IeCxnqQkd7GmDejrq5igFmu+zFCAMMa9xHtGHVISP3ibP
nWUoJmxwZEMIsog2+1AuLZ6dKMhOg3C+7cKm3hiJrQfDI7o9iCp0v2YftI+9UOriJZqzHCbIv1w2
PItjMZGCQM0SIQMMoeC0usmKVuwr3vj7y63bPv/8/xurblU+OivwD4nm2E4reNT3OsjBGV/2V4Zm
JlQwrB21OHWPeEbNp7EskilwHqpyeoRkwuHyKCwHt2tcNZysXyslFE8gbXkjgRryQn2Xg4uy0f3z
5S5sE0X+niiNYmPd9EWULDTtDjSHMgeDpExK9JUbybB/3y/q0ltUmDAfLrCfPpJyeZGT2jifbN9v
GHUz9nmbkixMynpSMYgto/N7F3xZuBGBv59qBI3l3xMErAv31eykiaOXYZfV649SrjfaC/csAr1j
73/PhmKLYfd9o/BNNGDjS4Ak+5IlfjhH/4wQ0MvjCPuMbyyGJcftm5hA1bheM+XCT4aWH4FD+bds
o3u3JL/rVd1KPC0B6pw++ksHYTj++/IWe38X+yZYMM174UzDTBO8/38uCuc2HJwdnslu+sbfCA7P
i/HfQwbl4H8vEgQE8HA7MZKQiu8cyv4dxBo363ILzudj74AhGojnr9HUdVdZJvgv/+5w7F0BGymn
ZOr5D5cvp4ipPF6i7mPR0i3zf39vQzn6707WtUxdFZ1jjim672bA3Rl7cfFqc3ldbM0bpt9yIX2d
eVMSLC7/EC5CVvtC5hBVqLIh9DZmyrrlDAewtFGEBLc/JJqWO1Wux2ZJT+mgbnM13tfpdF/OzcuQ
o6oynF4uj8xmRoZTQL2mW60tHRLqIKijdP3FF/e63WwC+NoyHVB9QIakKvKbXgAaIGjwsY6ASYPK
8VXfb8L4WqGpBv/UkEz1cLOOzvOYjs+Xm34/QvFN9F7gtFkzy3lIFqV2wcD/gXM7iYgcK+I/Adv3
6XI3lr0VnX3Bm/M3p5CQ6Xg1JJmUR1bzV5BqfGSF2l9u3uKUTbhe0ethTkPeJ7qcnrWofhJWHXkJ
nvmmuiEEFwleb0yYbSSGpYMRFtqtWdgnA/U/j6q7dat8F+p6I5to8VyRYeMlXFJTq7RPaunNR78s
z4cYFBOmKmVQPh1/4UhI72cQhu2kp8oNf2kZFDN6batMc9ddh0Su1V2wgg4sY1O764vq2+UFsnVg
+JbFdYapIl6T4MX/1uGgrK/wIogaw+rKERhexZnE0uFe2iRNSuQ3so5TUlRdcRcGhdywdIsXMVGO
4FJgAFdHfXKuCIIsMC1ir1zC+PIM2RbeGMAK+Pyki6BPuhCXXK/bZ+2661iwxlCheuBLWUExtT9A
mehwuUPbcAyn6EW6FHVYqsTLUx7PzSziaCi32D8swzFxiX7Qr3C7QiXtcpMijbyM1Z6XBS6lN9R7
jKiKu2WjcM2yt0yMoojAgRl4hUoKRfbN+G+I1VnC617hII33t+caeV0Hw4DWS5llceqUCqsyZxue
3eK4THgiD4gPLapZJvlAg59+X40/STQtj7XO1h9eKFHqRZ3mtW9XKORdte4mXHHkYz7qlchzFEFQ
VZSpoTlkUtMtui3LxmLGxmroGpWFP3VJKFcRxkpJMj6yyWHR63UjMFzwGvXuQlsqE+iu38MoEhm5
V8ErfZMBGs+hvQ5YIJMO193fo6/lGLuFO3y97ssNN0jmjFYO6LsS3ZSr2tFulr89N9zSYLLMvImF
9NYxRRXkpJKg0uqL06QMaamabKASbHvVWFdatz3PvaxOgowcC989LnP7mKE8OerIKU+DOIqGDW9u
6crERa5tFTaoJhnhPf4BW9gXwZ/greJ0/Rjl0U4Kcl3IawIjVzB4OBUImRO4pbnvj0WYx3Jxr7M0
ExEJIbXR76ZiTEB00sbSd6Ej122dFxavx4yISrAwm4hMEXc6ZfhDsGp+WjovweX00+W9auvg/P+b
kC3KQKICmnSZFCg8jonT7kfPeWRrcHtd+4YVsyHKCjwuyqTvCh47U6/jAVzHtzJ3ww081Xku3rkG
mvDCtNaU9N3aJXOe0piLMYrdAeVRMaBCzqGDdt11IEyAIf+erIWi+mHKpiYJOvU7CPpvcy22UKSW
hTARhmrMlygUa58ERByXvv+ctc1NkYoNW7M4DRNeGNVBPYq1RvNafOK6OwXBdVgp8Nj+PStBpVY8
jJdw0MIJd3rWr5kT7ed0quOwKW+u2kcmcV4uBt1KUrTJ0rkPBSufJ7ilzou2KvZsF1YTZbiO2Zo7
NGtx3GR9XJ7ZkFQ6fZl6BY0AD7RmZN35c/srgMaDJGLrNcS2LsZZAXzeACIjp0kKP8ug18e4Dw2J
BbeP6ybOxHTUIXfEBC4BpMrcRCr1ApT4S+NMG/Zt+X5T64VSDcHHpeoSP+CHkZX3lZI/r1ryPxKE
b1xT6IDPNuhVi0xFHj30PQBlXhrlj5SmWwZtOYFM7vq1n9u0aOs2qcM227sQn9iVUDndl7QpXjUk
L35lgk93YnLzLRYDy1XcRGV2QkeuD5RHQurZ41/dHAy+KF0eWlc+VjmZvC9KdcSpDgt0F5WzEYFa
vIuJ0hwhcrs0M2mSNOC3YqiOQe3ddHP/5fJSWXaByQIIzj9Nc6eBkCpKU5vbQReLHFBC0UFueuMQ
t3Vx/v/NbiDMk8GZXzLJFKtfXAKyfbLq67jQoNP5d+siklPaRWubCJF5/AABGgfyjQrh7Mb1xXJI
mWBPVymv6UvaJgTlk9Vcn7zeTVEgE8FJ1sW365bB8MStQ+oxKkmbuIXjfB1n5SfAlm6lW20rYKQP
WAhAEuXw83RJVexm/YE5Qm0sr22DGn5wAmd/MUA2PNFC3bkzeSayPVWhs5FwsX27ee/WzrKSAUq/
1SL4PnQR8NOq32J1tbVuxMwuC8a8lXObMBH0McmC29BRG5cJy8SYEEiwkdU61WmLe29O9mkIhrXo
zLGzpMQ9XbVtTOwiqSrfBVllm+QtSkFOcwa9tbuwjoatvLltDIZ1McC0SpeGZYKMQNKw+r6KqiXu
HJ1eF4ObKkUM2mJIp8F8F3d9LDR/cMb+OpsyOe7KmYEueeRt4uDyfBf6KTSCQrG8XDf1xr7spnEG
NDtDVoPORVwPQ76DFN3G1rFsSxOJB1kWsASUSGpwqcpdvXBIZDubLtOyqCYQLw/moQPQp0vwzLN8
q2SPU7ntVvpjmFb56fL0cLjfd0J7E4cnoTHs9c3ZoVXZAxDZcucO0T9OC5Z+Ot2P7bxnqfpYuVee
Y8TYqH1WzrRHKWBSplCMZNk/KtffLw/Fshgm4C5TeQRFMzi4tez3EPI+Aq94XYhnYuyyDKRukBlv
krYtUHsBlcpdAN7TpJ7XKw3MBNq1YQRiiblpAIRx7vpqPnXdunEzscRgJsiO5rVsuIs5n1dkDz1v
ag5THVYn0P5Ee0LIuBMpxhG2Y7cxX5az2KxW8AOV52UFu8gaimQfdtCwTEGcKbFvh+uKVXwT3Vd1
ZTFPDqJXPldHUCVkcSSKl8kddlWlvdjz5G3kTK+XN5fNFo0DCLk+v8jTGlneLvyJMgkonytn3QfM
3Zgyy+41UX6TytLFRdlIktNmOuah+pUL5Kovf72t8fPOeBvaCQ7x3HJUSe8Bpi81aY+qb+T+cuuW
uTHJ8FZo1o5Tjww4TecDLkM3jRTf+0pfl0v8Dxke4hZezrpKal30D4jc2S6c/GEjG2f7+PP/b6Ym
a9J5QqWqQtwS7Hu/emgC9dGRW4B5iyX8wT+/aX7NVSD86Nx8r44jq/6BhuWHKoq83SjKKyfICBvb
aWjTsWxUQvpiL/nwUM/tRubHtnGMoJEqN3SmAo5PDX0JDKHzFKVqOl7eN7bGjaMZypMpr6krE+XJ
7hA2KwpnNEpJrmvdsNhMeE0TlMi7zZH8jSDgRrbXcb35JhytDoSu5nlpkpCv3tFNKXCKUbOVbbPs
SBOEVjgT48N8flgYnZhX2Tnl2TwUtPt8eWLOR+07R77JVLe05UQFCr0SxTokePKEE3lcUNBbKe95
bthG4aptGGeLeLPzAcmN+ojh1HG1/NEN6iSBgY+ov+Evbc2f/3/TfJ93YPfiyBQKusR6/qeE6Gy2
lRS2WK2JQcsLvTIngLcf+/CL1vM9CvI/N5N301x7KJsYtLLAJvKkPqelhpPbVJ+4P9yxeirjgurb
mo2nQG7RRthW3LDitJky2RRFlbQjQMAkvOlIL2JeiB+gwHig45akqcWgTV66aCAlySSTSaNBTBGL
Aoq9sTemW7dv2zgMk+YzBCfDLqySSEUSp/343YnEB4BNf/GWJsOkN7ze+3uLmtg0vLzxiXO/SmTV
nxw/vZ3G/IHndMPvvT8MaqLRunyVC3HPL8Zucxgy9STFcEQRyjfKmzuekY1j+f1NTE1MWjdkfMig
qoPsXi9udZqPgAJ1+a3vli9pc2XgSk0YmoB++dxOqcItpVgfiqnpUAMphl+XnZUla0xNCJpCNrpG
alglELF6DIhu9z0WYq7EbdfWL5qup3lmN62iRz7oDddlW6Dz/n7jW7zF8XCXyJqkktENhNC+AGt9
Awmz58ZbDg3PN8Zm22bGuT2ixDBzyiJPpnD52gfQKZX9ywDE6+WpszVvWP0oWaBRFdYkHNzf00q/
Mb/+2HvOxq3C1rxxeheDFr7XwQEvVfoK4sLPIcL8htCNkNXWvGHrfUmg/LhUTRJV45dpJf9mFHKg
rr8R9r3vqiAk+fcSUx3RQXWqScYmfxbOeq/7dguaa2vbiLZpU05l3dRNItOMfyczdT5Pgeh/XbWs
/0GaQb+36MMIaR55BgFFykvnYyBmhvq4UvT10+VuLIMwgSerqCZ/St3qzMD0T+bU36G2ueH/bE0b
87P4pOXpOFfJxECnRv2iPEU+ELnXffjZqN8YbxEOXqr7MEtKRdRtDf3xI5SOtq7pFtdgAk1Y6Ggo
w6g66cbOO5Vgez+19SxOZeg7e3cNgIhltD5cHoqFq5GaGBNHyTLXSAonhQzLJ7y2pg9FtcgDzfxo
P46AmiDZHe4COXVHwJvqPWH1+JCr5ToNBGriDaNgzHzHlWe8mXJjyXWwm6craZuoCTfkTZF1BYMR
Csdp42auULxCjzJAHSjxHpbB2ZhHy4YzaQI1xFGUC62RZAJAPhbN7MTLuXTh8ipZzlkTalgJCVGj
sJTJMrLP6RIeA5CRqlruU46XzOv6MHy5UhpqRwVMhkTki5q6eEKwM9dA/6/B1oXJsrUjw6GHwptG
lQUgfvba11x6j9APTHha7CBL/py3zca5YVsMw7FrNw28ZVjqZA7LMi5x24nH7cWwHBvhudc31j/m
Yd24jZTJOlR3Oi8yMNOHdxV4hS4vhOXrTWDTsoRsSGvcKtO10qfGXdyTHxVb8uK21o1lXtJGEtC7
i8R3O4q8Wf09C7bekW0zYyzvulYEBft5mSzOGkJNYIyzfPgXHFQfr5sZY12ZT7uhqpHpCMFHE/dU
Vbs6DbfQdhYjM5FM4HVz6Jwjjd+0YPxCPujfzmluQXNVx5Loq96wqAlj6gHfICTPZBLqcvD3yL8X
K8Tuxvr1qikygUxFWI6LX3k1IIPFS5YO+wZw1I1jzzZB5//fbPxyXFk5kaFOwPJ6GKR4Wvj6xMHQ
GLvLFmbb1sd5a73pA9oscqlDUid84cec830gohO0dx8Lb73qWk+ZYb8sFOcLnl8nFaufilyR6dTn
bF0+KdCspF+vWwcj8Pb15I0uUF9JMQ5eEOd15KmPU8iqraSixY5NLE0lwbPnK1Ym9RBF+26o7/RS
FBtnwTlM+m/+hpo4GvCBAZ0z6zppBrx0Ow4OAFXJ+TEbZBRrRAa7KnPUjle+s7G3bMMx3FJRUBxl
StRg8GLBtyn3l7vMWfXt5dWwjIcZrXOSFbVunToZ8OoxkvRVN9WtXpz92IhEDOK+gbbzdSMxOWoH
d2W+8HHGVW5Az/TTMV85O14eiGWa/gPY1QNzBtUDqx3p/OQSv9rrKvA3lt3SugnCazvCIEvcIJ/J
y2nvcSH2eum3KGQtp4MJvIN6EB0CgWxdz92nPKs+MAgAxW1F95fn5v13RsD4/nYdEl50YaGLuJkA
/JNie3r6U7/0x7Y565vK01xmDy74JS53ZxuO4Q0xO0h91Mh9dHXwpR4zFGD5Igaz40YQY2vf8ISQ
AO8cpiRelUNVHiD50N3VjaS7DvqZPy4PwWIWJnIKMPmudgdWJbmo7joivwLA9Oi6+ptHkY/Mp891
viXpZevKOLon4MtmKac6cRb1mq31LWRRYuHXD8ybX/xe7vDMdro8KssuNmFS+ezrLkpr5zF3+Ayh
olF24IRAmfzGPrMMxcRJVTXSBlBTqxPoLh4AmTxNrfuU6u6QV849DYIDLkwbgCPbUIwtvTQdD9wU
C1Rm6SvP+AOXw9aDnWV/mWAmCKoTZGyiKlnr7ocQ5W2Wds8CQ7huFYztqzVeZwPZonlZCCdes57H
AP4tW9GabWrO/78JFBhmBa9SvErckJyLribfjTHxXbvhC23TQ/9u33GFKyaG6ena9kcboRgxOt9T
SvH58vzY2jeOpFmOxUJLJID9sD7yhcUrqKhi2fn/Xm7fEkiZjHF8Ia1SK9pnRL800n8gzfylHcjt
WafvuqPON4y69da5yIuiTOTI8bDmVuU+mq4spaQmaAq5RYW67QLhJnQLd87YjBDh6LbAgpb5N/FS
ERgCu7qLxJ/kE5zP0WUaDBbFlXdQk+1t9EReqiwrExEpsMlLL43xGLYVLtm+3jh8Wh0RxxvggyCw
vM+hdhAzgUvLzDb5MCz2ZWKCgzxvJzZjbbkb+TGT6rXPgo0bru3rDdvVWk1N1S5l0pRejvqUst45
0zoj2CDFxiFg68I0X048Ggok0ZzBm58GnAeHpmL6eZy9LdS3rQvDghvw7C+1P2GFaT8fyKqiQ0am
/rYHOd7+shHbFsG4UJMVZDa9J3GhLltf7yrShCBJqGqQq1zu4HyQvBPom+iyiqu8RQQmEj0F6z70
2XKYAxl8nCfwsAWk63eyQih+VWcm2IyGYbbqcMSVpUkfmQuZwazetbK6D+bqGSUNG57PMmkm3qwJ
5NhHsy6S1ms+IRPxuxu8jRHYmjbO43OFPfLuXZnkY6FBwpATEFD2W4WYlg1lossmWSiHaezZoeG/
NOkOhc/vKne80l2bEDOIOXMI2OBmQnx1T8H6HEMHZuth1rKTTHCZi4Q4aSAImQQFMtRQKr5FZux+
LNPTCoGfMeyuMwkTaQbZTaXbGbd3lI38qkU6gkhYFNfFWyaorPXKNmzDoASAGRm9dXoVfLNIxLa6
hi0vuV8tpPFLoET7g0/8u5Rm33S59XBt25rGWRyOIRnahpcA98FHTBDAw83QvXLWTehYEAB6zbMB
p0GA8gqHS/fA63yL3dYyNaaUalr3YU40KRPk6L9EnXwJy/S1r8Kny37HMjUmeGxRuYgEKDkSwop+
V6ZtsR8CcFRd17pxFAO0LNkicAxMUKd5WVbf/QpVsuu0v+kf/rU3YS4PpMxx46+BE2j0I6uj8WM2
qWG58uPPU/ameQ8JnLkfAer2XA5g9/DYjtPWK5ltVY0jWKKIAZUjmJh2dF9R8HHLZPDJHdzD5Xm3
NW8cv5OHRHMN/suklWUdix68Nyz/l5X58XL7tl1j2GsHOtIBTlgkuIdXy32DSqLoHv5/2lL8snVg
WGxEnRkYmRnxrc+yfd0twQ5snlvO3jI9JoBsVmvDoecJV+anbC+Bkr3RPP3p9t3vy/Nj6+B8PX6z
deqWV1CSmstkiNZjn64sprP71CODcF37xlk7Qp+qKVYXVjt33sH3KD2URPl7LaFIe7kLywqYRGYs
64IgYDnuSBV4iOKMF8EvpJ/FsHGHtLV/nro3U+RIThmAXmXSLZ6PaAcvgyu/TpAGsIS/G5d94Hd+
h+sRK7OP3tq8tGrEm+B807TFS82rj5fnyIaOMVFkesIDatH1iHmGaLdW3UF34XfdVUeQWeex53T3
dT5/DzPexZDquLncq21zGcatVbQyyMbVSZ+63t7PG7rvwBsB4NoUbCzO2T+/E/qaSLJJrw0pzrGc
mwcI3Pt7ABsODsmeWpCEXR6FrQvDwsNRV+BSpVh/lBM9g28aakFukZ2mPA+eF6R2NlzV+7NFTDCZ
8pei8wVyLV6Fu6Y3d+OuZyPHOzQJs3njqLB1Yth7wBZIUPgN3gRI9yV3u98ZHlingH+9PFfv2wox
oWQh4qOiLXDVAbH9uG/7sdhBG+/ajz+v0BtLFFU04mTDYs+us96k7ujeDWOD9HyqtmTL319sYqLI
6EACsVQDEJBecRNx9i0qnQ+FZE8q8LaOVNskGTafkTDPMDNlkgk/x/LWa/gtcqL85fIanJfyvyZB
TNay3E2rVgddnbTZ+IVHLrjeCBH3fV+h4EGuGtntdjpVwbSl123bU4aZB8skRkGBuweVefYEruPi
IyDa5Z7wTTEI27KYxzi4masKHF/I44H3r88fg3Dcg9YOgrR6w8xtozDMXK+lkzPArxKEsNNeBH59
G3g837Nms/7BsvD/wZJ1YKisgKlO0iFUu1CO9W4RkEC8vO6WAZikZRzUF0AYwX9AxqnY1cHyr+6l
BBvf+Hq5A9vnG2e5rJeKR+mKRYi02DkMLIIoQbnuXZqYCCIX9T5lzQaR5Fk47IoJ1LR+mn7J0wLQ
So9uxCPnb33HOEwkUQe0ti/FhIQwTw9t2Ow92j3Ici3jseaHsN2ixbTNlWHjy+JFEwldkVDRwvYK
v9ktbj5vHBV/7lTvDYOanrALwy4AwFkBDgfByMNEul3hPUv2nIMdwWm+Cz2D84Hfz3S6ccdPq/B3
Q/61UeVNPU870Q6nxb8KDQFg0d8fE3bu2kUuLq39UIV3vAirD33O+42xWkzfRBstEKJrehdP5FEW
HUvUzEdkvg/K4QaF3PvrNrZh+uOkmCuoQOFQqrpg17LWDXar39HrOK2IyROUdVo0tMErdeo3+5DJ
Y0G34JeWDW3CL4t1Xl2HAfCVC+SwQIEJhaFCnAIWebOMNdHD0SF6XQ7VSocsvW7GTAqwfGVqqUsc
k5nHbkXuPXi83ngxtRxfJv/XBGIX5nhdlYypW4LTsRj2LYUQD6m89sAHlu2mLs92zUj56arlN6Ga
hPbdXBZY/mnhBSip3fl+XqN0A7Vg8QT/gWaGvggH0SBNDhkXyMll8uBrVTxd9+2Gn6lb8D20uIAm
S1/f1pyDJ6/ptqpbbJ9ueBkdraBDWZDq7cuF3kRZuMYzhH0O13264TbypUF1hkIYJNR063vzzehu
XZttH24YdOCEoaAtPryj5c8eUPPa2wxCLf7IBJh5pELqslb4bJaBG7S7U6w4sVk8iisJiIgJL3NB
qgkNo7IEiUGR7zKZ6x04b4ZbDtDOp6sm30SYuUMdUGAIywR83NmXtcMbbAzqpmHdX9f+efbehOrM
S6n2i7RIasfJ5E4vXe/GbpC6+Ua0Y/F7po5oROuJ9UEpkihPH1SQPzl9/dCQ6gTZ4eM6Xem5TZgZ
qNFxskL1IsElrD6W6VjHOcSHN2bJErKZNKBydEsX141zQKiQufCLOx6Wvws5X/VER0zEVN7MY5CF
YZHkwBASqn5OWSZjvHdtnM1/hCLeiUNMmFSRA8JZhbDhaCl2fjBPcdogrup1svL0nzO+eXSqrxAC
3S9r+NB4ZOeP3u+aVJ8vbzObMRqGHkKSjFddW4JoOIj+9UqoNe+jIqAfxDpG31KmRnGdGzdRVRPE
pjK0KZKVdCNEEwb+wJohvKoyl5ioKi3qyeF5UCQZifJ6N4IX8Z+1WjYl1y3zZErbBYR3q5irIknD
Jtu1Qf8TNTkfIpV/z1i4cXBbnK6JVQjBmTxnIy+SAMJlNwEDMt+h9c/LC22xFBMWls0oXlkDLpK5
H16UzO6WMgDhLN2Yf8v8mJxskjVqHggpwI0Xgr/eufeY/1QLuhv8rUy0bQTn/994RNJkgPhFyHRP
S3mcNbJus/B/ROkWlYKt/fOyvGk/wFum5CMg4Q6EXECb5T2rGW8kvQ43rn+WIhNi4knFyiaIEzjI
pXPPP5DA9ZI+G9efYcr0oRmd/IQ6BhDYp23U7BidyG4gLWrjluo6ZV5iKsSSURf12BS4I67sq0PS
545UV9q3kWGQdIkGxnA3r2ZHxUrT8RjhpnG4vH3fRzViav5enKptwdHQYnFkj7cBRdqfmSy+V8UZ
tBx8nVb20DXuP0tVfbncn2Uz/Ac9N+llSR1cOPwuSOl+bqgWX1Jk/tih1f3ENrqxmfw5hn+z5yaC
LKIzLpi0VL2uJYAxjZNdRzNGTCKwOqNBDlreAmwk/HPTL0scBKS/Lg9q4ubChfuTqJFt4K0rjhNw
mjsu2Y+pZVvQJItLMYVeI69rAPdAkebZpXhj99HteFxG/DlFkcmVozBsHkHWPEaBUyRqjsADJrsj
i7IPg+tuPBvYtpFxARgnH9gwhShOFcGdy/kvCHHcBGG5EcPZmjesAmRaeDuDQFEyrlN4OguM7smY
eodM9+XxsiFYVsGEn7mBN4XgnC0S1N4c50YfqKDfJAOvaupdd300MWjhCs21ZlmzJBj9I1X+yVk3
PK7t48+x7xvzoinYyHM8PiXrWUUddI5xUQWnCVEWGB+u7OPc95s+UEtXD1UBcgcQg637fhjCHRvn
LC6crN2lZbAlsXx2Ce9EiiYSLeqn1gmr1HlcfNDJzeWZgYQG7TFgvH4Oo2CAGCHKEtbVvzLNbpJW
AnUV9LBA57EK2AvY/Z4Ub58v7yqL3zNJzspSEsn82XnUWuT7tpXjXhVqI51mW3XjXhx1I2ckwxaF
K32t+7wBIFA9QU/pi2yiDcO2DcA47WgDatuWds4jaPzTOO2IF9e9t0WsaWvdsOs8dMu5W6TzGLa+
d6zk0B8Qm/QbsZrFa5gAtKAbaRroOU+oJMe61TruI/1pbafD5cW13CxN5Fm5Ula2eZcnQd7ddRQy
baU61b7zMnPvy0i2criWSTIJzvy6pZkmU56QyYWeUe+O+yiI5o1JsrVumLWq27V2PQxiUE21G92u
2Wfbr6621s9L88Zp+GtX4aqNBY7WpfhaAsK6B7X9/zi7kia5USb6ixQhtOuqWnor2na3PV4uivFn
G7QhIbQg/frv1Zx6mKYUoWPVAURCJgm8fC/fwOfZJvja65vWy14St5xKB8J4RXjEQvrYVd1yHBd3
w30tHmaiz1icxAMUdnJase6jI8YnlEadAN8os8ndeo2xrSLDi/mKIsSUc4eOpPoK5bZLMnf3bYfL
vyF5cbp+33uGyW2mx9WL9NTyZyfy7ju//hqo5YmJRmeC5+rIk+Kv215hm3LDp5OOleKK5Xie53k9
jb6v7kVK3I1MwGItE5mW+k0SBjNaZ/LnEP5aip8eoWRIjkP+Z9f3m+g0h4wF7wmySWTBlwA4miLc
KjKwHYxMaFo3xQ2JiMNRz5XHJxwj0xNxAS1tcHX3WDn9AFCKKz/2dTod/FiUpyiGP46T7O92Dc5E
d+BOWUagjweVgST1Q14m4T3hfXi83brFH11jKYOYvkrcOnWobooI2lTQwQZ+dj4CedHe3+7CsrpM
6rbBZz7nC+PPS8cVLFNOZ1/j9uh26xZ/N+F3SwRpnwX3nEAIJY+TGMYj1x4lZfvEkmHDSLYRXP9/
E7QcguUrg4Q/J26Bt76p6Q95B8bE2yOwTIEp1BoJVs/MCTDBNcfh9KULxkOwbhX0277dmOB0nGM9
E8KgDC2ajA3eV5/LjVshS973j8+8sYsLPFPqVGhbh+X9HM7f8ZyOywKggMp4/msInac4GcSGmWwT
bQSpcY54FSQjewaOqc5GhNkjblfl0Smn/mnGHdhOf7se898MCgLdjq6Cnj3HCxkPIUgoDkHifrk9
15bZMGndqiqqmTcK9gzq8ShzOrUexsHbyootK8kkdYMkPCRSNUw0DOKzu4xfPexHUxBuHCdszV9n
5o1lWJs2Mqhrh6ocovAB6ZqnlPH0UkyJ3LipsXVx/f9NFwk4AOfGndizSKH+6xfPUzFcUEmzkRxY
FqyJyGuRWXqdmyC3b9Y/wmk/+iX5VYfhuVnnD5z0n/x1Pt6eadtIjCwcHAjpXBHPoQNEyLKpYpDm
a58013/dbt82FMMdIFyZRkNds2c/1MfSDR7ydQIfqV+8xlLcV1LcsZlvJG3vr1piote8kSxlXnsp
5RHEp8rpPiHphlfbmr4O782EVz7ryhav3FeR5G+ryOPzAF7PXRWOxESsNUUyzRVfUhoLIg4dHtGP
U1Oz7PYMvD/DxOQ8AxAnkHhBdeiVaz6p4q95Up9Ld9330AmKon+bpoGWa+92s0PxxBJ/KXB6/gjt
amcLWP5+PCWmyuZSzHGyEienbcrWAwTrUDCQjO3RXeQCYeytsmLbBPv/HkUCTaPG6ZCPL1HTP/hl
W+C86GwRhNlaN3a3cY1ZUY/wsqaHXNMBpy19btN6s2bGMsex0T5viNuvtUppgxrNGOWlctRUrlsq
oe87MTGxI1Pke32A5yZkX8l9V0yZbov7ztFHVk+HQiUAhHsbkfX9LJzERryISk/5iqAr5S2PVwDR
xF06dOrQOPnd6Di/bjuFZUTmC7p0VdmrxU9QPYbHqD5OHuWSfoiEt2SKjOeCu3eruzX7tiVsxNhZ
Lwwva2tOOVZAVRSvecGbjHjtY663rnotdktNu4EaG0S9TkJBGXGAT0YZxLXv/EWcec4/ApyzJY1j
GYwJIATXmij0uOQ0HuVZsPLYyvVbUiRUTNG+S1liwghbIYe0dP2U5l18IaU6e3N+BzT1l9uTb/EW
k5VuEA53mqhMIVBXkT4rAUtSB5nygmfj5AcbS8zi8yaYME3nsuceSSn4d4dDG/e/k3beOg/ZGjeC
ro/LfDLGU0Jzj0fRkXBf51knunZj27aZ6Nrvm/2O9IHiLbBItKrwnJb3LL9fGxmeXaLqjV3PsmJN
KjIP55+iH6KUdnX6nLLiVEshMhnkH6+ZQaH8XfeMxIQGLmGxLlM95lRJAjm2XARsOQnVt2xjIDZb
Ge5dph3oNXKd0nWIJEQPKves8fSVaTZFu5J9khjeHXv5WAdgoaBs1C+9435bgnAjabL4swnem9ep
WkqU+FA8at7ncfCzBexsdRUY4nb6m4nUgyxMk7OpT2kBIWCfSJWBKjCbES82UhyLN5h4vXUF56rf
tZgB3jeHvqsZ7UKy9TBvmV8Tmwf4jaimskT4dq8scKA1acusLhoAdv1YqnkjxbRtSUaKyQup2gls
6zQhXQToZ/yQ+gt2Ie8RuhrnNVX30bi1I9mGdP3/jXvnEYGebefj9tEvK/9pkm4S4eq3y/ljUMUk
3LgBtnVjRBHt1JBUGBME2qr7eI0omdOQj7JeX24Hctu8G0kbcjYnDmIsLIa8NiMF1EzU1G/hriwB
ysSnBX7e6BYXtTBScyh1/M1b2es1yVrL+Zk3+1RGiCnqmPQFGXkvkYpc970MipuRl0E/K/5820i2
dWXMdRNA3CKakepMbv0r76PD9YoiS0h9qeT8M2zLO9mJjThluYYEQsVYWCgkceu+Sainiw8S5KIT
hGadjh9Rt/aF9MNxLZt/UIoFMke8Gm/0awliJohN6RXAHFXBhlP7s8y9KAs5NpSlP6NM5+NtO1oW
mwlki9J0UF2SxDTpVQSKnvUOdXPqeLtx2wCMPSSFjqTvAo1KKxm9rKP3CtgcCrAiJY99GLzu68TY
RYLJ0xqQhoTGwHmdB2BeM38p9Fn3hXenhOtt3LdZLGXi1EBq6XkqGK+LYMSlgpRy+rU6gfx+exi2
5o1ACdVyKCizLqYRoA2ZEH/ptNt497QELBPilYCOyeNOH1NRNl02+/LjwryLrLp969TEeEUohRpA
4BfTmYePIKB/chDiRRu/pI3a2M9t1jHcPYo58Omll9ARzEA//HYkH4t82UKQWYKJSRYYeUG66goD
KFL1qXLTu67J/3hd+3JFHrst8HCz3jkQI7iv5eR1eY6uogI7bc6bJ1Y2ZGOztU20cWCe/YB7HHq6
VIZB3eGhChpkGaAG4auSYb2PWoqYtGh1gZuKJR9jWoHL4tOaE3KoHZw19/mB4c7JWst09adrQEoa
kMbpbGQdP91u3LL5meittZJjkydlRFMkPceQk7vSa381YjiDi/Kkpi2aTstEmBxoZcv7Poq7iCYu
pNbrCPWBLqqbUxwB9g3kOsA3qU5Y8KkC0S46KN3XeBATAFDs57Lwwxz7d22Icu3bHVkcz4RzVSME
24MxCmkFgkKaVkP54krRbjyy2ux0/f/tMNzR84aqjalqynLIglA134vUbX+hmGxodw7hOrQ3nYyJ
qzSo3EIa1A47XjE4Z7DkbvEsWArASWB4dJUPXCezjOnE4qegKP/wMTlAPPdTS6KXWPt0rfwv0Tj9
krr7dXtSrq8h/4X8EBN0PE6txwD7DmknIbKWj22Q8UKNxzUO1kPnkuCJVDMexFlQn0Q9841FZwmT
Jg659ngPWdcY3qPL+HXs/eVYLasaMp2M7oObV786RfQJ9V3Awt8eqWX5mZCUNgeMHzy0IY1qUSoo
4wGnGOVBuFWIY1uARrRBSe8KzLgbUuGv4wsfPOdnGvIqYyLxN4ZgsZoJlCsYcbG4g4jiCWI4AZ91
nw7NhyWIz75EsWqQDw91He/bAf4DmRsYWaZ1COkkwIepwwPOKB/YuK+4BRRh/3alGtX5kqCSm7pq
GU+ht/gPKpy74+3JtqSLpoxzVa0DKpUWTPYXtoCKZnY4AHlJ8ylM91FwExMsNzl+JKsmCClqK4Ys
TGJ1XhdJDlUCQMHtUViWrImOY73o+olgSc26Gc4e8cg5BYf/xmqyLFgTIFdMReA5ZYp47DifUZ1P
2eLdtbm78+O9f0/wmK41qzjCvYoqN+t4LTOndqOdq9M4D/Ry4N3UriFlynGP3Av8h3Sem+Pg59NG
FzbrGw4dSt0uRaRDYFxwbeUoqQ8dW9yNFWrJH0wEW+3hoUi7dUgl0JxX8S5XOCIb/JFebzGAsNy4
fPsHnvFOhDcxbIuY+hZFN+jIdw+E19X9qsQXxjhDaCo/O6y+K7oFZLdjlAWRuguBKQWS7kzi6Wnq
+UsDOlGxyT5tWXQm8xpbQzyFidCjXHPnznHa5qFOpjCTjdIb95m2Lq7/v9mkY68qBi/3PLoM3W8v
CD7kU/tBy30Kt8SkXyvVEHUkWT3qBsX8fY5r9VU30/Rzl8ubsDfg0cFxC7kqqlnnHBpge7NpllsV
f7ZFZ/gkxKJcEjZOQKNhHQB4j1+Glv9O+kZkudv/L162kHUW3zEhb36/Jo07y4D6xTxkoEh9jMT6
cZ+JDL90PDzkOSEP6eA0/Azq2Po+7avpfLt1y+oxUW4AoOUE3NnYxjEJ9YSr3mr+Mwrx43bzFsOY
ELcxDLF8ojakuev87svye+WFr7ebtn25saPmHAwMfY0v95L2i7dAWI2AZ3UiO+/h/oP/WnMuOl54
VIuAHDjnxZNIhX+6/fU2wxheW+d8jsug8yiUnMas6oMhq7z69+3GyXWBvxMETeVOTwvUORY5ocBs
T8ekxYtQUR0VKpOCAaU30gNZXXRep/brMsXnRddQ76u3Mk9LMmICw6bJW4G1bgM8bdafekjmQv3l
VyuCLAWgLrs9QtvkG57djTiagzcNiLkgnTPoMs+HKCyKbO78rSsB2wwZW26YDB24UaaAxmoQd34P
ZkIfkWNjt7UNwPDqVaIsTaVzAGwK+eUX9cWJ1//hvv1ll31Mkra+aJMU19+Egjhz/u56mAUvLpIf
Iki2hOYs9jExYT3oUnpkPB4tXPcYico91PCRDfNY1pAJCWuHuXBzJnzar+JBRGNW9gT3xKgoctx6
32uEe+37zcaJip6WAHVLqAuICu6in7jrfFnTrTcVm30MD/emucyZnIEZxsnlNIxivmPjsK82kJiQ
MCHTIl0CGCWBOHbWaPF3WXYbhrF9uf9vw7RAB6BWUxLcXIS/AZV7adqt6mxb04bfCm+OOxQyeLiY
R3U2KZzf3bhV9GRxKZN3Len7CSxui0f9WchjUSh1BI+df1dwufNh0TW8FmWsrJQV82nqi4+ljH5M
5fD1tse+bxnkPP82eueDB2gaZo+2Std4VJTgY9buuLHNv+9PrinbuaAYr0+T2qNhwpovXcPi0+KE
4yUAFfMZD5h/9g3C2JNXWcdL2Y4eoJZ98iCUT7Iu2TwE2UxkOKyWs6qblSCoDTWUaZYrX+xQbljI
1rjhroG/+LKUEhsyrtVO6Th1Zx2J3/vscu30TahZ3L6dmIvGFWuh2ROMD5Ne/trXtuGtvCsayAYO
8Na0CE556qosZOm+W0w3NRwW52RQQIzX0/Lkh1myhH/E1G6RzV8n7r9pipsaW+w0pE20lp5Ll1gm
D4Pf/giTdDyJRRYHt9h6S3s/LrgmFIopVjBOOpeGAnCowj8HY3ASvNo4+FuaNwFQHORAnSdql459
Uh20o/vMKdznvgyOuybYRD/NvSelDvMV12C8ibK5XfTTMOr8877mDZ9thiBPgtmFecYuKE9KKn/M
AOZK/+xr/zr5b9Y+AMUTKP6Yi6sLMHAdu7gMl/uii/S+MgfX5E+DFgX3xzRfKCRdAQwcXFnUd6wV
eXO3awSx4b0iiJKZEbHSKaz/N/r8b6njDXjjtYl3PMCU5BuAtu6TVa20UdJ/hJzUBHYSf0tQxrY0
jQ+XUBPllU5XWgpRn7wh8g4+YvQ9F+t43GUbE7UluhxgTJD04oXUKXDv6Efw3M1zzDWGvWMeE6sl
pjRdYk1WWqAUC5tKSQ5tu4ijBtHOfeK6+rBGIcl6J5HHOe/qbOir6GkcvR63PVWMAr3Qx8XPvqEa
0cptWMAKL14pwMFQOhlmPj2WTSP2LQUT09WtkyySslhpRZKS3M+VCoJDBEqALUioZa2ZxDh4i2Lu
2mpNy2BCoML14ZPGrdxpl3VM3Bjzeq6mGlG2RgW19IIfEhTdG5a3nGddEzHGiEbNaIUY4qIQExJx
mhZBfLpiRtyaH7gbqKxT1eMc56+sQpFmCeoEZ99B0DXRZLND4g5MMisdeDRNxy5l2gXTVudNG6az
uKkJKAP6NK3UAh9ySHUBsdN9HaAWydt51nRNurd0WQdepO1K62r900TeqdDBH5WEGxdUts83UoTa
XWvUbnN8PkvlWXttfy69Yn31ANrdOA7aujBcb8wn0XXQfafBpNZz0KnuPNaeAzTR8nvf8jUy+2qQ
XislesjlUJ8qB3CPCqWSGwvY8v0mvNxtqi6VQbNCrsIZzmXaB1nQi+nQoI57w0SWXMokaJunpvVU
XWnqeKM+6rU+89gLD2M7ApuxdcSyhRAjV1h8XjQtbzSttKoOyi/I/YCn541Myta6kSm4Tt/krq5R
qeC1VMLljzpQ+yjTXZOcrfaAuVdrMlPP4ezTMKftHd5Utq5zbJ9+/f9NkuMIF5iaOlqo7LXzc/VF
/jVSaitPtrVupPhtmASN5yQL9VnsHzDJ/SGVcgtdb2vd8F+nrINWEDlRVG+Ss9PUEZgjyNa6tC19
w7EYVLE9wQdMai375NRDSfGTD7D3dxUl4T62VNdEmOWJP0NGoRhpHcQqa68o/kg2G1ALi31MIjQ2
cNVqsErRtvQ6kG5rTuHMW9QOttYNl/KDuY7yQg40mVt2hky2vieN3sJYWKxvAszmjiwAvESKysh/
qMR6AenI0VmqDdNYgk547fbNsld+6g1rGyiqqvzXXHSfQxE8+IF6TsVWwaCti6vd3nQRNDqecpyx
6FjiVYUHn+Z+QVWAcx5m98/t2G/rwnAvZ1pRX+INirrd9NTGy3PhlYduiB4quVnP/D6WAYjEfw9j
EX0ZoiARw5jq5axkJU5exL2HiSTBJalkmLllQb6XbrOPzMM1n16cGJR3Olpr6pcdP/NhSO7WrohP
+2xm7Mj1RHCo5rCZvyYkq7oSXs2BZ5D1kJzAutVs7JxXN3jnBPAflrJ06PQ6+D312jK5R5limEEn
U94tftRn181NsC24icVXTIjbErWsaKFZSSs+/Z5zZLJouo2GjfzesspMZJsvKqLaOJB00cFrnnss
a5VCiW1a/WhjsTEtlmhiEpSBej6diIBDVk3XZcXkVOdraNxo3Wah69De+GILOqzccSZMBm5pnIE9
1WxNslQXW8Wdts+/dvymA+IvdZw0+PzYS7pnPyXI49mmKsv1KvWdtRQYocRXlaPZMPcU6KEvVT0/
taL8gBKOuyIqz4Cxnse2hWTc8Om2i9gGY4SV2K/bNV3yjkKw6H9AtgDFGHc7N20TyBarfozUFEkK
QJlzj0yV3QUN3j/3fbrh3b5DWB55haRe6f6tFrZkGoF+Z+NGRqA73Cher1ppN+TFBQLpUZnFVSD/
vv3tlkVqosYWruMwmbWkvvJAVMVZVFVnL02gVu8nZb5u5NuWxWTixaBQHyxrkna0TbBA+yV1DzEQ
GMfCGQSt1j49e3WyHl0WK0DX0uS4b3RGuoBq4bZKcBSieh6a41IFfzTKc3xoON5u3xKlTCSZO48l
SvqGjq6iy5w5OsdL98vP6wvz8o2kweIXJpIsbkNPpiJo0QUoO7V8zhv+9fbX2+be8PBF6wXEHlVH
3Tl5Bd7rBRxvPwsZb4CLbF9ueHQPkcylrOeOzqz7rpNCZoETbBXS2r7dyBA6XzlpGOmOjs7snXhX
6SwC9OAMsd2dabL5qjoU7iTT2W8oIM9hFi4AqsnY33rwtA3ACBpV2Ob/nCXo6kTuuVH1x6ph4UnL
5fu+2TUCRwW24LF2SIsKWp9nqepOpHVRuiR37p4mZrbrlsQLC6hKtmGR3g+D3zywMPm86+tNBByS
FgXqq7ChaeqctVqPzli/NC7bVWTjmrg3UMBDszJeBS2j5AeKvFgm5+Ll9qdbgoKJYquiJgeuZmlp
kHifwzp6KoLiafSW4ZCX1d3tPiwJsqkh2gJOjCcfjXTVhfhpKxr3Kx4tgyNERQQKn4jIAPod/6oX
Uh5v92hZryayLdVj4NZeVNOIoTrXmbmXOUMeZtpdtnZp26CMgMGTdsmFlwqKa/J75uuXeF2/hw77
vBTyPIAKGae/L7dHY4lNpsKoV3qoV0/8mqpCkROU6QlGs2wp4dhsZfg2yz1dKrAmU0dWF7dFFVrM
HnzCNrYEm50Mz15LaFv0I5rXuC84xODVpko13hl1x9CQiTg00qMwes77nZftJuwNjEyLn+ctrpkC
53Mfe2Xmp87GNZbFVib1mttEI2GECQrgZ5Xh0eIxbuTjCrXljQTK1oGRhoe4h9ZgAcI2FEXqk6OU
epC5G14iVW7hjS2ryaQnu8qasjwpWuqnPQi709F/KLS77ttHTXhax6Z1ToZS0GadXtlA/hogk77L
DUzwGW/dFRcDVUO11xR0aaf8VGpfb1jeUs/q/vNA8eaAUlaD7nKtOgptlq8FWS+j4v/L1/ZDIKq/
q+uDDd6WSwkAQRWCwnH+6/aobDNuuF9S+LGzADyMe5aifVwGlf6cwMnwQQHetTE024wbLjiDTsed
whzVuMCOfU2jCWu3RirlbSSWloO8iUhze+YB8Za0dG7xTO4U/JU1/WPhVWCfJJd6klsqHJbNysSl
OTW0qL0GHU0aCPO47s+L6x0BFf1r1N6WC1qsZWLHktgF51eYtrQvcifDXUSRQdns/vZs20ZwXQVv
FlnVT53ycJtGqyXvs4GES8YhkIjS1rE7qnEK96UMJoZs8GJfFY6s6Sqh2PNUV2PQnX23kTvXlMkB
2QP+Ni2dqGldu3fxML12U/5ln428f9toVolX+e0sqAQJaAaJ2+c6XFOUbPIPQ7JVRm6bZcPt2nly
VddiTw09MauDQwhePZy5HD7fHoStfcPnmrGuUAOKDESreTqM1aKAMx6q447Wg9RElGHZoJhm8Wpa
TZ28a8uhvY/VJoHlu9+O1q9b+ZtFGhROmDaDEpRD9lqDLKJszlNbk2YjXrwb8tC+cdANVevOq5wE
TZMhzaJBBScfYM17Uhe/99nn6n5vR8BCUqMCsaGkrX9GPnEyL2TennCKzzd8eAjE7KkcjYuldR7C
JayOARnKDYSmzTjXSXnz6ViMqR7cTlBdiO6EfKy+Az1jf2G5WDbs/24QwgCM1LVJY8gZKdLQsBse
CFBrOsh/Kp0eA918vj0BtlEYPjyk81I4OCfSKWK/m3E5knW6V47cyDLe3XEwAsN7VdmpXoIHl+bO
eESlyaWNUAcZjsein/+XD9GnfaMwnJgMLGJMdw2gynjkkun9desH1cnGVFv8zISXjdJRK1vmhoJr
usN7brMsVZbW7RY5g8VKJviAK1ZHYbUW1EFh4h0qitcTGaF6EGuXf25Hp3qEVPxW/mQZjFkAz6e5
gHa1YHgmTcPMd5rHvEh3EQ8GqYmTm5op7/HMKygDl/zTWLcQf8mDXWkFWjfi0ZSINcJLBGJ1qX4X
HmpRe/IjKeUhnZqNFwKLdUyGMDnhDDcuHQJ2OotjeM3mhQjZ6fY6tbVuRCQtapRAQh8RBZxeckyj
Lj5VoEjZyCUsvpxce30TkcYilWDaHLFVagiMThqS6vzvtB/+3vfxRjRiTPKBibmmbfPULKDoa/DY
tBHpLB5ggswKsbpxm3cVbYvg4HD/yMv4zCeGrQbPA8Eu7RgsICMcjctYIm0kJRWSq6yWrc6IGs63
7WOJ1iZ4zPHSYKziuaRtB3KiUMlLXetjuDhfGFn3nGuD1ER4xSuklsaVFHSsu4cwDO5AL3g3APNw
ewiW9WlivHD1UnQqngvaFPHYZV5UTPWxTAKxhRO12MjEcWFAkciXsaCsbo6i6f1MtG5xWKdAHNcl
3gUThJkMPwvzcmGFHgpKoKpzqEkRHXs8697ts5LhZ0NeJ6AaZgUV4fIA+FB/cqs42Nm44WWLmnWn
mojRMJ8+dOF4n6tV7kuITEpSArxvHtQ+AxZ1Sg8C3BiHbpFbGGlL+DEZSat4isSEek6a+/Wddsi9
9jrcUW3pl9vWprHHx2M9xh4AiEDQhV9y1T83vvh2e0ItX25Cw3IwF+HAAoa6ek7u+yV4iP3p0aud
/91u/n2SjSA1cWF9tOaTYpLRiSw/KqGyNWJZqP7uli+O9DMANg4jBzs8/r3do21AxkbZ+Vp2ees4
F5QKH+dGPfhhd2CL2MjqLFNh0qN5zuzqKUHzre7KTHE+ZaXjbtUu2lo3nFeWgOFC4RQewIX7Kpa5
v8/7YiuntrV+/f/NJomn87EtvNS5hK74WASa5mNyum11yyZmMp4xgcoSpj3n4oQESsSJSs9NVX4O
Ha4zL53VkY35RsJrG4WRtnvjzJqh44w2gZt/GOKmBXC9EBv5riVKmyjlxYlnsrQho0WM9zUi9Leg
i3+VcjqSMdqjQQqfMNyZF3C5BsBwSiJRtnjbToLXAQpBa8bXVe7bz0xMGhC9U0LG2bmweR3nI8dO
kB+TYJ8+Z5CasDTiQL8INsJiYjGA70kDfriRfb69nCxObBKfET0RptXoXKqSna9OrDj7GI/jRqZr
Wa0mLI3nbQh8CiZZte2YuRAgyVKn/jau+cmNc8ABQCqyLxyZELXAV9GA23LsO/HYf4DcCb+bi9U5
h9MY7EtO/0OClo+pGAblXIQmKktKpQGI2uIwsM2EsSfzIJ0Kh0vnslb8yV+Hx7rq71pX7kvqTFxa
ng5+2UxlelnTCAVv+Ydmhp5sueyL1iZ8y50XHU0CG2fgLo9+HP1p0n4LWWqJFCZey/O0KiLJncuC
ihBA5x8hGcezQA5PQyI2Yp3F+iZoa0T96ByyOb9UVfNQsegu5Ot5Qa3wbTezhFITrqV47A8T87GZ
rSMeslGodu/47RZcy9b61XBvthtIVTYSlxLpRfasP+o87TMZ8q3W/wES/gdOFaSmmmRQY1V6oIIG
MjM5Q1vjGE3VqU7v89HN+lZmU/6JJFW2dGuWTj8Sf3xMA3bM4w9e8mmp/o7ycwE+932GvJrgzVD9
tJO41RHpJcmXrwPPP/p+9ON207YlYDhgMAxFriETfil5OzwmTTqATIEP94PgW0dD20o2dtQapIMR
q+DjJJxdHA47v8uDD04kavIKkAyEPsp86k/7xmOcQ7uAKyJ9P7/UWjw4s/Owloomeusd32YuY29l
0s/LtUnzyxrXZ8XrQxI23wHt/3P769+FXQWpie7qYhRuQukrv4gIdDdlU4z3I7babJnD9BwDuXnC
hWJ5aETiHvBSt3U18w8o4J3FbkIgpjBQiQhVftFBAU7el375lk/FMffnszM5R+hdHHjIgd/ujhqp
dANesrC+q/S5ASdav1CX//AjEN2tTyyHGPzwosDIOfLjHEzH25axeLsJSFO660MZRPmFSPcOmh6v
MzLxDfeyLFCTvayIarAMTX1yidbls5+yPtMOMOXB/LW8XkfeHoBl5ZjQs7pJorXI1/wCZo+XqUye
xeBeqnkLsPcuxgAr59rtmxCRT7gjqVOVXIaqB6PB9FRq9YGBkW0qUdnMff8E4dqft4dimwsjHCVt
3LrEGdNLXub5Ay/X9ds8Mb1x12abDSMiRc2kxkZyuBh0T6RgOMhVl6Lxv+Vab2xMti6MiDSvgBFX
TpRc2mR8mBP+JIsmPDMRPc6Qrt0XiXwjEoUuLgwrviYXsH6eWCeXY83c+kiSfIvzzTYPZjBqi8Hh
ILO/TC44IMo+LbJBhy+3J9l2tDbhYuE6gGnMHfJLwtxvhLviwp38D/Tu+oPbpfkRyFN5X8hAoCwl
6B8Hlm7BcSxr2cSS1bij0XHn5pfJm74Q72M4v0KpEJW34qMD9I/s3Q2ftBjQRJWhNj/oeYFwuwyp
Ouic94fFx83xbQtaPN7EfKFqx5OgWcT0CCC95gTc9t4a8XsQs2whmf8xyXuB23DFsNER+BGQBA2i
hNJhn82rPngzrdw7FohsjqtTyqmOr7G6SF99/ydgU4fcnw5d8yGQPOvX9IA0M/Ok+whybCIxsY08
1v4nZ/7Q+8mxFd8V2dK9+wcl9N73Gs6tungENVSIhLz9vEg8qT5fP3OK6tMoUTIw1/ckBK09/7os
6iXuozvcq+G4wZ5LMCVevy/dWt5XX3/vS67/vwmYrCTFVbE9vfhJ9YBPifP2GKyfakTkIPiKaoYz
djTC1mPYxFnsbMmg/4NYe69fIyyMXPfV0mDGKnBIoxoH2AGyymOF8dX6HHOSDahulGOercUpZf6R
9BW07qKzamkh9XMhwkODXQk//8/ZlS1HiivRH7pEIBASeqVWF2W7293tXl6IXmbYETuCr7+n5smj
sYoInnrCMaFCKWVKyjx5jpitQ05e7HwlWfcPQum9b9MCSh1DlNBaiLhOxad5ljvSogsFnieXZV8w
GeDMz/JjVZHT7WbguccGSpuzWHmNGLxRR61xq60GOt0u9JVbBoMr8iDh2Zqvm7ae3jHk52SpmmwR
AJL9lPPPxCY7kv+MuhNzj71XX5v6pRqjYKz+6v3HIsn39Yy7f7XDroMA50pu5p/o/46JdficRZrY
hSjL7SqP8oJNAnyAAJ9JNd3SfV8lSS88fypLsDu2/aFcwBCtjq33TYD8HeafoyteG1h7kn9DJ0Cw
RH9Uc0SD3X4Z/dPtOnHbRNUC0VB62yLrG9e0Orez9I2/pLPbKTTFcFB5ybOo826X+ckaOtw0uHZ7
6fwMVJZpzK6Rlz4P83h04mFbFNbReCpJmWRewq6qr6dAlPyJDN0juktWxjd9uhbRapIQ6DFk7Jp3
r8BFPOcQC71/fphG1iJU2YG+lWcpuxbpMAbCYQ82rT7cH9twxOoioaVYHOLPNbu6/Un5PGAJ3zXo
741+NO6IvLZ13PY7WkRRESkrm8D6Xi9+2EMz7JnPn4qieLRtJwrYxC7o6K6D+79msJiOwitK6Aq2
c8muLM0sOBAHL1wPGoVto99s+cYDhrJQEHjxcKEDiX5xSPOlgnZa3g71tq2kNzBETleCDsfl16yH
8o4VoTgrfOjO3v98w6VXB/VNdQUGazKzK6mn3yoC+Zyqv7o44Oo4Wlltk/01N66kaBhxhHe1aNYc
B0r9fZcwd39/ArdR3gmdOqAvTzLZkTj2rs1IPxV+9ckGBxqAWiuPAtPwmiNDa14mOXM8vDXEzrL6
M4noRahl5XA12UbzZmtAEdazKL5eqnSfNBDn8nN/U2shFTo7nBAxK/0uxceP7K/RF3FA3U1a1xhb
8+GlyEkzj8BlprS2Al80GbJD/doz6f1t6es4vsJxW1mM2DOpFTfdA3jK/XgPPsQZPTCA5jxNtc3X
8mjvL7Gvo/pc7rtsEoV3VSTAK39pA1Au3t+c7y+vrwP6WDxILyswtM3YFNhjjyTCXGza+b4uahp1
zWhbInKuRS2vSzo+k6I8xd6aYrTJLLe/vwlsaerIvp0Heu0Gtp/F8KnEz5Borf3BZJrb398M76fz
wKrad6/2WHmBVVWPbp+xjabRvBbWTu2hcp1rnQ57pxsO0UKPtC1Xhjd9u+a1fe3VnVfPznVc2GFp
6UMC7vz7O8Zkde0h0NEUdRWRuFevRrN35pb+rlzq8rCAKfdw/ydMX695boO6ZdFTy7mWTf2wkO6y
HhQMX68D92Q2AfUB0U3skz4ECPpFOEtAp2QFq/F+Cc3X0W4Eh7hQ40yu3Ty/5l4SVpQeCtKcJz8+
WAVduY4bDKTD3mwvreuakPlK65nuVGonu9yxycpxaJrELeS92fiWWzsWZYl9nSP5sQJEM5qzRyRR
9t4yPFRy2w3X1xniuqZxCzosC9x3XEILypWQe2/jfc2sNfDh+50h1NcBcF6hlmSoneVK5nmXJmTv
J/zhH9Wuts93zKo+1E790kb9idHok2fxlXuqaYE0927btkpjv1muCcnSz1DomZ0gKkHpst/kITo6
bkHuF8XnWV3nTHxCe+2pYf3K3jKtvubfkVMC2Dp501V2zaGS9CGPqldhR2lgxVLu+LD1WNPhcbZA
dQgY5ukqXL7v/Q5Xr5r9AWJxjSPM4Ow6Nq7n85KDUBhWGsoJjXfiWdTzM/IAL/dXwTS+drNeCiC9
oEqrrsDIAU1jy/w65HV3dhOnON//CcNG0uFxoHYYBMruCvWDnuLZ3I57VSRrDF6m0XVPt63CqWd7
ujLJ8y9EUa8KGLSvNoEtfB10B5rDBmI03XTthdU92EzQkDXuGnOeyfq3Sb0JU5D1k4X0YBrXklCY
a9hOzuSXy4dNF2tfZ4FsCplBiK9QVxaL55lYH/pu2ZW9WrvVmYyvndGZMzQt9LvUFdzst6or1ANm
hhfm/Y1jso7mxiV4Xf0698cr86t9m7bPVR6BjTFbwYqYPl47osfGFVFdDuM1sZH4RMsP+jTioVu5
Yxgu1zr8jlVD19Pabq/K644JsR/JoFCPmJ+TpNlUQPZ1BJ5DPTYWi+qu2dDHO1Xb55inThBHZKUe
ZLCQLkw6NrRXzmy1V2rJeEdj/6OVJcvh/uqaBtcct+G0hFKa7K75MPyyCI3RiovU1rbBb1vqjWNZ
YrRp7GHwphp/SqcvAwukmvfHNmxLXXq0yOu8QfzqrlWOdG3W4FTpF8Tnai1V/34p2tchdwWd0Z4U
xR28its7mvEd6+gLicSH1JZXystjBrRFUFiblKuR0NbceFZVGbcjZiQWnh6JW1pndFWu8ROZFlpz
Y5VLUMpA/Ora2d0HRslv4o8f7y/F7ZT6b17C1/F2C0pgs0L75zUqx71Q9Xnw6N5uupMLZ3NtNA20
a2B+gz/rqDvkz3AU+2V7tdvsWsXecQCH0FgN36Er9/X+bAyG0oF3SJG3OchX2qvDk0crG58bsC7e
H9qwZ3XY3eBFSQ0sJb4+USCgUCCBby0Ktcuc2sf7P2H6es2fCyiFNzWEmK8Z8YpPTp0W51tVY5tD
62g7lTFZeLFVX4eZvMSVOvfW9H3bh98m9CZWUBuy4YWM6yvwB8MhTTrQNcAPVj7cZHn336MvS92g
3IQiR9cmPxTEQANiq89CJisuYNqXmu/ySIhqmVN5FTwGmOzYDurAVHS27LU0kWlhNf9FrMlRN1XV
laIQca1J3oU2KTeRvFJfB/LV03LrDp7qa+KLKOD1fCga64c7rnG7GL5eB/PlSe6B5ZxW18JW+WFI
FnqK+Zhvs74O44umAvz7ymmuU90HqYvmKu/K5zRcmm1epQP5qpE6GWooFVKjCXoyZlZ27OwRFq9l
vg1lMV+XE+W5gJQv6fEL4CkpfGD4o+MM8uN+/jYKN6D5xbNe7e53UzlgZWlPBLIgMj3VqbcDHULg
29Wh6IATVg9tMu2wA13XDtgQ7/A/0TLZ9+on/suKM0DcXmAXulYzNXiWDhN0vHLJXMaLK28tfB0v
AwYXqCGTt+K6hmekTusWzUtBFkuUVwAvjrKJjtRSR8drHsgid+C+3ZSe9nW10ht5dpP2skR5b3DP
Q+fti2gRK/vHEB50OjdvToUT9X2JwI8b1iDZQzbxHzOLvvt2vhbjTIbSIgRCs1/LIcMMhvIvl2Qf
ZmvJoFaWhgVzwfYABPzKkrxP2E19ql/aVQ2pAt5VV0s92bZ34bUTqOmfzVZ6r1Sow1R9dJlEGXMM
kA/eZkYdHQgInC8ylVfXOS5RgyVZzI7Qxsz6vxpFpvo3SP7WejneFxqkvo63swfopjUpXH5haXBz
GJT+eRLk4OV1G38HoqfJfXXc7DRSckrtOMjmLGjhnYWcA3tN/cPgXToyL3F4NhOIvV47yzpEmfjm
Ze1+XJLf9w9d0/C3/frm0C3pohqSiTnMy0vRuC+tWg7uKNeq2oYdqWPyUtcf3Si35rBr/UtOS3lI
B4CsWUG+eOgKQJtYQrYlm3RxUQFdu3Eg2RL29jGfiysEmY79bAWz/YvE9K9t5tJuEQONGiTz8yVk
9chObgXGeiiIFcfYkfm2fJ+rXSRsiT78eS6XEKoLzU4VU3HqOM1WDkrDMfzP6fNmvdkUWTjf+zn0
4pqGUwEasTlxhpUnmWl0LSogHe77demBGQf5uIvIaxIU6TLv7xvfEEN1OF4mIpTRofoA3p3xM6+i
j0Lyp5aArZSKbfVzXwfecUiF1YkXs7DvQfjYdlAjyGKIVt6fgcHbdLRdX6bQN2DDHKLrACnKSdJD
J9kZyhbbEk06irn1QNDXceKGk8e/1wxqGtF89ap+297U8XyZPdQJOK/c0LLYgSr7mY3pWluhYe/o
bG1kiX3GKt8J27ZpDspf8qPAAbJieUMg0nVIR7fDHQK6nSHkyND71/xqU2sH9qhDN9ivrat+bVtg
zXmzikWVK5kTpnU0g5NiCjntmn3mrmUSDS9tXYjU9zmeLE3nhH6P3gqZgtZBuCfXan46nXPOZPGY
xdv6qX1H8+YFeqrRMEcqLDLef+VM2B+60VFfE1WDBaaby9Y53TebYe113JtjLVOZFK2DfTX9yuPi
0rnL67ahb4Z8E/DiqZXZUlhOKNupDSSZ3OOS2dsAMb6OZRPjTF3mu07YuAmYPO0GWpVOuVb0NgQ8
XaHUn9wc/IK9CuNJ7aLZ/+0s6s9gtSebimHFMQwhSSeCq9KFLUPMnbCPpgtQ54/dRHZ9Slcu1abh
byv+xvzl4HJviYQTxoqewT/2mM7lY7ysATNMFtLOYzE3HNzqjIXFID5PfXTEChyoyECO6a+hhkyb
U/Ppsaw5lEImHpLE/YB260/ezFfOS5N1tAt77VZFm1VCwZsr/rzYysKZA20VYN28mRYrl/X3J8B1
2pEC/StdA43bcEaW7hMY2cSOsnQbpwD3tDmU3pBbaMwaQoqwEAJoOO+tSE7n++5rspAWgxiZCUBs
FJHBa76DIPYl8fovlu8cNw2vw+Wkyn3Q/EYsXDr+XPfpEKBzdU+reOXzDfvzP1x1UH4gLlgRQtQl
P46uOLVL9M3x2Dkqm203Oh0yl3Bp1VQuTphL4gAj6fydFNvWFkKO//ZeaMlC8qSqVWhPt9Mm6fi+
xT17ZV8a+it8+7bob4KDXVQxSyMc+aB0/tn7jQrGZvycDta5iflOsfqcQmVydN0zEc7vbSuuBSSQ
5wLECLnM0AMByZFKy76Ukd9BMkkNK4tu2LM6K15WO65bSYVDoa0+TZ39w/a877zg2/KkthaP4gKK
DFY3OOGgxpD003lelpVz2LRdNV9uFo/NYh6dEFzAwHxPrnxK+pIDVaSSna2wb7ctgubVoldAUhMs
Qj0DTBTlrIM+tUOOqJxaKz/x/lS4DqproPPb5axSIVhnQC3sZdbex+vkYLe13FedP66cn4bgqgPq
SJeWIFFr5rBPCA0A1ZiCygYV/RZDcR1TBwrVzJFJqsKSTVmYMKc9u9BfvfEJ0hUvfH+3giPn307Y
U94XUyLd0LaTp2EaL7Vy9iJiL9tmoPm4aG3pzMyaQm+0xUUk83h2vCoLSRetcSOZZqC5dDlCbBJy
mVOIvlTvUrRdsodylbhw2nr7+7N4vxTIdbI8ImgNmonMDVlxKsd2xyL7wP1sl9u/c2HteHdCwvX+
T5k2lObe3cRBvt2VyMhU4xDQkadoGRftygPRNLrm4XiAsqabMZE0hhaazRtrl1t+ufLtJqfT/Npt
PFy9KFbCHka573jboJV6aEMhhdpLu1+7dhtWXIfe8XFK3ALPcsSPuD8WLKOvIF5fXtx5aFfih8FQ
OvzO7tsCbR4eCfNhplnQgLfzx+IwtZKt+ud+/d+SKddxd6JxlqKZOAmd6qkk+XkCIMopvs5SHoq2
38Wlcyjt17FqDi36YhrfAe9EHcSpCHK+9sAzfoTmnKNDk9ZNcTOM3I+2+l2V4OyjL2VMdqPsD37y
2HI8auZd7BcBvobP3q0Hq95Ge0y5jqlrU68GhdykwqR0ixd7Qb8PCJDHh4m7EVkJoaaFdP8d3/g8
2BxdBVNYWvX8qQJE468yScrXTd6qo+dmaBrPeUsR3rzxxcqsn1ykmx4H3NdctWHJ5NUVYn81+Tt3
pKelGkN47drZ4sMA7+1AzVkzMdEG4m1j6Av5wbPLKugHIHxt5xlXsp+DO6QB2h43Fb65jp/zOMp+
CniKEGgTJyg9JvfoPLT2rG6bbQeZzi9HKK0H8C2NYd/eWFpY8mtqq1Pnu1/uL7XBXjp+zi145PZ2
OYUiKU4DPS6Sh/inZX3gE+kG8ZoimmHH6oydnhPVymrIGIoBFJcqb6M9MNdrrCqm0TWfz2wOFKAd
D6HHojysUYEa7ElteoxwXUm5VdDlKXBBCbO0kw8+5G6/UhzNa4gcw7frVbQUXUeO3ePam7LFPWZk
Ko4UZZ/D/QU2QHy5DtNTXQHeqBq6UZ1jlU8EwnRXghf6Dhc86MWh/exL3RRFgDJ5trPjqYqDhfRl
aDEmVnzeMEGdRM/qrTnyGPaYNfhntcg4EO5G/gWuc+h1QGfmVcXGcEw7LwCfEVpoU/lAQC5834CG
459rEaWWXsGtdMLyOMPBLe1n20IvZ+Fd1KBW2MMMBtLhfCP8u8ynZggFV8WhlHYBwJ1aO/RvPvBO
SNSRfOUgi9IehymsbA4Ipciyk9uR4oEnahtOlutYPiiSTIy7zYSo63QHqxygmO5X0UoMNMQonTxP
RmPW9/0whqVdPNW8/wgkcVi6KQQY3KcsFQ8iStcEVw2rrQuuDt0gZAEJwrAoyIQ+bpFB+5Dyx14x
f69U768suWlRblvhTZYAsP4E3BpxF0J8/Al9Ln/X+Xwuifh6f9OadpR2P6hInLEmh1dIzpNj3cph
N63LG5pG127zPdiEoj5Cg4hFZ/nk1NV4znuPb7uk6lx6QgAyy4sF9+BKgvhRJdN+6VW2Eg9N3665
c6JkBD4FnBSz69EkAI8uJLJJ061Fc/6+t+lQvtvdhkV9NoaMyl9lqcqgZeRUQh+bReRP7Oa/N62w
jufzae4wcJFMIZ4nZNe13rT3Iu/vbYPfJvdmd9oSME0yYQlERh0IY1ZsRz2XrURUwxLoPHokHx2r
ETgPxqirHoRV2mHXTGtQQYNn6WC+aXAJ78Z8wvX/6HC2HNMFcjyN3/28bxvT+LdZvbGNyEWOjHYK
1wI1DnjbQDQYP/HF3rb7Pc1z4VhDlWcwvYSU+qFzRrrLaWRtNL3mubRKwZRnu33I/anYjWMdoJtl
rfPNtK6aa3mUJmncp32Yub597FBiOKWFt+ZYhlNAx9pVcWWrZvH7sFFVdUijsdy1S/pMkyjdVcA+
Bm3H2W6x3LUfNGRywZn975VeRhfvZW6rMB354p5wBwT5ciqzj0lLrBNDe+U+s6r+Cnn0sd0nKC3u
28ldk8827DMdnMcHWdUANPehk/Xn1h0fmlY+z3wbtJPryLxhLmlxkx0KJQGndMuL81z6L23qPFte
vW0v6yC6FNTt0BROcHVCguYJtVz1XQ1j/WWTI+oIOjQpOvWCBuaQFqO9g5qN2uNvTWD5brTyzDat
geaMzuRBuM2x27BEhdWi/UV5/gc3qzYlvTnVHsO2D2xJwVGJkKIa/x46p/zdVmKNMs/gjjqazRf9
gOYEPLXR2T38nrp6eXDKZq3BxXBR0kFrwgadsd9Cejom6S6r218Z7z6lc/YDrI1rHmiYgQ5WSwA/
tpCgxyWpatBK66jnxJq37U0dgiYzinxbjzDeAPwkA+ZWYzD0nPy6vzkN1wCdFi5naKasBZ/CvqI8
gKA5lCsLTwZd4XzFC3M+e6NcyX4aNqkOR6syoGWHqOtCbz5GloJ4VNH9bIvI3nbT0DFoPBHJWA5I
1paW/Fox8diknrfiYKYV1hzMhUpI6fizDId07oIu9h6a3FnJRhoOjH9jzpz/ueXstDVjMhzrnAQu
+I4cG200/0v6W5dz40mQGpJ+R5i4rc0a9MA0I82no4rZXg62yrDKOYR0JXp1yy6aV85v07bSjlhh
ixJk7vOAEpnrBqiJ+qdqzsmBl6195r5VvqittApch6a5sxglgRJQOHckei5Sqz07PQX7Y5OvUTQa
rKUj05RNh9ESZEB6qx3ywHPT4RcqEs2KF5qGv5nxzV2Nep0/laXdhWM/+cDJWFBoiOZqd9/HDSFQ
x6UxVlpjLpc2dISYWWDJrA3zaLBOrp+gRsAoWzknDKuuI9QsaVXD4sdTSFJo1u9qOk2nZBzd3SIm
ubeEXL42t0Lz/WkZjKaLEU4eerMrgaym51kfcX58LNRaocYwEV2IsKySCM0wLR5HTvSnTvrHtICh
PPUQqzLMivSwaQY66g7yGzW2VUculZycfTLY7q6W44/7gxvmoIPuWnSjNmoZycXhT9DP3hfcfb4x
7bkj++GjcHP/VwxBXRdGnQqKuqiHXxl7FUQ8/wGGUen5K+87U1JQR9yx1mWQJcPwNb1pKySBKr1T
Og2oyYyBW/TX5kbHc07i8QEpz/tTMuwrHXlXzcs4Su4gA7xMaR+4YIEPm5yv8YsahtfhdnOashjX
3CakVV2Wu6b1HQX6tWhYWXeDt+s8c7nl1LYqUVmQZXxE2vTPYDsBRMHPRSW3JZp14F1StqSicYeA
UgprOQqVqWEXxSCw3Ojat7m9iYc8L8phwjKEkA1+zor+lUVrAvYm89w28puhcwfJsWruxtAi6jFX
ctlVS/vNjYFVyONP93eQwSl0zresWSDxSnsUdyZy8Ob6WnpiB6T6tjz1P87yZgojcWLmQTsmrIT8
1KmPaRKtBHDT3tSO7aKYUKLzE3IpRfkcRwp5ZLHNq3SwV0RcVVRzTC6gwEM9s/POCytXWrRNL2Ad
6ZWLbklohMGzqFDQb0s+TwNeWbUbCH8Khi49WlaN5JM65kW8cp012EqHfjHSzjZ0rPJwsFURdI0v
jplTqv39LWTYpjr4a4l55hKZ3ka3D1B123e2+GtJ7Q++E20DfXMdAeYOtlVHXNgX6KJ9EtT6wod8
5U4r4E3v5PJ1rrRUsqkCRxc4XbM6ekpcJObKqvlZVWmzn5sy3U9FpRCdMn4qhmFe+VXTkui39N6u
5MIj+1J02RlEEnsw6H+5vx6moZ1/h40u71gGMUJyiQj73LtFOLiQtb4/tiFc6ORpmaVmj4Gf9+Jm
6hfrxVWW1ePcRmuyO6bF0LzaimoWVzHMUvbko2zrZ/AUPtnluIOz7PMSSnW5OsWJ5Ct713BqMx3+
hRAyVJWDCfXQTFvs8kNUt3Fg2eK0IDlLK+/rVPAPtMx3yaJODuWbYgzT4WAtNMezJvLsi6LWz6Sf
T8MsTvfX6P31ZzoWTEBtrPRzDE0z2qIflEB1d/59f+z315/pIDDZ0hHXG2pfcnQQLJ774qTWVxbV
K9X/9y+CeCX+e+vmbg3pC9+1LyPNjq1qEdjjc5ekJxnJR0gTf9g2i5vl3pxK6eSAXq3FLGrwnHpJ
HPrZgFyntzIL0wJovt2OrsXB9m1fxJLsaWI/yHyN4eP9BzgTmm8DfOGMBYGBKvsVfb9DMgdy/pLJ
LIjqBPJyK8tsmoH24oZyg9Xgsowt1OavFvH/bqbp5zbbax7uzGD0bVMYJ0Eu/gbfTexuN+XscH94
w5friK94HhKP1m0Z9qMFEUeHkcOSdNl+2+i3ZXmzcRbK2TTkmXMpazsJeCySXUHiYWV0g3PpUK8k
cSbXRrr4IoboO3PyF1f1J8nVyl3s/djKdHj/4DeTckfsnV4+8vJp7D8BRrBLoq94ByXpb5rzlQBk
8GKdZa2UiejGCbuHNeyhFt5lFv1lKMRP2yaffL/Y5sU6KExYdW4LNsjQ8cSI/m4rP/TNJA62RdY4
DQ3u5mueXKAZxbZKgpkUpxuUk8RNCNPJLA2gWqPqYS1BYFp6za99f0kzmS95KEAkj+Zg/7s/dud6
UtuOGx0jlqUOi6y4xOM0glwqWE9/uhlKL/e9wvTxmktXGYA7/mhlodMFJPoGUJXqvt8f+v27JdPh
YNyRUJBRGHqqu4uLNn4PLVmNNYHOYGWzGgKGjgbzfAZYfzMslw70xHvSyewhX3x35SgwmEbHginL
ySOPiCwch+yxc4q/F7BgBzYqCPftY/p67fXZ0yXnaZRVYeuUZRLMRVx0QQyWuNf74xvsr3Mn8d7L
lMIFOKxUJ38IeasrWwOKUEEhmAWlOVDPi8P93zLN5WbDN8G1QO/IlNtdEdZFZ51zFwLdbIzX1AQM
M9ERZyrOO+F1uQyzrP4BNMoXN/M+oGPrSXF13jYBPVpYoFssVbWgQR4EZbMz2oGT0o3W0SLE0sgR
T5ByufBoOTQq++iDSW/FgQ0BWwd8NX5pt8DeV6FPoi+FZ4dlb1WYgP/UJt5nuyi3RWwd92V3vi+h
8+dcQLzJf1U07y5em3EnsDNkXjctgg78ghYTIihpi7CtwCwIoTF1rLlYE+Ez7FEd+KUKy25JzOFv
pbxKR/5dlt23bR9+W5w32x/9Px24C4UMPcgZgNRL8Z3TTSvYKNN3a3HCB6cw9Re3AgSC/qFVfnZS
e+PQmtu2kEOJiBqqcFpq0C7mxXQChc8aY6vpwzWfcpMBHJr49AvKcfsCfOABlNzXSmW3T/zv05/9
h0fNTWePTqDM9QfISvTogoeGRo5/76+oaXjtFp0tFGI5RKISRxHRAvA40gzanA2qiWnQIErzbVtH
L3rPEsiTISH+BQzD5WO2RMPZAlH1fts0tOOdQzZpqOpOhoCsF2e/Fck+ibz5e+b0a2kFwz1LR3hF
XZpnTYeFYOUfATpztBOM9lECTBl3Y0CHNf5OQ6DTEV5pP469iPE7blk94Efa6simb6ywHpP4z31r
GTasztwmoJG0zBaasNhUf/C85KNveWtx2rChdJSXzD0C2K+Vhyi6np2E7FLmfFvExsuEDvPKueUU
gPQnYe9VI3j9M3aAuJg83jeM4QDWxVFLR/GqhhoEWALS7rFTY79n4EoMmLf83UXpWjbSZCM9YKB7
VESJSG8Yn+8cKkm8Z6d62UZUyf4jk2ortyzANhfm9fT3hNNxIXTbXU5vkK5HaE5baZqGWIcP3LLz
gJdqLYFqsr7mxGWWShrVQxqSWf0lx/bBd4YTToWnGkRf9xfYsPN1NFlCM8KtcrIudZYirTKkZE9q
tdaOYFhXHTkW96U1x0uP0b3yS121B+4OB1qs9eIa7KNDw9IioXks8bJPnDh+HuvsmHpR0Nd9cnXn
esUFTBa6/fibI76z5oIl/piE8ei+DlUDgF3brx1mpsFvhnsz+BApj3Jax2HlJGpvVcmjEzfLyg3R
ZJ7bj74ZHARGNGaAgV4s3r44k1Pu7J53QVSlu2Ty14AepjXWfLdyJ4YmdRaHi0oLJGEhAC2dyA/Q
Avdp2x7Vb9F97S8KbnZp+xTQPy8iZ7CTrGH2TVbSnSyZaZPh9XhpqRpxmfDcIKuhesv7DtqfRXe4
PwmDmXScWCVbkk8gN72QqX2tF+9rR5a9AkPWymKbxr+d0m8We455RzibfTyJFVTNPGsOBF7HQZOv
cXAZUlE6UqxrwSUFXXH/Yhf+0R/R0ghg0bfCtRZIC86fcyDJdiXDAkVyjabNNCnN9/yeFI1vg5HD
oe1D43RfoDFT7gtv2aZuxXTMmA9eGjCzR+zSd7Z76osF1GWuy1du2abP1xywqYmVq8RmlwzqZUjq
z/kRPQLF5xFUqF/vbytDAHE173OheO/aScEv0vNi73UkaBP4wPKSrPVAGuagI5OkDYnMCnpalwY0
jXRXtEn0u0eFzd21NoC523avzp0FpmVCxyb3Lk3n+h+dri8+pLL3DlnVtptABezfMDjyP1C1OpUV
Me9Cp+hbY8lPSButXAIMNtJ514jFqQuoN1qhYj8GNqw9LYAh7WIm1iBWpl/QglTlC8V5o7wL2rmL
w8xB+xgMY1y9Tike/Pe3kuE3dJhb73ipStXgXSpvzi/QtMHN3mr98xzl0YqhDLv1n/r6myAF2oaS
T3PtXFKagcGsfwFX5rah9fp/2lGCJ1qF+v+UlWdQHlQgU1jk4b5tDB+uQ9xQnkXP+9J4l0n4Yt92
Y/PcLFyu4VEMTykd2GaTJe+zCfq8rj+N/BMawv3hC0N5W/ZRLv60nEGovXLr9rMXod/o87ZJ3Sb7
ZjWqPq+KtImWy0SUv3egmYdMc7SsLMg/EeKdh7oOEHPbsU3BE4tJZdYQOLV/8av0V5S3l9FlVUAj
v99V88+4WOLAzqMvwFU2O1tmPyGc/jRPcRT4bnegZR8oDBKzDrrY2Rfe9689E1+TOPoJZuA8iEtX
XnjS9mfVDFmAK0KF4y9ai0ymldcuH8ncZU0lanbpVFROD8UMjZAH2nK+JtFicLv/gHloQ/IYKOlL
J5c/SV7QQI7THIy1/H1/mU0/oB0RViPBOElb54LbxiFbhksKU0pZrIBjDAbSsYyuFecZK3AJH9PF
veB+UOFkEMvu/sebRtfSMXlespREjQPrEGtXtfU+U+Naa4lh8P+g/7q4ATM2JxfwZaLFrvKG4Zj5
TryClDMNrwVt4E5InA6EwqvKEqhrmdZpQHnR/bpvG9PC3i5qb/y3tceZjXlDL6qEOrIcuyrM5r47
/J+wK1mSFNeyX4SZBELAlsGn8JinjNjIMjIjJSGJGQR8fZ/o5TN73ZtaVGV5+oCu7j33DDEj6v/5
K/7LR/hPsh9V/ab2ybELQAaKXF7PTwGcuP+fG+e/vfp/oKdbyyOyod+6NDu0TPnQIqxZ+jR8/b+/
H4oa/F+a1v902dsRuGM1cNMLGdR43GFUDooW+4MfpCKGpQec6X+ELOc2SzC3jD38rY18s230a6fu
MTPm15jEX4qKj2BY65Kr/rI3/KxFZosYtm7ZMpE7lqXXgdRTkc1UFl0EVl7bqQdG9McKZnIBmt53
nXAJaRGqGdKRulxjkU7r9XugcWnGDjHUza923Z45xejRE/aWdEgDacV66y24TSxAkU7fZiUecQYk
2NvdazPCccy2VWPHV/iFPxKZ6urndZIoOXaClHo3paLzY7d1v4M46QoXJ78dHD8M6S4p4BAm6BG6
jFM/Di9qYpc5ifs8I/Nh0JBatQJIkipN3B0TrooGamyIH28YI1mOUxnlP+9bxft+iDykA/NAk1wS
+DHBeOLqNYylNOKGQ3M/z/yiIbgxor6aML4X/cbyIGuO2kTX2ca5qPfLwtNKxHuVenlWfLioYbu0
ITlDH/yGjW5uh/nuB1OsA/a6Lvy3E+PdzPSdZ90D0H1R7HJ/IEaedONVkWn3BzS9w8/XWzfUVqxP
X5HAXOd7aOoqhhpvdOt9htNTSB1+MPgub+N+WA27SRf20cFMO079kwuXX+Dm3k5pnOReEmTDi30p
W9f9/vmml9o/6GjElGX1y8jaZ2KHCmZ2JwYbebjZLvnoDfIyUnFo2/7eEXJXD9vfLE1vlWFztQzh
36Wz5wgmtDbJ3pa+h12aPkBYUMUC7j10/5tqeWhlAOo2/qUTwQ3dO2xsrcjlvKh83wzcd/TwHDUQ
G+47vQtq+orOk+cQxP7tlQ/zNg0/lkS5e5JMV0pHhP1E4SvJ6qCiCRABOcNKuVacHxYdPfaNfqCb
dmUow/i0uDCooNFeyrqjGnSusHsAq4/lUUsgMRy6RB5x+eoi6fz0EtX27IZmeFIj7A0gS7tH4vVD
33f2YqfGHFMsTKpJ7AK/cfOR6oQfAzhwFw0LECi12Zy4+jO2U3qwqS2bdTqsc1hy6p5lvW553Xdh
0XbR38zVVbaRh5qLJyvabwZT9CIN/ZhvSDY3uJzBuj0Gpp6OYguifJbNiey+zTeDXfTQkptoWZC/
5QpsRHXBsqD5BGDxqgbkddBMHLcgeYPY/j1EcMIxqd3R+xl+DUi/IsH8Ntr+6FOm83Crn2oovcp9
yKYCz+11DsPP7cenJDHXSNcFzcbK2J1UGhKuos/IScB1Ne+MPvagLJaWIRJs4+bqphgAjQziPKR0
LeO0U/ejok+dE18Spzef+XSBXZ8pZC1dTid+wXv7BXDK9XnoCd6mWxBe9+NVXjcPZJruwr0OyzXp
/nZEP0NLK3JdRx6kKX1v5qjN9eQNXnbnebKF4tLXqy3rkcDypDNHAhHSNPVfW79vRRinW7FZRJav
4xaeHSolAB7/7+fBW9L1GSqMJyH9pZ0l6lnNX2AbGZT7jIiMPvnXCDWB50TyZoxZHqfhBRrVX3Ev
blaXvSWArGvRvgatqWAxUaJ02Nys3VgaEMi6uEE0lX+CJO2HY7H8xR//1rHPCtLLDjZ2/fCOCKsk
Bwbh8iaZUCr2NEM66fxoibrppjWt4jY+USj/4LgFgiir3SdH0kM5me7YIn4vjwJ+GILo4JG4GyUC
1QJCKe9OiGw9b2KwuRxhmbdvw5x3YGQUmwKTCMijOQ17fOspUvsCXtcXFUVhMSXzJZsy2J+n8HKl
xdA1Y16zrgz25rHZ28/Ebc+IiTmRaABMhkz6BtKDNCx6iYEinTjcWyZxalL3axbqlCTTEwApmwOo
KCImh9zoPT5lYf9NxmnPIelZK/lT8hN/WRATJt1c9o1c81Qu022MVJRUNf39rrObCLGJPF5+CL9Y
VGb0VqxRVvYhm/PGkN9htH8uKcLLrEcae5M5nGD6Cwrj9Yge3pwg44cJZaoYUq6X+4l3BJUhe0xW
fTtm/YXN5LTWViHBcK6k7Z+0NY+trbOjG5O04Gq3hdPp0UJkOwQW1l6+4hR2qFtyHwnghtyOS5Gm
5ncSjW0xG4usjGiOy6Db/6JJdvm0rZe03c9xzXH+G6gnkEs0F0MThOXM1XQ22yCfnEAWRuxwJ+jO
V7IXFV22cwp77gc+RuXIN/bEzJ4PFC4jcl/q91kgWUDTBnH1+OFIEt3JLHmF9cUdYkvlYRS0riI5
7UVte3puRfzHB6TO1Wiw85riJU/j6U1vu8hJv2ZlFyEno+UOhItl/kX6OcyVQh3bTDcU0bpjkcjM
dxiYsYwJ3U6MMXm20coLWo/g16XmFIHCVCF+h5YjIrPLDa6rxw0RNAVoivfpBDdlNAg4ensRhtHt
NsoynkdebFhs1Fnfl+Bdf4F6e8bJuwQYJ8yS8D9kXlnl3S4e3LSoI+2W9hR6au+aJerfF770V9n0
bQU9K57WmgS5GUj3KgjvypQnGuHIW73npgGUn8Maf8c2yHRZ4UkCF8ZQwPGprec7+NvLfDEMNcvF
Oi5HvLypws6PDlL7Wt4P0F4cuglpJrSOxqawxi1vHuepFENKLcqEa3u047WqfFb3rypN0IEia7SM
dDjBwHhqqzmo3SVm/f7uN1sfQsyxhVLgoEhWBzw3kUNZazvTutyvjH3XQvJ8T5q47NpkQ0AHMY+i
HudHl4W0qeZINs9sR1BT02XTQ2cXKG0DhCn+ZSOt33nHzQapjt3Om54hpiKKMFFmqiEe16fWj2u7
HqcomU5Iy2qKmHq4OtfMgFJC2VrZTQ1vsgHnJ7a1P4kuFN8Bohi+tYDLHaSqqr3b+3Vuc6VZUspR
7hHS+PpF5Kbt+fazgJ6OPo76a5YGdTVm9ZSPwTJVSvP4oLqGHiZ0rBe4oNdVsgtxaxARVVGMH0c4
6za/2cKCe5+x8S7rbH1HVBxVUBXvlUroE0KF07yTKvpgNg0fMEMjd2YRaFNx2h7tFvos9z2xLx79
aUHFrH48K8M3O6D5GFos3+M02isu9hSy89Bft77WX3OmxsIu+jddusdBtr+ZpvjdFczZMVSgY1u3
LwhC/MFaHh2lN88prBNyANj2HaIleyC73oouHUxZu0XJnPuB3ns46hzZz6YN5Q9YGNs4Fs5CPkdJ
7wu9Rcrc2LCJZLGtCcn3hWxIUc/ua9nqMrIbeuJ15gcEcLNzQJXLF7WFb9pO/NrAKLgIh/472sPz
HAr1MLAYWX9j8jxv3Rfv1uwGhMywQDO/oUtf+T8Y0Llcoh1DypdXeQ+vhLz2Ag9dA2EqfityG21t
kHe97g+TGO1bRNfhMkDpftNlUQhcpL8PQjblLdvmM/hgYd4Ln/kykiLG8XXtBbJ++0+JvUeaw6YO
PWIjEFSiz3hfIh+2xb1FYsse7NKkBQojK2BU6o4wIopuYX6zvFs6UVnpBGTLfP6hGCBHMjkkeO6L
PdU8x5qozuOxwRWTCl2OYpAF5CY4RHacEYeSocyG8/Q5DhBdIopjhV2gcqVMWvdpsuRPOiZr4dsN
JL80wrO/M3bm23q/bVv8wvB8wStsrGHm1dojtkWPnZleiJqmnOyhfINJCS4lab7wRMI4KYztJTTB
XdLsopqWZCiZNMifCZVjsEubGEhmIz1FbNwKKwZ9GZsYlqZtHBU93iSovSMpOFmbGxsvNSYuM5W2
75Nym+xQxj3cESxlSWGQKQuHLFYXYYQ+fV1Tfgrd8sXgQXakYnjYRsAlxrZh1ZH5BY3X8r7VdYz0
piQ5TIm9m2P09p0e6jJ2tqngbizPiP17NSq6QV/aoe50omgS3/92TfxF6tHAjhPyVNmlH/iIwd0y
DNuxH9cnzL9jrgiBzmcJH1sWmjsG5Ps4GeW/J2g4q35mn8uO614uxL+ka9+VvIO1J/ApW0Zq9U90
F1EZJvCpdT8Pv4lUku/dFEELxZdibMK1WNMBwBvu/faaIhBalI7o7E7AdO1I1PgpGtvndmSmmFzH
MNrRrs/jGs4raAzbIsCTD+pXqMpZ9Ow7EUN33DV66rVGa9YPbjo0gdcnGoj64GCRXI4uiw9srVMU
ypBVSNAEE2gLvwLewlOq9dPV6kGXq+IxvhnzPYNtkPcI+jI7Tm4Szs81dryYMSZ58sbYs3eLL1kX
/4obN+C0UYJskB4jYVPiv4xXCn3WKZT2VYoWDgAhXZLkGC97/DVhrL9229I+zhz7eZoZfghVFJxj
3cDmL1CqQhf3TdzP8iyTezm3TJ03T//UQUcrF/CpdPUSX9p1/NWAfwSqAr1b8CzcOCwO89a15gDX
jRpPUjLkPt5/d1tKS6FRlKzQ+sAxQJfcQ7UXYi30aOPhJ3JSxBXuG1k4QQCA+CU4Qv/Nr/EUZrnY
g/2hwZVYmrBe/tXG9Pc1Htm7MYCLaN6Jnl6RwoJSHcfvbmxbeMlGmMGbNTrStfs1T+N0A0Gaulo6
zJ8u8gPQ0jZ7Cia85sSHL+7bvpjbJM0J6nDepH79SLkQvzhJ2qIHZbrykXpqVehKTPxvbbd2+doC
GWjNttmHebTyF1WI2zqMEjkMDaYN4aTOp3ha6G/VRLqHVwya52CowmlBweiz1fF/QbYPDphD6oM/
+G+1fmw754cxJ8PI5xPrXUau+7ah6MdLnFXdwnk+yWj+tQXdcDtDh3ULAB4dalOb5BoC1rynULTf
Rhay1CqbeXehSCm7TzhsyA82myiqGbraCZxMyMUpL5YESSQRWYJ/3dKYuxnj1/M6zWQ4ZcFqxHEn
9TbnnnqWr5FG/+qnHcN6zIaDHmZxj+wJxvI0UZgVcMMGWLcOC6laEaYfcSz64ZoRG35DJeEPVG/r
l81WvJb/CXelRMByKHLt3OX7EE2H2XiP7na25wkfVRRjOCPoiLZIIU1TXurVA7QAsbcYgxTHE5vd
Sm17W2JmblC/IV5GFgwWZ6GHCQl2dsdVpd1p32pxCYbBPXFOsx5VUiE2DsnK3uVC8+FVZXz7RKbY
ArPDjgBXIEk9QCKRrLc9DHILSAR50c2BiUsy6UCBW1GbO5xlmiB5boJ/ZSv2b4K58ESldB+QhUDV
AivYfT0FdppK06RTxdA62nLpkLaJwWS1d27JuosMa5LmhrNgupEZcoLLWLHhm+j2D4lGeWDZ9m9D
vMRZB+32lKqOL4chGYO/czKEaLq2WmKroPf1D6M8ve/DLB7ytG/1+76lLJ/32b7VmMJvm3oQJvca
V9a6Z+o8CamL0S9xrjW87RgYEqWA1fBtMvr2iLMFqzKTSIj8CIhOqxO3K29XeAOFc4ZoMrS+EuBN
aSRGCEk2zE9JMIfFii+zgPaMlROMt1TJ8SNddsjvHxYawZApaVTZhA0tEDcxH9HOjXgTUXv0EzDF
ulugWfS2RqOd9fA5xgRor9ivAhIJTLsUkzT0MxuUPdcEZC+HKJq0CNAnP7VLlj2lMW2ONvTtAXEK
UFPorDuyltOcpM32oxIxNyyh+tOYISvgMYFB3gu7PG12S3PsmPQNpnh0FfvUVTRLEBe2detfpHJH
T5kRy+22NcFdBuDgFoUiAmq0dTe8EW3R6W45zaiH+QwxxKMKRnvpSRoc5k2ZpvSDNNE93DXh/yLd
XTSq7S8Jg6aaZBoeXU/Xx4yw9JS24a9uVE2hfb0c+arHi4kWoA0SGNWgOn1ZQ+2vvhX2gk5ofBxh
L1zyMJD5oJb2NWwX+yT7qDmPO8Ss1rvpOGRBdI+JwJckGdpP16EJ6sYZ7j/D/BBvAMi0YUMxj47+
cVEaFXTH9U5r3eQtJIZ33MEDVAwsqJD9OQOxVVn+Y7946PfdH5Z4wJXhkBdvLZA6zXVQUrrshUan
DdRnH4BDJLoyNPFVred3xA2b+2gfxmMox6BsePR3XDLcHIHHIkwFNj5MWoXXJs54nwOO/Xk0pvCq
Qv3PrxPJoQ/ci2AN1LkL1xTIH1qbu1oghs8p6asmFh/EIReQLQHNOd/qe8p8e4NIhz+YWNs84iqp
yI/6DBqcNzjlm0+K0Dbsd2X7jHoxPmqt1MMyhd1FJHvwbvnEvhGLQx8kLGvBX0DpC8fR/7LaoiSj
xzlgDeYw34nsLtttW5q1xyCaBW1BdljMzJb557hO4yryE+zO5Tp8kl2pd+m34Gq3eLsJU+CTamvi
vM8G1DjsAHI3s+926JsjmTH0sLFHlEPqQlimMnLs9yCEXWvrvzD2AWTuJxHRPKGtOvXTAKhSM3EC
VSs4jqRdSoFG86Dx6AO5pG9cr9ntNkePrlMIT4zhYXE/I9k+D4RsMLJaW6CFITkJ4x1VdkXOcS3W
AqSm5YwJvC+akP4aJ4fszd68m73GED049YEGcypcN/c3PSx4bwaQzCs8m5CGT2y8kYFCFFgQKxwU
tqM38OShyzg97CacD41UGjd42+P+ByB/DZd9rnDNx69bUGe469fwLJEleWg8WfBHMG/voXuJ2Nof
Je3rkulgLGB4RK6kbRA3Cd/I9W6M1hh3Zc3KlU385ymMAYmiIelgaZgvc5vlRPbrwa2AnvnUz4i2
Fb4KRa0fApjTN3m9B+pjWWZcRnxW1R7JDFhT0wG6t5wdEDTjC97GgFHaZCypdNwBSwzVZ9cZ9Qcj
CHJ6kiWTBaZFXy01xvEwUrjlGmSMhD3V6Bu1+juIYH6INPYi47bOB7C71X20gIqLdok/YRGTfhOJ
x7vDL4a8ubi9IKVv+Y0GgB+bxK4XnUR8xOalWb9C4rrnbRr8W+8jCSuSzpFzUjfYengg3x2kYS/d
4FkJa5fkkPXOPIUzoshQxdH0tmjQT/hEqhJAo2472bTfBBu2fENP896wuX+tU5o+eN4ABLHrYkux
xHAVVbU9zWInH4n2+FiL2Si2CRl8tSqe6QbxmZ27j2aUjpzK3b8Gwpp/Sw2jLaaz6dlIBVIeG5Di
Cpwvn0gSvizjpG8jZDy/D0qO1Ziu/3tFj7U4/NCVXrJ4sleNDf6pkVmInm9AZhtS1fBF7FDH9EHc
lN3kpSnjgGUXP+EqmBKXvC+12Y4y4v2R9CJ66FzEz75OTY0oxVTdZEYDvVAzFQ2EhvXSlDqK6QtO
sz+uaRQ0Zc/reTvA7h03/BbPp58XxFrC4TER0/BEjUKl8JIesWbQDy5W7WWYnStnxMODbGrOOoum
G8/39QCmffxdjz256yjC8upt9f8cA19Rt8HiQb3H1uGsaQAcbRacXbN2WIqkb/yZ2QF7cjfagRdR
2iZPbfJno+t2Z0WcFqlBke3HGXFIpqnLxIUw1xnZjeuz+8iNI5ZjEJc28FpH5NZxndjNiNQ7G9hn
PaspNwC4AQTfRUy8OGEOU5tckpm1ADCHlz7b2hzIGC4lBmgYV9RsVlnEUn6GaMjRZO4FTeMPk5CD
StgLTKqKZgneMxxzdF767HlwYejCgPFDMopd1pgcoH257N1MfibDwmWYuVE/JMFKdFpEafV8HUZx
y3HdIr58KnsrWWWxDiiYgPXKTHEOh1L23ZtFfClMjjFOYxCp6+XPEEW/Bssh6oSzNSHFZqb3qe7P
bT/cJtQUfqkPeN5KZtfznAbPuoXSLaLmuIcEjROtthrzql4uWYMdGk/PP1DxavqvoGt8HpnhI8jE
aWxMNfTrJWncw7qrQ7P0Z+Hr+5EFvAibEYvj4BeozNcl4Rfhuqc6q+9Db3rAhyBlr+QdgNg/od19
yoJ/ctjQWCm0QsMIGB40mKKhU3qeE3+bwPjkhrdhVPXJ/NthrTDODv678X6ftuKMxvjMUPpn756y
Pbjumazc6N76KL3MWfLsZp7hWbK/6wDr0TR6E4EpeGzvFsFlmUVqPwLAhiIvbgqzx0kB3p7NFSps
Tnlw20KvnVPHjwSX6xCzVy/kefTyH2NN3gxLRWIswqIAi5x4WI86i49+SK7WdOrYen1N0/R3qKev
BCfxhAZ9yBFpcRfBNAm9fOH66dzzfQPSzNG/wlgEtByEzqrIl7NEVAQSKv7KPmywfcXECTecGmuS
/bXbZXdCSyfKscb/OHbBdeLNo+rUIRvSL2QiuO9hd78T/OMYrO1Xko7lEkefQztcfx6CEdKlFAKO
aYcb+tLeBT12Q5lu/zURO6Fq/QnWHwkPLPDbjFT4K6sJh0godFCQx6RYhKSHFgwEla2npvYlVfXT
NmeVD5uKxV05U1L+pDk3iKwMDS3NjrEGbI6fVRXMsi0Wq4zhnEpsm4NJ3ER+/FRRfTcmMnqAIXiD
FS16P4LKaTEmzBnCsGH2hpY+/TMO9GTxJWiDQXZX53nuyl5HcICpo7aiKckOCAbaQAzvO1B63VvL
5QM32HF5OEhgNPXi2E7tB0SfAl/d+oJrDUmCPVI6SBLPBRmb564bg2Mc+q4k6TahhtPxPE+WYB1u
n5ANyysc7jO1szhwNuoqi3Bzybh7BhCtC5NwxO7McQgMB88RvrDmghM250nfRoXQ21bOC3nA1/sj
q09/b8v6mIzrYW3Dq9QE7ToPsL5HWqyMSgK3xhz8oHOtGKnGWMD7NXpuU/YND7ZbmNBoPIcdTMc9
3EDFKRGJOuMHI1jrAT6UGhi+DEWbLyPBLrxt4+MUy4e2Ti9hxJ5HOT2kcYj42PWd7PTKdFqOaGoB
6akZ3lgESKtL49/gqvfljtvgC5/oqsP1dvVbFSbdcdynu02MwIRkGBTBoL9ZgumGN9907H9rfH0A
6ak7gso2Fi1wuLxT7THDrlDz7mtpxBMRKccSLLxtlvGeblydnO//dVsWgvnTYuPqCIrp8ETS4Tw6
fsWhnYoOuJcE8JF1t9zM6pqu7WNtZgAFczOd6QKfxn0UR6Cx/XEOZjiS4CEG4PC2R/DEc/SGEmQ8
RClQ3Qkr0w1t/NBP380KS9KN/rZRWBGX4jKksimWEQu7LgXFiWpyo5q2cma8LlSaF78uY+lRp/wP
TTnpnzkeYyHt15QS8LrC8NY0HL2QfwIT5UDD4JExe5M1/cfc2du0kWektPBjOKSA3oXpSuRmIYCI
dRc1N1d4xrn7PUFqfJQWUKJ15RKEJF9qcl4FQn9w5WiAiD4X2EXm8dAVUezGSnZoqgD8Nhu0OxYr
VwdqOELct206mrn5pUPxxVtAggNy2uIe9mcAhiGCQ5J5w6JSu+1NYYUBHKqKVzpjY4Sh1A+oQwTV
40bM3avZd3TyLSnTxta5T/1Dh6jseVxvHRFnH40PWNji/t9TlFV8YbaFTqNd/VJh2XufSvc8dfah
b+2z8ruCm9jE8zVUGFJr991Oy1aif7xJxpFVXDuar7173o0Lcg9zySMa0OTBJgzLvLGpVuS05sxi
B1SDH5jrTg0FKtuNmHSF1RvM0Hi4fAxQJZ6wDIaptKrcAtoFpu7cT7EttN6fqd6x0pCPiAj+8GQL
CmSFH1JHb2Xmz3C5O4GYDJeQ8ah+3qrN6Cc6GrQS+nnTaAcGDkhvDdi1zsJDbJb+4jcJcoPG6s/E
uDnrPX5Mu74cRPfhWALHR/xaPThIhYxrUwxWPriETechG+6THSHIoNkUreU/OkECiz1UTnyWn696
vImS7bGX9h2JWHMO84xX+BkHOKwCS9gAWeY92H8FIH53DheTIpAt5beJaqYTyaI9X7NQwkCzbopU
wjNrQ5JAnH0vgThA0RpXyDJ+0/PyEnTtoRE7zXWwoLWwy99AJb+SDHDp0GpAwi4GvgT5dzWzLUPj
3/8hEGkX+DXeLF9TwCNY8PqV/xWJLKSZDpHFnoZlFaasW9kPj4F26Kpd+yIy3DY0MX+SBKz5LGNt
vs8Bxl19zXZ0UWiNbWFc84dm21MvUSCa7avL2ONMg0+zgMcQpU/phnRhVm93yukBS4EJa3N4q6Jt
b0/gcB4nKdcSymao5ez+L1PTDzx3BmX1yJf5Ti1bUmThfE5wJmILS9aO1Hthlf8bWLgDNib6ZM41
RVIv6wNf+3+BCyQ8W9vs5KMhyBe0gHXjHoHwDDlQ4R8B+CtfujuGB19kvq/qlMCPIpje1w0rIzZF
r7PBEbF4hnKxUHLKcMmXlCSPOwmweSfPWIofs65+MzUk/EapuxCWW3nP498xGjMzhE8Id/vKDH21
qFvRkr7ydXm2ZLiglOLyS4HHLaw7ICD876TJrWqXp0jEQNJAIxp8ch/2AM+RtINJqEWTa3o0Vl3Q
vG6WhL/7KUY61RaGVTb0rzyjP0MzTZ4nN/wYPPRhkW5OPpBZbuWOmNnSwgHqayMYhw2RIIo1Eot6
gMTPOzhh1Zql5OxUWl/iNT6kcLzNgyYaChrwsPTKIKRqsqIa++QhAsW0gMQIe7aevTuQBm8jYI85
B1yM6cAAJ0cHlaIXn8tlxQs5w5GmhXdN4QzGEFOOeU7lavHJE6MIhsRdEMI3D6uSF5OCubYnfHjE
BAU6chxnpemb6GNXYKVk2ncfKzjZL+C1mAh4XbBifdpAGKS6vfsLYpl7B7AlqgR2npXk7YsR6ceO
d1fshPl7QBSmXMe+u5gQlXrUDqysfoZMv5WgCWwEVBKPi1jT9YkC/HloAnyIVtSvsVvulj4NHviA
zq3F44uVyFiA8y8OyGtMT4ukqkLKjy1BLkouBjcOOywMyWwWhOoC1JbgiUjAjUiGyXBmsjYni+/+
h6MzW24bSaLoFyECW2F5JQjupCiJkiW9ICxZDaCAwr5//RzM00RP226ZBKoyb557c4euUgU54kTA
aKthO3nsvMaqbk49GUV7p3HnU1Oo8UXOHAkUPnPA5ozxwW6y5eLKcnmnxH2qYgQDS/Uc6T4DeQIt
tH1Jl/dwNDu+10V293P9vazr+FKzjog5U5c9ETjmYavqXYZv4+DsVVzRbDX299hNL6Wy5X5wqeqM
2u4DvLgZqxajBCzd+M9Km4JpxIBiolfkCCfUAa7Q4TuG/Fsf68uSLiM92IC+lWvVsaRiv4qI5RaS
vvxQOC7KTZ13EDgZVFoXa3uDvHzOJO0lqhl8oW1c6sh+xp77r5nm6blJ/XqXDJ3+rC89/QegQVhY
othJnVmVEtREBF7E9waA/pgmRfTljbJ4GHoBUSbKeJ8XbX0oO5a16h0eL8qmPkxb/DIkWtp7b3HI
JpNGD8bFfKiQZb3PiW/fCJdha9pKSB6jG16Kwl4Y/rQdgxFbyHtcOGa2UePS74gh0xEl/ZovV+rT
R2QtHZ8M03982XVI4PzwxTVic43l70IRBZ/PdJa0Va8Rq/s2cpI1di0lL4ykbnVh6ueahMpL0bZ8
SbVFOCOatHbVVBSd8sget5hoEdzdxNgZLILatcVsHTI/eSvz7l/c1cY2rQAB6sUcoGiiZodYm23y
LuvoZeqULoris/MhzgaXdilqzR/PzayNKayHrXeoDsKUh9arxRaTRXSM2rhFXkZV9H0z306FUW3B
17KXbNCaTVEsdWDMfRbUPVNKBtXzNXNbda8shlZyhozIE39d7MTH0lpDGsyK+WA55S9lFEN5TdV8
MCJTnmyzt7mIkPE2ExxRErRpB0nVNI1GHHrUQN90/B9Hsy38Z3zoT2MUzU9yfZaXWt3o0IENJ4PR
tj2+a2Pz5hspG6oX2zk6iX/OZHWUxVKoI4/K9O2Zkp++Isf4q4xr8aWnXeVvXXey56AWjMI3zPJF
G5Y1MztiWxHRyIGuNoVj6zDepivcLQwMlIA267lEdJxLfvzCwfoAYenIrRIKjx5YHBjs6Eddvkc1
EyLg3ZLiScPtC0cg5pXg9CL32S64/4Emup/MgUriA2Nzy5Y7ou0g1pe23eS20bOhvOjjGG9w6nib
Jc+TJKgah89gbpr0qxZ93TKwzTrryGTDPFlUOlPo23rPQohK1QjXpmT0Lu3JtcCyiKGhTfQJ0Sb5
2PiwliH/6nOr7WEpks5lFtva0yFls+T7NLXrpU+YrTygfpraxRM2vB+/Jdf4+5f0a0Yeu9+MNkUw
NMJnP5zNxxL6ZDnEz6YxUfNlaQZw0PVVQnWlWb19cDMXLYNTgtEkXxntobCdzDoiNcXPs6Fr98or
G4r7pnGqsM2H/ORYGbbKgcHCm8uHOV3YGZF7G8/j+d30NN9qoyVFr297yzKSK/SRdxMFOyU2fa/H
L03iG+dRZKj/Yp7LNIikyD9iXEvvOoSNszGqruTXTlVV3U38od9C67k1Ddy6SFKRmm3aEoixICt6
ydJ709N8LkUPFMKqtfak9ejGgRYnjY+IMNf5nsyWBOehOzoVV1Y214FVjSB3jDvoMm1nYCZl1PGT
bncNdOToqLfcNdo7AbOQmmMqmz9yQus+JZoGT9fqUcZesWJJLLRYPqStaEfxO2fxUm39xpz/FSVD
qE2RGPVrOzcuOJ9dsFVtKOjIaL+5qI2ukHpQJRaSbzoNXrIl4krZFDLEfwQOagiHu2668kLxjRJl
O2P7Gbs5xzyzoQXSZOY13iWmxi0rLZHQThNa+q4Wo0GrknLWTpppAglZVaIlgYPvVgVlbzsKPcTJ
iQBTA9CE7UPEWTZy/7VxEouXpdaRsAGcjXbb2yafB6A69a3dzV57IGRBxruG4r3ejE5vsyUhd1fT
SGMyOvJ8jWZADlIYWzb6ADWUo7vRxbgbfcPv0ZyYk4W95yGiR4LmIRBs+hzDxo1bGQg5Dp/1oKyv
DhTeP61+sDqweb6/Z+a0CTWp1P0XWyjzvehz+Q/lE7gunX1mFSl8M0Wdt3KppT7SHVnFWCCV5NI+
FFFuqy09LOSOnXbqMRPvZjH7G4ye1qfJdSZCE/MQp1y6PaWoaDfr6kAWQiXL8sPqY2mFbu+4H0i8
ogtrK+HpsUfp7F3GOWughc5eKuSEcdnxlKZvyvMsjBCeHF79EtsiRCgCN8NTT9tnjO+eShYEy4CY
anfe5tx8fxdD2kmQ1HxFoZdrmc+xV4lb1Uz9fKSp5eMr8hUSj6Zenlr+7gTLyKbPGQcbEBwgM8uj
NRHo9zN5acx29XpSgfTbA5EYen4w3NpkfGssHEwsWSg+JSvBkq3BCLY+JB05wRvHHns3EFZlvCoz
Mkn7qgdG+pzWlrftp9YBz7FbXAOoCwydMntAKPb7ufgxCSGAXbdKi8JktLJv5Nrkb4buCyGG+m9u
lYKnhOW0mvgUtf0oAtTtBittbve4gqKm6y+QQrWBG64Xj74tSnvjr63broHsaZ6YQVYgpi71x8Yf
Kk+QQKzpBYMe21c0HRg07FLj7DaSFp1XABQgO026asK0s8wMhFS3jKDTkmnFdy0dWYs/4aX0es/c
LGnP8U4JEz1FQ83hYjqqekSO1R4Nr2QiNvLZ/vWbYr7VmVb9XXwhm2Ce7ckM8j4TLNqIB8Qlb2YE
gywRgdhqpW0smzKz6mJrVYIY2ApAPdkMVlXE90jphnMTRmOCruSOFj9HRQfQQpKDvUcLhGiJdavy
z8NsgDnWFQFLdzGoaCOtDg607/kAiC6ym2sh3FM3K1DNVcD0gZfWsipBXmzOyTL+dZf8X9ZzW3Qr
tU/UF5NZy7nDtUM8yPyn1OZXTVJTDSlHmlebTKWG5YvO+M41H0yDf+nTotgyOdvlrLoOCwXm0y5X
GtELk6fjYphnRvN7W3cctDL5zy3069gZRxWPByxB+4jxL+ShQQ+afXsayRF+bh+m1uR16f4C0sNL
KMiLicm7a84jI9AODIxdDUKm1yodHjUht6NVfFLe3j1/NHf+yCuRZba7a8GPID6BnbMbQ+WH3lqh
hhhiiO5W9tbNoeJghFfT8QDZTTxLMZ4c3apPFopBwFCs3Q2jc9Y5NgOGjLcmjeB1kg5MWZEPXKXl
K4THremMx5j0e5mM3ZaBGj3t7HUHLE3zxmyXk5Ukn510P/Uiv3l1cfC08lZos7Phu/9EJTpERk5H
ESGvRf0bN4rcwgRMgddn26bqtzR10NQTG6VTcsvMlK30ULYno52Hownansn20HnAyl51HDP/gb6P
eun7O7uTh6QpXwx2zQeuzsJlziOsSvHLMrjlJvazJkhMOu1MorXWvRZa1qIo3FJKCi4dS3TPVjSc
2ti1wqavfpVlHHnCf2Mx/BmcGgI6BRSpzYhhdHyhIHg3+Wz7zvjPFAw5FGBalR0LSFB71t/XxxH2
pQv5LF9Hlx+yJg40sBi5bOMGIiiGGm8y43V1qDSZ/2HRV+46WX6nPB7gF9lu7vm1S18fc0DsuGFa
Ny75bkyIVCqj9F9iz3t7UVccrhBc2luSzj9ky548vkFaXp+Tllpsk7jOGQfGbaAlZc+wOkhX/29u
Z7WRg7GfaOmCudaa7aitXJj+EFBtsaUz7+762wKqWuWetVns9ku6TJ5YnblzMwhouqaTPY2UxDyg
DmJC1Vvfo+GgFVbqDbDlD9hxua817bVr8U2svqmglbQLTM5B9brhEqXQiWap9YGTjn96Ke9p7qHr
GpBMZjMc6pENDCWCheeuEG4cWnCbq6QzGaZgni8cddDxAXnwewZKrMyG7Jf6GjgC5Lv9ZAMgFYgJ
BTPN4pA24mWZ8lPkuffCFe8+i9Ma7htG/NVTriU1xejymnvq2bPE2R5geCIWTsCTjye+tfekY+hu
zPLcKuh0HABz2n3GvZg3rrv6zET1sj4Q1IiPzqA/ivt272Raz7wzQo2r+hZQPnuURVzuIrs9dz0v
YD640wZRNqRMTTbKsPZRN706zBuOnBQPMmGe8oykkDkpNpk2/Ld+LKDmaLpc7yENNFujhx2T6hsq
1qutJy/mOHy4xFiUDH7Kufxs+vpqezm5O1wToAZbbVj+Y2ZxzCz7eay6Pkzy7DT2o75PiwFbI4rU
zAisNbKvojN/O03yg2ObTPL4YPTWPbP9b0JFtoxcIZTST2sx3nt7vDRo5NuqGq4EnHxYAmJZyF2X
tz8JBOf6sUZpfJxyTwtguRJo5+5zsNSLy3RtA4y/YfAO8ubRurbqv1wwrjDH+E1fRVAjGW4iS3aO
M52dnhorKnZuOvyYQ0RRpsVxWCtE6IF4QtbRdUfZOcd+mtdZy21eBQ7qj0dfpE+pbLc6jXZordHR
yxJf+6lIQ9NebjFCatvioYybzwJDYDFPf9Jhec6EVNwEqyoAQ5yZBy2VL+zvlSthFvZTckiUe6ZU
XlNWdFa3j/6/XmpnljheQcaaEInpiDmA2S4m+28/j2hS56n9ZbFwdTBknB/9ZFJbffCt0La4wCh8
38B6A7uS59Kb3rx1clASz0q4YGK2f91E/lcnZmjXZrj+QD5KbS60A7jusrHNkgpX3PLcJQdfHaba
v2rMy8QMomjkxacOulONyasanGtVO2Ej4tfSUI9oAsTz0qNtjDsC7S9+tpat0r+zuGKXSoG9Ps8O
E26noRxQczE4bEyn/pSZBLeRF3NNVK5onTk33r3SRAkkvhx/0mkujV874kUS1a7N9Isoyu1QJhBD
3RFpjmoupk+v279pPmASEPFGzdW+4W8oZsRzk5qdhd9Hfkg2ChnlobeGy+z7z1UNtun77Ffrmv8Y
gr1UXAM4q9/yhnFr2zk2wq3YuiWPJT0R3VpxSRJXhTnCwAb80A7aGAnM8aM/2Lu2E45Ktg7Tz3QR
Phreh6454UFKd95SkOZl1idio1F0c0HkZexj1jFYBFXeI3qnREs/8F9cQIUYvE3e3ZlnY4tgS0gd
g2oV44lwh6P0p1DLxnucTfe0EjBG3Un6zgUuEa0kjv+rFCMAvvE3c/Z/YmHulpo6AQdEWYlrWuUc
37goKxvyBymxwE8we+Uz22ve+1n8Es79Kj3KesXXv75/o7L2Nm+OO4wnVbO3yqTfWPPytGrP0tpz
NLZY/roaGdPJ85A/R23UAERqJuIpNfjbinJUW7w/zaHL5AerCCYi15mVxa09hu1U7g2yQnaWsPFF
DfUrzezB0BpOK7dAOoWbj8bnPFJ7Y+gPLNgGDuxvzVzccNR85r13nMr61Z+5iXsLfdnvP1rH/09j
A1KIafUlt6OjJ4qr4XFKRD6SqDYnzxRlAWVWmFfDK0361ra1cstCavna1ExJSryWK+G/nhhVvCe3
d+/WWbj+MwsKbrGhoq8kccpDzAPnOB6xhemeI+gyGRWTkfJNjlSffFKeYNaeNE9lqR97y3u1TRz2
rrWfU3trefM9F/2TqDhzUNFG2T3T+nz4nfpu2Z6R2u21bnCuuiwfmLpmV47zi+Qx03hafG/tq/g2
Kbn+TVlyaDWcSHamiFNy5HQCTvwdwCgwo+2rkfUPXl3LL8Oc3irkym2NXQK8mEqpdOMnbYoeFcVK
lTt+UGZFujN8tUU+zj8LyCxLzL+urvzATZPfMvEuPO+XHg3kFhe2d55tU35NrOgy3OGla4Y76Xs4
lvXqvc6r90lqUVgkeJwHAsmonpU/n9Ff0cqqS+ZUuCC97AKrEcoOe0qHrJlILPawC5pHZeW5M2+v
0va6UnuFIVf1EhG72GpjRWM2+GhCEzWA2icFHDffVN6r3WTHF3bG8YaQ9NWmzyV1ESawZO8PNt7p
yT1Vdj0HWtfus2kM7RRYipbu1utkBTpEaMbDfzoVGM3nmGw0LYf6yrBeTJ+2qlRo1W4bdiQa4Ltx
f0Dyrir3vvPI3Sf+cjCaLBjKemcyJ9vQ93AWT8Do3bZbKe+FnkYl+tcimnmXGMzklXW36EEiz/hc
OlYftNpOad3LIq2t7CVViW4fi8h4lg4HUh7Jf+mAOKG0Z18t9Chl8sQI9jB0/cmsxKfLdxu0lghs
N95pqROuv7qKmfKW8paAkIEhSga90XbsFIzFHDoqC8dBsfUidsMEH+Oomi0aDmQiFWI+TNceSr+3
FbG9w1ttNxIBMLrPyFpF9+HF+Vc0d3eKeLlSD3vBuAOSColxzZWX46/HAp2Rw13M40UHJwJ/7YqT
nDwfdk/sdU1/qblMAfyf5qXeOZ5CP3PxyBfFS2vEf3RwKyzDjYCE5ll0g4aFEOubtzTaTit5uLEP
b2Wc7X0DebNrqz1ej+fIrwMxpQHAe2h1Hki094yw/bWk2qtLhzbQ6/KThPYcYXpHaCiHbAfRF1oN
oQT6+5KYQcoQE/lC35dSA+wuDuNa9/qcu1aXg934L1gxAneCbBSDZYciza5zXsFE1BCFSNNmxj+U
y4eM6m3m1fuZfIilxt20EAraVLye+Ef++TyHORWw6o0cxhHluYD+xzyWJc0fBohaQMcO2FnRYYHI
DclKTvna3Z/q81AWwShoUEp3eVcavq/CvnlU5k7a7vHPv056vIvMmu958X8jTXtIE2gCBMkukPmc
6bXLyr0lpi2q9FbLzXA09H3jemGtyy1BMsHUQ7VSgW/jIT2Q4XFpTT2o4+iiyfLWVO0+jlBm0/JE
hX2rLQWs45/WhxYSBxF+eLapJqum21spEb71FLadOTP1j/dDO77NcjhA+teQX30wzfkZT/DKEuB1
HoFErXBK0kMjqoePp3tenBO399Z3aH5wIGFQSI6TaWNW9QpGwrzxYnqpDTOI+Y5EV3IKJKELSF4h
P45un25GjoaUW72ukB9F2TrBmOM5lhqLUKu9mDx9M1nVdr1xpt7a5m372ujL3ovMh1jkAxVI7izD
Qn8mMgUtKj3NQt8CmPv454qbnw9kC7Tmn9X8Gk3ug0ibA5Fk+2ZhrplyRnKBGSGkF4EHFq3CarDq
RiNAtZEbf5wIeJufjCE6p834iLr4ingwBnqSfZKM89kyB3ed6l4K573M2gmD32AEPNrDxhz7o+nG
Z5dBouAuYp53yeL+iXvpT5X7N9k44ZgUO99wP5CoL4tunpBRv3WVHUbRLCtNu18oZKPG+vVkhIrZ
t09pMuwi6NO299oQDKEOGoWhHG2YZcrgiPDp6+FZtzyS44BtDBm0wMgcmWs1kgfrHziZsuJVpJRF
knujoli5oy4YC3WJ/AEQ3kdP6FHw7K2kygyqSR7NLkd9tGFudfeWLlVY1AI2kvfZ5PU0aXgMJ4em
fjScsBsKqj7wp/sqGLg+dnC1vMTscfSS5/WjwFk7AiZoT+YQ73CF9AAj+A1E91VGBAFiLhA657zp
lv9aUR7TmvW4tbNzLYdSeNl4xvCIPMYeVsUgw8BubXeHFk2H0AWItzjEM/TOYedK4zF3eJzM7ujV
+tkvHQxplrPVzeiAHr5mP+MtbBOnowbkOpyjnact8FHOZaZnZy8Hc/CMOKvxwozhQG5FD6Y1fjpW
9Fb75R7fA7EOcm+mw19oAbiWJtCyeK+ycmOkzndpriFXP2s1IaTAe+IlJ4+jjgfzLtQdeZ5BcdcA
qXQHxsZomhxe/Ps1tVCtv4l/prTXNhquRgFgsn7w0bzcK9vzNiM8Z7UKlPo4bd1M/Ve5TTi1CwBg
7mxN7T2FnL+kg/oZFIkrk++GWovltfszo6Qqe5CnWFgZJatzoH2KA2t5tvlQvDJpwjYb4X/KEaMr
kqC0gexLPzBaTd80MnurZwzt2nsJRoTu4wIYIv4AF75AM++yavqr3IQuHrxkEwsf0UK618TikSzK
U2fVZyx/m9qOn23+Ujzwp6IB4Rr8BqUoDzOeYvjAX9bJnQTKlQ2sMjT2R9PzWhV6FYq4OC8cTXzW
T3qeIO7mfymO30nh9GFjzb86BVGThxrelSrWcAXrZ67ffcKrXPkwl5ViKa41IpPDYfFl2SXbuVgN
kBn9PWnkrl1E6Gl2uL5tlt6RH9NcCqd48uPiS29wT62/UXbaSJP7jw/mOxLuZeGF1/z2iXQPpn5m
GJMhEYuG+rAK8VsE5uCdNTiVeDTPVZGf0uUvD8LaY32ud1+ROIem0F/0vHx1TXuTModfwy/0HAWG
lKyBczatF4JLG8mjMcn3qRqO9QqsJyC/oAInLNxdIKuZEx9tbPXc5x6smvP/K3Q9QfOpqgMXYU0p
rk02wkz0rEEzpmqT6tXfKa/PubKIP2LoyiqJmniZ4jsr3P+UhzFZMgACbnY2Q5QwTIbWhfdZdBKp
rWoSZwveeV+UM/CwA5U34Y3gXrVe9XK+NnkLjeIpK8xrvXjXnJF8QBLk8SPtRoG+xf4yyZR0afct
MAy21/lgLlq3LbuKdpp0ynkw6Os1HVJzASFhColI5dhHI/b/rsC2kFN1yKup2KMSvTey/YRg20MG
UwDpG6+PAz2lyVHskR1wlVgK4Ewx9wgKf17DQyDLWrCqNK2vLWusg9oirmScyEfJ+yebgmYch9cu
bRF1JsqNxX/MRf2WmWjebXnAhPhjReNOCbFjhk2AE1tXhj75Vsmya3JKzFy/DHgbg4gNm0jS41VA
wHqm9qIwPQVTYT8mDv6ZZr7OS7o3hjwYiQqe7/Lg6SjNyhAbOdOp+lrd/PDnE2fDwUHBjoXCz6aj
j0toon/YSAob/CUvhLX+nTBYUdhYNwbo2iYdCCaak3+Dhe5spN9DXvyZ3Y4wB7M9pEbzrIgqJsDl
YViE+o9xfIBapiws0GFMM7+Ucwtk3SxPAuJwWZxX0xbPEx6TjV55YBQddSH2L/hdHkCMprxlXX6W
XvUnKzVxLLT+o1Y427uRVgejw8XgnMDQJC8NNYy39PtJK3da5z2mvH+ppbqZvflRuPFbhL2MAZ5D
HE+GnbYe5K90pi+Tp9EXya82OOHap3B9owYkW3r1p7JdKPpwWpvuHXk4xQbRgSlRkSEYZ0Xrblrb
o5/tzW+FbyE3q/NopRDu3KEW7FGR9BfIwr3ynM/WyfFJlkCtvY1N36SlkRX/yw89Voe6IneZuS2p
ROZ68i+vKKXDFtHwj+7P7c5tmZ2zQXKoTeNaLjiGrQZznhNHzDZnUJmyLS79IPtjVOb+Zj2ZqgIu
2WofjoMsk8WFuxF4trfQjhH/yeiJ3gO6NKPU0ii7iFAGAdL1LQqKDBdXu0bcvKzM3DpLUoVSLDBn
fCyd09ogNJM82xq0mp6Bh9n+Is91D6A2OyM2Ud3+pENAeNLSf3qen/Gen2OZfumTt2PUfjHY9M7V
WB9SzwatjP/YPdStr3k4nTPzCRv0HpuYz5jL/WC7/dHKF2iZdKLBn5+KFo0bw4nfOQ97UuSkaT86
Lxhj2oM1DG+CE2XiqI8nC4OesYSqTMO+0Wtw9OromupUjfjeE/KFUCT3LAq8u135CrH9Xtlo8rhT
rlHc/XppdponZFV+xZuVWxeTrJeCOoY+KCa/xWeKE01nGz1gdhfkW/J7BiIGZJIjmfruduksOxjj
bruqjGL27lGjU9N3ZROChv1zmoGStQBChXu+u0vxkF33VyxiANTBSTA0CDxl/0vPuSdRIuykcVjL
kM6NvnlawkSI86RpgTmNJGSuz5Uv/L/S435S8atCzzD9/Jg72dEvo9No4rUjbQ3S+GT0zjHLrdtc
4/TF/k7yCVOK2YpJac4D2VePZhmJ4HIvhJbFgZN5PZXk2Aaaq+4qqWF8ZffAv4wIOhb7uJIasGwH
WwTrSHsvf9bmz6nclw7JJcmnhzPy53M+QQj8uhJE0gHKZLhPp0xKDy/4iewgSBzfecQVE8nFugp7
PBez/TRV7rNh5k+t1z/G2P+IWDNAM9Zc0prSaf14zZVlGai3E0/diEE9rj89eRXxJjUJuFqDodAN
rb7etkzRTIreBKrL4Bstp+W1S6qb0ZMsR1RTRD8yeemOWZMKl9E/Uuk9l2n5qfveNTZgDLVG/39x
SQREkHb1U+HVh7U/mqnSbWbfIqoeegVcKip1i6z5QPLXaXTLi10jdFKNt7554Z0vbqaFYNdUS7LX
G9jx1uBtjkhzC227r5jq1NnWaJriyYONPjTpQGiP6LoQNNN8muI+3pe6TC5TJN0Xk0Ql2FxjeZcN
FTKGMf04THi6d56hxT8kEGCsYy12tq2n0fuT4DzhYYn74lZMHDbTXB1FX5KmNMw6UU3+2u2UNwHk
PFTGh8MJv3EGcestk2S1lag0p9+kBOmpuBRWGYANOhCI1CYLGSm89Uy/TU4wPZ5+fW9GRm7/OV10
inzNvWLeZyIGMLOVEWalfupfSRVeCz3rrx1Fr6MiPKysEw6qfLZPedql/9X+CPtByRCs4zRH1yNQ
dmYjy0j3sKFUHQ8T1AdTm+QbAHc4W8TVbgqa/8VW59ongyht4702k6jV02Sv/yZuuw/+wgzEc++U
Z9EPYseHP9qHEqWVuLtK25QjhZGK4quvk3lQ5p9yTDHKeVW0MclZGvrqr+/a57TlGcYXApSazO/1
1A27WZu/uik/kIR3Zijx5MKyJ7b3O3jVZ16OTyT2/a5SN1vu3vHLUylWxBQM7Rt8R3yguqPo7JiH
JlPyB1P+O+AgyXa2glXOCDwb25+Ii85qGbnEov3BEMlkELmuMF7x4R/HxrlhE4JMa3aY7i8QQv3/
r3RyiR5JGl3HkmjcJh2ni29XB3ckqw565jn2p4uOJptV/ZfeT385qryd06Z3oINLBAmVWKs5YN6W
9XxlMFiwzsj4Ngf5IjoXgGM2W7J43BCs4DnS9H6PkPo5LtaZHBJMjDiAtq01plvyjMJu4aLH0fgl
lLx2YBXBYKUM+nr/Dkn/HEvBxH7MCjISh5OTzFAJJA1spTZ8ThGmNun5/4opGpnt1ysCTtHmu81r
3vkF70JugATSWFduS5hgV+Oh5djeODDooV2mCjikQvFw6v6FwszYa173bAsqgcggp5LIA75Ri1CP
wRb3edAZCFDxApqeqjz/M2kxSYJL7B+lmzeXssS4Y83mak9n6yu7Cv+LqvarXUzveZTqisvVOznz
2tDB/gZt3aYkX5WMMBkpb1jzPlHejC3tp3tsGptQjUq9qqz5HsDWIFpvkIpXpP0clytInb0wP0xA
pbfxoqqjNmb9j6kv+t5ZYm/fF7rxr48b5W+SCKJTNyekDK9h1JCDxJa1r+6po/S9X5QfZUm6HYIv
VS9LeDclea4bZWVqw21EPk8Ubwf20+zdzHw36H7f9ZnHUMOCkjjGoze6X4Woy5lXxLeyxQBSFtqb
NVj6f248qx8LkgDShBUA5KXNZdBQmR5cfaIA8pyXZOK4HHubCI/EmI8DIUQb/h1OLq0l+yeLni0l
CfaZsofJLIySsRi3glFXMg/MbGYLeVjju+oX1V9SNJpH73jTzisc76LnGJ9ja64pf8VpsXO6p74j
VtRjenvNau+5HgxiHSQUt1nmmJZFGhFNWRgRMFV9TTMK5aW3ScpbyujGy5IxfJ5fi5laPW6mf8g8
zE7G0n/FH85sqvGxPWRj6fyyJOC9G5o7hsd7BfxAvlMODzGQJKVPjDr8Ln2L6piUkI5ao+1sFfok
wRN2hIJAHvC479LCpaP0X1MdGL11h/haDuVX3lr/WZ5HTGtfgdrrLGZUblW/WrL/nIA0HDs+9Mai
OD0o6OnKz9mwmJuxTJ/GEsv9MGIuxzOrdp0dk6fltMwyMqcJxmkyK9LC+B2l0UKTxeKIKnwfY2GD
UBcPKzeXwFe09tiPKnD+JLsyhrfO7WhaH74LfZSY1Sd4iv0/js5jO3IcC6JfxHNAgnab3itTXtrw
qKrU9J4AzdfP5WymZ6adDBPEixdxYxuN4z83g9+WcP/IJrZz41RmX5Oa3ixL3T0PjJTbZvVnW6TV
pZH4tasgYsVWssfMmrOFVf6Ikna3ej/dh7U867jqQs5ychqNwpdjlk6GixXThmNNOQzcuTmJssfg
bTQX5aUOWybnZ2SqujkivRk+dmsjyvc1drYVEc7/etX8mrrbQ/eoQZvldytPGP9MOLLjv5mjgVlk
YPSEMsZ7aeWwlYtU+hLl3VPXWvcx5yXiKFQNIo7VOnDLbxkz5tp9/4ibHoxb+dtH4hfzpr9FwYEL
5xj/inZ+GHl6rXOoIct/KZKSuyDXOUhCD+49eII9SVyCg9p1FoaB1fHJcMvFBwRdjfvGd1D0iIsh
vwwv7+cNpJvmLOPE2fjkrJp0OvQRbi4Ii2RRwp7L36GKqr0YW6/AWhE8J5T0HtGY4kWTzdde4Js/
gT8bjw4H28mb/NjbQKic+3UzclIxT2O5gzLTbgRO8HNhEOSZqGFa+zgrzmWZsx0YbbcnYqrp9kjI
F3WuIS8ygou7n4eofgxNmn/nrTDZuGHgZBssPJHxz5uIXAWmQR6ejVf5KQw3P6VWNf6C2yKt26Po
ewy/sNKebaNuXiV94f7cYIZuAzO7D12tG07+AIys1QuSbaFim+Ym7qmVnnjXetKY4knS82se1Qmz
d7nvp1CcM+knTzqK4KH0zvzcJ/9Cvpscz09u/Tja6P86Y8s+x7eiEl+AEk1HPsHCBOy4wmI8NfkP
P8ufcREmWIu1HiD5AeT5yJcgKHkl0II3lBBmJnPQzhFVINtGVsPjW4Dt4b1eJeWNDPubozvi2pnO
8Z+VRrTTFHPNW3zww0eF9FbiyF/rPOB8gT3l/jfWwr/FY0+gEc+X/58AMVWt4Vfmq5RjBApwMlDC
lfcKUkgoIpg3iCJGgWHWbYP6Rzfoc2bEVO0Ba7r3OAxwiDnio5qMMULXsykCDXX+JtKWVU3sTCE7
0wHXG+nLEJwCYPiPekrEMR6JQ1aznmvS4SI4pPDdj9AT9MGBy4+ka5mYk8ww2BBu9E+AoEegLa24
RHoi69bH3q8aOmuxQ0+2x3vPsP5zu4bjOckqkm0DQ10PhDqzkvGZvSvhgprw7zQR+DJwQLHWIsDw
HOfIEZMRIBM4jvfA48jd1DdjG2Ancba2i2eu8maFMd2rAgtjlPiFokgGg42fg2ZV82aSZAHONgpg
yrBOuHPovP4pY+leVbrelQXmkHqYp5MGhbripxo8z3OIsZVz+UC43fse6jF8UsFQHQu0r3UYdrze
parHkzXM0UmQqvtjDxFKgSzHwywKb+3Nmjh04ofPU+omVxKv88kiD3aW5ZQAm+uneJ1ZMSo1tspP
Yrtgt03rX1/j09y0dEwd8iBUBBQ8eMqpYWAYm7JwQaN1n+QU0QMlU+S692hcD+ohu8Y8RVcCgyEj
ll/ZO6/Ac6mJpaOYB8V0daQLnMjj4n6SNmHyx5xP9CTEtWqg8kr7j54741hNTfCc51rv+GFQ4ZT1
rnP01YRJJqzM5OQ47CPXIZEykODFkOM7zfL0RxvlRDQJKOB6HOp4OzlasIQykAACa1b4ErCk7WK8
bzfHK3g/JAiSbwmzJHRMAXLTt7P+j68bxvlCeNxxxslDJ9WlUbzXYWz4K65aVFRMqaWffKWT8KgK
3Eg4y/A3tTCNiMRjlT32ZZKPN9UkoQOl0h1jcqN2wJKpxGqaGP7iQHIWq387hWiaqA4pMazZMKnP
4XRkoE99VDEatrVbp2z/R0nsOCdByjZcX5zZRijLgB+ujTlwt2ETzONtRtt4DrHtri0xCSwVUVLt
VOKN9V5wZG7qqENwDjmaal3rZ8fR7nvhG+Vz6RvZayCRZTBSlPty1Pa3aHK5qtM03beUXt0cUM/b
SKNJlQ67XRmN3Ft4KN3PAdTeazHDstNzCCtGN95Phf05WpWqqx2QHLPs9z0vRmAKpp9uUtm0W8dn
Qg3rtAmfPKcrLlrEcEY6yjrXbuNNazwPSwVCkJJZIVnfYx3jQBtndJvKd+oPS7rFa87gQ9i+JHqm
TXIgRAMuoxEIXIpwY9pmKreWIm1Bgs8FkaLpEcfGDgtMqL8Qa/zfStjlA5gtNA+p7asMSPPljcpW
rLvktvZ8sdZJ1azcxmz2Mg7FO6GUac8Pc+F/cMFvCwwy6xC6+4pcKXJC6nUcSsFvGwaATNFTV8po
s2vfkvd8qphe75Xr6mmbBqDBNAT1nYwc927VNElyB8kfgQk1nQSzfqlw+LEP9si6xhU2jh2ZlTzZ
etgo9zCzzO+Is+calaQTXadqUVKhF33beIg2kjX+abChpncCDT9Gn+USXft3w9Pp1ep8gyi8WZxN
J3EfbaahJhGN3MsBkwZ6E8QLLgXtMUsM+yUeKX4Vnch3Nvul9zrPElzviSr2VYKyYxtGezGI1GWr
oCQ1N5CN/3U9I/hPqQqyCemp4FI5FQR+AtAb7dHSJfnCtyZstbsJ/wYdcIxp8J3Ac3ZZvuntXP7z
lDCeyTKAc09dtUkEUqmL0uEd/KgmKe04RcPzSCTOnhltHMVlY4fj2toA0cPA3DTyEI+YNxsBJ8Vu
iGhaCAo7i3TvJp5NeAWi1vvBi/K/CS+lHVXCqDhwrtauV4Er8wg+GARJAY2WrRFsOovNFvEVuWl8
XGRhnLFDsWyEjWUF446VAusyOC1Zvrj7lIGq7qLzYnXw3Xq6T/FUHzKNM+PgpxD1gNKzRjQ13IR5
CIlxukPV7cGoDdsqiZKnMGmtXxAcBEnTxH72xRw9QAM0RDLrfO8MnoFyrMb+oKcWeF3I9Iyro9cG
3Qnu3P+Rss+KXcNQbONuVN4JH2J5mb0O1bd2oaKnDVu4ZupPvZMwukmWcYlj/5myoT9C5eI67rBs
dFui2Lbdsx+uAapm6ZzvjQHqqcsS855P5N7WvNiXvOIYvDRV8J3iyV08J+IlRVMBhVHO7Bj06GyS
znBvTUqQn18yoBc1WxuZhh4+Wf1rqyA/acMUF/y44jOdPFCQjKDc+8qUqWCVEObeUbXabCynCDZJ
tOz7h8h9m0JXvdrD/CYLkV1bY+jZcnn5tnNSH6UI+Ogmbv3uNUh99j1+peINlMDhqRwNojvmebmr
IIsOn33AktYasDCYTCNpC6iOHoHJWAA4xLNG8Vwm71L42xbyfVDW0MBDEH/236Zqmbh8nHt0wXOT
XjbcafxuGymCpMTknvKs8eKKKrFzZ0V831OMs+UG/ZFoT2Q3G56rHVZJVn+B5F+FZmx36tNiuc+j
Cp+xy37SaPxWtD1MzmCunFmsDG4JtPXg2CKyqYWzniX4LeWKjY7bexwlF4fNE/Zo3jEv5EfApplr
Pm9ry/MOQdacPKN79G3IjwsGyWQwDba7rGv+1EF0p7WSLF5Hlsxf5331N5Gkrer4O7R9Shf0vInJ
Z3BUMTyF1Bi4wFDIaG46ZtOigiOdj9bL1LEaD0eTiFr0wqbtMGdByZuRLopmPFb0RigzxvA+bwXF
FREPZe7QDz/tdJScxTidKaLfpYDWySHeW/86JlQn6D8lfOt5jO+m2eDCaS9CfajigxHlnCfBJk3Y
gRbeaZaYCtMCKR5IH5ZdhOBGTYuVeHg1xolBo2qs3ZR2JFmgtq7m1mmPrePbTwwFOSDkSPnrqZL1
ZZwpBsnYtmkukXhiVRT7T3PZIMxEhZ3vIsswd50p5g1aFLC2zjP/OY5d3VOTW62olmspwdGVjiAr
9GWfnvMup9cBfisxYHgW4K/ISbdJM91B16UH3/E74j1p+Fy7omEqS7A2ZTUYC6kmrKJ8sld1V3ef
hUNjQ89t92gV/XTNh6r/cW3k4lxm82N2jQrqtGNTAiCQViZDNLfIKeqLptfqMYKuwtXWo9T0JQZt
6VbZG9Z3QFruPL/FdqXwXY3NU6TddE+wLtwZhtEceiAYq7yESNguBIjakRZ22DL9TYq836G7Tmu/
o5Qv7WG6h3LgFSZJns44H2xIscpbsVP7Fp7mkAXYne2MbsbpocNOnDLKPraA3uSORrClO0BWR79W
PYHI1tyDhzUQ7UgjxTYsvRjs+9n1gQu5XuGc2qiMBFFycOWp4wWHOM+LXSkRvdUQ1M/O4I58OtLI
+YZsQF+IVeT2Nzq7uQFHFrGQBXE32/ZvPTj6AKjEX6N/E/YoXPw2QTnw3u6rzQCDEuqJ5yKqjEQC
8apiw/TiXZdGLCYrNnF7B/zqimsVpBK77FeGp760he5kkHjb+klF8hucCVd8niw4nYa5Zvcb71SR
ApKkp3aVlmiguaEGmBNk2qqwzY6+bGFk5G7ExSZJxhnT+kiYoY/meSuF1x0JSntXGsLcz1QV+U/J
878reragCYbu98FH3OI7nj9DiN9koKsBqHUy1Vs9G3+qNs84Obq/JrSBTUpOG/a7hRsq7+5F6Zvb
usUQG1Rms60NdspSmX9QCbs1LuFuO0uvOPq5i0Glrd2Nj9n1Bgw3PdijoFZEJIK4c1F+ELmSj74e
0EY5ZY99LsFEG2yviiAOz4LX4o9KRbPOJywLOJOBpPupU+MFBhIc4blZdU4nzqHNVc9IcuxTU10/
Kp1b723P68IKsdvJRPwTdV0+O3DXqIbJPSo9dLyuXFsgtQv9yhahOwoWxdQHMHxqJ6t2lrAN5gbA
Sl5UY4AMHLVT06A3gpjdRZJj3ESKkKHmTXIm648drydaaZqgWprYHq48zTnbmYxKCyJIw6mTcfEX
Yl5xH7Rs1tYYuVxcnHCfxWp8npMMEMoQxZuxKrFSSvxThV+X69HmZibjttyGlUdoVrTipRrrlHi+
avSZhCVGMxp61zDz9F51lAX1ypZbHbGztZQ58SfYr8+TO9+tLDP+BV3e7Yek6S8dvTA7dpTiFqY5
/m2mgzOAAxw6DtuDQAXqxjxnv1oYgLdx3OJozPlltKaOvo2iLN/HPtI3QI7mc1XzVvCkJE5rEZ+4
9ZO2N+RtjecybPyNLWNcewGIPDImpD6clutNbUxHiZa7MZt5PE15UoFyxZ6jo/4zC/rGgejL5iXx
MRzymwztrZllmkidoatVNsnsZvV9cc3DrlxOyWrf1sniQjHbdRBSnFP4A/c8Yk3Vs+TXeh2mWP22
wuFZxwZevLsC+bfXPYAYbBdrkiQWiM25beFWCeuNDbfcRUr+SC5xpx6w75mYP8kgAziBUUI+BIGW
b0ujJozkkMRJEp+rQ3GompAxBb8v10pSEttQtzsUJQLFr1E/7tzIOmf+9DO5fFvS5yJb2n9TX73b
/KDCSq1tQDWQBLczu22KvfZNWMD9cfbLfw/8hA+je0jc76r1aJutvxBekHixm0yNeMPvsSnCYN1V
17HS2xrwADZ+L0vA4jSkyjSK33Q15gJ6QbAhbIMII88j+hCYgNXEq8/10enzkQ+Gflr+KCc8wQk+
6dSSag+oFGeqLE4iSt50k1/zCMOVZYmviJogFdqXhDdMBRlobtFIHZy9htjm3bjJ4NyuItleao5s
FegXSB47GZQ4naPDHOcvE39DlqmTaXN7rbpgWHUEzpskwR3gIBAY7R0/2zzCphocTEHhGUbJGoFl
zXX6lhjWl7A48/H6umlLFIVsLDddDk6KyJq/WSOR6egvGsU2NfNdCOJyY4jqhbUKK2toDsqGRnRt
pFpbybXp/T1oRFS/4CWUCntzdrQSGPkdPhqw4V1HMV9Fmm95hBKCrWaR/DEgVG4C3OJROP9NNMz+
wF6P0I5RDDBvqIyY2LwxHShbM+jEvnsf5rsLo4n95odR8HIobqk5bE07fLc0m5g5Oxi2ODQiOhlJ
cGhGchTUlvOy0C+U9Ogjf3Q89ZnzOy74akON1T5LAOEtz13E3S91BKyjgFSQd7anacc1AMPq3z78
U1sf1TxuwOPip1r80el/bnjHsnTBU0ixhwAeiSfFs6wVT1HuAPVth+Y8C3S1BbwK6JBYEywwqBir
wOabiFKiE3o7E9BcHsNEeC9jOu4y+ZzD7Ux4wn2zO/pT+uMXApY2d9aBA/Fjqn6MqF2N5meGQin4
5dIyc3EpGgBXiHk2Quzh7HGM6Nyz7p10AQWWkxt3mkzummdjLOWFf5PHn+2NeRU0uJkHTX7XokoB
X+iAKdsLtqCkty64BzdOrz55ctQSSMhOKFAO1RJLrHeBwiSRVt2br/IXXnHbSultQ0JnjqpboBs8
Fg0Px5K897MbiSou69mazX+ffoWGuZmaSYDwZJQY4I3192FI3uNB0cwg/xFUPEL1+PDr1OKcETz9
3kbgIaqwgPOBHXx58HL1WPxv8YBBdQZDl1e71Bj3ZiTxCNA+M8oFmWSsh9j/yobmu2qMV2lO/XZQ
7vvyRCI8kvDkL52k+SSB4cJY3wduehLKd44NZqg2n16U99LFHwKKxComt2w2/Ye5lJ+OcN0inGNP
ulkQLF3xRhMxJQEJjafRwhwkhBhsZheb3eDBlp9qzlqiMqPAmkqCw9uNfIyJxU/nZCDDSrMKF7Qg
fEA1Nc52Z9HQI4OnDoqQb6c8UmlK0bj91mXRbdK4d3gL7Mq0wHRb3Orl+WyM8MIcZm5KmzN2lCOh
MUJIbeocA0UpetdgX3WYV5YHwZrdp3weP6kAPNiLoSeXgBiMvlmsQvkC9MD5Q2xzeRrSdNg7GioS
qM98VtfG8fDSjGxGaxzvm6qK8V+2BWujQlXfqg2sB9fn6RBbbkm8MOkuItIFtzdGMzNgqohcqOFB
+NJzT6pn5PkFXgpngwQMZnM51LxhbfM9pnqGKlhlTNvcioDmATenGBD7fuWqNzA8F2jeJ2uOYIm2
ezUBI9HyhH2LK5rfo7jlI01/pKgRhJEdmXJ44PVTkeQf0NPAzCdduStSzsEiNrg/N49gInNfAIHY
SMIya5e98b6OnGvbLff2GG8CP/HXSJEXoKKLe0u/Tqrqb2yO9EcgAPLs6SHY8bMhmKzV3uvxBlqF
+6CymrkOQjYVMpjs4yg9Ef15ocZgReHfSxXRRUUbAG6MX9PAP5802ZX3CoFF69K6QLcBhVgsKFzc
lUzKlB+gPfs9FrzZZWPAgKqc1Fi7JMup1hm/2Mj/cT1qE0MQGDTfVf3aX96OFa7FFRU1v4pPv3SQ
6QJjiUuZOLCDrTE2HBR6N0YDdiLtop/E7xAIjPVYpDzQ7VeI5g8C6FRNmDMVEL2W80Bl3pnCg31m
x5dIhE8oO88MmkhnvlVtVBZdo9Hd+U33Maf8xPTUY4UZqm3DiVGJMt0Saf4LQ+TCvmIz8ytsqTpB
3znlY4f2aZ1NrtLQhz5lxrWjEOchoISP9jC0MKJE9EDgtC2Tqzvoj2AWtCn1kkeIwsC0wLVuIC2m
iu3BgnpxRvgDnGqjSRHB2HXRuvODFwsYcpvSoxkEXbStODXgeAS80euRFicTYXqKXpZvAiT/4mga
/k5SnBnNeRRziAZcbccj0yI4gMrfW1o9Qj1eCr78sqUwCbf0JvKHl6Q3nkHLJBs7nOA2DNxjjcha
FTZgPINcZ1Dhzy8d9BXOvAioM0MyifsSBS0IaZ1oMWTQUARuPiVGu+5mm0S8flUeKmrJ4aM1EK3A
fXIy9kxAB/lkVxrIXMTUUbevdQ22dY6MV7/BUObglNDRQB1Lpv8mLpt+YQZbevSoTnEh1oZFc0UZ
BS06YahtwmRvG+aDisC3eOFe8brbxzXm4MJs1lAsezZR6iqxsbuCgahph90I6ksaxqetJqznvbfP
eYXGzDatRsewJJ7qJiLE0WV3gRZTcMKluXeifXOPgkrxaPXG6uhgq/Kv76uzxxyuzWC56nEEML/L
tdN5Gb5H+8xTW9D1V94L3BzrYR6aq98O1lY3pNw7y2xRBuW09RevoR9En9qYblPps5aaf2uLgXCc
5+LW4Bq0uR9mpCJpPbzT6AzLpCXcxeujdtMfmhW6b4Xb+xxV01dLueodhd0jNWneLLe/p0XrnmzZ
BF9FMoSvVmmDaQoirJsRvh1A4XxHIRck24qhAYS4c5Xf43WM7+EEtluxmfNtgi8G1iCWy6ZKMKgG
/vMUUck1E+TZer4yVw3lY9CTmchjKODt1SncZsfGpQLgzt9BKespt1NQTjblk7LhgzmfcxMQdYNT
bRXEpJoKm3VoSdjG9xfiHdc3xOPGwhcIInF5e7DNwxADeEdb/TqcB9DIfgFcQ1g3zZpsG/IbobNz
jaFmy0AYr2hCZbXhlnJnZ8F/WC69dWTLkpXAdEGfeItmQZ/RXPIdOWRCIEd8VqQH2l6+tyAQkqhT
OMyLf2Ey/OFAiu9ObD27TfBOFewzOvTBdS25mwPg2DqWL3FoggYwN00gHzlkFlYaB7sJwJXi3p0w
FfZRaKxySo32IOCNa2mpkRwWnmuTUABPp26SO+qG2rRjiU+CZYMFEp8aFiTiINrP/NhlgIc+xa21
dhz/G//8q+90j2JyPxbxN6KhsYASTzQbhmdaZNcC8bxJ5lPC1+bI4VUnWqwggVDGIpKFP2HeJ3tB
fwX9R5kFEWIbVqp+4IWXoovKLN2DHUKFL+EkaLI0Pkb4skpOMpTcxeM3NAWXXOwktr3wPRhK5bM1
OcAoDPgUvVAsOAAv8YstXuCOlzCtRlbTFZ/WNj6Eo32su4SxwZ+2orfLLZr3IzGbB35k/xjoAdhL
A7YECAq/o+RvMoffZeB8Nz5u8aa5DnV5t0d9iVwcfrbOD9Fsvni+pX5kYr9C0tsuPlLHr/sjSiFT
gX/TxfQ8tLTZmtTbycn404adfgTSjzaDkd3qrH14uQdy32Bqon0lNR5pLoZVwg42yHLmT9os9zPY
f9sYbpkj6kNnseZK/v8XTTR2OlHaHjm6GQmSg6sTrMkKg5acu2pTNH56GNUC487Zk9bRuKXKAfFI
dSxIR+JPdAUr9e7FSQcg0QO7Xr6bQ/CBEWs7VeFb1WAZ5Fx/d2VxxwZw6uLoqNLxim/9PM3BjU3B
j6z4cCht7+Zi+sDY8kcgb+zYzt8Q9TZEux12VSk0HEx5fmZuMxC3s+2cYqbaDm9tUnKJQRFnrbu2
Awl1jak0odvFWaQNU5qvbcd9q6EcNZg3ZeYES9/1nhh+uZnclP4zeo4sJ8I/JtjFRLP3SojxP09y
l5fhmifu5OWY8KHQ3Y3UZRQ2oAWOrLNQ4WOQA4LdqttlbOLtT1qeTmJkuz372S6ImaUDdUWjuwZZ
fPStmfEeA3CkJuhjNm1Qkf6HKgNpIXmx7eyMseQ7Jrq0qdrysxnhPzEFFEUFC8Vq2OZJcLW8IsBg
/Ccq+q9WQe5O61Hg3a8dsPJu4YlDNPUUJMy9c+jttlkL14R6Q4EU5qu8RFDQaPd5wK6pqoydRf5i
xzoSYxFX2FtllALASQiZzg0XXUqKCfcDu+BkEA2Y2NJiVG74sZfYho7u/8fU1PNZwLG++rQyALgR
yDkcGcGgHtjAihtb9ojIVFu0O8+NuoPOvJQsFAy+9RAm4k/rVETHVGy4d97u5WdZZh7mC1xxilJy
zDQLoKmqqEFObadbj1lg7whHAlKlxmXk98JroZ5tmPNhqNZ4snFNygx9y4HL7ZqeytcxLpdtFoj4
FnejifLXW89N0hr7WCUwxd3ROzoagHwxcT+Mte+dhrDHMVSJ/CLg/xw4buQ2dAO8Tnqu9ng7ii1G
VucylwaMEltyWRqWTYQBqJ+2V283lzEAdrttuw3/+Jr6Xp8Eo2MlZ6pyhg0dHsgT3egQ+oirz7pv
OPtAbnOXVsbJSSfKlnvaNJaq5r3TRuCePR/QkKsKl53lrPeGy7oXgDmOQzbTu7iM53vV88lTRoQj
NHCMRy85k5BuWp4ns98GsNS2RcNmTJto6Gwh4q0lNcWckoNaDqBFzDR3iZfZDaiXNn0aGv3PAlvA
05W6BzcyQnvTQbh8cReCQgP1YGWg3G3VlOtzbVv+pTAGjBe5Xz6Nc7kc4zaiRjz7NZBzUKsrxpT0
c3Q7f89Z0++nNJi3Cssm7Hw2fWbKu9Rrw3wfieDX4X20JHZLPpYebA784BP8kPjHZjexqlt5EaEE
gMYui09TxRJiDLfZsu7qAwZg51igmBkcdxAkr4Xf/e2ZiPAEBP/JqIa/6rYHN3C/+iE99UN2SiTN
5oiiO4mOFhQtVM64u+Oa2DoDLl34FdQ9mkRqQiv5LNreXpVht/VBNGaGdbdV82+2WjLOJBpWwxJO
rMMlJANxj8eYzAhgPyGccwY2B/tuQle7+pJ4hZdA16ZNZvsktMedTqm3SakRBzJtNUZ8qbyl46Zm
1cXPAsvqJp9I9S+BjApuL+77E3zxTevYH2OTrgdzfkmsCuJAvLcotGgU21qnfYXu/KscvFFxwwja
L7eSIrq4U3DJ6Ao1a+M6pIuMWFykGR67uvoTd0ODd7I4TUl6H1NU0dZ9htX0NCjzq5vHZ6Vd4v0M
pRnFSn3iDiunM36WYIo3JS8WalAsq6dstp+82sErk331JPN6w9/bXXOz0OwasDN0RcWXCeIS70bi
ggkI8Lh5OK681doku25ln13G4ggAFAzDC1rgq4AL7A2Wt7LyeD87w2nIYAiIuWK5aLTHqJXPVmnt
vDm7Lv/bSZgnLdD32RChJE3XyKc4BXf1n1x1u8gbngIhrm7d8hjUX83COOmL8d0v9KUKumCpPxJA
1stgzzYETawnI6nmEz63E6YSls36m6TIrsyLIxabW+OKvcRuvAtkwfq5eMLW/WQhb7mYivCKwc+p
ovRhJ+69a+a7+f/gy3CjvLM9d6kKGHSNC9dRssUNOtz/WR5Jg42oxcZv5+7r7ND7wQeP3RM9hOyc
8NOFTf8STZn3jfjCLirO8uuAT8tXYN3Cxv0yK/NolRN4KJPbyoqElP/qEsvhi4OwPRfurWM9R+NI
BOct5b1nltX/f7QKw6Bt5cBGYEYNFFHGCXecYpjYjHkzkIIebpvk2s3VumfvimRu5qxiIzt4WCho
FLXSM+6ldIbDgHWMkggpoVq3GLG7GFxRIlp7MFyqM74DBKB++IZk8gIqk1ZvN+Q4XowstZA7k/sH
lPjNkFANFuTFp668teXrfQ5RZKFn+WRvnfrPgF8O5jPE3KhfL0pz1vnWRVsCqj9duYuw0EYiWzv2
NO77ETQFIdgEZVPb07aEStlyryG8SaUGUi4QcqivJ1YMX8FowKkiiVxnW14wu1QCvw6x04TyZNLZ
zl791BuUj0y2XClEnpzV17mJzG2r4w/qpNcTmAPeCbwSFFOfubSKv6l69glts5s1nex35GkOOYh7
EwxZXiDNVPK1MMHTFlN5WOIQxehi3Y+X3pMmgdMw0AxUaK4P3KIYBIzltinKL6tI7w6rYgKYbK8c
jIVtxpos9IprFZMNmvuThm/DrXoGmptD1JA2IaOwvrTEZuYx+etUxXnRSObJuhIWefx/kQwudys7
70kE9HFHxFIC3SZ7TNe7OeTd2aBqtta8ESFe7z5h8kcacmoQBwBj1qFJOMG2wpcgn7ZOPT+1hYbD
mY/QEBeT8nyrZLTBVfg9432ROVn1gsCA5qKQF++lzk/L1xWHMfifd8TrK6+QjZ9nbyFm/WiE3GX7
3OJA+fP/pw53A2Hfs2Ip/EXp94O9X/S3TJe3yPKZeQFHGOlRVMu0Om15o20bmzgrgtX/uTRmtumF
x02d7lwMPqG4ZGYPfceIMgo72k1KFKKRAT257H7TONlYc4gx0j9EmXdwGJUirOD0uy5+dPfha3Fq
Mv9RO+aOQBFuV0sSi7D7R21RXZ+a544C0bmPj3losXOjyxDw8vCEpwVWRO6v7YIpMQ6mjzQdkXkd
/+zhAFtNtf1ekvtZTQWxSTmtTeLbyxNK3mCt+PoHkIWiImnDkx0O8zaP3itedNpythYfWwZdDMHF
e24TJ81ww5htDjHe37umbx/8PgYDaLeYEgi+xFy/RC2PQKHuMSDYofO/NG4g5ttXCqKWynuOZErk
R/cDhPGTW9T/oOARLOZxXz4qheWSXKchOyRnQwuTLqr5SSTLOebPu6I1in+k2gz+WnJgaYIPtkaY
d0eaJeF2ZtwepL1pemQ/+kuQZorgXys6tuzJb0mjJCqeuyaPfywEqF92++HKrEHY1g7arC8fyu6e
zVaeWzKHyCZ429uMDf58Cdra3iU8FG1fvSKZ7eyAm9JcEe6wsQsBRFsPffLh26SxPO2ccEyB4cZJ
waBRM0UMb6HNrMp90eboAcbSt0c2cTsxlB+YIAB4pZQgD2H6M3oJj1NPzxkLSQ53nPpNnrzASDgU
VLsCF/Pfwri5mJSJZF7hQonvfzylCTNDdd9K838sncdy3MgSRb8IEfBm294bNskmtUFQpATvPb7+
ndS8lWYkshumKivNNQF3OeZ/Gm+y8N8ZwlVuJLDDIaZvBm+4VzkdFtIjOWLZxdUX6nsnPZveEtW+
uRZtW/rBKZrnPHNLK9681j8Nc/bZWeq4EA7wGIS4hJhXjwZV62ovTWPjKe/Z+7LNRZVpxLcdOJnS
3xCyeSnq5qegMapwei4wq34UYjypuJcsdrbFzElapvrdqtqrV4YfIz3YnQ1s/kaHwgLji7qmZ0Ah
d2h7jkS8rGLgkE0XZZjBaviOQTcZJFhefAVOvE0rBo2o3wIGhz9JR7jItb1XIabu5t5bC2h7YTvi
jdSo5V13I/8SKHAkqfrHc19SQLWZtdIBEA3AXlhxOWml469IIpYMrHeFGYBEAdLR08JADCMazZ0j
aeBQ5wFoS4cZG25MJ3rj+jYdwvCF2c9Muu9ayRWpKotuMsJLuWNMHxS2OHaEbTA89EGnDdtnqJ2U
ZYx6Bzq8zFyVASdBqzmr9fxZ2SBWxzExUBngDMOSas+iQMSo/CDJ15l+6MpmHOjBKkzYXC/Zhs70
2VUlMNhheGW+8aY4YYD0C2qoPeVeOTiUi4ECDsi+pDimLpQ2/62bzqpXDZoQzbX3IiapcCwMymra
OJeorM5lg1OC3V08misL0sCd3vV3ELjFsoPC4NRDvqqBVJCS/CQNnFUyPJBQL22WHRSk/qEXhfaj
NRUedaZPxssMpuAIdGsStSnzrQxQCK/pv+w67vWPWViMtbrYY9QOmhK8vwXoijozRj06s7aw1fNf
LpYITzsjY6E1D3vrWWQ9RJompJGZYnUK8cb+qYLgJUdrAMnJ3zZKYJnNpDcabwCMRFFqPOMP+g69
9wXT0ZcahYDAx21QK9yr3WgangAdZT1irld6k9qtm3AiigpBt4HBrYbeZWdNwDb4MLD5+25Wdlh0
0sLDZ7uKm41Wo/ZvgKoBq8GUyyvoTzQ7dx7OFQm4QpVFGdhTszLcxZecIyjvUasw2r1JqtLo9Te0
DExtyl2gJKeBcp8C/+SKgkgBJipryW+CDlWZARDWaaiShmkLuRIcoXFn+Zr/4kNmorbA28cujoU+
O9upjDduDyAv9Yx4peM9GJbWoc2a8Nuc8ZPXp+qh4zgd1dIOoZ/cUrysCmasAOrd4psY8s7EA3CR
ZszHqQbqM+Vpv0E02NfIlMpD1EyILuUIJNbpvrA8DyJDXoKZrZXkXYQnmIOBmOxZF2ocoZMCeQ1d
YlDTJqLcJHpRj/cM+T96imtjmj5NqzgR3nYe/t9ocu2dOb71abSJu+4Kc2rlhHp/QDa7Qt0V/aAo
tdYxfvMrVFGUBS2JkOOeeQlVvU7JQRax00bGvdY43ZqAnlOcAtBmvMIMpjEDWN09OIxzNJ4Hs0he
wzxmdmX33zMgnx39KOkYF1fVb/d6W/8ETfRwK7ISYDGbFJB/wjd7Zr3vnezOQHc/ZaAJhj5pfrn4
6JE7oko3MNrt9RWMhmtjijVcRFfOPRVm/NEpxdkaIp6nvfFT48PKmsck+j8+oR7Jg1UyjFczUHbI
ORyRpds6TX9sxmRHs/e1DUDqoeaUoq0mCtlDI6DRiIS5IE5Lm66I36jO4Xq5yzlDnqPF/U4jKc9K
8R1gltZ3iAW1p7ko1rVNgy6p33BVWWmx81czLKDf80lp4FpFCdO0OMnBYmBkAZsRmxHcMrIQY4yG
095QWQTmqgd2Xhiiv5Ob8F2hcoKQtf5UWjuI+yyGS8CcFhD3BgpWVxiOpYNJVXWLuELdBt/rgNUd
R5qqeT0sHISIZx1Z2ghhVc9DI97vhu+qKq/gpOzVDAG5boYtVg+kRNLaKuNgbbvksMPAU1GGLfLK
T8HJjFNzKc02W1Z2ux5NMEEhDPGFMeq7GruNREl26kwrsxIIw7zrdRiMlmiYBBW8iRzBuZJxbhMp
zDgM81SxKEUze+WqqIF58CSY7C8nNL8zxnnGEByZpG01kYNPYUttYXDg3VAicIGIMgYsEiHsGrAq
mScomOaKOjaeaM7ormOMCGFYLoyux6cocv8C7SFHn0KYtdV86g1asLVRMddOtdtIzRTPzQBNFkmR
xFL2oVPLgzc+qhYVFo3bC7v1YKJkhGh8bKFaoM8kS/7HpA8Xw4JjJNdkc6tzCS8/VNBP0m+s4m4B
SAsxo8yDuJk1yCHQPVf8+nXGlHOrBz5aOEHDnCrjsQXj3wpOY11b27rDoQ6KHkrUO3DF61D1fsMh
ehK4wdH1nJYlgKjSReAj6N8MR7s69fhWMrmyxvGjSDi6cu/pQjxDK/6R1tSQg0kOq1dQppq4ml/C
ESmbaWiB9cxV960igv2ZZYZ3SHs92GiT9+XkzXcB8o+CiJDWd8l+NosjHj48jHgDmxYerHPVuLNE
n28T0nmxotKT7b/lbmKmoXkzwyXPz2kV7gsn4Siag1uk1iMa9d1RXuUEWiuf/5mDs3r1c5nNW4/N
6KkONKHmBeFAZlzKJlFlWGb4uNYF+9kXayRFNZFcbZ8o1n8gKHaiDYQvRTbugs461tgx6Vm0tkzl
PTDirWyIwQOQQ9QDjXC28/kDlV92UadvvdED76JdJllbrLoUFJxLnpE1xXOU6qIqXM4MnD+VaN4x
iANZ667qFh3VR4UEbJQB2jy7EP+HAkOH3PiFoNpR781b3u07tk62B88JEAWL2DpaQtBfVtpjHLjU
aC+L2NQAZ6vTpWCEYf6Ny0cTR8eEDmhMHZogyeL6JSsKRBff7RvIZ1g6yQdgW1iMfDnXkEOC6y+R
vxNgu0tGBr+SkblzAbe/zEGRJbRdIjaN3RLhmMFaABZIpQlzyZ3LrHOGtNDw2o2mZHuzmdZl9ZkA
HB8AGDja+2A/G/Ob79PKcjMNtIa5VrYt3WoUH0DC0HuxT7gQrM0Y82CwEPyGhaS2E6MmQ3faMaJl
b6lgIPplpGbo2z24YNu/NAhNwGUp6URaOAhij2IHS26HC4WR11G5tf1PUDwTZPj4o0DHh1+cRw0Q
JLw4G0Vd52XKf7j0FKAWs2tUbFzB4CwtbVzM3OxEYezSEa3yTec0f5CN1+E/5nsNApQs8A4rQCMI
zqFUfc4+z+OtgXByVOGfad1Cj9Z99G3CHINBRrAuun1OHJNPVBRIWrX9Ffg7D/rrqO+jwKFiCgFB
UdhqD57CCOM8xAmrT84OSSK/HbBqMyI0/8ATRUUTdvvHkI+ruitxJv0zMy5xM2cxIbVmD58eM95x
IiD998JYNGpmbuWldBxZLEkgty8zWUllf2HT6fIgsr0EIX6hIvdXUAOTVx/Eb7k+/+Fv9Uq/GEwD
OjPZzWDWdOFtYZ/unobmR1SnbIRsLM57mxptQmvYNTCSlFbsdJAnI4vJK58aADIEPOV72A2s3gwJ
bfAHi97RF2OCzsLEbI0pBk8Bz7CtW0wwHR7D+B3mKOLm9oo1qPQvdUbrRBYgfjrqJi4giLSbCgoG
XiMrbtfXTVCPGS3kN8N6s8Cl2fWXi9KaRvrRKx9xwJBQ31Xz24A2JSi6fYiSSFsgLqOfHOSLzZT0
ClO8/19oP27i8DerfiJAo3+heJ6otNAQoGKykY9As86w3xkDy2+YncGMAnQnRigoVB645tmJX03X
38G4QrxibynRccZTnYRAzqMqNLYa8F++VGCrUHzwyMBeKQgffFndurSeEF1jFMvvtg1YUvJvPYRZ
oBUrs/6KmRWxprk+eeu0tWDrZnuNQMHs/VTDPsF5bKc44yGvMFlsKCkEl9MhgKNPvz0bUeEAErz3
w55q8+lXQyM8iZ882mRudpUWr7RukisMRnWfaC8ha8NxyzVDkbVs1bb3Dmb6jJsLq5OrQN3szAXI
dpPFO7zg8nTkLxi3L0u210g4cNWQNt5rgUQsvxGhmtQPT7JdqlF3HXb2goXFg9PJd3OkAApMOOYb
Zi3woMtpMduvYHD6GSNiB2E2UNmzuWGXp4RLYkNlfsuX9wI+Ek0NvnfMfxoUekAJILCrHlNULWu9
uaY8EMbFT94GGJq1AfGMRR59taBRCgeJL+3qZQ+uPYSSg4Hperb9vRPlzQUdmS1z6mrBc6FUp7nX
2tciTr7w1WOsFFBh4uPxDk5tP4Ghk2gMo+9A/cl5PH9Ohr3jUSaGesqlvsxoTPtokhuB/8HApI66
SwmGN1TmlZVZe94FT2uKtEMA3NEnXkdduqIFDB2+o3B+5+YnHu3gfuBLsxgpThljbYBWryb/XuPB
2vfhLuAkUWkqDujaTiM5IFsuL7+R3FvgH7z2dE4Q3hv0YRNhzZZn1SXnzviUt9C32cHVsXkmcYua
8BYW+MzlCrMabk4tjxLc2xoABXjotlJR2TW2iqXvzTG/BpMhgVHp2ndG/0DoIhrWkKWCZN1ZxYpF
gmzFWrf22D7ixJF98eb/SZt1+yFqHRDGaByyi3oCfviqq9arzd9wqU4pjnrZBzcRcT38jFcjZwqK
1bEbVI7s40h9FALfHaiJCgw3nXaToFMcjck68p5BhPl0hxHRTHcDJMGWTjTNMh+tS4RWA+QVJZWV
/VAgJsRCrfTi1ruIhgKmkmMFJu7SbDecOIkHStEGAqgzvW03JZOrkuNj7B+MA05Rky6U5oklkcSJ
bG+71tohjTDCS4+CRg1CNTc8sS468q+yYPCXX6BvxA5dmfZ7SgLfCrwYUmcaF98Kc56aBrSjdVvW
BvAdN3tMEEUIZGGobVHtW/m+Q+pbrbDkWhmK9z0HJv5VNGxysoMozXZaVd7lB4quWhBxbTXZJsC4
/WsCk82F5Er5uGeSvOtqhDq14mxSGXByjtCX5ZzgSjWKBxe9jl4A1/hIDR2ThcSe/6LLdIzSHBlC
W9kQq7NIe9P99mkV6hG58tdCT56TMb3wqDRfW461/ylbo5tIptlqI1OuIK+unWa/or20bMtrV7Gl
mNZKHsOTzVSwI/w2MixMschd1Zgsv32gj37haJ8dKCgKY0hEUSt9T8MR1dlsmc7iQf0HKyss8pi1
KifsEHYRB/RoQ/+79O687uNTPx2qHum4WttU3V4ttbsskg51K9CUSOhxajcLbFx2PAI5owcqLaW8
y86Zqw8aT8gHoJ/cg0GIE2un4VxU0FNME32v+PNKh31hdvhPu8SXaZoO3Vz/NcFCL8O6/sbUa1en
7ovWWhe9mY6Bp6zQT8dsFRUUZ2i+GENdkrH8XfoIIhc4m1a6ekNSr6eagKlEVjrip27GMLP9aeBH
UPzqowmUlXXSdYxIcWA6KFPyoXrBXvWtQ9Hrb4mtX0PfsRZGgsSKme0Hezqi972f22LvZdETz8Qt
Hj47GP+3CJmO3Eu+6djyrjTjI8ubIwLh29r39wYRgJ7ZNkTsYwHraTm6yVUzM26KVrDlIf2SC9qO
xdGYyPtZ0/h7UNk5prkJ+hlPjXDrmDNr2dc3qOStaq07OFUwooeEwgXHYTpWGtUT5pWDp4wLJyx/
Mic7Wkr9OmZYA7lm9XvgUcSRujZavLWj5lpVGe2G/qyOcb9U9HZLI3Ov4ppuV9o2ELYkbJ+XJAeX
mE/ubs60R4pKsySXAxg4Bj07KMxbg/WbdTBqKZDtfLhY9ZeCS3Sk39jbqn721beauMmWlXAcErQg
lbc+U/N3rfpQ2TWFSp94Y7TV2QFEhAsTGE2i6lkrwJOdSZUlp2n6HzWZ1xyCPUvLJc4z8CD6vAGj
2aqYFZjf9HAWOYDHnCZH1Z5d/ydsn5x8nH+yYyYGSSoy8G1yx5qUMZw40EEO8X4ZTOzF688ZwxcC
Z0ZqSgSmM8ds4JIZXyWqMWkdwti6NsldzhgWvBwdStH9msPXhC/mU4nEstRCuqcglDZz/xEks1Q5
0h1sOCrH4RPqDEMvhpJxtww0eztgB6CNH1yoPB1CoeOgoI9qnmTWXLjSvjZ0eCpQOsWHCSU7Bg2e
ItEL/Ho5N8zx9T05Bi4FZPaqmh6tmlQyex8RlDFMcsdwPttkFiNdBaJzoUNzqxomMOpOoi1GYyut
fc9ByEzWD0G7crhMNqk8mQgnZhqlJ4WhA++NjhQdJc5ZEjo+uedElanHDPJfmUHwqrBSgAWQOJj6
Qb5/gLjYj0RW75lTJukGKAk+g8vwGf7ozd1LWuQd3tmsKy+Ytzy/HKuN9i/WUoDApLzq3Q+L5N7P
0HjB7EfSzLRB0pvAmtm/5VijYGDx8KNAjRd5FkAD4qFU/irQb7wTjlAw01A9OPmvDvVGFIco+Xz/
99mSt8nvzUCmixE8PKWRbr/zNPlpL/3uQsBJpF4dbwkR3WXcfbMwjJiJpL7PEoxqbWaMF5YARHbZ
WxL9dX1He//Ii2m1pwyTKgrIKuLU4k5cJPI65SOxko2b3bTsr0dmzmeG4WNmJg8kYEGXDF9Xbaez
KjOUbVkFbj8TTE4955ZPEg75fNvFZ7YEVXOloi+k00gMX9kmcYOsP6rAYGl3zK9WLqqnA2ZgQwJP
OYdCgXZGD1Elvil0sblGSQtpd+6itD1IVprl8WUc4rXj/xQqImg4RwB1Coby3GEnyxrY4V55qVqR
8MeLFZwBR0UxvyQxi81+6moAq24aVxImDLgqMi5bhaG14yY1mxkoG6CLmoP4wANsPlLz+slF6hck
EJdoTa0T6+rY3qcUh2OGfoESijM4JILXwXkye0JcIXtiI5lus8JYtu6/80/2lYoGr+oqi9AB8ZtP
oKu5tniK3yVigP5fxs5vs3MvFLmMr+GulNeYIJDJUicgjOlXgIp9HWSHRA7FOnsi9gMej1kcKzE+
U3p4rX72bH0Tc7dK5cOZIWUa/CUr3ms9YH1IU2gDnJNkMfq7KPw9yLt238XSGZF81k7gLKUkDN18
nUfdwktsOFvZQ6PLhi7NjfE6YC6CU7Kuqn/PwOPx+4gkai5ZyL5mErCQgl+nmIGLMWfmvevsuxwT
WjuenTTcASI4hNwJDQbJZy3HQWiEgTW5oxh2W+PRRJITRN5ljEHMR/qGFtjK4arias8bZR8StKSo
JrJIePd7fyn/O5DTJBQUXncYkV3lKvhpdM1W8m3JaC+pPbhHiNf/1iHSeKvWK9cR6UtE70ECv0Td
Lmn2/8SE1U1hfmt5s5w5xkK8BIgymfr/lSxLjwXFIvdqdU1Y5k3Lhh79VUWZa/In+zRE3lcHCNEw
BekN6+K10jLyeAryQyWd65kgwV+xN2YSNs5ylBCAxpK9NnQC7aTd+f2L1AAuOxEJjhu5Et/D+y4i
cITZQ4JvzhqptWfC7orYPrLYE/VK7OFByULlp21DByYhlJDPtvtj0VWRzavqGBxh1VFEIn2wKWlx
SckpmTrNUXmEhEPb/2EtTv3T6N/kZKsRCw9JoglsPnx4LihqmDuTqP9ri6Sf00CSIQrw2kM6hZjT
oubxXgQDdBE09NL6bWaW1dJiB4EsrQCN2ljOQBfdDC5Zlm8sY25AT1w6wYyr5s1hncBbGtd1DcI7
is7ylurU2cmfaZ6sEgvmxocGEVCaK/J+OfGp0Ghz1F/INi+9EtVBGh42EMluL02OlEin4hYgQdCw
9kZhbEDJr8P+12w7CK7B96KI4FiIulfUkEGCOLtxwJ0bwdmYBp6ceSWHOghWKoUUiYK77bbblDch
D4QbqczPTocuQYz2kkuYfMh/SYWCPjkp7kUeiW+/jBzScmBws3J0T6S4rIl/g7vcWrLy7PxBjW/Y
59Hhn7o/TIm2WtFcNDIhJQllWXLGymqQy63JzUc9Yg4ar3lPRFJloJnGZu1JjOOWD0KzC7lbCRx0
2wKA/sbZZDexqWhQOqh/+tO9Qaie+2A9FOHXjJbOYKorjZOSVIAZCjDwDYV6kmzk8lmBeZheTOst
c7wF7zGnTVfFAIfl7KuTtXRo5P3JGpWTQJpsNAL5SWniySJmZUMyWdNs/HciCVyXd2VTPnehcpRe
IZdiUJL2RbqiH8VEgpzUWOqKgTY++4WzINKxeXh64Tsf/f8ErPNy6UQ1eAxZvDASdLBeuwjEpAMY
m+xG8gmqeJOP8VGYaeKnHAZMG8Dm3OoCmScilZ7mkKm+XVzNEo5pzlQXNUxJMrC22vHcLIo7apeW
bSPdppKWWbc3e+J2sBVRBWT+b55uM/SDw0ZqzdLCcVQaVHKwEmdPHDc0SZMG75VsXdrgr/h0OVfh
qSwYrEPtQBqZ5y/nk+Fr06vERl4gHGJthcM03j2p8emmZDq2X+F3nqVnQx9nkP15/tqgOYG8iwfw
tF+rhr70gu5mDPrVbWDzC87acjk1vKZwEW4hH4cEUmD7sIi7CBYpqCu3BB/VOkhJuLBTrBRFJz8K
X3tKCifNb4OX9IAp3fgx2fb07up9jjmiU1xwE212dl1dSQ5pAkXtvcsCQm9EulBNGxSo13GSnaea
toqQJZDXYyplPbI02g8gdhZ9zmRGEjhZUKPVHGYkHokk9qx82lTBjd6+JaXDgxDTOH1b0h3q64zM
BxBcNEw0MBC39PVh5Zh4reEyVQQ0BsP5JVVzOAvo/1hBe5PG/MD8QBuVLcHt1iFDZvfNWXabFI7g
7/9qFCEyZPzv56eDFidXVRleITAhYNTV757nffYujCabLn9Yf0uhpWj+0Y6jA8B8GgnGdmyTU1A5
bzm6GEvVuqiNdkIpfz/S1RxtDBjGam/RdAB7eAmc4rM0h6fXhIcg7leS+kvRkpJouU5zqyf0ENpR
OSA0sZW/nEoNtyBbe4QRzaDabm4hsxeJRqTDR5vwbGO3/cLw+a6o9FgIC0DxEFYNiwroyhgvNBX5
iiSps+WUIhIPHQYqYBghTkxlwzfYiKbNoGtx69mOLmPAfBjRig+s16Gqrq2Hee2c3pFdO8hrLYYZ
bKkpKoP9udSyC2ObC57c2Aj1e6Mfo60fqLAgKpJZyxQ2pBWbZ46gcdXatX5PsuzaFw2CFBlF85T0
7j1RtPI7QAMblr1Cl5OeHNKHCYVsSLc9RcoNhW9UpVJNWQ8hIlZKWkAeNN+bKH4M5B4qACqoMvA3
oxGTTZoUkBkuWUPiJk3Hsc4BPdBsmSjgWlfflSnunAlvUs7KwtHBKfnly78yTRtlrSz9BmkncqwX
OfS63qNJ1lPhgM2ATj1MCLeaeaCxzKZmXSTQWiqKSd1W5zUORndD6Z/4pIKfTlGM00jE0FOC0l5n
Jy6u3w2tSccjAM/RVbgKpykiNAG8dQXEnpZ6a6SqEZOiOo2n3ybAfUZlGHEhlXFvzSB6TJBiplI5
NRmoQo3G7c3w/LWnFNupC+1bybhyqWaVBQrd9jAWchkyYtLYD3iuF4M9M4RRL6rbv/RD9ybj/D63
7l0DoXpEE5iklhkedjNI5j5qvRPySTdjXaSjjOm7LA+SlcFof7xIz6AigG83nii0EUTxsEbnUmJm
5yKE3GQrD+yaDy1IDiVpNw75faDKjqYBB1ohynevBVk3WrzQZYBj9uAoDFJhvfugU825z4PuvyKA
sMyzoaIyw8hhYBtPfkDT6y01XWThxYa4OatGoYkLSnRN/kas1zR0R8WQzUCwq1jLGU1+QzKyDkkN
e9gyJERmLAMfWK6ggeYG6wgCcp2P4M71lW6VbxT1eYUa1Kgq72o3rgrvWy5MDd5Lsj5O0iF8lW4A
QiKYUTR/euq4PLcgnYXY8YFlmpqYFWLsCw5QvJ9BmjS4NELABDna4n1HCpy6tw7YD4K1FHDFQg1t
VtGGUTP4JyQ6UYJM5uwlFyn5nDNEPtplWbaY4nCbMgKCAnSomEf5zdNBccSkQJZGo/TE+AnJk0xm
BfIFmIyfRl5GiXCC/DN5CDl2270VPEMHraa0DyHfhFhjNMsqn+gk8Bp8/NnoxxXcckj3rYnJSPOf
wb/ryARUTHWXNdU8Z2AixDOQQTIrtslW60R5IRGwVQXFu/sElbeOS2wMaxzRvIVF+4cEpbef8snk
Dj3gUcy0OF2xdSkAglFKyZ/SnS/xVJThLilsiF3CGL7SkFRIs+Qfg+5VDhRZemqLD9wr2YOc27Gc
ybD9ehX+W57sMh8cvqPtaBgcLNRjHLs9go1953Afq+DMh7bM4mRtJO60QaOQGT1O7vH0jtDwii+U
m7IzZFXIRKV8CruMDF/6EQ/hbI/+bbDGr8ACDIt4VMRCa6xpy9QxMdWbqXJOOtXGBJuNXtK244BO
6VHwGSMdDKOFvZDRfPNEmXv8g4PxZ1pq565O3hSvf6cSGlO8cjDGYy3zmR7c0A7NDDrp9Du7NXfB
6wavuETp8F1naUuZIJesxv0W/AnIQY7c3mmxIKcGa58OqvoBJ2qJcgXkkqfPQIPkXbasNJ7zdPy3
AGiOeIAJeLQ0zc2+eJN0J3M+RtU/Q3Q5pUW5RxNkJc/fUpp1liBOz4Okk7KWJ+WV+T6Aoyl1WQNJ
MoOyZfXo0SvwtR8Qbhde8ddGDXDRWul1Jjm3mZhatDCRoNAQpE9mAMHhKywicClu/4uETb4rQqhv
WWBmYPIlDkIEUhmwZQMWaVU5O3iUO5lABBxzNWxdvwPtCNFTUoACKRFYV0uVyItFob0S7fjcU2AN
5Kc6O/RecQJifRnD5F89CWhi3bBEa5qdgXMCK0BqO9IXq8G9Trw+2Way3mTEFnE+yyRUAlCFXnPX
NVjO0/izKnPr6vBf0+47ccaHPBEJWRLpVOA1GnkybbJEc7ak8/LrfdkcGr890ViSPWmXCRva3Miw
uyyfjCk8J3+re5Sb4vDh5DMgETzE676Rz5GF0kS/61E5EzHncmKn3BOnobtMRzZdOwXPjUkvbzag
T1DSrwhYoPyrosdXZtSenQFTQpbZwaSZJgi3Pec/aCZwfr33rF+fZpkM5xINMQE8juG25BuVf5S8
OnUHdFXoqMUG1AO0ThhXeEQdgmbtIwAcQjNvMuc6cThHFXIBeXVIUQS0tZSWFrxjsiPZDGw8yiaC
Lm5MZHy0g0KneYBMFjFwtCGmBeg3Oss/M97ldnFAWgJ8PzwgwlOh+ns2hjxgNIuwJ0bRuCyjXYzg
XUakLgxnN2jW7zxFLrciOsG0JnzGNdit2f6pKkwB+nBLE2vjssOnokDMr37Eur1G5x1gj1dZazzC
Gd8bv6rQwotC2ZVu/Uux64c2INUFxqmcrHdFn/+KDE+o9e/OEK41Yldc6vcK43cUKHDWCKcEEV2j
21s+ftLVStqpud1tplQFulvCXEth2WjFRk3Uu2bOFBrWiUELLujlPiVA66RajRF9UC45vrpWVG0X
Vy0yZxJopmArZy5cmW2FDB4Bfef05neoUmmwCguiA+O5f8ebALTGRjE3Ls94XYbe3mUne3E0gnND
3IszOBK/S9feDGZ1UGzUkaWMkUApU2k5mmUrVKRVTTFgxGLsqgms/sAH5/YvR6S/Ri/+kZVT9KjJ
DEXlYGE5LNzBegAziJTYuDfBLzq26wYNFNoKOwPBv1PkD5+dm5/8AGR5hWpNU3fnrHGX8pKaPN4R
UCQbkaYM5m4b1g1GlxIUKAoDSFZ2ah7xydjK+VpgVgp4XfnSypyebF7SHvZAvGl09BQ6wY2XvNk5
3GAOHalYWUdgahAIB2dkuCs1ADnKf9dmtWnYYnQ1IcpFSzkz0VP7lJm6pJgysJC929OOQHlik/Pf
pfcdmzqCSPgs9ndp4/HSLcfHno8JKos1soyr3EQbnx0UTsvKuCjlxUz4eJAG9BbiUG9Xo23dIyVH
PrS4a0wtbK0fV4M0ysEe0jL0gYPJnWp6f8wmuG+6sVcdMkUTKczYZSBvcCAOUA15EkCI2Y9m8Cvq
cYqcDGND4I+mHFjFh1zWlMBioUBIWhXoSymQppw6rUVDDJHiRU1fW6IH7UTJoSWc+bwJ367w6SAu
WvOJsctE81lyFatjKkxDRswl3Oir71FYzP0E5RXVe7V1kAZB7m7KrvuL8SrCujVOvpoN3hh7ggy6
LppOJZ1YhvnrXnXWJWsxKSLKaciBv8YiNl860C0tPSXovkCpZ+yeUA3k5aUx03scJcNgOpgx14v8
iql250nnACrxQ9nmgl4tOk0YxwHOc37zkZQYQFuOtg2T5uIA5BlBbDjNdEpxdZzJyDnBD4OVQqGx
mX7akQlFDSwj0RAPgQ1HnX0wovQnd71ujYJ+i3QEbMsGIIjXmVu7i7JHqDoo34IFT5kHH/VJ0UCA
gD9UugfSRku1h3rSdgic11H7U3HscD68qGb6p0pGcME4ITQGlFqjfNSG+VSy9OKrFg8KqDmez1q3
gX+a8Hry6G42za5rsEby6qcRYQ5S1wYGbrO6stF/RGoYIxzfDEBgaN7VQBZdjtSagmNb5V17M4l3
k28lyxl56EU1Ys0Im68IevxLvatG7aJyiJuCzdAL76yzrm3iuGX2h8iDMOTqr1ZenuhacYL4tCrV
eNAIy7O9SEuvXxUGsGFlbva51nwgfL6Xk9xQ+ytJyjGwxy09pGVjZvd/4F7kbefAPjLyRmRsJsXu
uhVxD/+tDoz2hMuHaWx7IyPCor3CYuz6F0XrPnOYjdZAtzmLNi55MwZTR1brRnOYXSLu5Hv5zuq6
T/CEsE3mY+9Gf82QdiGcJnYPPWeuojDFK2KKScNa/RcQZ+AIIPmtAdiBrJdCdemFVJ+4MEAwzEHv
xX+KYngYpDXwWFbyBkLUno0x+KoyALhWdY9DE4TV8OwnzwENB8tU55Jci0UQahAGmaf1ZTBD48Ew
FuYw5PTT3Dhfk6MfuyS9JTpPj17Hgjzip/MgYKXlA1niTykB6lijgppRUmTvR+I/4zgH2Zwe/pim
n7+TMSH2RN0fY7rQYyNQJuO/pa+l5oNlty4U/xEY4c3An6iqUT2XyVaLVzc+NPuM7w7IGILe+E5G
IMpZTYhE1JjZXb3qLBzXKkmYU33nmQWiMPW8VKthM5Pt+umwHtVyC/IfuTEGGTPYFHjbTylZwphS
1Ip2AUQrm4Xksq1qhVIvn9/cylmhp+kvIjf9jsHT+KX/kyMTViBlq5HRjn39WlXBTUGym2Y6+Q6x
p/2XzMykFFb4bkVAf9Tx5pQRWf6maQZax+0aHvo9o+WvY3Zf49DuNyuafPDI6bDUa92GOZ3+QZsc
8x91lXiIyCQ5XYOmX/hAGlEh440ihKOAtxYABPwaxPbipa595H11MhnlOK0KHtmbzsOYQ6fS9m3k
IAoRFog8FsZFr4Y/LD7ePKJpzgS5j75GsA6T8OYwpOyqiikL4AKqGfTf/YWt9Ax7qH3QOV+rvGKz
N/4CwWYHmzBeJsZ/hW1sCxvPy4g3EwxCuHKRcvEQ0Jgi/1NLFKgR+qdTDTvklpeoLNwqeBx2jyKG
55NZdoBXG9La2u3ou4YWBcD0MWPm1Dudt61k6kWTAL3+P5S4EcLE1ZNm8crHaIjH7vfTqhlpJ5H+
2xyZOrAN29mJ4jUjMTTWbEAmzdFHsKK23UVFteVb24FZSgaOWL6X+8U5eqWp9mLsfomD2dJU62dg
Y43ogT6Sn3X8S8Q2MtT2Sg4Aafg48rcVxxg6qauu/h9H57UdKQ5F0S9iLUQSvFZOtsvl7BdWO5FB
gIhfP5t56pmeHncVQbq695x9Ysg0Naxmv8DFj0Q49w+jE24j+SLGkeZg91NwRA9r85an3q2PaFeS
OhrX9rZuLGh10b8AGgyRDeFKdbRNaKPT8k17EDVw9tcT0YVSwoKJnJWDuSNhM0twWWa2S3IJx+PK
gyM8EaySZdt4gnVe0VnnmeRw1tAFCIeMsGJa05yCGk6wTXPJOr3vDPedGEqEGieupDE6f/iY0Rz3
lzTq9q3RnAZJ/3+ZAbHpIKLgl+Uwwi897XpqIN/2IUL4a9grIAMjuFHzdl5Ewm66AQUH2ijbBMDj
ljqF9bGmUQBulKqKnYwLyVYDBoeIKIqqWJUdXTmQChxOLOZAy2vaE2a/FAdVm8Ahyzt5l6meRrkP
C8ktLxgtuJDiWWkoixwlHIs6N/wRgION1H1XFOAmoqTSGTSL+bSzpvFMe3vneSmpnC0sB2rvcbgG
qr36DYPrJvQ3gv1XA84HfSIexIIh6caWTnS+tZnYKVoheaEvGuynNjjSNlN9rIP2MPiw6AZB6w9R
KpN5PrP/kyDvEmbyyKVaJgqFmj7m3ji0cETZdqd1QCpsmjZXH9v6igtH5MHHzGSh/uDqRCmsahvv
F6JPKjwmtTuHvY5LRxH7XHHQHUdIFaVZ5+taEnRQFy/WlFyWJQqf7i1hjQtTb5XN0WXZDPzRuTh5
fEod+4R+bJ83drbviVjoDB+3Ii+aHoPDRPsMZOfB7nI0WGyp6aKTM/2RPZIDSSMfNaIAcF5XgYrM
NcZbymQ968S3287boB3uJZuz9ikNk/oY0lWImpS5Ogcpv7tMXBgvaqBeYDZOE30JPXQR6GcFUJqU
6mfsqq0xDgUvPBrR+ghnHwMLgJjuKMcBYBmVa9mdXTfc9DmheF1EpIw41Y71ym76HrDj+r53aTt5
rOVTbIEZymlToFQ6+Sm7qIopN0Pz3bZwZQX5hZu89yySA/CGbeqpuTM512rhMjcbyMpC9k+TicvJ
2pmiDeGlTsrgc6Spw2M6CHExuei6ABRGRQDxbk1b4F+h6tVSbi9FhNmJo41pCwwVO4zxNXbIVDDv
EO2B6iweV2gPTuQs7KcFmRu9tuO072fMFYoX1eyLtxbmLv6JTc5z1aMY0wJPAFPNTre7gugzWbcf
qoKxZCHOQUjOXSvEFk7/0pj7LoDFtn3/b84/bfyyyyrghv1HNtuPkW+/Rzp95sURHBlKl8DXSeUv
eEfTjafeHI+TnuVYz3ju1o5IdgMVB/eBVgBAFlqbdN5klJ37CawUlDIsDDIc37hpPO6wN7Ym32I5
FwQcH/DmnvkDNO5cluaQjmgZeluzseETOHdlND0K+ibXii82TT46LPmeVdO56lT3HddIDkhd2zt0
K5cWi2G7CWUxkHi2ws3sxdUl4Gi/LgacH94r/BbKKlS5pnhXptHgYQE7w5RgOfAYbvVkUF0zu4/U
V6+ncufZLqgTWRKHaUxPOHjY2cYv0YmKnMXss0YCGiMO6DgcNv3P8lqB7N9lrHdI+ycn8BZi1ked
1Yea9aNzlv6CVYw3QvWIelZ6Yd7yhDlz92sMYuPbcu/U8tywhBS84KsCiQOhHqx5lq70/4UtyXi4
/UfvIauNX2JyvmxZ/kuH/Hvk2Gc1zjpDPzPbdEiCHIIit1B2cB8iA4QITT8OU2Mo6dnlDjVaPB0L
Krmbstvp1vTWVg7C2U1R+mBAooK8POI4trZBb1+WgPRMfpF9+M8ChLnJOX1viAU3D6Ts6UPvYxKx
UPt/9olIPi2nS4/znBowIj1GDZLIb563wZgfMocdV/8v1kXC4OOS8ge0hNFMUGIEiQwp2QCxohsW
1ldK8rLL2r08+2YWHUFW0hcmpNWSd5GH+y68hgZ4SzAqVdB8qBGyeu2V/XYMHyH2IdVm2AEj8w0o
9rfZ1udSqnNdD4+jT0EjOKVvsWp/OxC/m5HZmLAHvgo4AMNAdOo77rAjn+krQU4NmfgS90H8QNW1
x1f17TZuuu+6EswAnetQduUahvUZY9ER0Bw9Bh6FFpHqLjLKLcvOSI+sOZJBQ5KU9nlmwSesNGJH
C01TNObsceIyTPmRQLJHa2B7codGUr84CzSVV3ipeKTjQ5Ezyvu070ilyPPPWgL1NudbpyEplJIO
Q1emijC88X5U/knNVs+gyrTXuVs+ZwE8RA876a0u2JHN1nseMaLkln4qXfcr6VW/C8OQWUICt1rf
lmuO82PJvGw6YqCMd9L2KH5CYPAkyBA/Y5YIwi3qZuzrUdSIjdG2cuPlJXs11FxIH+iuWcAaW3+O
nkKSwJrrDciOfaYMOaZfXda7Ai8aEhGgF6b6arwavDVv6ljn6PsV7HOaZZ+lM14z8LTxwPiv7XnR
Q71sHImxn2lX3bsw8FGBY/Xl/bPGEZH8NNBVC15CPxjXYeyDuGmM4BiBTt/W/ZAAyaF9NAXd1XL9
05xnd8LpaEDC1UwYFWOqCraDD1AamIWaLqpj+QSD/mLEvKwmebujxiShXfIyfP9d5fNjkiebscs+
ZJXerAEVcVn/Rr7eqKK6lA7Mu2n0DtyDlJY++FPI8GfYmZtsXOovC8YmHi+mfPFKyD5+DaaUjxgx
6+DuVTWnxGrnQY9HcYRiJQRixSk8ejVlt2cfQPqdXtza26UY8Vwa6d04nfwsoLsxn7ym2Jt29pkP
YPdNNz9gbt3CiNhVqfsGrZ2J+pw/Z2VJslr5CFt/Pyf+v9DUh7maviNDnAo326pR4IFCrOf4L8mE
fYdyqVZmtR78qN2FU/k0S1ppbh395omE3WgIhBNV+xpaGBQr78ysxzo4boeZv/LY8DW19ZxYVMJD
29wxmHvK3RH7ldtdJzIJEAbzcAqi/Wp/YJFX2a5q5p9gXDRkjGLgZjrphrPvOTVa5sIwM63WZvWa
IAa2tIszd3zorO4tDhWOpfw5r6vyRMOSAywtm8HEyofmut/Y4Yh1p96FLnFtNByxFtIxXkfaOXbL
H2LYvFEOx4NR0cHKRAbnqqo+ujEtwfKahyUu62SiyP2UXJJAtrjeyP8gNYyXD2Cv0/ZPBqEIEr7W
SsKt9czpBW/9gyXcK9ncHN+4ILvI7hgoR8OvnMAv2g0XBxPh3g45ALW295nPzt2c8ow2GSNSUE/n
iMS8+x4VEmpnVmg5zpdkYlVLhHFuBvtpktm3LAWi7whx2dgAo+0xrYFkxg7ZZ/0hDT2xCzBqfEet
Rn/viJZ49Zn+qz/KPyZszxZJt0eO14qDJwtzHwZgfCqaWQTRbMg9NFe6lMMm7sFbu+P7pEuxbyqH
ITVvLB58RNy+rTSPpn9sIasliboid0x3bjktceoOAcvYR8U8YccisY0otUpitTSYFsJUu9M9MZsN
MTqZlr95Gv7Jzjr6Tvtj5oww2fVkmNC/yKL+sQfqaJApszJxeiZRH2/JgLzp0ty7aO83ukBtmaH5
xDPProizp6NNOFRBeiJ3I7kok2I5IpxwE8vgLwPg5dZUoBNeetgqeEkJxL0KVd97pvvktAkXrsLE
mHsezfHKiQ/txAujbBKAORSygoaBedBxxcgiJAdbj3DfFO8y2awo+aMwPEu/eJURmLPGBaA7+DdV
Wz+W7wXXOUjs+zbvlpmHvq+VfXXHudrRu7pWMJhXUUD3ndUntGlLdjLyiP3yUXbDJcPpr8gQkj9j
PDwvAgSsKuW6jxyq9Qly9zzK/52SnhJQxGfzNSxnvCQU55y9meRQ60atKhfo77rVU7CaDUjJuWld
VbVUK0kxrBzpXEc7/kjHbh8G7bRuS31ThMqc3bxn4/bVsNLBBBGy9fF01DcjcH4N2Tzanv1QuRy7
KsA+K1uP7Yo64WIP3mFOEeKNKtqPqkIsbk/w+v0Azop095rNQgGZ/F8VBYTU0Ma+1tMFwtzF04CS
So2r2BnWRJwcZ4SQjg+trWFpxnK6btsEYE0FWYgwPQb0zfA1+f0uDiPGn8mpxJDtuDDbROpsiDp8
CGJz1/f5xzJlNKh5c9dpaX+NG7/yrtLk6CRk637L2HjOCpPtAQCXyaDFCQKeH8i/ZUiWuPtrpuNv
ZtB5SwiLiuUTHJcbLRW1NWSa3iMGg4tac9p0sBW2GZEhxR69zdF2WZxCTch2tZ6CJD+NlcubgjH+
6PcU+3bFksajEb8TQ1JxQmK2Hdi9OFA4hpzts4/EoeUnZXpkNL6Sdv8UFOoczjjaM5tkz0K/D6FH
49IiZD7X0b+cbNKusElkq25sEXysvjgPTBFWZZs9wEfktJeLc2CQlRsE32UC/jqhA2QspU0Lmq4o
DBruwfxh2qAj8UIsWklmqs2Co0CU4llvhV+RmtxvEISx86mzKMqzrsprY7kYHn1DA8UOxClX5Z1g
dO2Qgbv1CbuhDG0vjc3Ax2OObDfpdbaIyuYRxUJc/xXDeEey4rMAUZmnBlPciOLPz430WSQWDYqC
t7Q60zjxNU0GmzCKFoUH+ibKUn0Os8UUWj0yiQSkNnImHi6Ncv9k1Et2lvopscuZpB8W3Q7e+tS4
ZwoXtjdkvhURnyvpY4zMiLlSMtvmgjOCMMlVqJsMmJXD2QJoiIlSE5601oDxzDz6pPdwZqP6q2zN
Ibk4xUb9uPz0nEQLb/DuI6c9JTHll02XyRlNhB/FMQNYHc4TfhBG0aXRPDpqeqqX77P8r9rODL3Q
owl5sFDFGmwZteU+jwlEDyYuj6w8r5jK0PUMOE7HQ165GzcKTlbG+qQRHqmU2VHb/i0pkFuLdJ0m
+laIfDL2oNUo6ytOPbRcQ75PIrLGllWEhNhVVcQvQ1s8lNL6V2UNaebNdsSOT1JPjsur/4ZQgK4i
mI99Nl0Wa8ny7VvPP8nCeHMJw/z/tqbsq1UkuzXWWTYMQZnulhvDmugmtXfacC925d/NAwCv0hs2
tnLVD/NO68VLNMCNfHT3wNPUidYVKsVU4wuo036X9rZ/6dIeQtdUMMMM29HMaTMTP7dJQm3tMw+U
NbgEcHxCcsQSkN9aOuoEu/pEEafZX4l/n5y22rl0JRngwmlgJo3GpznTx8pE4GwC0UCZSHvGgtaM
8Dp2CA2wAeB2sX6J+iCE8UgXsjGH32Lws9OYODgnSm1srTLr12IWzQYUUv8VZaUPPykfjJOPkMlf
5Rgr9kU/kNxpORXtB1ReJqnGj0Eq01siEygloID7kxxK+aJaGqRD2GDPjlU4od3vVHQAVVntbI8p
Q+7EyYlDGcbooRdXY2IoDV6R83fjTS9W4VqHNmEdRQigny1GMlVDpWoWmpYdce6xenDDXwBJGKma
E3ETncO7CjTfFisDqOXY3g3WcRzjrZGmBNMsGj8cGu6qMoznyvnQY/VeFh/Lf4Beelz+Sx7HgIkM
76UKQNYhKGJKueAU8rJYXJDgqf8pJvwJgOCMf62G19p5dxWpb3345S+z/xIRp7MZ0bGUpyBtfiMC
xgV3Dyv5sorE9ilozouHZvk3hRrDRnPnoQYLQiST3q4oXzS0jtYIdsihDLx2pbrDMzNQCc/xMYPS
UoZih2tqGl5GMEqe/iMolrPJewfuRqIbH2gYOOImLATE3tPYGfs8/vMEScT2p4tqwBItDrOjX9db
rw3phqBtaiw8KzU9C/r9g3xePiBfTuTNV1w2Z0QnmgyQFJFvnIMf88NV5byjaRd8+IJmmE+4OOqU
RENraamAK9Il+FtINFuTJ/k05CTutljYzfzDRFvH3cnYS4o4fi46OtE+eoHwceIrwkLjkecdx2No
gykqPgPIsZiHwJVl6GAXCRam8g9bkCRYniwuIhdO+s6Nn2k1AGMnkLI+jDG73vMH+kHssylYNHDL
h+KXzoHO3J1YlHBrHq3MW36AqRZfmcs4pDnJtrpaVJZNhtAQ3PC2rfmN/mskRme5fCUJB3Xxi3Lc
muhfMgIjd4q9EUKGouu9iBGGN39RWsVLD5kbyi3i3zGgURpSOM9feCIPHC7Wix9m8VpRl9/H5S31
yhuntSOMUHYadeprfZx0f8Bw8DUm8WEsnR13tTUuVvBcjcAEylPVlviCGLt6zzoG5XU/DxjT5Y5P
yJdddhxCvXbCZtoDxMqiXwFOB+m1lmtYvmvFRcYAN9nFenlRXOvHH5wnrkjJpkujaB2b3cNg//il
gU6m3g4mpOXyZA7XgsEHf47dmjgFxQmxw4RIw93JLNShQbXvZWAyHT/atNAq/poq0ZzYHwMDOBTV
O4lu6ZNjwHevEgYuDy07lUVbkseIly5pkOGHAKQ4/5ofJWYnQ/wW/tXNinVI56YXArhKWR96rQvc
RnhfS68e1n5E4zNQCV69T4vvuLzcZudsBNHHpKuugDCtm+J3+XaCKLkaIXkO0vOk22Kng8+uUBsL
R75DKENVZHtF5lZHPgAPC/fHb4z7yHxZfubyC8QEp/X2ZCyDHUZ9y5gg7riJYnm72hKegvitKamW
z7EsLiD9Plgf9PKJa2W9zDG801o+miMT9/kJI6tw6PuiEPDVdGz5P7Om2i9/Dfd5WVz4Q3S1k6nZ
0zgl07VZHmvuBmGQsMfMQ2rDkNHsgcs3bisAuOqtV+Fe2vGFHzGXIZ5BolSa106FNH12ywPrixlh
4AmbEb333+V9SEQ8Ar4Kb0s83mGG2d9mGAHgZlbGNskczmgqel+EZ3Fm7k2YeuZY4dTh2bJ7tR9n
9SvS+TVJuq8pRgpsky8DRdn9NEjpBGd6aLt5a5T5QzLJYI9z2CGn0grwk+CliT1w3qRHmnVwLlXt
nRiKbRcEjUt8hlnNr5QevNUdPxZNCmG96PNDmptd/ZIUJjog0jN8mxlCab23IZ6ujKZfaKImtQc0
4vqcsNOjrYA/YP9MIzpD5R/jlNd+sr5Su7tmQK+LLMUBwfRRdA8EZqxsq6PNDedrEnAx1V/voncx
hga4GsbiUXqcMIvw3Ai9Ieh9N6Ah8WT3D5lLfO68lI0n87AqcPkJPuUIsR/tlFmZW71QITNtr2f6
HuR56brgwNtd3JbzSDKnWxFLiGi1dvdz7zNgzjc25taiNsXJqKBUGOOXAyaerek1Jrox1CWyJthK
ARlPxBnEazFiaYZaeSLR+2QSOjnTKzVtKEkTtDIDOLLiZVLzpdPGM/sxrBfKzKE/qik6DE207RSe
yHq8CINBvdEeVE++ciDHvTMreR6oY9rEMR9LRidTarA/ocQL68fWiH86TemzbKQVDWdEaKc8ZjnK
OmYkjC5Sbz7PVbKfx/wk9fxkz0Cl3PC6hK6X4H1rI4EkQiPPR2NuzOB3Wd0dLsxAb+kgWgFNC8Af
ntXyw+VDz3BNAjdYJ1N3nudsO5lwEH3dPNmOS/ukm/7hKfm2Yp/xj15DBD6ObvPQuNm9jMSL6put
yaSYUYKFhYmdwi+f/aB/dor+nCJhNw1GFZiaVm1oPkZiOPbcSpCE6zIh/NcE82S26a8tyrOMagIs
UT1WYTnsauNDQxRF5+S+1TWrgJmbHf6ejn+cFTUZTW2H7F1A5PSFwdNmu4Hjr0eAdDCRRtkxZ+hD
tkDQfc8p8N8xcB85YP0NMl1cekHD8Ss91/GbF4bIWpv8FnbNUWfdfSuSQ9NYG7Ozj9x27Di4lcbw
bPTNRUuEdVg/D2FGx2DAGMFd20VqkZOnr1LE59mIfGzDSXkJOpWDiCMhq1meZaMo6kNguV/a8e+i
iBiNpEUmmTIhtCcqQ62x+RguZ5eC22i5w2OlUeS51YHb9QK3HuTt2GxaqfZYBlY9VWsdobyqh+Zc
ZqzhUUl3GCe5iXpFbCk8to6dctzQLmgR/SyGkVif4U/Z5rMBJcuZxR4di17HpO40kFHXuZiwQ0/F
eR6HB7zQ0OmMPH4PpgqIg96H0yLeqKHcYQAZkLfZRPS6r9JuH21iYU8KxqzsvfqQEVeE/R8iigWL
nrGeD1vPLt5pWO90or6dIQRryksfMhgAWdmQO1K4CH4KVL5kB7uJhRA3vvMZemWppbAf47CrkewR
9kNXAOtGGpJRYk/+zU3aZo/UjGfXI30eeViGt3KOH4RP5Ti50Jv6bR2MN0+pa86TIrq3rq3es3E6
RC6wSOo02DT+MR2GZ4lUFs/EQ5+6HFHobM3eplMj3HLAx7CFRn5f2+4psIZTkyWXvlvk+j7Z9khT
vcE/uG6/6QStWTsxTqFwSOc0qlMRWPvJs78ntwNRmaZfnI1Rc3b9wxS5P4FHBFM/ALjzLZvHxAqv
XuG8dZrBPXDBLSOMQ1u5t8wa90nsPznxcB5DxmOm+Rw34Y5k7Tuwg3QO6CUqVH+9xVB/eYaiov4d
BJHRdb4xNaxjK0SFCouuQZ0aTThcqqNu6ovtTY+BJ+9mp3vUcfAa0CLOq+DUs2oPSfpiIC4xqXYI
+6VuEqhiY+x3M2BDr+5eUZ6darrbXhetCeRg9mafZ5bItZPZ/o77Y6wEGR34VgiQcjs07mP2VxSK
joURfzFm+JTK6g6KY2pvA5XgR/kEZLJwIp82NmkkLkT8MijJ6P106hu3jb6XMXMdgrlegkX1D36x
ek4A2K9ME2SNnTkAhBQHxFANx8Zoz1WD4nBKaiYVrmxxny8JUDr8dqeQMpDZOg4dPMj1klwyy7y/
m8ZUbcKm+BP18DMm6oJ1lISVsYet6/kTRdj/GQpbx7KHH8d13A03O8KUOrtPpTRQuToN82dbt6Rt
NrT56mne0ez0ADv29bav0R7Xg2SIk5LRahpSbzsC1rdwCeaHKDeYKHYqpsLv+rc8V8Y5UuwhbRsc
tQrPbVvvfdWSeObuypDFFSnke6nBzGi6ZDYvOtkSB4JhTnjBzir3EBwM6T51WBMsp673Acw+0DgG
4R2Fi54z8Z5zJgxalh9Rg52ydMTjrDLcihbEYseBS0ODVtjg5qwS1vDkc8yPs+DWZBWqoqqCO9pW
D4lVOojvZpxV+ec8dbxZfmjtRVvV2yjzbgSlAe4wm5VRpf8saAggnDooR1PT0hppmGUDRLctDVl4
ab+P+lwUzoPVmj8FzIDIL+6iFNoxQ4JhrTQZQQ3jCrOh+Cimcx02ZwyPyN/QrTX7gRz3baM7zK+h
d+HNRktH6FGl3wMZ3CokFTorHtAP3M1lxnS8rWOEVb7xM7fju+QlxK679fKKGNIOk0tN5KksFh55
++4o32U43l45hy/8hzs6BY9GQ6A3SyIej6s2MMbP8wfN7/vWhFhUkWa0ngcLK2Tc7iw+sZ5AvJLQ
cDI6zKU2JDEZSTJ78T6gAfkuJHuFj5yKh/2fip1/cc9EN1fdY0MGXtIPv60w7itddzy+TkQjHrSi
z7CSEUGZ44IkGskD8Jfp5j6o6fDYEFI6c4P/e7vg2r25WEf4TkMtP0kKP9UWA6849HkUIbGDZt0T
HX+eoLwtxx/HV69p3sInIVCo7+kt59mORlG7HwdloHyA0ugZ9tFoa0IhKD4oJig+cKspx98WDICS
rGDsRTNTZC82ZSbpY/cUvPMbyc8fQxt+SK8oDt1cMVwdmWjntMM86bOxBK/hWH6nCCuDsqfDkT6P
RssZWh5yDS28MogboruhbJfEYTJqmPjIW7PQq7rcuYRDl+9t1mr4HMYnSOluZyf0HSaLFi9A4+c6
s3fSoy3sFhnhvM2+G4hctYNjZk4bf+qeGzkyPihvsSDGoWjJbp+b9CU3WC4HqBpg/3mpJRmhbYUs
3gOY4iBa7H3SLm3Lc/aMjm6GqXdu2kf7kJoP3da00YZ5a+tm6Qf0h8ie75K4upJk8Ey+xDXJ2wcZ
ZjeLINuuwmgy0wQ1po6/34Qs5HPvyJGEKzicbBe34hI5ALh9C7CbOriYcVl2aHXRCNIp69PxAr7z
M+AatE7+Uc3tg2Xm3yYUaJDG8PVEzM4MjdRgXDYwYGTKYeD3cmVzNIkb/pJYenkRBxTzorm3+JBm
TK7soiGR8S3idW95VWxWHOW2h4waNTQF1o0ED6CTVYclgjQJxE064ymJgp3BhPVock7HP/qiWZw8
wnX6jJyz0SVEUQRIn51D585/DuJjHl360o6H7G9BTNj5uUziH9fFz1C52YQ8zKahh+9KW6yafU83
2/Xx0BBngSAU8RCfx5yiu8LLjmZMyx9UkuAxFwc60/TrR6ZD5Hms2jbEIjTgS5Eh+NCcCE7MD6+j
gemnGvZTxSvBCzYlDRY06yk3KIHmDuCTmOW6KFKafHZPPlQ1MP9EAFBba/aGTSGA7/qRPkijc7aO
h5QbTRiBO623mCPlG4cFhjqDdxpwM5ZDzsgnx09JyXsw+vHDNzWjV2kiMB/udKy3jP93wiFBvG8Z
wyJ2yszXrkBmkyz5c7P7oTNdopVDMmWQDzyl1wj2d7TUkUFqjBvHT57jwn/AnvFYOBXfyHegfI6c
jKeSzjrYQr0OqLycuU7WU2SyNxq1uZE1APgK3PYhLhaQr41shN3Qc4mNNWovPJhizL84LuEfI4WT
VdcxAHdEOCZNcWxbe1fwvoI0JHYaJFuHVTtOpothNw9FaT7VE42SOTyOsTzEMj+gFHhC48mJwyYZ
mGTWXcupCgl9u3UBHfuVv9M1qsx2IJE37u+yaH6O+aJ2F59Vs+hQMKPFDi2OCW3pLF54GtdJU2w6
uyUjcRzeipmXhBSItLUPgd1tBRVFN0cPgMPrpx41A1YhGMgLlyuKcKO0wAjSujqrxZ1lh/l2apiQ
uZl9zQ1xTNwQmZE8jmm4soNpp0zTYFLoYAbFo0LZzygrTZL9NGHuTyt7xNGT3i8PZ5V5pP7QippQ
bKY5IsXlHybE4iY3EXHY2R4YvRSRv7Ob1t+0/Xyou+keFa4m9cvpkY00Z2YSP75MPvIC6U05GoeU
Kg6HrU0nnpZelGQtIbc+5I/GSLZRhJ40SlsG9tBNt2LIUw756slkRXRIS0izeqS/v+CXlbadbRBJ
5hUlnROzmCeu5/iUJtNTkESMoIeXpvSf7bk/j3An2aTss0UdXBvOr0caPXAmar1U1KtWcx5rY9al
wP2XC4QrnWXe547YStr4kNdXAdqttsD/qtnOVH9jYg77Nbj4gY8OSOySXuzHkFw0r6phcHrGgOQ8
ys9yMBhiNUxOitnj0Fi0r21pApD1kYSPYfWZEoc3jOljz4FmyeZ5sB1yg8kPAfZfx/KXRt5fvDR6
fP7WrIx+jA7TYms/BLyLqT+/mH5l3ZcpHX4GG+UivSDROUcBmDFqVLH8SyZ6qtViXXWrV4YOwB+l
pgMEgA1e9W42i53Mm2vluUygIElwPEJ34/U3+NhvkP2JrjFfnZb3twZxXIxUenN0s9V4cqrU2mRh
5n4oj7osauY7y0HHWFnxedT5qyaxbR31LAG1jyte1GVwDKVS5zkLaK8xBVm1krgxMS5hFsaKtgKg
cktiW62KP0rhm011h1eALxeUDGrxpi1pZHjyy8gtzopoHl7PEVCFwFZFLGtPnnjauuDdTBaGmbFY
1zFp6CxiUGPI4wYVCwhkVgYOBw+50XsnjmCfnj0IwBeCLvNYs2hqhcoWJpI32y815xQvGveedvYR
imHcUqybc1Bx2rePqaIzod3snHEf8zp6ZyxJ91DNdG6HFnYQu4HNkrlt0+bdGYnWZR3KoZEWyd5r
poYsXI3FWkggtzNmmjw4DF56UKl81XDCw5zuvAWWf9MvqGkrGl8sayaDRUTNcMtZLTnp99sQibDb
94QzCujeVfLLrbhhA7LPpmMeEdYgeQAQfVNVTmXSRMdIhCHYNxJXVZ2ZhyHzf7tASEZnM71wIoNR
23rHqBQPjd+etEJhGipCVoO+OQc9Ct40y2fyZxCqWsNR0AAL64Tubjj8Ff4Q7DPe8znIoPx5t9Bi
VII8gelKi35GGovdlwMyQP8zGUVH15SEiqDHQYEEdYpQy7DTTz6HShJJO5Su5ontfddFqN2MeFpn
MYzo3km+JYq8VYuzeFyIFU0W0PM0QPGAycnJqFrlXnv1cnNPxwVnnmv+NeRzWqmL4897QeN1ZEbu
83RxwM8SmwHQnJ+MgGSgcE4eBKgN/ixaNGJiXZZWWhTlsetxbFkFb47238K4uE5hvkP/c7aieJdk
1WWWaDSL2YEz3CDB7Oz+2Y2RsYeN8DZMrnMgViwXkmvyVxiTYpvixJwsdumm0MfOJaC9t8l/rsR9
lCdE0ZvsPshnc6qIvcdM9NiYCgN1M96ZTgQDazk2prH7TKjuvrKChzrK7zvyAGCO0ADoPdBiJYOx
vcGLsqmL3ieTqiUz0CMbuk3cY57U17Fz/grE53F9bxPJiCyGpobD2Z/tMEDO3HfhhiCP9ZLUlSj1
pKqAXXNxbvoJqcUi+HC7d10wl3UH5qBYw6MXg5qkaYALjHJPWNA5me11kY60lKMXVJObwW/exrQ4
F6Of7oeG8Mbut+jZOJZl3PqdqOS8iMGGsnhdyurS0S+VDCzmIl0lCRyKOmj+uaF5aMxsGwTFgXx2
YCCiI8epsKEWEBFeSjq8BtIsA9kb6CpqZEJ8wI6IO8xB9Sqv+O2qXBIXvOmvrlDbt0V6P9OlCjLj
03chnC64b56OrVUsg7bwIYqiK5X6U2nQb6BtjB9X5C+CgSapS4/N8hzZmKHJJMyyak2i6VeN1fyV
VumLiP/j6Ey240SiIPpFnMOUDNuapSqVSrPsDUeS7WSGJIEEvr4vvepFt9tSFeQQL+IGL3wYwGRx
nR+iVueBONgiVumeA4uMAIlg8bN6zMe4WwIsCVSSBLC6uhn538ONDUsfcOAAZthn1BAtegdC5Un5
+tiG1SWQy7+SaBlTTYtBRMR5mpqzqBDvrOChKvaGiXA8p9f1s0zb+DKlcj/3b0rSuYW3EsjYU7nQ
0zKkt3qZwa040PfW80lZOUACDFMDvKSEJ8dbPLfTQafNvyKpeAup3R2YilIMNeQ//mrQZJVMOiAw
+S+sqedG+vuQg/56qXdSa+c5jKmoXKFZ/Giv3n8SmrJE0Mazp/rzMFsfuET2YUfoWGEr8mi4tBZU
m1HfU3F6IGj4Dlfk5NgJzgSyjaQ0mx7QJ55XaOr+dX0g55qgOGeyyrKPxsR/i1YzB0ZRSL3nKsb1
kIHi56NJ0/ioexc/MYmigrigmcPzlE8H3rA/9SjZ/rnZVJQHB6FNeR6Guw2oB3xLPChj5RAJWxPa
qJXa0swRZv8ltdJnK1LgeVQ8cmN3GLI2IdCjxEYyiZk2pLPCowo8CpfZbiCCxst9nL36d22zdgWt
9Yi75X2Au7Cr5i67QOzOCOir4xLGOHSiZdnJynme2/pqwLsauk0E8EuXzOEWYRRagQvPBwOWU2YA
dUOLBREH3tanN31HZas4jT5t752DgxDn5G9nTh56O0X6bmr7KQWsgrWKzpAa+D8n90fQtXRJ2HWy
88PurQaLZcMU7t9GROiQn5ZIFukl86CLeJs0JvuFhQHLKk6FFHfERrgBd38WbLEuDT2outZ/mWps
z1MIFbj+CChroG6Z+w1wDexADM13KPCMwzyGKY18LOzXKaGXYjJ7Ot9uOboTrwlxjeIxlVi5GsRD
t/xuNX3vJdl6u8xPed58lbPzLHFAYJlnDr6K4F24yhbmRVYM7lgc3/xugO4ZXtpgRmvDyMBalM/x
gQ/sWLh/O47yvVd/kk5AZ6ZpmP/9ScXuZZl+IANuavs1tnrASP+WTO9mP3lTFLlw0b46WcLhpEOg
lO8sIkeyDMT3xYMXQZBFhWL8kW6auaOFPtxXjGQLnsjO4yqfXDyC/OvVK2qBDOIX8SOzhhnezSTO
TQ21UY7mkOgXaFFQemV6rVN1wxHJ3L/BlUwQZBq917iLmd77p/UTwTl3X/KWCaifYlkOmq2P8QOX
Sr5Ok+G7mcDqpNi4ti5+7G3eBislHNUANeNQhtY7Kc3HAR8U93NyzeKS5NbKTmBlskJ+VCQFBKmQ
j9vTOCTq3zrTf5yIiGdrgUQE83wfQ/k4R1HD/FIGR5XQ1+7SiIsZvYqsA9r4g0rt+0RTlzBSqtx0
b0RqERCiE2AkqMTiKZyCi6hBO1ZLVh29pftd2IF6WxRt34FN5owTdAmcBa3ZzcC5KO3uWPROtcv8
vuvCcctu/gPE+HfHxJpErPdYCJfaFBr0dC7PmNAf/bp8V32gN24+o7b3g9q3wnrIiS0q4FCouYjX
U5hsrd5D/0tYJqXOj+ynu6ZsD30Q2Ec3YZElJecNXXsQScuhlS8saLwWbHn3K5LOF5jU/SRjio7i
pzwxEZH0eaPL8Shqc8QhvoVzw8CORJ07vnlkWjIgejpvb96AMcTimpxcIrppw9S5r+vpTsM75FFg
UmW4zBbLA1P1raLlVvP/KHGaanf8RCU+ti3NOG4oX9NyehDcAiJNL86adk8udZKchnWjsnD+Keuc
huZOEWDkkczhvvlx8eUuH7bC4ja63KyaA06ijaTcIlWIjfK39Is/9ZT/I/CwoeyZgtmmWBfC9iMq
17ePjk6SUfljhxk2yDQsGfu+qBgwjP5XkK2wyFSRSSuJGUJGrfZNmxDC1oQU2HL3S1k+antmXE8J
uUbNHwooFNBxnDuKGye6fsYQgx0QGzv/0i4oSYsz/1ynZ7IHZy3kjxTWYVC4yAsCWL2hkrruOVbP
l76dHtvEvhPkYBUEgm3JHJ7F98Idi66BXuwLzr9TVd4cFqB0KN4Nb8cmCvOrHN0vyrGSTc9yWHXw
yvIZDz3tQgUfTfc9ANpa8xVcdLj0lr5drdUor6z3fMmxSmGFgCsc2Laxtp1GQDSCv64bxW199JFk
nwjV0AOOJ4NCs23dOm8e5TrLLNFpwQ8wC3cy2+y9MKO2pNP7wXPfnMo7LcvAmkWFiF3TvlGr+at1
F9r8xieBV2/VgZH+5u3Ig7AJ1mElYuhz3uf/Wr60HfFhZxNF5avU5PEAe6AB8LOEQlObxvxnMzBZ
Vp33z1Q8QE2NWRRR9zUXWNrHld43Kq6uOBUDKkHS8Iy/nFw7QjjnnUgNuBLIdjCwKbcW09B5dL4K
QrArn1SW6l8fUdLKAEv0HgBrilPCgQRvdJiW+D5j6jwxWU6CjGlK3L455COhQPqh/dlbwX6Q7j/P
T/8J6g3voFJewonkeqNQZNcFHsA88XKzU9HwkFODYnXTiTAvzT9GH+uyu6fE3t2DqBvstc9LfFch
KY0a33OY+mjyvE/OwBHZKFAvGJfXL2N2npj3MfcAfZ+De4oXDi6MfnMaAqJF/MlKSIXrdYKb2hHA
1R19d7yt7k9omV9xGx27tfa+6oDScbBT+a8x7/cF45leJns38a9TOb87It5h3b5fVdOYVJE99Fwp
Ej7g3qZnirt/7cfslwUnAM0rYh3jPIb1UrMISx8fuxLxg6rk0+IGb6DajmmPsjf59QexFL40sZTc
QuuPmfwf8u+Fqfg54egYwTsmwwxChZZwu8KOagYONln/GRq/PLhDjXONXcqYEpdNbls7NxVfs5qB
QSUGJnPxGM31Y8K81/S0fNq8K1Fl69cmKjm4uMEpH8yRuaVgKIpPy6P/Rs32q6J2t+QLPYQ+8Tu8
rXsaBGMgfPx3A3wTmLFoaUn3lvGX9xCXq7A3x1Q3y9FH0iAhovkyjeEoBMNvVpfcdzGXiOVnPTYi
d10jNq54agE76yesHDdqEn+EFW+jrPpxLfXIZdHT5Q9FHR++iPZNWr0pNSQHNRl9Z6XDLVfpbZ6Z
sChD/2INAd2K7yNNS7KegIpzS/8cBammHGSU6VY35/RIouIUEnPbiMH6phyIy5ZAE1kUbsCRST9k
jr72d26vXyD90LbiTidVyl8mAJeZtdS0WH/dWJ28ob1zukqAf1wSOITZIVnpE7od1/pzOl1hX8HM
oaizr9uvTBXlpp9nds3h20miJ808ZJPU9NAW8EtxPNEepTA/h6V8pSOg305EJq0eAdoZe8yoifUc
MLRZj4+Iqf4vosX7xFEsZhFs4hqHem3kL7ESoIpoIo2egv+0zo6tr9KbXtbXPvXzXyoRtyTy9ybI
2EVI04kYUEqhYmSlb6sAepiR6O2S+pcdzF8m447gZU8O2SocSgyTHeqlT6EDYHFGr3Bj7zds9p+1
DXZ9vbqU3jDD5cEpjutFar3ANFyJDzoRvyw6ZhqPZGYa8YpynzqamNeyS+jQwDBwTUwIQo+9AzL2
/CY1yw5lshGWGWixXXv2MGaT6MpuhGzOMfuuV/XIhTxgGNgiUPVUcTrY/fHVbfwREyb/LGwENzEW
XErau6iP/iUzas7AwyFoqRuE85Bk9etkd7+sKjj6Q8VjLdgxo+loJxPVcf176ZV3DKu7beDV3mXC
/gdFmBz5DOGAqz36fleBFmwH3JFRYe2KQD879fDG/ei5g8RnV4BMstWAz2sSMMko/heNs/1YVyBv
fGuC+8eAreMRpn46wiilqGXvrHtLRGcq64aTrbpbGcjyMUD4Tz2skpRUbl1JcAISIIFYt9sUsLXW
uuF0BOehU+9C/jgERjQQNqavdbsukxXBtJBu6qwYr8jQr01J8WVc8y44UXzE+noE4npuHefLnsKr
bTeodT06SueRAZ7US8CnKklbr8Ydn8Kr/oNLP4v04MBfy/GUou/dXEp7cLGAqE2brySsz0Gfcn9v
muceiTBaJAz6nq0T71Tq/h1C9+969Oz85OpauAGTDrKbI+/tZvzjaFD+DWK98SVFZurkVk14ZxUd
T0/5J+ypp05LIpeVyyvT7WBC/XjK+xVndgijw9xAy/xx/erLScD18zZisEGdtzwGgtwqjQmwYMSb
PmSjWRd1PFb/IBOSCIY4Ci3DfVuPVlMVPIjVQgTai6SM2Dcq2IUJV/mGhMXg5Q9VHB/k3N4h5psN
ZTg0NRYge/PZYaruuvfohMCR13oxiryx520CD+vlpDjJ9z0TQrfoX0eBedEf3+xEP9LLe1of4CF2
kUY5SgrDIkUJqecKtctjXhM9zuAj7GgXaf1phu5HeuUfMxBEsAMoVfZwiVcfkDVl2aX0+gsARpJl
9MYgkGKA496bjpzXG1f8cWzOx7nKvgFR8aN10UcVMNS2Z4VbJQIHzgc3oqMw4JcADVFGGpbSrUfH
7MafF6Yq8YsTVC/hEGFrlsHTYGPHHfUEOwmTZ4wFfuuzENeGNuRmvoXAD1NRYuZL7725PLMew/72
kmcf/t1W+H3DCha/DChiFQUku8TKj4FecJzk17gxtyXlKp248mPwDZUqzJRAmHTvOGpfiTA9Vu10
zke8NIE/I13jRe58FrhkvrM6JfHgYhErU84rfmq9a6hBmyzof+PLB4NvfAyk5uiuDSt9dGk5ZSRQ
EdZzo8Vwt8nJwZb9L54VXDgUBDILWAp4MLU9EEnzbujnH0VMDHAWHXXRSfE4jSH17tgNS+ulwAjr
1zZACIcy02E7V97TiAVKps60r3UI1cPmjzUj6SZa0RnxtbjzDBOCNR7p7Qtu9LssdN+wgSTQ1zjR
JmM8nCmeHE6RO5+dWHzP8DJNgMQ7ELrqeDmnAedi3r+JgoGm6QtAqHJ6Qhz/aEaqNJwSl9hUagb8
rn+sk+ZTAXZKA6SNCM4/NJ8tOPPtbFLGFMzpUDQePBN+xUvziKULcFHova6/lcZhuimEwv+c0Gbh
MVTLH/ooRj0sV1/HfcjnsDHYPze+mU9z6txhcWk3mQKnsbSP2N4jGtTiXbYUN+2k19Ua54bpVWuU
aA4KxGzO0nYorhJzeeqATOAg4NRer75gfqSz6rpXG8AQSyf1CdQ51Hx/ju3+8F7dlZN1W0cUGk6G
wkgQz4wuLYihXc7BuM+jm7vuA+PvuJ6e7WF5DOY5huQHBSGv321CxtAsHp02fpjmlAoKFofaLVZq
LOltzg+MoeIX9vgT0XAa2svfIdYvOzMHhNcbEVTMP9nFniJ4MBR0MTiZ6DVYZbn1YosYch50dasR
G2vW6HWtTjrCe675NqO89/GcEa/az6uzcS5/vCjfj/GyS4v6ZoXk9yoo/EiJv+O0xHAgw7ciRwJX
61dCgu9FLUR+wgKBIoFAEyvrJJf2zhP6EHKkqEL7zvQV0LyK8CRLpcvO1bqC1a+91a14FX30ObTq
37pGDkiCq8rKiPfSY2Lyup5mCkZuoQeiJeVGHEv3GsXp06TEybSY8uWEN8oNn22RfCemeem0/LZd
j+k7z5PXxKfKN/42jKsCeARoh7Eb6ccaI8YH8INyVYFNcq88vghOpOO9kY6tnqAFaYxbgMzPTBas
4npKMK3STKb74dBU1V1rc3jKB2AASicP67XTz5JmL5V9sQdG4GsHletEuJTIy5JrZpcpKHHK4AxA
EHiyQ/VUllwUpXPmXWNByeQu82B0as89EGMkxoJOkNbBX3+CErr+mygvDokV/V0yrtFCmrtYRY8p
33AzsVdgl3kJ+ui+StL3lnB9PXi4vqCFTPYDksb97Bd3bslUjgSBzYQLLeO0/jufidU4YxsJ5DE2
RI/1clfjHw694S3y4/eJBYMz9uvYcBAuORImivtqbL2PqyYxNt9y+bJqIj+hZAijHtshf8yZbixF
8EMvNn/uwW3ihNYbYuHSfp6D+ZAhkQHr4LfBfB/bE2Vn5C1xghCaTtnagdrVzN2kGS8LB6UiZeSA
GUbzeCzIkU5N4g0Jy44DTtXdWWfNk+rCqwgWwL3e3doPu76OCCHHYvCu5WADy1w3RcGvVVzxBoEx
rZwL1NxLQY0XWPJ83/JC4R0neDfk3nU05UtD8nADeJS6z1691G7ysN6Eomk8qICCAlvsGOn8rsGF
TawMbFHvdRJu7JaJpinULaJpN82SD9ghtHkkz304PkX8D0CSv0zdmnSD5blR64OUppIkKS0BSZxd
U5As622k7qafpZ6+e8694fqYd8MbgjQtCgBi2r7hYJ1fWk5OiBA/fu6QuAqrYxCUn1nLXCb1ztoY
usHEbeyxyqnh1kGJwbm7tyhPGMk2NuWwj3J1tkJ+xzRuDoqiGrxWwZ5pEIFIO7pP5i7GiNs9Fx57
oc21IXAgBQjqp2HLj5jol45ScISpL91774hoyOws9rPpXxxiq6A4sucGqYo1lYeiBnjRts/49kDF
WqCzkWvs8LweoOvOvp/76dJpWhJcBayEeOxmhq5f6uk1K82XzrGNB8Kp70UW/X+s+DuTVAw9ukUK
3hbhmstAApJzAp9F4zzYLTdxM6j5vi0dbrb8XDFbr/SBxjnuZbbM2e6H91iZY5RBM2UHoCuF71oU
4q7mh14fZK+Xz+WSs1cuf0avPMSuxM6jho/1h814/cRgV6i4jApI6JIa8E5Rm3wpRbQqwV4Y1RV3
DWiJG3Jfh/9zl7IviUP78tPL5HWS6mdwvH3p6w/Xocfa6nTzkMki5XJSm7sqDr5nrZAFDIXFYjgb
LGrKGh84b97rjgOMWJp3DBVHveLU6v6RNY5UhCGtjsYLZXlsH2KRXYWlsNxo4LMWoaU9aIqJg1pv
OO9kP9i+2L76ayzCzyWzwOR0zXYJ5d+hCJmu9UCewvnUu1yn1ttvVlvb2ovuXd89uSlTUdUcXDW9
6CxmkZ64U86ra8Kx4otW0d4byJ8trcuFl+pt5m7dra4IDdb4bYRsXpYpvddD89mo4bPutLWZ0gHI
n+O5DKP7+tovaQFi22e8OMinzGleGMChIZjPQNi3IsIFCJn+IZ2qx6wPXwcALFzSXZwXvEujUC+6
lmvTmf5Xxv4xj8jHJbg3Yz8MjzVg3JzezJ1NNvaQ9PaTTSGtu+A4xnCDjG81Ny043wCcw07eVNDt
+xPNOtlu8X1uxJWIdm6AKNqW+UR6FISck2TkkCc6DWC3mcU7Dro+cTalcJDDTNc+jnilqHDRD3NB
l95k7wgyAfLzfrtzeUk9EC1+i89g6lGOQtSNJTKveB3Fk9d6LqOflvNvv9xnOJKJvsmzGzAgVZb7
mOAKLeFvDjHjYokjfnGycgsW+DvEujkMySfxUHwjTGQav34YbXERbD0Tg9ooLvgul0ehGRu2DcWT
I2cxPHPw9tPnjgVBL+ErZaZ3YYd5f2alZX5ICaN/P9rukenz7wTfGPUZR9uwjRaGYyrFetivvH5H
z+RlKPr9uOBmjllDBqBZ0AjACQFZq/Gr2CDXbfABvk+U1th9dfBa1qV66R77hZtMNGX/lLJe26i4
KM+uUbcwAjB7SOyJRskS4KALc4pkmKl9mEYc0SfeGWx3nbPJwxR+i+UebTQLUzGDkJQm0HeY4lIs
epqkUyICLJqsxdVCem/+qn28c1a+mjn4kTaOA5EJzpel3ZvhbaZm4S1yUvmQWV24Cd3hKuE7EWES
wyGEFiRyF+oxPeAMAkrffxbsSlIk5BzK9zAI/9Qx12OOtGORt7A9+HbaKQRsb25NPjwKUWMS6Oaz
56rDMMyUK+P1E+k+7yVdbQ3MDm/UpDY95p3WkqYXEt7Xcl7BWAOjy0zheYv/P4UYjwWr9d2Xpite
QmPQ+gUKm69IhAzVQmsldNT/F1Cvsi/Gsz+UwaHnT6xboxb1Ga3uwSrkj9tzKc4k4p1rA2zP0NjK
2Dlol6qezhAnLQBubYOUoJac1bR6BNIbi4HZBZ7mipV+2Fn9GPjpfVd533gZMFIMBIR9W8p7o7r+
SJR0Z8chmjn01GtOQTn90T1QJUiJpI+rPjjKmtpMFPdmX4MKu022F119wgMIYLiwjk2pVyBGWh3G
musFIZwXj2VPC/fN7+0vBicESQqn3XseiwZz1JesdCNSnA5D+gleKkamU9/Am1/AMMRobw0J9y7e
py7VtdD+9ypt37IueCyb7kYWUvD+4ROd8/7er4JnzW8w2i1r6HwKeFUKyiGGEO8RTUTRDGNDuntv
cncmLhEN7bt1ctj77hHHwUNM8lqa6RF63RMw4dXR2hBPICZSUVouiR7nDhBSSoganLl4KjxJCAk7
IfkIeEgY46g8r98Httxdg7AQWOHBjsXOytQLp5UfRMFvhEXe/HqNyZUI3vMUf9iEaLcBAGmg/eAg
uyE6VFb2Le16LY5oGE7LL0z/5xQQC2HL4MHk/r4lk1v1aBtp75097OxVkl/8oiTkN71HqrkT3IiJ
sFIPYjNL6GjX8XghRjv8WZy2YmwRf8eq+Ug89yEwy2fFX1D5TrGnZ5XquQicL6e1dIoffHTDibGT
LvwbFLFjm/hgri3cSfMFpxqzecyfTQ9jO3RVR/yc8yi0kYZXry0jjv2+K5j4TGeGZNusHF75fc7V
Uj6PpX6nx/U+7GaKb1iLY6f6geLNThzce508t2N3gyYCyDaq7nImLk+hj1umm2PBER3uncvvbes2
RvlnXEgwq+I9KI5YzE9dUJ/nYeEKq1tEaiRPBEL/wJ796WGsLCrrfVmAj07T2hhVZ9M5XopPt0/6
vTemL2mU3elgekoC/2nw5nMykMCyYpTQRlGBOFlUXcQ2hpPIXGtR3LXDSJmoofZ6asi62a4r4WvH
uIVWl+AMZomgtUWBI26k9Uuvd6Wv0rs8Dy6ePxzarH7SEXl0d7T/JMt0ilvx24uZRrc993gMDy/Z
lH+4VOZ2LgO01vSvwsTIoJX/ZWz7zqIa3ZvCv04zXK0+/DF2dSxEd5mbnuoXpvkMCG4KXNTWB/P2
ELWRzXGsexSM+3lwaQSqipQIsbTvJh0e3LpzD804MyWvpvJi8EOPKniR+XBZFLfQuakeVn6mFO3d
0lSnoMigzHr5bkWXWrn7EliUWThjQLk467dMBOIvJmncf69u1f+QJ2q3qRP8NDFGhgaoCOCeQ5CI
x5ZmrThEfUq9AHZP8uOX5m/jcuvQsXmrOHLFlR0eYczk+zLmHpzl2Z82NCzx43PQUstS4GAcIBHh
uI5O/ehf6pTTcu2vGEL5ZZqU5DHDpWZ8Qtr703qJtS1U+1VP2C0deoRkIIu3zrTc0JgQUovJJyUk
mlrr7k0VFrBTENXFuOqeUfOR+cGdEAyfIl+esJQn64Ty2fAhKnc8+d5w38WJtaNqCeuIB2iy7T7J
hr2NpFJA/bUQ7ezl5EJaWFOTO2WTKdzGAC7qnm0z7vOPuvQfSp15IBJaqEJWfRZ83AQhz0EXkEmb
o+946Y9eC9FJzlxUU0CbndM9CQ6reHIKrOSaxUzGH00WyZfMbf8MiXgITf+7b/1Ht0JxqgA0HZph
/v+DERJnST9nn0uvfnpyTVY43pl4/E3Z4Z2j5ysbwY7l5FjwCfZVCaABn/u1gZrkA3z+9OrwVpmS
PGI1AAZzf5KMrrnInJuMEVOlHv0KSmorrovw/zgWjN0k68/BWhNbNX+w/5NyapvTUHGEptHr7Dgh
07Ome5cendgUPR1cgiNTHf4E7gJASYnfsY1oDRPpYBqKO4CR3rz1P4lxWs7FX014hzws8EJlUrMv
O/O+xKvzv5vu8ZNunWl8y8P+bsGUnlYNfpJp2+VUnGDp4ARUsZSO4WL27py/gDT0Nh1KK5opUmmK
uzyMw7UEPNrOHQgmm5d7RC5vm6fJDM/rfwBs6xUvFzUEOC4ZR+5qFtckUvshD07pOLwssbwP43TP
TCbZpT3k0jx1OENldPhhu2Joo6wPr5hBvUKYxjLgp+vAk1wFvrmjxLnl1xoak8AATsASzWyUr+wV
YBJ9GeLXynBaYyv0nIMf1I2/V5FlFxTizW2yt8QMoz93qE0TpZMdJUko64PGhFz8woJUVRh1i6oA
RwM32/L3LJ5Z8+r0YZ88EhXk3jomaVhTHlfmskUKsuP8cQjtVTfAh56lZ5CO67WXClv5p8A64/F5
JrmwYMiZoH3RTeZXlxALCy5JmS3K5gWj741kftfSPcZIPSTO7Rc6TtnY/JAJx1j0047sDjIWC78q
8NAsbrGzaY0ryYbLpn1IjBs3u05zkd1ZVoX/RIXkdHfJOOXDvcoCO/tSbluGK5ZDMDgo5NzHz0nJ
h/hnkAEUZdIda2w5SWqLyviilat5KK4RbXZlafL+KucI/6qfcV9j9O7n4SWJJvUGa9f3f/zUKcSX
sNN2PruJSMjut2Md0gIkYfxRs+atVkali2nrYNXEzmsmtwBtUhhSNIb55SvVXoK9wxkxMEkTh+E9
APzQohgvsKNT7srRQcHvKjnPwGkHfrs8syfMA/DDp1PtNDzRXMcj/ZQkykt+RXUH7Qs1aMBQ2zKk
7ujSxfqGn4dJJE8IVTEl8kPXsjLVRU02tbZGxX4KeqfYwKiglb2oLbhU+zBAGPzbpHU87YLA853D
KFtO2DGRR/+lJ7BcI27rmLBfV4I5Pc5OFtFn3MgakRKLQ/EzSqvC0xC7AwZEoBKhiq9FYfERBWVq
W6jIsMVgkGkRIX2Wff8W2lqYa9daU3xhQprxaI+qcJatiPgtVzRubyW/tNQ8GV9zxPBUbZWiuf4n
4wCyMbyJaSdDle/7rNewaSK+i7ElZaEtlpCiLNeu3aqwyD7PAsTCrS1Jkf20UOgZJ8vZWb1QsbAX
h/BcIGt2hAk/TF+sMMHK/usmCTaOrSzWh+0YRoDK4CIxpiSNMOlJgq6wBH9lBn69o1NgO1tIjIzd
KhNYP643OuLSYQJpzQu8y3Bu18myR0jWdyl2f1uGWriEIubQHj/HgfX9o9d+QDBKFxYlq1ryARF1
m2xjubvS8anh2SrN2Y4Ai9ssNr9qTi7e4qlpWvc1mJ1ePy/RGHcTlsJg0leysJZ8sxsgNyfe4QkY
soRIk+CYZOI4iV3l8VGD46ocDvAcodJwCTee6RZcmmS0ahboqAGKYuiCUW38OyOIvBCyTk3ySEK8
7t77qnHwHPRON6vnUMZu9OX3Q9dzkqQMDpvPYjv5SndL7Ub/zjtkh+9pGTRVCy47pzkItx7cmdEy
9rMfSaQtenfStso/OdA75oZ1XSXJPQd1MqUyDTXDMdO7pcUfmTCw6s0gEhlDi+t95ptTVnR1fAiz
2B5fZuG5XJ1ZrWa/2ydRUk34NNDLUyofcGcUCL8ZTeN3g4FcOnBlUUTnUZD54wPwRFsXcNU6mTTM
+ac6Ht+GZPL7p6JGO/M4bdGDSJNfP7l+TLKm8WlazKyR7NomT5cKvb0fkcUKWh/twqVzzXOBiuxw
bqRrEpO1RkIYFvj/xl2JYRnMmSrSijigZsL7jtXRM0/GncXKVcZMF6GYO5aHNgxdq7Y+o8kZkmNC
i/36jZvam4r73OJ3of2kbUZIVSwhK5MGxJa2xK0PY9nih8NdC6nO1Vp/pDY4N5K7YDHDn0oGtiGo
IIVHf5a0c50duNOx8tOOWxugLraaE+SLuALngSlkdDpDDU3uZY51p0uHmMg+GhSMckh6qEYn9IpU
63Wa3SvExjwKsVuLmUBsn/q+/ukLk9S33h5DHGWu7U9YaCtBajresuj09Wubi7l+pu6qmNVdo1uF
+DyvlKnZtzUyjIzr+rFGwQEsOKkhDM49IVpCvlHkRISekthnuLpxdLAEHWULkd/D9WxsqJH493KE
EMsf4J8eOr9I13upk6291NwRW3IOXucGSUWUGqQlZTIM4mdn7zuI7SHrQQ4qHsjh2B8Z4TF7D7wx
SZgHWyjFqxKdT+ETeSsbqspUppI2QdUX83jUXE/ZHhe78XuxgRfuccZVbCvr5DEPSZNvnM61BMjL
NtVRteulY9s4vdQM3+XUUo0r5kMxJ6ForyaUJZfrsRJCtttpsOdW7RTOBjMfrczEw9+JSEOIXk+8
LJ9f7GnCiXP2xgAY9c1Km65U58QLZdMddIkA9FB0NvGco6aZSvyDLWYL54yHzGSApiNL+NWDckQk
KIaZABYderfKIme/OEFdI8+nEGfWZlxXllLdlEpmOOCHmHhZPeJbC+D545A0A5och4Ol52fmCNhy
lxoiD6YQhNPc/rYAGodXgulT9DxZLU5X8DkcIZicWGZIvKMj/JQbtYu9dsyeRtpyeOeWNT46OsRH
q1EmHu66PNRWMRxd1naJCBjnEYd3CFdYazeMvNOcAAHG5bnZja7u0n+pb2SKAKKzFjmrkoSukNFq
VbnhlgCrtAYUmDHTTOC6xmMo1OkJMN+e6Wchb3ooa5yejWu3ptwFympqgd+x5BEvLNpXINuPhvZV
XBQVbNuYA4F/rBpKfTIqRJXdXoFOZdkebrnmkkDXLNDwPHa86Wvq0274LuCIrm0pAecveADZ0oPI
D+c0159V2MjlL2moZO1d0ulkRUeMAYzV/yPpPHYjR9ol+kQE6JPclmP5KnmpN4Rc0ya9f/o52bO4
mIsfM61WFZn5mYgTQKMwSVasovFH/tVNry0OYpyxKm8sF+pHyQlWVNrbVBYkyDAtyUsY9H6F7crX
wFYbu7zFh30cosVpMF9ocJ2XOoqcb8MnJGcLxsED2GWTFzK5XgTFgee7KpJ7ojtSf8OtMGOCZGO/
mI+xWVizOLRhCjEDo5rRN0QLTxivp0DDr1gFTd+VxMtT8HUcxc5QivKGrDIO/3CQgPAhSDFv/S+L
/SCmITEnv02nDR0GT15xZzm5bD8a7wcbQshKDCIrWTMojfMQxlUu/Cp+Taq+B6ZUuK43kqXoRvqI
HkOz0zbGrju3GNfqPm+ShzqMk+Wrc2vbWwJMR4YtMHkZuMk3MJZj1hRmWFn2DZ16kg9bKrgSSSpI
c5PY2TgeeyYELaBG4sGrECtD77QIoxuGXN1ej9h+aYdwkiVyjniou/BvgmBAmKuBwxD4GxMyK2Ym
7oXjrqr7zkoOUVM5YthTD1iavrYhl3eXImGLsulqGEj5AXNsK+4mNN7ho9ZrQZ5tlkTjq6bDpCNJ
2ByHWG6tVggU8349eC9hAcT0T5rYETcS7rmI+N9KCtBCjMXLkosbbE/vffujEWUIDX1GqtRe0FDZ
GeMO4iQjHbW2GS/L8J8VyC1TIW8ONsvyLW2MzrCZX6i57zqZDUHomqC8iMFjLVmvUXrgCon8Nf9g
+YykcPY4IFCMacSE+SNrQnqbXtenpwleKKd/FRZh+kTQ0yQqltZz3yLCNZxalNtSOHL4odyKkndp
pMXy1WMVQtBXCp/njElbZLVnEN5xaBHbmWpCh93moYs6zHlIQGfqkanJ4phBF8nDJuFg84eGr9B0
gUmyLGf8v6ROJMGVwv1BjuwUsr8bdHMCAZ0e2+YnJasp/4YNkCuY5LzoE5LqSA+xr/UYGVlMspjt
EGyNfCeZFVBw2sNvOqAJGhhq80l9LFbd7ixEo6DPiXk0Phx2Fg09We37bFEmHOv2q2YIOr61EToZ
AuoYZArMnx6Locfp5WcVVtUcLgMk2L6sZHjlu67zfE3Cd8iyyp1mWfymTBuBT1BKMCMaTN1C+rsk
k1kxVJl9g95yQpbJWzHzWaKZxBHsJeT8NuYij7NcvO7oWUC57jacE3xIkUQEdI21GazMaC06lvSU
Ln3u6O7KyqkPBsp6+I+2SXGG71UzB/PYu3WlPOqTzWAcHIwsIO3EXSGVl8idsUmYecdjs+GTGN1P
7peIUGF9lnZ/yRfXxm4UFpn6llM7nJMBgFMKHQ3VAt1IC14uB4OXhFH167ZaiL22N1Tqni2LMmJD
hkcOP1LizcqCmCR+Wa+qpC1yg4KMMsY9TaB16vRkZjyRiNctNqH4rwvUU1+RB/uHLCQ7dusvPt5x
wMvADDU7xlG0gLSx8VXCRWBz3oU9T6lJZ7Djt+E14JUnBNfd8lfTs2teZ5Xl7csBh+mLh+0cA2fd
eYb1Z85cnZqsFakBwXNKzZi5SzFyuBsVttl12obzLYKpE7eg0xoE3YQzolQi+T4mEs7zfAYfe9mA
Pq9XHkoIlWdugkx+GWk0F/p2SHZ+CXNqjjSHVAdCzRi/tAiG53NRks0FI6INEUWi/i6K7gFQiEdO
hMGcnyecOWnkn2w3TeNgbm1v/q08oWgPvGmpv8+SKvVQH0dTmpVHN9Rd/eK2DZCnNbPFMQUyxmZX
hivZykH7wXKtcwCWcWoTnkO3UoJeCYmIwLGdpmiUV0MZjxYya4sfj8kB+uIV9DkloBvTo97TaAiL
h5hB1fSJM161NuHo6kQliqRcZkp7Eke9LwIlhu6B/UdVE7cqZ5lvoiZBm7jii8jSiV1VXvg/gyl7
rFIsVUwJt3hgzHOvuEosoaYrffRbjXViv08D6IkZa/owzh/oTkPvJXOWTqBIqHRXunzsUe3eSPyd
xMdcJO0MxIUqv7E/ODFDOAP0ZJbbM3ySUesDcPRZijjWAJp2JQhsnL4zN6M9vRDIs1TIeWfhj7+c
PYSkQRFMo+98DBMKKs8JM1E9EfYQ2z9DaNc5CRraQEPuRZ6u3/xWeIMGGdKLyGsvdLtqdKb6SPDh
H2XOoDQpoF+UfRvsP2OeBVWQoIjqQRR0urW0FBtay+WJUowk7JVwcj1loOe4k4zXnTFL7uxY6DVC
tVyPxvoppWfN+Dh37MfIAfF8otBDxMWRxcD7pTH7ZASe7gDJf9dsFvwjZvC8q6Og1Iy8vNlhmlYP
TZPPdRDrcQuNpRzgUVGh2SUo7Jnd/0VWTYuVZEL+jJsvw5tYf9dctukVO3alUwWWtTHfbdNNWR4w
1Wsb0jZJ20Ahk6NaIezVrOzogc2J6/zVoq5PBDlOHn0V+q5iHOttadjuVG2iDgcIg61Wk2SFs65m
3b3RK24KHJBjjphb9rken7ooNmMMvDFuTTL/xmc3o6Ndo6HMigCyIvkryyJ6fz0lJXUmE6cqOVu+
sKyDU8T4UwkU0vp1SjoGxQFjFAj/E6MafAB58pM3UCkrwhks4pSL/GKY0jrOrIUvGOHhYbsZ9biV
ufmZatC91wnefSNsYvW1OiXTzq5xL8LuwFIvgnjZlTU1xb2XMFiriBYBrwyuvNrLcZDgcgN40dn5
tEuMiSzB2plvtl1YaiDIcLC1obbobtgeWnWvb2IGHbe6ikmoEObE19AduxAfAR3TssnKkgjcyu4s
UpQ5VA5RbuZ/YyeJd5YPK7YJu+7qjiFvG21A/d0ysw8GGvvPvGWpDUtWsCIysaDnW732/Gv+z8JV
SPdhcI3pKGvpfrUjfW8ZsVWgPYk3QG3Ql/eJfm4Ahl48o2w+TYwFTH7yYQh5GUzcfOyCmRmPTC38
uASE2iTtx8h063lhmrcFG5QfaEpriO592m2QFuYPNuI1mJr4dwKZ5i9lM4c7x5m6gwXmGtaSRMXK
ov0WtzSeRALFe+RAbH117G3kZOtnm8OFgVZu7Sisp22SLt2lSlsMt7PHXiuu21egVtbdrlHvhIOR
rhFQ4UwatIoEWruBWQXrRc2Ef7VFymBehgmRqCQmQUyR9sh/ZjMvUCEI2SXOEB3o9nsiUa2IEV4Q
KrtD64PBxB3uESZhDum57kp83T6LJg4OIl0XlcgZIXUCsc/qGPun9c9x2VOFlo65AaG6tUtBb1li
O/tATXyKlxg7lZj+xI73ODS0GrFNHwsqWCSnxJL7EBwii1WcduVzCfhAya0HvblgGv4oc4K8cq84
qH1oX+cECTvwCCG9TZTgIfGdSZjtQ8aGfQp6BA8G0Aq+XtYkWVHdBBHQveHSS3odDf18TiIWlNoA
T7whCRFIQDg/JA6OMFCsXszvULWBPSyq5GN0FC5A/wz3x6gX/HwshwEN9raLBU7byH6+2FhUloSc
Yu5gJL0BLcqjPsN6aHwtcGYbsM+4ScP6b1NgDgxJ3SDyA3ddtjzbiR+o5HYzJSjMJhHPYWLTxSMi
YTqRODt3sbntsmrPqf5ksF+BB0KMUsd2e9wKzdySx6airseLoZf3rJk2GS/JrP8my2csEZiB/SBf
ehMbxdass5eC/Rcq5pmsYxOupbV3/CII+WYZ0O1K8ycK0WMa+sYs2brnoCMrtIzLB+fxRibNVfQo
I2qg3iWJKcrgpRvenqaUtlf0Mw52fHTV26hKYILYMb0gAJiau63jW0KKtxFdvp9B0gN/UpA403qC
IkX84ZK+aYQH04CtuXwDkg2CxmBlXytxUPVVmn/G2NmmjXfIyGjSTWKgpkXnpfSnn0EIue5a58LD
eEnckUBU82zoRA8tS8A5eLYm/2RqxlVpNKOcmwQ6zEl0+GdMks87D59UsbhvZN5+NC3JymAlwhnn
vvVWzsnenrqggxst+zRA7Uql4TxbYPjL0Xw1ouKF8xeUcE3wyvyO0fsQ+vp2sATKRx5lRmKozJA3
azCgYA2McK+MaFwvzL5623wv++xZ+t6z+heVPNeTApqPhRE+28STvWeizOTnk/iNTSU/yebca8CP
JZSRiN0iOn7Qx8nWtfRV5SNYEP3jkn2mmnmESxlUcvphoLiH4PfQly+Lp287OZ7iIjmErJwJ1w49
Z+OG82liGzW51ruv1JpGIVZDRKCV71LhDxqj++ZDn/0L1tZTYlTfTTUi8nNUuMXZrfhlXP7lKTZJ
tovZTC37YiGlk5zpXJfk/MC4G/nOjPHHRflfETuUS4pHVKtWhpW6I9/CIfETgzTO9mQvHYnocfos
55wDb1g39RSg+LoneE4toAw8jRVZPEbzPqhPnQMIRBzo/JJ5gcFKOAuPXUIUYpa+FsgOnHa6MeR7
1HXn6ktv29ba1pmJ5EbAyMxl3aVVoJb+FqAO3e1vyMg+CYchuU8EFe/ahLwvZqqWF5xoUpwTXiqF
YIBVjp7Vv3hMiW3rS4GBbMvfoH3e+E3K9rK5RphvE6uEzI/EsfjRx2XnZ86DAQ3eTTxkr91m4FNL
yy9i3U9Rj7+CTQOTvbPb5OsGllAt5mOUJkFMooWSakJlvDCHXPWuFlgOyLsSjjnatSrxAnVgTBzf
dfbXalscxTaHCtp0nhUGE2wk6uy5MeuLQ4aOpjt7BlkbdTTXJGoz35y7/jbDTbUSd6cPBsDoYsOb
eizr8t/zlcAIYZv1rn73HjmcApoAoCRbmrOR08EM3XVTJs8GqHJ94pzEXGgo5ytvqfrM06k+U4vD
c/UPInEe6bsPFscC/QISyflSGK4iMm7Q2dMrGVtkLRv8PgfmvPsm0v6Mkb9JK8xKnH3gzZ9DJ8V6
oq978ngNszoadEs+CyeQVv0XqsGTlxhvC3ZR/pKK1MSXPdOXlwfOy21OfhDWvCOf905oGYG8oNQ9
J2CPh7xegHOb2DuwYpX0RnxV4IIf3clCZ2DsIxGBtsXTwJ/XcciR2XdydBPQIWGj7A7VdzKDjFBf
b80C1lQI45TdhP3NVvfgel8LFpYaq0vFyJ8/4dlNhge7j59q3TsXEYx7VvKUD6vBG1kth8GicdpM
bF2BsOA8Ouijv1H/vzekR52DpHWrHe7zlqnFFFvrzKb9R03hTXCI8K4hHEGbUKwt7RU+wVXUXqDO
NHVmZZUH6QolK1c4xQA/3X8TYtw2dBuZtygCzIcMu02OXDDn/TR7sJMcH+q20sovVT9kHfStsWiO
kWHta7yW6rO2LFCOKeTC0SwfDdFgQEn1wGC2ueptnNA1l1pUI5Yxkwq15ug8y5xFTe9ehnbeiQVi
dJ32eGoNezMkIbffXMX7uutfUn4ZL5+3juTb0rRHjwz1xZKB7ZsXCR7bAW5viitDok1BbZFAw3Y8
dK5od3vwGloqA4NQYFV3SJmsGV8C8jSDcS5OReus1Qs3azP2xpgZXRpHNCSzK5iw+1e7sgKlICiy
9uKNIe4qfN/cytMwH8ahPKLDfNXMr5C6uW0MLlSsSSWDHOyC7jAfFYygHPH71jmLTk5ri4emmSSZ
7Eip+NlUyBzCCEPH3P90CEBYDXyx5MNcWPmwmrm4FKx+POwq1z6p26VLerXex+/EmL9Dl44esNDc
h3m20SMlB3u238smesjxky50E8kgj4ugRsEocNKRuqcNYnP1o6MwemfZuTdQZjKOSj9y3Q/UrTJh
FjDT9tyV6iSvt078R8vTi8lLrmjcTE03ym+kfjf13JOVF3jpExuencvDWTj9s/qE2bVcLHu5Ue8H
baH9STsybCWM/NYrH+PIf1SmYfXoskJateQgGD65fKLaqdO05ISHTX0VQDPUbxYvXrKucxZQtXHI
Cdyws+kP8iBel45LjVnMCDBLgjY1OJIK/RUT2Y3U313WYmxEw65DedQKiM/W/NR1M46h4lJXEBLD
zNhl2FX0HosBFjvWHP02B+5jteSIE5GmfHeTg1CUKtIBnzOKYdsiwRK5fyi94QGoz26MiOLw4HVW
zqZGhagq2tB293pMT455yVjqjfIPOTEORr06LykhyWV+nPn4NZeJMOXCyCQOQQRpxBidyCTwktiH
99advZFBsfpe4m6gO+RTV3+cgbJmHjD3OrF/lNXw1HpEc1BGaQ6gyrD8qih0m1Y8JEnypE4HdWk6
ln9v+NQqRB9MYe7tYG26cTj6VBwDaw9mgAg4vCPRyxRQ2Qtw7QORydDUl43TW7vJDEH6wYAixGCa
zJNUXBMk9Kz/dzO+eIeGDokqR1+zTfi+qzA/8i3cUwXVN3/UFQwKYq8ciMRh/qu157o41wMcBU5c
NlmrfIK5qMptTG8h1/oiuw+b66npk0svkSfxSEEZhC2pSBFZIGQP6j49pDI7acjvayo2x/oijx2i
p3ttEDGleXmpio++CzFVCPpeEnaIRd/JePmovXA3c276st3qjHJUuaPOzSpV2G1gBFzr5M1ByEDn
PnjXIaNM9q11vcyBH2tPTZZe3CUhkIgkrUakQPII+MYClXMuhZN1mrnCJnyBykghovRIotPR8sZj
MqpBTsT+kvEvqoNrruo7oglV+WP73Ul9ycqwmGRTACFtHTHLVQdlLuuHJhnfw8XfotQ/cuWQPWl+
DhAMem+4lqF1UPdyl+dviAMU9YEtyZOqS6B+/G2YofYjhebcQncsXnTqflt7zT0+kxjiumPDAh5e
1UFWgXAZOnYP/IlgqtQX7Hb+WZ0srEqPjGZ+dbRsaA926i7FLkTcCUnWdDhINM8yHj4H1xwDAQal
z/MPTRFjeErZrR5Ui+HJcjdlHTJjgVgQ2LFVTGxvkcXQcBJ3v2syjCoAnYh2JBAFJlsZgb2rWIaA
A6JP98LiWJX4X3Xr0lESsE6EzZ382INBBdUyiVwCzoKIIhJu00701rHplToeqTf4vAd1+Pcl6ar8
U7WWfbScSrSUEID/vS4JYc8gU0/qtWY7fGCniWbIxJjY2E8h13vTzYTp+FtVsc/AkQxOGfW+M5W6
G7iAV63PrWZJzD9hu4vqbjfggGR2uelb7zx4l4ZuSvkko4aRNvlqbo2kPsu+PCibtigDA9qnIUiQ
mK656zxNi3uoeX+lTnjIInfeYG1j19mphs+ep7VJlya77NSwRfLo7VgZHqYBIxKmPbtA9JwXzJ+j
nZ/UNw04gbrROuDFPb+wkFdVBqY8pymKPZeKMe/pWglr3XAtryuOfCNL/rLM3KmLVz0tIoVkyLfa
oWtUz2jSvjqy20qHFjMWcMqtjfrzTPoIly6prnFn8o6iRD9nU3hBrM37Xex9MTAks/cu9kEWcGdB
JpKfP9dQn9SjwKLjTR0XGW+/0B9KNWwLux3kdVX9DM2w0wwDlzPRK4i9CJnpvEtFMktZt99Ek1LU
OEECxCbulxNvTNAyD60RdouQ0QnHBzXBroinq4IfFJRcuZbvdcdBU25t1b9H+O4mQs+vu6gH5U29
EvwQvTOPpqwpxYEj8HLhnb5lsQadPF27LJ0LrLEqKBbEColhpcaD43KXLS/U30Y+3iEh0+IVG6tK
2SPGG5fgN2ZnxAorkIziUcVKyGFP4kWdazLx9zzLPAheaPxpi/EuO+fipCheyosqc9U1ymIUOy74
SvVJUx0uMOEwPTGAOZXZzG8hLJ7JcP7CznL0YjxMks+Sh0P9utzjB2f0rozqAGaaBByqbzr/HRm8
5AYndvNYFuNWW4yz7j8YRRJQEfL4EToExvFfkdJOLjm13xYlv9Zc1dnZd+7jYqRbVfVrHIkVT2DV
jK8NXQRBYXtSN4PY9J8Je+FvbfJuchXyIatz2aTxIMBCNTVuO3+oJlOT85P6o9RLpyqjkJKlYLam
yikqwCwBclYLk4VEe6VJ2TXpyHI1ZLGRR0fJyKfx5I11KaYpsdGzT4TvRy6mhKZXE/YJgcdFtUe+
ScyuKzeWgr0iJF4W49emi0dh/G1r7ZpPxc+LvTpejaW5kLfD0eg3By7oY8JdC/WeJWwTeGQDyVZ/
t7FE+5yCPriWmB3zymGc5gCcqgqf/dFifrv+8piiwxENi4/yEpvaPYaPmDj1o+SyZTl0UN8D69A/
WeiQrBMfJzP9EDA0ciSCLJCDkCpROcN56twLp9B2juS7mjnQPMeGf9LT8KwOBHUE68Jh9ljdnTAl
E4Ujr1ZVR7jsmCTk8AXVgIFlRIDTZQ/a6ZBG87tFSBsroxvr0EfVgFU5PSvfC0XCzjRrBlPZzfYL
5E0evcK0GuX81pnowRlpTHK5xXL4Iqk36EZEerGQJ9svqcOcY2Fpp5r71q/rTbwkb6qaQrACeqeT
/7pjdLGqc3exK6zKZAj6Uj4QB/zI/+7yeTGN9ofhPPJ36vl5aHceLb/eeUxEeCZAC+6zHKoh9gBA
ecAUlvA7VVZwXtC2oSil4G5klrE/duSDYD9SO4Z+jh1/j9SGRVd80ZPo0nfFF/OovVv/P6YIOSSV
eUvNBNvF+3XpKCq9o4rObxTqv+YUHg2PhXhCie+37b2qagOuuThmzXKX5mBs1Hlbev23ESUXlClH
C05B6Isnt+yPbYheCXxqkDKDYLa4saR2U6NFVQDmg9yztQGlMTFWC0P4z2YdXQnh/vZCVvdIcDlU
29c6ZpfTtawl9cm6qUmN0TobVU5hgiURxeIqlPvFKNHdYQS2fAszQQ2OPD2FzDJXjNC3M4fHXJrE
i2V/WAAdPa9/ZLW08nTrofY1bvX2X8HWQxduRPSqzkJTb978El82k6eRJjCGP6MKkNhybn1Y/ag2
fOS+ZFVzN7v+CuWOpDXec5mXW4JaNuhDj23G0t/TCotVUvemymMrN28IFs8cHpdpTH8KLb5BxDjz
4wImRR8sLzcuIwSgQj+C7ss2xz+FExN6q9t/57R98HiPC8vs9pg/ySokMhZ/y7nT5Vsx4tN0xL7O
5ptTz9wmpG77Ds9hmP/70BDnnYzKOfjklOrJyRHioU3dk5YNL4gxL2xkP0dQuf967hHDGCFkXBeq
GPh3UcPxJE7+rnfVCYDSvCPh6QWS4KuLXnDdm8sjU8ZNpllY37KT0RCJyWTepIfukBaq8YdlxSRw
5vuBhlahWzNK7r4D6q6pIRQ3VZyO30ZHXpya53H+gznIfGZ5lYNyfNZPfoSzRiCHWVmOg/M2fEwq
/Kwd9U9aI3LVgNdKZ2cY0batkKx4/DdIcO9tOz8TYMZTQ6EqpjJ90Hz8NxAvLk2vcCWO/Z1o9r7t
Q3yTvrbCMngui+IcTun7OEAs6tgp2B5/bBmT7WSdKPEPWHz+HSYuNnn1Erp18qI6qnw0HyOeFlmT
R8Ge+t714zMwXxdxf3tVMyXsU8wIaE1Vb4SUlb2K/ggOjrdFLszXuQIcF0Kfx71c9cUvDcSX1hCR
VBZ/hjndQ8aDmluzvPQB6mFFP42udW44zHqzFasK2ycQzSqIuuFXc9uXxO/OoWtdHUZBo+fvZno6
kVsPOOkC9J9b9eSUAkiz3YqLpc9iO5bGT+lmD2nSbDpfmiSdLjeLMeIYR2zm6p3qbSCxfyTOQPw3
jattZ5/F1G8Eo85x8OkJ7WNsVYgfJRATA6411YiN2tBQoeOGieMRKgiMKuLJ5+Rtck2DHO3irU6R
CiFA+EK7dWpbvl4vS8kHGuS7l2snPDWvY0TSl6tBZnLaMVBBChCIrMcQjZDRJC8TWr5VNDIlIUUE
F07fpes6xgspyzakV/SJBjbS38XP3/Ji/JCOq2YaQGVbtsvAjxO6I/vXswnt0yaCc5Lyp3DQtaNo
eHHJREEBgycJfccqQTKAww1bRNGe25llG/o20It1+TG7LVJp+Vq6DUKikSVmoZtIRWty2JY4JxbT
Yzuvznjh+i+u06T7OlkwS6MOYuXh6qpzdvxfUeEMiT2MNe38adFTIU522G7oWzEsO3O2H4XRvqt5
mCqKbUS0VPTD2QbxqhXDBrnbcSahTPhZMHGZsXJmWEQ7rEbMU11wtPFYCCKlDfsA0RrOc8efKhDb
5CZAtCJ6g9UbRI4+bxJHvjd9/uoOpOOSToANHuGK20BG4fwknCLg/97T2A+aBnBlxpWosVOIgH15
WFqwwLBLz9Aesgz2WqDeDIjow/i7k8Apn0vDCmbhPfsDk2cfj6sh4aoI88GCS44mc09GDpNLycfe
0rcUMba2HBKgIGQuXzo8Uf0RjUi4MYsawVvW0TLEAVHm5ASRcMOGXz4jngkMrgqGCfzceOOxfOsL
yqgyPc+iupvk7XQECGSDAw0Jd/PCgJ0eprRY7YXcxWZ+Vtd9Mo43okjECgX6YeA/8C2r2GolenLG
xRLr2E7dq1EIwyjt/HGnyiw1EcNLcUC/cI40LZhKJoqTL0G7xofRG3grsr2eT3uL0lr9RJ4+oq2c
7N5STpfajJXPP/bMOMKo+M4t9xLZ0952hle7tz4nCUnflwiEKUF6P7pEOJmVnzVeRQtebanTY7uC
E14tncB4kQS+lySXhSNSN8VhGrC3rFuHbasyqvP0vJEcc5/TId6UbhWo/9CQ5kcKLutQ6N7RhzzB
JD69RVTcoUfZ6rlQCBhOpS6tDaNsshDr9VApmyGnEXSbeu21RnOGZPzaN34fFIDKcHvHJ+Io8hWZ
Ru+JEUouQDazLR4+ZgkAw+td2vYFYrC0OhtzE+0RUdaPNAZpIJOYKq2PL71VHVs9+cu55KoJcvvo
Je62HYxhH+dSHA27fe2APUMP0Y4iJ4jNFMm1iJJfY3CfFl0D+4C3W5EUibv5KMIqh1hYnwfNBP/e
CtIWeZMvTB93saivWhs/KERI4+UfcP73ST0+5iAzCAW81Xb4WZp0xIRSoXgO9dfMs57nnOC/fhK0
YQYpIOo9TM0SWMyyJx4TUY6AGoR5fz3pEE6pZ56JUycEgfZW75aH0fHvFBJMhG37Z6mV078vHpuk
/23jMegXYMSJ41mb3F/Gu9olNxHzbIcpQs9Xgmm/GdxPvs+PvAc2mwH2ouElo137pDHeeW5LKiKl
/86ew3u9xOc0qR84lA5G1d57Nl1qfivYB8V6XgREBlw1c2ElaOYEi6c37lRAshOU2Y4JomE+zF33
jVMBUIn1q9fxuU3BKFqJxZbXyjeo9FDceBw18WLuiTzn+mB1Q7LGE2M3YIrkIGVYjScPjCUDir1G
/PTczkfsG2vVkqknZRjmXRg1lC8k1ho5jvWZRmGO9adKAzPg0O2ptQj6nmJFYNGDZDWOu+JljjBo
c9mnI7tEmeX1vlXg+r5An2eO0U4O8SUzs61s+o+iyL/5mz01LmUIGSRX09FB/Xabtqv/pilJSEwO
jCk7wLu+ZYNF4lRFnZEZSPXmQlhBraFJ1sqDPk+P+PjR6/OrOuT2hvXR4Z+TSitqzACbDK3osJ8W
xmy8xPYIri2eNfCi2VkUMeVJ912NrHPbJDaUdgYRAYQ3lnlF593DQr80Vvcie9YSyPXfNYdaeGJN
bnBn46YIhgIno93tCx9Z1dzjZ0AYZt0M14gByUcHj6JlNEGmtZ5PJGp/SFWNof5qcRsxP1P5CDDa
9iGJR+s6ytSAz38k2HEXl0A5BN2FTAnvyiRglzHl3MOBsS1i+4GzlVWkUHFcGATgGbUJKQetThNb
iE9kkfhq/K+MUdAcu+FqKtTTMAJqdYeJOA07rw4uv7O51j1ZH0JEW6/IIwiaH+OjaWf4tfX3ZE5/
tMxmqJEZv0OaIz3THHJN6tlcJRUTZk1ym6k3PDPju2Vae7NiTGF4E5M4PSO8AuxrzKDcsB6r1P3s
pvqLBex7MjAFR3d5SyLhrrDvOufBKJgwqskSAYNk3tSvZYNzxPB6DgMbPUEHXMytuz+LacUrpEFH
jUjDwowfSOJ9ZEgRYmxJHCAsWk0Tnv6qC5SwOck6JGeKVlUy6OZ857TOwE51fHGhnKwzJ63XoQsP
2BBYt1ED/RS2995SSYe9vLDg/EA2h9Xera+UwA8NjEOmCVqnmESIw1QNuzTzn8hwFzWnfhjoNOOB
YtNxx3Ez9P21M/ubWQ4Q4XCd4kp75lM+mEn9MuWCic5ASJmvMy1mwJjrxpvdIiLuWGf4AgYoGkNB
OVS8paJ5olMPXBywA7PuMAnZC2j5a2Mmj7GWHvrEf5zZas2xtm01+r9GsznbYZiy1YMSU+ECS23n
YJOhHHFCFLX+lHdozcJBPOS9cwFxey/85qhp8YFl6mUhZklJP66Qml9xLgH8CctLCFaT7DB3bf5L
SUu2Zs8kCvHde9o6e3TX16IQsMLKz4Xzv3f1j9HxmPzpZy7SX8ftnxO2CqsEg8FgujP7Cvca5kkw
payZRQ2Bg3VZmgMMK9uXprH//nvWvLzedmYpwILr98myjv7AagEV7LB2h5ZQwzTE+Ff8Sfv0KHPt
XAoDGcKCr6PPJROIuNzCWS9WtLY3SUwIyufp2SA1faWP0U89Ee1qdfkayxm/sq69ulmRbvLZ+kyI
cr54DAphP+wjrPtTUaIXwZAeNKIfdgP27jJCMeuaJvGKRXFqS+9vUTC4k9mgM/XVcWzBxyxRsPjp
+DxW1hT0hvUq8/ynMkE6d44oeLA9tl9NvMUH5vKpC7TGkwfSf+jfWQWcM2Ee5jm9U/TEd2S9Pe7g
/sMIp59uqnZGq5P9XBw4Vo/aCHYJuQpAtWrigipa8ppGgWKTQNLptYeQsYqlYX9VYspvRRxhnh4X
3mxPg3zooQK4ExPgHWMHzOGiQO9uljOC9MaM+KK8IaRrqZ0d6QzN51jN1t8UdsypSer8OYcsca7x
c2UbG0QdyuSQY7o1er5SJ2PrQRxNujwXZM1tuz4ijATS0HeTqDTJKnHmDy8rK6Qw6G8cAjgg3Ufk
33gOMjARhk+c+6NKgtBuHIjjB9E6LLB5m99tyy6Pc71Ez5oAH2DWGoj9GC4mFJyUVWgNnhqlrl++
dmXTrYx+0N7n1nUCEgSjwOFvsop998CXcW19CbPURWuCTh+fIcwHdtlUePYyf8f+yD7fgMH6xiQ1
cP5j7syWI0euLfsrsnpu1MUMR9uVHgKImcE5mSRfYDmQmOcZX98LqZJERkYySvXUMisrVZIZHnD4
eM4+a9vhs1x6L4MYQDZxJaOQehlQc6ko7d5nlaa88SEnuRD19RXE0ZLVPBrZPSs4GCHpx37TUIsL
7WBllvFVpsvyxjfrL5Syf4sIkVOQeo0T8AOxv2chDTccEzadIn2RbPW+TSmnK2ph7NWpSW9TCvIu
+XbhXVd3t5h4gWdMsC5IAIbZJnXrhdJ9YoKkm4oTA+UDHE0JGGGN56n4WNghiEsisTbn84Wsw3qF
Mnlja9SS54Wmrfk/JPJi+0uDTbGb9O1nlGcIoszpUujVU8RIabr480i0jPq3B7Wj1ldN16XI1olh
PgvBmmjOaCrC8YCM0HgmJBrIWHcTKm42BDx6TRWrALLNwhgvrIibpmbKy6GILgcVXlbRUz8UdeKq
MbBGxjUoDrjOlkZq7jJV5oZtZhBlzOzCD6sSN1Vrjt9pJcxWQrM+KOoQB2XkPd+V1mZHt677pMS4
QD/Ink+ZHboUiCjKwqzlW8YJRfWxsbQmLn2QpIiARty7LM1ah2QkvGjaVbV5FxbZRSeXrgDlFQiW
I7nq7kAtrlmVtolR3Kdm9jwOza0dqE8NdVBwS5SdqOsDscob7L23Hn3VC4AmXZoM1wbeT5yiM30x
EDPfiF5xDTJexEyMNeARcpUVdSVyKh0aO3/MUG00FBB4uANPJfKpwuDrUCvfSAIrNX4dnr5jAfLU
Eu3Cyr0HMLebIgxZU5LxKonNT5YfXLV00gIgxwSNBgMyCrqRJ0v3cmvcmwHgU645n4xOFitTKjG0
5i8U9n1etkBjipIs+bgSjUZiiBBHnByGWr6ikHut5OKChCbRfyG/Rqa0GVCGIZJkCKO8I/jLmZgw
ZNEaezvxbIolgiWlgldCyl8ySZ8uIiNr3bghHCKaLaCBtWF1wNyoyiYXUlKD51WPlqQ/6mP/zW5I
tisZ4Oxq5r43hOiF7EZQRymsnh3X8ns5CzbqOG0gAd0oCMEd7JCupwaqCSmnbIECmtOhKAt4jwZl
hml4M+ooFwO/JvY6HqTSgOspVd8TEzljn24SkyJCIm8onGTvSa/6NTHbR5bSq0DqEK55dJyk3kmA
skfc7XJcEgHK70edFPycZdaVSOYyGG0ZN2RHGo+0EMrDrIfHoRFKBc+YkO9ASmYShcpUMowYZEf+
p3Ag0xu21QUo8EMrJoqtG8ph65w0TFg9Q3GanGwQT6pq3hVYWy4oHrie8T7FKFOLmy57QRWBVRDk
HU3sP+w1kYJPYQoHDEE31gES+SxBx4YxpNNcPFMJjSdGUT8BDNnHcXefhSHK0mAvSvWrGOrHTLbu
GcKfu5Q0lu5ZKGclVobRuvpnh6q8gmzKZnbJfTX21oZiPcu1FLivg149e3WGFCDqZQR7BQkVSiVZ
GKXPY6VJeAaA2xEeMM7f/vY///jfb8P/9V/y6zwZQSH/LWvT6zzMmvrvvxm//Q07tvlPt9///puk
Un6nG7qpzH/+7cstNZz8kvJ/Gr+XpxRH+51RHQKzONgkX8tG+fLxp1unP10W7z9dUlLYz3EF1TkB
rdFxI5XjejmYJtpTj8wZpTwfN6T/oqH5C7x5DF/yZC+qYnXn1+1V2uuHqMr3f+2jzfcfDUCwVYci
UHd6wiGp9qStlGAg9PGHzx9yovvlo+43ARRFqiqUXZ56Xwu1XQbckIkvbCxqHs608au+mf/8Td/E
EoPK1qx2B581AUaLaScL18ff/xfDR9bef7amgQ1RKRCZceYvmGlo7jQmELuZw+uPW7B/0UPq+xY6
mfh81ubKLgnEQVOmbaH3F5rlETbOicIEm3l+U3i3/bi5X41Y5X1zxNG5BYbGHOABfD7CIuXCWkkl
iuwUg57g7uNmfvVO5PfNVAoFj3JkFTtNzg3ZhYKaIdtLJsv9K58PUvr95+uWQZ4hr4qdqcSvSQbE
DYO9M99dmbv+50Fr2EezeohbwY0dI2MjGvYibdAv1UDf+4usTJxSjdAxdWtWyV0ioVX1iLynMUvm
X3uy45leasRmrXjcofm4AiwNFbmozzzZ6Zdv2EdT3Y6b3NS1cEQxCkyiytyqob4niZclTmzG9V97
gKMpL3fcRjXNH3cW8x2LhipcNQJz448//fSENOyjyW5BvyrVWhp2lj+G68bQQqfTJm072k17Zmz9
qonjOd+UFpGntt+1LIqU4wKPGNVPFJ3GZ17xrxo4mvK84amsZLvjGNsQaMM/s4aubDWXH3fR6bmH
Z+P7uSE0L64bpe6wAUOtOdgD7mwTdiEff/qvvvzRzA47BYKGXvLlG8k/WI2Rr8IxKNdVzVHsLzUh
jiZ3LKKmNLS63UUF7MqmUzYmwfq0iHcff/4vOkgcze/IHtKqr5R2ZxojRWxdIsH+gtL48acrv5hl
4mgGVyCosBWZml2QksLzVrOEJUrRuPZunk1LautQOSHOiVeFFTlSMzmMB+qwoK2GiDpVV0aP9/F3
+dWTHk14Qd0cTiVmCk9MvtVk8NB6fubo86uPnsfHm11X8msRd35V7shpDEsuDlhTaeO5aX56VzTE
3OqbTwfqa3idSVlw43locUMSVb4PRIvyMbg4qM/y/lnScA9XY2GfeXG/eqKjeY8L1KQacVvsMPG0
FrkBq1T0MFf/2qs4mvRCsVB1WuzpfjaJhd4gIEuz1HY+/vRfDrqjSZ/VehcpMCJ2Csas+fhFcM5t
OW9xadiK4EatmysvOOTj5JYhiAZrCwPBTdEA136xqTV9q5Ph+vi7/GKFEEcrRAvEMG079uZoKg+x
SLadp9wWMwv148/XfzE4rKP1QaiyrI0Y3+/mUkUZXGXWjo0DiK4SV/ZoFNhd6CbF9ART/RgvXsrC
4TROCaXfW3gskJazLuYOjGPXiwrShOKK8tVEsEP4yvYTI/NWsfA08jpha0f3zcSusx37aag/AZWX
iVKBT0oBetskyEiwqYVNK2PW2dCrjSka1hTu6uUaqbWB6nDQvgITCs3rvChIfw5FXqwh14UE/3tg
sh0VCbJqYXIGOQs/yCYY5ghc4lMUFeOEgGb2MxqvMETg2mPW58P8pzbKdya5zZrnIVMjpJzT1Ose
1ZwBMCnMc8ey+5KWoBQw68pQ3Pzo+f95d5uqf9yuvuXFWIV+0Bz95z/WL/nll/Sl/t/5b/37t97/
nX/c5+Sa0+Nfefc3+Nw/2nW/NF/e/QfplrAZb9qXarx9AY/T/Ou+N//mn/3h315+fMr9WLz8/bdv
OV0yf5of5tlvf/xoviAqKrP93/fJ+fP/+OH8jH//bfdS1S/jT3/h5UvdcLlUfrcVzVZtuJ6qJctY
tPz2t/7lx4/U31VDN2TbVlnDuOgYTPuMgGPw9990+3eIv7KwFUvVTI1L0G9/q/P2x4/E77YhVDB/
qCNsVWGH+tej/3HV/efb+DNXX6FCO7IsYWiKUGxTaOJopdYT4qeQLJBOTFeTgUuaOgMm7t/0xx+N
vr1fv180f27kaKepgbqGHtpbYkJ3bf8kd48ff75yroGjXTUhug1LngamO+qYgXa5SMRcsgog6N16
C5DTVZ7OtDmvVP+5APzzoYRs2Joua7bg3+93odQcC9scaDPYijUBnzVG9Becd9zo3LI9r/4ftTQ/
/Zv9Lk90mAANlTjKN29NDM5fSs4346a4nD71+3OXppN9+fa5jkYEFvDUu4y0RpEDMseF9hnrXAc6
pcPO6uTX8sa8PdOV8/7z0QMejY/QR04zAoBfSBvvAEF3bV/az+oKi4PVucd7vy38/NaORkrXyn4H
WgD3zJW/0TbxGsnIqlqfu7Ar5x7p6Bg59SS0AI8w5Nf9Ul+Gy+pr/zi31C+s7x9336nBLxR1fmfQ
2DT1aMfrNQkfBJOm0hpLJJxvm8//dQMwPgxVnf9B13nUZylMK1OfKOu0zKvQxqe8ObNZKyfeyrsW
jnqrRSWY9DotEB9zwwcI85tsRVkcBAV52ywRzF/BSvisr9SNt/TPPN7RVf7HmKB1YRqmbpuqJh91
oM0+S3UXPkP9TlkRxNmIC1JujrqIXekvzWYhKwbyHp16X1zX38/mGGEAxjNza06A/+pK2XSbhnqh
heakLnww9+OXZ5jz6zmaXUJW2X1UjT3IOI5ygsgbVAnIGuXaREhT1bEtb9E1XJAn4ugdlbf17CpT
vs63cbWrXiMFP0++5m3ZXQfya1pdtvZwW/nwP+KaK0sTfjfkeG809X0x6CirA9jj5ldfXOrKuGgr
mBMC+2GsNxJ/b3jP+JNOfoYca6Lc0sN99ZCCP4Dn0CNPsL9X02EIqyV3RDAIa0tKF7KN+FTHvjy+
xJyP+HmJyrG9COrMafoMg2Oq0/CtreIcbSyk38ralSiZCyCl/dSswvqbwLFZA2eXK49hRkDckPhp
cSjFQxzLN8qM0gxXIL3m+gyOVpRwUfyA+2QVwhVAuKGXF5lGplNcKB4QwJiiAL9a4+FLZcmDoJrd
j649805GeWDH3wzsLk1xqLun3HjtPMwAx5smfxD2U2t9DUmhYPTu+op/UHuMUj6RC1qFyHfgG5lW
RslI6uRiWckWTrCMhGlFiGmpmtfmgH6NP9GGl7CY3VzI/disW9IrCCucN4J1A2QhLB91jxTYlpw/
wc71WHI0tS9y3HsihBq6KW9G3ME831hXcuMO6X3aAUnY4QaMMAGdZrixs13XZ3hJB2sBcRq7paVV
IHSJtpZ9YXf+VvN1ByOGNfgjl9DdskdookZi0/v70dvoYtsj/ezKChUyf2Wb9ljPgv29UqbhugLb
21j1PvPTG9HewHfwG58aG9wsbax4MxlPZ1yc4htKPxat9DqNTxqo8gDlohmMO9g2TlZhu6roFz3K
aGC+awVFQ/PcTV9HmdJDSqvK9WQAuukql7wgfhwjHbvEEkaAi0oQWynpnTfejlruKvFlgBCM3GvJ
QAu1Owj2Nf4MKg5vUf7ZTl5V4yKcrvsyc0vypOAwAK4d5GE3yIduvIHfs2imL0X+mJrA3NVlrl73
UDmG+HUcb2L/tpJu9GrTd5eTAM80vNr5vtYR5QJgyHfwdxZatjHTmmQWvkxoBquEDodZb3j7IdtT
qlLN4TYV5zKNIuULk/iM+Yg5TSKvJ5J4VpUe8nqjiBtwhxS33dr1LcLchRU9Ju121F4S82BXF1mx
b6aLLN7JCaZBz3pwXRMtCaPXsEELRhZ2+lr6r0P7KbYozaHvzB4IwlcxtYvGv8gi+D4FiSUZfS+k
40zeodGKMUzyNQkgQk5l1jLoX5KCFNDXJjIRT5Opsik0CHZNmroR64Do7yBVQ5VGiF7WzcrL7pXh
Sxs9kCxjuekXSX5X2/cyhVRqtc4tSAiIyQ9euycAtqj7vTm99s2wS6fPEagA0skp7t4ZOhwlWfj5
g43yYGyTlV9ptzae7L1akzmWkZp+nYFL6BPhHFJH6zX9SyvszwFififMSdymRtstFaEj8U03A6XO
Qylf5hCxTSO/qkGjtapCEWJ0G6HBsDyGu/1VzaPnfFJB5dSuFFC5SulAbGqkoHPkwxdeelnEIcVw
ryl1J333FX76whD7MN2aA1wlY0eJIqwdvJ9aZ+hvIWc33VqCbqnDt+9YPwzfWiS4JTUWHlgAa5X7
IXnOqkutoXb0u9IPBxvZUd7sQTw8BfbLTCaJDagPKizT/LspVhOr9oi6CV8cFV1x7K2k4hDgyipn
a2DPrjlQaX9LJc/C03ZprRFdzMAdy4A9CXSp15jawKKXDn0qofVFSqcTU8GOpYJNAwXRsSzcwPvX
ipMG6KdVO5G1lZ8slkBLmlYlJp9myO06NDctvtNlQAkUPLvuyfK/CCEtUrQnHSN4fldVXSCAfczy
L2OGUB9hCPYU+L595581dNlFNKRI/690BmGu3YporyffaoznR69niX+MwGlPDTlYdlA1VXeZuMMc
2w2tzzXZKUVF7ht0a71KDiaeRKlZ36hF880Myius3grQXOltofWfJDvTkKQNQDmrlSFlS9m8lVJj
WXQhjvbfZTGBKx0ODYRIkWMuKJZ92zxNNQRNS34Km+sk7a6r8MHrR8cqv6PKwxBdam7V5qkIDkP7
NJcDRAQQs0dPekqCb2Aa2YXtpdp1C1n9irLUmazPAU4Knrf3c1AuPulfultFrBeRdZ759oi8/FJb
etK4UzsZ962QkSecfvCXKrDtoejWJV5eAxbBhbexitERLW7gRX5X+C2HjJbcMjfJM+eKE6fOd6eK
ozO714yesCJOFcbwGREkhSLlmVPhzy0YrDymppuqLkz5RzTrzbXH1jO/svW5pywy5ddW/fzxyejc
5x8dOukwgzgvTNJYu7GrW5R5H3/++xDXfKycvz+qPJX/6T9drVvg5KmcDlwQxbbGPn5QNzzOucvh
6af4TytH70EXYhCpTC+xTvcPGDMuxJPpoi58zbeNEywhqLVnXowy98z7EyVPhvHbj6CByp3j/RGW
MqFmGGJUe6xB0yrcJHdiiyZlBeUbd/l1eK0uQGe6A3yLsxe4k71KEM+WFY7P+nH8H1d5PD8iepVq
nkFNnEJbebV67gl/vr7xhJoGN5rLPZGYo0N6DYpS0zVagbJ8267RC++kdeNUjr86e70/+QY160d0
SKNXj64f41RRMqAjTYTp0+AavOSsuLNG13I4x4TfEda6/UacGzfqqXf4n1a1o0BsKkdpn9u0GuIB
sS1WcG2W0221LLeIw9Zi+fFcOD1k3jR31KHU3QStFE5Mhgv83xxKyS9gjjnAuZ32yWuc1gXjsCA8
zeXgjHZBmYfjT8P1TdtzV7xZSDA/aDF14lHRhBfbdk15qDQtKEZwMOpZRDfWtfnp48edJ91PLZJn
tizCQ2RNjyaIDiS3jhNEUJ5fA2KgKiBfyxyq9Orc3fXk4HnT0vzzN8/mF/ZoNcx/bpOGt6u22Yoi
gaWdLoUL4e+776Srs7GNc083T9E3beYtbOUJHStt9svcduAE7DgWIld1KZ9aK0tkixgmfT47Zk/O
yjcPe7TWNRk6F7mmYX2trdLlsIe3+JhutWWxNutzS8DJCTLjpW0BUVwxj6ZlgtoZ5TWN1Uuibnf4
M3m3wMYe4CetInUltZuPx8zJYUpM1xRokSzixUdhFhJmwZAJiyAmeFG2RO5930WUbIrhIW0f9TRy
i+hVha0+hmDaUhbfh4+/waml9e0XONoQ1clLlZjymMUoP9npTcWJzmqvPm7jx659PDXeNnLUrVqY
Jrqc04hOkGeIHUCbVONNi2yVrkOndwX00wuQ2+pC3cveX1n1LM0m5K6b+LPoRxNTmAq8DtD1C8hq
LqxNZ9obl5zZdiA3d/bFmWc9tfCwCMwxfE2Y+Ea8nyjUbQXI2W3e6BU+ft66Xc9BaevT4ESXXHvP
zsyTL/BNe0cLnQE8H5oIgEZdPkgcBpK7Sno980yn5qAFHFvXVWFq5vGpDA9fKq4Q7tKD/bK9VTbF
flwpy+I5c87ujKem4Nu2jgbkFIN4bgbamkPR8jJxAxewz0paU7G2ks69rVNL6dvWjkZmJpo6KCta
sxpqsReANRyyoE5P+AZQMQMSC5yz4cAzjapH23AwGX1eKfMra6mxvinM64/f18/BP0PFyVTnrM4R
mjzF+yFYFp0/1gOfX3ctgLd11SDNhyQqvQTj9uOmTsS837d1tDz7ppIAFpmfZU05v2N89tzQwadv
2XwyzrV1qt8ElU/6nB1TOWK/fy5D6kWfYSa0MBYl3HqupN0CFvfSuJSeJ2lZXc6RYuuvDJG3rR4t
H1pvUSEq+VTCf8ML3PFeY2PBGFkne+inOA06wN76xcfdOg+74wVTGKbgOsGuYBhHvRpro8CVIeQ2
vZ03vW5TMwEooT+z/cxz6admLEvXFFKRtnV84h3LUclxM4NJNHzyEsQgBkFh9SrV3EAFhy9uPn6q
k7udeNPe0QtMEqVWyoH2zGcq8pzaSa5GEG2LBnemteri3FqdW/xPjpk3TR69vZZX16g/HnE5LhU3
cr3r6qvpYsUz52U+1/vyTJ+ea3D++ZuDkl63flHNz+iFn3XvNm3OzYJTs/ttJx7N7rAksxoBcF+0
O3EzXHTuPO/mM/V43T6KBcWp62wZnr+ynNpo3rZ7NCbLBvSy1fFgku+Or7BcHciCNirvhX3QqoXq
FmuCuZS7nnmFJ+fCmzd4fERi55YCjXbnw0O9/rPZu/nrH80FUvWWbimYNgqu8O/f2wgMTmitSsZk
vNTE94qyvJAwjmz89xGId+0c7W9QipG3N7RD9Yg+3hXn1qsT3WXBZLNx6iKCoptHwyPGWAybG1JN
+hpGIclObS2tsXw/M8xPpIyNd+0cDQelp8QvTngO7pLTHWy77ZxF0y4B/PsX4Ej/xFHn3KMdvaJ6
sqexmLNo+rrZKpuQPO482s892okZ/O7Jjt5QlIEYqKC4LQLpvtJ23bk3dCL3+L7r5ud8s0Tgkm22
ps3mNR9Im21xRyWTg/HDormsDudubiem7dunsY4OG6MNOCDL6LQR57R6TW01ZVZndJM/0ok/TZ7/
DDrr6NCbqIjH6rkRSA9OfFus/KV5rV1Sku1Ui3FbOe1eOXPIORVdePdgR5uJr3EqtWVeU+NaHNz0
pb5TXKzdAX3dA596wAt63W7iz/L+XJee2scsKGK6zA2R68OPn795gZPf2bH2I7t6l3/RVrifHyid
h+ztSuvuYHrOuYTu2RaPdhUfegiVw/Nb3GmPzX3iQr1zQGRD6nLjP5FBPjlG3z7i8TIyChNHERoM
tvoOVj3p6tKNLmc5yJ/Ij5+acm9bO1pM1IqyxSgmsFy549JKnSxahEQzAFQsKciSXitH3ljb//40
8u4tHi0nJGDsDg7vvJzor+pDuISlSUyq9BaGQ7LHPRtCPXGNsuZgn0WppIkU4GjeU86OjepceY4j
kaOt2LVvml231Jbh3dkBM4/+4xn5pi3jaNonPWk9WF7zw+WX8z3b24iFt5iDtCDDzmzRp24BFoX9
BgdWk/jXcXAY6xY8PbC642QON8cBGbRL9hbnEGkbrM+8tpNPxt1azIFgTTaOXpsABGqEtfnPXvxx
9rlJHUCQa7EKV8GZMp/T8+BNa0ebQcwVqvLn1qItobY7qDXMcrBf25gArfZXhiTGMqYpk0EQnPzf
7wzSkEol/ni8tRvvhhJyzqtBg8O0KxbtVt1ATbEWZ7rz1KB82+TR1APGEWiaSZPJRXhrbABtLtiK
Hpv1n7jbzwP8eFByeSPcZRFL+OmMRV1kVkk5t21UCxfGPucOoF2ADtV+3BrHFZAybQWQ0QVA4J6N
A81H/fetg7kyORTRuiZ+Ohn5lgy1p4u5yLHtdt6C68cdNyv6Vk2Z8MHu3Arz86r2vsGjrsX4Ctiw
wsk1hvHVNbjX2f/9jQqmgI7TjwqRcVacvh8wgHGx4gW0tSi+qTtrZXz1l9aSzHLv+o6+/7ey6L8S
+h7Cb3AX8tfmWMb7Tvd7Vbxkd0318tIcvhTHv/n/oeB3Xo1/rfd1UP1W1KS9VfzOf+Ofgl/F/B0y
iIWpny10RUNW9i+9r/idULLJiCcZSOxMmbMCf8h9Fe13WfDibBJbls6GwMf9IfdVfscR2OLTZHaK
H3eS/0buS3Dk3ci3CJUYmkEsiIpXmjGP7zZBheuP3asrmcpfTumBjzuQCl+t2ia64GDBXYTYPkXs
SYWNIgxnAUrMSrhB9Il5FXtJiiYiKuTUUXHZk6lQJzk9kkUHvH8IKUEOXqUSqwRnEjl2DwsP3Caj
Ho5zdysTIVKWvZ7ngBVoGKZCNNQ1jAerD0MYfAAvGN1uJ0/NqxVg63lRYWcy7KdEVWa7UKwbN1Kd
dRrk1Cgu3FQf+vE+Bh+OpsSD5WQ9q/jjEMLzphTXKk3H029l9hafPSqWX211JO3Wc2jD7LoFpZ8m
yNe6Kdl5Qe5/AVFpKI/qaEr5YTTjIAPLMg3Bp5DO6FYV5kp6BkBeR3AJC7GGgmxgDotrRBPha0VA
fsqiO28gDb+AWSUrLtV5hN3kRNa8EPFDXFj7XrUUfxUKUWhL3Ci8b7031CRsFUzrsf5tU+KQ2Ari
8fUZp7S43HSAk/HyKpq8AL7LW2nUFxz4MCoA2WRnDb4giLeu8HkjCRwWqdatk3zCy21KuIN7eNjL
WLgo6F5dCX8uEN7Ym0rZNpX7UT/AhCmBrgy67jlxnZta5VD4rXUXJcin4gsl4ulArVKHXzbOh7p3
sABKAkUJUlMAChGjAqZD9UEIXAirgtrWlxqswCbquvK7HiKjIqlpFSaM19GnavEm1CiHRqdaUQS/
BihZa5sICJN5M8AfjR0KmdPvSWFOHVonORrKlYGpjfk0qr5OotIbrNSt9Fr0l+OU+tqiq+S8vtZE
Yfjfgs7XP4NTw0wsarzMvIzCwEuctCrJrE5jQGoh7qO8uq0pmZ09Nr2EDAfUC98tNRnQrJU2XQE7
LMZmZGZiAYI1czO4UDoF6U7Q+1gnAP7zngcvsZqVSPXyk1zIOsh308tRrSAoYsMsgI4spSRHaUJR
D8ZyE16ixhawaQYSA+MFR/ax7F5VSu8pG82ru3iP92w7YLylGaPmWIZnytm25l+IX2tb4PEV5mHk
4qBq98i+NIQLN7nwowfQTlWzUuxayFC7PfB7KWclMFMU+6cLdeJ3FonRj6RW1NlTom91DWiPrSaI
W83Bu4rbcZp2YM875RrHW1xWDTmcjK2lFmNrLqS68+PeUWq7lQELImh9VUYjbJalpSockHNUyb5T
D73eY2KPqoj3omnKHqc4cMtDCq50McGl7nd6nirmGiRSEm4DmFex2zRxrWE/MMjjfV4LTMJTbE9z
nM4qNZiwRRRk3yI/ir/ZnYYEs6UUGdK1ZqAwq0JRTk6L12Cy1P2Z9tDpDPIMKx7MCRysdpPpu61L
s8lXWwMsW0pBJrxNHxTgsAfKX8dlGyoptTt25pk3kiwXAPf70obj3XDZdAHGjep1XDSFvu8LADxb
LHwq1YXO3j+2Zm5x21JZoxzK4wf8NrqGEMHogyWR2JvJneGC59/ZfHC2lxB/wi+0MuhaGchilpFi
GiTryRxsM1vW1aBay0JNEuOSyZIGSwByffgtq31A/3oS+xL+tlI77pVAiYGaTVCfnEhD7EjdhmVG
cGN0YM5SBzDJ1bPMACY6DelXOUtMhmJMonqGYRGfC6RBBfsqQUNHRJdEw0634figdEMuiuU2hM5W
GhO3irKqdTH5y+9ru07QXOJ1/QpuLK0dX/Wyqzq1+SsYxSb4NIhZ5pKE+SC5KCrIA5eGmcAZnsZG
O4R2r42fsLSGTKL4HmrhBL8I+yHjV4qHmuQHmWodEfYiAIMhX42MUEyP+slDECtHgiB/7s8O9jE2
iTCZTMxnIZ8hmEykqQ0xqbFnj1m9HDCEmrBlBOMBJ0ZCl8I9ZdhNZRShZ6aYSl3qE8hEV4sSVH4d
2ud0Y6FXlrbRqHnRvowVKyXIo3cpUl2oRzHi4FJFaEZ1mF4torYPEN0q9vDQQ0O7KCJZb93RV+0c
uyiuIpc+qlqOq33HH0uxqpH4t8IEG9mmXk1FjTBNRJP/MODEghogyVGueOEYCzdn7aTWM8eaEqiS
okQbT+ntlN3GNi8CC0gMxpHjpSqNFKh5ubyJQlSnTJoWhAeeB2xvLGBxxffxkzLflTG9YKqStG9h
b7tWXyqubw8WWkMwe+BU+tehS8tHkCTqTjMC6bnz5AiAi4e5lyjGQF1YUGDw5BRK9JxKbbf1vRQA
T5YGO8XWyycPNuCyi6T+JvIq+B8pPmHYdEbIbrEPmdE1cfui+b65xOoU/gp5w3VW2uPKCKLkso/r
4MGCNprucJbAg9Pj2IHLRwjrs5UhU4FT0e2N3TQ29Ha1KQ/2FGlfpgyLrdnwvbuCIaxdiaour3Mk
vl/MxvdWmax9Dwv/MdXSZI1ZMx4SANOgiar2kxfDItdBZl/mpRobm8hobkqAEGDBu+lbHeF8tqgq
W6ysoC0ucEkB1JQmk35bIT/eUoCGds+vQ+NrmHQILbVRm2naJppJQx+hf8soPaBS4cPhmUu4SbEL
6znamaZaOxIGgNcSQareqZpBfiFWipgaQ+INhDDla47N6K5DDbiJqq6QFuOAH4wEjWjblkXpYgFS
ioVhRe2SIAZoJPbsTQBQSnHCsi2Au8YoZss2je6nXh2RqQv5MTPl6CYTABkXWTuMB0yJDXxluwgs
nVxhQ5Ar2PNoRWnPyDPUqp6S6rd+B7obzqfZ3au4XLuDjgHFIqhbU4EeWIbX5piyoialVj3VzPq7
cTIkAbS4sR2E4aOrSN5gLmWYB7mLqbO4CEddXo2x2kDOqqr2WsgSb9jCAHSGKG2lYtQ3sm6DzoOG
uWLu2YtJM9kcgtL8ZDYIfK28yzeeQCOdyVO24uGSe8msrDvgQZy6KF+L4XhGXaIASiLhsox0tdxg
ldDuugrWH5JUvXudiBhfR3UxbcMCamxG9R0MxsRQduakUOVUdpK0oFgUKquUDoZbS6G5tgtmTN7K
s8/L5LHgt1a75OYKTLoqMbTWmtRMF76ljvgmShV8uqCgvwHPLDPLyq+8ztdWVRb0NuiRSiZaEM9Q
XNY8kDeo8/cZfYSVzxB2Kt4dSpy9tGGDw4ndmHjWeIhRV8WkYDLmqyFC0xHwr2ctqijKPQV8dext
En+MtyECQPZ/bEiThTx0uLjU6WxOOdjVY1Xi7cqWARlZKXIdlWCvM9+gl8AG9at6/N5JTX2NAk07
xGaoTbemX1OOEqrC30QUgsXL0Jf0rVRWNo5rfVA+95mSfqOAPeocTnspZkqqKbk11AIn7Sz7oc6A
gkaekV+39LqTY8e5n/BWLyDQlY+2F8t3fagRZGikcWNphvJqUdSdQD+XledKgIGcdK1/HP2iu5tg
64N5CzGXxHOIB/iuqZJxKIqsgRCNLdC1MvW7pmhkiIBRF74kWtm+iNyT8teptgwQ9vpQRQcZP2Kh
O73ASvW2jaygWxqRkkcPZQcw7aKa+rz9NlJpJ2+QVTeSo2FAVS0ZIZK498oIn9osLHL8ilQgZQtc
quLBIb4hAqeQgvHeTBq/yO6DLjAhak1mw6XGnkkwGSUs9bMy4KWTT2mSbmqzwF0NBwZtH+YSjsaj
l3X3mAqoX5O2mx7BhVT6ujUrhOOwUeLvU83Uwi8WjBwWEt5QcKLD1txrS9NfZT5sXdabYHxWJkl6
EV2dsp9LOfjzHqjWS2obMAbSrgSx/f/Y+5LuSHUu279Sq+bUEq1gGkH0ne1Ip52esLIVjWhEK/j1
taXwzbAjs67fN38TjI6OBDhAzWn2Tjo0fHBaUltfqXABToY0EjBSAP24pFQ+YjgX+RL0GqL7wCz4
3vWgAn6oqc1YBHE3PqDa3hsnzNienDoTIVKUl4WbLo1c3DWMnt9sxDGO3wI53Rgf9WUcmwKVzHRt
YjvWjdEMgyLImuw6JFsXVHfIlETm9AnEcKCe+tCG+5dHQlQvhV8e1/EQj/r+kWIJpPApB1nXcDLa
z/FwIt3nf3+c90aj16d5cwVlxXrjW0gA6juWXIQJwrujXSR//nv3Hz3AjSMBKJexnNC9N54ksGAj
Dv4+QMr8+0V0JMbV1PbnQ9z+JFFUkSTiobMSRx7vJnBiYUUw9z4Dds2AJ2EFaqqQLN1f4kfLF+mw
Z3Au7Mj6oxDUv/wzA+A3wiiNkHJYYG5+rqZG0lRJeFjhZwtlzV5AlME+eFhlYrt51nfXUMaXNz+Y
6Oy6GkQd9kt/e/G3Amfuwyf5y+8WAPvRckxly4F/+v1VIhZhE0OzENliFFQy8qksQG/TRuYHr5+p
Psr3jwPDOkECOtx5KhT/5qPNEhMQ9Kn66YBdOU+2DqK8gUDysRNNWc7/uJAFg5nv+zDw3H5KfhpX
llXxsFmknzBhnrsHRJQuqlqZn2fsS/yA3MglPxTP4unf384bm756O33EAfo+hRMGSH+3LnJwGgH3
HI+oQlnNEGxcyBsv1spdEf+HoEd/XuvGBmzzCPB+GZJosBYKHD7jsfhglFU93P4fgfoN15GlEkxv
447B/A5vJNBWA7H2Bg62sOkT/PLfWfVRbsbf/29ADbSQl+EhyvnG8wJ8XwruMfV/I3O2w5IwDttZ
vhHL4uXjkfbPzwo/EgK9lAEUYH23LzwSbioP1kK8h1gwbwG0unKW6fajAeLGsap+HwzigFZAQoMN
t8ttaOMIIkmn7GH935THHG5O0GJthqC/R1rDEgu6VRvnH8xXf37JgWkRvHmmDUSHP6aQaDABBuIl
oTlV2HNPnmzEivpDJ8NxApPE8oOX/W+XU2858A4trJpuIQscbo2ZekB31oc5X6sgDS8c/FUF/5wV
Jkvs7Y27D92Pf37cgQl8BIIoah9eQXrzqshJtt7kFiHfWHMYcX7CeGoggPsowmk+7ts5SHGQjQnq
9Qf7ztz8+yP/9Ymx8zZ9GyYdxFW/HyodvFbYZOM1TasIW1A5ghcnKw4+M+uP/rl/zi94THCAwVBP
4AC9DfaVQeVUwGDBY2ZgUw3BzYdkavx/1VhSAx4bjI0f+rH+/DBwTWXTV6OX6SkAkbfzDcMTNU5V
hljutvw5DYKhA7wyYQ/jxLqfwHPzjkMK+B8k7I3jIWfgovkg3OOv/2CKLwchmBi7lbfj7R3A8Ace
uwL/4MASiKZm6XhMAtAIzrqBOh+FQqpf6/3whsf14cp28NF41L1ZsDC/7kc/SEEPSumynoho52Wb
BQw8drTaOZbdIq87dqv/zPGrBwZcEO5l7JE9BRb6/iFLzxqCKsOwiigtnbFvzNnGAGs7MvY/dk7+
OYjDDfTmaupf/mYR4XVJ76R9FUZTBDonYW+xNv8FTwUws0E7/u/fx004/p+PdvP7dY4A96Sd6yFB
JeQgS/VYnYy5dYeIEgyzZG0C8/jbR1ECf1kVqofEKgYDoPaUvX9IWOA5TXHdOgSn37w7EGBfw9P0
YlqPyUuwkHO5SHd8UZ4Sa9EY8+KnkR6x8/3oPv7y0b67jZsPqOEINSF+GRpYN87g1AL55xC0H3wj
f1lH4WHhCvRNQqmHFdvNw3qCAOu0DAtY1GYFLei69oAciZ2zPCAv6lcBlNUlLOzIuDZpVs8Lq5Qf
rAz+Mgi/u4Wb1a9V+IDgq3OMFFk0YTiw2W6idv4S2FH7w2LYvmN1DIM9dvWXr+f/u4n/23LwOv3f
fuLHIml//vivc/u1/dm8dRbrdq/wUJ73PwFCEAJEaCosJ4qP/YIOhaQR+IuRCIRxDn5hjLC/vcXU
/B8bU9kFF0ptcf9xFQMZysZcF+Cboghdteh/4ipG4Ddey+tw66iEFYsg9xFRSpjXsHt//9rCfVgX
5pC5P2EmPbiwrT5KwRHbG0/BCmQ+1uPgCCvMpzpY6VriG3CbqFqrLuxLLQex3KX2b22vyn9rawZf
E1bGIQO0+E4ffM4RA3YtB3IUO7AjvVbrCi1L2VT9o2iAerJo5Zo5U72/HngFnIRrMXFyA8Sn6wAe
oCdW8XwP4w52qKoI+DayGAbAjluecJ4s2v7IinY4MYlPKY4XJQVVTjYN44tbiXkBB8FTz+TSDdK2
jZC+PDkhx2i+G0cBp4U686og2hURA4bEtZxFJkJMe3B3jYQtHAp7elvboCLxAUW/k9ykYmk6vrnT
ZQSOnowyIt8APJCuR3ig9ylYb0DRhUMMR+mck8qZ31Tooj54MKjtsyoD6L8+rdYBG7K9ruNSGiCF
kumCsbFfSvA/HNMGPnBWRf4xVmeTBN5+HbhlWJmrsrGbzwERxl3LS7C8GMi0RF56eezVITIyHCj8
zIDfQ8hNO7CugjcZpKmVAKOD3bZH+MemI6sM5wzS72YB+zhb1rJ2zzGrhgOrmkeR51EI4GC3f8iy
tNlKMBR6bvPQEd4+4Dn6NaDIkW+iZPqgvpVZkKRso4veZLGHf2ukO+Juv7YR/bEZpF2CtCWB020A
M+ebg5ZVFpW3st6pHl9/cx9+ULAMOebAT7WdxOcoMlxFPmTOa8eLz7IZzVk/AEQitYZ2BRI1e2ea
Vret6NCv4SdPwCGYeovCn8oHS/r2HHwR8VPGQQ0yyKDfVaBrwToIRlOQSaSf9Rn/fdYMRnKRXc+w
ZrXWKY+9hclr8OjQwgWyRNQhZVyVQU4Gfow8YOveHLsQ1mPwIzZDfKYyK8Ap24s1k8R/QERDPYPj
LP0Ry2HRijh/QW6tGcaOkRzc1or2zM4c7HFHIIJ0jjsD4CkzZzYApmZ46Uuw+lrlMR7j8khoXR5H
dQBPtauM1UhDVhW1P8YmvhvUwEnizoDE/5128iAi/mIhbxkm10AYW1Usir6P5yWdjK3dlS/4PPFA
v4s1Ztz7ZtqY9pTvJre14XTLHHOXFvCphm1WtoDvn+qL8FKfNuY3Dy7YNc3dZFHGYLbpeiP1V67x
3WhzechoZB9zCc6+FPRmn3uAu8+ISACaM/MZ7O+mC3JlAD2Md8HkysuhANW2DJK3Eib9WSnqCZzY
UJXwlkoHvhtOWXJfRiAqB1d0/j0ZkCSZdvLJbeojLcQKszdw99UBo14EtnGMI7qY68HkWsYPeIom
pB0iLCzdAyc3P8S1Q0NMN9MziwjoeC3vR5xMZwcsS0+5HwwLAorffYl8dPhsg1fVvgD7gpOXT2+m
wrvLLPIWEhA73JvZJYBNCfsvhbmFAHeLqNnnzTKXmnnSxV7s/4TTgW+SIEO2gBUk1daoPEC7ghSJ
z/TpbflW9U35j9PbtrDYZrA6gorTsSfy2An2INwRHEBJkj6WQO3Mm3welWO04Opn1gcwOTkYw/Js
XwCrR4tyq4zBrKtUfNVCGnW00HrXZr9bXOUgzkXIim7x8TVEUR9EMRTn0a8zpO+Vw31i1TX4ReM0
dOFf+ApysC2TNvucB2AKdAA6DjAcv/qKuM2EZV+xvGyWbVL6a49nzWfDyDc58KqBkHWWbCruDK91
H/K4OzDQUD6PrhuvJw8MLyZtu+eiB0FQXjcx6JEatq4ZNecmeDZnQT3G8BU34zwnBClHhT+e80zc
USVvfBnD+TdFG5G4xdPUEQB5QQ6kVLoc29RaRSAWfjHb0zBK+hyNhbFGUK0DMiaIWe9s2rRKHlng
t7vWmTJ40lnyYoPD9IO3z1cL+7drG8Bnwk+gYDlsrHDwKr5/++BL9huPeMmP1MxsIPdg6gI46vTi
ENAaDqOFNUMV2Q/d5GMqL8cXwgOQkrO22U/NaAOvGZQU+GCX5lCm4cijbF/bJIPbuH490zLDz++y
YmLrG7nWlR3sPTOtd60Ga/hdbYN68W/daRlpgDEfd/fYHpcL2XXDnrSgSwO+bbrIy4k9tx4gANTH
7UbunYBN7UmrWjG4A7RqP1lvVEvK6Y/SsO/At2E+wYlfLszKBPs53NOOMtUYU1XcAfJ8g09yOaRO
ymbqjHAHgSOsi1/P3tfe6hkyWcoMDIS67bW2BE/l1qo7BxSoAdkbI8IqrocA2Lqp7YHK8738qpvB
u7DXRYA37VuZR+skG+H0vqpc22qZWxYnawD7p26qK7X8tlkekAeEcAwh6EOX0cTHT5g8VayLWT97
I2JCktYfvrGqPUwZi+Fyy9pZgiCdZJbD0dm6gJQxEzAMGm7xaKYyPVkxsR5/l6aA2Y8JWN+sPk9P
piqpOl2yMFNdNf+f2gFY+E0v1+sxXEGX3l9Bl1Td+6trTbfgdJNVgFgCaDTIzkAKMZeuBX8+vLQH
LdNn10OmKxh35p4JWu1rxY1yLKNo/e9fsk5/ffMhY++EIE7YM+GfgAMBKB/vP+QKNBUUb6//w2Dc
dI2ZawprofcfpbninWV80oUsWw9uZXyqEq88J+PXPqe7qEnZwfOQgwU66NdiFRGsJ9IB7jZVGyS0
vg/YGBKMVO4krL3tcKQeVsTau+rMVjJ9pmXX2rKKjNVVT58NyfBgFlOyHyhoLqljyWUr6uaUTez1
oCtKwC1iO/GPTKtMGJ7nuqJyuXQBeYd2cE2+dqO1tSKCIT7CPNcW2pv/sY1YefB7mU6gNpbv/8cy
TgwrBgHPjyQl53aq/XtAP6WHJgPUoR41sez63hW2f4/lZXIQv+U+5MgFe5X3UwL8PmGNapn2XdIk
eKOv5Taj33n0NamDh6DlAKPDAGruo98jw+VMycjUgMwr8ZxZEDcEimqA0NX6oL9ofaYVsQIB1qIN
us2ZFl46980I7J5TTEKjxMYDcWMVvOxBsRNq45GXNsjoiZ2EukiANHnfAhddl0qlYUcMmHoyL3eJ
+wL2qLkfje6Oi7Y5gVazmrdJln8X+InSyJMvObYii6uG5/6I3G3Tg8oXIf3g54avLZ5fy5X9wYrL
e289BSKZjWRW7A+twIGTA3v6978ic/vEIDK2f7hgEZs3SWLuu98HD0SK3UyX29bB6rBiC5hTm+1V
JAp8Xjzp7cWUuM4R0SfOMQNQQmrHzcEZO+doqYOWJ6nDF8FoOvObCl0rA6Tsg6dy0XaB0W7AeUr5
kZR9GiZW/ixkYm7c0m1Ojeyak63OlLx0vHF90c1SJzs5Xbbrnd56nBDZekdpsquHyn60s9G/U3UC
HolrXaNKjgNkypKPQG00xKYBzetOn6XD+HrGf59da69nbKDpLrOaevXvo5g2k+M6rwxU+G0Qku/4
rqtAaDGU6aj9N4vh1ksQPJUV0fdsLEKwPXrg35kE9iwgqNp5iK/c6aJwEfYDtmCwVE9YJc909Y0i
AiYpnV/UtZJUfWjNq7ruUhd1lwifPnHLzpdJ2sKAj2g1YDFFvDtW4IGHZEIE5zHTYlqlgIAdgJbI
8QkCnOp3PexYoIOlPFtNZjIeL9WvvYBLHQl9NbD1Sga/rg/syt4AbZmJyLc81Kf60Bg82qm4QlVJ
Bqfev1G+qo2qJgZ8+s7gi6QCeu9Miy6nUZdgYKV2BGQwXh4awFkvK6xiZhTWiIOW6YOLvRbwIZWO
P9B9RcZ648WA2L/Iropx0L72oGVB5QYfmYjt91Z/9XX6VOdow58Pe6BzYyOOKULV05HUP7K2mBoH
AKzBsgYxMaL7xF1lyH6jSxcRNWHErcFsEDIkosz5pay0dX2agcZnoPVmRADgAeyIbr9C8u+bbnSF
1k2QrhK2JaLKo6pO52k5GV9cq3goK6QTzWAhG1uKv8y+k+B7fxmiis05kJjOJJ7koiiNCEGjRBHY
FmLjezGCyLBqWphDWp/tvEjnYxOzF9VjnCHrCj06EcsefDuuV45R2choE/l3OApWArkcIALOo8Vk
IF7cROjyndbgtTccOVigZ60er9T4JJ2O7KketAYxVjPXZnzZ/a65KpZWx0MbcY0IvLab+0AihwKh
UGdHBPHZGkBymAR+s9Sy3xqgJc5CU0YPQhkQ3CkullYUJWGjiloG90W+FAjzDqk2ObDf5QJb9Xut
qGVGkKYhoG2be11x7SvXlovCgnOuMdqtI0B52PrFsWMSBhF1Rq28PILG0d2Zgi1u5FpDV6qWWvXa
yFUta9Xyd7daQ8u1mpXIS7dadNP8fbdNUH6waIM7AXPN+/EOyNfYfmH/jxfUvvWIMATzukHVGt+y
Jlu0sF3YM6P2RWiW8H3rOeI6l/h9II/+ixYkBZL+Z3pOGXNbhNk0veprmW45IWfn2IMUWfeqZqlL
X+/7v1w0SekvigEuQ1z7fa4OPX2IiSPuLis/tfzDFvwqYeBOuavSvdNZc4lR6D5ruYso/56FjVMi
QCEK3HMxeenOE5aY6VppSvesGjgRXgMtgsUVDYZpxpumuJjLQdHchZghyrVesDLArocWyPbWRBnT
4+ifWm15v9Zqy7uuJUr5pq2ZkeKxzId8M1XyF1iAcyB6x8XlYLD+x1Rl5kaLdCWQW/tNatW/crMp
7jixplAGlo0nyUFEt0xtFvZqVZP2TTYfrdE9iZF0O9q41cJtIvbSUADGRrH9PE1RyJgoVxGoY5EI
VcfnXtjx2cwk8vJbAwClEMlEllhkVQD9clMMcd1gLUDWVSxjI+nnrlkGJ4GsuhPyEIITcnwQw+pN
fHOtQCKBcxDGNNdqV7nupGsLRKiq9roCtkLglCL+mB8TsErv+lrAupFhTY640jtieN/bkcrnsS+B
i4u8ppVXVeNz1JUnr/OHhyyOP/gONBnN288AVjGV/Oogww9uG8S3vF+SdUPk10RM8pusYeknswLx
vTPPke4B67T70s2RQkRb55fdx8FuSkl/htm2WSO1B2zWqqgPffXJKybxoAsgEgegDQW1lC7GZuEe
WOre61KHSNNznwC3iItuB1re6gjbqnOxc42jsSiHwdhpG9bFVsX9AMTzPUcY5W89W1uxgi5aCABn
G3yrF2F5gP1OVnES6nVX+b4YjEEeIrVlCbeXe0BMxlkb9/WhyvI7Bkqgoy5F+AkW3KYeULGVNyCt
vat+aSI7qscCdeuk0g71We5J/5MY6/2g7DRa7oyZswWLqv+p9atbuT0QzIZpUgPZi7Dog5Uc4oVu
hjbEYVDHA4IBwtlsJFne/KbgQW1akEmX35pxQCoEeEk2bd4dUzlm40yCcvvAyloe9FmZFc3Gq5sj
9hqNu9XKqpgPUQosHfuBE04PQZnka9AIxdvWABEjTSdvQQsE32MdFQCyPsm/0hxgiF0FpMma+zPa
Z9YPCnpwIHe7Rws2wQOM+AUsXD4C+bB1C8UEb/XM4wACQSThLKDTqssjC9QvVpb8tODZDBFTmM9B
HARu2d8HL06ava8OV1lfKCBzxCoj2MBcBJjd24ey9zZFVK9zS9pPdhqX4ViBat7lhv3UAlQ/soLq
oePj8IBEvR2GwOxzRU+UTtket5Lt9Zk++FM9gpW6b3dlw821ltVBDw+RxcjqsqWD4+kTrxpkVPze
BOp947UYqR2k3hP+1tUireEZ1SJy+3bTVGzcXQ9TX407FbCdI+VyDdZCRNFday9lGuMV9aJp46aD
c5q8IeyKXBwAUeSctKjFrLMjrTzoEsaYV3lfkmQ5pgTxc79lWgU+nBezG5vVABtv/S21SYE4bult
7MLD9qsa2ZfcLuw5bJfjrhzz4smskeKn5GUUlZsxTtMFLHPxF7tsYIvyzODk5IV3bzrtI5JE4y8u
Nu/LLJDRqjBoASfSGCP3KhLSHHe9HLxzYZfJYwtYcWWwchpTF7TFyEEOparRBa7UWP9GjSVLJHXE
i3/fHAHH4Y9PCmMjRcQPYvOI63nqk3uzO5L2UFRBMdnf8hjfC3UI2KTVwfCndClG3iJX6R+ZE7dA
erVgCL/oFJyTPb4897eG1r0pan2XIMmV53gkKtpzbEwj+OsCGEbVYXSB+u1gJXIVeUlDZiPSK9bC
Kp2LWozclaVHGh9coJAhtB6s3SIQS1C5ynklm3xjShF8Ep5BFh7Sb5a6WCE6fp21yFDVxXQs4A8s
K3DTK+XOd81TT5yDLmXxVH5iIA5RVfqQez1YyFN6x4Lke0ryYpd7MDp3joxm2gUGLncsb97LiJJl
/5fMcOG5vvjabtp1tj/u3AGpbEDC+9Jlefa56cEiYloxppSRRQdvIn3I3Yx8IRPbELPzfrxXzShm
H0epuqLvwfMhh5VfxxSelz4++uogCMy5hMTzOOHx0XNFTpApigpdHnx5xFofSSlImyPIFIVO0Lvx
sTaydm7HI8J3r+2EYVHwWiMOQMQxP9lT+4LoSvI59bBMc3IYbnQRodvOiiLre6GLjcWTBVKvotVF
GdG7c4v3NeJm0JYZ4pm6cXfyWG1+jjPwr9nuzy7q4ExE0PZ5dEVyQNTqs57FtAi+uR22N8mJlgHd
s8x5cMYSfk69HjeRTzirTFgErwv166pc11oCZsGb5Tqon8uNNBN/G0wRRp+2G9Mt8u2QbEzyWYpk
Jngjm52tDiyvGjgMcTaVWYnRLgivIn2m1bSGLuoDacHdEUUm0NayFIj7rPNXVkTtRVkmybNXAgI8
mcbpkA0s+hyMp5j2yTOJkJ05RUUx10UryJ0QYAH5RhfLttj1hRk9pHX6BVgxXzNzpCHzIrkN4jJ/
bGO+q5Fk96LliZIjkuyvcoohapsYNtDVlTtUegGylVRR+0S1N1RXXN2mV1k3tetqIhujIfYhInG5
xORH4PRG8XoIfhcj4oLTQTjJStcybH3HizZSrNLDhAThStgHZLWJBZNOsQD1rH+Q2IXN2DCIL9g3
ggAn9qIdkPOiR1Bm4GNPxBcnQzhsavF22Uyk+iIs5wDm+u7sO3FwaT4ptZvmeWeEWo6lkrNwk3Sf
CN94E/5glxXArXNqb3X4A1YC5qmZTPwOCJAYC4CcuhNWiX7HshPtwCQfUSTyqWVCDGdjKBOjRnon
HFhahrhIeDDoY9CV79QK9zkbsPOZxZUR3DvjwwTjHvKvA6TBIv81WbrAUT4jHTRSlULFPoC78yNQ
YWCvv58jXFj/EQgL1GREucHMCWCX93MEIaJAqm3cwOaPxV8nwXOUD4mxJYPLnhNwaZo1tkLAKIDh
0AFFnJaztKNL0ifm0kiK+Dkg4AjHztQ7wvgwPuaADdBqBfg+dywOQC2jegNpNcJs04FsPD9J561s
q+1Ehm8lMuJ+5dUxQK4wSO5hMqFd5H/Jc7BdWNjOIfsUP3JOhNi3vKdbsxFASqid6Q4k4iy0RtN6
Uv30bZQgX/G1H8tw7hIk4rOqQpRM7CFupEz7IwhJEcYMElSkiUAmfKeDwYB1h8l4rAeQGWgtLdbF
sRPT2unJVy3XIl2pD2Mv8DK2rje/XEELG9VlYyKzuysKttKyNxcDRP4Ko02zeyPL+yLfIxMvdAdB
X29KX8otOrLSkCK6m4tM6xgu8vp6lwM18C93XQ9gHk1hMlshF15skGR7Z3NJgXLumIhZ8cFhVGYE
lD1pZfUqfzuqkAhr9DtdLv2SzVtmAj/MHhccQ00Jez+yRYfAT9bUa/Mz7WJ6mJzo5DmI7teijsPI
2rTE3SSBm5+JZMjud/JfV43BJb9EkQJdpwMzsJZbXk43yNwEOIrqFsAp+RnJ8ned17kHreFwka0F
/N74RlGpZYiUWSCTML67XClHdnQ+gob10kciNlE6wZlbr5Imk4hqQjurATuTGZh0cemhjMS9DWvg
tVOAsydhmTjVSvfqTFV0TDjb+i7mVIBxgKopqKJxja2aboTEaWcv2/xJq2sRkl3hwvSBs6KLyFtx
toaJxENd1AfBECbHPWuvWzGfGeu6wm+i70rLbKvYFpT4R62fOEm9gvkaPAPqMUYZvagF6t6HC/tU
C7WMdDAjqoMNaASYzOxg0XpuXCC6IpvRhOb3WqVB3CpYwtRYalnlwkodMOT0y9Ft+FfE4vClnBxE
QxhW9ZlP0RqYMPyrU0dN6LWltbOHXj4Yff/NFFH2lQGMYc4RsHf0WZCdrAg4Arqi8OSvXlDjPgEe
BVz+LQ/1BXo338Ee9TyW/Xik3Og2VOKn0Bfh0aeyCuwvspV8xashQLyXUT3DjjqHXTdaWrxJl9jG
OQ9GuxsA6iLmnUz5HKNLugGsAzkbQBfZVkOBlYBMiEA0CjCGTVbc61rTS/rQQ9r/ShdjI3D2Tclf
Ll0BOeMkYIQ8+kDqOFtkTJaRNYG4RhURS0JOaeKuL7qtjPlMmFMJA7n9XfdGK2qsAmdw5zA3mWfL
ALFbjjWouq2LBPvEeS7i7HKrvtEWW4ztZGYrFZuD2qEL6mlrNyYYOJt/7rkCIEEaTSAWU/eBBDwH
HtTi9Z4Hzz8hw7u43LN6HRD/5SL+QHXJXQFKUkrXuqSvou/bsYbhcl//ds+6kWyMP+6ZZTWYwtwy
PrWFXA7Axlh1dbCpQIQVLIyu8raGAQPQTJ+OHMEp8w6021VC3TXMfKjxjbLES8OBIHPRbDH9AfYA
JtqJobnqYyAtCAwT/ymzkat36YwUTRvvdfVFWvUWmWEdHSGXOIwTTAB2dk4bYS67WsiwJik/w7TO
zyJ/8vE+3WuFjlr2AjHr9UIXK5JZD2isFXWTnI8+8myHYqllDYzycOwpxrxxA3j4+Wsz9NvEQGHx
OgHkfavnZ8Lc9jQCpOWqkYuxw2N25Vr3hSVTcMB/RJnVqgqrfdywbloju3oG72Kz0bJCkmE/OumX
SUzdxrcFD03ipyunle6WZEV+YLIGkIgEFlG18bOyfgS5WY6MuGr8GU9LXtDm18in7wibtz4DiIci
eScqjggo8jfwjtCVabXsXkYxgD16K39BaPUOILTNr7RLVhgRrK+pa8Ob0U75g76yHEt3m6bYRyOg
d1X5Xr3KrInu2jT+aQ+WWMSuQda957uHBLPG0qmYuUCyvRuOmQjmJPL9R6NZCMdp4AMdzK8+A2dY
XiGFVJK72Jf4Jyu0ojgBGZfRse+C9N6zJwnwW4YxOjeMGcBkycjJt6fXa7PCqrY310065t9H7gQG
xDgePncJrB+WGd1cbxAJjWdlUy2DsTKXHvJ6lnXrDmHEI64yxWnojr351ejMWdRbzZegKegyrke5
JlkJ7jTH24pc9VoH5hwxpt0BZDcmWAoAaH5pqSyfsRjPUWBWW+pk/UI3yIsVoof8F8eK+dJsh2aj
jJifpsC70/WwfBfz2hTDMa6IPFJjzOeXhgG7n5Bb8wmfXbuRJM6Wwqqjl6heXhrafr+wuqncmqSb
zkNcP19uJJ/cmVHgH5eNQ3+wqAAShbr1ZDC2ZdIVnyc/HteWP3rLvO26LxnCL7WCYdc+PPtmrgIk
xUPgI3BJX6pBfj+oyyz3jrGh23s9soJ1heE2ywCj5lMHYqCVX9XjKs6k8VQ6+OXVNSsBAIAp9vme
sSm99wwkOum7LG07mY1Y9j14ht/tIrO2L13WCqYLLrAv7eSxlZyqGpmZ/vh5Kq2NbpnltouVap5j
22wEpyJLrdmEKenRzYtHMYKWEUhH+bpkWXvxh2unuNu2ADyLvXx9dZSbjJ4N6VsbNZsCN819qNTB
51jbCTs1Fnr6BNApKvzvMYLPLhNqlSfTCpsFJBspfa3V8/g8Yjl50CVPdsFWIrltBo56a4Vlrrml
HChrvIofuWMYID6sdgDyYU+SlvjnZIDBSqyEPdW1KVcdWLAWutbLGQ8NcB1tdG0/OL945ZOjLqke
rcFnj4XqsZ8Q1K+6cIWCJwBHJJwQ2NNnC8fv/X1AXH/fuT1Wp70As9YAphJLVdSRb4jwTbUhqzUG
fQ8ekBSWITPLYX90rX9Ox9gjc4Al/WDmywD6tXXU9fncLQM7w+Y1bhHU0dgr4IM5CBxlfGX1iO1u
3DJ/mGoSw7lKTq/KhYHtueyQS6UbW4UtZ5YQ7Qb7fXTWFGdAsaX3PAn4w+C6oEYFjV/ncdRZnZ8v
rBYoVZcLYUP1vatac2EBP2qRdAms3qWXPnFmeIvcCMqVLoohcvEWZNVeF6VtrRNEgDw4ZaScUNWi
HIvsicV1drArAiwtn2RPyNH0VzVo8C61gHTKEN0UjRtd2xP61Snj+qSbGuCTt4n8XCPt4g6mh0d9
nbxwxFbfVK76RzDI329K1+Y10LnVTRkAzMBiIROrSJtpVRRPoOyyulgMwA6PsJNZXGWAI0RMiq8D
gbSUAVzmogQICBXL87uji1Kk+kyUEiDCplC0bDFOct7lQXpmbj49wpC4APFm96BLZCixREvce13y
TXuDmODsUoJBdW+zcrjTdVEbnPhY+iddguX5DIdDeSlFtv3USWoedR1YTr+ZMZCg6DRNjySCx6rh
DjIY1OV9UnMAgHrRXteaOatnRTC2+8tFulIiAYz7O11bYJ6fAZOn3l1qPTfCN8XpFjt28oicbCDb
kUPr1dkGUUXlp8mjKTIvgFymi4yT9uDX0TOFpRhvsQB60RiRB11JWlyqtJtgWzRG+UlmPZh0AcWo
4pPKT0Nk53tEuSJ2XLcFqHbm809aNS+KDGHaDAt3pRp3A0CLETG41LVBA+gpeFY4OHSP3HbikGe5
GSIYtTn+L2XvtRw3sq3rPhEi4M0tUN6xSJEUpRtEq1uCdwmPp98fsjQX+yhmrLP3DQLpUBbIzDF+
YzUVnId+PU1jF/XqNAl3j8omBirkN612TwswwHpUzjBm1muoTeQj5vQBRu84LWQpyiwsv2jeWNya
JL6piqZUgcgXNmya4RxlK4rA3TmcXbQni6b6Iut01slWofcYdVKFIll4kBuhWV5g1tpDq1eYTK9X
n7Ta3oXx0m9kUY7QYSZkg/oia7SYtd5s5cBC16vFczbe+2F+dJc9xsnhb1db2UEW3bgbrmk1vCzO
9L0Mhw5nVl6oU1bcyjINJ1mM2sY8hcwwKGfRKg+j0F+NLs+v8pVwyW4PCbNX8NlDtfDZKzb8UfL7
aE7q1lBxN+VJAxW/q5yNHDhUmvIy/nx82rbxFtTJjGUnrwIUWn/K8nSvEzb9Irtb5VIGurrov9++
G5nsgayvZKgjNA0XewfOODABed0nxzDuGRHRi6e4p88qeZZNoL51OBOy9KgaB8VHVmnax03/e3ib
JQinL/MQTFF2jOvJ2eZm1D+CUTIEJQ9h676oSRmeHjGooiVVjhng736G14+73kGfyYtrHPOySLtq
Vt5dUb8pNtmE+2Z4lFiTz3bVHP7Xdjmeqblg85dXu2IgTNkklXnuAaf7Mj3yWZSA3s+iTJFUa+fO
Vum8Qno/W+XYtod5Kjx1OrpT7T21hvariY35w3bjeKcIgVrimoBm1XadRe5h5Bq6sleYOm/zqBFX
LEZvRzCcMbr2NqAd9QzPsHnOjRz3p2z+qNMIQbMaLFHP1PkR82XZY+jHjloRcszKe2MM5PkVUVxi
ti1ZlsT19rNLolkA2Ke42eCnOm3nsSKT4njlPVT09GiRg7w+6prSHa+I2rUYKcNoPdaTULd6Pan7
wVZdvrQUCMNiqnu3HNxNFw7Gm2zNHIg0tav7OfHj3QT/CDWlsQrxcK3Ua4wdsia6+W6sh7lI5jsx
6R+zLrKTLMl6t9d/D5V18qDayGrNbNqeLGPVsppAdc5OO7xaWd+urKV2h5fP8GoqmnO00ygJZGtl
pgAOhAl4ikZZVZOgQHpce5alsI5XVxAgn2kb/ftqqrZLImE/gw7tgI1fe70cnzVDaV9QChRHL+xU
X7bJOjtSVqfckYDQ2l/Wedm1E71+GdLi9jnQnifVl8U/BhqlpSIsmF3H9ZWScPn9SnJAWpThoYKw
n99Klg3lqGmEsCLEc5VSh3c4Ii/3xxkrfJLz4fuiQqKviKQRpTDVFxuc69gM1kWW+kmxzrFm/CVL
8uCY2A6nKka6RjFqL8PgRi8D8dR1sLxMiMrXencnGzAjSxGsV8Q/xroANYhf7Bjj3by8JMXyrsuP
lM66vTFR0dqq69cnD6kQ59ww8OFeq8irF5dp1N5lScCYu4jKXfY5EIpLEsWsAdYDuc7fZ1bi9fsu
a77JHrnW/K6XxTnPA8us0yu42dV9HRbnQkrW93LFuY1N7j2pa0OxNlRmaPquqjq3uBq9p2HSfo9I
U+/XUuuHIbTy49Al3YuhLeazme3DRW9firLvXhwe7SDHCaPIDrJunBqQT9gcPwa14JCfHW9XOlfb
mgI705OL1ZXmTR5GbwJeu6TRbhAzb3ptiF002/15bTEHbYvKGOjytSRblbF9HZA3PShWNl3RvIOY
Zrvn0YZM52lw1HzZIMtrqxJGf7tWNDzHMaCdEp3oL59nEdqTm3qtU2B9bMzM+3frZ7+psi6V1/2I
16QHwdnJH/n5b56W6C9N7T3L+lX7nbBZWx/UNbkRs00qptp+H3oWPHPlseVe6z+HlziZAfB1snun
C5cNQRh9ZSOBydF6JtY6eSbrZKvsNw4i/rMVqtvvsUiSisAbY32vLEZ0dbs4vuaxmE5zPW9l1We9
PKuQmbz2rtnuUVVbXs08vCp1M/2znmQk4ORJ3PyucYTh+l4aDcqXkF+iT/v4pAjtnofsIRL5y8nT
1lsapDPnkQAJv6m9HmSDsejYEv5nhMsnvaG4CmQawrY4uI6xbJAK6Paj22iv/JTKfsyjEkkXinlr
dReLsI0vi+2UsU1jpRCJRF+t4PTdOKbps2z0EGf1G+68s9IZ2qu8sEgbAqtrMba5sFcSaw+J8L6i
6ureLQBfq/DtTeLkJHxOtQCHmb6SI13RmcZXNU2Xc5sVNdmg3Pyq2CXRWgXpyi5sjK+ibr/NqLPc
MZi3Xv/LIEWb1U1Z6fa17DeKokBdIzIeRQMnirlJ5MmIdyQT1wHtIGtXKHq5n4uwID4OnUYWjdZk
Z7VOvrKInGgTIA3ePM9zbp703EPqIhLzh6r2VTD0VgEmfh6+atq1NM35Q/aKaxNQW+1NH56LtnC3
9jIGRfaSg/9bL0NBcbXU7JhoSDZ8NYHmrleou/73y8riHy9LrzYfq12jjNpm1vXi9nlIDRRNa/X6
WVNozOM+qKlACKu+yAYS7Tiq91V/UesBGl/Bvcw885Z0uX0o5sbaZaZqfQyi3eStSH6kjpZsIDG5
l9Rx9KdpMBHZWBvWkaFIM8R5ut8jtbB4jJQdAB3/HtnohfEYWWlu/KPJu+e56g5JmDZ/gW6crDD+
BeuZ6Es92G8WesLbahiTq2iU7CwQJN4BE62+EGkht+UMUEnY28lRWTV/6+Ml+doRjN+U1kj+3wzr
EzItYh864IjTlrQ84ijNjwS0FbH75FcWMqMqdfuxJB5SchYcxqp3hqMrqm8s+otNM5nEooDCBVE3
u99ZcB6SuU9+aRaTRir0b2WhrVgEK7lrXYh+m5vZh8rQSBIlxAItfZy+mXZ19TzmVgRPv/VMCL1m
ebewQS95cJIwqOcsP2heVb2qpKoOzBZLUJtx/TrOo/qEqOaZe7R6lT2syT1Ey5zfZZUtPIwnXTc+
yv4YDFn7ptDyjWwliA9ZfnKe5UvJKjdGQbTT+2dZ6mLD87NEjU7y2kkilJ1dpdZGFu0IKYchqr/L
vlNViFuRWKrvkjQ/925SvBK6ug15WX03kjbcmMBAT8J1m3ccf3dtq1Xf5xB2LP9i/hR1qX7U6g/Z
XdHcZD+5LOxl0dXQbe3Gb5XRNwckCdqdrJ6HfNOZafG1FIV+rPS42cqLDop1qrgZATJ23jY1zGMt
quwlq0wnSMySBYSDXUdQDSETW8NcTTT5BUn8/Cmehy1R+RHXrEj0B3cYFRKka/n/cvDjUuur/dcL
aNHQ+WlXHQl4EBLtxiDVB+8t1cr22mu15cv6UpuWTR2NxqObKLF4/Z9unZv/uxvS7sYRMpu44s3G
esMnifhPknWe3zpaf+m7xfwKT4fIQJu8q6oXP9l2E/vL+hBlfTDsvbQEI78W7cay/IxAwUUWQ+Nt
iGy0KA1h3qYigja8XmywLd8BPpzV6eDbxdz/3SLRreolwQmW/+cURZHvyGqmK9Ndfalx2YOr2Snn
0AOnI4jJ7YykVp7TWRNB3Gfpd2vob7ocv2TY0YyJ+KcuLTQfnG58mwyRbGu0eW8OEvJHBWeHA/Kp
3VMxK/2mzuLwnQTRzyId4l+RerB0RKLJRulvbu5OH8567yl1ZdzTtNH2hmn3py5e4ms7lNY2QQ7j
VV0fFKQxpx+KjRlmQ0zMjLzhkBlqeJgVkNVdqxurPIt7qBuCELI4GzwB4SakjyLyysZB91qUhtfO
Y8RdWpRKvlGr1HzL1YlsuVGWzK8UOyudKNrVo7NDuvrQ2GnzaLVF1B2Qt+A7XTvHlcM6L4+7R2tt
kz1B7qF/jDXCqTiEpoJX49q5sLrs0Lvq9Gj1vDo5RJoyP1rzFUUbDXg2yDe55Gm4J8WOBuM6VuBg
uE8aw3i0gjC29vA0rUcxTlRjr3a2/Sgyt2n7pW/dx9hyGpe9vgpKyStrgz6h/tCYfj63x9atuwPk
7DetW1U+mqFor/LAz/v7LDXgGC/T5c8eslscQ48lkZfvZbGtWzUoYwunsin0ngqchVHz7oJ8qMMn
Jl8DcXqSmzt8JZZHpewnD1GV/nASSzvKkhxhKyGh32LcIZIVPn12TXNiUXlKLuyzTp51uvqql/l4
ksNlFfpTytmNIeCBBEfieX1fYVp6m0aEaHKsF9YKHj5+YqEFaEXt+fPFwqpLzo1S3TM25P96/TFj
UjWxANnKvp8v5ujZ0XLb+vJZ30dKcbJD5V2+8ue1k1J3AwJj2uMazpfQ0Wpi2ln/OCiJ2V9iL0an
pQZn/5/qPI+tzpdlvVY/Ty1SaRUTLxQMpdioACwuj1PZtatzxY+71nu0/C+X6/IE0FdEamF9yXm9
jh317Ipk2ZwVN4hKD9ZPinq2mS0f3qh5xybiXy6LtpWhKg/E6rraRbwL4HKyXkPZ5NgIlWXsOC8f
WttB02zd/oqMNvcG0QBZnxXedFxiEN+Pi6N+RI4E21NiICxowWhf5KHuUu+CGYv3KHadBe4yhPgl
68amIUlNjh+8MnIURKZS55o6nXPNUMjvPWM5MwmbxMbWBjt0hi2BL+aVDCeAjewoWzTA0bJ3vI79
rJdnXohRjRwmi4+xIrKwvzCnnLVRu59nXbkAachds4DdxWE2k/I6rgd5JusSEkYbfKqAqf9/G2Km
5H8NSxXQ7Gpdnf6olxeRQ0mThzvBcvnxiv/txeRYTXg/CCCukTlCv/kYzpgEAf+WzLpP7t2DkJej
q3q0I3UrJJnvs89oRHh1e8q411snhY5tJV8UXSDCU6PJj/xz/p6E2bMRzcXfSxtik0HA4V89vLj7
/+kRKk2HPmaHaoSnFxevR74brYLyoqsOsh6pefyscvLUbv3P8ucIoWf9AYmfq7teRNY/Ojuz6myw
RlADq++7+1wzQ5umSqyRiIlHuk84hwoiod/MVnd/VNYleG0dEKCsq9aGVgAfZY+tbuRlHg2IY/o2
6NftJxNzUmY1yPOwDz7rHhROWf6T5/knN/Rf7bJ/26K58cfl/ryQLP/vrFBJH5UkUe46JnY5xC2b
KRh2kAsB8ZBxmXwA81ALZq0gs1M16hmZdF81YoqypQ9bHT+KTgC/5lfeyUpb2AZhkdlIN5lI/NoY
W3xvVJ4leuIcXS8jXDKK7Fl3P2SbrGm8MAX875XBZ51tJaaflPkKnrHESwxW4KV6kd3lIUf541Ah
Cf14DVlnoqQeZE7cHvTKHQ9aoYKBwcME9OaYX1tiH4e4n782YaVhLY7Ww+jLFtkHnDLO8NpgbLS1
t2xwql7bVYMxk5TO9VNlZUP7GhZpsbUa1eZrir6gIzR90wp0/YRVdOShG7Gb8giARNnOp7nJ7D0L
xwirmQTlaMXU3jO2zv5YmPM/RrrKyFtj5OcIcDiT4YFZMjU/y5P+VUFaezsYAjcNR82Pap7hp7Cu
u9SqqbbGNE+vdQurCE+N+IfmZsfHlVAhILiC7N/Qc/vlRXnDLGtTGV19xjmMPK4z5zXZof+U5Zk8
tElbHUw8fswmiq72/xwIrUXXeuKxViSuvlfd9pts/Kz/o+8yNfGKbfuv1/gcGmfucOoKfSuv/Vkv
zz7rltpNLon75bPms+tnnXwz2XLVFbe8fFa7JYDeZvXTmSKrvbqxV/mKg23DhE7PFqp1tVmKZ8/p
rC9K1bmvdanfa2fOnlQSqa9tr+Fv5HT5eRgL73UJ+3ZD3MXhO6DVbEd7Z7D83+pr0Ztn77goQHDk
ldJBaFcvjv+SjZYTJy8htwtr7ovIrPpYzBEU70wew6QozmSgwDLIsjwt+BOdQLR2Z2uavLcidL5z
U44oh1HSe+1LUarj06MUmwS23On+KNnOoVgq9VmWvIwIiZ2bL6XhfFX1atkWY7c8yYMOEHZbhoYK
RIG6sjF/NwgQlYjmuO62Uy18onLZogk092GvHz6v0GQp0LMo3pdIB1w+6/ux9ralAfrSwyRsA/7Q
3Hawqu4doJu7WTlo2iH7gfBRDbRkPRhERa5FQaIqZDfCqpS63oj2hliQBltLsm+amDrmMUl2sPt0
uPf9xk6V6aIm87gpiGz9wPe90ewfou/6jZoVSHootXObB9JqsqGxeDIZrfptGC2DBHL30ysUdz+3
XXUqwgEpwH+dphYQXNK67RKkkY5ulWbXWzYo4XElHXRZ3t9tS9T4QoCKZiKHDFaa9WvBAmcvWryI
ZGvhTNZVjMU7wei8C3qIoW6ftIitkZ0dE8ywLGeE7xZ5xb4a0GzB06VUTy008MchK8d/F3/gEIVz
rqZEZ6JC0VmehUsV/6soG/6oy9cRtVumlS+HaEu35dliHQR5qCmOyXjMuFOBuhfnIUrSZ80S2AI3
bfOjHexXb1KN16yfTBiKZrjL6yH8im4WYYFa/GiWogesNXc3GCrGdSLbGTRiKp+mJFbbfYTS4LYE
5XW3xzE8ai1SQWarh3d9PbBram6jYW6wRGWVDwaWRXo73mSj7MYU/ZPwdXqS15AHtEgAgeM3Uay4
tNhc3sXS7CLTmL8bdT1uexLpx8np030ygAgPVwJJaqQJBkFxFEBntYlEUPxswHs+uRVmB/TJmIFe
/M8IBYbKVQG4iQEXVJCydT6MKBzZ9QgHsce6/jr2P+y1Gs0Q3ITW4CBZgsYHwRwdNLVQLm43Kpca
ktelBXm9HSMYL7JB1slWS2Ob68sycNgm8OC+KBiAPXkdCHHXMZMf6py/tE2D0A3QrkO7IFGVN6Xy
gXZHIDvAV8o2fZOZFzkyLIHqRD0ThKKWL4Wmkt99YG28zsJjFnWspxTh6ScikuMuKpTiX3WyVaTI
2K/hjN3szZjFZOyMhnly+WMyVh4skes3DyextQbLJcf2C0B/x6ly/nHE3Gdb1t34uHVugXz1f0Y1
61lk1IPfzqGzlw3yrYRgH3wy0IkvCYXQcABYYic11132NNTIFpDQJ+AslnnvNK2zld3ckBQBanTM
u2vr//Mo5FOat75vfcXQhztaosMdNsJwh8R19MgkXT7r+6QkUbwsLttBusmGLFcRLHD0oxwk6/m8
82HuxjXE5RhPUC+IsI+u/VW11I8ir8xfqbeH1Or8VKI2Bhri1u9Oq2AW6YGvM6IYymLpDgeQWcaT
Vbe/R/ONfoAe/mUgAc7lEDHq+nT03fXUaYr4GlvCDbDkwEFirfts6IbpCWVEHDpyDTBw614lcUwy
xdJB30dq4l5lSdavVbKXt8Th/pH41csKwN9K86hnPXxWihdJAJGHZSWFpMi7PEghwEWJCITNvG/S
ZXiN3f7Sat38ZC3F8NqTdQ9ckIBH2Zgg8rpbYrhZslV18ulclMaatGCoKPr4ZQbHJRtlFUwLoLbm
jMsUHayQGEPYXkK2NyWStWNxyrEGvQ4ASjcouxGLWIuIr5D/Wc/ge/OVyfK09mkbpQuWEN8+1XGn
o4Ar+cV10R7QFd3dseRdvigqxE/Xm97mtSSrVF1/L5sqv8r+LX/ZPTQvZp21hwuM6HmITQL4XMyD
TIG5IEgxbKwnPbnZkK3GYuLpU+fPs2qzejSTK3kpdcMbGp8XC41I5DN4bj5PuIYBrkRifi5mCPfK
8AHc+iNChOyenWweNs+4LH3JZ8zjrLxw9ibR9Z2L9vDOrHJAArUCSN9Wgpj05IF07FFxRPLshTzc
Ebgbv7sEunENmiH5YRpbsZW9yTPFAm7U1Lq2021+1hR6ciCMGq1/0vrEn5ilCcUSOWNKHtWwCsY2
NNGg1oniZiuS/OBMz7O3rog8aMQRr++XQHVPhi6W4E1PwrObpvmJ+3/CPiz7e6W4vtSqER0RYvjm
DdFfcRp5+zDRPPTcFGJbbIeZJRP+RcubleAIaK+AB7edjqmo+ayevXGTG/B2C9eyOr7XjeHt4v6u
ZyHo80Z77Q3tO3qVrq+CCEMVOyTaiWWZQF40UGeAP6jXBsPI3UOUoIw3S9emCFX26h2DB6RAyRPi
u4kgHOiabgvo2VFONcTPDZkORIR75mU1T88TsEVM2LprTzgeVbzkn8wqNQCDRreNKq3ZoY5RYPUG
wBTWYaDXCUCn5Jtm98tfeEnvQys5tov1ZNRCPXtolWGMmQ5bLxGlj/zOr7D/S5RFErD3/ZlOGt9F
+61EQDT1yq9DAZhEr/udMaMuC1rNH0WN+Y/yNSqzwBIN00rTXUUVm3/l5YddZzuDb6b0BHkZp/2p
skzYWOY7bIDmBOSY3YlI8B9LB0IGijJi/FjmAKys73qiLwC+WVN6OF0EdPgGO3KLv1/Ef3Voj02d
3RIbZPWCveDWytqdmKp+D1r0L2Usy9c+/IW/G4FE0b4pREdZJyy3eiKAVCQRLOgpZ/JYnI2q6Tfw
mHwS7B4PqMHMQCTHn3kaiRuiAeNmyF/7YdDeDOc0gKAMlDB+1eCFbCrImYhc2GvE0zxWAhfCZTpV
aGK8LFlxG1Ew2mJbaW6XjB+DRO+wR11TnJLo6DXd1tFr8xhWwoD5Mj73WiJYfHbNPrHj2h+G/g70
Y2OKeQSFbJ60ylV8FcY+SLv+i7NUJCznatkgzCBOcTqigAE2V0WsDrmbIFV69TCOcMwqswT4Cq4r
rDyy/YnzFlU1aaKud0/FYPU8zu2b6yzNi2NuY4zB9l2fnLwyUQMbBCTWp/ZhWeAxmDzifHTPtBPb
cjcYezjlTYjuEYw1s+lmUBzqCQ53e2IVgfZ+MzdogGX2JFD64LSB94Z5+WfboqtUlJU97EFrHqua
QBfoSLrKqyD8SvPjAlEpkELT/WJaRiSjk/I0Clw1kXOYNhOiR6fYS/Sd1atPql43J4DkC3dY4oqn
nP3xpoUUve/1+SeTmA1NZvGeWySqA4WVgc/sF51sfZcpZRSENc6hce7+81JO/bfUZQM3O03il/oP
SOZfED32dXJ6x8jok62TDn/XLT9PjEFgbdrJSa2BlpKBr/AuBjbrPYkchdDO3YF+jV/LZGm2eQ8Q
WfQ/CycjhNFBAUqUut4uSuI+DSI8Fou75vz9GEfVs2b0b6UFbT6t629dmStbJ2z58QoNzEM4XFU7
Hkjhk6jW2upLmwzfI2F2u9zCgTCzSajUY78LB1EGvN/sjCPz3kv4Qoq68Hy9sIZrU/FlaXn8Wozk
9fWGrUsY77MULzcCygc7bi9FUYkdQtxvY60GcRoWp8UluZZHXk1GM9thxXwRtfgyIwi+VbXhXofa
R6I7hGpacVbZb6ApNgxbmIvWSdEVHH+0zDzmsTpuRNf8ijVMSE3I16r4pSP1irFcOgUN3iteGD13
paEd0uIkot7aiMavnPaLmsfvjakm6FxMbH3d4pY4GNoJY0QSKQKbKrziqGssEjI3++iEt/A/cufA
aS81OsuuPdt+7JUYlRa1u6tI99x6IIsiartbafVEc4t6F06soeDdqKvnbf9GTB9L08H6MLCU3emE
nJ5i1TuMmFQToT9VyvwTuX4dGe9v1li8ZJYxHksyT34Sky5mcp6C2QLOV6FFGRCGRkW05P/tZI3f
5EVzTseOZ7A7mTs7tHW/V6ZxY+Tae57XE9hVxK8wMNmk9YA5UwY5NR6xOlsPQ2ylZ7Kj57wQ9gkI
FFYN4fDFzSBYEFlCxwHrnE78Sg3rHTvnv4XekQNLzAtg7HMNCxG5DwQKbDSUjFB8bRGrQSMkf3Wx
/LtNTPcI7uXiUEdtcS9mcHhK0j/H/eKbfZFvCxZ1Gx1i1sazUoSftREsbYHytdYW20aPjVNdudlB
FG50SWOybO1oJOfFK6xjyErtFCeZdkpHA4ZmUi7nKs3GQzmlM8qYtrFHIn++DkkRsZiF1go8ptkN
46gDqW61bZ1mzr3oMDGMEDzuofWYsU0yde6tF69mSVw2RnlIQIoHKwoy6DKVvLkJJN6KY+vVNjy8
u1Arf2vbw6DYSVCWqfvWkbQPhGP17yJNFGzQgQEZ82D5KYj6r0vDzklrhupDaciJelk3HWvLtDZQ
Xlu/43H5MVkwfRJ4LR/QirGpa8E+gFNFkaFH3YgJrPc7qFofk933fpLF6keVWL1vERf5iKwCfHO1
jB/E09mwZc3woXnh4ONJ3394VktscXHFR1TxiMBLvPmAQjb52mCKe6Rgbj+zQkLo3iMg4YQbWUzj
Rb+VCiyiKflYuqwO4CWZYLqjbteYE5OsaZ4Smz1xGJnDreuS8dbyWc+TK3YAztgrMwFtaq+Aapk7
1pW1NhEl764sQnntMr6y0QwGm3dZh2kW9Nk0+rWiZds+MtYoaA9IMxbAfqOWf8hkaoENZHynqkq7
i7r2L3fISTG3SLM0KvI+uGfvhjTqkLSq7aAhROoPmpE/NdaIgW+cGduMELBvIE2nV5mH/Xs6YpF8
G7JmPvRtGt4WPouS2heQim95EsZ3Aqm9n7OJYLmhqE9a1Atu++VumzMTdiVmLGiRpRridVEdspNV
h7QPIDN0O8O1gqhHjc5UjezJHvvq6C2ae9KSxdhgk/a96qtdJ6pl37QjK4raewccvOnFmEJ84f4P
FxC/c4PbZ1PZYEPcEdIIaG10isIsiTBPJNCKLwIO25zu0hTKUBxCWcEB4G4r2U1fH91RTuDKLnqx
ysRslFpYTNwxxAcCAkHZh1bQe4Xjr14xjWB66FAOfRlrLHoxPd+1vVH7Y0VQo/Iid5NVke23ZJa3
bVLbG2TCh5Nh2fY1xUebP90CbqElXKaZPFBLltAIT6SX0mgA6RqXWems7WChewm3o0Gp1rF4Z0/K
MDUHbc5uMT7G545b1Xei+m/TWfrAIst4GFTjglg6IeTZ0bb4W1T7KsKW20zfWltr7tE86T4Rte88
vckwj/F8QgBhmAekUttIebLrtr9N9qT4Jen6axujvqvj29CjF39KOvh8FWGerBN3ot2AG3qAP5Xw
zENp1eHe0bT4S46wJv7pV1fVshv0xh1/ienWtWQbM1CJJ8zCy6Ao3GuusgqMcNQeXPXJJKCzNex5
9rVOOXVe9RbHtnMpO+WnmPihJkszrmbdYMc+Z/+0BvgdgW7fJuvvVS/SSz7gtq6ks4NRwfjUMe87
UM99T7WLE8Zx4XZGyX8TDzCl+zA8lWNdbGJH+WlO5nhG+c3YT3USJP1kBW3M/6Sv9eKkxPj26gaB
0Xmqju48jJB0quZijtpNFWypDKAi2FkGupKmgGVZkcWFfRaTN51QsRe+JoZ2D8l2m0yoSLhNvBwK
K2+BVtavXVs9K0gvBG5P2hEP8W9anOuBITSTOyzn5vPQLOonWHLotLhRc7PXmGiPwtt2XPFLUOfn
jcruo/aS+ARHSSV7tXxvWwOsHMuCDTcFAo8zT+VlmuKN3Xvf8rA0/c4ZiHV0u3HKxXlqbVRBuuk2
ATIsecDucjd6dxDa2U6eXgdpnG+XKbLZDA98Qfg57GwMCraxk79XxTRtGkJm21yAKM8T0ISVEt2W
Qq8v5ZQs2zZkiips0/Cxg8a9Kh2coCvSLojDZE8MLj9lS3m0Vd0+s8bH3sTqDmaa3g1NU/Y1NxIs
onsOgGMs0vi5ZT8bWSSakSxkzodX0jUtO1YMc1nps7OrjWjaF7WtbVIANrijB46VPmGVgqF40eJ/
DEJyYznZc+LFZ6ygxLbDZpS8daHusJGwDoujejB+G0Q3MS3x9SErdr2lb5fernYJmWc/Uvjmwlnd
to4rfOjK+Q5RQZ4kYRxhcdx90zIbrci+Hb9oBWGhAvZNo+uxr3peGHSGTewpTKdNrosv/FR4y4fu
X4Q/c0T16k00GxsnByMTEZQDre+I7ZiLdDPp2AcYyRS/J8Rn4LkGCthAQO2dCAaWFLvGSiCNowQB
OrzqXpr8AoqVRKBHzh+r4iTIJ9zRVFbSZq/l6/PnBzIL4xm392clbJZgULXwGrfGN9skD78M9Snt
s/iIzpjpmwpwropsRu2cHXaZUE/Pg6FijEg4vGk0ledeCHUuBKeUtadOLwF5TbkPdL/BOt5S96rC
nmVoLPE4WAsoCLMqhg0aAs+hly07OJpTgJVLwUJWYac+FSlAAK85aunYn6YxHk7y7PMQ2WZ/wjOB
iE3PnTk5hNvBt+/nMnf3/Lj1ycjV+mQT79p1C14mU7ac4oaJIS3YtHnwkgJ5NbcjGdDn0775P3yd
13LbyLaGnwhViA3gliQYJVEkJXnsG5Rt2cg54+nPh+bsoWvOPuemC90IohA6rPUHEoym456IXjgr
Qv0voebWx6TKP2onI4CSm0O9nyN0chmov+lOOh0RG0HM1ehyr0fvdFUILUOGxspX3ATz0CtpT3hh
N05zfmQUyVkEjb5ndcWHwK762OJewPUJtTQWCkBmsVaiAiHTyfGPsmD6yjw0Sl4swu5bX1Hr49wh
zZoO1q6mOzzWagJ2MWJauqrq4g2Z+59Nm3f3eyW35G2KZktjpuLPzorAY7jztSxnRcs6Q245S3Vk
xcHz3tRlPvKjKcToD0cRvENqKunoPK0rDFYXZGVdO/4wMLfGpF2tkkPbziTcsVUckoumuLGXY1l8
JPlmaeWiBMEMvml8f00ntfyA6twXzUui0F2EMfuTyc9Wkeoj5pRW+wHh4rWf+84qjg5DCy9RYbIG
DHY0jvIXIOZBXtie30nblUcGBmdey03E0EqWv76B+j8gSqRCoH+/FbnL0mowidc0jnYE6KAfQzjm
69KGx1b9cOb0B3EXhzvrj7y5uuWwOqae6/0KdfXwIJ9VqY/FsV4KWZWFiZgHr/nyKP/bbr/EK+Vx
NPLxzXbCtMcBCa2Vw7rqxVcWJ926wfxTeEIxERjJkz3uHi5JHQ4IyhaDQSde4YOyqt0afGZoV0Du
KHoQf9vpM/TjAxnAUVPaJ0Sho0OqZNFKnLsSXbMu6i+5Xz4l9APHPDPSdVpm36cMQUDFaJxV1nXK
cdbPTeaiSzkrjmcntbICGE06IYjnq19lOX33nOGlEVxssmJ+dovs/r1WHWPXL2EC1bKy4xi4q7Gu
9dOkzRso/O5g37qab9jtHfCSWfHmShqkTQgxgEjZDwelEAmfjjPhNxQhSmMrDbMm4owu4g1Vnx5R
fVL3iJEyrYKMdeLWHNCCUazVTNZ5pYyAtPArXmExad5Ga5WXZXJ0i/mTh22vJ0CrB3PInZWjx+0m
IkWmD637MmCouCOoXMIaW8csITZW3RRnNYPU2LOMWocpykxdGhRnKybjXBQoznf5DqL9vCEL43JU
5K+MMdTWakPqeE7+AvVfn/w8Ntc+2hqbRpmrpwThDEMrlI+SbnZrj7VzwIO+v7gKK+XZmtufYxLu
7Lnd9YBlbrYdFjs+gXzvE0f/KHAUZ6WkfO98s1wjHN+DGA3TF0Vl3dO4vVemUfg9wI2FSNK6sEfz
ax+EF+FH9q8sJJ7GuKDnijinPtOXPIirVa1O+8psxA8i8w6xAPooW227PcGSK6lBOC4dxt8T0ZJN
ETTJQVfIadqZOe873513M6mDDShNbGmVtvGYPm6Kcoh3arXEO1wiUjmR1jbsxAtA/71Shf0VXcCL
ERfRVx+nH5jgJBP0W1KqeC26Q+SphpivzaB+bRvtr3xoq5PfQ5gk208epsigPMcuOkBDvgkSmL9h
nGSQW5OJTsprpyw9VVk5nKwlejcB9R2Mutq7fa28q1Psha5BSBXG3sbvUm8M4gA0Z/AjbJ352awx
njBUBPOnXh08p8tANlpFtE3r0flaE7+uXQdsfeNPJwKfwSY1kVPqySDvjYkIdc6CqnEHY20ntnZm
BWAc6jJqdg3cs1tktrDeyYT/qtW9abnxZz3xwhBiMS5ukZYopmTm3kU09mLgkbVulTD/mZa/kBWI
yJHiTjLXwr2BNkbJPbIhDFdzzoQ6mc+EGD4nvT3MU9jehqZ1Lh3CFlEOnnnqGRbSqKY7kvnvlB97
lDnvhFwabtb/1O+75ZGyUdZlIQ9/nP1o+6+XkLvF7Mt+3tcz5YC+IWqlSsSoct8sBo1J9FKXW3K8
6SOVg2T9j83H/sfhsk0W/2qT15Ftk9bmG0Mt8brrSc6vgASXDKrLpmozhSGc+p9WozeZECz7UwXI
rqcv+2X9fuq9DCfSgIqlbIMkrI6ywDi4Og4mxgQrWTeb6T91JXSZRfa4ck16cLU0lc/ByYw1IKLg
KtvKTNC7x+awk22yUOGmq9HgP92bMpG8BnRjj5PawXUPpg7M53FS3sw1+R0W/H+0xbgDalqvHh5t
rDgRZhbGuTBTzYuwh9lZZYA5iVJZL2ppqi8+VhcMfWP7vXa0jwwg8k1XlfE4+2HmiTwUl2KaWT4F
0wrR8OJrBOJiFxtlsicxAmsZduKQahtNd/tNX6fEUvz8WRR982TG6c5hjD3VYmSKNCfpAebYLmHJ
f8pru9kh7vKe16m9qEOqnsKyi24lEM9DO8bM8NXnZGyPiKFkJ3dg7lmxuNmDopo9w9XEalIy9OOK
+XtoG8GaG+3eCOg/522tfkVvLd+Eg8g9ddZeSTd3LDG7ci2KZMRMo8p3Zl2Q6VERZNJ0iHJMvTdJ
36vvmNsBGG2ThU1BJCnNLPDwZmD8FZefRtM1rJQBNHaB9TEPZrnJ4M5d0wiRgnIsfhDLR4R2aaoD
vXtxU0y8lposIAoH2wbq90YeL9vaTn93rb5+krU+KmYyTONz204uOLU23BRZMlzz0M+hwUaDp6BN
eJVtUcFkF3DUi6y5XVWdoir7hQzN3wfMo2Ujh9GDQVmuIYtM/x0NVniRl3FLRBBVTFBWjwP6rlym
93V6kG34PUZPreK/uDiHFBM6g7B3X7U5w2ypTqat7QRLeIJuW7YFVnTJcjKosskq+vkUpsVP2a/L
pmiYp7VaavpOVuOpKa4TUfH7FfJkq+gAlSTmVYJcgYO+xmVs7+OG/hXJlv+Abu+HNMimmpr/5dH+
7+MI8efAIQ19K6/3OLDXottINo6VDercKDgVz0gGmgdjXPRzKpwmZJss+kItntulCGIFqw99mhfN
J6g5/+x4HKwls70vdfX10SS3cA4rnh9tTpz9UrFQXOV15K6cuomfC52UcThGf2892oTSAiKo3aM8
QiHDdD8sD6p0r+iAYTByHIhTm/6i3tK+BwSCPJ85w1ZWNWQ6t6xJ4F3bVoM4vb+AfJZY4XJwNITZ
Pg5DQNVLdQi78jBG4EyQamLtFYp3w03Bt2Hocq+aJNX3egNyvx068T7m9bBHAL7ayIPTsUn2bV1O
m8CEK9+3wj76NZMSkRCdUxUtRCQtFW92n7MEc8MPWbMyLbkteQJZixxfvKHWjUpSm11kU9EFzCay
cn6SVRBT5joZra8VOg8bfURb14qQtVW6SPEs13XeNKZGezVnUierBVIv6K8xyZEHG3QXrzAYTnKn
D6Lj7YvOa92vh8nguyrLV3W5aNIy3W1dN3+SB1YuHjn+1GEn6Yt0Jdsw7/S9sEGFymV970ZlD4mG
IW6UA5scmxwdd9h7GgdrR2VaG0Kf93babFFYTcF+BtEuRy3kLRguZVlnW1epkm06LLqXg7gRJLBI
/mqdV4DKeleSnuhUqn5BC5TRfcqzd0sbJ+b59HKuLVLm4oZ9miPozhhcp++9MpJscf2PKu3SdyDC
xcXtzJ2sVeVQv9nGgd4x8sRc7WxQQUdb113oW4m2H3M/fG9GIllpRUoKGo2+1/LAXofkBJYon73u
Qbp4UWp2W8JYS2zMYTqPZmBn5GtTz4K9q2/EwkIVal9fZKGne8NUzkZef+l0JdoGTjWd+dHIcBQj
8eqUtYtiQIuMSR6vA1FCNdTREEQ1q/je5v2r71fqWxygNAniZlWbrn/LiGslFXN1Vam4P5MGumgp
5Fa4zDFEYT4HeZDem7TRj46K0V/jJv1ZCsfYN4YBVRyjvtXEFPeUVdlfzL2bn44ZvvRjpv3CbRwp
7sZisXTGm3LFhBzLzqFtgUtY6LLrqE8FC/46zOtV4GjWuxk3hwgg708tQxhOeU1dC80mUZxqTc23
hUacNlfi3HOGuCTpHX1h0lftegciQ9i64cqH2fVq9gXGdJGIftbhdzWYxc5ttAWdnzubSSVGmKPZ
juWJQ9BWBRmLdy4GAkP+NnTxwi5Mw6Os4iLwTOpFe4J5L179biIP1Q0VXA1jfI1qc+GXxc0WVHC8
byo0Qiwl3xt9kq/jVNR7gn61Zy60clbmxpWpP39+JgdJgmIDCMqLFRL9JLUwmdLbiOCNWJn6ZVDa
azDTAxl0tdvA14vnIc5BfSla+Y45c3Ous/xisVp772dHu7SNvpX7kD51Tx2GLKtRfHZ0zu9maLs3
dJFXQujWe28Z021W/JXcNyIER6xZXcuait7iteqJ3C/n4ccwX3M992QNp9by2rjJNvRLC330SrkQ
39/JfZ1rqRcbLfx7rTSrSzvMB1NNVGQt9H1SpfNLthStOuDx0OqEa6iVXdNve0cRaBnp4mXUNZs1
75StiOigGSAbjWVPbDHGTFN2yvRavKiDxl5/amfPjLDQuNflLlmQwDSbon+RlfulsqqxSKoWhFGx
1t0PfUZYsgkLnEqtOoQwhHKYrBbLHyAJIDh7gT2TtQBORHVsdY6eHXU+dOH0dq/KPVpd9sfISl6y
tP/LLOLikBHxeun76u8CBUzbKxNRrf+1Y1Dd8VnnpzyObQ1bM1bNqFUrAORIiyxXiVqCQaMeIxiA
9cDZSJxxG/aQKbVUDc58SZAERD9PTxHwKtkmj3OmMjjLKh51rzDuiDIs5z/a56pBvqgWCrqMQc1U
zsfkePJDGKcUedzmAIyhWA5pSRJ5aYtMek+EgALgHKJ9y6z8vfSr8EXWXHfyF2hlzmKXnUMbKztl
EDEL6bx7U0WuP4vS/gJipAX0whEVsFQWxzdZCWtyTFmdzE+yqrVAOSDjpTtZLac8PviDC3J4ORMZ
z+w8D9H9D8smYU3rqE6Dq6xZ2UCIdUATRVajIR49YS6B6OX0UFjlES6GWMlqqtvWaw0FV9bk72sD
fZ+KrH6Vvz1bcF6jFSsHeUS1AIsmXSs9WS1DdebVzKv71VyRIYMUIwS1/Cl5tcjvX9OSEC+JZVJr
lpar2K439VGQLCCQPFX01WbR7FVBZigQWvpuj/TRcRDY3wEQn2q2Qhgmr0Zjzb+JW3xMREK/lh10
EZLy4S1H122FKUex6lmvvIDgSPdlIfxja8wh4uZKtCcPme8LRDzPehZ/pMizfWIGg0J7OH7YTvmZ
Z4VYFWYyHjUsJM9ODPqG2E/0eSAR3xDBZ2GgBU78ko55DBInCE6kSHfxOL+JOTdWyHEC3yhT8dzO
XTGvskrj9eZL7dPsLAtFiPRMNNQAUPXdRuFx3Scw0J0BkzUCmj2AK6DncOhUNDY7WCxuO54Ay8+H
uql+lE2qYIuTTW9WV/Haja+aX+sfYg5/5rODin7y3E+lvw1F+KvqsuQcxRG6tamtbKHpqx+lFWtM
Wtut5ujiPRQ7UmLpF2Oeh62hLMaFSnoKFPcn03X1aNbRLzMqfnRjaJLeqey9BmKULJvjxSVCY2Md
pygwQX5wQyP5NpAkSifLAYpUkay0+bCTanQ3ekh6qQIIcC2KHRH5mJRfuJ3aPL6lLerEZAm0L9Uc
uHvLJfMJ8D31qhB5TNMGrDSAhW+a3n+yvjmwvl+GXLsaanOEiF6tyEIFW7UgImYhd0ngZSTeqzI3
r23jPI7f9JZJ0qVohbOfsg75wxGAcr0mzqjsNYW8Gpymagt3XkcexDeOP4F6qC8pEbAN+kpik4t8
ZaBWeWB4RGJTBF+rzKlvs86gTZN+tkncA+62QyKmFIo5hk+jG/+ccmzSxwHt3Hkuf8/QYMpWd78F
XdCsrT5sLyRvtZ2Fa+QxsHKi8lHpbIJcNT5Afv7AJKn8baKCSS7oV9R1GEzZi49aUSIOMbTdSkWk
DueVYLiqhRa9VqBUZE0WldVqW4jzBMeWI2ThlzpIl9E9+ZBVrsioaMD+4j3YCC8WAxMezVRvE6lV
z9XJdcuqhZDiSxa7z7LWgy68DQZk7FH0T7LJgH2wsyNRbRon0W5ub7SgPAEQLTXZpBkWgm9tmhzl
CcvoczAYmZm7RPtC8xe1z7K7TT6QVjMqL7JWZFrgpY6fb2V1ZGVDvro9ypqra90tUlIQAnY/3dv0
ydUOvZsLkLxcTRZMSrZ8GtmrPCFwlMlLqkQFjcARzKrj104n+7BcTVmKcSDwp0AaOMgjCHUPR79A
BepxycBJj4ivJvffnEVDsY7c6TbFhDsmS9NvjW+jLVeHxzQLGemKNv4tWoGuNHOnqx2Kazp8lu5s
vBHTXE+GNV4ZJ4y3cix/hglCE3IfIVp1jTiluwcxar4JrQXP1ePaLo/NDT04VngyrOXeQSXTozaR
hb38K+N9CRimnjL8FZhBQEWLrrJAHKXwsGstvOSfNn2KslVQuYh3Cz26TsEIyst30f42d2kYGTen
6IxbMit0+mBaDrIaK2530GbgIfIQbRDGjQFssrPofnzekEYeUWndi+X0Kqi3wN19BNHhtlVKZ19l
kcQNvV0zjAc7iO1rizb6yxgr0Mx1AGiFGcCOzmbiPMsZRATDC1pyrGn8Nl+D+m08btDoAWz++3p1
97vIFN+D2Q8wSp+UK1w6fatoTXevyrbWrDe1xngma2rQFLu5AmB3r+o+Z83Zzge4cZZNozGTzuti
dY0zWnCTbdPsH7WcD0PW6lbp961VFxzBH5VFL6ZzCTjk+d4EC/IwMP9fGXYevdoOn3mLdpaYcAQk
t0um2BiCqyxcNdyphTG/yNroO80LDhG7Qk+jZD03SxS4ruyV3FtEjPKppRM6a5J4+2gz3OSXq6oM
en3ZXDR8kFe/7G5rjY16lQXvEQoePdnqR5tvDu91pI5PKPqo1z7w46daE389DkhYp6C80TS7R5uz
Iew/3i/a9AOCFcgIra1RTE96FL+2o5u9MAZmeGJlxx4SxFHWhCmEupKbbhpetdZsD3+0ydOspvhR
t36w0Ur86ZGEti+ycGqihDaEABjqtJWqAkiXXEw9bBI4qrc69subn5SE19w42sm2LMqJVcZAzMO8
KNdT5ePmE2X+QR5sGs63oECl2DCB/5SqaL2UbtYLuqi+1XN5bQkUPqP3Wt+KBJFbM1T8tQodFK+H
4WR3Zs8NYGcIfGpDIhWklCbqmzrV8bmJnYPcKZs0x9AI3jfuQZuG8mUyx5Oow57nORjvjTmUR3es
O1BBU5A910Hp5aWnqEO5aRq73mhWMAM88putqRj2c59A0Yh7/OgzU/UsUX1pDL+AD98/+WX/bPUB
iu0hOSl4CT/8Lt5aIYIHicVKp2AGgOF6tR8jDHucHARbfVD7AOaEEoLpVnt90zIHWTfMPnL3WxPr
2WoGCbzGKwQiqc9oLrN94GNg15tg0FVlOIKYeNdqO9oFDAgEuFUg6YCU+14/qTNac62mGCQXYCc5
yi4d9Q/WXXQ2oBc2paG+ZF16mBRbeaq6EnpsPziHrIcAZxjvcTPELP8c1smgPbM+dG5zZmnHiYw2
8Y6WYKJRrLJ8auFMrdTR6NCkIVoPnajZuGWP6fLMGMli+FntL1rYuK+LCN8EiUFMlQnvMTCezCZW
t8qAXHARfaDp+kZGaBO1WrktROuc+syYagIBbD6KaUABXhjVCdGyLyAsxoOvtv22xON1BVLDf+nz
Ty4THpFbMVboPg9r2zTI3BaK9pQxV82sUb0YKVceqmw+WQjOBiEgkUyZvQJ31QEC6r7RhvpYd37t
qaYzbBrbDp5Sp543aqt/CUb8A0BMdV6A50ulzuXFAv5xqXTzXYmjao9tXvuETCK4EsYUL23s9qks
CqIk+gB/a/bXQTX1TwAJ9l2NIGNbJ+u8LnduNrqH3JgqHJ4ARIneDFdGBDei7ru9VS2IwKDTPHPA
BwuA8A+kmr7Ty2V7kyz5mrvVr4HDdWvU2Yjg8d6IRgGul7TtSaNEJwG4FloSrNg7g9HeELBt1B9V
ok/w6sz6NAA0OChLwMNoLnJGrS3TaqYovEYdeZA0RJglx+DsEA2t+q5n33uhvKQpPF/EUdZpfAG9
/Ht2jOpI/k1lJExqNNfU41RU2tWE4WHy2pPuFfWQgL+xq7WRh9FTl1fBMRiZYWQa3+8UFmvonfgL
usPy9pYZISu7R5PCjt4n/AE8IyGGKqq63oVi+uEsBmSjgz8VocA2JBR6Bzs0ENzqXtiHoA9xhAgg
02jocmpFvURKvkAEyNdDHH02WYlJbGTuGcv7BMQK8lb1lhv6u06xiBkJw5N9wJSjraxXAiP6KgZd
tsFy9IbBLRwzpzH4iI3iENb0g7Fi4u7XN+uyIyZQ569omqpP/WKwK81zbXOySNVD7chXoR74ntmB
1As1nRWKYnf0vVbjBUnirAFlbaMi+FTIPKDEEKEoRCjjZ28N5UeLrDmD9r7LfXxPHDhNekAORB2h
p7pMj5+DBiDPfGFF0q7Je1aliQ1kmq1UYpBprIb8edtaINSbCXLxeXQJsNd6N5EVDq4IqzB8thUI
JR+l6BJlqacR5CVmRGCzCMYCGFfh8Jgtwes5DbbCXdRnq/4zcPwMgTIDeKOjYxyMxhTAQ38XzjZ6
+xDmV50Glan9NUAajID9eg0GlmEtbKLO9srMW3WN0HThqUUHQrlTMGDRVAX5SPRigsAnsVA6t6ma
rmMomidCjXgpdhOiaFl7hr18JdLcrCz05A/upIMC1X3rYAvnqPi9e1QS3zlaC06nirvvjeM+lRHd
rNngDqqmVbWfUVhqtRA35sLZVV33De8DA06wCDylTKbnAa+iJ5vgcbEQiINUv6W2cwL/MDHLXkzh
9OHbyKqd6EYAfAnHQN3o/FVTQKLI4opARRuYZN1Ka185VbGyEtHugK4XgOJcC9ANg8EWMvPRzklK
6QWaW0jH3kqrc4jyFNomieNdObXmrq8r96/UfYPL1Kmt/3MW9QbOO2Opu0BklJ+R0a9zKwuO+hiM
a71Smw0rdXffAzzbWeBAwZ2QklJ8Fm8dhHvbKgh6qOaGGeCzO1rDazqgUWRTQ0wGM2EzeMszRZwe
RTUU9r0qmPkfRA1FrJ6tF8tn7ugOFjhGJwPoWbnu1sfAdx26qK9pdH1rlswrXQ34FH3TOM11TNqU
2cdnmuteHiTTUZ2Rb0Io6qLFwS9rcYiCqvOEiZZ8GVmdMRAvxSKeY+aj9qSadXsZejyH23jpuam5
ZdBe6oipblWnuzKwsb1LbR4jmLCD0rL+6PqUmYcVfSSpjs6hWbxaxii2Yx6x/l4K33me3Q4eWqvF
XtNdUrtJjiHLg2Pq29HGKCAAwMaOTpYwL3pgwN5wR94oTMAGEFfE92JvUOrLrPsE14jB8P4jcKZl
e4kBE0tGGqowsETTWryuQGD+Uygd+aIebVM8X/lUQyS1/BKkxpi5LWEW/BpsZM+XRIAy657uH5UK
wy04Ep2XuHCsgx401hQMEytOn3MJjTwhKH3gRS1OjTm9Lk7jUDt8sRlRpVljVznyzpH3600elpk6
AM3sMIVX0iE9OWugi1yzOIHI2A8TjBTgSi+d2V2UFv+n3IyTjd5V+byWmLlwIfBb4M88e5hyOAWz
8zKmmsZUsMvOLqm5Y9xUHzNwo3e8NkAbFt/DIUrf1RwvGLf9dAqfl1tGCewlVFDPOiudlBfKdh3t
WRYTQxgAK1fZ+PJoNMADJpWyVAB7+iAFpjrHtHa5QjFrb/hD54csLumyx87e1FYMPISUAiC4Yl4X
KKZFdiH4LsTapMt7HjQovTVAAaUDWJU0/D0kR/znmADrPpnDjxApOMRHt7gulhvbHiG4L3gjANob
bPaqI/q/qYL6Vv2bdU17aodsV481wySowMRO/J2aQBJq4XHW9cEOvxZ5aXxBQh5FzvGqJ4G1Twfl
OhMEWOituLmbi/FA/E3tjH3sjiHZ+o0bz+4hjKyXmFTaOtWRVWrVHOE/A8S4ODmmPj1pafw2qqxS
wypARjGEMryYNFU+ujZJw98DCvRxV4AIsrrbChLeYLlKcReOSKff3WBrN2C7DtLYysRCwKSf1hZc
fZ72zaZIhfsKC8A+q9PbDILv1QCMIPKg2VZx8qVkYoB8JRaKfUkyVVbnVM+Y85UZAE0Fl+POCZk/
GSnwF2uTB52xrsqi38OOKN46s2722Hxaa1nVE7sBb1xbq7BRmmemy/w/bSc2ehl8TkKZdkWczieE
P177GbC36YjkHCDlcg4arSYzjBSm3dupZ9Wi2pXQwI0AdoaSIDGX8fMWpoYzIBVshyQZC1x45zHz
WEWfDeIc9OKbLDt3IWCx77l4w7SsPWQLZqZccHUhCIuDaZ+jBTdaG5N6ABgRLkhSWUx69KEohu/F
/zTJdnl4tnx29bEMuK9uC50Oh/CUUgI9Gx3ktFZXwcbfTqrBxDB8ixuQAv5tbIJ0G0DnFa0Bt2gY
bwiVo26I591dV0NihCRuKDNZMDixjZL3or0hd3R+Ckly/DE5TXAEl2XNHpNVfonclF+0VcEl28vN
ZCaCBAuLf2+oC9C+TqujIFQqu2mBFDKXBTjUA7cOGrwe/FWiaEscgdYALJZHVuWrreSbRA3sy/Rp
9gMo5uXGNcsV5dYDnyjwWp89CVWUjeOcTdleHhnZLXcGWcTg7/Pb5SLyKC1Up5Wws3Qjf2WC1jQJ
WITPFle/XdCoO6kwYrtrSO7DAQznz255fqMZ2fscNWqZDpZFIu+/3MRVOSClhfGdrGZZtQtLRcd/
ZvlNObjPAO+MvfyT8me4wTmMqgFxkr7y3LL8lOelYwDHfHmM9ycsGyVeKvfJulgLafTRNpZ6t0Nq
BU8mQB937K98G6DdkqEep3T0VL3+LvHAshiAUXc1/DriqUiOZNUgMCOq7JQ+3mk8mfS+47xCNfjW
w1z03Aave2QcoDa2SXOTz14kznkg7rOda4Nu3Roi9PaYupPeKo6pzfKvDdFsezw0sMM6EOom2MjH
JZ+G3Co1h7Su3JRvgRXqPnnlbuUWfX7E19EFfSY3lwIiAu+Gsqs0VlHoCyYzQARgzikrmtn7Y1Oe
beNIARLZMfLjfXNOe9BQItrLvzc2DTHqZhO3yZd51I/yzt3vEtTSVWGl00bea3lXkrZg/d9qiK8s
EGv5TOQZcku23V8HWZeFkeIY0nQhEE1EH4fuKh/8/dWUt+bxNsg9NZHPVQWGfSNvhfyRel9zf9qg
0NdE0JnlWtWPdrENQe7yfn/N3O5ngFfGFkN4i7fuplV5C9M23OYzROdWn6760nXIYTuLhb2bgxkk
MHZ8KxU6J0q4DXpCVpIX/+sP//Eb5Ca2V5Dd9VC/H3l/eqjJ5CBNDH0juwA5vnfIje8FgKzxmsLl
vd/cO5zij6/mD1DFv++gQRqviGBNzs3WCHNt9mIn/KZ0meo97jCd4FG3HSjdj85F7V8zTCy38rf0
fnVOcUfeotHYz+smC5/aQVeAeSz90PJZyzPl1v/Z5nbljHBAmGzkm9DH6ZYpDEuX5UXQR6SdTDjW
j9dnOUBUMweY+npAgm0v3+Cxs4b9lFssSyovtweMj5wFXPl//l1RpAc/BCvs5gZwhQWQ8nj35vjZ
0RcAo1GIepG3oXtbumX5Jsnqo60g+rP0SJY+255vVwOYlfTVDhT6SHm8LB5f6x+v6H1T7p8rd9i7
jbmWb8L9FGwFdspH25AgkH0hC/Zmh0L34fGFP95l2SarwfIWqn2/bQDp7UI72sp9pnzZ5RGP8//9
Csq6fGpy636OrN83/7VfVv/Vdn9ty0qIv7sebOVI8KfmIYArt0qBxxQpILdegHBeBg7dhWga6CxU
J32LDwV5euYF8okPQscY1D7nc3uxmRuwPnzSiVjMarFqoU7kgFKGujtZC1Z1HstLPjjd1jRnphKN
rm7UoCB20yMwsyLBu5XMgilf7CLNeag3QVSe7az648HLvyrfg/vn9KjLxsdr8nhX5CHFkLb7HvtB
+TLKol66a7mlJ9CXzBjOk7z78iIFeMYJzAqvXe9Dq1/LrwRWO61y84/WwTH+yi1ElOS6ZcI12INU
91VILkXIDetiJT0QB4caEi/4hjHR36MeuDsyJp68x7KQjz1epicI5bJGntIf+aQf3djItuo8nhKz
RKDM7fayk9HotVs4uyXquZuwCO4jgNF+QsrPDvKC8snLLXr6dmHDiGj4nAf3FXs5545Z9hNx8/E8
2+byjXh0Bqqm2gfOe/w+vR21TT9BvH/cxTKz6UmTZZjJnMza+BZ0IUkqgRfwF7hkg5m4i/yoPITc
GpQTA12UUbO8u46ZnGyB1612k2MfJoA55HN30CPRKI7EOsMx7D67uq+iIi0oyLnp2r0Thkv9UhuJ
sZXXl7/LF9F4aPXzbOTtVjWNi3yqj0crt/Ku+xkbU7QaiwKlfyjkfy/QHh2HIsd+Wb9P7FieljjS
sHwA4+9pmchh57f58Iwgu7kHmlYdJWtniLrqyLvwuwyz7P585ZN49DGPB8MA/Qvv8ZU5ufXGgiCN
LIZt4HBS8BE49OAbFAK9klsmn4x8rQOV2KMFPNgv8A35pzOXBzx69MeTvL/QS3//uAmPvXJLHvL/
X4q52gh76Vl+T3KmIH+MrP4PY+e146qyreEnQiKHW+fc9uzcN2hGcs48/fkoz7Xp3VpbOjclKoBt
TKga4w/3ufhcF1v3xjHA9oMJLcIMYqIrNeZOxmNRDBEfe59yiU0cNrnV7pvktf/C6u8vSvE9P80y
7vvmqb0EFnAiIYg9Bi96MX8lOULoWtwmk/n8uPQG/QOtFeLJfhvtssr35bUYft90pzdoABik8eL7
PE5cqWJGNxdz2zAmpBwUlCIVYGLTJEz8nLm4oyRF/dNc9v7t87GHiXPuM3TdWrYr4OkbkyzVuESv
NyMJ9cMWX0QvD6qtyntxssWkTmzN535uIxGE5rUHAWQeLD59rs77iq35b5w75uN92TdInxuEOniG
8cwUD04k3MAWibq48zjjEcv4qf/+5cdcyRaB1MmfppHiL7xfeeN3D6L9XlyugSpbgKan/8BvGiQ3
xJXy75ti7/ujClBOtbPzePWVCuLBFJmXcF84IYLgIXrnjnkNKDpEMY8T1c792Sllur9/++lKvpM9
5nvmPp+5X8yi1VHThvzJf+47sXUfJTa/1sVO96N+GvX1A77uJSkkNmrzSRmRmhXPlXn2IPb9t7Z5
iOi9z7PF5lyI/2Ouii2x3/886qfljBgtBn75qH9r+3LUL5/kTQ98jObKxofRN93ieDiTqyjG+1pV
3PCiIJQCORMaEYv3Kcw2F3PbmOAJCv2OMUWtsXkfJB634uDz0E89YtPVPRBCpODvV7S4WeY7/stN
Nd9A840m2ubdxB7/s+3Lbv92+PvtOqYTuT8LQfv1KxuHNqa101xYvLjm4r6SneufYhX/NvxL2309
MR32/gniOF/G3D+hi5yTInV/5Mbxl+LRINagYmt+R4tnyFwVW/OEbB78pe1LVYxzWwQD2p9KiSRC
lJkQ+bg5yb0zvRWX8H1TtIr6SCibZXVSJBvVyR7nxztgKmjjc10aJxq5qIsnP3Mhj4iSkRj2PXTk
ekY9LsXjgeg/kqwVysB/6Wr3h4YpE0MQT5csHyFhIv62Ev+kKObHraiKS8ESi/55zHwZzG1fLqH5
ML1XxYQsbJhenTzqq8ZS43Ep1r8RAAPCRVH/5NVdsLnf8eKkzMX9sTrXxen6n1XRMd+6ouoRSPn7
+Bb1L0cQbWMSgZ1QIm6j+WF/n1jf+8X/M+9Z4VXC4i3ZGwRGtClC8mnlOA8T+4pCTAzmqtj6Mk48
ROe2Tz9c9HzZpXMKaT1qZ1CB1xIqBa4BYgSRck0ByTG9uHIc8epH8ehykyhJduLM5FGbJrtRthZV
Yhk78Q/P/+j93v8UzPw0VZiHii3x5wdZS0TvPuge5EotRE+0MEAmRUUruxudnHQMai7KcBG36D1O
Ka6AflTD6k3cyH+jWqXsrbHOJnVSkRxM02QfIREMSxzSmijKimzlYq67hiehf+Ybi3zSHbZGAwMy
Hshz5MNQFW+rq+5RcLYNEgCBjHaNOKvifykTqExqkT3lITwTwSdXpz94rBHdqe/xzC+nX5zUT3/R
fel6P+tizSI277d5QHJydPRhLc6y+Ni5EF9grooT+6XtvqoTPV/JnPNI0T3/JNX31aWJtd4CG0Os
4rzUfWmysN9qCAGuVRizVKGeIUCa7fGZpNdQyZ1pFjI9U6/jAPNUowjvptJ7DJRkq0zHkKMyOede
WS/EqLFJ+p005vpKbhNAel2XLaqAW10UTmLrS9MB4KmAKTrFkb2RA99I10gGYbjMyn5NVBLU8GDt
K9WrHuBkkWtGNBbieWLhXhTKp9jtnyZE+zcPUso3+DflCtW4HlUOqqItQfAoiUhPlD0qEKFZxN9C
x0JZUG/OQ4gWggVsYaOS2986hjte46L6Cd9x1+pK/tKnOq5asfuR5kzJS3zgD64ngxRPqqfWGY3v
DtF6MruuR8JBqVHH6bqFV5XlazmC6WVJnj+rcmwuUdQBXhUg2yVnky2ATih5TI0C/SZZXhVIBKMM
lYPjxoixuPRTD6EkzAQ6HAX8SNlWmZlfxiEqLmJLFEmWWeiepSnCwgThjSz0VnmB/JA7dO86ybNt
LU9SfolcaNiRoMSxmgLAC9tl5RZmIarXMoRPzcVIVEbBcFUnGZggp+5YD1eZfQCpQXrNIdheo/o1
tENw7aYCoktwdeXoA1lNaS+a8gSTbnQXUeXKED7TDLI1lnetUMO+ymRCr7GkKMuh7z1WEHSEpgO0
KjY5lymWonjILoauay5K1DgP41SUCbA9k2sLdjUj5g5fTeKlklu4onVkZ/QBs7m+V9GFcX8PUTBe
7jXQHCj/Wlxz8/5FYDgPqMwEy8KvF+ieamtLMfTVMFQpGm+A6TNN0Q+mBdQZWKuyUk01qhdYwSOD
gQN47vj5qYBqd6qmYq5yfW6jjBhqh7SRCTctVw/pqMfaUtE15SCKbPD+aczaQloODix3x48JNiNq
8NS6AEZts2/foy5900ilgwuH7s+9pcNnBpkIWiErUIlpx9+kO1/9NFLfhyoCrYAgzpPXJ8Cu0cF6
GBVyycYQGcfCTtuD2ob1Lo7D7MJfoED5r+VvVS9xcSWxfpa19qlENehsB9FDZxYV1Fep/Ba2JI4s
xB7Xoio6SIU+I7+erst+0WLcsRim4aESY8oXguWa9iODTZMlQbvlmbH6tLORfljxqB/FocpKVy6W
4+8gh+HUmSCLtuGFU6zmb1B70R/fH6P7cUttrB+qpl6nMrI2SxeL5dZLHjEqHAnaZxVrZVM/QrSo
vsE9by+EjveihtFu/Q3TOshQSY9Y0zRCtFla/nWnyH6SbfS4cA0EqA3th4jFtCnBoDuhn9aeyo6w
ch6jdiI6LJQs9shgRqDZOBWqLtVbxDaVpaiK05PE8vSqssCETefH7HuALsU00Qu3Zv/n/nPiKHW3
ZlbCOZvOH4LTIPKSwcGBnmum73SUU8SmKApvhOE+18XV1tdISH5qFN2ip4HcseoeAM6AwPPQuSZW
/x39UB5KavlWlp6/a83OQ+PdLz7yfCP6w84vN7GKalMxShYBa8nGLZx44L7yAu/UTEUXoXtia+72
U0fbxtjJvHiuGa6hMITHvE/wMJwKsSXadFbZGaQAFNVCJajwG/wfA8Uu99Hz3k2POeD/Z5fY7sBX
yMr262HqJkPk9tZfcplo4PLLtxOjxYcMWa5Wp7ieeBSkHXWjhgGLGOU5mIoUgYmzqA6ui2Jh4HaQ
1+WQ4PrUncsoly/mQWILB70jL76GPDI7hzZRFT8vHDwxBkk6WC8GUHyUpUTvl11FVXxwjerozkII
/L6r+LRPeySqvm5yABpfO6ZvNeQhZMfbmJlvMfakIJdGOz7WQxEf7T4AcKKgvNkk5BllshXrKPOV
Rzn3u5Otlj9SX5EfOzOTH1W/vDQ8YC/kpmG6IDrI26/V0P+yylo9mkBLXuyEQ5HMyc8xagYvQSG9
wkf2HkSnnntnNwvNq+gDKbyOIdR9S6eRffkSdYr+pLhB9qxEezGEd07yKFcV9MuLX8bDqfWU+NxP
BeJ+arfQo5JNsxoXPLNB401VMQaiKYkc1/4tRx3upTaxS5hL8UvilOhoK1q9FFWtrbqdhmvqKtcN
FPEXptG03zC9QrrI6NV1AKHypWqxRZDh620nfuULULB8ZSauvuuxzLzmZv8EhKZ5N/Lvo13Zr4Zk
14ckD5BOMtXmvRoBUsiWkV4R0UFL12//eJZZvwPZUldjiIu4WblPCuAzNGzrDrwnW6Ffr0esYeEL
/9MELfJv55c21bBAxSbjKe+cco1fW47CnJU9JZJhHqq4GdDcbrMnFcb0N6zfF6JTAsb2BALjFSav
fBZNpluRX7C7fCuqPWoSe8UZoqWolqGtX0eydKImjth08llG602FEX30hhFcQmb42rFEKwZadOmi
wmamZ4LuYbMCi4esJ9Ky68LtrIPoaWvXWetKZ3Dd4XYyujx5EIwJXlq5aJdwfIKDqFqBbAJTCNqj
qJoYEeEDqbonUR2l4bvNO/8iakObXHlep1ctBN/j9t7ODzrpFie1fA5caMS+i11VlxZXgD5rZCfa
W+7Uz1FYy0fACt1NVWtulRBV+SKyT2KAaEcXcZNLZXIRTaLQUTkKTAgMZaNiuJrhHpuY3k0MD6Gj
XVP9VlXZxm7sAsPCco2MeX40Bys7Bg1kuUksOD9KMkXVFDYys/KwCh1ctFQzqB58xcIKfDCeUAiL
32WjcNboZuY7UYWjA6RezV5yvUeSUmvBEkzDlHZwF2j6gapJe9yV5RqgeBG/g6JOttDxrY1K7uPd
NLRjakvGo+4n1jmPDAAW07B6kH8PoCX3vNqUM9M6BTcituypGJXYXRLBq8Dv/tM2DxFbhlT/LlpV
2f7b/moNAKYxw4eyH6tLLxXApTMb6TtQXTpvot+p7D7rfWe+VFaPPlCqZqfE10yUjYsYRFw3vraF
fRNDey0+lYHmvJVVKq/sMjTOce5gwFKWqKWgC/sMHemnhPjVOsyWNrChk5xzU9l9+L1RAIgZml09
OHrjHSTTirZB7MuPqKqUC3F4a3yTc6f62ZA3Akakh+gwDtqOmG2O6m5u3BwTzXFudwthSyVdREmZ
oYyLRtUp55l6MnN/1bpqeCgRJ//bcR8juvO5FR4J4Gdk/Ffy6MnhSvT74B5P4mihZdNoFtAJC0vf
36uiW3WUqN9wawf3kZ6i3gw9Mray2cHdng9hWPrRBF5+sHxDWsdKpmJL1Vk7A7zvHq+b6qRourUx
o2S4Dvi4rNparp65G2WgP7b1wdz5hjaP9KdynuwuYkraZ8bm9mjWmf4TTiJikTrPea4+btoksiCp
eOO6LIryEqp1udO1ojsEdm3g7uvm2BI0FvpYgFV58MHMVHNksdzWfQ+9/jkKdOm3BNLy/kFJqiAV
lxm/hrj77kuS9aaYVYLasTI++iba4ExRvAco1PY2mUTFZcmNj20cGlvCAfGDDRUIjHNlED/jQWa6
o//OA/gD8qH0S/XwQQadxAybSXjk2frvBGVktWmfvEdDq+pvbQNmGZ3i6smpWRM2baE8gNtogOfg
sATvyloRXHPdnapqeFD11iRpIMfJcVSa5Ci2LKskBYgEwrmJkHXBv+abYnXOUxo7b8oQSme9dRzO
AfK9pR+XB1FtNJTnUits9mrYIkylMC/bNzlQt6yynWcPQvqi6Hz53Ba5+xyU47tqeOpF1MYJAW6p
xoMY6ijWMVAM9ypqfutt6ziPv+mZ6j67I7nEzKgec82ynt1t7ybWe8irclv3cr216s77yNRt2ZXm
Rw4iC8ucotx1Xpe9YXO3bI3A/sY68oTJQ3YpXQnxfA/yRtP6yuLeNnUEGRlnnHUnJku/Rexo4CZC
eE0LtN/C7tBATM23vOZ5HlBppbYqzMbYdFgKXpqp4MIYVhXeyCtRFR0kbLNLNeK2hWX1EbATn+w1
BegGDEcXxO6yizYVJlK8R1vSzqlVjN+IArw1eTB8DMEE9Kjhc6ADheRerL6FYzd89GVgLPupPZja
/3u8jeTSPN61XY4DPG1ZeTaCb/8cf27/X8f/7/Hic9Wig7nt6Gs9NcJlx4L9lndDeVMtXd2aUxty
GeVNdKQsfu9tYghCkdUtn9q+7MubEzkrydmGKu9EURgT29IpKnnDlZH8bZOxj3ZSfTMPE5196DiL
soRv4OUPUlIbECbhfPVK2Xlri3t91aJjs0p6JXsQRa/zf2Xti7pQqmKt+pF88gqIeDykRAWFdvlU
T4WompoE6f5eT4pVy3INrcd/ekX7XBV7iDa07Y5pAKBtbrofaa7HPPTG3n7IOV3fW+w/UCRz3iP4
TFxUebp3XLikam99G8zW+a4hQEe00OkeDNvGcDRCbyWL5YDsK2xiiMf7Kpc2muqMrygydNuGowrB
0xdoWXvxGX4CnK8tauOMxbVzcRuFRNd0bMwrHlTO2jO4EQPXAU3bqFXdH9TSR7P7Pw47d3Mdw88g
57L4Eh2iaNHqXtuArGCit9Zej/UccZ3avSVWJN0QiG5W6s7BRiwaRzRdNLRjECG39AVTEHgxYV9u
pSJptyz+kMXX/hR6/YHESPcahDjBR03dPgRVq+zksE72bh/rF99T8cSQ8vEl9uM/gA6TP+zsYwd/
kHQddSysf2/4yWy1vvEuRVZVt2wqNJnpoZ8hlzgN0NSJilQB2TDq/KLE8OKRTJbXnZM1FzFeDMPg
aY1p5IABGuI00eTJDmQeL9k2unmIdazxpYyviA5hEGFgjKY1cr/BB628GF4TbQuoNecogVSh9fp4
smyQxbDjzaOVdME+Q8r46OiBsSfskR2cYewOSdH3e0kO8mOiZRj7uG1wiioXiafOsk9RPuD1WhIk
CZrI3YR1LePAIJcb28l6iK6ILiMA1V7JT+TrOLSam4vaE7rBYAd54oAGKtr2cWyw+sHcuX8KDOSR
G33RNj5BKS+Tnyty0Eu/l7WX3rbR8kb39BXvmXZRBEN/dvGhQoI6jVfF4AcoYaEfx7sJwocbjz+i
yl67+JG9kb2u0LUJJq79GDyCJf0TmPL4Q4q0HwR+oZcbHoFyz1Y3Sc3L2e30bTsdwQ7x7wAHlmPx
0LOgMgdEOoGY/MjAJaqN/t0Ba8ASMOmOaKP21zKy1EmNf0R0rTw7xtAghcwdwMoo3yWVgpAM4n39
JUSthUl5v0t1KXhyJce6WApsWmEE7+stlDvD7XZt3A1vusnaSVG8JzvjTlGGNEM2QO7fAgCAay/v
2p3YSw2jfal1yiG1lG5FLDE7wAgKWapOyGDDwZDDrRf3Jn1AEFEMEVufGs2pRzR+7ZmH94nQJ+QD
5uOItqKw4aGRwFsmOAZejLzGyrGWmpcGA8tD78oJ8hWckgS9beKWHUyPqYqinbMe6gyfy6mq6gOk
Jd3I9qLqxqWygJ0YLjB5gCRnWiwKpkJNffyecn3Ij70TFThYsCWKeYzYEm04jTO6UoEodSlorP/H
fiOCUTkE9f86tqh++mgLH4E9M6HFp7Z5F/H5fZCPhyR+qwbff+KZ6y6y0DL2qgu3ok21R9mx3K3W
+dJyTPmbLScLr2aR7URN7KRrzmPdJM7ZMKQd0kXjxWkqKIV1Wr+2vVUstM7yvtee9AShyPmlK8om
tXkcoAO+9JRUDRiAKG+ThH8IZjygDhL+KIIy5LVT1W+T3f0yMpr8TJz7KCPifoYoUJxTpfA3yJmO
i0iXi/PcIXqZYP0dp2PJk9XWUm5egMjg3DwdQewiBs7V1uythdWV5Cz/8yFfDi31EXwh1X2Jwagi
mDl9yHwAUY07eUfyKzys7E6yTk3vYUCEdSiOL1LrQyFRrauOkuM1Nqenr5KBMNB9+94G0xdLpdje
WYQKzpaMcUkoI/V/r05tOHV352AqRBsQTGWNLxpZkKl37hDjRFtRyslG73AFENXa1NJ1gCzMqgkH
wvtF+SOAuOBkcvmueAP0tzYfXqycRXs5VO5jOqbtCqhYe1ObEDVMq08ebA1RlRARt/NgtN0uA1WL
gmMAZh/bqr0RO2iCTE/xzpKDSxrLxSZhrXuV0dolYkD0OjZKicB6ljzz7fwlMW/7NTJRQDFGXf/A
U/TNrWLzZ264B5lApocSDrymqIyYSj9neW0i30eQgYRG86cfnJObptlPrQq/SzpRap6WAOhBDRlG
ixuWjtSCgaRnMibds1t2FZrmLCBEb2/5+dFPoAKK3hQLz5PbjtVC9Iaxn+B5iaac6B1qM76Ukv4R
TUci45E+xGXxKPpC3SbmhNASc/LgIa9l6RLiJMS2Z4zBg9gShZx476MqF/u5SWzhhuqvQnx87nvN
vbKVWNuQRNRCtFmVj9ykXcE7RRx0OY+bP0fuknOlZ+bBHVXGjiGuVDCRHvvIyUkRuSRPlFg5Onaj
HGV4VHDWA2Ubj0jFiA5R9DaqQUtpGlNK0lBs5n0UV/qZjznKdv85zKchhhXCIRMHn4/WYtOxbK0h
X92PK7rdOOQjPo0cTUlaYoelrzTTgQg2HV7qSiiCMFg/7Sg67h8pvqCfyO7G0fWXe5smvsH84YMT
cQm6ViPvK79e/etvmkf/Pa7yK/HQbbh/h+ksiK1PX3b6cvfvJHruH9rkyUOIsCtU8a1R2/Ixm4aJ
Aa5eEuYRm6JHFIM4/WJTtxukG7ofDhmhs9R0G2Yb2Kn11bmKgmJZYmDhBVDNvCr9bmTVgIYemMZW
3pu+O24tp/kNLHdYxQgrysHPVo2wjtRN/Cgc9MGcrtn7cf2rTFxnw5zpaCNhGhRqsFLMYZKydX6a
EhbZYbOQSh7kCM3qyOHbDjHGCncru4xeWGfuIOE961XrLFpuO3Q9hqfSLQAXN8+K13MwaH4oYkeX
Vq5OVgj/sgD1REBnHRPdynT1u591J4ms55BhiTggwZBPCb9MIukQwffdwSNmmepEx0BSbmUdSVc5
ZMmb42d0LdyjzlwEe7mpqetbaFJxdL63KZi4LMasS/bzXh6RvFVSIrmEb6p0FR1w0L7XI4yrom6h
co6PVfFYxXp37ZgI1VaJFnrKkrwbgYwgXhbyRbxnKcdkBYccbA+KxkLZoe4XPVRT3QFvaMSXVulx
AJuKIXZvZQePP8mOltcZoP4pMqLFSzhm/UbN0BoTbSkKDNsRlzUCpv+0NSMTCSRN1W2Bi15mG+5D
MhXIUTi5VVxrE7mmuEYXp2cOcx2nIoi1fGcP1rAQVZ4g2jVEjQLCUHVvmtsrU38NjFo7iCZbKlR0
yfoRu9AqW4s2UWiqq5ImQrNRDPnUgWKeNlT3DxbNhpqR3x2ydC8+WLS5frcwnVpb1UNJxnr6kqIz
iOT0aJgIEE5NBmH1i2VJq87zw1uWrzMIwddaUYIbOfM/fVC4+07RzgiRx6ces6qrKOwRrX9krYzN
3BYPbYqJG8r8kSyFEpRGV8PzujlERmRcCfYb932bwFyPmYv7kV9XyzS1WbS5MR5Do5Hb23sdh6Ri
U2axvgTnS7+fG+pxmjyHlf0wOswO2rEgV1Q0+tVxIunBCI7eVNGC8G/RG+V7Q9TyMOjxtCyE74P7
H8CMeVwfoXIUjzx6xYEsOTPxrgiuGN41lzwbVvcraswDD6xxvUAVuXrIysS76QTJbmqYPeau1x/F
MFEwJVMX2ALlO1EVYxVU1ldGAXJc7CXaYFTEUBKiM2u4funInnONU825oss9HjSt+fDcEpWQqV21
khYnqXDhhjbMfzEMBcw9mXv/LEYw87vKgaIdg5HrLxuCeid5jnmFLGpdcRAr1opv42XQj9ZVdCg1
4p5yTnJGVEUHgin6pYiZMOK8IaEc69ekkjVt2QY8f6PWOM1jfWKnmJlV1jZWi3BjDyAmkLP0bzls
iBX2LNFas1BGW1p14W40R0M5HP2WG1LPwU2vK7ihWkT8oCceamsxpkKTl4komLuMuGXh5qmOPbON
3MMOT8IsxJ2U+lyEh/9uTVX09V7TGi8/vDUc8HeTtYqLOfRBbGHXnJC/PtQTS6iZIIxiSxSdAEpO
BYtagJOiEenaZuuoZLz7EMGXbHjy78CrCectM+0u32R1JMxSs4qdiA9zwRwZqoOoJ4L10OrJqz4R
j5qJSVNOXwFvIphHpuAfGQXCbqhBEhRAd/cgCrWo+xGDo3LS3/jPpho7P4NIRQOjSpF9FN1tO8IQ
FZshsjNI/kchaQ6E80naobJ3P2P2gAVJhM5IaJukEMVZvHcj9nKcojJbtE+wO4BhBn1BX0uDJkGx
a34Pjf7LRS0izoptj/3XylAePXwdD1nTvlmc1mOAHdimVvQPf9CddT+haiMOkzlHnjjJWvze+WyL
LfEPkMPy17rHuZJwSTvKjboqI0/f1Ri1HUwty/cmi4SoCMuFJDfbTjefY361YfQw9CF1yPzDXAJK
yZzcRpB+lIxVWEJinkhp6YS4tqY/S2wliDasC2RBeO+2yqFC2cIrTBJdWo4SXxT3p08nBooy5810
KiQULWUpSYlLvJ+AW+EbP/XEl9aaccq6sj9UvtndC00P+oOrTmcuGT4SRS0OUH6Lg5MWiI6LzdR2
WmUtNoX1qtgSRWS5BWgnBzWMCTufTXYsuVZA0GHS8a8XVu5Y6T5IEAKYOKLTzxSF+MFztUk0lGUU
fDPdicM0ThhFcToywTkVm/VIwCtNrGE1/zPiOp2rYstROuytIPDy8M7QCaTQJtjfXBiN7m8b3ThG
E/ZeXAeiCKZqR4pjMwbVSTTlroG5g2czGxG2Bq1wNDCllv+3zbJvsVKVuI9qKRywiTV237QatdtH
iHxBkuecTvoQhY6NgShENQxQIVYC6U/JlLI7YgxZL8bKanFFkcL+aNnZSsOmq876YeElWOv6+FOv
ZLtgFaPK7pbYzy8n7p+UfBLWZT6Cb2yG4RxU+oHU+VpNWnij0TnJCn+BRhmJ0jH3TyZYmLPnNkvy
7dWiG5JLovCKSJ3CWDmorB7lol7yyMhJoRNZzItmj9zAtLQd5Rvse3U3djgImTaetNZrXdbpRicJ
A4q9afFiqbxNUGNEiRO41CbkR4AJrnjh8tAIH3RVMZeDMkhrV6qxhWnVDdr/yNONz5oe79M8J36H
JVFQ6e9FV+BZOMQb5JeCtQHRL6ubk++V8oKXI8xkP8tWFYQMvzkh/AqeJCSlK8mkXr2QoApcqiWi
bMGmKyaP6FoDhUuIguT0cszVDn9ju1rlSFRUNrHGtv9TWZwYu3WwSmH/sXVO3hCFywCDLTcNZXRN
sSgNFMLVrYzwrYb/+YBpZtH+CV0Y2TJIqmU/GvbWRetGyutdrfqcBHToAt3kTOs+XPGq08HFdC+O
PYUuMYJkPlb9snh1T88WRUE7xjL3abTVpAEisATev+mkLTOKcUn+8YPJs7+2B/j7uWRGaBMB07FH
5p463BwbeTTgm/xwL3WGXWTfeiSQdmQ85RNgWtwzbBwY5JQ/OoelC2e+8RAMtj1bxmur0dGcgvXk
S39qF2+Zsj9PV5AamvU59sffBp3LtOJFWbDIliz3kqnNzyJBHUnlFl0qXYtZ09CRb/QtHHPkUF8R
ED1lUYUDrglPDAb3KiacoOmQwsdIjpdmPUmKoLW86NX61eV9sULldYEvM/6gCSkcm88yCydAE2Js
l6ByBhS9jHNTSJvEq9zbgOL6WNg/8hhXPU/2vg+ttKltFoKd0q6mCWBrav4RrNzGcPxfEjqsi6zH
m1jpxzenIGBBAFKRfltYJKJrpAV7TSGS54TyDcUFe6kN8cr126dBsTcY4QIf8YFiSbpMtpUVkhT9
jAql2YxF36wGP843kv3iS2m6MMLEXZdxSnymTTeGKWWn0eeAXU1kMFCUB68Pa6Qph30jf2fl7y+d
wWrXTflYRVi1lvh1Ec9fm07+rtQt8iwIJNkapsd1+wIiV0PsKPSXuHgmC2aDynJEf3XhYJi6qIc+
WYSWvzN0SV60SHaZof6CkFihA5JE5itmflTIqzTEfcVGMVRWmp2ieQZ9w6vntN9drygRdcp+hePb
qEaIr8X+T8C5yapSn7FQfG7BS5J1QS21OzpIpk65jbpv7BWxtn5oLEJmgIBNV/1D+AYJE/M97IxL
1pO0j52TrjIsUbqzJjP755kerltch+u8Orljg4FsOmyx5zVxl0393fAD52zi1U9R2nwoDYbycj1c
9ZCZfzNOcr0ZgUCs0Un06TyhU0QmGzDDCBt6XBPLMmsQBAu/t5ykRZljCixp0j7vmWT5ulIs6y3n
Xl7FFgF/LAWOWr4pE8O94W1Yr0nthMu+sJ7NPllpacODQEKGNo7f8LiPV4pDwrsq62BRVckreFFI
jjVr6D4K8EsCvWmWGAlPPrEgo/t1JcUviPnfkE6zF9Vra6JAVwQRvPtubwfqr0yKfiWB+rMqNMwC
S5T5ZdZQRLi3adcMGzshWRAoYNntGByRP3hvClHQPkHsrxuyRzksLsUUqEqHKRH7W6ssrBc6vrAP
VLZq9QW6d+W6l8yJ7pw/tH64CDKTaMkE1C28fp8pvBQSMEIm4n1ovfDUNL1lqOzLJHiwAGIs8ji7
JFH2J9GsfVGY36uAhVevX307Tla6HO8AqhAPcmv8WjoXXr3dHWrczDykqlcFCPR1o4Uo8nRttDIl
3OhVqR4WkpH2K1eTftooG/luCxA90NY6plJqbZnboS+fsHkjDZ3oW6IAW2Mkkumnz2kvb3RcvTe2
b4IfBrMSGFxmUvbmyFl4aJeeb08aYt9azUdtPH4ZxjpeoT/z5Jfjz6w3X9VsuLXmUk3MYmN6/XlE
mjMyUZ6r8J9UTPOcIWNtZxU6g5lKRk2v9pHrAtM2t10grewAr/v3Icg/HC9+MvPm1JtgGuXuxa/j
XQUGJ+q5JsK62iDJhjRNe/IRDgTQhjBaGRurKGcFLpUrreT+RFXeiHdFlXUEcQc049CHRjQA7wrP
+Bjq/gNv6mRhxdJzZSNkUwfqe5VEPzvk9LSif4df9hvYLrhYbTu2wb7Rk6cBGvkylrNveYN4eYAO
UxuBqOZ8POqYiG0z0gBg/jRiR9W4JQGJmFq195rmhqcRHoI28fGutn5XeoU0BW9YPLaxek91JH8R
UF5IeoflpZwi2xSf1Dq9RUjzLJSxM9a642x709m/JxUCfagN7bPeqNHbjwDLD8AjfHw0cWM/YoqR
XeANA+GzkE1XuSNzl8gOUeHa+Ckn9SmSu7eGL8XS7zUAhIHSZ/zilNKRJ98j4LJ80TQWp967KDjT
Z4a6rcNu12fuptpVXbqpOC08JFj5kzvsF+T2Aub/HVLAVn4JiFLtavzU5Apjsd45RRlan40WkU9J
N13A3dvZ7u84xkI5Ap+W9uWr2dQn1amvjR0v8XO45bX3YSSsG6GQYd3Qxe8WnHr0SbN2SWoGlwcd
68+Ra4OMALLxKdOGUumY0fRrW5MBGDdbnXXG3mG1nCUXrEfL/6PrvJZbVbY1/ERUEZp0KxQtyXJO
N5Q9bZNDkxp4+vOhufdaVbvq3LgshJAtQTPGP/5AHZDoYFVcLv2r0wEqz7k3rvDhueTp2K6kiyOg
LiAcWUX0VDn5T92NzarocrWWfk9iJKLDJtYPg+4/uBZF5BTjnF1Gw9FqqbLrPvzoO667uTe3Dmbe
bjucLdA7nFOyNRZ3jpYzDZUhVqJwp7DcfcWDEKJTBIRmgR02g8WH7PIxEnkys6Abxbo3XR/Bv+et
hlQV6+KxLfCIGjJN35oWng1tkzwQAN+FeNtzg6OSvPe/9bHvTwZGZHRj9t4LuydNTNhu+v2H6HAa
n7QE3kv/0bT+NhqwFG0TMor9zF/nQAQNA44cYvy61DUuHoowKdJARiACva4XINbZvpgH70DI5Kub
YN7DHbwf6m+jozaeFJdnhb9OmpyEVpEwp/BQTDldZPJgsPysUSfBaiK/Z07kKUqqX0JG45UwesZK
1nPYegSVlF8GznXe3KCSMEgECxOPfM7y3Efy6FAsRl15O/gMDckXwerqjIDohVr7xWNoEdjRkhVh
jn8mmw4g84bx1vO51TjTOvP6JWGQu7lDgFTa4qMqXzNTcnWowGlm/WIPxUgxnmcr4VGDOTm8jSj5
HcCzu6NdLQ5Z9ojf26ie7UptDNMeKawIzUhcvB2c/k5TY31ItOzOiijIyaQtTbvcWSBTUs6KgjYe
doi0rdYp1gBCz04cfeFvhXdqBmcvNiRXACeN9gvo95lU2SF0rJFk4I5p5W1RY2OGxb1Y5bBt97Md
NesWR0xfpUE62+em9+Gm9j+2dkPU8ikhmLUEhMbwEe5dVm+QMt6lgxBbvZTvmCzc9OWM43O1WDR/
SEFw9egbiPWr+LkWLpUQHCgPkGAl9Yi6s0qwmYSCXno7SEs20ZCuClIHcY8zoQqxP9MeC8hBTWS2
O+ZWWNOTqTsnmXIFxnzCmSBUgqnkj+2GwzrvcBwuNrHh7BJn/JjHG5gzzzmM1BW5IHJTGHxORInf
osSANjLTrztolbppgeDtVw1nvoXbFuAe8ma2R83YOgQerXxbexSV2A4Y3C6LVLXCBxUp1ASBere4
y5H+kbGwadYR68D3Iba+TEebtqE5YJaMhBRHQ9rTPMfejorQ9jn7Kw3tAIUJsYkx+hVq/C6J8UjK
rF/L6cqVMwL327gmsW4CIdrYC5r6feLpJq5y7joj5XSl+Zwlrm1+Arj8kKFcH4eMqbXJ4H4iqigz
jQcM+4o1VBkElJax1rPKXl6wScCI16bJYN/LdsLGl9YYx71rDB51QFoHWM21uKd0b6khsaPujlrC
2VY1YtXm9XOal8iRnBuMMddzRf2sOp9UX0CKlZPHO0XiOK6d860Dhb0W35Ph/6mLOV1DZKs5Tft7
t1Tvbqv+4CS6n6cpcEzjoxoTG7dkhUUv4otwbGz8SVQZMAfRa/E4ZO5933rIMtLiPHg9AxSpM8j2
31O7I9G+sJ7C7qEXOlbdeIiSIEbiju6G6zEuz7ktTsJwuHSjjjwn5hiN7l5quo6hKtU6TvQ7Akee
zYFUTL8vt1E8PcShPcAFdO8ZqBDgkoZ4Ns9vnv/gORokEXPx4iu6Mei6lAKbAhP7umidmtV6wsWW
mPPV0PTMG+KdVpfnMn/GNs9n2BnuOSeDpo6tzZgadGKDwa5mUm4007EC76aNMOwE9IO7QDa438M5
Kd2NkvqblueMWnpzF4547o0hYXg5NmjS7YNo6P7EEuq9bR2oL9oyp8BQ7sqmqqT7Uhc9O1BJ27gO
56RUJX5gVIPD25CHkPtaEMLNLaVlBJ6Xfk9u/BYzp5ymvgi0AW/A1Dengzu9ViLJN6G5ywUD6RId
KhrUaOOQA1OJ/i0rowWhpvMPU74132kCbgjMShoDpJW8Om2XIiKdnOx5HLl726R6b2tFyTE4HWPC
lvFwTEi07/p4KH/XIRkZWVzfdlG8tQgS2frTeKwz8yvXEOzGKc7vi9+Q7P7ASHpmIF5tNTgqK8kV
v/E1l97Q51JSqr0tp62PC/A0AbfD55LrMItwZ6uQBUqUCDlTrbRF+5eHYCFJ8l2F+Ul3NUzN05pk
odBm9JS0+xiDjRWkJXfVVOa3srCdyp8Nxy1J3DI+XEPbu/MIfuLD5rHq76rC6hS/7m/8Zj6pqNVW
mvHtjOUwzr5ZFpAGiwvBfGliIlzvRu6mXIoIDstPKDFQv4df8i1vQ5+I5YQ1yiDovBjcF98Yj1OD
GQk+c2TJW81laMRnyZeFJcp9kvnmTlsil+N6OuW2jut7UvbbJKFP06n961q9cI1CA4FUvyyHzqaJ
ph2vYwreRxjfxgdihZ4zw9TWJGDtXhCShislQ9hD3/74Kj3rFWz7yS16qk2IqfYM44zoaqQTxzzz
aVNZokKLgpdrE5ItWK9soNe86475IQ24VAWcCQDbh4oPb1Uq617LMyBDYb0NzC2NSA1r0n8WPxU/
OsW2eIpmZ2/kFOgiIpSP1YkKAKc9eljPxLtV9hZEY5yEAazu/Di6r39YeEMmPwpl5RgP97mgU3Ma
9DSpIhZF6G9xQ1DDZFbkQaknDEjzLRyuu9QdTowVEPpp+a3Io25NE3hSi3PrZD0an1Hpfbp9+9Lq
nJiZ/UL2xaPplGsRkVNIBDAu4ATJTjdtw9WCrAuG+L619Le+s780dwBXhunWWmTXpTpgTMr9350T
C8XEcJD9bSbxAWcBgAa3mDcb7+HSvHpadJpxKsRS+5SZzgxw1/6p5biVrvaSE0m8cmNLBaqi8NZt
2AwhZwtVTF9WPlJxoa9skd9UYfdVCiQUcT9jSgn9qekf3VwcrcJpA1PrqalK6Pc6BtVjqmlrseTz
9r6xQQpOFH1a/YmLeI9xxU2TxFs9s79jrwGnapgCkqRKlGKyM6f6NnMIFG1kfqgHIlN7vd7ACv/M
jBa6qElCt51s0ozBc9rBfwtLjIPtDX/CsY8vblJCElanUjPwd3KMeIXoMVTWQ9ghoQjD37nUnkyi
hEanip+07APPxNKezUCLdNhYyryd8B5bW53xx+27g+knj5Viso4C8LsLlw87zj8mY3jNSnTVpC3g
flXxPyfqdsrUuUqh54XRJyXEJ8Gq8cqthq1dTx99vejydG7kWuHDCJwrvMdN2HbU5gtSOe6Y4sVr
awKa1ROTAHgTNCH+8G0SKbK2PBU5cUqV/VB4SjBB197nSJ10iYW0X55NlnDheruuqrygUJjcld0m
Uclbkjci+JV2/ce28q+wruFamtV9gVtj5xYsLk5D2pLdYY93nEu1CcmPh+WEVtuoj+iMHk1tgJyO
8heVxX5S2BLGZIOmqQ6o15cDZyOc81lYa52ZKh5cEVqQUgV60M1jSlJikm3nyD2ioPx0hPzI5/ky
4PPFWM05c4W8OhlubVq/9ssKDqYX7cwmDVzVQzjWSItK51vESze41s47aVsbG3sD7j8GeZR54Jlc
XcOsD3syHXDRhwY+ej0m6/xTteU/jC7gjQuesrKo6DiLy7OVv/QiWxOgetfE3Vs8MAJfTsF5ImIK
Yom+jRxOFPQTt3Me7kDE30K3uwW5vYQY5dMloEPLpbEhheiYi+Kxi833YnQEjV5MWYueyvNxeRId
N8YyebxSBSIdUAbwuN7TjT0Sqv1Wd+kfut8nVKDdAdt8MpXncI3u5c2uT00dvlMewMeIKVFCgPqT
xiCnMQhb6Sc723iFuYdlBKyXThYlg4zIh9ROlVtrt/Sar2MBtjv37pa87HJd2Y6ipx/9bTFjRTOL
PNuXzbmsNAYEHGDjZdof+t7VhBZCJKG3H2cN3WSBZSUhWdHoRTdDomgacU5gtq8FdWoTWzzZu6kt
jBstZ4IlUSIwiXBp1LxYR55h7KbJlwfkccmqmchgGg2reNCmFtN4N2t314d/t2FDn3Jdtnm4dpFw
YMRfm9yrOsLG3aIiy2BJfxrfPJFgxk2AheOOUyD96VC5SNIROX044MiGgH/qWr225//ZzgaFai9C
kD5M7GltXua8aXcDFXqjuIcNDQBk0j2SL/zZd/mi7OLuM2vqIIzB37nhr0tmZzDlxic8Mu41LXS3
VBcROcf5u9ZjqFpZlPaOMn7C0uOiocIuwvDLSkUfABF5a2wDhG9h4qyX/E8Oy5InbxK1lGyxdoxd
OHyh+yf2zT9DC317YhEO+/CAEzMG6SBWnW+++hmm3/a2nrSzXN4uWSYwlgN9SuF873sv+Odhe1iS
LDGXwTClp1l3Hor6UqdiWKW5eiwjps+55x2aWgBpupfMRE3uet/NaGPiH8m7yc7v02V04GsFsOHY
HIUeqaBtLK4InxR4VGU35GOUaxnJkRl+t6a4VlzW1qEcBIE6Nt3b3opigdkEzA7dwZHAcGs8UTPL
xaExajapXV+adHgbiyVocUyHXWgVvyqZ23OH00YEvK3bdMpW5HODnSzmA5a18WP9LZncsx/9mq3F
TLYhD82j4awTr2R5TB8L9RJaCe5CHj1aHFnRCon1auzwchirMfD8lN7ZtdWKmeouTXTjNfNZrfGO
pbsFYhkL8qGM5Ch60BdnELf02E+OXry2hZdvtEYkEC2iNzxGkLB75g41kx5A9GAZXEiHLrFDIIeA
VH2wwJ6bwUSsbvIdm8u0ddYIhrSzbEeQKa8yjxazsK3uOZ8zSv5CAVWGA8MVLFSQuDNxV91ID6eR
u+SVuRdkjmOgaBqejBxDQN3C8mWoamhVAFZ2/Z2lEu+XUu3zCZzZyG3/YIpDV3T9aooYTLUz4JPr
Zp89IB93m0pblZAe2ryKD1E6LAW0+W4jcVmBVkbYnYzNnV4UDFZM+6taRk/hhwRhCYxMo3btTi2Y
JTTZ5iZCGthTjNyHDmdlWQF29jq6k+F2QF8XwFGpN35p45I+MfZwlsSaXoL4JXOvmJdxwuCMkO2a
GJcKyrvV2GT9vSQzfd0Sb7QY8h/B5c+RLYO8B7cZcdQwFLAmtVR9SAeJ4wd3hFiKMJB9op87pW8L
asrV5KKcTmYSy4V+8Wth7YTeyy0OkYdZpu7KycpNbBLYMkfcHKJItEcF3p55ENzTbHxxSkimevfM
1Izvv5yh/oDIhkmb3uQVsDp9Kz61qUP0yrDFiwEXCVkmp85lfiobQPvaGjVEsfhB5n6xmTuLm7Fq
37Do2ZT2Un9WSOPm4WBnrKR5Ur2UzmztXbOCzSyq6Ua0y0yogU5D/AYcPjdrqGtz8sTRbmxEzGmh
KYEAuwUI5EKjzXLslyJvisA1yjDAcqWEy4nqtU4DIttKDKCWS/KSj7xFNnEJW3ljB0KIJU9BnmyR
vnYOn21odM4+TTIITFz2yHxeGof/WNq8JXoikJjIYVljJON4w6vt2xCLs+KE1ed4jKp7HQiFM6pc
hXwrmzhrsftuG9o93tuopy1BIwNTZ6osl1nPxvHqKkijYS9o3IkXLohY7UW5Y1hs4RGz9YdzFRPe
glb2U3cEce9muBnS6dVSqC4Hd3huQ7Se0ICaXUkQDUt0dxmTmZ20X0FKELBO9FVbTr92vf4mYoYK
cOibGKNEE7C5U3/j38xHNKV3g95rhE97KGAGj9iNEmGCrOHTmiB0JmEjPQmbJWeyHWK3xoWE6r8+
i6ljuRlL84BRSTVTVticc6I2vsfI/tTN32Gcv7GeIdwCo3Bb3s2to+OME4JDh5+Yb/FqYTpbPUdB
wcgQ95oWkQm4h6aGW8WM2SHFJ42HTRtr734jvE1vNASuJVl1ZvLnbvLZIx1PMNNh7BXoBpUOfQ7i
XipW+todxj4iwBMjW3PbPqRWON04oc5sg9ZHlFBy3Kgatxpe8PCQHzst17eNd4fHBYWhPr0Mo7Gf
Wx1UeGyeu4GJiKO6wIzKNhiVb1Ao5jN/fXSO2+49dxiRWb/mkNx5dPs0wdwVh2GEakQ70I8MoGNf
o2bfN+jGLxF5JFpFmDXhTmvVat9NNbxbEbleeXjOeriVov9WHoB+nQLBw6586gAFyHvz8f0tHcAP
63kIaQ9T3Bs2CHQ+tUW9FrvTcXSJLijS9F4TNe759sQpN9fVqoKKsjYGej538cRv6/JHt9RXN+hU
LI7aG6w9u8V0W1X5F9wN0itxP2XeS2dsus0D/1HKWRWnwC92vouxwIVsuM60dF/oBDo3oXUnWz+9
qVrObUuuIz7k1VT70AMZghvStzdxp9Rt7W0s2LNrbxSkbfSf01RduMOmVMHWStTI55qqhAdSb6d0
Eex29B2EtkGQn+vvFJEVrUL6aOp+GMQS6DWu7ITfAE7yqOovpYMyV/sD1q4+tGjP9FXH2kncDi1j
tnks/7ju4s0iaI2aFmLdwLdi6PMu8uf2kiw/bNC3AibtzXWTk0uijEAe6szhv22XCJpw3BfQH+Hk
mqylBKt7mo+LfzNM61qyDoe18ZT2Scp5oL+22EusDdN0g8jae45jr8Xsv0ZJLFC5gWlXbaE2TUgj
Uyh0EOmqGSt5kGP7NLj1vDNTK9kMTX47Qhljdsx0zmpyuePiIdjY6zN8hEdmtUziKOFYY1HpY1MB
Oryxmra/HWrvIS/5QMs5XxW10dx2fleT4b31uOl7NZ4sHeMNXMcuTTgB8gMzdvH4pXoDF3GXsXza
Gy+WA7Owbj9qiZMLii5KoWLjN+6lYCK2rmfRBhStmxDp4MCIFc+cJWhD/aTNtA6doSO+8CZr+nGL
8TfMxfDWn6Nz5NCr0JZtM7OOA6Vl4DGGujHIH6DIGX9YcjGPcr07w2ruZZ8BwzjRSz4x/xTclyIc
pBtt+h3JD05Dy7hNbGtYd2URbbWcZARpeL+uDUez6F7GbghXAhvkwJ30wG0n1mdr/hajt28sYrLT
X9fhBJ2L/I8c0dbqbkftpxFiVE7RUVn1c5NBpug4ucz2CR3H0W9g+ERhvAmTBheP3ly5vvizKE4o
xHEnaX3TCkLTPZkwr3PmL5shcg4+lJ8bhIrPxhIzHtUa0/aKD8AV322O2BIdUQX4uh1DD1ObNH/y
HebUpktGEV4gN041XQaL6YEtwvf4DgYKq0oQqnnTm1D3h+Y89Vm+g5ZxmIbwQlwI0hewiMwYoeq4
HDOapteitH+aeTwL0V+oUrEtjo9ZyB6cnRqEoHabiZ6ze6nOmKNcnDQWlLNtAXJi7aXdHYyRHPRi
fNSm2Tj3cIFMeMDbKtkXDSVu51s/Zmb1q9JpX7Wqm8G5Mm4GfG4mykwJ6anx4mPHLA3M7dMUXXcy
CItNY2/aal3nr9u5CnwRc7Yk9znODEHEWl81O2yVDnAmuZVnuom+v/7IHeLEwtEicVr7iez+MxPZ
V9fEM2e/uVOS70UkhBeSt7515vYjsgAh03SR06dM0CwynszKiwKBRRkIAxNbm495aIYtxCdW2Ju0
S5/5/h/cr6Zu/HUEXgBMC+jf+vpKU7RVdvQztuNDa7o/dd69elP7yBQiDMxUwyffJTjLx1FKhrQD
wljYO8xRNVKDHQElm8gDb9UXs6Tl15k6u6F1xCjtywiVF8gSntgyzSo75Pl0avma2J3DMDqYP9xM
1rRzuYLKqNoVLNyho71ZffKLuVkJ8izHXaVDa0P+Hjc/pdu+kjMFGl1WFym2RsidkzUdd2V/X4gB
9+Pyy8w8uOnjpvcSKHW6qMllQHdaL/Ez2gTBLjS+XfOHgaa3iWf/PEJJW5cG1ghQrxOpw+n145vR
no1VmsTnutJIrbSKk4NaLStlsesmW99Am7OpLlTQl87OUGOE21gtiWCRDyYHxmGNyz8TNw1NaYSi
k3THGOG1LztW+N1Upz9xJRfTqe5glRr/N6mcwgHFobylCVsy0Cb1YsyxfwTZCMaW7HHPTozN6JZP
cd3cWT1BENhU82cka1XAdfVAy9F722cnoxWSjMuDZNIJrrKyE55699C/Mf0bayZWI0OMkXAnmFM7
2Wn1RtWXbtaNY1kMW1Vq0VpmFGV1u69Kg7oVTDgpE769sdx48XxOChagMJblRq+7m8gjuD3SiV2A
cWT4Wrvxcw258vCWj82mGVpKgC660wyKflVW3xEDPZkSRulHWrLWJvPT6eRF6N2+8PNp0xnUu3mX
OeBBFmKhHEeWUN11kfVVi2NksWqSE+gyDvv14ThUwkbmPvg/ZKR8An4J6b0wQdmNxMChaTlaNKVx
RBkxRuYFwcolVvolUT1sD+NQR3mxNYAHnMK5G01/ofJQjtaSIMUJrmvdmK/tmDzBsKQcxYfK7gaE
GqVzW87WY2ilD4I1Zeu5/S5r5p1fGzchd3LEokFfMSAjmnKTpqCRJHamSbMy5WitoVHyyIsodmp4
MW0Bao6WO6ni3TQYW7frqEoAG30yC1a1lp/E2HyH6fCdtcwq0nllyIdc9j0XDZK/sHozY+c7Ge2f
fqjw6zfXlp7XO8zvmZdNGCtIunYn/gKSZWBflw3gmXaxqvkptt2X1B33umkdZEypqnXmCfsd5B4C
jk7PDdFuvX51+jWEtpF6zQ0Da4jBF1tbcofV1VdTYhuYfQlLkMOWHQB17x0XJC7vqtc59NfNNItd
3BnPPjmsUvrvcb8w4pP4pCmIFBDtSIEoxpNdkHtamQDchfes4+LWh9UFw6MB5tXwKAewmC5CDFu5
zhnhGIF2Yf1QIGRY+fN0Knt/ncw2KUrswsTkZOGTwpjV29pe82DZxWfTklWm6S5e+xDS9OHJF8DL
lo+swPYeVWdQsNlrllwm0HgkQMMVzxkBnchNsBezreaz1Pu1BktVkho6JubFMVwyQ/ENTMHc+zrc
L7c85gKvc5nZKxGXaNOR+oTSvpdWe2s3oxcwa6TtJrRupUnrLu+ddlPC6VEezMexO5o90+CIcUqj
/cHJgahHsNWVanCQhJdquny1inl5nhv0pe4BCJ61MTFq7mvzrjf6l0IHAsMVaVGk7zSE3a3vUJRQ
KCrUKssYED+pBNsJPZoAB6h+w/ZDesa2b8Spd138UGqSITPWbAwt3ApAs+/Oqhbd2aiS/gwAMTPW
U9oe+ohatVo9HopW1A+p0LIH2url9+uGqkX/iE8Rt00nxAsyjCMjaGy93f3naXbUxmFDrKG8XDdB
B2AOYYv3fw+SqihlHffGjT239QM4jHyALvZY65h3XDdZxLveSl/f/91h2SsnwHTLXxuv/z0QQDoq
fWVqh+t+kK3H+1ESX78c9foDbck+RlDJ2Jq/7LqtddougGFnY+Py32154gUGpj6X6x54d02wXVIA
bTtTFzEO//lBb3fviVLd/M92QW2AlY5ioPXf/Q3p4GIhTsxJzdt/N+dEq91GMIyuB71uz6uJ6KnY
vqMX2damDO9SMj2fZAhxqqpVd3N96PhVtmTAzZtkTPsnv4nyoynBEstI9dw5Ou+eDIQgR37TBaU7
npXO4nt96dT4bRBB1jtcH6a5n+4QNoj13wNHoTqRVQhotrxtk+M6lxl/d72+lefXr0xdxPn6Tioh
snEOvQhAgt1VL4s97bQWXB8mKE/PyjefC6nxd+j6xZJG+3g9jsErgTIaeboeyC4h9cnSD7fXZ7vU
DiY4vahq8ur++sPOZbPNGi4trLLiOOidCq8LVbTB9WkYzdU9b5jsGzKYWcWXfYpkjmFdMdT69zhZ
O430A+UOkMLcdp2VXIDY422lxvyOEfzCHKjreyzq3HUVJcNDhqXmusVV4XFqpBOEqG+eqL2aIFJO
/tKBvnHd2eo1nvGzc3PbfStHu1zlWl99iKb+IVQWuWRTvnpDWvwZ6xLZYGp9lzNE9tyrfruRiqJg
psKEowoGvWbhmPW7cKSiWTUn0CoouQUuNMJJoR8QTUy5M7D3XO1iZiE/DCKOVjfL77xx710Y/l+J
St+9Mm4+dXoCqrfWfzeZ3a6yNJ+2SR0RjeIb8p4weXw1c5claAlcvm6LshpJ5axR/AxS3l+fMCLD
ZZEI68314fWJJgEcSqNco9zhUH/3q6Nx40AxW18fdssBKtf0NsPo4aj3z3uQ9VxBn2aOZitZxcHc
uPpWswxciJd9rsf3mQnuRmkPf//U6xNlG/a7smWmdd3levxR0+H5DzHz/krCZ0ORvp+HjLhIRqAX
0oKKfS/tlEjQOj5zmWmbThvTR0wMkqAx7O6jyLVb065VxIz4fvbC+FcW9icEb/9VOaZHBHKHbFa5
OaiKL49aWVlH11TeluZ14PovTObi1vCmwuHNrrByie0N6gG+oDmb70u3dt5Hx6yCKFLzg28k1dZ3
Cux2ina4gd3v7UhtDi/EmrZrS2b6C4zCFMOk+E7q2UM5m+atVRcYLViOYjTBLLDPYnnLicOgKKqy
24zWaWfhtXDOMpHveolLSl4y4CoyNZ0z2+p2VgmroBQM/3thFGejn8wdzjbR2fBNZ8eF4p6yDCFA
xYLLVXZTQjrZ1Uj795adxvdUI5R0huv8ifIbfCWc744+fNV20fRw3TWxZw1U5r+7jkP7P7tayJwf
dDK+d0Nns/r22SPsqfRE9tlOhXib4rYMnHHdBuC5G2St4o0iLnRdNzpTv1DdF2ZLsnIazhszmdX9
9Qfxsm5gYSexvT40lv2MASVuZNX2rmZpI7g7BcvG1Sc6mIkc/74uTgGVPTNsbhiCf8+k+WFUBdIP
1/+uq31sb9Ap0Q16+4oUFTiWCjEwuoR7C1fhNaSdcXPdpiovvKe6h6OP4yYzIfa7bnOVtVYT9kzX
RyoOi1ssyvbXR9cDoU/z9ynpedCZOcb1hy3skOBmrqF/t8HnbBjlOuah/2c/5h9rE2u7y3VT7Xsl
lm7NvmqIUB/zvFvrpoJdAYDSbbVU8N0RBxlvUCOix9TmDCzLbC8utwWIAMtGsMks+Pu4lQ0GfOC4
f/e8PsQ4H6hp+fHvIa5PVHbUXRxG6nhOe9jAqPZihJO+vwL3pZbzR3Bi/j8bI9vR95oBxH994XXH
64/rE+hQGQcvL57nGvp45juHaGlAZdxYtwP4zyUqJLQWXAM/QA1bhjx2dWfWGFXYM3qcqmfgaLnl
T2lW/n0SIbzxJXj6dXvh+o/YfeiP/lLuSoksRot79i+rY1XjCmVPpE2HUyk31+19TEek+vqVKY6L
OdFIvGrK6LKwiZw1YqUdW5ezaXX9tZtILi3HAStzWzteNzVpxrPXx39/vW799/nBR7iWF9rv/2y/
PvyfbbbpGYdCZhvlgaGSezUdY3P6zw9db++Tnv91FvDFi9i134wU8YFeZ/UHQ7tvW9TOp+aWL51h
dAfhWGLnGWm88QsL1w884F9EZTA+Q+FRmh7raWTgy9TkySuJl4Qas2DCytA2rTUdPVy2wim11rDC
Wf/K8XaSsviZakw9+9Z8i+xWh0FaeXTsSrtRr3vTGLAV1Rndr3RlRfuwKGmtO6Rdnll81r7xTj65
9oBhdnUsTWwGE3eGkDD2W1nU+eugM0SbtNzYaki4Ppww4ADFpn8dmqi+MWSTb3UEYoeqj4oXb5oO
gJHlp6GsCtVTGB6LeEgfQhH9Xt9uNj2+QTlWF7cqhtswYsowLi9Y/g4YlMy0UriBpROJHXaSXymW
pOfrD6sc+7MUPfRa28PiQKNLlxAkz5aZiHF13Qct5/IrNG00cOL4n4f/HOK6e1HXr0WRV/t/D51b
0IKFNnSbXiINGMf5gG+Lf3t9VGYI0NwB2/vrw7SBxQI99aC89tZlINgdWhAQ2GF6ElRSa16ngblq
Wgr57s7MrZMxbz+rvHiF5qH+ENF87qlHf9rBQZJVRiTYV/Oq8pAJrDQa+QWO9iP0LcUIQ8aLxCK3
L9CJd+iUF3O5ypU4zJlGvUqIlt5dH/77RJZrBTnI8CwH4O5L8qINxIhbGFKfPCeW/ratofiq0WkP
sdXfXB9df1x3sZf9rg/loi4SKgIv69z7ZNS1Q+mh6ypQqdOlD5gomIiv1sny9HWfRgv1IM/BRBvb
Zh9uq39o6bWbvy8xjTxozMi+/N2Z7+nWIFnCbmz3HsEQB/nnPf6+XoVFw5nFe7RQCo5j3alt0MHD
foiyonwIl5Yj0Ru4Ov9s89q+W2dAYFB3sIRDuWLeNbrnnaSZNie0LK/0xPaTjqwKvzHnrm5dLGVT
+OQuJ+Lp+qSNq/0aHki912t4gt1g1bvShe+ad1b0nISVu6kHzBHMdERHhbyT8JwBqdtYOE9zDsvG
ryLtZ8t8LfwpB0rS/6PsPJYbV7Y1/So3zrgRDW86+vZA9J6ifE0QpTLw3uPp+0OydlGlfXqf6EkG
0oEURSYy1/qNVtbGY8K9FgBko31vaP48D2MIRCAFHohmLnruddYMzXgYS5fAqaVywoRkx9kcUXdN
r8M70WtpZDqH2nL3pOcRGA2C+JhXZnm0QKyRQi+D98JKtmUaGs+llltwKjzkQMYkeMklAgjTAOvP
meRSK4Lqtv8OXuQ602TFmuVDpZ7JLRFxt4r4sYthKCHgGdyHrotulFJnpEhia9UNproLeUYAh0ka
Mtphtmd9q1dDIltHnc9nYUWRdp/F2N8FsmQ99pNkEXq8d0Wh26uqccfhLpk8GBprUA6kOmMCl6hu
TU0pCP5DPhXXcXWpZ3hbSL9miJ56GHBI7nQXC0LI7eS4FyASm4upNf5DbqJZESD0thBVUTBAt8zm
ws5+YgEhPHQbINoYoOiEA4mAdBvXaXScaVtvZ6Zxeej8LllESVw/q0H4TfyrFe1nYHT+95DvKsH0
AaOLaY6NVNFOn+bEFjGFMtSr51Gb0ged+0NPr3NSJ1buVDv5NacwwaVEcbqDUuXslHpwdqQ8yW91
KgmJIky9ZcSzocQNm65UdH2+ZBOszaUmWMZ9kTSYFOjw+HDVvav461F5xkd98BBhuDNkmzKdGm5F
HQcYAIN6fRwh0i6aHsf1Kui1fZaq0SIwQukFkvyp41v43Qjas1512gu8hZS0ePW3oW7SnMTWVff7
c+4Ev4Z+uqs+ynisZ0VEGPGrWqbak+yW+aPXfqgE7VelNdVrj+J86Pk8J3fyblWVLiCUsWhxFq/k
nmcsjH8SorK+EJeRgiBAMBW5E6IwaZ9kdLt2ZTSd18RligathKfqn62ijjJ8uR01QtbOIG1Tw9tB
GdFXManiLVl5aSvaIb4TPBWNStLb6CJPo0n6OemdGNWYSmOsxYBKtIpLURS2Qa7MasK7HOWMX+NF
z6B4Xxqn9HcD6/zZ46exjnsCc0pSpGc3VdKzuGIX+lyTTN3e2nvXU9a2RuJeTP1zLGjTX2NrtHvv
0DhokB22vYMoDIQ++R4l+sIqErRL6gbut7i8jakG0h2fx4huUzYQa2kxlgmAGXqPEuLvuzStZeLT
06UqgfgSV6KoPJ5dwJP8u1tbq9pDcbjVI3OMlmGCjpmYDMURpaZP9yFcSZKmqkyWK5sc2Yd7sHGy
ZunQy+BrcrhayPW1TnBGyCA9e7Kfnot4sOCIu9rcGdTkY8e6bhHwu7XmmmbNybRqczFRFEgrp+dq
XU4jRUPVgQ8z2XKs4GkkOM28jKQbD5ghFHeiCpUpW1UaSkuiqupQRiW4mntRDcxgzgNSfcwdVT1H
if4omrsA7dZax0MuHNLhpVJI9XKEsDaiVzLkE06a4z1G2fpDlY7XWzux3uy6sMnRU2ISGY9hga4Q
59HpbSkxaoKZIWnHDl+lF9XFmeTv71af3i3bMH9JJql/ub1bccuId5tUCDQXsPRXQgk94XGxrDMP
XPQkln5VR5/01G/VovJhojlAaESv6Bj7mJVd1GM5fYuVOF2L2pAUO5ZKKD6xsnBC9rrQAoPgjLZb
P6+IZy/6yhqAMvnJzEWo4JixFcI6yTVIP5TIZ4nR14mW5oOdLuzJ1yM4G1IVnMGbeRwtuvsI/4s9
AvK7RurtF1nl5Qenh3XkOOeijZ6qqTl14NmUEen0uonsl77WwhmB+GAvemszxBNjiJ49BfR0rWOx
03eS/VJCGlumZdgvxSxV7QhHNmF4dKTYeR7DvXhJW2rlPUqvZACnl3LDkERumUorUR2i4W3EdxYN
qyp/rDx3IV7SqcmNKSPO100bq886rLEosA91rJHxkGXIxRhZHXDKtg5dYZB7CRXTBReqPwxDrCM3
9Lu7l8Aw3KaM4ziwiCKxb/Bo1QxYJ3774PlN+4DREqHDGHCo61FF8gYDmW74ehuhNO5TF2rxQYzH
9aRaaS1ES1EtpxtOWdzpXmJOVybGDE0RZ+VoxqpuhvLUp/Dt2QAAtS8lfq0yIpmNZnrf/fvGb7Pv
eDgl4AS9yWtAh2071jZE/y58Mszq3dGk9HvkqsBfzOJVU41iUaNMuCcaaR7yUSnwQHKsL6FUzMXQ
wibPp3ayfRljvOEGOeBJYpTdZcyd9k68nglJMW7N4qubA1WUip7NmBQZuwpS5SILTPsF4MBBDK1D
9a21ZTiIqqnwpojoiL8hc7tiZnGO+utviDhDXf+GLGFPJf6GEtbQU5AW78B326VbRPoylqNxDTgg
masIezyJaltG6Vz1ZfVJr6tfvaPjaR+qcqQWa5JGyRK2M3kSTQqfZXzS5/Igl0fA8N2mUKJqjWwy
OqJSEM8tdPNeh6F9AQKt/7SrXRVL44+6YJlAhDyEUM7s0XHLY0U8M2sQXOi09GuXFP4KvawE+bu4
y/dE5rCMmq4+VRtEnrEZ1usZ5wBGF0U3wI7ABtqtE/MYK9rC7aVgT9rInsXEXReivbBVsEAQndO9
ZmSLrO6wjPAaZmhOgPGL09vXG3QbzdJx1VImez3Lkve6DhZ0qhWhB4onK4drZ1v6yqIsWxQJpg4x
RPQ6rZrtSCCgoh+SoEIJbBmXnnHQiW8ezKkQVT/uzN2IuaSoiXYxQknIH5H0sVCmTkOo79PcLsPj
yDeSpY/rzUwIsMN0fcoR+n8IPACTlQLOQgihW2P1ZDp29EA63b+257E1axS1+oLaBmzz9jtq4zzD
gL/ce7nurj2kg1a2H6cPUUeSo5bk9rvWyTMEoJuvMqpNc2QclSPSqTigNXGw7Aupei5l5ckrow5J
HYyyhtR5MUI8VELFivZNXnR4gGgDqv2Dd+aMARk79e6hlXd7Ta3Ne2MqdBXcopHdD2FgTopizQEI
5g7+H1jLUo/KjTqyrbiNb6oqWMo1RzbRJqa1Pij8IWiSlaiKDjkofyBbb2xvwyyQVFaVJSfIm+Z9
XLjVyW6l2W0AyjJszcLh2+02lWYVq3qE1CcmiY6mCfp5FPsulAtuJNqUOu0xuw6Sjai2mWsu0yAH
DSHjjeN4xovNkW7XOYAARLUaBn+BUo28FlUryp5q0l1nyFTuAwz1ZVU3xks+eBDYnIvSh/qB1AUS
/J78ExiWvArLnCONaBNFEKTVHs4VtGXGymOmLd2xzDd1m76BBYZ67rjqXJHt8NINqXHW1feG2ALE
GewqNsiYQXmdOrMyiy6yHshzmezQQrRdO9z8TRtUZSdqSCkaZyd9F8NFS2Ao8oZN68f7hHEmg4qo
pUVptS1E0rp68+BQXe/B4QK4djG+QX6xZ6VDZjok9a9MC1CA3uvDrea615pYq3pULm597R+13/PE
Ivd7pJhHzql7UDty1dMC+Hvk9fWmvklw59/Mc3oP9KPXbbxuiA4wG6ODEbmXJhnaNXIs0eHWLq6u
bUVPwqwD2cDwW3NastLfiXo1tt9iD2A+/gwHNzGyg7gSRVUMaKqocYOB2F8driIH/Ye6bgXrTPaS
bdjhQ3m9ze0ObSUNCyWctPum+4tC3ItNQXv3r//6n//nf3/r/5f3Iztn8eBl6X/BVjxn6GlV//0v
U/nXf+XX5s33//6XBbrRMR3dVjVZhkRqKCb9375egtRjtPI/Urn23bDPnW9yqBrml97t4StMR692
Xha1/GSA634aIKBxLQ5rxMWc/qSaEUxxoBdv7rRl9qdtdDJtqKGZPTqE/raR2GunatvygAFeK4aI
wk4Ke5aW4H2LOynoHDYqmATESy+M9GM5Gtq1SEblqLO0bskN81mjlqQfQeXnK0nxmrvbONFBzg0D
zSxAMjkPCIoa6bpI7e5gpEl/EFfa76tpBMopKds4cKc+R5ODqyqbOmiy+zwASuvqw4eak8obw3eG
5T9/8obz+ZO3dM00ddsxNNtSNdv+85MPjAEcnxdY30tsXA+mmmTHrpHjI+4W0zXs7Yr8xtRSLIwB
ZzJgGz3SIVPxqzksHWQDi8o9SCQ354kuGwje9NW9E1glEgq09a5pACeVWx9W31/1vCm/FXHZ4D7j
PxfA9U8B2fBnWX2Oo7p50iBNXSKw3KLVburwoLhQDEU1Vkiq9JqEeP40x4B7sPDiqoS83xjPYC3i
2Wil8U70pln04f59/uH+kiZvuqaEaOkquJ66bo1YR9UeiD7/8wftaH/7oE1F5ntu6bYC5UvX//yg
Gzu12bB66Q8iIh16MXx+4hP2EocP1UDKAmIfanniM751dxmyqFWabq/j/KqBKYyO6NbXx3JPWAc+
bMQXLjGHBtPMqbG1J/ywuHRdfbq01F+jcsP80RbsuwovdzZoVmmL1q7Hr3V9N1TEw0cMYpZyojab
JtHtR8NVzqI/4ZRDxFzNYXK65rFE3nhWtfb41a2ix54Y8yNrwKcbxsAPLrKjATSc9TG6paPRn1vL
8vdNlx9EDZHA4fyrvT3j84wCX5un7l2rofwIzEWbu/ptCFNrPb1OVSW9nI/sT9ZZCMrDRzoECfug
v8hu8Tj0ioLBW0ssya6nv8WTXi1rMTSG/Caj/r8GLGReq+YQHFM4rA+ajUlQkBkJhqnM/nd3naaX
GloI//zVUAz1j+8GCjumYrMAmrKiGSY0jU/Ln5VIKSJayGvk/L9myVCZO7kNUiAugUJ5vTZdw9iB
vpZnwMNAqYuu6wDRdS1KA8PdDqp4WfmYDiZpvBALJqnjYmXXPqDJaS11sbZdZRJG4GKZNVsI3aI3
xDX43nH6pWyV2dGHxnEUV03VPJVWE2xu7TkC0dcR3V+dYjw6YL8miarDESQcq0umpmzgogCvNzhQ
bTK+Ep1PNj7A+LnmlcOr0408heTeP0ZOdx0mjVZ7SHoUlN3UkfddFcpL10BewZ6qok0UQH4R9LET
5domqrfBokO0XQdP427V253t6c6fbqr27Z7TtX1y+vpoVaqJWhiZZynqXvSSA50O2WGPEZKD4u20
I5PC5LXSymOAXs7XpmFbtEm92ru4rKSA9SZcpAFGuVPlrTr90VplJOtqKNWFqIphqgOROFdaYnAu
mjx8q5NzG9rJecCs5QxX5qnNe3nrNJll32lm3q+1hKeYGCKKehrsm9lT02Xy9tZ+GyvuSQiVG0hG
dr1fiBgwykl+OTPHOLpo0aDM+wqfj9wxwoso1CT4Mib6sBM1F2nxsxu9ioqY41uoUIOnqO5ubZ/u
06eRvPjnH5ChGn/7AWkqrEZHUXiEmYb5aXGNwL4nrp/lXyD/Jjz0U/8gvHsIzpOYyh1nblRGij/g
b7ufT92iWufGWwU0bIf6KuEF54TsSHsRlYjH41xFzHIlqlLfkDZw+wvrhZvPAH7/KDLL27elbawH
BcSoi9R1h5kgSFsNaeV5Vw7mugibl4AdACd1lEVqli+QYsAtgKJrL3ZK1ES0mUrmnMJBUvYsZitR
Gwe9uYtJWyDN0ubVZcDARwf67Oj34HcX4k2xbKdQ+E1/QYCmfXCzxr/vQpA2mdc9iBEl4tZgFuNs
I6qFZdrbruCrI6rw6ya+aNAhBjKme4wN57VmD0czH4bjWNQ5plK+jCR2A7zftwFKz0VXJclfnNzW
14OD8byHC9k6G3Cg8PpeufhWhfCDHCsk0AY4/tNVOLWhFKIeCGAow86KFGeLhLqyVWP/LOAHAogg
kAei3QpD1PLAK4woSMR+6OxsM7LOozQxlPgVVcT5li2xiZWCM9aOvYK58VPULWK0+EV+pVbTaOM7
mGLy/PUfRIFs730UWdVB1G4jIF/4D2LW73uIEYGHoJfGLx4dwL/WRbHYQS/1OXd+/9QsqlaL8rbX
XvtuS6ZYRkWf23y/raniqtAPbWWX5nH6fYM5jfaaBYTdoXFthkZ3kJUsWXp23N+3lh/woRrhc+OD
CcRrKPtaJPWZkKv706zf23QwCWoDKc3MUf1e1cqX1HTSNw9E+iw1fW2bq2E4V6fw26CG1iGcQnQB
tKtNqkT3NhIsI37MtImO1H4wfXQJW1kihD2Zys7SVvVWt+13n8bLDKYg34J7GwLyt98XsRdeW8K/
LqauWrFOko+5sCnH9kFif4P4XdkBMzUgt4tGxFF4E0Xt5kswGcF9EBrGNpfBzvlNjZ5phQ7IHBdP
hwSsUV1Yfcr7cDjFkr0q2Fzsb+sfgWdzGYysCdelr2W0b2NspYTepgsimC0jMApXb97RnUeyT/Gi
i6E71daSwfMXZVp8meIQYkTWKMG8LksEzVB0OpquzkJQWOpGsjHxVdlx7/IkhZY6FaJ6K8pCXnVa
7G9uTY0ZdSttKIPxWYEitTIsb6Hrsn8k54eOvqVpZ1sKEfhBmH3VWjpMncwO26VfmPJMdOvTwKD3
w70se0cpKMKVHUDO01oN/7m4RCo9SVOEJAhpQlvkywMAa1YZrvVSWMY3ZHTTH3kETcsBJwgbd1hL
Rdm/R1KAF1FTubgA6wjXtln5kKFlR16AKAgU+gcsKIKF3ERQzqZOLagtInnOUnSKJiyDUIk383wj
qpIcdzvDm2RNuqjOZ2MXP8VTnHYs8nSeG5VWLTHISxYBRi07P0aBXNZN1ATEpWgUBU5CqItPBahu
I7tDdOzXcNEoqiy35srWezJkrg/6utfLYOsH4SvpHufkQnE+tdMV4UVSb1E+LERHF2X92i2xkFCS
EZFxN2BZsfvhVVWXBSJSL3mrujuvR6oSyB0odz0cn8dUlvniquFFFJ701LjAeqU2iC41eps7ZSi/
3Pq1EgJpl/fqXLSpcvXVzvqQjYLV4YIWD0ipdV7+tTbgpjsgC8Hyk+AmktjN+KYk3/7NiNyTEYjN
9VdNH7KL56CzNIVnRS00vA+1qY+dhnbtyxDwuNWmvgHqCo6ciYtUSBOeoR6QYph+b0VcpaveQvJd
/N44G9aXtGp3rl4t+ZEmx6FWpGfDRhMLdQCYtFV7kZV0E8eZ9Iw/Yr8vNDLQ3TQqzDuccgofkunU
G4dgI/0qV+7IgTp34tZqFsdnpW6uryZesu3abFW6IIdFNYRDssK6PrxD5w5toFEltmJB4E8HxK1a
5MEWCsCZiygQpTr2eWagh1idDE0fOcWTrUUZs1ZhyLOtvDYCaUOZUC0iPEZDHmEIkCwCSNfnXGtT
Di1Sd0JVSbTcmm9DfQVvR9ERJ0o/DZWtiY6fg4hfBxlEsd5He85BefkHEUkwNu4PK7ERXTRrQGnx
ZNSnNOO+zxVlh/hj38zYJErzrFCHL1ocbB1zbJ9kzyq3rWd/aNd7LTxA/39PvES78PCZybHmPCp9
4TyCK5w5QZdfRA0F7VeF1MpB1FSsUGZtU2T41zC09WC85dIYr0Q1gDyGWoOlzsXdzKEctpY6oa9h
HCxbJQsXqgpddnRLA7GMwTiVlsKhE7LaO7+9+1aJvCfE9uw1OmsaSntZcRhcAipZnZI4l4LvVkzs
kSW4eXBHj2STPwwgzc32AqW6QfCXIWHUQl5ltxF3Ev+R1q8PI4Lrq3/eTer/ZjNpyZbFKR1IhoEQ
zZ8ndTjZqQfdM/6Cw+Wd2RYNVE+pusCrjbZ5hRIqGJr6Itpyq1JY9ONmJaqiY4RS92lWLynrIXNq
6cEAbJGOM7t3EtQjm9uFbhoJBo6eChgbOAd0zbraiYKgW7HMDPnrKEnVLvUsBCmQKap28lSIIaKK
BDnzxOVt8oc54j79UL7988el6PLnzbfFcwi1cdNRdKg6nz+vCjQPABWte1ORjwOprIAcmvYTylSI
q9yPeawHcn0poW5ubsm+ay7QbpxqZUmAG0SCUGQOE1UDqtxaHIEyj8OoqZw+XbVqrF7b+t9X///j
OrVc1oY3ruQJA0LIwCZyYoY7cSwWVU8Po504Q4tqBFT5Q1X03gbf5tYZ0oufBt+qXlXyQqjezeRe
sfZ2lmUne0A0FaLvgyhguOF66Gjayigc/yEenfRkIrWkY0T2Du9XQjMgrcketCpa2xwifVuPOBdo
Goi91iTveFfx3/5uRgizJXEfbnOFJdnM0eSDm52+egNLvuT3ykpU0956lDIrvU/Vsbj4skZaS0uQ
q8oQGpGaenGthiMiCJ07HLqwHZ619EeYjOkrUK0UzJg9fbO5tVQnwTyz5WoregcdyzA/LZ9gnvcc
J3gH4mZyEsCKnt7BtapPK1Sb3jdOWlyq1jgmHgh7wwjRVfZiZV72lrFL4tw9B+EAViQqgnd+HG9A
ErUHTQ61jYm01LIywvKLbb1LteW/f5qILezLP3//VfPz91+zTJMgqakaqqzqtvZpvRg1Vk0JpP+z
2bPteNYVW19Wfgipx4vnTdu4O8nU3J3fFvc+8iYrURPtddJYeJdMvaIeQjaA9J5r667TSQWhIX+X
wmJCSARyI3jBsdpordFfisLMz4ifzBAtHi6iCXh+u2wl3INEVXToqvNglo26F02W1bX7Cmd2URNF
7yo5ColEVUDrO4tQdb0l2T9rlQGRQ9Ah117YZCJ5L4MLMYh9v/QI2xFPGZ6CVvM2RWgBPGgRBVzp
+NXCaLZskLwcF64/efFTDupspevlzmuQOjV4LK3CiQIA2vFXAa8WQnSMgMOtA+E9QOjTDGuaIQan
ufmuaK5JBiwHUtR6TbGTJzPN+vdVKXpEHe9o20b90oKI44RLMVDq5SPK+OdPcQBRvbWhdDwCZdiL
lozH0eEWUaixLd8h54fEA7QbVEFt6Rk/mS86a/9J1Jr6hNet/YQ6SnIvW/4Jq0jpWW38fieTF4M0
10jPytAEK8REFlWn8IwryMBeWKvD+4p/CK7NxoMUUhR+l5F/CYudaEtyZ5XVybByw7zdSa7UoNgx
tDsnVu387lYXV7cx9jRaVDn2HX0nWqgYTq2vhzif4MXWd/OnW/ZEXOl+A8U2w1H2mkPxnOrDOCMD
9Yjc08j2QNFPCpmMmVmyg9KmqijkGtxtquf3GZDT7VAagXVXtziUlqgefBoWFijSy8gFs1McXX0X
VaV/EgXK39HRHs6iQjQQUoat+89Zo46bdOwS/U70WIHtzxVdQVVgmurwZdrZZAxYccILwBzwzhA+
RC03kcjxiEOKmiiS2CmWCAMVkzZGeBGFnkPGbHLE+6LWP6Tl8L1yW+0JmX5b1ESOJpTGDzX/r1qF
WdpTFLkf+lo3U+eEXpO5l5vjFskSeSuu6q4fr1eiLRo7lCO7GKxDExdby7AxjMgUV16YVoPiz/Ua
XaJolaDai/hhq27sAgR8nzTIwaPkvSqkwT02XTIuJHKTF9QTg7me+vVTapDOc7syfOvb4EfIefKb
kSp8nXt0c5BXwUsn4NBRIdhlRV4CTyrG56WQ7HfTr36iH26/pk6GqUiuJE8Z0fu5i2DKf4jmQfb6
c0Nha5otc3hkUWUxpXtacD9kAyPT9dOuqKwnvLPkO/Ho7fIGkD7aE1sRvu4l5EkBCcVb8egVvUlQ
/eqVFXTIRe9truhFiHuD2GJ+/+/m3yb4au2BDSnVYZcWOHykNdJdiaV7h1BBQUBcmQ2m2RyGWxXq
7xTEskMHOqUaVDPOy91TDqh6hq9a96RzaG+aYS5J6knXg/xltINx21uZjOITVSKF8sL20E0QVdOz
SNoWdXEYayV7MYxsBkMZtpcBaNurfXOt2VWxMlrVfEKJ7iIOgkM9Atuvg+oBzw9jXXlIDXl1aD2h
jXEJJLNee4avrxGs28pVlr4ZEvYbZF+Vg67hPoTknbFwMrN9BkT3LKLcv4cmVfprKCJRynWojWRs
1uXS3KhV66DDFxjnWEKgfpg1O9QW2Ow1mDcdVDVMDlrd2e9qMl5MfpTvSKb9sPzefIPq1tw5iTu+
uGSXZrlptk/IQ6KO5KjNQxyid1U0BClkCZEt/E/0U5oCReqs0j+C1JVXfaPXe7PTrbUq9c7WscGS
a1KGc2zXyTu7wO94MHEXcoIsWDV9bh1RSZRAiwzjGY15b5FlXXNJwyyGD2vXj1WpcpZX0+6ZhUtD
/qJXXgMLufMq7ySIR+Mrf0n5jQ3AAYqF9cPo8OhtMn/rkbRZFx1/Tgv0+jRkQ3Gf5sU7ekgK/ry6
jPCgUmzhR0xgx+5OtCd9ba1KbL6XPSSON98z1giJ+Y9dc+r5cQOoGMI14JzxHiNcpISqNvqmF4iL
FRGWawUU0sZscqgBsbdUAU/uEEUEOesZyQLzXu8l6sznzhmbH1IULpsGfTczC9X1wJkGfeGouSSZ
qy21Rm53VjhELIheDmvczx+wfWW5RErp3SjGpZIDO0HUHcV56O8gICXrWogqwkEwjEvDn4sOxVKA
FIpLOQm5FIOul840He5quouCD7cRg+2gxu9GzuKNKjkYL3ZkKN1Jc7XBGwu5Dzt5xAMX+TxJT39o
/ls3+uO3lAczOclUvleLMV1Df7PXuuSpZwkJ20lDu3ivvBJgG3NS2/7ZqHL2lCd6tGz46u0MLe8O
kpJac0S6esLRpcxjMUxgp/QPgqMolJa0aZci2stmfLg13dqrUXkQtSu9MQ6q6z3+n23iJuIV+jZ+
TTSoCWZgG3NL1rzHpi2qY53YZ1UK/UfRZBr1toqU4YRRpv9oO2UyN7CpWInO0LCTrR6SDBBVdL6I
x5kr3ZLDalZByEeJ4qjFY30ya6lGHBXrS4SZyb212J4oCLi2U1SL7HIIWtmpTgWGkg9q430Y1gwt
zEnnRYusYZ0TpsPzlmSzWthkoI3hVyGqSTTw/wPWMCd8pJ1dJcNMINjKhku8UjShq/ZFk536V9to
8kN30ZNGNI8J7DLy3X/YoKt/Yhx0WzdsoCUARwx+nApgoj+fJwWgizELU2yUap9kzJK1Nt92o70y
ibvdFxPYYsQ4xbHrX7Wp71ab+sTIenqs93+M/Ps8MRJsvfb0+xV+zwsiqVx1ZTre4UlAOsVtOtIr
zl6uWuPQ2+ZwFC2iGOJ8WEkAoO4+dVRmzClABIptO5HnENyh6hruATGz8MIPHPnr0l2Lmij0CkVN
Fopyphg+gK22ths0P+wBTjkeVqZlY0vdOCdrCNxtoIX3QRo6J9EkrqSAdE3jjUiH/+4gulUuEbWC
P+tUCxiIKm6kbFhBSedzeOHY5Fqp8eDDLNuxf4jwv1DfS+K8j4Fi/xiRKHsqFdTTB9R7toobGUfE
D/25GnvVJs86B6swb0MYw7igxZs/RHm6ihIzezHTLtwbDbFBUYVsrrJqoZZc9mn+MoxqMJMmRaq8
OUpxClQVwPWcaJjJz7wzMkxesF6v9GNcSWhHgDtatInSZathHL8aKiqCQwQhj8i0/dTk6kUj2fot
aUmhINVYPphoua6BNPNw/fsI4pfoayDXsiq7XFmO+BfvTDVJDpyB8wWuHMkzz7Lvgoqjqm9N3VRn
aMuWvnYtvLlUPTeI3sTGuYszZRsSKUGesjJeZeTL/N5IvikSTCwxgncvb5sBVphlkr6qcoRd/CRi
C57nwyshdUDCJWdlNQ+C10GbBZLd7VyxTXH9xtsHQ7/vZa/ASIssSi1Vk5tWiObm0Kk/PUU/EmaO
3kuk8zFbdNwXG4W1GZvS6HFoA2Xu8sec48Cpl6kjtQfDT4Z1X8vqdghaf+f2RrbObLighBvjZVh6
wT3/sWbeaiSUBy8xqyV78PGgFcM4z9RM23iyNLxi2TWz8t4hZu6Whx4sNt5ytOsuNkia3zNsWrj6
Arm038PkqEC2aVrBgI9ytxq3BDEsijDlipyfPNqjF52PUNHG8s2Lu3gRmzZAkrAAfaxE7syLG/Ud
FfbYk81vgYw74IhB7Mn0HHVb1WXAm1WLlwiHoMSMzG9JHP9Ipa58tIoi/09bX+NPlNC0VDmKpqsK
4TTZ0BX901JV95FiYc00PMlG4sAWe7a1hoU3Rb/IaB2UDeOoeEuCML8zpbo5tWjh3/eq8iLaozFC
MQf3i7zEKCHvo404iIhqUBkfq6LXzOpdEeT3zmjHe1cJuqVf9giugEib9UQ73rRkhGOco9Xj2Jvc
sIqflZl/RWTKfpFsBaJGpyQbkj8/67qSd5JckbxpkFb3rfRS6Y76UE7tPog8hBe14UuLzQsyQJ1M
6F2c6OGKyMsOqduZOO+L4z8Jrv4QoN22MWNLr2FzyChoGVq4suKWnaWBEsABG/LyVzDd6pS5U7st
5uUpkDxf7ru9qLte1u293mjISqB8/qlDDDFzkyliYI0e2iKxe2C05hlV+Oq+TPXyvkFSE9SReZbC
trr3UR3bZxjEzHNZlQ+2VSORJk+HIVnO8cUJ+u91AEcWyulPyy4uoWtLrwkckFkUlsp5tCb2IrLh
pC//mg6589d0PrnrdNPw9J8leiSjNngnNLO7tRX06QnRUZgynpm+lmWAppRlJiuprNJX3zLfGhdD
9KAYgwcHH3PRPDipvY6jyl+ISenA6U9XS3eP+V79EmRrXXOTVwca/I4scYk2LdVeGh6kMT8JJHha
ukcrNIpHD2XkXacgZSjavdQ7uUpVPGpY76UO0mooVC31umYLzk5+Xw3dx+LWhoRht9CzUrsTQ24d
otrYmPDm5CXmaVcB/FaT+N5BKmbBdkPmQTk5v4UJjlAF4sER28JtAnJhp/EDXWth0xz8/0vbeS03
jmRp+IkQAW9u6b0oX6obRFl47/H0+yGpFjWc7p6e2N2LRiAzTyZYahJInPObEv0M2WvR8wmxDRqS
sH9A9ded53ZaPaMx7c4AdzVfZB8t3ARV62+qO9WA8wxplWo14DOHqhJIdsPD/0Yb3FkTefgRYbu2
Rxu8/tF4waPWjmn4G4MOtqtT/ayvqAu4TXQvT63MDpCPNKN7MUZF5zKmTZDhjzFRk/v3eU5U+ou2
S9Wll8PExTECEZoMjJs+8XQn/Owuy/0WMc6JxIsnGGTpOK/dGd/I5hF77y3beO+3xYnvZsEbuRAU
/aQ+OsVOrO1kDRpHEqrWo11SxZ7kd37hdMavH/inUsjo6KbSg63AtEI9Odj1nmufvIL9ZqHGw1tW
ePvAietjJUfa2iKTNyPx6f1GMSFJUUPBfvUto7j8ajVRvijsZrzTrHzYjJqabzUXemokxYg6hsD/
Y79S9lqpBEcZjf0loK/oVetiJFH4TKBckD7R/W9DZCm8GQ4+1pM9d5oCDrVXttq95Uc4BGFZ9d3q
vrJlRocWq/PuGPTwk8Al5N1+qk92qd+jkMIAiKD3M10Z+lltQH+XB8M8t139VuZO/6W1h2FlpTq5
xglRUiv6Ag1i52mIOxSZ7SyYy7UefGkyTDA1vh4b0XTGEma91z1gqVSj7RE9qlOUk2nxJqnh5Igo
kndkPiX/R2p0zYl6An+KHEnxK0hqRFSdSnNALv8DbIX6/wKnoe5OdCHageARZkzUCjQ8WXpjRy3I
Wet5xZ1BRp0HMl7zBHXOnKG31n2tvfw+5NvhITm3RPQl82dY3+wHrfW+16PSYOce6M/yeLpsDHBV
5Ub94uLY8prXyrhpkhQd0anpOIipS7g+7C+j/LO61DNPf79PN//t2WdqGgli1bAtxZFV6yaPriA0
aw5mIT3BXMSmx8VOfijG9k7ukmhXdeXko+5nT27GtkRXE+tnDi7Qq/kRX2MHA+zqgFROYRAOWRGl
Pz+e5ZlmXsMT2X5fOpbQBr7ETksb+GrMKrdW53g0WjGagNjhxHG8r8n4/oJ3sOubLPpaV60+R5Eg
PUMwUTcZ7x0b3IIgXtpTGhTLja/JEO49NuViErZNEVlQcBojuAlBEMiNJHhCHGqmTtV5v0PaLeoo
/k53EDH20cLU7HZsmgfKxfoPOFQgczeJt0kERDN49Jga/+nyDYyO9I2rAye0njRKu4uoGaL8NTYQ
XfbHaA1QrNrDJxtzHHg4LRvKkfV0uIyk+uDMRWcXV1Qix8Gee4kBktQcjwLnIuAw4uwGE3PT7DoD
O4mxxiW45te01ZvJ5Jh62iOKeWw67bbZK1JhHdCURIrbVPTnIMFLZ3oL+pXk2G5kxk8xKZECJln4
SqH4+T6pijx+lr6tPVtxzlY/vlNR+v3ZdN3SVit+JYWXzWGnpL8CrCgs9I++4AaG1IEmGw+wKo1l
FgXmsUYibzPmkbyN5Mg/GsAFVvqI+Inj6y++S0ItBmRzIEWHzf2UhJGSsXtKgQvyrOyGXwhXh7XO
FwQ8HniPFkFXfJaWeEe/TyIRHlwm8dpafEwaBFKgxJKohDh7mYQYcnmYXpsuV3JVqXuSXZMSCQCg
dasje48soR+8jLX3TTFs5dBpUbgb89Bhs0uWsXLZy1Z9721EDrKAgTIzisG55CCTACAKwKTnHPfU
Tga/KUkKRnDt7ypuh6+QqfpVST5lYxuhNXUXWpidPT36ggGAewLaX26rSn1N6949iS5xEE0niVck
3sPDTb9eqeq8SbpymQ4PUYMGjQC0UwEpD+LsehB9kdfmmyg9cIeyW97b5McUlzXsO13joEylXcsE
T6vaqYmVuKk+i9GhkY1D6Tx6ZV9t1STSXqPRWVGkMx/l3vLvS797jNWeIhi6ahsFXjLscVVbSk0f
rLK8TDcd+feF+NUq9pBunMFuLk0xmpjI5ijD2sjr38b0ata7Mvh6YFx00ZRC5ViA/3xws5/aYEmH
Cj/qo9jg+soqsOTieNnzqjZmpGTn1XZBcprtDN5pyw7rOSolPujqbvjKW6a3GCrfP+ShnzwaY/i5
HxewQ58ayeMUbzSJ86arh3jQ7GNSy+lz1PhLXXyiIMm3bP3tRae18sYcDf4HJD4CQ3UNnTfys2ep
xh9uih3SJt8m5IfnXaQ2j0Pv5+vc1sKVKBS6UaJBNNfxduVP9pqG51xWhol68XQBwYD10hajhksp
e2Nrl7iNhBN8zetlWBdfjDo6e1Ousw3znYk49FsXoRGGTEhwV7iBu0WWtloHnqM/xGmMKDhYlZ81
fpJR9Tt1ZeMtzR5IBmOw8HGC3NBNz+chOEIpYjifYtKitt6winkRJQewL1ONCMapKCqkFSUjNcAh
S4y25Rbo5fDdxvts4F3d5X/nHFZjfYox1zk0UMiXMS5zb01SwiDHyyrJ0MlwFMjyMZskgIAmJE94
SM9J3T6JCAygeWEN4uc6R1odAkmwVXAGe2im5JuIsJDJz412OObc0xaYgVd35XToZLNbyH6iLGzF
R5orMkM6LVPDu8MKn5M+OGlqXJzFwyejxYT8LL7G09i1hfrMp9bHPDyX2v/w8HFk69+f/xPchsqP
QqFOcayJJfGp7KMZEkRquR+eRmdXSkrXbIMETJLj6O0CWQNzL4gR4sxrXF6AdDUOFmHlSmDJWnfV
pK4B2L0rFgq5iX2BjjrVc/kpsiL8O7hVrZElCVemm5IVnsDEAmQcjl51h/0uRiw55CJ5rPYmd9YX
qDwvqR2pd6Ile5h0pOFTFJC1UczU3XHfxrcitYy3AR64BVDuPncq6RSNbT+phamnwZEQFo/6e79u
q++J3/w00HN/K8msgV1oh9cQYWwMRONzNHjdKQuNHFUYOzuVjuVuQqWrtiVvp3hzSXBVivaxV+Xx
EAc4so9q+zgUqToPcWtdmQ5VhZxn3U/HrJD+AW0UKSHGvG79fcAC4SHRE7TPdA8ml+KU3xR+7ama
W6/6oOOopZvp2izy5t4382MMlPctThA1ngCGct3586HL/LMVFved5Ifbvg/MvZvCRREHHp8gFBFg
ZZ/p8QjNsqD93ak8b6nQBIXzxYdvvqw1udyjX1bfURLjUdoEwxL5q2JVRq5+V3J3goBV2Ct8ZCk+
2I6PHGgTWQ+2i5AoMLhvCoAZRFEnLxMLyzQ2F6tMtl+xJWm/23aQzYqurJbh2IRrE1bxnDtA9+qY
iHWUut/+8IxhXXpF588a7alNdee30Ur3vElvaqrzi8GCsTBE6ryuFQR1E99eIxjl7DMk1DemLe1Q
H06XCvI3Y4z7pgy6GlVgjANacHGrzG14A0/rOzUHv1cBOvzeRN3Zptj6i5ITORvLmSPKjz0xOvI7
NASAchv+iYAEN7Gs9TGzHFtoC/Gh9/zwXhyKAvluKQLCN3VFklRiIYFukNAf6qxJtqjLv/R2fi7M
NH8CePuklE58B/1Mfs4k5SXzFOukhnl1HIzyDBEASD8WHLzC/QrlJj3IgfeAGdOw9awk0GdlkOkH
iQS0sxxxdn/rTLLGeSOXK9GUBvPOznk9NNW2OzVm3eObm6ZvuhRO3quNv1ed5ghM0wb//AcPx3c4
K3ztZ5T73hri6js/R3BsIpKYpGumENF2/OqrZOGy0brDM5WR9K6Iw2d2J9VpQC5rzvZJ2WHc077I
NndqoOHJmiTJT5673X1it9qx762NEes+SpBmSUJPB4I+DeLY2923vWXt8jH6To2RiE4xhq0TRCDt
RDtQLUyaK0y38BxolzmZ5Re2Mc0S6D2PtalpaiaCrI7SwOgZ81Xg5MO8qyspoxSnpfvLqaXjTOOy
47Ln3dQbeTygbFWa+2gndr6zS6vhXAyhcWcn9Zq3z6XuaD+zDgMxOay/d7rRnsc6yScDgHJVBm9j
ye8w5E1naMLqd6c/IgbYPVeR7xwKd8Q4BbeQRR/hKdyE3NIDqXE3chcks5yf8xmj5/ycTmeWrpwT
bvp70SUG26xK1h3qfHPRBNyUnCSl/A7pcp9NKmVlJLfbrsL1VTStwBvJvEXfQik1n4Jm6B4SrAri
qZVnMvBNr0WXUu4lTM84gCZ7P4sjrV23vvnt2nUNu8Y6Wl5Q2uDqHzMtTCRB8f5Gktbe9UUVbu3G
dfbkL5NNoCvesQuCau2XWnSilIinUa4Vd6NdWugcyqjOdN7Z4cm8yZIs2af2WO98fv6bJsjsg5YN
eLIO2LX2RY3SOriPB0whEFPWO/kpj+8R3wd1YI8JQrVhuGn1styGnlPfIRaAx4ATl2+qmx7lgl86
dmbbRkmrr2GJvS5IveSsUXbdAKSSN23eRPMCq5ylQhZ1q5is1hnS9MhAjMPGm+MbVOalKpfmLztP
HhX2EPOKpOK506Rlh7Xhbx1Smc+98M1r+YSdH2VnjCibTTnUJ5uf0jpS7W7dG2BlZMsmt2D66qts
VN9VMwl/p+YRlCaJXH7MZ5Pa85vlo6NftEr1MKKbuioQeD/YWM05ITVB15OqMwyjZp5WVAIKjNtw
uoh/yWiWzpyUPYmJHPYKemG2H0fNOCJGpSx8p1O+6EjRkgOxKVQ6CrfsVSUjVxL4xoiMpVzsSFNa
wMW7X3AruFFSteeNuDLvk6oJ91qAQLidtMMpcabXF8P4Hiq5By2jHjaKXzdr02OLpATDfQNK94cD
TA77mWR4GBKEROIYCdkybZtX0hMUSIgIpo2zXWTJvdrhJdT01Ua2vHhrjciMKiPKcfy/jNaDXJt3
jo6wSNAVHhJk0IsHNUCJPgeO3weO+2ToenW2UO+K8nDWaWiyF5Oqal/Hx2As1DUV5HopwF14wGQL
swuKrYB+NeEEzoBHexKjVYOyjmXoT7LcptBVM1KmGJAZZRvPNb3ttk2jeMvRVtI3iBi/qLr058KB
2pFp/s9guuca+PrmrZRj+0IeFg0sc9sG7bDu2yh98NTOIV/ZVD9MB48iJEJ/4TL9q5AD67mQ9RHF
4ujNHvB3zVLNOSfTYVDQ1lJDvqjYdagSKrQI8I6llS99t3TOItBxTAREQ92ZXftyCdOP0uDGMq0i
wmKjN8/2Ze3LYrGprD1QDW03vqK16i/tLE+hipMAhDPI/rnV4oMTOl+tSHOOgcb7tV89jpoWzNVR
PYyVs9eT0t1Zjo0uHwSV+Tj4CtCTut84caVieRgPd/l0CDbpkKQrXo6DTc6bwgLmvvpq4iOhlX3/
m/rcCFKZjQpv26UU43VdO9myI/fN7TL2RpwzuVHrknHfcx/ZyIMULuLCVJ7N0LM2boT/KV95fq9K
/AXMTLwY7YoNl4wr8+iCHkk0w1qFptYvOiPC5UIerENWNE07oyT3aKB2uBF914NS2X+EVLZKXg05
YQg4FVZmVfVqV12F16sevLRlli3axNDOkePzigoWAjz3OtRGKAIQEsD3xN6mU4sOE+b62JUar4Bk
qB4T6kyzAuHLrehTEs2ctSMyxjC4zrg4Wb+oRS0wI6xdz37wNHbJgSp/kyVpgGKejTtdYiOIfDt3
92FKTRRSx0Yw+oJoVfzWyT6AdeBAE3DZJgHu70Clt/tm1Mx51Nvl0gRDb/gBBUkvwUYz79NtMKb8
HnJZwkZpxNzCd9yHweoePNM7wo32UAkPJRIsUbNGNT67J58GJVlCMFNSagkmBrsmKLXlM8ZD4bEn
r0EqpC6fozyzT06kP/H9QRZzgM0DXdZuvOjOakj2DOmFRSv4YAVvcYuipQAsSLWiL0TD4FTnP0TD
9H15mVldNElQjufIc2FSKXUPM0Ebz5c+2TDXamyDvZhCxABvC/qdIR1ET94hpy0buPjWUgNMwrGK
Q9PE72exlkfLrKXuiv5ENQnXE3M55U7E9yqW21XMk/BYGliG4sSD0rfiuEdx4GvgbBuYVlhDjEej
NHkAJOE91jT4UmbcFoXkqTL2OH/xl9kak+ap6KvtbKdGyDVloa3OCx1mVxObVOH7aD3KuHJlBcJF
uqud5WEw5hpWD/c+n3o9WEO8kXi1LFRvhI02TCmEOxCsi9aQdR7TIDedXIWLE+pvLaS+o9/+HLSM
QmuDHIljk7jNg8jaVW7FXmw6Q/mpSi+doi0OtXWiyjus2iaol6RNKVHkMCE7KX5zIz/6akgk+bFk
qF+43yvzOnS9R7AowVIPS/fOlPlSBNE3Xq4owDc4xqiNwaNlaooDNgWgag2H7AC8NobU3jJ3KcLQ
Xayeteoh0CuIjbIZQzHnDxw6IQZzslPGW9fEbDgdFRTl85F8gB4ZMUYlknYvDoUPJZDdVrPCVfG9
r6wbGEa9Wmz7uNQvcZ2CL1hPKgrtYWeVo62P/qqi77BRGWeOO2RPim9WD12FdWufZE+61S6dSJbu
p42621TKqwZi9UCCwL00jTzBEm3owlWi5iECm20vLfPMx0ZQjmNqsdkPnPKyfZgiz8hvLeCNWe/v
DZSAsLaPx7XhuPY+KqUXP0S+p4MhqTdl9YQfTfmUgUbKNdSbck8qnxytQyRtGBrusDRt6sBrpSU1
49buCZek7gh1yz2loflTGcfw1UvCchvImCUVjhfhLk25R++qYCNGYUTgXOXrOegVRl3JWJBxkR5l
W5cfeH4AY6G7t1p4iz46DyYvmntLGgEMtoa2MbQKFTRXNmFMRdUmAcC0gAduPiekEjYg8eUFeX1G
8U1a5xmPdymyDFIsfrnWgYkuxVzVab11ruTN8jK3AXTG05483xTMDq/CTBJkvBiNWnJ/OhpklyYw
LR5YyDquRHDaxdQ3e2yORbDsYW5a4hS1vsztexyVKWivRbDW1ioWNbZ7GY3NCmdMMyk2l7lBR+Gt
pSQk/gnRiA0bFdZojaXbxrCc9q71BmuF8UV+sKM96JPgSarmrSJ3T5JitU9J2b/AonKOmZ72m6KF
vClpfXeHu/IWGVUH7pAUmJe+WvmGE0R+unS1iBWcdIrNrpyrOLvzxgzQ3N8hrdndiTXSEqE23p+D
tZ3288RKO7Z4gYXabhjvPQ/iN6y3HynJqW957qszUB7GXeIa4Sbo7V1dj8m5MaLnRo68V/jICPXo
CoZ3KCW9lhF+SeTah5UYBTyA70cROzsxmunlY1Jl7dkLbO2l+VYVibdRfWSi8g4LOvQ5S6SbC1zZ
QoqcSFmPw87J0UTG8Nj64xTnjmGnI1Oqzj8FfDrVEwX/u4H0gWc8uJAwX0z+eRRkgfH2jvei8W27
d+NsJ1qS0el3IRYJohWOaXbCcf2HaJX8o6FvBzhF90iuj2XR7O2eGp1YNaxHZLZApixCU9LuBld+
P+jS1pI67+7azYY/38Wu9yyCrv1oaypLf6BSfDOQeaGMwRtsgWuwCCEfwbuOaR+6j8u5LS+MRqko
z/DhV0FXD2/2aLqLsQbUPCipfJRV0l1gpxd2yDuyP5Q+ZmSQ4MWhmJRAxBmi5jY/75RnuIUKiOhT
Ps7iLEF4uoVQcjMggsVo10jep1HIPh4l7K4iK0Hu9bJqVeEnViFzHjaQikmwDGOKVVHwfkBPMd3F
00GcXQeucdeBm7h/EHJdfgQQH2EwxIWv80TzGnO90j8IuVnqOvcvP+VfXu36Ca4hN8tX2Nu8f/y/
vNJ1mWvIzTLXkP/u7/GXy/z9lcQ08fdQ2qFYNX7wILquH+Pa/MtL/GXIdeDmT/7fL3X9Z9ws9Wef
9Cbkz6520/d/+En/cqm//6TIO5TsDrVsjkAIW7tg+hmKw9+0Pw1RimIWrurvsy7tRseQRaxyaV8m
fJr2p1cQnWKpz7NE75/GX696jZGpO4/L68jnlf631+dlhlfvTg/ZnV+veFn1cp3rdT/3/m+ve7ni
53+JuHoNB8IoOvzSP/76109103dt3n7Qv5wiBj599OsSYiSeLnrTJwb+Qd8/CPnvlwJT36DFi+WB
Hg7Vqel9a1mCiMeAlSYO5EgG6GkFcocmGC2cTQrbXUh2lanruMI6sSoddpTTsAjsBw9MHOAVRGTr
cqdmda8vxLCHY7weO0cwvzDoRFc7OvG+cNgF5mqurtUBdW+dohI+28WcMgPQS5LTe4OE677r0ayf
4S9IPRyT4vdTox8jaS56xUG13ideuy6zp3kuLpfSvKzib26ABzkOcMY8TZJoTU2KfJScZA+gMjd6
kdYnxJbSB4nsy8Fw6rMYE1EFv1zMrcp+AS08fRBhKsqvM59ky06EYNTBFilla8qqIiDOMzBceqjM
rgv9w6vjT3O2DNUlifonV3YGlJdU97uXamTgJsHFESQWOLBJbFG0LdXyEaFz3oevA/pHiKlLhGQ9
IfjDXaaJueIg4pyPVYwiwkZOh7yr5DBatDKkCiBOxYEsoRVCnWHoergERbZ9BH05rD/NAXn6R/in
XrQWY3vea3I3kyo/5V1TN08tZnoncRZX8axtcaK56WdDFCzYn/IdupnQ1/6hjTzUGv5YQ0SIQ87r
LSpQZru+9okzP7baDTTIXzf9YpG8svdlPpo7MSi6rLhbJfIwiTp3BphJ6oTGdNBK1O/N0rn0i0HR
L86uB+B15l40RyGAJ05tiiluGb7PFdMqPXAXgVbiM50k/QoIANYk4ag6M/T1qjM22yRJsLWQ+NYC
oSZtZ/ar0Mnqc+fJ9blUcmtntfaT6Lr2I7/1hCS0zbsGoeKQAEdembrXzodppui7XEOsdO0U17Et
b7hcRwzI+fgFRecKZxVouuIMUaj7d77uDXUXET4nn13GLueCsyvYu349gHaoF04RHH1quDu51rQY
Jf8iqXZSIWEIP3MlufyX8xqLcnkuwt26bPt9rSAE6VUt7jah9s6djqTGscluQKO+HrS86lcG2XzR
9Snklnktxr3Qho79KVST3E5MF0Rs5AtmgdsEX8ne5YCMIUpXsW3u/QkUgbWh/DXJUAfqCigOHxG+
qSg4KXfJXN3egH6iBPD5SnRao58d4L8aJEAW2Qc2CE2jPWZOVI6mDCC/lIeAKupe5PXEwUJAa2PG
dXsRzctH/Hp4pYgfaqphlzigFt0S1ZMK6bi8up8UClZBXYYL3wiRMQUpmAIHwXO5c53yPu+G8l70
KVNfA6nbn1fkaFeiLYZv1unl8A6HGW/bmlV3aOE+H5xuklEW7dD1tb2tYtqb9eniMkDyCTxAbzXf
fa0OKNyr7VyWvHxxXaFJw/e1bvqwU9f2rnq66TblQFpLKs7C06NBPC4+PVcuTxvYROOcHILy6Qkj
Iv/miXR5yHRuIM89QE9zGH7W3JWomCYYjCG2muFGXUaUVzjEH2cDcPtqdm2L4baLLjNu+kWTN+h2
DfL/S9U1NpZWOu+7kgOJOdED6Xg9pG713tS9etYAEzmIQdF/mdvCxpl7Yzkur9PIqruLNi+UOXJK
6LTi3IylEOj0haprQQAIWME4zqretAGV0V2dWt0hDVNeTIOq2IZjXGwjLbblh84gdyBjyTIXMeUU
GAmqwjAZ9zRU3chDnkSX7WMiyWa0Qx6kUuRk7iB0PBt7a9zwmFPuILOqd+IsQVhdHTHyvfarBgi5
RDXQLiLUkQHVzpQ+N9YWHxuKH53XA2k9/iWgvheB5EyVgWk40HF0Vj6uJvqq6ZJ9JlGS4WrXD+CX
qIa3FT6O//rB/DQuQMfocxis6naMgwKNjxQXviZBqFLCWFJFi9pvku67jSfCvITUf3Y/YgPNGm9i
O+tLyWXiwj+ZnkIJoKkQR4udinRS6m009Jq6y3BhBmQkQTq892UQq7K+iFdixmWyWAezRpJ6hY+T
x7RWiY6ZshArmr2/ESG3U6a1odYGezFDjGIft4hVy+pNXMYm98AK71b+15k/TR+eiBIV33wzRNfD
qOK7ooyqXa/6GG7Dc3kSsUKu5V9j5XY0KNMAfZBUbFkshUeS4AxUaitBholoToQCGa/5y6hgG4hR
ywboIEbF3KyhDvkuw+uyzlynTj7DoEyFPKyTgS/AT12bYrRAguQymmT5Pih1AE2Vsg6BeCDWjFMj
QiUweKaz68C1z59GQXAoazOErSDixKGrrfcBuBs/Ryp8Y9dRRL1OEJe4WUlcYkDtZCYGRPD12vH0
oUBfVccCWJNm6VjXDsDxArMP3+BBOfUgv3n8ASgWBvoSAL7yVhgKIKt8eByyDn6eFCFq1npIBqey
RfFTdo9ePMoPSsAXdpouVk3rtNz25Hv/2aourtxKL0mWNWfzuDU621grbgszG3wWJudSewjUwHvF
e2DrFWT7azscn7Iim/eTMBr8ueykYs4y86YoSIvsnU28dcWog6kG/xSWFKNiSVh53UGMBrr8acl0
SCkUs4ZdZz8pKcRUGJwMBL3VPMhSVG8b2zdXCQn7F2kMTuI5fI2IAX5u88AyVn5l4Jiho06Fyepo
FGuxTx6xf97rVjq/2StDqmQHPsqytjfC99H3PjESVOWnkaHn8TO7bNUp+Gy0rMKLGq0FLUaRPdar
Hd70Unf6aFIU9Y7iMKbWFnJ0fjQlB6xab2ebSrGDB3FwAHjkEVg80ULbQsXMsd5rrV5F6Cwn/Tpp
upabLBNGfv8PFi5r8zoIlHWGFF00H2p5l9eNdRQhg+p2J9Me19cJKq5QG+6gsOrFBFfOjHltFMEl
5nLdMbrLs8y/LKIh73jnDxQ+xaewgOFvnMI1ZiJWHEBNxwuwTd1Kn5YfJRv1bT3yHqV4IYdou2ZN
1T0OXqnOg87wN6KvB3F7ABX1E4O47lF0FZmOVFAiH62pqwOdjq22yS5yaua89D1oxhcxJsJ17OLm
TgJlp5ZdfTck7hvaId3ewdB4P7g9KHRxKg7c3iWp3l8DbqPw8XyfKmJE081qr5iJNlJnwVI1xvay
5jUmycLBnV9ni3WNcnhf7LKEaOeJ9SR3pbe+CTErmSeq5zz7Rqkjk+zoO7uVArCDo8ypOFzbYlxE
imELqaz3SNE2r5GXIRFKQWKYKx46IyJIrCHOrpc0kbHT5n96NRHJO6qP6iDIRFmt+jsLgcEFlprR
UjRbx6ev1fo7ZNatWYcGxepmwO1i/IfCeHvbn/U7P0+UfZmWsTkTi/T2ozrk3clTvRpwUmKtHN4s
7005KWduOXZb0RSHqLHx72jDg2gVuN/eN0a/SCPfv8umlqN73j3EzOuUAhWOY4OxnDvg8TN3mhqV
ASf5pkD/DuZovIz8RFTE/sT06cK97nerKkjAKRUl0vB1d19asv8IEQBcpfsoDlpo1iCIDHcXT312
BVB1HNH8F6NU65u71FN3he68T1BbIAwY+vIjpwsqWrK0xhbZ2Gk62Nv00GbW72s81EDgXWZ1LwKK
thjmXusPG9Ec67wBjGYGc9GU7Fh7SPOXJIrfr4aLW0H60rS2WlxHoG4yjaSNPblloCWKnzWuPgsk
1rOj6AvwUO55lf+jrW81iHJH0eFOk0SUaIqDFpghOJrMW9wMXJt4aOkr38A4unzRFDs/9oPm3cMq
ptiEKv/cAPi4qLtqXFGF9x9dO/Dv5cCe4UCX/NuomKs3zkzExprtPYr5kPtv54sIH3HaS8T1Ch/X
F4PXNQAFo+ULCN0xAvgBPhpeURkh9G9C3jnaUr2EmeEhJGB0P8o69HbhhLGeiejGDKz54Gv9WRxq
VFOPuVst1bIezqkJySMJXax7pn8hEtNvbmWUh0vLpoxWSUY/i8Sf42NUfLrkT0ZjUmKf5jbTXDyF
/ccUs8INtWoPhlMM9SbKyx1wQbSlAMA+9P48DqaC/9STyaGzM/v0txi6BE1+3XFhB8vrHK/L4tnQ
eu/riAHEVf8f17leu//Pn6dpR3mOJ3yxLGIDJ85KXbd4s2xrV2O/FbetdhgKlmHrFWuH2NTCXQ8F
OJ0GRFcnRi8xIryAlLNUagcuyTRFRIq1RVPqRxmIgIfgUx0Vw1J0iuHLFUV4DwlpCfkKE3Y7iN7v
0vkAzmeW69qwacZ6KetFoM9Jaui7oEgMoNvc82uPR95BtB1xfxfj5HIGe5kXdb1539e4fbAlyyed
+IF4d3YT27hC1ljsfPTJ04AZlDBzSvXSn6K8o19Ok2z80qpGvhXzxSwxQeHrs+CbgizKNF8MdG1i
H0x1kDCV7OFzYFQGVqI4jB++ZTdNMSD6BlStsW+EWvufY8XCceB9s0wU0UrzMZc0aS7OdEArl7N0
6stjyXgUZ/8gzrZsCVQwyUw7Xt5oY4mmCoxXSgMAsx+aWaK/9Fvvk45WDLQgxvMywqDuqFhe/grX
eKbrCRjnXtcAMIeP2tSNrWuESS8pUdE0Cqj3aCRJAJjH7FVVSMKTBUJwdApmR39ZY2RPcw4t/9GD
rPTKIeJnq7OPweHCxGhcXme59VC5Zrn91IQcsm09BE3WUuVcRj3Eyu5DUzcOwq8EJ9Z7Y9CavbAw
cSeTkiqQUMEuAnVhCQ+TPjSjA06/lwliljjYWnyZKlpifm9E4dICSrPI7SIm19kM60wJtPscotWy
ycmT6YaBofHU50o41+WZWV1CxMDAAnhAO+kuV4dfjWcoO1LD2j2ipjs59OWj0tQ2TuGvA1yx+3oa
GppaOipmv6k1ywnm3EKHXSSpvy+ROmQt0Ol6NhfXvH6Y2EPrOwQWk4Nh34v+uHbqeYHFx/qy1PXD
iGHxAUMrvnyQ63LZq+JE1jYNVQ/BBN4Ytel90g6kdgPUH96WxCv97NqpDCO4W/G+KMLBfBOJaP0l
5rrEdeDad11mnJYZ+Z1iV9y/kEJ7hVApPdXZYKyzRs83dVLGT9KIZhnAxx//GtAHGF6UHmkZIQU0
yPBkNIS8hBig7JvawiySz019aopgMSqCr00xejM3M4Gn12Cs593k15ZE4IF61/4CvlVxd56CXDok
HlS+yhz/NmHWRm5XO4roqseKvNS6fVb/jjND3/lIPO1hkvK/qpByBHakLsMFa+q1NYpKpITE6DCF
iDNxKCtIUpeR27YZ1NrObH/kDrL2tYgTy4k2SaQGKjRuWYOHXLsXtQk0aA7aqPjSpi9I2I88R+bt
/7D2Xs2N60y06C9iFQnmV0lUDpbjjF9YkzbBHMAE/vqz0PS2PJ7Z372n6rywiEYDlGWKBLpXr2VD
DuufLLPyA9DAFUKfcZ4fBBBRS+gAQ5RTDRJe5gdx18VYWxWuZp3qSkfV+iBRAaikpFQTrFHy4vOw
40sXYsDUa+t9c51AVX5CAd4Ldp3lly5PpoVRxuFL1wGOZPSlfAnr2F5AUK94Cd3MW5Rl5ENFQUAF
10bNbmeioglpA39vuCYk31SdtpUk4dw0iOoBNDQfmrdecv7/OzbLonjpDtiSt6r60+wAjzEbSIHH
se+eHMV2gvQZUOwSOcPDENUB2UZALido76puNSTvS4hJqhksFHQFvsGawGu0agv6FC9IUbb7laXJ
s0CJwVXva3aBXma2IHuR99Yq1wEj9xWoF+XPWJoZX8Kpbvf4AgSUSvL0K6rbxEJEfngGFnC6r7T2
SvaI5fU6Cy0bgTFcJBbturMAJ2rBs/kSv5o8GX8OUwS5AjzWrn3VTluon9Rb3cqje2wHgaF3Cudn
/Mpa8J+QJ+jN5NVJQAvztrIG3yQqnwrJV6CwyFADlSFq1KgaPjKi1CALpHSzE9B47qWooXCpRTbe
Zu9nUYFQKdni97Nb73yWjOWpK0COFUfOlWP1usO9aJ7pgCJ262wnob5xMrNUYtUfO6gpk/BaVbm3
I9+bB3jeEQmzgTnts+ge5H7Fg9FkSRDqgP2XAoVjiVZVS7t3sx/tmCwnS46vUdIkwdRA2vXmIVSK
5H96EE9UlsTLPOby1Yo0FHwUoNrcgN0mx69I0/klVDsQwX13ZUMLa+nwliMSS5sTV21DqD+MUN+g
xfbBB2doB1lqdFCvn3n40UBgXmpVg6IQtaf5MEzNjRzweBDNqY3T/AfrEfA1a7+6lwAm7gZPY+tx
qrRnRLBmDxNFP4tcgnjISVASVSA/bCi+dcjPfUPq2TiAWbe9B4+iPIP7fGsW+NhLvZTlGtp1w4p8
6WDq2TdQ2EEcUg2vu3hCTSUUFrEpvcPmctlPDdKSYW6tWumOX1qBOFxpIjoyiVY+uaxYUQk06FGx
HYacyoqqnD3mGgvPcSDPB8HAjBu99hCHUgZg3S8dVMqAFpcO3NH1vWarA7DmOZ4iOAW21mIoKei+
53g2IlOgeshd1bT/12kRSZC8oBwWda+1HK+xel6D7MtGDiezsa1H4ULxawrbYi2qSILAFYcJuNvD
BLnRzJPulkymCRZx8Ff+5lIk5njIJLcWE1g4VrexNz86i1KxSd6n+uSWehfNN3Koq4NyhSWrNrdX
besUd3aVYaNppcmmYVAoFizGTlPPUDjf6dPOtprvQ5X7a9brE6QIoA+Yjrm4kq31+2l5Ew78T5uu
xqLCD6WpNx+aK2vEsOyg37aixOONIHpOW37IY3KoF63DYXiirOXcPXNH/3k+pzct00SRME3ZlZ2z
7svuyYtXIL9c2GzMToPsex6kGko9ITz4uZmqKmOopeZHaPNtqPXu2qrnGD3M3u00I7XITh7v/mS3
OBOXd3+6JLn6r04NAqZKsVbToaxCJxB9My1uNjpT/JknVvqgsSUf2wMvIer138a13oCiIPIc0jo6
jUPqBmWthIXffW4ztiBe2yAb9RPKB86+ru3z/H1QE6xXKIvGF3D7i5Blm93I5BUunufvQ+cm9Xyy
IeL7LYyaemGwQQ9EiycbsQtUwvwJQH1/iQAtBoYVgoqKrFxEdQ71ZfCEkhcNcqMe7Auq989BrUhP
b6kSIzbGwLcKlLtVqYSGVFTKRVo5I5RQ0Y4gj7PuJVKJZNOU7aMjqq4DPK2UeCp6qBsxYQOZRcTf
gL02QTyU/LKQedtphTTv6DC1vbtyB0jJ32wNyuuQQtSjRV7oFrbFfbQalHAYHRCtBt9qg5h3MYZg
cFTCYdxJzXMzvpLDB3PXG2vQ2eZLst3mQEwOuCfhuvMc1OEUhn9iEZaa6lLd+/WAAsrW02RBL/P3
Dqw5fiD12u9uk9c+fgaV1eHm89kWDEqghFG0aiA1bK4mK1Fn7VoXUYBkrVYH5UAmcqBD4n40kasa
CLCyPQ/8fa7b9L/PJcv2ix8nxt5jfOE6trinQ2KU1iYywu5N16YtQYrEJt/adUrSpu9z/67PuYpR
QUtmiAZrE+rwntsIXCEXXxhv3i7Kce5KbGU+e9+uRyN0NT/ZpDX6dyPmp1ZXGS9xzl/GNHav44Dl
Xp2afEdNKt3xJ/eAKjRxohqePPEhhW0cqEFOHMz0qGW0HmOrfSv0gXe4SXugphobxWDLDtJ5K0Pg
l0MjaCwqkN8udZtKXcpFEPdEbkZb8mvYoM5PzaGj8uo44DK5rzJbelhAD5wDZAGc/h3Pe6jmZvJA
JjpUYHXauFPKQOYIN0QegbRI4KfbnTykmlvv69FK3HptlL2zpa1ESq84OqUDOBzDVWsYxoK2KWSj
bQmd3Wy3EZ9sNIGFrN9C98ou4CgABWQItGAfSMNQLOruGj2DEoOiE0O56xthWCmbwLYZKDJ7iAuu
NdRPrhuVIJ3SKl+jzCBd1yqbeuuVEfsxGkDQIKUXL1Gn5AafYPLUpN4KKce59waTJzg9srR8Hvup
Y55K9aYT7mRoGyK6hSoiaBo9TxWYukIDjP5eb9jPYcdeIchUXKiza9kCJHnssc6hzCoZ35CZ5xDi
MwfU4Y4sdp7HUhe7Qq/SFfXakdCCyE+QR1MXCN367QLzlKP76QJIJn64QOwJbw0qU6BeUebSHm2e
LtFE2IWauQ1AnzTYMkv7vSYL79iFMl4JO46/1yjkmBj4TyEEZ60HVjogtSjTp1FrruQAAKULsovI
vNxGQh6Qf68NbIL90PqSTbm9hrgLbisbrPXZmIMfJsZt1yuwy+1AtgLCK6C3LTY3ux83w7oGUBJx
LoiDfRpKTY3AlGos6nShF/U+sbxPYtxMdhc11aJT+hR0cMoOgSo6bRJAsFp1uHWTTU4RX00DAkHU
8XmKeZ6qQaIYUeiVyRrneDsMXS/2fQXo0rs9AhrpaI4g2lv9e4qSw34SH3zKNh43aet/J+VhcCWz
U6PNKsWz8LCj1KDJXucbciILnZEiNISi2Qlrm5s5gqAkOO2QZP1t0g/z3ey/TRpBEKsvROy5S4bK
KbWnoA2IHXrOZhzT13mLoux09mn/gULhLxD9Ap5WeQBfxtZxMiJarJo3X1fNVvP4dd4BUe+8n+nr
YQWAk3dIzLxGSKdoHkSGAj5dm1CMktcueIRr91E6qEwHYc0/kLDzngw8PxHDM8LjlDTNgZkAQkK/
yHzAdz4suNbqP7X2Qjpfaoxds7cxoaGFRxHFzWFKS0iuD3Ip8xK7YkS0X1s8nxc9SFwujehB56FH
2H3xfHoVLrgfwBcpl5kAl6M7yHKFjEpyAfR43Dme1DbMFeXVM/waOx/UYZk+6JYVeZiMh7uxF+zL
p0FG22hgW7XKa9uA98CTzN1Zgy9zqE5gAYn6oMZdp3ZhPqfNeM6kl/1IzRSVlFi93YNfs0GNKTy4
ppvPzdCfKX72N4/3Of7TA0VsEGdHFfDK69In8FLkdwR06AId2a1nW4oGBWD8kQAVJded/QiOrRnm
kFcmoJ5Qw1ibI9irOvDtbiqz6JcltN73hIRIinielMa3K5pUAi1JkxKGAoWd7jxpZ0DUPYFoCaDF
WKbo7nAX6XVxhLYBdiAQJ5ubqKEXV+KNNWBC7AQMK8pEdmVqEr040hTv85AJgp5LN9EMfM2g73cA
ekThFUg+ouPksPQilJBex3nxo1P79Nb3XyF2HK4ybLRmD7vV+wUHSMcH0m7tiAQFVO/xVNABiEtZ
ZQY6ICMnKX56M9rgwYbMpYatC41G0qZeMHA+qBdy5KzKcUJ4Teb5Ja/AJdoovreuTkYAqv7saBwN
ewnVESGiNo9Iex93seqIkso6MhM8xKcRoaq8FLp4eIvvDKabr0ckqEnvbhX2Uv/Wpi9QCgUHUc/1
ZezL6WwA33REATsowt4cij4OmkwDnk9LvI1su7Wtt+7BkaHtrhAuSdcFiBSBMjLiuTvWmHuI8feA
fgh6lRlK73YZQxE7/WWAWQcm0P8v3Qimj5sd3DiBlaX85S/+jrKz2C+BbBTgIitB75GlDX6lKiZJ
bd2LmgXSxjYE7RC78CtjXFhO3kIytjZfBDIvTYsgJIIDZ9501YJYNqWXgtJKA98hNS3H+t+DasMC
OK+QJwSpStDfqoMGnkrAC6Gf0U7/2lRHApkyKMIMgD3p0EEHu3FlePUxEVJeuToUox2IqgS7u2rR
AYB/KxZYdCqLn3f6pUOumFqgdAQfB5B9kESODjdTMjb5Yej1r2Sig9P55c7TWTuPFHHDd0Vj/4JE
T3cA9ydkjLox7SEOWnZLEKHbyDENFeLtykg95Elnszu1rSj/VWS6DrxMOh6xZTKCeuqHBWEtjQHV
N1iXo4fa5ENndABLGngL0uPNDPrepFtUXfc2oBGQ2K4n/ZIyF1JGWuu7eCZrDN9c14SBrCNvlaSm
fBQ9RxzV9q9MB5aLjxXYQx1DO1DnNOg6CiohtE69nmfXW4hWh0vq9fCqOTnS/YbKYvlogwv6AXIA
ZdM03bJstEs9gFuMPEsb1dm1LPQdzcMa/HSEPciAepnohr2BelewYeITAceR3CWs2tO05AEkJAj7
tPqeWnEBIkpsOesjzYaYVQcS+1qCRsuB3qgFPTzb6LENmzh7ClHMioRHDJooKJFuB9zIOxM0uidU
ZePR3ETVYw1yjIU+QJmtxJcWIuATQS5IrPQoGbddVABwoUKn2E4byzjmNVjx0MxZyc0F0AzpCS8l
8LVUFoptNMtdJW1iLLMw/82RuxABCOt8rRc1VIBtZN80lYILJ3sE3HtY+v3YnslEnY4AgY3uW8Oa
PKjD6UDkROPJdpvEsDtgdPPuTHZdaAMkaaCZhXp949h0dbGteHgNJ80C9RdRWkU5A5GVAY7UKUx+
5HiXg1xF9XDh4xRaMOnagXbwgozgboY7nc6uoK4sgq5DWgry1Cvff+FlKy+3EIDULJQFhLG2pcAB
dcTCGiGELZoVHrDmHXVkTCDnXRovIMjI9m5ZFnjw+Wxj5Z1/rlroGuR2DEGFcJqWeuMmL+3glQt3
ysNvtVefhwEB+cU4vVbY8OFbLVtUkPT1r9TKn+0hLV47Df9a1C/LJ+wH8hUgvuLa9SUCApZtnDw+
TlsZud2+1v0BqrzsjyuXo/Xxyra6ssarcyVLxFnK7BVJ+49X7rv0OalyfZkUVg/p72INEjOwcU+W
trFKqX0zB9znfpcykGE3XgCKf/+Imv9+jzw6RAWHRL9LQWi2dEVdfbFF96JA2xj/D6iNkOmc0m+a
oekvUe+mK4Yf/V2UhdoG9dvJPk4TcRrbZApsfyofXR6CMJpbxncIabx9DAMfQwuj6HtnIgj46WPI
yf/jY8SWV/72MRosbE4m1snLbsTvuR4gX4EkRP4IKtjyarZ4rKiW5es4AMtXuLI4kwmrLbHyhdlt
qEnD+QSsEjVbc5yHo67bFUs1FIUBqDEHKbI7WfGqN7kNgXgjv2KrBWBCaz9AT8B+6CMVhIEI0oFs
TRQp1K/iugLJ8QMQRvnVCd+GQxIM+cTYRjTB6vRj11pvB6HOUsDfHa0HulS1nLifEFvJTAROVQ/I
eaDaY+g7HSyVKxJssAxEF5ACmY5gg4Wmnv6DzFAXhVSM8iKdGvIqJimPVa1fsW4Jl3FVgQ9TDlZz
7BWDCh1Y2/dYH4MMOgb94+7WAWkEeOvv3nJsgrINt5Dr7JYm4mc7St5lKbivwDDhgQwVOGvqBee1
v6PEX84myPF6oJd1wjCYgQPTwPkiDAdvU8ZGY65I/N1QRmgqeBsSdiexeDqjXgYWt0WreusW2Jlu
aKG6DpKwy8TNR0YstaolHf2RKGypT7VufcpTf/f8fRwEhmfPymxMFJIBFhYOtgzSFhxKtAScV4Nk
HOMKOiFqsUipcjrM3lZrosoXqfnbwZeaDGSF1e/AnW1iaSZACrF8BbBrVWV++iLjpkKpH+zETZvG
Ppgs6my2e1IxjHmhfFX2m7/BrF9Yvg14hiH2MirGdjq0KUO1yNDFCLfBduuNlF/uthPADrRbLLKc
nyMDL662HVBpodI8vh9Gq9HM2Z6yO255N01SvHzyGtxE5Rb3GXbwVw3/tM50kLjwYtdaeQVHglMJ
sw6mGK+1xL+U0ho9w56N0mujqbnXzNLNB7DsBBreN9BMsbujlmG/Rko1LDOwnGMcRURKxwayLwWg
6VwcqLfN7L0EbcV9FHGL5iBzD2nRI88xB01pIg4GPFKaL3JeplCw6vhDJesa9DsAKtVmzB9KEPeD
rMVbTiPYZ5e12UPTMAzddW05b70pttU0lEx/G688qNNFgV1gQ5PGb5aN21bqTxEzgblbWvURf4qY
Oct1mzdH6p1UZpx6kR2Hs8qb33rp10RN7rKPY//mTL81PNXS43AoYndcFo6vPWqR/ONMjuzNNryf
ffLTEmi5j6IZN6JIzQMfPZDuqJsWOIh7WY3ywe5b81B1MoOqIW7OBnTfJnYvH+x0M4f/+g8JuECn
vhwcPagcFwEikJgcJsHZQbLWWUES3lyQ7dbxtyZiCaxe0Lhbt1lMzqrlUMj+1GGo+TO8cVetZ0Li
SzP4hQ55mT2iftUF4vFfE52B181fglM+C0rSyyRjlQjQpjgeKNB+9445wO6Z8/1mNmUU366Qu+Xb
FVwb2C3FGucvWcSzgEbcnB0tf4iGfKdpYNlE9VKyqPMxWbdQ+YSWnMd27aTXZ12lajWe+we9A8RA
ZXrxphX3wgfFm2nX0G1VHtSRC2tnoIZsHoTy4m4lIG4mjSk8Q460XWiZX31tK6QjbZbzQx721Qv0
yGZ7I6FSBEEiK6jTpv5aYa1qGGV5bxYh2IpyCaSxsvdqOCqgotvwGpKrD5HTPUPkolxBey99GHSE
W+iMbIOySWWjs/83flqJ8EKhg7p8HLmx9M0JdPvqiWZvpl62XyzG5UHqwCyTNc1yYzkOeKJU3IR+
RdBNIMH2IcKjgSBv3YjE2JDQxeSaZ9so9fs0H9O7WLCfZCYvL/b0TWFZ8ovy0n13Y+bAw5Sa9YC1
JqqZbTwEkI+3H8hWcr4aUeR4NW3okyQQal65QF1vyIMGWBLhTiUA+0A2NaB3wN46xwE8FsUA8aUB
WLv5C+DSzS7sGxZwFfpyYbdb+6O9xLboVfn/zT5MGdRn63DBR96d02Lw1inry6AseP4EGkNzC11K
f8nDNn8aeIOiZTdyF5qPZjKFCEoonSNyNkzw+fT5cKbOtEqm+xQkZBGWTgN0tlZ5VLJH1g3xdXDb
YdunjqcjDOe0+wovy2wxGFG4s8yNYQvR/6QOrQTd1SFnY7uf3SHbB70ZiFABjFWDhWWqxrMVl91L
u3JGa3jRNdFCcGrMoGaCZlR1imFSgwysakKVtIK4AkpZqJmPUDCL7OEBmWn/6nXOicz4dsFQFAHk
XqUNpvSggpZDCGZLva4hX0NLtus0w/7u9rpFdCSTixgREmgBfHgN09v29vINx0AV9X5woD5OCizo
nCDzMr+raSBDDDoGGdLRArs79pDGsO5Vli3vxvY+nsJ12/HoQqZO96B3zJuf1Eem26Cb7fdB7TjV
B6MbfpL//+2guANaDGwP+Gid8BAndceLn0SAelRiMOvvsokOWoLV5kMRtuVjkYb/GGrVVbtNvPCw
mDyBTtCcm87vTeq9OSNiJU635pCi4szIonrla7vQUpXFo+lNd2hFVGfc/7VlukWxGDKnvgckhC3t
nLOrxwy5hqx0cwQRXL8fBMRyfNcTF8SXzZUGwMTTVENIQ5Z1892r+U4YwNsuSsC5QVIAodDc/A7l
Hf7FYS5bpki3zVP2mqJ9dIu3KYcJgKVusN+mREn5McK9G7di+KKVrAc1I84kavAW0DkYvhQC16Sz
Qdn+6leaE2hifRCWLsc252vSBgsRVjk5LiguahAnB9RsugZC4VDkJKUw0gyrcuae3u0kLeYggIGX
cZpgLXjyCsgGL3BihXj/LCDVMZ987PofPjoAP/t+is111Jndik9uuIt9X35xIWfdDWX1LIwyOWVg
iF6M0PX4Qm4xlB534AiGzqblLirW+9skZeGGo1hxhcJkK4iHCv/rKpu6lVlm0P2gtmytDrQilhWM
EBWCLqgzBabuboBl+hnaMtoRbz1AV+2Fzt7tNxPZJ9uY/Yninky2AoyMsOOtGu3ITibq/P+0f5of
9/iHz/P7/PQ5fUJ0vM89MHvto6ptbWgO1MLfDz2IbCXrLl2Rgve9HjykLorke2O6YRoA2474T9OB
ZEQNmH3MKYHQS+JCFSbBU/rPqW6W9+nm4QkofZ0xh0K4UkOwSlvdRaJa+oaXrclG2gkdmE/PQ6Yv
zJ6BFxuvUtOKjB1So/qMGxu8zFrYwutOLljmn+LafHsBJ9Wb2wwjU25+W3YnsIY4T+m/blM7/jHb
7240vAwj/Isd3P3mhI0xFJgubWVDk96s3WssYusKtOeA+mHc6KV+zFowW5CnsMx26zimB65Ehk2J
8m+mGFSHvAHXLflIzXYWjQCajiHHMvuoK4B92f5wBX01u2dDOB1BG3FH3jTt6OO5Zc7JIV2M+9EF
asUKtXybQQfzWa+QkgjdMDpRE1R/myZv4wcNinQPuTRXUtW4ppnJUPUkygU1p8kwtyBj1ufebOQA
woxFsaVempJDcONETTWlzMDJR1MWoNfJuqg92VEIWhTNR7CCLxnFTdRBNDlg4pCDO1IspYuqCZp4
cbSmppHy4cB0aBb1NS8eI+SNHqxsDqWQQ1OD8vk2XIhaX/puFxitCZXCKPGvY41SNabUQquhB+2E
2wJo3PVgf/jTY/DaQzPiVf/JA8gphMVVyuMvc7jYv6/G2IQ+PNYsOQuAxEFIxTEtHCdFu98n2pqI
9Gfb3A9SfZDs1w1YYO1CMzZ2bSErwcBqiorg+uhSEymTuUkIG8LU8MGeTTdMzfsgQuuQ17uJWuT6
PpChHOHII5RSJ6y8dFl6gPyg+wBosPvgMvaMMq7mBJJYF5LltRcgvj0G1Nm6mn+SCFm1qpNMRZGd
SzdjYKXF6DS2kwAl9c2ahnu6MLATbb7Po9UgSGlsAO+P78ikez0WVSB+3tAnGHuvO3DoAS+ol+Zg
yMEVOuuvZBoqDRVEg5tu6SNAXbve28zRAQD59xOB2QeqX9o9WVo9h+rT9D1M4n5HATgBgtzNVHfV
HMAbYrM940V7pU66yZCNheh7wq90g/G0RdnH78NFXlUr7jDQNxept4vxHgB219u1fp0/2iwpHnOs
k8wxHS9RbeIet5m1tBkXW+oEQnramiBKWNKA9+F4XuUgcZVu4DllcjbNBwJNMLyEVoD0TmDfAd99
WiOp3Axj/B00uN+cDvo+IBrxdzmHGqObZcYrBlI/DZSV5q3sBKCZYqXpCdvZCoJvaLXcIi1uKOiF
uCIvbC/CqsnWHlgLBsggfenS2ATbaYYMhsostkrKRdmBrGUf7L/7I2d4Yn7Dux1Kl0dAWFMgFVTk
71MMsHLjamnGSGjcOj4ECxuKBLoDWDWLGM/wvi/BpTGEV6h4hVfHQJYFy2N/00PG9gqOAMT8HZR+
DZ5/JA8WJsbd2H2bpG0ny8znjqIP/xW6g5MsbcUO3KgpyZfmoCntuoFmn7pC3TMEbzuod4c9it7U
zg7PJQcyflG7o2bD9BUHK+xTjJ0Hli1/utGrorehoO3n7V/dajUbAZnf3dQ+Zp6N7HRRrbPE7aI0
W9eDUblPBwAnIEy2aac0PUAXLDvkhmZtJFAIFz6UgLGXhvfQhQhd18wuv7KYf435UP2qE+jdpe7I
F+YICHTDy1+dX3+VGi++5nWRQBondR8kw4+50nh2gUDF21VqY/x4FceKkwB5sAb0x6+1qb+xxkBp
ejgAs0UcMR/M0IacaWX+ZqNBioLDiwxIbPhekCH29gCRmHJvI2UDYR7beiBbJL60g9XfDwZeB74N
2eFmAhfWzR/SV4A0Ch2r1MZorvPhpW8niJaW1p0tR2dvqsWqA+zG2khlgjT2JC5Ito9Au/5unMXj
yWgqzySw9qPwvJ9lqh91sJzcTlzHmC3+vye/+ZSJL5/jtn6lNTKtlmmhLHuIzYtQ35F98L0LNz1g
H7LpaxdBduAW3qUwsLJbDGLnlhOtqfJADs9VBKUKSEUYqxh5RkjOJdPZDIW+JAfbf07b2lryAsXq
jYiypZj0aD3FtnXWgLidD4bP+NEXVtDnIcJb1EEuA+SWlgV+ZGuy9aj/W+l2HEGYrhOXfgBdSGun
47osBL6/utQQgBRyj0Wj/AL2XBcSlba271STsXXtj+5LBVqag+1BvY8r7Wgjn9xlJ0DhP7laASas
6lclTe1VnXhp9XZigB83FRAEsQ1kFwsjM55rr21XvBPWZTCgLZA2cb5HwgCMDuHkBxWDKkJihMUy
q0C+E1lTgzsQZ50HtDeAPGjrBpJ+yagbwX/7kCMdkgRsJ1x53yajM55/K4rWx3bLPNKWsy/5dMe0
6UgyZGnC5J3qox0m9TUMd4vanL73/a9x4EMBy/1ovTaQZViA+Ig/cDP01tIDxmYAjeGJJX4cdLUw
nkut+5aXY/iLxeDBw6ruB+iezcWoBmns30EA344nFPQkYNbU9OdpHOdBkFWdBzUlAlqAm2hhnx7i
2taW2TQkS8Sc0kMUjiBpp542TOTbKXVNqY4Aip1Pe3NEAq1QZZWlhkLw2IDwOrTA4qMfgkFDy0Vz
r1lJtSwrwV9lPlxcG7Vei3741guv/YWSqX+4Z3vPbmaCh9kbrUvq6il0nwTf45utTqk0WSAsz31g
iXiJw2gzqfwRHYZS+sDWcNSNUzszkS5O7XFvUAbqg897N/e43FOr1aE430p/2hAkqByhU943iOjN
CCEFHwIly99twgEDBYlSkzP5je9jCXVE85Hff84Hbq/o5KXtEfwbKE/RXW11i7D0lv4IlnRgblSQ
prAACixtB1RlCh2tDjQohLZTcLNNiX82tNca2+597PkVdsm6NuI7jFZzcxxy5yKHPEHlbuwjXADi
pFgdqANMduHCtAu++eCN1fKqkVl/ujnbriL2TquHD24Qco+D0c4bcIG/gCDGP4myss1Fi3jAzjfD
l4qx8CwF9i0rwO/XjgnysdkFNVfTIolDDU8Xma+AJ4Kowe35NLKsApl1QA+mluyW7KxzkbX5alDO
1BNmyMAtdAGAYCJm508PP5o9Z6YBskWUpSu2Q0fRI0asQF0mnepEfHjrIuNgJBZQfcBmqCGkgffB
j/dGyVfkaMcGyoPMyjV3zBpm2zyDKattA5k2iy/yKofchGFYd3E61Vs7brNdYdryMkEIEhpxSf11
hNyjq0XaL2+ot07J3NfWzcclDcqdpN4OmQHmEb+TFxNTzoNy3TnRE8Eq2i1iRM48KASu7c5PZMCg
0LfIVaWCoyoV6FCN9RJBK/9kWoMBXI3a2oNrg4P+CqUHIGR888OuCcwloqqBN0fIZ/E+WC/jYQN9
NMgbI51zAWZ4vOTpUJ+YA4V6wXIH4jvgUdHjRu5LX79Sy1EmOgNvSbbtHFWeoIbSJNRRaFG61ivA
79ywKd5m8bOsXbEOkdTY8MI4KCxsNMeUgZDwdinklvBpgKDZ0myjTLZhkoizAKlC4HlDHNAvqlQ/
Kz0uHqDkxo7UakK/PRV1B94/9NHBr/UhcIC4CJLSf7OhcvUalpo3/xZRVVucqsm8kD/9FEEeL4KI
D3Vwm2gIxZ0J2eITzYPgMOg3pJsgyARKlUrxXxlp/I8YEvfO7iHeLUKw1pNdOLa7NBqDHZqoGJ9Y
wjet9Iyv2WBAybpo5IbcUqTQMwMb+2bq2f6/pp2YVi2cATRcNG0eDsXeJFhgo3XmFlWDYZDbU7sm
FjJqJoitf2hy1STKMr2pw+DWGw4ISujFPxFeC089NIX2IsVfSU2LI1peOh4KEVRvYiuOSF4Bl6ia
egLsoVA0/dREyiA+pVWbzs1IDvopqrRf80zIeJyTqPhGrUjY9rlv9Wd3mqanthDtRYOOGPVxw+R3
TeafqW8EcvGukSY4A3BFMGrUVyywtiEIVp5ibdKAKZJr6st7Ztw7IAykcZ3dNQ+yjZfUV01R/Ojk
/1S48zZDAqx7Fxb9w5AXKWi5sv7gKHInwIbNbcKsClo64IuaXVBNU5u2faVWUmQMGMDYWFOzN8by
XKT+mVo0qMACfYEAQX+gJk3pet3VTZNHqWhPsr5J7zUVtS0qbm2wwOghd8Or3Yja/TO5ICnDz9Cg
2N0GtLnQNygEAIJCTUKHLo/FPEmU1/3OBHR5AYYJH6nsylkktQ80c2VZ2oJpNofIlvBXVjeFd1VW
hneolsy2MeSNFjr51AxldkXVnamXDuQs94UfOXezU9rg4dLgHpjnTX0wJel2Gm1vg27XKtRljAQU
tn5a2CsUXAFD4kc6O9j4ct7XAvkQA61N7Q9v/zGWWdC5CIJXrb5JuqzfOqgWeoi4/ZMnU/6j0H1k
DtzyKQdd2t8c0sZ98mVZzQ548fbbSmLTpWbIsFm6d8Ejs4gdaNoXRlSd3EwzX5hYT2Eev1T1WJ/H
OAJOW5m7YuCbFMDxNZJR5stt0FsTq/UEkaxpKg/zm3FkPn4jMS9R3gd5pA+HLgTgjfcSKr/oaNS7
lc4g8+6eseGJzdFfkcVnDOuctCw3YVZADc+2fMi6ZiKwBUueRI6lYNxG7c8SsSqNWdY/AmmsypXJ
V7tFUCMDPhs77Q7bQyy/90bVoNhODQ8hdjMPnzy9eULKow+SDKv9RmEhHIWP+D+sfdmO3Lqy5a8c
nOcWWhM1NPr2Q85zZc0uvwgul62ZGilK+vpeDNUulb197kYDDRiCGAxSWemUREasWKupbbwuXXGh
lquDTWFs02ZpDAbwHapXePK9NwxRLl+xAogpNfRjvO/1fKP7YDCNQWGNWAAK4TtVo5JZoFXBDXKP
vL0HrijsBTrX1L8K+UD9AbjdVqblj0camKmBLRW3jP1DlcXDwVVlFVXr8QtTZ9QMnQD3adCdjBFa
22DhAD9jVcgTuZHHqIXFthUgi90DfCSWHssrZDwHbaoNCLKkWMSGLq9G55UXYF80oFmROnVkWeD3
WSpx0r9GWGHq34IQEBzmmf3dbbzmSC8nUcf+BTJo2zbCm35Zm2G3AZNevZqXemqAI7P2SCYJmr6N
7lkASSM82iRO/zXIyj2Id7QfBjNOEC4dXxowCyxd1PvfgDdL2zGhdzuUlwK1qQa5DHWLiV7txz4q
bsbA5ot04NE5UxWnaQx4tIQk0NT6sLOG8WaVy/zALXApziQzgIVC10cTLthVdX6gjgw/r3WR2cjx
mwGUXIU+nCswpD2Ln6U0xHNo9iE4csGK5le+9dyA/2uTGLLfkBNYW9/HmE5lPxvf7TDbyYrHt6Ky
onsztwCMz3TQV9VJfJ81RX3CE+eFOscoKs+gqD7z3slO1pBmKyjjQmBRNX2BN+CCTukQaAkeYapn
6FP0uBDuVEI9zpqMHXsFJC67tQe3umTAjy7azte/RHWvrYrK5HtqpshYQB1TPqaG2oIBZ7uIwAzz
JUiqHtgK3du7kZccUXXqLLEcWoi0aZ7GPIzOujb4INAFDABCsu1KK7zwUKimcmuUmx5W0RnxSmii
hTWSYUBhrUBlEx2o+eFmqNkAFgM3GoEKxvoVlR1g2CqLb76DmLqKmCd6LYG0Et6l93lxQkWcs/rw
QEoCJQCJlEtHeQQtKOXJA5pExbewep+DPDQozoGLCBzJeCDpdy2SaeuxQg1IX1TGHUrpjbus8Tc1
opQ35JHHiQXEgd8vEJ0Cz66bOOMCT5thT862hcLsZqiBucJQGlGrORGOrNd2Icd8WTrapu/YiwlN
rX0KOqZFq5hh2BiUR2pCpMZ6ZKJ5b4b9EG9ilCqv+qpxdiWHYBjt1R381bumkPGKNvLUS03arc/O
diuDI4I6yYKyWq3dgio44d0mrj0NIOVcHBrb8o46UFtTdiwNQMnVI8NKA8hOqbN66OPtAAzQNNM8
4Pc5ESmCKuEqjbDsMTMA3aK8S69+ijdaP7q3VcBhAobg2Jve19nUJQ4kEexcLsM2E8nSjfJmlWht
upnaZTgqzvLY2k9tI8DLtyr4haYocie9Dr3A/lANBt5umj9DiS1I6vpDFh/zUKYnrHbeD6OXAOzz
ezsqSjCv10ey04g28C3QqOpENWNdXAU2H7sAgsEuaimtQDMXZGOqA//9xZIDFLWeaUDoDGF0pFGB
tIvi/H5kA3voG8BkhvhGgHLugSyWNu5BHyGujTJ1ll4tklK4R/LgyEis6gZKaLVWO1hRoVSyqcAh
RUMjSMkeUIzlL6iJkljj8g9Xcq1KXGNAXGpk4X2RMVRKj1V+bNUh7i20xRDlwAyN+ZHOqLuwRQ9y
YqsHb+PHmJDcqZ88y7EEn8/vp9Sv1V21hpRWvLWzMF2Rbvg+V9VhJX4nK7PW5VkAgH9mWZauMt20
jr1T/GiCVJwMKd4PYWKLE9kcD/x6zM6O1DkqDwG2BsTRPlyop0cFHSidwauWa7dzmmrs3OioD9VL
81FZbiPNQCZKU9FBa0FRqbyoRa40cIzaaeCU0fprrnn6X+ci+8cV57nMv65IM5ucW0fUYuPxiYdR
laLylhC83kcT2x3zMWnxWJl7sZz43KReJMSjzKzPNtPkuTebYI9X26E1EyB2yDadegCo7BPDOJCN
DtwpUc+sDigzAEnpc9RiBwHersYdHjXA771Eey7bqnjllvfs4YfwCiro6QR40unkly496N0nSGUc
VDdXI/9hiv/vPpAAQ5UX+LvXTDB2qnrHXhDRQx5l0aaGTu3EDmG5UHYpS51dWvzJT6b3EI+m9fyn
QYFn1hM7xN8H9UlpPYeWHZ8kR/GlyLX+Soc2djNoZS5ny4hA3NWJ1YI8jZToq67YLHlpbI0Ye1RH
GsOnoZlYakFVBNOUnQGuDr1XQQl1BRXTu1ZBZGzTAESwZLORoVzUrctBDcrLdYea+n3gNtnToI1b
XpkAtSq7bqX+bJdh8W53wdi2r4Cve2IF9pAf9tn/V3tRoX6NsldT4ktlr0B5CU3mYUqWVaCtPQm/
fpjzZ1lnVtuOef1yzp9JpDARhY29zZwUE3b4koV2fyTTZI+WRYCKMsq5jVqQniKrfJgvLfDA2VZV
NCznaeqg+zw1dQxGNk1NE+mgcr4Kx1yOBioEG2dEYDADJOWSlY6z1OomRx1AH1ymHjyhhj3qWh5z
ZSO/2gygoAgEyZZmmMbSBB+zSLD7oKBJTfpxwPJ0mmk2zXNWcbrF+8Y9UidwYHcJy8SpQxn/qs9d
rLjVQmZaeeDFVw42UrPK5IFneldkA6i6VJOWK4yHyLXJID2SzfFAcABQ+A11Tm5qXgep8M1s4+bP
eVpt8D5PS4N8DcGsRDYp9lFYBtG0HRitqZMO7ce0QYOtwlBiVdW3GtuXLVZ2tJ7xQuAgqEnrGWo6
XidRiITUxNykXtSy4X5JT16IXU+HCuJt0I/f/BZbotDVuxMIxbHGo7arjHRGhzjgkIhN6y0NDcCy
jteGGkLteYagAMG/1dV3v9mnmT9dZMj8eOF6XG4Q4uj2vRvem3anf3UhxOoHLP6ei6Rb1n3iXSAB
3J5A44FywqHwvxnVmRwYVImXhQtO+aovyzOHjsiKOpytBY2pVyg7VyunkvHZj8L8Eo3AHiC1FX93
zIeuNMZvForSV9Cx5WrZHGyRIkbsoYFwJ965w9dct5tFnFrhlXPHvlAHtgCorVAdGkrspo5SA/9y
YKKOoq8OrhGBWpEpCFTfyDuyyZYBZTd0w12FyODGCjV5E2SReWPU+m2jFrUJUknUkq0WbTQw5kMR
GCKPoeuaB0RV9lTUMhe6UBPqzuwA8vOpk/zJTocBqaUDi53d73Y1LdihtUNhtLtP/spOF0hHLTqi
IGfq/G04qneRP9bl9PHmehtyAySSH8cy287TmsDUnxNPLiut6c+Og4ROD0z+TRfgdY1Cs/iuSX3A
fgsoNvS1z5eGbZTPblOjjE/W2VfPAwpASv7dT0GexB3xU9h8laa5C/3QOySDEuxSsmZZ+lbwE6kz
wLiz9LWP31CjVz3aQgzrCI/GU6Xz4mggu7oZPRuLSpAPLMLca79bZrjUxiz/CQ7uJ8EG+9nXegT3
EXm/OJqu76GKqm1d7MluE+51S9nqxtfB7vbSMbKfujsexOBXXwHahEAX2A9d0Swi2Y33usmTbWBX
6aFym/TG9qJwZfid/Aok/XYo0+yHPkRfRJYMT53sB+w+DX7yDWGfcGcXa7dzi2dXIByoXK123Meu
Fx2rOmbLMkwEKLBZc4w9Y7xvG+MePB3sKzSaoeYU2O0J+mHlHWjaXsmOPwZRma6SZw7autu6iQCk
jr2V5qO4DgSY4UXLeXyujAibfcvqXmu2dpKYfwe4BjJZysFsnGGLGsponZgpv6L4hV+LAAVeCDiU
iNez/GpAe81blDk+8ZjdkAk1XBoy09K3okWvFbtQa5ONVKAP/Fdrt6aXxQuEjeXBUu+9qSNAtcAY
FFdqRU5QnHMzOs+DsgJv/SGKQeL5MRFHwniFmynZaAQRwYL6fWLycSOjWeRe/Z3I3kbFx1mmYji2
+YIzRfk2Eb9NR/Khw6d22YfjsQHWVRjeARI2C+aAxaPIrMuEWRghjYHgQLIhjEPIzeaMAo0n6iST
Exln0+re/Rsg3JEmC9lRqz22JDoKu6i/FLFt3JkImp3+YO8q/tmemO0XljXv/hUAQEtir8Dv5osf
JOZdH6Kaaopk8aBr3vldkQQ5uQ64QQmTQKVqOfgX2roF90RgX/HFFI8dJJl2LUq4N+1gGV9GPHhD
4UaveIWBPqVJtdMg2HgDlWoPRBkoSFYjkdMtHns1sikQGAqdchpJDixAERiNtICouBEJRMfdv0bS
NXUXEEUaySJP/9IAfEQOWOmh9iJc52Ft3wEhnmzwn+GfZBqDbxji1TursUrkBSILauFChx61BXpV
y0y/Q7poM5TuGKImMVqDo8v4ntioLARiNnlioy5XvinNm0KG2rYbu/bgVO1wQp4d4uNuUd1VeMyj
PK/jL1hGPAQpwL2L6G4UNRjDSrdUqiL2S6PpfPmnzzYK62+fLSz1T58t1jSI7KraLyrdivomXzZW
1B6m4izVBGq+PVDZV2Nqd6gjafalTFO5QGQVFHIUrvNqt1pbMRgDJqODtO3a6yNtgTQ2x661dTc9
xMyWUR/gWydjU8R4R4fsNCoVr14duNDdTRNC7Nwt+63Vu/ygARJylo7oz3RGB5EUYCgLHGc1d1RV
8Bo3erDIa7ffWElo7T23jO68QZW0DaD6BfLkhBLP8pk8Btsykd+0HlH9I5fQYw8PPR4l1pzW/xTj
n07JaYQTpQDcJGYb2UfY9oONbkBwl7kealCCbF0pWHFjNe3CaIEM7AALenAYINJ2On4ht0AHzSkr
S0TgOuw14rhtL61y60LU8qnhf3LrcedvOaCIkLFyxWOd51uUciOvhztvY7Jo3OaqKbNymUA35Dnl
lX5ITQey49qov+is/zEkvndForm/AZs2KtaVv2X4zrIRLjJXatpc8C35D4n7Pm2BuPFuzFHZDmpt
MOxuPGDGlsguxnva2lKz1JNkP218VS8qNuJPTcQy431S6chEV6gu9Qi4GsasWxhGx9Y+9/UTI7Qr
XhKds0F5xvX9ilCnOYYt4jTZaLYnFJmAXiIHUfUJAp2BuQlLFJUXbi831E8HzY2/JU5pbntuCtSw
4BDzsDsXTVWglD9jYJDxnH5Bxrho3n0sR4hl2TTI/ipv6hBu2IP/EkoLaYnkLbTWxVnIAGBC6Est
2wISjTIFmh+pe5xi5dVuwPjWLjyEJvsFGWvVQ2cekDL7onJvZntpmKD+mHqFtTJKAA17rAwYXuPH
hm403ELRuU1t3HN0Gnn3pZUlUDhD3JwOyFFlEiHdv9ot+IU4eP3J8mkktcc0NqBZvqS55jEQEkIo
Xh3M3LXWdp852QX0YO1GBxf4pTQC66yLR0PBvehAZjobI2ktnWTg6xgrFRd7kMA7jWG+JJeUbIPP
a+j3RPZ6nqGO9UfsTiLQ9HmCLzSokh18daCzMGUtB5OCAyP2c/6arO1Y24DvKi/m2lA6b4Yd+ZDJ
ZsVfo2nKuU0+1CyKnNnLuccx3GJlOBCUrCUSRpLH74cE0cga9fJoZ71XgXAo/DHZMuohd1a7xabL
tZ8UgfwUpEzjGCo/EcjTW6DZT9g7fo5m/hbcpMEeCx+1WHsCCto6mxr4AaUVDVCKH5JzNWQc3EtC
u0URmrms2shEjCcLF2CM5G99mK4BUuTAfsQQrmFB9EMk1WsROu2XekDeXnMi/Q4LHg/ck42O/8ci
3eOl1YEFp0Y1v5uuHbxccT8wju8ikcNpOtUsoR2MGmsqnlaoJFI9dHAkkFkDaPF67Abb2ETRHugw
XgC8vIVYZ33vjaV/QrFgvSS7JkC+WNRRdZMG1nj1WY/1ixoQgSsAGaOCHW3UFz94BeR0pc4fw2Ks
Fz0Y+U50GKSWn3R1mG3UFFI0S5aZm2IEIFzy5tw4YfHoAwV713jBUjfrCLiWVe3w7JH1bfGIyCvg
jaW4I8ewyC5ASXk31KqT+q3n1TBNAr060KpmEe5DNWehNrR4EMk9NbORjStggewtNVuvRHoQAe4N
NYc4aLAbq72VpS4KrtB4j+yGtaReZOK1Q1WA3oJ6PaeLz22LFSr16r1Z3yBkcEudWLrGi5IN+i7X
NGsE23JaoyCjPrRYHCCUlKfBGb+t4Exnmiy/gC9b7kyjYOPCrIIOAfgBTPBGjo1hDmVmdUaHEKoA
hyDGYW7+yW8eRiPIhYbNzf/3qeZL/jbVb59gvsZvftThNlLsO+M+iCCyrEElpFjQ6XwA8QdbFVbZ
LyCUkB3nDjcGJX1V5H8Nofbc7akZ5yad/X6BrEVG0nDBcvjfTxNVHx+MrkKfZDLOVyWjU1d2sXBs
43YUMfZu6kPMQ6g5udApDSnL5BnKm9Ves+Li2kIakiEVdOKKsZMO5cCAAtGCcjmY1rtN0lmSbjSI
Gp0HdQcAGy2aTS1S1Ep8jKURRQK0XO+a59k+6qjdHjM8ieiqc8cAeh3pyPTCvQgrcxF1zjotY385
XfFjYkSpULgNDm9J184Exy65MpLVNBUNjsRL5sroZpoqE0a5jmKtmlx8zb9YICHagmFCHByhi8N0
5mbd+9kfbOTSe7ab4cbGODrwj7PZ5qhp5lmpY7ZVYAldJjbueNC7+Xdl54KbKgKTOjUDlvp3woSE
tkzNm0h5VJBX20Ut65bUWdmef1cg3pJXUj9Pg6SAUiCKeBD5AkSUi4bfeJZ1AU1K9VaO7KI5evlm
C/cSuTjhsHhB0pzcOAM3k68He7fuHwmQTjD0UGHREQmY7LOJPMieV+MNqswX+oANQcaSKwj07Nsk
TtwLHkhratFBG8HmnFntWzeEKTJ9LRB5pV81S88JwGLg5uGxzmy1n6+cl/bjLE2MdxuddZntvETR
kC30Indfpt5wqxv+fSpEessYS2/Be+2cmnY8kgniEOltCyD+TYBnGVTz+nBJbl13G4GM6UpedGjr
ZpdahTxTq4+T9LbmxXPhcjBpqJnJ1DfgrHA0M9zPtq6w6qWX6OmWXKgjEzmKLgoU8ZCN5owqyImG
rZ2u5quGrrC2aQ8G6nm+0MrMvWv0wGsZHj5wUoze0XbaWxpGfxJwERVkTstPsxsVaHiT6SPMf0KK
HaUE+9dlNvGgvva+G53mTybcIF4YoElETSq+MPJtnDpYaJrjfvqrKjMAjNQEXRW50MEfwQHSGI0x
/VU0qdv5EN3Lc7GcL6u33NtpFXDr81/a1Z120D35Zf7iECAF77/I9vOn6znzb4rwheaa/g/9vlRR
1+Fmao6lfQDDhlTFNHLvmhBJ0Iq8/5Y07YOZ5elDAsnGg6vrQOgqO/TsLK1oLyPW4QB/es2mBZXR
3stL+1GA6I6cdMc0lq2j1+fYYtpKY0W+EBDgu+9640m2Az9L1XJKf9wAKwLm5Mo37munr68eSK9a
LzXuydQZoPYK8zA+kq3vwnKXx4W+nAYwM7zvjU0ghAEmTkD0sK7ukj1NDk7c9ICoiLGgJg3w8WPR
HKO/JVM3IpSY9V29pclRbZKfEov/oE76uFpsHJHCDW+mq7eWBNosdtY0meem8qLb5YX86eAnybci
dY0TtXosD7eBa3agE8EfNGp9eAukyoo6yVRAInNh10F/oGY6ltbOjRGsIxf6CBKVcfp4TwbNhcaL
X436jj4AaD30Qyh6bCWxp5Lxsx5b3e1ou+JajvItkL7/BdLuwxqKgMMu7NGMhLYC6RYwmonvn8o6
hwIfKqi/gKfQBiVu3h7LLgZ0zbydzB0U+ERVgS8EMZrl+44bFGq7Cac3Y/NTpD6OHS8Xn4B6VtJA
TNyw7jR87DIMnil/Her8VTSieCiRZNuJBhI/iNL6D8qBUttYA77azVcNQc7XhAEAmUr7Z2plN202
mC8iaQfogZr81rHibutVZn8IKidFnCLVwRpo9w/pAGVcDoHO72o4NErtnzGGuzmCwfiJBpvAyvDT
yHSUJKg68tjTwGxhpCg+y6L+CRoV4HKGfXaTqvo8812kERFQm9wc1N6TG6oj3mcblNs8W5x8D4jo
AJLHA2i+Ud6hLfLhLXcjoEt98xmywxVAiUa+a/o2fao6++SWRvSKep5sWQIefRGuqZ8LY0BqzRri
14+RMoMYBY0snBCwbcvSV1qSIEEU8uyJznjopNOZ/IPtT36hbuh4bpbZpzyb5ljDEcxgu09ZvSnH
xoZ7jY3OntJrU6+LLNmaaRXKTD5ydORMs2RVsyN7n2QLPiKxeym7stw6oB94NvNy4rNyMs9Yp5ZX
74FCgjhvVkx8VlhLw560INA2fe1J+XuIk6FKDTAFRgLiZinNtcLOLyPHBw92FaX/oS2XiVgEsQiO
fgrZEUBl0uKSjwwJF0OuqAN5wuISQ0PQWiVjvwKGKjjObsHAos0QZu6yt1HNKQHUOIq86x4iafI1
WMr6zdQcQcRmOzU+kul2D0IaIwhcsxN10kG6IAxDUdcttWi2PjXeZ7MN+T5baGnhphO8RcTLM9MF
cWZBfugkPaO+UKvRs2aX+Hm9pCYdEOQFMWfYXOzKB2BTeTQgEFvaSkqEbH+YY/JQA36d409XsSpo
v5YduCejwS7vtdQ4EjdDAHXSXYpaq3Wvbgpo9MUqFi1vKoh239tyPOoQf13j4egeoyaMlq032qcm
LawnHXTpE22d4MUBLJTlKgRq7gu5BVllnww93Hpm0aGo3nmlO6ZpIFxRIWZx2+p6e2zDzlvpYRq/
ivxcVJb/tUtBuzq2Y3zQ84zfq4HUX6cFNHRMwIWsOHX2aYZ5nMZ03kIEfKKola/IlsplZ/vRNfUM
A2KuI1hGrWKEiHL67sugyCIgx8hXBpKnHRh6wf1h66uezixsVSUXHsIFOJt61ZkVfWNtDxV3D2VC
6gBSTBFuGwB6t6y1kZQVeBK1WEaA398dtz6eM7eVi9S64kub/jOidlg1DoKu9H+ZRV1yC2U5pcF1
Zb7Ovmbg2oWYovxqjr2+FGkioaUXyl3rdNpOR6bzRqIkfIm83PhS9f2JOLR9DvbOuJBf9SqDHCTq
LzSZ5A8cpfco3cZZWJeQDcUj+UFLxLtt7qUzruvNWvIazEA2HpQo0cgP9JEDJ8tOTlV/mz6x+lOc
EmRf5JFHYgfFguTRz8tTUWj+QwLCpwOeKOoulMNXZc90vC3MKLIPjguqlF/tIxIZi8Joqh0ef/0Z
C/7+PDJHQh/aLrapWcaLSu8hQkA9bhSPi7Zi0baQA3TNNOggeL4KaqnmbHPTbNgB21bfdurQgFgf
2QvYqEkds61o3GZTBWa3JJQb4d2wB751bSfYE75ttmtuMm51YIcXGdG0zspWvlXfIrfWrLnA0yPU
DPOGp0xbx+osdIb3M7L9qRfAUtDnACu5TfDrOXhIHWya0S0f65q/WYgyvsVVs0EgTn418iBdAT81
XITnIbJnFM2GZ66zNPmoLQIvN04eMSJQoJjaDBE5rHPCA5no4KooMp0hTQEt13KEEC3Aq5vEFahW
VgV3BOIiGwgAoH9jOWcEcoqLrx6/XJgvJpTldonN8EgutT7d27qGt0SVQgO9a0IbYjpG8hbgrvBM
h30r/ShZGYzlFz/VvWM0Fs26F1yg1hv14lDzfLOb/OdQdO2DF8XtNgiKfB/mDEppajLyGC0orscN
+4bQfrIK3JGvXN0bdqAQJIw6HXzOq3XgMnNNTYnivTvn3cG22NbJc8DFh/Z+5AFK+9M43yOngQJD
KDzcQhnk3Va5Zy1I9jxy1n/SrAgsvGpV56hS8S6P9BUgi1K7R3QN34KMw3JFtf8pUlc75HpNvMKg
8gQixfo2QjBmslGTOoBub3fWUnNBgNDZnfmIMvDuYJul4qb2ED6sIQ0xNx0QKOJ7tc6JFQIh7Tn+
MlUM45BqfXKaOrx3WZuduiENlsTo7fxlF4WVnQpLyTMhAr8Gl28GUcJygdvWeAXfhgDm38yurnAG
cL3gPyJjcXevezUIh9SjdojefbsIjMaWKaK7yAB5tQiQyMLecPxq61Dm6cXwDLmYdzsBMcCROdnJ
f+RJsA61ETUGbZvubBlHGyQ5kNfzRjwXkSsHuw2KQtIs2xlp3n4hj6iN7W0Ccb4FFlv5cqKebzW9
3/6xTcTzyJehSoZ5/s50QA0XOQ3Uz+grFfXnJvUi4i/39P1Xsfxb729jZ+dOTVV5mtiO4XiQA5Ku
kEKvjj0iABteG9Y9ByQMMsd8fCuCm7KXwQ9rrH5azPMeRWZgZxn2wQko8HoaI/JSW/MBlUp0v+mD
XW8TLSoQe1JrIKEWPFIdMn+0lrr+ba6ZnuuqS5BJ7PMK4j42Kq+lkzcQKB7EeyX27AdNBqzNu/zR
1hsdv1NZg5smtzYZA7g4TqvyjCJ4vgbsqXqqXeM7lTZqznc8ttK3eYwej9FKC9iLcPCfSVVrQBhX
m7npN321gTxytMncMDyxAaVXrH8m9HtRdJCmi4Lh4tmePJkCG5m4CoxvTTo5WP293hsLZAsqIERw
SxRYYSIsbJcnkqHJVZOpJvVaHWo7qRd7RfORev80NnUiZC5yDgJVjV+wTMC6EgK0ZtV7x0roWGoq
u6wdEAYM7UslvML6KVLXu4Me7QoMt2F+G4WqgEHEJzB1M/s7Rw3xCrQa9o1WQvVv0Nz0McyKeg0l
qfGMkq/s4JSpsx3LwrpaScmWHXOil87kd3lW2D9R2A98oy/eouqv4W4kAN/oUhNE/nhXgB/BRyjG
z0+s7QKgB/onuv3Jbtrc2bplPakP+YOZX1HbfeQcwkizIFFeRu2WiQhkuCMEieYOo7Qh+KFdwWAD
JqoSqH0EVxYVi+WRmu1QvDep9BBvh8+9w69N6k10lIf9x7HFCIxOxfMVqG1PrHH53lcLLKARocjm
VXl0pjYdlEtQjHyfpG58MrD4JD6DRMgfASuiqyN7+04f0wuRIVhcWlvARpMNeQ35+ANVeuEVa9vJ
i8zmYMGrz+ClVq4fc4G/YvLiTelshNdYa0QoARDua/05tsANh/s6uOVRAz5uPPzPqJFBDiroIgRd
pHUeARWHOGJj3bVF0y4Lg/dfEt/61vlu+sOsWgxXeSiWVdgq6emb40NotQ+ZDkG2EPd02IAbRQ5I
k3RGfA4M7VumBfa0oOxSIz8VSfSNlmm0QfBQ5brwrC490GLNt/EbRDF8uSY2L+L1En2QnbUarwrF
/EX2thco7VB2W3rL2ZXskOnM8GLwqwUIe8ctimbyZxfy4tzwotc8QBm0Cy62S5JF8uKhgBpQgzZ6
TSANwHRwb5huHGx/HZka8XjlufXMsbI5g4KJn7Hq5WfsQJId67Unz4rjo5XEm9DMq/ssS7qrk7oA
tEgog/aIuSzrQNd31Kt1rD2Fofd16tUH561B8ccRiyPsWhxbg+QlImTkSwcQ122Y5NoNteLKd1b/
/tf//D//+3v/v8IfxRUw0rDg/+IivxYxb5v/+rej//tf5WTev/3Xv23fszzGbHBYMB/sI47jof/7
tzskweFt/I+oBd8Y1IjMe7spmvvWXEGAIH9LeBCiNi2sELr17Z3lK1YFVNLftemAMlwh3DekzpE+
5987bTXtY0MZpUdUrGxTWmFJxrodoGYsuzhjlG894pWDXKq9iIYq3k4qg2nc/tJGHfElAhBmXmYk
KUtWyMbkEAgBMxEdwjT4bCPnKs9WOn7jB8gTAz2rDozn/dlShz5p602Bhx4Ymf7qzWrxBWT6+Y51
OlbsLHdq4JG8bnKhseRME0BNQV/891+9bf79q3cc28EvizHkoB37168e9HiFJhvXuW9lPOyQBA6B
mjLGdW5r1UudImmilhNyRB105dn1lTwc1DyhVFsHTOzPXjUPtEMeeZ/mkbqi2bB6AbFi7cBYE71k
cW2uEiuVZxeSmMeqBE/GgNzU0wjSZ3y9zptyBf80MN7KVQ+gNBJmw4luM6MebkSUWAfbNvHMRUmD
+w+/S9/6/cuxdUR98e3YgIY4zGG/fjnSSysP0Hl+Py3SnZKhLr+wn5ChKG6hKNvdolT/kR6HccO1
DT3yqKm8ANfit0MJrWIz8r8hBizWDss5WNPwYIp4A7EGxtovpqjPrloj4qV4xxO9eGZaCcmgUsJ1
KOxj414jraivANpvkLBn94Vi06/AbQu6gzQ4kg2UYem2LcH/SL00oI77DVO8/IiaQbW2jm3U7Vn5
EsGpZD+6HKz9AUfJYx+AM8OSab1sAlQRRu09tOvZ/W++tnFtHHPvQbnjt6U9KcyZgvkH1Unyc2MX
ojpJIuiB5a9+Muz4Ry39/KFVB0QKy5olIABDI4+dbtGh9PCQ+yV/MIVRbzRjLNbUS6OlzKbRBch7
b6Z4o12a+tq02/QTuXzXuuqpbLQb6qhMPfqHX4Tt//KLYLruGfjHoJjtogzZtdTt9OlJhSeLOYBK
JrxneEVBPk7vL9IAvTLVGcbVk+E35jdahNla159CFvQXLfKxRNNqSEEm6ZkkYCeVWBKPneRh6bT2
y7JctErtLQYIENo7VQJxmbQ60iDqoOZ/tE2ThXoabJvGA8pmsLxs58rROOq2ZxzpzO5Tq1rweADa
CokifWd7yX7u/pvPZLBrsf2HZ8+vj331ZYIAyrF1x/NNENH5zq9fZhrVupHlenDn9s2AVGzuLwzU
L1zNWPu/1J3XktxItmV/pa3eUQM4hANm0/cBIlRqSSZfYJlkElprfP0sBNldJOsOe2bepqwsjaEz
IxCO4+fsvbaD6LvQgjF3ypdKNYNzrXu+R9vGuPQmY4JwC3iWMWJt4z0e60PHnGFbZ9ttdf3hByaj
q3EgvI07nK8m44OmkxbTTovW0mszDbyrUIs7zckS99xsOd+gFsr3G5jOJHQJwLorxlB6aV3Dsgmd
/M5C5/L7d8WRfzvEdEOqptQEyF3V0H95V6iojKjsc+teJS73St8CM0CbZEjYtpTbMxM1stLUn+u7
xFpz/wf0ckWgwRmXfL4Ofh7GWBuU/BmtHMoFHdxs9X7Xpgos7qLzzlLAygTPQRRydGFuisE02suh
lh/+uldnoU6TKtGN09YaqsMUKEaiRIfzxWG7brJxKMWL/rfrzvert1bTtztv9ztft3Q2pbahvLQb
3tuV0Wo8sAyTKyKiFFKX1RzPtyQNGVthSwzX+dYf7u0YXUdAruFcxoPYDoHlE4dTvUtFtx5KE6HK
dr1azRZrBE1FqCns+AH224jxTdsdO2d+EJuBpMaIzOiWndJ2abttWkhQynvackSExVEJ3nnSwiPh
3vX10Cdg5tc+vLAL+TEvh/7+fFXFqcvPmWHszhfPN2g5FipVe/39MSLMv311HPI2HI1wAcc02IVv
t/+wDi2Oyulu0Zv7ONa2rnP5Ie3a5K2cEB2Gs6XeMvlJkOchAIavF7/VEDGY74cvNWOlHbmpUDKk
lTz+/EinHVU2MMulUygJHldYLNaUtvSkwNWeL9rJGsT1sD6MsYQqEpW7BBLoh7pSqiswsUhNt4vs
MPqDLTfKzXaxaIGPNrY5H84XMRp9f8rzRaKQgwSpWWDrHOVnR1ASii5IVqv/wXqNW5zKqG2/GYdo
VK3H3MDq9s16bRaAJEgC075Zr0mbq25C3fzBel1HcxcMUzF8e4nz6ywYc9B9i0y+CCGHO0s40U02
4n+dMfG86IMgKVxVi0sUCvJRi5pjGNfaC1SRfseaGu7Pd0tT+Oc1s66pt9E7jewgztdbRv/619Pq
0UoHeHv4+WnroYpoxdeX3WCs6EaJblyaMX6EuW6gz6Fb18ruuHRMBLAVSA/6RfKF8ql0i7UJn7Jx
FX6ozPlNiTb0MFSjOJ6fyeyZAP71TJNaRPdOPWNOJidrDGdPEBpHcxpvsr39OF9vtv0SdKY+eJq1
fr/ufMP5fjOP0lVV//YcdrInxKq7sSM6KKUxFJ8AwJ/OyZB92l+Y8+q8IGK0vFQuMf4J4lNl32qH
OaFhrwld5zewi0920p26sHzCzJDdqCyHdwsbIzIvCLg2q/GROVdEnF1UPVbF2hETUI/780WryYdj
NyIcP18khFm/7Tp1lw56dUeHXfMrNZf3oqnyG7WRe22Z5f35qjkJez8U4brTt+uE0XQkd3y7ezjl
5bWoy+O5WUtoEHTD3DqeG0bxeUK2XdfPEm30qGIIp1iyQbe9KKV2l7QmTb2qO+ph23wdRfaqp6uN
57ULPbbpxm2j6d3eyDsFPdAKrgEX565Ohur+v3uePDvORd3saViMQTMSiVcm9X29uVGQQZKSvBlR
SqUitLHLS75SXHf+YRIccL6vtbJK2UnDTH5ePtpV5a9LtTylGQYNu7E0Zi3s2KluDQwaFSfSDW5o
5rWPsWg+TW3fMoGbxim76tKq8TpNde7gk8Z73a4TEmeq5TITdOeRJMoHSzAosKrYfsNTFeRFZHyN
Budi7JnInB+OHMC5M6I42SNoWne/Xwn1X8+WVA2GqqucGCxN01hTfl4IaUM1vZiVkcB4jRbrFDJe
OlsGwE3dOvGgHUCF0RE5XzeSHRX34+PaWw2BN1DyLVlrd+lYUg9MTfG54qhEXGZ8+OseaPgjBtVh
cpAbYuXMWRmArLL/GZ3gDFUZIuBH538R4Ugwrhd1XfGtjtBRH3uDsWTXQ9yL2/MNKhOQ29+/Ddqv
den2NpgqdcP2n2Wdd9g/nA/kPKPzttXh+rumXTqbk5SvvEryMRAv2gC6WOFl/vWlzyPdN2a9+XUx
OD+izhH5n7/9cQ3PjklZ6v3+Vza0X+ocqdmabfPJ2Swext92njhNNYIGk/T6W0G/hrKFhB4ln+gJ
51tTHtpOtm+cUN3/6+rzOb7VkFL9/eoIbuO3q1V9SD4RtfHXvbu0l76ZNCWMpuDc5iykkzwJE5ZL
lQdL3AEOZuThl5kW3ytR8/1fBCEY/jRg8ygjzfCX7V9/3a8kIu8/bMfP+4e/OiEm53S2wQYbC91y
DJXLPx/O07LOSbua2WEJsXqZnk4oy7gStS0pNGkgyftpnQjU3Qwn05DdInprn/+6R6gYK/MhMbtT
FJLaKLAyJPNMlFMMYDrnnIMLtIofTLVoTtN26/ni+UfEIHix5ugyNlSyqv79+HIyM3zCmvamThe/
PwbE1l34+c/ly2tLKCGGkBJP1s9/LlaLYmGSFR2+ebj02vvWkaG371yJqGRwCUOl3X5ka9TBAef6
cSnxtAGodjMLimM0jID5VEnbOhL6foHlHLNfwLr7w+W/bj97wuz229H8P37qYXXnntbnql7aJIr7
Xy7+1/69un4t3rv/uT3q3/f6+TH/xemK/397l6vkc8sJ/2v/671+el5e/ftv57/2rz9dCEoq0OVu
eG+X+/duyPt/9eK2e/6f3viP9/Oz4GR8/+cfnytkF9uzUX6Uf3y/aevdbQvRv1t929N/v217I/75
h1sR1vFaUt1+e7J/PeL9tev/+Ydw/mRQY9m2TgnrCBaDP/4xvW+3aM6fjsPs3rEk2yADpscf/wBg
2cf//EPR5J9S2pruwJek+uXRf/wDy9z5NmH96WwdG4cHSdO0TeePf/3p39uQ3z6z/74tqWvbyeOH
w5PZuuNIzRAmaD3TEfovhyfMyEht+6J2F9K+sei1GjRjt09MEoGatDM0V1nUynJcxyTQ4XaqU+IQ
TfxHFCFalOZ+pKOcvSoWUdlMlIZJ8dUBKf3FENdSPsJQjMOPmjU16ykZtLk71E2XlpeVOdlfFtsW
8kMIvStET/zKCy+DS2c3rrzExK7iQd3Un6FGo0CMG4ZUHiVCarut7VQnFcmNuYcUGddMuC0hLsJe
RqYn2jxsd2axDs0ON7EODCfOZs4K0iFZJG2savRKBxpNEGmFjndqHaCJGWqmPG2cb4kUfo6sndY0
7Yszdcu7JvP4ZUb72LAJafBAO7JXy48d4jxxnarDrARyNnTsPuxxln2ZWUSp1hDpl12xLmPrDcQj
Fa6j8Sf75FHiaaXjr0oKf32mxDLWHj0vcZwPHSrA6kjQ3nY+y1oCxdtKx41sYYl/lOSAjjDrGvsw
DRWCIrRjvISkcvjahWn/QWpTZ7o2SegCRk/PVDPrB9V+b/s6l69JXpg020zW9tcV14R6skcw0+9t
zJZx8VISIfgl+0yZhreOuIdxX3RTRO5SodiphdyCunY8xswn2X1VpII3RzPuSRiICtppdznTmeFF
B8Zj4kYSL045rqa7IMUwg6FWtfogxihbD0lJS+AmnMmSx/Fdmmv3nKpi/Ry2Jp9FSFu6cK2+zmxG
3Vny3MSoOFLZS8xY9jL3vPS6iaanSBt8UfRl7spy6cVV4SSrwpuRdjv8kf0jKNw8d1M9Xz5xc/l1
FnL5nEUxLKE+SSdIoWtndTfRUIrYo73ulK5hG5xs5DKbWKPiVLgzZL3Jm6XWLG5eWWHs5p0ZvsDo
UcMPTdlnTZDYq8yuiebuVh/pNLgdTY2XJ03tHbAOnFbHQDUaq31HMxgzoZntun4uAUCKyhvaLFy8
YhAV76iDT8V3yqlKgFBpUXEoMbNXp2lo+/G5GFvaa2suUvuU9ObGd1V7xqPzW5oOq/2l1hjCXuZj
l2c3CZOA8mincWFelnxbOjcsFlzobmkka2Nzwkg5xsO10KOvRUNZf6X1Gjgxo0GYfsxKAHN+bJTK
06yGYUkkRti/6n0Zf0wmxGvM1RUDF4QZxdbwpW9AaewtLXHSIEHhZdyCUWvGg9Hp5sxYz+ywQeZT
p6E3Wkf0auqihv2+tYxU3dVU4hbeiXaMb2qZVd1jHrcr6WEzjdL7uUvb+mBo+D07krdEAteXLFsZ
CLTH4DOtqqcAqm19Pi6Z1bNlQTFi+IyNuk8UijQuZVEkW/ZvGsVHaayruGWvb2Ftt9MoVG+r2VbL
i4T415aRqzLWL4y5Q3GNb2xm674OJinZkejawMaibB37OilwpIIc6TS3EgqnJ4/MeUO5yMasHkD+
L1I7QQNUPq0l358TH4aGwI8EYdWvbLFWfm1HmIIHrUTMnGHeXGN3YaIdHWOzXTqfEwIyH6GuGDpJ
vbVIXU0RzZ60xYEOl8ZdBsHIIdcyUDuEOw+KijOJXJhVICsOQ+d2ZQ3BCp9rCx2+XsnWz2iGcmPn
EE6ANVrINL1KskJ3vCWBw0KviG+Cl6i8mEv6CGTPomya6qoaaxy4A+tNfBAkjNNhH2MFvMiQGNZ0
EqaWlGB9UQuWzWWNjhsHAxnjDQ7Eg11ESq4+FF1c5FpAWPm8DBw1ZWQ6EWeSbrSfBVwaCeCKHdku
B/AU3wOicF5koayVN5s4P7GfNwWAriVqCleoPWtrnWasm8zeqA7DIr1PQpgRDFybvASIb3YZ4rel
Z7oUD5F6xQCqU3wLgdvLRHhwRo52auoPvZ5FjwZRNU+93jmLN+eb4DNXayvBghHXk69bHNJEHeUJ
a6E+IZ5ibVjDQ7GSZLBrCWhaUoymczLsOS2uGlrEdln3snPktO/ppKHoS0UKkDUvm/H/oQD73xZO
P9VjN/V7+dC37+/91Wv9/0OJZTNk+N/XWNfJ59f2NRp+LrK2x3yrshRb/LnNKkyJ00U1hGNRsn0r
sxRb/mlRfdOBp8NCtaRTgX2vszTzT5WWPKnmQreFzWj232WWpv4pVWSHTKdsg+XPMP9vqiyxjUx+
KLKwc9D/Vy3dcfgFBBXfz3sACdLNMRBO7zjU9kYNIdQBuRiSIauwdU6Wi7B4i6LEjxkPjFlzq2kz
imDKe9W2gzCeXhK0D5xQT1VIsilb9EV3KrcYiscQTskPb+33EvHHSfUv2+ztd6UsNSjzDJgdprrt
aX/YZleWXpNS6bS7SVbHpujv0jrb43lrjOhmasy9sd72cEl//6Latun7+R3is6OkFbQ6HMfm/f7p
VbMatd6UmO2O+DdMypWfK4NX6ZfRuHh5Zp26fghE96nXSr/OTnjRScZ6sI+WnnnOmgS9CntPs4j8
+w+/1y9NaN4Nfi8OKKwu0tEs+5ffa2w71uaB38sinJh9HPwK5bpM3Klrghmq35qMR8U03Mk2rn7/
0ueD4te3RNDtsTSORH6yCfjxg4CK1IKqga3ZQZeq6/6ogobH5Xoz2LTql5B6IhwKQqbJ166whDUh
2YyJke7NuYhdZ4rfqZhMEguI9Gu7O3tpbtJputfI8dXV9aV6R6f8NFrdVcqkW4+S26LLFZd54KOu
InVcbE+ZQ2SABHl1LPeqdmFBTIZQ4Kl0mE2WQNV5SrTWzWxi+IYwCMPaH1f5RHr1vpfSs0cNxHtz
YxgrsThyXyzWvsZ72FXmEw+/r6HcEEkJJCimH2p+Mbv6uEAWcCt7OqAoJoKk4hnU6XKx2hs02ff8
cs+IAo+WCI9mTx6BbS2fo45eADkcu4HRKV6mgjjBWKvc/tPvPxDtFw3H9s2wLEGkK0cpG3l1W2V+
/ERSoQqGHVG+G637JTvmMULxe84gZoQhf6+0vgz9rApyweQRyIPbPcWxtzxbWVA5YDFOhor32c0i
lwpx9dfs0Zq8CrTGa+u4y4cElAoAyRnjFvaNIEoOGuR2IAmD7xg3zimLD3lxV8xAVPd5qpPFmUCv
7NyoaQJQ5YGo4YN8DI3rJNlQKUELQ3650SDpA29LIgCh5IJd5QJJ2Y1afCYbuB89qCW8YjvtesXr
xC4vjzXKqXbXyKNBmeicnH63lJciDRZ1lxd7zOgKo6tib0VBOflzeoirW6LV5vRo4IRV79qESMDj
UN2Upb+qe2cOwjZwul3YsPD5RrhrVBcpPITBOsEQuRftidw6t1jwPwaNs6uaUz366eJ1iNk4zmRC
Wx1QS3RYEJ9NYADvNbkPk7t58kTn4bxpkhsOuqSGvBrMzn27fizmZ/ToUXKkfW9s3G8KsT4J/bW+
nCvstjUBeGrhyuSkTXeqs8vG66W9sMadTmxh5HVf2FIO8j8tJdrfzgLb4QPIm1ORwSlK3W7/YWWd
I2Z1VW6TmGBeZM4HOT04DeqftXTheSY6oJd15cs0QnS+Iozax0JA3jyywKi7jxeF3IZsPzbUNQvr
Dq7IBtje0D8RrQtm9qFURoi5Yodi1N5WxG70tAmlrfBy670Z2Rjr6sEZbpsi8nuDbldFimCnHyiE
iY8x3GZVAp3jdYZohXZo6dPAyd9lAyjEBtmeZX6IrzYGGaY17kjZlfV+3u0g6o5iX7SPZnibL75q
HBSka2V0l/Zva7VX1Ws8XnPxoMhbJ9/N9kHkV1m2q6NgaL2m8G3AHUD5hvwmLmZXzn6seoahedVi
+qIUqEGwWDi3usNkBzbRoTIPRX63Nk9q/2AsH4zspg0zQt0mV5of9ORzTwrV7KT+JOvALNdTZTVe
rwZNYh5ipdub7ce5GBCtR//h4z03Sn5ari2LVo1grK3R23TMX87xiR2nscmmY9dQKs9E6gSyFpJ9
kY4xqSTAJKyb/ESyKcdfod6oLHv+HHIQq0USaMtyKeLqTgVDjTz4Da1ggwJ9+hqaYjggVz+ZXfg5
H8NLU1StBxav8SwJ2GsknstYUxDknc10EbX0mHtlukT7odTeFJuwmk6Jr3+/ElIk/Xq+pqbShaA8
MjFQc9r+5VhOWZqNJHGSHZaChhME5fqgOGBplT72O4xBiNe+FCKHvDeqC58r1fsYDrtZWi2rdn0C
elH4a8XSX5tf7D7LvKox3hTGN2o3kUsk3+Ypbz1ZrDNCw37wGtTJbGqOcSRvFQNEKEWSm5fK0Ulx
1JL9va+TSttFoRN0GXFM4qWMDLk32SkGWXndWOhIoS8VHuIDV+bFoUm1wGy6S+s6zym1yhGkeR4p
h9GpDqqMHkmVT3zbbICHrgqZw6nhOcZlPfONyvou32ljtnpqxZqtglbD3lpcMlfm8yja6zQbXB2n
GO39jbQWunQ0EA/o8w4yhh30pZ5ibWR/XdVTcuyapwSlQLXiBZYWh6aCod+nP6hctwb2q7h+q8RC
7G1X236BOptmUhY/qOV0J9gFnuy6MLwWCuVFj8kQTZ9mPi7JzO80KOWFFG+FtZi3QrXTezOFf760
8aXt2J4wEnEb5qa4NYX9ZGG1OWAXw5pTjmMgi01rbNS93yOtcjtQZqT92eSuKSZvqzkde1WxTixC
Owaq9l2qFLQHh+V50PTLcp3aI0gEXE7W2gd5E5EBpqs3kd7EXsG340623Qe9gMU268N1P+n1DrJ1
fy9X5K8i7p09+FJ6aWl2Ewv1CUO49hYuHdmrkQKvMhpORnaoNB3dBEGqXpzWnX/+F5MBBRjUFF8q
aUdd0ifv5ZwOO6UK1bc+S5djHg74I1cz2YlMMy5TG68YmsD3MYWiDWeh3cWRBT5LTKjJQ+3Z5sNg
9Mq4S1bx62Iv+tVSWOUuH+IlQMShYHQ2Gs92Mq9wiic2ifbJaBkm6WVb7MvW+RI2ozw6bVXBldt1
derstVB9sDLow0UDqy/uwpPWPVDE7dtMtHzHdYFePT5FVtfxceWcfc03RMeGuxbpQe9j9PjL4sca
hR7MoXtzzEZfVhAvM9k6e33SdczEOPRLc/aYKfZB4VR3eR06bk/Wim5Gb9JR+yBiPgK4lNYT50Nn
ryTluttKyTEu/SSn8ChDbOYzgY8zbjTBeSAxhg9d6BxL1cz92hmfp8huAlvR0RiZVjAq/UVsY5zO
OX+GGTKiLOzxFDatH5o3SiVrD0HsFMSr4+yGCoChkr5Le5g8FDdQKSZ9l5KLONBrxcJduSJrD4nG
mFfk2tdFHbV9OgK7LrayIp/XoKt04uI42E5JZbanfBa3Iu+BtmtDcUHHsrgwO53vhm2w2NRZdDPL
zvbjuuJsJkwqebV4a/mcLiCCAUzP4OtlRPQiP9xPNOSvnZHlJ2tjvpJGYQLYX75gbMvQExJzwLJA
xJ16kTEAD7LeUehvyS106LkQU+LqCmxvczA8FIwZ7+RItkc43hPNIQOt8BtJ2WNVu0VPjlG7rvuw
cAi3AaOeFBOgC12kuzzs+l2ypLEL14OavM1AumVGAGEkPVTF2ICsaz7YphKebN24YL3WAmYQfKk6
RPNRzmlTf0xXlp+w+TBmBBLXEdlG70YWm4EIw5eWpBlccsYFkskhMgoYmkPkWa3+HFYITu1xZiJe
dMvOzAbSyPr7rRe2X8sFVlVfSQ8l/LyX/PSikHZoPrNI0jPvXBNxSomGzNeUnbn2NWrhsQQSkMO3
H2DxkNTs5eE0+kz6lALbQ0wWZmtr6W6ua1r27Cno1dMUyFXLrSE3eZbgVSaO54YMiz0qaihkagsP
q+lViu0eGFJ3QZ5LjUFjGX3Vnglyd0RNNWvYRL90X+yUE2zUPzqjkkP47E3WcarR1GqPlYwOhqO8
LGOfoTajRG+njioZnFNSH9Pk/AzrSM+2cMfJSV3O409l/DTXasJEnlAFKacPLNsxEImy9RNd0322
djsx4rJXUuYPfYveoYiPyZIB65qHJ0qS3lPnfPQU4jvdsMc0YumI9cx1CKKqwfsBWfUwlfJC14li
FABX1rUzvWERd46douGvDAITWZILpzmijWJZYwTpW4Z4mIfpY74s5kE6SlBPIEyULApUvgus/uUR
1mLmpmXXeUWvPYaj2KlkbnJsfkG2r4BkWu9UKwwD9kKFBxntheCWeUdy5bWc75U4/ryq5Z4WnA0t
dWJHobCFnHKDt72ID21vSQYKMFXyVrJzTArVjTI5gocV6BiLq6wgczKn3lZbNaLSVpOgxtOwk5w0
HGI+/XxErJ7XpTeDLNFdoUnrMiGHL2js5tocWl9RSEOiET96NVGCwYCLZ3L641gY7Q4Fx76MwJ4t
Sh8e43G0rmKUjZ2qXxkR9Kg51UwfOebAAFkf9tDkOjaeqHKsS62o1h0DWOkC3sH5ZISf2pEWQ0iD
8qCDfGNggp5TeUih453obIeEKSgbH1De5OYob3DgWhcL3qjUZuKkNPNxxgh/CttVOxXpqnlFCXcx
H7UYEsYXZzGyS6Yi4UX/xaIGuVT0arg8/4s6O11j5bYjrY7jvJes+oGeM2kLrTo9mXV4ckYVsDnO
kmB1lPswDNuLslIfccurRyxF8vr8I6NcvY6asUUFhgRg2dq5rBPbodIXV/324/yv848mXR5nclP2
+vrcGN2Y+2W1fLWWUVO9tFUt+KK5uJjaaPWdxi68Jsu0HcMw4DeVPKC9A7K+pMll2b5Mzmxci6Tb
ErQW27crGXodgmbIfg7L2VIWp3hm84vKKzytYbMGoimyo2MYgZVk1VXdSmdnIjR3i1KGoBw45V7F
249c7fYii6rLuMA7OTbRuGe8mMKMry8qdWRH6sCTjqK0veEPRUvtjIcx6h0I5k7idQahz3JREm8s
0rvcwDyVVNJ5KPtIuYJ2eZEqizurVfY6OKTjEYgp3ZnG1CGdCCJp+Xom9pQ/llm3upPTjC92VN9p
OhgDphS3VVTaFxPAKTuKIsNVG9zXEW6KKDY7VyM/52pMsv6a1QiHJD6+bFHTO0Za/WPNsctfUALR
HeRbzntwVaMACWaFpdqZ4AajITkV5YLiejS/zF08HZyqXTcehu32grhO0SVk72Syucj00KN7DjEv
yjl/m7lDcASbTEVRabHLMvXNtZyu1wUzYjyt4CqMkNiEkkq5Xa8LLIWnKBYzhsNsLzEj3WWmc2k3
kvJrUt4KtVgPwxLZV0XdyatMquUhTfVPw/JirjYpbFnFQVLXF7xJxn2rpOZ9yeTXT7dTZDcMNwQI
t49Dv3CMo1RLTKBPxVKPD6QAPRIH4eEtbwLJDPM0hJGxAzmbJjFgxJW8pVJv75dmjQg1rqF86yEq
vA6RrGEkz7qc5n2SOpnvjHTHlgQfwMCul1HWTobR6laN+qypunUw4k9Z1kTHtU0OynKj2LQZZ03b
9xzviKXF3uyqS5HLp4jZi9/M6muXnC3rH9a5bIOBEC51unV63Tmo+BInRuGBjk3BAMe82jqusuLY
Cn1XGmHL5hwJJnMIF+sADvEQWMw4WIQVVZ4VEZAb4bEnYZxdUgfXOl3kburnyQ2t4h2BXBWUQdSs
d512G2Pd8tsUTJSsbCZ663QZM/BcZHW5NM2LiMkvYeqGPYLZK5vUD+vY1bSjmtZbq2TwwhfbGe/C
et6mROVCMVnTgFo0ws96fxr12B9ypQ66EXs9+Omv87gzO812jdHed739prfLixQfowWxTGQPVNwi
uXNUdpxaJN8hFnhGs3G4CZcTDK+nJW/9EmYNkMQcmc90qfbdYQXrEsT2eOrz8WM9VW7HDtMT2fRc
a2Dmyri/jXiv2popViuGNwrUduSkqPYvlHwnDhTbXdWR6GfKmfRDXmYn1urFFUJ8Rqf8HInlsizr
U1zqb2pNoDQimsWIpLtYzR2fJj2vGU5qUkUe5yE2FbuiakUg5mT2lUh9gNZwN0zNw6pVlA1Z+J50
LS73iVMwwRZBNo6X55eWSxT7sthLpQ7dVSEXcRvqu/hQUr6E5QuVMhnDMKZLUX9d32MdoImaOmxi
G/NEStjlWpg7q3C1XqWxzBHcKWjtdXR8Rf4UrTgCgZhbZDu5dl/R0WRttG0/MamnUuV90Ge2G8Ur
9e+1odlP+FSv01R4Thii+TIPdr14woazNc3VQZ/WR10LYdrkn/t1oNZY7QCi0zs0xS1LOAKksn4W
RuczY3lrJ+NhNmsfnn7qojJ+1kF/1TirvMJENJVXiVeM05uhlrD8yxGJa3FUKPwJh/0SyuQu1PTb
3AZMjEAZbT6S4MT4bJAR7RGlmh+suPuQJB3WWpHi0i+Vd1OQFKBblddEZsCm+zCX0Rv+jvtJdrQ+
zbdU51VMNuFKMR6thl/kYc6yOw2+uo3SFhpZeYcCMvekyghQTdmN07E4rA16sKUKvUF7cJzqCipg
71Cy5EU/7RzTBknJmcgojrbd3azrfa4wmN1er16WG9umVBPtQc0Wjd2T9bkiQ8esnptpk+6P5Q2R
XZIDJt3Jdrq0a7TZoneeTCu5USzjlgH5o9lzzKyr0bordrlymF0j0om9JcK7gLLFLBkkqA2wUo0v
8nxOArUSuMHVY1zEqPPS8bGNkzstsUtPt0gctOS11g48SOTPtVXvhEXZLHj6kT2F22nWRd1jf9Jw
3Q455U1sWM9Nbn02bPgklegHf0AfoHS5v+bNpSqUyC3Uiek+ADqyh61Y+NOqrq4bRqQEJgs91qT4
SFe9dNPuTesoLW2IY+7S4VxWm4U5KYMCzqd7atsBfNvC5zjM/BnIQDLkssh1ppNTwIxZkOo4WYVt
M3nktFYRvJjCVhFExxMgjuDpciziD9E8PlPOf+010/JJpubv76NgmqYjM9+nmZGPm3QpiR/pLlVg
BuRLdit11KeWQfpgbF1beUe2dJddFkRounmbvkqVaL1EdD5jac7HzsBEl7EEWcR7NDObv3sIACxS
R8dMwUVcXCamBp2rykhmJ2/Yqfxo7iOPDbsnFSQlFrwJ+irieiLBhglJXLJ2LXuWxGBeBH2akNlM
ntluVZEiCRbLK+znAuLcPq/Wt/ObHurNMe1qEgYraAUEInTQJRmmHNk5554pq2gH2MbBOtxdsIcy
MPzOmb9EC0rXVQUSrN/Z2tK4/D7pXgibSB/JsMRUZ89MzFMJEYdV1mB207Q3yzK6hSzfl854LVia
Spukw1zZWVAI8Uh8tMCxSAzlitrvsZ9+QibyyRyvOepPhG0+GJVMAYZ9Skr1gQy1u6xMbgy5XFqj
/WpupEUtm6j+0KCPyz7KmsYLW5sDHqQYgQ75dWYQU6o3/4u7M1mSG0mT9BMhBYBhPQ4cvse+By+Q
CAYDMMO+L08/H5hVPcmo6qSU9KVlLpVFMpPu4Q4YzPRX/fR7LzLWrYTjh2pPmIOfi+XQtM5ljLs+
QKrlsEqT4ZJ8dCQTKntmt+ZXT30kfygs9EHPnpFWvYu26pAPo+TTK8oXbtOAgf3bgMuKsobixUyw
mCTqVDXWN6fVPkVX3VDZ0QfuIBOGHDTmupo4+FX9IzfI0CQnbfG/tR5f/66QDUIRt4SoYA7H/vQ+
TN2VTU9SYIqUMrqBXP1EEiuoW/NS1Ghm6wAmzonfRDrWoIQ+pSZ/ruGJsxXrkm3dm3OA5P8YV+2H
crNHZdQniQsGz0mYyvgi4mnjThVX2uwkG/T7Z23ULirtwc2wE1mYZLCaWQdHBzm86M6bM/A4S+XC
uSnyNrW7rdLiW5shsBSmxZInxftYkfgSGSqnH7c7262/ycYPm8msrq1aP9MfvpX2UgFmqj2OIdG2
iZgkTlsvsp6aFba8+ufNjiZFxUZ6TCs0GZtlQTKp8ZS4mUf9bs45IFrkasboghBWDJsUx2DsN4Kj
V04BrDrmbbunVI7sFS6LjBgF9ZzD2ZiTVd+bdgMOFxYA7xB579a8kjdEb23bZjk6/fJJzorqy/G1
omq0cCiIWMh6hBgZKW6MfTYm4wAfjY5uo13u8dxedhkxUa9m2uC59o2S8zspy0Nj0qjS0vrl+PDa
pGbDYhvaS53LIYnKu2mePhxOtjx54ruI5sR9PtVhbT1l6WRek3s1QoN6Yd1tnlPQGKEh50ezZ0QB
GXhjRdHBGTItJN72EK/ANi0b39redLZ+l5FqNAdGmgA7NIDQQ9QeBsuFeyGnH4VK7iy9O67ryaAR
xetUjZZS0Ki3FAT6+4I6u/qqrk+tOdN2YPln8C8r7zN6imKkTZ3ZuOeOD1Q14HJsaX0cXfGNqgpr
k2T8KtUsn7lCfKpkNdzYbddxu5+4CeLNAHs0wODyVPbts6vT8JlFWhyaU7EHeQwyV6NHZGEHsi21
5pA24/VQ6Tei02GLqCbekIFqQAM6evJc2t6lx/mbGcVw7y7l8/qFRQNiYQvp0ZfaNl758MZ311Xb
Bq0ijws8OyPUs9pFSqzSnTWto0vw0kQeaEBSb/5Yfc6DN+yVzhw5AviSC3bw/rK69Qb1GsXfrbS5
HNuGfmHNIgHb7bupLbd1jIePgS0jjx0aFgxMGd8VLnkVV3Pb01Cya7OMKMBWqG3cRSMiCgGwF8l2
oaIkgDxCa1H6SXIIm2ND+RBJqz7IP5bBek79fV56aDk6wvVkxictTR5UWb7r9UGq/B4kdtA46Ycb
1Sc7VhUlIAnPkcxHOMrxHTn9LvXbMhgzJlSW9UNr52Tj5TUVr+38KNbeGwDXG5e9gOZ48jZ3ho+U
AoWNX/n3dcTmxq/mx6SBilYeaV4j6V8j/7vkWg2fyx4WhMkMmRwyOwB5ntr4s4jG7Zy2b7YdX0Cn
1jaq+MjFfGO6lFUDUKPollqFoe6vm8aFT+qUF5bbPvRZ/7k4BXkJ9dBX4j0ZmmH9OGOqmdDBZuci
68VjZ5MjcVfyodewldNu3FwYJ+Gh87WvM9R/gdNll9g8tXpqfJEsKXixzWM2DkjamnjX8u7Sn6IA
h/ObxgEkHA2FvsKexB9OpPc/FYexYy4ugJluop5j2USxfAwhapPOS7Ztlgpol/kayUZcdtSBj5kk
JUcPOSiFW72p3cAueTCMAz5OOhHvPM+7SA397AjnYzAiDhLGN3saFKOq6iHxGTZnpPhXIBeH58li
+6077/HUXAyJ/WZDkdx3EcI7UM4XNhOPyjca1kPbgB7R7ocEEb2EU7sM6JE14imeDG/Z04kJWHe+
z5cKLcmR04auo++eB6O0U599UxUMN4cm9KVzbDv90md4EkTCH3D1c+vPKPmaKf017FMEE8z0KG7T
IAqbvNv2TqJYI6yPwYpv63Zr0X1DTq6Iw5JdYeBPBbd8XAW0I8pQWOZp1t0zSKtkS6AchsQynlTa
OMHSuojLXMSBdI1gsMndFYJKKLsZ7sc0enXYIG6oErib2+ajn3gC21b3PGV7HDPfFpl3XPjAcJFO
LxsvcpD7UxZT9OSx8LJQNHbMfU6KEGWKoSiG020uohN+LGPPm+1v1Kz7XEp5eemJtsZZGt/a3sir
5BxdRmM7Sv5SrI43dtlrkHfMR6cxeCQMzABN1stMsFOJiNir6IU2dRngiq53LF08YSk39OAdrFOf
ixYmWNAnabVfBnGET3pJe4PcODh6w8Lq+oPGXbNlwdZK7IY2CvwuSS2+5DE5WVH25uAijJexY4kZ
rrpau2KJfSz88XZKUHdSfDIyfRSyutFNjJC+LTlU6LMXIFAQZIufmzHb9LjCt3O8vNT6xL2kGR99
h94ze3zRkUH35ujtF7s6sc3a1rXy6aer7iMiGjvGOJCd6v6kCLs4fZsdXTNp97Nu3gN/9Dd5STRO
q2/iZa62bjrdKgHln2QTpFeXsTAPIKflgR43OD5bK9KZm8qdProSZja5V46r3/HX71ArPHqleAwQ
ns2kOYV6QqtZnTPYSUq+5WITERVAJWfPX5OlNNOsuCjc11wmcsc8/DynmCk6/60VURsyytwNfvpe
zAy7ciPeTXgrOj8LXcZEoavYJxRgDmlD4MS2zCrejI3thU723hWSiuAIEirHp3zLGG5fIrbWFfuJ
cnpx9JHKL9998fdSL8QmV9q214tP2xiNYzManGFN+ZFK9ej08bybNeFynca3RBFV2C4a2suAYQKh
lovS0dzzYCMh+Qv3mL5U2wrq9R7d4sOy/U9PbMlYrzZ2RhZUUY9BPC/x1vMOM3F69lDZkacjlcLN
2g7a8LhdsitdwxURGTd5fT27OaecRM/vbOBkpDhDDCDcNoNxN5raSxWNywYKzq3fjeHsmKclNvC5
K2Ivk36JZaDdpXEtbpqqoa2g1O7KZH5TZnNO7Ww8G8uwHlhiWoO59isd/bxXsXchQdhvl6ozV1FQ
x5DV1ITbiFgKFlvRyHvX6BBbJzEHKsBkL2D9jl0Ab7U4xtqbaiYZuprv4P9r2K1H62ax/VYOkbZd
xPRg+52+Me1SXJqpd+EOk+T54BlBbg2SJYV9aG74YWlNb/pQXkvVDddDDwYE7M9pLq+zyZFsXdnQ
GtZbW6vPOOOZoDSeFLI33xc1vTC+SvNK3fQTA0BpZSi1tlSbpFKvRuEMRx0LTN6ZbzMWCQ9yI0fN
0ThEBXKkbOBiqhSyr7jVVcFBnT3VqA/vniuvPN+JQZDSaZ950ZsR6wSfJ0zE6Rydm7hms/ou5pK0
qT4sGw1W7ywRJuzaDGdbazfND19Nj92o5Fa6LmgE+dBq3tYQuBUKK4T//UIpCmLVx0LupaCdGUNi
95iq6b6cSofrJ+WQ5rh0vHnvnjJfhKgPboKRA8vEEmBpczcGUYe9ps0nw8XrZ+LjYwb0sDgov9E0
7TxteYQMoar5zteRIBdPbqeiPS7LsDc1+ZDoSmN++ela3V0XS/K4mlpd19EdQ98hmUvMNTARm6E8
1Ll7q1OWTlNjhvIEuRNz+jWM0UDQ7Z1mNqn3QgPEaKsqWLyGY7iR4l5fMB2OS3bqSGqeseVNW5ak
KhjMbjhXlcnV8vP/yqZfuI3K60o5GRs6TPxtm3avlX6Jy/4jHhJ5XXkD9R6q+aymJuRr9vdmHOPi
nDGgud1IgyP50qS8UIX7TS1NexzbyriZWzbNeADRjkt5Y2KW8GsxXfmkWY8EY8d95HXmtqvzT061
01VPALhMq+GAXwU+e4FYEHlTezHzDPWaRHvoeMhxkI7PUBuehsw0CEPGEFc8GZ+6nJm+lWrXfkzN
JqjtNy8ei0Oc4FbwW/1ibJhLDnb6ZAmK2h4lLvGzL/1i65YZXOeu+9GuidveyB6XqXLOfZVWuDNi
6xTFCRNgp1avzpjPgU8kcic1z8MHl/oPLZaVuSiaF4kMQbRDD+3Mzu8AJW8Ws+hCh9a2rY+tObSt
w6Anp873+CrLegksg/RHPih1qC1620s2HKPNmic/lYPdz8vuQFtpNpHCXD9Hc9IFkwuHXGRH4PeB
AM1/AOxuEd125NaauQscm2R7n9vPnTKnQ+mzKniVMSIk1MaNVnIigVxdr9z4pe3kwZ8exqmetg6P
5aObMfBvK5BKWiyCaRQfds4uwcyTFLqZr2+F0j2C9+Dgh9pb2NZn2dOQg+ZSefdQwr87TLHmPmAI
vS+btqa5V3inmU0C7nr7kZEgO+vSfPFspV+xQF9CiEzhaZ3R87HTRSUneTDkRTazAWPos7WtFQzX
1N8YtN7NC19HQZaZpNozdCbrTDjDDtui4lNzlitSEE5gSsQsqyqolBD+hVrSsBqs8czFhdbLcHGj
p2cT0kngjN2Ac3V48mRuHlM4DafIWfoNTp9pOMyc7h4QzhT+6cLl8QgSM9dpWdObZO96qXmRx3aY
YoucjUEj2YJq7SlPXWu47GyDXcw62TYWv3rHQMdYHsB5C2lngWUfd6azjxfSYZ3ms8Vvew9GR5WG
Syv8u1brbo1cG177OhZbQ6OXoI3d0NQBUM2DvKN90XsfagCSvdHhyBpn/CHTeFVrPbvaVoVmomWH
hCfYAykTG6udfZdVXrGtCUY9Fn3fHBKmCaGIsQpZfOtnYvm3rQBPF81mz1lS6heZwhYqVL0RpGuu
LUqIwnkUn64zWE/FxClyJbLUApUrcYrAHbkXlVZsSrvvv7nsUZFRnQcoYRnlTpAvc6c2rmmATTd0
793rwm+u6bhGHl6q63KAut6X+RXuj/W4N5e7ybFVUFuFuW29qjwsLisEYoc8cBB2uMC7+GJST8lk
AxXtnZ1YxMc8mek3KZfrduZaX6ZsuZXEeoJJa+Wd4BpubewPC0+TO3fqPyPNkSdaDS66TNrHpSwh
0BhZc+iHxefGDFNdti9OMr2MNQVlvmJBSqIMNayZuIKLQj9T3bnaae1tbg9taLT8bHTkOuHAoyuI
p0RcLHjVRpSNTd0U8lhNfThowr4GFpHtSOxhoyhnFha463DMAT7b1ffKaKLT59h521l2yyHP+R8Z
4xWdvO+ahetI79leDi4GOq8HO0KS+TxH+tpPskTb0eKJkWPFu+KKwg/GD+UPYrjpdTUF+tlbSu0K
6wBxPE3EYdPp7lURHyUIiiNRjGhf5KsBvMY9VTAt3GmWpmMBKj58y3vvVsp65YzJkfl4kI6OEeiD
buxAmLbbCEOca6NE52avHnW7KrZajgphdPkSZFUT3c/lmJ+X/rVhfOgDgCGDmh39cho2ZtUSheug
JEIAIkmAXGLa0a5rux4PIIJlkaz9fnSe4Zhz93xdxKGM+ZVwKxJMH38Ivb9lvHa95iEvsaV3jDr9
ZzNbDna5XAhhK/CaAvhEZB1M2emk5SzaUDOBzJgtHDQExAmp7ix6j+/mqMQQa3Da+vl7MMujQxFl
PzSqTU+WL6sTfodnytO6vePVDxOdVo+LQaRwbNIP726JluJhcOP2nvOSZ4w5bSJee6yHH+7MiIoE
SRiNFrU2BCKsGWyqEw37wZx/FK209/g0KrDBhX9bj4t/uzh6jQkKqbxLi3kPVJrWr1Tzb70c84xf
RP2ptuvoFh4VM2Jrusq4xNqiGxA1MIRtHMwrkUh3kQ6PfzCN6LlrI+pyYddd/vxlfGVkznPcON3N
LP3q0pyq55b69D7zxIujtCVMutEhsyGsFz8rAdAU0Dfi4da2ckxvqi83w1RsRSkOTaQkWdkh3gLC
957bgbl1E0XirDeeE5Z5oe/0wsxuMxOaLhajZIauvcCSqge1bDJNMzcJ7K29OU/Lje49lEhEAWEx
98iB6Lvw5uo4QjO9IPvh7OZzUvAbed0EBYsV6k31Bvwa38kpniVHDOg4RJctcBjFpx/jpzGUdSoc
VM++j9mxWzlb5qo/tcZystZ7D/Tbrvdxbvl8WULcjvV4V9hcYIaDcJMn+VMJ0majlH5rpa62X4iB
INt2+FZWpQU5u+5rchYa6p2plkMiTXbYtcHwMJuNzez6e6hmT6W6Rka9NRTvZGmlJGn7PE4ILZAm
UURTdq16Hx9sCVTbzTYqVt1GjhhqrLa/oZ3isnIjnF1YhyiyzpdrgiAPSSayINLj7xB4srxlLzHd
S8d9q8G17yujLAKoXXP8Fkc2I1jCAvVcP2PZPYyafZvp6jm1IrJzVfk0ds22Y7q8Ean34nr+g5bh
xR8d9b2zEb01Ddz9TCTaVekhE+VF7bqPQ86AJtfG20zQs3k9816q9hvClXGOzK6ilq/Dw1JGb6OW
Xs5kArEJmsXGH9oPHmgfEXC0DVLFMWYOkuFJLCb0K/QHwrxeeq+1/t2ieQdFACqoSUQHTcwDU/fa
jYKUWTQJA6FmClbqNeeIQz2xRqFJhBSbf6pSe7CtDKsY/SEirYmp1OB+B/29rulu0bmaOjocNATx
rnVR1NkqKzhnbO87erPNJmQq3KG2q3v0vaC1sie7My8X9i4AmHAiEzn8adP+BxLhH1GuL4SGL7/8
H7EYfokU/nfkh/Xd/BcI4n8HsOFveQ3/p6CO8JcgIf/6P2AN1h86N5rwPBteK0xM/uQfsAaDEKGp
u74wbGPluGLu/yeswfpDWDbsAIIdviUMw8YK/09Yg+H9weYDhINh+Bjmdf67/wTWoK+Rr79kDFz8
Si7pAsuwLPD1jv4lgKTFAM31bHjnXSTlvux7TqCboaui9nOOfEqBEljodfsj6+spL1+4wk09kBkw
us+u0gEHcmnntC2Fs7RLCb1ycvDxUilqimVDph7y6bFdBKZTu+YEikNizNQjQfkecECY0lyuDSds
bcKmRiqhKFyRyJfAzigG4qHC6S1XIJqcwEu61eifRWkXvwyytn/6uFibnpBkPWsXmeZSPWjVMJIi
W5j3vTVQqdA6TaPRhnNJn0j+5uh5riB9z13D/tlDfM+9tECkj4mmL6+dhhhXMrDoikZnEqsv4tWK
B7+6zQrRqpM064qfNDImzguV1TbWfgazkmA5a/EJTSR0qHdJsT7NgcwtfanZ1Jl8H4HmJSUdzrkx
2jB1NY6P/AuwLlloyrnIDuQK2LYtUyP8czvxKGaZtaoHp9MycRAlhQr7xswnPwomc6hpEQHunOXX
JR4fPj+LsEpN0YoyhEPwKSZT9lbkc0Q3aOOwKpJXqvV4xpsnSq//Lseh7S6JYOB+D3xYkj36FyTB
ci/KIjUXFsalY4KQNrN1G9WGqSiYRsJ4iVy3w9VqxZrG/L5LfRJUGoJLOlmwnvNGM3neWXbbXpSx
MpGmIykNgG3ADJjJW4V08q2JpbU+9S41CBvH0BbnJRmW2riQpsA7YSegTzbF2KznuRmXEFrqzDCO
SV+bTLvFXLzpOp+I8G9gMibdDlvJmtEWuLLIhidY6i2tn1/MrvG/uVXlvkAGGgjK+96AZRSLr6TN
M4GE3Paydzc9KisBIXtKm7Actb47xG0LxNhwPW0MNZAdzqb2fZoNTE9YDF+B5aCQjG5kPRQF4SYe
dsCEcE9Jz8XGiLMnoLoD7BFnnB6SQDlLfWfoBkMBmbvy0yi6XuNbgaO5gRqD8KT3SIVhC24oZoCc
Mg6bx8i2QhVXlEs4ZWlRq8J2bNMZ6+BZW6yoxNCLcTtgTjc8zybUDE4zNDtf9L2k7Z27CdF96iFR
EW7LrR8jO546sBpOBEFbqvSz8cfE302pvXwT3ZSyoW2G2SCCoS3VrqxMqwTfIiipwXydjuPqqTLH
TrDtTjSbjZCmDx5104Ynr9PUYSJr5B0QlNRzMe+GKkPwutZ+wihc9nkEcVbZiC1TnfqXdosB+zhE
VQ7QWEwLkjImno7iliUGvdngItL2cVFq2tWYJhQQo7H7Gtvg3mVcs+2J1pbO3k/ixOeY50gc+ZA/
GBcc7VFntHylGkPG22SY/XcsohYKfE6Myjj4WZN5gYlCToJGzTWMfe7KGeVPgalBoklrACJjVteM
L/yJVcEvKiqk+yWirwetIZsvKfgc7RdKn3XnZM/dipzu1QQFpqWwlfOaBh1hr4ABrzN+ZQ/HmqNG
sWO/0vgmeOpFJgfGS6bAFVTXOloJI1xUR6NVGeyC2sYqtVMZVXJsFHW8ept6jjgzOXbmkosFjJB1
d5UtF/d9bNOpQu6ugYyvV5GY2VGLnM7IOExGf54RoUp6DboyYoA5pyaVuCATypQZpoMhPdB7Lq6H
AVChTpOoMaipBCVWjTHYAaOPn5EQyvElFbCYT0U7E7GbZdtr+0r4NeMwPP699sJvWaRgqBnD/i1q
Zyz9ICGVhGorpyRetmPd+h3G8iarUapMvcoeDD4NSuNM4MtTGDW4jze8lcnfw+b0tFO9OKksg6Kr
HNvdaPSyQV1UQu4H7NHO2UBX8a/yrrJSbKFzl0+hBN5hHszCGJsnG8pN8cmAkBZy5tRZU96zHBJm
aXS9pF9sUkvmV7shbe14CuZCr/MT4wSnu1IG3tH73LVwNIKnSAxrG8emY77j/hXOVTnUDkb8M50v
g49TCLgD03zWfE1oV/jJS3mpR1Ta7LSYz5dQWGP1fRWMUPDEvK2HttAe/j4094UD5grHW7cOpqkD
grMN80uuHq7+GGuWeQ3Eu3A+eb+te+ALXvzr//R1QAzAHSZlatogh7/kEDtrnkZbxVfExvjSWKR/
l4P++U7/uguB2/bLK6zZwL/kWP0scSbqDa9A5MReiFkB9fpH++i9OmGzXTZzyAj/m/PegJ7Jdnyt
G2JAf6Iw2Ev+e27VVxggn6Yv7BUjBxQQltxXXsDUx57K16K3Tw5ujMw4NW2W5+FdP8IFCtWpuE3O
3nexlSE2fz/8+4/Y+Jfv0mWbB54LF6Fh/es+bCky5eNIvsQA5JzorgrZ85+dsA/TD05YYRz+9udd
85S/fOa/vqLxBYab9XOtuVp+qY7y0D6Wl8TptvGDs6v2yWP6/Jsf7wsTzBWuAP8AxJ8tsLfuX3/9
gkuTgauX95ftFgfTfGLes0k26l7bkN0HkBwaW2JL52T/9y/7717V5cL1TW+NSfyERv/lskIxINBg
lpc0tQVyfiixDZLAKpPfAPlWYsOvn6QwXNOw2epDmuCk9+sPpyJ/sJqqvBRMKps0FG2Dpfp3aeCv
We/1IxQ+tznwb9MGrP1lp951KNupqi6Li+aoXuRW26QXwJc28gUk0m8ux69XowW4f70FuCV80xbu
l69LgJpx+8g9VjLacGTd9Jn950nyv73dvn41P1+BGYJp8JMwy/2KovC9ZJ4950jg6oaz+GWP4LE0
6oQt8/j3F8G/+1mYzK9YPFyfIBN//XZw8mvekrpHs1wBj76LZz/2frNCGutS+9dLYP1xPGgsnMeM
9dT25RKYilw3HOEeDSt67S3GV/0wcETQIowdOgeD4hpbwkWeydu5XmWw5De0k6+X4M/Xd3UsSQ70
PZ4Lv/6Qi8kEumALxGyMiB6Dsft8KB2gwDaPvL//PP/lQvzztSy+OXQ1DrVfLsRptCYI884RkFm4
hEYgGHeETNKPzgGTqvrNPWyuf90vHy1sDFo2cO+wPnN++fKjKUnitIncXV2Z48ikaMwSqbZWmjv+
mRlQlp65KyuORDHeHRxormZAk9tEWkdFRjuLpM82XUcYZ+fRol1hKdVpWRhRnPVrdGev27U2ZqaL
wa/b/lM3OdqZcDIPc5lJMuH4a5lwDnWNy1MM64DAy9Ug4MOkztSzrCy2wNwojbG/s+IKEANZhzh5
+82H/i9XMZSqdQHwyZKAf/2KbgFjD22wM3fNS3VMNphr3umf2mPq2ncbKs1D+88V4D9Sev4/JUO5
3Dx/R4aKfzSSr+cv8M31v/hT0DGsP1gYUU0ceMH4oFfq0J+CjskfOD7VDLYO/JIENCvaP6lQ4g8E
IFYHUFJ8iYCh/kvPsf4A77DCEH6qMDjLrf9EzlmX5f93q/Cu1r0L1McVt8TT7uet9JfnXYQKOnrs
pged5ltp0TMpjY2uT12AhoM/0HRe//LR3Pz5V/+V7PTrKv7PF/SgZ6yFL5S9/Lrs1CZGjHotn1/0
kzQo1E5cXFDEe+jC+ftXEl8aHngtTyeUabu46/gp/0WpWovBirynaiXqJ0LLECwJwLmE6Ywjn7ls
rxPORT8incDVhS9T5jKEnvFy2HFpypPGs0EEQ+6N/kbWjvfK6saqbHnmZB+ivI9FGpCC6yBWErRz
jHqHc4nb39IVk1rTcPLm1WV54XSdm41zSXakMBAqFo5gRUYIYE3poo/ZA+0jYPaxfJUrihghy9zk
Y98nTNQqJwFpZEZ+SIPAXB5df46u4BPlVMnUQz25Ez2EI+3MuBWISIyy8V51dgPyas56Tv29aBio
zmmWh1AvnnV2rPuEIwLGDyGTPYN0GykCrgJrWGP4E7l7ZY0TTbcc3BYOfp7TxAy7OQfdi4XxPcOb
hWpkEXngcfq5rOcTHUSQLLKoEPl6oOPv2Psl4GcTC1uTknOgOR57eBx5/a6dZ40isKwu4dzbSzlH
r5DoCUKak+UopC3XTJ/sXk/kc7KMfnJMO6uwd34Jpv5J49hiXKrGBFlEkkJ6VzjuuodYLN13OydY
QEiBlrogMaPiWmYQHhjDmz1imxorDH+lrB4KJwU65NKGokImk9SazBhyKzxm7akZMUjcWZlXkwBv
4uId6yunfX8qiySMXQ9LmTBTuzxIUY0TATCD8atO2zeYKYNA41mMYORDxirQYOJ+wYSazi1WvHS2
AWM37diV204lhX0ljK7HbjpETrsfp2XRnuvRq9kFpLXRU90WQzI9Zr5INMrHytj5VttiLeJrvWna
xnoBzsYz/YRe8ZFuz9mIvRdTbwm6DpXhSgLHpVmfR+iW7k2MnOiGLSdocK1zqk9v2ZjQEVflTJW3
Fcxu4yaWhRcdSNIC3NFaEaN5Of2Y9t9LP87RkRbluQRwchIPxCAcR21bidmddmgToklvTeAr9DaG
HNe7Vk+mGHEgcFAqFpwxjODuYc3NxlFUnlVeQOrw73lPtgiMDKU2iCCL4gOfKkbKmW7E+ICKDlSJ
lip/PHWTFJBcMq+1dk6B08lkOp1f952emFcMuVtYO0k7wCLCtkq9NrqH6rb1wtaLyUiCQtM3TXzX
e2Qy+w3DGUaBQTKZ1BlnGFmwxqbGYNzo/GM5CS0arnF7NBni3miT1xoQnDeiVAsjV5+S+/VfB5gd
FXm0si2ieQom34uNYAKW0O1ir1NPFXddfwv60QNfIvs8ajZDQ+nqvh34862ySPxemq3bV6tEMTXp
/CDqxestguZDDhvX9AWu1MZQqKya9Rb7o1K7qtLrz3Eu9XxjmXn9QcFjF20BrC8pxsWcsFFMg7ux
lnzQD+HHugjaKJ3XUXGq3xfU+74ueemPgeQNvHZ6E4FIECMgKjA98A7AqTrXdaeKT7fLJv2kFvQq
2sj0FBpU3JTZJncm9EQnqbQZIIXE0yEqi+uUMMyx5IjKitbYdYiSaxCIqTsksG7oCAwmrh1TicBA
F0WpJwHkVvNgh36r6WmYOWpIf1iuqMs3LfaoJ8VvLnFF8gSZqElG1BRvbaTBQD34LjsypMUFCzuY
5jS3+29xBrcOqrIrNHfagCjtjerkOf3MXLzpx5m0UrZI6xvM3bTeL8gvjMidTucdYHVasJgHvd3Z
awle0UQ5M0qsJ81LsrRD9K23AMlu9bHwLZwaJF7LYPBBA5CtqjO/LnaNbQ/6j6mk5+h6sAr68E5U
K84uT5Qumj+FWamc0GJKhVJrt9TOgSOmIpLxJlf3MfG56vBbsDZOI6wyCnB2s+KB2AYkxTPiA/j+
Yo1ijqi3xBTkUywsjNCsHqc4pUD3xtV6z9s0vdNN+6KFQ3GK+GxrMCAIpYes1mpnV9M5mcEcWkqx
EYsjjSfAr6ZEtbP64dMbQPxBerd55AfKrGv3VXi2/tIKaPx7l5YLhojL4KgXSyTMSiwiBjBwx8yX
h0p5UKsDPbFqcd3ZjIjPJBgr5yaJVDUem6XslzDSYXWEphwEdDXTFc0FldDYfY22Mwnxq4ZxuaY7
if+sFjzKWF2zIdmWui4pRGTJw/2peyUc3RwHTgfHqWnFQ1RkZXJ0sIP6Z5M0G8OSSBi4Ky027sVm
HhXyac+U2Dr0Zm99Fy555rdx8ifc4K6LM8golhSQBd7/Z/BVqdi3FJVmD05Gc+VqtaXA+XpU3Rif
21G50etstQD+C4Y81en/sncey5FrWXd+FYUmGqED3kyBBJA+6cniBMEqVsF7j+fSG+jF9OW9bVh5
+TPV6pEiNO3bxZNwx+y91rcyOu98A0VCg7WX9Gg/F2aD9Z61Q4arBr/GCZWGoI5eyyQZ7WtOD4pw
LYF5GwqzpxkU6502HOAC5OTOouVpasx/nAdQ9Mt9peOvpjkS2SFWMMvNDbFaLEe00EwGsOsyJNY1
333AYziKk5RkGnAEok8ofS0ofrGQJVlDS1gf5rmbOI3klto4VRNV8WB3VGAnW0LlyLRNyB59lbxS
Rh8Qw1w880BjirHzZGQmhSuaT9Bwmnq2KicNKsJwEEp2rCNXymm/n1f+2K3R9Tyj6QzZoPBzcb6P
+TxLghrsBlstvYPgG/rvK1vCi0M3zU+Z87ZJ3czQqI5QRvh990nXyeBkHTrJJlyzDal9c8Xq4Q6L
La//fgz9/+eh/04j+cNW/C9pBM7/+p/dz//2/j+IgMKv+Nux6PwP/47Llf+morGiZ63Ty6I7rfCf
/oHL/Rtndsp+5+O7JSk0mf91MIKJS04B4SuY6uQ/9/R/b3TTAwckSI+bjQ85m/zpf+dgdFFeNUXe
EArlKqEJElUSfuHvrwpWwiptxcbJNgjk8fGuhl3vZUeCL1ao2h/DVXDl/efa+JP/Ooydh8TwTdFJ
VimRnMsXvw/ZYH8BZD07FY6e8aEeYZbSfdKFxHzoz0dJr8jMSd/pJTBtSg7SkDcHwVQT68cSJUmA
wYmkgzpeVTmL7FmUnJkRVAGRlkTDmhllulyRXD0IP8RMQSpGm2gJd0GMTW0zcjhpDiHEfgT6oTbL
rx196tntoziPEaee96aKSGQbOPERyJldWOGyAY0Ott3A7T14Ax5pqHc11rMlFAcSTYlxUFaazn8+
EfgnNy/CSAvrge7GFNy1BKmlrj4w+5Np0CGxchJZp//ccosCSDZZaTJ7tqGGJzfStWE/LgmbC0k3
U3EljoJe+1asqKhZ8hK3RouQNtqptVmZeJuiWes59zVDQPfHyE1PlyditxS9HY1tJmmpSrYVO6B1
2BB9fSzyhbwEqOiL8lKMODafybybRRyiVocuUQwjiDkiD6/+OVkDYkjqrp15CKOga92wj/Gk4AkJ
9HVT1FlJwia6v60Zm7PpV1gXl6OgQrVRizap4EcNQJNeIytqdOcsY2zXRanryNwJdpvsUKrN0CN8
KFoIFBMbgfCvQaERBuov0u0CFn5MylLWqqslple75pwGUsaMZKP140WeJDBNZa/0m56NruBGvRkn
e1hFkfaNEPfnPFb0EU6iGiy2RBzXoQ+XTvBCTMmAFCtVkT2rmCAXFejALLtoozJ144AW3obzvAyG
fOAA5kh1RhedN0d4UZKoOfb9FP0aCSYWV5klmNKt3FQwKaTRCu6LeSECCOCQ3NpdsUgtwrEBtT9d
YqLrhpR31sb8yjuagBcG7SEHnK6kpppsS2Ybd1Zy0RdLC6V/sNQYQHA/t4u61qxSl1GJ9/AL9FQ3
Ug+6TVyttRozOxkfmqlvq74Jpp3am9m0GsopN07ADzX1jNCgRV8S6AGxyBjA9ieyDPHPai3M6bAP
So2Y2QIFIVJEZHgt2kHO+6E8YMGgQWr32LMN29A7JCZLDjSMOmMDRyupjdTamkQBFOsF0tKqkSZG
Gvscnp3B3mUAL6EAUqvgHOS7POybbN1UYx+vixk9AoRTMeuPEXEe4u0C2GdYy2kpZPvc1HMVdXZA
JJs4kg9i6+wqC8cop3C506Ukl72SH2u5nM2T4GauDATSZgXAmbxhcwycxjBA/tDznKytlPa98KtA
LEcYu6EUvMY8jAw4bozOYBgCFdKcVicNH/AALGTO5q44WI0W5cAXM85BRdPDpYSz1d/F4RJYL3lj
DF4RJNlTrU567QaiGo+rMNex+AnaOMRHycTr6mRWKf6ocgujbhVUhEqokUK6RZfKxlOj5bjDJmUM
UQOnRV6v1MQsccQPOjLwfVRIunhb5bGM5r2bLPmQBXq3i5H/oMLvNYG8TjEQLFRFFZvIdZ7CvHEx
KIXipibuacaCEVN94lAyILouTClamwhEiDiSyaSirhs1hgO4nxOzkmKwJ5Ajz4MbARVJ5rdlFhmo
2gUt9ak7485uh5oJSJqW5rmyAmHA61am39hkQCDrSzU6o7mkFrybNBU441RB2IpCnyCrbyN6yS0l
8xjigGzOq6pBiuCZOcWAFZ+yAGWwSXPRJaegUx5nDTQXGoQ6kzyqjVFzf26sW4SBZCidZLNN8HCq
IuAW+tLIXbtMzuK9gj2uWOFjq+J7eVoE0K9mgxIQ/lkAsycNzDjacw+qtzLp2seevNvYsSJcdQg9
F2zJEnjQ2a36LhSA7URmAP83SImJKIey87IQvuooZPCTxBKxFa8W67k/q4ZZbcIizwROVGLD9cSN
oaEoSlSeqgTwx1UzWWxQMCZlv07aen7UsKwmT0Y0hsf8HGF+g2OxDZ0ZEO2wG2stOrO5YDmoYj7n
e6Y0VJGTjNajFE0mK8x4pBcyM/ecFrRUC7W3uOzkH2qPwsM3e0E0Dnpt4VuzTJbPlVTzAJC655ii
lJT8z2/kTMKaxKlh5tiEgnnwgrZRJE8L8kI4V+uzjDwcEmGhRHYy7lX+sa0l+hKi4W7xg/ZoTUKo
8F13SFkdlDcjC7VHYQLmaZuVNUEd7NoeCPTCMkM49xBBJ23YQUWdinnaJASgcNs5UUYaF2mgQKDh
N3qE44b4s8U6AZvAW41oCWMthIdaLFFuVeIkHqa4FRCpAepJ2DmzHOwtRCI4cMt5yrDPhnP45076
39rc/j8X8HDOu/+vy/iHcnnLv8d1//uW9fyP/tyyquLfaERzgtDBV1JQNjnB/LljVcS/0duyRDp2
kqFyyuS//EOaSYrDWSd57kXp9OvVc/bDP6SZ5GghTqOfKVkKxxKVJuC/Ic38vbROt4Aio3zWA7Bp
lUzrsgVLpEvKGR6hnRYs6wxxTdsyEVC2STp1/eHOfFLF//2s9tehuKaP6gswV9i3hLOmbwaVr2MJ
Ru69XGmSS783J/4cRaGEr3BcU1TxskUZIOUqu8qAFZPM93rWvfcgShBl0JaYboV53KiJcK/33bdB
tHZZma8EtHNAUlPc0R2+CMmreji5wXCltfbZ1St01M6ZHmzWL9uZQatXQhwEAsj0DpuHfEr18UoP
87Jl+sfD/DCGdqG1YKKIpCVmjG5F6tKKycPr1q1n+aUXesqVWMsrF6RdNExVyq044SCU5PEAC61u
cJYaL1+/Mn+oQ/51uvnH06QKyOcg8TAvTjflHDWTBesLParOlNk7IVRDlqSW1oMKhatUTa+T/Ux4
/3rgzy/un+PKF3eSqIR57iXGlRXh0Rqtm1zPr7yp2m8Ht79c2qWsishUAXg6QxioTPFMEn2cr6vJ
8L6+EunaOBfCBEh07cTeE3/t0+wWqxbZYeqysSCgYUASw0rkSwnkkROV3StDn7/ovzw9CdG5zsTH
yfiycmKiWqw5T9iTx4Z3WuGlhftr43leSUcKqV1upxvJodAN2JySe/XngvNfqj8+v/YPP+D8mD90
KrWxKVMx4geMt8Ve96d9dQpWdApO4s3oGVskT6drQoLLQJg/P8IPY56fx4cxu6Hp8IoxJoez1XwM
tpHT+tF9ccoddJhOotvNXeTSDThv8a6UAy4KEH9/qT4Mfp7uPww+Sm2VRimDk8u66p8gUv4Ev5F4
giP57UaGJ+MF127yp9/KhzEvih5ZsWhhajHjjg4U+x2iNkdwYp/wDL9G5hWerl3lpY7vL7f4YiWp
lwRUWsxVRpv8KQO7VZ1kN70Ffe4M69QNVjjvXYlyNoyTwVFcoj9W17RLn09NSIpoz+t8rJdd8E6Q
Z7bCOi/3LD1LWLn6YtgsKvCXUllg6xklidnWM6Xb1aTpVzJ2Pr3nGmsccnURlcDF5JsWPOS0Inkj
OifuwQAwpmulpWtDXM4bkUaMZsQQsIU9WVorvbT+en74bKmmNICYgSIW4SIXX4rSJVOeDYsAUusN
Zysuyb1u3qLFX6hDfT3U+U9dzkSaeVYP6ApqCvNiHaGK0A19wVCaObGlxsgER2W6siL+oY75YhTr
YtUgBy40rIxRVD8LbNld1paT/TJ8eRVtc0+4Lq48P+avBrx4DSyrEZIgZcBuNa30J2hVTrg3fMWd
v1+d134vNP45tXy4hdbF+zAX7dAKZFVCYXJAN7cuoqWn+lV2E89cjR4ewSp2iieiz+dV48Teta/+
yiP8SxlejKbZahhfUn4uFQbp4h4+wf/Fe6JTJ9NltLlIBi/msqrkYMvZkMlbuInDX3W37cJr7+Jn
H9bHMS5mL5OsAurQ2DM4sa0C/RH08JWr+OzD+jjCxdtudMGCi+lsAAF+pqW7QPIHqiKGYW1Ezf/6
y/r0avCpEEWnoj26LHnrldFEnFF55/PjqD8OhnXlYj47oXBC+ucAF7crgqEq4DDlOF2Jj6UJ+lLq
qh2FGhqs0ePXF/Pp4v1xsIs7N8hmkIIDAMHwWO0RSfcZbh5bdM+LSuhj84qecmMN0MwrDspN+Pz1
8FfupXoxfyxhH5mlwr2s6tuzZ7+I/sMBLuYLfYll2K4MkFBLlK1HPa6uPK1rlyD/vgEJ5loygQKz
25TPhOD9GYzy9U36dJb98IzUi11lqVdyM2kMkZ0l5U7+Gp2CvfFa7gnb9PElSd++HvD8gl1Osh/H
O1/yhz1VbeCpo90qkCFFBms++4NFIheVkqEVz/pPW2bu+3rITzeuZ9GyYWJYkDnT/T6mVM9iFZuM
OXjmVneq++U70HDzAZuCS0DG6AJuJP/n61Ev0x7/2Fd9HPVi95hKXUFEF6MmGzoxDi57QOWesqPq
WFZeIexkNune5NaevIMcmpJVASDeJkQXptqV3/LZ0vbxt5znuA93XcO62VvnF+m8qzSf+p8RaWPb
PxwTlNz0VboRHKAJHkfbcD8c9Nj7PzAvfLbmnZcC6iPnppRx8aoVaig31tIwHYASWPc+OKgGE5qt
P6AuIp6QWMXFkZzMtTY6KL3KhsKEZ/rrW/HZwvfxR1y8f4hDGhxM/IhECGh0v4+K7hiU9/6zUS7e
OKoWkZnjYSWXA53xORCRjIjgmpLz0+lBppkuAn2mrX4xAaWx2EIoZRSBfYKpfxfbKzPc5zfrXwPI
v782YEHDRDznRUh9bU+it3DeXNTt1/fq/O79ZUb4cBUXrwVZ30tZpwxiNj8S5VGdTuxE9sl8qAvr
ylDXbtjFw9cAFET5eai+JJKjB9XRX9voX7tlF08enMoYjxrPZBwfk/KlJzvgqg/j07IcSuZ/PviL
qQVmxShOCdchFHZ+1B38gSkBfGuUOeftsTs+1/ekOLrXN8nX7uDFRJLgM+ja8ytndIDczdAu+yvz
5mc3EAzcuZQryxoevN/fOShHcHbpvlA6h84g6PR/8C22xZVX4dPD/cdxLnZCNci6OTwvRLSVcTYx
C3wnttMhOws/FZhuX/0PL+xiNxTSDFaTgAF1MO1wMD0TrEUkdFcmuE9Xuw8XdlltGzIJiDeKXjt8
6x2ieJ407HduzJ4LYHJ9qB/w818t1Hz2EX8c9GIqAr7StfTZ2OrL5RGJnmsAfKtbmmdRvcpo0X89
Z3z2Gn4c7mJiSujoBKPMcMSoEDBx7IDVfD3CpxUJpC/KHyUBhczo399DEw7UiBrxvHzDMPKmteTX
m84PcRJ+PdKn1/JhoIuPGQ1dSUQPAw2h6KmqbJewwr4e4pOng4MPTQvVQ4niyuU3FUUEpcNLoRf6
Mug5/pj7BrczijQ77n59PdYn3+9vY118V5reQ9gqzmPlz3LxBhDBCK4+nPM9uVgzfhvk4luiwC1P
Qs0gqOE9OJeeyv4qO002oDxeQRt9mXtdH/T1pSnixYlCz8IRhxijGgZNRBMwFcviMA5XntYnL8SH
i6P98vubJxFYgdScYYixM9IXQHNXBvj67iHJ+32AUA6DXDEYIJ7gtNNVNQTN1c3GSUPZ/0/eBuUP
lMmHjaeJBBZxI0M1zS3sZFC361G+tr397KBJWLho0fqjHPUX4SJ9i7zGsh/Y5mF00bN62Sof3QJw
tS9tmzdQEg7McToD8zp7FfZfX+InJ5rfBj8/zg+XKIXkhTRws9BMPOXhvYTsyZBOgYIW+NBn45Vn
9+k7qEsacas0QeXLPd8QqjDDojxAl0M6LmFOQ/Qi9JuvL0n69A35MMrFGzJoaVnlGaMUe9DWJAJ1
N+wxgtW50n+OWF+c5anZ1vfXTwl/LE9/+bQN9KFYnaHc/HFg/XA7Q4BqwLUTlA8SaQqrwK+h8YLS
OsDtdHNf8WP9TqH4P4Zu9jZxfgO6tfr68mUDC9fvEwzknzPLBwc0x0XtL8ZySLPorY0R8nUWhcXb
pJtIPUKlhkCZlS2ZTLYCHddyZ/CXSMO6aIwKkjrSMPBRp6mG02QRFY9qKCrd0YJ2JloIiPpiEwKJ
AC2XuqCFDqMpcLH6vui2mYDM+0GEp/YCwa/lHDxXUf5AwF2Jb3GOVdEtpXaEklgbSSs3rhT1gV6v
I9rksWpXRM80IOdAHMpvNMZ7aStiytHurGXOF+z52BOGzNakai5/BGqEDkxvCEJu9bNmUFlC2BJN
lgjWzVQZ8Qg/PI6qyBsWndy7Su4MwzVa8vqoQhQc0tk7zVshKCzFHzXT2AgSSnVnnKZbtPUvtUBV
0yq1E879gRDOwPIEhJMAckedvLX0fYh0AOZ5KpLz3c8eAX0QwRa9RcczvHSZceZUC88WmRVSXdZE
J8k/U7gc1VI8ouX2OWBu2BvfQG45RRqxTFoyvuK1XMWN7qfm/Kg05W7uI5IGE8I2QdwKlpMq6a7S
5H3Bi0ykUkNo/ZBw/JT2edo5IbHZBjo3PbXecHVAgCt8OU+9EXNJG2GZuE+T73ot3Eo9og4okQi1
iGtZjUizbC0eVsU0TOCByhZ6oLBr5Ieikg+53m1G+O2kxrpxX28wQs3FUarZJkWITM8sHmUVIrIb
JJIOp7cARp91Z6J9Bx1jCU8SKrym9RTtKIle1xOzIm0keWcZjnJWbN6U9a1g7Ovxx7CAKwIBCgTY
eOi6V5X4lAK4UQqK81DkcGW+xxnGV4Ih5l9dDZKhklYzqfECFqgZQdgyO4QuUA1MNyrZes1jA6YY
a4c9Eq54Fgrl0lOQcm43HlOySOR9PLROq+5H802Nb5a2I3gGOPGOAFMh2UjGPsbOYgAW16Udvg1y
5uw5J/VrXOwguKuTBYXqN1EL7DETcR9tZ2OdYrdLzF1gHSq9WCvSqesrD52mjeYU/xY2r501EeSM
/BWkkgKfRDyVkCPT9tsQ3JEW4UwikO+g303B3mwgSpEhrA8vwfRLrzhTOnWJQrBed9E6N4mmpwIi
E71GEJi5743vgA4EwgmVCDeR4k3tdwGrWFz27jwd9aBwG53ssHgny5RuboBfOVr5A7kr7ZxAOhTS
dyImRLohKqgYP2SxybYz+9MuQsS0EZJTO3mCvCt6/ot80+T7Mrgj1SJPbubhdch/JYBeZFLfJBhE
72PyCiNeH+6n+V1qHGxp9hg8mQ2s4mrmZXrTyH5bzk3oZXG19sGgeNJkB0PpaIg+SuWmHDYtHxFW
MzsMBu448acLIYloM/JwnTQNJjVCLkzqK0TWioZTCbcK2FU+a0cbKI0NxWoxFCKtwULNsR+DvKoe
5Rh5Qua0xfcpcPVkpUxUk6C9RHApu2+jgm0eUHbkhTLTzdFoX4vmp6gR1WY6Czxw4mvr9EaUj6q8
k9CIceeDmLVlcJbKN+THCQ1tOm+7eldAPpSImdc17JPF1mQa1G4mMsp0SL3NcDcK5qrSFQe6LK32
N7m47Qcisp8zbOFt65E2aWsDDEibgBY/l1cAaO20Wo/xqcxOmfyeLKcuc1XDRqzLEyoduTsKgscH
IwcPi/hrIo407L8bbMdbkD0HIXoUmgd52ucQPsW1ou2rCKWLb4qIcGPbqNdydIhjn+jOqHxQSGKl
YGOX6f68wcY4RqDC61Ts8EyanW+0nlF6SeF3IYPHD+yNyoTIKicmt03Rb6NOuWsIgFo6P2fe7tcd
iBVEppYUHwPR6wMVDlF7HEGsEgxX3zGtZAsFpsavu+946uwg/46c5GelkzwvOIt57FCUWJjwJKaS
vLKcKnztyckWgmUbIqAV8htka35FG6ppiZx818BN54vsguf3NZDMFvA4+RWSr6OIjylBblJI8B9Z
40VU4yA6nHHhKAfF6DYKCIbL2GgZbigdCCjjvT3MuuYT17hSsHflTcUvIuKNELE5yVatxaSZ5k4D
ZKzQ9+N0qJjy4nQkcTQ7ByUihdnMZk4cCdyf7ChYhAsbDnhYJ86W06Lpx1AkSy2/z5WzsE9Jb2AG
S2ECZYCMdO7XmCbuossOhSxXlUon0l9ogNw26rgVwC1FPCEjAWZtKNrduDwRUQhWPPOSMThOE1mJ
gNnT6QUXkxMyXaKVt1VlY07PzcJ0QALbItwl03NhmbYRxS7ZbHLwpirkFMOjtsJ3EneTuns2yt2U
hbeagMc3OogzwSfSDdZIEMYUHrJvkYmQ0FL6ZxJ2gjWzy+SqaGuh+Y5TtmkxoEW2gKaa0CtFfVJG
jVN9v8C2EWSklxho73rhfszzLcy4W70k/KQZfvTdcChl2WnBh0aaPmF4K+qtntbbYZHuU3EEXmue
mqF+FIAUmEO9rrvwFYjve2cxT00DaMClznpAqgvPWcJjK4wssll11Cxlxz8UQG42b+QK+qhGT5CW
iKfAjVCrzPRTuaUEMBBIZJIrQLr2TV6eV7pzdEJRLkzNU7KvgQY1vbVTrfYd4LqvkSvXJ3hoz3k+
QfO2cF9HwlaFSXle5GorKcl+ELaDUvj1csLqlubBo4QM3jSydTAjzo8Au6lT+J7CME70is0DktCG
yLCY0A5uQXIUSd9M67e2wOQbfyvkx65yUwGOV76Se7s318h7HHnYlkZniw18YMMtEHr0P/Fn2VX+
nVnP0m4W5bn4KUQbE5Q8uWqytA/0pyqyjfg7POFBfpp6zSYPvtPdtnTE4o28LqsnEoczUE+czwx+
/VZ9MdqE7I3RmbU7wbxnwSPeIlW25fjY3grxrVDdS+DaZp9Qy9dRc2LBi8uFp/nIwrLkPjHDkeFZ
s5/nXvY05yuTeYfSZoyA+SYjxJhH33ALNSco7iTthkDB9B5fb5C+kieN1StCCDbtKvOU9NtSd9K1
6guGq2p2I694/Ybek5G8VKRkNgHfJtD0re4qqU+mO8A+GN0NbhGsnI5m3of1IaDa/RQHdia6qHJD
JOWckEGo5uXW0AmOiG2ptFnCqViCx1Url121pLmFfKcBx9c5skU4/e2cqlgk3Qbq+9nsqrjZiu9P
Jhl8ggu2nbGLNWjgSQLLZuzEqB9/Cqo9tk4tfYuq28J4K5tdHVZk2n+rmkfM9Kuu+F7xngd35Dwm
rUu6kAuK2Sd8lf0aiRUBueHMiQDzvrW15gnx2qTXVqW8P/xS/teOOynJj4nqGQkakYpNiysemEEq
gpCCn2H/hry/n/cpOvqS1ioRHQU9u56Ap3u584b+ZspxKBvQgO/l5dXqIeXusvalJkejMH6WUexk
euH09BD1nAzYBBc7EPtzoDFGYtsII5foc1sI6TzjL5mHXWs4Wn8rq9uRzB+SN20S1Vdshtn6tYk/
SY4meeBprV2geeNBfx1aCDeCX5fQLlda6Y5PeukGy8pUUFFLsBAw1XREg/H1ALBnWeO43vVkZFs5
KEwZXL9hp3RqVPXBJNIzNOtVCqimjYC7a3dmLjK7kz7GoVHpQX1/F9kps6RGOcmD7G6axdUVbSMa
figcIqI66lM4eGrjq5JL0s20+NMzvmMpArhPXMmexIaWdLc2weeLNQLL8TCteAiq6cuD4kTmTSeQ
5b7lfJqaTgDm0dd3KmlUzSoZV6AQOyKuWAOYHtFs3Smv0b2a3XTLyhAdPATECprGun4Xlx/n4NrB
5m9y4oxALo5e9siWs+A7pzrcEITriYZbUyoR7X5iVrtZcvZUBzR3EGzYQ5bTrZH/Ak9eRbdjdcqt
dXrieQR8DWO5KoSnjDIRCrLBi0AR0GAjLIyZMFgFoCFNJwIzyVZrOYZ8844KrlxmvnwShSMMQIIR
hOKlO4OJZDAWfIq+9CqhNFTs9L78FUT07PrSU5dj/w1usV4zLJhUb8Clth+0O15qq7CJZg6hG/4K
NRvosLxsrJfxmD4G0k8LIzaY4tRVCe+qTl17CKUN6mVtX+BjD11NfshaFi07eo45aHEKzVnbPKHd
KrGfpPaI6hAcaP6msZHXg2NpuWbvJjhUV/kt7yF5yc3o19BSK6czDqq0k5XNYO3HeU9aQFa4xBvG
JcFgOI9u+FDG+g7E9kSSYrWKf0XdC8Bmk+xtGO03RL8iWtUPEDkIqg5EoiGewYONOcD5G7KcoGuP
HLaOwTe5ey2Ycl6J94jus/YYEMVebZuSpdSerW+q6vek+2VbksRAZniRwnjLUdwZe3ruHKNaVh2R
tF3Vy0AfCsAKsTPb/D/r6qHu/Fbsic4+MDs278q4A/6fHuTSi58TckXLLTFGS3kz3IIZUYsdmZNG
CrHcyfoV6Tf1Lk+eZVY2AjJ42328yY3oteGmKdZQr4kB/Tn/6suNJGzI0swbd24f0p5a7YEs61Tb
ttNeTe8j+V4JgfE7cvyTPy5va5UpmwTFVeJbtBbmxOaLp1KpAgpZp+KahZYms7ac1GAtijfSMSj3
4gbThFm8GLo35GToHo3JbffnRS2cnTZ9SAbVLrHIddUbVr+MdZB606LzgcMZaH/lVc9HdgJdmBn7
9tdZ6ANaWCTh45wF4GIQGiuYfDgqCJ+TdtAedAoVFOHGdco7lntsB8beI1FvELClF2sIrLOkOotB
DnZpw1OwkSz7lkD+MJErFEp8yJ5ldIiAzlYJAY46GQuv8rStiWRaHBVrOMdkDjfvSbURkYZ2O1ld
BU+CtCqhEN8M4r5TH2EidOzW5JUkOZ3wILMrz1ZC+mgSpxxtlvFX2T32Pb6VE/Os9NpCINPmU1P5
BR+S2TmicRfX3lzdZJNvaq+CiAfpbRCPmfqTLEYictTAWR5DZtMyXnUafZjOIXyElMKcGcaDHxqK
7zV/S6fgqnPAdqc7WM3JnrTPdkv+NV6aIxNs152U7M7MtkJ/UnLFL4HBVDjPznlBwVohCykMnnty
v+u7rjlEzAfzg0QISzE/6dWjNpJY/Zj234boQcA/Wya7LD8owrdaXyXtQxw+J4JvZa/Eb8rlTAf5
QRrctL43mEFLglXM9/ZQje+TsCvzO7VbESXZ4ZQa2QP0Vu7MLCG131NBEVqYCAPJTuSg+3w4k/mT
ULQ2ONbgSrK1em9AgiSFoHRVXmAzcuFJZ+mPllhEvX4u5gbjd8MU05s/dOVpGTE+LTuBCBDA+Zrf
421VXcn6XhlrPTo14r50RY0DtTvJo10+iQteo6OcPyosxtL9mZrSfNM5Bc3lOm13IgKnfFkJBmqj
nb4QcHwaDE+ZNuF8mwxPpswejeLGLO/b8b4ACZsCfB2cmKDBeW6hSW61kFAsVnGOy+EmKdfJaCtk
VdOT1EngqnbW4sIrUvW9Vj0Nx8TkDHXK9fOkemtyTJ2pGsTVhjC6jojIMCX98WC91AZvdJ4eA4hI
6668y5neuRF56Ol3akBLYT30twsH3PQQqB7pr2hH/DCMHNbaeHEIReg5crgculNW+XcOB33s5sWG
TMLlPmE5+U5WuLYPcheLfUKIdO3o5poTs5KsNWAjy6qxmPlZ40QCCN1l3FWQ/lso++Iu6c4rgIa/
uGo33eAr7w1/sHaS/ER/yc0XOEJraTghUolCPx32OtEHMgJhu0lWA3Gmja8d1QyssQ96lAU7Ex7O
O+78tdd/Br3TQ/apj8Xb2G7L9iFj+zZONwRtxtYKTltjHE0NHy7pK7ZImWxitVKoxg3OIPlltzbw
m+lgat/q8KHNDvl0QzmKpAh5IPEbsq1p+pH8bM03oKK9siQxJoRlom/KxmU9R9pMIJWq74TuJUrv
tMQ7V65iaAccaNxB3ZzZ42bxPZtuVFawc8FUfU/CgGRdKic14hzVqWWf70XuPXLOx9kFBqV0azze
fcLHzkL3oxiYiSBlrJjZi9fpaVmol9mt5aUEvae2uo6eayTrjMQWOVK3gvCcjQQyrrlz4uRbPabe
uvMa7qheOyE5F0T4kM9q3arVSbhhI0SYZpG65BoIDVGBm4py0X0O47Ud1rCDZ2GTykQfOVpEdIRt
KA99sQpfZ1Pe6N0By6KjVE+Qp0wO8NZepViZSbt8CjZD89hu5RF8b70xdxqGlxaQE7f5NZTuTYLi
mvBUE9gdUSFqhYMSYbsNjlpNPbV3tWQtNI7S3s2Wn2Q3urVKCJA5Gy2FghUu3Kbt/bkOfBZ+2US3
6o1fBj6E7dHsHWpxXFOJRKqEHexosjcRc7uaojXMlvgH3mDoQ3Yg37bhIdO9PNgovFoTqBQvWbaZ
dlukBNQ6iAvZ81Kqg+eXuVLv5njM41XA78iJt9mUycPwpt4QDKTnXhvbg+gv0abNdiWVV4fTvs52
Nl7PCTmHlCxtXNqWhSLKUTTkHE4a+T01/To9SiGL7XEpXiiCWsP7IvpW/TSqjiysZLjP8fm75ILi
2p30Y9yu5saRgaNITyOnKop1Mwlx+btgSdhVnmb4U8vuDBKQFXdZEOJSZzOIfF2olTIJNfM3jSIe
1XmmmV/dQAraOqpveg6WfHbBL8SHseZ2P7UCLNW7wIZadc3CPx9vo+PIhu8hZZ9GPDQZfX2uupGR
rAL2Wy2uehbSPn+QKIGZ/Y4DlUSyTox5Rl6Pz7w+U+X1dbE3NU5ML8TF9SEnc2Yyjn2HMqeo5I+v
DRZ9mABsPe+k1CU9hEyh4CEmmI7qu53+wiKp/LCqE3NTn/oZbCIgiM1hqHbCuJrSp7x1RdJqBFe9
V4FaRSvAT3QHwuZW4qw1bnIRrYkT3aIEEYlFp2ttecC162aj8g4a7iif5v9N2nk1x401afoPDSLg
zS1MOTrRSaRuEJIowXuPX78PNDvbRbCWiP7mpjuiW91ZByePy3yNtkd2aAqYhR2P0BzciPam41gq
/Uoqik5o5SSm5sbsvmGoOlGbODMV3VnJMcLNXdQqnTK+k3m9I4mAfvTXsUA8WMzsEU94au75U9dH
B6Xk8ihjS2cai4RQ6+VqfCvF40+1bt2gG78M/HNTnHF0i6ofwdLyqdHJOKiNdrIS4yc9nMHp4Fgf
tKHz91rSP0dmjIyPIeo7rejgRKPeg7CCns2hkySzdIySOttP6DM8FEHKqwBlXEq5KG/0mAnkYnYX
TbgE5m3Mf2XRPsk7niipoIqnGjm5mxkB6LvGV3maqYk6IbEyRfgEKmLTUxWK/WGH1GhyUofiqKG0
oEvBIzw/8zaBty0H2Ze2Lft9gVnNFYp6JKOiaWzo+J/klVtYEO3VQnDbAdeSYvLEtNolKPKghXtb
axMqfIX5jFaUjZr8CVWNR8FAHiNDQ0jhOJCp5jcZeVkn4o0gIKBfUJpvAv2A7Le8y5L4KcNp8Dqb
9TvIm6+doj7HTXPKFf9YF9Z9N1OkhLZ9quLhGOrmVSQav1tluU0kuO5k4Zi7kgH4rlWEX13Q/8Ec
le0qiCjRW+LJmkT+vd9mh3Gsf3VWne4yZLnq2grujKZrvhlWlb6olZ5fSyEvyqHPzR2Usvihwc1q
j70Zr65h0g8xf/A5FMgKPRqGO6UthdAtu6p7MiNVWs4J2oduNonFAOO8wGUVxwJM3wesZI1Tpuix
+hU2RdE/jKPEPEnU7dmYZJ9fO6WDLD3mSTf6+9FKg+6qEMRSegZihgezk6pVXXxJUHUTsH9KJgwM
RxOPy3LqOPQFKSBiOCan2vAxxsClu45sgI8ZGkZxov7s01jmnSI1HFaWIGno7itCdxWIRRTtsiak
stob2iL/PkfNdRv16UuUddZ4mFvEpI49kraprWg5+EmUGhLxT53mMf2Ueg54L4m4cZ4aXRY6D6kY
/vlUFd1wNwRjk5OMyz6KCgLFrlRKcHKug74raYX4GOBGFt+JO5dvUOyPRkU7LeTU9GoI6lnNvG6q
awqTXdEG+ujMilgsb3W/HOQvihzmw9cwR9iXgq41ZtZdnY49BoQzqXLA+s9/MKtQjn4mZgUbPMcT
Qrdb2rUh3hy0MwEkj1h4AI7HlRY/+inC2RINQBzFbNn3mQkOqRJJRTssEYDgD1ajklUUN9I5Q9LS
t3Ih8DJ00nhPCUqmha9SGeXjwxDJfv0tMDASRg1XKJvG9HLY7W8F8oz+PowKCqt51A7VAaHa5tfc
p824r3M1+t1Lcf+n6SM6hGB7EM1CwlaED5/1UREfcVlAccFuBdMqKDYqLRZI0hwq/dFvJV95Q8xR
E9BPLAVEwsWwjPdBZwm7dlSMyBH6SEXIW1YH00EOzBi4cddGhCe7EJdXClpQqO70QqEdax3LZalO
g7s+goK0M8wWVKM+cAsTB+DVO7Np9RAj2siioDCR0Yh7wWJEC6soe/SoAz4QdeopnNxUJRM8XOHG
cD+3w5RfWe0sx0/aaCDXWGeogHhYK8jRTo9i/3sWoQzkohjifzfFTnqrBo2TP4tyedzhTEUPvkQ8
wNyPi97ZASPeSr7L88Y8KS3n9zgVGKNnY3RCrNqKkdpJBPxMqnSgFZC1beTMQm9wz/MjTApL3fcB
jQwoboHcVbFS7gvZdymmRy9VrgQ/S2VKR9sS/QiTMlTv5DdcrtvqR1kiB+ggxl/4+Gu1wGTFnr97
Vo9I/L3VxVP6y8JPSrya1Zg9HQFU4UeRs1VTYBDEhyZG8Av3AUWLDlmUhpqbVUNWA4nGQw7OWFV9
a6Yu7a9y9Iu5F47NOO0LBtR4BQlYfOmUfEbAUe2SwM3nLgOxgJWvXUkt5duAnwE9HN8y7v6+lLa2
0JYt+sMBotZc24V23IVVpP/yO6VBAbEZNOkwFOJi650ucoVKa/QvYljjPVmmsX/Sx0LhvVnXM73O
EOHPfYg4Ye/RuGuPid7XN2M4Sbd0uAbVrQul7LyxminsallFXhcxqIN9k01T7Wa1NJdO2keTsq9n
izqexAaifEnVJg4OhtyMs6tNavSkCZnOzavqqSoLHSo/nDqqhmt5I2Kd5Ys42ThsWyXiUE22tLxL
K3pJBXrYFNeBnj/JQl92+1ZKTnIR9kelK7v5kIwgMb7Wc4XTRtdMKR19ZFyfcpRF9CQR7q3Yn74H
cTjfAqNq/d9mg7Cqm42Kgi5fkISio42aWrrY3kgtsj0c7Qc1Vzv5Xm9GNEK1whyrCkNrbcazQp3R
EnwN6kkc/zQYVMV3baL4JTIc+AmhgJLp2kBv0dJ/jopZjNcw/arlMY4+kGRXVcc1tlBrswLrhsIJ
T1GNP6V/sbKwyg5QlKLuuwZfX3vQKyXCLjYTLcHDOUnrX4yga6KrHv/4etdYil+QuTP26lpn4I2I
AGT8JPeJQbmEz4meidpyR5hLK+OwTv2CF3U2CsHooe82goiUx25Bkxb+77adrOKQ6yIWb32CKolT
5yNlis4XUws7dzxZ3E4sB2CgfZQaNq5R1mSnLR4g+DLK2JHHeWJRb1J8A9sktH6BmwtznFN+w4jr
UOiYpR8CJFRMquHZcJ8EapOcJiUKMPUpjLnYAf+QStDIi0zIpFgRsIZ4AmSbd0MWTFemmWi4SevZ
gtOYAgCSb21gZq1iVxN/jpJFh5o+hVm5moRr2OpLEkO0jt74rEH7w8R4uX+rDe6RhxxNwwx/qw7Z
0d+DT1trcIzJSPL7QsOTZd5lQmSqRzx4OZ+uZQWHrV/oqFCOzjMZDygXq5M4qGjShGbzmmtVPwG6
AAE0fA+FsngLEl2c7+O57en8IHCCvUPb1oY7KnnbOhbyTuJXNVbi8T7wI8peSWUq8a7Ia1rhlSF3
1iuNSaxKNYRIZlzHCyGjGJ9q8WRnta9PbhM0XczbCPX0XSuh+Av2oW+GFz3KrW9iN1Kis8TE0ryG
NBPpP6Zl/jigSUbnCFVCu1QAoBR5NE6ObjRlsMthD0Mb4ReELkJjouhYCGRWDrI/qe+MlannXqcZ
5c9yRlUbfedxTulApL7mitLUT46gai1PSMyfkuMQDrhBI4xFNbqdKrSEMGxq2isFfZ78oa2UxDpi
EhggWR+z7q9zNJBbz0dLFhfvjslxiinpTXfW0zj1yEaadYC2UIEEVGTOp7ARB8sT0FAFMmrNNF36
MBv7a9CxubY3p9DIPMD7o2iLbTvWlNQqyj5zBIrrDpexuDoMZlEJj+WcqCbSOsPi1RxLYUj7vrWk
joe6Xp9kH8HqBWRpOJPZhzSl4lx4RiOrZwxib3U/80bAOWpOqeeWQVjTdRcRzwliGXyH38bLBYA9
7y6qayX400idP3AXMgAGu36S5MMOrx8h9+QkNAoX68Ah2tUWosfdtaEMHdKwYo5gPlpwSNBI2N0G
cTO8GeIsaM29NWGNJF3D4R0pvM7IdbkCehDBXSQHAz2QvjaHez3GAee5aEcTy6h+0CUyJhDbx67N
R+UBg2ej9ES0QGjFJUHMWw4vjzJ7MnVF7D3uJJn1kKjpYH6T58a4j0tNuDUyX625M0xSfINYXokt
rVVZNY1V+JUubCk7VVjBD6WJPiUKpCWXqWAXFLVmeN1iHOR1o6DwWBRVsXdjHLDVo8kCa05oIEn+
kTTGwX0SMPUDdB6YUUpZYfJxtE6mMUYGmtvMHuVvX7orxaQV7jpj7KUjcmsCKliDpD6UgVm+TbzJ
JsAF6p9YHh7nCTnwMGpBfctUPbh47dJOE7UDXCopcfBSDoxDh4TSE06mgwT6JaraP2HCXXJXTH1H
DzzxK93rghDtsTgcBfVlYIdJDjCA5+KG15ZR7+dOjFq3CGrSRlPQDvagBYQzgr5arR8QiaYk3OlR
m/PKMxRctBUsjcA00vcd55LrksA0q1eRmerGtWS2CXCgwVAR9Ah6HtwWd13l2OF9oGAXbo6TB1Wu
poAl8WttklstHRTVAp0ynFr/Gowypt3cLBKsUaPJ9VHsOoNHDAu0dqUxTDomvdFeF+kteS/j+Gl+
l7O0VMC+TUlOWbhtMDEFKC1abm02Y8l1QErzE1coBGutLNY5znIFLWBvyiI8SscknbSf3P4ZuqB1
YGVmlh9P8wT5rGmkEJuq+nToVDzB94GPWnm7L7Wps1InqWbM2ot5DutfZdrE2fcR1E390AQlNr52
hT18+5SgDU85mjeCLrygvtj2j4qpLKLnST0I/XNu6SVVRalWOsqdop7rRzOUct/pc9+0Tglqjx2G
3+hyfYtjq5jvJkEWO7TeOsQ+imiK+4epKePikcRDGEpOIdY+ydrcBt8mIGTpTW3iJsCTXaMmNuhI
j92Isjjy/PmvkruZnyythWVXnzwGPvlHc6rM61rkj+5NQZ3k+//ioPfrmloEzvFphV9XrbNysyFL
W6dXMwWF/KjUF4fCYRQ28LB/MbfnmFyVtLBwzdLZZyVZWzulRIOCFHkKBbp/MfeUwhsnwMqGOrls
R0+ymyCRtQFzvhwSvSYDbSbZ0NcKP+k4wd5dqFo4BEs73cnrveD4O2S7Tu09bYvfW4z4j4hfxvhP
wLXcD7sqz5WSgABLA/Tkq174t5SSv58RZx6MUQx0Ode6CfhPNIq+oAJjw6Cgr0Lpo0Cd4+rEzSYS
HiE+Yd5Zp6p0K9d5QKkxl+vXTsuSebeBcF6D1hd5V5VfgNqGhY6StiLdJSl7Si3g25z9UX6Zp+m7
/sd4abzJk73pd/hLOlDF8MY/dJnTByA85S1Hmwf0wqUU5/netEET2Po5y+Scgb5VbVYToWxVu/Xz
knxOrdMgZ7ukp2bOpxwdf8gfMjy6P/8Ma5j736+gIzeiqxpWU9bqK/StFivmWKgLawloxZeqfbU0
wL/mBkXgA9nsbyAD81eRGhm6GSsy0VSKbHk9bytQqksZBpKeA0cBLxihxngYRVvaELt/y0VcR12G
f/ZV23nC1LAHcZQ39U8kKd1uYJfL1C1m20rUWWN1snb+Sey1VEeXzg3mlCQ2jiIHhFXdxefGOiFi
sdcfPp+ydaYQCtcP5AdFLFPQa1kxf2JcK/CSH2gjtPuiLE9wRW+tMN8LgnIcKv8km1siaGvy1H9H
5DhFw17EcGRFnhrKMRa4p6NelbauBTBmEm9m4GnKV32uNtblpW2P4f0TbBn+2ZQBxlfEUSIYzapr
fy+PkB58sBSdW4ETpY22MzY29wv73ruIqw86qyCEKZIBHyr767wFeDr8W7aeBpcTd2SoOeYyZdLq
C0bxVGhWFINXbgzjqCRJds2tod5gdK7naYmCepCpSihTo1a3WmPDiJ9smmM2I8/Sd3/6EYkv6Gjy
YIXSScP88zRc03DWwVZLSy4kKiAWwQawDxHF84Ci60Bn+vMw0kIpOz9513FWn65tTeo+E3F6WXAa
GXy6SLVo0I45yBmaIaL+gOzfHrXqrUzcGuE6E8tCmgwaFXbYeMId/QIndhfhK9A95qPkBA4d6Ttx
S87lg2oCA15cgzj2kRvUjTXtku2/xvQe5MqiurdEBWsyHwA4hzjF7FUX0YhlHfhPyM/uZFdXjwv4
7bi1Kpb5W333dz9jNb+KkYQ49w0+OAIEe2e8Wd5EoxX32EtIbuBLxn5joi98bph+mDosYpSmqayO
IpHXqSakjLvxlBc9hDlmY5/GnSe1YWo2mhfrmGhGwHs+D7xe/ssZISuyaoqyglDOh/1Un9QWywzV
VnxKeoCqMU7ShHHjOrdem3+jwOhCdxb/QMr177c1im4RUuQyACYzexxT/0ns699G6AwtTuPK8+dD
+sCAXkdb3SYybjx+3Yh4Zlybnr6P0JqA/vzWn6ZdeKgd8WqbtnbxM5rwxDTscJnG1ToVVHMIg4iQ
PmY4NTVXuZQ2LivKWsRjfZyvYjQYO1p4vdMLxwrPy25x5fRvsivj0d9DdjnVT2CHaFe6FKKPwk1b
4alkZ9SGnPDH5FIM9iUX5yIncXNn66axecFZ7RYN9TRtEEvVHjUvysqfkhgiRhACdA9iw50zbC7m
uPtR++FtIDfXc6McFeHYQrAaoo1cWy/dv5+JJCOteTkwG6tcA/SdZstda4ZYIPjTa9Xq9CEmU+Gm
pW3JMl6YeJzb8ArAkGVRZlxFmyy11LB1wYMkBbM26yq41+JxI6HXpwBDMkSONNaPBr91zd8ucMGS
jISLXFvB5E/iU6FYd3GuPOIucIWn4oEWMECoytJt3Ic3dAsuze276Ku5DZaGYgElGQ/YwUMkaA82
KPiN5Ju9yOeA47Jc4+nzEV/4qu9Cri4lPk8lekiExNEl0r41WIn/bwJQlXyfJEPWJ3273PzpatiD
dOXrb58H+Ljj4RAoGtgHKgp6M+v9fIp01Rd4DCDLSRETEEQPETQEW1FIiMvB4fk83Pr4wOUZWVc2
cJVHOq4ZqzScg1CKTdif9ogRAq7oB62NbY0y/L8PQ6rjdIF/ICI+q3nJ6pp3KQ1dQDx7I2t2vvxT
DEP38yAXEm6pNCjYcJD2KvYk7yeHV2vYWXKv2XMNewtgw2unN1cVjVIhm/MrNZFTV4JlZfXytwhb
57RPf81F9KWM4j+FNf74/Od83E/e/xr5/a9pWzVJFBM2xwjkMjFGGyDITu7hksAz+zzUB971Mo3n
I1+dk2Ok6TVlQ74vMLf94re8yH8qB2DhbnGMfyhO5gY7c2NWP642fBPp78J0ljFsXItvVomQd5VW
MsI+CaCr1E+GbG6pGlz4jABZuNXp1I+4260mFe7zYu/AgkgS7UruDbgI8AzG8E6YthSFLoWSTUsy
iULJeX2nwfrAUmoNbGehitAVR8zjfrX9tRR92Ziu5Tef3xLxSJIXh2yZYgqHzXo5tBqN9aBXVAjF
L5PwtTS/xjnAKuF6VDyT5vkUBrx5ip0yvH4eeVlnHwJbpgQ/njn74O4uQVvLmtIETbqvj80+gRZP
63z/7y+HCrdgikSYo+IMtZ6zJgiUsDSBliewFIX2h99unWwft0nl7ym91PnQXl2n3hApeSInRMAM
B44vlej8aOwWpe083OGYJv+y9kC3MXC3jtXGG06+GFwRyQb0hvjLarUZwiL7b02q7bYuHIIjGg4w
i4ODtqtB8tjmUdlrJ/OFDnx3rTnTUb2qvmRuufdRwH3bELD++wheTSl5ZNEi0/kQFFNW24w0kcth
yilLZ622o0Pqhrv2yhz241VyAzfAlRyA8I+CcICk83k6fdwAkJPA1AlZaRET1/XTuVOHhJoK6UTz
4ErgMlMF09amfuljn8dYFu1ZZUMXhCmPYxHLr9qOe7v6MR8bp79Kf6r5TudB2R39KxTzA1d59Td2
8AurhU1n8bHCyYr31erUqok6zDLzPJYN0LMcsmsHkhr4ReEMEzyEoYsPg4HXCO4SWxqOF/Z0TjLJ
UEkwGauB9WmWC2Jj0r8HfQc3H6jFoYHaLA48tqKrHKZ6xPYh32Js+9vQ7o0UAlwXPRnQa3uQSB1u
Hp/P9cfNkQ0RTCGPlcXXa71nyTP2g33PC8+XrdoODHrIeN7irkMjmt5xunG2SMvxuMrrZYEtxgsU
Pj94IsiDPHM7AjUTm8FvzDfvoxjVv1wBHW7CEQLa35fJWyDheiULpeYmgvg0gUb+fNQfCmvs0ssk
IET7VwNJXC5QZ+lnjhDQooDWqC4P3wWsU5QmO+oiDJI0/Nq1qkv35FQm5j6Oksc0xoiJVrFDRXEr
Hy6sNXSmZVSTJZ7cVMPe/xBMoliKGbasBda7tGuw2R2LjSv7hTl+F2N1ZVlwmXGZEGOShmvwYV4r
ZX/pFy1dqM8/7IW19S7Uag9F5ETNcPuRoQeepvwUitdDMh61kedmfKeUN1O99Q7+uJEAyGMV8waw
WM7rWnqgi2MYiA3qS/FED3wOjat2FNvbJlfFP6GiDte1zKP382F+nLUlKBcKBGFMjffY+1lLc01f
em3gF2ZlnyL9LqJL8nmID1V0nbo2DwZNsnjdYF+22qbk3JjElMstJaAe2OxuEbymCWTsaUF7m5pg
F27Z78IZqyeQbPhlXwezbCuPojO6oDBjN0TsHfIkkh82Wh/ultTZx7x8H3L1FXn9yziI8hUnGZ1y
3bipjXivzg8AaDaOm4/vIXyxUYPSLZY79cTVtwR63hmlDADXrHxPnTF2TWFGR1uNnQtpwYSZPPsx
B2LGVod20OFStOC67SHHEs5/Cim5bGTFhW/Gdk0TFEEiqkvrAoPWhBB3ix6C6q6+lmFod/fZSToI
XvciOZDYbvL7bFPO71JQBZsJirHsU9hZvU93krxHkW4h+xrFzzTnhBrrn3MPKhJQwMYAL0wVd0z6
KvQGuGT+vRid7cyD1TdTogEb9Z/VE+JdgkPZ05PvhBvTDl7HPfWqyt66+12oEZIWZ1FXRQ0jF4RO
Mogq70eXpu9BQ/GAd9b0Rdsv1W31G6aI6mZb++OHNXmmq8wo2L2PN61GS4eyCQir7vWT1dsitBdI
vXf9ofZGD0xui0B2aIvXdAO9zz/0x536fejlp5195zQ3zTwYUK1T9+1ROuhHbQ8meN9s3KovnLSm
qIkyPW4dL6QPwonoMkqRJC25sw8O3KRj13L0O6g8jpPfbL1QLg3qPNhqUChtqDmVs/87qCsMlT19
J/6Pk+z/3/tkSYf3t5hlUCSMRZUPGen1zlWAeAl74kzOvMuv5T/la3Ef7nQX4XS33XeAjY6tA44G
Gdv/YN7OQ8vv562hnZUNiHn9/Z7JKdoPO0R7dsbx8/T4uJW9H+HqIO90NDZylTAmykF9cZU09dZK
3wqx/PuzDCzrZIDjQIh+p+xCZ3rm3acfofZ5imPu+pvhp7z1svkgJ6dj/HX+9Zbd5ywmLItU6SZi
Vp60678kcAen47LBwB1g+0xvsX50ksfxmU5X8yV73JIBvzhmhZ61QvlW0dd1wLEcsijmzs0nHbiO
fUnGP5/P28ftkwGeBVh91NRocLdcBjg2wn095oe6RbYGfsHnYS5cF97HWX1IPcd5PNaJk3wdXeiO
++C0KMrOSyfQUXdwfzc2kq0vt1racVLDVfw7MIUbCQ1wKJobY/p4lXw/ptUxV+XZ0MwKY1q2KvEm
utdqVMIgStj/nZSxJ7z6cHUbZzBsCqqfh7+4d53N3OoI0osA1JxP9G7KISqE11n+VVYBs0HRlJR7
pSVbv38ecvlmq23M1DQKOvqCqfoA5NIm00dZsuGsrd5AqaH9AYhR+S1Fpfu/C7SavICSDhC2kKzE
iPHekoTqdm6G/qY0RVielBq23iEXsoXHLLUcepjyx5pxWs9DrMUtrOHyLVEeLXOj1ndhmb37/692
YYDSgxrEGrflCVHWO6N7NrdsiC5NzvkQVjswFs5IsQlMTqDCszQjJ6tuWsgavbR5Dbk8GjYkPEbY
k9YVkW7gcmSGfK3aFR6DQ+5ixiAe413mVO7gwvIbbbS99Y31dnGAEs0Wmlgqc7X8qrO9uO3isJJE
/B2SWXNiqzxCjkLH83ulKxuOThcWtgnOxDSwfMAk8MNzbY4mHc3w2R7iRDiIuVk+YiIr/pq0Nr8L
Q4CkCK/gAfrvk97AvkpWqXSzxFbjwy61NBK4H3bOKqYzaI/6SW7qU6vGG8vrUrYj/irSWlqsMNeF
2QgmhiKF42xbxk0UG7YM5+7zsVyMgFemytOGLFnjMABlZ34iwzAY1BryuZaqe4ta2b+/dJi8nHjs
4icvY/z1PiPyIhIWkiA1qFykmbnYWaKfvzEtf7N5veuZNJMYhsXbfX0GB50W1THGrWzzE/ISltM8
qF6PMNBvDQIihkuIrBR2iwe5vVxF8FtyU2falzf6lXwt3FdP43collu/atkxPvtVywycrYYyn+es
m/hV/a6ikxY6+kk3HeuXBuwjdCu3e/HvrD+tbhun4UW4z95YN5vor0sbwTIDpoKBhAVy/f2PaIRU
DXQL1kGZo2mrmdkxK8tHZYqfP0+nrTir8wDOpVZJcMAQbxhQJKwMOxi6fq/2qB18HulS4mIQC2qP
jc36oB9cg4iP9JbPGiMHF5iHaND/lxFWExdDF85wrkGnsOqO5qB/Abu7JWm9NYr1vBRa748z6ohh
PR/DaT61db9xv7q0R55/qNWU9JkCmkDv8KDvkXRDSbRWrzqUsVRY0wmb2OfTcqG/QcnzbF5Wdy1V
GcRgzpgX4xFxEuUleUCvzRE8hClVFz1pr73n5e1tN7EuPPXfR17ds7B1C/0uJXLrSjw70l1/Jb+2
to1iEE9FwYUlunW1u5Tui3kA7Tkq/h/8aRsIunMSoVAjlsKJ2vaDHs3H2co3VtWlA9VaGuWsXIVO
4OrGoETz1CYjIwsn7aC3oRtOR6SuKmPjOL2YjWdxVhkfdXXpTwLCg5aKnuB0iBN5Yze89LyAYvDP
UFYJLzeTb805Q1H31e3SnNll+27Xfi1vla8wobGs2MJWbg1qlf9Z0NNzgMdmz7KAdEfgX4UJEjgb
aX85Csxs6pAgzNeFA2iSyGguybdAo8XCSR+th2APMWxX3sZXoYe4VVW4nwe98LDgW/4TU36/qfcB
EI5hOVkoJF9n+MJ0iz3r5gPt8sI6i7NKPzQ3BbEv2EEWC5XZ1Z1R/msXiiDScorG39Pn8GbrErms
1vWxeT64VS4GHXSJYdnfy1DwguK5j+J7Lf8aZ/JVAFck2vSBvriWz0a5ykxpzFpTaQi4jFIJvfqp
/6Jc0Zu1UwShUUlCcddBwXhjEi/V0d7N4io/uwkq77AsOv9GPyVX0cny5KNyL7/UduukNxTyPs+a
y5vJP1mz2qDbWZOHUuaIXoQgS3n0ZmA2Xfo9He4/DyRt5edqQzb1oVBSaFT4AvrfUTXeJ4f5CDgU
QTsP7dNr5aa4lv4IJwSXAtd6+zz61jCXH3d27aIpF4+JQfBO+JYbN7LRXydd78VRvTGBFwPR+NQk
lQIUpdD3gfo54Vm93G17ob+TE+D8iYlupTY9l824ZQd/OVuWizq4R573awDqLBeymZrI98j7gJcj
h2vhqEf0OQfXt7XnaPPmeHn1n0VczaJWZqNKgk7cX2XwZrt0B1HB1u/SW/k47URXeQ69zUWxNKU+
rP6zoKvZY/xRJqUETaLsO5hMZOBihBN4LXtFk8KCrX8jZ/ci6MBQ5//kfQec73++sb7qmClNZKHQ
QfCgqZ2OV3k0I3ou3AmbK+Ti3ews0jp32rSrrX75tqpXH/Ndf4iuodDeLv4b5W35FZQKxeb4ud7C
ES675yffV18dHeGcD5OVEXiMFsms+x6Nqs/X38XtFH+PpcsJ5MxYHRoafNg8y6kMlVl9bwXDofN/
z8KWz+ml7MRCjGo9pQZwmOurUZrMeQ9WG9EyF0F3lH2TfeAhhQ+OplId5ItR5CtArlqHz4d3YdVb
Ilc+DewnDcg1x28Uw5la1PIBkwL5ytSt8js/+GluwpwvjxDOANU8C+jZ+u2MTyxwnphIjefvESx9
Du5twWnt1xzO3mKpugkTuji2s4ir5PDDJoUCnHJC4MyR4xukVbWjSwhuowH5+We8gJrhtXAWa5Um
UYDvCm+r3tZwQrZnV/WwJDjU36YvyfXgWn94DLtItG+hMy5k51Kqh6fOHmp9KIzNfW0MTYJPC4o9
CEIMCP5ezcHj54P7W3BYrTI4CKATqdxrEk3q90fDNKqhpi1RDJruslsiWeqqg9vv0LI6GaDR4vJO
1XaLU262r9z5T4FfBU4/Tv+n/RpA8kVNHzHI2/RH13MZSHbbiP4LO9D5T1yjA+oka/MOAiG0yJ9i
f5+kqNTppiv2z3P+8/PPcQEixFz/8zmM1W5XFolk5Is5jryPbhH/ORhexiSjOQ4GYavucnGGz4Kt
kriRYq5V4B5sNg3fTiwuO3EDs1XTXj8f1lagVQbXilTVuYR6jpZrT0qXnZResZts42l2Ocpy5jOm
j7DBGVxTGtVE6RJ0xUW7FkenQl3687H8faZ8zNh/wqwOeytKCyVI+WrRHxmPkMBDbzdNrifhi/5H
OyxJCpisNdyUChbq0pMTyyexwLw8PXUbO+yFI4ps+eenrBYPilkJnnn8lAoR/bD4bU0/Ph/sxidd
G0fnkWSm4CIQ+29rW+65BA/op+rp/X8QxuBiSDuZKsHf/f3sImoKSTrGvTbZ1KRzVL4znmx2jMjP
s9lhZbxxG704qLNoy95+Fg0vqzEzAxDr2mQh61/bmvxDFrL952O6ODdnUVZviLirptSUAZ6h1XZT
RMltO261BZdM+5CJZyFWmYj2+6R3FSEG+pyq2Hgtejxa0ux61AkrGRE0aSPhtj7dKuEqsLpj3/Pp
xICjThIOEfy1dAvWdqkCAiTQkpE34QiCwvp+hsq0y8sijuAX2IMn2KHjJ1/CHbu/wwX+92SctvFY
F3fe85irrAhMOe8imVdD7Y7u7KZu4OnHZifsU284KMfPk+MDmZVe/LsRrrJjxkVNlg2iqXv0/alL
gCvaLbj1cGNTvHR4nQ9rlSOou8ldIhJoDgckJoP5YeygqiYShqSzKBzkassE8AJ47/3YVkliSEjN
mBHyZRpmMmGXX9dzR1vmWkSFdrCpSds6+t29NAN5NTYS9OJlCcygrqEwp4JaWh01eWv1kbg8xaA8
fAU76CcH8ON08yJHue8yBwYpOgOQRzZRI5ez9iz0siOc7StmarQo1S2hcSqxR4BFmZNfyXe6rZ3Q
Fbs3vmyBCC9efM9Hu1oouVRYcarxqUXEhVUP16RrLr+ejBwjQs7gSiJb+4pcyOuwhSa5tL2dR14t
l9ysBwTK0P6eA+01j/rjLP4HjRKLz4nAgaVZGlP6/nuGydwVQkm1KUWbV8CSpdVyfDrfNpbipT0N
1Q8K40D+lx3nfRhBwh4vg02Fokvxo31LXVQNndrTvksn7RRfJbv0RtwAJV9eIpALKIlwsyZP38fU
Z7mBK0OqxMfuR7lDcBr0yPwVkeBNVvOlcsjiBvr/Yq12AF9u0kiPeP6JJ1yokE7+b//j2dH+QDT4
tt3Ou7wQDAh46FLwrF03TLNajFLZYHTjHVcfDxj/PfaQX5b9Oz7EXr7fQhZd3rzPIq6y0UrMGmoS
FyHByJ9qVGAnxNEt6TRjAqKl+xoZKKv7UUkTwsLWwWruNnJo+f+vT2Kwof9vxKv5zBSlowHHiBtv
dLuH4r6/S+Dog/aj6CR9lW7S7+XzZgXo4ho8i7qa2bKTmqSllUTZKXmQ7J/jAV0uR955GhUR+PHO
xii34q1WyhQ30OPQj/07Sv+EzuJSqBSc0ZGc4SnDheK0hdTcmtm1nooK9zXEL4+HdifZmY8fho6B
ZXEzmjtRvA3HV8N4SfEAlKibJNawMeTlC36YVxNVVagSMJu11RaEjpkf1wFfGDHUkwxI1Y/AT5en
WH7K5NzRpg3hjsvHl6kSklrpUhp6vzFIYqtV2VJXE3nUvoUIDO2Vg+8Or+Gt/oIWNq8Ir71NdpuY
tssj/Sfw6i04mGokxiWBo8k2Ors8lrvAM9/a03jyr0cHcT5vEZmYDv+HtCtbbhtJtr9yo98xg32J
uDMPWLhKFKnNsl8QsiwBhbWwFZavv6fUvmMSQBDj7o7piHHLYrK2rKzMk+dUG/1pYV/xO3k6y79s
j+5sWPXrisB2zR//TgY9PrR6doDfaw57r76E6+sGZ0/r2STzfX52UbOwkgUIsMH7WhDPVR+Z+dhD
EdlYXM2lgY22T1FKVgAuIEDvbyEboayadfwE9LpjnIJjflyu7y4t4sgNogoVakkGe1V5ryY1KLmh
SmQUXqT26xaE4K0fLwSyS1M5cnwgdPeDvNFaWwjREQzl9g4s5SzJ12XeLZzF+WDnbNlG7k4o0GLa
8yyfum491YleuO+BjopNDzzJHkP+WL6/vlPmL+ozmyOXx2KF6AZFno8XzOlR2UDvQLwbdvoKOnhL
jYF8sqbnAGAmEKLxJorR4e9rtbZCfvgbIAEa40uWgkLKSO0S2KOULaD4ZuMCdOOjZRZQQTSjjZYO
1QNRbHgMAkUHr7thW971gicPUG/Gs4xzfn0q58IsFU85vO7Rb4yepctDB3oxkOOi3mWbijA8EStM
94Ha0AgSHAnkXK4bm9uWBniP0G4noyVlDHpDYApSQIp3Khh/vxpivyogw8X0xLXA4Xjd1Gy0A6YT
0C0hyT3th2JDRKqEl+srwKobsGGB9Ct2wN64Vl61Jx/Kb87STTx3zk0F5FhIzKJVagxVKkH7RHQJ
KmNx+qGXR4AGkcZ/Aie9K4GjGJyOCzmv2WMAXBTaYDRVQevgaPGoKpgJGAj50Qs2+Y4PkCNU1M1/
8RDnnzU+Bdj+/PID+xfi48uNkoWKBJAibEXb9D71/O1b4yb3oFha7MGa25KA8ylojJIAihs/MJiF
pSuBSrAJg5QS5Lk6Q3Mge7qwGWeA96i/iOiUw2sGkfi4zpPJcRI1vJutdcLHBHjqF//JuqvR9Js7
UnM0XdRkVr0AQREA3OpDvdi8PnUs+AIgNkDpXgT2YoyRzDOpV+QCAzWhOZnDm4XC90hWwEND3GGR
CoAv0OUCwhrIt1A5QOcZWCsuFxCE06yqB53nNpSVFTsmBL1XlsNpE3VIuQAsttjQM5OUtWTkQQHh
NVUZm3R00xKiafQT2GTeFs9kU3jxISfgjIhWlsdb14Wdhd5B5AD425+jGpdy6XxQo0HjC+CMgBZU
1wF4uhx0nIEXOuGP1VIuvjZoGwyM6rkw0jcwlq98KMGjIg1BZ3XpZE73MNhIeWEdbczA1Iw9nUWV
YEiKT0gGQ9qqcuId+H4Ejzmm7dvRhu7o7SIl6fQhANgJXB5K+hbGOz6ibaD2GdQWeruFaKguQdVz
wanObFg0/xo6tqsuYzONZjOjvQbdDKgC5kF6wxiD6GkKacLey0FLr1B9gZRydjxn5kYBYQMeXEsv
wGOiqB9W/1F0S7QiM/k+zNiZhdH+zDWpoRlnSkF98JTLm7She65FlNQgDor9nZgBTVM+QF5w4Xaa
2x/nhkchoazUTaVEMMxfpj26KWSg/uI1D65pZSvPEK4FHfCyb525Fi9HPAovqFz2Upr9NJwRF028
kJ4GKKpyAbCHdp/lLfuBpX0zChErIHdN348gUwi8uVEFTmU2NwwKkJXWOrKRLZ0+eebUo7UWu1RV
0JA6Pn2lYIQBqFwg3vgJ+wIxoGnHYAO2kDXuxcX+t5nnISb1zB7/PmcvF30YOqOAwBKI8Bx1J3Ox
0kHflebqjb/BA3DM22F+Qw0wqC5mG2bc+oXt8ZkEeTdopmGbc+NKEE2PHeLxu6vzQOttwOksOtX5
TXQ23tHBVBOzEjoD88vb5EqocZnHUt9Kn82NkjeYR6K/LpPFLpodndbYSGsfFPV/mjWVlY9hglmG
HxoIWULdTHsHlc5ShDwTZV2u7uisZiWlfm1itMmWbCAtFniAL22LVfeeOUseaRohwxaCRyQ8JUNG
a/PlTopUqZZlPNKgOiUTN4ZeVGNbZiWv66JJbgIGfZ/rnmjmglTAYYX4UQIDyeSocHbPmlXA1JWd
Dp1B5akT/ZMBkTeoGmpPcsPAMxPWrt6mj9cNT4NlaGMgkgSbgKTgfyNHxGqLtgHPkhHNgpoqhM8s
CEkbkNbQV2CbPwAEt7puUZ45Kuhx1PCmQs/NFNQQKh3aR3lKmeNRQofehXeQFN7g8QPFu/QlPPDX
quCChQ/ygRtQXN1pj1CAXdpQM74fTCMc8aOCqlwcA+GURusrBbJsaFXPTUinpE+6FD4BJ7QEFZlx
uxeGRm4XENs2rCHqAy408wWSVHYdRg9D/ZrSr9YSVv+z+DeKtHgrDgJ3Ef9OoukqJmZs6fBDYOBf
teYeMSxDoeWHCB1N6OJ50IDiWBHeRG4lGzQGmaCqgBhwhXSPU1E7NMAhsegdZ+faUrTPhidwKI28
41DUDcXdAx7KGMWYlfpR3HOUTvZFfpODdfaKx9IeTCoLh2rOKuBVINPB60KdkGnnOYh+tA4rbAk1
GlfKUHRpCvIoaD/VC6ZmHAYfHZjSeUsXPvbSYQDeTKE9gfaYyNeh29zQRz8L2LFTWvXVyLOFIzQT
kUH8BvRPCnDi8iQAlOWWGODXQ9myiry430EDzb1+SGfSSXgtoLoMHkndNIFIHw1IYm3VswDtfd8s
y4a+aHmM98NGPPoPgGtAmCf+ARz8Tr2/bnfOHZ2ZHaOJOkKRCiFAqXTlS1w9C5V6sEgNgNV9QL60
i3W6uR1ybm70ctdZH/QlD9XDAlsfz58KjeUgYV+KhKZoVN4+CX+HDIiBbTKaTQPXJZN47kpeQ8sU
KM1qVWx5fiBesDS3M1AWRDcTHj1o+BsZ0tIqUcoSd7NvmmDagbiiYi1sjbk5OzMxrjlAYkpvdREm
LAEStfEt3gY2CFv+whY/tzJamRaqaI1Rw4+FJrDXEl03mrAU/c+tyrmNUbwY4L2alAwjgbTXWm3Y
t0HM7sAJtKaVvjJjBMh6Xb0ZLd3WNF8wPucwzm2PPWKjl40FBROQ7e5iwLEEpXRKPDcyhS3M5OxR
tkAn9pk4RfPk6Iovi6wsatANgzdFSxxppTrpRtoLTos06pv+Vj0Wd8HKerx+kOc34i+jo0tPL7VM
iFJEa35nQcN4A/KWzXULc+E+Moqgd0I/qMUvvUsX1bRalxrQbbTFU+0qL8mxgpCXXYZgc7TNH/FN
56GvV4cOiuQs8rPMDO/C9mjrNCBjG7qM24bUTda95v1ScW1u2S5MjHaIDK6skuUwwcGOnVvUK87w
bzn+Q/dhAuR5AujxYanXaWZbXhjl4z57QklNKEh6yknYoFoUqqh2Vfd6BQU38f766s1OIFwh8iQg
55qkpGTiQzXQxN0MQUK31W8As11whfMTeGaCj/VsLNCwBZGbBhO1CyqWI9mHb7z1INu0q95N36T3
dr8Y6CwNa3TWYg3c21UYI5OhvUAx77UOyvdOkG/7Id/3OrA+qNqFIOlXqkOXZ+tcf2rlEqrggvdX
phecOjoe39OEWyQYZdrnGLtkvVmIaBP29boBfpGM4kyE8L8MjDaKUA+U6T03AIUsEBjbMUNxPSXb
XKxcpYYSbv1hqkuQnrnphVYXB7GCqgtF58sl9eM6iesGsnVtCOIxKEX7v9+RideQgZqWApJkng4e
maBhFZuMglM49yEf0KL5D8Wm4PugZeHCBp0MBpaQX9fw6FPRdC6PLDUQC0Q5soYIdZNCQlGmEAL3
zcfr6zTNrYHdABlQvG9AAgBaupEbMSw/63UzRxkrVh8iTXDk4oOJMnV0CGV3reK1fQvcC5IFoeIu
2OaffbFJYBt1H6R8wfAk6uNoRKJGBkFTaJi36krdqR5q5m7Zu+2baZd2tgtW+ZfrFifhIzBtaOYB
sbTCwZFjg2IA4bAgKjQ7jF6J9s0QbovwvQ8MrpxoF+bpurXJGYANUwNDF0JktPuMs9qqWoK1J49B
0AmZuhUJWhVEYJWb6f5TExi7jEGbsicUeEIN4eV129PeOOA/wQsG7iwDyeZJlWsYIPOX0t4Ei3B7
lCDl1Q0h5HabTZoEO4HJGC6aRnXDM+J6nYE4BqyBruLf10a+NiiEyavSJTXz0mAv+Utbe/Lk/fxy
yH2jy4yzm482ndCbWlClnWkXoRLuREqhvSFAWblQS39ldgFbS7rRLPi8yd0lQ50C1HC8wgC6i/Hi
x0o0BKoWI8dY5z9k0d9Br27XBVC07RKrcK7P/yQK5sbwvNZNDXmTSXWMlgplqLgYdtlI2UqtRB+6
obGySaGVunCEZyaT538wl4qC9MMY72uaaRCDvBKKqEXYhTsgv3uPqEkS2hZlTe00Olr6wFahmkvA
LXl8foGyVSGxAuECGX3JY8ssgnozBRstaJ2jwXqyYmrlW4DRi3sLXFlgyLWEAUISacooNC5TAMiq
DgIeDtGFmDraoOXglodeibgQ0k5rhlzJGwTk3J/JU65Y9LxxAbpUsZmF0rUqsI2WSo9+GHUOoUS0
FbAh2thwTqEC5YqukTtAB3ZtBJ0Ymu+y0HKlwtDXYWx8Y0RwwiR4MeLYDdjQLUSp0015+U1HcXCt
WxHRBnzTSn6MEhUShhreF5CpqXWyMCvzpnDfo/IEBziu8kHcEwoMEUwFstB5XTSsNR8c/1xTtteK
BSzWxNN+rgB4TtHgwBlzRyc81dMMgoXwfZRYB42yI0XRE7BleqNl+nsI3au0KpdAGbMjBERCAmUO
IkdzZJQRE5LmIUZo9BSU5nXhqVnphgFKw3SQt2ERgyQ0vIdqvUdViKwmaeapOJQsyxwmIihhln4n
qPXCrTO9BzAZ6KvjyRK8RcaVcjXpUwGURWCqlwneGmGCalzf75TCV+1MYKsoBJs1VJHXeZsvbK+p
abDNAgygY07gjMYlFlSzq1DugG+W0vCu1UPoxGnFTSZrKyZGX4q82PdFeQcg9MN19zd9fCGVhzYi
MApBYU2Z8KY2uibjtPWanRURsofNN0lX7rW2OyR+6ZqN6JSRtW8q8EUbPzKzemRgWkU7WgHB2u7Y
wElLxkKZcro5OCku+FzgkpFvHaOGoTyXiCaa4ZHB/sZQeVVUkGQGiYN2mYW7dxK4cRUk/qBG3yha
qMcXzdChASNrS2jUxl+o8EKyl+uTO/18zhSL6FNBRzgvmV9GuYoSxkzxU/RI+4oEz14oTbOVpOgv
3JiXhrj/P3shDWgr8qUez2U8UULXavpD07VPcq5FntKJC9fz9MaEMWgaYpEAWcc6XRpr4z5hGTRk
7VTSkv0g6f6xBtnQ2sjUJV6LaYlKBrcWKMs/q4GoNIxmsAlLqyctuGmibfssoV0FPElPvvumrRVP
47W4JczR9I6GmgroycFYpnMisZFnKjVGoYRMZVvQVaeoaWirXZjb4KjaqgJ4O1S/W2JCmc6noYHn
F3G1gq2CQV7OZ0/8suPy3NBpjMDPLgqrPPXpSpL9asHXT1/S8G9cRBFKSQCpWeObxWyUoIdss2K7
cDQws1PcbhODmiT4IYZe7Yg2fV8ibF00ys/72eYsSI+rK4FR/5v0Iu+CDU9/EEe07OggOeCSFNzF
5/s04Lkc6GhOtSHJSSfDZu0atviMHEjgxU6L3qOK65ku2Zu6LJhDqAJlURCUTzJzhtZBGITfZ2Il
36tBVjhF1hHXTDvF6aner677lSkOiK/jmb1RMNL2QQElC9irvPCI8kE3rHLq+N1GIV6yEjxQCHpR
YHe5Z8WuBkKxwZEGLzv9FQDE51dBAwSucY694rv7bHUlYkq0JlCx4EXAmtP48C4v02avzbE4Jidh
Ualv6lX54H9ZHO0nnaVy3SawKFIA4nFCi/L3L8VLE6Ptk0RVINQpTEjCyjygWrylSIx4HG8EhnGt
d+qPwStW4W4RoD6/k34NbrSyRKZNWRaw3DrMDf11WZ+4XeJIO+VDUVZU2dVOb2dPS45vaVZHXl1W
tZ7JPuJANYXYOgo0SJi417ftnAnQ/oFPX/xUkB35Vr+ibSRwR9AQFtpZ2MV2KInlwvU07aXAjjw3
w7/G2Y5MilhUcn4YUaM5QT1tp7vdrnVFlwPilk7+9L5ArIhbEPc3OvGAj7k0FiLRWg0Dpi1oQJ/R
alCtvKVDaGv+jT5oCw1VczfFubHRyMSCaWrcw1jOXmPwIpB3rsz1m4uEFDwyTEj4cPbimXSETISO
QNQIzeyvrE3vUPpf4oWejOPTBpylCgVKFHZHkwbwPumEIGntvEBn3VCXj9VQQ9lQi6OlEG/J1GjK
AjxalT5Da7dpsI0JhHlUJY64FL1PdsFoQPxbnG05MCf4WhIgIOllumM1GAZ8SY5cCKgfUoI+1AEk
2Avr9Pkwu8jJjWyO3GAqaj0puIQPIG/EVlCFjx1kbHfy6k/Fx6UiPPc8E3syAjmkDzj0czRGcPaj
uTDHcy2rdNo4gRSlttIyoC4pMGMEnMao75Zmzu6kjALzd31bzq4j5+gAUFKFUMHIPcUdeG3rDDAH
EgfMTWgSrcpINfeZ3OoL3l+ZBA98Zg0JnZIIyrh82eVqir7aRAMnHLMaqP3ammWLXv/Ettm2RtM0
5DZBJg62oVsoZ6xaV3k29/JGWKt32R7CMi6navfvDVfcL14Oc0sAGT5wiOBdBN7j0bnpalAwpTk0
N5PGoYmjod8YTeNrHfhfMDs/NIVbvBSgv1n9Cf5d8nVTz4qJQX4U6wzIAl6po2i8INjZSBIBk7Li
GqQZOjrDL6ptrdl6GYk3M1i8y5BUV4EtgnDRaMWBopJIXOroKirRmEYHT8k0t7PCQwc2SSKAh8Zf
UOSa3L06KhEAGIMpG9K0E8E6IxeN1qxANCBo6Rddhy5vCg4h88Mv27fru1maGxxyDJyvGISRExw1
3h0BYyEOb/DcePl9mDqSyxtWhWeNOv2P/EZ05Y3vSD/KxXh8bpQwyXsq8NSZnKQsi7tW1FEr6BtV
JlutLgNHMI2yWsUpsuQ2WGNJ7lwf75xNPOQ4dRH+nZDsGE2iQREYw22Raj3UUey/+VqnbDVIHeyC
wfDNBXcx5x3R8KNwymQkGCdqnDrIjFuSAJum2czlqtKFk9+m0FY28HKkT4tHk2/9kXdEJ4eE4gyg
4tPafO/7ULZBhQbt1aIDZP5aOVgnLt4YekuOeBJGQeJGhvA5cPgIdCYYLClQYimzuKlQ3PSJ8sOM
hO/X14ufrelofpkY3ZpgMOmFPgVlHmN5uMqAmNqEpH4M2uGesPJ7a5lrs6ruirD+k8fhnxe6G9W/
/xd/fstpX5IgrEd//PcteSvzKv+o/5f/2n/+2uUv/fuOvmcPdfn+Xt++0vHfvPhFfP5P++5r/Xrx
By+rSd2fmveyv3+vmqT+NBK85/xv/rc//J/3z0957On7v/54y5us5p8WkDz74+ePtj/+9YfEhc//
ef75P394eE3xe7tX+jr9+++vVY1f1ZR/QH5VMXARte+f/0WW/wFHjOYotNpA9VhFQJLlZR3+6w9V
+weU15A145LiQEXypFOVN/xHsvgPFYUABUUAlLlwl6p//P/3Of65+n8uBcb/88//kzXpMSdZXf3r
j8sbGao9ILJBchBtUhDD5Bfm6JYUwG44dJ11KLI1aT0xWdWxdzYFMyYu3QY3Ab8PJ4mqKoqPqAhd
msCXQ1arZtZhsOzuRzm4fuU1S7CaJSOjvT6kSa76CoyovZMULkHnBXG0Jf72JSujmCJvgySK09Y6
yIYztAdfdmQQmjULN9ila8CEgcRfxnRhs2C6Jm0ykaIOvcpC8iC25bDqLTE9oE0pWF9flvHKQ4YU
STk0HqIMjXrweOUrsKpQUSyGYy6LyCgMfbzOohq9XW0ibq+bunREvO4oo/nmE/eJ98gkI0/aQgqI
UUvHJre03CFCEt0gdSwffDGPb8Ksbp4GJoYvutH2+yZNyMt1+yOw+p9fAKR+vAkI19ZE5t3Pm75S
8fo7ZsYmFky0lBX7ZDgmGHMc1DaN030lh6tSfYxisrD9p4MH0tCQgTjERY1Z4D8/e1VYSSNDKjVM
T4Cg2skQ2UP7YlU7Uz/K1UtgggaOLWJtLqF0fLwXNse4TV3Mo7CVs/Rkqf23TmggyA2N8SGPf2So
TkJPM63BhZLuWBve92mwVKi8vEb/3zzk27hGADQrR8ekV0jdmG2QnqKi3Pld8dIMjQMi8TUjhLg0
TD/AVys6EsnXQojZ6KSFEzSqh/z5DVDohm9T4Ckn4RFCTgU9A1JykgXl0An1bR2zr1VIXcs333sE
xk431E+VRm+NqN2BMfeubGLPhIQyBEPuUx28aAJZ6q2c2wkgUoJQJBAmKFmMfC3OG8jCiJmcYq15
1WNyJAw+xIo9mgkuievIqyLtKW3Shdm4DFN/Tgbwp58CWIimRstR0UqK1ShJT3FPVhWkFMoMnrgj
Xqo9lTl4TvRFGs+5DWidmeSO9GzT90mDpD/FDoCczKZrv/XBCT3+NuATDlqe7NjMkP2gdtqECzGq
tTTY0SSLOck1s03TkxDnvGm0P2ZFg6ZOhW2hBfmd6Wrs1kEG4k3QYqKdI3tTM2GnD1CXqvV7s6w9
XGerYjBuwOq10qi2xWsDDEkSXcVK8daGpeA0oXiEJHawQgS0BuYEx2tIj2ah4BXtJ2u1zda9rD4P
Qxg4kAX/yNMe+cYMf6hztzXwuszMtUDLt7ATIkcYygOkY7asVw8lqfZmzHHeyH3ZLStvsyD4YolQ
6KyI29BS5T2/z4YUf/GL4eCjrm9p5LaN8o0oKG6l9a5Es51ZSF6rAvcSZevQBONI3BqtU3T14FIW
gm8Fzo6YcgvICcrzvRS5XZisgO19qTR53xrWnqg1CjMGdJTEbNukUPgtSv8O0KmVBIJJB2+sl0Qf
dm2LDgZdrQA7gCwEHaDH0al0IxttA6UItDwE7GYQydY0hRP6z1Y55sXR2vJmiOhSWYSv7K9w9+c2
588hACTQ2jo+XjjyA/CZ4PuD2pVoR7G4FkjduuitB+xEXod94WkpcXV9WOeCsk91iop0tQtJ60ig
86t8+TVrhFOQkNNvXz+ApiDYR2oR+KvJFaDkvUqJmtNTXPzQ4Pc79BENj2pYOpXuWb7uasGJKWi4
iZcQeqMnKp8UYJIkgzf8IQ+I/3d5EMWAREzvY3pKBF3cgzZGWSmCXHpE1Kut2XWVIyIVcyP5Ovmm
tDJbR1rf3EZyoaMmKIqekChoTiRhcdDRumsLJKh3KrbUSmzj5sf1eRoJe//8srxpQ+dIF22cmTCJ
Dl32VstPpbUl7AfJvwRGs2fVV660pbLBjZrbQPwmZZotI43qdJwyzNpXkEAG541bYxum9QPLPuIg
8yjUUdFBniXE0yLiBMpNB9VGIe+ern9r7j0vtx2voaKPmy/wtDGfRAEFLKmnp0Gt934fI6FbcHkk
tBxeNzR6DX9Oj4nXKR4DuEW0SSG6JblUykpLT4oZFHu5NUW3HwT045ok2ZgCh7dVOIA6+Mu3xFK7
WyGrLNfXrMgp4iZ1Y9Kpq+vfaeptgfHCOwQby4Boy5goQzdI2vpNRU+keO5b7T5LByeF7qdibKzk
TRWTzXV70yuUY8qgsguSI1R4x+kkQQxyUYsx2XjbKm9dXndOrQ6JFwaluEpVo/9Qe2FwYkvN7bZJ
hYUlmB0uunyAcQLcCWwkl6dJEBtWaUWGFWBi5jTMBNWT5K+UjtyGLPtRpCnqWLm1cH+P3wM4w5xn
BTVlfi4meZdKDH1fGPgkhwkkAhNXMLoFE7Pz+suEwu/zs/u6TFRqAs6LTeyjdgRtVeZ7ooYUNFNX
gfzdIAlUeKOFzTNzcvAuhBaWhbYX4BJHs5nmAsnb0KInObNOzJRcs2VPgRwuXQzTcBQcuyjqgPAT
zQmTN25BgiaHSnN5qiTtriJZZ4Po6CFPZBe334EG4m1J1G2nmMy2Unrfxksls+nNdPkF+LY6m11o
x6b9YJolArA7rSrtLsjcAvqxvYr+a8nyrp+R8SMV7xsMFzBY/uICAcpoWjugFwdSaeXJJ+CRiMtN
29TbwUw3NdQQf9sU+Drhqfn6oXNr9LQnPbxfT1l1Am18gEI5UVaxRK1VEMkfgd8vpa6nGwbIaWTM
8Q9y50hCXs4jVldkQVVXJyrlYIYvV4ER2jpZSs1NDwO6bwFrwzscmRkwHl6aCa2WIBPTwYxWepQo
dwNJtkYb7UHMiJMfe1Fd3Uhdu3Acpsecm4X+HT/oHC5zaVboSyPpJJiNh1beShkJN4B6Gd+uL9ms
FVR/8DgSRWDqR7uDGVk10AhLJgzZMWPqQyYsda3MPLfBmQR0CmAUwD1OntuFQlQxrofqZKYfaOBy
TGgyNzqzO/NRaCg46QASzU4dxNHyemHzzw3v3PToqCmtXwSmiUkUJHMj9mFom8xcet7M7ENL5i3p
uIRmSgwZpUZRomP5aDBW7NARlT4FRqVvsE+G3yoW8zufE4toeCxiP04LuULErKrXI3Jqh75f1fJQ
7kGkyla0iIf19Z0xGhUaV3nvD4RNeaP91G/EATB2Tc76U1WTfC/3vbo3UUw5JbrAFoh+Ry4Kxb/P
jCB4z2XcAJPnuZ/ICXqQG+Nk+lWz8iUQ7wD2DKICIRH2ndou6RWO4Pmc8UrkdDvg+ISWIKCvo11P
4yQNxFIUTlJqWV8Dhfn7JpeKLboKpTsLXudZLqlkF5HYvSDBXDh+1rXvjVnUd7kaxQcwZuJF02FX
3wig7HDFGnicVFHb1ypPQdPbFamwkEWZzhEHVFsIh5E2hUcYeSEqJnIT1LlwGkLABFykJzo0/fYL
F/9k0dFtf24F6e3zq0kttCG2ukw4qWGouej3zY9tEAo3opgrv+ffkALEUCBzAzeNxDVg0ZemYjxQ
4RmM4gTtQLRk9f7CZTQ6+pPP5z8/u2WLKkmlQrSKU/GtpsD9/s2vP95C3QB6OwFfX+09I1nniz3e
fPxnD4nJ9+cb4uz7y5pgiEHvFydrOJrPlnTCuwzyIyjUQn+IqesoX1WWrX4ZhPvrB39p4kZvxFpT
u5w2anHCTSB1Lm3cv/f5I59MadqGuqhhYQYPykZA3f+9zx9dnP2AV5A4YGWy4aCq90Bq/K3P10bB
sWE16NKp8fmII21JPVDhdz3v58kwQD8sf0KQRgOogrqjEHIvTqb5UOTrTl1L1dv1MYxC0J+b6z8m
PvvSzjaXGDOWGHlQnpjaeRGguE1jOqr5RQD9doZQ9Lq1iVe5HNBngHBmzVSrsO4HHEXkfa1801bb
Ul3YVEsm5MvTwpXIlJ6fdt9wMugASjfNsGBi/lz8mrORw5LAposSLUzogZPjbSAszNLS5/Ofn82S
LwVaFtf4/DbelKnXPPy9RRg5LElQiRQPWPIhcUgDLXZIL/zNEYxcVhuniU4SsziVj3IH77SwALOb
1gSYGrwavCt59PFKmUWWHlZ4Nw2BW9ESN25uG8mN3q39Yum+nV2NM2MjLwjyprSW9RLiVsadgD71
Idj8hfUwkffXUPafNgGnRtZHUhWVp9qCMoS569QXE6D0v2dktKeCIZaHNMOip0O5ooP2UJZ0JVji
QnAyuzKc+RWtRrKCdpfLrdukA1N7UYHHWpuh0+rOUem3g3a8Phi+vpMbkeus4CUBxNg4eamxCmrf
OraXKu0if698DOBcerluY27ZwSuLeBcypqhSjpY9lYu6RuG4RHr6lpkrmixh3pYMjG4/XanrctBh
wKqcpvhGiiUc5tws4S2sikiMcQqd8Qi0MsAMDvSUvlatl3drqbNpvtDOM+duwWACtJMENB1AdZcL
7ie1P7AACSK9uRGSl6481EtFu9lxoJMMBKcKeCmVkb8yrcQMWIpUdVyID9EAUsygfgsDEawpPGP+
+8sOCOR/jI1cS0gbVgQg1j5pxhsaJ79f//SloYxmqw9SpU1ZQk+96eoBtH1dS3PrZuEQzlpRETJw
3iyUFEf3UxaYEe2GoDj1XkjuzPBNjV8GeeEWmdu+KI0j/4i0En9CXS48Xo11Q6mEhY93dKXov/v+
QKRw/vHy5ccPZsV6URDpKQsaaKqdcFE1S/2ps3sXmFO+e/FcH6NOoV6dR7La0VMAYFw3lGtT8u3B
IOvriz4/U/8xMw4TcT/pABTATIJIJB0e+mJRa2hUVv2M4rgsIsg5QTQ4adMw6nSQ68ZHgcTY1HQd
WlvNXFUEnMB2U3rpd6l2r49pdurODI6OCQlztJaWMFjLNovuQtFJl1DXs7vYMpDvQvviFI6qaWVv
KBlMCKItdbKdFD8KzbCN7V8ZyS8zo42G064NRgozqu87vRK5rIrsAPaum5nbBMjWoAMMHVroFhyF
8oBBtT2LQ+w1+bFvMKLw/W8ZGGfqDZ21cWDCgPlBILmr/l6+6XOHoSsQ+gYa8NkgVLg8j6KWppIU
wC+CSdLUQf1qB8pCHDQ/Rb9MjKcIfCy1JKX0lAtHa/ieLnEocuc6jhp+DQFFysshqBRtekxHkSbQ
0ROfxrYKJKyvlrYPIHi6dJHMnRAEdKgFAa3FkZyX1iq1DBnK7fkJQIoiesP7NgWQ//qazx2RMxvj
/klWxUaGKzM/DYqjql961S1Uz1eWmhEAjPkUCZlM3q/hjAtshtjpvY8w+5Q396QIXJE9l/ptT72c
fghN5aA+QpVDzY5R/xBaH10DDp9AhgrHXo1ufRBXNV8lfLGabrJy27WhLWlYgOar2hpO3fFK+5sf
HQIGikn/u64+ZewksY+ufITAtS1k73VzC+QIwBIPirXXwcbCTMhv5U+kXmUdBOxvZHxmNBxi7S4a
joJ/CtvbTvmomxNBJ4pggOEgBdaIPYBsNU7XCintxvzKzPsg3wCo6BjCR5/ujQCwOhBhbFrjxor3
TVbacbgNg4ccpVvR37PCM9I7tSjserjVu3ufyXYmF7aZral6G5mJbVaRM6heL2yq/At6Key6uK3k
VSw/Uc4627zmkA2rW9lWQKaU3ydorWizGMJm1JZKrwq+VNKr2d2m/l4c1kYFvMh3H9wIYAkCCiBC
UydxgAsAV9BeqE6VeieEr131NRKNXdG9RfmOqyaraYJmJWaH5QnEIrQ5dWXtVDHOleFGxnMI7tch
eezgusNq4xvPdSvZWbSVocA6PFFlL3UHM1+p4k4ZHuLgvqs9ZD0dU7mhheBEyROAY1gI18+zr2kA
+q4weRCLVaU/p8mpxJvPXyXad9M/iOQtMW9lQO1l0cvEZKuizy7SiM2wJHIG2RIDulgQ+QqBywjI
LfOfFW0rF2uj9rJui5AlzmR06EY26x4K49i2XGX4zY8f0joA7RUA5yBI8bdxc+xb7C0O44JmpY5Z
V7XnuHmsxBua3MYYnh4B/imsGyn3AhFEUwLy5l7NBRrVEJ0WJ5OEbk6PfnsT6yC7om+tFNudrqxD
EJUZ3ZGFD0T41lUrmq9E886QoSZDGerJj8Kw1q37Mn8y8nAdQBtODG/97oOZ21q8H2QLrWMhEhH+
cw/mUj2HBhhxTKHYCOkjSmNDcaPF37r6gOkqhBXxbwA1MzjVD5RdxAjpmOJBCHc1eyHMM8J1kX5P
1ftGQuMp9CZM+SOyHlMozbT/x9F19UiLA8FfhIQBY3glTg47s7Phxdr0GTDJJAO//mru4U466bS7
w5h2dXV11frdDNt8+NJWisF7MDTnFWm3q3dwlluDDy/H7wm2cgY5DHMROtrFSHMKGo8ELV67Jeqg
/ygPNlh2WgTdEMnFCoZhM84wrUmJ/2k1B9/YCQPv3FGXSYH9Xjlf7XKM7D6d3c1o79b6wBAPw25y
+bPUxeT3xj/ZEjJKDxtz9SHro0lksIAQgb2+y8rCMkLUOK8QMy0qxbi8zQ/CP/RsP8xwbHOasHZj
RIYo/+aZecCgxsLYpskT0HlKwizLYpFXH4QR9+uug3k1Sjq1L0TenSEdzIuaUwd6Rsc8GtaNer8Z
JUEPbVZ7z4qfvP1nkbjlSN7moWixxNX2aS9h3XsTtoET+DaPCExxi8Djn+0InYjjhmwUgVqTbjgN
5s4lIqRkq+QDCakT3RgqceV2aP4mcnLyy9z8VeRg+Hclp7DnWdSvMlLFuy0SQyQlMtmWkz+eKj/y
7JMBV67OiCzr3pa30tsh4KO3tr716pqoaNfciQk8+rCwEs4UsUK1gXF/lgijCkpTwrNkx/hedY9y
EtjRQgquUSc+QWA8PhuGFjuoUOKFijPkfmCO9T33YjgvuZOJba93Dc59lhi0KBI5LG27JTBGJ4Jk
KwbtHGFbKvRhydbix9If1SbUizuYIdpnucJ+uH4x5i/D3bXLDsYOuOOuznRZLcyx+1cYBggZjVkW
irWO6+qPdl20VAcBKrM0go6dDIqzKC+GvPgoyFmOZZwRKrwsnP094jNiT6UrvK+UsPDt8nBgw6+E
/ixbzxbtI44QCO2WJ8PZDXoHtWek9BR2NkST+bbyswBMY1C2WVh1MSmO/Xx07aM5fjr06o1XQ1zQ
+kdsuA8FFEQdJEEDwsTpq5y/Ec8dYsQVIA0jpa6ZZsa2K6eXntxcv3zx68fqfAz2mbvu1pl+ZYU5
pjBUxGxcM6DmWZPv4B0fT06B+UwbuQUPYNcQrHV3ImsdLpLj+UKCk1nBgv0nBQVwXdIAE9M7kdWm
onBXZkXoISFenBr9yPy71e6d4c9BIOooSLLkNOjAq038uyBOkjl9QtxDUXwN2as5ex++8zMUl9p6
UTA0cKHS6+rEW5ckb9hWuBvT2unpJOp0mK+ExvCgUeUudyus+d1ndbV1bAGDkffKgg52X+Ie8avA
Yfuc8agSyTjsGfsU4z8HQlFjZzg3r8P9OMPMx9vQ7CL1QZB0tdNx/fTZW6Y+TLqd1outXvrxu7Je
Gri9u8a71/7lxV9ejrHfd3GJmGGok4OlKcMJOfW2+zPxD3eBA3V2MydAqL3Ir4XYObPauOxe06to
cSW/quFFUgyOoKDQ7Z8AzBLGjZcqdMqdV10p38HyPbBg+zAaKpTlxm/6hBrnspzDFvG5DNY7zJMH
ZmxIlYzTXVuo0+2tpYfMRjqy/qvFXk8/FNWrRFWFFnRCT0Vf81FtMpzYYoZrvdBo7syob27Ufps9
CFqLf25+Ncs2aMwdQ+bwvOZbYuZJ1Vzo9F4Y+GlLHs+ZhJ1omg27psJtsQAM6JPS+8W6mvCI4Tvm
Q6Gxs53DzOKu0HHnn81+DmGnlDbMjUpXBEZ1Zn7+rPp8PPbr2c0vBMXbv9nKCWyEzo1Wv21cM1A+
GhybpXytYAmjt77xOrU2VmdPSB+5Fk4dupMfWmIIy+K3cRBdNpZR2370YjMtUKO+aXUyZx1x+9Mw
fAwKgAS0HU3Wxh1QaiuIPdYvX7mhHl5LehgLZyPtFCKznRiy0C2c0O3JHm7lgY36MvZQhEFuCZ1T
2EHKZwAMTujxhN8GrvFcs8WMy3rBKBJH4Mury1Sj7JVSJ7gBoxzldlbtG/d/GU5hv/Th02x51nVM
3EuPcN9M5mFLf/LiAZkeYu+cTQnSEzl8ozvGhNRXt9w17APmsuHU732BM97aB6PBm2feTXq3l+Fz
Mh9l/8mmsBReQNd3H84LpXNYcTAq700Dmxn0T3Mktg8ykBZslwFZugLYZniZWz8qJ0hNl0vZkrDv
DzA1gIb40dBwaPqYrj2i4XlgWw+cmVKJ0DZefFkHev6dl1PDr067H5+fnkETbViBNdgBnf51uJbK
ZU2ImPde5yYNana5nFbnzdKbfPzqO9guUqRGFp+ojyGzf9rixS4erR1zdmqbFwKR5NiUpxX3Qo0r
sMNN+Y+zfSPs7eq8dC48kLCEOtyL8eRJN8DUNibrHFTda1XBKC/7VdO3ELiXaex4seu+2nodgkE2
P7ZKKut9GqpACZz8MeYK83OIMwkL5v5tWf5KmwUtHrlcklnBH6SGnby9z/Ii1PAC8kca8u7pjrBC
tCkBF8pAwNTRY4dZpBweeNR+5HqTgfb33JOCfMQb8LitR6+SEXDaX6NlefUcjmtrDuuB4N56U+pC
gOhqZAXktA8a+Ke3xkWijmXoPeqtZ0MNNZ5kUYVm8RicCmbdRkD7g7U64TLbER2RsKRPGdyzMLPE
L8FSdo4V9+xm+DAxgqPC0v3a4sVnn974bflIGaeXxvlHYV9mvebOIc8/6fqieREO080Vt7Xa12uH
WnLRA3y0uYYIvIxXBu3LjVcFZPB53GRwhsDe1Tz/FVkJdxo70mZcebcGq4/d07hGvFttBwhWQzIv
Y63jQrGz2Zpw3HTg70lRUPcr+gbp1AgqRmwwcoOF8V6JN7N/4egTam9DONaKa8Dnk2Ft1+6jnad0
rPco4kOdrG17qFEIe4WJXX/MC1gHLFU0onQilTnsC0jglReOWJZw4wl0bKc2HqxT+fqZC1gZeFD4
mGPQQ9iPgCoUiyVc8zGch/cxbyNaOLDLS4U62Pmp6q9suVnttuDbZgAiQ1R7s0BT4bwQywq4a24M
eXDQ6rWvg8SGwsGp8bznSPN3e5lCWyKayrvXywAbAHcDW8ed1yHVpKnCLhPBlL9Ko0DrNMUumcKi
7tET/XX2mfSIGwNggCOeL066/qvtCx83Un8tapu7icGgJ4NBI5ERA5EGhcdB9jBpRCQTyiY9qcI9
uZm+FJ44VPxiDcfM2w0+/IAbcoV9Z+TgAzN6GBDamh24v5HFbnK3kNE07Oi529H5hElCaECJX3KA
+g79nV9FCzHSnGByjQDW0Qlnju63LKLOWSMYXsZ136fjhMvQb6PRhaT9dfLRoGJ9vBonSEKAj8Vh
5pvcWC+qRmaO8bIse+7b0AvMqd1sSHOekejU/Jrtz9ohFFDjHCsaL60IxXDqMwNlCH9SZQYDR1JL
X8Xe6qYiv6/szGDskdNm63dHy0uyIlnN/WLDvBMuAW7/PWaHCTrnwZQhBwRfxuEsPDtQqGmu2pa6
wm2sI1WDNsSxsYtsywzUJoopHk00sp/89oO4WwSzW9WtV2mFabTUr2jBGrmn0NUwoCwcywjuYThA
X539W+mjaj4QERwPMIZvQbGV+H9WH4friMyXCMZcgewQs9CqxGpnEniLdzNQHY2FRDDJCwvr4KNd
Wku8Y3VE0GpgUxdOH5/Cjst+N7i3OT8sZtL2TbSYd2X9NPOZlZdCfGTq2bvA1g02ySJoDRpU5r52
zz074ski0b5OLWjTRc9wzf1BiZZUlRfNSFkomu082VteNbENC3jXgDLdrX8aKJfJnTUb6UPhU/0r
coV8CJQeSwZ2d63lsYCUm8kv6fQktnhOEp45b9JJcvgk2iTDG9bN/zT+sZ7/gV1B/O/toSyqX6Pz
k3nhiWTO0TTooeWPmb8tCmZDXZZ4BTpCOQUFWBW3/7Q8Dx0XCRZcGJP1qBR6N/ewUpjje+w8jnVk
kioPykznfWjMjfmnW82OWtBf1XhrPK7cj6TXMzjL6Sae65yHimK5wIr5QsLRwm+CaJkXa1grc1/1
f89v1uxpMsPbd+552KsfExYM9t88GiHz8iAb5lQ1ej9n47YcZPIkEXJxgZ1fIOiX6Vym9jLPTsjw
1i1LbYLRZ1FbN3CjWeGrcBjbVOjzWsiEoneS2M2Z1I378VB/+lkRLH6eGNOjBGnQlmOQezfbSwaQ
Ta1OyuXsiKs0XqriKOYfe4jHdg65dcoyNCUT2S5C7Nb1jRZQBdj1EeBdoTEdyrQUeBS7tqWBqerD
Qm+q2C3jeWiXaJZ4vCilHUDQUp/YAMPQ+Y2aLwTBp7gocmCsSspgBA+SMTwcQLoJyXsk9uh3i1BW
jiV09RiAmrGvFk6zCIgYotpGqXIfjiz3Q12EjXrTM+wsPYX7J8Pa3xzNznLV3rbw67Cy7s08BRB3
hUjvCaT6rMGY5c6LXb/L7tH835j7xUvr/CxLG9ao5CX5awFym74KvIwkK9Bsj611jTvIL4yoKvs4
L44LwS6nCkAAtmbMQYJawO908sLWlede80DDf9AvQA8BKmWGPrv1Dh1LidfXRQTINPWhKL4K960o
P4qCnyQgjKbbQb71fNiWLLUqL/B0G1BcNm6eo7DJRMFPWMIZ2pM7T95bM139WPnI0vbJk7GZ6vNg
xYPvxD36fj49NFCVas820BjNX0f9Ietq6w9nnh89swQmO3d4K5ZpQZIbLCynrbvGLfn2vVdqggNo
th68Otiwd0u0ceZutFiQI23BUV3I9W9rwWsTXOe8hn2JB4D89xYMDcmmZLbOI8Vb7V/ZdO3bZFm2
PdipHMmpZl0FT99GWWBzCu57w3yQckfcHVV3lNVg6IzYKv8sY8OsB9dbQr8HultU4qhvs8PITOzt
cdvy+zy9efw24gL0u62Xn6YycfO9NMuoYzJW6uzD2sgFBrObIdLUPNKlfMUeLPaeVFjxHOe5Dnv9
6yAfN183E/VCHMyI6ibyZLrwN+WgYuLQUfcsWnR9QxYNGV4cd3mlBYz+W9hz+7vV2C3ibyoPHmDY
iltqpF00Nupiu/LdwnUBbgsuOtn84sgiUiwLLOsBPxKsqaCfHj8ba437zI+ljcQcAc/QLlW4jAso
bPOt8kBstlPyJKI9lHJMpNN6xpZehW0PIJFGYU2teSVFH058i6Ylmk0wu/pjQhIu1/KUCwLwiia+
eFfUCSQKdWajZnd4aNcMmCkjf5m1rehnSfDyDCc+faoyxUamA26NsD5wtIzMFjlM54E3oZltR/Qv
bofv2zybtENOk3W2FhhJDedcPJcKDtP8Pjj+LZ/h8Z1vbLzsa7tGgzyoYr/ORlja5NDYPWjJfYt7
2B4nXA8+gAQCy/SxZMWu8b6cqQkts0ib8TL6B9CSoNbUEVghbuGZu5K4Yz2q/7BvgTuY32+aBumK
yyXrHxO71rCQKzzEhcJuBsN1VLM7qkFQiXsjASFx4Vh8s9ipySzcWDunfh+h0eRjG+o8ykBegMnJ
2F1hYbjYuDggYBS4kZgG9hxJHYx4a4z1tGrn1Aw5zNy6/SDnLdL7LIqzKpvI1DMQqvgdBz807Ist
9AfCyZHAhEUu9P1Tp795iSt6bkQAmUNcMPycCeSZh8gksF9TeyblfpwHYKwT8XYNdy5Y1yvdGPgi
NPGjXHHCIl0gqmyzdO+UvD2LDPHPne1GfQ3EYvdAkhXg9hgYPj1MuQmpBJyAmtR1dCKwQjYr5I26
IAPN2Ct3VX7PFc4Q1lflpbDRsbcbdLpD1iO47vnenStyxo5wAP+NYBq3ulWBBVbWzz9W8QaT8wjH
BdCw2giv2UmGwWYNufEX83HDtu8zGsqpeHeyrx6JHDN2FN3OCYrue/SQE62qiGKDCWUo4uaAvwLf
G29PpEf/J9rQXr4yicwJhq2caj/ppHB+ZcbSDvsKFVMBxFRbk9sYM5xA2HeugXbhNKmoqmjkrnjl
cRu1RaD0GroC6DcLTX7ENDCw8h+NnrYDC9SQHeF3+GhGFYTBhfezOF2oG3AZ7AJ1Q7KuTUTtNRy8
brNmzrXrbxiUGAjeKDJEr5ufwn/0vg4GgRBx/WtVTugDpSCTnR0IfUBn8gobNDxHRK/mVxuckt/d
pbwy3LYFkIV9McaTKrHgZx7q8p+Ax5hRwMjHTLk3J07/TKB1ID4ywxYsZqVgKz50QWODmQB9A//f
sAGFYwFQVtjWXYo3KMkSIdH39V3YOGenWl8qH3wkcoK1iBrTiuqJbxrQkH7dxv2MTPmx3tVlduNA
NF3u/qqyTwf0oFin3JiTH5f28gJXD1BCJMKUHJT/B7ffKbLSGg5VpX8z542GzZHrrRshgGo6cUDp
Qpe8YcV3ib9FT07QyzZtaZuyMk9ddfNc9NeuFw4GQcssMC+R2zVzt7N/1sWps376zMX2qJ+u2dUb
JgSRdJHVyy8mDrzGWXunGIjln5b4R5eb5DMmXhyLRmZIzR8r+9AVrJjQD1LypCnfOdjjvvvK5x5+
6SLI+APlpVxuq/GrwNc21yXfVI3CknEZzuM/zU9Gm044QgJAuLTRCHU6NrAZtnqbUX53yz530SGm
ufdV1w2eKtKCcVIXNAnrcKUTScCZRqaUiTcgp8hrtxnuDirAcFJ8k+6nM+F3IyTGskNsgmHoho6k
eC1MtAqFD/wJWmvB14/wdjg7Rmg190a3MZzEyn+ftnMz8ROOj6iEiH38mfO4dbr1sCI6hbs0qdwj
69/LHIcZLkIYWVTAvPOwH0Ywd81WQ19tFyQakeHlf9sGyLdM7nkjdg3NIhuPjAI96fJFe1awdi/F
vKXTwx8K9K4uPiBgEsQrK++2K+I7oaMKa0li9GEH+VwukE3SoPHrnC9dfQ05LERsL3DcGytvWbvu
LXnoGEnHcnmXvhEtZYneMN8+7Y/mzgF5kg9xN4EymEFDul0V0n4CIVLr2AbjCBOxlA55olw/aQvA
gzyxRyRogapjaFjq6m2k37bzrYudbW0tO1kkACRIS+VJPPhtod+YefX0tRuPnv1hIaHF1mmJnV9l
bQthAcTsZxDMlO3M7g6Fb2g7mKsagcARwqbRBi6D3xNxAwWcTpyN7X8pY2/jgvexmjsqEddoESg4
GDn8ZQvd2O2QlN5XW3phDivlEb/FVKE3MXBuuHs5aj3eRasCrQ+iwvJfVP/QCLbi6zbPH3hsvC++
qHG0yW4EeYnkzbBeaSRL9vAXdsa1hcleZSG2kW4cyzhJ+Y+siE8jfR01VnY0pPVtrDRlvHpA5fIl
5jaGgZYTDDaoEHiGkUVfe5ccGbb2zL7B+eZg6sHdZjJ7n4iMwRPjdJl7J8cw0qE3Y/WveHXRFeLy
ZQ4glVV8jjaOJca/MD8YssOY+buuqUEa3Z0GLzrB0EMVx25yE3wP50GCC8jMJLc4Rj5TefFks3GR
+VhKtBqr37SJaSHAyap29TK/OzMIVF9C1G2379VzjNhW3T4XsHMx+k3lW4nPMZl06uanYtNBOfC6
R28+CmczYlMJbj3nRqG0kBwuNspM4KETt6X7AlUvWKThts7evxU851ChxrAqLWyMmQsJiq3fPXdj
gprb57pl9zazNk7B0TfA3Y1b9YPNbVpX/baqMDsquqjDzdNwTMtswCXs8CWZaf2aXKSj8tFZwTsl
1B6oZEN+S5o3wYD21uH5ZnZYvHTVi3DLGC4KsOsHdGJohZm76ZYqbVp6qQRIp0WzUybUd4F/Bb6H
BZayOGu870ONfT04X+la/GsnTE2dfJuZ9V673sXo6vY50HmTyj/DOyHtsLBc9fMDoMQMQBdfISfb
yHW8K4xpCZZwA1eTLcbYJaC0821gJrAWMGoYvOXeIOAIsG8pMU6zNkSsG0vvNUdRnZZvrIhd4aR1
LgSF4yHONltc9G1jA5BOUmkbu2n1gLaK1APtnxMzcSv0thUtzz1gPKm7s7nIt9L376Q07pMwg0YS
iHOIvzetOXZHlhSdupR1+1D+in5uYXC5oUfJ5RZW7PGagRXkstjalUApcXIAwvHKXJA3VXuwSPG9
uNYO8Q4bhn6b+mBZcOwxiSdgGOS9G+GTW47buWTXBSjVrdGtejjZGVXRjH5Md/XDcCrcSt2+auub
Nrytwndikxnl3zQYXory2s7N9zR4r+6iZkjqjcQ2urPfA2r086bSXWoO8pLXE/Kl/fImmuLFYFY8
jnDSG5GeV1CMnzxjPOLknMkiEpPgt1TkezDoaz/PCQ7rEWUGHjvreGuGbtNbzWPN/GNZdxjHzhdt
yJhMWOKSUD4MS/dn59ZFT9k7JsTQF6zpUlVbjDhiZ1oeyhrRkC2Xyei2asR4w4FHltvFFOR+S7xo
GuwX3/nfa2L8LNrq2GnjsxodOF8AzPo1JP0Ez7HHxMaAlhmOw+Y3JDmgkCt1HF1ymLspsDOR1FOe
TtzZuNw4NSB0a92/+5Wz4yZMMgV6l5qboKnqaW8N8nea4EwHXDpJcV/q5l4Yz6s0I8hXa841ejZS
jR/r6BDYJVQfluInS+kTleyPwVc+lCb5mHiRuKPeEAXRc1fJCMsUv9ZKPwq2enHJ57gvOwTPUvT0
dZY/mL0c8xwsDdYOr0YHc3rX3s0EI8NWoJDSk1MteznRK4FA1LHkxlZ+jA4mKdBaETa+mxaI5l5d
hmbuQkuKc9PQrZi4DMucb4bBOkhNd8NAYV8id6M5X4tmfF89vWnWPA/Hqf6uOnYAnvk1lf3T4f7w
MhsRIi76ch5ThkRMcMcty09YbHnltEjgTLtvuDx1xnD1ivFlNTBGXmqZYFwAnLTsS6t4c3h2sktQ
MUVTneoOBFJJTn4LtFgX58YwHjnBlGkAyVgYt7J395gooE2m4sMl6xZqE3CC/rHn5p4WZdivxQaL
w2dIDG/uOL/WPLtWk0QlM6Im0yBYM75xxXzOvQJb4M78wsZCYQsd40XH33mrjawI44I3/3NioCL5
cgPqWSLsBW8yz4DlskY/ybofavtL7NoC4cSYUIRssuBswYe9ALEtqHyMLdYxBsv8yPJxZwkGNKqM
PmCCp74WN2brHW2eTTNdfqrOhxiEfWcrMHjuZyJ2mThaE6KADbtE7eePqjd33Zi/w49mQ1zjUntg
gYjCzM/id9h1EbArthHUNXot28M3QhIyytd8oi+azYe5Wn874l79srzCYSxoLQ9+TOzNy1YM9/Ib
MViIh4GVU2Q3TRw8E/1xZ4UxFFveAMARhWDupfK+53ZOS6SJ9AjUeDqzG50V43QBKtlWQJrmTASs
ewoHpCDGtUG7INJNYcZNvH0u+act4WhARAdB1gj/oWoA6aAR7m6x32zkRtjNULoU4sUd+O9IvIvw
l9SCh39XUvSCU5IRqEq4L4LB16d56U/NM6DSQQyr2YcDQrXyTmyopTGeFtkFAkhE2XRoHTxjq21z
jairN+VqbmB/8mAaYqq2O9p5/SUqlwWwI1BgKKtdBsp9GhCQXrQxn8EzV2A8mN0knrOeOXWS55Hp
fHkodQl9m97xQcc1dfbLCE2cGmKByb10rWRwQc+tIka0xbmHkAkYbG8rcZqKFdW4qj6Xuv838vW3
HdGsDt3RgVvQgPUaB9kJ6Ducbw5MuVpGH3XzchwW8ci9KnVqtvU45tb19NoMaOt0YUaGbg8aw1OS
Q3TllckogYVBrwX9CgDTsZAhHSZnIjbtDp72/W7NeTCw5eg2EybUVp7Oi5tKJe6D1SBOyQCJiAQV
j/+M0FcssMmxa+dO7PVU9yxuyv8bGbi99BaYYCfN5+KfMoGRedZhxMSiWVk7d+QQ543YJ4b/EHI8
ixFWV1CYuA37Gvs1caf+IZf+U3YmHLjEO5+8TV6LDQxoPoqV/GI1+wzqIBlwrKtmik2nvCNL9kuJ
4kzxzbfNCkkHxatQMOw0In0K1hkuj/t6OJEGbGbVpEPDX7OpQiM0fM9PAAlJ5A6bxzGyTAY8FEBA
o00GOp8rUI4wVEsMziPtyU1vNy8tGdMKcyGO5nGaDoZAY9O1USsunrc8VQ+TgB5veS/qKdGQ9TX9
01H4gumTUx6afre0O1upxMhfmmGNAUcWeHCRyYDwrcc3c1T5Pws1L8N0zh5PNv8lzYdP8TfRzwbD
8dz3Nq7R4F2GcxUYhL59k/zkgy5oa29bZnaA4YExX0B/xaanE0OdV4osJ37zh5MrwF+ge5htHTaQ
X02GleRAtBkaYFli1IyZdgMFX0vcuCzNyJ71gaHUe0O8FjXG+ZuB3XWf9BieTj6KyjxGOZoeJ5/S
GpKs3uMhs2ekezx3x/+543cL/s5BSDkboeUYP8TzU8lvNvXpBMhj82Qe7xIitvq2gtJqpyEYnTEt
yZeF72qpkxZKBQHHropcYLsbduJ9dkTY0Rmdzk8NSzhjtSOi0gJO6jbbdehWiud0C/kFNiQFPgzG
1K8/fFoGfob+dZ/2YsV56sDd4EVgPSBXS3aVgbGMhipKfwz4ewAeO1C/OU+ohoAITx3BE8EKlRTs
ILYe2KrJqDb8ydvyWylfBTivSr4twKOz++0Y+cbol1BZPFwh6GvAThBy0+15dW4l1Aeuj2/yzUG5
4zVG5suukzqSmETQGo41NGgxXZf23YapWafReP1RjEaEA65dPmp/P0EBiq8Ucq8/n4DOQSTiDCbP
cCDR+u1NKMbYAp4Fn65Z8AnxEAAdxISAA2EcBd4bxVOBDz9aF2VO4WrOID9JVDn/7C5tpjeH/g0c
eH32k9w7gLaorR/X/nXlhbNUYnjHJMr4NIYGMF3OoFkYUqPWUdNVm3U86coBPrCSEsYmKB2wy4w9
WORQ49WAGRquvTBHQYH59FS+0fbLlyg1kKGuxbVtTxmF+hFKO1FtvPkbMzZnxQlT/xbrb84+EHKQ
TOvrUoL+HkGzZbvaeqvHt7k5tvKVGMWtIbdWP9muUwbmPHeeozieymrd+RhYmp1GSIl884x9KY+O
1gF1dOpNECvhbSr5qV6gnTL3vbNiUP4zQAyWGxuu/aBhO4HzOfGbypFUk1GwRFCpeSxUYGMdFP9l
eCHj0e8kLI5w14As8jDJs70emB4TIAuq4AwB8nONw0ujSj8c/v0fR+e1nLi2hOEnUpVyuEUig8HY
YPCNapyU81JYevr9sS+map+ZYxO0QvefWkOyFlV3pYjWugsPXhY+nXbpvHUcSrlyGbholHQdTZTe
6t+slb43nlzxU1GolBrqDWuLMhzo858Z3druX4TOqbLAsL/TUgQDpjavhXtvtmH74eivOS2ZFh4U
5RfptK/kH2VymIvN6B1Nk1S+HMjU2HfwKGlxiwq6Bzws06kav7r+VrddUIM/V9kxdL7yTuVU3WXq
CxkPKBaDwR19JQaguHlu4Jg/pJsBvJ7MLIZEyf0S7WZPEnU0TcuxOg+Vxn8ekh6V5Y8JsBAV96T5
fqofmU/lJ8hKKuVrmm3mrlA5G1yIcBq1WCTGI7PeZHvR3SbQ8sEfUVqn0c1gOZfcj3mnAJl9ly1Y
+afU+Yv8Xweh3JSvujhnXg3/9hj7LJBAP5VCfPV0J1yU0eZTkDv7OTmFiH2TdOFZr2r80mu/NiKG
Sf8lLjSweY7R9CswPQ7z49nfJixCU5q+1ik7ZubZsbUJk6+yy9C6h6hrxwVN7SIldFz5jCdUv3PF
PuVC5IMj1i1OAvC7Tv+s/E5EKnKQGK40h2S9q8Aj5t4GQZI2eNFcQB4+VIFSDYbElbcRwjX0yqBu
cr/Pfrry33MwNpIV8utrwDNyBWW2FvO2HflR8WOIrydF4Il5oYI5p+MmYqawkYEwvTfVu0rF6f21
8+uobMpsq45LEMEFMe6bpyBqJkMdIr9l7kcxRQFxtGr46WibdPyc8s1cImB3OKdcdznW4Mrtpwft
1JtXqVT7SfmZ7S+vPzgh4lK+rwF9hGsDXJEsJRjw663tUF3pk7EwjAtZtxSIn0JjQED5bk+/hMXc
RYWU5MXJ601Sm9sxBxVVqWuTu2WGK+ZgLIv0n6Jso+wqxlfd5WeIS0CAaiKprJlAVvNLG4q6jluy
9XsLPVH03Yb/huhXjVkVNrr46pYq9sGMTXQGOzV12bgoSpFQdzLxdVOgnLX9AgVLNJjBkIaBq344
WbfM+MBNjlxyuHYoeglf1Me1IbSNpSSrejx53puWOcHMVpr7X2GAFzV/Svo+N99T8ZllnB80QFPz
mzD5ps9TSPN/pkceJdg41VJBw45Pfzb+NcwaM+JpMbA+hmqny70drhpI/WzTEFLozdOqj8sF1BrZ
ii9OBx+Rb8yJxiMGQEHeUZoHr97nhbIKc3Bn91017nTsC9WBkxz6QJfvrvaGVth35nwtTEDuSGzi
8LfS+5eB0bDPo02xOYlwgmTxd+8ck+lt9AjeJD0oZ6170Hpe8ZFO6yfnLbXvCkWZ3h2HXC6M+kWM
54pLNRaVDxEQuNAZiTVsmuJFN9mX5adwDmnzULS/jmXstK/ttCuJAEadU1mfLUbdWtyy9MADXITS
ILCYw5MGXh+KZecyVnY6yWrXTXtVvElgaa9gllD4h27NUWqqsPPccUfZjzK92/ZL796U5+nb0mWc
IwcQWagQxkhPpfeMy4LHSaHxanbwWm0+yvmoYYdwMhamW/u9fOo0a/8pSBVWETx5/7yiLEDfpDKl
o/5wvbfsaTEo35pim4ptqF0Fa5GCy7eMkpmb65KjOcQgYVm+OT3FbPVWpfE33u3kpTIPZnWQGoIk
DlLQED05cPcVFA8Vl7mSoZ2NL6N5qHlDKfyW0fstpJ8J6Ra1gg+DjmC8jTNqRu0UUuVU7Y7ouKXj
diuS7RblCE/nBgrcY+nu6fWIut0Z8Ztd7XMAlYlLlrFsjdktGMzd5F91t2nQwyXuRS2ZKEn/Fsd3
Q8BjY8pv0SqLx9CcrbZ5q2Cv3WkG6D8N5sDb3YT2h8ls2Vp/H4EWIhMqeAOLsxDln0Nll5oDX/qP
Q4E2RrSR8y11tTVATEvn6SYMRtYJBuZhQ7X6nQPnB3FPZpzVza9Ag9hQOGzUe9WAuqZnk6Kvzr44
04xs/TzE3KfaplvPpbtyS67t9l2ZvnIBc40PbXx75n3KmaLRgz2doJAQMLc2zqg3Pc6xDB2FctTg
IXOrWGQ2A87iv3j4q/iJvD9Klxcr71Pz/ZTXyTJdGfArMRskjA6QzSkVDucGHrE8PpcV2vVHKz/g
cCJAdK2j+WTqCuanRO4bdqwcw0Pb20ebGawyoyGYXxL10rk8hKhdDc6+pxttOUp06wi7Iqcf0MvA
NDj4HY2//JrM/aTPbMj3NNR8jaeXDmfUhClCEvO1Ss961lE4nK3pJvpXUcbLND2FVRqA+pf1tZw+
Hfs8F4LLA41E+F5PceAgBuybc1M84umfUG6uecmbTaMNq6bL9qpzzi0YoeKu1PfKZhyj+aWziyLK
8QwVF46K1LmEtBv6RH1HwC9MWjtsRgPs4pE5bxOzYNTme/AOUbR3jKPj3dP+Bq/sMlTc9bju9zG7
1U6ZwU1pF/plPfGbq0WNUK2dWEU98RNDsXKi3s/M3di9JMZrJF91WizcHvZJ4mGOWS4ti/jdU9ay
jFYaGIoLj+dI990UWK36wPEuQ/lSIAuj2e6Kf6r1ps8vg8sEj8pdGhk3t8YspVtt3VPnO3HPzGZk
q1fTri4OU8eXlKIqw5Wht396cemyi6mDcn5pVYbsOlrXAzqXcds270PWLhsAR7OFTpiuPTAsupze
vki3DXgoyDcvzwegt1R5U7Y0a+9YyRPzY3wtizbCnZYzU/eG6q4h135uHzf9Rle+VBNr6SZj4MVv
abjs1RqAbEIX2i31lpkkGhYAFLjqqUAZMYgYqn0Ter+t8uioVDtKqGzyEPG7GJUES+5cxd8p0ehp
ToteHkwP59XegKML452DCbAEIFMQdUAHh47K9CB1OScT4pjENwd9FaOLizx7FfZjMMbcuNmMOoeK
sS14B8klUrR1QWTqc4JUbTJ4p7oyLDWITcV3q3WLWut5B2fTqhDrnvMceWr7BO4NXq7/K5yLqdwt
YpOH4S8nvbpOqMfAghoKttj57iN9USGnoHS2Wk7L9N4OB2A8u9r282kajyNIYXucGOKnuuRNquZq
QlUejS+2PIfFi9ZQYHUxrSWhxBFKYIsFDVFa35vsrSTKqk1+ZUNc3nYCf1L5vfNeKP3ewOBVaPq+
tih0zZ02hTDQ91TlgunDRUdbmnk9Sqe7mpyc7iOSX7Pz6KBJtAZlwUnv0C23T62m9oQeU75NsPEa
Y2d2irzXmbjpZloSi/Kv5UhupY3aBemv3h8m211qcj+xOlxh+i2KVaxfSxQKCzm3fikbnziKDbZ7
Js0/auWna54MMohQ8SRFpoBPVzxje3D1lagAogW3NdojZPnypS2evPDPRHctI0yTUuBMYzqSbrwk
dvVSod5JS9cfXMh+C61H5WOXKKOzjmyu14ZjS1Vvmtw1IVHZCrU2iQJj/ZVXmp8QJ0Ei/Hy1ncxX
SN03Ie1LAN5s1ndaGa6hM4MomUHskDmJZdbgJNH2JhndkfjDFzmk6zxElMr+16SCZQp9qwRF5EcG
7a2ztjYqr6ZwEdjYfkMF6ma/bvxjx6+T8FZ0zR1IoEd8JKDBIclXOWVjNV4ylJWO17xY4YeQ6TZH
ZSZzPt7sLcpox4W/xP/hy36pKNep2FbaidMd1IpInH2a3PhYuXZ1YYOayfOnSvE97zM3bnEC5JZC
ZZtXu2DkxvwCfgrp39BMtIiZ0E9Bf1n1m1sf8GANTE8f6luuQg/17mmM5aI1D53yOc41KM0joujo
W/TR0Fw6/l1j3Htz5DvhDnpwU1Eg1m2+K1PyxEm9cEx0OR36cITwMk0oZpezdcMPOWQOCApLFT5H
R1mQEVvsEY9e9NiaMD0hmsVJiecNNUTcvXrFdXAhAPLLIMVLIcW7YFO5VXpiuurFAw4t5HtPABTR
IUsJ5aciPu9vCUKVhu8xVU5S3dVO7BuTtcnDTxtIqp9pP1FFmLhmLQ2XAA5Goa1xwfnPg1LhPFBj
etU3+uJsfrTJuhHKIqzqrfQGXESDH4WPkg9oU7w1zY+or2gMivxuceMY2Cc0+ZNyuOZ0f0NY+xM2
I2PcluFLpBEvX2cvImHlcMIU/RkvDIAEfHIDLWRxtI0LpyED/jaZbdCJbdZ86NFBU49x8mjTDuB2
I/VtacHC/3bTJ6WkOe+05stTN70Z7oBMzzXvUshXW9/aBtM2rP347CooC/SL6niBCkOVRu5S6T9H
hjGnETvjaTueGXUHHpM88hyMiHaxZyNHcnzX578YbbaH6hNxNawi6g99y/iphc6NL5Djty4TGt0L
ufEjGjHXDEL3Eo6sfQarmXZQGdnJoH4S44ui6vdMYcppra8L440ZAfyyYhGXyMjCD8+71LQFOaWm
Up/00fNhOjHCvdvle1ndY0HTuuJVbBdYncUjUZqmqBuauFgqqClHPVnUvOg4HecOVwId7FgBzwEF
Pk2W3r/auTjl1pGcD+MzE/yr4dhwPMTDcpPI9w4HiKrpq7n7DV1lBW3cyBs1ZBX9xjZf0bSuiNpI
Qefa6UfBscI8eb/TtlO5ybg+mbYBDvXjck9G3c/TB99C2oQVT9g8JRA7EDYjhkar/NXacINptECn
hLUBP9JPWn/alHQZrpmYCaxO/+4VrCE8eor3O48XNX7XFHfZ2lXQTb1vtaeQYH/XGl+zCk0FAz2M
eGnjgoxKgPF+n7jq6mndDDlKoNKxzaGcFYXv1Njo74Lo9KaOMeQdZ1Cb0vkovGipx1lQj4RMk3UW
FvVyDi8lD8DL0Y1pNcfXE5hlbgU2kqj4KTIAhOibkxe1A4L18bto0C+oqITdagGe8gAoWSkohVWH
2ghdBDMMEvQLRlGtPIzHEfFwaG3Mjrnk+TZUatwObwjYNoIRPjjiCqv10eMXGPjrDqkCzjOE4c4k
V3Ovvrg9bqH5QDm7muKrkR/trF9hTNj01D+tM60c9xANB8n/zUrrIO6/RmtP1Axm2INWXFzlCRUv
UzVi8mK6bdJr4/w2wCau5W2KqV+Y8yXiru7dz1j+sHYq57POu6uwsdlZ829nMNCuq/xxsnwHiHYG
SQKXzuctyvWgwzzuNXSZ2Nu/CNwNsuFcD2e3+4qo0qrSRUU24E9nqi9fakfwTfSoo72OKigHHXYS
b6GO/2q0LhY5SMQqixt4cJvfDfdLy0t4FGOZYOmyWRVtsgvDp7GJle48Rv041Upg08JEBZ4SmIKc
qiPdzN1Hr9lBLSPEZfvs6Qx0isANo6Bw2XNIzp8UqsIwkMyZEbTNS5vM09LF6zp8lO01BKA2uqfF
e1w04W6WWTDjlkTc+gF7tOiYIZlgUDK0ZmWAknLA4sPwY/Fe9ivTdFaJliwHqH3Fmt8FB4krIMld
k5lTt5JDU1gULALLH36huu/QNGInMijjsbp5X1lNy9l/zWz6or6pPQRC7AW9DpmusPVBztwI0nrb
Kb8MgQBHAwhoV6Yif40C1o3tkZiMcWubHQ5nWkkNo737m7g/lYqliW6NsW80DjEWuE8mRATWc8I0
ibtJV+FaWxMhTnH+4+IxqsmdLq2HxCszSsyKV481a3Srdn633BcaMxPFwrgV+rtm7hLTPegu7r2m
XVsk/aniZpXrftqW/QWUCQLQo5BRq73kKjFjQe7sowwT6uuvPvlJwpPN0/KMbpfkdTBiEMksAJuE
Mr/3R1zPia2+Q4BvND1cOTknFpq3Ni0DAkOCSKQ7hTJVwzMbu2HQu8Mqwr7hhg7nFiYU3O4Cu3mo
GEAjJnuCmSLJItUYRmoN3Anc83l1UzXkSmhUC6sC4jFeLGwFkd2+5z2TIID/Q6tYWdy6SPaWTQiX
TI5vPqUKJsL2HBWk+bQWFzcAtdUtZN2hHsKm6azC6nuqMZPE/WtoPKwahFHFocMDFpMeDCZzzBuV
CR393sr/mfkUFAD/WvVhR6jEgN56INnZ2OkqmQKS0Sf63aP0ieJx6SrfY8hsjaJDoT6fLBLqZqHu
21pZ9Sa2NTZfrNore+JCEyAp5CMaAoZpcLZhFvt6BcpmYW2H6t7Gg7Y2eB9NibxswLaI8agaxkUa
/rUh8T6pHliWtdRLifvbWsdRsq8xWc0YTzuPdTi5RNCkqLqRh0KryCw+mpryOlnG0gCWKvR2o8di
09r2q6lWOKy8gAQPL8WpTCRCOTa/xRAeS8fczGjsqpkmKEJFiUG6zvNbqCvLmbILX+H8PXSdsXQz
HDy1M4GMeLOPesFPYn1lc/4ZvUVwyl+ag3OYbr0Z7L8uuXbR+Bo50aPVnrVc5ryrbXTVQIOiCR1L
co9Diqg2Oc51uYw6kPDQuaZ5/a+RLj6SRO6suLnBwW1EcdDLR6XIQyw1RAdtcohjWJuhnnipT083
F3O4T8bugNfpn97A5LhG9VEldwiXppS7Lv2y2+hsOaCuWQhPV99qsHyZF+gO23VB+al4a03d1Nq1
QAgdc2223Tsd1VAw22LEVp/fbGze7BFf5h6oO0Wj/t4RF6ENe400lFzgD8/m7tKUDPkFm8owz6pi
+RRjG8VKnVez/Hbbd5FspT2Gz2PozerWiDIr7zZqm9JG23SVVN2mtQwZlqD2m5obSXm6t4CB7VRj
cE4OPn1pY347mIGHHqKiwbN5+VQSId+KfYtvesqgBZ15JTjTsLC2s7HqWNFeNd1wL+J2f3nSxi7C
Bcn5q16MuF7n7mtivcfAdr1+UMfoI4YMasbuX90rP6aCJm88ZMgnrSVxuEGsV69NrZEIGP7VOgY9
zuZ0OuFHOTXQwOp8qKJ10Z9chKIYYyqxH62vtEMKnVVLs/zTYB28ET9wuua6wF2YZIhnX2LPPaeo
crmotHIdRSuhuoiEjH99/WO0H0b+kTTXBJubrSxSdWU1A/E2YuekxWp0KAxT65woxmMkgmWG1mEg
G4LvwSBE5jy2N/pHzkmYtA1WRpntquximD+1qeEYOUc2F7++zO3NJAEt7GKTJkc1z4JIO+jyqlTK
SkPKM2PpKlMs/ji7qLzt/ldjlFfdxjt1yI+Jjc3PGYBZbAzHMvrU4ogd0zmYUQaUV/j6xCWXx7b6
kMVLXyGmPqkp427WIUk2CgiPEalLcmd0/NrMEKIcgbbo9mAxpXHSWU1ZLXCJFdsYPqTIqoeCCwbz
H5h+v02IDlgUef4XJhX1Yq7cFBNNO54oy7pbgyz9OHHO/F2R44QtN1MCJlyMHX2oFejDZpq2Of+i
T2tA7auo5qCFMI/Vgx5jslLC5NQCvbrzKSOoQ306D8XUn/HGPO0cGHXibJXXTz1HHUQqWurkUnL/
xMlSd/9agYYTSeCrBbcEnVk1ZA0dGwusqU4wk+R+JS4FH5C5CTscK5duwlesbOrwpNvHssqDbvwn
WnorS64qR0foWm3bdlqreRdk9anmfrLzTRluemWbZpeMCY1j8jCtj6Ir/FL96Lxf1x0dvjQE6kLY
LNf5VWNslqmIoK0Rqbi9uhQVOzGzdnoVono7Wugahwq9iHEUFR01Lx/9JPKG9y4f/joogAGNiIfu
v9g2zmGcrkwdcVaKRghFmKzaIV7NHuTuXoyAm3i84/BRWF12Kl0vSL1kKftDOSzzVnOQoUVggwdN
2Q848zuL0qt1vgtbBm5bBDn0nFKdMvNYV+oypnBwGzxwEDg5VgGEai7/S/p1dAG8QSzC0JoykHYP
lKvRBoloI6ON1nZPn/9XmBRrSrhVWBJahiGMNkU8Q2z60R/icmnFyTZzVciYg9XtIvBnKPSmXjqU
8w7OWFwWUCXRM2jWebXtN71PyEp6kSaDlZK/amBcKOWrLJCsFIZc1eRLSAwskcmVNfzgm8mRqNDx
eAJMmWQFRpzZ6i6eudVqZo71Nent3igQw8fK2q3mZZb/GbBiSJUh51ZSEydGJgd0e8u+Gde140H+
xz7SaqAUAMK2PHqTAqXPIPKSQU7FtKr1v8TaFkqznuCuHKZ6mCroL22VjNUgtT/LefS9BHv8RORH
EqHw3bplypFSKJcaFtWgL2Zuj0rMAk02jVRBkCDCGfNks2s1KKPROs602zkJWmOz0XpxZuhN0Hho
hJB15oSVtGj2DXxEMD2LDj1RPq705x6voOeZh9YsQ2azDRw+bv7S4lhLnsKf4TFbl0FcVCVa6NnO
0aA30OKlE/50TsDWPPIEymxekaO56NLwNdTqwERvbWp6oGLlqNSE82hG01Yucmz6XIWmfGQZbQj3
HnRlgzuLLKGN63xoxURSCJFY4X2w6+0T5DeeXRI2wl4J+vJp5iM2COJWVbJVWvNEKwAsUVQfzMcM
8uYzlYHS39N8M5if7pAi0fF+Y+VaOCEWYAJIYni/nOuUtKeySckrQGNEKoIWfffZNleY3aZ+kdmV
t4Ovs+wRakZLloukDstjP7bWurx19rgq3C2VSsjIb53+DjcbDYUg5Wnd4RczhrNXcEdTLMrk3XMv
aYNi/TljaLQ+wx6jXK+Ctcu3IXuy/88B7glfu2IqZ0W+GRQr0jRAL8t/DGvZgU35OrVrq+RfDpYn
ww3XSekEWbpszC0+UW20ApOSQwqNWKnontrOnbO0zXZkdiTWqku/IwiqtL47zdamN+7CZaZf2oiq
xfkkTuzWqM7ki/TLapZw/l03nq1m7rHLZct5JjAs1Iac0hpmTNcosuuRBsIpGlIUZcPpVVZ0XYVq
BHGFLMVBSpvgC1kwUepc9cNPqhonQSsxC6j02iX3CvBvbK5txNvgBBZyo85ciZ6QEFMcgij2EXAT
XpTvDfVkdmS36cOxZpow2RPiNNFEpfPr3LAkrDe1PCvNoRZrLXlIr1nr2sWsnjh4SJDotdKo9FTm
WiDQwe3pTLe5eIhp29mdr+cU1xPaJpQeBEg8WkF9NR7qdvMkeiSyIqwiIKktKe+iqvJTDWXKkQZ7
D2EVCbU8Zh1KGMkkdnVdi10n8pWKa8GQbI84dJdST+6zavv1TBPX19pyyMtHN352qk1WAtGjQUhn
2ifPlOn0EtefcbHx+p0TJ4cO5cJM2rEgzGY34fwjwsyiq869em0lp0bFWZQEVoGXNg2gVEJAQU0r
vmek+jCd5Qrf1N+MlzREBq8qxttAxc6N8RwFuC4Key2y7i3O/kyPQUqloGuyuvAe26uk3Giu+HYm
usGxj7b4IXxZKdsK5k4v2u/OU7auTt6S+aUKhpYPWCrR8TjettffdO+hDJ81ZHXz4kb4vQnEa16a
CCsq0sdZvdbuDcUEgQzCx96wLtJ96W0kVtuQKc0kcIE5qDiD86w9DnQTdumrYOsEKIyKScVzVLAH
cdWaNhKPZDk2yYs5vHSUArN4qeO1yD9wVlGjblXx0ucF4rHx1rtfjnZBybnWYOtAnLPq0CRH8FX4
tSPIqwtKr8s3M9x44WbS07VTbkJkfBUy8647Z9p50K9ZsYqH1ywzzoW+lzAC1a41xHpyXpv++eQp
dSxMe2NxsgwzEFTd3HZBEyur2pZrvNxbKWd8ldOpHZtthFahbmbsdaQO8WcGsdPKGX2muSkyxseG
eHSdvkh2ipuesHzY/c4kVyG0rzLZTUjn+ngvHWDkLflNFlBnHG1lYwdhox4T43eI6Rs46LC0tCR/
sWFG6Sf84QhzuORs/sRswxqcQtX2qodBTe1v7GkNUItNaYm7VH5avlk1t3ZGONCT7W39wCBXSecT
Z+cuVk6dYr813T6OT17+j44nU669fWgE0STGJlU2VoK7+JnRh+2t1NtFH0U0cHsdanKYtq7Nidim
q0TcMTf4BBoR95SvmLsXSG+vFzjeudozp2d06EdkIkCT2roVJ4NslupZrWzxMwu5ndBxMeLFx96g
Fq8MmdDKdxP7AYC+Xf9l6BTBg/r+UTWPssS8ZZBxdOC0RDmjk4Twlc1H9OXS+W4SdPFf4fzIMbtz
DPm1Jy6KB1VWukukyKvKosBL0A3OFz3Bu2uXn9aEm7/DWktluG7cEHuXniGbqHg/SrjNTfcKAHHF
KOZ3BDhMLdkpNQMoLXQDzdggq3EwLeK4IEBtjZWG+oLuoPHo1RyqrFbBsldwHY2de3h6V0N1VzV8
cNLYuHuxuhMLUgeKgjbXXkNqWVnxzzIRRBJRdBp6zAONbfEE0o86e/OIVVEz7PDbtpu4YGZfJnBw
48NrN270o80IC+bvWJ4KncPr1ZYHZuZ0SCtU9589uosG43v8BJLcKz3b5G714rXHOCKqjZ48VQFU
JzZhgOAdE6FFFDOrjrZsbHeZecc8t0waEN0fSxzmiFMfFV/HVWJjR+X+i5n9au1LppayNLRb2KxC
5zIQDWXA64dXDZjHgsQa1acLCZqjm3+GfjdVjIXNgclGP0INlrfHRLZrJfOQol/C8COO5jcrpTIQ
2knFfC+GkoSXi6KngRt55BOwGeT5KbcQWc/w2DEmt2AEEv4q5MqWP575Lw+PSPlQ1Gh8E4ODl+JU
o9mpmG8Klw3oiity4TwdnTTDOHbBmWrQ7WGZRV8DwIgxZzR2LUUn8VAzVoXwEOvJsnRuwlR2uthb
lXrwkGoKVI3zRihbUWxn9W6j5ywoQfPjGBZBpMPOckO79jLV93nXYvO/9N507Cs4Vf6xEvG+wD2f
JKuxea9NGNnvtMZq6AW4eEmAauwFZVGp/KXDoZ6Z0aw6X651HGxipoxVDNSCXwqq4q3yEHbTLONA
6b0O5aPcKdHdSo3FYD88pPkxomMlj949Evhq7TThe2cYsfRIJrOqSwyQGo0mJvlHRg/UUxjCuIyE
uiSkI6D3MbxDmL8MnJ6zim0M1j7G86XfmNS6GuHLbBiTBEfpTHNViPLQVRBINa5CY9kSUSjsK5gd
F78Dy1Li6+ffMvuoTod53jvk8SqrwXyLcc2X24hWC0cQNpWas/EmALR1ajf4HbLZ/cK55zrxF0Sj
iPyfk/xY+cHDCsudrvbbNtnrruqDGvkFqq3U0Y6Nw83PoZR4DkA3b7qDHzdgYgRfJtUBOrMZnsz+
VUWIpmVnkBBsGXsP2htDYAvb2JvfKJqWGvKiWFOXrfwZlB/d2JcKPmGs5+Z5FJdqPBJGpKW3of1x
5nuErbsE1xi8swtWF6KgR9CZKi+aw5naH2SIvMEk8wkbvWtt81b1G2ePsWGZZVgRopqYgG5Fik4g
5uFgWbFvgSqOE7d8FujiRa2wMkdIIAnLCyE+jH5t47sqSaglEFV1l7VNqUwvkyjYpbpV5OJSbDDe
Kt/S+NeNjzQHeoUZMJ2P6n+/cxkM4FtxRTqnC2LVvk06TlYb2cF3oX7UdgdVdUolyhoyI8h+iLJ2
odPlipvCzVkOQaUngSGvfbivq18Ls6d3quV15Atga2lJi/ak9K0QDiBZWSF1SPeRq822YqWkMZcN
2rd8/jRwyqQsJqkTkPkzD/MqNEgZWgs+rDW1PPRvxTnVVO8OoVskU0wEPVeU8sAn0fYpz/V6F2WY
8pTp2hnjnQU2QULVVDdIm6OogfHVjWvMmFS+S4Q6lnbUiehx9HPeGhh/WLc5bMI3+9KnwwfFp3Nt
a+56OMF6jUc8BGv0ODskR2tb/dmSeNpZ+h40P9lnfJAbEdfUA+CgYC4OrHbTVoHN5F+pDWsLhblh
r8scIM28j9arnlxl9zYLZB2//fBV8Ul0xPNjNv8O5i3q7+T6LVu6wIrqA60mldZi5C109J0uFVdC
0QYXFednDE6DB5eIoraqrx28qwYn1yE98AhOJKWVYE0MwrJGSIUGCflYAYLbDhiPy0ABD4C0t7Xf
Z2AzowSXBEJa2lvf7IZhzxhbFBkbF2Z2QMYwEZEXmhQjOAQM9A9ad1UIhBSQyHr+7uoRWAXVUL2p
kq0W7ZPkAS4QIzwz1I8WNq8i56esM78zckITYhhoc+W15WfiDK/C6k+K4a0HslGJjyXhAdPAi1Mv
2+eY9Ho1osxwtIddRfA/KFswZCD+M2K8qtpOhqi1vQ+lBIOoQ9LOZvz1w1dDCWxNf1E3vtnJMpku
I/itB4YkvbuBp6ojvzq0f0f3ZGpbe0RI7PwohQ6fheYvkl89roNROFCq1vusjpCoM+brkeb2J3xe
zs+PvonalxbJg2uKh9OjXSN1Cq375j+OzmO7cSQLol+EcxI2kVvRO4mivDY4MiV4bxNf3xe9qJme
6XKiyMTLeBE33Fpum0keLOq/YU3+c4CFd8G4E4aAn2Oco5yj1olac905sCqM9mJN4lB16hCKgE+U
ceg9cUOphogFNiE+tnKfJRtF+xskhfxzNCMeWFH5PImMpFWAvMEfVl4Knk1t3+0ExCuuVmn9Xqor
DAhupitRsU8SFhBndgujB7mKQpjCXjXUVI94zZIYA3YGcTBiWK7tN5H8uNWDlK9VjfrUJq0NtLu7
lgMW8iJp3oeMXdP8VNtYH+sLVatn1bS7UeE2QWknvI3GchnNC9LHOcYjq4ZftnycyRhyQyIpvNED
D/tPZiu6lFk6JPWNSfYUeOHRiBAykiA5myT1QDkAdJ5i3vBteSXAe5Zz/U8THRcwDtKaSYFLmyju
jeaqsulbSgVeET1cfPFOIePgbCIjZ5TU2KPxrvYSTb861NzWrbgA5L01R97a3XZETrYajrn4vukR
UZ/s6HlmAlA3bXKDXYMw87qLm79EyyseYWy1P20iXZnJk8ThOcKoxpHUrrMphvzKPGeJ7mDz/OBL
aW9GmGKjqS+jdyu4VHVqrbgce2xLgIwj9iTnmohq+DKkx6Q5OKpZj8k5jIaPekHOWJAcvs3wkhP8
pKkCBwWats+739rU8zXgfp2TFbJjaIm+4pXqw1chiDNnhrgTRuCAu0h5z5Swe5q/1OpWubKPzL/7
yNtXXr0bMYS1QDKFiSvBk1z19N1CNaIcYx3n57h596AGOKRRQrvG5SlXcCpw3FaqxIyCvUEGxmc7
xPcaoVEpzEPi4MbZibzuvRuOZxLFZ5uI35iyELLdVYUQ2bPIY3eF9q2Z6651ygMZGmOxGVhuQGRy
m98QcXJqna1XgaYq8VRi6h/d+LdC+Qsg9jnmn58nB6SDNc8XDVbcjGCbgNYpiE7gAmfW3KSC7Dy6
/TL9xTMXa3nvlquOscU9RC2QtrVNgnAckiMKS9DfRr23RQ5IDPNsbe8Kg9MLuXUJMFmMbWQ4Bn7w
Sc3w2KTLD4M/mnEKC25eY9BO7/wKlTr7rZiYxZJ76h+d2TzEGdVFRPixecfATuz45MCPatCoyfZ9
Yoe9Ewrkbbm3U4sZLMO8H6GCoTriXzNc/AqkpZb4/OSzS5lZlGt+Ym4+O84SA11LwoWB5a/EJHGh
87etPkukkIaFqg2SygXuVsdHrwaINb3WVCY0/vME4JyViOZvOaX3yLxrlJrevGTETKc4PZWNufJn
OE04Q8JLFv1bfMhzCQvpZjBrxsRAyeFV4Taa8QhMm344ls7j2P9lvEdldc/eZuKraEmEIU+7PU9O
mEVFal26ZsSUPSKXb6d829k/kAjudHcyjaPPJ7ua6pULgqROibEjn6dgxaICRjM/qpLNRnO1WSZE
T528WCFTS30zckS5EWYooHiW2s6wnhZyuQblEG+V/IrzC8FOonGDuXfK6xSwgr1Jnira46sPb2ME
GLQFJPwr8u+Mh5aLCgujX4OJiqC1VWw17kVBbGA4jfDZGaZG7IBFv5uJJiVJRibvPgSH5jT/5h5w
SdTv2uxkmUe/JI6+iLf5TsE5t9SLjRo9ppBPj4U4xcFlAgSKO7ffTKQqFYunvt6IsllRGLZOoifL
tU6i+OTxx4yUIL5VhU20Ud+1frd1JPEzhg81PdYtZj083DUbVFETWmV7j/+8hxAvsEAxwvTvXfqs
gPh5rMQtjHAuTCQ4Dyt3zjfpFG8WgYRnr8i/+uZSLqJYe3CQNbNv04Uf8zpOr94Sq/pT80UhBCtW
A2G1U+Gj25668EAD5jBch/SKT6q3NmP1nOAps4hdyfYb1+Bd4TJ1FTzKAmoN80trA/aGmGAcimLT
djeF+bHGd64eho5n4zsy+EqO09YjbDlW5n7q9dlrZy66VGrMI94D/5hXD1mBBe3SORcLO9dcXSp8
hG304M271DybELaK9bjYd5nCShYLfmkfDEmcQdnr2eWznACJwZhAPzX0S/oKt1F70pDcy1c/vmYA
VVT4W6hPGirWWSV2iq+/ePWKdG0MZ3sIL7Xe195zheFIo+fmM57K0P9wmyevHe8rPidxBaavK947
+7WunyfPOqmyuCbBdNIOd6CcBV/KLCrtPzN7s4T8xIXFJ8HZy9naCVPsxmk4gczkrTqh0ye637d6
+iu4l2Q4+w2MC2azZnMtVgBPiBWFFdxR0tmcP/AAixyPBDZLkJe6MFcNnrOxYcXl/9Sa5hg94gE7
tjkQAf9NBx/a++oV0zXIuoaFW3Byx+we9mno/AbB97zMYPJbBS/ugIhoPTiNvFnV3g4emNl+h3kX
sR2pyBoP5eeY/qnFz6Z4drxHgKMW3GVwSKAOubcJQnIfPkaw6ML3ibPNw63QOw/JosNg7Jq7M15L
Yml+e0pN+5jYf8UQXseaSEO8mRJ+dZKcBy960sh4IZECg8uRblBtP0NYr63Wmzl9sMojsEjlkRN6
lfkqZss77KL4R+EkLv6cSe9ySGTMgQ9Zn9zHNW8IfEvCna6Wtu4Hnoi+gKYqWQ7m4YaqX8aBn7y9
5nm8T3Ds2xGLfDj5k3PvZxETJBhwcR2jhqE02UQdnsZXPNPbcpbnOP8TA2jqwoIv9uNbfA3VTOoY
z3v0GjjPnfMTBObeIrVuq2SToeAuKOMIvADZkrTYNey8Ziz9PuDiEFZzzmxtkCpzynSt7NMCLy2g
RPgDUI+tTYq2uCEXlc3JqR5bFpf8DqyuaDAYNqFzbZPHvLo46gSpjm2WjC9ptvGaB9dD87rPcbaM
xyyGS0/Y4rBgMxU+hnvTXv5V0Bxtjzl73aBvSFavnkFylI6jQEInR5poinvCIx4ChRABd7xw3M3a
51GDYStd3FU2rxqoMsRhfAsCrpsK/kAihszYTGF1bP6OqHKlr6B39kinAht+NpHfHIFjTgsg08Xp
UEesAnoKNVazFiAWK3Obxi22XT08xiXiZmex7YqrB3cUkMLb9o4iQx5KqASRI77cbj76XXgvHTR/
3G48EXKStWyFA2NcTXahiLI3uHZKsVxWvgwIQAU3gZ5DC1/hjf9epaa6TWlA9GjauyydrDzfWkWq
905RJKd4HsEGJ1AFwjuvhJQbJ+HZIq5AyG6jtRGvZg+STR5zdpsjRrcSLEvEIq1XhnyJRl/vAtON
f0oAiIYb7t0wCwgcxSE7PH0we3T2PN2LUu1D8q52buKuJWKXjCOC1Nzzi4udn+hpXysLdTiEvRV0
6gwmoGbSUBeSe93GUjAHW95jJT5POpjOmCT6nYmlFnoG1gIFuSuH4bDIvIr7Vo9lvcm58llc8Ps6
80HO2w+ywq42cCJ1Jee+0OyhQ5vYG1bVa76kyvwJVpCLsst+ee1bi7eeNYyYbh5P0nBBWTjBhyt7
MOqywceOizu0vZNyOP/JITYlF02fYvo7arYYxCnTMAuq7tw6WLIUcwnrxELJ65P2Da/kbmyDfSq9
Ddx1FhncSEfC044yUVnD+rvxrJ5d2KwtXuW4PTpZV1wybY8P4aRPzpgAjPeOeVqQF+yfLAI1Rq83
QeNd3dHtX5qODIZd1Bjap4IF0cqyS3vc+27BWiT0QtdcqcRD22JeEIeS64IgKld748EpdHANNfeQ
xSbJ0ycdIxzEkVeYyPgmv1/uQt7xGffbuoEAQ7vOR6+dQ9W8soK5qwSTpxdm7452N2L0NkYx35Li
vrUhf7Lmtqy/aSJ9VDmHXntbhyd1xApC1DfdXicH7+mYrmpjeQJ63xZzsFnk546LMF5/Nor1Ngl6
/LvAX8T8oFJrrfRfCv9iTAzzPqGh5jKVpAoVRRHatd5SQCOgczAjW9uGH4J/Tvj/Jv5dRKfQuPxk
wgoCDSRJ/iLd5wXnne0/917E1XOcE8k4pt46s/0GkQhCZIJMYWhoEU7Hhs9M7H5rNNnaMrRgGCdT
jcJz5y4BqbZo1kPtrhDQ4u7ctnthvEOiJljqe7vZvsbYnMl2eBe3jQnYzqwlLF7137nPdwPJmcT4
HoN/Mrn3xbhq2ZROnN+V/tUYraX8iAsMdhmX8uXysZVORujqYpqsWzGuaPt7uei444BliBsRdqkU
R7gQfygNbnMOkOJjqBQRVrjKd1jw1ACICHFkn6n91LlXtkC7OCgeKxqeuhLfM7k/vK2837ckWY5l
+yOKl3S+zdGlT9l7egPqOTYjg+BDm4FDmVdhOaxEH+7a+kKm6CsoTkPJPaMx93mC+7qK898Y93XG
+1MEEL7b94rdWxG+2+lz7lj4PmKfd4a/dzvIYJZ9SKbm3MF9xAdTDV9SfTXjoXV/KvenZG1ZYFbH
zm6M9S7iOYxlrMkcnuIRbgyxIru4Hj15jPHEVziFrfDXyQuanCBkoutPmvwmznShnykiQC5legyA
NE3PMb94iJgS0PCa9DUJnh2ZcUF3sE8bl6LvXqss+iPAyg0tfC7qscLFis5WB5hMbbguHZlLzZ5p
ib2VxFOBGMbkGF2LCwqy0pTdZr6vPvR3BdOwG94Mg7MpFQdfXKqk3NTkPQ2zIkLtOt8zGBzaPzYa
WkGX/zGEAYRks+qsgvIJv+Bdjvo6uA8jmcQALwvdAhYKsrvEVzKIbtiy1m3tftHz1a8KpMSM+qaO
N83UXlxOeIpPXiNUHosLW5R46sOre9qkTtXwb84EZ5MmDQc0x9S7qjxIDBAjrndn6EgVdJucIZcj
cpehoVqMIAofGrLFUoJw64WxS6V5TiN4WYW/Lg0s5x06Ow3QxYoQ4Yp0yioLt23wNnRlvXZcTYqJ
6AIEOcb3GTg7V1hPP8q4Ye5Q2e+Eoc6pf20T4NZiN3xdPhmDcesJtlBPj1zQI7G/sqeNEBAiq10X
wl0PJomOCG9kyieOxQayEkE6u4y/igGvBd5u2Ch+K1j6VkOCxN8W2N7wURud6RNtLYgQ8RubjfNk
Kyb4RD+Hi6WzAQgta1wijYzomSJv2yNkhNTDsKKIQH4GFqYIwhs1EK0YkLOL+3nwmKIHH31fHSLt
vFJLtvdzg1Kn5ikP80scFccmNE6jiZQ+Ntekc54rvyA9Q759Rfx12vCOIwBWYRHk6UF8VcIHz8Es
2PvSTdDow6NKun4lMdeeArInNBVgtF+35Pm/enzGRCxL7+x39XRsLXTQfARDnDp3FhaEsipeWjG/
joDLyggYvAnlDrPLYZrHg91gCjBjdOQ+ix5qtj+eBLxioqeM9lcjh509CST8qJ3JAPQ9YuaS6ZtT
bkIDMFAfGgQY1KOXF/hHWm4o85sRmSdvcaf1iNh8SWZCLsKiJcLAkq0Tl9VUjhCJzqV4ROVZfkwq
+Tbq4F9ewM0wGgfHFIpAT90KqJrACXsUseLbo8JC0WsScjZNWf7tdRAX7ZK8js+hlZGqFxNIvmEw
ABg51h3Mql2jnJdMs+2rUpDZTsPGFVOF3Sw3uYLWudYHapmZvTzOpuFt4k7XFzKV/Zpmk2+rnTZO
GT03jvvQw3nNM1D7YzvFtzE01CVMA+vdylmhUiBQrYwwoTBoLkn50tHX+2wAHDBah7GO0KqhLQEA
XRVGjl+5qp/GYWJC1M5eS/tABeYhV8gfQ4HQHssONV4FxfM0t7xdmX/qf/z5pAiKajZ2ECXOczO9
RpWHPwC8biE+o2aEGWMcG5cFBnnbDzmTlHbxfDY5ZpHEfjR0cwi6d2CRd6KXGzP+TKDYuCAHqwnz
S3YHmV3q9DL2mtsU4faMVCPbpZG5JnK3dX4KiNKW5rz3PP5iJ1cqzNd8dyWZwBv2wWk8Q7/dZBof
P+tYRWtG4tzK5LcbH8t0Byo28r8LH1Y9h0awz4NdkYL/ah4s80dUCHWRu+n0S9FjVIwITo75ZmBo
qNru3GTBeRRsLmCaxLFPNvdtcMW+Lnl0TstUToWksU+bZwz/d/3SYDjfdx5BjWuvXzGtrszq38TL
zGiFC56nsak4Tt7pzsRICqjjQQ0nPrHbPjzPfPSo2crDvZPxja2fSvwIlKivDcSoONzL7G1y3rKc
KetYoVPG42MefUnCOPgEsva1Lpqj04PbcR8jk1N3y/BBd8iQnxcdJUPjtvGdN/m/JVGzfMgDtoIC
/4wRq/VCeEHtKluqTDRJD/9kKYnOV2BqzDe5L48w9/i4PrTKg/piHKWfUXfXfEb9a9BcM3aqDgbf
IPBODbhqwSaviqsr+LBLF7TcczTLBSv9mWV5b6X+T9ZbnxaTfZwa+zFwPhnMwJbH+QesyGk9pFSP
KqCjaGtHNzbvReD+c2KuMOitd4WXv4dWCWMM8H/tTGzniSPZvmAmxrXC2lvuSBKCsxoyjBcm5mDQ
vMVks1WlbSeznqZZ9iucEBgripHKZyLaO+3m3HF1f5UkJMusOWRqvMlgAPXdvcwjF8exfK88cyOn
6aoGzOAN9RR8lmiyQYNi31AehriL0NzJDDVtjssORIQzmuzpq/JloN4EfYpLisHFtUsYuk3s6zwW
qwGKQFC/GwKXSV69hQtSPA+nd/g0x6BQyI4LbhXOJQk99DMAddx50vYlteqLiMj25rzMfhbiRzbU
tZHGNjd4zad6m4bhg2/C4O2Dg4HVG3NAT9xvOIQ08CVYu0BX40IDiAqnqEmqI+6SfRuBkMnpDGcv
c5cCYk6SBEOTQ+gF6n/iPjT1UiTm7aaYRWkyvQc19MXJ++J7OCDuYVBKzYtwq0tiJluDCprOMV84
vXnKRpKNartLggGEHHoxT8yVMpzfNkSog6IPB/Ng0csaIX3qLL03imDbNjEUpKrYO1X11Nn12SjA
GoGr09JA4SHWpKzq7M35mxy7ddsB0A8hZ9bVKo9apgoBdCC9DGHzV8WCKtZxrzNozoTPz3qedhXs
oxxVHWYnuyrzAE1vX0GhHkNc0GTWPnqz1jsOI59QckxBR3lt2v7mi/IiaQfkroGTxuzqtWuWzwa2
88Hm29O2G9N0D05cb+MxWwjy/3wnPZQ88+Fl3kdUpypLHCIIpa6XrGPDv+/H5seR+X1AUMNQ4ZX8
DI4r7I0ygbjJ4rXn0KMhZqtsBAzhPwcFtzxd/TQGsZTx/4ggz9U8esh9simDoXE6D9++7ZNM8PMt
lw06IqsTZb6beiCRCE/2UaYmezvi7kFiXeeiInOZ30ecDmmWnoslDzRhmh5rmLZh8mpl9aKArQND
nkJcxS4Y+9HDqhCIfWvoW21F93gOHkWuoLvq5zGzLwJMdToFDwkBOpF0j409bSozfjRnLEueDUp5
UufF3T107F/z4rGICH7V2LT98lujcgKmOWU23zC/uG+4JN+1dbWe+6xcGZCsAV1I6BWcXxjZJ2To
7F3aKYsmDj2ZLRaubudaJdc9eDQ9zt0AlTBW6SYqglNUY4L1C0HpnbHPpH0c2NMPgXE2KQ3qBv9T
T/I6TPVLCeplyOE/4gWWSfNtVlrC1OxAKeXXskURgvoT+oxgjTz6TvlkgA2Hawotnvsi5FqLtach
5DYtIWiDZh1teekjiwM5SiD0NqusUVjhvNM0Ts+l56MjJkheDsYhhxrjHtuGWS4G4eKMzXPjduXv
AIyVldcO+CxC2nK65RfCF5s5z6+jDfFRu9c5aA9jHnxZDfVqNBOawqIGwyeV02XiZvck3lzYOGb4
0Gj3oDKo/cWAEybSwSbkR0GZ2IrmtyVIZ7Ifc47KVGj79lZiSQtqHzCZeQgE/JSqW6ybGZ1UeTR+
4tJeZ5CEG7DQ2LMfhGO92GxW86Jky4jLlUa0UN61rX9Mc/3TZNOm86oTB9d2tmsqH6n8I9aR6moG
z8EMaOtYYJNd7GMhW2gvRG4ajxZjW+YiFp+TadqFWAUxFUlaPXVm7urG3VpyrwHwc/+bJYUosTpI
luy5c8LmmcygWUiAdRkKVQFlshIHGOV+8gcUEZyQcSviL0j2nJ4XUl8kvbqNMCaWiHAchwdn9nZB
D5Y14Un/GCePWgyHpb8NZWv9v7TGAq11bMJbw2ao7VU6IhJb7yGbH8t5arEajg8IaPzRYKSLf6J6
zvTPErtIc+41SF79CNaRjVj36gHuAnbHaWfzW+6z8KvSz5KYfy6xAAzFahLdqic7MuUfTvXXRw/R
tHVtDAcfg8YEd6wRxSQcI2IvdfyvZXtZXABo3rFKL/FUlO2nMn6y7s0uqzsuqq73yyeNVe68cuVZ
yKvDJy1ZnGAYvXznWrm/HU7/4Rb5WPAnClXN19B61/LJGz4i958ru1Nr8dszdmRYK2Y+nzoCV/aG
KWVIbsnobWFb4XLgopVSbgxezTd/nOJ55nuh5C7HTSYoqhGd+ZgEX7L+7Eq44znrQQ4Abg1N+zan
Z1+8xPBqButNESmq8Vn99aQ3h7/Rosgs5NEb3iLjY/YvSX+1mTeih3HK1kml6axy13Jx4XgsXrF4
w+StBFbtueaNy+LRe5hszqJTz41vqFnx8tGaYJ8wlUllXqdqIXzkm6l87C1rVbMFg7ijsRO5Etca
3nocRirmVNl5/UeF45IqzrULj02I5yk62fRiYBYUPfGkpY7a+KqmHVynHsiWYD+aGwUMT1B3yOUD
jipy7Cw1HTziHxUv7DS/Kdy41ECtJlrKg5KeFt3wdj9HTFKp3T9FXgQ6dgHnc3ygRYt/FT6aqPQ3
iiIfNxY/TiBx0lA6l55aedHJsgeE/s5SiXtPRqHhgtNprWGLJNtSVhcF95lmsDfmbuc5b0n058Fp
CtNzxM+z0RSG4R8RNXRBf5+4LNL4UwMDUvnbzHciLP9C+6etSUB0x3nYmsbVZWAeRgZTDId6oPUp
/AcBw0zxELTjLgUForyvqv30+xTIGUKkL3Aes8eASc/u2XHcnRL9R1YRCEVXcKGxFGRoh2tXQOSv
h1PUfHLBK2jVnT59Cx6K/RNxb+TkWEnxqj0uDbhtKQcAWgwDv9ppBS5CljeNsb9pg2ccgM9F3H1O
Hmk+PnhxP3x5AbdtB4KsxMephuHSJupuikY8J2y5r8nE1eNRaCphknM8Azybtz0HaM2QGnaHkLpp
Ke4HvP32KeL9xv4b4XsbWyxYvfagRh92yneEsQQ63d6IfI7dAmsEy/UOV/yx8dGFMc4Z9MnxjDaM
5walOFp4kvFp5pWcug9KQFYWdYCJDDZC+W8Nb3HZPllIWpH9lLYEn4p97DyGUcde31sPrOSqPHpV
KNfS7/nUIWkPwCJeOMtZs0F9hVXjJ6+5y5UO4gk30cHaZ9Of38ZPxCkPSLd3LroI9Aqin69VKZkq
COWb91ZoXYAM86Lvi5LXZZ/QgzmBhgXJYZIygg1ufdX4JbKeBJ48Ex3CJCBWRk902xwR3sYvj7oS
/Y+0lGF9TWG4Ezz25gD3CyUHx3ROSfwNHzgYzqUZ3CK+6EYm+0pNZ7NvH8DLHwe3OboQvZqYd1wE
qxOj5QCfXzBVqlPWwTiYabfdVzWVtclrqWkpOJisLgvup+7AOpd0jBn/G2nc7arvruC18bYkJ5wA
blXxL5qClZbjZnJKmkJebAi/hU2IPuOENs7AhtzhSRCB7u1TAszJab5G/SDES0JY1suvuAgFAH0u
oNbwIsG0FJxydXo25U6CX4uf0zk+J2G0iRSqsX1xIUd50WdEMKRaPnCZ2rcY92N17oNPVCqKPrOJ
zy6tuE5NJU4/cmZFO6/17+KaejB4B7wbI+vbMi6eEex8enSrN4WMJsqrFjz3pzfZbQlWD+FTxELd
YzVWBGuNT/kls2x1KIXGGSRyvXjj/JabZSeonj8bNdfkbZS60yGZS4ou22BeZ0LEK94dTBGFDdG2
dTJ5dJKMN4EPmMHxcgoVHETvQQA39HqXfBoGO/gyVcV7fYjXg2jcr0zV6T4cZ7bVPdSfoauiNTc5
j0wEzu+m82Ly+E3yLDIevGajs4NqqwrJNKOUHpDLKs0n665OmAilaN21mZYlgHLl8o1MqzNbqeHE
/oR2GR/0tpcR8LSltXRhiWInIifcl77f7WInCPcNY++JrN/0WVUBBly5bwZwu27QTR9JOHRnXM/w
F3poGGDiOR88Ed+7masw6nLCNyLRWP0chUvFgDg258nvNIbFpuM7fRp4fVhItlDqko53SwTOwiTG
sR5nPRLpxCPNsuy3wgq9DtIB06vP5VLPXC4Sxbsfpt73NDTNi90m5O9CoFJRIH5AgPM80dq5FTJ6
mROoUaHBI8+2fWqFQg1SeyoofbVkxnnSs5kPu3BHppAHU5abDKCqOrhDYZwILNvk/CQB1Dpf4Mk+
4mSb/MFnR1zM45nQtV0+GNbiIUFrAOPXDKce9R4dktSyK2V6nEZWCJ6LnSOMST6LMCjvDc/vH+KC
KTdy5+FiG7639ywLGFxfgBIz3PaLWm6M7m7pr+jGHJnIeaw24QTvRELKPIc0tuUkRfmUzZWXfsw1
V23ykCYZbL61s6JBM2ODx9oD89Q+Gl1mv5b8VQ3E4w6eHQC+1BWk/0CvxypLj5GBlUboGLra/P9/
kjnrdja8hU2f18xcYWg3tzrvJz6AuKWjCtkOckuYIbzxJDXaoN16I6+sFDJaqwpo5YTMi2Wf5b9X
NBSWaGC6pjL7X6eaKZEsW9d8INlW05tFw67lDPa672BSJomPVzCJuKjL5uiFoIcU2unWz0gDFQyL
rHnwg1e6m1AfW0GLjRk9Nq1NNjT15fus+vFUZ6QzBmSnx3Amtiuqpc1HUmBmKZYDBg/QjUVtBAC+
nqx3Sk3lR07E7ZSEjb+vmi7mPRF7dyi5zY7XCmHcJHAZ6lZubG1nx1ja8Zr6FgxehRVwLYLeX1Ws
xQI747KuzHI3dsGb3dBZMxfzl0Dfe/QSOyl3WrjjNUW735stC8G2MsZ9N1N1HvoRDviMC74XO95h
nJw9NxcJUTnFVZegziciSg4L8f9eeW0KyLXtTnXj4y0xM9/5qUYlfoRSEeMakD2r4cmC0sf6YUbi
ZXPccwyEHEmhxr2VzxPJJIuqL0em4sGoVbAWAYx5oqPdPszxVBoj3dB8gdXRAGT4ZAUJ8ceZzFfB
coSPlbEOqrgjtI03bDKAuztuXdJRWBfPreFjfHeQVUUBsp6BJ/4orUafubAyxsTGwHUcKbav+olZ
NVMbQMnejaYapmiWwawg4smI15QqADDPE3iFXNE2MoUYnoQcajoZ0KBSEFWNB4bcbD33QypDHGPT
CwAlTCwTpkbweHcBS0kqag4c78V1ssSwiXJr3M9G3dyyKDNpxark1jUn85foxgKgkQKTdFoK2oiI
uv1VbOzInWcEamKilieEqPilKKslReTr6Zk+6WIthoBsV1oDqKixNd85Weo/hAVleXbcd3DqfNyO
IddgHSc4eBrLcLB1eO4xS/wl7WC+IyGifsiC3FrShZ+x9q1PG6jtJmIkhezHSoOVMSgrN9AJFqfA
evUy5AdTzpe0wPFXhk3y287Tj1/mGFNFlkE0CbKjZ6Msl1j7sA8kE7AmfAXsNK2KWIsd9eLRlN5S
YFBhbKACmo+zegttBESrc5hdG1M15zjM5NkYaU6bQvQSJkn1SDFbCPgAywLnS9f/1jobn4hJytdh
hKA8DxoPd6u6vT8E/YnMnh4xnpGRKJIQr7AxuepSKbP6cKGRBOyuWgInTkwAyh5IOrOl4jJHvji0
J4anOq0N7GME14wdqYjl9t1zKs1u+SZC2LPlOC/dtyKT8z/am9/oLyJnCMlMfuN/sXAvG1SPOK8S
w2w+NU8Fx/IQCLmiUEib3/SrSafblKEY6YEQrMF2GgIjszj91t4mLC/mEjNpV6XNfhuXeype5Iiz
SB+1JJs9tVwDcfP5n03NUeyIF3fc8sRf54NJLduEpxu3i0nxrVv7dynkHPoJDggVG8PhW5yNh8Fr
TmL+9sx6HVa4IHHg4Gkzw0+LxEtWfnpZSg7sz2dXl+HMih/5Hy4NV+34EJeMsQGeH5hocbBOC6gX
DMKMolZl0+6JKJj2n2hX10z9G81t5rwOrSD+aZO3NczivlbV4inEDJ9Ee4Wo5I56Z81i7WaPpmJg
pPgOO1pMC6x0rjY7gTp+my2slBF+59o/1vPSMxe3AJxbSCHg6SlYmXH4FtnK9Cwyxv3jTL0c9ApE
4c4N1wrOSnpJQFw0rvtXJlxP8OeUX5HaOjYoH/kqmgvrLyslVkua2HI+q/RXsrnqo18j/NcEwbIC
uzPyW9kcEh/pDgU+KldO8RCW3zBIlkwd14ml3daN/lzz0Yo+RA156eizIDL4MY+nuf6iXWvBiNrF
g0NtzLBURHSfozomw1sz56+cv+fYme9czWr7tVsoE8a5y597502KdxqpFzhDEJ6aZr14qEWCYjp/
mExyMXbppGaf/mUi1gdACa2nlC1DzHWqac5JdrZSaLL2fprn4xy1Bxwte4uLp+m/uB6rS0pY4RBO
b0BEVk5yK5JbHXz01mvUUWb6H0tnsRy7kkXRL1KEGKbFjC6XyxOF4VqUYikFX99LL3rQ8fqSoVzK
PLD32vAe24cu2SK9dxFEd4rDImg3rpscA76oCgChjkNicIB2XO3yR0d/2+t/LfSdIUR+FtK0LTz/
0DOAiQiCKmvtCh54xd2yNF0yBCJU6puq2rcDFPl+rVJ0qCSx5tOSeqAZd2ZduodPUcu156yUYpum
f2grmejrN+GgCdW3Ql3l1TUliLisTrpuzUsWXUECN9m5qslF40zn3bnSWUhFCe2v/+6geaaOxp8X
GK9wDC7YM3izw0bBs5MiHAVXieMrxB9NtymmmlfNv5QRFUHTtRDO5R4ujBAUI7nDh3RiROC9fLn5
TUBu9aHHOoGx6yITjzsgHDdb2G6PkiGiiIfLFn4QcoMDPJwrBd9gDUjBxY/rZC8aUFQ4BJe59tbN
IdhrsOmZrs1tg3EXg8a40zhbFeUqswpoo88f0l+r7dkuc3cROt2ea2hWWaT6lf2DVAqoiMeiULFb
fLOmXTaltbdTelZpLDmQ+/JNNqwBToB1N3GDuAt+Y9OeIgCDFEdzv0zedb19SLHr0R14+U8U1S8v
UZZ4AFjKOvN4EuzDangIvyDxYM3yB3MeDudYYuA135TyQ7R7vz5n3QYKmQIMhpkYLIjyoOF5yLZZ
eEidQ5CsUu0uio5MP5ABWfFKKQkQXFlHl32t/ux7WjRiaL4N/RJmB4+tgLz22uRucWW+tVrT2/jB
0/cuREa66U3LeQexQVdYO0axz6o7dzZF067ZSQPVSPcGkbiBPxIXPNFxJSKzlgFMYxarUMHRUyS0
DAhJNaZYvuZxLzEJ8JO7ldzNHtNX8eabN6ViXqD/S5mSpziSNHYxITe4U7yBhZ/+Wq2/Fd69EIRs
RA8Fo38JNEU+Yn6PZ8uUj0x/Q0oxK727bt6mP43jh1m8GQYjBflQkvv//x9lq04qaMtf7+86HzmM
H0l/n/6FLR869kp+jxB1PrLFv+Ujc8nFDAx6QHT9xAzh6zPSPySE2Ourc6BfC/pFnlV+GhShRA7A
SdfTHogULA6/vQiXOJAW/9bcLBh1OHZ1G9r46AAk7zWDj5Ffcn+42BkCYbIWEBXALuGZj/6lyDEN
yUexeRMSFjzYykoR6CfdR53kbJJTPNcKpvZImeKMLhH/k2qnvDo06jaXEK42HManTm8QRwFQReyQ
4QQtR+Ijad2lGdxTb9y4qgMPpT8l6bMswaUFDmNMKraq7Xd+AsQ4ZKDudup3rdv0Ui05L4lev8cc
ZDHNrKi98xBFi9Jic2jg8/6LlT9L0mCEIU4psWb16nbPfgqTycjerSOMc/0JEvam6FiZZxF6f/1f
iHgBW57D1htFCkJy6eABI7d8mwNmCDBSW7FLthPCNaTLkH8DnmoOTB8bA6PCBSo3qMfI6/sUSFwO
E4yN98IknI3op3MsSQkpPyw3+hB9CdrWm4dFjmMrI0qIP8vZmDsmxIqGlMaAX/sHD7PWuIpzHvdV
afX1f5kN1ptpM9UB6wgXrzajNS9utkSSONwtRSmYbOPuZd3Sb7qie3Vy4o+o5C2yNh9myXv15N7W
7ijpVz7KUpJ6CYjv2Iyo+DTiEZCHSwqBT8AtXNKxATnOtQyJWFkHfFoaIRgsjt0SL4x5cQyQ7g1x
8tA0ysWiKb01trBvo5Ess0ytcRdjWsqdGM1j7uHM6AaNgI1JvS7Jm0mdvSMvnv0e5AECZoHiNvRo
pJSGiaWVf/bgb83w5eHBiOtupii0BhZrUFYd0GYSbBk9OCCo2qp7q1n9Tz8+68/EmEq4WlL9NM2b
LhGrBd0Uc7fFMzSvM+1jjJR71h51Ef+w7jScPz0eGUgoyrHUYliY8a5FJh3RcQ4y/+G+QGurLjNc
n8PoLlKdSGCEYhJXVBPwVjWiJbupmeWRQaNZ703n8P2P6GtMJMkMP6phksutg0nQxATXjv6JyV+J
BFcgkTNtXPH1s1TJSOdmTQqcP5U/1xVlX6vVnMtv6XqXHL9554AmlG/T57Tia5OyXIrhNhiFh0s0
sIhkoKivckUsrcgB1nnPKLgCjBtZeepp6o3xr5ySRnEiKynuf7jJmExjTWM+bc5UUCIWYEml1k6u
lhPcPMIqLzXCX1wF04nIKE+snhHkyL+QBjpBJPPHzH0oGMAVoaZgDCIubOeh6YWCTKgmz1XT/hiO
45r9i7NdMBYLhzW5GZjotAegNS/XPzAvWWgdbBYN2ka6D0zoOEhpGa90gpAmjFjJefBYgI34B0ds
aWhp3ZPLvkv25IYyPbPLVcdaJVXDNapxLFfasnPHdRfE0AErxhwubm7iTzCB8YrPA+vqSI+ZH5U7
rvDKnqB3KBsUgn8gXMNQC68QL+uSGq5jRYtFXe0eRCkpzjBTIvgEyGbKgdkdUt4cxX0baufCodTw
O4B/DUORg9mjc683tMrrwvgtvWtZlcuGRq4AGifhjhjVq9S0xZRoZ99MgBWTZqW6Zd4JqNlKoWmv
cTl0f0ZX7HzKM9sBNOcPi4QCgpzbtTBZlT9y7dHmXDTVW+h3qzoEaVDvRpeHvkP7qBEjMEpBRGc5
0NTq2tOs7bUmX3b92Q7Wh8M+v9dvFC3LiuBLCiKVOz/elw0QAc4WlkqhFy5H+1LE2057NaA8tAIe
cXWzSKwJXVLN0w+dIQWg0JCIuorFfUYqZmOni05niRRYi+mewd5kZWIn+ncRsK7zQdUET7hxtIls
L1WSNDdafFD08KfFByQLkoUQJpiRP7fsBlcsfMKd9d9cDo90SIA7K7luYoweXe8UOeLLGoetnkB/
Ivfb9sgyKfRFGAXHDvO2w9S9wOloFrTuQwy7PF44Hd2ePsZrS2FKnKT4JRok1LoOU5pxTd4R9le/
Bx55II33odqw/lCxtaG51PmmrWySQHDWYDWJJ62iP3YHPUivA7EhBtgoEspuoyCtKfkJu8eIXx+9
t8HBaznLMnj1pGS08jE05mFCDMZ5eO98sVZ9Y9/U4VLG+WOQDs5D5ucI4qxFHfYEmij91srNj66E
hrjxVOMxOiHIe1SuMVbNlMy0xNpUQNh9tKNjBH6oMlJOkzpclS0Il8K9gF//yE3vGLkQJLgeFe2A
i/Qe1f2/0REPJdQPLZ+0YurVgk9QhgvAqZ2OYKFG3Iq7la7HXzZMXXx5c+ur3u08EoPaeMez5+vO
KeIRGKnCpPHWDp+Db+06QWenEDHlZI/Ch90JOJs9eqetXeqBqny3elSWmHOjnzD+AbMVgvNQWaJS
mfB0RbfSPAh5VXBoe+k9i7XVEODbkunDcPDi0awxt5yPir8xRkZVwaJKs6Uvld0Q7AL/3HEJW/5u
gklXtI3QEUOKaotzv5FTik3z6BxSyVQT1Mk0NnRuhXwyv0F8bDLPt/TPnFYXTeWZpPVVSzhf4xar
2C33CfPF4ln2ZHkH1tyiUehy1smbAIIvCaE5uHhy3BxCuQqo3IJkQZ9m1IbjqgbsJnXcjLyWpgYN
Cn+zWtzC3N+PbrguUW3Ivp4nuPEFC4o0BhAPSQHUEnmN6GGrRZzdmGDNbDVZGXiRdTSjFevo5l8S
EI1j1ZtAMScR6L9Rdj/4pRYqIYgqQrLGrlfCIi7OBTwwxv+YbB8al6ZbZTdnkUmkBjiUFIyCbXyu
ul9EJVdoBEb8lmm0wqlXzYtUnBk0IqcZ9yMr1SCxF10pt3qHCUrXjfarFg1Ehdz8qaqE6CYfTJW6
xRm0VFvzuzccsuXGNeQo5K5GDCSseXPY3/D+qWq+JYmyjkF/61fbooYwgOd5gQ2ZC1pHRhvnIPPL
gXsajVPMlSm+MGxBryNreZljy4UAp/8Edn1suuBfqmkEzpUvNRm+SkuFJMoMXRnGP5fxVA9dxmf5
GdZ1t0+MdR7k89x0dy6eypqldscBHjovtkc6mRh1jz3bNRaYaBcDhmVjkYGCGlOWGlWKRKFZqEh2
8hgudAobue2+w4IuFK2rxGQaNwopTAiLFDQ32AkbfWPJnJgB4xe4b5Y6/xQl/lGHq0QmpX8lWC3D
t4IBl19Xq6p2LqGyaeqrnHB9hbeUucsrBecgu0U6xrkjjikIFYxPG0RwT1MDCgDzirWFFthg9hmf
BAa9LePliK+Trty94TcBKbWPHTQfkGwo8JmLIWXANf872NSxwxIQGePqrOcqNrB5IoVHi2CicPew
21PgdHRFiQsnsnsVbDJUIhnM+BKq9yoEZI5PQr4qfP2e+9ViUUpibU4W2Aw3nRcdovYMBylCvKaC
Gp1iBkNamF2I/M5ZkSWvWZ9JTgfA/lbE4DcYseZS7hIs/ZElWLMmM7v4KvA0pJzlfnB1td8q0Dmo
hjf6ZLUOr0RJWvNWHX8iA8E+31ZknpNB5YYYfhTpLQa50QaCAzr3X1H7O6PcCttGSJXMsxBu5Ugy
XTGQHzfiHYawa+o4/DJlyWBkhwJvTQMR1jA5Sgs1LKWHLpDrWjT3Nof66Pfcxzp6NdbUybthG+sY
tk9C/SRDlvuMrGIGBwl2OsP6a7SvsH1lUc/8y55nASlI1lN1tE2bPmxwpsyDNgOdm7Ct3ygnZgrY
kPWmD9uAl2C81OlFlVcX45GXbarxiaXbAg1v7gqWt+GtUfNN7DMV2yBW5EpHpLMxYsRqjEe8iBFQ
cZqK1wSMAJ9oj2nFkxSFFdeQPso5G6mXAuSTntckBoXFAP1NueVGL2ZJF6xENmqoKSDg2JCiS4z/
CsvxRddik8XTuxkY/RNSYnJK2AdNgFiNPRUSgbcvRxtJPwZh214rTewBZbpWIDSb7FqLg9P9S3UM
/xmXjFJ+q7wzkn2mJQd+5zOwytfYgFNrsWNI986MipSVd380vvUS6SFla1iD54o2VnmGT7lwlZwM
sTb4KEN5H+x8HTCZs9ptThhHmYPpI62+5GJmfcMSQqzt/uHJz7onPYGPrgLwc7kHGSMNu7G8Zum2
MVRmvBEtlUVWOAzlKMpnipsClmYU5trmYsCBWYbHwF3bRb+dNtUd8gIPegSK7OXQa7eyvakaurlp
6KRFUPdCyLsZYRtfNtpUQ3zYRczE1foMRj89G25fHnrTxk/JSyXsU0x+NoN9QqqgKiotNhVzr8vw
ylcLYo/1Gy2mb6gn1SVXiWusGsZl2kfzmKaAORoQd07V1J3VLbG1qIwmfFs1CXaNQ9GmJ7UbrkVQ
bcxAA4llvVeKm89Lq0Ytb2HYGafsxjY1yWJR2p2gpC4cOlSfUOsGW348WOu2BMUTdd6iADkpBvFi
nwP2V6yCJD2w3liDLt61FTGQMfqKBiRrxOtb6SAOq7H/9hP3uwnbjmHVFF/bVXTB0+nlJBJmOpN+
AZQBW5ioQ6B8/VZV65UG8BugU6muW2pbPaaLpQi3Ve+gp+4qVR1KXODGlQv2RhjTXVfNoqzZ9PG4
kgqshsAllTNwWtSkuFDwEmW0zYJUyLlpg+UEYudg7Zj+2/+Lh2fCnLvhoLXwSHo19SkfvIuMlcru
vELCgwuWoDagFgyOEhzBGZgHp3c5UmvcWrppIveq7nlZoegjDxChacZyu+V88FGZhO2XSpPWkMCo
BDhwSeEW+Y/X8A3Aru01mIJDcdB9mDeSNIIQv507xLgXWPIyMOsqPhf0duwFo+HOGrSRHvoyl+jK
4EIOOG9EZ1FZHOGDSqRi+JQBiXXhsSmZDDVXnVRGTMFmziatfpelehl69RQLEmUh6qlMU0hfX7kl
JUMSXSmZ90rMec3il4O7GbFglUG2ZhAaHG0dZN6QH0y9+8RVi+1FG3gUHHoshoEGV//HENOoCktP
ZjJwLpGLRaOOj5rP38OT4IrhEANmtBBEaiTBZbTsLZsOt3HWFZ9FK1F8KNtKO/kW3AzaNF+dhj7C
WZB94h8M9AlL346sheX82SylYGpE4mMYx1/Pj+aoMHiOYGq47C7Y0q+6Itq0LSGkfSm2iWotA4H9
wtEMkx73VGX3jsKRHVq/mVb8jfDPLssv1RiJRYDuKL4i7v1bVDh8Wc01oW2qLJh5VnOpuxYJQmUv
BCQbK/RMLrSOzHdCSYunI8RTUS91NICdyBCjLmPjxzduNWmbTHrid5xIwVy3gmtP8heTnfgU1Ma6
xRxsZQCedTLXQrVasQva5WjJbeeURN18SiDyjHugb1oLfzybw9oXyCJ+c+DDFkV0MqnNLDbe5VSs
oMFBnNajZc7bW50aFq0Adl1BXBIjrxrNU4YEnd3xoqRCl4XEJVmxtRphoxBLksbrvjHmYRmtozGe
h5J+DVNryJdshFdSzfC5HnE6LxIbRRzmWl4N7FZQYpx6a4BZdfcN+ymiqvzurU4+c13Owz6Fd3Ap
wIB5hBxXwlwRnXGKPTSrBewkHzub7kwO1wT2w0mrQBZSXbgl52gM2nCApJB8DxUzgabe+8CVTPoP
pJZzMWwn09BI9VO52zi1ZlpIs4dDM6Wi7XLY2tCdqfxD8EQ6d5nSKeuiOrT6lzecFfuY5/oFHB5g
zVuBnFTPdrX/HheoM7Yi2MPwsYNqbrCuBySsASHyspHL3fnANMOcd6M0mzGmO5ArvVhZ9Jf8U9Sl
6zpauS0zphxQ3LGjGZDq3lT3upmew/wjAXfpOW+Shac6aocCDRmL52PODeMIlbUQb54w3I//BTVb
c7cfP/tIACMg/GxtZdV3MhlFvY/KuagJmRmAH6qVkt8oCSMPIw0hUJTVofWdJueyRaDxkwwP0Jqo
xY7MJFrjGGHdUKk5fc5mD0VDgOPesW3cke+5OQKCNJeFR+1P9yvZ86ceSbNpsprepVVIwJ4FfM7t
EiZ3/MJgClk39WECRWqwAy9WcLGD7KcDV9f1dA4cfNU1QW0exOQSkSqis+TV3K8+o1NCrqVnDxFd
Y7wIpb3Mc20mufDy+BW6ryb/c+mWRIGyERE0hJyKUke3vtXy0GXngV0qqai98+cQhYfDk+VF992r
r1I9xNF2CrlCAxxW52j4CLjeCY5r6E9tsHVqeLeQefKyTaU1rjEL/l5rhHPm1lQVYJNsHw8pRsso
5jSTVDeXfPJltjt240DVNihnkHJAs7QfYQViq8D+nlNi/lr6hw/wmliuRA/nNStSu6Yj7z9aH9Or
OHXFbwQfnegYCpOtJ49uufUK8FoXeMJWuqanQGN9VNFIgztqijebqNZ4PLX47SJCTuPUA+LAuByS
iwfXLsXDdUy6XehcmogYyhSANPsxk4teC/AZh2/G4K5HkFWV4BECNMyFL1ScWAx9EMQEBIFB9mha
k2kf70VxLjt9wc1KOI83szOxstAX2/6z47Lui6sYd5wxRu7wLWJhAvbgKYAM7cdIlmUT3lxWJObk
kdX2vthjpGFncOk4dQpID674bkxsrolN8Byo5uGUAb8VXwC3nAlYzIQEXRFFkbHB9BHGnwqDn4Ye
Mpy+aPvkm1fN1Galg6lNuZXusq7/kFHuguLqEBbd+uYi8oibNO9RzxVK7q+mIuqdo9zVrCseVdQH
N4hxm9iqVzn8FW3fMd+KwQDxiCrMC39rUoyLYfIiURD7MNec4VHix06fBi9PLl6tLZ6aLFdQxlYC
UY7SD/O0Ix48I2GkeschftSwdNBzLz3Q0r1oPkJmfa3dAXCU265e0d+sMHSOKEwjbGC9vAXpLst5
I90c3pUDfFH9xcAVwjXgjPoaJ5eKH21qZKs+uCAsmRVcpJrHxItSPiu43vR91+AB/erQavv+o+fB
HXiGkMka7TQMm2zSr7z91FtrOYh6p4diVSFrZrhNTobCKNQ/WtWzYlArw0/2cTP8eGX5UeL4mLZT
Dj9ceFCkLpIwrhwh/jQWtl3u+CQlVfKUNM52Mtr1bOrxG8998SfxvJfaxeCxb1GOqk/VPDbs+9oM
edJAzh6Fv7JVmJD1KifLyDpevwSSDOeKlamMGRe36aUuXSK3u34mgu6Y9+YyHph5A9WN23gZUWnp
5BvUg82J/Qz1+Bq0ig34HKKp82QhCcXgpDrIBnZmfx+TkzqhwJJ9pxzd7KA4x978LE1zVfP2aqwI
RuiddnAGPm8Iv4c22AhjFxknN6GD39WcDQSKzI38t0gnahA/G7Qn3k9XPoXYBe4dZx5xabKHjxwc
KnvTmNfpAU7OKuNwi4O8OEquO4u5cC9/VPXbpymwsSTFuI4iZ9nDihr9HQl7aZms+mozClhmxW1g
ka9kbxEqWRqlRcWCwiuIoYpZyGU6/j1y8uCnleVDq17d+KE6e1RuSGSwW16YoeLR5VoAdA8jkDDN
sOKuqr5MRlkNHAACjNl9s233PpPubotPYZ71ROOAALaKSj5h9I0Yjtq9UQY0EzvJXcWSbGskvwVR
4KrE8tC4x7T8SSil8vLiN0fT3MGS2KS0xahA5nE6LLX6LKxfSH2aC8uCR46ZrnfpJTiqg1m/VBAF
QbKp4isgplnrblL9rgLS164RUw2e3V3I220gVCDFne1fPETGisnY792xv4b01xjXEF9UeiGOgp1P
oTixrERDfk5wqifRiPjskeJN85MabFzikBYnqGo791swRkolytN6VUhkWrqzCSMVjJky0+S7WhN6
Fz6HYd+jLxnefXL9REtbhxYhS+ZO9fKYJKqDt03cWw+Yr1d4/Ky/gZmHiL8hfFBDTjugLREKpxLm
xDge/fDc5Gs9OrjyPQ1vmXmS8TZEMl8x8iDMsj0YfNs+ZVAoiXbbKJDa7XNQMKZBnAtMaalMSKW9
OZy9HI3vqopoEMtuJZR+mbcX32TkA7e8ykj1Qzur77JqKauPDuBCZMQLg9Fkl5GEIZ6+2k0w5nnO
G8aDuqANe8YkzM1wTuCDTTkNUJTX3q4Um8A4qOpZQ8I0La7AwF9VyGv5qkNYXG7N4Bga2xbSe3xW
gytDLLZX31rIaIADxKPmbq8xwyAMuxrauvavsG85l4B5MMx6m9L7JOWnyshBmt4qhybUTkJQzHxF
Xs9M4xQ3Z0dTZhUhb+qHiW+AbL3Gv/bYxturRkdXofYR9dbWf2MHeUeCqOHKr1EdIki/waG2E/4p
BB9zYfSPzDyrWrwcY5acS2XYlt2ywKJASC+HW6O9jxbwD39uNiyQR4CFPxgmDOctqB46LBdYAEAF
S2CtEeUwRkxjxI2yKlnk1yYwfIT50K0OinEyuw2g8elZspxbCZ4fhY8pf9BTsQ/GcjhzyF0FniuS
S8P4y+aJeBYFi6PxYZdXh44rkj+6ehQm50M1rBVjbafIw3yJrZU+jdFFBxE1/NcIxnQebSjiJC0t
NyZZL5P31f3pnHAd8dZE7ngVBsCF/7aWgf+okNmN3jJS0A/ek3Y7pG98hUzjIzqobNFnWIIms3C6
VrAZN+NvRbBFbbxXzNCxSYwV3yZDwPiUI2doKaZO2sito51sZDi5dmtaahXljbkKXna0GaimumyJ
Kmae1JcQkTISQjMmyCEHy/Cuq97RLCFSEBg92t0v0yneN4JvSap3iSwHvOI/I9wqSCqyDnPUbmih
KZQq4eoQYLz2NB0SpWrz6sQ/cbuX/tlXErh2Q74Yx4mpAgEs1rXvqLfOMaTGYnxPe1R0BRrHqLxN
Xt5CH1JWx6+wf7nWHYAQynLmIchu0zpLVrmaXIu6vQ/em4SqhmlR7Zj9FDfR/EO6e2hJWxt/E+3a
KUSH1BdFhtpKra+dPDfin4NKogceBnGlirbuoJA8vAupfYW6q7unS8uBTUz7LyyD/b+6DwttUXLS
W9Q5DptxLNxyJWr/Yg9EVvQFZExQsSU+lUDAIAYOukUOmuNSz48tdxtp7gvG2GQWJ+jbjT1oex6a
Mcg2OnE4yZg/8p5kFu2YDQiOykM01LuaLae+T0SNVj4GWYqxL1jGXnqS3bq1NixpQULGAWBCCQau
bml+qAUAxlJSDNTCCLsmNNpLjvemYPxtVWRcjhiEvIoGf9AhRjAg58ChB+ADKGFC8B3GxLBLVlXo
H5ry1/K/DDaL1HJBOpMKSJO6KZcBl9HSKoqFrcGWGdhLM9pymHJnTkDe569MaQpaihAwHayKI3AZ
fiv/aRoP58kDAq8oH4F2HoElN2DVe6JqycQ+ufrKRqRIO9LxIg/mUaXZwY62SxKomXGzLmsqIqoN
pWNHlq7j4FJR+HfE8UprUWFvlPoD4s5Q+wd4z+uuJHKW0I5BvHmNvzMLd6VK/dxhGXTIxSbEjoUL
hZ5xzFFmi/6pSLnKgAF2TgwaTszaQYDwJErMYcIg4SMboIfpA3Kos/XCHGqSP4pNKGlX3/WyXgzU
fbhxWfN9NPq1h7BEIVmH9NAE17i4DTmNPZtWn0tPgY8TsF7oVR5J5GOZeGJQXJrmzRp3Hsd+igM7
QMfbkgaHuQJsFPO2zgHP6G7H7sefJr2IXGMWfap42OzleuiTel0/BInbuqIBCZPoJWAJgcFC2MeZ
ROQAX00/3Cw9nTN5WafgvNLh6MJwSIJy2ZoHKKwLA6nlNKP1cADis4oZCU1RetNPvtMQ+GEwtwO+
1C8juJrx08lAPvnD3nf+Wh0NbpXgeeBi5UTinYJqgELCeaWJhdd23VRkL2ncJRo7IjIiEs8DtbEe
uJ0sZsrV+Jur8ijsHys8ojsag00T4UPGmsNZaBFwhL7VZcLZjcjr4stgHho13kTpadTfE5JHnF2s
v7vAHoLmG5zJtks+pic0Kz6jjjsXHrtCKJSMXp6Nus5kppHPk5IeKkS4h+6oJ1abC5g1Fb2Lm39p
XCQBFrXAw47QY2xB6aGIdGawYyyThzSPDjSGuiFG+lbyc41Ig8OAq/KYRfABFfFjibszVIT/vBwm
zULDbW7JVYIDti3/FIv3OE1YwRQplY++uDXWd5xACGKvOvrbJP1t6m6rcFs0lA5NmUEHhJFBMrp1
UHW5jXtC32A0KjFZhJ2xoDdKrd8SuGHKrttqws+GAVSSPvCrMGfK2Qrf+fxLhSfeRKYW0gzzVsTg
PFchBNiUnDb82Ao5lGS6k9+nTj3C/RUxF3MIy2pDA+VOj2GQG9bllU2eo/YYEJdW4V+d9xvPe1cV
uc5GRoHQP3CV7bJ6mNti20074vpbr+WSaSXJ80DpR4V7FkE1OmxAF5LkFfGR4BJPEgGR7Rog8glG
ZYY0ZZ7xWCqMlDHlz6xcZXEO2bq/jPx2TMLONBijGu2A+nnJR6RkO5aExLr5Kwb6ug7+9F1rGsb2
1wBQi/Vr6nCXQh8BNOTqIV+m9cTLU/YxXmPsPgUqZRcgaUKDONoxTvVh5XgJFhMN9vLVAarB3AmM
diDfWZi2KaI3/igP2OJwCDHqZBT1pigXveVVzpRZ0K8qGh+cpjHZDHJw2CbQ20+sTYRN9LJuDj3i
j9y2BdpSFjDwHzEWkQnLGA02MYKOVntIVUMvjhaUBAi9AU66J4VZC1hneefGO0p16dnf1XCsEQAG
OoESDM0rYhjHdy9WeSl/yCBBU7jPVOUTDS1wx3vclmw5LZrBjcU5Sh7EdNUjVnyUyFAwd7HIR3hi
36d9r5tXCzvR0cjvZQzgP2T2Z9xVvVq56caZlMmTVxR5D7IzkylbYCWLhhTkxrqAqJ7pTNpSq8M2
jwaxr1C2lnD8SYGQyjw1P8a+m4XoAQWKK9MGv7XJi5ueAag/aQW3KQdsaR9b74mkeczVsyv12VAe
bDwsEZIBkj3nmkGt2PJAyArHC3AJ/01DIlCV+oLUCLN4c+unbf7DCzbTIXE3PYZkUUAgd5eiLIkR
/sYhOB8ZMEXjMafrSknIs9qD5Oa2AHQSp5Ua5goA6lqjtcm7PXBCtg/2Iqz/bFi5HYMv6iWJT81g
gY22aFH7P7UbbAw9WHlKf445mE01/zCYpaZhtdFjkK+y/0mD7Nb2mBsdS75rFiZsL2dMWLhoUIT3
mTPLIqUt3ShZ9tuh9yfKzo3muaN8ENL+LDqxQB2N95JgzL5ATOumBvTYcgEG40siFAYatoY6uE4q
ppLO+MzsmBvYdkkRlu6yVepNizFqplZQMjimMSHs6sDDZu/eRGZfOYF3NDQbW2jJvG/Et2GAzVSm
eYf/LxqVzyE3yHFIvbcMolibEjLuDdTkmbkSCN1S0LvMIjGQ1tMYuI5x8FDPwXtjY8i8NOA+eNPS
K8nUoPmd4KbqJm+3fcj3CPoBI9Amro7hlKw9bOvyIlobwdhe5V5oDHLQN7AAF1H3qqeU+fif1Yar
2jyb6ZMwQUs5W87nyPxS/FoF5FQE9Hr5maQXaA3Auj2EiE+m8Zwc+Ip9FopdsjTgzUZ6uRzGr1DB
+490xMG75/XnabHbtjcTMaHDYYaHakN7NNQ3lWM6XseMBSjL585wGxMyJdzVYLQcYVNeKmvF4VQU
54Dz3QGjk++zcpGXKgXoT5B9+fV3wPdqndiLu9grtV87Orq8N4vSwOz4p5cfNsCHIm0WunoGyNtM
zW6zaAAyDP028s5aA6vnM3BQX0Puz0nasJt0DohXDoyiz+S7B1QiuLX1ahPRyVDYEeJ096oQ7RgI
AJpoA3MeHegUdaWTPgYKFShSsfJGcz2SYIlISpGXungF/p9vgYgqa1ZGMEZRzfCiRya5Lf6bK3s0
1wP+z51GmqDr33X2VTWkuLi/2w0s6enmS4A3I5gJfcDmQGWR/JFvcQzCETvEQZZXQck/MN6Q5IRZ
O02DDMnibfQeZb6DHMtrxYK/QHJbjldH/9MK8lsnzcApLK94RpcByiFBaVarD6MjqA868ipGj1o0
yBlB4+vp2kQB0YBHitKVWT9rZl+u6NZKsGu1q6KRK3Tz43PJxiIBsuHOXIMLN3EWJio5wkVcBVOf
+DRwUjBPVclXsxz2ly2qX+NWoDYLvwZEIgVFx0Qdt0h38Fj/xwQbcpUsSEr/H0fntdw4kgXRL0IE
TMG9Nr33pMQXBEVK8N7j6+dgXjZmd3q7pRaBupU386SVrhQiiAHeSsbFpHojef3rbDxmpD8zOjfI
TtE4W2gfwejApqy7WsEqdNcVZMkw3AhrkfonJqzQ2tThqSAvFeYX1T0ooxJtcx2FF0shaa7dM4xL
ibrWRiwVRw408bGHDBeIcLH0nwCyIFWvA2OTdy+vgjKohmTDMIm5mDSwXen7ikVQsFDGqrvslLoP
Q0Z6qp6AzjNjB4naDY5qTIE7oC8Eho3RrIjqsqFcRviK/eao4XRtFDo1nSfThm8tFC7iSlTRdJnC
p4Xm3h1pIwmTeqrCPE1IZ5g6+ggbQFnAJWCDMAwtbgvQm5ina0mahtS+Jh3hJ9mcUu2WaheDy6gm
A5OxlAVYWt/9LXV5xXoAt8itsnRQJu62Ib1seHu3sCZOY+Hn8iENL0dbRu3Te4jcEqotz8l3PPxk
VLzYOP4aGgTz/NTl32P4UaOt+NSonO4G10g2xAF/LZF0BdtdGSsuDGyY8rGt3H8NzUKVFgntgW3M
hWTgDdM3D9UGEfZQzG9M0LrCYPdp7UPBfwlI/uFsaGDeRl5LRdI76uB12xsFJUrp3o30h6+tJ8/f
sDG0MCEEkKQlxsbejRaBp1PKTjroExMWaHtqZ/ltmXE1PO+FNLP1mAabm4sQUEG4L/hIliB0ZSzl
1QkMwkJK0dRsuKnc4Ex/4ek042aMyQGAzwFjqkbwEXyIc0hiulkSZVqUySZh5De6qVF8eYznnc2Q
bcFd+YZwLqeQminfkPW/0gDtwxqExCa5B21CBoQWrqlsNP8ywHr9hrQnzs6xytUevg0P8x1/CXH4
V3XHujraQtu43ClT9RmFuxjqS7mMmx/JXwlpb4unRzNCQ3P1ngiEzA4EQsO0triUNvlUBcEbLYrm
HVS7McjRwU5SHKAg7iyDBdvTxuCysTZT+Gbb3sTSFh2zbOFCUqqYw6TmExDICRhIRbqwuo2iYucz
NhrfrYaMLskvCFOjaG+b766419q+KU8eNvuIfRqVz2PmPbQI/Ah+I5K3ApOwyblcTGLl2zJf2Wi4
qOdVODdhCYfdsY83pb8Mke9sE0c5sbyE/TksuglO5EncV2fdpY+F5mPt1CK5dSRrgnimOfwZZb0w
KfHL+3y8XTXio/YvCbq65PzlODL48oW2KI0ZadHp4HMEYM4zG1ajn4Fmr+5Pktp/Fa5MGcWQ/na7
PIQ8K1Y0DctHn/55ELwrwGwLncKkXOd7jEdHcYv6vdH5lASAAfC4MO7GJKsBN+blX2C5U5mFK53K
/xJ3pTK26zlptgiyBPOthpu5Kpkmw7PQmYm7VWiik35BslAkd6ba60z5VIz+ISud5Nv0jk0MTR/u
hPNK6m9XJ5xmftUN+PFPpZWLyGUXn27xtwGqn1o0Z9gDqxEbKHcfz8epVuOxrWV89tGj6P6i0bCN
4hopwB9cPuXqQQP+KbOX1HyfmFE3g1iL05/wIkdMzm3ByFX2b9y/BRr5K8SAmWT8D7vUXZfpBZ/Y
2HUduCq6F/5w7zAmBlQbTByC8Lh48ZQpqYuJ6IlasQYIUBO7UeZSbVy3TDsW9aL5pVe/bWTUmtd0
4W3D4J1xB7QApMGcn3k5j5ZGwlxAm3EgdYY/Gbgj22BPzuXanbXGXu4vESoDHeWoGoewG71xjH0b
vX/7ElVid58HO8BEaA8IcpfRy9+kYozMTFLeamb0DtkccuZYGV2tzo3xl2I8VC913arffnvW+dJq
djJlP7fFXkaL88l1Gv63wmIbaDfPDp8SE9I+l2nVvobVvfDOfsieKEPqX3n6zWdoq2xUYjYeYMyq
ZiNTmJWwmJO680DguFz6yWuMQgpbhniMn4hZ08pySLYIAfg2XB5pO7t7wxt7yEnVKG2xeQDQsyJ/
D/rXEfz56JlJOk20PyjZLrpElCH+ItoI8mH9wXJOFljICEuKw65e46/Eyc4YLf8nHiUG9BMgOQnN
M55HfzWp7iDjToCOGDVYlnTG9QuteNzt/mRMSwl9kkPIdIcwrSpLDQZXXr9NKktkOT0XEiFGcNwt
b1TZzkGMIQxHXfZopCvtrsyyQ3uEp7dTOO9EhdvJ7Oeu2eNADb85B6kUJN0hmjkQQMIRghvXDMIK
YNNvoLw7AEDTKH1hNW7dXcyHdkhPLjkylcKY8aBou3OIqlS010pNEELZNONDU61nggFdsY1ZweW0
F9XcKH+a5hrhUhE+4jjk84xoNQYTu9mq2m+KuBdIF6sVK9lkWohmRbM1cmwgEh85JhSnOeYCW2dG
vpdTVAbHg3QDkRHZBbw6RyaOVAx8OGJzlPFhVfNCdlLYI401oXE8kkivG1Bw22fObnOETTu1ymf1
OQAv1ddhPQual1W6k9Z+08Kgeht7MNa+2nAWkTCjXc69aSTEgoge54o3HctRi5A2N1Ff8SirZ4/g
sDnQuPJeFZJSGl/XYJ7ldhEojMjEUUASEqzS7eNQP7pomPrFsTF/AFmyq4Z5Z+4jce4dlndcfP3s
kfRczptXNPAGGLaVyWZuBMvRE2uId4rlsAp4QZwjPvNhhsFf/1FbHZkehNxBreRprfzp3Ucn5xTI
PyoZi8wkwXHUosvQ/ia0VIXGqSPBRNxyobRXt0spAQGk1mzc6G7TTADMtfCOtPcuLI6x7uZrN5bk
i8C8W8WvCqxYMU7cFtzyHBM3bpRP5BHSqLkCvsPspzO+DN50Qp27OAnahJpqlvI8RFwpTX5eXFP/
hc1TcTbUlIqBK9QWNUBy4Upw+mnmRkPPCmc5b+zx7vnL6EgyjWhKSEEuTgTOYr945hIIdtyIAA6I
wGpM9l37J3D4JtZJldI95OV/AWZoSHfA8nFeB/lKKk4QX6nELJuVH8KnlaeKqk1F+qJNBqV1CUIe
7W7JYKD5D8tDgjAXrXUsld9iQCnJMX3nW2fkE+HkC4xylg3XPuQzMEuzU1fB4hjvJoeWN7DBNpqW
pRnB2zLfSDKOZQImXBVISJQGB81TST/E5dt6ZvLpahAwCxa8ETcGh1b1a4Lpt9PYKBPXy7tTTlmV
HD9D72Y2jPUFwrP87SQQDfHSVbRyyDsnYQ0Rb7tWxS2NTDK8IkzvdWbPA+m7arOdWkA7JxKRE3Ej
qcrBwenHeNLKd6J1ofPhwppqKshGurUsuEkxPdZrlwMoKPg9QWbop6oYFnnMSFBAug1sfrbdPERX
tzvmc/8e52etxOYcXSX70NkVvya5+QgBlaXNBMaVeAiPWbzptJtrG+uk6WYKso6bHj01mdUeu3Dr
HsrurFJYj8KrljzWAyKeJXo9sdBLhBOx91OXnvrVirdf8fIzVf6tOasyhC/c3YrpI+BQDolJ3im+
SB1Aa6bP2bYmfhndsenum5rQbx9dWrinRfIuOJDE2NzUFRvTkyak8ZArwWM1wSwZsDbK7kSrHmGg
IZcT7EGJKNq/DAQelRo1HxmNN3QevzNxBnScVvFcijUeqdPgSVPsjAs10Tdm+5eYs0J69Wl4Iqd1
KGV/ykeMmqExosctABCqA9nPaJS5cJM5d5RJgXbRmjMWB5AkVgrRZH8YQKIsy0Hduo1AzmGs6vyP
gTbfxyS3y+DHLg5S0O+rNjjlQfA2anhTTjoPbcank8x9EsIvtJx/frTsOjyYz1Z+KcNWhpPGWzo0
KPTCpwekiY5mICf6GYycnBSLMLxX5Rrepab+qjwv9HiQZSR0/hWygtPDm8BWabGRptmMBl+OfH/f
JUQS4h+ZymE31TcyMkPl3CwKs8Jam8XyadD3hdczIFYUah5KRkPzIJM6ryFbIzPg59WUH6NcJ2Ch
VSySOacWpMKpOhLuIHop/NxqVLxQ42+wpwjjqbZseFSylKoy05R2YtW/RbI28S4E2lkJjzGOJ6SN
CdYACkMxq0Pk2CWog5Zydfs1qp2R03fMS48DCNQJZEUQESQjZbbIivsZs0WiOui4d/z8Sf/1Ok/3
FTBDK9swW0TVpUX21dBGy2g10DNGwMxYRi7GaC75rM6mCsdaETuApu5lNXf9DoGWEbpZm1htI/Oq
cl9WILx5hjXH7gMJBxBw291dXvi2s9DVg1u+cx5xm5m+au8B7USNfDalJ0uJfwwHAFk9htdZ3yJY
cakTJOtxjJALcNJbZKxwmlkm3FSqFT0cushpsnqnsoa7ISQqLeP9quMwxlSJfV+7aVhNVPRpS8sB
5OBkBy6geqMd/6IIliItHv/fMtyRMyaP6FPsip8fhhEm1Pi3BqmNeiVG3HP3bgHYDc5HHiWk7Nfv
qcgS1zrx5pYC12QHyw3xhX3+r+8RuEDUrQUdp9tSSIS3uLsXFxcblFf8NOgBAa9T0DfYOCNmiL2S
LLVs3sFcj/NblVjcMLkKhxGqJPRSjgOLa7Osv83qQ7/mrEOzbGNrYne/qUGBcH/tNKyQ4dUJr72/
UJGQDaeCRy5tO/eeiLULv4ipXkHdKaBx8WtiUa0GznMHMEWaKVcNi3nMaydmz6biThCEpRNuQEpN
x/PB8ymSwrOIJKinSASBgM+B44ofjUTto6nfHeyaHQ7DkAFFUSomyWrWgQVwQnuRYvQeKE4x8Cv2
3UEQWx3qeJqBx22zkgywoF27XppYeJho0+GSsT/E1aGvZfscDOavRQdbSJUJGr1FSI9HQolp8v2O
EdpqcvmMLL7DlRTCUcxjJ2KaENF55RcsFKXOJ4nfHoM4hNRGjb3TqKdaNqaux7Nj5UefErDcKded
/Ks02SQfuEPGJ1Z9C3k4ZRpKq3cKiAD7pHOyaI8xOjDbpSB3rY6bIw4+iaNdqPZD87VZh4nG3sla
gSxnbWjB8Bj8PflL8s4KMVXrziuPr2eu9OFk9FO16On9OOaN0j3waPXqsq3qBgaVgCZIb6VTCTME
h5EkPVqVIwJbQTom4NR/lJmBTyGzryOtuuc4eINMx1qO87Jja8pg7FKPpIDbkLyf0sc6AhaOEA8i
EwlePUfJwpCSv+VcYvQAU+MfA/umlps+yzZgUmeWhXAYGesm8qfMaQDZTgWSmh78yNHVdfZ9dw60
Q1GCucymevGKrIuPhDVuOyQBsIQaKkDl2Eo4pJBb+uy3tx8qGh824RVtmON7KuCQizj3fL5MnXPJ
8H7T9D0ONUbyquOVIr3GV8wQPCChGqwsu+CqhWzJpGPM74S5CwmT3cJNctiX8SvVIZtkXTHT8GOo
OheL8BAb3P+6b2zyqveXs7bgCMlqzOkEKz3antFbYlIgwtvr6qVhA9ZpDy1mFzoc0QFhfn91xi6m
nVPpOoTaZi7UYhYMDh/bWRCvLOnSqA/swGht3AaJaDQL3Hz/fOuR4KqD6D41jFfa/rmM+kOgQ6dl
H1VdC/pIPf1axenepnMNVEmBxJJ2+VpSaYwnuaHNFfJMITVF99K/4H61KMmhgtT1OfJpSLSCa+8i
WgGk6sB2QkfJ/xQuU1ZKZpn9SRN/QBGwHj9GmIEbboZJTOY0RUBCdAx95eJL7j1W6cHhtdeFP4VJ
84LyCMwNzq/p4F4Kt0enSGfU6nKOY+KIGDuUhRgn4HbR46tuvU0r07K56R2Mili7Y4+0OTQ1NA8a
03y5WvT+lyL/CNIdvftRddwKNFBa3TS05+awTZpLbk4Af7AJeZj9MZS/2nRfQ8oxCcEZ+cpxqddI
6SXd15hk4vjCM2jzQh/ilzs8bTw+2irvkMXOnjdP1bUoZv9HGxZ0VkglCwp4OaH+44UHp6IDJmc5
3+PJ9e55t4qzUyO/7f5oAr8YEA2b5J7EhFIynrPopxAd8aafboi4dCZIU9hjew3xkLHK/Cnyt8vL
OURdURvumQk364Xdf7HwVsmau/mvbB7GlBsVRXE7j13oqGyST2Z70Rp2xFBQHCVfyNjEFX1BxXNt
UDlxHp/KklLAq+zd/fJDkLmpbpmxCNj8KtJ9MOin4YaQ46a9dMTI82yhIRcYxcUJ4KuCYiBdOG5F
xDfsIV4TxK2YaSTxG/DL5GJVZpuqeUf6jbAKD8JGxiumwUqZNSE/G2mrt8zp+CRqNlV5SLlQiHyE
S4PWT4/X7PAskK7FsOd9n0j7akSJs/8X4pjzNKosp6zianqHTrcuIsf+a2Bopyt4gKRCHq4Ln0bD
OfqqiCIlmHsLmM5eQ5xgm6E0eHDeev/cxgez+8WGYiu7npnUzYgARNBdvltzhQk1TcGxclGPOQdz
NHIzfcb12ecrZ5bHcenAdipshGvpIEcgu4nVC2+YZP3Uo7rSIT80ID/y/acSJjoYe2bP1qbhjZzs
ZMRJ92lI7yz/FphFjfGz7Q1LJT8gmMNh2FreetA3TbGzrXH5TUig3UB/SlCb9UchiJJEu7S4u/qj
wtadGU8v3evVqgB9Y/0pEus0GtGAC2To9eOiU2GstJmzLOsvYLechiu2PANbI5L1/vDq4YSorHID
d6+wCC6JpfbxEU5QUm+6+qi658g4RNxVO/nWqAMOW97xgkE+v5XpYfCulFlTu+A6yzp6c5X0/I1m
b0ycPOy1FTgDhh1OXPIGnXpj8Obl2uGXz5c+CmqFwylExWvDX99MyBwT9rYpJ16a6aHCom8PW8Ad
M3qkKWzBIFia4EuUXwVois/IpHjDKvAX4PtmMRECJk2BuOSWl7I8KcVVw8QGVaqx752GvIh6kpQ7
TH+zkOnARAtPCAfhgGJSAOsPlBud2hXLmpKdMNjAUYW59kzJoqaPGEIIfZ7+pMJ/NXQ7U0fI+FWM
V4EnOrpm7SOS6kXYbSOy/S3vZw2QRl1tmuxatSfZXprFgWvAoJ+j+tjDThlucnmMqa2m3j1LP1qy
CpWvOKV+XFdnNfKvhgksJqVNKJENnkOE25GvGYvSGoJ/ykRciGVR4cK5pwqvcipoMhYLVUOD98rh
g08dvezl/wJGR1galUJuD4U69znOFQ4u6cciYUPaQRb5VxNbh164Wzk5SQUB4gMATj89jNcsbOa1
T+IIWcdN7hI7TGE90iijeQXANOawLH84CKKxsUxTZCCEDy6gQ7KqECcd/1rTOOcOr7Q+uL1PCHfW
+usgbg8yQqtPG0thRrR1aAvBt+yg7hmYXsJXi9G9MailVBbAviAKoQCw9IzsH4l1A3iVBnuahqM9
VanG6ajKMR+K/Ci4M0bapW9ZqtEA33TUtxNVLQ+ilLeOMUwbQO/jMtRs98DreoyWJuuwsrk1RXoJ
8p861RYkESeFQqpyYIXNGkuCuGHmaL2QZi1SyE+Jx6+dS6JnNxYvSt4KuUQbetIz2zi/lLb8G5GE
FeJuh5cXEViyXy7iiFlKPG/824IM0tQOtTX/lKfbCIBZFUn/7BLvIqsJHwt6kcx95eb3u5bM22gn
GC11nckzbKN4YQoSZ43gQbOvHeBveLEd+hXCtWuXMxnId8lrRJEdHOVzljiSfkiUdaMVtJlwbvPF
xf7WpUFY1clOsA41SuCf6jj0UfvJsF+ZUzn7xeSKJp+s/FQsVLZ8WOQmRRnN7ZLO7j6DV4CxrkQm
NTAwws0x6ZMO9lIPVUBnf2lJc4uMRxhsxzFB6kETOTTKerXEPh14YNOsMK5ROMU9ocdUdGq4OOvI
JuklibiE8rofYXiOi+ezcJb9IK0VYC8EryzjBcJ7hu+SmVoK7lbzVQ97zbjwY5G9R2iuY2sVD2/Z
eFMPpHPxrQhq+KwUxjhkxFNOVWUI9VvhE5sy0Af82NUM2dMhE373x1bIcVngFmvw2NcqvDv5zcfO
5bR7Wznp8ny0qOhJPcng6tYSVEjMkhYwA7znltbPUzyc3Cf4aAfCpsMetUIzWTOwBsPboOkHQ//S
uo/mPaW6xw3msey/NTn6RPOPqwM/zKddlTNMg/gorQUJD3oC2ORF88x8q6RJfBYPMIq4UUGqA0oo
I16xMDG/DNy9ofelgg6MkEUCBtGWrE9XPI0im7rApEX0JYJ1ptNPVZON45AymY7y9tRwRCiU8+by
ui73jb2wzO7qcvczhMIMbDNiNBOoNHlzs+uvxN/adTk1s13hN/8G7ruhPeGVluqM3Tahn1PAt+a0
HmrvAko5MfwJnOG53b8UhjS6RIeCDx6HTcrZ6AXUPxP3Tx1qfcZ8UEqtNzIOh2tSLKXxKRwetnkA
Alfk99C5GvI+Y9Ya8mMSXLPyRziHmDEkRtVljB5cvKi0KMsYx+x5hKteJsHee3Aq9hBmMaiC70jn
HWl17ULfbYA7BcaZVt90maU7hwN5vLohHM23XEFYUqrVSJbUMepGj4aIKYk0Lz2GykXhwFHKe+jf
DEhZRDmRMF4xekGU73MLIwh3KqO6lsOX3l7H+oUyPGiYyGKsbxqClkCDZcW015zPWO5Gj4NFlwZp
dbIIzjxhBWQj5g3kSaxoXiNuDOSt6OCaELD8J0s6bwWW0XzCpPSmcZqOokeg3NXygZFCUucNU6Ub
bVNpQ+/crEWPabJNGC8iMtEMdZb1k5nRPA8A2LrTIXpX6SlvjtzjJiwt0oyiuK8AT43i84oHhoEK
OS7dctZ+fKKd6DcO8T7IjyxmSp71nPJR+lWaK1dmMiAaI0bXGzuoDJ3rL8kXZGnDgmUIa9BqFWX3
rN+AssNwMDOHczhWPPJI1pU/0/BwqetBLDVC7qkY8Q43g5YNk14VPjiyeWwV7Mj5RMcAS49TDDIh
4KLbdR81fpQBFJR575zdYecLAjN0c+JG8JOHUTC/ji9Y1vSmwoa12wRA1Cx9myHVKuG5xi4buDKJ
MN5dvPUsrnDcS5PuK7KwyQ7ce8BkoGxqwyNm89g05Vyv9xE1kx3m01RCIXtgEfuncblky0m6IclP
mfJjNRcd86X7G1pTWf4ldzAKSFbySp11zORk4HIodz1UctjrIS/qOETyRXTfZhp5Sg9NiPJOJp4Q
16OEubDlAQu7k2djG+xIXD907Ubri51/t8KcyR2OCOKuFapUhwPFq+eUpLcgvSoxIj5RCpQrofvQ
hfo63vGvbb5M0d3MbUrYz8wmbnscAcNpdYk0HjXGxCD+smr0l4w3qvHM8ndKA4JZBfyZ+sWPcRTw
swwk6lGSacUxVHtXqbgj3bUBXlj/gSLPqhhvAygYb2aqW/RiVHY/fWaVytsT9B83Y6M69+k1MKgS
+ErzrzrAsxPU3JSreRS/guReDzd9XPOX/MxcJPbHCBsqHGxlbJSF2pFqvQQqnRHbFDnMNZ9Qah3j
qFVwg1EciZij1IzbmJNKyIUeW54QOmINKDd3jVdwFHwCjyJCtEv+Vjy8aaZDcIFmRqInQiLj1/6h
B+MEZyFFVif4a+vtoO4N5Jc6elr8P3L3KMX7kuOhH5aUtdrmisykj5AfRVsAayUSSz8sdOKR1kvm
+O15fXrcrKFAkyMaHbVus4raP0n5G8SX1fPO/ePWatMrad46uKBRT1YUe7PnvxAd+W2xenABgmS9
bO2HbOwK99OGf5F9i7oVtUmMNdyi0Hm+PDHpmxU0WDxWSbUYZAQLd+XyIysvbvik/cKS7+6wqB0E
GsgJyULPFgWsm7LVljnF4w43r61RaMu6TWnf7SasyHmf/pkmvVakUWHRpsGmDVcll9CYuIqJaJer
V523Dz0jyTjIR/eu2FlBNwk47yqlWetxB4H5pPhnlTMnBgYAqMbG05A+TfVWdVQ41fhfWacpox01
xeisXpvRl0Eb0YQsCJ5sHY5FqL+84EFiaZBPDT4UphJbowx5I/ubvuUKFuxbPBFdc2uR54FyTAIU
dwEdSWLX6R8E94EmnAvkwOFbx/HlzDxz4VcH+EFkxihQmyoYMAo+HfyQB28uaSdV4SVYHAvTn9nD
2/UPLh/jLv6lMJEWcWwNJollONcZZnDQiQF7rWinBMPRNqFF6DmvTKfZSzWHOlIZWBw6E9ZuOKoK
UXEVWbL2Q84DpBg35HuN6olwD1mmT5ghsZJOg1BMDPfTMxuBhisKbKKIR5SlYbKuxK+n7jOZgHeh
zjP7E8vrEaLLAidMdoZ26PxDQsUQV3HLCxfjLkgHehd7+sSQp5S6wjIi1UMuzoBy+ZXIxLj4UQK6
1rNHLR3+f303Nm5w9pUW6+gATpQekgnp+WFmd5gOLxcFtiycaRHgRNK57JNHU5vsbNSMqDxXUrWN
vZ2pXRKebPNbkj6u+al7E0AGLUy8pGv24qgixkoyLgip9JibqH8AVY96erUqRN1L2uxKfZc4e6O0
0OXOffCq7e80O/SAZer0T0VWAGw80WWPAkOAhM/C+qtqGttcDjIvOliWRU6NKAxSkuUMLHngz30Z
2JrNl0RlH6+Koj5YOjGkOJ1QS2sxzvMBNUmZOh8wgwRK1141K0F1qS6mJF5BAEPwSexkckV1gWK7
t6pXlOEWxg6nDHvTGR+qY2XVNNei7Kz8cmXBfGl70BsVhbS7hGxE33+Z+CZU71Kz6TGhJ1svN+z4
Gbus3JmSvT8bbUZPpwphE80clhn+HaWZ2/5CC0kJvx0UQDvFd3jnb6kxlr2PbuweXS4VSXYNaG+M
SdEUkG7Js2XfAZRezK2qtHfDamuJZzNQJhGyvoBjgidF4/bdc5aIuU0jqs8tfp5ROaitRLRigc8y
qIueWV9iKv1haIh5AATLFDd2J5myH+mGCUkLu/cmYbuU04/f7Vo4sxhnKK/CUu+r2wDdp+Y62PZ3
kYN6vBIRHuHNhAspuZj4xp7PrzC3Qf+wtIst3n00EwXlYpt+qDeRgEX5jS2tH/ZJBgVCP5Gz+6eJ
97jJ6p+SdwiqFdaUtBwXzb2GBkNqW7XATSsIFO7SKp/wJQdMYFgMLOePuxUA6LQO6FzAw4MJHQj8
svYeZfmdAgqNvX6hOPW/0DkrVrsL2HCo4ivL5nK30pg+8vGD5byE/7Z4ZJO70a0l4ycN9mK8FaMy
DBsN3S+o3mz1e3HIVMyGw9nBB+Fmb4HPVIYEN0L7PTR7wwXf2ry77JGVa1ndNP5dlysekbftX6vs
WgRXS7oXI0wQR4uMYCAAn9r+JnfXEtnZNvjSdKI93w0cE0Z3yQmAtKZQc4yTyxf9/9vuiCdKx6Hn
hOvGeEYO06r6LJQfDZBgqeIg+O6NI+04sIgBRKjwDLHO64xLPuOBWnHsj1U1UESxo7cllcnqpshy
3nCcOslcJCxpEImMAeyro5xV172kDsl//GuJQvu6gppY/ZXdygyfEqF3i5HcCrnWnYVzF+mvCT5c
Qb/p6gxnNQW8EY9Pg1FnFRFZcelUc8m0Dy1NSHP6exkBfMvCaQ4Ut7nWfCB4cmK/2tSMp73yClkV
gEvtpGKpcd3QRpCuNKKipx2TTrxX1JvssqngNTWeCc6kGcNd5rfr/w3ByfRvuPvh9TfSLogXanrM
eEiScuElR7hlGAUACMrwVgqyXqve2+WE9JtrVD9K7yCnRCXaSeVrdCmdFRtc3CtR87Utzrq5VxCa
2xjJLHzwOTSGk9XP5fDdp2JSZvRH8nZFwSzlo1AfSb03MAg6MAdk4wEWbFd59H/8mdCyKxbyHnJk
J+O51zqCb/yzcGa5CvVUAuzMDNJsyvAYRtciqliGkSqjIF2twQ7ZVLhR2r3V6UnHmS/SWwg6B7Mw
wLYQgkV2qPCo0KE0ycWf6/hrzbhHKMoJK65M32JJ+icwkvncNDOvng0WuQizGGERl5TU6rDpLEBq
S1Xbu/RI6awZOStF9ROZHznbeYl/1yqMv/oGiJUnrQYJKHM/F+G8ypJJ6fpLl8e0rj6Cj6MMBdXr
j4V60DPUQnydtPP9M4wltGUpw4JIg42uvqx4Q5aJvq06zf5KMOK8oraZHt8yLboJMFIjlsKI0JrU
DG2LqVIkf6aqTezgN6/utf70ofzkpBVDuKHcg6MxA4jsGv6/Trj7Nm1t2jbzmAlxYqX0Wg4n4rpk
M1OWrNHE4MaQwV7sfO6NQ7wUwMP6gTY2H++WofB9AqfCDNO5nzgtlg1PV5RQdi1WKnfpsJD5ZJrz
QvoM3coGC0bRjYtmWMk3ItF4VRYUngpcUXUJoT/ayljJuuqdEj9zWQIP1kpRLxavrDxOIR9/wF0C
Y+TdYvVEvLNZWm28qmXdRHIF/5XmOOwgthWnsY8nlKHbrLhyhxOGdEN8e+0mQfkU2mHgc0YvJsGS
ElcKKwDI4ojHvuHNx9z1kFhHyrNqAxQg1xeHxgXW4JIprTpW/wIKK2Tn3biFlKJy0QtvobXlux3S
Xcde1tAb4Hx81nNnm/oqIrC1GWp5pnmAY6KDRgclg06som03D10GqMF/iklkLal4xRkKwzz5c42r
ZO3CuP1n2MemrujtYfvOSrZHONPOrXF0wTC3vjcV7iYksRGq51YtV5EHMuOEHaOTvWXgg0EhXySd
7Ja7eXUb/eBYqay74vxkQOMD9vF0CtvpivtiqhwU4pLkKSXuxs7dYZggruVqu6GYp70277nTUisv
lWupnXnVEmxrAy4Gj0PNM1Paz1hZJ+JeG/s03QfWEykxZl0nYZlIirXDCTuOMX6zTPVqYdc3bkBl
Zf7T2l0+5v90dF1uwR8aPRY6ZcVtuvNHQNe9C2eFdRnqmTfyAQlgeRgH7LKd6txWgIPX1k4dKSYG
RrZkDcnIhpWrh3u9Ppv+tMh+hmBrOJsqqydl2xKvXEvNxXL3av/GuCF3z9R4KvkvslGNMc75LuVl
62376phJB61exvldytH0IFWwf3asDW5WkwNK8T8Z8ZhwXIsbDK9bJblqcbqhiLZjU5ecculhe5uu
nLpMYABu2+qIQ6bKmaAulf81BAyVsr7Mve/OOCON8K1gPNT1d5ScAq54NBe32kLPv1KTgYb0o6xC
h16F3gzq3T+Xu6sDKyBn4aPefbFjWWsPMzX+4GNNzHtRLvX/SDqP3ciVLIh+EQEmPbcq732VpA0h
tSR675L8+jl8sxngDdDdUhWZeU3EiQrox/+9Wo18KsXdx82qJsvMuJbRNXCviXmN+vcBYH8l7xrO
BTOJkeGf6+aaQbAwlzXFL82gX/My7Ap+9Qi6ETZnmziM8kSyuEv2y7QwLiciPd+KoTFU5plZ0kpp
LrvYbBFUN1UqTP0BhaZzo3eA3jzKEB88fectTXaFuu7se8NlWqLxNhjrZOFdQzagomew6YMq8SPZ
VLsCxwJDHWOXJbQ5TAzjz0Ceggxl29nlM4bk5Ayc1ApLDoRk8bdlfTv2u1+tS6g2tdzXzOtaZLXI
75ynzneogeDKwVaM4xoDyjhskoGbtvkeyDWTw7izy4l4CCEUleGqGT8VaZF+/TtUrwAXq8W2TMvh
D8NSJUWpBGIdMfJe1MO7o60UdVOEL1v/jplgVxYvP7dQNNG9437hYcbq+k2jPlUU6iPsc+eNHVDh
XHGwzG2V0hN/i9EXc8++5NWvbX1PZHe1OZsNV9DDhPeEh5V9O3/KJA6kIn6GGeIwfucVDOfoMm0z
h2NdzytuWpby8wIKXY4ZhSGsdBG074ZmMyS/kXqyWWSTKA7XRNnGNpHh21CGb8x1GrjTEZmr00Fw
U7RV1K3N6HN0PpCDo53Y9+Pe4fS2KcSTahuLZWQ8oYceosxcuJDidOwpxBCyoyQfiqMzwH2sTzUc
MijmG6bnbrV+GbZ7TY4LkxQZwXLERwLdEMeF78s2lhISVEuroMHcULKj3h+N7DeOQU1A6bHsB1Dc
qP12fXTESbtIMJYxlYsDkBQAVFGslk0yL7qthfLAmeQj1jDX/acRS/b2yVzGf7q5UtkNTL1yBGaI
gsCJxRYF7iZJEeE3BDk0YLNXVfNnmUvDYybU2KD5KDoHtBwm0T4xLpWPnAlkqoVvVrE3xXuQ7fjy
+CeflvMo/FPYv1SgS13yiPVbPoK4+8nZeofIE/saRYn20cD9JaBuIaldUPa3LCQr72KCL+LJnnKT
apsfDX9P0NkbhOe1/2dEm0Ze6TPw49gBJZMBGP425ZWXOHlaJtgG8zBzjzcXrAV+jBf0SbeeNwab
hkonsuZW8XukydPHOxGNi0j9Ulz0KxjwSpMtncPLjefNGTceI7+hn5eQEgZjFREclhLGhrlh1Xv1
bORXndIGO6Oa9QhXJfo/p7wSURVn2zj8V7ef9UgG43wsPFYoaxlSOfnumzD2npbhhLjo9pdFw9eb
95phcORjNEcXLdtvIQekmognta0iri4w1xGZSK3ynnzVgoIneFmsdYJfaa7zMthOSnD3n7QiBmUr
o//Rku80X1kOqytOE2qatd8goUt/1ZorpZ1bg1yA0MV90b4NruRXWZuScArvpZh8rkevRVdinFgE
czKB0DrxgSytxkJcN8B69oP5gJky2yQ6gGL36pFIOFw9soEIBYkJYVLTP+ivcwH8tx63chD4qLw3
o1sFLWpQcEheU6zsNFlkDnoACwne0s6IdMkvSXLKwJsZAGb15Kg1eI1w2WPoQCCYuxudgkGBtAyD
XCmCZVcDRM7mDvbjmsm+TlXTePs0piQhHeqvx3Ig+pem8hfS+2f1SUjnzWRBxgMQWe99e0aZnihX
M+6pjw++0BZGZ6yktxmiew/gvGSMqpfQwfd++5UzqayQ7hIgsx4QR7RyylJOlwlKsMQByMvsGdlp
br932pfhgX/IiAq9tpSf0y/iUDUjl5UDLxOJXaVmMIF/Ftre9AGHTbnpo/KjED0bctxhHiPPIwWt
n2jPlE/EwjHWCph+xSEKl625DeIrgpo329iYjKQTAAheZbNcZgkR3dL4N6pI/Do4k81VWcA9ZUD9
6TOr6YqNiy9OEGsGGhxcGKIp80WqCNpKf2Z6N0+/KfzwoPpnNWNijdOWgiVgStOOZ8HsMY3PRhLM
CrCvtkBAip/ar+jsql2B96VzTzzzpn23kn3h3bPuYQ83iWxJRldmFYBATh7DyzC9SZ8s7mQRFLco
OA6UtAPlnuE8TdCFkhgYtMYocutsC8Z34WApb4DYdyizqK0K+9CNcFeTRUwIpS9IHruVIB5Ug6Sj
Z2xmm8G/6doW682Aor5qLqq3LVGzldghgMssx5ooYOORFD9ucyxrhuR8cFi8ekiaYFy9u9a/MOgQ
pos0ypq1wbvoP814ZFTMVoRNZS7IImbZgPxY8kl6bJAs+QFWHVM6c2giYYYvA4bTxPIwqx2E6Hx4
77jvh3KjuvjvmV09E/eUJYe2YC4Y7Qw8F7HzLPHwqeLZVau0D5dDeOzznRnfuvqgKdBLRrrID9n9
wGzlmNsYOT8K6vB0lzNojttwLvj4qvzQm8Ey7va5PI71qmkhdjPpUVCg2grqYbEZQijMX1p5jt1r
q0OqmVKgbkrHvCnZ6NR3LtdhMYCPW+vuTctWRvFw/FXd0aeV97hnrXSrvaMZbjRn51WfKUtUl/pl
YB4VIQPxA8CERNLjSyQKeuVFdLVoHcjJhPlmz/mHVsEUyzCpYlhwObvp0JtEQy09uY/0isTDeRBl
2GNxpuXusS6cLcB50VE9p8S59YvUbjcxqmmXSYKZQmDkYqnLD5FeixRY/MMryQK316HxXpXWsqt4
6Qgibd2NRHI49cV+YC6kzGZx96thLcwQs9coM4TJtFZZquErZEaVG+yibfMSqePcCJclZZ2tbw0P
ymx/HiGdoIlu5GcG5H8oB2QvxnwK4M6tcW/E06sPvrgBMm5jawq3FcY3HX6lJCQT3vjY8u/F7IRd
OR9YviViq8jbRP8znsI4wPTXeep7qEGBuSEswlYXibdq+89KrsvmYfFd2xXTDR60BG0vsb5lQOYG
3Zh0ygteDL2ffpyAEAaiyJDX2iz6A3Ut/FvZfEVBddY4jn3tQy0epQNdCuvP8I+uaVThezHv53Yh
7HJponSDDDJX+luV7k2HMaU6LjLE3bR1mXUowoejrDlUilgHC5yzQlyFxSEHoFfj6HVcblOu/sh0
mI4iROe+S8BZ1AGa9njuqPrMy25Gq0PSZAtsWJArH467B0FnpHsCHMCkX1O+DKU4s0iZq+PVclCy
GGjqTzGqOttm2nOrCRDDshzhE/QRvVsv2XwVyAkx5ALv5Xvj/OU4zz00WuZMiGqWud+Iy8XwlO1j
WjmI8NUD6DEYmA1wzl0mlUz7DXMp+QhZtnXJzqRZRlvY9enK4uvIBOnSxM0gULYUXHZ4axzeHjnu
g3yaBsBWQGucw1lPT4OyyxUDUME9gkvKcTRv8ms2rCvqDT/+Sdo/VXmNVQafffLon2NuPaQ1tfKF
ht5lQaci8aqJLTO0S6TgYK1/BkzcOTLhbuQxjvqdzaCD5MO3OjLfzGqCFYJq7v65/ibKh7mQB0mT
FbfMXmrKKUlSsHz0/T6JJfwj5iTxqtH2Gr1XyR5t8gG6FFF1sij8Q9l/E3H2lvW3HF+3eFBEeslN
QkAYqEypaXP5FZWr1rj3CBBL7zOotjUdayX2XvhdMDgqODy8BnXUhliROYAYyPpj2c91E82mgssa
ff5n0n6J9INsE1iUNLfCAan4HZlcCw5sjVvBcihWQbuxCVZPRrxuoqON4CEQ4UUyp0RY6qUITniH
TUY7uPP7IfqVUc0H926zkGtZ4amT25yJY+7wm39aHgLR4WpHnxXjCrNeGcE10B4Ek7zV/Ai5+9Tr
i10Gi8mkXmByo4ny+a70CTp7Gyo82P5GeJDIAIlFzGAq/DjJDNBsTR4sOom85KnP1oH7C6anQfTx
7tlMlj8bOSmVmWZlP1b0obM2jozqLXC/StTyfT4eouaD3gTJj1KQaqZ/J2jjkFHPjP6eKxpY/pba
De+WEy1kQAWMCi/HEpgmM/R2CBY+TIDHfnFHD5lOQk0wHinDP1h5AyrGlOAU7lJD7BSLGItYXZS5
RN71p9Jfo84dOraq3VHVTlZKgWbum+QAbjzL5Dbl8Qq5r9oMXhWzQ9hLwlp4Km0dAnNrX/nXknIZ
08uQbRtURUpwdoPviV2qIhXt1VuBcDkAOpZRABGY7IDy/fbEqoCNJR+yjWaDcszxRkSltWjGneO9
UGsn7Z5unWflGAwUt+YlR/VV/Nberw62uH8OI2bgbu8pVIprD22hCx8GFht1EU1Bc2a6ZaKus+sv
v/2k8zEh+whIwp3+JeVX63fYrpplF6HeG1ECB/xlm5EhYYvqUe6LdG9QPXtKv60ajv53ak+YbTPX
jhlVEfvHTh4zmdt+VxBI21LdVMMmDLddfbWslylPBSyG0t+T3q2Nu47ZUGTQQ4zsqaCdeJA9Cfaa
DUylkIcZaIkNHe6Vw+LqWQd7U2/xrVK4EsnWV/68Q86vETPkZs2iBfbhAAxNeezsKY+8navDKzU/
RHstMHXJoJs7QL69aG9DKEf7Kdunb7wSvvcBV0xxcZWZa2wVZnJmsafTAbWd5NiW+ZpjsgD8e9f7
c11JFyWqlDC56zW+PH+nZlfRHUKyLgxkhxUtjnB3eLaAis0sebEjtksmyjgXtFcpWGy+x8Pdzdm6
ykAcbQEpJPiyk4Mt9oqDyt05tx0hwfnGrt9VeQnNbWayom6vZV3vhyDBIUoMNFKm1F/X2ioJN4Wx
V60PN5d/o/NPTSgtAmbTsHCGyeZfbTqd5jfvFn4N4a2PNtOpnzNFdlp4Z/G70X44jBBiN0MV6PE/
fnnUmEhZvrkwiiO65Lnoxnd4ZESQ8RGFM5U0EEqjsllGZCNqNuReHiyuIju8A2GiWnYofEHSJXcP
RrsSsairZg3nVYT8FKH+mXyUWYq81FccYnI/jWm9Rhjd3dD4seq9Xr7aAtc+6iJcdahvBVCbAYGw
z7jcc4LV2BgLb1ilFcQn7I26gvrEfFmgXZj0pgUV/8iyzL4Io1qzP2Ogncz0CDthGLNBsheGe7To
X+ps7WApCPF0MxO1yX9N1hbzREfsXeXU/jcNYghi/kZ8rXq97Z3LUBxV7tOJGFT4X1550wl5TKCx
2wp+0bOrHjJ9nRSniJGjjG+j/uWEVzIRGSe8XHCSPjpmAx1P4M4dMGFUOB3OtirVpybbaj4rpg+q
92g17a3zkUDCB8W73VKRF+7F9TWmaO7bmP7qmJSSjpKcx99cF86zsA4N4bDlRwz5c0BYAXZs7Ci1
TB0ubb2Oi37u41YyDPIj+BKt4lJYWGNdjJBYPFwGIVVhodZlBoWCdUSNU1ILNTnmpZx1yLEdKYyb
90kCmmjuUoTfInm5OBpV4hhcbnmJLycgIMBu766PzUdcQUbNDNnt0v5bCZ7SZyegCc4eFlUOP4ix
HhjCDWywaOMQU2IXbWY9LWyG+imC5oLeQZTvHietyiwsfKL8U/s/hlKh8ZUW/4T2bQ/WrFKrg2Je
A+cM1uCtV2yg5szMpIdg+4gIDEAYrjP61u4I2AQR0CURz4x1xxBDCgXjVZO/qCofgRbPlKbcuUyJ
yrHZ9uwGPNDvhm4vXBcx9UT7nSAQ7VUdClAL7ipCkpxfw+BLa04KkWRutxDp9xD/9X2/1gJlonjN
VEHo3znmk6oET+UQHkxJRQHtDTHgpM9U4QeNaHgjM1oM5jkxtFXnR4QpEx+DQkDhBiszmHDaOx4r
n+hGBYRWRiMVWA+dQZlLPVZU41xX4QzJH5eKuiV1pis/W8q4kS5iunUaaqS62ztcvQr3lT0u8Q/O
NKAKDbVWrOwq1Ap+cFYZo6csX5KielQtgWXiAmycdQYokY0MdmF9nT48R3626j7npW5se+UaB9G9
Qqy4wkYL+488jg4tt8Vwr6ImanArNe0s7S8llYNhHgPLXQfJpYg3bnCqI4xSxTd3AzuQPWINQO1E
uPGYvmQdIKPcsdCGFT6feKIUZqb8MO3gMBF3tRzz9W1g8K4vO5LkcKVjFyd7wPj1uD4qelIQwl2+
I5+nL/GuPsLwyu4QlnXH5i8l88khPZMWchx3GnhB1bvq7XYg1sctWY2l14iZQBP11zbKt6TYB7wn
FrApQvXC9p7Sx5D1ykupg4L4Vdh1GV4G1HaFU9SBDNnCKSXY4E2iyB3gt9pI/MOBRpBbufSvUY3s
cKlPpToWQB23aKDeLS9gLwd2M8DFgEY8LGc1/ykgJfLFBYhWB/83JyFBdM02JS4UnAvHKhZsAbHQ
0P9Z9q1SGPyjj6cdEpmz0HzA+s188Jlh4UtqkSSNcmE1ERvyOWHYbYG+gIVLXsKD4gVS+zPBi5PP
ZPD/9PQ70+9Zicwfbb+LOLA8WtBGcW591aGLaEr/9ZwPQW4vbnyIZ39T0mflgB7wGeduRhXY9sAi
bQCxSIOnAUHJcHFqnzHo1VCHGA6jvo4bQuyQ+5p3Wz0RU/BmI1+07Z1SvsjhmusuntVobjF1cOJ7
Xh5MHGdQ6vXoFCLJd9rPtivXwlqZaDkSjWiMaaVcR8EqxuNVN3t38sqra1q/tP1IPPJSpo4zcqHe
kWM+0UUN89fGQ1qEIBzaPz+/KXU0G41Lm2X7jv1BgWGf0c7V44slG/lIEW42+g/386Ig9i5m09j5
znsgxdzUBFEEHTIA5KwkL5E2mYTJKgG16KVil8oboWslfElj07N9i9pj4TLBYQaALSnClNvMW/sW
s/ZO1Q8SDyoQw5m+rxkfpSV5Gp8SzBBfAkdlQvgreJhlb5JqCeFEQwLP5z0X1hbZEJsbJnLAlPko
IU8YklAJuZLyEA4vw9cImyOl3Xgi1d0aylfGcVdjlNFKSapPOhPNkerLhkKoqZjKPzVUz74DKf5E
VvysqsqZStMfxtoh9i8RvuYUGdeZ4avqyXsnoqPHiMppziGxidUFOUjeY/yh5uXeo7fonIc7uHQK
HP9T9WEtLOfQDo/BS5cS8Se3RJ+ss/Yeh+umfCm9YPdxK8QOCkNSAmA++cHWCdmM7EIH3TE2f9dZ
m+U09skGAiQtEpsydHxUSyFiyEWq865qM4g9Izc9hlp749qcSSMj+ZgCaW9WK8HJk6q7Bn0pir6w
WgvloGCw678ydjJQ5WKyQRaevQzCVW0XmC03Q85aAMFxvy4I0/AZy7bbWplpHMJZvh/UUzyhAM4N
A8U2jOdJ16DmYXkLM4P9QgslJRC/tTKnv6zavUx/2sKead6R+0HgAUDUxzIxPmdBtfTzO8Z2pdyT
xVCHKr5kDRU8vZm7BBuwj1NCHs+ADhYFX45HpAhTmJ1KI0+jjODGjFkv4XtR6RQAD5E63iPrHni9
onnKtc8AKBo2vvVj8/eKCDneLlfHGTiXUD9hVy3DFwA/RfyaxlpNLki0smw1oB9DMdlA8x7KWcfq
xQ8OIY9jUx0ipj159zN951bwN5LTmmF4sABt6gvTOeXVS2W/jMttO5E1BCSRxxhwFE6K+eRFevGq
MARQwlPWQ4hC5jeHltankC131rBoEEbbgzvLxiU4SL1atTU7KYDvRosvUf4UIRpBsSWZBR1lwWyT
dOYM/RsNm5o9c2tjoXAYmUOP6rOoN6NF/7EdxDdLtp6H0vVbaoglv2IMkFOcFRWNwwfoi0RsmuAH
5flboYykTpE0e1C0rekc5Iikbhv6Hw3eEPtCFMlbbW4VmMrIKMQdo5WWrW19QkazuQNAOisgMjkr
JBJ9fAjyuRKttGbl6YfMWgCATeniobVQCcWkW4f3SeDpKIeQ2sQND9C1s36dDLgc44MzbKSSUcQq
eXtMc6VauE5nPOws6dhRADjWYi0+oiVcDCzSSJVr2kOf3iF2L5BAvDWVROdsnB0TMKvO7IvpNf5m
9tW7OsKBmawZsTOIAw9H1lcnMDZrKZ9htnEk8J80ntvyoLeEdoaLLsTrww0L9mc4JPUzQwNDtI/R
PbyYZxm1rCs/yoZuH1knTTT501R62ZpBtU+5rpPpMZyd9GBhtEMhvjDr90h55cG2GjepgqwPPFbc
+SsXzWkN2UE+sMzDZ40GLvLibyBBAHU3MzLNffg8FQE7l2MPFAOQTY5DQGGMTUatCk9ajADf8LUR
rGOCGxw+DErxESrsTu3UteejUO7VWazZsN7BADAhsliKKS2ejGozwDE1qNxc5PVVdqvFs0bBEH6a
HSJZnN65NgFn8LGEv0ZLEzigO+NHZJj7VqCRSC3QOw2Gi/3IV9jSyvlIWjDpEhY5ax3lbLG31Pon
izXk1T8ap9dgnG3rp2yn8TI2EvynEO0Wo8bQiU9Tu+rDGqISt0xjzHOUqy5a7BAvgqoGW+j1HDGI
yxT+tY7CX0dMAAIrNs8yiNex/mk7aJdzSTfOfKf47P0R8ta9r5Dh4l5hAqrz6STKxuTwdrGpRCxf
NZxwoXN3tYWq5Zjpn9kA0CBeTqsQtUo3VbFFpI4+4MdWdj4iY4XIbFYIDtvCpjvLAZ9Jl4EFojzM
ZlNoiRtzc2EiQHlYjRqQpl3OAtTXn1n+oap8IhI7MQPY3IK9upyynoLhbvk1hoj5kGwNAj5857Ph
5FHDUMwbMgg6xwWZcLDQWaWvtv9nqushXQn0+7G7zdyv3DyHnF8hu2JEUlgIthUeLjZdvDxvmJRH
tAMx/ADStS7RpNmyodjb/0ZO+b78V8V329x79clgOeO3H3kMOZhhu0DzpYjjCPuzXPfo6uTa0n5z
XF+td2vSdyX/KJ1oXhj0KCh50bjz+lTKh0pEUv70+xK5MlRK1BVafjNgVpVs8VtXX/BVTXtzjVUC
nh7DP9fdb+VuG0hYlLJ9cKuLF8VEiv2wpItWAMvGIxHnmEK87rswz0GEQrt/uMratK6J/CvCe17/
RGSY2PG+RpAkIro97ScdttC/jiXPucrU0LVpSfRoNab3ltI6HLGLnblel9NVXXbfsAbvXfFnMP23
wt8GAKb/jLqLOrxPqV6AahWkGD4sl7XXG/EmSnALDSnscGqFbhFEfnQVOtEgUYZjI+5TlJsZM5i0
feWItEyQUlZ/6YhBClrEFzSOLkd9dNG7Z9i38xpSiPytkbVFGMZMSYbr6G8IMFukCsb36Jfubu5A
l2wGEByBMZ9o8KayGhTOpOClGNQf3sj6F4wlK98MY2QQmwvB2eySlA2s4wPJ/Cp13su4X2mIR1vq
IS9ap+Yr8H6tY4M0UwX18+VsyuZkFfwfO7acYI6thY1hMtiACnorEBsE4z638a9ThhTTYWD8pFxz
HsgELzjbKRyiCbx9Dfxvh5qY557Dy1UIEIiPkcqSBq0U54iD9wqIg2/e6nYfMVstqS22PooXnhWr
OQgL3hvgXdt71NoxLK6eluP8AE+EJSkUv+xK53q56Otvl18mYcwVwKqrfKZB4VcUH4r2ppFVP1qL
1pkW4zDVB7GpGENTSBvSXnbcGzpxKgwQ45o8kaNFgjqptGZG0ipMzeo69F+24PH4SOD8QA6mgLa3
sUMuAdiAQjlgFhIjptGIfS8cT3tnh2JRBPs+fIqemW15V/UdA3HV3lnG1a+OQr/nPiPJZRXs0vSK
QIc4OyJg50Z6ZAT/lvenJDobEDPC5jMJUYtGO9Mhim8loSiFPkqIh6nd84SDBV1K2bz3NFcNk5Uk
WYRI6hKNu8W69sEpJFg4U95HcXLbBR6Judn867xnYkigOiRIeb929II6M9OzfZRsRAnQFlEVSdML
QgNd7LUNOT2pBiTqENsQ7Ohzhbq0ShcxX7yBBQYcjx35IR0kPp8PJnv7Tvv0W2ZhmntqGazyht9z
2vqxYBQoCiwlPfNQ9KyUy4qlLmMHoXN2xWyENG+rMVov4eIlKCRkOSJ++hdKZCoZs+Rsk4pfRCRv
qGojXmVNjRYkT1LufZQleQPMpFoWtUrICsQfyGiZMmXZo6KZ9NDpudmySLfEzyb+u2zzlZ1fUhyS
ArjDSOc2UFUQdjx5NgvrpjEpCfv62vruWjBqL7GJV96HRBGV9w8PQapH6jHwvxwK/2j+dTWEZ6BL
xZcX7IucmijiFc+DxVgp81A91a55Ht143xQ+SmauHRDWHkMLn4+4hzfqasGai3Rdt9qjBE7S5gnI
Y/+foYNrj36zMT91NedHjxmYQZXPttlut57lbZUSKwCred2lC+VvzVC2svNBbsrAjxnnOOyMYgUg
zst/6giAfO4tq+xHJwuz1uKF1Rpo670H2JynWZCfbLdL4HplOcWxTSBuxIdtyk6wcik4uVS1aFO7
yrsSyU2esbuNMQvp0v+rMNY4a+H5c8UJ2SBzJwV34qTnAmLW2FR7UljYcJSsoDxS6fWnFpdfI3qx
RGUXov+U6V9g2vysEvLAw2drlSbviZvySSuEXD5D9xGwJ24rVFnjtzQXKsKE4c8tkatE/1zxAUrX
ZJiR1YB/Ct4FiwxluDPzClabnu47cula6w7WLgfI3DPUFkgAaY7U6ifKdm35ZeoXcqHfcn0XyF2Z
Y21lgErg0SbI/sNg8KDNa2ogTX32fjJrUKxbWciApJgNUCBaNoZNtWuNXRWSecdfXhXmmwRE3Cgb
TeILL/Rvh09wUvwKm3EFmvSK3KXQ2lo9pXENwh/RKBspC+eMn8Dc7JwtFjAYLuCuU2OWGsdcv0uM
kyFLHmH8soA3vGOl7AQWuGjV4nNz+KncaWaEovuvZWTlgD+Bds+SiTNlr2FS4AnJJDNU8zdjQOvo
lOTXsNpbLHetcRUlf6o8qOXdbHdDtodmhBqM0Sp6xtZ4ldDrB3OtW3CYYv2takFl3a2WZl31kJOc
PdJt5LPL39HwNSXimpCK6SVIbxoI5rM5Q2gBpw2od7BDXqbslnbIVG9OdTXre8dURVo08pw+Go2H
4YITVjc5qPUY5qE56nC2kEGMIVKsY6HsUkqderwm9i613km5no3gmrCDAF0BE5MF/Snot3yMDF/+
Im7uEWikjlEppdkOUuVNjf46rGksBH1EOYQihIiHMy5X4grUylwORrQClKoD4Smjo+A4LeGzQLJh
GDqX4tHljIVQ+ajJv7D/clGYBiwIFP09075H5mviqKubFNST7vdvdQkOKX+iD3Ljv5boRtK5hXuV
4d1oCFIgqSenv20IUoFcX4YtKlbWS+G11h6C8KmmQpOqdMuRLY5VshI2GPaVzhxSH+7tfsJbCGeG
ykJvn2nz48HYCpiNtix/pYH7m3kqfoNYq8kJ/p7uYLsVjI2yV5DDHMaB37HwKZHw1SK+NA3rfI/8
CWefd98O2ETvMOosgH6t+pRBVykuOF19JBY+f8ppCB1pWIV7zrzgMhoQlXls9pBMSB/wUv1u46os
1JsVQSgbgIbjzpXhp45qVQNbX1e7Wj8C6R5VY6HTq+VlApp9NXI3MPgrkdY24F6NnruZ8JG8tFaJ
9dfmW3dcBpwYOXYhexPoXz5bZc9CFMmeIpbrNGOT2aNc7UaYsnywYwTtBQmoUZJ4sh4QAIfdhwn2
JQivNvVIEL+TdOWbZFCgffMeYXX3SBxw7W+/vFUYH4ECzYiIADDN4249XN+cS1bFFRxFru6KyZ3D
fBXYhPafkf3LpRQzCEBkaKwWCxi6vM+sl6qTiK7QfFmsP1RGAo3D7k5QRqXKQo/F3OBRsdEs+kuC
k9X4r7BfBrnlLQnRiE/Z5DQLy2SX3t1zkpJk98c2kXvYWDusJ8L6L3VVpJsnk11zTEUfxmcLb7P9
JGaMdqvFyX2TNtMExtwvE18b6kKIiGRL4g2bW/VVaRSG5ZA8lYuv7Ev7UIYbvmD4tzBj2NLBBj04
FhFE+o+lvTzeTzkxwC+SLUXEgW/nd2jY05E4RDuH3rKhjdGaT1vZT0shlz8W8uYiTBl/FWKM8s+Q
IfTUxjFes7F5+vkCreu85m0r6vuovbDJ+dpmKOp1xgJVgMnvWURS4LpmyIlroS5TNyGdVDxRxMQs
xXuNDZcIHFYQE62Jc3diq5rERdETwqpAJxxH41zmxPDmx9J6hcnWChmgSKyiXCuu0bDcXRjt2gqZ
axBWba4iFiLkQ7G50x3cGIyECFVGO6NhWmNXQ2+bD4eaU9cGLJlilAY1xUkPGFuAoSEYuT8yTwuH
j5i7Pn4G3mdtLnA3sQSNLGwrhMI3wl1qEdNvXbKehyD+FcaIUKAXZuUBLo3mAC1JZkW/SlvGnSsy
RzP/rHmvjjSD4FDpHrWvNpuEw02+kexNWKfs3Tq8KiGNqoq0BfkXKFXbJd3REagZYawzoMs4/jTB
inPs5pJQG0UBgpdjBcfnXbQQJlwyjSh2Wb/Bcoadg/B4kvFpjPEJa0ZaQd1T8fmGqHmHdaYlszDr
tm6JGcKz5r3D7f03pBec0FZx17HwDGx6mbrI/BRxR3N0sIGNJN0Ct2KGig0H/KrDOWAqHwIWrW8j
GxUUvlgV/iSRLckrQIig8WL0lMkTt8djGerYANF5x/td214VPZ0p5rrSDpH9YeVIHdmS28aLz3Lk
Ds0qMVOQDYYdpoBpqkfUSIdiis0J45eqIJ/1pGbAkqUzM/V1wCGqlA4KCm05oP5G0aFoLD+BBhCg
C2sH0ygHvd98Cxd3dUu3RNiNid2RaSGSQG5+tL5vuERQAGrzmgmtO+7G4JUXsGWAYeG9XbTlR6ge
euSzGvISd5fgzzMwCTXwAQ6EaVnMtDQQpyWKTjB5pbsvgH5GSCK8j3IqPSDERerLxGHnb0t5Ddi+
pcFWI7NEgTPg92ulJwZhS2AblgSd7ZBWIIGmVG4Tb532n6589spFVsSmMLyAoqzz4YfsImS0bwQR
U96/0h/ZDBiLNv4eVJUn7D0qDg2+wDqAKMGlnHEsmfZTUC+ZBTcw+YSkSljHFiOmSjXex09TPA1K
kVq7e8H7OIBq6l5tgEGkPrUaEINHEX2lAXZstyMATewt49zxt1bWpbeurf0KxitKLWKPUGr1glr/
3yQl1X87h+cbqkOeLVJ+zOJ/HJ3ZcqXGFkS/iAhmqNfWmUcd6Wh8ISS1mmKei4Kv98IPN67Dbtsy
DTXkzlwpP4zg1zduC2S+urr50SAWpHdYwFs8D6mPshD9jdvvzn9uuXZEKgdTtOuze8sV0X/09XEk
M1i8mMmIM4/9vnxsIz4wffGdW4B/NFnqcz4wXOhoY3hcWL6jhJmsYazL9jUg9Dpln02UbD0sOTXR
wiw5MhEMiMVV5ByDZidc4kKoC7iVFa20sDfmJ49FhJK6On5WHEl8xk4WsFRqhW08ICYW0hHc1+DK
daGC55F/3yy2CWAA1NXB8PZjv465R7gQoSfjr0fJmKDTWXXH3vgy+bxok4aaqORFmnuJHaBJ/uGV
jJKNGjeNsZn7GfwMb4ZZbrzqKGo6hIOjNL01VTHIfaB9+UfaMV1p4a85J5sieuvxgc4CiBp41spe
2ehYydbnh68aVrUwWskcyYNNg3FEkuLaJHE4nKJmNxmL+YXUDF6G1zKhN/E0jjfqf+p4zSY+dGvq
dVX4UYbHVra7Xho0uI24TphhfKv60OMPK786vAlN8BLoZ0OfzPxtki8GflY57C3nbCIXJy+639v+
Tnb3BGsT/XeN+JeTQqtvRftT2l9JTnr0jvMwGTlhE87HtBOgrNVfQ3N243syvGuU+aG+BXQG+ti1
nczDAVqtEiiDHSVxTEQ4uiep2gzJj0uDXJr37GPbjEPZfJbDjaoiFlBQjPT/BZukvWFxnbigloyq
FL+0umfi1HAND4K/5PtjDbqOOQDxCmsm2WjSS3S1ybuwowr/im4ZeEdZQndnu88vQ3+HXb1WzDD6
oN7Ehr+C+cuNMdwa9EvyVghq5O+uPuTeT2Fy+Imex/DLC24dTwrnvEGLBT+A9jRNQ0thacfp76lt
8ZafQuw/yTthftRY52FJTOcc8c2nut0kyfsIc6TOCDcwkADJsEwLYAdQyfpktKcyfuH7XrvTPXNC
zErld1XQEjla64l7UN69dw1kaSwb3hUuTdBRfYupLPg2iKnVXkK4E1WgqFe9npB6o3eHyVCiqrcJ
R0LF/Bf2igwwzqc2AN9ZXGqmZwy00SBiLFwvVvjiGDt8khr3QhPcMlrHjJb2vsQDFkPLEODpdFTr
1jlRD7Ypw7+la74qWmR9CW9wkHILUFvyvJpYoSOcTcbCafUMftofy02pVyN1tE60dQWj8n4tIAf1
Y7GWiA0OltVp/A3LkRrBrxD7q4mkgW0MYzi+cq5EtYPQFKEgAyJrMBdzy+wHWiL1p+WdFQPsweQQ
zzsYfHFsxeCUXheyXx0SfLOxXdZ/CmfT9ycrv4XVj50cdfm7PA2L8lFnM9qctDCKWDg0y4OV2bsl
KVTYOy6NBV8Mv+kWHKGQBaU0CfNy5qBjpkQSClxqm9G5n4wlg0XCEQBKGea3BuHY5SjQMUywahSr
gcAq2jQKstNt84i+OkwcDQYDMp4Epk0DqA5R6k3L4lFsTWZ32luO1AzhDnGKzC6BqSHPbwfjLc62
Vocd5eSZH137GZJrrjrB5Zf5Ktc6aV9TLuMecJUO0iFtiArqCxrFnxzH9LTR1odrQQ8jo+Vytk8n
loedMd9DhCP3iinfA3YGkI0M2MbGaKw8Dqisw3O1kqZ+QKtp+NsMy2FXfZnsS5ldCa4o8yA83GRf
nfE8yeckTZHGxN6McbUU3wmDlAYGvBcjInDVJi6P7r+3pmgnC/9xCJFmW29VjfQtOpeglQSv1IYc
HAKGaWzS4FBMryM5B42kkuIFU7PkuLYt9HdTEjWc+EogJkb1T+kEAqm9gCFgjVfBUJxSEv1dykfb
Pfry6Fhq5dTdwxRsfOcyCQyIMLmUO30Gpv7io6aPtyetS7Pr4vDPQ/HoYjgcIOOQyXVJlKQ+sUHM
qBoGrIjVyQmuKbS5GroXkYYHNwRUlfTrvJjpe4O/hWQd++KhIy/kGNuq/QklqLiffNiz3JF+cFsI
XAt+/Xtwnm3rXkSfw7JhEjm37kYNCZZrpsktN/duyfhU9telG8qG0mSchfkh8rOdk5k/mGgH/kj4
HneAkX7GNvVgMzp0pInJEk6sMRlFvr1WhEDYTEbONsiz56l9zpqXoV4K0ZIQOsCLP3OCSCp4fxWH
JGzPyblJtw7qZdnazFEBueTvQfURDW+p99dLz/j1YMj9jcQlCv9NiNJOkoHF5TpMjqf88bOfXj6N
Bi5GIEVXD/dKu5YOF72Jnw76FTFaXlu86xU9QTWJRjT1AuCIYIBaOSPD2Vcikqo9Bvq4YIrspdIC
erMPBG+ufzJiO2VIOOwpiS+9jT9sKRN6zsMPKS+N+TLOxyq+OxZxYXgyEABp+eMquE5KjhoYYyfr
mBg4YXY973UebfpFfPnS1j2o9jH2JlItsPHr6t3moVs1owbGJPOurw+N+9e0di3RmFEjEi23TPez
T7ZuTp4toYDphc8CTISbvnN4l90hls+t/myzp8Di/PMUFljfpp9a/JTLZRzAdH7Mxps9vFvNocWD
OpIzXnPV8KufDIEknWjT1Sfd02H1PfBroxcQG544KvfEOW3XxuHDwOUWVcppdj1Tfeu1Nu4AOYeO
WuYXZhECWzyRwYnKRPdSUqLisHgXzyZc2lo8S/tpLp8HgRg5PtikI/HFhiMteUdqHxrvbHpv1F4y
DPbw05J64z5Suc+hGsFm70rZbNIQw80Gh4ZNt4axzrg+eNOlcN5c8yZ4h6P6lNPFhDeqri8G4hY3
JJb2Xdxu8mHnJBwucEzvU+fUgImYwmeqJdvp6pZb3V8c6tgx+NFnPtfZgy/3hXmeg43gFpc1NJFt
euc1JN9q3yrGKRM1Lha6x+T908R/cWLURMtjRFth7cJ4Yf/tcv2UInv4xraxD0Wdb+Pp3kRYKtIA
f/i4a+m9aQzG0JaHoOA5q5oEfwLEyerxGCjvmHkX4AwRmC0nJVglcURkCNcEXNGKcvScxsatXx17
AjnFrP5I8bercs4Prwsqaoxh4kf1xoFhNwFIsVsUjjF/rSlPlsDzOYSHAYdTC9hc1V+Dcr56TJ6a
lPq9zt9byUcT7G15m2S6rdg3IAF1Dh0P1pZZ1WBt82xX57fAszbaG15zNZX49ChPIvbGzGyLMkUN
RnacR+Bj+rnF1eqSm8KmoDEzoWQE7TemrYut+401Ap5I0k2enezobPObM3Ynm+Gusnsm3a+lVzxl
bfG/xxWlUBufC06arPDD7AzsC8ceBWJ+pRpr5K/OcOXbF3/B8Pf7LLwkWDaS0MSFj30g3PnGoxxx
y+lzXD6C9q9YjCSHYhdoXG+9FmztUvAUcx+eCqVbqfsizG0faPyz/nyIsJY7JMFy/rtKfQx5khMC
V5voz4C1szPDn7jLjyakP4KBnlqBQaYmqMN+4VEmxQZVQ/A3mNEQ0qkLUkFRf6toHBr6bDfS5jGh
ggdvkcmdmGmdbdwd806/KxiSM/cfeiNYXbx8TRjWjIiZP4TBanLkT0dPdOWwr+XeYo/CjxHvVBE+
zPF8M7ColQOB8ZJD5kBbSQc5CyU4b80fhyp2O5I/bhDRakOeyuVo5TMrJ51Wzdku7PlndyA484G9
ueMGVItpW/ti8TwcvZHDppBUuFt9sPfM5KRriZ2cSKv2t6HN/boZ8XzEPQFVNayqbFpHIr2Zfbj2
HbrE/Q9TcIkrjA+n8m9WT9S2A+zoM6DKiVZkAP/thibFWQ/DPgj1OW8VBoiGj3VCMEcfFdlvQzQ5
dI3zpDG3NQa0WVMjVnL3jEDOiyA9TJO57zr7SzUT0S1iki6+nD5gcqclCyx+AnxAD+0EqNyMjykE
HtclfzX0+4axl+2nT8kU4NeAOGUIcFk5NJV0/C57oiYOZl9/Kp/msdhNlb13TIHgBKbHpP7Mw6xS
RKhSQOK8mmPRmKjfzmkvthe8Twbmor4LLkkVvzeImqOrzYfIaG75oFl3DGBWpb3JffGW1dFpHjoK
yQlIhDK+i1Kf+3yAYqNtbvjQZYeJ+KGjqi2uGITh5OoSWZMwMaaWmSS+gl1ddIvZzFgnCie2Hqtd
hFslcOa1k7AdhgoAsxcYzBvovMc9wpVXxvWhlKwHflR39FmSleuly1WS6oDIIQkcMX+zxbwLxcS5
pztLW2wbYzx2kr/RcTxMMuJvqJ0NFqN9lLaYehHyYp9UO7J+orpVQ4WW9BBtx7FaC2vcDCUQBt+a
ti1YL+128iHxnS2Gb9JODMkKNu8OAw6u72YyymOLA4qO3FMWqU8dWyenTv7RQfcrwhm5LlvVNKq6
brdN3fIwggeQsGxnqLQFt2IvzoFd4AkN8DCG/TX20N8EUIHlW/81S785aixUqVVeU0O8dKnYdSLn
vtrEayMZN50nMMy3b3Vesm3i2stdDrRxwO0gmnau5MaPYikzLvyzy3RY9eBbDtro/U3imAMQXQra
PQ1xndAr/E9PNk9Dh2BHy4u/mkRcXsxw4SPlRfsQyRDvWiXDjW36ljzaEYsKtc9cawzHO5peI/De
6jJTuAuCqGZeOBOWa1hsndZ3YNQj3dOqMWzzfp6Dh8ovODrXnc8EM6kbCAp9qYGUtzGhiNrwYIIS
KA9LgViflr7+E+BmI7qmu0PeWsLjc+hH4Jq28PD8xRES5jA7I+hVWXBYteKxOGZWqxmLZURnBibM
nSq9lVc15ifNgumXxTz7FFiRDaC4WSIroKPdPuYHcZ15G0ZlAC046zAD/QYWNvgmLWGDpWNG3LIm
JMhok3OqKzKSIq4uT4mbus+el0rO8Q6hSjtKmtfcjwj+Zb6LWyOcF1JD6UB166tP0kICiTgGNlHb
jnu3jMJ873BvHrPcbR9TuzGZcid0sOFuW6YY/YxbYZ6U+V6M6Cnp0DDQNdIy/K46qTY1CLOVF4VI
2EPl7mbTQzacy4KEo4ohghHRSHNPc+quvPyWlCVI5jEWQu6SqrQ04QrNLzGKqGBL0pLLZjbNv9ri
RRkVzLPIVcw5ZekPFwbsef8QhGV2y7nXBkvc06r9cBdlCLN4ZsV9jkPzVqYoqkM6mse2s4etpcld
ePHcnUzhDy99R4+fdER+CCvqD7SWyaNlpu7jaGoqykJ4AJjR5Vs61ISuZq1wR/sBLdqzpnjJxXbo
ExBKU+oQK2eaYGeUlf/RmLZzSMlVUGQ0mSsqWzEtjLCsPJsFJg8N0ntWYt/NPvjXKZs0UFCMK8xe
FdPhyFTbKYx5DUXJSkpdObafYVCCujdrCaANGj4WtGnvp1nafCsAdPfC8Mmi1nUmD0bQTWsRm/kZ
53v3E1q+ew1JZdIWpfQMsDd1uRalfR6sWtG5qzqBKVQt1i8cYjPR56y/iaTNyctRVlRLjrGBTVS1
agwI44atN2qCBNjbNCcXCSe23pvTdTOI5W0bQXm4Nsdz8gAVEkDUO3i/DGaesXZN3v7k1wRqeO55
WwExJXFGJFyaC86HjcRdgEdmyOm4Tg2PvSvFVNFeMOgB6MtH+QR4j7wBDxNrqyDZH5cUPIhTV3/b
KZ5NmBZh+dvQUBflwLy9wNvMYXxwU05OmXdrarRpPYtvWEO8izio03EbIiORWrnqprmG5JDKBpSF
K5NXqCTfBnBOYELJvzDKN5mLpf5aTDbxQt76VCU11Ib0u9ItCJNqMy+5eCw5KCT1vB09Qo2UedD7
PXe73Nz54G+DXTObWzjBI1BmxtADiTjzU2Hfr0SDOnV2+zMYEVJJb2VHdhAisABZIH4Fe0BIsMtN
wCnlz9n8aDHOUnRlZn10gOL1F8cvkTD/vffrW9LRWlFke9LNYbypqWlSZON20nmZmCqpqDsiopFI
Gx9YACFxfI7yFwtNnL7a80Uga7B5PwzW92j8duG5Nr+tflPDGFlCJplLnG1rkaupXLVWrjzXAeC0
qw2tqXD3QT09GHqXBs1CBmTK/W0L2lFmk0YWhyI47POlsYvVPp5/kz7ltMHpMJ3xVf6qJZZCSqXK
g7VR/NVORHCE4FrWJpjtnzLJVxPii2VkkxfwRMSfqINc/k6/Kqwe33gfio0dUG3NFd0JyXDnzzn9
qvkyswH1rrgZlpuOSRpQRmhgHqfGpWT2FLiMyInusDVL8HQTlRx1jU9bUshkW9YppIzZ7oH78J34
leY6WO4MYL1uXHxEkVrZFoJ3TAqjAlhrbcv5NNjeBmvQEmSsKNEoZ/pG8g7VZbyNAaVWEwM4rzlK
eB6F1WwaHM2lN8Ge1OSGgWzOa133B8n73NeMMKNtlM3IYkawjZHIJXkol/Ws68e/9fBksURX6jFL
Hsf6+j9oQzA3eAyqR53fvIg5D5NHFZ9Tl2bkCLMBbwC20rSHy4beXp4jTcSeUiZjO/jwOnfC2bbt
KTC3YoAllVHQTXVc9G7Xp6Bm5kLPRkpTVlkj2fIsiAzhclo6yJthXYyXHnhiqT7agZWp7VZzIW6m
79KdSQoHyBlYMavlgvw0lBdF/x98iNXAx1UzPQZuuGaveGBmvBL5rV8Y3mhXfflGSVpvAQOGcd/g
fmcnb2nM5YBJjZ/zyta81gQBM2684dw9GAlM7IwBLOtzMk9rD+29Sx8NTlhtvkUNNDmBeBvJ1Ll8
C2mKLBXriUdldA93PjjwFXXj05yE0B68EZ/aSMmM/rL4KKSzLaIrLhRM1I548pFM6Xf37NModzTX
CMKw7t1sr17XUozCORJGROq+98kZMzHeo/yiHedNhtnbjDqa+d/muLOwlUy70b0VAA1HhG+lAC1P
Z3om9YDQUIBd/H8+wlYsOE/ldGlPYCLKdze51wlgMO82YGPg0EKl1HPQH+Ph2GJus1vC89fKBtGE
PlnyeeXFk0zOU3olBrHgwv6oAAoLewKuH4PQ3GOGucAj25LuOTtvWxD6OX3SCEij5iWqvM0Ygqjq
WHjRGQ2MtJq2MAOUWwkNmSEofrQseBnjUyyBeFAwbOBkjTxAjaZJCAS14UJKP6NaVAwCE3LMaYEO
JiAkEVpCAqsUKVjDZfDflXXEirfQPu16N7C1poxFOUlQbGo8OlP2njDsRQiVzqolh9V8s3Rg+dHD
pUL99uiDCiD90xXSsUANFGYkX4DpCurvqteZn84B2TEHr7o55YxtgVIqmgzjl5RVq4euk2C/gMJI
1pCPuLxkKKLc+Jpva3zy47vdQUFilGqe+4iQhz8+2WlGvixcFYsv4MX1DxyHTDlQ9/GV2B9x7BwU
C+/KAH/hGN1aDt8Dz9ox0BkOk97Qpe3OJyM9OMaPBbsLHna6Fx6xucMgt2YjH7jqdaRx83Xl/HBe
SbgIJG/kGtedTV8q9xACgppkLEnqGhpAg6CKPZYYmgZxglks/7YVbsAcSWVPaR0J7Q32tBERs+CK
xk6HsfNfP354ePtnqQipllsztS6Db+2l+ckZZzUx9yqGghJMCeY1J8Psxfuq2dAxP7LKNy4ticxv
QVS0V59bFK5fkGDM8iSqbUg+n4wxPaBN8mhAyGxgb2e5A/MFrzCdf7MNBYkxm//pGfSXHIXxNBJ3
jVI2wPpB2ZqAms3lGFtb261d40W3RGORHxQrvIGFJevSTdsC1+kpkJs0RqZ+NzVyI2OSYtRRn23r
LJvHVhXwaT1yXBR4xOXVDRDY1F5aUH+jXSwIHWNYq3CNK+TPZsdKbtKp6Lpg8zdUjwT6kMXjk1Md
GoN6SPuf0fNSWh8qoXhR/fXyb+UENLIHfwq89rRHG9ZHEvKtdO9USVQQYbudwrxPf4jdXMdxGzCK
TQ82Aj9tw95dadbqJ529pSi6KWTqk5yuDQXHWIPdE0Bjl5/wxaGIxMrjv46IP93gEjBytnCIKPdj
uQW39r1hSMxRMlui47EJ/fVnmuhlWIKNBbkaIpuJHW7MnJwnIXSW3R7xtu4magDIcYQ/nVGvagig
ZbJkpkk9YUfGGaZKyrSk2uU0uzmE7XXwaPXjqlxuW/3wYRZq17H4JbjKSHRPGCYd7xnzGKd2fN7Q
ydTQ7O3ixeOjH9EEZt2dOtEcG7/cFJo8L+VxTU8xFReoWZB0VuW+QR+0Nd4PC2ItDaR9ep6qf3Nz
AmdOHekVpM3kvVQK1GBEV7nLp8ZSbxDzGp5KDJhu9TMJbAsMAuLibcLtkBlUUcXBIh784UpzHdrx
t7FpYKYxS0tQBVH4v801NSQ0KLSnxmMLt8AgYkHOAiYXjymNGl6UHS3v3SzwpteSu0xfFYdcePPr
RI0PrQVxhDRSe5As6CoZNL/V3SVoSM7M+pYDbm8N5lYp8yV4svBnohCfrgKszhVfCZWuNLMcVWOQ
9ecvv6nkJsquEgbrZuIYO7qEewd5zrjeTc54tRL4RCzqnmdvm7n+bJeoq3OdYAEGAtRoHgyrYlKb
koqzBOy/e5qy5BTqBGYZUSQX9gOKWKf2nmvRRJimnzxwv1iV5RD+jXLbfTSK0BgfjHBINwgWuwhH
YkNnQQ2tlyKvB52rBVvzbvC/VgmLWJ3FkyKs8Mexi3XtYdcI040jhHob0fv/BWE37QOb3K4UXI9c
x32fofC3NaGM0u2X2oF2N3jczh2GNrDTm43D6HcBHlsJems9ubyZOfxi2jn5M6+6b55iY8H9Y7yD
n88kyeXWPQvm4zLFQZw1tDIbDPhUhCeEKAOByp4rNgl8drhIYaMPyQTl3VvZ06jElf5UFOLgpS5I
R0RCF/yWV16CKuFGDZpz4AynAUz49PzyO77pp2bj46iKfN+EHRR8J1FzCQXnBC+1gR9EW+y1W014
rJb13qS1xyQBMmTGc8vcRafBrmK8GJSCVld2K9xVFaWOoqYVwsExQnTIJ+luUpI+Y0dEzdvYPuGU
yHk0iOlWvbWftXykphcDlb0NNIC51vo1Ea2NhqpxM11Ny5fv8W26bvEvLMGa2Ckswjw8zXMKQ3X4
V4X+kZ7MlUlzVVBhV0Cd6TzzNHZsuha/7bFDaU9CvW77ntPaXrO4zXLCTGq+5I4+VglhH06Ddkvq
lKrdLAQXLhyffrDgmIcBXn/nbMzGOqZqOsfA3Lc0W/QUQkYBejlWTwHixJsoXwa8444dMRtOhal3
4BeuuD2zfEe7PhioQJvfYhtKtYQitGT0tKi50cr+N3NIETCJvZdt+1cE/o/LrmPijqJR9DeOvEsz
D5BOCHyZWfM26REPSXcgi4ELYuhR7LOexg2bvVfY5SGUxITNiLFk2gWcayzGpcZ7NTrPXQ7swa79
E6bIPzOVWR57XFbjLtQWiGCRrTWdHwptOsdGTl+0fvRrAygC4k3ZTu5qYDWpBXw80tOYxIItrpwH
+riwFSq73fTJuB5AfAaMONq+Z4wQcuIiUMiZceoIx5Q3qsuOhjKPRa7uo1W8QlB4peOBS8kU9gaT
1By5t2xq4zf2inbnOCFxZ44cRewxKYz8xXPXYNlLzWzTzQwWa/GRRN2z3cKvqGeKREjwsaMk6YpY
BcEgy7dXQ2xCCSowBcWyPWnbP+HlP/hYNYEBbSXh6JypKnI3n1bgkMp0i2sZxcTNp/AO3qs9yDoP
Hsy+Nglq8nEzwUXAnEm0RhXHQR2cOsvs1sLEJ2iE2C36ycTTQgsYsuncM0aafTxKkvCKVJ5zaCwB
ESGOgUQqmo7sva6K17KZttg13tziUEUzUraPNaJXZ7xq/jHtrfDXqsPwVamaXHMUPplGdFUp4n0l
SgTmAvxexAmQbEb8UtnncMhWzsiho/lNKJ/SCcS9xmSWJVc6RJD1i/JT+dauJhNYKbFTC+18uJtF
zmSAlGOh1+PQIPWhG1XT2nc/m0AeAo9SyIjU4ui1DLsnWNlTui9dplRO4x37eDybJm1uleSEHXcy
+FPz7JNe4MNuTq6P7iIKmpPOpaC3G+BrwJ0qnMk4dBESvwuE8XlI7lHzbgz3Fs/BgArfYa2SxkuO
0dzl4KpGqg7FE13wC1pQIMrBcVDUCLOBXfQ4PBV8KoDDcQOVyc7ApN/H3SURIbmwKRZ6X2S5wE4L
ABHfCFPWMgz+NiaI2UYJ3NQ6wlybi44UIUtilufPQ+GD/C+MOr21IVHMwDDFM1ou3WOqMx9GkwOp
CF1cOknZhkiqDc0esan9vVj4p92EuuYLxnysh8G5tjt3k6eltfPmAmmucOeHUnNcHIZ8sYWMLTfX
2gOlH875D8ic+sthz6C4bAEhoUDiEpkClJdajjgODa00T5aHMfZ9RGK7FpQshEyN6gF3ZepzTAqD
iqIlPAs18bUw2FmoxOgpdfeBoIZRN5hmSp5DGzOLSHF2ag2nLOhyeMr13IFHkdLrHmUdsKKYbWQG
q0Zn/hf727jj08dyYzFUOeq4HLl9VvkKs6+gPTOULQWTS49x6S6KVxRCrnAsbIrtFJM+mXIGIJoe
k9RK5SFmWt3gsnfBj3e6988D//Zr6DBLMHqY17IuX71bFGHLjHpuGWCunLsTp8M9jWPrzZZt/C6W
F4ZnN/8xZvuv41fyDIujvcwOqkDKECHN3VWh3GMMBQGjB14aB8LOFAlQP9WT67WbUfgo+uOhLjG4
ZCD+83LfjaVBBxKGxxpjpSjDWzBVAwSgRSjNLSztfrYzHCATTXKP0V4frMi8GuAs0zrbdtQC1Zlx
zyCz4w45JDm93nFy5D8d/y+PG2sTzy3z/tiqurQJ094ipMcxNOV+YGQY820tF3+an33zmub8QQ5s
lLn7DlbXjqaqbVaWj24vTqSkd7bN9lVEgMNaDu/pISjSvw3q7vRnpqCAPDMnftT7MyOIbvgzhFWd
YhFs76pHOY0rXFnqCoH+KYNHGFTp1vfrbYOtSY3qqBE8FY9R1wGx2LiLzfemJXM2NjxFlSBWxinU
wDgDDRvkbcWpkL9AkW/5Yg0LA4Fkbd5He+WZ3OG4R6f2zZHyQQLoKEtzZfItZynXwsI+M4Z/HpqI
wCY4viFENnBTaJBJ8Bk2Iwb0KNs3LSZJJwB2w4bsUc+5lAPYnv7NIbnF9Ocygtu2nFQ09iMb2daP
LELo+pn37Bm+NC5LpuCMVAaLVLd7o5XxUYWYGWVlbUWlVtNAQq2dDnJy1gIYuZurE5ykQ+fGm3ga
j8E43Ku0fMIKXjyFA5pVnH2FDDUAiQCfBu+JyQIhxqJHMpfpldHor2phLg32JloMhq33EPqYFArV
/zNm/3k2oq2VT6++CB5EMz/kmF+1B3XA94it1lm39oX6kM18zxSjMhagP5xRkz92RBIr7A6p7NdB
X6NXO4+8KYc0iykly75KquNBG6XriCYVHBwgiHd42CnlmcyAo6baqOKIGVgTA2a4WUf5NhAUco4a
lkvk42HAIKPVa+ofh/i59H80XjIovgNTqaSjYRLspiRzHNCdOHFLbbvLVOLNAJfU/iyNX6kTQczz
T8pn6TE/W6i4+hGfypraSN+kUm8Z9AqGf6s+sw91DTJiIKAzMQ4VzT+vDj8GWhseskXKoK9HBB8O
+8dc8SwZXDIW2/aqXXmEXnzrN16Y1wz1HbH3LdDlln8OLVJHyMFVOt9YXNB41dEmqCHc8Cja/hTn
9nMfu8+u4x8tw0SWH1cZ41o7/ondszlhlU++MKkbDPNb2YDH7hyHyTvDXNMGT9a3f2sKpyx+Qz1w
bT1lgYlV7mN+Xta9nTITxrLRny7Uj4OhoYC+061JxS73vKS/N1NztdB8J2M41+A+pqF9b4enNh8J
0tQndv0rELndIMc3F3zVALvKZOthewagdq9reRf+DQKa35aPiWRPyk1Gcr+09ZTzexPB016i4E+Z
9xpCkgkt90lGKjinFDFZZDIxFHdAlbNofKA0KNhKaW1yftMyDrptam0IOe19Z3oI0AP8rln51OrF
4AnirtrEIDQdEp+2unbRU5ynhzJukEN9pKz0r4NlZHbt1xltKsbfPvH/S/41jKy16yvkir/Eld3k
ot175nG5ZBZhuPuckXXVFPvSZ848JN6jHMQti7FCmV3Ii4shnkCK9VtCaVb5vjE+BXQr4U9HBWRI
VGgB3KwclFnxOIdnpql/hmBnGv9c9U9Tca3+CQPA/37yCeOMe1cwTb5UA2Gmizlcmhwnzp0HAYvl
EjmXkThd5QFXSzWEoxCyBgih9MdMHqV4D0WI37i+QxtZMUNa42lZCyd7yQWuXXN8a0qai5lU0TpA
0XDXv8+utY1lvu8spgB4I2+2IS4WvI9UCv+h0jVtsgE3H7uf0TwI5SWlmTBvDUgm2hT1mZRYD3Ie
KH6vIEYWF7PXxKbAfUGGntHLS5wPNifDTgwkFcyIdz07DHxfWckHa8S/oFDX9gwXOok2Yawe5wE7
Zvw11daz05JZgMFSHmSlV7aBNb0NqLnmfGIrHwjO9JRnCgndwTw2JPWLw6E0wR++KavkoxY+p6j+
l1nDi6pjhtJqHZF5DWbCtXU43wOYBBwnYkYrgE+a5CNFyB/T9rvnyMIDIMBv+2RFC1oA+lHsYu5m
rUvkbwlS4NIbgYwZDfGM3t4ZNhQbu4bmnNIQzh9naYzuNz8nHq0n1bNVWqsmAYATIJsTcvcLMjUm
x2rWiWQQdwLyCTMYp4Z2EIfzp1+nb+V/HJ3HjuRGFAS/iAC9uU5778ZfiHFLTxZtsfj1CuqwwEJa
aXu6m1XPZEZi0JS59g818qPJ4AW0FLuJma6NOllpQ4Wo7V20yL0YsI9wTYZxbTIMar9SndzRAZkL
BNsIMKj5aPJvnmrEs6ANqv40+J62MhPvJzS7bQGszGPdRmbIOou8pdV92tjX+V3MP/H5NyV/ArfM
drLxeNVWdlS1xuVgvYVWwU/VPRsJ8ktkgH5CC3Y26zNP2XoAfGCC4pwGfz3KX7aK2I2YtqXixWGp
i6gR1xkA7mKEu1PRpFr9V1eQ69LY7FMG9D7s4DIQnucGBEemN/fWs1cFNe8IcxexBcvSpAFjIw7z
LidlK5bHNGVYdOwRpTMrwf7gD/tetcuw+u6ZrvGSJZiNoKeawgbe2CaYDsgDDiMp4G1FnC4b0gEM
HRtpci+hntYgnWhKhHfTs6vUPlQaH4B3vUxBvRmLh0yfp4606Y1AWafin9TS34Oo2zecHI6l7xAe
3Aeb5W4F3M7ey+yrCQG4G808JHWw8ZT5TYbZhjJqNulcpsbY6n22nWaLlrrI8tyM0JC96pzwxaiG
DJYDIx48yShbnuZxXexm/9i8Y/qeuZBD+hdCjfJOefVIUOijj9XYIuJ9mnZNCQb4ETd5d9Ap0sbV
iChLzw5uXiXbUkQpMDz8sOZ3b/65EfJt4x6oHbDIGjYKmeQ85itm7fDp0BGKnT+g19KGhR/kF6cB
pk0P6Ubi0On9VpR8jBl1vZ2jka9SxkqXtvlJTegjY9Gv+7SAO+UKIjNkSTiIHTBCS3sCse1cfncu
BhT2OVJ99e5f2RK0nRmetbLoIQ6x1Wlc6oV1CAOxDFxiteuGkRScu97dpGYSryit2x+R6MXaneP5
uEdC5S16zT4k/OBtqh7Q5ShAZ6iMEVT2G15QxLlCPgtHufuxt0nBc2t1AFqDqLkCFFL0Tv0S+NJc
NRPTzzZa56ULLcaLWQv4NFkApUsbclMFA4otvxqTu6zNLUipoN725C8oTg+AmNm5SkrC4BJixLD1
8ECxG/vw8nsFEDlnYsqtMYpbXP8awYciQLIp9Dn5jiX5QooX0ztlhM0H/XBIjexs2+Mq8fiKdTAD
rXHdegQOuREknIM5y9MYZrQ6+Pi1rX81EcQK2bXHOib/gmUlsVm0Suk3F/aT0cKCtcxlGVHhWeVB
9b+VXbL8KJ6i6lMhjMvVaYK4mhgQHP5QsCf6ucgbtFKCkafrXJzoR3EGdRo23CUbMTMFAFsyl2ZO
oknQHp0ONtCS4dFLWMMYjv8IUbEQdY1BZ8Ds1TPTz+4FhjWyuE0Wo4YTg4dT7NnheqK0iawfSYZA
i8oT8ZQYbhFsc0eIQ9oHFNJgVlNpI2sC3pw6JFWF9qbhDShx5/dET88p2i+EN+HUC5ZV1S0KTZ7q
5r0th9OgtpbORFCShnatRAhUm8iw7lDaB2StTxUWr5oUZScJFg3xnx7By1HlrQwNM3C1JIVgncYF
/K1LhETFmZmANh6nWmN6Dxwri/2bpp9q9sn5aPCjkoXVVb+OSxRQqf54RD80XyMpBdKV25CIe/Dj
t8gCGtHeLOLQai0kYQ9zSXWVuGq7+NYZPBkQUrU83heMfZKAiOdO24banzchgIg8PGh8ecmt+pni
Kw51Ugrx4wYFayKPNGzEkg2CKOjG5SkwTQgpDlM4GlBK+BojWhkd6ZMWRt5+Duk6JB90+tCwwAwY
cBwvX4bo+zk85Yzwn6w9d/QlH62tzybeyn9cDOWt90qKnK4OUh9uFTANFgwwf8dnQlIM32QvpT8x
iphQIVMgWeJnRJhRdOvGXfN/u7KaTCkT5/TRCsN7C7FAdEjfrK+yOxVZs8u1Z6ZPT4mfbKLqbTbB
561Y9sllEH8x+jEv6qBmtzyJLLfFj4rNZVxfBPsIC89LGLw7yPptfVcb7XJQhwQTTp4iWAIU4CdO
sEsECjbUtXqbbSJi4SooXJIkX8ftNjrqjyBFMYsIDqC16T4rvK8FFx5wQUJTYJ7IkflBgB1eftbs
S1IT1fBU3gaGjbgSSE0LedZ558jMGiGrTqQI+cYbe6moBdUEHIRS3Q+I3okEpLxvlEN79ifr2PwQ
mreK7PIWYxJESrXp4i+rPdQzocpF9UKA4o680I7wargG6ZjvwnGvi2uZ1LhcqV7q4m/OpPGmfV3p
COGYOkbWnx94q7ZutwWVN2Uy69STljlLpox5NzzXOYQg+lvEuQZ8r7L51dgfNtI9yAQdZcgza+VH
D9n/WP+I9KLZ51y+hMZDheM29P0FmP1wtJ50KJk9OgDUyhOy7bgo/hlkJ9Y4aycWfgErUt0Ceg28
sNWvaMeoWM5asAKKhiwYMmmC/esh+WMo2lY6S6bQS9UCqad4aA2Y2MpksLGGvud2tZrJVTOSwLFD
kmgIDZ6GH6f6Jyrih9HzxFm/LYzsELrfeEuY0XpPUtwb94D20WRXP5gX5udPveXsDX4JOqxW1y6O
vNojItfQOzg8nHmRrtFxo4MjTLrB0MuNI8mDGsghYeU26uWLPwAsHAS3HpGXNDKNwbGICdPw3vgg
n3jNMu0W8dCfHXsLQiXriFqgkizuZfrhmf/iCdOBXhznJNGYECWTOXuCrWOCrRbZ90J/ZP2JxK5e
bds5ihcgErNcp9fWkldhojsPkX3k5iHgJgsLbzuxPxClxx12RFLTFZ9wLO3yMfmXHl46xXuV/7VT
tEg8sWiGD1ObCHFg4BMaB3eWZ+XHzLh27WE03hgybsyWECLkGJzLKltI+66MT8Xuw6LRtdeOddYQ
qlnELBsgGLuxO+ks2CZMk3kgfnSh1mkdAiOZrgykt3WtXolkXtl+to7Ivpzd2CgttP5fEmBZj/ZT
epmjpUJEKxafA6uZTULfG1QEWkSrOu3XRYm7MgEHGhkn4tN4L7+9+cBeJ86HsH86iU5941uYU8OD
FR6K7hvZwSj21sCYUyM3ZF2G63iKl57O0AWWhAErC4k1OWzlQlJThxhlEQkTiAdqg7I2AfPltc8N
RkXL6dfKjU8mYip+UsY+H+hgsFWSP64JNJ8aOP9tkHLcppjTIJCyHtQtppQM9vAizizY0rwJBU6M
h5oVzG9aXQxqBzd6dDU2iujPzShZ0XgqxoshqiB/IHc1mYlq7qrWwSPtbRabYb1UerYFe7ED1EFu
51uDj78GyuHGz2382ukPgh5HfIvNnsPawkqhahePmc2tOzyNGquZb6W2uvvpUo1iQqYUaPC6/gXx
d5feBv573pbEmjOQ2P9DvewZ6NtWfAe2D8AgIactcS7d8K709yhBo5UTNEkdg8vg5rk2Joabo63t
gNAVCuQQhBO4nTA/jKg3p7aZDQ2A5VS/awfvqeG6paAcjX3n/YokWEqKYDN4ZqjjUrjUlJE5nWtU
L2NneJ6DldOGMlL7C8eXooPLZR6tAmmJ0RKUYjHXfaik3Law+ntcvCp51YsfHWaM2RvrDoNOmLvw
jp21O0CXYylQae/eDDfgLsSIspxATIzttXbfE5qyhvka+tOXisNrcl7SmW2IaWHwo+fWh+e+qkey
ytGgRtaH8n/Qxxws+9SUxVvg4MdU7YWt134u1wA7hv4XyVMV74mOJrm6Ry0wOd2BPbJg/k1YakwA
K5OaCQ2V5a7EeAywg1KCwwr4LFKFVvw3NP81ebbSVbo2I3PVITzT+fZB01pp1pUdA1WBJvvdhNBa
/bpUzwnxLy6O0BSrji0YqpdyJQZvWyo5x+/Rc69pSm4J95tNBOcw/JogD4MoBiKFZb7cuv9bCcxH
ZVmfsDGvTGqPg/QxufhPU9GB68aK6H3nw6scI3qXurqmyOU1NA1mbWC3QszjTmuJVDfIyzWogaUL
Ucniz9iUGRG6nCTaZrV4OAObqrE5Stv4ZuiN2es3z36GWTs4Y7V/Wxx4Jqdg/v/xDM57HWnGsmWi
nHNyDh2qJeOjVzZ4e/3JrBkMZtumBE40zu5VdxGZ+D8CdYsl1lR3WmgAHeaPVPnlxkSvQQAVIyRt
D9eLjofQusAh1Gg1hc9Zk51HVARJg7/VfE2KQ8IGOVPhr8+ea0qmj8581groqHwPqgLRTL3INYBA
Ijhq8BU7jSBFVHwSC5hfWPREDW4JYLndBEwbyKjOWkr5yKq5R4NlGUAjURwJ2aNwUjY+4XfonJAV
b4dU3ySuzpwi2nd+zyQAZElQQWUrD6gPOM53ONRJXTXg0MGnWXnRYip2Ub3ROwR5MdTdGmeUB0kT
FWV5dvOS/L6eH8VilJ9fRHtTOm/O3gCSovXXgRmgH5t7NSSAC5X3VUdqVwGqK2B+ex6o8WE3wJHw
8dlU4Y9NQ5STUe+m3bLsAJqUMMpAs6Qu+QrMSDV359k363/8YLpw6D8ROvEYkpzC2NLAVVQEy9Y8
OR7sr0cAAxab1XIsvZVFsoPyqF3ybUe0dEvNafItAi0z9sTvcKmVKXd9cCAXx4e9PKHfNvAoi/Hc
OExtKkq6rlpjhbhpc6xTgncWrqCGltzGYpTAa5McZSYKMRMZVSEJCiNQpLV307A3ATN4fb2YFSKm
juvoJzZ42elssGX5VyHUeLYwjGhkVbPTnMxD0h0L3P8QmkbunuRzcsRrCHMeEJvB+4KPBHYK4QQ6
JsCxWVa6e2rQ3zktRRM5c5e62yOnfuoiqBM4BqoGR6h+qLE6Nfm1cH/COlmW7ckadj3ar7Z3z2bz
Q2ozLlprI6MbGF42SrUFyA1PaV9oPHNLHTvanB0wbfs8WqbGtB0zFvSkByZju20VCCEy6gnvwb01
hRedI0HHLmgZG9djE1R/WhVLXXYPBs6n0flQ+O9bRIadPAtcXy4dleQ1EZWVeC9pmUNzUou+Bb0n
plVlX7Qy2PTxR2j6d4tdd+99eD3TdBdMNI4bz36vfMzO3by0lessRNtS/U1oF/uSIChipOLsLdDz
hWkuuSdwnx8rcBypkZ+qDjRURfXPXW4mCqcgQxyyaxFygHP+J0kIEwOMes/fpQZG1OgbP/jS52s1
uMHBIHx8bOHZ8zbApAYZUSFnLwti7QLCP5Dqa3AM6enoeNYWv/QKzdCQrJl926namki3lQGuwe2H
i8HAeh41eeoDHN0Kudt2EDpuUFlzgaOo5eOwHP6HyuddHg15AvYIAXmmZhW7TIOajdzZ4+yIXHam
OVC44Z50SL1JHwsdB6n3P8uWQKlx1oLPV9l+9HG06XsrnaG3zWagzikYzmZVdswgFoFH3fbofkg8
n/i2mwRcOa9meeRS4FV+01081Sgsc2s4ZwYAiuCzC4E4wG3UC2RM1qV3UHQ2OHL9i0VoA/MM18x3
VSoXvUB/6FmLWAzHji256OTzGJI47K5M8TUxKfaTQwvdIBOnUXp3nemTLm6t8zFlLPHQq8F2nHOV
hHR+YmR6SXUTrAm69lerwNQniPaCFRG2dBRcjiSNiLHYFtGdlusw9moXMF33SA+F/BxkBKw7M3qB
zp8hUI40z44AkMN3TV4aVuTp4G6kCxYNSVjP5itXgF9IhkuHvageZvAVYSbo0X56KIh0/Zv9w6KH
WmNEDunbpx4GQTMeQuIrfERONcrtYngvgWBYvoKehzmZaZONMdrpE7pWBbKYeACvZFfPWlHGd+Wg
nvGOGjNmr781NREg+HqisFh2lr5J63fl/pRYewqEy4weO/9NzCnodMKByOATHFjI7/pZbMSdYKb3
Um/WOuw0CJEuS6lXu0bfQJ5rVeUbtPOkl8DEmS76eOjMl6S/++I5REQLB9Ehhwqv2F9hbuZc8VDd
CMngCwba2vNu5ATXUASbN8N79N7dr/V141Q3U1CZK9pE+yeDXpACR0pbm3u33xGD0aIz9v8K6BF0
fOvcZhnSMCIzO1iMapWRf6CKmT+L6tsM1xXEfNEmHJUI+kfCBI1nL8Aob0fnChQsEOWlR5zhSBts
Po8OHQIPHmiQZNtQT+jFt8Hetc5WbUq+Lt/FI+aGZtw73FqRgYUDaTuhCiXTwLxnZmE2/8+FdSxq
U/1aVw0W9eraWL9ISDaN/uxlKO31Q0ODhu8K0T0dCf2nirgxI84bn6EGYPwgubY61Hja4jRkUk8Q
CaGbLXZWMQYrO5yXSMyqX4tRLAd7o1sbvSTqqkCdEl9y4v+Y8WpwqQuqWaW6ZcIZ01Nrz+lrRK+t
kxDxT8gXBf4oY8AnjkauABp4ip6E8Y9R8siybwnsbqXB/6qzfyl2dJszB2+DyotN0xOgOMWbLnxU
2DBMH8cY07iIGrVL3qBWPBkQtCawwNDLdI/hKq7xgr/GDH9G7Q1ly9pHUOXHXByifkG9sS3QAPpF
c9SzgbENaboIBY3XkN6kYHSI4tsZoA1gvY4iulC+1HhgyHCWqxpFLiv9VUZFlurWMkyGlcL5ZSlt
ITzkAPqhH7+wvG2GNF9WxdVCxc++MO78p5aJuGl/Dr7i8kqJVnl4MXakrUPURgDST4+IxKADHNSi
GDmlJFCikgWygw9UStKELDJkJsUGYLhHQfUzeOpqA+HNu36PcPNc6mcp0ZiV1GRAnGiK0RXCnzAO
HjrcPKiBERD61bQvrh4e65Ext2+t/TFiWfjG+7WeAqr0+rvIvmoNWUBDFBYNRTYd0zpF4GzNBkK4
uLgt8tRA00hLIrNtG4p9lrpbMTVrzXtHy7XO8+fScRk/95vC8vFmgApASmG+RWEMYpWJQuQQlMo9
AMKkbikQZEk2p0RliYNkdrJzCzhmC1ovwIpQUW+RIt9Xd18l66h/kf2tw42ngzMpKMElYbV1FB1l
hGOs/5vIt4HKq7rTYLCC5wnPi0vHhyR85hCMedP2lggbaUJw0Ixj4larQntjqVzpPPSPRKagCNCU
mT0bL1RIrCZEh1qOg9TZm1gBRKJWxnDIJkBPrCtqqSBnfRbFDIu6D9F1wJqVhWgIp7Mp0u3Elyxi
KpvbXBbvBqtxzfzJa8KU834dM14wojenfE6S9BLY5T85XPqhxQHBvc3WVNwGtmidr44p8R15WW8s
amQR/XYM5Zq0Xg1phig3XpftNTP4bdLhzJqABLcXP/Q2pop+dWUdSr/cKs4ZLa0WijStgfi5SLBp
SC4lczQf62wFIccC8DkSnGE/DAR7WsxO5bXgdwrFj8R3kzEgSDlhrWczs1/NLjs4XYACJNlYGmBD
ABYNdgWzEqg0GA971cqNTpBylujKVgTErTlEYSloiFiorCS1n55/sGu9SOZlfWIsTOjWERIAt11Y
0aMe39PuoyuKFbqp7eCRcIqRwCabeo7Xpl5VLzqsjBjfYTBnuSSkGlHsJGiLSbR/HcgxEDSMc4Q1
kLFjx2ObdP/S4MWJtqLmsTGfQlQlnv4+UB8Z5c1PcOvNmRjnQUePKNaDfp5AG0lTQwL6E/eID1Hm
zTP+wL7yKp/sEuEjBm8hPuy2WiXMrJLo5AZ0hd8kbYT0XsM6j5DK4gdAyr0aIZHVjGJbruSKCi10
kn0ynblh6ZVhxjAaNGa3DFM3qb01JPGZE0KpnPhy6sgBSXAPF1eAQjZReEmRY4Cctu2s9yCOiZTm
zuGYb7fI7rjNK/Bh31GCqpCJXs81JbiLSo53d/zEHIDLXFBMcBxGhwh4Rj8fihtHMs3oVip4S4Nr
P908on/KBqVPtRXav4oknsQAQFRcawI9JQSr/p6yO2kdJBJchNZpDlfLesyr+MCKHx/0IhJaRBDL
YCBNhociosLrWEpP3bPqn3uIlFkuOUPsFRfk2gUM4ZMcbeFyGrk0OpdXxtDGEeO2NfgWdtiyTvp4
jMQfJxbsGBtkC2cICQG0d8ucviNwifvR4oNRmeByzJVH4x6FZ3+sV/PE1GPI6kq8KgY8kvTP9KJd
G298RNvOcM6hn9K4WZLCidlaAlS8AAVfjvK5QzRmx/KkCehUEca4teDsJtcVneNDgk4PTTAzLBUa
bIVD1i5ptE4Bu6lWvcZgzaqe1BLtjdXgSmcJ2JObUDnn1rgJ+JxOdMk185oVO5C/67z7juMvQ29u
Qs+PGn+No8+kq+oY4idDLrgZkpIN1F9X/Vim3GrOr0WkscM3mc6TcSY5mG341iiUNFp9z/BS56mH
7Pm3l0hS+guCNTByh3oeATN4sVLsxMlSoEkwp2ErB536GL0Ma9kqcE+k0xKrioqoiXdNsC25bSss
0gCWlx0zC5Ol02RumXYNyRWHAK6OZ8TIWE7Yb+FXRZGc4qwnroN/szGDj5GDfkZWoYW3QRoxVFm2
bElC0NozzCd2+dXuOV5Wk/5pFbt5iip7dj4SURTpbr57S31QnjOzo8T53LZnW6dBagDvMPDMjPdg
uvbdOfZ+/RT/7B8peisMOrHxOa9xOjjO2LWgrB4S2I9x8QghDg1sjHUOjkF/atDMdlzGrtceLHlP
Kf3noCvpvbbhkeYjZmtoi9fII/Fl3HvkNGDxXnXSoYvnAdGWKe0Ej+edaVBnfdUGLH4LYtxcqPwK
VlwlhyTBs8Gw0dA9m6mz0aNgU3aCwbq3Eaa9lTWB1xJjffKj1S+G8aaLbW6UqxRbnmie6+7TKa81
UsLsL2CAZA74kvP3WFw6t3/S45cCcL3IX7z4gxg7XG4ES5IY8JwSSjUijfMB/UbzfhDroBl/pjgj
p2NOkgGtQSbREV7B1jJdffHCw8SwL/m1LAbeb1q3b+VxDAWLEs5K9abTMCUc5jWTp2DKVpqXrnqN
m5mUFR/YXIum8C9nHNUBPPDZGkJfRYQWBb/wm4Fu8CKp8dpTZQOPWZVYhNo4ZksFolglq9x76Qc6
kA2bAsCalfEZue9hddSHzz5NTr4jFhLStjVX0Xlwq1GbIjaC3YwqiiHniMxWENfQIJJrmM1BrM+X
sERD3o85sKNh0DZ1TPVYgY3+P8PcjsxsfMI85mCHGmuJVTOrsAkdpxEp4ttAm6TVp4jVDhGzvvNr
yopArRHBET5F89nzPuigWM4E5mWc5BYwrqXqpWXy04WU2zjSQQdCSHoywEgi2XBD7NgQjKxxg1GX
aMcHbo3MQcxCEgqxAU+MXioIuE1pL5pq2gbEGXUXHLHS3GbDqULBFTIUi1zmCGLpZgFN96WeGLlM
5crX/yWoV1XyVkMCUxBxeoAbbt7xZlWH2n8zss/Rp0iyio0zPuT4mAUKJoWIPDSwEUYXdUOWU7Dr
i6DjuYowW9XFNvXbpz42LkmZ7plbs27aGBpNKn6vojlnPglXXBg1C236iLA7ejzfXbcPS/tKmjGJ
CXpznQA8m3H/qzJnX7cSeYFFCR3DPQO/R4/tkgPX6q9+O2GmREbDP4Km8jRkf1Jme1tWOx/sFoBt
ZJTqUbIPDRN1Ice1pQnvu6XNVpFeo3Gg+o1x8xFimsHMMHKxHnrz0DPwUHV9RdPBcflhMrc3c5jD
cK8sYsY6BA8TVMGJ+siAN56TpCc95EUODG422QEUvAoHSAeNtXyPsScVlTxXaTvjfWKw++nrNO/w
DbZwySJAJu2pM1JPbmsPG+BYGGth9QdhFgcpaTx5y2qAmoZ+6Y0vUZwrd2l4r2FAtxpSDjsb4hCQ
b5DGXby7rDhQDEpmlKycgEN/a9WY41kH7GiOIli4lgVP+OYBCGk78I7VXWNcLL1Hbbx5JWbKpPyy
22Y9RNmlZwEU1MU1caAVoGli91FRe2KhQToB8WMAuzmiXIY3bezS2mGlLl4KauxahUez+vMJZsTp
QWIH8JP+J2QKmPkkhIhnyBJrL/qL+QsydKUu+7qC4s+VCleKvW0GfHX/SN5aZDBJdGwS3WEGyySZ
TbsE6A64vJMshHkluHoRAMvKaZa67lr2Nzt/Neu1IR4NH4+ikBu6g/S/5bQiQt4XL656yfmwONEm
cgFQzrWoKOmyIbYOnOxBf8i6btcn/3qgJyFlNgOKZl44tXuL2AoWVxjw4Fa7jLqx3MKcdbSPkWMh
OWnuMwv0J3z/RNFYa6NH8KF997WLiWlYis4+5sFPg7cyLkAXcn4Aumz6s1XxXXVZ0SQQeCHgA1da
O1O9Ctt6p7moI1N/F/NNyZhRqfRFOBZIFpzenBJUepu6ZBSrfdLM7+PxU3MuOjxibKnV8JGW42zp
Lyt/7SKryQHlG4H5TBp9Fsh7xkZOZdZOQ1RIhOzGNF7hP80U1pAzWsu/SeNtiZjPJI4j/VLDoAIQ
XVDO6/9iEoJszpfaRmSV/0zw1jTEHHr0i5QnrPp9A/q69og8AopeIq2rqRDKCEr7e99sVPA1WFuT
PDA63XbncXuL6rfO65Xq3jUKiA6DifXSF1/UqyGoPIeLpBtrGkuwAVqK3JAL0AV1xTme5Cwg+X1C
kLIfWMve3pN8VaHagtGcQ4xq8QE7xovrkQe6YwaBh+o3RJBhcNzpwH/vXrFv8n9jeJ84YXFtslxj
OAbq9pUUakz+M3TKZCrJaHNYJfTpEVo7Ou40fg/REBjIky2sJOwL9uWIrS3QDuF0GKE1Z/1rPKet
RnsNk6CjBTzOY86j/S0Rh4WQ1ybBUiWQ+GGZTY23Aue92Hv5NU4uhv5uWR/68OvAXkgscwumRBJJ
XtBd5AEbP2SIrEAYqDhluKuG9mj7szoz3LCnY+PQsfx11oNoHjSNDObsddm8+XJt0MdpX4qzuqie
PWEtspRPEV/MMrNdajdkEvavFvKXRSAdoI0RndzwqkcvedQIEfN81+dfoI0cdprg21VClBDLGpNJ
igjtpdnt7TDDx0Fqrb2c6h9YbSZhnjbeQv66UzrHmMIBeA1UvqkH69JxOSYElJuDZChb2vck7Q9B
jl5mqserrmnefrDktXTF99iQuZ6qfu83A3gLxWB5oBudMJ3whY+TNby0NTifS9biNVYG7/IUkywX
G3jKB+QjXunCR/JnVSWXCd/Z7Gkkn9QlB13gzerqHAwM0XZxd8ORtoCjgyEMZ31NOKSgTLPq5dAy
wa8rBvTmZ5sNZ0E1VU1iUwKObPPm1S39fqmqgJ7IezGH6G+QDQpvVOR6mv5rbRsDe743rRGeK4vB
Ktt6hXlodcFzMSKqhIPtaw1iecrFRlXhRoXYdqZh5ciWGin/4Ao8l2S32pl/ihz1SCrj6MyD/CpM
723Ay/WV+bCgI2SduZJJskxr6sreYlGkaz0YzOYmCcWx8vYW97jAi8rHh8Rl2M49B4/mQFMnEz9C
UKeWMGq7RVmm7V3Y00mz2m8VUCF2UKqsAhejFn2UsXvsbG0zmtNP0mprr4e7CyTK87j9p+iRYfcm
tMv5MgnwNYdx5U/WbUr7Ht0EIhqT+2pJyDLRNG1VLioJRCqiRBHNxzRQ55g98pEB3ymTh+IUpu7D
Qq6XN+Qc6sbeFxRdo8941maRl5gIIgzGmP26m7Un+jzhxxnSughWHTW9GZoHEjQtT/iZQRtqoCbQ
QnkYg2CqJgfMTMCcK/05Kcl8HCTGejKnX3rAdloBFrBuVwm6Yh0MfENzrE9zTV8wrU9JQLP2RVPt
x6C7ZorkM8aCkDN6FGryNW+1t6JRyCsbBrYdGXyZnZPwY0c7I6KbUISfjbmzz+yQc03kXHGyOSEI
vduIr6Q/HSiPL05PolxDaBS8R1s5O1evD6JiAIke27b0qwYSszT6hyaGt1DFbEfy39itL4NfbAfc
hE0SfbaN++15XHwYwT3CU91RHnUXwr6ZcdGptNnUqXVxiQGUXgtJnjCswHgBzXONJLSeAoehzdxk
5Biy7OHdb7QjDsFvPfIvWu9+UjUd0Uz96TEOxdhBmMgZ3jHoGpW3N9gfTH68s0f/5CEHqcWGaK4Q
JJf/QcVBbgY4Dqiz9bXHgkRynOs9RE1y1Y8D1SRzLqBjZ6q7Q5fmSY5Mk+8raEujhhukU+blRIAb
6A/gS/BwjehmRpdg0aNhi0UXv2nGHN8xwP0QRxufUjcJxmmCFPjck09GoL97TXwPdfJzP2E/rwyA
RKmO1gShNqax2o8eubC2CUdJXfS3VAPuRMJBxjSRdJNbhOSWOp1tax4R4umL8TK56qaXzxBozoVq
1mYhdhpKZqBdmNqZi2jPTcz4u2pvNl1z4zK3H6JuQ9jsrL0U9a/n5NlO5FF1NOSLDAP7YrkTSglI
DNAapLIwHbng70l4ENiItfK1YB8IbGota3cVKefZiIPkZubEjooMKaGCEu5wf+zKmvGEiQI0qgkv
6D3ma2XR3wOLgV4VJK8ZeT8F6Im61b/qQSsXg0X0Ud+dPEv/TTxC/IrBlXSm/o1RE7Vlq/PFhM8Z
o1KxsmCbeDphQHRIZj7Z5KJZL9DhDay/ijNAf+rtZiD8srTUF2MXb29jAibLQgvMYNsYqrEXvMBs
KwYgY0naOPs2bFKcwuRf9ahIT1kB0QaZjA9Yss3XgYtNUaKoPRoZT6WeutXSDDQm6VVgU8Ejq84n
oS0nz0MTV0oH0XNaoSBOBcq2NNOdU1CgTFBNlxybVNH8xFFgLSxdDxnpB4H7QgaeBpoQCJgiUAnT
+7FKRfM+ZRQkTx05O1QUVnM3BW7hwkimpceWYGdwUrH6YRYfI66/hTr94DgAvyYJjku4DwS00Fzd
BgOLi6N54pL0GUpvpM4A/9i2FQa5vCrmYO1FX7ymZA1NAUo9wtpGxp6NeXYg3SIV4JNbNZ5rXFoL
PEs+NtXRKQFwFQbp107FCd26JS1xbDjnKYzK/ZTxXYw9IeFAtOoqmIeTqmgTmNIAAmpCJ1710glI
4mtSLLhWeJYEZG+aFkV6JZDmlWGBGti1Q1QxMwWjJyMytJUkmht6tG2R/zPVA4BIhY4296F915IY
GC9Eg4a0WVtU/3F0HsuRG1EQ/CJENDxw5XjLMeTQXBA0S3jfMI2vV0IXhQ7SLjkDdD9TlYWsZOtH
hvvJrAoAKCjau85hvShtiK1O2dE1uIkg+GistU3UunjVoDItHZ8JhZ5yzY4mhEVsrAwC3SFEoyik
WIMzrC69HgZLv26Mk2k3GCJSMTX3QQ3DkbFztE2GuObj07TjqAeo51UCaiC1rS/dhVgYCYszNfLy
WQTirDlZARSkiXtuSbM65WYY3qRIgue843FgFKkwddQGzWzbh28D2uptm0X5DgUsaBynqxZ6FNe/
gyK8XLmC095p56mxGRLXxK+B94wo3tgMrLOLnHbjO9VwydQwndyeaF8lAY8qHh/WFRWpTtrM2PUc
EjxkhYTHqOmQx3LauEJ3ltnMCcfNhPBQgsdflg03k2WH6Ro2Qr8H84vSpJcc9grAnkQhNr3bMUtm
F8PQYvK64SUdPZ/Bo8W1UVLxVrMIJkqaeD0VDloIGXQw3xrW5V1QuhiXeqQ4FVY4zq56JZzG2Ml2
dL6jBs9qVg7BFic8iBE7RSzdMmfSY9YjlpMOcE39eF10qbnxwKSwI2+ifYedYesKFHCFDQWh8FlB
pR52gF4UYuuW/gsquW4TqCJZellPCIAOR4JHCa1HPABpJEzySav04jXt9BqhdTJu8PqO59pWZMjp
9ptlmaywbYjGN6+NnI1laxwyITd5ySG+aN3YvRRp3L5b3lht/Y4S3RlA4vD8Oe+VMtRyrMaBPPHJ
eulb8uEnl0DDyuLLzl0aCrP1w30kGsOZufG5wQAEa6tRavpXYVrtRRYdGV6tYIhioGZIHdvDaZMi
2x3b8U0iUNr3elIQfACbDn2DtQFz2ix9gc/AbAimBcCQkVYfGvlLT0lB7H1AOkyUjvUTlrcZOSOR
B9HXoanpBVJ0n7SRvpgTFq2oxy9SQgXUvAlGzGiutLZAr9Mnsub3L9sP23a9ZlGzod2m1F0XexAF
a0QPoYjCuGQ5brAdm2I8RoEIVmWeFV95qCH+c0E4wKuqSFzuK96ujFFNWhU9YbE94tpKAws/570j
gpM00427bjR2cIDC3NMgVHPRI7hiqc8VzJdeHzvTILYzwt3ehCJfFDVWlbIYTXB3A/vXgBCO1kAs
J3ofvqZKEXC5kg+9YxS8RARabwZM6L+AVMPnSkC3cEs67ZDLrNU8c1jlPqqXjs051U9f7urSN/mL
Mc6IjA11Dtpm7RSMNqYezXpk2cPW1GY77qjnVLk4CrP57Wzr6t9gxtmt7rGIahLbh6zQIgt/plrl
3YTlwQ0itkK5BRci8d6IC7H/DOkUGVEOev0hsVC8OKNZP8sxGD8nqyFO0EvaTTXk9o7lDxJEp6lY
B5Ucx1ky1OY5RJXtrslTPjQIRm6dS9usjNygH5ay+ae32CwKHt1rmnnWGWBrc5uGLLwqDFnIMwY6
25XXxvpG4Z+hHCpmLRnZNqYHYzZXJqoHEp0Z5ZL5DbNZLzFM9P2+nRpvKZyuWBQpTnInEh9mZoZs
VfjYlEVLFjrz3ZlP1qMOUghuemVspC1CtoaBvzKtsVvrIdG1NcY0BsIgaUUXKSBxCDiDtmA26Hra
Jnc1RmMR1D+jCHSin+P0rY3SfM3h+RtmrQkEw273PZ/ck2N6WAkmq39BYFwssoi+hXQVigJZGxur
YB0cZkNCMwQccOp5fyJZ/kOXBoUKURSim5Qrq6nwOSuUm5MKTkMZaCi1Bl4LYGqrPNesLZHgbJBs
Uj6UZoa8DI3ebZNGI7HLsvroS6u9Dge4RhqTIhho8nhKiqKJFPPlOiF9mxZZT718FfRQJQJnAmJc
h/H0NmpVCPLPtTaFDbnL0ZyHbfn+bhAkXJgW1yaIWf/Jac1s3aaBvTXc3kM96rMdtMqayaOKpOuu
6loMHzhNAg/N5SAvTeWNu76C1cgp666toUEih8H+ZA29fUWPJH5HhfIDyP4cKqWikxtpamaEgiTo
+UPj1yrCEq5Xr6po9lgGV4On7m43B32SqJqDAEBB0JBIUk/2pQ9jCi/uKibOCGShtL3GhCh3DJ/i
MQFxbt7RMv2gY71XfcOMWO4Uw2GPbsb2/JWGJkxppNzJeM1bO9OH1raXHaZYfCeNvkdN+UJJskmg
Zk41NA3lfzjGuHfInxDwEQ0m6xGu75ylt4rbjZ4Ph075LGG7u+1YSyCph0HUS6NV29DNv9yo2qsI
jGdt7HhLdxaFmU1SYt+OqEqbHaL2Y4peL097zqDhkJrGEW7EW5MqNsUlT0e/0IYcY0fOflsuQjaa
+lhjUEQMmJnPAwhtRyAybZkv56O2Lst4E7c9n9uA2S3b0ZMuhxa3q8FfostVU2gbEvAOsmLWbKG2
bJvaAEhgbrkRiNEoWAchsels/hEKFhUiwfM8ZMRdq5SvRQ6nrOqQ5zM6kJW1U266K4gMjArmrmGM
JnyIow+3RpVqxfGX2bfki4uLUuZz7gA100I569Zs7HUmVL2k1yYEm6DqSl+LN7B9nyt106OzqD8m
91TEp9K5F8l14DtU/LTo054C9qkJgbj9MxJohkCwIHW2r+RFG97rzK6SP3X88Ds0g4iGU9igbkkD
lBnRyY4k0xcbRmNo3GwBMsm9zpe7ZJRC7KjZyYXQfoNaAOxhY0p6npd/mnjj5LDP5Y4beKFP+SpN
v4fM3gztpu+jZcZS1xrVkxju1vA+GahS7XLVa4xykRfFFUjU7N+UItBAeBUrwtHqF24fCKosrkk7
NFDfwhfQBhyc/X5OUqv0XYVJVx8PBh1i0h5NmCMFYpZQewmttyJmRJd9K8qLAn6HIj5qKPXl1H3X
VXPgyl3w7RzC8t2Tp5HPoBEbjXgSBh1PuiBrAD63+2LE4aIDt1qw93F5Qj0z3tcSeLDlbhzri2Uf
GkFipVBL1f0+4CjStAxqCB1HRUYGg7k4M5n4XwyxiaZPAn+U/j0kRye/TNF1FquP7J4nfJY+++pc
7I3MW7uUAGPSL/oqPSVBdnb9x9TiikU5NCpv2TNUnt/WSs7JaHD/nLNpv/ckW/jSWHBkbkbeYwjR
i4lthsPIZv7Je75hjzWyY2pYr1BmJyG6PGLcXOM9VxkVVL7KFJSa3CZXgpV0wUIjurcYnhCp0+V2
i8G4IhoHm5YhBuXVtrPhgsmE8s3yF7px91CmZS4sCOnytCI+TVBsxeXwYrKmTHigi8i7ixA3NlN1
lzUAZo9lku5x6jeOsyvt5h+9x7ocvic0t31HtB0fTOc1l7rhEyMa9hSKzRD8DP1PHOx0FioBCMQg
7zYjD2IiEI/hOmBjZ8cBEa+sfpiqdnG3THgq8EYzfL06OTloBfdIeINDhzd+VQQf4NORkLB1KH/j
+BtUOUumOUZnZ8KxDYtr6efbjpsBx/wWYlFejOiObig3FIxLpjUHZ/qNmoPw40WDNmJCIWAn75N/
HdJXb45GRGg6+6D1+pypW8AIUmMKViHtL7Rz4l4755GN/+zioUVb19jp8HwtAE8zKUpSn4/WVy7f
XfdRja9B4PCmbGMU/V76KXjToWAjho8RSdLKsSOIypvdyKVqxTcIfiYgPC49Bsv41dcfTvrMNYnb
A8GaoQjiam/425663thZWKqauZOJcwBQ4VKg6AWut4mcl5YLItfwJMNAphxeaviNy1lyBKU1qbGd
YKtqEbfVEfxQgxeYB7+ryLO3nFUbmdeeHzMazj11pLar6mfTChCe8AOZh7ZID1XdwYHtnnT1ljYs
f/NTTRCcHr3RUq8HUsnSOGFXtZfjp278quyFteJSGDc/QPQIarzwJ+zfGL5aSFsYuKKe/zpdNa2+
GZnHpJxrDlWpg0h4BDsQ6MGODMXZ16gBbnKmey6x2QrnDukSpUI++3KbniksFmsTO6WPaCDWEG/V
wbqL/F2UqgyDhQT9VDDcGNC0cB/Bt5pXlGFnQDfyvuqKjDRN5AfiJM4CV2Gv0tNQtLemLUlIq3B3
ePseXqtXotmSwKyxHCeBv825OtbMPra1zdoojddVYz9zVR/Hzvt2akEdh4tOS8ut1UX7ISCkd8i2
gw6+KOCj6zTMF4U9x0L3xwH0jl55fw3cIVQ6+lPpsEKCQsGL7zu0jpO8j3a3ELCVdIXPjnO7r9EH
dtLbVMl7m/wKC4zz8BYPzU1GbFaZ98d4f6AjsV17yVN2vsVR084jEnRD1Fe37cmIhBvCEFWMxc4l
OpIlMiEwz7mA5lXOm+5ZiFyBXIo/TJKpRrSxG92sFpH+I+QeAVndvdX9W5U9F+6HnFxkc/iEUM2U
9s3iOcv4g0KePwvbA9+LHL6m4GMQR7aJRPXYfJE5bhjkUxkWbrNE2MiUG+F4MOxA7D1544froRuz
nyLJYCIgQsYE62msMfazkI+hgB75pQbIAiXzMc2ds3B5hjhk6khuYpLigHRgBtwabGzy8DlUd8BS
sv0mcw+hBAVbtwvgO+ca23D/bOfvmvHBxrINL6J49sQPNAS7Prsc9jVxAcjDqqOtdg72nNjUicC4
mMy3PE4sr/osURIy79Rtkt7fzfqSBf0i0bYDqDldTxZksT2NVCZRBz8FeeAwwxwRQcCZuYXigAov
srY9mlR1HfNLhWSAesEi4kvim4vs51Fsc4fYy08Hb1LLu4CY08ufQVyOzlHMEk1Kn85loYj3pXtP
BTq+/jtGDlrkGpq2s80rpZl0uqBZDAsZFqBoqb+HNWgx+aXKmxkyTkDtYZh/bXTBDZGj/0rQ0s1C
HPQuwsVbSZxe/RbGr0b22vCDZCR9SXk0xXeTviWcDTE5HCa4N9vUGC3/OTG27KsGnxKyK6e7LW4Z
CAsSXo1hJ7ujVt0ThAQWhOX0WHcfBmu3mskUDoXAWYytuHdjth6DH+guPQkIfYSjXMKBTLENMUIK
hpACY/rtOaMzd9ZhsWuH+hmTZ5w3uwq1NxZ/kyN3HMgMdD5j66oByk6yDc8SuLyF3Z0mwM+hK5BB
DktzXrVDPXCRJeGjXYj2c0zQDTj7sMy2EekO8GFJLUt4twug0IRh8riZPRCOq1ttuewxfXGjMbeM
Tjox0Y370eFFipwBB+HGbvRl6NlLB0FBGuxC2IIajxA+gaXjsbmxUdplLxqaRoWtJAnk1v9/XnXJ
yUyrssOACraUJ1Pmx4zv0OTCiCvITlRT4hG42TqKQA7g4bQj7qUu2QVTeDAANffWZ4SdIgKjpRWk
KiMx6nz8nhe3/6uMl867zgr/knDGuXEvKDfpGZxvW9taeFoS/1Fo0PvGW9++xh2jnxJL/vcE1jG0
ILUd3fpssOQk7MI7G0P/MrFfctSxDMhu61l9Agaw+YXSsAcexA1hfiTZOTIQW0YHB+SPC0NoHMdV
RnAyqmU9xDdrMfL3X33/F4nH2XE5wJiRG/rDyH5a+0uQcTWya+F0lDC6u4lIY5IIMpfqAAS4LQn5
3NX+czT84Tmqh92IoqoETOKY39FIlZyIRcb6ocbv4zNhoX1kmop4etpaQ4h+etZ/85oW/5ryN4vB
YczoIIgnro6N/lbqdxtJJXYprsT3RKUIadEHxA8tfHNiHHp4Vdv8a5a2DqjW1bgjCgZdEk5td+2z
Jeusr5m3ayHQEkwR6+RTeNF6oEqEAYJsk3ejHTY1Q0hQMG3aUd+GC9N9Dt1x6yKvyRxjkWB9042v
iWuexDSiYrjuw11uPmBBKWOOjyvXXndN/U89uVeO2LEVnwqxK+SwLnxB7C9CONzfMMyMhW0Lzu7y
4WTxI3apiLmGhyR61FYJxj9GpTkitGVlYlrU1bvYeIjhYpkrqYEdgbwoI+OPg/TRVNMvfsJlBIk2
jymb3qb45jqXtt1LXFDM3QdLX6qcLXS90Ozvzv8Zq39Tty6DXTPuw1TMnGfUF9ZPi29MoaqrCtqQ
hE+FPWvHmicuuDIoaDFwIP1FXsgQCoycjNTCdu8ZPugYgVYCZs2hJs/2A8V738VsGG9acArNlYfm
IzYpigjhiTreP1B1cz6POwdJ6c8BlG2BvXDIcV6z7yXCRP8BG63pBy8W23o09yJ4APqR6jZmmyLh
424MZtAm+i4IBum9DMZNjfjJopssy5XlRw/VOI9+sP/hiW4WeYa7kbikZFkZ8rkhcbZJ6z3t3bYt
k22XdqsSv0M/BZsMa5rs21XOmYabl/+LqDUMuGgRaFA013r2bfWXZFjYu+ym5ebdQKSWk81o9YIC
Vu+yNYQQDtMCzHaa4y4N9WXHY27C3U9oVpgMbiA/rKK4wuMwvnRx+NJ0ZOCO+pFAtGcrCDDLoqOu
GT9bQRtyCgP08tQ1t/OTNryI2UVAlpxEPsjyfTFjc8UEOxiqSLmBxLKIBFEDJ4/Yut7+cXBOkVGc
Iox1i5r5GN52wo1RKGNFq7S7EXY4GCk2Kp0GFp9Ocs0YhpezwuIDCM9s1GbxQGpUD3NtLqc4oJUp
IS3X/HxQGPSShTZgKveI8kJWl1a9F+KC/9pyyRMQ5gJXV0RIeJ3uEYjxpC0p/pA188CmFFjJQ7Nx
mW848phtNAu2NKuMD68Y3lxjzYhzdF+rSfDeAiVdM59AwilQA0X7JroHPKvp8KjgM3FZCm7/fII7
q+1FF5wz7t+alc+s5KrlPXL7i9PUZBsM1xSxI/dKhQ6/98qTrSnsZeZOpUBVC3G3AxLDKN2c/tzR
PpZtusDNB968i491gjEZgfyAcqE9BxiG2/DPIxOU6kHrvJXVPPP0L4Sd7QFq7lqXAQPjgoTdqeuM
v/EY7Iy0ZTkMYYLAqEWQqbU/vCYlS++iRABDVjjDPdsSS58oAOSn2SE2ifgMeSNOjI6f2g4zTx8f
DQFyAUm95wLy0V4khgJZQVRIIrygX9J+640Pm7gMfr4ELQQpuosQyzDRAzA0tYM1zrj25DRUR9GQ
nN4g9chWduOteqM6ZCEML6Td3TGBieSHCHyafZn8OOUzUy4sthiWne2cXVI74xMqDeZx+T8DX0Be
8vTG2bYDLIYtwXTXA4ucpGMDQTHiZWyq62OJvTqa01LdT5lDFer6JWNkmoqvCJBqxZHqEcgxWSHX
Bgdd8o4xfC1AqFbjOu8vJCOt3LBZjAkqvhh+bcJwxmyfHG/YNxXAcagF3mcUqmcbiQZcif+7gNA6
t95+tpH2AdsgLV6XXLp+vk/z9JAr/UMnHZsNGGRtCxF1H4AYKJ11QLOcZflF1jHrHewM/hvZYU+j
cR3UHpaqi3s3ybDTp5fO3cz0OSu9TDgla+zn0j0M3YdPikDRffvWgYJXksA4ohhXGWMEep0AmX4G
KpVKxkVc1EDtt5EXSpNVck0uYLVWxl/pJbj3MHsh+kl0oKmUS0BieM7YWtqwt3kYJOMOw/+rO8BT
lEZm9cwyjT/nWJtvdr93jQ/cuFsXawgfzhTveGVMOSsct04E+3YcGOhrq0H7bngvyIMdGN3VBo1Y
/eGZJ9VfGUUSSsZ13WwKWPceskflBJhF9nY/s4LGg6VQeo1MGzEA5eS7j5q5Tnn4UvMDYvGOiMnt
yNQMyQgYPrpE9EDTzCQVZ02hhqPBZE8G6pTRfbCf0KA54q0M743+4ksKZl5fTDcIHkFqWX/UHtQ9
Idln/V4ZyWfLYm3sLm14sOzpKkkCkAIwFjAHrUECOw/bhpyQn2eZkWLm8GF5b718dStE1DEnjMTU
gefcr6lYCzzDCPZ5wNaW7m9LhqQxE9WauzmP/1m0G/WIzfKX5T4prvdAIvCQ1wgzBSrxhYcGInKY
1XgMHMdP9FV7c4Q0G5076E5u+8nKeQmSY80pErgc+ncBMUdNSPHyVROcCcuhmrKLa+2d/HiroAI1
+p+d3gY6O0E8tNbcGBUuLLV1rYNNd+KH8V7DrZPWOaPffzaLsCgWIK7g6Lf1tnJa1ojoAflKUUpi
L7YRMLRL8CXwr4iuaLpja0KxV6Alp8ucxAQn78mp3nh68/67tyUWbv4s56dxfuo63E3dpSCSpSjf
XDKR2WvkKJOj6l3UD5miguwxOdeUAUl61tGRsh+tePHi7uxONytiFe0cG7bp44WsTRJhEJtRvRX9
T2QzV588luZb1vdri4OG0djTwNtdlFACMIAp/8qWfSV1fdHqzBT4nnNtp2WnuP3xo245awzGh8tH
4OV/o/dgZL/Q0HtmwKZdzKaUfiYBqIHGGABUCYO43P7o2jNAcvYrzXge5InpXY8nrnWv6MUxCLXu
2qu2IXVwHuw0Ab9S/bWU1Hb3OeinROHxmHZteMy8fRPs2/HfaL+Db6Rh0J8iFLjjaSKRsriwCHmq
FG4sE3ZqQmyYcg+QuIgQO4K2LVS8E6Q6NvymyKxHSN0IG7aF9Vdpb/1w4UfOpmsbXV1Ae7jRYh6M
qTYXzAlWpQfCrlSb0r5W5LSgUgXVNKYZO74WIwXvv89MIwKtA5rRAcBWY+1lM7To2a1PP+p/6QTN
QYM7nuY0RHIXSj55p7eXc5Jx3RBga0pQhSGPz8mtcdu/C3/El3BRDLMtE6sHT1BGFLb1mKTFyA9z
HuyUavr26L2E2+1TyqDAxP+PP69I3VMYPLNFX7XCOKfJH2PRCjKdAqXSZ2/1sEUeRjqV/x0ocva+
nE5sLPgOtTo58dlXb7LYVc02JIZWU7d0utvmqcmvoiJb/isXnw5fsq+wQX4VXDWM9VYGju2SejwY
PwrS7VUBNe5BIgX2wr1Wr23+LRDmKjbuyvogaQhe4sEBFRYERy+/hngVU/0tkF9R8jPTybzsnxE8
x/pegBjAC5B007FxyZJLyVlEsWRSjTqKj81Fwk8RgWIPsWK3y4XJZtgnicfiriKtZ0JO4dyMZp/2
c7OBHTnlfgzxkRs29wTSSNL/KMCBaC1G8TOajGQNdm/TUteKFX7Jp8nz7raG2Zk4m053kKP9mlW7
690Xxm9kUi+rCKvrUXcbkA5bsyHftgM6ZmopDLyOgAWxL4nQKXO1RCcL9RPfaQwNgZlJ3/zleDij
ipyp8SmbPkrvIax9KuG9/Fr9oTe/tQloZYQZwpYbrzqpag0SANVH4T8DcCD2PsZWOqF9MhcZrjrD
e3Z54+ORsfosTtJPoWRYSshF23xOPu+t+w6WzIKbkfbDMjdfmKpntXiT7Jaq6ceT72mFJ6t7770a
ggY/CUPXAO6GEfyrKQb5nety3Refpv7QzA43HOHx1T9wJWvLJTIHgQrA+X0bqQMTmcRlxM/ypCmu
XQA+nUFifCtmdvJ0rBgi03AC/340wbdlUjO+R/V7kHWLGVTr+N+zh35MCFJ7rvg9DBdL1WPAShnA
58akSudrhFiQi1Nm0uwT+6Pcn9gfn5Lyzx0xW1J4RZODWVlBAm2RyxGjO+g7hHJc/Z8lyzaw1cxo
EJi2f6l+8gnjyl4N4y650KKQXSyftnsr0BD1ZGHTiNsMeQpxHFtgISCPcFl22jfznqS+BPpnjS1k
0E5EN2hI7CJrL519ZaDkweXRiW3TFns4aaF6y+vXqiFQe06lLOADI+CevNvUfXm0A53BYKzCMMEJ
C1qun+hkqM76p4TpcSPYAzL4sYqHbF4BkYTxdyQvuFmU+Ud2EAIJhKjA8CsmaflJ4v1o0H5473l6
JolE8w+w83BTIOvC2uORT8RO0rYVWCLyiuG61t5Vap/uRFgQyibryKLLoC8aLbUfivBiMwZtUIf3
cJE8U52LGP0yrSNkHhP+lObIddCEG0ZFS5V+elwNo3Lem9Qhipd4ByrzjpR0G89Dg3VsKn46RmT+
9DGJn9Rew05QcQy/lQnDOi6paePdVFyMOFsL9+q4/1oejEmizU0h03jnLHnOWc34UbJyneosnXxn
du3dKIPXjOFFOX2FhAjMgFI0jCBdH4AuNE4IwRGqpzVX1lqKm0PbgzIkd1+H8l4Um5Ssi3zPvJ3O
6Awjuwq5YXa0KcgeMh+ALgsQzB5J9kiDZzkDgcg2a5vh4FeHKbm2pDGOOJgn/B93FwyM332Fmr/h
aqfASDis003ObTec1PTGUbXD+fEk9D8jPQvbAYP+Zk7NuHBz/ASmfyi0dC1E+ckCBBNbRL/Tx4dg
9G8p3rQeEwLbinXBIx0JKnA2RuSVPqn+X27j1NdXnusvpfHR6a9xu42pjURHi0jr1UThvnCidZmm
O5DVFKmwnKGf6JDD889J4Q7zPQK5//qONQnue/uhV841JsWn5AG0q2LHFbgkXuDEMnnhMVwuholD
jNUQoxi7e46zczoF3AgPcFwLhx2LhiyooTBoqetnCYxpL/w0fUm6+G1g8NPMayKIFvXwRyieFX3l
5ZcagE0wzO0+RJwe2ybde604dexnExeCbhgtHXw9Obgc4GZP5lBDksyZlP4UNp0mvlpo5otRpRsn
LjBaY4dJXsPm3vsv49TAKXOf2hFSik4GYP/SQdutcJH6Zn3yOwYYlELq3tvtEufMYqDsScWmgZvA
7HbjuO4iNQEmJa8yPs8qe5LMCL/+tVI0Cc7V8665eTQDomCfGwRiQbWLmCfJZHwFpEUgBkorVp0M
HzYEskH7JVQxf5UBFpsR2M9ZRM8y4mH+f3zwSvQw/7layLlyQ/+WRfpd92cwzstc4sm4fvLtiy3Y
8v4F/VsuX9mgDDUDoIB7D7qHoJgZmSqoCtbAWEGU1g65g5Xqx8mb/ViW26YRT4n7UVov89qVrlDN
VCYQCYhz8HSATLDTV9GydK7CVV6+1hRoFO1KIKtpqdKEd5zXY0bJVRIb4OTLkXqTipHzwxyfUwNx
A6jtWr85BkNTa0nr5jt3wjNpFLUau8bGRgmOFZtoSlt0q6E8+liMYtwnWn1uVI4ljBTKDE67TYwn
Q0Nxi1G+BeG/sLk2nFwjaNXfWL8ZfrSL+1PYnmr2rC3yFJKo4Jc8ArkaQ45rjvyxnNcddPGW1NYt
ThU076wRd4nJiMj9x4Iet5vLgCH0cXchs9PxaNYdfZR1GuIvEoP3iT8rPf0dy2UkdngMTU5BpPXp
GXnVNO9MMS80RFLDq9bTDU6xGNNepz0y76tkR68woaUcc4GOJB42u085cJf/D+IpElDHYOP183vM
Syi9/VSBQx3Xhf1lt6wrdJp0F7jSTx7uE4v6XQBoTbRl7DH3zapdMRzC9lNMu0QyOiYyNvlO0ARk
75U8WuzOc9hudrL29ONYscXCt2Pb3wn3y8SX5GlfbrAOm70pX8PsQA9uyn+u9+k5X8p4KNJJbUXY
M31oTjyjSj45K6aYZjmJ3RXcNz5sC9WNxwCjEgSlBPQ+P7Xa6oNcy/wtq8AzT3BI4neNrzyeW29t
KXTIsmxuEobv6uDw+aVEvgbtVS+RsHEIaBjeuYFrQM0WEADSsBfAQkhNfumJtHOxoMuSCUy8KuN+
w8wXSu7gfbSgWVS9r9ijTS7bmYz96F+lXoYZRFcjO8DLyzdnJS8I7FgpHBoULsNbODKOL/GvsQYq
+XQMevGQSOQIgbqeo3+X4A1ukw4PCFRCEZ4qajiHQgC8cGSe8uEBezVVR7v6NWaD6X4Wv88Z8o2x
t9pDT1jeULynHioGtMA9IsqeGhlXR0t9G7IPZU7ksD+Ly4+M87JiZ5pbaPHIIeQjHLijyF7+mpEB
ZsmiGNZiN3yK8LPTbgSTdETHDKx5AvFhMOAPbOg39bKV3nuSGIcQbRpicWS8xGwXclXV3xGaX788
WwHMg4qP51nD+dZ5jMk8sjnVSnC7WYoSPX63WaHK0b2HHnpCxmY+a7YQYxwqTxMZjF2eEo5M6e97
xrLlcHPpUo2jb9KivRcSLwzfDZWGuXKLnSXv07ST2nusPaKJ/eVso5THWA183dXaxVLmkPJmalsu
DyRbDa9JV+FRgQdAOTnvyi1LIh9woDarmR/7JPCWTuFLBALZQJ2U7GT4YbHZIFVBadUuD/tnq2rX
mV6ioUp3ZdNgUKo/wmFkfRlvAup5fxh3JnDOIKCAGZEaiQ12QiLS56edC6VAexpMzWYO+mkxA4YA
ShxAQ7b4kbSciX3Wmh2hWF66HwQdAinYYQ6a3/onnGxbDP5vW+G1QsrVdeCA63Vof3WcI0AYi4MW
LwGBON0lVmtpriu1zK2vylq46mqoW2vDZEGOqFZkmFvjvcIX4eun3IcxfTc6iL/LIv8ZccuURYHD
m4CYex5BmHxVLJENYzU2YAqZ7ibwU/QkeTYj3Idsjpi9L0KGCaNxGGpCCTug8+yX3AeOYn4Px9+i
h88r+VS0r9iehDpp0I7RST+pkMxLdXPw8ZX62kKg7NoHftpKJ7WxCb4QwZDt7ksao0MAwEezz73S
nlLTXxB36qQGA0+a5fFHOnysQI5caxeVH4P32sLubN/N4I1HCNU0R3R38eLidQ621SK5hKptTdU2
bz9TgCvNp4GhT9N2rXay0PBEH8J+L4xLgx7AiWAdHFvvp8zepfWBbPMp4S+Nm1td/SQaa41wNaS0
hP6+6x5S/iTSeLLYrbprEKgmfwJLPzoLZvEiOjpq+B4IYaGjfLbAyhR6uDaY5WgdLMRVYGI2D9Ev
6hxgWys5gD2rhodbsRe+p1ayHBwgBxY+/WpCzjGwel+NZr/2jXyDQJLC/ddIMBrr+kHT+sUU5Ycq
L1eSNZk2fWDqZt9U7bI2XcU+zAZVEKuirQsB+qx5tertiKTXTKhSxuAgSrYlTrd1RralU7lpmOlq
pOsW9luBGNWIqcb4SvT/ODqP5caRLIp+ESKAhN8WCXonUqQkbhCy8Dbhv74PetEz0zNdUyUSyHzm
3nNjpIo9uw+CYuYpWGMG7yqE+Kk1F3F5JERBJ0kywUEPC15pzhgalkqkLkn6oFn8mizOVdCz+Gvp
5mX5NmVouY7E1YCYhiVvv2cwNPAYLoIaf9A8e2caF5UM+9eyh56VHnRiYLtarp2B/O6BUKbRZc3b
Yd6P2TF8p7rJWYPnmV10Oj31FAohR38aNsRVIOTdBsF3X5NrZ5wBGWhgSOacETGlm9ocjwOIiPRc
k/XDQ8qYDuvVoCJd7iArW56SjPvQCtEOpZ6BjEbT9X1EAzU72SU3ECLof6X1aMU9T15TKApjxhhL
e+nwYAf6ucY2x9zJ5K6gj/jnMprX9EeAgydEpRjF1XLeoibZMW0LaMbz68p7QffJhjHSoKSzOe84
aKbybuIEJYBtoVooqefVBEar2n7URfHSAhQLMK/ycIEnM+t/qeF/4laxGebCb2Ppo4IWIXpvmZT4
t9gS+tfY3vv+3k//7IbdJy0CdJWuq5AtdgtLObr5gbgL4s6r90g/4BZQc5uGlCuXIXI8atDaB45I
grjZlrMRxT1oJMjDwwLIUq15ZqOs0QKiyXtRYeA3/X1Slpr2oXcvjnYJzb3D/RaPOvU06zLbpO1X
JeNP0oir0DiUhVditgUgyeYuV5WN1Ka3NJkDmRh/Chi2KSK40PwIjTP4SM281MaLk+WHQLOPvm1u
ZnVVXbA3ptYh8jV6yalAzGFrskhWlF+mGrh+ODYjnhjmzL4nBTFG/bKigx+3+Uz78GP+yf7FQPnc
uvcgXteN5qXJPmdukIPm6NHHKDM/DEysYOFUsh0v5ZtdrHU+y7Te+e7RqW9lsnGVADXFR1JT70fv
GYOkSa1+idlFrsHym32UW+TM8IZ9yaRCJPemBdnE12i/B8GNzwJcOzaLfTXubDDZZbdqbTTvrdfB
Y1SC9p/UjxGjFFYv6KYI3FIQsNG1HSP10qLTRqbGqijjDp60dWhf4ER3HUUZguyQZY9B5cwPyihO
Ux4YZnJ+ty6/DPEj0SWXW8nmAn52cBrqK22PQ9qSBcnTMtl4XXVOo5CLPnbvs6zBYtBkMu0lBrRD
zCi9gR2oBUWqQ7bksk5x0q+k/YPiUrcZcGK4nD7p31zpTfJti3LT4BtoYZxPDNqtmvCoEQFHflJt
1Stjf69MxVZiSq/mKlWQQnuYmAoYZbFSBGyVGryT2CXtKiXEURMFsDjWqjD3Oh6bqUHW76PXmoyf
vsVLHq3UBDg9Ky8Ok5ZZkbVp+lmfOUeJTwvbSRnXHvRhJ6S9nFsVQD0rFRazNRyi/neMjVc0x1sO
yWUVBys/MxHt0jadRHi21Etip8deC2ig7L3Wr/1+PULZEikLJA3JTm33O6chr4FjRSrrSn1mKq82
JtVifEfSHHUoMpQCjdFXFV3DMNmKHuR5es/t+ruuztI2X1Kwvpm+TcJ9qQE12mfB62SbPxrLFdMq
DgVm3mmU2wYpbdlwXIX0VQ73Rl2u+p7pKUcBVVGrLSNWYlr1NUETUEzrYuNGCzhd1Wnp514XgT8A
EmaHKMBr/T1mrmxiWiYYGRsV7ld9unC7uxmEe/cV5Z0Y0XYC2ysE4J9bEwE3ndLXETdajsO5Eim9
mX5q6/ASABHKbGvGgtQUxWKT1upVhPNAsl3njuFFGmWVIPlDY0jQhtEyxFhmkoNQ9hKJ+VrrHqGO
4eq1oLzs6wdb3S4+++lbn09rXCqGcrOc0BP6HFdgfkaBikxmPGjKj5gbPp+s66qdvszY/gWPvTSQ
NNvjm4W99p8qV6blvzKu7Domg8mv9F0imyiCQcXmCvHxpNCLCeVhBBJsuk66tDd+4v7EdjT9Czm2
JaTVhgD6VuX2Yb5jYqwwIUQOHarjD21Qd9BXuKhYG3ENiOA3L19HjRUMIXi/IdE2XG61+arUHrFm
i9ZtGMmonmPcnIodun7DwL/ocyCrUxactA5QR5zNwoF7Y2gfpXRXthw2OZlmcTls1CJcE9un6tPR
5duWZfZJyEFVseKhL9P7rcnxwaZnVrXDqFm3otiYkf7QwPKgNUA8HiHRgEmJ9a7TLxUdiQOMu1rF
wTkmmr5ZQO+zxws1IYYXTgIuB2awov9E8Q5cyXBRnFjXtnxM+S1j2YmTePbarGLtPuBBnZiCKwgm
zQeWoUXNl/F/x0POVJb/GYwqbRK/0cGkIwp2nFk5cVyoyhY2ae5G05A6me5DzeMFOmGQmlN1CC/+
tBHIEmT51dX4ug35rIN4m6XmG0Vf0qBcIoaGpPSY0XyMDEVK49BaYqe1B2z/r1b90Y1PlwW1fiyT
J7RN1ki3Uhl2NUCUlH2lk5lP2MWT/UtuyNQgwpnXKOoDp6AXMxQOgo8JJFu1rcQpJRUW5Wez6iqd
QgGEg9scatFjHCTBmPN7rrZilFzBV9G9jObBqvcWkQ/YAZ9T/ltGmOcYU1SV6TUOLmG0iVhc3IE/
+xArKCOfYCO2PY+DZkKw3RUm+wYKoZrhVM03AUjUQsbuS1hoyJ51QyxdZCmoyZST6nO/S3czteLR
i2o5jVtVYZ0qAaGsmZXtje69dRkBmsm/xGAAW/Epgkd3iT/iMkpM8pEGdx1AunSmRaamXlTW1Dtn
d7Y4ZMTiQLVL4bCwRFa68GgR99qHJ1+ei/nGSvK9rfSUlrhfSo5E2OH+sbXQ7c4GsOHe+ii02Qoh
98iyDaG2dvyCRWVeSQQfifiT1cqxz/mo/auBc0VMYmqOwEiD5FXxZPnyFJa4YHETtAwSQr74Ut1V
VsCdEtFQI6wm5SEFZ5WJr4nDcSB2V+HoY8brgo1Ckw02ezjkoOZ0ebaHV0BwRrY10Lmw28tBZarJ
0+i23CU6toaRIcBgz6LCeOnaD2kMT8RsDKHZ9PFmhWSlFOqXwtwCbQBS90cOrzZDBiiuNhrCjL/r
o5tBarnZ/EztzUnYKMjfSVx76FY6f8c/6bN3MPmPVroX9VWJXvjvYqNBiYNLiVAmNlCgihCH4C+p
Z7Fg3xwqvAeIO/rv1EluI+uUWvzpEtWEgXatzE9EM6MQG/9Z2g6W05KWqnZ3vbKZJOU5YHy5V/M1
AzwI6BnmlFtBYBg/xjJqpsdMnrAYdxhkFpbx3vHLtd45oLyeo/Ko3WMJ2VLzbM2zuk+3+Ey5UKRB
ZoKurJViN+LDlkj/+YZ9X/cCqIf/L/n3vfVux2+p82Lgjy8FA8VgHaBCUSaY9Bpe1vaYhRuNia3G
99eSBWDijDS5FCbrqIynAuMex6RpfUNUV8H9AyZAYYtcszKQOqihfzOTQTtFkvjW5NQW/Upv5k5r
xinn1h3n6c0M/2zqsdHMlrGdggIoL1bF2oBBKcLrZk2RsyZn7ww85Eiu/CrC0Bdrb4FWIFgH4B1c
XES/vvByHIcMkyMMDWGLyH6AFSNJyYFLVv6OfrJsYJ3pqMflaqT776hEWh+zeh/Vt9TJlqVLfQjY
LKjRL7jTxjK7BREQpAUyDiatjJXSoN9sl4TQLwGSxYhdtpngprByd7R3Kn8NaMJCBbRKTttNpbBE
g4v5R4GdTX0PxtVnmSoozY3gbDO25gPJZ4IM9ifD/C76TRpuSva4Xa/uwKMvJgblOiE8WnxhvfTP
7N+tcLzH4AEY1lOK5xrWXzc/xdOHqaM4nK1/uFDU5i9Nn2ORvnZDzKyM2swWl6pirYUmsmUYWvUf
WnIgPmoWdhS+M7P+gJTOVPCByN4fZ7C2CZAOEULCMZnHs3PrzEeLbpsARp18Vt1homotq5Y+Otp1
zrkBa6oU20mdrkPxwjNAo4hU17OMvW4Q7/sUKFnJ/0U1hhbmd6AbtEqkdwPRfy2SFt+9Vc3rbA5u
6uqI4wFgJg11x96Kd65ER2yQp+k7I5nu5TZBp81GbumDN0xNxohYaTU2fkYqP8aMrjppDwCLTp1P
e3DCpI1qHO1oefMDBNj2IqDMUQX7ImK5HOhVqXXX/B8XL27UBJonxwmTDqtnMEA4i/rhmdQXobCP
SQ+9mmAmdvm1SA/6eCPApYfC92wiEXHpblx1RfLfX2n3V4dKLkb7kiETHuxXe2Kszc1h5b8Vryd2
EbrVzohfXIRGFnc60z38Qv9cHMNZTSpYneGxT9/c5i8jQ606Ng2D7X4VudtAo+xR1n3+EpGQhX8U
RomAgpNh/XNp3Zm6ZsYpIjuCZjh28RDzC4R4AKiH+6NBCyQpMzNpsLOzj0LJD6GthvSixeBhf1zk
vB5i9JdGVbOsN+fkxRBlYrLUmABPPoH1bb3t2EMYOAYMiegqMLYqVjOcv4uBXqFm4el2tzZ4dUCR
NX7vCfV9UN8S9xyPwKH1Vdclm8GoEZv7N04dpjlrSQ0EKYhyDT9UC/GIIHFbvRmtwU5b8dRpQM98
RZfGMJIJ3U5Wx9Y9GaQjzdvelMz3hF+VM5MCHmDalz6MV3HzU40hPhfaFJctcjhMi1qZ7Yz2vgig
5YwMyPAdA28sUf6Yrbo0yXgb2SXrbF3GqV2MPSB0LlsO/X06kdiYGWs3+SaF8hgj4yksVEvq3CpJ
T1GGYyqnrQ2yyx7cRziGG5Z7Kz1LPC3O9lrgbpyIzxuhn63bRLDwxfrJqkKr0MPXiASHAyrgIf0N
BB7+bF+Dp2p9FNFzZqRVHPGfeZb2VYhHg3TIICsck+avgn8RDD160ZiWh5mrgtDC1S2SM3C0FWJZ
90Bu8DiwiASeLVeanJYZAW6xw8hr4LyUtCcM2f2WhnFiXuDk41qQW8laCXWusIdFjismv3cOFAs2
Zw7uG5Hg9ZI8Czsh5iaS/TKbR3vYRjoLUQAi4SqlwCnjn4D/m5YuPusSfxVPIY+ogjFQM3NeZXFu
W+R/RpLsR0oRBb9fiiu5d3Ep6zaO4xFhAt1DbzBhqJSFZcktfv2PXK/fVMe86PRWhLzW28Jyd3hZ
t3ZHiTP5GyeAcuqm6t+YAMEMZid6GvXL1Jy2VgDWrtI7yUZ7/Ag0o19YKTIh+CJY3OZYSSUsFqAx
CEkrtddIEc/EUuKFM4vmwC3xL+0l1plIM26vF+xbbloQql5OkwWcmSlFSJkzQpxcNKWtblQWUmY8
LM3c3bNtXGGNPsoo8foMAWWZeyXPsqljvYskF7shnmXenPrJZs6noCf0cYwDUHaL5s2xo2+71n+5
Z/DzQpACw7VIKuKOXEYm4RA7dJMNvBYLnLEzmehKxoQ12WS8aT7vAOdv2YYM3H0vSwiyZpHYVD2a
GuDHI+pSACJ/aTK0W80gqcLQzMVkkf3WVwSVpS+tgjuzI7S8y7+GjtkzRMhN6iP6srQfza1wMsBq
150znhX+NDqJqkXV/ih9uJvI7qysftXZ5Vpoziv8po8ixwVfWwVzFh56PnU5Dc8gM3djgGnTiXBj
glfPjd0ImsYIBs9MuWciyLJ28VdDZXT1eNPgks54rpLYaYGTAwiweYOF1v+qZuIFoXLu6yj2MgnB
uiOHfYi4fwAFL9QeH6YoYfR3X4oeT+QmIRCrrHxh93T/1Motw+iqA82rZm+Gw7TaCqgLfYXIXcLS
9TmPSKUNclkph1CswwAcJG2KWalLjXHDyPzCUBBxgHWPsvGsVtZOHyUmOj3f56J4S0JlL2tGsyGp
jq5i7ZO4gVGGlYjRRexYh26yN7YEgkC1k++nkclFZ7CT8oOjrUTDpkfrrriMeTV9pj3ouw6WPj44
2jmOWKM6NUp/NqgrfEtZWymzWiUhIEeSWcJfjBtJp2AXKqVyk8TSObzdeeaj6S3TpWirC7nwaFP7
lFGXhHTEKj+OEpRFzhL1boC4lBGoDxe3jYaFEsaHuNfX5gT6OFPde6TVb3II1ihS+6VQmu0MYpGN
sqyjhhhIoIJdNs+vqX9KugR99sZNwj04tfPXBAjLlYGWjT9zyeOABbF4DzMsoF35/6GEwzYwQ+aX
1Ufs+H9IrsicSOzvKnG+Bg1xaFrLRZQjrNImwl31gNhy6Cz0KmTXVYNxLi0cMbL8CNhmD9FFGH+a
wTicOYCFoFNzobsbJH4lCAhNAZlo2dAOAukukV+3S6ac625CTY9xRlV5BkjjY4WQMUNnLYy9tDVI
LsRPC+k0JTRBzSCnEPRS46R005+GIQvQ62OFpSdCO2Rmnz6uMnX6CuMpYgKekp9dbctZMGeDMERT
JPAmBVi+rXBHW4exhZOGN6dYFvIopxMk2BelhAo8JJsK2w/9Qnile1XSDbcUhmA/85CxMfolc3ip
iafIX9X4vcs2BrugEjfRum+9oURSoe6V4H1A4ZBq4wrd4CrsPzqIVsW4a8adkv8mCnglR8WRvy9C
SCynhvVfQAiYywS/KHfO+Bfh0JlddXnxYxTHCO2Y3/JM4zsuQOf5+7r9suRhbrGj7FAPhzK/6XSu
kusXimBb/wth6UKfdYhJHQXZHm66d7NgU5ckeyartD4p2UFhvF23sE5ZrSkx767xcNSXjhwq1USk
Q0Qt3sOyvgfRax69Jt25q6AEM27/SNiQtOZf3b1WOAx9VNgAYv7Z5Y8WEWjyajUIdfih3XYL/MPI
nzFbGIxsUAuUPFyHcwmMbOrTbz2TEVRL2gfOraWF9jjtH7U8puIYQN2F7pBEEFL3SfpFjuDQ3J2J
1EWyr1nyWiPNvBwXMiU1ptM2dcX3OQ4OcYpps0vV8AgPHStIXx5tmvDJGJ9BhyYmVqkgLLFmNY+/
Xnu69CJQa3EsVq9lzixHmcynI8oVIotm5SafFr4GA3cFAZnYVYabxsgBmTxNmWBllNFWMcwImQc5
EUP/o1PcJPBhvyVI2E3XTdNv54LfJ/Mgro/m+Ojt/UDcGROfBf6s1kSEjcEoQJXl2L+q8XSVZ5OU
nuDw1pkINDjfSoV1PUhyCK+DCrh1fEQWEZ8QgUA2ca2LG9Hk69zHvRjh9QStz9dDLYyzffKfpfPl
AAeIy4UoD+6wqgx840eZh6sSW0GsE2JhY45M5M4PizUZHvTOBPJGj6J6NdSNdLetfpfuNyUs2h/I
BxpQAg5y5ACIL1AoQAEAzvtqKdhMEaUE2CkTm5Slpe6vlMCE1kGY3raY1AUptItQkDb/og6IXb1q
QEG35/5aBe2lyFzsDDasx3INF6YO2FLWC0OuwnGrgNnizBMJbzJ5yZwubNKn9aiv7fqMsX/p1Ohu
ddd9dpqCmGwW//+I5jfszn7Y/4s61kES3XxDN/TtcvXaGbvVaLxmYXAKkVK3OMG6YGAsRpyg87Dd
tTFd0cDVvLL+bow2ob1pnfKit+Mn2JEPFVRYbg/fXC0vWOig2Pn5X2tf1MklvGKCaRchKscb4Zwx
KQkH2xEzf9fCS8oiFShV8YKAhjYlv3LZ8LOtA3JoGmaGBRFym7DHY2SvVXYEKt9kYXq2vs0jhd3a
ehQlzUc0bVsBysEWND+Fyd6DaAPE/zlhRl2H9kf32VlCz7bPHbui2URbVNFWYAR1hi/p/+jmJzan
wOWbXuRQNbX0CToOqyBzOBXVBFcXacAaGtMvkxvERbQmaDUcleA4p3rTEV7VrnuVIYv7Ugo2Ef0i
72A+NSnT37vapcsEl2wuPltEdLI5tuTM1S1S5hBproVPgCo7Ube0Tc++Mb0kffMRJ1QEIuFIWFWA
hnN7R8wWPs6XdrpaNtVrDPpJ/8SR1ph7n7q5yDg7qm3LirqioBjdqxl8yRkwTgjX7FhsmBQTNiO8
VP9FdWwSGxDZSBlZkNm7Kvol0kBTNIbFJcPFet+0sD9TDU6q8+ggyziQlDGK3eOg2IXhcPVrxGzK
p0huTUioC4TA3DwlkpIT5S+fAEZbRFqKl+RbeFhIx6SNsk7FiI/YPBouFaeNS6mma8pxygFmEZpA
O22GYhW1h9y4DdULo6Eg2UfMMpi4+82ubNdpt0ZaZvnw6EhaH94C1AnYMMH3N+ZWNDjOVFpbtOLQ
xbxiJFHCIYMjnUgC5YtlgWe+zUKDHg5EQ6Cg5fLTdmx0cY3IaE0X+WOCVDJIUHSbJyi3s5r/9sBT
1bkZrOiAyHDKTLTQ0twYkwPTYt7FQUwrPiP7LWJ2koCY9U8AU1DOZSqSh2Oc0IAzZ1H3icRnvSlh
DiItAd62GRCkBHWyJeOjnD7QYSr6zSnFaTQO/XhBFKQRV9OF1hb8CEOcEyDZJOCIYBOr7FqLpE8m
lei9wLoxrnKjEuY4nFXUbnLken8yHUjEtsYXgH6ABPM1DdMyRDvVekl7l83NhYdGoq/SHMbxXbCc
iGZbiH/LUGRWzbSssoRj9d4hDI6Qv+iEpauWszIrc5OYzioEEk71dY0D9zQhn2tbjiLmWlp7Zmm0
L/Rfomd8k1heBBgzjB2JUqntW+fHH43r5MgdA1EPFjV7GaC06VmJ74KrueyvENqFfVax5RR4SYri
XSE5LKEbf20IqLR6csEtgH01Kb7yLWCybNXvQc89B82lKC55QZDdrPj4SHK2Ynm/tsXPPAyqlfe0
/JoVWOoNQiFVIalxJNSSGkjJldPJk+njKRGnV0/dJhDF16ho2PmbnA0JZXfYnytlFeQYR/T3IkS8
k56NQi5twGtx8Gt2hza6jM0FR/qQZcuqAxLScP69lLa772M8lwgGakyO2FJl093bwF/10zoFeN9T
4fMui42LUrkJCm9oB68kgiQZe56ntEAv896NlFIFrtN+/Ex5oUWHciHgYYpvBv70lv9FjGg0Rog3
uCCDelqCkgVMOgLPM+gkp8VUUd+jX+ix6ATRGVUq7dy4LPHVDz5zDFRZ6YDhqlqzul2m1TaHfg91
edtNjNMV4Bnklo4Gc314PSGpgggvrUYubJxYchaWWp89W8VMKeh1t4kgB4Rx8BQTFp/uSxdPTntW
Bak/6yLbQ58HLsT6AkQreh2J86P6cckUauYAVBYMKm2NZnR0EJwlKDwFnCwgZblDxwB9WoUxb2LD
ApW2UtkFaJRxOogUkWlMYy7wKBfCTFihsjJkx9o7iFnNz9BCl/HtdAgkWRx3QDrq4CCMW8ku04RQ
nPKp1uVfz8omFeYiVKqNRRazw0OguP4JxOwuRIVj0CU19ptRUVVrKTN+1GSOsjB57EFvVkdVgwPh
lNu6Mzd99p1HKicNODlHQQyXLQ2GJIVzrdB3+cyOpYrov8jXvixXQn7iP/YigyCR4jcPUnTA+RI0
38Kx/tiN+xHpJMe2/0CDFqKXid65J41wX3VwcfiwkAe1CXOv6g8Nkao8OizrpeOjCx+9Xl506l33
2Du0UBtruss6wjLjkgV+TPJqkbFzwE3Cw8ICqRfrWgzIfFTGVJhImkefBXiivqwAuBdoSGJH7Xe1
ueVzIMam6p6Z0BAN9xd31tw2hHaSnmbmGGo4bhlyqeQYNiyAJgIE2WEzbTL7mxPhCep1XjMUzCP1
WPPb6sd+hFrmdc5FFdBGAuzJ88DCZLeMWmskcQYO97acm4yh/1eZwYsOkssZ0fdyrMsXS7PIt0Fz
1+AFY1c0WCfa651QgntQfBfimKaS3EtlZRQsenlCCkq0ZO+2wCAaAzDQGh7jOuFVUTD7jcrwSPgZ
0o64mPHsTiSirTMSzMilG65MKrWBYMgOTXLte+D7yDGr1u4w7fm8rqWM90pnrSyXo2J6KbpX2z9W
TUJBzTac42pqKLfm+fnYNqupAEFYSO71dunMc2S6O0sxV2ZOSNEdZcChFMie4o3MV432lmvkA7B8
a76VsL40PsIBAhDNB0E5ma9sYgb60BC15hjZMJ3wyEC4JCDhznvM3zJGjuxNTR2bIk/mUlkFZbZu
ufZlv+td8vqGJ4Hb2sgiyvwc7XWXz7FxKAS3WkOVjPjdHPJDhxbYaM85owVhwBBHOOvLpYrPyg6u
NrVpY6N6+VIswkozHx4ap+6aNChyg1el3NeFf2tq51QGBMbEKGf4AsRApdp1w8pRgwM610Bzz42r
nOraPDhFtwt4HTSCj1pkhhiT5yzNaDNzaIgVMvDLNisL7n+xZn0WyYPCbSpxfGTc6FN2Gtp3a7oG
FilZKOMwDfFvarEB7RuCUc5s7QWXBU/FxdF/0/LIRDGXXHMvQ3JVCjAmRgyQQo/dU2A/O3dlisMA
ISskVMKh7BSehj1N4hTO32vL8cr+wI563qfzKzqQvGNOGGgB62qT63szwqm7S8poOVAp5YQ4ghLI
SAjjlYoeQXCKwIG4zWcR3jLtBVhR3RMTaJBShjXQPJlFs6r6k2CSW+TAYoJgpYlwJWh/oUu3L6kr
8cQ4WrGJVZ2HQy0JNYC0iNGm8OLBmD3Xc3KNuTQF8c5VRfNv4NhVCYvArFOWz16MTFnQIQ2YOLK2
wjLirkIHjJjUhoeU5W9XAwDvGVIYbl7tk3mWo+dPw31TxkeNa6b+jLMHiruJ7cRg7oPMxnryq+rf
ai89RjfrCoFaz4hBQSfrmL8+Q9S6O3XGMMsg/6UEfXB8AvDR2OoAkSlR51FlhdYH1h0Y9Vzt31l4
0dWbjvie3Ry26c86wbIoj2FxVPwtTbThX4p+N/I7KfWOC00v0mVtcubl+2hIT6W/GbtX0IiArD1d
Z3jOIk6Qbo3v11QqzIxeX/cHEfDS+9OyNnI0GaV1jO15tgTqlKwDOur2pg9vyvAxxn8hvXfanWIz
pE876JRp1mjsDdVHjwPPBVIR3CUZXDUcIi1OjTr1X6Fzd9B6STdskrsvIAna0BuKs0PZxj7M2Jmg
ePq15a8JI4BDJECHN9dSRS916FoqafAUU33UGKul3V2E74hMuwUo1GXQg38YaH2mNoCfQ251b3Bx
zalauDVsm1xsOFvadGgDOKouCSGeW9msua2FpAGZKspPzKBrKw+vWSU+uo6PKYLoUL+bcXCzOuWe
KE8F3nYR4GNwGSyT0xcTxtahdGeKuvExSEkOIKfp//n9e6R+1oF5doSCQfIa8v7YubXrEGS2iLqq
TMfQAQOgxP9fTU3Nk516Nteb2oA1qeul7W40LkvDcRkBGEzA2zcmA0i0WLzjdJ3sFNYVPwmHsYri
lsQRMgYu1nwK6qdMX5koqoZxP05fvfEzQYPINS6oAgeXyPG40lUwCItch/0X3Xz81TB2cPOVxYbK
pzyb0LQT0+xcewpDNb8QCe3Y6krS4GS8uMqLE9568ZHz6Cg6riFe3N7YRGi2WctRMrWvbjBuDFPd
9InclhBHOx+WC2rPryIhDhpRENgwknt1QF4jkarbFItSUW1YhqFK+5X6SxOS1IGlaKhx6r8O7bRX
5MaRG2MggmjsWtAybCsgFFQ5RDme7Zyb5jS3RTrl3FtI2a4J5NXXSu4SJ1hTKyGDB4Y1hwKoYNly
/rHiXA4OkuOT1bNIIHYUBoOjgU8OePXAQE2Zuc7De9XdJOnQjv5WQg0xNFS39kpWb7PyY2xJoca4
ju4NJ4LnVF6EUBPuZxqi/jcN+52bBqsGBT/KAsRCYxquLTFQTVIVIHyCxOgsU2XnWFDGrVdbqmvk
pK8D8nWdhLLkaVPTEA+wccyACGP5r4u2tbI1rHNdYM5jLDBEKkqwfGVDB8PKp1CAEfCFINJrOTec
a4cserDRcgb12u6b96yiJKbhXE0N6nxsiVENnIgYyxCXHFDYbiWaz65/ONZ7bxNr8m3gdhkvI7TW
BGqzcbaM5tswaIZZWVtRedL0K6/7JJdWc6/4jaZ5byKw41kgD0DztixKqbRGm6gHwjCYJ1Y5lJ+Z
f3cw6AAchBgCh7E3oWpvplOnAe9XP4JgWhrDzrBeIG53DFNslL89v2cXX+zyo+JqLs+oLtEwiXSX
DWSv37COPRXhfmdYp4LQvXD4LlBTsh9oKDucuPBmZm2DTCBBTxLHnUW68ox9OU1qgTAyfE7Tt0sC
xtCcCuKjnY1LpG6XPvD/DciYhuHLym8xyA1TvSHRp43cF820cJ2/kYsfrKteHdLiSAuxnJ2HHbSj
oWC07Zs7YkpfpUyIVdH82JMIKCpWs2qBJT+7W0WPaZYLitWDSbhGN/pXYrqpBihjgv4QmKXFn7di
GoFQSPflaiJ0pCdQsJbY5StGYo3BokBN4g8TJ2kCMxwfhM4kkqG2H74YlcbLk+9Adi7cPnfQNPhr
bZ5UghsETgSBFGrTv0msbUmWARgGuVHsTcQenpYIqCJZKsgrlvY8lBpnoIi0xD9W93r7Abf7X19G
70YW7JkxWcqelWSmmV8qmfWeHmwkuAuUstLvTBxZzFOH8tuVIfNt88gUi4VCjjwxWhZK/97RMbH5
E8oXmRZbQZhGgFQJNRjivpQbwctzrwkpu7BSRtuMUa+/q9BHDkH5R1f86OmMndp+nVoazEnbOk4O
1UBlAh6N9iGh3eokoArcbNX4ZcqXKiEHpiofIVXvYKg7n+EmIV/HRj8RkSyhQ+b5KvWvmjFAoqcG
BLvUUuVTuUuJMFE/F9k9tPDadF6bUHazAB1YEgB2jVyvVV71aROTDpmcRiy4ZWgvlJgNrnp3y5ZX
qDh2EeDWV989WdGBjLplJdE3H0mIEUxixIGnAE40/mJ4MF5rHRJJBNQR0BO0afJPJ8btvTc0O+hP
Uwv+AVqbnbGfhcwJLJyrkjkrZYQxkDzoP4J+5xoMURbct9T48dylTpty+NRKZVt19HUW+cUAgsps
FdPnj05NhYy2SWuCOcb1X1NhIbR4h30SERC28ima9G/UCXxs8XdpMqFv60UaHFP76SJ5DK4hpXfO
eFRNoRcRrpvfUv1kIuHOwr109rJdKa4DCIOel0WSvJBT3KsKhk+fg0xBxHDHwbrqIDZoLRSs/B6q
2yw4ZPwouu6R1rIajJPP122gqyt9ypu6XvjJNUqZHGmfg/0xCz+s7icfvtXpFqCFFYDJ1ZApGW58
67s3fi2F834+g2ONEcR/HJ3XTuVIFEW/yJJzeOXmHLjEFwtocE5ll0N9/SzPQ2uk1qiBi111wt5r
g1hnB9IxuM+NnQsyE++i1PaCG1MrqID3pZ6zjosBA1wr9+JmzwLxfjIeLGKUui89AB7JVyym2+hB
ojSaQ697LIegKWPKCsOTrp8mo7yA/Wc1O0AE4OTiJM+p4pMXn8CMFhkeEzbdW/Sof/je4Cv4pbY2
kn8N3kqX7OwC1u0454V0u6xGXEU9gcy0Tvsvrc/WUeIe2tCmLz+a5jXHMxjbG6ItZ3Me0ANUlGlx
1Yj1KjDs5eZsH/6yWQp5iGtsOWPr2C2qlSVMYrySE0AmOO4Ds0puVggMfrXyjV1V7WsqQ6ymZX3v
WI8VSDIy588ZP/zqOhbbjLFJ6/2brF8rvbjyHPHgZOztFPJVz0VvgaU16JgtUl8L98Z0570u22Mc
aVfhRMcqkD9Vye+cqY/K9Z0fw+yFzFzm3cMsuFZqvThGw7SzAu2p051t5KdkrlFiBHwvHpOu3LwF
FVbHNDzXLYFqpgsSiCypJo3/CvraXHIrRc07lnF8nrJ5dk1jOXTVrhOIsY1csSaJ38Z5QEDGETWe
eiIZgIlFxR2CwZSVjVkzjsqOqrmFE8cH4RFR+sbq+O7EgJdaOKiqlwzeC4oVTf6DJL8g1QC3aIu3
V+/HRdoCXzQw/RNx2zn+V2KCORk9anQdAga42wFolH3Hf3klBCKgtYX7iTLfCAcYIZ7EutoNAGyw
FHJn7kcz3Zl4HNhPs2a31EcikGQB4IgN66vO84PQG6RY5rdeqBcjGJY6V6ObUqp22j41vUPgu2sr
4EaHardxnZi7EQduznBeo+ITNm1QUG+1pPoao/I0SD9eyCmDszBb7VmtTYjlTWsowZh0v66oD+h1
HmGiSUTk0blmZdbmNGoo8/HHmusGdldIOyT16qRqbOOKDHZZMlGr8D36q8RL8WzAjGxJpUwz5T61
Js4nZOR+5f3pSX9RVvxqjf63jvOqEsO5SIdDbCJEtxm1JJjUeues53JTpFW6SovmYwzqtTaFayH1
kw5nMkSYxGwJviCqEbgayN49+aaFDNWEdFdmbZIwwgtRhDaR0YV3rTzAD2bOgFDiApHkLzBkQLtp
5eNXInx3GXnZC6oYBvJuuU3qehPkxHyMoY7aa8TUEWfFexZCaLHxg5qA37URJ2nZoMx3UlpQRZ4z
/fXJbIvPEVt9HhOIqrf/RA3f1c8oDhO1EizwZdzdLfKbBqrBaCJCM2e2hDV2nMJ9lf32kf7ZI0oT
jX8spuSdtJhHYhhvet/tTehA0ZzJ0mtsFlswX5bWXI0mwXKdwARyg3hbNvI89s6u77hoveZNqHYj
JXfM4DHwbXX9NzeQilqjYvgCG9E2Z3vJtZvcs5PkFy+hkY/Nz84S3iL2sMCI9soBcLFt410Un2RQ
7XS2fl37AHPG6ZxcVI4bk5+SLdFhrOK9h9XI8V9Hhu1mBLfdWI8EshnmgOgseGJMIkR8GpiCZfEJ
gq3ry/so/hyzRXSHnNOyd1r0g8KnbM6JvCoaHjs62tyBEQQOfhhCtr08OwWMzJRjnyT2FC23birR
3qwxXrFeypmQ1pzvs/3HS5yHhsLbzWEmRW81t1tC84rLzS7eSu01Ik3ZPSbhplPIZBQEI4bkxZzh
cDIscz+n73mrjqe99AxkKgxu82Nof07Ww0RLY5W/HZi/iiPZZ/YL3og9TpOyS8KoEbCdy36l7a/J
MTFi0lNzsWrqa8QuDxZF/RTVh9L7UlG/H9UnDzD3GBJ44jjkhL9I7i0TQIUlePKhjgbVaw55oa74
aoQnfs6CzI4v0dIY6/3Zs08xnZV59NIzcawZbMyGpiKOv8cObbu/ycZsP6mVAWcnhqFI9g9uXZl9
xcx/CqbNBd4Jw21+pKiXFYO6eXxVVQYqMGi5fMSUBMWJBmuXqI8pkC+R3ERi3bDCKgC34fJtrO1g
rgseLN3eJGN2KjPePZsDhykCrcpk7RI9ASrs8OqN24nLWtjHyj6O6tgWa8d4CSYIaqRhdzWebVSF
1f9IXZvANTGexo734OYNK4pcnqfUnMf85KlG3xnuqoyTo5+Fg3Wzl4P8zXF/tcJhOwX4b1r6Q3vw
0fYHxQUYW5KBt0CcxzYGSkC5dftd6ZD9GCPAyO/GcCnaa4X6gVyYJaFDOy97c/tjGb6488byJBmD
tFN+NgKD8FBnYRR3FvAHQ7Q/ep5s3dkxEdQ3D6RNzTTZ5b9mz11bJcaMNRF/mgPXokMaUdRasKDe
3YLGvSTEMpsA7CL1kg0fZaf9A3BYmm+xWmpzHZ8cRAsX96p5Bz63NCUWgJIeTDIq9Cr713N+6h76
73Jpm7uCuXafZxA/IVg4h6EM98n0T+Y6qaooJMtPNDomDLCU7yJrynebYxRo0aosbj1FY01khX5U
0/tItuBw6MZlWd+CkFQAWIuCQxJbHvoc0jGOdriTYl1DVUiYkFD2sjjXxcnVdhVwd8JebCqwhPot
dlnkTQoyLwMtow343Z1bj0hPtAPSokv0YV3L4di56E7C6UYJ0cfkfozrKYSzZu157gk2KrL2qR3W
I7EliuqyyS8NF39fnkX71lZXRwN1xIiVVtT/sJFAZMCE1RucEeQI+NwsLsZMPXnWnks/EiuCkl2N
X/1LVb3iD/HYYlNWoNOFR5K/chQyKAuflIMmaJIS3vamrtCXQoRCIwmhCuTOAWlI0uUP3UFLs2wM
nnPOPItde3YYi+Ac+L9dngIbjD6KjpAqn9HwcxxA8+AMNIwV6yA2svSAfbTyGCi19jvms8WkHEox
gqK8TUi0GDqgauZE+6/MdJP0e5TPXSDxigLCvRKYwRzT8U9G4x2mEDWZn+lPQ5t/epF/GiLGGbly
PrKE9XXYvIUen6XJP5Ka6BalsVWmBQJX0xDOIChnIIXxeqnwEpmlmreKDyezK3p8Z0RyhUK1Iy89
Mts1aU5fEJc3IqXNs9CpJbnajVpyQZi9rg1jl4dsgU32Hoj+wnvZM3AvejZjY0lNbuS7qTT3jRb8
M8DWNkl9qzsS9Hrzy8RW1OjiYrIxSSa2243+V6bMqqpiPSKHDgx1ssMJvnHJ5pPvGTu6LinzMsQV
rm6RaI/uhDcrY/2q6ngVZdG+yINLy0MwkruDyGuRiUJhsSuvBZ+J57qnLjPPaBrXOknm7TBBLOzo
rttLXM1kab01Z2GySZSC9pMCl8Az1ZOCQvwbR5aO8M6Mb0XU7dFm7Do3/xhawEqsrfqApy3pDzGm
eBgv9lsrkDL7iuG7PeuQkNulHSIFOljbIq5JZg42izx4prXmi3Sldmdzru/MGj5nbGH7DRw0iC0q
OiyC/PFtyrCBHt2Cp+KnVEGda2jHCEQYslE2MBnBTYwIdM+Ij9XUf+kiCp4dKmhVBBJ/VyUWgcdD
WDvveQpTvKKxyJgVCBFdXTNbpwGj6ljNu9GMfOAhyl/z0KeNcZEHJphsU4WjMOpB8Q37pjA/4jxC
weaR8Emfs2jx9gz0dCS1UHcn7mtHhjkpegUDkz4mwwD264Bde3LRIvL69hYTJN9mgkpc0zZiDzAS
SyNCAIOabLdIvStmy1MyBovMI1yudggCdqJtV21xscB+KE5Ekgyge7Z2hMqfLmfAI27Ux9JowdQJ
QDrkJTEN9AHrCPZimzpGxKanBRGbVGoL0xPwEphdrrpyRErtJM566OngJw29fiksgTYwtJjNRm2U
ngNWefT3uMbS1LdvjlIo6uyxWqZmTQ3sSJzrFv5VV6Cy1LqGMqIDUqisMEab4ZR0dDbHAJzWLt+Y
iZ1c3W6OPs2z5uo4iXFI0pSXX9ZQE7LIR2Ik58TpumYLKBuPSUUB8js1gkMyvxF+lFbbTPnWeUzK
4WrUEZmr04ibzyynezkN0aMxugxECLr0JqW6qappRqCzAkpJa4Tq7SWMtkbQscLSy9Vgx4/UEOk7
REQTUgIq+8Rlfh+gmwAcs2IjcslH+nT+ouT2gzfYsfNuM/XoG/KUeX+L7yRlEhDF0SEYM8o5V9ZL
d5q0eZI/nZq08BciqkxokL0H4ZNN53J02RchFY3OFqDmOVwIi0/MHj+aqMtjO5VHoVgvVGSKbqzO
Zf6A3owdgVUgmI+YyxdmtbFjhUaq9OJDpgG05TbJd0bVV+vUGvxjBvZsBwahXym+34Xb8NLqSrPQ
6VTh3XXnFj814KwbQfxeNoJtIPCwq6UhHSr6eC6X5W/rp85J9C1I2aZD9pJjtQl6o18bVoQEoLRh
Xs3gM4Jlkm2itUh1IkFgkamHC9ow3kNRg3PpiI4WLEHBghnFqQizfiuJ5zxpUZBvg0RooG+okesW
mmQ4WinlEItX22/6D6SlycpRcfLu9R0z1goJgOXl9hOYsLl7zkkajE3MSTruv9Vo+j7KIRCatT2y
qpQKFrKoM6zyQfTIlObt/Ah9IZPN6ZXaiveoVNiYYrxLw8BcK1I9jR9hpsyYOudEf48sm8DgjaPr
1Tk15Pz4sLb057wHPa7ljsRbMAplOesrM2Pr54S0WT2Aodpop2OHtWHlJ/i6NNLa0KFKABNWTzxc
gfxQMyg/pdLElterW7otjisoPLSxydAfyHo1F4GOYAdyW7JvC7++Nz59TyQZa0KzwjE1xzSTL6tY
1rPd4JOtllnmIhSe3A5VHSDC0NDvxrw1n0x/xikh7oxyqm2qIsamkOfvQ6aiY9ahD6o6ngrRhKwi
ZRlvOzvkCS+akSR2W6xFU4MHKxrejVERZhaSNrJVGTqHvJshABVZgo2GSdQmd4dZIdNCJDflWdNK
fzUh6+ZaUGibS1BOoan0Sy0jEngri42lMPvhVzNiKkllIiIqRHIgR3my5I7MIYIPC9b+lf6vdP+R
+8Ed/6EzPxcQ6GPL2cbNJ2c9mxfMyhUwWT06+wjzwBJ6vf/NzqbUfhXw+hIxlpj8fkuMo9rGCZBo
+OCVYyDl4Uym3xfaIceDDEWmh2MdgW1Q+ruAnYPIbhadATBv6DezCL9QdRdgG73WPCe1w572YXfA
kzyF/MTdhGo/jfrSal8qROUOZqpm4ocF9TaTFy0RgkpkooszMjKGbVdEOkpUb4Wo7dWI/6luFwzv
dfRmRHBVWVtz1S95caEU7A3XJbgU7W0P+jIBapsw4kuZAmPXDxfCo7Lu3qzhbcx+yvGvNX8BmC8c
i48DfqZpPxf4HBFpA8CY7fPpUdb7aMRj8WdkZ304tVWNcJkmx+U2UhuduGQXY5mC4DNi6h8k29pv
WZPVtNWyo85otiUKoMKb0yEIcnet5DWfKkbU65zzv27SFTqNFSE9ebMeYRxGHatvKMODjjysZ6NH
eS4heE7Jtx4QqnyrtH/I54rqUbjvengPctaD2ZsIXovxHMWXof7wCLEEr0sOPRsJmT6m8D2ub9Mc
3tI/N/0mG6Idtq1L0RGlMhw8rB75ADUY94GH8omT+0kriGZKEm09kCYR0CPqzL3T76kKj4X1qcaP
yPmJuRcldbM+n08/szapEVAr5rgxL3quMr5pJ2drHaIYIyhDhe4cTbt0HXPNU7aNWwjB/PIHWu8W
mTOWaC2HmGgV+MlIUmz/JHxOHEs7353WM3KSWdV1dOw3rq+FAaLGns4G7hwJbcD1ngkGQZY7+6KN
BJC/+i1sRuMZ/LrkaUj3tGE4fT6cKoc9Y+B7WGt1Tpapj5imu3HO4bQlMiwyN4B8Ce2GcQEcMweK
I2N0jDQxeKey8mZ1za4jmivV0cGfUvPHTS++9aG7xFUcM+ezb2+labyomjkxEXxaHfAhZdv5nqOp
IVAIbRM3I2XJrnO+NZmx1eDqaMqdX/zzVIxNfDaOik2S/00FMi5CxLouegzVtbEUIhAoX+g2ZhsL
G3mYCE4NWqvphhUblUXHh+lyGQDuTUqhbbgQQERGWYWQqtuqokFBfeqtAzY8UgmeiCwscJ+silIS
pW5EhwiUg++y40rB+PoQKnp/XNYtSqkMY0lH4G9ZaZRJWD+0Qd9xLh/zeGantVG7aVlnD3M2jDRX
+sA6p9fTg6mfKvsaMjuc4K6yuI1tZ5k43Vc7YZ4lY8h/CkAdOQ5rFBud94RdjDV2SNB9BEXY7vZG
DZQAVhuWknxqQDogANxDH9VxIzgS4w0RCsyP0DjDkM+6D499pjWWK2NIkSggHUwosSzFicwV47P3
tbhMvSh/zzw8i/FkfuJ4pr3o4ZEQeipJlKmPab0fkPn5SOlTyjKTbtXjTaxH8FvTpNOI6mhpWuSJ
UL0yn+KnYwpR7jRNOqD32IzbYEc7vIpaYBMu4hIBYPK6+SV5htEFMypF4yRGlpy31pgnjWCjiZyg
p21BZQzG8GW1pE21aGQdN12D+fTXfmHL3yqSv/Y4UCsl48YI0nChBfpPPTnXCXvkIg/jo2EGTHBs
CDRSfw+G4Guy3O3IEMVi+Rx5dEE6him7/Ehp5nTX/WcF/wL5N2qXGAq51pKHqCBr2LC4kS1WHsh+
HqMC6/cINzonrSnBBiUxy06zMp3WhfVDZ1z1fFwYAZA9b1EbV9INU56IiAoiwROmAUMoSufbKBT4
iPYrgjBWk/dNCZAwMmRVN4N+Utw+FmidYXjOatJ3Ig0gKT1vFVCDZ6eqGW8eAmKh/8+O47hvXYL3
7LpcGr2GOSd2wvWYmv9cJhtjvB9q817NE6zO4KAOg6tTwrcdtgZRkgOiM/9ueAGTK3HGuFWZ60xD
a4uUCEHkLiVQ3MseooBNEJIalPs/vUEAbsMvC6yTVS1HAyBKkR7yuAlXIRHG63JEBTzFHsolNAyZ
xLE2KDIaBDD89m2ckCyX+ICl2xw73U3wKjE1j1JA4Lho+dNDjmbbXNLG+9RRjvVZFl/K2mcckFzZ
WXztyq0nyTy5UhcSoZNsgFd9tX0EqUoUH7mRWytWfq+ZBAXmIJNX69oX/bKKHtzsJGB0FAV2+4j5
51etH1erOKqspceQHwaD6kL9UBmkYznyH2fBq++xq0PLwv4KfyZ29KxE9W1Z/rKF29vYfyHbDJA/
T66H6qxD0D+qGBWsInyVZW+mjqX+5lSA/HVm6XA82CRqnw66VRkBcxeEH5hTcwkqbM25d03kxnNW
vgaXfNVZNbrl6o5FBsDbOu23+YSFoyD3alhEUGM848XVscV0qNYZvjEy/skJ2Zwb7BGDW98VT7I5
DulWAzZhxjbyWWwBIjo1AxcvzSE4mMfgfdvttEqK9gKZBxxnhdo2+RZgTxK7uNSR8TYEWrd0wJXY
bhcvpVV/TB7+NqyJz04naYDrT9V8ufMUs5otyH/xFC1l/lqxGSoZt3q8T234Iy3k9oVa+mTIeyXz
MOwyjE5Uyq4G06XwnF1FTsdA8IjfJQjtcENJ9NBRnBz77jRywGAyxjrTh2AZhmHrsdwbmzraBHXA
pDuzV9L4Ujz3jWCRPJV420Lyn8HP8vmh+G3SjcKSIsyzmEEtKqJkvDUWSafkw+DQ/gG1yPXbgFtC
P5OVj1DZd70Ms1XILzsVPyb6wakKAN0VP5H/UkCrnCfXzr8xBWI6k1mBg2jxMmTSp2O3cIY9fR2g
i6dYMgFsHAxcY4cXIiCHXdJINQOzw2Tk0fFbfrBCHC3tZnOTVKR7+VlzUj7NdBBmb6MxKzSc+JTm
6UHhtTNbAb4ZBbhMgkPdcHE9TMH579dky3JdgCrT0vmndwmoRe1l+umzSyZDn3Ak44PQGccxqwQ2
JKkWdPDXGk5xiegCa/GTAmHT2M+TgT3Mdyq0YB6RFNggWaZP/RK19MLSmWlqB5KGcwZ6gvW9h446
LjHa6yw0pY4eASUQmSYh6o6S/6ds7qOM9oSkE2TKOe+YD2+4Sn1TsX3x0LVa365H0PqVlTBboWmE
dwXNijjGt4KxSk3SBLjUPUC1dhtDAaG0QdphBHPFM3GG5kCwOotUeqf8ccatoT8QrC/CcYv1yRj2
obqZ+nvFqwIAV+3hFojm3ZX7BIe5nZ1Qr8AavJvWPhcsKZEpuOg560TSD9HZ1Z+O9uwU1956xO0F
BWVbbuuItzz+YSK8SBBcSk7iIOkWibTvrZddGYIccMomxPKGB0sOZyO1mEKQB1zSOpruHSByIOLP
vko+h3Z67Zn5xcNLXNsfRhHMrBgP3qSZuG/DmM5VCZMLjOIxgjEBOUwCuefSfp6gxvSVidKt47UQ
z+z8KaXkm8gOboClnZU1gJok07ZFdnFwmES0jDCpymHLrdQKtDCFd6sGImdApY9MQyfxIDAvDJlp
H0HwxqDdnbMtz5W/M83DVO0y67UhHSoyHyMylRk6dyJ61q22ZNUa8tSLjVMeQ+yv0yZkcWrvCvxr
nY9jRr+TurzVs+jUOc63VRi4GgdsRQ0GasrtAyQgblMtXrM4hKYHVkNHWRQEvX4xyiZaCR/5lV1v
UyJJYi8KMEpPCCj4V3ycNmuDPIw2mxBnwozS3swQFDpDJ0brRQADoc64AdLC+EtTTtms+EjVLjOa
N6m9COe18eubjKvHVLFmQ1MgPRQVYjBgf7pPEncIu1lyx09uty8ycxmVPB6Vy+osihHeASgpGFMJ
idfU+CrHFDPieEndSy3OxIEj3+NaQy9saNvcnugrfgf5R5g3gltkx8o558m6QXxkRawT8KTOYYw6
irl2a/A3UNmp8yixIvBQHlN6i5ckzIg7zHz0NX1+KIlZGMdqqxNxXsVIicr66LbeezISTztgjcrQ
eo2y/k2y5qM0i709tjhxgZ0RBv0cFghZ+SdLq3vNEnEVs9qitp77aSaKluvQbwoyJdj7R2DZ4FvF
0U4P87uViTfJkFSVnF9DdtPz8qX209/a8Q6EinGcd/qvN1i3UJCQZ/nJFUPwxUCE6w198UIy0cok
atIlhh54xE4ZJmKo++DcbGSxEwuvrjnAn5XyykT9RWTmYqLuSLEMDsO0QI9EwQH3sV21fREz8NyP
CZfpWmcZqwzFWAvYdHCf2Iwmib32jI0xUdxkQwYHLIQTHfx2fXYn5Csgo8yJg62mqKKoQGn3dyMV
WwzNOfXsbdvKRyl+cMNsW/yL1rPOCV26wH5mGTq2IwPdQK3MM8/2U1/9KnszRgjrxJ0hZJQk61I/
NXBSAXpN8T+dwtdTdEPkY8nyH0x0jG271oEpDymH3zUZ59uexdPAckSS2igOpdOuyEXhdUnPJmAY
SvbIls+mRZ+saQXZmbnJMkrEI27dgiD76BykHKyRoqwwtjLYhcURFLxC54Baf/Lpz4oWiVsMUUkt
M+OAxHeRlooiqjFI1WaiFESfMCgW7UBwRaO/2CB9cEIuuhjBQIRx3++9P8s2/rKs3Jpu9Nwi/Qg6
SZeTadoxVc570jObRpg38X85E5K1nHTQCi3WKeuzcZEhV4B0PdlrhyTupjRuWhGW16r7HUhIKyzm
ECUhpXGibpF7quvTCK0eoyByUqjTLU8tS1w2EIPscIw9opk+U38oY2UOrwY+9ggnUs0fAT67wx9o
VPjUqSs1JCDJbEvCphqPNxcaxUy1kKuWUGWco6CL+5GP6tzN1R5cWAB+MXwfLZlWjV2Cd7vxdZpY
XeW4L7yNxKeiKiKRdwHu584AOdKfJnkerGeEDHQsJBQ/F/2nydQm91eSY7zmHg4a/EnNhYvYdeno
wIL+JSkLyJC54zEjKHLZ5P6WJLqQArQb2E3NBs4J66pVvPmYVRrt7kbAwOd8LKBrzNyJIxmGh4n7
AacDPPdirYE/7jqqvwT8Znkk1kk6zMCSDT9uZC2tBobemsRmTRzS6qjUog1eTf0urb/Bwpx0Lado
BZ7Ti7dxFq6qeukgYp4XhSDVPWOt55/IiMcSB+nGET/BmGIkA4BSPILp1rGy1NGKGO5BGCCnKbvi
l8He2O2yb6T55LT8laQhqoZ+XddotAHRC2fuhf5p2bmdl+VzLHGwLusTL39ovmaI/PrpGXTOtky6
raTdTFMo2/4KI/WWvKu2+mAmfq/GR9vt8YOElFBW86KHQBoRW+i31tnpAxHONMTVw6xfZLZn9iLU
KeFT5qqBE3ky3Q3MP4fqpvQuwjtn+YjQfD/M7n58C/FTT8BkCXw2vbqkq1GFri0b8wQ+1qAB2sKN
JJuHjdBQf1fZ1giA+36IcmMFH07/EQWbHCQW6BlCjsJyQ/og100B0+rVRw5JXtiEVGvJxAEh9ewP
SF9CHAHU7zSI9ZYsrqtFvEVX5+sUdNDQbRyPbFLsx+HwrNU3B5paXqIdjDPKZ05vgppqSk0FTogf
kqfqI++tlU7aHtsj8ZOXiGo3PIBsUlDDqeiEbQkzju78TNMmSe/gWsj00ckgYgPMWb8Q/s6irtUy
NjxVdVHIjIZQbnregc7cQd1mkYf6m1h3mp+oYk41J0fpS2Hh23De4tjcqwYfkLo0IXfY7NARqPMc
us2D7iLihp7GBFZs2KwQZOGsLIMi7OKQi5K1OTIxfIJynXggB9VJdwXg5PeJxAPPbOHiO5fYaFmH
Za86MQzi0aWvwfTpMzNqq13ef3nxcORy2ddI9awBLyBL6+nT0+ol0V+UHwTokUQlPDxQE3Gdem48
6OjOg6bjUcGXZRZLayCiCmKbUl+eeqsFo7Tg24YF243poqEuRb7q4K6Saua81/zyvONgvQ75M8SQ
uQZvW/Zns6qckWY3IX5V1AdUkE7nnV3WorUGzGH0UUekpI6kmgV+mVYzD1dN/EJgWIeMSYD7ojVk
sUJSargscXkMWrmjQoaJtHZ0UixoNowSDcaxc44YEjW6nim6+Mk2iB/CwWjH6qTPg01LI2cN4MDd
/MetkJDZ3lGDh+OXKF8VUSuefstoT9kBEtRoPVfK+c4aBqa1uQeidEZxBhfhJROvdQwmwGH9A60Q
H0xmXGGsPfmsr7JxAyzWols22GOWrPZT0qC4DZJDYXIkOECZHLinffLnMrj0B//NVDVAU7t/NmOd
SR/e4Hmjk5knEo3WEit9hNu4eA/rPfJlABrvVXUatBzxhKMuappztUtxGX2muH1AsVmlLZi5AelE
a8wJpBH7B8ZNwOeWBVa5tIh+DBfyX/lhJMijAPkwyRuX8fwbT6CQl39J+ObYPR1ac+3bf1YSfLRZ
+yl63jQRA1TMF5XVnI3Wg7gWwHzw551SyUjfvtjD9BxmJ48Y+E5G2xFkfAG4Hcr0UBpbbyS0xKUS
GG3iJJhBh+Rr07wdQo72FKt1kAwbDYBolftPdYwWAIF6TxJg9RRJWsAdo0sMema7MTAeZ+WXQzCC
KNYFzyaxfl3wV9LZ2dUfjftTw+UYEgyfWTehvzbdilyqurk7wYWR9WpkYqdPmHxZH4wJoCDkMkby
Gaev0XiW7R7d+tZs8mVVb1JqwRRiCx2cuuvJd62/JgDyPBbRTK7N8bcPWHa8D80r3XBTPocISce5
hnpDyJZyrUYMgz2dwrrxV41nrrwEiUxwiagzKtyeJuSwJHvTccuF1YdrfnCFx+1PrDeLHjT3nD1j
zm03g7ppOkGJRyXXXmtuqz6+Rzm77lxC50NYdDepFjIf2TS7d6jDHFGjjXlbTk9NHx89t4Cfs/Pl
e4A92Gxe2rT2Wbtqd4cc0BBeWjt1y5gHSq3GOHgnB3DWnqA/LN2fqnYwBGIYTSXRsUCuOqYPcf6d
j3qCi0UcNKYGrXNNi3Ot4AGAa8yPTqRWQ/49EWPcTCecqpQddLDec9jQRCMjD3t9k3Entab7pLk3
o2BFq33EI7Ra7UcHdk78IE/Cc0J524vXAl+FCvTFNJ6L/GWOU+kCYIYRdt3xOQn+so5hg4Ojs/zr
B2SwQI08FmSs5hgjau80f6xbu+SRKL5n61xBP0siptPC2CLxhCNDaJr/pFXGwiU9Wn5MNN5a9iuc
T+ktR1zbE7xMEitLw76yVSWcgrMLwXOdsNEZ82U9Yr+2f2KYfRF6a6A/zNCbVab9c2aL1oTtV1mH
lhYNYaQFEayf6HbLi2LbbAOyC/gF+QV5wPSjXCwBCvBeuKsyJVlLbIb00/Cw658wui/95pbkH4Fz
M4znSf+m5Bqrg+iftaqDYgFRTP91JHqu6WagEQJzcs5YilV/Ld2i0PuF0dOay3fLvkYNkXKeeTA7
QEgBySJgu2DD71o5XRN2GUqjrd8kwab3oCBTMi5d8V6gaO4meHnma1Q+kG7r7rkMj9gl/OqrFO9T
/OK4fw1iwSp+hxoCnEknFJoazfFZrCsMUstYdOe4/GcUjMrAWTWPHHXM0H/hSscegw7ODKDkIceQ
aPuA5/Gc2D7M5qjjfTkYuEtwMC1n3U7OYVx2LiX2Pa73Nn5Mgo5GmnRAQwSEx++aby49kljwXlf2
x+i9mz6MSQuIkvfUKwNPf3+q5HSOK/mNxBqbA/wBVEe+d09ioj5Ff0gziTaI5APInB6bw75DJUGL
VI8juAHqHNSMfkNt8hDDTnOBLtv1vkjcr5wFoMkxQ/GCNeMEiCZ2oGZetCI5xZhxLUg2sYUOEJ+Q
Ti6l3qJP+dXiX0kPTepfyvXHve6bfz21iG1uMLx5AIUC7Dsk5XUR9Tsi88CHN5UNG9PFSEcNgvZk
UTtMZukRkG6OxbfuKsRPxAvb1UKyIxiZkjiO2JaSrFrnUsbRTYLKmNiUOumzhc/H8glvnX6T0Fty
ufZZfo0chAu/Q3+uxN2GPTqrINL8mxKHhBtk6Yw3VfLToLbyBZqxhcFvpsKaMTKN+I+08+iNHUnX
9F9p9PoSQ0/GYO4spPSZSiu/IWTpveevn4d1FyPlEVKo6kKhG6hzwEgGw3zmNcjKeewucn3HfHTF
rY3eYeqtJfulFXdBfWPRcCQ5oeqHRm7Rn6J+lSrLAtyHDD/XgQsZOA+6ccMehLZmuwtUiuYazeQy
AqsKHlyHfBNm5o0X8IkwoTJRREdg1uMDNEG6jvSPqnts4ctHQHR8vler3UXtasA0zaYBCmCqNgsY
DDRGrBtPoEakcMyTR0kPgqpxCJ++sUFT3psuXjD0ulECntXwLqXUJtkFDweAOmRNwkGZt9rEjVaD
9x5SzPayLSrxHYANGUY8LbtJ3tlTpYIdU7449NHyaNj7Hd3INnwO0Uu02ZiDaSzzSr5xetQQMizH
YXX2+5IES59hjoru6ijFFSkrH9T4gEhVhGuJa9cb2cDPHLkML0BVECGbbGimOelxmXbApvJJjyRM
zhXVxHs1apcuhJdcWljo6IaE4k5nsMO5NrjgyrKbKfbEBQqQjpmqif8USD83PVUNekohlJFm4oWo
UaOUo7sWpacEpamRW/Cp1cHcdiWung8TTxpQnxFtEmtPfhL7TyV8fQugtZ8SDUECwGtomVtocRag
njMsHdOlUZAp0Q7M0c0VDdkg2YcADQXVxkkXgwyMGVxgTP8pEegePVYgw0VevcTFwgm06yoN710L
2xHJnqA4BwEOeCxV8/SlgYBQzxUsoDJMqTNEQTp0hrtpLKEA5R+hzAKJGLVqKN1A0OUSBgo0ScLH
IFKh3LEvoKdmxBdVKs08NJChFNk+S7SQ1/7oQQltQcWDs/TXGiVNm/kNeus2l99TsPNSDv/RmdP7
yKyND3Gy0adNSykRUwatpue38HOQcyYywFtAI1foVvZUbOToJer2KDI4ziyOt0GxACAgWdggK9dx
SY1B/ytfHowbxYQcVyVLrdTnHs3XihvTIt7xqYGGL5L9llOGhb1SoaitjWJO8pYCDGCpPGoRAcFI
7NlGcVUb1fVuk+ZWRdUjo8ptgJypCKSFFG19dPiaRQvCgL553EW0c5QRU0rLZulBBkcv9sq0bOQB
wxlpPSpEr67/FHK2OZRbUGyZe0ga2+TZkYtbHYFq62PcPNbfK6xkC1L27t0EqtAAZAMR2/eEsGDi
SF4CuKmIzVwHDfXDjr6KzX/kwpo00IzEqNGEZg0S6lV4b6Lmoxx7lkgpstehei5RpbeqCP7pPAlf
82KFDuJByR5zGoFxeV/H7xkOISizGvzmwZRQQMMWpcan4q1pxpWGG6jjYf8h97PABHOVNzC6fZLc
LbhaFweZsB7hL+VSCo1lIsczGCcnuE9HpYaYYh1DrJkMKKKeIcOkxThoJOnFO7O48fPtACU9bGMk
LRaQo699rJv01poX4YMk7aDLrpuO7rZxb+bIQBDq5az7gAp9Zfs028gQW7hwozlHyUZElpsL+kbX
5rZyn5U7wXHV7QTVh9h+tT2Uivxuabp7oTozBYcWhahaaDOpwEbankAI9BWOd3w7K86BHCJNyvGU
Rm+2f5uXoMH2PUwPb7hNgnJp0+woB3zxyHlisPa5xtn/2slA9JCRj3ktufkoqVx39a4PmlmJwzG9
E4yRrKUqXhSByLCMEwseMYh0efVdg4w/Gjd5qKMgvTTy9xAyiOD1Ipq3MTIcZXQn8pu4A2IDAYFz
ftBfJX1UnrsrWyDU0FG3FpaocnUcEI5VvM9Q+9ToyzTEoplC4fPDyD4yf+mRbvtc8oi1YM4BpRYD
p7zcVOo6Q6s6SF5Njl0PlzTzUyQvuZEekLY17Fu9vUMrqoSxjx59vzLpi1bBtuWQdQ/ucOxddVog
uC8ttGahwce33HiuEXxq9lVQ7GOIhRUtQiPcIrtIXRjwuLXQK1h86lOmrouuWZeU0FwENy0gDRR8
6m3R3jgUrevspcRYAbXEwnyq0YHNLBz/FiBflQaLmbnrvdftq8Ut1krHoTjklj7powoRwgI5hmfJ
I9TWUIzPtW3ZIVvTodtMHIOiI8g0ULZ+Psv9cBlGgOiQ3aRgrNw28Q4R/Ry0a1yzVLxTUL5mqO8r
1I8rtCsaolwVPC6+xW8BpeDRkkryEYZvX012m06dRZ8JB4TkygvfSqzK+wCHReTlQQuuM7cBM98h
1O4uW4rA1MyXUXbSUb91bPDrsB5y3AJQdcjAW1YWtJGmmahINZjOVI/YY91VMRSQLGiN4AK7AF+C
n6PkgmkEuUQ7GHpOcBuOOl8LzdlFMAZh4KoJZ9hYTl1g0+GIaR9BcwKJJyvX4CBC7TYoxZWkzIU8
oRrDKkNbA2kEvUZSnoJlymqNl0X5KPevcUd/fWr0ezdeKN0j966sLcBxtz2UuKu8RE8B7ZHSIius
rStgyTjIRLU98c3sPQb5eEUgUaBbpStIBUBkyPDvWmb2suqpIEUD+WS1AMvcKv1Spz7lUPi3QOBF
kkn7X371QJvK1qsWVVeSitwULoAhBezUmWbR1qaK4p1yrUBo0JDnUs/N4cFzeuyTRZ98oNYcGsgG
HGPCDNHt/HKu+w9hDQbrphAYtR0atCB6/Bqz9t7K7sbAJcEfgoizSxYyNll0VeaNF9Lr9tBIMuHs
wOi3NQjUkSzje9ReyzWxOT/OcbLJKP3MRkILSQJAVXkPnj4j/C8q9KIA84+lMgvlDoi3or2uC3uK
DzDoEmzSCFXasa2Ee8OSoLjtJyK/rivEKZHgxIhWRpDCG4KJUW+0ZqrJG0TSCg9yQIPgxhLALmKd
9O3sbu6GRwM7QrHpVcSrHVxKttZBCeMp5a6A/mEef6gDZN+j1Jf7sQsZJlB0jZ72qIXw+G3fvhlu
jmLfwXH2oXlfiuMQaOQ35Gnyi4qyZzzQHiwpnmWgz13Xmpj2s0RfdpTDGKRn/AQnrQdHnQoRdROA
/OhsbIP8Wado2kmgnjArN7GSiDQdo8GQBHmUt+frBxkSRBlxRcSXbCZG+Ygk+K7owI1RivV2RkOt
XJ+GJKuIfoLDhCwc2nNJI+2icO/SpS98BM4w75W8eGph4JNZiGQY6lKopzGHsu4sPkYDlSIexLrU
O6g0b2kIAnTTWSFF0RmAgp3AJFiXCy75mOqHoI43Ar+0Xc1ebEBz61SZQ4V2nv6kNm+xfBxsahiU
0yhcTMBdU9kUaGDj+Hc9ikDIakeiGh5p1iycvl3R05s6+sZUbyv8Dfuyey6GVUIv0VYANGyET4Hw
MGQ7R1XmVeruewG1ODamEpT28mjGt46zULRV4hx8nTcFN2m9Zs1TGt7JUGpU8VTEK7d8zZWHqk1X
RfFsoUcJC0KlcC3ER8BiJSSzXBij/VWfC2AjL7ANVwSMlP/IWOM83wfUhPF2kYq7Spy87gTKCx0B
GeE2TigzJi3cD5J7XdJJKFQXlqp5LTtPRUhpCTmcmAO3QIckkuCstp4yD1N1XZnVDeqk16Xf8uPB
GcdwhWokULv2AdzCEq24rTlQkDS0hTYeDohuYyTu4IDZRPRykPqmNcV3gep/FWmbOt259BhVktSK
sMxFhqGBPwrWidYbHIyrkbmq0fVTD8XwKCePirjG891EMhkSLdSBoXvoukNCFul7J10c6oowyAD+
kWbldUN1q6fq3oZzZdiH2os6YIOGCx9AWJC0LfF905QzvzFXJUSWigPZ6sp10xgYP2aPtljXxQFx
QPqUdb4UUonr2Wtgo3u6j7wX2X01/H0K0NibAWfIME4O35AOxDAhV148dxPQ0VOYA73FpmO4RssA
ffEQ/57M36OkNIqs1y5Eus7fElgOtgtM/ZH+L/xX5aorH9IBFx35SrJegu6gdZ89dDe8LHXZvw6Z
Snjwa9U4IBNDebpopOvUwvc3TmjPvw3qK5D0Kz3BscKYuMY6tnYBpNe6X4ONoIMh9XMtWGTZopXX
vfw2RuiOTukOZGaizkoXPe4SFSmCNqieIWVl4+AHb57UzcOc5pC7Ctx7rT6Y7jaIZzm1QQsspSm/
5AM9+eAhx8G1AtaSahs/WBgxHoLKbU61pi9PpQSbh1ZgYD4FxHmRhiHKnTY2SsaEvZiY7hNg+UlL
9bqFQIEgEdpN+bUSogTYY+ZQt7O0Ji4Vxcp1yuvS3jalvivaR0PfeXJ/jUvjrLCCx6K+UYub1hIn
icWOJldNr5HKM9HAHDo6xguxig4S2OnAwYqYGNMPn1Jpr5ow4wfQW8tEQZMPMJehoi5a7yX5AS6b
rz8MAnWYdY6Emr+M3Ftg4Wr/lmW0Q591fDRDsA+pDCLhblx8Nhh1s1po1TFEmrycAowR5HoVrrpA
LPhBzZUOuSNAA4topUb8pxjwdnT1CeAJTqwoO8bqRiXjTVxu62We3yrKm9yQEFMLgAcU7qPhoTbI
4tPnPqM99+AlGAbaEOIRe7eWY/0MVhb0n9uK+8unghpShw7rkwWVt1WnFbunIGPRXFTUgOvFMJmr
kyGqqUq8MXjb0U9RHg7oB5OpUlGPR+jigN5k1t5ZsQnofZhZIcWyuSnr/Iy9COgJxm9auNB03Fwh
N7W4p3qrhggzvM0Rae2T97C6MdR7NX408m3rYclz57U9umR3nL5kA/jPOyUnETU597lFb9d35ybm
qTrytjHLGLZYu9YQaKKhAz4WYWiws0WAS9Wk6la+/FyUOwkwlAPEzVQ+dWruUbFXvF0Y7gjDJXeJ
qnqjIgR6QMkIMf7MJ5yieYpluKEuwvpR5m70kpu4euRyVgBMD4AXX8rh5KNyUPn9Pu73drBFEj70
OCNY8fFKpkBroo3q+i+R5SPI6c4aFdcqcSqMncohE5WvjveeaY+RPM+U15JahKahd83WUMG0kTpY
LQ5dj470bspHmUZnHq4DeSx/XUX5aRCHLF337ac7NnWhpAbqneStQszCSoPcAqEtGKgR5qRIscYn
2r8EZ8BoTRdkPVqFVM2qdrimoYaTC4aMyxzhOau+UuiWqNSA0+Kj0Kl+oEmxCtK9XVEpOzXxsZfv
I8Q6c+lDLu7UgFh8rLg6hKPKZ6sfzHzGIZl7h7B4DdX3WjaXPbLMRQYLuNhY6Fx371bEwTEaBsuU
9aD3ZrsYgxNTHF2acVH7nuWboh8ZsosMCGEPEDkTAaDTElwpHVp0/3NQTBRjbltar5pGc7uz8itI
OZPI1XHpihCj0LYqwa8I/Z3fE5i5insjmmiPL8w09QB5+6DHemmKvcuqHg/zKl0bvbpITJDaQzsf
fEL8hBNHVP0ksk+u81T37qqiwigFqzp6lOMQKawjrqcjCbB1T+D+QeZg3LbK0JqogSZK7z7F/2EZ
o1VdteucqrGHMd5fscKxg7ycNhPXOjgZ1PNZWKXXLZj97iaTsB66wYEOoytqLzWYyFkzHEA/AqJA
0gWACmXGWHKnDWD6occZAs4iOKxZL2+i/ODZG3eYp8Yc/H8KOLsPQUfL8FEiMMBW4sEjXRnWkwHl
XfTGtV31KJKgicBhHN30LRcPbPL3QXzk0i4Sd56xzRS8EoNbjbp7DN7DAMAqYxxYqy60nK0XHS0B
EiifaYq8lPp9Q+jsUgUCXqeryqyRNlJd8+NwBaCwXmV3hfLsJQAN5vHo0dLOc2CpfYELmstdBOud
VjTG2iHdnZo4bTvk9Dk/Y5oFGgldQ0lb9q5H/YZKLiGBf+aEBwa/K6E3JosIruCLB1uaY8bCyLRr
ltLwLPl3qEbgLdhOUmAqGlhsdx8gAa+ByEQgzY2f88wAv37qMgOgxGdW3Xfac0azBcpaCPVR626a
8FOqj3mOcNt8aDYS/m/Utk332axvEnSj8rXR7Vr/xSJOlBddTkBBgaFeG2Rko/YP0LRpOyBRslKG
XeMaM09EE1Gj4uEjo8AJlKxGHxqdkonTr92E0jv6jHq4dA1zZUKJaHoEUVHuB1EKjSLpoP7aVzlV
2GSDxt7gPfvuPuOo1tWNTou6AVNPFenKz6loj+rPqwicUR3TI0ppgQqq2kcwYPaIsKz4d113sxZB
J11eDja25QZ3w82gfHb2rERLDvw45YGViTOOE9HbP4gAG/FTPoAe8UFY7ISObfWrlr0YztYL5gHK
Bq27cYhGwV/pwV2U3UrNDjA9j+EURzO5R6aTU/TN181pzREeYssrjVSbveyQpkyr9snpl5639rLZ
IN10GEgBxEWO+r0EA6TEKBsiLRTA2SqPEgYD+nCjhPfC21oWpwasjBFeZhZHz1m6w4YYv3UhRU9I
gMMM8GmNWj3iNdTRAXoN0qJpqZlq+dS1njpKsBIiUdlbVu08JLzk4b6rb6RspzhgXgmL0oOZATfY
qPYp4SZMexAQ0ibMcRHxjqO+lUTxHaJt1t06xq3iLohdNQ0WMbxaqXry1Fv2aGW8DRTHM0fgf7aV
wR7Hxgc9Bp32KdXaAsM6LwAWukcsyPP7lQZp0UInt53r1jtTNUZGIzoLExsZFznfA0mOJF5rowmH
wsh40tdPbfBi4guFYZ93bM0PCdxJ6DxlKV5t4X1PL1IGNGVA7tMg7nfIWUUwulFLMd5k+7VAMjZ8
LvTm6OsveZSQMTPHaBSYn7J8G7neU1mq15HHfRmehPIAHnGu44BaIQSMHu+z0246CrsG/Cp6BF06
MwlfqU9eRaiJWQC3lU2hPeksU6V41vXqPfSMvVvrE4MaCswhpBGehDkb0D4oBSqWmHRKcoBvlQzt
o70miFzVqMAr4lgze/XYmnTeRzc8Sb7rSMfNfK1SFI4LdzHa70D1cqxN1lL9wzC5W4XW2uzeCrga
9UD3H5Pr3hYL6qbEaitRPtr9h6IegDaCu74uIVu4YFKK8hQZSNU/yvXcAzxQkMT4AGF09DqT5NFu
Uf6FDx2mHZ3YABIinTVrOmi3Gi7QbvVJHbFg7abQADPI+PmHTgYK+uDKBFtEL3DZ96+6c3DaaNpQ
CCVPnZSumJiQxrVpI9BwM6dxt0va7rVDHFzzX0MLTgC1OjfGaSW8krAHE8HWIPdTpDXwc6pCpBP+
sAm60SAkXTqZRPXr0Rm9vIxnLV5FioZiGbUQjeSnl6cugP9M+kAZW+HEpteSNZR2HKyOIBzkyTWd
VwORtBL5z8zY9iox+KjFiGhQ+JkRpNbY7IVcYkMXgU89GAA9UELwgoPirTTwHxXVZdu77UaTEAhV
tUKVlJCZeoCFan7WgqAmKEeNEUkt2hxk7zS56YyDqp1Kg0qq+BjH5rPIzW2BVEoFbQSUxkTHHcOj
DUG3JApfotLGGOBGKlel9Rw529CkcC+teqY5jp7/asF3xbUBR633njwYsTmNJUETv0JZ1xrzNQl5
Z+W5s5xVAwanIOcc0ImuPeNhaB7TZN27Jz+4kaSloB+QmqBPFTAHbUuZ/llHV6zyipnZ7SxtqdXz
mnVilo+qsbeLk2WPmOZDnFUTOYMz2MIFXmetgKdyqouT7q8M0BrZOuhxFufkOHbqnSjnnoQ/5VRH
Z3UkGIpsYVoy7rpbfCd8XJRRZamoh8IjN+4ae9mlSJGA0ELIueauyvIDdF6Pok3Zv3f2i9bdp8FC
g+yaNzG0gicfFbu2PPYtwbyLHfhKDw52cSNj9Wyv+DANPRjXRvSAfAYvIQfJZJ1EW4XmgZb4qDQz
nj8R9buguUWWLxK0X0/VuHc8GmbFMZO3REV9cyf7O5uXiMlzJLyz9VHbIvsMTIq/uJ451UtH3icj
gFjY9N2rmZFtxj6RC7vqqfBevGpXoYPXRWQ4zkHEIfcDTjdcmHFy8pqD4sMlEHeJvy7Rt4R4q+ir
2lkPxkIxMU6hD+C86PmrrX0iTsGGfvLRVNfrm46+Sghl1UACH8OZNqO7SmHGeRu9Mor0o+w+FDQw
8WQS1r0HAjIphuseGLlw77Rokzb3RPLW8FTHB1l/lAgAPO2kQAIeGsyUWwR/1U+X3d5nB8FxNDI0
uhCxfAvTF1DDGiRNvbcWMvygNHpX6ex2tNy8o+q8xvrJdvdxu4GnzUmF7op7ypSNLmjs6XT1/CV1
B1LoMdnxExoYRyN4F2JrGMiidSBn1zryY1p4Y8YrokUFGY/mScebqDPyiaauhYs49EcbcJ03t5UJ
O3CTg4SSKU94LhaW3avePLo048pqW1V0xTAyLeSFmYMPB/okFfJUNg8+rHoUqzmbQJndRQpViPBa
dR5UZbQxpXeGpINLDy0Cyu8WpzSQJrQcdAf5U2C0pfMUWw48LyxPbhRq+BbPsWswj0dFRoTcWIlq
ydJJUKSqEeZHpY4i+11g3YsombkG4i2dM8GiTQpQ/4J33aQvI2Q4oyVgD+9GSdMZyUf2J/yesoKv
GuvcRAe5REcHcIf1IPveddGjlDjioelh0btygkOWqGBfT07/GQcPNj0rD8BVdpCS16BH/2BTNDeu
c4gczCsnNmFBiLPVqrQ57REdsfmwSTh2ZkcjB6hhr6Lbm+FR6Xet9VwoG0V+a0CCp8TgevzeY8tp
MIPJo4qtVzzHTTtFo9IFpV5k/GKABwZipMCiNa+5MvBEzYe30vSuPaBRFepWWVOgXNzx/3tHsmcy
asNZOy2hhDX8SQGOVH2yuDc6sVKKN7viS9Fd1N7rao2/Vdq9F2W5i9pDYLyH+UPkvKqU7qtlZR00
l0CHqLk2Nv4oeyYkiuhQzOp7qdn/pRJvoqs1lY2Zj1izHnx0rJPUg0iiEMSuDbAAA2Si7F2Uu8w7
uNgw/XXgjNvjqbIQ7+8BVNPDSAGVQWSyC3XpaK8oOG6sYtG27xrRSQ0ZRMkfE3mmRUfJwOzHpj1/
lKmBFMjzdioxVodeUUNfQwEEBsKjzdhmLkly9tnAyQ0z5EOCXZLtC6jHSHRz7zzK4ghR8FpWbhPr
5BYVyJl3QShuKCcZDqoUTR3eXEBi8rkfaj4ClrAe2kPobKArha45biJam83MeFRlYf2ZmrKpQLhB
NJv2QTQxFQQjBOEOhmbEKjkRb1iChRYfbr0yxLtWon8EjM6G2VKc5Axlv8HGXsGfDsY+0+NpCXzd
IGuv7aeqf0aDAVTHUgIWYvreBMWDLLoJqrHxc+X5+8ym17bVnI9GB599V7ggRVc2kGDsM6pqGzQ7
QbuQv/tfonW7QLOt4dQmzbYmjXKjBJ4CWNYmfNd7AIrQZoTSXP2X4ibxYPr8VYhIjUO1NT3Yw/bf
//pf//f/vHX/2/1I92nUu2nyr6SO96mfVOV//1v/97+y//mvy/f//ret0mSzDc22dUW1dIt/+PO3
l6OfuPxl5b8kT6h95Yv0IDHB6SR5/ruPNzRVE6qh6bZmqLLy/fF2SL03A+dxwN0NWxyZWrR1e3kI
8483YAgD2Uuhqaahy+L7EIVLXTNAYvmAhHxv34fV1ORw8w13enmccSa+zxQvAS9YZao04PtnM1VA
AEBjSyRoEu8z6U3PAPLGcGI+TS/5ZaifXunrUPbZK3WO5uP2khz67ilxPwUaG4Lg0cJI+vI7/TSQ
jSUn1HCN/9HG1fHl6+s1fJTc75KDok8RSK9IeE3w8leXRxl/7tnM6bJlsQVlIUwhtO+j1EpW9IYv
JQdsPgkZO39aPvZIX6iLvH2/PJQyPuvSWGdv5GICzTJnrJT2cwTwoB4OtnbfO4vA+ugoksNYq4G8
e/q6V7nwgR5e/gXjAH/8ABs0M0A/RVXkccq/TKnrYKVXp3F6iFeWjDrD4vLjf/hiuvzl8WerUGhZ
WWh9mB7kbOPnUFjnkovM7/7yKMYvL3G2AG1hK7bdMkpOSwx8rc7B//KfDXG2basmVuPEZwgVN8Vn
aNQcrZdH+GGqMJFkeSNXiriHeTZC1OW1lxtYjb9G6bPXPXshNt+/jKGof86UoRqqxdFgMCf62SCB
a/QQTdmq4Yt19dFQ6rf2drRCNRBJatijXX/tifvLL/bD1/k6piF/X2JtCeSjDu3kkHkQMOyHMBNT
Z3B/WWm/jXJ2dIdehUFzwHlnNQ8eHYgCJmXb9b+cDT+cquPsaboQQheycbbSksHSw8pgv6rivown
A3Lb+BjWBjzD4fXytCnjs862psFBJ0yDRSG4LL7PW+W1qCx0vJE2C0GZXN+aCAxETw4necNNbzlb
FefmwXlBw4IGetTvgm4JzDecXf4hf8yspcqWzHJRNcUY//3+O/IGVu7gCvUIY7spHwv1TrWl98tj
/HEMnY0x/vmXY6iKcoQLudyRHz4kYv/5nz39bCabQhayF/D0QqmmbTiRQORdHuGPzXv2+8c///L7
C8dU6k5mBEvBsoEshnxkHf6ye9VxDX9bEeMois1aGE9qUztbfY2Su2ZQRlhk2M5HlXszBJAWqoPv
ZIMKad2+YVdBY7Y86MDIzV6bKkE9I4U7IXqHkHiEbgWaE4E571OBRGxIgqatHCeYX56MPz+mqZj8
UsPmEhWqODv0w9TpFFmG81CLB9O8C1b/2ePPZgGCYhW2CKWf4BWYxLm/bPEffr1KcKHImqwSqP31
Eb58yjz0M83rDPT1hkXdzYPul6Xy8/ORJdKFJbOrz2aHuqXbOJLiHAGX0SKw/8HPV03T4irRaTrb
6veVqCa5kllyaR2L8qbANXr9tyefiFLXTZu1SGB5tpXQ2wtcBbnGIyIR9NC7v/9tVWOMRgzd1Dn6
zu4nJUuNLJAiembUI1R20t8+CUzVsFVbU3SN80w7e77m6WUXSZZ09EG1uOltLt38/fn5MoB+dtl1
tan0SWFLRxDYgTtP0l8SoHF+vx8BpmoqFvrNikUhWzlbPZ2rWooGXOhEXb5H2miEjv6DBWpahilz
0XHo2+MC/rIBMjkLhiArpWPpvosbFX+ay1P051lp6rJmsjYJ5VX5PMkypKqSelRL8cWd9Ni10nMb
FkL9+wv12yhn+0ABJFgVmuaffCxe+mtgsZff4odt/O35Z7cimWyUlg3Pr4pl5S/xVfjPnn/2Ffjl
hM2orZ76ezgFdv73z2hyT0Ul2yU4I0L+/pELu0XyzsiDk+LghBQqb9pQvl5+gx++M1eUsIWs64Is
4GwI2ClONXRadILjADkuWpMXUiy4PMi43s/2A3eMRi6tq5rKQN/fo8yLqKd1Fp3kGnCmfeeM/c41
kAqaK5dH+mHnsel0Np8lK4LY7/tIsV9nlhXU5Sm2t2S3ITATsbs8xDgjZy/zbYizKCJPPdRcRV6e
8taieARdF7ncPr9RWmE9oDsZ7KXWp8fpxLr+y9v9MI+CxEOm6qGYuv1HsGmZXhEmanGiuxnSPTYL
eRtkRj3Xao2SppFi4JZH2t8/Lb+NevbCiYc0pS4pxWmWd4+h9Hh5On9YgDxd1ykYCJm6ztkWNfIO
3Eal8U7KfYyoY9ksUxq/kX/4B+NYEEoI8Kjr/JXkfzkwrVLIadvRtxn8u1pMdaW5zo2PWpJ++UY/
rUDKX0QNY2Blnq91qDqWW+ZGcbJbDVjlR0sbLDZ+WYM/nGvCMFCmttlTQjuvsCko2+bwf4tTbAHH
9/2bvrCWl+frp/cwTN0iwLLYT+fzVSR+N9hBUZxapavAB9rBEbkwuH8i8n4Z6qdlbakqr0PgrMj6
WVboygFwSC2tTqmSPUiqjc3lqCjp2DMCVzo6v5XClJ+mzyI+J37869Q7O480TK8rHQbrSc/sBDBJ
u/BMbOI/AXnMXEddeKr06CfqAbAHBOVVinIlltMzlJmPf3+Sv/wQ5SwQqfK28KKBH1JB6zIbLAvA
kOcPlwf56cD6OsjZ9GpCoLlBQfzk4ac13BvW3IsOzLKDiAHh7eXBflo2pN5sMkEGpOhnB/BQyk5j
jm+UdA9FdXBQvjTSzeUxfvx8X8Y4P5BkV9ZSL6lONqYNo7Bk0QGNvDzGX1N/fsyz8FFVtymNcaF8
v0mEJeRWN/6Cue4HZz3iuxBFEvmToiUL3YFhMZpQ/DbsuPIujXp2HTutqzjuMJQnxXKg1y8T/d5p
V55+r9FzNBFqwuf9l8v5xyENzeLu1wxTO68cdHmX46Xr8cUgCBoKkpTOPqIdgijoVSB96PmtHv6D
48v6MuRZ2CSiChV9myF9UZxKJMwa3Ekvf78f16FJ7Ue2bJaKfbbFvRTEpJQ55UkjATJvEOXCeOry
EH/W6SxTEGfYLBBZt2GtfV8ijp1Ioc9Rcqpg0aXACANxMMu9WqP+Yl3n6jtqV6YI57ByY++XwX/a
A7as2IqqcwEY54GOG0tiyDX2QN9NZIAb+S/r/7fnn+0xOwBj4eo8H1ArEuR6/UsO+dOh9PX3n22v
sEnDKFSC6lT3FNUxi00BZtBUM3oUXkK6CnDpPKBFBu3gy5/ttzc722K61yJmb/NmKdCrEFyuaH8J
mMa5Od/EfBjSJgr2Nsqh39eF0kOhjsGFnAr9aFUPsDSFffCV97/7HpYskwBCqSWyts7rTEHFuugD
naNiJmnNJFLbXybqzy00DiAMhc75eC+fH+WWq7td3jBA91A5cxW2B9osl1/ixzHGIpmqY41r6+PH
+hKV6W3UharnlnQu53kIcxvu2S/n259fg9cgDSe6tNA8PL+RhNs5jS4xRIpTD1gdWthYpYS/fPM/
V9X3Uc72S6x2WlEjtn2K9cdA2wFjuzxRP9xHDCDo4sr/M1VnX0OuirAjrixPIUbv+QkPTo+1G2fz
DnAr6sO2kkxx/ro86k+fZwzILBuxe2Gfn6J0a+JBVe3y1COZJgFxAQBSNr98oF8GEWdBkNJoHW5Y
Vnnyst1g0I6flMrx8nv8edqQDrIIFKpisk3x6vsyc/DRxYqEPe/TC6imBmpAuCcEcOMmfvbLyfbz
6/z/sc7OF7mzvagoYnY/3j+ICaMdb/+yM8ef+/2A+f46ZwdMUzloB+RwOyytxfmH7qMFkaElvBud
UsBNXJ69PyOEb8OZZx8oSNK00scTswcfJnVTpcfe3ANVFa2R9+uUmyJ4vTziT3v2y/cyz0LWwMk7
/iGKBIHRhDsgKrqYV/Uv0/jLlzLV76uiwUptsAxGKaV9Fzy5wcbBMejym/w2xlmMkFWqXyPqQfBN
8Cgm0CNh4V4e4qej5+tkjX/+5QztzNywc5jXJ1ufYb1Wqr9M02/PH1/xy/OLuqsGp8x5he5BN64t
af8Pfv8IglBlk/z//GOnqZ7KUcuGQdAW0hHyBO//YABVt6hv0dKQz1sdUuBpcptrFIWCB28WZPf/
4PEaByR3pUXCcPaJi04O6qZVyhM2SGheq8f/7PFnn1dXB80eOh4vq9KUGiaqtJcH+PFwNDjGFZuL
8o/023dUrW8UB0SrUl3rYNHTALn+TWu8t10xHTGvl8f78fT6f6SdWXPbSLKFfxEisC+vXERJlmWB
9NZ+QdhtG/u+49ffD457r8kiggipZ2KmHzSDZNaSVZV58pw5w+/w6Fevnoh6ncejkgc1hJ7I3vgU
/egYrH/JyXSP0MI+NfrDbYOL8cvBN8sAlHL1FogR6ywiU69OXWI8jDoKehp0GuMHzXoM6NdBZLaL
s5VNsxjBKI2QVJ1fIaqwaaw29PzWI1XXxxUQNHujd89Z+o9tPNz2bWlzznVGsqsGdTBxbU/pZFhV
kZKNrOC5pWdfVoZXP7e5c1gqMKgZi3BVazMii65XT+PC7KTIRNNdFZmreJ5FP86MqJdBptClrpHQ
6DjFTIcJb/gYJCvrbuG9dumIuFGt0muryGpOZfYSeB9BXoEBpLEJnOIEX04O2fV9A79KQhtJmK5c
EJcWoUoIUqhrUfoTryDkhA1Fr5XmRHs+3dt3Bu0C8BztpOnnYBrI2+q7Eo7J168OTaEIaBu6ztVR
WIVanSuxVqftiVTe5sWjS+a/fX/eBWdHQ9CHnl7rfN/Sgm0C5+YA6PO2iaUDFGAcDwTuvvZV3jbL
qqhO4Us7ecjsTpEP5YG25X+4so+W9qtm8ACZ66WUXIQbhzzWthFJGZ6Y6sY3aa3bquoGGo0VdxaC
HzGIeovFYac4Yral6wc0zwJ5OOV6QctWT9vqQ09Puv5crl1EF7aU8udhSDoaOTZnXpFnkyNFQx8V
aTOeTP8nPLPZ99sTszBiChgb1TA5NkgcibspMsfOCKzhJCM20t9N6UMzHZCzvG1FWZh/zJBpUS1A
V7KsXnoRT0mLCNo0nExoVau5HQQeOv9TVCApC9Vy7OZgfJtO3wIH3BQwsuUIz8Q6TVD66fZPWXRY
1+ekOFcVS6wa57oMVSntwqc2PcAyDFuY5z1G324bWZy0MyPiOoz1TunliLY8CIc+5ZA63/7+4nCe
fV8YzrAj1WL42QizzgNa9rQrasnKcbs2TsLCGBFzMDotxYXo3xk9/yQZ2xDmptuOrA3U/Pez1R0N
0jiVJrMR1PcwfIa1e/v7a14IoVNvBsVHg5WBah8BMXvd+8l5ct7wwFa0s+mYf8WZF0i9aOjixOMp
NN6ZgbQ1aOPROH5u+7I8VmxT7gmGc5XJyVWQ3nKQj6fa3kErqYZ3/+37gheAIBRUEllUCgUT7T5K
Vl4Iy4v27++fg+rZKHkJzAOWAlUjPK+ecmfQ3NetuLBoghNYM0l0gFoXpluz/TQJWsRATDoYij0N
Zqayf8MonZkQRqnUKmQCUn88pdUzZZGpPP637wujFFRaDDMSLjjt1up27Lrb318aIiCvmgkuVeMg
Fr4vDxQEuwbCIsM8RvK/I905UbQCCJm/IWQ2FBjWkX1yOBtBXl3OdOWYfuVHhXyKIMmR1JNPG69a
3ofTYwDfym1/lnaFMTco6NzT8UiIU0oNwU6OqsZJ6d/VMqqvkHTdtqDM0Vp0B5gXOCmqjZamCkdw
JU9D7vMqOfl6fhjZ4ymix2GfPbS2fK/V1rMVTfROOV8UA04Q2Pdv21942QFRVmhkkC02vnj9Qxim
8UvgCiennlHjdvSo+o/JzJCGDtmKr0ujaZkyt02Dy8AVEDYN+3EizaqeWh0xR9COSM7f9maee3Ew
zy0Ia6Oems4rLCz0/Q66mrvht5++YYlTtac2xeJjqQtLoh/n7phcp2Mo3dHGlqG2uAaBXhonm1co
BTfqUjyDL1e45Xk6GjXBdMpVuCDjmZ9vxYlFCyxnStv0WFviopMiqQimNJ9O8DVuArijft6eh6U4
QMnJIGXAPQgvLj0YEYZrdJl7ZdlaqLJ/iAcNjraV43fJiXMj89/PQn6Imi5N1cV4muhS1Taq+oZg
fP59YRqaZEQuDXKQk+YfEPmlP/r2IC0t1vPvC4s1GVXPiDKOLJBbhxYaojT4bKjuhA7xbUPLAwWC
iwIk7xcRqKepnlf2cTee4mja+xDa2MbPV1sgLQfWUFGoZV2nTwLdHGoNGcWySh/SYDhavrdydF23
2FhomoEC0ujnAdUi7oo0DbTE0MqeHCYasiWl9w1aDDBi6mV6N1VwAWsdopyWBGWc05jIihJVv1R6
Hd7XwwjVMKrH3UpEW5jCi98kTKECi6BtFfymoLpXbRiCYDrNnytY/G+P71Jp58KQcLCGg5SWslL1
Jy3N6CZ25egTOkf0DyMw8c0cjxaUndBlvMWqBbYB8CjXQvFwMBTSrVXsd6dYo8kSdgKn2BbDATlT
lASdrZx9RAyn0ooVuwvRQ6XcR7qRRkHMC9FDchJUEG2rPSnO9wi0QTVDAo2Vg2/hGgFmcsYzmlwk
uE9cRo96iD1aJLIOUNmTlKE7Nf6KxxcpeVSatQf9wv4D0SjPaFkOJ972l6aipJ5aQ2m7Uw9/OtwF
0+sDFSBcjiMb2N91/qPN48COx6E/RfQzVVb4XBX+Su5jaUoMFgA3BXIsV9cEWRvTvNRLpA3SXcqG
0o+Kdrq92tZMCHupqsLY8ltMDM4mlOHKf7TWMgVrJoRdpEUq9I0TJjQk2MN3A3o/a2t3aa6puLOk
SOpqVBIu5xpZ1nx0sHLSD72xQ/Xq9iCtfF5EgwWqlRWyxuf7z7b+3MSvf0WRrPn/X//nsnp2pOpm
kw5ey+eNZh9J7zJri3DhbQ+WQua5CfVygOTc7+gxZQ78z1WD9uUGNmrE/W4bWRsmYXNPU5M5dVAN
J8Qyeniap+jXfzMw/4CzgQqVAOLoeT/MpJs/kuz3Gz4/g+rBbADgEYNT0BS6Xefs6JlEB87OyHtD
boQa918LggOqXvpyDZXnKUQU90GL929xYH5T8KKZk4uX45OOKiLnQd2fiqncylAcrVWklsI36Nb/
M2AJ+6y0k86GUYLbgPWcJNsBeIs/pTta63N7BYq29ERTTXrUaSOy6IYSE7/KZHiDVo7tSc7fpdAh
KF/14mdjoekFy6puPjbDO135keuvLwfMtx2iLg3s4O5EF7U0CBI9LE9ehZg1pBPSlyoNdnOEDBCo
9OEONFZMLowqmUuClw2mR1NFRKM5Rg1/QFZGSeG4QhkveC9VMFqjHBWbr+7P5ll9bkxAQZS25vmp
ZhcnnRe8bcO/mR9Ae9Wd60M1aw7a9vaaXIg8F/aE8Uy4zrRB6BUnL0u+IubQOw68SdWODpO1FOpC
/CE/NOPvLZ3JE+vVYe2UziAryPOom/FnvnJSLjpy9nVhc1GFq71O5euG9QGijMF4P1oPSny4PVzz
cAhv6QsfhBha906mVxpWxvG+j6EXDr/Iv1UUl1vn9yi1W3NQV+59Yi6Cez1vFJq55q49VOMFiwZt
CkVTO/EpyeFG8UHfw6pSw92jBocJLRkj+X7bRXGaIAYg4alBtTKDvohVl1EqpgEj8uoiOVXSd9VE
Fyf5+t8MCFG2bYNEU4sSKr0K3swHxAr/2/fnC8/ZMQS3pp+PQ56cvOl+yh58a2UNiBcmcYDmlXj2
/dyPyql1GCA/3RXIWjjPqPK+2gW4QIBRg1HkpFPnkHRmIvOMXht58B1n4WrE89byNQtzbNDhzUQb
tI/oIj7NQnE+9VPfPKrVM0xaycrhIO5FRuj88yIybSqKSs9iyTjmVfFs69KvqR//GaAYtbu15NbC
ZHDiObSnqJrB21WYDLtu87GRFOMI2WwAe07v/TOTyb1+Os6NCNMRplGKyApGbKjRunHb18H2toWF
EaO0TRsP7RzQwChiGC6p1imtNx6TXfCjCO5gah6d1y+qGTFqkCiGIoGC7eWiSsM4cWqjk49x8dK3
e3ThbvuwsKguvi8EjrIKLRWJI/kYaMeieVHXjiox9s6MJTqNJxyQXNFMEfMKnoJUbWJ2x1xNIX5X
4v0QVs9eVfwyguR3OVSPrd4Ej05wuu3X1dwAfjJnmBX/NK65KwKlo2QWqO1RJieY6xsDpQbZ+ux3
P99gBygKvU8yD3DRv0prB8mWs/YYOsi/d+gR7gq92KwkCK82DF6QQgWYQjIBPg4hOnpDa8E/nbfH
ODt0cK9YO9SFbzsyb4fzQxLMM2AxZomjkjD2h/vhLHoFqtIGylDWx8mo7qUPrQRxVNiiUo6oQV7X
K+H4atnN1hxaBykW6FShRJRlZyem3evNMfEOaXP/+bYvC19XVBLanIdsm6uksF0XtGyP6XgcHxPU
u8r9f/q8Jvx4qQN1mkx8vreflEMbrQTilV+vzXWWs5mIMsAfVcfnG+nO36Px8pZfzysATinuc7Lw
65OkaD3bVMcj9I/5fffa/ArriLH/+3nh1yeq6XWexedHRLrs93r0PpRW4u7CANE/R8PBTIU0B8fL
ATKR0w6jvJSPYe1t0sfRWQvsC9ttbtDjju1w7aVAcmmgyQe16MdAPqIijjyVBlUjFG/9GtR4yQ+s
KDBi6ZBLX90SHant2NnyMTVRuUQXceUEXHLj/Puz/bOFNHSwzCH7KR+RNkrDlyy/m8KVHIjyZzUK
cYMWU26c7DfaNO05EJ8ZyaPIDgNPm6AXyIfnyhmVPblkFBed8ceIDICpl99qQ/ql9QHMjg4wfqOq
XSmy/1VjlAo4fPqfamJpj5Wle/oWUEv7EkqobKu9FW3lGqk+I3zSmmLaB0Uu0WUaOu+CHGpweRjD
rWfaiNsrUYCMTfZ7stN615RFfCjQHngO6iD8WUgpFKKxLvekyiQnR4xHR6BoQry7C2a5oiQb6PoJ
oaKOBlM71F2p/9K1uP7cacpPujOHDdnjyE0MLgOPcIrvHKvc9TZUc/vKKjNKt2XWQPsvj/to9CXX
aFLtjr6Yfu+k6LKUkwTo0wy85ktQI+GnN6OyC+G4+ho3bVMDwEv3vepvVX1Edifr1YCCv2E+8yyW
UH2Q0mM2ltbXeiR3XNly/jEJy2ZHk7y1702YxNWig+s1SGo49sfpp69rHSQbcMrEKQzUNgme7aAj
91zmEex+YINpFwdZVkEWsLFTpbuLUh1K2lSl415y1HulDNKPg1ZMKB77hrdFk/VbOFkpsk8jgu0K
LOBjHX2p/AooVFmHH8ASIHpkh9NDUpaIeURB8d5JlPRzZ0/yfoJFCtU/SrBoHzr7LkESwJy070mg
3PeV1G+1XBs2UhoV206Lj20ZofHqg9ah/SOGadH4ainWl3RC/qQHUbAZRvhJR0rKGzUL7uUh/6yZ
3Ury4HrjcFchkFHGZnNeg5wnsJlFF+pHTUen17vTQxT2/n1tGL60IW7Ovi2rysQG/K3Oc1C+Osrz
eW4LQNYAssLIerktba3Q8nywtKM5SI/1NkeP4Q2/nyw6t0c4oRwxCEs6+gaNb+pHn+uOrR7baMWD
OXBcBhY8ODMgBJZOHyRfGQydC8mvxNYQ+/BRlZhLyPvbnlzffDBE+VKl4KcAiZlXw1kE08qgGGK/
0o9x/NgPB837NI5fre7o5CuP9KVlpZhACBFopYFSfKSbHW1rPV1sxxzVtaB6jBoN3bpPt725Sj3w
8qS/gHnXNa6LojdSo8Im3AzaUZ2bvyyEG4bnUn9Q2k85mijqirXrIwzSQwpbPEgVx+ayfTl2dS73
jdz2ylErYcd+6Vauieri9/ku7XKcMFzmLr+vjJpTTmanHHOojxCYdcbfcQmffJVvPdTR0ZGzkWTZ
I7EdlU+97G+lGu5yOneM6l2P7FdpVigVHJXsuW+eDXOjji+6tYJiXJpWinz/+xvpUbz8jVPd2prv
MAZh9FJOEOAASFq5/y8NAz2DGvgDbgpXHEeJCTl81FfqUVbu5fHd9HJ7zVzhThUWzZ8EnzEDwiB0
uHShp2EelnCFlanLqPNCFK0iIVbW6KgjrxR4+7B4Sgr7Tgl/eaEDTdG3PLu35PcjonS3f8q1p/Su
gNyjk5SngSHuEcucbLPmHUlduNqiu16t3B2vo8rl92f7Z5u9ULowqumPcMfyd69ZiH6wepIHG+Hp
/+bIvGrODCWlp+lFjyENYEqnIgE5rQzVoiuM04yp1MmtC5Mmmd5gFaNluCb69lE5npqieFB6+yXS
tLvbzlwvccqy7EEipEX+3hYu9aEuQzfeZaZLpvs5L4eX1kD0JvHWusyXZv/cjpDtqHK/cZIkN91W
+gKFzmacXlstYqHDMQ7NwUz1ZF/148RO3+te6BluiUCMA6e2vDIrS0Pl8GaQudHPlL3CwZsFUZpM
nDYuOhwopWrIZSCVGv66PSFLAwWMYW7ysrl9i9BBSRrGKYZTz3UqLsIbyXRW3Fg2wBEyE+dhSAzs
fhKZqHobbjTE7+Ko/hibaxmHBRPWjH2krkBhiJTD5Q7pPDOX7baXXcv6kAQf5JU1u/h55nru4gGV
KJI9Sb5ZBq3Wye6IcmCnPzS5uTJG10ctMMczC0L+z+sLqZE9HAh0pCfuJO8HRM1by3yJ1aekX0Po
LCysc2vijCSeX9dGMchuq+fPpa/9oJ/zcfTXGuHnqHF57bpwyhFmxemyLqhlnMq8T2F9lMP3qkNR
K69RCNndXsRXuUFy5EQT7itkzXWKdJcLwCq7Mde7GFPOQ5o9jOmXSU2hSO0OoX9sGvsuq1eO6kXn
TIi5YDQxWHhzSD0LynrcT6UlpbI7OWAe4w9x8MkrP/J63ChrR/b1dHH9ppPcJsc987IK0VlVC7+U
Y286QgsdogePYu1al9WiCepMHAEy6B+xHS4wskBXymmCjPzAA7KL71c7eK7PGApKsE46XGvIpoq3
SR+AdAHSejqC+t0q1V0sPQPsy4bXgvZ5bF3YESYGtlK6P2JzOipIKf6c6pWdeh0LZMidNNRFqAXT
liastDCPELORKutIsWGC234NX7b2ffVyXSHf25BqgeISuVugpMhg6CvXiavSPSPE5QywoEEVdgYw
XZoYmkANYjPyjqWuI/OgDmr/o0/zeqfTmITmryY3iACq0uM0cW7axqk1g0/qaH+8vWevPWXPztcz
un/hgxFZ+qzUBrZjNrKrVO+dAq2K0Vvx9HrJXVoQouqoj2qrNjVxzkeBwB+/RCYiGZ6x6RX/+21n
rjcQdF8zXQYnNc8XMXnPoRSZfhkqrmXf++qumDbOynCtWRBmzQAADcAmUNzGQv8mu6+9XTGueLE0
JedeCHsny5wJJDc2EHa3RkRqVl76iz6w/KgOkN+7euP5I0lE0k2KO+nf9eQJXSunW0kjLroAmn7e
naQrxOID0t250wWZ4hboSnf3Ngmp2zO9ZkBYVGomx0ba1IrbG1/au2btXLlixp7LvfpfB1ThuqQn
dPGqbck819m7kgJwYfQ/osA+xl72yEF3b9rl1pyygzc0X7JSv1fgOO6i8UfRWWjvDvCblLumDtGV
KV7Z0fznp/F4BCNF5LuiNRl7lKaMwlFQQt3b/o4GwjcM7d/vi/cSH2GK0UOrCtKfQxQ+kAF8w/dp
KaGHgBTzVTGH9HsCPbHK7zc/2c3HT7e/vri4bQIr/5q7YYUNak5OMlaZr7qOVoI6GDZtH+z7vtvd
NrN0VZw7bxzuA4oFq+Vl9Fbb2tD8WpZdfYweLAhzlMx4kJt+V2ZKvRmH8jvkySsTsxRIz20Kh17t
W2XlJ9j0QxV9v4cpe6dqJfqra5X2xTE8c044/ZKgT2yrmWS3o83bML75EPtN+cpErXkjvKucrtOM
UsJIPwTvQ3bJWJCmUPoDUPWVyfpTeBHvwOcjN0eTs2tiGreWN3ajPL+sd0jtZuj+pMjwGITvNnYd
tONTJIKz6ms+fB7r+2qtRWDJWUOWuRND40DWa15OZz+gkbNJC0qNtwuywe0Hh0Q4en/23esXpTH3
K0JVq/MPwYqe14iKhLjZB+/j6EPVvJe6j+b4Cf6NvVx/uW3sD5G1OKjn1oQQHJWaNww91hxZ2ZZD
spUrk0aR7/Hog5dDnIezyxiDO68yNo5abDTUtmvUxuLw39Lo7vOQureaQ2FkUAj4Zo39Ru7G/TAk
O8WGFAgNTxORhUlixMwPqsrHDGXj+1+jrt9VXrmRWh1h5J8ygsi2XG5ThAQTZL/z420/lx41Z26K
JwGFKduUZjcVHT2zX5r3EFs82XwqMc2m0P2HaS1/vbT9zi0K+zyw1TD0SvY5FaRdVcYHp9QPStl8
vO3Y4pr8u1pUYZc3RlSbScwGbMa7rH9B9DAv77U1YPviSXrujbDPtbIdClnm2T6FIaLaw52TxXd5
Zd+Zw3Sfxf0HI0vumiR70SFWbhN0ptByj/zqvnGUTWD2hxY19VFPaZy3hpWb0BWpxnyWgpqFAJHd
MksmXe7LPiycmmZNdkzymOf3ToZkdf9JQd2lehor+KL6pzytHoMSzV/ntS21onHhRWnHbQgpJvNc
1fv4MZL2t+d36W2MkohD0YWwBlv/pW+mlqVSXeObnPyugeUajfIwNN+04XsQrCEoFo5Dm+1HBxev
CCr4wjjGcefUkhPJbujt4/xO/k0vzqghLf3RXwMWLpniks/9fu5ANFUhyAVJLDtmwJO/MZCeN+MP
mR0eRy3/FnvVQQvprJTGlbi6sCFJaOAZq4XioYiZNYs+qLw04DxE/D3aGcH21ah01sKFCWEzkq+D
0EvHKwnVXKX8Agptc3s5rDkh7ENQpgNSvUwRtQHE7E+0c29Wa3zzQSqcCRduCAdtkkl9r44Y8eJT
jXbvWg/LohOgJVnObFtLhNL4bRublUSGSY3u2+C+b+vt4AW714+UDXgSETi6HK4qoeakmHXoaJPb
Wua3uE8Q4JF/lYa0crAs+QLR5ozR4h9XiWWADoM5pNaE0uFTKYWbbPyYNyuFoIUYT87qrw1hPqSs
xMnZFXoB4QiiWQ0ZW+UJ/fQ3DNmZndnXs/tNkvVZ5MBb4kr6Pqi3Dhwja9FyIZyR45cptQKKnsut
lyYGcv8Q+TmT6ysP4/BoVrvuc7/WZbA4J8AbSZHPSIGrDFzVmIHVyZM7KoeqOlTZoVjLki9dRrkR
0TRB0yhNd2IKLo4trp72OLp5oXyrnXAzgsWYQvMF/q9D1zYHvSj3tde+GGbyYIHxKJtup1bayiqf
p17YqvwMCuTkaVFbERuhZaeTaFfVRtfcRkm81ad8e3tNLKy9CwPC2tNaP62C1BqRCnpX6D/qREYH
+1Fa40db8gOImvFHxIqav7D0vNovOopAozshmrlx1vq1FvJ04P1nCgQdEicdNtnLdRenigffmz+5
li9/KGeCOetdEk3bUjH3o/JseihyGy+y9W8hHW4P4FVrLXFubnZhjpifGQFwaTpD97WOp1hzU3A1
O68s9xWCqxzkNB7EfvGrrq2ffdXuTIM8cawHK32oSxOIwiNokFlzgLf6pXkI4GKyLLLm1uZdY/9r
oRhMP7O2EqIW9jU49VmpBaIvkrrz389CRwe6cCpjRXOj5Cltql01hpt6+J3lzrb3V+57ix5ZIBug
tjNJSwlPFjVJYQtsNd21+w+ompnth0SRNg1teLdnbskOSExgKAApFlIclaoHSTJgJ6r3uvEI07rW
bhK002/bWVr7Z3ZE4GpNud7q8l53e/vZQvyQt+x/MyDcIamHgQvSMCDHiDe6+VrFaGnyTY1Tlgw4
S1ycfPR3KeDksu4mRTI8UOBNn4JMzg6ppA67pJCKfTqF+f62UwtBnmBB3xpd1qRudOEGmRoeBPxS
b7h581QiuZk9Kc3rc3SY4GD/I0AE0OJyURexJAcS4ibuFI1fVW34MmnK/W0vFuf+zIQQHPrYD6ZG
xkSo13vFRo38DTnWCyfmVX62M9PQbkLTzA03iT6i062ebjuwcJF3yNOhVTszCl69vUJlCsKsUHQX
XmvDe4fkvGPeRfE7G23xNZTI4pSf2RKCDF3PekeLj+5mrbpJkFIsdi15g9sOLc7ImRFhXbVtNUb1
HyPN9heUPG/4Or0XdCjPyrTi1cQLw3pQ/YC9HjaPIDt2MC+8ZdWemRAcsHpVzqQy1N08yO13UHaH
73s/XqM0X9rzFsUHc9aFmpkHLpfVkOuRXVkZVqALs0GA2v5PpaITot350vCGUaMKgZoSxU7YkoQA
Zo3FIDlFoaPmfF9E92/YgxxbRHlePcpVDS/WzCRNFZ/wmGyk7/Bf3J7ypVV7/nlhA2Z5a47hPB+z
tkW8baonW1/pTVjIbnEP/euBsDEgDvP6LsUDPzuAV0dHK0DnUdrbPxAlGdYAFmsOCQtMMtLULyqs
aYW9Hc3nHhCwlR9uj9ri+gJZZ82YADpRhEOeRmm9ybRIdx2au8ex2PrGj6H83FikDMevt20tHfQz
5oVurpktV4Qz5qxkRy5Yy3RnoGP/2eyknZV9bF5LKPRnw5/ZEQbOQ088KVXsILCiPQ5qme78kdPx
tjdLAYzUCsKLQLDn4t3lzsydui/iIdbdYXixg33Yrly/lr8/q4WTSqG7StiMeTxwxTYm3TWCQ5Eg
XbHy+5eWlw3EmM60eUmLtR9gKTTfF4Xqav1dm91RG4mTFST50oSfmxC2JKWRPqHjRnWDDjLh3aA+
5sE2fq3C5jzdf7Rw575jgL+zo2cnbzv5doUAlOrGTVltonYatmocrDU1L/rCgwlqXe5gvDIurdi+
kedWGKqu6tAb5iTOLi6bapMZ+V6yX98ghkugXekOnOneRWWx3vMlM1eoyxnpNvjSrT3TFn1B7YhN
CDr+SrRSrSpnGpVYda3R9z5b6aDtq7xKQyRZdGnrGL3xhtBPupMc5ExcddWz1E9SDh9jDSmW/mQV
z8ZbnhB8d5b+mNtRjXkvnS2B0TD8CCyd6ob5uzJ48YJfABQ33fTq1t15qREkeQ/JoCfFtIpUmnbt
NSYYIGnaypO5q219aznj7nZoWQrKpE/Js6MJSSuG4I7RtT65Waa/z5yD1Y3fWq/4rvZqvVEVz96k
arEGO1mzKOwh6APNKG2x2Br/BPanJL3zkrus+6Q5K2fAUlTjSQm/Edg3rn9CVLOUTmlkQwLrAB7d
6r8F3sq1bGltnxtQL5cCVAOJPnUYsKqH0NkX04NePyjhyrG5dBM4tyJEAyWr7SjNGS/w4NNw578D
hNRbhxDyst/emozRojGWtUPeCayoyOZRFJLaaBLbNeyi5EH3i+ZjJNcW74BUeQhLOgJZ6jP2JbYi
GabiYa0kPB+YYvaLGyEAAY2qrCF2u4xFYqspjPBuIrVPqdW4saEdhpqyopUHhzbIn5ywfsPxdG5T
ODv8EpTxKCWEwGpf/cyi+3ztwri4FMH2zfWemVFPWPOpgRyfMwfZzjg29XMwPNzexfP//3rU/n5f
8CCJ1TRP5Uh1SZMh1fGzok/sDQgr7up/bcz7+izwpWM01U6Hjdrj2BuM6QsbQN2EeffltjNrgyXc
qYhIbaSYbCtgQIe8SbdGtIYSWRsv4SraS300IA6guBzz4cbr0q0fqXeSYbu3XVmMEFDG8Qjhv66w
qWk3ajQNWgora+e/l+Rt9X5YY8NY9OXMhjBcFi3+kkS6EtjOt2C4a5T7tvt9241FEzCegEmb/y3W
2RIn47WZM1xq8ph5/+R6uJH7NarXNSNCNE3oYW+j1lNcwNebzvggV86mHdeO78XFdeaKEE2jtgxT
zcCKKr1YMNe+PhsAgxv9Q+RnSWDJImyT5tQOhnyD3Czdk9V3SNdX3p7XDkDmIQMDA2I256Dnv59t
w0lWQQdIpGWHd1NhbrIm2t6e7CUDFIop5gA6hfxE2BseEu9U8gweA5G8t4d4G0wrb9vrXUGBmF42
KFpmEVhbyNyjwjRVzUByUStG/8nvlU/0oAMGS/KjU601Tl9fN0hjUmtHRYfbOxwil+Ple31sxm2q
u/TyTvE/1bSjTV72v2mvr9vApvjHBghOMozz+j6bmLoaAyesGt313g/mo5ethPilaSGZgRyLzHUd
TsXLzw+NWndGxBtNjt+Rnwnr0+unfW7WAR5OkuqKQbjKOs+QQtqo6nGbdOharoTC6+0NCStFQko1
c7+vKMcbWMlgR04w9wNR17oPzQ0tpq92QYGrQOapYaCRLD5l0NxyihJUuqukg/KxCJ3+mzQE+v1t
KwvYFPJ8FH3mcidNv4awQZwM7GdDb7krQTvZtNUGvqjvQ9Zveyvd2kN6qMLHrPlH9typ+Jm0K5tn
YR1AIU2DChASg8KMYB26lcI3dEl27zxdPuShunLdXNic598Xy2pTPvmtrAJyHpXxjk6YPargG82g
xRWoyu2RXHKFJa2D6AXoTorhckkbxVRJecbJpdfj/hkez/2rv68qDBPE8oaMXpJwoih6FuVhT5lO
sv/p3LZ8/Y6ZG2pY1UgYkawTZgI+iVTRAcO4drAt+s/66y9cVID/fv+qiOQnmWVWtgZq8PeYP0UD
uYBhZbYXpoCUjK7OsIo5WSZMQWVkIe2ovebGbMjwW62/PrNI6ZBq9vyYZdeLRNIyDdJNU0SdK/HI
o6f8d+jvbs/y9YLFArl3U5m5w23xyeIHXtIV6K9SDfnUTO919S4q/62blSvQ9UBhhVGCHOqPhIAQ
3a3WoM3QkjpXS/K7TpM3srFiYdGPMwvz38/OjwLYvBIPWPC5w1fSToN5yAoelOT1qffZFe4PIKZI
LomZhUZR02RAvcPt0EUjJ/CriZ2ft+fkOthfmphH88wXI4q7SPHkzpX79FGr4oekyH9UibfSZXb9
WITuCqI2FYybDZWx8MIvx0pSCrBHbqL965iupc301vsKviBtopNlraV1yRyZBNgs52h11QYmyVMW
G4bWuErzkBkvnXNv+kC24o+9/70OP75+CMGi8FYkWX6tfFAbTUyCUGrccroPLDeJUXZYOUqWZokt
D47BWdIlgFtITdoybt0g0jeVeciUj970+Q1uoF9ISoHWuSuhpboN8xjWMsYs2erDTlc2xhrT+ZIb
5pzCJOXH6S7WFSjodgHyZx216o+NAzWw/EFfo4pasmGDC+LxY2gzB9nlgo6qFn0Cy+qJxRTcC3S1
tOCxMOyH26O1FGVsC6Y+9MBgqr2KZVPRlumYDK7Xxnt9ihERWGuXX/bkrwnhuRjJSlxNEiYkG/ZK
+zOt4JtIWSkoLMUyOL9ZV6R8r4mjqiBWB69kuPzhmxLeDdFjMW1hkrk9WtdXe67ZZ1aEiGnXlZVW
OVaS6EmXhoPig8fKk60U/NT8f2/bWpwZlheccIBUFogbWgcpnHpwHUTRo+ZXtZbCWRyyMwPCvBja
GKuRVw1upXwe8kcvelCDT0GwssAWUFMolnIfQt173o6mMGaZ11R2MmassOhLLn2O22MVV3vdSTa9
j2Jmnm0l9bFSn6q2XLlqLODrMD0DI3h+c0kXq0y2bwdRZ6m9K5fE6Tz65DQALB3tJYqzl8nW9tpk
bsNEf4zC8F6HWX8q64fJrP65PZNLq4bLDtceas9wBAuHxlhEVcb89q5aa+hn0gMdQ0gVAXF/qtcU
A5Y227kt4QYa5ardJr7du151p5iPY/gjXM2bzKHnMvc3D+tff4QrnKn1IPkRryCD/66R3hfapi93
ZvNY5HdF/Aiv0u3hW9oI5+bmv58d7eqYG4E8Ys6xok1QoAWzcqgvbQQHMoQZiAlES4yBuTd0hTL2
xI4sDLewmz0DYX/Icu8rBB8/bjuzuBZ4x83nBv0/4pvd7pPYnrypd832u5XezxTW7QC1h7qrm3R3
29biwNHerZgzQSe93pcD56RaBH2NP7jF18j7pK/RXC0ug7PPC8sgQXDX7nI+LxcvWRvsLB/2SnXT
m+qG2mGK/rksvbrmOrdM8bSaGXmu31daFYTkaf3c1fNPTq8ifb4PfW1bhJ9fO3Jz1sOgpQBuFEp7
wpKDvC9rO13J3Hxjjv7W4T+3DVwvAz5O8YvKLbeIK9YV6EuzIZrGzA3uaCYxf6MSpir7NQXD62Aw
W/nT2otaPFmKywVAe2UwhR1WYihSN7BhbdaK4NdL7MKC+HbPY6SI7dmCYt8lHOtrWm2L34eHg6wH
VUlbnIig1uq2oAmaC+Mx3Wr+Soroeufz8zlcdSAOtEGLKaK81iQL7qnMJf9UKu9yHkGBNW6sJl+J
YUszoSGYC2/EDD0St/3QQ4NoBHFGU8fJilwr269SQl6/FWBb/x/OrrS3cVzZ/iIB2pevkrfESRzF
nXS6vwi9pLVLpKj917/D9H0zNi2Y8GBwLwY3uCqTLBZrOXUKxRI+Jg21NDE50PSWkyf9UIfW2PiD
R3w2v1vA+qsxW2NwtN+7Mszp0u6dSLxIF3RRnqPTsAbmlK51q7nrWrv2y3Z8zEgka3ld2kF07SPd
xg0AeATOdbm1M8+qTLUKMzX9qo9ZOIKA0QIl5fWLuaRwPM/F8aCg3zAFm2lmlVt2qYObP1f+3ZTc
njFEFg9hAxxuFD0vRq+Ug8tUaihVCFaMjzKO/mAIiIxNfCFfyIUg3sbUPPyLiEXyiihHk1JWh2X1
xCzTr+YJ4xHGtVrfpe5r3T/NnQbMTQ2qiUPVbq7v4JJpOxUuuJVJq064AHmNfvnpQWNt7Bdxt1P1
ZofZF89tPv66Lm9JMVA8BjQdZXdNExvO4MJmLptiFiZo23XQLKhNOypjLFxSi1MhfNEnPsjc5R1L
Rwip1JVCfVlT8PXPoxR9/nmMEzAjpcDsV6PfqBsmGwoq+7zggFLQgJo9/7yLprV1duscFQ1pPBWh
I+wnbBzy7cKvn4yuj9qyCS0/Hdemsrp+wAu/HhNNkDLkCTeM2uIKcLL3iVc0c1RNBNDK2Gf911ri
ni9+n/d3ocQBCJQnXPlGibIxa/D9iLyVWwwtu/3n42nh7YL8Wlx0pUQaJkaBAzX0umRjq806N29n
1uOlJs4dg6wKXD3BNhYDYRR5PBJm8Y+2T31Y4OtrWLhjZwKEE3ay3JlmCwK88auLCcLkTTqVesFs
nIkQTjljfTJY7UDCCUPyems7RivP2j9Uxvv1pSw8WiBCB3gaWXS8kqLH0qIipSUu5Ax2FoDAqczZ
OjZsf6ja9XVJCw8yoJMAbaF5EGloMeupU8wJqRwLziqN3sfGpJzWNkSF9auu0o3TpUeSzRKA0OJB
uUChYgQQjL/oBExa2qoFupTC0S7RAjWi4kVjZ595KpV4NEu3BoVn9AKBURxdY4KZn2pCs2rUaQgm
+elLNfyHz4N1BeBNzkB90fDkRXlRujYuZUw0co9ok7y4PZP1fywt4lQKV5YT01J3+VArGdfrxN3q
yH3nFpWcyIIItBOgKAQvH0B3kULUtCMt6WO9DdXvI7sfK0nPlOzzwjHMFPYsSfH5zl4lz7O6va7D
i59HTQh08hwWKtb+bdPIgJbG5+PvZvfNUGSx/YK+upyFmY8+APBQtL0ZcRWaTEUXqgqvamZ+Ua8c
GZ5taRGcyJzD8ninuPC6Oqmq9HQouxAM30G+jlIZj82CTUEZG3UN5ER4ml44hLpOy6Szojac7P1I
7tNxjxmHrbm6fhZLewUAEjLbmobXRBy15bWMxpmCvZrm0o+rD6Z/6MqtQ6GgqTjsf4S4wlPSA9hT
2z32ilnvNOgqyVu7sAbg3pCSAMyJ32t+VCcXbkS7VdOpGljio22mB80sCehk3+d/P/m+RlS3rC18
n7T3ivdlMIKZvFw/hoWHCkkPW0NuHsnMi2PQk9LTRjdvQ4YTbrRpZervrHoZq5e4+3pd1ILi8kka
LsC46EK+SAGrrNG6sSJN+K55YTFJ9ury68BcYBguIEOAR1ykJTvmWa2eqmbYbAy2i1pJz+jC5+EN
4gniAwI57EY4ilm3SFKNBix47Ddg0LDXt+4O8vyc6dFBf91CU6qqOGNmTcDZxB/3ffL79q/zriQg
eeApXHBrFT1tNS3rrXB6LNgTBrLd/HkO10JHLYIhBJqCoppG4QzU6UBOVegbo5rfQC0lKbZdWiUb
IECoKBxPpL/FtGZWWSw1Kw3wycZPrKDxVlGzs7qbXUPeDo0iOCeShAfNr8vJjZtSBHxlN2ihjZkO
vfczc9RNhTlo17fr8l5DCh5QTuUF8yS2QVCTjm6kUB1YnsGvnTskHVTz5jQwZCAqB4u0AzZJsQki
H0sdtPczGgdm96EfUXVJcucJiWfAjlEruL6ghduBdA2nJ0TMitBDeDJcN04KJWJK6PhV8zWJ3q5/
fmG/0Pzi8fHsgA9gMeengm5al2qUuEBVt69dHkGI4Xua8npdzNIqTsUIoVNaWOZUOtQNS732tdnv
R8mZLAiwUTZCghQVnMtekc5uvbTQcAvN5pf+Rc8lv5/v8nklg884AB6IpxgROfFtPFHeCMN27arW
rbAsfsXthryr9cOob9R5k45/bt4qnDfn91BRRb8gJ9BcxtKcGkCjrdX4PpNNrF3aKPBhwOCiLRRl
DMHHmS0jmXtVsUMMc8zIrpWlkmXfFxTKTdVsUrXUCbVjE6GMG8vmTy9YK/g0SO8BRwdwkCEcBViD
vMqpYzCy5UAdsbtyGtA/t/ec28Eo6PfHcAvELuhBAbL1/MyzXCnZRKgasvusf46mm/39888LG9Xr
mHKi5OA4zX0nwgwIiSFcOIezXy/cOGKkjVqO+HxqrXLPTzJJHZ1vs3AjwAID8IQDM4heJsGc06yz
5izO5rDsXjr72cy/j5nENi0tAXSVaCrEnYO5FU4azYo9VeoG8PHM9ZlDA1bKgtPFVSCagJ+pAQom
usqJqeazXWTg7NRjPx/DNM8CNv+8+UYDkQP2ZFBz4B+xxxBpHQwibyM1dDsDiP4q6BtZtnhxHai1
wltG9Ry4wnNd7TI2Z6h+4nHV7+McfB/zYdBlBM0LN4/nKOBLoUaEWyGcBwZgRVmUg6lJrf7U+kOU
3EXKxpMNL1k49TMp/FecmFokhTHZgyZqaFgftfqcR5vrp7GwVZi7ooFFGQOreAFE+D6S3kObVSB2
BLxETZrAwBgDlChvv39wOT2kPDjA8wJSwMqOtUlfqGGr6ltqjk9540g8qgWyF3QQ824o8EFxzlyh
bAddA6Fg0oB83mCJ3wz6uiutxJ8jsmsQ5qtaDyYRcnTMbm2XoIS+vpFLB4WZlJjnjJAApKaCAaMY
Y6MqnF2pUV6t6dGLZTH/ogBgGvEIgpsV53V+Ui2mGyugZZ1DO3MejL59irxeEjh90recmDEM0wTp
M/gk4MeBDeoiZzxgbyltBvfQ5awPzLRLfIzO2bM4VfxZn59BEv9lshsWkEIb/EFtj8wo0m3WJVWA
QRJgYsr1KmjxZvt1kkFbC3Pda/pP0seaZL8Fxb34qcLFKFKbuWnfuYcew1gxkfzD8NrtWNaSLRF2
/X9iQJPOUauXaP6+Rs+Cgl63g0nZusrAEEMHydshKu5fGXA4sfm8w1fs2mkRH+h9BBnDSL4m4Nfx
W7Pc5w44EXojee5q5weaC3dF1mKgjkz64j6eCBdexq5yazf3UvegTtbeGDEQzZq2ymjKFsn1X1Qt
XEHoFGiLEWAJhianplLh0tsHS332qno1RxgtFRr5K2bPrBSt8CPdCzQ73raaDDUgWOrP/UWgi2cT
hQQeu5/fHKWIzZbpEK0Tsh8j69nxmo1Ze6vRqj6uW4HFszyVJWznlFFFazvPPoB7YqXPxtdE9/ZR
aj/p1fyFVPGrqzZPStcEGaK91XXhS7qKpASS5p8rFVG2SRJFrZ4p9iEZ9+zVuJGS5+82nnxeWJoa
oaCUJfi8SXN/Y+G/bv35eEdhdwDbwyFddIVQfH2IxsE51OR31aJLo0tue4WwAkhA1AjuQz48Vgy6
m8lqJ8fp7UMOyMWdLms4ubxK558XglN70us49/B5I1G+VXr7ZBggH6A2ufsPG4WKIc4C+SfUq8/1
OTNmXafxZB9mr/WzIvHz39cF8Kfk/K5iIQiCkX0HvlUTC+EKG3KABjr7YJfbGN0kdP4+Aq7Wk73h
0puV9lyWsGl5OjIyKMw+uGhjqTGsMikluX7ZagS/IGHoYUtsrMZsH9oMo/myN+Y9dhN8hEw2YPTy
CnJ4kgNeA4wB5LPuz49mLpw2QXrNPgBW/0AjbzsPX66fjeYsqZkJGD2eBQfZebHBLFYmd2zNKX6e
eqd+GpQMMyQNmyJz7qlvZT00+0LTvqALm7cDWSxQiqR80umU7R28KauyLa272UrVtYK5YqvRralv
R1YWwCn6Sm2WrLKRxncMABjfVhMtSJw2DcySvI4Kte6SNML4TE0bdmaZ2EFDvD5E2NKiauZ9qG27
jy3m3WV9AYAqdVuQTEeej88zEKAPzluD9/O+GubDRMoPYEvt+8Tz5k3cuTq+oGtBbZB2VZuOEpB4
tjeunvxMxvRVcaJfEWalrtCkYq+VvOo3U1VjkAwp4v0QV1/QzvmzUNDrXrWz6zt2n/hgRnudXfqB
+mjvNzmtAi9ibOe6tXWvu7MbzHRyEeC0P0Yj2vdDDxLzxP02RsrvqCtHnw1GFnTUfGtj4wUtDDlW
RN2NV0/xNlY8xTdMpwnKoXF3ej31gTN2+T1FyTpn43sWR69llb0rxoxZJAXTdhhXWtznnocR0hQd
xqWee+u2NkvfqKMvHW3papwrNOzS1vEVXO+HOM7L+7lP2b7qrCb3I9obftvX0wG9DeVDZGJoqVWy
PGhSCwwQw/AramdzYyXZz3HCqFCoAHjF0RPsV4P9Bwmh5wyJuqAzAWHx5ga4s8b542jVQ1UrAIBM
yIE4oLOEq76HUci2BNNI/ZgpP4dx+KmmyEU3mVcCAaOaqzkd6pURccqpPnkHwOhdwaPvmxO0Q2el
gYmtTeGD0UsP9DRJ1lU/Ye701D1Njk5e2Njdl05tBHVfmStrblLfjNMQ9BrPSL/R+4TZ+n7mrU5j
MdRBhYEnvkb670M5/rAoKsA0swOgwx5J2o4BwVj7gDrmO7HGJMAob9Of0B0XOmrUB3MaeZvYGIo9
sj8gmALC6/qFXDIvfKIWqnHoBcDjdX7lnRYjS01MYnmOemujT9EGEQKYjHqALnQPfPz9bZmSz0cM
KTE89CBGxLwZwZHqiKOwrLXi585pQfNXbbzRfrq+pCULw5sm0UAOeAT+OV9SPI9pD2qu+NkEvzwo
rZIHNc7CTEt21+UsWUsXbUGI0bEaVAzO5fRZUhpOHUUHZs8/MXm38Fstuq2e8rldSO5BChjKYTWF
4ylIXBkEGeNDnuu+bqBUqrxdXwX/gvhankj4dAlPQnQNPcvwLDrlwOb0MM3tKyktTIgv812VqEeE
FS9246y0TEabsnRKaDni7zPKqCgzn+9ens2ulTokOoxOscmKH6TN15kng2BeOs/AQPPeI5SLOI2O
IAX3y+jUco4OfK5zzl6H6odqp35h3xxocTm8PQjQUo7wPV8NwWRsZrM8OkTF2sgfc3K7nwHGLADe
NKg1Knd8N09OCd2tKaDJXnToyheMyShfriuB2K/B9QzfB8iSFw5Q4Bf3SZk9t4pS5QB7oB96uzeC
ZGIfjGj6ZsY8lcfOyAHtZqULnJFhbDPN6p4AtUn/yzqBDUA4ia1EKet8ncOM6auVniuHnq2cR0uW
Bv7MiAvaDlgWr6WjVfSy3FObzWDg90eHqU3IWk/tOWjqGrWeIrLhjGrF+zRU1UqvKFBztkOCpsdg
H5KqFoxylPxu1TzZYLowCUy4MUEM+rfNSDGFrNaULqCJjdHMTovmsG7C21or8bog3Z8UoKa5YGhk
mPHU2bWrrzFGKl3nhjsGIIWR4WjEoQv8OAExB7ENj6VgNwR1ie2xd1ifQu0b4CNVPKbJjFLNL3uq
/E7b9RivgJncflHd0+5bnSer0vld6o2vY7K6i1Gxiv6umYXElukLbw14znE5OLAEuGjhcCOzmGyt
1LyDHT+WrYnmHMf33MjPtSag1FhPs4IOmUOq3dXku4GUp4Nkgkm/oSMysKx5bWY/Y0bhtP2qPRt/
sPysV31Nf7Sz9yh78GoTJMkylrTPGoSgMvjVgPDBRqF25womuEWDWZdllnfI8WuqjKwTNLvQ+A/c
wJWugdD6rTLboLa+tuSxLh0c6rpvS19Ptoa6UcxqZVfJipXfLbsCk9E+y+9sK/KLsQvAaB6gpsm8
t8HczeP3vgUXkrKumigo8y/loGx17afkonNDJKyGP4yey3mJkYcTVuO6c9UmLDIPVqv5ffKksPsy
30+AcWp1kJG3ln6Y6V0Vb3I6+tdlL72XaH9BjIzxtkjbCjYGkN2YTRY8f8dPxghOrmzG6ZKxR3Ud
WBxMBkQEzvXvxEh2fR0hB8zi5yxq/VqdfceNA+LUfm5try9lIVHCOyuQdcYmAtQiJiscVrJUsdr4
2ShZwNRy62XjdkyifVI0a9ZWG1YOYWObPwBR+n1d9uI2nojmJ3y6SjQipyNgyc/25H6bLf0N2CEJ
iGBBBKykxVOGYOMxXVEEOEe1xHKjQ+LN67hwwtRWJE7asghUHzw+r+8y3Q0rMSMyUw4GDEBdZAGV
eGefSAdB07GIfySImM8hJsVQKAkcG8MJko6sR03P/dpwnsvZCgxavOSztjWd7rm33P00eLscLUUj
OCJac1jT1F73s+eP+o1ESn+fWmAAOFkhb3ARbqBmUZrFmosnjjwiiQZSRJ/K6pELlpbP90PDGXgj
0IApHGDRWMNEVE05TN1LpL5WRbHSAQadPWtTTi/X9XHBkQOciHcrA0eN/JRw6+zcHEDvUMTPKcFJ
0l8KuIlNciM36eeuQQyqxegAQ4lENB5dRRnat5TDOD1l2Y5KLpW2YDvgFABtAjg7CjzihUY2vma9
PigHmznOZm6LeJ2lhvZHG0vlPu5MZWvOTrFCn8hPlaHAO3dGtFY6UNgVbHQ/ykLT1zlB/+XY1vVL
2cydJHBa3Gbem4IyOXInYqCWYY7RoBfYAGZ8ie04MDCqfeo7iWFb3IZ/pThCnRz8dDlugaUcVA26
E2Tfu2GfZbentFCgtQEQA18YvCjhLFWtqM25qpRDnUYFrGffgJnXLVctulbBaxsZu9aMm83taopc
HRw/5Gd5dHhuNuciHhBa18pBsTOfzMiveH+0QcZzyfN9otEB9A2eussztWLu0SxzUqYES7OLCMMo
QCdIs1VqNjsHQwYG7X6WjRORCeR/P3kNCrPWiVVgWTl9yLvHdjoSi/iO9wZmpdLsguubuCgNyCUM
9OKMoWKZ0Bg0L2ME4ahebWnyqCFV4PlbE3VKVTYaYEEUYhIgs3hSnWfVhYXNmM8ZqYjc6mrY6i3d
Kmn10EfGlkTwwElzD99d4qAuvEmnIkXlb4a0rBN3RHAw+3P71JXv13dP9n1BBQt4Dc5k4/tz7SO9
Wco425aePI5kg9nHOCkQnwluv2rlZl/VfXSwtNHXnVVcI2pZE+QZsYO/lcFeq6V37PJpzzxjZYEr
AwHh2zgMD7TWvimD93F9wYtniKgbdDlo3lNFJIM9jbqa1oi25mjTK5hnTO+VHqNKkmQ3xiCxwsDA
6wIXd/hEoLABRl+7KhtUxD0G+WHl3v0YOW/XRYj8Ap+xFQ+ugJrA8JOLlEw3aQTv6RQd4BOVtrer
Nec+z95rnwJ9MGyNCLMN5+Iu0+vfbm5uslI6XHvBSCOG4mhwVUcsKxqZqbeVERlw/AL0RpnKE3YZ
odyx7cPrS13wIqBNJg6O41UvUjQNQYSZ8xRNp1Yrs7DWrvYQj7/JZK76WXY3FhcFw4xoFRm1C+Cq
1rvq1NUNfE77pYhzvAgj5i8dZlC5OG3ojO+jy3z8/9Z95/k9q3wypQFD0KJUmClZYuZkggzP/MiL
BB5i28gyDyr5UpV5UCZbTf1Rj7u2QVA+GwGzMNI72imDHmTm3qH7VJ3wHiS+0h7qovTVaJuy7wXG
UMbDU5r+aNwpaMBPRvowGYfV9V1e0FkTqSmMJ+CULAAlnhs6EPoNTR+D2d+OnjvySCSHuOA3oIkO
Xg3CAOTBxFSAyfIezi+1Dp2W7su8XgNkgsmasl7JZTF8ATwmuphmhvwlanrwOw8VeXT1bNVGD7dO
o+E3D0v5VwbfyZO3boy7uWesA2cn5hVYzM+Mr7cfhcvRRFwK8OWC+QAtWTWOrWUddFAf+g67EWXz
uQBAruD0o7sGxS/B8TEqsCIyhMgHzN5rd+Wv//DrT74ubE/TwKh3Lb5O6JdKf3KZDImwYA84eB3z
ZUFMiMMQtsfrJqOPK2ofhtr5UzoJGGpG8iXTo9XkxLvRYrKe5iWBiA8BnbXB6HIBznYGfdD6DLrb
lKjYuajirg1SqRgnq0bPae4Mq9hyZXPLLu4jZwMBvxMsKywsMvvnWpam02y6dVeEqDg11ZtR/Lx+
TBc3Rfi+EJvpdq30PaFFmFRTf9fpmCVJVRbvrDiXOYcX+wdRyBjzuAxA6su+czdyqriDKCdOdmqG
erFn1wnqee2PTnF24OdZXV/bhRHnAsE58tlqiXBN0JAGs8lpldI8rOxHLfnR4AaldJfpx+tilraQ
t15xfKSNQeh83SeGQCV2Q8vey0ML6VyM3E6+EJft1XnuNtcFLa3H0DFQABhDULeIxpPOxhBHnp2H
JQrNfqKaOwTAQea1v4gu69xY0jswriL4RGoOmClB7wq9ROgyz3mo1+iFJb9o+/X6YvhDchab4HBO
BQiKl8VpYmaRmoO2Q/ttmvFXjKW+a+xiZykZGDDaX3pcPwE5b0mcsmW5QF+j1RfvgJjwiAiYDulk
5qFqE1+P3uyBrFrjO0pOZr8fVQxGkwWYi8dm/CNRHGHfuVUZNYqRh6P2UcLZVnsaxM6feJBY3CU9
RBMBvCNYKd4Oc66HvZLHeVc0MBV6HlSjE1qTF85DGlw/uCUxQBSB1RavEtpvBQ9hcKdIMzLCK/NO
8mLGs/XVTdkKOFcZL/+SwbAdDVkGJLxBCmicL2iyqrjQ5qgOp6YBjCHfxXV65w2l3zX3joy9bWlZ
IAlDGcZGzy9KZ+fCChO49q5kBCV72KThbapreG2yzbuIQaD1QGV9No1p4NUUzqi00O9rGEod0iLW
NpgdGwfKbG3cTPtt69kR/JFPBPSREkO4dJldVNRt+F1g49D42k8sFIa/MdXJILXVHzTlwZNkUGSf
5xfg5PMkTzuY2ZiE1B+yldNKfv3SyZz+emHP7Kxmil7j17vfawofuR8D+9YUMz+Wkw3ix3aygsxq
is7mK5jTtcKkUyVlGyRemcxsygbDpsJO3SlPGKx6/UYumTRwxaBPHfEReu2EDVIHtHejcYmErTJv
6/J+HDakfM/ql2rcWYCITzKBCxYNDx6YcHjjFbig+XpPtqtrRqPqwCgHKhLK9hFL3X0xV7NfW10M
YEqmSzRgUR74bi3eruhdmJyxmeuIog01rLxNdkTF+aNy19f30F64mXju4JuALQGz2cRNBI0Pygp9
UoUlwpHCd8dMCQaoDHBOAeYVPzeJsk4KTLIolTU18q0JqEq/6vFF51FtLfLRO4n+hSpJ8kESs31J
qgIzvia3MO7w4dG3CVg6SV+qD8AERb5NUdglVdr4dpLHd1FlDn5mGvMvRu3YBwbbM30r6okO8iQK
wFfVJDjUOhgrK7DneV3VY977em5Xm97upm2iqvMDIjflDn4peCtqPTtEfYHZKVM24H9Aan6Mt0rt
zLtBcdCSwibTbgLN6KM3t8XT56D50QyqCMO4C2JmoaqB9WRl1m4XRKSzdxEgO0jZt8YeZz/8Gr1y
+o5kmffUO535Wjsl2+aR5wTKZLrhiAblo2vATkfV0Ei0YeE2AUqJ1DOyS3x0n3hZnX4ELSkr8L51
Dx8l0yS57QVtw/RPYHaAbkB/tSe4PlaLBxujAMowNms/nb9r+WM63PfmjZ014HRDWZAjZ4EtwIMt
BjDZMHdN1KZg/ppGZGcfSOOuOibBii9sFt5qRA540xAjGYKblWhGNKikKcMSPTVHZ7o1SYk1gKsK
3ZGYzIAgUng168mamUYV7tO/DujxNBAUXb+YSwuwLE4pgzj+MiGBcYlqqiRVFaY0sLo3W1Ywknxf
LMwhQQ62lx7fN721t3ZtiW2WfV5QptjLI0ud8HlnbyDMlg3M4qZd8KLRQQjiCvTJIWMjWi02FTF4
Z0kRznYXMNLdGcYBPnVjpXfqreMrPxX2VJhw8UAcaZW5Vxdgyd+7lW/IAqmli8cr8Yjq0fKO1MT5
s2Lm5Wi7KJSGbbyuc+Z3GajctFW9ua5RC/4EOotUdBYhOEQzt3AkJrCelTeVZahZGIqR1Nt0cPZM
lXXbLosBggkDOEDVLR4NmWuWWVFahq6h7DGryKfgjvQNVbachdcfWRAeVEMLLjGMsTcDIqrGTTgp
AyAzaMgCw/mUPjbRk5216ApE9vFGzkWuCfyM4JajYqyBvvD8pDKzgtJpdRMmz0pZYbjdjaw4fwW4
4M9HgxZa3URvPKlTKP3YNmFvYZC6pwZoOLuuBQsXk3NhAe0HPVBB3Ha+hNLJGtepaxoaBBk836qO
17+/cDMtPsoLfhm/l4agZWntGXne6iS09FX58jK+NeNKNrVm6egB8UOLKVqqAPkT1kBNEHRnRURC
zJOrGXnuydpUFcCFh43u9K7/Y76RZ+3zXPCYoGcO3iYaNgV771SaSbMRqxpLEnT4T3h915ZOBU1F
OHIMTcHzKOzaxHBUlZpBmUGlN63GSbZliwLQaQ+GMrjLSOadH7uq4DEBsrkJkZqnK7hoq9sXANcB
MSQsJVwIYQGFVnvOUDbYIEffdW2yMbS76xIWrCSywf9KEF50cCFpjRuDMGqOCz929FWixWul/1m7
kkzJ0laBfgQzvDhFywVCKknnqZlGk4bxD5rsPFk6cPHzcOqBcODoaFWIWjBWIlYn26YYGvU20UB3
bu6BgpEC2vYfAcJRZ0NOugTNHKFZouKyjW7FDMEJRY8n+NVgDVEsEa6CCdJ606YKCVna/DFY96XW
q9u8K5TugS1B+xYcKxO33OZbeBJnWc3olvaokSPpgk7b0Fvndonf50/YyfcVxmg5U3yfzgFAglJC
BeEJ/Pz9Look4DgAZT3it/PvR0nZt70W1UfL/ZbSB929b/Kf12+DoEX/E/HJBA4+pAvSiaLtndRI
CnIsHpR5JYXoyj4vXGdkTYx0mkpyREmu79/77kYl/fv78X4jxY8BWnhPz7cIQ1U1U1GM+jiZoPx+
jqRFaOEd+isAXhXaAPFeX4AkqokZvVXozTGt6/2YZpsW0WQOVEbM3LVOZC2wgnX6FIcIHWU34LYB
7RRutVsaVdsmY3Ps3RelBnS0LladenQkMdqCZoGBF6hKxB6IbETNKlIMhCKsosf0T9z47JchO5eF
dQBviOwGMvogZbloCKg0QKX1gh5rJ479KG3uG4z9zLpuM4z5bTEa37MzWcI173VUEV23pMfG+IgU
ZeUConvzLTmTIFzEtvXmMW6xmlbZkCkCal7W2rCgZmcSBD0GqXDdZRRryBvmJ+mm63212bIawNqv
19eydPTINbggiQNe87JC7YJzCwOc6dEaj277SCO/kwFq+ctwElX9PZB/RYgxIXhM6ZCZINxq2F3L
0AalvBbI3uRtHmT0GfXa4PqSFqwM90WB34BQzkt3bgTUurfzGb1cR2KsgAI1ZBlUyffFCkTa6jBh
Db5fuI+msWLjx/Xfv3hZ/v39YsYk6dMG3eYmOSbtOtI2urvK84eyl6SZZVIExydO+nqIUwNSyoAl
d6a+itogsiVvrkyK8KznukKLzsVacPFDJUOzkeMAg9usIpLtrm+b7Fj430+e3ww9oH+3jSRrZgVp
K1Er2VKEW5+iJ9WsDWzYzO7Tfq3Q+xjUE7L7KFsF/xUnq4jQKK9SFVKceFsWgS5rNpKtQnhRurrT
1SqGk9JVaPfMo1TdjQCH+UDE9wGfiLi5fiqLluxEmQW3sWFkBvsk1pPToFcfdOUlVTdAnWbG9rqg
zzHjF2bmRJJw7WuLd3Bh2PhxypT7YrS+tbO6hn/vrHI3IuuhdcOhq7auMq+pru4KrBysRQ8DuFyD
PnG+Xf851/cZIeX5OWa1FkVZhX2uyzUoSFr2kH9rFUlMcX1zL4DNMy1Ttchxu6JO01ZmnzVbwNqU
rZu6o995FvVjN54kG72soXClQbIGLIXFf9SJhmqJ7dGBehDabPJ6o8gw9GK/2t/3Ap//fwGCysQJ
sPxqZcNLTLXQydu1Dli0CpQDSGw2/WjdD1idnnibWWu21HO//JeT+1e8oEczmKamycJzVXcPDnq1
S/ALjO0czLmsJX/5+P6RJNLYVokx2FYDSbP5Nid7kChVya6O9yAqvL6kxUf+3x0Vu2Y9DHjuuh47
2usr4JbBgQOdvy5i8ZE/ESE8Jxg27HYxcclRR5p/9P4Uw3uqPprkISHWvk0kz4ps54RnRS310SwV
SEuS4bVUWiQe0QLfgRsAILhGHSfJBkp0XgwdY91tSdFDnuk9GOxJx/iF69snEyA8Lp2qDo7Gt6+K
0Gg/uvTQW0xycWUXS4yOiF1MKYbCwjFCs4za5ug4/6WT1zr5UVhbtFwBuPwUVU8DuxE6JN5oWzAZ
Dov7AkQQ5Mi0LWs3qvdaRetcBuhZ1HIMYgIeGfwTcP7ODZNSGAQNcDMOyWFBGiK6CFbXT4lf/Ysn
5kSCsA43svSsjPHEYDSK1+3Q4meRL7myock61vYTk/CGLSrFiTjBEBp943W2M+DttP0J815kZkH2
fcHSkQK9rkDaI2GRb7+2sndCslkigWWJsbnqpGGzEjxNtt88p/FHlIL64SEOdNnkd8lSxPxw4aQ9
ynZYiqUnYGaI/USSSpUol1j5o4VmMlSGyRFDaLv4aKmHsb+7rl2yNQhGLS/6Mck6bFjdTP4LZsBL
bMzyEjDNA/PSMR1N7NEkepmNkwdvwWh2ifFK1DD+b3aMT+j+nwy+xhPnwBqRqC9a7iQ3uyl7Hqzd
f9mjf78v2MleK9FDDiKW42RtUJUrNckzJtsjwYaAXqiGA4A9AuN4rtwb3Z8qk6GWZDIEK+J4o4HR
TXyP4vUQ7zD1LL4x2fzX4AI7CSwy2HbBxHB+DLM2FrVHUnqMUGe3MorEUS55TZZX8a8IQVvNwfOG
zEXigKgvbf/eAeDVNN+vn7ZMhqBNlaMlGIgOB4nF7za6Aex9nkviE5kI/vcThdW7CqMjbXizgFiv
zOQ+Ym5ge//JePy7V4JWTbRC5+NnksVDn8x6KAMUF69v1aLx4G2agFKjvC/2R5cDQd+IDQeC0nzl
TE5gd7dl6D91CqgVVGFstGJcUKKMTlmTDqDwo5Wsu3GrOv/Bpzv9vqCzKP9Nhhnj+2b2UTidn/Yv
LVCX7BfrI4kV4fstvuOnogTdpeDiGFO3J0fb4hPFoxwFvnXZfL1+JPweX5MiaK8+Y9Cv1uH51pWv
dNpm5SrqN6m2mnWJDsuWI+hwT2t0twJsebRY81Mj5j2lzabQEtMf8/H1+qKW/PzTrRNU2cEU87Ju
sSgLmOk8iPL7+f9I+7LmtnWl21/EKs7DK0nJkoc4pqTYyQtrZyebAziCM3/9t+Bz79kixBKKOVV5
c4UtAI1GD6tXjzt19Af5q60KZInWxRlKQKyaEV0hMMaqPyVfzAFECi9k/IPk9/WKOC+r6ORGw7xk
GJnMtSpfw7RAU/CqrC8EkHYL9PDouuccLaWWR4fYsPhtb3wpR/ms2MNDHNFdLmFs9v0DEsjis5Nl
F0ajwjwheowOsuZKqTv9QYYdlLn/fzl8glIqplnNO+Q2bJQC2y+2iK1wzZZdf5+zBHkJ0pUuxfcx
vtWV679sYyPd4v+zZf+ugDMA89iOXRpDgnXSQJ7y/f4RiH4/d/E71GibYoSvmJcPJrhZRY6c6Ii5
+97lEUGXONSJAWAB4iJfafUziQUoXvaVW/P17x6xX3H1MhogJgSZvoxTKL/m5JucBNJG1MjNMXAX
PAHlZYGieHUaJxChecPp/jmspgSvFYm72nY2qrUVsmOOMh807n5EvsVJ4hbVk5R/1cd8zzoibOun
Pj726kvs/Hbqwr//I0TKwN39sgEnoxXhPnZoC26jvUwFq7yvDWghWJ5TVFWdFrHIRFXeRv2Q5Psx
flW2cryzqtq/WwmYz1JKCDdsLnNI0RDCaQdtI/SRUwWNZ7VQzGTIaIXgRwV9fH/MKoGVXz0GTQN0
CBBiGxQdy9+v1Q2GKdQUsXSVviLv9kNNm/0fnPSVCM5slYmiTqaG56qhX9vum5yJiKVFa+CsFh0b
lImxSyeqUDTOQllzweMhksD+fnXnZ7sd2h60p6d89DH9oxNBJFZ1lTXegR0OSA8epNsrqWlZE7wH
JfdSCqq2B0XaZYPA3V5fxb9SOMulSnaTDA2unJ7lftmBCwuNXffPWrQQznI5fZH0cYiNwjRut4nO
+oDyhgWmmW/35awaYbgMIOyBKUJX3PJAihyc52qlISdgYvZvh96x1G07WXDs96UAO7GUUhIZs79n
mHrZQbYGvPTvVJTVXz2T/y4EAcRSRG6BRhy8bfAb/8aws/b3/W0SfZ27eqEl2eM4IWxvowCdq0Rg
YkWf5y+eRPVaBVnjSbIeCu0gzF6tatPV5jD5V9cubDWVJhYUtjAf7H35/U0TVYpEJ8z+fiUhQqtE
bbKatQEgYPoFpd5S9A6tbxL6ANEtB/43Pt8nTy1quwYWgbI1GTwiqjCsv+a4A+jWBNoQVny5hhp+
Z56Rmrk9utvVv8zhCezlQ6zsG/29bjHpG4Cl2Xgk4XPVaG7qPIOn9E9uytVv4O6jNrR11vQV8k/h
16ndm80H8B/bdRn82azVxURTPH9TChCcFUY/5MD8KAcnAztDI7gta8pwLYG7LWU456PT9flp1v5B
W6heHzVZ1I5xo9KY2KGDzRygUOARAVdbHpaRherQT015icHgf2zUHO3QJfLMVtr9lutCVJznWRHB
XMvkGQA3o5UXKQrOvoyghpCzci4vTW25GP7eW5Y/5/sCtN1dfuia5y7T3BJEyRgV5JUtCaSqfVZA
O6OTyg0t1QP1zKlJRE/22jZgRhTwNSC+YLxBy21AI9z8OR7nEjWWq5ntTkrPZas+pEbv3Vebm2wD
NuBaEmdDpkq1G4uO9YV02ACt9PrpMDmXZE5cMxUUJm4UiJPFWZNJNkldowh8MaNwN8WpC3XdDabI
G1kVA7A/ijlASKNRe7l5MOm5AaWpL6n+S7P6Izgk/aKM/Psbd2O3sBj0+0FH0XYDYnlOc+QBgFrb
nqrL0GZf+zl/DFPnfxTBXbihcQDq0IfqQkblHyLZB5I1582r0IGsA37d0EBOxTel6lNfG2geqC4t
kb3q3QZxyn0BK5q8EMD+fvWCoHigKlJaVhfMZ3fb4rEzyv04ODtD9NjeZJhsANWvVsK5VhEKCKB/
INVFiaWvCuYIkKh9nMsjiPX2adv6lZYF95e2ogFoXEEjL/rX8Y+fsVwbpdWX8VBetLk4xuAs7WRB
bnNFk0GH5qCtiw1zu2G4s/JKMSYaV5dJanaZpJt+3oAotGyIQNDKUtDZDZQrkjOYMsp3RNsSxhCm
IQQVkoon+Oe42bcGnSOA2hruBPp9MNJoqQZWDzrV1DDKS9f+mOJ61zvG8f5prCgaJHx2eiBVdtME
15K+BfG2Xl4MRLLym+srybf7ElY0DBLAWYBgA9QZfFsEZhz2ZCzl8pIYuafXg2smf2O25lObjZ4y
mJ4WijI2a+d/LZEzAMbcxW1rQOLsDJiGELTy2epFk+RWNw4cisDYYteAtV0eTd5Xnd23HdRYJsdW
k9vdaBbpbqis3stTIeXr2ppAp8OAyeARvWGMQafoWA1zRi4J6PC6hOyJGWiKKNBaU2i4k7ic4BKV
UbZcLgosjIXkhE56iY3j5JelQNlEn+cORo3iuVNtK704Bo1fQWegHi0QBbn3Fe52qz7h1baGoiva
rvknhk65KgHXH1/aId6j/XI3jI7v9PJ+qxiQ1bL5tmj2YbQV3N2k2lialjq2l6xr/FQ7SKPlkW4j
Dxs8Ldx/xo6GdgoAxvlOvMbMu9mM4NlNU+R1fhyJ6qO3ngwj9ldkpFLQBIuS1vLIMTqk64ZZqi7O
hJERw7cye07ZLIr5hzV8v79jt8e/FMVdmXFIqpZWVnXJTRfzI2rRDMzV7+PYWXMXKma8FxxpGdEa
wF8vaR4Ori2ZmdvQYvPLbOLEAXtBVIS3n2+dgT6lUyu33aWNfbnamxQEfODfE0hZWQo6EZgnK2N4
NUiblqfSxDNVkmGOLwA2hi9JBh5dw04qQdL5Vgp60Bl6G34M5vzwkDgDwdVMwzo8R7Q1fGen0EY0
dV0kgrMothxLoHjowrMRB/l4ag5bVWq5As6ihBKZ6jbC56tPrc3IRqIx3D82ohJjxKFQrNrLXQ+9
MHI2y9g+K+A97r9Gjb7bvIKFAO5SmFra9TSi9rkZC3BlAo4mqCSzDywqC9wKOA+PgoJURwRhn8ey
8QGqcTFNTupdCdxB91fCtmIpCH28LIAAyahigoBwqbMJGdAsXtn5pZieJjTZutqE9LW6XWmXYjiN
msahnMD7lF/ADhKPvi4bgnXcqizQbGyCNZrjcNN1bbkObVLlmQ4OuaCx0LUPvSxCD6xsFASwDCOj
PQFNw1IASOtDonUSuRgZphZ+pMqPpDvdP4vbQ8eDAQ4I1oKMtgz+IS9A55gTuyc4i9Y3DK/EPL94
Vzlks51ayuHuHzh/ssmJICc0HLf6K0lFTPQrh7FYCHcYNrHAkjtBQDUi+MVYQnAv3t+qGwloAgfz
DIwg6HjhAnOnQaJam5TeHM5atUP869uzIrjiN+cNCZhBC3VhL4bJ81LmtlOOdjaMZ73z28iPrN1A
H7Yv4koEf/cQVGGOYAoRCopsrw75ev/zN+q0XIHB3bm0Da3IHvD5UHns/gkZx0z1WIoMyNpJwHgY
OmYaIYHE999lBsnNdIKU5FHCzMuhawSe4doyWMSJ0hos1U3n3SjPTZNoc3+e3nrz2IeXcHrvYoE+
3Z426A5RQ2AXGyaEhx9koD1sKWqhp2TEjKxIbVxbLm1PpbUg+vzs41sYXLxJiKQZrRCMyU1vQNrU
AzVprgKx8ZuElVfZim9nlTfoj1X80k/Pul57KeCsdrI3MTP0z1aK/TTQ/4n+L7YTV0mKMVe0sSe9
esJAX7eder+JM3+sRUzgt2qBZYK3GpSe8LnAVLgUU6PxQI5BBHUy3uX+IBuC9Jro8+zvV6uYB0Uf
sgqf14YRaPaHGAzZ928Pc9ZuzgnqAOY0GVlaHi1m1FJj27WBBQzZbsDQNbua3SkNqAJY9lMxWG4l
7HZY1cIrmVz6HsTKoGDtdMjswQ/ySOcXK94azTH1Y+NnYDkZ8RT33kulSSsps9RT1nxk4bv0J59H
XM3YusCYzO8a+jHrroxV3KPG7RFazf79U7k1BiBSgCXAI4kC+M3cjKgHRhDck9ppyndtfciemvpg
iaAvK8fAkuVgX4dLhM5PzvnSQ0mLE63QTxIdjonUPyfa+FLX8/7+WthnOA0DhQYYQXAajM2aCxcI
jeVWkal+ms3Rb9FGEzqvdvFMu2DCyKL7slbuC9BICpqXcevRlMQtqW4xcMApNONUJrFH1bex3vzY
4EDYdAbkHxBf81Q6M2WJ9TA2T038NvRgZvtBAeCsjPPmdcBCY+QcLCeG+OjcOgxttqwyk4xT7+xV
ydMEq1jZpsXnuQtIVKdGBhefb+Q3Q0Zedd6KsWCjBsFjA6YO0MLjuVzaLVo7CZXD0DiZtHR/WWRz
PQBt94yYD9NCWUmFP2fihD0tusw8AdVIkxAkDorvWILHcmWXDNB74SKCrIOdxHIRTj6TSipH8yT3
veuUXhb92nzKGAKPYB0FX7AMGewHXFn3SS0SZRxq66Qr+y4G9/rD5u8ja4Ldlx1MVsDAgOX3C1Ue
tBhJv1OOJhsUGHfpbqsADSl6EKPCEKKxkXcezc6psxEDtU8gwmsKr95IhwSzsfj+jecY4unLkIA4
ycpT+zsTMTzdWlmMwQP+hN1jFaPouP0vnKGxWlMJT0OeYJy5gn6n7ovV/7BESMxbS7sUxGmSTu24
x4zE8JSCgOtRGneimRBrK1Fw3VQQJ2LeCp/vG1Ur7iNQn551p/CU9LupX6LeVRp5a0jFCC8gAzEJ
GC9A0rLUqBZ91UqqV9F5ZpSGT7F+2qxQ+D7KbyroZRx4j8vvZxVgek3XRmekEkl/SIetKRlGg4a0
CZviiDvHK6w9YJNKLYnO0lAERjs+EgVjAe+vYe2wr2TwSlsUnRU1A2RM1JWnfE8S17FEqntrm4BM
Rw4A/Di42PCwlxvl5KkjFaCzPrU+sNeYsnd/DewBWL7Zy88zfbuyTJqaFDESKfZpIrtBHT0tlz2t
+9JixlaoKRiIuNlSQR5cEUaMzS4jt5w2Sqq6VxMHOF8b4YCzF5jy2zNZfp9bj+lgLmNRhVjP7Gq1
H3YvYPW8v2WrJ3K1BO5qGFOWawqBCNXcYwhKpQpcTvb/+SNhXM3ANIB76eZJDeexiWaLSCd1Hr0S
bR2kPNjoGQq/OGH0tn0t17LU5fGPCcnoOEGW3QRIJTsAX28WADgLJjRhwJCK8iTnH4RWbzmVZIQn
+1vaR64ciwYer5wGiDPhA8ropwGslovL5EjvMWGiDU/NYwkCSjC87+6vYOWGLARwbwfNx7qhYROe
lJQ8RJ31WPZ7I/ep6ptqC1JXe39f3ooGL+RxNwRMt1lmEiwoM+RfMekOSZwfpiz7fV/M2r7pwI5i
eKOCkQx852w31gVNciwrzd608lk0tHn185hYh6AGmozAY6lYaa4nwA5U4SluvoNzGE26f6BY/2FQ
BEcuHCtOsYZEaWoTM25PtAdqal+r2285omQZwFVkSG/TZYneTZ3ZOMZJo36veJi4d3//144ZYRJL
Upt4AvncaJlmY6P1pn7Sy/xItfo9G6o9II0Ce7h2Dtdi+Ase03LoEBue0Oom/41Z4P/bKrjbZxgx
WHcQ3Z6KufbqhHizhdGPVSXwRlY3C0wDMFU2aql8ebDNUpKWGNp6itL5p0yclwZdQW2abn+cwBSH
RCxGBiJHwpc5+6rtrHog5knpW0xy3Q+Z9Sen7iBTxko5DLq1vBZVpSQVuJegVfPsjzn1LcefRBZk
9cyvhHAPlC7nqNT1EDJimpsxvOXJ1oodC/KvBHBRZZUWNokiCOimHK0UqfsHXsJCAGc95KZE5wbb
JtCL+c6L5WyPZxgpGcYCsXo20ryckZUxoVSPQ0s7aeV8HBJpN1eCyHtFZRcSuJNW9b4D4TckhNL7
1OxodhCo0sopw7JqMFHg7rsdIAmXolLlNjFPUTgeJSsEjOUPbCwGVOgI8AFlBMMap0hqk4ARTw7N
UxU/65juIagJrq0ACVULtTpUoJC+XV6G3GzCsVcL8zSk3+xXaeP0J5aKQkoFjP5ovgN+mH8h4lLB
qMEOSoRqpvYjmX7eN33sADk3DVPUALphgCLnxvGINCfP5kqSTuaPdB48pFa9ypi80hFV4RW2D7wk
NqIJA4oxvFfn44xSsbJ5NjoJ5DjzTh52RfEk11+S8SFRiGdpvmwkrl0K8vor+gsAJlCYoPDDkGd+
eOKsUvTOkNk5DdF7bRo7jIA9ZNHmKBCQsish3CMeafKcRkxIYbyW+8ze/objaiDWYAPvMMOM099J
k6V4TvF55BFfJ6J/RJb012YtQD7dQPbCRJLYtpmOX8VPKZUco5qz8OTUvta50u/Jwqw5wfPHfien
AMBhAE8EnI+Fdm9uHWSgZE660DnN6Li3nJ+mGYTZUfuWKiLA/cqps7uCm6MYKBTyRE+ymbQUzxbi
gX56oAjPFKrt80Y0/uL25htgvGeco4xzHaHtcte0BvzBeji159hs3GCQqcAtWfs+GHGR7mbs5Df5
sFHCePmyz9tzof3KH4zq7/uHvvZ5Q0W6E4sAAfonMP3q0LsyssaxsJuzM361Y08p/8fvc89fCOZz
jTb4fmR71qX6tvXXmxasOvYdvx8hGfcyDWCynMfQiS6TfKTGvtnsHFgA8SCPilcV8Fc+F+lgVFNl
WQk99wfLzHcOnXZbfz/jTUe6GQBu5Gt5z1lSpxCJ9Lw+A8HvxDs53FyKW36fc5lbOTJD3chqsPyQ
l9xNilog4PaSYedBzIBEIPLmyJ9z2h/SkQ5lW52raP7RdpPn9OhFaOMf9/fp9oHCa8GsH7CaeAv5
yDhG74Bc9ECdN8N3omveJKEiA+xCXouKWLf34fNdwqQpkEQAjcb+fnUfHErjwahaXOce5GxuLer0
EH2fMxdJ00uJ1uL7WuSPlpv8ur9Ros9zF2I07M7KhqY9S23kGT8mQ4QFXREA8CRG2+EBB8SRhwSa
Q1PVoS235xxDR+lRwQCuzSuAIUU4D43CjeCrMGXR6+Aab7Jzmn+0u6L/vvnzmAOKEgzqIzhgjdv/
2bQnM6+q9NzZftPuRGHXyn1YfJ7b/ySS4F6V+LyfGT/qY9H9jz+fez6zvNFCAM3Sswoqmb8qO97f
35613w+edEA5YPcAlOQMxjQp6jxLJD1n8U6fHpRwN6qCMP42CQX8nAIcJoP4Mnb/5Q3rnNyOZkx8
BHzujNH2Xktjr02JiwkMu6j629w49IZNQgCEFUhvGCn5Fo+r92VGZztOz/Igu0V8pP35/p7dXgkH
nDUoRiMGQtWTB7AOTYj+V8kozj15C1293Rx9LT/PxF9ZpL7KqhDgwOIcgX/FADdgqbRu3xqCkxet
grsYuPBNiYxFca7dMvVnEeswU/yl37dcBXcx5pAMCJLw+UyfXEP/Ju2m7gMHt9l6IDeLoj3iMHj6
KLIuNwsoRBBjJNl4piVGzWeJK+J0WtkmVjxEhyjyjLeIpzLD7NxOHbuz6ekdhiueNusSRnqitooZ
UIhW+GC+kWbNxliw4awkz2XueHFUbD9nFqgABCLjp95gnFAjodPUONM5SR6jh9jZHKc4i89z+ZQ4
HaM46vF51Xzv8rO5u78/t/YJbhhoO9AmgvlPcIiX50urqZYMs5TPqOGPfpYX0g45NDvy2pYKeUf5
s0Z1WAVWkk2phS28mTSnZ4jp8lqbz7Vy/Joph/tL4W/E59fh3Rk65pjfThA2lWmY06qez3Y+2a+V
mdjPqKMYx5rQKvEyEtbefYG3y8FSbDZhA4V7cOhxe9fZ1oxekWQI4o/S3kUi9Nztepaf556OGCD+
NKX4vDY5btJ+qLqvlPtYVFISrYLzOIkcUyUyIKbXgc/DEDqBhom+z/5+ZW4Rb0ROk+D7hZO49fTU
ZIKggldhOJYAEePuAQ+Nlj2+nKuEJJb7cegDpT4rjm/LuORvm0/6WgSfZYm0WCIUedNAUV1ae/HD
H3wedhbwO3YNeR8wxSzvmmh5H3TyA0BRGE64/fsASKAUwhAIwJcuj6CTqFK2SdwHSJ2CcC51t28P
oB+fHYYaboPCeSBqlGS2htEEQaqObuIQVzTunE9y4IhRLEKsjocfo35VTkfbpG8SwxmbwKiOUvio
yW5oH/HWEem8eafQw8g47eDM6shuLncKEOUMNzoEFNV0w8hXBK7Hyl1YfJ67C8SyJ2eq8Pkhe5eG
H/pWzoXPfbr6+eyqXN01MiV9MQz4vix/V2iQBvd3Z+WmAdOAfC9S66xHmneW9bmt8rjogrgvPuqq
2VuD5E55IXjyRGK4Jy/XcszNNPIuSOq90v/Ksl3ZRYIrsWJcF0vhVLY0+tI0RyxFif0w9aVs59Su
lAguNvvKtZP2eR7/bhhvN8CXlSKZAimG9JiUkgs2IHc2Gi9N/sm67zNQ0J1AgflggEmEl8dOCc0V
N62Fk1k1cxfRNGiMBP0hJh0ekYuxfwxhbB/D2Yrf4qRrDpkyZCKKh89OI261jAoDcL//ENtxeypV
KWAdlZUG8WRmZ93q5sydaFK8ZgpCkiyt5x38wOSFxFVy6ea6J24XxvVDmjizHxb5iBGusU0eiEOd
HTWsSPBQ3MDRsTlwWLFctFIweD33YDtZnWdpnJNgljJyaGYS5l5c2uVpnlLjxZBmxa9mTKbtU0N+
K+y0eJ1DTfe7SFXcTq7HVylW69+b79TiN3G2WUE7UlijFSZopvhLpxe/JYzeUHvreF/MiuXB/CbY
aFBdKUDZcGLStB2dSYVNUN8sZbd51hV2Fq4UYlA2mAi9C9zOzklrmCNVadDupfDsVALDs/brUXxF
pxMaFm5rvLGq5LXe1DTIes/IfGPY7skhMYlaABqeUNC3OcOWD70lQx2bQE+e0kOX/8HmX3+eM2hh
2hil1uDzk3E28vdakABY2R1G38KKAAA73LRiTnkitYkkNwHVfDvdRZYgJyn4Pl/uqRupSOIQ3x+I
r4fuIPAeVsz99c+3ON0pJ9Moi3ZqgtKeXoZ5fLRp4s2xaLDxisWHbyhbiDKRgDY/K2lXb2Na06kt
ZYMGchX5hfkmdw/dHLpVJIKfr9lB1H0w5hreHHoX+dJSoYWYdq60RYCfo3lAUZZ+TM3Zw3BXda+0
BtlN5lwlrjJLdYwf0JDfWpQVvTdPSfo6l8P4QKsWzIMkm9E0EwMvJ0j/rmw5ahOsiZ6Frag0L/2E
Qcp1ObKLLOi74ahnk3qos2T2aah93Dc7a4LQbIkiLlA4GoBrS0F6XuaWkzRZ0FRF/3WqnP5pjOr2
2Y6iRlCUXDlfHCvAkCCkALaTL+lq9pgleSUVARkPHTlG1XOfvE2VQMrKXWDgDDbvDRkqiyfUmO2i
iobcKoIqeVbsPRG1C69t2PX3OVNR9xL0t8T30/pNdV7q9ItNBPdNtATumdbqbkTbK0TIysP0aoru
2a2vjn4SRAFgZ4ATYvAwFifv1Lg1tTFIdFfVv6NOKKu7KP45/7qvWrfLYH0rAIej6UpjycKlarVz
kltGOg5BmR6SHaGHzZ8H8Aq97UDAaSjJcAfRqHViN3ozB2P3T3ygW1H/GErBHBC8lMBSQ5e4F2fs
jZ7IkdMHDYYTaO/FZnDlfwSA/Ac4UaRbbh78vocTZGRDMDS/VOtXtvnFBFIeSTXEexieiQzVcvfp
NKPKJk3IfUShRx403RAIuL0IEMCcWAC7UAHQOC0dLBIBH1qPgUEMN6KBLZ/CfGvvLjZJBwkd0D6A
guPh5FAmGTqsUqtOjECeH3Xdp63Azt7aJEzQA7MMsl0gRkF5Z7lLc5fF6N/JzcB4buRvdpXtMOF7
Zyjv93X1BgXC1oF4DLcBW8ZcGE5OqIdtXCdWQONA+Rs0zJK+p//00y9Q/hyiUuBHr9w8SGN8QgiQ
byvoQxEjJzlBWheDHDsoiz84FiwGVWiUxfCI8vmEOXLsUh6LNsgU031xwOB2f79WFoDvo4iBmgzw
H7y712MoCI3BwBMAmOypO8xDEigvMw7LSIiVxKBUtorWdkBcl+cBMiErQT9yG5jx4EnNa9K+NuWT
fVHPci7v/mAxV7I4HStyKXa6ELIkTFyoE0+qRUDOFS1GYhs4LABSEeDxdDX6CIKqqZnbwJC/dI12
sEnvjpYC6hLRyJ61g0EuGqQ4gDmzhkRu32iWI0ahSFT91ZoPkfWwfasQ/8BwOeiFQt57+floaGMp
SgkL+t3O2m2ujOEasvjqv9/njqJUYkCxwrQLivlJSr3MEoDi1tQK/is6b+Dq3+YJq0qTNAX9zEGq
/y6n7038q6I/M/lHPv5jKKJpQDcUimw1gMejeAyHBPw7zEJfOcxGLw0zWAy7wBkdt9B3cnpo3iYw
Q7byu5l5TnYsssfqZ1171eQNoZ/mJzTxIkBD1+X9c7uZVMX/FE4vytJxOlXS0CxqVW4tfemlH1Py
I5W+kIwNbDDaYI5f1eR8X+zKE4QLDHoKIEHhVvIEo2BU12hOYpihj+YHsAVAANwXsHae4BhEuQJK
w+pHyx3Wqr7qmwh2SLGqhzo5VIb2QKUnnaS+qh+kuBPEoasLMhiuHEwMrIdkKU+26yRrFKcJQsN4
pRLa9XrpDT7z/v6y1m4xwgukG0CVwCzTUswwpkWtVjMNMNVVqh4kEUB3bdvQignPDB4mshmca9DG
sRG1UUiDuXhto2ctrR6q8tQnz/H40sEK3l/N2qYB9eaYrDrGsILL1ehT2ZaNpjZBZSTpjvYAdcXT
UO8iEPj590WxH849G2BLYK3FSKfA5+REGaFRmsk4wD4Nc7cvTCt9MOtY98P5rUhdJX4vw0Hz1Toq
P+4LXlkjA3ypqGKhqA8XYrlGEwAIKweRVyDVyM4lIPp+tEdRu8+qEOjFZ8sH3kV2rFf2JE6tWAef
ZheM0a6Qf3Xlc28bgsNaUT37s5CMAiOCEL6FrEeJs0wnq/2smWGk9GTGAglrZwQYDfQBun078VtT
sgFF4GIImrZ56gDxlfv00E/OK7HKF3D1HGdKvpg02xx3qliPDUzYJ0Uhv7AMHS1Rr9pdQKzx8F0y
x8N9DVjbOMRsDAqmoreTB3cqw0j1uRz7gPwjxXtZhFJdO3vo12c/EaD1MmcSFL0Pi3qaUUDr8Vag
rzOaFLfsfm9eBAumkOQEbpx1Fy01jI5t2GsVspDJN+Xn/NfWjwMljL5avAfoWLuBjDdGnnYmapiB
FGqP8O6ezFo/3xdxu0tLEZx/0pWNHTY5RLTy4M2lfcA07hdnFkEKPvkJlnaGAZ6RlMFJI3zmUZJd
PeqTljWQ49g/QrQNu6Upf2Sxth9DO0iV7DhqIIzFAAjd7TtH9sxOfipk/bvqjG+THn2JNfPUGWhB
lBxr8I2yf7bSPP+ohzH80Kv8N1BDo0sVJ/IdYoIZwS4d19aHd63pZteSugAm9UUf69LtiP1L1RId
o6b11C2m6COq6FFqrfdsbI/JqIicWaZp/NpRsGfwA/iyN4CQSM0GfZqjJEjS/CHSqWcrD8U8HXt7
PJaSiGd9peQAAlQ8GozFjuUeOZXs+jpzxlZLA5LJiqdGF9eXRxPzIauq8eFcuVLX2q45xcV3M60L
z2ip6g1t0glcjRUXCj+E8WxZAOqhsZp7NOemRnEEHVhBml6mDLM95V1Nnsrw0R5e4lZzMwXTkelP
xxThrZkTw284Mo0IGJHtMG+6rSVQ3NqTRUgwVZioFKdAwnfm3GDeu/ZGo3x3/wop7I5w4pABRA4Q
k8lWvFZVraocg5bTYOznA9w7rxueQhmd/W3u1fKXDKzUhfIRapZb1t/UXPCQ3ppRBozHpGIElWjj
4lO/JAdfxRz2JLDIvokOkSgyXrEQi+9zb2gNakdHJh0J2vpNLiQ3md7JZiZXMEcuhHCqUpvmVHXl
QAI5fqGk9Kv6r7ATvaOCleicLzrmkxkZUwO1sD1aHkf1wRJB5FYPA+xvzNOFd8NnhCMNQWpOJxL0
v1J77yiCssvqCq4+z1nrBj62k83YJoTCfeEOoJcTlRJunQ2cBHB+WAKuLcLW5YNGjCFPJ10nQS7t
9PljDImXTI+h8dHmilvkxNfyn/fvz9qiPrHIeOuQE+PtVWGoo0HtigBpUbpaqHqx/IoStiBCWDHC
4DbDC83CHuTs2a+4cgV1tdfVVK9xMpUfhX5H3DA8EBRj+s2lK20hiIuwOtWoC72CIF15s6uX5nh/
t9Y0zEQjGZLQSCJafGVsHGhfq232ed07sh8EGra6TaaGk0AzDAIdzmuiQ4teUYNiOIHmYSSz9EX7
C+PbCtE4utUzx49HwIZULvL2y9MwE72uMh1PwzSynlO1d9HGfn+jVlfyr4ib4lup5GpvmmkQFTuc
dqm+2YnXh7uMiqKMlecGJOH/XcznO3ilWmk4hQNG0qeBo7htus/6/YT5lFuHXzITeS2Fu/u0amq7
6O00AB3qMLilCEuxugrEguC8BS7MsbgjIbI9SLIZkyCcPQ2ZthG3/WiUwf1TWVVfIHmQTgKyF00I
y4MHS3GJQqmBU8FwYTP6pmEW2nYJ4C9jpOCAXUDQUoKukE6bjKoIMHFJSfa9CFy4plfX3+dWUFA0
kc1KUwSzczFAJJogNRkB0i2nHz0R3Ea255xnAVJG5MOQfgPdH79bVZ6HiWVHZWDE1eBORveP2tet
m8vma9tQT5oHV9Lrh7LZylcDZUOzGkb3wsQgV8SnicCtTGwzRcFODXfU2tupwDdcuf8OnBb4LCzw
Axp4eUiEjF1dG3ke1FT60qbKX8Rpj/mYCLKXK9rGelwshOWsEswnGdS8AdQ0bfJAjf/+y0gFD5fo
6+zvV/c+mSlF5xrNg1j9SqxAhJMWfZ5TZG0ExoIiHRg487uzM7PL/XuydgToGMZDD6cRxL7crx8w
7Sma2iYNDMz0Ks6Scd7a2ceU6FoCt4AZrS1qUzMJ+i7Xd8P7/QWsGKzF5zkd0sy6n4wGuDMzf2z7
F9NIfVqC11NU7ViVg+gVzoMJiCafIqPtbBukSSGnfU5JvQd91z7DUGtSiUj+Vo8EoxNYHVsDRo57
fJve0KtRS9KgzmNXnzBFN7fdClRO9zduTbFwtzEZSWcEvPyC0onkxjjH4NpM96GLUvn9z6/tF+qn
bJANIAs3Jh6tqJNNmwz7VX2ZqeIV9lNTvIXdZmArYmkAlxHiMg+CR9Y1TaXTGMQJwVTMj3Qqd4RI
/v2V3J4Ho/pDfZN1pjKg2fKC9zp1CMqsaaAS+qAWl1JtvSLbSmugsFaRKyncqU8mbTGqFY4K0KFe
pp31UjQC6vbAlxK4EC4cQ6nRR0iQ9NJ3HM8stzKi8GvgnAezaQqziODPafQQV8e5fJK3EiF/igCs
AI3an+SOXMFZmaIZPBw4DDOWvAEcA44qiKRXj/tKAudhjZFTIUcOCUP6bvcvsoNU//EPNApdbEgT
44Ig6llq1JzqBiYxY58klXg0r0GUgBJqK/LlVlIvOPF/5fAoYMQgHQjb4ZK2H2nn6sQv6oex3dv7
wfKa9zhzZxET4K2rspTIHY+h9nOCNuw0SIrGnfcl/LqsPvb5s601+wz8vqQ93d/LWzuzlMgdlzYO
c4spJmnQM2I1n5gHO3F1UX14TSlM9DiC7Q5j5G7GGfVJko85kfCIjac2/j6GX8rs7f5C1q4nJhY6
CE8ZpJIv90g6Lbs4kTLEXLGrhF9DUZFnVYCB6gRj3AWQjDubORwwFyqtc0ycewwdybeL7uH+EpiN
WjqqOswjfC0FHCSwyJyE0ZrUGeOas6Br/UzPPDt9rv6PtC9bkhRXtv0izEBi0qsghhzJjKjKyqoX
rEYESMzz159F9b5nZxDcxLLPQ1tZW3Xjocnlcl++FiSzkthj8YZTXhnMnAt35wwnQuMlgEYpwMjt
oo9OkZHvqLhzJntjMFsWFoNh0TTKRoOF/LGiu8L58PU7S4vYwIJA1g1QpnnHvQkbtaRMxqLTxSmr
b3KvSDdczMqvd1ExQLoVXfC4fhefz8wpNnQhi1PZf5dgBNwIelfOw8XnF3cihEILUaOf9ZTGHmTq
vMTufXurdnN9tAHpR44DdD72TNO3uBJx8XehW3f5WTf9PCt8KGf4VnJsyIffB5d2FhejOaSF0lrY
capzX/Cx//X+sbheC5TPUFRlCB4BxlqWpZmtJLCJaXxuftr2HeAs739+ZZpwFABYwmGYqTMWG7VN
nF7v0KUEPKL71dbHffKkiepg0/Lr+4auFx3ZWTylQY+KHQtB9sstG5WpO8aqDU+19pS1+2ja21sv
wpWpgi4VHoXADaIquBwLySkbCmBlztGwK37kW52NW59fXBZmZpY5Yfi8Vn5xfxTNBj7t2v+BNQbI
NIADZm2iZTNCVtUZqUgtz5AJo/Qs1CuTZzv2w487D1DI4Mk840RxNszFOCzg+p3eatS50BS3bI07
zu79tV6ZKbBf4V2ICwPlG2txwDuTxnZrutk5ABE4H6Cw9X/7/uJsA49tamiHz87mtDP7Y9ZvLMXW
71+cafQ99CjW4PeT4ZgOe3djelaOAiAguHYomrsh9rqI4KyhqF0pc3nu5uy7/c1KUg9t8RtWVgbx
1soyy1tnQ1Ypo5BnjfH8p/3lw0tw8fWF30jN2s2VnckzCDSmYVebH76CQHEGZqiZVBDZvCVivSt7
rC+L5RnKr2Xij1sEL6tr8Ob7iyWmRtik0hLy7JhAx+ynyVNbGj5bJhbLPEwaKqIskWdi7pnwY/dg
bInMrXjvt7O0hEYlnRxyB2jdc+o63S9tNJNnQyaD1zHZ7NOq3cJIzT/5IkYDkySYiuZGOcQfgAhf
OnGHdC6Sl7r1HLuhpyblOcrYGWnPK7nrutYb9ZzjGffR444MIvCD4JaEGgtAEourgxmJsKAkpD+X
EY80zoz9+3v5aqEW359P0ptoSkTNYJcDvq+1HmW+iXLVxmm5WqeFhfkXvLHgxCmLowYW+mpvuF9j
pHt/JluVvWXVHvgA5OIghQRVAQYCv6XAw6h1RUsSEgZ6V5VPmZ5AwTy77RNLBHYipkNFu9RPm7yq
OFQanghDE9HQjt/pYPklNZKPTet/fg76lkAnAHTsMgE86CyrJycMA01+y537CbI91bjx3l5M7F8b
QKiDDxH4HyCNFmcsrcAjUo+6G4xRMN18Cu9otRHfIct7uemXNpavhU7ksVmjdzUgg2sEoxxBWs6c
G5LHJe9r+swItIGiPv0BOBrbp13FPFZk/TFJFfUztyBe1BDJE2F/yQcr94SgD+kUah6IRb6ONAu9
znAVl8z5Xoq+5qzPO8+oDd1zdLHPJMAkVskSP7SjkxBZz51BQ5+3AKQPDALCKyJyr41NwRkLn0MZ
IQmUqt1Ut8SvJ+NTWo6Ai4juZzaIpyLuo0NvxN2uVVbljQBvcPTg5QfZVM5Jic58bJ2UctWZvWfr
NV7DMhI3YqRBQxTlWmYyz6gynVsa3HICVAi33NTkEi8G3PQQIOhsA4JiVPoEOmk8aguHs1SafpoQ
bVfrCi+uzGh8RYDJncD/6Lkuymu0j+/DLM12YdT/jBz8rMghz1OMToq+sziV5kNu1l+gFXCX5jWK
vLFp85QYNS8MWvB2qtwdksVB6QLHW5jiGQ/yb1XadD7pnf6oD7F+SJid34vU/o5ZezFUcVvmOCMy
H48qjkOeWeEPQ6QP4CYEtkh0xDjYsv41isbYV1PRP1kT5l1pdXGwzWb+TTo8bTTGnwVGz6ferXgt
VM6todcP5VQ0u44m1g6VLN2ri6rgCPAiHwrQ9Fi4WnPMK+inh7bq7xg41fzKTnTOxvZBM9LnCtuM
15F8ZHph8kQBeCYtckpt9RP1LihxGpS3FpmOmq5DCt4aIh8gWYUZdSdPa4cAa/S7NuoYPz2Wu7ZP
w71M84EnZfqs5JD4sea8yLiNfTZlf/KY/sF//FombeTJSf81Eie7Nad67itl2gH6tRCyFGX9aLPK
4mGN0eSpMezRtt9xM266wxiz0ItDS3plmZWeRcLXjGAdM61qPDaEgzdJ66kYWnufNrh1hY2DNJia
AURd85NBu9ordOihlCqPoOrS5/5Ex+ymTeVZQWjRSzXTOQydnXEwpbReO9Xf4saFtIkFScTJwYI4
KUQjXGEG0h0FIEr0IXYkfJ0FUKgYndI3aSH5ULUWF0g33FPF1M4Q5Tcwew8chDvPqmcEP3h6svLC
8Gu4r8fcSJ9cTcNwiZI8LGr9aKcdJl82uqfQUMSF6XwCueQnFKokd6LuSw2yQA5uEqSviqLE7JiG
DzBP5suYRLuZYdqrw7TiqpLnpoM3jmpnrxd5sycJXqrvX25zIPPmyv7He81tEBDTNoEvXMTKQ2wN
leo0FggafrFQTOHwo3eQDnmKQ7Sui4h+brLu+L7RRez5j1G895C+n/kolrmcAvsq7WQTBuSbi22/
+799ffGAqSibci3H1+1ceiRJfKv9GADjn98P1jkoeM942WV+JZJuDX64IQzCGCw2aOV7UmA35x8f
BsipZupKFJkBmLgMClynT6Yua8OATep3W4hdlcQb41hENn/HgXQ3GBUAx7jWMmooXIykfRjUOOd2
TM8gC+dVvSX1tmoG2NKZex8pyGWwPoRZmKjcYAFo43xtah5TCxiG6YM0mf+M5o2ZRcyeJH0nx25i
weQEMSl56nywC/TKwiKcaBTt3XaEBUMFeX+jCk6H+6L3yRYb3VrcAsan/zdjy8Ddqi2mTRoMteW9
rSKeC8qn4o+5iYrbMrSI2Ce70aq4BtA7j/Wz2bAdgrIHpYIOxM7vb+fZkVw5GhQ3kMKAJv0VPFea
Iu6a0HYDUBV4iTZ9QoLxu9ENL03pgqGTnt43t7rnkCoBEAs8bOCIuDw9uBob4kDBKRgnL0+eEGpp
W0p5q3OHVUJ1EJjMKxY5yKqLooR6YhCmpheR11RCnzNPIFL0wcrHP/sOSTgIIuO9C06Ky8HY3Sg6
o49YQPNPaLVLoSuikfum/yO11wh9TJs9X2sxLXo7/9fgPPQ3D5IRr4eojGEwppC875FDzr+KZPKE
/UjyGj3/L7HY4MdZ2x9vTS4uIrt3aV+NMFmaykszxXX1YoN1qS3U3gq3YC+r22MWLJ+VVJA5XWwP
1ELBFSBEGIwAOWrJp8gSXNe2LtfVHYKEI6hjkHVEyf1yGlN3olTFEAXUm9YbJouXxTfwhu1dudXX
tnajzvcR9iFStWTZBGhoXapRHZaKSufE3cXtFi/csuD3dxMyXHboQ8Bj6moT6lGKPp2otwNLUw9a
l3ypTBpkpXlQrv2pKk1vmtgXC38KMf1KB23rPlxZMsDbZ/Y4G40q1jJo0NI+soxY2UHlKNMvDUMB
NiqNne10W8rBK+sGU2ilnKVkkclY7MUUgWKbx6kd2NqXaThGkArNUfwzpu7wvpdaNYQhWcBbAnu1
DCSkzco6dis7yAf5amfNjS5xqVQkfu6n8uMeEY35eAOjMgTO3GWGPbS0pNfHxg4QV3oSDtjU9Ifc
JlvOamUrAhIPBdEZTYY36uJK0YsxQXI0tIORZcYxU3G6sxAtbYSQqzMHxw4ANBJKqHVfHq1eL9M6
H4kd1EnDnZDuNS31mPazL7eg/mv7jkJwcwb2Yj8sb5J2BJLGdYQdRAlBrmLqOKWRuW9wKWzsBuMv
q+3iksQJAy4asTjKnEtHT1mb6rHVo4/RDfPnPIbEZF8nhUeG0OBxVHmV+0gFyt9mHpHn2mE/nbGB
2HA/OS8xIG8l10Nwfw12LXjGasobqQwA6mOZ+rmZtzeD3uo7vVblPlWJ5YGP1sk4qHFDboyl4Vtm
bvnE1kpemmHHO6Oijwz5n8fCKQl3y8T0bSNyjhA+TW5YryPb1lDtYDmaBTFP/BJVD8wzra72nEwf
fopBJU9gO6ZPJBStl0Vq9JoiT7jujtY+JI0IwrwBdUzfRLuRaeIQKhiP1NR5ESjtTkwrhpuGRIRr
mmbgfnUK+XWO86Db1pIHEpY6x7vd8HtU2m6tdhJ3oZ2brw0x8OyNHNeDdgvkMHIEAJGVuHd9HKqJ
lzrL77LcUveUddZnXATxc5kX2U+Z1u0eDma4peOQ3ThqZAczFjG21whhZ9LFN9JugNEZXHvf097y
WrcIP6HAPt2JtJb+hLW4ddGktLNo6SBVgYQMGcfpUWRl6lvdkB5AcpsAjNx3z8xpa2RFZH2QWVjs
QyMLQfcNgYteoxoPY6Aq0qHpeVrTiBclpfukKUevMxviS2ecvyfMWyRHh2/9UMQ34Ex2PYTb8W2e
R8WDE2bOedST4WAPqfBKx8xvumLC8Cu4gKGO24NV0OQTiPfHjoeJlfrD1BmfzV4PN2Cm8013tbHR
vDJjD6DpsGy7Lpwuk11jW4FomZ/Jz1Y/AhIY8jBNedH/aOVWT8lKBMNABfK/Bmf/8SaCocIyNQ1V
lqCrgkp9HeiPLHyMxdGiAGkDKoIs1PuufM1NvDW4uDOwqyK3hQxDoKZj1PnIglj2/n0Taz5v1gHA
GwrB8VULclyKsmnN0An6PwN7RlGZd6XG0y1Y+9pI0AwIlRcAnK+ZntKI0GmwByfo6C8jpDtnUny0
243n7V/053JLzMzeqBmgaQ2Aq8sVGghksoFLdoKotIsdqXp5UG1eedFAfg5ta96xkNIv0NNOvK7R
lBeWhevLKsn2U+oUviWVeBQ9yMfen+TV0aOVD0waaHa6Urmx+pTIIcQkWy7P9Q6npvU2e+RXjTjo
6UVuGhiqZXNCkVoyG1KMvTaq2ut1Io+AWyQ7muZbNSBz7T4GgywoAmcxd9TWL+c5QtY5FdPkBm6T
x89tWSO8NmoVuLVKvImhQbGBLKnXZIBx5XVU8dxKOo72R7A6Dm7+IEnc8inO43001vqDRRqb51WC
wk5otXulUv1mFMpAVnWgRwmyCN9BtsKPkLs75gU+3+bMvovs2j5YcpQHo8jFKZ5EsbMHeO9o6vKd
rhprQtxqDjvb7MU+GjI4wcRkQG4P6gb14sE39cHc0SbT9wSZP6+XWuzn2L8bPclrSwP2AqA9QTI0
S8dfTpfWSi2JgJMF1/LvVvpR47MtdsS1FXlrYhEhFYVs6IB7JwCBjit5PGx1WM2+Znm0AKUw8O4F
uB9e6XIMfRK2MralFSRO9LuLVOuFOfoHrLQbOCnHV5pE/vunZs3im022RAPaA6GjDA03cPKo5NRC
qtcmEUe7ySGh+R78sFsOfm2dgIMwZilBBChLrqmasVSTGoWMlmM+jEX+UsfNp54qdyNvsWVn8YZD
rSxVeLqBe9v6NQJyCEKQKf5g3+D8tkKl/7+DWZxRwqQbZ4iag7p4IfKutpJdIaqN62Nt270xQhY7
22nGKDMrjCQqX1rbAPVCveXT508sN95bE4udXZrGKBHaYrKgDmDF4PEHfoSY9aOrtRkf9fgZIy1R
ZDCPcjC3tsTq/chwdREDNWggZS63PRQWkrEUjRu09p1WGJ5Kah8tKDt0uG8NdB7I9UDnRyKyWRby
5pemrEFkqdR6N9DTECyv5a2FwJklxd4W7Iycql/T5JvtmI8N9CqcKb55/7itbUqEAAgFkLXHC2ix
Xxo9o1B8kPNSeprumajDnf6NhblpEuQWMw/X5QCnMjOcTCvcoDEeR5FwhX6qadyYxrUdiSADNXtE
G7Pq3qURPWz0zgF/b1CFKKjtN7HQy77pv+fqrYHF4bU0VlRuMzpB0x5i7EDltnw0v7ZIp/bs2Lcd
imQPdn9ohp3+Uc7AK+OLRQqp6PpIx+hq8qoPCR9dCmXj73brem1Ubjjg1R3x36lcdh5PjR4TY9Rh
rFb3k4V6elP4TryFLl+Ssv0zqJn8a1bnBtZ3sfHRNmJ2BKwnQTKkQQnme7TVAmeOYrECYT2KR/Q1
G+VLU4U/E+L+en9TkrVrZs4rQEFlLoksT7hw9LC2jNwJUL0rUV9TeG2W/Shv+qQDKrGEJIJwKutc
Nw19rAVelqJKjT0JI2T5Cu1n3eGBlKVd58dRKI6OZPrBqnQoOCmj2Vlt0ewdChqcLMXbtdT1F+E4
6BoLgU0A03zG0fRvpLwnaquj5W81Z+lQbBThoOgBqbIrEAu01QANh7WApI0/tn/CJkZxl7CMGxQk
pinA9kewf7ncHXV7XyiSe5M5soccMKJnQ0MAmTtx+5m4Qv8jJ0f7OvZdvE/1RjV8wuv3NUJsCEdh
67diyMegraPej00nyuGfi9wDYqd6MN0x4a602K6N81OhlfS+tKrWl/ZYvrAPiqT8s5WQgkUohFDr
iv9+SJp6qhKGYs2Eor/V7my6kSRa9S9vLMx//+YRGDdmNloGYvkqlb4Agh9l4I3wYNUEIO/AroIY
6gph0poAWUmwjQRhVJ8NbbyFyY02pPUz918by5C06A1SZa3lBDkojCRzG44Y+geadaHF3mWBaSS7
YdBusy7bTSL++v6ZW3Usb4wvrnSzMZlKOgxwMCPAOPBQQHV9m0dp7e6eGUP/M4+MXC7VVI7haEiM
EdWgTnCnecxLQEQ2QqBV/4HUJF61iFbRf35pxakFYsYyQ4Twkk+Fb9ueM0ermZ9sXJ/r2+K/hubh
vtl5SWHZXdsrN5hMjyLHs4UR3fr+4uYE83LdxQ2+/9qOOR9xit9f9bXvo2l25jvDC/WKOyt0J8ew
09wNjCpsuWLNY6P9ixoM9NKtWQ8QaOyriqBhDoKiqOAEGZS61Sl6bbJ/sQp4ZaPKQ+by9vIdpBUi
EnZHcSkmhNvQx+RaR+J/M1UoiICgdNY4XAKz67JFtdY0YKTLjhNt9sz2/8ViQINgVn1H9eMKuA7y
MqKgXxQUUb6n9fcwcjfGsHb65gAMz8W5u2aZj9BLwE/KXLAg0o+AJ3llmHlJeltYcqPKt7qv/mvo
r6t7cy4AFNPSrkGVb4weEGCiH+L3v5grFPTAmDVfMFfxCdNzN8tTFjj6+ESj8GlsnOd/YQJsOEhP
ueDOWhaiWG2PkWF1biB0weuO6+Of/5sBcuk80mQCLinC46JQHiB25YYTXPPoc3ZvlqEF8nIJihQT
0F4qREIImZtQ++XaB1Ie3h/Bmp+dqXTR0Qru/iuATFgYvWGrECZKPUFBUKSeO7Haw0taen3rFEeH
pB+UyvobT2BMcO9zifxKcKiVZBSjwOOzoi95JHhn3eXdXb61/H+ZA5ahGq4pKENgl6HytIjrowZk
962sWcDy6jmMkx+Opb2U8tdkmS9V7DxKlNScJg2IAdApSJp0twmKUgFkC3Z8rQoICOnjon4icvIR
Gr32kDcoLc0DoVaHukt5X2jkC3RHzshu/ItoBRNEkBrX8XZdvupsu2kT4N1YoI173Xwa3Y2jsZrU
BcMHYEvI3AK5tHge6IVRNERgbjLlVQaSdNw0b1CySM2zSf3yq57vC1SlYg8FkmmrRWbNubw1Pv/9
G+eCh95YFbRhQZJP5Q9WNnJfJu6WtNja3n5rZRFDKNOKa4NiiFZcAGbocKN9QoKVu+TFGDeCr4Vf
hv9Cx6NJsVTo5wVF7tJWk6pUZWR6LqanKtzrUbRDxhvqCluX2KohnFWG1zLkTpc9Jw0xU6soe/05
1fOJF5ljctMQN3lKEWMWw8v77mHhgf4OC0kagNDRioUK+yKmRK4LkXQJvHuNdLfVQb4rPofxVk/q
ouZ0ZWXhRiNNk24xQfRG6Q9TqA7dEHGVt7zJWhj9XupbHWDXw3KAT0DSGKAfoD6WfBdNVUVVPIjp
OWkL3mD7xxZgu6TfuKxXzQDiAcY7YI+uEvpDPJJRCWd8xgNZcSamJyFahxPZbhC9z47sjaPDBGI8
/zW0TOrmejwWKoUhAAh5UnS8mO6d8ZsVfyIq9pTdeDVJN2Kd643ogEwVOMEZm3ONiGhTTTdlT8Zn
uI423ZUt0OFQl9rwg2tTOIdTIECGeNwV602IiqkOWbfp2Y4rLseRV9UTS36+v8sX7ujv9L01sojR
LZRaigoQYPSN6LdGlt12wK28b2J1HFCKQM4AWFSk6S49Xtwn7QS91PHZYQc1wasH7RZEZWUUDvYB
okJr5jRbKl9MKIcZdVLnp8CtTA7Kj43dvPb9GcEBeAV6lYBuuxwCqzU8C5kAAVEI6DayKx9u+8Sj
EjqvaKfD8xIhz2KOSGWBxRMu54Rqzpjtxef3l2Dt97/5vL3IqkOAE/7UwecF+Tx3rYpP/+L7Fjwy
8l0zJmnhK+Ohio3ENdQJVASctAbPN0rzawPAdT0zS8IdI266XAASKQncHYiS0FAQvub5hhO5/jyE
dtGGDkwQsHZXpc5JzwrHHfTyRDLIEtRcz1r//Rm69vOwMIsSINwAz9MSrZWZg9EYuVGerBbEfjxn
d4kB9OB9ltz08UdbPzEGwAb/gr6xr5Y31yCYTJFUq06IArlV3Vfuxmpcn2gAEiF5Rf9mOfHnYjUE
NKNQQy1PoXZKwE8JAmsu6o1RLEIYeKbZCJLuM3gKReHFnmobLZt0BYSZX7NHxvy29WxubAH21lYe
GUq0+oIyFAW6xclWkItAkhGyaabSwfbNvPqjKvB/x/HGwiK9P7jSpMkAC7LNvD7W/X7rIXN9Hc34
UGQnQWyBzmsyj/FNSMmgxpPm6LE5lektWpPi6Fi3t02/e38Hr8wUOjCgpz7ziIFUbv4Vb6ygrm4X
6GWqTnVToAFwbjXaf9wCXvZwswzlKrz+Li04IhEDi9zyROPPWf70YcpIlNEoIIxgrwcVwZUT18J8
MiR4TE5j+DQkXvZxH4Xv4znhQCwV+PElVgRBfeMwGcoTBGH80MILQttIFa8sNIEcOG7RuYyNa/ty
ggwrnmyAI0EvYu4L7cGublnqyy0Q7YoV/Hw0vaPhE3+w+fS/WejQNlC067vsBNhO9ft3yn5uoRVX
thKyXTCAvASAzXRxHRXofUpCOagTGgR9EX+axmnjwl5xt2BTR4MvBJKA46eLIwHUijNYDS48zUrv
k97ytR5wXChiDYDiDbysXz+8dS/sLeZMijLs0PqSnToxAh3S7HR9Y0QrPpdCjAmLP0sNGdZiRJ2e
TEM6gIowLPduCF40lwPW/PFRoMcGeWdUOxnEEC5XHvpk0nRBQHwi3/reqz7/i68DrIWk7CyZ9LcO
+mZfRRBpybLQyE/t+I2Q35vUS2szBP0aBj8IqAUSB5e/3pCO00qXgPHyjAchq+7iLYaiVQvwsegP
QbgEzsZLCxKwyaE2S4RRicndGKw+Vg4KqS1kzNoBnF35f8zQxTKUKUoDFehzT7namdmTlpxNACE2
XhdrZxDgMSz0LG8ArN7lWIAtgv5pk2ankv1W5zbZOBCrU4XSAh5/cCa4/i4/r6tMzTnc7ETDbyHT
ubAVoK4fLDrNMcIMfwK4GQd9Jh5fWCGl5taJkZ1coHyN9mi5oR8Vv5Mk2Slt5KLXeV/ovBg+TPQG
wxY4QeFjoGl7VeN1pQDXyWSpUzH9puyzAULzDyZY/45tpgRFuh7A7it6QrQitZHqEVNHGSs41IWP
4BD4MCUexjGfR7B0g9oLwfvlBJoNHk11HapTh1ZkCuLpuNtSYl7bCdgE/9AfzEioSxN5IoCELmGi
7O5dBwkOn2wBd1dNIHwHxH7WI1yGijJLKgrtKkhD6qk3AtsVlwpdb1tisisRKRJPePIb2HAQRF9M
Vk/MDFt6FKdGDa9dBiT6hO55CwS+TbcbeufL+/5yzdyM7sR1PycBlmUIpAYpWNohFcrUs44Nlnwu
COUj/tHDT++bWnEGs64VqHTwCp39weUapYNCsN1ZCCycLzbvthgFVz8/c5oTrA2odBZbIBynsGqw
Jif5CfIKm4riK8sPeizc8ugpgkjxEueUmUIL9TLPTzPiPPQtiM9sAaeX5e35NKKmNbNXgZ/iGggc
2yA0aMo5iicpQKqApwIKpB/keLSdF1b/yLNHvd7iCFq5CC6MLu4bR6+GJKzD4mS52W0O/hi3R8d3
TPZd1Gxc/f+fAYK0DrTTc1vHIrbEs7WCMC0eEUIvvSh5zCuFdNpX1YJz1/0+DuYhRC6tlBv3xMom
R9YYyXhArGcY6GJriGrQm3xwC6iujt4Yn9NK7JzxEJZHl228Wpd5/3/WEIE/NrmzwllUlaDWioYe
azg9OdAfYRFgJ81u6gmPUoUm/N92dDTLnZ5HXoz2RRDbGmKL5vRvQvIyYYkMkoGbA4VrUP1fpcOK
0klN0lenbtICu5S8sh9DAPDc8tx2yWGykQFir1n2uyMjV+pXMx1UCWzb8DzULtfbypdo4rfH2wTS
BJV2okXEjby570WFC+8nDhp3FNlH4TFBG6YLXLyi+q7T0NHXlCCkpAcStocCzQyuC/YB9FSAe9Ps
zk2W+YIeIpRvBYpAbgFo4INVVV4+iFsNKcgOBBjvu52rxUfqYG6TmxefXssbRsrtxISje+6HwKaM
jyCpqHamOOjRhzN4MIDbFBUxtNoij7fwcHQo+raq2uJMlfIOkJ7eCKfWhoKHn0tmDlts5EUkYo/a
SITb4PsGWBZGH8RVfv2zLr+L/Mf7k3blTOepAm0RkAIIQDCoS18t0wTAbGBkz7YH0iol9u9/fmUg
wL7OmE3gnZCuWgxkiGkpi0rUZ0WA4yr32lB6uoq8lHos7DZmbY4CL84CHsyzwBubrzmwNC6cjpWR
0ZgquzuzEeRSw0GvDr12YuRrI4+Z+eX9ka1MHNRpMDLEizaSGPPI37w/SKv1FbXz6pxVYBy5NTaC
0bXPI3UBRs65bH3VaV2rNOxMKapzRf9E4If58/FfD+gc2AnQkAFA7eIumPrMdlObVGdG/J8N21iI
tR//9uuLuSlaZbdOTKtzqb57Nt1Ir15d0MjovP364jFgJk3UQeuyOn9LxpP2rW9fPj43M1kfiGNB
iXoNoal72eFNW55l9rWBfFZrmBun4noECJGRe8brG+t7VXpkdpamaLGrzu74MAx4XYyvSTLs3h/G
9dGDESSpgM9BCsleXsEAvo9hXCTVWRMmV8VeEyVX2d5yPg9bpBrX6w1TFpABSK/O3B2Lg6cbMcu7
qK3ORrzL492WfMrW5+e/f3PUBl2XdSbx+ba+j4vPMj6+P1PzZr/0G/j5oFHGoqLwAjriy+/XsRmS
OO6qc2KLW+G4/txoHaIRVSvrjb21svKQC4cQ+UwXh7tqMVPoQZCp0If+LOnPCUy15uiJD8fHBOXz
WRsMIRBeY8s2kX6K0BarkuHc/9V0q3zy5f35WlkPOlcsMV34PvLdl/MVhbUUdtz2Z8FA7/QgtI9/
f0awz19fI3jF1JWjq6fWudnXeKwa01Yj3sqCI+kBLCReD2hnWPaFTyqVYHMS1pmloJo8x2pP9X1+
8/4srSw1jh6ON1IWazyyVjgiZovNc32idPCbWoHg6cOO1rywsUi7dI3TYLfBRhwTP+5fSrpVb7i+
U2EBbZEoiM659OVjGA3UrYoNWEB/m6KPuE72NvktnBvN3KV69/E5w8t05qI30XmOzOTlztLR4Ckz
NBCe3Uk/proPqkutiQ7vLwxu6ZW1AfB87stFdDWL6V3aKasW9N2hTc9x57yQkjb1zgnJyRqZ9QBW
N9OvszjcI0Pi1F6oKxHxzkwcT/Rt/0A0AVozNugj8dCHDQp4S8n7sml+1K7zQ0+dcGYUc6sdcPPi
thVdc+zRmhyYEzEbrskcPBWFZqjbQuEZZIPHbj+ADOamTDOQZDEGIrKk0grEYuBtwxuxQ/LRHk5i
aIcTaeId+v+ER7Ro301kX5tib6ieN84N/s11d1qa8wIiPQ1FU3dOdkr3qPVUlWLvRHtRf8oh9siY
+iJp+WuKfSl3QyHDXc0Qy99G4c4aD1kiTU8D04tXjfSXbVT3kaPfuEzjXSU46ZxvaNa6tWT7Q5v7
9N2Ml6AScfRk35r9wc73ek/QfWd4rHZviXhx9DuhE69zQEqHx0HEjN9Eoirq3reu8gb6SIx9Yk++
E0ZgBgs9kX9PQXgGLgVemfWxA1Q/tb534NdMkeAvZllbtFOOenhk+H/do5xe0/ZgaPtI/5nqj7S+
rV00QOTdAa2eMyPeAW3RvBzp3VjoXk4TZFjyHbAwvHFPKj608sYAoxyaAab4VBn1Q6V/zytUbrN9
gz+sMfd6QjwLz5+w2k15vzMwDzSSXK//yAK0YVp/Nxn37fiTFXhqMKRwZR4fbZnuLeu+YV+66bHL
cPuWUMxq77Jpr+JA02+q9ranN3b1kCcFGuP7fUnB6Qf9giT7jRSNMz0k/T5NbkogLueeeDeL/LpS
UKbtduMk8KoMD4JK7Kn2mLF2n4KMDwZprX+tweQ+3BAjfo7lHaLAJ/C59zZ6+UZ60OP6QctvGrOF
EhVuCXOv6yDmy1+zxCg4+AiPlmyeelBy2tC1bLXnfPqsGecGTKasIjycfhVUeUjW3hnTdB/Haea5
Osasoh1pH2XzI4nSXd1RDzJBRxp3f7riSUQ7LXoFewrY630iNC4MX9TOrszys6kVFTriEQYlIUjk
6rs8uxnxRpWjs+/qWzUcBaGem/2CPtso88e+sf6Ho/PqjVsHovAvIqBGlVfV7V7b6/pCuMSiRHVR
IsVff8/ehwAJ4CS7EsvMmZnv5K2XzCKIVd/lq3oWaqcpqmT1Gz5Z3Ll2ai8fjrHjchLpOh9D+gHA
33XRZEnbKmoxh8/bnPlkRnLM/pH7j5KmjTGZDFPJk18V9npgso1HF9Ud+4Ah7WSzmjfP++Kzcxk7
q0rIgO10AI1jtG9Rc3BB5e+7Y+tco9aK0aqeQe7NZpO1ApxCLwuW69rf1iBIlR/mElxDwB3S+j7Q
7hwqM8e2HGPqZM36VkevxvqMAPcIrO+OPNTl09jLZBowzhp+DaDMEH9HTeaQE/7jBmq+u2Rc5HKh
SQhy1uxM4Lq/1jh3FpWEzse2XHW1X8YsVJ9q3s/eWXtPQbnf6oPro7ta7jfz2aibY5/b7mIs/VsF
IlXg8U3SBW37D7TZIwUWkfFDW9vJur0vbO+NF9c6gpadN4M0cTUsH5gPPDnt4xAs58rTMV/e+YaR
6jDFqEYD8OHsvs4LJrBhHgvtpIBdVTxPOlMdOcDWU8ceWx7IWham+hyaS42fHkRC+ps7nrrxfRxT
qt7uMoKHx2XnTX90PFBCvadyw+zXoQnTtt6VdK+WFwxqp2YA4CgY8kA3aYcal09wvAqedmiJseYf
5k5pGwANerSB5Pb6NQ5wjPnrJ5tvhHxtojw2UVZBYI7CNDB9PjoyDmsXZkhe9Dz1WRP2h2qRsHot
33lQvXuITtHMg7Oy6x9AOca0KfCX68tA7ZgOJpnGEiYxbaqmDDO8vDrz+gilxQ2PjMLM5yynvdvs
XHLQFaqLcNoVbTHL56FM/WnX8UNFjzCxWAnOYHEKZCHnvK33FssnkZvtYeBXMd1WvlvDYpx3ljho
tQ/dlJbozRU7qy0oeSLLT4OiZWihJzVnUSKHJ9+MKV8z1+xJcArmk+W81O7juuwlXFZpBNnuSJYi
qkTsIHf3DzCdCpfXStnx4iIKKKzhKi1IXNEOb1mg54E7Ow+LouYvFB3voXoth9eteQOopACkJXGq
B0hNFTnb3g/S9Y/arXcWoxjw6Y4uwTUEuCRorwOGPMB9QVnyCoU5noIrjYpqewr4U+gEsbbyDjcU
lR+R9wDYTlJVOxPJ2ON9ytxkxEBN1++wwheAUwBe2UCvXPxHJYqpKiZyv5xzyndL+NzzQ6TBxBQF
zDVA7vHBpN7IDka7sb94yQIfmVl+mfohWrKhvETVYRhu7vYLYGcwvLTl3ow3e9sr67M18kdu3tlb
g5Noo7ix9jZaS0mNOJ8X0kHoFFRFKF4jHOZu9M/4ENFOOvrXtA6ANVNshs9uvETrkYp9YJl07q+b
mzsN2mCX5rrO9U115hyWQ+wAdIP5iGMw0lyDbG3bBaJyCHwHv9uT6nNyjjOi/0jhc93acEhG55nB
DbzBzeUZoDvlyyo/Qhyhm37Y6H5ujqb/wV0xBS91f3DHc79dO4CTPOBZp/3Cd7BQx1ab41EevakB
r2bn0CtQafDJTdz2bGNfV9JPRfvsRSlH4FYtr4QcV3Uc9d4Kb9R7aRuOQ/2m6vdI7AzMhloGBI3K
Z2hD0bQPxUXPB2vYNfVnFeB4e6tk2gH9UR3ZLGMLJrwT+5Psqx+D2EXkzioc8EAoR2EmnT7mQbST
6B8qvY91fQT4xN9w0tvPg7yULMgIoLe1xwGysazD2tC9r04W+NbKPLZzlWj5ubE1FaDkAOodj80P
7O2Zf6brha0ANWjcKV/RhhML62Pm/2ZrSo3BujG4d5AHsTVf+1dL32o0fQePsBf0hj/EcCBqnCNA
PbiFsU0eb0Thaz818zufsnnZO0D1hNbRYVcjYbXtwCNpSALy4MhVZnDy6DC72Z9K9dn0e7o2GVTB
eNjGRIvMJXgojjnRqv0nN3BzYbyrOTgW5ZyQ8XOpy4So9gCg0dFTYebgvMMwaOpKeqlhETDc5jqv
yNXMVryqGbC2XPZ5ZQpHNW5c0bRs/7zF4JRSD95q7+BvnS9TPcXaeafL0fX3TXvx+mdYl2TWdOso
fLcHc9arkwH/vK+Dl957gO/EFL4uQ5Os4mVbmieD3lYfkQNsHCoBD1SwM0LnwiNcACpuWFDY/ZT1
oDKaDht5aRIeFj7i7676NFERmjot0SCr1geGbrSWyHTUSwobq90EWj2S+Dw085PhTtEQH80gHk77
Jg3aTASpYz3VEdb2Bu+m4VNZ+945ae0lvtip6Dxzms0DRhcWPIZ9CVXG9zQoyWjX9qMu6Q1/iNb2
KejmHEOWQPh0Y5V6CrhcSdNeVnhcWI7DVAAtma3gN9e2G98bUuBk2QIrXpuj4E8YnQIl2aRraN5w
JqKTa4fx3rMr5DmYm7yiNw7SMXlYohfqNbgdaSz0iztooPouGI/hIbDKtQEoZN3RMdPVC/SM1A+/
u+nLax+q9mrYaSQ/E2Ignx48GA2DNhIDC1xMaMIAhfvU4kuuBGzgbtfZV9rpeCZjYs/lAdnPiZDD
Kr+stUba8Gn7v6V1lVXuo6XGRg2jBYdbYSVyNqRevaPuS+C/b+5yNhEazFmPoUyQp6KXevmt+F5q
RGduprfdSncOKcxSEEsVHv83VWbnzJ89x9GAv1Fh16IQC2rtqy+KqsqgayXBdqQBSgzedtlwY3ap
QsFiwhAwA7fdC1BIOA/LN3z3Yt6kOjqKaki78rqpZ2XelX+kIaJEnpjRzzmWgpvd+6pxr+DnwaEm
TpWYNlfLvkLQ72NwnL1NwJs5+Ha+xZ/9QMSjsBLHjIjrMMWT9szbU6mStfkd9LpHk2Fq0X/CeRP9
Mwau4c+He/pQRlnXmd2MSFLy8LINB7/BPVReBeXwVHjoQhJvEDS0VaaEhWnfNEk1kHjA1JM79068
bp863OHjpaoPsgblmqZLh8jOar3kbI6ykSFS9JEbAjeSQVUAirVNGfKOLfjROInocmDsPPYnoL19
dlkbUMy6BSPPNhjPf/P6NjoPEe7GiOA46UJ5ZUuZcewYaPOFHH4VutlC/71awWmePp0Wbs7+lq6l
eXCG6Oz265pEwQ3p1dlnDAGNiw9DssgeHqvKfdLVwbOftYXhkIjH0nqbq0sdIfKv41pefYGo0PZT
b5yOY9c+dyOgHCasrmVFCm86rdZ3g/C5acGNdCwgzbck4kssAG9xBqhN5cZ/usUUYn7t9XHBrN4c
tYmN8T0JhDSPDNxv2xg1gjTq8A1MHDQClnZYYSP+2IE4r8B1H6/oj37bTN3GgKblDAnmZNh+a7q9
lhjfEQ7orD+BRp47xo1fI79tU8pBjKNh86ithzvgj0eXpnrqKf+ZWnRxMwlTjvkabPgBMRTb5u7o
8CFXEK+nOe0RyAweeZLwxsYs/m2WDva1ncJGlQP1pM6VQz78sXdRsOsdwMsZcg790/Hvyt4yEw4Z
7U022A1uUieeQYpypy0xg49UdjqSakk9/KrwMOFHkXZLWODWwMzR+gAF49BzDE0svt7prfucQzyO
MiQfBuGoNQ6nLWqP3eJiVyDgqFQiRlj8DiYH/mi3cLq3u3e+jMeRdKeKPrvV3CGw7y6DKP+B3b+T
NPiQwz0U9XIWfPt2n69ySxyuj075L2LjvdJ388SU+zKIF8ePS0btHFN0YVYT1mEebCHpgISpccDL
EwTRSdnKW8vHrEf+CUvN3UZVwactbsRjP2MhQcMIS4m9uezKSr+KqLv4S++kwx1873Xyyx2rrJoN
OQMGuCf9mFTwWQ+COiHIxlT7QeeXcGwy338rfR4vtchr89xPS9IGuNG7Lg6UBZRPT4L/b9OF6JQN
rGgVMjS4gDy1Q/+JXh4UsXo7lQPGh8JnNn+y5iFQfWb06yjIBd/roR510k9gTZWjzRJnsCYT8052
v7rtSqDny7F5c5UbtMXWjfYV9jjIGbYgOJdqlWAeWOWfciE3za58Z7MGxD0Y2Pw+e5LsfQAF46Vc
IO+X0/2xsAm9Cuu64g0MrGlwO7GfBdEBWIBGhCc5LY538laXgCJh3zBOg4e1dvqjsTmUoKAeC/Rz
GA5DDOkdhqYO35ZOgOrX6iJAz5On/cKf+pPbOXtYgGPxksdx8/Y1saNsoCCLkNGPdjYPlxRo21jO
W0ZmZM64YE1oJcJfktFCx0bP34SPGWvNOfrWgcWb7vx/2gNdM3uPbbRBCbEFdmvIz1O1ZZNYDxbM
OCyyPoqp+rQRX0lreW/QVHeuhvUhmLHey8/Zb19au0zHezV+/Vr7Uw9RjhFwMMo8nIM3ZQ8/hk/v
vfXaOFM+oX1kHB9G38Sqw9Zp3jD4EeO1xno8yxkZRrjr2B9XGMexDioC4h5fo1cf0RjGwhZZOD81
E/pERiQvY1ovKvN7vGWIS7CYlbDO3cazQqYSkVODhMQClcrUb1b3ZWYH5VY3dlmDZX9g3pgu/BJJ
yGmzPArd/NMcjEvR5fUcwI7Cir05SLzRLtBH9kgbr0rAFTs1VOuEMcgl9RBX4bPFEfJZOKZ4GDPq
HNRw29oTb7xjqMwR39GNZ3EqzU+kjrpCYok2nrfQXWMRiaxCwInz+Kb4OCXzsN6QdySM7tvmvSQL
FnXhYl5t0198gSUBewm830l8q4om27p36oeAHth09NXRtbCuEHozfSDUz9oIqhXqefHKkOIrZ1ap
dLbpYWzbt6jffrtpk3HZ7d2h3kP/hQ+ayonxs6b5cYefSORd87OoI4q5IRw4wm072p2FjIRVBbX0
K8Ha4ZvnFgEkKKXUYS1rsCWtvV/2sLvgp8B6lcFz6cGJziBR5vuF/NSqg9uDuDDSNXvfxlD20CJa
xNUhbATC2E8I1s1BzFPsaxhwePmKBCnY60gc4ciwZtSBkrmK3dikUwsdmGRsJckovL+tJJ/397Bu
LK/qf4udjvhX+u5h2ErkMFkgZNw5t64O0pIjUZ3GtJOYyMKYiwt5yt+suCuP2j5T/K6c66xCaqPG
KWtnO+5mgXJkujGkLT6uEvBLJQ563iUEf3ditzXqcwOtYR7sWHd/nuQHF0a+7F8k4TYR2TfflhfD
g9g4VY4aSxy1UHYFFsDb1r6X47eAydpoMs50Xva/rQyzqdl59Z65r6otjP0w9gft/kzQa+flCsAk
r6CffDbsZkVvvgQh1MhY9mGyCZMrf8E7QVfrBH1VVlOO6XTQ79BuLj8861QtkJiBeG+BQSRuCshr
0sxID6I6nr0qxa4e171uc2BMdpYqY+0fVXk23pqXuFdX4iJvOREfsJoGh7DOyVY0bmZte4qskDRF
DTwJWvd0TQ+OmJE3n8rlb5H0ffCXdx3qy7pKJ8Ec1QH0mF0JsYAKhh9t96KbMrtnG6KQoPDb6lnP
QWqRbbdgG8qoelunpb6AUPMyiyZjRmVdOaV6E0Uw+49T6B4RqHK0xWwEkwH2Ze3NftT2aRp4XnU0
i5Dg9OiFWhmnAGeusm93wu0fGWHfbKoD6HVbYTgSMxakUYMhNAgkiyjfogF0MTsECGhyuzMJXEg4
W9OUh3prJU4YNEUnvoLPBopoe5eUWe2JB461GS+tegRX62HApALMRF/01N1UWB1agy6hurzBWxaX
QHnvF5L+q2MiyOyL650qFws+ha2WQVGhc9QcM7+v+yRCDO5CoYQ9VNVOu7BE6dde/xG1fdqwKWYQ
nJkFOcyY4F1wbCIrSqZyfAxq0IVCL13G7nurglfju8U6sZe7/r0Ss9uEk5MIb40Eezrz5762HIRp
7rEdgBqDO08aDOOZcCf8g+b6aGHnL9H4ZKN397MPaRM7kiCAdd2rrSGrBLREVWGtUzEQFHRtXmCQ
vn/x+uolrNGtFdFkAktekRoPuBnPncbgZ9dRJ25p9KjmufwRlYtOVi0T2++u2h4RMB6kcw/CCYav
IeQQdNMh12r7JBhwa9GbJc+t+ZVgsJmAniY0LM/zcFX+QD7QdLGm89Z6cbBQTIszlOPFmG2AUBpc
R2oNsXdh9dPDYEPCOqwpLzTQ3qlXgiY+52mEzFmS5re2sMa3Nedl+6E2Xngd39dyucHqCB5kF1fo
KxShcw2Q2X2EjrfTvuxmELDNo/T0t7EtRER9gMpC5SQeiiMhjvapZknARgpssbXQtHNYm4PLgDiH
ogFatfZXScIcNHSVTjOpC1AVkq6y8KvHfvkLe0TaqwZVys2axfqu2PID+EUORIgoRlWO+eDQ9ogR
C8CMRxOcAO/lcJARXh6sAq+O813tQyGNhhzy8zlaLZpUxl2QrEaniW0+DoYhSsOJfIHi0majC8em
Zb11Wr64/XSg2DY+/Rkhvg51mI9YzUA97ZvgrVy+F+i8ILajjrc0u7rTKu4ZbCz8nkRZ6wYNTICq
4Eeg7NPByMaq4OFU2fqPOFYuNjf1nPG4tMO1m+GO8zWDlVqNNljIyBPnNu/BTCW4q/uJp357T8pw
OkHg4IC2prgLXlQj57hv5EsZjS8cPlC1KPeqX1Yc3Rqpbz3CAtTS+jwGM5I448N2KnqTy05O2M2Y
ORnWNMTMc90j+HVejXpTmJOrrKsLZR6OWPk6rkUYfW/tgvLDtpfu5MNjB41WMLc6d5LEY4mS7aJ2
0GivK53TEmZLGeFBgurvbhD40JAcBNgeLcw32jhwh50jhrUQW9WkzRA+OrAd1rATs7qDHRw99lZj
KF+hsGXBIsleohO8f7IBEoElIIihebqJ3AzpWmytYNANYeYZib5PbABv1X9ox3hBBzSNrWh4pLR+
IxOiqtD8s7l/AxfpSffQygA3mRM8NjgwlChNKpVtQ5eVzm80T3BHGqE2/7YBoucycSH/ahYmDsVY
J76IwUykRNYrcQfQHjkGSKwj0PMJDJp+zQj1WIzkJKxPNPHBVnsrnM0rIneOKdPFNF1qqO2K3Bb7
IexwecK6pxMIgo8BlMt+09kCQrV2Tu29YAfxIqhUTILvcbtUHebBmj62WxKXyPNhgTUD2Q3G72gd
9fRwPxa7uofxEipNy0p+AT5xoTCiwjlG0x8LygwXb9Kta4zdAHumR01+mfPIXOuCro+HQU6XdTHY
tS9Ru2SiW7KQ3qJxSBjeVgN1xsts4AwmG6eDfYebo7Ly7Ub7sH6fWTHb56n+riuIIVBspNxH86Wp
j830SrsG8tWQu6OKSwdZtQcrERlA6bdh0iZ1vnlDwUNTSLOcceHA/QxdIqjS41YYEVuPHqL2NnKR
7Db3ycQ1Vvzs3G+j5rAFH1AJNTZBPV3kAsF7OojyI5Dvs/oJYTdQQ8ZWdMMozL3UgqBFI5M1QT5L
K/emHwhwhcfs672MXCFQNhjLriAEVzT4BMvH5GWD9xIaB1je/thHQDhhCCFEwu2A8FYPVcobH8D1
Ie9Q7ezBXM8WXACskifPv6Ga14MSbiIYg7kcZhx/rsv3iJj/1SrIPaURIiJhIunWdugO0FzHgpQu
BElW7sNy6/+wauGR5vgl3uJscB4hWRRYFPBORJfIhK+yiYyEHGCQaDJfYA/BBpttFNIGyDoBSMHQ
r008b6gaTGGFkq9acHGoNajPuvYchoF9HzqotMLL1N2rBaLCmZ+Ek7vdbKvzM9cnEFSbRuyI7Vnv
1jKGCgIxvGzRqlDxzDH3Zt/2HEAN8FT92y+4QWCvw0R5Qo72SQYIhFweV1S+ILZ/iSU6l0OQsK55
VEONJ32pSpPa4BTbdCiMWVKsxje1fvbVd9SJXI9YJeuVs692QQHsTWLx1ndZF10U7lRdq8B56kty
qIfgnyvWp8V4qPIftvJZMJwk/jLj/2UparwJxlWe0eV7IJiJwETtobV8CNAVLxxUUyyiX4TTvkh5
HQgMG2eUvwxSEpq0mAYYlj8SgDa/fNF7ImLxdG5WCON1ZvylmFr+HEY4UmtcVFCO2hlN/iiYSrxS
fNPgsUOVz/bgCQbN525cuOj7FU8Ren9rWgjoCCRSGfE/4UsMqbl20WqAun7jksxephgN8TilLrQS
R+SfhEGRckL4vEWZLGkqN56BBJIEYt8HR/eOQibI5eqg24+8fF8HWqBgMvP7EayDC+ZHGDI2O6cC
yaKyGZ4nwxbT0l4yJ3qvWpHawOH1mOQJI5b2wLqZ7Tr7z9WC8mN1bBFnbFV5YqgjVD5ENRrtl2bJ
dSgKZBznyJlRmb1TcRuJoi6O41h0v8OEqitBDB+JecsxOnZmVni0S3s8NlIuEP3ZBLdFiR9iV8RM
pN9gxej9Nq35tkueWkhAvFnBwRdugC5Kc8RLQT/J7+fVMKhMOR1etxHGeYyof9gwcxrhXgorbCr9
U6POp9rne5NNjdBQ7mDsHqv5DHUStmDoylhy3txqCxGT3UadvM1UeWExYB5zxm1jm6yaNpMtg4Wm
nhnyRUfiSaA7oO2SYTJ7cGx39TzsBXrZtQy/N+onFKkuzBViAg/cuLEDdMRTiLTBNqa4HC5gfWv/
NWhRUlgEv/ZbP+95PQbHOprFseWhe/AXUmAkCqkajJJjz97SsKLZOsHoCQtK4lOh4SQry+m8hSHy
G7L9U5U+TQYTLrFyCXUS3LWIk8PSQlGQwW/jpTE4H2sGL1n41cFoUr5Z43aIguCHbf+aUuGQLus7
QUI5F1JZ6zNCZFgbj+hedZB2NcaBqynt321sEoZqne4Mw463CrLBFXciz6VUByL1o2OGo27NlbF5
5y7bR7j4QJouybDgyi39XdBjBJKXy95vkXipPthHdfttQVkXzD+6bEFRAY6GEHBbwEZXz+SLYoXc
/A+/6g4hskK/JFcchXAhmNZEMCuBD/DfGDnnadU3lAKPNsJ/YPivGNk+qIVlfIBFa6CeDXMvSMKw
ncNclTWO4u6LcuZnNXI8oNZRqfJWeG/2PEexKvfRGzWsBktwgdFomFe6Pi41ChIdUiG9ni2FngP4
ZyIdHTDhI/yUwF4D+b5fJQJyhqWto6qdg7bg5IvqKZHiD+6Lf2PVfCsbwRQukCnxYZWJcAKyoex7
nILjeghKlmy9AQkPPiBWgM2PfMiZEglBN/MY40+iV+AyN/OaDA4LY4cMf27TvbU49JtJpWJWmSvH
vVcdHMSn1vzISqTavdyHuNT5I3q5UeDalnyc64NlxrfBD+t0dXxsHqYR7Dh570DvM+0xcjH2gIkB
5UMWaib5SbFBHcRLaLKYIOqPZRp65MKnCLKn16Wbzws0m01wQhMqwSR+m28WLKm4RlF3Wcwx5JOL
kAe/uY+OjGvmj/+ayCSDPacMX2jG258Cg4cz7jASg2QDqkI57IHeSse6+wwk6kfE8B3CM5pW6Mnw
yuBvmBo7cdYoWbsZrVUyx+Z7K62+sEY3gwkZ1smEzjXrpy+3wyipUwjbRXPAa4BiwtQ5qPfrx1Wz
b9T2sYdkeYMJWyECNHaNCp8iioITpWMCFnUyhx7ydpiBQjaXdpAZDLyTEe1ni4Wq+FyH4hB0Hdq+
6udxQPuaixD6pIKqPyoGiAcnOpEYWEK2+RaVcKDnVtZHjxsRaSWbJzb5O1atFKV1R+feutVZXyKk
42YLDhrkORRdmU5DMu2AiE9NQw7qf6OvlkATcnGKq0a5RU9cJ6uQ2SbjVge59GmXuE55GSiLPa+q
vic2rQ+y7vi14YOXkWhFRRlYO9NlHbWbfNjAGJuHtizGyN12UstuP7FhfBQdEp1a2nrftn17qcgM
j3t/xXYbTYP2cw0fWlBR9hitQrCMkx62na21xUxu4ovXa3XoSC0/EDWJx3Ct/RMfSX9g6zw3h5pw
6yaogPxmGGvXrDR96SUDdvqxlRD0nBbwswHZ7ufiIWyZBUOTRUW92BJIPS2vfDf3o5s0/lywfuOY
GIAi6EXmRfh9t+Otbq8+JyLrV1tsSaVxX7gYAY0nrvUBU+BL5rWtH29iBjVYrf7RoSgkgwQNqnEk
PY4TUq57D16qEFnonC+NpjiGeZlG1KMZDRTNWuT8RdWE/n4sm081wlK7Xbrz3HKFxj23LB/XquOZ
X7q4PbRHgbNzrwHCrgKu5nOqZN1D5Kv/IPirgnloJoOBDToqUTU9DsHoOanw8F/EmtpblZTUXZMp
RAshKA/LTZqNZtoJcf+Vw/rPopghc5yygorWWBDGZA3D41KhM73xXTSn4anqQysnaSc2RdyyQmfL
vd5d96PZUPGoGtQ84kpplHX8qrRS4UPDxt0I5wWH93tWllvmsGkuhH+/myF+1+28CwX8c8omWdC2
Ztnd7+gCXOc2DwMaLDDtlI4j/bT6i5ygIE2wOhiQnYqau6dZTSAaW+gmrdCJ3P/6fKg/XL95qPrQ
zSbb3LE0vo7drZ1xgdvDYaHtZa7xkLXdPfs+wjYTWddwc47gDRdr9DdZcxqVX84QhqlZtl3lEysb
ArNvquZqyRUkZ99NqwFxaSemCU2N8kF3PR64gzjULhG7sH296nzQsMCdQ1SLHFpEdfWwqvZFyDYF
6CRBC03h1WGK2PEXb9aK5QrRWusjU8sH7Zu/0dkgxljRXoRjSrQ6BTBDoBDC0cjRlZAlJNp/wiM8
oL50Hx3qFQ/BQRNCpDGJZ+HvCnSldS4iWkA633t/QHV9eQgIyyzD80Hxf2gmuLtpejtr0ym1hzc9
iBlNgfObAlkE3QuYEfU/nIWWqcSAWxyWLsoLrBCSPhCKjTXMqJWHwx9rg7eq8g81XehJb72HPjI6
5AtFP9aEyiDOuIyX5R7delDEjHdBza1+MCHDv1WiobNxeqSNI4ku9UDR6MesbddtptoRTWFutdGt
8ZEx32tQ49BGZ4K+t1j6w49nwWbIolmJzw0zoFnA3oXMmPZCRgBeIMgcxYbG0h4KNVc0LhVisShC
JYAktgjPEwS6El0I6/Cvh+bEOVY9sXLbQWlyslK08ceh2mtqJbYn0XJzLcH+H7rv0Xsis8wcm521
FbQxKvZZ6E8J+hkTFiKPI/CY6q040CALlYrErazRG8i2AQkyE4BvKTSCMH5Ek34D++FRF8tGXEiC
vCoQtN3+I+28dttW2nB9RQRIDskZnqpLlu3YkusJYTs2e++8+v1o/Rsby0pgw2vnMEE44nDKV94i
Rf2uZXqxAom80LPgaIhgH8bhwh6MuWWPMzH5s8C9hIlsNw9xRoYUip1faBei+U3kvTAEYJ3Idg5V
QPrW9Q0ruPN/T5EO/lDJWVbF6aIwqcbrXrQ2zPx60iraY4IeoYiaBSfyntNuHkf5ImyJnYibkDin
P+DMfX6T7WOMBWx7lC0tgbpYmCF4VUt0B6dtr/OaLEjkNAe5fMsqpdJANjJo+tGDGCri+sE3mK6u
rziEgfslQX60XGu8tbp4HRNuqWJc1HjMzcIx7Nl7hpwnp5uBc+cwsiJSt7tEd4IcTahZagLxHQ2j
5ZYDRlViszqTvA0KAFd4uW9N09l2qtr2gjM1vmfZoRtmv1RQc63eeQ5c5z4p08e0i54C1R+jurp2
DV8t4A/fOHpz5wbRkRP4rgrSYG5HNUVQ8HCzzNFekyCGVpqYT1WR7/Sqw7qp7d4HkT3TCko3VoZu
vG9te+gN9BdYvm2a2lepwX0dO8q7iXLYrF3CESFdv56huvOUeTY1DMK8Jbp5IyilE4y1LVapTegQ
AShU3pVoInNWaFB6LRVjHm6371SxbmvOpBnJHIeDCJ1Z21nazI5Mn261AUdjMjYJ4VZUmetOBMto
ijZoFHPr+6t0BEpnRMl9rKmtNOt1n5GLdd2qHbPXpsbhzJG/cGG+HxQtcTq+RLfAT7V4OOQGWXEd
PRgiHSn9D0/VRFPTLZ25MkqfouQJ06FZK9baL9+mNIXR2iqV0zpIxGog3olTeyk77Rnxg92Q+Q8U
0ed95Dw4WKxBD72Jgyqdd25YcpVIyl+WTOd6at6Uk//WheU19YVgNmmRSzuz4XyWr7FfOjS61BMW
ce0vy6cqKKNHXzk3w9SzWQGSexWQ/sI7OOk0sKrMyyiU+Rwj9wCdDeVTLE6K29TKJfS1uNv46Jev
s0mBycByZyVlB9YGrCzZXXes8uDZCJvLrFM3RUBABKCcWMNK6oUWlv1iDMmjWpmto7Df+aN13YC7
dormIyM+r3FYmpLuxY+nR8zjrvKgWKQFgNiCftvom1tWTYkvfQX9DHXbXnpowgTUOsILiMYL1uRV
ZgRXg2+sK7O9VV55ESttoVdqK2x6U4O8o4r8EZeeOS9873dd99dNUTwlZnZHLesfyIIMNTpfbOTQ
odkVLdw4WQV5vNLC/rm08xsbI1zpW4c2AHeNZ9+syqeNl1fr1gru6967oZVxnRcuK7FsiI1Ay6VT
elmlzU1GajjkA7GlZx1FEe/TodsL3A7nfRbeEbVscrMHH5V6FB5lH1MU60EnOWO79JGgAkATqbnv
cGLkyanG6sfgNWs3WOdW7FNeTuSzpZ2CgrA2ydg9qTXL0heWvwd866sLW+uGfhXWRPBAMvV50nkR
tn70DGIXdG2sec/smoAJhgFSRqJZCwKkeSjpW8Tcc2DoVYwtmlD7qTBR/o8QHO0MHYhGlZfNszvq
7S4NpTM3E59iLDKlM67Gnp8SJeHS1KdpLabeO6Deopr14OsOwWqcAZh1RAlX3grq7rFNubSCcUqi
hdGARTlOY1q8D/pAKZkKzy+Da8eGt0J48KEPlb/giJTuyoa8ABUu75/t5FcWDb8qMGIVLmo2JRgu
94sERFKK3mYSTrcq7Baidlah8jfdFFx54qHl3MzksBjqgy87pp5rZCrZRkgfapJWT7wQVXDX5NE2
yYNFQg/cy8kEFchsP7u1VLZCynDua/pG2Shz04+QeTCXndp4ONgVNLiIv24NpraP5Spv6K6D94tO
nVhlrK222wCQenT8oKBqm2KscSzz96SQl26Kg0sOmibzvZuw1LxNKsKtbhBJY+dSa+GRLQhoFEFO
8qx67lQUONMIANpI0dCLqFaOmDyBB+x3IDpX/LzHMMlJGCTX5rU3cOdXSyClgOTvc9aGeYionBNk
ur2Y+cM+pYbt5xoFhWGOAOxMOzl3OCOrXq1zyWVaPk15d61p15Yy6AEFGDym20SMi8ZW+RwNGe+m
SCrnss1LtXYNbEy90dtOQXkfgkupOPccs114CRxf0J9l5nJdpdBPwr3RIawY10Drp+qGFCq7Mejv
XQRVVR7H4Uloz1qogVwdqWa/TnZOV/5pFCEA5ZZg01/mEqCQwnFuqsFz/4rBXA40o4Lemw2GsRia
Q5/e5iO14SI5+Ga87j1YTq0fzfUkeytR15w1g6B1UJThzIzs50FYIVUhpwApjRVgrfNGQ27tkXu5
ddD6BMREQT8m9gzThs/xGw3lVdKqpR5ACip2MbyF1rxIivvezzGzoCEzUPXTThGqN0uNeOE7F02P
hLVL2GRUa9Gqu7SO8BuMd2NMcp8AgU/bci2oP9Qatcwc2lna7kZO/nG4a+jc9yMgRjafkRzraUvt
e+mCoq/KHbElxRqA4liIThhvJiMdC0K1iuSQNgSBb3kjgAd5mbbupnqJFzzd2BamxdjQxCJwTMst
vqBPYzFg/WpdQXu+Mtmvll9sPIN9GwcPfVVT/vDXedjhQDF+ZKa/cgr3kQbasR/KceaXQQXAs95F
brmKJOrcU1aDDIrSvTfRphu5kUB5u2Bfh/TK14P7PLeTXUuaNyvMHPvOseHiBcEm8XgrTOo13t6L
AkojxjxoOYPq6s5OfWc2TNAYZOBFGLGD90B2hRi/1EoATqCobQ2SE9IC0dx0qv7Wyq1fMtRnujVd
jJq8cBO5Da284hzQ/N1AR2EW6G290hTopVOTQbZWS6qgzQSYk8kiNveMCwNgTBP4B19HejJH7nLO
Wucs8LJldeLiaAYo1OGqGMet1YMnjD2oeAYNZJXnLAAtgzYRrCl9zkeDCkoEsxAQvIFXCCxP7E1f
EkhSfcy+EFCOxIycoJtZg/pVNDWssYoLMheKzCJrj7EfHbEctUnqAugD2SEph41RGUBoogutrE5g
SIr1JMVActboVe86bVwmfbCoRHsbOvqj4yX7XIdnYPvgSfAjrudV6O6GqL8CsgbHpG2gDSGY3HkO
vSe+Z9Mk2YrWOfqhrr6p1EAEoO4zWvbwgNgeekujs8W+AOHdYGuYybjGYbhaJrqkTWvEdQjQLYDB
RVJGcFJaQxhDuBKtWd16+umnTJAwZt6JGGBl2txsx2Lue+QVJPcFcapd3E1Fa76qgJi77mraaR7n
Jd8KSKmsAURPHBFyVU4VPJoq0RY5+QY2IJzcoxbet2n1q2+M5y4EGq4SNklimhvNsvt51OQZTdY2
WhoaHwuc8sbyh0vo6vvQp3mZpZB0Z7XDncqEuKfundb693nUu7OptOHW5OkuUOB9OWGyRZ3a4aVl
ApfpplbNWkvcNFBVVdVtcQ+5QfGiIBubHsg7XsMo2WWJmmO+RuBsyEMWTTmmYvU71C6XjD65O3XH
5qVfXjSqWeAZ/BHQCKJ0BIMr0PwNTfhsXovOXhaaaq+CwDjovbjzLEPd2U77DjD6Mq7K8bkFv/uI
Y/disoPxg+zM2USAwjCEsON46UbqpJDnV6sEBbC9pdklfZ+y7O5wvyAZQqU84L4K1ABcQLj1gkoH
wJHIql9NWCEcQ0V+d6oGLf2+e7O9ZOt32YdJYb6h5Vs1YkVBCGRfTUfbnOV+96hHeDPrb6WEaljT
rgC9TAnAmXflS2Nf6ObKNVdmdpXCdeFMBqJD4KSu8+myQ/uG/0xFi5Kove3qvYvVlqQlCnBh3pgU
HJ30ZZTTofP9HazL6xFYFmFWFV7VmknRlfiaKSViwr93/LAGnHV1gO5VABK+SqDZmB1+e9QxE/c5
MD+qOFxGAV5XkEuz3zbVgSK9lwmLwXwp3F9xt0a/UIBH4yRNqmxfR/2LFd76UbSqgMJWZupe59Lx
lk2lYSbNydBZ2e98ysU84qKpKLGU09qScb8NMpJIz7K3mtAXbJ3VMJiLiE4Geq4R6qHMme+HLxEk
CEo3KxkzobXTW3vKdABVsWOJnxoZNJdTPplbt8HYrC6NBiE3pLZynQK8/WrZ4sLQmj05375Pncum
MJYDZDVvzOZW56zsVH+dFJDqOhSvbjKuaMKuPZP2jsEV0yl4vFY+a23OmanU813iJ/XtWJhqPfoO
y1AOd9ZUXXS1xd1fLaSjLfVsWBduAopBm/VVC+ahBcoC9yNs5bEptO3I8e5nzSM483QbhCWlFgo4
jU2FzBiDm8wuLkdK4MksG0Zta5xsUhJtk/hynhW6iSd8T1Ae9eneUc3GBo3WDfrGaP2tz+7wEpqH
XbsXDWm6AmLEgcps0dpJBm2tVHZUtRhAu2jTGq7LKQ6tnqc2XQwEn1YZUPCjBGnFu4BTwWwIOAty
NfBYNaVBLoEhcaC/EEgHZfYWSezGi8p6CILBmBFqbQocj53RPdpRuzP7fNXqROsmZNIgujQtCUG6
gm9ECSsxtxbkXGqvK911135Zrv0m2ArSJk1li9RfaaeybEJgh8FrYGy6dOvEvxMVHKtU3emJd2sO
nGnGmwGuuIKZ3eWkp51h3rrReMzTcDvSyBlKEwL+7cDNSX9v5UzTMqnrG9eoL50IJOqJJJlTizhM
abl3gtuof8vgBvUXNGz8ZKE3H5W3z2xgdn5GysutIs27gmydS4opzX5ZA9ZoV1xEABMOFakFjWL+
2idpT7tfTvcw0Syp7HUQr9361dcfqzTZcYFGxoNWJlexQdiXFds8dZ+HASp6Hx1BUe1aLWYu3INq
srXSXosa12DYDCXEXe65mUadv+W8Hd19CCw1KmlIq4c6LjZK/92dQKht68yBidrEfhOexOVqVNAI
R5O7f5iWKqKzH7dHbeowcke/ms5LpPk3Y8wZA8LPcYeZ62i3eAFRHLavjK5f151+0SbUAgrfXekh
kDAAiVoJCZEexj09X2BvbnD05bEoYLXdG8jP4U8xTJD53kKJepoLk25vaisVv5nQcPLHJgVQOPfZ
OCbwC692li6+yWjJrgaEhC2dy1RjU/UlohomDNsOJlS3C+jhtSBAY8VKhLCWWCmGuUU9zMzUvgNX
wCNo8mp68zbgYUj79aadypsiLt5dptsFLVNkV4JXE/XadPYZO9xXXH/rNL3xvRdpe6BKjO1oHPKs
m3dRScuzR+H7I1JyDj6uHx69SswRRwQUAmxOx9w54vcDrgQdMRusCxLcuZEYy0reBMVvwzSWEni1
P91Tf14pFBQ0AH1huh97c61Q5xttbSVBZBmadWEjmxbY+SUcHMeBORnqh1ygkTZ6kF0iSlZd+1GJ
XV8Oq1beG+3FpIjU6C4LDIn6deq8ww244EbiGKrfy+LS6v0ZWjWHCc6k53zYCoqWZc8691FQ5KIm
WoGWmsIPLDABbXiLDESZO1mLIilnGaxyDXBOQo3CBqFnApMqHHPe+z7I//cuamY5nzsavJegAc2i
yp2nVxStMLOsta03UNaXr2a2H6xiV8DUz5tmTm74GEZUzwJqvFC+NoMcFwn4O5efDMQ3p5Y/rPsE
/jGcliF9MvV7EZMFR7/AXdWxBibBmbfmPVpma0IVMtVdBKEt2o7OtIy7cuFk2oMR+zMhnkyH/DwC
PSUhQUIetAHZ4Jly0p9oxZ3y2wNqphu7B11BNa7s34ZBAX7VFu3YgwOL4GVwOyTXHXR4DfJdOz7o
xt1g3CNCEMfMUEyGHMQz+2TqodELo8sLeq7uaKg+1VhyW0n3Jqtm0/Tg1iuXrjjlNG2T+Y8uLHsi
jpmpP/hxtAIcfOOZFggzxweEEZfrqjUuEkm0RE688ONyZbgPtg8sF+Nad/zlhqe2wa4W8L7KzVhn
VzH5MJfJTlZA8OTk305G/aZr7lzj1yHdBnTurXUEmJ2HEaJqbt0V1Ufm2qvacJ/qTFOLfqqpfZDP
USVcSBcoqZ2v86TbjiHN0tMvObGs1jZ03xA6IlpokUfd/QGREmVfFSZAJ9jm2TV2MZuBFMwFQVek
wSyWwTp180PRidchNh7jke1qspeiZ5FZa80zxdK0WmKSUWyj4clzo8cyMt/6KUM7AZtLo4y2Nqw7
xS0yUq2OBNdvZ92I3F3b1J8cOOyG5s+TLFyhazIrVbDvOnMuk3ZL5/cm8zqQ6g9d/dqANCJ7vyqD
4EWrQIXW6ds4xm/2VF0FY/6SDwPUDHJyzTmRJTp0OmizmbThSsGXC9enDmgyjS+GSwQNx+k2Ud7O
1+9ielLvpqxLqFfOESxUiHTIUVGI7OW9dPBUgCcVCWAhCO77RTQv+mRhpNN6cGgPVtmlGqCVl/Y2
Ke2lRv1nmGjowR6AYx28lC1QotDMlgEVtdO9UJzuBrecafD9TFZ4DwYtRBHmZNsHcmG4AUsXLLQM
1lYEINv2jGTuKP9pVAMF1sjbNFP8omkTyDBDmle0eG0kLZDgEIBRh1jQAYRfoMS+Ud4+CC30XYdI
ntBbPdwu36qeusHYhjmopmCgY0Bb1TPvk7wqaXO1XDYgDHK7O9SJ89t2qV3G9kyUTDMpAfeOE3sX
dF2XBud0kjpLgo4XGxvh2qeLYabQo81iuMCAOJgV3jT3tKehn8jYSYnGST9ifSwXTl/tQZZfSzPa
xOFw7cpuE6DngDTpamrdcZeV00avJFCEvgG+HDmqvKiMPGpnEUIuXSRgwlDooVJqLDpXpICHUxsh
GZso3bV/25m6ozSUKYwiWWKx3yyTQTQLbO6BRhg3cYQxvNlM2okAdGOmBlSmvj64w4CgewaIsFAF
d1MNUpSm5KqAnJUZ5SaLKLmBGoFrXy9ai7pyArbWQyKA5txTgLCmAJLUjb8dzXxSpJepDO7d3FnS
GLyT0t/LyX7PoVZnurEXTCv9jz1Yg1llhTd2B1bRtQkRnWQe5aiC+c4iGe8L/g132uVg3SDYd5H1
9XUSSBQ22CuT/sjEQrSedoatwZQyZwm0RwoLCxrC87qa5lpjrlO7XXWmv/EN+zqRFShlNfd6gB16
wVUXLuvRP45BR+QHbE0le6FZVzjgwN1Um6HvtrTIV44KLiZH/+VU40uZtDWdruY9yKHk1Xm2HjvX
4/OCr6docB+HOWBWowJx1nh3nRNAhCubGSsH8Kp1G1vxvofUmJjeKoaBPVmnW0G+1zGc47whRvIC
bY103S/MzR5DS9sYQvdX+pRd0k1+hQuVLQCEIFwbrkIn/4C0v2wyNdcgYdRWu6TgDtE4WYbCmucx
MA0NeosNRpYmF9UZZF7mwko2NcwJGdu7vC7GY1YA8hwFQHpuUdnUl7pPq8i1S0ASALfqAR9igs7q
UYlNQ73BGO13cyAVnVr92Cq1xhyO+RQXwJCeQlVcunVzmfjdvhd9tqQrt869eJv4DRIK9nCtn/it
g+FvQflel1b+Qk/SmTUyDkjYLHBK6FqMzWWrEvp1I3Va/9IBGxDamTPvoQjnmrU3Qu1Kh5de6Fda
fDDEezJ8qAmUOZIHVrlzp5B+IXASayCfdvX5CQArJ/JyvRbQc72VCKZV4u7dJrl3PPh0qNLUhQMk
Enk9u/NfQv8iM98aDD57nxhisAkswdx4k9gWwzOYr5lHi3Ly7qrqPjTMTUvDE5A4GdR1CyFyLK3l
BPtlBPBb9i8eBXfTG+58rlm9m9aZGyyVllCb94kZOE/QsIrC+iGti4u+fx6kfx/3APQieEAUCPKZ
M/q3p/6nn6XLftCufV/bcNQHGzspTOork3XnjRUk3smX3JEi7zeWWflAOnz3trD84M5L64kWKvQB
UwdrMWsDlEjCUyeb0qk8aJ1xcKagvndjW/FRA0q2UACyZZlQtJ/SkX5rU/V8RYimpsCfAeBsTnEh
cFwafyZYxdjsUWRAIv0CxIZx1ebUwYl5rX0byOw20ZJq54nYeix81mdneTpAU+p0UdXp68wZnKve
RKvFw49uhnP7hwq098rm5IwK433oqOoUAZhoFeqvcP6QF/FQP/emEOkvvS9LMPmdcwdTHFhEjaDK
vK90JKoGld51mU7UIq1av8YI073MLFdDiMXD3SoJrea2bDPj4AbyoXMB5wsrCu4tL8xfuJjoprZq
Kh9pUqZPemR4YPtiP74JvTLYGHGnnnS4j/YyBFYGetlzuXIzBNpHtFqaPl8jIdU/IDbGbEpAgttJ
1A9U8uABKB85tCHQyAmguM2FYUYUZ5vmGq3V4lZv4YLO9M525MxvbXXl+cBNCFI8uaKHD7iUc+qf
Znf70JLVb8ZSAPmrGwRN2ePslBw6MXJOgcr0+WChsQsuj9SKPiDIKfqz90lWs3noJ/4ew0EBem9x
cMy5USUgi2JaRortApDjdzcSUqUlSgAmaC8ga7G1kFZYvkeoDd+msmxuRQAqro7S+6oaASYi6lZb
u8wNoRJPYUw+XrVUTkOZYNfeZkj/xMggl11BspXSIp8PXRI9BrCKFlXuD3QcEmAnjVHDwDTcgVZ7
wwQiDaaOblHQ8iwNpFe+lsX7myaejb39SeWPzMw4UwIuCoseUT+KgyT/lctObPL+58KOSjkI8zqO
gRiwdSZXGEsFtyGNBcqUCwOppu/UsP8iTKnQZD6JRhr8OffMsSsvFkGdiQMCQzV9r+8U1P/yfNfE
wvHkj4TZ6rnwZRrrnhvXrjo09muPFFgy+/En+PfzxdkncJDsAerP8xNU/zwP6MLWp4v29SDfvIQ4
0z40Kh/oW8YgRrgvnY32nboi0olnYqonPWFXOEj0w508Df8vsVYzqhGyEY7EZWT37qtvBCL//PH4
mBv2SeZZWY7jnM2QGl2hibAVh5PswValP1aC/fz4s7mhn22ZdcDj9WLvym03bftxLePvLFm+e4uz
fQBOvi8SMvRDNr1NwzF8/ekX/vwWZyKzZlEXPqKpAuWjTXqZiW++8J/qqTwemU48GJEExUTv8xd2
Ok7XsLD59TpVIbLTmfUO9u3n74CPjGMi02ng73OmBIqdchAXERqwiGTOXLTAoJn9hxGkULollWH8
4fIYRnWWhpFrHyzoG7Qq0/wby7m/fWU4sP9vAHk2T1jyRkXNAC0M+17Rx2x+LP9qGxjuSLx9MMpl
rM8jaCD9QTGa1uGei2TmeNF/mCIpTSksBFld51z8tXcV3NeidQ59nswrAF10u77+CKc5+HxaII+L
8jJeHg4K9MbZHLWxhXKeBT+/668m8Ljptl9Xt2728x3xaZgzyXBQCbHvKoYhCrYWQFy/fos/r07b
xAqATIiFJKxzL/k660tYpJk86Il7GdPNTtf8nG+W01+2HfL2nP6nbYerytnHbhxDdGnh6odSlf0m
twRtPYS3l4MIoLyBM/vmpf46nmMajkAX2/pDP7y0Cr+n86cfKvdlMON5P3iEKSFs927x4+lTJmPg
tiJsNMvPFkEfqoH3dsaD2Tm9j/5rN+2JQb1XcDr58eux/rIpFUa7JpYdrDlLP5tFTMoL7LgaFJNH
NEqXTvfNgjb/sqJd6q/gvvAuPalLf96TlZDekOfEIKqutNXguNo7CCKOmLGvB+zidA8dCKu35KyZ
IFTB/4m3dPtIZuHNvGNtI69aQ28vGsqOa9mIAmkqkr3lCEr6mrJLfCWG5zHfh13jbGLDblZxDMJX
5KX1m/wXoV24r8ZtFDnD+uupO1sQ2ChKZL9162Qio+tAaj6/mavXtKj9PLqho4K8ROXcCIgL4mc3
/B+jmJ9HiTKrtayOUYz86FLLStpv9tHZCvhjgLMVUCFlgLozA1SeNwvlXd0evp4n4zQR/zrU/hmB
fAj59ZNDEYfn51fIa0R83Gzwb4Tb/koajyZDjxghSlW9qvawqKkwBiC9vF8npFpNuerrH3B2HP3f
8fFKc5A2d9lUn8dvGhX2LsnOTRK0C5/qQy1RH3n80SB4rJw8Th14OECMpKvOXtKVY6A7U8U6Z227
yXGkJ6EgfH49ytma+98ojGNaFjEfp8TZqwDaN1GIEAf8pBYWDMYgQB8JITij+C7/+SfB+ddnYyyM
/k5nHZZS7smL9vNY4gQjyJTuHYzrWtozSIqI6LwV1p0b5sj9UtkATbf/+v3OFuM/YxLiIGlOJGWZ
5y6DXuvkCm0l70BCuvY0bXXz4+e7FtJuwsbE16FD9Pmd5Kj3ieMVIZi+HoxquhPG5f/fCKcv+K94
P0/h7pg2I7QjZBaIsd/4LP1lhtyTQexJSR+qrDr7KrHtBGkr4vAYgfYu0U/6ZoX99fmOTUYCuN1h
iM+/322LVk/amK9uwt7l4m7+yyf41wBnu7H26KKNJQMU+qo+cj7/dP5JRymJ4CWCwTEol8+/X+8a
T+SFrx2wd4yL56H+2XHJCuX5fAFpq1NhwDw79WPD10D6edohlReZsaYf9vXvPzusTs83TuuTEIMA
848I0NQamkOGHR/VtM3cY+SgpPjjXOLzEGfRXzaUto7sT3y0NSp3qHH+eBO7pKS4CLinjOWPTYaY
XhnTdIiPlr5Nd7n/4x3gUj+2sGmS6HH9EVHA8Uv6FGz9MXuDc51+55r05wY4mRgbJBGKUTAi/byA
4jI103J04yONQroR+cPX3/e7x7ufH292ldOA1I+PaXah2stKfrP+T/v/86n96eers2zUMhva+RbP
N+ArQwNC7vJEMw6hnqhk8/W7/GWtUheTDp6wKOHZ9tleGyLHCRI3zSCa3qHcMqPhDeLo6zH+vPHc
T2Oc5vNf52mZ1irMCsbQADCC4Foap5rw8utB/vJRPg1ydi0oJ8NZGkL8MRclXcWLKftmS/x1pkys
RqWJw6E8P1VhCnpDHWXZ8QQR871sXlXhxkva9X94j38Nc/ZB+tpzMo9a6fG+xkkp+vHV5lp8bEJ5
es9/5iVx0lWDnwXykMavDRVq8+rHv95yTYxoXD45AePZp05yir5D7jn0YxYof/7YYh1/un8//uwj
x2gK2IHP47twWMHMzCHP/ocXEDaXgyJ2IX/7vFYTM3SmbuqZIPCPISR9sKpfj/CXdYSNKHebpSwK
xucVCIDTBjV2JQ99hcDR0olX6Gx/PcRfNpytk1Bjs+b+s7M/v0QOE9nM604dbBeJRcg/2kWB/l/S
f3PR/WXPUR7AE9W0dXXyxPw8TpGGSSgUgvN+VFyg7/ptpPSXk/DTAGcHeQDSrRq7QR3iD6ikMAph
h0rEr7/LA08n9r9OXLyllFDIs1IAPCW4555+nWHBNRykdsxHsUyhC2ktXiU4hbTbyR0BpgOjNINv
jt7zvJqhuKPIZySJBxWJ89p+1oTC8L1BQL8Y84GeaIIdBFn+JkgmXLTasoDAF/pufh03rbjJpD+g
Ihqhtm564JTTBmQRUiD2omv5tDIYuo8gGrt8bULoo6V5B4IRjY2iXrowAE9s/3FW4F8OJbj00FS0
uy2QVXCH/Shj7Wdr8I+M7ewkkJEW018z/JsT3biGAhSA9g21G607fr3Yz/bT/waideFiMi3wqThb
hK3du8lE8/VGOsN7apdXiHnsKIC+fT3M2Z7638cS1OglMth8srNz2TeRSg9kJ454Vjyu82wfP349
wNlm+t8AlgC+glDwnzERcNDG1fVWHHUU7SUCk525+P8b4SwvqNPGMK2AV7DaJ23t/YcXMAX5rGER
VBNZn4VFQUbllkIBj7e0dRgFm2+Cxn96RZ92KS02voDjWjplGyHP4iLRh5RuVSmOiNe4O3rR0bbO
uv4eK73xV2I0GjynAVRlMMKjt+PCvgwbl/5o18t6JUVr72RUJM+tyV6cW3bjzDM4+UvfxuPJnWoD
G9lW7SxHJdu01qBe1KGcd6o1wJ577gJ7a/qgQW9EKEW3+m/EUqZVYHkZSrje8E20cb7cTpUpqEOm
Q5ZLQfy8NIquqbIHzwxuOteaGyJ7yVTxWojprTKrn93Zp4XHAcikGlTEWXrnl2qEF2jgDNZRmB/u
iy/uv1515/uTx7MgdMPC/w6VnvP7rmg85abK46vBAFPNpUpzCoff7M5/7uWztXHyV8OszVQ2zd6z
l0gn2Qyx61tHOUoU6LEOeQQl11jPJr6p9jx+R9teoh7Yr3JnV0HAls8dnR6t++a7nd1Yp8m02AIO
/ueSuPo8twRNVytjKJjMJgFKFvxCWG1fSiDhroHQYl/ffj275+vkfLyzPe2myBB5IBePlg2crUaU
Amw8mp7lN+Ocl5LwJ9X5fMJEyVIKw7HOdvdUt66NyrmFpLO9QMHwohq9D+nAZSutXRejI6R84KA2
Raw+aL+ZVfO0tf/9eV2HHvjJUZ4aN8Xa87Ml7gU1h0T3r812atBpyLWtm8FiTUs9uWQf4d8QAWHQ
BsPcFrDUZk2GtDVIYAPp297WccVJfIR/KI5r/eAuOeSHpSwRC3Cqrt+YCfKdX3+YP0um/GQLbMBp
LXAvne9gWPsxYogiuM7oBc7sUDwOlVQYM+QcKpFL8Ef5+4p2JDxCzW1WyLKobZi18Ten/vmK/KfG
fWpFmOR4hnu+M0SkJxWG2OFN75sZ+kUoemLxpO9aK0oWjkjgyBpjuf767U+B2afvxfFl2ZQ3bRPF
csqqnyNDqrSQb9wI5pXzSkAThccOkAw7snRhIyFr8fVw52fM6R05l+UJ6yFYqP+Hs/PYkR7J0uUL
DQHSqbehZYZMEbkhUlIrp+bTj7Hu4k7/U6hGz6KARqMqI5NB0o8fP5/ZH09/xWC643dlcOnIwcl7
JF96/d+sPn8uz399xLT74xFnbFH/o8yIta6k6+L4F0+uHI3M2Pmf/4S/+fk2uw4uF27Hqaj+1ytG
2H4c3NH3zmWErty44537zz+AlpqweMubXPw//oCEtJIClMU9p91SZb7033wFf/f705NyqMQ0tk7m
H6W65hT2oPmme07ap0Nr/h9+eZY85iSEy0nUn2tUr+qZpua2e0YVlpuvXfpvOpp/vkb5dh2VA0+8
545G+fLH/RrBmdQHBpovlckQ4BeEP4Gayf83Xbu/uU3/5VOma/g/GiF5bXtAj1v/4lZgN6V1L7Dp
2ODi/uNvmo8hL0zvi1Nu9Y81oVU9SlUEZhdrGNaO7u2JIi7++SP+/nr9/4/443qlfoUiAuHLxRc7
ndS4OQ+ydf3vjhL+7nrRS2DgwGbDzMP9r9fLJaFZtvjKzwnSoEG/euW2vP3zH/I3ty2tZvYO07LN
p/zx2GlA2kbJfPGZPIghN4zi/fPP/5sL5U4HjCyYjIf9r+meVA2deKhVnrr8RwX+q7q7gjRAp87+
+XP+96XiKxcqDQs6Uzwpfzx+feKYPsOh7nn8quNT8tK0//ETyAeYDl0dg0YhJfK/fhe+6WTS9B3n
nPmHcFta/1ljimpp2nxPkyXO5JD+8wHUlIoDl0Q4Z1tZDUcz2v7z5WE9+HOPzx6Xh5xXKz15vo5/
PSYX/2W1HswqqQznVFtBxlv9V1uIQTdj8EuOd06JzsTaroyQLt216jWcnsz8NfA/OO22/Q4yigup
tpiDMdpwrrbWA7FNYEEFwc8o3+Ia3CMVh+XAkiQv2OFXYta68+juSLHoM7KvvXYN/BD2/hpkfjoQ
luEQjszTlvjOsg0g47vla0l0WlbF0ktq+HtQFyxst0OJES+85DbqGqa2+/B1Aqu72oVI8yIrTtF4
dVt/PobaQc3PMroMxsMmBiyH3JolKHmjMtmVWc38vrtSUn1RUAfFw6nEz6bC9slJKaS7UdkKL5mV
+m4wXs3sYcR7yLsLOQ0SlaCMUA85x6owVxSxE9YEYtHRJYOlpxfS4g66A7ymqoBxUIOo7KsjXPOl
6OuZLF89KZ98m0ROArWHIBPMqZXEAdIkn7a29/KH3pIa3hYwjlUCQXqMGlb/bklCCQCuCiDJEUQC
DjZB7sPMzmFy09Ed2s2TSN8rn5HT2Fvl3WfaDIvOfVIBcURaOGOIO4AoR/pVn5ws1neJtUGtu2au
tWTOaqaY7NDbtfp7WUAoc/dJC8ftO7AbOOl3L7jF2D8BcurVFqJ6ifTVePf4jssakxTEWLcfViFx
YFvKmZ/Ui0pfKTbkSlnNY2iT1RRbb4ElFC+5c4BS0zuPEvBuEBWAZhgLYSTWteuZ6Q4zzovndsiV
aY/InzjRMeYtIAlTP/T4H+MaGh5Lkgqlk5KLECnjpmNMMIxyyiwOVEbsrfZ+KufQ6xZ2zPhEPY1Z
88PqXVSRNYPkAVpxqD8LVDiGW2+srN/qTCT3yBBU5ROUz8xtH1C4tpIjMSu8WokJfl4Hn8kxyvTN
jJfO3hp6vkwb9yswq98wF++JlW76YFhOKsTQ/CQNMNPkxg5/yNhyFRvUd9U7npZNVf+A87w6dIXj
OF5Z+SfDWGtRwdhPZw5laa+DYa4NNCkaITgEuqhQwvFs8bWq6sJALYZ8Zad3eHYRu/TBx2CAxJbV
ktnvNYqJhSxPLpsRfZyP5gTS8EGFHrXg1UZXohSg+5h0LpnDoT00LGR9sVpnVhXnIT9W/bEh95j2
IEvGDQDqteJ0cy09FDwiNv9zJGLXpcTuPLkt5F4AZZDtSwunBapfF7yaUQAh7J5jkeo+45z03jWo
HgWhITHhNu410L+gfVKVgyfUJRECMkrfqnGx4RnqyRuOSQnZzpek/i3woaEzy/nlyuGsIubV8VfZ
5CyN4tnNHpIcZcH8DbAcZ5WBavchgKZDxKuIgKTavDQuuTlpywuEgojQOC2Ons0oUr409b5oYDBz
Dok4KuY69CZX/zXtFbAI6GDFzAZqzC4bpu6jtK8aXl1zM1r4g0EoXwwiDkMSrirD467k3u3O5KWL
pp8lTnTsYIOMzk8A/7+T4apM3Y1ZtbjD2kvdqBsFGLEWHbTxs3e3VZ2unOSsOHBk7rn6zrhA7zTY
C8g8AuFWYazoAjoAmS4A9LV8zclL+uD7yg5PCCN2GLNiRN1vJSEGzz4EtiSIHwGG4+0jtXmcQzgd
3wjWaOl+AJaRmLdOoF9sLyK+jDEcr+AhwpsOhbgM7jbOVSQn4twUD8P9VRk/MyqAPfnOQDnpWocC
9gEh+MKt+BKOWYSasrVJkGwszEKSrGQVvQbdFw4AtT4kUxRJJ66I9QZB5EwQDbXKd019tZVb1I6g
3G9EXl3gjF2/jEmo5PnIvU3EFSqDHvzU+kUhEwgD1yVEJQ30OE6xMkeoKYTaYBhcy6pUF1Lp2iWj
98ZShs/p8CWS80QJSHJzHnmHLllqsvh/CVnQb6qi4Rb2l+TxMuUYjB6z/OmRmMtCjyJ8qSFvIxes
Wg0amYzJQKkCKhyaNCMwv5CLtfCsADgF7xWTwTBUms7uLG1+k/EWKMESxfLKTd3VoHz08NEl8yyT
XW5Qq61b5Mu23mKhHiwsQz8Vz6bOv/1XxPdDw05p1OOGgdgFmq2jUVn7CKZIBY+ijvYRWPYEV0EX
vpZq8yjFDv7dZNZurJ3dlvsw5THFZqjZ6g4Stqz9ve8+pwL3FYzAmlU1xMfhW4eEqy8unXlTo0ti
7aCPL3lp1flb6OLoAUOVeuI4iDeWdw0An/XJkMBcMKXbx82imChxhO4MdVjR1t4VKRTg5gFiZRON
5KR7S2x7z8I7GG+AYiyt1Ftx8A3xCdunVvJXD1xOuW/UYp6q8XM96TdZPwwIF7Ug8mubc2J2nS+B
aaLlaRM4PvFRD5TD6Ock0Kt3Rf/StGYlq5KEUrCJEn3XVh2M6/wAJRqnb/xiAPIu/xLghhBVEpso
fb8oVQ1Mfrg3IbNWirOu2kdUKhu16sFCNmsiEiuvHK5mYl80LX2lHpGLIlJ3Q2aeCYatfPdbA+Y0
ZvJJCliglshsAneeRMxNi0sVhJjzKl4C8tg3tYAHNRxMqAJWXDyUnC0OmryGvGlhxVuy1mcvGpdu
TCJThTUuKmAx2NDCARxWrv9EtjxnZfjb5Npv5KerqBwXdkRyH4GWadqzUvTzopoqJywcpb0N4vCS
mHD94nLbmOrTaExQZ2cxgDBULd6x6Jia3iF+2W2J1sIXwZhZ108J+Xs/GwmhgIUH/4WR5y+zh+JH
T47WHLOBR8PqwOuo3cHPok9DK7ZtHyyxH7Kcx6VKfH84h2Zw4kfRVJko52gPpphjGOjtxSukP4sl
+T0lxJ6pbWx+S9qWm3QKlft6NzMiBW6BUS7rMV3ETAV2mc3BeHHS7PggdO8zctQXWFMpYSpdQBwr
d0L0d8PmNUqC6prEWJE9kppp9JwEA8+iae7DrFsSOCbT2q+jvHjVqF1oB8DDKW+WBETWZg88evhp
cuI+w1yRKghtX7truc+vFMiF39eHQPbrISPJW1fqa+aqu6rRdBbZ4cfU5bjoS7kZuX106Z0Sr4Z9
4SxBfqxDQMmNMi6i/hQrGkDFeCstXrSVvhw4r7Ki8El632H4YhDCBWEwMwXnVaB2Bw3EdbnujZpD
q/gk/Qn8One0fGa498p91owb6oXWh2lgpT0Ry92oggkNwS5g/R2zcN3ZxTbkT5EqSAP0xaEOLgl0
hy4BkEQMESUgIYHrw28S+lsSfGrVT92NDwkKtDNfbRi+kscVzRKSLR7HLp2pObXFUB2MiTbY9Rsi
sIBnR7p2GkspKnGbrKniLGsW3dJ8WPmzz4sgRANdTZwVI1sh0yBU+lsxdDfa96b86oVLOdtOYuX5
yNG7TIv5kD21tj03szekWkcZJDufrUSzS6yzXlSLUvCvUEdlPqQF0q1iqPYxLUJZ1SeR9qfMzxeK
+IAutGySI8PGCyxIi1K5evkPgOig2AX6T05iArdbpKhHMYqdwmtT4YuJibAG5r6344WpAh+WxLJ9
XsS95sy8HLccOWo2PqrY9/5WRdCsFpPk7Z3hgnnDF+Tp6JtMh4LpvVIhjpRiXwTGeYRwm3TIaex2
2BcW36+tLHq1jJc2vvB51Xg3coMrq5XrPA5PTH2/okx9szJ104v0iBEUHS4KS9P0EFl716IsZ0OO
r8tQ19DBsEt0D34F7JXBwazis27Up0Yi+I36dK4MxUfTwkSphno/2NmpE9OKoZ4Z1IfxBLt5Jozk
bKfy3KeEYDzhvlYDf7lJvy30qgNsvYmluQhK9diI3J8bafQFTZDkrYTKA1pehYEA1ebT7M+UjPPK
poZMjUPV417IyVaPPO9A9Un9+nxRMFu3aYeEu/4wgoevPpCgLg1OmscCGiIOGpVyT1cUfuTwybuR
yWhtEenNcxYQCibeqTSrKuzpbDtX3QhWJtjTEeCB0IgWVvbddYOVVj715Qd/OhsLf+YjT5LRR1Od
q/KlCZW5FNYsDR6TPN0gRGik7wklaNO+OeraVnpSowp18pfXIzES+UXwUh6DhE0h+5kRJgiyZRv8
ux97hwFmDEoCp/VgVfOT7eNQblqtnKeSjB10BSJ9lbx2qr0hnj5vRkZMCpRO3l4EwyJFc6GuqTCM
5M3FxYt0gfhkxoF2QYGreHiJSAXzJot6ssQvLWZssvwNFzaDiwnKYunyKPRDt7CDYxofB2xFGB3Z
iZ1SqBhuczATxtEVAQH4bfBe6qBcg14F8UYUuc3miX3WBXF+PHoI4GjJx2D99nYgyLFQMBfvrdvN
0+wpM7ba4MwDRBSltmzitYITjZmg+ShvzO0OaQKsHieqs63yfgFwey6L8FCXsMyYNnPjq0g35fDW
63JWawfBNmRaiAPzpCrn2H61g2tZn3v7mOe/ouJP4IvJ7afaPY2IxnLr1kQjb0383/1mFI88I4RK
adYrr0qO4hdcSXCogrNRf0r5pdn3oUvWZnuTxJ1NWqO5u/DzapcE11a7MKp9UakHjXziMnxoo3oQ
8rdq+PhN3LLZwXUUeNx10DxzkuKl7e94b5gQllq8IaJfg3ycY12yxK7WznHe0pteI9+Z49iI3EtR
RosGhwybRd47XektmF1jWYH4x6m//3DNtZQwuNutwdXsq7Na3DiIZbDiPGbiL9rLcHP5Hoc43MAN
WnoZ2StgEilwx6j70ZVfDa4Fgt462ffjhhbquizTZaiywJtnTTma+iZodpItSn9JFRaWiuHtxh4r
HC0BurNAwZzX3kIkHWldP2cDaNiO8bMIlLRhUT3qUHQS+ykVr4g/14NYlfnTkJ0ygI+8/TLz5jJB
C4ggTp4I50PmzXcSwUWkHcZJXtSZbBdD90n0chUNb55ATPocJJV740kmrFY+K94zoZNtPJhUabxp
zPKlxtAd+PUjaw6J6E+ha6+0YR0b7c5EWK3DNxQWOtQnGwG45LtXM6IxSR9dve4l9YN1bWSfsRlt
2iynjq4wR7H/78RrrlP93oR/VarXrrpyEDiYt4FQe1XfRu3iZ+dUeSIpjFDsonedkz/paj7e7Qo6
UtO0FAutUtFB6GNovx0qJqM1LBpDFGhslBOa4z18k3Geqz7kb+ROH3VmhyAeyZN3hl6/5hr4E6WT
+Ao9/tN7yy6TmXOjFKhOYqpK8uDgrnLRn+sy0e9Z1XfehhpV3YBFRO/mRKyvHI+0JTxU0c37JIAC
28QuKg26TGFp4njPLHBIZoz4MNGdtdpn6lKPGj0BDx01Lx6eq/c+iSS2jR4gOuaE8aUPbNxvPm5L
OhspQXtyJUvHxg9VQN9gv8Np1qLxFfGSl/nk2jMadkGFAmecgYRZCXiYro/sF1ppI9Ssa3zoACm6
E8Af/CmA03/V1F6aGmeSsc0nsW7XRPwItWOGJ+9NlZC9cZ1mMcS6yeakuRelW+uU9Mpzau6xLM90
99Uw1t1wq7WXDuqU2t/EoMzyMjyDxthmHGQ71fOQHcqOkEWQwwNA0KZmyybokEXpGwsGdmBcLGec
4U1T3Fehb5qoQHj7kzUQo/VqYXXownjICp4gaf8m9OiseuO6W7PbxU44U6MX11k03sZTP+IA5zkF
L8D/0nmgKZj3fb4MeDQd9AZ4kJ4wjN1tpCuMzG+qPllrbrRRIX3VSbVWE//ZoRBMWGdx5QxgiStq
84y6HGzvvG/e0mAVNE+a/uJ2d898SYePqb2Xj7sx1ec6Br4CtONkgfKbN6//zOXHWD+C/sfrut8e
Vyrp8XkcVOwljHPCyVCg3pVEmfV058IGFmuM1z2Pz0Mdb7Xm7pYU/zw0hOTZ8gABcMN9JNl4XnVn
1zYQvOFAsEEIYnZfuG8EBH9dgcnUuPqrjyIs9ARE0Ghcy8LBc6h+a77MIQXG3ZVH6TPJuEewfbmA
G13YD5VWcZXtAfJ3gq4gOlVZ9mqWGBC9yKFdGD1FIrl3dJPGHuy45X/y3SRLg+JVT3nZGAhoB6ix
dprt/ErZK0H4WiPsYPKZ136+i+N2W+ncZxgB9Ch7GiCoBIlzQReztZFym2O9VGsAYXUYn6u23PSI
uByIknOnVuHYed+tUQHMBQLfe+EBBfkyh6NUSG8BjmpJCGMX22IdhlAW7fDCnmQhmIaUZfPNmr0a
aflA3F5wZEqnsxCPeuAsSPVp1YjVwKweAyyQF2sMNaUPVyHAzWos7QrjR1KtkJPNBgcOPUx45yka
jyl6oqRWn5usPCl4aerGhSlM3z1mW5OEICqdY0KHp1c+HOe3ZJUE6RkaUO5qBNfs57z+TYsfJQaH
YKQoRn/X8Zdp0+rMEsbGYS07KiNzLxI2QAlTIkUBgL3nddXMh4FJO1CvYF8OdqGeusLcaZE6CS/o
kMu1l9CDLVb2qDCBMB0Au0tXbH2QWFX3pQvKmcWALT4Nm1OK5Nk96emnHVbzMmD7Fz17xT3m+bbB
uNH6nCU+cu8vSztbxkoPv9X4vRSP1rjZCCbVvr3Hg49hY2+1+TL0oTljsi6sa6hWT5oNL5BXNwY4
GZ8hT9LYcYHWulf2F9KONl24atFVFrE6b6obmlyWTJ178VuoFtpyams4OIXWnYrgW1bfTIYCCKHo
WKopsgDcE/WzyNufjFdgg7S1SXd18IX4yU937CG2Mbujhs5Wc2/dDcQNGDhrvO0tFrvmu6YCtUE8
UvMyWbxp2kMYYTpfVS0WPkr/JMzoZw8oMtJ1AlfECJ/xLXCYTHMAhWVwKQboR2q0alqUmGR77rb7
KANj2zS8q0zjGYzHBsGKO7ZLGJ3grLsacGW6HPqr218n320RBnuMtRTp2hwUc5Iee+cgs1+fEp+f
sAoAWkcWJuRUrFrv2ZQJPJYP05VLOw1+PEbuGAyBmNjPTbhM9aTOhncRqsZsRGFBnpGtSLJJu3Bj
VO4lSIGGZjA4lXSZxHLJqvgTOs4+D+k7cKBVwOM5GeyjYkf94MoAd4dF5cbad8nSZkTGImP7wZuZ
5gPHT8NBwbrg1s42qYwvgfJSMe5pocxiY1y3ydGivIkLgrLWUWh3Y1w0Pbi6kz7cjOrHDx9ay2o1
/YOrtnLAlyUbZPVLRfcPagNSOXAWcvhNpykTbU+7+Snk/427Vy+hSGLo8SiS6YZjaUrkh1bfSnEx
vU+z/GnyRx7tLRMcYjDXNAE/JZkl7S8ahDni9pkjeA4c49SLX0xNs3TcDfVVDZ+bGC1Oim+z27os
jGq+zX3MNXG9VqvDdJgb5i8wcN/dMd5p3Rr0TZvtVTc5SV7uTXtxrE/EdNs0ey2SXVFRFod+eBqk
f63T4LXH8SjOAa4aN+GAaQAFtkEjuO6TF1+AmffxOvNGdt0Bz64NyrdDZ/1pR5+tCMAcZyxgPzLY
+jSTu+ogOHSofTlzghpyTQkY+Az2ejGUyaqNLhW0TY9eku3ezPjK+RbC2gWSUSUEG23SKaCZ11HG
GtY5jV674tkoliGbkQx8eBE9Z/khmji5vThFWHaV1P1G0TGTEacBGQLfYwFxtw2fMxVsVroAoD9H
zflV5v3Wb1gSW6uiKVcu1LBZUNmsgoLiPJL0aPuXGmxKVa7sKNykwyISm8Ja+O0rZry5CntO4DIe
3fSkVwRhRnh28Xy0LQo9FghETNJEt6GG62AaqNr1bP30XWWGO5/jRgBHkjNRO79Lf2tTwralfPEl
0wstyDt92dL2a1B7mQKIeb3ytROE2ygMOJKc88NQEW8jkd5bxsIVZzh1VsbvlrHypOdm4HrVI2YX
evXswzjtRCmBOv4jaeNdOAldjCfhsGVvfir/u/bf9eK9Ur4N1kUiT7I/G727MfpmOdj1xNtbcw9T
pU3SpUMUX0OtnjUVOGywTPguECfLLNs0hr3TWZBr46Xkyed31EbOayhQq1NtvVWk6Ic4mbfgxIZw
Z/BeriJvFaHvySbVL29ujFRwRwe287/cV5Q2ZwvWX0r5zFAM3Ej0NLSbBf19+25iVpCUhoXbLRgP
4FSMOI9jgECpdmQDF10MqymbBYa7aehXOyhSfFkd9L48NPmrz4tUdVZ+SEQzKeh6ZjNtYE/8Ju1r
WBantJo0wDCBe32rYB3Rpq2Cla0VM1pxArBM/FUbv5El2qTxjeoYxcgoN5nlPmfF3cxeLC18Hspm
05oMDmZVuTN78wUQowoxUsvVJ7/MdmN4rOrhGrELVG2kc+ybpgJJE9d0CLdxrV3K/jD0a5P2I4in
uQptKFa+GdVZMi01Y6hmzut80bibcdjbBu3xXT/Q1j8DBi6bg2ffS65Dlhwhzj/b4AWi0WUdd9dj
qtwqvzw7WDOY8StONqWvSGEitubeaMP1mPwwizypr0kDwyvtmp0eizn87CQezglzGNNWgT0mdeOA
oTzfdqXdzKOkeOSMwmd+wHl8tEAV8e4XYuG7R2biMIBw0TV6/RGv5LjB2OljAxHgD5khNmdOay1L
ne6CNW7d3r7FYhqod4O9aAqIlRomSmYACsTWZsQJIT1iU8yiYd1RzqQ27ZwGIuSwAtdITZcghg7m
0NFvehZ9SE951RvlDUHzpVDsNdYRuvZbrVzbTbCn7ZLyAk5oxTGm9Bba5ltusfsNxcqegLUobAdu
X6tY6HQibWevGOmjxnY6JpQ+qcymcxv/WS2LV7jBj77O3l3Fu6H6XFtVQveUmTaRpWtNsc4m6FYK
pDLA/pZZwRzC4MiSYEL7ZThGM+SycL1H0W706GQlBfvelI3gJ9zOTGs2HYwlHjol2XTGlwtK3w8B
SyWvLS1wgxKsSzMOjk48eWVWwv1OgBfzIHpnP7YO5KpQseONKx2xyti11tWLUvG75Fc08DtXTfdC
WVrJCp3jFq3lTIzxCz7jJBOLvLWvTgFMG7S30lfzaf6zbCc9+SpkAiCKUYyXqMM6FNvdcM5Ld16b
xrYsyqtMx3fpU/DYBmsXaQWZM9ZhIaVCDRm71qywHxqOgoBmNADyxHnkFm1733uJdaDYGSWicE6Y
lFFtjJ9N3K3h0C8U1VgNBdjaIFRwbpWsQ1A0um9gPPSouNnG4T5wEjZkP6hpZnZ9q2re0ALTV3ZI
o5UTqHMr4U63Lw4HRjDIkuYzqPLN0A5zILXrLIPJulVZVoTzgS+8G4MXO6IHxiM1IrrOkn7fIkGr
OOKv+5eoYc+HylR23Qy/rtR2mTj3UFHTqcGOZXDY+oO/9sE29K7gvxwPnpOhYdsoOaTFMPwo0fpY
vMuLzH6qwu5kON8QtjZJ/JQ59D6KlHbYe+oA1EPx62E8slVrFTAt341PHQPQSvSk6C9JcIQm67Co
9fG1SK8BK5k/wkpFP46qZl6qJ8oTZl7olTsRrzjJgebXYDaH1nCPdsV7W0vNXaZTDJOsra3mNsid
0J796EzDHAmc0uwirEhFvacBYXQv5tjhN0vpuh7y6DTNWvQMHATxuFR6b0YT1HNfMv1gResB3vtg
/aIEmEDaobPQjVevx9Wd7NTiDod4ruBChZbyRut1EaWXnI10hJ5wJmmatdVdYN+2YKq2dKLdUzlU
DCMrT4bzEanAOpHfBTZu7vJZjapFZDB6YXzowyXz603evpr1jWMthKc9AiuPI8/yJUh+eJSM9haj
tLMy9jKhbx68lJtT5NbIvEI2Z4KNI1z1pmWMdOg3y/tgJLquDnFuHmC5AwVG1CH3IU5gdTovMteI
EO/MSO06r/1C5rgdU/fTDOsHuNev0eOl3mFpT+i4Gjsvetadh22/lbwDGgC+uYHByOJshKPBBAW6
uu2xQ5tywRCDXm04/ijEhywenDN4PIq6suuZzpkO+wL9UuQmzUQ2G+ZwjHEu0D7HPxi0V5HdqNDB
iOc7Bc0NJlR2XUdET8sAKnVQfbkkmbrmyphAPNIgtN7s/Ntm6IaDb83Y9uVLl3Jge1bHc54yGRUc
OEqehwbFJG+WnxZhDP4yuuDWrGVpVTHnade0pO4GTOgi5C6sL8ZX6eFW84BBHHAr1Bg/aUflhlQB
ujKIYL83VlkQb1U0NJ3OnCgSdrV+k/S9K+/J6W99922yeOCogCV+rKMTW/wyeQlMGsD1KTOPwt1X
9mtZthpjQWxSUuUlbPNtWMKcrgPar62aLqcDnDa8DbDwk3LflJeAKw4CkvtxM3JKpzd3ka6saGuN
PwE89kZf9/JHND9+u1Mzb+/ZH814zVrM0Wq8q8uHQafejTHZ8farb26m7LjMQr7kyhqhhcVWk5tN
9QARpO4OSueiN7d9/oLXhrl5VaQLxzioyb5hEwiwUpWc22FKm6bp17bN27JfYP40qp0h3YMeFSxH
0doYvsNqS8moZ1eDGQarZEqGYK5ZbzrlLTEOXicOnKjPrXDr+KcuxjAWL/IRYcm64KkcWe9HzD82
ICJeD80GcV/JQB3Oq52MsmTaJq8NwXAJs+UPUS1DPD+hePCe33KaMotyCLntBwMzGdMgjrbJ1TXN
0UIyKVaMB8v7jmx/1aicjJj5ipp7lkfB0WaRg4WJ4/GU2u8yoKmp1Auz2jPJYLLEjyFyeg7CYEKD
xp7XrYfbi858ssmKpZOirApAwksQujQUJ8scUEfL1eaplnP4yA+psx/dDRehxsuAnJK2z1WG1EKx
YFx74RbAWY3v2OqYdWXloUhzY8yOPIXeu+c9W/nGk99GcA+Tuys5MGcuxB6PsWtywvSCwE2w/3aa
q+y0jYUrrY1pEHoSJPkuoOU83DpOczpfPYcIrDsP+8wVoy5AF17UBvtdXo37AL9eokDj3ksRs92g
E/WRU8o5NbtQm/0AHvROvifTeXlPofCZ0Ghg2H9WW+KJl9yTwcAITY/9oDmXhn2BuvJ4epOHYQMR
Do5lM/nGuZ436W94PuuG44sljf9tnuD7m1Tl7tFPw2Nvsw3Nrlp1GQ1vZpefbUshwD+isdhMfoX4
7PoGUD+nwD1XPuWUJLK+vGnEDayG1n6P4HplGc0nWY3ZlfTea+YHQIVToKvMWbldObPgHgM1OhC4
3Jh2dxxZO2GBwqu9xRl3LRbGsdDmoUajH5KxC5Ba0Z6iitOcYI9xdT56/QlI62dpjSsfp8mguDuL
MV9HXE15dWEaJTlu95NhJCuvO+t0w5wmXdvmk6wajqkocyqcRI+Q7Ua7DrUpxsmwp51ulfxNMDDI
Uog5Za+mT0226xDjGC79c9/a8f84mT/Pi2dVPGvFRSkPSgt1vsN4y41UCJqXJNwSV05aq0WALKGd
fMoh/Zc82gTEm0X6FVovvo0zYrQ2ZkZj08TtkLIzdJAvcSoo8jX3xp4Ey84uuWROdoy9DyNnWbvC
DSBpdA39Z7o0A3dRHLxTvi46NiCGwl67u7PwK/5XnF+qJjpbCGVzYTwbwY447ixqfyEhz5ErLNDv
0E3vd3F6z/MDar11k19VNuguixCZAo58mcfXnm1OCpOgX4c15ZWjHlTqX4sXoyc/MOkqZj9XQh8e
bb4wYmvptOO8hU0NbY65zJ+AYlDrEYJ8FswjiS5Y+danbDjmG1Fi1v3Ct2usUzut+Oynn4nSuGB3
lqVfoymWDOvMnUiuGBfmGWJyzmFWJqcaNN11yHZIe4gON9lzYTw06X7a468smo2h2EcUssva5W3G
pGakfmb5x+B/EgRYRN66U2lo/3T+3hp3pRfMNH2XIY1Pq682cHfSEaecdipH+wz85PneZC8ecy25
Kl60iQLGMT5ivqZQbmt8bdL/MHiQDTNaqAYjVuE9MOvl2J/tElK0cyblmNjf/83ReS01jkRh+IlU
JbXyrS1bzjiAMdyogAFJrZzD0+/nvdjamtqZWcBS9zl/LIS7CWhHLqYT0f02Y3I60w0FIhcSTD8i
riLDdubKMYxNMW5Et6nsd33UPaIPVnXer0vek9SmAkd3V3QOLYbwmqsu7TZvYWQumkSA8NcHpXid
kx+7fS3R6XW9vSq1aIXBEEDaC7nFTFi1RN324efzuRZXW1yNZ3ngfjCQDhpYN/OSvHjLSwptl8li
X7uvNFZ3nQqmijYhvk4mQVSHqvyq489e+0qjS0A97pD3J8OiCxJ8uX5KkwADh5EFYMgBp49hjfix
u88aR+Y+wxmvberin0bUj7IL7ReTTc81kvcaolX3rfDfYH4m3cYK4oUS02GivKnIewnKZZlo/Nj4
GukMkbwZavxal4b3lMZlTL5FW3gzu8HI2QWoSZHSX+NuwuZfw7SlQEEVsCTvXdsx7j5PIaLUDN56
WGaKu2T0GUtio8FC82Xi/hj1y5NpbGnpTqPljLrEeAocQKttI+GoAs8tdo65y6LUT5D+SU93Hc7J
v1bSMXyUhKYPY7sd+3OVvNjjS9WTUx8yOecedahm126wlxLSRghVtO6JK6eFxEBRQLI3jE/l/CoB
lvFB3F3gvpo+ggQLeaevSWr3JIV1qdRoJWZ4oRSVBdjrKVsajFdl3KECoasYeVy9od+wRZzVwYCr
6TYWl6B7xS+8eG4nOXlUI+dJ8RZF4hzE49Ygxbu+6lWGksc9dKbkigD9wh+9lBkMtRI9Otpb2+bF
1rZ5v4PdkQDK0l5N4lDms5cN32aXLFijCZ39nke/GAfkZ4/O2XSJih4/W4geraiRH9zJXDa9vhvL
tZHQFpRONb5gksiLJ4/Dm7FhYfdyQVLdjS6XS1/UPMV+hjd/av7aFvnG5J6L+RQqGmwIUPvglCsD
l6LeHPvGg1tZQOwO3RaRYNatMso7wvaYNfpnGjq+wkb9pMQM+kcsHpdaJisNPGognqOjaECjhru8
zYCcQbmKcqoy1T1EWDHwmeTvVCctS6rl0WXtegoahu4yoLzXBXrQcUHP68EcDsjVTtV0sybp5cmb
CqAcoKfoLLKqO3vToeqMIirqzfOzVpm2AppvYuYWdVnauzyg+tohvD9Q1lW4rXOuwlRDtRBM1dFy
k1tHBAeCsCn9gRhLtHbpAJ7K2lmK1uVJwTDAB1fyfB1kE/G+UV3EUzFle7s6jDNjBiHQ9S6jaq0H
iAbBr7JD13xKuhdFcajjTQ1MqNJ5XO+6ahMheWJnbTjRxHP8jmjv4L6yysyPrUfSPJLSeRlN9TDx
ng6I+Tt7X2dvhJ4stOjPitt1PYo9bGcTqmtUpFK0W6GeAn7gug0GtCGc3UwPeX8w7PtzeggSwuS1
Ly3duLOLzwnQwbwU7rW1CNbW7acAZbQXQyQohjBfRtjcsrnWZf5iAz8lqE0yKtbALnO8sbPYWDQ7
lL5rrYFeTZLYw7CDUaRMCXA6FHe42Yyq6SbZZwp0I6cODQQUcsQtGklkXT854TzawNNIJ/uXPvxS
PURvvNq1sApAw8BWAwMZZXJTslFDzKbXKPEqti32oHzyQqoG8DwHm3CEcAnGTdAk6wqIhvpGlBTT
K2pcz7HntS5fy1xcZ1rqkBXmYoWwUFPOevyBcOQprXP5pBM6XmWu0MJKHzW/R5YN1Qw/oeUsM/E6
dwFah5gunrfKOruZYLCPz3ULpW5F+caFoJ6HEBm/tjCjH5weJmxa1N9j95GhnMF4sEjLGri7XSQl
hTxD6w3o8sMw83RUhu5k+CUCJLOqvis390kD8KK89VLT8q1A0D8Y3rT5GgZ8Ii1nU7gSnQ9vMxLa
EwV7gxrIOS/9qI+WZXWht3ylPUdJTldH7BO9RutLxkaeeVaFTqW6ThzrpYoOa+mGymc7HmuKFR2U
LPLWDOgYKJxRfNkluzBzgJbgmfpO/5i18qW3kpMYnLfANdbSoYmzvvcIiqRWLky0KuSv4yO5T/Wa
UtvlhDFTTe52G3xaDlT2QCGkNbpoR9+ijtpgR3pUHtxSp1uViGMDdlHCKlZOOZ7TQjuPnKlwG/Qo
OvfESJuVTdOGBVOKOx8dFIXXcQlpEHl64PzZkcOj28f4nQ4MAp6DKDtBrKPLXwJMEQTBuDobWYwv
aRYsdAPPSR/hE3AHtmYUhJuSQbPt1R+9Yl3WX3UjOdcAJxpVrD15LXnSIjeAa2ndBeORNB9xs3Ox
jyk70iFclPtOih7UWRe0vatkMNj8Xic7iUpDocoVTgGPwKdRrTK0DW5wmieKTsPGl8/vYhRvdtOs
HPMwYdvEUGdLVp9DPx5DGp0Jg7qn6OScjvt/Eps2N73RMp6vDptLzq8vo+ojDQZsDctqVWT+VB2G
RH5nuH7Cig+6f4KIeHIoOhSUBMCF4AAb1pa5b1h4DKdfFNrbYDKCfRACgT6Qk4x3rNNe+ND4l8se
+GUmGgqeV54Nc/4NbIZ2VQXj4Mxk1XD1IxyJMn92+psoM05yRkYk0fqtRWglQscFnjdy7OLa3TSt
s9ah1dRiTP69l7aXaex3Jbib3yAepCkoZSeMzfuEhiRlz8rCb2N6laQczCYA4SXvz3ZY+nYEU9Z8
4eUn0aLaxd29pSm9ygdG9jTSAYjQrff2opncDV7kU17+6Mk1F59Dbr5WWgDfmC3w0S7dIeM7/YDq
C6DgQ7iqwWm2RcF9mnSFlxUgmEHEZz/QYIfjHYcBNrBFnua3wImp1Tw5sGaj82ap393wMTtvbd+u
5/4tYvfWHlr/lgzHwdF+iTMV7rRSRXuS06cm5n2QYniIdgYq2QZhdW4dY/uHabVN5aEYX0fBbKQY
m67gs4rDC/fqWSk2RWNd0UHUUKzxwIFaL43JPqSudp8p9RRUCT/dXLsueNfZD6PqGBQbt4XgqmdG
7pBmVYQnAcj2KhuRSuVsuujKGyg+lS9WtbTMa5BXLLDlLmXMk4p/ozA8C/NqG1DcO9g7S3WXDkN0
LPULHmDN9DWGx1reB52ywtTdFAEsLHLsf4Ittkh3hbKr1J+Z+mzEaYn+q6XgZfE6Y0toFa+dUT/q
TD2QTwp4PD87icsmb+n0bjRakiOJKjWhZA97UK/JXc2lOesvCGLSUK4LYm/5r8DDXOXkqR7MgizX
XdWvZ3GR/eugUQnOn8jn1p/4SCPXpkANdTMVkXzUXREh68b1Y6iQmN1LIOt/PbaqvtD2JJ17Y0Ep
b9stqjAeaP4ZvDZRD0NByXBR0Ws9ecaI3mH6KuwAheNZzPhEMEvgMcfLU3wHkX2eVPeelgPX5fBN
VTSyV0YhRLWnUD81qosgQ/rkl8DSk+VhbwAzm2fT9TZujsXgMj3+TmiXK9zWIxQvcrtK6d8a4b7m
jKBxfSUs/WvUGwJ3FNpplfhPgL5Eg3ip4GyQ9S16iWvRLt9sjDIBP1EeRFan3TxuYw6zADdWP/o6
jcR5e3Krl34YfaUatKUGfWYFQellkkWrPdfwqmGWYerLmTrb7tvGeSSLtwooNZC3LLu23KiihS7s
/bxwV3Obs2r90kizoSn6BC3nDwiTwsFmB94mhU8XJ2ERaOvOnfmpNAer3Im4Aa/2K9PPOOqJ8/so
m26tK8Mqtv9Uo9rbhb5CHOdYL229Vqxtm21S9VvTdoaycts3BUwlO2V8i7o2efaIn615swf139zA
Dm8Uddtqw3GS5rpSbjV1MWbZ3iW4QU5sVtJC/Iq3wHmN8Ts1CeVgqPooe91Pc7cN8fO5QiCw4dTx
awI5UJLUiPySrXC2diSR9Y9bO0DbcssA1IvqVEY/qa7CzwLE2MVmCMxDXuKIrR2/NFt8InWBJG8I
HrNry7dEZ96soShfOhoVA0XeVMA+1I0ceL8jjxS1SMuEVzKvydqY3sck3ZvZysJ3GDa3FG+Vpd2D
+D0cqa/SXisaK+Z2nZvSt7RvBTm8ymiSUv/tuKjysZ6yOehbUDMNjkfPWTz9yoo9oVTIkuoE41e3
RsuIhoT6zuba5WvN2ZjqvbfoUuXZdyugphYQDCymKQ9UL/k9gcDMYAo1IuPBJDu+7yMPXejspJ4Y
pN/hj5DGZkjcrWHDlYbn8FksZzym5GzGoID1QRtuCHNzQpIdEiqqsVlT67WWxOBM3wZBs3VXrQ3t
+3kIRm1FP3Z7amo8Za3ufAYOe96cmhezRiWcmMjrAJ9ATYW1sSvwoXhlx37KW8VqyM7X4WLmKKZI
pkVNN9FyXLvBv2mc141j+y5fKdcIYNMMhgNi8J2EWAobBIbVyrXoKWp1X7ZwsPxBt52Q8DorK9OO
JguoWjmrhuTLhC8OQOKii8mrO2Bdks5Qw4ASkjPkNZbfVo/OBEnliHXaT22kPif/s/Nvh+myGvwY
b7K0HoXzWQzMNz0F2/sm2Nmdz9QT53Rox8VaPkXxgjqv3trzUVzdrllR07By7PI71+f1QENkZ//Y
Aq+jgBUN2HXb4rsn3XW09gmq+vk9jk96vOpYFKNCOWhBfpw7Cs1TqGbx2mj/QuOXXrNn80mJbthZ
BQk+5XZJYVs/7QS17UPoKzqCUk3surk7ivFbM6sNJeAJoJ7bHzSLD8zrk3+UkJbDLh0L6g+XjfyZ
jUuEBtzR4BgwRIXRaswgtFUKVHGDMbAKP2xejBGA/fn+t5Cn0zpQkAJAhuVVuS/slc4tGH4oweSJ
bp31hKD/U6EJp+ldcfeucw8jrJniOiYBJCgqF7OoNopdPaA0MhpGY/MrHvdK9pYlWCKSBW8pzrsb
LrB1jDxsYDHgOQ3wC0asLyUlaXmzdGJfKQ5a0X2Lqd32NY15RBAhx8EfSykhfaJKh0s2LQJ9XWtd
7Ns1atSpdeZNRb/lGpUmOG3e6hRzYk2PKlecZdTUlwBb2puZa8o2zirxW7tTjzzHythh42B6TD3r
SSlSAPtYWCQZ0cHqPN8uypcqHhEsKLNuhVTRlrZHsFewD8cJfjlkXHAzNfSSXEVda8zGdhAYiao4
QS5A4bfALbdMTWjWeQLRNwIEt3ll/ThzjzJvtD+oL2yZCyyF3y/wQZAIjyX9ibvEJSWI4Ed7DHLh
0bX5lhnP/o0dXE2a2tFagNL4VVKlR+5S4D2S6CBnCkjgYEoP2LRcUltz/HIx6EGpV4QZUKUYL9OK
yt+6CRNElwrVWlnmGp7pGOGaEumRLPBQnNUMcbuth1G/1NwZRLZ/oj6CtVKqQ9gsqQHWcIPMpots
N1UPet3k607rnHPvRPVRjQs6xUs92E1Yv71y7kvfqHWLjt6k26Ljdg9CaCXAkkD73k4Q8e2c97dJ
hL8pqKVeQ7jU2iiuqNxyYxkWhvjI24yo+SxrqNVEU9LLYb6TY1is6qfra1Cjn6EdaIKmfokuO0M/
0O/orhvXTvaQ/raHVXZctV088mxOnLMlazRBlc9yYVCPGfk0OsKuXdHNCgEwBhkn0DySxB0TH9hi
MMdBAc4RK2KPzpJeYj5QZ+o2E4otZ6yOk1H7GUEFq8425301OGIbl42+HdqGnX7EaNiOfhhIr59s
CuodnFQ116Or6eUhjjPrNYvI6MrnzdN7I2zxyAbLtxvr01JmAcUUwv/VCqYH9POo0gjcmsqVTsWa
OVwN9aOu/jnGtYpvYYANgiLPtrboL66jQ1Z3u6hz3mxlOJuE2SV4cTPsz5KIrCWZjKc8QQ0a18hK
rEVj0MDMcVTtSuqHM/tXAFnqAXJGkgCMTzd5cyb2Ae55DI6rp5spiNRb39W3WgzYl885oiS1zjbw
JOvYPZeccPzVQdBdaPNEc1H7iTViaHv2X8OCWS9F86zujVadGq8G+0OJMq9APqFEPRET9d3iAwul
8i5r69ir1aZywKkis95DHbIZQlA1q14NLexyoMdsqI58GZrGKwz5MBvFNxK5THT0oQaaDR5qzNA1
sVtDczJC+xxpLWrbaStCjtsaYzAliJauHIEy3irYB6lv8npYj3WziKhFfvIBLfhwiQptlIM/m3sk
+7ODkBK3rivfreZzro5N82htZkaqYK2ieekdwysKWpct3S/q1Ivn1LcN5KTEFLT50wND/kPmytXI
KFJGNCEzOzeDc41KhEKUiI2cIlMPwMBzUy5FhCNq66YPdUBEzFJCc3CuITYK0u84Y2uu8ex0+9jR
TnUKT2myVNba59QIPw9f0rba1CWVIF256pxjREu6kjHDzu5bNGY70oxPgxpf9FK9zUYEsPEvoeR5
FJTWscErH8kTQDAwsz991K0oqV+Ua7qO9WHbu+qXdAtfycl7xCr6f1JI8agblWcZJErkDEUDSt4T
xGP1VLakGHXoztUcsbSmU1xes776yUjHMzXwp4b6vIhSuUmFX9SXNT8Fy/zTZbCQ4+qpxsCTsuxr
gUDP3TrD9EhqYw0Z/TThIMrKMQtx/cdnkz9Y9T3wpnaX84FAL0IFDIIOLC83KGWtudJOieV6afOV
OC6VJRoC66DuFgPMGOASE+qXYV4LuLMgjuA/Lmb0wAsDendUTbFUhPsSUJOqlKi3or+5HjY5sKVR
Qq+P88NVwBXNG9aL0r61Fmqu+W/qISJIJF06TF9S+Ss5ChyC/02tZe+wP+lge61ylGwI+WNTW9to
d2P1UXWP52WRR+PDrtJz1MX7wcSXIZsrhlxUUdYqUN+D6FGhAhhKXEDI/mZd8a3iafmFZs1mhm4e
5YGpydL/BWWyecJYbZ3BYbbxYgqif6H8a+zurNE+q5bdnh0ZO6PuGUWwTMhE0emRl9OLrvwbbAXB
tYkFdY+VB4KxPBamu5DiI7RRJDUayFaCym2SmP2Jmexu4C/tKtfD+a3VMI239HesrVzkF7tV0h2o
dH+dens0GPPmpthj7B6nReyG+lJaRkqAQ1phmhifBd2C07mzbGxnpcXY6XIZF6mZoCiM8hclmUqY
WEy+ERFPh3zsnbeYIMIVVVXIu2+jiz5OQbyu515V/xogTk4JZibD9Uxwrqq8206PpxBHMhY3ROpO
/zJjFDKkS6xV7fEmpALm19omyiXvKo+443Bpm5VXkZyjF9dpKvzJxueOMKmN7p3+UN35oNvZPaVH
t0qSZUPZhkDjrZlHFcNoBWhqDF8lse6RfJTF5/SEyijLIUj0Fhgfal1tjIEN+/k0YbUW5Gl0k+HV
/Qn+x9et8WBEGRLX8svtCvw8GKCqYU02xzIfTdIiLppRLPE9nSYj29Kmgcggf6PnGjVajh6PUpOU
HROrOn/ldxNeRifyLORW1TPvARdi2Yij61gf5EQsZ0f11Ehs+uJ7RmTap8FGTw1QNXehmCRoYPDQ
qFp3k5PtOCut7M9u6UIhVmuXvZ+WCsgiuobLH3Y1YFoYMtgtAPk4J/LFzd5FEz9y2mbTOvBl2G1H
TOs1rAEAzXoYQ2KfC6+qXPpRW36O6Qoj+51m27Vbjp6auBsapIgAmUhI+ai6aSMDZzXW+UqnYYgB
HNyScmwDqmqaFlbYoVtne2mvwvq0UdPqMSQYPEBfvkQwVqLYTunVbj6Enm7aolsmavVbJNfR0ZDT
oCIVW1Pl2Ee7bdanKcW2ljl7Y9KPEgRypEo5B1PRW8ymDVoyxl58K3yn4FHCRqAAXVrS3csUUP8R
+rEsC/xRICqqW+7amnt+JI5hpCCWR9WtyUgJ4ErcbyGgn63h4CgPBZu1nZvI+7D6gc6PR6W7OfKS
WxxC6DVF8xLHL02CLBulwOD8q+MBAem4nZk020ZZ5+QUjVTuCrJhcpQ7VcyCaqt3RzH3OlhrGWie
huxlSOtVWrMuEj3Sj2CbkTww7RP+grqgvYRPSKw1/L6Z1hQ1gTxWC3UArdIFGR5s1Qj3DdnA23/n
OZADygCzNPeKEmzb4SMEy+maeN9qG8dJPGu8z1m4NgiwKvFE69U/BQE3MUwrZbi247+IMcku/gpi
YUyz2WUErgT2Z1ObBwN6ndtTtz70/M2NIIi3+gQqApSXmum1Geu91rA4Bamn9BMveEByCJKLZxYV
3tfWLtcqv9bbYJGVxtWqxkXT6ic9VPa67NF+o1mPviyGZccx15mErOi6jV1M0CTFfUQVR+XeMiRP
K3OazYzk35VnvTuxaGKc9vR4yNmj5JrZLM32vYKPiH9OWvszBNqq0RLUM4bf5A0PkrboQc1mBFVJ
wZQagj4xYiLz/ySQ4xYwN5FQlVfmboQWczE6KZp+UmMEUsb8pbn1GSXxTjN+MusUQdMFRE9YVrDK
s/JIztk6HirQWcIRpPAD8AhS6VYtn4b7l0bAsuWx1fczYknoGadYl2V5hzLCez2mj6K2t0pnnnXg
rdDU0PwFh4RuWchuFzt6UPm1VV0ogr83DboMdrSMkq80IVvcLYc3KcV6npKjKNLXLqw+rLS69SZs
B2s2gjxxlNJFSFZaE9e4USLTrgjEMjtPkFvmlk9JPjHpXGnjHqnWdQjUVR7OH9JgF3W03keHjULD
5pLL+JqKsHzXU/EnHOVb5XhkXou2dqN/yAAyRbPGjWHJXdnaX67TvEdl+GiV7GLAUJAPwRtnLZni
o6d6GLGQwYAlXPOTEC7GYLW+xCFPkGj2VSs/0qY6B2UcL4lCW07hsHkqV+2OcWbMt1psYrIqInrP
pxUrV7GyLRhUt65+2TIZWFoZ45SIf7F5vUNirko1MpdZMW1sKS55MeCMlyuB2by2on+6Mu3jiQ9N
S49zoAL1Km+9MrxPnYZzk54TOc8JgsHYD5+SyXkg8r+V32k9baM0hzgGokmq9qulZJz4lGlvpQpp
QULg4oh8y0S4AEJ7mkT86TidL0JzxaXIpzOJlPccYLqvvtq5fdfs0R8N/cUpSmBtWpgJVDA3YuZx
pFX5VxfQWaKZUcsGK1WdtsqAojpQXK+NCHQKMtVGV1oxh4D2xfwAAjx9jWHz+EvOFRC1gQykPjBR
cdqsI4QCfqYFwjbqiwlPyS4Tq4illlt0/t/WWL4i2afDTxxiXdmn7MZ4jtZRlF2fjXFhhfyhG/yp
QGDUV0dVGzmkggxnIPLNelxltTx3dsUrAS+L2hLy9jMEWK3HBqFWjJTq+QK0pL+Z3c1NewYA493I
aNqOtSv3Is+HsUzxjaphuI6K5hbShlZqzFhTIuk1VtZxAXbXug/y13YOOuJRAEMORodfBWtlUryW
dnpxk5HbBdY0QOUJv2m4+npmpg2j8WjE4yYDrnFd91aPsP7SgWROgiVZNTc5NBUvETNaaMlkmQK6
EgODNzBCYKlscfS/FXmPLQf3bmB7ZF1+tiqOAcuquKznnQPYLFrzNc6mox1T4JbO37UdH0uUFVPe
PaY522aiO+CEOlQaYVwsyJAf1nuNXD/saOeclOaaadU9ifL3bKj3UUZc0Yx5KASli8xe43+a/yZO
i/l9su5KMX1YieLr2FNyE2X1WG0zRa4KXZ5nwnwoTXyl1+BStfqLos+83nLeWZa9T/qUw7n7o1Tc
q6D9LFonisTaWNJZueo5JYXNyfVtVcS+SSIPcXW/MpoOeqL8FPr8oov0VLnhfmZuSGEJ5xh4Hxzd
EfVWVeZNT9e1XqbeFCrbvOx/8qQ8Y6LYFgFhHzryUjs/ViOzScegaIX4nJvNEx+OAiYKQdwAha7l
Vc2auxqrmzDRd5rVH91o3iWD9mhE+qY0NHCMNtN4UDVkESgpe68BR9hlqyqOuZbdz0zRLxWyfXWy
iCcZ7sms+pGm8Ow3m1rB0NwndIBPx0qb3jXSQJ5OSwInK8srau1GCQThZ4RshDHaOf0pEBoYD5Ie
/RAwdhvmpzC32fO7aIEdhf5vMUZrRP4vncYSrhnSJ7KgWPRV+GJa3XdlYB53nCs5HDVu8/mUdOwT
YdY8SkUnfTLbmV2EtrsE4Ctg96Pk4GrVH/l+DgJbsXH5SQQIUvJEXDrkh8qorjREdIt6wP3YNuGj
IbkRIrkg6sHGIJCYxqnvnY0w51XQwy0rHZlhVaMgvrT2dCZ8Dl3+YAnDSxFsZTntGEsJYnQHvMZk
zWSIgbNp0yA77iLeXQyLao2kt3oKgsIJx7CkwZ6YDjkU704WKF6HCCdHfOdk9dvcAiMmCKXCMEBh
IL8JQl/OGKEnLKQZ4Xl9zdgXlMEprJ8Qwdwxb4w70mZwRUWYMvKMTL6go+QI/I+gQJPgGXMrZxvZ
sl2te6z7TqfutRG1BNG2iC27dRyzyGH00Qf+ysHs7gaJ3MzTNrEOneMb7rhLBwIEVYfvdz4xbIV4
MJpjbZBsCXQAfOCuOajQkkJHVTPMemu81DbSe1fioYqdcxxGF17ZVzdvqR0W012369MQjp+4NtGC
KjraEqZdbn0+XR1JfhomXPIc7OaM4/M5EFQiPMVkXCAm4PlTtqqdXegneEyWUNG+kzdVhG+GwMYE
XWlkGdNEXr4DojCSVvaGemucfiL5yixEIpHjO72xDzJC6eZAX5KnSRgN9sFM3bdDdXkaca2Qwbno
qmUT6X4k06dc4y5Z9lZzQ7AWLpBTU2J3oXASpwKa32ZQSP+ovowG8X1RwnnLevyr7JLXPCA0qJ6D
D/WZUDORG6d29UtJmFLsGL9BoLxNBp30xbCph+G7ztv3SMZvVDUTemBYR/hN6G600poZvweD9Rq6
iN7ntgA8D89dPoHcPMl6IPFS7W5Gh4WsSRC2jaQoyPk1m4lEksklabNVmLs7as8uVmKsrQrEr8q/
R+0p51TM3wDTDgGJmGxUFV2A7PCPOCe3qR3PmoZd7+YebnQEAcMJYNKvSGoJiuYURopfFDaREPai
dLqjXpp3acj3oArenz+INXrGdgFqPHpDFn5x073gDZALoSt4mWzytOws9vCjndVa/DoxoTZln2C9
Yhe3+QTUSl4yd7jItF4/sZYxp4JiRDKIp17Wqyl0V44itxNWTORQL4MJjDfryF573q5wr1vDRnDj
wp74ZscsYeDy0orgnUpXbI6PCTc7se0KmW1YgqyZ4c55TeZTgD8p+QkC0qpA61C6uG66Sln7VdS1
wdoxr6H+pUtknMjUxVHUBI3NAXGdAovMtrQAzFBnQ2Cp2fusfqc6wo14fMnifmcb7aXWQw9rzrVN
A2A420BONGxoFNgCnNYYjyZPC8qfyZ65nbCEBO6xCJNV8Uzvqofyw2qLz7KftjVp3l6Xta8A259N
hx47yVovjJJVmg+vYRUiRyKb10y+Hals4jJb0V/11czupZjUg1uidQln0jMH7bPP3RfSmjhBDPmZ
NOQv6DG+TeBkQTqZlaGcGDVxCkGok5qEukF0x1Rh4bMKIIbGuBcOzJc6wbjJwGtipPLSVi+plp+U
CnY8JA6TAPVDx4ek9uKmFP3Gpsy+cPtfvcYDmdrOF1GNft+2H5rOpNyyeJJCwmSif8mY1Qs35l80
ZDeZax/SDPfl7FwHq2bHH8Fp3fCZO2DOOx3PYR6SFEjO2zKuw/uQmL1HCxzpKNaxIlcCtMxCGPyh
arxB2DDNujDfmpFogLyMiFhpk5sTP+V9PWK+Uq4RK4FBmjhI1JvjPFUCaD/VjIBmxAtWal162PUp
mO6tVny1jnKs2F1nV7K3ykvoDMfSxE4gi/ooI0CU6BYTU9KSFOIAu4xgf1ZYr5RArCqY+PCgmz+D
ddSgEGDbl2Iq2O8IWuDdRMqwN1n/rIeWv0E74Qy4zFJj/QwWgvQ8IVHsoJN23XcHk3XdiOWYIPMa
3hO0s+P/OmzgEjQiPeRjOZDNodvsuY8Y9XdeQuvidsMuFKFfz8ZHAu+G7RuaT1uaAZAsDc9KGy9p
CtjrtYOz9yGiS9x+OcTIFG3sF1m5pRoH1GRR4ZgySX1rCrHM20dbfHHyLgCwpM0rTqot4R8LbCfL
XD0k0lxFZo4bUl93OGdmmE51fp7GOAG48q1XIz9XwUcjdzIFa+RrNuLed80Dzr3PmV0zTL97BQ1K
dw6yW8r1roVss2xko7IO603Fr0S11mS6bIhKIteYSZVRcTHNM2hbtgvafeKuCJ9c2sUaNyARPsvc
1XFzExnBTNcTVpg+laQFGFCqrRsMvNP07cw3BSTB6FjWgWF/uuEdNH/Rix3928tKeR0ghhPs00MU
PiNBwJlnOKB++R9p57Ubu5ak6Vdp9D3Ri2bRDHrmQlIa+Ux57RtClt57Pv18PDXoLVE5mdi7gFOF
Ak4hQ8syVsRvmtA6ilz/VGuTdeU58PizKf/jUUZ5ylkGvMQ01PqQtgHEFbGeEzwgAIxbHWcjAJYG
8bGLSkXB59kjAfZfQ1QRIooMvfMxYrjlwtds8uLYz181AJlZjSIN7YaMOTLbhyH50GhMty9l/2TS
xOtQpRMlsMVuYaj3hYdOGpz4xG7PavMkl+8RMrFjv27oTnRoUsXOe1MgvUEewek4NuqXNLuxvAfb
o0xuX3hGcN1yZ+jZL9F9tr7yWHXTMGo4pdeI8sZ1MnEiUQj9pSJ66Grag2t7K9F+8OxA9aeti2WT
Vk9eEiO7asJ1rDYTvQZ9myOV/90J/QnlnWXWICV1n/TFmSqv0+AloobiRJtk6C4tB9UtdM8a+aSM
0Z2nvzt86Qdj6iJQZHpsqyeFzpaEi5/Jtd4IeLYoGdGsyshqHehwFdJ3qXMZOmeeAkPNugphHQUU
zKS4TH1wIxPFskopoHHEKL05Hl+NGwNI9zCl2NrNQEojepQMUWqhHJdljy36P73MT3y0aRvkvLsG
gQgOnAfNl0fholG3ef+eGJw5yg9N85zEj3EMTLS808L02JXyKGUv0Ho5CfxJPiZdluT0KmKcsqaJ
nnmwkW5tqF65SJ5aTnQM+SeVj0N/TmserVgPsFeXbAFwHkfVc5qmJzkK5UWgHje0h6woX+v0dRC4
TUf/JOqzVWHQCIRAZgn9NOrBLpj+o4EWUvehYo2Ll6bi3GbGFQ1krh9UBvRLv1NBlH5MqK4BWJU2
UjshQdVjEIMqCdu70dykxa+BfFqiORqCOQcRjFQGhzlBQ8NGY6B1sK0NuJoufJdMEZ6mhlqDBWEI
UICqPUrjzLKvEL53AIeXw2tDwyZrP3XryaRO6FFtlrXLtgwRyCH7thFJDB9zmH1hCBI7WeaZuxxs
FI/Ve1Gdp01I5mseN2jkl+ol7I4TG0VxAG9KduLBGxxZpzq+9UtwiRQ66AHV4lSm1HR09aPEHBXV
8VA1zjO6LWVpLTzyM4GgbwpSJ83XPslgRsIHRK73TyvtM6ATY5pyovCznzsueYrCNo9fT4PH8JyT
iWspz0EIVSgTueQG0P4GM3jS+Xg4Xcj8nvntZR09tdxiqlbBJ14VbgfeIFqO8LliLbnRobcHnoXK
arX1QWq4CK8NOP+YCnQYNboey4+yunHHW1XRLmuaEdmZlXMALyFHIzp1ogADj3n/hrGNeuhWhReu
DWC60PrL8CUZx2oRGd15zH+MvKIzB1cb9ASYBqTji0WvaydRU9KsfozDjatc1tkVqiQu7GzBC9rQ
TjVq0Z6Gbwf6jGr8mPqfpbgGGhgkHS5ZEvT5h+kgL4aY0iritky9O2G/aPppbRqA/7pTLeAxMKan
lsHV4F+VrVwEA+riF5b9WZW0h2uq828aQh8wOo4UBHiodh6hogKVJoVGJ1D19elFoGEOBA1AkknW
7NByKlAWF0Z5NPpvhr0oszsFHpYJXc5PHmwS+m4MFzI9qcP3BBhI+9yDdhrL4SSgf9FE9SLL10a9
GsGdoAIB5tETb/SUR/p0kCVKoCOQdQrVoEYWHAPf1YARCZN7UBVguBH0yR4FFJ06e7TG9rT0IK0/
FwX8mTSjSIVQG3o+oXablxfQqIDz0Zy5aKPTDieEuLlQahT+V2kBEJM6GPx+wGUKeJiRzM4CKac0
F5WeAbL1j7MhOjaUO0MHVrWIYCvSFTvpAasDNAKA8TDaj7yPTxBpTikDmO+jxGwrIL/gh6nmacGV
44LuZPf27TUKlOgtJuytiRqeH5W0mR0FtkmVA5dG/IgWJA/HFVxqXhxgAmgJIbVp+iuqJkrznHrq
IrJeXeNaReQwbuWxjoyXlj8NZXeaqdmyR98whpc32sV9CNoD4V8TeJ+jrlWu4Kg+M5DFHoD8i8uO
9mvLW8vkA69iFBHY1y20NvAKiLafiDQCy0cpMM9XE3y9roJL4SdYA/OoQY1GJm9dM5UClZvSjS/L
EY7q6K06/5dhvQobrVHQvSP4p1JucrCESQ6QpfsMi0+vjpc1onsemu1V5QOAokiHxImD2n+N6IYb
/kJVhdZ8A5/7LmloN3t3sROeGqTEFtkgD216bhTodFKEFvCmxtZSmW/IfODNUywFjEuFd0qR8LJt
acLFzkIfoyu1u3HDizFFCDnt11EFM667VywHzYFwUUTDEkjUcducu/5jPRm/1mQDVA2iqwCaJuLR
7Hv6QGWLi0ZKxSM9L+vkV5u8NSFMYfWysbNzy7Zes+4hSFFaQLQYVavso+QbCsj+WKC3GmULO/q0
28umulGLa4XPj+U+I7BbxZAwH3InOAr12177qOtbdO2p8Lfw2iGT2/Qd8locJ/Fp7d7o1arpEFOr
Xl0SqQgkv09L0Mq2k9xN6a/zmJalCtHVu60AiWvtc5ecouanIN1gufmpjjQBL4hFIpxt22JSMSgL
F/GXAJ0xBebAGXifE+SMjlpPWXjktOnwmaoPAR8OSXvSoyMpq6X9TzvmQulg1Bv3Mbe+p0MKsLO1
NbTLStwkOqkE6AkzfSiiO1//LPKL2nloxFM7IEki+Fv4hMOvs0W46uCr82Fdel50WoN/ycsHJX7x
+kfdpE4wXPrqgxDkLddtThZts5PpNRqbSZwHkKjwV3FuQiMD5+IgRg+ykMgLN38oBBq/NCBH4xdl
g/MS+SDEOalOLJRog0qkS+NqeDfTTz4edOnucnKbKL8dMm6FifYrfqVGf9JAKREpjIs7S16rNh9l
89YkQzBr+qz06NyUBYblaVIfV+qzQq5dSS3trBaPZXpTVO+DuBmSiSi5qQs67SHgcNYgRc4GFfRM
3ySUiVLWylE7mJhcQ/2avb0AnZWQDRcjUtbA+/DNtMM7S32AIailbx1eGXF/2Y+XVgk35aEITlPP
pFbqHrX+vWEgWMBNjmz4CWkGeJ70HFbxwsZ4wgVsYPBoYQNQdULNOkq5BgZ4aZNFyEmXQlUAD2Ih
aVXlV3VGE8m+QEBEFOx4EL0JncqHoKA4QQvelf2iA/goEOrKonuZ3/ke64/CCg8XMEvKazpeieKi
ziGENGLVxCnUruI9z89zkEeyWysUf911I13SwAvqLr12ZtpXNfm+OiIhoCMVF6+L/o0qCBU8hbb8
phklqg63Sf8w8dxdCkHaiIaGLbgTzuuMj7J4lcaDpuKheucWEPOrc16vpwXdND9wTj2l30yAhqZ4
pfM3QJUctPuCbD3zN7p8yfkkNvHL2EMC0e7b9LNFmm/KgfWKdQhw5qD2ZqE9liO6ZACcGm1rKbJF
jyCD+qgGtz4NXf0ijDVmgsdO9soWOSHxr/J3u1z5PHUHW18ApQ2Q1WvM7eAjHf3YAKUWmFyF5y3v
OosD1zdPIUUg+PyuKwBkmidFeNbmpwqXLNaFRxE0At1cTrp1AaVzHuBedOlxiyW3IPkhHsCwULcu
hSnHuq9C+Ms9lgZNcFEML7p66fQwT5w1CWPvw4iPqC46xkrSeU3ykqx0XYl15IILEerrZPyhVOZx
R9lCwemghzFSPvXJQyjfJRoJNT1yHyXS2kYdG75gbRbLAgZOhVobGgFqvzJ6PmMGundUoHXtzKNE
laOgMT5mVYfg5bmhbMCGJNWdmyJFkefLIXl0govWhULE5jN7miLLwDzN/MvAf63zdIN0UN1yPbcU
3hVe7RYyYIj8UH9GghVgFdtziH8JNJg7Y5lRZ3YKKilPQUYHAX4110BpvGBcd1LxJACUjkbGuq7W
wriWSX7eYGMQ6ss+vQ4g0mvtSxY/V9Awy/S+Ut5AjzN3Z3a97cBq4qyTQB+vcK5yyw5RE5T/Tydc
mEvuhDo0Bk9kl+prgO+tCUI5S09jfduk5y06TPXEh6jya5GfBfLNglMxXjfooVF+beNH03oofPe4
oP2SbzLvuSUpkZjRgIcTFyYbIQOU1MbPEtqEhK+y9Jytmt8G5RbFOMN5q5WL1smPuuTDa85aa837
sqGbnHhXvvM6uOfgSrTul13eclUcteOVCtYRmaXJtCdBHOg89B716qKNz110z4Pu0wng1qMvIDYh
vQHffx1blGOOOoWC6dtYwLmacAbuKdUPdDzoSQPeuhwi/8iILkLrNXFXWophDb1xlqyo3nC84Q94
znwUioozFEMUg47yCZcVmxa/iBzrAg9M+odP046GUZKtfO0s8++qmmdLjDjdJYmPFsE9K5A0CM9d
5S32RtJD1iQRJ0mKeGh15VcvdWkcJcEZja0gR5SGI831OzbnIbIxIsb/C6QLfaLGHLEbESBO/IsW
vbo6Oy1IfnPzCv2/ob8aw6VivGrVYwxDMYAoMzZPQIuPZLnKqcE1Ns8j8sMMNbPpIwKgW0BHH9G7
bAWttxoI+7aVmy55LKpPNbny0STqEfqyq5fG++h4PRXIr6RNszBoZ1gTkqu+qYq3Io5OQQ+v2+i2
sODCU6JCO9RGOZ3uYhdOatzbJDPQj1qY9qYA0Z9sCwTmIE6kaony8J2BLrX6AE0voSAvzMlcFOTf
m0vtx8Ccy994xqrWnkS+bbV3x1GeNQQwVfRk1HJcK+5Lyis2My6b8l7Kd02elejn1uzNyoZ4AKXG
hjRWB1s8rq69DhlBOkmaikQGhe+a28rTMGZwX4U808i3Zf0sxGPXvrbVtQmNG+X/k7Q+zYJNnpzl
Ewwd96ocwjQoWzoE60mZ2fPecux8vPg+rEEOq6jT3VR4XwVgjpMJGciWEtVpm11n2mvrgjVcV+Fz
w6HtlXfTwjOIIq0SPfIpd7TnbvyounvbWRkstsVtC6YykttG0+5tQb/P/aXLq57amU+DiAbvmADA
0JFyIhsUIZyjS6O71vJV1FLOZn8bTz68Hj4JNKuOkTqD0hSQyf1yqo1RLw0rJimgDDA8VuG26C81
XBwKihjB0J6X9nUoQgQixrPJky1U3hkyPdh7euiR+54p91VnAmgTpzx14RZoUJ+A/9fecZFD5GY5
W/cKfZCjuL4q0zcDm4wkpINurwf/uhX8c1+WH/SnmB3Sz1FcAx1ruKpt81ff3GU8tIGIRN6TzX72
Im+p8wqugbeKAt5GvkxyNBnNjYjOG++SFiu87pfYfoUSIOS9rGlPNJcBlFmt+6Bqe+XHXG83VvGW
qfpK4wNppc9d8WLndF+eAUCbIkXx6syPL0qAtkbc8mhhupLuqGpxS0BfqQZoXmZTEWLZ2bduqqwN
j5bLNFZg9tvKVE8KcQ9E/WiAtz5uXV5WsfYo9HeFwjhtGT+/GcP7Nv8UGq+j4jhA86AaXkrzNnTu
o/G8D26U/rQZbhIKLyGtzAaWYN/bx7aTHdvlTYplQYRdxpvgJRcwN0glpqZFF1gsfBgzkvqdUd+W
0X0U35vFY2QgFqbgWt6/RQaKH+AaYtRPYQ4Ht0Z9A8Ezat/d/sQhi9HL67A5N8tHFaq1zvvYhnTD
CjWfeXaupJfIV6Br/CtWT3TxqPYe19EirtZ5gxwlMHl2pAH5zXKo6soPBY1eaGBNQ/v+UuFxmbbn
9PRA1V0V5o2RfKiouQaZeaxQOeU1EcrnBD8Dd7wqJTUfKq/kPfA1jjp14zufNQ8KbXgTk7kWL6Ak
QT4SyQ11nWqfLblzCCO8Rtd0gDjyn//xX//nv9/6/+V9ZHyLBy9L/yNtkk0WAMj43//50+jTsSx0
u6SDPrZjWzPH0rLvTDk69rgBMGNqF2N2wOhz1+/bFghHqk5C0/+xn/zi7YpfQ2U6aT9u6uaqD099
7Y+NSrHI/P37xuSQ/eX3O9dSbDXg9x1Mdyh5Hu+fnp/+ofhjqppmoOdjm+Iff/UvP99bdi713h03
JP6AftFKWQ5oee0PsmuOvgaZmZRWlE86fDjHTeSjE3oU/ps/P7Mod8bArPqan7dQwcm2hff8F3++
rtmmZjuqqc1NiAerGMwoV8ZNUv3aVPrL/l9XJzfb757ZOMU6Agtr07ZVVU6z92UJbNVF3rExxWZ4
EHb3MFrLZIKZHSMaDiwwj06CCtmc7np/2B0L7whNE1Q82WAE/h7VU0zRdG0uUTsuLqScamhhez9V
Nv8mjpRCkxbcI2O2OJYNqClIG7lRnWu12qCeMAR3fxFC13TLkKqDxs3My7cx4IGYuJ1sGsNGP8Lc
xE78y0q5JffH+Wlu7mCjrvFfuqkZhPo+ZaEnkWBq8UezYSzrYFbtkkvRUe8wZXsu0WH2u+zA0Ka1
n+0NQpqGZurElOYsJJotvR0aSIpkXngUn/ne+/4h7TDHhXykce4tk61gznZBrEWjdFPX2mjpe4cE
H5aOZN8UtmmioEOU+AemUN01IE01cNsmrMXkfJ9DmdPPT30xyWWjE9KT3ZbWjSPQNM/159osz6Rr
rrrMX5R4qjpecDmkd72uQODM3QNX384/hYvPZoYNTTrTv/9y7ga3rhVU+kx8IsQxSIsQlMr+2T0U
Yead3JZx5HehZm48FPNBD+LbtD/AT5dpxzENTJQtLifdsGeHK7Od1M7pkG8ypBxMZ9nxiYeBj+2I
8qeThT6F0PlOaMyWI6zZGRtU4Hyd1eibKoUcAYSNN9L+sWg/7sEphG2RoML015z5XoyauECIHzPO
OEf3+VgVy7ZZWfmZ3dx3Y8nrtHpU6gROjncc0EC0eLBmPMu7U7+JSZA+zKKG2XLsNatevd3/t/24
LKc/zRGmNAxz2rizee6lYiM9UWibJjs3PrTuHOu7/RF+bBUiqKZj2uCnHN2ab8Yqz9vSHytjE8F8
MCraaMWBC39XBBiX/GOYpqOr+vftrpgTbZN+2QYJ6hZ4p30gEfrnB77dVbbQTFIgqeq6tHXd+h5A
tl5bpW4+bvx4cs58bih+Fre2czn5b0T2VTDcduIZgHEJmak44CP+8ys6RdccWyfRMNH2m10sNHJr
u6FTvKmaFx7zBiBr30V+rz8f6Zk7K+favKe/9serpnMWpCotTerqP1v6yxXSIZxtaa7Wb0yEIBSU
If983/GrtpBSn/IPQ/s+pU0cAkZt8mEj4hN38kg9U/zNnw9BlZoqLNVwOHzzVQvdskDeiiG4YEsD
6rTFgYO9a2PoqpQSUX92h7Rn16CGxnfvFV2/yXknFxAmMY2mdEHFu74mq9LfzGcZIg6M4duA/dn+
8e04ujqZlSpth1THmn+0zRyVDz3O+43aebdtb1xI27tz7fhAmB2nS9ekVG1TNw2bXOf7SiXw6yKp
WsOmtnFI6LUSYcUojg6cselXZkdMZ3cbYKUIpJuzmQwcUGltqAwI5GeIn/WnNjp8YtLQwkUHN9f9
U7dzTF+ize5808tigwbWuLG9bK35ON6JA+P5kX7YfFMsydHVoL8Z8/GoJZ81R5Hsb+fWhsQ2Nuap
1Je5CkoFsw7kkEftcf+gdk6hrZmWMW1JMp/vC9V2eRdpEBTgVfIQTSv/sdONywiZgMFsJ47Mdn+8
H0njNESbr4ZQNUeX8/cnPDLZ5YjrbSw0uzuZLEUY8dACvSIWRgmM1koO5Fg7l83hKmROLaGL2bJF
XpLqUaYPG3imvNuH9ixTjQPbfdep0r7EmG33sRWO1ZQaMZJnFVXRBOE7yln7p+7QQKap/XK7iiAC
9OcSJE0w486h2xgHIuwahu7w3eDytjXSqO8RaGhqYe8HRKh1pHtCLMOHi56RHYijTq/02cGlLUKm
RktW5ak3+/iKoTCKItG6TVlZHrLKYWcuuRJRLLDDCtE7xUTcJtE0TMf89l5LjQgNE1Zv/4Tu2PuG
zlVoOo4hOHezvyLpsBPoYNtuauDkFmo9lISQF7nQVYjrnLn90aZ99mPMBFF1W5c/n834oGmoDegI
EqARqGdPPXieGBq9P9gHIu24RgzdJnGUUKR/Zo5WCdlURelz0/fiQZPesjRNJhXnn6Mos6Aref1W
Jv2RCiBn/xh3L6zDs1afCihkiN93EApZTqa0ardx2tsG8F7X0BxX1ONCInqwVlsU6gB40E/ZH3fH
xmU36VPW4Qjy5dkt5rfSFK1qdxucW8eTLEkDqAt2t6g1Wgz7Q+2aXGkZJuk/Xqfsne8jhNMJaK50
+o3kcZGYK0+5cABSt58FTeqofirB++2PuOPck2aTQnIP88yev+djp8+QR9H7jU7xPaGLfCjZ3jV7
FP/5CFD6EPr8HOj45KRNi5F3OlCHdoDgIrqKZepfLJLpGCT0nDYDCtP3mfMoTFhoQvSbYkwxqLCg
uwJXxoL7L6aL296RukWJap7B+YOSW1HZksFl4AS8BhGbIPKT+/1Rdp1mi+KUJeH18aWeXZWJ45ZS
KhkGTDYmYsaa1sZSVR494IH7A+26pL4Gmt36utbIpnALLin3xcnu1f7D1u4GpFN5ePxNKI2Hs0Ux
R9XnuWEjMPHxZNpv3C6/CarkFkUBuDPDm9NiDOu13oENsesocZJ0KkgC3t78KGVxG8e+HWIgTxdR
heINjW8hZbUQJgy4z6yl4Q07dv987trslmXxdrcokP14GIUe6gCmS4LfVJC9KIrJ8jPs7/YH2fX8
ksLi13l7sdPnL2RTBEqVd4iOe+JaAuGH3H+sxNcNrNoA8S8P0KkuLn3tMwOAsD/2jusCROJ0+UJb
ZYDTv/+SJhgdeit6ILRNkQ4Qk6HNod/x74WY5vhLCLsuVKeWo7axE1CfyUo5lCXu2PTfxjDL2bp6
MBrdZwxC2sjBL/3mtAM6FoZkV69/MRZdxQ6KTxb57+xWEqOh6WGc6sAi3jCNOfRE2bkav39em/Ur
+sgZ7SGN+XmkQhCdjA9V+3fsZwyEqERN1x1lmdmnDy/GPFMCddyoTRdeaMkAE2to8cxSZHrxx1Nl
CXvK3jWVYvk/H/8vy15GCTDCrCOU+llDT8aTZH+AXenDtwizwQAJS0c1E+MmwC7RlRskrUYlgFL8
YPjv9kiDMS7WIUSu/XF3bLdvYbXv+zmUkY5rRTNuytC7pYaBty8ct02NBfxgHCqb/38G6Vg624LS
kzE7PS7+esDTqnEzTC6Vttbd5lq+SB204ZD7DMIUW3brraz6q8F3hgPX3479CHvV4oHp8Piy5yXS
xsmlnTS89zQa1+Cln/fP5IGfd2bbXZeNWwXTc7IE1lZl3HvagbXatd8h9RrURnn6Uxj9vlZeBWTU
7hreyEWNxWDTvWqG92vM8wP1wV1XuPUlkD4biplCXskcik1hlK5Q8n3TG8AXPQDASN47ivPe++kx
J/I5TZwn0p0DC7VznKZKK8pkucz5Q7ks+6BS3ZDDVj0hxmrWK90+2b9YO3IYS/0SYlrML+fZqEyz
b6uE02adGC+lig7AGoLv/iA7d4QpdS4oOs4ksN+DVGqi6dVIEH08kTDb+tX+3989iN+/Pzu77qCI
XKKKsEE0vnVWnrrs6rXWH7j6dq/G7yj6bBQ1sndpSxS9WAj9CBLEoXHsnKd/cmNexuqPxmBmDjXS
sbzuo1q0J36DTE9aWn8zjN9B5GxPe5atCNq3WEOW5UOPkLSXJ8WRWpt3+xdl53TZPAJNQ1i0LqYL
98vOAltYBEZD+U9ml/Rt+2qDmOL+ELvn63eIWV7seKXlFTEhPIC2an9DqWx/gJ1jICu1Dd7QBqXg
72NQUCjOqtBkQchO4ZmCEzVPRlRb94fZNQ4uYwfVXyl4tsxSnaiG4jkoBmAAHubg2A5M065RfP35
2UrEdm06ScvP+411on2027YzTvaPYNcJJJvmllLJn6gqf5+ooYLYPoSZwIP4BNgi1i79Mc6Q+4Ps
HActbfpCBsna/K3gthDArR7ch4IvnT8Uj+lYra2ovfqLMGTPkgoNpcL5s86OXTfwVMzBbKtbOGGJ
jNbkUjocuLR2LTpff54I1MAcXlzfp8yIplIGXIENOunJeahivsbLURw47buiGGTIBrUt9vE8NRSW
Ik0lIJvqqqWy6Me/WBLWQpWCNh0J4WzdzcSTwkUpaTPoEP8x9ogta5Fqf3EMqe2Yus2z1AYe8X2q
lKFTscJyea9Bm2yjl3SSZqju9y/7zpn6HWR+L6oWFEkrIUiN1HRePIry0Ft31/41eJFNXR+DuZqd
Q54BaevZsmctSoBgnyk44OJQf2znMEjvqOBSw/3R3NGo+4W0BPtNJvPiopDKuESY5XP/XO067izF
/wSZ7d2ikhFEOLXnSndRXnmF+w8mb92rv/4iDiggg4cG5bv57gUcnqCj0VEdaCHtQAw+D5Po3ULf
T9UP1tZ3DsqhI2XzvWIjzHaZXkljUEpj2LiwyHHFcqFDT6TzA0fmQBhr9v2NKCpWjkoYxwKrfjLG
l54Nj+VAyjV9+maVZqAk5I0cfvpJ+uzT6LZpntcGM+dbA4pgKfoKPeIea5SGOmpVoGIjG8/ARpji
fP+azXa5MdUnqaZT9gB7RIFl9s1Uixqzg8LPtlb2nOQvFr4uZScOvABmk/gjyCzj6/PAzKPEy7aQ
P5PJwfYSAZfwEJBRn1K6L7P4Txj6RZRQOLWgHGYnFglqKNd+nG0TY7TWrhF1x4WOMUiKRukRIEFl
cjjA2SGLnFWPk+IagWOPZn8Bgz2j+z2oWrSoeMWc4SdSbxWp5qdDjZJ4MOAupLsINwSjgWdDPYqJ
w/uiGVECIc2D+doPzqWwEJCNpI5qi5Fly7rL5U0y2Svbtt+sY69wV60slQN7Z9fkosGIcckE6eJ5
8P26LauC52Ev0m2FJuFAtSJDl4ZaOlWk5/17RZ3W6ccEfwk1m2AbGXHNKfV0ayAags4g94gVU0zH
z7e+z5xrwVexMqAFWcswOlQlOzTO2RnptcyIhUvwTh5Z+joOz+LoBFfV/WPcGQVIBAVvCvhi3pfo
kG0v4s5Ot/DPQ+1YBcaOnpB14FbZdeoscm3KMiaop3m2bbqKp/WNZM0QVlGXqOXDxNo/kNmX5V+H
4UuI2XQldZi5eICzVuaTWV2nxoHf3zVR9vQYReVYV0H+fN92yAxVha9W2VYGiPSvdIAqqzI8kNxN
G2q+4UA+6wC2yCbM+VPU8WNPkFqmW8zRWiwbNCqK2YNZwhU9hA/bFQoMq6EKG7DKDxiJ0Wg6TUsn
2yLJZzRvFZpTvbjDTuo4kQe+k7tCGUClKAJyaAHMfp86u56K6IFfbF0U0cKPFDsAqtoCNP4IzG7/
NtgZi0edRedrRzLmWZWKEJKbb6nrIF+9LZRHHTuNWEewEBOj/cF27TnapVNhE7gPG/z7wFQZKaai
g2BGx2kdeeEZFMv134QwKINZNKLJM76HSMbYxDk1yrdIK+FGhIL3EnXyQ3WWnQMxpU01iS1uzM9n
WAZZoGEHuS1PQ+8idP4szf/nbMovPz87m9hVeljKKfy8fLlwDtXHd51M5KK5W2gITcio71PkB6rS
CMjgW6+C+SgwXzgK1eEZgvk72o0n+9dj1/4ygRMDCbCnIzpbDyMP0X7qfIIhM4pPYITKWS22/D+P
AAMe2F+7g9GnnvBqJgi97yNTgUIlFA/gYVlvEuMTz0mOJol1Jzhrg7f9A5vur/nVY4rfsaYt8qUg
4g+13lcOsRITX5xxayE0ahdbz7wtkmdP0EXx/rBx+K80iYLbBC1m3eb5s5NmsZb3XEFag3wALH8X
n+G6Xwe4gPJS3z++XZ+gL4nf/P5Oi7ga2sFNt6UaLhRAI+4mqcvFvxVknj23Fp44BobI29Lo7vQu
fWqKCv6TeeBS+KflM18seirQD0DPO3J+K+RAhjw1ttKtq6KXZCeBv0I81loLLK43ToXHSVrCbUqV
6FqNMqw3elx2bQsXKStDW8MI/ewMNoE89ooMl4NJj8INEeBpZR9eW/gTHtjI81L1/0tVf//B0xn+
uruqRPRmTgLg5UZ7VFvIMUrnwRrdhdSq44oUJ+rLlZ3IC8oZwMjUAzO264L7OmGzmxoZMWUMEL3n
psY1ahKu/cOO448Rzu442fo94hiMsHmQ1hHKNft31s4BfElFZ1eB6dhJnRtqukVt6MipPjzUv/69
CLMLoAztuA4EEVwfgRMqWH9xAL/m7bObM8jyrIqnERj2cYjOPwYjf9g5Zw24RGg0Up3meyzm96Wk
vFBrSlNszUnvaNKVwnrERWD/T2eKT42UDshYA7PAeXtMaLXfKmUQbjOSJRMTkAO///Oq+v77s8My
5lbt9ym/TwdstJdOv3D+sFE6zRTvRaqHKp8VU59TmHoZppHiuMHWr62TCutHPzuQL+8aBDnf1MmT
fMDmSD2+IsI3ijTYFvZ5EK6Q0IqSAy/BQyFmRy4yek8dtCQgrzzWUOqSC/iuf77UX0cxy/oHKxW1
7jMKs1qiC5rkBw7Fz2PNi+j3LNmzcovfVaZrOnGwDZvJdRCT4kOYzAOTNH/g9dZglo7HCIbg0cw/
C+NmgDq2f5YOxdC+3+52kUvNiokxyZAOq1g/Mw7dHv88679/8qaZ4sz9i9MyP3QDjlu5Uig+hRsM
IEOsphGjNq/D9LRx7xMdrTH9VHN+Nf5HY74rzkcKu6tZRmW1/Jux/v47ZocTPeAKOSnX347aSaOh
1Hditn8RAqQHX3awdKRGs7seRbFuQBM+2OI1rZur1r0tw9Wfj+JriNllb5VI/kSRj/w3K+adYi2v
HOKQThMxX7CvIaZN8+WTHzdqVjolIZTsGRE8JcWb8Dj/888uT9cvczVbjok94ymJx1y5i6pbF4cA
77u2Ng+7iaoFT8CZI84COQ4hKuH+NhOnCFLn6apSF/vXYtcd8DXEbC300K7bKkYf1EK2FE+b9I9z
H6bIomxBQcGeQK/fF0Ji3O3rjvS3PX6C1iI8dDR3/v1ffn92R7aYqlZmP/2+fmzrGzM6cM0f+P15
6wMROscOLH4fG9HqAzfSv5j+33++nD0f9Tq0cEhFknDUjoon8/Xf+/XZ1ahFtW5z1vxtXZ9JtMUP
dW12njKIA7TqHFMHNvh9cTHXs61BH/xtNB7LYpUEVwFSXfrjX4ziS5TZFuo73+q0klMwudUka9c5
2f/7O0/Zl9+fbaEKymTm4SKxrcbTdhMmp3134JAdiDD/0DaZ5hoV9hvbTpxFzknbfeTu0x8PYmoo
kOqQFE6VyO9LUdQRyLTe87Yo2xX9Map5fX0A8rPjKGiUAah8UyEEQT9bh6GtAyP3G2Xju0i4Wu+F
6A98e6b9Mru1NVuSH/LzOlFm3x5XRZ9w0HV3Y4a3msxwRMJXGBHx9ypb75+uQ5GmsX75PqiU7Ns0
mQy/SUHT4FXDk9Wkj9YXv7TswLxN87JvVNPu+BLLcIrCzm1G5RrnvXcV6vWR66+G5DkyLmKWa//I
fu41GtqA1QFGCQcy4GwjuBBHMNFxxaQ7A7bbSq/q5sCB+bkRphDUvAxQ9z+r0SbyexjlpuomxVfY
Mxa1fyhDOBBhXsoY7TjEXm6KEDw76H0dqtfvmiT4EBPRBM72D45h44AwNiViI31lbePIRWhdW0i/
+uP+BugYA5wxbBOeOvPiYOzaSdFjsQ5GJryAcrpSyvxddXHPshD527/uu6aMM0lBBs1wWEOzXTbm
/ZAMVa9uEgXx+jZbBF1/IMTPQ2MDLKROB8EDguQ8C5Z6AaPAR3qi9PvzsOhuKgu91v9L2nn1uo0s
W/gXEWAOr1TaWbK38wthezzMOfPX348+uMdSixCxfTCABxhjWOpUXV21aq0pm3723fBtHNGLuz2m
6/sFgyogUJaIeFTsvAiCzqmiPpFRny0Cd4rT7/REfEnG4b7SVkteS3sCJAVlFgYH4khwPkodoTib
tfLJlB8UipTyL9v+ens8aybmNTzzBE2fjCY7Tz5Jvu1qnUcnV0n3vb8ybUtbQdcpUgKfoVXBVC/N
qHaUTmaD3s2oI2U4NRsnWKsPrpkQJivWtMqI8kAh33ffTMdC+t+GIFbKEduW2gm+wVNtIq+1taB+
ur0UiwOgo0eldKKD9RXevobZGQp1B46m/hqGPxPyQrcNLK61Zas4SEgXrgCqQHNLxHUMoFK6528N
wyoPRW/re8es354845jMlTsQpPQoiWFY2feF0kkshg5bZkM+wtD+ZrbOLAhXP/qoKFCgs3uq5OI1
iPJXY9YjuT1hCwVvhuEYOoUmk4KN+PKEt6JwmsECKFdVP+AG/aYG8lOjJzDAVvWvfCoLmP5gNjbz
Ow/qxBo92VBT7m//iiWXAy+MTmsUfdkUWoSzE7ad3KIUdjK0TflJUk5473JaiXOWNh/MMMRqNrHO
FTWMPI5Wh/IPXFc0rN61Fnm8srDqlQldtKKZoKp4YMDhIGxxuPL9Tq5l5QRhn+t/IN75Hw0Ic2UX
XtdxYSgnK3pC2v1vjqhx9vvVy6WodMOPq3FSTpPn9sE2f/OzwqZ2+md6BBdGRdPo6KVQTpJ1B51p
Lq98f3EngcOHj4tWf00MxNpiyOK01ZVToW+a8lA7R0d5Uo3D7f26uMhnVoRJ8sqUVpRMwxGX0VZp
w+2/t7+/eCoZgEnKFsjSNfRAMiLivVCm5+SzobxmZnwIjFOgvqhh/lRBywCL/zaEnTjxjl3/5tc3
sEaw8Q48BjK9q0JQkzdTUQUldGw21Hyhn23f/Azg+/gaHagpbFNiftKP87xIlAl08ZB7cAn3rfqD
Omey86CPQ/wZmS5DG7uVB8HSzsBLK3OADg2J2GSSRUpbtwqRRp9Bn9fmyfTcJWaxNZFAukvteDzd
XsOlPQK6hs5f0Nozc8zlQcpjvFDvVJBX2zDXOlBA0jHxv5kQtmFp9Q0qgaV80lP9xxTDU5mlbwZy
8OOpfLBO1sxpIeyFMvbMyVEABXvoKKdl8KzrSADo3fCco6Y8jlC33x7T0g1+bnBexrNoLQkUtHBk
DKJyYkCLYJZbIwh3t40srQ2YQIMhwQeiyaIXUiWPxn6IxVVYEFtnI09vbPjlLQ0qGFCKPsOs6F+e
f8HZMLRpLELFHlE/hDnVKJAKfHvJiDiGEjrPD3VGuQsJlBBtU9+Y5v3cFxtPOxWm4kbxj9sTtbAa
50bE28xL42lsbGJnqNsa2rD13WAFczXSfrtHxRDPDVwCUZUIsojMwYvTitE4zV0NY2trruyrhSXn
Pia7DhKUxgZZCKbiOIUqVoqhXNe/+M6v5O1ZOXhQeG7Oz1soqMTjXiV1NRMNTafCuo/y56r+kmpk
NrKV+21hQQiSQFTN3f5ccsLO7cpSyUcJRh4IB+PmaH6BHfDNSw6hy4wvha7hmm8D6gvA2jbNGaPU
/IwztG+C8qlHHeDtZmhm4GojgwYyV4iTCqXS7dHmhpukZ3mqNxZN1VWxUpFcWHSTYgoIYBpZoEaY
Z/PsFOZDNmnNxE3m5S/y+JL8+osx0CxBlcB25vN++XmezwFqlxHvJb34bpiQqRbOx7aVVrBUS2sO
AwodDfR/QDQonPQ6bTTf6GlxNdBtH6Vur6reqz0Yr7dHs4DYgL6KQ6gALeYkiokTq4IH3kS8+ZQx
KneaGm0X1+TNmii4g+h/X1HD7xAlVHUonSsV1vOW1tTbP+I6bTf/hrlVnAZ1PIEw1sBSqyyQ5g5D
3dw5lndsNetDG5mfNS/Y5ZLyVCXOyuNjedy0DvAQolEIgpLLZYRwSvaSrmF+IQLcT4US/VOgXHlX
ad4PBR3Ih8GUEjg0atgWLSQ1fLmZXnILwpvbY19aZ9JWc++NTS5EzCb7lV3J0vw70BZ2K3rtRs9B
9GmtRWYezmVmlCnWNA1cP0au6FBGIw3KGu3DUz20ATpqcVXQ3JtkzzmSfC9jknZbVVslsV06ikT+
cDWC+zKBtVxOcgvOzEpbWsITFhaqvudmWqsaLUR4OJI/JoQ7dyjbOAYhgglIiEzkmR1pW/nxJkOA
6PZKLQ1mfmHQA6LoPP4F5xVMzuC1SgLhr7bx0YiUV3bC0vcJglgfDgJNC0LsGPcT2cCJlsh+0/kv
lrwSCi/tAM4XjRgAm+m8FNbCgdbT6FQolZSkuDO0byHM1qXymtvfQHWsDGVpUfBb8yT99mHC4VIn
K3AyrxpPj6r1eY8y9ufbS7H0fag6DLwF9c4rpHFb6lODzg6kbnd+szWDl0l9CYP9bSML6zEz+3GX
QMA8Z0YvNy+PtMEqu9E4OYhkfYiqj3/zeY7ifKkTBolzpEMII8WNAYnWN1SuQkoitw0seFV+/x8D
QvDj5FHPwxgDFQ/JSkUFDwkzx/6gGh0SWciFyNrbTwhBHOXJOYqgVKlezlgQ2/2IU8FigNbaIV25
2BdcJYkxAzJcxgVxsTBjTd9VWV01Fpy7bsgheZdFKwNYsyBMGRLITRJotXXqlUM0foqRvcr9NcDE
mhHhtmtDX60Zh3VqvZ2i7ORqW68cj2ULoP6hEuEfa97ZZxGQ5mlGTt3COlFmIemax0/qGoXSwglk
Lf6YmH/CmQkpK+WxJrl2ygbkY6TZG+rxt+zj7S28dATPrcy/4syKkdjqVE0MBOVyKzmo4coRn3eM
cCvCDw8zjQKwH/CH8H2H9qih6RLrhAiwiQbXcCjC7/rXalrDfy2uCCUbchFzTUdMuDZVXqhVlVun
RnqQtc9O8ZKFKyH84oqcmRAWPY2bTjFhVYNd8KmXd6r3r16PmzRVVnz78pz9GYqw8k09qGHXYYcz
0ul3XrDV4733w2l3t9d+eTw0fmk09epXHUuwakkjaR3zJBk/EgnRkWOsb6K/2WBcU/9vRPBYTihb
cel4GLGrD8bk0d2hryRTlpf+jwnh3h11WcqoGaCmMamfOn2Wb2o6t0fk/vZ8LZ0V7kQoAmaiJygt
L8/KkPtw+I2dfZJQ8S23vre9/f2FcdAQSmaLlnfCSPFBUk5OqAxjZ8IXfzDS+/Yfa40RdmEEVB5n
dg4eUdpVg4eq113Tw616apOH+me4lv9ZGgCt9PRzAB4GtiFcH2YpO1ndGWRUiw4CJ7SAqyet+3B7
lq7H4GCB+w93AuW9GMSZPU86fYhU4uzNqLlOt/JuWfo+mUwuWZOGrivwyTC20A4nJKG1TNrmaozC
dLOSCb4+4OSxYaGaW6sJdMVSsK91uh1NknpyovfR8NO03qXKUxPPOiy35+p6QS4NzWM98+5BY8px
XmFIn6ATBAStgFNcBcauDWf+FWdWCjOS0jxx1JNi9htdO7b0DXkF3RDhdyP69fYRaeAQiK9h2iba
vrRlO5XuJ7GlniwL/XUUNw3/uQ2T3W0r156RtsE/VsQsSm57EDrxaD75487TX/1MghHkm4XA5G07
SzNHmR7XO6fQr85jH5gZNF9oHEDNAk1iDHlcBMmRr8GyLr9Hgu/LbXsLe3vuf4IukRfKNVuoVPpe
1yrDcLJ665/ExMdY0creXjTBjW9S+JyJ6YTNoGi5XkeJPpwi432w14P3t0cw/++X8QS+Czr6+d0z
v7eFzzdFXaiBz+etz3H7VAXPSbyyJosDOLMgRCyG1aZD6kGs4CEo3Tav8OrfHsKSAeRmZgfPv3Bk
l1tYDmwr1NQMsqlw3BSNiS6otuLDlmbp3IRwSlLfNoccTsCTRtTYTNueRGDSr4xjIcFD2oFudZNE
IASI4lL7+aipXctu6up7zdtkmpuVB9OHJnVjKa4x7iDRMd/evgMebBZLAFTHm1EV7hi/q9K4akid
o9S8set2269N3sL6YIF8OVVtEjpivsjTx1ppNThuMv+HrvzSu39vr//vUFTYwyozN/OWzklOWwiJ
kgRl1rajFlMUz1N7qAykt6TNoFEAQt+xH7/67TN6tWm27/LgUOQrrdELzo1ENGxqMrQR13gx0rp2
MKik1GvD2KtTex8G02tjNTEiWMpKyLw0lw6EaMTklINIfl/u9bEPO7+scqh8ELvrfhXhGtBizYBw
WqO48CUekSRXG2kb9CGFjmTlUbxognIWiQooQ0i0XY6hRmJyGo1wOk1OCrVyOz3U1tvb1R2iSn0W
MyFJzMa7tBE0iAgnPZxjdpw8D1KwlXpnr+LsgDxFpz41f9zeg4tjokpAVoROkKuji/Yar/yMddEa
hAMRtv3n9vcXHBD7iLwRQJe5NCz4OIgkOpg7vBHpsmcZZpCBHt8ufPtVo5HXcXi/wmjMM/xy0npv
sOPanxnOJmkbVdMmXXshLUzThQVhWcZ6kqJOwUKJjN3XNl3xoPMPFBwBOEqHlggyOnBtCpu3oBtD
rQypOQVG+ZD1nuyOfQEj8/hSRupLDtzF7Ye/iJ8RjJpzoDQAoaQgONByCKo8aLOWCIpoDe1T31i5
fRYcDBZmJRLoouajf7kummdC6ToGLXjk3jXqp1E6DD1KuLvbe2zJj2IH2jYAYyTdxdx3LkvgHSTs
1A1sbfo/LfKG3kuoDfeydFfBBz1Ee9O6U5pgG2fZwZGUFc+wOFAiN65aZvMqnyxV3ST5WtyC7P0o
TfEmaR/GFsRa8nb0E6CRM0PCjTFqzZwuT9rTZGrRJs7dKCnXyiRLe/23Vgnh1cxdIOx1ikGhFRVJ
j0jOZyl2LWXltC7EuoTUSJXxfKNkLMJTErUd/AKy7lOJ/k7T+a6qQhGJ6rzm27Ajvb+9ORat4Udn
DnIb+gphNL4vG32aZt3JilHQUp/j4ju6b67pzVq1X2/bWtoGvEZA2vL4nUEDl/tdttLaMlv2YSCX
XKjjLpqKYJNGsCb0awQQSy7j3JawE6Yawv1Wj9pT+K/p18/VT+1b0+fP5c8V17S0G0jXWVzdswqP
KfjWJo/SRCuG5hR328bV30jxB45jZnMk0cwbmEhObCLp4zDtMuj1T1Xsv8jh8HGKmgct8lfev0uj
AMbBdpPxRKRuLlfGBJugcnlybuJg+8tX4u3tlV9aDVKbKKixqSmrCiufDm0PXsdrT2r0mdhmMzmv
xPKIxtvRN2XN2yzdqWzm35pn8kzafjkYSVaHOo7wNpTN0Q/t3HRCLbhbmbL5YIh30rmVeUrPHvNO
TyVbrbFiTvajooYPUNHAXIzgjmpVHzJbzUDF+NvQWoP2iFzJv/eEbZJL54E6d54L1wbSNDUIpbQ9
5XX32nXeQZmqY96ZW2dEO71pn5sU1F4Vf497aQ0TvHSEbTwTtQ9ClquHeNErTpW3HCu1RdI6ubO7
d5b1BYn2lQ3zexBX0+vMgAPwX+REhR3TmYkxSB6+InX0V5qi3/lRsyUrN27CwXj2M6R8TW+XRePe
HtVNmDpbaYy2WeUgmJ4PL63tv7S+cwBYt+LEFncXd+ncMcDrWoxAnSyG3DVkBtLwPi+fYlqoJ/3t
yLpZvmnODKA/RHJNWGJgMY4B6HI86fJzphyU77eP48JxJ2lDTQZwmEP9VXBaeaAiPFGgSVYplet/
NMY1kPDCJJFyAM2AcOhM1Dz//dnhMFNFzZyY329qDxEa0aV6atc4nhYOoA49PXHN7yyKCA1sO6nM
kwHJMEn5ZNnogpXvmvGnZnyANi5vd2HxRiW3+dxdGJzPxtmg4tTSvDYYh9OQfQnDxxFxhr9YFqgJ
SdjROHuFhf+tK2v5yDAY+q5ytsMai8TSqpCPR9OK8EKhY+hyAKVeGePgmN3Jtxz3xVY/BmuudyGa
mEVMAJ+rwNx5z1xa6APJr4ZW7sgJm6/S5OybCYUiB4hjnNc080j+SrC04I/ODYr0+9rgJ61fKR0t
I7JrTD8taFeL8NXSV97ny1P334H9TvGcrb2sS62d5diBFfPFm8K7Kmg/wDZxuL0D1swIUUul9GqW
9RMr1JNTU19MSkHp29uPwdHCVcoFMlMsi6lB1YRVrq0JMNESmYwnr/7w9kFAGUfZfQYiQiN2uQlU
fYqUymuGE0Sb+ti5tTogEv8XCQ2QzTzMaduYqVCFqarVNKoKm6QaLPej98nXf9wexZKPJGdHwpmw
BXI3YRROUFRy0lf9qQ2IGutgZaXXPi+44MrW2iif6v5UDtvJ2sRrgeP884T7ExD9n58vnEQ5BDk3
9Xyf7qOe3tPsoCgPRbHr1+rJK4ZEdYO+yk0lotGZk7GtEtS73qHPkBikON9cvYRxnAgY4BADuwo9
MrtBYjXI+5NpdK6jh3T+wxZarAk/LS6MDtAGDhlSj+KDqM8l/ns4sO7TVwcJRSRnV9z80sWFtOD/
WxBnTLaRsXDsrj9RoNkm8fvcehoa2io3Vf6YFE9KvEYauORVzg0KsVSltZWZjxhsB83tw6e8/DpN
X24fl2UbgCZRuIe/VcQQSaOlA3aV+5MEY9xI15EeSG5Np8htM8ur88eMcGzKLvYSwLzstnwL+x25
iv7+toXF/Ux7BnkmXl5XDHgpuPmh8jn3ZQUzcNx15TPtr8WrqrTdwW5i810Qj8bdbaNLs0dIT6IR
UPU1u5oxxmTrBzofc+9VkR+0YdutBRdrJoTLv85nWTwHE0r+1Q81l8Sm69DdcHsgS+tDODY3BkDA
c4UPN4cyM9NapSZgfa23rbwSuC4tjk1dgwQzLc9XSAzb60fUg1tqznW1y9qn0aB66nzMze92Eh9u
D2XeSmceFJo78DEyzw8uFy4ZMWvW5YkSSy0oRTi3f6RK+Azbv73xLKjqxlga3ULWpH2ZpW+7d67M
zjN8FmmMftFr6M2hFmP0m7wMdquarb/ZT69GBmEZbOiMjhN7acJywtYJUomrM/V6dwo0b+vI8bQt
Q1u71+rGdtvSUh4H6hHPYRJG28Qa/A3cfukOuvHynspccIDhqX3s86x7G9r8P+On+DpDFuAaEJ8+
IF/yINOZ9qh/DGAz3MrB7vbCCifhPxZUNhFN8/I12VEYJJ0dhlCBK2PgxnbletLHvF6r+gmR6W8r
MzCC9C6n+iqY74MojdKASe6iCH7s/jHte9KRlluFK3WqpfGcWxJ2TBCYpRInEPX33vRLqtLjkA6Z
m4Xhys5cOhCg/3neApYgsSJsmz70J6j0EY3NJOl5KDvSd96hTfwPVJYAIffRZ1kOVy79pVmcF4ks
OQArnhaXW9Uvu8CzK3r1aDTM9Xd2Irt9BIp3JYsnNjz+Xq0zOyKQQXbGSK1GpDTiIdvSIb6vy9p1
BsmV409W8qjlCF/hL6OHLpHvi2aN43Vpas/NCzd0OpaeJ5E/OmXKFqhcNX3O6wfF2KaqK1srd82i
LQg8eDcRH/IWvJzSMB7K0Gwpa4aoKrtTmLqWfjTTr31bH2S9eYT9dWV2hYDnP5NLtQ4mbotuMTGk
siOSYI7PIpJ67A4a7UNPGggL8mNNsUscLXXtVq7c0cqje8UgnXb7vC8OmGcvqXSHP8Tyu5ZkPk3B
TG5V31Vqs6kCGR7dD6Ey9+WflDU9IeGOmkdLuyU4PtLpvLKuOrHssHdaz6OdQ3qH+FI67ovqUXVc
Hqi3x7Vw7imzAtdGpnqBzSCj0IEDp4VJcZ5hGt145j/5WpJFuM//MxiVjYLAPKUjEZZKZW2MR4u+
uHz64E17Yy3aWvw+lVySpbTdUKG83IxF7qdKN5R03DubYXRLe2WO1r4vRD1yNXFNaYlyUh3qQcrg
widwexUWLZDowjFCa8mFdTkCGX2qNBk1WhSD2FW3E829bzdADxmRKDU88r2CCyzsmgKNZikn+3mM
NFeS3sjw8nuNabji08QDlCGFNWjswNYCC/aD0qvHe1TdHFcq/H3alT+HOnuV2rX2lQWnDvJxbmcg
Ow+MUxhRm8VyJjWckCl3+35jfpLgAc7e3562ZSNzzwFlOp4lwrposadE1hAQicbkUjrPeMDLqpvY
Gz+ZWroSKy4ag1WEIg2n8aqDwsyCVOlzjNmZ865to1fqaoorpdFRbu0Ptwe24M4I1f/Ymv/+LECk
MyxNdD2mtTf5xnUxtkc1/Ng6n0yPYqS9tjmWnAzlLZ4GM8SeMvilNc3KbKuyaPjsKKQSsbnNLDkU
BCtXxNIpmimTaMAF6QUG5tKMGnu65U3oP2Zas4mTehOu9BwtG6AlGjTf7MeETV75upHJhTnfeqVr
PEZD+xfHFKzzfw0InkYzJyrPDd1ferk3+4fm1+1VX1oHNHjwMHOPMm3XlxM0VL3VjB79a9HXUX6A
9BC+4dsWFmcIlB1AW/KCQNUuLThWH0yR0wKtSf8pMtdY5Xq5vhhp5Kdo5KB8yL9FX6+oXhIFVWSh
+Btt+uDoO19CqMGl3Nkgx/Pm5cCYAfYNVjkokUS3nGdjAdfPaB5z5SF8DL2VvPP1ZF1+XjiEYR+b
ypTx+ezJzjdOuLIWYo2P2aF8grsHFmSB3rv6+ZIdaUbfGEe5VLfVdBxCY9tM/raPkCbMaleXHqUK
ehTD+ot5OzcsDKwHp5F5Zm8c/epTadibwa+2t/fZ9U6em4hB1MHTDGxQ7A7onD4rJ7rNjkr4vmyP
JQLusfVuxca1k+R1S+2Q64wc9FUvaz7RnxARAx8hWeU8ov7RujFCDS99JtkPQRtGn81E0TZpnr6f
hkr6HJJPfm2GNv9HrobsoZAb/dBxHt5ZYWLfx0k/vc9MbbxXJX382lINONDemT34fi8/tV5e0Jmn
ZdDJ6YW+y5TCitwhVOkJzJDU3g5VbZyM3kpeQiUwd4h4E+qopv41T4vslHRRsYsiW/kcT4P0eVAn
5YkKow7IuSjMg4y02K5tPSfYjKTeXpM4nNwskDsXVb7mqUa28nnUh+l1iJzXJm/+7ZNQ2/Xcdt2T
6VX+iVZe/2tmKskTjGqdt/WVtoxo+6i7b4k6SivLu7B1iUjnYB/oNFILYmK+g4XMKxtDOwZSPbk0
z2U+yUAn2itdYzwacQ9NclCqECGCNTC8nh9kG+XKAVraZPPFzzOf7P1ViGFmaZmqqWEcQ/+YBHsr
vHsrie7vI3pmQnwyarVHq3iBCWffxvt0redzyVuSBAFiAGgC9JsQv+R5L6lD65tHWe73oXQ3lb+K
FISJ9+DLa6RLy7P1x5Zw6HNDj2Mlx1aePWiev/NluErXlmTBZZoqgLq5+ki0KaJ/+H6mlYQaR6Xb
IxG21rJzHYLNrPJz0ginzwWpXl5fll+gIucr9lEZXlveWqVRu8p0p69lj5aGQccLoTI8GHgvYa7q
KPRLSensYyh/6x4z+8ttz7U0DMYBVQchOaBDYdkRgJGKwHegGZcl+5jEpf8tMkrpw5Ro/YvRyWug
XVHYg20MhGTezJwWG6izEIx7bet3U1Jlx9hRSddbRiKFW7TapE2r9PrOHovoox9UPa2VXNIN7+yH
sUi6+ywPTfUQOqO9b/Psl53F5Uapk+FdNXr9fVtEyBQ09rTJpbz9cHuOrpdg7vmj6vcf2KwqLHVY
FX1dm756bMbXSvlRRGtPruuzd2lACLZoX4zgiZWUI64UgpuqqZ8Vq7IzV83soXbrupuAZcjlSiLv
eu3naxHEBwisWUBUWAo/UZpOSqf02OWuTJHLqjX34e2aytDccTWSiSHUvuo9CxxusEDpEV2RUcMC
wxAVa9HLtTuZTZDPIpJcCPS8WI/Q6bOiY+w3m0T6YDbaRn27Ki1GCLdnEhegZWIYgRLhCHFGFh+1
lMq/lZKPb0EB//vWraZzGmlzgLpnTuwIO2HIR3yjlifHMdzkCBpsb39+XtHLTPzl5+edfv6WU5o+
6A0+7xlfp3AnNU+73ntXNoeoOShrdcfrYwMj5Yz/xQOT/xNvlGgYrVEe2F5qljxbtpvk/coGvrZA
0ZSmYu5/cDlX0FUgrRbU8nl9LNRtLR3yNxI446X4Pu83uo6WarOhLgeho0X1UdGz+jCVvbIplMJ+
1oosuo8Ns3pKtHz8fHuNFgfF4lMwWKpsBgCl6qQp62PzT4fO18fbX78+K/OQ/nxduE7kXjMyK6jq
Y6we2q5zzea+GVfulKURkL2bQyHAEvx5ucucOCnLaIrr4+CiHetG2prY0rIBiCkodxBriWdR81kP
RWfdx+plDF+seK3s+/tWvTwoHEKCStowgMXRa3A5BKVVgxgpUVw+tnaxmZRbwMOd49ogvdPHKvWD
Z17I+cZ0Mn1TeVmk0VjbyymAhBgoZhQ45bfAgyTdqEJg7iP65YAoeUmVbVXcEYsWz0oyNnuF3r+7
TNKHvTIVxfsYD7exPUO6C+g7eIxau+1cXYvSbWAOQJsUqcaQkRv51qmS9A4NVvlYOFP7ao803cat
AvgFriINsZjJGO6mNp4Ot3fQ9eTPfmlmSpzXlyLu5dSYPYw3ZWu1JxlM/4NcvDlxcvF5MTPT2ant
eJkGmtb0Jhc06neaoro3vzpnIxRZAQzODKlC+sdJsqxSMqc9OXdhnbrt9PYbfd42hFTUknC54v6B
YM+rEtMpTrElb/ruXVTdtyWVzBaiqeyNACvcFMZAh5J8IG9GSvByRXhTtUWr1OUpsbWHvugOuaSu
rMr1xcHzFizfDIAiXSZinMG9ln7XOPrR0LpxG+gWIKg09Dapk6lbxfA6CM2CeNsNfnrn17G6Uoe/
3nOY54FHPorU4BVHNw340lTyDDyqydaUVXgXpN1bdzX/O9HQ/HbXFQAll3MYU1vxYR/Wj0WgvUM7
6skIppU34nWUB0RhxqQTZc+5COHgBLFOAcU3lOOYV5smcCun3eb+rna2uvz20WBqRqrx53yNXY6m
rnStnjRdOWrmfWK+U/qV86POB0Twj4DB6fUmRcgxEg1EaZMHBWfoWMkIJgdj7d/HTa4cPbNRdk3Z
VIOb5mH7HKYkwo0hl+/qrjcfotGm1Jn7qqsEir8P4sHaG5Mzc60p2suQjtUuzqfgw9A02VMa9Nk/
t1d5Hrfws2nlo/mZEtDvRt/LeaHeUGsVPeRH3YD47GGc9uMascrSVp2BztBkz4kAMeqZQpYlqU3t
GHEOgy0l/9tDWDiJQPFnwOusanv1fkLKeKwKxeqOuZfi63HTYewm05Cf8qYNLFeSA+0LlWX7kA0t
Wajc8daYGJZSLnPClt0FbuJaslVuLKmvS6k/RnrcbotWTnZSXavBZqrifFON8rhFVTrYwhfYvrbI
hO99z2qylZlYWMyLXzE/b86CWQOJSLWU4+E4VfeSs/e1J20NnLdkghoyEGneLtciFFEEF2tXY2KU
77UxdGvpwZfWxnH9DJtdwn+NiOxqRRT7o5phRH4HD2Gj31l0TBZ3t7fNwra8MCJk21Wjlfohxojk
AMWCOXVlMda+r14uhjn2Ta3G2XC05W9pSH/7moEF7/mb1AlqtXnrizFf4DUQ8/Zyc4TJILE2Kvy/
X0iLw5aiF9r3wrMh1QTGsxZqXu8AmgjnIj7KbNYs2XA5Lm3qoYNvtPY49Gq7cXz/qFQWiGzvjUTA
OOkLQyJIapymyYg9tT1KylYptmOyH8w3X0DcjTRdzbmeGSYkxAmGng56b0OjSlDewROYbvpi3+jv
2rXw+dpHXRoSHhlVl0hOboXNMYxVchh7Izh4Q7Oh+85N6F9x1E92tL+9v5fW6XxswjpBmNSmtYFJ
YNrlfhqMeKdrQ3NP31J7f9vU9VaHQ4PVmhHnKv1r80858zuyEoR6p1BKQHfTnaLPqb+9beDaIVwa
EBxbSk/DBMFue+yzMd2mUD2QbEA6auza8Sn2tDU1voXlojoik90CLAN5h+AbbFtS4jhuGNBH76OS
wsF5iDd6ttGyQ/VGsvV5m8NAxFt9bg2HKkSYvHCoCOWsWD3mzVNUHoI1na2FuSMVBIs8BQHwdiLa
qOjjNLd4Qh/7+imK9o5FknA//ri9QAs74CIhKEyYKnUQxKSBekR8u9Tcdu2OX9jMpE2AtM6q6LQ2
iJs5V/wp4+bl2rkro8dU3VrR6fYQVkyIl07ty3ltmJ5yjNGQ9TchEdmatveaCWGWRoh8MyfFhDY8
xt+66L5aa/NcWGxgMCrQdsReiYmEbBky0NNoVdl07OJE2fqhPR8Wei8LSmuxvnIqF4ZDAycQUd5Z
PKDFV1ZnmG1UBuN0dIrhMavyu8ZQyJvK5ttvut8Ey1QtoAKZc86X/qU1ah8G0Xo6xuGws6ePtext
wrHcy3rtjsVameT6XuWJMMuhob9AaCy+SsA6DmHcOPnJkxTXjCK31v7JR8vN869GvtbOeT2HF8bE
GlbXhlOelhhrp29mcp8jdApG6q07+9KGsO2mMRsSQ5VyYKPPSXan96+B9vl/MyEEO2kiIYbhMIxK
2kvG/ThWbhN+um3j2sdcDkPYBRLa6v2oBMWplOWtX/zLDli5x65PD36SJz2VJahxrzb0pHZmpPNK
O1lDD8OFEdzFofk5DoPXtlkNCRaGc2FMCAno7k3HvCxDCFKt0IVC6skYtcPtKZu/cfm6Y0B0gYIp
4dhdFWG7tkMjILSCE7dmbp+6mof8pqU0V78b/Y+3bS1NHrT0/G4TwlfETYVDOjfJlwzlJFuyq9JX
A9C68F1rzcUtzdvsBkB5keO+QnfqXdDWetWFJ8R/Xw1v5VWwcB5J4P35urCRu4i+pkbh65kyvhvt
8QXakKM50UT3F7Pl6DKpNqSXroSwSk0ifmmV8JSmwAYe/eQ+yiI3z1ZQMgu+jOH8MSMc/aDstNaq
5RDg71cgJfIkITcdbpIu3KMH/ub7ANGYM2PC3BW5Q++WyZhiWuE9+g1JCru9+v72zC2vP0H7zGBB
plvYZzBYRD4RVYjmiVH/qKiA3ct9k/6FFZgtHXrdfrNEzvvkLKQNC/LduuGFJ4Ni9rBxrC9vH8X5
9+fTdPb9osriyg/C6JQn6fvejO6sQl1Z+6WtfG5CmCg51wZAqwzBT+/l6K6QD2G+YmJpe4HloybO
U5CeIMEl8z6zoS5hxQvVdEP5ockeZy66VFeRDVwrai4t/Lmx+e/Ppsw2JEXOQvaybPbbMbc348/b
a7I8YX9GI6w5yDyr90OVMwmViONkblpE8GquZT2XxgGrAAgDYifafwQzqjcqGc/a4OQ9jF9XexvX
vi5sLFVu8jBOuuCkSbr7UpRrMezSkp//emFXNVM69orDrw/bCBHFnZp/i+XvnX9cC/qWVuPckHA/
TnqW2sVs6NhLP+29lHy/vdprEyU8KSIps4B48X3YAMtuY+5uf35pnsgFUvKj4eI6Zg36TrNrKQlO
Smttu7LeZLXl9kq8mUouxbUX+NJk8UQmi8F9RAgj7Ck7C5yhGIPgpDdPivxeU/oDN/RKG8fCDU9i
m+ZCti5cimJgnDUNzH/66EORV7zKQ/1RKbI7MzWeQg9GwNvTtzAgiHdg4iOlOqPYhAEpXiaXpeNg
y99KP+z6sApXWlj/WeqDyg1ydAQTwtUYp3YjhWQVTorhf0y1e4X+lNtjWLAwN9FxU1GIp3IqHEVN
k3op1HP/5IUP/oMzrDjf6+Ug/vnNssMmA0wgnER1CG3JhBbhVCimq032DuBo4dp298FX1+j2F22B
GqadhvZiR3yB6Wlq9rDqdKewc9RdNRTdkyd7/cYIfG+vWUGzstVExk6yIgzuN8XOjC3h4Xfp7I1J
7oCB+t3JSWw3K9CgVHZ28zO0npriWPnDrtV/SM5LHH9465rx4qNOCW8rzY9XsFX67hqJ7r3uxDv6
Pkrs/RDb726buE4uzSbQiOKhAZxfLBf7QR3ZhErdKVVh8DHLXZ7nbpI1mzaDrTumxNse9Kk63Laq
/B9pV7YcN5IkvwhmuI9XXHWRxeJN6gVGkRKAxJGJPIAEvn69+mGXLJWxTNoH9UxPTyMrr4jICA/3
P08jenyg7gPyrwAI8FMGKKDQ5OAic3sIpX+tjyV4HqaW3+f1SLYi4k2MHPPaqI10pEeCTxfi9ZCx
9vwe4vIgMvrrC46fA44VAIhQNvuzXV3MHV28QR5KdPEmnUe8XVWFYQxQZ5R8P/U/bQmGglVEku1I
IXOaKO9FjQqxEwi8f14oeoTUkpfqwl0/PwaixaMgzJ9UrFMfijBobXGAcNkKvL8PzAJnMf37pzxq
dfaxvI0UBQzxsQr5KQZCkxA3/aqTIMLPLECcUYoBiij7fr3OnZTPg5xYxrAKOPJUrcTduxrta3Vh
O/58lB7rjdgIQKFQuDtF1jPAJdC+bAMuoWmmql+6BS9N/UbdYDWYt7q8hK09O51P450EEh3aQmZm
WqCR1PTHwOgdRI/yf1ixT0OcxBI1J9VQgjfw4ETXFuCZl6T+LkzBP9l2Vii3AIReHcr+l9AvvfMv
vx9pVdxF4GoB6vt6rCSuqHDNBoQ0IbrBpBV36oJBPzuDTyOcbAJE7QVIMMh4aNr1cmddYis7+3mc
paMeswckzslDpG1Nb/DRJnkg/DZKCnoB7HHO/YHD/9j1hZgBlPtf18dDMNfUBiA4Y1TcWNV41bXF
I9KiP5lXXFioc94BEc9RSRCj/dGcUZeuX4kOQBwI9UT6pa32EC6LIUUB3pAyq+UrK4q/U4v4z9fC
AiJSRWrmyH/8dXaTH1SWSUx18Nqb6k3PF/zdub35/PnjP/9ss2bPIgqArEPRpkS+NeKvMY+ALgFa
AMJO5IcRoHz9vjwyazoL7rfNn2rVx5W65KvOlPe/DnESjUChQlmzhRUqwrl9aw3X3fShUg8OH8F+
u1h94kO/Mq6X6nVC1LendRj8wyYd6UHhMBF+/6GL5/Y+W+QCgsjGHeM294xLCJZzHuzTANGJjQnH
gAZl64LU0E+Jndror7kUg5w7CZ+HONkpIyhrU+sjkk3WmS2MlP36ezv8eYCTfUJWsK6aAXOQwU/v
Z+H8y+dtCPTh2YB+6VMWZE5qaQBDCDO8tmzEEeC8+/73n90DxEKOdeyask8p4wOvqS0jmnETq9dy
LjOQJ66G6NJxPrMNeFABiYoYApWi00jQHOB8ZzkPqDlsAvIQDn9/VL98/2QX/MZGG8iI7/f8mrFn
KS5QUpy7jgjQfcTneIz+2bMuqhKsgyMbDha5a8E3BzhVSqq97RVxa1xbKkyPmLL+Ev3gf20NX9Pp
iLsw7DGYRGfTaXtA0YSz00Zc4BVkxNTuoTHYx0NBsko/82K3lCureBn9HwUjKCGuo2aMjSK2yL07
PS6hOEzu75YYq7okCRuu3fHvY9DPP+/0BouQjtJXUhyYyBgUYYK1bLLvD+i5o/NpBU518IKu5Q2T
oziEM/oW6HvINt8PcOYGfJnDydkJtVlRZR3nwG8l3SC7tNBL5//s+TkWw9H8jlwJ/stXj2HMMxnR
gScOJhB1e8eoo8yYURaZjcJPZxY+eRVISMhCnXTxo58u4eWFgOtMDIxp/t8vOAkYbRYZni9rcSjH
Oot6mfUAQvP+LZB5ww5L9fL9qp7dtiNSFaRNR/r246p/dsHtwHvLw3BuD5TlzmIf33//THxkgfYb
qDAI3Xgonn79/jTCxdvKZgdybBwffgjHj7WRj/X/c5yTeRSjOY615bCDoXPTx+P5qo5W6If6fjbn
ziBSTyAr+Y9e+DSgYI5XdMMwsQNXiWSbdsmKvyQHPIZcyAoBeHRsxgZZyckxt0BXMY8G0NAGKNI9
666EuuA0ZBXdVO3T97M5t/efhzqJ7gpituYSYigXjFlW0tgXnnN/Jjq/TuVk71u/tOp2xvelT0AB
C7DzxxH46HpX6lKkd34okLRBjt4E8PkkRGmjZTCaqBwOi9Jbw7TeiB4yb5hvQNH5FPoXG/LPHWsA
ZsDTg8TBMfL/eqyh4MTsIjLFwaneghopXFRPiZc6/P3vtwhRHVJeR6j1H9fHZlqHkxbiUEgjjlVz
iVzpzBFAsQznGZxRKAX/lxr6dP2bznQXGpH5ML7Y1q6mF2z22c8jIWwfX49/qsQ0OOdTD37DQ3tV
+T8C9/mvVwfR1rFcAoj4n+KoVesPfdFFR52mNp6X5264/4cB0LqBjj9AZ5Cy/brNGo4+tBaQMY9u
mxhGpsWlosl/QMKTyAE6FiYSHuiZAynfib0PrdbXnfDHA1WRldcuvwfVy3Nju1tfeA+sWuLRkXfE
1k8N6/Pe0KtGVpnd+tu64x/M9Q+AjgFAfemHnd26//td7smNqkCSAuiWMx5cEG2aSLNeQp+dsaVI
pkJQBxiEY2XtJOS3wlF1/TCPBwgS/Ef1Jpvn7hLC/IxdAMzhv8cRQHR/UJWTgXaT4sYIJvjFSmZv
uCckWGsGeFAEOPssdPr9iTljGDAg2qgtUGkgd3iybMJGA1801tOhQco8hjLKlKi5LWKHY1gx/f5+
tHOb9F/aPQANLgAWJ4entFnVKB+JfiAq5quI/jXfH/Ia1lFHA7zRYL04Dv/JOjiFx0AfG0J6gIHO
PZ+M1FX59zM4t1429OuRfQZyGJfs6xALhFzEHLU4BdxaF4P/2JTBQdMucxrzH7YGyZMA7Qamjfzi
yWUmwgiFv3Q4C6G1422w0/PyRi2SSeWsv5/V2X1BiABIIiTx8Cb4OqsSKexiNhdQX7M2zhj+8v33
zwSJUGlHawPKVMhrnCa1IneiS6EmMAhzULpSMdwpZOgbgXQ95f7aIs5KVNEldYNzs0L/PrqLPGCG
4C++zqqh7QQdDKUPrn3re3ck+X5S5wwCGiVQ2UVflgP+/q+fn/pezyD6mw7RuBMGjynUdqvX78c4
N4WjBhZsDgItdFl/HWPkop+Hoz0oIbfz00Cd4/vvnzvOn79/Er05bmeGApjXA+X1uvVVHlQoKwSm
3jFzujDW2bmg2QLPXHS4AKn+dS6Ugd9xWcgEMru3sVnbl2iwz+4HChbHSiK6gE49U11YGpOJxsOs
rmy+c+obJW6/X67zU/jfIU6djFFxHs0NhugjAiISkA1eOFPn9gPoZtDXHXH8OFQnazQblqGlPx+8
Ig+7/WzvJ7U2L9z2cwvlQVMBpuUYRv1x2xtfaS3VfFD2rT3cinrFL4HPzi0UzDtYbFFCOtKYfZ2H
xeeB1p6YDwZUmhKl77/fh3NFVTzRYIiP9SNQgRyn+MnSa0eYYJoYzIMzjfNT5czhygc4NCvrwYlN
ufQZwFDz1loAei2X1th0PR9uuY6svz/Urn0E8IHJ9KgOf2IEeubMYKgCA6Y198lkf3jW5vupHnf8
JN76MsCJEdNKTBCWxAADzwVPSuO+sK4ahDcq7hpIYl+Yz7n47st4JydwFB2rLOotBx5VG9tRSeDt
3UHiPVTG5vJayjnvQCfUA0Xat03iVHi8Lld+FeR9ezCCKSuMl+9X4ExMhHcLIuYQ1XM0350scQCx
BLc22XggNr0SBslLse6LtAB5stD/8MZ0EZoDYQqna4Pk4OvBwrkyvc6FupDkY+J1mVtfInc7c/sw
GwvZPkgnwLSfuPUqctApGiBIKY0wGezr1tib/B9cn4c4EjcDzxhIz55MY3IEoiSBMpgmb21Mxwtb
cuZ6f/n8yaEkug9I0NYjgOVlIla0veRbzw2AKAsd+sd4+w8UENej9moayQMYbMH2NF8ws5c+fzTD
n8xHQGanHhg+X1ZzbN6MoP7+/sxeGuBk/VsGYTfWFvJQL2E8vy6EX5jBmVMECARa9AEdhjM93WDT
RRps0hUUDKpEhzHpd1L/ffIIgF40XvlHghw8V78u0qwdOs0NXnqc1asednWZMvoPhQjgOBAZgkHY
R+/FiaOYoRZWe3WpD4OXVHHfX1imc/vw+fMn8VMp3XZeQOx/sEoQESX/cs2ALwBP1BHY8wfLTjsG
ypzsBhGmZKmFPxfijXO7jPoJeBTB5IO0wckWBBVdgBz09KEfE4iGii5ZLrVtnFshSFAhJENTyhHO
8HWXx0oXTTAt+oDu9ThDpeXvb4KPVzNE7Y6mCFCok++HpatGHwoutk5QziTVhVN6NDUn/hHNlSgj
Qs8bvf3BcX6frjLegj7RLXa4KK8XR8bM4YlTX4d0R9C81+gLJdozAdqX4U6WCznpRYuimHCxk5/m
m4BEkP8vKwZSdIQVaEj6o2WvHflogrp+Osg2X7pV9fi9aToTUKCDE7cNTYERHkYnDl6OPfqq+0ED
LRjJ69HpoxV3TPba2gYSgmrSbewjWFr7RhdmzCmMC2C/Pw8ccmt40GB0MEf9kSJsIsMp9DFRM9W/
QGyrvb/nJvo6wMkWdUpKDwzoyATdzvau0pvv1+/s74eO3LFCAOd0WjjqLQvRZ4NnTDCB8MN9/oek
PX7/pwFO3klq7LypAPP3weW5HjNObrS9+pc5+IjQj7jRPziGp7oaQslDYFiGfWnceOn3nz+u8Nc7
CfI3XHoktmG2wGTw9U4arienbqTABbr1ldnCcqHmf9RH0H+d8EE24XiUIaYGRdjT5zHnQCx7XEBA
z6RZ0NUrE3/03GXfz+fMloP50cOOg0bkqJX4dT7RLOoeRGfyIG98HWW2eSmrdGmAk3BBEtvs3dbB
AFOQTmERV84FM3kGNIneetD9ojkcxEd/BAxjKSuuIgxBaJXN3i3zHlrx25teunltuiou5RDPskmY
aGPdwRmHdtra+fcLeeZgOID62RZSyEeEy6kzGIl0Qpy9Gya3YTgkvnczOoe/HwMpTSBe/7Nwp2GL
HSihlZLBjSnClAgr7al957X9359xpLQAh0fkgg7V06nQHuah7IbgZq6mxJrQvqmfgZq54AuwMv5x
UU5u05eRjofnk4cjkB82SwMjgekWZbwFTGXaIsuqHex6Tb2epg2Dqv3IuZegPOKths5znsLB5Fln
ztXKlsJJLV4Vqwj/6XdPEN5ABagjt0Zv5Fbp7nRQP3mhTBXUbc1Ba8jeVe+czHu9AMPojXw3dn0M
/OutIssOgf+2AwJua1sTtNnnpVkr2322alav655Um5rqg2/PZsaCADELMn6AXL+OpbleCh3Egcey
0NOvQRFSUKkuwXosxkc9z0NSBkynjKpd1BjXXdADk1DbJG74YsagPHGyrtVPARE/hhArDnZ5sOQu
LK2kL9PJ6u6J4E98HjOhuhkPV7vPbLu2Nw2rVGKAyjaWAeRFAtWppMQpSSxeBjEE7vqNa85bLdk9
3re7Tk0YuAdHY+lwkTpgrY8L2t9X9njDW7UfxxKc1qzdQLbxcYSCLpyYzknvbUxmHq8w2M1nBJxg
E3Px26jMnbHIy048zH6E7FpV7QU3c1U2ide4CeguD31brBx+JGi13BQUm+nk+yRvZpZC7aJNIVb2
eyzCTPcK78XlcSh+U/koUdAHFJhnUeXG7uTEZaOSIdhYPtu34bVJ2uepcw+yEHkhuqyyna03f0wG
3RZcxZyDgJ0Nv03TXCOKjRfwHprVuO9HcY+Gvi2Rfr64bwqcUzMif9GJtTXwRNlOUhVZUKqkIH0a
NH7WLOo6ouGj15NdMSDz1jqpaCFz0tG14xIrJj5LF/OOVTwT/bIa2JQpkXrEfSjq4HlUqIaNekna
Ye1SasbK9VNPBytj8mPi8cT2ctPsbwzax61+ZeWb2a3hg49OJa6FyBxQC0GiZuOZ5cZQNOPeWprg
QbH3c/XgLLth2Xn17YQuHzCmod+qjafFyy1r7ZvllT2QZKhl4jcMWsImX1ssr0vbS2bwvyq/xKFs
rmqnO0yV2qlIwV/yR+73Sw6YWQEij6G6p60IN+ZiykcfmRLm+PeWyctNyDpgaO+6NgfT3FWtQImK
BCXNHevZ5iyfmb4y9HBVon1ehHxfOjIDMvM1CsZsQkILvFX3rZzamLNrDkX3YVlXxZQT66k3otRu
p5VvQTenw6kwM8/fOvUO2sib1oteQ9KumaESOgUJWQAr8nel++Z7v0O65Cp0X3Q7JsIu4pHw3GVW
VlTldja7K8/HMlYFRIb4WvVo5m2e+pbFo5st5tZlV134YvhD4g1e7odNTCK8GFgiinDlBQcIF7AE
aPunJmzvguDaZfIdrU8rGtxZZq7BnW3dls0UD1afjmMAqu46tcsdL6NrBtV65pSJ5UOKa1M6PxV5
CbWHjfJTd6gS1hexr4JYR+JuhmCW8utk8dx07nlmRdtpJpCBMdJiAhWlZa96O9oSv3sPejPm43M5
/eKWGUuvvaKVWtnaXamGJUP5qNpnUV4N5g01eULcMKnDjw78L6J7CLspIdpKyuidhkuM25QOHg78
bMaBvPPCh4j/ILpKwUedkoGvSuiPj80HcG8pGmR6VUFB+G1CKW0OTPghtJH7zg5E7xtQfGcG+aXp
69weYIpj3hixpbukdRcc9OK9W3ay3Gsexq5/Y5V76tkJHlFpwWf0u5OHQozPuKH3i+En1J/R2m2v
Bp+tSrRCKFh0nTfywahvnLBdOW298rHRZoea3gRSN+QLasdYRRSc/Hwwc2Osf1HCny1hglGDZmOo
dh4N08nQG6qQ4Q6mKyoeTUCJaJcENVt33ZC4oUIq7pHLYNdDCMEf+A0P6k3hgqA8+sF4mNjduui9
tFKA//VrIPXu7CgPpgga9PK6Gq/HagT8gKyC8tVtSCzFfqn86877rfAE9cYwhpRIPEi1HQ08HBey
8mSVEv276a+1ntc1BROWb5SIW7wrU/YvmjEeQ49riCNJ3rxoeupKjeSvVz0IXV+jYcSNpR3Cg6CH
tBI/3Br6T3NZ4IygZU4+BnzvlQcQvcdlcKdA6ehG7WOo7yaTXiOCyH27TnxnikPDzH3YswgEkdXo
xXxBArSYs7IJcfXR9mGQPjb6O0AY4shELAU0lhi7vertq1FbO+V/NH7wo6oCWDNLgTadzIlum91M
0dmOHveYlsMDpewnWp7hJ8M29njwYwgWEltAJvS+zqFFsilKd8WrEdXaOW9JkBvoJBpInfXsF+Po
94E3kNugfp36l3FokwGJcO19OEGb8qHZGdHTYI/IHJG4c/RNjxsbL6OfaErvpVwQM/WPRehvlBfG
VgFqTPxpg0e3vO/qMdW2vVksntHmpWs6eN4y7Tu+tQofFhTmwh9/ekUby8ZIpT0knRpu2pIlzP3J
0QMF1KzllutGW+jkLe1Eg6fURB5xDoqYBs//delMOiagHUMb+TMPOie2BudGMO8wwxf0/vik4d8G
PoGC38lCo33xoDJh0I2QYGzpXwzx7Hf2rmu8W0c+DyAoMV6Z/WTyfTXfCC5iYK/iqRkzGXbgkPll
F288sLFGRiK4nbRzm6l+Cx4D1ypw86rcNSqgwH7ZTRjXsoChgFYK+uyWuyjSqdnUcT2DKnEY4kKF
MXUWIKD0+yR8FcMGrtDivTOqdsvmp2Lcj90viW0x0ZTr1jH6dNe87OKK1rE7A/NNxG1RsH3t5AY3
407DNSxXbIQIm4EdJO9h9xjyrTOtxlrEVcRA30+2IDaMAdS+apa1Uj+s6s2snpbB3zE2Ydvei2jB
2UPEaEIcYN6CXRUb2iQkWIUKur2FnYSOjqEVkIAuF+1wE07ru3RzLl9Q4NyqpoiLcVWMOCz9j86H
WkBdJuNowT14iePiGew3KQj4EoocEoQU8tl6HLzXEsjuwJkeMNeMu9XKZ+FGdtFW+k9zv7XNndk9
F/Q9CA5zdGMPYYq7Hc2/TPHm4eQUoVqpSiQFjJQ5dDFBjOo8Edv42Vt6VbTRyuQNApo+kSFJRj1v
NBwDkUYaFq/F9NqDcA3potQ4slgKsoF723JVJIOOVnj7rpF9AXvhuNE8AMOHvUIe9Gc3tfu2LFPw
UScl99M2VGnXkJXbrWlfJRVYk7xSraYAnVFldTfgpw1TuYpCI6HWQzh5cRG9LsaUHCNE9I0jjEtn
qRO0mWYBHzJD68R2kMUTbGupW2r/sOofUUUTStSuHoLUZ5t6HFBI8hPRugkxaKIn/4rbZmarflW2
VCF+LtDGFk3xBEcy+hUux/00gCkXBagGxojZiaGjhHIvN2hzY8gyae0axqbPAvZiaWLHPXSmVpBO
cWJ3AUG45PRHB2n12ZtiAMSGzr2XCrFwVT5JcLiY5L6ufhrWAe3Sq9758Jzqiix2Zo7hru56NBYy
nAR15Shxj1ORl5RmUIG6bf35qh8r4EAxC+jad+IJiImY+3M6cjsrrfZpWK67CNhixJsC/5Y731P/
0ELCoWAPWiwpHT6qpc1dyFIM7YYtdB2ATrcp9c7R7qYrg7WhnF0dbJdlvClrP7ULLxmFnzTGI1N7
VpOryhIbi8vEBjARPgrE2M8VKPJQosx4TRCBl/Fg3Df+tjva3kAlFb0FmUk2AKLUQdqnVhRRJqpt
mubLWG2Zsx8tuWla+lGjs16VzwIw7dDmK1ObOVplr5X7Y+qmPZc3vXwO6o9iFmuz+yW6INHdb7tW
IOAaU6u2YtQIEtneaHCb11JlaKbMTCFzQJM3xtTndmWlTci2ZYBC1DBuQk9CSgsKzC5bO9C0PHIO
a6fKCvhpqgWgv8OmCocrDnLKpotiuiwxJMWA2+5i0fhJ3z5BWiiucJta6wONsNk8hohqbmaD5tNQ
ZnRoQXpiP7eLkQLt9JtPJB0mMxnAhmaPv6bopdFVXNYsh57J2jB+LXW7CXpvVVtzXKIKRIfn2btb
otvRf5Gg57DnORFDnY4mwUS93JurPBpYPM/vLXlDgTqjk0hG8GlKQ5gp67EbDQm3YfnOETLNeJNE
zoorftPJu8CDGjRINycgtrXt3qixzUP/F0cCw3yza0xKlhlBD+YEX+m0E3yhSJfpgyxD6rdlyoNi
bY/Wusb8i8lO7KpOBzdam4t6gOrlcYkgN5y3bYkLeDvT57qMdj7SSukknZUa5Iile9W4wx41ryfD
wiN7jkOgZarxMWpvwRgcGyGLO2Q2xhr6rtLCG8lMtNrRVidUv+t2E5U3hrngfvz0YD2WZa+GYDvB
XQ/Q5uBSr1u84Nuxz+ZBx2htSK2J4QbWcRGQrVuajx4L4dfHDTCde8Qc+IdV7yG6LvC/+s2GRH4m
jBqzRSdsyoYAr9PWXFdttaOM410GR2uKW3epVyNAZvFoG3At0FEJJxx5ejDrel/Vr6ZcD3yJAbLK
GnD+gmvF+ZiYvaNAeCu32yAwfx10txHUkakGP2MRAQMFbyjdfuWgOTcZiik1S+T+Fr/YWa1yrywO
gRvuw0qilyOuCviRQiFi8HnSI7riYZM0zZ1H3Q2z7ymiTUug9Hxvjy902BT9lpCXrhv31vjSD25M
rDqeq5vZPeChsC3tILaaLjfEwamPVWsLXJ5K/9bMSyYJLj8L3pJYD30kbnxpPntSvHRBdaftnxqB
gNXUh2UIoDBhJXVAVosPLR3V7RbaIivC4ZqrmGkjbdCpKg1MH+H10MNfml1S2NuiC7CQy9bvcBiF
csDmXRKwiFTSuEfew3zWLsCQS2fcK511qktYCDVOXiVifC8LsEhL05WximyaW0fRFBA2vbCW3xJI
+izGcE07vlqgpSE4mjCGdts1RsLqDueQ5GYTZgLGaotO7CnpRvYriPq96VXXYQPksuzyxn315/sJ
6aHF5xmTLKmtfVsHeRvtGb0l49NIH8tobfXAF5RhNknc9N9Y0cRQAMH7VqoQwYtbU/5E6Loe6LKH
BGds0zm1ouKVknJjlgH0PvyhiZu62RZ2uZE1nsIO1ZCcUo4T+8eLMWkH7V76fqLdLtBX9XBD5007
/g6r40u0vw05CNcWB1swe0mH4JYUezkWWQt6Vq9+BDY/7pEPqL13iCaDEXRIzOa2kNmy5CHfUT+K
i8JKBOJFaYJ5WdVrV8GJIyun0LFnqgkqxUhA9c0o4gVCCdAY+SiA+s6URQlSGvYHRyqCKcQO67Be
y9HbWOya9BvHAwVdYKyQmQHmAKHZMsU8vK19JIYYkO7mddSr1ABRkGNXce3gMJewA6RJdVPnkwd7
I+5ImwFllYpuG8HYgMUSCQ+B2ks+iTuT304SPH3RoxwfBgNKg3Rj9Ht0TtIis43fBGxq4TImYTQm
3H2cgyZm0ToKnxehV5xuJjyWZrJkvNthI7tlFS23Cyyh4/0Y6V7r3RLkvLwLnE0ZzbEcurRxbif7
vlcRxKXuKvpB9RIDWQIUDXAl7xJxIRoCgdqF9xXTM9VIDhUU2agXUPMmqng28aA+htGVfhGyuGZQ
zADWKO6jX+1yH+mrpYYAOUlKbyus4i2wfwusyCJ3PLoegV3RsIt4ZCA+vmNYNpP+tPstmKYHb1XJ
25bsI7opOB7NzVUfZkadu8EtMRoItRsg4GdJAV87tDZ+qxsPww8UteLj3S07mhX2rUFsYJ/HpLIX
2NB7HbRIFm4ns8lY5yaQc8O/xPiLMalV3/a3siK3Jr3yFrSQte8ls1aM4f8BZcKa5MK9Nft9O+RI
KsfF8m7pnaiuouquHrcK2yHs3WQ+TOVt2/4O3Du3Qy69W0diT3FQBH9m3Ewa/cGbdYB0qRmMaEnu
88rJO7Jx2KMBci53x+WdNWYULFM+eVhGkrX+g3SNpGW7QiI7Bt2psNwo186MEPsXZq77OnvXI5s2
dYF8bYOIvn0n5g5dY4pkfrc/PjBqm8djdGdWbDc4TUKVE3PpJZz8sLBsjndt8jujwVv0pZQjTgRJ
o0LnE1n7OKA9gICoQLIqR+wSGAevtvPSxvuKPhb0Qw4IcpecQaGhzku/Xln+06A+Sv9lqcFmWMM8
mVnoPkuYQg93wlK5UE8+iKLJyJLSgvDy3Ka6OgRdn7VKgRv8g3YkZgSKoQaBv342iismX6wF+BX6
25UiiRRC/we2PMjifnFCyArehtaW85Vy7ozhgAOEx0UDilh9JNm1ERshJTAgn1Fb66Gosro3N30Q
pqz9DUEeUNi4+WTd+/S+j9I22kVukVp4d5hbQ+xBDO3DoEVJV3Q5h46AC75GqY7e/q7Wdyia7yhk
IAJVfYDtHPgLkZW47gH8mHRSQwyw5nf1jHC1S93x2vPXXKyY8wyEVGKyW6cDUcZ8Mzi3VgB5B7wQ
Oh47vk6t4LVD90k/L4m0DrV9VcmNZ68js0q4dSANkhlIYOPvSpxhzwSOtsBLtknNgMd62etCxa3a
TsaKGNfFSFNfm0eRjsSbSFwHq8qdrtEdQuNmgv3Bk2RFEPOHcxCuIT67aibEpmJnHdNaZCem4CkS
u7kz7mrc/aqE9A4JfvZRiJ5Xp1i1asodr/ahg4GHBGCEpt6CwhxtUyxvLHBtWL81kjky8GOBx5cV
VrDkFqKpIjiw4MH0oZ6pDxVSf6aVyuqqFy+RuPbVhs152N8RrGs54TkFEsZVKa4KeeOYOQ+CxPTe
if3oCLjSB7HM24o4a6frcYenPKKItPCiYmIbVusiuu/NMqbTI4qgSTDYWe3JrAksnIsmUV4fNzNN
wG001VlAmqQwERLWP8uyid1hyZbe3VUMmbSoR7O8eR3CudkGu5qNp2XU+UCf1YwkBQmuVdWhULC2
o3t44UxFbGVCSRm5Zau+mplMrBD2cXgV7g9tvR2jqnDQqY/o2NJ3Av7C7X5U9B2BQ8LQckTAVGKB
mKb7H47OYrl1LAjDT6QqMWwFlimGxMGNKk5uxAxH0tPP51lM3akasC3o0z9172b55Ki/8wihH6rL
VVauomHu7cpDYL5UxerOy2uiHLMOfkb60rO3xbqanb1x+NVlZweW1bp1KxE14SyrjcCA9bIa4VtT
6ZlxzV6oQGpek+WlHP5K+MNhufbWlnk8boz+Vz07HBA168o7cKYh/0XjX6sd9LUPaGWt7LU0KQjG
hw2flr93U+VN1ZPa/BTqa67WgOE/fQ2q9s74O3dJr3m1elNZ76byL+6f4/SzFAgkxc2YW4/thAwD
Ya+HJ9ffRXpQ4/0wN+5cMTRru8DKmPV3m+8rdJ90/KdkX6RTJ5DEgKK5HlQxuXH3ZlRsWecVlHls
VngoetK4JCcYH525cwX8bpV+Nam/1q8NGwPX9rrQ4XQ2VOkt0S+rWA8LB1lZ3ZfqXwY8nrMvK5N9
VXnVsl1p7hd7K0/M7nmCXCu5cxwRc/sRA+nGjnFVXNZrqXyONW6jTPD5l8Q4z+2tFTWOSba9xLwY
B7U6afGnhmW1og8orCBXKDmHrNcBqLlrrBuz/4y0a6Q228U5NPPfVNf7Ysz9rrs5TUuHUvoNooFu
uIuTez2baBcwCp8xiKM0/qtxo4tJ8ltFxScqPIdqI2fHinEVzUmfbkU3wlrpXspw/eU3UWu/FHd5
Mjy9g8OMdkv8Z1lh7wT8FwkUoZD+4mJbDSfTvI0yRDosxGgfxgGy67HCV+d4nb+UYcsIoMg+VMq1
gdJac39k6z0DVVmex3GYLD5hcKfZROVzjXiwtKeZJ8thPnGhfETdblrvFWqCBabJ8mvZ1Z5eb1q+
+6i/OP1+Vr+t2QhM7UT9tySP/tMz0giGuvQrIwl6g3ZgRRtQvT5+XvXMFwC+ysz8QbtJWrMpF17y
/j2OIM1Ax2P1kjUnq2fzjrZssuhSpB9qcV803R8QK6YKvmDoPKd4iqTSndrPRbM2avwRj1/NQjWF
cV/0xRvjQ0Hfu8jQTSUEaNVzmADtOZKr/JYbNezPb1OeYp3qVyBRQJ2hXqBb7scUVCFar1VgFtog
hQCNu73tPMf9pSgnXvP6RYdEU9R12xXcXljOFEZ2tn5KadsmTihxcdl/us3t3mel0cEu2w+6OLJ+
bqs/J0PymtUYlKyCDXB6uEyUNdGO4WTptLe1QqVqxZdjj8SLpOXP0X6rooA1W7ySurHm5RYP1WLC
0c70l5EO8wtvoOTvCSyomb7nNdBk5Y01zoPBhEzxNS4/TCF3e3SoXnEnWm9DOc5FFSQxWM3wcy7V
mD210ZPGjKg2al3JAK3BwZf1k6KcDDLoHfuo299U3xnoTnG+eoapAhef+/4tXk/ccnQtqgID5x97
TKWdkFe3H5wgcXpKziWfAQ4PkMncRp01W6xN5dw6J4+mjw5IN9nvBvMqzdeGRtIeVH/Uw4GN1/gS
7Aw9tj8Ix3RlEvHOEjQqF2L+rZfAiiw3bW6xBlP00rHCumv2km66q3Osi3cl20LbGuOm6KnP9nlS
cl/Jj7oWWEyimdGw1pFjgCC91b1XJnfv2i0NZD/rn6J4E5n5ZrVpuo0MqIO2Gl06ax8XH/SSWRam
w+vjo4zqlCXH1bqZSe5JoIdKOykUkVTWXSvapfHz0jienMRuYv8wdI5pKwMj349stGpMcqb60Y7r
wHEuaWm7KtUBbdgz7T/ZPubamxheGtoEywga5aCxbgHabWBB6MBUNmXVXWeqod7WwLZWt0sO0fKs
1wdNHLW6cVsHxSN15fQ7Vbetfdeh1JjRPGNadEpvVrdaEuLkdquI5Xfz3nTeJa3e2KCNJGdybIpa
q3hSXAS6kocqaEURjmcWg9srlavFSRBDE1Yw1M2IVA0tPGsHw/yuHOhJYIKKrtDSWicUWtF8qtZb
2bzn/IRoemu0X0vQanAiSonsNU2oxMepPlfS0XFS7Aby9sEqSRp1yAw6i3mysxujUbbdrxEPnAHn
1Ph0jB8lV1x7fnKi71SuvXF8rozCW7p/tlHCqcDA19nOMaQdgwddRkCl2teUlIdE6CHLP+GXye8B
7LrKrc0f4dzIFnP4jUFTtUHlAJbBnhDpbq7vGypBYX71FSxBjJ9Rj92lm9GfbvUMW3gac8jV5zH+
VZWvSSzcmT+k6+My956hDl5Sfsj6vsuyi7ZQCMRPFfMeZpz4jDR1VGNb2/IlptMWcPkRUK8aOWmz
uzo+xeJZiNFtrIs0Hh7+jjQ+SPopVv81yp8pra7TU/UQAhh1JTn3WeyL6aTmT2n3O6pnOTrqNOUQ
fkt6adu/huQ8ihochL1ep54T2bxp+p+aMPOr3xbqtqo/pi4NC0M+DqqGkUV6PAR7ZpZ7OTx4L/Kt
hHAX0e8UqJiJNAcCDJIQb60SaedIZ7xsiPAZ4SWKlhrTfWdUQ/mkRwAPpdrm8k0XJ1NZEBDHQFBo
pvyixwyHWqt9VbXbDhvfwmQSpzV8FaXMpvVuHNVfc9N/4BVJS93m0UQsqpsxAVPrRWCj7sr8Sgbs
EUP/E/XPIn2mc3tYkWmLqcQbYG+dyuT9ioK0rQKFFRlVOh+EsgRlypEzUb7i5cFIO37CiyM5/UZe
eZyanWbvFprzWsR+I72uPBWRejKrlypezw8/QrOivxpE4E2Bdm/5cdltIsg0kfxUNcFHy/EGcWCS
MKIqvf0s/ApngRjFaV7sYNLPlnRWetvLl9hXc9rSlZZdqb3F9rvor0L6TPQXy9jXrd/Jb0kxvDv/
34q/BM+HmGbXKb4j+uUaePtAdt27rd5MSJdOFTvSn9tS+2udvxaW1VKPLfVTarYsuVWzi51tjWlT
qH9Z/5hLe5tX4fHCBx1jS6VF8exsZiMqWFb7Fu3TFP+bhLG1k51lvvbAdK1lJr92knsV7Nf4lWS6
kkILCBvjGPt8eIUB9FZI+c6Y/GZ1NhiH30p5apCh4PRzEMngx30V2mV2KW3lXg3pZsCxJJTVt0Dl
BmmWgYkPJn8Pbef3/LNuzjaj0O95UTDhrw41u2Xg4D87fh7FeTJ/iuat19j+veRBCRizazmwWB7g
wLcn8z+CGO7IAaRY1xX3gfWLE2Xhd+DkCNUoPbRltE0LSoL8VK/fZpFSxlhBuGv0VxG91NOVNbhu
wymvWU04Ljs73ZOhxv+wNeKTXh7bGJC0ftsTb6a666P3lZn1oJd+eJbI+Jd4nrDo7DPaH4GgYdi/
nfbPjF+meTvG31nehGUOTYxK08LX6XyQxICukhmKQo/9tATdSB9dcm+H7wKjg5Ng4a7WhxXh4Qri
8K79gV5v0N6X4m2ssHpx+7rhr+PQU7vy2PHb2x7HiMm++b1q7Sf5yWqfDf7NWXphCA1P0+8w0YhA
OCd60PVvfdN6OVRSloLHVzkUs+QZyuxF69tqJ367YktJLhNbiDQ0+IhWjCkjdv/nNCsrW2bXjh8Q
9G1CtzHb2/yYPpblO7W95Ckaq6yD8BEgdHYl8WOKbF9kvAt4S2A+0/zlARII3rpGuzNp1fVNYT6J
lpNNTc8OiZHM7ndT8gUr62IMw5W/eGaCOozUj7gN9ER9o/6b62c7dV5v2oARxEuFjVm0VuOaPhYN
nQT9VI4QnU4RS3PPifKk40RzJGmzzKlryrdkZk3sLxN80F36Xdn+1hEBDLsPsrJjiSTZpCI6yJnB
TrBwmalMrUQbydz1DncTD3zLLklDLNu5eI+MeKOuMVLJOWaonA5vXA2XfkpDu97JCHKLiS6NDwgj
QtcXvnDCSb/MFf2ahbVvGgNF+1dRgiiChnyVtG9FS7zcMX052iVQY5wA6cSYFJqrFRCBO8Ide7jt
UneT6typmZ/Z/pS2QfmQP9UiLCUraNLPBkkAOaGe6fANM7Q77IX3fqw91TmsJfpD7I5D4ZUzPT3P
8cKtsx00dsmvsu+seovr97myt5OjeQqfbWOIevCbP0p2X6vMVzuERWs4wi6HMS2KJVGL1xRSFfRi
Vh8MsGDYbKi3b0t7p2V/spbej/If5qXifEUkpc4a67uj58dJeZYSKGlT/oiWm0OVifGdSd20Uaz+
RUz3asm+GkscHhJVh98AQowW67S0ya5QdoX4TOUWb5HsZewu0UusRNnVznqA/s2amo3Svgv74JRm
QHIsKNh8mgl3tOqzmXVBUsL6pc3eJPuxtEo4TC9rvxxl54ChyRP1S6a+RXPjrcVrmWW+tPzM9q5a
78o4U3q2jvbaqJbvSOjWabHNnNXrB+hj+DnGDWyaYdyy+4RFNG1gruZO4EzrGnEvSyU0aQ/qyQg6
Qqglg7jl/Ak/37buI9qy5p9RD09Kp+/avD+WIHwHl2PdSG5PdzsaXl6/djm1MjUoPTKT+kNbTn5q
oR3yIn8upXGTWjQNQKGKXbXZrc3ekd65WY31bVkf+fJl55/8v8Zlaw5Xy9pE40nXLm359fDV6OkE
1wOkxMaSpZU7133QqeEKGU641S2tuzwcTJ1999Pg6RkCQxP7Gi4ooxKcNTtFfbJU7Fyj6jZT5Jd4
WLLyHiVQIzLDa3tofDOs23ljJvsYsTAZIz8jf+1YzwPCmu5k3hofH0Rpu1RwKHAFo4nchzQpr16e
DuG0vDOPCV1vuAmEnXppeGJwJD1ejfbcxN0mbRTOxgVVCQY8KXDdSG6KfY3Ng9t4OohkCWSl8Goc
rSzCWfv3gY9hu6Jn40ubKAjT+s04SrdEIozXT1u+Zs57oh9XgTTG22OzXUjl/LCUydelY9MfR/Nz
pBfkZm9lTg6zBL6syu5xeler7Cs19lulDhjd9lRkzAKEkjAF5tJHhSkcb4bDT6Dzhnljy5t8/OnY
dSmbG8lxvHVuth21pazesU75tiHdGucVA49UK74239JZ8e0UdQm6PxGJV5n9zjalQB1CLOH7id3v
NCSrXPkCurUBczTFSZN/4ulvWDR/HvOtXGVeYp3ipvQl50NS0p0pY2zIt6zOdRWlhGMyIUY/9UW/
l919bl4zmsoOtkIeH6dzuimQaYyCaVxK/8STPKTOJs+qTQ+FMI3RTs13nf2RMpcUyThiXNIjdNvv
5JzDAjGjzSZfGhqwiMOzTB2ea4T9X5Lc+3ned+wPF6HWm0HSPjUGexMNMKUuf+gDZqisBq1hs40h
DFuVb4QuPySz96Dve+RDydqKaZvp2amK7Y8e7UpUnGWI+WLytG6L9SERVzOxIYe2GHlCRtd7DD+4
RD0MMRPy89mAJ+P6t9NJKwyQJfBXDBsde5KASWNisr/Y/cbInZ2SR8cZ84OJj0ct/kX265qCG4s3
DbNoYvnRiPSLgl03n5bxoc43QFMLuz2fLC1M5t5t2ltXvNQrlllWGJTZwB0GX5YBqpg9HJZM3Yyg
0L6/Y+1J0/2QkN71pOE7SUdcMD/peBTakcly3GfvwZFMTeUx3MevxnfH2kXGU90ck/W9Nd4jmLs5
yTbrAgplimAtJTBIqANc07QPx2bcLXgiEuu+cGa0nJDF39J8R4W+lUzU2f5LskOekdUatkIq4E2x
Z9nGU4lbxEgtN1teJrZ8NRT1Ba9wfNUbsDXeVwMuzlExUOl9aEeSy5paj7k7bIT5nNT3tvvRM3Mz
OocYT7byG+e7B5VsFjcWC0A0XO36vUzvanGNdQOX3l/NwQ6RoJfM1Jz8dkKrNQac/K+p8aVMmAnT
XYNLADufijVQhgTMPprKgH6v/dE4LrHhNt1l6T9EsW6K5tnB0VDlwFhtPFD8gPN3R1qDAYm1xVoI
2mMBq5QdFdNP67DoD1GPAn8o8Ykn6zOsTNm8Fs6O4S/uY1C16sAgNf9SENBUYm27dCL32/4uln1h
kN1RNnpB87Z3+t3YMC//JmNBcHazVnhZ8ZpFMDskwg3en9xVudd5vkt6fKxfrXqNm0dXZmJYOsQD
VnEkeYS1BCExZqNkXhyK8jz0yYY+0GvzjrLE9xn+enUDtufxONPNuE3lr3D2DQPT190wgoGiYRMN
na8kNSqJtuci4E3Vb704NeIQyTIMLY+g9i/Nziv6pSodWun7ASKoeNHw9kD4TN0ytVebnlUsbxN0
er08mdldjgs8tDmWwqu6hnO6nPQMPz8EQ4UV2MR2M6FySy9y82RJe8e6teurmOIA7R64Hdb94E71
PcWWI0ffWv2UOiywFGFq88stXM1lT002QgPfsXlwFpiRCcxynynDk60HqZz79vA7DJvaQKyvwz5j
e8BzRms/pgcNBkGnesT6NsZM2r/07UehHVDEgqm8C/G+RH6y5rt4/ZmXLxNyViQDYvs+7VWCCV9m
nblZCaMJ4UG36SXr1l5uHWZFsm3e2DKJDvcr9KnOeKMiG91JYNqVGdkL2s1gt7IutLQ3TAal8qS2
uLXDWToWMeZJLXNBvR7KzNzBoEXHzjkp80+OZzpufvOkgwGBeEVTnNXXon116l9Dxqm4EYD8OH8z
jUPe79voTUJZlyDgTCiyvo/CTFuPafNaDU+rAWmWa2E1QKn2b0rBFAD6ERt3IFArSgzXEXcm3HAA
7m2g/YqkNWJgScQuaf5yyEPTXHd2/lok6O2wW3JK9+HQ9BuCFSlI8UUbTBJukuymwL+k6C4VVD70
6zxcdC7HbB4dmuI2/y0HNEasylX3i+3BjTTLJUnpJ83sVfGtTj7betqk7UOaYR2ieWYUOf06KCy/
tX32/L+1ATQjTPxJ0a6zWK3bWxvBmWqKi7xkT+P8UU4tnlCOy/VsFZehRu2495CzNqIl0w+t8rfW
Xixx6gX+7fQ6RbsVz8mK1xCOAh+Fa8LYTr4qH6UBGaf/64qOu3M1pE+d9fYpoGlw+q0dZ2Fi0NYD
p7qEU368FkIN2uqUOwfWUmJ30Fj7XB8IEWNT+Jzyz7UTgOPbJHD0j3Hw+DMhhRFjWYUyEXjsYovZ
k9F26B6oDzUD59jPCDCJ06OD9UiU6DE8Gkn5QtmsdHnXSr969dk668Wp/6z6J2M6osnLgDEdqESk
R7Y90dYAv8TtoSqn6NgXkPLLCFT9nHWAgPqx8nZF6U8P99yPoWYe6+acVrFnkm81jKtpskWQDEit
J65jvzoxK9EYF1IcM5yKE1kdU/ZkBalTl7eLwmwDNM5QtT+qESzGX2tTbzJECUIXMjkYfTeKb6Ib
/DfKcaVI18bLKo6t+EQ+dQ0Add3YGxjehz+TsKRbtRI5KJwMRYJcXB0yaTw5eetaK54tB5a1QUSR
tf1Y/hU4BvP4FM/aflowihFuMA0veoiTFEP9uVZ/C4PKyIlWLsaXRD/b1R3O+ZjDC6GnISP2Nrb7
LLqXMGZ5cybcc0zYn6qCHBVG/vSU9pimNBmywJBHv8K0pVcbZdoTQmCjAov8EhX6n/3vuv7WTf+W
+pDmFoZS2FE/N06K893NX0mThyP1Dws5nXT+PAg90MmqzI69UUvNG+ry0jMiDhh6GlU17BP6Ci5h
/qOjedvi2uOO6CJfM8RRqQcUEzaU8qKbM6Vxl6fPbVx7mWIHI11+Nas7GSl+ED84brFfdUg559ZU
8GI+mwiBBozmYJ0UJqepXRdoNrt9Ykz+TvdcOO9aMXKsLJ6Wz36qKr6MhqOavF1mGvQaMvyisCup
VMGkApiTbCUdQV/rrnJ2wbLqxnWocLDK3b8RNObrPe1lOe9HBDZlGBF3qOXtnAMy2uaUDPZmKkyS
7yfxgJG4i+zEMy3MaBzrdr6fuBFN112cbiZHBc0dT3tFfysgJKtF5Wj9EFKGjfKjGwuva9/VkaZk
SlwmD1y1Lg+i+XOU+4AdgJ4K71hNNSh7WxRgt/tKW+Nkn1lefphTHAqogPG31a8R9pNxG6eHtdC/
oED9XEop8Nkm44BYtfF1oaWyT/m8l5fvx6M+okE5yz5NdnJ/NKI3e74pNEf54xCiNg5tE+T0DRHh
thruQ3Fwg8+7BxudSec4/rTFU1GMvtXfmvgTB5yo/nfMVY26K2gmW500Wikx3+wRl7i1BbkrJL2k
DuXpYxZYsCOMEdrBsnDjI4mO/1Qb3jG7CxiJVep4DzIvRW8b6K3xVYVLwXQmUYRi/KmkD61sgiIq
vKILUynsJ2ItZ6V9UrNjMQzewMujwWuLTNlk9lM6/+KcSNkMY4WysaERRcrqQIUJOKtqZE4YOkKI
FrR/lRFzHYJ9IfmqaM82VynR35383W7HW9bu5fSmYHmv5hzl62ogaMg5TrgHEXVM6/FeziIwdAxr
eDeGoUOzebb44Vqzi8pDB3feOGdwNumid9DcRqRD0GOMerDv0bXoI68zQ0P/ZVXxBptAU+2aefFk
OXTkwFmjMIFjczJqxnSxonqLu9HGhKDWTw15m1bfzwAE1j3w/RFHHM7zcO23GW7qeNOnghHwP1a3
yTGRtyOO4xKqGtd0/ll09V6BOhQ7Bc2spMAN424qSuJU73K9n1igKmRmMIHyyAxA8OUP4YXwgmo1
v2M7B5ZIjlPrAOcPZUNA6ZtHK2qh0aqfur6yZZCHYVM78LtUhUqWdoydRZbueMdGsV1182Jz3OjN
5KeGdrJrbLJEW6tv0wbbExZlDEc8MbeaAgmCXJwjpo12PWaEC7r92GyZkQqQWBA8SM/gPVU4F2xF
Ctd5OFT1QvvThoVaf03WRi7AeVgxgMZlRJj0gd+nWoEM4CXG3pWWz5JzlaXrkN/Uh5x0qYaRWE7+
bBfz2YHeyB5LfrV4dmfsvCt+VMRUpP2SsTBpZbhlfJiqbYXXqFGPs3FgMMMjWfrg5TeLdhg4LEfG
KlXStogSz264xMs3Bq12vqpkXbriCa8VISdfr7f6AJ+ltB6xpyCerp30oOH2VrxNzV+2O3gxAbzy
lGXXsj2qeGsEQoE0wWw0jFN60fhiUtnyOQcBT9ovJzXVNxnlpqsv5fJnx9+KwUYd6EdHRcXaKia+
Hd2bnEuflps+2lXdLlm/p/FfV+HiVKttzVVyhlC2KFdptHm8tEX5rSbEKPeVgj54Z8OvN5Nh6eMv
8peeVcpuWnxQiDvj5vCYzd7j4XESJow/JeZFsXzZBCeqJhokI6m4OrrzzzK+H4t6Z0mia4EGl97G
yfJbM+bTmJ9ed342brvsw8KsbRJRahYiTkdFxbZdftGZeXWFcQP5GlY04fpbMT3S4tYoC539Kpbj
aB8nSfdM+csYT0pLCjH7nMeW06N0Ne0imw+jNjzvCLiM3uey9phFPyQwQ0q3TRFNHOoUxJgfRy2R
jEsG2lubR+3m+Ds7KEPGK9R3oZCG3jn1U9Y+a8SBpPZbIvZokCfL12c9Cg1j40QHRwExSDDuy3OL
1ynB6+/AuDrpTTWCCq7XxP+Y3vhtfX62phN2ZBiuk2ATElwZPFNHHPlUNxeteUmhXiPH8B5/alg+
8keSZgxiVCtpUD2DU0jk74p9sqqvWf8Xl5eat0yOsBUSzsR9ZbQEVcbldWD4c50yKzkRoSG91gp5
ggGcLv/FIntSyyjsBzVQ5M9BLgAnH/n0WSXHIvorm+MYXSrjMq+vWrvRYLI0EWjDcV5Z7ppXeCrs
oIIfGSs85gjPlfhO8t8GBmXJ+bKSsVExQa90+CkPkkPmYn4d472sn53yz9bQNbBaNtoOqQcbJlh3
3VTZ6mVQVDjdDF4SocLaKH+DpQYcfq7KEJkSb3nt/GvGu5Y5KFQX0X2oAvYYWxRDEbTaDuqFqB9t
W46qUq6cm4QXIx4wCKlYJYy6J7tz0FCo2pJaKmncTsJOB7G8y85zk3ZuJP/LSFI65o9dn4uMZn2F
K+/9KtY3YylC+qhg4tQ0lvucEsF1rBCcHhgNHpO0OJfJ4LYdqXHKULbUrN4CnEXmMdNSv5OoWYni
pgR6EYaK4kOTPlUFVJddsLOm2SWFxrHiYJAsD3DorvXHWJ67snUL45hQUbV8QWA9FyQa0sbZaNlJ
MWqa5DmQh3+tk7lmHVT9v5gFMhLKUi0OaRVdMywdwxTMNL7MMPEw4UJdL3AuCuO6i0e313PMpCQS
HEDXsmDMy47tOG17acs0ANeIBWa1Q8Xo+Hnb1OGarVB7NLfVsbBfJpxHfbQFiMf9LrUOcgEBhr9c
laJdrm1UHb61GLxu2En63ay/MuUEnYZs8Pew2Jft+KZkpEObh7nlYHYtTTSS+oP/GGoSWKMEiaS+
a9qXWf2LWmjh4aIQGlSgNSTyObSJ9borm+e+NzyrufYaTEh06XsFj8gLli93Ug5GdSjU31JWdpzD
YrZ43Uq6GMSRiZEL0X4m4NQ2fmpj/GOqWTG0T7FpBTYbMqZU9kcHDFrrnpRJwapYoFo5qLTzWL90
PdpyT7qi2CimfTRN8NRmjZ/t9n1E5WWCllvgeFPi+wSXCeuIpRoaywazSHSErP6WzjJSrKAFjext
CZ8zN6R70RS6YWNWgV7lHovSyCm4OY91L171ovVYYsD5GL/kPbmo4i7Jf6n0nKShhte2KoM6DqU2
9wb89LlyVojsV3ur/KqIkAxvUL9Dkx8U5aVGbicRFSq241VZdYmEucuFGToPD3z2XrS+QbugG58s
/ASzwZxK08l5oBp4JdPoQwVGy2pOlf61jOidSAT6V7Ty7VjamNN0fWm00ZF6y0z8ZMNeHXGbbU1r
0wBvcGcA2beNSYSC1zoZAen9wHt3G2hcho76Ta/fGQxA6DZMX5/JMDdE8lX5n5p9DLNv4aa1IFiX
1XhW8WyUpuk6+on0UTBHk78YZ0Ma/U6cVTXmSee5x7quvtnr3hi3yXycpduEvGbKlw6xo13PSRUm
E4S6BjdH9lfMAaNZmPFw7vMFE1Lhp6MSEBbZGwpohw50hoE3CrQVniHmwK7NbwQhO+v0Ble94+wK
q/g8a7vB8lT5ryjOxP4fMjiQFK948uD33Mx2ti26XZddRix9af8zZre5fmFdEI8iaY6+RsBHplmy
vdOIzapMWxVHfT4S5G5rT8lOfXw3ijCtdgLIleTXxf5QTLQSIpcRAVSEol6lERndVrvOCXFpxLAY
6/mCQVzQPOP8sqqQNEGsTV4BXVA1xttAdFzVk4DtzrsC//vDSGGY0H9JIMf7Fi80M4MZGczzIfv5
QgDg08r/jdYlc3xtKFEGtwjD6fpRqmcjepkhgKb1qSsfgY3n5GEnNMtDO6o7qbh3kJW20cFjPIZY
PvSnZ0xA4G+8tIuNpfcVqrrGTbf2JLNeOoX3ICb7CmVjJ82mh0Wvla+hMwjEDC+yxKiNsj3nrboj
unuQ1nnTxzguS+OtMaMwp7e2sF/HCr7qz9m8m+JkDKFe3XWdxdL6T5PEXjkwC/dDB3Ya+rMzPwML
NPXd1PuT1jVejfcfjU7tuQrWxtIwkW87+WNKdR402W24Z7aO8yMdXKN8sGUzXXhJP9D664xVBTkw
s+0gyhZyJppf1qgJysP7Tdd1rsRJb2/qfB2y18Xcy3DIQ+MQG6fZpjXtCIbN+ctY3Cbpw546t5+i
sFqw2bVvTbOf+m2CbxkKWFvPxvpmSnt8XRbvhg4WUCZgw1sVHabxI2vxrCh/ztSHOENi/Z2ZH4n2
FmW/Rs5IGILcmPSKovL+4+i8eiNVtjD6i5CAAgpe3U3n4HZq2y/IHtvkDEX49WdxpHuudMPMeGya
2vWFtdMGpoDnB+2jZ/0VxPRa08SWuXK/ZFCNVkMAdWL6CKyTY17S8FondIpTTlj9J8FbjytrZ7o5
9V/y+EwOqbnLmmf2eTBH3DSSPG1NxjLq/IYQoXEcQbt05Yvb3pNQ890x+nTHwG8y8d4Tge0bbozz
wBBZyeRmlVKuLfLkI2vLvKZ8Nju+tDRF7mkSeYXl++xWS/QsLA9zEr01BNKbqPiCYflneSO5ggj9
D6OEyRjd6QxXAlQtSd5oYMIZiYMOw/CeNcVjM7frMp1flGAyyY3g0wsD/hAhd6UD0ly367eGm/GS
fiIWpRsUhQLfmHjs5j5ZG2hXiaf8aew/+1x8N4171NPhSZ+JGnHK+eEwbrLQOfYs7slS+6FtTd+a
Sdy5aK/3dikTcAw21qcmbp5Cg2XiAc/IkXy1xSHmdy630txqVoL39J2oH93RNg1G1aTklQOI9Zuv
9YjeUUMGWUYPbfqwrZELBPnJeSfNo0BB4OD3YMcO7joePjL7Xug7jZ6eZfPG6VY5v3TeQ72Rmh8y
nKjsFBJQlebaIZ9eaoQU+tVUOi+qerdoIiPymjy7c/YhnA92RT8p3N7ZEk/Qd1Rd4q+4vsi197hY
0sRQbCx319iXdDh16S4PloRFtYsmsUocoH6ZxUWkqWiHwS0yIgsjzOHpxG6AouNhBKiYRqBxq3Ru
CoZ2SYjG5YBw0j56VdPVCjCClboPyIOik/u2Lk8Tk6UIyPZaaCNzee2zYDeyA/ncRYWkcl9hkNTe
ysVfWOncLWrGPTQLMNa9/aRN+La7Md01XE0mddfGt0Z7K5sn6fq8YfA67fOkqPAb5aHMFkOUua9v
Z/oDqBIbgBi8+3nXdTY375C4Sa6RLNZmwik9UwCl7HkTD/lFk+4HkoJrJz5RzHCpZh71+DIL6kkX
m0tmMlzikLpy4pC2OBbyKAf3RTVJvyZIsW5Ij7FJ4GYE1kV27A29NCXRGefSRu1XGdCOaFuNM49m
U7xL5S5hNo0ZLqQQT3GSQ2yqH0LtNW39MmN5jK8R+zWtWxHMdEyIS2QXOgdMHB1/rSlt1yHqe1Md
c0PnfPlNBDqDXbTaU0uM2HbIRag6R5JgiU8LWsINYlJH2oHx6RJ5waXFCtanhiVCDHU6YvNzX/EJ
6UmIuLCvEOiRJ8pTp/tj/awx1uut7fci2xr939D3Hlk5LmgR/NjuInL9cV5atSI66xo2M7yIGUw/
OQBqOUtdrfoX471GxIBmeZicbF1Gb0Fm4q5ixRuK0SedvefSbp/5s1c8UHBQ3xWL5SI7PCVgaDwn
9FOGSTnEgA5SugWkXod/KfgTt/mX8mhVNQSjNuMkh1dVbxvH8TtP+hFvVR75VWQRuOksm+QNLl0l
jd1UVdcSMXUS3bHUIxTgpQc8zofZ/VeM7ltMAEYOnNOmmFbMzC8qCY9WQw8/HE4wdMriQ8vOIvYd
97kZ0wecm9Zgqt4Y5ckk5jWgMY3dgel3MIOV5v2WICJSAYCGgPeYblzhd815tM9pQCfFn+v9wima
xg+9eHTzq8sR616c8VJ6lzY3rrV8TUVzlMaprE+j+xUZB54Mv2FatZY0Rj+tW2g4QAim8ZLYO2bI
snyzcj4Lbfmr3K9O/xhmTkvjy0D+GSysr/pTt7QH1dVrSa6APcIrdyDq135Rja7z3cwOEcsDSdCt
Kv2t5cpdz8MjvcopPzTDs1OEnKtESkA0dla3N2ng9qAe5sF6SgrnmJr85FPj0nn6ayBwXGz8M3LF
JPyMDEX0vdFuEkGveiYJmJcNs3j8nQU3w1wqaOdYf5LerllqYGNDDpx3RG2uvcz8B6IF1fWxah8V
bKh62ZAG6SIx3tHgOEveI9IilX3p+VdVXw2R8xen4APbU283GcFHXt5+P2agHlT16WYA8uDC6bG9
HpE4kxmZAGx04QKOQkzjj8gIriCobVuyEO5nb7fE766szR4JE3e8GIrY+6n6Jy+QRLV+SyprS9eR
OOQg0nVoekjR5DlmtUyBhyIhjlDYv2ZbgNDhOs+ds0ZSJZCApoTHctDSfREeez7uVEVyZmPzlBDM
mk3x5TEmjsDVeB7ELWHlMjFHB8QMqp8a1DYk8hKmz1GL/0DeJ3ytFhFGQXJpzhUSojl8F1UEAehd
kyTZ9ccS5EHdR/6Mo2GQGCtLcAd9uMujQ9kjjqbezkp3LLKm0TFRH7fJIXa+7J3VkNVPMjYvbTOt
p/xfGzlkR0h3KDcGGvJqzR5lP7LMPc374ER/ca6/lOMck0k+ZtI5avnbDONjyofNZIo9n49RiXVk
8zB0aOe17+rVxcibxx4NbsppKdBmz2ZGIOzta5k+lwMZ2Mnbm1G1b12xUbhaMS8moyKrySY2HA3a
mz2Fzh7R6yLAbs3jzIXlpbCnk8kEKDF8e+NdZO2mKukQdI2kxMRFThpPlUkVHzcw42nVhLYeiER5
Y3morXez/Ujq+SAH7D3yDqwLJhaX0V0JqdLCmlLDqwKE0476Ohz/YqnDbNPOVSTPDRdSb77GXLgX
m9PrTEpjvBPngjyHeUz1mzP3jFCoSgaEIqpMUcc9OrrFBTXRHunM+G6nqyeoe1hFA1rK/W7y5gjM
yW60I/+cAwIUUAH9LuD6Ppg79s8+yG4fdsbG5vY82PHVCb6TqgOCRuAzzVaiN6BAmTs5Ei6keV8E
ALQQ1G0JTqnmTT08mNV+wblAOVnn41GG8my48TU053VidRsJ0G4kH5ZV1nFI5Utn61z3sALxhcu+
OwRSnBst31VVf2k9uotFhAsp15VrET84p+a0zipM02kLHTXvD0SXkQJs2sYCHW7a1o3uIojT/G1F
vdOGbeV9d4m+mdLspiYLfsYPqPRVyAS0HOeVi6JHxEMhddktpqcZbBp7BJ/Sk+vYLVndSj95SUhG
iJ+rNm1R6u+ZRMQe1g7tl8qd12npbNImwmE7uHnvT8af7jAl93s0R8kEWXiSCM24j5vj2A3P4aST
Q16wG8ZBF0T4tPgysGVs59Yj/UcU6RKMQPEqgT873PZ4c6EjgcgaXmr9TWFfReI7V0CQCpo3Jzc5
lHIP2rE0DnVxMkBTRRFGm/fsKIShD804p+lx9AYQhb+2skmD2rBl71W6iZ2TppP+nfcISB6Ka9ZB
GMO5Fuo5yv8xWBNyOkRlA64nR2p2Viwwxlk+jcbZmEmNZhxGn7Z7dpBKpvhguRPsH9yZ8mOkOFbK
U110D0MmBbcLQDR69TjU99y6q/liaCOHCV31BL/oAxVIeDW+4ZdrmSvpJk9KzGsPtz9A3q8YVyw0
18k8JCbnYtn9mEzLQbQAeefmygud9xE5sWuNl+lwe24jViYN6TYbqbBy5Ztchnc+ZxZWe1xI9Prr
CNEN4M9+JCnP6qPSaE6B+JeiHYl7nd5ZnkBOU+Y4+CeHecCYhhP2bOzwOwRlv9I9HDzB5R73xgUG
MJMEaGkdePoeGuGKGPxDlAU8nwSQUFlwUCMuMDP6iyTaU2ZEIxkbq5D+EhpT71Iob79d/Hv74rby
5DQ/IqcD0D0k8JEcDRh78+aNF286N1NOQq0k70cLjFhoiwzQArDyCtIPZ2OkpoBV5VJimtj6tKrF
dEYRxXIcNn3zGmVHQ/KQBpzjixK2QAKsr0Lc22kzBhwRvY4YAomPMnRcrSvbXlVEG+O4WiUcr7Lz
PhKNn2qV6S+L2Tm4bymnMSwVZtezMe3YkPVQOy7fJXWbsrtePcn5ppmfEVfp0fzoeg1pTBwkD541
NPuZD3wbkKNn3mvR+UyXhgJuiMroTt7dpHld+pKgJ9dq3mndEv+HpJUIhkyJGE01uTHee2pgZjkw
jqPMNNbD6IbrEbVDhF9L0kQyYHiZvgmbHcROlQqgJQY0sJdYjVtIoLu5oEzT6peBJJYR/zTlxfVO
sPCQ0GEcWt7VUvXe5TxtiwPFxBBGRH4OxYuBkhDSoiGz6XdqJtlRxV9NyU0ouHbAFCJ0GMpU3PNj
pp9m7SVPmlh3GNJlzqcsxY53hhOb0gi21asp+hfNzwUpwbg2gFOB3DFdwgCV73DLrB2GQtrwYkTk
fenLL02PNlxhAsId5EXxvVxahmTxV2DL2I4pPdSNJISS5Kx7qFvxlMB3ZzYB+mgafwZCvGccHJdg
2U0J44DKt46r/llTG5cQY3UwI8gkv4X+FLXlWiGHO9xIKtf+lui/Qrf9rPtbms9D81G5lBIdsWqC
z7oAHSqosOFwRCEf78ZXbkpdYo/67WvO0dGiD1c+Kj4vOVybxvqFHspLyqP30+GbluLWJq9Zaj1k
YtyoLniwCEDFdrKe5k0tqJ9rvieYyD8C560Kj2F4TNSvO3LM+8jsdf0TQuTM2xGn5cnOeae3ZKj6
5JFmqgnENrcuTsWnJxpJUW/Z5AU17ynlSJqbb5e7S8E1cLQ/s5FfhUOPObCap+Yhi55r62xbBH0/
gpbIuzRXef5PmWAR+3dLuw18VuPOWwnSxHY0+zaXR29mNjdxwqPsBrIstFdG9FJAi6xD2CuP0Dl1
JBO+SHJg3ZMLD2gGnWWXJgvlumvMW5C6k/IxhFaY6Jjv9GEhUWAmqYxocDr8FH21cbkAj1P34KTD
jpr9RG+r3I6J9jDbeK9chAg1Y6qVFHdR4DJIst+2t6/bv7gjr4IlJVIXyak4cIHZhIYgOo+U4F07
It2gg1Z9UpKZ3tsJRdn+IPuYsB9cleKiuX9x/kI+ILL4r6G2pOrg2mIdThFAictENrHrT55J5jF9
ncZjb5Hb3ysGmyxuN7lsNwLyEZMUqEZGz7Af1n3yOdtYCMW9UJCo/ineUSVQiGaQXNZ/3fwmIXhC
ihoyerm2JMQs1V6S9hgb4Qfeb+/AMZFgJbpDCj9PO1qwQpwrgDEDFSJKwb/+xn23WQifoOd8h498
7szc+45d0+8p0HStdUISj4uK9hUpYn46pvab2Cdi/bFxMLOPusBU4fkZ7ZNE8SlpJFY4ei5DZK2D
AqdVT/XSiOrHxNhy4YJXR65p5Bukuesw79dVgKkxvY7ja9hTva/90rxX5ndOwXaaxk0zEnyhrW6P
rx2pBAMRJ5i8Vent+/SNVgD5glspCU4vXdbgO9OQCTpnh9K2X2RIYb1VBVGy+re3tF1n/1XVUg1Z
K5uwQS+4L31LvkYLHy37HontZCWSI49k11DHdV/CwmTExBOr/7VtTBzqXNf3rp5I3W177+7hSM0Z
IJzqPgcSx/jPrp6rHh6Fs6NqLqpbrR6JO7fDTgujFTDQsvazgipZFCc8I36c7BUJyN7azyQFXPdW
iUMNHWXGwA6DnVTvmfIqEgPmwU2TXSUA+8ftkX0fq1KALcvuEsrJ5KknuyvPmkkYTky+k4rHYYCi
q79GtvE78I8Q//K2p0ZGVEo7jVbxNo4BP4Wmk2sVpQHTb/eTz/OtdcSfUy5HdsqJVCRbrLWvxOm5
BRRY6YRt4lD7drlBzcl0rxPvxcyxHsFlOCK9Wk528uL4CaGOjziGv1EfUPLw7VquHZ5uMjO7OnKx
IN6FNj3QMg0JGYJ9JxQdfZUEaSa7hDjUY6M6m27oDlPvvVnLYE3Okg4EU2nWf0z5ozY8zS2uVwa8
3MVDGzp0QWsTgJBZPFpn/ipc9zhU/cqEOdXO6l+jkm0y9eY613909ezyAnFpo2IJ2NFejOkfDwmo
oZJ0Y6FlRzOJr4Yd/tU2ZRFQow3HURvRZJzsvTKXMyOgD2iuRRt+xdy85w4UjCD1TEYw1SCUZwKV
2QLhBgojxKHR7GZt6vxhxGH+rx2hM9ngSWH1DM4M7SXauZiQlaC2rb/EYYUMqfKnGZ+Hd5KvQEd7
KQCGobno/K27ngRk8awRZ6RjsyrbalUIAokO3mWDFcsmdDL676xQWY0aIZDME+FOWbByZEfJDhz1
TXr83UGE8qXv2Zx7jgQLmDnBomlmVABdjTuuZHV0l37f4gJaDSZyJXyDTm2NLzOTtYuCTwe1Uy4e
Ow/vig1rtDgaxtC2s147p7coy9ScaLfOrL77TP/qy3RhEf6ouX1o48C3dKE9pGX/njlYF3nIVGNI
v2geUxRnQfqiIBvs2D8jBX0eVoqw8Wq0/wgd4Fws1grJOtxWBgK+oeBS+eaMvK07w8XpfJSEqpeO
JikyW7df4xBtY/4t3WRTGdPdpOhR67jRTrFu5fw0583V0TzyGeGfpQdv03J0u9XaAAuYR9at90YI
EwkXa31lhbeRl32dPqNKYHN4bA6lk9rGGwobICaqXcq20laUf9rcv2lF5MPzJunmMQF775SRiEOT
censwVe2Bq7b4UpZHwRTpjbMG4u8gw23GakoOehy+ghV9Ezz+juP0bgdOQAdxOYao2hvhtPehNCS
ReRdU95hyqKgqqZtFhbrjGyFWeJ6NooSs0x4kbgRTAMSgxib6J+muwtHaKX1EDwFEbkYGj4iQu4q
Kgvj2+u3uZ6eICHatCUIJJT08d0xW3cpkXW9+tQhQm5kLB9LiE+lG6L30yorg60DubFHPe8ALWWI
hJte4NjZUryGGNUpav1IvjJPuey3oviOLWoj3Ga1kZThBHrUU851CEmwUrdPCIcPFvAvmIGtm+6z
pL50OsVP682d7g2PRY9xnxL2pfOHHpVTopGsbpqJqC1A30jfuCmzwaAsJiQHBcdl4W/QV39aPv92
vJ8zHdF8hpY11FuMA3I9TONJPPsKCH7IrB1xPodjz7vFwMNhsGgeK21vA8Z/+D/aztPc70HrreNg
T4MZM9RZ3i/hzu65FQa8jdF+7W1o5j4BgMk7o8Pj1Ryi7DGOJzJAz6Uk5Dz5QqQPMQ4gD3Y8qUsy
rtmNvdNs6TuKnk385QCYFtaOPTxkb1EQ15Lzv9Pjs2lw74t0LIiouoddcelAx8SV/hWP2coD/pBR
NM+5fsbttOOu9SxD+82UpG+JrGtdwivkXIfXgEqwm/mZOeykbVAGbynNzHjrmvyWNp/e2cGDQV1W
Yqu8nV0QXOMfbQk91LJ8BQy+G73lDP7Ti5mognloApvHLaGCkdfloZiak27z/WVco7JPdOQft5Fd
buNiwYujaOfUTBeIuLrOFgXoU9XybXl2gK8tf9XpZbLJdpLbTINsGxjV1oup9veSAP0phspgo2Wx
1GUVcV8vdPOzGxpuJgWorq4jO+cF8drR7XAdwMNCfuwhXlAIzIuI9fN0RnuSUTYekyqfSo+rnODT
biCnCQybcCCDDfu5XUtyONwo/Mz9sQKSYQEYaEiiBXkqnBPHMY6qpHqefjvGvhjs9ZKz5LbNzYrO
RH8v7J94ODRVtF602aXtVr27MY+shT5iGec+dogDmfESAkQ9XGvxzVwI6Ub+64p23aOF1dsCxkPY
P7pS2xkT+BaS2Ds8mpDypJUT/zARfZ/z9JYCscvHf7UdHbTxsS+r79wab8EgsQNORUlQf/DNjlsW
IkHAYJoPxOL4ve0eA/Nbw+Efps7P22zjVMNpMJP9aFD0ygsonqHNOBTR0Zh9CQVH0/3Mgxy6p3tp
dDvUUD3Y8d+k3b4ghrHkUbRq7sFhmyDaTvlUrnV80k57VLO5FbPtlxRrxEwhsYKCCt2AyCGWIsqF
ER5KIbaDNW0mkBBMXXng0YN8iyiZO+VjEdLW2OVKO1S1+B7rcGMNqZ8qejFs9nKIAvQ1b+w5XTFv
1tFEyNReeZIhgaZAWwengVqdDZaZjSKrTI5bUxFaH146bv3d8kGIgVVAHRkYPymSjRDN3PJlzkFX
K/Nkqd98xuZy33j5xVb2rJb8Pn25XudAjlt3kzqEss2bEeIdQUYbYReaAQK6X02HMkeBcI1Nbdf+
bMIWnWnbkh+Mac8Ffz0jgta6PGENBbD+QQvstQcDyAaKIvFAC6Z3XhQumcJgpWDi8PsnUI0K7sYN
Pby7MqcHW7qnqo4WpeTV8Ig3N/eIkMIcfJf9J65dGxwj832JQHoIpVSy8B5QnAaQXuG35enaarS4
BSQWv2zvtaQmEKZgkBxNSIud/dxDGivsmxuvdATehT+UIEpKtFq/z7kjaKBDfShe5TiS5bcISFlH
2yU9syObb3oXjnMikxSPkuoyxLygIoI2beZ74b3mdi+jW4T/2zFtUpcvTGwRd7y7Q3yrybEv7Emj
8FASiK+zoQP4hE09I+yPjQF6k89HhF1DUcPYaM4Z2H1XHxP+sxbvR7mP7DvTJrzvaoIvBBPLhH1j
nJv+kdZ+aJDxM/fKwTMHQQrAJ3GWSvpX3bu7Mv8uMILY08KT8hE0vMXWiKERZSWHn4RBaMd5EBAv
2rZZozDbaE1gyWherBzBYBZ13LGJacG0odF86mX4E5Xdg2vG/gDnOZb2LqK+PbjFHhqi228svd7E
48AD+Ura3IEr1RJKtZr3uaLI+DFrx2yoHktx0pOLNt0ds/IjkAT4Bo3FY5jh+7GVYiRuA0UhGlYl
txGj/Gik+VYmEDB0SqypCJegCld6BisD6EBpbBx8l9pjB8ZApJnwUy3mXVvJf4ZGI4C0rKjXk3Y0
nGOZtL6qLg3KBlASILz2qL+SenjIdLH2lmFQ+OC5j/SvN4zZ2xjEl2FkR6lMPw1TPpwRfB7F/c6b
0QhTFzV9sjVkslseEMsSDGWx+92VkJqqNNul1l4FF4AvK2V+TS52FKHBF83y5m3ibIdOQ7p1D8Ew
EX6zXvEWfEXswGW0YqWJBTyoTdBLtE9tBpoa32tShwnOuBV/2lxQt9nElkyLAh1GxaG01CrAWKgM
41r02skxKuI7tJGc+DKBX07QuHMSclP9k3DpiTC6AgcSkDG+dPSPLSNmMg0uIxt0kDdDlHnCV3Pz
aBsvrdNfRvHeDeI5SsNT6yX3KjzHGgW5BcWBsWvpvGx6aKDwDN1vUS7FPPUtCnISuk+J01Bwdfjm
NmH9oHprxWbui5zrY8iHHRXp2DTmt0kFphjmvc4fnJZPSep9TuiYLw6IqbLOsegjUuXdMXfqm4BV
kxWnlgBbZhX+HIXPbkDQBhTmpoBIIx+FYCNOHPkDS2YMRJKDo/PRDInKbhurXp6rHtaEGe2TLtng
Qz9XYUqXYrKwuD24WX3WHQMytrsxIkonWKPAZdGcft3ALdZ6VvxNC4TG8SgWjB5XCRbN/HWsAy1R
sMWwQUscP/WKgIkWxuhOo9LQEFlS4p30gfpTIWzvMV/+LbJMNiZYPaGqLCazitX9bVvYk1bWea9Z
F4RvRZnoS0MIXYW3zR4nI9nEOmH0eqYiqE82n/4q7t8IOBqk0j2Qi8Ta6tLaEK5FItUbsZ+JP0vI
Sl138wBYtcU9TwRkAwjfzucUf7Cj6MFxG7g99AmQ41FLspKEFT/J1FJ+Q1Egrc5Dtu/mXdjE+wjx
OuUR3jewMnV3XDe0Ksp5OiniBm4Y4q4C5UQlTQe09k6b13HtrmawYbEDknIceVM0R5Zh7yUDkCar
U+VAQ4hiXHyXm3aXmoxFMlnJ0N0M6Iu5Yfyr8chXImfSDpP62RbTNULmiKR8Srn0xdnwWPGpndgm
FOn5Os95HbLXJuPzOgW0b1lBVBM29+yjEUD0jLYeGyCs9t2CrCJByRkQcoKEMA0/VIEdblAmrdPo
t6mRg83ZT4ihVUO1n2Ig8AZrgmF/FdqXsxglBDNNqrRQ/yhBMf/xqDGvqA81AD5OibaNL7Ul95P1
nuJgJtaTNqeXIOdEck3kyqV+UaypwD80Hogh0trc3CReXuISfGCeAg04InZUL/YCDZohSrOtyES0
CoD/Jd57GTlfAXfIkZUM67akY2GSghrrJ8+wrmENEI5fV3rpd8zXNY9cJPA7SYZLImjGts7ea0W1
4uhJbS3c8BjRXOi98KJZ8yo3Pp32Mc2fFiCEmph942xjwwjIiqvDLJA2xlZpv0r9BSZW13CjE88w
pR8AE6TPnpjRqvL3DuzI5C2xWAWMlTr6iMIvFhl2/OVSErkUp1RLNqzkzGITO7Bfxn4jtk9tfjad
TgKcCG5xo69VGa5SJz6TRKBynHs7rBK0Ainf4oDGfFVS5YAgVZOM0hZEnc4UHFpLWXUbhgjGdcE6
QMYiwFTon31VHMeRvqkAueaVR2VUvghhwVj8TAhA91sbyzw7a9VPpPjqEY+TMnho0OlWLVJ4UeSX
yjGHFXSFPLiUZO/HozWeFBscBcjAhPLsrBR15q+EfR7SGLa6+G2BdSFykZEiJqSOPeiUYPGCiG1x
T2q41Im8PU+zuZvq9rBgELjDovFiYDS0aWAER0T7pyQ+zViehskuvUeT3z7K/tgoDgjlV2YMi+NO
d7D7Bp7QKrib7ZORvNk6+z8Ijdfx7xi/6g31FG3dFBPpxMkPcBE8PILsRR9ZrxGTmy2v9fweM3ED
0YFXsEMo9AXop+xXS3+HgG41afit6fQI6iX9GEwVK9kaGpiiGduwWwVYmggO4CbaBRLEwoz4uctC
yiFsfaD+XqeKe/5XFfI+4v/RQE1ojOpoxeW6VUQKnvrpqY+2lbkLGkLyr4nBkjx/7jh1MrpmgAjl
SxG/JQDCBJ1UDzTRWEcsWXiT7s9iymN/duGtcfnf88fOeaOoFMLnpcNPRkonPRZE1KULFjEQglJq
V9inDOlV5zGjxRamr3X06rH8pKOS58DybRSxnpoGRgNADWOM0m5YYVuqhdRqGT/KHraNWsmgeh0X
Edu+tfHTEFMdNNBwbY3vsWKc1aBtuFyJlHd0wxddYNKCZsap9DpnX0/mJpu0mC2g1rdsko8Yk6Qt
9d+8QMZAc9bsjAWH0fOsJ9PaCrGGuBE47gfQ6d00UyJ30YenaS15L49pxNG7tabZ14H+G4JWv8FL
EkxOSbO8ZHQZpbPqlkmRuzkT3tFKJ/YrZDsYibvUXS6uHtkJBFYOuAENrayD12zmaHaT7h7HgCL4
5gAr7y3cKeqKvJtoipvHekH4GU+de+l1JmXVpdsGMoUOfQM6Z450w2IPoJflJmQ+t85dd1GYITPm
TUfyyYLHeeDkpr13ikGSW/dMgarXdl78lKrzRGdsWfmjYm3FSoar3WlXJ86PFr+nXnzXBctcYCCS
bkP+jG8SMGYc/82479IN1g21IQcIhEX/n6hsP+SEOFAMR2PPd/fBBlfsyZzkHbMwnz4Ml8YryGaF
9BA19BKgyE6gdl67NZl9bELnKn5psU0b7Z2LKDwdYu+VDfM9AIL4V5e/es/aw/YQJwTlLPOxh8JR
at9hnKOTZsW2LrKDhuLOybah80lI5M/jeG34UWq2DhHl3SSlMUfPLXprSJqMTsQurUhyTeA0kXcH
fAQTM0izQLG/zf1jR7LOY7NJBVP6HAdYRZXiGZO+akCBG3+WwQMOqiRt91PODX/O1vkM/sd+6Yk/
pTicRnfTWOBKrGilTxNp6q+oeyVs/mCxVq62fjPJML0U7MwfT0eaC286qQnnPJWS2dnZVuX06jls
PDQL0nwhWfwIiY+UFpRwPnEGcDTN64BHxgdD9P/GWVScoizAQe/NmmsArt/1Pab9Bv26rgv+FoT6
KtKUWbqOOEMUD15EnqUlAdMmX938PYz/JJ/uAhizE7Mgh3KSLbZ6GKzLZe/UeDLYq2hOx9YaVi28
YVfWj0HefgXUdgxSeAFUvcVt0rOriRTURn+m/b7Q95pT7bBpk0yUlsxfGahql8mYU1o6LO5UNbco
YF8otmos2R9VPdadcy5Cc9/01OEoH/QshA8rtcMw2s3dW1a/UwP2MLXC45xQZKGv6pFOCPy2OdsM
qFNHGrxr340gO0HkRL75SYU4iyx7DbV5ownjWtHsGcPCj3vwimzg0JNyQ0Vp47behvDUlh4Qjla+
MklHF/rZae4Jo05fv2T13W4ZYJZBA3hclFjbwFYH22YITAbgs/MmrTxCaDmplmpHZxOyWcUL/LLg
qQoE2sWM7fiyU/OsBp0TCWcrRPWK1UtrOyi5nJ1CHjyabp33pXcTlRYd6FaEFErXCNpSTsUzTXME
GftNlGQ6DOc+IB40I8hdyu/TS5Nv7eh5TMONajDgnfJZF9TrjOtiTxfJ3gUFo13iJaExqUct/lcY
r2jonNHuvWfFYcIwGxb6RqmvDC07KgZkh/Topu65UPIkuPXEiNM2z8gQdGuNfXISaIKWfNekF6Ch
bSUxyza6m/NHTwy3pL8J7H5fxn7C9KhFl6E3gEKIfWzJH+oEoFnmVUMZKLHb22iyECE3d/bsrWRz
Sng0JosXMJZMPvnwnjqZraLwrY6BEWmgp6i8zyHCH0GjIWYz7dKbQRidf3LzJtnnNA+It7SqVj2H
iEZdoQMtzwlv0tlM3f84Oq/txpFsiX4R1oIH8pXei04ipRcsUSXBu4TH1/dGP8yduT09XSoWgTwZ
J2LHH/hDBAsOHFmdFbhHmffygrvZRHOJY1nY3y4LHqPlf5f+GLlGU9AvUiLhU+AWhomkovJ2tbov
DWyCnwwHskozzLq4CUJOH/uUtryFmFVcEAKJRzuChA/9bDDW92hqecr9tIQ+lbtbUzSHLpkiZhm1
euobmKhViK/a9xG3ybkq3PMz0M/2GMAiFN1bwB03Uc6NDhQFnZVFViT/BeGDVu+Zw1OhKexgYmir
/Bc+ijaWFhZHwMVJFLJJoXd32Qu+kx2+QSKkWkuFBYsHum3KygLpZjx1SJlzdwpuE5ZGrgKWJrqA
/bL5LMP8rBDHR4Vns8yAnJ9yBB2r/06JyaXjW4qIS44tVD9onmX4fS/apxnW6yEC7oCjWYLQKT11
P0yIaSu6VD7Jb/YlRVM/AUO5wl143DorhZICgEIOCyWTfoHqqx1WVLySeMYzkf1TExaiODWnRIEV
/ZZUCbi9sQnSFh5c8jNOyfzJk8/9ZjGxZfAVyPa7KX/86leAlQlRy22vebZOzLvVE6scv2UZe9Qe
fI/6Y6Jeg/c0iwX6wW9sG7ta30QqlwOMDb3dEmKLjmJkK5BaV7PnEkeSP3UJpwTGQ3olFwp3qQWT
xQb+/ejQWkFcNbuOFozksf4NeAwzkKCSm0ryF8YfA4VmPj5/t7poKlGttRMejQJNSn9m2j6EyOW4
fw3snpFZyqz97eQZ9M+K582DktKMPlyo9rC3y78m1N7qMcBK6zGWteGmnr4s1SsRK7o042GyWJkx
Ex3FdkcSDx3qbJveBKuRtp62uZCkOhxTlnd16uzcmhrywLiqCKj6QJQbol11hWgYtfWy55C1Jt9K
gIEANih2/kJso+ZVBO6iRdR0h24RGr8d2fHMfRuHa1u8SQ3ROCJ3iKzM1nsVpMcWGrjOLrimIa+K
X612TapzgI0dpDah45q2pL5dOWV/CNSfwSSHq54M7Ti4AuODjnDmzrxo0g7Tz2hEX0/Vgw7tAcT1
aDPCu+xKsWKRhK8N5jMF+eZMAM2iw6VAVsm198r8Z8EG1fiCJgqpiKfh9qSSecyL6F7hTuu7FJJW
f5A+HbPc5xMC8PgNzgZWtJZEeDr5+sIObi8mfeDkjYYzeiOpK8Z+adQbJiWpfNoeBagYa4f6pMl4
HmBWjktGDJMYktffJNmPkQBnm1NvzJlfc+nr+PMeEKpjmznL/0qMX5d5QXo/rXgrk2hZOFyxmWSx
eswtc6W4F43B2DIpQwaDU09ZwLTeqAxZE0qNNElpA/s7u9l3PeiLvCevd/fVP9oKKgVDZEgLcg6m
519mnAMuEYENyeENbzI2L6KFgXwH07Cp2vrDj5ZCxycbPrL4VJifEwZe4fuctJ/xpMlSE1PFH+p4
yHGg0/8wKyarEsE+7uFV/rApCrZ/dQT8HjiCVT/KkJ1ue0t7Fgj+szbEUqsdgNkAkJK/JNZ3pUCb
wmZZJxXssrfJsFHVbFZAFDUDTAqEJ6Hx7qdQDRyrZ1GqFpwxqFFuxiWoilcdtN0h3ad9sPNZcyXy
X8JtIyPvecthoGRxv6xjY0m1A686vBrDuqrpc8NJVELt0dQ314wXui7Obqfu4ojwMsZgCzu0hzWz
mNbgSrQxQaAE9cNIIJZoCT+htgHez/6DgGUFRWz6EBDRJYpukq+UQP6aDO3QOk0/OFHL4PX3LD72
drJSQ3dr+RrmdcgQ+P30DP8i+VVfERijMMVE1sKJtE0PSXRyazNzZqOzrbJVhwwDpWQaICVn0Jg4
M5yjc1e7tx55QhX6BQvbpLzlGMypeThoOKdUF6cOo49XR7ME/Ej21rCltxtrIStz0RRPkP4443Z+
ffVGuZZMsgEyjf3RyoOlLjL+iYKCEmiOng1rv3z2LR/uNS3uZpgtS3fTCeR8vTrkqr5ObECi45cZ
EfrH4WnYZzU/1Qk33oY/2CPmjbjlxRmBB0RkRxmZWTQw55IyR0CYveHtKEpZDgPMfvO94OXnBNGt
8JT1YNXIcs2moYOi80gNBfc4YxNIwYlS/Q4YcwuiwK48+GZ0wbJOQSiiNg6FPOSw1tsVcvEs4KMc
gpavKfqeebRH3DUMjnWfURgzhcb7tcNRZCr3HrxbYOOanHY6dboATaahyuaCFkUoEspIaowGhPE3
Rg4vNC4xxj8KiTDnX5T/wdvQWcIcKdwiSNvxAn01RIkD1Oe6bqEXbyPn4A4nXkiKCSq0KYpNUXob
oxwJfmMc4pc0lLPe0NIsdkaLgxGrjBDqm93DhqeeLbUSYnnm3NC/mg46KYZRJqNF1OJj1oiac5cP
e+YGcdKn8WKiH7Sftnhpxk2viB928VxVXxISVERvDIq54EbdNgPp5IJsxHeUQ+1kXZOR0Cuszyz7
9rH+JDltmXV1KkT4FurZOkpJ3oTGYmCMVkmAt//Gju0UYk1vvZMJ6gc+dBkTzX2Ww7/RhKZA3Ko4
Gz6bJyQeHUt9BCXcwN0cVelGOidwjdV4Ldx2OUi5c4a71myjgPsGFiXFwqZEl1gBQ8WjH9wxL2PD
zpsQMp6FqyL9RemgvFneyjbsNzdT+WLz248GQgeY9/WzCSEvC6gy7M6+8lUql15u8uGfYKU6pFQo
npX4wtoG4y45Ig4UAeJMwUEbwCHWrU3W8SGZnwIaNs++6JOrTv+sC5SIrgg0sVGvdy03erO4qsNJ
gnEkCkJl6aZiZAi9c1PWC6FeE7yyDW8ffVVyFiowEKsKfUu3F3ECPiXOaDxj60aHVloaG4EG0g7+
IeVdX+KMdaO/ENRWwglnwsYaGw3nD8ZZ62k358o+V2a9Nlw8ZEIs+DF3DX9TjR4SoS827Ck7OzuV
LnH/7tFyWOUlrY2UIRFI9bCk172BpVOZkZ7bkEp7mASI817iiHvj0jrzKejpou82Mq66tLi/HVJU
KoWIMmr7zPBKkmn+3HABzdUPz/hw3QnzLQi8kU3Q392Ji0MUmQJJHSU7yK2ZhkToc8oGPKBNeq2G
q/QvWAHWvLdnaR0CSVH2eg3IuXN2hnqJNV6PNCfqFB3J4V8WglgGSmGIH9d7mEh6VOg1Ekc4+H1l
pE9Fv3ut+5RteLBxBVQqTYBTPbn7Q3QxBWSVYkoxxcpV1nrRgs8rwLg/G5yfXfwZ9cbSnbgGPoE4
ruA+yCe3LRYSPTEyftvxORE8G8B92sZIv2O32WJDYl3EiQiPB4NuIb+b4dYGxjaVbBvLYZ0iWqv8
LvkhfHihbUu3DmICom1xmQ5Y571Rb+y8DNDoiS/xOAL/5KJQErpCq5t1orkm9TMKnaXB4151tyIz
Zjow/JCJPXb+2U3F30gdGodwNjybYKOF4DISoqHkTVwIb8fMwLMaXVN6NTk1bX/rdflRIrpYFrx9
XIcCZ5MMDJSBZK7qf2P7JaAId/1fjLPXRh6IcDn1oTyWgVxPY0RjODODSSOGgmYOH777WVTPSMd2
/Kgnj0AncTlrC8Kry4Ivoe+eQCjPWxplBYt5T68XAX5qm4MKAFYW/Zi1STsz28WYD3e82WIfNkSI
+QTNo++/gvAHi5wRfBnqrcAfkqPmjMVPq7yNyVHDPySU79w6G+pnpB9Fd8hqQKOJ8gZ2mznuveSO
TL0wAGL+IflRJ8WdRTs0dRx7jOnJwXYwIWxV52YFqDE6Tu3iq0Nn0oHksa0mu/wRhBsdcanI5cqJ
vmKcQY2t4QE5sEgjj6isy2AiZ1er1t6Z4qcNv/Bv3QrMkgPeAR0rp+XSbtFe6bDZtt3Wd15wJmmU
muhzWzmVGzD7dsySATmQxqFavKDfN/jKw8nQ/Zi4DIVydiG00vjs4dRPkcpEd/Hrfy2aRoInOWcu
plGQRKxmwlcBPx3iQJIxOOIfvf2O2nPSiU1o8YxrgPDhKGU4WWF6VFRMkmUQywmwmzYPZcRfwwTh
kxwYhrNKq3bE/0jwA6osFBgFqc2EEYb/XeeKJY+eRWYcqcDKvZVVXSF2uTDLW0inSXAU9VqL1a3J
VThD65FKR3HMMiX7gAEGzrf/Wxc/3DFmvHY78S2MVWa+qfmnBUNMYBVxFXDNvJ4H/gGjercV70GV
UVQwcAFQUXF23xzHOYRsQnVl3fmvqe/Jpx9M7b6yxFwQNEazv4F0DGvytGa/jcpDQ/G4pGCOESbs
FJwY+UKiRETNpU+3IOSyEEAU8bbEfJIgdfCWFd2xI5HlWBnk8X2R3JpRX4SZtmC5sabTvUV5bqx0
YZXFuo3qTZQCO3bfG16vQXzr81fAH1g5/pTRpgleUYxizpbREcuqPZHNoJE+WGfppo0ScE2E4HmP
E4Iiz6lIdYa8mehvLpuwRpKq2snpW8GFv0DC1yuiE/3QSVAw+dnU7N0wms+U+l+9Nv8qutEt7jO+
0nzURctUZp88pI8y/DG4qmL5+gY7AH3G2dXY5A1u8jEBfJsnnUKtkvLUGID3JeAOkk/CKDj2zKUD
wCe3cqEgjD4Ec25W/iR54ADDtG202wKTUKCT/mM4aL1hlUd4EhimDYOuMr5xQXuFuA0z23Iwaa46
/c1L71qFAeoqanfBJpJjaA/1rq8w35Tvsp60oHCuxeeQr2iPXV2kvO9wCBBnANqtYOdzrjaCgZHF
H5kZaovWML9dZBN1YN3vIAVLWhWTCLLGxqEbhz24krlPve4WkvCMi2CsWpJAr0PEMSa12d49a/jJ
7BBUjs1FKcYngaBj34ZpzWX/xdw++kaZs9hf9N1XE/DuTLRrzL+HmrZy4KE41bY2rEUoH3kbfXai
AB/dvVm+cs65EvF8JCpRHXg3BHm6bR9NV1uyRaQea44XhtNqRKcDr4cPMDl3ijcnXWjw+/WQwHxg
M43/HpHSTUftokXsEpuewEB3bDVvL50ea9rUuALiBAXJ9U6N6dy6oPoZwaqYnP7tCG1Sx1LTeYcm
VlfIt3udRSvAbEyMNKs8DPXVt6/eeyj+Z6meFfR2xWuOSvXOJ7sxdCY1fH9hv23Le2upc8Pilonn
wXbmPlcqXlVA/iLyIsNrsPufHgNhC3jdFvnBFrRPQCpSZf87+OO5te5u9FAAKYzuoQsyFPVtL3Ss
C91F6Z2PVsA4c28aQmAyUHreoDryTRGfow88ESOEk9yGngRudJAKPqMABhom66YCYLeW46+vLUS/
8QlRU3tghdrSTnjXk/sdifiwfCp+W29PYjfnKG8R8qMcJgmVXksyEnPfJJo5paNEzSrhYLGoI7Lu
A1ZnEa6oBA35ZQRFgCxJeZEVGLfZeay1kbeL3DdiWXK00y8/69IEVIPxzEJs7F2n/TOxK6fNhIvr
3JNu6YjY2VxNTzX3ncxmz8SPN2VAimCbqpDVNMIuw3OwMBEWAD9vKZ8HevUiCq74hJYDQeMCRa93
n56lLQOM4I7LOVWddNormtYByYEvWT6r4igza6Fnp8Hi3W4ioPX1e+0m5PN0vA9Xsh9biZkz4HIx
cp1J00sevyvyWTDGl9N9a9gW2mNI+0Viyg2WsZVeUsIwcjeXFvgUdreU+WoHtbo2I9uh3EXj7rdA
d0O1YmKDIRTVe8xBGwWCB/CG7uV2+B08eJf4cIpb6350jc76xnyl4yUHThahEniVuvTRFBVcPIDv
0/izs+lOYR5FtHLUvcExSonfjKLKY4wEM4kfopOrTJoHjxgGjS5KdAsK7GDx0mB+IJImNAKuvOKb
8c/lQDC4JuJ3JoK+bglNcRKy55OfA5wZPaDOCwb2aKL1g1Na4od3iH5y99622V/Vfms1egFAbQbH
p13gyMSh28TwRCe/mTFLeDyijq3yqlS/OwBAoaniwABeQYbRqYJdjFIsp7nbv43kedt8qqAQlEmi
HQBqJDzZkrnvVVDzGG2Gtt+lcKVECcE9KhDIvxqfTVab77GG05ttY+kw1k7y25uEftl8agLzdkJd
s7JU4EINyl/igFww1i5qk51Bst1bAx8TFlm7ZmeIQB7tUaW5nSBrbfoBqaiHT2S81KDfSFzuFtd0
fm9QtVq0e3RMja0CqYCl3sWnQf//KY8tuRkyecnz+FSS+BA8IR2KfV9U24oMXvbMHbnpUmWla68g
fcjm6eU0oQ1YaKlcYY3+z4+QGKd2q/KS4FSxM6hxH1qwZ4noiDutY0m8oxADCr6xaNnkDezwkwL/
L42EwcXWcaQTGBaJe48czKdpMQL+KYjUO7uM/38Agak47SoQcBtcuKTveNMUdRuP2cXi6cvEQ8HF
q9eEZv1uQz8BPVEhKiuxlM6h5qA8aBoehWlICTm11GSkUmwVBO3CQjJo2DOV0Vb1T2GENrRNdQx9
mIwJGOhGQQUvH1u7V5Wr6t8T8TtxhZnSlzYbsSBKF11VrGWZvWz8oI34NIAT2CSY7O6tgHCp+O/C
/Kc2AhxJw9Xz0ZokacdVoNL24kfwS8SFrUATR5esQhzVxLYi8xNpl1I/Gwgjnn/mhjlnXOTrAqQk
U2/UHB0i5GI1YRHhHFLjG79xNTyAMOKfuaL6Q1OaHo4jV15EJCy9EXdBvEQD0nAtLm5x03F22j8J
o16rf+oyWda2BkD30nBdLzpchXeTkcKAdmMpP7JjvLbUpVm9NJspcOuVH3nLHZfnElN2aPzV8a/m
YLxXHk58TPhP9vg74DPR65sLio4G4zgG6A8QwnkmAAw81E0PSHEz/vhclvQOHZz63PGii0/5P22j
XEbEd3RBLwhjPolkvl3p1jeZsCWuVs5u4RF3Kg8W+kVuUec3Hmz4rCb+2Nbi3bKzsg9ZbyQqfTPg
weV04QIXmi5/cuQLLVYNn46LtZfYqI3ERFtMoqNGSDy35bF0eNZtFvQo37kzNyB1aMm74x6TfjXi
ys7wYNq8B/h50nTb2ZN3ZGWhX6usX5qHk1OCYM882kEb8GEJLC013Afk+kJihuVnrr9XQQ1wWaeu
mENA/FGxECbJ0o0uTXa0RjqqXh1zomV8j8MmwuVCOUfTbDsJSJmzs312GQNb9J6Szh4aizsg47RB
+zwVF/SUtMWRC1fCR9firi6se6T8S4M3nSOjsgUZ7S9FS5d28KNN1jE+0cH9VRQKLYJTQBJndLli
4/1lsV6vsRUofGsHFcw6NcB2cHWje0w1cNXPgnRcdBozTMj97Tl4hLEPcXMc873PDqPyXiWKqpWq
pNkqcEa3rNyWzb7iedCRlINNW7DhLjfTvV4jSzVtFm2ThnmGt/ab2uNZrV5q56uHuek4fzYanYuW
Z1vfacpBnsP6cBfTLjBSTlVJo1NzD6i7ULpi1Y8aq+jplEmPvfbXOmJRa1wJ7HztxU8Fs3hnniRp
8IFpuEne9RSuKbIfN/sibpcxP28MPs0okFMGFhXkMpNgWMGZDoHNuoyYNfDFmMZk/+55RKDpXPtr
4qdr/kFC6CsG90bDrAK2iEUFlnOpb/PuRod5DriWaMHK8c49iTcjebj8DnziwVVx8iaASkbmlxCx
zQDqsNm2v0zOJ2NyEnjoTsaEY4jnWYbp6VOT/Iqfbv6jIZ2ou67Y2+qPULBmEZxS2DVEDgv8g4ds
R4U5wfGPNByJqiFYEKnIUOWmqtiOg0jshEWAgKsTmGJaqIGXTJyu78BiHgAD7LK0FPLVpzEv8JRL
0bsmKe1zJrfvo+aKGaUMne1X6mAf+eAPtXa+SwWHja5u9SEh9nXlAqtKhSo3TELu+9DufH57EYN1
nUOo5mVnc0zh0/GHTzJKG+w2eChPDUlu1QLUyvpr5FzWs0fE/ag07532qXNn8cdfXTxbdhbBvnGO
/F9d3HVjXVgLBQtVBDLKBgUET9SkST6PWHiPa9V7JMYtZkMXYqsxsURn2gcgfJ+ldCq4mJgbE6qh
JX7w6nKTtjfsL7AMzMDGEjAUnBLU3JPHhKy3CBhnYuyD8ZfXPkWvYvapaL3yl3YIQRr2VfLCkjhX
FbC2cDFKTG5RwH7plJPorSG0ZaRDaq0/5iqmkeEZcuGwzRc3BRb7fEXHvSc8MoO0r7tHiePMiP46
vk8UkkS5PLjmRiKIDA3+2HAbpu9VNqH+YY5446KkImMkAFrbJUFjMLw+rWfRIerND4/3UpQRDGAZ
5mYEMZ/Sf9ntXxn266K4VCXljbaHpODtShomI84jnRdn/MggBvTEoafxyDGZAqK7DyG0DB+8dVIm
t5DbJUKEoEPYwpRKm3edvlAQ56nKgIPGn/7Rlzkk+pSaX0kb463YWQFyve3gHsI2AVWBDkkuC3NP
+XDKo9vdTZPy0NZfKNaHSGGgfARutqQU+cfCENNnxoeo0SN8UAAkVJtMzpwaXgD0qgFklGY5WOSH
mYLO7rCk7dHMNS8gXVHMCvVqmRdYfku736c6PTu8oCI0koaCFPdU5ORjrX+GQfTJgbLAJcc8dgC+
MwNDCBfJTY1fpyTMz0xaj7Dmii8lfolIokkE+yp5q1JEAYWqGKYofad717g+NAq3Y21OzHjRsTeP
3qL4GgzQjV+Y0IjH0dbDK8Gobg7L97Z4r5jd1Ji5Br+JZbDL4z4hvmNJWTYGEUJjxPd4Sg0e9Mnz
h9FHqMFCwprSy3/mdIjKbBO5Ns8RCCrz1zYoLC1ZMxmyoqZ8nPkOrzlLkKPAQAfcrm7bNUmKuZFw
CvtuwO76L0wueVrs1dSiF23cO0x9CtkVXHUp59yo1FeVtteUpWqMIkMXpiGo78IjD07Y51+90D67
AcbuiLoKocnE5hguKDWfG/khEU9jPEY4bDt82z4BFKPrcb191A1Za17OpnEw+x2GX4W8d7jPK+rp
vXXdNQvHoOU9WAXyK+pesf4ts48andZ1I4SYkQQ4lkt4x6F1rXWHcVidt8qq7j/9QZthzkXHW9OC
E5IutNRdgGqTe8dsOAAR0LVPw4sxXPBBVYeKz6vGT8uNWXBhu3p8SfT66ZtrhGqN11dFD26JdZ1R
v8ZnlLv3ANSzMTBr8pk5Xry28j3fcwU0S2Js8vyW6h82vpDwPHk8VZWpGU8YrgJ8AHnIYtxhdsEy
ROcmRAlsyfRTIObaJnlYZ2mxvos4GGqTWQSfmjv9JY1EHYB3kJUFt/QAOSYe1ffOZbfJurYDuxBh
UBlaRDX5FmOVcPUd24BFGf/h1/cpuuTat8jqLeEbCCvavIS7IW0kGP6rtLqpRr0tqcEq8p2pvUdY
BZ0DXdBqsgFUWuS0T5t/TXVSklvkvHusO8ya1hyoymnKIGnwVuSpztsnJc78ROMCyhtI671R/KZI
83w1OvsnqnY1QZtwqwp1UQNq0Tm2Ku52DHfVsAtIaiMeimHXTXQDDq7UOFiM5mF8HUALs72sho1w
vhrtUnS/yERWu6+G3yy7e9HG8dmLDidHfw/ARBsreGQzE7cUdX9klmBM+IAH1VmuXtvin6Y9Jan2
hOtTrADYwaBpTlQv85ry8o93PZalFK5QiOHHgHvZ/Y0FD5DjzgYchAG+xqmgx2ouAz1rTfLncZw5
3mliw8r7GL/bzSow75n3XtVH37zH1NGR/AehNI2HlOhtMuVmyTezZmMIzo0NRE1grOPb7qZ3xyKj
j1N7sjDizojLT9zqiyY+eMmfYz3ynO0XqyxQ754mGfu+DTBCnXZMjOOUKfe1V+s/k6kNHOQYy12m
AgjEuZgnHPOKtnedzUCKNRq/lIA30DQf/YH9KOo3c2xmlaDiA3Epzp4j3yz4DFW1ycx+YZa7Ar9C
y+ajZ+i1SQ34AHdizKwFj2QdsDkX18bB2sI6Ngo5rFyIid/8IToFN2yFpTo8MtIO2Udqr+vySjhl
phs4pbF2eaOyGNpfxfmkNpi46W8ynuzww6Z3JOGWrCPMPSgaRvPmAeSrU6KXsDEsiA1qyjMYTyTI
5h6BRXuyrmMdHtmoGUgPGPsi2EDdaGzs+Jt1QCHyFXbpqf6agJYXAqbW2K3w1MByDhG6MJxp48WU
A+mRD30iZpiPOuAOwe/eYG5As5wYDhJSFs9G1ZGb5w+vEHi2ILHYFCqzppPGyejI9NEPlLT0pnEH
CQxtmau7BmlIQ9+N7Qm/To1OyDbCVLfuyHkC5hw9Z4VHuvHu0J4sTEE51xhPQ5U5I6YK1rukfTCs
css1BGgkCg7ZKzOmOzDGgPZITFeHUCOtrtD8dvPx5tWDAtqA9mjYHQNjTVMM7Jt3JccbXPn50L0C
SsaH8U0lYZs19yr6B5/GC7GOhQAtEpixqAiVhTS9tb0BZyz70Zggwhu/cmCos7H6QqkkxsaAjdsn
gZU04RkS/hpG2Rnwv5nm0lmKmcQa9xV/1vx6Ua4fY/bWSXbV1GkfiTjmH8reejhBvRu9bJ04HyZq
eS1+hmFDgM1UvyLN+zTQzcza4ovczTTjn+t+e61JVRUXHPzCthBEPu9pu24wV8YluWZNh7nCwCnM
jTsyDpaE8sX3iMc5mnJDGlvlAc6wLa+yM/fY5xc5oNdq6gWDOiAR2DTxmnpHJD3SHKvLyrY3mocd
Lo1XMTB74X6i2i08oXA4egxgSJFWPRlD/JkcSqq40KE/HO2IuS9NDpkJyH81NRGPBn9ITnzI62E9
qvy1Ri5Ku9q0rCcEGo2XFQsT/R/HktIBxk82YciMYqerSH3FzSvjaphbe5HtBmUZxcOhdDi4Sjxr
706DA1O9CFsjPhmj/a91rSOVlu7ZV+F72rQoa7rq7gtJEJymumDakS+koa4sRMexDg4YWiHRGGCS
gmPfTaelIQ4Dro/SoWNC5yVAHiiS+UJ323nVjIsqlIuWsbyvHxJqUdMdagTr8Og5JjpVRF8tiRRj
WTCKedHnaH+G2I4DvhXdOUt/R/2fql2DlHKPlYJz1MKs2yKq414mgYh5vETs9jBi2zuXTq2q2vs6
fTfogSrvJH+X+tva/JfDQk0iri62dx2N8dz0KQto7O5LCw8jL2rF/y7zaGObHzy+XFjS6VLu5Qxm
dh1haS1nNvpxV4wwx8KVwDlbTBy7GgmqL/GDDMrcDWBimdkG98vOibxVA3Ytlhjy8kuvWFul4jVc
4GY1torHsdR/OFQOa8130f8Z0T+928ummzuOurZKfx2YfzmW9RFSo9v8RWlB/gB6OzpNZ54zHEws
YJ+xUjNSu3NDO7N/IYvxnjZcVzmfLPdhkReIHm0N5ZJFVg6oTWRfurqk8sjIORMVrtgY2txyP7if
lgoUCFkUnTzyocEqNNhCp9JlykKPDtlVZH3FoNQRbWOMyyPx20Q/FZMRjKEkcQ8K8LP01o/PMfjU
cAvb1pr7F7fpu1VhD34o2iu3n7y/ouAgcIHRsTHmB8ENxrNZAUJvOFD3sYBFooIFcCXswiHf5OYf
WHHg3RPGgpI+BeIR1zbf0g/cLUmMBpus5CGnPCC52lSoTcAed9wXUOMs4IVYboFBJU/iYEeQkcSn
ApajcPXydJNhguq4blf0SkiDTwdMWsr5HyObBJgxIoZsH9/woAS8/t5brYNzz4LJZ7m88dxv35Uk
Aq4F0q34mMSfwDpLch3Yj0zPXciURyWGPi6vJKwW5J9mpDsUUoyRg8Or72muxu9LTY5CGJo0PPIa
qwupzUiTQ6lms044QJLyUUuXJqqRg2zj+V8hYbVRIxyApgoBueOC72tnrT73/XfP717DBSfoPcOt
Orexm7h+elSsHrtQsPKpYEzwDbhEcV37YOj2JXC/NOCXbLpOLepQ5KcnS3Bryq3sHFoFbdo0tDPS
OS432QzekxuAL6ejsCvPRWDPMfNo3o3cqGp9Ofpu7PetdW6JpSNRaCfyuDifdiNjEESjedvp7B8B
AQA5UpJlpF56ewnao/G+1PHbIgGOOWYN5GmdY/HTjG5X4ZAaKCtKUT3KtpsP8cHPcfeyY6mNQ6W+
Upe/99pp51Z3VqY1Ej7XSKtlxCzkUsvA+XtQ/iSroojrm6lScDm0e6Vk9aj/uhU2Gr7DxLlXDaJY
TWGpzkIT98jChNFmuq9g0JbsBVa+FO99YaxL/Bk6u0/sEgsYHVNEjZ9v7sTM3NY3Z+m64MHyJbFI
/NAGTWLmKsj5yF32bwqajbPU2QqB5694lkd+EXoP9BJAevVuUnBlQ40G6W6Nxz4SZ+p9gN6z9jeW
akTwhpdCQf1SymkL/tFJa9YtT6f/dhJv1YLbV4efhDCOQ16ocnV68w4aKIXI++zSHy0H1wMqD2Mg
t1HNKdDjrGVhfhg4thX/1es4RIPyprABT6twL9mrCWvc6RAZWdVu+xzbiDC30zKLCjEmtmZeIYuO
+rfS7CmqnHX2Z8VZS/sffLjJ/vVWtcR28VkTIRcQy0wuPg0enWCilWghNBhtFZcYAhiinN5HSOJt
V1urEob9COkoKEiVEU0NbFAsuNdM+CMlwIBcX7D9dekjapNrybt+GpYD+5+tFnhWb7r8sjiXKwoy
reGfRyti2b87oYBLBmxB6YjacJttzmPFN4kGCbWfHo1+L1iFmwHOCgPA4Ih1sbxPmCJpXIrMW6Xc
VHXn5upiarBepeoPhO65yntXxDuC1TPscTNczFZL/XiPsb/4Daq9M9DVAnoudLY5pUkGQ/IAFVf0
UI+rc5R9mY1xsKc6QvqRwm7TJMdA4T3qEvJ+ROHZ4VpYpwBguD3VPyF1AZwIVEhNNJ9Z17zwuvVE
BYb6zzXeG+wxo7gPRExiwbIFsFqeG0sdPG6EiEMTxwJGDUv4NAVi9y7HvRs9PfDH5o4XY1TuZXXk
P8QBBWa8ppa+pC0ciZr6Mo0ZGHTUSB1q7iGTWuOj1wAS5PbSz+4GRi6TtbVW/wvKbGE0RMgUCiJh
FY6sIgTr0wBeM5fzocc30HzVqOuMbzIjvRRuwpLw2E9VPm1kYR3V3ZJcWSffyEA3yK8dSiZHWoLD
k+I/G1pZE8oRbR/4TitZNqEt6OnaC/odlmb6DfKVAKLSdH8aC8sQEarsMPz0zn5U+s2UqysZYfC9
ouvdfFgMDv3PIKVJEERYZP+j6byWG0eyIPpFiIA3r6L3ViKpF4RcwwMFX8DX78FE7NPO7sz2tNgE
6lbezJPk+OAYOOgjQKVWMZvqkcusy9QI43Iwt804cbK8lWaXC+pgVgAKMHECuE4/NKoElWWSffsJ
nzI3gXrEf4KjUQWeGGeXlNk6TtgZwftrsIIZ46cuJTL+xJbKNi631cTka6++POREqZ8tmqxqXJUZ
SLMUZKaKH59/CGfbLvSLOZBnqqyJRmnl2hXchyIPMTgHQjQrtQiTbOGtizqaWxxrIyn52rmoxt3W
xJs+5G8ZgeyarC/whLmFNIT2POu1Hn/0Jcti3pvc2+4ak7rJsy0cXNzDsR8h1odkxAFRk4XJc8gp
qlz6kEKICM8sAtQ9CUkl/C7YQOT51SHIGTDxu/myjS6aaLcq8Be9dkkgh4uWZoGc3W3ArymadNFz
6WrYFDh1skj57xF0Gx2jP1L41pf04elP3yUNg+8rEpOJgXrnloxdteytlZuuKdttIxcanXMth2ua
8X0b+JNSnmIg3XvM3XfduQfG3AlWWnFF6cCalSEyqeu4oNQ7GpiYBfRwNGJF5dpWPJqe/0zwoKFK
dYG3aPByJxDXyKLz0tKMbu8URIZZmdAkfhzYjmtyWPohMj5mOouVs8fG3ecBT2EMq854HKgB4B7z
ofrqPkOa6YS2ZVZh+3ypEeLD/LtX3/l5s4BBCcClOfPi+pzQQ6COP+Hw7AJ5TWDPR+SB0ouSjts6
AoTaxbuI76+gO0+QEuHnRnJhC5it6Lfueoc+qV+NhdHIaBTn2cnhB5KIShaUiFhwLea9InhuOUrI
h7PtQpQD+jYZO84p4Hj1WbsnZiH0lAfOwVkEPss0vHnEMjIdvx04EKiRMnjVSruIYIWo4kyPVhif
q4SeyfaolhfL2HU4grqjil/VR1XvIm6YjjKjA5vr+VyZrk3paB9S3TzFAiEWV3VACw93Nadcaj7W
t6Htf/w6/7S1H2TjRkcpFDU+ngh3mMmJizmANbtgKVWyKheHIVvWkF38BFoZ5nWJZ9ky0mOov2hM
kMFypF422LYJZmvSdaE4utzmI+OsVMeyg5nP4mOyC1+aiRPBt3uqximPcrh6VbnKIurkgl85XBJD
3aZtdMoVBNMSTNayIofrJzmqMa9LKj934eTxCtdtcMinxYFHL/RW6bYRPoIC3xkByupBJDcnw+h6
/Dk0c8KrjkXvEICZ9GShHYulWR+UCD9xNJxdMuSda5zrnks1yRi/XgWAga0Aea4kLdEf3Iol83pw
N2hMzrgBdTL9yqpOheKU0XHQwt5LdGOGE85llTfCKuei7HTvIZ+jwmAsxbhJxbbQDviJ9fFQDvuC
4ULHNpKlsFkc6iMXYQQdLma7qyFFVMXLln+AMgYyCT76WVoemvy7MC2MFCCyTPUJREaUx0rdJRQw
jw+4QBG7UV5DDALD3CiuZfaHEmuna52y4fKj7BE2efkZ2667lVCRbbZCgLYXKjcd0UAEPVV+N2tw
YlU+LpaWNcUpLLdu/9MGzV5J0y2O9lmT38AHE3pYVh5FF303b2r1MzGTW5RfhYT26/VUZFGjyput
tmkU4lts96xajHvt/vW8yXJfEtyuGEwUrvEseWNvS8/RfMy/xuTiVletwoYPgXUYV57LGg00m9WU
q9Jz70LLlujbu6pA/8B66NFpo2Yeyx4Qni4GPawKCImEbSZWEGXOiHUI8nQ/gNJR7H3rCWz65qac
8rO6bX1UGN9t17pSMbCmdntXxsw7IDtCpklKTFrvd3D+KpKBys3lz0Cl904z/9GItO2R4RNqJPu4
p62YLmMzmhslohJLMr+e0Oi8g9jqOshqDo1XMjwGxIFMHClZxk28irYAlddxwy8pu83Qcz0GfYgG
2sykDFcw2UiJvQLdxjlZXket92eRfqhH8xSF16KjtfQnIT2BUYcFBBaXyeSKulo13IshzSo6p1/+
LCcTuEozTvMvVh7o/SbJGZtoKWcnzWPqSe+aW6NgqsJJ0FASqbWLogMfbnMLsBa9ftOKneX7y4Ff
aEy4HPm2Ofcd64D0DUOvYjeYLrLhHBT0vdrlzhX5oqUZUmMvW3BzL4JhHTn5txfeXbtd4WQpmmVv
/JoGfrSRjsWOls2S6IiPx5Flr68Ah9SNi9/hH5Sauw10kzdxvkgHTL8V/DFNgY76HaJfdBadfeRT
FBVqHmQY7uL2f+PCryW4G1fk8oD6yACSBBds51DCtwUWhCUF16xz4trJYDuLKu/guzvf5FkLnUWG
xaUHq6WwuijoZTXEthpvBRhSUu6gihI+qimVBN2cNm8krrajaShdKfpHQuY2LCuUDJa456T4TgLm
+qNqXhmBmhCF4OFDXE+NRUY4ENt4ZiF3BK9IOeh0YDoeRvIQgv6iYSApVOBj3VHqmNuzA9Q1V57N
sT+0BhYcJVhOEAAtP4bBRiL3dg2j2BQ3wTems4qlrmNv8PsEnfrWKQc5bcl5VuJ6Ll2QsVSG57UF
LuXdaNdF3zKXPJTJgt9tVe1WRhfhf8LexFsJEjQ/QqtYl4NE8KZky8mWg69th/xbd2qKWrOT4tPe
clK8R20/IrxjfA1ZX4mMbk+RiLPnbEHYHitIR1zrebuQPif+Mu90dwaUDdWz/WjZ9Y9DtirrL7Ml
KGHsfANxGU9cRNBUZXSUOHicYl1V0F6n/4kazAjLju9/ed0nMbQQOndFibAF6ZNnwi02TMxOIed+
9WWDzzEQkPsIY8dBTQ4CTFcgdp5+LIYLVSmF2i29fqkn36ONXb9AD+cd6RtHDZ9JyCsyZtCzERcc
zGyj2IXaIlfVN0vV1nH5oQwk9rEPFNVvopgnvWC50Z0bnvr42lQPjQUyBAScPrii33w03sntakV3
tfoduSN1RFnVFh2LRx/B9S1ivNbUGHD5wzRfsfs+4koDc7SKOgjw2WTbQ14yrg7Cxhj/DchTBK9G
5epq+87vkHnIg2El6ft9UJ6m5LKYcEjFNmK97EoF/eKW+zTgZr+jg40y3ehAvi3O2QyLV61hEscE
FCWHSt3Xya0JzhblP+YjYVzMp63P8FklVwtsgYN2g/ksJ1EeEYGTW79esgXwExB+vBoxAERlvHWN
f90ASTy3F0l5r8xbTwMkvPgCGTll4oUJ+6ZALWw4930WLQNjVS4Icc7ph2tohUf5Vl1YnnDVBn5m
ylFV+rRrHNTYECfCbzXKbcpTYGVPUs30ioE2aOdl99DyuXCyjUmDaojhZO/JXz/cZ+A145okC3lx
er/4Qjkk5vEPhCOFPlTVuFtvPDS4rgf/WkfIseLLDca5Hn225i1Cx7dXbngUsDQbCSmWW2REroWn
zWcECp5qO6GG/iXkwdUxWGruHmc5glw6H2PqjcdPyW3AaiUvIq6RBABkRSz+7oYmPbUn2d3VnIVY
NqChIerzbwlYijmskIs4WhrUtwTxevTvmTx14bFjT2K3TN3YF6eeyJq7A9Z2nIHK0jAupnWwuEao
iMo15VIas5cpvwAiTXKkHuawujEuDR4BultZfKcFEkL+zIsPkmyR/5sghlb93cOxDb+4ithFhr8J
jn/frbhDEyLF1DawFOkl5oPum6CdafJCnypVSxzkxmbs/IXkNeIE9B6yLLNZGFSMuSM1Vq3POjKc
Dc5eYtJKbkn2KA2SqOKpq6e2hOmHxaLaQ4G/0nSMqHCqQHeABJeAPSMe8jrYj0wYcANUFEGzargj
UqHHuo0yjLcUJ6NtJhtSwh4GeWpJ+MTZmPD9CpONB3aoJQHjuqxlofqzOewmI9L7mCLMK290hHFn
vQnjUXM1J2DEcYSe7X35PaBdm2p3m08+5v+Czm8T1iggTekYDwIcVQlTmztsZM8GtsfLwJ+3fnao
5XMNlZcgL+XpJVivyDstcqZ9rR4WeOey5F66ytIiFRJia/WZUOytYB+nYvzpG3te6Z+TK9JJUeq5
MwH6qmsV5B9DQ/upRJ+d/88GXKO6LKVyFnfc0m37MwNInEAZbDdTw93oPlNy6JreMiTh/ifkr+cL
7C4zZ+CLaB0Fp1qN9cYEGGlqX3FD5Gf6dpX49eKAb9U7dDkUtS1cWINAkj+CtAbjnyanPv6umvvI
3qCmppnawN64YrdZlJhfZPAl/Q8nJ+8B1sxk2wOPJ50yKfpdDnuT5GuHXl8Qj3bAZ1nhqlR7ML9A
YtGOXV5J8Tl3d4mycrWWWlEsJ3iDFPcHLyOfXDc9/txBoTlxgckxRozwuezvqaphCN8d79uYjPo1
CRbSg+oBzwT0zoCFK97zhvgndsQRtaPjMi34XkjlQfv1IdcvsYq9k5eZQwjMZCccsAVJi3+5+CqT
dw/XreMyxJMwQNv22n9Co6ydyxb95EAMRorOQuNrgjfTKWlzsjfKd4VvvUYRzlp+KJR8nYo7fDiZ
X816QvoDc2siOcVNnrfsw6iejXjXjH96hB8GfSrgB8vsmVWoSzowqHQmsyC3RFh4+tlwAOd1coVp
mOVeD2IkR9kZ7wN9ASZ5RM1OuSCxzvcxwYhzzokcyWxmMcx7JsQThjFPeVHN3gyCeWp4E+x+SAVZ
GjKnsy5ZIxfawyX4ZOZPXLoekLDJrN/gO41cWNb0PuXEQbFV1NW9oYzDdHn55wvY2xKipoFnwwLQ
k2wsp196qGG+ebNBJxiQ9nOwarAx07tSOWsjHemLe+VAd1U8ItrUnuqu6bgYPYrK+X2UPESVc3bl
zm5R+6w/6b+sjge4gJ5DPVC7DwmF2Xut+QHlkGJqTt1TKY+RoLsZ2SzmVOIp5zyd1T7WDUU+Hecl
/PomFICx4mr527zr7r3954hkIdgglF61ynu+b+HZ7Bwu5SdamNkpcP5vO0bjod9ZkkV3/zGUS+C4
oj2X4ZdAOIDg3Zuween7ilHwUlewjZxWE7ydxVWpt70VLMj88i2YlVJbYwTbqfUuRlAntfs2JadJ
V6yAbC1Y7BOpPPXKr0tsXO12kY/FF7L5tia9DAHQshKU/PMY8o8/zR49DE0mRKJwMH2y06w2HvO+
3WwVhdTemculCmonpgcBZQ9j/oBQO1Vqc2RH8lEPq85ABt+0MDAZfup9qzPPsOsqz3FydsBvZe6n
Ij/j9tG296EzFprJlEpDbMVGKELp5egJHIxOdo2+QDgocpZ+cAwQs/2Ut2fOcpVwRvlphPs2YIK8
QqZLm9/I+kvkT9pckS8Hhrg+PgbdT5ZfDYUYSwfUg4yBxzYEV0C6wTE2+tD0KdsL/avpYegNxKIK
DlOJoEetaoygQ2ZcazhztHVZY7NvP1Oe+cpj+ctoEauvGlJBhHhjWpfC2IXAiXmHduN1YNUsUYj3
4bDy2q/SvJXuNYjnUrk1xTOLPoLhPYLVpxBYA+bRm9uM3VP6KPy11p+t5itzP5pg76rEQaizbY6l
pb6VFemytMSnoAFNP5IaA+z8PTYbk8yKZWqMGfiMDUlpMuYFNp9RvG+BBdtAkLCvuBSu8ICa0U+K
+VrwoToutMVLW58cwqMZN/ac83BM6pmpLgSUJ6KyvnNAS41Suo/RtqqHi83fF9WqE8ZFy+6hHS8b
u6PshteiMQXrIaaClvfRTv3h4iMJed4hKmCuMubkwEyCEmwwOEYuxFChcvqWR+97QngON1zJhHWH
hdFvJsMt1i+fvIo+NcplOq3HNdi1iuraBpx010JMDtqFDfCOXrNlHqS7iHNKQQsCK0hxUcZ3pJTe
TmjqJhsusbEJWHLCF93YdcwEejLivalrpyiIjq1d3Qev2Io2XlpBd1GQcDy1TZlvVTAvKUnhniuT
2uyMJrm5LjNSyG+gVSdfIC16So6Pj2tFpeEi9qvJ4wT5pTuMLn9yWXuX9CsoNA9Juz80cb4Eigmn
scODG5HoA8lVpNmXoVMXW2tLLzVOk+Zu0xsaOO5vG9CjXpOWrXsMfaXzZ6jpxWO9QmosPVTapK0Q
7BgoThaZt7EHJufpepZY0YeL/QcWqIfruD3UufKsclQA14cSPu5dLdwHnXMblfzPpNe0czsq5ZSF
CnDRsZHHs/pE+SWbi/rgKvnOICueG+6vnilTYG7ctIAxTbpj8TYedemTKigmxqoCRsNR7aMxZIsQ
8SZC1vAMNqXac1DONAydonqrcKkyCMZo+0o4mynVWML6HME2dla2dZHV+5EyjGDEaeCjOJ1rwZz8
Xy4VO6QEjRpiqgxSLtgYYyhNK6KfAiul4HuqZxuNFul+43RXCw4TkN833p7Q0Xl4MO0ZyACqs+kZ
LDoWH3DslyL5wogSqU/X2qntfeSugNI9Y989pe9inUaJgB6Ni2VzCa7eMSS98M69qGlcWQ6lTCSq
lKJ4WBSkARr8cPCke4qxho2/GiRnXUOgwrB5t4ES6+OR9WPnzkdCwGZOdNnwvgfPWvdlc3C7jORc
994xxM06k67yvj6rsDgkSMS6w18iwoujopgFtPIFI5QTNDhf01ddvzZ1QIHhyW8RVTG+N6dO4TSm
Lxtnomn8xEjOLSqhCiJVI3aijfacAAZu3vWAN7eAc6JrA5cBi7FPR1t+DNGqN8CgfZkurDmCOR6m
tJgDRcJRNQRCcnxlmRVRAS7sL8kcIac7LztyA2dyGsEId1dD4K+YqSw6qEShY6/AClJtStGilA8A
CZUFc9K87L9MOrodZuFB/5PyH4sH7mtYXkysktlWjwi/lNum7yjnKdmJ/8RchTH6zjP6m1oSUdUC
RmbarxDI8zjbV9WF1epbaXXM9qywijuHrAHoJ9N+Oqobc/+pc/CZnHNopakBGiF9VWgfvHFmhfvB
vXZe1lxcWPyF7Esc9MfW6WeC1kbac+vovSJsQ1HmMkzQUnhnQ+8Bd7cZwC8NPRNocygcbmlUnTrO
bOBDp4f1rafZt//FLzoH1KDKHwssjWC7Y4MoO1pc7FDSib1y+jVQjlaj+ANW+FbIfq/q4mLhvHFR
jtVezDsuYzBnhH8aJjnKu5ngZjHuLfLymQbM60lyVUWPXdRhkZWiWfObCbg3O4ZNJGHtQ4HLxSxT
PqoeSjKXHPeoEN3Wy7uuYDpVN4R5/XHX+KskeCnqb4hZIuVswd4wx/m4KmMq5pOGifVZ5hL3W8MG
n9sdnzi9i1z+wPyBlkrqf41DppR6O6jDTFraq3QvHjMuN+6G0YJK9CZea2xLqbCnUgJ4QP8PzQ5j
87tSotMHJx1kmsFjQ4MH2f1VDSNOaQAySCqQMSNqOQ7HbWOea3jcScUnjaHWLN/ZiUwJCy9ZQY+a
QKh+l5NznnoEaeh052bxkWbhyuREal5S6XcdBcddztAEblRhwWcjj5T9XTW3YxGsPMNe6Ants9l2
arEcoSqgOmBZ48Bz3xQ2nEFsItRxWwuu0H25VnMdP9YQYBScJEyvihettKmCFeEpH1aCiaQ0P1Og
+zHPQqo9GTUpZ4iIHVGIgfnV4jPveW47IBJxg8UEv3Iz0f2pa0rpfiBBDWKA3HQn/XmPF6VBCtXK
cwYDI/tpnfjAV4EhZbi5WF80+YrsG94TWFHIVIQSgd0aQnKZ+/IHAgafTp2ukmlaDlmwd9cRnn4W
s/LLDh59YQQV3VuEAcANr5G7jQvIs+kKHR7wLGPjR5IBDsh+mmG6rs8KyC0CqJcaoe2ZWFHGk5LI
oxZAyddfPQVBgFeoKNxG+r90sI8ds44CaQeQ/TqtlCVzzIIeORbgLbOzSuCXsl2y4VmIaVOhyoYG
ykzDw2F9WvrFTi8m0Qos8A73rH+cD7S4hqe6Yjowx0Nhahu/HfaBpDhGuAvdvJTZd2Kj0sIZZJfe
O5xUN4vKCy/AgISnMO2vXhg8Ip+pLNQwZThvYe2/iexfNvw2FB3qZNW1Us7tFn90P7EgFsyesXG0
E0IDhnU34VNl/k+efYn8s0bEcfk+JXx+LZSmISegxnFFWINrKM+MdpLxkVz1m4s4UCWXDi4Acdpe
+XLEVY1WmaUt07Fl873Ja4cvcTfHajATeCFa793WvuN6E9hbeNk9FsWptJjXLF47P+Hmjek0Z7v1
IDixVNunOsBWo5MeC62kC6c7t+6G7ygnCPFJvhvaIZMvI4V7GDATilusHgSSpluvaWPC15WdI/rO
hLGPxT7lEFCehKNT/K/VTzt8qMwykwrhwA1nLav6x4Cxl0pRrFs2EQsumtbId575CZ0fXIeYNJTw
k94Dn6dnzF728Bfa6zjeZvIYRh+thzCEAFQvTN6Pvuy4MrND69eZ9x4R0XechezPiX+gsy1nqTk2
3NvolmZSmyRsN+h4Y2FuYWbmtydrSurPEx+6NVPwYnsDO1FGWqkdqeJNt/AUXL4K5dd0IbVuebar
hpOdr+F8+N0+gXxUPMfxKPgFqvBPR9ZRBuAIPAiUT7D2wwxJAEhh25vZ17ppdp2hzVVOCPlLmnNu
tZh1o78GgSuoP1lAe81SyI2Ho1hTn1IchxLihG0tPIXFeMdUS5rOcKZIi88OOcXxMLLigLtR8UdB
no1XPywkm/5tNn6h82NSb5xZYinAhuke82al8CbLISBQsa2UBFyXPq5QfmgTJqdR4ATu8JfjiQty
bqzDVffYCyLspNzj3OrEl8wWbPnbY9IjQ40T8NjGLZ9QyMA3pEAC28TUoxchJhixhwOR0SJq6Ae1
fDo1nHmMg2/9VPAKc0QJEjZ9hCykie2Hy8kACccT76Zb8QHGcx3Tms65a5hLjQnNmK5YeGZtyRVA
wDPD/SH7uRzgEWBVNLlX8I6EkbEJNBDvN+JH86Qv5yG2SrXTl5kHYTtw6aoCwW+OktpYwNTdLZfO
o7A44uNkb8bmIqpfan9z8nsNjaDFKtsweIy8dUe8svBeyoFiFCea5yMpBeR2lutMOQ03Df84VOz4
UO9iNAL6pd4mSpmLbhdxoVVIptAOuup8HIXa1SdzDB7Yj6+JRwCdccpTPloFuIu/1KjqMcp7Fu9d
5QMiXjsRH6JD2j7HnJyO8Jd99FW0V1u9GnIRjDDMYVyifvXDRTf+hHc1yl9VuASj5LGmOE/yZKjI
x0N5mLi0IWFkFJqGRin8DJqv0LcyBXiviTwpWErzdimo/gunLk0ci53kwgqwXIbdRSNiMZbupmTz
2CPMx6hbMUueKP42DAY07nk40TTzO0bb1KmBNXDHwSWmeS3vT7Te4fdZwkhv41sZHFXjnEfbjt4m
bmVdCr27X0R9Nm8BX9bgouvsXyUv/UShS9T1WMcfWjleKw4LJegXSHbzDueZzV5WwdmTc6aWLH0J
PK2Axd4CUf+lfoF1pF5wHeCcJkgVTRn3iDcB2+JYqrvRoacU50vPlpJ35LzjO+6Wt9pzVrm9rYZ3
3AZdsE5TAoCryFrFxpa7GXxT5pgyXmGeC+EfB/G5aw51eKz0b7vZkLhz3XNGH4Y1gq+m3mrEVFjy
r+yRRC1cojxig36WTHTe5OMInhY8OY0z10BMCVz0ZtyStp9vcuWBoTDAeJec1XwXxj+OpPGZGcng
8Sv15DFgfxZ8BKPzIMiiw1lWLApHPzuXLtaT7HfacKm1jQnPuiUeSUsa0YNFXmzx+MckzEOQbrzp
dSZ/6R8dVCFiep5JkQ+kizA5yymd+gB4X3DbsvGq+hIeFA8BkAIkqZjIH9lFlLxgBtplluoldXVy
jkkVYY7IeM16+JFMmTo6bPCZpYqzTPnMJvy0oyCQc13XjXcVEPFUfhbHpAa4cmssve3+WHI4Cv0k
zGxWuZ/W2L3pLZTqD5sC8LHwALCcLf5p312p/Kk65T/F4Mb1kN5LGNsqe6K0VKnF+vSQxzdcFYSL
172/9EfWiBhac+1foYHBXwfTBiSW4BipuWB404xjTQaYKvEZhQao1QD1Ofd0bvhexopsnfCQ4oGf
FcYnViDoQ6P2bnR312L54WefPa9mo+ogA/5OCJFe/2t0Kqt52f9SVMVfiPyvFsvQICb4W/7/L/hb
2GP5W27411jjUkTFaowfPuMpALGhwUpZQ921rw5NnVa8jOO5gqtssPeegjeKSdrMTtI8hLaFxk98
JGtPJVG0uA7mMkZKG88iWNv5S0cmzDryZuGmVcOLmz6dJNhOuKWCNJ3lkvOQ3375bbT/SpUo/UfS
LGn8i+XeKe85ondUJKT/mhOgcQ1Oq80BO0widNKTyrq4OQfke99uEh9rnWsCA8TCYxkHelWXOedb
QGqkYLw0k9NQ3kzlZDgfBfkbmxqpQUWxD+cji36gd8vKyLap9qVxaRFfvb3rrR+8L1W81UGDgsIq
FqZaAdMvFipRpI71EnBepKuEN/IACuIcufsyUSDMaAu73+QEqWESug5BH24ZsMTnA3+UPquLaZSA
Yo33gluJB+CeXeMg90bwcuqDAArs393sRleuHam3yp78qAOR6M+IEFEHrsHkpBa3nKoF92al39hY
SAYdc4Y4Sz5sF8/YBYvrsvGfgfdq5W6IN77zF1k5BWDFQsb7aDoOeXFUV994QVSc6Db1MPkBOJ+i
sGKGyZGzySGCpm6HkxqC3mG6ik99k39YuG9aECGxtm8g6QIkUNP60QcvKi4KolmFthP0Akp1ZU+r
lpwuRyJaWUktlTePqf+J1Tn/wpYtlZD71t+l0MYaTm2NPUeSLjv1V5HaEn4ne8g1Fq6Ai96UBkCT
VAdvmxo4lV6MCvhEbppOWmTlDmBKeKG6y1izFl1wi8sN+yl/WuVwWW5sfyYi5G1Vea+ocJIZCeAp
9N9t/8NZlpuCbPx/MRbiPyzqXDAYLa3qyaa0mmVbx/3SGE2GgIFKc2tV+tkFNWvXu/Kv6sWphN2S
59AhY/iLQ/PeYunwe8JjDVXFxYrO+3UrUehXUfIzULytdO9mQcJhl1JOFZWLjC+s8wxRUtJJWe0x
uKMYhWztSoBehXHtYR5z/GPIWXnwORXxp6s7t9vm2qttX035r07z7yT+tcAyjCTPFM2GQMGLuEhX
aqtvcwzvDYYsAjZoDZyFeczSSbYrPfJ3LQvrmMqRFkfJW54OAMV1YiKm/k2r3n1oEBm1GLHPyQ/e
1IJOQGGIqanFuewa7U+R0BIZRwuPF3OO/DS8MjZfevcvqihyFM5Cq5io5LjjNTpPWq6L7ah/oI2m
mMwt1LSYbVuWKp/AcBZjC7k2rRdG+wVkrYGAovXEvCtrbpGubaJnNl0Gx7OWH6DZaw7Y/UMNCklQ
IMceD4M2yV/s9mSLSaoT8en6d3tCNAyHRD0mFuZJygJMLCqxTm5oafUrm8Glg/zNJThmWJpghLH7
MBgNHLNE1812Nf0n+WXETNUblCO/B3ydnfQjSfYN92kTQ3X0lflUaLxsdLIwnBjIOVAcjNFKz1aH
Pwf8IhE7wbz653cekRQdIWhEXeVZF1BVSCGRVqVFIOAXAIGOSPvsBNR2l/rBDEj2LkFjbvFXx9Gv
j4/aXJdMs5X4HVklV9WvgwCrtD+DsynbkzJsSVmlWOw6tr8RnQWlJIHY7Gz716quAWpPx9K3Ysqf
yvWMdvIzjstMLlUO7RRbZJVRSgHTpKMWIqYdR1S/tbfVMaRNNBDP3pX2Oz4w2/T4L/Ru1muTvXXG
ViYOCcxhbGn0Qx93S8h2063czH+QzJg5nzXOkzzEoIw0hfPBF5Ahe9Qoqr7wt0f7NDjlzkuDbG+I
/WAiW+8wSHNhXAcdLfMQygr7LyyY/YJHCs2OBVVseJBtKHXxxaLjl45zUEFPM/scaoJnIeSAAN9j
uOkAp5t8A4YIuxIll+wAzRJfM/EtjQ64v955RSoul5EfCMejEv11/3Us8lrFqWy9DA6QqlgySwAr
u2jluzUczaKdlVDMdLDV/ogZcvwb1RzwGeZw9trQuD4EVxbudX4E0J0eyPhMQxmO5Le8/cSbN/dA
2PefwfhP8x9OOilFNFAoi4Zi9lKe2YWiKmA6jg9ZfaH6TvLac2OI7hzTFf0ZmcUKVF3YJFmmoGxw
aPoLPPy3AbG0Z9ovq4bDz8S61lH8lM60Ek5Gdwxa9o4MvyZoB4+Uqriz2HDVpZJ8duO/Iba2EtsN
FAaVPZlDvLuVHy7U4FDhYqsCYQiLRRq+m2TkbBsTWO6ukd0KDkPWUwvX8M62MfEitZuloR7wDLEC
19KzHd/F1H5H+r50fwgxQqIrnJ0TgoAt4WtzhKvVOS52TvTU+4cA4Tt1G/p4TvJgrQuXtfU3bCHT
omgyPar2OhDbmt1qREFULjYFQn7TvtrxZLfnQie9l7CBXxpNT1Ii5b5mLapu04OvJ8J7EnwEKp4t
Kq2m9K9IOA8JkD41YAk199fYIPljnAOUM7dv1qNFG4XKbT+Ee2KOLvZfXnnJLRg+wozE4ylyfttk
28TKTHjzoiKURSUmjl/j3ZC3bDymcDnb8CtiJUZTZT2tCOiAQU9UlCugvrlKw/y0ro8nY3VNtcFF
gR8i5Sde0pnBR08y3JS/ermPpy4xpGuP45QX8ULCUyxrjUEdvbnGxK09SvulBWw0dBqqqWGKCgjQ
UyOn/awq7rM2niXtt/K2kXfBq7gNBGMtFlw/oAm9woHh/7Xpms19yNuucO6e/Vs3RxcnS5oc2+rY
q5jK6rrZk4fiKOLcqrdjvjb5q6y2dkOvEH3Xlj6aq8RaEjeXnmZuwU9oKs1PLs1/UU0zdTRuE8Pf
D1mDANAsCnbDzvgXlcM8j64Kw3LQfrP0SDWuUiH0YU9fFzjj+tai5vOVe1dJU2AQQmSV6H3BXMeK
FoQH+tFIwq8UDOYed4gCM6qDQGWW2QZ296zv/tHnzKk2xVG6t0Q/SGBZQ0BWoz7r9UO1sIrtDb51
Uw0XQc21SpoLn+VbQTOjS5DbYT0QF5RHYOrbWE2+UjT9SGlqwlakujbGN/I9pZPf1nAerQ/qePFh
fHRZAlpr7deHsT4l3ani5ebshm4ttKOmQvMbUDYWFoWIQ0QeaLjpLuhMGNClNx94VXRrizNHX/Za
wpvu3XWDBc1o3HBw914CIkSxUh5942CToUxtLO6byNwEhDMHHZooPj1q+pTuVhjbfiRjsDF4J7Dm
kt5fD4qWdvK3VKU+RyzaMHgTMO/qBvp4t9FobjNA6ZTFh/o/js5ruXEkSqJfhIgCCva16b1ISpR5
QcjC24L/+jmYl92N2ZluiYSpezPzJOqouZmydJmOG1apEGZACYCap4PDwC7uey7n24BAiVkRIQGU
AJzEOE4ee0eYmK1j4EIol8mQPFKqQkiH0x3L1iCHVjS0K7/tz0H6Eec7Mqc+44Z9VPXbCAljzKKN
O3HGK8mbpbMbJlt2tLE176UNkmPdGWfPkWuPs7HDWqOmMChCXneW+hyoRHn3/dvohE8euqlVjKw2
LjL4hF6HBfncE+8OK2vdjCjfNFC7v7n1mqsryQH6cOsQ74pOZ3a27+EDWJIlLCKPdYOVsEiCaV9O
BblVfmcWxin+3cB91YiWqLsi74L6PmmfjXUi/ba2/GfSecQE4LU3iONkQcPsvezdkwMcJg0fofOp
cCwNgfFDGes+q55MhHIzYAgyDu4IQ4StgwPemec2dmUb+zhNTN5z2jrLQb5WPJ20ivdlfJnsm8WB
IUcbtmYnEbatJKRWInwuUMMbhH3KMYa6P2DvPSQOi1kdZmRzY5W4bzTAidq/3PgNrHtPEt7aW/Dq
ClRGQd2atZFm93BBTkaRtR/hjEUnl5dOjn3O1tAquKwIZ/v5vmlvTjMuhfoMBe3uxN4flJYNaNYC
K7wgNd8Qu06co5l8muhLRf2ZcNAjYqnJ5wkw3Jx6RSO0y+sE2Ni1HkJdgjTejP5Hg+UrogppQM2I
YF4muGM7KhdLSGodh7Wuzrjpg03CHlCfZSwfJ0ixGEBZtSi0Ps2sBiGtWo0nun9JTGIcTKrLBFdo
XjfOXZaFxgsCduAsZ5PLWYTMBmV8rYE69xz9eL6uU3AYIfVfNd5VCWZgxlTIDZ4AsA8XoZ0EUaEs
aChMxo9cT5tJkm/wcM6co+jNVT5nmoOJ4RfJgqlY1IycPtxjVszeU4AdVWOJIHkJJKdCxwXPJ6zG
YWXqsxGKgAf238BUxCT6Gx4OS//IrHce3RO5+zoIrjTrLmzsbQZHAURbrKxo7ZwxpbxnOUHKixlc
kmigOKpdlFUIedVeZnwA81O1pSyD0xNhOT95h00Alsp9OLhsOJ8Who/GTh5li71zM3SnfGLe/Mth
II1wH6KK07RZDX8C+bsoGFfalCYCk4XGR4f1peS4OjuENd2iRMahnDjaKXADmcP0SNOmLrpFZ1jv
FnC9RRj2F9FF2ylJ95XKZkfvVisbsCh/GChW+I9+WjU+k6c9V2Z8HKbzHDv0gXxO1Ckhp5caUk+I
xNX+88CDlYwnFjYCBZmpok2x4WnlGYdeom5dnHCP7rzR/RuPQhbMR2irS0W5eYBlrolujXh2y+PA
Scxw48c0xUuVwajL3Q1ZjpAHcAj7xvo2OB3XNjRNu7tFNJeR3N10dKc0A+E0eXaTg1aXyVJp5n5M
9F9Zx7QCBU0LVtMDY1KhOxCoCw4F21Sh3oL4vYp4/1YUse4sM/w3hb8kPmnlQ7xhfVZi1DWQ0Q2f
H1IG4N38n7hkIS3Yt3Lh8bMxp//VZvLEhPVPFk+luW1A9fevPq9HC4xP3bHHhhms6n1JjZhZSpho
/fvIkz7iQSQr8JX1v1JAjopXuv9pCv67cjc33foE3CfS+DHFQawnEwUuC9+OtNmH9R0gLwahxr3S
x3XyRyzwNVKD1MQ2C7tN3esrgwkgKj90hseipI961VALaxL3DNnFKzAmLlxgLkjbJyB7KThNDLTF
+EjrdatvYgakKaLc+LXIdxb29koQwy5XDtLygPPOslk0xQ8iExsfIrloPnx3L2rqSnn3hHSs0pa1
yoliGdCL7JSFR4BtTa/Wpra2p43JqcRPLm6R4WxyWeW3EUxBASMBGc1h85NCJR7F1i/3AUbd2WEu
H67/UTOo5pWBfTvai+y9lyS3IjY6LjsqGA7qRmB1UaMHxjXf4dRuZ0anntHp+DO3kdkcBxokwjr5
FpK6t8LnhVut2nZenSD+a8PRZXx3uOQ8mKDdrRDU/q0cXtxYTSg6saP3pgAMtzLEMnP/qO/Bvt0h
Zhg7YfwkQGHk+ETkrwxRYbKVoPrSOqiGLNLgPQ00MfoDzPmtHT2Z4KvhYVXrpF4HLkoHDo0Ah9xe
8HDJYvAiBPJ8gb2WODJoC2FwU9TnDA+83p8lZSt+P9IP19yIz18UhNhQH0+h390lFyK2IU5e0XCa
JBpIWG2hSLvuB5VyS48lqKBxWWIox3Dgs4YvxNIZeAQifqoBgotWQ0rFRsc428zMgPBh6+cm/J2f
qMbFjdZh+D/tZwR0P9UvPuHwgG2gQQrtGpZ41nGfyjVt36wsvyb33ULiiTlw1fAxkBLKE7AXFrPT
G5p6j65ULwsN/xuG07CmTX4iPoQFa3Y/Cg6whGzd3sG4gueBVXeEQ3ag2z4VZxzfCz3eyDkNM+0B
R/JkvTXRU90Uu5oJCWs2776DyVYeGWQhIvPUYflJnmpj62C3ZGHkrgMCMLQ1UejVOceGBLd/89Wu
LC79bJN1GfW5Q7WW22Lc2Maa/U+CIz0GK7DLysvQvJkBxGu6yJXxNBYwyHCNjd/Meq59q9z3MP4r
xXVsdlDN2LoAFnQY2WhpKkjyF+FpnIMX48rB4pUSM4y8rwAIyPThM7wnmQs/iwimfGOxEusHv7oJ
Y+8DFovPPvOnRQQs4j5vM5JDEiONT4Es6Y9sgsJO1weL2KChP+MwTh9sgtv2Zk03x/r2oFuQtPZA
xFjfOfKxJB4seMOkMP5NQUz+SZPHfrzp/GFN/FmYKMGzs2OiBQWyRxxfK283tusMNoZuu8uR2FSL
849GKH47GgVpQFtFGnS/2aQ/rBtG/4GvgYB2E/JC5vcj9dmeneIyRdY6r17mVrgaiIwt7hX9EhYs
kIhshEGmAz8kEAsreFYwRuwtz9BWv3fcXqO/d0J/2VAIiIlO4Nd1KMZr6QJn6xMvXbt4UMZ2nxxx
yiwKYNH/2PPlJZDdm1APWZ8ctpxkHu3ZfoabgOZbqnmWTcdj1zkVOB2Rx/YODnoeqEPx21LxTcib
bGeKY8FJDLaY/BjFdmaWAt21SDwEVKWRvV/m7lPpsBNnl2K1uzKneWUheipJOsUo365i/Zwl+ioB
8jgZyYaC03WouzeY/Wwi1donytXUw8rtxmXpqk3JxjS4duZcoRPDChi2Ucnfkop7yDakl/iM2iOY
iE2LKzKqmVAi4ikJQZueFYbtrZDu0thls1SRok3vCf3oxt6DLi2hJhb6sxx/eypaPQKberUrVbdt
23YRsRJx3WNbE0/PH6n/TFCd80y1cnu5BEZviXpFgSFJNFI6/UlOx5qd9sAfXjA3y73WboFFoBi8
Y15Jc2+dp93ZDnv4Ixjfhw3olH9WAsKMCleQpkpSq1X+Y1LMLP4fA1fViPnt1IHZ6IodGvmsAk2c
f70XA6AWXo2spRlu5HCuLqYCz0wu3qQFZLYOWVwv80tPF8sKfNT8fUrSMIn/qohyVSYNUVsP4ixc
ZE69GN+XLnF5jYwhKXoHhDSWZRyq+YRRDd9Y19eHUtvY024QbIi7c6xYpP+OySYOPwPAOPyKTfxi
8zxIAUCYBnYzXmmVcO8Jqq93MoZpG/cwfdJk1QLdRW7RuRu6uN7bMDDM+u6a51jb+Ya/NkHFUm9Q
lrxElka8oesVZzyEMQi0iuSxHH4SoMmFoAy8Wgfazh6uHi/6QXFG9dqNRzRQKPefop2T84vPE7Vk
LEtw8eWbViP1hXPKJwFSi1/TPevjcUwZifl4DPFh9C3aL+EU/wx6x40Psn9V5q12hycdm2814DkQ
EKE5uRlsIF5czeB7mGgJ8dk4QovmcNKMTE1Rw6Yt5YTjfPTFd4M6qMOKHtLnylRQgAMMPPe5acL0
7h40Rc8KgC5uDUJNOouFGRNH09vObA50sfCuZEnx8OyViMKrN2VAPisPHZ42AMEBlq1EhtnLa39M
xXTAbSgbeMf3mNeDO3JkqXjEhmS7XB81CqreMNvCaCYx8NvL4i2s7+MUsQB6HjkqdM5bGZxHlC99
QE0yP9FnmoAsBahsqzsCQQOcB/A1+9RAQ9kvCa+mUj0PFjcitfYuT9He+wgQKvw5KaHeYhJkuNga
k5avEH4HLQBosKhWT8I7cA9iJnkxOg55xq8K7nbHAs18c6e1ab8B6W7ShvYDzGUJx+r2ld0f0lfm
Hab6oofnor5xYuCj3alu2LnQ8rCCgHJhOMLSFQgHUQfmB4JjYZXAhCjNIWDCR5C1J2i+AMjQ0N2t
LkoUxC+np7uqyY+Wcxs66mvScQ1K45KbjxjisPUkp7M03h2OYrY6pkhvXg3JW5u5VgzBZJKPVU+s
DIvsVkIXnXTFMdrmr9y67FVkgxdNA4Ls7k3toYaAz6Igi1KiEN6Ceh/qV6c7q/ToFW9IFRieADzF
ex43SRwvtGrF7SsMgn0wZxgPjxBvTRZRoRohLlyd9tdgj11mCPqJfvFRSfxRbceReLn+qAHIpYNP
TWy8ifkkNXUson0Wv3HOC2W1Typj4bvdMePXiDVzi/ZmFBDS8V318rk3fyr1M/JJzmknmgC2XSVe
C6d/EZjw2h4QIQx3EkT/uhLWwHNpPyc2Zd1cPw3PYZ8n6zRPfwHYym9Cz6jUsjkI3j1qfPE5eErn
TBFJxTOj11nd82rmIRg4a1Vdp5oSOcKbzdYJqyclT649bMz6J8q4xSM4Ro1zS8uLn7N+J1hTqC+d
/X20LaLdlO503K8SpKKL10nmYqP0YdMULMOCr8J7GN7diF6iWt/iQ9+m2F46zV0qpnXFTRhEzkLD
VpYYvAwxbxFxLFBt/mGCPkE8JWdUncv+0+vVfnbSIUxvm/k7KVjRkskWRoV1m11+qL9y7lk4aJJs
W9ZmdvL7VwG/WgdW3cWQ3uOVpRc+vR94fRp2nQAp2j80Cos+rYSbyCJD6CEeBBaVlCCWa5aMjaxW
/myWD9w3qwLf3O2GkDAukzkYVtWCeWs+ZxdNRuMVRuIIL5AZmuyRWZBw1SLrjfG6c/WL5rz2vbmq
+n2dHnr9D+MBejTRDjYc4ci14tBM1rXbMO+IntP5DMrn5ufB9+S8h8Y2wQXXRy+ZQdEtbp6Oj8ub
nFXMwRxpYurHg5sXOHjDpZrv08yu47n/NWK/t56GCj0N+QsZwuZjT/Rgo00Ebb7FAIvHevOKHdDg
hUQO8vBvV0zhaX0Hi7a23XIdUNSINjpLD31zNRnWgiTBs41oz9LaB7SMEAZ4vvkcOeMwm+tcz7Z3
Z9NKMyr2uuJi6lzsGi8GIpySlHtrzO2suwlnlMfLKma71gf9lrrAcXD/1fzjnrh53gQHu8QHSjJt
cCkP3VPi86xG3KU8iKXGf8xV4KW8+/HD++k509AriA3KmSKHRyOjrRPE5KwVWtSjMyZ45LwMmMLa
y8CYV4OzQmz1QavRmQewYFdFmOroXgDER9DFJmf66jF/TfHJA8HdM5WliLp3ghC1cyupjc4TgKnZ
zQL+3bFc6ide/G7zrYthqVExmLaIbVxbUzVsEmpg9EGyUAp3onykbG+6YmNBW8kcyZfLZ+D0y3F6
UOu47Xy6p7tTA0NMNs7eZZhr0umaGY+450Ukn3V+EHZsumn8Kzv+z0s1bVX96qWI+mhjP6AFBpSB
HkE+7n9cG1tx9xh5D2iaYPdFjFmjeWnui4OA7dDfmB5FuSmMgyaOzrTKO17x337056fvPqtir3st
OAQquR/LDQFoB58ybmccAghnjAMWvbdmBMuN+yZ4zD3Ajpduu/xjpNqC+jjIf9GyJl1IkaULOoBH
R4DLBqJ3V3M0WIX6S9MjDyn2I8nRmj46WB96QGq56FdJpx7N8NXyJVoja/j40FjnkAvRbb8pCnM8
1hGu3FgcRIR1H7kESankHUC1yiQTyNrKv/d4jZv82jEpFMGnyWmgBFjSTcaFRmPUOwN35THGaEiP
luFOu2pQRCBpjvDvprO27IcHJBeKBV8UVoL5efdpIAnJr2Z8VflLDIQysNVPGY2nBnpal8zdY48I
ScNtKUmqulVbqKfMWtfmZ8mjPY+XZn40RYj1/sPqP4cQpKNH+hyXU3QYo1PLRtyWsIBiHpjD3aRk
WOUz5wPllfKjusCl6p49Ktgd85LNxNvkqoOHSzW80rwIjfQprKBh2vGLFj53lKPX5XKefKtp0xAj
7eZZp0LW7D8sfrrB2hnuBy5gy78aOgay78qmpeRQGs5HSD8cUvty8i6N82yT1OqLYN1RMJh2jBPm
jYiC3rL+5STcaM3W8kaOG8N3T1yxwpgXxMVn0KiT2VPuO2iUelEYQcpilTj1qXRTEmPNkxmzfqoF
i4VCZBlREW4RSn4hyOA8cWAd87HiraZYeFmjwduZx8uG7EchI8SBSPDWtW/6NKf+ehBtMQmxOE1A
ko/9Qp8YUhopXpsgLG4m2hRj2Rt0fV60TtYNF9LsbApyfW/W1lMbQFLS3XOG3r3SJUTX1tYHTKv9
75BXezPDLp27lrEx2tahuse8lKLGFuFSdSApplzqoyf+pqzXF4kMqmXlYg41ya315qKgIiuqsbuY
xsUYJObYsvcPMP63QQClQYEaXPFKgHlTooVmAxvgBN/VbLrqFY9z26jpe8LmouDSKp/lhYx1/liJ
8DN342W1rgM+pLjNszeiiX+SUNs4cIKsMG3BZ7vPGeXRmywZ6UfFBYJbJWv3/YATryML6vb5OSsQ
XmohQD3zjELIS81dEkc4p8mw/lNt7gNk7KqT77VnWNzD0lMYtsisj5fcsB8NFTVelJR7ydbyMKQ5
9taxZJozeBl0fgvZYmyfwlBhB84dujVNIg7Id4nV/Xrxt1WprZxBs2m6NmFKUDi3Tj1xCnEHWjV4
Da64Pk2fZ9ZmkLxatdziCbbZX+P8X/Q5plCCDyDTTfmb8E8i7j4Stjb/3gxt4L/qNc5O/Ck2fxrB
PgpHplPC31JAEJ74W2MWCTY/hR9/p/xM1SwtTsO4MewpAldlU+xjXdpBsRuc7wYjnDeDI+0ndJ1L
77Ny0O1IH6atPA1w5RJo7iXLfiV3XeDuZ+dwVeBsGzkeiIlimdyxbm0D353nYtdbayHfIvNN79mY
wQpDKL5i/CH4uMOTuKq9Tx0iYt/fi+Q+Z9Sm7IZrje9FfMk43U7dk91Rh4npuzCMTVWsW8i48zkj
4olECrdr+5Xucoj/EfZFr7yzpq9JwNTRusrNraQPuHH3Ntt2J33JsH2QMAqINIIB93/nNYuBimWD
gCQxgSI/w5A4yrKgYzovCR0u8zoAI92at7DG8t7niG7GRBCHrzKYSZegIohPxcx8DdaeUya2kEXb
/JCLjzxai+SjKd5FvpsbX0oD3hUW7gZ6a1EN/2KH0E4vSD+KXalNH/OmuSNrW/DvTXn0Hqc8mhMN
lyQgV1H/FnG4NCPiYumnVV2bCTcwMLbCc5YUCK1JCyzYL9GtcPesJ1fxYsYhHVLz1EzRSrQjbkDG
FtzRIySm0b25nKKzXQlTN1zLfAdDAgU0/3Aq6+oUAYVcIuVggvsgZmlkuupAMkOKfpMW9NJbj6Tb
5ukRpnQ54ljYy/IwEGmgWyg9SkKujsEZ7LOl7tfHY7CuMekLpBhGxbSPwV+TsxwqXqsjvbTNBGI5
wCKkzJMX5E/WfMvlZ6vYlcFlzmIYPiupyf6JEug7+s5Iv9T88VBoM295LPcYyANVABz+L8op/lnY
RNP2Fo5QXI6iZ9jUTs1Y3Tr64via1HiMmfkKtu3tcSICz27X5r4Jjhp4F6f5zecUBa4ZDdcGC6wl
rEM43IrMNvI6J4NuqDGJv7pwp7Wep5BzrVveGfamb85l9Rtjq2yNcJnRHQ6hFfoHalsZYttkqsan
k7DncjoAnoQDAz865QhNDlEIG/Coz63Mj0bQZ5hInRvLun1J0YZyEPYN8fwoIFlicES4jES2+17H
WzhjBLD35GovtRmtTH6CwwkGR6nWUXUjWAGqg30TPnh64moH3iYVVUo3MJOk/cqY/wckeo69IKwy
8YUPeMc0iJ5pL1yKT3T8jf5IOMFwMalGJxH5GxLTaBbJteHO8skJS152QwrIWc63Wnjs2bi3+OIi
hx0oCobNF74YQEsJFKK2qs6VX2M2w0plz3geFT3n7CuYCYXgKHjO0bwi6ndXeL9yHKv4nfmtBmdW
P4O1FVMud3BZhOtcBLpop0U0YIJSVngWmnYC80UFcgQyu5zivc62xW/IBrfDvSBgAKmp0GnPWbNl
qqFxJ99OdvbkU2V+wpcpVLMSFYi7VLc2fu2i0xrmuencdcEyqBbVW2b+pNqhyup9PquYybh3mn0A
Rmrif/U/A653lyN34d9qfGiK37dqPsAngkp6DvEyyHEO8byq6dUkPhJDO0jtEyGgwcQ+NqbvU7GL
2IUxpRkJ64DoZAfybazk1UP9Q+Kit5Ajk8NRKHnxuqfZgSSeqhRmFVSzHrQmccGM8cqjU8ZKT4Eb
rHlirRvJRpfBjlb20UrfbYsMnX2uDPZwxfRXO7S+RCSa12rsEdWokph6+a759hYOA+3SGkEjogaG
tpJjtI4M8tnmtO4IbcMQGLCkYNCJP+xg/NezLndC6xgy+sgWArC+mRima9J36fCjxodGCjK0dk3K
y5E6ieGlzJhIoxjTi3Up2F2X5IENRCN4XGyr4pAIVogKhG1t0A5D/FqWz05CZBk/yU7P7i6Gubi1
VhXbdxecAyjGpSzdfUEiBhV/GzF+ZpshPzKeNOk1KPl89WVS8SqY/ORVw9qgX137Uc4NHXg4+DfW
IcmY5LPMvgbjOSXY5ZkbE+WgwN8NYwFCVBVtw6r8dWVMc4biQRfCzWB3TRUqKGd0bt6YyA0iO/gx
tF/2ojEtvN2Lk76TyTynfXpgbA3Hful5pDtoacQuZu5a8weMeEMQkdIDz/uTnJjo81t4I4YP8h6o
QTmZvpRGOvfQ9NjhLYGOciuGl3GicCM7p9HRmyPySAo7URzK4qj5B7aEc5dy9u6DuPZWWrcDiJnU
X221T6MPr/n16RUIqOmpvZw3P6M7ABkI4/RVFvsp+y79Ha4loM1QIQb9TsbZrf508tF1LfF59pc0
wOEl4nOn3M2AAJCV8pYPKBLBwoaZ5g/v3vBKYPbY9MB5MGBR1ZoCY5xdPbCEkFOqhcvaIM8ES7sY
MfES9vcwlhje3wvv1BKF1ObICmJqPV0muZpCDuUwlhtYS5OH99mC0ImmNdrkT9VLh1Mtqc95VT9S
Cj1TEhY0RpFSCunPxn6oxl3VPHvay4yTbY3+qGOS74n3tYPL047YAwsf7v9dgfPUhsQagDZy8CPC
38NuuIfbtkiZ86OIghLe4xg6KxwKYIV8jdQfa02PgSvgrFRceyyWfWfRzcX9N4Q7fS7ucTYdQRYR
/dhY0izF2YJpI8LMM4ji0jkUpUOj8TgnmTjHjiFWGUki3m+/lA+Lus9BQCg+BJqqI3c3+XLJ+n89
YVqJG4RORke3+dX4oF1rM9C9q1dyWzXWm+XTqNRjPZL2cnJocsHQlbFg4maTJnGBMKcX2romCbX1
H0B516PiAnpYUOqC/mjyFtVNUltJve/yG1kzyi0w31qSYh29ar9oHiy47BUW2KF6BJ4bskcawm1m
8iyz1I83QtrIE8H3RjaKTlh7bY1rhRFX00BytzjUulOsJ3MZGokHRhjWY+VrbpXfJXCiiASyZJ/9
qfzZ/xmAYrwGrFR1hcHrZXIfsQCxWfk3h2dkO9N6Ii+Cd/wpnG8qkYmeYivpWgoebWEcLXaTo3sY
otMYPU3ibqYvQ3QZo6tC/pxyUpIuxjnqdyz8zSAszTh+wou/EsOwQYKd/3GvIWrMTWrM2+UM1PI4
LtVbyemIBj8VG8vMJj8HVThnikCVQe0ovPd4/AxxBmlMdziscCgX+tYKlLUHG6CGIwYNzc/PLj6F
QX3gC3M88vk6QM+8uCcmIQc6JdwrnFPaqGJvhVubxNKuG+ydKagW8J3vQhvWRU1W2LNe2FcsVbs3
6A2kOgtuLcDwpPEPSQCPx2PLHgwBVUkyozTQ5znnf+NF4k3NidCs2Vu4Qpyd6tpb+y46FblzU3QJ
+dZ3L7cZglZMuDFOAZ+20zGgliGmDt3B7txiXhD+0TE+VYeca+iAxqKBXMa4iQ2bRT+uMab2TR2N
mGyhKUjQ+mNF5EW3EaQLpuCtxt0DNcPG+zSVyWMyy9dgpJ+U0b/DPxWhW/Cr4SdIgPK06Toa/tps
k9bH3n1nU0Byioa76TTF1lqRdisgK/fDS6t9ZpiFGIp6NKIy1EYSas9T168Aabn2V2U8TUNwFK1k
7NIWCpaTaQ9LnVd731B2Gjys/N65RAuUcwYDvLTBciX+xeNEFw+fEQVuvP+iaxzTDmSvekH9EUTq
plSnmnOk4Tli3QTllXJynS7WKB+2pFdDcXLltoWsUa7jaaOI5Tt2cfVyVD6YE475Wo4v+TzN1Rut
xz8EBKvjxNpU05cHksHBS9LpNE5yIUbT8NlmcjGvTTX2gT0KXfOipwcvcLaNgFJkfhvz8zR/cqu1
aF9N5trKSjZcb+CYQuzDXvFTRcnSnXk0bfmssrknKzUvIbC3vkn2UfqSMrrhu1f5E2FidNnXhhFA
1f+s2cKOaKZ551Z7SrVomSEy2nn0RDmO7s1/iSN+c/guIYVhFo9FJ/wI0HBGoziWrHZs8TWvtMJm
TitpTC4rm7PgzBnCvsdrvMA21NBwABJs9P4Ir5Nh87ZkShokNZ/PoQmptMGgMcWkpjGnDKAI8LMF
/gnEyjJkcZ+Q0Q65hFpSn2oia6vodr9pwateYGnz5t0NZZ3RW5Cw2M6+83E65c1HyfdefrTDT6So
dUWaty42htl2LRGLZfxlCaz+6LSwgRL7uWx6zj5sqOuVVurbNPL2CXKFGN8kp/A4fSYycUkLDBMW
HW3/Zz/2inafgjbNFC+0nr4N1ksaUlDs3rE4MOyd7fE2qlfggEjdOBeypQtENp955u2frj3K6Er2
0LcvNQt4GRHXjfBbF1/CoLIh20fV2eZ+asVnntVrwqoY1gpyLlaxMTqYHw1EqpiXVv/U4crGfWhw
IY63GY0+3uoECBGzeUyI21Dlton+HBc3rN9AaNFW1ojgJNoTa52EFx6wLj+Dh7LUCpot+IKeMgJv
HeclX6yzDDHjEQJrItUb11/c8YZ+08YA1xNJFCqXyWJV+zHI71XyBklmX9lHq8D0RgoTuyAmkwyI
sIS7NIeOdT27xBn4Fuu5c56HZseUmPr9CqIDmqEF48WhH5HN574bVwH17bbx5urvsOcD+dpYuBxI
6/hL1R8wMAyw04CudphO9xotcRnw9amiIBDRYGQ1DMiG5SWnG0YNpokpX6qYZ+8LxckuShOp4aSF
5hWuTTZ5zhBx+9DfTg9LjBkOn4h1IMhN3MGcy3RYMtA1wdPX+G7c26wSZtMLRwJOBjS3v6v+NWa4
6+XB40+354OscDlwbKf61fUp9M6YgUAUwsif1MbjhWHBC6yreVs+sLXFiaYU39CfBs9TtOEc2oOf
6/JUE+GhsvhocX9gvO6dl4iLEMlkgoKI6R3860+GhyCgw5oIABPGOiaFj58YOKkbb6LizSwVmTyS
rWG1NsI3rzqkzbDQEBQNWvN00rz+rwAEJL16DxZuwU4n8b1NFlvUITmrsPws4BWHOOZYzeIVaS8W
L/10/AlJQPsgCgh8BBOZquDWIQylRbnxTGcVEZgZ0vs8rbo9Or15Dcjzjs6Nom3SJxc/fOnYr9bq
5iBhTdzOUf3sOBUGH30zUO8mYeVpjMkuIV9c5ASULbSfYGsjvkk2TU6VL/3xULMEbVBU6PIbkjsn
7wGpv93W4QbyUE1wYuTIOD+IwTkoTW0k178FvH4O9KfmdOz1mPh34C/i4DeL41XMI8Jgus/8g2BU
oJJpTD201wsYdhhh9JUjkmtHy3qtCf3PeDEZHcyYAi5/52oEO9BfrLecq7K1NomzoqgVXW5fYyLC
UNjnn3lxFSSU24iKQmdR2jtZvfoUq1CFUfw63oKSGkvuWzDfdAgVCRUCTbSZUupL1a8eX0t7M/BK
tvW3CIlfyW2u3wJWbUk4F39tzKnAHrrTplVL5Flo75VGiL49F/Q0WEO+7tGGxvxnmq2Q9ZMsOLtM
pNCar2QAt9QqSpRPESzI1v2tEX0rlM0OvKogGctT4xXkde+jVjF0Ekwau42Cih5zcjEATOqt/Kl5
L8i4FYBv8Fw7T47OBm6ZkeIxlFhX2AtD7gQdsJWGypmQd+0hHg0koVpFkwy4qW5VROuML9nVmkWF
bgBf+59m09NBYemEO5XiKiqzuT00YvnbAHwOxHaXOItTTyhL/2uIizFol1500KijEMNHRozVzDFd
ujvbwXmPT67dy3YXaXjuoj1fezBclfMcAQqklgkMgQ215SUjrDQgDmXdjd/fqjcptXJGhlvwNjDO
J94czNNXdXn0qn1cU/nY7XKCUsIq321XXeEcodrGiEvnyjsOTP9mcS1Sl0MpKaD8N0Dl0JbKeCat
SQ8idSVkoQsB6XXWMjmR0hcTdazo4mVr72PewgaDDPehgQ4TmNSJ6hcv35m4RHrusxZMMh5YkVOQ
o4Pf9h/C2I32pWcloU0ku4avyt510XfLQRjHVmV8FxUPVrYBDMJ1+T25+dLoJDllqMgtuOCGinPF
L9EC4KI7yAjTpcXCZpiI0PD0lXi2g/qj09+bHkcsU3YOdMkG3dSMcpvoclPnt5wlqyx+kHHy/EvX
96571+qX2FuK+CNA1k6lcZAaHtbuWJMKbaezw7yCUhDG1VHN4OoRYicXU1wuxp6SFir6BkR5D1U8
sC4D+7vJfOZFClim31vESGtzWHgdODAuQU07tA0mkPeQJSeuGezJNP4w6mXQVFqXB3N5oN8m9ZbS
RfKBxBJbwU71v65mAwdXSxvFx6ZsAEMMS9AK0l7WjNuG8GgtPgLx0dZ3XTtP7NnjcxJZzMRY7/Bv
y/9IO7PdyJUsy/5KIp+baM5mbHTVQ/jsLsldg2uIF0IxGed5/vpezEZVKfwKEuLmQyELeW86RdJo
wzl7r01InsHZQ8Z7PBwLVd5q+D4Emtyxu42KlrEb7mtAASV/2KxhbXEyKQq5hppuSAlZsgF3q2xj
JSzj0w/m88eKgMKc/OOQ3LJOk7vWuOs9zHvu15AsO3c22pLzmtMJY1NSAiSN0MigbA/4kI1oJyns
9+K7iQ7MSih8sirpnEzj1EBzplcU9shnt5lUApPsVQcTXXwcMuZRUpzYSZZDz+YQ/S8q8cDs+5WH
cWu2ZDJKv4QFRRBy0V2NWr+kDr7GeIqOAdRWsRasORX6cosBHNosGr5+cFgiuBh2W3ephWcJ7KLW
TwFQZOEtO9QtRYDtpENX2syEi9H4Np9+DDpisfbLRtE5WVtj4t+6wmgZERpRgN4OMRaTntMpqsUG
zn9txfOhGjL3Qt380FPrJmByXQ/0yFR0DrvssXMl5P08ONF8YZ+9q9yT1H70OeoDTOVRfyBtmW+Y
qn3GK3OYcQl4qUpi3BSiueuBkrJer/UxhaliqaMuvzURosTp6E9zUDm1noeAwjarnT9AGtW/zftp
q70aneZ6Gpmv1Ygo9FWTJ1hS67oGThBSNKT66Br9DlnFF/RgmzJotxwXZ/BcUTDHH9rwaz6SMBXv
JeiAitEYa89mCnKNkJ7yYHf7EYWYhn93yjiOjMOZn0Se3FEHBqWb7sxqbxlXEnMGS20PQlDCH8tU
TKQlFRuSw0y2gYJdN5XfB6d1MGsQsFmd/xUxDpWdzVTb3fYFnwFtp0IQYMNm8jlIkRRqryPVwDFB
ginJiaPfN7ubAprPhsJA5IByyM5TgLx/lviqlJInl98O7ilNgZR5PzoK4XZYftO4h0AHekqHWUN8
W3XFsbIQtIYlHqXOhuCHVjerTwbtHHtEMsHhmy5JWd+Y05Uf0IdyGvr9jAPXXrspx38dyhWWa3w4
8EC+6xzth/62MeMtROLrunawB9IGRtpRZ6/kxWEn1r4UlA56Sqcu5XYrhD23MYqTHeK9CpiCS8kp
eza68RVwrpExzYzo1oEXWXk7H1yrG58tUviQYc0zxvCa9BXqBVYV/Vera0vNjBf0qcm4FwfdYneP
t6vO7mfwp9BOduHfNkl+DopsqRyccD87DXmr4A/qlgHglbJ7qKYXCpCVZe9GPiwcRBLUTYGqB95u
Kjjea7sa0nZ6h1k/488sim+cAjj/ZZiePXSKv2rSa0rjoDA8lfG1Tg6fdeMgNA+zQ08CbEd4Xg5R
pQ6PAwjL1hUsadSXxc+Y7q8/xock4KA4ZxBCu2PGTubFl2xEx1+VtKzD8kEfaBqLln5WhY13M1h8
zO7OyDbFcNDLdQFPq1So9preXGlquqUnJ52jR72WjSegaqZrOoAuvCy5wKa0a0wHiOlJEg0kcsgH
cDFEDY39wRwYgdFjS8ExK8XScteedaNLm2nyuzNhCElfq3QrGkDtFBwQhYBTnzPDm+IrVe8ZfN5h
VJnn6kYGh7h56HGAw8qZUEqD0RNyKa1DO9z4Pqe4X1YFIfUhjFApRd/zDheey+SHDwh3ZC8ekv7Y
S4z/qL88llGT/qLhEvRHcMWM3TeoLbrm3h2usvjOpIlABA2+nX1nzyb3XVYe1PAjh0rjTcTVSnuT
6yao9KhfVVRxbMWegmZ2jIQs1R87YqCkCYzphgdbgvuULqIKiQBPcr6rmLhYN1FimL4BFZe2bA5v
OmBEE5jU04nX0Q5a/IE+VCQ0BWaNM4plKiNKNcc1EBmvZFmWw32kQr75x7mg59aQe1hDXecghlum
UuJJrnz/tmM5pzXbRvucc/I0inNlPujtTRTN6E2Gum5udIvkFDbuoy+WY/y19AUNtf1AU1S/Gumi
U9rU7nvvpZv7dIjfC7YKUfxU0NSG9b8v1HVjnWvtlVqeax9qKgc+uY1WYJy0IV9N/nOURmvFiasK
jmyvZL8fOO6iAZ4Qu+cUsuME33F98Pib8uGqRBM+B1/RyfVY28boVamtoR17g2DGkux36h4pu5Bx
NkBYnIomzs3Mz+ASzOzc5u2yd5tb8IY9VVLJoyzdbWYq1NignpIMdeW9nn9vO1Sv7NQ6O19nMkKD
dVYju8IguRnZY4TbFDj+lNrkVFAdmglS4c6oNxGW3qlqHmuDkzJZ0dmemTNDcNOMHFt/iWFrzXjL
WV/g6/ewd0ITxTgGsFiKW3tsDxmDjbrxomPFdQfkNijUfCThmqf280egCXkf6N7GC5oXjQiaCrKm
b8ZPklNtUEG+8Bp2148lVZbB2jcc84gpUfiWs2yfk0nArsic0BLHG4XljPxBENJ9dq1J5a4qGqp6
V93YBZHQBvAu3DcJgwtH3mIo2Eh3B6Pn1VCMbqrXCLUwAgYEfGx7yBexfGeReek6NPji2G+MHlMA
nI8BlhPFkjyCob02vc2UQaUYljKDVLgpgmsChdg+w5KqT21NAb3VrvL2OQWWkVubAjAtZLsJwkgF
W4Yub9PdDy3I1xGTNXsi4Mo5gpOe6tZI+9sZbytOJxGFGn/Aeu6/SELSs0PoVMtapbcKlTCaNHgk
Dj2LaW0pbR1qDw5c97p+Egr2FOncxVkS7CSpBLszwCUjKoTKc9+Bqbkb6boTCilZ96dZFeaePJ9R
xSQ93c9WoNlG7PjTOmhMemQtYpxDb7oHr0R0DhaSZsf8BTebrNkIuBu6W+PsO3vjtspIvYJbFUzb
Ibq2ZnUonCJSTJNrK76qSh0Vz8wo8jfCKLY694LpsoFYY+TqeSAyzaHq1oC+D/Ck6ab9gpnxqAXX
Zvqjm+4n0qU4oq3LGTwBxr3YJdVukM5uZCX0ApyOd4oTvX/UBrHxjfIuDMH+3Vu9pH2XrIqmoXDi
LT2m2CAQZ4dSFryIRcYWwVNMPJI5a879KMG6qwdkNzdp0aGsCzjJwEMWsYtTaSbg9N6ixBPeXJHZ
VOnkLw2zzDyFHjt1CLGzdYn2Qt3k9ZPZPc0VhQRVfOPFZD7RhG7J7w3BpNoHM4Zq/XWUZ3J/wZmS
Ao9J+qbnmvb8PxqyBbwzqEpDgwpz3NHKX8SUk4FqNqxoiulUmZBI9iykefmA+j4U16NGTRkTIVCq
SJ2TCEK0Wk5qT5p2o/h8KINuHS5kGvb1VIUL1RP6AnfPYf8y0ejz0FgG127wwyYorvR3ug2jNTO6
mzgIliK41519GCObWBvs20t6udPQMbxZL/lAEiKdgPUEiVp5+Pf8+s5AGxn6Rzv7SVQ3QA9SXTdm
OlOVEbK6hkNBQVHS9r4I64FyjOvAjL8LahaR/kAJKR3ZL/s/Z6/QpN3l2SrvxdbN4YXI7ja1gWE6
qEZB4wzyZMljgDEv1leR9PdK/KqpYRHXvSrqHtn4nOq5nvot822C+wNM6Dhb27tT6LK2eBvU3Rgt
gKSmVBAcir/iJSTbMA6vUpdiB8qAQSV73YYWR7rkKc4QLfh8FJS9SuL8WjiqOfzkYZtEGYX67qk0
u+Dahm4c9vC9pHjSZe+/Am7FTx7aScN0kNKzbZKdSjNASubQY/OYQqK+gmqNhZdGM5iDQn/IMs5J
DjK6q9rVGLCsgLZJ9KeCYZlSCSK7bNO71dHDBpdoyB9K/9nxAIMX81MeLekeNQvzFF0wSus68AP8
XrCs8BaxfCrvzm0QnLYWpC7bGVYO9aWCMz2FLPSPMvNfBp5LnuKfGHAThlQWlIc5xoyG28Rt0V6g
wDW6+M4rc/obhNHUkSS6xMQOx6cOQ+uGw8extGkpkktMV6m6lbYWr/FPxLSWe4wOGhtMzai0ZV/p
j7bZ0dniRWOIQROClpM11s6OJuaVPgRLF0zmV5eJNPZ6CH/EN7nCvdcTgyAL+zbROddIgoGXjTcX
nhpqD52/Zv26GePsayogiZZ9DqWeqrrI9gUOAzPwHiINg0RF8UWboV8a/5Yzwsco7Hl+qDjcsAkG
KuEhh/am+NGNykPt1whm5JVmVzf+qH3NqCcoCmhhHQJM02/azjhaXbJRVXsI9A77FjIFh/5A6tww
igfOfFh8YoqFQIivOmek5U+bpe9gG4bsNssgedLrZi9YIobAvgsTvq4KFcUi0/2zrfDyxNpTk9DV
KFwAEcCyvxYujMLJ6MgYTRHbGqWJykpfKeHuojJcBTmwpS7eumilTUyhek17dKizq6bo2i9T5W5z
zpNJOR57DWieMS50ZNfZED3HhUN7ERR3yDGMEOaU5IAsbte9TzMSw85YC4pCK1V/11Esl0W3ml0y
LkAAAOz4nfjGcnr/cz05nw4pvQyzYGdqiIU3W23rrZHdUfVj07svBmTfPvlHcQ9EYvoics71Cdnv
HTNvhmph2mk09wIG04wxLdDKq+BVcszAMraApOn0TxOifVFcOxCzJ+tuFr+6eKpUBmRq3AfIL3uX
uvH4nbio3KXfr6P9PbOLi+mhdOhUJQSsatDxctOf4o9EsZez9PXU9lsa/aF7lbb62qU/aXXQG39E
5p1ffYv7J62CzsPfIKizQnUDzI1hCGLqiLuzA1sto3IZFbdt/CBGRIu4V0X2Kxh+1RwU84bpA2iY
4K8lIErlHIspb1ho00qK9xLEYVO8ZPGpZInm7DlREdbqrxHHENtjiLzm+vfa5cDc3rY2rDVzFU7X
aCb76kpHTKenPxM0evnGbe6i6Br6ATvtA7GMawEeZEJzTQzMl657aalD1ExHgfGcDUAjCXtJ4q9G
RqvU9del+aqPt1bDGOcQTEfYIyKv3LktMuSGLKH6JoNdYr4iTF3KGNmqfcK2sfL5kAy03+i5Qdew
eDiHorsdup618KaibFGuPNWuGvE6UBbAPhVbs7IJYb27Vx74Y7WoPOBh1mvMEV7/1gvqF8PaHOl5
gnj5l1ayfdEkHi1qQRYYorD8MYs5QTrVcD60OqKWNzd7YLM9ut1Sjj9950F4+NEo8UXpuR+OWFdU
fh8wd4n+umZg5O3PHttjIIZlndIb2RTdNUqSL111S2CuFhHw9RX6zmasCRpnGi3KV1MBemQsasW3
NKO/Z7GTQwzX++gGO2gIwPk1IA9ePaIWnh162CB9EzJaRWA31bCxWlTU5Ir0a41QT6XIpDKN3Tag
gZKlcuzBDwE3aoaH1sbb3gP3xAjfq1Ud35qIX/PJf9RI+G23RXfTB9ea8RTpD23zKN0X1d5a+v1c
fgm3hc5HeyIfHM0lp2HgE+jy0ObBpaMZIag7DUjCouEhq3BeF3Bdtz7puX7d7BRR0+QmvuIZ9Qao
8UfHvY66h1E+Nx7NVI8DhfHShVSwhi0O+FUVw4iEe5YFLbNeA+DI78Q2JXg9Kk7Mgkj277jPRZg+
WHBGE4231pxj/9T07Dy8ZQVAJYwf8uJXBHpcZHfd0CETAfJtESRJNLXOLnCiz5pRGZZg3sqNcvmW
42UqDkTUr5yUkntLYzynSoaxg/qQ2cPRq64KYhdlNVeGvxjFXRLvhF1jzDxH+V1c/YirJ7d97eZ2
TPGiIMepV5LsxvBcjt9h8PjpLJr+ksc3M2bNiw+WSe1e29jdc0qYtFacu+lJaihvnV00HBpbA/qy
m9wrLd9QiUzlQ820XRwVtiE6t1ikr2m47gw0fTE9ekaKwL6VH1t8SCM4MCg1Sr9H5rJMmd/83l8V
DF3Nfxj4koqXuH4A106V996mkpU1KyN7BkH8JY2O7vDUyycoNnq+bUZeAmLRSW6VTZ8jGr9YtffF
mp7gk1v+1vO/KfbUACIXncdBnSSUST/TokRYgeAHfacMl8K9SfJrZjbkXDsXd3A7sAy1D7pA4skx
E2YppDkSqB39GOEEqtu7qCkXPduOJKcZ0y38CCU4guluP/C5tP3cjmFUsGwY+Wuqziq6D7Ktm5K3
MQvf/XvDyNhb/HSir1oJlaLhvN4uKxacfNc2z0WxzogVmcgR8/akVvQmW9mlOfw0AxQu9sEqb6VC
ezufOYJX8EJAm8j4Hq9MgoE1gHkTUk9kc4+1OSyG7kVifrK928A/uwg88MUYxZWsr2q1a6NtU55T
gziSlsTHBQGwErXd8FjF4LswZKf2OZhfCGhndz0DiUrODrBn0uErBfGqP08Ox907ifS6QoEZu8eU
OFa9BQNQcyDxwV4jPYaJ5zsIpfvqDg/TLguGHboT8l6KVGNfI+hIooV0aavpdhysk9Dud6pQgom9
jq46zIJrIxkP4eAaVJvrF0FlNgKe5+eUVsdquNLcUVv6YXOylB2z5erzlYCro7NTw522KRVptpO5
yCcMhu645HSjlm410XuMpm3CRpZE83xbaKQiRAIgmdK/D2wIcQZREky6u9YlhFQFIYIUHTUZ7kdv
q2DA+I75UBrsF5wmupVh5OEBcNYFlqfQdh8q3bp3cZMlsU9MFJ680s3Wym7u89C70zoGbBCTzgBn
1EvcfVhbznqodZ6GQW68ji+kGa8tB6EOwjay4mPEQRavCdW2kiFEaf8pMCnNdXC+fdeud30t7+rI
ew3H6WVsqjuR+icsVevaDjbowegIjBWyOqq+Mgl4JQPMIwBJAoyCnaQbB+H/Rk8hBJr6aqR9MWT5
EoJJrS9gzEpq1Gl8dE1nk6l9M7BH0mLUhN9HogQqNrr8rEDO5TUHaX+b1M2g3bgu7bszs61THRLn
oWfRq8gTlOZNOwluor02Q/1rQU+qjsdNYA9fKsM5+T7y+ENq3QQVGpY5TLRkJEYEu0TsQhxra7IG
mfoJldRrGli7xPABSPzS2GSidcgIqopg1j4EMnuOmu6YQDDl2GEWvrEszfaLLh+NqLpqUx9O2apG
DeZ3B62VQGmDaKcE7pweEgMg1PvGxLZp/8tY0aMjzM1mH6aYW+0W4V3/UgHkCHUOECI8u5P94kN2
C9K7imgo8sseyjSsNnV4w7NClj4NK7wDJghd1HlFc8jLfcvCEdNwXwfk4Wgzz2ZWSbFhSZ0DUADy
XR7SvF6abXwTujgxE2eVu+qkXAi3uoUkbESi4FzbjYfwK1lyh+sIZ7vWPsNP1Kl+p3dUtfKi3xel
t3cBiCna8JngUB+DJUEyNG4yfEJNVOL+iBH0zlHPzaptoFIV/Hd1u9JEDo/vsUxYyksUUQn1ezO6
kVjuxukkKD/F4CmK4M5Nj0kjNiHu1rFYlHQKEsV5g21AQIUTTrXNzqxlE68mtRrIGOvIHBTld097
znu4nUrhbRy3WVWfPEbCxjOQv7X6uSMxZB15GE4CSgYOkvDS72gFcNxWQUzNh7y0XB4dnXRo/65r
VwEVO61nksvOuvk9dnDABe1GOkhGhvo+SfplU1k/xnkPg4wep35AQVdshMCGU6ltmlFaJs+rTofr
CjBC1g7f3BjqNB93zGxRYG+N62QXz+O77akl29RWkx+p8dMLc3R0dKPZaY4E5ngsMFF9nYdHQ48o
F7tQ0jBrhgbBSbi3iWLRSt3aWG5fbvI5K6mgcWfS4UFiemsEj7bg5GXASdHkz4CVvdXuZw5tSWle
wI8OqJsY7ZVEGZCz6HVxvsy8akunuvLPffhdmxJ2tTUr1N7CRJgNMB8HdlwNNVm6S8Mgji2e4TSv
Fvgwwc5qJjvMAtkvFmcy0Hs5G0zj+tghGayOKqWdf5/PeUPhi+P8zDnsSC2CUakWzozRijO4dNSb
/dbYel1563Ca67vkukj1n2RIgvWZjY8bDsh1+sNkvNnl2qj2ptFsK+cuAKGQjxjC3GZrOtUiDdH3
imPEKVoSp1o89/pjRRdujiiuh3ZXtdtU20UgmWR25VOTtB32SSlJ2qSX209EHene2tLdQ9hqmwSY
sZX/iquz4V+rkigdBEjukwD7AE4W7XrP0RGDeH8LVQkxE81GBAmAPk+K7xZ9zRVUb4bLauyaFzOq
IAbD7+7GYwUCFXl8we6gKG7VENMB6w5Z7h+MCilMAhi7mvEZ0CNygKoEKChJihf/D44ZKjlWsWxi
/VpZmB7rjKzOMimf4jCbcaTiLrXwJldm+KDV8YOjozVMBpaEvn+Rnjk9ppGJqhwSkevjlZmGXeXD
KErIyQ5omg7cfsgNeSIgyVCL8NYET2YSakv2sYRWxIQKzuHSAn47SRjUvutUcRaN+DFLq16ctDq0
wXQoJEdDZLU/HRLUlgk2xilxd3nK2wSHAywCB3KDhssOtl01XjWIb2vrmKb6puyx7sjXabqPMW+a
NoE8eg2acuW61toIn0uHZw0lw/efbftXEZ98JAh5Js9ZJNkvfzMQKRQjq4+9F+5L6mRYFaxdRJkk
4qatrkM+qN+69KnLCplbySei2x1w8xsdhJ827trJvnES0iLDicJeJwWZz97PQFlYFJGe+BOGyK48
ul72MGn1rQr7VQFAk/rlj0EPV37OXqAZ4JszeSQMsZTOIfBtCvCbsn0qtbAHm4GqWaC+MSzyJM0T
hC8C9sioK05+iGid5Yoq5Q6xz12rSyhmeKysviU4qaUC2wcphoKu8NuNoma3mUyTaHRe+6pEjo67
g4Bl/iqkX7oBxdMqy3HljRHmbhFNLfL0ZHrOxL/A5pQQlGb1B8O31DebWi+eZs069NnQkIJG73lU
UD3NBFo0kKERuQeSjrjFNpuVY35tF06PsgtGcxc3RDyqORMwt8yjVSUI730diuwytmGQIYRCqwpg
IbVuA7x0bT2xTyWBtZ41/jyw9kDCbZeoZRNaO8m/jClsGVR3OXbtoMclnfuIYV99OCLhYWr5rohs
6O46IZYzJCMvKZoFkJVjqnfy3sZhhsN31Q+HFNuB51433aEUhDypHnu9qLqvKmR0m4kJm9vbOzEY
y3p8HmF+BiONPLoWGlVKdh32lckrEV6H1ZWCOzATm6BMpIuUixAgsFZoEGlqC1Vk+BorJEKEnjSS
anIn1J3DahnIllA6VPJ2oBO+kmIH8KUtUR+0pCWKAC1sUyO4c+uSBAm3VTQ6anY0FsKcUXfEtImi
0H3UUyKFtEHzbxB7gM8TkzAW//zH//7P//t9+D/qZ37Kk1Hl2T9IWDjlYdbU//FP+5//KP7/f7v7
8R//lJYnPcsSWBOk4biIyg3++ffXuzBT/MvG/8LfUgfwHuQxdVHlo5ZO9MOfX8FmvyK5jJC6c3EF
rNy9rhmhd0Ql6Icnp7v+937f/P0OhJb7jtdF3tEeF7Sl6qd/7+et338+1EVHBZuf52MdYFHPKWh/
4wrCchz02cKV1vyK3ryCUuFhShwUXFWawraFAZD9m1dwfr9CVUFcKE2ugLNlehTOzcc34PI/vxxD
+FGlodvS8IRx8YhKs6gBbAT8fAURnUL3lzLEQ+x5FpSMrvj18dXeG7Fvr3bxuGio6ZDAYg/vLMUq
E1S0/frxFebH8dH9XDyuJjYrYjm5wpRASqHnuAPk8fEl3rsJV9ddJhPTc+3Lj2IIoriuBR2c0YKK
ycLqPf75BSCAmI5pE+kp5PzO3gwqz8otR7S+OGLYGx4adf/xz7/3yt/+vPj951kEJsfs+PmMcm40
bANOsyUN8T9/TDZ/vClN4fGcdPP3y4TKspLeTv2jThB3eONkn7zpd17Db79/MXIJf9GN1uP3J2vh
kRKaLT5+TO/9vmF60jRtnZnPvJj7AHxoZT9V/lGQpUNR6vbjn39noNpvf/7i8URqcMKs4+cJjGxb
jJ9La/fxFT67gYsHlHQOKu6WKyAYJmzbWP+Nn6eZ49g6o8mx5O/vt6M3BzCiAa9FqXxng8X4+Pff
e0B0Gh1Tty3G0OXzJ81Th29VacfaaB5TpBlDXaH9Kj95D+98DTZLqDevoKahS+/32yiUY5ZlSdez
sn/4xWurVo51H9XfP76Z997Fm6t4+u9XMSNN9DXe5eM0i4JwqujF33jbrEF8b5bDf1yuRLivtdBq
e/+4dNN2IZvmb3wOb3//YmIdi4Djt+z8Y4SmWh0sxEd//ogYSoblmpIPw76Y9VAQ6H2bmMwXQ3IN
wZkjcfc3hqxjGdIyLMuzDXHxrj3H0OLOM+Ux014lGRLLj+/gvRH75uflxUu2a7v2+5iFwRgohUF2
/WZq+z+/hLABNTjCtmwKcb+Po7RvrcTtiQ+ekA4IfdiSCXIKiE/8+DLzEnCxitpCOEI67Aqk5c7D
+c0KZCaiNLPA844lWPmG+i6hmNA/yXATplp7VZ3+jdHFQqd77AAs/u/izQzoaFVncF8GvaC6B5xI
9eTje5rno7/c0/9cwrh4O1MKgL4buIQW3pn9LbyqpdUAH8Wcp4yGmJHpk3t6b2YR0nNMzxLCEJej
zUT+MNoGXwwMRHfVbZPpMIofH9/U/CL+elP/fY3LIVfZgXKUmL9K/8Xn3DKNf+OrZPfvWpY+T47W
xVODEErA48j2c0qiNT3XYlKbj2/hnbHmCJ39lGkzEeMd/X2stb4V6TRZXGQn56jclqlG1es5omaJ
qe/jS73ztLiUZXuSj1+47sUUk7exBHTRucf2Wpr3Tvvy8c+/88IhgPGoLJsMVEdefJwepRhPZpE4
KtybYfo9JbhR9qe6/2Qx+ddQvXjr7jyBmZ7hAI6yrN8fmSkaC6pF7x4HssigqXVPKiImpoDzHw/f
hr7XdzzWs8lxv3ez1Z/fpW0ZnmlLYRiuvNgXKdLNzLAJBDqJbB/Y2+AGXrtKvU9munfelWvbpmnN
20eXmej3ezSc0q7anMu0xkbBbP9kKMwTyuUjfPvzF0PB6YcKygnvqjIhOOjPnQW8ZJ+XBbEAt5U4
pe2vjx/b/Pd+dMGLYT7Vbh7BJxVHjVrUI8Dz/vHjC8w/8NEFLvZjlu4goLK4wCzX1CHINBRqApqG
LkCypnv4+Grv3o7LUm0zaTvWZe0BHI7fhhOfkp380sKjq3213U9GwDsTNl+RQQXctoTn6RcjIMsG
mQ+h0LCluwSSnJPsRznuHWegUZitY5SFf35Lb693MSTiyJcNh2HtqEx4rInqFlg0D5XX/o1Hx4ZW
dw3JnAe47feRTXCqDwXW0Y5mXBwoMO3CYFzGSbX6+HbeGw/S0u15M+ialricuT2rn1TF7ZgYBPwT
+Z+Ub2Dj2DTcPr7SO5+qtB2H4oHtUke4nI5wIMZJbWvBaSTsD5NF7H0ysb5zKyzcOiJa7gQsy8Wt
hPA0EOkl3jF60Il+opZHknHyXJKZ8PGdvDOqJU2neXtISUfYF0Ou9RIR5nbqEY+zdGinjCtj3Hx8
ifce1ttLXIwygRnECYuMktct7Ig++vNB7OmusJiYscSw8/h9cNk9+tg2l/JYVNOuggPV90T5Amr6
+C7emT49k8KgzibRtszLVz6xkR66gMOfZ0NasM+Fe5u7a8s7+clXv76pYRV8fMF3HttvF5z/+Zsd
KYyngcYAF2yeawV3LPU+ucA7r95zJHOhlKSAO5ezjaIoUuhNRjcoRd+7RT2nWfd/fg+OR9XWFLZ0
vcsNYddHfdZbljr5+wnyW/bJBve9R+QKjssU8rjE5R10HnRz+GrqhACm2nj9Jz//zkfoMR/b897J
MnRxsenIlJNOqjHoTQcznI9WaRkMiLZ+aBYAjNaZHv78aQmbnSfplxaj+WKaLI2hHmBxBSd6lMOC
RIy/8fMO9+FwXOZbv/j5pBPhYLdVcBLi54D42vvkz39vPPG7//375u8DdvTTVHV+EYDp7HAZzMQX
v1vpjV0vPr6Rzy508V7opTUaNLfgBJChITgwWcA0/fgS733tVLdNx7Fdl736/M/ffHzm5MpQ1EFw
slp6xlkYnLOOuTfWzLWD2+9LZjWnYCbBpCM41I+vbcwP6mJfM5fW/+vil+e2SKnWmjpfnWyhgUly
B+eQqBKFeDgWa0M107Xh2AU22uKuARmzRjogdlT6q6WTgl/++K95Z0/y2x9zMWpKkupikc9PQrfX
HUnFWn9U6mQqjPF2suinTxowxruPXhiuZ9i27nCQ/P3R5+yCM+HyFXi8ZvjIGtjw8n6QqGH1LA+W
WsDu25Co+mVi/OotJPdT23Z0S9OBEdeCMSxQ3qtESaD2sxwxDIyD7fr1mm7u88dP592hyFadE4mU
pnHZTAhpI/r+PE4iIz2DZbzDS3LsrOjl48u8N9GJN5eZ//mb4Wh0yo21JgpOJe5eV716+MP//Apz
O8Sj/E6txZpv9M0V0Drrqq8n/1jTpXcS6FefLTfv3cPbK1xsAzQftWrhcIWuPcF0ieTjv3cHF+Om
IREnSFx+X4fdgZL3k8Xgsz9//k7ePKCRtNcmQ1x3zHwaFAu7+GTvP9/+5Uf/9vFczDhuHel6KhF9
ESJfo4FqiIGKo9vETq4+fk7vrWqS9d7iHE2TQr8YS5kfkfsmff/o+Neat4N5QosfsUF89Ilu/xvX
YkQZ9FOlkPbFkhACQ6Tib2OddINrLyBdtbgtGrIlYPSZ4pPW6rtP0KGBxHbAdM3LOdshdQY6I6cM
TEvfnL74kUXdrnIqosTr1cf39d5nT50Law6VFc6EF19LiFAgg15AJ6DGKqquTPDLJPN88k2+e0Nv
rjL/8zdDrndCWkoTVzGTPfDqL0mzy/GwD+KTKfe9u/FQeDqSKo71l5NtYTe97XUU0oFBgxeOrtXo
bOtRffJ+3ivicKj9n+tcjIa+5UgFs5shLoedTKcNrONXe3Ku6zHaRgOgPKd8GbT6obHSvzFP8yRR
bLCk0N2/WMWsbhgyRzj+0e9T2Ft4GjC4WJ712Xh/b+l+e52LW8zdocnN0fWPKkNpm9g2zv88sffU
yaZ92pLSbJWhvtAso2ATUakB3sE8WzGAvlSaNX2xBUqiKtZK/JIFmPSCyBrNSA/Sd9dYfWoQFx0R
tghglnXhoS5ENLIKOjSoBGcATQghRsTALDiWENCqe57C1kjKhOM6eHfigG43v37T4c4jShTBt+yV
9lPVYISyPq6WmjOoTT9g8oR/JrZ+CHwI7xRA1IyoI5m6/nUVJ78GoN626qvvpVW9On1aUYdD6qSV
FQRX2UCM4RC1NQEM6Q5YLQTtaXKIJq9bBIBRF4iIkrVLw3mtu326DuKuXHRpbR1MaI3LySyQGqUO
nNMsRB4vKzJmKVXoaBtl/8lH9pfp0OOYLYTtWVCRdcO6GBmhX1ZRn+vq1ElYyvWPhjjoUqHtD4Gg
//Fpe74YEyGVZWbgvxwiReO2vt7U6pQjRDayvTn+Iv/047npL7PGxTUu5vei9DPHylt1agYNU2UH
Sw5qo4bjz3K+fHypv0wc86W8/0faeTVHjitR+hcxgt68lpdrUVL7F8ZMG3rv+ev3Y+/u7SqIUQxp
7tyYF00wC0AiAWSePEeZUy28jkzxwZI5XugZVuS7Kcwtvvq9h1UDfM47rChchnmL6YZFdf0yDMJe
bKd2zCFio/XpDzdwHiITf7w+lHlWLo5fhnJuRHhTdFJKYwcpnceo1H7VIZSQcfXxuoml2To3ISyM
FHZTIZecT4X9aYzdfKKB+ea6ieVRODIpZGWu7wqXiI57oloMJBBheUlgTMu/1eq4cn9YtGFo0GSQ
BCVdLZx9ukYd39KpUpvHwficKd+vD2FxlkxePzYpd1qLhWucY/SjqdUS1ekhc1saTNo4efQ9f3/d
zOIogHjJMocCZRhhvak0mEPnmdKjrHyjnXqUX65/f3EYNrlOEpJzulgYRkAlrAnUijdcfPRgCFJh
51sZwqIJUkAKkhyqTjH/cl+UpaIPQaVJjwAKBrpH6YUwu8E7ZnUZr5xr8+VW2B2qRUmCkMzNShUz
IYk99GqTj8qj0o4vcglLiJnBjNKp9pNXIvXipeRBBxup6euzuGiXlIhG9RcwgXily1RVnoy4UR4L
iBB9+RhldEaVnxH7Lae7icPsurmFs0DlmUUmEcopnENYNMP2fKnLHfnRy+GVQqmogMgRZTPNuitR
ybpubCFOU+hRCJ+4H7tJ2Ksov4xmG2XMaZyhNFJJ5X2llHNfYrQPfRovrptb8BbMzZdwJvJ1qW4w
bVvqKJpRDIa9CKrRLL6lQ35lUEtWuGKZfx7EpEkFn/SjInDCWlEe2z4BeP7TUzPIn8oVK6+mznb4
H4KtDl7xuoBatnIWRZLNU7IDIf502HbqShRa8AQiA84+Aw9egwQ1NJ/NtkH72JZcSb+HbA0+Yq/l
CrcSJ5bi0Lmh+e9nd3yJBtyqVibpMUlo5EIK5nR92de+Py/Y2fd1uhLb0OD70stwl7vv+DgBiPov
x78uurBZB3qcQMUCzwq3y4iujzJwnq/bUBZiAI9UPAqkBFlkRdiUk1erSVNwydAHusS1NG1uCxqt
IDvTqc/7ffBPBRfhZoh1mALpcoeptvdPSOTEW9sPqxdaYwGj91wc7ZFbJ8/i4BgWdflZKqFAv/5j
F2f77LfOYzmb7WyyZORvE99VFPtX2NHNU5atumJkYY9dTIgQOEhsUYeg3doN/A+pbW97G0aSOlgJ
+a/22Hy3M6jrU3M3FMPQLodCX30Swl6B+nf7BTUpiAHuDNqfVJpK3jFnfy/gqjgcKPzTiVeI60Xj
pyTVX0qpP/wnEyKkIwKEY7T0VrlGcO+g8guR9IqBuR4nHJCgrGQwFtQ5TF1MnzUeb8okKY3HpkPz
p9WgQ+I4RQQo9pq7IkOAPZ7SCr0lHoMPYTEl/yAN7t8NbZvfoDFGt3lB+3Msm81RrYLqW6fVzcvg
ZzbEIkrGURfZh9qX5AdPNWYVaNDj8AwGe9OJpINWcWwgYwjvbIEWdZbMQokJrHyNjTCDVYwdaj3y
GOzDAS1qaeKFWZcjxPxoJ0G0ze0FhkLJfKm8cTjoRtiuxKAFV7qYnPnvZ7vCR/csqPXGeIxoJ6kV
eBS2JsRbsHVdX4WFjQGcTuMfk64DVYwUSas7+VAptM3Zp1y5y7ODHax40sJQLkwIG7xgr6RJjgmJ
diLK5cNtMN5IP6+PY9EIhzRIUwpzTP/lfEXw5sd92NmPNo3iyonec3jp8JIVp10IrMDO/pqZg9nZ
sjRlMLVyghmzh1okvm+cnaL9CnrIIh6jwFpxgtfZH8hjzs0JJ1GiSlJe5w2NYobKhfE0NfYsp743
vHDfICvUKSa0R//q05frs7nkFQoPbsXm+ABTIZwfcWHVFWLq9qOGrEzTo0ETaV+LMN1fNzOHKSEC
6AoFAHUu371uTQmqUY8tqaCxGOalPH+urJ8S7UozuXenflSlr3FUrCzg4sjOTKqXC5jGkKjEfWU/
WvnHjkboYOsEKzm7hQPtYlSCK4YTrMjtVNJw4+c/tDH+t4j14/WJW/L284kT3LBN69xSfCZOG77k
yYluJySljr22sj5Lk0V/wZziIV+hincVKp+pYo8qYCH4pgr1uUPAqh1XVmRpLNDrESIMR3l9aMqE
bnrUQCTpnQYnmLPV6M8v0n/qcGU0+tLCaAZ4NBOgvmmKXm3k9FZG8iyfZnjWHpqwcN+mU/5RSx1O
hSzvDm1E+2oXqeq/puPFCBFAAe9EMPmPSop2WdQYPwDSIIhKg+RjhaTDra037W2otNlBNSvvpk8U
2vyCRv7eZcG0L3n37cOYg4h2bIisO7lHRy+n0ezZaJCucXgN3I1Kg9BI30j7UoojeP508pStZ9+j
H9nBUJCaKC1YA6lHuTtZZCm2TuQ4dw0MtQe6G3JWRjfuIk3PDte9TH1dVyT+oOVIls8g/wvu4XK3
WLqs/N8Kl9PB0m5nBkKHJQ37WmBATGWlsHEas9qZso2kSnsYNIlGx1HzboYCSQGH3vBDzTMVGSq4
N3LI2HcxuO0jihaQ3iB5dm9nkBnpAYLkRpZ4e1ltdDjWal+DRCWUj0lhOt+MPrfcBBJD9Lzz6m7C
mY6JRVdmMbYVnFymt68lZCAHvcxvo14ZH2opVWjpDyG2i1rzZ2Xz0ra83NxRsqu2BTTAaDU404ch
GBOoHaBWzSAH2fZxjlg0Gd197ZjmMc4l6LmjGonjILIg0ZWnT/ZoofdY0w6fKxLZWUXx4AoZ4d5U
c+M0DZG1g3rkALEnPZhB9wED000sW/0+ygqEW+CooB21ak51qn+zzORfRUOYT7Y7RHGSCGXZFCoL
etDbYZJvq0FDjbeQ4C+T5cptY1qWx3CSNqqvRlt9DJKvuhV6WxnO7L3eqD94CKDDUtf2zoD/FXZA
+UkpUtidlFze+QWUOt0E6hM0xbiDKnn6IJPOOeoSrZ+tLfsnfxggg6ZvmYR3D0lk0sVbLZ67tWPe
poeYx4C2LRQPygwNPoxSMvTbKVDMkxWjxVeGdLsPIPUgnpl+laPFosqBSqdBlTw56tyYG2flDY+J
9gOLT9tkV6jIBhjtXk11Wjm5h8zElDqSobAdtab3Xc0RdCski5mDumRXJtF4VMxC7beyP7O9DNDa
fdFSHfrfTNJAYyXep6LrKX9DFnADN/TwC0nzr2pO5ZscvrydkgAySD9O/6GaBwNWSAtn3TgqCnUW
DEhGbmpoMFoV8pmNtvP9EhCRgyTqLm8n415N4+xk9bzNx5jaUq6BY7Cc7HdRp5CxeoiPqVnp33qR
7H0uy3D8BcoY4dfIRqZFQnsTmsf2weoipAaboQl/xFo1IkwaSlsye+pvvfRtNNB9HwU6vb93Imh/
2kovDnnm9bs4hmg+0a2aq5pmb0wP3zVhmrwNswTGKuociDrXiJ1YRdfd1UZv3g4JXH5TJytbeG9g
xaYr/Bg4dvuUol7/jxwXqKBmU2bA/m0U8bYpYIBN4U+epen7h3wqkgclkpyTKsMDYedmAiHWrIha
ldK2lBCTpiszf5iyPrgJtbo4dtNvZKe2gd/d16Smd5peJO84LcjSUneam8VMsRFH7jurN/Pcexwt
ldJoz8WB//D34FEBQ+rsegBcOv/mcq+i8I7mZilcg0q5yBKopSnwO/AQ5AOyX5V3zCvkLa4bWjqZ
CClzxZc9ajnClSEfNbSsHUpgsCDxbiyKt+efQXhqoJhsemboNbiM43CrwGYUUCiPI9gHMgiqBljW
r49hYbLmBleV5DDoS4DElzasLLaRfQrNR5hs5PCYRXupv/lvJuarxNntmwpyLBkjJtr8YGcqcVCi
X3zl0r2wFjS1ACOdvYvbwvz3MyMJBwVBOYxcVEtMdEdWCseLn3fmavsMiMSFLz/fqcXojLERuYQM
E3WEFU9aWAUuIDr4QbB9gJDUy8+X5IQidGEit0O1U40hx4RDp/94fR1mvxfv7ecXKeFFp0+VNEkS
VzbO0AhWYiqsMI629a1v/3qHJfYDc2UYJh2El8PJ46GnstGYjwQaCJ1PVnJsi2dnlhRWnq+bWlgY
WgjBQJBZpqAvFuaA/1VRVOvm42Tk20D57kBz9HYLc+PSjI1UDfoKLgeTGm0UjS20H8G2gpjOWc3F
Lyw+uSfNdABygAMTgcmp14KAyQP7sUxQzOVM42axsstn9xSX/tyE4L4aXKGSPpuolSe0RCykzqN7
/+s7JkqfmQRsjfZpsVxmcMzrUyTTdmE8S54b7d/+eSLVjOfh/69yHqkH00vU19ZjDD4ORp+w6FZW
emkhqCZSILdoen3VrRTA1ILsBCiUvPN2ajOhqhCQO6LWsBKslnbiuSFhJ2YorKWyDgwlcdIPWqUj
pe3fKkMJhSksjaO0co4sJiTO7QkHSeU5PowwIweVF2Z7OWpIfkx2sItT+OeTFNEYU+1qgA+Q7sdj
2z/SXFB9vr58i5NL+OQS8Oe4EQ7LSI5qYxgAeRtQNki/uvZ+WGOcWDMhnAGjMqRapmCij2405Tlp
nh35HT4+A2tmDAWoTbFmS6kM8HcJkXQ4lN8HFLI3XqGvnJfKUkyzOctM0BrMlQjhsQyznjKeso+d
DQumox22cQfhapRFJ6nKb71AejqkoXRjSqgwtvYXHc2t64u1FC+Ayut/gAjKq+q61RVlb6UJtRRz
+BVSH8yi5MsEcY/3Zij1/FYF2a7LJrFPUYXo2gQmmF6fzuAYiHGRIxKXF+UBCE60vT6kJec4fxQL
fSZRxukXRwMtopBnhqNxp8QJ3W3RyswtrB1lVQypCixIqtiqnSpSYAajErqwaiEnxRvi+jDWvj8P
8+yeMyhFU1sm37e+RPphkFZ8b2HhaSkyaMeQObpfNQIUfkVmIcxDtzDQWHQ+03IYIXuFiNL+HeM4
MyTsVZ6ORuZMdegOh1F/keXn659fiLCWTXZKNUzO1Vdn0WBLtm2OOarcuXxXw9aTWE96mJPzR0Gn
/vTfjM2TerYmYaaZBUqwkdtrvgO12PjA6w2IVWMmW3XmZy8i/ct1kwvebLFzSL/Oe+YVqMPqPQg4
ZTR/E3SSEbIdw/x2RCniupUlZ5uPQ5BPvA7wicuBeZY2yt3gRC4c/AaiP2twzAVvs2VIDeZDgdKw
GOgCdhBc2ErkZgEE2j1EXfIPQx93CXzh10eyMF8XloQwE3e+DakTF+zIpMlBgvu9+ugApb9uZW08
whk30UeXxJkcuUb8PQcpWMAs2iFMusqPsjYcYfdIdhHEsaJGblu4mnfsCjfsVwLZogmAe3/wzDOS
9XLt9SBodLVg7ePwa6NDmbo35bc7sT3DbOhyBir4Co1rjKmZBVbBqydORqSy0ij4GCCb+pzLk/Lv
9aVZcGVsmRynwOqA2AiuDEOXV6lTHbmVvp8QU99f//zibJ19Xki5ytD0B7JXEQJUj+aL6ENkyzeq
Jr8VOg8f2PkoBDf2gq5uer+J3HqCF/57AalmcYB+7/pgFt34bDCCG4djXiuOV0buJN0asG3rH/Oa
1V85kNdWRPBhRWfpG4cVCWNvU5SUdCr3+jhetxf9mS4STyw5oVIWFj2vASnLOvFlLBRYTvWEXFxk
SuoRWq/xoc2pa5Ksi2G9SPV0G/Sasy38EFpHP87fNdq/P0VwEKdCciAP+CmWt9OQV5AP18e6PJt/
vy94RhMEwITAZLgqG3U3Vrvrn184T+kHBfgCd/BcFhYWq+/pB+PxxXlaP6UxvM7PXuyiCtf4bya+
m9fszNK8084OU6iZlHoqO84c6ReQ3mmNWmrRuc++P//97PtUZk0S2mwhKbMMxB06NNahzgzSfCuj
Q3p92uaHlfDuZjBg0aCGhepAzE6MHcImdceqp8leH4ZtIP07tfAb0oVS+92mTX/Wa03Ci47AkQrh
EZ2PnKuX4yvUwEBRLo1dRI804ynT37OpDIYkw55lASIUDESodgYKrJJulqP04EyfA58NpDxFDnqt
UL226g2tcp3jgtjcIZv5DkcH9EAVjR5uqjeCf6T5FGRT7MQur+YWqpy3cubhfnSG0GbtkHR7BfSC
Tbh0Bl9N3Mr4B5hVf3BmetaP191CmXe76BdgZ0jt2hQ2X0GOkrj31HLEytxVX70M0c6M6HzcQa8q
gbfoGwiIpW2zjt5ZsmujEqLQq/w6W2bOPybuJ+zW997Hvlp5PSz5nkUOjjZokpiymPfzkswcsqpP
XDBsQ3QIw7cf4nTV2ISgOdC9cr3RN5rJ1sLQ9dpn/VtZPl5floWff/F5IUbHMcyokcPnYcWOdDhP
h3b3nyyIF948zRqlTyR0Vz39tq7klzTKtc11GwtXEWDxNu8CILD0ogkBTtUSaB/1NHTlGp02m46X
JyN//m825uPiLIimUWdlKLSEdF5UGx3VyMr4KmvVykgW1wN4AQNBBYx4c2mlqMywR4Y3RGSGK5v0
EcGIdwyDuukMYpB59AoL7luB7ieeBvnpLGLl/Y6b8mCnzf66lYUTB4gE3fUyyHJiizBZkYHWBzTg
oQv6INB+T8gvWL29m+UrrhtaWvlzQ8KVXXa6qvVbhhOOj1CrWxPyZN2b2bzg05uB3DwHeXe+yhCM
Ujfp8UQCYqRg7Tmogfjte8ahgt+mS9Qmyyas+6QklWzGY+C2MojMNvpkR9mnLNef3jFdZ2aEa646
lnS+pJgZ+xHxj9iod7nUTjsVycEVF1i6iToKTKyGSVUSdMW8dGcbRkoivzGCDltcOJ0sOEB68auW
m2fg+d+zMpilYeWNh16V51E2H+KXWPdWEE6L7nH2G4TAkDWUf0ab8do2rAUgCG/rMHuiXr1WF106
3i5GK3j8xEPb9nKZMGeb95MvP4Zq/Cmf/qnKxNUTHQGd/rHIoTQwvtr+mvWlqKGQF5nLKWQwxUb1
rE5S5L/1wK2QeoH++e0Xefr1/35+Nn+2kpY5Dr7vmYEb2jt0Zex/rzvl4q+nfkm6npexJSIiNV8z
S+T0ApeaOZpEAS9Jp38zmeG8h8+MCGNos6pU+r7FSOlq2j+BqR27vF/x+UV3o+A/l4MUAqxgJA/G
1KhnI451A302EIMN4iwroWJpuriGssw0e4B4EoxYoe1kTRlzEGm/wXP68sp1cGkQPNOhXKF8Biua
EIr61inqJLJZbSQfk52T75O12LA4hDMTQhgKsnRKmgQTDpp1/s7avd2hgAFCskUE4YgT9iJoFLXw
RwrjBZqvqaFs0un3dQsLjxzn3IJw7ORy0ka9SS6St6FRu3J4K0n3KtpJ0z9t+S8KLtfNLc/X3wHN
P+dsAzZxWfuRj7lc/ughtpEjhPKfLIhpTxBuaSxTVnbRSYito7SyIvOMC5f/8/kSbx2VPRp9VbIi
ctYfR2k4jeFwKuV2HyvSU2EOP6+PZp7+a+YEFyYv3aRyF0euh3KSDvrNcx3VjbA9oIPmRf9cN7e8
Y/63PKrgzh2RJaC5i0SEhACchPyrXqjexnCGL//N0OwnZ37Qt97AQYohM//pBU9x+Cnuv143sXRz
O/NssaJtkZuuKiUgaejvw/BUFg8kplG+v25l0aG5T82Fbf11vxrK4qFpDdQqpDQ8enG0a97RvQSl
418LwsmvSFqWFqBoXfQrN+geIej234YgBBlzrGKa7vCxJn7MTt0aq/nyDMG7qfy5qhvCUldWRs7T
lEK317k8DE96v9bfvbjSM7Pn/7Mwe/WZM5lFVhuhhQwCSPZt1v2ajI91e5CqtYrK4mY8syOsBLBJ
K0t0RpLDMSB5P1EsaSbUdlHlURUkosZy956V+TswYWUAP5uaD9DWlZCxVTZDuHIdWtzuZwMSgj+9
GkaiSHbo6mmAMGSJAqFNzePHfxqFKYwiyZ1K602fvf7kFDtpWJmkP9n/VzGS54Y8N92TlxFiZGhH
40jnERE/HpDgcVCYRyqk3lZarCAMFKLkmWTZzC+hIxsECLYvnGbbmbL23eni+pijp7pVy8h4SrO0
u4FC55cShznynla0txx0tabSjHahOnhbaKRRE44i/WjoQfJBpQZyVApd+x5PqLBQD6PK76XZMYfi
deU2s3RSUzOk/AHSF/kBwcsdCm5x6Nk0GAbTlzpBfz7wZo0rSyK2pSeHapLvtd/a7s38clw44Y8B
EQbMkAuhYLiXZClyFFid+O/QJx92GnLvg2qdVLV5qXpnf91dZncQl/PcnLDLJjUd7CLDXIDAeNEP
h9iUAD9D95SOj3YYrLjPYvAwAINwrNN+YwpHXtm2dmmBInfhFnnUrRzJNnj/m+EUhWvZ16WRqchH
zIk6uCxFoKBf+qVhdQ7bLcxIUJlNdZCCPDhYpancZ2UxnmyY6N+zx8+MCuNLjJBO7QSjRttvKDLT
7BO0zcoRshhIzowI17oY6hW7KC0io3xyylsn/6DEK6nrZRMkk0iO8wQX8bToa+vViOSrW3kSYlCj
hBx7Vt8Mfrzif4uGyFmRVaJp2xZRQjTfGEMLq4sLy3rkofHV/RvWK4jUNRtC4O2NrNETEGvuOPQf
Amm6jR3zBdWGm+tbaT5axa1EN70MK6Q+F2qFtQ8TBMNGn5M96g8ykr//9fuz/bODtwonPUfLjzLz
59LYWmvJ0MWfT0iH2VClriQWYOrAakIY7akAxl90NJzWcntr3xcOjoG6ctxIlLDjaet3iM6vuOza
94XpV4e6MO2AUqzd75x0v5bMWAwnc1iGIY2mQTE1Odl25sgxT5E83RsWOoJesBmycFOZX7g07q67
0mKY5CXNa11nC8pCVPYKuZciX+NlgIV0yDe59xuZsc1YTIfrlpb2hgafJRlKLnTWq43eDr0Xpz0g
LMvelMmPYDL2o62uhMUlWCVQUZqhgXlRkTKFkKVFRaH6A3GxCrrjlE9P2tDD7iRFqIopdNXkCCHF
QbfjgDeyPlwJmEuuocMGS+IatBnR5nLn+D6Yo8ymUDr2p2/N2om99nXBsbWsrLrO40xrvtJ2hP75
21fo/McLfq2PUlH58Ri5WkBb3m7MEFL4dt3EkrvNvJq0NYBegjvjcn4me0z7vuRK78T6pvho3bXp
dqjWcu5LF/pZ28DgxUvDnRjq41wemsZiB3l+vGmND411CuJTnz8XjoOI/TvA6DOHz//MCVG/Mqth
hP0xchUka6ON0jxfn7SlZYdtBDA6fN8gAOe/n4VjuFft0ZTDwO2U7IuhS3dGYq+EtKXNCUJSRz4D
GO0rOZBQqnqj6ZDmjM1dVx6n6Ej30/VRrJj4s3HPRiEXKNA01kybm31T8s+1/2Nwfl43sTRRc+12
lpsApyvu/SY2UsPxqYCN5V3uPyMc9o4dQtMPObuZlIXS0eVKDGGQ+rYRxm5W8jbUhztdeS7sNSGs
pQOAm7msk5+Fjl8U8uKmTFrQjmPXHLd1ehtEBxjtyuR+eDM1+nwVOjMkbPiskCIu38AS9OoAeCmu
VoobS7v9/PuC4yYwpnuawfdr5yXydnLwW5Z/mPEKkn5p1c+tzI535liQLth+E2Sx29eP473RrAxi
bTWEE9Jv4yiF9oVBNPc9Iill9CtBBMRv7xwp31134LUJE/xLGovOUhtsDSjax5zFz8Z4XM1tLe3E
8wkT4hXY71HxGvzLQGU5qr8FiG2m5ntKPudWhFBvWm1QhTVjsYvfFeJV/ZpIgbIyDjGiZHJZVDq0
q25sOScETGPnTvJuJO9THv70abOHanbT5B8056ZVDmN9clJ6gNf20MqS/Sm7nXmfYs0yuBE/wiu2
47Dzg5M/HRT/5rpjLPq4zXWQLnBL0w0B3xMkFplbNWeowcl5SNe6GxZ9/OzzwrUlrZ2qVC0+n+b/
wDQV/6rivaccw2Dl+H89DPB+MDzTczrzW4ksCMHo0NgyAb2Kc3QxNo78drAvTBu0gaDlCJ0sL6TL
WEC4GazAbhI3VEmqhl/rZl/JNO++/WGsQP81MxMBH9Bf3WPyMaJsSy3fLYpv3fhcabeqsRJ3luYK
+Q3HoGvLgdND2D9B1hdDbOqRS/+29yuT1vhXXu8eXo+6BaEeWQtS3LP9M8fVAXr2ctWFbiahdQ4f
bP7mmtClASEuQxKUaXmGgTxtNqDum+LNYrCAHmaG/LmvwwDbJKx2pNhdMwVp6t6NxadqrTXz9c7m
6yalONoueB2JBIeBNqL5FvqpWycvjQSZRU0LqPkheTv4EY+FM9OcRSRe99CZfmlOsREkrlbrH5Pw
aeC2mta3erNyx1twqAs7QtiXMrMyKhs78cn4EK6509LXkUGZmx9osAeDculOg+qkQ+mHhStFyFY/
280qyRUfuEx60I55ZkD4+XnX067eYMCOdoCohnZ/PcQuLPfF94X9lkmDJU8F38+Kr4NxC2lDM9xG
xsvbraDihcASTegQdQmbIoyGpqTBqXS5ERWnTrup/FNcnK4bWVoL3p7EWf7FHVJYi6JSPMUJrcI1
fpTOZ139dP3z828UV+L888JKtH0o5wPcEW6RdNu8Rq59Z3trYn6LYzC5ySMPQ9eWeLhbljSFhU57
vdXeVoGzgYFj+45hQCuqAgYm2yLqX6JDH5KmVXPXqsbhFIdJ900Po/aT3pfO7rqppcHMwrwmOG2o
CUQMZlqUhhGFceHm8R012DdnHUExnX199uyzSJ6aU2IaMV9vjNsKdRAN0u6qX+lyWFp0kItAPGl+
hGNK2B6xkgR5WrAeuT/QzX/TOs9T9Y4gAl6EGSLm0t4kqisa0uhZFoxMri4/FZkbv30ZLj4vXHMk
jnOpTvi8x9Yo3HdEKAApZNJoRoUASCyomBWto+Wg5W5mO9J2yBVzC2BBfftCzDEW4q1Z6hI6jcvV
NuQoNbRoyl28Da51baN04baH5+u6y87rKWzyCzOzS585lce9tvM0zMTF57IatipZyKxD4vBxAOJR
7ocoPly3uOBhZJ/m9Dxvd51m9UuLZZ1lDcSzLPuQbgZtN+aPUroSftdsCJOXyjyxjBobnfI5rH6i
b7Dry+P1cSwcJHMyCKwY+p3QXsy/4WzmbIlehgQpOFct7qfpWcraY9jmJ1D3K0u0EFUuDAn73koj
W6JwSuVwG8bQzwxrt+mF2UJQaWbtNaEQeEVO31lJQZPwTEOrfpOtQ6Pd6GvQukUTCpg6MqbEFjEy
jlBG8+LtEM1zXvRo3Kjmv0FcrUT6hYkyCCv/MyJMVFIildTWGNHNfhMn95W/FrgWdgs0CEDgaU6Y
yfWFI9HxJFVrc4SJTPmjo5bbwbe3WvtTj+7rWtmqWf6enhnu7WcmhYCcw08RZwUMqXH8pTIeHKi7
gmOmr4TMBdjo/DygTDNjVWDaEGJmNURBq0wBnLLVKQx/Bs7Rz/K9glZLU3wym68pBEZx9rEcf1zf
RYtrBsz4D58mAFlhp8agyWqtL3y3Nbfpt2Etk7f2+fnvZ5t0UtvUKZ0Y3YW43oZqsCmSm+sDmJdc
CKBM3N8BCGGghjfMcSoo2GnTS3ZmfpTCL3KAOtTee497G3Q00UZJVl1sYOAWE0cJ5eBHnvDmA2Tp
9Y2SvaMoiCOcWRHCs2bl0pDMYjp2ddDibVKs3GIWV4Q48+e9CxuecGnV4G9vjZ4mleqHPECRvLu+
HEuBhmci2W3UOSE1FT4/9lUOXTR9C0qbPiVpfqpl84lS5ErwXxrFuRkhEPhWXfeyjJksU1+6UH9x
pOw9JmbpAIggyEPrggnPMuqqzZrQ9fO7sToNK5+fJ0L0W9Xh1s3FmASKeNGrWy3Kc80I3Mya2eDV
XRU5u8yqtz4qhMqbJRrBPJ9ZExvXupLEo19aoJ719KC2ySO42DVe/aU1IVmPLLjCNdkSgzO0i0qe
WNjomttfkbyyz5e/zmwxEqBqIn7H9gutVgag7YiQ1N2DtNaetOS4UID97/vC4aUOTcZzC9y+3jzL
U3nsc3sTTG8WNeTXn1uZveIsHiI2aZe6zCiM/CPolS+mtXJZWXIrDR1WFRIVGGdELYVQDruuztkY
lgq7XQWdt5c+N7NyhCPtA6AsK/aWlgVGIoPcDekz7mOXA+ozp9Asj13CFWrzoeUFeT2eLI0HnTq+
DA8V2ubC8SuncqKH5cyV0dya3YOtQNEHE8su/HndzuI4dIK6os3HiVjLNNop0Vu1pKYVev5mSHoa
UfTP77BhkDYlAUVaQtRkk2BUqoaSuSru487eILq0MlmLg4BqEAInUB+OqGyRO11Kt/cAWKkK9ra5
7yJ95Qycd4EYtchJzN1J8wNChMRMoAWt0R6IWpW0i3qgXvpTC8/lFKxd9ZYtcc2jGZVbsYhe8WvF
ru1m9F1H2WrwtnabmVp5MN81oL9m1Ev/1cdCR+SNV0RipbuomnYlaVrHk7e1sSaTN7vqq7lD7YbX
Ck1krwAnBexb6jA1jEjdQBJq9AdduYc5xWx56G+9auWgX4BocI84syccYLmHOE1SYm/01U0GHkOr
DnAdZptmOxaPXihv8unNNcJLk+JuNcsATnGUr7RkWyQ76e1c2PP34Xemd9gkyypEGwUmN03JURFw
nAcpOnRFtrXlt0sVXBoRToJOHs0ogWrCncqPHcAg6R2ECFhABo8HjGzR0itMk+aoQx9bvCir/Htu
PY/66XqgWdw7jkWDIrkFRDsEp/ZUqZ5Gs0Fi2POfInRRYcx56rL6oenXAPyLXjZLcs86UTyTTGG2
pFEt7aYAb4Aea41Kunfrl95Bk2J3MgYSJuEhKWZa3Ybr+dtp8cjQnNkWTlNTDY0oN2gYk5yDLd+N
3Rq2f+n0OTcgbKEAmQTQ1wyu6++i/JsEYbU1mbtY5somvyN4g8LmaYFjcykUXoDtUFhF71k4RXOa
4hvr5u0+QUMpoq8w874GbCkB3ddpQKDLgsqlnnsYh+lBUvsnX7PeXpGaCX2551Al1BWx4bOcxnaA
X3zukB7rQ+uHze9ci6c1ENhSPIVxbpZrN2cIh7D66JQMMOFyg650c9tq8WEw7h2ogH344gKj3xn5
S2us3a/mFReD+LlRwSNUZSqkRFYCt+Exi6w6ALdvZeDBEnbMwl9psJbsXNrKJLnmYRIswNNenk+9
U02DGoIYqgP/PpCSejPWJnwa8i4Yx7eXQueWxf9vyxGq345sTa3W0bUo9RpqsSUAvpXzYTHN4UC6
SxodcRyqiZfDMRRp8NR6CtxBNu+KqXjxkGwIDQRDPP9Db1UfvXoWq1Qes9LZSlG5v74Jli75oD3n
nnq2GJC1S/Owlo8eYi20AVvBhzF3vlZFtfNs7T3nFPSr1ozBo7IiBsXQtgcfyCerNmU7s/4+NL+s
Yi0vuTAY/BuePQBlMyeIMJgcyZg0zRNAfpP6giLuzVT38HCvFcgXPBAzJgLpXPrggRWWjAWDtL5n
zhT5czjAG18M25Adlys/3rw4EGTDSQRFhz6X+y8XpyuCPswbyBvUKrrxO+3YKMZWrc2VxP7CJZmr
N7gCuKVntW3BTKro0AhCl+xK9skPjmvl+MXp+vt5U9hEQ5KmRtbxADMgoSnqY1wi4uMdxm7lwbK4
+md2hOPC87g4JwjB0rbDRQ45Ton0lxOt5XOWdiyUM3DP0o0PAEMUVKg8rUIYwodSI/8ctV8cKTl4
kbapM3Rvi11kTJtOqjZK/KLyGrjuEItTeWZauMY0kWTI/sBK1RFdF4MK0sQNNW2XDmvPmnnNhahO
C8yM/qBR+DWiceyGSSph4X/Uta81fXZJJZ3k/NkoXhKp3qLzdNP0K8F2aXC0BEG/wb/p1Be2VduY
vWrqSLYVmr4Ppp9y/diN4bZEfuPNs2jR/ji/ocnLWeL+HTsUKuSw5DoboxJro+/l7ac2POXjWt1v
wSXnoGqCMIXQjn7Oyw2s+zo97znJjXSs9/BknFoAO05prAxoySUv7Ahn8FBEo2Z4auAmsFcpU/YA
x//9INfHsHyWQvWxUOwDtfNTHVfHrEyP1+dzwVcurAvxo4mQ3m1bLXBRvNroTb5N44DGzLt4+uJ4
1D1k+K2m5+s2F24d5zZFXFpUKylwLq46llmTN/jg2xFvOOO7NTXHKc0/mM3LdYMLQdLixgGnPEHy
NRVUn0VlkxU05uNZu7iod/Xw+bqFRWf5a0EckscxEISZwzTqX/vwwdAeEvn7dROLsway4f+QdqW9
cePK9hcJ0E7qq5be3LbbjmPH+UJk8WjfKWr59e8o971JN1uvheTOAJMBAqiaW7FYdeocgOBAs3tN
15IaVY+MD2oqxWNW+5BGCzXfSV/qftuv3ZKLwzmzNU/oWWKv6h0wkhoQmDbru+wOXAzmsBI7zadH
8lEoOiCzCnIpRBVyhWjQUX+IHAvnuL/Tkk2W3qvVznwkf1OKujAkuV1hNiEDYAQvhQRSdl3njuop
cZ7i7MggAivMOMhJ50EcyEvYyqZY3HZnYzQuZ1HptNBkc6nVcJ6mCppK32/viLU5lFYpi40S9Frz
wzsOiL5rbK8tPPHhrFEJL45jJo6dMW2oqkmXc43maZQpc+wGlii7gYp4l6v14N4ezdL+xiMLSpS4
mK8LUr1a0IoMAhVwRwxHw2CJV9kR31I7QoM1TbMgEZOzcaAS9M9ty0u7HVeXA7ozcCVfhWpNa+ot
hOWQh1Eep6H/ziLyHQH8XxhBogSVBDwY8J/LzdBq0JEzB2QA1fY7dxQ3GT4P4V8UKAk4eOcmMKTf
cEdeGrGKgdvtiPcVS1p3sCp37Vm/tOVwwc8snDZidDl+KihpFUAaoxOEd4a72Lkzaz8p3/48qEWy
B+BGEJYDqyI/bLq4Lms9KVBX0F+TBjTpa7xUi3vttwGZQxb+zewnNUcmxP4ZQ4osh8wSyJxcPfMG
y7+98EunB4W3uVcOIwL9zOWaQAq8dTqov5wa5aAElO5vf35p86JrH+03KL5dV96yUlWLoqPKY61p
/4wV+rucKT/kuaGvnM+FEA8vwH8NyUU3sDUaPCwBHWjb2JvaJ5Fzz4RCV2b9OeQUqg1Qu0PDLZAi
8suJjyqzxYjLh4bQkAzBdHUXTVrxdHvelrbAmRX5xs6tzOnyBIee0OxdN8RDamabshaPRZZvrVb4
qA6txFpLS2WjljXnwyjea9LprHVeN6ONq4jwbQ7pp1D3DHNl8pZWCQ1sSF4aKMxcETf2Co8tpIzC
U1+MrqY+5BqCONK6trmSFlsyhEIGSjO/tNxleXWbFnjHVzBEtHpfx/a+HMcPW9jBkEVrnN8LRwiR
wpxmwaYwiFyWCx1bhFmO9swSyl0QQyN/TlU7F3l/G5gHexbvOGjHsISKfvLeUr1w8MEC8edeABZA
G2cCPg/ZCekhPVUhU8rQRIdpUriKWrg/b2/nheUARAE4wllfEf2y0gigxsY5FcDNK2P+gWeTR5DU
UDvIAXK+cnKWkuQAc86vMOxm1K+lN0M+JSlU2FHFZIIdaVN+WHXnRZYZDHVxqJPuXjTJwanMgJdC
W/FCa8ZlN0SLSJQ5a+KTDX4Po3+yzNxvi29E6dxeveOgKiqs9yj88xsJQ0ZCe27jm3PBlxskQw7G
CTMkgesY+pHjdlD/XNUCiS8V+wNFAMyrfJ7aoncGZx7XSCyvae/IxDaZk3q3t8mCC0I7EFgn5vwH
0tnSOFCYHGIVyWuoQhiPY2setFrbDtlfwBtw+hFToToM+mL5wAIfYpfKrG1hkF0bQrxvZRcshCG4
7QC//pX3unoL5bWoWmxMVGXS3LPqLRM7PfeUsNnmFlmZskVbSFbPNJlITv7akGe+wcjrVm0LI8UL
GWLtSQpC2QI2J8+BLkBDgtsLtLi/0Zsy94KjMnilB1FyBmVsp06RoQpdpaq8KHPcSGhwS72rx6Xr
dI/c+cittRfZL4EW6Uk2QzbnxIqDoq58rJENJVGroyUSGDdyZ+p65katxXeqVUFxm4FBCbSktl9V
DG8NlU8eM0tU5cEj6mdV3uyonUP4shv17TjZ5DOPSPJsRIrhNUNRQ3uRfkCFNDkQveNBhRh25Ygu
be0ZZz4TCMLVymEDBOanhpUVut3SeJP2w/dc6zYpU7+tLNB8S19N0287cuAwJl3TdQkWiBpZ7/ap
dtfW8ZHgAVs+tpXYISN7bEDIM0DvtB7Zpg2bI7Wqze2fsXQlAsWFpPxMlogzfemQbOhcQpnUysEZ
wLd9pOyivyhHQvzmtwX90gIZqm7qCCxkpduqd92ahvLSeiEIQkhJ8Q8eRpffN5rayHDm8hM0gA9N
9kJBvRDqP/5imvCCMIFrB0+FzPtWaXqaG5TlJ0vo0Ev1szWkzUIYSaGP968B6d6Na9OIqhQGgIXZ
dFkX9GPfQ7mVOq41KB+2GR0Kxx5WfNIvIKu8CRENzcpEAMgATXQ5eQMg0DVNnOzEGojlWdTtkh+M
VuBj/bDiws1aCCPcOeLRtjMwCv2MgTe6PbFLq3f+A6T912UCYsSMoGeyOrLGCXIj3NA1ZpyFZl0N
+RM06SHWwPNJvnYBvaSQe0A3XWnqvhl1WxJWexDUHYjzIxfKlmWgqHdCP4U+K1zbYdLFW986gZXy
97ILP26PeSnGonRGa89dr/CTl5PODSXqoECbo7sIjel6BrFhuGstAOlf50ahUa6c8YU5Bof9rKcC
FBduutkTnd08SpEbvHXKApVn3Dg28WLyrImXPx4UfD2yH2A/wZ8yb4CaiLDRelylWVR5HSCDbh6V
XktNRFfFp9u2FpzWhS1pQFM6WDljND1p+cZ03HSNx2VhgTAM0KHNSV4oSUqBKVroatvp52bFzt4a
3See/aP072G/5hoXdN0Q1/w2JMcErGuA0WYwRPUnTblLQYMToiIaZfeW2rlmZOzH8RMPnxsCJurm
69B/M9U/Z5u9/A3SbjQ6YxJoWs5Og9hMT5pYySssOLaLIUru3zQmirpRmoHoTfGc6YnTZ7V+EuVz
yF5Xc9sLrNqXg5F2Bim0VthODGsxOuKnL014V41fVeWjonct467C7rISxYI+Odjp8+1duXTMzhdz
3rVnx6zWEKmUKmwr7aeucsFjNDmvf2NizgDZc3mbzJN9ZqK37WqaWqyVhiChyepT6uiPyOLt/jsz
0v6PhhLclyD6OkXJUc3uChZ6oi7+PPZGYgGoTBTGUNmWE5mArFVxYcEnVzT3u/QONITBeMy8Nny/
PZolb4GoGx80Z5JrmRYpHQiuLYo7Lks2lavR4Pbnl5zF+eelDR6ZnDe6gXHUyQ7q9Sq9b8FjvgaM
X9pcQCnhnlbn7i65MIod4XCD6+mpinw12/fNru5WoJFrJqTN5ZijqEkKEyU7ljkE8sL7sRErs7W4
GGiEAFYdPVGq3Gen1vZo9hrB48CNyTHMVurHi5/HycDFiocP0jyXB0ShSYdW1zE91VXnDg/g5FnZ
tYuThKcBoJZ4Ll61WZpdm1i12qcnPcyhE6V6mTia9tPtLfUrApDCMsSC6LPE+xqVRrkxrWXgAA1T
zFIZ783qHxa/scZ2nRoKj5NrV8/N8GZlz5b2aHeboXuLE+5Ta/JAsuylbQfeUWVLhugw5OWngj/j
vgw4JLUaG8DQ6bmMvnL+yEfiseJQJbabWPpKxLF0JkBbAEkgAykkHL3LZajNvqz6PocDKTp1M6i0
9hS0pD6SqR423BZrAcGiPUTmgI3iCQOKkkt7wnRA5Fhl+SnGaozI3GxF9AV1rNvLos2752pZzszM
P+PM/c59K4YzgPIBhD+HvC9cGuYPpVJ7sZVuSivfzmQ2apT6BVJIEZkORqXvReEEVEueygSqqVzP
Hrq4CirDvrdr+nL7By7dtTN4Fk85HXSgcmJ4Tqfp6shwA+l8CJzeeC2KUT+MaW4+hGMNJbDsiBYX
sbJdF2f/zOx8KM+mRVPZpFcJzGYjlKRfJxUNh0C9tubn28NbgjiggwrnYe7RxVJLpzvCDV4ZtQWy
ijG5V9DbpGbgiUmhOJMSitQCSKsGE8HS+Ihz+qKP+YqHXB7ov/ZlKGAWjbVOQth3hk/G8BwartpA
z3Nlmy25GBTdcCuS+QDJrj4u87rmZlpglDVQNg8Ve6PV/vZUrtmQfD0UrTQB0sXipOKxlys/KnKn
xyuZ/YWEF/CnOmiY8Ci/LsTW7eiQMLRzcHS33kB+aBHuxZrt0rZxo1XessXQ79ycdA+XaMvgeU3g
A7TQF33kIX+ORBdxk+leQ8yHdUPp/GCa9+j69cZ8ZUaXzt65ecnlVbVZqbkO80lnubn5STiRl0K8
2DZTt00+o3a3chMtOaNzg9KpM/MeHBWInU650/vqBG1R9ZM2FIFSZFCH7l0NV0Whr6kZLx0By9ad
mUhJRd+0lG0B+QDLlImDl0YRHjUOY/ZN64ibrtW4lu2gWUdHWmfmEbn0KX0cggTUhke3y/7rZDl3
eaEdwkTN3Xoovt4+DIt+BeWHf41J10cLvvKyByP+qWs2ce2CuXUC9pbCtbhV6gr9KbN3/C+AqjgY
Bkp4qH4gGJL26wg2CG2kgBCSDDrXoHEipZuucWvN0yTfWHMAgWesATIAuQJu2FPXg0cBoHM0SoNA
PLg9c4ufB9hhvvg0/aodycnMsNVttFaV4FjLq/u63d02sOSnZlzqr8QYag3SNshs7vApBp5TWM+i
3CvtM0tW3NTSGH65WmAdNWRl5p14dnvxkg8JNSAYoxd3uXgj8cqlseQYEALNFxZaf68kjdkQ62Uk
MIQC9GzYEAGNhhOyQr6dTSfASIN8yp9vz9qvZZWX/dymtLeSDEx+dQzQMHK+B6UjfliqvlET34mB
7IGQoDGGgVPpyPZOASvS/TSQI1r89pSXx5xHR5Ct7Aur8gG68nWiIgeh7cZs2Gd09JW89kPb9tJ0
AAGPc2cwsq9NO1Dzyb89jsXVN+BlbLzq0RMkLQ1w6RPYdOc2SrHvyoCU2/zP2aZBlYF8Lt5PcDNo
QLxcfQEdLovGFfqZOx+pJMVeOSFLdZhzA3LB1lEIy6oY26twoHmChA4IZwftuU/rwFY+c+VHA364
zNJXpm7Jf56NS84xGtAyQ98EANdT1XpkfDb656o9Zf1a+//iEv2eP7mpqgEbXgbZSgCuG/qcQaxC
zzg0WsO16tni9X4+IOl+tQegL50clVNmp7t81J5J0RwbE/oESvHRxnTbO/QQIveIsNiLBm0DeYjX
29tx0VOcjXX++zNPIdK4SehcvCUxmD65x+I1Trm12Zz//sxCOTCBdhOcWw0MkiPbTfzZWANBLPqj
s1FIh8rmAAOTDiuWlAKlt5cR7HtZvG3whImaL8mwEhetTZoUMGSKVZaEYv+r4rkkn7Xkx+1FWSo3
4oDhtQ+6m19V9cs5CxPIOkwOViXU0Q/bfGHJC3IYKnsYtKdCPFDrWZlat04/i+otz2o3KwOzZV7h
eAYoejOxLbMvnDy05n1Rr4BTl+oOF79N8i7xSPKwHvHbUvtBlIlP9doNm5M67vV29Ctjcofy1Onf
p+rnUL2p1iOxvhfi/fYM/T9H5/9m6Er0OqEF8qI1fJzdmW+ODg3lzuSHFvRDodn4qLYCf2UEJn4f
mKR3Q2Q+TrXz8/aPWNzZkH2DTjDuwqv8lRihAFiNaJFuRxQE+H4owl3UpSvhwqLXO7My7/2z82MY
5YTWMHQYMREGRk4CamZ7PqabOGLb2wNaOkbAYKIxHqxqQP1IRzVi+kCzFNe67WS+lj+1du9VEB6D
7Bk6MsLtBGDWbYuL1YJzk9LJncYobKYGPj1rhRd3G4d+HZDm5g6krlRvUNF0kkZ+rjcbXRkCu39o
S9tDnX7ldyyOHOAPkFDPHegyKENzFAjKNnAglYC7H9676tESsSuqbyb/MqxJdCz5D0jt/WtNGrSt
R5kmGPyH5cS7CuQT0cqemc+gHCudG5Ac1FD0UNssMBxRJD7a1ryielfqT3381WpehxqY4b9gs5uZ
U8xZVgjcDXLMYRjtCGD8HNTyJIiNrnBt9Ln0CV+JPJen7l87cuhh6CLpTB37ReFeBVS8WDkCS2ea
QLsHxxmAI5CcXJ422iZtpejwK5Xy1RJbSwAUL1ZwiNribjszIt37yB9ofVWBgqKtXsX0kY3Ppn3X
lm2QmBteBkPzqRDPZvLI9KOlvoLekFQvFQh+WfusDStbZe23zBN+5l7A6aErjOO3iOmYv8alB/E0
1QgaerTJZuWwz+O62pZn45b8S9upep8ksBVF3/L2c0s/Ycu4iv7oJK+1derQ98pOtN6iUl20hX/b
+vJAgS1F2QRFmitCC15MSglap5NRPKn8s521B7Aqew6DUDEx3U5b9W1zlfFquNAGBQ8I1EFRq76c
WjpVUwz+PXRJZX0dOM0QBkAcGm4MZVUvRT+Oa09F59p2nSGbSuK9XbIGMMs6XdnUi0PHjkZxAt3F
gEZc/hBjRCypNWivE8TatZ3YRpB1Vdo0IFa0nTRjV7JVeMKMsrge/G+b0kHClaEZgiAV0Bbqg1HR
wMqmfdKbHlXHjcKFb+bJY5u335xGzby/WOqz8UoTb1PkAfs5gDdH4lomdxvlISWNa8dZ0NOdWr3d
trfoNM7sSWeoLwZVNfGkP+lm+SOHDF2l2j6t1xpBZ699a0ql40NF1KtJh2ujr1K/700QKB8rjppQ
FeGaXrtD1qxJl1RkdBQcpfC0tqM+VZ0KfrpEfdCc7qUfogeROiubdPFVORc7VAM9yIg/5F06tSGB
/CFwpHhSall7LNTq3Um73Zi0L1nKwckIcklUH3i69hKbx3I1s9TWDeR9IOAm4630kmuqkqHzuYza
fRNHG7UvthzgGU7+BriCV/+/puazeuZvy0grmTl32RrZGAhNedamzhdJ/ucYJAf8MzNFIzpOr6pH
+cBjs1ZhJi24m5dHJ39t1jA/i9v+zIa8Q4pRVIh5Ebup5n0Vh++kSo55Z69c+Yve68zMvFHPZ8wI
GfLC8F7ggLyPjOhIFPbR97Puu9J+FtQ5KDFbSZ8uhRkwiaYnHeRagOJd2gzBOCr6Fso9VpN6UClx
2Rqp6ZIFx5yzM4DNQtxZ8lF91SWaMAEDJsUe9ZC1nPba5yWX5DRKEsfz55X86xh/Q8PYbZe3+P2Z
AxSADTwW5Gooh8iVJibg3EFR/hCHzVPBopVwYWl7ARfwrwlpCGh6y4xOA+rbpH5sebnworVZWvJx
5yaulrnkcWd1cNic3bVF+1U0ra+Z6UcNOXdAplcmbdmcOVdbwfsIvsHLXUVyJ62qaMKigMMUXQkB
hfdOCvNoZuFDrGi7P10jpK+BjUNLBaBl+PfSXAFJErBYQxaOAnwMjvTJK0tq+7eNLBQa5iQ5omXD
0JAwl+v6SpxPTjKrXoL1G2Kh39Bl501j4irltu3fVA06CJbt9uzdsdqVK+PabcM0+sdsxHTOrFF0
OUDS8Uk3WQUFTLtHD2laDp7aV8Y2QU/m5FqMrmo8XK8gLOKSArUIAIG6XCoawcXQMBuP8cG0T+Cm
djOtdPW+3hfiUdX/OIsPYzNZO8rDaAuQOxYVzq0qGZToVINk2Utr47HvxNvt5bt2rpc2pENm28rk
WA1uvpQkBwUXO7T4dk2XBmHGtyqvn5pc/HG3J0zilp33CjSZ5A2TG0ZtNwPIZ2q01jt92Lskmu6G
UFvrmr12IKhBzVYAA0YuXC46T2yorLIAg49e/XRGkPiMnQcR2NsTuGwExOEzDaN61ZuiN0yroxZJ
oL7pN3jPv02p6Y2C/Lht5trf4iKaAfyzgAY237wxzy5BbWKNqvI5xNRf0HDhFuNaCmRpIOcW5p1y
ZqHvrZSRmS1lAjEPiMu8Ymi8mBnB7YEsm5lRuzboj69EckOdWf3YoXo3sUOt7AvbHdZo3RYiyXmy
ftuQAhOQhYVqwxG6asaz7nzJm9G3ky2DrmuvPzH+MIDcO21fbg9s6SSdG5VWCLSSWjYZeHQkRhNU
uelG6nuEltNqSlFGFK7N1zjL1qZSWjFS6qLjBBZBarsHKdtDLTK/SIDhuT0ybcnPng9NurdCI9eG
ZIKhKM5dSl/08odT7jT9nyj6PmiDR81PvfmKFkIgA97VNHXNToCte8/GNSawJf979ktktIo56eVQ
QkH+BJzcZ7W3nvWiO1TKsEPP0y5R1vp6V9bUkS4YcKlQII7mPLzzoI1HJOAhJOoyJCjt6Z2kP1fm
ef7c5TPkYt860ps5bkVolhYeeJPzmMYfqo5MtoFNW/3olNBlBdhHihnU/0Prn26bXllh+aoxjdEp
Kx3zag0alLKZyy3uJqFzapz/ctfKKAiaNoAUOxhk3R1z8VRp+95cQUyujWY+OGeujLMEqK0e+xUb
N3RxzWxstTuAHtGdrDVQx7Jj/tfXOJKvmZzBYCbFzAl1cIfp+yi+3F6atS0v+RUaKVbiNLPDzEzb
FTE/FXZ0R/TyKUsqRARrQM3r3PG8CfF4JECcQk9HephUVVKabYKoI0vqTapF7qTl21YAGWM5gUBh
l4NXuv9zElhYBQmADpIJ5N+vAM0pKhrFnLG22JPNwIZOTXcMNXcNBr44m+CuBP3d3CEpw+2KMKmE
qBDx92Cl0z1e+mW4jWzfWrtOF13Hb0NXnorE6pDMRXhm3BHttSpRQQaIMA+PuvkPKZ9vb5I1a5Kj
qq08Sa1iFup0PmXFCNwCwlLjLYyOqvGTp2sEt4s3z9ngJEcVlujkL1W8/sB/vK3pcUhRJErX9IQW
j9aZFWknjkakRpDoxTVuIW33Wg8r/nZt0mb7Z27CTPC2rXWMohmaoKt0F2iSALrzfkaqPdN1P2pQ
R769UGszJ7mmcHRoUUCu+2TZuwhi45mXrylQrw1L8kiWPeZm2WPaTDNt3SrWAhbnfo53IKqmWyjD
fxpMsVIVXnQaYF9CuXrGtMjvoinvQsoyHKuJ6i4pjiHZUOjORJ9YIjaUfa+zL7fncXFvoMQFdmXU
XtECd7l2MQmZ0RaIh9EujjQ2y920MP6cMgZOicAPIvCGUJNcDBoSbgo6OyV4Wq93vgFRensUi7vh
zIA0ipaE3NYS3IX64OxYqwV6a73P/ZG3zSzuiDMz0kavBxYqajmb0QufTnQbitot+ZOWvJpD7Yq1
/qi1YUmbPEnJFLYzX2WtIy/0EvWg9MlD//agFncAMmhgh7ZRoJEf/xETPK4GsDoknQexJka3t7+/
OIiz70s+TlF5MkJPMz511Av7Z+hbrUVCSyNA3mSOHWZuA1lmpI1AROOMBCOI7aBkfqW2K3O0FAid
W5DGUJKsBGsHRRbYFGiOByjCqLaoLZI1dN7StYoWVBUtMNSZcd6Xx3HqKpLwApUPZO3cvusDU/ui
hK07mQa6N/a3V2Z53n4bkyKiEo/wRG9hbKjbrdrtFbomXbhoAfwMaKtF4gXsJ5fDGbJEyRBtAeAz
7UXi4Nm4VhxcsyCtTBVnAHYPVnx6cabPCXm9PUOL645mG3T0AEIE3oLL388IKFZDgExPrVsquxFN
15Y3rJ3yxTVHAhsJFhRNrjLYcWWJQlPBRBU6JEi01KUgSh6nn1ERuvlfNCmhZktRGULSAC1j8nFP
eyFKvYG1yvo5UXJM6JdO+XPJnNkIWurA7zdXTqR1LwEstoYCyZwkeaf7bvz5F8uCHmnky6EEAwGK
y2WpmYFtleLzdm8FCh/8ySTQogUXaL9iacnjAweLCF6fyXzlIL7maUiLCTFAzSB53oPAT7kvyruq
6b2+5gE3/+YZBG0m9GKj/w0Ad2nHdSMVNegygZoufOFma6HgYgoCnQEzbB4MIMj5Xk6dU2aM5WWS
ngw1To8N4Dq+2kDhpo+5gzZLtXg3OajQRtBPfGd1nu1ju27uMEHUZyWnG1SD7W+gyFD9TOnou6jY
tILqWDrREJi3Z9GHGdorXXpVwjvLDiFlr0TRTlehUIZVXst/LF1K50YkP1sOmVJPGaYBx7pOE5ci
rdkbf+Ffz41I/nUkTQzWBhhR3IJuhrW2z8WJwgsMCDO8wq6y9kbhgAE/arCU/ah6RAiAMMyIroRW
Sy7QpCB9mgW8yBVE3RwbM0RxEl2TanJQM8XNRRGkhXAHUni3j/XigEAthY4gFAvBdnS5Nwltw96K
rOQ09NbkK8ZkbtJRGVfS5nS+EuTsEKByc8XDwQGTvYeRETvNFBMNiBxijtaEMDEfiPFYsRiFF1Dy
UpcaxeAmTif8KEaXEFLR6T7OijQwQjxnBjIqARQvtPtKNWO/wmlznYLF92MMir9BsCboRUGfU7OK
HyLeNNuG690dKxwnqJwOxKoDtRrX0iYIfkyjA/5904APM3Mv0vIvsd4Vnmp29J4iP+B1VfThDGZ8
AO+AikthhpmM7ReH299GdUyftTCNggRYnbuR2mnAmemDoCg+QKPuZwJdwc3IE7yR9DT1RNQkuwIS
A5qrNFbh8b7MsPXDwrU6qvpxWEybKH3Nhxc6PZVA1bmcbEH4NW5KCCR5EUt6H3CJWd6zFSAMGr0y
tDxWIsUA8dVtn5jMr9u23hqlYfq11qieIhJlK9AW68Xo7N1MDrdcMbT88+2tI51nE/U5PJnAmgFi
BlTQZCLluiQoYdm8f6jrxCWYzWEKA9P6s9vgP1ZsitwKiPmg6CMdaKwL6dCz0z+IvnaLxvB10IbG
Wu62eec6ZoOrYU17VDp+v0zOBTJUV6F9grbZyzORUyZwLob+oax/DPrJbmo3NsDbtAJzkI7eLzNk
JqsHAhfB2i+Y8PkTXle50dpV/2DO2/2VtWsZ4KUFOjcgXdn2WHem0GFAfY2gmWhuTG1NWEuKo67G
MI/xbAwgihmzbIKJcAe1kVz56U0Qpiq/395pSwuCexldbricwJ8lOalC5ZSVHaxMwlWc7eBye2Ov
zdaiEexl0LIg6oSzuhxKrGZIsCapeFCICBIkCWlouqbzPUtWnKG07gb4L6H962BHg2UBKQBpNFVG
U3AU2CCNGN/QBcZWjuVS+HT2eRllmqGt05oifH6E+xoOzNoQayOqwIh/FPGfbeFfQ6GAj1voKcXD
SY7V26FUwRiEvvLMZqeQhPdZu0ZkLm3i/5jAQYSQFzT7rhocu6QMtc7h6DGewdzF94KbflQ3K2HD
ApYbTuTMjLT6NoSUUdzrYMYOH5OuV91O0fesbzwLfPcGHR+RpgzGdLinDQACalkceZb7Sq8DzZas
3P/LY/7VoAa6T0Sml1sx0tWW9azPTg35YZpfne7Dqj5uH6k1E/NpODu4haGNNRjqM7DgfyNG47H0
OQQh3W0jknf437X7PQ7Jd4cGm8q+gZGous+yR9FtCOoMiV9oK0WTtdFIq5eBgDPSa0yYZY6uAx2E
YW7wXQmVJAfxv6NB1+Ack6G9RXKn7RSXU1a06OYn9oFrxCXIqsRkX0J96/a8zR5Ajpao9duS5FUV
W21iVsJS35mqV/QW9wCPDTeVkZp+Y+WFT8rOCcIqKz11RL3ytvklBwXw2HzaDPB2yIjCrsymLhXI
uU7gNNWbHCpzayNc2hnnJqQFK20nb0MnTKD9pfq2rb3qmRNM+ejXUb6pVhV1Fp9g8CCzcPFMYPkL
1X623TOOkfKMAxPX9ppPhsFwB7MjB4GgdN9mg3akmUM8LRqHgCi6c6d1avSpreH10Mc99PcMb7CN
USfZYYjzesvDzFjxpUt7GFAnG+lAlJKuInFmmeBUDJvk5CTzI7T0HYDna/IXxdJfVw84ZWct7/lX
nE9EwarEbJBVmzg6LV17QKIFOCA10PD+O9p2Ya1spoXrCBByvC3B9YOEt3xqphraf8zOQelZFLnL
kuKg8fiBFdZucJQXpvjlxILb+1e/xm+DXw3RKbjCwAEC/rPLQTIDxL+OCAeA+6ApmA53GbI7LU83
Ir0X0T3g666e3LXRl9ppXFL/05u9F6uHqvlBjU8IQZANstFpHj9qdA3Xc+1E8PiBSBESG3Nu46pW
WDPgLBxnfOh5irbMEPf/tGfkIxzMlTDj+ohhwhGg4RmJbNoV9c5Q26mimOr4UMXPff69zt8zMKHn
Wuqr2rfbE369dS9MWVKCw1RBFmyP0/jAde6lVe4a5dxUu1Z/uvZLOB9om0deEIQqwJ1eLquWKXoE
eZHpITc2CZ6JKwdw8fOI/kDTi/rqVU6wykZjHIH0f2hCQFFAF9aPn27P07VfxwBAyTD3RWrINkmR
XwYVQCTT8bruhkcT60/0vTK+NfShF485CuRlpfm3LS6O6bdFmdCumoDJqNJkegC80Haeo1VQ4cJ+
BnsU6G0QN6P3TsapidjKoipBO0TKGw+qIsWouBp/VJrX2wORcVG/Xhpg8gYjAIyAFkBafJvTpk41
APqKdtdCOQfYErHrIehKsjuwXQzO6xhub9uUJu/KpHRJxUqVV0ZYiofx3iiDvtj9d5+XdkNvgm1W
p3hwtOETnx6hz3P7+2B2MS4Dif+MgJrGTG1JIbY7//2Zt1eVMLS4ovCHxOpOqcDFUo3kMWGcuWpu
HbJGPdDRCr02SvcQfPbyYlfwXc5zEA28MDBVV+2jnm47dqeQxAUsLbCR0rAVY0dzZF2sbdfl2MI/
OfSuuNq4AE2VbtTrm6o0PFw12zQJXWuku8aoAotbD5oOvoNQdQdd8/PpqOuHht11xpOBhkkSHki5
JzWo5/LupUGKKESApScHHfn53kKvSNb5lsb3naD+mEd+N43bMRQbrv5IYM+ON5MeGMNbIu6Ine0S
6rEp9/TyNDT8hQ9IuwjuquIVF/jO0Uu/042dAqXZMe23Oo9BHsQR9b/YnePqjuK1tfDsctORR3DH
+LpVuJo9evGUH3N6VxjPTQFx4eIEWcBk3An2NhDuE+OJTpYLvtjY8Ev6GCb/DKE4xfb0Juxi2zfA
Tac1kL6ftVHznLF/I1Py0CU7SAscZo5EVpue0qDZvAoS66WufnAbrEZtvteYT9sYHegeCx9L/lZm
9znRXNJa7lSpEHjUt0obBSJ9ndrS660NL54tDcQpH0YYuYUZHoqUfDfi+CkfN2YfBkBNoX3tW5zu
cF7ZRP3OUdGX+2TjBDs523IzdMP0pRtfRn0fsn3fHWl5HLV7EimfkLDbhOa44QDv5YcYPcQKywKA
iV1mH6boLsZy6TCia+G2KkevqaudhndTU+0UunWaT8kIZhzyg6hBoX2tpy9WFAV1+XPMnrpsF42A
ofKAmVtqvDbDgAoNeqD0gBYc//vYtP+o+SYUu3HY1/a+qsrdzK4m9O4QCzxlIAbE63ajl7bLFCV2
0bvnEiwdNDG9KdvG0AdqOuAa3632W0S2hvKgj4bHs/eq66CzyLYh86P/Iey6lmTFtewXEYHwvOLT
V5qyL0S5I0DCSCBAfP2smrc7MRH3oSK6T3flyUxk9l57Gc5j7vLEM/ZD+DSMouhsFbtjmThLt6Nj
W/gDGNTeXDD8iPmfDk9BsMQkeGhHxoAMY116CXLpUthVu2thuU+IIKEsgCZTXhs8UQF3BrKcfK/J
us1NqjDXq0Z4RJ/QihUc9wOpp3TxrKwBq7Vr8pBcGL8LtYdnM3TyZe0liHGIBly4hrkbocLDt9/C
f7K5aNgHL8uud2+r/TyALhRe29LIDdJntD2u6h34frwMT4b5aMXRNZK6udvTv25TuVd5x7UbYuld
e/fU1ulQX2DCrsz9MhUDsaO5ApFyfWfNq4s0mkbXp0G4Ccpqz4W73ZtRwY5ketYoAcouSGQwZqCm
zPa7bcpcyTraFGSEnlFMgRET9Q7JEkiYOcCfSDQP3ZnR3CQ9k+BuZU37OkEAwljWlvAP9Vw4wC6H
KhBRM+UzE4lBrVwY/BJCAbmWmUVEWk3Ijh6evJGDxt/FTTcm5frj2bDyRgQh87KV/BqtmbYCNu8O
j13AqT5cHZoxjJHeAddlHXWKudEIdigS3HJ7wEHgs98KlHmr9eLNuK7ms9PVsQzZGHMbsPW6I34x
iUsJNn3Fjx3wAisoY+raRzt4tL7M7Aq+nYeq5blQw6633xnzcumTYzPh/IWm0EajT8Ar3wXGTrDC
of+m5nOCar1yVUJCHivuxaIsD04ATHd+4WvmSbgh4UoXYbG2H3NzXYIhdtzTqC4SiWjLSp/9ReNd
eDt7WPPB9fa9bnZwid+HpbvjYFJUI4xtJ7adYcl5DkrEiiMk/XdEn4k5SmpNE05I/h70YWw2uGRH
ZCXL6xDgwKTIS/a7dA1JJgmIM7ATHEsX0DjJvS2HyfjOxlc/supqrulIMlKue29z4jn8i5sczyGe
wVjVUKxzKBEewFxjKwBhdGtisX20s9jbnf/e8IDHNdq1DXkQrrllfj8eJ6tPJ1AWaQByFeI3bXZe
6y9qXJgvYs+b41ZviSSvTjVeZ2d9mesfuw1u9uzsDdllmh+Mzc7dros23DhQtGMiIfZl4B1d5PF1
UJyx9lMqse8qkRtcw6+seap0VbDNOtUGTxwukzbskpZ5O12elno+A+yP6EwTXs0p6ffUDDDkGyJ7
ZfiEn75zKtmJjo9lbmJLYAQ25DWogjbjR0KwVyf/2aMzw6Po0kU1O5N7uBebbASATwwbXWgDWpxN
xnu5+Y9y9V0YC2wmDHLKvfTpUQseN8tOGXvbx/4DVtYN+/GvgTRjZ4K1hC/OyuWfI+0jZ5SXlXtJ
X2G+6vGIed6bYdytobxarXiC1BhGFFBsu23sh3XeBO2F0uVeLrDfcoIYiuDIIThBFSvxDKiOg7aN
m/m9d88djM5cBRENeVs8HLNWViKoBsPjVHvq2e/lPvT7vdsE0aSeTGOOfCbfXcx8nJ7uG4VrdrMz
t2eJIfG4jJhuxaIfa4g1wWRM9aWen8wh21YWT7CzbnyZb3YAv57dON/tWTzbix2PoNTUoZXpzUhn
XJ9tm1btQwUPc/wYQnYgcGYw1iAa1hGJyHDyN+rUXu4U2Z2u+bQw67o0PJVszVsjTCbC9iEfcqOa
dpbBo7plhVe5R6/5tOQQd7xHszDf3NFaY9kGBQ+253Jwg9RcnZ9uW34wi3LFlW7HlT8PK25cWBJD
SfXmL+GcYND9GFl33MYfPfZRU1/rReHQ/CDYTuTfOF1b5EWsvR+73WHxzht9nZvjvBZjC5sCjprG
1JHRwd2xJkdRd0mH22CYwni1+NE3l2QdnL2yEVNs/RMu3YneSmw/R4RD1Z2xT5emMNceTLsjjrvU
RMSCLV457HKFqiKHkqw3nMgvt0iLEk8fx6MPAYctIx3sSnNIPfvu009dO7BquPP5rfRShTWgAwZi
k4F6BnhD3AV1bkgv074uOo2pXK0OLZ0TIwiOdUvSRqg+9kschI2PECoJz3XYBq0zNNDOdgpqf8tK
PhGssaHcu466ra1A/Y/I6brQG7u5WzYHSyL8mwQDcvKezOrWTzfL2S3rvRKPBs/cegTzsxMWiuRi
/d2wd/IQmlwIelPu61egw3ANte9SWLu+qnddsKVqUbG9Gnu0N/HIw5dtHtNtK4Q44olFBsUXUvnv
s7/GDZxrmPibV5awudxeB0qOVui+t6b5Vbp8SjgSYKJNzAen7BOyPpX9x9ScZnt94UFG/Fs38Tik
JY6PkOyhx499te2hEHrBifkbCHbanH+z89ljBqyJn7XTsV3DOLRlQsT3DFNKq+u7yJF/VIKj3nBv
VzW68Muy6tR1n6VFskG9GvaZEUSAd/I8O1O6ef/8YIrGMExCHkRNlTFfo+ram9WaIbYBXgoX3ZyJ
z3FOyhzmdWiJn1lZz1E/sqzrjS5aJ7Un4bz3ZqBJI60zl3zbjZ3MNo14cIM+MYHD8H6yf5vlFNgH
PV183DiAnhHr4kQ05JGqvN2G3VmDalyhotik9+MYZhwEJ7d+/7uSTGhe3I1HfU/2xGRQL5zsBt1K
1T+bAs72azc9N42FlIQp8skDuRNiBLLSGogOGi5rUEVsxbHbIwl1voL9mymc4R7siRq8y3Ce0hCL
ffXD09bD2NB6MetmX873P91VSTE40zyyWyidjTInOsxsN3eGJtK2FVVyxXD+S5e3EGXATOEtiZqD
upm022wzAzgnkFgAq7UwRUCTcjeW39kaE9Pf1SCXdjnTP9aaKOfSldhXAl7zRN0FtyKn2xHx4jfP
y4Dy3biDNAHj+rTEIC/c8tIs5DiJtAdTO9NNZ6E3We7a4Idy01nXGQWBKxzGUI+p+mGwwOHwToQK
BLzDXIAYwaZP1RbmeHPZr1WJuFpQth5t6NW9FYTH6p8gl1DUHEeJGXWV+cQ5TSpyXlsrmSYZzaa8
Ndt2Cc0PDO8jq3pdaonjvom6Bfm9YG2NmiYwGo5JO736w6Ee7oiX9Ih/3CBvnMsTh5UF7DFRDngx
lPoxFlICC22X1rjBf4YmtasvKtYUPNmiGqrUtXbBWujyoyUzSrNct++LyBAZjML9i4cu5CV4zGFR
1ydT/4S0zU0fxNpAVrHB6t06gkFkng3YyiHnMFkhewygwl78Nq6N+dxsRhNBkpkYE24TpN81okoW
VaBzxOv3hQf8pHdhHUrtOiPtTVZfpDsy/lg3hIxisXrli1Iz8E0ZjSyMOh9kpRoUBdM+BFPmDDDL
7Nl1AdfcWL8m97fCHmnxlengsawt6DbfGgq/sd/P0wLmys0LqgLYbO7Uf6XsnRhhHGDmP7HbRNDW
+P9K+j3g922rTRYbgXMD3/n1y+hgxlKalw03E2dP69YnokVkpHBSL0TZPFQq5svzX4/naYjRccc8
l1WZ0rI/sJLmiwa5S50wG4h79dLTf3Yzxh5HRc2e3ArhN1uYi+HP2OhZrz1aVDTEFmZy780Somvs
DnNjxgNsy+YxAZY698+1D/ame+JrsHMWuwDzFSv3WPNzKWHn8dcNqZSJJeLdkAr6wz0fZursqQQx
o5Xyw0XUmWfXMaFdUra/DjKaandGM0riTqJwt8Yo8A8aJts+f6ajinxYZ22Oi0tOnAkOuWHFBtyA
I7Alapcqh7dQ2o/1mVtbNmgznzZx6KcJBava41CMaIl6Umx5yJt0hcdppUHxsc9kOocji0kdRI6F
InaxIwPXwsJYavpqx8pySojbQb57LWt2dZ2Xzc9QJWx4uNiKGIuPO1xk4Jej4MIJblO3aFifgOuI
e2s+Tgq+vAS+/muQMm0XW8givQwY3+oERWIi23fEcO/cbnxyu+O8oOECd8qobaid3hl1ioYaUcXk
01Ajs83+bqc6mQXOqhb7XlzN6tAP13K8jyEYM8fGPMpxH5r7EuUg8l7wrTWAffxoQL+HfC/kslqZ
gsmK5dHUJPSTGeGTNba4sTach1QkM73CHg3kgsKb/R1H5GGp0Z1+l0NwtVACi2Y4NLCKQRbQgZIw
30QDgMfeL0J+4PMA6eH70jZ3lSc/0Yu+mbDjxvn9Nqx4H5C0sINAs2EJumvEcJHudVvPo7D2W0u/
qn46zNUat0OdbMD+/P5k4hxGkY4QK7ewqJ8HQ/2Xd5KSKQB/aAHqg6Xnd3MCslWkgjdvNlGnstxi
XxTRE8Z3Fda4HPTnCP4vHHUfCHWI5cSzdix/XXvMfUPfgxWQLTaigwz5FeqKhTy7QR9NuBWwvzr0
MZtgqcDPoKus7yBBXUSBiMOkm70PSd7m9q4wnop7fXHqwhCHEjRjMf10630oH47b43jZEcMqjLlK
nHFLpTOdg35IZq+OF3NCSUXQiTYQeoALY65b1MzroTWhBdpkZPgUVbWLrUjP27jGC3iG1h+C1hYU
bAkYHydLPUboApKq7E4UInfSfpf6JPXO8C4cgFTLbwFSORhdI3/e21D5QwN/MGo3paK7jBhXmOYI
3WtdR3JzPqRBD0ybSdVZyeDv3NlF09ActyF8XqWZwYciW3GWehohP4GTrIqnA+5QNTz186UMD8P2
ig8BjGpLCDFOZQc3Ppj9MqhOodR4GsW+AhuzNgHfDDARRI/uOXHXX5S7AStYcqd98TG0Nv8+5HB3
LS+1PfToCleIvWTCs8/GOMUmWqChZUervysuc8P8R5RIcL9Wf507wEgi6clRBw5/OkiuI9N5zMNt
rKq4RKMwukCxHJELbCgb72Y1SKpG+EhPcGetScZMnYM3knaBF43jcvZ1k7mtOqB03Wu43nnDTSge
o8mMgfQUfrgeJygy5s3D/Bb5nSiZ2gowCrcyg6ududHkr1BZN29vhFviDkYit1+xBl9tIFI/FN/S
DvF00HG1DzrsjREQ3W7ozWgI21uLvsPB46r913IB+KIAEZbzpq8KUbW3YZUS/YttX8MGMqHR32y0
lAZKvK3nOyyMNh0WZuYN8xYTi8E0b7ahgPLpAb7qgdBIA5nd0slWBNu/6XYbT1NpoLdEMi2t8Hvj
uR4DrPgw5yYF7668bUqHicKuXBf1W3vWzrMW2EfozKq3pzGYYtsYY9lcBv2Q43flAwQyCgAkzcjP
egXGk8uKPGlvilUnn8YmCzclYjjow0EShmPhcrM3KKRrFlf6rTR/eFMEegIqIjPlWnkANEE2shjC
6tTUZVSv57b3MsTUxcY45wEzC65UrNprM/SxU/K97A4bYXgAYBN4zMpMZFM31XT0Kxxm23gepieD
GrFlGQBPxAJ/aqBQffNed4gTaNsuJxN7tsz26rQeA7CzZjUxdkxIKPW+6wDb0ugQN/gsyzLRQXjx
/ipJgUxI6AHq4NlR36a+0PJkNO82jgWrcDiLanE22UlYBxXklaIHAhmMUbjjVfuoyV20QkETUdVH
fDhwebDC6uDpMyb4IsAac5vnGYezdsEh3E4crOoOEHddH6n6cDWLmTrY2wnFattkJnn41V74RWfh
Px80x1IywPcegLa/8u3UoaycgucuPEj096aL9ITb2oVRgFqkAiDn8AVu51iMdr6UBzxSipH5MqIh
ocI9KNJFTALMUe6LAj7m1DgdrA3tRTG3YsfHB/yAcD3epNvgD3HHTl8lOdgAUtDgSFQhYWS7xeDk
KzkZ4TVsddSL59lxs9Ezkko/ZhNfvFGMWiMGBJLCrk+YlIWeqhiDqmTTqPcWfCUbKww1Zi17k0HS
hXlpH7mbTnpfr8/9nxgc7fVkHmBYuqgtUl6L68JLVuvsb8BiR/RaS18e9DoUU//PbdYUcrsEGViF
h6x2E8BC6d9mXkeB2vdIypzrm79gzuzFodfEar5bJo0HNFG4/zIOqLJrSOIMD+UcS/+xzTrRVAP1
G2Okh6YCJiRB2MfeylMApCfWDpFGZQpP6WLAtSM9GH6bqD9opGw/qvoeaQy/o8A4Q24JIKUE2yus
bhz+Rk6zZ3A2V/alkxeOfrLfjNyqSWJX/2ZO4OYHhFcMwA/qncv81MGRsY4CB9UhgOjZ3s31uBfs
GIqd11xEcwSEWYUpH9qcTbea9jtePtWqSew/HBbOeKYv4bOKUkIBaRrPuEAitqC+akRkiAnJAAlX
Byv4JhDcU/7eTV6Fiomno1emswFvzbwhj4GUWN82EAgnMow+C5rn0EVDWN8GBmv4xa6TSt0dX3z7
cNS21sJBfc+mV96TaF7K3LQ+1nV7oY13rEXwl0ew4QYbfiYFrl/3Psoxbb332njz3RlQ7afNlocM
sSpdlGwI3jEUuHS5bfoJwVip0X0y4bKTeiukP+TDYgKl8FDLFr29B0Z+8JYgG4z3GWzjgdKcbGPC
+1NV47jZ1ghs0AS862iq3LgaF3wqnrbl+tVbx7EOT71WCd/uHjuu07mq8hYshAYbfERUHAzw5nBH
cXn5wFmNOa1LEbejk/mVicYHgFb46fMtl43zYPZhsLMKeZ/TSOAle6x8IxJoeZnHDraByOI+7xc/
se18MBTKHXAe7eFJBvjulrvFpX3c/AqVLvQBw6dsKMMftvURuVqYCpB22SuiKiCfY7mrTWnRCB3q
EGNEv5qR7H3vsPgdOulqHU9lOM9vHYaCI66FKzc+fG0WVfvlqmM5o4Vq5i9KrdRau6M5eSiNj5B8
iNaPLFRFwgV8dGcDKkBcNl4QuShygW7Y2ArB0RVDFAwkHjBv+tMvaKdCPJY+sCHFXx+5xnfdGBEj
L9p8XjuUcPPNkGc5mdij7nsI6/WIjKKPaWB/eJYA2LtkHsDplQIM5s211j3Kc8ApKH+o2o/OWZtf
zYbDVv1CK1rjW1K/U0dzvzp7C9+V24yDCoXhOEPI7FTJ2Fa/thoSV3+G7ZRQWR3RuqV+jd1YgdSI
5B/BNI6KPprdY99fTG7n5bJmMIaJwLpMLAPNgHlqXfjYGRK7BJRwXhW+PNSS3+tKpCz8qLcvdytK
86aZvg/CznSI6Ye9NzCu2RqC+KgV/Ekdt8aJNHZKqL/rdJ1NjopGLY/UQeknozDguXQX6F4xStWv
lAEq22kCNG9iqQZLGeWNPYQxx8paMY9smz6zwp9wg+Gs1Z88jInL+hCKW63gjuLTpIOiajXsHQgu
aWfXd7+rMCkFQNSyn9makqr66NqLx1ERdM/2CgDHfyDHAmrP2B6fRmok0/ZFehHT0ozRTSEH4hN6
TDDqI8WdzJpusr9BiBiZxjUs8xLbsQPuWM1esvldMeFk+4MlZAiBaokHM6FM07irzD3Dgh3WfWs9
lS3PTENiYrcHPR+KOWwpwF/h9FO7xZ/OKcQCCpp3Fjix2++WHg1F/9zL38nrURBiaxL1jDvcWby4
4QmMXjHDQj47uu/675gA8clw+tQC2CUkxdztFWPLacK+LNu4Rw6fdPB8+lfVoSiUyLHqkLlNg2Qx
lxjxOnFdNTemLB0tgOsIYI3AAVZXzu+kvksQfKelAEUjweQGeZXKii2F3tNBYznPduTLNREmeQ3d
b1e/IfUvEliXEutUpxWrYwjS0n4j3wYoz0v7LrAD9Prb4qpBWknsAV5z+T60fwIFtuN864JPvuhk
KqERApJbogBKoOGgzls5y8iy0T0dGlyZPSj6NUqEDfi0OW8FX1WyLQO+hG4nSdpONnr6ItiqZJgw
ygZTebKrfOr/+jg7U+0HH8+d8Ymu1dwOQ9BF/oqCaZ2Pm0uzegVWUgG118bNDLsrYJpUWmej2cng
yjHX0QtOzSoOgTphKDG8YAY7ebcRkbem89yjHuIyEvg3f/qYLZFqPmCSfjYULfxS73v1VElMhOWn
IQu6/vp4VI13GtmFIhTZtTq8ypjZyxf8hP0okLiiBCksmE/ZXVGxc4l5yJ8JiQzLWKxVZKivkP+6
mJuA5gxriDviT/c04KlYTyjAork/hQBXZed9qXr71Vu/axdwJ/TB4M8EY8fZOQ7hXWEdEUZyn6t3
tzNQmjpZqwBQbWc+ZXV3gDqua9GONTJxml2NVh3AqMUyTrFsHBQcmhQ1Vj3hMratIZGYLgr8tI62
AK5eRpMe1PyioYAZ4ZZDeRPT6n0QVdTjtobbiVHnrgRSvbF46/7eNNIotJNvYflcEbwwpSPQiiGp
g0vjXieAJX8rMDAMeBCeAq8I1IcCcO93Rj6iywcoBGC1KCnKu+orJD8z/Ye3EDgnn98dB2CghlJM
QpnZbT76EflQWOG8eQIFoQB0HDerTJbKwUn8p7ZRA4q0KumsOekxUAQ6XQmUC/a+a3fekIB35f8N
1ZcDTBnxiTCDMn6I90ZUQUeMdU29n4GnLFuLjfOm8BknMiSOeCVyjJxBZHSqipqJa03JV6lWMCiQ
EVuKt3Y5uJgXK1Oko6owFT57eu9NB+joYiqy2kB/PlMA9zhe3X0I7cKQEfvaD5kKM697L0X/v58C
M6l8CHFGWfDVru5EPmT1M/81h93T2jDsLPVuBCmpX23bS7zljdpF3TkfHSKBhcItmak+RIw5DNDm
B7RpkdN8WC7AXZDlJl2fcbntDAjvqhCsxwrvf+xuJS3BRnEjYc4QHKHSp5+O/g63X9t7WsTZHi+z
+KVzaquTo6F5MjH3uhn+o9J3rz5QZw/cOhssIHHLmpazl2EdREG3RFIgxOqrVtdFhLizSTYZ5sef
+xe0Uwm1USsDOQHe3YX3si86VrGoapZvA5N4MjyhQfz7KueAXgfwCcIaJcN1DL8DBIjWiJ33SOGr
BSMCldlAGLr2y1+suAU8IBRggoCkjKEuJgdspwY1iT+IGLTmVMJqyRu6WNBP1R8JUERzGjLfH4Ay
zFFQdocArBMpS2CFZQ7KROIiCNiwxtSV/yAji3xlP4IFtxFxcPPft6HBr8sAE0n1YnVmG2/ufCq9
i+EWbkVPC6kT9JwGYmOZmIbIk09i2qK6aUAdWiPpX/jgRwvs4cEoxgOp8H6uhsLGDb9VUMCfEIXU
tRR1PLuk6MyDHxyIbvPBfmrLv+MEI8Pwh5mPTX8NuKSMskw1ykgkIkaB6KPeNw/NPJ9Yc5xQ484k
wM33rw5AbkTYweTUKeRpuSzHuO6eiZpuLvc/VzaiFjBAM0EbU697e7437bQjuArw2guqiMffP7f+
Zw0+fynPI0by7I3gk4DNHUCVVs3vOoA7Nv7axbrb/hizYYfGxceQCAXkiBoUyZBRCSDQrq8ryhve
7yt/APkAKiJAyWT8regLk9NuDMW5Wki0OJfQuTTyMYQvvnhdW7zlAJ27vrsz7PFoHfUdJo12Mcr7
hJGpiTnEivkqWtCO//jIOvM7/szmOfen/r71r81o7E20eArjIR+4kN3DHUuaNw/Y24SBDWBzCxQf
a0QvbYX/HICzZJlwH+uIW9aV6OUK25CYToE+bZ1flE5zkFARtgzo/bbeJvyP9eZErqDxNNrdYUBZ
IRp5pyMISNYGHi5cuMAVvoNomBjmiD1EMawwwxxFYzRiIOEv7NYH1skA9rk+rf7FcZrYbYbXafb2
ZIYeeC7jnugzq84IBDLmop5uqL1CkEz8eLQTiGFRQKLkDa8Lua3YHk2JjnmGei74cILPPy4F5IjM
+kUKIVgzGwhEUwb1UBW7yohmG4N0MPpWjJK8cy0PIKjHpffp9t9rO0U9T8rhVo9HV2nI8o4Ck6C5
eRl8DSgVuw/jEoMc+eimpnBcnM12rpuqGEcY9PXVIlEYW1nQN1mN3nkWsGt0kmZDxPLRt44DfxLg
9SzPw3gO8ZtBg/IEhpVyvM30hsh3f/h2vS8PmFj96tSvAMdY/ygFBkX/ePMLvFp1T3Nw7wEod9li
tKmH0TkxHxTIm+ymOoYAHa03TRz/2atf+y1H1dXTtASrAhcxxZUoxhQTR8sE+0B+9QSfbjiVtQRv
78ng3638ZOy+6itkrSu9KbSa5hSC94xmHbWaa7LMZRd4qaY2KAqLM14pvzhWH3XIbRp2CxrGvhkP
EiefKVOPX2f1jZ636xWewMOUOncmElnrsQ/+OpbPP6LDWuHGJDzXU67dzwBO3cu1bPbOdHDYgfYN
gC9snuBVceB+NigvyCtlQ/T3Ql73w9qTV1nYqyDhvVfumbf0Jj26s/vmqHQPcoyMDYWzs5SYUVGc
p1+if2HbPRBZ7+1c54Qm0hlupLrb9lMA+v5s4+CHIKusd7DWuYmtLLSJuwd9G3uQqt63/RRTFEmG
z9MZLR1l+Fpbtvda8VyGF1yp/0Vv8P+RduHi8Rey5jsuRGP/SXkdgt4iiHNX5wG1MhAfZf+3oDhE
1eM1/lOfE/4H6fn/EIMJ4Mehx+F28abWSt3F/IK56frsmXqLqnXCBJwBoZtk4B0oXFjwHozqg7JZ
YNBHm6ZoZK0uxGC6MOd+vIuZYNPVzEvX1l2e/AZ6Z3thYG75g5a/rlynpCbMK9ywdW6L7FmMuT0Q
T7NpgSxN6NvDzhrGREIDDOG0R/ayt6x/jvKqttikoy8lr8TNmKWIB+WFWbCUwbHfrO62In8e5Eh/
PrlcUUDNEtwlhJpj/tWbOV/WcU8njlp+oZ7MGVn+jqXR9+D24xle7DCn3c8jTM19rzIiuVCIrIPe
7rbIEaWXd+hWTpDSmlmDsxYsQ38p5hWUoRAjjKRGhvLOAEkdBB4Elo0Insu6hZh/HVoNEqFVwsBm
A6LAuz73GfgddBqRXVk3ANVBRgeO14JIvDghvWlnbo/EqZE7ui2+Qqu08D34YoFU/9yavq4TLZba
KDYMXjnl/hN4pWI/mvO1MiYnZ1YnTlbfY8rdw/9yAlQDWbWAOP2P9ALjXPcSGD2/GYNVXVwiwQP1
PPojg17k9drMdyc0jIPXB3Zq/g9p59XbOpJu0V9EgDm8KtqygsNxfCHsE5gzi+nXz6Jn7h2bEiSc
HkwD89Bol4osVvhq77VDEi9Ji8q1B18niMJuhnSFsdRfVkEBky7qFBbRzNS1rVJnyY1VxTpEI1us
q4ELBh9XxzJMmIwo41qMCyPjabktioS6hfWWuMjenfzKSm2P3UbegkdGepSAyrkOY8laBIL5tVca
5IURc1Dl1DbHQ8u4zrXCW8EkoyzQJlxFyb64l+tGvGlGIW2SknK+yNgj9lyorGkimTeKKJeBpDXz
PrasjTVEylUHNXnRxbG/7rhBu5FEm82DkV8BT6Wb9WqVoxVl8xyDCptlHGM3yInCH0pZ2Bw6quRP
4Q/GoXDtdpnpZXfVwStfSkZL+VvIPPQW2UZot+ESezyWf4Rha9PUnXk09lc1KnHtl316bVhMHY1n
Rfiz1HaVG7G3KmMHhU48RPxnBYXexDZWbkrAm207F4gZJywv36aAiXhfd6XcKkumgBpRuqphekhv
TfkSbsKaCPjxHIIMIYFj9CXrOHkmdi1oFl4XpV1w6DTffE8MOUGSEnvtTqhRtvRquBBCJ6g91uvw
t/A1e6toub+pmjcoHvN4wEImDTE3WOI112XkZQ08ST2A7Fpk47m90JZV7Hk/+6FBQqa8epGXzqOw
KBeRlHHpwVeBRAy4V9iSpxSKpFoUJZVM0Uk/GqtRt7YZkHniFPW6cMJkDXRquAmEJHHlySnGKzuO
FUWgzJV0CJdxOLDCu3F5JWe6eHIjKvCAOqtrVwuQkyWdvMxT9arsPcphQS73Pwur7pd1WnLJZ8vi
1nUd8yrjrnYVFhzvXC+qqQd1xkovSZmrFOTZAYdLTnc1my2rRjPmmKJd6GSyfji91CLjz1nbJLV9
lRLqyHoZKQc0H8EFx/pkFfp8b/Zo81Yhpo+Ole+rEA4J9tWt4qOfUu/lQblKkra94O8Y/8Z0FSJM
CHoAVQb7iMijcmyOsn7wD2q70JrbyFgOITXGWSgW540kpzw+XxsaO/vFRWIKWQM8Q0NV+RGZtwn3
cQq72Qum508GyFF/CEUdCdEEk02tiVVQDZVfSv6htbObRHdebL1llyZ6amPsk+RCZTJs7xrVXFRK
fAXmfqvk1WMacIo832HtxNeNMZ8Hq49fH5Co7z32NBvZOveFe6Pqo986ELcNd3yBN5eCxr6phFVs
yySulm3eVtiBx3N2GLpbKbBrKs1aSc2z1n2XrawpuKTNkoMgpjxnXvPUH+wnu1XaKdYNK2SxavWY
G4ucya1jzcAOEEcL3WVtGoZeAnimmlcm56wF9JSEa/cwR28jt9yOZ5W/VyPRhbNQzZAUq+z/zz+H
yYv/tA+Re88YM1UVTMXkMZSE0XhwvsTeDx/Tal0iVI6bt+QveYj/aQZf3wjukZUjiyiqQ90wIrGv
kAxacz2XLuwJJ6/z3w2YOO+w9uG+m+KN6tblpGHJzT5RWUWvIwdzzD/wihEt+P9NjI/yyzciStNS
QqE0+7raNP1V/dc9GO2CuGf5nwqmYFwnvvz5vJEjOyxNsXfqbJPX1c6s7tPhr/ugyGMqMQ0BkNCn
IMwOBp6S1l3HHfcmDFb2sDo/nCYTFq+Bv/8ZH03igQ4M/nsnlLaPhNDTbq83LpKWPyL4NfjDxtUb
1q/4gpvzZGMWk4kDY5OIhfHff3litq9Lgewl3d5R0uuk3zngSnsSu2RgOPKlMIfJdP/ZM0KREbE4
RGZpxvTQARTKgYLS7733HG+cfeHBKRND8+ffNwAL4xwdjXz25O8jik/jqKQMIBCod128IgzsDanY
LegkSim9/BJ6rGONRxG9ffyrt/bvLcgYJ62pY/LzNIkjN9LA1GDrH5o0WDe5uVF1p6LQpD5pRb6h
FnrBTPzJvZmuA7qF8Jo2mQ+m7u2oK5I0lS3/wD6g2+h20V1Ho3nOw3m1TOQyPZS5b1NIRHq08wqp
O7A2SZtYSP6dJnr3wuo3ebf/7v+XnzN59qmV+L7Sm+PqZ261Wn/oOYecf8ST+ek/TQDhggtpYTye
jFVFGKHVRIZ/sBRlbiZISM3HWLMvdORSK5NTa5RVttkpun+Imsee+w+ngoedPZzvyqmnZRCMYaq2
Ce5uSp/sCyfnECSwzivdTEJxQnX+fAuTD/vzYY3QUb42AiX0KRDKGZysCklrPAwowxV74PYinZVc
MYAfWyhpsTzf3Kmzvo1EjIwME9v2dCuQ9NAUgirn3bA23SSBnG1D1fdWfVvWV05KYIafm4xGrYrd
1/NNj2eIyYfg6I6Md5+89RGe8H0Ki/smkm14AXtfFsqVLifiXtEbceemebaR2zjd4ViwVuxM1KWf
G0RenG9/MmA+Zx3T4P/4EC2ogJM1rWg11F2JaPeC+jNJeKX+pqN+Od/IybmNKBVyaVQAiQRxfu+l
TXlexGHW78NSyjnvy928L+WSqmRU69vGGsyXxorzrZkV5a4uh/qH2lZiff5XnBi2DvU+9p2ML4gn
0y/Q7rXWE722z+N4EyTZRlzYSp1qgGVVJYFHY31VJr1UizSKvN6z9ulWMQ5pfAH2cOnPj6/yy2qX
cIMQVJpk7utmE8fw5i68pclQGD865+vPnwyFrNFjBTCytVfzVdr8kpw/1aUPTR2H83S4OxbfNNMH
rKdpjq3D5qOTk4A+iICidIlkWszVobTCOVM99d0+QoEhctNaUwProwXXTVgI85RLPcltillVevc2
pReinjRMc2q1T+oYObmM2s3JvPZZ+J67ZqolHTfzImyWaLiWMUfFC1PUybfxpSeTp+VihokRsZp7
y7qPrsvy7142H6QMrpg5SYbvATFm8rL70LEMyRAKFJVoSQl5G4fpr/Pfw+R9j00QCcTOnwHLltMY
39WX8dRr3Co4fcL7JimaK6NEPOWppM1LtbhEdpg8rLEpaA7Aym2F/ET2tt+bItRQatN4aPaR4TnJ
LPZ18RFI1AT/ukdMpiD9DIeE3KPNrUYxyLaTijMAh7MkC1BSPRuZvjjfyvhmv4zhz84w52okv/GZ
H500gqK3YyPt273bactYe8xlY9nFNzXSnn/Q0Bf44mSIKWXttvJQt/ukhOrm1WmztA0/vtLS6FXx
tOxCv47HA/UFxVKoZpCZx77s+0vixBsPqSHE3irbH7YT7UWbhPgPi+vz3ToeDN/a0SYkGdbaCDNQ
K/ZaY/+W+/K5CKV/0hVVBq/FyspedTLVR0pBzLNRiL03vNWavWLLsmjD8kL+2fFAoCMU7xjbbIdI
Y/z+wLzKriTFzsU+0vobK+LahlJzstCR7cZddSHBYIq3Ytgx4Exu0VmtHW4+JjOC67gIvqyu2puR
Xi2LEXIq42/n0s+zbpxW7ZbCxAccHeyqdtbWoKf71K3it6AL2NMH/sDVIwTVqsYGmFeBdOGtTjYy
Rz9vMlizSsPz1jXVvkeM4vTpO5oNbEjpZiD/Ts8hivTGPpS9CzXaU+8AvD6Dhng/FWbb93dgKY0S
92Vf7UUUojDh0atFs+xac5dzvD0/cD/x2t+/fEUhrZByEZAalrHJNJa2WpSYOZeVefFjaH+PUlIN
2fWth1ZYZq0xSu4ui1+a++t8w5Pt8Oez/dru+EV9malLVZIcX+CnD3pPRTaqPFhefyuiuFm4Q7DP
pOb5fIPT89l/WuQYSiKzQcFjMrS7aLCRhlbV3isqa9bJTbGNI9gEsYquLulEeBO3kr6hcuty8Wj5
86wNTUp4kj6vUnFp53ZqZmKphXMqw7k54sPWRZzEjT/U+7LFrtlgFcO2c+vl2JTP9/vUaPra0OT4
1AVsk3k29Z6LIgV9sxRLXEz58zpNL8xQ4ys7GkpgxqhUjZXQaSEUMqOl+F5V75vKUJ7QiaD0bjr9
5/n+nHxwHOnBMXN9wub7+8Bx3c7smh5f2zAU+8CJrwczWYnhEprx5GPjPKizuENim64cY7HAdluv
3lvNcO0jnkVWPQ+L7lAx957v0cmmDM3gqARhy57OgkIJWoVEYp6bVuNzyrIbyU1WqVr03E3pFyb4
U3MaFVG4iyQnwgqefO9OGDnJQMrK3koMSEjSrmzT21aD1GKaFX7bpHvsi/ROzS4VM0/1klAXQ6cc
RDlw+kAjxTXqXnWqfRi5c4w6M1WEqzL6Fdjthec5Ofp+fuhUtCxohOq4o5nMnyIqYsuzZbbR6OC4
Bm0AMqH+SyV8BrHhrDNKI+vO9R/Ov8ZTw388bLPvtGTkEZPFLHLCoZUKmo34873R7Dk3fpxvQjk1
+G1qS2MhEkrg9NBZlYhNY1Wr9vrQDEunTYelq3wqNkfZMpXKRQE3a+7bnYlgzdKfPLKWlr1uDQtR
pBpiKguVsw6xIMqF+vffv6nZNhfAOiv6UekSgG+HXA+vRGohy3T9mYfz9PwDOPGMub6EpaZotiZz
ivj+8VcGlqOgoYlGRkr1Wykv5i6eKFl+a0H93kIftlXYxgninW6V52g+Ue01iEqd6qEErNO0T2Hx
pLbN8nzHTrzYb81OPsskacwkMWm2yp8KJK+EcsxC9+l8I6eens43Ab2ZeeZoY2G4aepU45rb9ZDV
09+Kc4mce6EFa7IPFqqrk7Euqn2pbt1ge2m3cuopfemANXn9ZSk5bqDRgQKDRBdibgIfoyoXzqmn
Sjvm12YmY4CyWZJoEs1U+b4PcC1mLmQyYE71E6ZcpG7WvJNHTMBwYa0+2T+VDwhdA6ex6bW5ariS
MGy/2mt50i9Fhg98DEvbQiTO/8GXRNCgMa4DBkvp5FES4xQ7mcJs5TgRJkEdCtQ/6c3XJiaP0ffs
IlXjlseIrqpCdYmQOM/fzo/pE8sKUcP/7cfkw3ErxxWJyR7d6Z69Hp28eaWrj0H0fr6ZE9vVb82M
A//LdrVgPq/zsS8I/wMLJNsc3aNX7cL6wvp86gv62p9xiHxpCKM6tFAZw2bi9jdylaGlvhSJc2qU
fW1ifKRfmuhiIyEVh0dmgt3y0o9AU+ZN8JdBbuMqbFKR5AaWggzNTc6ral1YfoE7dI8fwNgYrc0p
kmvo5fn3cur1A9a3KNtrY7L1ZBgjWnUTM+Cs5MWJc58blr9wK9sBiRAWV5bvaI/n2zv17L62NxnT
wrYK24j4bOzMn4XtH1/7EWNtOt/IicFmobBim8RFvspW5vsLQllpe7aHFjANzepHXZgmoYWZfW2T
Srpo8AnfkTdyCXh86iRosaM2da5S0QlOa2eJUlehMn5JdWPfl0G7FAmTa92sCxPKmyLmkSFWIVsq
EWyz9uf5Lp8Y9uCBFILReJOsT5PRAhY8dYewRpOtEWYGYSdEeXu+iRNDhSb4hxVQJ8NgMlNUriIX
SZGUe19xNnmOrWTItwLLX55fymT4rPdMjkJEWn3ycgEZU7f9/gb1oK2TyAvLvVzl1yVYmyCKbzPP
XEoDQdX2G4xjgH/isc7q1yZOYfs56PutjYMtDEeNJ0G7gB1ko7z3PDhW0W2CS6lE39wDHkh9sRAR
94zRvO2GZYHcWZi7pu1/n39ip14KRTNdY4ngjDgdh3FrRsgDELLbKYjABkMLGPnr822c2KyPhbn/
a8OY7Bgc4hEyswJ6gkQP6esu7Nn4FA9+CXTbSXZBfGF+/TwfHr0aZEdUVCndUnf6/moiASwZTWix
T2yh/oqT1tjXgZPiP6+R6LEFg+OgD0uvQoNeOGAPeg+Pcp42+A6K2ngoUiP5IWnWqO1KGp3KpUSY
WOMo97pa/4ZZbHoztuk4cqw+bi9NDdSW+X3ff7/NsRQxJfPdiYJwYxgZaU4uUrqmd7ZJUa+SPNyW
OpphdC87QNFcshG5dk3hGKfxID94vv9D8zXmXyMYCOlCikrxSbplp9FutTTRV4gkwWFhwbvzUoP8
UomnkJRqsA4KK1uEchXfIas1UMqDdUg7iH4lYN01vM8KApz/u/dwXodGAjgowCMtdU22FGV9ZyTw
CvM29fhpxu/GCOtFV3bqQvZVwnACN0U7ST02YJeyHLrO2EhJH4C5wV1bFvq73FnKsiAUcManZoBb
ax7SoY4OxI7duFG9q5Psp92V4H5T016quSb/TI0Bv7kVVYuc2bmwbPcq95Ul1PiD30W3MgyJ0ODw
WXWFNI8h8MoxmEqvdqRNVdXA1ly12yU9rAMtkulOhnsQthT+yVrc8YPbKyONxMbXnA/Q/yvXQ8ve
E6+AuxtDoRs43pzLGgW/ZA/LJwcFYRZKgN+wJuABsPqhatz+B/nS5syPteDGLvHBe1n7nlr6n6zH
RVToyntiOe1SQ4Q68/Akz1vXf04dqp11z02SHxTjxTECXjnucXyWrkYfweXpwOR2gWY+ECi+Sa0M
Dan6FLYRzPYARmv+Myurg4vcVvWqj7bSQsinHIltA4OPNBoH/RZ86fnP+3jSRfZB8V2TKbhRSpms
z1qoJlbnad1O6R5g86SY8q2b9lJt4XhV/t7KZFVmFVXydnxzKvRW08lWsfYaFNrib/ui0Mzn8kE+
rTLdnZe25w++oTNz6ODzjNGKafqr1BXLWDX/fp/Buk8bnPMd8+h2SXSGypWxCQsqRGVedTNK5TMz
eD3fo1MTPJcJnKW5p0coN9kJNg55HZbHXOje1cbOji/Emxy/fDwICmFBY6nuWAjQp6JVh7CgTAfQ
kk/We6fwarTL85040QoX04gdWYqo103LZ6kJ0I+tCuXywgYdCsRToOrV/3T+pfvR46mXEzEBd2iK
UHAY0wGAMjxKi9gbFQXpn0SJDa5sy00t7G2SSO5MGsG0novg+HwHj7eD422maqJkwh5yJCwKrNrh
6+3lPfyZcIEfTix6hxw1DBY4CDFsgMW+8NkeD4yxSUSHXEIoCLgnq3KMFwGhcizvIfvrj42yvtCj
43f2/e9PpgUKVxwacv5+Qg7XrPTqd7n397gkF3EQXjWKumy8cAnjHWwUhPX0MQpgCkkJjvYXr+nm
+sD2QLcXg2pc1f6TFto//MiaRYYBmjF7dWsSlmtlkUv9LaXVdG4kJpVVWXkcFGPVV+8Op/o+x0SO
W8zHkAhkMu7cZaXptyHTKe6PeSYNt3kDfzqJ2P4WcK+zYqUFPQ4Od1Z4nTaXNfHop/kDLv5Fx8RM
Th7zqA4/HZSuWjy0MM79YFg3OCz8RgaUidW0aOf1SFwt9Vlpx1twE5tSGh22ffOYluZVBOAaGfa8
AiRAMtCM65nN6P7joHBBaaiOs+L3nQQkToNKJTdwbO6OSsEsmqEZtdAF67iH2QWZxSrUjHjvqnis
JcDFnq8q90GXjE/btbWXPEB4JSuieuwlzVmQowUJSqxdcze8tb7IySgM7GjnuGbKf8vlsRBCXhk5
8NbzA+h4fH7+Ys5I5MWjzZyMH0kXmYWu2Nz1NiCcl0s515fWk8n2XSr8qM9k1hM5+xMGa/xfsvx8
vgeXmhh7+PUQriL/j1SaiJy51+0q8Pnthen3eN4YV0Xe7ShSOBbz15HuKhi9up1VsXZEC+G/F/W8
4rIruPA9H0+MNro2Y6y3O6qKdvV7Z3KlE0OdKQ1sI7+842qvhY7gu/g8lZFV6YhtlprStSs07+f5
x0jC3dEoNtFHo7jkvlqmzDD++y8PktyF3u/ZMu6c0FjXvnmlxvamdj+wcPao2jPrVY1uEvtOAXdh
1buoupVt8ER4yTEOkcgHIEVpl50ZQyKIZqoMk9x88NpH23wabcp9e2tqP81UW+VywRYOCWn106o0
EIo5ZqPRlfo7jJu53v2S86fKaVclTiI732uYwlT9R4/rLdYleAoWSA5guv2fsPihGtuwuXKcRye+
b0w8lWMqRbAWVJgzDYBS0S6rtl1Edch28lEaXoKOqVF78b0YhB8ZBaFPi/ceFIUk+Vm2dHCjdte4
sjoHb0uyyOR+hfhpFrsfJARj0/fhTr41mj9jz7hogRgnQqzUvIe67D/UHtA6zI5uv1XM5LH38XYO
kPBKxZx3pFu1GpGCeExht66aolo0rgcZIZ7rRn4Dknily/UCU9G8NBzW92IeCBDGrbR2HYgB8BE8
LOwFMP4m0O/U3r6RnHSf5So8+nDRwgUSubeVQmk5aN3C8hz0icNDO1rZvLa/7ogGgB4Uuti06/vY
wyWVVcue0InElnhUOPfwhv2smmjlxcpAtda/7ofqp+RoSw+t71xKmw9d79/VuCcmwV6GVbjOAVrO
Urddd7n9rAKFmPmw7NsRsCf/AWK6rDvjwURuk8m3FZZ8wKs4A0El6RDIWJKa/KFWsQxChU4H90BR
GgKDj3M46yBjJbV+M9pejcE5BGkz9xzpA3/EVaPB9wj096AuHoTVLXVNeZUlCyhWhC8uXFBYAsrz
nsvNwobpOSR/OtVlEl1b5lvnESjAj7BJgzVePMJ7c2m4sRoZXomfrPuqXVmMjiFg3YvLauX6asCA
LSG3hirQYnMuul9l5bETe0hGTFlngIh9980f/DLgpKhJUvs6y3EwNb8Ak0fNbWu+Vt0H6M4qePLw
roc7s38p1HdoZCAzdsbwqIWEKYQLYWHvioAbtvbSzhuW23IpBw+R8qA02lInLtoNjHkQVhs/GBGN
P6WkBikIyh9Kkty8QuS1hnuUbrH1aIUWiBOgK9WwSPV8Jvs5++wKKIm8SrrqytHapZH/jKoH9Hbz
0FTght1EWbcCsLL1c5VTHW8h7zjzvQJexoGKrcp4wXmsQqQrMKLZyh+vu7KkNy99LY1r3xJbx3d/
6aQvu0gBImtXWo8SXE+C1peFcZ/227h71IwHHZ6Kp6Hw5Owf94eC04xIlDvFdO89O0RLWwb1gpPQ
wbOg4UaDufVKedS5R7wH+U5P5efWK+e2TOAtnB0lJfLFmKUSrpv4uRgOmfpYei+5YC2AQOyTsKIM
P4K0mMOwuQmhLus+SUWNDCKQ9dkEidRA6P4lVfQLnHucgpzObsPy3ge1DsgJSzYYqQfwXxuVuU71
qelJz2WE7pAVTX0HhmraT5HzGgXVQhVLh+ir0nq10g/MO4XsgkW4a12o137AU2V8xXkxi5V6EVXu
rLWuEuyszKwFXvVefla6rWa9ZP0mLHl03SvU0MrcJqqAr/yB43iuJu5KKsjnbiSTrIGUKAXjSnef
BgVwff5GZDp7Dfi7mL4x0S070FOota5c6itDgpPXeDSj1JrpUZ8jE3JutHpluLsMXIwVvanxC8jL
GQnIM1NGII6vQPOsclME4doU7qLkBngIXk1wiaCzIOJ9BO0jAZ2Ivb13W04Js7C7VdO/8f6GeZAp
285U932ZvkRWvVVrU5sVebrKlRs52UeA6wEfrMLALzfdYHEGgCkkW1c9QBarwAg83k+1Nni8EArS
q+hvmrEpfxPpL3H1KADIGhDeDIITIF161gsJDbOklOauc6uLB5eFxyTSryh/SqG1KQAPVflH5N25
/kFqyzeuVhYeIytRhnkWPpgmoS9FvDa7W5kMpJbNbSFvq2GAi3ZpU4EG6XjBVWTUHTK1/dEoOFns
0bjmLspzY2eWFuRTv+lwJ7ZzHYx0PPy0jHtbUjETx0sn+2121261VGHn5P57SpBOxma8oUCVOzsN
vK6vDjc91nrdC5ZyfN2OgSTkYkewqxTE0qnjLhy4UUH9q4MQPXDywUJ3S0F6XcbGIjW23OMt6yb+
PfTuFV/HHMVSACrG8qldOb9FemdCLFduEqQNafCcawTlaBDp4sGHsvIaqvE865JVL+5EswmCRzsF
a8p5wBmJJpk7I40ErsLcrd5NYomcB+rU68LY5+nCkEmDcbWZqT1rBYErVrNW+FRikS2MjIwmCD9q
4IJhKd5D219nvrGsUpDibXHbS2D0On4BrMJ9RkkG5eW6AgZLisADMUOKBSkqKymWRKD6c6jl9mbQ
FRS/YM+gvxMROKu0fN0Aq7AiOAr2da+r5Nts5ODDT27t+lZWf2olozxlX0HQyuA6wFoK4Az3jus+
NQlLaVjfmBLbC/tQgMCxYWhWMLaqbuMDKIKwMsu1W2NoN6HPMAJ0SsZL81siLrd9asqNDuvWqe5B
zQXlk2Yks9ThTZszTXu1oY8UZrm1Sgk0hzKju9e9p2+9NJfXhly/N1G4JmzrR1fVWzZusMTjmau8
NdiwdQ5xQy7NBgn1bvm78J+qbNm7a4C1wnx29BstZWWL4jcZiLaW3BVOAYxIW1ryiwngqL0NNRok
VgR4J/lLMekFRUJkFyZWR92X1VORPavhvdlTkCewpOcaj1a9zj0YDrglfSFL9iKEH5ZxlNfq3Wh+
BApVGYRZEbciRR99eZeh7UykbaU/FT4LAVurVn42wRX6TMRecBDZziUOook/hHhOWFG6kdzuP9fV
rSevdECabBivtLibtXnKo/rptcPcJgrEAd+DsJuFZiRrZgHwLiSed3l+k4EjBH0s3+VM3m54b4d3
jr8ZKo/9AMnrHfxdCl9agqhmLQNdJv9MKYnOkx4N9743nyxnGfqbfDhQb1zI1n2tkwdsrROZw3f0
Zijy0sbObLMolVGGc7q8ClzBnTdbq6bFrg7PL013acl+aKgh3qw0U8xDRczS/qFtmsVgGvhHn1rp
JYMPrh2oxJjFQ+jcysF9rDxHxaMOckNHU+iVT9giCCbfh2QsMM7mCkAkpWBnEz452cGUoJXbsB0s
d+FxqAaoC1wcC7Y617MMBbQ2t/lcEi76DDDFHcdrXoClEU3E7O9CcWWBMXBuA0ExM2NBiQ3c5sfI
jjL8P+cPH8dnOFPh8hzHl4Zm9kjw4sc24qmgMXfGyMlyxygLOTUedVs8nm/oxHFXkW0ETRaCr9GZ
/f2Mk6SZ0lZRY+x0yXlTsuwZUvn5Fj49sd+LAfTlv018aiK+HKPYZcR11QljJzuVvHd11VtlSas+
94RRkZRTY32UCulepCERRckfTbbXabwQIJDc7jcs4Zod3i4TJAGAazD3+N26BUFivVY1S4fq3Kql
hP/emRGwSLeALNwn0YVT6PgUvndhdFahYjUQspJROqkCR32UJU2EEtDtxswf2x/KbVmq9q0GqGfW
Rg7VOS4diGHIo3qTlXV/df4hHr8mW8FqheuY9GH0SeN4+fIM5bLIIwOqxS6iTnibZbK+5H2mf614
QMKKWdPhupvC51RmGaiV3djcYu0Sol7EoUmuQ+0G4Ppf9wU5Ir4+GA6s9VMPdQHnJPf40nZhcden
h0s3pMefDrUJwyL7UZHH5OBJhaVtyDwpZIW7Fqf9ZGJDohDes2wWf5lciw5hrE0gD6BONH6uk/pA
nGWljvmm2XlEgXBIvCJGimgQ8vZIojn/zI5LETZGV3X8h0YVe6x6fn3/xqD3CbLXXeDiMKiC0l2n
eV78SnyneyApoF8qTVe+nm/0xJNEdDgW2RHTYyuc9E9zu0gUlJ53aivBtyTlapkLcKaNhQ3/fFMn
xrdhUmyzP/Wb3J5+75+hlcJ2nLzZDfych8SRuXnTlWFxvhXzVDNIw/mGKbJjIZzMdty7eTZnJt5Y
jyjWACTOxReFF4Vb8wMlF3bxdeDdstrmuyDIi1uhWukP2+zybU1w4VNH5th1PdjBxkWzs8xdbs7S
GrsEoPrw3mkc8rKGTMyhgrG5yAk2cHJEzazEubvrJbCUicbqI+RYXtUi+iM7NRk1aSzmuUOsTGZ6
7VUr+2x2GrDOhpeES0JF1kkjtVexGqIeN7euDtRCUyiq5CRGHfIQ+qfekcWJqUFbRVHCnfHgqwu1
kIxrkXK1boZ6/NwFGvtCowMCV4Set6x1RWx6on+X8PrtdZgW0UFOBRxIgZDiN3Hn/m2WQtOliBXm
9twsq/auDt02vTC0j0aZgrkNX6w9GkOwCYzv7MvQDrW6FRohV2wgNDJPWKONl4E19fyrv9TK+O+/
tKLm+C0HbG4HG4RFhBNhY+m3f90EBjTN4vLf0Uwu1743YTW93McDHbGo1jsJ2RH6U1hemKKPRjCX
XRjduP2i/nos7pciy4edZeMmjl9d8+mSSPXo9mT880gmRqGMiWtm8sl3jiwXfOjhQXWdbmlk5HtF
kjukYPRZtpXBhc78D56aalGZYAdyvBq0ie0NreIGh96Rx0SFee9c+0RDnG/lZL8QD49OIO4Np5pE
E5xT3nlDcEipUwr9Lu2eBLmaUnxhDBxtFBSdjHX0lSbsA7Zvk2GmJ7DF0RxEhzpSwpVZleEqd8x2
Kbf6o+2YBcA+R593TVMRnOMNy/O9PBrkrA3MoA7XrSAeju4umA/UQcZrt9Nr2d3Jri49V52bEtVD
7eR8UyeUrGi5xqsdjRmZC8vJSBlKaF5+E7W7ShLpSiM3bGOoAErr1vZuzA4/OORiDSx9P+wkK6KM
0nIAOv8jTvXXcRTUgGxbDIbs9y8uVhulqYOq3Wle/MCW3mO6zX+nBjzR8w2NnZns/7ix1GSFEg0i
2qlDTiixDxGMPYVP5Sqcgcu3m7s+BACxOt/QiR59a2i8DvkyTRFbKBwXNfiuIy6rdDDt+gmQ8f+x
lclMlRHEZ5GAyRZpuMqk33BeQR/+Lx3Bm/u9I8JoG6KY6Agk7CH8ASu4uLSPPP+scAZ9byJPY+6u
K5qIkuXQrDPpTb4kMzj6nGV23BaKRV68igR0MsjhyNcujq9m1+nDoY2JDByGtY38I/W1eWIUq6F1
76OovzBbnbj0MrkcH+diZSQujT3/MgrsymKGV4N2l8G1yfs/fvNYwJtUu1kN0SEz3v/+XUE0Yuri
cx5lFd+bI8mtcKRYa3btcCeVKuGZSwfN1/lGTj1KDhaahuoUstD0oNmHUmx3ltvszDG507Buyfl8
7froJpLBFQvNecuVem3HrX3hYR5N/bxDGxGgTZwblIyp/tMBVaJ3QTPsuHHmeuowGG8e9P461S5M
EkcNsZHhaGgxHaHh4NA+eYxqkmMZLcLDEG51Z6unj279IvTkHzRjQp7Bx6k4PMnJ4FBcTOiRaUCf
aV4U99Xzw7lLVaNQgwsP7mjSoz+Y1LDOU+pkgZ70J7RsJPYxK3MLEDk0tA2z4FqHlK/p2ppcp/Pj
48TGBqUeMpTRw4+NbDIIRUNF0CwIUOnhP/KdXbixPposxl2mzYaGD/lEnYO8RBE4AUVue0gXhRX9
6OGU+oH2fL4Xn/LbbyvF525W09n+WSp7gMnbgeakZvq/SDuvHbmRpVs/EQF6c1u2fTcltczcELL0
3vPp/486Z++pyiKK6N6auRiMAEali4yMWLEWXJ3PMXKcdn3fjB997WMYP3rth9A8Im+i9EjPZtDn
Dx8yePOv218c5kkwLdyInpx0aqQ04XMemL8pUX7sSVPwHEEW+7qhy/t/jnToRrNVkjtzyHO+26Wy
pK8IVodnrQz2iqQfgTcd4kFGb9Aruk1lGI+xOe30MntQ2z/XjV+OkvQB6UfaWSyD7SnsTHnUEruV
Q2RBXFTdEiQKo5Ub8nI3nlkQUUoZclV6YWIBnA5lhySbPpeWluYrR2xxIH8ht2xK5wIxjICMpwWK
nz8P8N/9Gtrfpu1en6qlgTDzf9MGEMqIcPGudZJyqrLieQBbs81nukr4wfoV536J8AdfT3KMBNUM
+Lt4v2uDGsWVUhUItaBjKatUwYJ97gCfes0i/cGelF0QKrcxqhI9daTrY7yYRSCGIA35Q/PnAhiw
N23EFJXpua6p+NeRVB+g/kn2k0H/83VTFz5RMDVP98nNLEW5r6Q2RWWAyHuE2XfpaO9BcKXqYw4c
47qxizAAY0BbgTiSe2RVhG2ORmcNm28mP2dm0z049jRsba0rbtLBi3Zz+9POrqrhNogRhL9u+eIq
my2rBLu4YhhVxBwa2mlNXjferGYLU0xfGOgGpQ9OEf3My+J43dbS6p3aEqa0LAvNs/pAhhfc2WqR
8svo8yOx/LfrZubPnDnmv0PiWS7ThaJe9HdKhV9pEEpPz7I16Ju0JmESGM1KJLUwbxC20PwMcxJo
TrGDXB8gmhi9UXrWVDQfv8TVk9Z8r6Pg7Rvepk2T+gAU4pquzj/jZBdqZROXbd9IHOqgPaY9KeHS
6jU6lQJtZXUWNjwVV250bk4mTXw4N6o0ZgoY1OeknSut38a52Ox9RMhyU3QrDRQLOwFbpB6gjbCI
BYT9HhumRLs8wwqTuwjUkffaNivnd8XEBZtKGUqG7rXS86x8HH/tlNs2fqvHhRf0ZBSacr44CUzr
hl71zFhy6DMScitnc20I6vn3R0vPM61hlozsG81aaDIlmzR5MyCZUZAnoTmHR74CmvPcij4A4aTn
wHuGtj3AvyjOS9/cjtpHG1Xulhzm9dO5NCiSvxr3hwNLnhiko7FB1tFTKZYiVtKALotjGrWGty4N
GD7CFc4NTwH9gqfDToqJLERfQIq4RZoDP3B9FBfHX/i+sDRawdNQy/j+aMu3sE5/GfvwWBs90oVv
ZE/DJ58PRTtfH22oR08JZlMVwh4b5fX6SC7WQ/i84JTzdlLzSuoK16pQRtjAwlusgesvHPJsglQj
R33GdIhNgXkVD1IKpNpVEErfTom3p+lGes+KwNRgkRPj3SnCR6dBqnPdm4WeI/Pgt/bzMCIz3JQI
QCkr3mtxPDb0BDPjEGdn9qQnTlkZ0EMNVbtwUeqbbtp4hdFocUVOPi9khky5RM7JNPl8Hd/S1AQD
eV/Ft9eXfW0MggcGoQmrisUYsvRg475u/qfP20JSSA6lvkzQ2XVNKNXzDVit699fmqO/JXMDdka6
GYQlUCnKxEHOlpraSvmgSAotrrEv3+oamY3rpi5iM3avppAUYg/zFL/YvfXYDZqv5y6kk8rjNJP6
qHGH0ggP6Y0S0VdrqI3zD41YqryypxdGCYBpzjHDdkb5VFikOo2zKB1gUhlRhE8Qj09u/CBduWUW
XBnhC3WymdMB+kFhu+VW1pKtyTIXIfi4QvzujvZ3msdXxrIwjWdmhLHYsZLwG/LMLcLviNrfJs7R
9pwtCq8p9QbYCVeGtWhPJTSjLvyXYu/8kAbpZGeqFGZuJ6E1OOkAR1AiTLtdRSUtABL39gMFgoM8
AKABCipiDmXU6WZAPgk3bVBCqXfWmK/s+YUjC0TEhHCYzDRMkcJFLaEaYWpBmbuGd/Cl3721kuhf
+75wp0WFHjfZkOeujgS0OvyO14qySwYolzikzajZGyLJZdvA1d7KUuRakCkyS2uZiqXjAiCApMhc
kSG0PF9yINUKafUpcmmHgOpckuhqvrnuDNZMCGugtZleGx54qjpFJ7TtXaUtn+MsW9lMS2YM+Hbp
aualiwMSRkJCQoY0JnYbf+/gnZtjqq+cjzUTwrEPWkcdHJo13aSbimPpI7ySB7ZzE9cI9L590k5H
Ixx9RQoGVSrG2HWM0uUB+KT3j4q9Uo9bcmNgzPDT0E8qUB+cT1nZ2c5UQRXv1tk+0m4m+n2BZ/y4
PpKlHXxqRFiXYuAV7Ttq7I6m8wt84QjmsD++3QY4DDJtqkHyV8zjqMOkZIYSJa5qUH7apt3bv899
Rtmajnxa8sWXayWh6g4DTuFK9VcJdSXDW3u0LszSmQXBkQxVYEPJHhWuA/UMMsBv7tT9eyP/OwIh
Is6qjHK1wghsxbWh+zW6D2X/6/oqLBwPVDCYH95FgFXEJHUImVKa+nbuokI4fivQ7V7ZSssGrPnO
pa50waEWOm0sU7DIXVI+j6NZPVZO+bVw5BWHNe/Is2TIPFfQqv/HzLxWJ7Fq3MmaGsdD7rblD1qF
JhMI5IgKlPYLSPn1KVtcdjB7ZJNIZBFPnJvKuBVzWZkIlEKaAC0b+cCP1y0sDubEgrDwXm7IZV3L
PCQyZJ0mZ6uYz7VPD49CQ0369bqxxQUi5TIzwmgGl+75cCYumZAEd+52bc5YbF/bBGp+WyK3ft3Q
8qj+NSTcKeFQ5gWcrLlbKPK4BVTQbPuyMcEMe/VOgcbvQzr16YrizPLoaKqmmgoARKxzG11cdr7J
vuhn6Nyx9e6Q974+rjUTwg0TlrlSSA0mHDSXzDv/U1SYm3eYoKt5RnqBTRBhjMZgQncIjQF8DB+y
7jcsI2Gxv25i4V6xaEj8rwnhXinoW5VoCCncPJ/ABbsh6C3T/KUVa8iDJUO8uKhxzLR8/Mf5fmvz
IIkt3ctcCYDWxum7l9E2XS0dFPTb1y6ZpbUhVNLn+IJGdPESgG9ETvTRmjka0fFFTTqCiqiO1yqy
a2YElzBMFTpQPC5cSf0V5Wi2lj8NdQUntThvJ0MRnEI65WNZ6TZC2I564wy/Q1D3iQFMk9zS27fC
6aQJvjTEr0Vdzmja+KNefTbGbofu+x546oqhJU8KSYSNk6RkRLHjfCvIagq0SfZzV0XeGIThgxYE
K4dzyQRVHI2HBDR+5OPOTVi+OUY+emGuJ30sxl8ljDnXJ2vNgDBZldJLntYZmZsOu6La+GtztLS1
TgcgHBdjNPUsUPg+b7yNrB5K5GfNcC2UWbRCgZBQjHfdBYVGB40DzFlD6iqDepT056opdr69hidY
nCvokwn2TEe2xaNfe2EIh3OcshgfQuPWe49robT/V1rgr6c8X2wt7WsnrM0UOfljQ2GuDSDfSY6/
rq/40lyhBgwqkrQuRfH5njsJNXKllMoUqDQ5GWdjy94ujmg3iT9dt3LJ901Ew76dcW866T4xPs41
BIsrM8ndITLoXZWMaRtJlbaTB0U6So6aI8lLobqZQbRN78yiuDYtKTl9jEpp0oYwAuRvYhNqrCgK
H6AkUHbXf+LiRIBLp5WcB9wFu3BXKKUHmRNpm/ohRgkQFY9y+P2/2RA8q9kWsqTIUubKqiuVzxU9
sFJxuG5jdjNi7AiO4r/jEHzEBFu5nzq4odop7iy1/2Bp02uuandlVOycpL5PQv+Bjtd35D9Pzc6n
5WQfpYragQ1i+qqviDBUyLyW77EA/Ik3EFwAUKSfW4BKbLKUkuxhGw9/Cfi6Hxka0Ndnb3EXnBgR
htFLTVb0vZe7cYGonUQTWXtXjfL2HVYI4jROHsUOESBhScoMzjBZo/w+gDZrUul65M1y3cocqok7
gRgLsMucKSSHfz5h9CrkUk1Gwi20P472MoWfPLDqQLcbkwrrEK6Ym6fmmjkh5ooQBVLMlrBuGD73
3ZP26/pollYGjw41jUyeThUVxZI2GSTZ04gaTe2+98ND73gvELat4JwWzdhkgQlMwduJ8C0L5Xpa
RqbMzYPGLQvpHuzdg1UMK8+upecDnFjG/FDlmSK63UKhm0ma4tzFj6XNwQkOcnDUim2v7N88baTW
WP6Z5X/2veeboMr9zIOzLnbj5mcS7UvlEFsrK7Owz+byDQ6etiT+Fa4Qh65IUEBS7JrFn967aUxn
60j+totDKCCey3HFDyyEjmfmhBdKP1Q0g41+4pbd64TUcDqZW4SsN4nz4e1TZ898TyAbzEuHI5Vt
60+pE7td+DrAWA6pgqeuVbwXR0M3F71WDtUKcb9paRpMVhWQOPK/GmlxRDQ7qpudkq/V8xY2NlVV
U53bodCs0gXP1lZl1uUtGwHUuWVOCJF9bcqVqH7RBghBmsc0AEfiLe+rZuFPMJW4mUoj704LnuX+
9/VFWZqv+W1PdwUllosMzASVZ1xRgXbR4Jn7gDWklGUE4x1zrSXlb+pDcGgAYkkjGWDKZ+r686Mj
RU03VW2VuF5bDE+WDCVLYRVGuG2oyvyRPWRe/cF8CCdV3jVWVNyipJN/DiCh3flj421Yi+92nKX/
lIZSIide6QjQqJ55sP3Qp1Ux1W+jVEruRxNK6aiGlb2Z1OimravUlahVbkJgYzuvQh26D7PgN8kM
eo/J4WwdvdbuoPItYQg1jOrOkTOHtpkq7TZgQWRlSxElfeyJw2CtKMat59fOTaNH1TaSx2ajNnbw
Wjpq89mHD+Snn+fOTYRIxi16YqjytEl3VPP0e8AS7AnGwkMIu96htNXsZnQyaStbHlSRKBsfYq1X
73ytH/f5pJiHPGykewDTa+1nlx6G/hN8CP11JtrSItevX3paA4yGtLc6QQDx2Sh/oPWpVObGJyJ0
1tRfFs0hUGyRNUZPyhB8Zt1UZmM0AYl8aAg+mWo7AXwKaSKd0lrfKSR7N1VopR80KIFXEuKXJ2ju
tPnXtHq+55zUyxQvjTAdDDcQQYdbU2uVLTxIa3pMl9c1lujvBCRKw+JF5sJPxjiuIz92jfxbNtSb
aVqzsDAW3qrQT4GAYiLFgK0fbG2skL52Q5XWpG7nZOpOX8v0LAzjzIjg1vy5vBZFGEm/I7y5iwhy
rzucxVGQ02dRZmCK6KBl6MCSoi0j19bhPa3il2JMHlW/XbnVFs0AgUBNGKYprurzhTeGNpQas41c
JVK+UA8/hnl2Lw9rfF2L03ViRrg8IxqwptbvIrcKI3fQxi+ZVa9cm0smkJ1RkBohwXMBEwPj39Zh
orIin9X6VQo/Xl+Pxc/T6o1qFJVbKMfOJ8pWuwZhRT7vwRcA51e8pmQAhIpPnDt+DuC8aalBw7cr
YqerqZpaSFhCd5AKixL+s1cfZD/alKPW0zz8T15+tJqXabgfbP9RgbjIfCzHV8n/mo7HSvs0Ka+h
lu87DYGaD2G6r/0ndWY6gE8htMbDID/D7OJBoBd3hzg4Ws5RK4+enu4tXdto7cdk/OXH9V2Rf+XJ
f/CDfyTtxtNh5jgE5Q763LI5FvE3OfkzyXeJBN9htjPzf8Y+2QcBra767zGA5Mn5WYO8nuqGVz3c
WM7wEshfJQ0WMzr36YbfhPl9H+0DE+mX7kMRh5th+mPR1hR5/xj9TwXes0kOD1qJOL2pQVlW29sU
Yr/JsTdRCn9aau45GkdF+aLDYdc6L7l5awa3WfclKaFCrLXbNvU3fWjvBmPf1l8j89lqH9NovJmm
dFc23QbSrzsEAqyoudPGG2X85ANeszppU1UwdHRbM/8w9cZzP3714ocUooWZy0jXn5Hm2ofa9ywJ
9/6g7icp39mKt5Hz6VhW0kFufXkj+z/gZ9hUOuzZoe7tbTuELeObBb0Jnn0ft/ZWgzXJiz7BvWHk
H5Komhm2dvV0aGyFhpdp3xWvFPU3slTsoqywVw784j6eW51BOvACEGMlmB3p4ZX10O3L8RiX2n1V
qmvNm5evjBnoRB1kTgdcZqdRfFXKUcI5Jtpn0wx2iawf+/AhiFCz9tKb6wdzyYPxBgD5ApSXEpzw
PtcGOQUJkUZuY1jPqVE9OWV448T57+tmLsc0h+PwDzlwG9I5JERliZpmtRPP1dzxU9RtG3+TQftz
3cZikIkZFN4dsrkiP2Yd6XESBg23MFTL0uZpkDZFdLxu43L9MTDj8Skag0lTBYefT4mlwbwRu2lR
75/krNq/9fs2dXXq0bQ7WXOwfO4nTRMaV70m3kdHxKTH3PwWddaXt9tg586AHZ7lQPzPbRj50IUd
xDSud/RaoBu31z9/2cQCZT/4HMDa0JaTAxXGAInbVCYKiIoUgdVNHdQh+BPZ3+YV7IN9c+fnw33g
WeVGcgpnm3vpyg9Y2NLYnymswdqCfBUCQTnOKjm12GtACt0Bflq5g40gLddKpPM8CRfOmR0h6iPG
tuMx0Virzt7l0KyZ0208NYei+mBX9qPWfbo+sYvjoowE2lZF1l58sfdtZcGMAewi7TyUuOxtDc+b
lEwr5YpFM5Sr2IhQ11xQgCtx5TQ2RUs3RiIZokdVeeD/rZzVy3PEHqEhlqwyjkcVi2JdIGVh02uR
Ox0ck1zdO8ZA9wrxBr2DJB/nMZ7kNTWjrWNZG8AO1dU/Cgpmm9CKPule9/36kly6HMJxuF1mThRA
HqKdHuEvaGq8yPVotLufOjOCwtIftnIWhofAKQv3ur2lteEV7ZBMBUlOKHU+rrgbPcfpeWjo6jG2
91K3N9/cxszp1UHxUYAhx3mh7GG2tAvmVh6D+Ii5pas63TW+LN0YLcxbbx7NjNzkGFJ4W6iMegOE
IYXGZZpIHxoTwvvM/g4X6bd3mKEySKs5Ho/kwPmk2XUIiCW0Q9cqd5a8s/Knvt7+bybm7X6y3xCw
00o48kK36xUI5ZzpSY3zr0ZJG+l1Qwvnhqzwv2MRNnY1VPAIlhavs/hG1Z6Mt4OJiT1Ovj9v+JOB
KFQEaDvj+1Eow5yXPrHtV5pGl4YwbzFelyjjyo4QCtSGBqFU6vHSyPZptYtWjshlpGHDKEX+T+Md
MxMpn4/A12oehbotvUjNjWred/1HVfksD/eWdri+FAtnEf9C2gxqJ3iUxXJANKJICuVf4A5mdBiD
4bYM5J3eDvvrZpama2ZyIY8CN9JFqtEo48aZ4xo3+JQDvfnxv31dWO8Edh6TZ0UAfmybZw/g369/
fykYYJb+/flCwFQV9ZgYNQbKGLYdTdpL0CrlyfCcyFOwHcLxNZbDF7PvPhaFvTK4SwlZDfXlmdcF
kKqChqywF7Q6UWt4q3w3yCPX6F6K5kcmtZ+VIvmA4ssh0oxj1ih7uHgOk+88KvWbec/Pf8Df2Tk5
Tr0yaXAd8wNQPXMhqHyVO33lRbKwDUk/zOJF+FHVEMGYvqmXfV+pvis7D4P0mFbu6KwcqWUTFi1L
ZKFx1oJ3C2yztBLN9N3QONTp3aTdSd479gl05NxtRI40eom6QmZoxC29cj7V/7Z4KFujuB1Gpbtp
pyr+oIyycoACBbQJ2gqHrnf6B7M33l5GZLugavW3/WCuvJy7jh7e+0oejMBtlJck/apL3x3789vP
A5wXlFscIh/yd8J5yFO5I4OXhVSpmoek9I9Sgoi2573GngexVP4EudSrFsPCGzRIcl63vuBLqFbw
doUkbpZ1FYyTQI5iLbYD1+7C7fBlCoOV62lxp5wYEJ4WUjVCqeZZgVtMBI0PYUG1fKXUtzgGm5ck
qJ2ZU2/+CSdHqpV7hMHqgkzSVO77RiGw/3R9lhYHAUUJLfhA3QB0nlswWzRQYq8LXSM0ht0whDAq
17Cqjlb1nuk6sSQcrFatFSetsaSVt1EHrS54KkX6eX04C88UVZ7b+nm1guUQ0/BOYeeOVaWhK6PE
OWzCkeReB03VI/ny4TAWykhDMpreCLtbK/ttvj2EFxIXPP2OZKoJJ8V6KZlZaQzMMXT1Pv/Sl/Bq
jPoTFbq7oTZXtsXiop2YEnaeN4C0zmqyf1I4lTtHKrObsp56yLuh3r8+oYs7kCoz/EhUgi/g71Qv
NSnKyAFZMB5/jJub659fGokCK+WMg6S9TmTt88LYL5x2Ct1ROyb58FSVyYbe5JUX0tLSnFpRzzc5
/YNROOqzFWSrpf73ZBcHqf7QK2ul+aXZUujpIqVBmprSxbkhD+3qCMWfwPWSY6XejCvg2sXPU+0h
MKI/kLLF+eepKMcpDMQBwJmn/tUr33H1UewHXfT/qBCEbUUps1CisQjc1lD8XdH6zWsGqcqDWdHm
dH3dl0IlnDJVZbIKcxu6MBQOoW4NqIm6jVlPFYwfzVBs6N1HlAb9azPcxWHb7YJEHh+DUKIXvk7T
lXbLxb03R5omr4AZUXU+m/TAdYbi2fDMD/a9kpC4gUc2SI7XR7q49yAqheVkLjOJYZlMLlAmARCg
Nzc+2FF+HCfntyf3t3Udfr1uanF7wN8G4k9WZi7E8wHl3IZImUaBq8ROtx95rL+Msi2t7JJ5F4h+
bs41cKvjZ8nQnFsZpbYrx5CVC8x2eK6TAob18iVCX3sbwld5V/nk1rWqHFeWa45fRbuzXuscl8GQ
J1IWTMXk1H4yMJFK/wNRoI1RUV6xajgfVJsbfoofZDUg4faeoBNQIExa0PFRYRMC6yjIbdQ4k5Qn
dQGRNNLh38p3vKnpZP6vDbHFrPAqy1NtbBTJgxr+NEyghEq9e/v+AJUkz3BQyBHEvLRKX5kSo3rs
yih66Fsr/Xj9+0tbHfF3UFQq15/sCN4vonJfjWaUuknQHevyK+npjdJ8Vt9M28ZDY+5VnPvX8SGG
4Kd8NZZGlApBVhCo1OqvMUb8cS1cWRoM8T8uSuHJq4iJFEPzM9+Ju9StxsOEIKR921DZWaPiWvJB
p1bmI30S4EVDXmWa1qduX42byIcSvP9RhO2Kt10cCykIkN9/Sb8EK9Rwsiz15cSNtB1xXeNsvPz7
2KyluBbNwJA241PBDYrZCK/Sk8os0eNslRYSpyLYlfm4y7Xmn9Z4z5WOnZlZjO7pC0RXFA6aM1ht
4upO/llBCLTX9WyDKNIRBMTr9X29eFmdGhM2XDMpXeUoAwcnMI9JkXyM0aAJQ3Nnwpk/TfbHCD0D
dEmf9VxZOVNLPn3OGXKqSFFDP3a+QeSxzvK6mBIXcubP8FK8jIOzElVcUi9xnkjsQiBFUR8spnAR
SoGS1mWUpW6gWM85CC9fjnBxxgF3WGwCWbkdsuoYD85dmke3jifvr8/v0iHgMWySfoeK8yJzYUeT
mjohkCI0jzQQRg0FBjj7/b5euYvnq0m8QqhkovkJQJOwQ3BQcRqHYdvioPohjj5lRugfysKsPlrA
HDeQFSHB1NreyrtgcQVBOwMLne9/8b6MJxQEzYbZVeqj89QkK6u39nlhb6ae5RntwM3RKSbi1Pam
/XJ9dRYnbVZJJbtEHUNsInAyY7Qr3U9dNTK+W8Ud4C4pze5qo7wPlGh33djiaKCQJwKlZHdRzlIc
vxkUB2zrUH+1imabWGtK28ribrMJxwhgIHwVOYJqWPySMq3hJdBRmHDy6dnw7KMdRgfd7+AMbw8V
YIMNkhX1UZ2kxzxQnkvZvsmNfo0iYWlqYWP/i+AEyqUJazcEZtG3TQqXQGz2APS8bNuaKMKwk2aR
iQ5yhtxeY1pbNEoVCpZJwL0XOYXU83o/UyB/sGF+cEaEZnInwnNqxX4orT9tkEgr53tpUam2Q8kE
YJkyshDrl6nfanIHZUKFrokTfo1WceRLNw/CCqiB8pSYoZDnXrIwJ7/pBiZSs49qvFeCgwpkpbu9
vjmXds6cWHUIrtE7NedfcXJZ9/0YSGqh4yez9AaS62MvK0+1FByvm1lcIHJW5HvmWNcSXquhpxC/
O07qpso3B1V1P89200h9P/mRQc1+3dji2pwYE9ZG17ooUG0b74RMk/FHhSH27QbmjLhMQAAWSlz8
vOOwl0Y8BwW3oX9vrKARl37/XCKERZKAg5vyfE1i7rMAYmdwl7hwU+Il2axRLK6YEPPaJMyn2LcB
jxMiNLeZDGFeOFjG7vo8La061PU0aZLDx/HNf3+yuSBjGyu5opA/8fgPQUR1EVomcoE+XyPf9YY+
1NusNX1jZQMsbWqy3SBwyAXjDQW7fle2SWN2AKKlaetLxdcCHfEsGVbMLE0iwZoKLStHiEf/+fCs
CfLGKTUSdMq97Vj4234tpbBmYf77kwkc/ToLkggLhLeINjXG4foCLX8fnhRiJAC+svB9w6vtwMql
xJ3sR8RlhpWc3uzrxdgEaNLc4A7WyhBTvYmWd1FdEDxTNIE8cQNj0LYDUsvtE0gPWfR21heyvSf2
BGfmE8aHuQN0vPFTOsmqXTWt3TR/ayXXxiTsrUlvCsguG+Lm0LqhfHiT6ea+Rc2rDY27HtKeTeRl
Nz45v9TIH1qrfOxCNEqbatd60Ur6YHH58AYzuSJFMtEPSYVSWT1Md65sNqhd1K9Bo63cD0sm6Mqh
oENsyR9hj6MQYOZFChZodJAfMypdvbOtbvh8fR/OHk2cVJgj5oAM8oULgQUJZeo48iYgK/VPp/uI
BKsePSjJY248NFSJIunPdXtLjolgjHSSCtiUOOD8XAVGpFddCkZCdUoEWTvnJk0QWIiTx3AKbttm
VRRncYAnBoWDJnVlVI8+UHo/aF6yCtXFUK93UhX90KLsPk0n+EssHQm0ZHjPAp5Ynn3liQtR03Ga
wimF6wVdNG0XpCt56MUNohLbQodINUwEaxWtBjWVUsZAmz+oyc9oVQR+yZnT5/RfA0LoYDRxI0UV
a9V13bhJY/seoZifmp59vL4nFu3gBWnPYGtAbX8+UckQ6VogAc0BLKNshty+j/rpJmlIor7HEB3S
Gok3VkbwIHYWWDA7sRfIAz1ao/4pRPnb0rJf183Mzu7iTAHK+Y8ZIRCPB3tEhJ15M0xvE/jq1pfT
belLe0sqVka0Zmre/Sd7TJEzaTB0RlSYkMkbL1n+opp/qrJdsbO8RP8Z0qV8QmL5NE2zl6Xu3vYP
cvWcWyvgljUTQtRNK9f/NwHFo9of61/oP15fl0Xf8991QdvlfLISo0/quJ19D/RRm5TuiSo1aEj0
ni2//5hbVCuvG1xenZlDdBbquEi3mEFS2JEzcEIduGqPcX4IzE1tHq9bWfQDJFvAnQEMvOgTpiKC
kkkJuNGRvsYvdv7l+ucXBwFil4yfxW0kErrVgZ4MtcesFSZN+QqUZZrufdCzdm92zUr6Yc2WsEJD
1tipOdaxC/eaOtzo/aY39uW0gvtYsyLcQaaTOtOQFtx5U2Zs6tx57OZesFr/kBjeGh3H4qYjPQ42
A4gJldzzTZfaTTHKFS2CQXeXzODncVtadzHqCMnwngthpnqeG3kvlRh8LadRD3ID10ZbNrxZI+Fe
PKBgkueOV6gmLeEmReQBcHLA46hyvsvSB6342UWf37HXLKiq+Ue9ZIf3iqJuk5ARoKE8GbdRsunS
G3R0r1tZPDBIYplIPNHtYswDPXGaOcLWnT8vSZP6v40kPVqZ/M91E4tbDPEwUoO0O5MfOTchQVUc
xhb0aGix5MbWnzazevfaa3ghyiePa9JARTBFEVcYSJKpniwR3M78frdBiYS4UqBnX9rDj3qwH61M
+jxG0zuaLM6szmM/nb48SUzLp5FOksZbWqRblGWnP+ogfZeK9pAH/YpTWNh3MH2DFTSJc8jJCKMs
gsHrehnQfZr9su37qkDwMnv75UPDyNyW8re4KrKC+YMeGqnNe7nUjtP0JDlP4Ts60XiMzy117Dre
ZILXKZo2yYrKJLeQbOttt6bRs7Cpzz4vnE47y4qYXlte/CGywHf4mOs7eun7CpBVY0YcA6YU/FjT
BWOS6XO3C7SY43ZtAdY+L8RMbVFL9WDyeT9FAfd1sN4RKelk6//yboLiUoVdZEvck0UC9KSmg8zO
0ZVWg5sxTDeW1q34l4XDDwx8vpHBbVyqFYTpUJSqBUDE0gP6sqqtmhcbefBRwX4zLbqGHgKplpmH
keUXq8lQHeST4bchfLWaqyVQ4jbTNs36epN32VGNwiMpwRXftnQeCQcYGyWkhSJS0GZ+KAEjSyT/
GTqr+76uXi3vPecFRTd8NIbMi956hUmz9TAK3al0/elJW1mkhQ1HSz1N7mRFVch1hHCzm0K1yFp1
cNXqYH8Lm/3147IEoD37vnADpHZfWqU0Da6OdvQkN9tCfxrUbV3ZGyW965xPeX0rt4+a5CCGvmJ8
YQPSkEpuHC5o0stidiLNnIJOB62n3SXZ0NuYoJqbPXume32MC9cPhShSO3OKceaFOr8ItHQaLTvw
e1dz7qT2foziTTH9o1Yv5filf7vIBOyQKnccTEeguy7abLU0CcdO0jo3dYJHKTJfagSow2ZNHnph
X7CpwQTzHJ05RIR1i9ombrOu6dxJVzdj8Nmq3p5jPjMg3AOO06hj2bWdW+WbNj/oa/zFC8fz7Pvz
AE+u55oeO0Ofv2+nP3xpN8h7y/91feGXSthnNubfcGJjihQjztW+gwVQ2veFvpGd7eS8jMWDKSd7
O7uvwXlB4nnd7MK2PrMqBB5BA/yJ2KaD36fejGhVJUjBG2BZWzqNr5ta2gVwTgJRpGrCbS2kJOA9
7ROIITs3qj4aR2WtH23h5ADn+/fzwslpW1n3UovPjyQr42PU7Jz2qTZoSzuWawyhy0OhbWSmEkKm
RVir3NL9WsvzDorxVwWto0JOD9cna2ldZtQbgQ0sjRfQNzWFZ02v1NZNmq965dOxbGzmyvdorxFC
Lo2FBwjwTq7Xy2qrZMeRKhd+6wZBRpfzz+nz9ZGsfF9c9iKTOn3wk9ZtXmplF+e7659fOponP1+U
Yum1Io39hp+vAfiI7qfhri5XwrSFtaCxBjybqpgUgMQu27oe5Mbyk8YNlTvKe4l2kyPyvAYwWyp7
Y4bygg0+Z+7pPncAY5ykipKqDSQRJIn7YeOVXzPvh6d+7pNXWh6zfWdurJcw2QbmoVa2hn9zfSov
x8kDjn5iGh8AoUG0df4Dul7LUMyDsiqsftIGPzXf8/xx9SK93A9Iv6BsBBEBhaYLBC4/ISfIcWrO
KYqGebkJ1+iQ1iwInmBQi9wpZwtBsaFOAwnb9Xla/D6aCUQDOlVTEUUlZVaZy5Fau+FnlFWH/Pv1
z1/uaCaIufm7Dy5DALVMqq6QowY4x40ebvPkHUzgPDbB8YB1mYsgF50XXdSMYFJK6cU8Ol24Sbs3
t3bMBhzelxA5zYQ7goMsPF+GZjb2XpKH3N++XQJR+LywU8syS8fO4PN+soMphJLKL994a6lBsCE8
zkChGHHjRd6L12ogWeNNv3b3XuwjLIDa58ADrAcrLlhwtNqH4nUmvRi/e/Y+DdbyZBc7STAgPABN
Oi1S1Wmclyhqq73WddquapP+Li4n860JBUzNmPqZsGXGIQlnLtOkISrV3HnRlUdFzrclaIX+zeh6
jCAGqbKhIFWA+ODcQYGuD3QfPr2X0cjkwxBo/q2qZvHx+vlbWhaystCxwtjDLhb8cI+UYq1WdMl1
WfyVHMm9n6tvjVcZCKpuvPlhvIO3TTRRZtZIfdd7iRr/2en6pyGPV5z50trz8bklZK5DiidQ93xd
zz3Je9EL/cZowqdE9feBUrzDDPSTcHUoM+mQyKSTVAlt7LHju5bteR/RCq+PTZg123TM1kiUltbl
1JRQl9EmZUz7LgjcnV7/1Oqfb191crC4XTrAQV4JX9dhUDFLpZobF21pP3nmtG9pcNhft7K0Kg7Q
BHNmyQfhJSy8o4Rj3FgGHZjqnyr5Xnoo7dVvLpHMqT1U9OYWKxSmRVaYZDTaqLET+uqsnOLCtmno
5TLyXRO9mR1UsDQv2cmbpRstpSsn+hkyT3VTu36V2+nHMEzfg3LaEzt/c5r+z/UZnM/4WSFwNkld
nR5aeBrAF5+b7MPIVKEd8N1R9bch2ezYONKCElpruKtL0K1gSfCeBYKm+AHr/0j7suZIcSbaX0QE
CBDwCrW5vGG73d3uF6KXaXYEiP3X36O+93ZXqRRF2F/EzLw4hixtqVTmyXPgB8zM3Nst+S9Dumvr
xjrdm5MXB1MCRrvUqJYAtaLWL0E8+pTAqawlpJRDBrcyKEzQKnnZiZOB/y/RefzEPDtoqmdtAY7a
ejO9lalVbE70YAHsDqgvKN3k+8joZmJMdoemVxrFgZmWxp54fRxUddrtrq+iOE0Xq3hiSprbrgBh
zlDP8dMyD6E2z1UALpvMT5DJYbYRgDETXHLjphja94J4xKJCfVK0FDmXjEllVs9ktDQtzG0QSy1p
/RtZ8ic7T6FRsPxCA+dnFyh5//poFZ5LdPvoKMeDbRG1nvM9O5Rzk7l9HT9BGemQWNWhtdOb6yaU
awdKTtF27eK5KB2Lmpml1dAkfqrGfNyMXjt9qezW3uRl6q7cj+JT8tqJuiVKB+hPBubkfDReM+kI
7+DDHCfjR1bEbG+BtmkDGaxpq7vDF2Nia0QQqiOAG0YggkEHccGLb+aZRgtuxE/mBAYqizzatr5z
jHJH0nYFhqSaSYFxx0sIliDFcz68yM1HBMdwMMTe2cND2//ohvdfmhjLPxNitCduE/An1NHyGCwE
LSQ44p/cuafDu1Ht2G+nRqQdsSSlFSPEj596NOT7U5F/T4Z3ly+FDQHHEUsCTJUU9RWuPpqDiwa9
zu22i3PfLva27N/d4SpZkdKHTVP0/Qzg+ZPJ2hl0zW1xU7mrGg/KdT8Zi7SteWQsNQhtYAU6daQx
bgeGd3iH/P/7TyrUs9F/hQgQ2GHJGXRDTephweLDAx7SOtrl4KwvXPcD2xjd9UDTgYMQ0mvScBpU
SheejVHowp5v8KrcJuP86ExkjYhc5d2A7EWJXIwHaWRpNzu1m0BPAm+9OHkpLTTAxGTF5ajWhoAo
QFBAAYUvDybpUZDROhaFZTt7G27Nv3J7MW6TJl0ryakcDaJ+R3CooIdNvgPzqLEqUidRyHnRBCZp
7T0z4gCRZx1QrNLKPaiaO5C1AEQOdDSud2mV6tYZzKiF286i/VBP/jCtUfSopu7UghSiLZbWmXMD
C4Xn5/Qhb+/BGPn+HY2eJFDAChH6C9pRE48XOhspPGa0pd+jfGf/978ZkKKFGW8otGbGcGVojgzK
iDc4MHz0mRmTlbGoFuR0LNLpdGYttyOGsej5GDTpa5t8+cBYcCKBs4eEOLSfzk8LGIhtwhoEIInx
kBe3hD/xD2QuRHzz14TY4yfXSz2YNprQqRZGnh5kPVJI8XvRPvDIpxaku4XGrUHiCYNY8t00GkG6
1FvHrYKye7o+W2K65Vjj1JC08ou7LIQ0WPkS1Hz5sR4evOIIoJnl+mmBf4Lr5pSrD4IIAbNHEs6T
Zq4yXZSTNYyr9FlTbbKp2LzfAKjM8FAW3uyiATzL7GbhM9dCz/pp1D9/X/+6+HnybMHdQxRCZJQu
gkAW86ZHSiAKNfojWshD0b2y1PZNbU3SVbUsNogB4PN1vGJlkEyPNe/StEIUXdXgC48KPImAaCuC
uh8s7Ihk3s/WVD7ndc32oFV1VqJ41ToBWAKfiTAUHcaS27RzvegMWmihlS/BYjAIunzglkYsjcYV
kPZDvVryA3mGmw7ay1pYO1DPmZgeHYuMmYeSR8Xu+qqJw3Kxalgt1GDAR3yh9Uu7tK6GetHCGBnG
qjloyMhWVh2k+RtO8geeIijDIoMmHgrgwzz3Dbxjiwv0thaaydYBfcNak4xyZU6+L50gPixJW8Yd
Nnh853DfaV6vT9ba9yXPY9Y24gAHv78cN96QAXH6dt2AIVzKxXKcjEByOW3EvY4LC6kLPRXfSP3s
s/bTfNJ+Gn/+HTTQI/vtbxMdiKkfgVb55fovEEtw8QM8AviZeJ8if3O+RFrqzmYaDXDf/TYpggli
h9XKllPMIjKbLoAG4i2sy9141ajHJXMTN2Q2vcF4783I2VwfhcIXnZmQgvYR7Df6bGlOyBLzc+nh
pZakj/2UVYHhTGsVH6Ux0RqN/IV4aEuntYGYQNdShvE0ww3oVo9sWXp/as0b0qFwen1kivXByxcK
ZA7ahZEolrag7WhmlSBTEbpjt6uYc8OTISgib8XHqcwABQJ0HsJq4PQkHwfOsaFzF+aETnRPkhdz
fhya79dHovA8GAcIzgCnFM3PkgleTD1bmswLod/5X1UYD1oCSqbMSAzfTbUX0q6pG/9JPUp7+8yi
2JgnoQknJgSy0tQLx34E1xjfxzbbJqX7YFGQk4D2qbGtI63oiwUgSh23n0Fs/AxBiZWBK+4vdBKg
tA4RMTBRyfuFT8liQt4KyXG8X302QmB90W/KMt3WKfmdm3Pit1UKFr41smOFc0F/HeJkNFwiWJav
lWks8wgACS800dO3N+OsfGyXDqLbaB8NGjpNt0ZMEz8rvDU2OeVa48towoR1KivKZ0XuujTSvNCo
eutuAST4QGunRIXUgnyIZ7cg/MpiM/lxfYv9STxdrDi4TLDLgP3B/Xa+4hN10i5tUarTFtr/nihJ
bgw+NW9lAxVwEBil91EfF0FM+ubQNFO5raDp+CnihG3wf+WBoTWOP4gnpYElm9DKAkkgcxmcNQ1x
lQ8BM8/fHyodht6oQfORRl4IPEYS5I5WbJykyt/abADUCztpe31mVOf71J50FIxmHOKmT6Owgyqv
mxyjxPIr/vm6kbVBiR9xct6mZIxoMcFIWfgO2Sbujg3B4qw8B1TXCUr5YGkD8TAKD5L7HQbqcgIy
ljDv5iM6dTbz4rw/HiMnJmQUyQiASmXWmhsWXfKfmfehRrRXy+vmDzh3CKohnWGhvQTUNecTVo2u
RmmXeOEQP8cccg2TtYv7/66vimq+4NRB2g8kq2hkOTeSkd4qFgNesMqQyYdm/bQmO6Va91ML0uai
C9dJlMMCWw61e2joj/KnuSZeqXIp0GPEuUYyy7mAe5aJo2lF5rlhzeagBR43874Z/S9whWxL8m7Q
Bdhz0VyAiqkgMMLL43zOIqMqdJYaXtiYx7HaASJ7fU1UxxFgdUREqJsJPsrz72eeFUXZqHthAar9
LY+cCoeyiPZQCst2101dQv3EWE5sST4R/ZFx3RqjF9Zcf03a6FPD6f3kjceqKl6yxH7KtUQPuO1t
3BaIxuvWlQMFJw9eAVA+QNbpfKBDwrWZzzM2X29W0KsoTPtnP1PvjS5dsxLDKLfhiS0pVMqy1lo8
GyhG9rqYhc+s76nuNyuugQjgoHzFQJgCSgWoXmE3SsBCIKe7PEtzYA+cmtzlY9dsU2Rg76dqijc6
z+dN21D7dVk8clPmPdoTl6IOuFY29/ZglTfUHobNNDrOtiis5dBMy3ILTavqNrLBOZ5Ah2ZTNlZ8
c30dVHMjwH2Q+RWUaXIYmXXa3LWLA/1BM9ub9GDbB1uHZmlNPrDgp4akB40xpg1aASB0aFvAsDl2
Qm/KQa+/NBCHX9nZKsfmIN+MFm7Uoi50NTQ2GFlKyiicxp3xrc5Xzqjy84IBAS0AoCuRoycbndXg
WgIkx81vaWjkK6gMZXQKWBpxBRQfJXrJB7h8Moa6tBCrpPH8QlmX3wGNnfmjDTK2OYZ23+jk/W1S
MuepqcvplYyZ9TgBp78rdWN4cspsjbNUOWSIggsqRh1gM2lvd3FUIUJHGt9MNrod5Nrm+i5UBaQI
/9GCBgJb4E2lq2hxWdaBGB7pSI1905bmbtbTuzELO8Pt/basf6eR9RGTKDBTtO6JAEiKFvIewkbD
hP2YFj9te/K7nvql992YXV9vjaDnH3BCIHzVUXxFIgfylecOr0bZI3ZAwhSaS9gbWTBr3yp9a+Np
fX0qlUt1Ykfy6jqjWsptNwp1sOqxpPTXIlSVAReoJChFI8cHcMf5QKps7Mw+RTA3bw3zxmUrMNe1
z4u/n8SKtkZawkBcEHpLNvken56jNlrx1Ws2pPAK3OBZVMawMcRhOh1TNFa9fxFO50i63RwvT5ba
wBzxB314aZMVF6G6PE8/L11oRlKh0dWOhdMu72IefVtM+hy7zZfro1gzI7nsJKo41ElhJq32kQnO
s2BakydSmoBTEUykUHaSAQMer8wqHhw0GLgbVztAM4ZbKzeccrFPTEijqLqu7TiHiSTZj2aQrgnB
q25QFJxw0XjoY0Hh6XzDljnNpmkYonDU91GMssCuXb41xUobo9IKuKTQKCk0hGQuSzMrvcrRG1wK
fZA8lpbPX8puxXWosEYoCf8zIvnEvu6Aw/VqnIsurlAFnF4QdINiJo83c5u+poSGY+5+tbp8z+xi
h5aNp+s7bmWU8j0D0lSnXAb8gLiqj1Nl342V+VLE06bw6Bo+Tbn1ADGCC6MIhOUSWJbzKQdvrRd2
qd/Pe7AamdqKG1Cb8JDugNgC+MAkX5aDxxz9iHjMJ+Q39CRAnDX4M10rg6guT3QJIoWE+wVwImkD
LiTVphoPvLBNafGNJPX4uXDItNOdzjjGPbi4kUXMNkODRtvry6W0DN4AoEgdxHYy3NYsnKxMXLi5
asi+ohr3ZIE4dFqsz1mtOz7QEZuKr/HzKLcINeEywMsIsSQpFOGduZhOv6DOn8/DwcjL2R+nZgQX
tKYHSJu3u+tjVK4hWu0E7SXYJP9wF53cR0aHcCxLkaRLzU9x+rutZ/A8rPFXqHyUZ4raO6IDdH1L
B89BwFoUI3FDAN+Qepq2dr/G36V6Jp+YkFMXA9LvmZaZLvL5P4r4dSSQvQ3qJPHH5u36jK0MRt6P
JNZHii4ONxzIxnCDNcLdtc9LAU4+tlTrkAcIM/f72Hx9d/coXsVgOcP7DVcSwkLputDyAsnLiLrw
dH6c+8OaeLX65//7vrTUQ6eZC9HwfaP6GlWln2ZrxS/Vjv03AuSPzi+k2HDjcaxdN6TswaR7O9rq
0c31JVbmDk5tSD6nnRyoGHRIuuh6fMNyY8OAAAq8ati73nhrWOWzFjfzZjStT9xsN9etq1zAqXFp
B7TcRN0V92TYUrql3POH4aFuEh9y92s3olgN+VEPEnHBaIqULPJk53MZ4eCnXVWgysLIUu5buze3
k9laz1rbzz/KyZw/G9mAHLLpjstt0mvZLW+j7D712OjnRg0w6eyiVRtw3EfaTjWUOLPlscoH/qQx
2t6zcpxWIgXlBjv5yeLvJw6r5Yzzacnc0O6PY+330YpDVM4+2qpFVyAg6jI2aWg8dCU4sfh+swNJ
1bEAbYNdmOhLH1YWWjmUE1PSWcSjL9LaIXfDvDxm+U1erdzP6u9TcEahGx1YTXGSTqYqYWZjDEXl
ho1n3kQtfx1M9+f1vao8jKCG+P8mxGyemOBkbltIk7mhFYEpoPiJNEyAYHJlIEoryBWIjCRa6uVK
UtxnLLEbDKQHcht6ttGyZWVLApd1a6Ab5T0C3DuUELD2aLk4H1AXL4OniXQregjv6r7c4e1+dEGJ
wMfq2JFuf33+lEsEOmEEGNAvhlbdublY08wiASV0ODk3bXZYDXmV38dLFvQdSOkaMobE1lrdTrsW
9Za6WL4PVgFX5pQe6hRJ6e0NjzkHxyiSQ4TEf4gO0HZXxzHdTqleoWQXleM24bUGbfpC/0CaSYB/
0QFp4+fZ4pef7JxCY5xCO9ELF2LtIHuxK42PPOVxikX3l9AklZ8umhNnPOOFFzpIszx09VqIrZhc
XD8C4YFEC7o5pbuutLqh0VtEAvq3DKCVtX541XvFFHIw8EIgK7jgx9Lqei4LoLXDMise8si7mzvy
TItsg7rxp6QAONcp+ZY4w3NTmXexTlbi3z/Bn3Q9AH8EvQ4UUYiDLunzNSJDPjU1o4AXUBe5irue
7EyL+0W7zzyfdy9gEvczdoTWC0rKXZBUTqA7Kz9C4Y/PfoN0Gy5kimutcJ3QzlzoKDAbGbNq2YNU
JPY7M1vrqVSaAx+0YIsRTAqSTy7d3qJzZDnAHaDaUj5sGf4Dre13H3sAkUQrnyC5uCjq6HNmGkNi
OOEY6PFXt1ghOlEOAi8lE7TWaIWQ0w5IYDFUCuGVh5zv7TT9Pts6dMDT8YDa4ub6UBS+GRqbMIJu
KEEbI4VjaH2Y2OwAgtJZHb1JshnVDtTYt8MEHpfrpv5UTS72IxpeDVeoa1wIqcUN6Z3eKXHbeEvy
KYtY8pIibfw8AcH2HTSZuCCgvPfgze6yWxghrQ/9vfQeIo3ujQsypq09zNB6ZzHbUrN1Ajc1xw3p
0XHO0DnyLXHaaZPSxttNgg0gsnQt8KI2vy+KedlMRgTYhs7XeusVN84fUjKwsAOueCnxi2eT1qUW
fvvoBMlway2jP1lPuvW7TlZua5XDwjohDe0g2X3BqEAsLeqBt0O4t+zbJscR/n19hVSbAcxkgO0h
AyxUcs8dBkOsGTUuLmq3d4ImwQNpKNFhX35gz4GDAr0dAuUBvYRzM62OYTTo9gmN1CnwEC+fQaKb
AfOkHa6PR/UQAAkaSgMIPIAklqPBxU0tTuIeJ6mwEOxayVtqO18sWsALufZ93UPMvtW2aQYKPu/d
1FIIyE+NS77I9OZ+BCM+3rSefuMM3XEe1uiWVZ4C3YtCLckEskuOD8a4W1ojRe0w4hU55rRpX/Bs
tL70VukGfdWsaVyo7eHdiZ5+qJ3L4RWI/vK8mBpU/ucHbt5n/CGznpj2/tgCPZn/rIhfcRJboIwd
MZAYwYoOMg/vp56s9H0oDxKaWEFihfv/AoyfkmGwjATJNUN/4PkQUOMDaQARVP+1IK19UQ+W1uAp
H5rTjtDtB6IvE4GXSPxYUDyUo69kmiavStBJPgBZrM29v+IIVFU+bCiQeIO+ATpVcvpx1rSWje4E
DFq1p/Gx/x1Pt1G0TV2/nbfjD49v0xyyFhvt7fqJFfMiXxFC5R6NlXBwF6Bp4i6kYw0ez4X+UEaf
if3JGhgYMJg/s68ZpCQ+YA5ah4JRRFRLZYdXd5ONvjkvdCnbo+RyRzTgIkt38mcDAMzKtjTfLPs1
TjjV/gPE769Z8feTDe61VVJy8HuEU2l8ml3jjRp4f31kaCAARZlWodRtp9ytGgMvoR4ojTwa/bTM
fG15Q/sBuMORdFkLp1WXBwFbCfQ40E590bM1OungNImNy6O6tfI9bW+KYnt9TCr3c2LiIkvIHdok
zHBRe3ZvSst4xebQ/aoCqW5r/PcRW0h2onQiNK/FvX+yRnaZWnUO1Hs4pvVPE9q21ZAngWPS/1wc
uBWHpByY0C0VdJqi6nturEZ6B1t/cIGnrpN7Xuf6ZtENFoy9Wz/wZlpD16iCFtSVkTWGbAt2iHQD
R0UTzWSyoPC43OAhjn7Rzt63+Y3zbl0fQUMoInHElpBAl3MY6YK6egoo6VObfeuN3/MHUtNochca
AJi1y1a0Zej0aKjb5Im4wQgIov1+1B6iLUE1h14X74LRrnJt3hYztLAtdguwI9IX13eZYiHAMwg9
CdBXiRSetBAZekOhXRE74VCx3cD35vzDpiWQnkjArhERKDYZoNIQ4BUUDqgVSJsMud3WaIaRhlEd
+8zIbvRpuQHOFWrG1welcG9oCEEEidZAYIdlAofUbiyd6Z0d9hn168735o8MBd1seFtDvwY2pOt1
bkkBmQxih9BLfGzM/NPYMHQjNfeUv1u6DEwX8NWi8ghwycUOnqy87xY0DIVReUu1G7J2BakmCycE
7COQhRS91OdHP20MaGtOqR2CeCaf96x7ub4YihtVBIZ/vy9dcVmc18Re8H193LJvJc+3vM22rgsu
Bq/3Xf7+2A3qCkDiADmH61vGynSE5gu4x63QQrn5sMo7o8ppoF8XLy1k3ZzLJ4q2QNmtjkcrhA6L
/uAkXv996KJ6A2Sat40ZPJkz0vbOrfBMMstKR0Xd8PZ2GRm7KXbtLWmZ9eiNlb6y51WHC1lH9EGh
40owsJwvY1akrqOlvRVCG+4Ood/BjhnbaJVOfaDYV5LoKq/xf1uW4ZiEpsW5sbLQszqiFSahfKzo
r6Z9tdGI26ZA6FVrnJ7iW1JEBh+NHI4QeAQaUvJQS+HNdTmXVki0EM0OG9S//TIbP+AH8aDQAYdD
pRYp5vMRuW7FrThp7JB4L6iy+0S/X/TX3LrLVvsXlQOCUxJlbyTH5LsPRNUMOYLCDu14HAKj65YD
1/UxSKbu3dzI8B3Ijv41JZ1tzwN+valyOwTrNyBcP1bJkZUbAZSEf4rrl0EK0tKDO7Y4bXVeGqC+
Qy/mUDnJMXOMDNK5jbHXp46vlNdUWx0lCTzcwf2LS0vafbQsehe6lXaIWuUmKuKtBWqSqBpwf62V
hRUFLiTW8RIAHwguFEv8lJMgzMDms9vetUM4/J+dwwM0Ue9qffk2jN7RiKJNbrdfxipZQ22r9ggS
BiCvhIY0foG0HT09cmqvwnZsvCzg+a+h/pXwtVylyvOjsQZqigRvrQtmaK/oo8HkthUm6Z60j+X8
AfgSQKCgrgUuBzGe7It7NGaZU+xgd5CNznYN8VNvd/12US7QiQnZ7Rlp6yxAQ4Q9JEbmUvO11NkM
/PfgPAzV92q0gyJZo4QzlEZxqkTZE1GATEMFZVnelx7uAGCeuse+mbPQ60EIW5UGge7J3PgFb9ix
mWbj2LrASrZsJgFrjQEZ9zi6B2CI02SnTymBOFXHtyydUE9HLlLfgKmjaz/g3HAUkYeHMBbSutJu
suwB2cpR/N5pq4Euwzx4SBWiY2ctmavcUSBM+1P8vIy2rSEDsw04TUKzGz5Zere1KF2ryqhcjsDE
i5Ih6B/k4I7ojGhOg4tu0b/MpNkicvaH5gdp0dpgDPvr20s9IBGseuKEyOExKZAv1sfFCvXl0XVu
pjUhA9X3AcbAIwidfeB/k1aGF0kZawTBEWjFX0m+3BjzWiZI5UpOTUihalq6WcyXyAIcwALxcmt+
9gZWbgzer7hlVaCHTQYyOwKEP+BA577SNLUiQoTjhDGPacB599ww+lIAe2m1/daIl6PTpW/X10c5
OHhJPE+RN74ot9RLqRljqzuh1yIJOUUeZEhtwreU6fmv66ZUS4VUMZRm0HEEtywt1RIvy9AnixMa
VraLM3s369X7wb1ISjuI0FALEZw95zOYsso0OOVOSJsw0u6Lpw+MAA3FovwBYWm5qWRqTCeBEqwT
WvO+2VRrvRJ/ml3lSA2San+/L82QsXAntzJ8v4BCoe1bbVaGY5k1b83Ih7c57ckWIkTF96ltrZBH
eobnbBkBrp+grVIvi31BymTn5CiX5QaEwyx9HKB+TuO7euFpMPdTFwxtb250NEVuqqJniQ8nFH+6
Pk2qfYyuT8S3aCICDYTw/id3Pok58dKkcUM+bstqg5bTr1BOGHkAycXrllSBzIklOZ3URxFoxDOO
BH1rvRA2P7bucowX83E0mx//mynpcDpmpCV5WbuhUzJk4qxN04j7svJnvtbKojwo/+bPlIJOo4Ii
CsvQej3bm7T2tbXYSDlrCJxFwYsgBpTCv7kaGjQoCzRHZh8bsCfqzrbv7Psp1lbOo9iwFxv6xJIU
/U00NfWJwBLvvleV4Q/eT9eaUKtefK9dw6kqp+3EmHR63ChhaWUBS1VQ4iMy8LXs/bh4KEL/mzjp
JrD1qJy9Ge9S8JjOdEfGL8WaD1gbhHR24mzO2pHDRDk+O90Py9pf38Yqf38yBBneCgzF4CQJJqn2
Xif7G3NnP1sNvi8lLPBsOrUiHZayad2Wz2AqMPm0Y239mkbZl8Wb7gcI0wNY+7iYfeXbVnmH/Oym
1+t7Rj5AQorfILKj4Jm7JJ2K5lGL7Xh2Qq4V+6xx9rEXv/HY+dCE/jMjFvTE2XFW9bGb41ZL8vqQ
e+SnZXi7Pi9Xtp5yX1h4X4uKKypH0r4wvKkmrtaDGD3+wlK8ntaI2ZUbAzJ9otBqQPJZOj1Z4lQ0
GQC7S7R7G3zlk/7kNqt4R7HwFw7hxIp0gvK670arBlghmttNw6fAdaOAD4+Nlvpk/gJ19653/DQR
EJs1rg71CAEnB5bdFqn685WiiZH3dQpQRhXdL+VNagXZBygwkTL7Z0LaDCQ3aMo6mOCtbw/7ZK3T
VLkLELaLFjkoAF9EiMWSVXHsYBdEzludDV+IGW2vOwj12QV25U+FGKgSaZragpi8QRYwZB57MmL3
SaubLrAzJFmy6rvN40Oum/6CvWEsw9EtPcvvoFR5/VcoryiAWjBGEUbYEqilIClIf+3MCfvGb+wN
/VowaNCvGFHGKSdGJC8V1XrlaBaMjJCGSDZRze3/2sSNv2me3n/vGIhFvQzjTCFzu1IuupRBEB4S
LhJ92GiSvihgZ5TlZeGC98Rsqk8Jy/fA6G86tEAZpP2E1tA9rdNHyAAFwLp/9maj9t1Wv9dTb5vW
3dcyHz59ZMLB1yUK6qJh8fxwjGO89AOLaIhW4e4J2J3iWc/4/MwTz9rHBKR91+0Jd3LhCFBdF/oI
8Ihy/Vub01yf9Bwwr+KYmrdQ1ERtzrIOS3G4bshQuRy4M8FCBzzMRe8naIWrAr+CimY24ncDpCgj
19xrjnPI+bDva+0mbZgDWRi2i43+kEzG8/WfoNrMKPTDqWKdoa4h7TOUqEHhgDSOqFH7nfWz5vcU
2OZVohuVdzi1I8WN2RI1tJk1jLTcmxEIMDbXx6FM3XuQckPvM+wA3nG+SfSoWJaiN2joFDU4VaIu
afeNDhDBwqhxR4AU3LVa98vr6bJ3oWN7MJxkfBhtXj/14zDcdFkyH6Yk/0iG++R3yc8AmoA3l/RY
4tnMjh1jgV1xv6YrHbbq6f07ernvJMmNHJsGjjEqUeTZmGt5GdX95OFqh29HwxiAaOezW3BLjxIT
V3wWud+4FR0jyr5G0N25vorK3Qj5MsvzIItxoblTABlGNTrB8xjebd25h5ZGP41q/Gq29UdCctwj
f21JO9LLXLyZZ8As+77eRCV7AOp7Jf5SOXEMBJkf6ABccg0iL9sR5BkpQAtBFm14sxvpNmc+aW/N
tYeTcoVObEnPGWAXU2gywEnWuetT9h2RdGB3K1eDcn2QukZrkEiNyuUag1njiLYEJBmG54G0wcyd
bZNpgM8sK65RuaGBQcLcgdf2krBbN3vdACNEGMNbpEP2JZmqNRCLcsr+2ZAv8ryPXDSMwAZUfx4b
Kz0YZn2n9WTloakcCmiX/qCOQJUo/n4ShadVPrUpSJrDsbZ/VXrxzNxypS6qurEEc+H/NyHdkE1X
obeugQkkoYkduPlW0+7aKajJy/UDqpwyoWkA3A/ok2VUe4wEQ0xbPP97D+Lf1DwgE7V3imzl4Cj3
GTKmKPOi8fCy45dkesvjWfDaHCzv83ybFk/EXNliirEgwAJYAZAiJPtlDI4HAhijFgmAsngpqtEn
A9Jaay2ba0aEizhZfD3O+6HI8GYmSbm3ln28hBZbA04qjYgSP8pmeCXLd1+Ug4yLQWom7Ar78+zx
zVR2b53uba8vvmIjo/P+rxn5KovixZjaBWj7IRk+jyw94m35et2EYuFhAs8HQbIAlJc0XTSF7Kcl
QMhF8kqqz53z0lWf05VNrBwH+lU8QNdQupJzTBpt+wzcs044DX6yBMb7n8PgrXYQROOlgtZgKaSK
40Zf3KHFjT/51bxhdMWfKA772feli6sx2FgD1oFwmPeWP1Xlhrf9pu+7wddZ8hpN5gogQLUogKeA
j8sBRsXypAcPNHKnEZUuGtIMKrzALPIdCsCNtbL2ynEhhAEwFJHwBYDfclrE/iUkMMdlvkWC0PLB
lndvzP0upt6xGNa2gSr6FtcYREVBBQUtGHGsTs5mk+R6r7mMhkbd0G+RHifHrkDCKWZWHszT/LUs
811EMwYxmpF+9cql39kR/UB2A+VZXAzwdJhguVOetH1TQzachoTeatHbpEH5A/W76wdLObnoIhNw
XsFfIgVwSWZmxOlADW+g5UO0bO0XvXhdKuczCNePNqqG1+2J70lvKBeh+P+zd8EIVTcuW7IaoU+c
4x2+cXuhAhdkTjCDzScdgna5uW5QdaiFQAvwxCACsGXQVgkPn3bOhAeGszG5Xz3/b5+X5m/qcsip
6/i83X+djrrzkc/jOoXmC/AcqNufb0W3YkOra/h86dx67MH6AJIRN8O/74vtcbLVx5TXM4/w/eKG
GLsm3V2fHdXuAi0B4Bqidgvau/PPz42tZcOi2+FS1Klvzfaujzj1wVIwBZ1X5b42rL141kxKUZU3
QrxtIrMdVnUW6FC7HuhmHjzfIj9HN9pcH59qcwFzAhAooG7kIhrNq1F0dQAp4lafM/3J2/9Pn5cD
0bGBtjVp8PlMzwG0or7+fqAp5HxQ4wZfN55V8vpQTroB/SIm+NlaN2hAOrub4G5XrKjuCThT0TAu
SPzkJGaXxO2CfjwzJOW+WHZjcyD8MK/JKSitAMMPqLYQ0ZbH0jYapwZ62MJlyoPJdG7cksRI0CY3
c9+/XV8YpS2wGWNvgz8C0fX5vma0bL3Y6EhYtc4vBF+L3/TsLUkcaK3Qce1FKoIb2WeixApCaPR8
CYHec2tlbsUAhE5mOHfR3dIQB8pk2jbzDB7MXvXF9FBt6wtvDcij2txAxokmPQeQDfkaXJIlBzFL
bIZ633+atfIQd87K+0RpAt0CYI8UnHQyVqhKp6ZI3AQ7o76l+Q8bgdf7F0rgQVH99gCokiNgMPeg
qu8xK8SdswBI39Tud7Qb2odiTOJNxMyPhNwIhdE/DCYAtPlIOwMkeLZZ69jrBp+Gb51nlp9pS8dN
TcYluD42EYZcbIs/UCu8iMBDLV09xUJn4miNFUY5u7eAqafOchux7CNr9M+MXH1jM5vaOkHxHimk
pgrytde2cg8IoDsacDzAxaQZMzKHs4ni+8sU9tF311gJH5XTBO1a5FrQdAAU7/npGcyi9ZLCM8M8
qj/Z1njw0ujXwr2vH1iNf2b+NAWe3KQLitPR2FITN7XZbNyKDL6ValDTnhO6EnevjOhP/HpiKqHQ
8ksq1wxrtE/b4Pigqe+slb3EtF/srpPxkPNp4yg8pfocA+2L5lbiI4ukHUqHWdt6sauN00wxWh9W
oVGqoSHDjtQOGvwhWyO5ugUaDgI3boV6udWsQxLfZ/n7U6J4CoNBACUMIKdt8RNOZq/u5xQCGDqg
xUvxdYyah2SKV6I25ShOTIjr48QENeIysZlphfCazac8tdKNXZba27gY/fb6trNUlwMam5F9hf9E
04D0qpwMCLyZSWyHXlRoPq8TstWMxPtvZtp0k8YZuyuXed6xqmEbl0c0qGttCvR6TjS/1zS8YVyL
9T4iMm3H+4kFhOn86M5Gg77lNvLxPoq2dW3ogUe4dyBVRbYDA4FWjLainQ6K1M2M/7/M0d4xU8NH
GpD+1KGcel96mrF1xvj/kPZdvZEi39ufCIkiFHBL6uh2t9N45gbZE4AiFakIn/7/sHrf37oxajRe
afdiZ7RUVz51zhMkOzK6wYUuAPA7PUIEpzHN2GsF/BqGsB3v6qFHYAtBAKSMopR5KHARu8vi5Lmi
pXBYHMVunluDW3dafC+L4AvpZYA2AQIHpkxGmXW2JIoy7mutAaDZki1XVWEtIVUgOELCIrFWLqTF
pfGhqdnSiMJIK60uAjjbclJ6V0Fjf80oaXFFoARJACMAOnt+50H3eWSpgQO1EM1xyv3zIgg9Xo0H
KKEEtm51BBzDNVezpWMc2xZlXhnSBDhpr9d8qzVh3UqaekZi7Q3IHCS1mpWduzh2H5qYjZ0Vh4EQ
qaqec0LcgegPVk+2Vd7vbm+pxfGDzLgJiSMIZXw6g4qkl/LWwIXRNC913u7HCqWhjkf2EGYelsRv
wKdXurY4eshvIKutWZPC3vXojVKoJCJGiEezB3iX6O3ldp8Whg4O9sD/QT8dUeS8VNqktcXhnqYC
BbQfKFhrZmyL4vl2IwtRMaJFaOHCGgOH0fwoKvqglYoe95JRZZENIRLy2KoZ9zIuaZ7WEbryrlgY
NJQnUSIFJxxMkXn02DW16FvRaGdDZV6g6G4pVlJ2iz360ML0Cz4c5J2UjlaXooU2Ch5y3dq2UnSw
1HITyMn77cFb7AyMJyA9g/cLmMHXTVEighF/rp5LPCYMybNG2b/dwuIa+LeFeSAHEgOexApC0z6O
/4xUKwGurPY8Lr9gbg64LLaPDrIcVB1mlzicqboqDQL13DX8txSQyDZHNYILb7WGcZ8GZRakXLU0
mx8OPuCoDFhx0mvDPO1lsgUwnJa5PPfGYSW/ujh+dDIFANwAVfFZoIpH0v+LiAKVPw1D45tZvim6
NY+4f+Zh3qnJ+gVwGfipfxKq0JSxamLaKec4EYOTE6PaqQkNN0XfQn6DmLGFLGjSbJQW4VfaAg1P
pIiCB1Obl0HL5S3K9sSJVDkbkZKNpW8U7mNOGMcJvGOK+BBDiPBEU5K7g1rzF2JW2T1q3pWDmj/8
LiDM5Qva9NAmwjGrQTgZmg5j6ilByfwWdDPZDmotfiSWkDLb4NDvGYQ+7EScx3vS8uzY6dVJ1qPS
H5Ktaba+Gbpm6sr5Uw8/OskZxvbIwlK7w02OVGPGKzcxo29qF2bHCIaJkIEu2M6AB/FjFpTWpi6S
vLVbYxw8pY6paw5N+ZwAk+XqoWZ4NNCkS9ePsC/qZcMpjNz4rqat9hy1aeFThTReI+S1OuTSYgAv
bZIjB0MIb9fr7WpxFYlTmStnPWHfQnj1QDoSdtcm3dzetEvHAooFOE1RjgLefdZOEhYZsXivnHvF
gcO2rSVrpkkrLfyj4f/hjMsqyWiHQUZPxGPfPOtraYSFhwRoFEgCgpBtgaE5jeSH75eSZUWkUJWz
poZuXAwbAcpRbb4X5u+Cdit7lCyd2JOHGhKOYJp/kpCAJljdtGVNzkNM9aeIycKviW7cp33VuQWn
yQv+i7oy1/hTPYRnVUjjLufK4MD7I3BhNES8IteqF81sq2OZwGbm9oQu/UCQ83DHG0gcfmJRShyL
RUc+51yVZrZTgy7dii5gb2kYRzuNj9HKJbm4UJHbR6EXdo2Apl4PfxZqasyRATzDDt2uyEOf1rYU
rpmzLC6iD63MlmkwlCN0H9FKWTVuBzkna1ijLC+tI9AXUJzD7WggzLjuSDUKNezYSM7UHPaRSVtX
Vto7JaggsMSzQ1OZ4UqsvtQpBbQPKHtBnP5TdleCVcoAdBL2HiDnftNub6+Exc9PavHQVYLfzLzc
aGZg0ElVpE48TZyzD1HyBUQiypmg+Vs45j5rEceSGTelGSAlWu9Z8aMJI6+jkVOmqvv3XfnYkHI9
N0Nm1JzKSBXi61BI36ZZsjJYS7P/sYVZTFF1eT8A+YhTaqyUp5zWwgXej3tSrZO7Jg9CPxrNL/gG
YPygXYARBM16HjFJcM8RomZIvCp7pfoNAe6VFN7SEvjYwOzxnnaZ2iQcDcidG+zBMr09LUt7H+Cs
SQoPgAmssutpAVSxraZExJka/X1U5F43lie5k1aaWXgwgRovy2CFw9Yctb3rZrqgjkDOIMqZVo2N
ON1OskeIXW+L/HmoLnIeray26TCZB0iT6BmiYcwLzDGu2ytwgXRymqlnPZa2sVK90jz0gbXbklbc
My30CMXbXdbbl9vDuQQzRpMA+MIgGNnKuXAPSM0JsNJ4gKplUjl1pR1UBdDiondHnLE2gakq0CL1
LyUbHlWr/IH0S29noZBXDqbFAYewOfApOJzwZLgeACVqJ05aiXlN9n0lPCvNbZBS3SAYXYUkLhwK
Vhbq0kqCkgqk2PBEnfKo1y1KRaaTkgzKOTMPyrgLm30tVq7upb3wsYnp4vwQJ3BBkFnsEOnIxXNz
l8YrT7m1z8/GbGxzXqoWouqofVWN179PkqO+/O/4TDP24cfrJScCtGflrLzofePS8Csn7McGZhes
qrUpnhxoIOu3VC5xhX/lstAAJ4DwKwyEzTn7fESVjFQZVc5JCW/bDnSxTTMQ4RiNVdtUr4OVRTzN
53wXI1sESUtkPAhuqdmQoXjR1MgunmEa60TjYMf5vaz/VMwvKBpDIgMpUtADgE6b4+ykRAmT0ADd
lhNvcEPu3T4VlvqBPQjPOJTRUcSYzUzV8TRieQ/Wfn2Uo0tRQO16CwLuynAtrV88AMA7h0MlEjiz
9ZvwEs4CoaqfU9Whvc3llQt2aYdDl2LKfyJr+IknKsqaJWVX6+eMn4wGllyQ/tzcHqnFLkyawtPD
CSIHsxkvG7A/6hoaGBmIj0exxnRb/DwiQ6xhLOFPsotDyDOlDzL93ETvJTQAtKT0b3dgcaoNA3gn
lPuxbme7XCtHUCtCTHWR2v1DGbo589wvNAEuMK7RSczon/fNh4OkDqoIAXugn2ngGVlpx8gGZuyn
4G//rZ3ZcjJ4FUYcOlnnThv8uMe9BWJRruzMdi2KXlxYH3o0GzQg7NWiQPR7tjo/BnZr9EOxMi/L
TZgyFGPwMPj0GG/jghVWICDMxOrfUjXejx37jrh7pe62uMCs/zUzh2OA/8AGKQK0JJHJNhpjr8uf
bs/KUkfwdIU8DDI/gGTNZkUhcYlwbcRYjaGtFQ8TLwI217cbQXVo4eid+GQo7kNgCqnu66O37o0y
zUwIHMAjyR41/XuLR+GAGkxTvQ7tKUVyeKyZF/JuAx9Um1TPWljmdhxDv3+IXN6377GApHMeOArv
fMRqTtN1HhPQQZL6bRAAxxXtrU7fKkW0U/tDqj3XXLUNtTpqRgDXpNSh4mddjk6Wn1nHHBCKoPyy
iw1uF+ldUPzO2pcIWDCt+tWXJnBpdCeMl6KFE25XgxkO0aXCmT4loaJhQmi/L36nuoyfAcmb0gKN
1gXSpJed0bo31FMqXbj6p4Wpot75obmDRLatRpAJ605ai7RYnR1rOIpr/Fm2dgnbGHoKp18/mMYg
3Wbke1i9Btq3vNBto3rMyD1VH4ckdrtUduG2AjtiaCDd9XrsJKPuEFq4vSofw8hvQ2BR0t5BMgzL
3+gIjJB2Ufw9ooUjZ8KFP1Kq+RX5KVptl8pnsKnsyqihVv2L8V2RCtuS39kAuUEdOnBZuxFWAnFS
wwFu0c4MEGEHzRk7iGHg8aMXrWeBfpU2v/XuPOpelRw0CewVjJEoN4y1NvrG1MZhhZ/RE7gNdZn4
heRHHXFqVPPGfYpko3UgrY4x574SGq+GxU5agKGVfpnB7yiVtxo8zlDusVPYD+h35ZB4xZgiMQmt
22AP0SuHTjlBgjx2qPos1QE3f+8CD8lFVQ/tUToEeXjsoVxPYRyjtv02Lk66DJIYtaEaOZjZsW9U
F2kppGOsTd+eWEzuYkY3JKFOn3duV1WuHHG7E5XLxt+xUmxGLu2Znri0IrbKuE373I7MuxAkNNTk
G90zcx8MaFgAlbqfdscu2w6GX4u7Ibo3x1eIfyJyviuJ3zQeZxul33D8VgUTCwKrE+YorcY7RQC5
5JvBAbpeqRTYcZU7VOFAh0cbKiduWz6l0VsZwnQwuoRB78Bh3e7FJgVsU0ocTnO7GJ6FtEsNeLFu
jCayA93lDRY9eB957gbI+xeNU4ev+KTdJakTkCNDPlsupgcu/qhhRyRn7Trv7/sWgqHVyxCKuzYx
XdrREzcju233iVr4ZhX6ig73V1W2zTCyMauaEe+kcfRqcQyV3yoJdrmsOWmc2XTY0UZ3OnJXFG9K
9siGl1g90uZ7ySGCwH5w7WDA1llAFTULZVx7iQ0zaL8fT4yeDCiMQOXPJjLsn+ElGsA2ihu+ISe2
0mIrwq0bjgDpn77IbKnCan6Qlbs4hFLbZBvEnSzOwBis3Vg3bcLfkvwd1QNbqM8UQ5Yme+gigHnP
XUk6GHoA/VfTzaUSFt3pS5M+9l2DuytzFBHvonIbJXea2j7KPHQTwvw6eROtagdJ7Wqm948rA4dO
z04ekaJCjAMAnwMJMC9UAij5iQtwRPZgYJHm40mHb26sqHYJra4hKuwxfKjqesvC2ANnGkVtYhtj
6EX8VwIrWAAmoBWxk7XnptVcNsAYbnwHIM6tFJxHBYuObawgNGl38BL30qC6D4zWYzy3RxScEXJ4
ecRdtbNcFobnSFddnZNvIoW1GbSNxIWy70VyV8N6LMCRqZ/I8IM3exoNDgX8S4k0vzWRPxxcOdTd
KkpdTfvNUHez+FnAJyzsB7yIX0tky/CHSnohxQtB6bSUXon5rkT3XD9F8q7H9sdiofRdq96hU2F3
PLuTg/emF6cMuAGz9Or0d9mDlFgflWhb862WnwaZ4cQa7NSStw2DB0S1N6RXgcXP5G2QPg25T8BW
jIBA4KorrOY5a5RdRfSDYl2UOjgI/K1BIWMe/JA6gROYOPDuCuNTiR1BhsBLTeqWBYSSMuW17x4h
janwC1RZnVwoF6UKTkMd23WBij1lPlPjg5k1u155M3SAmrXQlpTnNn6D0EgBcWe5O1D9MJj7TDAv
14oLDSFIEmzG6gguuZHCuWAb4QawGLNT9buoD4rum/pxDE8p3TJsVavHUraoK3BcC9L7WmvabTEC
b/qbW35M4Eh3ViarRkAyGut7gAdbVHlW+N4kMpjHh57KmPajVrpcfxPFm8guqfoNZqKI65ktms4u
xgB4WQEisWrzBkUTdETWT0kGl16xy6rOzxEdwvUHq5n7pfpY5Jtc81V9V8tQtU8cM1edKs93crMx
YjLYVtjtYj3exThYWnNw4PXpD51pS2b7My46jw7xzhiOmuJScsjw2+nwLRj2tUIBFjkqlk+kztYC
FYcdVK3IaWB3BfWsxi/7LdefuCy7ZfOiNneBqTtFAkeX5KwEm8I6ds0OYs66+aiifiT/oRlqgq+M
+sS8mCF3wMfUxF4noU/l+4y91uYflR/iMX9G6nI39qU3jlCtat+AQTmaSuUq5jtHrmN8rIrENiTH
lF0l91Xl2cz8PnlFFtKqSoew0WY4YEV1P2hwfTF6f6IMBLHpFp3qgQEK+li27RrigoblqhWzLa31
5ALyNYCslIZhV+o30byOAApa5NCGh7HdW43YqP33aNwm4gWOxeA9avdKONp9NHwzBt2JjXfep5s4
eNaSpzQQdltXwA1Yx1A/tdZdU7tM2TfSW00KN0pAJ+CvdcKdftBQj++dstkGyr1C+F0nH6M62bKh
PqZSvGmL+0THfYUC/rFS36RmQC3lfRBvAGhi2b3IyTepTctNERjHKP4Z5rrNmVtIg6OKX5Z2tBCp
NCp24p883xM4GbYA/ApjM8KypZHlrVEEJwu1JXm407P3MNxIzYbE6k7JR6cNYk/Pyh9WFd9LMSO4
14+lUd8lRYVaiW633bFn/VGvir1FnwNyBwHOCKbJanxO6xcz6RwtuNfiM6SofrbseQxf5N6jsUfS
ezDG7URzOSJOQwIVwHhL1R+Rrjk6idwxeQJTwMkk3QbLD2fxvRw8Knm8ZeXEb3HDYqNQcDQRL5XZ
Y2FeinrTJj/C/nfA3rPwuzH+CMB4TZVvFvfN6KQp99zyspg5IioPGv6FZo3DWm1Pixhau/2xyYqD
Zbi9OCSWaptGDr+qcg91USfTFBvpPRewTrsae4eGj0l40JTHUTzVqR/mD8boJ+kxN5+ayEBGLnmp
e6/VDxWFJBxKodIfgmgIGfkD6Q1PGUs/4Pg/IO9aVs6ki63GOHA3JX/Uk/u28iU1dPLgsbVgdl+7
XeGPcDCW8j918s6qn1WBnYufwlII3RqVj+BsYN9Z295zje7SGEIVRLND0SESvhRWctSzyLXCwctI
CMm5bQ4TZfFthISpGZhOH2ruCOHnAFliutdqvza/C/N7JCHWVO6rCr7cLfB4lmaPibY1xLsmctj9
6HbRDY7WU8cUZ0IPLS5wXWYowTLYADVOmp40fqmal65+aHt2gA2aE2JCAl3dyfVZpckGRWnIaIcd
3gzKvifVo26UeIUcelO2h9y803iO+xyxY8vOfXVolcpLggvJQ7tqfpGwsvvhraz3UHu2aWf5bE0i
+/ODbEoaTQkFoPtRQ5ll0OMoiC2riMpLJevbqs5OlYnfzlapW9OL6zoZdt3O9GL78OxPUwVQkwzt
pFCa2aPs/AtWtpYzxF1wmMBI2wTJp6MwJFyhQW9uGlOk7lil0rnKBnUDngBSNiEoxEyaxqZo31nN
W69m6S8jD0Es13Xh6m1VHLUxS3dBDGe6qotiJ8bg20gEAAhiaI+jzFS45IQPLKxw4vdq8ySUMTkh
gExfNJLHDq0R+nT6gCpfrvU4GvrAIZUcO4y0lpNbY7GNaF75ZZR3zljAzb1Kjcyr+tHaa7Kodh3C
WAepxtwta9EC9geZAxdv+m7TGIm8qYq68K02sO7T1qg31JDbb1AzbZ2A0tbjTSd5+mDkJ9Mwix0s
BLhbmyT8Zuii8Y2hVP5AQT3d6UGvMLtNDOmk18A0WllDj3AByg8jbBg2YDHjPUat2I94rroUrr4u
aREg3n5o/wNdns8q1g5ID2CIAH48e86XY5yMqL/mFxZnpemgGmM4LK9T4LsaBY8wnjkoNeONVEvc
hc6M5JJKNJ6SxMPGkkxiQyQg9ocyoHc0VsizLmlFbEt0NJ6ruKsvhCL+ZMwyToGsjJcWgNYqUyS3
jlUc0jUdHouiMd4R3OKZKZmWp0rKpCCDN4hW43lTFmbhtqHV/axi1jhKJeVb2WrHbxHn8hoq6HPS
YcLMQNQc4qNABWmzrVRLJCmBa8HDiNqwJa2TlRLF5+Tc9fdnW8hSeVuICN9vrVM4wUlPuFSGNUbT
5wPhupXp7z9s1LzN9bgK9OgCr1+FHZLWUf7e8Pe6iamjH5rohgZM6syILsYrQinTdCy2z7sVQODn
Gtp1I7Ol2ZlpPjZQT7p0Ue6XjYzLTbJN/a1nO1LfU/mcFg+3d8Pn+QexFkl4lFFB9gC08rpbigwj
shGHDMIAPwse2Bo86/P8X39fuf6+UXR9gowQhG2HI/6RoAOu+Fbs/rdezFaxrAWZVk29gHxh/tB8
wR0ZgwQjMRT1wFk0Zp3oQSUEXQ6dGBu7p09N/hyVK+m/zysY46RjJmDBDF3YOY4iY63VlQoAKMMY
6giO+tQWSuxDYGP7haECp0NXwMeSAQu9nhBY9fVNNlT6WQ+e9Du1+/7fPj9bT6reyMLs8XlCbIKH
5MowLS5X5EdRN8JYQdLg+tdr42AVulYgQS4jC7lFxuMLPx8XFEILcJqB7br+vkJzDugkagnDvpBw
ZYe//9v3Z8chTDZzWWrwfaQs0zur+AKsCO41//v5s3OwkRulqzR8XnyDHJ+O+6Xf3O7A0jo1QBlE
iRulNVCqrgcoHuo6GCcJW27uONmoPIHuEV9pZGmWPzYym2UWDHqoq2iE5ofSSfqVsvBiHybPHQ0A
ZQQBs88DGxkAqcT1s2reK8WxVpxB824P02IPUBTUFcSoKBrMtoFccxg5dKZ+rswdyB3FV3owGb9p
E7Ib6PHrWQig7woWIKdnGZlZ2N0XJzx+vtADoClw6k0Sd3PYuGFk+kC0hJ7hGix8mE2rTiHALbnd
ytL1YAIsAoA9hQ3cPJInYWCYYtKPr1m3h4HHT1SlD72INvAnef5CU6AWQdIFaBGU0q/HTMVjnqkg
H0FRLypdWpsClhTIu6IOBjUvBhump9sNLq0B7JDJigaSBZ8k14F2NZqCYwRZszetPTj1X/g+KkUT
P8+ClOjsrGKCdD2ifZwlnfygUrpj6prYwWIXPjQx/f2HoCcFQrSJdVS+5NJB/lTwlelf2onQrvtf
F6a///D9UamSMFfwfR2VZ3HSlUurrdx304F0He1DLg30Csy6iZU2D3AGybByhAbquUrYjzKHZQD+
Rb7ktQR6w0ZJY+Xsmg6P6/aILMuQvwPK1ZhgyNddIlLfdGk66a6D0OZV40i8CBkuxtPBTuKewPm1
V1zDQH3m9nL4PJZoGLLo0N6GziGAUNcNp3pvElh4gtUPKLgeeQZlXv33a+66kdmCGNMM2ukpGmHV
JoM3kbmyID4vuOvvzxaEGfNMDabvy39E9ZjUj7fHaEFEZPo+yBw4N2WM0uzg1GlaYgAZwpNYbFiF
jGxZN8esw/u612Rb7Q07bMLUsczUU+NwJ6Q1fOniNEHNxqSgJnyWa4SoudSyjoIHNuqHUeY/hzjz
B94Xf306gJUO00nAkxQdamazi7pDCidlY4MqW72Lze1axL3UDdAhcLnhQP0sLQXHxEjLokI792qH
rLaJ+gjxrXENirng2jmR6//XzlzNJs7kpDZHPvFCM+MPBUECTZlIm6odyV/SYGgeZBJovwgvkte4
qqQth4bo6+1ls9BZnB2IOhUg/kEBma0ao9RDWoxATVai32t6u2mD56D66zt9EoPHnT5Zl4EXP2tE
axpuarSpLsWLLHPbuAQoJdzux8LugloTlNSBlpAVmczWhBIpAww76+oy0HJLwRWuhHb5b03MYqu4
DtQ2npogmfJTrfQ3ixZfOCPgdYQqHSK4iTd3fdDVmRRBzh6MqcAEfaV38npw/7oT0Pb9twXlugUh
QTJLDXFnRE9DvE2V3X/7/OykDpr/3wE2MrvnDh79KxP9+dLDrvnQgdkxXXDw9+WRglSmRE5a+qT2
emizvRliDZ+4sKRkoJhxw4JXNmURroeKD0US5QLXnW69m7uI/Lg9VAtCoegJgF3YD7BP+gSWrgms
tJAWQawuIIUCnyGWOqH10BXChzW0HePAZsBJCeK3NLJPDHWPFRXFxR7+I4QAjftJcPq6h9mgD2UV
AcY0/sxBXyofbvdw6fOA3gG6BrVsyE7OBjC0yjgLkL869/JZYt+AjPjC9/EOAdcEirzY+9c/P+lq
g9V4SKB+tstRjF1Zy9OpNAt3IIsObQDdnN7LcysOFYl4LUnl4CxB9Et9H7fSDyRebWYA1YKqfPD3
YD90QwFjC1cngur5syQohzwQOfyAo5E4PNjkJvdlGNaXYg0htzAxGDCwyKYXFh67s4GTB65J5ggP
UxUwHRDJur9HwEI/HKhO3KGAfSEauJ6ZMiJTclTKLln58nMon27P+8KdNVHnEeRYCjzT5wyjBrRs
NcmH/KJCLUC4ufrDEitNLIzQVROzG6vIMhbqHZrQfSk7q9XKxvv8NsQMo8oDkTmIxWC+r8fHbHLY
+5ltdjFjsYsCw9EIhAYHIFrWDrGF4/Kqpdl5n/ZxEBcyyv1S5MUKOuNIUGS9a9SV8HNhs1y1Mzv4
CXyfJJjMZZe2+IldZTPrVzyEe2pmW1JRgB361q6F9YVQEMKs2C3TUxSKQfMTrB+geBHW2cXQ7xFY
rB2QCyvt6vOzK7/XWFbwpsouY/eYjZqdWamd6JZzez0vLDaIv4JfMqHScffPFhtSUmZPoddxibo9
94xyJXO2uNgmWYEpvkNqcerkh5eohap6q7A8uzDpTtARfKkn1sZbRe3+PnqhFHlX8K1RgILt4HVD
VUFKHqawJ8ig99HKth61XxgpOumkIugH8H2uNFFVkAGIezO9CJm4ZgJMjPb99lwszTjSoBNMdTIE
nxeNoBxFuz5W0wvSAgAFAXJZ/70EHjxDPzQxLYcP89H0WYDoSIeQrJAd1j1DY8S93YmlGf/YwmzG
k1IGVidDJ4LURYkccD699vGY+W+tTL/iQz/AJu2TYNDSSwfsWZH8qnugQlsGp6WVdbV0tnzszmyT
E9zyYROhoZw0u6S27jRdei405qpm/FOAqA69vGNpxmuh5towzna/wbPI0hhNL8B6OZZlRxlxwnIL
Y67bA7m0/+FkhgryZD0KePT1QNKyJ0U4YLq0PLLD9inq/xpHjhX3bwOfA7EOtBdpWtQdPIVYCUTf
5XYXFodKRzQLzdx/GKDXXdAkox9BrkkvSDk0QFwMgPgBT8S8/9bM9DM+LDk1s5qkCQhWQuTGKG2j
Vg0ziLVTf2E+DBlWyHiCAdz/SSSujyB0MLAUkEXWIZ3FHANg09sdWThmrpqYnQG4DmS56ZMU7J1T
Ev/qlX0hVvhnS/mFqzZmp0COWhXXOASreQNYw1G2bMRLNfEBwjCsg2l8r9c0phc2KloEWVHG2IFy
PgtrAA8xG7nk6SUDQlcWP2JB7CTaCvFMDchAb812pY9rDc6iG5ZKzAiAmMeyS+1RsYFV73pHGeyu
9RrFD7Q1M9OFdY4XAULP6QWKS2J2xeHuTwjSaclFSQF6cIJuw0aHkpVlvhC0XbUyWx2DWSSx2dHk
Ig+tbWi7unurLO7GELgf1/RkF1ci0viyDK1apIBmcyYMWpUFk5JLrvwh8jMpTl2xQrRca2I2S3lX
kFQv0ERR+W38k2We3P+8vZ8WF8KHXszmBVIKdZYa2E94MWxJ/kNjLxasWrn4peffZPVXuZZ7X14I
/w7bbIooUig8YywFuOS1t6B2xd/qejeUj7f7tTh0sH+fMCxTBm3WL4kIMQRmjytIP+TBRiCRmxsr
8eFaG7OuZGldJw2gPJc8dWBt0BQu/MT/vht4a+KFAFQbOjK74XKC9RzByebSRw+gDvPksVujZC1N
COxjIGFD4Gj2iaLcdHBpJVmbXCwJUOOdUm4LcR/0X3g6G1A2QE4DyedJ0u/6BpKSUIBPJZKLLvAw
32bywxdG6sP3ZzdcYgE4B6V+fL//JqLvUvHbbFYOzaX5/tiFWTgVK1mnd2xILtRwWXvKYnfV0WBx
Mj70YhY50bpp0iLrkstYQ592x9MnNdk18dppvNCTyaIMNVZUHT4DPlQ6kAwVxPKSm1CCH2TAeg+l
slYYWmoFtXSTQJYWFPz5rZbRFnB9vS4vpNmXZKuVu+HvNVOQ7APyAwUalSLZNNvmQgo4LCCQWtbp
u4QNkjQpeDl/j/VBKxbAMdAUmCh/s4mPRp5ZIp0UEurcbgYL6kytCziWd3sJL0w+qHPQzoAyMnRM
lNlxD5xMxoJWri7whHfBEoikTaxTu8nXLECXIpyrlmbDVva5YkZNV100wt2IMYfCO6qXBEC/XjK0
2ywy7a5U7aH8druLS0viYxdnR2YejFVfSyMKGsZEJTpNYO2GPt5u5HMUAA0QGScZ3EcWJPRKTetb
U+3JuSUAR1cewCmupf2oxOA24EXdbuxzjybBEaxwCAShtjZHjo6QFYtRkZLPcc8ir5S4ctdTTdzL
StP7t5si0+6/TqxObaEdaDRNyMzpt3yI4gHMBMqnL+SzKQa/ru9j+RJKiW8m/JhW4El2tR2rIQzI
XsDjyuHdq5F33h2b/KfcUn+gu3JYkzZekHH6R3AFQzA5vmKjX/8mk1tDXqm1fB61TdBA1Ssg92oL
g2nUq8xu08atjao4qGZvurZLyksSpA7RakeTqg1P10RW/0kAfhoiENeRFgI3/pP0W23kQYJSoHzu
KnEY8IzPCoD12QWQZBB2QcQ89uUd+BhjBC4dRKw1pFr69legAozRwg23Cr00Rj6RjndmjVdr3a2U
9JYnEYRhDdchylXzFGadTMlqgkksEWqBBTiAmtdsKv1XCtE1AnG0rgh3PD9nonNrDkJFZwCZTZ1u
CG01JX7Q9q5K4t3ttbWwjHWoTcKJHDlByBrONmZQmR0Y+eYISxL48lmh1h14LvoNzYfOu93UwioG
o3vSeZhKmvB6uF4xLBSSXtWYIi7V/GhWVeljnMSulEOYoAB9dM9w/tw3tSWtBGyfD1hoUgGSD3EG
MARQQLpuWVcSnTCk4M6dqbhj14NoW+862cGB5N7u4zRcV8twclmfKgXgIgBaMJdSQ9zGNM6y5hxD
hWU4/Ln99U/9wNfxXpxWOG7pT9JpwyhpnZyQ5hwVyKnmbRJBwTruHTUvtE2cSGxl3D4tjll70+/5
eO50UOzvrK45dxAFJEHCbDOLvyl1Wq4M2+eLaWoJ2nm4ZCG9S+fPxLrUEw1Ovu0ZRW/wO8182MQK
AhMdMoROWYQPNXQTQfhN7uBljmRpPmYrq3NxbMHJBg4Q0NtPTIDCStsMmnDNmfTHGurGEjuMxXO9
9rRbWiDGh2ZmgZ7RG43Ae7g5q/9H2pntNo4s6/qFNgHOwy0HUZJlW+VyeagbouxycZ5nPv3+2Dg4
bcuChep9tdDdC0onMzIzMuIfCs01qsyOk+evg+TMoiFYxTZDEmutYZ8Ee6srGbnR0hyNJXooIsmy
JSMzv4nmrP7tpc7ZT8cKCX0k2FDbONnQZq6LnRkXzVFZ6ocmG+4lcb6Tg/7lryf0T2cM1zplldE+
mVBDP6vRC60+zmVolz0EnF3ZXjidzyzL+zH+ic93kZ5F1EzzkjEkYd+GoZ2KlzQdziwLRwK6TJSy
aZKf9l7zVFKjuA6qYxsboz1o+eBVEvyrHFHZC7vpTCivgLPVgg0dVIQqPm5bOaxnC7Rhc6xNtMN3
Gh67w3bK/suy0B0Bs4c+nnm6+nkAA6XWk+YoNXMBR1qKe8hejWRuCtmKL6gvn5kSl5NEzwrEvfXJ
bjWYc9iwIVPKhn03I+lZeQXCDbCILqR1ZwJB4yACvyBjPAFW8OO3W/psnAW5bI50naZdas2Wv+Tx
Jakg7dNdCAaUPbp2rtmo5Csfh6mNfJpGfSmPNYnp0qQO/1PAOupk9EPdGqorLLYgQ9IQ+u1ilzqC
53aT2qrpS6ZvzftawNGmcKLElk3EOWRPjzxkg2wJAZcMOFt2r5b80GqRZ4cR90Q5UH/by9EfLZAd
mbgb7kzlKo7f2sTtyivN+AaLPVAd9ABSNfBHlPRa5g4TRNvNKCnoae3WqWpHlsdK49kz2gq0/7/d
6jJocuR7VtV/UEknkSsFg5FO4pgfw2Rw9eG5Bggc/bWsFUDsd4Oc7nXNrLIMMlZ+nIuOz1pvYF9u
2jm6qiDHfz2f9e/9mA58HOqkVhgslli2vZQfLVjlc3m3qrhMwhOvb0fEm7yZn1u8Yr4e83MEfxxT
/hhaUaXIgp7J+TFSHGRfbQGfgP8wAjuf0JU5NU+PssWq6tbsGKH801xlF3b62T//3Y+f/PlJB4Aw
nfnxVL6aJfj7d1//8Z9PEj7Pu98/ebcAT5nSNmZJBHNf38/6Nk+2anVh3T8f9usg5loDQY1I/ect
8O46CXVLCLVWyY+JsQ+bA7Gla3/bolqPDjRP6SCB7kLL++MytwXmXHoS5UfR8BAkuNQ4OrMM/Dxk
QNCpK+Li5DM1CYJQipASuQmW0jybLhWJ1hPuZGt8GGD9A959olwekP0ANnLMZH0zZZIz5NG2Sgxf
0oPDPOcXlv1MhimTrZjov1G2J0k/OXGjuNdx/pnBpkRes5uoc8j7ON6n+l29XM33qeR8HWfn5qeg
EsbTeJXEPc1oxaA0x2SamF8aXE1W/LSMxaMUpzXam8hNxnp3oaP4Gc9MRLwf8eSLKkbRWsg6EBFW
ifxgkrm8DW7DcvbasvPjQfTrSUPsotosuvYWN8vz1zP+p+h2uqQggMkJIZN95g+WkdqaQjvk6FTj
0NmbntoF7oB+kTFZm7YsH0rSBSc2k9sIeqnYpF4VSrdleQkXdmb3SbQ26FysQP9Pt0jfW62+yGJ2
lJA5VuujgJdd0fQXTsGzCwzTgkceZmZobn4M4CkUEqsy0SLpAgjz8m2U3EWF7iim6Khd9F+iiYcR
cBQoHp/sm8VYERa0UPJjU9waCHshAZhKoi9iEYPJ5+brhTxzRErUbcHWqGyZT6rKTaqPedmy96Xs
p2zdBaG/pJtq+vsz8v0op+TDsOTB1elMKULQ3Izwpol/xggofT2XM7EA52p1PFZXceJTYoy5WGzP
3CiOYfE41Y9p/iOVf3w9xJmj8sMQJ/suXlQjlUatOPbi9k3+a4dBXnLvJ7BO8N052c1LHogNEyiU
h5wlV+vU//rvP7PcH0Y4uUnIRGk3Isp/DMdfy3DTibmv5EhJBZH3fxvoZMfUTdOg/8+H0no7UtxQ
2DbpLr/kX6pdWo819373xdRYV5a0YBh96Z00/S0E5F2Wo8GyMbIXo44pbqmOOdZ+oWe2nvvFGCCE
cGv1CLPJj4N4WH0ZdOEgtX6F4EpSPvOkcsbBsC0rhSjWka1fIVBgT+1bVuzkfCPH3f0izRtLKDBh
epvhtRfpY7JCYARIzoWnI6ZgSG5IywWzJN/UfovDQ4oQRJrczeILCApbj1DZGTy1uUYl7sIuOPNJ
2M+UVvDohbdwWpZK+0kOsryojnGWbc0qhMD19w8neS0k0uKTgbF+4giWGt4lOu+yoyxNmNfM9nTJ
xPrMVv4wgvxxXcOJd21pxNWxlO4HtKCCx1G7EKHnv9O/kzjJevpuoEHTZNVR7V6i7tAU7l/vgA9T
WMd/F5pD14iVmPL7o3idjf6qc4jYZnfhslgD/OQe/jDKyZGB9Go/qTJLAeLkqkWnJZO9MPDJfmxL
3zeGdeEkP3MTUloFyUTFAUeHU0yplIqZgF5tedRQeQPQaBvlUba8pFg14i5h2M9GAbeTRdeYQD5t
LmrUadRuDMpjIukI3qT2oj8rg3LhCjwbCPjbSZQk0QU5pTLMssILNKyqY98dUPXpzAuBcHYW737/
5GGIjXmdzcjXHdPse2J9a4Lv0rj7OtbOrgrgOMozwEvRRP8Ya/2YDoZZy8RavjhlfxfLD1ntjdV1
Nf/6eqSzk3k30sm5bg1qEqeBVB0DKfdio0eS9Krsf389yNmgRtedB9Wa1Z32m4SkTVUx0Pliur22
mZZtIdny+Ijh9xJeCOizq/9urPW/v9umgZAJkJz5dLTlt2ErboyivJCtn/9m/05n/e/vhjCbooG4
zXQM1PiEwDfp+EzDBdT8uUH4VuuLhyyOaP44SFqGyZwo6Avmy3I9YAoZ95Y319bfwpVgwqiqhIIw
Nt54wJ9UbYakCkw1jesjy2MHIdnpmHmV8PZ1AJxbFIQqoGDodJCk01GMMqZRDmfzOGcki4ESP2jG
dP/1GOeCjKOTKjNE+s8C1fz7CLetgploCF26I2Zyua3Um2G5NeMLi3N2PgogCeKZO/M0oE2moeYo
eh+r6lYRnqrowvc6k9Yxg39//ySIlwgnsSVI6iONd9ccrqTkWRU3gfEfniYfxjmJ5DoIUGwU+Wba
9xQXXbAEJb1KZAEvrM2580yDVKQQ0Qgmn3L262CY83COmE9S/OKteYizABn/gga0fGUt0YXhzn4+
Q8OU4h/f7dN2bVlF0djDLjqKzUshvkpiSQ31drmI0P8UcjBJV9EDGXYuOKzT3n7dQQzGnCA7LpJ5
MDjTMMLCY/X7GPR+lAlXiWJeSA/+eVl9yA/MVfmAM0GEmM5GWv+kd2fPEmRVMEhDcYza5qBNiFSC
kqtauuRIRFbDc6vpB01bd8A3/CoOla5cGclNZWANnvttrh2i4W6ufVHEy4KdnseK3VTA2LXwBtdt
N2lH2HmRXUSjvaAeuMypOyakukhqmtNzn/8eJdEeaeMtfNdiXw2h15sZhcrrML2RQIn2KDXGGMIH
92E9eEF924fFrlK1O2lqLxz1n47I9VvQT6B2AoT40y5sw8GsTYsoMlRmEKAUbHX2UP35+lz5tNfX
UUBekSGRTnwSAtD7Noi5JYtjo7wC7PMAiVzI8D8DIE6GOMmO2z7kpOnj4ihjRedSh/mjZ220MVtV
tRu569046jDEE/PxgXKQsQ0UVATzzNTceOkj3zDbBpnNenaWWELx11IrL64HVIdGVOMmM0C2Nh0t
1Df1Sw7gEvgHIu4kIvk4BCNwfgPXrZO8OzP7ean0CF3XqEZ7DoC3qucHcTG/T7H1qx6CzSIvfyqU
YaOIMlY8XwV9ve3j0BsmxDuVV2x67L4onbm1kMZtNpHYbmRj3CQrLkbrM7+ZE3RzQ7syAr/CFGAW
EWAUloNm9Y4etE5W6Y46y46ePIyVuTEnZTeVy8GaRF/Kf0ooKFaVduDDObWkeHELzUUjvIvnQs/h
i+gr02knBmiJ43onZppHh+lo1aUtl+prOz5o0WTjDmjnGa69luiYc+m3KOiWUglbIrXDJUUCsN0s
UuJO5uA2cENmM3K14NskKXz736VSkvigkyr3mxKFNss4Nn3k6lZjJw361Ea1DZCrHcR6E7eqXVYP
lfhbAoKHIu6CVi7l3D+GVHhagfQays9t8F3g/9e1r0gegzBRv8n8XXEUPWJ25ulMJ5T6q1CWaTLh
S2SS2vcROqGK31oziq/iYykkjlbPAK4b9CV/znOFIKvkykt53cmCp4bXXRhfzVn6GmXBfqYIOTWi
N7eFqy8Dosjy9ZLIR0XWfxQqotRD+iCXxa0JhLvr6Iwrdb+RU/m5KHO6Uv2hmv4o5g1O5DYiGk6p
PIrhcxRPKIvObhB+V+D8wgi1A2oXtdjZ3TS5arq8tl37TbUGR+5WLUoMFyXje72kqN/+wQve7tvS
oYx3FIVr0agcINE2XVpb0YvbgtZYMGCO3EiOXN3DCLFjREITw6tb+XoVh56R6RVaeSeagk3KAlJB
24hC4ElD7matsdPi52m2Nnqfb1PKBpb0Pa56e5xVFy9ed+ylVeS9Gx/l6EdePDT0glRtsNuGv7R/
nKJVfJAURP+GqAy2tpXdioodawjTF7dx/tJVSKKjAZ8I7cNcBfaSLbbZIbk6xsj+YujaBhv+On/U
C6wiMycx0bbpQBHRxosj4XotXKpIPkPq8sO82htpzmeVva4Dt1X9kgP1ftUfTuTcncpqu3T5JgoC
W2km1F90ry1CD21vdGhle5jHK6t+Cca72hAdRcWkekKYfdG/CUa7aaZyP43VNsp6u1ZFnC9LB0ts
Z8l1LzaRUB5Vr15CR46Fq766yboOt2vAH13g9ON9mk52IUwbI3tImsyhve4k1S9BfkggfXfz7Fhd
swuKN6mDHWZ1noigqp6lXhTLv8Ms2RvzY5TBfDM7J4WbgnuDV5mpOzfNdtEpEBuaI5NRLsmLZSQ/
i0z01pn2wyrYbvnxmLu9jL11n3jKdG9YjS8PJjqNrT1Mw6piSM6bcQt2OWKQ1VaXadei1Kq2MWTb
Ntwp7ejNqu6mY+8YU6n9aLRRcOJqQRu+Q2QyIjerqK+WsfcYeUoVO9mdsJOgGPdEkxneVbpsF2K5
7TiDtfmlng3bZKvVCLMjNatL7QFmMnrzkp2zrebEoJ/7ZlDMKuYcVwKF6x3lbdSqLS30KCbeDFbo
1JjYphwbUW34E5WrVmrdrJk3IFGPC3kBv2e8DGhriLSfcS93Om7yMensaPk5ib8zWXaLOaO6D4pK
z9jziV01AQYHKOBb6HSNvhojkC6QVBT3uA077YgdgjjZUia5ufk7xJ5LGjhJLdkzkaMPyqeYQlhX
AA/jhLWF8nUWxY0+3QzdtE/Q3J4TyU3p1A7cAkv/0qNV36i/MTNzinyfcwoqgr7P+9kBnk/vmE61
cqt3SC9nIRU+xHgrnO9qbbeiJUu0PpMpuYYJYxf5r1jW3UTIN0r/Z5INP1Sj27gwbKUHVTVHjsKJ
VNRoM/RoeY+VU/L9qiXYhNFNpU8oz4uoQ9NiT+nCa7+78E8n/UgymRgena5myhNXAq4Fkj5ezwP7
Mhvc3ki9xIrtgCVLJ4ukObTF8DbhuBEQYEa7QE0etV5zDGbTiPV+6WNkULnMqmCrjxr4gMCposXT
Q9UDDWZzoYG+eC6q3JXgV9BlYnOH5I89O6KU9l0W21Ec4sSYXod16EfNz65evESuvGi4Vwb+KfS7
VPLq4SlOQzcp30Lk5IcVdJBODoYF7jLTpWN7Zw3Vyip1oLY+WVnuVxPu9SYq5DJgVEsO3RyKY0di
IdW7JZ9wSVgwgYi/a0NhZzGHqjQady0lQhHDS60PtqCI7IEje6kqT2HvGFl4U/BFQ5WSafNDYitG
VuUr5VM9YQdS7o1xdS6Y7DaU3K5RSEF1LwdU2rcS1gVsrDba1VPgkeOSs25GBKSh8G+MGkFkRJFB
lnkmevytzqIM5dZQoj2F2IIbQpAwoqgQs8UCR8SOKo4Uz+o1v+yln6PQeoaCWW0hOF3zuq7GglT1
aD5p+nAoOrxz42mXYxgQLT9WSZUiG46F1jhJpmJWj5i1/KuUDaeSrfuUFa6heFvLQ0RGNQ/PmKx4
o7Jsk0lwBFxzl+hYJalj5IBDsP5Fzsmb2SxiMT6oWCiPAp4HOaXo5jWPn2F1s7Vf4V5eAYf/lofK
Thh0jsNiX3YvlSreTMTK6jrcWLk/jY/Tsuz0ZdlIdeFLmF/ImXEQdMvp+l/gqL2uKX24ApgGmORH
lYz7EP4PYth644BoeTPafdxtJJzsiu5F5PY29NBrSPRj7Vsly0BORjwfCw+p370smXusNjiw7qrB
hA4uIVatecG4eGVGZiE/FI3AIAXS7I1tkGx0tAlT89bs0/tafSBh9vGk2pSJ5gtDzFlWISBvtj+a
XrXV9jVPvvU9FntTfVVmkr1MvwqVw45yf9NjAlGHdgi8feaw6yLxZ8uLPtdiV8u/GxV4mSZHCdt0
Z2T+Fyly5DDC14ScLBpI/BDI1+pDJQwPpvJijZU9Z7lTp8ZbKVpvyHZto37caNkfs6buP5EI1g3J
duprceRoUbGNwNMnlN+Kte4CsKepf67JnkxGk0NiVo0XKaOzIPDnjNYV9e1DGcobRH49I0q4evat
pdhh+hrn3NhDsWly61dV9K+RHF5RyVOGaBcO1S291V2fVNdp+mIUtdukxmZsZleoLS/rNH+RR78a
500Wo3Qe9CidZSgQwzKYGzwvLHLIuNlbeQ2O9FFI200gkIGh/q6Z2EcIZDVasgXTikCa5cmgdsk+
XaFB6EHUr3v1KZq3BraSdSZc0/N28PH14yx2JIwAKmt8rAUsHELZJRvhaEMYIPatOvcyES8NCUn/
qMML3Nz01sSxbrnC6tKStnaaxl4ZkMGLla8JpteNxabveruy5F0uV3diFmxGXbdBX9jNeCerk9vV
iWP2K+D7ycIhRE9Ke1zEO8RWr9qQFLW+zbobRUxob70IOiY44uLIfNkI9wuRnAhaweoH4eRd55hx
i2m2uMmXBmImN3ijYmxjOSO2T6LYumZd8e87R2xNbywhAMTWKox4zPtsRzHUGyrR4Q21a6NyV+gE
Si07ilHt217cAR1xa13DYEl16v5npCueDmo+qLSjIKd7AZlrTSlvM633xuh7rtwmOsxJQ2aef0rF
vBKT332OL09CBqUYt6IZUDps7cCYdhjHO6UeQuKI/DKtUWVHXX/IvGlQd3JY3Ar5cjfGnSMUk1sM
6gGiuN1EMRmPtGWxbLHFGIrrLWwqR6wLdxh1t2jGt3HS3DYrtmZUcL9njjIqpAoJ+R+uNyYpT4b9
CwIwW4Frpwqyp6kQd2iGXkth6QlddajIGNi4858qEw+q9V0VUltYUBPPdBfZSZ1H363SSejVG4c2
u28RAgdIEFUtPTNuUR6nI33opAt3qvkaajO2sjF9jWKLjP33Lsp+KBJ+A8HcoswPHm6I78ew9hcM
W9C1dHjEeiYmJWrKihaGp5q5O2fXU4+QpYgZpD7biAOiX6DaCXepxY2uck+EU7ErhmDbMLEc+k+R
3FrDgGHo2DWOXJboshv6HQ41gq9wR5YZwM5o8tkjx6Q3bqCOfJdD+aXoWjxonnVW0VJLb5qw30iA
4t1lEW7xLclusc/rWwnv+Hz+llsJ3pE3BoevyLRxgd8K/XgzG42fRCquHt9r8dEI0et/y5MFz7bB
D4tqi1WUWZJqz6arlDwDoye2w5UmPrVhj0xKdJMk1cs4DLcm/zxUeMtU3RbHQl8WhN/0UX7oXIRt
lb9KGbtiKPxwNL1WehCC3DGFVxO7m0Tvrwal4XEQ67daPz8VdQClfF+pqQ9kwA+DP6unVDcpQI6f
JZBDSSK6DS4LTXsfaT97pfX6/L7TXnulwbmJV0p2TOPr0jLdSb1CD1wO8Jd/Uph63fYPY19uIS34
2vzN4APo/LQleBiu+1pRe3mkOXnfXYkyoGNeU6ZG01YRfpbTbUJ8DIlpNxNZKaZWidm6g2m4WCvg
Y/YIgx1u0Gh36a983Hfmq5Y9N9VL3M0clRKK+d1R5i82ULHLBskbwQYJw7MMNxuj7oOBpIkqDC8j
OiouadG2Ny7xzi6Vi07KIXJUL6IcZhSllD9je1uaf4sd+6dWRNFZpZgOVuekYG8MaTalhgk8TfvV
zSmWBJb7Xwpe/3+EU4wlz4IFbWBGSAMiNeY8GM3hQh3z/FcCE7OCjTCTPGk7gejp5KmMCor1g30r
Ysnz9Rw+FZz/+Ur//v5JmTQJgi6poO0cefmEhT+Zm4An+166AJu6NI2TxRAxmC/7kGn0+UuQUJC6
UHv8jAv7OA9zLb69K/f2ZaMKeY8qU5cKOwTGXKgW3qIkd0GkUlXQcYKQC15wkxeRDwdNfyEWzpZY
0Rr8f+t0Wrg3FK7toApAwtW3a/lDbq9H7a81YtZJIqRBl4v2IGqaHycZAcTCsLMoju3a4RpdK0k3
X4fD2Wm8G2FtGLz7jIjKx4tYN8WxnH414ousvYrBpY1/aYyTkJZ7YWrnkVnIrYFfV+4MsYVRz/ev
Z3I24t7N5CSw5XAGA46vBk7tpH686i9szPVLnFRzP6zFSUS3SmXUoVEWRzN5TK3MG9S9Vd5Hw4WN
c+Fj/dPmeL8gY1yFrcY0IiO+mUoZ+zfeK/Ul8euzx8C/X+sU7UyLTaA+xWxozGh6R7k8JzGID1SV
se5Tn/5Pa6OdlPHjAOpIWzGpcelvE2yv8sT8W1bXP1sFC2loZEBdTrnTpWl2VjS1NCPGq4V0NpPv
c/H319M4HwL/jrGG4Lu1maxeL2KlLo5q+TvprgWSqzCjaozH4tcDnV+dfwc62fdhJVYN9jmA1+rE
TktjG1UqXnTYfC2tP9R/DRA6+XYnhwAHjyjBZC6wf+1bWKPVXS0V/tdTWrfH5+3z75ROticmg+Ko
K4yxNMI3A38exRi9SX2OisMQq04XfDcuidpeWq6THdsnQdYnBmebmgXbslVvLAGgJLVCe4kuAfDP
b1sYoCCE5RUh/zE05n6pKItyreKf3MsbtJezt68/4KURTvZQKC5xO0ucogVSp7/FadNdOhPOnaAy
3VNRWcnmn6Sjg2IKy5RmxTGoIjtdKjSimguBfW4SAOlw54BnTXf45CrgMRZaemFyofFA6Pvc6dYy
EdZuf/+t3g9zEmwogpZRkOisRvJdEw842zpCf+GgPv+1/p3KSXRNsz71Y8kYlraf8KDU/8OB9m4O
8kmCEzTiKBfYdRw749VI7jXhWI5/vv5M5zbI+yFOgtbSwyYZYzCyY6462IUeWi7OXngeo7/2u+CE
kYFeAz1YSVCnvI4qz+VwGHAQrcbvWq/bw3BBRvfsVFazCAuTepR6TwLLGjohzq28PPbVlZUPTjRQ
cLFe6LJdCK01dE7PMQiPCjQS6NCSrnzc6OMomVQ5JZIZ4yppXewxhV+hr/yS5Qv6LGfj691AJ5eN
EifVmMgMZDa0YOxp8b5e/HN3jKxj+A5mYm1er1v13WVWtIuCsLHOY0bMvQDXPwCcRfEyG9gm4nH8
9WBnJwMvkIctmC2aTx8HA4ySSmVhrfQtuwp/GNnvr3///GT+/f01PN5NJs11zOuLNRsHmUGPKHcg
Z6T1bfXXHgRrIL+byEmcqf2oIN7PREp0FcrwThTwVo7+FkR1MsjJ8SXHpiUoBoNkSfFjMsqbJpkv
UIOlMycx4kXoMcsIG3+mhEZKNcUC4mLHxFqojR7M7qrTvQzyZBk7eF2KZbFpmyet+TEmh8r4Hi/a
dmz+FmPHREXUs+ClrhL7p9cBd5GpS9VKiyMEjWOvxLYV/7Xj0ckgJ1+zTyFbLgPMyExxm4Xe1X+I
7feTOLkIlqoM1AJCw1GE3rksgi2V/tfRfWat3n+m06tgMssu6xQ4UEjo21qrO7GouBiXuP+3YU6u
gwVBCbTIIREGzWs/z24p615SX7IPOXdSiyt80+Bta0Al+7hVE9GstUGHRdi3G5yvQw0NbW7PC4nG
uQNhdXBCuxEcFGpgH0fpZjoRUQSPaabOIZe/DERzpsWeedx++/qrnTvaAG+iv0Hahwix/HEkTCHH
LgUnc1yeQI5QR/0PP78KfaAMhfGVug7/7mQbSNWaQqvyYxF8o5ZYaf8lV3qPmztZD1EdpcYKOh6c
lk9xdG49sbkQv1Boz2ChQOeBcwQcTMnko2Ca/D9d2Zml1llYiB9vs7v/KWZMOOeBfJlgwK96jm2J
S67LD0lo3VjWz6YsD7lGy9ukqRuGri5gzZ1Xbq4UdG1AeYzxmxxrTqQiM9MkN1L6T3dffxAWbdOV
8M71yW2VH7L11AqyE0uqmwuAEITUF9rI7zsMPGmSNJOylaL8RwOdODK6bVT2WMaLWyGObwqUtwTA
BoP8GwoKXZ6ActIL3kp2BYaFrjM9hcIJx+AIftdudLOjh/IUFibAC46zFhn/ACNvnu+pGLiFVdti
ljqtvqfpudkAa7lpButnqaWHYRmvB4zMghjhwmCbA36wBGHfIWOVT2jlhNI+FvcRzsm1UHqq0mwQ
HvSRdrBHMd41fMCoVd1ZF91JxownFO0cBC4V3KsGdEXcxa5YqpsUznktN5slWpxF6H2EpPwQ0z94
9iIQqEQHCIQNiJsYUmujwSDZpG10GbpmIxa9GzAJS8iuW53aGs44VSC54pR6nVZttdLcDnr6lNH1
m/X7colWtcooR7wJ1e+moqYQQ9gMu6s4KV+1YNGvIGe5mZDbsli3Th+pA23dXt2ptK62VmpEN8oS
/TSzqXXaqH1LQtxf9YdZRYOfuzcc9j0d1UwzN8AfXTUGQCbMLhvxqgVmVPetU0iZT4V8t2jaU9uX
wG5Cr40CDhvzZyilXk5hPW1ie+JEqIUa89O3QhT9fFrhhIUtg0vTK5YsVu6ldtzm4WNeDFedNvog
b4qo2ahwL+e4dqoZKYFWBKLCMmQgRPlQm5qYyXHvMx6k7pvVhX4wW4CCcGXXNTdUG1SrxV2fvTTV
/ZCGd8sgKL40O4VcbQZgdkURACoQMVlt1L2C/NVUdIdi4CQTI6/E8ZmouraS8RbrMrRO42RT5hUj
YhhA615PBTBo2LI15W6IBbeLWggsWM2HoxMI7e/YlDyJhnFtFhsLwtdI7wRmwyC1ODEnhygtvfw1
Vh768UHJfEPe8dkdC7vYqHYWi86tPHkyimSbbolEV0MmIwi8MNyV2OUqs8AnVd2ikLF9f7FAVlV1
tok73ZcaMLBJ/KzJy2YctL2gybsxRqmNblxZ0yuXXxPLSQZARqq8Gemq6/Zk9Oi28U556iM8zOp+
aa8gu+eeZQyKAyOt3EcLOR8MKjqcqOgADwNJJUVdudF61CUS3PwAVATgvxqWdFYXeJ9NNdgo4tOv
TMbgkIhTv0lNjNZB+k/upOOFEMXAfWUhfRULMb7OR9BOY6kWriU1shMMbX1fTRFlLHmo3WqMANyZ
LabmE/3aFG+Vg5Rm2q5HQtxLk6zczMtcQgXP8s0SDNkTIp+SV8Z5A3BG6u8m1RQ2QjLh9TDj0V2k
E8ZtGaiEMDRLZ5TT2YvjuXGUpgqAsQX4TjbtvOvUIXEWTi2PgF28NjZjL0xSxe3MTACGk2IZL+ai
PwQ9uJu8w2eb9wTK0oXqmuPY7mlaB0fEtyRfDCxXbPGcbOTB1iVBtCO1shzd6GgdQiSy01E4kJXe
GQUAryxN3WQg6kEzdzT8IxSG7QgRtw62n5y1v5Y0uDU7COJJdd+QSDqDpN9UovCzGTsiTtKhNzUh
uMUs38nG9CcIZ1qq4mEZVTDv+iFM6cFK6u+wq7/lbfRW19pDEGCCXerbuc1u51mTHCVj3ecBpINg
NDriV73XaMJGTfstvqBe2pa+Ukv7uswmO6hrRzRL3I2SwwQupFGVPTzGjQVeyaSpPBlrmz50UWLz
Ei0BHpZhjCU52DNsqWZcQ9I5CKpAIGmgJfR4oP1s5EAa5+duqG8gVziNZO2GnjDp6k2tG3d93V4l
ALSKGUxdbSobnQupWeKXCNhSlEa3rRDvNLW512v67UP+hq3QGzJfQPlqc6uKta8M+V2x4FNuEi1Z
If/QEQNVE/OhNmSk8VLjKsR6DVWybaavJtQpuKvJuqcBvpungWb76Ee9YIdmfc9zwkE5BatrOsdW
DCw1tvZmbGATJ12JofkNdUu31CrATCPIOqo0EDcHhxaV0/TzPkI1xraKn5Wu36WNwQHZ+EA6PWEe
wcorW90CXl4WIkDkKdh0VSO5Urrc1H2xi4viuk8ajIQV31QxVdfH1yAwBWfpKkTcgW4BvU4c8At/
xgI8y5A9cKAAkM7f9Fz6hrfSYZQCt9XFyO6M8C3OTVcy5JsxzO6jerrXo9iPkuxPEuMyoVaHxJo3
pGqHUQUPF0zbtCInH2nPlCNvi3S+q+voqmMbiEa7mwBzCFZlZ9hgR/LwfQ77QwHqUPpf0s6rOW4k
S9t/ZaLvcxY+gS925qJQ3tFTFG8QNBJ8wttf/z3VO7sjsRXNndmL7pDEYqEKSHPynPd9TmUs9SQ9
pmy+ZfgtEt62qxDoJjWCLufedVkOUU31MyMlMf3YRAltoM0i8M8D+Np9sKIev8jFuCxa1NhJuVYK
Tx8V4cQN+XfP11M6ZaMZMotgfQk8esNa0HGP226i92k29H9apg6KrVwuw37AS24511Kaq7r4Fo1U
gjx315QwHjA6WKXcw3Jd2JV4oDUNAhxx9qx2rerkAfX8KnKHnavdOUpbR4D5w6Cgmf3gC2HvAr5t
7zbfiM1WjYX+uDY2yUX4FCq/DevtZPdsU+k605oF1cq9U8+IpucbxIRHb+iWIpkWDjyCZqz2epve
lJ5ciaxcJnWB2iLYu2l3Mp1kOUieeN2ttBSXdObU1znDyOqbs5CohMx3Dz1fg6gwK5zjDNq4S6Kt
gVZOtdqCXl/LQSv8JsiXTvaVHXpRWM1tpZC9RQaKV+KgmCea287eafVl52T7RiPj5xCk0DkrBf/d
FuLd1eMzLc6PRhWh1dRX7VivLOuFlajm991V3Dbbeq6WRdL5FN6Wpdmhf0XWjawWYelqCt5LD3WX
QX2JzrlaotYx25YpeCiXfK/VPg6sDBNGg6ws3jh3I07RLfR+5YkWIpteL59G5OKtFt1VaISdcvbx
sS16PMWlypY8mzX62vMICHPWEFx4KH+G8q6qeA2WUCz1bGx84Rxha/FeyAlt9BWqsocqIeroZqLA
h6S7awcCMz1ZG2WwQ66wq3GsmpEqGP7Wy9SiLNa9VVEzfeN66SC8TCrtag7b42Cypdr3PUrXADSj
cYEIjc7WLlnzunQTS40EYepPqtrWZndI5fulCVIgn+lXtjDYS4geF7peHLy0hAWCTiShhp1E2sIY
lW+38zqy8a63aKGzcu+GhBK5WgGQXCJrWNqhQiFCYxVqnHKOF2aaXmd5tpee9LvewxSFlFJTz1qA
2mOAUT2jMy+nI5Ywhlzou16CsT1BcpWt5sS7Dk1tYxf9oiOZJTMep275wkRRgbJSARoUKeExyQBz
itbmXBzYy0mymctg0O5yyLiNEZ3iurqLaF3v1c46C9DUQcqtE80vLW/jymZlTdkV2KCtZg5IGPWl
F4lVUE7oat2zHIcFq9LSrgxEF8mdFSEJd8tdO9/pgUIBay/If9CPI9tMpn01GcMO+yxrKsrXuV/g
uVmMRnVA+H+dlsW5RXRnTy7RUre0dAR5pXNv9fmxFdq5m4PlHCOL14indfHQoO72RoE/33nolTqn
WrJK8vhdoUhr+4498t1AAZbU5ms/ELr1Yp0bxnpk4NPuiCcE+ztFHedUq7Zsfcuo/EyzN7GWrTna
LerC2HpasxJpveyLGmPIY9w9FUwhPYx5FtFraKdLI23ZT+dVpGUHO03XykuW6sJIKKTvolA3Iv1I
0M6yYvgSB0MVZavE5YqTe0wn72bokMoNEeOIhTgvVylOhLrSlq1eL4O8W4YK5MEUEAsxiov0FNnB
2uzt9ZBWfsPciKtuqduTH8phG2rtW4TWGYD0pkzKnY3kjs6sq2ikR1HlGdupDu+q0liVAZRiT1sj
JDl0Xrx24gIxk8WrIokIyFQJEXS5nYyvLZJNAxWRI8vvJjtf1bJipcrX0uT3c6EJ5b6nb5vn0vFX
Ldw+W0S2dpsCS1hoytqGo3lrY4mJ82ipyE6M4NJAXC3SCoLWmG/6UbLIT6vUSQlTynVqZ8tApE8U
mnyifj8LzBe7qRahCTulVDuvdlcuBxXa/Ox1zqWZlRGo0iLbAU5TXLZvbwEgajWPaOFku6ghdREC
TQuLvFI5cKCz+m+xNu4LO/NTD2dG3aybLEVvdDkiyJl5j/sIW38j8EDY1e2QWcd8nhDYt6dZRndy
GBbeZevTvsZqXMTWwHaRHHMtW6YJ20kW7qsLRiaKVlPanFKtXuRFjbr0SszRJnLbW4tQSYvkXp8N
ZHccJiVE/Y5Tg4eSMlN3qmmXg9ttkuCr8BrsMeGe0t6hdQ1mKK0eBsCT6FMbHD2SQK0L4tWI3cal
g1qeFsc+jP0au5pnFCsj7w8VfQ97b1oij8KfmPBtxXOOat2YiQ45QvZgJQQRvXER2XLCaxxU87VY
6mVDjym0sVmL3E8gTo6wC43dvstcBLPulh5OzRD7w+DtnLzcBOhE0+RrQVtNfItYlFo/N1IfuevC
bMkiN+c0YJdOsn3p2sjwjE3JgZZuDCvH0A8mqr4RSV3Yv+JmW0wYOyZzJCvR7GU9LLPyW45YFMG3
HzrDLTldv2oHciKPgxut64IWuY22t5yYB4tXh47AKjVOnkOSXC+xCQhuETQ+x9xFjQks31skSbIJ
nfJZ1eGyQ8g7EhIG5ejDKFhmg4ODqfxmTNN6KLJ1ljnoHzl2ssckjrEFKbIB8cseKvAZB5z/9eVg
TEuHc7GelHvUhQgRZXis2GSyMCJFMh3bksAxS5YZsUtgdQz5eOFc2my1LR6kajM2HB7N0feK/DQ0
yndQ7E7QfNHKLcaEmMl7dgr8jRidAvRYwagOdo8QNe7ZJ9+qIX7pLvtQYGyAPqeIvx/TLNtcVMyD
SNDl9bs+t/e1bawnG71jUCx6dOS9m+0a60mVDdkSVJRBuMBovslS5tRAjiF3OQkQIVRiJ1p0qfHX
PDMOfT+s09hkh6hX0xCth8nDn6GtBpS5Q5Sto7T382JeyNk9qapa0TtixxrsB3qCDtQ4ejEuBKZn
mdGqyWn25awtOhoB2jpe5xxrUm3vJDFk6cWH3jXWthKMe+2TTPCvsqeX1nQ0hHUg0Wsfcpo8eSvK
0YkiQrN95Pd+3ivEha94Q8z89l9PcP54rQ8JTtmGFf0xB7QO3dHoOHna9icp1F+lz3+8wofiEw7d
Pu5SrjCOXwLzLLO7vt/9377Eh/qT1uoxF+ESeVRhInjxPvOJ/yrL/ON3+JCldaK8CQy6oSMeZuws
ys/kbL/Kyv/4/h+KJLaVWqHsL/eI3FR/W9hLp75v7O2f36bPrvKhVKIlMNyGqVfXuvWtqm/LlhXo
4s4eX//8Op888Y9CzVLNg5MLvs0lFqhu++oxsD6p0X3yVX7XJ/6QlzfJBDoS+t119V3H/lEcRbc0
PmsW/tlFPsxDV6bsxhNPPQtg4a/1+CqrEfj/H+/Wh5L2nKsm4jCnrkXnk3+gaRObyJ8/kN9vx8ey
+Q/jS//w5Csv7+wo0cj/15qFlrFg2VbFhHHLNVeu0/QLGE+YiUWMayxpphNQJLGAkPtZJfrXQ4Na
jWWYgCA/AjdMyAgB/Gg0D5FPdk2Mi+Kz1fOXl6BZD+smOjQ0vL/9VLLJrdItpccoD4PznN+U5tfa
+KR8+8vl4IdLfJiuY6tNIu25BElI8j7hZ0Why+P4+Ljwrnv0Z0DPRDOIn79CYBSaXpk5YqM8Web2
/VC8a1jOKlmAysX2aCtiuOCTQfKrXefHi15mww9TqpsNBFQjNaGs2UUTXoaQM7giPdAsLfOTBftX
zwidoGXqqNsATH4Y87VHpNoXqB9a/WyThig28WddyX41eUHQSaqPHvD1j8VtcOhFW2qUUxUDO/CO
ddUu4vzKde//fG79aiz8eJ0PY8FzEkSIBQzQUvhf0nL577w7XWLgOiPccD+MBC2cgg5zBchUJ7iC
ogBhdvoEjvvLZ0HX0/++xIfnjgJp1quozamgGtGdDZvK+URL89kVPsxIrZ8qey65Qhre5PZ13x3d
4N+YkUDoHHBBFq2UP8IeOpnEViFw9/Teq5Y8NkbySRTz68f8zwtcfv7D7MigVwZChyI96FQQX8r+
E/vEr6Y8HHJLc2B4A5P+sNcIzukUWxFoTq22c5qBVh4e9Y7Hyf5eDHQFP9vdvyOp/vGSHybhnIsA
xBoCzT6RB72qsdiOS09z1/nUv//5MP7VCEDZCI2D2QhY4MP+I9o5aftgRral30/Vi9lwphk+ucav
nhDgVM24NDxi4fxwDddsJqcpuINuUMDzb7b6xfP/59/jl9dAsQNfiS49f6DSOWHXpVlQ4TDCarSx
/2VCHFoZi07dHp8e7u7Hdb/Ne6CPBJs0u7+3uyvjk5n+q09/sTLodPqwJDK9n8dwn7vwkRWTpMmo
bC+obfzrd+fH9/+wkoiRY2QWshTa2dpVRBj/4vvTDdRBvWjonnRMiczh58+v9FpvImdoT5EgR+6+
Fv2/ShP9eIUPU8JMsBTp5die0mGrlWfHe6iPqb3589v0+9bz4/bOVRDfovnjIdB7xfqgjhkFHQBM
HJOnatCvjDJcT0F4byGWs/tThn8svHOj5DrzMKYGKUmBGyEebfMr6dN9qNXbDvf2J5/ocuc+fiIw
ngCLyKZZMI5/vrMY6At9lG53CirvJte8lyBzHurKJAWRJhvNcHZ206+yQZ7dsfseq+zdnp3uEynP
H6LUy32hP4JOE+7LHz7ird3GqziJ8il0jPI0bNhYA6qIvqtOQMWPYxnBbzFaWDaOe1c4zZU5u+Hy
z+/E716In++Ed+ny6AE5szyTLtc/34nQDJA1mF19guOS7KK5m5ZSc+5aL7mtZ8gsMg42whGPQZ3O
x2yez6Uun5U131Wxs7TC+l1Y5oMVXhKtlLyIpe81N0aJYeTaOdARc9SoyVbBNNzSUYVqghmT0iHZ
PHfWobXMQ5JNa9Obz2xxJKkRrljiaZLuahQOpukZaU1cym9ZRQ1ybGCqWB6e1TY3toU5rWNJ5hKT
M/kxb2nm3RF9wTkyki+eNa8bYZPfK5JXEDzpJ7ft48rCikJ7m0u0ZTneH/vDeF0wm+6c1afmMQ/3
ZvhfQsX/eBv/X/ituP6v+9/8/T/5+1tRTnUcRu2Hv/79+ZuqY/Wfl9/5n9f8/Bt/P8VvddEU39uP
r/rpl3jjf1x4+dK+/PSXlWoxZN503+rp9lvTZe3vF+AjXl75v/3hX779/i73U/ntb7+9FR2EB94t
jAv12z9+tHv/22+GQaD4Hz++/z9+eH7J+b37F/CWcdO+/PGXvr007d9+k/ZfGQKXeOTSkuWigPvt
L8O3y08c+Vc6mhi0Zr+QtuHs87BUUbfR336z9L+iyoNxyvLjAFV0+QxN0V1+ZDp/dSRCZP4RcwC9
ppzf/vvD/fR8/vm8/qIIO4sYozHf5hL1/nMaMX8vEm2YWxZEfxOi6oel2swjfQqJBjYqtyhny3Rq
d1bVZ8cxlNobrQ9tJF1e6pHtqEKAyiRio6HCPkQs+lh0xQhXokngL+TlDklIoS8DWSW7jBJftSjb
FN1NVsbj09Qxunn5cCVFOMPeqbSvvQrF9znSzZ036cAswqFegenKVj88kH985x+/4+9pjJ++o5Tc
JxYry7yYnowP212VpHOryS7eRkb7fRC1KnZxYtS1Tzcmb63zL6t8EvrK6LLg6LodaA/bUF38iVPh
D7eaYAeuukkzexor4Lz9ecWKYz2kjd/gbMCBmb5Noc/v22E7OfJdIgFZ6B18Bxzzn3x7egR+fMbS
8TiwY8jFW/BH001gVJqck1HfUCLV14nlBBcXtOwOowwCestpM1lLW9rknwOn7demHYrNOE/ZW1O7
all0mnnTufOwcUdPPnrRHN5pUQXDwEjMCYJ75K4tIw5vWoyFR21gdXFTLwdhZNtIHJLiojlxxlY9
5gJh00JO+bjthtLM/CjqqfFbwIyCPKpfHWtstyP8kjWnB/dlzAxARXNb297KtLCb10Qd7bIb8yHZ
Q8Avbaqljtj2bWAeutQLqY5lk5tvWbnGcDVXQ7EdVC6bZWN0+Q0HTeqBOLiPJTiBUxLBI4kGmowt
Antsb4WgGx4IrW7uTx0HrTdFF4Evip1tFbQYDBPCVPhGTJid1V4ELugsY+UXs0OfmiDt9WVJHPog
hr55srLBSNZpNpMVT5WBmiANKrmU/dQk/mh0862ausGvJwPFSA7QBr2CY7kcf3u5V6oH2VFPYpsW
aXI9uWmxCbowXnvZGH3RU1hTbjmIVWO22lVIJ19Kb3OtPZaRTM9lHPabsWusndZJ+yENu3EzYiXZ
jCDR9nTYiR8ifvweT3EBUsCcAB8Wonudulx8nYNQP+S53p9qKx7X2BHCYwARZpH3NHQw7T58aAsP
vVRvAk8vaEeHcCVw9/UwhF9cQ6sb9IM6rRDmsPdLEaIptkaYKoYqyYgAIQ/vQjo0U34q4+aF0+F3
wywDSpRpvQ2EMrZlphK4hKoAkZSrq9SCQWXPon0Oiya+UnQwPUdKaw9K5AB8qEruhqQAYCcYXsAS
qvIttVp5Q11z+p4Xnp36SkTyxkj7gHFmxLlPoOdQ4576YzpUqDGqIZTPMm1n6iKBMxM2OKDkTCbn
yjSDfN0YbbTLB0ROLXqVYx2WxTLVtHDn6kZ2UKUoTmGYhI8IvLLv1N4jhBEGVRVT2fHbYAtEHyGy
tmsnaqfYF3mBQqSY9X6Z92PyXDmj+yqi3L2hlYizdoRTXOH7Kq4iy5osX29KsJl6TV/GKtHr05Ab
l1ygbU5+roUAPAb+JEqnPWWhZj3HsYKp0kZJ9Waw5t5QVrSmRSgae6/bsjr1qes8WR5UNS+rqYcI
V75AqIv8Mcycygf5Ez9B10gPlpnMaPO04D1KIoIRvYHBYrdjfJgVhiGryKv3CpwfRCwzz/eBPel7
QafNq4aD95MJIHGTd7LejiPgQHNI7H05lcVpZGwcin7q17WSGGlsCVCkdGPgT9TY3aNIB+22NKMv
Y1CFy9kcJcQJvhyYNzJ3ea66A7N3fO/SwrxVRTveo1Q13iw76U51p41bhoW3EiRIH83J0ihfa+Ze
WWltQlvKWtAiiXZFaE3Hnz6twjsrDQy985MifZ/M7qjp6fjmZb2jTkPkaa808nOfpQS95A6S1r/Z
CKBi0p1XToWCCmmSrYxGG4BJTSgoIy+D8ihoWfjsWaK6qgMr/5qNXREtA2rqb8FUd1AnRiHTRTdM
7ldItt7K0tNqm1PNQuBl5ON58gaPmjVqgzGfi+/SK8oZ0HVQ+l46slJZhNSSEqIylyXalGzRW064
6dsqPbRI/iDOWOKgNbqxzaWhQBAm5hcWlXKVySiHgzmPV1NuWhsEQ/KcSxPeEDp0guCetAnkxchN
0LUF4o6etmIfTZrYeuh7d23ndOtozKqbUfPsp3y0x9u6zd1iEdaRe+CcVIIEjOO3eYiqo1MW3t4s
kYcltbCvGwt+GLGMt9aiRr/R9J6F1IGw+ShU1x2UFvWrzjOmkyeM4A5Jaf6SOHaZLkabOrqOiIb/
pfVz43H0MhUv8p38ks61kK7fznP5qDvxvO4S9NErVbbDg+b2yVZoDqZjT6mnAanopmOluA8ujdFE
LQ2Ss5mNNQRZUnpvqxHGnB07I+I3mTc7mWflU0F0sFOYMG6qCv5fPUoAhAHnr502BWpHBf7S+yEG
nIZH7FvZ2sYXt4gmMkJVom0Dj/NH08KxVfKLHGi8o49acNUVmTsiJuALcC7QxL7HYFRx1aG90ew+
bnGUNunL6MTW06gnMEvAeJWgMLM49TUrsWJfAsL9AiNzpJQdOyzgRVtrVOMHGv+gCqq/D07H0TuJ
KEizOeu7OGiRG5gyliu7qsVVMFXqqS/16J6ble97DYMAGwhShXbuttXcirPsHAt199xxXhHsKASP
JvjoEZggbWLFntKue8gGDU2YE5GJUl4j1xx/qveeY9uSTRhfDNIvGmi48XCN/tekWd0cTPuZ7W/v
OjmE0Uazn41R774k3RTdZ3BPgD05xVIOYG8Mdpa7pC3IcjGTrionbu6NcUaXBeWS+dZrZie2sZYj
0ww9kH5VXsAIZSd+NoPYehFWB2i4dypj3zu18x7Q9eI6DlKAtjUA6TP6o+deaNajbgj9akzjdjVG
U3PqS0PCriThBkdJ6C8F4CbkPkK9zWpumfHpBXc1hmc3FREhY6D2tVukoGHdwliZRVSchEeX2brq
3PMsC9rxNbgOEFl7W5tWV9/L0soe2jCRqCO7XnzHjlnvQ4U9Nig7IwJvE4bDhsqM2NQ0ilxPtYbk
quyzjolvRu1WD4PqayZdrVoEDuvcIpnm4C6jL8JDJ6cL2MsO00XaOL3P+a1D9xG8MNiLL6E1UCfK
tCq5j8y5/t6FTvyqmQmdSJQr52wzpK72UtcT9q/R6pI3+KAJq0lGZILKb1w7U0lD1jbLz6wZKF20
rtynpjWsRdsEZ6fRQmiKTf61j0JgSEOJ1SA3xnOrWD0WqRjk1tEGsaavijgXwEifkkhVxH96xGTT
x40p8higl6UHjw5ldZ//jNu8c+MDQa+W+l4io4facgOqYk7ebOfcmL+pksDBmhr5bPfSPo/pAB6r
i930RDNlzy8M0V9078a3PLaTr0pW7nsXlhO5HETtRWlViyqMpi+0nQvvuyEjlpVpeKTNhLvqtISF
GXpaluw0mUbHeoTSaxYw6Yawbrbe6AznPLO8ZZmrdCdDGzakpSPVCJL0gaCpOZhwBF9ZwRAJVYXa
h6E17Y1Unw5W73VXXjHNz0jxEU7Bspy3Vq1DDjTsLD6VVYr2LMYzl4CpLcs7MbGAxiPQULNss3NC
4HcaRrfd2qZC610RGiMWq91vgEUx3qD5y3YOPcXXSN6wjugq3Q+NUe9RSTlXkIa1tVGEs+9CG7o3
coMKrWY3xOlegjAn7W6VlE2+aDUd3GoP3M9KhAYTSiK0lbwhVZvAz/og8Fl+bJDgVXv2gsL0dVsE
B91CtOJUMt54AQ24pIuUL7b76buyBg+fkciKd5ZAkzq9Ke7KUbP2A9hANHb1cFW1OrhxGwis9GYy
7LUz6fcohNG62PigxMKYbHktNFHdcJbLjmYdpk/oJZHsqaSQp45JsQYmHaIaazuGGhzPaCu1cHav
NAl+Dz1HeFBF0SF6Tii230wFpEhklWVrEvshX/TdyDNvnTgLn+Igg5Q8eV52VdHnBqIlurP3uWr0
cdkRpNRgaNkZqY9a2n0vLbmMEqs/yCyyrzI6F0PrxBOBy2mOJ3s5lHLeQt8a1qVBVKDPpb4zI6hb
nAWIn6xGLvXeSM8qtdvbfJL6F7dtu2siZLSegUajec8e4d9jasDNFZXBOu1ntSFd0jwZuTDfRKw5
mwIf0Y7ulu3rCMjhbTBK47UkNLiJXQZ9S/7mGbV1fRuCzs8WrvAU6zhLZ7musnh8xFMb90s7S+tz
aHFmIALR3VMSWP1bb9QOAlPLhW6tgk5cNUmUvVqcuw429hx3CV+WGLWeRXC0LQWlXyczsUnLwDHO
Shs9UKkydC6duG1oy65VJSDoQxNPoNVVOIogRMbItOOw48ARwshWNQzUxBsf6Gng3pOgYI+szA4J
ehcb657nfkfLVB1fCwa3bd2H3qMDpXHVZiaHXTTsyUK2Xhqu5DzLp9DpndCXMuofZ1N00veoeGz7
rDcOw+wSsnbZ6GeTGjaFUdnfiGnUA8CvbpPl0Oot2KyGX/YBdEHW3vydFB36eKUHV0OZWI+CLfzK
bnTC1TmHL8f66W2bIiGxqJel+dBUdpytvWqO78tMdzbs4uygFBPs5Vwy/HtY6Dtd6dZOVRZ+EsCU
9V2VZT1hTQBzW1Ph13ouxSnGt/em9D57j8uKdX4sC3eZjaFx7ko1XFPNlcFqCpWySMuWyGNtCDym
kUb3ulul13ppZ2djasUuq9oODLJlj5WPDvbSE6spe6TJmgCKDLsFMTV+3U4zCj9PJVDPjhYidt4V
q1m602FSWfYCFlTbmhr1wqADMZw6pTxYo5Yp0IT2dCq0WuyDrtE2WTF1ZxpLljdadeHiJo2AcxfE
fhRU4xLLh3ky7RFFTVmVD5Neaaj96fb9MkOr5uxmolU1oyRYa64CjaJ3qG3dUDjsdpHsjGUhESLP
OjnU3tWB2tFy+dCDtjvElVWvDcVQGTyh74lj0TIqJzCWnK1I6vb0FT9g9Y8upw5ohyJSE6evnMdu
xhb8vkrehUWAY1CJuLsvC9P5UhfC2bBDNI82/d+27TD6eTZ15tJMwuglmCMBEnOwZX5KwtjD+tQR
qQ8qeYK0rFaRRx0vysjDcPNjfCE9D2bRKofa8QLb4nCVaLh/TpNhG4it52mmYaKHqZmAkuG3K/OB
rALNVxBzJtTy8MFZJqL5Wo6HprCTt6pyMx6mimg/anFuvCweE/JQfJZZUxLNJKX6nhtNuWar7x6I
DBj3mWd9hTxlQsvrxgy1bqhfEjQJTjkFk+6qMoq2WTQcuPwsBpSMQ8XcpeFc+bXWG4sUrudVjxzV
53TYgSHOpmFYT6Wbf3fkGG1S4BYPnNGgoLbxxbilUtNv3KHZmR4HZwyc476zBGdenv97oxx5ZQVB
tAkge9+K1qPPWtObxqIdRProJmz3vj5z0l5keaRuXLQKx8jRcBI2uXrXJz3DB5tMT1nXjF/sTIcb
2YmUPgHJ1F9LLzW3qRijl1yLg+UUR9YNBkd9bUdhtJ80aTaL1jUznEN6cz+z5dBo1S1CFm88a4XQ
m3e8kuGrPbhGtqrL2V51zhDtiwo68Igzat2LOvpeqaGPFn2LwRBcgKwREsum5ZTesOwYQ6Fj6kbS
uixqZd7kssxXhMAtFslSs7F+MRHWYWHPDxl9xR0/QjwMrh/gZ7rEvAdB2ehdsWNhS7eiwQCkF255
W7tYYItawo90Q/VMB+vmecqN4Wg503zSErJleXLtTXlyjKmIPFRDBAtXBeaTG80Xj46GmZaM1usU
BeOxYda/lA7nZ4MWddhy+ohWBtas4mMiEu16rkKNTKKAYZ1r5XCXpQUrSoj5byeacryOoio9mdWA
uqM386L1oy4aL6/1zLvYq+d5YTn1VJInUy2dB0T5Bo2j2XVzm29l3PVrN0+9dUuDhyvGU4YRJzci
8BWpCVi8Hqd4a7IlrJk4CbTq3hsAcVfA7jRL5U+8fb9KpoBNGrPCfsqafMNjKs+CHNY6ivSRhEPf
vTZuFF9XphCtb8rEeDfgqK6idIjOrt0yEtxs9h7n0FUPgzkO91pUZ99DYUIXIr9/E7Fz3Eo7n7bg
8XVf9rp27aiWvHbatLc1fVGMhR2442MGnHiTVKba5cqUG9sKvDXqZOcOY3Lue8HcvbRWb2wKko1M
nzkv6E+RVRzzmzE454Wj7fpptp/dOHTJyDjWfNWZqXanDaP2JUg6WnhbldFvo1Yz8C0q8lu6lT87
WCJZLKht0eIER6iBHNuJlomy7HVj2XQJL5L+csoc02k/CpOVabY9LKNppy09BeOA0zt4b5b46q7t
2izDHKONxhJCIi02GhIc2iI1rGJLpU9cpb2aN7rr5s9ukAi/UKO+dXNisjKeJCzyqdxWvUShWc01
kh9Lt7+MEafnnorIVWU5820XXKZf7U1qY/VlQmjGAeAVugMOgpaz0+VYPrwQ1wb7VreZElY2lhL/
ij6/9xLGO8fyeNVTUdu7KtAvEYw55neaVVcr14PmWxLJb/OoiVetN42t7zQh6Tk31B2MLY6Nkh9q
82IEQXs7W0YLoJaSn7TtbJvbZr1pYaj4bHOdjU+QjNSohuLS+0iLXgzOxzdpmQ7XTmkNSyLf+hjU
dlctIUqHe7uZM2Lk0BhOmqA7ty/qlg455GUPmaAjT0MZ6KUNMoz3keitW5J/Y7qgDzSeFYY127kZ
aw+tyZnIIHGGSnyK7Z3y8L57Rur1i1BO1HFqTYpraLshwACv6s0bbMFM0NAi5b9oZ31Ya22GO1Q4
dl4sp8SCp1557Mx+2NIucs+cRkkuFC381oMSyNI9UU/XGXmVvTtL6yTdIV3mIfNMTGnnW3LUb4UV
V/+fuvNakhw5sugXgQYtXiFSVWbpavUCawmtNb5+D3q4nCp0bsFIPq0Z+TDT1hMZQCDCw93vuTfA
8maAuL7xqUETnGH1E5AhFCPE7UUSRUdV7NtD3CKqdiKcSLid5tOtFvTtVwAnZDeEPCw+pDNyDqTN
ZBICWfkkjSg+7U6uBFD6hrqfrEI9IlpBT6UEhazZFiBfEz2QJiKSSoroBzeb8SJQKfikcHEwjmkX
Kr/kRPF/CkGcAfbHIaPsYmE3EoqjGcvD+UwgYqlklkbzkZhXzR21VCR/N9Y1hhB6kzxynxzBxkui
I+lJ9V0qZFLdAj+lSufpMUiqApmSoT6OJBJeREMrSLPlPXpFNKCzrvm3ouSXBzovcloDCmEnZrhd
S1mPP4hYWx8ptIdPalWhaMwTkPyKPJ3E0c9YM0aSOAnuO05ZQtCgIjk/5+QWSWLQhUp6X0QyyGcF
sS2BImNr2ViT0syxyZMzrCWqcIgOSCv1ewqLYuIFUHO+D5GWHsM6yV/Q3oo7oRKFX0GvAcw3i+Fi
DAHYg5GGQhHeoTfMhvQjI1kZO5YYmx5llP5Udpl5bOMOZEPba9qZZsv2pIkkUQopMg/sGdJealhH
qS8CmCr90SSimNodcn3xU22VPmWQOP+slIiABcRnHpes6WJmUXzHB2w+j6MoPoZQvR8mJNmXmHd3
Krqof+oikvl4PhiVik6j6Kqd1WY4pYRsCVhOBZrToNdBwxnVymOiVJIbYmjytUBX4aQFDg262lkc
MeSak0mwMFERu5thGlRwuPOA0ESxuH5YeUe6pOSIrsBYYIMukYGNlMhEcGnhbp2Enf6Qzul0N426
8tUIMsmLU3yNPcUvjUepk8mspFKgHUkmSPdqkGT3VWuWFxIKxSUeQmVw5jSZj2rfGl7E33TqhNAK
Qav+0jRN9qUTNJAfolH7lM1ElGJ5jcB55OyAzw5tQMnS5FcwTfp54qBz/EnUXqJBCQ7iUDbfTLUo
l/pN6QYZ1YQgaOuTSkxzW3RzfVHSYXYLM0ru5xniWA9q+6fcyPNzJaHPMhJfmV1DQS9TRnW5E/WK
eCSQkcxrqla6UVI0jxn5G2cU8MdtZy3zAEKhGRNKjBayURVvtJyMOw/U8m9Utvs98hzzvmxa+diS
jLxJ1T690ft2cgEaxV6pleMxDgwCynoqPodaLX+hmpfc9oiJT8MUxqcmqJKX2KyHw+A3eMCVATCU
0PCFj+rUy5/4a5Ru1axOj6NE57RqFD77qyK7gonupC2i9HbmLdzkfeDftfMIQWIq53NWIteRa6F7
nppCwGHKx60k7Yt7sppmZxvliPp2pAB506eG/yGOxvDShFoycNLX+pOopz3ecNQjqJSHxVd95vIi
SOLwJClVi3hJ73w8TfDcGu1cSfolZz4oYNujNkcKFkbRuYoSlh7ECBTMdCN1rigPOs4dJdgRYOJa
iYhw0k5dL2a3Ye9TEwjSKD2ERlnZM9gqj1jT/wai3uJWTjf3R51t4FnsOCZdHWkOqeQ0OGJYlO+m
Spa/sbsX5zqe0mdzMvOPXW9i4QIZoSIBK8SUgkhwP5mjUOFmMZK3duqs0H5gbICXhTbH860CpU6z
J6Tbd4TuwdHwa25UXHw0hXSIiuvVXPvIBHE6+au37J+dHm9aGP7VPrJuMfk/+0fe9JzclT/zp7b+
+bO9fC3/H3SaGLQw/d+NJoijmcvX160py1/4q8lEVf7BlV6k5Y6+Sg2feP7kryYT2kXoz0KcpJs0
5S0GdP9qMpHMf/xmcJo0BIn0chn0fvyzyUSS/6FoNHhxcTSW/kPZ+HeaTN52eNPCwoqj04SmB1Ek
UNFWjQ9BnVXscmTviia7i9TsnI3dTTQFP8i3bzTIve1vWoaSReT9ElMyNBV25tseCy0nPyUkhmrP
gzHh8oPmREsra6MrfkWF+99hgFovfM6l2fHtMLSW5mYvMYy6b4860WJlF070oh6TM7ZFO8RgJ6E/
Gv9W89afo64mZyKrlSYBAkLcw4KYqjZz2Uw3CJHLT/+7WeavQehF4n4LiXJp8Hs7NaTqcBAUXbWl
+pjhKZYW2FJtjHHtLf09xh+dMJPazFNdgHGI6SlquoPUfH/1aVxr+Xnb8vJ7FrS6sOYhXeqLv+Pb
WcwVV+A4YRbqg/a9+VDdCnZ2otqsx7b/LO317zSm6h/V1g5c6/n9sa88QKJRVdMN0ZCUP3qD5xIW
ThUwdNSexfCk6Z9Vbjn/3RirjqbE0BtqAowRpmeSCLYki8hwu/9gmb+ZymrBwdPQrEBchjm3bntM
YeD7Z+tW87Lz4IIH2Pse+Nv3p/b71awW4JtBVwvQT0XgQyGDTnvKszvM4S5EeYCBsn3lzo7o4sdz
N3qKUzu0DT0KP1Buv/8TJDa+9TcgybC2paXNG6XCavX0jTYPoBg56+zeDbiIn7I9eqtnycsfhM3P
Wvpzf5QxT5aWXRi2I3C8t4s1tnpo5um4DDd4OTyZr/19LboT5RAvcbS9hAvgEcRUsov378/02lp9
PfLqWYNbotshmFSbZtaByLOzDjLpqvcHuTo9S+ZzFGXEXuvN0qQ1N42XQfjmnTbKj4r/cTbpDsYW
6r8bafVZpOFcxfg6qTbgeTepczdDPOcoFXipmtLE+4NdOwTo25Rp+qWkDa5vpWPAKKm32mhZqCdD
cWZXcSmO7oVHsFF3oK7UM2nMi7b1TV7ZO1+PaqwO06awaOChWcwenMFTncQbgsP8zfLIMPPvXHIy
e9X8vDHVZSrrb5IoAimgISEOMZW3K7ScJYHkOOed+SJONq6p8WfpAG7IlX4lvV0f9MGZPsMfcfVd
R8gIjWtLA3N12q9+wfLnr2Q9eWsV0E+Waes4DotlcYzVoNp4pddWKuoXAhVdM+HErNZPMClhMS9v
NADdJdWiPZb6vkRLWm/5clydjkqMpek81T9Az30aGF1sMVInP0iZjpZz2tjEtkZYbSqVaMYyvm6q
LYIQ+53cp41wY1lc2z5AL/9rFqvtQ07MsW6XMZaNa3YlbBZPwuzS2+7MjvYrPbS09Dya3vvDXn9L
S0Cpi7r0h1+wTmOIlGWMqmMEBOlwohEu/eKTAHp/nJX8468gYumT/9+BVmsOvpRWNDMvaYnygL11
JLb85yz9XmCOFLL+KxfCn6uT08QsLXK34j3p+jv8+wcsz//VogdWWI3EaPj0uqM7ny+NUzmhO90Z
+8Ktf24dBpvDrZa/GHRwDlQL3KfbfBA9xeXAPyqPowMp8MIF/bI14vX18/f8VmsUU7wqpHWGj3ou
7JKdJa5/hhiPvf8erz7FBZ4MrV8UiWrfPsWsianSzkwLKzsnBkxIT9H7I/yWZf+xP2IGogFtx9jM
XB0FWgd4iyIzL+r78Cv8Yf4EneVYLyG9rafSMzjB24vyIt+IB+PzloXQ8pDeGdtaHQhkpoOxRCpj
a+pEXUXpMXLuStpM6BVrDp0wjd4kUNTdOGuvvru/p2ytnqqGirNN6S+hXvytmk9+Cg5ky6zk+nM1
qXRzpTORWK8G6YwgFcPp9wfQ47rnNBQaa1fbVftoL7wYdJel9vzYEgxm7hwecmdLa301NlOgwXEc
YMYgobZ48wnWs0/Odvj9TUg73Und9psFRchp+PRFF8vLHSkRM7ONLY3e5sirjyOU4eBpJSOrgLo6
W99Hh8ijUClgtXYYncElb38YMlv5HH18fzlfXVGv5rza1qMiaIQ8XYQfhN7IyoIJS0lyYkoMPdcw
Ng6qlQTln9vsq+FWH48/j/oUNUxUPEmyrX7oM2c+I5sybhosaA/K3jhlbviAUcHRvxNdBO/fXrQT
PXHKSQGJawvuVrDxW9b+xzf190+SVt/UQFvGX1uGuleAXDnxXX/oia/g2uDWaJcvzeH9R351j3o1
4Gqht11IghTOmV3h9kcMe6rjDd3y1gjLnefVWVL5ie4ry0Iu1daVgue5Fzd2hKvXplffyu+n+mqI
PNPGKagZAqe/1JY96ZA4pWd+Vxx6bt10Y90sq/C9d7RM+NVofgQ+IpwYTeifZE081JIR0oVtATgM
PJq+vTGd9v/dW1qdx004qDNBPxMcxd0UnfNS31gHV89gCp6LRMhEgb1+hpibRhpt++wpQi5dTFnA
xXVWRY8UWzy71P2SOw3rTNekd/5omgV04aEpDLsoRuHYdXFziOoaWqBh9hvK/WsbvioDJSeLh/b0
d7T06nkjO82louCwzodSwF3XN2ikQDPUxHrsvf+cr71aNGeMYhkmqIvVcw4aJVOCjoeA3+QxNst2
lyYgvGr9sRAogeoobGgIf3x/0Gth5etBVzu9QtuzIFhkKdWKHlCcZDMaq5SZy8b8/b8babWz92LL
UZNxTZ3xMPtuTQLmgmUQnfJALM8trX5bZ/XW1Jbn/erVRUEb0xjEhl4rv4JSIJA1HdrFaWrcwmBc
XyR/v7nVXq5mNA5EASNV1Q3WaXikXZLR39horm1l6m9CviVr1h/JPTPDGxrXYDJsQyp6XYT8QwgX
D/X3X9PV+F9dEsnyIocDV7t6bH41CKkuccF/gNB76B6W6DtxIBQ+IuE90mPKZdt3mg23j6uJhVfj
riM6ehX7Dp++5Ypv7mc38XLZs2KntVMu+K2j0Z3zzbiX7t+f7vWn+q/ZrgM6sY0UbaaYRN7yC/R5
bCHc9we4FlYgM9VJAqkGasTVV63Noy9b/oCarOqeewFJDS3yO0lpzJ3e4JPtp+ru/RGvrvtXI64+
6TqljGt2TEmy9nWCCKZCPUHjy2BGG3O7GjFwmbdQ0xL+G/JqrZRDS+e/tqyVk7/PDtCAOPriW9+W
beQDrrlx+MlX39bf4ymrCEWj8a5sl7XZeAqe3HZCaKj/CO+iS+BpN4FnOaMzuf3tcJe4wW7+0R2a
b8XT1gVOurpTv/oZq7hlyvIIOvpygyMb1Z30vX7KP08vsSvcYu2cEKL5dn2af7Y/tyKm61/Jq6Hl
t19n38wS8QYvdxkaM/vuYbyJHDplHyVy+ztzh4383daV/Or+hhTP0Cmy4aG4mi/vvkVEx6dZ+zx7
AWOD73Iej2czNKuNbWBZMev4hq4mNNma8tv75+38oHX6tAiMVM1McgyS/xIKwV2o6F+nyrxDcLVA
HaO7Xg43zvmrIQgGVEjCFRlR1nrbS0bqjLrJ6RuVhbfQlsWstjWrfTAC8VT69P5jIXpv9D4dxGT6
JHM/YDLRN8EXad4kol35hOWlyqZBmiAjvyatCG3b9tnEU5DpkReDnW4Vp5rmjCQTNjaLFdXi9z3k
zVCr3cKQ0cGKIwuqdHvyLSTlTtItkAev3FcbYd7WrFYRQGxaXa0vGX/QxLbWaU+jGR8jtd7DKd8I
a65F5ci+EWhRzYAoY66WbN4KiakVHMnJB2ln7GYuMqWnfsKWhX1p8+Z0ZWaaZTEQpZOlhLzaB1Wt
prOm6Hhf+/pcfcXY4I5FYh57h/syorsfxS70sBzZ2A+vfJevh10fmZMINjpazpa4i3KvHLPMa6Zo
SeDiMfP+obI11Op51nKCQScRst1JF92vANB+tZJ5I/a4cla+mc9qcxM0P/ajlsc4Ng9WKCNxT3fo
5exUiz9mgbZxev1ObK/2Gs4KWoihJZHEWt86IhxeLNR41IGC+ZdchZatp4ObSAhP5oDrOGpAWx/q
z5pk0KSVhzfUVB6iiWbWVpU+q2lKB6WfQE4WcUUT4flFOASdrLkvbVkfAreIwsHOmu5Cy46XL00i
FQpwT/KregOycOXtEFmQhsPfnONWX33EnVRnQTXQA1diAV+Jh07+EBZbFa0rb4fHpei/L2n0VqyX
gNRrY9L0pPukxakocMasxfRHx0gECxtUBe+vuCtn/ZvhVosh1YO8sToWgzhOuDeoX1qNRsn3x7j2
3GBNiUsXiS7/0aOBIB4RqcaUQjSv8ksg3s7Rh/9gCPKw0MMVrpDSatPTxjhT6pCz0xDH0M6K5Ocg
43DBPW///kDyEvz8sZx1FXYKFwQFn8u3R2dI396ivFw2oeDRv4gnZZe70cNoG74T1nvJsJvd6BX0
r57xhYieukOxcYheq2JD6uNrwpBM+Yv68vrKpeiJUQQFu4T8xb+YD7MbOtmD+Rnx1U3xorudS9Hg
l+LItngT3QmlvfUDri7RV+OvvgPNBCJaI0lDaIHPQiSA4dJdDSBD1942GFm//8SvjwaohqQFnSNr
GJOVIV5MS+7OM4KBSFN/6nIN5HxwYwvUkNxuhEa/l8r6Bcs0L1Glh04K/untCybVbprCzA265qCm
uR6NkYNJrq3TDm1XZ8VpHcGFJO3oG2S2a1lZPg/eqrpUCHVDeTuyBZ51KGq+RXUfHKZL92JySYs9
3V3CbXbBb8lT02L2YGff3n/EV8JBMOYyMaemkYdes8gEP50mSrQEnWXZeoKf4+1kYekV3SWh9bWq
RdmhV/obasutqvq1wIihAcAQiZKVWQP7aAode14FEQRlPv/U7RHMnSjwOfJBf3x/lte2uldDrROv
qH4H6F3LzlpqhqfSvnuMpKTbWj9Xri2vZ/R7xq8SIjLYhhoh+l/rp8UcwS0eMKrDKcHGMcmJb/Rd
eKvvEje/EES8P8UrERIkHkqXiOr43/qsVdHfyJXICmqg2OeVSF65K3U7Qzg6adMGfvnaBY3RyCyL
KugjvEPfrteY7uS+WdZru+u89Fl2hI/9fFM89AekBJ4UkeGiuOcjkd6JN+HGRnztUGHFWpQoYfzK
6ioY9Ak0BB23LwxYtGPZjTdlOnwRzWxjmGtXQbIK3Fb4P3mhNVS0MkwgChnbj3Az7qSd4sY7/zn5
qdIulNwXO6y3Xv49MO7vy8KbIZeF/GoFlZEQSBmdrrYloyJAGSnhSlc3d3hEqht7ztWn+Gp2y5+/
Ggr/twCinsRF1weaYCn3ijCdGmvT4fJaDuPNnFZnRoV2OhpzHiPelk7ZO13tZF9wQIr2LbUuMTzH
J33LJ/rqtkaYBg7UQhu9Ls7yISJWXMYUT9VtcqoPw07d9ZfNbMESI/1xYmiiJOlLvxNktbcP0ZS5
sC9N0fa48/di4CydVRgi4RjgtD+tY/Hx/Y/86jt7FYaulgcKVytA3UMeFJVUEYO9EDkg9HL33w2z
WhodNMhazhrV9tElL8Yc1QtO8Tm2gkKxtWcuO8WfT/DvyHp15sINDOtIZkrpsT36hVPQEod1jNOU
dv2y1eZ07RzgwmoqGng8LlOr1zVNvSbHOoMZwlc69j3sADce3bVtGIIPq4FF96enMiJVIhlt2TO6
+j6UmcVUIZyDGWNrZrW1DV9bfq9HW2XgUxPNJnEiFQ06CrH4RLFtJ05LQbFwkS1uta5cW36vh1s9
PjTssJaSJYNsIQKWO6StqXAsG/oD3l+AV+OhVyP9DsVfbU5aIGfWhJ7HLrzOk53+KD0np+qncqtd
fGOfHSlF7VvBzset5Xh1hWCHLRqAmA04v28/aEUspFzXuPHXrrSbzwnMvjPGLHvBAUeyVyMv9Hzv
/cluDbnaHyl9RkajM2Te+VAppOjJMrY2jmvpGlrC/p7X6jPL+nYMgQhxOu+SW9UbD6U37SQntpd0
Tbfx+rZmtFqWYc7RDQ2IdaJwa9XL5kc5zNXx/cd2NQZ5PaXVamyqpk2B8S1TiqePMpAHtCPBIaed
GPefT6XpNOJ9B8aqvF2yUtF2Vurq57fc1zUuZWC7Vr9gkiJjFDJ+QXxUi5ulMm05/AM0gx/Tud5v
psWvjkdTKK19yiKvWN0SGiCBOUJHenICtz7mu+yCpa+TnYtjcb893NW3SKmUWthiEL++fRF9GYj5
GQ0dru7MOh3LvS9tbWHLb17v//iE/2uUZc6vvnSCA5++bUYpETA9ooM/RC8k2m3zk7ijzHHYfIjX
Dhyqv8qS+tUw71ym/WrAUCmkOFbZobtQk09yOak3Enaph5amPFdQ4dQU4Gd2RoJBbMltzVO7vidM
gaOzsYCvvU5LtEhpypCgwYm//SVKFhGrw4dmrxk8jVzCePDPvbN0gwj3/8nR93qw1S6T+8YsD0uk
ItSfM+tRxhf2/elcWS6GrOkUFhYGOBTgt7MBUBlrfs+LBKO1TxTsBtONgPzK8cMyoYfB5IvjTrr6
3FI1jLVYiKhQiGgIY4AWkBetfmM7vjLKUh6h6dfS0eCsrzYFQCVr1GBBNVg7ahMQTDx/hk/vP6w/
ByFXpcAVBR5Lm/e6aNlGfarIPVeYqmu8Un6Z2tIGT7YRjCyb+ttvi1GWbla+X3aNdVkphhOpD1Wt
2XUkeKHwEGDTVhhHAn0XwJj9H0zp1WCrD1nwW8ufFHwVzfKHMZ0D9VHEpPf9Mf6MrpiQIWKRCRDK
VNYE+8oCeR1YPDYhbjpntKb53qyC6DYQTPiX1laR49pbQttGVY7anIlq7e2SVo22gpyCz5nhz25D
C7omP6AU23hLf344CkR7ulJYbOhC1l3wNE9let20TCpLXRP3d7PfCtyuLIRFssQ1hb5qmXX9diLN
SBmn8TXShgbAF1/FPToTDqlpfBzV8TZJ/K3WEEozf6w9LINMunowfUDusq77j1mekSHAYyBtpMhr
DKX51PhG+GHISxFDW4hAUxBXbpgZImdLwVIJwCIAzVWH8sVMQulb2kvV165V9KcZpcd9rlfht9gq
47ukANgz5SJebnk4oAcW54sRKP29qaXxky83+SVUY/lRhkBd4spstMZzUWQaKEYYFaLqi944DScT
9iVBLFUJRLjPCqiMCPKNbh4GSaj3vpaiqBbwvOsSHUs6Mdr5SV54w1ThA9eiDS9wBteVTnvJTVAR
IIh+JRGg6lxHMC/TC2DncspwkWbuYY3QZWXVROaj9VhXY3ScR2G8raVUPivjfJtI2XzqO7C9/ax9
rwNFesRWfPIyfE32kVlMThhlxskaFyPyuA7dBpiWDU1DsCfaZV1hwsqWXBvRHHJkWxzEyunAXQH4
Uxv83/MPMgaDZ00TYQINIVaMOFmOwFGG0LOq6Bmm6wXpNTwGs68gyiANVkEze22hQJFUWvhAOdS7
nBLBYW7zxZaubG4nKtrHOKu+qUYJvcQAPAQrDrAh9ZKPJQ1jdFoNoi2YGABOo6QRirXABqoCalYX
/UJL91FRoi9dCwmgxWzU0jGEqpqy30kz3tR1l6keFGkfRTBGktmMdX1hqtEFzyzIeUOoH9JE+dLl
3V08mrPTarBI6/obOCM3TrvpkGDz+ZSOc3bKBG28tZQINkxHk2KKIbDhc3uy+1oM91Nu7jlcLrEG
9EebMB0tFofJUoBOVcA6cHSxPDZRCYW80541rcPcXMomp5Ssx640QDRn3UdFrr8McoRRS/t5HnP/
M3BH0Rlw/jyXHQbKQPi+42Du73iw2QE8x3ej6gtXMbAslczoCURufEmrGFdqLIGPeD3rTzEIUNJO
au7Hi8UpXKlg1Hkpw7TP9ELZt75vuO2U1vZoQOpKYgPj5R4j4RqO8GMIhfASiqV4pIFycCj0F7tG
5izrRjn9mMY69s6+HgNRHSvloLV96cRRV36EZDviwp3iIptpk9NiPGE3VfQtHdJLNZX6U9GIeGO3
YX8XJsYzqWVsKJP2M888dPUw0HaiXxTHcixos+2xr/YT2DlzviOVVZ8ieQo8/gPFaRKA7hW9Iex7
VSo65OEZPN4IkZMPgoaXrl9wivmcQ1lVUyG3KaX3Z6PI9xEkOzzUJe4XgfIrlip09uKYHXt18GCR
K9B6o0L8NetSdTBoBLyrpDwjrVA2MLtD2FXUCU38riMTQJCuK+Y+a4XosyhlFqzhSLhUOa7bYdhB
RizN/GZpI/DUQVOhSqXari6b8saPavnoSzXQI/gx974VY1A9dRWdduyI9syF4TzPnbyv/GJ+Lkt4
X5KY4xZfpPEBAGH0ZWrBSuwyRSthKyLU4X7WsypnMJlK3I+dG0ltI+PcmpfjPk8FGjUtID/mIdFl
ofVas08MF0to4YlnnkMC7BUKo+ACQ95oQOeI1yRdD6u6NPtnCbBxftDBHwI/gTTZOf2IPWyUgxwT
aEc/1KGYPSRQLPbWoAc/WmECzl83xr5nI9+PktVhwCzovdc0o7xT2qy8S0eh8zD6DXZaJIlHqcO/
k36vxC4V8S4sZDAqfYiLRyE3H5LKRNI1YDC6U0LwJxUv40mL8uFH4S80hwT7jMaQQuPYG1aAtUtU
ggip+w/WIPQ1OS6MtuUym8F9t8mxVtv4UeYqdIBe+bPCe8Ow/awdjgneAHbrNwIQVEtx6X9mU86n
b4PAkrStuoyeGuwJ7xprZIojrH5AKfd51cS7WSiDMwjN4qimZew2Via6wNjGO7WpWwescOd1eJ7e
wcUEKiiChA4rjZ0H5uQpr0Ld0QTJfIhm9pJhbsTHqczaB7+CEtNUs35kG5ucVE6aQ4/zLR034DRq
if/UNIVAbAeK5Q+lnGsuFSJsEtqwdoqCA0rsjZZ9d4b6ImL1GgNoPMptYHidaggn4NopamM19ivX
V+paW3B0ITV9Lb7NzVx7tmaNbwxln0Old3IaYDYPYhcFnjj0ASApfI5nTQ4hpbGTJCF+Kx0ZaFsy
k8BNGpl3XvXD2YjhAft5pd/y7oJbK4rZ2jPOdXnKvgtlrexwdGhSZ1Jz4SfeSeVBzHrxrMyUOSwl
NmnOM4saTWFMskGsP/hJzTkU9uTIqrHn9dRD9xIXCn5zvhZPqFXT9ls7TuN3iDrf9CgUfvnInYmU
u/DSQ46BkT3C8AAp7TtBEqg3tQHaKO7N5hDERXoJzBARcceVNVJxkvV9JT0YFVgl1X8QreRSlTdc
JcJdEk+NB1Iw/aSMRXkY48raFUUuniNfKp+gurPqhbAXvidxXJ/lQLZOZhPEHiR48ZKGmVo4vVhY
+74vIjAd4mDnhfg5FLr5IExGchQ6NXQaQRIeY6nPG0cOIon1WpvfQ1zYHw01126nys+B5orW0VTn
yq7DJnRaPfgYj3q4EyQYaajlW9hk/N3UwAa31+pDFcX13cLtHfi9rXIPSjM7CHEqzyeQvaSgqSTA
0m1SnAGmMGhmG0JP9lilmVnDqYzND30/ptk+UMB8zhVpGjYr+s3C1O1kiOKSFooerfcqgHI1dE2A
dxhkx7rLgxldZeqtfQuA9MhOJLHcan2fqnPk6lVUetKo17uyR+BQFnIOrH+qyRkKAKEtW2liZM+y
Bdczz6NDq06husdoaBB3ShnDaNehUboacJJPVlApx2FUQ3Fvdpjd3GbgETK+Cq2+E8xW/qQCTdPt
tDOlFwt/+A+V3DZ7YkzMw9sopTLFQrmtWprHYrUxj5mgDud5RK4PEof+wTBq9zEu6g94EBfnKpTD
p9jMAO2P4IscTZwTNrEsdnIF/taUyyXNKm09wEILNMq0AyJFt04tX7JLVQluE3Kh0qGJIlO6gew+
3QS1IUjPck/c4nBEVj+I9kwBvFDJzqQnEXDFRACfRD9Jm0vHeRrm0CnIR5DIAgI6urgs0GMix1iC
m5JPMJeR0cCdGVR5Whx6IZtDULbS4oAcZZ/0uTEqG4sl4R7OuP4lr6LpI6TYqkgXmFFsfhl8BSaR
EWXaWSU9TUGEVbMDN8h/Uwib/jNU0+KY8FRvQ6VCi1s14kchrOpfwSikl0QrOZplo6LNAual/FTS
o0IqvdbL+zpU0w+F2QjRSSjo5/dKaZhaBKKpOiBiAi1Oa6PaPWedXv/SpaH+NMcDu+AQ5Dd+ElsX
oGnBPQtH9x9ZeZl0IBLJl+NJ+QjXsXD7NjY+9ARuXzRWyKe4kZKnwDAlYJLimBIni9VZE1AVac0k
HdM6a28CyHleNU/0C1T1nHzGFKF44NjuFsSTXller8KH4xZphGyh1tDeCZpFsIdIgEI7gLG4oz8x
HT+EplndElUhbcnTyDjE0lgEu1FLegM8JpuanfSt8i0uC7hoCcioCyjI5EUS48r38ghMiac2nH+2
zI3nPMlTcmeJmajsrSSbLyDIASgZw6g9YpfOmGqAo4irhWH5Qymi4B5nGcUkuIVHPYZUNRr8h+e+
7uyxLTs81GVYYx9FPhn9zOcrPptS3TwgNOK8BeJHBSLqYsBMOWR2cqNgsb/UXdL2p45GV+UrAGqJ
862JlRxrHbQvhnAXQ/f60ejxN7p3KkdsLNETdL6ErrWMO0XPueSEkkT7cQOxzukUK8U8MDESzdMz
TXaNtpeeDSvOdkE/muJe5ti8dJRAUGN2qkKzSFpUAYWRBMy1CMzPxsFTFiD8NJAFsxTjnCooY4QL
ufoh1cr8LipGzkjsAfzzIMXTbU0P2OzSTDYB/xyakyVV3QG8lYmYDHWXUrcxjSJCVTgA7od7VZnM
kx/6wHz7yXwsctM/pWI/nzS5aoJdGpn1TlCF5qgiM/jpa3oW2o2SxIeURKFXK7ikJ9NYR7DOfXxH
yhlMX5ULXJfELjBvjaCuz53BvlVHYc2eEF10fTxXibggmGb1V5jnOC1AWnc5Q8EtGAqA4KoaT1yb
ZsJQQcjxP0qL5osoRORNOq25kUZLSWy/y4iL1Cw/xm02fBXiuNrlapZ9M+mLA0KjpPEtHUvGTeCX
2THlSynsKpfNI4GioLHOx3yPaUzkZdpAYJ+YkzthDMONRBCO4KvzmxlRwI8mroaT1oc0Og9J8VHl
pezmVMbZpQ9rLx5njdi6iHf9KKGVnKSi+VVppXHOKj09xBOodiU04GwSJwtfBKsIX3oTELStlIn5
MQlrBRJ8XZ584ICHAG6dZgupGpTOnKnZbW6U5RdrwsNmFwiydluhw/jSzr7gCoqA17swavGhg358
6WgOPZZKlnwdxlTa50qlXhIxDW75VicLcKVefosVKd9PXSuNNmKO5EMOja132yQIK5ANUnyQWnl8
NEIIuvxz1rR2T5NnDhVylrgXpJPolapgwf/KovPQYSgAabWzRWxNXL8xyn1r9bUnKMXg6UPCuobZ
VjqjpgPP9TNg9n4UHqpG/h/SzqNHcqNZ13/l4O4J0JvF2ZBlunrazfT0zEgbYoxE7z1//X2yde9R
FYsoftIBJG0aUFQm00RGvEZ+1hpJ/YzqOyqjWiHexP6IG0ScyI9zLE/HaCi6r/0UmghoKeHzFKGz
SsWu/84DKt9VMyYaOYLRO+BC8je9DduPwRSQOKMmR9qSRTvgaGHjoe3Ke0/32T9F63w1B6v/3A55
ulP5ZSAk9NKrwqx65d2BUvZgUojwsyaJdkNiaq/60NulO2YWiWZBWVhOqurJSoLpteI9egT103+V
0mG4i41G7byqaMwXlP7Ru8mUosRTqDWKn4oWhj7vWzL8J72wylPYktndN2NS+M+q0oXd7MaSIzkP
3Vja8rMS2Gq8z5KhTtDYNTJMQTzVRId7X85maH6KEPIJPRxzuumAfnWgH9oiGdJjoybjRDle6qqj
WqctAC28OSLLdZzBUI9S4ofqKU6losO4z0rLQ9ObqfMiOenwnU5U2zzDIbGKnS37s4RPRhbqNumi
Zt4B8qgz/GmAxz5OQ5k5G5XrtWKYrkIpgshBLUwX9bmznoPdhJ2d5dQth97/gxJgsMvJHjb6CdfV
SkRhz4Isum6t1PiVEhHEMBs3aH/HmgLTv2gjytZQFjXRMZ355FKJbmZafe5S+44W0QandK2zdz6S
pbJXafROrQocuxDKsbD1cZGxDDxgj9VjdKT2RzvG7T7XH9F9/Q/A5usTKbxGAY9oV8z+kaXNw4+2
3rsMV0ce5vnBfXJsduqhpVjp9cijoFn09C/6poz778CLMm3GyZLFCeOemgZBYrwoUfa2go3p3Rre
olET+kPdl4IBUiKobPv2SUOoGv3R/e1a/epCQcYMV0Fc8q7odL5lzrzsCUMVYY+3n1vXW2jUNU4J
6rgOeAvAv5hQLvZVlvotfkd8qcEbd1RnvHL8o6e1LR2LQ9Z8xUDjcauUvoYKu+hCiek928sah5Nk
pDxoWrp2+W/qmwEvCjnih+CkeIGnJfvpbosfdN33UC9iir+fxZz8ItKQ5gdmVH1EHNKd5Z+N+qnp
+o0e3nuT7rJjdBloMaFyEkRaK8DU8r0QXokB9pEbg0MtTumdWe3Lt61+7NbQFqdWPwaDP4D5R6S+
/mSGJTmRdlRy1R0Ne6vXfL0kRRPs7zbIYuVPOPdJVILEp+t3Ndk1bPLoPig8510OC+nu6LD16VYg
2wQFTyyEJlAQXHZ5WzzULH2i34wq60ERYk5kpcj6fax+R+zo5Ow7QOMZlE8w4ybFecWDAbXVOFsd
OU0sNguiE1dKS8xpb/WZAmWRZsnTjG3GpzigNHF7y1/vDVPGl5kQELmBWOkLWKiepUPRCDRxswdl
Ak/3QfVC1C2CP+wH4zghmCqorRsHzdV5tgi6ODUn1aST1JuCAIBOSYSP60su/357ZFsxFitnqHlk
NnD33p11Qzk/9CCtuugfK0WJobyDoaEXGPb7xXi2z5HUN5J8Yv6S9DUoO8+clZ2T/kQHfqORujqe
s0CLWxwng8TAzRHMUVicAjP+1lpgx7bSnmuhFTEeU2CE6dlzsiymDelvWBQNG87oVIjv7XFW/5xi
OAvxx5RaTRB9zKNwj7OG2/NqJ+XGPdDZB7oJ76feY6Jzj3a4K5v5IbbTjdNADPHiqHv/baDjwJhb
zhWlzPYlJ+pwwuWWD+6aY3IUEFH1buu+uDrfCIMtslDjQgQb7cvLo7tO9S7A0hKw8hwfRA+ZUozX
CqAXFb1/vkjPQ4lD4Gz16KOSp21gc0vQ5owK1YvtxjPmdHc7zOpXPY8jFtdZHGQFhdgZMxeeytNk
uuTqe+kJWQ7tUN0HexsaysQjwxueU2fPU3qLLSEuoeWXo9LFdFqazSJeXFJDZxSDZnGi2lR/5fg1
mzG2+z1Wk8OMx+vGYMX3WQSD4ChuRTzB7StmRpyrfdMBg3fnn9335mPh+bvWNT4qyJDVx2C3BQC/
OqgF18VC0dCC7C1gZZdzO6L9nXaQaF0IqgNC1an6xQqnn7cHtRbEgMiGXbCj6fYyv1blSrX1gA8o
XH3uydGCD3LVbbnKr5wxDrufIjk+yZgUL5ZJnYZlmnTM3BDfGdOXQPtixht7+HogYktx1cAfAdGl
LWYrlo2oiGhxu5E1UZnOj0g+bSwAkX9cfn9UBQzYKagd6wh5LEhfNnaUkVKI/KSkuWZK94hpaOmM
Ky9Rc/9+iJPj7a9zPW98fN1E3pjE2TCWXKCRxnwxCZRfAmDDDlJPmVQvQTH8dpjrubsMI/5+touV
3q74AQysFkjlLvxGaWdjJGL6l3N3PpLFClCKoZFTk5GMWEHq3XddQjOQ2kFF1VDddKS+PmkvByT+
fjYgZ6gmNGaINtzX3TH/LI4lOhef46/JQ/Xgu0npml+Dw5aW13VYkiobsDfXHBw1azHITMeGVY4a
cJ+KsLFKDgHq6Imi7cZ4g7Fx/cUM8FW2DFYQC9UreeiGlSj6BSYbCjtLJ4e4i+PC6fayeOdCXX40
ogCughjPpoIjfzmNwVDnJc5n3IsShFuW4CRNd40a8Oq1vlDUPSpOTB2zfbS7L7dDr47vLPJiJssa
sjXNNT5gGbgSeBBf3dJ4ub70Lwe3WCM1KWvUjxXdKMyGAsp+w1g+B6VodduPPDRPEZAEeVQO/2Jk
toGsDMVY6LCLdEtPKGBlwwy4pLV2ehZQDN4Arqsiy736bFxQ4tKAKG4vzql8tM04L0yD1Fs5KFiw
uvqbfq97+cE+pe7odadsh7Ev4Jd97eFEheDMcUvrYGUrCO1y3jkcxbZ6hdq3K79x6ozKAsCKY+UU
OTbRtrGrtb7dh5bSbxxhK+8N/Ch4XpEDiETOWJz/Xa/h9tcjlVekiHTRBxqAIFQSMLoIExrI7UOR
73S5Dsm6ioMuxc/28GsA1I9bzw7rGu/2Z75+PiPwKoRLTR4/aFm8E+LPjiC5U9o6pPlGTtl8752T
tpvv0LM65NU7BH27VnV9VxAQ/3cOHsCD3OmXmzUeMcUKxGaN5MepoXfkP4f1941RXSGmxajOgiz2
ZRZpWJmBS2OzTC3dY8fJvTxu5Z+tIslA2mIV997UAysSyo+q9n2IVWdrZrd+w2LjtnETRL2B+0bR
vUnWz1RP7kF/eqNmA7Xhzadg+9T/kocnf243VtnKmXEx/MUiq+dWr9oRw02/MFs8MFleVTehDCcF
Ku+UyD4lMlmulGMSwz0RbhRc33fNYmfbQIRRpGVXGVcs6HkM7Ja1LR7V2nRInaPSHYVWpbNPHpIT
TbXU9sY/zW/pp+yXxuYWFOXbK0C7ToKAv4KCVQ2DJoq2zLNUWdTye6YgPgGEdalhmJgV3cv6Ttd3
xX34mtNJwHHOHe+kvX4KHsGRIJTgv0S/w8Q/TCD5s52Mwkv6UaXLgbNB480FtRbmLTjE2utkbXy0
67tE6CUhPQFSHG0AefHRuip2uhEfI3dI8nEfNXV4X9vWlqLc9YFnctoJcQtR9JCX2bpRtw3gPAi3
GvpPpzAYu0NnQmLDqbPbdaU0bnyIaxoPjhfnARfVMgBwWBWiaEUxCdgsnyK4d/aC76Xu8uM/pgyI
YCB3kSgDNoD5xeXhks80lSwcw12gPIjj7BQ73d9eWCvrChsQkhqZbAOh+sXJMuaJYjlIzULw77R9
FpQ/LWjEZltgmosxLM0eB6e+fxGT/Emn7EZ2vXyW9KWtWeMQkq/ZeGUhKq75ziONeEDyEyAVlDe0
LdHVtWWCUL3GHFrs4OUbQgHsaqT4dblRKud7n/rRyRzN8RPmifYhDrJwo8K/ksMhUSFbkJfZsiqW
FYsvJ1kjbkMiJ9WMpxmRlH4SLm2fyva1RTen4l2e5+puUOrj7ckV2+ryrOLdqvBU1qkDQjkQWcrZ
BYj6YBupwh5WwtH+0CQ4ruM7374aXTccx7EujlMVbpH2rqeXoLR+BUjfhPS7qDo2wayo00BTuYxG
6WsjWcpPaZgHV9Jm/NzC+p9X6UQ8EnHUuoTmyCKbm7FW9DuV9nrfDT9Dpc8O2F7/bLW5wJF6kjY0
P1aSCsKxdhSQfzg5LCtIGWqkNQgf0x1/9rvoLj0ISQpa0I8TorXRYUvzaD2eQ/MLXx+UW5arFWxM
O9vYDvOOwpxzP0Nqa3b+3XRQd/He95TT7SWz+vXOwi2+no2lMygfSCp9Vd/HIHT05KRV+Dn3f9wO
dN0tMpnIs0iLxUl9bEQ1kvRUfwTM5g3H6ONf6h72NyGnl3ubU7k+Nq5OihQccct707fiGo4REf03
B63l+4wHqYbAMhQGMnGh4hdDZC1+RD9uD/X69hP5sAGdhP8YOC5dbsOpLCZLIqVzw7apP1d0t++S
Lhw2MpOV9PsyzGJCkaxDsUtjt+fSQRmO6ck4UAV869W7odvzRSdMi6a7CaLC4P7vBri4moxIhmrR
E9keO08LwZ/n325HWEm7Lge3SK2nPsFrViYEKJzs6B+hWx4tLxRbD2TGvnRbXlWlG3iyG+26uy3J
07Wlozk2XDrRO0Uw7/IT0sQBSwODzLUtXOCV0vqGKGHpxo3/IzSUrQtDfKnluX0Wbfly6xJnlORK
LNRH5VAewgO4T+jBeC/v/oNtcZ3Mw96yELyBYU1d0BZjP7sl6jRu+jkgi9GP+p/D0T4px+KkeeaH
/4Cju3YjncdaJIJKq5V+kxFLee1CrzyVmA8AkMeg92vrzp54DZeP2PqieL5xsIkvtJzT88iLXM0H
dle+R45RNhANhu4Q3mUHayOMyJFuhVksFFXJsK5Efgvs0qi41RC/GcX0lpnJz9sbYu1MORvO8lpA
vL2JUptcLUBzAuqX28wbImvv6fKNoVxxxtJk7NqKb1Xt54O6Tw+RBCO25b2FszVq/AV638ZLP9Ar
PrRb/NW1DXc+vsVhNtfx3NY2t7oSaM0dQD3oFnpY7Ctfbu/qhGLY7flcaaNc7IIlm7swQz0MOkbb
3Hd70YKKGw89XutJp4GiH9LMje9DzKrGXXuovlqfb4ffWJ3LMh+4qg4OEtHjkyBd/9X+2iaRb6xO
Z5Hhp1HoNFCJOFiqL0ryZ5oe5Xyj9LV6r9uohOnKO0nz/fV6dpzkuaMCoCZhEQQH42B8Ey1nIQKA
mGmuHONPyn768M9rXXw9KKgW7FAEh5YpdherQVv2BB3V2tq3TVccgLj+VhgQtBrTSna3P9fqPJ6F
W9zoEl6mlZUzj8BWXXoG+056m6BL3o5yjbwiRbJpddgGJR/klRYns1loiRE2hIF1eJfu5h/5Lt4l
R+MYnDANF1ZMzn12wF9xKnbm2+3ga0N0+IroCqCLfQUe6HzHHnXQ7hh/x8C7qvirnZs/eD1sXHYr
cajV49mi8wSEDLu42M0hLkFEjoYLUdTZZRoOt04xFx+ystjM3VcOTZvqAMEULIWungpJIBWQKwYY
xM/SYfD+EpGK3oCtw39FA7at3G4jK1vZ2EBNoLDjjkn944r0rXdWBtJbdBCrA2DRPa/ST5HJw1ZK
kEzp1eTFTqM/iij7evv7rR3fFMqofZLoIphlLCa2yxXclQuSiPab5QppQuVDeRg/0xz2qp1Vu3gr
F3TYnZct3du1E8Ch1EN93aHaA8ryMqGQ4jppSzqElEWmPzPTtQq38eKDvYMml94L9Y9tN4+VZURp
RKERzXhZSosdaUkYoKc+mqNaMH+U++Z+UlOK7kby2+1pXYtDhZs6DIV9nfr65djmHAzr1ENM1cvm
Q67jmWhZe7VXX2+HWXv2UTNAmUUzOElJOi/jVFmIGuzsaGz9Ef5i6OJnL6wZq13zAM1manbbRoEr
d+5FzMV3m8bJSIueWsxk6i9VJe+CajxCGcAZO/Buj29lJzqIxXG0UEW9VlKXK2zda9QY3FqVv3QS
ZvaVWhcb5+fqt/o7yFI+3epLcyhgfPP/zp5nLTtyJXi25p/+zVhMMCX0iAXH/vJTlWnplBr8RvwV
tR34afBk2cZ0rWUn4Co1MBawW3lBLvLmBLhyanGEInZKP+lBuVPNBwn9NjQaw6fyuyjoRiBzvfDR
+C36U+n2t4e4OpNo4CJkyPuVV/vlEIfGbwur13jgKcYhSJ+K9rfOmHe3g6w9YClt6g56JbZAKCwG
6adNMGgNx7N835/gI8iP1VEcGulT/RR/GB/lu+C52qjnrI1Mw4mD97nJf5eiEnYfj2UUsZ+1ucNi
zpLnPzqnh74btOPGVbC2vZA6o/aAyggrZTGJZTIidC4gTka0t/F2h8GPfMvBaOKNo1/M0yJxRy2V
6grVDCBOSwmLyIKK0ykSduRatksLajmh4toDqonaB3OzIbM6gxTCUKCk9W4tdWCyQismKSNamNtw
OCZuOOOQDe1+Y3WsTR/nOhkRIj2cG4vpk7psyienY5s9oLZ0kvfJPjzkHwwLjbXhYH+LKRp1jbcl
ybpS5AePhjs28A/eUVdF1F7q2jjpBs21otJ56LEfvSePgIGL4lr3www0WkCU7e402Zc/DvYUfgqb
2cQKSUUiohJEoNsTsTYPkOCpRaC5yV23nAccMbWR8rZbJ9YvxGZ+17rp5xAVf450V2+HWvu056HE
TzlL5ZEMKcKobDW303NELWJ3ml5MKEf/IgqyJNTlwGuAuLyMYldIjKt5g1z4nKPv8zNCRyiR/5+l
PGbwwR/Fy1/L/7/yLnsporxt/vv/rN6o9Pv/J8wiH5KHqJ1lWaiHHKIZgSdxtiBAACGW6t+/zklo
2gisMabtZGKXAxsDCeUJY2b6huH3aPbfqqrz3dlR/jnUkPcWYAOaNpBOOD0vA6kZEgzohSDFVCXj
yWm7ZAdztUPVhCb07Y+1uvoc6tAAC5Rr1IsNP7DBtU6D7Oa/tIXvSXb/HZ7+Q1J2x9uh1lYfdxoa
7Izuus1pTk47dYglu1MLQTlTynrXdm3yMJn1t38TibUHcEG0JxdbatasdtAcViAShA+A+39qqf6U
QvO8HWZt7sBIGgKQsdKfTHnfx3nFk4rexLesiJ+RxNhrssRyH+eNPHWl6WThaQpSjvvUwd96saui
MWqKIhR6zvkUxV6myuHXOLOD+77S5k+NOlinQFHDozzV6msGBFnzfD/YkrVd3XV0LFmd3EPohi/y
5W6y5azrTfEWsD/6xxBzU+epOfRozUJY27RyXFsz+Pqq4pZAyW35JXNbSVk2jFqqytemxgs0hc4W
57A0bn/L9UD0YQW0BmGdxfSq6aQkGWx5eGv1UyvEdXTFR/dTgqJ7O5Ly/qOX9zk5siJ0+Qx6wIu3
QFs7eVt0Bi2gcZhiTyoCDVPmJJOVXRC3k+dEk3qCBho8QZuXXpu2lb0gs7oPcT2GT3ZryVi7yHJx
Gp2CZi7wOEXdc7WMv+p2tF/IV9Rv9uRLhRvCS32ObRWlaLiFd3Ypp98ip2wS10StDkqnLo17VBqU
T+qs2DFyFFX2vdITNfScLLX2Sld192USBU92LCkIM43SPlCgyZjZZH/1zcb6w45H7bFSssjypEhL
X0DERpIguo5kEPE8frETM+lcrRj9F3xc87sMg6dvqSFPQD5G23+Zyn7eY+KGsFKGGXgDmCjXtb0e
m9EnyZiTg4amy/1QFtFjq4bSp3EsnRNSVK2rwPk9ln6cU89I0vZXYef5Z/LqqHUHGY0gNHmYDr2V
ne/Qg5VTrOpN7nbxELwhbmI9Ks1M7ZFRPCAZFX2YAqPgrxWYDzTqonsVdfyT5Hf2n35lIpjTTcUP
Pw3xaMU59kNsTebDmHQ405p8PqOSJTijDnI2sMI/hHVOlbH0BxylGgeJO4pBe7OwX7VpQKC5Q44R
LHn/TeIB/EU2B/rWaj67XSESEz8wEUpQ8nazmHe9yqmVUDygCIVWmWEubrAymvwM7RpOe322v1Vm
bd+ThIH7CYaq2Mhr1mJB7+MGkwX+wF5cYmOhZjO0bg5hVLCimL0kZ3tL2rL1EAfO5WayZRJ+Dkew
eUCIF6+1Qg/saZ5aHoU4i3yvK3yX6OCgi1GkTnaEDxzvK4uuYGvm1r2hY2G2cXJcZ+f8APri4A65
3ADEXF7WVk/SnyYBb3gotZ6aSW+JOeEwE2ChJUcntAuajYgrhzAlNqpPFPMoJRL1MmQwBKktI0/8
jlPpT9ObcLgz6bfEH9S7bYDSSulJxIPaBKod8MHy0C+sJlKGuRMAJekZZYDosXoCYnSXHTGOOQTR
3kFTNHenz8lhi+Cx8lImtijviXoitAexzM5y1qg0lDnrLbhBr/2D8wMW+fBpegwP2pPtfHHw9UON
GZTHayZ51rDf9vO+rmwQHxVa7EBUULvvBLSz+NVkarMdmvQRSmVfRXzUqNrfvhHWQ+C/CLaDhGUp
dFtqQ427ByE4Lp7nIHyZrOBwO8TaZhTGnEJMnULNsoQnR33nGwYoBz0xvmcN7iV6+T2sh41mwWoY
rIh4zLy/wBcLU7KmzNZKssliaH+rMxNLolZDfq/feMiszthZnMUNmoZhDESUGYsbI0c3N6CHFW5k
XKtjId1XHaoXOmvgcuEpSehb+dTzVVIXBTUkkX714RZ2ae3wIEGlnMtrCdDUYsLMJIbY1RJElb52
yU8uaFhpPGEgT/rqFtRyddbOgi1mLUnxH+BRTw2ymtoD6U3hjSo6MbeX2nVWzIaxdYVXPe4jtiV+
xdmG6TM/GhXEsVzu6MGdcNTZqXbwXanHl2a0ho1saiua+Ipn0bIoQwCm5njAP+jRMaZTWZ4UE6lq
JU02WoqrC0KI/FIUFLIQy9Q3nBVWPvezovp3hpy6MYmOP2z55Kx+pb/DvD8Ezkbk2KGTy7nE2g5a
44S4i7WXs01s4EoZhFGIJx+ZKG2p5XsiaU11nDQmTvRN5MgrD7hle8Up+6W8bZfz19Y5FxV4ObIB
8IjiM54NqqqaPLATihxZKMt7NbZh404W1qjxSDlaV1+R89ha7tcy96LAqYOrpeiOid6ykhWqzqDz
1NTc6M/8YdzNO+MuetNqNMU81UJvgJb3IT2CK9a39sDKUjmPvKSA2X7VxnrPcBGaCnByauNTXc/R
CSGNrcr7VqjFCQL6YqjkaqR8FPSKN8lj/SDELd2wzMfPt3f2VqjF+TEnUk8PgFDRmLlZ38PJebb1
jeNj5aF78dWW+VQsVX482URJT9UTVOC7n7PHk+y46S6ycnQIx0zoRRplSE6ryzU5oQPrB/PwjvwG
D9HjxfQd+N8xuBeWQsNOeyuju23K+krCaii2jtcdCMdrfqVU0veOBlZlnSH0at+H8ogeTXoyg/rH
rFVHOqtPWDdtTevqaOnj0y0VqaO5GG1VTL1EYqq9M1gyVK4OIzgyckZhU4Dd7Gu4l90t+YG1FUPy
Ro2OFJ2m9yIotdWx0Abxvmgf8rr8bUKIWLPyjYP5PcdfvAF4y6g6MhW0bIzlkkHpc0ZxOxNLpj1F
+7515T9sagbGXdPv1MqND5En3HC69rFFLQzlvBEsiLvlg7U2xec/Y3HzJUaspE5K2a4alWcnQdZr
fo1VLXUba+tril29HLEwWVGpn0MaWB5tqlJqUyb0n4WGS3/qwD8B8/aG0zbGZAW1wEX+d6zlYZbg
sKpIA7H6g3aQUE7J3nJ6ifv6w+hlJ/WgZ4da9nzZ7b5m2n4bMrtyIV7EX5xwE/KtKdY4VENr0/6u
RObkRfUQfrp9uK10uS+HuTjdpnAw9aRhmMKcOVafEmeX0uMGE3KYI68ajoUY3JaAxbVPG5cUiusU
nbipSDMXWYWfzokdJNX//5LNsb9L+ZLdSb3bOvHWdqODHYJ4J3MdLpuOSMb0iR0LlEvhhLvQau8b
Q7qL+80+w9pGgJwsXk30j2jEXZ6s7TQOlibxDJiH2nmwBue3zpYjtKcVBamyKN7d/nRrC4SqPCOT
AY5fFQmLsNUU4EL0xwLjce7qXRAEGyHW0iXgD6QRCqYW1GEXJ9nk5FmUi5JymvY8byLTwKIHmx5J
G5Ovcdu0v1to8riKVaEaDM+ZxRr/kbSB/6pii7TR5Fxbq+JVCvtA5d6CQn05wTJmhrXf8Zzr/fvo
S3kSljP+IUA88fu4/8u8fKtRsLJ4LkIuJsAam0hPZ/GCpAirByGNguyQ2hsjW/mUf6WlEDl5EC1z
bDqScWTN4L5krT5R93nOu+kfA5QwjuIVLOgiBg3Axbsu18ua1jf1GlPJkVSsZ+2x0wGZxM6kbDxO
VubsYtGIfXKW9faUhprGlzGQ6uLHOh6PVmc8c89vITtX4rDsFXrDBhkFGf1lHKcwM7+i8IfVycQ7
dce7K92hwOl1D7XbvJaOVz1vg39XvpVwceKtB2vtuv8dWNw/iL2pbm/80vJqN0T28fbGXkmVBKWH
pUD6gJL4Ys0NTYqjGNVQl8uufcMAMqMjNtU7uezTp9A37Tc0ULLdGLTanTw0/yK1JiYVGdYKh9k7
vuHs8ylmWfqTDuKq75oSHmBWuZgmSIcGpd3bA127Y/FyxXkFohZssGWfwwoatUYshtdYkB2NGOlT
fGDjrzzWKXA5CszpLlQxnhx+zIaPamFY3Q8T4i0SjSlXM8dHtJpxmwJ459Vj9y2s7RcUO+qN8o4o
2S6yDgEEpVAhWMiUki7XWZFYJpUQGl56g6RxkEt3MLtC146NY5Tqj8g/NxhGG1tomZXlDbAIY14V
xpxAGF2GneemqeqQewtbSm9QXzvz1Ry2mnkra+3ifFsEacux7iSFj22VMKn1QpnRAWu04yjpBz1X
7+UkOZVJ+xBP41Yre2UjYRhAp5wkFi2r5ccfZkeaS76km/EueKs0vzj1vpQcbq+xlY9nA1yggmtQ
bbKsxaWcp3RDzBBgph6NhRcomA3Gfq89tE2Fr4QT1neQ96nW+9aWkd7q+KikCRERQXNdLJuqjrqu
aej3INBbeA1p3IesqcytnHgl6wDKJAsNAEyxqXVeLhPZ6cPAztBODB/6n0iXoi19Eq5h1hN6q9Nv
ylE9lPfSaasluhV2ccgbg1wYbQqyvXDqybWx+3YrM3vEveyhkDi7bn/FtbkUpDiazrRwkOi5HKSV
Gm0pO1TXAPa9OEP/CgThdDvE2oBwrKFyB7WRJu9iHksohaVVVLwsOHR2XV0dTSPXXEdvvgShtrsd
bK23AJFKaPGATibo4u5KnbLMY4HhFcoK2q44zuEBoXefyxJqv+Elu0l2UxNtdx6RbrbVvVkbLFk3
2BvQfmR3i/n0q7CopJjwffJZluoXDaq7ZafgGMu72yNd+3K8+hUxtVi+LR/gtlCmjrEzdctJap+F
g8+Dljn+xnyujQfcg8ouUGglLLlp9twgPDM7gNKGD4Gs3Gsmb3zKe34TbiyTlVOZlwu1cVHQg3+3
OE/KPhz0CBClACSYD7Gk94euaY07VTgX3J66tUHBBdXAW5MIXAEJGycPc2mEHGON2GFExoA+C0/S
h6SX/Mc6ytSNLHTtUQa7DgtAFiQwnOW3khIdaeqIVSGsys0vgsBhHKX75nnbzXFtGs9DibGfJRmD
HfSpPVI0qHuk6DSjg73vvJkwBTZOjrVO2sWgFjstC7pmGsRSH7x+p38piYRKy0crcM3iQMveG/fF
Tm88pKoy240SL3reeu2ufkgh1yb6tegJLZq1TR4XeQ30wMVxQ3OpYRQ7qCXKA4IrxUkyht9vr5u1
WiJAlb/jLW+eNK+11iBefCo+dTytRZGkeNkuJq5+xbNAi+JBOI5xqWOYTUOqSPeYALygoxzuHJAB
G0NaiUQSRHOLI4smxHKDO4Efpb7MCyn6AsC6qryh8pQdLADSfUn4YlDQy3bhfuvTrb2AsbCnYCr6
VEgOLpbPXAfoQJLmIe/Z8PbdV8foaD32EMf6o7TbCreyUrASot9MDQF89BLHK6l+VhU+qiiTUv0Z
WPq3vKl8F2uIfVRuXXhrU4pyqWIJLi//Lk6yETJq1wRgf+xBOXaFtNNxQIudLTmGlQuA3BUKBxLV
EM6XYbiBSnibYOQ7I/xEweKl6vONl+DarCEiwnbhNXFtYQqSJormCjAEq/CR19k+Db92wa9y3NIG
2gokxnp2asVx0+AJAwwMlMc3q1RBS5mHIpW9sZy3zi2xdxavDi7nvwclPt9ZrHIcU7lDSdo1P85k
CKxxRE+ah/8M47n6kc6CiYGfBauroa2haXB/VoiplHuAcBs7WBUpxdV4TBANCJqJQtxiuZFlmCi3
ceIPKLi2jus82/fl8+iaJ+mthM39EQ9mlGd2ojkVx9AT1WNzHx/Djcf12idEGwSeMFeqyma7HGka
2DFqPobmjtOLHcfsLceNWtMN1I3yvDgYluNFoRcAh2LY6FYtvl8cK9GcTQEc4Uh6kdrhN55VP005
eDIzNTyEBct144xcm2HodQ7vaY1Ea4l2AGikSMgsC7JNdDei1LkT0OBxP5ymV/1H6m3VxtYWjWAb
QCKCGQbj4XIqwRSi1VRz+leNdF8L8SRN2rjK1s4oQFQUrgTs56owhuSAZpWWRUlVj+RnG7/p42Tp
KdIf+Va2df1QhJEi4ExUXYT+12JhTLGcGKkFz8vGTg+YxSGafpOmZFe26WMUQzE15Y0Vcj24y4iL
06RvlbBNG6ofsfVYy0Lr6veBROj2qrgOYoucA/4EdifUWha5AP6lmUWdnQxgfplLcy8DCiOt/F9G
EYfZ2fmR6ZPWBTNR+vpbOTbuXGLtNfy6PZT3LbPcUtR9SbsN/uGddhmlnaZamVM2TpBijbkvT9k+
PozlPnwVKQ5QtF16h5fcTmVnu5EniPjtUaXT95b8KDbeNWttdlGE/p8fs5hY5G56FRPDv15woad9
AI85frVP9b7fR78CL94HYMMy959rOPBBz+IupppigoJzDXHDrOjuw8KSPgSzPJwQNUauzhn+vD3p
a5ucRg1aqJwq14xER03nBgQVHQAH5yxJmZpDkDfmj9tR1lYpRVWeU2Al6NMsjhJV9k3HzqmVIJmL
JUvXIRiRJ/qeB0GzUQh/P+EvVxFlPGpONKGpzlA+vlxFhZH1aTCqvH0PwR2UouKP+kPvNQ/FIUi8
+og0xcaVs9K3gGXAiUKrVmR3yxwSk6AZzhSjE+r+ImtN7D1s5PqDdkTxw2vfHH03//MtKYJisS5g
VlxBYsrPtqQyNK3qY/XpZk4wc9tpf+AihVkSzZXd7Y+3UsYlFMKEDBFkzZW3hexb1kD5UEAK/GO2
x7lgdtX8MPSPLbtS8cyD86gexMVeIaMebT1brxfPZfjFjihtyvSG2ImDN+zhl+7Gh/yQHKudcWxO
tZd+3Ab2XO8Kh4cIa5XSCanz8lR1etuJ4wxShzFM5p42RL0DtJ1u5LUrVEI4Khh5A7QVvAN78fjA
MLQno7aAeWHozWnn/xbhVUK5fKfs7edpJ3peW9If13nLZUxxT56tm9yHw6TprJuOblccHSPjKcK+
N50zrLpeNlbOdcpCMPhoWMwASKE8uwiWqmExpLxU63bSfhTxHDwmZhQc4zxJnpoaG0/MBaxw9Kj7
gNxupfp5KLvyDxNg/gFZ0OmLzWP3sPGrVr7uRSqw2Dqq6CxpovUu3zdPUrlDFtGjBL8TRoE7xGuO
6XGrDr/yziQZoA7IeST6rMv0eNAUKqopyYDQPxfpvv0we5hxeeE+97aemevRYG+Klx/dwKvWWQY5
Yoi5r4d762d0Vx0lDw7I5GLy60WHzcGtfGbel3+HW6wpk7p30Ig+T+dFTzULGS2gF0yL3eqU7gNa
KfvbX3B1DZ8tq0W8vM7oVFOSdCNfU+6owsaeHwWVm9Rmjw2C3bijUny6HXN9s54FXdxh4+jocFqA
iyeAU9qT9FPfF+8Lxzoa9zwTD9vVCTGO5VVGuQ61I1HKveLixjptXB5cGi0G3Wt7040dexfpKqoI
imuqnwzt6+1BauJyvBVx+VAcwggf0oymTZD0D1LkqPc6LH7NRvp4xO/HDQvsOt1s0hFMqEL52Sgb
6a5AJO0Hrp0IQcllUAIs7tFic+LRTayh+ZbNFb3a0BL0gcZ+0eIueO6MJPwsz3V+p0ZY2EtNpezm
KMONjxuMjoM0D4E3jgmG7UGvR6ey0CavAzLaeLeHvHa7IJJABxAFfQ1U1+UR5cNTbDurAweEH5nj
4EbcfA7jjYPw+lWKpz0K2Tz3deCi2mLtdCY9PtPh0B16+2ul4d+ZmEHrKf7wMDTjv9gdZ8H0RRqt
Flo9mbz2sXXO+8ClERc+qkU+fB+Vrn7itziHxp6SjctsZR4vzoDFEP3RzDGw5AxIu29T+MtH+T4z
oo2PtTKPZ0HI8y4/1uzAjlUKUMRD/H9J+7ImuXEr67/i6Hd6uC8TY0d83JKZte9VemGUVCVu4L7z
138HqXYrE8lJtDT2g91RLd0CAVzc5dxzGr+sMJ/RvVnQ414s3hj8CvoODvsvn4YI5NgUuL6BjE6x
ngtkI8aNjPk1iFakbu5APhNgJgymeOplAmpsOUg3nJCLfizmGh4ZZw4l4K553onIhJLUggpkmcVu
LmUeSSDsnosPIUawIBqav0MqmxNtrb6NKDGgcgiXg1z5eNmGBPXIiG7jED7FMtr0CPt++cKh0Y7l
gcoNfeETGNVEUjT6YSGHUG0o4X73gCGkz+etrKYBh76TCT0iCX2iqoXvFHcN9mxPSTntRugm6X5x
F4OU8rzBlQ+HktNPX828Sbk4dxAdRyy3mKFd9IEcj5xDsZKSIpo6MMFcMYhJLF1Yobb1IxAuoJ8K
r2XnG7AKmg7UiRFMtBfayJ1XXV8b5utQ4cXwOwtV0Mg0ktrQVXRLI/QQIUqL7Tv/+VZuNtb20wT9
FQ7CUjWGKngMKKFdhsOVor8jorRNyMlnUI7+dUtUVovCakXQ8zMXO6R3CyLcCB668CoX2rtmmq/p
DLndduHDeVtrgRjasD+NMRe5b6DzSmJA5oWLzo2CfqNvxW0LqRvi8bsLK15DBD0xoBZo8eEOM+dj
APlyjluNuwusmTPomXATNg15p4QeV9UcDo5ak/QylzrRi5rhl8X7KPPzT/Ns+UYetXCYRgT7hZ4s
jxVaG1uTpKhacL7pylFRqSYmbbbRvjPjoiwzI0ZJabrjywnY3dwrnzDFCxFpNPto5tR2YGc0tsrH
ebtrDxwdxkS/lnLqso0OUwBrN4lgFnU48hKbtfWqhYsKIWJrWTbnba1duMMnnDmjal3qDSkA+pCt
zLD1VrgxychBlqysBxOsqMUAaAlEK4vPmZIxXlJabZPECFyCk/6W5nXmNYbBI35YXQ0takFKDpNn
bDYtCHWeRjGK8A1YGezQmK5NaPqe/2Kr4TleaUCOcQHgi5jDD9roaQE+F8MpptRk8MCt7BXKUEGu
A0rF9pJG1Q67O10pgJNdWijSu2lfvy9FpD5VvRGhY9GDQMgGOjVyxUlWOPHRWhUF+EyUkVUFvgdJ
ybGHiyUI2sjiiNiFNqohcTf2bj1BcUP+DLcGJk7jCwQ2SW+TzDXeeM/Tmiei8FAVFKroo50IYEly
IsYSTV+0yI1vKcNB7Hc2tIJnV0NOyE1BVzb9yB7zHgLNYGTmWOlAuejm9SgIE4bGJ9G8n6A+sVNT
DCtAU6VHUTXRTShjT6LTlHoZ6IUVDbYhz9JuWlR1s8Arc2KcFQdy9KsxR6UG8H/KZbw1rVXWm3gy
wNKT1IpTmEb9EodiQzgua+VbYHIU5Q+qCmaBa+V469NkxFA/LaBJC+aY89Ie1a/nj/+qBbTPMftG
sWJs2KYkmt4LGh41U+i+JnnkqcPInTxbNQKkG7r0gGmB8O14GUU2QAm+wHej6ndKYcufxRvxLVTk
yfWw2LrgRDc8Omz6aZhIGHgtBIpUBRP9DWavyizMwIKAtk0KJRanMDBGurTJq9bqV2lcY94Oqkmc
3Vo1CRQ6MP4orWLK7niZ9RT2oyQhWSu76Km3ml2jSbGr66h9jmbtJFbDi+zWDiQ8AgBH4FzBsD+z
yETqSI7+DhDVav60WOIukS6auTVwQHlNqTU/iebKX7bYV1qV67aeanr4UcwFufFD3rtEDdQU3Keo
w4FrMZIyO7rhOaCV54ZyioG5xqJ8JKz7K8qakEUAxK9R0z4gSzW8tFVWXCSFWXCirpVzCtgDPiRQ
CSvD7WGOp1MQ0LiUolrfVKkVbzG5KH+cv3Icj3rC5ppURiJUCTzqvCOPPxIM/QHKmAD3jQGvxrZ2
RFCeMDF9ght+UkltS6uQp4FSe5Na84Wh9M2EXJRV8zxAoMo9vzR5pfAEyqKf1hjnTRStVKYBHQ0q
GZIE+Z11XXnZo/RVuwYpyC79ikopaoqtWwULEo/OSVwZDGehA3bZCX0A5fH8L7R6ailRAXTMgLVF
Ufz4TrYh8LuKjtNDfyEoVQ7tI4jpNHA11K7op81nO4B4HNRqAcfwylmC+Dp6V6AsoU1WxnU3LQFi
PEUkhoHi6aUBJzd4kJz43SROVUCdFkvn11NXPBByE4AQKa4YtESMoy0XoQTUks6GEUd40K/C2Zlz
b/wO8RZ8d9XN67vMCGisW214D/eqbZ22exAnqCggH39pUYiMWCBA+FZzGV1JRTXfGSHJnUbuSi/D
u4AKXaFmz+e/89pnRkj0l1X52KoS6ukQa6A9y1Q0COxSUcC8borFr7t2XCCUTAG8B3ZHob/GQZZZ
NGIV1zMdK5Ykt6+u5fJ+aC7bosS7yXmRqc9mHi4oYYDcSYKoCki76IU+MNUkrZLIKSZT5Q2IAEEg
n2CosNvw2jkrbhXjKOhQgVUNlTuDOZ9mSQyjRuvWxkQwAhg1AOX6doxmTnVj1QwOI7hQNXSL2fgi
BXGbkMymZi+W8W4IYW23TfuY9knK2aFVQ0hdccVRKD3JSjAwk+vyGKFTDNIkv9dAZoQaVJX53VSX
vLhsRQAPYRlqsuCpoPRtbNKAMZ1SSFPMB3Su5IMd6mUmNpTeZs+8E73CjX3BM5xs03gAkSZugmJS
bBcb3fvlww/GG4VKsWHY9wRo01RFnCca2JdBhOZbs6rZpDR4EPu15+qo68VcbDkhRDcqFG7UTbcd
r0pnsMmzaTcoGxWOwHHYK6f/yBhznwWpafBdkc8I8jS+prpeXqCgquzyrI29ZpmkTRw2kTurBcbt
esKjhFx5LVVavER3FaSG6LAeX75IiMGYGo5U+c3s7VLQNpWBRHoKJ7+e41+/GxqgoyAFAV4c6RXj
VAR9wrBrhrqHAmLY6ylM86e5SBMXZGUZLwZfWRh60nDLOvRlgfZhrjvm0tJZ7hFzgNkM1yHHQh3Q
eoB/CsphtU1qwnkAVw1i/hwzqHAuIvsls3rUddKjIbQULb4kCb9YUvq1srq3dm55FFArrwCgDBgZ
opSAaJMwlZ1GSaxYlBvIy+IySEWE6ia3ekT/DsYvH9lgdquLeiEvjZoCfsFMfDvFNrlJNhPwxfWb
ehHf/brSPDzmwZqYo6jmY1NCZBO0cDlIu0B3mHmVVOZ+i5Fl/7wfWbl0Gh21wzQB9MgATDw+9V3c
t9IodD/ys7+vTr4CuceSMIoEcCDlwmHTFSiGG12kwE66VQCjQ3/CHq9riFwbTno9vBjII0QXp7Gb
bMhbRVxpwdVjAhzKvs6JgW/mEkxqVqlEQzqtJtnilao6uEQZ9M35r7kP7U5OyoEZJuYkY4gbWNCG
b1/fNFKSBW2cCo4Y0UeiqBSvFbuP1MpeZ7whdtdh9KDKm9d0sDBkF6uyG3bkG0nTbR+hSpiF5UsD
cq9ElFO7HfXY6+W4sKFE2rj9HKduqpoFJhcs9Vqah+fEKlzSKe9i3z+lc+QBJPmeKcu1kkUvE3o3
tlbBDCA/Atiu5V04pG+AjL53pugWpLwQ2/Le6sm2MDSnV8FGE9XyN1kiz2ohSptiIQnG/1XLjvoo
sbtMelLySQ/kSX0WCpDNFlJ80y88EYW1fQMvN5JcFAJP6brq0BCnNqQqA3nqNnrlTi0HT8qzwFzu
ecHUn1FiNDk2OvhFTENPz5xTseI+DtfAXOcq7jDRiU2ywV4NshFFvNe1+NlSUoETFKx1e8CoQsss
0DhENYKxtPQRZjYxf2FnzxVU1EA8jO6jDpmXdIKgRudR8EjmJ1xt6vXrfWCYPgkHkWuymFOpWjAs
3slXeQPWMze6Hj3ZS93YBUfOdN9/040tOFa8zLdcnv4FXdfptfu5buZ24z0fBrk3cbtn0zYiGZ1O
AZylYplwlUvWjsvhJ2ZueJijBgQHTWshkxvu6p3SbGLfcIyN6ueulm3QR3DPn5+1viQiaBTckVEi
kWd7aZAuaJoJCqBgdcnvlQCl0M4NHxWMnOj+cIWooeFUO9e+p0z1HAGxBtiMfVRzNRegYgo4QJOU
W7WJ7uNeDSpRfjm/MJ4Z5urFrTWGGrQcbbOXc0dKEmubS0ODDtvM6xWubdvhipibIc1G1qQS3p95
ThyCvkI7D9751ay1/xGOQz4DTAA4i+xXU5OuV9Ual6B6FW6sm/iWbFEue6P68KbbeK1sx9fkOXts
t/h/3u8EDYfW2Y9ptU2DcVkMh5jtTgq122rsnoZQ5bjL1auOaSToxUEkBGQ4TMRgGUMCPSc8cVRu
rCts62IZrxMvd5b73g1BfRkH7c0sex307ERkPrzq7uqhAXE9KOYoHSFbbCitRK9KCdUVEehqBIT2
UEEUeXo9v5lrMawiGTLgxyhBnmDvQmSSKWUstvsx3WlR/mZW80ejNSD9qclv3DZIbGC8C1cN0++M
9wrjOGy1Gml/EupXbbJcl4p4AUd+f35JK7OccB2U8BZ3GqIGbF0qSfWwSivAlihVUhbsoy+PqgMl
fstZ0hq+GQK0KAeh7I+sg80B9AYRc6iAIrD1Zk96bDelY90bwN+Hdn+TP1i3vGOx6iSBNQB3ECVG
OKFmtcyqUkHL9oMKVnZaiEUiGbfgmGUXbAnixW8gCtEd+csgWxUfra4h6giDivp1ybSn3vwcBgId
RXGnq++cvVtLQQ5jCOaBneUS7Q4aB0HrwlcxckgxRY0nAUUY73o74XjmPaKBfVEP7TFn0lCXWDZy
ZP4iMA4GMOqyk3lZbZe7yAMM9W6WUEP9UQcIPYTrnT1e8LZ07Q7SzAQgRgAiTsbvIRlTLaoEHqo0
6u2mR7grzS6gwx76xpx8nC6HXa4ObhNUE3EzTly30aQdplXoCyuJz1ojv1hqcW8Q61ubJd/rNtuc
3841HwZYL5A/wIxTYZjjcCkDfLFV8R9gcFLdQbehdcTC+FLPKecerq0LbBoQ6UKVAThiZhvroscP
F2TH8XyNqedAGmeUxnI7FmIX9OT++WWt3sFDc0xwhLnSsesxMrKfo4gmIASCEszIxkbximVnlCh8
8w7Juk30MOnDiyLHSaM07ExzLHBSJz+6r+9bBwf0kVJA6770yYf5r24degpU0RvlfZG5iKVI9KGg
YLeq1S9I137RYwDi244HgFj11mDxkICQgdLTSfOrREt5SlREE42iXHTJeGNCWBfR/31bSH6NC9fN
8W3aZmBeFWa7nHiR7trRMTEQiZSdtsXYyX9g6AVhAKMHGGDgu4mISfV4W44a0lJp7O2WK5u85uLg
HAEswWAPlTk4vhRSXk9FZaHKQrbTpfkuf1JVMOPJ2EACsNnw+azX3AteKKS6yJToO3Vsb8ggtxFK
eKLCAWXFRigfNFC+OMooV5diTL6dvxtr5wYIJBlOFfxNmJxirKmdFDYizk2J9LsvWrdPXyNx5pTC
15peoLTBDBMGTGnPi/4aB4nYaE1FbqroVphX2rewsRVX/Ix2ljPgAiK+sMGMheoKb6Jw7RLS8XR4
aR2LO5nkzSu5w2we+JDoJC8eX0BFcidBo43uXnXF4++TVw4nmpoo+eEeAl/Ifk2rEtOpphqOoJPN
nTF+re8BPKUM2Creqdj/lmyNTRqMl4U3vNOQtByc7I3c5x/jtgBqZMOLvte/AFy5RjEAp02IFNQ3
yWT26MdHbncJTUI73HaRHT6Q72AG8Oagzjl7vZLSIABHTYT2I5B0ML5dIXO1FD3uiyi0jpIHGvSb
z5/ZtYwGg9GAWNLyKga5GGcnTXK5zBTOO0w+pRDSvpab2DU8g3j5pbHpLLd/rbcox2+kj/hSe8t4
PaTVNYIVh+rDAanCzi/nmaYJbV6jqwlk860Bgdcg1caEg7Na8QSUiZmO+iLSQBPg+NLMzVjMbZmg
hyJVnZ3k1geaxwuATsLkVnLI68uvuAKMn6l0Sozy+bMoOlzb0NJGA3zqWdoEstI3PrgWiuvFangj
9msrw8uIYSqIx57OY0eaJCDDRlwzj3VgLr1jKWhRzfCr8935s7K6KBUHBc/iCsFtJkiJGkbwbyTc
dcslbq6Th7zlrB0HFMbRnsEVQ67EONGm7yuE+RqqyLNkC+oXDVM8v7EMtPUwWwdvdhJNKPJghuYM
vLTRG82lKGNQwJDAVz1FIU+YeXVvsBIKmt+X4I9PnbS0i5bSSkcvZ34r6TOY7sJXk7T3dWFszi9r
rTKI5BIQF9qMRX2QcRZyF9dqo2IgUrmJQ1tyjSDZRVcq2hjZdnS76+7LGNQej1lhrYEIMBRopTGg
jL4a+8aKfUQnfJG20GoZHXMNXek+26q+GFjuxJmYWXv8jqwxJZB+GBdTz0KcwdJOrufnFuSPgic+
JJvR13YQrXjgA6jXzj1yDpQIQHgAMjLmwS0FuYqWBM1nTRsGV4hUgEerAYgzgPs57nh9fQe2GHcc
VeUUVyFKL7Oz+KR14w8VBVZIGqWecmVthmtLd8aXXOTYXTuolLXChHYlYheWaQ3knbWat5gMNOVo
t8iql5POFkzijuPM4T/Yn0MmEUN5ApUQtLVxSlkYS5ho1SzTKRY6F00Hd2N/iexWA9rTyTD+GELa
l2xm0YEuu8ojWFnbS7zeALxawGEYbJ1V7xNNlRdkvGpmz7F800RdIGcy5y6uWUFzD+yDAF8CH8Q4
sXIaASfGDxFYxxtAtPCsKc9DyFPXWvGVlK+TQocx6X2ixpPnybJ0CUE9RChvtdy8hGPgxX0rJ2NP
awwkCfjN8JoduzAhVsYCM3sY2kzUPNDFuhJtlXaDnDnTpqARsuXreUe2ZhFjwaBbRSkL0E4mSdBj
oVNmEZqcVj1u83b+KENrC5EQ02mLhONPVjYKBxBzEXSTKBHB8epKzKJJQwqyNd1Y4hsR/NR0qFHa
SuUo/vqZoEE7DgSah6eUUslQzq1CUJ42Z8GuR1RTUvmhkmT//NdbOxNIrsBmgneAUgkdr2hpyRyV
VYtGOcTC7Fkxd4ZZL7/+hNLsjVKyA5x+UraJ5Bw01PsMObqWSW7L5k4znn99IegmU7JwCC2cMOmY
jRCF4KLFQNgwv+WL9doW8m8gC7AMirJBAHyKqDPEqJFLOqGslYOtgX42zgnnU63thwlCBvwHA/TI
8o/3I02aLFczbLveDJ+ZVtxLUvMb3BbGoQ3mURQKlahxSm3cLbJt+EuQOdJm9qvrfkuRiLxu1dqt
AfAYQ2cAsJ2CAYcprVEhgT1wFmPQbJmvxFG4Q1DCOQI0YmFeCnQBADHBf6mQG+N75IksskC1gBVp
etDS9j6tsDSLfDWX8bHVZs7oy1pFG/kmymWgPcEwIlvRFkSt/sGNRmEOHyaZm+tGUXvTy5VZepkT
qlq3pOiI64OcugQMtraetvkC0hsh2spz1E8Yf27IF9nQI+/8dVj55igr4PeCPCTuNzsfabWD3k4J
vkVpmRtoTV8VUbmA1JDHqrYWRpoUtoShQjqVwn70etC6oltoOx5IGCRG8nNcOP0V5M8utY2a2ML3
8UOq0d3iEaasrRA1MFg0EB2c9EhIrAro+SQIlsNu2rZT19UIl8E1OwtVM3ICnjVj0DVC/I85J5SD
maNVVH0qtVSsI49Tedtjen0LerDcjhKx/HUPgKDqpyn52APIcrNokYUPKoXIpg05zAKNDAanDLy2
IEqoAb0mHdUStkaKbUsXcUI3q+ui6zk0t8RoHrSmfTp/DFfcGfDHmK4Dp80KffOUyGJb07J2LOeD
nQzCRVVwtWZXEEsU5IypMOSz6PYwPlNuramuIeq6nyj5D2KJL/axEmiggiZijgTHHUeOOQNZIXRF
T12zVggPgxG/GPJY2oYA7MsAhWDOiaOFccaZHVljjgFplxyMsRI2qGo+8ilHFaIY3BKq31MEWqB5
zCu7EMuX8/u1ep0hsoMYDsEupb84Pn3WJGexkqMESqdzcg9qqJPsVV8rYFenTWO6ejAGxauYOrwS
yNrXhfNGyR6pIWWWPTbct6WZzATzMlUu3kjCq6BDqjpD/1iW/PNrXDv60AlGMiHhNT/RKmvMwsop
jxvOpIBmdSOJW1VMsp0wk9w9b2rt+ANQDbAS5TBHc+d4UXFU9ySNYErTWrsB4VFLfmPqB5EIRR1T
+nfMxByb6GbooWYixlSsuUUhvgAXTZl+xop0l5Xxb9xmlJKBuqJyZScEXH1M9WI1LKeO70j/GaLa
+hvf66cBjYnlM4LgeqT0vkS9bNrJhnQux7uubD5KKxj7pUUjnDdmR8BhOSEFQnJeLPVWUPPHXq63
qaZxYqyVjcdMOMAymHNDjGAyu2JlKDwkoYkGfjJeE408N0r57fy3OlkJXBFle4L4JqAPJ+OAfZVD
c8VAIbQNh1cxme7VcrxR0nx33sxJUAUz+FCAClMRKYTxx+crkctIryPkpgJGhVI77lIxUKPS3C5a
2+Q2UXIZmXj2y8RkMIuIEYy64FkE2xvjbDtZBYsrJc5YqtYJZ+J2mGLpRB5vy4nXgRkavkCREXRK
GGk9Xp029UNshiGqoZlsW+NuslpbQsIFuhPO0WYfKRnQKeRxpgIWXRorMQdPV0Hv3EP32raEu7wc
tksJ3vbiaSlnWxxlP04/24qL1qdf6fARoUahgwseDoTeGCFhviKmOYVKx9z+PjiLLmgLpgooviP2
TE6dhn2vWFPMe5UpKENVEUz1luiA8dPRlGxHRpCbKPWub4b7JeLBq9gbwJpkLhnOn1glAlI+TY9s
Ec9wNdxLFe8knsCbWDP0rh800Jq6LrqkxMrmXT9SfmeB+KAimr9Ige5COi0BGsHObvNHGcBaUGPx
RYb3RdFz+8gcnkVMhyEe8CtQEZv/MFoXfn6lvpkfieqK2/Fb/I5RLpiPPeI0vnhhuZQV2JBs8T70
yKt6Dbg/VzZr7VQfHjB6vw6+zVwZjTzQVFIgU7AoclDPJsSsYmBr5vImKUGGFE33SzNzHlaeXebe
TpkhYdgadinkDM3wYPQlTw14c1GsG2e3nnF+KtR5wyWGmRZwZj3MbDTcz7vXk/Ima4KJe2KpDXGG
qYnd4I/e4u7JJk2XslBEjh6k95TMuXCkXyxlUbso+4DvFeLKp2IZTQz5zTK2sHPZAACu0OteBqpe
kINFscdZI72I7PGl47q0S4OYkm3SWDWlLaRV+NGZ3OweXBuO4JCL1oU+tRtG9q8WHLA2FAD24xIo
np30nlO1ziyLblsxNN/yMnptBegTYfR7y1kY+3zsDaECjkEGEKghDDs+/vhykAuu0LBJL5N70RkX
m6KbVTe+jyPQ1u2eKuwcryG15pBQ3/rLqsFESegd1amawSrlgBASO3uHJHKEmjiALpmDpndjawvG
J6p3OkU8X/A+74qrP7LPvCptnQ5mWsC++EUIn4pi2BhN5zTVhdkubmF1m/NfefUjoxoGziAqMsd2
tQdRB12XMeGGWKmTlJjunN7M8CkxU/+8oZOO/X470X2lOT6grPu7euDNBBNWUEHGg2KPnqjbVGEV
h8ieKUaiufrNrUQ1GdVySjdyUrVED7oWa4keoG0UjAh4C9t4idGb0jYRCJIEu9vVWzUYxMrOfCFz
69i2trzUa3Xdh78F48XHFE3hRMQXJlvNV3tXah1KCm5s4qC/JbvxRek4/nuPE2BcAm0+/rVwxoGL
0thMJRTE7NrDBJq+CTeKa1wsQbgZtgRMXn7sdjZkpO/bj12J+QSotRF78vob/ut6Mr9Jt/3wd2G8
PNjgSC5M9IDNXv0M1Ehc2dqrDpB26KJIaof29F0wnORSv7TuQlt81C+M0eb2KleCtaNfg3EmYVjJ
TZct9Cwkgfz54y6DTzSxxQueMNMJjwyzZoXxIWVVd8DHwtjk67v2O5Ht8rq1KSy9CObXPIcmrORo
jmjzUVYnLWDWNuM/9D4GCRmBbYo6HrZ48CiJjLaRMUNt8/F5J7g51h4TmqLiYC1VDHvqhtwW7hRU
nuhLmPQH1ybnRVhzjQdHie1uZ61hxDL1IF0BKe/WAIulDjqHefhuddbdQMDhNQ3c6uRJG5hdIRui
NqTUagNm1c3sFZGbXNAy2OSk73GAiHAnTXZzxSvArr5Dh4tlotJmEKRwv4/J91S228XTZDu6uKk3
IZyH/KpgEMaXvmvfZTf5O6/8Sf2dXTXjtvom1tukxL6W3+NHFfBOCvSEaVNxFmL/PQ0MegnP+C2F
8VtdBC5ChfotFQP59CNjiuNvCAuvBJ7wBQADU6Ir/A+T2uhVtjREwtKKFgaWGrLivGbWSvZ0ZII5
M+WcZXWU0grw9NCnkTdFr/EiOuef1BO8GAp69GUD5x/6JPpJlb4eDEOtRlAyNJiNx6ANAkx38jtw
GaBDALoq08/8fEsWbFfm8x/Yk+/ImGdcex43qSlYMG90L3FROMPQ8YKGNROY7cGMFzq14GZlboHV
dvpCRkJXSAEtgKhurevhInN6Fzw4F9Lo8Hrsp9cdqzo0yRz8OVObbhn2JnvA8HWM9IVv0WZxQPbt
YpYPZNA84p3TGIGxyRz8KmvHVq9hU7/K3sGftM9Cnc4Wm0DHHoYO9z3kfVhm7wQtCSVNwt6Njh47
sWybux6uBXLlo4sjcy26mc/zafTLHV1vZpXMGyzUoAXEwC34xpTUNjLFhcauS+oU4nq8XVw1BfwM
cNRUJY5tnGkgnp3LAeFsaWVBVieCY0TajILh4GtRzUnBTmMcLAx9HgO8Pxj9P5m2zo1EkhsBCysu
4w1l/hS9xtU3sgNEzQ2NtaLGVa7LBDGW7Arb1BGC5e28Lzj118e/Azseo4IQiMTm/tgWW/274tJ5
o7myaUGq2hRf+CjktSOEljNEZiwZAwFs6tCDAlG2CL4xpN1clbwVGEHbL+q/vk3/HX2Wtz/ORvvv
/8E/fyuruUlAMcj8479vqs/ioWs+P7ur9+p/6B/96189/oP/vkq+NWVbfu/Yf+voD+Hv/9O++969
H/2Dh1JTN9/1n818/9n2pNsbwG9K/82/+8N/fO7/lse5+vzXH9/Kvujo3xYlZfHHnz/afvzrD3zL
/zr82//80fV7jj/1/0j02STvzL//+d52//pDkv5pWcjXLCDb4fEBbv/jH+Mn/Ylg/hNwFvSWcP6g
PQT+LvyoKJsu/tcfivFPKt2GQgAl3AJfEaLCtuzpjyTzn8BbSCrlLqf9Sl394z+/2NEG/dywfxR9
flsmRdfiTzPVCLRi0ClBdwt4UVRHTwCdAph7hGrKPlqPAtPr+8Sj51+3hcaGBqrLTdeZuB59JkBf
0AIC7RMlpGBDBlMGM1AXdcjLEe4aPnHhwzZ0Bk284KIrmQN/YovxmVMMnE8NtcR9eNJPzvB1hB8z
7CrovDgo7jA8UrZOy30deHYZvylXYz5WxYjaaGBuJLe6GeBRNhOS12ETwYHavJVyDKpM/tINZZov
IBS24+Ei6d4Sndco4hlgkpQiskhlpKj2WvJtm7/p0A0/uDB/nsuz55A5FyqTlkSmUChphyVQYCPN
NqcLPbXV7einQXOFsd2a0/NnR/j+PB3gNgVyHiPJbKO8NvK6yCck0pS1r/9SPBiQVNuMkA25LUBS
JN2bD+arGQjbHhrbbuHo12XPC5donHDwwv74HVCaA/MMZSpiayxWKBpohOTYuG37LHsEGg/kQfBU
UBIMuwXUgc1Gzu2/URRkIndqmHJAohUC1PEpXiQ1iDg2i0qvBngnA1oypjyFvEGUE/fyww5lqKWs
XSft5dCC+iuxkID84NduHSG3aSmDlnO7q8hXtr9+jtAzBycoIMd0comJzAo9msamwKhHZW6qbYWa
lfhRvIg3/WV3HXvCLa/8x+bT+y95aJBxMpDCzosmgcEfDo1ywOru7Ot+tdH+j4tjZ87iBilFKAFq
R20J4M6HLiutyvTueIkx5QdeWXx1+yCMh8sBMCkknpnMqzK6Usno4kDV51O4cWra6hvN8uRAuG07
m/s+MInYj895YJGJ5tux6HBesMQGlLrye53Z5SZzUN11562c0MTILa5yji9gizDAFqL/jZdJhqIO
gBAsNAGYWVCU5mb25zElbv7ZBa1LZ3eKKx6s5GSJ1JiMvidaDisT+qI5ZXkDClZ7abbzeFe2gUw4
HfcVE8BAoCoOokVAqdlSfEp61ewTmIi1yE4VGtBeaUrEyWfXrFA0OrwI4OBANB4X/ENDE9KaLqQQ
QL5sXuUzIHwxLzU/PYSyZoJjg/KAIWgAFvTYjA6lUK2PIPAh7mRwPJOb5kbwOtvYFPegJX9S7zku
5MQpwx4QoSCdwbDe6eBYm4dmaUVYFmV1g5xh5CmVZ3ioBDuds3zOgRoIb8p2DLjH8CQ4YiwzvkRM
zFkJIU1hk0tyC+2q2w5zuvVjRxXWOHu3zy+Onh7GFhOklE2uLBBvz2ypH5x+JhtV7i+ERXRT8abo
al9Puos5sdwhVHim6bk4Y5qdZI3FbgiHGB+49RZ0+VSn8GtHw9wLiOYxgsLLLTn7yeaW8TCRvhLx
VbtSdAbQpZeaJzVoZGgfg1zzApnTS4EZG9w8KmSqUynT49MqjoNapxNkJFQU7wu3E5zpq/jWvCjo
H+Q3wui0oi288cgW2HQSHmw/2oOEggKSTmYzMOyIAZsUZint4oBiHGLOWN1aKLxQ0bPWtOvBD3l3
c48QOt5KmEWTCKAYmsuwMwCAnIZ9EpL/3M3ioREcOaPuc2cBB4C+G7rwdnkjXsytkz0oG8mhLlzY
zpIn8Z7H042mlSBdgiQQphJO9PsiLa+UIhdSW9E3jXEZzU+i+FRajS0pt6QPjDG8GeLGnvE75vFl
bbxPQu3U5o3W+SlEkThuhClp7Hfk8LdhXjIhGUOSCJgjGPz22Rfs3JuQWN0mmwE0H6o/bHLIp79w
jNIwmd2PQ6P0Ex007ToF4IzGhFHjQfIpgbK8lTajq1BtTZdXH1o56ghZITWLFJLOajLG4kKFAFuG
7y3GV1liOCE0L2U5OL+kk9QDwcChEcYn5lAakCLdSjF8ej2C9M1UeYPCK8cGhGDgsMGMK0TBTkJG
Iun6XED/VItFr+4vS2SEUtM7VX1vyLwNWv1mmN8HEk7B68JC7kg+CJPVwFh82bmKD/Eh1H7NR2lT
bmuUfA1XcLm+YeVQYIE/bTInsYuGqS0lHApxB5fkJzs0tFBnasGrLV4ovwaloMdeUxAv0lAKI++s
tyVFPmpqidxNEyxnJFtlvgor7uVa2TMq6AoKIsSlxglyMYwtoI8B26bJ210z2PO7EUh2eaVviyB8
MDbCrnwbrrIbnQPsWglG4NQPDDPfsk2TtoiNvWH6crVO7Jp4pgkADggLXN7X/F/sgZ/EQhmIcngc
X2joi1UQQaL2GsT8qul0j1JAWkTEvSuYDsBWfALkvXYa40UwzojzSamdaIZ8bJSk8ZSPNYq+6p3h
tl50Txea+uGl+lbdKoGIH9ii/00KTFe8+QE3yn0cXNAoKPtOIi7QdnntA2urubWPEMrlEfyuhOzY
iIPfkfEL0Qw8KObdU4TsorNc0u6TiphQ2NAuLa9YwCLB96f60BoTLVVGVHdARaZ2AUCXB+5wLwOA
MHabILuSb/dvLIZ5bng8USvOjwIkcaOAtAdnOo2kDtz5JIulYFKzaf5FlD9FlTe1s3aPUAKHN4KA
N8oBzPFCQ02XkgIGaH4u2KqXfdF8HGo/c1D+Tm41PBzzi3kv+Oe9Otu12X9QcCaALxwoltO3WjMT
URlBU4GEwU6eJwVYqNjpMkfwigBt0saf3RzMGLx0fe2DYigO4hd0XPdkQh4iSIIY1QsOsIriX1g4
U8YbWlu9soc2qDs+2LQlD2cxVnPY2IR3kg8MrR3efgPzxXcz4DO37l9Z9rIemmPOSAMeGi2a6JJQ
yhmvkgvtxfJQItjIAG6AdXF4MiNbc+Oaiyxb38SDr0m/9sFK0yWB2HSBTRwkO3+fHgfTjjzLkWt3
ccpHY0PJ9HN4Dl5oRZd0bsn0kT2w24atUQh0F8Mn+ohCHNVNnsY3gHR2VARM4jGonxZ58KhRMgoA
6SjdFis1ay21GXdimOy/sbjskjsdUskkqMgFf2R+JTU7ssbCUZos6dWwin64NulSCbKNAl3m8oYH
0FhfF53fQblMQi2QcWuKKsRE7vfrAoE5ygWu4GRb3R9BGfgbtX98RSgvYFp4T0bFkhyXKZjDasB3
URevtqr3/0n7suXGjS3bL0JczMONjvOAkaRIUXOJekFIqirM84yv75VUt00mcJVl34hz7HDYpa1M
ZO7cw9prBTt/0+wD649ggWuO7cIW3V6LQLAtDjxs1XZf2+1rvZVBulMAyoWaWeG15rgrtpzoZcyu
6epbcWma8qm1lMozN8F0/qp6INzpvMwrHb215cAWXax3NAFHBnmox5TWWIkuL3f4/GheXIy2FTK1
SeHOGwfkVydoJNifw6fvkma45NSHbsOSEVlzqJeLpbxPLAhdXIi4cQpgUoHcmGLK7A0sVwVCKAz1
oEcmEqUSykaBwlxohDil0/3sVg/CRi5crbDD39VedmOntIT2mDKJNFcijGuzlHeD5N4kdBo0SntX
KEwDUAbkszg1yOMRpbOSqZVjc22OcmpTC14V5NJgit6rBAYI8LOVP3KWaoOGxOJfyYMY3rMq9Gt7
S3g8MRq71gpXO4C0yhSL7Ibnub3togeVpQ224s9IcviXDfoutoYRz6UIG8Ou3PLP/lY85reIltnY
zbXVYOQdU2ZgdMCMB3X1FGUAGU1ztuR77V22C+3E0h8NhMuTzdvipvvBAg+umQTrMOnFkh4WzVU4
i1lcZeSUyJlotsOLAbrVNvz1fbi0vGUYtf3bCD0KVvbdaKiYOTLr+GFqD0N0+v7nk6zl+kG9/vn0
vgl9QirWkalnu1pEJNuHXhp3bpKzmCQZ26VQwVFK8L1NDEvTnJsC/xC2UMwL/3HNgCwHA1PI1KDx
RRcmMrAhhkqE7YqnmyK+m+Tn77dr5d0E5yZYkKD+B5+0IPmtBbGU9RQGSPLRboWNj6Z5hvplzW76
rHz7K1vUjokFhKcnxMsm700A1VvtHSCidrv5hF5SHlmiXXoDi9xw5Std2aQ8rsABbYEB48hsUC9r
J1Rd9I+Cf2Ds4jKMu95FysFKpeoL4whtIgKH40xlA5pkT7VHq0M3qzwwu1lkp6hTfrUqsuqL13GI
R7nyRawq3Ruv0AI49htUZR8kq38OkLwyVkfuzHfWqEpBrnTF0GXE2ra6rR8Jgnm0dLO5y47/5u24
WhmVsPdai2KcQL6Xwx0B2FatGWdELU0Zrcj6djhGrrLltiykw9oxAU0rKjAKDy1Gum0G8tl+ArgE
vAb+IcfoV58FJgYxze93koZNIlcE1OXCDLWTY6Uk6RjgnIA9EddAs/3J4d8JiSK6yYGnhJaWmrwZ
3o/3Um3y+/aBreFFY8a+fgmwOoDfgjCE0XWt3kcRNPKx1vITOUdnKWfsiuYA6vjC+Zb+1NgDAIck
/xCRb51H31iJz5orAGoGpTxU2JZJsyrGbdEDCmiKwdMUP2ust2wt5MEU/d8GqJ2eQbNtqGSRvQtF
Dk4EQVjoRpaKOUYvA5hSefr+067kyvi0Fwapg9sg5Ro78mm1Rx6V+RcioorO6ysHCi8nxl6yKjkk
o6Fv5aVBqmzkC1mGR1wimZziShvDIcCH2mOFVasLEzGNDF4kIA0XUF/A+lU+EWFnsHQveYDW/Udx
SCzSOldGgrW3v9/JtXUhOwXxPK4hKDmojaySWC57RYC3id/q8I3XNt1wP5aIyxHU4WrqwGB8b3Et
YFUuTVJbKYdaDDISLLF95T5lqz4KvqmCo8BWt9Pn/Lv6qTZ27KS/JtbrtL654B9EmAeE3KKIbjSJ
EfMKcLdkhI7QqQ4qZugiy/ByJx//gGp7LYRFHAHWAtJgAjsl9SBCNj3s/Q4WSZFFuQnBKpds482/
QcxAF/3SEvUo9n3cVOh4R2eMRw06+LcCg8oVnAs3n/UYmUd15aFSgZfBKSVqgQu27UJP8rRXJrKb
k4W5aMCKE0vxVDfeMW2tvBiXtuhANs5BDhZxsCV7AJQ8R07kxY8J2hEEEKTfxDsfcCfWS7wSZ8Ao
+HjgMkFnTN8NcJeD8iU8HxdSs5fs6I2zPv0jggzwAbJu4trpvDJH3Yu8lYwy72FOeuxtoi8Zu+pJ
uuc80Yx3KZMrZKUKhxOjoHoLVj6iWkgF76kuDbrSY09bu7fhAXTMhnH2jOI8gc0Ys5V1GNNiK2qs
XgqC1QZnMyJqjc621BCPRRWeP+aIAjzJtUiXW7xhHpu1I6qCphUnFIxW6EhcR25ia+RpNoyRaTzO
tmoJGwQ3INiFhs8bs1tGPg/1QuCG/22LegOVNgvzgmxn8qK9yi/GR+j6T/0mGNHO7uFi5netMpNH
+SF8Yz1Oa3nFlW3Ki8dlNkPJD+vUD/qusaLdV+VPvWGjwVeP6eU6qWNaxVDVa8Chbo7HngxriABd
hrb4BBEiq8aAH5P5jLk6qtoY5LKf90L65dryuw4tm8/Orm/ZHayVQAYU3+iYgfVLI4h3aiOr2Oi5
ug/C8wsx96T5vtGAhRB79Mv+1WYSIhWM74DoZIUOKQSN8NiWPrH31RYMHCiuO6NVbWHPnTzG27t0
adf2SKpzkcq0htKXULMJEagNDjo2Z58tHYjadAYBqX+BK7i2R71/o5AVQ1lgfQR5SFBYJAf1XfJK
hDtmc2h53a+tUW8gVzQRqGphLQcsHSBOzlFuoxBAFsViR/bkh13f92tjlG8ZFfBlqSoq3pF44hQ8
PwmjuLKCzYEFdA8x24LqN+oo1x8r9+HQOAPL6XaH3iZf6xdxJvkLkXn+g/7ByuGAFTKFhRbpChmO
LhUdchVkIfhY0WxyHzHq+r0FxVVkhP8u2gV3P+G0RNFFRPufum6gFwCRlA7Ej+xlD214I5hpaOo/
R5SdO7zx5RYUKxbjCiyz+WublP9CRgr1Uw69rXw/OXjTd4ZjPJMxM34zmMrP762tHBJCDwEdBDyw
EH2gz7+kB+kgaljglIEaZzYrFmRzxR8bVyaoQx9qaQTeOKxn2PkeEvhNbveb6U5Fp71wA91kbuDa
MblcE3XwC9DR8WAoIR8t2BgJwhQAbR/PPhJN3w/oZP9zmO31Eqmn1ei1sa38s8XmnbjkCpQxpDCL
3NJmxWEia33UoRwmEIeHMqz1r5gDtqs3ksqGQGoQ3uv5xrfrGPwQyKTt2BQ/NM0pnHhX8SazIbx2
UtHpxogNxq9UDNxc3/+pkKeUK4DEbe3kXXMrAJpBFpW/CA6/Ee4MBlv/6lGFrixQS5iYXRB/GkrD
G0GCGoRetk8BuK+7nkUatxJy4kMiTwY14/nv1IqkFjRrRSKRsyo9VZjTuwXTthsd0pvqEzSABHHI
Fo5f5g5XRuncoQkr4Dg5GQwp9ei1BWdBzHw7zo39/VX/fyxOgwtVENtqtEZIDQZNPjOwgdFvMlDK
mc2BCNRr96QQcu7CsJ0ZOYtXjxCmmqF4TIabFbS46EqaHvNF2Avab+mI8MGTXKgeZfcPup3sNSu9
zZ0iOZZWxGzJLrYU9lQRiEngVAHepPEl6eSDjroEg3jgP1bhphRPusqgTFs3AYrBMz/bQqcnQHOE
VxohMAXjIJYPSvKY9iwUC/Eb9O7hZp3FlDHcSKNY0HZMsa8juWCaGYG6H1OcaPpoB/9xsIctRgYs
nrdYU1fLCSKye/hqKPMAiLZA2ctlx6nqjOK7/5ZaoJ5LzehB2ZBmL5HmUW4Vb3TCm97h7d4rISvD
KgcuKzDXvwDNfSPJySgqPdbdOO0+B5Sw3nC3nCUdIogWoBTixQduM7LQEAsHA+YZ6G0C32wA47fg
oG/VVhXGVPtdCeVDHptCIz8ybuDKbVBUYHnB1EuI4uiEvZiiehIK9feZ0mdDxNU6r98k6A7M99VZ
HXL02BHF2rpUqJyBmA7DDEv4cB0A6irKvzP+Le/eu/SesaqVm4BV/f3zqdcP6myB6Ifq78b5wn1G
Xuu0GwK34De6A86bf458x5e6tEi9gLMQGl2dqL9TwDF9YRsFu+ZUR4PX+8U/dpowRSoBoF6EIwFU
5vqNC8be6CZZxicjOLLcDgDyRsjJeZUbblAF9KB/s2Vs6CJNoGxSSZCQFHorYnn56BY5sPwJ8LP8
PSeKFg8V3/ZHHCUfXcGaehFXvM3VUqlYkA+HthJiDd9RAH63AdEymhJO4vQb7lnfVt6IxP25c2en
cqvKIekt+bLKMYYTMlmbcAYDUb6PUHcCHwj+1iXvdstNsYiR5t+8hwI6ygae5kofhx5ib/kdSQsL
z7DAAtIh1OGswuOszuVdxeoPijXs5U3yyD19/1nWLu/lL0Qd87QqMqEp5t8A/5F2ctr5ZtAPaI0f
pIwR6ixjZpwAQM8BbdbQI1q4otlo5iCo1V/yAep2G0KIIN1ihNThzt0KZmlo7QaDVR/6NwAKYsqC
+vJ5AIiG2Mz48uET90rmVuYPDh0E7l6yqscZUsPM2iUZ3b36vNANw5gY4iwMiqMJRX6li0Q/i4xO
qVv5V+8Wt8QJSkDzo7nksVqIC+dH7JB3TMH/cJqo+4uZySotmvnXXB0bEJUPwvP3p2JZLKQMUJe1
NdoR3NTtr3gLTivo6hT7cANgsMssHiyibUy0kjybjJijMUlXJdOmLENO0X+mIBGbnkljHs1BzGOS
qRPWrokr2wZjGGgnABB8HcrD+mqjJqB0+akfVERtCVKa3C0OgER7sWs8FAd5S0qGKHDFdn5bHUE+
dBcw5cVBVL44JdA5I0PE0MAmogxUPA6eBr/OEsQ9aV/WL50UGeX4IAoDZrZV0N/1EXqk9cyB/C8L
JhWqWupY95Vq10niZxmqVmLHxYGdTHEq1r8m3LVWziyt4iKfvxOwodN4w6VVGqiepgW8AIRIN0WD
+KaMRtXnp7BOjRDs2Jw4gretasc+DLaNEibjvp+5udoIBWQPMHagNLr0MhkQXwmhtaVksmbO02wY
g5VNOhTmX9uhqADLhX6A0kMspRArvnHUSEGyb4tSW0UfYlqFTWZWGhQuTmLTjhjqz0IJunJ1IzW5
M8uVmN+oGVcAggcFsQ7z22OcdKFkBiUnAQ0YyLGgYGoRr1h06uSQS3hnbmNujLZhLc3iBHDKrDU3
6D6V9RbASfi0yGowiGgo9qwYgSGbKbisc+UQiHKc1pYeCVoIotxREqbjPMgYxrKiuMGkByhMyrQR
wHettvzPONc3DT5EuRl6xc9+hH6ohV6plHwC9mBU9/XtpOli2Jmpkg+i4mrBlID7TjICjXPLOeXn
e3AkFeLt2Oe1ZJiN3IfoDMWBoDxN+AbyRu6SoX7Uu9FXj7U6CzOKIUWTjJGTKpysgDqvleUgtZJY
7KLMmvKYV194dJ3GrVxMNTr4UjxwksvVVRAALGkUCF61rhILM8MgaITyR9gpau1IYI/Odp0yCe02
7MCZWREVkBqKJhCXV+OfWq2Hwt3UjIr+MOEPCBUkqZNqOkr5lGjPaagZ+bHvg0R46XIthviGASa0
2dJqNdAhljBN2byZISHaQr9XKw2QVo5d3HR4bHkhQ+6s8kGybbm4TitL45KpjaxCmcREcQNVCYTa
UwtFCT+ztEvwGcJBKo/8UPbx7VzUnHgrt74wq47oSy33MEX4adu8D/IgtA1fTAugU/HlJBUirfyQ
2FHqR2F1kw1+xiu2IsYc14AItQikXejHg+pIYZuNewOAiP5G9yWxf65Q+JPtPAtIUSfPgxkjrEaT
QmTaySpO7129rObht95AM7H3dL9rpcFu6qSq8OsKXYd8SZPgtdpwiO77put9Gzp8kMfkKiGUfoS8
n6aPqVYE6NfHqj6rZj+rObqtUiKIkHyEOkvcmYSyVf0Vq1pSvaYSKLbsMtTq176Kk74weTXjVUQG
TSFn+05XU7j/IRIGH6XXto62ycSL6m0ed/EMdv8aZ72ximzItZ9d1QolQbyNOYgTMNfkN44ODrL2
MVeaQttBaKzOlWPFc5wc3afgmeRvkhB8Lpw563U8jU95IioJchd9loLbINaleh+VTZ3uyjhSjQMf
qrl62/W9FrtKlRrB7zw2sho6V3Gsa1tRjWP+dx3hi9wOUS3VopmNupZDTp7zGxEKSHobx+Ftl895
IFvQ4+Jn39XlfhxepJDXQ6cNNV91xjk3egviZf7sdIocGNlmiPmo6W1JqIt8shsN14o3fVkeQ+hu
xfgJbj4Ct6SZOAtTpTjwi1oVO4XcB/FoKTG8cYRuHNSRMArqTro4TbnhhnoNgbIOp7KLpqYGy6zU
4T8xWz6MIwW9pTmQmn2L8oD6U/LDMXCBOB+V21Y36uaoVEMYFObccGN+kBPRKA9xwXdhZfNtxomu
LA59+VBK3Jw8FiB9AbVDKJRRuYuCJhJ2HS6Yf88HgxG/xHzQ5MeoxsjbbVGBlk/blhFw7ym+OZRu
n/24l2YMaGo5ND00TqtyF4j7SBHMIYpwYxiBwcrbhYwLSR5RBkCGRQVVsRQa/VxUPxEY9CaE0IGS
QNVj1z2GO1ZJcPlag+seZLFA8OOvC22MOZrlUg5hqggORjjvBGYlgjy01+EaWM0BpMdTrKzAPsKo
6nVhSrAYxRWO8k62xF9kTgg8XQ7iYGTLHu+KJpmIYtZzVzYSCns6nAL6wMAlUrFIgwpjg+HxnyQF
64CSVkGeorpkoppZeFgEwoST6MIUVXuflBpjfmANkr0ys/jbFNqnwzNI0KCki0Z3aE2QmWUC61f2
FvUWiBUQ2WdwllAHRSkSlasiYjTYYL75TFnCxtAvgV4ggb40Qw7RRcQNgTutSOLkJ6G9BbbEjHaY
crNEa94SMFQAsiLJaQEYjKHbXfwB69qyXUT9AnTI32nB0Agx1im5uV0cImjf+Vt162/IjChGpzNC
MG4xruEiqyVWUXnELSRcHyoVn/Na3UngeQMRFLoP7zzh+80gUDwjhQeuELJNLsgWPFYNbdmoJWYx
ewbiDyiKYuLwererCDIAeRr8JFRJskO4PsC14JEZcXY5hOZ5lbC4K2PUGmfVl4M4Cc43RH9Rdxgc
chV/39mjg0GRc31Vqjb+jz8wvciKKdPU4c3LSpYqMfxZOarXmVxvEb3gaMefsleCCi1vyKgWv2El
KMs7A3EFg2jBQmEUAr6U2TrrRrHiAM/CWZI2nCNhQJKNdlu6AwKMhBOXoVABCUzKSmrkPkaa9U9D
jgOrR4SK+WYDT+f3R3TNCiENg2NFnxEFyOujAoZOLUON/LOqJhC1BCJE1iulM/PO6M3vLZ0LjNdu
HDydF6YoHzBWnFpCWvtTfSMdAPkFQc+wwaypZg2RWdzJG7RS7SRHwmOySEBYq6Ru/yiMEby79in7
dzm60by0j+pHxvLITi2Whz6UCLVbFSEfZWMKoxyNFO2ToNd5RzDHGcU64z3ZEupBQ7HgYb63uHYM
IcijQy2KKN/REKU2GZs4DfpPfgeX5up4mP6EJ3bFcwLJdWGGvt9Z0OqYR/pURjf6QKrqxm54RKN9
o4/uBE0EfsOKKNZMEmUbaDVBe4ZIDl0fyikTxi5qtU8ivTDIZnnUbvsfyu3gim7q9Bj3siOWzu3K
ZqLcgHKfIAP2tYAT1Dou9Kgr2EzyDpLxa0DL2NRdZLOoQ4JyN3kLyVOPotf1ygqlN3IjED/r12Yy
+32JlsYwmKUDZsBw8weQnbVloSZI5vkNlNnpGoY/IGCLlAHo6upFfhHvVY9Mnft3/h78yaDLmL0W
HdMalAVMeNnqUv82TXcWucQoW1CNfub7fi+jhkNKRv2LCEz5H7wEKxccQe5f6zzXci7iizoduFTs
yTp1L43sBPoP9ZFoQJBlRq+K+gfKJCvVN3BTYxoGlEboWEEl8Ppj6r4yy1Iz4sx8UShpDrkPf0CD
vQyxrw1RkWHK1cHIdcOn/iaMN9FGu4ldQQPlG2rBqFZkrv7Dv2UR/CzLwJjEuVwddVTjsdbKaRo/
awRqb/KzG6DUPd8TPY0gZ1OULZ/yK2vncYWLDxhFSdfouQDvqXvzvnhDwcCSu0/CQDCg6q/oBWKJ
wNVvjc33XnTV2Vysky5tGsgz1ZkfUNIg/G8ZQFiBg+Ec7YD5zh7HJvTUD9blWH5QlBTRBoeHgzMA
kv365ChVlIbtXL9n3EuEup+ih4xnfeXrEQs4k+hfqEsuD7BlG3Id8Cf/+ax8gFkq+QnyAiaK+G7g
suAR50269msYD8TAMxrS4C2DqNb1glQu5Se57U8oK9YmULrpHeJOQKzhSveik+0yT7OKrWT5N4Zu
GarJRpytrJj8CoZANC4gakyzJs2aMKqZlLyTqMwPzlg6YKDrPeFF7O7CHa89fX9ylj6HCO8ZpDYM
gZsFy2sgY74PELf3UVDvwN0ZTLUz8LXzvZH1ZV1Yoe5+2AmoP0TJOx8irog2zQGJ0yPqzzsiBJUc
fZY91qqoaw/1tSJJue6kJmagwZvivYeefXdCnaQoTDJqXVvDhpn8LvNsHFPIMqJkhQhqEczUCXCg
ftPhABmf5LUwrB4UV9sC8zH96Z9vKVQ8eahPIsIGhJA6rLE6CnXco2sLhG4ARFjgBL8IHSK5G9MP
hcHds4S+aGADBb6aPPfoZtA8BzNogoa6EE6yNwJm3YNv8cxyItsxPE59psOG+gizebzwMTCL6wi2
QhJELa4kFCjzDJWoU+9KLgna2o3mKIfeIRGbD/LtkEGPuMw6KYPkF7pw4TzC36nPm5N2FMAeUXgK
ck7BQrsASBHWeVnENdCYR5gGPkFDQGBjUA40kUINFd2U7Om+83A+3WH/B+HTIqanzFCXr8kVQDCb
9ERi+vCUoRtdO9VesDKbB+sI88ld9CUpc9Tda7JkKhSYi7fcKynGEKbCBkyFrOdn7UgS9SEU7ggm
AxTa159KD9Dhi2QYcUabBIT6iD1sTemeTIzgnX0kmgKsfGXtgGAYBrx2YOWWl03EpCikUWjjz+Bd
eSWIPc2pwb+EAyliM5nHcVF7wbG/tEblLdKkIaDIo0/JJIUmMgNXgDf6zI1tRT0kdwCn8ybWwVz6
67NZCSAeuBaMxlDfsB6nZBrTCMWBsTf7u9gmc0bKTu7NGPA99k1YRqHXBg1yqC6uXT50TRUG/ge5
CkROqt8NexF0TRwLF7ByOrGhf62M0KdfGvIbIQ9bbGi4ldwSdawGDBi+KbOTpBXPhdkbjISdmSkW
wOc6nEswDhofvKd7/EsK/5xYwVY3hz2g6oB8MfEAi1QFW3hpkLrm4LBrRpRGPkRPeEWJGUM+s6d4
2o5I1bPwDiuLQ0EQJwMhGLyzTF09zGkVGAaVPgoZEW39MJVbxuu2spgrA9RiynruYqTWHwnCWUJ3
kWAuq7cylCHyX8xMffFsAw1wuRrqtI+amvJiTnYOZXk82z6kVsiYLvsjLeISYgmFDjLaCkgAXagy
4kLvBY7/mNLt4D8oqIqrjAO+9mV0vCdApCP+wCzw9fmeYqP0lWbGlwERm9SYY8KCaq9agDIAUSzA
u0U3E2qNn+fMGD6Mx87q7exBMCtLPEVb6BhZE4Hzs4I58q2vwnKEVKDuIOoU4PRbMHP5UtAqXDF8
qG+xpXo6miaYRzoLGJnpQ+h+KvfAp+7+YCpp5eGEYZCw433BRCntBYVxrtFbLd7qwuxSjCATUR6i
OMmnLolbI5fld4nkw8pS/7JIu0HokqQVVHI+xlfJBZ+xPf4Qbgi5tn9HKAIi0AlC1g8NIygXBFa+
mxDComx8qz1VDmvibAmSP2/7378LdZLaeRKLrBo+Bivfd9bo+rsP1eqc6CG3ieJbedPZFZQp4WJS
cwfRcybwaO2Bx8QUXnEN4dGyNjiiASAkc/YGMuDUVVWcs9jWHnqrxNSPlbnKTrQxYvT0j10PaOKB
3TXgT/HxaeYrxUizujP0E+nyoIyGs5Z4/oZ3c2faMMPqpetBcwOCmEgWgNjFuPv1dQ2VHiCZUH/X
D7Mrg5RV38e3X4pczCbg0vdAWRQT50ClgPgbQNZrUxKgHWBWEU+SADC0ARL181Tf5wTdid/6V0oN
RhzW5b125GjaKijrAgcNCBnR96CJ6ZUmnP25aV8JYBdBGr7huCExde5ELosT8XqFZ1sykYxGW4OY
kukT6yucMojjK1TFXY67iaGkXKasRGhlQeBDlDA+BU8ENVNqG8faF7s65V+NRxVzmMLNCOnLGQIe
iKZvmCxsLGPEF1+ERTHGPmsZxqKXequC3xzxymu1TZ3kmFrMwP3a3X1t3+XKyPZeGGv1WEjkjH+N
t8WDBHToIN8ZB2WXO8MN99RZosLA/1Oh9NIghQeV22mIp4R/lY7qDhQvOzBaPZKNDHd/EGGyVkeF
LJ0OJ59gddojmRusDpzVmtyBwEHD3R9kQawvRwUwHQBnfZ3zrwmaiRLWptvikbAtY56JTfLCWhvl
RaJC5DgfG0mMdV60g3LOHmpRIKVPjn+wlYy10aIyTYwaB4etjF6IjkZ8JKTB2Z4UVQHMYEWCjLXR
l7oYy1YcYSx4r8FQ/GVM8YD1R/YasaES1wnX/5xJQgiAsB2PDu39R2Cj8AAIr5kOygOymzkH9a3I
ijO8dZmdvhn2JgT3LePRWV3l32bpeY12qto+1vlX2eNe/RciQC//TFE6akGbZ3LbljWpcR1o/O8y
0V4HeRcieIk6noXc1cIIe2LmifJjDOTmXhhzwNYasxslVmWVGkf5H3OIffFgGwhi6LcHYFwlDwbk
JWaSoRxH8tgkwCJRT62xr62VoQaYMzldqbnyL7skJ0IUh74KSnKUS5urCLg/GSUCUs2JXalziWC4
4IS7RHcZ3/A6MF4ao5w1JrUAfuHl125yiEA5JFFycBDh4OimaNcHonjPChipRH1pk/LZhR7HYzTK
r0Fq6qCtgbR1gkacfvRNbncWbv03B/VyRymfratFGHGy/Dp5evLY27xDhjX5u7Z/Hh3yprPC0JVN
VdGa0qCcgGODAeLrL6gXjZKrbXSq+67fEh46Xu2Y4vIrl57wHSBrgvgf/k/5zyRpihDaKyftUT4E
7yRQIYcFPXZDs9RX0vqO0bZhPbgr4QpamhCAQ24BRRG6ZyOHfZ+3mfI6a5sRQ+YB995Xb4wzuXLP
r2wQV37xpgMNlMhtp7yCtQmT0ChnStup3+r7bIsOxxtJccfBhLqN3rlSaTKMrzi1K+PU7ROGsK4i
VXkt7Q4lujOJs78lbHgKJjGsacMz6X9WXibQuKgi6nOoTCwqqqOcRs04hqfJdyZHQFG13aD9RvgB
/mScfvkBNZ4wCZLaNEYLaeyCPwl6xyfVSdV/lJIta+9RwLpuywXBBFi9ziQqqLZQ9ztOMN0ztzVK
xMktJAgID29vQivDmd/YTFEr7vLaGnW5swlCbmFHrBEHBvGvG8S21gCtI1bxdnkuNYGwceIFQqC+
mI6IwiCSjRZb1+4LYa8lD2U2mTLEnfiWdShWvhJq65iDAvMjGJrpmkvbwbqfNm9SvY3CyczqUzIx
ii4sE5TnH/pwisN0OOmF54935ehoIUtdYOUgIC0VQKRAFClwtK8v8jwFfRkkAz5NsMkyM3ZJIYLL
HMLqAfLgmXV3r+uk5GEBTpTw98jkrwsey7TXJx0YqlNqHJPkNsjAbgeA07Eta7PCFFCtW6kuOt87
jKWvP3NmKuepGVSXKH/hx1PaZ0V94hN5Y/ipJ/asXbwuJZ1XhaRNwmUlU1qLs1D1eGa4OHmvnB6h
o3hvmLJVQteVzG8ruwgq1bPTWn9ws1Y+35Vh6oSU2Eu59rtTa6u1SdoGBorB8a1v9hhXZUWTK/uI
mgkQ0+ieyzgxVB481kXUlFzyHmDguXiKIR37/XdaOe5gBSc/HuSLaBpTPz9MtBA6TeOJm27A2mWN
1UNd5gwbK5GNBqYSHD9Apwi0lzoMRPK3TnNy4CW3qdGDTzzgBskHwjBn7flOZtjfL4tpkvpIIq+1
+lgNqPx8MdnwZGqrc8dkA3FjZ9i0OSNkXNvIyzWSf3/xOitCWlTQBD0puMPxZ5HAF7IgYWtn4dIE
5dJrYHq7oRlOUvwQ+Oj5GTpr11gWqAhtaoawhD7n2TP1QEzELgEscYoZ35LsGteY5ZxY20YlL4LR
ZLkAi1O89WPAc7NtYLB0TVdtYHgU8BZUk6Cycv1pklbDCVexquRHUjyoAEjErErSmjMCvQImc4lG
EuYCrk0EPYZq+GA6CQYkEuonTO/8KCyiiN5bkwS+la9xAP9B5E0W+JfCC305wkvb1LHItaEtwdJ2
ahCV2d2LggFFMl7BH/1HtHQgCsUk+CM/8e8q/tIidUwUKcKwWzaddHmyuWpXluAU9KF0mLFOx/ra
ILSGxxKQAQzkXu9rIquxHxQSonkDVOnahkxZyFvQpqMNHSNFYW7m2llR/jZIgwR1CeRlbT4BpqR7
BCdUWNO4C0MwJfrAe/W/IDNv2BUz91u7eOCEg2AUwLNL/BWni1EDXWmgTc4yN5YE+Thrhrw9XpW3
0oqfWcVcaqb16xteWqQuRc4r+ThzIpAEwisR1uGcAvQB4K2KdtLD4GKMxUrfeqdGlzixDbyw3e/w
vmA0oCjS3+VvQX3fIdNGTJ2Kp2Cw5V3pAqjfuRi5yzADZSE4PhRbEFwcJDPez8jZgPPLB+v7l2Lt
g1/sg0qCpwu/XebyrHbY+Ui45wY39H/EEuNlOOe19HW5NEG9sTWAOAWAryde4LxSbR8jgIXn+EdS
7Yuqtqe5tINiNGXRw7CeWWD20/gdDLdKBgrEbnLF9K0tajOdKievLb8BEYm+K1tvLm9k4y4VZDsK
9nwwbqLRbeIXqJtpyUES78P+xM+Jy2mKM2giY9dW39fLNZEg6WLbIlA4Zokqnlow051pEcpdcKgR
wsqbcDQVYIn+fy1SQUQSzyjyYRdJL4eo4o4fBCKlg6uncCNXYHl08uOWHw0k0Bh3xdNBo+c7vQoM
H48tQdpEm2zckqmV0Rr0rWBJCCCEnJF4UC2y/70Lf1uk/DjX9koRtyJ8XY26WjODv4oADVJTwqTo
U7qpkWazcjdyvxarhGgDKhckG6HT3inrGkXoCCXe9DZJD7LoGk3glGXk8MjjBMnSp1/f37dVT3dh
kTo4nBA0JTp2pyERwVr8HoWMbWT9fPqYGPEgiFiRAArYUsUwccM6iKse42IF5De4OPp9KFZqAZ/V
fn7hGSorOkQOYYhAVnVuJtviw/ebxvpM5Fe6MJmkfV/OOPugj9kIEAqqoWzPbtKue+OLlVEnUFB7
YDUmETjE5FZ+F393XuDId2iSu50b3NfAmnEeFD08NK0UthLLWlRxpjwHfgODqDRkN88i9OJE7Otr
DLjQRtvEoMaTbmX0yQkaodrPwGWxLgA1BPR16y6tUl+zivJY5RTy8hKJKQS80jH8UE3BUjCwhbo2
JtRKZHqGLbIS2KWHwTJBPAYyZgW4LDq2qaBA6Sej9t66sztjQiBw1G3gEdQn6OW3LLTU8l7oZCAW
CGw8N0SL/voIyVNTGtKcfAgaprb0H0rw+P0RXXkRYAACM2exDDC2UBcP9w6SVk31QSY7ok1qI3I6
jVb4cCYAsXnGjVhdzoU16rNlvQQN5bZ4qzSMt9cbRWUsZxnQG6CLRigGAWVMsqnUVZjQYp/GhD8V
2uDEVWm1abcfZslBl+lO1eOHJoRwImMHWTapsFoo2i6X6/kE1Bdk2LNd/PNrZAQhkVftieZiduz/
hH5m6dGw2LP6NjASGCOkPl3eKaVUhPxJAQjkODnpSQI8X33K9mAaO6S3HEp5G5XxAVdC+2uj1BcU
2qbCSHj6jsQhfZrt8ZE0VnuM20YgmHfJnCarlrKyTIEHB54OBIOCi0ftLwgipEQZ5tMcPkxNZPrS
rzp8+v4brpogkuKSDhbIRbkm7kd17vj6Xa5dv3jXo4dZYriNNQt4raFQAfVyKHKQf3/xFBh1Xk99
L5z6dpdX0BjQ3ERnLGL52hiAl6iorwL+CyQLdfYLreVCDU9okfwQorsw8i1fBBMwdytX+Fu2EwEZ
/37blq7/2iL1ZfK4DQmhy2mA1E3V3/uqFwcH8NDY35shR+o62rk2Q+U8RZ9wAabOT2L2KPjwG534
tY7/8zn+3+BXcff1s5r//Bf++bMopxqUOy31j/85RJ910RS/2/8if+yv/+z6D/3nWP7KH9v616//
Zu9LliTHlSR/5UndWcMVJA/vwn3xJfaMqgslKysS3AES4AJ8fWtUv5murCfT1XOfg6dkiHu4M5yA
wUxNTVVev/K/vvKHX8T7/+vzk6/y6w8/pLOElMbj9rGqpw+Y9cg/PgRX+vnK/+mT//j4411eFP/4
50/f2DZDR+zpg3Zs/ulfT5W///MnG9/V//rz2//rudvXCb8Wfczdv73846uQ//zJ+RmjDYiKaHyg
hEc/B/f2+Ph8xvzZ98GpBf0QgQCQCWaXf/rHzFbZ/vMny/4ZBCoLz2FyhnySYX/6h2Db51PkZ9uB
R1wYYKTGhCCjH/z0v6/rhxv0XzfsH/M2PbBulgJv/Lm0/mtNfFpXoE2I8xfymA7w8T+ILX/aTypY
QyhJiMi9tqXXRnblJFb9ORUPSP5xjzfIDn1aQPw9H+gzqP53H/yXoOtM7sI4fLEwzrZGn2ndFH/D
AIaGJQqSjuxvOWN/93mfm+NPfyhbaA+NGBGZj3OJhhCsAz5V4vbvn7q8NPH+Zqv9Jbz/+/f6lzhl
soM0WwBhhbf1wiEUUdgftOpilUlew6P6f+I8+Xd/4V/i1gLxHz2DJ9uXazl+Si3hLn6mrBouN58N
9L+nBkGj59/uIvxtMakOZVVgf8haf/xW221oVABzdHeFjgp0t5HrmQbElRYDGktnE/o9pGDWJpNE
2Ud0mN2QKHXYRzxSIzzeWt6NYYrSdvs+HI7KIceCMLufjshtm3d9tKjNmSNzDDiNGQa7HFgwCvXW
taH7CskuqzranV1PZ5ZjZOFV6y045w1GeMbhd7HV9U4VKBY8G8I97ii86N0lFLoPw0H1GPMxWOx6
PVcC2fIOmt/FtE3iaThc7Uan2HwVhcOympESnirB6kVnT2xOP8dtGPTX3d2VRCokt28SF33W/azb
W48JxmS1WZB3wwETzlazpEfjmicT6w4vYt6GG8Jm284aYmKkemvc1A+U9dLPW1f1s9OJSNJeQamn
PfNlQtkf754jvMzrTZ6Io7cfjIltZ6TsJsjJxtWXEwZqwEM2HjWdMBNCZeU4h1Vrfuxl5/XThxco
4DvGBN3WVQ4vExmtZw2Rly6yBgvta7Rmuy5ez32sti5YcAXW/sy2Y8/NXUKoyPC2ko/GXhB/8b5b
rWn9Ch+l86pHe7jyo/HgygG4hqvdTE7DVHF/6i1erG2ZIogchQXzmV8eEKd5OH0xPZlyWK8aGcO9
GaGUpYLJqiHU5JcggQSp3gM3Rk52REt3kopCPAeuKXtbqsZov8L5Ds71oclA2B3dN9ZNMxa3v+7p
oFT/6HJhNJHH2fFVQDmyh4iQCzWFbjy1lW6zR75AIsz77vQu7Pn2YKNO4ul+XHJ8PS5LuW1rBTPq
naHmMoR6FxODvuyGIPpk9r77hD8WtoGC+8tv1gGdqnin5vrb5u0MPhOjGmBb7ukBErkQ/ppjl+pg
TBe9tA+za/dBPHHLlRFYdYeTmkY/fpDVA2/BhhSYk9hDeIxJ2B4gFVmiW+zYMWCElIVn4//qNP34
Qk3Z5p3crHI3Z3usdesuzl2drsayOcTME7IEE634YLcoIKFi/WgyJl6mxR8ete2JKZmbT9PY0Nrc
HLpKRrbrgFf91vqQKfdH00lPd0aPKtia7/i+Tzt32GCVrOunerCXxf9l4LYzfGAWUuqMm4t/vjLw
rtxs8KnLI2lLSGRsgh1uGppdWFqdDRcHCxNAvyxBT0o+7SrtBnvPXe47c2Yap/uy78cKOWr047qY
y4noqAGRrBQmRMIiupvW3TzNLYUw76jiHedtLblc3mdzW+pQEah8cm70CWmtjsfEkYgYRC9hdYSn
QIvXbIPfNmI4sYFjGVwAYp5jFELh24/bWWofQqrm/Oa6R/s2kXUD8iMTwXseAbL84iBbjyU08h76
YJu+evNkDrF9LF2qlqO7nLuUtyO0uJVRRlmyoK+Yosm8vElLY1K6Z2z9DQX+CT2+Q623ESyhbCWN
H3mHai/OQkW0QiAP4lSmsX+Y1mbcyOn4b/s+gNJ58PErb2R7gR1jH++LPuNJ8CGCWpauoBWOId/d
X5MmaObEDthQwymviw8xDgVZSddG5z5hyGCZjBSsWP+KqaKj9k/lF5Ti1e44uxX0vNxCGmzIRqjK
lVyOQRb0+3bl/rreDO0NNQTtnMsR+qw87FXGUNO082Zuw1S4J8Iv3mrDKh7H9TZBeO2mZQsq17lp
dnF002WHWNQ1oL5bdBtniScO8mFMoU4wjLl+c1dJyxPqKzn25+fFcp2uMjzf1s2EWYvbgPLT9fOY
ctecj2wN57MyCbY3jT3iQTZvs6FTGQcNUzdQZ9ar53NW2g4+iayHUSzc5F/6zTDgUXw06Wn6w8ug
nOE2ctdIdujWpZvu+dVUDBrkxi4SISZorUJysjwst0uwvClU5yCrWI5WB9x1lf11s/cp32bnKDzI
9iWQ/XcLNOvbF1hZjrnljeC3aEPm4UJaCGW4XU2ppsnO/DkxVeCmhvLM50MdRzVLG4zQZW1+Gz/d
VQc9fyjo0V16d2tTdYRh0Yj1iMNpCi+rmLxczQIzBBDaA0A6EOjazTgROAnGwlDtmswLtZ6CAVVe
5/qs2iBYmwyebB6gHzJ96XuPQHkPQ116gJXS7lr8mz0Ma9ptAU7a8YTznznyDMEM8lDKVuWpNpLO
tnV+3cMQqcUx6MQm0ind1Twvsl+GX3XXWl+l5zQWHCQ67yvUNWTmjq2XbmYDel3jt5eAb9vLtFMe
G80E84f+YDHkLUnUrcf0++Z4w7dBOnNNxcjy0+ZNKpG1PjoWaa9M9f4HwxAx9PRCQz0qMh7ZGQxj
YoFSEjt2t797wTilEN40k3AJ/Kx1Dnr1N8uvD7Yvl8Vp9ojalrwseujQeFAbTnfqt7BL6Eervc+d
MUcMTrT3nrXk0oL3IyOGa056nCpL1AIAStqANn5srUabi023QKmhtIkN5+NPG70d/122w6TPi7F1
awmv3hZDCWDltREOjobWpLHPWyBPZwLyhUh2kHiYdVPOwWo3d0icdcCG9wBEOn8UaoFRuVh/80Cg
PyMrgJ5gKpvWUClBhP1irtR1smAOsfgxgrH3CWeeNt9CZrM9YR5Mb4spEFiXwgf3GK0lwNrpFHiQ
Gg0b2SFcbyMbzrQLgpVmM3WG34xzP1nUUIu8HtNi+3Ns0IO436ZP/d7YOs5TXXaIjdoJXSjZys4K
pv2bHVDlPEOaaqw3B/vHQeLEUy2EeTek550Rk91Z2dRcUozvsweD2AdNHXlMZUDa/ZtBtL6jYjqu
cEjQl34Mz1zJY7kEciEVN1Dxd+4aRvZwfnjc7h6cU/AX/+ztmDaGTjWxMTFr0OVmG12XgG3mRMo9
mnw45v13L9zlV1t0cogUU5DNkeeaKXvnj0wHbqY7Dz4k8PpMwcbrYWLe6KzjO05XYYVJKKwlE/YI
8UnpQeVODDB/MJcdcwUnqe1D2dki1F6vR9tkwpAY42UzzYe5X5AaB3R5CMZZRe3WTvHqtBjCnmdV
QCcdy6pr/TfujghTnMnfcXiJejM0jBnUPi3XYcStcUF1SCV3adytLonVgsmqGztNLwbFzCr+qFz/
fw2P2hfF7/+9iL+x9fiq/lz0//EL/yrjrZ+BHTtW8On9Y6JURyH0n2W8+zNKd2KZmETChFeA6P5/
qngfvwQWFuBm07E+O2j/KuE9/2fMyH/OpIGTBgq56fy/lPBwo/yxCHOB6kEvzAbz3IMjNCDMH4sw
zfp1dZTqMhtly7yUxm7d3k7nCbEw2mKZbdZehWHlRQYPs4Me6J02uWWwgi5W4fdG0cwTZGFlicOo
XLldOnNQui4poc07zUeOcx9Vii5Jt5ekOkZ+M0fnSrruOkzLZdiBYCo7bb2z6m1dCqqL/WF7gjvo
lQzTHTAW1+etOadnEXPbv0K59Taq9e46IHcLMPWNJdlQnITI8U3Sl8EBlV6lqjDQNd0TIfdqTMhO
CqNbSsbMUvW0Qu5bwQm9ahFV2byk1kxSbv1GUxF4eeB7+cCcfG6sHKSuetuHKyrLy1m02eIAkX9F
8FtnINpmzo5Hx3/kanv14eukx8vioZCDTqg2xmvPU8iNlsO8pSL8jvZCBC0OyEKbucYQ+5EHL/Pc
lKGIiO8lfAXXyknGgOYtI/n5CIXhyHaeuvBMh4vOV38t+7Ov2qHSU34aGKaGo8aC1GJ5HIVzIfct
I7zNTOf3xbGjLYlIQ4tzXQrq2MWyBEVwvxiB+TA1yyOfvcejU6nYjURa45NiLNsljn3hPRoDf0Q8
1MMbD/0X1+HP/k6zxVwSvkGZ2NdXNH2ubHbuYwol5ZxT8Eka8bwy48VdlzeTT18sQd/3wY73Yax3
LiGY20Zjbqr53m7ktrZGbgmVt9NxmTKNr8id2wTW01E7dDVkimupuovgaBrs7mVYjUt3H0Rb9m21
HUN1YOay55e945cAOIUQb/4iXk1/eWm9+Xruj9qLx8PMt3PKlQtehNoz06TZY5sHMdv5VQ5Iuh92
WBrd9t7Egewlkh/JgNz7TyHgX3jZn/Gx/2Rq/gmnAmkPih3wLsM/oE9BIOjHzTWvh93Ns94SMXx6
m6m8GdeEH1ai4KPk9bErILDYVGZOSOJ00PCyhzzBVqPzQy3fx+a8dRNEfZtaxe/BtUNavb/35nDf
D/8+tonl4JSPuq/hWuj3LQ05fK1zkfZDHzfXej+c2ruHz95+XpFG2l25JjBvk1/1umRu+OXgfdm5
Z6m/7e+uEV4xr9GeX2aMFlQMYxS0uXZ7eGdvezKb6O3tYSQHdTt9bEAN65Z3qIJfoCp9oU5QT6Gq
wwim02joQh4PIMR+GZzwbgkOsXNMqzvfOd4E7eta6aBeL3Ppazvnpp2joZ1bnZlPt6sx4f3XR2+1
S2lBetcm18UkifRk7A7+RQ7jZR232stOx0vO5e5rkS9nkBETEgYNuBodz9zDy+ad56jOGdljz9CR
zZySMpAsLLfyfhvmNePPIZmwIJd8X7d8G1U+OSYoJLG9yew0rJz+ytzxcjr0Ejh+HbKjnj1ZGHMB
X8FKy6WCtVRJr5hdKEIV5v6x5jb1MvUgwMA5KdTMwz1n72zDNjHcR5E8OH6Ddizd4rZZ8vHcIiQ7
kWyGAnMJha6cnB7rZRu8i++ya9Of9ULH5BiMwm6fhnBP/QlUFJ1Jn4NFBSHwryIE48+/mRSYjHNp
aKKG8NYQfdeKpY1ckonqhznyckF9SCwbmQhKMhqFpcG4RW3cozhhJX0hAv4/5kNzV9nsOmgVf/7P
aHlNhrN2zr32XJXT9quhy41Cf3NyC6a9QlMYKJtesTJ0tUMwrxiNhoeVgt0BxNC0UPbSLw6lbxAC
e2mLsEejn6RWZwHGGWreIY4ZKNoIK0mwVNaqIz2TpPnNmlXt2ALZ83ANWve6dctNuO6NhEBtDDs9
2z7fiRUpKz4+bxQeByL13qkccFXuySVH/Zn7G83JU9DqV1/tcb86xTjSJzI29w12Z+1a/s1WD+y/
nKOf7u7Y7X8QJTFB8299QIcHSjnnmiy2VdOTXcmv3MjWBPeiPzLV0FxmzauNDU/FFiPPuwPmCjc7
V6aRG/Za7I0uJOI0k30ZbiEOzxw94VLCaiIdBaRQGUqANgYalVv7mU+eyl2cr+smcFRBlLIZ8oC1
uRUU4z7UqAkqMVWyHZFJYmIoJpuLgn4shgahYCQZ5SDp99AtXEL4H+ii5zPke7cZvu31kMqtDu1U
zFMFX9tKdkuNzVPPzy/bxxLyYiR7CXezUnQQ3aVh2R9NaRtByXe/ZPHslrPlF7ojtUdlzSYzgfhc
RB5kAWj5Brn1K70q5deTmOJ2d2NlGyU1jcIsBaSTGgUH28VH6T2mqLZQyfux7pFgfxsUz8yvwEYq
b3bBvZfxdsjCC9w8zPY5TPyg0i2LOOKNe6aeIKmSQzZomdkUQgJtCGNJiAhw+wrF8Nv87IrwKo/1
jjbG3fbce6CDe0/se/PADbBSjt9xcaU093JuppJ4uNYPS8ukIRBA5Kzgws03DrM692E9wngIlgwO
DWkPZKYNKtLMqEP0lYmtCMfvzZI0s1mn7vMKSv/hl4M04UYR2T0gDkKg5nbGZLSz1fOyIFDRgr4K
rDNy3U15qDCx1K+5EiL/hT5QJUsTjwVO6WJ+/txvff/YIlBsU//Ib0a1709go8SE9BmK0NRf0BcB
Tgk6G5Uvft8UTTcUtJ8KPURM9IXgbuY4NvwseOKT5wZfoj37iZh6rATwKn2d7uaRTtnCMHHRLZmE
OH8H/G6hDirH535qMgafBgA1ZHuVA3mdT+sVbWpAe/y289dT+8/94j1xeExscC0I4tXdrr8H6TDp
vFMtlnMV4ABW+rOMtDNzZflsJfscQNgBRyaHg0I7Vp57xAK3fdiMVKwqPZeswX03FpYCNk57J0yd
M+67wnX8cqyGfbrODrn1/Lwr9Ln83n2wWvp4tuwRfMhD4/N03W3+1d/VdWp/cZCaYHj+gozi0q5u
LR24kx1Rw+dK061s7ClymBezgOR/Ez/MHwdNfBfqV5+UFoKOH2jW6In8mCqEy0odzSWHERFm0zor
d6e6FlWPVbTY9nVNZMb2NTMKNSYjhbLh/Z2/u5jL+7V5NfPGVNgvJAlUCXG7dDtpImz5tBj0xQ3Z
q7diAgLp7Bt0yNlNwfINP3UGlJbJwEtneWTriN5DPor+xfLmF/t7+I03Q9k9DUwWKggL2KgVCDmF
DasSVAvF6NmfEiRQSMPso4kqE9N0cHniM/CUhODEI2d8SgPrDXqPbp8CS0iP00/hOZniaLaEBUiu
EL+6OyAAAM5+cFQqbCodwfLChp9HLa46PK4Dtigg9Jvj5WxlNU3ndn+SZHnCnOKT7V+akF67jy6Y
H41GPoRptg7GJdTLxXuCfUu26T3jsD9x5R6R3k8bEyeoVYy4gTT43g/wyVZmSeVSdlDwWfb6+OY+
K2+7SAudoRjSyST5gsTJCgvzWMrmmZbW4aXCwxyfn2jGMx7KzDPMjGqMICFsi7XLzXcdQPBLWkWI
h0Lj0OgORA+r0Ahxs5FO5lYoZG1f51ujZTnRsTQA0kllFfDoGJb5yh48CgdOedZTABlb9IxwxttD
7YxBDQoZ8a8BBrI5sI3dqhFgN697Uoo9j7/2npnboY7cwYsaP8yDnRY9gByAZZFUAHq2oTglfraB
qrZf/FW8BShgyDa9QEDL09Bfa+IBjiFi//3gBMQ8ga8wCremmh37787NP0jhf06RMTcYIgbh6AyQ
6WHc6sd1D7+MA1vYW+J1g+C3EhViD+Dowyk79KdaNMLAoMnNM7WevWaoznmue3u4jABQ3bx2mqO2
XX4JnxEYsP+bB2cLnsy5dufxZoJAAlbV3Wy20t2/djCK5VY6Tz0SCQNAURy2ULOly8V/h8k3bDjq
QXq1HSABIUutTYRz+q7VVtkhrWyscPnSBRS48ILRMwyg7W2u0Y+wzsTpz1yvfWGepDium+MUrsVw
p50SnJl8JvmLV3hsLulMymzMzsN6HnCoQ8ZXyC9kGt+FXZ+SPTshLyltksbn7zQ4vyzaegtKuF+8
9CNK8tuQ90uL/gVJnp64ORazxECkL3KgbzlMDt0yTM8uuPmCXzk0VIDoRV3/WzidcC3/EOFZHatT
2c9euu+qpmXuivXmbGGMDmdsPoPTlXcX8xkNsJSiRli5k9lzlzMn5g7QrMq9D+5QwoorcsT4IjAg
8Ugm/jxGcHWh5aUrreZ8mib72X8cSuGiKkFF4GKNvrU3x5kLvS2FfW7FiDav3BwQkJH94UxjUuTr
uObYdBDqspBLftc41DBxpO6oFeO2c954pBf1GvC2NlYVeQoMkQ1V8ujewSW6Lv1cj2iPZu3cpa+k
gD1pwisYAWWrC14g+L8mtVPmNSk5xqxXCKbPsL+x5ooZWwSPpHiUpJio+cKW9lWZUaBcLD4vL743
Aa+tbqzHoK1H6VaUVwTetADrOK1Yx1F2RePVQGF7HPJGVXdT5nGdZCSFwMFKix3FqEQvZD2SBQK0
83KkQTClyENBlC5mArk+I9niQUAOF2euw8sgRhpTY/EkKwpi2cdyjkPkR8bW/idg9wPn5s8lqvMX
6qH/WaIGmAf9Q8DaB2PvL1SKcUFL/RgsmZwNAIcrxuZPK2ap+StkciK9pk2DveZiCHyuJ5tfjkFc
Des7d3jOQ52Pjp9PQwEh19RB0gLfq9s7zKSc+Eoe9cQq6HxVveVUAJ6qUKSuJW5zsNzkcOlh4XSq
Lwb51q4ekCFSYUL7NWjUiy+9spe/tuv0bOPek7boBqR/fV90eBiAYHY4rcwu6mQYYB2dF9HDzcUX
oPzPiL5PgD8lCZBQinKx0TDqdTY0se7yDr0hOQJ91RHDSW4jjoIdvi/psHmpxuVMNObfqD8Ucwi6
wVgH1/4yCv++eOyRPLqh8WL77I2wB6yHZ3gDScaqToxxY9mv3aReuyczhuVTpLNw7irNYDf24lar
IetVzbUhhpp6S2qvfUS6o5JyrNALKwYdtcZc3pfIVx36vnY2aQ4wp0lHDHX54NTg/Jz3NeXMTVFY
G/Pd4gh0IqyM6dEckpV4z7sRtz0qJZPcbDLeJdvvkN67o1l6N5jOlAXDiLC9UwYIpEGZy+OBtLWY
rcpYhgrSyL/4Hc9XJ8iAx3QEQFLopjuqShkm8EaDCRTMS3iYIEqlaK2nHHZpIbpUg5XPAu0LEqTG
r4sj0+N9gfAyz7zQxNcOUzl3yM9YjP7jONtPwX0o+/m7i/KUtxjMOPxYaIiYHLJ0jK2UdC/N/UCP
cCnFHg3t8D6P4xc3w+Dh8uEiIrsry8KeVF3a33Xkhy8ER9rUFufZFMbRFNL2C6RaBUiuhRlisGMT
IAdpa7mYyOcCyaK2RWMBPTNYXyGytmV38sICPtLFXmrtYbFBGt/TOZnufTsk38CqRO22OVt+cRO7
tcvLt/ZA1F/RNDSuh6jWhr5s75pCAswYim7fCmHoYrkYS1Cxvq3tHTtn8yJrlon13URbcPvMu8fC
2btiOJscXdHcHMzcc+GDecy54TeZMVuZFG+HA8NOp8vgZI+NuKa7A5MyGFQtmb3MqRvqtEVTEhmu
p7xYMDcLms+20oYS2Mn3AXnzZ7YX3J7RlhxJBc+5tIc6vYnc0jvXGt1duCfG86CybVoe4Ev5EBLz
bi9fgDtf0MO7LF+Ck19hDoc2O4tmaoGm4lb2cYH1UcHllqzW83+fCRPgqZ9n/g85AehAAKThxgGN
QJB+PkmWf6Jbdc4kwpE0QH3OOeH7F3uEWZQASLrAk4qmPorCozIf98lGbYAcN2e7zE/LBzY9FXPw
uh0uGto4isNbDxpBQEWJLr4LvIZjEBP0gaFbU4muag/sbzWDGINBE6oPqzRqsV4wx5na3pEuaSJ9
iD417uWtYWP8Rt/guntBQjJFu5UcvQRw2GZOD/S027MtVfEGUHxEEU9RxLMWHzsCoNu0/yI/kTGg
4nswvfbrC3zBlkkWsAzrsdxpu5dWFnrT28LVaz9ZLydTz26o8t6LGybR2f9uGHMmN+wE14yhO2Ji
442oisPwOuHvQSI64xJGV2Tis/Wdza0ZGzhX+tC8t0zeC+CvcE2zJUHGul21DC8H3S4+BztCVstA
6w1Fjn0KHMjR0st0c8GpP+YIJ2UaLJAAVsVWrZlvfiBoCkDUYQvJr35Ci9IruzdzWQqgi+3pZpIY
2TgCTJKp6GGlCwoIWEeRkE60yiansisgmNKdD36nH6CvmDcDAK1yRFzyH75P+onr9wkzBM334LYV
ME+OcN56xlpNK9wh6VkuI8DgOEFhZlwOD33mrUl9CQd7AL/rmAyR+SRCmCMgVoILFgByBfkjqSVq
g2y0knMIkGXbZQ+G1rCh4AIPpiekHiZ50Sq4BADgSPjMrfnJ6NpiakTsMPOJTOoJCiblhC4gV5iV
Z6icCPzVB9QHR1BYqk1XK7F2p9rWaJZ+0qqsg6Oam+8ZhFUeVDzB/1DmLb4Qd0o1iGwoBfO1Owvh
1aMt4GU4xec3OMYj+bIcneH1jpfpec5bsuWCOECEwrxZu0Kj3kAmWk0EBYV1xox/2byKDTIlab2f
O1L7JjXbF6Fk9LZmsE+MW/9MCd6Xeyh0AAWzlLb34Iy2Vl9lYF7N/cP7pXCW7hL2YHFCUzqYAacB
Rrv5CY5Ly8BO6nGRZn2uYWoeGkhHKhw4lQQYJhUqZaFKQSBCF/R3e4Hx3S9T3Xu6NE3oRsbnnXgD
ysa2bCk8HEOrGi/2I+9RcmxI+OFPl+LOaeA+J3CfATbJnYbgIbb4yNpsQMOVAJ4aaaax3XT32gUi
Vqi7uq/kEcStAne86LDrOj6VJkgISAxIJJDuM/rQ2SYsFXpoH+1gp1LyWa6mgduBqoS+zmdnw0mG
haZoEAfrkBI/RtjIWtbl6pA5WHbJTM0YngLMNF7naf7CpoRbJPY9mboDIi4JosyHI+VwF/Z0997F
G/z70pnuRcDSP2geuKSmXpvwtrekYOSx3wB/oWhveIA7saQcZ6ux8RSSsulJUZmHU4aNPYswmbGn
SNvmao0GMywX82Wd2gwE9gyej5meRN6DUnIYR4RB4gJ25wWQ/AZnEb2dWbubVWd2dXgP9le4Y0b0
9r4cmFSY+IOHNG0CEkzw8DtYGdq0bN03PbZAeHHLt9w1p9y12hzcf+A7nwlbUzVrzIHdIQwRw07e
+nhwrIdARyYyRS62+j9oOo/lxrEgi34RIuDNFp4EQSdb2iCk6hK8JfzXz+HETFRr0WUkkngm87pM
FN8S3YI5o4NAKdQzs3Dw17Q9NY8+7tLm3KpEv8m2kWSHhhekMFTEmvKPqa4/5aOVk9cKiWi7qCPA
d+AIIPfTMF9kRBmfQz8eHmt6VIPilNGXLNXuPPu/8r1Z1niYinM2rkFrdvbDyC/y2F/KdrqU3XTR
l/4yvcswXHr/37ivR6HZr49Cvmj+eFBFBGPxw1ukG9WQtESt3tIVO8Xe3LPdvBuc4mk+486ZPBEx
yUMkx7v9p+09OhgGIDKUc7LamEmLpyKRTnWB5cRP9uLQt9dFUg7icXS15sKKz0ni0aFqtvOmWOGM
PCfL7Qn9hdG7GxNl2/JF3RpmUv7pR9Xt+8TV48FnqrKv1CuwIYIMPXmWXvZqxSpxJFVrR49eD9jV
rtQjV9z7s6jZnaZHuZA621Tdq0OvIzXdvswm9cvvzSFl4jLXzbUQ5Cv5wrasCsTZf7bkjTAU0Jv7
eDfKg6Y0ByuJZxOhid9+C0J+E53ybPQldRTixvRlrJa75PuJ8HC0pQ4Vs7n3E959+bTSjE+FR4y1
/7yBh/yLsZ3/e3FrjeylieXNeuUvBOZzWUhU7OuShdFYUluMOsdqGm09UXpDH4+usZUX8tk0uzox
7fPQFQ9nmuvXIq1fFmOF1htzzbcAX920pgptFk/d1kNuSMc616KHolPDe2sLyWx911seQRqeHk3U
oxNa4BJaIjUaKTBHPchm5oN3RmKbQh8UJkTpyaW7ybIsKpP9zFu+QKxciC7JJykU+bJyMeyVLewA
dPqtDy0bMCMwCcHUUIh4q7HGraqcsjWhd7yZ0h+g7mCXi5BqO5Q+2/ZfPD2rEWpHYhjHP5uheDKn
+IbFoqm/27Dpal+QZG+rhWOfkhLU6XGD9GOWdjeJ178GOEg/6vH6uXfdS19kr+uyvA6m9TrQfU4A
da8pnfWiA2wiZ2kSu7KA1DfIvId20rThNPRZlOuKx8TgwVgOtayHjQDxvZTOsOlHY1KiGR7DtMpQ
MPeQJu6W1cW10fNbjmZVeNlm66BcRHU/y7e4Ub3tqJbWTWu6l5qE1Y5/89mDn83Wdzom7lBph1oq
jkI7HOngj80GDD6jI1ogRxfanzVQoTiEMSeFuhCIroLg4CYalc4bDrVqRos8Rxkvet8nQHbrkCsk
v3+A8EWDqUO91CcgGTRTm9czcvFphye0c3ELjXFFhDqQbX1UWqKxHo4bj6LibqsOBK0HtaAE+kNi
J1i2wsbc8QctiD8HM96qJDb0v3Ivea0YbqIO+jbH8lzFnSCdhIxGkmmiuxE8VH9oizslYpIfdhQG
qYyYToSQttuwjbRpiuS2P1oEFmdIgHrR9DcUB8UBMbMjBnMFwYXwQiGArRkkG++5lm+nVRJi7kpL
OI2qEA+jdmZ/dZQqXHNa373ku5NlM/WwFPtJxyxpwV84SaybiALus64kr55ru5uGE3HisSGq8bMe
2zxZrI8ZzjhbMdfz1luXJaNGUfX93P82rW1tsJeGfH38jpJ0nsz1sn6CG6s9eTpp5qTrTgc+hVxj
YQcQe6b+m7iR940q1RFe+krjNA3rxXgXkMufOFNOmt7RM36ZnAtav6MTUQ7wNbIdW8tHwXhui6Wg
VqPb2tJfgOLPOGqFKtihqFhOpoZkC9WD6o3t42JxLvNDN9182TPhBUEEJY4RzHy1tvY5qn20uiKq
VXGOkhYye4F6SBjrBJP8tb1zhaXigVelqHH/rg3FawfwnV2taTvlRsTYm8d7XZfuwuzfy5xXrnp8
ykmSkyCbJ41Iw6KZ/b4WT8VV2NYjanxiqJqP7JW0PAq8tdKCalkhn5yF07V47euFqm8JtE/x12Ie
cVaIjsn+fNAFglYFy3v/rqgNfcCCfrwZ3vvVeIf8U4Xr8pwIDImrliVXTY0/w7TXsXtRPpl5/QYu
fekemi2uRSCkXr1vYZJQtZeJ3f6+t73u7mgeK/kZGehK4uj18GOLWPo5NZVGnZNSo6aYDXKK9fxb
+ksOy+iKx81JtdkmWyTkHsxcqo2LIpXoAaZfa79OvxVgNx/fZ7FkLgdnc8IJGhZCdogNBmBnEYbM
aBHRG/JmJ2jk4YR83NM+ERhs0i39TsDMinhc11hh0ldnVn62Rv/bqgHXEnx/QAC9FF7PPsUBxfZT
Y0FZY8mfmSdcqKRxr5+smpjeMJZYFVRJggFTl3HbVidFgMMWXamUvca8MIjbGfx83qhey0DS92Dd
inDgaCofjJTQOkTj46Hk/Wpz5j5F7axrhPxhsWnhJOghfj/ubStMDQsU0wyFv4vXNBpKHjnokeKr
iJ2MKFuF5xQaw/ywiuRdXXMnJXlCbTr2BHFX5h4sdeqn1svG36f0UwDkr+nTF9JSVEmguwZKH1aZ
GZnWfgI4ivssiXv9kztLlUNt0c6bmV9Sisx25mOW4WwlJVKoLecuiaTUiFaS52GKjd50GtZgobwP
Yusac0GTGPVJeRPS4Wbm4w1X2m3QPGjtWGuyaGpQCaZx3f9rRxNPdb0wUQcfBcPgiQg1YKPNHR0A
t+Qg0XZ2RPhGapt7gOGTgp4JCG1UK79dNx982kekGNT5EnxWJ0mBxdQmyKVPEf2ymlmUsnlIcRaW
1Rhm5cmqRYLIBLyyvnyUjPltdtfH8Iaj5a2QGhwS1ML2I+sOjGKmJTJZlS+CyqmrVm6tLu4E88WN
4CVopSiFSPYeaEonsTsOunVc2v/27TzlHR0YA+FrzfAMjSzztQ3IFAw4fTYunrz8KBaimqbpvKXi
OVGUcyejmUWFYUm/ZlJDkD78akSKTYoqR1zHzNe08dkIsLQ9DO08kATDl0lx+NzpA6h2Uztxl90H
80nDHHSWbdlu3JlPqNGaCzwPqAJQyiVzEeTpEORUIrCEbGSy/Ns/ixToNEbNKcWMYnGKv8mYhCqV
09jjDDrXwn62mICt9kzmgjGvhfOmKedEfZx7a3MLOKL2PFWzG2MlW5XjljnGAzB2BVXJuIpnW1jM
O6AYwVU06HexfthScUJkF8+9GVv05Y/tJDrWkKFwh+uP361dhxopD9Vb1T68VBPuktjeh2S+1eZ6
NT09kW6zBFun7eiFxzMBeqdn66klCdjT5DemzsMsTknTOlL9R1wTf2iYLDbLQfodmQAm2iX5qvok
mBCv6TeOCcmWZdVGQun11rnjgRg2F1OGaNs4aJfaEHmwLnBwEncPrwSIUxPPms172mRPvS7voYkM
Q33L5t7essQbaN7P2EBauxSuDzE2kw/FfIuJgEEPL2E7SfaAQiyo5duQm5/1t9Cz2qmTE2s+ir8T
35K/xbkHhJI5yaq63G/a+tHOiAYomo2/7HZGNIeDXh4QPlSWHpnPsqRtT88nxZWCaK0RafSCUtuC
fVmDkUpnzRe3E8+LzMIsD3v2xkj3aHGUy5D0V1EQbw9rOxpZYwvm+jJ5SiWApVZHytHZnc1DchtO
DG5zm8PmjLr1jgPgA87eFulQ+zbaFLqy2rES5MBmGWjIAxryBQ05lClgHwh31Oq4lNbVXKqrJMih
pVGWF8O5t7vrKCU0gYT01WnQTHD/dK5qCSLNsRJlTgMDMzEmRKmCPH/RtcZmYnxbYdeLJw7erZ8c
xid8GtJ/o6/YxNHEYqC8yIXkcfT4+jKgRyPma0t8eW5JYkbh9Sks8vM+s/LhulsMZQPrRrdzQ8KV
TjagIoRJfejX4lArmpf3nKUoohoBiEixjjhjo3xdTqLcxkQogkuljsGgIEVXHcwY1IPlkUlsR3PK
jrk5Ocm0IBX7N858QN2bpHYhR6tinIZdPlXL65YWYcZc+HI/9eZrbQm2LL1NshyJAGcrKhY58/cp
lqXubHJtxoVAqT1zcVHCIwOVqu0omM8nhexDehzUVLO38Tz03WWtDM9Kc/KfmaO3OH30bnrzxORs
sJVcRtxXNCe8Hse9G06w/TWYeRe3fOKrRGE5HsCTNC4NA1FuVoqeK0tHWfqjJKOdplXYcY3NgBRd
5QsvsyTBVPAt89cMtDG7otLyxPGfOQ/4ZlBgJngNizKWpoYGC0iicspxOfXIleBX0Nuf2py+TMTD
QZqPZfk0/To9x/YzwQtk7/pUYoVFACP4yqFI/lNeoa3SAXeADtm5nqXhknS8080ZADv65owj0BYG
HPIPG5ZD0DNXhBCbij1IUc+ZdR+KtxKsfR2oRo5bbR7FsT6tPM5PQV059ZlUgwcIoeEcj/K7apwH
8V2TKz9vzka9HkHjtvtUlmRst27nCkUelJISDP0U8sMOapXay6i7KveEWWjHTWjBevGzkE5hlbD4
NODSC2orltA6hMCeGb6hgki6rwloSqaMmoGmcHdR7urMj9AAg/We036SEELIhyQXX5Qkbmrl1oyf
JZt3kbp7+z5SCKfdeJqYTWNhc0gK8QSCbFtUmelduLS2QaYXQhW79FHF5tLqVQJsvUCzgMgmI7ut
3pLDnNfHJujiYX28bRyy+eNWS5KfWAhvgVySRncIG7/qgKdYiQDqArPogkct+LXpLx2SQtcVZM1+
EDKqudN47saZIrAMsgIlI6x/KaUgZrvXoj0cFt0blb8a9tcZFLqpmqA6LYoSGG0dkqp8rBbzlBpy
PH/ix6PU+tbo001qUkXroDSmIJvWQErFoMrQ5qKQZhcv3qeoJ3dA4/vq1kNxKlv5mP3X5RPeU3ru
NedkRZU+CYcesZOJhI0pMFkZShI3RjWBrMfq9DgvtPJm7U+yEqwEmiS9AoBYMUeEVVLkT6y+7kmo
AUMThs9NOoqrdpGs7Sqa5a1GCy1NDledxh1YUm0yzdiRwYKnPjltXRWLxhynoFknKz831BZ7VpKe
q9vb5G8W1i7bOpU4RBMrepRx3yahUaKwqP5MHdw8fqL/IxiRPfq7DJIy4PcooXP6IK2lwGJIt9fP
b8Q3gM0N8mlqiY3o6PsmF9jtNK9F/OgfcUX2jBqDNRvCLWPMKGOPwh45SVUOR6soo/nTQJRvWTu0
TO8W5HNw+Qjye6UXNibPMzJtdVRfsEe9Fhq3ZHWb0v51dTXhWI+V02wGrc7xIfPA0jQQ009TqyM5
kzjwjJO0WSdtxTvWlBB7bARRRvbbn1LcoJhUlwlENjnrdzyuhr0vdoXxdLiuOdJvOl3QMjtS/tR1
GiXTeEzRlshK7uwPgKlwVbfzI1VPcgrSM9KN37ZbORfH8nGS1y3AsxJR4WOWHdpDJphhIo+h6VFm
2hAO5YikPJhsaYpNZzYyTlrBrgQxwvtzlB8oNhY5TFbx0E9bOKCURS7CMDxVPz1F0b3ZnuXeOLfv
n0uroXXN4HaOGD4RQ7an8vyJ6D4s9SZ88AFZ0wJYVYSmyY1Pwh8e103oUH6cV6QAgDAymun7I5rN
NQSPtrOlcIrgQY28Uxn2gVoJYLainzhMrcbPnIfS4b9Bs9y22F1NGWMhNN+aZkWXVIZtqobG1B/M
+P+L54cCcmEUVGJJUHHBL/IWiWbhtDV6xLo4pQly+GAoO1Zf99Qqhdpch1Dy44nwWu5tnzFC3pDO
QUJ5gUXYExloQqXfwzSK1URoDrjh0l15RmUXS1bGqFfQ5L7xV+1EIoHTgzlgNvYul3zsPRp9r00E
by+hFGy/FZgczo6jdGgU9TBL5bG5NL4yUvYX8D//RlV72dZbacnnFYVFI/LKHuCsjlVZdutkQFdV
pJoZCi+7yJpDVpWoYJNwaZBlDF947VxIvS2ByNToNHoXsEVExNJZsakuV0jc+zrpL6Z0TBPOPKSt
HwI9yhNaw3WLvHsLNA6fjsMnHeCsEZwrfNXtgr9ydsrfMRfBDmVPs9cVofo2+I+dCdAcC1yrEoya
8nf1uyS9GPly0XbjgjfnQiW3gOokY/SEG0z52AvrYVZ4cITY1AoGEzNcEHUNXReOYhLMjcjYwt62
WsPXHrOfajmt4YLz7Af5NADUaVr2czkv16QZ75U7a0s4b+9jIbg+cxQQXyqILzUZr8cm+soPt0xY
1qBJY3aopeow6my/4cOgukm9tm2vdVC4ayPf0kq8JVc2QI5wnlk96zqeD+b1sYBLzEcB1F+VBTSe
kt+byxsslP2opoNS3opijKWa7WkmkXyVr8oQ3f8FTfmAdYunVHZ6AggEQ3e16ms0qJISI9i8WkfB
udmYermLGz/bMenoPj5DT1zdZveflC2VppgvL8XDtfThtFpKNDTJUU/B35/Kvtaurc8exeqeTd6s
Vt6uwdW2C92x7Gp15okPSpQRVYRf6IlXyrXfFCsOJcXfUQLpzcOG4YkU7BWklxyXd7RMQhvHxX9d
/ZWrRSA3cuSnoYySSAT3N3P9Ilgyemg+dh3XItYYjVNdWXAaGK50yT9GpJ9WRteai0ctV7xxl52K
t4hY1dcnxTGWb3FjoVg15dl3j7v9wXTfWby3XXPbM/2ieN9YwCJBFTix/tJ5EWC2LGARSlB0zraU
QV33iPN5fygt1+xQlsiexsbVxeTQOU6uSIddR8pdXzNEx2me39q8v22hafQfwlWemk/JgNMFOOdy
NfM4K+e4FJQ497tKfjUKmQAArDrbrRZcR/+ohhUKRj+Mb/oMz10LIKhGRH8qTq5gNoQXt95S1LYg
fSnD9cFCNYfJbd36qXKmgn0VCxVnN0o8c/fEbHbMUnBVZgCUmGPTaK+2iDFip6mQTqn8Y7XzMWNs
Jnx53MoLb/C9C2bT6+LyIuXbRzegtuvSz15pnWnbI8e6YgUNR4rxOiNGZkDHGN/qfLrSIaG2xr6b
FJ4id6FFFSOgLB5L6pyS3f7DBaSlcW/Qyx4QxkrYvrIDwnu/KDwJxdVCQ4q0d0Z11NWc+nvc46XQ
LoOrrzKtzUSvut0K7WPtpHsTN2+CEDb/sts6DgepQ7LaeyuITh2M5oTOTz7sknUw6+oI+uFZ1ngf
EDQSUJNvUzh1IgBAd5c46+AASuOqb+DnVn3Bym6LWR+0UxpLiRkpj/3IRPZ1jMBK4/SvoA1xquRX
NSJ9LqzGOeSMCy2lOjTotof9vilvQ5E9H28g6lWowvvOtIFs6XIv7HTN70Tl3DYNPgchSsIQqyLa
MWYJf4RD+djDXAae/CnQfaaXX/xCYaWI4SL+JNxsDx25fpzwOQkBmTowgtBNr6s0vaQAn2NzND3z
ruZ1TB0dlaLdSp7CJEclA73L9TDR81Chp2v6I1D7yRzuWgvExrVtWoAL7YXfvTKPwN5XCJtxicph
9MwBccrIkoBr3RsyPVgGpPo3Oq1vd5v6j6pmEuaUnNHzX4wiv9SZXRQmeqz2FuYva7cdH+XIxdhF
D6mOrAMSAYJJKJ2WWjg9RS1zl58GfY1c6ypVP5BNpMmSgmGFWyaHdLhMUx5b/zlVjEMgVqT5VEty
1BIbm/8wfah5DtetzUA6lLbeIhFMvSff2RkEEUHpm6tXaDRwqTd1gyOhMeegtZ31DMLrGe1KqL5E
C3Rcg0qCZvEqb8tnpx+8tCnw6Y9enYFXyhZy6ZqYAgQdHGcyviMhaJomnKbM0Wt8hBPAZS2HzaAD
vhH22KN1+ZEX/MNTGxSZQlpIpxItAmMwa5XkbNJaUQdAnskbtEJijsO5GEK86Y2PeoyoUmTHjTlT
AlTkB7S76qpTqv2MyRvQOValzit0Mz/Mmi66TdYpUSfnNY7ivDq3ZUcbMybzacSf7QlrSYYtspnE
Wke/12GDyLU/KvJ+ISwf/7NSypj9BnscZpViREltdCAFXoN/adGzebQkR+w1MWyK3gx3ahcNXdbb
+vzAko51/5yR36lJqbevWn/a5E12tgKQCSjEXtRqCB9Zsdsp3hksrf1KFI8Kq2FaXdR1Uu2kPXsv
Y+8iSm3/WtMbXvFA7OhNyrzBUdWmzpqXVEdWEY33EgDYJrEBsglRKIwHzhaenCSi8mu2BdxTBYlm
TeI6wHjoJvflo/JQKR6TTzgujmm79o1jdmeE1bkzedY15fC1H7DF/Vet9hKNKz5ugPBHw1pcmspE
jdD8W7MqKtP1izEQLvhwOjKUqhZn3QYidKdIxMc3+TCfhd1+SFfpv/JHI/IvcX5rX3aB+p/hm6Vb
sUhx7TMGGuJApPG/KIKt1nYfGS/dX6608/Sbv9dRLtp4/2l7abbqlywc36tvdAg18GAAQOoMAUcC
Y8Y7G8elfOYcMv5bL+nH3tkSotE7ATfyebtr1yZgt94nWyNAh0wad1ds9YHU6UP3ls6RDnT6W/38
bwrFYOsc8ay9WJTzxdFyn1K3q3V9QJMZAGu0pXBl0XOgaXpRiCai6zUOS9iHAvNGu4AYpXgJDTqI
/cVET/TFZkFQ0nrWST2XkOHCyfQgOF74CS/WRQ7asP5pQ/n2+M3P+q/8/njf0UpJF+WSxGlll6i7
kriAyWy9ihFVhJbGtGTDafMQWYTlscjsR6wza107aH9M/mFxgMenBeW4swsZRJVGTvD5U1dGy3Fa
/yDLY8Ikcc551FuvEnjjY8MN4A4HxJmCu7+Wd/Chd8aqqkXINxEh9WtHCS1wt5/HGzqCnLVoQ65Q
btGI3RbVLj5J+hd7e8hsy99+E5BCO62CZPHW6LE4yR8jkl4fb8xs6vILygNBVmzj3hg3UbDFArev
U3WuyAxFQILRGf5KPFPLqX/SS+3qf/VPolnIF+vAIjxwhJ3X6XNJ6benDe1X+iv/0lIoFzlOVV9i
4i3a21+9tBE81YZrUjtzlATGXyv3KxoHONQcjJULESknLq9Q5sR8U+EyQRL+lmeJKLXy3vPL+Cm/
LF9+h59WB5tPhEJfZ8VUzvartTaUaM2w6PqopMDqHqYTdbPhyVpIDvSLBAfnNsTUd8UOHvk0Peu+
RtqIVtZRvez65Jd/iTURXoz1A6BFsRgjNEC0/LK3ku9h+0x/Hmf530hAfk1ANk7W+PGPmRdBerTu
lQ/UdtIg9xXP/No/tb/bL4/q8U0uTkrajPOgdWI27LFFIQcDxdZjKwFNd7bxX3aqTnV5JHss7W0l
bM+QrEf1y3hJz/03MWf1L8tsqJ8EseYuYesnUOpuFpQqPTi+Lkc4ZcRWnPlmiVM5+uwrf5o5bILH
Cz1mb8+z9/hR/pSSxwArmm+2svKnlZyeaJyoC+o/A/WWnfsrRdbyoUh+9TYgNL7OQriEpY8p1l8S
1Bt2E8sfRQ/iBJsYCNeidfILh81Lc3tc5vN4Q0Mfs2Zp6HveIkEYzEi13CP8eCDfpYIj3RYOvKCC
1RDufwTGEiI2kRzhv+fPGZgTDPN8mEITZNLndiWkT2O71z6nPU5NY2H3c1pOPxsj5Ck5TyhInISN
rrlVzJnyM4UjpLZoyzgECbj4KJ4xeLbKr4K5EOrZOGQB5rG/Ba9IO9C+RaPDJDbC1GfAvzrCFXNn
xUTWSYjqn/kP0JlDNq2PQegkeo/zmNirP36qX9sRFtZVTrvbYnTwG7//V3vSbOd37URNc2LPHetf
9IUOjJ9THbhZX7bj/lmegQAkF9zjAQaff1OUmjclbF67a/81/MGN1MxBjUI8Hq7LN6j9DwgWjp7a
qXeHXW02HhONzH94oA/J0UJG1nR2fc5e5Rtg5134MPzxxFJekdf8zT/Um2TnNwXSnfwfaLo2VM/0
JqKdnFP4P1xrXhuuV64IjTJIuxVnpIdfy2jzONoXeeRUTrkjSGfwyeZhApqZcdICk/rNiS71kB04
Px1OdMf6QyGz0RekL2K0v+sXLMjeGW6RXEBiUlCFpr5wHVVuM2Wxs+PjgyfMrHIDiNZeOEtRIcAe
dxO+AvWMrN3hTHKBe+zebnyDv8KRGSgHZkbk5ctDlaPEeNxWBF09KMGAsMYmb48P/IjWiRltrD7/
ogafX72d2q+vX1+Lx/AOB2EPTBXfk9YRBnv2KSInpmlxqJOE4JpvyOlOaLDR90xSE0pcukotUg1t
gLL79G9W/tMK7cBcNW+DI4TxyPj8d0dB1AmiRmDKvS5vyN8ywdZR3fKd+wj0iStp8Gd38bjdcvcR
sYvhor7Fu2i5E2oAOFKmrkU0AU98XwxMOJGixcC6PczfbEN+tNcEhCni22N7Q24xGpeUOzdtOU3d
eQ626phmsWid1/0KFEZBkg/sj33AAts4Ig1V5Qwsi5fc64YHViZfIBKbuTMP6iUfQUsFjtF2dkE8
AJOP7RFEcJOAQiF/GBxzfOQHMwdXO3BtkafG1Zv00VLj2w2a1MMs0eOl6Q9kqrUJpKVTnCTptM+R
TmBY9opEJTWdFTYJiiNcsXjr3EnRJPut2NkzLIHGKY/nhYmMy/paLNcJi3l2WA/PDceyRV9hqeBa
QD0I91zC9yikZ2wB3ormtTigYREgp5cSN8gtaa9WHxcWrmMeg5sfVUaU6i+teER4TRZB1V3M8a48
4FBwx1GY8X/mfnn+CSjJ6lfdgSBjN89TcgW/e3a1ub1uJb7J18G4aCmpDwgsj3p1LrMXAyy4c6Hm
t+b5Wgip0IsPWX6tiCj4TH6XfzpXxeDsHG6RqhBFYq+3x18M+eqrqbhDaouX5Y9x5+NOv0BDmjB/
6yS7fptb10Jz4+LmZipL6fWrk+J7PNTfz33NSb8Fkze+cEURlbWHYFDi74K0yFZO2ufyL70XfWzg
zAgQF0YPiItje25RN88266iooHbs3uC6mA3vqaYSWW329I7V8TnEW2dQ5QW8tPwZ/mbX8qsgjeyt
fy9ONM1zzBJVXrVLHvZx/W8/jZ9d45hxGiphcRlZVeQKwqDf91BTgxFSZbSXt/nVvIkzzIWGZYCV
ZWcXeO4F5U2oAFgyrIoLPOhlv/ngM6k4Eq5l4Tbczh9MlDru13x3EYKHxanj/eGJ4Cn75F7mo1sl
bnHpj8Urdo1I+I/ZH+JZvdXfvJsTGDkQQ24TBNZjpcrDDCzoP8DT6r+adhEGtrO1WNPs/m/ycEvV
nX9SkGt3DXmVFprboDmYb6sv/GW9hXi87iV4oQX44eyGIzZOI9rjT/qP/mNz0/j5FP9JXC4ue+XW
BupVvAy/S3KkZTUc9VD/a0xb+SBA6ii8IMAEzP0LsG9LaKUc2UPSD6CaHzPXoDT7GUSbMb4M8lU+
MgO7tpMiwyUGhOQIS7LF7av/zXuHwx6h5bP8YobLRTwLJ+M//VxHW4Ah96lMQtvm19+P944qFWfV
a33evruD8KJdWB/o3hFxZRllzq44iIXCfnDQuh7Fxa3ftQvakdfkJv0VLmmoO/ltJ8B8/WxO3WE7
J71NNsZIFGpY/pMSF5KcgXfo5aHNhUOtoVCTb+ZX/o12oD43fgKYaN21u51i7d+j8gaIGE6soQ4S
9MyHP3zkb1lm7x/NRXdSVInDST+aSPG6k37rf1GxonmjXUGzP9nJG8pQfksgyu53/Jx+KY7T750s
E2o+60W9KS8o7BAzYBhGMDCSDIFH/GD55d2grESy82aYquENz7kw6eaqSR495kcV5gO4CVJLooRO
Ou1sFzfySVgiYP8aP3PjMQYKwYqvZnG3vUzCx1B+NdSm7X+54bbbBevV2scrlMnq5l1i96yB7WVQ
3vUMWJ8RBItONJ9HxT4MMao8zq029S0fwUG8k9ECi3nUg9absLRmAdvyWeRUjINgEB8i257GifbI
+R+izmO5cWDJol+ECHizJQB6J4mi2NogJLYE7wv26+egZ+a9DaNbjhKAqsq8eY164m9365W8V314
56QcLhoCe4PGdY9oYA9WD8dtXM8rJCSeso4P3H6X6v7AsAt8N6UkRUxL2CiAZvzbkcMbn7W1tCJ/
lLfJf+tNsKG6X4Oz/1F4RR2d3WCleM6arQBCjD/C+qC69NpVtmu/ht/5ofN3XY01U4Ev5xls7Jdg
g43LDaAWL5pgRYMQv5bn7DbdSX9CzjceuWs8Ncoz/dL9YqczPVhx732iBo+wiCiMLcolZSWtmAe5
3wNIbn+Uf9kK1bu5b278Y/qC1ofmIoy4zTCqN+HrnB6xO7HxRVgpDxMNMNpWN/7q4Slt86/6jIkK
XKw7uoyHQt7qtOdoyu/Bp7lX90H/VRbdxYJ+gcndhX1pBkceljpvfAz4DDVQ5ijG2ePMPSO9LHdh
dvQPpMLhOb33j/yuPYCgaSGqR3FTduJhbzihfssTtxyC4mckHmBufPuEjSvkPx9XpeE3P/MT6jsk
GriLMKHg5zP/6PuVEpxyhCeM/tkN+qWj6VWoeuSg5efF2forNzmgXFqXgG+B7DSvMNcrbvYpOoqj
suq39EH0Z+nWunDszi5cmWbHkdoc7XP24yx0i3W37F1QHtDOeMlfR7jJzaSG+OyPVEdsCTwA3L7e
5SdLcJrI63oLf42L7PNpDEtxreL04E2CDewtw9rJ83JU90fw3FWNwbKw6EWj7yr6DJNfu3QxzVGM
7WLygSIZzevktnc6qVOP8hL02DyAwsw2abtnK9jDfk9cW3YRx9Hqmi+T5abf6olSyk7Qs+x7a3kz
DuCoAPdGXYMwZhtUK63/O4/P2fhswAemTVm/R/lLVJy6eUNdl1iXabpJ7FvRPpv+tphB2w1mYZwK
MpddxhPZvon51dEvDnTPcTeM2wTjfGtvMuyML3J8raDIRxclOamM+Y9TXe2SpUJr6JFs+MkBvooe
pB665+mUKc8ynG5OmL6WpfTaUhYKbqskr6IqYAh/p7aINF8nidJ98P7RMyJjDr0G51zglZ+hGb62
iurKUfalzOMmthXc06PuvdJqKlrnAesVEjLr/95RHBC3culca3WDo4owgQp7y67tQZ0gxK6kBPiL
b2FOGVWtBYa6EpQW3xiPUoUvhNvhDJAjZIDHbLZrJuxhBh1ugzQ0hXl0MPRtARccxxT2EMYbO1Lt
Lw918xl4t3Rzmb3oLw3+inHTubrVv6xizE7jPZLGrmVYspe1xXlJYgu2ofBfm+bWR35Jp1+ya0Gh
PcLEHgmWLhg4jkfU1K9Q44AssVRYZ5HvKDBPk2PzRC504jk8cxjBtABz2CpsMCY7WL8W4fIImRaa
HTdqcSxdy+GLElyM8W3ioFZeRAkwfBrS3SfAQU1NCSqfMWxbI0Eu2DxXEUUmgkCLfXeU1mJaszQd
9Lw0eWcocN1Ls9PWJluk7gJ7u0A7OhtxdWRyd2F2AyBAAZh9IOnzsXvydO8b97aNs0LJtZpXl35N
GcGvSofI3Rn4muU2xndY0axMiB7uhQ2UjDyOp+MSs62sqer5Ct+5sHfw32XjKref7YaJmAsC5X/z
9l7vScTMicMV3yNSvPTNZ32SKALkF3Ammp9v5QCysHxV7UOWY9t/fLLD8JRQj/gD0AzOcl73qy6/
E79bu5cu7b7zv+0N620nDtblJg76dOlF/tNAMHQLRA3elJXPhUuX7Rx2JPGdW4+quSnKteyPMag5
ue6V2u60qvkITd2B1a4QAfAWzDD+rXOkaY/KgTYymfBazBJ8G11zgF2MF1CGSxNggdJnbmnmBLer
mP02BnL9mT9c9sODtZU5PFjPe/XFeYvPde2GX/Vd3ad3kwqOIdtR3XM+rWEi3zij7E3BA6Y9LPoY
RFb6oXT8Mc3IczM+Q6zJa5XxzzSuMrwwLqO6wBXoevSyXuVtBJBd2Ef9XbeuWtrlG7MrxlVavZLd
jED/ZYyBHBj6NImOD0iEi3I7jfbKJEhuYyUtVLDFvzvpI7RrYMZJ0z+nDmZaYHc81diK9il+hlUx
AmwZ8OhGCJn4Odh2dYPEhcQuN46NGHZZILM+Qkz6gOT9yEQQZMQBF02S7nk5U3R31Vc3gTnrIffW
Cba9HoEeo/N3pSRvXfS1mUcYLbtMWX6LjoNJvmYlDYdUZG9qdSZxFW80VRS+KSXfVaV/ilkJ0BmT
UJJM4S43VRWFNKN4hyKQIbpoLlH9p4pfC0SNmAWN6zpaA1siPNWO8PU4rFs2AGUToA5xZ1iCMSYe
qxI6Ig1NAo/TAC6wbgYgvkY84z6ELDBszL/lBjMhLvsO7/Fii1ojfx/wbH7yosUeK7JQV+U59XH+
sQdX4W9jQaQQtI7jG2a57ZmTdPrSHsNrgCxHRnzkztAzMl/55kIhVRrcfER6e+bec7LStAJNWI/s
2ZIWEdOGHAKwgWCrUqoY7VJy17+YYHf3ED9CxcU9nbYpkMiU89EAJvk6zf4d3mwB0ZnDcmjXA27q
jadWrmp7nH9N4OFrg98UexUllrIylZ01vcXimFib2vbH8Sqh1v9jxP5CJDG9KfUxzGtlP2DDvpLg
6CDnOEbDWQs/u+iFzWr6AnAc8Mnw6tIVN7pYw8Z32c1gPhaQjymt1jCTMeRR7BXKoPxdCg6DcmgX
VIkZhddbxcpsfCd5gUvFn0WvMkbeMORcsi0KlvHYgL4QW8mcC/uE7FZISyVstq8aTSd09huG2BYZ
wNHKoCQz4KJAUAMccO2fGYlLhdneKnrMHwjpHPsFqjYzlIljlhll54ngIA6quIC6MHGldQwHSLir
mW6RvTh1hfQnZ+l11057mznAChiUyR8kuvbiEzIcsP2C9ZtxvRzsYPat5Y0WQkcaXd/Ez98VBkZh
5OtiZRg02koTINOQdCf4/EL7NZ6LJ4MKKb5sn+P8oRdvBgeQssKYGT1IZfNXre3slaO6oc6u30o4
PYqLITaKIQzvJzwaob6As0fwQjBcmhBF/v/1Hj7V0XXEVXEw9vCmYhMAjMLuHHedfpPEtkmGVYXR
n36clp/00ZmubriWdX4OTE7UtYp5O67SMDLQ/n2muJ7m1HqwSjYNQXXdCgnl6yOK/Gb2Yr+4VLv6
a0zdagBkdM1hpQ4no1/jlyThYlGvpQlpygWGsP0Tf/67oSlVLJ9KvfG73qAihIASKSsCEjXVD/60
GygOGSU47khMVid2k7gG8Andxjrp2FfgtiKfOQz56+xnD7dPOceHEcC3fJjJX83a20yWxk0NKcFw
RXxZGPCuk7izjrcjNmjr2oKrxWI/C4RFVDxQtF3nGyKTecMqudgyVcE6Dbg+XFWH5WtiNLcrQ/Hx
etl13arSN5wGVnzj7kTxWhgn2npNASFa1qVlrcqTsQ2ZjHiW4jN5HE7VNx22vOue6rPyeXeMmHjY
gcURcc6r6oPJz0//Xf6IrcOYKFyF+Dq0J8VLduww+2TtQGY7DJz0gQtkFSIBOAR/wr1t4kxlX82/
OIv4E7Kq4BRALVqxbvr2gPGkU3pl56nDLihe2atZ1Gp6HUsaftwVop90dDUNi/uByhhP2ROa/Flc
xfKEJzg5tmzfIDw6jiaR/ZLEaxYpbBybFFmiOjlUqj2Wfhy0QMbgai331cAKuvXEJU/P4CyYRtYw
21ZANDVnGQNTaoX4bBzHymf+8NJcwhNfFncnwCpgw3A7z8dJGtmdGOa+V9mjCf9w8xpx1eOrw53x
Jv+bSIQrmYYf/SHHHkMilhnlJhwt5SPyuKA6TX/6LnESQCXilhZUuwJu9CG3jiHayo/Eg6aCuYgD
AwL8xzyCMv6VsRBys1/tRb5Y72KPlUjRrLR6jRBVuLK0s9SdUXgfdEUrCr51uuse8a7yobb5M83C
znHZ14pv42yd1at8HYZVs9W9yv/JTzzHXrrRdyhvdsIX/K/67i1wOfOG+4OHet0XB+Ms0SxnnuTH
m/wkubiS/QE72zzDDep/zlqfiAfyUR038Lj4nulhtXVFNeL2++e4qr0f+nn3qf81+BCkqF2wtb14
Y/jyW+zaHu3qitaM97YoLv5062GNnchbdtc2T4cfmx9rxXPex1cEjfyKuhfu5nO/D9bz63yufNU+
qeo5jK89d4IpZ70xZcRy69jV8QdmEB94s+IyAQHlD3q/z176/hc9zmupRX/bhKIsY4SMrew6qvHf
gVi5VdCVj+4r4wYw10wFeEcfp7ndFz2mTeWOnYT8Z3waoRc50wtwcXRjppZwFjKtJBobQTyNZf47
kEyYeTMBPO8GjkTbRPeBwbPho8OYTqF31p7tycB0Ddd/32n8AfbrV2RQIlc3dT4N6BLafb8Gm5It
l9EEv88TkN48pfd5mbFROSAkXMaDl/g3/tWAln8Xp9RoFaKBPk17Gz4bB/Q9/mI0y+SPTb79BX6e
n3RI06KDAHNgdMjcAd0jsz3uf+sHiPdeQo6yS3gXDzrO5iEe1qVt14xklSfNR3633vjyiuL7ND9B
3sxlVgDFHnZu+qU8tCdYQazuAWQhzzoX61IcUabjAbJnytE/xUN+wW6i9imRmQsLfn4jNuanupnX
lK9etr58hzQymBf707SMNaGsRfUJYTKXbmZow5HK1Sxx6wVfpWkBP6C2mLegAqgpxjWoYLAJfsGg
lYflfCFphQPcqnu4G5a1xcpP0/Hk8cPt9K5BLEa/C+tDX7GlRBV7P3gzbL9yXTDU+mneoGx/x6XL
AUx8ABT+kxSu8KDsdJR864xIi918mIn1gQ7Csm8OYOuNF90itt4to2Xto1pA8wTP2ZBqywsYv+hv
cnpd/HLHLY52UXtqQ4yx3wZoaeR7VLnbvdIx5+0aQXU6byMdTvt6oE9YS9QlW4acyAkasMVpi0eH
UuBn8p4M+x7GfQIFws00+DReB1KQeGQaleUOi3+YCGa+C3LGXpsphnCPHkiazgvxMbj29mXML1Z0
DtRLiB2XRF0N8R8V1r6Fx7E8F76BK6ZnE5iYuNwXrj0XnlIJoJnVxfzwBU0VbGYjfMbaZ2Z8m/lf
RflRlN8Zf0mFQtJkiIH7AjMi+s4Sjot2VGBgkA5DZ6L5iuQ2CxE9P9Uj/t1rphQ5zro0tBJGByZV
nKVGrlxnbluBnIw1EX5cXxRPyT5T/ybDm25Trbxq6hHv8to8ONVpmE9QmYVyT5OPzH4fnLeWFcO8
w2QcPdOv1tl4KOeK5sIEEYD8Pu+GffOp8zcyAbgy84NCcMAWG4YZvZBM3/EV1TKGyWm0M1PMMmJ4
8oPo1lVfMLWOidBmoFAHBsHY1gjZBwu9YjRh9tkzo2ULfqli+bUUBN4wpr+2IrZ9OSBuMaa3xfJy
i8P9KjeROplZx7+i6pANGRPrPNhlYxP7dUSOzwxFDyuAb2I0doBsNkg7c4S8U93ln865lcL2YGWp
7MVWIrkFirFcz9QXPcKFvhAO11RI2IkQDbHC+Nfx5pH51TwZ52yYiKLryA9TFmGFkeReMqHwQJ7Q
0+I2d2nSrRMG/FzBJXIqlTD0qEar35g6BkTmXDFFwWKUihn5RMQ0QwFVtydP0ixULs24zc/gITs8
mchhetq2dcMtSctQ5Y6iCyHDx/VlVgpceeFq2Fq5ySeMT1JD+lF7IFraLjJM8u5Vm2YWSpxD5WAE
lijps85K55TojEnhMkwzWKWlccSVKNGHEC28ZV9kLcowgmV23LQ6kmEQGcxjt8Xg7GcHUI8w7qXc
KyAHaP1bWJbdSSl1SAEG5nhytjb4rfwOQVXHk6sHi5JoqpSdHivrSmrCnaNGtavXbLxVKatHEkIf
ia7RZw+yrxbN4EkFhLUUsldotbsheBDrRiaghi+iFbH0UyhweWnh9LUqcwasRYHEG/XmVMxvkq2p
O0WG2oXjFdMd9qHBroL3OJSvEthCP6j1tjIyJrwhBbGVrHvNaRGbQzgwqZqDoDhNjkpjSIoAPT57
rDBcU9PGP70K/1VrNnPZ1o+kXO5YWYK1yuYujrSnbKFv6GIcvTucD2xVaAcRhn+EYzc7o66/EUae
0zyT1+ZMo1VCBn+deo7V4tSLQT+Fg7glpcZz9FM6ae6KubtqMe2RFHZ01/jWErxwDydX79BoVGno
8fQV6jzvlHJrMN8+xp9lSx+ozfXeEoCTadKlm1ig3yoFVkFlAr8vyUHFjey9kjncUqeArXbR8Ikk
4Ij8oPodmhjHDHPKqcb1iK7LqsVb3BbdqsjUL8zF8ICMjJlCZOhdPDiRjpX4RPemOJGZhhVqxjBV
gDw4uea2kOyBA5iyCzraWGmLE3ZITBVmGXVykrzOmjSvdYua2ZKmCep/Gh3GSh/WoVLd8yGT9s1k
B/tBl7/woDXzKzRxMgIInCe4HMvIiGgyuItMjxWCt7ZtQH1M/xOHmDBFGWBPC7LRQxEVGu0igTJ5
e8+iAhO8luoybGtEoJFs7xXLQcuJYpbIdzDi+itSm3dzQK41EAO8/DbQFcogf01n+yM3a8VNObod
RyYYCNP4zNTPuhGddKfbFVhx3hy8taAEYAKmTUONo58MDhCpEE4SSI2CmefIuHkmam8b5/1Pa2PF
GMD7xvH6I4LVjwwZWkoIhJ5p+NhpSNsSvTLcWi2ia5Q/6r5yk1SPOcQnsdUWr7ySbWaPfw7jLjGL
PZqCL0dTh9daj/5KObq/seLs4ojIuiY6s2sxk5F+5EqavsLOeE2VGbZykV9DrPh3SLU5YqICW0lN
+oB1nE5WvrejrPFLKaVpGh2xU+ZBuuWFthHWW4E+cD8nQ7dvRdHtkzzNoIWRjKYWi9Vg5MDaMhrd
BbqbXHmkGdAK5rZ1jPdfazbvZfLsWkndNaZFIqACZt8ZoAU8wHtz4LCoGt2gcqGtJr/Q9pD9Kr7Z
9wzx1dhaqWPuHKyhN32nk7/xRWBl1lJynQLnp4SJC/k4u7EIFKxQhxfyduiC+0J7xBmgg6bIf9Hs
0+3Eo5fJeXM2aQZgvapqZp0lMg39rCfBJ8UqaZ31UMlDQzs6hYxOeMQ3y3ptFEnZG5V2bckfyYqU
ebAYD0rVYJtcVbiT88AFmOhiHImzZ8cpD0YplTttHiiDkpAaSCsOckOYUYQy3p4zBBIZkCO8CiSb
UrvRZzq6TG4oB2X7VDumWCljw1Ygk+qtssOnY96+9HaPG4pWasTJYWTeDhtraoNLRtgC61XFWQoL
Rob6CODbDsWlNQodzXJwD6yB+ico5XUrB/PRyboXw06mRxnFnm4CxQDeFWiw4b5GmXRKzSzxAyWR
lz0Bj3RJpP4gg3b1+gQrMsXJVnOMpxYjiGsXWmADT1/rA+GPiQKBstOjHUpXXMgGhvgj6JvxMRfd
NUtkFOnNGO11/U0rkaWZY/us8gouXabUq3hIt3UXDqfAyMSxKLLUMyUE4bNi5K6Nq6dlYHMpUidg
j2B6p0mfLT79e5I6t6IAzBBkCmKxSW9o6TJDGyeBEpKHYJqkz/lG1ZTUCNVdH5rqgVfZayjl2tb6
jhTOvMTq400jJxm+NXJ7DiTrYFRZ9Mah5MtdiQvmjD7DhCBbBAbc8yB4z1q0tLJsOa5tkUGQ15AU
tDE5Raqd7cJUDejnk5oyz1AOk5VaaI27GoGZcV5Kp441+u7IeI6ABkMuhjVVGhaj4hL3iannALZG
D8LwulR0rFxa66fSOmvV6NYEygZDMJ6sj9oaR5IwE/mM817ppwhhZLm2TkPNvAPFLWwKqZuPwWA/
41l5H/LYxHwtZ0AFTbM0hh7I1hTbtrvITtbsgwqwRYuJ2CF9jkCZTnp0/zhRsAyisC/eqwHf5T5k
QCPSkt3aiTdaToP0alpKdhZjVcGbKLrPSbqCFbuswuIwa8m2byBsGz0LDyI0cSAYyQ3DOGykCKC0
McD6pW44zdpdEvQTViDn54B0lHWPxeteM7SLmRlIgYJeeclLRlwTHqqSWuuvdomTTW1+FLW6w0w7
ewBFj6OSfAT2FK4NYWAYFc0QJCpzWBdtPqzVSl8wwlQ7SLUh8w5WvXY0cUa7uukMVAnY8RD2ejNr
yhmujuUhG2CLb+erjlsxXlfSS54BRZlRod9kFa3N0NCnxPawGyVCtOzpUmpI2+PsQw7DY+70km80
RNwlXaxvamNh9JAy6DUNKqEKm43KUaVPBIBGyt9ehMLYJnKUrgNYclqKR90Ua242koYU2eg8iuA3
bDmqWiU03X4I1WVANjBoOOc8t3LETptIxXMqfhU9tPdjjANoUTAJHaaqYkzKeafCm19lQYfW1XS0
j5EgUBtfghxX7Wcc2yjCHEG3lMGjJWYScd482OtEC7VVNMXTPlew7Iio3V17NkjKHuV9KlT6lCTV
VuZYI4dBQONTACiLXR+3jAjFjNhEniFl3HSiml+G5SXLoANNi4Kpx2OTWk+WSYF0DLQ/lXHEvgw5
tQxjLZMk/RhPcGtSB5f/5X9yiKFiG+XgDE7EWFkk4hGOEWOuf98a2PquyjEYm8I/iY42Rdakc523
4fF/X1Se6rDXwrVpt0t5Vm7lUCRQF/QRKV4srTucRg//Xposcw5603udGi4uGCX0yaFzDv9eFEvj
k4bmJzLBFhKiwuO/l3I2q2O+aCUmCXdclsCmjtrPOLFjrzaBNWpZEPfa6pcxDo1tjXnfiYK7OBnL
SzMpf/CpQxdnwwichjxza+yfBqs4Jf9eZHhHylwcmLXAn6UnQcEW5idRghw6oYk8tOviqylg/hPl
iO1err3CNlQwgpsU/APIDqSbNgYgm6SZTni1ALo01MR1haaPvQr1lwRg0M79Tq0hIwbknLoBa9xt
JB2oNKrOVY1Qus719Dar5PThCL0ILhFDyIU6HpIexmE+Dtuh4+AKUZR0Qq1hk2NESO0KT0AN1FNr
YYEBoUYxSu0kz8rIeLm4SQkHMT78uFZgETEnzbEly24hP7ab2CFHkatCYz8vhmgE1rEROJuysuaX
COOL5UriJwUbSAtbfLvj7NTl8IDRRsyM4rr0NKl6SpjyAiOh+8My3MJUaKjULRGJ763IcQ5OiPhS
6SWvjW17Be90lgaz3tXUGSu1xZtkLNMGcF5VryhJXqa5gX5r7E1CK676mDNO0fUa6sZoXqcGilGR
UUzPen+ZQxQQeSONwHVz5M2ANVprlR92pZI7PaO1qMvwp7GRu7dDVt/6uOCutgUVUV/vuz4qLmE9
nK2O9rQryvFu1iytWYX6LVU/bTJhf2OINekGtCE5IReK2LdEeh7reICgU4nKN/WGOHKrCbZmKF6k
9oFNX/c0Y/k4ojh8NGPyaieYkWN8qJzwERmQIozSKrXVOwcGna/d36e8TdHL9SS3hoSJpBaKMnIh
9rhDI/CemK4AN4WyBhoT2d21nidntXidKIJ3UMv2gLJ72esH6JbdxNnaJRFV3MjAezBPpqgQ/+d4
3jWaysBOK+AopMxDEHKeGpMsNMmp8fS28eIJ2O+LVBnvkdhV7XLU5xoW8V0Gdj/M41ZENlT5EoXD
UAZHc0Rv2dA1r4uyyDaT2ggvNiXcEuas246BEdDrO6HfSs1OLkX9rjVsxE5rhWs7roajnXCbhF2h
wDQdw5N5x1V/CZoBnJnI1wP5ucfZHDJ8XHScv7XtGKZEeSX1tE+y4lfos/CJLTNXJUoFE6s4pYD2
jtJpW+WoXitFv4PyMPyDhWHj3OBXfXxXsvGvOdMgq1FpbGQhtXvRzy+lkjSXLK43TnsbwjDCX5TG
qSPgcj8ABLdSLhNfbulrnkI8ZzpJPRRTMlzskolgMKmpLxlCP9QDuvqoAsqrBtXtghYhl9UYR1qi
L6kfxrNZ4DNbB4HBoQtBqYbzNubjvM7yTgPJlQtvriV1FU6wfjIjmLZmjLuTbNKv29Tfu2I2X8ym
TdaJcEVKSzf3UnNqpPg0FGBW4Uh36KiESDjMz1Km4CtZCT4VpxlIUBmpVJXecwYFDmXbMrVCHbRX
IuY+du04+/++EEJaKzEBJMPnvw8qnFx+3qW/s5AdXAqYSRhzhiVTwC2cGhYEAxIdC+G9Fsg40srj
e8wof68Yg71vCgbhbVKxrY16hqhwMnxD7l4s0B9Jg01SKNmSugGoJBsYuvx7+feJUYTfViG07dwO
f9sq1XchUU3XIOBFk0uYNXHzrZkTTDUj/L+PS46IcRIChqgX0yhZH489MB6pIYE+TycjG/trMAfM
wacKee1U0BdasY7HGrI93RbCra26XR+cOMKN7j8vGFNWyIAcApYRkTH5mLrmMAZ1QDQLPtyowDFP
FDNCxFwnnLXsX2nCUp8EZJypCKFQpxY5XUebrRiLoraLiJzLT0mrGfde6dgAQEVgLjaQ6vMk+Ohm
pGS03F7TEjVtR9HNLCTIBh2Gk3IPtlFg718knBplgbNJrnVf86zYRyVrvvtSwMoYu+YtnsrvPs1b
ShqI5Ckqw9G049fG+RrzBqgC4mDnJO1LAVfiZeCRVVIkBM6oha8N2A8EdlKfGvK8WLTDe5Mb99JS
Sh8kQj/02vARSyT59FF1CTPtlo9Q5KxhnLaOYEetK+CiAkXxypCm35i4oydBZbcStwzY9QpmR2Ve
0mrUcKvD+QmKFhM5txcFXp1DK76tSGU8b0clyXgso7wDfZXLB0HmGHLTEv6xFLT8EmKVWhf2axrE
wMd9gxHeaJ7igFoPF6tyx75Yn0cgH7cB6i0Mq70V+YStjA3DtUdlLFlxe1MiE/a1Gf4ZsU2pKjFe
ZgxAIkV0C1kvyo34xhGX8u3XSWKXNBvmDUQAJC9minfFmEsUZ9F06OrmrcaLuwyKmd/bLF6iyAw3
qHI9WwtflnYfGCw8VtkQ48tUcVPyIPaDiTQOOftVByY3pqLd+gkLHnMS9q7WTegDiG60AVsnO7I9
7jNKhoo5SzIR5ITvPAOnlrHXtJHIEcf4qa0QKzCimXHiD51Gv2iqXXqpA0te53au2tCIVjJIyR+J
8Nq4DzFta+xgUwat7AIaRhseHGaCpWydan43Fu7YfQuG8fKYvkoGSEmgtXSPlmDWNusqHoeifctM
cAY12Kt4nRETFg4rPRimazFEkK9zksBQzdOBj6s8Lh3PFnAUa7lnljgDn2lkhR6tkEipLJJy+DxV
Dn0eIWvTNa9EAaBVX/43tzgLKCCkfp5o4yGzZOBZaSJwrkkPcY/0IV1enEyyVrlCnpNUwpGRgwhB
jEQxXZZOfaC/HT1KCLgjnf4dy2HzVU4ttmZp7WBuWDuuJUaxs5Vo8edmh0elL9OHLECZhtVGgf+R
K5lD6pdmMx0yqEsrrZibfR0WaMp0lcMbSyiPdB3Ylw5RbpatQp0OIHpamXKVzerDFgSg6fl4axmI
cNvvcVHhaoGr8tHCNCGrbeZ2Tt+cNH3AnECOHhRqSDYx/VurYiCDcQyOaVByNTUVRNpo1xAXurxl
pJI03zIUJVNr9f2U9eplYKoBySp9cVSrBeblCVYBT4K2i89NoTcvc28pgH/GuJ1CjPljBWl/6GgA
05PjeDrHDqyf7BTVyJrVKO+v//bRJlWdFbHlCZrX7kZ8vH2QdfU0y/SyUEDKv1LbTZ4VMy03FzuM
fy9UQdHOsLrrUm1koxx8QeX+OzmtS+7ydK3IOMdqC5HGOFp/Y7UaryR2cMqkwHHRLCMFGqGRg4eQ
2djb7Xk2wnA74CwejNaxi+fmLITTEGGP4rYCF5qqeT84E0RFJX/++9SgFy0Q5PAAtVa2PcFyiZjO
xawR/zJP0FCCiIxmkNCTFd0NZ8A/Pg5NCGotg2LLiU9ZhzZhLtqrxGXbiMXwIsCaXY6r5hQ6pbhq
hsMnMSbjUjsQKOWYAo8P9aEsrnXWCUoL/TwHeGikqSSuk4JFTToinAmJavGAZHG7m9pqQ0w6iRSd
GeAd2e8J26iIvLOGJbkgFmRzNXEP94OUKxoL5dWa5Hs86G920uDxFG3KYlTPNg+xUO2fKJdrpgdp
zTCa3DI+miut/TfXwn2UNniOZzqixwoHLrnusrcKVyeKOWlVGUrg6qCi22qBBSzjVTNZz4JIIrmq
CKcvWQHkiYlCjB7ZAC0thK+MmnoZSwUBUIusrkVfVihnvY3xDZCzH13XBwycUyK9HPOmi+nb1jFO
DyP50UkZfve1dm+r4NloGI8A4DEJQQkGrS7ywhCFp+gF1kG/+Gxo66lhzbWdDMUkxC4nULJTJpgk
Wzk7TVDN4vTvxZiHlLl3FlOjUg8OZngMSQs9jeS279o+JNfX6E9FaiNRGDoS8TRc2uD+1asgb97G
XqgMTdF/lhjYw/lLVLdxwmmdpem1j4LgwATmR0IAv0dSL1CRjN8aDsZe0lCtuUNgRS4nlRZn+Tb/
H6bOY7d1ZIuiX0SAOUxJUTnLkmxPCCcx58yv78WLN3hAw33bbftaFFl16py91wZyeSX3qL020GF8
NLdhZ0qOOk7SttBKaSvlcOamQUBhG8vGtuGRcBOjvPvEKFStbNpCjFYg8Vt5++9DXnneJpjbh+R2
oVZHwlcBy8zT5H9f0KZeCsBt4xXc01aKWi0XUnhKY4c8pcZrWOgDWSpJvrX6cGNBazr4tToehJjm
TpWTB98XMdKScAL3ypqGSj0k6AzEhKlxeI9q047jPlqYUJgW/77Tq/j2MS8xsAf5F0cKOhKJqKLX
URLKnB45gtjxDkiFthkHXzwkZpQtSDVBpTn/p1wL79nQWktLYOEmwftQTeX/f4jUEK90BOqhZkhu
arKxy2PT3MHrYF4QqYe+1ZQDDUQVjGb4VUI8WZAedvelBpht0nx51KzQr8APh/OnQjPQDq3UxI5V
yk8PUvZYdtirfUF8tnVwlUWzdnp/xrPVc8dbI4xJtLJpNRktbC4s250WD7fcjK2rR3hBjbcu0oxo
lVaM4dWMFaykMkqqIF03YZDclE7H090IgErr/BR0BRyc2kqxSLMSm5nxaoGcYdzjF7CnXMmOEqks
WMOJozHctEB1lAt1dgwNOK50nL/T+b8mBLCu7gdYCaxw7WsD+C2tZMMXawVBS0DXvWDAlJHt6Oew
cmioFGdV1LVd0A4HhWYH02U45XmN0y9JASi3ppYvyhAOnpWq1a4tHlJUVm9Mi01b1Rqs9WyNd13R
fDQBCtEkpapBJdPGO4q/HOYZ9OcU6GYUkYIr9+FiEqryMrC40hpusWDH0l6HRY3Vr/HXhs54uZER
SumtWF5j0OClVHI4kOjfTZZVkoOjh07ksQ0Nvq6vgwSBqRggDWSNfVPr8rM14Ap2Ok1oC2EH1EO0
D4UaQt3UVbwDHZrNcmpvacs1yvPgGrQs2mmmP4bQwAlrFRoaxME2kl64x0KSgnTs6SlZ8o/W4kvM
PUl0Kk2WyUofilOoZ/dSQ/0CfENeJoZ2Tpupvxshnd20aP1tq+Ajau4S8EvI8LBZWglNYc/BZWmN
wSMowML++5CglTeLetz0EbyORm/RjNAqB93ROKE/IVDialMBTqK6DUryOv/9STOn+6QhguWmnE19
iMIyL0TXz/xo++9PlTinKQJGoKNWGf46CMXoChTrFRMetmWetILqRZpS4ntLU13GfuUvckLPlk14
92SmlWkfFqAXp01nNcEVMo6d0B+2hQj1TM75p9aS6pSZD8Of9gEEGo8siliu3FrGFJ+QbSHL7Y8V
GL1md0n8NrY4S6pCiDZ0/H8gfg6YSZrBjkawjWWpyapdBh0TKklbGV0Cpccb76PBOuEnPYn08weM
sJKKmjAGl6cDQr1KZgvaYqQ+KrsQX3YV1kh90ezllv5E0Gjg5lg3sTpejCESNkMSPHoDTbkWYbKR
TYGGopchv5UomiNPDC7W2D2rfvroDH14ksRTj8rOsjx6tr6ClbSfaE8Ka4OWxUVtDcaV2iP28ceK
VFBSF7U3j1bhLpiyV0oSiFGYFkjsOjzXQKMQXmXXCtkhTAvOnELev1kdFlo56hHf1RHUkaTf8tDc
yzSVnbiNSKJIiogxVuiR4yHhU0o9D7FlFr4D/sv3RljlewpKHZasNu8J4d6fiFkfMyvZEXQ3Wrts
/iRJHtE+X5cyqClLjnR8mMSWyALO/EYJ9/wV1Izc5G1HqLAgJhihB/gr/nAqU4kfXMUNJpPyOlT5
lxxaKT0wTdyFRMDlSoTOIm7l5yCP8M2nBFFOjNdmqpuIcB0B0VofvWSJPHAUIgUq2Ea6x7yHWj17
t4jd3WtZXp/jIjxHciQcNBNbaVGOYJB7zA9snCi1vThc9x4Uf6DaLIZAf/0yZ5xlGPJSgyO+RDWy
pU+RuIlSMT9SemlbIvgkxAmArh5oGD0nAhqLlmO2nhaLFuQpAEY5cquxCzbz6P0981NXnb9BHQOa
v1bd2uBgW9unq1kim46V4FhjWGh1Ikmm6NgLdMR6xOV97AvvpRWaKytDqpb3DynHXJYMBTGCSMGs
qr4L6MGNpLsMUogEziqBJ0iBdKw1tNxVZcSOF8t/QYW4Dg41QnRRoJtB0xH12HvsB6j7PDTmlRBH
q2KKm1VTJdMy6uAJiKYiHXjI0jFB35OgsLRiDh2lXNauaUz8ZC1X3LyYnVzVJJ7+fagkQAUW0qmw
VlyBzxq1mh4VKWAiaxNHnG5zH3ENGHT84pmbUWDYgpwgMraGpRGJXB6AX/3U36z5G8Oh3FNjSOuW
NokvA4Il3o5E8BhDgT8nTkh9BReWD3r2Y/kt0uZKKLf//l9c8+uVov8ZKjIqgPmDEUZXw7DqZSUl
0IjNCYWbsBpJk+uBZq310XxorajehTltXEwNOxLRtmlqNrrwObUlPVMGHKZ6qVtmSFI6c1yCKiL+
Bsyd3xfXlMZP2wAnVirvo6MnMo8O41M3QtoPkkgH521n+rfRsTCC088fKUbIskFLYwnYSgXtOVZ6
t0mUaaamzAkxqVIy48V3FzfMX/S8AMvg4dkFOodXyy+pUkJpq6u7pmoCp67JuAMAYY6Tk8wyJ7S7
nc5AtBClRR33DAqzlndT4gcahTizWHnRoFlM2VZV69sTW5K+DKt6pGNzH1Fo/fbxsxJVCnBE6pzM
Y3RGxInJDM+NNjKXil8Zz0mXbTIt/JLpkNpEySYW8enHE420ukH0qgcI6praY/bb1JDkDOVcWZm+
K8ZSc3qDEoQoWvRzbakht2YaEcTBw1IhtFWfSinRGmb73GXD+PoHpjL9vN//+5Pls3EHAaQsdRD9
vVwgvtcTAAoGts8+LT5iUxuWYmOOq9Bj/C+25DoUJPKsfdkAOVCS1COrPZM0XVN3HrqlfvIIN2Xs
qRM2k1bATlQVsUAUl/tYzAF+KMUj6aGtx4VEVlEaRTsDxos2r5h609SLtjQq1u8CNDojatuQIKqy
D0sk2KVw8yw+1Er3F0vjaQQqijQykHZ5+5cr1kRLgA+NGH8SbZ3Rzxn2EzzW+ekS0BFABZXoRXvi
CU0LAw1tOA+0lQ5GlK0N9kNXN3kYrXkGptebQG8w/ZkxFhviycsqwpI5oh0Iww9DVbRTy7F3mRUB
/I0+hFNacL8rPottp7YdOxyk14G9dpCW9A8Y8MCMy4Qryq9obwnsXCgU/8QV8joFOosAb+QuAo0y
XfUwusUeLuR+usXf6ideMP+oH0ptFwPHKTaclsI78a6w0e1hjzMcqtEu/sINi6HBTt7J5z2mj36r
nA0g+NweNlgiCKH+g8mNk8NosJwCgz+8Mpugq8CGtWbdsvdh+TmsTX2vw8Vsr/Kc2uZ///PoxZdP
PNP8JKjuy/Gi2JdmhcgcZAkjnRUCV/A13h9Yp0rF89fb062jufTKNuJWdBFLZ3vppF4sCstVdybF
+QOPwA8m/mXy452bPaCJ1p7w3wOvPxJMyL2OW2hPMj0I/GGXLQjlITDthznQMVjd2oV6wgw103/u
4fe4Ei/TO56PS/gYZiwtAVrdxphRr/0LQ5boTqfwO30Jt/orWbZufhBOsetvvTuiFHkF4QfVgeYo
J2XBiH6JJYrVyTWdX8r6xYMZwD7Y5266gztmf/eoBA+nEal3/CKHilyVW7nqnenWG0vxglDWvAf7
ajP/PfhTANGIl+xnOOdPejBnqGDcQpnhildlIzn6la5e6ma97Z+0j/BbexM/1clmmW+focTDZ0s3
itIJ1sJwVX+ZhHCRYAH8tVsyNR75i/jCdmvdMEJvm/fpLJ2HM6Yc4ywsq3cSTq8Y3VMEvU61Ea7s
8vUqeEtfUAU4pSHDJ9aNN2AC4WEnrHjZW4ZjMNtEyxN3VO4y6mYI4Rj77H369ZzIXivn1iEwYmH2
uDfB81g2hf4KwfAD/KGDBGcgSug7/tPWzHs4ImHkfzLImI4jdCOcnn/qWQd9ivhsOz7ELQJuuAMB
wA83BxMWYFjZdxDOj6bLwzZfHmGvveFeCoW9fJl8ULqL/uJ/axvUsE+kIvJRXLG7crTiusvHxHER
Rr3AjcGCxrpD9ru4LQe8p+bhU9+AtnPTFZjpAwQT+iSrB+TtjWCjVFwrx/n/YV6tbPXafFQLCmb0
sYcTPTO33gLiOWi/ouNtvF+i73pH/sRrPNjyR/Lt46+0bqW65IyIJZxcGptOOxDEg7zF/rc5oJXP
qWxsHIEupggcE5WrbcFy4qSAYwa4jIHBUeOdNPbjVf7UfsHDEFdrv5mbN3AVzQbETcEhjSxn74pY
tJkJ2xCiluwKR/EKi4bnfMG9rNxI9VqWx9A2jsW6XDz7fb0YC7wg5Ok6/pV1BlsrOgy+Eiz9ytpI
H2RoWnBT0Mwuak7T34JiW7/KBoKcg6sh61xSOBYE1ztsXav9neMO8gnaj0eouSDkakzAyD0OEiOS
BXSNH+4HGxABtaVg+892rTiX4M46dyj25Cr5L2TSwLZ4kob32I7t4aN11MIZltq6euLrvn3iLroG
AAzArmyYhEM3fkmbfo1l0jizHL1lF30pfMBL/itxfvBl5oq28EK5Yk7DvqsevE8u94V1m7uK4lh3
YQuxRkJi5WEP3oBdb5P39PvBTU5KHhi1wEHjfWHcvSp3wtK6wQU+UGL/KjwXdINOqa2vJsAJLXwv
PBWL0b4bZ3EZPVr+OHeSKHIIcyxd4bTEEw4Aj1tGPMYvnoqX8oa5AVADqwoHvUW1w96lLAZYXjAv
SOXp3uULj8axk5xP49RCIXjAomV9Ybu4eJYznfng/WkLYmKOcu6S1WGLBEQl9r0HK6ZtIA2VCw7V
7FoLYZPZe/EXFxdc6f0H+qANwZ/fMseNVbNMSIGcn2jiBa440VZw9Pe4ieZ7yeTFYZp/J15SQtxf
HWjmAyP+BpWVUAmcy33ITvESl2DoP/IT23FtC2vE60fAY6m6qb1FdwAl+lB/9HfzJoHCSu4QEo/A
aoFdQJH9AU+C/6XaND9EybjqMjkYb90PQy2Lhb+5t/skscM3c80vq1+hLo6GffkqF96eBq/zsfW5
Y+ttseDpCHhPGepBdMxsPLMIhne+ff0JHuquOAB2wkx4xgAcnoGfZ858i2innPdIc4Sl6VqMddx5
5UAhj098C8WAwK3yM/z7HLkP5QNQmeWYkvLKDeMjAXJpi2LvX+ngBrQPcQvDAXPOiX4NXwARsPrx
XwZkRWQ863RZb4xV4269KyaCX+QJNxj3Etll4pGm9jwBhbZWLaVzES06CHijLRL8xANDAouyDO2/
0BHuWG9/QSI4LCcomoR1CfnPvck/5ActPbfjfRWY514wUOPr5jlhHb2RrwwoRXeFBVkXuGOK/Ykq
AR8hizK4jDkXTQYch7/oGLkw2T8EcfFu2ZtqN54FZ4N4hmcOYJ1TuD8xdyzoFVfYtU6YLrDy8OAd
cQ2Hm4Zw851+BUkPusACj8Io8YhT/qJ/UqMsdw+SwYjHVc7i529+Ip+YSL4dHTdwuZd8DY+Y0LCJ
qgE71yt+/ibOenDUE2zABU+Xo9z87/k7mj2ID9m56nuCtBzjSqw1N0lXsDF/htsDYKltsPKwvuGH
k08oOAHmiZ+lyyqbzfiU47d/pUm8f1OBwyTvQrgAPd+vuW3ZxluAD6RpCstyDWvU/UqfhPO+k0De
OuxJXPbeBVkQ2vgFWeKJwMwfZDkQaEAhUC2Sdyh9C0TbG+GzsC/hc4YcgCxQnOY92XxCS6Zy8Jxb
uqn4lw9EDuvnOWSgbBs3czUTZeAwXoGWsWkzwX6fbhH8hF9F4ZqYd/kCD/KtfhEHOa+k86+DvRlj
H6rE5YQSw2mdh3Jjl69w0WK2gmNjT2t9I37IH90zX51olyjvO9zri0+4FjASIe/Re6e+KreIeK6d
z+btr3nfrh4+PGPbPbBpH7k2NlKaj/x9uAKaXVeUn+aGFAlQKrzA7wnHlvyGbcJ7E07pax61nnFo
cVulB5LSl0xEt9oKVzH93D8PpJJ1DY/BmRvj2D6LH+0WvOHDAe7AQGIV/4novxzlk2OJI5xQ/2yq
HyoPokmdaUco7YtKp9mnWzYrmcqV8kV+E2/m3tv4V+Wd3Suw0ydV3ZHaBVOvC6r0VaOEXMb5Qv/M
3oOzsoQgwVABHitv/dHf2t03LvvwEzHDq1h62/gz+fCvADdIJgYGxsILPRI8D0RipOMULInTv6jv
2n9GK3wrzKahqgJ8Ya8PH8GGYeY2dsJVtotuxUb+5Gl4H95pSmCbkz9x8hG2MruSZlwOVTmPDJDA
T4ptfjKpw3K3kH59ACS7cjP+ROih8HhRBezbZ07ZbNhYDPwXeTHcvXSG6Wog6kT8i193+EYIQ8d2
Dy4pYhJc72H/xlR65QLEg8pckceYZ6O3ubVYYqQP75ptOX3tWVe7F0VSdYQfi6UrQxJHiw9y1IPh
MiCczl/wCgp50d61J45H1pbB4jZygDJwZ/E6PDQqGPgZAWAUJhmXIHsb0pEGjoJylJeHE4rK1RwQ
mmI5hLt8hhCS2fxCJlMGh3ADkFnFIkKyRlXJvU9YxbvMwbuyRxwPol2giYPDmLpcbsxJeBXba3z1
Prnjxet4zVOX8L3+szhhSQROSggya7FUkW25Z5mXr9oiWnG1CAnXjz7qaqpVxC7ProcDGnyqYGGW
k9uG9lZYGN7aC2i3ECOC9VTYzPrV4QrhhzaDba300/YWkA/DYvFKFx12VRVXq36m6lspn8pl2np2
vID/c4xWBik/vdM4wOfW9VrZsEMabwNjWIzbz2xrfMzljErpdRJ2xuLlv8+4Xq6/cubQCKOUYnv8
Fn7lak6JMpq5fkrccq/vDJbxyp1uyHNhHOOReoqstuqAyNFhAsjl5lX7TzhbVbRquKrSTPceXGFl
wDDDKYnrmek53simtjO4mDFSV0BxOoOkwA5+hzcDVoVLTthXuA5XNZeJ9RZl0Ie6YbZn13axUVfS
CT9i+DIPCODYl0SsS5hXHNRrP6R52NV3zmeUdx5kanTOrD6FRvqqiVdg7Z5doMoSsonjLQtWNbdZ
C8fQBe+zBUELrtgzlmztCw7B6+4nkBcCJlNYZr/McPAhcoeInwIJ3QOoIzv7o0SIKMSox9VtJdgR
lSABvlSUPGFIVbmB9Yf1Q2Hhyy43cHus7yAzkNuxlsyexopWpCPDbds0z5EH71JiH7QDkM9PBbQY
EmmuAZYeb4ZW1Q9aUMKtPZK9kEA7h6VwNDn0Ap5w5DsN7xXlPoeFDD0ICpst3etZD8aWCG2OAzTR
dR2NSmC/cGfxcNJVmusJKgzwH7y33Cdc2ci4m4ajNCteR/5VnAFX8TNoOc5OEhpZ/7y9Sr8zgmsZ
bbRbHjoJRmmgOLyLAE4NzJp2dGZAwcuQf7034gBYw/lk/ACGgQc4QhMJr49QSxcq47Ijl/cS77Rd
99vikGO44lg/XHYez+QdyydbPluG+A+/VTXO9GTP3MWmGyOH40zyZplwEWZTc52f58d/xzJgYsa1
w9puhhteahYWjdj4hC2XWJGMrYz6XsQU4hCjFUY3VCaNQqzs/Cpb7V2wDkHrCOZJKGYTcFMcgBHF
6lKneWCsWWdYe6B+8ZeyIJAYxALjh0A57K53Ip3WrI3WcYAkTCuCrVFzWEZGgivmiJLPmgNuuciZ
03Jz+Bd00z8K8Vscp6lavlpM7gUUiO9pB72TDKVXt+FgIJ2Gk/HGIQL6Hn0FgS0bDBoALsxhXIUd
IZ0/SLho6Kbz6slvz7oUsZz+zQMUa8nHALMr+BHaGH0wr6VcXTRnzcADN0eStyEklgUfrRkQx1pm
/Rg7k/KmWQQh9Y6LcRn8vTmsIEowRwKlo1OWoID5kjn64/qDOY2MWXEwYubTzLjgnCM8gSAYDLd+
AXG0pHICl4EowqKN1qygW4aqBO/dscs2Ou3LAm3D1rReWkrAHoydrY52DgxwumQAIlmoaJeWzOV7
g6bAPv+gL6pAjw7fpedAVc1ufhF+sEJG7xNnHDZGni8s5lDwNIKOgt/muwZp6S3wUen5ckaxAIqP
99Cx8xTid8jQ5I9fiOalNfPk7fQvd966s7lSRtpmC4S1PiGTzvgV09MKrwE7PsBMVzwou/LgfYjk
iMcHyJTDd3PymKB/51s6SPx43OzTpr2Xf6gCSfNhR1ilJJkvkxPYRdUtj8GP9F3cOhP6GGon2Dj5
X/GdcqJkac5shQdJtaXZt4qH9FRf2fDUL76QIgVTbVsyb3PmFZSNjXBjtk9IML/NzyE5xxc+75kU
mk4hoL0AUOGUuMN/DuBnR3e41SvYIrTaNiR7FytLdCvGqwR50lqMdiXamZX1cyAltqfBiuW/dxXa
NJAscmIJWGYWmsz7xoMDHIT56ApxJGryAvgCgD8fBeOaHFeoNUhZeetQ1kYfMprdZG8WR0W/DvRg
OUtyckMJmKYk9e7Q3WEsBtCEl99f4bRtH+orIuSm3ZMC1LRbVAqBfx+kq07jp5QBsGBROI2fAMK5
JHLGRGTrh/tyDu3cYLzAmcXWrhA3uIXVAlVgApVBqVYu6R41z+r2Zr2zQIKr9PNzgWqs3ao0PIlH
MTcSdGw6c+Kq01ziUOMOkruqHkHTgn8BZcT4eA5d1tCtrmVxm49rg80BoU75IB+egGDlAxEtEuRK
d/kRQrNtjJ+g+MisLzn7TWLm0M1bWX6LBYsG98UUIK1cwagmnzDWQd4QdbjDXE7ihG9Bl4AefDXy
NVENmrm01FWIf/MrZXv5y7f+X6bAOtqREuinVz3dE0paICC2eYw56sNns75b6pGQuBDQfq4EyFxb
SC151bcOKXh+lWg5iueJjM5hI2ibYQ6QfVPqjf6FW6y2sThBPzIQo4QkXbjy48DdO34xXIVnoPfO
cvxM1+q96JwGvAfNrDn3ASnzUuCc7t1zimj92JkrFvzMRA+7zazTOOEBcSqCKyBievMDye1ogYz9
41fWtUU5LMRoE/3i2yKokGtgQMG85haWyDXcHsvfs7zIuiNrZ7n9UIw3HTpgcsApoFDGVKAsybr8
90AY5kpvrn6ytYjBEdxsPEKZm6OfqkUnL6oP1sglP6j3tz3GrSOQKi4E9yw3+0x8AQJq2vkVrqux
Q2m7r6/QIAXFHZAZkI2CG8bAo4MHbNn2hBORgEQF6g7EudC2wyYwbIJfyglxsItfUk/QR8swSKIF
dTd5hXG60IA4qA5BrBTr2kzPONXe2cx2sE87+G2AkuorFKXh30G4hFc0g8wcLBQ6oefARk3a5bs0
3GbtOq+OHvmS2DxHhMYHLTjFoGLhnVzRWwGr7OHZEhOMFqtGPL2JLUe05t0BMQkUMpNOjMCQFkGr
C0pJZ1oVowgn5lYkuBB/O4IrOH24V4yNpTjeavzSp7WCT2ZcZNY9LnaKx9jY7sNVUa6aYmMGa4Kd
WRPAaQrpCS25bB7zI+WB9gxuLB3EJLC8KvCmCf0OATSseQISdf5NOsUtPrCQ5/5apYy0dnnn0qgE
oTO+IriyMAOrhYyzfHT5fhDWJPZd82yRpUuAW57OMr5gs+E5be9sj7R4J5LYwAxFz9C6seybr6Ke
oU5cVyp8Dh0iGie6Q6RfvglreTtvJ5S7M9C3TbZEXhHEx/scaGTu0oZw1C/9gRyx7jnnOBZnpZl1
5VrFTHcF6dRKK7Jcas9FucXOrTGNpx1s804LpDFUy8hfIUbpXyxesLUYNqSey/gFpRHlBQSOlnYE
p3jyxdoVRDU66HyfSJZJSIoAIfBLWZ3PbwPwT6IjbTDFxC5ypiOSJGfLEdgajK8Y6Va4CuDRsMr8
ICkr4Lc6nNSAvRTyXqyvondG98XbRTQ3cwpD2lMA8pCCROFiwLlW/YMFUqOVDjp5vdMReK5scPM+
guDapR+BDJHD/JpDdQDez8saB8KEU5PX3KfuJkgyPvO9wYiruGj5RTFPY3QTykU8uqO6ZCRUMPaR
nWaWlFIK7HjxLDVybTMhR2fKrxHJ82I7/IIyYyULzE1TUSTgU3StestjUsZPLmcYb+lJN1ddXab+
AdM7bI5ieArRHjmcmtwQH4IXzH5VohF+2ktGb5GL9hBZ30onj1kMsCYd9XRHjjS51JP011nY14pH
ZkDYt55cX/KLs+ISe1BMXB5hqA118eCvwc07S7sIkaaMRvPMgQWGA30WxHhklKdr3UWEQ+rSSM4n
ESkSUKwFzBxekPAt0Sx4GNSaxppkdqlah/WVERXRsDyBJrwbAb2OzZqS4HAOSPmxx08DlB+8WHHR
cVjuHIMYZLSR4M/qPfEZ05yBA1FqkZBd7G1H5HEKT4XD71K1a7A8w76k4S859UCBxWZDDYR+ZTcC
hmBmzyNjbZLq4OVHXrCRvxEC1eDpyHht7EMrdgV2i35wROXJD4kh1aItm0+CS8I4akZJ5qag38+8
hyPF21AThrut4G4r3AkhbIQrvylRuf4jgTpkrLxkVZ14s0HUVZ5NxaZYc4FcqC5RmtyOanZsaF92
kG/m12hp3wkEJI3iSCdmSufsgVrGrrX3OH1l9Rp7c8H4pN/NhKHsWET7ZLjp7Vc13Dr54dPizT4Y
ptpTh0Grp2Et06sasF2bqjN6LQafR1jctORrCO6dzP1G/Ep2zky8ez8eo+T8yM2Wj27F6Q1saHNU
wYKq9hx9xlQ1cT36fwYhTBztFP1bl2BWSS+Zg0mh8HaX9Fwk1oaKxk29L6tvs8I+QLOGOwxJdDG+
D9RWPAW89+mOoawlbDhUQ68boVbvqmmpSC+BX9fn1NZIf4kEFlD/lopLIO8ByrTpSjKYkbvcolm1
5g5ssyMLRVQcRGlLwYJ3sajX5OY2fAuDBopA2EcTuQmnwjpp1bsS40jHt8gjn9SIvYufSkdIcfCm
i958tcNnTiI9GkZjTUaBZx597zxIj4CeegwpGap9PzHF8RneSQdhNuxR1CrnQTmDUvfiG4vqvPvJ
eyNZjvU+lzjHWbgScSlCoJOoGOgTyOM64oXNVKbCYTI56WvezWo6NsVHE+8NiO0YQvgK5KKlsht8
l6NrK34kym8WfVbqT8jDiHaI1rnvJGPlIotZqEgqNK6c3NPBKkk+ZBQE18ZGRsRfCOgDvmr5RoWM
0QRuHXaI+GAY0CRWxF8Z2Zr6mlAAM3JhT7fY5JV1Y2CCfOIc59DwiOjlap6TomWVKmvh0RZQ8CQj
bC7Dk1zi/rhNkDKCDFlH8DTSjp3p82BN5zZ9xcTgTqm4LHvaPcEzST9GGTgfpycec1jFq0KnaGB/
pO00+RrzWjGwZbA4iRSzK7QrtVc2ignamQ1d7Uve+sjNwTr2lg+bwLxqYP+LlhYLEyxJcSeDAzEG
yiI0iDigeCR5Nl4GybfIJwlu+65abwuohQwKxsIgz+mE1hoJ4QHzj3neizIjiZTVnA0tETKTzW2C
0HCt5iO03gKlXoD1WCicf4ePNG7cuo9OE/YB6AgAKaH5CUwXOINGAmdM/iFulUxXUFcgJQwiffP7
2P7pwZsp6EelYvBAaFiQl6uwBIogMxfg3B2mBPfJzyLlV8t912fzDD5jBR4efZXUehIl6qav+SYR
CmupM/Lu9B+lA57eRq5Kym+DdBFLyRovip1Zk9PViHleCNXx+s6sy5+yPA/cN2Ma2hYe+Hovi+ui
Xyrf3fgrMGgeiz300Yru78AWIdKZTCqTI5aK8B7gHMTTzLuQQ9qPJxKpWGZagy3Agu8CoIxtexZf
THHnyNYxr787BPKSfu9omEJjU6cNaw9HbY7CefZtGGScbBH4U1/7jk5GlkCtTH+rM35zMP3S0dLJ
lfNOUX5qUGKWNDUamqQtBxGxPAfCBaUn9u8ZrE65VqKMz1WLIzxnBK/1LTRZ7NOTGHP80veYemmf
gDothrUxMswd7gWQMc5ueAqw6+q/1Juef6mLXRB9SVW7rcoLkiHMjY5qnVU2SKZpPIHw1xkKtk4X
XENIZAUH5Er/sZS/QJVt1hr271S+ZNYm52Bd0TvqtmZ3jxBNGTyYBmdPXQC8x6O7tboXJOwxgNfr
1hQzmgS7ud02b3EH73srxe8oQQ1tLbG1ddamp1nVI/H0Xi2Hm/g+IarmLQ1JQ9SpJ3pxcDKOs0ZE
YeGdyi9l3AEAi5RXPbeNxc+xv6bNshG2Gi2bJhJ47tW1ieNnoTF1oGEjCJ+4bvGPNr8C/yYGkSO6
AFFpXFXCbvgl35dWDGsyTE2OdhJ3SY9myTfwYVXWSZQ+xJSeRgTmRMKzd/Kid8xMKLoP2DUN9epN
/sZMGpwJHMoZMpQ7nxNFX9aHXMNSmbpt95XxDkf6KxBvyRtfU/d3aNtkqljRtUwf9XDJqmfaw50H
qbYOSuK5ESREOIJlm66QBvu8sROGTA0AuabZFSJRGzuOo6J6BF2DHShwJHLGDZKQi+i9SV7kceZQ
gmY/roh3uWScW9CW8wTbzgdxqZjWylRpn8Mrp6RL6fobMWcZYpxvOoc6mKVUb2L6VwPeqOlrFJyJ
RO8mK0BFsMgxtUgecXUv1Z0hno3sQ1URcPw02UcwPBWNY5cT4q9t/xptKwqrITnU1mNSNyJ8X/NW
mrACXamhq7ERpRNYKi8EGdO56DxjgDUyN0ZNCUIVds8IGs2sYPb4QeHoL3pHeTR6+Ad3pQQjZAKf
Wt4nghbfAuutoa9Xg4Ly8d73HzFKnTyejiH2q0giPnWTk7kMtLC4mGwtYtHtGuO+m5jucO0Ep453
yvgzt584SO5EWlu4MXVS/Pa87iB7N6xLbe5xxhnEqGcLAKWZ9TGG55ah77DowoWk3pXmZjQXLBZc
9F/Qu6SWnSPpXGm+XaEAT4CGHunK0r5UR8fnoW7AqE4/IgFozEy/mvQNvj/45P5hSfea1isYAh/d
i6FjiO/XEGAjOnDFcso2vgnSCr6znO17etPWkpDyiQIXVUraf5s0VUKcBBcxf8XDl9dD1v8LuLkT
g6h49spGZnHLUWD9tdNnprJ9hZD6KF8DfQOBnje8b36l5LOLRCeadhigkugjWRbNjffC1r0bRXEp
vZlEsRvZSRY/RDiL6nQwoRX2AQ3Ot3KeVOuIAJWlYiH3EZe9trCaXQeQVmCwqBXrrvhQuGNMnHpr
ybqw/vOP2hFDfmiqgOWP4pV4x35J/0w2XfCzFQNqjvF5tAjzZRj+1N1bjOdxQiRda9i5zpwqqZX7
6ZOVAkSSZzzNkQc+u3jT9j+Ozmu3cWwLol9EgDm8SqKonGXLfiGcmvkwx6+fxQFu9wB3ptu2RJ1Q
u2rVSGWvRTLPLapsFfJXyYIRZIv0oz7j+GGryNzobyqg2KAh7wHcPGZA2L1k6T1AxBDVWbcvcvXT
DXdA1biUo2aAH4k60pmLookuefgXdrsQdoy6BxvtwEyXsMbHHx2aKvp4aDQLuEZlx2lT+/LFVyS+
GLvLzw71h71e30vW0ZC/5ZpQm9Rcm6z1On4pcvQa8MIMFMVIp7ihZ1t3/enTaAuSItdScJD+7dRn
r+067U0jA9YEt8J8NjINrsEsX1vc4KwMHwHaj+FQcsRL2KhvMbYEWeoAVtChVr+SdBPgXiPFDxxS
4uPOIULttrP1ss2XJg6Zkfap+pmKl9qjonYXh/BYwtcpl4n443YDJ4LtFP+AWSxtbFeN8QsHkGh0
UXnxeKiZSerEQGrWLaG4so0oNofCeKdBdxWl69MuZa7pISiYWbL7VBW0Xgw5c0FTs1W0NyXAJEaL
XrnkgavrH4AgCyAAnOIbV5EP+d8AElPbQCoQNkVOMvMT7E6gLpeE6vyPLB/AkTvE0O4kFtad1S6n
8cDqmMiuVb/a7L3WSZ+eW1w20pGduk3eCc0kykc4AqlkyoD0Sj5haQcMdeIXDBaut5h7MPfmOW1F
GETQwevGXlkGZhKgIo5XSKA4Pm+aPs+s4X4juE3UmFB9jrOjlBlBTZ6FmsfsJPUB6CYPQQR6pOAk
Paf2TctzXvc3fZcAvBz8ZhFzfVc5Iias8FXK0ZnaF64zKi+FzDTaQrXFDwlNT0NYUdg1/OLZs3ik
FhdgPgmfGkWUrO2ORhB58NeCI3g83PuQU7oXABfw38bms2DIajkfQxgs/e5MRQW4PSN91eY8HJEu
PQOyDgYKhAlHP9D0YN5YFuTmW9F+uXv7Nkdazo2+fC0gUibqNYiwZzCk4qwT9y89vcB+6qWb1sKn
DRsk9GdhqktH/8wYCtKmAYiXoIPH44WUWZbxXS/Z0Ma7zaMYOz7BZVwAac2d1ESzeZblT1FtWiyA
IScrkHVEylSKpoq/MX5vBHS54MeONNewqOrkVarNtcXNqwREGsCLe3AVof3E4lHv2WWSRGM4jf4C
WXtsbyafkaRmEgfdzMzyZcG426mp7yilVU6RQe+08DIT1gQ2J4TnKlvHzaYdtpRaL7IB3vxOb/By
h9sYaHL3DWfKbQ1MRn1PugNHWI09AtdqBRA1IXlcS7AvkWrM6aOWOdDjhBPPjCSVQMqPUszgAWNM
oDgcmlfGBJiZlVPTOAHzs6NoIUbiXW7Lvd2dM0xI4comuSACnCd0MDAUQrXVg9eoPaaJfX0eUdIZ
hsy3QWSvWlfQG4ZXOnlZ4oe09KJg8K0NB1IhPdaYkOKwL1IQrLnMognjq/4FkO8QcyTg9nkrlH+N
it2HfwMZa1FzQ4JRY8jxOi9/WzYOSoeS7WAjgAyM9y2GVdU/S3mz8oKz+RblK6TJAG2DquqCEWuN
9VD/0fNTVVAsdYGd6kYyMzfzKUyQUieqEQlaR/Wl0TeFfZ2qd035jimqy4svpeugTM6eQFdCAnQm
dFRdcfUAIyX7FBx7DidtT/uwNzG35QgxB0072SZjCf1OZJvBUXYS4ymLsRirV/lKeQg6SNzhSZT3
ImEJZuSA0BiJW9wD8wl2jXQNfBxImTf/7B1rLwAcAFcaDkqAY+s5whowCjFRB8wJpfbfIA9umB3l
6G2S0eOQIHEZQ62TXpoVgVoXry613S5m72dyz9LCjV8sRHPqxtvU+0yOJ24Rl6nHIafg+uNib8bJ
yi81V3BlMG2YO6TclWHejigO4FmucVmY5RufW1X+HOjwtQk5sfw0Bh4DSKL59FINLnES+AAie7A7
7kIF6ot8QTJlXdApoNsoqg2z1pLqdHAjDEkxxi8j6DaZQIRhgmjiQjCdV6QzJDNNty4Y5nPTyS2k
KeOaRlha8ExEDVlDAHUdckMjag/hUVI4oFfcrmjRkxwQojnfRwwzAYktOXOwWBYs7bX0ViakbamR
a4FqQm4OkdNExXTRxvgBRULy2dFYs0Tf8gnhqUGFsvksJoxGSiKFap9/QL1Yh1azD/3z1MenaErc
1D9DJXIDwgUmRpEhxVFAhrxSNr2Se0ndUseIKb/L3EZg6hT5eJAIfQwGkc0JvYCbr71KORmmNkzt
bBd0rZtZd0RQB6CTlLht77ijY38NQYa3L1Zp60PRB6wTLf0+PQjqlxrKeqijNN6s8miIdFeFtSeG
tzK85lwcScCuFNTgQKoPYThsxlZdhTnnn7mILRu/Rtv5EkRcUru9RsNnbd9NK/UEr7BRMnBGle+g
EavcuIuJ6XxaKIvYOaeq8j2k+VrmjF7ifXfwDpbhzfIhpSTrhjYCIizvSgtwuvUPfUJzJPwzywtA
rvUQAPNfy5RIg/JO0Y1R6M+2pwAk3tvSjV7CgKNFS5VSsESdmRyd5mEgnY/ST/cW1ZVEfXESAz8M
lHWvPEbE8YKv6I/A0iPgyyETMmZTadmRIdc+JlnG3N6LYkvRuae8CBCy+p7saTepDR4t4AyKflYj
+FWWtCrRo3I/3cXj78Ssj0u7M0Lyh9ymcPadOsjMzAtr6gE06VEBHYqpyw3sV4VVo+HFGauBYwiW
3ir+AjHiAsgqgkNiPor0Zo/XyWSc7nOW6TLOL+COK4ujgPmhV4gGMdQFTk9NR1wI5IOmp9hrxuLU
oJ40qElFcdeSiR4uTjYSDVbE0zv05yjN3YLHLsoTij5GBr6VR4LSk8sJZ1WAK7Xl3qJhHAlc2SR0
UaREVKhd6WGwh9OxKYn+Z7+mvBtHydP14kA/FjK9zISQw1khrAux8WWoT2cKQltMQoMq+PhqGzv+
hQjHJYB+sCY79DwtPpKIJdRtXst/Yc7m5MueLHMR1pKrFgwgH8NXF0xXcFhPHstB+iqsW8NNIu90
ClVZdCpqrSNP6gvmbXx1BPgWPr2pUigZzDznHqWL+myeyhq+SPc7B9OVuS0l1CiugwM/qXAzwq2w
8Eiw0vrDLU6xqyvUTcwTH4vosiqIrFe7yYA13zqrft5cYZ73znuIJ2wccYOOEJ6zZkZyLUqtYOTO
GlPYG0sFSKT9C0bE2Bp/a/i0odC3DDWBK65GGNRWAc+Sw7ZW0zVMgDwFu6+C/4vbRuLjPp1CgAJZ
cQfsVjGSDI42AmXXw1eCMTO2GgimQ8oi2MdI+CYOCcbOMjNcHW4Z3AQmDs0eLPTDGKKrjRkqMKU3
Yc8HXuZDIZe0COtRxgywNWCQ9Wfyc/koua3Ow8m2nK2HjDg+ymZs/EJnHZJDo6mboCdkH9RgBVGM
J3MXV/FxEM2npKmvGNJyz2sQmQPXY2s5le/hiOO++JWAMvY1APRBUDf3JEvIG4VZ14k3Ps2WFheH
gqPoOM9SyAEII3YVaPXg7lblLBlyBwjxBbGoLa00XckBTl6uwYO9U4W60oyQNV4/+BJ7HH3bVNhI
9q+R0RPmc68wf6s28gBoUjhUrDXYhWPV8xBiq05XpgK2nu+5ZSrbQ63NmSFrTrfqEvkZ9oI5HpKD
sXU4ogkOItpPWxEUpQmqLhhe5c65sZO7MprLVoXCgcLYai32wdwNle5pDg7ITLH1wSHPvwLgFQ06
cSFRaaHJW513EbgPexm5DYPqmVZdAopHQGFg7UybFFvh8OwwopUcFlSEVIF0UVcmB3VyYrjxDeRE
LXyy4XM7dlzH+o7pHsIJVnN1/x8xk3+ouJ7y2uZ9+NHD/GNAhQ7pc9bh38fs8IOTcOSSmb6tA0jm
jm1eLPh/JFcXEQ6+XgoYGHHmwqsq8drHXeNq9RFfQxa8/KvQcSTzfg/WcI/bwTOZVSW6vBqt9CYs
xHpuGa3xrljmToF4E2GACg6ZcZK1YpMbw7e91SUGobxrLfdYbcC0krCLYTb1vc76bjnxhKzskvrb
N8bZkGmc5FQr99ppHLRTh/5v45+S400GMdZBptPp14GkyKqlek0QbkzBsJcNFBV82fO3kZ1D4YvU
Dw5/7xOnaxXOaeYgBbUA/xNCVnC2ClwPKmwKYf6TFeIvFkoh4MCWO5HQ/mUT1ji3iZ8R+RqBvUlF
P05KLBYSYpvEqahjnpGjYzXMVdq42AoGK4wfjmAytz2XOykZdiWuHm1QL0VA61JkAWwZLl2nnAqD
7rJu/GcmyXPo9umYXWeFO0HVb0k8RvBIXHwq4Jk+mkx1pc7+rKsG/zlTSlnhtEmu34yQiuWRqitO
DtKlxjgGTGjNvfLSBvWxHtO9UZYwACg2YM8bk/UQg5ZhvRTOcWK+nRGkXxQwJjIf2xcjDn9wNg5U
AzmJ95Vmu6wD7N2zGYLlIlJcX40YTJKn4aKljxAQu/XAhGxUgkNocTgKJfHnUxiEBsCLsEmxzyXT
dzkc2iY6Fbq4ThPijR6uk3hnFhas/u5pw7dARMm3XZzvOvxbbbyxBwE4GviyzslDiY2FbNOhlPvA
fAOga072rsoK52G2l5oeBJw8NHHA8WJeLl2txDhlkcUMkrcmROqJfPNfXIQHJHYlOKtgtkQLmSa3
seuFqN3QLtLGLfi5dPbIYPj1u0uLXs2KSBdfmx2s/mhINNBgxo6OQ3Exhm0xqksjNxCvvwe5Yz4/
7XsVUysaVEszlSQzxBSRfk3Ri3xDf0/ifm90Frna6hLypkQ6xVAU4dAzPdmXnuz+Imfp9MviC5e4
7nP21jTPYgkhB70uom6dKNdWIUmNv553S7WBPUgq7pc3MzulSvUYJmdXFmzAGkDe0aH8CCKjrm6t
ufYa1xybYooNfPDBj4cmzmqxIvO7sBr1IHLc+4FF9Tni4GhtNO7WEWNPzR7eHf5dWDR/rYYhBNfF
Wo5hQwR0E6J1mZQoAUc7J8Kkwtl4MtPhVcyNgHpHrueWWA4cp2202cRfle1wCMnED6gANUZYPyoX
5Zw39vOlCudmMNESM+UDGcgq4H1n9VFT0l8/JzpV33R2iEFvjmHif4RW9SObGoeihcUgri3MhUKt
SmejXGstPWBk4DSgYXDXfgI52ucW3giOGnbkeFYtsLJkl1RNuRe5gRSDkUiMlwlPCrd7ix2qYHwS
RPkHkYx2LB7GWG00YZySgtImLvDzASREqBFWd+714NMKjG2rdseua+h6+NXU7jZNWHz9FPcmRQ9J
auZLUuSA3SXte4QuTP1qfipVTipRss/mU7TwJ69ggkUMeZFEGAGsbs1lTTWwsRQWUA1BSYV2bzKx
VPTK494PEY0lG72lDH87vFHOePPj5IFc4SlMASaEoUTzl0MUboAI0CQPElxFZoopA8iDGGdAkL20
BkrTnY15JfglUdwY5vUB3sAmnWgZpVo0wWGVYWv2k+MQWr9dVR18DREVbGVjh/+CFlsXpwEMm4P0
jKHD0zQBTgRPk6OP5ZKTjlVhYBboPNWk4bJ2EA5QP3QjIAOpM/oBMZmNyySWUrx3wFAztJJgZG9p
c9dAPodisY8GxkmZvxFK/g+bhTSNdwWKee3Um0rpbvU00E0DQ7o/cEI4a3b41GVjPQEMkJkmmBRT
Jz6Q5+SdK0RmjOs6x40I3XdsTI97ybqcTM+SoV/hnTEc8k9pjEfDJ2Iqe0NAChSvzlAFP4YlHhNo
Zfrw7KLAo8PPHAU/eQM4uqVGMyNEQ9A+xHpkKX85d5FI1S9pqx/zUjuZsrSvNfuSjzSP4Q0YQtQJ
+89ujT8OIm9VdLBbPPuTOGZzCWVh34Ro8C1x1pXpYm19+yrMgV639mQzzuzGud3k31iStk1yZQtY
d9Okya0d+7vKObrvwVUrX6Cwt4YJ3aEDBgWAuQUL2ClrsyDChvFLwzkHAcDrtFNqCk+WpneLdSrJ
IBqq5WtAwjS4/Vt2T7ts4P6v/dnZKfTzTWyXLLaIFeqfqjyMUoZJycjCbLe9YXFZjfYwMX5AMHDU
YW7cCQzqsDMqtFktlvd6Ga3jiGloX+/imXaUq4ewMjbSBEo7Y5Ss8VmwnKOdFBC/Yk/Q8jvvv/i2
Cx5DK5X3RY7BMJCuss8liP2tkkHDdtOXrOX7KOQLR6q5CfS1AYohocsGnOy+ynGlino4TueMP1YF
6lZjO9DQWsYRTzaf5jj6rIpyNfGnbByNdmF5Id4x00G713xehbrO3mHDwWp2CE20VcbNWadqjd6B
XvGZhg+1vNJzaVjWCt6xEZsMxNMDfKdyxz3wD9j1rwOn6JR0XLtSe6TVSo6OwESli1+KV6oyXUtx
FLZJETwUYyy3YQn+JMmQNZqmc3A3VkT+5t9qM+mxJIF2KaZAoVHYIj0TdJvRHK52WCmnoVcYIrfb
kXROrk2ohkrrLyrZKHd2KbuhBkBbZCaWJ0tp1rLKxXEQELwQ1HYF7AowUGN/5DstVlXNkiJ1Hbnm
Rj8HGkqilBDrMXxqXfgPXpQFodTl+RRtcigDRfb4HyGmdGW6jjgQL9KZKNbXUkFNZ0F6YGZwpQq6
RwY3cmlIlXFUBcKRLeDMTVmw1XPrpsaqcZTn3wK12GZ+0Oz+/7/GcaU2SXPssi+TuqBDqvo0fM2/
qXhUyyohDCVpM5F7rI7FzPrOpZCWqI6txWz6+tgaQALjuH7KKlxOPsrmKpyYRedWfxIQakdaOM7m
9JPCl1lMujHuhWgxzGPET/233ujwOSstdwoaZvDAwkspgWDhfO4ZEDhmjr/Epl+N+ETa1ZIbDIV+
MEdlO//HAj7qXZrss6BkRc9vnR8q33kvPtuIMppEzV+m0SLjsA3TE1vJ/JAp3yXOJhDDRs3hZmxQ
kbRJTrcxs4K4xq6Va+NL9VG6G6mxT3EUBos0stsjHynbiNCSMrm757ALbGjySh5Y+0JJSgit7Gm9
bn8aGsz1dHDKxygUPHwmYaQAvFIv9OIRD7Z/LYCi5RleWFwjlivm/7Tw+2s4yP1pMmkW1E1T3eIH
SFdJlGiYuopDxc33PEZxv50cyhWrxlJO1J3AStSklcQGsWE1wlPcVhBuNFy246ky2LOGdEIoavPi
XqTWQeoAXeoEGe3+Nw0mln8zlkFUOdBR4tldZ1AE7szoARsVW7G5l1iFmuzy0Caqb48M0SomFzQU
Ncs6YtIqAYTeXKUgrHCCq9i+uOXIldJeYmBlCDEcjEUgvRm1+AbMRgpa48zZKbgeOLWzf1bpJjc7
+2OyNnKebTWqoS4dyPenDe4FxPQiMygdNoHqYi/o7rLjpKCddJRfyS7f+xoeVt/ExzzgYih13LK6
NR+vzl862XYwdjaTOLoZM2AzXISVJR2h7VXHuCjcOtkgoVWOh2d9LquzjiExQA5v/exP1GrsYDuC
wVQVlZBGx2NDTG62cK5NlG3sVsT0QSgYN/x4Gi4IR3d1xcsEzNJvFRMyHplsrU/uHOhAQQCtFK81
89hg6jb5QgYm7KFoOReceiBrFDbmTEpQQLgjUCO9BHBfKscUkThIrzk8KowAPDDI3WQJiuAUERrm
NbFWDT5ZTmGIDBhlavMVam8JzfR2c8v9Oxc3P0Mz2dFx0ypXeEP4ZLTxxF1dBB6buG+sDXWFYZbE
CcNSgiY2A952JQwvjmFtMI5PiVvQbQDCXtr0xiUIf/3ojSaVON9EKq8Tihm69oK4A6MchhOzGQ93
nTij5OBlLZRDRn6a4/akU+NofKvWfZQfg3ZTtFsHd0D+GDH4KTZ/GK+otRl3mH0rkCLqH7RCLCQ0
1UIh4gw4nstqLfSb3D5T7jt5ZaGFoWOyx4WE2okEwqfcckbHxX0FgLMFBrTU3pPeJblPIhwkCeEW
k5HQWf1/8oCHANRtOcwBDioP8CbHJnw1j+koOv7b6MYPes49fdbFSXh1czli9TPbSoC+T3jtMEss
5et8U/tn3buXc8c0R45r0pam+miGPQOF4BbckCSYwBHasMFLKlvF4fNlskt4RUSaK+PMAzSZRJQ5
W/aJPuUeZTM8k829xIFWIAQBDVo5prYoOAZH2jqbPD3xbHz/0W7qL9I79lPlUJ6YoDkVNlXuLcvk
BP0IO7zujzso73MlI98D0gSxacJ5+O9Z/dR0W/Pzd1G5Uo2TCqHZWNFUYf+hftGnNPBtEKmlYxJx
AS8QfBdyTNgWySdOlxy8jQ9t6oCR1JQOYXzA9uOUK+aBrFyzjze/xs6RLACJXeyQuC/poyGGzSPS
/6sREThp3PQ363v6bvtHLW2ol/Xz56BtmEEUFk/tvkrOSEaCB0yydrxBERfMZs0RiY4zKdi3pIWC
PfdKpTg7mJiy+sfWHui0SzihVvno/XuW3dPxngPOns4mdbnJhihHWD7i+GlNF/IFQbkkChf6R1Rd
HFojE2uG4XvSCqw183JDMShtLySyia2hVC9g3lvBxRp7LoLr2nHtno810zJcvWRaBYkMG9MbSaGf
Udo03Z8UfPQx9TsOo0Csu03KF+Qv4pcbIJBTkbTKMPsHnauR2fShYKNGexarmrG8tJKnFfe6+RAk
s/NVH53gjbbiEOSU6LxZ1T40d/TWKv5+ak4qzSYwH2LmAevAxgaKtHCaaqzMV6lDkYCpPn/DcrTR
2ncL27hDoCHqD5G1Bue96XX+qiV4KM2ivecgRtsd5X4lc2Rr7KPe32xmLwPVNz7HvzD4VrWHFT81
/0uEblceLfWtwzKSGGsA2n224lEcBEJH3V0qKM8O1CoDZhutpuKeSfex/4qlLx2z3RgiPasffvxO
xLGwQTOymNtflcW6wLk5YbhcNMbKRB5GjOAx1PAh80ljIMmJeGvJb1MbrxOGwVGPIiz28E2zBA0N
S83/XtuW+KLdbqfiwQJDrm/Aq9QVyBDXwDlB7OUu0pfzpJOsPOKynvK9u0BHyCRyrxLdXO35YCxt
MChXlzh0Q3gt/sSA3uDs9xsyxka/omhuOeRYDxDXHOUfNHhc2nOUKWbA2pBT7eJ5Kvmy8iM6A1eV
lAClOA3Wlpwh3wKVrg45KFzs1Qqves15ImJ46SCfL6wXeuB7DT7vOWzFA/9eyeh2weSPb7MkvRoS
K8MN7Cx68t8mUb01x/4BdwZO68L2Yma1gYtvOqQC1D43VPpQc0tyW8ZhTqgKhRlhbhnDQEBaY/sH
DzrX5zKfNO7FC8s0a978ihiL5F9hPSPlkVXf9XQksUIglFAOcEcqRhb1eEYBxmTKzZ+03TyDRecm
ZchZ6bcDSPQAqfQX3KN7/GlyK0sopVlQGneWLjNxdZ9omwK6QMON79hk+s5qEQs9eVx10sKCd8S9
4ym/l/eE3NO7/l382bMTGmPlqhQbmflCRq+QlN40hQH7sawvDlMJVB1x8Ssa6B5zIMPidVSvNa7m
VP9xStgbPGUTb46P3VbmC9VsKz3lodKIGs8JOC2YhrSl2/LpmOy1Gj7g9wraSBk6FJ8Ju03+npHF
pcEDCwRKelUiOH/64D+C2RYlVmyG+rjd850I5WB3n50M9vgllDtapmaDbTzq/Iw1SqdcrgXZX5o4
MGHACRVEbMhtyms1dTlnkM3lGyZ8TlENFjUi+Ay8kDB6Xr0il98MvT04NgvUqmChpS4augUtRfKR
E1Zmd+SVvvPm0JGjstn2UEdQP1l05kfDAnqkkdXnULiCqiL+h6HAJR2MpULPJlSSlis8ZLJfmSA8
Ihkju1/jF2BA5LOELtIexznDzDlCC/CJvRHjDkXMaM4l1nZuUPNHwtp2TIfNbVxua/zjsksg2MZ7
ba8HgvET1nA+4NSarJxiTaEm4iewr2RpJHj/lg2vlMsRN0U4sK9hf5TivVQ8te7I+C6Q9ksfETCW
/oL+LXbeIuNTYPZS+dYwQHU27Cuix9z94S5gHyjthUZ6U0PONkuOSbz4oda5BhTXtC1cEdhA12gA
4uAvt+Tt8YDkUHLr/A1Lv5R9yIx27VOIFzfJT1C8gMQv1QqrS6C9kNoIR9cI0jm2TZ9UJEDbjD+M
9zlVGOcf5IgVjFEL86qp35NeICyZ2c3amJRDJ86l7GzKgZyDjlGO2tWJQaw1gHd3eEKiVW1GdxnL
ZGBmS91/ZydzjB8zn7dsymQhI2MNq8U/03+PwL6PfOWSMbfF6sQDkWBRoOiCS+xHp1NfRsA/+5Ci
T7v5GgMDtZo3duaR0BgU8S0kMO8bvoXO/BbqnyTmMDQ/62JMpT+f41kXQiepzJ71dlyXATxoL5C3
Fomy1rMCzyrOIREf8rL9Oh9I+5r9pquYJLJxughIpb0KpWEVEeCf6lNrs7eX5CLnUFVKaQUnno4o
z3kOJeFvm0NifF+IppxMfDL8WOVYvRPU7CN7leOc8Uinxi1HitVdPgO8RRax1cheYpfJnRNxLrJj
2ks80st4ao/pfdpXjFuv5ZI0PEgSYqkM0Ri8SgcoClxayTbJ6B98wUcR6Ijbn1jQC+dIvg4zcrfX
svM0nOzmaYfvtfywgqdhnfXmdx4Dy9aptu5G8KQbJhvO/Be6vDMsTzaJdBL19GA10LFNcqER54yc
vu3Z8SYc2OHEB6v/HPKAgpAuZSZv/5M9kAdnUyFuZ5rdOVKr1kkJP1lGYBprKBOi3fL5NcRjKDfc
XIpwZn3se45f0VYD4mVujGStkspEiXDLhBeb1LAHKLpNNroM1tvgu1kB+yDCw8MWa0vmd02wqjgD
W+sMlQQxnkUtiH9K5uJVwWj6q3gUF4YKd3HH6qmRX/wOf+qb9FL/MQxKhFdYG6vxCBmSQ3PA18vX
Ns62pGd06Dwak1PtlwsVGRzydhhbW6YDqX/UlR3dOC+j8cbMAzjAtYuVyvx/+5U9e9ymJvKxuFTO
sVHeuuBG849jbsj32RL1NXtdeZCkRayWlH8hU9PSwLOq/zTU0hY4KfzhE1opLRXrzn6aypVoByLy
UdhPrCQ4n3Ct6xYAx/iz5MPiO+/AW9msyT1X3A4xIxpIcugry4lbbiIdAulg2u/q4OZUxpcrqFyO
da6sr0755b1hK4qtt8n+0xqM2fuQCgnnNomnXl80nu3oVBo7vT805kEvPLunX/Hk483z+ZoOsTLn
r0JXD8W4UpoP/kVvPcJuIyFJ6cdsOEScjXu4RN224iiZaVsBEBivKXohvoUKbRg9cMvOzlmKdZAD
A84nrXLVT66zHEUkP9z52S9bQOgAsURs3uDvGYCaaG4ScjpczZUUNAnrzJOXJBm4Y6KCBgozC3eK
aJpfg0O0k6OK3YedG39AQ2aZUMVpTIhQV5hxtmHsKdGFPxNQuV24RHVkxS3xqRBI/htYIIn5Oyv1
EG8wDDXTEiihJ/K9+OqjBSPlr3pbfohddg4/o3P6DKp33V/W35H65J/OhbHU7D55w5kJifqjnFbQ
4cB4sHCKEHti52IVYTsDpCn0i8/bYdQeL31kPRJsbTClkWNhVYi1Fn3zESJYptxHTz9KnPo6LH0r
9lslOjDw6X5i7p//kjf9alSbueLmjTMizyY3WTyOfGCYWZCXBKfB/xLMAO2aGZIh1ibUgUllsVrK
/K+iWOyzwpshrdjz83gH2g1UHBBFBEE53o2E+2BuEH/E8TAHqezzVFxNNiFiyk1Eppmh4lQcFedY
9HcLXyl9ArskVLhgylhxq3FppiibhH3MdnxkBqS8BgjNfAZiup5yzg4I5qBmoOsZmfACWhKh2LM0
jIhdMiwK8pD8ElhXIrwk0+w9qBhL8U9RXisf23Elna34syY0LB9p3eaB+B4gTKNMzoYjdQBx5bdb
nFYKnCbJMHeRwsx14MzAXUZ7a7BF9w5voDR5DtmW2hhXGUakPEKN1f6U8jpxWYNB3UnI2QeZjo0J
LzYIQ+tbA/iUV9VS54gIX8329D7YVpgR5pgeyTGJTUTh4mqxeIV4FVo8C1lmkg7DGOJM9xI/UMC+
mHXPTny0lGUE5U8TfMWUFaf3zsdJwjy4fvnBUUsBDeCbWlFqK6Di9K4a3HOm5hw+ZdzNWXvOk1Oq
Eyf3UHS07BhQRmp64kzrjJxeEFjQNLFncKfmLkn4AZ/WlJ/J+uFhIC7uQFZplym1kiAbA57BOUqA
zGEyJ5lT5H9SefWbmyJfIo2pPM0Oe0NameZ7ZJV0YmJJNjZBdYhLwP3N0TfvCR8ny9gm4Zb4iE+2
Dmc/lCovlM6liYTHx42AtRHxwWWQqGDoYZZv0IMbvlT9IRVk40+DfJLlzcA8ptc+mp4N0oQkp14V
80dvDrVMJBmSo/aIiKnIR659pcru9p3mH1V5pKo9j7ecb7hbWzViGrxd+xySHh4vav9psJ+j/mT5
G3NdHnBY0yoraIGgdEZwMXlYWHUz48qcZ/bN2xbWi3jLZQgRgjMtBxlOuZxeCUSIUYE58T+PhqUm
APcSLg00ddB/wYrZ2/wpBIQCSRRvPExOVgECd2m0V8DzeLGxZLFmTYSHg7rDqZXTD7HJOVXJIZqd
t1+xS5APJ1nE5pgmvLL+EYGZNC7OYYNcgfErqociHaXAo0JGgnOADzESpD62RLT8yc2cJY1DBOaZ
onFf5k2Ppd2E+zFGMo2jG1CNBNJtusFHyOAwAaybrPRkpZQujUkjfDtrV47jsS+GZTt6OI8QM8c/
1n1SkBFyF2yMBv+nS7iecxiHMOgEmeLl2FIm8eFwpEw2dApCEqG6wWxvpbZjoLvIAVhm2P42g/Q9
aato3CSD6+DdQzYrVhbhJn7PXtLADk1Vs8hmOypdrQgjmFN6cOI7hAUfkrzptd3KHFa26kF4KIn3
GL80u7TppmZmVnPIXALWDlIP73ofbsp+E5iXSPonWN7N/NnYH2ZivqWc4Ifpu449dCBNQU8lZLpp
OO2jt9L2vpHSatMPHdk/btT51hrehOkZpZuVNzFcShRJZrCTvSipLfAf7YBXBZQOFp1ZljEvwEQ4
3/I8pXm4M38B4/FTIM4tum9iAgEebTISNiY9xvoL9p81zhD9OT0ImFNV3R10XC2cSDlChK4+EjDi
PL5EUiYAW98KPOj3/q/+K2dMR5Nesay4pbqfowr5krMy9qNQLGdhHucNbxzWGT630DpGLJrFIQjv
Q4FMlF3N0fPJOkFKTFjDaZP8iXv2qEX/iSr4mVyV93L0Asz+8FAYHEHqNpck7cq/5FqdnT0W+DcB
3uTV3P8j6cyWG8WyKPpFRDALXiUBQkLzaL0Qlp1mEjNi+vpeVEdXZ0VVOl0Ww73nnrP32vxAbK2o
0d+gAftPa5G0THTNYiRwlpdCA9dB2slcaQ+pdja0HSbOqagf/rouOnYJvzV22GvGBmKIYWAwLEf2
x1QuXSnryCL8oBo0u4QRXLqbzZjXkuAsIDEHWjjzQ2qOPF6ogowaui9+tSrXd93AHKxOHsEYtph2
ffHw3y9tngODnL3vuu5v6d3Q0SQc7qg16rAmCJOTPgTAqlRYM/Xx2IooV7NJQ/oh9rQjDpJhTu8l
iZ5v35Qpn6TR6Jq/72KkLNNQxd+mx9qmvMcfWpO1xoH102bPFHa8IOqTpCz56z74KAivWL+llAJ8
EMn9YDPvGmCOOeMF0iUTXwBVTjmVk5RkRRogkSK12TqMZSXpYDWyBJpYlZ+Yi504WY7TiQIoE8pG
jhBAg21wEjCmOdQtge05/Bg8tFYHC1eyM3dYVEtl3n7JW8ov/x8W9x7DCV9t07HeM26luV2gwuEH
GkGtnVOV3wBKPPmJaeIDIe2O0r4DuDOvHtIZKVK7oEtHE8WlA/MmySG0hc0EGc1fLFM2npk1LS5k
hRz9C6YHE0UQRAXr53DMkbs89Ct9j0lJz8Ge3vKZgxQYTQ93BP8jyQaw3oIu9kI/qcCg+VcMhWxc
6equ3piH7m7CeCXmfBFCjIYyetctbTnzSBPC/ObVawifKV+rmhvpgKpKPsk7DLpo9sBoUmLOFuYq
exTkpUHtxHuDkp8YYlqtRQe9Tp/4ooKHZh9MBqBucc40D/jeafyFyT3xzaUzJGlL0Dzw08aVT0X/
AVJCQSzcmqTs/85R4WUKnkYZ2wEthRLeXAcHZxucSkYK/ByYUMwVhJdrcKPs4+S+zjwAqMvQmzDF
/vfNpCpYSWd6Y9MnMskKMTn7zkOXnpcNuGeCsAfL1mYn5rsQQUK9F/yBJ78HyVFF2oz6b6dzi+DP
jb/iiToxuk82AdOK7r24GemQ5FYbObAP2b34cuDYUwd2pUKpPpQbnCTmV/dim7fKFT2T/GWcJHUZ
/sNJPtDJ95ov6VCu9NN04D+ghVdggbAmzPN7rqzMi3LgipokM22mswc0QQrnp/+PBfazRhMpHqsH
liLA6/VNXABXunFd1jJ4Xi6tbSzqfDm7EOxJO5aztQ1tHFQrbz2oWyhnHjRs6ZdHDxj1lOI0QT7o
CXIZ1CenX4HMG5g74VT4IqXj9yNuIBVUs1QO6k5yc6u0QJ/nXFysTNXPdJld/OWL5yuYB3NeR8Co
buqAeVvQK12w+5TL/kd13ocJdRj9oT1ZU+VO5NAtgPs9QU0kUb/dzIP+bGFxB/vOQzWchhPDnNQK
bnxmEyfisPCvMPc9dkJPttB67adUpwViqPXAn29tfcvPHXozT7fKzWcVnUnBm0EuDu4fcR36q5kn
7uRTC/5sCTmXV1d6TOMhOz8BlrMyj49y42MXkPEV2P7BPedeszYUS+XMh8bWgcwVqXSIMhT/0dTz
pSpBxoLEZzes9SfQTuwBKczH6aek5ln5jrhuHx9UlCZuREt/9phr55RQ4noabfD8RmRuzM092rdL
STHnvL3GVrftl/bLaMoNPWHFeWMJLFKw0ETOX4PFbDNY0QnrADihNecXRo78JKTihNzV/gCriYeX
5wEDhWfu2VTAiLNiRBM9nuMTDxKQRIC5vE2+QhYYPSaS2Oj+eLQu9W1Oy2PC9JNac54RMdAT0DtH
vw3fhdLAKf+UPUBmV9+FV8V9PzaUdnxy2uygOLWP2x+yB32KLLrSdEZO3fHAIjAhaeFInYzAjaXt
h6F381WA9YMmAs8IlkK9RFtprmAB2IALmyUFJyFOnAR/IkYcW/nItNvyFZubwE1qfiB6Ho0tF0HD
hbGeJmSPISOilhOmXZa38lumb3TpH8oesQJFJLeNdZU3fzxzKzENjoeR1+wyzFH6/hhngCYLoMfy
qd9zmbi9uuM7kg0tcw+i3iYDmsEn9oMeHM4xOiUr1KBu8fCvvAt02psLQmiGP7eJbs1zKDvkJsy1
Bz/QbC8eOa/SWOJuSfs39j+avAY+KwuqCS8fh1EWzQ6cGIvvs31INgPi7eihEU+/xwf1VEVhtwjS
JUMxmEFgcUT4kTxG6CfhIKlAH+nqpn+y9mBc1steG3slC3K+Q+0LsIkBPywV+nOyvI7wQ/9RLQGz
/OYpir77R/DN96XmF/jnDwQJfrwY0Eg6ScM/31F8p4HT8SZ+A5kWBLtAbobv4Nn+ND88KMFfdzTD
zfvBXVS33FBCTPCkxNPTBOb5oKeHhi+etpOCZU6gddfv/JTuO2XaNOZLjKn9nTKB5CdlPnMAT2wF
VnuPz8lagJzKgHJaoKg0WUtE/mPz5sc813+IUVWLl0vMoJPzQi+wyP0KHisykzHArZwlPMIeoJHu
JWIb3nb5jwhQy3C4tVtciGysxrmx5afxidlslDPSeqaAu/z2sVq7/dH7vcYgmcHLaO6Zxwg/1Ok7
dPHMKJitfJv3cif8AKrnXwgzl+598QCMGy8Q4FZUFpTtU3oAfbuOkcAf82depHRXeepRni3i9Etr
7zq6L3MtRU+Jhzqga72oRUc+9vZo0+UevumFAFaqb9GKIAYgxo6+wAFJ01dkKMjwc1wSTI22H1N1
eqR/nq+Fez5bgGKVvIZfEAL8YgCuKbhVzYbONNzKXXPpLxyVEDyslY105wn/HJDlIAfv/vHoEQI1
52zA/Lvexb8pLt5qyc8h5sjzrFywwAhr9P/yL9zSBYjA9B8efdrazsgzRI3M6/WHLjH/nj3wyWdf
VNZdbuVHaKF7YWeeZjvtNJBx/AsOE9ksptyWZsYLXxdBDQj6cd0RelLvpvTPfgm3DSBZx47SrtRD
wGEJmM38/Spe0TZexvvmHDFB/229EPwsHYbyyIHOYNo+TuNymcXjT/NC1vWvxo1OmZt8w/tyMND9
6GC9K9f84fU1ZU951N90ZhYfB5VCsEBQlVhY0jGf7wk8WGg2fI/q8LaR0s7/H59QLvaMAHlUpi1x
+hUDHdfshs/1pnlM7HNjSXDaiqCdtWylGJInrB0rwhvZ/u9IcEi7aTcY0nWXM5s7rkCCXJDphUiX
yjktj5UKpJwhKpQsmSILh93kkj1UKSkKJF8uoZVnd34fL3cprOgEoRDiHdN22d2c2cbFv6hfyTWY
esD503xV/8kMClS6JA9Ow/F9apGR5NU39iDW9gJR8TcbFmD9+qku+qV/9NurfyTTg60Hdv48Ip8J
KsU4f/HufIcXlubgW9oTrwKPiOJVOeNeIJJ2AVQTF+w2uEV/jG39KwUY3SHI05DQ8j8EjyzHypRh
M9uzfmdecmPFJckhddCb8M7wDAHJbbzy1P+2LmMF4zhNo9lWYXVYuLp7l4zm97y6cAyAifrEn8bM
A+beuEks0eq+ZYMFc14eG1jKsjWdcK+E6PQOUJPa0eyWFW05+6HNnn/HB38NpMQpnXFlHAx8BxYX
MjwrG9XSkA0t9D/UqvEBZeMYOHHtMuMAxIkEFoW2CwtRTi2GE+UwV7MDXZD+UXi87NkBTe4a8SGm
Ng5LGRF/HGwQLutz+a9nMQCleMh3ooUAYMk50onP6VbngKIuc0dagT7+AoC7HO/CLrnWM4QdE2WV
JDIeSgZl93DPEXpUVjqc2G7Cq870LTP2z0T4mHffQT2v5GX9Hf9WYAqh0JDsjcgldCQvQfN9klaQ
7snCW7rcTLDmiR3cjO2krImuMJQK7z/JDpJ0nIyr6CjsAs60Z36C914EbWiZdu8Rs/YQzuCGmON0
w7y8vS+jK60C1IxL3yXlaCWtdJ2x42q4Kl78NXoGYc5srW/XJ3eE+uWHEx1xY7CcqU+M95InUdiD
dti891LEsGuenfmE+i6FEmqHX8IPNwG4BVLmtJ63F80T/+ETizcwMqQV523mWZxDF7B/5XZVMaWr
NzmSlXAOE0X+V3yhp61Nhig7Dqen7BKcEJQAEx7+3pcKiVK+Ro+wYYlzP3i2WFf2SEmX+TF6Nvfi
pbqGJ/+ihO9BaYcb4Tu++x9LOYnolR0qsKW6iFY0Q4pD646XxJJW6bbdIBIdgLLQ4tNgRGP1uRQb
9ddYCsRHgGwiqaDfAOUFDDxRsCZC23JoV0AaUX1aNCKNdQNxXP2HmW8pEDsBLgUnemx8mczhxxdB
o6wd85GOLmWmwwrDWu2v1UV+TJHroqkHrasvpkdZ/5set2ZPbtEKU+b/l5T8B+JAtipIblMgS05h
PKzLH0ofXPUI702mldfPFigJl+74cdhpyi0QVPC/0Ro454tHNVmILNIblNVMLx/ijaJ8x2P+Di19
TS8bMgL7F5nnXF/goRNLclpRUCB9EZ2w7pzKDQ/Re61j4iQT54LKaV38src7tZOsJR7Sbo5ovDFs
g861Pzw07ICbZE2HjKFzMMc/W6juoJz7ewYcDTuEM3qDpf4ptvqdnsIDebFwXmCoKTcAn+gK378V
ZUZJSxm2sxXuiaS6ZrQw6QyMdrOsHhTy8nGqf0dbezTu9LW+OzsF2wQ/3Ba1Uceg/Z//hXghXRf7
/MrqSzOL5THFsBRjCUAEYoF5YaWO758vtNSX8dgffWb6zaI/soYXK/mAYsimvHC5e3bLLvuHWpEL
1br9mXrIyR168QHdhY0crqQXhiTuhsCdn55M2qa2Cg9vPjwZ2tHu3/Dq18duW4Xz+l+cLOiq2bON
yWcq3DZwqK3MR8gZEB1c68WH2YMRrRR7WDfopw4UeJLD7ALPJdx25Gq8qDjvvfqpkLF6NO1kN9sr
qGD+pnyrHqEg0xXcaI86Xzf0t5hv8WIo7FQQE9G3Yx0CuEiPi6EA5r+pBqJ+fNMqlmiPzdW/EH6z
E63be3GHANEzgaS7AlDvUNzZFbdRsqQgoZwgB6iY+Iw6aG8qRiAa1CJH44qwwbjiF0QxDhv+lwM0
coiB2cUvP1rM82tDljMvFJ7Cr09sBL11m1CCXbBAmnOtXzqXdo9WiiaglTnxPxRhGDTpBL0BpFNx
Zksxn/osQbarhxWHBrY4Ud0Y+BVBspuoinDTAHjtPYUu7TzF7DLBjrDWsZNaOW1M0cL/C+CIzs1f
/sg2DZIDoDYNQH9g9DK8Z1YnrDTgKhzFU+g4UbXTTAeaO5mXEBcw6ZaADjIBX5FqDSh8OunPzgy5
KDsLunhrXFtkiUUQn4UT8ikmgneDTX98seax9zQQhs4oh6xmI38lwW+EmnHe3llYcd874paHnj/b
2tHgjJtpsTj352DFUY/GFmtxje2lRBRno6Te6464aD3NTi2A8o5GNO593LAblf9Yrk7ozOfYm8Ar
eLGyGpOtgNuB3lizVWRXv/BPsotyBBMTpTqmZSC0hyluJ134S6xo0+IwB2K9Dr6BYT6ZwSMXoChB
CqU7FACD5XMo4hMB0HCaVboItqYlu+AJr+MxwGiGFGyPUg5FqK0wkj8GnMdUKzLc+LvlSRYOimYL
x8QlbclJB5gRBGDOA090oYBbJudrE94aHko6Q+8jb3N0/cTkA4LrRoqQbGjfnxC/sLqPbFSQFm7C
A0EZK2n/KrBdQsAvrh/+y2zfUUJfwO7rjbArt9m+26KRPbOMBc+e72twkpybu/C99X8xvzVQNapF
+OLhULbwknpL0pccnpaRq7OgHuObui8fKmGEoHibBXa0pIPLNP1FCzl+8e6oB/JjXUogdmeWyv9H
FrQeoC9Ene8LalNhP9LgRfy0om8PERGFC1EEoAJ51Ajes/FiE2e5SNjD2rtPORrra/ak7FXO4FFc
yO2tNg3FUf/C9dm+eMpFgKIv8GF0vFEZ8gTwXPFQ85UI0cUDK5+kPIUcQRTjmDUcQ4Q/XbNkW+X7
gvhgzRZ4S648iTHduUd1YN0L4EG3C5bm1Yd/zXBmPqgoHvH3uDN5VTH6NrGLbVrZHTISGYAPAWqy
DH8VGvY7XwqymxKwSPohjOcBOd2yei812P1Ifp/dw9hHF529Y9nUNpOydqehpxu4aJauAE+Bq7MA
ERKxhPNDQltFAqYuY3UvxpY7qk7NIRKBQr14R4SiflCgAF5jwtD/CuwsU6zOOO9u5Q3avvQz0vB5
GE+WCXXL0tEdtYu4I4InOujDsgtt9GwdvUa6DRJBRs8WyDDnVHQkBczwLYpdVkzUWv0PxWQ0j3bI
KRxW9wX8362wyxgEiVOpH1yDa3YXD9JpOOBdGXfKMyEy4ac/4pTnwySkXdDqKJwZdSf34KCdTtH2
7S9N7C0oexn3S5ugA5d4nIEYPgBpgAjwyWAc8/WcN9ba2+GFxURRZ7RrES7NjV/qnbheNP/tyxJH
N7q5jLVIxTyPL9q4xAHIDPGY61WFJdPJ4LOCgYJucGWRDNZvu9p3T/OeHKNjnLvJWv3XwYtnS0Cf
xTtWk/lHHGVC13HOFIUqV2VhV2HrTF4CdSIW7OpgNq9Uh904T15De5zBLo2d5Nre+7t0Vzaal57Y
5xthGxKnE+zoFgyL/E+PXASRIAo4bjQCbq25YeyYKarObB9fiA2wAxQrnC6UTe4E/1IHBhAk5uVr
6mWC5bS79dSinDrLKPJatB9WPbzyfGnQS6P95X6wffDNSNSBq0oZtdFP5i89XTcnKi9fkSozAq/l
7MNQNfgmRa/hvFXOX0QGk0wq7KNvedhziuRUxHOUeSXdxLcXexWbJgdHdDL/lIu8G78kV/nt99OP
ghkEvQNdLjpRva06/jE4CT/RKT6I1HyJFa2jY85U2la/KvBFnA/JZfhiwaaCgA+5ZJ51JKNxXdmk
RPEUSnuGOvN2+ZrW+Wwqw5U7JUW0poHZWkFiNa9aOSfb8Jz+i0g11LfSRuHsqnhE0QZ0sb4DZR0j
+AWKzczWw4qKU8hYlt/qmkg9+vUVIXTBcuom0kjdTVcdACfdI7ayykUEb3Ey4rMk9ofdzn9OG8FI
+1h3ehtjFD2hF7rjVXNndKj7K0z18sH3pocznlcsrTBlfsWP9f9jcsyLK9DrWebCdIgeBLcEWkZb
j9PyDsAZ1nT0zhh3n+D5Cf4s6M7QGUJcSepIz87J7EV2yUYBSU2HC7lx9Mdjw/PTP+q/BtkbQrAB
vQbNBH0NmD6/0Q7yj8wlmUMCuBAeEecghoMjcZFYy1VYWLS65lNZNy771anZIGjY+czXpg/A0cII
N8qu2BjL2E5pMwLn/WENqGhmcQcQIRY3Rp2+A7SRnrBxaJLjW9u2vSezGjZ7czdyZGnd+kjDyxGs
oXWzzFUP4kH3CCqCcRx4oyM5H1s/V3/mc6YTDot4cq+ECx9VMvKzc23uQ8gdqHr3qLUrCw2hW/6k
hFgsht/uwCYu/3IYuhgXlgLOJAe4RGjxnrAEssnTMKb4gxnZWsgJs5oIO/8or0FVcEWXeDBWmISP
+bbf4BNqN9F1xmzuqSRbFt2WScGd9ZeOHM6mu2b1R+2pfub9WjuKP/0A0XhZ/XU/5pNo+L3hqUvj
op1mJ8IwwYI4wZOyJ+KIE2yyC3kozXAXfjhzR3xwLiZUB3oHyqYHhPGPhZRRHjkT1/QIzYo0GNfc
GVPdvuDhiBx8rowWWPUKa9JgohdZthw6OEbxynZ/FLMpyUJg6llEjtFO2JPztuN2IYb0oKtm+2DN
9JotOVr36oo7nm8hyfSR3d6ja+gvDW2hckZ9mck2cRqO89DkKXLoHNC3Rt8wJ8GV0g8XIZFoBNv+
BX+kCYpPVBLKBYoU9TdcwI9N2R069Ur4rV/CMgGshMEOq5BPqqMkzLUv+HrpXTqkyFWLuXaRtx3F
s3LWzm+PUe6NR3VHW9uTluWaI9U83Zo7hTkZ7RD5iv1mQcVu4WgqGP3nV/VQlY7If5EQBg/MLmQJ
E8PEohhW2YqzDgILXsrfCl3jdEoifP4NZ4cO350R/JvuxBXRxA4w061wK09k96U4OdP+yYlZd7Fu
OPT8WRaUR3Gh4HKbfbkNnhzqZQy48dIRqgWbPu9vR8wt1WUE+gghK0aKNdQ37ak9zScOz5a2K7oT
UhFO7xNYWTvfqy+Rwvw6y23SvroXGmhlUzMWsdSV6Gl/NWU3FFzMYlT2z9m2QrnCOZROPsI1NkF2
wByv+jQyWVKLsBeZu9Sh5qL0Z3XkgLjuL3RaighjAqbZbdwueoQniVv4tLMW9PyGP5Z0PhvdFQ5Z
NL8CTEz8jZ2Jpv8P7hZGSYU7WKM3W9XkTnHJ0n+Q8JJtsynuCIPkes/TqJ2I6ONlr+PdjDw+rkK/
huTkM2M0bdYURBfDh7mI3SGhWOM+b0jq2oAsIdyzmSNMx1cOmNLqBMeHIgeX9CR8cw/HHR+3WYuc
8bwBqOFxKj6/knCp0gH0crf6BkHQ7D778qwlO/mO652r5yH2vCEn3DV/3UPi0z3Ffcx9nRROi+Fg
YA0iUHpY9nQtOfEw5YU8eR3+KwhUOhp02gR+TFDJC+CW9ocgbzJDiXuqT7CLaapleF9sXIAxlxWj
+d9SL3+wUtU37VHRTVjD67OFO/TUTYD3cZ5coc5Bb25Iu8XDQIDenfo64xDKu6yd2P8K6tZ+RSON
bQcO3Yk3js7if2Lkgb6x/MVkhRYfNqt8l5yw5I0eSpifHCIj+cTUSawFw1d8J/fb4wBxLn/gRwm9
NWB9RQ/MAX5NOhZdFTYjTv07DSwdOxPdXNYPFn5glSxCk54F9tdFpz17MAjMVRcY5NgqQpu7/YLt
2s54QqycsgPzL1dw0D2DgAx/EyUv7cRKldCTSI5sK7sQ1hi2IYoWYUfAu7/sNyPrHIqz8TLlnORO
vWOOh9RYOzN3l/YMeqeGLPpvYEJgaOi+MmoS9vUt30UrjSTx937k/GJCh6XFkXuUwohLOLyJe7/l
GCPX7U5R9w1lv+Rr63aj0VG7jivzpWzGzXgP1Hl1Z6HgT5snTosvGuln0SLbgfPyclwJM9oBDgJz
RkpURUENk+0zhm9Li30V8HKDMulTrkENOOFQrgOFVPGlT0mHqTTEjdA3/n72yTC7VDvcHtusL72O
+bk2sweJnhKj2w8R8kHvDOqhDJEcmSiDDnK0a/wIvwIHdjZvLmZYYou8ppz8mm6aLOQo5fqucoRU
BysH9qCwjcy0m+a7oIQdj0wSLInZTEpARZU67bqN601PsaxPQ5A4t2EMWmnF6wnxhzOblEEDYSwc
/YoCTaaeGXpfc+oVYMyUibQxP72l+Zt2KNCW9l5XqBu/mq1x+H6OBVdcTjiX+SpHVBV3C5z6d1PT
3kB/3VsBaC0WphaFGw/Zm9Sv+stQSGGxq6xfahyjSPnufzrD3yD82ShQHQzT9hvyNnJoQV9hZHeR
v6NjoWlYhV6fQDpVsnRQupHUHWoVvITp2xne3x267tYZsNY2t5LL4adcWJhUFRL2jx3Iv2MPXA0R
4ZsqteEcg3UDKC3kGNhsTjNWTvNG4AKnQRxzaDnolIkkryH3rIC0kIGCp4eaqmUwqwMJ5FBMLeT3
4QZ9aD1i6scyPMjnj4LqUewcTNHaYDoRouHxlAeJrYY7FhiRNJ0a6H6gDrus3inMc8CpNDLRcHRj
AUaKaAqLz0qWsEN3m8DNYbHlE2sR6wg+jDftA2Az7GpiW6xEQpFp1onKT8uem+ObzIKvBJNgExFa
xz2CiypnV0PLnLCwfBPAESJsOm2zSreTYLDbpLZ1t/ZN22BhBMKIZixxuLD/PV+aYsv1V1So8/ln
dquA6PYnedpXg2thdnMaR0lNIS144oSQrSxDvMUVnQV2Zvy5E5eHy91iw7uX2muW3fSsdyrjLAyu
eFZUTqr5j5z6zifywk/j1OLM+dDwCFt7ADKR1JZGJQUyPTd/5RilNUjOOqmdOvMd7mGf3VIWb86U
XPSSk3aNabo+WUi9qHeplzu+X88wx5zjSedP5wvxrEJYCumPVdGX3oFyg/2pKKmjZYkT7lVhZcKZ
CtXvWaxiGpXxXI43WOLlZy9CDchZTbqM5nQQ7KX4MkghvMOZI8GjCGkwB7PMyV6RhNNSp2eKTVON
nGriQbcgp3MHjhwgrcpJutJh8PCZbXt6aMkkBvY/29kbMesXcrFzmCqnt17YwK6HvNrGn3/TQ6k1
/+pg6saoKIpHZZ8Mj2BLG7wx0BDq6qoA+Vq8gGktBaoIfQYr7dLK3w3RN59+HYgBonQmPugTFK2z
C2oSOfwRZvabhlhSYlkQV0LKAUGtoeLgFq8PYWjXpDiYb8Sn8/qr63hWaXeeMnUblbhC886SREvG
SkdnHtuIr9/KGT0KiiszxDkQfZwm5kOytfm5I/aE02S0pnziOL/UnFEnNhu1h48eJ2TFGRusv4Sq
IsvRQitCcjTwRMM1+YIB4qam79b2m7Zcwdy+3rQVbfncHk1emiJZz+LjyGKT+Jl1+FBmZ5SHRnad
HuKhJM7+JMng5tAy1JmtTcchW05Q4yHSNmfnhiZO/P4DzYMw1IAOhUsmQcWH+EMjc7XSlyKSitL4
F6cVmSfiMppdJ4SRSTqPKv9m3XMqSsg+U9tz12IsDVpbOrbQXVSQ0hiitGOKhaiDc5NuGqXmn5oz
1UvUNeePTBdD0G0oyQBqGME1p0rcAl92otAKUtEqwxVI8Rt9uTy8CqUzm5l3ZtEm5g0jVRyxbZ1W
qhyZbexfj56xFGeYd9B7wZwyNNk1SUKKKE3oGcVwhbiBA1hEkZVC4jUYoXmhlr7qnkRqZTXtoD3h
A5WVP6oN0LkUF01UvR2N/vJso5gMelJGOWCB+hOwoGVM3k4UXtsF33BOfkUpuZ9ARwCOtD42VnOi
3JqLCEKCr+1p2HMLNX4tp542I2kyas1Os8x3YFcWnJfkTBulgC4yk2beOKB5p4mVvTLW5jdrc0Qj
bYmc/k5HifeDdyF7AbvOlxIY4Le0EatkF12rLHQVgVEbM9JdEGBmDy0aJTkd0SH4NWR6gQ4HKJUm
t/6hh88o6vefEYPNGCoHahGe/48tdD+T7NfEdDGFU4LU/LCSBDgDi7tMV1A6yQ3upj63zXQ3gnS9
U/YPDXPy+POxyyghYJBpS+UOn1VrRDbNwI90dug2qjnohIH8KsOu+eNi+MRyvPaB8xSfK+gcY0YK
GUZx0+do/Jb44FOpCFVsLevvdd+1LhC1lfo748EfN9jq+DGrkSDC3HelEyt3saEqq/i6MmLj49TY
xnuHN5i/MIhzAGpWXW1QXi3embnxaY/Gfr/gtW3ULUnBUYnRjkSbEiNBb4Bhb8nScxsZ7dHMmd4d
BUMaL4HEwbnCqRoThTi9xbPnweljGrhswERNlQjkF/J5gECkPUf4Pe/a64JTSv70c5iVhw8prR48
EstI9yLSGWAyexq2YTraBqTbVxoSpFqAu6YUqlbVqmcEoy1iWV2Z3ZtsL/oTTGhtknojD2RGcQ4o
1IlwraJti0AgiTjsBV5eMZt4Lw+jE5Pyt5AvAUbNNsdzCccZ/vzA6bXFMVk/BPKAEo9SYyM8m5b+
PTspe0N8zwzC8ziHpvI+WtE4UHUkUowY3rmP5iKUIoDUrZ2xiddhZyfox4vikVfQtgW2h4H58rwp
hwOXFX0AmDK9ckR6NUk6npPkRuLHtlZnZyDGZ999q6bTMimIWzaohDwTbjLfH9Mnp2NxJEMJEasv
fr/NP2NxEzCDkX9GvaVk15XZDPQySAxf5iuZY0nDKprO5puNGDcWMSJRlW7q9ezC/yZN7GiHYQK6
A9SQT/eAcEWBmRG2wMnWGmPyQm5n4m4tsx2iPXhZeH6cIbob3bOtaSWLX4UZbEL2a4XUH5wPYVt5
zUQtxoaMpYx2orLPPtsAPMSnpdz2SSaeXp/aK2smo69a0g5GQ5XAs9bSJeBRE594xWh5BvnGhMKC
nteUSSmcmUwprVYEhqFtAgXgNhM1AiWlnKkKLV1VJh8auesuQFhXM6SLRuJDVOQZ1faWI+YCfvjO
EC/ovtPQROyDBcuU+G1A0S8H12h0N2cdQ/YJwAwLVU60nbBRZt9RtaH1PfjyMkje9kSvE+jTF0AS
McNNLYqhzbefElDo7BtJIn+RvhYiaNLF9YxhX9wWVhefSz9wWjit+XtpSEj51lpVgvVeCL5bibdk
ZHH2W4f0h1bzERj8kyd76ayxSTrEu5hGzMn/BrQmn4W81ZWtRESHqm1MTJy6i/i44bupzRVB1KRs
Ygp4HOG0DdjQDf4FD3HwQX47uH5JIUDsCh/VDIxt8peyBEdvGASd01JehfTFVaNe0d9vJJR9/VLq
oRz+k7Wj/2H54M8qKGiovOSRHHsek7QwKO45xAo2EvydykEtbDDRjvQbsIzxULxpxiMYKxlOQl5E
e0YXPmaxCJR+X+vEyGgPUAK4clhIbslfvRZG2NGTzz505U+wZkWfstc+0EIC0CnvP7986Sb5xJ9v
BUXeu7jMSgbHzIW/hoSEyOJCD5oWDlIzmc44LoUqAYRPkMobGelWbnazGE+7IcxVmi8ahTIa+CDL
PDzr44yxvPJe866EJGsjPUCbPMgcwU3mptmP8v4WcrqjshvPeqtJQ1sm3vCj2sU7cwbIkWIeraYc
u9LOxUvO8I5bkHCZ8ArVlAt6uSnTTYzvw/SBJ3K6zCHholoOcV6+3hFXgTkd9lEINSZC2G0vnQPh
EerIxoiFfTsFGmyJ3WPkARbhwnDfmC3fzLxbIliXhbcbwTeEByCdpUpbKoyocZ38+DBJkbAQvLWK
Z5zdlcRNRcXV9oGhr/RjqberpFGmHOzPX1Fh7qSXRIxcw16jWgl5vA2wdIH/SyNKE1Fbpbm6gtKH
dLjpewcpx8ysVvkO5APjJd9aRhqLdFWvwm2jzA7qbrZUm79yOCUaNVi0K4TBu9Gmji7qzvRM3l75
pO6K8OMmBsIcFc/nG6G5yKn9K561h2PJublQDw0JjZggW6I3CdT0k3zVEMMVZQdY2aswGRE9Fusa
5FRIQxOdTlKTeNKIt2Ew7qzAj6CNvyQaX82U8pYhMsmMRxsmD8Xuq2htGEjcchyjOvwzCROOii4r
XEUDie/IuzOlwC5AUAJJuww95Jser6Nhr/5HdGFw0qCDhi2PzSck7DNeCQNzbwaLGcmJirClUmwA
bOG+FHte2xevY/QXeuNvgBCz0TlNMXKIPAJIx5SGxTjFCKLx1eRF0ny3uWlvKjhDBvqIomzcJozW
iSCtjTB09ORckY+o8JlTiW4FKliyIWSom586WoFbjrJtO5bbSiy3hcTf5Xj7iWZeUYPXDlAJqKGH
PTFs1jNmI6IwpZDUrhDSpggScpo7R2ZYGWMIUXUbZVDKk0RPsjdGKx4NSwKSxZkM99upfP8D4mfQ
XWwkOMoES6K2a+9p8+0nBE1wVk8VTyChLbgJ+ZbcPLAGMfuzAvxDNwKnF/UNzAtJUEliwQaBoqHL
bipbWSd3NsEaUk1HU+R2MDHudyYq1ArFBhsrgbPjYhJN50s0vmxaRX55MyFBCh9hiEAWQRWpvTpe
tjciWFZF1u8A7m4A/yklN4LAxIKgx5kxOr5xrnrDqwJOZDliM9Sk4qH3sZkLKMyC+KjDojUG1nZe
42APaS4JL8xUIG6efKG4CP9j6byWHEW2NfxERGATuC1JGHmVyt8Q0w7vTQJPfz52nIveO2aip7uq
BJlr/XaEpCs+MQ2XhvTAsvkME/ARDBkkmIGJfsX2d/xrMusz4RcSeSIWb6TleZXuLW4XQ+X6aL2I
7XiwfrmIVBNtOIiLpa/Q34yFiFdKbHr5h2aa70Qdf8qM/6K/SkA/5s2JJPvR4+JXUyLi3TsBFsAC
OwyNk6TEnQicuDxgFT61U3NEiU1CCE3QM/EheLMWP3/B9q22/AmgAfDS6OCxNhFAoP+4wJU9o9OM
z8Etbz1G4W0oJJEbFoDmy9wu/FX91xI1NuDQhdklJnhht2L4P2wwsnPbwm3sJ64NFtr9CIJQ8P2Z
074kwnta7iZwgPEzfC9ueuA597SemgRQ2NYIJH1wqaBUiboRIzdPaNItwYSLmrK7zZiyeTTOjKtb
ljebm9/ilbYTdW/xPaxtYJN3K2Ntv1bqUV8V+puoPCGCtML2RaF75kBOUVVEPwTr0StPVY4Is9TV
cM7SIwRKXPe8NeSHQ/Cby09Wz0HeSm5H0BT0/U8OTFRhKdDYzoA6TDFTb0bqyRUe/1gkOvmM0Jbj
m0J3bHpXs8cof5PETJWLfQFQasrXykESxpQSf7b1Z4L6oBGAL9cpJ2xtDB2EOjZR9OPDYjM2gMe2
4A3GALuZL1XPTqx76SbUKf8yzkrlXBIhTYWrcYs17aYJ/e4AHk2DfRys4likdwkw9CrZmVdWeSJZ
RkiQARtPnPs5r5senfv+Hyf2kVdlwVwplyAZjWNSYi8qFzJfCUU8kTkBTZCgJ48IPnBVcUjwEGyp
NA3AD84KwmF4WjJe6ZSKbAQD7iyQLWUv+7T6w2+dASEnOgrcDpIYD1+IcQM+CfKMOy7flnjWbBYt
nb19dUevKADD0M8ziyDRFwQPC+6nL4kgffhPmT6z7musP5L4lYz+g/EsSidginIJAMHT0EA6YwRp
AwpQxYWqvrCx9VC7kxHtLcltGWF3afYkTROPb8oGYRffU2SHCWd5uhwoFAFuROvPr9ZZz9BfGlOO
QVqrcO8LexLG+8jlnpbYpeqr3r86PwYVffGAPp0nn/TbHVNJjedhsvZDRMMx9lEiGv2qUA9LzEww
7CgZATUkV9x33N0kj5glu/krFQ/N+efaJnAL6xmV6saBmH/INgvdb0G+5LILnPXBHDAkKgIweK0Y
NX62x3JGKm7HIo5vtfrYCmQN8a5tZlSaTR2GQZ3vR4PvAQcmrZxgrIpcgG5mU//FDcUYW7UhLYl4
Lvhh557Kz37rUjKJRyIZllSNoUz9iCSDiQApJjgqG1Y3IBOr6Rg21hvvlF4URC6ip2UrHMgqUTrl
ZkTLXQz4szXMuA8lmXAc7PPYuFQCg9UGpBPhTwaTOyuPtZoea2ncwa48ImZf5UT6hpHdq+RUd+ux
qXTa/8iMGvT9lGTXrai5uiGyLjO/AF4XsfDpLyOtYXwBujq13V+v+ypPdjQG/O9810gWqurk3HxZ
VKd+8JPteMM0CjXq9MD4Jhmhqqo6Yfb2kvMWQk2g4IOA76I75h+X0pqCgmoKzcrpgB9D1PvTO7n9
ezjqt6RvnkW8PJEHJkN2T2Vy14hDfemU/yiF0OjRmwxxwlAENO3VxAKRI/5ug1Qxl6W5GXjYvuy9
pp9dSiKoRCWMLA3jtgwd/6uR2BgF0w99lzY93RUcm54Vn5Hf2eJZW3gsiXG0l+qe6umh3ibxOr0k
HUrD1DhjGnDV1ZdaHgjwLmoNIw0KzdTo2qL+28YFV/DkH/RW47sXp9y2TzH2Xs1GVxc1no0U1zRt
aJX1NFELianunaXyXJGGh9iqt0ORzCEjVujab6WD2sTa2j8J8rD53IjLlG59TC8x0bbmHdZkRljO
kmLx2segNOQXHu6vNM9A4vouL2VPeYW9064Fpz4XIUMLgb+U67S17xC4VbJ4pdqHafxWb/G5mRYf
DSsshP5kthnxuuzV20bAcvVTByaG6mA+3ZxvZVuwkNcjMS/7/a73KOIoTDpl9NM4IfhzEeP5halA
O7Svid08rLS8i1CELD+a9E0BA21cbVrtsl9aLF9+xyQakR8P67GRalJ1CBckrZxsjbN2xR8BaH2O
gYYz8OxcO890kjfwWzYZNETK6ao4yuqWOss9etLohLoh7/allt8ABuG6imFzZDt+WmGWaY4qdUpG
c6BM3I7ce4OnKJXBHJipws/ss0KghYxttptrvViXRUV1TQOIpZ6l8jK2PGF8tvWF9YTkRS+a8muc
9OyPyQMWMDH70CWGRQqFs0UNprXceHWb4q1x+VLgOEiV4vuHMU4/5mn0MsaIdkVJQ7JrtHEoPqiy
H1868iMyw2GRQjTAuIgU3N2ryYdt0dzW302bfXHZDD2oTjAQ1e82ya5Ip0zFRxHG54MkiFxpQ6PE
Zrjo1nSb6cmBhXvZ8nK3KCqXH/FLA3vCs77vCGDQ0b9Qdk4sAqK0Z905Z81ndk5Jz20PLrEm2l/k
mFNX8iZDuW11CAb60OaYIvkhkLHPLoqK2h2GHmoHWMydDXIpkHbdJz0w3ypgBsJ0nUh/uSMBS7wI
NaTLynsHDmhrsFuVomYRANnICuTaOqxJdB709TpF9b1JrMdAqVi+XA++/TP+jokCHLEZUKboOTBx
jq8ZDAcUIA0IMqa68QhV9JavVKtCpUAKqvpDQ0lhFuSEAiE5NUmeEyLGZPBiMG6p1nSgeADZomrk
VxEVN5R02ETSbIPN12vbRbQkDzdhKvRcSIyM641bkprX7mZgKbJ09NXQRDMNWDSgvS1m8oSn7oru
NhnU21FdXC1FIEaVzZd+ZDqPJAXtbwkcPYDFo9lKI7WLMxZ8VAbBfNwgOz70wdB8xYz2wthDCwg6
p6oVvi2yycqxX3nxleHuaNOZuMaTCiHlgM72TuWb3xvL6jIEyuifnXhN/hibZa9X01WZ5SV6k1dj
bihFTEkDRO/Bn1mhtSPyYECNUBbIabrArfXAVqMgX+uQumPtl1otPrm7i/HqmunVHG8NodKmxUXY
pm9ox8Dl3FJ7kmD+rJzxFe5o15ufEuVCLd+SzPZJimFUbdcvRyh3p8jvNhBwWbCnrvF1TH7T+J7x
YOeT6leITYrx4JaBKBGTiv5kqumxxSnWvW5ejUgnBeBsR2cV9mFGUbEMFzMqdsttdUbq05F54nt0
1MafSO4jEKc1WX5NCPob2At9dxJdxBK5RNPxuGXb8Jk5noG4FMNrtcRHRKK2c6jyY1c7R1HdXKqQ
K/FQSf1QDZoQGgjzNxfjtP2Scdjq4BMDkymlkFX/D/lwHtVHx8C90N2WubvOU3PJfiVYZZcUog5q
t33iyOzt7jir/zUDznIFayG5wMQiItgUTFYpjNH8OtQYRJYeI6GvJrrnK8Bj6JwV0KOoaz1JpcO0
3IA9mdT6Br/xr5wgr9WFY95tiOzuVR36YFFI7WoJBqHsQpBxrT2imrAY+00UCzbRi4sWVmrsDOXV
pHLC+TdsgJXAd0pPdYVsFQhLHf0VUsKoPqoqC5OZZXC5mslpIB8KHkQT3xNlYQykpaC1J+i61xbI
lIKg5U5OY6jZV0peWNeBuNhhqls/qAy9M4EuN46KGXDTsB4LBYPW9nx7AtjH5agrgZnornX+KZNv
pvO56qPjkpdnPcbZfBwajCft4qlxf4VA2FWSyhJj9DiBPRXpwOwkfvlTiPKkL6UXpX9Eo53EbJ7i
H8Q4rTnyrCve4L5lTgM1XZxSndBdfT063LaObYXYtEdqqKaJAWc4WE6KFEAehMr2z9c/CKTAioZh
E5x840o9OsnY6DUOsFtpzBiv9+qf7fqaKSrk1Mu0/zYeJZoCTbig8OVzCCaCKdLhrW04exDXmr60
6+M8LKE1EvlTEBz35sCOOVuytDfig3Ptb8vxJpKRK6TfvXzTB6wlCCxGICUnzl4c7LJoLeq8Po3O
Rx/9nbHhlGlH4Dkh+q3+ZvIS5ZUaSpr3NpCLPxd6Wsb1RVUqZgwESpVyrlf93MfNOUOCzN5MIB+W
eePSpXCvNtB/lZ24WVYr4s9W96I85/JYbFHo+3I36PqtKR3OTngD54Oy+3Nj3ExuM7B8IhAaX5Ji
ZsKARvpnMVxrpborK43tryn+Nx3Rw135b9XsFxMANx8PKghjQNy8qp40On4cuEu7pu006b2RijRU
QIMRmmRpEh2k8ZepgpaQ5OW1BDqGAWafVHN1L3uSNx1PRpHfZLiRuth3HIjL6sh5+CpwspRs4G/x
pk17yaoo4PMm0H2n28lTfIuU/tTBxKmNeP7E+dtsVTTzFLrLL6OZiUAfApD5lxXbY2Ew+iTdDeV6
2t/qaAhzvjgQP+0TCH4numNsIcSC5hVtEMXoX8E7tiednPkOvqFjILLFG1YLXk/VBHrNLmt2IShS
UhbH2POScwWjslDvOdLpNSM1qj/Jb4U3lhxcUhE0ynxduDaKu9G3rWpzRSJma2Q27FTYrc6yd7TV
MOQSZ6Y9N2lTqBh+6f7pSxSBRKenzWXO4BolElWcsP05XclusVG4/IzGn55iro3AFpLkQ4fvwWI2
Q+O+sXTsniY4uwF7LaaTbT9nqNz211zTaV//tqCSVqp9NSCGlg+6J14EPFEiVhCAOIwnrR2ShNZa
gWxDOGY+dDS1oUzPuf2u5cldKdsbxJIkJy0x+mNRjm+CeVT3ltX0zNH1Kj3iPKMMe/4EoLuJaL1l
HMIpScukaSIDjH6MkqSmdMf/rQDxSXGvFVJr03cV07bC+vwp9DxUViPsDT4Q+mcozokRvY7KsVVb
apKWk9uQeMMYjd3PXL22lWEz2UQNbEEpv6CuDxpBFl6Uk8brFR1jDTDCsuCo2RemE8gOoCd+V9vy
aPbbwZOSqkjGi4P21yQOdl9Tlhxn8TFaW/JdrWefK34rCIhZrOfsyOf/puy5fFUOUlSPJTtEyKZM
hcOkPk2TvJSQlY3zJhBzfhb9yVheddTR9f86WB3YUQ3WU5EEVPEkm3YZoIWcQMNGAp7675H6L1Uf
zxyoxPLEnqZCpnPyUNcXjMqPbb9Rm0Z/VhxQXgaeYHvNioRarofKpoaDud3+yD45zFzw6MX9i6tF
oShSvFWfpZ3sR/IRENNa9HxEiKWq06ZBiPhTBnm2DJ/3IMFENu1s89gF8CKol/7WS0b7eH7QKbqE
WZXqB2qOfd0T/wFWh5gywo6yydDDfBbHuXNOyYdJLOlwWAEjMBbEPcYbjnsNgN9y72QsdXUb5NZ4
Js9N22f6dNwozgJ80vQGqBv7PaYvd+InHqqR6a+U/mT1h8JbF4GgD0t5LDAWAVgR6Tzth2SH4AnG
DQnby2ecWGfAjpH8fE0591+VgoANcc1KnJRQd7Bvu+1fSQqW9Y0b/Bg6Lw4HoL80tfycWF/FOtE+
A9RBQuO72gUMEi+arwMmCkSUKNZMLPjU2PLWpT0wWvclwVk7ojL5jc4m/RkYpLQDMzVpYoWnObRh
I483SUCjGBD6jqE+oYbUWtUwPxuEQvC7MqYfTWMHfLdBJRF+cj7Z7WngJFmin6wbKd+8lcUuSi2u
Qcz/WyawSiaS0z2auL0PQewiKsrS+0Q0j+NsGhWEowX6tY5cg61kSvvj/27F7LskrSllRjVWFXQ4
rfnx0U9NryUwipt8Ai8Hv22IVCpjZ2k9NSV72lr7SkxA3h2YayfT8ZR89fLdgoRoa40suHmRzxxs
pmZO8tXi8gDMnHHK27vfcwf5vVUgXqjx2ybVeg8hTvA7Rji6ZgU/PZvvj02gb/a/HeLNweHjjJGU
bkCFcOzSis5WO56gp/qIoCnAEuAAS9wswuE6jVge7tilFGHKrtlL7YjqclDOtmgu0CEXSSmZYUu/
1q1L5hjoBxaQdGSC+IMPluyfpZDvWpK+GXP7Kv6UlOqaWPnkGNbwXVYzIyBmZO0qNCAHEX9YA9wA
NtWG7LIKBBdzNct+o2+blldOb4jq1iq6FVxDAw+JiH63wC1btx0J6MWNAH2fBRvw1lfW/7r+jiMo
+SwguUtrZ2vosRGVqRvjlP2yeKmj8dFuJB+CuiGJkVi968Yhaz6jygio+cQpygu69v+it2jFoV6h
nOf5LoZXN5+f6UG1x1NRi5Mt4rMWU6syUhYoMKb0T+AUg1pi2n7gsuEJC36puCaq3D1OxnosYzBb
EJIwHW6OVHd1gZud3lFdIYF1JhYv5Z/BUii35K+QJ7eMaYeQLyi0qEptVcS7KH9apiRNLf08jrzI
IFIP7YlArCLJK+34Q/VnZv64Cj42VHROxgSt6qgKcF0IcmRNDwFwS2o1+rkRSzj9Atryy67J4QhT
42opX3YH0YmmgMt1uY+V6kUUwOJiGb8p59g3LbnxbXHI+O9KWqR5l+XPstVE2ThJyIHZrIPF35Il
J3KPOighW0FPqqN1KAAKLXRls0bT5OBrOgGWPOhIfw6ulR4i7tAF5kkc3Ip3hyg2IEqocywzLr8c
KQ4mTEaio75u8kvr1Gf4SeYMs0Vcw+6JUZYlhqnxmqeomKMtzE7fcZo6avYZu9a7yRBXuM7eBGhy
vp27q2CEdD96V8MvwrcD/sbP06kHr0GAwog2bqo7suPQWV0wZ8cWZXC5r9ofBkxDr54yneoi6SfM
IDpZCZMbCDc5uu8rxL0BTzKjYM+0/yljk882tYl77Q/ll2OdR9jeGLgbbXtP61n6gvAUmSyCrWr0
VLhcXmoNxr1lh1G364Pzt1ZPjGFWKnZCAWIi5rxl9gExFnAXPcPKVH0srE+gufc695IIgTTXVf6X
W3fncEa2v5ya7rDBOOUk95CCz/4YL195X+5ILymrs0GpTN33Z5J3qVNMNoejiexjBeXmGMGuk6jK
6yKmh3EdUcUMpq8DehkEssv8VxF/0+cTTn16dVX1vETVKaanAgIqaqFDmFyhBzYJHap0XgrrwJI0
W1rQUwxmdee4lOGYsUjS0A2wowZZ8+QBVwGXkpNJ8NmQ75Fd2SNgEs9fjJitQa8+Gq8Uu58kfMKi
9R7qFcJ5j4KzpBkqT6V6OEWX2jJugopgp6aWiu0e7GuPNQN2xV+pxtk3xV8LTSDFoGCKEr4hHUgM
Mcmi5AyPoRV07iqpiBdSeAmZgrZL0Cz/aZX2yAx7ag5AqegBVUR0Q8NpMpAvhROTsFNoGawqnCp2
gShe2ch0v+Ys52hz7WsbUy1QHhQqPx3+ppKL1uPLWWBIOxl5ednjtHdoZN1OITJeeJfJSKFHHb9p
dUKiRDnrhBAd9A3LL1M0bXEWTmLTuds0g6smC7mXIStxdVQuRu4b/XkhDqeMpj3Q4UFij9c3kpG/
aOywJ2NUPk+UOSrlXQNDcNzNN3sycnlt+a3WBb+vyhcnnVtHuHCB+RfLBou8BHtTWv6qLuzT+tgd
0or6S3U52Vl21nXtHKfxhTKoy2L8U7mbiGkt0O80A51Vh5L0XaRh/DEaiooiyoNsXgKEJsEEsYRg
wk7V5wrlRjWBNeHYs+QncaAKaT8V2FcOP7cabjBALCSOuhMTY35xTEjUH1Prg26ELo7fo5HUEjx4
IkWLlJyLmm4/oHeC8hBC/cQAE2lbBhUAvANJw3zz0qYvqn529A/Z8wlhb7Smd6W0312hvHcF5erq
BwHGV1uy4F0a/VE0zDOsIQWpMpVTnDhmTlnenCBPTq7PcBtKJQ+zRvo5knxDIx0CHksfQ+2HyW+l
ON5nfNt2FSYE62fzMmx5lPsqcKEiKPo8xxj+SKXAiBqzMzQtNyWDG5Q0MYhZMI5jALceLJ5GMxSE
KMgVnBN0ngMR1cXuhuwFklA2MkQeBhldFDiYXYABBS1LxxQgdT9DROA+sjVYbbk3oRPN1yKpnguZ
tCZ2+zYsEA/pCH6iBExBN5FZ/0atuFgY+SkqcAlLtmrpAWA7rfLQUqIvMTYjt9TP1KjhT+x3bnTP
Q8qtLZVexh6NP99H0gFuIWEguc4kjKqYg+7fRO6IxudRTpheIJEqaKtGPwy94dU5Akb928oSRkzS
OYB2ppx2ODSpX+3ZgMrFvkXyWabab1Mevyu6/abYEHTrQ4MSLE+WTQT2Xe9Zxx1O9n55X6fkzSn7
V6bee70nCd6PWszYQ30x4/pGJOlDWx4o1F5ouvMNAYjY1t4gXlql8WfiayxiQAx78SRSoJghhtFH
q+4LVuY1avGX9Feeutzm4Ba/JYoh28V/QM5dq+l+ZW80hqntE/WW3xe0B0NxFTENXg60WCzJ84Xn
wQivJOVeEw4BgCROqvpuawrmRu3sP7aO0kklos+FTaBBR9BrrM9Ey7kWUQKGCM1Su6R29Y8a2TvZ
xN+DQyeEfi8K9WlL82lX6nNEUanh5K6nOz3akG/Jg3wMLDy6+7ImwHBrkE5clOvgTzTdszv6Y0I3
DL/mg9lXvk3UUCI/zMx6JwKMxg82pTYwXHqpwMpkxsrCyQkBv6ZATFrDi6BAksuwJKY8HYD96ZNB
psSe92pyohC27zEvRYj8XUHlmql7VZvDNi5hPo0Ee/xeyzqo8Kpp/VWAn9QNsigUoazUe4k6XUT5
Ea0pYkL3P9Ele3sEtIjjgwlo4yBu7rL4lG/DjRJF53m0zwUchbIdjgaheZNL9KiDua4MHC079pY3
Zmg1+/E4RtNxkvNRKNMxG7qjUTYw5QStRH3y6hrrXs0ROXbqSTrKqTAFIRJDGpj8qscUbVUWGA5B
HL3+jC2XGkz7PlTTPTcoIlDpsm+JJlsKLQvtSgAMWtZB6cNMxQHB7VG2pS9S4a1m67mDckgq/CPz
wGm89fwwT5kdKt+k9yc9Dgq1p0Zs2iEhCyfDDPFmHGeywTNrPRgz1ke+JiKL7EM2KiS4xY8+yckj
rh+2+kvrMWYtBS0QwIsRxBhUoCbxvQBibb8yZGsIIM0kiCCeSuipGfsOpvoHfvBiJYlWLA9s7bZR
PmKnfh+hVPR3tDEfiSE/G9W+pRUXK1wsHy/i3oa7hA75zA6prtyiBo4CbboNa007WE3Ze8klRkOs
74zNHqKdzK5RZv44D/Q+zH470jHbU7CXHXWzOSLxaOs/rdkfNT5LTFQvimTFTppTiyOnCFujOVbr
VXCEZBph6bNyzMmh4+wusQVwqEabzKA2vQwG54++BNNvTf1XJJD2aOghNc04O2f0f6S8SOiyaOQ8
tQu2DMohzuRepiUeQs5X+tQnh7Ge0uP0vZbWzbGcu4o0LO7feLgW/v6K/I6WIo32oi5Y0jpEX+rF
EPSRcO8Z7YOcE1dDww+LRWsTqvD7bL5GESM/dJLkBlgt4kItckSeVtW9oxT7YOn90PE6Rm1/wrpJ
Z0TSWaHsQYQ4/NGOKVbjR/VV4HZf4ZeyXuJjX6T94WAVVz6hu98ROLlJcuNMsxpevAyxx0jXGRPD
4JyMasFXf6gH3BMtzrykCTI5BjXSwRJt5tC+FXDUS2wH1lfE6VvmW94FV1+1AlrAacizXVpn3qfG
+Cii4ruM7fPo0CXXGV8dXwFRQH8aia/Q1BFZdpDbVUjIWlGAxrjvk9WAT9NFxXc1Kf+l5XIzW+UK
Ma1nkqs57GtcbmURaCUhX4csk+9TSxaeXh6SRX1dOuueks6DfSkziL9zdL43MudoqrVeyLieedB+
XF14gp49mRLMuOZBJ24zqTwL4QqGxVKzUsQmrssy/A+m1/8fpjd5Y7DICjBWPns3JwAj1e/CVQlj
MuFFxDrum3796JfoXTBdw+6OJRhGtVMJIHcSMuhaQreVyE9nwCrr2HyqMWvMWdlFzNzFcp5L2gOS
iOaGZy6q95L/bOyAc7X+tZweGpn/hmBaL3Hxw9RkNZYIIi+SjTz/jjk22Zsl9A3H5ODgze0I1iu2
QkA6HtHPCV7uTATSwePv5+Wyb5n5dN2i19d5AYJJ4Xh7xzyooU4QTxWddBkdZTv5jvQ1+s+XDPEt
7EhPQgYqdfPPUsEvraiU3H8FtnCjwjwJLvw3W16Tug6SFj+noHsXZ0G2c95sFHRlhhqbHCrAFSQW
+7wNFWwsxIszoAOw1ZETqC1aU0X4Cm4fvs7oT0ZgQMuEDtScjw/6K9iaK6Xe9smJS3RJ/AVEvgcD
4G+i2amxacUCboBKgos+YLE5tF88xOp/8FrKfxZ0Ucpe1vNr80EAzCkmdzn7C3ABE5Tj/FMrj296
huhyAQ3rumRwa1BFC880yGdOtqUQ6RSngxdlnMe0BCQH4sWdtQuAonva0wa5cPfoe6s+lPW7rJBi
rEOQkjMLfJmCp2cEIuOxc/9qZLen+jMt9oYwwyj/M1Bb/a2Z49E8yALP3tYTxImvdDom9zZcdRtb
DlAnFUulOObFtV7R6rWNr3Uj1smF/BQVpQzF5ApwHALoCMFXh/bxr0kmhSNdmnXVc8eIo+en1CnO
tjqfVYM5LhfnmlVb0Nj5kWC7JR1adXfct7jIp/PwmRUPZTTDOJvDvIetU5zAEUx0K+QxB2dFMRve
RG1D89/x3KRFB/SuBYRhtAbO4IrgC6o6+Pkl6vvU0fBx6k46dGreFH5bq96AMF+vf4rs4fZ/xy3V
9q1xUy8B8wiTCh6MYO6kRt894BgltRZ9ycKjOKXUR2r4D/dNCRpCYPGAS4KGXMhDYKMV2Y+KjhSx
axQZLwqLiSEk8f2CmgMMXrhAYKVGNjSJAqxHv0DZNx8T4fTURrGC62glq6Bw0ClbaxDN17GSodRA
RDeGjoBG4RvRXdSPeosKYKlUiVwpPQfZVWWg6+Auc57tuLO0hvJMXnw1PQm6H6jyfVHsfmetbkhp
+7GdmDDbt0mS+cHw2+YOKiyaB7NDOt7Mhr2T9uK4Wo6dbI+qo4RTIK3qPZ7tZ7WpOZtbIYa7+acR
zt6FZ0E1Q76ZC2DWljkNjsrB5KGPTbidvj3BPpl748eBoXaR+W5fN4FEHFz97GH78Zf6kbHDdPTN
RUYQ0TYHRy3YJ6W2t4iqzZ3lvuKTnt5z/OlC+7sCxTfasWXsqxn77J4kaNpIFXq5TTKCZz68OX+4
mLmc/YiASOlOGxPVStvLBk4OfjuyjMWI+OFfFMcISnLuO23Zr/OtdeJAA4UiIegLIjjhC7ZhneMN
V97GTyxzNOz6pfy0cH4gacxoqLYeOW1Qba6EDj/d+K1hYhYzUcG1dRTZe07Z/NxYx7YPJ5Lc2MP2
fPiU6+Jn8kw2IbUBw8VKfehg0rXlllu533O9KsvgG/rio9qq6rMw/1S288ThxNenEb1fInPAymlj
QIvK/yzHOoFqLal2HK015IASQGDgN4v2TDlZUuO1Aa3Q8InhXCpeIVEiwDzcro1wL7wry5wF07Hd
aww+KeIBZiYdkJhqCemczdwNKiBbPP5L5gaZbgdRWPOKaw6qINLBnHtCay6iRGyFFu00uuJ6Hdqs
juRJpD+btzXihZl4xZy9BjT9u1p+TaCESfaQ5rjPoodUox1fs58phOI2tj/PcTDbRaDK71bAMzdT
QC9tofgLX3uKDzf+WTL+Kfsohuq8SG6QCLDfrVguiK1M8B2jGutVb1EnD4yKw/VR5HJTnh0l4GRM
ptEQ1HiLTFQvk64dzEw7VrUZki3HpZa2BQ1l1wZ7nalwYpa3bBNBI+HGagMDRKSfnDyro5CJBmck
AR2mz365t1/gWgapPU73QtesHeNzGL91FSYLwLSHdypMMyjVJmggSysW3LnzgZeG+Xesfq2IaZo8
J6X/p+1+quW3AgtvbSy27YRtRu+aZNA1g4KrT1d84F5OuqPrZOHQ8HTy0BQ7+sZqZG+bOXwiE3Ch
OT3QmNM1AhBb7amW2Nl5FqLqLWpnRMwG7qf+drDgUqKhesXb9AT+9hZoR5UnOy8Q6ZXFkYpad3kh
rByylhA/mrqBMwu8Q21gttjNiDiLcS4idYHLHwI9RvNgf8xRn6JZquGnTQxqhIYYX7W2euuQsRms
PqxPYJgcMQg/y9BMlnPVovXB86dK46ZA7uSJidU2YXGmFysrLi6WmV7/66w5HUOk+S7yc3HaB6vl
a6TRD7bmAB1CXW/89vKP7HUfzWDQD1Ywu12Ize1PJEnRsdFnoFtPxBy2pRUaGrk2gwzbc1RzRq4V
3+g/twIdnWa/sRZqn2Zfjr3fRrg6lNw3k9i3FYuj9DaWDoP/L0FaseiU0JydwBid47bpZ4Pmd2RL
UIO6VqQFmNSTRSV1r7/oHvH0ePCs8hNzOvFxaEUWAJr45CTjscT6lIESG9llptM4L+hBrozz4LgX
h8A3gPqoif0Ovf5Qf0rA2xm9tT59km7uVb39Ks3uAYBwSbO9IY0LSpKau2vN+bXs1XHczxjetsfG
jqkDA0rnzHwt0FOonYoKYvAgfDzkeQpVRAqI/sq7us1YA7dr1zg0jb/lKa08pkOMMabKqg9iHEcV
60KFfZGsZGXONwHEcI3H2E8FoaqKDKcJqQB4r4LCadru89Tw580lSylyQpSRg5QzooIcxNfKG8+F
16uBVGsM+y6vGBjpqlNqIM9AURddj28DH/eugMvukW3bHGw8Es+4sd4QPpoTmn3VSxDWz8W/JiIe
AiJbor9tOeH0gRyol8wqTiPU9VBuArk3yQWgxq8OEvMRz1NnzuGwxseVNdBZjWPrwsQcJLpjFQm/
iBySjFhkyV/KnPqjNv5FQCfYSszltLbWaegsIAL9JCbkGosOpAWVK9JTrhCpxaZHlp8xY5Lrjj0d
xm3yETMY69gXi/q3Ul4TvntNnY6V6OmfYEggy3hsQ2t2w8qajnGcnNz+XODg6dhd4eK4TCcAY6Kj
iyf6+fuqEG04IFpSkH1lxn2uh/tIb2Rk1Dd3llc3soi0Gw45mYNsOKWbE+ar7FzLDdRKCebDTEcu
RNu90d3bvLb/R9N57Matplv0iQgwh2lVMVdWtCeELFvMOfPp7+LB7YHgxnHLlovh/8Lea99E8cqs
TP2mPSAprTKKUDYpBuubXRdLGJdLqPIVCUMYrVWY7uDNFRyZ3l+rkkVffBUEy1vm7JyULH/WIqgB
5eEA6KwuXPUvfRldIf+rEyA9D/ZYYgu00NbroEDeTLnCv4RlOaWqgYRccshuJy3/VhsQv1rHPG3k
dUgA5DrRmUJ7lwH5pYzjy8Z9dG/6iCJ0szgoIGlZpjMs1jkHVx3BVzypWcvVU96SfySaWNUXkYGr
xF2ILEfxxxwhvabcB2O+tTFsaHYsTK3mxMVQgrMM3cVBQFbM8N7sQCzKzUPJm9va3zvcFwU8aBTB
rJRCsbGXHj8yNsGkV9mMDgHuVqPEWMibC2gjQitR7P15NjxkpV4MVph9JhOvXfNNOAj922qw5a6o
wCiQSGrVlvXVVhkHi0vmjEPrJDqpJzMDMCr6byD7qWDb63fGKLQsF85SzWsJhWIXisoNWaBqMe4V
P4cuOiv6pzXp7ojvC2XHxeDebb4AL99KM/s0Lb4Ow7tMcJwtMXZkceMOTDEpm0gcE2amU1MXqEhv
2cSyX2nRqLeUvsNeocI20Gc8j1SowmXrIMKS8RBtXofxbPjJGV8QV/Y+MXBl3gXHg5s4/10auVt2
1PnQo6YGHEKjPBTDROINTjrLHiXwPFnIb+h9F+sqDdFlFd40Qz1QWM3a+8YgckQEStE4iLFvTAz3
n1V0zSGxV2mDxOCtwDbJqs2OszfOdUet4LdJbViI/pBvH7DRFBzrE5E223XTp0P+anbVR6GloQzR
Tcibd87vuZqfTcm0wtCfa1s9tG28YVcV09MGK3hSqShQ6XXmehHq9Nau5X2TPrOG6X6MF8JJE/EV
iQWNsnKqxeeyBivLAxk5HXGZ1t2qvwvpVa6Em0Yeo/I4iATVZ3kQodkEJcSiCKHvtoYpjiOVRcQc
7mLfpe4v2/7kveaTgO8HwMNg3qbcBDcO0hphZDP8MAZ0OL7sKjQoDSJHf+1NTj9p8WaYG4Au1AmC
d/bSf6cseEqK8giWxIIpbXcsRW4po4BhKgVJZP1mdXsuUUtDtJvhE9s9WYiEiua57Bzi3nIs8J+W
FA5Tea7b9dxwu62OCSaveVeCaWLekbFU4qgCZq08We4odKtGcpOxm/fyR8Y+wdSp54ag/yVP+fE+
s6Gc/c6QAuGNJSEUENzQW/rBgto20OmsBoMEMHeSHmydM62AB/PxNnNrMxVmupeVzX0QPtYKOJ5i
+YtqUTKbfnovxw2Q0exHjIsmFVsnR8eh9i0kR8/alM6cMrpevitHmggeNub1Z3LWGtW6VXl2k2yh
ke7z9Mk41h8s/dIJJbL9OOxEvD8JKhv9K29BZZITXD7lYnmRQyzKKptGwiTP4k0zYWssbGAKwInV
7XCoVStoonvfUoSg69Oj7rUmwLJuH/PScvTONB2aL5f87NVuSF1wjGNxxheIbj1Zb5FF7GeceRXM
GZH8aq6MK0LuWTiA47eG1N5swkAu6MfGKy8Kfh3keCMaZbi+am+6GhLqpgCPnuWuhhxfU2dnQCKV
rM+GBmuavxO03SvAInAl1Hj4xYm2jmLZmZEdWy1C70w8lOwV3WOLDXEroHGLgqt0fBg+GwyYzMxD
B9R1LPqz3jztvCmZ/cuMe7Znq7QwIlyO1myGxlyeU2E8J5l4NiEQI+Vbtau5adciEwlg7q9omgGT
Jtmt0IpXsUhe5n56TOQ1GwkaiO6finwvyrMLT85i2Fxj7AsbrCju0Lx2CTIuMjfD+BOVGROW2mPm
5ykJI8kBsjwJ8cxXBCIFNUlip8qqsbpuomFjFzSMnDs0ZzlzNC3NrSrDNWlTELzNSTALgp8Kpq+M
5ILxCecRmwQW4svBSHNfQT0ZY+xM6juaxpvYI3yjQYpEkX6VRqYAoQCra/qycOWSrTgj88BTJvCm
Zpw2Sisbe8lTSPpUVnY58WOsmQDti3zGl8MaMe4u4FPzPRo7qRq434j0c5mdudnz33W7ziebBXsF
nOs4pGSEmzisqxZm5NNoozDDr21Q90rUvRaJkWr8EDaLtTpGlHnGb1nDm2PLfF739J5JDoyGW1qj
wVqPWCocFM3DgqhyA0mXZuPTqpF41JFhi9rwpnWvycy8eurDJIE8Ne8kfWHbfDmN8MVD+toUpjng
geCV6VV0UkZEbqlstyXcc3EAhcKPocTupPkqPoVeZp0tGX4nVUHar8GQI4GLftHZtJlpI3a1V/JU
lOW+jaTYba8Y2K2cKzO0ZA6YZxzRl/YdHin568KMzXas7HKXejJn1aygV5JLasqXZcquCT4MYWt9
xs9WA2DTlbebnH8wtD1lwkWUBncbeqzfDZu9yoVk4Wr15GwsmCYlQXBDoYJ8YorwJ+5MGmZ50m4v
4X4zEj9pZl9guEE+dcsl3+SfzNTvOXTn0VgYB2iPbhQe8mA9mEQ/rLx7aDoeFBaT4vI2iAuA0BGn
VBwIChgkFj6AGUZADFGhopB+37hCKUKIQYlDXe+Z7QcgnI4DIfR1yvNp1l6JHQ/ggs8UCJ/Lgqmk
Y0wB3rbphRPMICemwrCAEPUsINKUmHFaQImTu27+duN+x7BRUTnY6p9EKFBK2dYEtGslI6PRXJ3K
oWeRPbD8pHZwRfRAZJLLt0YVHoNY3csULbTs94LITG8+ibBvGxAndWErVIYqaQcD/hlS5Z1b7y7r
PzjOfe5oaeu0JsVGCiip/cKD6WSC6ejEm+RpBrLNVmOGdCt46IyrGGaEgCfeRHvcs4WahphHyXQR
Ex03Sj9xE92pHN3oZGiNb01/h204bcjgF3T9IvPEgea7I1EiBtRmpgvjVfwsG7QH+GZIXn6st1TR
4dxkQEhVNcKp36CZi0xk06JwZtpznRPt1lbxY24XX0XnOikIltpOBGN1ijPWgxR+OncIm4SUTYJC
AK20LJ9y3QSRZgSm1HHgqyFJnRX78wiKfYN2kyaXEWucN4AqSJiI5iBRoOQlStha4AYz6Swt7wDN
XK0hj2DpLkgDBfDg+HrKrL6Wenxl/0DPeCVq2RVoCpcVSDhlORJcVDxph9WIeTaaw10fp6EqT0yK
Os5sMAS40cXrLMV8/99/c4+RM/IgDJWIzGPG/IKFloD9QgxfKuaYQK7X0vmtaX6VfvdKeRl1z0Q1
3TsGdnYVRxQ3DWMipmZWcZgBeEiPYkXZQ/Vb1HcUGONMEPTrVvQX1GSpn9AmrVTC0gYOGzE0JsQe
rzkz8bm5KMPXmp6NSbNR3cJeRSLhyKiWXWrnQwnsstm8GrSvoJr/6bXYh456fc5E1YO6p77C2Brx
rrU6OuGN1pVcK8hYO0FR2N6InL4ixXE1UT1MHCD8TuzLNG6NQQbcIDkSiQHmEmAGCFMB5aB6kthI
JO8dhujIK0E4KAsaUB69thv8JbA4DhV2vSC8BLzlS39Glm3GJ3V+mfqzjv9L74Oe5zKDzL1F7JGW
w4DSIeaRjVGfVADxMKcwKZVWvpuOTUJF+oYelL6y8j6y94YN4FhDb1ttlX5YHoksyATvPE3MghZH
WaLngJtoZOs9YDw6rmRgWAh962TcfzJpM1/WontjyHWoyOtwN2SjXJLORmRil6hfhNpTXP2m5C8N
e9aBHwDXTdf/+SgW9VQRh8kPvjojaiLRAVYKoA8NQCp4o3UTltUj5yDRPzvrZVYx59X9qcaZOMr/
SnRMosZQnD9QSyyq0YzVC5iTZDqt7UVFC8DSPGu/108Jz1LyJWXwR1Z7VyJU9ADHDixCDiFRItWN
v8S6AITLC9npO7+gJdgY3g9TqEdBx/S8L2onom61Sjur4o+5faUEE7c2BDTEDbnrCzAVSkr8MLZL
SUjZ6FQ/esHobAQg/czB0MgssvOz8KYgwJEEcB8bS9NiOGs5l5KOMkYC6zL81W9W5sUJtSGDu9tA
ydf2tJWfTAKSze7mU0oyVMP1mFXSkHh4pH4KLU0II1QHFiiWhGGEUv5A/DWRTRmbr6o45rEkDYCd
UcJskKS3/k+64Bxhzcaf1huePiWneYT6j2pzfSh8oCugDZRPy/p7OWpuJyu+ENm53wKGw6bUIwwR
GC1CN+C/6DiPh5XB1nyqtR4bEYJ76AAZUe/yyczA/WW/B0IT6+Ylm4d3q2JCgtd5Gtip5u+mup0S
ljTSq8Z+forupZCfavk8IQ7aeAzNRLooJqtmSuxiOPExLfyS0MHGzJVk0rb/lAPn15P/YfIq4Cgf
SZhtH5MkvGW1BIyDsWf+Gy82qe63hFlRkb8UPPwmNzMvPGeXKlHqFsiMRoVkIKDnBlvxCRRua73F
6l+tjPnnIrrD09khZOnhYC+tGSxSGjbkaHBVkJIOs3LWJGqZJcC+DJ3oKH5vkgheDFmH9JEReify
srzChrqzBpKU0My4MVjB5JZbXG3m7rXgD2qK+DcACW7i5FtiEpxXP4tqP4a8bdGWnws8fUL1raHm
Tg1mlzelO+frcNynN0Cd68+xyS6Ksl1FjPUiEPWwJekQpiMeFxzTA74ExIXtZ8VHIGRBxFszYq1h
yr0jqs/6M/np2Fv1vHWn/2/eU4CD1c9HIYwnTXVKLsTPZhDxoI0EyTAE/DZvucy+M0Z6uO5BVgjS
F3p9Pjazee30T5F7pmK4oA6kJFG6UjR4Jl8JRXU7R24FXBwbFvIqPT9D/iJA/Llwt63dW9oIL0t6
1J1GGY8xiCKD7vpLZVeWQsnAcTOXt4iNMT4CUK1a9lJiJWhNZG3Vuwg1OsuYKmNxYC8tiEGvo0Fi
hlagKhClq8CHYvCv0l8smJW/Y195dCBvc6RvGXeAVJHrFQV9b+8342xtDJnIWGXdITixIvPGwWTF
Wp2FLQdDtpFKYZyi+GtlTFjJadgq7xrdJ3MNUltMZKs30AkdryiVO4Gyv2jGVyZPhTyfs54nasvf
0CUqc4RXlBKqbN70XHrtF/nFZCo0SJcO0JJIVGY+BRaHC8mDTDdQ9rKo1WgSYuQ8rfGD7lQovBWn
lShaB3socZmnyNpm2MSidhLbJUz1f3CpjvXQQBM/AgW0xSE7xV1ys3AUMTnSnGVjoZ/C76rvbdQ+
RtOfIvli8e+FMNmfd91cgYJL4kvTQzLAJAHwZuwq3HTxiXtXqn4sZEyM/6fcQ6k5ghTVhmdmTpTH
y6UkQBJpFJaS26gsFzlhJE0nROA26zpcUWU4o6xDzgSKkU0yNagNaXYQW2+JaH52obCNPtFbSXIz
q18agJkYKCtJeB9y+avBQRLjINFQg4rVryqGbe9UokV5UJJLCZWFFRoQJFdsK7c2KEMzNlcGev2/
za6TIa+mAN9BkcGEyBmyD0v/BcSNahTbuYd37K85ES/Err4FR5Pl884ZxRGDrr1Pf7cjvJU6PZW8
v7h5nJybCSYNNpffCqcgJ63BvA5g+kxG1rd2M7TlpD9Ocf+ns24DlqfDzBndiICP58E1JiQsybEi
UTOdvlRXHA2MhT81AlWxCrMhAHOtiJVP4s33wEYEKeJpAQcveFIDb51X8ZI8Nd6LBcPbWX7lPmNJ
zAwVtVMJKyWHnasQUkl6lXjZw8qUYyZl1OxfyIIOZAHurw2/HHCusaRO7laf3c0puXcKEqxneRWT
yc8UHqrxU1/wjVkkU0Otu8hb5qvzcB4sJez6JJTjPEg1WFMigMTRa/LIZewgDju69Fa3Kix/gM8l
NsZT+7u0RFyfoAmjV+K+jM5Vy9U1REJI6K07w6IxZvJH+Z6SkVe2b/6eDNb0TsKYkiFhP1yE1biM
a35NJGxkSNXy49iTWvCbFAc84WuUBRONpqG9D5JwQnwQ9c110dezHFnn2tQZW89epnPhFvXBujqZ
XrSUDQEDxnhv+1ZfEiV/WlV+JYXEWqqgkSqHp42Yl7aO2BzL9LivU/yVolJNGXdy3ZXb2OluT/WV
IW2S/1FK19GHGPGB7kHh/2CQmdtl0Zmi1ZX7adziVbMjMk4x3QlJc9QxTRHRkH5FgP72m5qlCPEy
qMV03rb6Q5UeaPVc+tpua+iUD+z8QIGwxanm5MSz8gbw+j2N5He1Xd817W+l6EcpFe6E5QkrSz3q
DLsVb3P0gsVWNEV/m2efUANZdlODR31CUs72ayNQQ2cEsGSlQ6GVl3Tipr124FcNSCiKBWWD8Tyi
KKtM7HHCt2CPaaDUYDDzjl209oIW4S2KWZuk9cVQoO8NUrC0QFYF7Io1zUHJy5cFf32ap5tY6P4k
ElMx3WV0DewSJUsPtxw5En4ANmO94net6MjGr6apyCY7wrbaBcPImbY5YJhs47I5tYQfxdRNh8za
/LHZR4etV+DOHkGGvRN1E83fBEsAsEgrqnEEIwUOBYn1ZcemzayQQwmnHqQvftoZviVyNUswr6PZ
3yPRhRE1fsDuiv9U8uKBbgwTVsRpC1hrx/pRL0OdMwEQDdKpQW1E7AenLOu9RdmwTOOlUpgrk69M
HV9yVWuNgoG8jJPRtz7R4mlHnh3Al46U97XASV5kd5kY7M7Jix+OfQqy3903chUYfq1dV1d+7bC6
T5j6Svgbx/fmE1BiyVKMsB5+Mwbinq6kH7W2hDKxtYm0hnbWfSogl0AsQkajFWtt6FslnHQQjwsN
WXYmGJtiwInwGOgXaIqJD+9z/5450GX1PjkzJDD5b/nzOa2ZNwfmRULg8YkAegrFR0svRijwu0lw
9FqGFoVivu/UgXUuE85V4nnKXypN1MrcpgAKnhDXw2/w7ybxOpZjuCP8R54m2GVlWr3osfKqukTv
rvCU3ZomB2RYMwZykZ21CPdmvxKxStxICNdtIQmMfguNqaifcpTfKDYZs1swiY/NAML7pWpbOkf6
ziPkl477Hnsk8wC0pVio4OJoCWEbizPqTKGb5AnXnVRBZMdsM05hbZCR7ouPKdqeE3vm5XMpu8BY
kYgiMzwtY31DZWp2Do6oFdfnp/5IvzLoihdRZ6Jo+mR700HIuI2xGosXRHK9GDkx9fUouQ4s8Oes
RE8iDVDtljcsu6d5hT4KYZPEKc7sRAg4LPQqfydaFrOoGyMK1VNUItTlgkLr5IN2cS2+JpNVNodt
08VH3rVkMODwoKpOmO9VKmLaQK7XN0uubzuTGg8WKaZbFXIuzvNVVfWLmEEGKgvMNwdVUhj1tY6C
EhItWE5rFE6cJ1Jq3GRyh4l1NDU2tIlXFV/9BIi/Jra1QPJpFr6hGP48UUnmp0jqoV00SAz/NVPi
79yNRJ/8PFe41LpfLIafEcZDdoI2V4GYvUeTxXENcWIH6joRAYnPJJXhdS4eIE5PFxMQ5yzXUaUY
MGV61Itryvrnb4xFe8T6goe+TcMBMHLysbBFGX8hNRggv+Yem6fumO21JYiYZsfsL0/oQSTV7eNf
C9qg9lsBqI7WTnqfwXgzaRAoET5kgCLVX+5Z/BcpDh5qeLS9m3FcAB6iZcDmsScwAIjG6rty2cEp
LQ57H3UlBxmp38jiwxmCrSXI51McPXW00/Sa/Ikkzd91uRKrJ+MLdw20FsG4iDf+1qwugRRsl/RM
PvSpbduTwGh9Bnk+IraqwcTQ2rI5xWikNszgRldBw5hgD2MegNssmIDBDbh9kK6lTNyZZGIRrpmX
IBESouHmdoS5gT5saNar7IPVDz9xoYlEzidP2gjCIJFZM25WGA+bQbXCqE4lmBcN6sQXFsfHIWp9
fSbncMT/O+e+ge2XuUmJoEdxuw1Z5MgRHZHsjSkiP7eGfK7M5lJXxPtE8XXFdtNG75L1WiJM6tXu
mpwwlDyVPmwva94EZoWwXsWG25AB5NaXbCWh3kZf/k64x1UW/jFCzgftWRvR6wrDVJSv+aSRv/jH
QgMhs2TtPISynCCYKvGMDQEDXKug8NdSl4MNnHQktTwFB3Py1z6+qwVeTFGwOxp2a4cugJ8jj0i9
7wubJgmSrff1WvFa7KWYy6dDuwhYve7fCOA58WcSIbYn2JLaBX1Soj+l3kCe0wO5eDEbIGoZPijr
o7Pio1tiZOYM2Q3CZPgMSNZA7dt9/OwZ9BTQJnsyzdgRJpqLi1p/IW7issBwyQSyLr4ld9pb3wNr
FjRCOFpsnfkHA5hqPiWwIVenFXU2ZqehzfzNGKlhDv8MSfVg1DAXfYXhMcAft7htSyQZZfsp/IMM
r+q1l3Kc8UpV8HYCfrcVJBoS3i5Q/T1jrosMo4AGc6TBRMs40y3QwZ+j8YAnP+b2YmAQZpRktaWd
RvDz8xyIMkxdZs7epkRk02LVrE50SFMssmMGqGSdy5LZm9Gfql0mRjCa0V2VWLqKi36tJPVqqvKV
WLcEoHHt+JFKBVigUD0IkEhy8cHcK5zm9ynsRvYMwIuEhETMfPL0JvfYRLhJPrompKppAgt0l7lM
JpkAcG6aUIFJgd1AQ1ajkQUKo+hKCCQ+z0Gc3Q6hMBvLnWVj0k6If8H3sczAugmgLPo7oSxQYWcD
pUCbx7fXMOMgwvFKkU4KBB86YMXG9AJ6XBjelFmg7h2vBcZBHkqVpfr/9KScFUR65Y7bo67OfaY0
KHvF4xyJYVp+WUCgE7zm8+xO6+LrwkNlKF2nMhte2gxbp7+RGeovNDcqI5CF2HbjNBLH6qTsFGpi
NF2SaqXBfKt3a1MgjJDiDZOxK6eL6PMYrVBbFnzoRB4pgsrbyG7+9OMvjRDIyR7zP+KuLTlO+Hpx
/P7aZOsuiMBKFnhmLU2GhsRuMTKULBzVYPdAHBvcQ1BsC9AU7UVssVvxHvPnNrskVdjM0XOSSKJD
XoqVMVbJIMG2oLPbkprnVCMyq/NwB9Y2pM+iRsn0A3QsDQsQs7m8hyPVOSj1sC/nkVcAl0JufIYk
ZcfWsyMIpUh9wiWNNDqbyne6ySD4O6i+PzK3LXtMZ/1GrqojRNINtKn/CmbIlSyEI15BaCX3Yj6N
3+bQnQW4hYwIVlRrOLIMvCJRdNHb7jJ4+8avfRmJUCmNIhjqk9+IiTvKYDjdZmxgAkYhSBoBDBG6
LzApxk4oyPgRiWMaKsXeDJb2VG8EvbD1APODVIrx70fPJ1KnqBEfCJLBDS8WPJTsbaL1YwSX+xrO
Q+BKqPNli4YEt9px5MP9XibrNubdXXjU54HtKgvyyBjdhJ7eYtBGOYEy4Sh2p7it7vU6Xg05mNIR
lqLxmNFPG2Nz11QhmItzXcfXpPQOaOZtVRNOmKL6yMssXCHFk4ixPV9aB4tWIK1hFcD/CxUzuCvu
2SrS/3sDCl88XzGo0gpuiz5Jp47jB5c4ZBJpTS69nD4mRN2r5RfgTqRBCBCrhA0UduOP1UEr4b2n
WwyT0AvXayAh/JEzIrGEq2aNTwbxD1lyTBhQEY2HFKqSeiNutBzXixit1zW1LixzqpS0u4t6zwDX
beRH9CVv6QJB+6lHxsMrRemmV43ijfiQJ219lyG+mSaGn7xj5pT3THmJY3gyLYh9sQlntQ7Ggr3x
uyl/o5OuxDd2JJlS+ksb+zQg38Nyqz+h2KLjjDzA6Ooa9IUYTuBCI2u4zM6/gRkPHiDGHzNq9ZX3
h7kz7kDXRd50VFIcn9rgAK8PCmAGBff51j1RB4vTS3lW2J63Iztv5stqioxLu5XMv+qLjp0WAfiZ
GOEhhmeUAKsTposut5e6I78qXk7YxYvi0c/VPUqKW8slNnP5rHbjqRLxHkBL6yIXe2vOQFSmnmg0
6Qbi6Y7G7p5VthLsC/pFVa52cUWIi+O1mHGHFhy8SIQQUK4CseiR+bS64WHm6m0at6MkM/86GbHg
FGSfjijCk1MGrmh3a2YbY0WmNjXCIGXj0KSCFXEOakG+Ej1hDwwAtMjZOsyUCDRYkbDmph3paqfU
Mye1dDvD6z9bHYMFVHtk8sjmKY1Rb20dITjpqXUakTCSTtnb+2DsSYk04Eq2zbmN0gtKvos5IM2z
mRpuDYENXtoZ9BsVxSbd03EeBjY0mif/GfOjtZgPc1Ge7IlfrEl52aeeykTIweRzDVVEakrb+ZFQ
+hXzhwY7tgU1LKNybT/msN3UazsPV9BtsEKFvrnN3GMKpnr0k+MvcAXaL03QTjLDk2YfTdIgUGmW
+mFZ37jimFAjR2X63BaauyIdxA3zZc+EnrVEJyWf7TJ8LvH8mW3JZ3O4jmc1pYyM8ptEMyC6ov43
Nu1F4UMfyJoREJSBf5RC3mhlmr3rw/KKssMETjcCACCCdeG+ptZcWVJUFOtL6iOBOGTgbpoubMdX
K+54dS9oWY8tNVQDXprNR16RIqBd+koKtul9KeJwgtIFSC6uRr+ArQiNrI9JWg7hvRwnnlryeJ4Y
LKJTK+6WmMNqgS9g8GhgHYyDPGWvVAvIUG4NQ+Dxpy8UV0AZjRCss3iOMRJOtoVAWyCCSVnOW0Ti
1FcU/VRaE27T7Fngmu/g99gzTcD1tFB5jnL2MIvmxhgQhn6N7i/7Twd71PHlxJJw7Jm/93TQwLir
Fv0InJpy1LwY/UrGgogxPQvCE6NpT6g6hN/A/kDQdGvQvult+qs246s2BmKvemoTGhVoRDQSh/Hd
utE9XMtYvFa+VWukllNNMHwH34pQaUwnX0OoJHF2SeI1zRdbkEc0E4SOaLJb67U7zpRs6eAUo4BO
haeayTEa39rWEFGoiCgMDfzHyAJWKlhmj64hq1SPOvJdrDFIfFDAtDo0BQHNOrMEwgxEGV/ZzJsL
qvLiRSWSBX3ANlEjmWHDNvkbWqN2FV21a90FH/WuhVsP9NZ+X3U+KUz8KaetjlnyLa5JYU0QkCP2
/TFB1SdsKGCJn0IiPgXKZSMBKVLsEZI9fQV1HuFlmhikR2wLNrXDTH8OiSejhQFBxCxzdnbIYdWz
h6xuybvpD3HytkbFi3VMbuavuK5DM2ZdBk4yRjc0XMyJNxpJcntEK8V63aOUY8ahuiXwurZEMtZ+
WpbCvmLze7hI+i7zgWsQ7bhjrEPLRv4PNA6GpMmP8M8EHojY4H4ofvodUC39dPu2mokvr4MD935i
1X42l8GI5uigNhZAxv/KsRUriFnFR1WWWe/8ZRYO2YSihV4qO+ejhteyv2midjOr6q5/9/u6J0Up
h0AxLRrIA6z9EjeeSzDKe/4TTmPmdWOrHoECRO4tuRdyh24qA+MfhYjMjtsARB9R+ireClMJEFry
9Eg+Ygx5cSODhV4u8tpMIUOS7Si9bFbl6JmCpqJ0Eep+TG35GDXtiXqtFu9S9WkqhZ+QI6eXz2JW
nm2SviR5/qKk+YtYSc8SoHb6NJbvFEhfU1ykaLjLsGzWDJ4/5CCP2KSFMf+uUBzyi4QnS6Fe1uRb
az2LRnXHX/dxDrbnRkwKhSQgbhYWmg3kIPXompoEmWCPT28Ou9Qnwi2iqDbgIZDt1tOL51EwAKVI
EdbwUN4784qWCEQX8o2RzivGx0U9TBuS4MZlnjIx/H8Q+5EbzSfow49FaN4jvT2VDG0Hz5jTSzfH
ePIBSfEM4XsCPONCzMt5u/Hmi5TUtWruSpIEWnBzRQgSageE0KpP3DRi0+LBpOLlALymRxf1DLkl
qAmIpJ+t9sgIRdGBu87OjsL0sxLAYgUVZ3E4lB2LiSOgPotSSS3xTEDfZ3jVng67pB39AnoqFUz+
i1J/N8h6vqteudZMF+708Lo1h/N3EZr5CjTIzjc2fy/M1O1l6hz+AJKXMIJgm4aU1wLvp3S0youa
/U5Hxvbgt/sq1FsxLFYTV0IG8bo+K1EEfB3kZ4tXScjP3ZdN+T1SU323yBH6zyLcxMAsfsmk6Y1M
2LIf7nTk6NNTIdwsu5gvbMtBmLfqc/w0xtq1ttU1ZQNBXsELo/PWCg9goXrrqnngvTmkKHgzv4ug
uWnyYceTWGxLhMtKjZVO4rv6DV6CoNZofyGgoegQO1jALyxQFgKK6H4asTtKHkBLdsM1vO0G9VZn
ak6rDS8gUSco+vKTYZzzP2gDeiq3Umpkz3Up3JnCsDatADHJ13kcLyXbMZmXfQpNZgFYb8y/d6iY
nv5e8LEUETifVn1BHWaWD/0gItQYCf1RUdHzWrG+2G3Z22KGky32pddmuEl5uJdy8FajQwrReQba
56UoPMFlY11MDw18SQvyTohezHLD1m3d2JJt2R07/lUw9EsudOcvuoVwtIjJa1eiZGidaQvLi5Cj
tdQpFjKGOgYy1jyGUNeGqAtrTX3qnXGnyCtQDuAXYsnaZUF8Tj4kLCd05mVWcUtHKD7dxfyQX6VJ
8TeBJPQf7kK0J3AL12N7+gDwgEaiwcHIu2aU3qyEXeHUQ6TWXlL6Z/nQ/DGu2aTftOcgi9f/tUFS
zf5t8DY1rAkryPXpNgULPojNQmKnh5O1nQ9bID0gcDOkC4oWccvyO5FEH+J0gJhDIu9ipDqduHua
ofUUNl2NLoKcPYqxiJFU9mayaURa3+K1zYQXQZheUoNStLDu1XOorPtQyLesa67BdVS0E2/mgR3W
QtL6tAv4+wMpmQgQVdkvNgxZISrepog9fFgJGZgQ3io4VtOLBJwHt78F4vaVZiaVd9VK6iXvGi16
A33st0LccyYangk0SY3mW3mUzF+cFa65RYFGlYLO4mHtTOVn8aE8d7rgyvq3gTiq4zugkWULj6Ha
FDeHv4HNFK0AO+pHS0yzSmIUA5gG8RvrsO+eTUPbQVSj25R/DBIoczk7TTTJsR7OkFLBrgsJU0Ok
zXKOV7WqQEnGrLdkzPqgW0jBUkvbcBIJKZSw/hdiJsoQglZWVilDr5bKFn1TCfGAwIWw62JIfeat
rMR7XPaP1F4QZyO/8fv8utGQJShk0ZHDmOviMWgNNWzb5FKqaKnUBc6crf3RmhhmavzY6vXRur0p
I/c3r1LPFy9xQZoDebpI/8fRee3GjWVR9IsIMIfXCiQrsKJKwS+EJbWZM3kZvn4WBxgPGm63JFcV
7z1h77UplXvTdiPKwcwGLstqm7yP+apoMqGKM64GjQBpikQ4+FFZH3SWz1OYHeIswR6Ax5iUr2I1
+1e13zkIExId1XfvwX3amFTVKDZoIFq3LtAr/04rP3hXh8quaQkiIbslnXpUtBh48gSNhLKZE6Zj
qHgn/WXPlCcdts6s92z2mF1LTcoes2ePqRGZHs3+rMt+wq+6XfzJJ5GDjiCqSFJslKOm/i1sFYhH
dqzhmUTZANCbJAGSfdESQjOxY9OPynNByGBLbOYK1CaYq5suIQVpdNajF54GTHSNL9koSc7LZdUp
Mjs2SXAgS23Au5KtJlcUMZhSJz4N6RlZ3plXEO57XzknLuko9TQA3k4ZHhJwp/JY+6GrkFkx70nD
6IdVbpyR4nJUSH5IiXuYjW8NyR2AT/mu2sUFQtNy7wx7X4Gbcv4Q+T3NXs8Qw4J1HXPMVbZvXq2t
4OMchisNGu0jAxymzMYflQcHsljGTD8dfwcHUvhvuIupNdUex49ZYn+03ALVGm+wi4CR+8sb8KRJ
fwm0FQ0MTiw7P8rDwrnfMZtLtsZ+4GTSNlWrHcFdaiiqqvua+GepTMShPDLdjPzVmpxtkNVrojja
cXYaVUL/IHcU5xmNT6x5yVaZHiURg6qWnaxZOnXrJnIW5zC+qb/yTWd1WZ/Q25Ikh7HnMBIFTSA5
BwksdkiXWBRzqfPVK6ZRyAHV1uhRo+saA5jUj1nJcmEZsJfMa/8PrSSak0WS3hAF3dX2kMjolM1T
URZ8AQba/ofidR339D+olYs+XfU1wUD0fyuibArFH8ca+NKrn81DVKEShgpWoADU4I3KazcPrSZ6
E/Tao5kRhFp6NC1i5PRAIKF2RPYga4aiwTZny6ylm99xYL8sSKhOLz8jO+WOy1ixYFfqoVY1ROmp
+OPbb4GaeIKqmaOteVc6bqp2wzg4mbSjETJw3BmYdQhqoNOfNNQ2mnYVk3PFVwuDxMSkXuXJe26o
r1zPXqyqO6IBOJ+gSvQtjrc7ocaNtXOwg6Cxu+hPVQGuzCgc2Hky6wERIhc1Rfk7p+6YlzfF0W+T
hLSFjIq4RfNW39etqPwp5PhTG75nGmF7Sd/QVRtW/oZWEKNufyvk8gJ1Zqq9GQ70aJGEN0O5ksSh
0xEAmNZROMNJCa2T7JMI1uYYvIyPLDd2SUalMxsPLE4PoiRM9VomwBmm8kp/fbFukraZWrYn6AJ7
yMD02j5kLmRM5c7EUtkrNYlE3Gfjxl5XFfMukjfNyYYOn5xjjzQK/TJp0Q0EdSyLS7KE93g/yZE3
6n6bOIdozo5xnB6ZTx0Fq/VYogoOpUPkDt9h1rzQa1mWdMsrbaXqPkCdJqCzPjCozYD7U+gywBPW
eKEHFOBC1rdJRqwnImXAAceeLzYzIaZbZpQBRlXrDsYXOmk+UqY7xnAsGqj6mF0PbWoQg0nYkxIh
zCY8UEf34zXMqt8NKgtV5eFJT80HoS9JdTPxuqlGiI1VP8uPXVrox2lIDo6vBk2xWWT7MHsaYUKJ
V34uz6VILwkmhI9aLd+j2X6bUnibG2tNQ1G3ZDHte2ld/pPIyDx566siCYrcOXEOQlzBKFP8Tflf
eT4NMPnBzrHW2xuHCJC2CenjQ2K4bWjq/l1Z7fW8rmgCUlqLZT9wprQwHAb7owEYwJSO7XqJwF9u
vg0iy2CmsGeW8cKi9P0LGqMtttXeOXcI2Ibtb4E4BbXFg8TGAHegoeG/JyHoxQgMyGMU7zWwaqaz
yWTdXdSvPmRSlFAVDyQD8Etk+dr/VSY+H0vyUOt7Gr5jDAaerRMnueDmZdZm6m5ZkLgRAcG10C7k
Izd1uo9MY8dzujP+Q2vO5C1RCsCCFuHi1R0PP9Mr7Zk9i3R6mg2fk0V5lRB1kIBwH+h6zAqJcG/2
4+MpvMB2BgEX0osgjCKlwVAErfxeItG9zDJ36Zx9uk35ZAmiSpN676AIbzEOSe7pV78sYJsdPDZV
O/pCgixC8BhvNhDGSX4nEnQ7Eumkk4CCQOu/fk3p0Ey//XHs8UQi5FNwBM6avZkRVcroXsXR1l3G
JHjjd1b7GTlPmpVdsRGuYMMOy2vf74KaOX1fJNvE/mOK4pZl4c0pxrtho6Cxan8V0UfOwYjMw78y
IG7Ha7TCG/2Bv3iKiZhNs5ULX4YHrTWZP2OXuvf4rKK0Bn7+McJHTfgcjTEM/pVChgCXJ9RkpD7e
zf5dIolpQOfOd1mJv8UpKtcPBCArfURDt7eK6ThO8wl3IniaIfXET7NXuVoZICPnIlGTuWhReggd
QnYaLJKkDIfoThbluTKb82g050XLzyaBNPNClJWO8bA/KUbMyVHIZCTG0Gdsa6cll0ImQ4C7+dvu
EVP011DuN5qdeMahiaeLJZ8aggaSW8mfFhGY2/Zkk/+VfdQKSMyXAs660eJN/08viOYW4pQThjNy
vC4wsbSYerbHFm86frLm+GrJYcToJb10rNbWn34JKtXcmPytdCcwdfOWOpepbXylUfAB4VJFWIxk
J87rwzDiaRnGg86v/JJ17busEyrU7tLhPBOi8utULNhrmdXBs1JueNepLw7DwIADUe+SvbNDf7PQ
BPfjtfrN9H9phuEz9ydB/i+Pj4YiQsOxKHkiY21QiztBQjc9ya+YQFUeSwSHJhZ8qJFIrtQfiGEM
A3gHm70wLd/poKdU+acl6NG3bTd4xNF7eqN5M86w9EnSh9CTB95oyxleZDm+55b9Tlms1F8lNoxO
tEHU69xD9js4Fdg/bEkBOZ6senmP+LDKGxW5wwIhJwtKoTAY4Ny05yfpCxWq/Ei9caay57Qk5dNO
N+JbsupDoyYH8MqL+tcJt5UWQ+hX9/bkPcaFQV3EoAgaIfqQejxJD6KAKHt4TL6j0e/JvtAtHAET
BhYGvv3OCLcz4KiVZfjBP6vp5RG7Sg1zLiOzblbPWk0y5bCciCNA25QMZ6VxTtA4DICMtXMaR7II
ABvvI5VkoCw6oUNgDcOxtuVrDuTDw22TtiokAv1L/Yr6aw+IbkMS0CYJVHwcWvxsgDdT0+PPYJxK
oF5GEipOsXE7Jjdnjz+X2TRF1ryy7tCytiizSncqbDaQ+1qlNfxSMQSJL1NiBkwZTSJKmEJIz/2U
inKqFsLpATOyACIl1EUrM+m1m9gsqEsW9j0crp0wjhGr/oosPIvwE0EuNt1YBjrQ+YuhXsdOC0G6
RFg2fOngzMzdIE6rwYchIJNLp1zZ2jCn73hagYJYsN9OozTAbzEOidd+pKN5HWrzgtrVwnE5cmk2
Q8ueytNL0mwX1W3o6/zB4uhOA/JHdh1j8QmlmbLAWk6ZL3PCLVBKnQAWCI0+SDP8w5haVyWKgAyG
Xz4IF3F+WKRX/ckZ4GPMJUlZVpIjn6qe47ZB4rq5EUzAVT6cKInJXpis7rB8t0MC9YUQgtcQhm/4
FN9oXMP0Gf3XOQASwkfRk2woU7pqyk1XP5hH7CwSWZwMpDmzlfHrNurzhWkMsG4/TH/inTpkF7Vw
gkTMQdJlgUX9g/nUtErmarvCRB4fkaOefcb9pu9JmlzbEnYO4a8hJfx/w3SuSt75pOAKgUID7Ilm
sZUjN+eNNoz7Dyv3xfzSkvtI3lKGmA2kRPydQAEAoRVBsZjit5zsRAO691EF+dhvmh/50E3prjFf
DfpzNMt79clyVgJBcePVyJzf7otMdSV+c8CFMMsBHVS2DxJ3/s63nwRo+QDXCJUA/4rfBEDMVyMi
AdM5f3x7IxJtEsvRtK2D3OJUWoJ1o8zafGTWp12mWjmUpuKb4+c69NZ3iFIc/ahviH40A31zy61N
Tsxb+mmqlIN6z8Xq0I713s/N3jWTeimKNhi/QIpjBlvTYCd2r5sSo9MLAT5lA6zJ7F/Z9Z4RSP+F
SnQV21tWqHuxZT4ZNp8auM1NdMhm9H+pnxNEhd97pb5qCfoC8YqxhxDSIiFgayljOKrP0VvaEZA6
mYEaSmjEwgBl+xZBzUb5J1ebVOlf1mzuogELDrXlNprkV/hJMLDAko9JsMCRwaSIedrPgMHZgs7i
qMTn1hhEP2f4p/bsiv1EgzAN8Y0xNZ8nYpw/zIllobmxyeq1N5zGUzLdlHS6adwJTIQdcq50cq4+
NgYXENtloV3C6KHAz1LC/aqCwLChh/1GTlkm71lQUcmd5Z9Za5GmL7BLdF/OJR9R+xo3lm2+MJlJ
x3zi+D8iX3UWMma/sYP7zBJWtyF3Z4IA6EtlYZnLDA5ZVoIFJ6iR5gqpnT07WMilvHQp6BXp3i2F
X80KYgb5/7OnIXbObfiJtMS1MA5ag8n4rnRISGt4J5be7dC1e/pM1jlUbM4yGRWItUczxj6i+yGC
QL5bDeomhOhIJRDonDnQ28pfSbn0eNRriWzBwn+ni/aZBec3haCnXM/fqzD9yB0I94A1lpPykcjm
2zymr9R9SMlwB8lfKsUjQrCSMA9gFJ+dsVolevU2GDcdQ01DwGuxRTbIWKvQnk2bPTBFZHYJvB8o
OUPaHNU5IVVsahCmYGtRYbuK7pgVe0XDbstwHD1SbsBETtDPi5DlIFsCPNyGfhuqmzFDSF60k2yh
vJ1ZbqhvJRd0E017jZ5O3qKHubfhHwY86Ds1dasHcXKG8LrLeJ0K+e5YcpBHDzIOtTo+F726rUmw
YIYzk6uoIZorVrvO9Ihi+Wm29KXbws7uwOTRmDJ62pbx32w0vREDzw50wcAafRRLwOacLaW82vvO
yHjHvL/3mXWjQip5bfJH/VZVDvHiqEnxZM8GcxVAQD1+lwSWIicwwfGGvuex5BgqMigzwtybLZqu
7WEqNVAPW9Z1u/UXLdDF0cNrCTMFHLyhMLu2XJu+bwAkaSXu+OpDInvJcZOcMYDTP4IuUiB3NUWg
JoL81DlwGjlYtGo7RBnOtz6QtWebtn7I9l86N9lChhAbI60+GY94lVBKG/Urm9Ykrh1XVsqA14Xq
hZQiO7Fj18JX29mvZFReVha/shc5ZQeEC/uo/VNz5Q05DkZQ+ijkaApNktgw45KpFWh8a6G+zHG7
qCOR9UkwOzGpJgbO5AgcBuEtqopshgE746eN8pi6i/qLdnMuWHAizYJPJL2jL1tFPiF9MNoSGOMD
W6AYppRDoDYM7j3sLvJx1KvzGrkgY1By0DRqskIID8gI90U9+J9DFcXoZ5CigLCA26Kp11nnkxih
ltpPtOip5UXiS9rqRvyUM/ueWOKWhM4l44c3UEtZ5JRERIaTJ8Bw9yOn5IAnbDP88NLvnuGU9+hs
AxESOa5BtgwnRFMKu6hVAUkdHkT7EZmaE20G6VHrCFpA32/zqrhQ/snFfJREcxzshCAe5VB/s9Em
gcC5IGu764hPdPosirxrZjIlO6dEIpEXdJweIa9N/I87i6qjR3VlRuohxpl3BZU0DLrbOnxmgluP
ObJAHFisxhP83vJ8aTgAlRnny2TAGYgONKMNCQY1lKNO1naxILZcsU9jvO/fe7YUUSp7JFOwiRRs
Io1I96Jl8iRWJzrtPvgMA1FgQqGdjf4URX7s4Ncpt9Y/QomvopMueUSj6s7dPSXf/VY79hOHkJbE
d9m0H+S+PaJk9xdt3yInF0pVh8lnq595f895S/XJmoG7j7Su1CAwaiV2Oa5CEkjV6puEzwDuGtqy
Fqay2KCloc5NtdZDJs/VQ5oxeFTza0y9ZiHpQ9BuQLLyEQtFCdEpw5dJZRNSyNvENw/ho4KVpcQo
+ZETW4CypOrDyuE+jPJ+UC8go4slOwzG/5OfGJecR+tAMqUDu9A+lcvBaTVCPwEYlMbbgmnREda7
SUMLrr6KwTqAeMjmeFfR5UysuL36vS10nyW5Ry34X2l9QRAyMQWL80AqXKTs0I/F1GdGhgD4Dz6r
IGcIH3NKkOyH10S/TvVwG3SMITnRjC81nk+VVy+svEeIHzn6Nsvw6okINgTvINnYUIIfPW2GeHpA
zuKU5wI4N01CYuoCroyO04IcqDOvJLBPgt1FRnTDKjNx/hHGAB8MDwsjU3MLJYGfskQPkn5TPPtd
JTw01WvhSgInZO2MgCG+jd+5fGL/H0Y1htmTXftRJr50+iDFKG5Rwk6eBhqxtzXID+4ws1kEdYPV
HiPPmiu9IXFD04YHQXPYQY7APCO8AhXZvWi3J9SXcq/tLPCOo6jhtrLnwf0kQ3y4KR61mhXQrPD9
rYAd+x+iEcEtwpDTob/k5gCyA+h2DiJX8fL3BLtN/l44SImONoMEws3RP2X3arSxO7hmpFxNIr6L
fIZqFd1aWmhDJm5KWfZZPF0bOUe+Iy4hO4Tk1srpNcPmCcE2IxWx9m8aunSj5GGvwTRnfhOGvvxU
ixIvPyY54wgzYW+OmCw6A4J/A8pPWqWcKVvF9h9WKNO37rX6ltOgLgADnXt2wKS7wcsb9byon44d
3bl97kQ53cPZ1YgPn1nf5WnHgN/ZRdLfDBGmbJIhOqWHGm9XEarMOpjW73qheFb9TysskvDic2tJ
x7/9Q6DfmtmNGEPPVQu5UWCWHp4AdfdOjfDEmPdQrcz8wKzxkBfFEcjqsRLRqY+Znyx+nsynsDBP
FEq5tlPNP2WIk82RfCNx/K2zrlU37FzFGrtnHLV8Ro8OZhI+Yjat/xKwO7X+KHuYwf0BwBcUCBZ1
EZJcB9b58sw/pQG7uH01wRHOzfdIeas77IeZFnd79S4XS2DimoXKDeP52in3+WgQCfDSvXeVqbzZ
k06AeJt50pny4+o8+92Uq+zfCoxG4og34NhIt/GfYDwhjcEkZxc5US6G0Wz4ILH7nkkHXyD5LuN4
JgA7Z8WhM1A7Tsc+gsG6IXlqyKrjyi1ymuZazNZVRvUxpuK2UMzqdX60WGAMx4lFffvezfLLkerH
ZBtHhzoyPcHZde1FuHFJrkdp76GeonRtNRJhpBxlchkQwEV2lMS/V2L3P2k/h4U/dbpnE2VIm44G
CyxJ/ZFmd+767dD8STjvmmjY9qtSm36Ri1wjocTAQu9BjH3hz30Vni4CLr+DNSoHg7Y8AfPEw4Zs
OYMyigqIibFrRBu5yx7mQdUuqHpxZNh2dnrE8obqfkkb5nGLh4QQLKlL9bhQjYf+plKHoEydEw4G
4077hQ8jAjSmIvIXIdRAAf1ty6R21cWT72sRXzPOnMkYEolyr/QfmbcXrbuAMDCBJifBnvbJmA9O
R3xEf6SN0EAPtiphttMWZTtrIATtBYJ2Fd012iwUl8T0DpdSlryWoAoxXzuo7WYtn5j5CucioiDZ
DgonCWxJtbqX4BOqam22u47z+xMwCwG03dy5oQXqhJ8FZChni4XWAwN2A1XlMJm7NctNRx0rX39W
Ni0jYv5MWktHZs+B+awR/IkqJumZ2qUG9YRhpEamkVQoECFUk6GMFLhTUaZ8I0c85HF/M+3kzrF3
/1pjIi49umDEP/s4mq8RHH0Lz2eXX/SyvPRdcWiLZ2HrgRGNgVpHwVCIs5iQwcGyQzLZ4JONKlLF
Y8bRbid81ZyfsnlOSKslN4+bNePdZBhjFDyQXq7qYFwT3z6PiP2wourFIRS1j4Me6ebo1X47nkP3
P6XC2IoCuYzROq8ZdfCu2BZDz64AWH0pKGwONgs+Pq3kCsV5uQ3fUPfP0hBohIch/gsR8tYUjQ+7
AWnDnClRTvHEQJ2dZgpwKT3jXTjJX42Gvje+zZHGfYdshEmmjRN5G5JqiyDREjEgcnz8VdCC+fMd
8F4okeo1EEwmFhO7F/xqFP0mNCFCgFI02Yu5MxXy/0pMHlRfaXrLgQj0CFiQnqDzsNBE5G6B2mMA
2tjBm4xwLwrCHbL/S2dqan6vEiNjul0ywSzuz5Yxe+1fryI0I8X69iPaB4qVr8F8Udmicur0hXWy
i99hX+i5S/OOZAmLL3E/TqT7FXwJC0/asCO+OycgzZ/wkDu6YPXN6lojfpFJ2iTPB5LrdnnRbAyS
u+UegLi87jau04a5I4tpT5Lx3n5lDPIj2KLZdJSIeLUSBibzToqvLc/qSqFdYLqMq8mFp4m9ORq/
+g+IW2jkfU3JixbxvNRPTs3Q3PPEEVPFJK4rz45zUh6mykAT+Huy5eITqeQKPkkoujKVLCCcJHDl
K/ERU8BDKs6y+YyICRpvx6sLRsJbOJQrEmzgF7X/7Mw4kH+yqfHCyc1wtBI066VxtMkTQx6NFQ+9
+k62O5dXucw7JhdoK7XokD/Sv5iNYGsh3kQU30bKDSX3DUWy4RoSj56hB0MMk96ZdjVKacRTGa2z
rrt8kRjOYdjBOKzdGOpVi3a2bBYklttiPuko0Fqm3ums+Ogb0X9RijK2bAFSNyyVioSNk7csiCuK
b2UKr10KFEUqgaJPV5KPnfnK4SVOWVbdQme8Ogzkk2YO1k4M6EHYBablXAjIPQsp9Yy9DS6aWAKW
OsjNFIu6fmeQzVbtidPGIEJuCA2Rv6ChixD6e7mV7LUHe74L70m2rVjKVOoHAzHzjSl3ikQMfkPr
e1HP+PFmsOgHZ6/le4Ke8VD0PQGQYj7dqk+PY3OhteZ5WJg4qM9VDyCFvpL0hEv2He+by/Grpd2p
1aUTMEFWb+MHiuEeNSvlb19G7jiQWu6qhfmBQPazV41PCOmfQ3eIa/m5NMuHnslXbXoVcvIqMYiW
B9MYAm4ruqAB1mzJytEymJcYNWytfaG4yE37jAUinAhYRXnWEMs5eRU5m2BJXY5dxONeA3RpI9kf
TInk4RAzKi4I3OUvGroaln8JuSl3jAPozfjDKwltXhcspwp/FG/tQjupr+QfnPgXPtJ9e9J/dSnm
L0gdDyC5oxyp9lr/G7qclQ4vacQNjoJxQfI2D3uAQ2sWPP+UMvxWyYJVGU7WmExQPmRIcdixuKTP
IIzkt62NYifuf42qMno+gcO1Ufb+xSrORmw//w4g+AxTdhGFU1ePIkDcUBAMBBk11l62FKMbMqmS
TgIJekzfE2OVSOl7YLu4BZgt/aw56bnN2atJ7Ely6G2bJRwvnW6gESOOKtfOGHQylM80zmJLaRcz
XTbFkyGT4MWaA6l8N40iYIR5yc4mkV8/SHZG2m/ixfH5Ii1Uca01rY8oHAcuadakE0yos+1efm/7
+CGYSWwVthXCJgpng34kwP9jZOoD1z6KR3uA8oYs8m+cLB+NUn3WCDDvRDI9C+DNSIbc0kF9NYFQ
6muAirR9zOy4Gln7Y8/jwR5i62Znyw1z2s3MXrAXjwSs4ORSGMYVkRGYXRQQ+Hcq6vBIx8/ADyJ6
/WmbBPMy9St2sa6z+6Z5j1r8bESOImiQZl541SW6FK1XfxH5ckl2owWaO509tKmwkEeStDr2no3n
HMgKIPL+MujZlz3ccPQ8Bsv8tPLoU3LC99oYX7Y+X1N60A+HpIzsY2f9si8kebumsQtl0EFIghft
EQ3Kc2i9MUK4aGCYfe6UST+WinWs5NEngSVusJcmBjhZ65gO+rFljIAP8zichtK+2Glxscc66BKG
13HDmrY5yVSOTj/TylX7geEK+9hRA3HNZSIOLN3eY9xyahTvyJ7LdOVWKzGZPHgdN+z+dhMhDJDn
NcCglN0Te5EYDtqfQfVnvF89AsJQc7XfwThOHIiptY/Julc4tyhu9loVJBRHWD0c+V/p0Mlyt8o1
e1Ey/VgkY8paoIt2UK+KDUaNrArPkAqD3vKtrzQYVweA0npJuAuxIYlF9vWHBkDFFpu5n/y/01ZG
SIX2BP2LoPltk11lv0KmvoITFVy8rydw4PPeh5cABgIHCBwZB1zjmB7MlLkuOQa4TCztS7aWnaoM
/EGgDs52XuazXFinZF4DfWCQvl2mHjxlqJ2FQhGcGdc1oJ0uMk12UkPE76Z5mnL5/w9QnwsG5SQx
TIw7sTTODQe9ip0R275Sad7oy8suZH5Q8UsWfCQjjZyh+bCEq4yeOS593WL54BRHI2DIEoRIlHMl
PknOb4WF81dmpD+gtpALiACExdgxJh2GoNUREeyp6uhoWOpCK/+KiM4giY7Q4TOAD1pKr1xhA5o/
Io7QedeA+qehjsxq92uzXXOAV/NhBqpL5DJOs6te7RUCXziKZ/aDt77fCYF1wHmwZKZ3I7LEpCW0
/0VDdC5O2NpyecDsGTIm82rlLOAWMJkFJavFf/j7U/xFLNEqEl1QcxRzd9SLk6I6x0zhIfwjUIzg
EBgY05nfCXy7+HDiN+KDraJsqlklI+UjjsmZ75YaPZ1EuwPSyKvkxTyXH1pnAvhq2wlhiRdSh5iY
RMUtM3GPKc9JyL4AI1kTqbUx8GLHGI16/NE5mNfwUNrXnhoFUgODaIMLTv7Xc60kzNGGEHjb5PJF
dX04gGk+gsIAjoBlE+TtvDepXQTxZnnWvpdwJea9Bi8gyo1jCY9YI2MbKwPEzmwh8JdRaKzZUN/Y
rXY82HpQzRrjWgwCql+LPaCRi9yeYu4VUnk1u/BlTfHkCxaf08A1nbWbguThHpvMEtjjjF1gt5Ie
+08p2VsZNEGsNNS+C46KNTyaNlWiESJxg8NNMP1o4dIRfH/QUI5JFp57puabiPXN32VEr0HtKciM
xFC2W5DfBxo5hZSQKHEG5KUt8tIaaPywAUoQ1/sTTQabvkONHx8tSFq92rrxzD0KVEZDNiNXNP82
5TgUyOWmW5RKR8BzAON9QCtWH6CTEcTHN8T9tg2RNdcFhN3DGmOfp37T6kowXSV6DZv7OzJWQQX0
33w4tqzoaIT5JBNhTaErV5cqym/RTCLhch2YCIPCiLPSI4+Do4djZ8rcEHVzQs9eI4skjiSYllvc
wrGQCeg7dvMmgdIADM5Y8yY39l0dtDMREgHunFVzpLBmwWkBRVcggOrSLUUqqb3z6vfwFaQhrUnZ
j+gH69BuulUcv3N9QSk6E5cBmCIlKDDdJTLCOEp2EOZ0uRHxGWBEoX3hk2xDFPHcPok3Mf4keUNh
gWSWF4JQMIxVWwVpIu+9RcZjii0agjeiZYTMkc5cTJuPlgZy/tphGogH+7xE+ymhoS3SG4ghVTny
k+/ko1yMBFbtJdNvlHKXMQic0SYovq46vgV5GuPmoTHoAd0ksjGuWeeenvZDa696pLDiV6FCbwri
XlRFHPVanBYMs0hl7cAqOi8GaSfhgLHtZ57BvBLW29Tz3SHaWaP8zmJmgBhEjt9TpWZhCb6Nxv/+
jacszw6Yqan+vhUGlsbQ+WVcMjeNfR6cyTpbLKLCvfGldQ3pIZQ5VIi5OKicY9pNWCVgAG4PhRQA
+g3l2UY7Yyewe3FJAcd0TirC2Wq6ihCJLd5DRkW9DCSbM4WfXY9Hj2pdA6+QAsKL4MORLuYB+XqU
VIeCkRTJJwp3m0QoR8oTjCbVRg6zGK7K3DJprg2zgjWZbYCLO27WlqU9tmDK0UTHaGYLNEF2FyGd
Uw+zceo/M6BiTmBPhONUpyhJz8ItPiJkeuxqXEsfrwtXnbQM0FowvSmckEwIOmWj4KKiXeJljtI7
iU3EMPhOkAKG7DS2V8KgTGY67QznFmIXyVLO9GC/9cRaFKvHBKrZOFAm69wLojxhTj3NWgP66ye3
CIuYOasL+dcUBEhheWkj+soBlKOJRFMXH3NO2rHNSCfi7mbl44aG5OrXkPCU7CiPT9IP7RBCcMNo
CQk04RCSZHqlY/6XxTGGGuT0i0/t3FKUwI7dI65rseCvKt46RWDj6IiADxOwjma+dSiH2Y79NJa4
ajVykw52T10xZIVzXaXLyvW41RI6MkjnzQ9EjVGcauc2Xw1alnic3bR1pSQPSLNHpOxq6KxQDAHG
mowrqIcb1P7tLacrMu9Q5ZHyrPwaBWFttx91aYd4wnRAQLGMzzSE8ZS7JOlmZ8KuZbbrqzqDmnz+
jfANcoCTcYzJAnOMvtReQQNCegmiZ1MzCVLAsA/4CfapBjsB46mj7vLTaJfnch1xqRKmHxJfIrQR
TsT9gcgdMbf4SPjkaMFMEy2VkE3SAdMWKy2q8577VUsVb5P+iznaKdlb50bAMy/fEO0gD8gIaWXm
Xoa1JTyWAIe192Fqy0KmBNS91DCXz7Fen0sEUKsNeJR1EpWaS3xR641lYhX9TfhRY3YRBgwdMl2T
ZYsqQuId6I/oKZSWKU82ZFfSih2NJU9JSNMWidcEoBHY1eHcm8TvDOz0Np3xPWuPAQO7+qR4AcKS
YU7SKs2t1MyLefycP/rG5HWaf35UNslK4d/4qCkfOCOmYoIVCaOPmhQ5twqfmJ/LvuAi9yG0FIxq
ZEm9A9mUwz5wyvyi2l6GOg+WYZRJfhLRGC6QAMDimc+pNYMFITGsE9gB1gZ9D44o87yxAcIOlfBo
ist5GwOGUdpHUrDLxyMAbQqDmp6wUIOKd7Ha6JyZPpgS5icfKh4NuLOL5/A5lZj2ReGJ9NAzeWHT
Q/SvAQMUvCmLrlogtmL+MbUZmsJ+H9I/dWBrG/bj4IEw/zNo57z0snOS/pmO3U/f4jojZo4eFV14
hNKxbtrtpCKOZCUKitAab9O2/ofNQL+yM6sPYbSzAo0ASwipQ3G1k/KWDfBOCExQupgBSYrla7T5
Do7HkK1hW7IyAt5gjjLGDPHoYDDluMWODWM+DlIrxdVqHAjpwXeXH6Iv55+NWimO3DZPr2YJNKC2
iJFCGZWVR2EJL3GOWkh3wx5NXg/M7p9arnVtIL2DbB2PpbObmmdnqHsDwxzT6H3F1RnhvjLPquW4
DKCkBFMdgCaC1TRLQiD0slDrVvG7SiAHoI5wRJzNf9ij6SLxckPyQMxWecJQQ4JlLIh9ZNWSkTeu
w/BtaIGrxqsi3pxhzwiT3yBER0pN7GoHfPnzd8aiFoEN5UpqHOecXf70XQFnYheFhganUf5QUTyt
jykVI33+GP6JiWg3BjYVe9UOsqrcOGN3ZKNz6sBLFeGfRjx5wy89Lby2UoLnzUcsV9sOTZCJYxEF
A+/+igtwbw6aSUYuNvbCBfeAp5vcwvNmpICGX4qQB+IfzIjONXi2TB4ibU9SMlJT+GWMNOhH5dTa
JvLnxDwAWA/E8k9Blns+mO4Q12eztPYdqnWhe8l/DcYUIWX/4+i8ehs3oyD6iwiwl1eSKqQkqtqy
94VYe2323vnrcxQgCySbTWxLFPndOzNnNtZNFjRaJccGr2D6YDU6YRad8QcI+jVBCGTgRzgjM29W
RzXcIyey+GKV22WiqynMW0V2KpBfB2gR7JpSLFD4zXKii4JJkH6eiUaCSV67msETf+ypIAmWvJJg
RDkJZSDik4wHVTpbz5yF5oAPmbH/EOmOBtVFa56RGUMU6AMcJ4S7vXWGXjv7mO1e8kZLS7MxX3vo
wMuNRKRX4GwEDpeGs2Pw3kYjrk7USwxmvORS5cMOvSAKeshaK8bM0DwpQ3OUHzInTIMzL/f8NaCh
k/EtZ8BFZQdz6RJmdecrJT0u4txKcVHUsRy0JxKMt2Ry8Ib6CidzlaBfd+kp+QB2/8rVTApzDwmQ
BsoZk4bF598YoWOtRLmhIjDsUHQvR0QnCehFzszet1oCvE5MJZM7Z9a1TMu7NfzNR53hOUFD8XEu
m+jNsRgBkjRcwA1kMJAuTKgQzDCDV5WyV6xBP7yxTJ45C4otYlUHBkH0kU4iWCPQtmvgqZQjmQn1
ktFJQwUV0UDDe0tso8K9EVfkL0oriJt3Oru9wvwqSNrlaFb6YYETS/kUsGWTKjDtkDXYoHeSQIbN
IN20/Wrxa9mUZMoTA4kjCYi9y2dfxe52OUlzDwpGCsqtZhUPJeTbXNd3i4xC1q7HRZOfpWU9U71A
mmqDLhLeVcGmdoEFpA7+eZr2sBb2/T78LHX5MGosB+keNwEn6XZBG6MyFA8tU26qhHqHV6DISDRN
u9uPab6brDomaTz+hP9K8L7QBDiuWFtImrxpuhv+E8mYh1J5jb+I5lqMJEqAU9NcPf2f6S6ABxBw
U2TgbrOgIogD12l8iDKkRSqp1UvoxWnssu6yCsAd9ixg0Jr/oXB6AlqaQaAidIUbBWT7isNZ8tN/
rU38zKbwTcYdqRCxYLF9g2qFpLEmXgiJRJF9mO4YD8iZLpueJY7w13ipF22pb7/VBwILfion59Kq
X6QVSD3kwOpM2gzkwFR8lcYpfYfgx5pI9OE1EWPxSmSxEu9bhJpwZWt5nyp7/iWDh01t9JfWrTzz
e5DNm5nHB8Lj1CFPt3i2rsBK2/wOJps7eOdED+uqVdpBQwOxFhpyRoWl/zcmwYZPegTfkkhmrrT3
sBdJ4C5jdpjL1V9DWtqUGee1ryYKXl08OnmDBJnvSAAbCJ86iz4Tvps5sUrQTnNK41DKUq97CZ3C
qRO1E4zzkAiDcpdZ045ldCh4F2QaysZ+3izVW6UINJL2+8x5LbyTcTxWLDZf9yMy/INOFcDLlLRH
MWAcVFfpuHB0COMyODpoZs7ykcOCi11phToMa7T4VRW4XhuHgpDjhE1tdayrCYZj2VbHBOOi1HzF
Q7+bqvDlA9s3iWmTPg1LO0M1XBACeeiLBKkSfd+nqzMqf9Z2YuXBNy9ehUZ2lvNMr2zH7V+Bf9y+
vTqEq4UqRb0FLTcx84CYg6yZSl88xKor1XV2tpmn4pJgVEC/vIpydos2WPKrS3Lt8ulaOdOpWfG7
Q+JUpSwAwCv0AoAgex3VB3gwbIC5NNHQzGg90+XdqDa0pYKcMqwAPWYXgENgwk+7x79GB+BRKuZA
j6pAUskEJsVJQ37Ra/VAv4SjwHXEIBJlF1qSAq5Jveg9yMJ+5BUIaOeVuo16m2qk9Tg/xlp1wKzQ
KzSjSVSKhzcRbKWt1O09iW+NEZ1nuLGdcoyi8jRl0klKw1Ov8dBI3tjkbdoiczWDzvJM52yAgJ1z
zxnyi7CL/i3ADqcjTKEXDone+eu8cmAmdV505l7TLALDA4t6pDao4nFAnVDf9RyhE98gQ25dX3xk
zSA5YO0SCi/GnOYg4VRX6l4YpX0dcQuycNYlGMPryA6pZ5HRZKr8WNbtTsTPY1TSVlco8lr/cuQM
U+Nq3slaShYiA15vYsSD6fYgpSuTTUx/sVroTAnAECG8lFF8fZF21uocpvGZvvOgzeugVD9LdpON
np6EvDlq8XpQNtOAbG9UIP3YFXQA0Arc9eawHU3+NzImaXcRsU0B0uREESYp5kBSQm7D5VgwYBhk
7swmRntEYccK8A2f7NgywXIMtxLN5+x1ygbJXlkeitVp1CvsD5hBaUUlgkifPWxmygvEaD4I6lbV
k+uwYPagH7dut/LLkYvB+h27eTQ8ZFU4vqaoSudll97XnIr7PwJadbErdLTI3NV7RGzNvChgNYVj
bjEd8myD2F5Ff8cEKkbETH7QK/ZhRob8ZJwSpTpiqcE9wHFng5cgaT4G6OlW95fK7RZ0jHLCY47X
u+SEMWVbysx8fVAoX5YgBLN7knyVA/WgUp/HZRYH5sv/c2eVfoK9L9PhmgC2n6PTuPa4Bab/QdlN
/PJTieB5CSdDC0oTpzHKRyuYd2H3Oj/u23jCC8dW/wXbWbkhOIJuHnSlPMxZ74/F4lWfFg5D1Xi1
29GYlQq+0NfH9W2UsWNV8cmUjNNo0QIZ4jb/0dBMuiE6lAQQI8WvTzhCxcZnhNsRsso66i5AHCVh
8ajrmzT2565SqcIj2NFGH8t+avSrVqrXLNQu096aUseCdaUmzQUY8Dlf5cAU+Th7K4s7QD6msaWv
R+q4alSOL5G+z+XFaYFrdDUpZdoKMNYD0aTilGZ2gZ5U/PqdU2inCchEoqn7kDYqwYAiZMlnPh1n
HTE0o25WxugvzH7SW4cxlw7Dobfea4JXY8SECuIz1F8IQ8sxyr+6RA4WaSGapJM4S6eScsloSl0R
/rtsy7nFOpo4Hu0yuM5eahuaesyRkjWF+DqxmydJhtMoCicM4kIW0iZaE5ZV6Y1kMcWgk/oth3GV
1O66lHsQ+hGnoXYDUr9oRR7nRJ9s7IigMFmYM53L9yEfglBi5YvHuQK4LtOEpeJr0xllBffJ6YNF
qsjeRTWx5MenUq9OkS4d08CElE4/s8iDUDVvGQCHOjx1vXLNS+3SCtoZZ3hg5fUJ40BLVLKhOg1f
/A6HMHCPqlPcjmi6hK4YPmu/rSJfrHWqI0dbzfMNHGpukuYxgbEpgstuYWwmW9GSD3MlwWmgBGXZ
6XrCQ0w6ROdprwlMZKK+M34TGoZSK/JlkXYRVEejCSTTLQVyC43ItH5aE/WZm27IEYC0blFstZjP
AtHv3onzibskKRqCwdNfYag+y1D8qIv03lhepYvvJRsqAUwFcvIyzjjv0z3F3Tu9OXfWvtIVF1p3
flTxSEMH1nOUA6Wnny7ZhYKjEXOYCcO8mt9RWnttQy9MGUQiETMxPPYPs8HIrPKBEltcYz2FWs0e
44BZQo2jhrdnX5pPR2sRT5a1LQTseXlgYaxWamNXFDI8WHajQHkrnILHyGRBi5dfGJId8OwoVTl/
iu9/OP51AkHvl/4d1FWCgno3RIHvCqZ9zOYCrIon2KXaneW6PtWJFvSEgvRWAK0zyB+dg9qbBRGI
MUsgP8ezOoSAQL/dNZ9/qCpikz7e4pJMH2NkF17VVMTnN51SrDnRcFmzq0qQqv76P41zKczpLF+o
O2ZEi/CGvdL8I+xbgmdR4mCALciCSQhIGDmJjmBVVKgtYSvR4GxjaY5BSKqCCDa1NCz7EkqMCthZ
NLl90G15bDsIftbWHFov+9NVoy99mal4SWP9MuItJyowROLl5XoBmuJFfmQMd1Eb7hwNCl5OuqSd
V8I53HjJbFut+L8lnI/mMb5LmMJ5M0sIGEZ+HaLuEkfjuW+huZLYbUCPqVATI6xQExvWTtuMQ7vt
DH3bs6bNcBalyh+2BvOt3i9N6EAgLIiN86H8ESz0wfyQZAncpS9uIv7QjCAFVV8u8gMzlZHoF03b
cbVyS3Nug66eB1ncNcVXk200ST8roImEoEDLHb+yH5N5g9lz6aU3IzyE7JpfTdgkXWyqnQXClKY7
P8sxf9cnjkqWFV+LU92oR04v9RGXxEEppoPSkGLuiS7avLm2mV6iTdPgIVc8FqMNDU3zV3Rd0vxg
4H+UMkISveoXIG34hGVbCpwchdTyD4uMCkDLj3BrIvTnt/FApvVFbiOxD0RNjiwKl9EzLAx3jeGN
NEa/pQk+Iye5Uth3GWP5EruFhMFPZp8tcufOeeYRB5gUDLzEAYzspJeDzQTUI/UWXNnkD5kk5tTC
WEOfQibvsO3vjbrd6xUQSv2ZleQ4qR8fRtVuSChjvKLAyenpbyhwIwJGi6CNDRrg/x9IQuBgd3OB
z54EdFSxNkcCHJly8SZPpbKD9PyyK2HR52XagGmqeavcXh7eE94BdkMPw0jvWoA5VdJrAEDJ9kZN
y6bHmxwOpJ/bU5OrHKEdZnZtQzT3KEc/EFF2mKHqhTNSqTstBaxylB9CXiwKIPThNqr5NTNjV9P5
VLJ3OjFGYpqUnDr76A0woQsHZoWm4drTY2rhpeNKJRScnuWzxD6U2t/LZwQuQwpMPGTlHj2aJxv5
b+yPuGbMGn52Ytd4Gdf02hMqwVfqdvHglaB4u9K5xdJbjW1IFHYy1qiEODpP+w36q0mfguiR4buI
lwYt1jxib1tvBsZPy8TLg5DHA4/Ymccmis0srkSBODW8nrVDAQdbZ/wBKtZ9W29qT7cRnh35PLBE
pm+4c4dt3bb3/L0jenU/mtMd6w4b6VnDVJDftIIFD7uDsHL0lglt3AhGMM5nCjA2VnvDWvFan39n
kMnxjRCfy+vty3OXLZg/i6Ot0BJYDLjf2dsmm1GgmpkoMSYjJOTguwOoJfY55NiByrxXC5OOro+w
hZXSbdMPo/uZb5cYyxjQX4rYJjpby8dEHl/HSEP92M/rvM1dDbri2vKzbugImqRAVZYL5hN0C40t
VGjXvA7KWN+wKPF7VB32dNnYoSRzWmY8DrpPxKscvgjZ02YrcpMxLV+et7OsHzULJYUNpdjiH41P
vXUZlG+9x/HOtxH/ggFbMTzVsIs34t0uUZMczp96/GdpG1vHjS4xgmun6NgT1D2z5B5f++A3Axro
6Kh3Fehid67hG8XscpIuvbGd9qRpBeHiCH9afBD9q/5EulYU0/B4J9M80fS32NGsbpRUtjndsOQu
wgMRpmPDgfiXzTJ2/UfXEiirj6bFPsZuCvHWSVCQdjKoQeKTFRmTwnWasrI3Ob6mG758GxxUPiLm
1YJbRegfnLXBNXh4fIU36Q8HaCg+Q0gCQt+L5Gyo795aAgZd6fGs2ET3eOhZJ71giRiTJdJZuO+x
yEEw2yTsmKyTtHi8adWDsAqv3qR46Oa6zEkCV5kt33MIZRkcE0BTWKWolFTviDJwPC7Vsd6g2eS/
I9q7JhwXCb8EmuKSihvtipmYOCzgvhQj4kz2r/5lxUEdV8mW/FxIul/A/M0ZE83qXS/LJw4k6u3D
FBAACC6RXxoX14RnTvmlv5ZCBwXHMIxH91XKREcbFWiQm5FEKKjayR31pUTFWuEyDOWhhUw8zuNh
fM2fqC4VPdmm2hwsIT9UFIHXeLdrPgB2K9RHAzOsAqxvSYzDVM8HdSBV38gYSLs91pnIidv6IBTk
hZSSew8Ha0AfVW7uWGUCmMTZ0WPeIChI+By7vUJobiiAJG1wSRRueqCrp2PNsWJIlDwLVIl4jAx5
B+kTa2hVv4Vt9+AoLjXnsq6DsCtPUXG0hn5vxqpv9IpXydGhUVFEt5nGaldjCjYqp5WVvWIlXtvM
XiSpeFNif5QG15w7+1d/AjH2Egm97yClkV8rhl/T7qC/LWXznujDO9nDdwvnJf2GfeZTQLFDqoqx
pBeRS1kFkLpjMvW+yTPrKhkbA0MK+TeFKrByM6puhvj31UnOBJAyiglF2IaHizKcF4LDe6zlTDqu
QS9SCAVRR+9lWUkwCDUeYJEc37lLF9bBzZLogMOg6wIT8O6KuaBA/ucZsZdSOya03tfdMWLTLdZP
9N2Om/U/w40AXVJhS0GNQ2/brsB3VH0tY0IDssNRlvg4jyCRmBBckI320P4V0l/jATnibHbQmp3E
qF2OGtchvWr4HTpBdgc7eWZaehSX1xv/ag26pOLvYj5x7ixmt8dN+VGBAeGO8HzPrZ+eXIRhj5/W
0aj5uGFwtOCDbZIJJIvN5qc4ZLTASQN4L2C3+sGF2xWjEP+IRJ6cnBgJjaarRAda80HRxbQ4QDeI
gripgpRabDtiEIQyxd9Wwv0dwvqorxIL6iNKg9S405cZyR/5T63ALZuNF0XRl/vSb54j1GWjqTxK
EJVy2FhIAKk+nc2JbQTxfJ6Z44vAKAGNjhgSM4CKef8ZfcHUSZNAopPPFcEjp6tr6c0W2npJrQr3
DESI6pm3RH1Vg2FfAmGOTWm5lNiis98DpcJbrRfs1gkk5SqwCwmz+J4u2jWW8HtwXLdX8BUTZGwD
eTDR1Q3W841RD8D8IQ8JrVewEoeVbZr6ZRGa61JhfL3bVLzx7wW6Ep76BFi9LQ8a3qhwuJa2Xdp4
MmzK/IzwwmzXFcmbcKJ6aajYDdT/BsxlkrAGHWzkGDYytLhA66egaspAwCuzD2nanQV4bhplCfxz
p8IpFOC68C1GNPvUQrg13qnOBhK0Rqu/mONbd9R2eDIeTac9BvZci1m85YFiGhvSPHHipM2/PGhe
Dm+s4yZpcYIKjeAJpuKJaHNqnHs19FmTuwtEMEH3jKH2FPNAinsjFOpu8Vp/JEErHy2aeRel2AOr
yzM+yXrsJ9/tUNMIJp5EXmpBVpEz+kOmn1+Fc/QOjnR5xaI78Oyci0NFz+WwzHaLOomvddjiu811
XF/xG08EnKBMGcN3CBdkDDFVx5gbKGaMsdeA7MVYEjN37CJC5lr4bOGMZOQQyRTV5XBm13yuU8zS
M7VhWXzumoVKp8pWaSxqteKY/dO3irFsFxn+ZM9UarFtddmGor5XmIciRkuNrUy1lwf87hyfIFAv
hrqbJ3IONRVbFJXIFuPET8MjQe99I/a531LWkcHOWG0m53UhsyKMR0uVj52enKhcPpXO0jlita/n
DjJvvc8BK8/RLjKi7W+fvkbKavtKqMLXoCD70IjmowfKb003VauviQhKHTsgNWgzT62/aa48SNa7
adc6BNHjdHnTQ/WN6XTpva69VjLOcgoTLOqfBmbTZqFzVKLJmLi4NAqgOieKyVkvryxtyCUNTRh0
Wn6OeYcix2ve4l58qimR9oVwqd48Z4EShpQZoN4IeXGBYo9MpsqHGlhxUUh+isQGd02+oIqYo3q2
HIFXY8dfxVrvG8xGI5mcybYhc/SfJiVZzXr4yZ8WNIKXWVq/ivF7F/XQOruT+E/8bPtf1Cjlprys
2vzsRTvutJbNNyfpOqJN+QNMw8uGoj2KbCbl9q2xRmqI5ETBan0p2s8s/OWw/qq0SswP3U8bogvm
R8flbk6m3+MVhiK58rHXbib5ykHGtNzMPA+HPf+pOGPRM1hAsKEg1XVELiR5+wpmFB0JNNPm8AUv
x0vreZ9K9A0mEmr3305JDjLxAqIwbgTqYCCIPtNEIACWJ4mqcHuqg6acGPBpgQN9kA/lTgiz3aSH
27FAEj6wQb8WCclneReOw1kOuwC7WLS6HPhJHlDyNwQN7Ig2pimigq3+ulfjJW7TS8/7138ZSruB
KOQTbFDDcR+W/V4s0IbwYbEP8S1CpGH7vfTlnfqVlgRZgUuKjU4dfaExAaO2O7KqmVcomNrWEyXq
VwugqFBDT24CY2ZtypVlN3rkGf2mH/DxiMleF/ASslWhXbAeXZILLixg+nk1G8IUhnJQYVPQNChQ
Cl6HTt/kdbpVoLXXA3Aqneb4kw5nbq1adOIcuxDNEYXMHBgSUx15KrY4mxfUBAvS9LiVdQOxzjqw
+2gr4QhVlQDiMVdleGp+i9Z3U2UFFAy73oZ6Eni90VveB0xZitTzGOl8ioGXicsx/Y5mPFpYzKlM
DOmco3tuxb2XpnjxK0KWxl3N8ZIxpMaG+ajgH+iT/ujW+dEAmlyYsrHl+UMPvjxEbxM/MCCpGYeh
HwObdHfP2Uh1s80Q3xmc5KaW0AYgqSGjfzqXiIkPCsc2LMakmsb8QzM/x6U+YcuZI8sPH3Wxut10
lVrjxEh5Gib52Fjhgdj9xNJwr9Szu3Tmy8GQYLYMJ1KV2H9pCd+bBPqUYdtzniOiL0GySaASdgLb
nI6uaJrntiph6AEAA5SLg/6vw0drlYYn3VZAtTqD6Ep3drKRqlcf7r+X24h5BrJyPcSB8UfEYVA0
losHRsDXwupV3JTmhNGZHxFEMa11MekGkrL4YZklLR7QWGuQxcOeDDlmE47seAHAuIrTM9XgrVPq
yx3eosCiF+jWspKrHo/XV8NqxkurKH7Ir1H5FBQOcpeJleeF9si5wnQtbAu1hzIfs7ibjnIcnRh9
RJQJnkxgDIiRmpuJEzxfflmCbtWx4PEw6a0tMWZY95Oj1sgB4myXFDrU9F4vi7HVQRDJYOvMfy+V
dwGBt+q0efM5RVvxZmoLVIxSmNZB8zANXqYE9jEAwvwXnL1M581M5Y7xZ6T3EvseRl7qj8CiOd1E
TdafjKA0lp4eZBknyJdThmdeWyX7GbdZhksPZWPEsFPxt2nUwgxZkfQONbkRZMbUyt2Wfs22wPAS
bnKabkOUJW5OgK34KaydJO36jCOrp6Xrs2j0J7emLP8TzdZWTlnBjOKbMCnkX9ijMUoOj65c7pY/
il6CKDEJJ9A1QclNIFQplBXPotDux9ktb6Nu001Nwsas/Zrvm4FST/62oY6+Tn/R0Lhdh/bdeiLt
3PQSI4gk0vRkZfqxCpcK5q/wnA2GZDOmtanAFFP5n6AreapvNkv61kBvITujTniIezDTgWnHqHjV
SnVLdqxYzNPfqN0yoQBEk1PWjg3JwDxW/wvjv4QZOU5myeAowCY03CnhLO4KInOmKxP80KgKm6YT
VJEjwduNmXxx0lotvxbrIygA28yAW1vqkXn0BZa0mBhL6TE2VDh2RBRsWm/hWKa+wFtrnaYlwFVp
jzQvD2RAoeDJP+Ma3ow4fkQPuGt/h4EC5YxZso/DjfBqARMQBsZoo893VYc037cOZLNZmDZ0rJIi
YZAAGyDDTClhV77qpHWZ+srU67ABli3xA0KdKFo6u/84CMlzmghtMYdBGMLWSjVfXB9GvkgT/q2s
EA/TJlGO8kTqhzrXHF9n3VqUcPgim8FHwiMM2cjG6A7jHSVPY2DRNpOWnQt0xAzFN8QMZgGv0G4Q
bPBFEz6wWLFKx6pwhtmi8oU8nTBuOi4DonF6zYkvvVf4pwnRkKN86KOC8ZfOnpXA1S9xHLddaIDH
S27UzpN3KiWxWP7qxkpiJGFl6NDV07YKmvGux2IYFp2rwqEoeS1BO4t0neqv0t3krVor6Lkbi5JM
E3dOuPgq4etShXAFkifJYqhp/1qsKe8z11qYk/xUfyL9Vmj/2FkG3METZJUJi0IpJnS/OEOJXTxD
pdsiL0frNsjnZt8aJDtYvKl3SSDRuxhXnG8XxRG7hwjnjdmZ67z3iWpK419LOKqGZ7Lt30n46yaE
0MLYM+UsS38vOKJn4sVq8mAyPfrPpUubj0cxjY54KlfbEGNXFdkw6KSX9E0CXlIfc1sXqlOZ0F2Y
qbbs5PV0Lho2XfRaljVmxOGkAseBCYiVjaN7tdBuBExjEamuoTtxjtoTDXM+nSvRVAWhToJ5xXOT
E+Vn1xomeH9oJcksohKH4g8Ay0D6mFvxwPBxmCzhIFcEDASMGk1IjEDjsTsfDGoqOafzqhX1bzw6
MwAm9gqKcsiM5QD4ZiosIGU6vjmVQ9u0I9ZNZKbfKFtUzUm+NzbWS35fMvRNM7sn/Tcdd6tsc9cw
lCAr6mBbBXUh7gcecQWPmcivuAngiHCEgeaS1PwA/MD81u2w+r1k9w7o2GZtQvja7Cuj/rJa5wY0
7HeaV3YMW1ZnzUeyReU5NW5c47zqwy5pHPCgNaL0FHkLtc9uRaU1SYzkNV1wCjuVsrwfxrchlq5R
IJPvHzb0S+rXONPeJcWhyQty9kKkk6m8w7FE9AuZrvuYWM6ZKsXPV04/5nCNrfFmyL9tnV4Qrvhe
xm72M5xGc36LxC7IQZh7sba6yy8mrwZLXX6fuEt2XLk56zdlnqkwiE+UtHF6rX5bIkfG34ny78Tj
+hN9BS9zzNEMOObIBlaFA8WkMuA8SjYqFZ9i4skszt7jdi9ri69zlfPomb8X6Ik91Lja/pcN5CaW
0cnKiDXOLV6ZS1h8aDotpQWFC44qLm7KU19fPBnCvc5iV0/zk2zeq4X9KiQDYBQ7k6eVRvYmImFJ
V7ae+XnL5p3byZB6glJ6YlF7pcddXBbRykebPyFb5iUTsmvCoKIxBw/Jfs3Ax1APjhGNIEo774vU
2BfCvW24rYQ0KGADnkAXz8kuw5rcjdfYEM5x2QYlPb7jBXhXWCYQcpttM2lbRlqM+66RZcDst2vK
p+hvhi9Zq32JjmGANutJ6D649qdmOyLDsbJ+h2ZC7XF4LeTpWLI4H5lY0GON8ywZZ6jgsUFwtdlT
d9JvC8LJw1v90cJewArHvmgEFwjHh3U+rOsW3ZDoXn0d+G51FoYTtsTlEplOv4WFBjB//sSkRbRa
Dsb+04Anr5a7WJS3HABqJd7qkNNW1skVOQ5KjkTZdpcrHbvHpu0CkBZKa5z5JBjQtWnIwjTr6Wwp
ksLcSt8Hde53mO+KacEIodAIbmfah3xVzvFRRbcRqqvG/keSjv23OkCKe8VeNL7faP4DiEsCwa2v
u5xQw4DuDdF/acfDrHLLx2hDOBB/IU5MzrM0jko6jClaR8ER0SLX7gZ+hfzK2ZtS8MSrNnFm64+t
xnPHtPb52J15QNN4LzpzB2DZnFFE5WMsKIdXLaeCNvkq+juFkeW8XlTwHgwHi+i17IGJA47RuD0o
Z73mOYdoQr2U4mkANNKRqhjqgsOyOwjpfDDlV/IJxQk6EM6ogqW75ilZ91QU8T3OtbdmHR6FwNDH
kgBnDe4q8SxvZGom5jTDtkP3hfEEUbQxBg5K7DuJN1CCm5Gq0Egga8p6bspD2VhvVol/QTtr0XhJ
1jNYsXcTPMUjSmW/xErUUdg8KFthvne96VvfEQUSxvuA796gP9olQT/op1xtgtb0FCJC8YPSZ0hk
4QlyJHKFmVm4XEU/CgpuRdFfhlJvIRTPJjAm10P6/8MtkWfJ93nQgqPmu14ap5oKLp5XTT1VEsMu
AqEDHvmM8VAT2FJglZp+pRq50BjfBLZKBnoLYJlDBVy4x65VuFaT+FWwbjNikCUxyLwW9ivw/GSW
uHaGfYPRiPMPtnBla7B+0KrdYLGJx7MXWymZbPj4YbMRGuIYW23IjoDkatAoK/p2O10XhWNdaNz7
uTxmJQ51PX9b99nstFP8DLX0CdOKGC0IO53a1wrlVcvBfPf5To9C3jF9O+rTljew1kBbnCKpc3uI
DHh59XDy0i8tYL/iMK3Tru1XDek9iJeDnm46KJoc8QsZY1pmy5plG/TVmF0HhDvZV28kYtfaNxbt
DlxVGsoPxvtyVL1VHL1bgSBvx27ENuFUELWi7bWmdGzId5g5ERLl7DPDOCeb7ySm+CIibA7C8MBc
21kN1CbjgWyPAEAjhT+WEY95kKKoAVrCb52/asN6Jn31HKPmvY/jN8DtP4L6Rw5vlnqSFAjegi0p
5rbjjIV0y6DZvUwb4LrFrV4X/J4UWFm+NRXypoc+i/bYwPbrjrv36gC5U4xmV0g/ZAeUTaTkr1Ia
pLvGpQV8ufRoYqb21RCvokHUx/vIX4rhbDITzlpesm3F+BKNCjuWBFIsWjSJRnm6zyRyISDwQeaa
XbsgjmioelBXPsy7sZh2+gj/bZrJxQUCB0hCDrsXdbfSfnol3YV2Jei+lk7+0sOGKEZvEs39rDT7
jva5pb9OZbTrKa9e3WqroErmmxju0AgcI+QP1H2GKQyHd5G4wzmrNf4U+Rw/nigwk3np0UIm0SC0
0geNvEE7P+Z6TuiR2IMbz/ZyoBkrSs5ww8+CN4/NfZSsm/EZwQwCHURlupI+ebcAi682+Qv5IHXi
VX+Ke75mX/t5Mh70Q//HNE6lb/1I0nrsM8hKsX2Xmc/ajSr/Y7HPTRQGcjFtLQCUMUa1lTxyk5le
h1samSbJtXdibqmKzQgdijcfsZptIDqUtau8BPEIbwrFuU4OelvhAzHs+kR5p8ho00CKnzfkz/O9
Zgi76gFQDlJGvwtW6qcFnBYMHTRSGxMkKzAKW6Mkl1AQn92yFlxYlBYnsSDJQR6S7mC/OjVvad28
LUL51g3pG406j5sQlELt9l80QhjxweqDzIjPvfko1Reyl68cvCisb7D8BYAThtTvf2iBwuX740Wa
DGvgJgnJPjnRDYdoFe1rWtf14i9BA6ynn7UBSq/K/PCY1M3OeOWK4ovJZhWmD8Ub4j3m5BFXlwXU
HX5twnIqvbmwjW7yv/TZ4tmI+Mn6lERJr93jFRVmZkEX+mNT+mW/eN/yRWwmV6pmDIlBhiraYs9P
kMVFsLcr7EjczFHus3Y8Y4pvyNAZ2KM7SkgLKjdholJe7yMhctCXSCp9m7StTD2UCDyDEuy52rHa
cRPSWYHQHbrzlyRoFyHCYZg1l1ATzzZQOehJu2EkNDC7ciw7BOiOkJMty+0gNMVQ603s2zV5lR2V
BUlNkTcplxaY6rAVDDbqdjyWW0l0QO9MJbkV6G/0UoY55ueGhwSd2tuJvsEW4J9yoo0CxeaH/z8n
Ddn0xurZ0MNrklN5DqFyTXbUXslqeSq/DIkAW3MjRx9IeGn+o+m8ltvW0m77RKhCDrckiMRMiZLl
G5StbSHHhfz0/2DXORfu3l3l3pZJYK0vzDnmmQ3jhQnxpQIfxW1y0kM7RwX5HykYNvIhgz8tn797
dfbGSTr4L9sXRaNjOOc1cT9hye0tXEF4dMJ2SVm63BynDn9XI1M6jm4DPQNWrhQCIbicksy6YkkI
Qd8ODGQUle3Sw4oXvOxMYqHTm52497NHs+Sn1jmpdXdBn8VUnau1DmxmhQ6zQh158naktQmWnapn
IZr5ULfBifHUWtM/K1WD3iCOGhXhEEgHrtW//2ycDc1N70UQpwUM2foyQwyyDjyYxcWXDgYkIZkE
AT7kljIZef1I/IoakjLSbMRYbGwTQAI9mNXUO1E/KYZDPHgRktqJwzSjTpiwusUQR5kTaS8jbI1i
sD9Y2/RWsHzWasVvxvygre1nfF29mEHY0vzLY35rPt2bvL8DASSZfTCt926AFo3ZGtzNY5927V0U
+lWv9d1iafzEZZRhmjWwREwwOSVdexrIdLA6vhfFAT6Mgu6mIKGNOM618hiYcqN3RGyMTzWHu0Xt
SiTZvc68rG6OCt4sC4csSGbkcrtc2es3REVkPLzbTfem32bB1jHDlKcctLQ/qCF7AEyciuOWf9m+
sof5FnidzXdJPiTIt9DNMN2MMDMeBsoe9ZpIL9Xvap4m+d1GFOEUCSuvZCeQHDeZfADM5RLBW8jH
6oWWAOZ8YS2Lf4bbjJABwAtDiBgxDggYXMsjISG3rvAGAIrJwXo24HIY3pg24EbZ66ioG1ZSDYi8
uY0IGpwXb8KKu9T/gbr0bQW2jB1tdHNAZbO2fYN5dZstABjG+2pWz+EDiW1KZBh8IDYTkxrxn92p
AjECanEbnlLt7BWI98QCPyULj1wsILbBw6DSrxgnYecrziV0zk3cdH6arNMPG0J3p9Y88S04bWJt
cWFgMYtqUjvs9Mf/lx8PGkh7ixQO2E8aTd0r6hjFw7adU8LZE+FgByQ4Dhu1rjnv9nX9tSirrxBK
8SERWwc/pfgEhIFfXzulQ3yy+DVr9qnp8HQZ86m4dWGWkI5+Y+/YMtz9QeYgifY2jeO1xlY9YHlX
1O08JcupSftjq4Y1gmzThrp+33QSeDTZ6/fovauDtgDN8trMhIHasH/GzP6WM2tfsiTctiZs2wVz
sxkSPBUWBXM/6zyRiElawU7baB3eUYXp+Mf3yLLtjoMI6wCQuhaPcEnaFO2wChYVesGWos1Y/H/I
54Y2DsHA/5sZg09w7YYUzpGi0UfxwLZM1zHZHuUbougdVzguNEX1lAdsbo3IyDoO4Hy+p/w3SO9t
2vb9GioO0Suwsskh3qXATXYH3frT/CJcvSR1ckWg3v3KfyZoEywwGSnDq5nA5mCG763lqkjihi76
Ne97UNjexraDXv+uZyqRL5lvvlUrFucq3ZkEmnXOdCWF5abPR/NtzfDPXfGDboJinUKBBLjb+muL
6u57swVZBHnGlhky308JkRokcQhGMjqRWrUMb4YJbZiSHkDtk9FoDIxsqU4tU0A29XoKrppOjy8O
W/VJ7I0KSRvfmMo31uVIlRTnYMyUjulPlYhdZb8N3wbvosK76JAfrr1akf4vD/OHReNjLNqRLiTW
J4IL0gv44gvZuhcEI7suxi4s2QdjYqCIvkViEZ3qH4tbjdTgPmaB8lbHu5r5m1iygAQdSnvM/EmH
XT+liFA8qWXmlI+76WW5CzVQBrEMhzmrsGomoWbotHItVE7LNefmWHrgaKJ5wESig8oYYE+M83FR
tiPGNiYabPgMh4nzZQmasyzVPk+G3yL/c4i8JYm9lob7Yhk356LN5TOGtiVl78kZqDBuRvQr3RAZ
axsu9yQ7+d8vMnst+0hByHf/LReY+H8r2afv49668voK3JcxxkXy7v3CGP3qpO+MASMvfEYoUZiH
0GFectFdV2e7piZum/S2xUjGiEYixsYmBoxF5/otst5Lxh4maHJMVcDAz+Vz3Ep4pCSZTXGg1mZA
ggOaSG59oJnkgNFk+IJTbnWWYOG2W8BApmVHzN8tz4rQuhgVAley1mI8EmHCWB4xJSkvRHGK8ayy
tVFm1m8JT15eejp8dD1MujHAFTFFDY51HXzW5y5bqeFq5jtPxS6CFJ8Hmv5cZpRD7FfKZ9op7Ac8
TOFe3VQoG7pQspZwMuUQVUXFNlEnC0nHFNLZXBvJXqNzZ090xFXDrTa6xbSTiWicmeAgDDT9QZ0C
jgX2S7CjPKw8DH07Ojl2l3tM151Ws2FnLT3snY44yRn6KfLGr1ddAgi9e0kDGZORMl9gZDF+a7/L
VBxf54xs+UrbBQdkesTASb/zmMDrBPYLU+s1JSOnodZkZLg6adiiEeGdx4vDVANLqjyiJ1LpRYsU
h3Q7267sfYHsTnHBVesjtrQrM95sle5OBRa8ViB6qldN0i7E5MjluZH+VrPqmais1ATzoDCjbihO
BbLaGNe4xvx7gs9Z1qf1Kx+qYw+IIG1R06jX1NNM7UwqFpZbel/no4C9gkVCdd7GqXmlps5kYWQO
2gfr/cUyRLfP6yKhCOMj2p6LncA7tIgFES71IPTV/S39a+Fdn8e7g/wIL6S+qh4NssIMRoEwRs9w
FbF6t7r+Lf9YIdeYqxbRfx1K+22Sv9hrmWLh5d6jdAEPnPMAspQGsO+sdGg5+gQioVQWz8XfOn+v
CLsSfefLOCuFqnoIZFHr6oQdop6zdjOpSfg03ZxzWXdfZ3ixLz8xdCPRwdI9SmPAGYSeQQQ6tLjl
pIM+WGWJgo5HBwCVcW6+HRUz9c920WUnapKDjM+j/CmABmPfxX77WAwjkuERcttx1ddjQBkUtqVL
sQGfOPbW/+rihwgP/I0eZ/80kQBwQq1KC8rbvaMw4/IGECCJ6kpvnJ023gbTvuqM+rYSz+QZ7B12
rpcnN7XV867BsEQJIvLX8QXIaWTBMyOB2sKJA7FnPTTFC/shKEU2m/nnK9qGTYX0XBnIgUiAWWpj
WSZanjVkDwvVmVc/JqhBIZqajMHxj8IikSlLIHIpGH7MZgtLxQlT8hSaponi64Z0BtK5XZJFkh72
gGQS5lEWtPxkPltTebZ+rOSOz/actphMZJjWXwbCtn82cxYdCQ1C1xIYUhI0s+zP+i0HOiU6K0If
n1s2Vk23rhHHeclGCDbOcwbIMwwHOGUH/O2HCs2ndk8rxVVhSkNaPWZPgsEfip7AU1nC2GFxD41q
GeYAePdCK4RgyNUd+D84rRVQVvIb8VZ7WV3cfiCOcS+XdjCoS9gq4qD0f0eknRIpc1tz0VJOfas4
bc3wMvj1dlSwJqrZja44VpU9nxj7RGSqL2ucr712WylybugtWGHor1Fo+A16okv2H+/43ZzIkvsQ
IWRBf2UQreYOO0Ue1cmTmpr2zSavacWnwvJlv4l4p5zRUlnxKe4ZgCfPaRE3HHSP/NCIAgiK/M7C
5KkV37mjXhp2cuxD8bB7U4wK+WhZht/za0MAX/W0jdBVqs+78SVwVcoGb9rNiU7ovVjOpyT02dhG
F0oloQAh4LRSWR0KfFiGjXotPtglJTWcMAvx546dzkRu6phGVcwwUVLDfxXip/hdRk2QIpW0LhT7
BW07XZWXl8Kz4Z73x97M3xzggFWQFZy9TD86ph82eIwR3HNe6uekb/BsD6kGi2W80bCtzlG8duUF
BQ3pZvMsyBYSNPakVaUFAdXOkbNhgMys7m1LPWR5fNn1KDshGlstGwcEV6XFpJySWQuWpQzM99ZQ
97LzyIC9qLZ97oNcgJZnTMzpURmOqzxSSr9Ux3g1QKBl6eREwyKHjgXv6RcT7IPjVJ71GsZ0mgde
gxlnd5GgLXUVO2f1TiLgm3G3Evw88XJN3rkToGDIBqmfKmjeOhiRCcsm02fGM90scZLdq1dor+G1
Yv1IBxoQFLVm+ajr8t7viMPsjkjUTQJQYlzhHRLQlMTltmPQauHaw4TZhPgDo6n/M9E9x+Y1yV4p
FwdskyzOu0uSFtdRUokFX8+4DdVqvBmZfBsztgopkOyxUMkt56t/pZWZ+2adkYSIABF7UPS0rlux
6wVGZ9Y7E3PdaTlit4kaVwZ3QPoZNAkjahuoWxXjTOeZbXCR5j95/YNGOmorwp6yTzkVn1UuoLMm
n9PHnBvPtmrvdGcsYfq3KmkeWa8hyJQuWCfORs6hvW1e4yoCUwi+EY2HRGyMPzRS6ZZ9xkBsNk9j
FqOSImFxwsuUvmnySAozM9zPrW4/JIe+Vx/CeoW01dcAu8trlRVndU6u6E7K9PByzcXQZFEbaQ3r
9ARRuYwFbWGqMPCnl1hdJJvpguS1Nf6VNcoBIyrrYeKRJGOItSIhXy+53TgH6tdC1/co/6I+9yRt
9uavGH5oB2yEWqLOhkOnPQTWQX23XqEanTp7QTdBDfUuoAr+0XAC9uIR41Vbphwt4eBjPA4/Kw3q
pgzjy502qEc2SMLlrVbW93opnqOAI0YFwaO/19iWdWX2gUlzV49o82uolm16TgWmxwWzXzL5KqLR
kWMpZTPUM3w3FVTuHEDDlFByXbOmRdZJMqGa4UxkWKKO+411ZSk00l9xH7AZ2rqj+j0hXvaUlgFF
zkHadhlvGW10KxW3uWEJ/mHid2hRlFPs/pIK9NEK89+MV1GDk6S3924gd7nD7kElZTTmg8YF8nr6
cig7UIzInUcbI9wSZ+1Grh5cTP4lVObGZr8x/kQXAeuULQHc9R++HvlFCXVneBdL+zBH8y1lc5LA
iJzxJiT7ZmF9oUaMMvqHpZE5VZZvWlfTNO0GvIhxvh5MW7s2WgMFDYahBJkCOWJZndFafNVT9oil
6e7YXzYMgK2Pr7F+Mzlaxu63+jVBOp5xjL1mGYmZ4qjBZIw7cHUta+QB1t3kZJ7SHnYKRfwMHgy+
4ea8hkfrvlWpSyX10qHQt6KC/oN3C7jLegSvdKiVYucoTOrir6ZWjn03H1k3KPrVFC1WZvmiZs4Z
R9XG9mIZ/8UZ1VO763VOJ8LfJYNvDdSU88fcRp9MuN3rB/B3DeTcK2Mm3vU6v5tSTrWevBwrfKea
zcGLyeewU3LlcNulL4DSNrA3/7sVIP8QXphU2Ew+WDsaXs80OgbrUaEuXArW9Nvg17vN1ngm1/RP
KyfhgIIina1LaWqX6SNhU2XEMohDCkUSYQEl9d6K5AMFh9f/qC2xH/xwoj7K9mvY/C+97CyKZzCw
4ba39eopyepTVOslab8GEELAG3gMB+3YjPZpRI2/MNOgcJ/18dSMy3kmcNJ6kvH7TVk5W8+l+WBs
HSqqAObgRKV8NmfVt+7qpnEjcbVb+LhkJKyQOIZOHM14OI5M0EdRHO3etWeZ8kCNRJgVcSSxeeip
3a3+tOCXFxJV7WqEJTlMDfjWkYG8U4Z1m0cc9FrLEZPuIqam7R0SvhB3XUpOTvnNeNFZ3pfWZJ2m
fNhx95kxLSpPYqxPQfLWgK3R6gSlLuU03khTZmEv224kj9Ou/ltTJhMI0QnWohbTY0TxJJZq4jIx
wqp5nnY2xjADYxg0YsWuDgaP57DTkSamu3z82CiM4LXdhBmDnor9W+Knau/ugClp+eZV2BpereAw
R4Lbtqz5s1Ezp+cZlZpKj4rDpsCSCP4QiOX0KuB3DIOoh2WJ80EXNlMkFg+lC0b7nNDDFvHZYvU/
MGpC0rRuJA3rgPKYOcj2p9FWvzi6KI3Mz/TR/qlWqIermw1UYdrs3oii+Vxrepivdk4JBnJbnS6e
Z3u9wkJy9KNIZP4P+5wQ46pDAhU2L4WU9lp5tvv8A6oWLC2MlCR6vxlS4mNn93OcqQI0eBGu32NR
RjnK/NE1lTxIkOEbBZCKZgnA8wTpSIGcySx55cCIUkoKB72reWcfa/LuDxTOLmFhq3zQidkevyYQ
5RIGVkbBjI25k0c0BXeBbXc6GPnbhEFjuUhPIm8uNgcYW/M1ToLPFU3v7wTRAJD/+MX2GCrYFSrz
lPg1TxmwiAwdskuSQ66TUkUrCHOlMiJijSK9lA6N/VelXtWQR7yEemkcdcahcPCKjwPesYQunvgM
+DHpxbTyc75l+zXe3EJL3QWMslVvTx2PChrEs21ytMkP6sOohwlgV1OENjFmTC74lTE8qEjcYIVJ
LBRSDheTaZtwcQ7YwqjEEEVppG6yPDCn+8BPs2O7LiYRkFLIeMSfjka3US6zZ97xL5nbZ7oSKK4x
zkcBoozxVS/hDSSBPd2TLrnNA2/K60J3DioLD4VDNwYi19CnJmQAxlghi4oNd/jq5LIRSRn2s5j8
FqyJhxoLXqVJZ1Nm5IRdxLke5i9FYfV4iAlgKpQ9ZEIDdJfhgqxSHD+O8Wble2UuXI5jYlZTLSA0
RyfdtMkZoXCx88RCR07GcKqAeFoX0zzMUgeC9JnI+Al0xiEJ65cWvLrsaQnnZcH71L+BDHnPcoq9
5Jo0/QeHqrnBu5P709QPpwJXIe4MVyTlacFhYSnTMQFvQ2gNe+l/ljWcOMyP28Xka3Kcm5zMNwyu
+LoTOnvMR8pUvdN/Qd4L4E57q4WWaK+QUjToWDKoW1ZMkpXyWgd5dUm9XYpbfJNJaSMo43/zIfML
iIvfDSJo2b6NGthwVsYCIgrTRDl3WZyOipfRRvTKE7XueUPfVHARckTSdJdKGw4dLjMiUMi8xtTf
s0yCutfV6HfJkJN82ypcEt3dVvYbPCA6OpzdCLYZXaeCJyh2jiWqgsEnjKRNsb7oTrS2dzAuG3nh
mxY6AH6WhLJ6y3BiiWOekAtNliyS5ONhs6E1Lqi8ZvogeNo3DRVrRWdV8UgoZ1HX5/jXYdHt4zSJ
Y1PGEVyjaKX2vuuEEZbkd3P0661xGj60TDvXlzzrTt2AjTwfj4omReiVQdqDpaO3L5mtTTjnXR2X
EHfVS0w9ehzND4fhGY7a7N+kaM9REw+bBFKySQu9v2/WeF3L9dzV+Rm+gG7NR0jpuHMC3QwooVa0
jqzr7eyojmcHjTURZdZ5NpOzKJn0WbuqeSYQj2cpjE9+RmpSljTH4pXL6UB9ntyZ/SKLegGfNmPc
hZ3R/rSedMca1RGLjuzcVcljkUpEdjsk3fBY5f+Ypu9zlN3LQharqxM+3MNknV76sJc6qSVEpIeT
x8KzspEL7lk96Mlj5VTQGXtx4RbE1CwIieAHImd9oTWAhhMtgB2CLKzIofiKs6tVS5eNogD3hUz4
F1t9rfsvmTM/qyyuDYJLuwnwHt0xxanEvkY5lHHs6fFu0IK2PKfbHMlknxfILwrS4hbIVvYc6foS
ZEwj+QuhMxt5KcwWC1h707LNS5ntczO1O3m0jssDCXFE6tbJBujcOvHloNwpKnXqHSwGGFahpN7k
rX8gwWAW7CYhVDbWKB2LNKYGBnbTQcQAz8BZ/i+cvhddkNRLYBV6YCB0Vn/VKBQAdoj11OGoIWta
A3V90LaGxfxkG54sah9Qpd8SNCsj180FKT94ZjHiTCaABYmBcIavsJMOGx+BnoywMRh0oWLooKho
Xo3w1XC8ppZcNfvQCIe20zWyWt9a2ImYnOVOHhL9ZYn4sHt0NCt9E82NHml1HBJrYhM9cCEHS2Uj
shTnHXZROb2vW3qFmc6lS9OG11z9n/F4iJCzHXznyWegMj61OVanTXbBwKlcS8UpiREEMO7q+fKb
eEOoYKHtWCV9n2yai1PtksxQ7FOGJdLbtOpvpjm8ySJU0HJSLtzjSrpZ4EokcCWqa/SAQAqUicjX
mYBjEXyRMc2vLvnO5J947Bh7QOpcvBaPIeio7u/IKeIbZ/uUfiqvEHAq3cLhbft2NOVYDTaQlqQ9
r5iMmPEaYLwk5zj3+XnqeZvzIBPNFU79BvSeyGa2eaXn6F51UmtyG7iyD6+K0cdqZud4mJf2LFMm
6NxtE2I0D8VU+7ewTg6DCGwJ8yPW67vBDH7jzGdvZP5n4L9XHtrjJqqHjSfJ4krGCwXVES3coQVb
TmIR5Mo6/wVtYHKg7xP+yHHBFJYLrifNYZHxUXDb6iGW5xU1Xw94TyXaPAmdUbss0a6rbTBUALhV
pgX1V0510KJ4HnUTijD1bdYe80sztgAe6zf8LTHr4iziTizRBYirTZmi3ft8faS9irUKgSe6sM6f
oRG0GC5TNKA9dv6amtWNG+xpQHqY7PeWc0hOUGlfk7WaBySf8PGgcBD11Wg+RlRmsTAuQKOkXqPV
cLwaDWDc1j7BofyoXW2EagWeFq2QdOhULZK9lqmmnXBtoU+ICSG3TmJeTzVZARLHtrC7Y5aSUgAW
Ure/CVUWzB/s3BvApuTIx2RNcrc64dRCT0z9gzxY/m9MUepZ25F36i89BwflHKlBZmxHveYgAMYE
PRO9T0ZWkEQaWwqzRmeeA/DqSZjnXW3MuxD7Oah6ljIJn316n0GptMZNsaTQvKCu5ufI5Dd74W+0
ywemfgtG43LfwYjVZS9tGl/JTd+p0eO23a7snADZZygUKyzLKsrvdcG23G9L/aZCPnT480m8T4o7
bG8oTcEYu59JIt51rXqSsKjZ7TucvYm0vxzXh7nXzcmXklfdagRyp/IK/8sqJ6wxIg4VT8GryQxa
h63Qys5NJMiQEwAnx+YsUEEl7NJ/I+Axxl9wDpaJ1nDCJAU2tdrQ9naggKSjJokjqQrR6vSRDlAL
YwzKlrpl4u48+KqOxX4lV40IPP9FRX1thWbE3a+4Ger8CvnojgEqmrF6Z2XKoQD4PDD/iFGLKXHp
x/roy6rlv+RoMGvRW8HE1Dpipz1ccq38NHxhMsnohT/Igw+L2n89L8RYvE+Va39XjEHI8jGqj0Ef
nqW0vtvxACg1fVzkub91sXGRk+I87KdR8rPaCFSk7gW4M4mHoeiODX3ZZqmosVj6BYAQT1PGpyPD
fNACZ13hY/20JMjN1T57M5rtJNXbqRzZ5KjlSZv35aA8lWl5Ny/mYynIiTlrX7V1KpzXnATtkuNO
KuPZacRUdSWqBHQosCNYr8e4iMOjzHq7yu/a+7jMfv/aSCBy6NdbQbSRU10dsuFaWoEZkefiDfDK
WlYlC8SojLBZ+Nx5CAo0L474do7sD/AuBSM3U8nNlJR64DrX2XJ12GBrY7lFg6qD7DXVoZzYPsYU
9vYoPJMzTY6hJcBucVLGyNwo8uRjfYMA17VoLVC9l/wl9qzltJVMLqbkLKZQ30P4Pa9Vfe4XVJMU
SNqK6vO37gASPJ06RqiCEx38wgvenjOqxV4OAUuw84Sz+fJ6yVJBeX3iab7AqHgdwYwYOON6IKUr
V+pUrB/T1n4qiv0JAfKTl99LWH+Csmz/QH34xJJBIMmCtJ55WWc/J2zBMg4um+MGm7Y8Slepam85
M98wrzRwnslTarT3cnmWTXxO/hsSaa+NxKnDtc8w0YmxAVbn4f2qtdtSIPcDK79lvphUL1eJmQO2
P1ZswcFqwXE6qAqjSp3/nbws4gDbvX2nWe6cr66zUsKXj5naF1iH206ymzDgRMd6AAGXkV3j4rko
ZxuBB3hy1E3L/7QJe3kdiCmyUYD1uCnosDyT76mzFI9US+ZwhlcSX0VWmtD8tJZ8s8yRHQN6Wmwf
0jSm4r6Z4JuKIOWXobesz4lFkP+STKPn16mdLsNsnOtJ7DfiEXsewoYJwfZAZvaC4sYszP4lT50J
Y07w6nRl3nvhsiMFyrqVn1CQtr8qJPGFwajd6ZHS1xG0yVBdAI02IhAJOB4uDPF1Ax9LuCvQFpMk
C2HyN2dHV83JhTII5DeQOrZsyZGNkJZngSzlkC9GLm+QMC/J6QnbKEtlKIjJYaYkbVsOfJGh0cEF
ZU9M58xbgZuDUcBe51rbbm0l0H1ox3zOPJXNRg7KJL+gE9G+5SuqGumkEmieK8m9ZiQLsA3vldjF
uB51g7nGXuniUKvqsKq0cJL2ip2csgNIEK+0eDcykiqW0p9npLzIA+SJhR8SgeVITuz8bwlGnFVz
96haJ5TESsxe8WAfIdvPoa8+15wjn1PLaFgtvncRvhMUVz08NmceSB/UkUCLvVZD3UiJEnAsPPXv
m8rCs3RCyxiinDO9qUvOdDEXvORUrpg7jIkQEzRrGRwcYPQ1G94CZyPfusNcf4WWkUGt6hEVZgLV
pH7WzY5VK7EMCAZR57ycjF/yV6nRyuyUjQbKdjxacXj3YjfoYda8srFHd5pwTWC5tdWoq6aAIUA5
d5GwpbDldw1HBHPAOTMYVnFo8wTVf/sAbCYPLRtmrLIIvUrmVMi2XDzv7shplwKN0ena1+xUJQhB
f/idC9QZS34Hug6ySDuYUrn/HGDe5DliKtDlCNwCHG2h5ifh3N6xofonPyE8OuMayRVi7MfOw14l
z0ZQrwme7Irql/Q7kjGynTVrp7JMnvNsvCtZ995UK/053F/5GnfTXZrbG7bqGbWtIMTNMNyK1Lhm
13/keRlMh4JhUNJeWwyntcRnIBOfseL2sPJAwO7U9t17zFhZ4JwaL8lmo4V/tIC3JtxtuLLBPs44
IXmoUNM6kV2q7gA7Lq0hf1Le8MkS6RnhAgfhRWjEZdpmEJ06k8PNLXF0KevfBN06XDryE/0sgzDp
UP/1rbtubB3WWyY1ew2WEkecp+++26YL5EQK5GYO1yyLUpM00vKNc8OLme6PWCDQr7hOKkIVfmkp
Jfcsre9zKt1Adp56CRN9aGBOV7H9WYUJ4piY+jTxOxo3UuFo5VwmjymhRPp43oqau9SOWpgd+GrT
uKGW5IPhC07ZGyD6PiioZTeiNsVQHrSscIX6z5qSMC2d/aJ8deoHEAZ6jG0iA9IZzoIZ4lJxPjZR
kQC40j7Z/59aRT1OsQ1mUQqbKQt1rBhDU+xatPZ5Df8S5ya6y8OMlVsx+7B3PuU2vyz4bSVkHLJF
Zl083xdg7BgmHOIwoFIo7zbgDnshv8IACtlEg9WehlQ+LQ7w/SI5N6HzisB4dVHIlZaELi9JTghi
D2pKUEc2IiSXIhDfURP/FVvnJsSDmitMwVwJp9YKGvJsk/I1ZaJ1dGCWlP2+cicJj4BIrvNS3cB+
3ec1vqvyrngF3/bjblSth9FUb9S3zRrF2xDVmYim5iQYY00FuiqVSv2QJMVV5nDXLxYGed3okegw
QduwOjMS6I7STyxd5ZN2tlD3tPQZdrlrKmCzrGpiZ98T1qbYzqFibcMo1NLVc/szf2tM7DcsdHjG
IFyCUCXzNMGm2iAhNLZQxz6EWCFPySzHFW+HnU2SpOTPWRqkF4WNcsvCOfXIDOVjC+EMHGSoqJiY
o1n5xzSU7po5ELVLyD8htZPHM8tJaZGOKwbWdD/gnScm5GDK8Q36Zf0Ttp7WxrdOkDstT5etuIpK
endm+9nb40db6B+w5Zt8vmO+4Bw0cgzQ0LFtQov6BjP5IUxsxK4iP6pgKkwqMxzxhIGIhCECZnjs
bTEUNoMVnt2Sd+Gs5Ngl7K6y/ZK/qdMRqtmK5kL4BJD7uTYFuPdCs4LsvOVR147RJv7mDVOSxu86
5hkAZDaiyCcudHWxDgusi9odOjNq4R30648ixpOtoGBMdYwR3SW21UvcxpewfKvL5LoV7yJBA0mu
pjFY5+qJ/xW2wULatiazazKXY0JtPiLCnSGL168RDdU5rRoTt5Ky0SGyBkYO2yk2MHtN4EGjCJ9f
ikVSI6pkdPnkx+9G2I+um99Ls/mILfOGlv+BByQm6LUu0HEeBQvRt7IJ8+tIf7RKNobjH9Bjv4Zq
vY+VfF8QyOXGZzIiH7etm5Nd+xXrm4aUVt/vYqpIdBoi9fqluY46UW8TeJNvIG4XnfwqKsQZhofV
fXVi+IqV+Nd0KojWwf45k/6B7EW6xnQ9a+1vuB4xHyA26ImPReX6i8qlS4dTXBJhdf7VQvPK8Ms7
7AIcboVf6rrXLTNgS7axcuIKSIlbHRecrAr3LABIMAJ3o7LDTEvY+DHH4qaDSTuiy6uDktplYXs5
VZDi7vlqseYLBLTH5G0ux3cF29gJg5nxprSLb7UQntkHufwM7QhVjsVah1KfyPgE7Qs+dZVhGBlK
tpncNYgdBVYsWUE8MfwyawIWaUPIOceZjs6sIpklxa1FiMtKaCddQKVZOMqDgZpZb3BL7fLQYoUw
ZkOQ4pNF9CuLqKUbYEF2VI2WKK61Ls8xgxm2xmgaX0atRg4RTkXxnB3pSuU1iVZ67l0513jJBql/
d7TpmcvVB0eN8a1m/S9LrL+4AVmroA3OMZBvLM22LT8rFfjfpTxkA7aLCXdPb5wWvT8lqB5iz5YM
z/4Rf8gaA5Yi5dNJ2uhhjH92pTK4JG+Sansy5MiE4c4yMpRVJciOw4YoMUSbj61PDYoBwN3+d4NN
ZZr48olfKU1EdYd+biKNQfJMvkaSRnhnQscjFkVG4FBS6pdEKu/VTfL1ruNq3mGqzGEV9ZI7tlmQ
alhekR/moAca5igZ2d0MLpyzqWTXGKP2VB9M8bDmz+TPmKl0rtB/uj0RTThFe5hbt1hFKlvWl8li
v5C1l8zIiHdEVsnGi/xYbIIWkAQ7MgySVb6QPKVDVMROmMFcUkc9oMkPAK/ujeIP3GNvyzJ//o3L
e3hxiO0krDW3/k/FLWdPaAwYM4wPs14OwySzAibOkpFWR9cBBD3rzpgiuN2KvWXCrqqSezPq5EAw
f6oKHMPjWw7493dM89qXUFO1c29Ij4a/H+xPs1AeJfh9blcDZHKM1zdfvmvoIOi/oIEAMdgS5ij/
T/dbItHQ8ECgsCbE3EaSpMX51eyH61osYNanq4VeqHbeU5eexre/DEpQ7DH0+YRtazOLBcIJZHDw
1IV0UEAuEVCGpqvOWZhWTdDTB8O9nev/Y+m8ltzG0mb7RIiAN7ckCEfQl9UNQiq14L3H0/8Lc07M
1ExHq02pCOz9mcyVNF21M3MYDxzGurCdBrwzaJWfI38ely9phw0SpsgDjdiht6ayd8DRuXP3VUM/
acSKXyUgCombSBKZUnJHuj2NwYp7EmScWHF18cYnFfTIAxj9ofkLXp/QjmoH3AKAM0bEfbCpEMB8
5TTiA7J+BPinvBDPZE3Y+dIedfbOqsReENTiMJ0zjhVVPRUfmY7D8NCS8EtiKzrbk/pi8uxUqLWF
XyNFhn7jW2CX3cbo641jASoQKJNtkJUZDUdfRHKASjdj209SFSwSxZMIzZahuJk8Li1p2iARRsKe
EMkxQYQvw/SWTRL7RiqPevCXjY056YjMUSUF4iASSPL6YJA7mJD4r8SbDwUwmBoTQk5x5vczRG7P
bFRKC/AElbfxlXPuceVTxBWJBzjLeHCjCR8ygbJoqiJDvPTld2OKzjJmrgpeRRzUE+rOWjmG7N0P
mbj7uQVnriqE2Zj82MD3K7jdXGxcxu4yY4EWs26Lg6r6hw59cgaoFSy3BtiytTKFpHz7kT5eBBnS
j3JrV+Nsihp3r28dAScI20VWIkLgIxzUBWoXQLIXhkLorAnbrt9M8jF3xLz1C/nSSiK6xtBa4zsx
+U5OZGHF51EbziLUgEZ+U6ohlIL93sTQMb0jbGYArr3nJoZbhb0D+jwgIp5kacftI2nuJTNDki4o
H1BoV7r4heP4a6g4M4E05OIIv63YMn9eTE9JZ8+o2SI7G0EB8eoP22mTa6yrmU8LdGIwFx36dKK/
rNyCl15ZkBYUO2NPPZH4ctIUxKkyon6pSz2r/ps18xW64rUajWs1oRVXEWpQomfjfJ3mAlffZMrv
oN6bSCN5SHgqbfFA5/W3lNXT/3I4sJ6zGpL+U5mNb0vJyJAOpbiue1llm/J/OPXJBLcU6070wo1F
Q7tOjohxDRXdjM4AsLYQfckL7ynPQ5zImEDYdgwyG4Gax0dErYGqXGUJ7yyt+tpYUUAUXZmAEWH2
3OVGNQer2Hk4ejgJsGGzT+jIgiRy7XM2IGBCU8x6MgsJSWLwYZquUrNGNrYw+UjDfpVCXhA5qe4H
+EL/zx90yBrdVVCCs9xWZOGsT2Yos0HPSKUgTvg62huBCS33g9PSM8WAAXteboWGqfiXFNuRqcDn
iLlmbS4K1zWFL41CxAgHkmhNghcF9be4GG66oiWEz0lmTc/hsIN9LoCu3QLZU0EBkky1G3eLq1Bo
IkwC4OeIsAOWGOkWHxQ44Im9fhYm6N2RTvvdh+ZaVvpiagUBZcFwhAeVLD9FAyZLXPj8q1gqT5w+
IZPcVDqDJA1SAms7tThnETj2YQlUaA8EyWt0/KSQVBqjuqLTziMUDiOTz504nTFZlsedm2S5imb5
QJPofgRjugxAUpKq8fMZYRMB28JQfglukgcou6p/DPHMWriRDLbw+yIn3m10/GTA9yw2tEBE8Kep
JOSmy+hN9X/0WzT2i9fCUKthqKl8rSWgu5InkEYZHaqrtAhnKJThbUeY0NL8CbT/iMdQW44J+oBq
uu8mVWfcOm+miU0ps1MwNTnxe8Z2DZsI02V0GA2/rW4dn1zPvqaF4iTrgsM0EKBCHm2ekTEtb48z
/YnY+eOGJlbFJs2IrljOIkICuA0qKvy0nm/QzW5chPiNtZUWmafqwP+IjU1w+7rCB/I6DLJj8mX2
2RvvaRwd2lBkPk1V4LbMpgtpoGw8cR622qNbIIkjapGOsiQG69gFyHtEZKQ8FOypNWAfVPQC1maG
gTTyrz7eDpE8+Got3NdpvhWRfmmkLGQZvFR2STZFvh6ylj0UksaxbU4J/Fa5YI+pssFEz8jRQ5gB
6bKSSkzhY8lP0ItI2OZZRzo36nRqbm45qZMnJxEBSRRZATs6BFYrvKQiAnPe3BJ2beNmutP/907q
eCfXBmsF3smSLx7rskXA/BnXBNi2nV9tObNlQpYM6Acglescfxa7K4K1ikk6viHKZYIg554Rgevo
33vMRGsJki4WA8Mo99CjM/I8tPsOi8DnKLYvY7wqxDj1rGWUNn1bs/it7JXXOrSvJt2e0J6t6dFW
vwWykua6ubWCeTFmiG+X7JMiHwVUOid4ArpSd4zCXWvBHsBuS7xBjBeQOZ/Hcg0H7FVJTAL8AZND
rl+5UVCNEurT7gPI3exhoC1SkaBzQKnYeRF438td/ljHYMudZIZjm8PxhPKLYA+F7Dkbs/OkeID+
UpP2f6wOClh54kvZjtAZV5V341dT5VqkeKBL+b4t/5mb4rXLMYPRvnDzI5nrKw7DW79y0KuyO+pI
KFF/ZFmJMxsXomQxqvljMOjObtgrL0VS3+SmJik6qLsCPA8qsjl5X+X+w5rFTxQYzPMnc3ZLRXQJ
lWU4qzkZ/G8JOQZfmzbzRPpzy2yDmLdpGq7lQi4SqTzsPbNNeK5y9WjOK2M1Q/k1kFHWAHDcCFll
nqtGxkXPBQDWbmb1nrhfvi0eiOFQ19k1Ho85nmhl7zfWG2iWsyUiSHpBC5PICQFdmMIsLDSnJCt2
bTd/U7naMxwWiVtD4+g03S8Mxe/HzUfWOvZw8a2VBoJxvfYhsjGvKeETU+T72fx84hHsG08OISGr
aRrKrRKQ7hSuC2yNmlUuDGGkZGjKYU5jP4Y+A/wPRSA5mdYvGMYvgbauVv8KOOkS9m+WVX9opEyO
QKxO3JyzKb6xx0Tam+Pp2dMnE6KCkyp5ruz9tCNAE41ZMBUuFAaj+kmVnw3ALnVYD9CPXFn8g6Xf
KutReraRfrT0N0mauRLDdaJVqO5Dalx7Sb9nyy9sgjWhLZCyycFse8NGOCsDc4mEX4DGcTaeWsqt
3S2x50qo4ptC/65bN9kscRKVX+ZhdUbW6Ug1i985nIV+k12Trx43g84XMjM3RTBsVIkruGMYAQ9V
PharZKwL0Dzvzp8/xsDH5REwwLKft4DMvRETga481co8HngJ+lDB45jhKiAE9CPWGXuT1CewJUb4
7XweEkoLBVwaggcbQ+vo1OiyBK7W4vBJKsCTy03HJNTg7hoGqgLFxVCtj5RWMOtm3MoRXwoIoDFc
/0erNVzZIbDtXVaemkXoMjI7jDaUsMvVeFffhBa87J0jzy4ZMcdMHytgR/Iee/g+pPPVEKVbPR6x
cxzghQsssKG4kXKJY5JIWfRonik3rmnuooac9qFdMKZdwrzoSJg5tDBYklQM4UliTjgCKa5Nr0ob
fy6xfJOkZ0q2IAvvSbV+YNbm0SR9sSacCaGlsf8mWp5pC5sBP/IGUniLxUeFNGWPmurMiLSlD/bK
YK24chThoUzDvaYClGZmm70R0q08x3xCD1+EVqAptavTE2ei4ow4TES4e4dc/08dWbrgp1l5FXN9
VyLzYh9r9J2qCdKYc3mWzzIG23XxOdMOsCKP20Pj6MszZlkymZ2X1k6x48Q8YNU/Kp+GloIPskU7
p52zj4SXGEGBOBZ4sJEFSXjVl4Q0ygQTH55qXgVq52S8xGwQSz/3mzE9nojKgnuepiKL4f9m7c9K
Zs6+zqFvIzbHXBxCK/ecWHAPPGoyiU5IlYpMcMDdHTmDu6S8VgQ4N6PT8S609Xwir0FvqJChUcvi
cCK0zqII3dOGGouGlKbEZqlsOMvEzz7es18J/0ZchEKKv5UuvsKp2be2tGBPzwdbRkYd9d+WKgWx
eRPNHEvTAXX8qf8hm7aIWGJ5fVTeQXZgaDfZrE6f0k6R74M445+ggOTT3YL2MzPAjzD+6+/gRC2G
z/AtzRfs7OJA6sUp9c1R8yz+lavMIn4k4EzS/eGElM3BJNSS3G0mkfN88pdcxMFir9SHNV2wuKdN
PBtVustDccPoAhKp8WKQEVGAQg8LNHlOUCIrOr/ULlodOXFOkzufQlcYUvQjI4miuYJGat0ZOQpJ
uPw2fjJU3hGlk8oKNkblXX1Eq/kU++Ylx+srTddX9LODWXKkLUcW6JdkDAni6Wb7ICYsmPgtb9E9
bktWIquHPiGEs/JW0lMLm9uzQP7uUIuXvMyWiiIwSzyB96GE5yVBy+twwk/5FpAZw3QvDQbcGnvD
fg0jpD6t9A+DwCYem/HvfE9q+65CsOADbHTs1jPzBXkPctU1jsJwUyQ3WRJGJ9iDCPPOsj3EeObp
SOjGO/hQMi0nj+i+lj3qL94+zHyIcOymwoBmwavV0a7+lHPQSq/i/COq/DlKiOXRJl2QS8NZR3Ou
9QCk2bn3WMHU+1ZZj4bk0DorXnJ7WUC0yMZ8lJXhtUYjk8yYcT0zZKBgRSiM2jliY6CsTIhI96Kf
tvNZ8xslw7Q7eNjpp9nN6fQbDeC9gMBR/w27yxOHXWKoMh9rg9weTf2mRrDDZva5jLvlr2VgChMD
tCISu6DEhyxgViPGZKoVq6DaIYmqO3QydO5wHYeXwYfGxNCmNdu53AsXK3VRTp7ZUBEcZ1L/EwpG
djD3TdvZn+CAUygB4hfWmMjcbgOuZIxf4lfBR1uXu0hghNCZ6evZ4CuOx7PAZOx7kECNAuigqp5Z
sMPi7VgK6GXYQyCaiiFYCV5CHiDmAzIH2KgNeh1bBJyYKpGf74JDvi9BAjqjo9hU+X/OnGw7RZBa
o6Zn/DTfaq5/sqV+kRJGnjeyL1enkR/W4Z3v6b0pwWIjKdD0s+HO9qx89Oimt/qcrUpIpEXboI2i
IzLSEWUbsq7c3zpsydAoV9KMaNrxH6bnGYX11GlBhDC5CJpDINPKtNviok6npeFQx5neJyA9VSLA
Z+l01I5de2bZTNrXdi5qEPd6fi1OWyRiFLM4mElt0TxTGUlAl7BE6s5qJu5ryjIXqgp6jNHNiN3i
acLhDKOv3zDMBZuQoPOd3djpRyzA1m62kP0sZTrHt6yXePvKzUt22kHKR3O2Z8xKZBeYaCNN1DYE
xcEleS1M1qqv5T5zITQdDEaJ0DgGlxny5gsB49hHV9EVWd1ZJspsNh6q+7GCFEvL0kc/8TvplgCH
vRY3nlIS7ih/W8pmd53pWbdNM9gU2jjG/AuWoOHe46aZmP0UT0Wpnp2YPRe7yeF5t1Wo3Sl7g6hT
famp/dWSvNZjg2Tepuq4QOTqTOJf6RjvS8kvuwKDETpbotPYZNE2JuJD1TXaJh3Mvldk9VnzVxbc
BsOEUgeFFLN9EgFUI/I5lmYUkgTu6mwNSVgW9HfxEb2vdXdEXP+9bMIpccViOFXTo6gHrG4pPwXp
JCJrlkWD3Jywa+nr8B8ouCbzf6Ibsx/7Iw3mDdRzLM+v2JIeBu8GZ7Iig1GD9hj5C+YLfOedpygn
aqjzOsLVJ5wdunOFZKwo1hCZj/5LYhjeHKMOnQPvRM+gT3V1FfOpyhTtryUvHtESqIH2NIcRSFeC
SILMziy5x9G9TrQgE+bzyM1igGNoiT5hBMLpaboDsXIasXKcqPJ6WgE2/0vYWVB1lyTuavOM8sfE
ir3DgLmya6RkUEwHZzezVMl0rvKZfA8p58exIE8JkhoaDd45S9mdV3BseGYrwka1Bc82S8hyV/w1
I4X86FYxl/zYulLsGXF56ku8ae0hXtNrB+VMXiVEh1aYrciqlIPctUHUr2TgQmoeb8u9/dTMxJkm
5nc47bIGzYvgcK3q6NRzgbXCUfnuyctiTRaMxeY181GIRx9wwLfQwV5GEZGZ+ArtiMwvWlc8UT8T
0T+be5fLm0K1g1h4FS6obVDpYs3IgzENY+kf8UTtTzf8ZuCO1yRO+mNzgia1WG4vA2OERzPPRHhg
QyGJncnxvYBJ8dXF89n6HYGRzGC3oGoAGa9cdfKF6lGzd15UJcRvuLTN/sFMbAsY5r9VH7jD5e7U
M5MyWOLrK1z0f7oKMPPAt7FPuEfrQmkT0ngIk93a2i+TQCWRDREbHGqNgjVfVf8w4hyCksJ3ovCN
sKKzajzWP/siHoCXtht4BAKAZVSpDJvE7mniowOlw/Kp+qu/WOTsjru0y66WeaU4pKRxLGJPgbnp
sElMhPtoNHg0S6YtA1FDPSWDVaJtgGxKgfVvQMSnIeLD3tCSIALa4UJLhwHQLFN39/hleWB2VJiQ
k48yS2fVuhiUTaZQ76zCw6KTwoUJnixqpCoJByX0BpTY7MWLY8WMnOR64yDRZQkftfSqPHdUhgsz
vBNMbGyXnEX0U/fGohLjL5IxatxjxLeF7MlQedebGf+0EP60drLXGlfurhQHXQ7ljxDEsjqTXwS1
OEOFx9I62mN3ewQQEfIwyZ4b7lA085BPUSnPI8P3PUSqY+5IlJV0IPrvzLLvLCca4HHpEqGQJpfo
lqs74/HACE1/WZgXU9CybBJ3pv5RRca70A8rgFpEHD7xm5pMdzGtLliKiVYEOJvYPTpruguoCeA8
BZxT8dtaCMxlUr9pS2oC9k4ayNi+9C05mKjTGCwDKsZc5o6INhrzC3cy7lHJsaYZWlJ2YNXCqh3K
9W5enI6o7mJzOWVIAWRqROKCHHx7UHIl8tY9iO0j5WECfmZASV2e0EOkdMyW2rwN0/COn8juesmj
xZB/Sr7/5JqrhENJ+rFlLLhZE3tK9GnEEMzMA4d68JB3xOg8UaeNCSDPs5ZCrQAIAQWijgkviw/C
Foe4j3WT3DP13mBswxfJgnXyCV3vMMQb0HgbFG+t6pZq6tLhOQKhLwJAEEZaKLtoy6BPD3jYLKha
EI/WMohE3FPza2RDpMH53bLGV6HDSkAtUK4sTzRR+hxjHXeBTY8HhgnlkSmJg3wJyWf9WjfupQkS
V/KiCnkCF3qAbBSq7maV6V0xMDeD51lOOZ2XSp49bn3bfWrwKIHw4oDBap0wohJd7ZqtW6A1SEQ2
QoX1mqEVni2gTzMbEubJaMk0IFf6LPCyQpEbGtgvvJx9EK3YystvPHhZngQa5rhK31A/mJcV0yyL
0CUQPlLWQrC7DzqQGg4IV/xe4NzJhullc+FZY+einq9UnLETIkBam8VxeSIERhYRx5B4g6ZSAp4i
I01Hf4/Q2ukVChIyslpeVh30itqYR4UfYrfJtiXKZwwdPCAj+/UCHjXuo+6gyXjHy8wPf1r0v9m/
DQUwuliakNw1ktkFoKLzUdRH8xtnmETQnmrtaqX4YzhLEXkRaliIB6Z+SnyN2g6miRYWVAq1alun
TEEFhr3G3JAgbTLAK+ggKcpboYeTrz86mJvsELWFQp30TzOuGRjwgiOidZMoRdrNCiD7EzEtot+U
G+XM03VJ6/p2IGi7Ts0LTR2hR4SdETdN+Vx+ZeZ1Y75hUt78EMLDa1PXFv9UDgMytmHn/xqRtxT/
2HRe2LWxECOX58TkkEr/GEMqHJjBY8fBwquDYBnS3hn22Q4aSZoOxcLmHS58E619EKjE1PRXw63e
QNjtszocdD2MXtWhmtF9fZHIWZ7Fl7ztVFnxkVHaNkvgLpwpraPh3h32vk591lB0zBvMunMJU14C
srwQuCzxU1w3sP4wNFKCI4Ao7I5G2yIxVVNN1gdc1Tz2KxYGpAdEXvNkAtgi46RgAVyaEPre5BaM
aBqF0NU0aeIZqvwUnlG1k3B5WEju9TbxwQ7VhkONTSU+jj/yzWR9swTWWLsZ+7g2Q+nNIaO5wkUS
hDdmSEzezFL7mIT8k5CQRguIAAkGPaNTrOkSr5UEPQ9BWj+lLgxd5ziWxxpDXHpZojOytMqXI57z
XWVMZaI/GEghbtVRq8/s74Ctie2zR2jPXIzAS6Jd/sPrpqSGK3a1XyCxY4wpppOXuhugkdKK3BXN
WzwaTq4dn+obtx48MvCdtghTYkRsY5JqpGqTLXearRAKWkvDyUKy6laentrqG4b3xOn5hMVT8in2
45lz5LjL97b9MuFIyV7pkQdq5NXb9oxEDE2S3uPR4lAiqQvDh6j+kP1wEKfWL8MotlPzfa6+NalB
DqcH3L44ZJsoPKgvts9J90djzg5emi1JN9P8FjFZr7UDkcNhP9Lm1Z3ygwdTj5/j10JSzXfc+cLY
X3klwSMy+giSDei2csUUw+h8lv7trH55rDgf2FHGgQjgizJBIwKh2bwfAkJ6scWbc5oMyLj4AJNP
iFjI/9GtouyKBvUCHf6R4S+SX9tDxB670ZZPOOTz0jcutfJXU8fT+DWhcZEHqAWoFZl/ONlvNauI
1S6JQmAqathmTbTkuLAAgNPLn2DKysOGWh0FptxlTAYLmlPYaGAqFqxWzXbKN4eNF42kyEzuoMbd
Xa1Yy7BNLbWHoTRPodxfU2Esb0naEGqdkhKmPcQvq/ko2iPS1NzfNaYFE45U7bwVb0vsRzKPGnVO
NA9+Ek++6KxSFzbGesY43GWhSWafha1TqtVjMdZHWRWDDNVL/ddoCi81ZFfNEBS3qDf+6oeQFGhy
R5povm+seuM916hQHiYCzUwtA5LKnp1cPJvJemDRffQ+FJFm7M/lWnqmxQ8A1pgVB+m30HTQByLn
vfpd9fKTLSqp5rKDnO9oQaDgiGfSnNdnHPucavgYMR/xAwdqxh9og+pGPTYAHoj5ZP5VRtZt5XPV
elCs5ltTG35SYwIpniPlOnHGAIvxZXY4T+gDKN+mjlVT5JnJYWrLfY5N1un8/dwxjwq3Ib0ZbqPC
DjmerfiGyfNA2SZ1R/2NtT4H9x8ORyN7dMN9LEhsy45DRvxqRKCxvWJ2u+t/GzCnc4bd1SYcz3f5
2+rTsgJ63LcZQTY6Iq7dH2ikjdhc9VYGaJifcRNwTu1i4okBEHXz2GYc9uNVf+3bVq1TwqXqLy3Z
bBtJDnIiHjfC2egrru2GmcTJiYMyiVvh8IFZ5CJAdVsfrSPBaxFeJnNeAp0xtVafobgEI0OCHrou
1yCCSScTiLxVRk+OMq9ZEDSn9reRfyoDfpvyNgnpTQK2CH0ALeSVkDP8BszAp8M9RG5vwrglE1Nh
DpW62f8W5TgBEqcUeICSs4m2VChbDwZbvbi1RSOq6PeUwXTPCBRGCzoMQSCF+BErhjty1o52yGN7
1hOu2JYUL5VIlDpX3AbI4oioQUYTKTeUYIdWY6BKrmZ1S7eK3N+TkTC54nPlSKiPeZvfEzvZUuh+
8qXIyktL1nT+v6PYeHZ/wAqjrNq1HFNPgpiQUdxNHvH2Ls4yKdp5FY1HAmctLWcIKkVhMGtmnhpG
lXadtBnxJ6b/7bqnsex4D7aLpDG2PoM1xwCOjqdTK3Zh63GcwY5BrFuNEFR5zhIUz/FElixD13Gk
JvlW8IBHZQv4S2BZRXPEnR13kEA42+4/K6VVQetFEt0Lqbi/B7injMhj4Pk1mDQbbfNpTwpC2gph
A9urxui/q7QzfsxQAyE1nSwcddGoPlGUPq0EPAsLx69BumiiL7Na73pbyaNTI6uvWFafWjs8RLsa
BvhErOSZeiZ2jpmsPZZW+UjajOBXXvreetQbo3+G4x/UIYzn50+RHFPsZA7/wEekyveitEDg2qec
0Ts+l8/4rUbWKH8dGIsVKjtWJnM4WqhmLVtDFgALB0f5cpvAmCbJcp8EDF5wojRnywPBLGziVazf
TEkxUaLHw2lP8B7w4YzF4+L09KXAOQzG9/s3AQyCn1BKDAucAjAePdboRlH86lCWaSDCFUv0JoBP
uQurA8ZpB+IL3QR4VoXQk8GnO29gjBkQju23jkZBl1pHQiBEYFuHsYjyqyc6sbtqv3mXi1cqCY9v
fv8PfIYtrMuhe1nZp1BJp6n9USYh2PEe60QlCCMOjAlEB6wX61fRFFckFlyU6Q79mu3KkD/UBuaI
FNvVdlz+yWt1kvRzyYBa5WsnKww61FPySwryS4aBPfKRCvqpbdZjWFOUYx0e3PGmfUhByRUwqDVo
AvYp+fKIckIosuKxKTFGCrZBYnKfTCYOx0x9LL9JaKFCwyhHY1gm6oHE4Nx4mOOhZXTOiBPRCXbj
pdTOTGg30fJp3gMkWAuBMb252HFagOZLGAFox7harwowkLWpcNcwvZv7Cx7kuH5DNnYQuBLWtnrI
83zLGRI6BmrEMabQiVjpMxceVrzgDDlpWd/y6HCPjfUQwa2bKNDGr0SymO53u5LnmEsAP4GFgyW2
iDDCbwbh3tvo/FrC5lrxDuPXGweTATgdih+JmjcDILdi9VNX089tyz9iWXtrtgrQ8IWbJOw77Bfp
eqltaVXclARFpqn+S6ks3xt+rYp1XlMzXDP1srLkQ+konxWpf8/tifANnJwdUoPKjK4zuOPUeJT9
fJiJeyjDTxRI/ysiwA04SL2r3pXgluwEEKtDhk+EkbURvYP8vZmdrhxvqabcTnB9oqeIEGYgMBPn
WF9MTveRvpUdA7jd0W027oqfO1vJaoy/KizdJfeACc56JdncuCkEVRci2qS0uyZ5cynqnWSWnZMs
8tE1ifVjqAXoGsJZwF7OgIpRECe1Ft8YFGDPWQJ2VfWPmDFXqT7UDlgcMZw9yQW+eKtJesGGBu7q
RPQENCWSD9hziPwoyIUiqwO8NnD3swUDo+n0i4obt+Pc4D/rCeUQu2u9vIxbS9zxfagaHHRI8qrv
LlW94iNlPTnfK3FlyKMdh9OmpzdLXl2RFDEGIeyv2BeA8GSSri48D+otkbCgMf9Vmf+SSOTN7aX6
2PhbdGox0zrcVXF0e8JEDBUdNnFZBaLtMfb5Rrq6w78I5vUfY8vQumCDgz1k/RLec2RkyQ717Rx8
/i9U7XLBCCD7JVgzNhysgci4yPUI2P4EeZOf47k6q3zFdyUvsRoTOMbXyEeSPWt4vsOXSRoo1TQB
zUxkJOu90vJ3k8yZersLMDfVEdQQ8xU4EkfilNMlLOX83CrxGSJ/GP9EEer7CB3x+q1EiTcMk0fU
nFeoha/rE5cEUcYcmf0X6zRCktHDEBwPd+UmLNtX9Jy9OCZ48j95LZ8wzZArtIGWNME4V8EUpQHB
MFXvxCjsRxXyI7OS/zYSepILFA+ZIYjWAjTG91ioAjlqqLBx9Dcv5S9GWAzbatI7EzMCvZhO+nt5
HkqFz4HJBnjGY2bClsHkN3yrPc5tun1MjHWfuR37V1gdXqzrnoEtyLJbJDFGuwRVTEGBla5cCKFC
29UtSQgRPOyglvQfINLqNHsl3cUsuy8TsBX45H5kA8s6gjcAxrwn/R0KrnTjoK3JOYLyYb4XX7n4
SMkN1Fq0DA5e4zwsB+uc/TcWTPE262kV5oP8i0Ce/sLQv1n0mDObvEz40fPszABiqxkcEUiM/udI
5kigt/j5b93X9KO9mmG5ZJJ0rbQ9daX0x4HxD1vihcWMgW/4pyY6ErYJsgLtZ+aDJDDw2n21M7Ls
SAqwo/lyzOCfGimS3gTGdXXClUyhxPTIqyZsp+1ji0VPPK6QjdYiumBCYIkMKaieSIw6LUxcBVuk
0Lay5FbI2lUS2utIQhEK0HgtCLUcQmVYzsKhSE3XyEBwRaqTmDHzTaLb5QFnI5vcjkiTFtEtOizp
qVjlW3WTmRvcoOfam03P89BQmEuqeanEDwux+mBTu5Ht4+QfUY/V6hb/XljlDsxlc/Zd5MhYMURO
Uhr4AXSsZWpWsCpf4lHq5Jf8z2DJSYZdnQZLI/gsuPzFHtCHy5HmcENSd/EtxcVNrptrf60IqcKr
CK2jQO6sw5GT8G8q2E0PGrv2AWFDv6CAPv7JUjVYuzioaiz8u9tdmPA4Cu30JMz3bZW+CDpSDjC3
gGK45rsm8+7t0VQP9WKulT2lYRVBA7Pu8iZyVQUo2qExyA/5okAr2W6eSR5Evva+wVakoBAuWj9p
zdCZgIKwuZ+UvWZsXUsm9RvC83KVbuU5JdWBzDPH4HzVBNXdQ48iVCPpZwd1BiVC+6dDJ3qIINsy
fS6ZlE/oblKT+Ohbn2nBsLbnkqovI3zW+GNyFKEID1V0IRqqS6nWwsY33S+a24vBdFfiLHT5A3a7
fk8diGYBrOtS4ZeiJTBPX9Ytwthv3QYWc4YncpVu0G1GAokgB8RsBvdY7QQs8RbbnTFccGxEzJay
Tbk1BqEVgaFNH2M7fnbhipD/vU19BgRggHlVYon8oi7UGfvjg4reDeS+nVFe0uJwjiYLS3nkSwKK
CulD7M3zl/ZqW+uW+Z0dgeJRVqyT0r9cyx8iElZQm7b5aOzGWE4CL1d+sOXnUuFWxCHFtVMeWo8U
7/psotrQQWLpW+wM4LDQrRmh3VB5Rzh7kZs0ljOUvYsU1W2a0uuKxePfuRszeHVR8vuXlT02obmw
/egQSYiNj4aE4PYg4wjMECd3xEoNLS0Y4susJ+Mm/yTUABHPL0QNR8lpCzEcP1BekhZuPgh2y9G5
zyREYyllodmVdUjoo0YmwvpvxYKEj2ZC1VPTCayHKiQGTkExJsErRecDptBa7xhGALsGrTkF+LhJ
I0FESWpwI2y3CD6LFmVf7W8+xo6ZEd9ZSq3QV/1BfkwMVjnHH+YAEgL2l4JxZxjIGarv/DuXznov
KEmt+s0osC6ORIGhXDstkEnazBe5aBNSYAxmFfGVCDtdrmzlx3woyXzrsLgzrBXl90ZQ3xmqzgnx
p1JgkEG+HnEPJTE5IAuDT7m+GEi6zfqhN9ZDYsBCXPj0UBrj8VV/9PpZtK4qJ92W/9IZ5U82riIL
BbOsK+7IHqLsaQLwEWADmiM93MgWim6T9de0jvrwMVa6K4rBGJBGFktEAQaEM3bYR2Om97+2fSa4
QuNDjZAOQnDpT0RnAzk+CSmDP7gFFh99JD2E5q0i7Pd/N9VQJSGKTl7Qzm7wCnZP/Rctfk8cSM7e
T0WFMBwbqgb2FRKMybpzGriJJK0JcRdYO8uQASvP/bCh1Y4bv0TwRxSAM62ZV+UcGGEUxeR7H2TB
dBu0TEp1a/9JN6JvMW5pryoxICBnoayd11291iMEoHSUxtEjdnDLmUgQZ1osHUgIDoLRNZC6WFQ9
VOxkXR8lHG7pqfzQH2wG+1G3t5/1wdCDo2giUIYI54Pe4E0vz2PAgX9RkafNRwbN43l7fdjrU4Mt
WVk1SCaIjogvu2CkyT1aY+Vv/FxbRsygzjuWcuVBuUXQ95CLcieJ5FfgaqrBrRg3oOTsnEQLaaZ2
rq1rXQ5hzHaub/rLSsYd2WM9bA2FhFQpc2SymDoUKzVVkk6LZjHkMLEzZAiVra9F/cAV/n8sndeO
pFrabZ8ICW9uAyIggLDp6wZlZe3Ee8/Tn0GfX+pSd0tbO7MiYK3PzDmm/tuiwRSTMmg33IT6RVLb
S/bPKI27+E4VDBsaSVOkI+R8itPfnkZvjZ8QUAB2HtaUR0E0nsV/4qIywIVZCrk4xy7U/40dJou+
QYZi5ChxDwTsuMqWK/wzCt2Lp5nNUMrym2bzinHlJmT5Nf7I4UueUjay4nV9xolEACloScVWDqNN
dB0sCIP4mz9jBiwzIbIB+vSIblo6xuyg6cQhGC8IUJOeaQdhWxM04ch2amhFiWV6nclYjbpm5JvQ
0HEhl935Iy8VlUiH0YZ72sAWkJy5ufZQWJJK5/xWmC4upoXHjVcRi3gwrIArD/DqWMGrLONLVDA/
xla+w0q0ZY6SvIk/FMF679gcSZRlyDIrBK8WHNc+YofQ/atBuRbgpDVhswnfwOWETu6kTDLBepTQ
jfAQc3blkeFUpkY7PXujgZYIE6yQHUeEyQI4LSNjPpBS3mIlMVJ/Za6md7Sp6Z28xwdxZANbq5QG
ryGcWIW5640aKlj9KFgj/575XO4xyUx2YRWW4PUjXpUcBD9j9uGU6YCZLACnk1f/Dix3Bo0AKib7
5kqQFtVbV3q9FJ2Mdj7WQc3iUzd0hh8jS6OD9ioSkCOTcIdbYzd+7dIUhg28G0KreQl2Ri62ClSH
HSFq62iKusJedfR1Y/WstOhlK+STSXsAGFT+5ajW4mPJGCN/n7lJajsJc8m8K2QWbvxga3mqWBfA
F9HODqi+iHDEzsDR6q1gIAcwkFki4rYEFoq6Xpd5/vYajybxkmn/5WXjWveCZ7cK24TET7UJClgY
ifCPFuciWf+1pnLqdvXJ/GMW7LstO+9/e5WxCpEFBSm4uzJg/6DhruQva5M6n8m5TFVbQNgrotiK
MP9U88lg3JQw/+603B2pZcuNQClEWOkVWwoXCjJi5SMawtrAYTJZ54bstf5oonLdNP3O9fmDxnkP
TuEZYIPLn4rUSoJGDn33t9Knp8gTimqv1lm8YpYQ+Rkc/+KQnSWG2mMKcWgZztYPNjMcn/XhklvT
ZSlGNGJA6MkfE+TsYmH+HLM2HC393C/wTzgbDn/6ProkZnZpD6VlBnqq4nVi0gVQdXNisnHpGGU6
RsylWb5eJe2vidLSQPdQzR/wEm3grUQ/8UIjSFhutVo/ZHdQeugJRCb9DsIhIRUgM9+lDm3mwG+C
s4ENudgRSZczWhwcdDYzRyzB9reN/1tCnEjbyKm3y9yldlsycgv1qL4jYXwwXBbzW74pV0qf8a4P
0c0i37fP/cxdM+tQd6D29PlpytIdXe01p6SZdU51irP5wcpGYUr6ijaQhWPlCnrsSZiETHU8l785
N8xltidUrEWs4rdVT3sFJsm4SzETSJRrFmMfjDWJOeE5HuyAPA/2zgdHSv+ilRC3LwQxBttdlWVV
jTK4AlueYbakQZ2UYP+YjDEcpuzyWWvTxZqyK9cV5hQJ9ES1g5P4E3G6x5zsWP9V+PvM2RuCRxAG
opQGBLiy8dxab2Q3MO8C7s8ZgUuE1F15AQFBCDcsIophjWLYIo2oJE7HOi6kvKh6E6qxGDZhrCOv
RhaYXpXCXqrsrjNGqJpfHZ0c7huXfpcPMybQlYvLZHCIzht8LDqLZFAu/ltctnQo7BVjyRNmvKGB
VWYo6w7chZ48J2dt3glaKq+K4DQJ4mUR+ow2+17y6DBPqJt0rt6SnJglRMSYwlhQjG/4SYfpterj
pwYxU09e8L49ZarVIg7Q3vrCeK55X1u1OQF+pKyd0AGzCU34jnr6aJ5q2JkA1ov7UtiK+e3Aj8Kh
LaPrnZni14ierRxpN/vW5Cm8fE7Y6VNReMvwkQNlU4i+ba0PfuhUUDSU/JvGGzFdycC3BP1o5Z8B
iVdRzEXWy5p7C4jQiORBeJJsx3pEqwWp3xpWipQQKqza8kbwyjFohMTfMF42bORypNn5Mof8e5X1
ar3ob1bNg8OTMaOGwOyH4IA3hKq85hgdqANHpjywS5WXpTotd4RYOKiRQnJAlZzxJYqBu6XUmEQP
ov7FHscu99fJbWM15H9JY+0s+kTEWWILzOKRXJ/idxjy5DnUERv3ExZn8oqXp0wsENOwx0oKCMaP
g4QUI33PKoZUIy0Ls02uyIZBAkt6MmaNMEHe24MqMOpLzEa9Sfgl+Fu2ZncmQgGqkBcx5Sqs75gu
/RfnhF44Q4LXF6fcqTHVsPvJUGk3/JxE/9sTOzI5YgZWrMkJpjnGu7menx6pJA8JQlicURp65oOz
nPPf4FMnP2W7s1jfH6ERpZk+/Ndb5XE8WCEklftyL6D+KgiDMx4HxVml1JZA0CqI5azYxWbS+6l1
Z76XhHJskr0+ubNN7BOqQ0A48QAzE38RaxVhQFUTuwb2YP4iJxUtw7mRywdKwAZtXqcekcSOKuhW
4NvrQb/ErEnbkieTik+GpTLh4AIo164EAdF/KWC1OHSzie3xdooHBW+uxR97+iSrEj0WZjqqOkD3
EPwkp3NWKkp+X64N2AYEBncH+cK3HSz3enUgXo2orB1dbiB1akfBKwAbGOwBFqy72NJ5MPWLiOdx
xfO47uZarvzStONfiwKJ+AMyh+2yO0GnWnun47QpAJCXHXwPyi4y4ZljRuIl67Rr0gq3rL3klKfL
KbqM6BZSRWVmwyr6W+vH68TYrxMYgJ9yC/KjMIeyLAbyYVGjMG/Z7jCrI/Eed2iJO38dblIjIpKX
HzE7RzPy89uoo+kGLi81UmDpRlCQohHDIMlmlSm7FGiqM4woriOWejWOU6zC+DBzw41ptqDhmVdB
33eSt0Kb30wLjyNu96I7Ey+Myr9yjYGDrX3BsoiK8FqO40n7lyMkRcUBHnE6Tl8TsrOM3ec06X5h
HQg4OaWoYQiiOjA8N9CqoxLNRSFoE3taO3xp0pEH+6hLOfMHaoNLQGvGJCDjU6kpas5MRtMzWrzD
Kj4y7M6AICT+qzdfaGy4taJI9cXH7NPKXZQcibWEH44M219izVOT5f99lXwhP536YxJ/AzR8X1gY
lbsUpT5etEPDPzR9zrZF05R0Z+22ZcaDMwrphubpj1rUzyPoye1zaVhxpjKrbcuX5TToFRw9ZKi0
3xr9hLn9iQsTIdcWZhWCcOu1o/+0MLvmb3WTv1s3xuZbzrMmT06DAjYuLhPNjSUgQ/Yz9EwlYAeI
ezhiiSRlFEM8NKsT8zQvmVtTtMwbzydKNWqj6KHn4EH+rI/mR1oMt/tp+FzAWLnINC4y8Ak4uUyV
LIxWHEf8p3PkBw/hYRP+qIzELfr1mgcwAWRAm47FkVh4DlJZeh1BCRTwRi6tbDGLrAgY7I9y876y
7aKljujpmOWoRFnV2HqbTfM2lrQSJWz+q0RqGOnkjvL4SYdhyfjalp8kEki50S+X/L1WU8CMsBFM
FB+bGbY5gcPyHTIIJ7LCgXOsWFuVmM4nLL4Jg6bslRkQ0bFFmKbaI+eylejZpZ/y19i7V44sPHfy
7rm77PDAmVd0gqwli+eYiKGFWqH3E9h7twEVg8GAaiFtSOc333jhO+ci3FJJdrJXfUGeByc56vpA
L5qgJQP6wCCK0gWCiFAhma5FHhuE0NJwEHJW03ZG1It5JElpEkVM3v9KFvbQK1pwOCRM9ZDJxM3r
GdkZUCs9E2xlLmdBC1hYsYyAHUtLXOzfErwdoxu8zzVAgpqKkRNo4ogDON6D0XCqfPjo2v69bmNv
BUFeGesLG91pPU4ZXw2SFIG3LsmOqA7LQDl0GpyoMJIliC3EqAzvDWvfGQeRwZkkSfzMh9gQxk1b
7ZAcw3xV0f8aOa6zLGxAQ0mUwhObzpUoWoDUUdwEFSvb5Ph5SQ2QmRi7NdBzM+NAElMQw/HkpOcR
n8FiSuFMcjYzeeIReIDZkyLgqF5avT2WT2Xiek+l89LwRpN4WmKa2tjhCv2tF9KT+uy9f/lA76tQ
fI+QZ3LVHzrMi9wuXfKGDcmEhJNLlOeyfij5qjOehYkGLJYFN76qDx1ymsroAjmGJQXQONniwIyI
LxmXRDvATAbfXJspS4v6JqJJIJx9tRAbDmHHXjGl1x+SErMZaY+GGXaQqPR4C8hZyldUpHoSGMR5
FAC76r8JXFX823UknaY/yLhPoqa6s8RN4Btz+SIuv2tshuJqAssm2z6ST+KHsrLlGOag7udgEpbg
gXsPey22bpdnyE1mFCntR40U1RThA40MyyPlpJ3bjzUGhzedc/NLnzkvquaWf5gzQgY7Z4MwJfca
4V3SfsbFf1ZeejgH/iSI92MOX/3P7KdTGgCfOG3md0TBpfE+6RjfNwCmevsYzOk5j91LLBwZ3/tN
OFKdoG9XIBnNxSvhR6953L6231JaPcYOLT121Zl4zDqVb+WzxcQpe5tTrSjtzcDi5liJGKmqMLb6
IEcBqqMAff+H4y0j4uGU2f9aVIkDXjgRR5OtiQpCRIJVsuScQ0mRaj4GGLHUDLwMp2YvD5pLRjRK
Vyn2qOSP1Sc5AunisuS36I+URkEbbaGqGkdJkfcxzKWN6qskAkomYHLVrjIYCdVXNxznMNOnarys
PJ3UqqX6WEv90RrFg03U0g4UohAfiBnPUwIKCOOG+ki7a7bpledHe+2ZxCBNPNQmy3JcU+ql+Cz5
LatPCV4JwRpm4RJx6YFxYGbGa54Xn5XbZ2yAGa31BKSNKq2PcFyn3Z5dBK2l+ZpZ+5qunTO792L4
McTkxdgcpFfjLquDl8rfnQT1BY2GJV2AmIfSPSZ4toDGvBnvJohJreNgJfXlYMk/rL8K5m+ahC0B
QTeCxNkXgCqWvmHGgflHuc2A4mZsLtqtQpiaEJHGpCaEceGv6zGXMj9VG1/rRr9aRZ/gLtbn2bPA
7D9wL84m8uOUetn6nCR259nwIXfFe2OiU7QMRwj/FU0ftv0WrNzaSFTezSPpg00/HJR975quT1U0
nxIZrHr2RuCYjOmWscOOWk11M5x31CpbEWxyK90rGpVcI+Bkmu2GPGNzPjQWDYFhsqH56kXjZWo/
up0DpT1JUIoNQG0lLRSzLQPhKdm8u3NDhD0I040tVAnMAyAF8BHbUnSvoXlirhWDucdO2DOMJAsw
K6cg+U1W0UlnPlMLSII/joeFTjFGG5JR0NJE2LX6Y13o4FEeJiRZZCj6kg1LP1xoYAEniTH2ZF1N
rXEFlFi7BLlRP+fluruq8x7qmojNcqM/AWGj/ZnBz60z3DTkJh13f/aOhoHwOIKSIj+ByINkX+cE
r6mUi189Fs7xIPpD+Vsb7xVvWeM2tLlb9a5z+ejWpU77G9LcypghxmsPdTaf6S6ghM0B8VdSroDv
BVSSGjGddFsVv7WB2eFDv3VsIBK4dzEbiGzFg3vI9R+54/XrTX8ULL+MyeEwITCriq+v6CrZVhZc
gbYyfOt0+uQgrSgYLQyYiNYPEs6CBZHR/jfbl/HDzrOHVpYlnZsyVubePcHZKMQVOh5RxgR5rdea
txZNioHaRGwmW8YUIv3OyTfAlnNfE+iOqAE5SDEOyEhIMPBmxd4olQDtxmIbiB0+vSs3zrF38rCG
wxyRDhgzCEIo5RmPQrG8BBWSCqzunUQtPzGLICEnhxgIhc4xCXdU8+7yoErocfnKNQQDtP5CQqND
LoOWf9QJLpKHLKQPeRFuC+qmEan+QEbWa+wiIQbgr+DRMPn9wNRBjMEBfcjTNRTN8trL2y23bvHA
Tzp2gDx66CU6nsO8ua/URGKUPjgeHlUC1arXgip+kFZymwcsb6DXEq86gPZ2LUymE/od/bP8jHq3
4CKmg5lAs4lo0UkyPd3hXDGCmRTIn4jBoBNPbY7n981Q+HhJxtgD2evqWZf5XW+a2xg9JQ7jGbe/
yNnHzZqXzEvwqA39NdUNRwYBp7XBbMHVeeADZQ/ZkqK+MwPX9T7hQMaNGpGKGD0TQX7NBHJtYMpv
dqJ/UhlRTGLZLMh4wfWsz5LzM9mg5Viu8Y4Qjb1qhtMxAeW127NMZ8sbYw1dSGy6IPFjltRJUr0I
g/EqdamD+v8cLvbIOnhUG5Y5UEpqNBajzpjlNOnGcYXXuA2pl75+pdQppNg6tcpCv4a5MjEAb1SC
XeiX28GTzczDWt6w6lKmgPR0ZBg5qC9mmtx3tegjXpa5BLgv8ChSKhlQqxQEme1gnIRhRVg33ztN
ITVzLWJbD3+q7CXC0zBHiT/4PfX+TpLCwFCrT3IHSGFlWAdIM0etcscLBKoHYmE82r02PuLtTtgQ
3IWtZBubnBbu8o1zQ5aHgLjNsIg+cm67+cQGN9wAPuiH+4a2aepObW488GMzZ3N1ySn4DhFu1Lr1
HpfKA9exRFSFhv6qwjJoFQFkZaR/6cn4M+x9GBPIhLWFJIX5uZhXcJ4JQPeDsIyHnh8IdgZXGkqD
Hq/zY86nE9FMOcOX4sPECyYwYCKnoZbNswrgnswgQmixaEekz4r4uXbrDam1esemYDLDlNl0XE22
KbfXOtz8ZMwJGXoj1RnAgvVAoiUm67UkXUYRlht3ExPT2W7lwzbryER19+vYxyPgmVSfP3IwsfXr
HlIzp0UgSObr5DWEeK7Rbys3nphal2JJL+jhpSymoUYPoJbnMh/JdAminr5pJq3esNcKrD+ILTxo
R52FnNEP9Mgxgb8S00Mnz/4M9Ji8azgAUvTLNhnsyiVlzWylJnO/lxHk5MiMLIsvE4Jq0hAPk9Q8
s+8CLkFCcpBKRMBX29R7iEiVok92MtBUSbg1MJMgr46L4BQmjrBmCShJA9lQ9lAke1mMg+hEoDqk
o34i1BRTFIJbOXKXvnM5JiVnJNDWmitncUuw6ODkNuuCzRHRjnovjPypL/9F8r8P7VIitq8YUeFq
HL/hFYZGQ0H0C4GIbxt6c4faHh/5Vp118jCQ+/bscuPZHh2+ldUoTljZOmTm8UVhIovs0LwVoxKC
A1a75iVq5JeCc7VSvWTCVapW0C9Isiy5fZoG5ST54KIwPjabC312eu05HDvwGPUOamPay/BSecyO
ukAp7ryFRXrCULEMt4eMwexIeRkAW91YClpVe+Npr7h7pw0cQvO+wEmXJwsAGoM4ZsQa1axqji5A
O/e6sbjtLwlTfoE/+DAu+x0DXS6V8POgaFZ1VibiHyMBY8YbHRd7sizVF6S6uPRT/sgomsqUfVWD
QEs6J+J0FiAyGQw8se3IPTN042401Q1kDtZAayyANePBxKp3h4dF/hcRuhW2OrTaYCUWiRX2aWUY
JjJ2km+jIjOd6iDMcEnyNShQuwyipXdR34Y2HymsrSH/mfYGh2xbhWzbCvF8gwYVSx5XmCSi0EPO
bVYa1ysLRUnmmljda/bMoTlHS+TudhKAdExyXUBQ36aYvRoj2l5e8DryuyQ6D6bsxMU3nEYviwqE
JztELcVIzfjmJc+65wTsSH0lg/FNXbb3sio/ZrP9KN7mznwrm81RpmeZOmk+E4wGclIi2kUnPqUb
nYystp5ZbGoNTnHkdz8VCA3WCWPAwy5UxZvk+qx6LyQjD/mBYSYBSYuEj54GN1vpnYVSD03miT2s
iqpH4Tbf5x7S7+oia6An2gMRuQ5x5GZvWxc/Tb14ZGnNvDe5bWNvp7T2E7kFeMZHAyE8pHa2P1NL
9twdJ1HGd93Za7Z5+5hUe9WPOoyJ5DibqoMErGdeyCAXqwpxK2KQ/2rNcK7R/im3NdV8RR0C5tNT
g8kIyDjLdK3o3owb0gFDtM3HsI/A3lQUHcV5QqOAEPxBqA5y4PgoTSw691Wcph42DBCcU8B5VgiH
rNHkx4KoZCOYmSYoFXJvbmo7Qm0goQfNzqu9MKRvrWs/leHSoSccPImwhJmwBKgPSPQMaKHbYdN/
MAIkIwBv/sxHeKvIFxiXtAJ6mb2V4xKqRFwv5kVG+TIfC+matwUiLwk7XuH2AnU8Y/Pov5Sac+IS
jxMoWUhqmciUfZjknY8eBE6GdSHLG9rlmb2U7rKDmUp8KmzTpnFgpCNSwOjnFEGWADVGNDMaBmb6
XOvc0FPnN+1yH4f51s7VtdbgnLWmp1nqHTZNjXPEylXokZ0/9yMqw8nvw/xVR7bNLELsO7+npxdg
lkb1eEl5jWX9X1G0oUVLn2M4UBYfUehZlUHcoAAX+o0dGHswPUIyiFF/Xv3pIpHtFi1USLcXPQ7V
gCHenaBtjBV0sNsFsEsmfTGewNxjT7BZDGhBqM6ZIyNzbR0rmmz1RUP9Cmqm//8so6Rn5neSCOy4
YXuqcZwW+yxnfB2rL4k5N1jOk8acjT3mPOKYxxdUYNKIFu26/aa18qiU10XVPjVfVc2wqcSQiE4/
pfYzuDEq1ukrqCURbwGzayOxDTGFvw/NWzZ9dWW9gGexoMaP6UxM/GEzsg4V5dx0TCe0kc1dxOmR
kHiN1vqQ7XsjoKRZaR4xEGrYnvAk92yvUxBUTrsXwbBHsIVN4qNmNVIM8fl/NBMSW9fkmpEgvNe1
1OX0sD5Cf/z4yZWzXludRv+cdOUjnYdPbvQZ9eWYEET2G3evCXg5pVZ56kWvlxVHzN+YXHpjlXhi
R/EBSzL9akQJ7BpiJ1J0DE44M3Mp1Rsdc2yGQhbLx2rO3lTxID5yUBvNtKIALILhslg0VeYYWCrI
NSTPRhz2DGYghExVqGs8JAoIoq8J2pllLcw4AZDElRdHZFcREViypxjvEIRWYLOg8Z6DsF4nnN4g
m+DdZD3JCMkPo1zfIXgAN5GaJmf9KJ1nq7jui6hY+SOQ/9sR61MNLZoEYp9LmmSY4JV1x3Cf2jWf
8fKo8eqn3HVp2EIJVNiIWNXdTAu/HkWfjDbM15RQJxUdpwnOF9GOlaAzMoYn5yydWXtgsvUy6z1I
LwyQi+DXDK2bTQCV358boPfQ+2QMhxtRszgLdldoaX4fGEK+FQfXjDkrueUJoucVvdfs9gbYQQSy
FEyJAeQYCgaDloUJFTfS/SEtXZ0bd0G1xingbr/lWaK8yaFEWNvNeuBhKsOD4dJ1h8hCpohH7wRb
zud88dMW9W9yXJPo1bJWp2iwwGv6s+IrlmFb5EJJvhdItsnReW6pwQ4lPQLLBsSmltvk8uGQ8ikZ
l6H4xdjfoL82yWiZSpffPVKnp4kwLbGuEl4bGIoxirOUvDbjE5DQpWovqtr7sCS44R7Jq86MG60n
4F5buEl1HU4Nbyr+bCbpYuDQ2LHbJ0rJmzpHBeuWQl+K+/F1UUKj729WhjCWsSi7YtBwowjDtIyv
SQQVtz90ZhIuYxJYvI663QzVebBaUsnmYCFpba0DWVsvMhB4ytZbI0c3zG3VjAcGWHn8Qsn1UITk
scnDYTIBhwvbfaxz8hHmG6bWeHs2WvP4L3vZNPM1IQEm2WkBr2RWcr9mQ5BIqEGNJFh02VcFPgND
OK/xwsTWS5vhJN9TOSH5CBAQ8zCogujOEBoL6pEcA+zIpJbwxLwa/Xwx4gir8iGr7iHgvvGoKuZx
poupJ2KVUYJJoc7ibaT17h0aHhlCdSarhwVwLjijzQOaMKBkhWYDQEZqwq5+l0gik1wqazQEJYjz
5rf9Xw5Xqh4Vq3Cpf1zlgeEJ4Ml4yDtcDmSokGNOTN0KIrOD/NEDjzn0FB7aGTxBSk+o7SbsjstS
eZDcehg/Q/anxPEQOoWgxpZYOs9A/RLsk1kfWhWy2lZghRITybpnPlt/xNvI4GXip4+f95THSNGY
7clPkdmp+MMqgr8s+VtRciapJdH5MCUnwo3A4rXW83PN6iFm9XBkF3yQfDRswgV7Fj5WLnSD4lbk
d69miMaLh8C6y6uXFa8RmeU2M6QtGWBy77EteG8+E9ohbE0mOQLv6Nz/d8wyDwdsVF4qUFcSMosB
VSOIKxL9cub14wJG+8CAlaAH41z20F320lMWAkJJLhIawL3ExBx3KMVPpSoviychKIiT+LXt25dS
haatNw8De7ri5UwGEpgpTadCBIdK/LcporNYDudJWf1xxz6ze03sRmixpbCOa62TDHNu21ZXbeGx
1NhM15+F8kVFFQk/y0PAiUT2UGZQsPvUKZP0rNPwOaj8jubUHyfSY+IyRW7LfNaQThRJp6pHoiTC
7wjqif5Nmb2qAqleWl42JOeIK9cq6SL5EyGpijhYNN74ZHkXRpJdK/EiyRsqJXb+ya0X42sc0Xwv
KBErFeCYmSNSGJmvT4QP5cwS0fVjHdJhy/TNZSwyx7hUmMcdQAFVyC16+SCWFcBetgI/MdlIEC05
2gZq6g60VJiw6g2/zJmkJnivServyRNI8XGiAOLrHWHqSbCNDjH+jTLQzSToOsGupdiuInReHe0S
gkEDblwaXWWruvZqdZmWlqiOA742BTZFFGQp89zUy4lAnDXyjEDOEVosCCQM0UxjaV1re4pRtkQq
2kXTT1FVvcGM2Ff9n/2PMDVPJoam9Gsi2Y+nxHNhjK7nSSU5fbV7ZspxCIuayRMkbrmoAhw5GUkL
iQhAiU2uxu3URjtSl7Xpcf8jbWQCX8buDG6KrYXk1kSMpTw6Cp1l5MERIAUHw2/Jns3hBiIodzso
WmTLugdO3M5DhhSp2x0nv6TTrtETRQRvrXz9Ehpbl9m8ys38UB6pwXjhp87+9A1wXERl4WQrSFeQ
ZPg78PjjPmbyacQlqiAklE+KO58GbfIXJHAdCvcJYbRqIsd51GFilHb1TsaAq7c9HJ+MAU1l9yPs
iOVgMl8boAm1R0kAE8Zvw195Je29ZG4iMLht2Z3lbYrTX0YQeNRv6+dafM33smSGo7GP2e2Fp5H3
nrimvh+9Ot2n86wJQaQMnEbCKpOPB1xteqPlgX6JLEH+inl5wTKObX9r6vFGbE8j4Zf6vzHW8H9j
rAJ901QV6IFbdw3rO9LBYjwVLMDHHKTDKTagHaJGmjFr1gZvWD86820bVlf3WJLgKsrPkpk5bO1J
+2KtTrWUEyqor1UofwiE6ukbsbozGBDariHHS7W6C5m7RVXfwS4gnMHyONzavzw1XLekXik0/0V6
j3v1Kj5rraQ6/CaG7bLCyoLKNnfHBcEF9o/4OIIR6lfbwN4FU2MW8uMy3Ni7Rkn7tpnCSyb1z0lW
7rh+cE3rjCnV1QE24jZo5VBdWg2UYAAthL7Q9sOw732GVl2cY9FpwtlGQqDYcWS65W9JegJ3mcC0
EmFcmHIGXoijSExASfYQSxhg5utniTU71EuYfhh3KbMkVboaB0ghvkh7jtVDZmhkLp7Z1t4iUMtU
dAopBxOmpcQdIWtpjj4YTEASzwACbjGqaWxdZZxrHgL8QtOQ3wQPwypUEuO7YzaWojZJeEwpZ08D
kCLnsnBrGi8wQk+K0riqUJ660Y71TxO7xEKuxmLcVPBj9SG+ZuiqWnkO41zEyDRy4RUVa7JT/B2z
HCuLg8qIP0NqKYCEH48LWvGTI7xEbH4aooKQe1nIjs2DypS7VkB7Mm3XKuGMEPmJFc1RcCBE9HVR
jtp5wnRIcdAGQPD8dOQGT3VvMwhsfC3FjryG4zjhTdiwyshkBxpvg8Q1Zb5E2NPLX0Qb3PsJ6au7
90WhZychtfjdbQQd4t/0HR2z5qx+/A4H58YDXBJtIWoAOFBxroDGGxNxiITFneR6/VKCIDEIb13Z
xMjRsQZ8u+YaiEP9nLG9zpbAmGFB66CLy5uBikYX0quBimbm5ClaTDkoabbaFsTYHdYZeZf+Pkft
R9+LH7s0q5uD1GyC6PkrJAvkzPnUR8Ih0sXr/lnEBWrgxSeeDBel8cQwNkqD1ySK+74pqIAq8aSB
ZhJScuKRSRE334kGGG7dJiOHETXOr/ouwNArXyrJeta46EZreChfel2FzPgJLyPvg5UM5DuVFwly
vKFOdyWZrgA74o/e3+5d5JXG184NKwTIr0A7ctauCLWM1hsy05NeLK9qWjaVmsP7IpuSN1S2fN3w
z3Fal4kfxcm5JSO3atjMokGuX2ONCr9holFizUtm3+xrfzt+qeQlTJXl1go57zBZ9OYGrFBFJJLb
6UoOTswZ3RN/TeFuyETxKIazRKJTyyjCREZC4ru8/Y7igiSTPVGRHhuiOAoNVc5pFtLLLGEBl/+K
Jjx1eMDZzcy2GwfPbc994hu+WzOiDE9A7QspeYPLFTMahCvPgS5xoFN4aX/ikB2fzBI0Yn8AmvyW
kFMTb7rPgNrYnSQ/LZ5uGVXMymUNxZTCZPEHYmiYhZxMrLVLPUPX21hOaacVBUGOriyV6a0tW1Xs
9STHootWiV0TE2O72ESS+P7L2MaK5DGvt24q6dLawMA+zP7O4nE3oDOhGPdHBIFz/A19y8IpUx5T
I74VCCWLd+OhMg3vu+SkNtmdYImkNN5wphIW8JVQy+AE6oeeI7dzV7wLDPyPk1WeRYGm03hKHGkG
YL/50njRPSclqp1YSbHgjNB1D7mvLrTFxwYInfVM/2uL8Vyl+TntFW/seg9gH2yBwdSIHqc+t3hO
MBA2HnaYji+Wsw6aS7xtjonF0XrLWVkm7A2y/EUQH0eWnCWvyl196VESRFhW8pCJuDLCdiLmSjeP
qCj2oN4EDVwx6nh58Mv/7dSbmjBz7qNzmQXrkD8zYt1lfAocmGfaEPIXC06XZIA4XXvzl8kjjwhC
HkUvQeyZVU6uPOOcaPBvBFuSO69HOhG3xJfGPMxldysxMlxeNnrGFIhB3L4L6XvZ1WSnwB8jyHTl
yE4V85T/rfPPxE2Yl7I3ZkrTT45Z+bsoYVyId6GxGTIf0bVBERBz/XeOk1EBNHVzmHXiuTuwDAwA
GwaA+gP0Bznicg/LjUtNdYF06/CqsW60M3Ja8yyBpug5nVDXk8g3+oWknibxXswgSdONMMRjb6Bs
6vtgcXR/xIr9mqK6YAt8U+knTatnYIwBzzbz9LKtUTAqJk2kfFZotshpYvxfsi9X+7eNCEYF6h2K
YvQUAUe5baWc/tgd5io61VvhqmvrLjX77xrW98roFJxWwzjeLXRsoppFqCldO0qVZ0x4i+WynGSk
SzRk9f9oOrMlN9F1iT4REczDLUgCJDRLVWXfEHbZZp5nnv4sese50O7eEd22uwT/kF/myiijQk46
NXl1alUMciRcLbjMQjXbDTuCjsm4t4iAK+cOR49Q905MxPrDetCbbsjHVpyOjGnm5KJthYC4CrOM
f6NkIjP4/YD8GlFBgM1JHjyTIf6NuL9YnzTlpzVSrM0YIU/vmHVObWGcuzJI0/WgR9D+Vr5DHLeQ
HbpEhDmAxE72nGxcz1lVffJQx5/qTt/l0zfdO/sStVdeOL54o13qAtpHgEFmn7a2VIVYRB1YAvuW
wrTRuRFBwt1luBR0cMgej+APqLAaexII45PfZRH6XYIb2omoVZA8EXkY5RSm4GLphwFZ35p6V/zm
rLpRAOP+Vyb8VOYaq9P6UFACZ+5BOjD7zBu3tYdjHzKurdskv+xym20ymUG/crjVgv68cX38jtv4
MUvho6vkJ3j5V/mrGmgp6OR9HE9fxcTcOBz2zX9widIJRGrcsGsNwaxbPhbID3KzL3PGb+eoFZ3f
X3M5PCBiXFDwB7m7Nqt0XmPrxO3elgsuFgMrFtrVYCvJv4zHygqRv3imGp6pmmdqSWmH0zmv1m6v
wptLbnKBZJaItyFZbpNHvzrvCUxWK6VF2GKKJ++ba6EOwKuBNm+Uf34VvQWkuTakkka3pgc+f0f6
8J4i/Rb1p6bsz9HMZRNws8iBqicpF8FbVDhCdTtDis8VF+CRI882Q2zk7Bowuwrh3XTGBZwwsTCB
D/MSWTzAgHci9xYGCa4fbjnBbYwP5uTSNaHLLo0Cs+m34rOo6nNhJBtDwV9+4qZVK+mq1cU9WaSH
2ESv/JBJ+LYQFRsdtmT5FW+IW36hJeOtMvgrQwozPXUjsBpiNqmQ7JnStAqrzui3zfiyhu4ZN8lD
V9db4v7t4WyDewkj4lfhA+Qdl454f/MnLNrUWSOX9ByzGxjLinHTfbuOitukx7uZrAiKbczIouQc
xurpiBjmM5ZvzXj2WAQAMB10Asj5mmGpX0FfwNJRmcDlfp+tnvSw4UedMpU9nyEUEfWCOX9M4rDY
ckU0z7YHk5l2PKYuYNA0wTZKSH3N8/PynRXd1Q5ESd+HlCROBASQ3Q+gfu0qTvmD3PmxOC2etyLx
hvhNLVTE+9RGvQd537Pi2k8/1GsRKfd62pnMH0vMHaHyBzFxm6TKsI9lfXzHsvw2beGuhQIW5x0k
PKubtrv8RUyiyyDdyAf4nZ9ChOwn0g86tm4OJ8gvO+VDjTA2yCmnAVQzIpOqH5uKp+vQxBLhKPef
dZnSICAEiqkB38t3stw4lKKk5XsS5Wdmxo6IBGqFlBLsjI8c0BG5khNoSSyZ2SUp0P8RCVaU8RxL
4JSKrzVLnvTAtGv3QWHxpgBlAtboeT/90ElDVhiQiDNFluFjDvr/BQeynNPimYQZNPaL14OZW5mH
SP8kom31M8JtDLzxGY/5o2f46UwUDrAsqhLpgVnnwO7IPQi3g2oTnSF8pO2hrG7+EFnqDp+RP3D1
34WkSGM8yEDrfjJphuV8aYTlLsVO/AtxyxjutTA/KqB2zX9ynnyt6+/BsgVGUQ0IQQbDMt19G43J
wDSgk+dgjHarjejOs3YveKSojVgp0jI4K0sarmOngTIyS6k7wLKYqQzgWi4XwRC+K4F/ZgTQQChe
ntvjMst+Dz5cJKGLaWEtKOzJfo2YC1Y8mKYlHWYFY/uouL2YcTtYvdpJmmoXlilkn+pD/hS9Vpbe
9d+EUl8jdjc+V9Ts4U7FrcwBcPbUnVHP+5JUhlmdKWLDwJGLbs98Syq2sDjDJvY0MBB6eeCmfBCY
AWL9iOSFTtq9VghOxgFpRitpgLluITgyJutdQszoy4/EvM5T6eGPiFEkNg2lLS+9ToM9tPJmOpWr
X1GsZd1oScEuJriL4Q+TchR+NvxQ9WvCwE37ivKDTiCyaAk4sewx3gu6GW+yfC9VdK8BvnrDN1jU
Pt09f7EgURyjlXMg1lA8kp3VJtRIHMot/MK5lWjUnjDmmT8kLzOe8/P0fZvbhwZCw8r+pQkT5IkU
xjUh9zad+rSHYQJLJ8lmzyBhhr6jI+PgT95p95ZTc7Xb2+ylgHRL6qZbA7MnwCLQ1CpJEt56U5tO
K02bYeeJECTbIr7NIxc+XCrYLtSmuppPVI0fEzuqAjcFMJa1QuZBCOYANaPmMFs7J5l1iShLW4D1
1AK8fKh5q8yAGODjCKdMpoAhywonutGM3X6vyDcluXr1a5/wuDUVryduwKj7tPpkZ1CSB0g+q0/9
RxegGtqVH93EErAttkSeeH+h92PMzzjmAvo/g7RbbG1NyDIUJ2mfJLkbGirEQbZ2uPRrNTPDoTua
UK4+PHXRZPetD3OCi5ecV12w40Q6PsnYK+qWMrrWCfPJFj1hTd9ib9NuHtDVUCAz6vpbsm5mZ9mf
RBjIqr//H0/K0optf3DjoXlXFCGKMinK+BN8CtR73nFip+VHVKYfkzW9I1ykyVtjJpCkOElQojn6
htqO/SKP6r2KcSF8wZWaZ8tZ1FtPHAhBzmPvE2+xKnGrjV2DCpeZdlXsa2zd85xcRam4ZxSZh8uM
KEfRGAvBSgbbJOg3lOlOasl9Z/mx3yfxDmCtvwzo30z+ulLzV3xsYVV+NhoxSF+DzFFiMUxFj0YX
/IgMqAdSL3s9XZ5yHD9LoYbN1t+7AZ5hE18X+TaVoiNS0JJNjKkMAH5c/BO/jFckwRb2PP8nGtuA
ZrqAdZBgDgl8E60Zi4g30ZAIP72CgxVoAHVbSkSynaKZTzlSbkNhYLUY2cUbxyzyk7JNXOLlZFZk
GtaVI4d0GmNU9XbYm0K2cU53BVao7JwaYiCueWDkhPR7A/tu6ue/u7JirDJ40oVdGEjN+lg7mJUw
BSHDcGoq+dFuQF8WhHBsHFH5jkADyUz7sGcSoMT7NziJ8ucz5PVU1nNOyF3ahiCHMe9s4kYSucnW
NuEpcVc0n5wE+auCllIxdJ3y8iYxLl8dC6yBBNag40FK61MbGbgQpSCphH03cYn/iolldOzSA6w/
iQa32J1Zq/u0QAIH3h5eCl4eTkp6n7xVaXrJufC0mv6WwGdz8qq+sz/e6li9NONwni9FRI6SXj9d
fuSSaScSQYnGLglFyAPnuBaM5V3bK9yQx/KG4U1Qda81mXvV94pnieu/ulUObV01EyuefuXNx7NQ
K9W5kyS6HFQOctWFNUDHEeLzTdb1H+JY3SaARWPQg8gu1SlIbvuZO1Tcd6c1Kk5hCBn5YIF2b91f
yczohV6DsGO8jWbP0OH5yeyehycgxBuAD2ffhaC3AioiMbE5pRacpIYqctlmVpLYc6rd5VR8MGqR
P9BKFLf7jhdy3tT/1ORcFxf7tSeZeAd29K8+Z2Jk8NsH5U8MwFSgbC5NaU1XnCKvDuYVyRXtGGus
Qoit47qKlt3ixG1w4kaMcrtes0smq/AIKq71cMODbZyqhHUABGqknm1r4wjRBzLgfWIWbPQ51QBp
QC9JrABmA5i6EIiXNLg9zWVW9PM49UFxQ7kKoNwznYQ5+Z/7Z85oH00LbxqoXu0FysX/Z/9pMd9Z
p1rugj63jpZqBFGxBgodB4yCT8vsrmZIs8Fso3secfrWsRDUKApQy1hjgOQTbBD3JgXUnwbJMXzK
JB1THoDBLmk2EoHMcj8qCNl14r8Ma4E0aHsQqyRB27U+cr3/nsbywV0I7jOH181bUbNnoueC1BXR
0leghfGvNcZ4wDgj4zKbitqTwdRTj9enOSDx9hWkmu5BdJr7DKsMDaMhDVzaepuk+Kq0jradmk8j
qTPNpuqd2OZvTX9pPesTlyrkhZcSl0H1nTHwTMTuQNL/YFho7kQydV7VhuObTIx7rJtr28SURsmQ
VUqcZvMEEyiVj4OuH/c/9MQ4zKCl018E4Xc1PCrLelYjVYBuMvp6rR1MvPZCyn8mUI8+8gQqzFqi
v6GGYeMEJFwmlS6EJ3l8CYVwMAwNutWPqFnOBkhjU8blCnMb1KXKlVjfUR7GdZzdiVPYdmazs0Z2
hb8Chs+IJsIW84aaIiDckbyrbcwa1udsVjjM6ORiYw9T+wbWpCoKqpsZ4d7T7V5q9qv5J+QeuhOU
eC81RIqsFYFE2LcjeP4KB2UYw9vosZppdpLQWExfXI28R/cGpu8OHixNJAUUggXvF5Cg6CjDFjOL
8LJK01Ecz03W7C2gRjU7D759JrBOtyemvGSrs9thgINIdtyIKaTVVwwLs85vEuLdYbYqramHowKw
V4saoXoJ6rEOFN1AiVXPgowYabxAZqm5+Jxm9SkdDNgx28GkdSy79ueK8kr1LzV30gHn9qoEZiEG
8w5WiFRF56USg/RPrxNplgEBp5y1IiB+H6QAIuowaUaFhjWKm5QnHsYWvstKZ6wbsRiWhOXqq1Hp
N4MNvVwmqj4i7EI0yGUUHgx3S8fDWsXv+FBpBsgk6YSiSSYLenzqFJNxLGn7xf3s1wA9zD9MIDn9
Is7GRBJDridEu38AHU2XOriJq3BW7dDTij80ioU5edRIuyNkI4NKGIfxHV3XYwSLHL7GQZdlbzve
JX1z1u6rZt6ilMG7JZ/n6NwKCfPpcV+V2scQWh+AY18huOAhoS7poIP0L8yWYSzM25xhVAEOPjTc
cZDIBPe7sIYQGceSP6iZk21kvwlaTXtJM25lNMWo6Z96jJ02wv1ngiyjc0OoSfpX0m5swP9i9eDR
wd3h4ab3pBO0cne155X8lRZ7lfpfI/Skxt7MCzMMplvpmqunNt5HAqO473j9VV3wxghwTscDSEDf
5M1y0jr0OSDiWIFnZ+yps8sj/inbVGMcwjJYkINimC5aUK0ux0L6N6vUwPKX4d3uq6+4HrG6g1EP
JZRaXiMJUs1Kg5s20KGBjZVsREOFpXlOzPE6q+qN8T2215yOxs3Ealvn1OR8UdD2OniKqXsjIUZI
MYSIB38wKP3D9EbrgCNg1aVCkqP+bqTVVJtSfr/Ex1Dt0RbVlJc6V0gnRmdQnm0gHAezOctLFVgx
CuuK8niuouG4ni3uuaNhBVWYXJ4qwNjB0yTFy63En7vBT2Qk63kCVGb54hwzAmD78PQJKBkfs3H/
CcXsd1FxV8MY9p12G04GJT0m+jLqEjb80R27xq0kKHeIemtL98pWNFDg2QA3UyyEvBj0NfG7j6p3
SRWP8dCz9dEx9K6meY8pVQY/MnhhYV7aOrusVXY26ZWFS8Lo8hCWR6nkC4R2z7wvJYpQA1yripMB
ewuUVKliYG4H6jfEoEqQRFQ/mgQvpt9Rmw+T3LmJqboxNLcUJCdurCN201RKgpw0SJndx7B6VBFv
ZLE+pTx6sb2cS/UpQjUUVcUWdppl3AZhvumzfi3klDQpvi1Sqb1MfhkJJbVZaNB48DRLFERT2aYb
ygFq00FSLLvBMVL+xMkNN4Na5qNCCCQBodNtLTbsFeBRSPwn0t28EpBRsQ9Hr/32TEwLvSPd5Kck
WfuCArD02YMsVIXoOVfLoyTEkn8KFFiEHOUL8dLl0aUzKLWHO1Nc9VTber13IY7KVtKOHfP1UTit
5nJ2HF7J/qekRbcCKOloBbWD10zcxbYHhgIyp8FrTSq4plbAumup7hdL6EeEReO0PgINzUSfSHXY
RKeCj9Wrx7JYjgsvbmXKDkFgu5gWX0IfHXscy0Q79MI3eeF6OPrMyhqCjDNau5Z5yT8kSwRzgRnQ
6G5dPnLqMQkkkUOkfzqeKrD8rPpXDVxPNTf7GRE2xIRQm24L5rHNs5NWi6eI2GqPRoFuGlNWMBvM
1EGlA/tXxBORTOlGTDFMA5WjO0ytzutohSa81nfAA4wEFd7uDCINHR5xNHzjiejwqqTiNRVMcBLa
oZfuWZoU7pqvXPsUeo4rpDqwvfmQAYNFhN+5Cr5GhkxM0l2ZCke9o6Szqs7VXFxAk68UZ2epO8cE
MwhnSCmdlsXiSg3WbZY1tTBcSrv4XxURvuKjlIrrVZCl8HaR8QB5AN/JvHgcKo3Z40v2tmfOdOQR
Xd75lokAL1RDsO4bClfjhUJ0FkBDkLw2+iENf8UqiNiYw0Pot3p9iiRghBCfbB34VMYvnZxNC6Bc
Np0sfNFgluZ8JUezXNRXSbmWYSYYO6A3jA3vzcneQtyGW9O/1s4LVCY62OAb8buaObl8ngUIw9BE
Rv8RvZNzrYmXjGwGdaxL3F+3UoIiu2ASC/QJ0jZYq3pYTqu7aWC2S8+QE2GISckusUWilPDUqUDz
mMPi9vXzOdAmDPJ8wsmVZHq8ujxA+aeFoG7M3YxHuZM+5PjNYK6GQ1dSG7DtgdQWH6zz8JWKCuIj
C20y4Kp5SaMaSH2OEQ4vt5acY4GcH38vgfcdJoAZqxww0Ci0Q9ZzzJLwoBn1QXD0W8HXYMqcHWgU
t/J9ygB3G06keX6I9KCeJq+NraNR0NtkUCPSqH74MomQJfDDlRrzqpK4fCMHOZmdApkLc7Jkfto9
xDvxb+1pTCcg8SYh4IKUdARrYHRasCPJtNWOsnpzP1luv2ZuIbH2VWNOosqSWIs3cUgmyNTxCqyH
9t/yHTJwh/FsT4B288a4UHex5TlYG652CFYCI0pJ91JtvKn9cdQw8y0mMvxBBA5y+bNbVNjdBRSV
N2bSjspI2iEKqd8btEPA6j5I9z4HSU+EgU6HDdTvCz/laD6tCbH67mtiuZOKjtKlbI+SwZQbUmhl
Mb8mah6bVI9UX+L4aSr7W4HMv5bjaXuQqTs2zkmQMXMsyUXF6E5NfZf06Q7rdgHF1yKqVfYnQ9EX
3IMt5Lz2T+pkXkXWvRJwCjqL27az8u0JeBAAeSJGiGBCq5ZKJw57DQxLPCjLR9wu7/LRf0RMvpfl
2bHRdrIG7mvwLh0Gs5WTX4g3Oek0l6AWh+nE3dq+Rerq5fyczqQu9X2rwtDOYu5Dy3mQzIsqMRXx
DOYcckpoWpY2XjWFMPOHjvUA/+enEM6fq5J+jgrLV2/4mL/W+rwTJp65KgkmAta71M0pwltZ9Eyn
LtqzWOKskj252o+S5n98mObozkbl0VbRTNBIkd3RV+h4b+0v65WIVDZcSli0O/kyFX51OjVpQ8rL
GRiIjZgRUu5g4qHupaCCEDMuI48uURZmDn0IwZ96jXcOt18j5MtoNGmSvUqheqO1rqm2rhH1Lvwn
N+djhg612u403Bah3nmLVGwdNaz1hKZUxF9xPOhTeTD3wnTU/LtMhtjUtCPBe4zm8/a8eZaHPdbR
meuR/d0PEMnio0SsuWiFo/EUMfY2zF/T9rxu+B6S+6wePTA1iyYOg3m1UsUwQJTlvljJpWZ7FZlX
zRrFG+VyswrkxL2WT3e2sGyhZiGpaVIq8VEDQ+g5AIWaPyhevzLOaCu/+t18TgUKu0MR6auV46cl
lXeFXSzOVhvpuDBA2fBzUbVpn9AJMmLw4eCxkUgBLa3saJ30w6C1LERS6uQDpppPgBPf1CBJQ9B8
N99h15zSf7eIK83AzsfTkfS7G1kky3Jcik2F9BBvIfm99Uv5acZLMIkrbe928x0RR19GTvy4ybcB
aLbh/CXOH+Ou6ildALZ3ytAeF6CAFqaXY0L92ydWgQBLhEhHS8cf1oWm7bnNVxRV0LZtuoI09DaZ
MANW6RpMSQSVbgXw3WPrEyduJ0wAAgmrjkImV2iYfRLZINLLgetRWiE1vazWSBg0BbiV/6Mzinci
/Irzz5QGks2KaTISLdST/CdHLtNwoy8LZX0Qlhi5Y71xLDXyxN7y9Fr3I1UlkDyc5Hb2kUhI1+oI
84wMQ8ZvMYa9iE1UpRZ83TZRsIEr0ft9Wa/vZtJfyeLy067Nt7Xk7/a36c9Cf+ss7HCGnZW/Rv5A
KjUw7cke1tpLsbsqrIzrIeEmzcDQpJh3Sqr3isEjRBaATiYnX0pfeVFaMTaOP/3x1Ie4eAzplrYG
UZ8furFcMgqvBtZ7Zspd9al0+Ue+mK81rZ7l75UW4EjZ0VG9z/WQEQVzpb21iMGEgZvpMzwd+gCH
BtOa1x/pxyKsuoclcxxUtBhDOnW7W9BbFYWt8aafpTH1Koc9Mi7ViXx33Jpnxx5xKcYRBNThHzoQ
Xu9GzY+rCDuj6LzvxEnFd8bpVFGnfTF+lsJ4UccnAZpjhCFaqVtHjRmTTzuOVDMRj9Bo7kP8gJhx
I+VBjB9R0Cu7ELyLuZXdfalfLQlAbTZ4eFBwCqYPpk/zGD1N9meAKWLLwFZi+2BnX4r0pt0Dov64
oMjztQdluYrwJEuBOI78Q6si1olzkYz3fXoxeJJKZK8MyUvkQ6kK8nzW38uL5fYGkbj2o+4kLm+K
r7NDQR3kN418BGRvEuHyZnypxKkbdDp0QRGpnlsDw1ukyhb6BHj1qndn2XSlvyWLoI7xuM4Y7XJb
L64yT5pubuODD4YPOx2KC06utjohQGA3azkP1qcBs72B2T7EbC8ad9GYAC9V7YzV+2utMxZRlbsp
RFJOBxWng2H4GGVsv1Pj0sEDORTLH+j04ffwSdNa9St81BjQuORe+3q8hKbG4kE6MVcQDVO7w0Kx
9sz+WEYHSzstlnmU/oDh90rw0U1GapVcK+OzatJ9AY1khu1b8c3SD4v4bqJ6WJNxGZv1k6rJhVhp
rLpRaRzKB9W+qHfmYZ6ZBtT4/gQKHPkJhqzjJ13HjtzNQbUaJ72HllnPuwaT2RxdlmmENWy3zKAJ
4ijreAyFezMoO534ev5Xh125MidczxzHPrWycoyfDS4tggMn9CebGIwTZ1BTzZNZLjBZ3l38yAHT
6NQX0TtwFIzxuDbfasUPtyc8R/eqaSM544ytw9RZzA6/ONAztbvMZnxp9PncvMj/Yn5uAbTPp3jm
CmRBAqV+XDF3XSSycSAcliDciS0Q+B0Btlp1te9/ChD7RQ4fFWWQ/QQXu3rHTfaRmvIHP8mZWZNZ
aT6aQv+xOmRn46An0asdcwEXJJLIajAEnBLPYdVMR7+Lc9piGuaizqJgb5HtWKQUqcJXRmeSOMkH
tSh4AyR8VhpUISmaDqKtKMWhmlaIdFh3etymOuFr0XRlVJEhYXzwKf/u0ckpMIqRHHKgU9Gj/19B
/aqaN42Xq6MQcO5+lwuacTyc6w81Ls9DOpyF6KyS/6LSCP7ypbPI+CpIQ0wejXclB6z39MYMl5Yy
w4SO5JXY4IqXhXStsXDYC1GmzXOl/jNFmSVXP05NaTPa41iOqsfZpL7GuYHwgHqaYkI0ONIvKx4R
eHHKsHiqzOFyVcjUMtELPxn4HFo0Rx07fdD/G+f8YQAQkb8KH8mfx2NYq13PfVtgHljS7Mf57asV
aRtauY8r0LGnazs1iC2I31xke6zACN+pqp/VA+2JwS8gH2X8rNryPpunNvnq483BQdf5V0g4NWm0
nVUkex0D1XYzjrgzsg7kwMeWhIg/IYSKdKAgaG5uxp48VywBJNYm891KuW9SJZn4NcbuCb8XJn7a
L81JPI779Jf8DZ9wbmqqv1pSUxKkjW1TXCoyd91R4TOQYZzailtydGwgKtUXwbK8uq19dJOyeWWL
+IiAoc9c1ETZupR749eExVLm6jnzJPcC3TsYwfJa3yUVQNll2EvV77ldST9pNPnuGJ0kgNkYGenf
EglRBs73kXMwyeNjyGcAlw+0IKz+I7MoBky6ITxxnbJqKmJNNheaL3Fjz/j4136/nRrSfy51DXsK
dHZcVBJ8dei4GtAdVl8mlTZ2TgCNNBvTJUQ5PeMVHm2wkPJdfQpzSpHOVlxfOCKX9zqUTlz0OEgt
ZEy38tk9Fan0AxK8VcX+RA585tq/MokxFiqAfPIxSJ/g5ttb/gGkIMjm9NybjnEPq/QmHa2zBhWW
o8rYbtPloY33Yf2ThMq+xIOhcVpjpboxuoLuww8rsbAR4htryK3TISFkN2bRxA/p85w9bmStyth3
w/4IgbEN1acSOxh+sbs+K1ddDW+B4uZ9/6b2rDeTp5DEL/XbZp64NzFZK9CpTfZ7vtY7PH8KauO2
BwxSYo03TpGr+jdqxBW6THt8IuVBt5bAwIXTHw0H7d2N4cZIzNJNsnnDIf7QYJdOB5wqBdsY+VGA
SctmusSyEYJI4iqU87MtArp9gwQuSyKP74ZBJ/O0zVO2OqWdgV8D3h9MxChFem1BI5CQJyXfd2ft
GN26jhwzYmNMNQy4F+MrJ3dQ1uGZteIcmbTYZPl/a2pniNAyOnvNih1Cn9XseyXiPqgD+y7283n+
adT1TgSjREEnhylBocEVm0rmVsjsRQiaxKp51BHmflKsoI6rC6HGtVZ0IIILlksoWZpY8pDcRuuk
0gMRcZjVOY3GwPLyjKlaP7sR2JiKVFFHLCF5TbtNs9bk18Ip6tgB2GAPuwl3LD5XWeJcVssHzg0z
PBUF9owggObK8ICoGBS0np6G3xKQ6k5XDyq3eFiY/gB09aO9vIeydrTxYSrqXifursHADmXsswlW
WV7IYUYs2ZUxTRoEEGbauBI1O6IkQRMcTng0jwzZZHkOmLue8WnkUJpXNnNBdjqrZ+PoPewZiG+9
VxF5SxOSqIfZMn15XnwPZr9vYgwXFso7MNzK6Y4jMXerfozwkhiHlJsr0RHhFTf1VVTPHTK3rB3H
BPKtxZXoTw5tLWlPYVZxvwr/ptxYNHAdUN4o0+jwJVrYmHtpR489xx/5kGGpKzqFTNbua/yq5Oyg
YZcWiFrEDyKBXM8ovOJrqNgZ5Oicg2ApQLDIfJY09w7pKzPqRylt3TXd2QT8OFA6Et+rC8xYNb3U
r67rb8s0XMvxqJ5pfH/PRASWuxDg5jmB+z2OEzgKOB8Mk3ucv5hLLKdeSK7D5Cot20IK0c/N3iC/
qjzLr7Cv9m3xo8tje2cQZGq/pz51JbybUXI08Jn4q1W6qoxFKQoPDX3duACg5WEWoS9dNNAxdvxS
2GFyvdmlk4FihEcZy1zrylnmroJ1KPL1QPiX0euN6NhF8aPfYuqo4wLXK0V0VBforAXyTF/AJmGB
/VVloX8yH1V+7lai+VRjED2HAz+sDE00FJOaRnEayyr+S4Xpa6JMDjvQedEZi5nXDpuQQFsSTNNe
fczfRrpx2+AiiR85I0mLkSQ94Z6oDn42gxy5LxiXExkhm1lYoQonkXwIpxNdViFNQ5LYfQEMh6t6
7QfIzEnEWwYwaVYZ3U/40WwckxI+5pQgTE+GBDTVWUvei7NTWPQy7oXgBIIyN4nW0VPTELVsXfHI
Y1HgS9Wq7qpnx+ajBP4VGV9pvwRAGAihJIgxovHiobhw8WTfjzjRfeGzGeXmQmalinvCU7uYA17R
OPrqNR8Nb1CRn2ceZjn8HOMH2xmAacNs7mb5d8QsC3s5s/rHNOuPrcCFI671zWpfqcqFHOaluDAd
y9u7AgbioJIZGQz41KcF+BpVCnt92SocGdxgg3mol0LaD4Y94Ohg10F3Yz4mpG5nQL4J8ibfM3pg
56OSoet/CZ75Vs1P+DfAR4VjzubYSgeIaTjfSS6CUFbec6q7qqd2w72ukqc29oSGpXdKXUZm3cWa
9hISDONcfQ5G8zl89lb5JmxEm6q4Ti+wtVRntTcgKfiWfLMrvI1oCv6n/MdRBdnSprpiX4uKvVVQ
prjXEJ5LE3lI+YZ6uquEnwWZTKLFrjauGEtVOxEItGKdYbLsV0TRJE4sBlUxWnWLhe5e6D2FpzVN
7iQ3ecRNolqk7sWY8l6MtUJ0TQAq0g5YUkS38KQYbqGVr7WKX4yDzuLyrEUAj1LwKd1bUqdKEQaB
5KpPEqyT4RsYGjULsVKYZ+eTnz6AV6pNqcQgER+ClGLNo5qco+qA10jF0GOaV4Kl0NKE1Lqn1aVf
iHbALOU51cK9bg5By523Ik8IIULggE6j0kciih94UFvoGhafMppoFG09OjXhPVJKeixoLDT79d6U
P5mkUedor7URtElM+BA1pzhmAjBIwj5mMNf8gEZOv7ijYUWUIlvZLODez25RM9xnpGiuPwmAlQs1
l1ae3xXMPUw7/2Dbwdvjb+CU+K5R7Vqnk/ffqR+It8h8piOeke0jjQL3nICMWWEizWxaqnv6LtQI
GAaH3SgZb6Xdg/2Chkb9F4JAqDqGlTyt+6BbL4Yqb/zN7/pXrSPCJ7GjJLO9bLmdVcdfZFMdMiau
1JmEALZALTYk/LEq4R2ZTYxu9N3kN7fI6ePKKxoRjc46VIV1EKXVjRTyEHQ1qZEbTZe25yDklApz
lDXBPT0HK7tY0/ZnvRPPuaIBydhNpnxiYZagDtXiecHsXEDUhO4OlH50+g+Tg2Z2w8I95pdshOhO
PWAd1RzXPlJJd62jprK11Nqtr9KrVbmXQlPPUSWd+48aSoSKOa8W9zVfachX2vnFLD/HbnkwgExk
LI8NUIYQgj6886xgCP938oesPFuxAgZpPkvO0Gsfmim/h757dSqsAZMC4UW0x2Y/Kv3xlRzVnEJp
dTqC4hVzP5tENK/4PcTyK+qyF/lHXuTiUSr1ZUr3rmYNV2v7J44bAchgZy1mKmA8YyaZ0BCg1X4D
g+S6zNbRUbVWOZPMzLCe/PoflDKpO7YdjIZNQOO/h5ngsEP/jI5EANE7ufFiIeHfdWRN5gB2yWK+
Ij6CiqilLW5y40472mILm47YokMFo7tnNjktX0Kifka6+BFiYw5JNTI+btCv+IQS3paauyTSYdm3
B6kL4QNVILAY3IDEmsoZUsabvvFdt/EPa3HXJ8M9E8o7zNJbknS3UpavCrSAziod45HMw5P+hvv/
0XQeS5JiWxb9IszQYuoOODi4DpEZEywrsgKtNV/fi+ruQQ5evaoM4XDvEXuv3QQS/o0Yo9lGnBKG
YywWkRmd6Al4a8A+HSKDD4kwpWzsXM25p/XiDgbe8h+ZrVVnUiAujvS4G9tvFYi0hgLEHI4DgRcF
/PVI4mMidpW3vyVzYVpZ4WZn0i6JGy2PqXVT8XPuxJWCVKkRT6W45beuKqiUHTIzP4qMJwjnfimo
x5Q4TV7KaIenIt1ieurN8TcAElMq0NDIbmub4D+Hw2KmKHckRxDpE9DDx1pAWOY5MxhzJ6B7Mvz+
8qlCuz8p56GbWIWW4ZppYTq3lwEZxeQMu8GFCAJV3vlP0pd1nDP+S6xEzMTZohd9OOEmM1Gbao3N
gke1WyiQBN7jDcYYXxOE6IYCoEjGoyxioUMq4EfVV6oSnukD/nOXhyGoZzm2BxliUMpTzF0B3mul
XlOJyd44q0klAl51EL5yP0c5PhKiPvwwGY9WnOYH2u6uY018qg7o1DTiqluscCp/YmI5q/kd2jdC
WhN9FxsA1t31WRsL9FnUBOqkIQeHsJEtSH8Y7n3zf4fiN+dtVs5X7POHBrHWoMD+ybE/ouI1b+YN
OwlhSTbphzumUtZuof699is8dIjuU3qcUDuUmi/DDs6r9HygxRWYChrXXtQDtWmppqRrnb5P6nRe
+XvY57WIUdGus+6Z6ZHkqmc6QDEEG+gWLqAjBPTTqcY/QlgRgR8Q+BoK/uq44T6XNNiWZpUESo+d
vwmUqsR8Z/pwQn3i5r1Mab1ywsNx2ArJJw8NBgtix230t4nvgLG4mHShiJRKNtJr8cA1fzaLyk8c
JqkEmTWARlikCwlRfbYKgKab+7DghEr+tHkSyC2p9jrjdWFyksnkomtOyED1FEsQJigJz6N4kusq
yDYyeKs7Hy8nCMzPbNCf0rkK4BZ3JWT68hC52zMmgUYnetWAzb7eY2s7fhJegA+ZpTVBOCb2Ykbk
AGLxYejoeffUW5yDSIFGJEGajCCbaRHY64F0GyjQeMXDNf4GWSD7MyBEhZSApfyrlfWx7mUIogcg
AzyE/b7HK2U0f7HLfyln5sWEefiSX9Cibe2LEfrflDQsOelv0mM6zohEE3niFcTHKc5oZxfCOM17
8iG87yntadj/+qyXys8Wy1epB2Qj8Q8jKHfQuBPYIrGCZeKnLIeHR+eh4tzcltF9NkKgQrY3WPdx
ZayEVud010A3jWj3GpaIY116IhvRGJm0jlZRSNAUc34Vn7Kl2D1+lI1yFHp9SjKEZRDcjF1d2UOz
cVsj7mQZl+9b3wW8KT7wWjsaGjsxFppIHw4q4Ukz4QEDREiiWY71N/3b8SDCVKLmFqNj0uvHdQRV
1h956M+7fRasr1bCJB9pwrYADVYQL4ds016pgnQcH7Lwz2aVJ8WD7bChmyBLZCS8kz7Sh3FKYNRk
FF6ibk6f87ckXuamj/Sx0Sy2/6JHIGIk4Y7LEVRq7Pvi9LUEsPe7OGiQcNSrcTYU8r8xS7DGtbNc
d0waCAEe/ohTyDPKQ5WyTX/SEiSqnU6XksApjW7oIBybfwxkOtgnVqi82jNHvPiBp+iURVqgPIlM
A10hjS76CKfF058VkNdwMRUjWhMrOlUpKDKWJUMmuOqMF1FhbloQzLC5pIaQcg5UmKTrnFWVaZ3V
A2gmCGHwKMy/QEWR1XOYJk6+3zzVYpfYa4wjY7zhX5xRKoab//4XUI3i8M0UuG5LuG5sXEqv5GPO
sZbO6MWEHmnmDn1Qg779pViIR1eqUtmXxYSh1gcMIj2ECt/8w7VF9CWMqTJkNtURHyHGEzbY3m1L
VL3VddpEG7w3cI+zta1Bmdch402imdFcSYFIotroVVz6hc5GM9lXe37zwSKdkL+5feSrfOppyU3+
IAPVEDbra6D8dJ//Lod4KE4Dm9Rh+V7UlJaa078qwAqySOcp3u0u4j3D4s7PdxzLP/+uvxuI2yVe
FoLpRaDbwrj+l7Fe8kroieZXnJ/ME+gRmFzaaI2OhjDapS5cIINKBleYVV8VmI1xfBZYYZjcWz1S
Uw37zNAfrSNVqDeN/0tRUaGosFcRpbD9dVIPeLu5RDWn4P7rE4X6G6UHARBM4FCXpIZh6/NJaBdH
1QtHrIlcYf/HqFiE7IM9nY/9q9W9Bb4qB8TGb1QEvs4Lbt/lnPmHu964VY5P66oknVeAzk+Jfp+R
hWlPCxCC4WTta+4Zv3k5p/VNt/0G1HP7FRsammo5UK4kfS3ibbC2ywigceTLb6KJAwGfHeaHkSaW
2n2OQXaUMBdklsJenH+RUhP2pviGQzP7g4Zi+kFRv+PpFUAyHQFL06tp7inWTNVGrcIDKL44LaUv
Bh+/5j2QBWu1ip5J5IDhvC6BV7D4TQiI0l+x34NN1bnTkh0L+eDDyaX/pM/QTiaLh5dgh209tvC5
VuKSMjXBx/JTAlnWSQHRL0VXXBcGjqYBbbWML9F3LFEOmeolRVMONg5bcQ1AGvGZ03fVJSf0hSE5
vUvxbsHsrbs1LP40avRc5ndRdUKsH5QzNdVplcIS2+45hYFMfKUOg1/5ibB8cDun0fRR030lTy4w
A7boHwsEXYEIWkQMIZtBqYHxeavNkkVa/q5tkb22kwup/6DVOHqW7j5s0omYVqbuSAXx71Ck7JGS
ceVaD1Zf4/DB3sDsj1QPSCEnV1iPicD5TzZgoZ3aEN6nN9GdJtAr1nbxGhYyBvYr0McpbTABgaeU
6DqoOdIGsAp/OrUphx0Xjg7MVb19i9oYiohhR0KNyA9wEliObCCyzfxkuFZa6ruVEMKJ8EIjvAjG
UhXdB6yRMZEx63dWRLjvjtRyyjJAHT4WCS37cCy5EWekMniYFTZkzWrPjWHnPbxMBfnI2aBXmMRT
3iahlBUXVSivyUxwQdjbDINUxND9MwFhjVMAgRPoCkaq8l2QHtka+0tSuYMeaEnvs8BAufDBN+SL
Vu4LMzeS9d7IMapHZ97lLJYMsGL2NggyqszHg7OcighISnciJ+ukfaRdQjohwRgxPtbkgqri0vQF
QpbsohO0kzh7Vw2BNpTVLsw0M4h/VzrZOHgudYL99AXKi5P/jkWQWJCb3xiRCcp1w9UyMDldQ2qK
YDTzc9w3ToG2unsIau/pawKYkigJpToflzpyc7Nk38vCdCrcXjhmdOX0HGN+V7MKhCbLjw4zN5Er
zfAWT9NbLpZvkmS8WmBRg04yT+VtPKhdlIM0mvHjrVfoPnOjIwAb3FQC/b/7yh2DrZqChljO3ruL
HCSC7EYL9ozbK52uK075suUCWvG6qzYEzVMnB1Wuh/F0F1ftpWA10ABPzcZTXMpnBE5xALOWZyXZ
8w/NVxfJrcljZLS0tIpnkMPYdwzhOlbmkLC38a2Hqkw4oYIhYujaoPpVsTMtzD8JZUo00pUxcNOR
r5Xlzwq9S4Et0FqDa9yMpLuvZv4gd05b2sskLpd83NDmbRftF7a6copCkW2o9SsSOB/WjXBLC4Ez
kp8in0K1B4dT8QPPeYCA5mywaKzEk0TwiHyyWEvGCKgQdgFkJV/JIHjvDMZJQV8Dl2/BKDify58K
hQB7/WZoDwFKSMSAMeSYy359yRetHa+FH/+Zt4p9Jy8ZCfWT3NtrdMy0+T1AGcM4Fcqe2zA5EOrD
o/xslJ2a/88k4jKnHss/ZwtUPyYDzBl5cpupZitOz5oFEiYAlQ+6JS1VKetAt7RzdOQVLknpWm8J
uZAsTVlp1jbWJLwR8XVW17BpIA1MOL5gw5S2CIcX/oI8sdZMdLSnUAFyuDe6gT2h8Eur97v3aK49
GvxGkOl3/3dMr8z9f2N6i+y8ZoA9UHkqRiBh/jD0+b1P0zfTWp8ts15MAA7jSxOjdQuPWq3Akypu
GXwQRX9Wp96fdJHJd7ApzxrwgMkUfktzoNUCv1B2k50fFWR2DrQGQoAN7UAKjhtPSpiyL59G7mUJ
aI+AoKY/JywSdaQXav1TbAVboRjuoeLnOUYTXnPSC1FOHuiDXpaZPdVjXF56GL5aBq2vfvYZZBxd
uBNrcd8Q2u5Ap7E/mJTZI2X2xluzJwMDkJlLtIgkGhS9hkT3hqKZUsylf3Ib9ZmNxU0Q3RhIt2i4
U8226cDyDyOTHmkO13+NwoUpvb2w3YumNZBiW+JkXNhjoXlbcvNCkpChLTZlO6YSZF3We5THn8q3
det6JIhx9sre0mtpJhe1QdpgG9/tYJ5XfOGG5Q0qaQXZdlYSGBczworuRI76qWSlI6Dga1QcR60V
KCvLE1w0GsWBOKlIaEYfSrAcRWHTj8HOx4FLySmOwafHCGD4CqHcUAcE8krUE452wCcxMSd9nJx6
EG/RlylEV3OfqFa/K613GTVyWetQ247cJzdo1Le0YdUh1oDoPGmDFeFGVIPlwe03ClHjytAYHgLX
KhLdW46AXkZAv1qU2pOfTFib92/RdMvsZdapw8umz/XFHJSrEFd3jfx4uLDLR/o3lwYyMABSdypc
rtHrrinOCwvJgViXx2XiAylRgh2v8pqeqzzz3/ErGwC7W5U5cuwIHXs8nNogsMSZOIQqXCchZBQG
Q/AsFtOzFQRS7reXyEg0jp2prZAqYmGb72rR3nMe4R2ZAXFJUjfMqiAJTILOxRdSgP636MtvrDtt
ZHr293ormJ5rAjMyEIdCAeabnOiq+TBW7QZ8+s766478Yz0kQg0fFwj+QVUdcNfttz5Kh+UHfVS2
MouUnLKKjyvuYjWt7rMKZ6h5a5XyXUuOEqlWi2xhRCEzZTaZcqXnmb13osXnHJESYlNsWFJ7TJ6/
oTlEVh7KUR5qghBMG3CvZ25SrQnflkjCNcuBoEnjQAKVW1aM2/vfLc1qTzzp/jpLI75CXL0zEtYO
1xI9USSCRbRgTLUkJgNaZb5Lgcw/xyvRbmPQfbL2PyFCQ0IMQd5ASZFqrkJNe5Oe8SVff+3ClrY9
TyPZQIh8kmmPg7BFasi0jFnQHgkFCQ/apTBfMSHNICwNmiOZNJmp011VIM1Eb1zD1O0WsLsqO8yd
hCQONpCOSoNNykrOdeyUoO03vC7T+B6CyaiZAzMLXBccjyDxq5+KDUrOSKk0mJYBVZIOJl9+D/5o
bekkweXAMEagkHxn6YHfhp/fRXjq8sI5e5GPHDGKvr+/WQ8XePoRntEWN2agLNDZD99I2Gd+VRHT
UoMqlyW8zHAi+2BZTcZ2xcK9GnRyp90BG6co1N6G6lxiUqETYNbVmNCHpwTOtZkQ3al/Y6S/aeEN
WuWZFOIw5L1ksRNdu6k5GgKW9qztibyMMmDJ/S8cC5tyhkITJLEcbGPLxjWYbUi2qMRQ6xDJIWaM
NKfWk4GIJ7hRSnE4oi7mw6QvoEcwh8FvVFLHoLUjRyBZyafCYUrNP44nf7Zx1nYBcQCqwK3UST5O
vWCHDUQqclXICigqOjWyqX5Iqpsp8+ycBrWfCasxKNXqi0YWDIZhrEpocmEAEpfLr/4qGuxlNcs5
fWdZf/gmiiBWsUQyu6WHmltHp/yE1oxriWiI49btycM5LZhPCs8xKyRnRkGQyh9mlh0/VSzSuA43
Qj9uPYJOgHGIuHF0htMelsKEsGE6bcqh2SDyFJzCmC5tKV16ZvWtrl6MZsMtBctZxo2EcW6LCfio
/7bEguKZqcBpAxW+F/lyn209jj7W/F1PxVuZzu9d2b5Vhv4U2+oRpQp3LEM0IATblyZAg6qxCA+d
ZxSxb1ArmgOW6GUhc8U49zJdeXvc0L0zmMMtDzxFq86NR3+n5gEIoHwl/YK5BSphBWsnyZsiGb05
kqccKCsatBbSwcw6kTRCngr94ABkPlW0w40FX14AfGjO+OiOXVGQsBA/RpvcMGVDX8mpQqAaMCmZ
d3ufAgm4yBb9TbFQ7GzCcYCYSi5ZkCl6qBQx8v5Xsd7aXyqrrRGolMDeFhW7LLVXptE346EfUuzG
rbW8yjZ7m5f5Tev41qKVBp2w5qA0QFhCf0+XYNmnsXwQQoeXj2FVin5UPtdGafMWZd6GW35lPhuC
amWCSL8aAQmBp+xoFJVdZBHVsnDkihlVaxPvE2KCiHZjcosxmR+QDbCRWidFEdgIp17CYn+QO8QG
jmy9Y+uym1FxTWhLdF56gymFzksC2GUSHFEPTNgaL10YtCAyVMHQsMmFUTf3wURW9LbIkEehjlYI
B4gWZAxZW38swgnR+12WiZPhxEyu/qia8VM645Kh0MwNTwL7B0CZ8Mi15TF3DSqFCZAJq+q+lP/D
0GwkdAMlOigDRrEe7ggW9+qPxIMX1919G4q7aAG9cEvtZ2GuEON4geGeyHR60vYGN/O1ScUjCvmw
3YQC9J4T5kpgJnHd6HXJhAHqcWrKUyG99cJXiGYJarGMQ1k58dbwJJK0ckwA1cm6dQazGZgb2gpn
KTXoTwSuzzKt2FmPzUv2Uxj9HZx9FqFcYoMAJpyi56CcPnUE2Dh2YYjqi4tPHV02L6T9/xBW48Jx
C45BSxq/o/BYWOV+YkGWcfwjiIJ/gXHTj3k1mSjz8zcVpsyILq46DTk4AxcTyDueq/eiV95UVmnJ
sD6bjZ0mTJT+ovTrrc/MU6+itrcPM+KQFYo9wJoD5NWLcmqc/YdWVkBHSNxJumixFZ6bynp0lfxc
S2JBqM8w8Lw2FjxTOEN9j7XOUYjbHjv+poSbchGDrm4COdOOaUNUkHyopt3czLASg7QyITyKCUfV
7ZhAoiIebGV7a1RAbKXAq9A4sgJDYuUqBq4bXWd+cSurv6UYzltNC8eqlUZcnnO/JSASeKwVvzYe
UXkbba2f3oZJey3m3h7eqLGJ/VPgmrHZQ9l6GNqXBWyMGbEi7DJn4YAc8qjOrGgByq3ozYkJwulA
wxmfulkiFgaR/QF+MtmNArLcYvowEjiu+VlMPlqz5aZ2K+h3B4SzBCSaC0qCEiLKbpv40K5GvzgZ
GpRyN2TL6XkyIWrMWPu0zpdfFc2g2Notl7vCOEiqUdrEeDDEs7amwewWHzHvasf6PEUSlWIjleS3
aBxt/K2g0btkc43KThrTbhlymbHooI6Fhs0agKh7Qf2VfHzKqkCVjCSZXB5yyWBOK9d9Fz0DKWTu
c6gVjncsPDxB1IG4Wce3uUnfe2N6j++hpphApDFikOw5CuJbKFrWG4o/BWXmVgvXPJavy1Jc27dU
IAk1+xNLV5P1NGf+tU6KMJu0gA825HAliE32V60Fg4mPkwp2NZnOSyyDgDBaxGzLqdOCm6T/pjuC
Vsi6EKidRZeTFef9btet7g24HmcE5tvo9UkCBwBLKp8xe5o31l0aUQUtphjA1BqroUqzoNwzWqn0
Yz3sFv+U9Qt78+2fpFf9LANXgVZYsiRPLXOPqaMcA98OQLhAUNSwM+YA/wtztJWOeoxVHXcv0A7H
AiBIKSOl8rPpCr4nJOQvbgAQzwGeUkBNG8KM8kKY1WXeQQbaCRP4qVCF07IfuCNi7jzxxjwsJJw5
M2JtR25+z/X+saQfo6S94fIFeyhz1vzLiX7bivRq9lLIJe2xY3KKQnHWFgcJ6Q1AOFNJx19fnMxK
YvYle6BgHlVDUJ4BQl7mhiG3ACr7xFArZ6i1aMqJtwcnFpfCqsje+iv35UmD41fesmq88TF09GKg
ig3d8lYE2VlqoG4mJJs69KwSwyjF6aUyYXXkcSja/dvQNkHREANFMEeJ329Oc+h5MpYhlKUicH60
Kf8uJzFDmFMsaP3IXy2deiO7glkpYIqJ8oM48GmyIbMMR42uRZEUl0TmGOkI1OMsWK5Myw61rfN3
r0PmtQR+vGZDAo2De60bgll917dflontomcFq3jRrp5zfHMtbuvaXfv4r4Jpz3JgMFL/VzwBFOPk
B2Gw3GISKseLnJ5UItPi0ze2SJdxKypHbxbaM4tKCYAO+2mTIa/OYwCvyAFhmpOYp1BG0xLS3PLW
7sqViJcLmQd7f16yG0+o4+R+DC2dyY2PknIXd/usgg9VTW4UWi4ETCwUzKC6yq5JdDJzle7VcxcZ
vfgS8/4ZHztB96cV/XSxHKCIs5zST0TX0tFhXETRXPsbQKnOhO22hQnuBHzq5HorcxzGEgmojmUV
V2h5zmyYlyWarmxhCmqIGicl+WikdYKdIdBwlYQjCxCB/Elw/gvxL9a+VRw10lUW4pT+LhqunUJD
bJSRw4V5+JAAV7hKbO6HlN894bJ8r2HdaLz4QV8JTjKyQZ+AqZehqSsBGla9mR4zYCAdMFCqhesC
6rVtw7oyztomBbz9FyzylIUtZj2DYbgArMY8NyU8mEoLRlsvREdhUw11rUOYihVUbkrPgjO8oQpg
vpvv3UZsuBp1QwsAFiH3QVxee15gwVspzDIJ52dGHMVQXIVseMhp9mAPfOcFptWOFM1Lk30agBCM
Fzrq/mRG5AifjRuRkCC+SwxolVIKy2q6VFN5RdVlnLdCP6dic8MMTbCgfquPqWo9gc48uwgsY20+
NAOvrGprwOyt9mWMCw6ByOv1xdOu8wI1DUsPE4ughkHceEOP7tUktOjfPIncqifOq2HfOgcmOFYu
NZmU7zT9SDZ6EsMhrd3RNvLjrABnnG1SIIvE2wy7AsqYgwQ2TpUX1+onRwsmERxmXQR8QBKTiuhV
cdYPufJWoRYzJfJZKUHpzfEkpQK6CC7GbZkv6clnEbhkx4aMcTVnmBWmEVJUUsS561HKMl149azl
6gW5B9RZ1LHMGnV7oT3ZNd/ATFMJKayhe5+9Xf0op7u872/78PNTEGomBd+WElMvf8bmSpz9/Cjk
5pmQtESYxp9wpqK00AUIyA075IbrL6Yc3XaJGswL8gFZ2akkZBGjStgq8UFATt35DBt2iN3S9MFa
LAFOSJKRNSfauCnBinRwrmI4V5qswLhaMpBrzXFXVXdF9cKh/JpL8akhPB+0N+kHH/fIW//GMmFG
kQUCUiYxPFpoDNle5ZA5+Q6F6bJW1aUXJNhkkm2RFlb3S0DUGIVQfpYmrAD+DFokBS2SztKxr966
ZjjZ1K29SwnjxhEEp3U7ZY1AZ8zm3byTyepgV+2O/cYEHR+JOQvuRs4RG43TAphFXWuvzY8j9qbm
lAv4+OwYY0NcQs7qWLqxeBMa3Rv4Y8giEdXWb1VrP80SaoqHAutK80PW9fucZG7UJZhfNj/DnYKN
Qv0ifsbPh9mbV4sJCcN6YHMUcoDAVni78gsXEjqZGH7xC30Q3KCiDndBziZfEw2oMletypxClmPs
KsxDDAc9koNA2REGzdGZPozy5q7UK+xTEIKfY02/m7XwEFBD5NECt0QegRjinR0CicTPQscbZPkw
yBT60604mN/ZaJ4nfKSpCvZSuutDdRfb+VZEyFE8hFUJfGmu3ArLn8KMBG3G77xTCOgUTiW7D1FJ
QrNdYKUmgWiL4KVQwidS6gzX5tlLywkk7gmL18pftWmYGyVvmem0kNTNkyeaOAqzOSyn4cLqtD0X
+af4S5jIpE1kvmMt6Nicmd+qwgkowyG+LKpvzB/rHB0jCvKxJzT3ax60J7SLYd4CPyItNT3neFdn
wDE6xtXI/JDzfzRl8J4E2kwPPOxHSEDnWCjPUY8NX1jtyd/sVq9PqAuYHJktpRVjTwLcePZt2K5V
6WYmB3uSYuJlIkhiALSNLSGfXjJPowIjiu2tpHjKBLR84hUvRb9G59K+p06JnFrBP8NYMyLalJnN
c4VmViQfiWV+rLr8OUetLfCTgeJWr1pMAIia+i5XGuNsVzREZJDNbZTwLMvx1bTLS5Zon3vepzS+
4n+HGtRgnwWpdl+I0N6o3XO4y0uI2jKw+kNU1mh8AKsEladVLCCLY4SmQEI+pX1R3PoddU+2Lsea
+Rv06iKyR9rf7lM3U+ZeBgJoprBMsNLT3FsOWw1nQzqph9myIR+IPQu3dc5rJ5owPETXQjpA8Z6M
M+aNfxWU4JuKGQqBICtAydW5WL/TyZnhJZtF7pkhMuWY4NSMSQ38FfQm38tzqmFL/J3v1h/0/yc9
+ta7W2PZ6tv2ZL3ICX0X/oh/9ypD7khh+Zb/4s4/7UzRkp2M9VeMsgDIxrVkbIhWAEXOvl0Wbw2F
aIV5BIoK7Zv+ykOAzf29TZSHKtkGWdQVYV01x6saC/jKZ2Yg6muIeIiJo2dSYNKCpkwf+s4XmLwp
mz/BphwcJApCMDYr62FYTI+CXA2ZKnabEsT/xVOcEydRSaYYr4w/76hRbHEfEelwyHsgVMvsiyNw
kDP5qddFZ0GtuyXVSzMy3TDF84zaSo9R3MgdPG0+QPGQNJo9GUuIZ/ait9uVp/BW1ysKBYocDFoa
5xjuJ+Qwa7J6GTv7pJC9+lJGsrPkbxjBTv3Uv0tS8S48fd0U7qiu7oKTEUc7p79AER0kJsdpBYGx
xrE/A8vXmLWSsDZ02N9Xigl8/nHiKtF2aNbkIC+Dy9dxiwKD6fZtadyrQawtbxZop60/+jFeC6Aq
ORVyxpairG1R+BEM1bMaYoG1wYuVxstPy2HUgR8S/aKOl6qvboplDwww7fQi6x11OvfaP1Em2nn9
rinSSVRT1LmTO9/TI2FlfEayY+wJ1pyOvdvE6Cg4IyXFvFfI9ZahAzuFXLvmK+lG2JRkayzqefvM
v+pyI45Zh5psXk26Y2nBOsyoHNagyGZ6RjiCC4Ig24OY0ImSj2wJzMy4GIzuUbQnMPuUIesZZeCq
gP0w4APZ4r3k2Yy4DhUG5J1e8svRCNAlSBW7l4o2xFgK0P5bWJnWBSygXo7nT7rc5oH/YgIqkpd+
ihnRpK3Tb84q5rd+5sMvmSluhw43M4zFw4ajoYpkclwhn+GA7XRMrOV93npouKh6cG2Jt+1B/doB
wOlo7ePKj00ByiypHagNJb+Sez+jtiK50OsCwal79bBaaOYlOKUMXvLhvVwUWv7aEyzD06zJB62I
g9w4FnbS5f5gIBPkTWkyto4ppXyKL1kk7mtrz5Y4nCF2Yv2bjM+xGD5RGHMHD3wV6b0wKbpIFiEf
8rlJyaMsugvoNlLwKIy+nxrSlLjMrhAC7yajmLFcjrwcMO1W45Ve/EFyqPQOBzdJG2xu/E6Y3XF8
6ZnGecTUEP/PEhP9UKBgJfmSnmq+axITyS2nvgYH22IP/3UfoFjN/zXPn9RjJDgtzHNSEngt/lVU
V5IY2xsab1zaHMryaYyf6nofo8Up+JXsOcSk5tWLdslPAjdOupueM+UUNe2p83bmcu50+HTRXbGX
c2Ytc9a/RaU4jVG6QqW4FbMkFKzEWh9zHl6uAoUCjwNejLkyMH2AHwQJQ5K9yohWUKm12TyzXRIk
ftFopQ/zIp6p6pL/g+NmILMYELptvRKTqb5GwnY2TgpTCJLi3Pamp+hsRC2c4RFkPR5f+OHnCSNS
VIHchvpkgp+ENACd4IDjBVABAmFr3HV2x7UjDgQ1mF4SKZe1N5Ul1z6hQa7obkQzEmgBbonBsTaj
5n5A+oR7PaPCjOOnRTwQAzVyixxiF0DnbuhCPulLsvJnQ3P6nX1ID4o1Hj7KpTWQxy6cakrnDH3z
lF37cWR1B+pZxqdDgDpQyKagzCJlb1hpijG0NWM4raaNLI3lJCuVGYcm9m604+5mIPmeYndkj5bR
LUeY+Y3aVnEiVM7ehG9wsvYOvMe8BoLhnC+sRsYNSE4Ba1UNqcEsgYw7Z2X6blEj5+EaEAoasW0c
Ds1lWGo/deXJRbdGg0IaW97Yq0TA9WKzdILgM7usemqWvjlLX4k5olqRSAkXFPtnz4hXw4tsXcJm
W08KNBklukd87ImlexpUrN0Ow2ur9ExiVs2zFJKS8y8pNrwxVM4RwahUd6LE5zLO1yiNr8W2XdSW
AopU0FESgwGqD06Bki4SyOWVRi00Uv1iJsZNybtj3u+UDCxtvpGR2scafGGKSIk8MwKxDif2ovpI
oHxhowBXrDQcCJITJcI2WbBijsOHqFIKGXhtUM4q1hna/WkgLPSwPDCwHwhAmw5kMrceL4zZerzk
a83074KFwhrtexpa0n9MUmdKPxkxM5dFGd+AJYXKLHEmWoz+RpC8kfKcUIfgM8X/qBSYx2rFjX0G
yoe5bS86EYiAq6QP5sm4E83pk7BEdnbFTEBnZh3pYI9DeTIg9zA1NS4dOYoDilsBVwL7MQgNo54+
dJy4q8naR9Mwv4QAqknLJW4nTsdLApM5VT4mYA0NSOaJjRJZo/zpzeZEODHTcbirFm5PpnzxZqFS
JHe7+KRLdkehd6O0dEW8KJKIzoS6qMWbL9ukM/iCzFCs+NMOF2Vlr+BFImFv1nAW1C7ouiaUWUgP
F5iey08rzFBTy6sl6ldja27MM26tKd8kVb2Vunyz/AkZmtp2FLhAcST1tmzFrc6WK1pMNKxqCDIk
aI3fuyYIG+XcTbZMJZYjWRS/OgSMeUHEXSyzRXSbIr8Pkju3OpLPQ73HOBywq8gVvRaOvoiVIJIT
MeyoFp3qp8lfMG6/JyiOeHeMKT5LPB2oCOQbYZ/KA+m+mbusnlCvnz6Nr32yX+0qn+qvbCDaWC4x
5jiqs4llT9+uYQgEiRnKSrPacwIsP6XY+gI7Rinrff5d8EOVPwo5es9fysbQnJxf0d6JjJ0Griih
lqvhouGVUZmSdylbWDAoU/0y3TbKXK1UkGgUrpYpLhosHUZvDFExmeSjiuWCsMOdGaXA6GgJR6eg
wIj86ITcM9jifOi38VfBOSV8CV8j/tAdb1hIwvu2MpJTbsgd73U23btsuW/lcE8GLZiSi44qTaW3
QpF2W21JYAaB9T1jx2z0g6d01ikW+1MDcm8s302tdXf5lOUv1xWvEnmagFhTH2xQj3ldDqMsuaBw
FvHWStBgtqAgiW8r8ORYrZ32X7W236vIfBIYcwDGR4Q1SeAjdln4hNu+R7QXe0shsPW3HPYM5t9a
qS6aloXfu8MfXaBMo7qQSl57Wu1E7rfEJJ3o78ZSPMa+UbtcRpcJmzB7i26DxeUwAWF9KAK0hRO4
2fx/aDqv3caxdok+EQHmcEtKokiRik7dN4TbM82cM5/+XxycA4ynMcCgbUvU3l+oWkUKgsblp7CT
vjJznX7g8VtR5v7QM0hgxRUg3Mb7XTaYzxjWHoBZSnAOjNyOc9ljlGiCIuBclKTqnH0rcIr1m7Fo
x+Cz3w2hZNMbA6UGtl8yAICv0JGgXLOzDxwtUG1IqxQdWz+URXIieB7zCMrTOFpsT/dmA8jMrtHF
kh3rcBYnE8WYEMZZ4xfDJZrya2mQolhZYTut4ZMo53GJ3rUu8iZKAODjk/kLC1rs91FyEdCVN5SR
k8INZ/CQptCVrUsL47SdVFaX80Umz7tFIrOkXDShRCZG6eTuqil31gvMW2486cbMaU/Q1s+pHPMn
olFa2YluXkKGWtw45cMttbALT46mFjRwQmjyei3MhfD/N1A5Z3JCVG4ReKKHFBha2TTEKVRvyRW0
QTeiBbHVH/o3r6SuYtyOWkBhz8n06zwSgTP+saCVC/jFi8pyhxjzAgDkpO7cPTXeiEmtMNfTOMBX
VR/JXDtatx21b7nA+N2sHtxJ3DbKJTJqIseh2U/QbEC5VQywGTlMgOpm/A0W9shkh98/rN+ouU+L
/6nNupdHfk4rlmLq4b4Mov2NrK94nhglNq9RF9+UeH1nqfnRBoomflmb8bHQgmKvV4+CQbk3nBm8
0Zb681eL61lwFtD2iCt5nUvVuIv6fEOvf64QZeOLQZHAbm3FzW1dsrgAkEZeFdKSCfZaf7gL7R+u
EIIXI9aBtTXdal2+TzP9FHlWQNG41rFqWKO3nla865zInkx2wUgq2wRnzhiSO1sQ3rjsPivGjS6T
RKzYrpCkMn40s/OAD7AXF7ddKlc66idt3P+tA+JK9uvkqGapR6rNAjDwD7Nzm4GMgZtQ3JqX5Eil
dtci7UYXdN3KOZyu5Ix2qr9kbP7KyY0uG6Nmi8NHYwO80nkmy7eglzdplc559g0FJoR+fERjiIiV
RQNiK66qomRkwAQwpYImCRuQproKTsmyQuQ81rswqqSrZZi3ZPEieAaCeC5QTtXrXxZm3iyjQ+je
i6o7pRMfCCceEy+TCYUfaGhpptdcPgt3azrGUszFLoYNLe00DbdMjO9xud6VFUM/uTCHZD6yh76o
phJqKEKSEiFdVvovaEjl/Mh7HXx+9Og680Fvlk0z89T3CnVrzcyKgqwqYSukHzzaOaxe00KuuYdf
sBacs+dSl24vWSfNkTSFC5Z2D9enFgXT3FzaCL+nnl87oCL9trllnT7wg0KjWYqfMQO10kfXfu5u
rSXfsiYQRcLXZZ0PocoFHJO+jZRqVC8izpJIgUQBbK/dxHcoxqeyI1OpJTCiax4Z5gMaxZmY2dVw
M7T38EvJbAfTTbVsz/c+PqByuCPUQ0U9yURvEPKBisuML5MjPRIdkaUr3maMtIUWRrl2SlD/bisj
PwUONIXKbvLv0BzwwZ4BlAUaWo0epEBL9zhS1Uu/kyElEDjO14C+D0g/C4WzimmqJ8O6InQo5dPZ
Hddfmyj7LbA6eBgQVzL2scpR5+eKCFC1ZNGmPDTrwVvWxu86fpEE++fn8pCZcWvMuLO/adEfajoA
6jpkW1QnKrp/eTLh0tqfpZidpZTsDw53BJU5y4maQZG0YYfwrJUwAeRSlhCWJRSsDVt7flrpRwnV
vLPeJTf5hrmBKsoZMz4COMgznUQEItesfy0GB12cuxq9rQoYLspTV/k9DN+E256JJblY7Z9E3p3i
qVNRu0joxgoTOdA9/o87qR4w3PureauILVBf9Clrdu6/ULXxbgnYuEb40+Dl0L6RulZl12XQbuPJ
lqp7N1M06qpTf91z2tumoVWRD2b8rrHkppT2dYBFDw32Y1PzFN7yScEN5ZesuU14luQ+V3Np91Lj
3o+6zuSNWthNPuJu8KJE8BSXPCHA8nFduS5uBVRy5c5gQbhUdFEwr3BiOioFsQ0jvtSigs0iVcsD
wMqKsBmXdfatRlUQk1jZ8PHv8K6xLlZBChzdhQVQTwb0+KXjwMhU7YQjCpXNJxFqjn7bk26+1Opm
ZrgV1VfSs8MAWFD8jWbejuXK6X5EsPBqsjNePD1ZAwHJbxyXDog/DQcArxaED7RIjBz8OyxEV6JO
H7D2iyyTrXfwcjaT4GAiPjwVEDkcDKj5GTs3asdhieCvt64Bg9OiOiiDeaZL562dUP3UcnnYC3+h
MH2SbGOuk3RktvaVIBop0RFhYpF8Nf7WcYoq6y1jG62+Wbh7yKvPAcEKYKRV7YIJahG3Kxl2dwiG
KLSRvMDeJNxQpQfuR5wE2H6iPe6603nBBr3ez+fnbtboZPEgZSJkigQ9k/w0f2CevyG1fbXYE3Z0
MxqAWbvUMpnDKW8arlxrsRVBsu96kFsRxurUAUSE1XA/EthpH2dWqy2rVdQBLn6Oo+H0Pzx5Bviz
GKf1wiumAJ6jt9xDqo2QLgsRTs0ASme6gf13vwblX4jHJxYXY8vrx15vqk4imkVoPCuI640sv84x
o+rSSq8Id3yLZ3GjfxNB8sg3OHOkiFstcWZ/e16OVsvsBXUgaR2z/K8NtUq5YNRAK1wT7tpTiqa4
VHPxmGo/xceQZ0FOZY/MEC5RPn9mSLBYGWb1R9qo4C4QcEuHOj+lKPdadlw4N1MspkntMxspF/SX
7XRAGH0Ax4h+nIOpZ2xPU7erkNAZEGZ+yjBF7+kUppdg9qpJTgc0Y+tqSXSadl18fUFwOPwrZZXD
pkWrhutKZnbRfE7qDriEGVx+NyLaZIGCSb0rccMywFFivllNCyeDH0rxJi0gKjvkhmQy/07pg6cG
8ZJJYFOM2vd7WKzzsjBzVya/sJi2ZNGFDFbYbimxGIEKKBvh09EcC4ScBcu5sB0OYNklBi+m8cHQ
PlS78bJIGp7UVxbhNV3vUUsATCSGCHWu4mgg7NjVTwQAZNk9SoO1ukXKcNF4CmWle+Z6/EKYOQHi
MgBxdR/WAoUdNFaHgZLA4+RaCWifyRsm7NASQ1WNb2bU3on/SqdPq7x3fPK4f+L0t4L125gsD0GI
v6Da2jQSf0fss02Kow3NhLYtRO2QSEQ8tDSg1TQpqRORibR4zph/d80duNbKgnM4CrBZIgy4Cdtn
DLjs6xIQTrKdBzOC922xWXAV/J2NJLh5wqJ3/a3pBG7C18+LUFO5klZ2GOuj3e41XWPahhkzBLkk
GwazHpOkSiWuj+ey669kssTSh4UI4sd6/2kZRggtHmHutx+1Jd2dITIwAgVhmYWwDDGy/d++HHRy
gfGEBg1LuHEyzdWW8ZVr3EQNEHMLy1AboGfCsk82MCpZAeHtOKGaRVgNEB/eCEKgozD/7tLPPU+0
BaTBdc3VOKziQZFxbqGNNK2WPa74UGkwy8SujJoive6/DJ4UjoAXGo0ODKVpWG8T1yaDhnToSa3s
eHFqN41yRNSZa7X/dGPhNAIzUOYvshuBhWxjLWwjM2AEfRFk5AFEwTWon99l3fCy4h8sDvZU5sca
xQby0RobsLV/tuTbNousPFB21cwDcUU4/+m1xF8GAv00N464hdEpEpH+iSHqgMmUOZHwb9IPXNK8
ADfc0VOiOhMHPUyDZBM9HBO+JBeX7ONzY4YDGvw4EzOCYzb3Hb5VupKSQRY61lYZuyqD/ONEgTwa
F1GNIaLBfMB0Df8lZ4cJZ7ZRqWtZZklo7HkIJXM4BfNPlWZs7duy8/lBrb2YOJrVbTwUifjaRJZP
4j1Cv5V33Tsj6vdMzt8bWpdiwMItvLajLC4s4ZgBU6IvEQUfoIPd4CUTqddBv5qhX0kk/kobzjAj
P0jFP7r1u8NHkCLP22Apknx0LE9rCr/IpIsTS6hLOBcJeotbBFjjcpcG8SotYjCZ9JYHcbL8WPc6
LcbhKbs/sDOPCrLL+msvp2DcqnjmWgbxUZx5FQh5IuJaCjglD5VaCFtBvqZSc4sLxY6Y4VlTeu9z
1hXieMgQpJcW6Qa6P5iyz0/mW7HdwtdiHuUlgnJiLUs+7XlGXjFY6XnFkdckwD8PBU52M5CICyVX
W9cPAoOBZXhfmNl2Ou/eTQkNfsg4wJCbtnZTPXKZVTfIwCY7NdT/9SwBxo98ta8vGXGt/JTaeMkh
D9gbSyHmnD3os90LSxwCYYvRhISGuwi8lyEnrknfxsZlIN9r2zpIpZ0jlzFWuOlql85QxJcquhhI
oRmwsXhIL13SXjzPSn+VGxBJEq6WlBzXiHaYLr5WyW/Ihkti0kokxQW1vDA/10x9aLzNMT/xH/YM
U7vY9nRRp7fEisJ0toBJVsgrVnwZxw1atI1OOj2VkJeNgfzaM1Un3h3olri1P5c0ZonHeIsiKgVB
dNRCo9jCOvu9K1b7w1z1rq3bqBuLpLnnGlos/lNSphc96BvsTCA72jHJ43cENvRrc1fd6VZvfDBt
EQ+jshm8hBnTiDZMLZbxwSKhcmPoLnSRnSnhpquHkXlL0nEzVvlx3RI7xlrHUzTXbxJUcdWWJKKy
hN/T/1VO9ST/Vznhfznran9igbLk6nkshLMIUoa24FCwWxBVOlygEd1xAUqxiN7YEj6MAVwYvokt
DUbMxoh+V0xbCy1x0m4hnXOPRPrIc/OGkvxdAmNSKI+YaRgL09r7XBWBZoWwcY7wRn2W3qe1Ce/M
A1B44O0TCIQpG85YvH15e7Nk8y49WsRMAczM+H2qc9uEV6iEeoMcVMNUtEnBIkP084t491Fa0JvF
iPKSpGTJj7AniRrco0rz5+rGlKSvxQu666CKKcPQDo8HsMrytoSzUD70pMNl2DzomATpVoi/RwNj
g6lcm7W4SmtPdL2IN1qkL1XBu4TGb/QedovjtkjzgxXJbwUabiXePvVm/dIVGFq4K9Z0u8+MQyZG
JFQHnS75WmtSpjEGiROUY4e8BJWgs64Sk4v6NnErx1flucR2UbEGTxLvh90fNQg4VuVqWBd9xHF6
FfrYRoTrtMLgZetwzkS3QpUZwS6n5Ktly8drwJOZ6dFOpO0omYf8paJ+MFrJSw2TpXsUsICm9oUh
gEkcvjn0XQLaRfQANU96kBCCMKMZnbTjj0a7DsN5JKBRHY+TMLPB/RPhp5gA5kW7W2b3KTOi2v2U
PfOSP5Z53W/XHeGVIs2XQTbLg8Y1NxB5OkXpa9KnVzLTWCEHbfABEJpnAOGfPkYgRnpOdz0ABNMC
kaRCJqf7uGdrDvmbBskccjjw7OZT7rUPazDeZyNlZTgFZJGGi+QDPpnq5pR705ieFO5yrTRPyx4+
1iGSpyYS+EJaEq+vMl1fRfzVEISE3lRLcFfrxXOrh8c0NYxZUH+y5bOLhRwtWYf/aBhKsJcdCl1N
TjZ4yqBb2steC8coymqB6bNsmy/htxUijMd5seK8iCANKpAGJ2iCCyg5HO2uKnAato4zILvTeVAB
1JGxgWOqgdSrVbuIiMufjVFYDUWo/LUYJNBi4XIpAb9nS0d+x6GRHiaozoK3QeZtiMnExIbNn4yN
qbMKgu/YFsZeQkDlwM8WpT0soWVqYJsPTE4XR+5JJqB87uj0Jjo9zNxu3fasOEa3KSkMHul8Fsy3
CM1NZ4jXriivpidc6cpeaFTKNPswh+WtKHNHXUBR85yqDRDF6GjghrIY9dLzKdqjAAO6ER2oVzOW
aBJ71+oA6aBusTqBrc9Kb05Mr4BIgh8U9AC2ndrH8ZUiumu31pmpFtsank+KkB69k+YnV6u1Hqpc
PWO1espi9pwPahJfZf25M7eSOj/UNWNtWQmEMQvKqGUau9EHaJ5MP/ypIuoVmH1man4uEc52YNjx
1sCl6i7YeaSKkYZLAUjOF4VSLgVqhJoANgqJB4sRQvy6NmZ8HSyI2K0rD1gV8MA3rjFNnPkE2jv8
MlLzaab959bFn2ACP9ZDqmDwKU27x5heshtSCU1fUrd58pDzj/BXFKnqDe2aVXMoRWWwuGP3hTD6
L/RmxLUwcfNTs5S+ZlmhFS5+QzNkBoNaX0kfpUYILHO+z1/wesk0VW0FAykv8RydIAu4MY7KeX5t
yIEweBHuLQRqiq0pq658aviQ0uQyu3yrxuFdYwMmMX6sRrbHJs7/goUn+pZuvuZvusnGi61XRdat
xBdCqvStlc3gl26vjJtbczl0TGymXPahn9i/0Br1t7Ycj5FRHFvdOJjdjRnfQQTgDj14zirSYJis
HhKqPcm9K1TyLBHYDXYRzRYdncBCeXJqHbZLd9T4lFHJOno++jswiO0eHOGbRoeikjwYR8C8NsqZ
PYPDla4MzM8jugH6ED6LRyLhbVX8W8wMuoIy6/bZFVwAyDg7X6W6wMhvPoXsC4vRuYhH6JWYIOTe
Htuv0mzxYyse607ic8V2w6ODWSSmsiL8IiX6Rl9BXerwIonrq8ier2IGBoKElkx0tYg/jWCLASMQ
gqhAbIzIdzqUFSJEUpYMNBIay5loRo6iE4MJdUcZ/iWDkqLFngihXZBjtYTQDuDcdifGHkgrw1no
wILSelGn2Rot25RoaFZhKcu28vBSyHRE0bznMcgjCC3qr2SdvAH9YtSJzthULJgiV2x4EaJS9VtV
9hp2geAR5vs9BdRl64Ee/Cx22WjPCFanyGO1MYKc2Tzj2mOdOKBs7Zn66Rg2oYpzHEJgJKGxDd2u
fxbjtxECGIG6qqK7r+bM3SMjNeZng+uYxFAtoZlW14pIcx0I43pKquaulh3Xp3HqkZfVE9N07Exl
E4cCGGSioBqNmB5njZVzS/N6revmP2ZxfzB+z5in/t7JA6PQb07jhGCJ3TLBjHtNNo9I8AruK1X+
V2W0EeuRPXLHSdmLYRs71MV2GTmhb4CE841ODfs5vgeVAaqKSE3EXaeROiYcm/6ZcqCSHv05teRP
VsZ1SbAvmYP+YoLfW3xQSR7lwJd1nI/aj8iZ35gM8NDJCj2yVZbascFHkq8MWUOFrEHkMs+aGSdT
5+pCjqNspflN5pkbZGS58tSz75aZW4q2YTUTevHirMjppca9zQgEvNmY8qBBzkM56PYQtjpOw4ng
xRGFxFwap13EnaCQYKl5EnM0b/UKgoFzRBYOKPZthcNFVWE1cluD5ixS+iqFM+C0ekrdhOa6cb7T
9uwb5xk6vX03BVLguy6wfxra3P6E0LA9lMSzp50BmdtXYOE3R3tkatNyeTVcXpDuEnx7Hbmaq5q7
fQPPhgBRyWfieRK/EBLAQCLwgaDJB1LdZ/GRJRa7l/Vn7c4tWTh5RpnHrKBl9qBOwLsdfTIOcz05
zaIT7hyBjScYEl+FSFCyZuL7465hBl2d9zqpYFCpTw325pvAwUNUwomltQ9pBCyBKkqBKAxhWpvh
0TSKE3UtnZK/Vf/qDIDXoC61YIAcYm7UkUrAUt9LIrz6qhmo8xoAgciMoKZ0iXDnzAz/0yW/9AQH
5xNSM8KDcQj2Q3LOv9D0nrSeSd4kcbUQGMztr+B0pS5atNIriRrgDJNa2gxclu0IdGQ6PVVQdRC4
eGMmqNTDpUKSp4H0UAuk/a5o1Ce9GT7jeP2MOuTr2W2IxKsyJj67CqRt16VoXJaZgP//gX2SIc0T
RCIsFVhfhLs1nyPdd2YByKuZhlhUUQmiwfGNCgicuMQel3DaGfcwQeBNjxxjZYIVQg9po6dMR7mS
VDa/CRJb/7E4FKtxTsMGTEjcDKchInmMVn8jLijpT/MsHIl1JYkeHSKyovRUYPgdQBqTirpTbJR4
ZqYpsJqbfyK80iVDlui/SF1Z/YnJRpaUJJxoQEpTCJkCb9vgTsXslpgBzLhnekAi3YyLFmSqHqik
tdL+jsMvkkN2QFY9+2k82J3Ro003wk0EM6n7m0CjKOBl7/7k2z0CEbkwbShhcqf0GQIAWTV+cpEB
sbEZS7Fo///ijG93qqqGbazJoJiJ9yGZ3g0AmB0RRKLu6RChwWHtUQ9CKmOGNJEqW74JHQ+A5ckS
PsF+WZQLRdF8NO1dNgkZUT80KN4RTxY6LHh62qUyVOY4ZN1ruKUFaHtJ7ckEgqhYRJaDvyzfOwST
feGSHlqkEPpMpmkvXovzNs1EgKJFM9BNmcNhKZkQ6uc5wbEpJ7wYop8ftKx2m5x6ggyGJdJco/wz
rDt9K1Cz7WZJ5u1vjpljHtI7UR4W0xItnGswgFISgQD71c/785Xhde+p/9ECiJDVWkQlZEAYnCUT
IgxFLU+VIp5kctiW8qdoVzc/9Mxu8rG9M1NiUcZrXC5PuSGXyIBzIeX2wMqdvd/+usPvpP07EzgJ
TSj1jJh42+xFHN1TcOJOQYNq0+Jb6PSif7pPIqPxUfkrBkfUcKIiA9ztySNDmpLoRwm3hsZwC5Ya
wTUy2s5KYOUDGlB9G5anuGsRs132J4oGSST5pZvRIes7kw+nuMeoRHBIlr8JaPplTT5qQh9C9SE+
6NUpzN3p/xqaP64URe88ksyecAQvbdOGIsPpFtQhRyO8aZQ552WzAKLUfjmLPnh3QGk79wk1E8LM
RwuRqdEEd0UIJyCIG1T+l8iWT23Tv9GjvppVflLmwFv9m6jJXevEa1Xz6VP6S32IDagmtWJ3m+a8
f5tN73QVbV1yiVdyVwuQ3QVspZsMUVc/GuXHaNWAzBgHziPf3HQFuef50XEHVl6OZhej2i3+kTaT
0IKH8E7Sw53uAmUV8kiNi1CgBZwill54o9Y8BYm5ODND1VVDe8SvV1uQ7ijqSQOMRXfi/mrJ2pi4
wxbuL7Sj+qYeG4UPtFy7UoZE/0PQcf1syinjQkQBY8M8xaQi4CsDkMWRQTjnVb0lHxt+c5mNmrS1
jExQh2z3gfulLiPkGuyNBNSDGdYs0MTDfQJkxnxXMpxa1sm6+Qa/+1+1AOKhrc1zvp50bIIogPDx
MffYTVfJt4gfMqX86zkNCS3IKZ85LASCsVme2UIFPW+YLll5IEE0Psf8XWaC6JxrQHsQHVCodAEE
K1dS41PNdk1C3a/f2dfsbAUTa7FccyF1nQ8um19OGmDf/6rE9Vyp61uGCfprkZvPhsSpKlE+9Dr9
QLX0Rrc6iq+SQkEYlruMkmS8zgj56LKdtflqIUuQyVKBjX3MhDEkSUCQWAjqr83QSpun6kMdCYel
Daww6uUzU81YPKs/hHPOWXNuQTvELa2ZXvoGGdx5K3iSqXgo4E9ycwPDWzWPKaUQ3AAxldlNaAAT
/0IYcclakMMH3JdZeSajECoU01ys0PlpEhgfEAEzI0GssO4QxOsaFRd1hSptAbsCgbpbwJBryMsH
lLFEZW+gi/sy99QC56bqjTCKhgIPeH+NRJU5MVyP9NG5o2Gc2xY3J5wjZniHiDSC7HfykIkkBgbz
KLTIT7efCj0Bf8uAj0tWWMwgRvlVuTOWDuon/bR0PA8oy1jBW6w8ESO72uMTTR9D7tIXkA9Xwn/A
OC4ge4NXVopkZkq6c1R/AKo/FS164kaEnDaz2liMfU3yraf9W4s7/LOsxGcpm8+eTQggfaehoYrs
5LkXce3Cts0Tc/GM5Rm0YnVGkw6JTXalpqPP0DANOXA7T+2Ucf1i4jWPA3H1KxN+UZoYb5NBV2MV
pLFLmDKIQHOPPTAoybgr4UJhprN0a+C9Md3Lqc0FzBA1D3tgyzINBtfkxrlUUMgm34hvmIWoh6LW
MPrLKz9y37zEVn7VlitLxq24ltn60hcunobQSjYV06Q9ylq5q/zE6TLbMKKvAixyzZlnCrgp2U0p
rsZYuoxOlol+VzE80yIpW84unQsw+TyLETiE2JnHxNHN3kssy5aijyVHjwvSpuJBlFQ/k0mpOhe5
5elQQLV64jHFKz6HzftQ6Mz9o/eo8uQCOU/5pRTZR4vaTlA/6238KAe7kOvTZCR0yk6Pq6+FUqPA
23zQwmrr1bQYl12MoBzjILMWH+3uWUTn+yF5k4BECj14ctUw+EXfvV+Y1bFJCW080e1AgZaIL5BG
TI75Yfabr1gxqa2AMATWGaBrOJyar5Gap5PATRmb27PuHw5yS/XFyKi2rlZgjSBOEvjZTL4IsKUZ
GR3ic6x/pv3T/uhmnfeZ1Kv4JFpslsaTSDMPtGUs/uZMeRKvO5hR7H4pdguiOx1jj7OC3w8GnE0K
1JUoWWVPmCGwviqc3CY1cNkRpTSi1DgJJyriBuPV+zpSYRyNFe76Q5sxxZkg4ukDG19beTHZwAP5
iJ04GY/fyUUuLFqkjRkZV/fqbJqOfx3eml+MAlvdMkyS/iqm2tmktxW6/q7l+YNNxyN/iZ+olYHK
gO7Rm3M5ci53T3EdXngz2bduXsAu8XdKp89gd0QrH1EVDjE+Oh7iQvAyepi47fwkmvx5QP120IQm
qAg50OKYsAZCi5t/65T1RBF05kqtw3U+Cl4HGUSB1aP5VgQjjTFtZ8CtkuEGLmeJ5PA6gNEJRvSz
IX8RMWDkb10Z6GYZCr/1F1Nd3JY4/kqUpB1abrQWpF9ctUxAoV0D0mXVPEEK+FvX4tHaaLJcDkn4
5zAckX6oJkzpurtgg/GnuUdoRfn1/Cn2yA9e7bnCLyaRoHaCFK6LYaUs4PPtPAMC2T8ZY6NiWwdQ
vy9abXa2M2thxeVbXWotD1S2xrwXhGIx7GffvTzVt7ZYQ1UZQvEmoTCqhGAV1AARFw6mjqdEUxbP
woFgiHczVR45+aLZhx1EEY6KL4LVWbppGLwH64WEev3pRgPv//ql8JRka+8vMzsT5YnjgQeOyF0M
UeDYmVst/uQDa9nqzCs2r8g1MuUwRFt2miyXAYrsnsk7o06gUu52NB4ZlAt5QTRwjEv0gDZdz4Gt
YRM+NSxzRzT2GYbnKX919SeDHnGSYJuBjmBkGljvFknBpak6ElvEFe3RUrOmSW00+uZ7MaC2/FrY
ykABeyNNJ8+Sy9rkiC2ZWXb5ReVLTiK/RlQZvSfWerCE3hdccA74B7RzRerB2CTnbIELBVRQ0knq
LhGy4ER3C8b1f3w/x2KYf5V0xdpEHsHO9Wiqo8TisGmYwsZOT2C8FNUnyP5NFPnrPF+kSriY03Qk
+Ms2pvysMWuyBONizWcx6r1CtgJoqmsaCGsfdKoctKYREP+RMjueam/YCO1aInvhShuEJzsVqlzk
UZJ4ZtlxFv4RGQQJEJ7H2HCJS3N73jS9d8nAinjJG5JrUwhWF+Eyr+GeUlogD4NretrY3Sl854QB
iP5nOiWwoD54vWdMqhrzxfyjKM1wNLFade0Ns++NTYrXdYcYkg6L0R4v6ia2V2tEpu8YrDDAFRKL
1bkx2MCWVIGCiXB7vLTtH014APOySQ9OzcoWm8nezIOwDgEfhrf2PkvWQTnOKazI30jKTUqslXIN
jG3Mg0S51tOtrS0EA6bIMZFkAs0hoahMthmN0Lb/M+alw0d24AduJGyMY0iMTtgAc3ckp9XhGU39
ZVlNf9WlAz5NO5o0ThfCxtYFH5WK+XWVkKkMug+CmO3GAHFmCpf3EltZe+1K6TbW8r2c9Ue0Habk
3KqDj7Y7THycJIKT+FEzhMQXcvISvBYpiA1Z3oFXNhJGrcxA55LFiLfWZFu+TSlqMTB0ROMuWXO1
6ijM79NHRmwVKYV1cig9ZpERvcoHGoZHUsrPtu65Sxgwmw2pUSixuofwAEvQF468ADBb9SeaUhMG
woR/AqnDdJHV9iLD147rDAGoye4VyMhY+4aFeFpBhEZinC4CUDK8SUWn96EjO+0EqvTyCox1IkdR
pMTrAdKgpzj2y+hyV/d3K35rEYRXtCIZgzjtXJqSZ0KqmHA8mH/Iq++Au0saJTHYbyONPWGrITah
tiA3nctcG2+ioISDCspgOZ7zV5OaQLbusSkdSZd1+k4IBaG4LRPxMyfUP2aaHGXY5Qb7QaODJwda
qnxApjjHWflYL+Jlale2DJKfzarfTSpRcej+tFfZ1C9jYH7fDSdSJh5A6LY4aKFgNQIdCR4qRZM9
+Tomt8y5jNmDyHcTKr12n80oVIe7ZUz3B3AR8lDFvufvOw4rJvwRSjTAZudi7KrYS4kmKwmTXZf2
S7tvUQdzSfPyJVDzjLVqTvqPxXZW7czzWArndP3cpvg45PwqsCDYzyZQbxsbhIxBRk0rvioVZ/hq
PBJip/uwgOofSQwNDDIbGHQY32bSB+SNBC1M0vRmtPAwTkgXZvhdLktnHcebfHz1NcyGFk95TbLS
RRHVSzKOR0bavTaA+VF8xl6XJomPSTdihkp8QeMYkNNDbz03ufQisJdjzouLuJ5xSMqKKSVnrKCO
VEpX/LGiLZDqf2pK4TGKb8z+bsEI1feX4isQCba/Qtx8lNrw6oAPaMh7m/hdcgzfkST1dTX+6ih7
o1ZzxQ31oFq7m0kaQA1qEnl6DhQTPUpW2kRjn2tWTNsAC1wjxzUhCKGyvHnB/EHbONfolCXmVnOi
hvPAs5tI1wl3qC5GlFtUUO1wVCaRYYJ5tQ5jbvkyNIB5GXzV/NXgZ7QdWQQVajBCYtWUI1Emh6ir
76jKILbkH7hlCkwFrK9AzxYeGcLHyUDrhiY7RoYEv2zpPtjGBn2/karT1NY9GveUx4it1RAoMlRn
OXKEIT6Ue+9+rOLmtE4AB3HOLYS3chYQCkOOVfrvKKkOk7UUZ+awKWczk+8tmYrYgtc/6+ekSWSD
LB/RVHxo5vxueUldHdTPKXbO5hoTHs9CpGwfk8oJULgr77VBQF3HV17ZrcSQVCluSpTcrCK6ktgW
k9F7dFh4TarHlaey6RrhQc1PJgN9JgRjVQWz2V86i2Br46iymEBOgeOJS7OUzFA+VAolsQdRZs0v
JjxmjL3UZ5ghkelTPjenaUZ7qkAdVVVXg1qbEB4wWIz+ORiKufM6t9S2o0NsQG+Fjatm+l1My8d5
PY973vUsOrWaU1dutsGIxmhJec5TjBkbb/v/aDqv3ki5tGv/oUYibzgtKAoqJ6c+QU+32+Sc+fXv
VaPvO/BoNBq5bRfsfYe1rmVF6BWb2YkbkA/heCxjwG579M1bBZNzXTJUYaLa6zgjV/zpJvzTmlTm
ie2utcnT8RTNMfGXeKLj5qZp6Ut+4XWr+9NH2baYvwWJzIMxkfLU7nri2AafVPgttCHZtK9DG15a
w349oN5cIuSavxjPHM1Ff6JTXUt20OpxEOCElvYU/yZuJwzmxMSXlG6kK9u+8490Daf0oElIk1Jy
rnPGKBI1K1JC9ZTJycniTzbmwaTrvj9sXmlMio1EUv1dwQsCbYPSiVpfhUsgJ65eImmeVncphYsl
bmsh/m8dAT6p4v+ECThRQpjyHZgjlkIrsono0CLysdDZLAd/Kkwks9Z2oW8u/+UQUmnaLnUWulDP
zz2pKdQocQRbpTCPrXEuaOBTrs1DN8Uftl1/+rHKprFIj5pdk7xV12d5lFwM9zubrwwa1GQJVmfD
Fog24m+0eP1O/DQ47NZs8PqyZLcZebRUrWUdhCnti8JwUozNuRQFsgr8qpeDCehSWi0HdKyNyh90
QOUIPk0Z+meO0Ty75DxeZf6pp+rn8oc0MCe6xDfM2ASOBkn34NodcaU0cnIOcaYNGeMlESzYqnHJ
BGiuSYcFAOIqmXKQRgGoGUxzTxY8PAYHphx9l2CuZcVuTL0W/y5zfjcTcmSyndLUj4aIqXTkT7q9
GyZcXXhgP2C40kf7i9QFbW4Gdoq4Ocm2Upxs/PAjMfTAFP1eZT41vSiuRytVjiORVfVObZprJX7L
fzAu3LRsuknY3UEIU2t2NzFtkDTd+mhvkPpV/7Y08JyGgpelYqDHUmk3J8x/2WO+DgFCHXeSq+qk
MPL8GzzgNO5c5NhhaO8TulxapYH0MAXiGHSI5FNAMOxvSomX0EhQnMlblbF7IrVOVZ3Y25pEWbWp
jwSS6RrVasnrmRd7NVz3Axcb27ANp28ldvwef4SlvJdr9UFgn1HgMtKm/XQoIzNYVrgPfAw8T/tS
t0hXBx2p4nDf2ZinMqm+poxORLK1E/QjwGDUg7PkPOof1sdSoScdMGENJKtrOoPnqYiR+FmUgvFb
QeatsMv3OKpO64gP6bNsUUBLgk/B2r/yWSF6mHSEHxVpCbisgtac6Y2gmukqyyhQqNYc6OAue0o3
nK1Euc1YGNsNOSvumeWj9Mja/IEjBV7c0Swh5qM3eChb2U1r+zobzSValROtj5MMQZ72+5qh7orZ
DOhzuQSWPMP7ckIt8jNxkWVsNfYSFGazD+foMOcLEalEdfA0kBjCa8+PRnSy3YTnQi0vS+fIen0i
xOxkyUvAwiBYyyFIrDoYfH9sx/OoR+emkE8tQSlWTFIM5faGJyzcKzZBvgzK8jmBjLGx0vLIZcdq
AoWcLvsleV11R3COzAUNzmKZfGPo/EbFZeabdn+L1/ZsZx+FYYIeBWN/tYecgCNUGwZGUAzMBaQZ
wzY8ldk8trCx3debV/E59VZgFuicGCutuClbMLW5TlBR7s/RusOVAtudwTWhxkETIW/Q8i0aMrci
A1tDulnOpasAueiAXEQFfxYgF04P5cKCcjFUqVfSfQne1lp1033EOrQjFZwXi8MyjDLwBBcWOv7E
ObmqqO2n7lqojmjkq/khb5RuduTN3lomx2TIxbKUdYTKRE6rHv2AW26qvVUlUt0iNGV1YFyqUyAq
4edagm2TPKwY/4LLrYgAS2d5kiQY3cvFbxkGJo4Ra9wU0U2Lf2JD7O0seWSaAbekekrq/LSG8Tn9
0VTlXcJqiM3AjfVmoy75W1pnTzbUIZFsmOfPxZScsxkCeY9+YNnOmFdq7TyyBNFIOamzdCPU55Qv
Z1nh98f8QAUMw7a1wF2Lz1G1L83UXcAqMakzLn0nnYECyeoD5WBIyJd6NgunrFN0ASRwSzP0+TI3
LrFm3dZ/XYQvWkHthaqAWOVd0qXIDg2eDToo6zwqLKJViL5VczNFcWc1DRxKcvXxWiv0YzsHiv9V
KaZrrABX15iQrbqjr4MnXSHDGuoZg/0Z2bKiA1zieWNRz38u0UvWTptWr0xz0Q7TUbVkd+oqhjku
ZN4OElSUYdnGRuPWr/e66fkhpo3S/seOTV3iYBBLQDIsoEWbWF5Yr2l60wuUfcf6jAFTVZm7Fu4q
/6ZA9HoyB9YX5PHMN/7fbGAKU+S2yC6bYkc1sgVrPMo1YzN922OZaAmVHDEOF7cS07cxf1nq+NQ7
Vj2oXqGH5gUBBkkBNVIHAssOFrn9ZKC5wDhAogiQviBnpkqZA477Ui7AT+Eiam+GvXDWFpwLSl3v
BaWP1CsH2865IcwgAdRFhdGRcpUYTmhRrSFrWFtCRMlnifTitsG5ZCaP1Kif69i/ddVX3okzQDpI
vcNgPDGca/s0lx/wFWR0jjy3n3VWvxVD8vaCE3gjeqRsWoBvaVj29rWwgxbnszZRcbAVlxfLBw7l
kwfi9xK7P3jtKpLI+mQbDcuXDz1OzxG8goJwUUmy741VPJflu7GnU/YgA4juCTP7hFSyVg7prIPB
Uw7ysh6apD8QlXGg3LKIWY2pdpeaKcW4lVbhRUu4Dat92Xf+d/NBEAFPBRYZC0eRmzvRywev9OxO
4515n/CaFWfMGOlu2HTz3yh/oj0jbWX0a77WtEVb4k0Csk3WwgvLT4UKzMD4PWN0s4PuD0yyQ2bU
h4MZIQSHJGBL5wn4ectOY2Frlme3NnPHMj/EmwfCVbd4LFDKxn4I0pssfmuw2KO2uZqJeS3i5Jbg
xZStS27LlzLVNpCHyc7OL8S7FxQjjfrfSPxFfLLdiIa0VagQARynFMeYvRv+3dX8aCD5pAm6tgOF
NHKimhknbAc0I/JgnQqO4XbCheKxAU7b5U41+cacl10DslLvtWiQ6vJ/VtFUFhtjuke4RcU6bJld
ocDWjpVX7vVafr3bp7GNjm+1lZ04xkx02fV7avZENfIGxPVpKkdQedphCDFS2Ts2AoE5zoeyJFBM
5j7KsW9ckq+6QmcV4kVl5E4hO6F/RrDTYFSdNBbOaJ/LKtuGXILKBHgFAISCOyRD1b/pkGgZ0rtl
sgBBoTWysIR5SwCbHY0P/c/wMMLsXnjWwU7/ZUSBakjyx2661TxuVCDRgMdV82f+ZUyFGlr7Fu6H
Gdb0H1VAgq0/fUx8Fy3H8MfiOm2n60ixsWbsxfArDYGuKEGdQEqPo301wxqZoLjxZSLFsN3yH7Ex
14E5RbMr1/BtWvM39hDP3JEs2/0275Y1X4UqX/AhXQfCjiVs7n2T79bE8ApAvO5790qjRLmPYsht
kGDVL3YN1w17mrR2K4zpfZ+dx9w+LSRPhBNH5oyHYcmPRt0eiOkRSPLUu4gAC7kNT7V+oBXYK4GB
mIBH6eUPYbg8Ajoi/AhHpypjgbSvrdJTBm7kHvmUIge2smnp8EFCeCc0/OXCcbLRMvvMydvmzowu
tS7Ka1lIAQnqYO8B/Aa1bqCWAY3U+JZ+qG1udhg5hZ3v7F6lbcInA7obT86qdeTjyJ5cbDVh74v3
bmLmLk/HkJAQrpSamnLGfO3O1cZ6Ud0d6aK01ulTk6STCdseF4Y0vodJ/c7y2VLKzRhN2yF6HREh
e89pb9I7QGVeqksdKOL1q+FqOcGw20xS6LrLn2R8oRTZC8aL+Vzl+alqrO5GjJzS8rDuNmqne2Tw
kC7NafuV1RjFBMGnofpuDhNCXvmYhtJbVzj5OnyQrcu6Fqp2KC5Wv/3vrHKH8pJ763tNMzOBC4Gt
mOZBai+MlcLdWyVzx5UfY9YD3EYeU9H78xoAvKX2YGkWkpmHwXdnvRanObCoBR2kNvltb/paFBHv
RqwmSdzEvADz98u580Ew+SqnltpXfj3IHkmnpMoaeLaUfRt1e0VIgRSuAVNawKrkig3JWb/rUn5q
gBgsSCQdQMo6Q0OHuTAScgUJ+RiW+2VcDsya3ByQGegkp+uWgBOmh/+v5kTTbwGebnso8gsUeRVn
st2xdSR/LhXzuXVRnTv9a88aAyzaLWijq3M4FpcSt+SAzAviasT8km5vSvtj9YOsMpjWdK+bsN+h
Q+fVRZTZQUriw+iKbD7IBj8PCCYkXToW2af6E9mEMEUz4SnbgbfQmj0lWHb5NHooQTK6NnwGKlIQ
RUyHBouuRMCjQmbI1BzSDH+9NcAlZAC+ldUSpm93igkmEjIKaE0hN4hvjnidRL5U+H3IqVXIhNHW
PqamUIM/5MqEUNGOemVTonaCJwDoAKVS1ANKasFmALMc2IoRuJ0jCAvKu7CJ781iB2f+IyP73FYS
XxHirOsyd7zBBj2bUc0R21zkthsjGGXRes6cQkzBZIsgBOSyolivlAynd03ChFJ+G8U/DhxUt38L
OXuKXn+2Rv62Eh6aBLot+RlfvSJ8fdD8Mq/cdCHTr2MpRvtAr8u0hcsFFwK4Q3FNZXRx7DB9hYtu
Yiur6D4Kr2g46RwjdohtjdhdXcfBCohDsGhamvOAaW9uom1T33K2TfMekT+TpZcROlaA9RJhjU42
0G69YsM3bwK1IoQNMlWdqhucz2v9ESXSR2Onn10Oh3YePqyceb6ZHJR2eVsKFKrRgZyDXvKlbIId
a+/kRqBj7ELdA2LGWNL0ctpRZgVtlDAupJemI0UX0ZROlkQIkrP/DfhGTTDwTqgzNrJfLeOzQUeQ
KFexn7eSEe2xpvCJs7rahNDeWWw9NGfh1FTKw4BE67wndk4S1kHW0qvUfddd7rfMecutnqRnRcuu
iR7e4pRGlf10K3aJlL8N0vDeRO1H20Wfix+VWSAAR9oCSjc7naqBPsrHk8DXi8C+VL6i1qQxNX+i
Krka+msyXZkMo1MdlzRSgQHDW7kfR3M/yfUxwanUYCgltKkrD58tAzw6FpYj0s2SxwdxPQqyzPkl
yyQkYRLarhvNHYFbblKfzZw0If0fngpf+8zODEneJjnIFXWn/ijIchC8voyK9xm5hbQfWmPfr/Me
CeF8RMtIQk4lOEJYaIunCZFIC1k1znTMnUk2J9nR6b3uLCbYNIHGVsgwfr4oXuFS9s5S/FarmMKa
pj2B4q7ZXtNTgymxR4gv0xxcBdxoOPQwa6pq6usEmHRLc6hDBaANXOmlPQ4mWLpR2diTRsWtHQvs
m6pNquZsu52JUqPM99Gq4YGz/SZOAouvV45uApgjqqG1o2pTqegnxV+BeTM2Z79Y8NmA2Oiiztca
e6dDR6V42jUZQkMNp9+9YAleMHNTixZV/zJlu0kmRajBptWAMCrLoKB/LMkrrhgrL2qzR3ti6RSN
CcP+ZVsUwzVJF1JxIVpWxdWe0OfU7aVOUMKjF7ZcG2dnNhHBFwLi/peoyTVGnD6poOkKsbG5DFJa
x5gYbGINGWimM7Nbhjp4x6LJ9ESkX6tIvZoY9LT0fab0ZSdDbbc2BjgQUtmoqsCn2nLudimCBeg1
HeQ9FsapNTJUFxt1jjcmQlSBEDVhqVf5pKXC223xRvYEiClOxqA6UeajkpvHeLU5XOFeUPogWqik
4yiTuTLOON3yY4VA1ZS1N1tBSVawNkUgz1SRKdX+u5n+FerwltvhU7JIKwasxWXcdA+9lo5AK/Ei
dXtjekJHdQVMhckvpImIOibODatlpWQqQj8a/avQNTUFq8R23VUDvT54THusMeBepECNbbeOGQLh
JoTuZujsj+Q7hPyocv7/367NVKJfiK0yukB/jVDiLyWU3J8WGTn7ka2aQpxQIkeSyl3XfiAhBQiy
0V8lqcI4s1J9ifoyrDKGjB9TdhmQXEIIICNYe9Q0+FApn0Oie1HVo2hWCB059RW3aiic1Y4fsrmn
gCQseTtK94yzwCbtiDubSHY1MQ+rjJsc3OttZJSjkk2TwFFMwT6C0Z5qtvHL/DQq7dGmyj0kLE0k
9CplBnXD2DO/rM35kEQ2cbLwXWI8qGDE1KFkJ4bSIIOXVzpN1jgLsA1GQLt2uEU6uhHhmoDw7ApI
QWNtsuLb6hF3SeMZUNP4MtI0GxzUm0hXDpP8teQce62yqXsXtUn1aYxDUBdg5SUMfUp6MMfpYLQL
9GDMONlxzesjZFaViPgKjyz7huKUeKFWQBTv7vOMwloBhdJH9zWRb1Ly3kO/KovsGs/5hYtw4ono
EVmppPlF6ebbJF42ZRAQVRYcZAZC2u9YkbZdpN4Mu72GausOLBxd6yzB50XbdGra+RhmkqfGiIM6
fz5B4JcSHL9XItiIZCWQXHAMblRm5xxMexzWTCjFvu8r8jc20YgLIAaKStsqxAHHpVU95yF70tc/
TCl9NOhZCesIh9GdVkJ7n27Njw6hvFv4EyXv9sBSKKmus9hqVPKCSt6gjJ/6H73Sgxabqgh3SkHo
vL2ZL9/RiIca0DThfExaUFDgzeL8t7a4pbx3RNc6uZQMN43Hcuui6VyF1dXYrPpf5mbbctb25ZF5
A4C/NdqG5bd4+KlVnkrJOIpADg/Sk1HvfyHzPJglS1DyjyTnlr1ZGVkuSYAnnA4n7udjGA3HGv1s
iX6WojGG2QhxkOtKBFUSIwPJ/J54SOst+om02gF77jc5J/4udeRY2dZNYBCB0SGVqpFKqbuMp8ut
T212laboDoHhnuXKJql5KouHCkk42/JCnhfBbmsGjaGxjiTdSEbzXEauuXQPuzPuM6fn8NGQt0qN
lIXnVm7P6CLu0kCCi8A8EvNWMB5W6GJOdMsGd79Gyi+T5qGIkfXOIBqhDZmqMy1/DFCwEfHcE7bh
bt/bgzd1DKSBiODUGDk5LoZ5VK5me1jXmn1wwD3NTBEzPgIEImgBfui8uMPRkgkpKKdDHvlSj4dg
/aNVb+N0Y5sO88yBy8rEZNjFFkYzIibJ8/ZsxPoVO8BYfbBvWLuJ55YfeGw7vx7RNaqsmBuUUPqV
JRokCP2URf0pyxnhktuCi4+tpzMqlI5EQUwDVNULKji4sgrzdClKnK7hN5G9NPI1hPxo//WZ0LqT
xi6LISPPZ4V1yWLiLiH01H8nySUCa9YSCBpBoysZjca7Qjx16v6SzFL7GUbzmVLIHbvQkeW3vvgv
h3864M7LzogrHasIWsoEc51espR8RnEio0fAxiIg3nKiDUDt7Kh2G4ttU3+OX1EzWmCpCJIw3skg
Z8KZld0LfwrlchurqkfSlTcN3934rXfJGUbLMU3/MEVKpd6p2GOsqE5dSXLN7mcWFjXSIQFOIynf
eU6lLpCfaO4oUHeS501PtNHJNqukz+X1rnXEoBDn2Nq2K32Xk3rMFtRmLOjJVkxMgiqeMh1QPkPP
jZXNsEAVt8DtGQAqO26g5BpNHW8age1eD0HZSMh940g3ieQJQdYo8NJHVICVnzDOHTNtF4vjwlYp
0iNvgt8Cwu8GMak/t5bkdv4Yg/HEZzbln81SHEKUSyRFlWgC4p0Nftmu2pMW/xXjgFeP8AiO3Xk/
j+qRRKUoCzggDFpYcpihM2T84O0YIHnrDnpEygTwlcSkZ6FU6L86sCDyvSUyRLN/cpuqXUbCKr6S
LLk2K2NSaggxo4XbFw2QHiL+2H2uMdhLGFUq1SlIIIlqHC8hOWQrDlYE9yanO9PhwXRbE15lvUut
zJHNdSNrQR5DwUHuurIfQTG3QUAjmWwJiJE0EEvGpLabZK6XvHSKuzASebfpxX4rmr1Zv2t+lKFo
n2nOOyt9JQYeAtPYcEuzn8Vw+G+KyKJqh/+tvpKHI8XjyfdxIVCHmeIwwferMvMQziTYv0mBbpw6
M71oZCmFvMGCaZpZH6wyAg+27gW4waJXwA4WgUm1rZO2lUMXuNplvuMn8Qzcez2pTEnUXN30xDyN
5hSSd7nitnlXVsrkgQwVRHR476jHcXO9PFI9oRUEIFn4AzJT7FoZJepHVSqnPOaR0mhIh47AmuiU
LMsxRT9XrPtUHw/D8z8N7TyDTfRd9nZm/sgoLRfEZMPhtoyS4ZhXMlXjcaIzKsz/qjh1dTojY4Gx
B7Mzrbs9OydXIkdLNQu4uAqAtoYPMWeG1NS7BvnAyubQwrTRA34QKWY0viLgD8OfqkL2uilJYKyC
fMmp/PkbQQe5M5JldI7fSj4OPMwaQAjBczyz9i5n425IP3H8TypX3Jb8/YArChtGZcz31rmWdQfR
HyC6LugocSYkSnsTea9g1fHqsB4cmlZLglbyN9c/6jFCzU9SVbTvm47L/HOYj21o+XzUvn7OOUkb
HvgYTBlyI/IaCEyqOi/uCYiF5Bf902Lg/eF6VbvwYnA5c3JKoZ+eYl3Z9JRWldvx+RUMD00ryGS4
kFcLrX7yHtUcMhIJMlh5AGskO+TE3qT6ZegzCtjJCzlnMzxm27MVHNj4YQ1raxU1JCxHqN81pntA
XEUXuh2JcDWkRyB7IHhUJpSkM/ed2NcaU7ac5nkMagl7cfopd1cg7oF27XVURCqOGF672uBZItIH
2ohXLE7d5NtZJRXGiRr8UMQ4pkR+hRb3CifmQpsmwQjGi7OJ0ltp8IpDBgmtjy59RHjpUE38P/2y
bp2Rv4yQPUu8DC8mbRe7IeYaa8BToMB8blVH7U2vivsDneuqENmB/n/AzIpjjErK68XWhyvkJhZq
J+6CbhbHVpkPMfOM+aLbOqCHBONud+JkJmBQ74DH4zRkBBmDGFLWKxIeNbyqs3Y2J/UtD2Ij3Egy
HQ+AqW1GQimNk7NMSFDswsshncH9yrLexQy+MwAqYbIWJA79sCDZNIvuDAfG+Rbaje6grsKXeUE1
BTcEp2uRc7OdjaB46Slj3CYIyymBsSlhzIeFbl8BLOnaW8cIQKi0MtHCcLF6NB9m3J9meTySHuva
zwb01lvWn2EAc6h36D+90Ex8jk9sg+AMZMML3wR1cjwGTQxLx7wpNmilUiKgE+PVNWXSMjFPI6+B
n5X6Y3hpr2E8wiuQpH/m/J5TRfOeGprBkH/alnHudKJ1YyprDd3SmjO/jnXKKUfH99Dwlb9F8Wb4
Q2C2x+/hGWRTTQcTVYuBqqV70Zzf839+6RiVcmfiSSKeeUMuc7PdljatFQbdCO109bZwcypXfNOl
tWVPKMPgaIuDDPfMAIUj/7zHR/arqILoI6cNk9wStMmpLAwEQoqXJBpUE6/6Y39FQxhYAzkhV41K
7Ra/pYt9b3GLYvSyk3Nuxdsa9/QyFzuXq9dsG0DXbLlj088opuar9iyIhtVBMK6PRUfFAnoO5btV
h64Kp1TmruoQzSvoW2eGz5/LXuiYLNGahydJqNdeGm6Y9w3+pvF+oJbmQZv/Qp5cTEe9oWpq6jSY
urtV/DOJ6tQN/q320Zj1M1c3n4xrrnm83kjqQ2ryYRHkiUa10bptW7bv8rKhfkDWdTP09m7dQgPy
heTblxwW1MA1dVHToJcrd9gy7fIH4qgxDsrOaa0QX9TVEcxDq3I7+n3c76So3y2vlpE2TWGtAXpJ
m/qLULJnm0vPBlUiZ9fOWvN3pl0jvfpQ+bqpbGMEakkK8T4G6EBO2yozPhp38RvCOO1lpsVOSTGv
E5+qM6fJV29InXlWz2rYnRoyp6h/PMM1lgof9zEPB3++vCdAS0IoOsP+vcoV36TcQMdSQMlasIXT
zpa8tjDleqb9BdP+mTe5eJcRHNo7BZMveBa/s9i6eUqh3ZbprW3UQOoIDCQJqYKLmZW3lO+BI570
2/SCWMH6axEIruJz7kOW+eVMWkuxfUUepHDn9BjTE2xQjgabHODRPlVbsmkYCjMZrGSAW5Sa6FoI
D+rRw3BPWjiQTYZPqLHHWtstvpTCYO4zf65RF4xfYYfPyyPNmt6iSta79M0KUNRBlVJNnYVlBH3Z
BgULuaGC1jL5bvFhUpYTuHUBmtTlgQos3bWPOYlr/Zd9xJqxsca/CqP5muIS2Ru1NXoFTO0qIPQU
/owAx0dX6MwRK8cnxxCsTejGue5GS4sUBizOlf71z2uOn9Dqyi9M1uvymekFZJTexHV2MA749Hd1
9Pd1YKj4FIktJ273z+uY5IAIVmtGERJfS2ExNwCirkEyQu26EaxUIfF4jZheWjkak6+hyr0ROLiq
KluJvvS1WDIk4Pj9V4a81u6oeI1DAs6varJt2r0wQp4F0hkd0cjVYb0ez/yQxeY1lIyrKSnXNu2u
y2Je7La+JHTHhOI1HxXGqWDiiqg+mle4291+wjPzRi5vE8/yqqnbkTSjgxLcOnJsekrLymadhYfU
WUI0WEd3IREaOuiWZ3IE6hm+kR7L0//oxn4/QsJCFp/9mQnHGUbFGxh88IiDNQEYiqBO39m+foJw
xkxmmxA0OdNVAsgnnnaap1Pq5GVG9/MKSZK8Pu+9X5adUhaIqHMMlsk6QjKdkQoACJHsrO81tVh4
Zxtu4r1WlCfueoYd41EFzVh5doh+UlbvFZEgDJbLkDRFVGLStUVMqrph2boaBnaEhdCtl4MoL/Nk
3dfP2VN15ZLG20Yi0jcLGFbW+XUArxDifMyWYqN1qdMVJAs2KNtz8u3Ik9gyiTglhukDXz/MeCU4
Gv263NWj/qAterwEdVS6OlF0/muqqlToVYm6Ezj4R/xvdf0dE1oA4EZtl89cyJ9oy/djuX4wOvpY
jK1qWvcmKd/W1H4URXdPbHXzCwYYwZjJ3DnsYHjAshMm3h09XaQcDFI6ia5gwAFq3KkmZ/kqHEF/
FTL+YMcWRFw/IoIRyM00mawkyuQqzhJld9Fofm4htKHAKg/KOVM/6uFdbDOcXNzebJw10Gz2iYHU
BjvIxZ5LPNxQM+mRLMjoBDhijNBSyYv/2NjDQAz4yqSdEomQlQ3pResIWrt2R3lx1Ua4dXkutOEo
hyiotiAax42Bpwq86aKgUOr0x8AZFN20fm8nAGpAT4m4vCHvvKXISn6ry0YvevTz0DedZuSBEqQk
dWyA3mg59z1RGMvruBI71Ymg/5XdbdBeIMDlsaauJSVsAcgS5vA2cmQ0OJUm0DJ88vehiTD5oy+g
qci5JNc6x/ZBqBQHdQnKgcY8HH9LAhe9/K5QEKJj22KjMVeYM5SlA/cikncJrS5Doy0ImU0eYy8p
wl1srj7ZVwEmXLBu6DPJAql+rN9q1qFjBXQl3KrGbDgVF3sSFwCMS/2RKNZHWBefEAU+ZQcwkPTf
MqUBLJk8x+ifQJ9Hj2wjA1aBNqHmg0euQctZCSLTpOE6bIt3ga2pHsjz6ogLN0MyzNKDiIujKJnb
thLb/sZF3qUe+p0ZtccmTE6iUk9dAtDZVs/R8m1wHKoFfZjXZx8tPuCRtUApmUdGl5VCvvfG+ltW
PxOWaz0CDG/ppzmaTqAKJ+vEqhdgBooIezompTiEXXxI5mQfs4kYGFA0+na+zcyiEp8+exM1iwP9
I1haeU+UKjhVSYluUSTfh0+he3BR4/dY+bL5L+QK/5LySEbr+FJOQs+ETB8TKLGeZ8Za8Zqc+djm
FWkQYHn9izyijxR3+B9N4JjhNocm9TZN5tPM+6cubQAzbAj13IM8c5hWvDAhDxZWT6kNtLy9KpHy
7OXpWYmDGNEqZxqEVYBhkrztf8OokvgfWtyjZvaVT5c8/Wnx+YUkYSJJsOpL1iS3StXuhV08ASBa
mwFxttU9fjFQVyu9zSGakn9VRaRKiMXr1cbrNGpUEpOG4TSd17jFZRDUJACwej0OnXbUteokNokm
k6YXIVNk+M5noZGe1GfZgQfKvKHt43LP0Lyf5SO+FL1gUELGwztUWQ3hEr9mRXz54BZ6cyYcs9/G
WPBeUk/iw8f31vBSyWRBK9FuS77Jl4KrgiBe/9fEIH6MlbV3zPU1PPOU3mWL1BEpoTbQunDRI5Kx
Hr+KjGVXnNaDgyLmJKfJRTGwrzbLRspYwnWdy3NTomlgUjcmaOptRuEG+q/Fk1kjY5L1oNby4t3j
4TPTLXIC/RpPLvLNHT5O67UgLf61MHXlGwvCDru/wXmig8Il/Glr1tpWxWVhcGdzylvhszEv/YrS
sSL41TjJGQceufL9QVAT6PJdaT2dXWonElzogLnW/M6IVw6iuQ9YOhxVNuWxMUFegwKGdSCbHHJi
uIhQ3ZGUwF2tcFeDAwGh9C5f0HRTPf8qUsWQ5zgdnGXA/iOcBMfDEnNAJHDJ+PaZ9A6AVsd7vgPw
Vf8IogX5MQNpsDYWD3HDRHPRDTowxUeKMeD/R29Jk7a+/2pETyJOGjIMopDC9VQ/UVqBB0cnVnzm
c/mxLoc0lXwiOtbMAUp0DKWjRVeY6Vi+LU7flCRbK0j1dD+ozEb67tRxxeZzeFy383boWNBYTlE3
7i8C3HW5qdARoSeVNEqMbXgrSymwtIjIh7NSjF5j2AFDz/PAtHGsWP3+pM9EEc8uj94K8sjeRci2
DJ6d2U3n+HqqzG5LaX4MF/Bx4HOiXZyKa4WdhWCbjcIuEcP8shI+yuB++Ow4TJoaSQWHCXq5Pc4r
vLy0M/EWT8AWvcqptyfEbii6QMzpIDhtaPriwszSqxUe2RvexKZl3veNUxI8O26Tbgp0Mj8tlmgG
fn0df23Fsj76ljLlJaDGhpc6londY5A8eYgD+u9IP1F+u1GroNeP91qS0fq7dYNmHt0pU8rQ8FqT
AxLInSWCsudupks6kQh3lelyBBT9zf/RdF47jqNZs32hJEBvbik6UV5KV3VDlOmi955PfxYH5wem
52omO1Oi2V/siBWDMjxT+hv7K6kNk2BeQSZQZF0Q4ZaGggzITVnfeQkTUFP0FWV8OgHDwTpNi/qx
HzZ+WX5Rc3Xiv/pNAJug+XOPmN91sKs2fmQEGIex1/qK1PE+mTRwt25TSC7tM92ynmiW7x3J+upA
aDdxc+xT89jXYzjlLKZdArjztVhxmCC2BdO/7DPir2FZACMKdlfYllDn/lk7cPiNZJPUSeZ+WAHw
v01H9r7Qeol/H1rh78QeqDoPi4BTCviss1B2qrKY+xPJ2h7cxSbjCtalSieP7nBvhLZANeueZfU5
2A0K6Z3OF0Ct5VcdNoWci2cu+wO7IMfQ/jY57khysyTW1EgOqb0Jp45v7mD9wM0nUHa0krbQbsVn
NGRAUyqf7ehB/VOImIiWL0E7/Vj/pJ1wO6fHDoDzCkBJaA4jBBjQI7Y2mI5u58eKZ+bgptZ4JiO3
v6toyjact6pZ4qk0B+ugF/WBkjlxuOhpSYaMfXH6X6FQyKjhrqyjowVgZvY/HwR+7fT3EvU3sZ8v
3VjBpr3tZ4vY+tIk0rRC7KfbEYOzr5MdTVZPu80Hlky1CHqv4BiLlS4KRXgo/T/dBCpMVfR+Ka/M
o0apB/IIzFJrjlsOp3LxTVcjmNc3VVhl3bFtsT+RbY9LhDGwc8DLqjEcv9m9qTPBK91RYaur+NhY
hqcg+LUCiBnEvKUEtQUkLHF8qn+W9JQ39Gm5+mtMRkdnRIx1/dRR05sT9G74tIRL8gv3tjZBQpSY
aepv/p1gD4loUgPIqBspNgm1HXE3VHeNRgeQWFHbXu78LHBY8fEr5RD3plTiNs5VwX23DDYtXeOm
hfqviewwtRInLfnsMGx3jegZTenFv3cESHuxtuHTaNbPFGKEqDpvK2+ebi1G6zBndm5p6Kfq+c/u
2N8OpZ/EOTF4HJJ0OkHG6BiC6xDh1BOftITGvGF8Z6PTvMT1/0pJfqxfAg93qRjTehXxs7NCrkgV
bRVUaPy18leafuIJZ2Gd/S7Te9TRFCgU97j+KDlfTs1roY032vc4RiAcjCf7E5qCVizX/wELCIl+
9CydaBEV91gnMYSN8zLM/CNKUrDDhKTDIEFCG3/IBkpq9RSmyB4a0xUxsOf+louXjX6rjWPMMHpa
j7/dFwX+Wl5L8o1zgaWTGv3bsG/p4FaL0kKaARn4UykB/y5XXNIjE4Bqul890fodz90ooAIKmJsl
qyPcgzSPGAQ+YdbRryNYEuI/Lnty8XKdOcaFe8KWNvorebIqBYWs4HdL0ApMvr6xUKhTulP9qemF
o1iE1vlfVTNkXcauTKVGFlrB/85XieDrLPMyBFNNqrEHU629/Emmf6IZY9lazimr05jVKeNSxjZS
5UQt4P60gIslOZ2TCH2s7tSfnQ7xFgl4Z3YRGttYgo3Uo1KTw1yoMirR6zqzgkJjOPfNTyNWnLLt
A1PU/E03nawbiJ/7pm55PWNGNnD30a3a6sOlYHIwfhlLcimbx1cG4qeJENql/0ootlm/uJJZuqTb
cFGrYYPc0ycxSl5uk/Jhdf8k2+QowK73gpPhQOUuMoJ4MDd+bWE6pU13LgHkC/YIcXJ3cYrd6HVA
IEkM+2Mi+eY+8mS9vfIjkfM26S/uftr7FOYQkfjuq29ZeBXEgNgRc7xJkc31n9BZK1Bd8fgpL79n
gyY2Lwb5365Ogqwy03qw2FrNOBrnTm5RPoB5fXF3Gy1LA8VVDQ6O8q08mXVykFLWMKq/opeQLUw3
FvAkT0A5dX/atLhqs3LLV2KOyrGmJXx1jRSqyPwyOJTHsICqIjoVs+quVDbo1CJlrCNNfz5YYPKQ
n0qKQNFA0A5FoMLI/B0vIiPTjqL0UB9ZIkEhHq/9P3Fk1lT/zvFFr0JmzCn6S58Wi9Dcrk+E6BEj
6FFScXdPJ1G5IKnEkLsFqHftfjUgpXK41rGEJ+kn1d+H1YBeXF1hzM2GwIf3QzBVivn8rAF5teJu
sZyoMZ0xFORDBoNBUNxRZR9L6AyFX9XZlRoHaqNxSVwsZX+aoj3yt4kawEgqQTv8SR6UrnAFlMNP
CnW9ONU9ytIQ1nrC9qy+CAxoWGhcOeFTrm0aukOBL9WaOSURK6Ox75wc2/7ZYbroJEdpB/DIaVia
tLHGAKxwBM71lcUdpTbN3UICJMUDcSUVGZGNQ6cy04BpxaicaiUzauNQC58h7KrS+0L5HA1qPPFH
dH9V+64wmfJgqYrJXr631qkAa6bM2LvjWY4fKwNNCSSId9aUXcpxOrXyey3cSx5ra2fTzD7wt8mM
wiI/X6VyhdBRRbPuNvZuFc6NHso6MVQSvHH9bQoGIIcMtTKif4ym5JR8mSWfusXaDZt2X+in1ZBP
ui6fyN/xRIsXPGGIYm3MCJkRkGBOjVovUeNLUqmnLFpCme53DDa8FE59ODO+HmYQDiztsuQj+dnF
/9j8uDIZ0sw8z330qNP10ZjZwxSGu0DrQOz0W26P9eZLBIRmFsTrN37FjEamWjQCTRSJ3fZBjNiw
RE+s1IczMKgpolP3QXUUOxlr/JB/THPucBAeZDWYIBrGkEZNlq8pm3xxGJ205aGIa33hjVwOlVuw
GdKS8rjAcWuNW2PMD56DT3PE7UlY9zMCB648Ck5A0EPIQKMz9H9yECLYRVgXNWuQo63FiBYrD3Tw
E9BGuPtXoIgKjY3WRgiHpxENIOyB79F2Gljgj83kUzzhZUbhK/SVYUC33+o16TgSZtj4x79auiOW
g5mds7ACZzbuGIBosDk1shz21XnCwDFblZtr5JUS0RG2h34m9NcY9rp8m6glEcVO7do7WyYdSvzM
liswDjHDdsCvYJQUPUhSqpMS9dkjhjMD8VzAoG1w/GxWbFNyw+NmrP25kHwjigPAqkH/r1u9eBgP
tHy6KTdaNu3Z988dvKd37cPM41f7irP2ZAyVPdhKrB7eDEGtkmQwaVhPnVKWXV3iI4jOtFidGxWr
cHHtXl5tQXM/pHYs4vMgfMbg4c8V1a8bR9kVZj/JuyXGZ4Sn3LdqoHcEHEQcdT1XnZXAh6dGFf8L
asfGUdbEvgpg3zjm6kAHEUstE2tQfinooqFcWt8LCEbJYxzPeHsIkuwOBb0f59VPZj1cUM0WKE+Z
2/ys4/Ijl7bPxFUhOayD/siy0rVYo9Rq0EGwFRX1sCBZ5Qt4dlRxtJZGX8NUGdxx+hr4JM066P/U
zH34jpbiX5peK8vJYgR5WnmVyd1AhcZUijScv6HXaOgPQHbeCgXhL5sHcgZQyKTRvOZJeivM7LZm
ALl66oom/UqnU9Q8SPS5aaw76UdEuEe8EAbMXhIDewRiInml9Xbu8vEsuAn3tCkbWMq9Op3C1UhD
Ca9AORbHqnELHtESx8WRBXg+uHwGZLR3GRP5OkZYpcDqjJyE7MFVodOHZHJVLOUSmI+SWjb9LHf6
5TI4K2tQSXJSfXiqfsWXo+CEZM1k0yAYi/jCkK7r90zRT8Zonicv/cxVlrHwLw1qwACxsU0b/Npk
H14+ZI0yXQJZjhyXJM/I39o0oxMc6xlsW2W7zuV2AbaIHPvo/w2L4sS/AFjnrxE7YFq9y5Q8qDH1
VaRO9tuLevVWQDtctEDDbjtvjGQ/29n6kLdrulMOJWyH3WOHHRp9fYh3HgHDvXQxlfZSDto5ArPa
9Gh/LTKtFkwxylf6XRlUE+UF3giYQRVY2x4cOjOQILiy8P4Wq1QI1KJQOdVEr+Pv5Ys873FR++Mg
4NMhPSVj31VeogoaqaQMEPnV9JfJzeUPnBT2JpMmtKCT0r6ma7Nnoh5GLAMzvDRJ97cClSKR+3yT
JS0RVrMcMR78Yqy9rWJx7Yv0onkCJs3k1D4vTQ1fTzKdhHhsQ8JVSv3xqZwHqaf6nOAn/Cyhgq01
dEEjH/pq8MV+OZpFFlZeR3QbuIMHt8JTRRDrYFIkrYTWiCQpQo9pGeUH6tNRXVjn0rcKHnYs4Idg
7gapHbNg3b+QZKKZIAmzaT2KCkqYoxg/MrHmCEKui76krpzc/2r2O9peCj9ymALTQu7wqH15uqju
fJhTnaER1PrpfQtKUur5Qlcmsy+vsC3VwzjMEA5wP8H0s0rDH3SLY5/p17Rsmr6VG2CwGWBAGHJD
0cF4W+HIDHv4N7l4JXvI2GaXtzaOBvYEKtzC07JuzpkmYyq0OHXnFyQFXcILIqrXZVRJhIQyMcBS
8/vf1lFWt3dpPiTVQgTqLPG9Nq1+tf6u1YZ4Xfmp9EuA90n6DO+VbWDOEamO01ZazxevEHOi/mS4
ehgHTCCUJmcjoWAVX4I6nesBGunsNTF5wP9bfuXfMXxtqIggdbzE/xyxXCR162/JXZ76YwLBdH0U
yBZTp7p9h+nBMZLaY9TJShDWLaMrZMyiuWrK6jOwnygReQxJ8TA4j2AByJrmmMfF0bDIRlCjBCS6
lPAxSFzryYMU9oGgnawKN9279hs9rLLus4OS157zGKfRY6gb5Gu4RTScyFy9CyGrDV94yj5RyoMU
xw+yM7CUfqBKo3UjGF8TamvS0wcHTaK/j6Z0mOsulM2P0Uof/Yw7nHbrnTgkfxYWgTEKTsEFvnGT
r+LEtcrIXYS5Zp4K7DDiOZmjU5SXp9hE12UuLX7oMzZ/K+jYy7JF9pSFy3Q0fPwaWCaL3s/xX6yb
y9FjdzyqIFxNkB3pcRWHoIsVX1Fo5Ihlr/O06CcKdCv1t8XSL0zpasFUgLGxVxzV2A5UAUvo3G2l
upw/Gxg2TFUaMUt2XShpX/qrMOcH3lpKZPFsm342CqhFwLBFLggzqey3aEukuO0ZZKT8liorWqtb
iDBnJ9O1uuU6KOo1bSKI5snteGx4/mf6FsJ7nLTnqhHs0VuGGUpL485ezOWF4wTqHXSfCO/HUsdO
FwvvqC3CdOzf4ZYd5+Ovpad5+TltzV3eqmvf2OWfeSP7M+aHt1zYFnwPdPyJrPWq7sFDXi9QsOpP
VfyhvDbGNA4l+T8szfr3+k244G48XD0XwFLp9pveyGacztXiAKTMc1bb+AHYPziDQWbz8l0NEKyh
rYIa5GlPz3R/sdaMhLL9JrbtmCXjBIWK0H1ej2DCnK4FK0XNLKX0A2Ge1XuTxEJfpqhcQUjiS7Qa
fNwzqCdMTMpCoEKFg56KuE8Su6allkRh4m5F8aoEVspN6yq0hcpp6yzgIBtOz4ohnHTLdtFIjnr8
KxoEJ6brS8pCnUqNN62Qx8Us6CIYUi//r536QCMUXrMai1TNH1eetiLRmCooYPaz4xJ+RpwZFWXz
siM6eKDp1AsMG13q9sC0HkVQiAGdFd5G6Wp5BHC1qd5bZ8RZXK0NASBiDoKjiJZfwNGmGsbH7w4z
GpDghix8aEEIFT6H9c3vhCJQFsQAjwSD8aTnUGb1y9tNG7tQ6ODxvqstill6HH8xTrE7qmFJKm3Q
ZrQAQAJM6IgFSKtzGB/9vSrV+sGoVxKPrWTthB00bMwO0taHUX1ZaIJJQD6vhgzYxBzASM64b2VZ
TJY484sT3aCvKuIVnSfSUZW3yxovZ9D1J8qnI2RZ9WYQPBacMmqucl1e4d9fdPN94dBoJcZ181sO
hh2KXrle3wQ2bAqoSdmhIA2hiU0/eBzqG6DIEdGL1SPStfeW91gvB2NkNbgo4FJ/QhSGbdb5JEQC
WU/uaZle9YM60Abe8m75o4NglynQq877gp/OeexLoEaoT1bWK3pDiwiyqx6Kf9K1zZ4s2GkUOsCY
Y+rmoR//YdPuVYxrFoF/PKddQd/gsSCZBCWcSN/gD9NLCHrOI3J5ompCerUzfXffjfKnBzxj3niL
8m9zY066CY8ZTpXNQQgUbFlyzSVRf/IjS/OFF6aZPsqqC8dNAZLI6p2INIJqxL7UqD7nzWCbCW40
1PB1ScttMTkTfAgseyQySy2WoC0LtIfeY6Wh/brQYQOwuIuaC6igQRueCzWhSOE6vo6ZTSMVQmgn
8XJCtDlbQgx1h8eaHRkTiQH1oP3M5R1OFbtvUpEvupxViStMobJ9mWCRzZXLC6k3F1zJiF/K0LwE
WpDET7z7n4VkfaQzYDljplBDsjeW793WkXi6NX3n6bnlYZj0lRHLlreR2QV1RO/iQ1CHp4tHmbGz
KKtXXU72GQwkiFyFB1NT/TWl/97KdB6bzBgSd+SgiI9NetXZM6Ov901QU13En4eOUR0FV1X7p6bv
w/VGlv+vWun4NB0Vw3g7/FCuZfVrk5OHlnY3/V1tDJiLH1qz8KHbNJwCyRRwUw5OPZUHobNOubmc
WGmzHNIDHS4vg5wv9FiGFWgNVCpYNPzR9RjAvuL/i0Q5lYEns5mYiy+8lF4rCcDi5FAmjFhg0Zh/
KQWV37Zg80Ig25HA95+p5Ht0UEAqjd35ijNIXW3dpOTKmD4Ga/qIK1CIZMqq98mSznr5kljqE045
1cp0Ugq0b2oaeuslGsOz4Xvp+F7yaCIxRCIAl4PY8UxPXuzTFKrXRke9jIaEnUY6wVlMNiQTihIv
JxGibEdRPSzeYNHy4+hiOV3gqs0w8Rf9uZ9nUnTbRjuqWBK6x5oWDzp47sjE9xbfMIdAdSUV/IwL
+29Mw/CyimRIDIUztBo8/nFQOVGhfsKOctIH6ySgV1e7ObesTwY5Yp2AdFU9R318mtAmVVOwxZyq
Jm/LMCslwZQppCZwRckmIf1DXWLFHznkx+j6WhxY1KJWlt31pMIRbWiJgrC7vWjao6SCUQ0n15el
Ef+eAPxOWdi3AgQXJ7NsFVmvcFAFa4uDvZBRs8AinOgRB1C/L3nAD+0xpnFo5ay6hKgzIm9y3H52
P8EVIDqorgkkD496FRLQ1o2Em78+ao3jM2IbFeHsKMZQ5dOBdJH+FsDzcpJcarwMqKOmddILd6AL
I4M1uueN8hNU/jOub+WlUW4g3VK+mx6boAT+VWMtqyvisYL7R/XPwdikYBGqYMhVv89av1AUT9ZY
kWLkXw23cmW0pYYmwhigjda1LGgXN5kMd4wTLFCeCGUKA+EE+bOGeX/T4YOhh6eBQh6Xh77J0d8W
2I8MM3lFZfORDiOByAfer707k5ju+AfKxmkiFomrnbUtRN9I4zRwGsQJeb4+TqH10f5B8tZ6Dpn4
5wnRtpevfn7p9D2O3llcakfBoj0C3yN/QtjGY1Wno0m13av5Z0pyAHguEhZm3PYoVvJRS+DqVfgn
idqBp0xnRBGgPBPE4qGDkko2HZVoJvdWA30HC8QW2axSoEvwcp5tT4x78peuCAqqDuLe4HXr5+K/
1gpbjvcd2y8gx3UUHeVyPtL03mEKyMItojksC2TGawvw0fquU9hX861LtlDQq9e1DisKt7TUQ1Ju
BxUqVTIEW90QHmMQmBkSqY7F2s90nJR44LmcO9Dw+Em0TbAriKMT/inGsS3dQgtgVsWQtqEBFOtt
gG9fKgtLn/UaLWag/y2oyJCT3uXlllM/iJZAjZZKBx2rmvHic8rL51Pa/kw4eOrIaRJOPoV2XQPK
8mK8+mWxI/5ai/Lk9BDDx5XQL42L/MoZAkWod31/NS4EB43H1O3iLOT+laG2PJuvPKmuIiljCbuu
EbxF7TKWS2IBjOpTXzz0sXaf4tI2obPRDkqTuX5SESkFNjjibbNOFi98mUVLJ0+kj57lXpjzs2UF
XX2+mWIKbKKcaSuE1hBDutuY58T4ZcQm55Dohs/+Xv+nAiYX584r81ffnz+lXLAF73Md/4p8rGBi
NwGXxx6coCqT0QH1T+LsnZF/nz2kozTm07hpL3UmyAVsta9v8sYKnAOizqZIw8OpFrfYyG5FGV0J
f8mmeLa6nG2heOnHfzyiC1fkBV9oBDkojmKnvHMpDN7fH30+cREbIx3drIB+JlxNyfxzydlR7mt5
jDuVs3t9dioP/ItoBq3VHpgqf9bLt8jB0iiEsFmguDgFg0ZMY+Pe/D6z2d8oG2eWNmmgGwBPJMSs
qWFom+Yj2njHtNpJ0dSLEI/MOKtnkPKY2ZRgZ7mJRo8LWYNssW/GghoBxyw45VxiXb0rwJuxLA+m
fq8ypukj5gt8xyGnWZXwLN18KsMvSaUdd3aRq+KaldYVN55bsKgR5DPuhQzdyOssPJHFVa7+LtHi
moXz2a5EuzCfcWxF9K0RL2NZtUtkVhWZdsPOQwuGZEtWaBCC44nLwdBuGL2SHY1NNY146jjzxkMa
0gMuFe15HJYTv9HG/iFaGXgrBAZkyqlzB43RTwqYk9B7RWO8Cz97sSMd0WMY87gT3qdp+GC+aDYg
8wjXvJeuMEeuYoOjsrlTWXy1mquAba3Xg4l+cSpDDjBJ5kg6pKQbluT9WQps77aj+r4Y2XEUN4Cb
pztps/nckxA0MjpTyUvq0GWBmhgWw5wzFiMrSbh8TJU8Ca1fMXdeqvwpe+VUbMkFqNfhTaoYXuaY
QjwJCaO0VSru9X/ynAZ4xAIOKiSUG6ZvsG6N5Vvi4ndp4TMCeRNvsbKNXKukgZePgcejwSmO+hRK
2cThljTR3SyGZ9lur0HCdgSfUYl+iCs2Asj3M+T7hLmnP4tpA7giPauDelqG7CRUgvfU92Bw211U
cl9SZZ3kOQrJXISbSfkslgtT8BcO7ZQzQcqM3M7Zm8Z3VOFRQ3jX6PnmFTh8T57Trvrxe6R/FQCx
dvteG+uWfkrS5sh+crS65CxT4Dt9qw92Y9ptDZvqptmXRijvFQ/VlkFNAuzDT+M/OeOmXaz5QbO/
WaAh2/o7JXzCR8irlTdLtmSe0YOSQf9HZU8B3AIM+0Ri/DzxXrtZApluo35Ec/GUa/nZ5MWLLT/g
soVsY3TWlM+BJkct2Ew5SJ8/C7KoYln69BGzjXgf9e5V3SOstPJTlykBEM0gOexsPY3/FrokqAfK
JXqgs7BYelu8lIvib6N0qDHECUoUaHv4t4jDzpzDjXdPR1KqvRT4vSYaNzoYVJvdl/5uMGN+fKSw
GLYiuxta+oj75Jm2jO+Ko6ik5zFwRD1kgVKlHEaDSaQFEv+oE+OBowCWRArSelaL9C6VEUa7suF8
/lz6+ca7kYbC9uJpW3TylqOOuYz9n2aG24IArRnEZzVSj+DgG/m+tvODImvNeCaD9Erdutyu+EKu
PVpEHsfMGOa1y274Wr4bzfqqsW4N8q8KFaHyWg4zJedNmjpwR9cYq9lysEjdKmQlSgXKY9IUxwYr
/mh3M3oZLT6MR+wLRtS0irSehd45UW3DQ9aCM/KRSQ5tTMVu3TjVxMx8Nll4kYzhnOCFF/vELr5n
UpFfLFDYExwm3nlZ7FbNs+mmQNGhPDPZRuZD46MuViVIfoL/1OdLr82XCoDOfBpFllwSDjAqgjVp
95rModlXYdmrR4HgCiWKwzZ5jZGQ5TquvJObAhIyKfo5jMb2f0x06YVGfxQfig1i6cgvCwTTZ+qk
VuUc1581R7qGShSL0Yzw1orMkJPcIn1exvMhO0aXNdR6Spei+mS9GGF0pg1EFTDTcP2pfbkZ/XJJ
dJ4oifYAqWT02dUSunet6j6sm/DSKZ3tmDbSdvbWMfsx062TNJ+SZxEV7+v1AzP0u5lwilDfEzYG
ObgVCbEtUz5BjkhUSXDs3YxfFpQXDp80DGt7BU3pDevg5XjuTV7M+hd9soceNOgO4gaBQrS4my7C
El1X1O+vSiHqJtVH7sLjTq9gPwMQuTGNVwHDQMEsJhDVLkXtpanwa1Qnh3daqePLyMtXqpI/n+7T
pt4isH2kqudxDlCa7IwE6zSJvvy0uMKU5R6TYzDn7HYy3tsFWwj5tT4vvE+LwqLoP3m95Da7TgnG
oF5A20MLQA4lO0XMzgZYtI2XesACaN1Vtv1Kz6HCoXAFO4BW4XWx5kNhNaHsmcIv/uuW1dTarZja
NyW5jmt2HQa6MPAAFxJ1f/F8sWJYu/N2BLuE8gCEdvmV0rbF6tBranjNqJkV0OOGmDIymA9iRcdy
3UqypxiexpY+JbMlR5JT40nRYWjSaUJwLkMM+L/tJc9dDudzWQYlzWCl6kZl70vm7GpZYEV5sKVD
kPzKKhIVZX0GJQ6F9EyNxJ4J/LNrAjI5UlF0is8dEcaU2tZkI4ULMZC2Mh6ayVIIdc79IgDuNb3i
sWsdcKYla+Ybjww074bPxEnZgHSLYOciQEWF+mdFDiYFNlj1T89oWy+a4zoPx7Q84ERA9x2y5D2j
tbjeunMNG1VKG2729oTFz3fHb0OQwgEFo4Suz69OrcYwXtNFu16lcMMlYwTLorMZMT7QKkvgdHsh
VC9gu8CViuEQvNMBMCa16DMW7UKYLmbnyN9Wst5oS+r/500/2BDc7KmJPc6VZyLbSyqfQAed2qNU
W5wyDz8y/JjNrz/kE4iaktyvbkBoD3ZSko7htq0/F1E8ihkWKUkP7Zb2z19U5WBR0Kk93HxA+zPa
Ie7kjlk1XlF7F5iIu2VIWDA5l9ic+CcBehOjatE0tOgvLVPeuyrGzh/MFuZNTQ5aHa29UoORYlqZ
4a1bglIcg1nnBAXrlGPJUFt+qcp+ufCQdGQaHGUc1IftEKdiYIIb06qeMwrnRppErNU+k0HblaBE
mO+mmRIuWB500tKQEK4DmiZsT5nqA73vQBfVoaTH9F7MjsCRBIjpUfXySXmASrkbAh3IHd3vZu2z
nlPB8FqRS8z0kCnyxaruqfI0YKerWzCQ6OJkIeGjszPqNltqa1X9o54ad2bdCibYbfXNh4CzNy0u
OEdgqsjydmtHBkA2AEx1RC/srPqbSaFZ3sSWCqnkYMwsXqDrFXbet/abYqW9lWoY0f6L25+KQdPG
kZWmi73SLcX36ptw85laGJwiF81/KwceyyN0Zpe7TxNnTFwb4xbsxSJs9T5URjLvqxjGnMyETQwl
XCfi0hLcuSO+uhYR4UzBzqRQy8IAIr2GGZEKuXShrVJ0Y4ExEj3BSb72c1oqnlJ86JTc2pH8R+sh
7v80mDcNcXUm/jYMTtzjb1RUWT3LX8yh3ejI1sHMCQ2rJ0n/3dRI7TE+lqzjoO+VxNmpHJf9Ts59
k6v8aHEnLW2PetWf2PiRPmlN722OW1XcGmlx+Wmgi3QEzvTJCavPsDR3PET7neTDku+4puKxZNtp
KD3H3/QYJbj7GyJ9Co1344XV2Lk7CQd0KsHAOcODzche2nUIhj2S6zeYqFxEB/riHnd4r+YP/O5e
T1Q9p2hoaXF0vMsju+H7bKYnQ1rCYcSNxt9FK4Qjnee6PWPgWRi7y8AUdtS6E1che96jznYTtW8Z
qCpR3QK8nTL2nmeqcBVyzGaJrw08zcraaz8/KxQczu1Cl13VhxzDtxVyjvxjoOYYlcZX0fUfFHti
+0YiRfUDAAS/Yzm2e9tQlj/weT6WwaQOotaKQCLJZ3FM1w8lpYbAOVkGAdffUAOM5GZeSdYYTfah
QrhAXPTTsbwm4boavAJJZejdNcVQk5RcVo5Es60kEndHUhz+UaSOcUjmkfy/Uq67eZPB00k1iyzg
dPH6UjJi0dieE2M95fF4Yno7YVpPRvsNCpjSxBPTjqYC4/nfBz+56DVQYfhT7DXjgO8lOV3Mi0GV
8ILnnEgInZQ4KprdUUF9aHZosb8lX+tdJjXKphJ2P+kRZ1KUS/e1n4JYhhDqIe+P2GACnq06cBaX
nr7q2pQ/Epn9ZMndmgrP7UwPZ4nHsdTuWHVS1jYx2SqJl5Na2RZYuAyH0kEco2BNQGHzNPFEAUOQ
Ijj4fkZwa/mfFhc2JxojO8GnvBVN/mALAPC3gXpaSuqRfoRDFMfkLsCVydSPAYJvOC7MwZshVbO2
GLt/BreigeuQCS9uAR4bP9fyt0XDPUYlsUTw4f0G9fWQNq5GFnEyer9Xbmlz4UI3qoykg87hRT0A
07LfqIyS5DFC3tkMmwAVNkp2/nWYRU6nzD7tGv5Iu5rqFPiG4JvMYrjcEgAl4pOJAEk7xNnnJpAp
pPvbKo+qqi5cwAwwCpQQ/qKBKBFSz6D6ShNR3KU6+PGi/FjUk11H4iEDiNvEoGxnF+Z8h4Ff+bUB
5oJq5CtTwe7ReVM6bTMVXbHcmUWq0OXk113ZNG1Va904+d6QwfZvBCyGHUfUFOzfyvz7m+Uuozgn
ojS5qbNxnTAUpVZybeYeVBMoqi06r3rJPdnpwm0xxmsjameB/YAuURYnCeelocJqK+9mh2oHhDgO
ZhoSZjxtICaLWAv2b2HU8fjvjDo6+ZZeOOiwErJ6L0bTvqo6mAb0JDeaD3XShEdrqkJ+J0zsRGKX
FVZ6fRQsivWydzmdgmj/Cia+yxGDIGmbPoOy9p9Oa6XMwg9OmYMT3VsW1eOXx9fHRhWKdNL5/PZs
3Ng4bZ4FGAOuxYLzU8TbdxgrLufN+Mxa7TNOJ04i0aFagc5Iqptp8L+F4WUZ2VNkT1kzu6kzJ3y+
LCSNs3GG32uObO86MEkKxGFGlJYaWVpa7hMCtgbW32JazAopTDTtOLUA2bTDGKPT6ZgXxm5PE2Ps
YAkDTYMkbtHj7KTqiGtTg72SRqdk/Saeu+Nw4H2gNrm5gtrJRSaL6CsK+Qzjh67/i7I+sBJ8eQ0a
7sBSQ1NQDsCeQN3XKbUgmKlUYZ0p4VAXJxpLThRM2iMS7oJ8hL/QBN7clK96Ha9KRbuGCYRXOhf/
v1i2lak/hys9E1zQo9/JxJGG7aU03rT/R9h57EiOpUv6VRq9LmIoD3ku5s7C3emkaxkic0NEKmqt
+fTzea9m6gLdQMeisrKyIz3II+w3+6yqTooanMt+vubQQUgZAyl9lZYxqrdo+7TI2nDLXZeUXWtK
+RaZyputlO+tMryX4i7qJ4fA22Q8SxSrSeB4NO33Ge6Psc4C0ig2gEcyWq/ts0PMe9UxbJip8UOh
xq9c6xuzHY6qTA7RK8ZnMB1PqXec8Nj3xKlb456i1AWv/GWDFmPRPotxtUWzUNmgKxa/QbPdCt6D
KgGj4GbSvunKgjITOiSYa9tyw3kjgLu9B7RiINz6L43FwTSJJHWGkaDsM3psoQyuWTQc6ZFwXk05
zDhTrP+SGrCSVApwEp2CAUbbLRV7KwNbDY/FeFYKQj9r3U017WAn9QnN0YiP05ifkrQ+dNzdguxi
/wBOQN2Em99wtZPVDrgovE6P9fZ1K9ykQt7HMH4stAlbXHSGGUe9oF8dZVJhhmZE94qy2M6yvQis
sjCxn2P4X5J7Myq3aZOfExUgFoikeTXO9cXZn4x0ONZdciwFEMX6kiQN8cKawuXRxUmwUh1lP6kW
RfEgXmLsbVvARTXCbGwwLn9aLd282b/svh65X79zAFtCsC4wei7iHM32rp1g2LmhJe94VdMy/iYS
tO7mXBFghDZ46hL4bcNpmsd99ZFE6Y5zGl1dfosFEv86jzB9bA7nVHt5cS/8vr9BJdlMJMRIuPsk
Jnaa125/poqX6H4POSUmDLJgastyz2wtjtMd8QMJJ6jfJ7iPp7Uxhbu4frI7ynVxyApzN//C++4x
aqEe3JA3wQWtX0FMTo6iqxCMqBNiJTZpDiIG6/Rv1qxRqZhvW8w4+q98arYjhY1G6DbVs3vFiLmv
pyhaB6ycCve2onUJhpzm4oBwu9FIkGDfIBXiAsDI6puG8h5C65OM+reJkICiw50ZuMNo+SegPq66
p+miV5M98LLwy6h0tBhf3NC+AB29vBHqoerx65mdq2DA5iC0E5RecZ1jQ7A37Z/ZJs8Ks4Jve4aC
F7hz29GmfKr0xgWSTppyhDg3fZe8EVOEfjTTWJVsx4XVkD9FJB9j/bMOMXxxZ+7XaibXtWEi4yAM
TTfRRXe66BmBr1qVO1mRHJMJ9y3F862bY86Iym/1CHphXuXvZvUOK2nTZVui/YfPlN8M0PgY0tAY
YVlCNmb/2EzEN8fDzDlK4c6RGL+tkNAyKfSwr0lRDD6JJJ8Br68ul+ia9RO/r3JDjvkP274YSkFp
vauJN1tfA4Fk3jN4htw7dUyeSrp1/6bRDk3udyM4Ey1KuV603wsLSDtYLoI0nnHWsU2LRD7uk0QF
4sH4rLot5rQZCFul3IXJtT741CI+9JzCYU6rMAFzz8YDHrD8BDw1ATHJJbyPOOJnk1RRcYjk12hR
PIVF1aK9OrrPA9UcFq20zuDa3LLLoqOTcmdfKBj0K1gfWfS1MJVuMKFHY+VOMbNXFNCFmT8fXRUG
bCzE70iUZaHNz3vplEubdNcI2jRym2Kf0peER5RSveGMdWiNZKlVcQ9ZhwENN033LQF8OtNGjEws
9pBKMMY3xTck2DL2MIJ6xusbJJMDMH4lMYS+OlG50grtW0CrQWbtml7imyP2+4eHmEPaxr6wsZov
h0KMAVyu2pofB396mkccsY6WgB8yk8zK3PIVVNS4VuN6CGrQSCXlcWQGGnp6bd8ZSzeYp7W9Mm2S
JZazWrcd0mR5naZi3Wvf5hhk0sz6yNLHaWr4Eykcizc92ZA+JiNf5xQRPZem9lqgZP2IZAs6XWNm
tlCdgCO9Un46HayWhq3ZLWp13ZTWWv0eWNKNgn4b/wna8YinI2d4aWm/p3Lah5K9HpGOo9G4U1Hz
8MqWCgMiayKkB04kJiPSeBANoX0heJn8pQfc2Z2xZiKUb9qx9KZPylh8tqfAGTcj71Jng1OhL0a9
NgX15PqRzmJ2xottQpL6woiXtMxByoWLED/fjI6vjG5cPvlvGuJGZj2Z0zTfxp3mtlQVw9jdlr96
mxttRNtcQ2wiY7ANvC+aeTSRyxxeER3wdw/yiFIUNV7tOQ0q+b24yVJ52g0gvlIQQZw/SNfeKH1b
NacESvF86OoVmw3cUqBs31UrP/RVvc5sh6Zm7ga2V/2eAb+yCY2ON2dcl/gKwDjqb+Czst+iUdbS
eAwKH5PBvBSGSIYRFTIS9Ilu28NfoHRB4Mwkl+J1IDDJhX2rP4z6OwJhHsGTAqllcgJTtQ73ADgM
exfDkOxAzZj3KNSxnrZwauR59sYGeFyeb2wyPmPkbDkJcJ5mbBgfSRtyDgANR+MlgNaNgYkA09om
Jvk1r4hSbdGgI8oH0aMXXpmbbozXpIQqBJMOZnI+I/aySO21SxcRS51npL9fUfCRtIRhEh6aNwPn
WcUippO2VDH82/2Xmjq7mcW6KjmAkQdCh7xn2reMqjYAVgGgIWl9Dph9iEtwxf1Amdjaeb5zLgZo
YNqG7ALEwEMZuvdCudZGyPzjg4CVMl8ncZj+9AarHR9dLD0c43EH/YGb4nHS1U2Kg4/78FFm3Ybv
YtCfofmzBWCUBB+6gVxEQ5Xd74LOY7h6NtL+wt9o+MpqeWvrZwOBqGYxjgoNjTEwOctGzSoBJI1B
xz5NCz6tAOodu1NbPcWFUMMSGk/KzVyb/uhXhzkeqzqgabg+xaRK+U+NEvr/tI2QxSPO9Hqqs30P
a8P6nPGFZa+YfatzoVwNyaPE9ZZWt0hqL6TqoYMTMBF7iLQ9Xu4V8MeLZanXdtPjKi4uDVfx0PY7
69CiuxPt7Pmz68hcaejJ8gRoRxU09o0K4QKNFrwCsJKxY7y5N4gpJbWzj/vikGhEYZDy/gxsf1F/
6nmfSe6htRfKh0SZHRpnr1MZmxnMoPhysugwUhe7FNj96QZYgKdtckXsK8oxe6y70yuFtQ6030n2
2ywTRvLdyDGPLIskSTUnvnhleTEZa1DPM2KC9gyHyHiyXbzlpC0XyhGhsy3rucz2nEjGnii0UbvR
PbB1Pxk1v24n35hrn/oCOceurfoJFeYqjIaKmF5DT+am67+UuvajWvMzDkMtF8yQB8mS/Q4E3r8i
8zG59oyUuPm5mO16sGtvtEPfYoRLhcR6LMJ1w4+1uvMjewScXxB3qig4ZeV4JpjqvJGnORj78Zv8
UqJnrz0UZeBcZ210uCI1ER29oLOL8aTauZJZz7QzVFBAlFQI32YYxqP4MfVfICii95wdp4pHT238
EoU5ZKecivGc8Al3JD+OephxGtsjdkK5oeZ3ZPIovZF58StI0KfMQRYCBYn21LcpHUMm+qYJZOng
8CcFWIqy3zJ9sXzXNoYfjpxCOWaE62eOBx0DxwbuSc52SzvN1vAEBK3hEQvzDRTjQEBUPc0q/ZtR
+GbM3VvRZNdUOU3BQ0Eo7rVyE4FMN+l0nVgjrWAbpDbIcxUG0MWiAdkgOPeXISgOKmz+P7LwGkSO
2wOrGoFV6XRXLc8C901NMjBiCgio22w+enVkuWDeYhEPudTpuAoRYL7NJGY78W5J5SoWpFpspWxL
g/WJ03OVMRkn+9Eaa44nq8o65OMjIfDag9b4S6vixJwFYzyNppE5/0XnNFmpZPtX0XZOoTi0i1e0
QiGkdEsE1/Fk3Es5ecy2WxhHdD0U6yTBJ2vpGPPJdTBIzCm1phj4GuOfY5UyVlb16GqeDrzPAJus
8kjrFnHPmwItH7rZyuSMSxlZ9iB/13UMq5Njep8N5wAKXLc3+JyrdTDvKEDPQmWHDpCqvCMmfT+W
coj0laNW9zCIH7LUH8Znpohrg9L7U+vmI/eFY/8u4Eri8M/55VBjvrQOf3QlhRojHo+x8ufpT06a
Qv9omdaO5pcTE0DQ6r0xW/eRDMsIfjyRIBRRnRzTj3TVhwZRyQlWWoUqomy76EMXb+hMabsnf0TU
tR5Qhl8BcN7ISWy80DO6dGObe5wDdfgzwpFaB93GqnuePj6mIflkMDgKC1/BVzhAUOLfzqOGp4QD
6FrJ3AJzDM8r1sdrbA13BkFRTl9C85lVRG/QDXlGYI/wDW91sh4GnMWYDbv0O208pUl57Q6w7aBF
BjboIQy8pLHELvyt9/a+fcV7OhOPCDysjpfvOWteDOmNcaff02pMaBOH9RYdAact9ld+rjHEx3Hl
O+sERHiHTi9ksgN/1X3L+y3d3Vw56g33a6IMy6mp6iNRS+8vSzfLMetYUFX5SycanJExDcvn/AJB
XimwO6XEijW0EILsAWw0pUY+s/fLHAMa7lbvjjvwG8pyYxnNDfb3BdZXaO0Lfo4LgsCBx62n/ik+
xjG8dNv7K7QaI4yKGLCifA8TXMl8nsK60gXybrbaG1M6ovrU0qlZ7Q6SueaMzwKM4yRJ3TnP1Iku
sTKfBRJAI7ZV/ycsj0r6qXCuzGgbipbj3EIzIfiidReu/zf+joy2fzXCpuFrrX3a5eTXNfXgHDNa
BrvuwOjGGTnzcjCcV2U23YZs4KIu4/F9fAdcojNcaiOglTMCQO2a30v8g+EMr99yC8wKAWF1QVid
S+aJCMc5KeQ5G2uYf/BCp+S8MKfaAsF6s7r4jdYyPDiqT8iGyBZFe0HLMfCnkaHAORanT+gjJxa2
o1Nr58ga6M3mtifTuwSgmhXKM02j92oS7/NhqkAmxsWulvKj0fUPOlBLpX72h+BsglmVyZ7/zjfZ
yuBwUfxgAqiBnMpULR0fJk4+cxMfax0zRqXuzc44kLGbGvhTPGXztcd6nVNFr7DwKUTeFN7tv2Kz
od2+Unqs5DObqL2d4Mmpt7rkSUUbSXt2KNJhSAKshvr1LzE5SzxGJgUMKeE6Bci1QS+eCdwP7ICa
7wNut2l3F8hXPbgIaaknjEoKA65g+VZMAjwiKT+ms+2Z+1a/g6AusBMWb/PYrnCYP8MNAuOuN1ba
mftdtH2ZiKCTCnYCeswF+fkZg5rN5GvKNtAeIIKxySPWMCP0W7nnfzr8uI75YwQukluoQmb5rzLN
ZwpXJ3XrFP0qRhEdJWoOObBmIpCONCjsTZjNWAj51AtI3d+BFmAl3ovXG4hCHZHdameKbdv8oMQ3
LRZruoVB3+VuUj8GsvqZcSkczgp0gQIbjG0LV8gxBjAoQFat6A/x8p6a8Yzu92yXxnzLdERBzVrp
QKZILEBJCteTmM4t9yyFyzUuLyz4wcyiJzYHs73q+kUKNuptNQ5HEDakbr8P6m8nOWnxj182oMs5
eo5tu2p12pS/Lb9aeKMUCkn5C8VpBbRyIaBv6GfwPcOv9CWO0lTo2zAtrLTZRSPnGjKhqs5RzEM5
9Ppgk3TpEzbxLgYiqTjaQUkfqv6nCWHL5byMak17MjgnPHFxgs4JCtFttXLbQB+g0Ys/Me1Pcc8Z
5JhautsYFx0B9oUk0B9TEl9HFZPNj4T0a7KK8CEX266u1thMO8j0FTIjldQ75DB9/I4X5rUedS3R
LHC1EI+hWwncdjm4V5XNQMcDzdoXPfXhZ65+hRByqYuDQc5aajh/FkjnokMLYW6STJ+9ziLwchIH
e5orTrrCY4iGh5GTJyLX4XWFW87Ry7z+y6QiOtJktWxts1wTe8o5Otc/gJmjLSuscM30HTs7M3Tm
D+eGHCykMRqXZdUmLX43TgSGPLVGzl+xW4/aQ1cwnQ6Hf/7jf/2f//1z+i9KM65lNodl8Y+iz69l
DLj5v/+pCeef/+ATff367td//9M2DUl3q2lplmaYQncMg3//8+seF+Hrt/8lg3pOqHBGHQBfzYuA
LTtWbxprgjgdEk6HfcxBO3LLqXbZCKh1x7TiIG6CHnmHl/rJfY8IxaC3Wxxh62q5tjSMp+8W8a2Q
uTfxj1vL3LugOLc/2fxkJej4IodR/ubI8jQq0ckpANGa+TFxjMOyyXrcxFW7yyNi2hk3BkzE0pg8
fXbwkRMRj1pvu9VqE/g9teMFcprYdlrpZ5t51vZioFK8FoeUXGLYLsdwaWhPx/HPsH0EhlLmJ1o/
mvDgGFSbklDsc1g+YbtP2mjfKgv5VXS97gojJagwbTpn/RqANaMqi1fUOYKb35kFN9xu7Wi/NGxy
OtYnqT6NzjhHiAiER7yXsBZdo3dJ8l2SfKcE2xuaeJPpz2XP4pQdMp1CrJweqyk/Du4QhLc+LG5j
vDoPTb6zdXoqUHk51el+1P60+/E8J+G5i8eT2ltHOeAEBWRUkJKs1WZvrc2hOEUAPPjnrRbQabQo
qkdYCc9+spmpVqtKsTPaYa8k8SEwl4NapEfetMF8puzlC1aYJU1XqWO8TYl4U4vlTYWVrEoGBnX9
sK5zsm7S8qDk8bHVqkNYg/Q1/0XVLMN2+x8eS/n3x9IydcsRmqMatmabumP9/48lHQGVLQQFjjgj
j8ulY1HWYQMlDR3PEk2Yx0FxPAYbviIpT3LJZTIkIpSxECGn0q9x/NqSfqmGuyKOGcnFO23LUzdi
14vqeK/Uzk4PGMFXh9ooSStmXlbYWwEV7zsjS/Vc3xu1ZiTOobnMjlVu78XaUWc+voigM+DphLbm
jVVo5yQQlzl3rssgbnY63JNtmEHg4thOxoLvalpnc8TttNpbdNDHHEmHmY7gsMKkwg+cOJmzFVry
MVjhu267EgK90RZMNtmK+f2QBrATtcw/khWPKs4ATEZyZVEUGolDyc9GFOHdOpO+uvDQDuSfI1AI
tVJhWZAb7SypYuqBxhVYzCm4IN5qrtptH9o3pxWPD3g/1cNsR643i2vNCias30lQvsubYQZ3GSUP
hx5RGYLZeg5C8VRqwMcKfxN+rs4k1SyT1TJxFbYBPAiTbSDdAv3CfJVCtu+rGVodjniDbw19J+Ea
XYnNcgqVbg9Z5dCs/aoSuwLVa2HgBZS/VkNfj6AVN28FTsKxhjYnXyYJ+uGYZLzELpN5SjAUR1XU
RwNP7aitmVbiLfmtBQ4lQN9Hqnjyed5JcFetOLcUiDpwvp16OjprtUzBldgrreHg6SKIBdlVlPEZ
xXqwPcekV8mKNyYgpWLwVeMSeS+o4ioITLo8ah/66V4D7RP+gKxzkJq1+w8Pv6P9jzWZlVhYBjEB
aaqG+vr3/8+arESLMywZTRFhPx82J00VGF3OCv0LUCmIe3FFOy3B94x1p2DXESduJsF2Qt1mkR5z
hL4QBli1nYtxq3LXrF9OMs7zRrpdULPsGpJP6luTukdAWI1qdm+n6L4wnJJcf7ToWPbWYfs9bq29
pqfMt+K3uvlFGbZvVxUzVyStlGPpK4JsvtwOrkEYZmpmd7wrhGEWQCs5bVYN7c59gDtHl68RMJUl
5aptwW+WuOaJyjsM1hSMjEFUkk+jrcBCy55JjVDIlD8WodAlxISJXEGOLtXHd0t2tynormPcXVq7
OHMlqXjUmwwQk9qfKPfb6M60LyrnULkr7cVnjvUtSIIrrjCFYzycj/VK1449Ln/QgqU1X4OcrrXH
MSp/Mf3v68Bb9oZH0+OO0jgH0I8ONy5CoZxX9AUWEZVVvc1qiUOWaYAko1b2uS/4qgfi3XBiVbjf
NZGNn9+6Lx1sqoTOF3L1agyioJtwYagyVuAr4y0jTxxui6sGyHfVFdrbOalerTLMUfX8nFrxtVTF
bYiHx2vBBiSLHO85WDpDw3q8aqkkls6i7J5t2LBKk2YCiCDpPWmp4bKuHWiEkSvSDBo8UXBpC2YV
gYlBpidgiKX3K1UsZvoHvB2dfv73TzHr9d+eYkuzNRYDm0Ol1C3T+tvJgvxNnMvCCDe9RjHXW4Ul
h4RMR2REvHXpQNqDW/HFCuXZUcortMWbqUz3uYlZoKH5pdGzmsZnDZGQ2bYu1qcG05Z1yVcjzpPx
VoKKj444wSgU4B0iZQZPnhzEDAVMS52bGZcPTuV6TIEDELQqPsT2t6pL1inVS20fEFWgjXoNne52
YN9bbQR6ckBjVul2RXJqi2vF/YebzsbUnKumLPecWkaD1VunIE/h6s0Oru8FbV4hXFtslyOWtp00
YcTH89updz+7bwmx9GC8VMgyWslPnnpVc3IbXtoA2EDDxcU8RWAjqSi49IIDOBj6AS8wcxw15B0/
xeq3XDH8jfWQGhAEgO4MnkrDdgWSNgM8UAfXKFxueUi1EQQPWECPQu+QbqaCCVWC3QV2dDwOB1Uc
ehQEE/8BwcnBXmUh5x89fYtS7ZnZ4mE4zj3KEZKsBCdTxc3hZA3lRSkbLMrmvst54XALQi9ztgZM
kISNAK3KGwjhqbJiaZ88oLWeVFIPd9JiAtcNEsAx405i3I/95mqOxC/xI8TlbhS1jz99Jw9RNOH3
Gw+g4zBM0oKh7XUtPRfCPM9qdQE4egGwlyh4yMJzoPgO9IygPI4FBoJIPxkqMg+u8clY3DvlD1l/
tdL+GqTcfRiFS/U4HJywPFcpPQ+r5iN+K3g7phVXW7qzZHLUp/7Qddd+yTZEylmdlnODcScJrnna
4ooiaXjqSHerr1IzOh8X7Op6X3sYLAbOaZCl91Ob7jVmjZRROHmDEZnTBzS3AJqbufM6O3XvsNOE
33W0KGNdj+kv0teFb6/1YnSnzuJHmnGBhEQWUclChu9mkv/96n8Gs3DNfpV3mSs4YmuBujU4Xzco
+bkFTQmrDRAII72E3WchVPCoDYfJgOyVeuHwcpFmfhG6RS67OWd3BL7UPkzNL2eiB9ZS9+UQ7zUs
RvhS2Pk7d6VwGW9zLnPvI+MMg+Lrxb44TXJ9CaokYryF1B/qP9nUahXDUQyOtAIeYWMuwnM4Emga
dR4ZTZ5l7g2VuTaU4zKHnEB/ZNPsH5H8qXNoJKx5WlNigvsd1JxVNCh77oUHp7698noRbbGAFe3R
fFiF+sgXcmDaRqOeFE5vO2FgZiqpBvfySBj7YRO0PqrAv6m0XI2UGAQPtbaeuFh6uVwW3boE4ytI
LS9UD0CGU4KP+qhU74FC2yAohjJXV8VC0jSx9pJLqU3zgzJl1Gio90nfp2N/dnTn3tfqvd4pFKqv
aG0yniZp4ZG/OfoXyKqI5ATvRQ6hvoYXR4Nw2yhuPetu4hcpMTyS8EbqDoDa4hTBoKyREiEn58Em
r5iDaaNLtATvVQzHEPUvqRG62ScV4m80ZhtJ4qk+wJVavRVGelca7Z5SmLXU5UFvjXvAtS2Q16UN
77Qs0/zRR/rN50ex/GgPMBV3JY10Kl0ERgV/WnoBDkK6ugZnPv77dR+XxN/WfW6UwnDQCoUtHFXV
/rbuB3EZw+FCQjAzbDekgRm4xSQCDW2VMFgpS44RBoWyyLR9fSrbHwoITwkwqYBEO3FwH//Mf8il
vuFk/LC1+MMYARBNicvf+ufEugxPAwArbIbWAmadXCf5gypAz1zS9+RXVWLLWzn7iNOciqOU/Rae
D8UNm7rKbno7XwyDQrGwoG90OV60qkZJDK9Lx2t+yx3FbSfMpozT296TdAQSU1mVk8Ov8fQPLChp
4ofunLdXg8LKuCivgWZeAJrDaMO6q+lnM5ansEpPdAmIV6CfaoZSHjWkLUalA3N+0nIFEMUOM5Q1
70oO5Lajbj+4OCoBbhuNOmj9t8nwf2pIp/FEzxxCk6i7uvhKnPhhyuAxJ+2zYbIxgENOn3CvL6Va
Xow/fJNF+LYY2VOo1WMUyT1cm9LgJV8QaTgKMumU+uu+s7XwWql4HYWRuIFtbDTO5RDoS6LW4DGi
0l61PXCcMLgn+/JSjhE9gy3dTtrOiEMgFrAjKz8l+aIDdev8mlmIwoF5GAOKAaBvUmvdmJWfvIUY
V4aLkkBtXpqzJrVToh0yvLKQTtagYWYUnKmWeCnoEqRvG+n4Pz2Tr2fubyqH1HSVR5LzuAT98bcT
NRxyLTCoMLW4VsHXEPNJsOqSpdulfxguJhhKRkpQFtbYjvmvEvL0MrPMu+PU7DDzKDK8TPFI9Pw0
NguA8eBkIexKNkVjSc7F+NrkrpIi8YHyY+qZT5vyHMnuQc6MIi+qjwMdXlznJ0AJiCNu1Wmj1rlX
MhRMVdLDa1t9kSXrszO112Vk/B6cVxfWk2OvN6ecDbEP9DMUg3S51LW11QMqNUFvpdehzq9hk16J
LF80PmjBB01HXypuOc6kxXy1oXaXpI3PNTd/4fik23xGVbYNSTcL169MMI/jAsac4DAC5swg3UiJ
J61iMz02QOCVqQRQk8BfIA6CRSDGpc/EFd22YX1jII1y4ymD8EJi6drsF1+ivIRO5Y18NZgsm59m
kx74IfA9JTe77q6ynC+W6nDNCtZ2Np70oDkSFuejmKTltvrgthizWoeZDCi1RG4nvfas3vBwh1SF
v6SzH5XS1wy6y5p+N2B7CHh12VF24OHW2gw5b9OMyZumBM9SLM8oDJ8YSKHnr6M3+8owd8U/amF7
VUeMpgBwsVaYuDpmTT3rzBh+5LW2C4TmG7BZTX39759Jy9L/xzPpGJpq6IInEmyu/rdbXlfHdiLa
mDxQHe7UPtkTxg0rgduNphfhVyGXb45wNI9hXSFq2yIUbSkvhjNY/2GN9SbcDLDeN0v9CRXVNIWv
4X+oI4A9DIQcCeKrWL0KX0d8UAZTVMlXmv/WcUwshYEz813HLVDFFgVFewuCafrol/n5GX7lznJG
MAtfACy4HIqeXrJdfIY6wepFHad+K6pyX1r5vn0nD0tyRic5YzD6nl6xmXD0MTb6HZB1oghVdSrD
0SsRbAb6Gc17djyMuLMi0+c9azpGUvHbnFo3PZrvvbsZHdosekJ/UKatFzC9WeGDv4cN52X8xCPP
2ctXqVxC4vwgUZxYwyz8x65W0cm2OfOAUWV/k0cjsV37OXyLvDYOD3RmoA+zdvEFyWCxDzRkdibV
gVq140XwtZ3QNK/CPdPgbVZ11Ffy4WZ9i3rnhRrFnhdhtVUJE+G6EGBIMQJmFQrNKvwKsWOYnWA6
TnEmEJ/vJsqw6Z2k+dPEAUnYMGdaEIxuz6yaA9Y44uviIt51dGMKfmxhd+MNJYZAJPu9glwfF243
TJ6mXodiQH1O3P7FZK85EJjvMeQTIihLHDwrpd3idiqiA770vbO3VUjrSw5Aojw64XKg0Hbfn0/p
GJw0vLvddaskDF/nTW+MmwbgGKLPljfGWbDSStwEWALlwP3D2CpA6CEcJzVGpaTzNF8re9BPzpXL
3S20zlneH6nsudFUf7VN4EfiUlg+/tijoQW3Oo8fCRENiABWJJ+JsiHXdxqojzSdi9XlV6zI4hrf
RIQyOVJpyJejWLsxxBqbTLuwK3fWGKzSOF43H6WTEZf9yRCLu/98rvrq1PgcnUiPj2e1eAvDjkQJ
mjzlndElqFDZ3z+i6EIEEOWpJlRAliE9EnzKACTpBkFAkmUoJRmONo0VAAoIusgLU8EljJOkCQOI
GDH2gugcfY2w2GHT72VB6IcLn1Uw5PwKq+CA7Qu61acY5k8cXR+F89l1/WXKfEE5O64FsJ7o23NX
Hutl3GX94OqmwZrHUG9ISZwqu2gwAWchRrblTliKH75VjoVEWcC7/rnQ2RY60CiIUEsgBVCPF2KV
JXUvlUuHlpoBrjzDDPSnPWObkWClis+lHQ5zHx3Vaj4umH00dVoTD9tY9nBq3lk3HNDBXxrjZFVA
3aXpJiv4YjSpK/s0Z4xOLkjaitfu+io8Dc54HECy0IG4NurqUN21L4eLHcq73VYH2QQoMcNG0opq
U29T9SbGjwGi0bDWcHAF62lpd7AEYgYdIztOvjXONo5COp3gGl4tN6rQkjcEnZjYSWqQPD4cEO0a
x+v9wjRu7k4Rsk58BPof7+oU1QnHClyNllCbCmZUGTZxcdE8PcIW7Nf2bmWctOw39eLrgiNzU3r1
z0GM4DnWyw2BXlPWcePL5KG8fUw3vMMYaku3fg1yIGGQ7jQji3L7ldPuKQ/d4P5/OZcFd/+0K6As
TgehGoe6DHBaBQcZKAfIgsZNZQIwU2RfMJsaE8p9jM4rioaieTJbKKSOdn3d0rPw5PBF0cgxf9bm
dLIJZQm8SxpRyLQ+WvW1krOXWMoeQsc+F6gLlDA8VV3Bhie9tkv8pJP44YzdNKJKj+VhmNY0dK6D
UaASZbNzS2fjPsj+wanowY1zF4n+c0jwnTLlXaLsc+jFk0LOUltTW38TVnQDd3dtSnF2Guy6Kz1k
BvwjpKDc6KULskNVYJaCWIS+cZhie2Vdq8jciHvg9vzqSE9zhdshZzvVgNHq6nlCaepmKKnqeqKT
uVMYMbGZ4hUs4PFWQKyT1ay2EJeiR5ss9+jFOTsEHUG0dj5FrTwytwaVD1arOxp9f6B3Ng1CMN13
bp3bfq0cIKz9+41Z1/6+Mb+EK9OWpqPaqkSA/fvsIQti7JI5wG7VQA4+mDKE/Tl5ckp8215855TT
SXRFpNjO+1Nkiddu1qT2zVTFTh/pY8WRVmFtDWb12Kd/WpP0VwzHlvAC5i2Fkibn9K5G2bUmTE6c
tMQOj3cL+ZlRMxclrIaRszM01DGgaHq+B530Ptfp+yCH95n4zEAVhwN7JMMmIfab6BUrqI1b4JW1
+ijpzZ4XeRtL62pGnw6gtzqJcRLMlGHxch84iE2WR/mDr78Bdmtrtyao+Fr7wVVvGxMvSm7+a+3X
l8yLXeFkVKCNCKBAzXPBw6kcpRmf4PJjnwJtVuIkpjF79X85O68duZG0Td/KYs45S88g8M9/wPSV
5b10QlRLJXrvefX7UGO6kpnI3J6DAUaolqKC4T7zGnfZJAp9E8d29+2W/L+FrIPylN8Nu0ByOQSO
WJbtzxCqYmNFUJEDlBnCXbxvUvlKhapP9A2s88VBdpmdEF1hA3Ntg0Y24l92Awc2RrLSdMGl3Pm+
fK1o+WOLeKTYFYOx9FsM8OAjIhgNZTDadNqjjRyXVA9bI0x29Pt7vPNaFHE1owYM3mwnC4FhvdJH
cZ1BzcmtZJGX1Y07Fjc4dq+mqm5pplspin9XdUEQPnuD9BDd5zzhKKQqVJnkTdJywvNbdPJvZGWg
P9jvEWe7KkS9y5a2uE+UmNmGe6XOr+scjoXS3mZ1i7M8wLSuXxrop0biPlgWDUWwXNkrvb634aGG
/G9MlH0U1PvJnCdeiFBxrFoGJ9E7wswfOG73VShuk2yZpVsUH/H9uPY3BSYMueGvBXq53yjtbybR
rfOn5FT4aquqsKgNmYYwdGEdplRd1wZDQomC59S6QZYP4znHh0ucACDEWoUvDhoXMlpzlQwB3cZ9
Z6k3RZERaCDvbCi3ZWbfphVvBTV38t1NaJJxA4nLABVi1nebgY2zSvLj4U4VCoazyl1V/Gw7nW4Z
jwSiyBMG3n5qKHzib9ntFd/YBa+l3j/1Eb0jZLnjJwvpYzlEIopb10bd2EsRi0Gi1sBtSqY5mCge
jUFKcnS8AEctZPTQgHrRYG323fDHUAPGxo1npJvW4VwxIiw+PIiVB3ZDFgmebLTnc4T43aUFbFmz
PnKkEW11QfZ9nQM0mWwbTYwGkIIzsCEION76Az3jHsWtaErvH94n42AZCOhkMO9WKOtNsvFXxg/I
jx6mXIF7A1jzFqw1RkfmzpTus8nOCBKLy03YNa8RmPkO6XQj6q8ktJUgw2eMGIMPZVXurHriltk0
2mGNDQamb0DaqpsIpoLdPSUYvcU2lqH9nR3SJFGSpYyBQMBy5YAUW46S+5ZPdUM89wYH7bIleKjM
pMjZJZTGWFkkYUrwyBVonNbPJ283BHJQPV5UPBdNQjJN7yEA5RFCs9Og2eEjubLppZurpBx2PJSK
DSD6BsyFIS3JeQCKbz1AF4nzIOf1lYpDqIhprNj3A2SOAV5ZqNarJVk8NwOCVWFcXumpuCowd7As
c59fNyvpCQL5lZy/1n15LQAjalL/lJbq03uEy5l2HzxygdyJIr+HNnlHQEjQtIEMimSAuDGH+Kay
kuvvxVjtJdrrtVTsghDM7SoQ0a2i6te8ZmorP4xy9qS6+l2koRaovKhp/9qV2R6DvUW4rKmIeBmw
IaoiuQUdq862ooy2lU8XNYicHn/t4AYOzfR4qmwOHk+CnNU9wKWO9ukiqag4a86ISLPrJVdB9b1r
SSDQglUx4M5odZadsrMhuIBJ1B7lwnusDOleacw7lKJ59hdqlSwaPaZIzYIl1fYHAEgalkDcrgSO
lsRPHQXV9f1UfvbUcQ2Fa1CuCZDkb/0IlgXhZQzM0PuObjbieuiklVNvsVfyEhQiAvkmWphJtPVj
6mTWZJadr60X7ZHEdoWpydijA7LP926hXv/w35L+PVrQ7AdUivhvju0PIVwBPB1Bs3WhP3oJYtbU
t99MJ26wLtt5O9WWrpNmYcTJLgU9IbkooS5/KNVHDuRwElZ78TtcMm+CxY+4DDcpxgEpwp1+vx25
fwbun4H7p1riOYXsQYjABX2Wf6sx4DS/bMxqDXr3AT7qg4VfhHC5gzYtei3VaDz7GlV4S8YYPl0P
194CZdQVGf1qDNqVZ77aeBWUfXbjSoAcJ8mzWl0I+kQUTmRuJo0UvUYFdaIAaBHO8tLbsG5XPXIH
6rtiTgiQdaB/hhBIZA+WxzAukB9H/KlQ/D3iXOjgSNvJoiX+VOhJg1WTh2rtXTst39DLberHaPGG
2LvCssNqYO0hU4qggwbexL659mH9oFApYWhAf4WbtXvo8hsQMnwNsIuIOgFLJv7w4Ri41g5SgKFX
gPE0XJ+cfiEC47VJzDcdzhwU+UqfTI+8NRjAfTZM1I9i0aPiEQJJGgFRdNcSnjB9hiECstkk6K9E
+uVWh7PVUVObUP9Dt6+gSdXo9l1L3+PA3wDH3iDdvAmBjFNWGhetIe9qzdz5XHShbiOFK3YS1tR+
5aT0c+stNYArw8yvWiu/0szkqub2yEdzSf8/8G4rE920wrsJIVJnCJjltXoFOA6bcUHA6W6VGy2A
cl+r5DH+SiHwwY66Uu+tdrgaMxCzffCcNcULfTi53FuFsveFtffR1dTDiGpCs9CtYOnq9kYnCQ3N
vb2spxwV+QZIzVsrbLewJXCAQN/GCVFSUkSAYAhtgQhFymKzRCoPOLbhE1bKKz1Xdg3KnXgdF0qw
/P0+/98DZFf1G+n1I8tpinp+Pfvj/97ln+lTXX5+1jcf+f9Mf/U//+n/Hv6Rv/mvf3n5UX8c/AEI
UUDtu/ksh8fPqonrf6PLpv/y//eH/+fz97/yPOSf//jbj6xJ6+lf84Is/du/fjSB0VSNsux/0GvT
v/+vH95+JPy95490/EiDj6O/8vlR1f/4my7/XafJLIRlazb/Zwrru8/pJ6r9dw0EkWJTY6NdYdv8
JIVv6v/jb5L8d/rhwCxscIf8TQwHaGdUWfP7h4ryd+IbOhmgkVSKJ6r4279n/y9s3T8/+WmsnW4d
dkYM0zQUXaPYJ5NfmCq53GHIBJYVCyCzKhyRlWMIlDqGNZrnBq3CNulK/c20gtrArIP82YFBYNdL
vc2sV8kakOW1KwvIsR0bev9z9Hp8oJCaSft9IveN9KYnso2MpV1QUHSHsQZ+31pJ/h2lqKm90mej
eT+U7VjqTlvotYspS+Eav9yxrdtFYchJDpg2Ki1CT7e0/hgtW0K/KLUwEUVSKcAQC6BVPRBC9CXZ
h2YK5CyBGSZYUrelC6XU1yd5WBpa+lsq2eqAzSwh76Ypy/rNMI38Oc8Dn/Q5SnnrUl8PbmPUtpEo
SWsZSwNFC18kY8Q7roNTw10vfjOHKz8nWCoJKIQnu08Fqqnlto696s1QIJotzBYSelFG5NwmOZdY
K76CVjhoc2VnFcYAFtbvNkmclK9hkmiPwhjgW1A9+YYmecwFrgRIUsklF2FaNqhQKQI8e+AVEBI0
06MuMEodYPi6j/OrxAjTj6bQ9Z8S6TuGwQKBkLDNIC7UllevUXIYfJrDcCITQ6M9N9Q9VNRkTBaK
Sa0zSsF2aF4q9lo7AlKXffodWecN+yoFr6u7evns5Rh5w0GzUepQ7OBDjpXqUZcFiGEMYeo/igLw
DTGBgNjcZ6m6NLOeqMMP/dsAD48fiWE1E4Q457nowLh3pY3sg4ir+Lthm1Ky6FNXVtYWipfQRUoM
fK1ISiBLlyVA/FYVOsLfNN//iF1bhhtn5MBfh7RHVqd0g7sC/cJfnWVD0kV7m2qn3vVUyQarIzzs
qxBIKxZYw70mD/oVpIEoA3vfW+8iN8OPobClu7Kz/HctitFpkQpLSxBm67srhWneW72PgXorye2V
TpsldFoVdHsK+3sPNDzyF3Gc4O9dZB2ygG2YLtDnHmlA2GD7LJ8oq516p77Z24+FPyCdmOTDzsoU
+d1K0CxNFAw1ZVjd34zR5MkQcKqlDoZ7A1YXgwAL8ntGc3Q0eNodSbKbKwVkVeHgK57+AJLbtZs6
MdN3TW0gatICMWmSYWpNlUpH2Wbhu6Og9iYaRCSrosRKreiDFxty0Uo1yau1uG+/C9ShJLCUgUrP
WPUQUwv7vF6oDc7FlLGiCsC+8JHCdTOyPIrThOG9F9yoiQbOLZUaDVJK52o+rhN98aZaow52agwB
wIOzz37KOCrEy8BP+gmn0XpPgWZBcDfQKANUXPZ1Gl/RIJAobAnf6B2ljkBvDJXUEZ532UQBoHFk
vw561XjPspKSSaml1xdXlpt4413YVz0w1z5AZW8sYhKDIPHdRz3LhXY9aqK3vrXBCClnaIPCWgNb
lYNVoJp9uAzGFIQZzDAA734R4s2HO7trrlhQEi9nEClmfpobg1ssB2MATYYI/qKEZlE9B+rgY55R
NVF+KyxPlFQZElXc+0MhBUsvFM20oeJYFSjvKJ75U3SKlH9Y6Whn9OjxM11XCvqQE+Q6hv5Udwqi
m3Ia+DGdeVUBeo+xAew7MyYvtKvEImRpCoMuWFVjOGQVURYtUatRpVXbJ7Z47tSS6DuYvFmLuuxs
SvV+TZyPWDeA9duID9rqSPG3HgA+SVeodHaFbtB/8IY4WDdjkEJslhvIjwih+xb+brHbI79aWuOr
2paKPzjcrSKh4dbrpPC1hiFn24Pc6W1r+I7bvIVASNnWkRltXdIMOuB9FJYjjqxcG04S1y2ymaVZ
avzy1JbCVtwP6piRqSgVqn0teKg//Brwb4BhmtkFTyauF9qmDWhikybGZvOzaIWl7ryozZpvqS+a
/EMeaOXA7x8TY2eFvZsCcWpxPGmlnsamIWFBs6zzLuwQ+G71raGoNlYXSWdA/xSSUiKH0aDRRrtI
19NHxUe7ACdR2lW1LDCr8LygiR6brlCo8Ne6jabVUGUuBS+zE4u8cGNcvdLBL644Q4G0NMdClxCe
GV3oaYql/hKNTXokefWAzAA6yRr3ACrDDu9ylsAaCQqw3JmZN1epm6rFszmOebZGzHgycZJbaXhp
h7zpQKkYRkWtEVYTAD0tQr0nLIGraWloyg7qfxUECSUEf41mnSxPDvNlg0RRPNqDDdM8QRUUL6Y+
iuBZk/i+uKbrhTtcfCBlKq7UWpmj6PbII6UbRQl1MK2MhKNRq6X4VvlUPPZyLfuoBZReE6PhVvfK
ngB3cnROwEcn2zoJS+VBhGjTg0eyw/Gthx8sCcT/NDHVygKA1LB03A497z4OUs5I48MOxTwbOjw7
T/R9AKIxqSIB9N/mqmnfey5gH6nIWhfpbeolqFlDwEHST5biAh8ObiaZQqeCGiatRX2RicpGhQIw
BB3loggJ5ENk/q9kuaGzxY0law9pG6EclJkgHXeJqnvpcxNOFLrYThqbWk8t0NTr2t5ehy0q2S9N
gmDEc1MgyL0uqty7TWTZDa9hVUxL2SYYtjlhTsQOKhrdtHCtW8AVnM6yRPUZdi0qCTYxfXIdC4W2
ERFC1mzcsub+cUM67wtND3VEayRfQS8Yoh7ooTEjY/Ujo4TpLNrAEihK+VpGo6y1qbNrSVd/4qqh
YcRelN1H0qgUv6iTFAs51ZC7IhFMwahrijVcmWHVu1eDaopJ0tOflGKR9LLXapugVKFpjW98L01U
qpw6r1J8spNeR2SfXcx3UzxVu00D7AFBg8FLxO3BAp8V2V08bWzP8D9yDon8PRhdoQIuSpLp9Z1E
+ahsNT2aJJUHRxFVQRRLgrHvHpLED+Olif9ZtM18W0N1Hw8KCOuiQ3Gt1ECAbIM0sodFKfQExh3E
7p5+CIKBTtQiHQBDtGqLpRKyYbDY6BJ7YSPkoi20GCMPmhODnQFPytxPUKlNe6Fdrh4iOIidp7hd
ns6vKVSVeOcwdh66vAmNgMJ6tfIQzyXuipF2MO9rY2PmjhbSF3fcb2iKLK2H4RqptRV1b9Qf5JL7
khb6BZD2USg//To6Wu86ka4K2unw1ymNLLOssGOfoP6pq+9VfVciFEEx8MLETw1kkqGQN4AVOOLn
SMOAnpcNAU1rlGffANCRoFABNMJP/viSTZ3gAk2/8p8YmX9+YWZFcgJoF7DMLDuxFZFJltLzXpTt
ujR0RxKFc36IQ0gwQ1gytz0lEmFMOJx5ZwWYuGsXMpMpgOxVNWlw+EKHZ3V+lN951MFMGEbotm4a
sq6zTjNkRU8kIDzMNIATLXX86fN1ciPfy09cGdLG3Hpr5f78iKfm9XVAEsyvgH1QzqOMfgYF0LZz
UKUdJ2UHI7iwFZSjFbIUQwVQbVkq+S3K/4fDVCErV0k9ycZ6XKurYhN8yqi66muMqOEEW7vmwnod
bT4G1BRblgU5NY2yGWwqRtyty5qR6gsyMraFRnUzQBB4F4N64Twph4SfaWsoUxNBsxTTsFTFnK1Z
iuBiCMatwsjD3OS7YJ+uMeV+kXfSdw+CVOmoTnoTvhT7/sLaKfJ8389Gni+e4bVRkDCyNpaOV5Db
xg+VTEhiP3YTnddbEOBJiOH91T1zOOHZYmI7xptataBoy8+yvRfaL/TzLoxxav2+ftTZLTUGSmop
kgSiZMyXwrolD9jCiF4Mw4/zk5n1TI+Xb9YzrbMBXpxVVk6N1NQtKt9QUhxs3BfprfKBRv4FRN/U
XDo84Ycfb5r4V4ZMJoeDNHUcKhUbitRYjna0buLCSTvYGX584eSdOniGrCiKQR+Mu3i2VgYvQK2R
siIXjD+6SrZ9ATV7aYDZQiWeXhH7ZpWTI+ojENTtXy4s0KmtwHWIoaZBqgks9/CLlUGk+U0DF1r/
HiKWt0lW7n1XQw+TEFh6RWR9EawNyL7pIrIu7MLj25Hv9mXo2QGTbL2XI53JJeo3IyMyNt61sr+w
RCcG4Q6hF6kbuIkJY9aOlEj8yYmQPVBHDNb9JzLNRRY9n/+KJ5bpYJBZEIJCq+Yhg0Vz2OoWdZM7
ul3+9Z3NVWjphqzyFB89kapRSGGso7tIVc/JAF212l3SCCJnzan9C8f2xKVrWpqQTRNwslDmD4qu
mGHpC6iKNJPBv8B1Rgk4x1i0ENgho52T+OKvrxN8TvagbHOgjt6wJsh6Mr7JSHnctoi1RgOu2BBQ
zy/UifvhYJTZeUr9MYYP2TExO0kWxhBLDoKcE7Ff26eNJzYiHx/PD3nqdWZMYdqmsAyezNkJq0PX
k+yaE4bX7QYVpeoleKkdCMlrfa/+4XlLf2Utz4/5O8yc3YMHY86OVl3ZXiq1uMrom3pnvCVXSOKs
YEf9cHfjVrvtt9l3YBgLBOmje2+RXpHgI/niLrrwwrKeekUtnRTcUnUuSChfh/dLTi5gugOzzxsV
U0Dlvm2smwz+T9pkT4qXvAkLNWQgTnGQKRc+w9GxJGxVFIJjSzOnMv70wn95DVoY/RS/IZ7kgYZ4
hRHUa1LIbHX+Yx/tqdko8/WVctk3Q+opup5Br1NN/FjzhUDvAK7AZ9t0D+fHOzqc03iA8GWugqn7
MBsvUzwrtyQyHj3vrH1HTwUrDWQX/Fi31paPG2gkJ9aik2Vrc37ko+/JBWSo9CgEegGmrMzu0igR
YZPHIgPlIm/TMVhLw4W5HX3L2Qizi9QzAD9TsYGhk/7KELzW4Ocgu1BHb7X8fn4yJx6Gg8nMNuYI
3CaUPUIDA0eapVxZP6s6xlDSXJ8f51QI9HUgdbYLA5CpUW4yp9JtcIQxmxv4jDhDTKpY9pQOPGD8
eaNamovZirX3MIYv6/Hj/G9xcuksU9cpntHZmmdYmd5ktlEqJDrDr2YEVHf3X/z73NwAf+ixadZs
a2Cj3cs4hpSOL34W6bfKTS/c3CcnYHOONZBF0zt4eJYNMSSaYjLAaFeOqv7K0Bf/b6bw5wiz2LHr
Ss1uDaq+pZrLP0sNuRjkr9VEv8CAPbnxvsxk9qkKDphXwAx0tOEN7UIURHF0CYcL2+7S95qdJCPz
UF4HXk6l+DFRPyXt7fzXOhE3IhDCo8ZqCOL82XooQ9MjZcGuDlCOTcdXgZKhjehGbF8IgY+uO66E
rwPNlsUq9FSuNCaiRWCqJ6aGVUJAmKiXYFpVoI0XgJ7Hd5DKK61b8lQnAME2m1lPs4quSUQZUQSO
hnGAilZrjlq3hDeOVS3Pf8cT4cHhcLP5GaWh5MjO4MPetsNyTCBgVFq9rxsDIzs1eyv18mekhpT8
R5GhLgY9hRp0G9XjSskgLVRmemHrHG/Q6TdC/UXm1TSP2tF1aNSUgSa3mwHfzNYO0ytBL3OlRt14
IdCcLtnDOOVwqGkXf32hq95U85TJhzuML7f1tluba3QSN+c/8qUZzZY0SoMYINS0pC2QNSBWHvm1
rPxxfpTjIzF18CG1a8Q7Qp2nGkbZmaKsvYLWJxBACIHFY1bGxUaN8YuLbDR7LuydUzvVoiBn2AKt
B+i6h1+v78NwoNmCqlaISGYDZIXdgBYJ0Z8NdlBKjI/c1aqn89M8vlmo+MiCeqsMAIJ9cjiqFIRy
aSNc4yhte5+Z0YbuxYUzf2K9SEdlWycR0E1tHjTSVotaGUABXKB3Wd6rCNykj+dncXyt0LqjUgvw
T3DYJ4jJ152ngTEajdzD1K/TVq2iUfGW037X19kfbjmuazFqt4My7M6PeurbfRlVn8UCUemntRRz
mUkIybnJRFg3L1xfxxVxqF+aCkRd0w3e+7lETqEkUKA7DYX+pfsADBJh8RzromW8JM9ZyDmS146+
rJbgGF7HB1woneEZXfzP/yL05xfh/hRAZYBpzKuEkqvjDpvx0KkbpEm30QYc6iZ0guVfLrpPM/5z
IG32VQOMuS21mV7U6LECWCnXz2b704ovcfN+B7iH19XhQLOtX8qI+FEVJER49+/VDwye9/66CJfK
BujyKlvWN2QAwx/2zlz91X3DwBZQJWu6mI35bs2l2rJzb+pLD+iR183CMy8EcMdH7mCE+c7s7MAT
Qc4ISS9pFDLahgyDaH/AuFhMyOjzEzpRi6cUL3OJkJdxAH8LPX25+TMNWeJeojReL+UF4l7L+K7d
RwskiK7bjfckPZ8f79T0vg43O+5oEXatj3ww8e+b6QMZTfRF6/oXLuQLsyLbP7xVmiqrK79hGMwU
d+oqX4P8u0FDeiE76lZaXjpix9cJH1ExqS5Ylq5wGx8Op5WuFvg2dadQQurPtK58I7zwqB3fk4dD
TB/2yzrlfe77rs4Qvl99KN2IGkJaIGIcvbu4IBSt/prn1YWo4NS0psogvQyAe5o8C4n0vk7kouQG
M9N85yu6Y/flhbrEqSE4SNQ7ufopfM6+nI1jdDWWBB6+gS1AZwlnrMxseX7TnRgELgS9JsJj4hxz
er+/fDtk5WIjtVC9TOLsdVS6exXz0L8+EVsVNvhFCh3UfOZj9OCFupbnKzLCKz2EhWNFfzlhoXxA
TxM2BZ+KNszhNHJ/kEdtKqEGwzdL/nBFsyDYP/+pjkOZwzFm6QpNQS+O3ckmD0FSPwTzEgKVTWnu
sPV6/+38aKcWxpTpmU0tJYt5Hc4IRAwwJ3nEXhQ7kSJ3geJlD+eHOHFupk4w0FJcntjMs3MzoIQT
eUCSnSZoQSE9qYm/ABIASL65Ggn0bZFsz494/AlNmTYqiFVN/d1OPZxU4JZ+1ppTbBF+r4hCrfZX
LMP7QKGk+3V+KOX4OjV5iGQKUDIKkQSCh2MptTA6A8ACFhTO+AM96NFBku4huGkw59BXxX28ym/i
zXgh9DyRLFEfnvJBWp0UqOdbEWCryPM2wtF52S6R4nvyl9GieodO64Sr7g+cwC7sy+NlNPEUlNki
E+UPUMbhRHOAkWY3ZQtjhIwH4CPd4e4zcTKyITXWKugH5CkKmBjnv/DxDjVVVeECtAWiKUhTHI5b
+EEV+yGwDXty60hJsy3vwtROLaLKA0wTBoA0W3V2Cuo0KeiVoVpkoAr70d5re+mW3BqHlZW2SL4p
L+FDs48uHL0TH1QFcC3oLsiaJs9zljLvUYkZgdK6vaotJPDhSDmq12WEPK5M/QBUsumkAhfR8x/0
ODkDWS1Mdo0NikGbf9AqxoQvkpFSiNAYisYHS3tQql96Jl8Y50TB29SY2gQ5J3VR5z3BJFUpVIwM
NMC5h721x7xtUTrytrik0aqyBw6jUUYyKOf9Hsyav/5VEQ52NTCScte9Ile+ML/BVXDaD9XBIujC
aNqJD0iMTY9zAoGgQThdP18eM7e10F0QEK2UCUt5kw05LAZnsFsXSyypqCeSp+aqDgYRYIABL3Y1
8XgW8heyMgf1qeVDv/WjoH2tGhjkr3I9GP1eLTsV6pfm4UAv9ZZs0c1C3GhZ9JnocTAyhx6dmwBe
pOwjgbKgQAhxuK8UKUIaJUQKu23jktCqlBJkO9Sm+exTW/JuSY2jRVxIsYlGYN1DaKdBg0oVls+D
oyGoL2/dsUR44Pw+O7oZeSI5rqZMPCZPKezhZzLxVw6YNi6MEAvtZxMpeK++Pz/G0eUwPcMK3IPp
CEG2nF1K2qgP+ExPOBZ3l0AFHpK/3Dk5HMGexbG+BUc87abwqDR2aqiMzoDbzIWjcrSjZoPM7p+8
Gt1EREyjwBNEX7bBE0zYEOzk+a91XICfjTOdoy87t8wGT2Q5dzhebtbSbpSdbOaPOOus60hycjpf
WWq/D1Ly3BUmTPMwAdmdJusLv8al6c6u9LqLtAZ9tpienLeNVtlN/mzvQzSu+4X/KImFtwhXUNi1
C9M/tSG/bJb5hgSebLetS+PYHzyUm25i7d31n8/P7fSGtEyDCMSSjyLEFtS8AdY3d4zoxdK+192l
2/s480YKh6KTCU9Gpv9lztZQh4mBDi9vlaI4JoSyNT4WC4Fq+apH3ROuLlLNG2+RL+DuXfiAJ9bt
YOjZuqW22+aWCDHc9YybKCN9fEH3BQvD3fmPeGKhiEYnIAZ1G2CNs5ujGfzYy2LqanLYLRLxNuZ4
JQNLPT+KMp2qg1dj+pJfhpl+jS+nIQyiTEWyFkZrUCWaAw5SJrjBWNKsNAm+Qms/aF0rOQXh0ETl
U1Z9V9JJzkGiX6g5HG0bnnreL4v2LFHOUU+n9j0Z6sVkttS8af3jqF5Ch54INjSDrrsJTI1gcf7o
p0RqcdehHlEoN4aJM/bQo4585w6K4+s+pFvzwtc9WkNmBCQVwgyQk+MSsFTZNrVYZmToxU4nhZHa
ACCsuzy/iEdbcjbMNO8va9gOIUdhgH8+6MWwQaizeuJai5ahF8tv2VgrF6Z1vFAWmAxeNJuIg5Bm
9vbHUTGIwg5opIfwmgh/R+VCeDH9Cwe7kk1AxASsnTCNFGb2FiCQX459D3KmTO/G6FtiIsOtf2r+
LyUwLl3Ex4vEWBOQhi66RdV8Nhuj7mwjbYfpIoYdf+3iP/iSv4GGWNItu4/eQz7kQrlwuqc3eTbB
qUxDt4zX6Hivo1GZ4hDAVgy9V6N4quM7gSgvHvNgXsvfhoVhZfz1ZaP2YBP3UjEEgDGLEwqj9TS3
oDaAe+MzrKbHVpUfzu/E48cV1OkEgKNVBAxb1WcLVxpjVtieAq9pNazCH9F3gVoPvk0OYniyc6mR
c+IrohuskFFDCrWVeVbd2Rk1gim4nnAtqGZutY2/LTeXhjna76wRORFXhkaT4GiHuAVxV++CWiwn
DVvFdIS4VAA9OsIMAX1Upl1OK8WY41pHI0jHDOygUwBIM0EmevojrwLqXMmFXXC03aeRLDaB0PQJ
w60dXhZ1FRe6K1Edb2xJXhqa/2AK7LNMv9IvvJTHGeVsqOm7frmX0F1q4Gdyig1HPCBUmS6T7+0e
g+9Fv4qQg//Qt//V+3wwv9mDptWupiIcO2G6jEWJQrvWffewe9fk7fm9fvpDUm3VoX3JR1tdQHhK
bZWBAi/EJXh80Q17jYra0/lhjovIv7/in+PMY53QswtfEBfj/+MvrHWBf5f9garxWqOqggLl44UB
p3/w4G6aDTjbIW1EDTNviUxxtlrpC+gKeK7kKxyfwcRnF27609P7kiHNpofVehMJ1HydHKc3U2Ce
ltw0OtK20lKWH8xqI2HjiWizW2vb1rV3gX7hKj559L78ArPp1jUEjd6niyONkFx7gbNvs6pkezFG
5oUtc3w9TtGWYSJyRzvdOrqwYDUYeTwyWR85ml2+nlpwEswTx7hSlyBrL0ztxBblbVMp18KEYcTZ
jV+D8okVhVgVQ74V6jCVkq6K/teF/XLiemQU0HwQNmhJiekDfznmkd6N8hASjA9X5S5dRt/7rXsd
vv6Tb4AhQuJcAjSenBe4V8DW9LuB8h6OmCat8DOFS5j++qJ0c3Qn0MtVXs5P7ChcZLF0OAZUFqe2
lD37emaiZUOFPYCjqxC7I/lOMq0NXXQ02vEhrKvXIH0/P+Kpw8CkqENTKQLWa81uTGWMhyowOXru
9zJwvG21STbpG1bXq2rnvQfrSy/bqQ/5dbzp51+WDoVFyytSxjPLX6VQNgKOLHTf5flpnfqQX0eZ
bZBEHyCwjYwSyBu8yBxTu0HIKJqA8lM1PLvEHzqKHlk4Q6FQCxXsd4nqcFaKgeBQOr07CergLZQM
IH2r2EM9oL+rRHGhxKOeuC8ZjrYlcc+0bLMLJOvNzlA7ZqOjUbkw1tWNfFN8qv2mgxxFC3N4tzfI
zWyHPVR12V3g89o5+ebSoThxjx38GrO9E8EXReKfX0MJJ8ef+qbseN+rCKnG5MK9cmpBzQn8iS+U
ZhxlaoMdDGmVIgXhGZTC3XIrrBBRBwQvYaqiHeVla9W/5PZzan6mjq4AJWrq7/NDLyKrzpQyI+f3
s91gVNeaBxuhkVZWM1wATZy60VDh4NhTc7fBoR9uIGIhFNldVAvyCJWil0SLnfMn4tRcBGUYOAgT
XGe+ZSQjcku7Ad7e6XnhVK5Ejugng/nQab6PdVMTLf6LAWlAka797grNKnhwawchdUR98hAVq1pB
29etsshcK7gqB1OZvXYvDHnqFNKIpHpBsqihkHL4ETuJar4YB+Ijq0KxYExp5+M3LmXxo4LeG8I6
w4UCgnLqs4K3QiyZqpNMKeFwSBSwTFHw8Rxsu+Vf3KDYk70SQaD71C0n32127KK96VAdO/95T2wY
ngjIETZ9jGmHHg7sRbXe1TJVNRW9lZIUKyPwPD/EiauaIX5XESYs/zx7w7FqyE0FxwxrSN6q0l+H
o79Ii+hSBndyKtSqOd/Mg37o4VQC/H1aC4kAoj/s7rplvZs+oLzLrstiIW2MRbQWq/NTOz0kuC7a
eDQs5xAlnuCwkSUCCKtR4J2bS8QKLyzQqa9HGQFsKsxSE7bi4axsxGggJYDmDQRUcNkzw+1Ydw9+
UksX7sYpKphFz6SjCPcorJYu5nsw9BO1jNBpA5hqrgdI0HHQbDGqRY1zwMcIB9+6eRiG4cKNcszx
oO8P/o5oRSMdBcJ2OEPADXjY1Oz9chkhyu0gs7vUHO+2X+oLG6OSnzhsr5Duv/Z0RMBX3VL5yJae
71xezpPfmpKXRZ2N8u/R7ZnbppfHk3R3tE3qu8L7mHxmz2+ZU7klfdA/B5mugi+Ri40tj4c0fekk
r7jWVQ/Wm/cQwGHxnutXZRUtY2PZbS8BbE68exAdNJb1N0hwfqX5ep2bchWWKDDGWHWYqzxKboL8
uSrQDMcdRL5UBD51ox2MOMUeX6bpymobdRYjujfhM96eryXHMVtEC0Q/jId25W97DD+0C3v41Ap+
nedsL8nyaA51y16yXHRlvFqEy1YEd77qb88v46WBppvhy/QQ9A0H2Ib0s20UCAusHauFWlx6/E6P
AlYOY1yKOHPkYWH7jaHF0Lzg0i70dLwObQNRpPbCZE68PqzVf4aZ4w7VCiGcweQRCKrqZjRalA9c
/FtK8L5L9JGi9YVvd3I8Ak+4poqgZT+7qRUl1Ycqwig8CIMwvrX00EKtPcToMBStdZ2nyCzcqaMa
DGvX7FGVdeNJr6ixMYpQEYfYlxKq48ilmN/yobWffE/FobzSguSmxotELOt2slv9f+ydWZPcyJWl
/0qbngc12JeHfgEQS24kM0kmWXyBccW+7/j183mWRhWBiE4M1U9j1pJZySRV8YY73K/f5dxzYPGk
Pl7mxZdFd+THNjDmhk59HIQIFg8KVJsQZ478L3ZWwt2bg9vWCwTKtLDNYTHSkFtAblfFs1etrEKj
K3Wf7BDvCFVZD7UEuiopnP4mnAhOXUKrbxghFLtNncrf4UshpA4ILGF7nBJoX+w5XHTIJ2xMokiN
bGITFBPsP0nSPnWmGTwULDbxJTNO75R+yBK6uxaibdDQ4pQRRMkB0ssd45+vf47Lr4FMg6NzukTQ
czGZnjcj6hshXC0S+qZogPiqyVhPOx7UfhOqsbZlUayGe8PgP+lk8GyeX5uiqU25h0vkpWSdf3Xc
yCtvw1u4wOIPVNuQtIAl5vczjLVZ4R5PbmvcjwjaGGoOwAXFhGY86iCJu1C9rZz08+u7uQ4J1qbE
K3tiqp3lDgFhVljSnm+YfbCdrVHgtQkq4agn/n19VqsJDEnTpwE8GfxH2S9OWPApatPp6fcW8mKF
ki6dBZui6/oxnEZ1kExnaVyYx9xc+27qW1Pn17ybRdpJgULQFq4PwxQradKnUNJw/r5yW28ZvoTZ
p4CC5/WlvHRd1qHNqaX1jo3loMtJBkLo/RC72eDNQL2aN7PD5OjO+ZQ/GDv7LeTXre8UINz2OTBR
HO3H+P1WxHitAUzWRHXGsJleowt8fj5qRa0Hs21AQA9tinETPiMXoq028PW2MSQvWtolebSDMHU+
WFKalB+62ikTHJQ6t4xkhPPHzo5LBw27UPnBQF5p7Tq71IvbRtPHZGcgjrQFGF+fuNWhtlc/uuyw
WlhAYMIwW3ZR2WuImLTxRgR/6RzgneM88CYQ7lIdO9+aCfD7gtNHJWawg72hJ4hRo+noWknQHQcH
ZtfXj8XlqsjuIPfie/DAXlDPtKpdTSD0cncIjPf6jBgCEy7FhpHLRfGnC+gs5VMGkdbR7eTMWTnb
tDjjfBq+Ar6bEDWLdc9eUGo3knDD3PpOASw6MyfWfOJ+yNmZmC4MYGmCVhx5RoTXrW8GFHGv751w
1Kc3am1n9a3qIUQiYuQJn2XZL7PGD4b8xlAD6o2F7sPst2Fva11im0/WZUCapis19N9BS9gQfdZ5
V8doo6QvNudyUZASAEbir+se4DzK4OiCkOqeDLBv6GSUKqM+Pr6+dVtWVpFxVaeVhFQtLmas91Au
fA/s6s/XTVxE3y+fB4FDQOd/jVqcb1dg5B0yY7xC5BkIhxyrt/khQCiSiqXjGY8w1N3aoau23lZd
9tq5oPVNs5GxbmA0q3TVWuKwNDu6wdEIwCXWdiYRzJj8OY+fmvR3IUGskmF8Ubxn7kK5oC0Jtaxf
HJhK3Qb25imvPTv9mDjNxutxkbG9mAEbjHOiIoRzOt/MiqHNFkIA0VZCRe1NW7sDqjz72m/vSwDC
pGy6K99tvhTCqa5OI0BdKqOgFGkXrOsmg2rFEvLrokcsfYbi6dC5aGE9dwfrN5Mmsb4TQ+snSekD
s9TlkHhYdn441QTxfJLdw/u4xTBwAXsWlugQALQWpEtk++c72RtxmIK/4UTQoItuxMlkrPDPySNI
flLJ6LeO48tQ+noTqTqJ8T6K3Moa8TE42TykNi+XAFoPN83bksYEek37dCcg1/J78ooDIG+wE5E7
3tUbd/2K99eB7Qgkuww26AVke+K2yjSdR1iKKjdwgicVdUhFH2/jrkAIy9x4Pa94yDNTq1OqdnOS
RwNjcemCsFALYfKfkrXVGReB0sV2nqxn5bs6vVYS5imZq3LMd7YtHcdGObRZsB/beg8++/0ymhtT
G9cPDRUToEgwuVyEidAgT2HaE7yLCav6qfATtE5RP+p2+h4hoAe65b/bkXg5pycmV/FiV7aK1djw
bZZxvzdb8ygLzuW+jp7t1NhMisSpP91UEWkz+UeojV3BQ3Z+K9Cl6HKw+ZBFDD7CX5Vxj4jbwUlh
7JotSCAdz5bvpn6P5BxEhqG38eqJjOTcPPkfw2vgyvACNEbOzQdMk826RIXZzOltqZCVKnFd3UqZ
cWtIkJwqZo20UTDcFWN52Hin1ktfb/TKth1PFgzKfNvGn+nY9wfqNUd0Kx81L3GlG+vH6/auXkdg
bWBuBJvKSxfz5DrGamega4Y5u+v8eTH2uhZ8RI7t2BRbS7t6U0B4WtAA8hjaq4+qZ6oE97PAE1WJ
a05+7yCsPRGNSdCa3zror72+NE1cvdPPKLbSJq9ANomKCs/V+WfUhxDtS/FKybfS5/wr9RAv3CEG
/d7ZOQ9IHx36B/smes6etdvAxddC5F/50QfNhbsDXdTmY/RThUd79/rPUtani58FAgRhQbr5AhG6
yvih1JbGBglWV0Lp4d6JPhbZft6ZHvrSfrfcKJVXZ6ImOH7WP4ee7G4PF15kfy8/wQDKrjHtLTpJ
5zujzKEmMaSRuJb2VCfQV79VH8Vpqw+2X8xebN3kEkB/V/qpgwwEjZ75007whW25lSsuGuCcwB2y
D0y/rtIos52Nsdb4RF316FSfG63aj2imvL7j14zAp8OWM3jDWOrqjQ3atolrSJ5dFJLcNPolISGh
TR9eN3IlzLNOjYgY9+QiyU6c5ZHEEEWlG8U7K8wfwFl485L9iJMChvB+dPzXLV5dFnGQBjsKrdv1
KH0FeXPdW8DYqACqfpQ7H8oM9U47n9+9buha7My4JrMPXCcC6LU7Dgo5S/qINGO8be7VnXIMPihP
U+ANHsoDbuMVP6OP0cP4u7QtnFJ8BfS9MMNQGltnv72jBc1Avu+2EzFfaiMl2jnaxuLEd1k5iTMj
qzSqDEmlsx6PRHnnMDC+4mqwoG+4omtGKBrRQVE0CMzXVz6FWJ+pjo6LhDI29CoeQ7AbJq4FBYwK
M5cCQ4Ai6+s8o7SZfRyaGhFCD3mtwSuYUFbfZs/B22VHCxVFNLf89PrBuLYsLi5+TKVRSo/o/Mz3
ZWggKY5JO2Rkp/oR9u9fN3ABshJH4MTCmueLN5g5KSlMoEjpXSNEAqnLvaUbdqXxHQS4a2i/uuBX
mPVuAUO2vOxft391gXQA4a1z1MtRz1hRSrkJgHrw4oNzKXaFvEXxetXEC7USGBcB7Trfw9FSAmpX
I3s4RshjIRcIkDOsNmg3LtBIbCQ5oRi6VnjmL2qX2tTZEEETv0lH8zZI/fg28ptjccxvwHYprvxJ
STYO5BWHCLrDYlQOgAcnZHU4khZQly1j0dRb1ZW05cOky3f6Ej072Yj4gG1tID2uhDKkvAIIK+xB
PHy+k02qZ5BxNzk8B2g0mIabmhHqSkh9z6P/+rm44nopgwk+Y/7F5Mrqo8Fcz4yjzQDYKCEB3pm3
+qLch5qydfy37Kze6XyMezWJeB4Fic5S7+JbtEV2lJj2s49WMPMBfvtpy1ld3Ucx3Q49ACMP67Bp
tGTNqWaKgCjLPpCLP4bxjNps9KWF8Pz1fbzmtCilG7S7scYtWB0SJe4nudZfCgnLnleSnH5wW3/0
UaV1ZXcbUnyB8BIXAcISQOBg8i6pS9AYUAfdkNApu1/utaP9LvsGH5J+ExATHAEgoULW3tf7dJ99
1Dpf+zHeWvfRx9eXfeXOU+CHj4w6K0XvdZm/lsYwAHdFMpXZf1pL+q2M8w0TV3aWkoKY6YcnkZHO
9YCMtKRykMuEePNj54fHYg9pofS52U1sbOpHP5173di4gJfLwiRPNVePgPsCLrGEuRYNgvIpV28z
QGSmtdW2uPIeYILGHFR3Bln1OnBlHLQ0p4VVFdpzQelOyrtd1ZRvrabyzUZ62/eMF9uJ+SENg9u4
AbhQylDYv/75rsRD579iFVDGYZE5ekrzpAShBxJj9AfpYblvD+mhRTFUNp5QBJx9Jmb/jYD53LT4
BidhpqSpXSObCy4gMj1rcTwOsxva3cYSr37Kk30WjunEjCzNeVgY0MQ2aulP6Mo50vPrm3jp2s4X
IrzQiYWlNJJSAZru9mFSs4JoX8YkPZbWPr1u6Eq+dW5JPFQnliITzSxLAo0uCKOfJRe2pAfJUw7h
B+vBfhf8MHbzXtyKoXb7u+m3K7JiihfPJojuuIbr2Lm2EoYbB3IoJ7dqr9HRSYxgiK1IsDbWeeG3
V5ZWj0VaS0aYdEQSBrIqih9/yu51pOn3pldFbnir+7W5sFDD2+4mX6S0KqmsDiodSOcV1FdYm2XU
OiQILwOwt9DR7vW9/NtkbyRYYoiMfAdNCCKL1bOL+pRS2jkvPDBE068aonY9Kx7zyGx3r2/mxfnH
EmkBLTCKsxSiVuc/gMKo7KAUdpFU7r1MHgsKJMvGFbhqhAoXg4WQ1eCqzw+mnQdaGUscDT2Z78i/
3o1IXG+cims2CPle3lhKIOvwEljobFTIWLvgOl0rfEQuacPCxUVmq04trI4dY39oP3W4ZNRMXAXA
TwQhe54YG2a2FrLyuchxgSSEdMClx3GXA0GZG3Xjo1+5QGcrET/hxFGgt0uXKJsTN6ikg2XtlzZw
Ne0Z/Rb/9dN1bcvgOnGg/xCU38ZqLYU2GE5fkrDExt1iHo3iNtgiK7i2XacmVmuB/F0N4aOjyCRH
07Cv2mFGEyuo5C3BgYv2vbiUYiXwCDFMDWvo+a4lgbMgqZUItzP4urQzbU8lUNX95Kup7fS3o4+8
79EadtXPrV7GRUVRmKaRAaEKQz/U+c5NZ4otVUnKG2I7TcPha435SF1L2lNWkm4dDRUHxr3G42A0
WwwHVz/hienVqZezLM2DhOM4N/VRaUcvHSW/36pcXTuRRMcCbMKgEYx/5wtskzKOWTx1umox3vfq
qGrMyajSZytLgl9GO/52Nip2VMxuC55U4OWreLwdp6IN9ZqGcvtRSR5xUN7rR/8iKxSgdYqxNu1B
geAVKz65Yy1SVG0pEzclbfAuaL+oDrr26FEOC4jI7LdLZFhjqIESvmiwUc8/t0ZpWy1thsJAaUy+
Pb4NxmgXLY+vL+nyIwlWJoZUKOywoHUOU5QBgpQlySDafMxKHJEW8UbjV7jFznnZdX2hf/qXoXVX
EmnKOI1TDJmPIGSSH5HXiHomyhudyAjvrekm9aWbaCtJu7ZAwUJK8QBOcuKY811c+qxAh1L951Q1
QobFZ4vJGD1CEJEB0PKm3lPgcvXhXfBUfvv9zWUCiElcBkWo367u2eQEIvCgyOlkUfjWgNoDCUjJ
RHK9nqLia9Sq1u+CsCy2+dTkyju35L7ZqFH0ySLUUjVUpmY9+aCr0lbJ7tKHnBta+ehRnnQ9sAxG
HFoIPHQ7/hllneUyv7HRz7pMWFZLEr/k5NZJTli2Qc8XlG/jY2O7Zul19/ouexsful33tXmT7azx
ZrzbKiVcaPys93J13eOmydOiUf4KDK1v+W3/pIcejLbzreTFnrxX/aEkPr1BnDMCo/zbDy3Ddzpd
DuHO6LCvPqVSB1FmmHzKIgu8Ov9lLfS25g0j4jOdVZDZXFgHIDV0eNIvwrh+smYnSOkppFL5nDmI
7fBi/Xz9GlwG2Oc2VvuIMkBcRmhBuml1J2AdOCOvMlH7jO6QXHaLON4ZU/vjv2d05T01J1JSAyZi
Fya0B7WSv8yoAlgKpJcmgj+QBnW2tsvNfMPfXNtPWlKk+TzpRKwrs3nex9BeUPPttexDNSqRW86g
Rl9f2wVZijiZOm4bell6gLwN51cCkeUExy2seMu++JGJ4egcHQvUJAhhd/+OUzGgz9eYYhRIj5UP
HcdUtaqQkM9qD8uN9SXJdy8L+i3574f4e1O25a/uXOv7XDP8/zuRcIp0J9/2QiT8LkaP8mvxH08/
f/46FQp/+cf+EgqXgHD/wVSz+ORAbSy+9V864fwfmhD8hjyOaWdB1oCpfwqFW38IhMoLuwZcEUJo
/F8y4eYfQs/Ohs2EmJf4S7Z+RyVcmD9xIMD9LWIT0T6BWgxntX7jErnqi35OqsdqRNxxHzMYmUye
1OkACj3URs2lQ8oCNc29HMbJgzkp5uMEgCmy3CoHJPLOyEMGZT0T3V1K0laBHORxGRuj8/tBm+vk
wFJm45MdzHl6M+tNNyNIUSjAgO7KMgUciWp1lU67vkC0qdqn9jLl342kaSsL14L+8ez/LxAgne1E
cfaoJaODPuVAzQPhKgeF3rKPgM7ZZji6eZCpi5s4ib64qtXRQ86DsHpyxrTfR1K+ELCUgb53pK68
U1MwXu6CAnTk1nY6U5OVGTRw264nx1dTrYvQTZ9DQK9xlM4Mi4aMWc788/z9qWE+jOmgenKigupr
ndH+qjdT+0sumO91o7gAmTZm6cywvJojaA0WqmVqcFYrGM8SuB7GMpKB+He5/TEzjeFbFido2eb5
+DAkRiIxnKdSP2kTleHYpY0kuIaqCShkbKnzL92UsshVUp3nu2+z6uPJEX731+vxH0Wfv0MitWv/
8x+rh/PlTIjZQ/QXyBCpHa3iHrXtpD4q4vxx2Gt7AD578wdzggxKBO2BZmgP8bB6DHYhoDvHnwc/
GjcC9RVG4PIXrN7OAqnlSbP5BXSMdml+MA/xMd7BcVD43RHhWOUAEFmkd8VuPkYHCcaD4c//8Wnd
fPPjP/8hMrn//eKXw5/lhUsDg9oXP+JTbyb+gb+cmSb/IUi1mYgVQ/GQK/F+/uXNVOcPEehQZzTA
uJ45M0n9A9wreDEIg8QcPbOF//Jmkv4HVEIMR9uM2PNvMX30f3/aP49qu/rvp0eX+tiZP6MuD0M9
zzd1TyhyGdQUD/xJtJk0fSzJWvU8EzQ9Ok0a+mOsB28nBtDQutAGTYJpKrY+B84wH2xrLu/qsch9
vGPtRUM/vE1nSYEnTU64fmpQfLfGLvpiaBU9KSvttZ1RG7bvVJX2GEqIPi213N8ME2RL9gRzdV4i
ea+iPnyvVIF1Z6M/vHi1NrWfBoj6dvNEkS3q4Sf0VHmxHWibhvlJ65rouOh1+oTic/Odvxg3UT60
OyMLjbtxmFLLy8oGUrqpHSP0ZfPqo2GGuIlSAfrhDcZ3OWYuyokP1aj7UVUnd2FQVo/pkjVHhDaM
h7zsg69T3pLANEvzrPa1XfhDVmg9CsQyTPpqX9Se1VioptfWcHQWKXhfOg7lzgCNwHZo0ts0i5mN
iALh2Wc4lB11cGSX0TTlYahqmWmIrErTG2CD0+JDTYTqc1uOwVGtOudekSXrk70M0d5OigUh6KAw
M7/r4/B7tljlLn/RzI7VwdRuKOrI91oVTZ/MJm4PoZM1H+EJ1dwkkGyfeQzlq6HN7XOXLTas/LH8
aGchoRqDafqu7HX1IJsBkWkoq8nbsem1wpOnTvkSzIu9C+ZiZlNe1L2nUi0C18z6/qvd9cFdgcSR
6qpMRz80CUgphOp6xWsDlK69UpF5VXjyetSu9ewWJorgs6QU6Q3T3KNbONjWDGBVTZgUdw0w3kcx
WLpLlFDzHcrj+6ieEEWI5eVLbLfSR8TEu+Mih+6w9Hem0Ze/4JTIb8tODfdy2RXPFavdz3Mw+bXR
ajtt1sy7qp67m1Bt+7dFJ2tPjpbXPhrVuEDLKYFgmm332MG071MSCu7kNIx8JYz0cTdwL3JfmWrn
fYGg2E5P4vBLrVix5Wm5NspuFelz6WodF99Vlmi5CcakYYK61A5TIC8PmswYoNtklvQ4Kh3KwCCH
++fakWNtrzYtlACBAdGJ22qJeCgHLT6mbQxuq3FqSAmkejkspUSfI23squNpD5LC1VoN7gCjtaPn
tBaFMmBM1p2kL8WnDkGeHxV6NRF8muXo1cBXvhSgoC1fzpZahUNUmj4jgCXv8yzQ3w5Wq/c3jOYE
R4m8D3H0LAagmevWra2UMyKD6dA8gMub94ZZTuhe8uofcild7jotDB/Vkbd+KprumbvwrgwMXtup
0Jt3jtJYHxSA9B8Gq7I+63HXvjGjPPXHJND8OQ6NnTZO0nu11qsHG23ed3ya5c4YNHmvN1X2p62X
8bcRKMeHTpmX7/2oxgcB/PxU6oG8byOt9ZNJC/jLXL2348H+5Kjh/CVi2vCeLm71uIDwd4fWqg/K
NGW1T/ziZB6qeN3HCQCAP3SpgpPpkoNUJPIbko761ox045dRWgpFyar+asaVcqMGrQxdgmx+aGlF
fx36bnmHSxke9MUa9mVRAXMJFB79vFP2FVxKz/2iFF8cM+CPr0f61k1eVjcwQBCrGMX8bcys+LE3
I2p2nTQVB1Pv4z9jeW4fgzCI3obR0IaMdTr2Y23l0nGQ6ulghFH7prSjYldOlfI2oqToanIxu6Xd
w2xMIfKLGTSWB1H1FNM10CEhAYdDD2GR7rpoQjUoTLKPy1DZt01fw56d1TGQC0W977S2vR1Ggi+m
K/sjLNUy0oO9fmfSh72flnR6O00mZxSnGXAyR938vLSG+T6PdfWmMqpIe9KdSVd2Tj4M6U1YKSH+
pq/B/IZjFdSHIVQTaV9EmlCYWNIu/FDquEv0F5fybaco6QAGT0KRbc8WVs1DNw3IWy6JyFWHtNpF
9IqPmhTlf3HH/E8C9o8XFej/Olq5+1nMX09jlZe//69gRVf+cBjxIlhhZAPNH0Gh8Fewoml/CJY/
CFOE0hAs7H9nXsYf5ENkygQxBCXwIPydeRGrQFYJKIWpE0TFqSRrvxOrrCubIuwhFCLL020SrzVm
ToZGVKLtQ++qqhA9Wm7qFsiQHj20TXBzEsFdiejXQdGLKRrAukUhiiEk8f+fBEVqIlsJTzjI5948
TmXkZfB/VGny/N8zsyoU9aOhjfmMGcZX/GiQvLlsD7Vt7183czFFsl7OqkgT6OpI3Qs7wZfJl+Cz
G/zFr94xPkV2UPv1vf05OA40mxtv/LZV1ruohK+tr/oiYW/3XSqsd34MK4ZgSI/ILKko5jfFDlmp
u8LbIoy4wJ6sja5KOEaSLHo7YXT0ZE/1SMpYqu6XWCwOW1x64g87LSq+GGOinnvAtMzFkGQ0mENZ
a0ArjdSu93Nhhm+GtjSOktLaN0uqTEdzUZ/HkcgkyNpso2B87bCCIwUE5gi477pu6kip3Yx9AWSi
1XC78DRlUNxJxUaOua70sUiAo1x/ynzwDairwwqUIHOkQIz1S1bnRbXz1mzGP18/qdc+25mR1UnN
7LmaaxUj7W4kdt6Ft+hK+Mqv0Ev9/4dTcuXDnZlbHU01iKcQQDsuBfGM8I5nWZ3d+C79Yu36/TS7
2RtmdL4qO44pyP7Nm7G1patDmnYT5ME25gkmvk6AtROoYkS2DkmUi3rAwfhzi5nwUheB9i8AdFEL
MwHZr0+LZjXxPLeou4gO8ACpSXrI79EDu4226NkuNxexGp4KxnPAG8vrqWva/pncllga9qJsO+wF
usV6q3rxXcn/puwRKDnEh/I+fliejIN0sPfRbjyqn5fn5hDuN9sbl7vNyALJM0MUvEbUd8+depAG
FBwb+mDK97mm7a3v0sfwBUOYvcmejMndFoC+stvnNlfZtT3pbI+wWdwHh57ZPeVQ3wh+9K0hyIuu
kelgiXIBTy1YG5L589U1i6J3wxBDvfVdLQ7689BRIw/8ald8dRZPmkH/i2nPlgR0wzFc+p9zy6vq
VzJbTV3XWIZ3zU2i0U3bY79FFipu4rmLPTey+niSrabT3GPEkL7Wyecokb22S309HHdtpXnK8rtQ
sL/2k8qxDtUBwjOru2mUZm+ZdPQpgYboeklu1P5QSkKrf8VeV+KM66v6l5ELfQdtJBMLOB7zcgR8
5und7Eb1TwUa1hLsj5NvQQYuoOViWSbcBLxU0ClxPc+PCerDcxgga4ODbcKDsVeOuffdQFEVRd9d
vpf8rdOxaXF1PHQrhYldtJ8NN3gUjczyAIjv8+KpDG5J/tbE1rXTeLrA9UGBKkOFkDF2u/JzLh0a
5VgFWyOP1zzJqY3VrZ6nguLdiI06RohtuQnzZPf6wViVlAkiVt9JLPM0AtWicWhfvhNazoFrqTCK
zbvmXbFPfNsfPJXZ/mf1M4lW8WUbeL350VaPvRRoEQENK+Ru8SoaDWRmGahkAATgd2/F27T1Goo/
cn3DTzd19fTns4B7aZiEyWk3Dn7HJahsLw6fN7ZWjBa8Zmj16DuxWjtNiyExmC4Gb/p9+q66ZfRg
wzFewNfXH3HlQxLQdkOqYInSzLw3TUmB0rb8BpR/rwdFRdUUVrrsU42MW2ggZhVGu9oZnhBBh46+
TWFXgMBxSIv3dHff6HnxnLXRpzhT7oNA24/hFij18sE+8w1rb5TLKfQH4rESwND+IFSAo6N6/G/e
UGflgsLKkZyC5pQLGsCV0q9zmfit/WXjK4vj8spXdlZuB3rNxRzE3uuH/qv6i+aQzNhmvBu+Ncfh
SCfLC2Pf4SnePMgb3mEdYcUqBRFNeIc4+dXqTxFV69fXtvWd1u6nD2Q7RN+IQRMxKyDY9/V9t8m+
fyVtPD8PKx+Upm2f1wt22p22h+pl/Eh06g6e/Dlb3Pid8AYiaUz3jt/49qGxtpyg8NWvfcOVFwpt
u1zUmR8AP8tB3aW3CIDfDbfDLkFswPHDT6/v68UYxst9Fcho2iI63ZCVCxqjzkxaZElZcHAwjsux
9Mwb62FheCf0IR3cPCrX/CyzoKi/CQWCS43vKNRLJgwDuBs8Zd8/KVgUwg3qZzGpKd9tznldOZss
7UUdG6IdUFrs+Mmzko9KXw4s0V1s824Kej9vww2vt2VidfEGMSY6hY7oEn+uyu9ATjaO/5aB1Qvf
KVO7tDEGLPtAGXhnyOPGwbtqAXk18gQQvxesG1nRSIIKiZaxlD8NU/+hG+Ob18/aVROQWVI3o6x2
MVWkDYUVQ6bHLqENWeU/5GFjVHbVEn6JINBJ5MkkcSfYWw/kKmWeFblM991+6C1/wJ/fO6Vr7WkL
72o/e9OXAK1uw5tY8dUfva941e14Z6ob67yWl/AzDJUK8gu/+uoOy1MMFErhZxS9N1B8Mj2n9Za7
F37uPRqD5TvGoXfWuy2p5itlJ27xieHVZVZIrWNlwrC4zMt9927+iCbd0dnBQrOTP5gM6PlbbLdX
v+qJzVVoEYxSuxiCzcfO3g/jr0D+8fqpufKomZReKOqDxqVyIV6Gk+vrtBMQ65Y/X1e6Q8DkZFmp
nlO8o3nr1dOy9e02zK0xrMECRf3cYW7YD35i/FJ3y9H07bdztAu73fh92gmxNBC78qetaPDquWEO
FRyQiX7HpVCkpiN9GnFB9IeKMPQ+PZaPyb67m9/l96XqNm7n5e+3RTiufUFH58KgCoNk7HrMYwjm
ORsNkC+a8jRLWJdT//VveN0Cep+whzKQqa3c11h2SH2lkBI2uTze6D0DC6bRbAkrX/T1ectenjOG
fABMAeA+PypVzJy8gUaPQJE+6V75mD4qH5ZuZyN95Ivbt3gOBa7WRUY4JxuTfRlJ+Dje09rcVvIR
ocLqJT/9NRfjvpPaN4vMrxmG5bjMj6H2PGabV/5KvHBmZfW68eI11El5GRLSP2MXlzvrWELUYR1k
/VmUELdj/KsLo/kIGxRDsRfIRCsNZtvOeVB7Zt5jTXYdsjVt2JrbuXoTT8ysvGg6l3MUpdzEqY12
Q2UcnfleGsdDNxk71diic796RE+srVynFMqwoFnwb3ABUBbWdDSl8p3QTGGh6by3v2ted2iPr1+M
a8EQ1TlI65F60nSg4udHdipzVY8cFilq9sW7/iDt9Pc2pVBZ0L08bKVn18I9GG6gC2egixmKdcks
77LAUBaBg/CF3k66i6NbUCudO3mChQEYR4R0xda05pUaNzfTYX3Uw6imr8GsdQ1iTekxK/jYFl9h
BN4baMM4EHl1pre1rdc9wYm91dkpVVr4WYk9MZeeMfjC1IO9Wxa/Nb1y8Pveh0L0S36omeSGpX9i
NMIbQgDmavxn33pAvtPK35oGurYLYKKEegdQJ/zg6mNL1TQzFDCJ5xk8RLfXjmIed0Iv6tDAo5t/
ev1wXQuHzuyJi3zydJbgN0q5lyPX/KLsFb+rjr3hU3++7d6Ht5T7GXzSfppHBCCs0ku+TD/ZqI3A
VbjclRMEbMVgBM1Vau/r/Bq9nMmCB5JHhfxaFN7F4OW2r732dGIHqg+eTZm27SoKMVKls6qG8FVo
wenxw/wGjCXcWAfLMw7N1/GmyNFdvNtOZ674jTPDqzdnaCB/bSV8BGXNpzY1PKPe4sYQh3W9hzBE
IT4HMROo89XrmVtWHqUta6usbxOpmS25c1u5KhPsrx+YK44dUQR6eiquwQD1e35ezCXv0TLGUG3L
4FoMX7FkP8utDTNXHDtmBHiUXjNRzsrVmrVUaSmIEMTM3raD7Y4V/E232XAD7+mGqavnAkQ1RK7E
jwxbra7AYreFUZmqyAhgs/ey98Y+20s77UH6uHgknG7zYFuu8+H1jbzm1lni32ZX/ieV1DCsFnZS
Pwz31gAk10324vBHQHxDl+u2XXW+vq1/21xtq5ZVEXMdBFlK6XxQSpS+Am8ust2CNE/y+8SQRB1n
S1zduKlRlj6BMf0ljVcAAE/M4tn+uJf9HJiSZ/bvJrTq/I2dvX5G/17l6r5JY2UUkco7rVk32fyU
GaWXRZZXhd9NKTxMyrtpLo6ac2dP7+u+8vr5zTSV7hR3Gyfr2qU8+cJrmkjVSPIiqPjCjE97tWr6
mQZWVCK8LDeocbYsrSK8YaxrPReQ8kzpfMMeswMCoqEg7e09K9y8Mdcc2unC1HMnQKm1N5Xp5btO
0KTea/5y7FCNS3Ovo2HsmXfhZsPk6tElN0CelNIAg0rnNhHvmXJNeG/UJ57zWfcl+8nK9e/Mn7nN
snU5t6yJHTh5FjMrRexYxK/TPqXBUPw52j6cC4fvE/Ne2dfizfgBSZruYatfeXVnYZKBWxQI9IVC
nmNC80n1EWr2pNpnrePJ+fjvnEqQ0qAikKuGmmq1tDqojcrCRD80n9sxVJhVyA6zpr9BgH4r37qY
rH5xASfWVi6glCQl6nJOppgB6DovaNATf4/0kmsdSPNSrx7fdU+9fhxr5MW3Qour4RTta00msIA3
eV3YG3sc3RxQSBRtfWvfHxYae2LSlKnuT1sh5X9hjZF1G9A47/Bqa6W0SFIEucViu5vu7fgz8mlE
CS5a/a7vXPNpw9GJa71+9WEQ/pe91eaqZZt3hh4CbyzQDL61KUwMFOda62HUOzLackjGr5U8tZk/
Rktq+WmXVt/00Clltw+S6ePrv+daIMdsrQw3HP12tv38ZNnyHNvQU/NoF3fyAoeNRTRp/dLU0CO1
d2vjWTUb/3WbV/f81OjKL9SOBpXOxOv9lzpo5g+yO5CqiLSBPd98XK4k04xS/b3IlWcYMqgeg4m0
od1NfvdhfFPWSKCKR03fz81tdQh2GysUX3H9lU8truITek8GArk82lPvahkUy8Zest3aS94Xn6yP
kw2EwfC6h+HNcIj37QaK6lo2eLbeVZiSZNks1wrrHfbFTfArGQ/pTiRFpCTZjQ7L1PzvdMLOTK6u
EZKTSboI59uVb3M40Er9eVbSDTd41TOdbuvq8iRW26hjx2lt4JAun6TADeCrppnb7FDGGp6l2+nQ
PPTfoo/azcYXvRagnJpeBShGhjqWFHBmh31zk3xeCvgUXZTFv+X4xWGn7WTlaTv4uyAREr5YTAHi
mFDEviBFA3M/2FXMvrY7MEeT33qd5AFATz8KTWwVfsXw+/ipshgdtW70u83c9tqjemJ/HQ85c7pM
oQi0cY/3s7kvy4P6nB8z//+Qdl3LceTK8os6or25j+3GcmhFo5cOiRLbe99ffxOjPWITRAz28OzT
RiiCNUAXCoWqrMzIN3CtYv4uCL5FhwIdJV4Fmr3jf5d+nqRd3eeBYkmBFMN0NUu2IQlHzORsjDz2
v/Rl3+1QIXCU07nDsOWftywItIP0kG9iaLdLnvY7x1AHUNw9IHs8OAlzfQSDDD1LzB3TsBzBihup
IQ0sXTtIeminamzn2rfLq2MlJ4Cu/ccI/VCvomJILBN9wEGWXGu4aSNeh4m5jLOkuQp+DdAlfLxB
phQ495ZU1nG1HcJoVyet02o8hRCeFer4Ya5JibUZJ9+0cr8W7udGdGZZ4dxMrD4xqPFQ1ML0Pl7B
5wLUyuf0PJEHDXMnEKuC8KPo9VfSkyQ52RO4+oQfk4NWsV2j0FE4OTKS0MZIl8SJNKx3AWr2GJtD
VwTT4tTlqGHKRlcW7GcfNd/zSXwza+neqpUTyI42l52DuakrU9S9mAdiDaVpeH5cPWbA5aQhEXfh
7Ck7aK+skF+x2lM0JmWjBwrHbokCBnhUhdKu/CoFpI+cssCODnXkLRjrB9Gz9uvyEplP9vV2Uneh
2lZakBhYY+upe3M/XE/biHT+o7txhzaBn7YOxyJxxU93/2q91FXYy0ovoKJFLGrPvRduRbBpqzbk
FVq7aV1IYXqNNzwqizN2AD8d+OqJPBeijqQ4iIWWxdjxqh4fZLHzR3XZKVHy2owqr8DO8yHqYMZL
mEJpAFGMVAKRMVbjSY7upQOpQ0rIN7xiQFPox3/PSHi+Gd+3WaWqWrlchd1I3KoahcpualNCXzYz
vKDlxR6eD9H8b0uHYY7B/OcSnn5hCp0oVmgbycPopb6Nfd7VwLx1iXY39EbxsKTnQ4YSVTZc/aDP
a8CYUmiOqM12YpoORJtALfuD47E8c9QN2E+tjPoL1kdymxRIdcNyRXFwVJeAYhIvFQ7xcIPJzQXy
GZNdfylfXS2XCnlWo4VCSqrJo1k9zah/9EN1KwidW4Ku1BZizc1j0FwG6EmNQ4WRf1XcQ0HhRtLC
KyuW/ks60T+O9b75VFTEIGjdzCN2oykaLwLF1lAPHCUN9qF5N0GFxCGRhnKBTrM9Z/E2X6zlaGUt
IKST0XmXvy35sXQwQgwHnFrCHLNCI8XzZg7bPkPzKzJ0pxlbW6gaTgLFijayhkkmQjIOcATlPSCr
Ri+ix2Kioj/IyXSdGPqDWXpmwyVPIX/q02rOwvYi+umfEP/pIpkzOLH+FCfJjEEz+DEOYn4DpjcM
yPCqZqxQjlEv1CL+2KNcwSonOUiIK+BlXC+m34EKPjKuI93ECNU+HBK3LHk5CHM7MdGAZF8E1IXm
tVPUKl6agqQgwWx34Fwo5iMmJd1levmCa6wMUd+tAZPH1A8wVAShPywvssrbPubVj6LK37VQB7tT
k8kqYsSxbFcunhHb42M/uaT0SPo3KJo3jyH0dqGfmPyLTj0zbgP4ALUo5FJEtuZj5qFOzVSfUymC
m8FzeFYhFgUKEUfbi24H4TeXVwtk9ubWJqmrF2KiCaa24THZLrsxH8VvBbIr3blBVWPTOepBuCmc
2U3RWPeifeaYjtnalz8rCy0EJb33VVM3chknfQ/RQ3JIgtsA+hqFn0GtzSVNUdnFZncbvrQHt+ZA
lbMDMCLnCokCkHNxgj0K2JlP0N0jGAOcEvh4iwtRYo2kQDfwPYySo7TKLKF2VM9BAZuyDnIVC3BK
qxmdML+xMIDQQS3ebnqAitLudsw4eQ8zgps6eZZj+Aiq7R9NDx0qZCrB9JS1KU8HUAYMKPMUUR0B
p18OFS+pZCC9cY6AgMOjRDQhn/XRnigMaqoEKBsCKHsgDVdI451Vl1reZcyKPzohsyccl/qn8utg
CJlgxJgWyY6GBNFhT/YyoGxip3oDzs58he+SqZ9/McLG2tO1ZSoglSP4HPQJd5V8lR0Xf3HF38U1
lHOuIOr2Cn7taZP6Ka/hw7og10apjc1R4RgKAo/q8sohJIfqyIEvsrKrtQXqEulULSu0AZ9uKF9U
NK0G0XI68TYENYIwzZz7nvX1ML2M4WewvIPUiVoOxmODoNVhrKmM21AHj1Mt+5mAa2SBwsPlSMPa
OkKITASrIFpN47JyVUrFpIKnmEFlZ9mbGBS8WEZ+Ln3hQ40efQBNxkAq3ecFjbAAmUmY0OxFceKt
dEg3wHvt5xhYmtyN+YOMPItUTAHVQSFB4hJzTBBM35iqTbiHMAz2SNA7KtQG9/X28jYyw9h6kdQ1
VXWGlqcpTE7RcIRelg3Rs02vgOBdvcsX7bHSlJ0JnYD6C9PUaCattpeKYkI+C+JIFtu5xa7cEuS2
6oCkcUJZ46m8JQSfk1Oc5qO5Ncvdv7g1WEd+/QOou0qNgiWecvyA1msfZUf1xt/WabAhYPom2xlg
raGvcY4j2ySGOMGYCq03GnbRj1EfNGS3JRmy4Ms+7yVbUjlvCOYxVN6NUGe+6YdugPIOJoCCm3h5
AKzZVtudXOvOZd/hLYb8++oGzCJL73tyBBNAZmFoarT9YEicY8iKYLho/24ZdSaUEFxMLRleqMPa
mXvrFjJj+06Y3Sl5i+vN5SUxM4m1Neo4TCLwTbp2HpVQ98He2MapS4rspFTU3dXXMYAsnCPI20bq
HJggQp9AfBND5u9JqfZKieob92JlhktCc4VEGixVdBWhSIxEk4nj/el6nVErP62TgRQJhbHv80/h
11d2cmWRulCLZa5M/c/pqmRX/oFuuDPYqp3KdnvEa+aWX5VhZp9ogv9dJXUBieAPEKM/q1yeJ0xG
ecsRMklg2rGBkB/Q97eVH4nHbVQw4/bKLnXiIrQKFJHY1ezRa3713yIf16xXnPqbypm3KucFz/uY
1MGLWjMVZ7K1Sw5O4klw84iDD2HWogmQCjN0qAMBIfbxbPc1uG/CCCZAuuUFe+xlsBev8tv2trsJ
99ppciZvAei58/SDvLV2vOE25ltm/QOoNY5CCJJgAadC2IIC0us3yiFBwntr4An1JDgZHlKKox7b
6+SQuzUQtSceD7nM/Kq4o0RCpwuUPPUTSmkU4p78hNERrmcD5JROcwTQtIBD6bt4Jz6Lr9L3/rfx
9Af0KXlt4yW3PAIA5kvSWP0OKgJaXdGNmLMkBACTC6yZW19FbrVtvHpX7McnbreRhRJY26NiYI0K
Q5JPWLe6qXaqA72gHYG5i0c+VpkZ+1ZLo2JfnxtimZNRyciyKrfRk/tY6SF4mobe5XDEPDIrQ9Rd
n1VhU53dqUMPqsCLLQkDzkXFWQvd7cqE7J/PFPTfVO2BCHWI+u7yMpgt2dW3oYc+U0ss5eicIWIK
KHrJbtCGBnvveYQQ/OCoRV0bG3I0csyED18Zp8bc2d8jQU+D6lGRZpC8wEzmY3xa3PigbPMNFHOG
beqkx0K3FafZywdMBN1NnNSJfTWvbFPBPakWs7KQMNrRLrhtHgjrTuq8QkHVhFVSVuBBN3gflIqB
TRFCa5XkUYu+k4qrYfrWSz8vf0+OW1rkJ6xSKCsIFmkhT4xWKMdlk5sd9GSCrgx5rDO8tVAxJF4k
sZEJQ8IknkyzsXPlJtBvLy+G/YWg8QoCH6AGPo1VtVPQ9Si5IfH83nvDEawo+EbkAVNHoG4lcHTe
J+KZpEerwgmg45LQS4j7qiO3PbI101Wv84fq1Nw1GKr9mkmiv0E0/qRPE1WlHkF0kqSIBKEG6P9G
uZPUf1D/qDSBBEewQQTM2VvmB1xZpZxRbOV/3ruda94qkE5fCBmTnzu1G/2IH8oHwDf5GHimf66s
Uv7ZSF2taQ22F23+u1RNr1sQMF5eGc8E5ZlClxahQTxzGSRQDp9yriocq3yF+Yi/H4y6z6IhA5UU
uc/SR3Pfbrqn1gVrxjH3uXg+3keirrNQiTAfQspXOYgJj/Ob2NjpHVjPziWsHtCdFuUrmSsRxc4Q
ViukbjcAsycZtStSoFPfuhtij2AWB91O7MrhwyQvrxPDtx/Dlj5XKuj/Ya/S+tQX1eDQBLWL1kvs
XnYO9vm2MNUNvnEiKUZVdq1RDI2ePI7UDZQcQIqTuck9YVRQfbQ/4xfgBnxe7sk1Kn9cXqNFeWiR
zyhuzI3kgtsFM+zNU+wsGGga0fS9Mr+S0a+WSd1tYtl0eSuTDzi2G6P8ZRqd8z/uJBVAarDxKmX3
xzerXYq3tG5HToLBBTQMjNvCdOWjvO05j1u2a65WRkUQqMdMi0ZWRuo7cW73KB+DdFMigxJOtA9y
+yvzaOAc1MAXjZcg5kOp00B416TegMkOQD3Q9DlKuQONOCBrirP8NiG6ccu7FMjB/lQqfDdJS3oH
S9UYuPhwjzdKc72Y+WFMpm1VJXtLjp3WlApfbEdOG4D93F1ZpQ5HYgxiWbXE6luHmqGXQw7KLktg
W1o/w6sosOGsMRTeTe51RI7ApQVTRyTUq2VRyLkknxXDCuDh35AnL+F4sBLX+sXxXnILXLJHHRCr
mzDhS5Y6+AGYfAYnfRzc+QdJMHRXr90YehZ3udt8+2+lsklDfuVMhHh8naHJWZoRGiQ4U9LbPdTe
1H84VF+n/wPN+c2fRay5w5nBdPUVqRMSGnqqnb/iYH6r5V2igp9/5tS1eDaoS1ZrAsgLksOPqrmT
GS+j1NigCP/KVb5aCXXRVlk6JeBejm0rML3cnO2ke73sB7x1UBcsOtNFIpDnz9SDY9n8Di5lO+IN
c/B8jYofYtLO2UKqOYrabJWy9IOwd/tA8IX67vJyiPPQXo1eF6qb+A8YBurTZxDCHgeSMKNxAqLv
Y4le6WULTLg7YiAaJeCysz7NrwfF0uoFWcy8D++IRh1GKe6TE0HWWK7g/2/W6Gm/cVHiUiJPprFd
uucxMr0ynl7aPL6VNcjFTfM+AhS9ArZFkLW7GOrd/mAmPNyJQr7Qp319X7RBBcYhbJUwOP8Mp9T8
4mE+1ZhlKN9Ivt47xa6PHR0dFt3NH5cc/H4SqIwMJ7jHDL+G0QcQZiGWIbNWLRArbbUGJOUAC9aa
l2Jcwom2qDrteVkH0xdWv5mKqIneVHlCfnM+9E4Q7+U58zhfh2eCCqJhpWVpQUrpZBQBYqmeVCNo
9+d5ZfkQ3OnAlD5dtkmO/KUvQYXPoFqkrBhhMgBUFxi58SkIwUgaBGBCA/273Yi8JiQze1t5/Fl5
ZvWmVrL/fPzOz3+UJ6JxFPniC7qRTosBBP4jiZnjYEYYSqNgm0PJlDrGqh4uUQ/ZLSSpEmqVynba
GlcYGYIP4fbdaO7lPWUOoK7tUdEcnBtBKOWw18/OTIbfu235HWMsnd0/WxvTtLUfUHENHf4Lh+VB
a8tUhJfnXqg7gujS0/i60EBhIPBaFTwTVIiHGFwRJSPOQQz63VG+FyeLF6VYAX69CirAB01gDIlK
opSTYfTnObxbIMB+rlWINy0sq870g3BV8cbLOIbpEiFmEsUgnGG4bfQOcpMq+OPRB7TiW1W8v+wk
LLoCKLP9dUq6UthGapBrE2yZV9pzApTTHahfvOIYHQcXRPWDoxwiv9pKt4tj7KMGtfTFdOZjhpl2
j5ceMzNV0MEQqh2ot+CUfMyiIG4kgZACD432rX1sT5FTXEfXqNQAbvHaPlT7/Lo9pJzQw7z61kap
2AP+4zmeUSy1R1EFNlhsMQxuHTEnnjjjGD1ZkX6dCQ248xrAEzUl/d4I8YPSTbvLX4IdHlaLp8KD
Io+QLyAenT+OnuGXG1w5brqTHKhSY2ab52Tkz9Ehd71sKjo0ZQ7xtwRbO6D/GwSB35dNb49xxAlD
rNAOkA4U6cGOAH4h6pI1rDiorQxRaJ5e+ijfDI3Xl4Ir4ukKemDn8iYyF4XRCBPTJCgu0rMR8xDX
QngOPNUp105RcJ/nz5dNMHteRI4MLVLkSTg8H500APP4mAb4TuTdGIZ2i8o68gIR/wOqdWD38iP8
wwkOkZekXnXFOyXMyLeyT/nrMghTapUIruLwrcGcwhi8XF4hiw0VS3tfIeWJQlcMcprAQuOGdxWI
ulvb8guMsGFtu0FDKo22XgzqBDA8utrIpThmH0lDBKoVIC8VBZ2PWyxCwXcICELoD508NnYCOLCz
lX1ySFKbl1MxvWZljrpLJoXQg5pw0Ty8FdPHsh/RWvrJ2VTiFp/OGxFoAOwRYnt0Eg+1nDKMCTqu
c0XnnG2kYPiZ0FnHGOvvbGNxerPMHhBwh38NUgc8q5LISJfzV+zcFIIgv8rv7bcmcIGcUdGqK3ft
jWjLPy0IF01bftGdvavv9qmP2OlWmM4tFixhMEnTN/30bIW84M3cVchdoPOK+iIYbj56yhBCvTTS
cBgJYGF4iJzwFoSjjnCbbTHWsTEeLn9F5posYMgx8QA6MRrrtcSlrtUgSgP3FETwlK2Q3S8tLzKf
iS8/ucrKCvXl+gDgqlLGotQr5TV6aHbTM4EaynvxzbhW99r14ifgaxq2wg+zt4tHU3FAAl7vFrBu
VVxiUma8Wf0a6jsGUQ71GANrDibobXVVVWIWq99c3lieEeoIqn0a91D8JbKBL4jaSvTr8t/nfTgq
l0NTcACUHFsad7Gr6vcdiosjRA+/YkU1oBCIMYZPdDnBsJhqI8JKNVSN5DSS2ep2Mc5m52SppfO4
P9n5EmHYx+wEuCdpuI6eyNqSkZQhAddUeKeCMBDJvS85uk/IAiuEZ17ZlJmbrkxS789eNwqIFsMb
8vqxQejIhOdmJvzJE2cvmQ80sEn8XRx1z+ryJCZgWwLdyjWQ8W65T9C0w/JczKCCEdvJHN7BY6zN
RAiBOqAK2Q2ZFqJVJ3MQK8Lq0CnKXVemgGmDKjqaHBOCWZc9hZXtEfgyGqAY3sDcNLW6zhJCQeix
uv9ccQ2mKUDr0LsYuwPu/itpLnR8wFOF+s55FPZjpASBgobECIvTr3Qw0WuHYGe1GDIUQGgwYhqd
sz7mXkLnEOBsUG/pNGkDBO1GyKbC3H+QZBIGtIJHy+s8yZFt+QlqroPuyC2fp4cEJCp8mkhe/pqm
trYXq6lqErwiFDuGEucewnc/BdEuNyZEtGxM4jyIx/Q124udzW3tEfe/ZJvEuVVVIW2KqspnLJuQ
gUE4icDgVWRN0XYsoGnCG8JjHZIPayVxb2UPunZpDBpxAikrH7uH1GtrOwQg2JlfQYQ9P2CNgdMb
zuWvy8qBP5ilbijQSlZWQzJE4SDvlwflEO+Nk/Zz+anenJkGnLC385f+OnYDr3nl7jKjVYumDehf
QDYggguKiuYhOA2LucIuLwaU95TrLIfoSS5AVqF0QohLQsZPxERPxONDYtxSa7t0/0Zpw0hLiFNb
BerK1Vsjc/IZFp7tgwUqn6kriCMGAzY2OVpbfSM7kaM8WadlA/g6IG34ymDIJvgZHNqtdWxCV+Dl
jYyr8sNPoCL8JECoMCKM0upGfUsUu1w2k7bV0xtztHVX2RfeIh/mSrLnLQ/jyo6KGCrDaxFUcCo9
DZWKeleXEj4dRmTugFt6IT3qFEFRhArfj8jjZf7MKLWyR6cdjWyMA7EXxL9TBVrPzYtY3EwV72Zh
Oo4hYjwAJFMQraIcNgcNgNYMiPaqNUBiGXS6Mu9CIX/iU+R5N/Gppg4GCl0mc2zqJtjLYPC8r78F
rgpEa2CDx2VTnIgWl7IrvmV73oFkbuPKNu21Gb7buCDiFlC2LBoMz8mBnwDwCNHWy5GH7SErU5R3
Vs3QlxNh8g7flGtzA30TByMAmAUGoA2z3PuWl/BwPh2NxYeSOBESh0GIfNuDoKEod395Tbzdo+6M
CeKq4I7Al6um0Y7FxNERPRVUvQOeTANvLdRtMQpRpVkdLBlQw2wX5UeqCQ0nb2PfDasvRN0NlonP
0xEisMEfHyNos90kbuSK970bbc2n+Jf0Zl2R7BQgqJdmwzvRXAehnivgaW7iIcAaCf8OgcECBPtE
WORQ1/OzjXp3+eMxt9REwFKQ6aB/RiUbaT5BaISM+8Z97I4KMiqd4x6sLB89g3cTlH8UczBoxoSA
LN/qm26XvUrb7tB4i5PfDCfQ6/wLrTTeqihHqWXBmoQEJhUZUjjyBLa/dnd540ho/RSvVqui3KQN
Fb3rgbWFvnBRPI1toR9NKQidKDdUe86r6EmtS9kTY73mcjSRIHHJNuUj6QwtyC7H8jA4D05g0Al4
3aHyCLeX4HLp1HjWqEtGF4cqRrJKrIEL94g+0312ANpxhzu84xaz2CnhamOpu6YvQjMZh/PiJH/Y
LbsBUtMeeVlIzvhrAdMuL0Qyrx68PqFIqqEoQj9DZ+gUmgoZKJbDxevTx0IJ7VF/KsDR3RCYdv9z
mFROmGFmKSubZNNXie+ojXneKDjmg/EzU7+N2l3EA87wTFBHexFAV2Dm+G6d8dMcr4blquJ19lk9
Opzt962jzjbYgsBIIMOGNo6ovqfqZKdBH22CsL6HHPJpgp6vmoubWTQddSm3kaZvFUAEo1K/a0bt
dbTiEwoRHBA180Za/Srq+OtRN0UioYuULcOD8LUDKB9oYMDgnPBqGOyMd2WLigNNtnRzQ/RFlnsh
v66TnS5tFF+Bgije3ztr9gzNlnvQ9Hpk8PU1fYAawb+Y7GVHvPcPQYWEqDaMIuzxM4roNKjGFk0h
TmLN3FRLBAU6Hv7gx6QshMoEam4i8hWUar41UyvcDLXQXKVd3e/LXhQ5uC+ePSrsmFI4tmFIPmLx
WgsTOEp+VQmQpv3vLwTy1bqoeCMltakNBR5F4gLB8rp7kqVh8tQSHBQKqrFKiqJbDHzEZatnarVP
MdwCmxeZuVU/TZsHBVoYIylL/oGWxV76W/1F+G7E7fIVEnlSZAbvFqHMB1HDx2iT6oHW/nnvSvYf
MnHlSrqDoL2PnOJKvuOsjUQWem0rczRcPTDkTtcXbCkpDg27MNoRXQVCmi6KhKYA0sLe/2iSSuEh
4GtVGnnRy1ed2+yIeKYAaItwJYEZIfa/QJwH1A44ZyUV6qAIIx83tJanAvV1rFDP9qXSvMTLK1RS
v7SPKyvUESg0NdYNotIJVJMAfg2sCq9JVGMXEFzUv/ikmuRnf/pwqkWG2iFj+Wm0PZ+GUSglcuYa
/Q7cTxsx1Lfgb90lWu8ZTVl/4RaUVvao66NtBC3oCQW8Lmu/+6b8bdbBW5HknFAis2IJZkLBtgAO
Wii1UP7f6inUm5bzYRvc5iFtnCH/JqmO/Dsnoq53kHBwsm2cA8wy/VbxTrpNLAcCs5qtPKZ+BwAD
5/izwvXqB9GVmElewLlObo04BoVPLjWpDcRh4l8+Fexlm9AbwZsdy6e8NAVspdFIjxx9bTQ6j7n0
ayGTNxUnxWe5jQyFIXCLg0kTxj6ehqbFh5xIxVJCSzUTS3cCTUFSj37YS+7c8EoFjM0Dyg/8bjCJ
BuH5CbXKnYS+LOaCROzG7Y6kxJS4EzhCCf+L7E4oILq8jJssgDoXHyzSftotmdmQWn5bVDe90T8P
sXiqtfzh8vfimaH2sbVyfdAJL5GWfi+jh0kz7Qj0n5eNsF6YHxZDvGa1feMMgYGI8Ko0QMiE5QFP
Mj9ysyet8aHxozjJXv/vcf8fLFJ+GPbyPJlkXVn1ooqVHXI7VzyXoCKlKg992GpwiZKQmEg/w4nb
z2E4ORZhIP9BrMBhotLprtS6qeuwbZ1LsOCxp77cmQmU6TsA7pMDkRhU7PRntOF8LnJzffa9d7uU
73UBATUT39MEUMcVfr7RHxbQDPkdUDW8GW/2Pr4bozwwiebSTAsYWxTFNquHQORRnzMtyCaYb3B/
4ndTodiq9FEPKvhC2Ru2GYUueo0OZ8tk1pa926ABaHo+hMBo/+PhEgh9w9AxPECg8EAOIdnicuwx
8h1LXtmjko+uFCU5I/lO46an5EXaRveWMz8XJwie3Vo3XGQkb33k31cnOEDpoWxCrI8wFoPh6/os
tnQv+6Wf/Oa9jjkfjPb7QMC4kiIQ/wtwSQnPicHLAtgRabV/5Ces1pPNSinmZD1g3n8kDDRkmjJ+
EK7+HQENb0WUk/e1Fdaqjs+VhbPbxsAh9y3n5mVGckUDdRU6PADFUV9oCXO1FmqsSFCKXV5Mu1pI
j3OkcsywoE5A47zboYLSoOe6JKewQ9ShyFWYx/eJT7qUizcHvvhg7RGioGRmHXmhgoTUT3FpZZr6
aGI3ogFCOJeghjMoSIRVKKyPmjFm29AEP9d+FhfFcoRc01+UpJCvOIeOGRcBrkL+CHIkUJR9dBot
UhsrSfAeFfdk4cU1mQasj9Fh3nK5ApgeQ6jBAZwByx1N+ZRmo16l4HhGm3I4bzP4ZvPvZNqKyEMm
YNG55gUVpgehNUiQhxD3oPshWrUkzdiTmBK1bqXtK8hBW5BiuryLPCtU5BpHSMWlRFFWagtHF96y
5Xu0DLwrjJGHAhD7vhbqNMTAHGp6DfLR4JsBzucGI41gfIpBb5HeRCfST0/d+J63gyzSJ5iFoIeJ
JzbyUuqcg6K3lnMig9fNCehYctmw9So4QezZlQXFcHtFC+0pX66yzjoWSuBe3lv24VzZpxKtNJG7
dsY4Olpa4eSmup89VEhTd2AzQdNHOQX3knFY0MiH7E92xXuiMn12ZZ06H1JpBKqkocIoxIUNaJIj
xxrHe1hFDEs2AXMEizaUkOnugS6odVS3OBdxBNIQyw/3IH4eX4mOCN7cnCySBauExqchggoYOGpA
QT6e+KJu+npOceLnfRo7hk8CXf9M+MKnKz7+j1Xb/GCO+nxSXUNtgUjCJrvypAxOvSc4AQGoZrUF
KUmIHnYxeu2Bx8jC/HCrZVIfziwVQJSILGw7LydBwpi9yYPvMI/9ygSVLpuL2kpRg2pJNIFPQK2i
cKsvRuvO7cgrdPFWQ+V7RlINpZxgNVOFh+54pfUzxws5i6GrTZBEFqIBTxpbnl+W+AFV5zTnEUvw
fE+jAmWZLlafE99Tr0RwnAMXc/Xavc2gOOWjYngLosKlFoErYCC1rEIUD5r8I9TBBjJpnNyBBdNc
+zcN4TKGYRxyolnXuLMHTO8+z93kQdI85ShtTTd5IyjbetdfL562b2XbukJhxIMimlcgO3N5nU8W
EdGH30M8aZUF9mkphlCwIg+sEgExPTb9HuUEkD8MztTYBkb8B/yezgGEGjHV7yCF+xyCcIOvqsVy
WhASQzQCqoiKQlcYGhHY41IhRx+SQOVYuq0pcx4pPBPUasdOFtSUTFNpeYE25bfIUr5iQVY1oNck
xEw6cc9iENdpJr6v2QXuIv6YEu6bmJWDIfpbkJICEyaqPx8/maBbea2Sw23d/5n5aLZEjD6BZlXG
WQ0zHJNPYZiQ5wLNBRX9KxBVloClE/eQ3/Rbc4OHwvZ37Iiv46t5LXmpr4c27xIl0YlOctdGqTtg
jDTVmGsYBSfsllBEEUqGbM/LpZnOsFobtY+WpbRtN8KMuoxeasoAaqSc/WMGlVW6Tm1fGMpWBUwc
/E1U7sIkfJak9FSHwisn6VEYO7Z+kVA7JigtUaqGHSJWoGOiWHfM3YD6quoXXnktl3xeENburU1S
u5cYVpcIOeml+tqzGDnGc33SURQ0d5gCzpxE91W+Ud46qSu0amopKWYYRY9jtjWIXZEKpPCdzEOU
Pr9JzcKlfHjqURdpOEaj2AjkQYABDMUHsG67HJon5TQU+/aZMBUXOAPQrN7khwGV0C8Vbt4diC5Z
l8CFtT3JputCvVmKbJu2PGpv9i27skHdskqs90tAyk8EED4AJOVhhBnMV+lLsu+3CidxYCFT1luq
UBetKrZaOZwrofp2lHcqQkrmBm6euAak/0K3PEoYbuWTK3Ecln5OTlIYaEKPrUyr9qozjV1nmTyW
AmZuvg5dlIPOWqAHTYmYAmb2W9WbtvKOYOmaPR9Uz/TNtS3KNwHM/ofnnjQzQVZgPPTAD7dOCjGY
5D696lJoVuMW98zFrytIwvDeeqzotvoBtHNiamFQDIIMG1Io3zSLG8U6iGF5wGFWzWNthvLPaVqi
qSd7GsjJ66yFXiWBfDPOd0Vt1fZQ5X4ip5xnD8tZ1jYpJ031pEW1D0sD7H8Ay+bYpWDp1seFN3zI
mrhCtvP3hqXdEmMRUzQuWN3giw40/ESAe8b98iz5BeQERugjPIVg3UtvBkxjbXgcOrx1kn9fpX8F
MIpBPsO6NtRuvtROHnAyXrYFNKlEBRrNCs2yNIxmlAgaEiIIUmL+A339pfIuX3/kdvucL7yboD4W
8LhqtBhYhKDdNV3iTGkNmtvIjTIeoRizaApS/L+rIRfUar9kKYEYAFF0iQ00vHMPLRzRTp4qr/oh
eTLQzanIiZe8xVFfyGwEjDySKpiVSqEdLoVkm0oIvu6m3CvJ8vvyVnIXSGUsRS6YyC7P7pjcVH7o
5U6EHXVAhOjN2zm3DQ7ChZ1iAoshy+jsyxJN+CUvcowDDYvK9eCa+34TgXYnh65jmdgELIGXz6Zt
oSjBWSlzY1d2qbAiKbmgSgIBL2DcQ9hWOwEEYPnv4EjYHIbTDPJikSsnyYxlGshSVFmEBCxN+TMO
qT6MBMBoKHljZ3X32ncZKnF18VMLZ9GOUu0and3tV9YKOQcRTTT5s4R5X+Rym0oiSeNBbYQg7WgH
XbgjFf/FAUnz7Vx7eKgEicNLslnIQktZmaZuxFIT2gXlclQ9oLygOlkMLEzhGyfxRnxNJhcJ1J5P
hsC1St2NZRsZVjXOyNvko7g4+qO0JciUaPEG05FfZ5fok/KaNuxY/r5WleKuC8Y2GwYFAAOyzYq1
0WtHls7dQ0iFHINwk22LyR5ydzzWN8s3vvQiM9jqwANgcJ78Dur06r1lYuUIFp0Q+qZ8N4Ql59ic
myifgq0OnV9VBLXQJ+xym0K6J1AgOkNmtPoTjkyKDrObh2g62GLqlrpjIV5MiIZS6HS/MV2jl24V
7uTDly4vCDUgZoBO+hOEtFaFOCwi/BTgxpw0nX0jb28vnxzmU3RlgrpaZrCvaAGZXFQ35akFvknZ
gPyTOy7LzMGVlR3qXpkas1ezCQeUPOAyV3nCPFaKbWx3oHnDo4pzYzKT8LU96lYJiimLJQ3ng3zF
EmKnja0+kjRc+Z6cxuNwF/f/ImFkhtzVKin3nDJBEbMBsSATgvvQAGsPSqJ3aY+R0FnSeMk4zxr5
99VdDRnqwewGuEcmQoYplqbHYMT0dSKCzSYdni87CjviQC5EhaqdgcNBRZwqVQrUSRayo5JfL3Yb
Q/Vh2nZoXmF4sbtVJoxZcy8x8sr+dBrfrZ67Mas1tsUUoaAFq6jO37V3QW2XTukoV8GNARXb5gT5
KR3EhP+iMkSux0uWqeuzMiuEIBOxLtl1u8IFi4U72MpG9ctr3jk/V5ku2aJOoTSBjBGSMiRHntxh
V296Z/ItkLerTur1JnD40z7agkwjJV0t3/B0m1QEuivebcYOB38/Ml2iVLViyBIDPyTDolsM06c7
3f8XpKtkQZcWTB3PqdPRdhnwWTughWTCItaC9wHdkJ2+RR2YtywWntqCmOh/nPccLlZuFE/V2LYl
7BFsw3JMIlTAkXA6xlO5CTcqMF71A94fUeUEsouK0n2PDJirDsl+Pa9+BnViRzXsu7DBz8h20a/K
n/B6xWgz6JL+hSgTb4up+lUgYPxMjc+RPT/lOKm934NJWrZFO8OY+OXoQAIb/T1VcFerGDJF7keX
bCWlhoAXmR2xZtDwYRD02pADR6vE0r5siJm/ry1R6VY/JYleWPBQAHKPBqAxoJc13c6bWp9U7fkl
MlaUXRuk4p5YN2q8EKSUbAn7MUA7cpJ9cZx9XeWxAnFM6VR6pS6h3pY9rg8jjfdijL6E/rtIbo30
K1jH1ZroN2urTJEsDNhE0qQZ8aYERQ+gqfcmhiJ1cntgeoqXPPIWR8U4TKUQmle8DAT1bhYNp1WB
LlFftJKHPmBdGevFUalGkioKmvRkF4NgVxcY9MSoN5Q62xgrk0OX45CslJS4PWYXMMqKlzOOxiq0
JIs6hlOCzIYMtyuudjhr9pF3R2APd+JTcsXbSeZVvDZJhZFCTGakE/h8RDJlgO/vFkKTAHViQrLc
gyDL50VQ3iqpaJJ3YjFbJjl2Yu0UOcC/Fu8Nx4whpOFv6RpwuLRTykWTFbWAdKYlfUMwtHdE/JBw
cTuyi2mbn/znBDMgQwsQtFimivY/3a1EbtHOEFj/8/EagoUnFUVrow6bbsMtRJPY9DFKGppCSA5x
D6EerVCbKAa1Ni4pPLP1hGsTShMQJ30kwXn5qb/UbgrxVTv/pUG/HIUW3hdkpMQfrVOR08iNtqws
QKtIKfWaCIb9P2lftiM5jmT7K416V1/tCzDdwGjzRe6x7y9CbKmVEiVqofT1cxRdU+mhdHdN5UUB
BWRGhpuTNBpJs2PnVA5/zLYT4AhV2Fftfpm87tdN/93mLHgacsWYTqcrqg5ap+YuHt8pOBYltkiq
/KuDfrM0f5qmZtWANwWja9zwOlYhOVetTFdZpRdh60wnA2rLC4fekUfNd5uzK6Iph6ZEphkN9wn4
YUcIeeR2iwTAb5aPv1ubBVAz0eiQTBjXKtzFZbZKtH5B/OzI4frdxCx0gjfD4sk0oH4rXFY3U5sw
+Fw96YfkTUfrIlHHr1v+u71pUQ9iZ5xrrKone+oKDQuaZUsACUz3QAjMiO/KdmJ0CC+WzB5zSktV
FQkS3aZhibNtaGbEUtkAp2xz0+ei6rSi5FjqM88e/vbZAG6DidRUAtcfNJZnZ0MmlmOL9kW8etH7
dZ1cTJeV4hF8K/GD/K76U8veEuf20TU8tDk7HBSDtWU5bYS0tEFwCqax6e0CBr66d7kHVlXfcs8P
8+h8HoxyNp9JVFu9MmXA0M3hKsSyS2FAy/6nMC69eI/5y+HY5iGMtkAvTf6S6zdcvBGQrh2KhXPo
WCA5tDELWQSUESWZ2C8G9ibElZ1Zz+en6/gggHAzVBVP6TmCQq6aKqliFAx4+hKBZ14dCkhur84b
OT6Kn0ZmO6uMo4plFYywVrCrhNhF8/L/Z2Hm22LCTTIS+LZR3iU1VP6WOCWXhjBzZFno6ShPp2Ux
aOs4LTbDkC8EvKWlmHkuGKig/wvtCPRKVWvS5BuzY27dKAsu9ZX1nh38OqjKcfYDzYJb4uygANwu
U3IZd8SpBoYyojOuNQhPldcVBHc6B3razG0elbX+mV9O2p3aSnGMB9wfPbhHoHh0ZbgVdXC0ecVS
G+eRacZ3A8c5hFpFqGrO5gAc45oCcAV2L8jzMwVnV7iE6DwSIL6ZmG1bPqQ8pSKevYgUjjBW20i0
bHPQ0Qq30KN9JHuL5zWEUaHUCHVbdd40BoDbkOpROVEfhtfpFbsZ9sZjrnjKI78tV+pmKrgUL9Tp
Ojd7RtZsnBq72ML76ohbQfUPC40zRpMgNf39WEuSUURzErZGhG6UJqNeXv7QeO6e34BHx3poZjat
tCJV20zK3dMzQDZd03DZBbo5P7XHci844obsJjWz/tYEp1drS6/J07AuF8Z6bG0Pv8QsXHYJBy3F
9NqqwcMUWrXdl5UfZfKaJ/LCgI/dYEEwiY5jETxmuM3NQk6ijmbYTeE/3WQXU2p+2ivgfdqiwxmQ
ihis/HTB5tHhHZicBaExHqpSETA8jva8eKpfrVNQPsXKQuPBtFbzCAG+O5DCydB/Bk/id5cJGW/a
cHqI9A0ksCJhCEDxPnWwmjn4l2SPpagbpsbNeReaHPGc1Sk2HN6/hEqs46nAIKThHdXpPgy7DFUy
y4tFaytOzTPnDR7dGQfDnK1ggxcYyBsQCZT0VQVdtlCueNctGDnuJwZI/VBtxeVr/pKkppRrxggr
wroFW38U9BfVdXo7Fcj4j/KD3RafS1CRI29ydCwd2JzdznNJ6jp1inGll256L1mr1B/XllN7bNff
ZSIkr5fyANPq/LJ6ByZnPlOKgA8XEHiyhcbySa7vwthcOLmOrtdEOm6KE6/zHMuUDWUe8ilPS9vt
oF31kA7MFjx/ycRsFKpVZ2M5TVzXF46YQgBPY77OF6rwx+fq50Bmni4OkMtMIuzjAqpJFM8N0jrn
XftIY8bkAT9NzHxbY3IphtNAtMtJ+pNsq3voZ7gTy8y4mvST1F3yTh3LXZK0PRo7DgzPYpRFu05X
IShkd8mOt0FrPoMdyCUoV8bGYx2ShYFOEf1Xt/s5ztnp1g9a0kdTgVTtmjszzq/7AtdkpcxcSaHP
UR695QPxatFs3fMzPI/FBhii0ZetoNUexytSRN+jlTSStsrVehIJzN/kuAYJfGf+KMDY7phVuUSq
NveYL2sqknogJwGjxvztxitwLeocGA1RboUdNluzxWOvXjg+j1oBIBxpc3Sd/xKqxL6sSSwDOcSV
SnRKTtrLKDHbBbTXfI9NY4EOnASYiaYBlzG7f5aoaDesT6BEn3b7diRuVF/00uj9/fU5tDILgWpF
QlMsYCUsk7WFfSY0sqtKsVtEt+ctzV1wPp5ZzABJLB7cDSwxWbClJAdB8i4yhHVoIdPE9bVJV9LH
eZNLUzgt5MFRCRhb1XAGkyJltm7Utkyfsv7hvJFj3nA4gzMPt5SB6BWFkTQhjqKhCpgsNeof20Sy
BOpZXKOQZ53foVDCVRolhoko3jeNtTWy0LbMwu2lfOHsWLI0/fxgxlKhI4lCYCmk+opnxraRxsju
mPaaSXzhMXp0dQ5GNYtJhBqtWUy2cqJt1DR/sQTtCRjcBQ8/uj4qZk6WgWlEuP8+JEJahQKunIKS
wsi8epSS+1QbxevzXoA2B3zOYYj98m8D+qg6iFyRoJr5d2KWiabKMfxAxoPGkQeJbKmu5TeUiumj
WtbVXZ1G6Q9hFIQXkSXhZQmJstTR1JBHXtzrxYek9vFTbQ1OTgSPj1n5aWWskNya9CgTJGDTsUH4
llGnqOMBzGQai5vPRktBW11gNlu7YoqWoEGGQL0LEN88tiIFFBIsFXObqFLYtXZUFkILOeihTnHn
r0Y5f5bKsdP8NAz7V1aYo2zzIpEFx5Cs0bjR6mYcL8eypOQpyvpUe41SKwHepDCEundImbC33BLN
yBnkPmGuGWqaV+QqmrtGyiPVGet24P6AitxgM4pypJMMnAPYqcfDZdax9MFiUYsxQTVLD8ZWiFLb
oqmKxkE6ahcVm+jGe8GM7KHj6PuhupztwxQpQM6s0drIod4naHGWjBa2xpa6SQ3qUqeXgQrajNCz
yzxOQTvui/rYQz/WwCnrySRqoHiB20UdMJKVd0YUG581r9vUIRHRBXvQhQrV5VDBSbDiuRG3TlJU
hIeRnUQ0EpA/LiPJbG46kYWZvLN4myO4VGkNgtQNL3sGWhmkkpLasutM4DFxhsjAokL4LNQBms9C
JlyCTy5DwBUIly76gbXgo1HQ7HUJHvlKt/nIeb22WgHUYZQh2XEVSj3j1B2IytSXCXOVP+CB1YZR
wFsaaVAmNONaw0zztOZeKFl5zexQiei4EawxvKzbfkxWpsISdSMKmY4kkxBJH13XSAoY6JK+XIMR
NyuuVY2YqD4XKMG7U5XYchsjH8LSjsQaNP15SeUfBotzT881tVyJ1CIQn9TLuNgbyCUiGVybsol+
NT72A3/Kqo4Q2ZMEq7YqkO7yarwSRLMr1qCsMcbrLlOJEO31lJvyh1kyVuB8gAai1NhZ3+aqq8sS
VKC2LdO7u0GG/sQupn3ygbdPhRxMK2iCQxhl14oR9sQf6zJX97FQSPoe95MqB4+zIQy+KHFE0UR9
F0IQ7Rg5CH2KZEhf83BEWSVm3PJK0BDpgSlYjekZ5SB0u9AUBujH8dZQfUNPVeqJgpmB+AO8Fr1t
Jkpu3FZtn2RraqWx5ipqyQybjVKZ3qKaUqIJH3Ciaq0kmdH5qtiqmddAQWtYN0IVYq2zsGOOTnsF
6MvMMvo7lY5Dtx4FzuKPMVL65nNUhWx0geVRi8yRNJK3qxKYfmUbFQZARGKjQsWtC5tc8g2jN02n
1tuE27hhdO2Fzsdx2FVGpms2ocIIMhlKByFged/Ld92gsmId03B0UkMj2bpn7QgqBJMXCkLBUCQ2
wmeVXAikNqhdUUmsNlkY8syhlZATRw5DFUdfE4oCOADKeGgfeqtHR3ORN9Vwm9VEGyWvLRrLaF2W
1WLtGUQ3cQuwgA11ZCNBVqj0oq4UGu4LqWIC7OtYZVx3d1JXSzG6aoY6YmDGNrv2KgU43XCbMLcM
W5JqWvqVYgriRod/84BYSUT4m2BRMA/6vBpoE27Ox/qjh6QpIVcE0RzUdGcHV2xC1wLiw3Ak0BAP
O9mgay3NfY0pC/eXX2DIX2fKgaXpzDk4jg2CUwMpSFxgtpDwq4fbSW5lXAMOvBWfzHep8LC7+8vl
GuDRQ/PA8CxDVEqCIiM2wjDLkEbxm+H+/BweNwC6Bg2N+ZB8mH5+MDJeyrzlFkK9mDx1QNlBn2jh
yXP0emH+tDD9/MCCKXcsU1RY6PQ31Qw09lmQ9/ODOO4IP03MbkuKVNdjYcIEY9BwYGjGqh8MsiPG
wnN7nvL5cgNoCoOXFC8b0KN8HwoOUGjQtLAzEvS0WGh7T9GA22Vuakl40en++WEdnTmQjIEiDe38
ujY3p8hxnHHs5SIT/aIqV3HRub0oLzyjvpsxgPoGCZiugWIOfBDIo822kRwZJQ2z9oPHulR6ijAF
kSaV8tBJx5j03vlBzWpsk7lJy0SzcONUIVw0Zz4MYyEZSCG9abwIJfmJSynH6ZR3ZvlIx9ZIrzOg
GbQbK2x6YROzUodEHP6quO4UfRhcIOE7LVzVvGRCb1McDFZqf33F//dNGZf9+7/w5/eSggs0ipvZ
H/+9T97rkpU/mv+afu2vf/b9l/59ST+L26b+/Gz2r3T+L7/9Ij7/T/vua/P67Q8oOyTNcN1+1sPN
J2vz5ssINHynf/l//eE/Pr8+5W6gn//6471EEJ8+LUrK4o8/f7T5+NcfoIA8WK3p8//84cUrwe+t
yyL6RzD97/a/b375vc9X1uAjJPWfWDg0/E5BF/xbCEn9539+ovwTPcdIMHzR0sOn/vhHAQHx+F9/
yPI/seIi0CkiiO0gxwdXBhrrzx9NeX4QXFkopOBjpT/+d/xX/7nW/2dpjmsafw9nAjjoDCitgEX3
+84UIzgqjikxIMxw8kgDPvHxYCb+tHRaLfnnJ892RzcwcM7LvRhI0GEe0RehZ6o39OHCg2+Wd/35
+bPY1RnNYGQZE4PotdXt7qPv3Palva/ftL2Y2HguUQwIeN3HeCGYfc8D/DQ4j8ciTeU2bsWgArdy
VaP/wfpQLe5q5HoUdoJU2En3eX7uTq3K7HApFKmSwxGmhOiiYVeGusRTNU3Oz7fezzHM3njA+aEx
SFbFoAFgqwfjvKVdh51k4/q+cMeY5aZ/mpgF30QxO6Gv8N3JA981lwWqwapdP6pglLvK1/RFb+yi
dJYyJbO+zZ/mZq9jIU3CQaRUCvSW7LJRX3WJte2Ncq1l3WWbcVvj3FF4tMbInyNmYcR0J6fspgBb
lmyqm5SR2zQubNqIdhVVb7ynCy76/fT7+dVmyMqSamZnlCC+4Fr6NIQAAsJRBWW0VZ2iJ3cpbX7c
WQD9+L6FpbyTmhCsxUEcv6jjo1gsrOSpz52FhqgQapYzhIYQRJtx94Ozh/PefXxe8JT9/oUjXgKK
LeILt63ipyKQ9c3jpKKIVzjKTQuHtHHc1TVrFh+ippSNMh9BO6J8msqIvBNQyA3AKdkezZPMbg1j
mw2CZ7S9AyiJI5XgvxU1P5Lae5IV3pBZTmQyrx9EN5YKJxvZpi2oLxjjpYGnbdqXXtt2KwI+20Qt
9mnYu1A3R9dHX69BMO10MoiyxRtdQW8UCmqcprvaBA1rhxJi/cCHR1NIvCbvt2V2z9gLbVJX6+KL
QSwuW4hJprzHGwEq2C2/6PFUyQrZUVrF42G3kqLGM7J6VTaVM4RBrwgrhnlspXKfS4FqXI5J6wrV
cymLNq+TVZq8kxSKcSjWGoYJQOrbaD2mo2I3Sr2QR/p+KfpfZ4e4yvdFLZBYic0xFYNsvNeL+zHc
1cmCv8y4b39+9iwcpmmHykmOjTQJEAD/YVtd/ENispcan1oH3e8WTJkVtjYo7tFG6gDN7NNC8yKx
2SSZtpLJq6ZA3N6Idg2tbE1T10WGzikjDUyi3IRcfokkoJLbzjvv4cePChCvzCaDRVVLa3h410HL
oNsS4I31VLQLsDeW9dOIB2ymGv+5fX27fB0etF8XwF+DOt4j361hm/JREhoxUMzwcUglPw4Ziqsv
oajYoyVshvxTSo2AtNrlUPcXyGM4HBnLSDcCJQG8A8qpXQMOqFZ8FMripbI+2ug+RZOboeirMex8
pR2eUUpwumR0Stl0UrRPKZVtqM9qCex2024yOHhI0FGRR3bdoVlHN5GXuIsy1S1IuZL56DS66UTi
bS89hObopsy0S4nZpOkXnk2nwtXsIAgFs+1bgjmXgX/QRw4MxOr8an5VX45N8DyQS/nIiSCJAS7p
zgDNeQVXGkv9ENLn0nJTCmRHf6tWN81wEaVPEtv2LQpwQgi2/MGpY8tOzPcxi12CbGlb9Zs0uU5J
7ZSj5BZys1TuPjEBczpSvUyVytCtIcCleR2p6NNZYkQ5EbDN2UlgJWkbAm6B/Ue2Ztl6hbHPIP1X
mltFT/4WOuqvPW7ODgXaR2li9ThtGuEyST7U8FK3ioUdcuKuiNrc9x2SUdIBcw3fqP1i022UdXqp
Xik31cR4iEboxB8el+A4p+ZqFgdpTouUSjCVCaKTClCh0XK0N8TeBD8e+9+LtuYsIup5wTqJwUrD
H1XhU2hvEMvOe/sXYOiIt5uz4FWC1XYs0TYdCAEoE6B2CkxBkO2TVeJQr/cnOCfx+2CJE+9Lh/CY
vVn4At2EaYgdx1igcJOowqoIG08fcrdGgzHn+zocIQL8UpdPCve7KHWT3NqH2UOSNShVhU4iMFcC
OU7bVU4bspVcyV7eaYGmh05uGp6SZn5YyOtytKDQbDhJiaRjc2Wi6qlCgDAtwKf4ysTKNclOHyGS
Ihhegv0r+mqvQwlqWDgUZuxgP118FqGEzuAQJDTEIN2Fe8tPtuktjBPVbnA9Fn5o6PS9Um/7nb7O
0f1r7lBbrMo1C10TQlQEhMznF1ietu2xCZ+FM50OrE4Sggl3zVV+RW4sf9xkAQErFA94EEGDh61S
EGl3Tu/LvrxDgs5wpMoursV1vhL8899j2nxHvoYxu7fSOMxR0tFHPD3BtNhnftd1gUTfxFz/vSPB
mMWtCoUfQQ4zHMPxyoBe9lJF+MQen+dPW9T8sM9xH8kSiOEJbqw9qbliyyYSXOVSk8GJcP51rz1I
/6lq2WhJGo5BHr13LKjHJUjFqWg4hytCeoT2MpprAuoyL7sAtxUYpiacUgPdJQl9C2DZXVjjKeod
W+NZnOp5jOxzKI+BzqhfFIYrZ0Ygq/fnPUg9NUezUIVsWc2UBHNEXQDPdeoY9uBBDhqk5lkQbvlO
8pNX4zaW7WZH/cxLtsSp1xDGJBttK/udF23yB/3dgJKihuZ6ZVvtrGtjW93poCQH3daCH56ahVmE
izIxBJTDGvGSyuwWbcxqiAaxfqlN8ZQ7zuIK+vgjtR5qvHSsHF18d1y8AlrGVqrRkfuPhak+sZCz
mJEMCmkNDhu0e+oB8gGR48LkzBpb/gqLc0XGpMyRH24RBybK8WbT7iucNN02vzFxyiwdyyfSEpo+
iwWgAiaNSWClcStbdsBAfHEzHWitW8LbhZ2+EOVPGppfZBo86ypLG3F46tf5VbW10HIbrRJ41uix
y+Z+qcfqhPNPWcPD+gC36ojXOUakV2hIt66YvqA1csJd9envDyKPIFOqtdMHR9El6bcR21Nyc96N
Tp2B+iwg5O2Q9F2P2dFXKPWukJq/zH3Vs/xwUwcSGqfw2PbyPZ69frPK/HjfB7+9MrNoIVssFdLJ
BSb1PnHPVlrQBarLt9mdgAhQ3PPn86M86QPzDU/QL9JQjFJeNbvuDkBJMO9Y4A5oLuIAr6VFEZ8p
eXwswM7BIShMsLqqYIn7ht/vdWfwOr/eTU2FyYp62UZZgeTqZryPt0vzeMrvZqEgq3BPrxlMkuia
Ky9V/3l+1k64nTa7DwCynoS6hSjZ51u1N4F5ugSrvX3+w2dVlL+ijDbb/yLvKzUvcVQMq94bd/SW
3Ud71SU7QPOvkRRYFO89EY3nXel5FI9h3qkjitMAsNj9DaS2g+re3BRr/qO4EABkeZf29T7dNwvu
dsIHtFkgiJN+KIwGE1cCJhAPqSeOI6i6iF1rzOEhc3I2OrxYqk+eWH9tFh6iJg6TtIQ5XQT64yGL
l86xr7bJI7cFbRYcaMeqbmQU72w0VBL7o7dL/GfZlf0modeY2Z/Im0wSOfh/YT920GGGaiOIrRqP
2vjPyVexx9Zs/ZE7ma3Y/e86zyxykDgBX3KmjIFyC6jSuCm3eB94hsee9Kfuht7LC9DJU4FjXrls
BZq2FWC1ODwAOdqntzVa6IJsJ21BUXFv3uQOeTy/IeQpFh2b7NmtQRmlSlAyRMPKgxbLlbK7rLbG
OvX1K+0GjUGesbVWqVevoMJwPdj0fpF/5MTzY05y3TdEasfK4sFDMDjIrzoPDwTL/EI8VDP9GCTJ
FrgyJ53Y1n2+Rx3HyfEFFgPBFKaOjHteRjXjogRwF1M8Wq+CgdRXOfoNgGDg7nFZ9CQkK1Xs3KS5
Oj/PJ6KaOos7mVQDtVYb2C1aQIZNyK+k4u33Pnp20yBVT42GItKkEVILoeLJQ1DQJXLtWbv6XxFT
nYWVjIRWLka4u8um6Ly9jV/USRXtnNT+u3iNn0ZmwSRVRIUWBlajjHyuu7K6OT83J4LU14vh4A7T
FDpIGDjY5lV0ftfCLokXwJ+nPngWCgYFMHHcJPHB9Kogm7BZSLuc8pNpmx584VppSWrEWMwiDnIQ
wQiFx6ollutTHz7b67UaMcWa4pfJGxvIQWRyr8tskVn+xAE0b4MXDbmPzOnKS8JumwLDF1s5iMvW
aBQDCE7yLO3eiizQg0e2KmErG+hWl25yacWFTQ4Vo9FKVq20TZJo4U1x4gsp098fTCYEoEtBqfGF
WuuqLX+EYFOjsbweImL3ReGU4mOjLB4Op4zNdnhXJiptST4EwKZJWyF5URrLHs1XkHvjmUHQh6GT
5xy3gQHPs0LaKivTRqLLPe/oJ5Z2DkLhXa3FNMdQE7IN87eofaqFj9/76FkAaBiKq+3kko0iOWFD
0O5zkwhL7PGnDiBltvVzQ1dqVss8kGt4S8ftsYu9cqB2A3HGCuT9DLc/NI96ivgoD20g1r0tRiCq
VSDvrUZ2Qw0b3Vh+KSUXwAS7eYqinKBv1FhZmNsTe/2rw/bAjcCwyHTSY6/HIqpG6YYPS1edU/f2
OUEtH40qBw4Vcc+jLlQCLlSvvjXWbJ+tcnsF2q2dhBOYuHSf+OdXc1q1I+eeMgswkCwOgSKfLA6X
+nAH+lgkTNZaszSkmRjDX6FcmQUZ4IaHQp8iIwgbkce91gC8Bfg31SHpZYa2ELOVpWRvAvpOOrSB
EO1HYdxJvQ+YrJ0QwHP7V7NTN1l0kWR7dQTEuWlc8BisKr3ZVKKxj7u3Wl24/pyajdkjBrIIzGI9
GYIB2L1yvCvIB5EaBxQ/9vnpPuE7c51O1CxbgNnFIZDE2ubNq9AvwFBO5ee/0roHXplrGo0TMOME
rYPSnM93E19b7E4Eq71be487xalX7e8dS1+LfWAMEOAsGihyxdDYQP/yR9w8hC1f2F+nQsBXwffg
05OccuCZsQqV13rqlm7qTbgyt/QqWyee6VY7/cl8srbtZkRP+uvfbWb8y1XnbVaKpI113UpjIMqy
k5qaY8rNwrqfujbJk0McjKnKCeR2qxLLA5nbxGaQ69NWoX0BnkLvvGudNDG7g1idKjCg1qdpA23P
PRQ3fEC6XXYr3S/RbJy0MQsXAuAQA/iLJhujKzwyiMtSKLGN9+OyjRMvgS8CvYOpstKsAfodmOdJ
iQyFm9QTRJQCiGC3IUgHu2vVVe3BJX4b6GntFXLpy82iBuGJk/MLUXRgnWo0akBsjeoAgpTw3BUN
GDHG9cIandj/X4H/4NPblCZa3HMEmBUHv6ICFtAQq9R529fMbe12yd2mNT8S1r8aRA/sdAPeAGUB
O1M0uBTsSax9XBVQGqiRv140c+LV9BWMDszwsIngEtNwwJEFQvOV4dST+vuiU59YjS8k+YGBHtB7
WqvwtyK+4pr8UumvaCp4Or8apyASX6WQg0+vdeXPDR+yEh0mz0KV7ZLoGr0odsSi67ICxrRy0KCI
E8purdSLzc8+y+1URA+KKdpWUniRBIzPXZqDMLLYJ/Id5dejdW/kvd1Id0MK4APgJ4aYBFCn8QQh
solZbJBxQm/lRjfXrbzN42HNImEv1KE/GAZgAbETqrjwjNuhUx2B3RMcFqHROEy8rsWFwc96hf+K
dl/JhoPBN5pBarPrJxcZVrXfQHQDwAuvXKGy6IIBbAMackcDfdQSQeMXUeoxp5wFKPQMJdUQiagl
qmSrG7dRHDmx1vp5+16GlU/iHFCnl2ixwH9qs82CVczFJiwq5DJMwSuKtTosNHLP+hh+Tt3sTpMl
vVioloDED2iNFIjdKcFoR1tAyNzcxnUhACmdsLk+76UnF2p2KTEsnk1yGtOlsPLQgefg0V2ujBvx
OfR3O8BJ7H4d76u38+ZO7Lg5t65AUmnIJ7copNrWB4ytRPE7W4IlnTrc59BihYBZ0lQwmtrtwVGY
utU+vjQ36hVZkb2ABnVjFTmKR3wIBt7En7jRL8nPnUjBirPEiK7SQpfrkQcScJ3oEAaZheiARiCX
fmihtRR5T5xe4ux5ZOWNglcLMsrTWnWu6li+AmZQSPR6DTh7qw2weqs0oIsk+6cWbPr7g31cGSLr
ahUTKo1XBoAKYqU41jKRxYkr8YR4P/z4DMAmomcYj37NXb5DNvCNXnbrdwgfbdjVcMv3hbNU+5+R
FP21scRZhAhzCnxp0w6Bgd61pNzp6lYhzA2HO1O/H0vVt0jtynVrp1bjoHtkX5mZA+nNTRKD7UJD
XYOAdCbOgmqQ4LSD3/DEhYbXtQwcOKnfJ5WKsvjkfK0VFwb69kJqj4Xudo3omGx01XSpdV86Fe3E
WfRRO6kzwcM0ARl0d4wgH6ZBBJSKbpe/pKHksOqjlaOVPOSOMeS+DFrwOGdOaO2GYURDbLkpByCx
lbdMTjZxn7kKrf2yxOVOemX1RZShJbvxZDDuE0PzmrS3ub5Bm6nbF+kqBo9qi0+uurtKvLKy3NOq
W1Hv7Cj/ULoEBGziDR8kX4rodSRRO0ODnUgMOwbWXxd0vwploPI7R0yqKyVD/56oosXtuU8COWq9
xPTS+iPjg5sVJUrWlzR8FPKrDrMLKRe7RAuJ3kDWqHiWBFBxN7sCCk65ZMvQrum6nZYAhNnc5Dm1
WyVxYgPwx8p0lAhgifx+1K6MEjkSM7pIO+R5QeJWxJfhYKKBVfUyUbtozYckuoBP2tKYeRAW85R2
g2Y/J88Th5jN2kx1h+uCN0YyevkgdlQieyw9QAnpCr0UTo4evt8LlrODYESLT1JNqQCT7TpjnzRP
TF24Kp7IH4mzqA9AfqUNBNEKLaQ29CTwLO99QvdlHzpDDcEVSra9+Xv5InWOFg+VrEQTxsCDogAV
1V4jg230z+cn6XgEgZjx9whiSmh47kps6hCdm1EpumZ5N9SVo/d/dhqdxLqesjCL7KztxKydzhQ2
XrLqRc82ffKaLyUFvt5ov95b0HXzfQBy0QhoM0II1FCAGpzBQV3QrlBxSqHZIjiaJ60mCnQwpSJ/
Vzg9KkzF4h37xIGpziHUUp7kSoYu1iDexRuGF/H0bBBAUW6h2ESDytVWzwPYtFETmZ7CwoJrnxz1
LPD3ityCdQR5PsQZUDNHQXWTrGMnst8NR96gUW+yGDqIu67uQ3B4vczTfPykVn8BSlNaS0UdDQEy
jS63IINZYeJF4hT8Jh1IsnRWH3++oPvq+8LWQgtZ1akoS5unPnoWq6uwF20UenA90OxaQqtQ/pC0
P87vg+MHtWrNgkWpZy2yXMjQkGJltKPL1NIH8m/pmnhq0mYBowU7WKHGbAistbyaKHVzv1trF8Wa
rqOdspIh7hNeZI/K3fnRHL/nQKb8+9xJWa4M8VSvE8GaIKnquknwXABmL8zYOgZ33wByhvOmvkTO
jmzAOdJYL5Omy2WEWUPZmTj3BEtyRvEKFM2OPDY+td76fmeCn6QoLkWcVjjrAE22GRicyiRxtMHP
wBFU9BRk6ZandQSn0IfRhXsB7QCF2qxqHL6shRSSIXnQZe0L5p//6ieaFNQ5gJnr6DY3gVUNDP1d
4yBX5JEDoW6nHU2niN/MFid+b9gpjZ1uuJXJpU4/QArhcGNwUoLelDEDOq4KkJZEOy53aesR0PqK
wi3PL3RxHaKl5PxXPf5aUudoaM4Fs7YaFPZUAP0EsKItBJITGAsIzH/3lFENoxJ3tOn9Im/DLUKI
VwfJDgoAwAxTZ4mC6viBqc7BzwBFmrkBJqGA0rvS3HHRMxMnGX0urctsE5ab35um2RU10aIYUsXw
xRGM7rVkt7jhnP/kE7dfdd4PHZV1UvcCRmAIL3r9akC9AL14tfWSlxujvJYbn4EP0zLezfBhkEG2
ECUQ7uq2BVoueEIuio5dxBLKIEYMTVCwIYTtkyq8hgyyJDnzwITiWGZ+WRJfCyt0DlmOKm/j9CEF
sUaLu9X5YZzyo1mYa1SDh4MgjoElImkS+qjD/A9n19nbOK6uf5EAFap9VXW3EydO+SKkSqIaqUrx
19/HOTjArM84xl0sZgc7O7FVyJdvecrvH3yFcEGciwiXlP99PixQY/QrUD4Wq36t7cQ9qzy5G1fI
hQOo5Xp1THYK4J/Gvo2c0L3x6q8E8EtospNpVBnO2d5QfifdFCRsmQ6H32/uylO7BCUnPbi+GT+H
OOejbg7KreQLLgDYZn8JnpewZNmr2SBdFPStpnt6C6WT9r6YXittn5W+UZzp98173UZDutCSQ8le
7yCeqa4M53GuIc+wK9lJS18NPoNABc8y1xvxmy3VGCIcnqP46fxdToNXV2/lBD3+LgXY9EX0vlq3
vlnEHY8pLPQMt/F6t/EhKBZolg9BmPS7Gdd5+2ClKNWSMVSY53TlVsxfibJx3FXW3mkmBjGBxpCP
rlm9VeW2NNf9/NW3C0YiTXmximMOwZWuy6N2euZOvkyL5uRq/KCkxX4iWQjhD9+y3EjrN9W4gFTS
nYnUpaOrmUf6Q2u9zNOe0qd5CEHGcunRdF77dtNaQTo+qQ8IKKh0Wt9xrMiZ0ad1GcgESycDNhEb
tL/P0wYXvzPFVtI1AexbRNmwtzrIAG1BxPd7A8LvxPW6EUyqxO/QkE/fmQlLQfBKc1hQ9muieROH
KNABD3FmGz7dywHFdXpQ66OsNzyBoM2uqBdptWF8P/NjzpdlubEyJZgsiLVBN5wudbReaUgB+XSn
faGnnmwfC7JmxmeNyrikG1kfJ9hOchaQMyOx+8ycsIAkK3F8U9g7m2rPs1a/ZtZThrKvU+5w/2T4
/H1xX8GWQ1vun0cA1UvV4GxCgr7qQhx+cbUq91Cm8Y0Y+OqwjwmkRm5kC1eGqOQSidbNgkrYpJwT
V4yP8GXl0X4fvuSTFbjb4iBiZ52t6KvxksW3zP+u5F6XELVsNKgGpSGkdgU4Ghxd3xm1sA152JxA
uLTPbjzIKxHoUpo1nYx5cPoMY313Coa59kn+Xjunf/mWLtLhppOmymy8pTEal/OuWVUrgezRhQI0
XTuLeZHvs/j377rCNoE15D9XhNIkqWwcfNdZhLpaKE9TDJSXf/4HUjCe4gMU4Wn+YwXTZ2uRB3lU
wQwJv1BwKMHvF3HtaV6cJ8IwhlTaIzpn7KUlvSeFAbnbG2nPtbrtkqkxQt+INypO82wjIgyyMINJ
AEp0/a927d4jDYVDCjyQAvgvw3Mufxpumc9cO0rOt/tHQ5BUaHg1Al886avC3cr0Rkfiyigf0hD/
/GDIESVZmgmsD1AUXaTJ0AqqiQw4eqlwavWm+WGSC8qPmvS2htwo9otifmgSaEx1mTWnFF1WVW13
WQ2inf1aat1JKtxXWseDGgsx/n+G3v/tIhL7IkVL1H5iuQZwXQXXOzON1PTl9wVz7clebBAuc4NS
0GrXUEnxGBT/k/kWAPGKYgE0w//5cHNuFEPb9XKtLEyoaJ8XzPsZ8wgY6zoHrrVFn7/46S583jQP
OYffv6UGFxvAseqa2AwtSlC+A/dZG73/pOckGCK+sVdO1O1r2GnfeHpXSsZLSkdRWvV/MJYpkMhY
SWEzvbZmnLt4/5X0Wf3OyCF3GXTl9ngeaP3xoEkODXqmFsu9KvtO1O0sCmDAwVqXGB7NH2zeCYrR
0eTZFqSBuyNjW6XbuXrmz7KJcrDtx7II5lJuZFstVT0LbGcHGSCfqHo8kfdBfc+6gyRw31jb6d40
dlmONOOWtMaVJXNJMHEtBYKJyRlPy+9JtkbD8MYxd4UzQazzWfTHNqej0AoC5T10pUxgoXVMYIuQ
Bg06NAmmvWekLHQl4jFmfrZKfAPD5VvMpWs3dXGcG6ZlKNW5opPqR5MdrEa7UQJdWyEXoWt2SqYM
SjKvDZiPPw2NbzpTnD5o3Izsm6D/K2H/kmxSDyJVJ5h3rDt4HPUz8t/6aUSk+H2VXxnXwV3pn+8l
qzNDzUwiQPXlXpvZazLZuW+zLEjxJdz5Qjc6VpoeNVfLfLM1vKooA5tCm6ZVmkPPoIaZKq9DZ2I7
Qn/g98u69mQvQpcE0awC63FeOzaFViR4zk+aRPmCpJGyZXH8/VuusLbgY/XPm0+npMBZj2O9Bd3E
iPp9u8/j3oOXYjTsqxtMpGsdhUtzutSBjbXR4lvqDTBgq/NsDWk2ZmtoREZQubqVpJzj4F/i4yX3
JFcUOdMCmaTx3O3stbYw8Cu9K/fVF91VByT6C7FVF2xrL91AebjxDK+sz0tOSmNAeFdpcHc87Dd2
dGa+wfwSRCGChEhflKsKZmTh719Gzi/mb7d4EUVGlQ4sG3CLVgvRSUiCW4+OIFBJ2hT2CPm6F7dZ
uhStbvTaSHbnZFZgFV+OuDcx5JEcuARVjcy23qTiUbdWRgq6idg2eu+73RyXzjPpxxDaKIrC0VXK
w6ne9fWT1HeyOWR2SKCeosUzONhd8UCnt7m5BbW5EqN+MB9/hEej0ZmlpgPmJ321zQw3dOxbHNwr
L+gSvG9iuOiaOvJGy3ipJVgQIO44twbI1+I6uXgjhlkTpzt/+jmui0hGc9h5mleEyJRC4GsAFpoC
IG+RD7Q/s4by5ij52jO7iOs6IykMgc4JHocIZg9pRvuWbPG1sHipmJ4njSkm/Scy8BC2emHmC7hl
OpgkQF3X25lI7Fv/lirX+WH9ZVlfAv1tFYma3QA31EcjZom1Bx4/BEZvIeevPaiLGC9gLapakJyF
esr76Ozm9Bay5Np1X4ZppYWOrD6gaFiaEZCxIZCvcbkefXTzvG+MXbdJCP3W4Pfdf/WlXIRrRwp0
v+HdgK9jG/MZzOigxlQLRNtQj7ol3OpDNTrbtN4kBVyJN5ekgNmGzIBh0zNirPMeUg/IHLz2x+k2
9O1K0P5flL/ZqtLCN5xeFW8vvA1Uob3v3x/YlR7zj1j2H0FlgoKfLAk+W8UMMPW+XnaPt9BRPxOB
vyzZS8h+0tWKw6BssZ5M5qd0hrS7Rt9cB0JGZfpkkm2X36H+Cp1m8gtozc+z8HUr8RznwCAj6HVW
E9fkoOtHxYF2VbWtplc5v41pUHHgjZ0ammdVaLrjK6mSyMEQpIejQAtLQrMHE7DN+q2ORZA/1iSy
AH5rl+a4M/SNWu0bHYJWUglVtVrlsl4KCiRAj9Y3P4lO2GGRmZanzTWEoaWZ+hJ8dln3npKyZVJU
AGcMi3lMwO4wqk3SAMup1yumLnV3LQQacOssXXSlHusdoHKa0LmHK/SdtAxZkh/k1KxzJWwSe2FQ
MnpyNmC0PSwbF1fIISJoQCw01WIH0hz15D64uQVV6Sy1Fo1x6+X8gOL+9nIuIqM2dKKiE1788+v7
Qxp+PW1WmXdMAdn8fWFdS2kuaQ+N6qpG5uZYtc+vuXcfx/Hm8fvz9w+/kvtdEhZIx1w+jBlQNdIN
Zndvl898ysKsfCf1p5Tx799yJXRdchfMPjH4xEF4qVkXM1lHjQLMCsVA0Lov5+ffv+Tqc7oIkDkw
rQS+y/N6jXat13kSz0oiOq5q/8bTuoKkh2/WP3PYAjLmpDhjThtThftjFVn5coQ8QBkooUYXpsU8
tYViHNJ7gWP4HBz/ZWH1MwD9I74onWpaRIXjkmv0YereM2rdWGBXcpZL4gF0vFuhgme/LpKjIxyP
mJ1XQszrxms5P/6/7I9L9gEwg7rQBly4pcVpBNSK3eyzY/6gy501R9+VG//Lpt0l9UC35ZylIgW9
0X4VNdpNJvJHkdxqnv08kL/dycVOrxLeTTAOmTE9GiM9zpb497kp6REgLyfIiJytvgqfBP2qBZEe
ynwR2qPeWxEx3OMtf9ArB80lFUGZG1EoCYb5iZNgwgLLJuNOCBDlAFqbsPgsi0bdfBMIcW11nPOc
P9ZdOjTSGjtAE3RjpU+zVxrwUlQeFcX2JdhxVdV6vKxjk7UBzUXIejVQk9Gv6alIbuUi59zpbw/+
IqcyrGaauhwRsA+e3/cP94cXx3s83tjUP3H0b59+ETdaKkTlMsRAViexmaIXop0yg+6M+ll1v0Qz
+0XfgeiT+TUxQ5h7eqVMPFHuFVP3HLKS2RS4PaRqQRw1tBNxBGh9S2X6qOl9IcYXN0tgz2mtE218
n8a3ojsCBqGCE55PEMUfPTo4N6pf47wS//dWjMsUKgOHIEmYO62pcTIUCBQC6pA4aVg5n6OtQJ5q
0UJvUhMa3CpzzLQwhZoFaFMYXbkrVliwx3yjOgEIgnaRDSkPjcGqIaEL2mBigmEW5lW8lv6MrKBn
IobBoccM5rnJ0Z3RUFXiclICq9d8DUnAjQBy7e1fBF1aGXNtmC1Kbe1g6kfKX/QE/peDha4y3bbZ
l9Juq07z2zEejGWu3//+vVcOrUu2B2wNIC1AUfFU2XbAuMbErmbH0l1Pzr892i85HzOE53qsbqil
weNeBNL7+vpAUvp4vPv9Hs6b9H/XA/lJ7v/YvG1Lu7I0HLGmboLW0X2v3Bi4X5ukXdI7mlTmsJ34
ufJzuk4D6OPgxEWBgEaj5dVh6e1Qs4Xz+t8pQ0Hn65+BiEMKmwL6ggHXVHpq/SbEY/PvlETIJdvD
TYec1ca52DHvqfFIxaPFb+Q+V+LnT9r4xyvoWKHSvpTQxtH2uhxgf3nf1umtyHhlkf7kQn9+etXC
6EzHkYfON7q8FGZ+zhkuH3+8wCddWaZ75XCrIXTtTi7jZDW3bNTwAvpxZdAH+NBy/fH3dXptCvxD
KvvjPtq8bHvoL2PEgXxenQwvq2HWpp5aaIXIevTbQXhGDrmunESO9ulyONfVzUofh22jyRupyrXd
cjHzoE6q9dRCha06z0pzqrrj73d35XMveRO5mmtuquHmdHaqjWVWLX7/XNghXPvoc17/x3MjE6mr
sqmBqMH+a4OhiqFAOBShstGgcAsji5f0nvcRN3ck8WtYCRWegnpQeMCMWWPYdFHqHAwa6ICfZQsF
lr95SIagNN4aHpebfNFMW16sLCewQVFw48HxE+r3aVzAoDv3RoI/RMkFXxBP+0B9lzQLSsMh823L
V7LPVlv3yWc2esq7Q9cdDQbi6Y9U9zI9cudN5T5QaKJ8czMwbYhRhMAeZYWn39HPljw2YTuFYj9p
zwxNIRQMfWx9c0DbANuDUKO5NOie5hGB+GDleB3cG/qu9Yfd1G9Kxx9RF3Yex/HKPB3Y8gM1AcUF
tEFbpgcxHOoEbpE7NP5atiqtcDDaWDZDrMiIU33BH4w2cO9SQ10QAZUxrdmMp/nbNsbIhpdfqD/3
7hQpHxhtsnkDn28rrbEdkI/5ppyXWvthuyPcBjcMsmrNxv4eechpXNIVPUwp4Ht+5wRyad9D8Ifz
g2l9qPgx2AW1kNeFBOwDT70SCnvKvVMbcW2+sYN+N8SUh9gQ7QNtFsj4UMw6tQ/3Kql6DAd992rQ
qEA1ggOZhzo+2ToO3acDWfMkwM9RwGGAmfWAGKnucWHTDoOTDGPm0h8fID4qQCCA+nAHpPeySkN9
8qoSwr9f0+QGrv0ssC3h+pSiVSZhZftdsFUK8Bxk4yLzU2sgEeHr712kbkjh23fU9uuFu9G459bh
BHlIfSttPx3vJv5aTJCq2MzZ3djFbb9QWkhteqUe8DrIZdgqi+mum73qPo3G/lmmYZnFEGTIXlJg
+FtPZoGEQ9N9vXafuLOnmn++Ah7XVUiexeuY+a0STgez3zmQMgYlAV0Da1yUU2DXS80NbLIHSNQw
Q04C8ynJoNTNd2QOZRXZcIV/z0FGl+GMAg/GQPfw6tM1SH/Ng6ePS0dEPdw6auByAmVXAuHs+lPp
983SEgvhLtLuVGMFFasON30P2GjXfiRVMBQeBC7cTZ94TfNZNKtZ9YZVDlB6MNenAmMXuGkrpyTZ
ChE09dYhe8aXEsZbnN51mOE5AYX4fOXRIq6bTVYEkOAfnRN6PuYTuu3ZswVROh7PVUA/Oiz+1FdA
75UhZp1Tgx/E5vG0ZJ/etQN8vAPGtzMH9iQQWDlwALE9t4+BAcJ/Kum9GQE8BPMujcZMC9I0gsy1
9VY+F9CmtZeTje230L8bqHYcqjHznAJPw0uf3HeMvdPWt00fnLDEPVoyFCO2E17CxuweujLEctUh
zPTZTMsE77r03GdpLDn31GHbni/Yxxdkz6P2ybqFFHFyavNImfH4O21VfZVLO49V28dkp/g8MzHn
O7wKnnxht5h93BOfG9CFOSq6Zw1Bqz3m86orYsSnZOFkXxYEpZvsU0AatYNIhOnlmADnkd4MHsNe
y/0JaKksUtQd6V5rYPaHsDW3qR5DgAC6P04Xc5ipgdXiYvi446MPdQesoWnYs85XwKPB39FgleYn
UTecMfgN+mCenhNE4qWUy2707DFwtMLv6Ebod5BcNJVlU90ZDiTM9t20bmg4wjX6Lv2gju8M287w
iIEoEJsb+GjhMmBwS9PAQHsLwb5cjuiQruFN5mAwzn3dAMoZfBx4Ry1muiNFTK3PhM0oDdcjwJ6g
3aBBzJ9aiF8iEHTPpREMj6JCBPLtBKAhCDUuDBuK3ZEKISfHs94czBlST/2yZl9b09Y7/9zT+Dmc
KmB1JZTrQ1yXu1e3brnlWih7v55PtrEATYm+2+s0Rud4jGBVryUegp5SP6pQ2vwmdtDuB2CUWq9a
EMUbPyYbhoB+C5pCsyresn2DlV0sXAzyhT/1YV2siB1XNJ7bvaT+aL2WidfXntQDmEPp/vzIwQGf
jnZ7X4lVrkAt/csqUJH0JSzcD9x9HAHiN9bFvbKBd8AD9F58/EVYmtnnUxIp7PxcobjR2ZssN8wE
MmDTtqF579yNT9nnrK+5WLSfMAnDPodyWjAVVoAmJlqtpl/3zDMZ1rjReiQrwJyCgmM7BHBM9CcT
CQz2fu9i1OkivKhmmJ+Phq71NAM6xWkddSVeJi60HBAFrTYugb4bcsQL/Wxntm7h2zYWXzb8yAim
YTlSedO6k1C1J2PiWyWsxd23UsSkz4N+MBeY/u+rOejUgGNIEFJy5Nauzz/y4jTSjZkek/SY9ps8
uUuqeAAvyk7Cedg1zSMrdroTV+VayFUzPuC4DyWPRjVo3dAfzN2obKt58NMU14oQ0bkbIvtAujte
QoAFZyIo0QIADFF/O/qL1N715MVx4jF5mZMXbfgu8f9sLVaHJsybcTWXhyIJK3uT2R8EZAS2anQA
m9NP5CSZOgQJrk13kPS5YZXuG5B/RQ51N2wrQ90lKGTLpgo05xGTiihV+KLAAWwnXx0AIQL6twNw
lc6DTLaFzrbZDA24Amirol7K4V41YKbIpliKJnahrzjGJWQx6rhnpd+QaUkIzpH3uYEHgMsjWCwe
W2yMukalI94npVuirRX2eM448JVupXF1oYo+hvbFsoN73ORW/uTARFFt/bm0lu3wleDeQW717Hxf
Gu5aG6fesyEiUdqaPwyIuzCAM8CMa9UHIym8XjE8OFpu3Pxgkr2tHkoN8QaHgK04UEKp/CwnW+Yo
+6xTFk4PmsD8kKB/V1KcQf3GxDqYSi1QxLJVND+juBG03iv22YoCaUAZY7TjO9IJTAjfzxJCajhx
04QEKRLv2gSnDJ5PGgCibVlH2rAfJ8CaUPGDdrNgxUcJp0dCrRVv0f/ijje1eFXwcG6M11wBpLds
PHsYvUofPCfFMWtyOIVtCtyzW72R+rtupmAc9Nh2sGKksa7zn+aSXcJDfkQ6isTEGh7g2QgryNes
37v1mmJsQCoNroTHlDpvvGJgLGqezWhQOjTUWydixanQmyAf7lTCn3J7fJthsma7ylawVAf+1YEM
LeIbDoCkHRbwCPXzVHvRawMD6PSUGjZ8eXH7w9YARTBLlZhhHpJl2GyFl6ZFVKB1DURLK6H8hjsf
eO1zka0a/KDewz2LZ7HVJqGSPjUV34w0LIqd7B4M5bXO7qYCmxdEyraqMG/BuamtYGy/79yl0J09
T+oQ2jV4jyeGBVy2j3r2lOGex+nR6ux4TiBwknaBaT1n2KR6Vocu6LzWqMDskgWy1gCiLuIMH54Q
HKhqrBqx7HY6nFnn8x9oj/ZPy0RbFDBLZCBNpi4aUGnzmBuvdQudfmiPqFAWUr6ho+M1/E5T9rZ4
Hdhnb66yfjFU7bLv71j6wWDJk9BjY6eRpS1l+6poX8K219k5AI5bBpexbqyjOTnZ2Vqzty3FwNo4
Kfrkz8bkkfbTTVaOvNdRsaKzQpQNs1fleKeAsMAKv+mIp9LRK+fpQwIDnUxQXBdAflpaMEEEvVjB
wXumB6KjkAAVPanehwExghNPEd9C7nR6GrXD2AtvUqYghxpdmYolM5AZZghd7tY2aVBRCNPN3eM4
lp6BmJeMn2W6a0FABSloHNEmc7YdMLtqAwVJDYM0jNSbc2uZJrXfFce+ISEHGKw8p4B4A7PIN/1w
EvS+gjJ5udF6YL/Xmcix5c/vYkD8SoCiV04ME2ftDe4wVbqp5UlaByIeC+WlAQtZeW9yuLWsy/bJ
0l64hQGWsW01LWr5ywSVNwtyVzNPwgQi7PqX2mbeMJCvLs0WVZYuYZyNhajAJxd5OrJliyrrtn9L
RyVoWuJ1JSS/VHfh4KmYGZyvLXupmtOmApZI8jrkku9dB507dNFhApIte6OIG3PpVnvXGDwVSzDN
BfYMjmW3i5XJhJXlFOUIkwVCx4QcWdr3fL5nlY0N8tpkAIjM4aCN0TmyzyV28NTuGghaw3Fl0QBG
kmffRbLOBtCyX2f1meZrcz6VBq4NaW2X0jhlXxW9m8RWoEahnd8LA+5MG04Rzyc8DwoXr3k1IffR
+8JrUhbYiFxz8kkJqkZT8xh5ZwU6eNC2bppVD1cNl4ABPW315EmQfQ6VjWZJJxCCKnjQat6s6dCg
25ewFrLmlaY0u9kYtpUiFg0aq/qUBTOIzDbNArgIg9I5YyTec1j/6hGc8u4Zkqmh69E9RTNGFu+9
4AsxhLY2ICWGhUfCN9U0eTr5cAFoSTQWdqbwWvslA7oxz/PA6eEQYiihnrzN4lutAQDTP3Rt6WpI
L8kWIpw7AzULgagSpsKrvgP0kwkfrqC+Q+LJpdHU976mCZ+Wa0hlgeY84ygB48V64kYWjVwNZPJp
oQlQIk1tCHYUO1l8VTenwc4WErWIiv5K2zX76cz17gUsg3YsyeIRJcTYKyHTXT9nelhZ/dGxM7jr
EGxE3eeoZmU/LfSSR1bZhyqyxm3Xgy9paKGDfgPtMZZDriCzGJ1cN8PZPueP2QjBIHdVDFtzxqaZ
BPLlbS8e3WnnVou+g+4yTQ9ll+KuTtA8hHED6nxqRCj1CmPc5DIBPR/g707ZoIxO0YW3l4qo/ZQ7
ocAkC+BSFJxGVChzwAl5HnCOVmhzKMRCyjnXMH87c82DrrQPyqwHmKAk3YHwYmnZ/TOZmgBWKWjg
FSDkdb47bIzzgL36mFmM5IjNPaTIbD+b9mKEnjyOwwE1sl1z1FnjoWuqtY1nAK/uUKGgyljCV0Eq
lOJeVFlctim+XluNxF4QLlcSGW5jHrJWOxCzjhWAXdV+WBU1QbmDOrddj8hCwKQCwpj7MhMBr5yl
sKBMDKtMF/ME0qLM0WlAxpWCaEvPUEZDRRNBDYxkUeaa3yvdYXCQ+XBrm9s1iPHZwpV4ToPmO6Pj
d+i2pbWDahPQIiQjVAOAlJeQmaxXBBasoldWU56cBMy77WkKurGEc+QA65/SM3Gia43tDY2+TMEV
IDOiEQC7kFIo09LvIOpWsHHfGAwI3B5Xx3w5IH5MiWcYAkJz6slV+POE5ABeaOjHSK+vEIyeOwNp
al55mjaFEB9Z2GdW/3DKmhbjjTUrFC/jkKFQnkr8iTH2WLgvOiIUL+OkP/VNvirL8cVwV2JeltqT
ohihqaxcEXK9DGbLQGR5hK31yh3gpJ19ULQz+sqBY5cbVKW7aKAYYe9tA2WhhOYtcUK9MFB+1r5b
QCkiVRcj6ukKLtCQ2I5EDsnwie9mhBpj6haDOQaZDm0qU19Io4atPVSF5iiBNRDHWjGrLydFUizt
+BwGTBVdsKbAhDcpxNMwWE9pB2F1KFwnR5NrPlyctxXJDjBiDBzrueaxw86hkC+gqBcPHTpG3Ww/
VNA6BL9+a6R7vC0vha+9g6fRtajjjTRKUD9psDUHdVRVXxvIqShUNCiKzwOuTzvHDF1AUxD8pkbP
oxFdWEUtISww4XZbcNrHadPqyOt0ZwEbZk+di7DGW2PysW6Qm3UyMqdj6ehh2nz0tTwiFzuqEPeE
5bQvAGm1FDzGCG56AHXbqqeOWlSLZeIOkMEQvjktKxuYD3szJiNCoOvr+gt3i3BwRx+O0X4N3m6W
CM8R33Aq33J0r5Qx/eh0YzOil5bBc9GFk1avKys4hOOSz45uedQpWWjV1gNFdpCr7j6ZpK+5W1pt
tMRcqw2q5/6Lo/pKlD4YrdKXPQoaARviIg802wAD84VAAqxW/b4YN+ysiIFGo5vcteipFn2zKI0y
SAojaPjkQ89rkcNHbjDNvZ2dMhfGzpqy7STxGdtxYHqNyK53KeSa0bh1kYvmJ5PcyfIF085pvm+Y
5WVmqW8og/etZq6miRzn0dglKHqLpjxAwRscLliGn7N7qb22SfGT/PdFujUKfWlZ47MJNQV9wNxS
mVJPYEVqDHkaO3DqAgyUA/N7DhrYsgOLKFEi0xzvRuCt8c1ol4K6ViG/tZNtk6GCo6HWwwF6an1V
K32TqysCiw6vQUmuKnUkwKIjm9FyQovhkBCz10o70CYU+gXUKYSF2D/tzbbZdOjK2ujPyL1K5+WI
esdwFeDwuK/25l2JVoJbInusOwYnvGaj6gl6L9rKMfhOJRZkmKWCLMnetXhEU/rlouzSisIfcKiw
7C51IOIqlwIdEgOZW1aX2y5BTxF9CKVY2RhxqvUAJREUDQkmDfXrxB5h/I16HnWCboZF807hRDmx
taptSsRDWZ7tOlGgA/VmrwXmjQQIyCq7Z9mTAaUV2ju+Co8uwKm9yn4zml0/ojNrvXVaGzrIApUS
GYspAZyF1oyy6cQSvrrB4BhLa6g92yCe3X0LVF5ITIHjhcLSBFdS2cQD25QQNmDKi64De3m27StG
32Q7TCV9DQ1ReC/FiH++UYHjp+SRJF9upvuOsilLUKQAFmc6+LZM+i6BfAxUcwYT/vUNetR3JMkR
g1Gxjh8FBG8H0CnFsM0SFqcW6mck9INWRBgk+npefgs0uoh9yisc3N29xnp/Iv0R/fKy3XMLnfv0
y7HRfVYh/1Drq9yEy/r4pWvowGRVaJffioypCxoLq5ZGw1eZai8gZ7O37M0wIaeB/So2/Zkm6uAo
q5d9XfkDqhV9AqN3klspwtp9rTV0K1T0s5kFkSb0E/P0cYA5p1m/MpotLDBwRpqAZQoP4+mpQZhz
Rf6kVM8JZYi6h9Ehi4pSjBpy5GGfLVRlRsTh8VmxQh3dVqXYFkjXdPrUaWsT+BHz1VS3eo4iG4vM
5U1IM8sj3biT8jtPmN8RN0jg5SMYCTSE6IZGI5p7bpZu1AkHcT0heisgTcJyk7BVraEpNU4hR5jL
q3KZIUErXelVHRoQFuZ4owgqzUD6YuJ3qMVxdVOB+dqMTlR2T4OETaR4rXoo3CZ7lkPJoN7Dajho
8qPrAG0HhIaK7ibv6cYZVbBfkNCrMLBQx2VPCsAWUHOjnHf7wh81rJkEUolEVZcFTCwp+UxksnCd
2OlbNLVxhTZApgK9T5cisctheYnGAO/RPDDXnZWseDaverQrc0ePelKuKcf0B1TeqjAjJgZ0yLGU
s+7/ODuP5rbVLA3/IlQhhy0BgmCUSGVtUJIsIeeMXz8PXbNwc0xzqhe3fPu2SxTAL5xz3rQsitEW
DMnTSPtT6PxGBOuqWS8GciZHyHusQm/MVK/Tn7Qmc+o5cFqBg6BsnXFQD2IFdqJ+CDOHjtA5hMCs
KIXdRjyDScNugMObM3drlGoRKvKT3KQPevBlMnztrcgtoFwIZ/kQDC0zyB0tp+Azf2rjvW1e4/Dc
v6RvuRIt8wIfCU1bhHxO2xinLIsdsRnWWjtsksbcZ5T6IuZgzBK2FW5+ST7QQsX7UoTu44+r1jL2
KXYXsrAWOnNT+IpTgYVBlXGMER9b+tdeLsAUGIVnQb+fc4wbgnDVtu2bOI0MrpOnULSWikWToZb6
Umvr99ZQuJy70pGYWGTx+Jz3IU3euRc0+sjL1JnWEoOoTEZxJxJEJJO6Fj/2c7Bryj5YDdk7vMrV
IDfupBHtmCwDIQkXkhC6Kb1YKaGH1jfFhOi2lDdxsbW4ulrpmPe7In/rxze1+RhqzDOCV2nGC5Cx
i46kys9kV7Dyt1jitUgLjckt441Yz5ehv4RanwPoJYdRk+zS/CjFtwgAt1ZTJ2lTJH0VM9QvYVpH
gA4y3545bP1xY0HbUr1GjmhZVNvoy+8uHZYFmwsrwE49Wcm2Z9o3o1N+TNTnnpm4ZL2qvUXgLPYG
Yf5RBKNt6hIzydCbUjArcZReyGFe9lX9EIni44ixlBwJ91pzL1F95nq0jFokCONBkIadVrSrXD/6
807KTNdP5F/hsEv7fQb0VVXd3hLNxh7kQndUrb4PCIoFEX0yZo2icf7JstBYNNJzOfq/krxj4/Wy
3deT43MtWAwg0IKPWXEoGWVbibyhTuM1VG5DY2QkRM2lD2mfeIHeHoqQyTT1pkN2KbNzjmj/MRRS
lIv3OiduqDRLoYUKodXgDjWIWJOyoUAwtJq5tzq4QV14snycgQ6t0jWp03tLrBZDl0AIGp+0INnF
ff5hIoMfk84NLXk98ef5f5PI6Sr+vK74sw0h+/OnKNDhc4x0ZHMu9Hpb8p20Ua7Zfdfaul88zzCN
UyP4DGNtLfRUgBxpnZi4VoBGhUk/TkXgHdHHWBqOj9mAIuPJUDL915l9MwTBYMRJAlxcttiNQT/O
JndU6gdcvrxOYZYIlEjT4srldBqbDYD6GpeAMxppmRNozLjzww4aXI3BUvYOBU0ffyLzNZg+c6DQ
ppHcVivhKsPXpPtSg49COlY4Zlv9cuJd1sPeAgxSW99RUO+Ygmvw18v5WwFks+YJW2rD1TivBH51
og4WOf8+1R0zH8J795lm2Io0OzmVJ7kNQHVZvsvaX336EXWVpxA12CKmAvU1mbH1NMuRcVTSQx5+
BFwVZIUsQv2r1iaK8A64KXuQAt8RBqrU0Y8eewM8rswFL5vDQ2isu3LN9LoAtRnadYPmKBjuaoGi
VTRfhAgr12A9l14sG6tOYPAQtE5eGUsd/FGKvwac8qzxYWSpjvgBJOrLpB7VtLsz5d5Dv+KkGQ4E
ERtcAdyI4meZm2xxrjqNuFtKSSwvhFJdzEC6UqC43bwWqQSEdNMP234QXXGsN4Rarjgahe6cn9z/
6Jx9RVN6s/QY0LRwfcUaya9T1D3SQ6h05dGXmRB+FKtfSn/uF9Uc9Ztobec59/Le5PgUSV6ajxis
SrZVx8uRnEVO7F3RJkfyOndDk+xMffbCiHXc9147bIWa3lSL9pmurKWOQB3OyHiki5+rVadqqxnP
VRJ/VeWXAHylPCUTpdxnI30iNwoAICRllyS7FjLE0NFr3kGj0PWj1h0q6gA5GO8EEBoB5C+Zv+Lm
xZpeUv+bGx123UHtvS5EX3yngeBZ/lpPdjlGrpA0a4nmSbqHNCDV4HfVvSncm3DKLHEttJtxOCb1
PigParqXwn0k7cXpi6/JEeuHpoucwgrcKYpPYfGeB9NuFmPcI1AEWBPM+1Ik9/FLn14rJV3APbwv
NCYlVbZMQSuZ+jEB1E9VbaDleojMdRluxArUl07XHUzyacIHvcYYA5SySk7lKCzOKMGM6AuPaorm
x4FRTqdsWLe+RUJCcFLjU8nQ2qqeSkM/dp18CqTsLlA9cfBK/krbK7xF3fGzH1z3aSB3nfiVTMVn
k7/GwnEGlbGMZDdioptF6irkOLEQfgnlPjXP3yqRy8pBwK4f2kT3lCS/SqI+54CJ5nZI6Ovqei0Z
AjsYikCV9ZtQgsgyG5s5OJ5vRz2TgLFzFEWx9dEV3d2o1tTJzftYf1nVa2loLnmSbmCBnFXPuvmQ
Wzlw3mcTZsc5sLzmXGCluVPO7bbJQpJ7zY1EE6Wq3wUnIeHJ7cYQqYkza9OIB9M69DHStoGaRMTA
OSzxE1Eexby1jVxzB7/ygvjFIrAjiD21/DAaOFqaspnpl8VIhliFUQlGKnABk6co9grmzeJDde40
oZW4qQ8RBwAksDnjDKZL9JVCupYqryq2mTg55BhMAyN1SmC7rkpGVNucBxjje83/lmP1PUlPDX2d
fCfi/PVMXdLLrip+KhAbRDp4JHq6PO/k0gc04a5+4RqOn2YLpg93TBCftGFRN1+V0dll6smWl04f
kuEIP6HqZsJdm3jtEZtM2aT+tucfCYoLWaWNrd9xdwjMDVMYCnZcusRO8ZfkO5M3TLg4NCXW4Iwm
lpvraVqZLNzGhmcaGHsYppxrKQbYA+ISJwbu+Jl95qhLYfASTVmpecxRjb3GolOX+melyIugtf2H
nhFLaT1n+AyUxNEvqafmctcU/KvIZRRLOzSHYrEFBKWCpdpMSLLUGd+9CIk7p2e0nRFm8958+MlW
TjfQmbVkx1ytA9yT/e30TAr7wVSOHYwo/BQKwwmjbTc8pfjPJ8sUiVZsl9JJEO/HhjIOF+ljUGy6
kh6DSaktJcgUcCKLXnphbSSfXN18dOU0BDhtxvJXcPb7Ym4Cs8n2QwJmn0z8YsVXGoJEP7bDUaPb
7pdS53UFzys/jXQC1OUilYDlcrgmhdeWOwoLH45EYsNCju7G96JfzU9muVSNx1SzIzrenwYrzFtO
ENI1RtqZqfgnIy0MmrobILtNm/4x2QKgQJ1It/pDeDK34ieNu36wbmjirn3WBSU0ppKiSuGzzIZG
YCvkN6i/1+iI4pkC+cdDiFEkFtrEDx420cHc9PewZfrP8mW6Z1199EcK+EpcSL/+zeO7+s7Oz/fH
x+WjEclguUx87Hg9k0WabZpV6ACyLcKtiYPiz40PukIXvTTRDbJKGVugjG0hEA+m0o9wdko6CDRJ
O23QeVLHnDCV3cz6Nv3xoZoYQTI2CWG6JAyQ4LKyidRbzO6/09VxVfjP58Z+Skvj83NPq2LZuq93
YDP2+R9AEecgLo63RFrXFsoFhbxPBt1MCr5PMTuE6qoxbmlCrn51F5xRc9apGrMMa7y9CF2iXjOT
356tXFiRztliIb2R4vH3d6Vc2rBGSm0mvowJSE/wjYGlr2IeIj9eVOWtlIgr8mLl0o01EoNW6CNh
2Br+3QjVqSuklYAJAkmIC1PG66eHbShxfYxk0DAoZeBN71stB5iCI5yQQjtZZzNiObpTA+Gh8hma
1iXDtXKnZjeYwr/p9/+X0q5YF+cL3dEshgEk3ZjfUGrxOQUXk30k+ITM4v3MOb3HOTPs7nvtYYAv
gxcxrR+A9hQtzBLeXQzQqZ4kaylKrfPvjXX1t7o4ifhmCkZOFhq9387em7MwGya8S/VOPPJs3wv2
S2C3q3Bj3frIv+9l5dL8tSKOvGlEtGggsxQBLn7Y6MFHx1hAEl2nu7MzKzt2dZYjNa/tD02WdTTv
YAW5iXsr2vPK+lesi6NrKOrCqGd+i+fegYG1mhEBBIt7Igrswi3tGwfXFa9M5dL21RgSSRUsfdxu
odwtyvW7bN8BIC1C97tffL2o+JlwkzmbA6OvT8v5Zdx4y+fH+NtquzihjFpNqiGqp60KLJilmUeI
yg22+dU1c3EoEWMv53MXns0vgbsXw9ns/o0wxUMLrzY+yA5Q06LbGuvkpX/LbnhPXf3CLg6s0KJB
DvoJCeMSxq/TcN5m9pe+KBeH1vZurc4roirl/3jARrJgaJOB1YmKolCJV9yoEFNypx4hGxU9zZRa
rLVE2FVT7HWB+aXBllWNZJv6O8Cy0ljWsmcwMG1+6XTFEUF/MjhGI+m7lNtIhAuRDeMhsKikxB4T
v/eZasrKh/uglpdVFeGTV9C3SDdqgr8rZZVLo1lDjkG4BxgdZf6mg5kOCrT2KUje5E7+jEqt/g1G
3ThO/i55Un4Lwf8oCKZEy/S0Ytn1Dlp/u/fo0Lax06yiI64IG/nOv8Ng3Yn3VWMXW8G1dsWN9XFF
5Khcer0qudrlkhrhlYogCTfGfbOPNhVGI6MHm9D57r1spS5M9rf+0pJKO23PJhM0Lat0Bbf6v9t3
5kUB1utY8eAFP24ns7cVow3tdgZP+vfr/e329ZddfekHq6HnkxSNnacZEyOQE5RqUX3soBBUMVMH
lZlxfD/Hb8CtOQHc+WcYfoJRcn0whTuTXzoglfHFZ9qpNp+mfjDjTVpZkFsA0nSmy4JOQFS07JH6
SQzl9HvB+FIwBNN7p2Dx5sWThri+7kDE2k8VWkwIIJUWr20ES2lniZ9RfIxM+sF7YT52PXdKeBcZ
LyTdQk/5rrLhzvK3inqogPxlSV9oEbpP/91niivF3Uk3qk1pmIskAnhJPWkKfyXpB/FiWMOvMgU4
bLrhe/pbaPS3V3lewX+sVB1FfRt3WIhWcEmYbkBsTZ04E5dR861OwnIKV0P4lM/ZqqS5UoXRsYLw
Rkl05XC+NMUFRy6EAUnYdqz2ge8N8vLf6+OKVZFiXpzMchGooZARNKgtoOtxr40LvljnrUbR/evf
n6Fc++UvzmF18o1mqJHxBv6LCDEC7nmRk/4sz4u80V2rG72mq13VBMGbBrcvYxe6ITZm6zBZW6Un
tistnZaiDB8MB9+0qO5iTX1RhvJkicxUU/1o5tTSwrdJVq3UZLZuCK8Ww0v61Z0B1OG3Nw3Gz9vy
L6vg0v4W2GfI50RCQo4xzWtFhpm/9tfG8svkCos31vrWuXDt+ro0w+2bpkjqkE96PkcAfzK6P4bO
11tgJy6v8sbpc+1xLmrMmqC3JMtYWDACjPkXQmtPr8cbTeuV5lK5dH+MmqGrK+m8ZZbVR4mZS0W8
TbTKvcFVXXUXH/1lvPr3Krv2IOf//sfupCTGXKfkowZ2Z8kYvFWKhTTc0J9d2yeXro8imYuZ2JHa
xPjQVqkkzulQ+eLj/+PZcu0RLg6YRpDzJh3RnycLar/3T4nycly0i6+3c6rwLXHpFT2r8tsi+Y83
lehBI/QNj1LgQGSucCBiy482/6Btxc7lpebGS9zbMv6ry+DikNGHpvCH88t7ftZYynf40Zy+Xtjh
2PncEhhfKVqMi0Mm60zLUv2MlzfVbooNsQH3rHoaiidDrN3KvNX/XFsJl/6Naizg2Joq4xYPlLPR
IA0AVts2uPaNO/u3zPcvR8ylW2LcB7oYmSzl0uns13fQ8j3JrevKme0HMG4n3N/0vrxyNOsX2z+r
I8MSC0pkEvIcgEU7dYrVuPiCB+nITuLesga+0tLrF02jrAW1MMgyoInSeVY0e111N56VSfA6/qv9
r1/s/0QWp9CU8nELW1uvzqyQhazfMBu4srYuvRI7MQ4VAS7QdqhKN1FfE+04qY1jZIEnwkLwR/9W
jXHtPV0cAXGqDvqY4ByiIXJO0ydmrghAQjtje75Ua18ZsRh/QXp00+flvAf/ttgu2j4Qqb6bGom9
OdmiHdHT9jTxHw83I6CvNO/65eZXiyIwwfu3z1SNDNsZ7H4NIzgR+W3nbgx7rScB+VAONSi5aR1y
5Sy9NEfU/cCvpXPvFyVeMsW2rz9LVbf891q7smu0s1/JHyeobIl+AVsCAyx9C9Y4KTcu42sH5aXp
YTnFGkgXXwYkdVdYzG7+GOJ3p65rHMg0e1zly1veKldWmnax83HHqmSsU3kG+U03K/g+9zOwo4Ay
7N8v6co3cOl2LuuJGYBxnl/S6wwyq0xnydKNFvXaN3Cx2xVtqpSgwSYsTqUIErTqFPCP//2Ly+el
/5ctceljHmjoFjvzf81v8l3pVNvGKx1/pS6bVfGEG/F6cOeNdER1gnV1dndrLHntatYutr+pk6mN
o9mIFfH7p+IpXuoW9okhqN1w+EMUsCF+bP3TrQ80zz/4b496sfvVdtCsxBrGrdgg35ImJ4buOga7
OIDhFn2nBvnJIhI+5udtSreTd0v46boCNQEZb/Awp8VhTN4thExag7Q9xtE7amj3dDdv3kZA+3AQ
NrNcA03uVQGn7Dq7h7C/TKYUBgfiDslYmuSOSud+USXXYzgH3ObQ3w9J29lKXpDCBiMikW284bYd
JP+0t9ZRPywKfqEu3IUKnAIdwuEM8dL4mDvsy8V7AWrHlJAwAO4cwGAMMe6Z0LH3Qui1Z/fNHv50
s0uDaS36+bqD4TALCBKeLHiLmfWrKIh9E3c5wxklfvH9x6lvFt1M96EffDXCle7z36vtykpWz//9
j7MkjAMxSmjutqX/2KIwEm5cJfK1ZaxeLCZDz6HadAFuVPWXAq0zrY+zDF/byE5dxqw2rTZqEzn9
FCC7NRaBCiQ5QcNqguiRGSwiYApp3q9xNNL3RgcpUTO3LdptLYYrc4qWqZLfqdlXgiytGVo3N/Tl
OUkh17ym2SXmu3gm+I2/CCLrMyjOCLxqHS1ts5PEHYoUo9hV2Q/BU3apHEjtq5DrAsDIcIEshK9V
4687WBmt8dWK2AAKiZfyNY9d4TVWALUoQ6/9I+mW3erCwkQJ4NeE5Bmio6YfcvA+Uv8rZEwMI2yx
6MzNGQ6tPq5TDT7ufZFpazV01dn0wuoQFut8VN/6RPFihSSKLkOSTMbuwRw6WPhQmaWieczV3sH4
0O0RAvn5m6Es53Ir9y+GJjsFrDCj3FqTv+gmw40Inuh2YxWuhTOvFDlcMq2VfGOpKTQIbCXS2Y2F
x8IS7rOOgG8w4ZCcw0FCQY7FwQhfSFccdVlqmB24AdoeaYDxPwTLznwfdbidNRLzs9SiGt3UnJyc
OMNJib20ESBRVg8J0hJ/0rysBNgtFbskQ6xDa6TUH32yl5M9OA4yWD/GnOJTyaTliPZPNX+s8EvF
Hbw8E3Lpt3OUzxac7xSKii8i96lWrVE6pmZ8lwpRKea4FGN1kffiGhmn4+fKMjXypcTkqEejnnfc
7noG5wMiUIBtaz+6Q+Gf4lnGkZSAuJTsWGQffSM8W9Vsq2PhWeJdhZNHEDsjNdwoPIRT6oiz5Kbt
U6CeWqDfeoIFq/7k5bSeRSivem8XeDgrce5mHdpC6JsjHOo50ZZxoz92BnQagS9GfBP8aOMjmznr
cmsNOWj6Exf7Rjr69a9BnFZigyOHId6oG7Wr5+tF8YNHmyTRw2PuiIhYEr7m+csvv0MMK8NQWA29
AnGfwC4zW5TMzAwIuDSay8k6hxxJm5zYrkzctKFvywnfI84GuS8xDMaXQGY5WEehKqE5MR+Y3yXl
vjZQXsvFas7Io0eZaDaHtt7Eg+oO2EhmNQO/Hh6LjDzMsPWA2Dx1O1dEcVFYJKWHP9NGCPBYtXBX
1slbbGnPcsOeus5WGxYBU0NjREugwYaI3DTrXeKffEt2whDaR/eG16yniv6ynJ402Bl99lHInz48
1ACCVs+qO0njg0pvHlb3A8yRZIDZL5ikzMCGLzQ3afK7udR2QUSKNmxCsruxy7TsPjcWfQlxhFCu
WhJsHTXcNODk0MSHfHotGpOMF3+dksOjRg2HmOaGg34XQrEVSewZEuVhQlhnvkoSMMOIp1KhuDp0
bRE2aRo9F5Cti5pwMjeuEEOXXodKEANox7DerRl5A/P6oTQdS6/x1qh3RVIS4zkoexO+YgeNXp3u
+uxzygN0JF5WfY3FbqqfQ9G0K1lxC/PQdXg5BUsIo2hkpBdR4Hjl4ZtJYCKrP6uR4CQZDy5GP0Lb
r4oyeiR9khDX5hR3cDeEJ0VrTlNPAGBsOOpgorlmTh3dx+JhaGDtCLPXY5cwRP06FkZsYgq7TuC5
WOusuLfqatmb4WbEPUw9qCOqH3SmpiSszsINfRIWUv0YZQp/5Ksk5OaM4UKulLZzCsxOJb9xNf29
FB9KFEId2A02O6LopV22DA3Usrpqz3rN8JpTq4A+rf+0ve9mTYJPCFuYZTuq1cnSAAoJuAngcYlZ
4fZahDL1XZMSR69/fCwmhcI6pPKvqsQrpoT1RDxsOC6K0FrEKSey0a1nBrvI3mypOp6pc33z1qbZ
oRa/jemUsDUEpG2CsLfidl9KCKLGZaa+6uLgVP1HY97lnSeW+iHL+3Uvl8tCHDEVwLo68jiPrRGT
FhFdt+EZFd9BogH7fokDbOjhp6+rbYcHRJ586vkeTRG0acUWk/u2+BKq/VBiTMuxMhdLDdBV9NNH
kfMtCV8QnC9lgVx0dFxZ+GgFH2Kz0QMqGIkf9igFEKj6wquHxkV7ttSTHwMGkY7JkVk8981Wg8FT
mvrbnEBDjAhfz97DsHb5dK+rHzP9fOwZrF5Ih4myLoUN4Vz400yOSRWVxD9tcyIsZznE/aItXU08
5iX3iYyS4rtXmFkiq63YUkOOprG1bBHHDBlf2Y6XoT8m6crMv43cq3s0sfDN5/RTFgj85EpQsNKb
M7KuIqhKKTP9fis3O8PK8RBA1qmjqfK7x1kkhA6OKsqTGLFHOsAM0qyH3tg2UKkRXpUR+jpPKUdX
r/V9B9faaF6FNAH0h2yXQ9LMsecZsWLQo90cBN+xiiate47HkgLvRWqhpmqllzU8zjc+9Zhltffl
GQCXf2XjccQmRI2YbKFeGzKvlx7GYJsEGRz/jZXR8ka518IKMUZpXU4PvfohVq8T+oc5/LR0FacG
RvmZ7ql4udNiLISiWAYd9Fzj3idiEvpsdqxhICkYupjwv8Qp30YSvgAyKo2+fYLOCWXZKJZFEn6n
krKum4cseFXxD2x95HycclL7MuUZvkDBKi3mL00NQPmNb1OyFoLWUnH5i6HxYY4XgiPLEOzV95hO
LU8hKWfhdgrqrwwd3pRlGDMgZQTc+QyGDocPZcKsDopCOuJXj7a10HinLQKEvE7v615fa9YxVre+
In0xUHeiJtnquatEoDGftXiQqxdRejO68BTGGSrhfFfoXwX0zdSqVnXwVvEbKNWzlWAI6ed7qw2Q
RjLe75+68lHDT2fKjeUw68sgOS/YcjtKkI/lfV9/yv3GhOY7yyh5FQ72OIHofihgK4/dU1R86jpS
3zY91PNjLbzlxeyAjC3AJJ25hym2xwphMUqklLaTnVpIXa1HLk5PhB2qT5zNur6Z8BVZtHrPJSe5
MUGSkRytfPFbDaHgxDHwAxLuCd6Gbj1WSf2JXMUdEDDpHAxZafKOZgb6sCCz+ceaMldOzUUG61qH
XUduhS2plM/4RhGn6eevhfYuj+M+wm5ICcLHNGJG0/SMh3ooh/4uKI8+AnddI6yvVdYNXLxiL0va
HjoUV/b5p+Xs2Pa1lrTlGENsSN5mk0LFlz6NpvGGGr51XG18NGNaj3QwSRDCvkyF4EoDNgIapIgc
KCLq8SgKkSoI20Ajeyv8utGl/IYj/9YpXsxXizbskjLsGeWzZEN5dqPksVb8h0mNVw1cvkjKeGWC
mxp3VTnvmurLSD4CTgE51YmexuKgfwzh4NWm5Bi14ATICNLcIvsafu9xRic0zAcuNxiNb0KHi5MW
2SO+V0K2ssR8iTC0JI9N0UEALUy7YchnWH3VfNkmiqbIeLD6bdvVayNkFoAXiWV9iD7WMFX/k+YD
tLm1Lr3U8dtIC1TMay1aDzhTRS153Vwv7OwpevYxCLGK/F5DkxpXz1qJ+584L6IClRWXaiXEa7Mz
9nGCSPOMnTrS2UWqQKH4JkvYpRgwdEa78U2+AES+aY3pzHSIQTM5jwardGroudiNYyMxM1MQNbdA
TmcV+A7p/pMfnAm82CAlmtMJu0gERDUzhGH+SpCl3dQHGHoXCI5+pvFXqux09powPQT1VkNOoQmF
p8gBt7mJNsRYROOehG9+O/xNilPcEoaXBu6QfgbRawGnX/B3OU8tVtBNIZGqFaBM+hLr72p3Gqxv
BYpqIHVOrNWrmE3DCE0oKbPRTkbJsFXMlaDjtqWIuyg9pByIftZyTw0OcmSn7E8tur8YUrCJGiiQ
VwL+FCejQbqKoAL3MfKajQeFL1JPCZGOESkgGZzUe3F4QpRi9JvGRKNONONovYsjlV702faWo86I
zuOjKVNPf6V9j1/Gsygew+BTUff18OJXiZummCZxznXcNGqEOOdEoiguJAPKSI/4FyfE9yRGc5lF
LUeZIaAqxRK+t4hlR6HuGMQHCnGw5AhaNcPGkiXX1P1TJMjLiIqv2ZucZpZioOMUd20GD6i3tjLa
2LafP9Bl0VAbjlE+F827pZ8E60GCMV2bJdZQ6kta5u+qmiIXfEvJ/dLHI4xpVjJHYE7nzEJrgh5B
+aOKlA83xbN6euOju1DgTPtw+CMheMjzCvVMd+wU/T4ScZSxJCeSe9uXTgiuFjXVsmX4dqs+KeDp
4szfFpOdrzwgWGjSU4v9BWO5SWiZ9GTbQRUcQVL2CTYXc+lk5bNSPpQhyeGcQufwRY+1WcX7nGlU
/mB0bhceBeFFznfacGjmhxp4Pr2r84dg3EiY1VoverI1YW5UHwEqP9O0nELyymgXSzDfx1MXIAgx
jz4ctl44da1XNXcBdlFBX5wMNXjKiebBrUyGp45DgubkPFKJqYeCFd6zT94rVXaWrPh/pvIYYVmE
xqkCe8+kL7+d0J/2E40BZYR1UMqNGq7qnI2E+0Ft63WFuRxBd4GdJU6oa7bZvEhJA2YoLy2YAloZ
r/q+eTKFZit1Osizjj3fD/1zGjaLGvFxWEktVD/MOTTm5AZWfaa/QSKFxC6kauscmeGIajGSaihF
8CKiDXarrF328C+gMSQBtXLce3pnrcs6waxq02PRQJChoC6LMXUyy9GNiM5APKfX2gJ0B6te+h10
ber5knEWHIukvYd7DA3nkFnIeSLU9W474krLqKzlBDHXZrLpM0RJOuqcOURGsfDDjybHpQvzt5hi
r3vo9NLth4Qef0SpA3kZpVF6F/VP6Zn4GK3lcClhKyhLmGigs5B081TO0mJkPSUdhQ8jNlpvHBxx
s8xJs+EFl4WOphdArAyfMIdycBVYk61zH6df9byOCPfzG2gbz1Uu70yzx2JF2YzBo9ASLmpUro8f
RYYNH0nyIq9JrY+FH+0Vgj9b7dBN6ZIQ1+U0gFjq6TIaQgLLzLUqButM8iwmFnODS0GM5ttfDdqb
oNeLSOqdaPiKx/YxgieorJXspTceInwYGyt/aVvVS4tgHfr9TqYB//dleY1YdJm6Uxg6tiAme6xY
5muWx7J/rE7+Zt7l65Lwen+FP8cRDYotbRCVnIpHayMt60O3a+4zJ3NvQeLXxsmXET2D1OuDyoRo
a3btkx6gLclkhJXIZ2egV8lf5W1umxlu7uZ35WP+UKPkhZg3QGUfKuPeUopTEWPsbwUHy//599u5
ggtcJvvUs1WhpdPJ4MLaJJbRo1r0oMFNSPPaz7+AGtXE7PsqNUBP0aW0s/iEa2k4cbDyUOn8oCA7
79S1yqwAGLLBmHyuOdOD92i6UStdQ3EuQ36IXS10X+LrVySMcerYExnrjWaNkjd3fOTItao7zMSx
k9NcmXq66uolen/GhXQt4g3yxdX578VsX9SnQPTLcdpqMvZ+Od1s9dhGHT4l3DDzaShfA3zcFB+3
wLb1amK0m7xaplhWDNyJwoB4uY5x/0ppAovY1qknu/ZnRpn974VwbfJ9MRtr/Fga2xYtrBJhUlct
cN+5sQGv4LWX4TdVEveMcX284WmeoxYSJid3md8LJtUHE83EmDf/1TNcRuGQKZLLFnOBrVo/p2Ho
NDT//91PvsDnsASgPuQu22rhiseh3TZvvJ0r71252CBGIEWqkhkDzg77rH/MuEj+/Suff8BfWgTl
ApTTOS4GQIBhm8zcOoxDCj8kkIc021x0/v0R0hW4+jfH7A+4RFRrw+LFDFuRnjbGglUXz0PtjRoz
NME2Kcb9Ra9BzxG/qaL970+9cqQoF0hKPkuiMZ0fTId3K2OE1jFcDTGQ+fePv/be5P+EgGjYwmyG
+kjLJi78chvOIH3EdZJFceMTrpHKL9NcYr+F3q0pPEES4MIi4r0qbeAvYHsRPEiR5RJm62aZuur0
4V4CsjDrdNWdk8z/h7oza44budL2X+nwPXoA5ILExNgXtbJIcREpUqJuEFoo7PuOX/89JfWMxRJH
/MYRczFuhyPaRTJRQCLz5Dnved5YbADPbfoKVk0iDoBXVqnlPqFNO+sgIVKy3BkKcbP65Ln2WTH3
rzxpdTxYvjSbTg6cdYQPVC+5KxGN8v0k3rRNufW78QCG6YD9M9mAYlvIu3iOv6jIAFi5U7188AsP
E6TsAthfjgP5JJCZ9ZAJdykM6dr9FibUD9K7KPJ3M6kJB1c0c4woYqovcOPCllC8g4wT2LtGNDud
ffbmj6kiWTiCg5zTB+kGe6zP1iEcb/ZSmobe6THbJhnckmX6TJj0PlX3jfX1X5oc32OMnyb8nNKQ
TG/SeOFkGLly5BvQoMzuTRY9fR/g375M/x4+lTc/bmn7j//g37+U1dzEYdSd/Os/LuMvTdmW37r/
OP7af/3Y81/6x9WnIS6+lac/8+xX+Mt/jbz51H169i/boou7+W3/1My3T22fdd//PNd4/Mn/3w//
ePr+V97N1dPf//al7Ivu+NdCdtC//fXR4evf/yZZNv7t5z//12dXn3J+bR194iH8+EP/+dNPn9ru
739zxZ8+/zHgLxSUA9fmjR+fjp844k9J+ObajrB91z4OUJRNF33/Halsj1+TfKr1scWrLfvjR96f
Ujq29vn/fK0FmqC//edFPXsu/3xOfxR9flPGRdcy5ImY23OPlyU9nz/q849xTl4NbGp6WTtgLKxy
nvytSRC6eFBEEcAhk497zuq0AI0PHSl+sRWxrjDLXPpisi8SnJXandRz4lxF5IEXinARoeF+6eqR
1uQqCD2flIsMbJLWthaKRHPi9M74IIoauM7WWJ3l+qupsQr7SiqPfXbVmthP31FAsweYMktmDfZ1
FeiIBHOYWgJag7UAg3qfiN6R9/liV/qy7d0SiFOjA4Bkzux182PgFa53bYmhLCzgXEr2V3bp5Sqi
GDzO40Pu+gPgiSUohqciDhtRbvIihVofacee3mUDtd63Ye25kbMSrqf2lZjGr45twA9vmqKkRopH
SBQm60JMNbxElcTuu7Gv5+UKu6MUVGbUjfbwMW6FzzoRyamYdpNCjH4bB25EGWnMWxsUCVSlaedl
oWedt/GAKwtTxQJ84Po18Ax7ql0S2XWpQoDbvV27Qb8ax9LGk0DTWibeL/gakSFy8zYhg+X0Hemb
VVukg12vbEt0sIa9IqjENUMkGjO8vHLvhRTTfMA/zmtpShu1ddHHOof51moT9fT5tr190UZ9hwAy
pzsbHKeR0aDX2TRX2ccyINlyF5Ze7V2Lcaaav3IE3skuR0bbS7+5bZ3qYNsMbh203aGp87iw6a0f
hPSHa4ce0YXTZGgV2TR8tIEtUAup4xpNCK3ymFnn0d28CJkKMOVlbsEyqfKpN0y9Ed/do7OdJxGw
7ZGZOAnMWbrLl4+u47aje6GmLOu+APoVTIYqtBJ32QYTqI/8kFlYY0/f0lzIbC5WxdJUbrjvadU2
0TdGmJr6kikJZmQ9iSgbGjhbaY1rstH1lAMBIcqUu6Zo7JpMfM0+CEkJ8gTmR2UISH/WTmA7V6Dr
1MgUCyIzi7WK1NyQ4xudUe+rWhScE8ow6+heL1zKj596M4jAW7t1Es9XgopHdJt6ERSDwqoyc2nn
ytj7oTFT8JmNo+hvdJr4Pd0Lky6vrVQuy1U9BUvxwaXMPgqQLx4WtOvcaRuCGqfg3Z82IsYNCs5X
wonma2jbRehsnabrqbZiyBtRxYHhW3NTEr0o+tCbIi3MjqhRpv46R9WF4MZT9VQcmlRN5bDB4yd3
wh0mfoWQcGWEIxIAi6XVdZeGOmDwyRvdeHhv3NCAol+KpuUt6HoWq/+tzea6eiruuubpqbv8VP1f
2HLYKv77Lef2qeo/Z/GXP8pvf3TR0x+UsMPy2R7Er//Ygxzzp6bJkLYk13eULXy2mr/2IOdPx1VG
2o7xbI91TP7XJiT+9NiYlO/bLjuDo11+6a9NyFJ/2tL1kEELbWulPQ4r/4Nd6EeP7D8DM+Wxthth
20Y50hw3vJNwX/a16iQ1xSrLu3Itspxuu9U4WTaJhGCeoIvH0APhnmF9LLKJMnhY7qO8UHROBHOC
eMzuYxoAbBtWWVPWZr3M2FxtOmif5UZUDvmrxZoUptKpEPBJen5hZ2eTuXGzfvQhHec0vJZwavPN
bNV2vhdtYWgPUnYcbND/ByWOFeB4yfe2UDd3pZ8DRbaMh9tEW8YMRPQmuvByzNMSqUXVKnlWEM5C
+lET5itzOFt4g0dpW26i3AKM27WZ2MppbOW2q+IFf66+o+Jph/RLLTgG0dwYNlSPwhpkPvGhx+WL
PknSW7eX4CuOWtgCs4IgyfdxOMUQRRxXLljbhS0kXk6thKtiypq1KoVrbSj8NOVmSbQad2qogvHQ
NPkY76u4TOatJk0+bIuszuVbRDGYIdQj9pbn6GuOAMTIKapYr2qjk+R2aoZO305dVkHHi6YlyA/O
0GbLzVzFzYRuI53jCw76sf82zudpfmoCsyzUbRq7Gj82Oisg6qmkFotGo+WNwZWw66XZeINFStHp
qTZCb2BGZoCaliGiYVt1TW5hcbFU1UXnK9tqV5EHxm5eLwUbFJVv4gt6C3OnEuiVGjcwRwqr7GNw
EvliZAEZsJ3royFSH6TRtrCBH5EkWQDtkK2XzdSS8BwGVV6pJvfMtUEWkn6wdZMmZ4VdFONW9HW4
vEvivOy+pILVk7ZZrOaprzMCZbkwJUiiiKQH/0j17WAFSl03+ReTa3jS/mRTpvHiyK+/yEG0+WWK
CHzB8CNDtrcn0A3EPhWuNucqTLJ+V1e21TwOWmfJViY9EkQfXUp+lxJsZPummTmVylm7h94Nw7O4
tek497x08M6B2CXxGTWolsDAZEtzFpVFgWCEt6R9szSRtre5IFI6zFOJlrnz+yOWXhdz+Sa3llZ8
rVTuRl/GyITkxwcrL9ZdRFr7VmRpn19YQiXp5RRZVrrWrQvzOmuHKD+3BdzBgxnxBdvPsI+xU7LL
xozbIDHkCJvWFu1uqWjh2rnC8patGCOkGU7vdQgt6yKyasxI6vhDRHhCjohDktwviDgtavgaNd9M
kMAJ0sslqk2dmCY4JHGik3U6+0Js7KSogf3P4FF3aVYF7rvYFBUFQYkWFghKZHBgAGztSfNVduyS
2058Rx83XeduJ2Shb4BwWMMqska9mSp9NPQd0+WBljO3IPHugVQEwmY2PKwaqlWwAJkJyAnZq7Es
0685ZG94sbOp5D7vh+VDUDjO57i3SY5k4bETrbL7805XpMvsSMzOvlWFtVEulLlPxje4HSWLRg7h
e2BENyBrw6p4N4W89m+QQFcSVxm7dx46lTSAY7UdeNTd5mK4CRzXaEBXJUKvGcak3HlNWjTviFjg
0OZG+AvldOib0PTHRG2zIsDNI0vY1A9l2PW4D1GL7847VafyLE4E9kUyH2V96coxD8/triCuJBZL
xLYcBrK+7dBO+kOaCguXnKIGajsvbedsKwlS/2xChNCeDXUDmd0tTFRhZ9A2eCuMtQXrmUqWWvDJ
mkfEYYuh2lfkfYwmMVJ1jpHAAjtq0HVNHpPimgguCTvAYTeWHXWrjqOWuxryKo1uZO55FLfyxFlG
ij3j0ewiiLNpvONRzPnB8mcYfB7LMXAQvAuqtUpclpK8muIMsGQIUhCzhaiBBTVQmclctztHG+QG
2DfaYX0++41C4pSM45A/BAZ9xVb2JeU1b6yX5BCjazQ7XtexfbC6nJJJ1xMFEVzVEOoWqxgA/oQ5
pxSgdoHe9IHtyovIWMk7ObENbMeo58rnJWjjg7KnFrlqrMp5H48yG55UOqHqaxuSLRdxUqoOAAkG
FDthjWn1id3NG6/zxNXzGymYuoCsYmk2U+YkSBfC2XW2Op750pZLw+zaAJT+Jp1u1Fu9xFSKiH9N
U60zZ5LyYuq0h1rGHbqufNCidw09u3LuHwaCXHTQQTflAOonv7tUxo3SvV2LoLuUi1sJcgpF+AF8
EqmsIAvG/CJh4XEOYO3a5ZyWl7RZB70r/Xe936ZyTfzLzaMyD/y1cROr3/PCA/RVbW1H28kkmb0Z
WXa6i9Ip6SI0SxARifrchxkWdd2VV8h22PpWxkJKts6kA9HCNtXEWykrkLMOuLP4PM2kX0KGT90Z
Lp/fVJcBiMDmaphjU1/2yuNTFXt9e+lksqIk3aGBuu/zLm6hQgXq22hNoOzyunHENhQMs3VaC01d
4FgNhX9NIAFrTiTRoXVi1T45PYf2zeBZfrgdpcOCCuCf+cZBsqsuuedByM6fNuU+bGPgr/YE+/28
CVOvpZ7iBs4DUkQYS86kJnRaQVXkOdfss9bXduBgnuVnA+ztwIp6ZABw0xSIraHt+GSYPBR+pSFU
uIRMhsYyNs5yOXtyOfpvwHmMf6TU/hcyPf/Xgm+XSPi/D75XT1m8kBX7Z8bn+PM/om2Cvj+lb7Mh
+drFJF27hLM/wm3L+H+6rvK0T/zsa+PxyV85H2J0ids9mSCj5THoJnr/K9x21J/GeI70Sc94vkOA
/D+Jto+x9E+xtuKP+4ZhXPASdOSd9gL3LuYtJJbafWdFh2AEC1/152G9vFKKOTYu/TKMo22f04Wi
zYWv83Mzwrzg2+QucwtKkeQCywr5g13h5Oc1xP6gWdOxTd7gtQ6FF0dVNiMinOZ2noya8tWcwF3a
PcEytUi8ZKK2/+C3dMHNeA758bnW6FfCqD7vEQtXYu8bdRUOEbpyD4g0El8/6e/dwbp2c/dTPGQb
x48/9r11Hcz27VB9cZz0PfK0d6WoDxYMM49ad4fm/KfZ9Fei7ufE3EmDOzm57zlDaRwleFLOaZOw
M4rAnXwAwqNJnlyv33BQQ47v4qQX7YccJCWRGFofw/+Us9oEvXjr0D6B4jp+A4xiXeGmsfT6Xeg1
eIvc1a7cVd6uRKO3lGItoRoOcNeqedtM6q2bENjtjrfBPR7TuyXZNLrc65SKCNH2j0XjWXb42Zc7
PoXTuXFMN3qKvg1tThvGIqnKJdV1u9eZd9WV43VQopFodkIn76pMvOXo8DU13pXgHtOasyXJcDl0
3n6AyTzI6pBD16d4s42tCrgy8FVsxZhaWFH1lxwQDiO8Qa2vBo2aMlP1YzzJvUkn0PDqKp7G68iH
UjEWr7n6Pi+6/HhmPmwlXmJsde3T9kRLecLLPJ6ZW7hoizgZqhYiearxQeqgb1uk/l3lwlZH++dl
4tLNBSj78ySIrnClxmFCgGIf3WH7+8nESvTr7da2tLUnteeethnbval0GlQtrhk0zOvgYCLr8fdD
PC+P8rbZNpvT8a3TQpPqO76XP5UW7Dnx0QwnoFaKbW6bC/pAz9zqXctJPMvmXWo7r5SfvlcAf55D
30cUriRFYYSxT2kkunPyGdY8LicjQ7rvlsV+9FR61+TJLUzhnTPbj6Hztu+QGCIoXxK4sf6FwDjR
KrN7Hcd3ASaaJSThMsxvzVBed3F2ozL0u/ijBUFy69PX45dv0lnuVd1j4RDS+ONDzIJhSPy9koq6
muo/BHH95fd30/nOizn9dseUDFuCrSX/PL+fKi+8LEutZj8YlFo4tR6ThcvHGd1XcTy2jX2AFR0S
s9x0GXGGT8fCaHaRNtamwyZgzO+OvDokXTeRRO3n0E3nBhH106U+zDZmoEMqPwZLjJbqaIRQJg2F
txnAZkG2ObJR98CLxyywqbxV4TRfuzAivcD7WJgwWQGauTUT8g5O/Ug1A7NtmuJq8Zw3UUaXSOC/
i3w1wjCls6KLwqvJI47TTUaelPKAYz4Os3nKsL0NJpi/jap35PfvKywi4cLd4syLE2YB+DhvPyUL
nqPaPvYDIIGabVp7KYo8qAiSJ3J/qWHY0iHYxd96IsnIy3Bch1I/5PpjalG1w/fF2tAzvEcq9SnN
yXeK7nb0wPln3jCtamEwKZsstaOdEC+GfZqnl4V2N4pWkJXVTzdmbHFri70vajAbO8BZxQVBQOpH
JpsFWRPZAwfZU53wSdS2LV7V8VdoxGBp3tgDTV9ZHK0JQjGWdR6mxPpYJv5lq8vzgqoM7E7WtGyq
7sdoSzb4Kz0xugoAygr0dT6H4ey+x5Zum3j5dXqjo7LaxhUjJR7CsZTTJLBZGrvEuu1IAznWnaz1
spH2xGRIcSGeSI04QwhaPe4vcooDK4nWMZpRLYs2ehtkxYOmbYYsuwH9jDlod+2O+bShwbKAd1/D
mIaZkiRkXQIfOYdXHqYKs6ZUaANe5b6w3vtJ4+5cJphu+kvAE0eRT3E2D+gzczv9HIZTCzwaDSd3
oFdn1Jd2eVl+mgb/S5r7l6XdHfwAQrKb7ibXuY70EiLhotb0XujpdjkquZ24BALO9JobrClGt74l
0fIKD+eYBH22TB5XFCUJWKRHupMd+Pk7V8J9yAYkDPushhyK/uAJAOK5iBWiD2BDZSZvwgq+r32w
a6rreDDdFhlJQBPQKuB51baOwrOycDGK4IDTzOUHILtozyI6gzBXKJLiMs9Y4AuaCacCYa6x7xY8
ldFixuiIzGPb0jHd9Zz0ic+wJzBUeLLHKel3Kg+dzWIP2NUOPBdykhdF596PPT7SrYw+udEIwZcO
TfxgApw/MjTpojzz4uSxsLqdtuovrkV3MwaCl16YPvUJWYq+MngauY/NyD2d0TM5qJjiNP7mL+p6
HqczHHoaedtrfVYV6zgNrp3pjGvFEsC/SvWASjZ4VDlWv3NEG4VHt29T0gHThLgXZ9kXWkxu05gX
Lw5ve5rM1nPV31NFsJB3S2o4I9v00i646pFlXeVNf//KKvocE/BjU1IeaQFJNZWA+qS2iWZpUgs2
oftaVu/zkbaeBMNac+G0eHonqUVpflzOLAwHyPWuXP9yRLebG7T+3qjOqe7jhG3UWd1nT7+/su8j
ny7vyle+oIorbClOFDmjY0AKUVzb00/zrjHtqmxweD2oHgMcz1domNtgp4gFBqwLpgXuuUejcoPv
VY1jBdnxeS2W5LyAdj0V3dkgsJpL9YdAAOotynTjFCD6lxAvbHv40Es/2LYpcncbKaed0LuXtdgA
/f47nUjUftxt7QrpsBkLKgInd9sWZUPaqWr27pIokFn2WZmYCcu4FAgMwi9rmXcdFgQBQRJa6bKg
wSv9aPkf6iAI8SthDkbDK92SL8wAKugUPIwkKvnlmoKlxcoW5dp+Kbwb1ZNMqjJ5F3L4kYu8wYTk
6ys34fglTx6spsRPqdqlFIzlzfM1xPFrK8fottmHJH9LKeJVK7xzm3aD3tXnmUjvg8q5lOQ8fVHs
fz/4C1+WsT3b9hxkBkys52NbZZtkUzwyqayZRiRQGDwDXydv5IhVh0sB+l945OgXeOKerRyXsO/5
iGrkvEuWi0fuVU/H/jq7jW6aZITs3umtr3q48d4VAUMG+G25WnDRonrOhv7UOfxCnr4SN714B4Q8
nqOpZbmnr5WuzeA1PlNwaM/t4or00ZZAioZT/wq3klcOuCfUnu8TXruSghWHfMnEP/n2fp/hDBAU
zb5S9mPqgzMYyzeClWQx1tdF5beek70fx/y9ySMMDeOzKgxek6Z+14v9MuE8RVSvlfG0Op1wTt0s
6CfqfdqQpAwn2ONDP3xNozNZVvi1a8gHaeYeai3vEi8769vkwUuKT4U1pBvj1nTDJslCFoqT7Gwf
KqfyaXB07lKTvZdg4V3lJ+ck27Evpv2jmS/1Qm//knU3Ip69PQDbXRcLFsqMvgySkiS/eey/n9gv
LS1ULmGhaOWiVTmd2bq3KlPggICtpbyjNI5TceHc1RDy2+ENzhxAdMcYw+6KjnO7vyE2eKeRYLtB
uO0iesEcHGd/f0mneQb2E65IC+kq28HMDYHOz+cdj4SfakZ613AJu+38ca/89qYO3EOSlo8jbjeT
xUVqWrd+P+7pUe44rvCM4dDDEosM8vm4s7ZCghhV7zNKc25dvse79JUhXjjKUSx2iX9IU4FBPAmD
Qp30WbCMNV7H1pUpnXAjOxDGNe25m1bDt4h5nbNcHF75Zi8tnT+Ne0rdCv2omNjY6n1Y0O0lNewN
U743mORB8X/TDXO6aW2blKZ2ruOk/9JoddXGgCI92rs6QXO0Rh5BOj2+prjmY9EJZgOjNwTLJt3l
Fa3DeW+9pRUPO+oAYnxOdw876MHKw4+tl3zBoJU5JLt2o4NrLL0e3I7Qr1qbcn6bOoZOYVSudc6+
FmBrKKPs8fd34Piqnr7K0hGEnto5ZueO8elPZ+i5xXKhGHpeZYt3NJsuR0zbVBK9/f0wL03dn4c5
mbpp30da90O9JzVzm9MJuMIBa1oe+oFGiOnITUSRipHkawHCS/Pq53FPpm6ZNcC6Jr6eGoYbeAuU
27bDHOzovzwEaKMi07xyQ19cN77v/x4FITQMJyHJ6NluJLO23lOaYyVrz2k9fDfOnHDN3rkowp7T
bnHdNsNlqMsP00j5FXbBYNAdeSq8/f19P+olfnm+mkCE7LtUgv8+f75UpuLRrpjguVdhxoq7zJHT
YI2XDXm+VW/mfZ8HFxZEjowqKLYO3tISshFNzwJHsePK1qUcf7uleKqSZpdiVHF8/au2vf/9pb60
yvx8pSc7W9nFkxuFdr0/cmRJF2/nMHutleClaWikz41g+1SOffz8p9le6B5HpMrDC1aqs6IaVm1H
b72T1ldZV7zVlr7tmuDMS2gJG8VTpDjWzNgntiknDHNZ01VXYVxaRujIAj2ufRALQtZ3qsEys+VF
biJ5tdTyfU5nIjvVl+OLVNvJRSNvfn+zTth6P+IAIiCENY5wOW2c5GqSCQczF3nYPq+cjyw475WF
ksUtdlHovMmX+qy3oi9FG2zV0qxThWMzEIVVKEjs1J79RtBbFLXuK/f3R4b4ZDkhB4nqR2suDRHp
8xtcxkzFtCqqvay4WWMOxCIkX43exFtbrXeNU9Qb45XuBsepG4tGvWlp8QV1OIxSjv2WNLG9pcMG
qcjRd5kiIT2e2LFGWHflwNAHmyPwgL4gkqQDHOAOq4lWxbClGG8nVLqHBrvFoPxo9e1dkaA8GRv+
31Dah9i1N/ZA3mTqaHr1BYj3VH7yqviTceSXhEK7oPo6wowR3TmFt49K4bdXlPxw5eW0nLNAJRL8
IySSrC+xAcE8aLCqVT1bu7LRtNfbtGiG6qCHhSRSUl3phJQXzZZ5tlwCagJAZJkLqvbAhvNs01pl
usOycOM5xUUR09k0Bn6597thR//wI7qcfdXDT0sWtUoVdj4doht8NZMRQod9s0zVpa3Jzg0Z1pkY
OQ/1XYW54Qw+skOWs8mwj+DkgUVot0L8+UZYZt943NKyRtJoCXedVe23UGGiXpZwpuqv+JKmBTTz
Pr1KCv3Zc2gNjwaeVX+WWdFtMUacIFikV3H/IV/0sHIiviASzmLVw+5ZL0M2crP6A+vQOhz5wllC
ymcYaRGyR/Q0C4SLpvYPVIfdnegHEui3CJy+BYu4ZlPY1I372VNWuJnrYQdCQ92bHn1v++AslN5z
r34MY3gIoc4fBuzqLNu76MYWg0sZ+dtxwsNTeBeiDeVK1uYqp7rQBtbncNCfpzGjNUFiY4XV2gYG
wGPKl0+b4lvYhldujr1Km16JgQ5PgzjR/ZDVXkkmRCJZSYfHWg04pGrsWpAyeNFXR+KdY6LkyrHM
8NoB54WF0NiC14eqHH24Rx32z4vU5AfoV2tR7Smqr6oSW+/EItzDgmZabp02ubFzjIL7B/LCd0Yl
N5+6NKdSwyv0yhpzHOjkZTYoxI3j0SNJ+HeyIgdJQYezPVd7/KBQl3neBcfAi7J5WzXqIuijc2d4
LHH/wRb0vJqqlTV9eOUKXgjPePukgVRBzM/a8fxWeMabrCSqq707qreRST6iwbtCZvLOGXBOKIJd
GptbEVdfR0Rsvx/7ex/f6bd3jSuEEoT/6hT5KZsom1NSpvtyqd3NlHJ8JskEDGuwb+x+egxF9a2s
BKqv9lscg8Go/YsM1dSq/TTbGAbN9Vo+um2X7vWQ+tssUgN1pBEPWBlCwtHf0IWkm0k1tyWypxWp
DJzMnfvMrd84s+tvVNZ/Q2ZwZy+ZuEBjfhvYaINlqxtIChrISfimqUmtOpY6MJGg9gerwMXNcajm
fZ1I+k6hPiCZAjBAVvT3d8d54dRrxLGLgE2Ustb3c+pPO+mM9eAM+qnat/i5zVXytbGt9YDaHqli
+VHXzYdc1XeuohY4Lx+W8EhmqvD7zLd+dREffR3jLPqccdNeOUm8dGHKJpRFgcPm+P3Cf7owOdaQ
NhDD7DH2W6uMU1HVXyUAlyb7egzFaz2yL8TPRtvHDZhuCjK4JxueaKuqH8sJ9/PQHKBAbJta7zxf
vFbmO8Zpp7ORLZWzv5HIYk/Pfujg6j5pBryARb4O+xiFSnqfJsldmlrneRveI3W87I+8uHSRlzkc
ica9kGj5X3nuL72RUD4IcJUSyGdPI6g0yXwx2eW+alC4BbHZNVNzE0s0NPnNHBU3c4mHS9OxbEPM
+pcGp3Z7PJJr7R2f/U/PNgWSR2HAKfdJi7AfONmFq8urWkE/cJzrUgL18bNvBWpFGYyvDP5C6Eir
P8VUeVRY/JI9pXs7KCfjV/tM6Rvk9+laQtmjInFRefg6SHAQtb5LIvvjv/ClUUxo42rHI4o/mWFq
pP5iSafae/R9ONJ+iDNEx3hq6BhHNTiPq6p2tmoGS9ak6fvfj/695H8y76gGKlSAxqVMYZ+kelJC
FcSCeBH4o3ogCaZXcTVfk/68GRrqBbJVn5F13Ov2zg8/hG5/1lbDjp4boEZU8iZMiqhnvZ0rmF2A
EFttp+s6a93NILIHTPay7VQvN74e1VqcVfia7uhcIU/uqAPNOu7ODO2jJwnIZFSvCuV9jsi4r0gw
4fSMb/SiYTFUzvt8KohMvlbN8jCBNaq6cCfS4RPNCHdeqj77afdY2QpsoZm/IdFDiKeuRUrfRzy2
CiFtUm5oZiaSKGcWcHco0K6l5nzo70NPHmx7U2EXvACCq4eyWlMdVlT3uKBiOqqj+/dDF3xFAr+N
Zz1thri++/1T+N7w+8tT4JuR9PFp/JEnIYHKpK78KWBRo/uV1Fr30Na4v0ctCsLBYHJYZdXGSvLd
kgb7cmzcTZWpQ1LB0XMsGGMk7FZoZi7s6kgqaCw8kisqq7b63CwF3podMB8quWHHfmL3PWeD0b+O
VXOmvfSa8xJGsMdQtnK7naHEE8vP4VzihENfb56v52w2MO6YEk7nrXsP08rff/+XTjvYYbvGCDKe
Am3P8xe/C1UcpU1V7kWcf+5j9zyV8MDq5p7KE/S1jmJvHeM1P3+sTAp+Uuvbyg7eRA21XXHlNlAe
2jy3XrmsFyoqdMWhAiA+0drnNPb8srJsojV9waA9yT0i3lZc9RMTPSA8n1sSoaEjP9djCA0WudzK
ZTYWI1xWQ4Fom8+YI6biUuVg0kYq2vO7iB9HPX2XAHzSRudw+7iVdmr2bjs+QjfGtnXoHh1NqmB6
qOe+woYdVtkrN/vXLe0Y7QmhyfDStXG64KDhoQWtl5D0mm6fqx7QQFk263zx1mkTJ7t0TN5rTCxW
A/fcyThFRwOzCbHJ+y4TD7HMlzVJhVdu9ve8yfN3wKFRAxEZdxsdz+nOA8Ow7nwzFvuePFtGE6sD
rGrlYObbRSh8E/sQQkGlfYJg/bU00q9pd0GjiO1JqjrSZ/c95pl+2nnQckVKDXG5N+dZT6tEO880
R5yP9M86UD6XTh/aWr3JlbjvjokBM75SVPolkXVyASf7Ll2RTpTbWblv0v4cQBsopX7VTiz+sJB0
pA6pDF6J8X6ZB8+HPK1kGgSfkVfTJFD6w2WCmimFTu+W7SuB9gndg1TGcRyH1h52GZa3Uzp9aOe6
Fwn3tgvqg5EsWVPCbUWyrlAq57Am8Dd8b0b1LunmhzxOPnUDnE4AS0m99y0AGBkmPVm8LqzbQeaP
r7wOL955lw4hNFYuB4KTM4i7mB4r14TIK7POjaXp4+6PEpU9zrP4+VpbO7a2g+/fLEdcS3LGUrBp
xLG4HV5EabmT7Zu8aHd++/mVC3vx+RCDuR49U4SUJ4tilWHql470JNVQE4tevK06b7fE+giIOkhR
URQ/n3Hpddr4Xd3VByS+j2X7dtLpfUNG9JWr+eXUenyKP13NyW1KLCuOIuo1+zBGOuATCOvpkgQ6
BvPY1esNjZH3ZApukC2e0929i+LyrI6rff2KG9YvcdrxOqTjIQmjNEWt+/mbGhbetIypXyBi+hzN
2O624oz+gDK8OmKBjEVV+1VE/PG7PVuaTsYUz8fsnAIcxeAVQBkB1xp3pYd+M9Le2MKN//19fm2o
0zO5HdTkrkyxbwEHlyNngYBGiOHWfbUAdtT+vvCtlOOzuzlS/z/mzmRLaizbtl+kHKqP1DVTYaXX
OHh0NMDBVde1vv5OkTECMPxiL/N2XiPJCCBcJtnRKfZea67LGA9N76vaRATjLxOr1wQCOWmmQ9Mh
b60/a7Fyq5fLOWANgqOURCcJbmxck18iwS4LTKpe+Ys8hF8nkpu15YXN9VYk4ZMEEaHt6msHUvW3
c9/6Hax1UaYR1RbWxVqcN2z0EB0WPkIS6MmVPy1iL6WtVxE3u04iY40rzsTQJ8FnEwRqB0RRc3zO
idTtiu+vbRYFd0kxfAwBt/NOzQZKMszgUD8jzGBwQ6UgWA1ZcGSvYSLenWV++vgXw5bUxKFXc4aQ
adA7pNxMFHOqkCBKpLqcuiFpon8eSO9ccBVQIveiuKNpl3uXKInlAg9hSdu6PyDnclvVS+GBxZyY
5wlgrnJNPfl7Z2TdGCM8YS5dD7GX0VN6aY5JJ7jkGPbQakfMi8RP9+VGCms/as1ttZhgtcFtR+it
hvEhLq2TSCcs3V8WbXb//ADenShYcnTNMJjAL3UEyUwfMkuCwi9n6bAKsitLv2nge1V4NZFIOzkN
kjJNvD9f9oL88vdyR9+cjqlMaevytVpTkhC18U3HZLAAdoNBvDhK2J+WYIX3lk62njeMT1T4t3Ef
7a9cfh1IF3PVz1/CpWKmzJugiDuWM3btx6rm1FVThU+JFAgqPH1C2dhrlUEWzmDLxOj5dnUtROf9
offPOLh8VVtpkvCARoyDsb7VgtsoebEA5isTOUcq9eepu0I3emfS5J6ZE6igWChzLuoG04KhqcLI
7EvF7GYdqQ28xyHJ7BSCr+zT3r2Ugr0ZZQqj/PK8HMKEMJeEe6tbE+GmQZVA20Vt6qaSuFaLeWcD
gP6bxu2qhVHly768TslN7gKmPFCx2wgnLhv2bEu7yEGJtddqdlR17vbSsi1ACEp6fqqjGiQjWXRF
Jx5BDVypUl37QBeLU69X+ihPrL11bFLfgzpM2jca4Yf/ZgwblMLoV6NLUC9KIhlqUzOeeIWGtE1g
a+YbuYR9ASXyJhbGnp56ubHooVhq+WnJ4QAXbksr7Mqn+K21uoJQkGPgbBGsPCtK5eczATpLE584
h9IQQG4TIzq35k1pvTQzOB5MjSlegxn1faiPu8JOrl2e2t/vrzK9TIsjKKdiheLgrx9goKhSSAlV
gQlc+sZSkToX5S3+PgLCjZ5DCgIqZNyKr+WwtxV+GYS6a9mMVbWxC/X6SdIeg6GJvXEePioV3s+m
pc1VKdoRO4u+WlUW2JpmtlFqXGfqbVdbt+oSOHIaoNJZwAfXGY3tfEav0Wv7QUQfpCx0hsk463Zd
7tIVEWvb7XYVRHbzY5EKV9aywsMbflCM5hbV2ocomthbW06mJTdVr/qi04+xFtyX+RN1dhbeSjm0
wDzgVmdnK0hBG6f6gfIj7aqGfUYTP+k5muSoim5yXf6cq+rzFJWRrxKOytqi7c1J/lIlx4mOlj+X
DfK4Hq5j1d6UvfocAP3Y97P1OCMGdisZN+44T9tRaJofAqFNivmcttF5GTvQViEG4T6LDjzxr81I
+kQYPeZauWykWYPC3pvyOVumb6avqMlfmmRE90N9nxkYEef6mzA722NOL7dz3PiRlL1aRryeYaNV
AsKWuRhbpIp4hQbdLYL8s0hHt5MopImpTLym0e6qCKelljVf6klRnTrS1kwLvNtNtzdaRbrNpfJj
HEy88iqF/xYhjTmBiKoaZyoDw4M4Xo/6F0g/j5oSZrtagygMWhZhFrB6TtcYUtu3hdN8W2wlxUnW
7JAh06dtwB8SdgAQmSMPuUi1O/X2t6433ur+QUiW26driW7qBkA+E5b/SXeHksCTuowNmAjTrl+m
3aCbXzrlOcBvTf8V9MvEWb237DUfvd7EC7zXCkM5kIJ4wxj4UowwfNS3QIJN3WrkRefmh4TzVzHr
h14qv1VpcNMNyecsqL9IpKcOd00nwSk0/xJx/BKNTxHtwI1RcLkwZj0TYuYZiIMIlH0P4DlXuaze
8ksytU9QCp7gEtTI26ONVHRwNoMb3KK6U1XDi1LRj+tJmHbmHkX1nBoHJmBk5cghtIr2V8V3ZAfI
HjWtYYbVU7QVILDnFI0B0B/axTpngmWkA4n392Gu9cc0OHWmjPQ8VEans5X9NMrtBq+/fgD9FyHQ
3Rhld5c26Ssn5MTLFcZLnSP9kgeFKTZ+CQzlJLcxIt2mdew0Q3vd0hTveFsi/KgRqmPZil6r1UMw
AIaQah3mOxqUcBsXI4mpta5tDLrOG8pKjz2G1+3QuJqNlAzxDPojqfhoSgkQ/xQgEyAY8DeuPKdP
RSybrlhIDsR1vRntlkClPBv3dRycys56HLXpodAUANvmi33TD0CicWInhh1tkxKH0iiM27EqXgtB
BUkSwRdbxmRtpa9FUR7MGoT1THnFgSP4oTQ1vzNe+yx3NbpcSp3T9+/H83floRbQhA8LakF9uzo4
0teoKXqqQCh+MR1/Qv6LILjOla3Z3A/hJ8hDtJDraWeE1oG6+4e4fdC7FBOJwHpczDgzMobAlKeP
kj34Zoe6kYLLDWcadANZRhhwGt2WinUQQuyqQS7OWlwcFfYTjjqTyFAE/V3f3DQmeDoUGQkVUdlh
Ft9V+cywRFJm5ZrlLRlonCGxoAuF87mGEbIhl416NoIT2RJeS4w6SLc7NdG77fCk7cy+1rYkyR9D
q3VFeurz7DOW89CZLDBB6eIvTSjj0cgVyE45MQWbCc23Q1FN2ZTqPrLSEzgeipH2cCfj3gYeIN2M
BkOo/jYNypm3r9hMNQsAPko47OvkoYbp55IJNAhnMmyqj/z/R4npcyOpzYDyU/tCi3CnxGveAdQI
pyBXit77LSwe19Qre796i7VuSs8jvNhafiqtNvMqChTCNl8b23rIKWxx2tGYYWa+GHxbIsYnk5o2
x3fdFajGHLW1cqda6QttO9xVcWt7wD52UwVlqYP/VMVwYCXyBvoofQFjRFXMaAZvaBen6k0OcpZ9
GtIY4cI6y0yTXm/MNZuFsYhAhiZ7FPudsD60NakvFkQnWgACfLNBClC4keqE1CeyBzZ1VR4X0c+7
ijhzgPFbmCEjb3v6Goah4SRt4yJlGf0xh0Fh2HrvSL2u4orIG1ct4XL3LedlopagT7S2fJBifdxg
dSQBLmf71s5dep7zVHLTTNjMG6F129s18QkLL3iASmIDRERd3XS1Z9LwgaQQT26tkcTSieSssKoc
rEDbJvX8tijN6Lc5upF8BnpgkX2OzVx8baSM5UfwZlFrp4EzPCeB/lcpZR/LFLG2ZoBjykfay2rr
dgy/kOcXhcVrHvYfKpO/kTEXqTkvn1Z9EzYxM6sFSp5uAXptNXs6V4ViQgFvPlQBQSmiiDOHsC3b
a/X1dXP6yTxD+rprlfmclMlJTRECK8W9bcy5G9hMV40KXqKcz0IxLdeUItfCWkokggCsPO1wSQBe
6FssV+1nHOpAVWi+0fp6gEr1XNEYIAIrctOh+ibbrEiDwoSs9C4wxn7bqeo+Y3EaAvU+7hnkIWsl
W+f4TQB420RaxQxTrsEjOX36Lv2MOSeCBqMpHqSpsznoHI+sNNthi9iMlZTsRlshqWuyjnHXMqZf
UelHuI1siR1nhsDObmcfDc2XQUwDMJ9mcKol0PYjqe04b+aTCe6+C2Sq+5bs0dVGSd0090nUeVqC
YTnL+TBWKk4j/xHH8w/z3FHRa6xvUR7vNS1i2zNCHVDWFdYNJYK0jOfSku7Msd1aVj1vupkLp6rJ
G0XLpNHkl7wgulJHOu0IM701a16JPqvu5ZZcgFkD6L+M7cema547Pd/FYXEagvxZwtQPcyg/KmP7
FLZsrtKpduc5cLKRlK6ciBKgObHXBFIMRyR5En35NvKybGVIZKeBjqmfy1XJGh+7xcLEipDpFEjZ
SRhERC1QzYtohjOv7wv6nVujsL+ZWbS1+CIwM5VO0CHMaebhKQpzGzmnj4+VhZpsEw+k0kZhK7yK
ZvWtXlSIwjVp2oqofLPz6TFbwNflc04gA+u5XuU7jtraNuKoBgl88tqlUvwYG6zbiOq0KOsyAnzY
DZbmW84BfTtqHXiLN1FBdMfEh/yM/IqdHvPeiTo74NdaIr7rPt5LM4uYUBYTtVu/BbLz0lSvWZtC
FopLbaOqE8yKAXkYzZRyyO50C0c4c+4ndczIHQASs4FgcjSsunXtiK11RNKILJn3JvFGTrpkX+16
qKivRW+GUQwewLyOtc2pwvnOSOCtZiIj9xb3O9KLeKubU38IjORtavVxG8hvRmVGN1mRnztZQFjr
CDJKxv3Sx7Q2KfwkWUV6XGf2qPEIAki+dz11B40Hzu+B9K65v6G52JtgPRakopulyBRyvD4I3jmk
U8OhBJBxE+covpaWMHNEXHd9GXQ7iw1vt6Q2kxcBM+jfNnZanM0IVFAr3jQ7eKyGCB1w8lUeW3OD
85PSZjSRTGwe7CY9jPlwUA3Y02EofUDckmA7Q85J+Qio5l2zk/W7aniTxH2QHGHjL4tjrKE2G0JS
pvKurp6K4CMQ7Vn7qvFaBna30crn2b7Nx8fQ/LKk7Ubka1zKqwrLQ6gGhs6Urm/orHjIMKHnPP4V
xCfclKY2OUD8qGnCTw3zs9UX+7no9rGI9qEp/EzeJ217xhzqaLRnC8K9WOVvJvjumCMOpU10kKqe
pKm4ndQP6VLdZsBfzEDaR3HqZ2QXYY6/DTOmug61DCoWUoDSkeZs5JEdRFNEPStaBDpE2bVJeZKI
wdIYbIhB6BWqe0W664fIpSbgC05dVBY5GItDBoukUDZLIh8qxT625XwoSU4Y0jeWU46tkgea2JFY
Ua0OmD/JUzqhg1VROpKxuA0JNnoQHnMi+tjQoWEyH+MBc3fROTn7HEpKu8CaOLyssKB12vNUxSC5
NjoFYfvU2QQv1G/SEGAM025DkjdJmzgrpc3JLyB4azhaS3bQ6+gxFcmNkPP12EMqD4waGsxEi53t
GQ6UpZ06ldlLysftIkGU1IZj36hf7a57Kezhka3NGZdwNbRnLQr20NIQ0aVbO+4fgGId0TF4ka7e
gLoB0rjveMmMNLwfjHZnaZyISQhItfqcqManosv3wqoOoR68LE3+KeNlVfLwg2RpH2Usz+qHvD2n
gIZjnEdQTA9BJO0y1sxAlZ/xYB1keSS4rxRMPLprJ/tsEW92IO8bQ/PrdLkPSgkkC0RF1h1zLpmN
rG1qUXimLxLE6msF0KUCewQQ52a2F2eOw/PcR8clju6pW7OUBUjybqeS4/Yob01J8rScnKjFIgFN
2wZ65Q45NiFt2dTMhRMZg3EmjnVOs6rrNpYQSIkKMDjTVoXBJtvZtjGYM+tsK+vfDPVQGvUWEc4e
OQO9X5IZF8lXGv4Wu08d0pOtSx9kgvWsysUXgvxs9dMxWVuaOyoqUrT6SOAOWRakbkSWfjdU4oZs
wBp5Uh9J+3GsEDYK4k6WA+ASZ5rnJ92mYTX5gU2CUU9glEBth9k0IHrCMr9AsvLlaTrUfPS8V91W
Sgk+gCOGei4todbEGBSF5BQUhmhtO4bEhxzJdBpMptGeXM/BJyzh0AhB3kS771gQGhoRekRka+TY
ceEpjbhRlORgwrJQtWKflOqxSfeYJg92pHgtsQt0/Hw4rw+aJp4WTtaNYe/HVtpZpKZAx3S7MGS1
Q2uvJ+6IXVorsl0Rz7dmxVaSxXaF5m8yRabejtmEWSxgjawrk5JAtzfTfmc2wOOUYme0mjdjq65I
Kg2VyOmHQ2/v+h6gEnavgPavJX2Wl289GWY9hwpsDdB2DA/hsJssJREqOQJ11UFL6oyUpKxG3ZlJ
7clp4sonK1qPsZKjjbpDF9HPUTZBDV0OTcPBRq8ONIUwPksOztnNMLxGbA6Ac64P2o2Bc4CL9TqJ
c2310o7Uiq3QXbrQNWLwaqZ1x0/xVA2+0hqJkSQAuPJTor+0vOwBX3osq2yxw50gN9uiUJEGi1vy
ifLYkaJzlI1bTuwbNXyZSVvKybNrTb+pRq9i+xxowcbqpG2uQGhUH7IeXl/fSnsrJslazZ+DIfD7
AM50h5pimA85AXkyT60H/yfRWIAjvlVJT5AsImUTfNNsUJeaRAsAYUloIhQJqRXEDvSDKHkyytBb
tlqyHAaMnBIIO8h1AV6hDgpiajvKwpOPCfuqVA6xa4yQ6kog9ZB7f8Zz4xZW7zZ5zTMTPvK9lzxv
7mQvmWnpyDdMNNR8OqfJyQfDb98X6p4fDJYkdTB1st2BuEJU3YjYoo+okJP7hnFFi/kkFgq7ABW5
rDg4EJ3eLo4WZhqba1UselJN4MqUwqXs2Bq2HLmVXVyVniVlXs+gWGoHJ9emWdStjvY0BxH2Omvd
Oh5Y7qjr4TEP5gel+GxNCuga4k8xCAckLSbHQbP5qLYjfwdhPOAozziqDmPswKLrIy+ejV1TsCEq
qbpoqSPHuRdNFQmRJA4KDqDcGtpawM0jcnfdqYEeZGnlMgp8uYL0nHWuQNK+6J0TarGn1vKWNMtD
1UpEHvbk1TcPWVuwVR6IP0tl0JZgA5DfpnV8SsPlPq6B9ULR6fXBN9L4CRLnTlOVfWdyaqgmksnM
2xHZbEwUWjUm6zDwJET7rc7WNkbrK/u1InuyTOCgvbJtWfBoewZd7DdkUo2zhSaicJSZPRL3Z5bL
KVuynUn0LrmvG0Eg7kIWFiL/TE/ZWAFrsIPtOoGyyzwppIXqCrOlnQJ8CHAnINZHRh6kJ8JM3WKe
vUloIHe8YR4PcvBtsvoHRic7C8ubA8XRp8plq+hA92X/QwKyMNyQed2trNiVBvPekF4wox2UPNlV
qti3DXlmaXzMab2FPfO9vvIh5m0PcreQYqfwzIRKxlJ7alQjfid6pykfySxETJrKWF4yyKbWWyYo
GCfTDUXkY13KMIo4KYIU1fQYwf5fVWTdpP3oRFTawwBEolwQuGR5QYw+edTdTL2PyBikAg2Ix7XH
7Ax07Vgt6pEzzl3SKnvLIuCwe8uRHlVDDmXYuGeju48pRw9D7FYpb0Vf7ILWAQLqBewxUlEfM5KJ
K2JEzdekHm9kHlvIWjhW6EJoKAUiuuWQLdsTm6XZi24BsmyCgRTwM7X9L209Pi0kC3aY+Ip29Hs9
c7W2dsHd+U2mo6MmloqVSklClG8P0gwHmxN937f+oBGM2ZVeB0I2wSZKeMRNMnNuT8b+oW2qxoM4
WR1+/NKkcnUgqOhxUMraw3TYHmI7ot+4/tOPfyVMgYTXH/9+8cff/+Di977/mLlY/v6BsyqP6Mn+
+ffvf/zjv7vyx9//ogCsUOqzuadANhztMB2P3//pxy8Xv1cFMZ6x73/cdBQdlITEvx9/R19GqnQ/
/v1//TkXf0VXl72FiW538fs/Xe7iR/37St9/8/t/E2e1vJ8RKP74re//9O+/Rx28A0SJhCZjtTOj
U60bz8po9L6RSd1J7Zv7VsNrXlfpBFu++zZLw5M6UqH/czPpvc7Zit0RKoUV1oX1z3/Sl+lyVAMX
ois7GubeUoZtmEKVkoxr2r53WkaEAgBRlk20dPTPfr2ODDFDrcAg+kGTuyjwN6Y8gK0iOA8+ryiW
Zzi1Bkc79HyRwNzQWrzkprhm4n+n987VMVZYOknswlo/5k+3W7APKgp4LL6sxjYHTk58dU3gYZNB
Dy4ee6J6NGv5lMnRtYyS3w2RdO1wLCAMAmmPeWH9aD9deq7aIQa5XvrZlLm90fkq0EQWOCXdWiZs
8UA4aYnNDOj/rk1Xhfcob5TUooeynpCHuXpcoNsHLcf5XE/u+kLHZVWgos3TZBN00RWdxju6qp8+
ryJf9DorqUC/IXhUoiUrDMl5YOlXtFvv9KxXGcSK1rYhC1wOinAx6wxuSukbc3csTM5CNxoZvgZV
9z+P8nc0OtgusQUqsAt08V1s/tOzz027iYKRVYgIQurwMKRS/b6kd1S34ZE93hWtw7uXAwZooh2G
xnGpM1jY4TWpjmYSuNZ2ys4z8VX2/IFddIia8c+39s4ztFWc5FBIdB2x/sUL3MTZMqsRff9yYele
As54YKTJEDH0+z9f6Z0BYauoJdEjgvBCUfPrAJ6ygvgJXgx/igEj5JT+1c56+r9d46KzHKoTRC4b
wUSCM25NLcBi5v75EuvHvNChcBsIMgycM4iQLqYADF8s0YNU+J0tP1tl/HWo9F1EAseVmfXdL4Y2
+epSMgE5XDyugebIJJtcpxDL85AnXxAV3ax8P0Ai/9Ut/bjUxVMTejjUBolaPgkK0mZJB2e0rKc6
D//zKYFH9uM667j/6TWSxlmbRM0tybpxLwvtXsoj+8pje3eUGTDgNBg2tqFePLZ+NhvTDlbJjAjc
PlB3eDOvXOLdbwZXn42GQTD5XKgmK4DVtOm5jXpcKCjNTlAYnjK/sqvf/XmsvbPcINrGLwTY0uCW
LuZQebCLjAkCqdeSvUXzQB4kNKjoCKUzF+Zj3eYnUv0e/3zRd29PIGfW0Kkov8malSbITMZDAYOo
eqyhJy+rOUsjaWkYrniT3rsUliwNOgjPU6xU2J8HxJypQHhSk4G32De2xGkxVFA4QndKSvOKxucd
8Za9KviALgrAP+LyvR27zLBLMgDG7DnvlSMJuQ9iCe/S8Iq86b0JQkdnRk7D6oX9TaimNKUZGsOq
z8tPxSS9lhyQchFf8Ve9dxncTcBvcbnyXV2MDerluRVSnPc1AV2xnLZ1Qwix1mz/PBreU7lDg8DC
JZPIZGKq/fU7qouJya7gOm27WnCoMXEtM3gss/EGZwiIMDK/ZJJQqaOZJNlA8PzG2W3QNV/t851V
Y1hXxHE0BgcOypVX8bt/4XI2tnWBHBQ1JNDfiyllabvFCjIGa095kfg2k/AHCbKmqAxPon6DYBHE
o4HGhMgx8pDH9iWlUSzBdOcF0ijFpJ210et8s6i2n5aVg9Dw0Cf6ZtLCA/nnriTSXUPjeC17WUSV
X3m869f0pxu42Ni2UWtY7Yq3CknlzNnY0r1SfV39OmkYhTR1pQm4utpcWfbX5/LbZQ38n7KGx9a6
3LdLat6bJREGvkaCm7VQdwGvIdF2nMo3gTr7z3f53lhl//TP1dZ54KeJP5+BO1UJV9N7lVcbO20v
Njz/P1/l/XvSvid9rQboi5FaRGnXWhOPcjLmzUqPmogEDvUTXIdtaYorQ++9uQsgxz9Xu5hPBnQh
SVVyNcN4m2n4CW32Dek5Uq/c1fvPDgePulpHwcz8+uyCgcp2XlFasKTZlYp7GQZ7ChLjz8/u/bv5
cZWL9ygbFrkVplqgPXvBAbnRZwJIJsNV9P/j7VyM9wq7/zBrXGhAMWzlr5n6YtTqlfH27kjA4KZx
xJbxdl6clVi0rYE5ft3QtL40vmkmVBuJLhEp8VJtX5nw3312P652yWLCPBL37cjVQr11J4LIF1Sr
s0XKSn8tOvT9G2M/gKsHCenlYDBrudJkc2a60176CMbGx+h5fZdy65p18d1ht+48/r7SxYCAjmnJ
A70+fxYqSc4Hq+wdRHv/zbADIMp+mkUZAMuvg7sttDgoekZDV96v6wssFFern6M2/68upGOxUPjl
Nxd0qM+iMAWrfxaS41BalHRo0UXspvIrR5DfvyLYzgo1gtX2SbN6fbA/zXVtwoEOukPhB5LwViZ3
C1u8wyoZOI0o/uMNIheDPkZUovYdkPnrxQa1iggAYmJdL4Zq4nnIKp80tBspJZhdO6ntsQBY/Oe5
4vehwUUp+pgk8JBrJS5mpHSxMwxR+G/LdHFl8RFa703ejlfeYUXls/+6RHEZg9WJ9EZOQPrF5tBW
0AGKnK9MbCajc/MSmQ0A6vgv+UTXP7D3E1uMlE6DyNoruvt375AyAaAIWWZsrh/tp++whilmhATF
QP1f8aB453Hr5ePk/hcP0uQimDMtjBwXc+Gol1IY0ob3wwCNDc2PhX6ABF35z5d590kaoEhsjcIR
BNWLJ5mmamAHQ8Zir3boOWj4SFjcl4eyOReaLw+Rs1A3E2/yx7L+z29RwTnDVIVlB3fuxaUTtczS
KJlzNsOgxUvpxDcN2Li4MgV/V85fDBYcs2s2Gmsyfsf1G/3pG5MXXWrj1Mr9Osxl5DJkpgwV7buJ
0D+ZbjTmJ6JXlmqHg2MAS0RFTI/bCGUDEmE1UVF94iPv4uU11vDop9atZncfs5bn0urXLEy/LxiI
3tl52ggtoTReWpjCYsjiztZzv0/UB/1eNyqH0u2dGsRXzjzr0718KojsVXq6+mrZuZhe6fFlWia0
HCQ1Qm7L4IZjybiyov9+SFUMBZkBrhFQC2wnf330HSmoBDQtua/aM2/px7k26OD/lctoF+faVWno
F3rx5c9jev2hF3f2y0Uv7oxyC8Iy5BacwQHmwz7QjBGtIO17jiF2HTtN2b78+ZLvTOx4CnlXGc/w
+y+JKai7ZHUwBy5ZNVviQvzAWPyooM0W04Bd2mvz37pdvbxFVWcdMeGzUDW52M7OdhuNjZzn/kiq
d6sID6XBRgb3bSy1i2l1K8hnmOddPwtA09fOfe/d7c9Xv5gCe7NKF+qOUNK1cUvgHl7NyY1p3ocI
69Pc/Pc88R9F4/jfyjUfuL0Mm/wlEfn/LSn5CY9FmV/+oPXT/JOt/P9HUPJ3zOL/npyzf/2WfS6+
/hyd8/2/+Ds7Zw1F5r2mGUCdRqPYxQTwd3aOqv8Lq973CpUsGLcrQPHv8BzT/Je5JlSCozGpn8MA
+ic8x9T+RW2TRgOubDoNAnPhfxBVSR35lzHMdACGQYMQz2FMQIC9BN/QouqJWEPrGim5I/vPCrqF
FjJbPEqb3EB7mruFiuwDWFgbwJqaE69qUIKFO6wIu3CZd1aq74D1b78TPpZwjywNlUODCiPZj65d
Ai+qrD13sifral/o+H2Iypobfac2HUz3zV+F+CqwUZiR6XXa5ClW4g17w9OXeDeuGQWtu5AAMbkg
s/gwkhOaL2UPTKXHN1ySmzAhyRtvhpz4O/mEueukjXdT1O1nVduR1tjJ8d2y0Y65pDwncfAxe1w2
tpTcimS5tecTeVXHEZ/BFPKTDUfKh9uubW4btduM8ezrHckru/BQ6Y1vaI2v4+vs1NzvckwYUQBM
Du9LK3uWg24iz1NPnw7EezrWnf0gN+FdNBS3+kuwTwvlQamCe9vM7sO6PSna/htSk84+JXJ9aiPl
CAH2QKTtILyi7b2eIrIe3Rhztg08hJJYKVzpGT26qxVot8ISwqjskY/mG+jCocVBrSakGkLGCDip
80EK+0Vv8hmjXYy2jhl+lwz1TuF/s2h2TU/khQDPLm+zhvqUCV8gj3Z1bfhxJvtNya2iX81xPJs+
Al/fyunb6q7lpXdBb0Ojrm7gFZxrZT6BignLXbfG/0XHMJSdQabn19KnzmxPQhyVgNlvELsG93WP
orZqD0MhPeHreV5UUlL7bezgoKmWm9RTxPSkzuJspK/1WJxsWuxibJ8LH9uGbfSPQV0+Kpimm7rZ
zxIhyELaTbm5CyLPaCx/IaZGncfztAyevAowtOlIlSkwAicF5kEC85GoVCe4Wcm0poLqRU2godwl
i/Dqj0lT3Y5tdyOdyi+Ed3pykaFcMOkiTfT1a3fp7xNU5Q3+pVpu+GnqDQmRh0JT939eytjG/vZi
Us3TFIhQ4L+onF0c7+o+mGy9I/8k4GgcnUjdq5G4H5bH2LL8OFd23euKQp89wr43hnWb54jgl/lY
9vnJQmEFeNEiTHI6Sl3kapOKXo+UHl1CrCYYLgPhkvOHAZyMZtxS7b+dIvlWU8rbpd2PhNban0ik
q4Y7XcOln63BbW+Efu6AlZxZySA+ntpWPSp6f5hqw6GOs4kmLywCp61LXPxOnbKliyKv6ltP9Avf
BT+DIh5hzwxY4liSFxvOtJafZxCyUE382I1dYUW+MAlZNxs/lQe/Pi8o2+yzNaY3U2e5OBCJbo1v
QpDss9sFjuAt7LTIl/n6MDd8IG79MPXK3qwhtkxipxbbcRReo48eGBkSbwzNDWKnQi0fVMh4mO2I
n3OAShBJfrMs9q4kNIFAxXuzqB7H1kXTtnXJNZHaXdjUTlJUnpKPSOEMp7X8tCL/BblQIidkjpGE
mbdrOruvFcu2bavHIZPJ5VEfcU7Y9PxRqIhBIT+RnZDd7DA17Vah6nwy9MQfSVoyVMRo2U7tDD8E
QZLbujchFaLP4Ub5cZCNbS16L3OXPNwvpblPuuFQob/RI+1I/CZW4B7ZqHKiHHsikoNi7/YRFU4+
3pXyQ2L0QIKtu1oy7sbduBPolIhS2S/hrhhDPxTVPnTEXstlB45e75G3vYu+7cjBNpfxAMXyUBb7
qMs9e5FcfLi4bkbXYtdaRIfUyPdOCeR016oxcLyHpDKutCIY9d/buD92XOtqxWFsLRHQe6K8Ylzs
ZDPdWKLcqCSH18NL2N2lgRs3RGBY0unTXGmeXcQ+e06y0eT6JunK27m3b5NouMu4wfrZcNL+uZe3
uBucLO4PFQOJ5PkE4fW4xbEWqftYGw5H7AJGeMsMcDdup3jwFGPB+UT2k+zGSuBZCaFlaEZt/jeI
yicO5VOcFo9YPJ/aKPxgvE56emuF52JPHffZ6tPn+nP52abanhG4yx5R8ueo26mxvooy9/Ihf+6w
7eXdKWv0B9J5H5mDH8UrdgFgHMXe4ojdLMk5lKqTECTPIszWHI70h1pV+LJKoh+RmUu3shjvi8Fw
hq72kqV4QuNqDt0HPv0txvTOOZeG+qzGy8duuena+VS3yJ24BM4Q0nt3fSYjkzggiz1KRn0M9c6P
uk9/kUpclge7hvpitYdWVIeqKQ+TuqG/sjPSk4Q22x6W/+HovHbkRs8g+kQEmMMtc5Mdpnui5oYY
SSvmnPn0Pm3AkuBda9yB5P+FqlOnw81ZhkvHfkaoF28cBvngpKJX/DL8FFjVjg22PIpzA9WvsppI
J5XpCBE7+pYke6blEfi2QZplFE09gnbScNmgedkabxnxQD0YNBSZ3H4z87tEwK/4r++P1U02PYsL
vf9QcVf2KtkFR31TLweUTU8+OgJ3JoM5S1lJ3OYobCahb6L//5Z2VmsXbCJdcn3yeNckxa8N5W0h
ADlOdZHHvjnhXSJdNVry1BVpWuHP5KItDMVxZvWzxPL8t0m6/ILJdXcw60iuCXD6YjWtHos1Rghc
tuuxS36plf+tBH9e+3bBW9VL8VYPOoAp9b9FcxpRvGkThDqlJ52H0atu6O4uDY7abecd3yNNmvwH
H97CA+2o0seA5VkfF1cTu2/CXnnE7vDJziLhnNd0FCrEnQNCkum+Caeen0PqlisJYozNzEsaHqb8
ycj/qsxvatLSaHsjVpptSIP7ZpVOVv4mUdipOHeX+ZJPWDhIQErxMuUfyFSKZyiEcBok3xLjihRb
TIUn6MYnTtspf8nBCFK+4p4pvKk5I4wJNGj2je6b2r1nqTyT+YcUQLEV/UlL0JBW7qeDp/Py3f2p
W7fmFSs1Exchc6jKZhLKUJhqTkmqubvhVzMwDurqhC8Rmt+x4c4oObuGvUOOvvxd2kRwD62KdsPW
tJxIHHR6RQpoTCJxKjk9UT3wFo2gERQScK804qrDrJC89CFO4Rp3iHfrcTwYnPFbVSp/tdXe9fW1
zo6HZi73LW1ftA6dYmsv1r+F6iDRUowFMva+2UUdwgExu/lThcr9A1tLxwbSjIa7shS2CJAyeEv6
wW4n9Rvh8Pq99EG88whjdiYAENz3AIxKOPOgICRaNPysV+3W2pwxU8/Z6oz6dBaR13hb2d2mFnUr
OmWJ5UMdkxKIqRItPjlTWzuGSXEEeXYT5y5SBiXGYd2f+oX12aFzK4dl8jKMM6AaPcQlKZjzXVKG
x7z85GZ3Ljr5tXgDXGgPlngpztIwUwYIoYGjTFW+Bv19rGMLLK1kjP8JmhlaBP6MdRIqx/Eip5Jd
8jRGfsWFtTiki5NhmOhOam7JaToUByw6eFfSL/H4Nvg1hT+idbTO0NV+i3M8R1ttJM3PlkgOwgTZ
bsz1lIJZ/Gyep0/SeoxdXZE8qa2aeUYqzjJX57xozhCjNxIIbXblBGbnCL+WNVLWVvdk0Le6mmKG
lv4rUA23fG/F0zGRdCusbbaIrSB7RnZFWfBrEvJ33do/VN4JJvvXY/xFOJxXkcaI65n/uw0sQQ6d
KdUqV9nSOpz70qtRI7n4091k2N+kkvxJrccWlanO0iFXrEbVw0qBx0AhuT372bL3cVD/akJNdF1Y
z623pgjGzVwD9C/eqwoPlHKMJLNPmugi+D4Ocp4JxrEc/jXHDiLEFWaxULZuly2KnTfKemF+vvJ0
LFYLH2VuyWFlipdJ719ge/4e6i06Up438votVWa4YxYpSXBL+TmHHkpH8rl0vauUWHH4zoSpOelp
fZrSNhp3K+ytF4lXS5Hjtjs66Vb7NWTvc1obTt+8WFb/noiR1E+vQBToG7Z3q878Qx7ho4P3BjV8
qmsgNRSmYdpWj0kPDXgIjpaCRt9ajhZi47ARtB5xFrAIuda6owwUsJ5LLueeqBMROpBaUZ8QkVtV
5pcYmbKESDeC+tYa6HtJmqj23a7fc+W2g/C+7QOEiuzSzUqk0KbV2pekprmbIm5VV3L7CkD2Duco
B8lsz/rozObV4otK1fa6OixbIox2/mhVOHqPgDzM0CzCJcUZ94QSkCr3vIX08a6X8kNMByb+feo+
4/qOQTUu8bwkqSuUxEH3fCa3Sqx0D8PwRa7gCMxPU+xzN08ocuomhhQXhsFRitxYqIJSXUsimNg3
q0NSXnprva8qwXQLduUd5b7I3+R0KBgTg4nbSaf2cMYB8YRhkhbSfSHVRVTmItRHQu9Eob3C7j+n
ynqeh+ncycNZW8RYHcdYsgJFnEMpwXmIk6EzdCy7WjxiSWkFKbmpfHmU9eX3LMnvCZTpnNDwe4Ib
zWyxYLa6fBCmUuv3vQyZahNbcLwMukw2rTSvXneeEq7fROPtCAN506U5OmvCAZ1aVzNXhpeCr9Ae
QW8GCh+srkJLzVbDLqHgkXDyX88q7QIrfE2vWW+q7jKn2C+aDcwBQhmimChZNXV+oUyo5fTe/gN6
oNoTgWnk4Fr48elDJ4lL/Uk0AfRM096J7UWa7eJcYma6zNuME0DiOVs/gxArHt0TWhW3qJGSkU+h
yHNQVfLPgiM+SFdF9jV1+BHLqouVGr5+X5mffbVoEQZnj6VJHXZtm7XhvK2dvd73hWjFecyb6P+/
CYX0Bwwa4/aMI67dlChbs59uMmFejIdW28u046Fs76Xqk8BFb/38rVSX73RFjW7UywznAgiFCHYC
XT3qGddEgAo6vM3H6GAJTUwfjvFB2KxAHhjw84Y2o/5sn45AcU/vycQtJun4Pc32JafywIyn2UjH
CzFOOrIcOfSWyX3aWdaN+9xY3P3OqdJIwkUWppul7y9ybd2H1hb7/gbA0gAb1+uzl80B4slAG5PA
YgYhfdXs3/NeCoxcdMT2v3SQAnKjA1y8QbFtgUBoOqzz8hmBdO6FT4WpwDG9g9oHDNkpH3AW7jA2
zCRxVGxmmLaVRjghhkJLvKGONISY6e34aY6/5SNEo+tCbD0LOcXtbqR+T9E7r9VbO3R+nTZFIE8o
9jLG4JkVzBtNtaySxWAM/1Xm2JwOE4JHFWcEdoiRhYw7J4e3qVjH/LfK2LqWVORxvqk2SQiZ+GiF
Em/dxDWv0g9JwaIawWzJl7mfStugA6cCxWQs7i2ej+lUYZW3zX4yH6k1I0O3ls+q/K6r12E1iIoQ
eYpWhFlE2wCmVShkhvQCFpBE5hHQiYJwz+beH7PE8Fp9+k3OUJwkol92H+t+MzO5Oz0h5vaQaJtt
DDQYk3r4CpMTMg4/q5YwaNpYLeNyJZczMwS/6i9Zvl9FfBBJpkO2wWw4RuBFKncz+DYm6zYM85Wi
JkZOJcd5u/oiTlH03rdq/Oqqfb5o+Tsg2cuAY+o6Y+xoLAQ/FSUYNyjuq502eR2Sr3w8LKe2QNES
N/U8A049PZJTp5d51Ffq8wE3MqxlMk8OADPeNkYmQ8hS+2IcGoqr5llJfbUA5Ej8KTZ/y/z4qzOt
HLSKirLBJKX9NtvKWVXe3u9G9dRkds3LKOtnSvbO1WT5v36TPwAXt2I621anv6Krehms+lOgsJcM
rHNL/WvLu1djnxxGbKEsBii3sbswlBQYck2413loNf8d+Zl/t4jM06C6NSGwKIcp4ZuQfE/t29gU
p46zmWfAt6Q8JmEc7A3oh7gzhvvsqAl37CYqxV4nTZ5WSJ9j8yIkVpwO/rrd9kTB3ZwyRctDGjWe
EJeNF5gnXiunh90ILZY10Zl2ORSy8ypTvUmuBmLFPgaYEX3hFfxYtVO89EM0r1P6vFqtbbC110qQ
7zxlX9N6fpNpENd/cuZM3XHi5keCZxuH6idltNV5tAvyhZnuJS0xOxaNLbWEziKICgTlH/nbTA9D
XfxVrf2vtv6vkf5l49Mrxo5nUtCUIXy4dvpua8vn1Pfu0D1hOyBWVB8BvoXLXX9fhDKSpLN+cQ8+
7k2n/oEOrFMl6b/ZnuCUXqTzpGFn4kxeKaLl6acTvjEU+wP7pKVECHPIIfJ+b1ZrcnUTKN+HiwPX
IGFtiRXzNkn0lPcE83WLn1nVkmsyrMTFvDZVHtRGi0ko+mA5i7NtFYJCwA6tdra0SXQmZrD1riRX
0JTU7NSCszPWuNuNYEzACW35TVuYXdMJAN+L6TuNnEa4dy2S5yBP2EZ715T9ztDFHgn+wiudm5tl
b1ijTfyD+XGZ8m9jzJjHvZrbo6zTMBWYub1KdX/RBAbRX2lWveRZ82pWbiIvl9xsr2pwyGetLuNj
5kXkp6EgU2R4aFY0UKgvFBo1cTPihypp2A65NoXyYuxlYB7vwF48chscxS7M0l2XGc5DSQZO7nSZ
/IN85bqJHxoNiWAmp+yZga36ykzejbT/7ojV3ZLvZBa4hhkEyo45/ig8gZMaPFzzVva/xdSyawue
SkM6EL8AO4z0Qo2uOuv4QqKes1SPVJ5ejr/7mt1J1wCh97Z14EpWbinDBLxrvqeZI+3wEQCnL+CH
9yT9atbje1SAyyQ/6z7ZQz5cVlpGuAZbZlC9WeNtT9M4adxu6b63So317E3BiC5PqlMItO1MuWkm
ypIbsIn6o3IKGpF9QQqUEwgrMhxgLDjimI7XiXOsAO1h/Aht4anV4u3Z2z7/S8iyEmh2xy4NdU3i
WBi8dfZJ5E5b49TmeMqWKhS1MtTEj4GKs5JKauaHTCFTUWLdJQmLLkigsb8gbUmsSyWWN0H5q5qf
g4BfMz/X62wb3B99+wE0mCcD77jLC6cqxXhsrpW1eate0fpyilLXyMK5wu8/wgwK5vaPxHfJGtnp
kplymFmh+O9oL/hs8Fl2tDibuIieJGe/FNEng9CAwBAUi4ZV/xo34EIcdecIYYSwHp5Od4Uflzqr
Y+Bt5aPL9NKdGL8NTEGEjRrsO+901h9ANxM+1YfcqleCjUie7fyeyotIr7K4C3IbVdsQTr27bVco
WDddd/MytfMcw+0zk7nHyF7hCxtsXu9zS43ni+gj8rFZRkB3ohZseG7OC5mrmN++C8ZBKicjj7he
HMlWFj3hIKJzK/x8yF1Zigymdmkq+bNX1doJ1OppVeqIPKJIHVon7z8m8aWzyrORDXe5kGgHaM3y
4t6QerAB1KqF4YSg9FTxN7e6ilJjjGR+0R7hkiTkW1i8vP8LvWWSPdVAokmZZcFCXrc0amvSuxVb
17cbIiTuXTkCMmWow6M5jToTtPSIOlmJSLKMOuqosg5KfMDKMkfS2EZmBOYEkogR0GOqQJdSMkCT
Hr3QNgCfiHdzYCyc+YI9sQ17IloGMqlbY3aVDkI0e7BlGjyjg90xIgnj4SuwKGJLbZ2ACjq5oP4w
Tnoai70tU21h3J2i8vvk86AkELs/YGgu5lZEXIn/5SO2Wb0tGKwULOvOucozzRymP7BQOAjJFZ5/
LIKsZ+3G/ucMmu/L3G6GsjwEDpoJKNTI2E54cuK2i8BpyjGswd46Bsrse5c3Lwsu8mdxYMwMhThV
DWayz8JqAEVXyR9EBvRENjcEDtTJC72ICTqsFxt3+aPcFuuSTviMuWV6LV6kj6EX8Ob6FmWuJP/l
tLmMFhVPs6D+fKzaHhnSuWFOquwvExdVzVmRUvSirf1HjaV0TgfJw0iu6JCjvmkJSv9sqA9osMh7
5sIVuoToCHWlL9bFYFvS15lhZgyjLKRgYaUrhS5qScWeC8ldy8MnjNrPGbaVw+Zpor9lLxL5pEe7
usOkuC0DaO5bxfjpRo2/WHjcGYSSxy0zouYszQO1l35hOHM9vtZFv0zdeMuz/XYMTJeyy4Ijfdo/
kTbakjjYworlrUI41EBgwRHKr7GKDP5Ha0EHy1LWoNfDxfdWjSivu/vGmHhc3XbFtidFC4C7spUC
sOQ8E2yZaSzdhEPWA41I1MpRfjiCwmCbAHlS1FtgcTz/eNJDnWnWoMh/cN8Bq5P9orulRh1NvXBi
ink66GKUrDqJlRFODXArLI8aQJ/tsiXDWRDLWDvM05h9ZtZfnRa8ZvF4LzSVBA6H7iH5MWkHFA7n
ob8dinKj+XlprKBotXOxV15zUuU8nvoypn4s9tsqtV6q0EanxW1L5asA/rHfR7JrEKYdWqzyVbJ6
1Tenq4xoryXwkuw9WP8abvJdPAlvomNZ5MBY9aVEy5FNxTXZlWt3rtLdsyj9FX2KGWQXyY/G42Uv
phc4ey+W9ijT9Ys+2aqEz6weP5Pkmql/1zH3cH56gO6nnGVcwzzwOTW0YbqGYxOnUntRc0Zr8N7l
dbwmRxpZqQfTwJ4QmLcVerB7vdYR3DSFo2Bt/sLftKTRl6zLoSd238QD9mA4MRWclna/Wa+61t5X
bXqQcfXKZOAt6f/UE1tDAIJaaX5Z5im1zFeFoMjnI6+XwTU3s9uDftmaLTLzMZ7y9rzt1xLbYp36
z5V/kXXhbl1FkVnnIIXAosIJaOYC8kizGg/KCRev32+PXU09RQBO2kKeYL5C0aa2fzIK0GIITcq7
RjJYKP83G4kzbnuo37cKd3wPvF2Ge+i+Do3Ba1rcBYyTmJrno1ouUBRGvY4xp8XKrsYNqWFlbdko
qNx5tmKNE3lJwqyWYut0nyT1dk+u+1x9SP34XlnCq2xoUYZ3rnDGcMyFs7mm58K5M+uBWZJ7JODJ
alhuVah0bB7lzpcvzMGjD56jE+dKQ6t0nsmHqC/17mg1BCP+QTdUXkldygtTmBXBS/RFXG1G0r/k
1pWPj++8mt9YCLwTEPhVcxR0kPl0WXj/Yq4hWydRTiNZKSKlraKD+jqXmSB3eZTr1qmZ5NPm+sZG
JsUie1mGD2cLWrUNwN2fzFaEQMtyoT+8VZzOSVPHcLXiTTXcjJNacTM+FE1PwpFonEDVofMyn9wV
2gqpPc0NtLCKi0oN61FhrKFHhw3aSHx0KRgkF8Nl0DTAXFYzgDMVMGgNysWkq9cIbFBglXhG9ZW4
p1ma45NctzF2rwgdmwdZoOspHkXm8XymXVYGm17YRUEWqMQOwrwWxvyybt+xJlQ45O25acNsFoP9
MbGyl7m2c9cgc0AcG38QDz83KzDeEtyHz3X7zaSHYh/O+vve5/6ejTHJxGcuHk2M9ZZwkyZM+z6i
QjyBg8nhWrLmcNZSChVSNSwGoNM+PIT+VHWZn/EInOYKzIGr0w13Rkj8iW2tsUoVZW5eSf+hM7eV
ku/d7AOz0wNj86tNufUM1jQd6paz6ipkcenOhgUIZ6wSQmCtrxU4wjUuGjFOte7MdMy4KYIFnNTH
VefjyvZrWfMNuQxq8J8yWCSaOYuMwKyFVCj7iEQ0GxoRRxU1X6HAH5PC7GjYXfwhuJH0Rw5dpvD3
XW/v2xeLy9dhe1WXA8TqdFIK89TQHLhfYkJst4uSwayhPLC6NCxbAQV4sL3cQbkMAAIltpjKOAZ6
OfBcfxUUp6Wb6p2DGX/3siLekS3M7mKIknnNlQ8ikqJcFtjgrG85IYKiVxlQB1fzpH8s6UsjDRFQ
dnvQe6eTs5PZc5nZafd7FH+ZI2Mo9Q+TN6ZLz5oYQpYKYY7PmBHHiMHG0H6nAhF0KD8G0mz4S5I3
mY0n0dPAPbMONDB92PHlGKrpiXXni9vu97sNWHOUIuGIU9odjVa5KrEydk42BdIgB3oyhuKUnoTq
OKnD75UKh4GuPpReRpMHJUk2/HIGuYCOptOcAoam3UpypPydJqLH8gDubZadtjkL671xxfJfT8Z4
a75aYyAlk9s/Ey3hbJiMrfmJudKdVSa5vDB9KhlkL04za1ca7SxJb+Tr3NDj8Gb/tFSmDctVKfnh
dhCYWolOKZqx0rVnU6x5CL+uxhd4OKon2UWsjCpmOEulEW+u3mgvHSCqVN/ddPSLMSykj56uNxvC
fPcUtb8vjfrQU3oh6zZl641Mw270Opk7vRVjS30Yt8J8rydUPn0e6vtt0MvTsEyn52Wyl44yA9Gj
0wTqHxsM8nbxkjMK2QaUKMur/M86ioexdq/J+nOxRG4qzTOZLA9UGolUn9csPZemu6gM8OQ4O17d
ni1j+VsQtYCUCa5An+0UWZ+duyVNZMKfTKGXiBNZb4VnMcCo//WKEDOqOk/CdFHFjHPYNYb1lKWB
Kq5nfVHOgMzP+pScK/2RTLqvVSjG+oaBD4P0ILcItSGsVSx4DhUUHu3kG1npL4qMRmVkapC4AjPU
dndauLOZEx83cV0urbczFHXlO2lUAJzA+XlNpj1PaU7CR7qNVzMTrkO+3iCS3aDivmTAX2ers0XH
+FPpYAN5+AOm29iBluel1QKEeIFSiIGuTEjWu0Bbc6ZHlr9kot9fmVF7i1H4LdgVInG8CWaIrEBl
Zv4wMrAUgop0OGLy2IqikFObCHZlpGxrnDKIeuvh7iZ+M5TPsgw53X8dMpojtJIu3kgcEJblLW2n
N6nJ31KbeFT1vhvFPVWvVZ/5Cc+gZykhG3vU73mcybYaqIFM+bP5nVTeRrZz5Z6e1LZ6SZ7n1qB7
VZO/jit82JToyLJ9t9TkfbKaj2NBseWs4T4eH0evf2Rb8k4TuGf9S/s7e28MdGO1erbesmBtwn6G
UseSG2eg3ixeopeextk1G3GeS+zJKt8Cf0qpfKB224UzGBg5KP81veVPxHGk7bVT8zsX3KOrZV9s
r4cJLn2p3si+SgU9nDV8+boVMi9mHC+E2myG6L9DaDwht8ihvaWNW67TuUgZKM6PtbNeEq2/rfpx
2Yi5mToE6+J0YQoZD9k39GmN9CBB8FbOnDZX/FsbzQCBRI2IYJ6YrP/682l0ahrhhurBRHldToGW
y6BWNeZNWdhUKPL0KqRMynVweYWb4X9jAxE+aY31YX5mw/7V9x+z5uvZdD8sFoFUZTX7eTZfCrKG
FoVUG+RPyhoIG4G6rl9yh1HyRZ3GSw/RXNPMc1Et50XNzjo8O82vLN1rH9V0Yh/Wq/feSvzV2v28
B9RjQonKJi9pS/pZxFUZE38LHtvmiFN33tXhwjsFOx0rx3DrHfIrooH8vEO/9DsrKtmIoIkCk9o/
jUH8bOC+m7P0Xr4/J1uE3wqZm7k7Kj3LsBvxys/zmTnZs2rGK5g1ojFcWREi3Idy76ewmRJd83RU
nyRPegtQ+PZ4V5AWWnLv+r6Y635vgUqcUEm2m5c5cr+HtbJ6mvbeS1LUiGs8TIyu6/ZiNMJlJRm6
1yH5ewe1xUKaaVu096Le72Ut3sV8vWdJdW8t5UVGtyNL/lbeVYpF2l3HeMjs+1lnR2v7Xjf6NZWa
y2EhJERw+lOvUUI7t6Smr7Z35ULejd+yJirbJKjKhINaA5H/pkv/SKaG1PyPUkthJbO6nngb6aqL
lQLYTszsxOj5BOSCqqyKLPLdJ9BWBwmrbACirdUiQgHs2fjdSGmkg7KeYfN/qsT5qig/K85kknH+
Fsd2tfTkVnoz0lJWLQIpNUlGZGcuxyXCHlCKkJ2kfnGe46bO0TpIaahdJL12TfNJiFNiymY7ry1H
H/JQGutwnftw0YdQjRaSj/X2onz1dXdK+LU33enb0nRbRiB67K9K/lC64aXktFnOSvne6cYNZP6t
mZvrtsknU4nyvTj3JmFNonZqJ+WUOT0b58HaUUt5klCFmlLQfSj0ReO5bPUzKYoXdr719rD7oDEH
d1AOVuyR0h3vRgb9pwddlzTIo9JL1avnVV3Oo5DE+j6jTPgS1sbfUPzszRkkyEVtkJxetlI4W+RJ
pb+e0BU5/wBXEIiFne1MPp1tO7yK2V79lK+gw9Gr3S2RVpBa6P5JpFdo5Q1sYDzxx+9nNJCZv4xS
QcevQaBb/AqsGbTt6zbnl2WTY+Zv3mj+N8H6W22Nn7tlVGOPWVARHmxeB7b9mvbJeXENJGbkKvSq
/FHWk4smlmHyZWUk39MnFHvxEJTmMe/ZYx61u1Q2d7SGLwaUOm3+kp3WMGOZg8Rob1ahXaZ0PLNV
LwrBVhvXlO/WYF31NmNa+lvi/Ms/DaP+SPvu3WqF1/ZRy8cFzJlbpz098hEnNS95umvZxph/joeW
ulNkP8Vzp6oxK21EhW78IyavBEXvnGOq6tdMrGbqqDSUJvPEIvV06P+1j6kxiCkv/Zy6hIqtTbzm
l5h9GYt5qrKWxnUMZxFarvFUrRC5oAXC/rkQDtl2cK8b5Mh4HQCS+Hsj+WY184PGDa1zP7sSozE2
jdrHMiPIqdewIHo7Q3Wi+rmxBE1WhwXQHS1G/wOJCL60LeSpQ5hQcPRDmHVy2Nwy47KkvAOOz/mJ
Myum4ECWWsxHoFR3UZzdkVXPFqZ3RekuRl1ftkKPScRoGcUvT0ZpaFF0DUKOhlQJ2O7wpEedvUh+
pQMzThgrOIr4s1r0qyiEpORLqr82Y3BbHVju79RDTuLOK0OiBJXR0lPNG481jTK3pltvU/Ekadxz
iRmW+R8VqHuh1g/D6Hme164MgoxY8vO+vu3tuRFiCUe6DDGkTvJAThO/ZrzJSwY9VUiA0ZoSVA0f
q8MlSlX7Ui5vaiFFSMpU/ThthxrmJcw09BVz9t6u9p9m+qew0tXpygp645GuTFc86TtLSewW/6Uq
O2JqDRq0LD9PzUfpGEPirULjV9MPgapLjpg7eQ7lYSwiuTnoI87IdvIUPUQSdCiaZcan02adDEoQ
CMiBpcWShBJRF0Blsgl7B7cB5yK1wcA3JoX+tsf9Gsvdz1yKL6Axr6x90BMe0mkktNGExaaGe4t8
WNQuHYIYSxkxIpzz/7J8Ppc8IBDT9ht7mNmp686tfGMH7VrU0Sb2TAonsjiWaBGnCCdapOdIXdYF
X6rdbvQpwptebO9kfXgaRjFGpB+rmLyn0/g+1Oqbme5sXImhn1j1bOdislVhjuotiayGvZqSXFiG
OgUffo8ywNJ/dRLzdlrR5e+QmJE6Q9WH8EzGnTvp0ouSzLe1Lq9TjvSrdf8QX05FmrDTWJ/rwYCu
Q+sRW6fRBFXYYhM5mK96+yb8tE89TcKEpPPar0W8LzVRLhlJrwes58bLdcHFluhaLPlpTlXpE17d
nJYwTxlZFZQnq6+XeYC/JaCBuwuVZzKmpMX19PzcI9YYkMkPyCSkt5U588pxtFpHsNFPVJweZd6x
Cknd4ieTItUmgeQ0rp+omJwN59IOdNjcozn9eaquwInra37SkgRFaWC+DWt/FsjDEEu2u3ALEXbT
OodkAYEBfhxkpWxW3PHHRGrCIobYAuEP0xddMmVFDMWq8nPTom3KWV6CzWGtKzAZ5B1DCGL5eFp/
NUjNlAOh3Ns43ir+LbVxcmiBnExOpd8rk6sXIT0XOpJN8O3wUoHprk5a/8ioBIV0tflv2e9DrBzI
wRtyT64QR7f+M8Y1lLvvdhBR0fzqjLcR44C0u9O62z3lhdg6eC2cUkUiiHZC+NPtj6SGFcitMshw
6C/ir5WoDKwktfmhdqxrpn8sJZX8re3MQP1bZga7z6/TPF8EdEuV4SnAJsHX+XXhSmjdgXTPF5M6
o+A0mnbjbCTFyWx8kReeIJlRpn+ntfwtJVKYLHBC0W+qrRphrWyj0pQu/HABsWxDGncvMi5mH9P0
r/38S6rUsziPTkYEs5qE4LB3zSLujiUvQfEcexhz1F9LzdWQPHS4uWZR2SKS0uYzW//ChYPg3PpF
2bMw+Weh4kzQipL3+7xfa1seif97z1BG7nXjosP1EtrUEnL+FgFpnOzl0H5juSaBJH8TMbyglqS9
F35wl961ceWV8tlW8vu0/Nfn9avW54+NVzqhSJX4aXmQc32I12Hrz/pfheMRQ2lnF5r0NXG/reWv
UTDpEdZQseiHF7wwKj0GY8LV0cq7PKo0zQHA1WWdTqIwn4x5PZnpcgIlmlQxUw/+szzTBtgVC39q
5iap+F2N7TnP0/PUb3F/pN7ajXbzMhzjrZNf1pzMmDq/lBMdMoPpX7XhzzicEEBwgNHlot60YpPs
0rSiZKbK3WAnHVXvS1gP6pd5/h9L57XbNraF4SciwF5u1VhEdduyfUPEjb13Pv35ODjADDBJJokt
UXuv9VfxZur1pmwGdgQUw1HoTpb5Ehn9a5Dqr32ivwIyDs2RZLyjoZFOLBzFdILdutEX0sqAOVZ/
ajEjMfo0hmuA3Emj4UxB7RicFroONVtmds+xIyi45b0Rsjuv6xNnUPmO4AcPYim9GaoXHFDt7WaZ
KPPiem0PZe9WEqeZIXlafpzRCQnDJ7LljbXwhca7eJvzg6alsA6u2Ur/oPWm4WQq4SUDhkEKLbDu
3isp3oYC2rJmZyBtp6reROptXtAjWasKt7rlwy37moMf2uwByLdCH/rr5JtZfohQscF60rDVgDZw
r9XfKchQHGr2jHRjgV9SpWjbixAbJNsaWALS8WEZGBkCP0z8oN7FjTNBFI3CZ4eKfJJe+vH4RHaD
Wr0Gai2/m17n2kwPpLknAMBC9puLhh1LjcOUbn2K9buewsa1fkA4a6En2wCBGO26kWLsC+29l3/5
E5PWrwxEAFbzotjN+przgR8tchtDmFtbSB5X0p83suRXWFy1iCD5PPCrVj+hlznHGH7od4TlAYBS
jHGfjDv9sVnmyuNBGg1guB0nthGP5/l7RgH8Ps2nghuk5AYp9cU2zNRJtPcYvYaKJUKmwgHtbp8T
0hbi77HI3r0qsbXlPbX+Rbp4EBPSCWfHepXqL/lBPg5epm2dQiJuuKXA8FtD2y3D9zddNZ2jIlqv
0/AKsDdVdkPoPELmLqsRk3oF/R8UXK9mHMp6N4X1XM5LSXpWupyeS8GnwjJcZjH4+w2po5t4moD7
DlX+0xG7fSiQUvSIxe9VMe0Eodg12c5C/krLEEIZvlKWMKWAmFUcovv5+zCt+DmUJOU5dSg4dTky
GYBdHUe195Vs1xjtNmMx65WfRvNmEXsF2tX1kmQHQvI94QrLcIUpZr7n9NtRkmCoCFax4BQE7Jr/
rYAWX2+M6TDjkpb+ZAhzdEpYr+TybNXaixpVr335W6FYD2kWQNrpQ+v6RRMc1cH0xjcp6o+yESPE
k73sZ7JOlgXJoQ7OO6CjlP13zP/HjjYoUvA45+Yj14F6xyPyNUjmvWg+Cp6KWEHM1QleIMAsJmSa
03OOotKbF2HTEvVsDMURB6cQeJ2pvmrBKU9CDg6i15Nhp3Txa10rL1W3r2C+qsTPjC9VpX4tFFkw
w5M1oWWAEtc69Y7PDsaJqto0csxivisMr6KjQgtGffzK+ipnj3ZJX3nZ0P1YL5Oc0FbF53UvyBr7
wuSkYu1YpBwGk4H164f+g5s5vdaz6a0yjmstC/CU+2n1m+6VhgISyQ3zZxjkntJrbtpVbtyrTvax
jLHHwiF9WpZL7yjl9oFsc7An8W4xv5uXUY4PS45gczyVJTeBfAqaZR/TckDs/KzQRIfbgac5ZarQ
pcYNSdwNmuxIQgFcU1Xseca4TBtTAh3TOYjLHFqLekDBOMVFaWMKxrL4UWmvPZVLioUrfTvwiOli
6eIoGXIUtpBGOfPFUtSbrmp4nrptWt3DNPcA7oWMZ4raWOBQeFrY2O4yBgbureU6quGZGtc46y49
6nMm1c1iaFehCS6V3m+XSTqsAeNC7Sxmumft5UKWde5E7q2i2itwl0bmlGbFhDI4gjg6bQgGAfqk
J2+UQlFOWnkYYD1SNHdxMIMuJ0CydxSOdtcdlcjaUfWIq1OGJwPMlJBpJLM9PSU2om5a8OJUR10M
PCo17Ka2a11w5bq2W2MPge7k3Pc1hhVTjdD4U0W1ynWLfwsXDudcX5YuWwjgbYZsgbnHwpzCdKap
J6NVbRqe8bR+05ymZYVPBnprmE48brkux6Rxh+opYwEVzJzZRnfGPN8IFBjXwYT2NLOVuwnwq4My
z5glOty0qYGeZuVjsi29LyxoN06YhWl32Nasnrz0AHoMwAU/1S4NzygT7HsrR3imDlRkxTwyCrG3
UcEiUhx7BKMTVT/IbKlj6Bu8WjJp1Wnn5Ms5IUVkPZuH4oekcagijTkAHe9ysoAqKeKDwt2ZwmcY
3bkEcD8ZZOmq8BzyDG6HDdtArToc0kk9NEtwGEg3HFkbw/4ymeNVC8ZbojOBqD+S1yiFU4HaVHww
O8CccPAzUHk1jt2w93rAeQxrGwH1mSJhkisvxRt1ufOkOUl5lLHh4vk9gk5KvCex7FgKztka1UtF
jW630ypvnBQn0080NROdN/gELPmSxm6hh4eemsUi7I76EnjClogEZj3aOmGg8gA5JvnZIBu8NGj9
aGBPiWd0Kmp7RuVeztcGHY2I1LUiDkR3tPZaMqqSFUopDYGAbxUR87CjFP20WMS8zroWcIOxz0C/
xoMvVXxIpQUp7MlEThXSSdpCTX2oWXfI+LX8fVaprAo+0xo96bwbakpyMsBXTvsN9Qh9TCB47Vvm
tC2n957fpc/tIS5fxuzLqIcXLah2KurMngDlzripbUpdg3bFDHhBMncKcsBpabsoJ/ph2g2tVvvI
6nZWcqBtDBpXOKDTpwNxTn8iHgdWWaQ8AhndrYYp0NUq8ZiMkV/KH8Z8Rs6vCZ8D5SuyBFnRa7R6
WAd2rCgCrd6p/OTEtSa02rk0dg0al3pE3xmhy484D15llFMjYstwLpyuOmmh4HZx5g30Cp7xSPL1
InJoXjoKBouKCFvF12v9pBcGBWTzsUn8AYNxCAdvOGJJjYhe30JhuivyH2THNPoZX7SZS6yJGUZg
/AfgTj3ytgm2qoL3EX0Ck2HAohM1gadESk4jdaZaUVLph3PNC2yAM3g1nOejITDk6lh5ZdsU9jiB
bvKcXcfu23iftexeJPepf6cHwC6a6VjGuMPp7eJWLPNnPmLDntqT1kPNjMFRoLCzCK8l1U0pQnt1
rNxar50swplkeqilDsuAm8LYgpzHGWxdEAG6nzXNnYbuVNblmWTXs1lMl4KyKuumxqu+w39LW2MT
l1cjvEesqzbCTZhhmBO/p+BzYUeiJWC6lzpnu/mnpwHdHpw9yuIU1NBFE26e4q2UCURqvlRj8QVB
PLUUBon4O0r8+vAtpfhCIIzNzIWIV8Krk1TlpW19+tgoPCm3iwBjjIRC/oPUULDEZNaFdDAfddaS
xB6IiEwhIbvfboee0pXWiWCt8EGBTc06ToBrFnPLRxXe5K+ZoqETBSyT4U7h3hrIR1icqNBemil/
g1lLkWAC9kCcnboZCBGYA8WXpH6T8IT9FMNewgdzYGVKp4smWvgpsfm1d3Kirpn8G76lQukmPmeQ
WwfXPghfGutSYswpENZ0FvTsZwPJHRXhNmIGDwNaI2cItzPM6cI1UPE3DR0EX7ETGNlU/KQoIVUo
eCpfMLVRGFBujkEbH+XkEUsoOxY3T7EDGa+L4dZWeexMKi0+TT4mWeIToJhNWErTQ4R0nAKCPTof
iuw2QkBiwoJioJKoNMAQs1n/MbbROmAijsW9eajxIhn8eA3GgJIeO8gcfuNBMUg9iF4VTDXdfE2s
k1y8iYR6KdoXqhbIvtXZ9o/G0OFYZ78BZJZsQDFapLVuYrSmukX9UbRXKZErQFKg/2frGqIwKDpa
WbI/vv9YlU/zqJyN5n0lkZm+yCPAd8sv78r4mbQ1VTLUDvQohcat/om+Anj8kEGMG3V9UFkM0wVO
ha0USS2g0SNkuxFaO+GphDOqOCVRK8e8Md0BqfjGnE/maw0Fqzx69b0IOWXfNOD1JnTjHEF5ZdP/
asu3dN6j41NniH3hwGkTC/2u/DNPxMN281kxXtt9s4Ni2ms97+XdMhZn1MvzjGJcDq6R8RVWb9Ng
XNYTBtRZr2vKbDaRPu0Q5optsKM4orP+IaJZT70dh6SWipt+QStUQ5+0874fKmpdlr1xWayNlTPw
LFcCw5wIWZIEvpY9DONr4IyFUnO4gLTpMSyynRSY6+lR6fmXjI2xG89WVZytd1NpHro8HPUWcWNz
WzThsirQwMn7EvmTjnUZY034Rh/2XpquavajQ4hlCi90chCeSCtB7sd9TJgVLTB7zFwaisVIjDx5
tRBPyp2algckwTKfxHk+kS11moX+REtySdDI0unw7fpFaQ03r16TZDor+WYWNiAoj2Wq703cYrqA
jsq78zc3jfBPFetNVT5lZaeWn8Z2uQfsefRx2DSUKMZZUyluoZ2GVrnEEfJziB6ZJcREa61SKxYV
DbT8u2Wcq/JbRmzKYyyIL73yrbbFHgeFioKCP2nGT8Fwqh7WTTzhQpFNjsl3jbI7socNVI2l8SZ0
P2FLqztbeYntSPgVUXPPP5SBhx0Ad0Ryguou6xLfv4Tm39h+iNkHWwKIIN+k/trUX7A8vAAncMwC
V/QIyphKoAELm/RajIY+RKsVlCpb5rpFQ54b+3OoscUusWsbSe7G8u8Ig92OR4sTsxp3LVuuhriE
1hNmjkVCtQViFd5Hhq9BPQiSdhBJSqFD3bKeDG9L+cZQR0Lt1iIH7TEZLJGDtscLIfA6rZ0G1LCA
gY6fLHExI6DCPlcguFGsZ895nJu8iBkRt/d2fMQcJqzvQAVpJ200fVfKPwL4N8jInF96HBqdjPCO
lzqWwAq4kviOjXV/Fv+q5CFK026C5Bk2eOY2Mi6xiVcrrepDrG3XoWnCKZlPZ4DY9aU2+MXlnmep
k4+qyBfKRQzXWngCbPow3XFTU5DdsDYZkqPuAp/ukQ1QQwFMAhAzAqMtTeDG0eQKiLjoplTmwVXr
zyE4zoBtgE1bGsteRGzsFkdWcCec9sxQfOqYLubFK9RPOACL5YNSI5l4L+FdKfIdD6ngYIw+y6F8
Mq9t3G+DSfbBdYLgFygDJwjuK69DYFrUhhsw/JNr5eiEHETYIHpNJ/wGRCGIMR7mP6lgT7dNcRRj
O3l2euzQUWXDNgjKacoMUAkCHDrRViuEE/peF3975Molmngmda3xebzy1HSaCeVbOXn1SJOYv5Br
tHgxEQ+iRXZ3v9MvBTdRqWxHrkoK/gIEEGNn64NMEe4GTf1GamIQ4TcAnn54rKgEWJfFu2k0ftG/
NsiRc4wwa0BBdeuRRWf9Pwld+ADG1CMwjvA7+USDCq8l/X99dQorjhRq0Y0yZfeiyav+shLqMpt7
jJ3DFH+z4qyFnEaGWyBZKpaTiNgwDmBAt4FmcqOcO4EaH0ZbVTjlTOLHJdirjyjVjpa1+CWfluIj
Z9LTQN3F2a4hfesWZ8lOYgBdn3M0ZGmf3IlroqQ33cYhB+SaLTC/yJm40UDGgk++2Zj+QxWJTNGT
TXQqDXU/I44UQFhSmXcbgf4c+wZT+RAf8Q4DyFsnEjfPI0d9YDHed3dcF3jDISgEfGQlL39F+WHj
V2HtE8S9qYeIGCjzaGHbjtTsZSzxzMX5EcODx4frI5v+Zf0XzUZoTKF2auFSa996Z5t1gIIJ+zVe
acqGyqF3NESqC38b1dAUAISumIvw7v02GRNXk0JCqG4Rw8/AHIuWVmAFXo0zRNWtUBdHhSaylTVH
sGCP3jMKobC9UBQ7EnPCWw9V5QQcQDJP0syTZD5IizxWwkKTIM9X46rzdGqbXarpnphER4EcbhmR
ckh/YhLeCI/yCL72MLh6lkUdiPmvi5KPWKR8qOg+zR7m7XuFp5f2rBrZnjSUHarTXcbakutOiCyG
fL0DXmdbA2qgXhhAqPgTachLmZDapduqHNjDNG0X8dbOEqV+rjUJ0Goj+8MzxlElK3d6ofsG9AIz
WVuSV+uQZQa28i9gi2oE5sDGCRRoqO4S4rCQeFX4bi3upozGbXGbmI+FHKpZ+mvZtpkpVFSDcm36
nXibAfq08rvi+MLXxaMdMypgyuekGiiD1GlK4FisCftIkcFDNVILYNNYpIY7W4le+qFFfy/vlHXx
z+8WB8uCTjQI6UCTaljEattQUIquAXZLOy3pqWzyA3FBe405HLCeU2jKXRI8j0shucGh6dBNtMqx
S9ZQK4qrzBO8RM04zGMckCQWEbeDD2qFQ+MSwABxRsDckuJozWPBncve00Z1FwrkQ1CmVqs/TQo3
Pcs2AQZ2M+o28SobMtr9XNuXVeaNqNPHGkHtpOwr+nhxS9/C3LgSnboJmgqrQcHSB6DKM57CjMb6
T96GW5AQegVRERur3ZMmUdx3Wn0aFMUvstDnoytbh1J8KrBbFWeCUBsOSV0RV/E4VrahmHZD0Uwi
08IVexkd4NM1ceQWyAXbCPDQvkaQgItP/E3MZ5exJ/s2tWNG9ELPlzhTpqbsOtWF6ex3gkGKAeyZ
cJye2RRRaVa4U1C5aduQIVG6cboHnjIm1GKIgptmsedQ30WkgpXSNrE+LHbNrhDA3QlKS/bh8LEI
HVGa5EBouO8LVlbptZ3ViwVelQe/fTWfcBP6hnwR2g3Kn5OVBZcaHH+86kl/NuX52lanYtllIPR1
ca+osKSeDfr6WCloR/4tX6P6kPP2GsnUviKNKblc+wsSAmC5XN5J6bhZnuFnbe6japfEHylVl3lP
x31DM2rpNErmqHLkVIlhV6ZEYRNUPmOXcKi+lDhnN0xPJAj7BdFfBk/WAPisEntiaOUxBj7Wsr+E
ANzFqtxJw56mUIs9Zwg0AqcQIVUgFXOIEblC8BA5wlbWMRgyBRl7DMqXrIvPVLUCQW1oLN1PLJTz
9C6gkczQSM4Mb99iZtpFOzsBRuA6piQUMw3GV3M6yPTtReXVyo/ajJERqDjLORL8TsHPoTstv5xC
9nBaBfTFWQn3xb0VlQuBJYZvWvQ9EiFSpZ41DG6I88fQ3KTSvT5ASFNSDN8tPi1/Qf/ADyNAkpfW
TA2zQlQC/dBZtY1hQ4e+8fTo1LhjGJ+aefYzLSJlL1kr67ZArqOBD5WKaBGvEkiNkd2zIrlVjNtc
H+fF4BHTfFNhuA+aA6QedQG8jxFbeO3oZuZOiCC0eb9gD8DjlKKnJujmYHxlAP+1P/WCj74EXQW7
Izp+jPW4A9t1WOpkZJ44Uo1zTxEbLMd+jFdOeJcZiHeJdKgSdCno0kTxoLYA3NU9E1j4Kru18/pf
0nXbmKN2RsPX/soTCWtdz8FLxqikYmUWEBi/FXl3FJhA26DZHKSQDVl12sgbm+Qtz6Y3FUldMegH
K6nfdO1KVdVZawwg9G/KNKn+ixFCUB1dNK6SU+Xet8TkAxLBn6oQrm2Bgc+SnHpCgWxOcKqzH8Rf
kzSiBXc5ZFtUyI11Tae1HjI/GMnDVrHHW9NmBn5lwD8YMOMxECjl26PxJsKHdWjs+fwzZ2Lja4Fk
hWraE7vHjBfsa/lHD03UMuYhRGrJtExczVZpR8To29QY7wRbXqWq9qz2WhjZidl0Hf9xg2q1Ttwc
hoL8TgMW2n9yTcqtMRt3wervKMYb8DzVJKd1PGQmEFoZX6uS8ufK3K+YeKTfKsVFT+PwthzblAJZ
ksXC/pSFHwLaAaHkVYy4tUH9xB86dXGhbOAZrAmdJB+SoXOAZQ8SzY5DL+5VLd8TQlulHCMtpTAt
aSmteu3xQhhIgdqtEGsOITEujcEYFwwUkvQgkBgCEi4Xg6dWaFJSu1HSj7K23kdrfMW7kin1s0yO
Qt8+VsV56WGqaYH9Uz56JgFlqBAmO48VWxXsPv+nD3vahGxDHe1oV0v9Q9P7u6g3t6wKLit/qbga
vsvSxONBR+oQnhtMkhVQbXkmROw8hMIJD84GZvHA30yBuy4J+06ObKshWAmglbbEduA+0JE/TGij
HiNX4oL/TAZ1tSsMnZnmxV2yjbcGLJaiflKX5pN4cBTlp16j4STKkBrTDh0Fptcm/VPJZNBO9K9L
Y/ZWUHGYj64gFodU3+rp4CUmN8Fv1UVe0mGALf3mKcnJpYxQWlXWcQZNBvrEYjx6AxqInDDN/q1C
lEEE1EqnLUZ8GBCPC+SKUnudrg/biNtTNPbNgKNjdig+R5kCdI9rxGrcnotY5SK2UtYUjdgK/Vjl
4EyyZyAGtOisIiWsI16N77G2dhNwcjgV7iDEh1/5YxUdZAnhWju7r5tjG3Ub7ZzHb+Hptx1m0gde
JYXdxTFJzVG3+kxHY7j4yfBjJuLOIME90p1ODA/Mu21sh6QWtVxSa+kbTnKnKnj+iKlUWHKocZ/6
BgLYj6PXEDl7GjeeLP02R8voL4hPGis7pwGzaeq0wwOIK2YOop42AeZX4z0cZW4FztBbrjo8habf
DqRS4rJtya6r+Ch9IzQjBKjIysecmLcSnGItS24480yLWFIA71reJO0Z3IxrzXLxSmnd7MyorGay
IRVUVgGmDHBjBrkNmmY3SE23zmKvrxpPaPjQDsA/NPcq/CuD5qAQner+Zch3RmvddNOd0X3uxeiq
YMgeRr9lOFaLFxVCfMp/KhTb9KTt13WIIAGu+clNkB8tob7pWZ4zRTswidsRcA7x5FeRftWp/i6s
cWeB5ZUfZREcGyp6iCvy85n0DoKesM2hcs6z4SqXqEwZ3WvASbA0KmHpktmHePfbxM4AufJTTMZn
iwZu4BMiYzSwOLcWaV9JeLxIuuEjYmcxjsJml0DYjjdSOzZT/SRGJ+qOI5lys4r3zbz1Mb2rGS87
zdfqzDxG51vhC4hZf0brL6KSKxJ0ewhJ9p+/mr72zfLzmxV1WN/LFvTlVsF0cEtnSI0UPlFG7oQY
WoSp3cuk7tXvJAXpIZYfsbL5lvrsbrzqI0QCCWIdoGOOrbUK4BIkbyTyQB+4zSknlnPewrClyRXj
Yohbk8cq5+5AOOiQ2osSzrJ5aGOuC5KqbTn+EoiTXVAq4y6wNXpzuOYcGYiWwiBiC7Hrj9AWgvJO
KlRD0mYUg0h6NWN9j3NKBgI1RVzpMBsIAkSQDORg2ghXMnMZdQWylHHfwWrVsFpF8qxEkUKsD2We
3AnD1ZoKcNBY1k3TBmiqDCa0MrqP47EnxX8A15R6poPgKMvPXkegp4PDaHtNf0E3pQXZdals+f9C
XF5MhNrr1+HEmGbWEYwy+8T05BWRb+EaWITn+LVH3qG9q/hYehb8VvsWDKz0mKCCwEt07aAQ57hQ
xdDycW7ExG7NFKqPjNI8spXgYSnZfU5f1SrcJt1XSlVSvyjgNyVC95hPlN10MSuj8jIO2oshewiQ
+1p/xq3+VLTqqep3Wsis2PDL5SlNMeYcnSCnyeZIskOG+Ja84zzLD4PUb8nZoAGat3E0ZbvMMtts
dzkfpQIQNunqvUSkahwjHE7BX7id6BFeSoSdJnmp0sC7SzVxaTDH17hNjsaAliMrnHkoHVGgfHEb
teZtWTWBkvFIy/LhFFzBg5T5eoBatHIqA/s2lMbQXSLVvKB35PTQnTSR+Zxd9fy9CcO9sBONPxWY
0agSHIXkUKitkx96VP2j8DJqAXRAdmjm7iAtxBPPeHFyXmEcAnxNBb4Y7CxUeeMzvmkEJmsF5qtq
u9C8K1TaXmQCS+i3ZUi0GlvCYh1Yll0nhDxL78iNtjWtxyP0DSGkanOcpYJbUiAyQTyJ6r/eZNAT
KLo3WobRb35LkhsoWbpzJupnWS5w46PeazqAsGc3uv1gHekQPQ4NgZEoNNGgHuvhD/STftDkWSCm
zL9LeqloegbipqyAQS5GkpWrhxSpsDa6hL0SJFraFW7RaHrQYPJIi3JXq7TkiiDdxCJag58ukx/v
ksgzBbaJEutkuUP8AdjESwx5Po9vqqE6hoSGsXrNtTsaxle1bN7C7HPW0ksiyG8JSUm15vY0bc/C
CWNweS6pYdNi47UmtVAC9FtQFWmdsbU4YCvgZ3HWEePIrgpnGBTSMw7LedMhC1HVCfSE7gUdsO0h
RpotdTzheAkfmvjRQ44oKIFArV9i1gP+564EKpZeuL74iQAogVVv20CaBsq97WgKGiCzZZaTkyHe
9JblvBhfVGvNyThp4KaSjR5KBu5bkMLMkNmWdZ26f73UHSfB55ttecT72Skhfozun1jDghOZ7dco
sgRs+NarQVAOIl7zIQMqKNyzIxEzWihvYlM/kBNEyBouaf4ntsOu1gG4JhsrX74ep9H6l4aZpxFF
FxARp1hMmwoZmtidt3jU2H0GMjtFshaIFuisjZ8JvobEzODPZHjeTzJaAbIpAlhFTHxcFjJm1BjJ
WLYx9dc1iDsZyj20OVCxVVwDKKbRoOKKW64EF54tYpHKfQUn1POfyuDojxWXKSC3ROj+6iVWfsji
0FdAVPyIeP8WMl/4+RoqBUoIjW1Dui3Ch+QFNm6TKwtRxiQ054SZIlIVuEY3sWsk8h37ObxvFHC2
X/QHEP5+lHac+nyLMbCQXLvrCzrNW0QYMWmU/FcNHJ7RxQgdp4gfSv2FTDjCFUnR716qiUZVti3h
t+SzYu8bSGzgHdUm8m3NTdpp68UUN9hPY/LS/njlIAsiwQ+AfYYJfjK8Nbhz0oMWP6XPVd+lVj11
CJ3fg83X1qkHxltuEbdILfmjNlyi9q7ouwZo/WoUb2q3leqeT63EUHirABgj3OQb+UWBWLAID0lR
j1soAuLwjlbzO+pz+mZQSSLmSPnAmgkYClhqTf6DEF8nfH2ZRbhq9AqAtLdgHyriaUThVtUAgpBQ
2a9VkSpEJEyY7KUMQS/5fCOBA0a+x8uSFBAjhG4c+/7FGFuXliJ59QYE2LNVzAGLrryulfPlGGyD
4p5k0Ws25S9tdwkaliPhdymV+zzZiTxvxmq8odK5V+kWN71DJHpU1Tdh/hEwbJeiq0v1QyzCl4Bl
Uo0S/EBkMEfkolaMgmEEV79w4CE+C3+TZUZ+iM+FHWzK3IKeGpQpxOIpW3zaFkHnVpayoP7lExYf
lpCGJUTp2ONYWAaAmLS4x31oz4p8GBlEsfqOeASQvsbMxGq/ndEmsyMEwT0dSb9NbzqDVbQbk3M/
cPk0KD+DxtPA8Odul8aDM1qo+mPi8iQ2oScvE4mW4L6DE8VPuSM8rvbM7EMuI3+I21OW7/PmXeSG
075oWtuIpE/RZLLB8UFKLSK73vwLERMaI3M4eWHN7ISE0BgQCQ2zHsv7tAat/WQ1gxYpkTpb6AxW
3aMhYRTk+0TTXvVctiTTMYUJZYd5cjwGuuCHJssFz1b/T46uC298hh+kfBqIfcctp91brRavmiA+
ykC5GdYx0AgZYaFjjSrn9r8g8SR2F8idGbZ86JVzMY740R0N9H2Z7QByTcFbqyWdQ2y5NeY+bKnf
+rTWk7u/GflBl4h+EzxC/V6J7CRoLmiRdhLiIStrj5tmr0NpaCTjoJKJOEtAaGmC9GoY7GQB0/0k
nRIVvl67uOcnSKsGay0o7eeUvM/ARVqn7efhuIiT22e9h7a07TQ0SYWbpnBoaeZxmgkr/onHnKhy
Igjn+gY5QFwNfaqenqVHMyJLL8wckxiIzIAkWzvrQ9EZOiZ/0ycmRNGO5XKNyaxQBRx0j9JimMwJ
/meIVL9XJ5yBpDLW3I54uWYfLAqniLglTfGgmvkN+cFtGKJ7JmV3Ydx1ZHk0g3UjXsRYdkp0kkgb
Ua3UXjSVk4N70US6mF0tnCknNuFLh9EVpqCy2nOCAsiq8ZqYbDu1SDAf9EigbsSh2lQznUomLiHA
pK6wCIvfR+HTiLZBSXYwe6nyPpS7Rq8OHBOgXZi0UP8rzTb5MpTqYGXEubAig/ylrUIs9gGAXEdx
mP/w5iCrsjuymZrsr2i+9E62G7RdWgLLHPWXjgMbSAujW+XV08MM//Ul3s9lG0eIWFk3qrKAth7g
3rtHJjUPsj0a5aakGell6CRb+VBUxL/oKGsj3PnbILkPNM2MUfRAvqhIGL/N+FjVspfUf7KY7BHt
tyAiAwaxJXcLjfYHjdlfSZ05u9SxvG9qmjlA4QFy7yETmoyyHT0d7EuoQI9NxdFc/82jYycJm7hO
WIm4PP6hZF7InSTFp60uazRUBUzMPH1ThZyQt19CLQPOfdORE7bfseoeRgHCNMfjl5YNAbdxdE4Q
FlPTXDG3lbG5w6901AJk4IoYnEwTF7TJlkSHsLLNE1HjvSFhIyEo7xCz1w6CfiGvWg7wXu3zFLIw
V1xwWM+Sai9tZm8SZE/DXpsMnOeJtosrxYbWsweJAiJm5g7yiwh5uPcCsxTwpU1WgR3+dkJ7BJIi
Orr04lCmXEfaKD2nAPtJ6MwqLRmJYM89Fv9EBrDyxEq6kxSDidTq4/sYob+Iox06pLK4L0fZinCp
WF4S6l7NxhZV3npEA3fgSMauVJekCTrAVETq/2YG2MHSHw2ACtlEligB2rf5oRIkxniYkzZweiGw
jXOXY9Y1AwLP9Be5NRns9Js5ws0E9sRvnsDR4uSMy3AAikqFn9WcYaaEdPTqeY47MiC3eZySffam
icmFzbjm2RLvQ73szFB3pXR6bzvjKVXxtcegK2HzSDT6IfBxDm2B8M8WmxY7p+khAluFt14kj8cu
uzS1TtjDJJOGt6hQn91JFNPzXCxnKQ8vCWM4rSBoda5Fdwwodlgs/d0QpHcauZ54smZh5JI1z1Lp
laKwV7Bt1DPLGgbOBlRaaK9Zg7Vmxh+4/IuzwP7u0KYAu0AgNQWPO/f0BHyZ1q5iDvbM45StcyKy
qhRLbdlsM7xmAXUPBsmIVkWoEhNVNAEO/4+l81puHEm77RMhAt7ckgQB0JOiKHODaFWp4D2QME//
L8w5F4qeqO5RiRSY+Zm9105XTNl+nU1QPPT2qlO0aHEVPlcV2j77bClfGsCla47yUpvnJ8Pmw4gp
LRrlV6+yYTKyfcu8Yc6fkVk+HQyl6+R2dpWYjFiuDSjq2bITprSp5pJvZ29m1l9V/N6HtGjpW4nP
JSnnnWJJmzDXDw6DFeVS28yzDWzioJ81V6xhJA4aUzJNimWtcvhPuibcVkBa56tMQYuElWPFTDwT
s5PCyJfVgx1lewLL3WEte+KPgfpMK1+K4C+ye2x1AOGRg0Vehd1mgYhdQjI3YWqriOiL4W4wndN5
laV57pQFgpuvM0VO0Nvp5kmq212eszckaFBDNFZ4bbirYvXcy/UZ1fNpYrKbA6dW7Vfy3vPUa7pn
6Oeizs5mcjEeIVbrCRmzUu0G4zaHjHc0+Sozlm9Z6cxYgjNIIvXHKiBtkPmqKK+L6cQ6Eykzw8wI
BqOhGFuk2/C2VukHLSNlQlPP23EdW0gprgiuWpGhJEUkYYByjNwum08atN+JyVFWP9esGX7YPv+M
sMJkYXWidThmmKIGfDrsH1t+jb0TniA9RyOqfSCOGEtq5phULkuh7RXmIlA1TI7YfHoY8YfRExcz
XdM82zpZzpJcdcM431RNE9To5i5zlKwesCZB4jB66O53VAluayT4MN2U4egyzPtml3kx8jzJTtiA
oMKDjGNC97S+7MoC4i4wKHAjaH+W/02ZENf0KLkWFZhpEcQZ/S6GV24txuNhz9ii+XT+k4B5YZLI
IegY8tNGu4OceCv9V5jDoaPHTdALB3aGaxiJNXrpAr00fb+boJVW5iDFYqhw1CLDpbCfeA+bGKRM
WBDfBKIvV+lSzT0haHwA7U2iUVzwF6eUGUB2jFXVHh8FRBFSoJlfXwoYNNQL0UA1yALdUe518dsP
UdAzMHS+4+rvkHE8VSE4+pQNq4RXarj0qXRRZJCbaYA+5J6HwPrLjyQOX6iKAg0EWBYd80l9iF65
9+10q9L8mraXBXsz7nxADJuKAKoiP7UrkmB5G5svTP8nOWyOow1yPNnmTKABgO8W+TupSFIyVI/y
u/XG9eJCG8axtOdXn0J05p2dzTDQo+8BY4AyfKcWk0nUMewYDHhLsqoHDdPKNyf5ndLIbYGgZXA0
CrR07TXZb2Eueq0EXGmKfNZi/jxW/lygjXR6grB637HmbX4vJHhVxTm/K7HfMRkpMSuVUFoEly61
JbvGicOLjVxF7D0xADK9fkl0EJvFRb/QVf8WugHnqRd6EAp5I7fZs2BTYLJdXXEM2/4jvpqRfCvZ
pC7Jp3QJb6uBFlrM2eDjnLdvelT643SI2uzMKGarCMzY4b95kMm5kNz1jBoaUGx2TiQC/qhE3unP
PMLkztEk/ULHLiABynlBOkVHhIvPAMOvgKvmgieqlg6dbh6lb4M0I6PokIFL52HYOp22lz/Feuo4
6KiZ18XM6wRfMzM7bA+xSmQ4NqBC3Poh59XI15FLqx6kbWsUD0NdthZ0Qqnas2IGL2HtRxlwRQRa
guSpnIGlcqE/2e0NplBECDLkB8qyANy1GjzuuSexUwyLGemvw9LFbVW3Yl7A3i+F5pHuW2Dss/Go
bemBlWKTz2jNpvY8xwJ9z4kFPkbFf1EDuZAlNqFVesXef1usxc94zoGByBksFBPEWlr6iXmLSuUY
42+u5eI4KGxtpQfT2V0onpiC7VUcIfBXZ3j5JKR+NV/gYf5JXBSKMd006VNgpX9iIWe9YQNoV1iK
sZGKUk8GgBMamC/0W8U/EE9BAt0AUrrmutejdIGBKhgl4kLR83AvZamfMU5U2HvW3FxGzjj+MBnt
tscbXYDXstRjpA7HmJ+UjAkeZOgByXZU4KHA+I0yt5UfCpWY4jxVSbqZ+FimaL6NVXarh1tjAqAc
X7ZO6yn8Wg8sleKTmKlIxvNG3S3kH3vo/CYu/WHsEHagIDa8Ua0eYMbulZXeq/TSaip3EbZqfml1
z4Dub4xzVSzZRomaG/KRU2hgIRQ3hfcq+tWwgMINPdcQGWKbAxDBE0EiZX8LmeAYcGmlGr1x8qNi
S+bFnSUsmEoONxBYaR+KSwbnAxXQgnNhUSo8r6UL6e0gMxGx55u7cLojsMSB0HxGbMtTazwP3fdi
tlvJYqUSUqHz1ToqXIr5MKe3Hm3dIFUHSrwg77YoC7YWkwfezyz+a+LOCLmUFtbDYQ+mFZ6RifdH
mf7IrU4dNexwDt4YxQVKf8OS9UiH34YKYMKdq9/Qz8RVGEja98wGq4lfYynvLawtNcr1ojZ8zHNR
8x2y5ZpxLOvh3xQbWFxNpwakHoodO0Hb11NCRs2q93Q7dgpMlw0b8SpFBaF12ZwFYg5sM7C2rXMs
u38R2KXhr7fwv9SPjE55mcrdxBaAxHS4T5GvUpPZ2h8l3ylY6jX5XQG1kX5U3G22zZjdECSLHSzu
1R7d9+Ig6O5QKQBls8HBJW5LbgmZJe3KZq+WoJv3uqKfE2YS4TBc5ny+YICkzFBK7BhKhuINN5Gs
XtEvwcsEIKmMGJje8p9ItWFrfbT5sjOnzyz8W2mXEEZJ7tYwDZHi4RABxcL2FPFVjRpcF8cQyS1G
w8wUCIL2PTSc6g8lRTWcTS0/xDoGpHI/sKwLawvtYYEZD2qQ9T4zgdTnm8OcylHyo6A7pE02kCT2
8A5AKmugvilnRx6oft2nwE+1pNOE2GpMK/YnoNe5Xk2u12E34fgAx6IyA+vMxQ/ZdLbYiOp/1RCD
yulggLJHXJpjKnGYXOLOusT1pZ++E4MWL7xJiFdnLI4wwWWvGFQEl85BpoJh7Ax3zG0Rv6LqoJ6k
4LtpwJqsDoBaccTKzxiugBmvPWz0UhnUbx3NVM4wIjZq7gTOZQ22cPmbQWNCdjguN5u4tGEXhWfD
7u6znsBBde5dLj8G3IdVmR+Smo5rdKhu/lhpTStwaMKrXeGSNcwg1ElUtaG54ahWOxTdFeJWYLuD
GkRqD+OX29ntJ9MrKg6HnW6bB4tBgTJxNeDdRGY3QkMNJeZu7V1Agm+VcxUV+5V6bA8jJw7qMxgm
WW7tlRybSMu0fN5Jc01fQUXBJoqqKm8LSogfnVwbpGE12NRO/Q2l8TgNxPrgs2CDv1H13i0HjcQ3
iBlVt5v+NdV+6fpLqA/nGOO50GC8mOTUuIYdEuYTnxFOl9qVC9nnXkNICnpLJ8CbbLdGJrOPU+Ff
hL5vYatHmE9v7jRkwUr5SrFoWLlnsFPDydbzS5GZIkvhSftmvuGZM7EvLFT0kfE++QbMynr5q2US
zah3ZoodFl+p/F/EyIxIZUsHjimxw0EO2cJSn0ko4qO90LczyN13qO7JaXaRd2RMlUckiDWz70L/
Y2nLBgoRO45+N/OvIhaWTQ8DKd6PTJ21O2PtBMX6bPE5x1yF1v6gU4uXzO/Yo68O/5KmXfISBMQd
/kvbbfv/hLyNgD1E2h+kBNloMkWAV2uZe0H/jjssA2W4k1q8V7l1BrDiDPp24HuNFkGJXbfJEcbg
R8c+P9HmlB3ILCzfMnYThcc5tfCM2dW7QbEZwSOf7Y9Slz/H5WKn3yGf5KXaOXa4ldhdI3ypFeUa
6sUup8xK4Cb15S1jXcGrbLG8MLh+gInDYXpZJol9NyLU6BzxBi/lJVtUv5r0c40cd57TT9v0ZYTq
Zhef0uqvzLY8dEEdLSW/NePTSEZvIkMiTN4BOAeQf4Dxza29Lc2jUJ9ywbpuKk6NgJ8Qo/LF2rcs
V3KsPgZ7/Ih64zW1L7WIr8UtMf4tZQrOEVyd9D7H1qGPiF3LhNcO7IyQ9NXdfjK7oMPSbaxSjqEK
xEgv2/5vcW4jSJoMmwHXJcFwYsyP6QfSK5Eg4y4fdSRZYJOSnYH8A9vKS0/+RL22Zh37fZj4DjwK
gXstORpEUtD4+khmPV0tPSnas/A6dflwYRLX3MrMuWct5I/MtwyBhB1YzwTDIKsDI8UYNR016HMy
OzvHlIPln/oZhuEtITuC0k/la2FlO6KrlbNTygd9curDYkWHBUzUMhGwCCOhEXdbYt7RS36uW5eG
UDPnJYMMJXEdS2ScQVzG/FLftelsQXNjOeI1b3k9M2cIt1ZODFoSBZbACqxzzc0W6PlvzaQu09dg
GNgG0M7p8N9rw9qro3D7el/LHdCa9tpPz/kHKFozBFYxBfjrOK6mAC5hI0Jkr3agmr1PD4Z432us
69Qk16abb6ES3ietebO0iGLICurtZLvmGKH+ZXxtIYR4K/IySJwuABwVNLISjAy68AL0GHvJyfFT
jL1x9M/RUq5Ta9PrxPsq2xjJ+EhSJWc9W6KGHzALL6n0a6LMlEFA5skfVrsGylA/gbTOYErpCP+N
lMds3luib5YJvPrPQlIZowzTfJIaYKrvWu18GhppFuOTQanfDXogIWqPzZ0hgINVWxNgXBZrOPbD
w5LnmB1dnmIBroLaN2ihxsq7jsiZlrfVCZFM82kDG9NER6GFB5MFO8sfrAYXOr0ieULofpur3WTc
KlP3JWYI5KwFyvAFvbgM/+VxSxoW6Rc8brwyH40kjb/lG5Lks95yUNtoJWW3hPdlPnayg5kXL2nN
JBa0XD3xkDazywirS/GcOz7JWCnhAergScK6mKFCalx9GVDn1o2zRdjvJeWwFt/xVhPzU0NnXTKq
X3NRWk9F2ap9VEzcTN5Wh0pqMCc/qdix+GC01iA8+04lto93JELdqrK6RY1CAsxbnoqrOnnrZ1FG
xDIPX8h+aoYpbH4QnxE+tJE1TocyiJmgPEz2o+TiouwACkMB3HBIk2XVN17NBqgCBRVRaDvDsBc4
csfWcSl2iM8j6wHuwky5/FgnRp0M6BxVVo5JzcjdtgWJtbDHUIVPmYRmfNzI7JYHWvrSQRsXx0fD
K4V0QJt9tO3+2DiDN8o3zdotzJ/ZHyYteI/RqwZeSyRD3lK8gfyfhRwghQwgPrpL7MCjwp2AJnui
qWfKbqcv2syb1iY3GFryKpVGexrte4Gmj/ILXJgOD6XSHZfneG9VOqh72kLrLJn9pdLqazXX3J8r
0M9k53ysZv3QjmyjNME4/bsZvyAfIpkyvHxGzYCM2cHS2HevhXkw5YEr6N5/uvTXhO6oG7s4v461
5BlL5SuVCjvE8mEz1bXpzkMbhOUUWO2HDhWq+ZXY9gu+aZLAkTW3adO74BDagcI9P+acGpZTH3O+
6ukvkx4DqF0PoovtU8ePuu93omWJHQHAH5yrFYnb6BDYJAEZJLTgzD7DUn2Nr1HDudApXvdfG9gD
gTL5YdqlN43zcKGmmaCHArvMZT+XQPjNzJAS3WtnxuwMMQaDjxH2+UuqE6wXLcy3EY4oMZRhWFi2
dWjfnMo8FGp3wrt5HZ0ksDu8CUyHFGhZdgIta4R4OJ7lBgRR8enQE0plIIvGI4TEYx5GjxxeiM66
5EVxyXXtHPZsDLOfcmnglQ1HaVoO6c/Mog+prhsjldIpmQtUR6urSQtnN8LjYsH5Va9eFNSuxB9V
/JHiMG4iDnRBSRbbADdZp+i113ST1xIdOn0YHjLlkauh7jyVP12g29fC9LTUQbhC41668ZS5Ubgh
zWHpP6Mo+5zBtvODv8wleQfqSNneusm43FF9XKud0mvnOjVxeupuNphbMSoU7RR60wWL1lJsMl5Q
rLzHSXtFrhSuEvaa3xT+TFInbS45xCp+zT3IRrRHKYJs/KJ+hXRVBkgR4yLrzqY+GmgXLASwKmBR
KXBcrhNOb9WSgph0Y+b6Uf5D97BR2SkbXLcVKuGleRMIP6V+2EsLUIVX1lIXPixGrBZevG5NCnqM
DDMbaNVLtbfL945syFJVPFV1NqQLaJW45rZKlnS+Qcsj9q3GZBirYqS/DZrsN0N7BiXWAHBlSmpa
ZB+pxAmIk46KqFCtowr1LJw/5cE6hM/B5ijTb95qeJfHFbGDWaAwA0fODhw8i/niQP9w6v68sKDR
iulzrsCjtPqpNQltaOKP0THeyU2d5r9G2KA74cWgkoCVADLYW4EY8a5jyFbbAzlCh3CyrwpnJQFA
l3FpL0ZH/pwMeCT05fXYHcIth2DC4iFMjoBZCv1OlGBgJmjyuPd0Bs7K8NuFv6SLkZ6VHED1o4Fq
5PmczdVHajcfmZ5+hCLALj5wshTTl8JrIQriJrLmnr+RW0+q5ZwZbjm9uohbQ1AYNe9iPtmi3lrj
Sw6nY2bY7MJh5fQqP1zLSvKap0SDYJw3YvkJl/Q93Ws03F1KOPO6qVWNc2o1H4TFvtjvVzV7X1R/
SoscKSOHad6NQx7kcLwmBsR9vngKy3BIaczlbDS9RULoyo+jnVtfRtPPWEgaUX9nR1JWdvQqDKbq
d+zEEF11E00GaLtEUd6tKH6tMvY81l2JDLZhojqyF9JEEsjEQGWst1wHmZNeHSQNS0ZlkD6dfNlL
3C1l9IWlIVlijCmLZ3R89nPuEuIuGW9XuoQw18YKhD7cvobyrjF+aibRE3427DS+Bv9uaVCBN85V
bT+hd1BnX6u8YpqbbsoYTleTHSJpDIz46hTYvVmO45blU+cmmCbILSSqd6YVYbVHOYlxn5yz9LQi
5iQSVHVmjxM0ubAq9mH0YlzoQ7NxccgTSiiJELuv8HRGxOhUfDVyi2jYDd0BfSGza2YXNNeR+pJx
nJXOJceDnCHIY/+fopFRwbdX6HMq5oE16O+8PcS4eGVN2irwd2IacY5d5/uDuTdZySxBzWMx9IFC
Xt/ekotD19wzB6bbqXYHBcE39lTCiS4TCq+u9Z3mh8zCbQQDydBt1P5HiXrFNtmbbI3aU6BX5NJn
xGCVnMN9jBwLZ0pMQBdcEhVbURYHqjySQoectF6OSb8zGVyj+2urnca/jJXeT2RI1U5EIfLI+X9x
5rzYta2UJqa5meqyYttb5CFEObuuDEmbQxWj3CdGMpbi+E72ptGXDDLiVKb8aWDmW6c0+EGlI6tc
e1UXO5DKONo/crihaulPAFK+bHpqoAaL34UP+2/cLces5LKulSCGRxnqP4w2EWwnEvGrnJUakSoz
xjjyTHYjBN7VUjsRhOm8TywnFq9q+kC3/9NtiiCMBwFDDAbtboQkCjjpzLU6fsTWM1rio9OQa0c6
wnQFRLLVkAsVKHH7GXX1iC8wQEgcyGQJcHzrWOlL8V7w3bQ53OtTsy2rS7lE4EH/Cdb7Y0a+GYKE
tlnOqkghxPLwR/DmZgiTFr5dXbsMMhI7h137XpsaIisAQc+re9GgKhrxTzUYymhcBxWBKCZ+ltJx
uYvxbakmCEKYY3MpoVDvqGE1N3fzybUzm5Doz6pV/UxpgZE3tzR/tep9Jb/EmXxqhvk0J+KkYmth
dUoeDGMUUYeAuMu7NNS3NsSVXEHAbnE+VW9D0tIZZVSAcwhvNbzTuefuYNiXsU0AJROrrFYBfTSy
1+41lMNdMm+KtgB0NV807TPRIOhSWJTnZEYoLMtVehtnkb0evZCD28VKXgq7nOHfon2ANJeJwzCc
W6rK1xdQV9ZRhMgsaDadlzEieyHdk3psFzO0rITkhrA7U5OJjbz+phlQz4y/xjhYVjgkuxOAgryI
MmWDco9XhrBVn6tePie4gcZEPNLxy5YfzEu8kAV+xtsq6x4BBsA4OmK0P1Ca7d78/FC8rTubycao
VZS+CUaKYX8EriE0gCWwnVHmDv3qGr6DUeKicXACd5002WNa5NmUf3jbPFZS7QwOuvsiR64KgQkm
XxNWhDthEGMwM01G30leQJtmLkYMAQ+6ybbCxHAUEBd3nMeSV9CcFlucLCCkya7WJTftvmvjQ0u6
+4QoQQLYn2BtK3EhvRv2ZxJ3ft86HlEjXTps0ECj5AAsDRAlRSBndfoWipXNrznSEFsnF0mvr3jV
JBTQlRYky0rdgPUzQu4DKjgiA4TGdRSNcowYRaioZ0tPi/RbFqk3s3bJU0I7oCN464T4ID1zw6q7
J8gp6+66fbdpV7u6OMsK4i3WTvZ4jt28lXfqh05TJvARZuFTU/KAJRZ6gmO66QYTtiw85/lXQN1m
E9G+y1G8zzFpsdvfx/NTQKcqUJIZ1/805Wym1hHiNjm5ZNtTUJ5ifTzJPPXlJSGLCAUedtAZl/lm
tlO/e5YlJg9FPpjjcIi65CArHCE1u7EB9ax8Ab6B1qj3RjPFc01eNFp6TJRKxLIIXPqYDC7w0846
1qEDTY5b8Vl197BI78RryYDsLrLxV+t/5DFGqhFUarUTSPsEoCCoI0Xe7bDmKYlxLFvC4Z3C08NF
oMggVXa65vPMMiv5XnX1CG+nvH+f0DFo6BPb9BcnDgEOOR80bVZWSVOfww3G+8HuEbwLlL8K8WoB
4R0HWXuVCe6bO+1bM6aXLJFL1UKid0XW/6mAYI+dzV8L8nRMo0cmkbqNQLmkjNQKHhUOKNYdf8r2
0G2rWBx1LFQmcYP2CM0SerZ1HwgPIsxJJoMmIe+vyqzA3EYsmMOOe1ZkQU0vIfARKgprCYwFSMTz
HiTUrsirs5yEO5Gxp+ccbWPlYvX2ZRgQkM9E25ThxVrXlsjSQ/Axq4oSKXf4KLn16eI6TDxOe0zK
7JJO1qnohyNKf1ayl8yZ9hTgiOKIMI1eBrOWgqJJaM7bpA8PPTCRN2qPLL2osE5rTT7l9UfHsDOx
h0O/ic6S9ElKHf8RTjtPthwIYYAv2cb3hyZW9zkoH6lqfCpjxp8mZBlW7TICpKw6aBF1+y4lUQb2
CQ2q/a+tdRjhrqQuJ9r+i24MQDvLhwJYIXS18tL29nHaTnHvN8LwOyMLeAcCo223HbVt9rbhPSlR
IYv2R1ZeHMIEUh4rPkoGua9dnz5mI3qry3/IeFuDdGi8enqY7cB2IzAi11Yz1PPswDV7zhJ+AED0
BrSVGjIY8aSi+Bf1GB2Zh8493Ain30O9FPveMPbJ4GBWjAn9IZIZzV9b/XarwkVQyXV4oB6g6U1p
ob3UffNPFF7NPN2mL+7xKexu495g3Y+kGmNa4ul16cmSvkVKTSuNKqN22eSfaD+DsnsIVhEcMeCH
DvQ1OP1XeBcbiWpJfWec/aS2fbIageqst4evtJtW04KSJAo+7ykbnqR5lgWsk+pXepfRaWvDe40U
Olp9i3wfk+9TJ71PMUd64tvC5b2IClsCPpD6JLqfZL6pS3+0Q/1UcOzyKZ3U5EpP2ZUoUcw3U39U
hDWqzn+rfgE77XJdyvyGw79B+ijCjwFhHyMX9JICPJp8KOubORJ6oJVBOPYBxsQtbIwV9Jy+QxoA
puWirowINmMlYpPCtyhfHZ3qosz0r+jUWL5ACLHFw9DEWwdmUe0+FW1+lv+JHI4PAOPlUi9X3SDU
TjJPlmWg737a6Tt/a6P/sjg50faf2PqeUpn91cApLpjoL0FioOQ2oqBEj2lk7UaRiGbKyKpKVxeq
vo+7X6vCG8thKetNoLeSbwJyNKUrFLpLr37ZBqUoXJ1kHnyZr6m+TC6GDwQ8zKIaghUTzs+wuTRq
erHm5SwkiJUHBVmhzaVdf5m6+ZZD3Jk5R4lV68kbT0HU4lYIy6BQb3L+3WAoRt4yIRgpp1sXIDiW
jPyhl+29FzVM7OJqhj+lA4Xqz5RsOaqQEVOOWYxdnOmuivxafvStflHl8iw1xyL8a4sk0IzEl0yi
WeCxArsZQdJTspucuhuv1T97BcOl3Z/tcLqEER/Nf7qyM8c3giB0GKuIw9anSk/ts2RtZ0i+EEMy
9Z9S3mJgSJWNv8d0wzWJMqv2GQgVMqYIoqywBgD/2JeYjcbqy4n6e5Iv96ZY7gVZJAspQcrWlAZP
h5UquvomSxq/WeNS9+E5razTYnzptr7v6/Fg8LGG5zJtnB+N63AMK4gZHONOtcepzPhZlyO0iSlz
tcJLDighbnHCHS2+AGMfyni+NXV2E5p6baLD3LVHcN6XdPgHy3034nMjytztRv3aoG03RmY+9nll
xADfYS2eWa9lfpTl4hVA1Fo/45GSFy5xTKsAKQtZBWzn47JKnOg8pU8N8L2z3Mzme3bUwMEsBxVO
4yqZ9IMpW0QimAfKeU6RiDxG4Lb026pmnOfaOduWOFXNJt5ZPCgKMI1Xb/wqLWcz/RURA8NYo5rF
a+YwOulknLMNzWW5weFrqXhEIc130JjTovPzqgkWeWcQfzWu2DFIEdyIBhE2zb7ivzcJBWi0BhuV
ScgX+hZH9kvqSRmft4wjtRcWPsJ00+gHZn15Bv0QWXWUNX7l5ERYtAVi2a4+Tej6zRX2Rjp9hQVN
ZyGoPwdVedeq5pWY4GCR+0Vo0pPp1df2+yD5qmXdQIUBSgglh9hWOisg2R1zAB1dXcsU3eS2I75W
wtfQs+gvwWzLdNaR39HoJYvKUbabiKsybNNzGlavHOPAH446QMFM2nfpT3hqZ/XItOVQsn9LAYax
NawZ9yZQzQ2khCFbnoZ9e/s/shCIoHQMcsBCxG30PEZmpm7zp9JZ93gN6iIg05y9jGiGkOjAQmfG
1tt70av7Pur30qYjk44odxRyHksQr1NBJm2i+Zv0K6FAA2kxKX+O+T+SmUd1Ctokx92gIQousc7T
IUOojTEVzQB1KOXEbgFkUQPXQMz8VqCLrhE8q8y86bV23dCRy56iS9ROcm5unDl226cMMtYaya1K
4ffHeqDsshQAQ5L55pa4OzMB9y8OmnXttLPGLjjfGw2h1zwCeW95cTqAC7RgQDRBQihji2f232Dw
O92UAzKsEecMGBCcOkQPL+ab7NTPaR6fCJaepe13HWbT9nCG09hlDK1HbHMI2rG6CZUCHvFfqpyh
FF1MD0Htcag7hsH9sUOiTwzwsdeo/DmtMzM5tqF5mF1QOkzJXKUW/3voC+i1I8PJ9W1WHJpajcwk
9WZRaCYpZvqTnc9XybCuasp4pi8vhYzHgmQIPQMQkaAYRZaV73UeZoYJaOYzIt9Cped4cva22pAg
ZXrwr0Djic0zy48jXMTIvGjzMVPC03JqRqYz4UZD5Bxp4cmKdNr7alczcFNbh4g14rN3M6gLsJF7
oJ92d5otHOwOaqcSckU3Ate3HrldPDU7f89K8z35JktkWpJHESW7fF7tScJfuP+SQJ4ZHbYD/Xe5
MxEzWkQ8aBNAMXkOAmlSArlGvzJ+qSBsy2XEncDNJDqqkrNcktza/LazA7LmPR2iM93wvht/8lBG
NjkE18i5JSppGBPhEzc58aOaZe8+VsbjyDAfGfEieoBnpEy9Tc2hVxg8sSGsomskrklv+vWCgg0F
sjSi1gYgMFwGOr8QoXlM5zeFCplN9KijwPMDgmT5TAGjLLULcaRa3aEqH3vKR1r1YdyRdujaEZWT
Q1JbS4IPInI0A/AuT9UQHmz46WpWBX+sIqhY/KS9TtwCeCsy6wzL+OtchJJe+yG5WDJmIxZLg+bX
NRBKAOamwYknU9VfNT3ZOvqZQdqG/R2hMMf+ozbBaUoZw2vCiZmudYvYa+2xxYqC9d8vj3EPCDT5
Yc4UqdMxMdrDXDV7p7hUCvYOM9sgmt0QJ7z8p8790ZJNwJQ4hSBv1H3vIShAdFCK2Vdq0oTLI1AE
PHR1yD/YSiwYiJWNCrDIBmCEpuizAqTKdMpawB2RpQ7MwdWbT/n6bKSXGVWvykk/iNaAF0wtmXtp
zfCrgk7IVzRt0njTkapVzpM7sD8yZh2lneVWlnzN9A8BEzOLoGqhXWNPoH8qjvlZ5uDD06uGDF2o
tME0sF2xnCzEYeVDjzBuHLSkuKOSxtHGuDdq7lY37WxMu6003Rphs2tiO4SwBl8rQan0o4N6Ms1T
LKDkQ2dskCM5j350tij8lAsyex82cLiFL6WWnR9Po9eI1G90geQWIfcpOjnv/UaOvy1uIOJhiPjE
Qh0lNLd2cQFyoz0U6GM95ygdvdnj8iPcHTmOwnstlQmlmbKDXl+FD6FG+0VR3DnpXDnJ4WT8mGis
WPXtKkjDEgKlVv7CIp7wRPsx94RVCGhWp0IKoXPyt1GQ20jz6KEq+2AwysQKfUwH1N4TazF8+jUk
r2WrKCSSgTS3pzcAs9DFZ/lW9V+x7tVVgwECLUOuuhRecUvP43xMw1Ewu9HDJMjNGYzH2iru5mXb
q9J1zlIqCsXPBTDe5IyworaOTbccSJwLDKlncsOA3obteZMntHJc8Ph1WwSc2dLvBwScBTrPuAPI
0daePT2zpH90xLi1BJHPDaGFDVN7KbJ2pTPganMOCSJb6QOZpi8RC9RSAVA5cNQlTDY0lgXRIfv/
ATEVVl4sI+vzNq4QOhZPMEXn9I9UkDOoxWw2iXoUPDcFPvNi2Q8NOGG8HDIi2dj+f5kiSsyy3dmU
jMb0dL2iD1ZsHxa5Pg1/qhK4GwGu83nQHiL/tfnlwwlgsZQqfAZpj6p3tYlAz3DjEsSgQ2LzbO1W
I7WtoaXDabRcZa4Z7PQnsOq19i29qC4NsNd1zYWx2sko7lfgl76n9RUdVAYU7OxVWU0tCe1zCEpi
+oQSCLOYpxVEUwrqoG0ppgmN4TzhRpPriyWsk1IeIHOeFFGdxdbZWvJ/q3x8BMdnmF9IleKD+WzJ
9xuHoIVtbAJnyMLSy3m3ipjZjk62n7ErOkxaK8tAavYSC2pC6ndYFkWfbat+Cgw1O+jT/9F0HjuO
I+0SfSICJJN2K1ES5b3KbIjqMvTe8+nv4Y+5i8YMMFPdaknM/EzECSZSZrpPCsiCJ4GCdESE2yYm
LtbHwGgKUb0zxu1SbkNSIcODCc5kDmtK7WEv6cW+Y6bvMckX68roGeWsi7YjKB2B06zGZ7iA3asw
mSRjjc0pSu2tPsY4SYnUxkIiqrcCwk/GOtegHJhjNQIFkvtSF/ZG75gi+h8G/BOdrX8BCsZkKUdT
vu6o4CR0jhqUqkzHXqRa26k2QTPYrh/XkBruOocc8dCLCptsgnqUq3Fjg0FJCIodRLfzwCCZXsci
oTnH1rSBU9ga3Y3d6sIYxk8hkaxQs96k1ohQBjJzr4PvAvemiTGmL9VDH0nMbf8ZMV/jjnNL/u6Q
Y6jIMUoywodn3W/jiHGd4j0DXTy1OsLMqtw7F37QvRQYxeFAhsqeTfxmktEpjQH6GyYtxPRE/4gX
3St+sMUTIRGsKk1kzKIPfZ9k5nqUXODT9ckGG04myF8I+Ved0zZwE3u4tbFDt7xpA473CFfFn5ad
paQ/jURPaiqtUBldtOEukrtGt622S7Jlwii+RIiMSmmBzqjvrtlw0DoNfedvWl3InljVEYtdlZYP
9wipyC3cqbiC4JaFCGCalbKo/BQ6O+txyd5gdOnJRB7JRKYb3ykFni372pg8yRTW5sEIAoTSwbEA
7BWrWBfMw3xBaKi7PcXcA/KauuXI3k32NXyixcXXx5Ny4shbT0zbQLzkOG2kwF+Xg3KSgayLL09X
2RDcQi1kVyGBSDJIEVNds+/dmGcp52AFxQuspB6A/EWPyo+3qQ6DEP2tR+0/Kvc2v+Wa7Pp86Sc1
eSqq9Zg1/eFvqpPEbsIgAljuRTFtjr2yK0qPAdtuzRWTrKLwkYI5AOM63sjAq0MWT5i30/G97pOD
gD1m4r3FTCHnzBb8744FfdzvNMA3nIhs1hUOJWqZrG1OIpaPLcZfTbsUtk5kF4kDrKil/+wAk3Gd
iL5CVshs61rK+zptF2BJOfhhgfqLuE2XUH8I9FmHHJQe/vS4+FKy8hm3jgmoYaLqZgvWrg1fgGRn
SWemNPHNRmaILwLIvusq1BB8oYzXk3Mc/JqYg+c4F3tn1PneN9q9HyD08V5IdBa9MTzMsnxWOnA5
6QUrLuzjoxeRuqG9DC17DVP7ZGf9CGSJoWi7K9rfCCBXDUWrQyBjqluVc0pJMF/4iyowN17dbfQw
3niKug4Z7aEj1nDv5nm/UvNo1RlOY5rL2npBstgotqOC04XyFSlPmTQEn0BYDpv2WHT+IbL6UxCs
uTw8/7uWYOMj0F0qTY16s3FlbH4SjRTzdf7MBULSAol2zZoXyWgxU4nBv0Iip81DDppEJ81OLz5V
uLIw4CBotr9nmoY5BZ5g9juhN6xbFlX2dGLA5IvXWAqiHBnqRhViCgZSKkaflEogPuTp0hZniZed
YTI0tjzX9F4ywQJMQykUGJ5ykcjs1PUs2HrlZ57o68n/kL2EWMUY2l/s4TI79hgOJEwbmbHDG0PE
ZsqJiZRNhi456McpPKt17VoCI6EwF1HOyl+3toEotr53k0MaESfnsNak70j7HCzFNROsmf4341BT
Mk+xBPqo/WnRGqpbQ/vXCnLF5Su73jR7loBjFEC7AXs+pE3WpEP9IQKufI8H1Z15OwpYSuVXhb2K
InSJPn2mGSRNwcFxjpkGeSlxj6jF6mVVH9RzGw1uSX5nV4FMeoKWZgb8FvtfOrnfkQnJqy+PXqwc
R0bHQ4TR6JR1+HDlizWuoZFtB0Keu5JQzNDcK0uSJhPlkejJQwRYPuruOkpPH6NhZrxJOQkG0K8J
CCPPVPuVgJBlZeWkeImHiwF4z7FQz8PIKCWCs9gUkkJhpu8yCzV9+MFMSqjWh2TLJwKOkXGmQM6w
6KPTESACBPbXokqherOlsx5x9VnWRI2BSepJ8WCfn0HRipqTHHRUJbCFvOmb8pywDZhKArvUo6e6
HEm+/9XGnNYg2ynCf8o0LRZJ4J76TXE5C5aAVFn9xsecqEfvWvAd2WwOCu/ZtkeWB6yOMefBfBDD
3sjWNtMuCmP2eQ3jiWfHrGJCkR8jX1HYv8qujVO+60egF/Sf967eA0/3xIUVZcr6qaUDkjhORxA3
hEe7ikbGGL5D1coPIsydGFmQNyCJlECH+ceMKUnCgkgMBT3OUslcNomc+I5CjIggfGSYsT41oc7q
OcztAznemCG6dQix2OB2jYnKohKagU90WaBDaAh/LLB6ASnmbZkw7uDgkH8paBy9tZeW9s9DOI1/
sEF83UCX6NL9wEOFl0DiS1rLf0jDubQWwMliFUeOT53zpkfBViDLrtj3z6Jw0yA00MsI4ASD+NtC
lU4aDbiHvM1QaKuW7yqic8myog6M0W2DfSXCm3jkz0EacTMRQoV3r8C7Z/IIGSDXawrqROeqtTYp
sNNRI6f40BRw+CdrX8nWnsDSva1Ye0sTezB0fWcdY8/cVMOX5AEaXkXty2Ba+1Boa5Bg+DlAXh3r
Jhy0CKtf8N1hiJRG3LXwpEihShCkx6TSZpeWZnKYcdvml6f6wNK0izkUNy02r824gDU9idNUlecA
nc8FvRq7jh2roQka7ByPaRCrOmAbTi3bSa2QMFVn7K61TZr6QDb3zHnr0R8GNIxmzT11pPNzZiMU
71ThsWLG/dqTdFYM5WMEQA2YeuHBpKhBxPiI6ws8xDkCs3b+BX43pXqZWTuprS1t8w6GIWDgAuWk
J/Vhfpen7DKHgQ2ISTTMZlfk2zvYgrIIqbSqm4Q0YlSR0zOphA0hYvCZXAPFj/9QUPwNiM+nCvHs
uPYtHtS42ugksDYksIZevNF77K/43OKJOOxRrOMfRrhnsh23Qf0SoPU7fziYcr3XpmRnWNq20cpN
ZJ66Ty1stk2e8tbZO2sgfWzFplD9yQJalXxYS78NyWotFqcxXqvggKM/cmh2oM/xgZ+ivDx7fnUJ
vgx/lbTG0YfayVKG+jD6kmQ+oIFnRqaOnfBansnYu+tTdc/q7N6O2s0yQthTwQ0WGJED6GgY6Cdp
dJb9U5KQPJGu8x8jkyme003NwBb7Mf3nv2n6Uirk4h4DZt9tM90lqXCbDeOOcd9qChkawYRSfesQ
rwEQPKXglzSyhOnyFBE+D/Gv6bn7WEvfu/hkEslRwZjJM3amU7MLkMQl/TUsdr5joaWt7Jcy7Ii4
eUGsCpFrMf0scPclUDs9BQ0gyVbetsZ5otfnLHI678/qfvQez8nw8HV2Bmp9a5mUWwWIBg4Zvf2I
+W1Urs6OtMPCv9mcc6Y49Rp+TipXA6Kpxi9rkg866Wd3L34fEFE1COMezSwSZtCTtn+J2V31H12g
YT/I9ckbaRWoNZkUcYaAb3mTMYiXsCQrmx0/JkwYNppJXgycaXo344qanfnK1FCxYVUnWp0MUPFo
0JxyxNQ9xlY5B9d7tXN53SKkAmDlR1hlfnnbs7k9q/boNyoT3hkqzpQLaUygTXnFZaQYonabbe0d
i1hifkTrqvbeiTBZNVir2t+O/06DjZuCoWayLTXNrWR8jxM1eMUANFj49E5a+5tXAyCmARGAuquD
M5YptgROy0hKmKkr4XmX8zc0hesMtEz1YwzybQquYmzPVqwfG1ylHQlh/nfgvQc+O/GvNPnymDNh
SSGIYs904ZiLVcm93TRYsYL0MCj1skkN3ob4ZLBbAqqE4t9OZXpWA2gBGY/Yb5vw0fRH3ICbYGLR
0XlX6SM1cTzKseP+JYWMjUzbRuGP3T+SZ1vfx3J6FsiA9S56epTLGSaHiIeUBXNzTBhcHZoQYbZp
EZHk9P1L1ZnUzKrbxDWlHxF3btQdBZu11rzyWdQoFMfWyaJvQeecsDmBo2YpKdt1/+YNvduHmINM
6eJBZc53gZSBECdFntBXk6pVdUMNOzHFlbBeGe58AP84jmjD3vS8Is/9VlLVRtJPWgbLq/gYB8BC
JrqLbtVJP3nXu+KjETAmMCLO/gA8lhKBqs5Egemtrskygm9RNjykE+QV+BYSIM3g2ZOHW7IkaD+K
6CQjiRW02pjs5+90zTykVFWKHFyKa2YU/c4e3g1IPcaqUO8VrI4aJxiDvfG9q89LLcYCgpDPdnBy
4V4EL7Xx2hcPB5quYFVqxzIGkp/tIsTukT1zrj6ztD3n3nRGuXP2TXGujZvVsoGXPGqulLI2k+4t
6n7GNvCkfcw9ofQpAJly/DPB5/h21EbMApEVxBdIMqtccVQSUUrWywXelR4SRFY7mvbWIzuwkFhp
9VZtcqgkTm1KboRLIUmOFThSFgtIvcNzMEMReHmaRTy6RCw5xT+CVZXWziA1mKhyuOkl4cRqMbHY
+JmCcmvxbZTHjc4B5csPW0+eXV4+Awh62sMIMHGjicVh2cEb0dX+CFOD5KsBT4AffSdoZTMhnrLp
Paz4n0nMqhIAaOerSdNe3kOkEC4SkrkjG8BC2atKxbU1Ewi41Av9s5VnXmi4ROm6slVx7ELaxTQk
kBIS7qaOnFQzL5YnrhK4XonhDUbiI+tKIlQrltw52ho0Cna4rmIbj8Cwm4WgYZLt/RgT2DNmZDzo
I1vxhgQApDdaeI38Y96/mdyeaW655vDJgpowDyMaN03N4QrARcraDasF3O+yf58l/jjxd1Xt0+yh
QEyukeMPS5t2SmbiPnrZkffHaM5Wo+36iBk3jJVmXSlLqzFOcdmdGsi1UKWoi+cRVYbfera1GAVG
n7v1oVHupCRZyGhRIIEuzeihm9fcqzceElXMUhLOWCFwrnM8AqLnmOMJIkZBQQPCchFdO5QuhO+K
uhO3FILQTHlqiFC8EQ1siFMUGuSZPhDUd0mzApi0LglXgiWCmoR4hHkPiGRpP3U/o0GH49vHgdzf
Mf1i2raw7b2Blv63kBE2M1v8f+yzzX4wpEWwSd2WOfxN8mp0PiLF6WAot+pJZuMHib8AFFuibJ/P
fI6simmH8LMtIx528/WmUJasZ5G79a5MSV2VPnRZjpk0c7Javzds3i2PsFT8WMisyAqJ+oaPw9rq
zL864GA5N0wmq3udQz0FSywzAChpFyrAqHJzHBD4RcG6gUbRGpaLqPQEmxxgEgEKhSPJ9Gmf1eAf
TOq3kV4zmcm0aQVNInVKifijgkDmaDmembi3ZC7XqvIYCD8qAlaNjX0TibLsMJlHvDVEQufwslQZ
3Qlnn+YdO0AdIyE7fkYK4cghydpyRsv2yk8MLkzLjynT628QGyN6fzWYtuVIPYIQpz7p/Ak+1Xln
00CGbgAINp7fZ7gj5L5ncNACAMwGZ5bHmix5mzsdZiBFaSCWWY6w1m36W6FqrpaSd86OGJM+Elfd
0SFXgXmxhmCv8mKw0yFlZ4UjoKshxDQ+AhRIpYUlgcslsi/0gi01HfCkWNaxeNauEjxS/lvNT1cD
G358xobx7P1vcnMiO19JjbdWMUr6zOhUpowp2QdhILkFXl7sJ+B/EIgQ1IP9DGmD3JRrqyFriFWu
KeRtotjbQI12hFHssoWWStvwYWLAHAAJxHNiBtWzjhOKSYiJf7QmkFfInUtWbgJf0CARl5sCcoZD
PNFs7rAVrCT/mTsMXoXHLVOiq6U4nzSLdJuASiLfF4rshGN2Gzp1CeFDalKUJDCfhnylTMyl1HGv
5Jiqdwm63K4MnUYGxwGLMMWI3PX5ZoiIb0CVRCJU8IXqSGYzzRAyNVGeSYyhtD9KTdYCKebIfN/D
RZHR/Ua1wHk5yzgyNE0QLCTWe4RATDhLJPukT2BLSBsxUT57Ycie7lkM4Wpkcj+4qa26OBRd2cKO
hoUeHizcnPK9EfIFC3ZVLJHnLibeHG5GTvmLlIeOFCZHdSpPXlyfu7C4lOWVZeuLpBpeJNQOsIBU
NcsSFjayfhApANzYms+y3xrZr4kIskpUrneF+SWMPwsODEkrkI3WWd+QJxEbGtFywzqGmN7lnM+9
skrJQbXRvqNuUHSSl7HidBDPoaLJUNHI0XM1SAEDESkhd4XXU2LP6IpFM9FAlwqWUunPYzTMMsHj
uyu3LUnAsQMaJWY+Js2ABQ1uGkgZBSCxCUaBKTf7knFNgdaQZJ9aPm6t6mZVrTvJNuBqhaoHlZxf
bfiLz656GDFKfqRARqqpnGxylVjMswRTl14X3Spi8nru5Crf1wgnQsroJnS1IUDb8CnQkBFJsSGX
rlZwOdI2fncSKjl4AaWUrEOkBTJWUApU2Is35p5mtleD+pGE/tOvKnz858xWzoadPjGhXBiHxKl0
T+PgjpGksv2dSFAoW/u6xXDaNq4OWyOE6kvc6loHP08C+nhMvwuAhlzAlRc5csXDK8kroWJmY/BR
R5jAGnII7ros7oZkrS0M4xLyXt4z4150TrIKVNxamkCFTBoH8bKhVu4yWdup0Ec8bVoxY9s3OTJB
sMu68mo05WWJ9lWP38nw2YzWHfdx6a/8yjx3Zn/16/wcKAxnBi6oN6wZg0Va1p2WdACUDHIO5LrI
66OnwlkwvmFwXkkOZwpt3KOUeDXjqDbvqvbT9NSj2OHw+tXdsDG1keRZ1gVqw7CJtQiakW54hjj6
JWxYVhS44WCv1XwBNnMjVd8aMoumXxttzc/kLM+JzGFKXUwwYEqEvzkx9jgysmM7WEvNJNum9HYZ
dpSuZmQ8x4OC9C31lTqyQYp58MuDJhtrkURw3hoGGne9BYUmaxhKwkOVFocm+JXiV64gbundQL9P
sdjmNIoQAKh3e5M5ic/Gtjz1pBk0wO9L6IqDcZIY4EuaeiKuvFyQ0YBjzjPhxHTTZopXcgvzKT6P
uIVbrEFaH+yg5xYGS0ygn5wjiq5wCQaHwjpp0GeT9EeiWJt4Cig8WzJ9SYmIMTlaenYVSXhRL9Rx
lrSt4msjCqpobAzZLWaIUTChy+Kl2oKC6+t7oJS3+W646UzoCQlAG1exwQF+g4ksYchOthcVCePc
bo7e8mBAGm6IrcqUgPJH89q60qUTki2DWWpDip86vMuVteD8IFY9Ju5VPesY7C2VxvtUQGoB0VVq
4c7nNTERN4Cw1GwdihzvHp2oGrzaiFXpQzGLq95cYpaI0UjkXNzvEyp/LXh1nA8j5hQQK1Bmlp0I
lwFGj6l9RRXSn2rfegxU2i2Ztt4c42ujBbQ2jc4j3+ORkPexeOsooiEM5eijKlKGPOt3KsYtTAxV
+cFLJukjVkrMejSjZnAWQ+OEzJFL4lxqDt+pYr0AWm6SYEIyPC8J1CCQzvLyZRS+Qak2bG0LtlQq
LKeoMSvWBxjCgpJl8r1DFsPmQHvNqmZ+oEZrvCbIbNUGLejkVqM4JXF7rqyCQPXGTYqfmDMp4vo0
rLtRRw+M2QEcvhLvDkbZQIyoRcA+cyxbbimapY102ixuQcUMahH5/a7x6p1pprvGtLepAAUEUNTM
Hl0p34dXSqjQtGLWuuRt8KtTaA0YUvQDxdwOtkOjWrt8RLHaruzRWise5zxgiXwVpyWrjMjFoTYC
VyFSXo4sKmNlWfcwMgcfOMgE5zM71JFChkyAjj8YSMrGWWHA6RyWlaceimmjNvdmVHZNkdBpI7Mi
4yLD097/NewbtTHaD+xoyUhwc36S5IdlPGn4RsOLhsvMA4JRK3vdSg6Z1B0oDkFoF/49CmAmNT5x
NPSygfSwAQ3d2yHbJUB4e+YOuE2MmOAewogMQl18QJvBKo+8pQ7OI5PvsdHcJZ2J9DjQGDN5iUD7
Zdd0yC5yGZyLUhyxpZk2DHCkwq6X3ow5RQsFJ19oyfyo9n74LcXv4ZhQlbo4+jjIbx2bLBzXYO1K
FtczN9RqPjyYueX/MnwsMF0E+OwnbWNQ/2vFeKSzirSDRofHj5bBN1lAqLAWGNoiDQGrD/Itupr+
R83OpFXzdULsb2dSIle165cAcKJ207F+nQJlwbWbc/bU0mIk8Dq3YhwJWCL91Ug5Sp4cVbffEP0q
FJACaNff7BpJXX3yMXMjLdSk1o2XAW45vQv47gUL9RIz456fR2jxC9489Ou1NaD1krYFIxi7P8RL
D37cGO4BBpyaiuQKnn9+Q6vfCYoCie2Wx5jdZ99BZTtQN2DARUjiVqpCZFGAJKnl2d0Z9m9UkuiV
r006w1hTVwkCGUrSKct2FrFPhv8yWJ/J4E3immwGv2HepCAScBhGT9GdpNaleVQHY1UW9lqABgkq
A4hK5oKNK9voCL90aU/lqrDzk1KZJ8kMz1ZZn3PVkVXrUPXlmTx3NN9P+Ij7Nkci7WWI3oK7JKO1
eOOruhahusAWbhMaOe5RpmwGOdwPQbGvkn6TUJI1/CSPsFarq5QwNtV0jcbbRJ5Hs5G+l/bGC6Q7
crG30abCHiREtsVLqvxnK4r7qR/FVQFGSVEUWisPY0lMyqgWHPpuL47jj1LnK0w5K/0oAFH5a4hB
/Es37iGi15wBcGC5KUfXglbaH8JlQ2gQa62CvsH3MOT9ThLWXZZg8yKLyB49TLf4PVSBj+dMRpvq
k9wi50eiGtjC7UVF+BTAvWTQMQQvU+8IX29dp/lOhgmGk9MfqoMmECg9TMTu/ijvcBKXOqr/KjkN
dXL6wPfvFd6+iWGEJuuAxA3vkgpzM0OEO/yQMzazNP6BIpLPCLDM/lP/BJwKInhuCWy4CcTnLfo5
mDrAAWxsa5ZqtWrsauspQOxEVGP3NLBAdBHo0KhoLO8M73YQ07VCOhfeW89ioPxPTm8MBEtHjJo5
W6XUXhbSWy5eSZHdx8oJpaMx5ufcjEHkMdfhIPb7uyxrMLMSouJQHVXDZZLSc8hUsZDYhNJJM/cP
N2DbNqm5USqdYxOKltRtq6LYDYbJGpN20fYP6X0eGfpW4qYp5XzgX+sgvWZkYEnyIcI45iO0mKct
0m0yADMQAjqj9aSlMe+vjAW8EsODPMkiisGUZETXMCgvHftTYj7WpSs4awaeGhaVgjgYX3MC5rNN
TugKqu4EDbqEua9HT8pYFX3ETTUfti/IC8Zlg+3oE3f+tdAclVuRoa1RU/6gYmfWGtRk/HGEpTOm
NVvkKbPutL5PyAACEHtXW3mrpA172gUpaiTEiUsNrpTNZpu9kvaqyL97c1TXfpVvajb7UCkWImp3
dB4MTiuc8QoTbsvb5gQf5wzV+r7kERbk7B41PaJx3MkYcoFWE4JRdwB8wkMyD91YWKV/AZZedRjX
bbWeGvKPRlYy/wozwGzqxK30ROHt7m3+eCCPARUMqY+M1fAkQUseET6h5For5AwQGSCGdY8cykJj
J1Rk7p8dsVgdue+F/AemZScnvwVbHF7c6AQmKH5gSSzyFCJRBmIsiOwmVib4lNo3ZHJj+xrEeApA
JWNVFQX8lmRnKlA8qqOoNWioIZkF6TqSPo0C9S8wItvPFnbPMmeZDNJKPkWFfhz4X6Gj1Zi4eMFa
/KdWt5JWsK9NQL10wuK9Kx0iTpPKCfgtGSNETkjmi0cjUuh8y/k7kGQB468hsGLTkTAaGdzvWHH5
B4xZMktJpy0dk3uRb3HXZtsejH7QauvKsUhizCOeExWQR8gtYLTXrLNuVAkLqo8JUZf/hueN7QSD
V6NepFxvkGqcBLcxtiga+VUrawsTpaHCQZMFyg7yds0aIq3/NJa1dIsntnFBayLECpYZt0ZIahMW
YC4PE9hoA/RcB2STrU0FfJf/DDvCjxgBtYZJQCW8UljDjdCf7CQRmljLVxA0Z0UxL5ixTylxw+aI
QAywSTE1rMxb8lM1pjsGU56xLY7FkL2gal4kkLITuEq7dTO7fjAGQ2xK9UjKsoXzx8Za1vvyW6cR
wxC+g88DwCsjoqmOERiLyoRDGVnfgyHd1eKNochqoLBtNfuSEhXUkzgzaZx0DJuGAjIhYoYcG3M6
EhLEGe8FjmUbDkWKNxyU4N7p+i200weruLo5drV9HOv05IquO8kSiFKPxX02nGILyd0lwiFlN9zQ
MB05x3No9nW0jyptp2/z7o+z5Vp46lZFvKdzFKiMIUf1hD3miA7pkOnxnkJp280umncl/Of/+Raj
avOem5ReeEy1z/gty/j6NHjFZxELZK4gf2iIpYvVtfFLnthxYeOfNg9sChmyQHRsTjW9Qtn8FX24
jcEDdiESZ0LRktRNCcxgv8giJmHZDhdADpDHMeeKDJK6wITCfR/OYTlQAlTchv2iKIZ1SvpPytd+
TJzhPHCHdRXKExZYPXV0C36+WPjIzxS26BPlesQOOfHjPSiIRaXcaylyWmKUFO+zg+qcsJL12fOG
igZLGweu+M4g2ppQ/Dop3rXcPTW5Jl2y9Idzzl3JnydvImJOQmsHemWS7D1q5p4SkRZiEaUf7GT4
VmczqJwqxf8DFiQgwZViZ2h7C16gXFqORLZzLdcrcdboFeCuQd8gVZX1ATlZ/LmO8bTDYVlk8q4R
NwFG4Qu/LJkyyirkrbVIZoJnQCqISspD5VrgIhCxaC16g3+6wOKDqiqjYzLYRMurgbGkDZq+R2Er
wgMUBcJOlp7BrsB0RjRwPFclv+3Iq0NPtNfBIOcji7W2cDqW2EnP/rSYjun4aVyTkisjEg+8RM86
Hp/ZNjuYRnrV+oTRTLUcUI66yIqY0ZR7RZscvowkI6LvYhSusJtUmYy2m/rl9YRUkSlNRSAN+8o+
TqAySUg3049sPGFqXUkTfp1q/V7o3SolRipP/HWcg32BeQgWZ11Rf03UDSq+xRJ7cYYFFsh8lA8u
rqF5QOSG5vs0vxFBtW3Gii3VyQ/PYOh2BQNdNMGMEgkobZ4aKtWy+VL5bjXpR6E4CPkVDGEBYoTK
t09lfUjIh4WcexLaraDuSMDBjYm3oFs4RdnTy8OTNEiQP9qVx4S3Qu1YiJvKV82w3vr+k402g86R
Kp+NBic8z9xZ45ZL2CsRLrxRA4ZhhuNBGOirf4mClittnkpiuWl96H3NNcdsW/7J3AC6CS5zaVlv
I4qlAtQ1ch4Av+ijkk1GWWybZ5nku755ImiZz1tHcKirn5zuElAEnZ+IpPDhpT82EoZJSOsSuEbP
+Z4jX+ISremPMaA1xHZpJF13ZrdSTRahjFwLBoshgnoTz6iJBTM23qdYcuXy2058iq7P1sw+LEjJ
I4IWOUfikjKc2vodLNu5fLCWqvFhpamTk4o3USaUHWOjZ0QxkPEr4rXF+bfH85QR0z3hyLX9JVJ6
5SOHkRVz0uh0UMGssPhH7aMjLWIWEFtIAClqOuPQRbJjoa1BfYsCyXfM5Et434Z+DdTx1HEllX54
UX4ik+vDwpPBqVG1ykfq8VXbBybqq3ATo/hQUMMPVBrB2JD1tYkkYByYsvJHl9xSg/07I1xWDJq8
CnluR4JhQpqiirUjY8wmeCXBq2YPYON3ycp3g8q7BbmdcVN6kMozNu82vhOQ3atAAzX/j3ushZwb
75nO1ozvveFfoV0kuB6gtcx2a5jI92/KTz2r/DTP+V/BxPCU9f0+NB8NqtI4Wk6kKI95uIrm2BQ6
XrUFVvGsOjoetKY5Ihp50wf6PmkszoHolP+Z1Sri1BfjxRpdteIhtu72qB1jPqnNAOgifIVVdUdk
+ShC9rrtDv36rsTfq40gQ2IkFP/82PWNFPluztebzgVv4wRwnsaNTSnULTIXZw8r49WJ4l9moK9G
bhJxHbel21MhWmnjFt1CKfNd782pVTsETa7SeaiQWZuazLQtc6NVyqo3bEq6nQSYMxO8QH5NQbcp
+mxTRbgc3ZJ6oWAMZKcJ2/h40+YGOyonsF5F8yHR2VJlqCGsRD4/1H3celKHlkZzs3JrK3dCKVwk
GMEFBP26Zt/X0XwylJ5vBZbD2nAoAK/V5Gu2oG08HWcQIQQ2oy6UuJR4Y6Vskadny76oFugRImCE
DEkj3DM2M6qMyAo9qFctaeWMVsh4l5C69+8pA6QKlVatvXPLAAVbdtxXvrb2SapPtfeeywUUq/Ec
c4/ppVMH1nrk4imJ9a1QF6xgFy8KBEgF4NVKcYS4GU1/aKcjagvmFeEm41mIaaMbrlJqAp4PCAHq
tFaIZlFUyKyADFP8yITR6wsqzdW7pH3njX2ObQwbr1DZ+Hg8suENdsB6jLWlzEpF74C6BCmuhzNs
BoP8KvKqV5yQAUQn+k9ZtdlysygEXEmSxLbXxLaD3xq3t7D01zIes2HpSW8Z6MBYF8fEzI5ZNPEe
e/sSop2ub3UGFELaNNE/gRPAC48Vvqn4oeIS88W4TdnSDkONk7J99XH5IuzsSfmUeNOF6Xc8nHwW
rz4lj82HI8FIFxpDfqZRJG7zHpCLYKxS7E9R+G16JcEI4domMgCRso6SL0E8aZiaQ/Lo48WEVYci
H/BB7sEaRHiGlHZlPRXCMWAb8XETMzHSR4DJWNvMHkbRLZIDJg+hHif72FNk1yliCwceEzIsOL2i
OEptfGwzCdWeeojq+tDYNhnUpPTuzZb81RqYBToY1ETVEG518yWF+55Ziv0TpNVWZTlIhd12FBDx
BO2Z5Z+3yeO/Vq3cfs3hatzzcFH9hTyW8bb5y2l4J4aJtjpuUoaJCTvDMgN254kNe5hNe2CoOPCg
Cz4eo5P3WVPvO4NdrrbxWas7PgLardk3joVElUVuw/3vchhPLFrJeOCSg7QAPA2ZBiFN3GIJGkKL
2QG/P9dFk1GYLN4Oc0UU3CrFu0WRfF9GSfAYB6JQEQc3C6/rV34A6ixwUzK6fVy/RIwwkGU030MB
AjpmYNhI1K9KpY7BG4sum88sWKsU7xVujRgtO0gHJ/OlQ5KZ25KWoCV2sHEXUG5KSBXMSKYbf6UE
tVCE9VVz9NXAiTkonVtSoL/XONkyYV3eCDHP9m8mal+bA/Kc8N4SuFfmZ3pA5IkwoEx5kzcIhxWk
FvIK50Kv1mtRCvYTHv7XFOMfQckew0e2gkY3cCEsR0SV7DSLwxzo13nEjmbSSYMYk0vlSYMh2f0f
Tee1I7dyRdEvIsAcXjsyNDtOkl4IaSQx52L8ei8aNuCB4XsNhW6y6oS9106a8KqBzSDyu2X0I59s
nLTySmD7FoSTEL+lgQs26dRZ+LXueDaZONQGRevKSLY3g2xcLzUEwXqMA0094RvAqYT32ec59Wug
4xUwzaZe/BXg+LTDm+UX4aNJmB/ZKWZpwzOV3nMtXXI5GUjVSRl+KDuFJbr8jNnW5y3BD1zaw/5D
z5rTCgGdqdoh/le2v51I28X/9LDDTKb+pJyGBa/tML0Vx5WmDn73WEVn8U3ht4uc+r5wxMzD7mva
l7hWLEK8y7+0Hq5W4lCUUNxQ4DXGejbnivPsq2YGwkieYXqTHmCeP5bCQiaxKwkJyEZcwjB6HeIb
2U3JfhhVQf4rvtZ1fJrL3xWR5OYH9TXBw9WHWq+HvrOPNANOSHEM0FIn1BcnLyeel5Hxp38rmrHf
8bBHKNoTw6vMxR+03AM+p04vRKMPyRBPcbzERffuZMtHSdoP+zHISLjLcbyodOPleV3rMzK6s/io
+umUodec+UEXD26UQWJknKqSsbLUk63Mpzkw1vtDOMh5/YXB8twSICtjVc3M9IRe9dgAKlg1/vfO
aaNTf1OkhGJscpUs9pK5g35gwoNIaD5I7Nq3QGK5Ho7smE0D9ybRAroO5YwfS3slNdidPuYa3i0J
Hb7ImOmrfoteasFu3jW1lyXqdocujMAl89hjKiCF/LScs73MbkShxS+IV5P+ax1kDckEgjyZ2GYB
B7H9pZ8rk+v0KD827wkwc+Z5JsVwS1XfISAAC/Otl3/LHeZy5tMRda01slJcvayszvm6nBvgajXq
a/zaKShgM0P5f/2KVxSi7KfRvyTyJSF1bKjOuAP8yAahPUQQaYxLXMmoQ4rLenDkKkgHw7c6+UhW
dPmJatuLtYyeWLjSaBAvSv4w2g8dWQaZolWoOkiFNJzxK+4qmb+72AGDPSekg5ePlnV34utV79c1
AfJpCmUHjxCDbaKgmGk5xEOZHGKOIJUW8tViGucO6hVIVmwM/KtTq8ID2KmIo9ZTGxM7e9QZcPVZ
RphW7KsdT0IWOqh/MYnuetk4Np0dEvAQGl+hYXbuCGojiXbdkhx0/2QhBzaX3VxKn5Trx3mOzj8V
XT/V6Nd7EdG83h13vvXUojKuI0EzTTQiasP5TIPLfX0CWXLqqgrLyhvh1YfFbxmsAdcKMcUs3GXq
Y1iV26qXj37ZjdZwifUkzJY5NHM/BV5iOQRcJlcLtQFVOREFj5XbvmoMz+JHt5FNDisDYKqBuPDK
yHHL54LdXDuxMj40aYkCPSMAYfTaUXfV8ZIYV3W1yANan/laPvt4eVge7tkWUdMTdxjVLHFldkzU
cMoaWT3JenPqGJupTA1MI+fgtH3sbdjy8Fbsu2/D+G3+NLv0VFrcS+E2qauxayXhsud48iefsW5m
IGv5qbKelPg467i5Wy9x0CeEWF4ZS1fZPwxTytITfDcAlzDok8Zzatwhc/Vcm+bVZ8kbRACLp0X5
Gg9OWV/WAc7NwfjGZpJDhhQbGBjJM//RxYv3/aWcpqp5t7TpLc2mV+kUTyMOjBTDMCaTOVnCVDcC
7TAoNcVHehyAlCqdhHs9vxExfSeQDxNV/JxKk27xha4MyseU6Pck38dH6A7EfehO6m5jlq4BBArP
FxXh2J01JljDo4FSVhAYlepfAKvwcEmH5MK9xovacKFXXOgZLyqbSXAH7VHVv3jHtx3KBMKcFciX
5IiQqTQt1n4xyj1RGiCyp5joIEYMIoAyEkzyCtddCXqOFBSvFuPtUf9UqjrAU+njdIjGR25C/T8s
dU7QJC7dODuTBEPxGp1aYSKYSo7zCFqM0ps0BKLfiZgwG8hKiMkEPjicXK6aDOcVQFOQgXPMnF2C
XXxhkSm+5ZlNE8thwo+TnjXtviOz2uLMymG680glMFTM8toRVgQllQGhUQtPrq6mYiAoRTXP5EzO
vXZyvJpBBfyC2FObdi9Sx7Nt7b1Kiv1sfCZ+OcifVFBfxmh9Fs78yeweOUDUsKdUkM3yOiYArrTV
H6Paj4aT5Qkcgw2TQpJp4vZTaNK9/IxZlZfi3tJPoM11xA/qVQH/lC16UVjHdEbPzdQNIbc2Ajoz
fwy4TFoGXGoY4xotyl8JFevQ3wH6OkhvasZvEyP5lHKY1PtA7QKJeb7ZX4XBMb4trLuQvqiJF8AZ
zKWJV2xfFUZW7IQduPZoJnTomGAV6siKnojFOxu5/uhN30H6y2isixih8742tfLUsrNdiPDBMCkx
4msKP7kd2TlMEO/KvS5jQ0POMZl4VdX6pu1/kMQwSmDpl/S9GuRXbWfPJIdcrGNFF/I1qtSLES0h
1EGEMTaGKzoshWjLhqzdzS2I4tr/q3FfMQ/yOgRJFcu2KgvWImFLRCwgj/ea9TuZgSlQdUv/ao6t
A7TD27UYT0kIi45yw4HDzGegY/zoAKH0j+yDIcEG0DXOw9Luk5ljIdwlnQAZWpIFjVVpzJBbrOEK
wOMHWRPzq65/LMvJorSVHtTJfWjLM1U+HgF1DtnKD7Y4ps6EfIZoShLhfxkPx2jeuICG6W1QzH03
Ib9FCcboTH0oLF8Ua70k1RrWKrl7H6tD2z2AKhD7lh5mm1Z20MnYbFczZdEHv+4jWaLnJzsV5bi7
tExynHCcjaPD7EwCwqXZE5AJH+f1OWMfILD3/ViwdbSBDHgkAzwyJhCcMno8vysa/uk5td6lLD4Z
U8fdDw2cGOklhdrJQMMAtVWAy7ovp246AHRQhfAc7oaIu0HW9FDJQVot2bWMYyK6zDB3fhvTgV4D
UdZF6XOws39sezi3l1YnPGl4bqhyQwqsUlwK27xoDTpp6VMw4ssFalDpE0KGnzwTfE/388CGBQfj
Re2OWogL8GDNgBRNmSnhoRaoghGAlSogDek49GSX9UdbJZP09sky57WQOqBK5Z0d9bsxiPPw3X+x
Jh214ILzZE1tBGhYgx5wkDkIBdaolINQkGWfLqfUww3YxNNZe8wAoXiGZsquZvaxYlf/FOYgHNqP
HnpoZph0DxGas+SqMJxk5BezpYq0+VWiZahWb/XZdkIMP0OLcnXSRFRqTODx+YXVY6PQW2ekVXzP
e3RkH+gvydp05z1otURVbjt05hIRbsstKck6AxQ2U5PKTEcLeu+BwLWa/huQ5ht+QUA21S+uaWRc
/2bfkRfCBknOq8QlwrUzFbgObkA1b3qWfnDP9H2Fl205KoSIg/6Zc8O/SNEdlEkww3BNx51NxY5C
hVjovyjqiStqfe0JghsWtvCbqYcctLjT3SZ+z7CZ5+1lL40739KUwLSky5oXV8HMESvZ63OO5vcL
4kDD2G/sFnIqb2Mwmf1zLsxHZFj3FtdJ5UlY6LtAJsjrCXSKFWmYhrqm3dcZI4UcyLpxMZ0qaI5P
BANK9AXS1hEdg36QofpB+Bk1gDDFadx/KnN8IBjm0ZPTXZH42Pyz+eShqTRoSy7i6ISfKwo6sCon
1uvk47LABQZSG2+6qb87OHvbim073COPTUI6PpTJPuR6d5SheYmseVyds7aV+tqbJI9Bfl9AxCE2
KpsrdJUQ3SOay2Zp7ikkHnuATdxbm6bhEkviqsvl3ZZJflO48Mfy1Z1tdscm+QVkX7iqpLtbfsHU
467tEi9poTKg/HwMgpntSFhTCk0gJfSlGN2+q90WfbZpAod3e5l608320rLRU/Fg9Ojwy5MaP0vA
RtvDhfkeppnGCbdun0THDsy6lQa4VyB9N55woh0nJiSNxPZawAwgDmdy3NRAI9sGUtSFutTdgCox
wm2YLue8U459jQWrNbUO6yismCHJ7OWlWYCtYpD9vRT1LjWeQ4d0EY3XXLPLTe4QWu9Jotwx5A2p
a/EzmhJRrdOBT6RU7lN3wPH4MtAVrmV+GIT60uF4rvrNGknZIT4+h6xv+EIgh+SGqCKidZVfcBtc
UC/nsiqYbu1SRoPYEXbZJ+xHwqG5vbG+G2e1vGQO17+ihveWCUxLxJNy6ZB1z4Lx5Y/O0t1B4Y7E
jTmRu1gz+4KyLd48ugoH1Z8gqEd6Nmx/i/owtUh9UC5zJH+j+E6BvQo8PgwxTHi6hIiV81lYyDg5
MLjl0AWsTAFSXPlkxa5pUO2YCB/wBUKIADWbAA6tfQwiLKvtF7EwUR8hq3OY568PqzYeamc9huRo
ZOMBbfBCwsdkJmALq2uPx6fGHAksoXOF5k3VgIUFf1yKOhJp+eD27GmV+miDR0u3eHcY/DlnmU7r
XigcHA9LA1MbYwZIMGVjasMmuaw2dh3iyGRg/dp6maQHiT0R+rf091QkJy0cflgb/Yv9O6JdDpdj
+YWkiHKOSQAj0GnX8afbOZXPaz2vq2/UFv0DzMnkAKCpHn4MWAZUB8n0tMcEcI8x10v87pVu+OTh
yngrVOVM/qsZmbsNlUOltcXFgx3miotIWCn+WouD4bI8dIhMITZQr5pIm2OkWr/57KSlYppK9X5u
gJlGcrI3WjPU5/ogFD9jTlFVQUnOU0RWr/ovT/BKkXffbLJYB9JP4g0NBqhBfCzK9KnysYOvMWXW
oHwPm87csJgWHRJuM7HEHiQsz15bb5JbLPKhppueTbtUWJonpztDW8AqBpXWveTmhmqQuSJWXHkl
TTW6MPVCNMHgTT0NnBxtSThAyfa68CzS3BtdDXI8KCAYatariByX+p2p1ikCh2pZpxLJNgoEDp9L
m2k7M62Py4awgN/fEyVYFNJFHj2ji24wTvfV3IT98uXUTtA09MJb/Ukc6rBLHfgtdxvLh3TMwVDV
I0EzDWBj+nfG4hKv2WRHZ6ZwaWuEI+TmbCY65h0CBZ4JUB3bGupBUPRO+6llyrHlorYoMyxWJAZg
zsouDgPMwOwnehA82MqZUCpDD/BiYYseuFXKARcCntRZ/Mptk1ZKpUw9CHRLaTNcQeveYOUyrGmN
9bas99SkxpntgE/+Ai50niQfn3tBSaHVnBKM5269CkIUGvBnV+E/5VluaRuEClsUtDESUWX4GNA6
WFAYqlOEpT0z/AnGQo59RVZfdC9hMuUIhlkGI1wdjBq0IjJmA+2n2DVzcgZU2SKTGzjT/kCRokXj
/6a8ZrrWMgctW/pK+UdlquIQ39ujSkg9lb9bEd01+C8a6VJ13aOFxmwGUx26ZCn8Tn0bcDtXQRaP
GM+eaiMH6ZSwzu0uJdNO5mILIcYQ/6IJC/T4NEGSY9+tG/XFB0Fa4VuDIGitzlMJk5HIENIJfpjF
CJXyDp1J/7/4fgoUBruFbHryd5r+jIwF+NhO20IFDYge7FkmST3riM5S6yPlG7KTnzWQijLi8GcZ
WIFV+mUwWpcgBhChOz9mpDM6eWoF2H588Ky2HZW7A6MFUbFI2UsIAM5wF/zB9eYtapBluhq+t6ow
fOOcmiVcIOBFu5g6p6/oe3hkqv1KDLOTeU6yV63yfdIu8d3R8D8YjhcVp7YLOTxjpsYKJKJ1upRY
UU08rhZfqvwn+WzkXywINZyOC3ljbDH3u/ucVJdJF2Fc7wib6P/19B60THvgCebwRFX3aOSa7nI4
lUXObYd+UL1u2QpJEgcJaghjJe65Z4OHRZiDE/kKFlsmepm/WSd6updBn90SVxeSlWtiPgR93ayx
L4ecyFp+AqPwc2km2AE4k2jkLdVrM+uoEumsGPahR2XTgoLOmPn09l8TMpvzZwb5s6Dzks3ppqrD
z3wmyVQHgYLFVhE1AGBvHbLA7HW/TUdfppnSBEHee1nR9jiGHZYkQ2G6hcadN+0mSFCDM5+/Oz1k
GxBrnxX72U2i3fHTqPiteNUbtmdGGeE/JR7edvY615xh64caJ1eWx+7EKNixvEJWw6wo3uy5O3a5
Qr7L8Lj3X+oL+Zo7OGy8h/fPFnkGkKUNZKlq0gVGJdVT/GhyZJmMb5SD9Z7JJAqYZbhNb0Vjotf7
w0PpdKCkst8SLxt3igIvYpKUgz0TfcVq3Fp/jBNUekLAV+YdbMOKcmO0eAnvSqyYvjb8cn6mIJVK
9cNgZBeJUGfOIVrrqgnt2Mk4CR8cEsjKPjlkDK4O3NZhB8R36odrhfxbuwJOomHtt2FoREislB8K
uhvZHkAo4LXkqlm4G0wsNT2gWgIMpJPUlzDL6fvDkbpbLcd9lwrAsArgLsft23BznAFJCQyejIEh
xoJ4i7imFYvecsTedOLgYstBBrT2jf1IeW8qz3KkK0FAxMrEoWySAYHCmUjLme8JokY8IchhVIn7
r8K72Z/zKXNZW7ufsOQyiuWObcfIoazfenBTTbxBkrDblrPb5HxTh5QGNF2eWpd/qNH4IT6MIn7H
v1ErGmlNki8bmi+vs18I5djYX/FgkJEMUZFaIE57l8gK4JHRNAeNCfzh1z7eG/u99SGeU3oUT1Bu
uTnvOkQI8HbqlG0d9kipPMsmZq3ooZT1ubNlYqXOFviFGArzVAerZAWjjLAhsi7QyZpLI5ewcibQ
UCJUXZDNcX+OHRCJqslRON9W45pkjLTyQOCWYYcVLEg2EkhJME/V9bD8tnIpkKQq7EbGROzuIvut
gxOHUbtTA1Kpr9P8Z8BLnRePZibTnYiALby5eXdyPKpzD8C6hyWHYIMXr0nJESCcWZ+Y7zPlZVDE
vHhC6qnph0oZgiouAoGKS7JJuKREhXBGbaEHcfnVpfLDZgAqp6FT5HfpjZyDm7LGV2PyY6L7/qI/
fvCdFKjeiYiTJdUf+5+lgoArR9KbYGR0uPMG3ZcVHNbO7NYYVFHj9WIP3Nvurt1qQmFPbw1/ZRK7
1BJ/cgoVnwgndu8MwOqrcyi2qIMiyj5ZQX0SixE1QQWWMwGSKIPkdOhqbNVHR7d+VXsa+RprqxLU
NY6rB391pmP69Kea7NswVjczna9mJkMuGFnI0n5nDjwIg5uuMk9iJjgTRL3pxOdNv5gA/sqgJ+AU
W8aL5vyRrA+TFz0rfznDm4qsXZvjfXYusH8TWgMHFbRHZ9IUL5CG7wPBS0uNU3m/pHjnYlJtNg95
ZhBqoiaBwPicoXNR0LUZuNIttLWp8r5ggx9AxP1Zx6Pl1SWO3+GHye6knTlSAdlM+rUBIT1+yGbz
yPL8DsUO3GgXwr+P89BuPtdpeFn6+JjMAbJ/FTKmtOS/CuLWVy2fF9AvA9qglunrwppk2uu9Hait
BnUhNOJDMRius1YejEL1MUnI3xhmzyxZO0AtAwvHWUd6DZoaNayCoqavwfTLTOKqXaji4+ixT+KZ
MR6s3R2zdHuqj26FcT9CoURZ2yFLIs8NLxKqd6ws9bazqas/8wROu5nPPfCppti3DQKRo1L8aA5p
wR0b5b48RQyHXh1DdXZ4tfG1gYUnzpR/LV031Pcjs+P5qHXH2XnmyDuDCf8S8zvxT0W0M98lVgrl
To5LZpLGxYi/P9CnekWlUa2H/IZohSzSeoTo9zQiApGgbL7Bm1S2DL/cRRd8rnJc4e1XWn+XFBJj
CyZq3+OezLrkMoBgJLdMOQy1c2sw5KRm+pr4xJRZA8fljv0xQrMg0CygLUVygXJaxUtjeozqN1YW
iSFXIIAOGrOBMU6Ryq49aqeyossj3nn43dfCzZfWxTTlLsfF0bxMFV4NVB396ih/LE7+mRbiruef
jjmhpjhYS8Eu980A+105KqpIYhqX0nXY1S2jcl4a2BeApQ4mij9JGc4xcHwYnqikiHqBBRYhGEnJ
D+S/h8WbCM0bSwSV5JeO0c/FPOh0ii1sh21OQ9o4Us6YsZXzZ+FEy9adRu1aEYmkGX4uTE/9yZzp
y5D6Xys+YSEq4B7GI0bOS5I2oJ100vdJo/uzVoW9SRADzZdWb4zCt2Wy3Lor31pEsag1j1N/zaka
jD4+Q9w7yAa21AZSzBKW1g+MPbDgyBNFHdMQQC7DAChxeqQ6sS4dQhiW/AiZ9EE9GAg8N0lMNuho
l4/rzaCHa9DQDb5qHjrlr07ewoBDgR4YEQ+l6MRFzBtR3jC9B2VPGhJBuBl2wsgmTkcwGRYwDlxV
p99DNIXl/YSC1Ayb74gBBjeG10bHZe0JNZhDozWuDstWSlDGasWF+BbacQgQY9S9zRkxoepdr+G1
qx9q1yKEUW6t6lcVm8f6n7QF02s2gljjkg+/ZV3fjYX9lWmEg5FLjIAw4eaJvrPhTckgoCuIFWdl
P7HRrr/T+kOen3AQAymRg/XGg0l8MwcBM3NKwr4kQ6q8EM4C+4VODnZE1lm+pLJqQ9AkKkFIcqDx
OjiOn9C72+/SwJFWfTTxIYO4mmC5PKXyWaYE7KFBJlOwadqpLAULXQdRhzhh5oDohXasBnDWHRWr
IivRKxI+qRWPF7saxLY6Xn1dvUGP6BELA56D1NkBo8mJ9oXgoaH9pXnEa/u77K8TCi3V7IP5PoGp
W3qS8rDq4yFe4Ula8nNTyC9AKsvtYCehSyUptFElF0U21kjEgDPdvoZys2NImf8ejOLTwiWY8+9W
BWFXkUNcHM6msa0ocBXYYd9fSTvdO6qVgrcwXb3uXw6/BJsTWS4eq/ZJuuB5FcC5UfkTu67B2sSO
n6EDr6pLxIioHeGhQWC7y/0/pH9Tf9fNh4SiC2DOwDlGLbxf7xEi3RU1Fse2+SaKXyZu3ogWVeQA
N4q95fg6f5mFX28YPiwtR5exl1X4mYgyKmz938jfUxVrFLPrDaTBEoY1/WHwEZwdpi1xV+xL+xXx
O/T/0P8f4wa5zF8F8W8v/0pRu3SkjRX1CyxiIf1Jx7+prhx7iq1qvOJACeONrCbKwGT/vnmYsf/R
oil1gjUWVFvmy/8TlUk0evjp3Mxyy0Jc2vq+6sfN9rBoCM0sSo4xnIz1qsXoF4+SIo7kLqv4CGvN
OjoMyJWC2Tkg77/ZCgXqaxP1owUgQoLT6FJM9MnYtNiRp9dN8Q60+ijE5itDAk0beq2c6flIybxH
EoZeS9pnLKwSu/Nhne7TihxGBj7RxDCJ3S6IBxPg7ShVSI3Ao/yxiUMw2WxjCyg1T79KlBACypyk
HXCfgqptIb1V24VsGLjs9KD6WqPElxvJn6Wf2UVCfDeRdF5EvoS+12BbYNEeEyCbd6dkuTIB0phf
c5/tJ+LZCc05lOUZuR7ByypKUYQqDYYTlfZFXtgy/gUpdwT+ZFXbEWwgjjIvDmbA3GJptIstJlqG
PxA8VH3zRkolSDoWLlmEzJXqaigwI4nL+INnBIXBUS/vlfO3Jd1ao9PTVTY6LRIP1lwt0vN403ZD
8ail8ueCW68pVVZ4vNMKmv22p5/sdqVs895TAQJkyATjPzYXEQ0iUtSh+VT07mG1vZsD7wKzE1lM
s3ELUUQf+MpR+BONR5ijbT5igC5yxR4V83Da8r0z9IHxOcyXdaIiJwDyh51oh3pd92b+SNdnbbBA
SmYvspnOabprI3pVKQQlhEUWqQTrzsh+82ZxjJhXWejXCmukaeGxIZlPMo4K8uqklg7yeFBpnUse
/6RtWYmO/MbGSWFTY2rkbNWpmwNxBtygYqhWgW+8DUQZpGXi1/qtIJXaykYX6rE7Zhq+g1MkFq+w
GSlC32iZZwNAo9iFz3DY/omN0kldyR9E0m5IlyVjMMj942TZnS9XWe7IqnjAGP5SWdOEEZDhhKRS
tZoUkJelg6eMf3XxU1WXw5CoDCSlYInuI+eqc3G2sQgCZv4UOtt59HwtAmFFJomZbE9xr4eTahqB
qrJXoaJg+PyZTmoQRf2lru6R6YQd33jqPKTWYwJx6TQYkJ6iDBcUozFMDSa3Q0YEDZsAGuORrClc
ABkB5IjrU4bPH0sujsbBZqMknyigBtQ9EV6hgTwPLgqGdDOycWXQQ/EtehS6jGkaxr9m9ojxnrWs
UZcYJxncBolDKtW7s6x1YBSrcwnNHkXIuYJL1QMBrlX2iGsaVjCOmpKBLwZlJr3M7+7JFVeGanrI
T1KEPHJOPYqKR0LFs64a0MzlghqKfvlfKd2EjXpumE76or6cTSvRKXfCAWVUPkPDMt1lnOkiHSuy
HP7B4KHOa5ULVmZW/e2hqhCxAAPPVmieZo5aNX0ptvVi5PsG+o1sFD1d7s08njWLCrCs7y1YK27X
UnmST/62Nu2rAOqr1gRieGQvw1RAl4R2Jr3jo8iAeqNW57iU3ZRKNgV9m8RWu8Nf0enwSXnY25LX
gmWarRWMKgjIgBs+gAvTbewc1XgnUOymS/ltSLurY9kBeWNWhUnopK2lt+S9OxnzOReZa/VMnOOe
kG9UBTYiNacMDH6/XYkeXLt1lX7vSZmyzJuJ3/BfGmu+IXADaCXqXIDBI4jGvdS3xwrUxGBGRzuN
YaT9BP98WhJErE5CfdCcXy/Zrm6Z6O99DEZEuuRtuzdrnNXnritfRgGcbjWYeyov3Z5eq+w8I+4e
CzmrZHGeHLKz+SyN4WkfHyu8RXvmwMQemHw7F3Lni7PGwycmP2c1AgjpCAT+UCMpzZCUtvRAHPsl
/YvxQoOkr9debFoGxMM/B4nlBGm/y14chkJ9Il7NEUs0GK/Aj+mIk02WKKviDQgTSmc6OVp/oLRQ
rPkzlYcPlOrvjPRfKNnQbs+oGzWai5KMg5Qqwk6nk0ApM7OV+TB2gsqzxCu0DCXP+RbwTsvB8WU0
KAN389ieda1wB44w34rXl7Y6z5JUrApZWex4hT6eRD3vKXjuBgyUpXyiuzwQ2BVwzohNbWcBljtM
LOjUNiKk5l1mYRm1aMaoP4g3OUlBIpu7D/Mo+ECkk3YfkACzutlpVsI2tKeG/pDyhWQIIhvSm4Un
tMSsrtBKtyD/E5yhAihrRGEEK091qK6ZbScpuXNyoCcFiqigGxp++Qo/pFvOy65h2r39WNrsVijr
dSU9WBLRQ5VzmjnBMsFLZZ42haaGBwSzhKwBCoCzneLMdJiGbAoqizXClxp1Xjky8LQXZmsZRXLt
Z8lRdCotoTeN8PJxNkbHXsVNwPlOl1INbxUmiPmuIGWyEGicNagPMYxZwyR/hbwd6qfcwPZj8kDL
O4ipUFbMfoA+2l3WqgziVfIkcAZRoCsx7DOSCeo67ClRpAJ1FbV5MYbb06w33TGaSE5ebigt+ROd
CCATSIOUZs8hczaW5cxpO1S3bjJus6nf5wppxwRKemVPwZQDGuiSGOe6KZHK8pSw3mCxny3DbsKc
0c8OXcLqSUnyNm46veavYSShmg6hij6kRh8yHdQ1u0bEQA9Te8gyLZylOpyi9wko5pi3jJo0SOPE
qu8NpAVLbrGOAhJ1JECAva7l2aPjT5oToMy4oPi1cYibLSEcMBwgqM+JcsuW/Aq4UK7be1qQO1e2
dw75ar3Y0AUntoNKzNJnDewug+rwu9eoHg3JIxbMwyGzjm7Kv9SLGMgrkUqm6hnzF+cGJ1frzhjO
xoWgdKb7dB90UH6ujb7xwrZ4qZjab8Ft9NdW9pONXIPygqcY1WlalfdIVW9W+3OV6RWa/FpHwSKu
Y6fT7sDq5PdKeT2jnjaP3HT2Z2BJe8rtPG9OBfZ37dDUIzLTjUd5nIEqbMTKiYaSbiUmGtZAeawy
QQC/yhxIz2h1GKRXNoNeAXr7S8/hlshmYI1BxAgk6p4Cw3lbfzjWL1UydvKjzIqrpuaXBsN+D4qk
/VJpTi35w8FyCBuvR1PZIzVcgdkyG9koEfNOwY2lXeofJKfuJuOjlwgYWqqrkc2X0e4vY8eOr0DE
at1aME6Kk2Bg6XYq/KG+kpDIOW7X0ylizap+KNHKWq4ME+j1v1Vib222FQ4rF9hYR2Ne9zO1sLHP
l8h36tzHy9awfTKe8bsj7rLNkgAzoJQ9VrRRtN6ubf9jFmDZLi2c2xe/7lpFdA0Ggrtm4OgxEo/4
FjbRdm+4xDN48+J4mtL4Dc+ztrG2KiJEJ9lPiBO6q0COnFAjIg9c2jRrQTeWxIhC1iQLueqiC58h
mAESGCHUsc3NEauO6EFliYFmdsk7sIQK9yA7/Y452DTkbFhpYLnVxtq3J9VTjrJpuJFSurb8aUoS
bK7krEmMuMAnZf1CZ89rRwJMLwJVQhYuLXs5crhlPtNUD8lOo6kk/SVwchdVBrjXfWyarzxLXmIk
2HxeiZRz7tEuKgaQVauv5YrXzDgsoNtVuwoLjkoSFGZtMS0n2JYrF4GyOm71j93UQPWn46PRECsn
KLeQtVTTIemQ1gC+nQkqAkaLxRoDgr4ZVu0QNnBPo5CVxxFF+kqnxxNYNpjPHwOFDTMUMgEsJnsW
VoJiRb960tFKyDAMLOxU8O/1xh+G2T9iYc7G5GuC8dQ8EkFo1GQHtfGc2oeprYdWVy7a+EtLPgWO
bpUlC7pZyWRLvKnnsNXXsFbYNHTcyOrfOrs/TTN6a+3lhUpSgbQ3RYOPUi1Pv2klIjI+BvVlXCcc
+YLEsEX6/m/Oni5fJ3SKjf0DVwnIYHEymOlMmsp7hQPzlmQQYelDSl26kPydlk8ZbBAKAuSgkA85
BXGVd5iLWUMAmEaLSX3D+sglPhuo944N3L4Rv0gx0sll2V9IX9816xjOzL0Kvjvi9nLLhVBemHj6
cNeuLVhOEHUL2nMqdoWG7v/CtSl97+Nor3YzwqwTcfcpgfXsgiMWS70ZCnu9dlA4b/kkXmr1Y6sg
tsjh5nt9cC53in6Xo/VZFf1O+qtgaqUPo/VgfbTeeQmn5Dvu2LZaP3KbLToL7k1dSyNPqOohHUhK
2ZihFDYmirJFsLAFnxRN2EkiBbWXXYal86tged1iJKmZ6+bMdavNSMLedxv30l8jodjXndcIyR/6
48SFOgv4sWUUWM0HwqcygWq5uuA62pavN0FtUNwRHVTKQhUu9lqk3zMpfgxx9qiqo6gwBfEjmr/w
Af/D2HnsSI6lWfpVErEOVl+KS9HorIVprdxcbggPF9Ra8+nnY1T1ILNnBhggFxnhMszIy1+c8505
+hzYdbxe9jFmIQ8AnNyTbPZRedUZWaT1MIGv+3Bnt/MgoLqM+Ipk9hG091aDSwYAXWe6KEhN2vrU
zf0BBffMvg/Musp52BWHCps40YGKU+4ZlubpJnSrI5sn5odzwTiD6oetKatdD++Tw+qh2GMEWlqC
yAqTcIhXOj9opmR/ouo25EWlkfSODgnSQ7/h5sXkazOyoPRiQRgsY6c4NNHFHBhpNmB2BufgGhzq
+XtUuCfHDs9hvtAHCAYknDN+y5qth82rJwGol8egiQmIa3f413dpQ9YYhzzgKE/dO2xrkvnW9RnN
CWvjoQJK6moDGB+nAjKHCCny6K+NfGawB667D7U+eeWbjxbJkPOi5XujvmmCT4/NUJbENFbJKSbQ
IDWJoXPlTlWXpWYdWkHYc81D+VOiF4Aa0DZfRceKBApQoD8QuWFK/Llcx/yKXQVFM3gCRZyQPOj2
+0Jjz8vcyRfbEKV1Snmr3IAsCSu9CqW8JOG6KOG8VmcTqCg8gqqWR/VmTWQF4ENY8tdkfqjVxVlC
dCXX6RKTIqgY0/B4rtT0fjp+1ReXy7PVc9jAK+TYvaJRNW8rDZU2++/qtcGrkC2+crmz6+PAmoif
xSfIU4qzCBrVuuJbsJr4fecjHkgte91ROU2EDJ2VTjMgdcu2tm9v7bTZ1cROJeg4LGJtBjpt2J3K
RFrahiMNUnhJ7OaqooFUm/JBCw/M/HgcHooDhTOjxhArDnSzmG0F90kFUDGbSbd9GB335iv5LVXy
XScZ39YXx03Oo20e3bI9eHMDGbLl0lk0U8bk42B8i/itbZKXPo6n/dejY8V3ktWsT8CxMw+fFnaJ
Zahj+nfFopc5sy62zhUk9IThwS5B9OOHFZFCOCCJpMUO31sUyudE7e6VQJ3V68u2TR90r7hh8amO
3vjsm7TT9VLEiM5eR/dEMORqYDHnncxSJbIlOMZ9fUhUxB+pAAJDbdtBapIIcwGgunsB6ToPHjKS
wMY92weWjCHgENqUPh/QpVqAv7glqxYnP6smz9siHbcrBdDQSOuIWTwn/7eL1/RAVPsJQH/EXuQy
ZelEoJ+PRvpUkJdC8mRwi1CRuArXy2QrRFgSGUyJGdV/I7+KbTFrDtOKpl5PZ47FGA1ZUaSly27Y
t/l3202TD2w7OkJV0g0N+RQb4VYxKPynDtgGNRufd9XZGV7zXcksdxU1LH8XiWauZBTyDIEFUfCD
o1luIPMzjbWY1bbFgBLB5oAqihIhM2EixsgwCHdISnNujfoG7u0mJESKwMumD+9plz5kNZ0EWddE
Nl3mLISVQN1qKqUazXSTTtOCdm1V6Ubz3TW9Km3ctl5rEs0hXukYGn3uNECOQTpzHEkQZqEf8HSH
jyGDo5YUMGL4fWAYs3/GOdauNQ1/BnFhDQU3Lzimx866AjNECRYwSwPr6tsnqAnynFdvwnMWgbil
GDoTiIzBsfcJATZaasbw4FG0J1T0Do1cR1yLjjxbW/bI/xnjYDG0FpMpgK0R00Pms5GxM4oVctoO
lxfgCo8ppybuof+IsxLCEi5iGOOrrh3WEY48C41AzzPYfYvYs0RIOFE5eEi4UcUl346eXGOfwX5+
x28NJU09IL9XZwuneCl5bDJ+Rrg29aUITY64yYrwKOrqFBvYu1Ce6uA9y2ElMePk6DySid63tury
4AHbS9SrGRLX+OYZvK+YcCILPVpG5G61rItt3SACMOcEhmLh9cNF39z7pp1ZmMAN7F6LvmPQ2GSL
nkMLC+3KBlLfAR6jDdRdePHw2NBr0uIyoK39jyo6TmClge7Q/u5BldjJBjk0q7QI5k5/RiSFX9kf
0fCSRg4zaa1gBX4bLWuh+FgJ1zGvX4TiQuoXw9k7sHACHgUmnJk4f2M2zGQ8gErDxmICoRg9yo/8
wc0wzgjsmYh7EboBJV8y8mt2DLth51N6Erzk8r0tJDwzm0AGxDDWO8gC1e83ZU+AsnuJy42LH3m4
GgLPGVCUsl4zufcPKa4BDwuFQi2ikHKRhAuj/DUBM5B41NjuKFfZA+IHkuRz4rrrsNA4xQVe1bWC
mW4iO8WHx2stFyVUjRAlyTyBtq6yug/KrRz7/YhNuBLtbojVjaZS0rMmjmrwrA2bWZR8dD6NfSMP
MTTIMxTDqmE/jG6hBszmowVbBXG1GhmrxWRW+Wznw2kwPVAJiJQDRj83VJr9AG2cCBTrKROPAw22
Gr8HaQ94Pd4rICYSdLGofDr7NKpfowf/jq1FjOUOL5fe6fsBFQ7T+snwZlExqvqnOwT7MABO0j+H
4WMCKKx0WhjcK1/nZ7BUKrpT54tTDbCkmsCwNEZ+rKKsebEyirmrx6Xack0mMyP97HYVTil4VG7S
rYQLUfdulOlOR73l3AuYJELNt5nyghABXjgzD25Ht/lK3W8GExglfGqIYgcBdMupO5PbFmMuvMpo
DM9k1m8K6942d39dROlcu2W4oCsy61ru7DIeFgCLFw3zRx2hkF7GSArKahfTX+C/pX1mdLdisrnW
kGoXz3HTrkkIW8fcFDpAw1w/qdEv3zo0w7gMYfY9iWTmTHA7COK7AOR5z/sysKH38v7QVSTWwOjF
FNHzjtD2pY9qL5YFCycfVpYOomS4Djl4G8D6qF3i965kZA3z2n4OohfcLj3ee0uGS6FhtuW7n7mb
UtYXAfuNEUoqd11rlhe8BDMAGLVkVzgPYRsqUX6umidtWmVgeGpbZWnES2zxqRrs2hjdbukvGMsn
n5zC65Huq7fPMBfYIaukbI4pW0iVK40OLJ/3irEtylml9tsn4NYdrT03XCU51xcCm7+NzZ9+p6wn
2n+2SbOZYn87AvES+xaGTCETW7SdcLsAG9TxodVOiJ1whgabMrtX6rsFrvzTzR8Kbvhib1XnzquP
XZweQlan9SsWyLl1L6p65zXt1nSyWYzez8BJoaogkjYZHi8nwOyV0WFKcEeJuLLWg2TDa1t7C5MB
WgMAb86MZsIMmazJlLFZd+LeWowQbB3QFLoqUUOskUs3fMgzYpLFIvquP5rS4pB13yNQQxKcdt4f
c7M9s0ZX2n2KcaVKvlBPNI/Yb/Pk3PRgS/1HTdgX2J2MzNwYVH5w0ILqOEyGwSDCnELIPO7ebsea
KK0XCR5kzree9QfnqydQPqIVwupPLV5tpkVh0KwA2RMtd4XhoyJcELDfCTJhLZry90zjcGi56yl0
kiCGEKhSJl5DOmfVgLPLXaY7Jq5jJ3uL0E6YzpKUoBkouow/5R8O3I/6M/3IYvM44TMGMgn77K7P
xmbjUdQC1uJAtsyllRw0nbonW05AEAScnd2u8RI6G/9ANjTUU9B9ouaypZ6cRAoDiUC+1ywUUBv6
HKjMZgTeEwlmPYxPPBOrTbXwlMvAygF9rwYRymVww6dPUKgWfMfMT2yYkl9VQ6EHe4PD2vvmNy8R
5Qk0NQFqGhgVRsfWmQClPsPpgoj1wSMN0mYsnR3zEryr7Z64lhX0/Mc9tfPcAKReqk9exajWA7a0
HE2WYMdE7v1Un2vx9IOVacIdXf0DW8xN+SID+ilf2QoL+wHUx9C/2Xw58oeK07G0H8EH5ajdsVbX
U0jlTvfeEy4KAyCmARDTdap5E14t2sRKHXZM4SZETbrDYqKmR/0zw2Rh6kieYM15S3vOnW6QM5g0
3sFrnoCkP7utRXA8i7Rq3gfaMdE7jKakn+v8e8YK2Kt1G4NgnhnsfZoXIxHPtbovM0ZK/lz1lLVs
7w5L5C5RVi59iWINJ/bDGFDBkOKKrbPHtl9LllFqy7jjNSNf29GXSnKztjyAVDJ8neYYuzhI0vcx
e/SCFbuo3xtMTkQXcptCJA0JI2ieR5+LtksA142rmPhVtcSEs8CrmaF5EGKOp6knB7i35YHdR+gP
OxzzO6RQOJkRRFL0stMf9XaZMgsKmFcE6t0FT+ZPXjtIF2s8q91EK7QeELd4nJTCgRMPzhAnVSPi
PeZc13ihYDP8ZDsqbIS5uQaiHI65GFcm6MUByqCpID18U7K7+TadFVE/7Asbf2F4YKGFU3RZ44Au
JbFgTJ9Qx8QUhGKmdw+GdUInk/BJqKEbpAJQ46ctrHkMnopga0rsHpJqdqagGbO7N6XYqMVW708t
Xyau6AYSFLyh2MdybjZ0GG26rf3HOLsn/dlgdH9EJ1Wrh/5sZdfB2XMnjuw8wWouc16VznLo5I9m
8asT80FFGxUFG0fjNd1pzGzJawd4tES649NaZMnSttgKDLCqdk15E0AFkL6AaBOnErNgnMpTA4ao
fR4sfMJsRbXwgduVu4IRdBU84wzfabrNHfGW1v6Cl7ES1yI9BY69tsFEcBb2CMJDBn9eGQAKBYIL
nvGp7R6QJRVA+t2gO43I8HAwlRTMTbJHjg+NKsTQOEuGG1LnEWqhViPMeE4mCzN0OWIT7ThDZw32
mXFRFj7wtnuPWkmEIeoeCtPgV4LL3QGKONHGhomwhffWODa8veaAHPvd/co4WXmEo962ZxO6iHJI
4mXgH6wIJDvfdv2YOdjQwAHPi4bgTJ1sueQTbemGQOMtsx6fTBXdu/HI6/3HyULf8E/XR2SynyQn
mtk+Zs8clbuiec9BDVJEvdg0PcVQriqGlUHFRlsQYoQXn9UIUDhX4qLOvbmis9ghWmMIj8O3m4YH
HSd813MtE/+Ioik0Zo68WVHw1PvysTVvmentwkpuseFulRpl/A1mBjypeI5upj+nQMKYBnlovoYE
GFL0DcOwtgHCEd3Ir0/PwdlfoOBEN8RSBhYJz1KfzRVAT9U05nsenwSAshLrIPj00XC0x0dFWeSM
tQgLLdqPGvruBNOzgl+s2fC6zdBj2RFTNF8sYt6IjAodUqhOtaVPQ0tGHazxIbYS5NyKTV3gKK0v
lt5ewU9AbuC9YUdrXGosIQO9deafR9Qx0w190wTPUX7w1wjJkqquCO5TJRcABRuofwZnPMr4FUUQ
1POzW85NRl+FzsIf6VA817jjkTngbhg3JoOVHH0e9IQw0BgEPlcqSnM8UviMadisZZfSRqvrWKZg
tCRdFvJay1jazPXSBPZvuG6ZT7VMXz2qPORFFDzKPUDToYi91oNrb7aN+qgbGDvdTxKwZpEBnIiz
FVgjJBmv/U5y9xrqoBzao8X3yTESDdaseHbgZ5tduir9epYk48KAienz/ynhUFync/KenNg8LVLt
WSvzY4dXRNMZ1aAyejN0VCkJq9Jl6eULU30nlJyWrkGb2LdXm6F0TRxw/2EvdRxAU3LDduRWejbR
d43Y58FcsFidYXvUQpxhzPLb4KNGTOzi2kmxXtNcIPB1nHLnl92ytKGnk4kH+IOSTTvh7XGoUAXr
ag4i23xNwvRgVuxS7qpi4rGbswNruoN2E8zvVPatFqxPg5ETkBmxKtHU8PaL7mBLSA7ocFhyAufo
0fZ46SnXqNPKXZRe+gtTmHqsFlSwxPUxb/jVYcdmkqh1h0l0SbI3fDTVYdLPgAxqZkvMp+OftNyc
5Yww/RXiEZfJLKQahoZj5t0UgoaszNgh9kM2Wi5TcHoIcGllmIAMWLK5IEeP3fqxRmcdCghqIOuY
c0uFvTRrkIprM23QA+4kRkFUftZA16m5FaYwY4c5I89fM95XMuo6GmprigxHJmSQ+UR28iojHg+0
COo0k7HtoG/GdkvXQffAIZQqREfDweFBC+QtBmpsw0SsBhaTOpUuOkFamNoAJ4KakLfWYznZEuCI
qEv51KB6Eb8J/ipaO5OPB0NK134iTE0CnAPk0bUUnpBpee95uft9U39X/LepUfohUwBLeisQYjsE
FviesYi8Ad89axTrU75a5NaWFY5y/JHk0ylkYnkBE3vy+kZk3KN1GBJnHzn2DnPW1udyvOu8253K
EJ+ZQfOkT0EGINhtJFk6WAbugdEOIbIDlTv1ODpjxGmZ8aY092KvX2yWnhPnS+f1VYKnXH9GrXyC
i8B8o33X8pbMsQDdBtNysMOosTRGzYOTPzHLSIFGFyr4TGXqoD2gCwWhD6KnLsS1meXLQX3nubOd
7rau/pYcTkF/ACcFRd1Yd6NOIlVyQ4kqK8CLuXcpyUmtuPnUsNnq2SM+ppeMPd9Fcit1vCJSe7Bl
wWvKyMa6JJq2n04Lyx8PiBlYjkPh30q61YSgQ8ZFq0x1iNtC/qRMGhjBRJEpAUJqbt/Uk0uT/KgU
72CuEoMZqnvPICI7OLs2EyU9oYJ1u3Mw2PfQA+rRxFRp7txGhtm5Swju0PONfGulxpeDfFvWi6H5
NinodEq9RDA9cq8239D3hnUgSiaOt6l5zXgBLLA4zi6q9lOOYcDLpjDCZ8iwiuKXiNTnikNzcCkr
wmtoHQwO2rJd6hSNeERgU1Mtt9Yu4zTzC7RisX1VDUjDsNm0AELpiM9HZQusem3CEJbxYcT03OWY
kRdZK8bC4FzOgkmTCxQYjRTw3LmvI2iNEFzVRv4mOYFlACWDFI6wYvc4iaia/p5x7LdMbdqnUvnU
lc/OvhNns1Y9cEl4j5MpPLylXeFgjhCs6vqRFmKlmhT1bXLLDQXzt3H1HzN+H9A9x9ElJRtxuTtB
+mF/TQSQZ5PfJhbNN0xLn5TjorlovXECh7C3lWqfWCN4SuYgB8YZH75GchKv41gX4bQXGR6KgJGk
xajEZ5fPceuaaoyoipIdy3mMfwnMkzG7lPSjgv0kMF78uRkTxSYEkMJAEYP7UnkTHON4KgVzmG4m
SUapwfrQrSD4I0wAfIJJudd4fP26AZ/jf6sAuNm0YdO7aGz51FouZx9lZu/bEP9sxQRKikv4dEjG
foZSA89cZjxQyDIpGBCk1fJkzoICtBBG9A523oQ5KDzUS0jDLWvZF+raAaHHeuclNqeM63vsgJGA
5OO4w33kk6LHsBUPbo2c3Dn55LklYT835cGnBx2Q1QV0rRZVqw4nuPVPSlKcW7u7ILKjH9NWg4fZ
LgThoJj9NsPWKDVnKyiYTABDik5hRFwhhCuqHGdbbI1e3vXSvytp+MDmBUngfGiGUwlDSEo46iqa
TPrpfleTEJlWXKaSqBifURbwYrVYl9mwtnNrbScUinbOOh1Kh3jR8FqWUmyGTTJ+1J29dlR5NHNx
lC6jCjs9wj5l3VAcTO796RbUL6FpI5mstvaUhPTsk2DG8UN5ZMW3YlMg4K0mUUbHs54ODSWPTxdt
gWhU1G3Zm7tC8biASfeLtx4BiDZPhh5GHyHgLaJNR5Pr5BkOFCJpn7TBKiDCHG0n9SyFNJzVn6r0
MzNs1HzZuVyULJ40VF1qAS+iLDHxbhnFX5htuyOAOAoVUEYLO7BOIl6kOjXf0hvOkoE/BrsMKzsJ
i2aztR6sXmd9lu7tdG8yIZlG1gGbIzt4Dg8li9wC64xqYdvGseG0qNrJcjN/WXxajkl84cJOx4KS
RM291J5q7dBUyERo+bUn2ugRuSprmG4k1EoS4ZFRa4OD17SNaq8lXsKkCeZ99u124tH03TvpABkp
3x5uvEg7QZdr83EXyAPfk0JrPDU8e+yviOYpGbFBaJ+kwy19briBVFCAS3q78bEWOkzUOkgyjrNU
vqBMwkxYTNgThrx0i0cN2qgFfnatO5eSngcIjeNcftq5nWSKjgpFqJBbE/sQlO2xutr+Q1XONVK+
7EUreBRaPoDBYh+3zSHKKEKtY9GLoxmCOfw1kl5THBDJGxHJYBjSvWZWshwWC88Lj8WD07go/er5
9IrET/ibtYk1rKUsXG8/CQTxgtGoGbJ4H5XVLGQuFwI2Vs9fIQAWBeivhIhryKS00hMakBldICeN
GIToNr7p9hpaccfY2W1vJKI12rBuoBcob4YMHqqlCXKhRL7e4s1UWDUairrXbEgpg3/w3ejQIFyB
50RGFTMKtqkvAydxgxW4GX+lPPbjlnxBNbxme8rZBm0q5QchRDXviNu+WQjvAoQAHqMpWV0ytb5h
jmInle9sNd7HSrYxxqMLgHkM38wriuhKP6SHfgWVlOzP06hjTkWCk6rF3uzaPa6kc0LmXJHZq7gF
HzTnnBT7EtVgRoAyU0tXMze0wOYj0gJV7RfMn1JmiUZcEM3qzx2s+DEmp65QdjEn+KJ9jVmdUWhQ
tZu8as1dT/fiMxy1I2OmiFiNxL8RYvKQJeJRfOiDPINsncuWhsZxL5hv1r2VzO3s1YWXwdTIBHat
WA9kCBV0zgxkYB3NKKGmq4t8K6y7OfRHFXt7HO2s+r0N5V5ie+PZ6sK+hzak8PDMtO9B/e4ZMZaA
Wbvu8Bwo9dE396r62pGaTaPUYUCzmW7jbfFw3CDXKvhi1Ub0c8IgR3NBWhuS3fTVjXBa9Ccad2CS
hEgojA3DJ5+EQFtlduIdq/RVIfwQR52sDrxKdZBfasvDbVohTaq36RjfFIKdPg205tpsRChoReq6
cCcTZ7PJvPcRq6+u4hAECwDbKbIZ4Gub1oXvMfsZF2HTooXMEObMCb2HrZutY6WDcmusJ3TzSSqP
46gtpZ1DHvrlkm8tWGCzykn9xZABq+BMaXNMecaadysimVIlS6CrVkpvzH4qdhJZVpmx4KG/9ODG
8+p8hX2/oLu65GE+u8NWn3f+puNx2X+ZxrX200VDqAB5OE29KPWLGD/DpRaBWkafVj8C5tbz7ESS
donTdijWG+D/s7J0Zzp8JA3zZUn+0PJnN4zRMBp+iQp4nrNQWljpuWaewAzgCXDbz9xM+oIZQs3t
GnJxiHXM8lOX3drdzjIcX1MESIvpRKMxdorNoEvSJNylZqTzn36GqsupeHRG5I+OVG55W++yAH6n
ziUABAl3Ee8E5vHghjDOF1eTNR7dnTS8J+QCKF9m2XyMTYD35j4Pz0HIdBAzqpbdKJL1Il43xpvl
pheMVZmL0EWdZfvBX3k81pwunxV7iaEeoWzGR2IgAgpNIW8P4qjknYYcEaLwc9xiEoQpDhJEQg2h
KdxkxKFD2wCI5oLhJ97GLljKzqZmIWy3Lf0H06y8BBmOdIiwl/CoklSSKVcueyeILzr+kwTKyFiu
QtYMMfecFRqbPJ799KVbNMVAbisW9nBBRfIYdHiRhuRudRgJXGvhfY2MlxJn5/JDkpcB8Ic+Rvgc
HuvG2WdkBduP5L+xvXSachY2D4a+8lUqjurRMr/hfaDvAaS6zRjZ9voiGZi7enN4lbT8XxqjcNMV
B2V8UYMcmnCA9AcpGy97jsxA9LBQ9HY+dP2iQORQUphZvPf2xmAohKU7NMTK81hT0QYQ1ldVxfzH
H//xz//66P/T+8ouTO69LP0jbZJLFqR19ecP1RQ//sj/9ffbzz9/2IBhDMsUqtQNR3ccaVp8/OP9
FqTe9Ok/iSBvxy5jciZa7riU0qehjEY/WuAO+J5WoS/mMWWqVy6OvdeuIASB4Q7XEUGTEewRSWzR
UCJZMa2lMW5eTAdLfUpoHcwj2GnSrdHOVvtKicl7ACxi6juDrNRlklbbgZV7DgMLhrtp7yXHaRdB
yEIUnEf6JlYf1Ar0lTZvAQsU6RJql1pukRPvKk/ZIQfe62VzyFHfax3C3nYbSRREPEG8S1smFzPL
Lm4RXRwQJYICrcUlxZ9uCV5p7ylkxvJaOMpD1lkPs/QXrrxjCaVCqb8IuaU7cXICwocT3OlD10eH
ZYTGGOLgbO3KFlYC2a0dD+0gvGSKdu3nqTQPgmTIsQGYDiEP9kjCkNQoEbCASnCjZ9abz/BZnwDJ
2em9LsWDXj7l5spRxBaUwzXQwota0hRkwdESCI3KE4mrebAvovKQJdCDO8RZmnfpimlQwc9lm19P
B1R98+Gocwj72VVH0tq74VVZmBKJDPTvTEQzj1bw3Q+MhRjRZWU8QDycFcJZF2q3NjAftCzqo+e9
nxfrKW2HHdyAyyY3m533bfOPC5e/L7z/+NuVV/2+Ej+ynAvA8+v/8cd/HgOaiyr7rv9r+rL//Wl/
/6J/nvOv9KEuv77q43v+Pz/zb1/I9//3z1+81+9/+wOtfVAP1+arHG6sieL6v++R6TP/fz/4x9fv
73If8q8/f3xkTVpP380LsvTHvz803VKqNP9yD07f/98fPL0nfN3xnQVu8H98wdd7Vf/5Q5f/cFSb
m9AE9mIJS+g//ui+fn9E+4cJcsG2wEtK1ZKW/eOPNCtr/88fivMP3bR14TiWYVrCUIX2448qa35/
TLX+oWq09rbJF3EvquqP//6n//t4+Ne78v84Lv5+WkjTlCzFDBiFuiGE/fu3+OtpkTst7XDqMBIZ
VAJ2fM4fbRkNevGmdFn5WvQdrAnyk6xDho72l10Ii+lZrCfxv66fv10+fzu4eCX+cm79/k00VZdQ
cnWHRarD6/HX3yQIgHontYoHppP6wSwaGIn16Ha3oUzizzhJo1sDOYUJQ5hBGmswubrahPXS0zGY
J1nbEpBWFNu/vJf/l/PUmt7sv/1e1vQyc6hKW8DUdoT8+++VuGFIRUgD7RDSEMJPsCaElGSHMXRj
8iyDrsIB2jK49210ahG+sF1hd+WVxJFkgXsaiwaOmLNqom1sMqBflVebywFI5g7JljvzBOqjWBo8
P4cMKcQg0fdk2hhsGw+wSOS2wUJV465h6apgPAztrD4PwpeXgCSQI1NLsUo1uP++GL0HPSZywS+C
Hka14aWPtSv7hy5Sgp2jDxE+s8Di6ZrRG+ZWWS5KtxqJ1DLmCW8NCm4m2K2AstgLDTysr61M0Ixb
UVX+q/AA5Xt1gt7FLKxNU8T6Vg86BGghbQluKZ2FYRJMf1vWxC/4blCAWXAiq1j02dC8dcHQ00Bo
LkEfwmV7FXUq8erUxBQH4TC+NF4b79IMbI/hRP2+1VTo2JCGtmVGXocRBeYhhiNABBHsPlG43Xrk
BrkWsoB9MqDwsn0aXFYD/qEdGRtty9aHllVBTpdaaj2nVdvNxnJsKSpwcO1kV6J6y80iIwTIiT/F
WKtrwwy1S4bjLqcQqWCagWvIKmgoaaZgbEO3xtrJ7COyweJMNj6LKCYM+rktxxh6iT4EhGBptiMK
Zt+Bg+4ZuaxtwI8Ap/0GctTs6BlAcyFOBUeUIhXLk+KVO6/EheqUBZyXmQNbn6Y4SjEcNrXOdtY0
rEKiXtWKWj8a5mCFJ7xykEHqsPcRh4LCR2OGzJq1namp8tkTngBXRN6Ejqy1bbu9DEe+eGZC1XXm
ndlV3rlOFNrZmktaBcmlxCFhw5XlzRslMG95kXuug25Twu73Ox1QkqcSipqTSLGwi0r/NEgfvtZ2
V+evPlObxWDn4sVMA4xdmcVazDI1H4NWVH5L3+3yeWWqI+9FHpO33lGgNmiElfzk+am9a4IOJJGj
9XE1D3V1pJBNLB2/lGXs4s4EtpJgPFikhcbAuULa4DpehGUN0D6JuKrMX3Q9QngZ60q8ZGlM5zd6
qXEqRM+QTFR6o9Id1xTASqgj+epVglKTjCgDDR6Yqiftp8dN9xJpBZPKoSdBB5CT1e9CMagl27Yw
H1BLi+jLJ/X2MeuduiMeXoUuO/YimVLAaqJJfK3r4jm8nGrEMZW0aXCuUrfFzFNXYJINo/c2bWdN
s9t4GD8DVzcZEEUEZgF+f6Rcd1dmokTfiu7SC/Y5LHcLkNxOmKHy5FmYYyr4gKdksAsE+8h1LKNg
x5NBRI8jCQnTkTH5o35TkUzvjEudoX3DwtrAyeSHzqHKjPxqVK11krhYz5rlGds2t4JrG6rKtiZi
eDdWuTOCjLGKY0GLs3Gytn6OZUDX7dfISVlUUr4a0WQbUMPxpDZuuKK7btirak62sGtqMYdFyc4X
tTLX2h7VjW4CYHcTI4RaW3O0W8oIaCQ0kTmnHLAPXaDjDk+18pOeyfsVesw18j71WsYfY8/0CsYO
ITExo5uZXoBcm+XozcqFkekcdaU9TtZOM7+wcUAjnUIgXYAvHX9FIRHJAEeqN0IK2P4ktuIsrHBM
WSbnVvslDYHsW2ZsBlOYV7aiaffWYyvodwmHse04CC915HqczoR6r+wynsiPts8zMwgQyJ+TLKnC
ma+iGw/sJP9I+sZ+sUJ6vVmNsIZukGCMm0Kg3zTqLAlVCbRmWDs6Lk02HXYAeyZFocs0oB44iECd
M1ZIfpUae1Eyk6TfkEkM1i/tuvCX2dWBxXg/St7KcqQ/6USC0i1Jt0bKHK/NeAPRcimAg/yA6KQy
2wauyquoo+/QSQFY8TviMzL7bqsaTfE41GTL2n7OdNL2uAS0KkdHx5esK8WdZn0dOXRuMnxG0okJ
WfUQSMZmoWJIKGoGYX1JrIlbFAU/QowYnFUGFGHTV2+R4eufndbl+4D99r00yugsDZlfnJLk0HGI
2Y4FgN4mnlp4sbqhmZLsK/2pr1mR2KosgSLhwZ9xorSbts6jO4wOWhDSEr7iljUd4ZCqbi95sLg8
arNASp6OWERFKStwnSqkOnY/BV0gmJ1609tVsyKGXX2KCIx7CvwIT430lI/BG5iLIbri4E+Db39a
WPlaT25zUfZnx3KDE/QJddmMLoBFWyK5jRALPNdmWJ7NqnQWspbWlNFWNvsuTsiMyo0BsFugsies
FBN5Nn+O+nVfdeZFwEUCCpXbClZPVUkMMpXlAA2hKi0ayCJE3VDnZczmlEE2XDgHceeQjlBYyiEU
3pWOHMVWZmW2DS+yHBnfhiwta9OL4WebMakhEeJnrMJGJXa9azdHr47qq130dr8ZNKSm4RBwTkVk
+3zHjtM8uRXlIZQm5Ol1AY9xIbxorGdNrrNrDAweekotq2NUReoT7hB0qpQh3wwzyttgC+9XRA28
sXuHG9ZK0hzpc1w1D+0w2L/GyDOwG/rG1huy/8XemS1HjmPZ9lfqB5gGcAQfrw9yuVyzQlJILzRJ
oeA8ACQ4ff1dXllWllXd97b1e71lZkT6QCcBnHP2XpvGgucuHRaPLA0eAlvVxxifQ72tFCNUN80h
1ErUjTfzUC8XhdOWrwspNtc25/r7XoTMfHZATNSey0XNRzSjUNP0XWhiKOde13S/uO2S25bmCg00
DH03SSuWs9Y8rPcN2Ylv3pQoLjOuKtwrCQnyXmIlUWN1/JnmC6aqtqEXJYW/XXVjnnGPs9pEvMEV
RVaxz52IXifKcxBJquQG79TexuN8G07TEKAkyMEXrWo8NpXwn5mJtW99j0ht4Ci+bIuy62/mBCGw
lUCcg/FsvuOulxgOGi51IFdJvh2A8dZgS8qV9AgQRGi4XdIyQRrOPo+WkCkTXa3Z6d+6pYRaUcR9
+x7mxv05J54goVQkxV2NogaThprLS9fNIGWBe00JD4lQzazMCR6CvCDer8zrj9GooiLVzijo8OtE
WHIl+jciphdcoro2x2pZ0IT69DWjQjXvcF7rT71U67t3jmaRIMaf+hy39s7rIJiPeT1dVwsN+6iH
rkgwd/XcFsxFI9EhSwciN/ZwScmJCBbZvaduOXw73QIacilZX9ywO9ucSgfNbzhyEgUyewTr6LxI
mRmQRqhF3lYEGs+1is+gwqK4shTJO1TXZFmW5xVsmZGMB4uLa/vcUZ50zcHXySOEsZyb6W0V2UMQ
dcmzHYT6FS9O+1TKCmRSVqZPMYBobxv2PO48oKSOCkv7UWrat6E2zPRar0fLGjLOGFoh6K01Dpoa
8o6vhrrzb9NlQLwLD6968U3Yh3S3uHEdiXrd5iKEVMEYPY4GddNQArLN1Nk601Rf4lvs2jgXIgkm
K87mBKu+jH5O/ehdJd2kv+tV2aeOgo5lr8Gmus2UGB/nJtK3uHkiRl5LS6ROFAK0mztJGO0ILMlJ
0hmSOVDmNiCCMR4XgbdAs4fjtuMwHytV7ppxahjvML9AqWKDm1Us0b4nEfqc4WmiU6lzmpaMRYi+
cFFwvk5mym7NnBUkd8Gmbuf5bBjmYaRkwq2Gh3CXBI6DmdtEM9nyEdpLn/HbUgxiT7IrR+fFd7/g
hvms0AXs7MjkO2/0ELj7YR1jcwx7upxDEt4PDoCTOjXNXUIP6ODqitZgi1T8gUOvc+MJDINdpYLb
rjnjwtBqrY9+UNNl9Iou+/asZQYBvPUiEaa764bW4cGIilPl2+itaFfsNCjijnWgmNZzyv1RpRj8
/NiSYdbhVwj9pfvRetCggcP49zbMHOZKrYIgx/GwvTVa2yfVTu1F6hLEVQhmlXsiS4FZdY7JD61q
M5LUlHFInWjxrrs50lGZYBZrijb/UVecHDf07M7uTiBLL+xmHTNnVZyc0WWNcEoGFGu3+qfBhjSf
8nW9l8lCb9ii1Tf4bJAurl24bpWn0cS4RLAD63D4onlSCgymqaNu3KRwT50LXoLyjLAF1r/52xl7
+2Ur0KywjRvvZ6RX81Olnq8BBDblUUWwKfPAr2mGEWdvWET33AruCxpJHNwYWa5NOjGxXEYCGQsZ
/ormBl49J7ltGi3hQU7ArQdhQU82UXtX+pXYxJkLs6v1lIvodilRTKzl1Rro7MHhwOwgQVtmhEUL
CKke5tUQc1uXZe6TTdmuzN+W3H6Nq0FuYxQjsC7sfnZZsr6mC8pnsiCG/Ui+zGYQIrgtu7A4udFS
30cEGaab/7S+0KLT+vL9v3RL/kvna/ddt1/mY8i//vb43dnPin9of/9tyL7/hhMubf/aEzu/0j9a
YvIPOl5BwAxdIRaSMQ2VP1ti0v3DlSHIlMgLBXoFP/5nSyz4w6P34sahG3JqV75Hd+ifHTHvDz+I
6RqFSkkpvMD933TEWF7/veFDG4zDCq/oCZ9X5VP8tRE1wqdxHA78WKh4gg695YzaciYcdXRaC+04
V5iT869smHX75UsdNIxlcDQvQTrayzGagvMZZSyo+BBsyJrdWESTZr/OdZL7aPiqvuuu1eBT/Aci
7cvrNU/i6d14rSk+5iFnzgY3sHd+Z45TYkag+SPG68W4KyCDuUCgtBnw8zPEC9wB4g9FDYaYnurC
icR9AqJfHcsW/REg9QWzIaC5XvrzNtBp52ELnFTQQbVz5YBlqk37PMeSOEz6fmYVaV5BOE3I4ahY
AkV93Ubd9F2WJUcEFKSlJvC4G3tVp1TdzdlRK4TTmLOETnvMFCedhhpUOlsmcbZ6BvtDqh6uPgZd
fIpzm6ugAyZiJq4o4z7sHNT0iRwdsomSzV5PLtm8cVT639nkNoqyB2qNu4ll5jAAbDjeooIZI3QK
Z9XXPE23o+2y+VfQjrnDB1Zpkz5muYjhWHcthKCtSwVGPpDT+P6vIBxR1i+u6NavUYdeiEXElrV6
j0YxdF+zo1YM5ygp/GRPIz5qX/x2HjBcB/kYX5dp2E6vNgduRzAg+6P3BfI7d76SPImCr77nYMNx
OSTm7rQOoRwekKIyAN0k0rZAlAtaMyuOjZpZboTj+UytrsHicKTO4p4sN78cfuamh4Nd6ramSJyU
vI/bNjoLGhu8hT5Gm2xhSlIudXSY1JpnINZyF0awsGW+XK4qbb2TX612RabayfjnlIBkIRCm8+oa
RXteCAIhV1W2ePUiRTBegXWaO8sWpruIJgmHxpd0ri8llF/noIc0Th6WSVbDKZVV555kuJozQdFi
fdyrMh6a+8Fb54Xpu8E1m62W778b467PnstuTIM7hwEzs3BH67ZFt9l4DfuW1l75PhcCq9ZaV3r8
bWJRRD9rnkrUlvhvAdM4PfU50gVpVn2d9bnPjw6fPmh+tIKO2F660WofdAwh/3JaQ1MD74rIRXD7
RHCF2YUP1LwjYSxlGQfvw1BhnKpzRbtvNzdeCJmHXjzRO9lURfdOHEQp0UzWwWVGCwVp2rYdBdi2
eo72IZphaBM14OXRT+RdsExVAKc4/UX94JmrPqj77GpWFFK7HClHcqSnNYNCUNwDgGDoM7FH0xKJ
4ztp5qF9IJxgLp6Fl0zTFhqUIXkkt2l4L1NE4ch4UpfckayaUDSFfhJR8PoJLLV9hWkRpFIyDs01
PS1iJfIllSQueSlFO9LbpWyeFrZ9RUfRrV0/3hRaO/V2ArtARqObzimsj1Ek2bBF3RDkdwLj9ASp
ILAkq1ROP2/9IaqIWh3WkDjB2i1SSWyQMtFnP40jU4KCh5MSc6LIjsatdBwP5zoJVHixFC1NLBEZ
T6yFbmkhonzVble3+6hi8gE01x9tdKK935WPc1yJydv6adbVP9as4RywxUuDfI4lSCwKBO9AG3dI
9DJ9YJM3uOUhZNJsINSTYCa9UXD74IitfYWJ6tyN9PoNxLsx/DQ6MYj6ulaX747XOEW2nWWVo0HI
pzLOn3tEuPk17V3QKBtYr2kAiLb3VvGq+zWEh8pB0cfROY4h78upt89aHCES+/Vn5skWnULkd2lI
dTZmrU97yWVummHI49SP6H6pJRV9stY1YQm1DQXaQ++8VJhLmRamQmfSrDHDhS7FmQpCge77Gm+J
hhaw6VKZL8tLUXohhgUGJN2M5a3qIACT2DjL1Vyiay6dz8EUmlVArEHSkmFEQ3m8d9xwaa5xbtgM
8UIZO3Y/hfF4ZqqKTocOH5EeDZeDGwKNraa7GV+F3SIIQpsxhLz6/HNwcOCxxBQdcR0wIx1LxQtz
ToR+MSF8z8N6hMowTGKO3upyEChtyIEpAecxZiWlp2/8vVXJgr4Dq9tlKPzMRWu7dCUjgdQtnukV
pooj/MiWsmOFp+XQ+OlCAF4oKWS3YTLCsdpZZTyH9WGKs8c+bkPCJfuKD1UBeI4Th0p81JwU58Fx
LDMXitt9JhwtAGdr4zDnANPjFuTZ5kJF0dVUx4OymJz87nxGLbLB6a+UnUN5yrXLbk6pNoz5zL5p
p3ZrARiVv+OJ8q7ZlJ43l18UTZl34U4UF1eN7qDMBlVvJiY/57k9D/PZ3x4FYxdu5yhlpbyYhZfz
CC0Del9aMKvCTm1t6pUXtKMlv7kRyQAUs/SQha5sUJftLM6AZ/yPV3LMI1LhlhLwPa7IXKa0+zhg
mcM8rsJ8LM4wuddpKMoMzExTT3dk7IzOvUCoBMci9OqzBGWpGvqIp9ll4kR6XS2Q0GEhS9x9tVZg
zTd2jBRazbKblP3id5TFfdXaYPhC9prSYNIpn/UjN50r0HVPtYP/BCmyb99phbJn7vuybEg5iscp
+zW4eeGSQ03mUAl/AGUn/xY7c+kx/3A8QNDnBqrObkzgMpHj04GvObZMMyAV5/lcPzWmkhhnRkev
wxZd8G7eM2BYnjkHdb9MlhX6oDTbM+INzaUCJJdia81W8nRraCGXuitkj1BdhbBCvaEBIkzvYnbx
35lci3cjHBYADFQywXpYTAZeYNxHl6JKR3io6xJG6zOA29LwuqHym2sfAL8EHW5qun1NlZXFJ7cc
td+m6WibvGON7FoswR6iFqKQ0YMVeeDiusopnz5W1ilswNZjYuGHuTf9nOdwpby2pVPid9BjVbdH
vcDIeuf5mjPksGEvX9sW0F+6MV2ZawrwZfLV7dj1EySbeZLjMTOia17bNCCgiCPRuGCNBc0hFc54
I7Grz/Uw4dcdVHvExBmrCBFaAeukmOlTC7jRPmyQQKy0cdBUitGnx4pU/SQyp4zALblzu02z4nx0
a6jQ7rtuAlm/o8Os44e5NkFzGzlIB28DQ8/nnt2cenQ7+Y2d7mGhuuI0NLN3nm1OhtVxqee8eUrj
zit3MfcmLN6lsMZeaK82+iYA8D1/9a1TFE//qdT+rNSYpv9TJvRfCrX/8zvNPpq8Hz7+RdjA//Nn
SRb5fzA+8QJO38KnyFJUV3+WZKH44yxOiCPJBFyFZGz9syTz1B9+LEUgIpdhGjUZFd4/SjIXAUMU
ubym5FVjLwr+NxVZcC7u/jKCD2PlBhHj91hGHuc5Gcl/rchsx4icPlKyn2n/NSRx1j4RdchgkBDR
QAXNO9t1PZ88p0nk61fn9h4ngaSVKvmqgwjSk6t11/0obFtVbywW2YI0ZE31tmpqIRD3zZwZF+Je
+0uwF+eNoo2qgSGAM8OTcGKnnX+DUQrDRzMmQUbIThDi0lZJJN692Q/CR7Z2jUU+bmS9T+igE1Dq
NdK/Whwf8FA9KLURNfo24suDljf0cbrEvXlexxr7cUajVm0iXTfrPgIShqekiEC5EjAJvgBRb9tt
k9is0I0WfwXD7HRV88pYyk8/OpFnOZ2cJrXzjfGGQFwBRXbR4ZlU6NuJtbq8Dw072V440Vk7gd5h
AYZML/6hovGYXXUI4OqdIjXTANZ2LT7UIMGOwm7Zp/smMOQhx+6YcunTejrUmY8W2ZOlUQ8RTjP3
ZqImBdjGerELG4ZTbwz22M3acXbq79VbB3RyDG1zKK0KM9wScS7GQaua8I6tIiueRpUFdqe4ouVF
hlJ23mRjLn9pawK5C+SIrwzt7tRsc3TFFVj91Xy0Jsz8h5ZBBTlebSYE7pQGtUDFgYZsq0E01aaO
FOlGkTkbMBmUEBtouOC/J6dPEtqJXQu3zqV6es+WfiYq3YLq6TZ5j+JjW4pRItDkxst2/N5YyBmF
h+LEoWpmMuJ4S7rLJ3bbu2VpBgx43H39ZVTqsEfEUkpzcGgPZJ9lsNg+2qaoedBoxS5QwU1PKUN6
h/bW6AMtX5NjRix7/3Jy3Ras+FDCVzMTwxvqBJSzoZPJRxXGaNFdzbWjlWCTahvq1UWeU7kk03hL
g/SLa4Q5buX6YhWdF4ZHcgxF8DCmLPT7+Gy6bqpmHC86yieYHij6O7PNwyR57YMJtkC7Mo3cs0qD
UuDSmXduyay8DJeWMEuTGyQFIrbiMW7Kvn2oB7HAxkxiH19D6Sv8H4OXGQTjAsW6TkQS3og4Ycqe
ugwkt9Vg0Rd3DYokmObZ2O04PZf8dwbd8Dqnc2oRbJDuMu4Mh3Sj1+Vp7Cd/PqnO8Nww//WdQxdQ
c2AvQeRyTINFXFPgOFjzEN39kNBkKDTpUeud1jCvT/xQovytM+/RFIhPNus0V/UuwE/FdNWdTHI4
H8iJprGj67/NHJQQHdOtNVfCrSbyW0LpkcUxhwgBByX8gRM02XY/0mGJvtdpGvNnHwcWYPBMhBEP
oinncaubNXUvahFlnEbmKKLtKxv0fqLUnLpLs1JcBA3BaHeVUeO0XzvJTMhTTF4vhj7vy1u1LlSN
4apkyWnbxO9d1RNXUWnSfjdVM4j5UCeRCwiF67yexBBOZq+qEqgPvAhb7qOobdEP9TjBA39F3WVo
qNTHBtoMs8LcscWOo5eAkQuQv98sIQNxWuoN+hTHLkmw7bsU2UUYjBPJeqyZJVGJJX8fAAIkXLdb
Ih/+d4CLIi9Jf9t3cZyuj0OsevPamTWHIIb5mgFTOn2Ojsif5VJMA1391I82ZvYhEGgn+vI78DEM
LdNfbi+7L12g59mVrOGQiYTAxaczq/SFP84Er7vGb/SenSotkGWW+g1fH1zcgnuzujZhw8X154Sg
MZdwb2K2vWpeGNf3BL35neUQzHpl3jlU+2qDM96vMLvXxEZMk0QSHFVzyORimrv0sTDMjB9tZtvr
MfbmaSuUnEdAVt7Aa02i8TbJpHqQh+Djx6eBBQ/lzpTGMCE5zLq45FLOsgAC4pSBsQiXogDqaYLx
tzc7azpjsWRsi0+KwiF8KpJUkTgUEGmMg6UpERbNtvZrFvZBysthKMR0p7l5ywc7eWBNTWxil7wp
D1Rap6sAHp2fA6HPzOShVa8h12FTpzTDyVpK4ijjeYpJJWkweO8aJtDIDxJAyPzCpVPHBMhU9OHc
nJMsZL0VP5mzjtPPNejn+gqcyjrc0d/AO5dBuSwmF3F4nNuW5p7P2A8uyTCwVVR5gaMV3s8W88YM
B83Yc5XGY5VeuI5nAWhpG8gLVq4IcmpaE1mELAhzZpRViFVpBfgkqYkmy8EwB2u066ugixHZkFb2
Po+99vcaXw6gzXaQz44sJoJPsnqpye1s5vQAN92Mp4CHTZMJyCQH2EFjDLIZ478kddp+zkukgJHV
Fu8Z3iVjPseO2m5D2k3tbp3MdNF2hBHRbVsCoXJgVEXm3RQwx8qrQPY5PkI6CaX8bKG1stagQwKN
6wlehcWlg1OA8IOWQ4HjRibNZZkT5nHB+ASAQTAN2BYmd1gCPHGSbEsE1X5ygajdvs5dZx69gUM1
6g2nLvItYZY4HbqwH8UOgT05f0skxp/T5DOt5ThQJY+DLHi089pNXVzdPhO6Nj9nCPkZmkskD2bo
b1M/gzfu5FifbypDb/XYtKWovvNGE96lqqVddrOm937ngYZvN4iIw+koqA/jS0sTOr2hb7nEd1Sw
8OKcuHABI6w2QRa0tp6+wqYJgpqfQfeQgspUYNhlehStiPai9ufcJNgNI6/wB/hYjlyeqHsJrNsM
GPbFrqMVr5iBDvkawxNtwwCu7yAYWL8NqdLcMrUYw+Fpjgvw823vQOpbZFWhulGdTLKnnKLwjP7U
fJR08MX42Du0Ci4L7f1I87LHm1GpsjjqEKOo2cVNt2oSsLqSXSQQqNkfEsZeIHCs4I5djS2J8ey7
qYWKkLnxSx7DMt8IGssMn6a1f4yQ/6x3KOX+jiKXZ3K78H2ugI6WoLlYmlDGd30/D3B3G6LUSCCS
6LzaPObLVKHrenSbVuPhu/JdnV6xtA70BIdSZ8cmNJhQc83wgZZsWgWXOuOlj+jR0+ZLuTQEIPsY
j5bQyNOGL6JFor5vQ03QZZA5IUGNaIIqoh+UNQfIkUjDGtLJk00TDp2k4qoUb1DV7msb9j2Chipu
zikyCaSVrmgSc8FD2NpbumsWHjqvS/qjnmqF5rxJvddasPwciZ4sqkMbIQEjED7wAIGQ0dHpX1HM
93wVaz+hX0AIhw16redgvlYoD6JbM0UNrQZaDIBbG7pk89UUpPgCEE54Wb+bqy6ubx1CKdu7Iq04
OpJ02YYJg2FkNOaRVvAZEteOtHDZccG/H5PSBtCiTEvh+Jx3oElhaPhKLTetU6f6UIa1zR5Ehari
IuanAyC9svNDnF9c2kVyNiY+eSS0jfrFBE4217+zUKxwBWOQVmHyAeY8G/ytt9L4u1BD373OSGyn
rbXJXO/+U6P+WaPKgICL/1+deuyr7/ME8eZf69R//H9/1qqOz/gwUj6KBA6Jnis8qsE/i1X+SHHn
Bei0PeVLOkqM9v6hqQ/8PxC609lQLDz/KGT/Ua3yR9ywEQVwLKWkxP1fKerP08G/2m+kUiI4jzYR
/UvPj84y97/YbxDJZTHJNiSzHJKDPdSH9QCm8dCf/nJh7v8bn8/5df7L+9Dk5mv6IvDkv71PiDhG
E0aZbAw0QQyFFyy598Eee83evUx36/3/8H7/KoNXLt9LRpxwcDMQJCX/fSqKAjeakkogzpqxDG2m
vbO5Ad14RKS6Ar679a5AVxyaQ7H9H974v/mif33j6Oxg+MsF7fuxQNXNGyt51UMgShK76+OXsv32
s8sseqhMeBist48Aiaj2EknUn+P9/7czQUS0Mv79Ykv6GZHn+14QcbP862dIGpG1quQzMO/cFNNX
DUpD7ZFibTI8t2l538avfvLN6I2j5kNmfubpePQ88oVQdC5YGBhcDvL3OJKXC53pMiUdbg2+tHca
cK/b+7l/K8ujDZ/i7hXl0C4yoPw//O4V/zZ9QzE823nnIvhvLm1k9yr9HtrnLr6bBY6/y0Y/FMPJ
mgRC/i1Iaqe2P5bsGbn+trL6yoZAlQiQYsdpTvh09wg0kFQeJ/1ZJb+rZqfhAQB03FTADH2cvrF/
36sn7b1xsvhlk/aiqZ19nv8kJAz0HK5/mIm5T1IRocS+19EUYJZGcqatCBR6nRp0Zv3VothofNAK
14O9yaVzMDCk/a8mPBZ4WJX3Q6nXFK1efZMjDG7XZwWjMRxfFvMo7WubRRy3YXdFhGHPtx7eTZwP
cjqCTdwo8bxC6nokvaCzQDdv6iY590v2MhvBaNL4ySHwVetmdrkA1O641bHwlWfWP38R3U7q7JAF
ExIxXdQd5NyAisxFb/XARdxJ/xu57aZr51MzvXBm2dLR2Fr8W/VH7yJfNBWdzxpORLeZNEARZ0OL
YXXSU71y/udM0ZfH/DyWiu8nY4l6IYETHRzKOe/b5r+9hUZWbjfod7LgfuXHSIpbHYotpnQ1R1Db
ves5QVt/G/99uP5eReg+YZoTzBykx672T11yBB9NNPiBOKAYAE9M+spwqJsbpir3E/4G5g+EYPNs
dpgn6+V2gesa5Y9duDyQXPzA/P6bgdY+HFNct/dp8tFXN7IPbuPJB2h10+cfPnlIS/hUpTvwj3TY
JZDkE2HrPXOAKZ048zm7vwfIKdpZPu2zEsc1HC6K4zuI2j1XKSTxoKnCH3mwPDWwOARythnboyLR
0Iv120oKBocqZp+B3bt1fjmL5cmBoZllzP78va/eOCFytj3rlKZtjbe9XikmUKDCCJn0V2BISYRV
kF5PoAyK+pLExSI8JUS4jPTw6resuShB65zRA5hdC/8cRXUBpXEL1LHzzWWprhzvV6auh0o8DhpD
OB5ZkuVd53bJ3ox0YD1fQ7SsR+4LSN09s9MBnNCKxwaECIfrzezdh6rDEbqLRnOdtdSiywsSLGoy
d9+mPlEE3SGiwmwDhoXjpdt95SbddLpgrk9INeaXDiUxDb7Rw5zrnaDnxSMcVoXe2M9OhSTEjPG9
gMQS1PfCmpNE9YVXY9sHTBbg7sExQzZBwkK4i/qfAWnGaEdPMRyiPEQ1MMc7UXbHVBJXGPUPHHA4
RLtbJoObHAT9QOs/1l8MZO+SIXusWhip+WUXf+TQ6piFnm9UD316Hk97K4tDAmvdl2orPAikCFaL
K9RbNRFF8QIxaCY9VwEWAj4rUzhK4kdLGcoB2VM/Kn2T5xDCu2+6OU/O0uyTJblohwKJd/AjgUmR
wUKZg1viSUZbbvFWJsCXRMDcG3KroZRlqEvUsT60w1fQitP5XD6Mr1GNTpInzp/e6f3tsOu39rNx
f1cO8AGmbc03Rp5d3yKy9+Q2qW9m+VJXR0IfevctpVA3BeF20amg6SVJJCkhHqvCZybHwGRm3l99
uPaemnTT6GeG+ts5wTocXo8U8c3E5Wx2Mv/0nfveQQD0XcUfmfOrrl5lqHfMpKox21Xlpy6vstzb
NcNNS8axEz623t06/CSkeiCJZwzcu5ZBvapOer7yJ2BUs86uMlCdwRn7FDAWhAWSq/iiXgrYhTNm
o+ojVa8jViqvvHZ7Wr5uejQWim0co/1LaO1g7GGyt09D+5s+BYNm6BEznLChcpAFWS6HkvbORf3M
L5RAmGibaJtUebVHn0mfYJQ3HdptJqHqg55HvS0bd5sV0cGSbdPhbqpdbV9CRJWITOeQgJAiOAv6
P53YJcpaEeVFFNu4DsvrXBMoOM9kRiDra+6pQ/2LrIzZRD2kCWtl3pMRhTNQn99a5mRKtvaXxhIG
sQtpw+C4L1UYNTtuSe9glxk4US6TnaPt9EIdcIXh9yJj/+GSDqv7vEyoF1f3IHyY01ly5S71y0oq
iNs/tW5DOIfYU4tuxXgpu9tuQnsDmIsUXAQ22PEHou9mbv3ydxk9Dkhd26NPak1GYHhyLJv+ThIG
KaPXKDe0Sa9lOu+qxL1ZXJd76W4siDBNv1bvClkMIk/3RwP2wvPvZh387BQTWNZMzR6jn1UZHAKJ
fsPgS2LNJolpE0hiBAmizww28NNknmUOMihk8EocJsP6qTh5SG1Tuvhxd8ZfvYXEVsrqNgWkOTbr
L395mjP/UkKniNPjkLAJFaczZ8jlKGD5Hmt7PbUdXvUrzhOHGPBk1P4iYw9hCA4U+Los8rOFOggP
qqk/g/iWR+yCXuHRDcDaV6dYDRc2uPSWu8r9eQ6HcngGMu+hXR6N5hMG74Oo95Z5eTpxT/s3kfsw
nXdTEHql3U1OvvU6NK6kbTpk+uSkFKjXDr0Z7dwNuIc23JuaEEXSpsLlnkekTE+tfGkwrVDptWl0
4dmvkjRvW5KxpUiPeBxjKGQcvuBMAhxA/wU54GdIc2K9t/U1XK4+Pg7zlQRuvl4tyePckrYEuJSL
XZbQJfcuDrap+jE3z4F7Ec23Qlwn5FSUSPasQ7euWAgMkWeu1d4C4XeDcCO76wBL3UrQRuFvNNGp
trn38arj9djn6TOEKH7Nn4PnvI9R+UrEAqizJYKj4feXspKHdAICcEvSDygXACZ40guAX/fWZbKu
yDQ41flzm36akQuZJ9C7f/d+dg1DnJSYzw6bAmjodr3WaJPXr8xesJXJgmUbZK0UH7GZNzlnGfRU
DKa3nDwusGSxgV6xnbvzrSasIGaFrgiBZVZip52IDhUeXEdjqBwwIH7TiiQtSsDfJUwbbxGUOhZ6
EuPcY6KZ0/8QXrZ1XNZe20Ny+cZ2eRkwfsmBinB3eftifhLQbUmfngxsxP4iIU50sD2x3UjQpx4G
HuaRO3998/p3emmbofnM1+QAboX275tp0GcAiG449mv1EpZ3kpF9ra+S8Nha95wqwbL/0g/FfqDj
7LnP5C1t+uhrwExBcZ4CSMHYQe+cmxlaYn6+2DpPd0Z+ujgpNOr+zon3YWIPTQeDkmDGZaV/P796
zm1XHOIh36q432gIcMVtVx5DiG9T/O2mNI8Igxran7H/6qlnMVyCq83t9SB+Ni4UYuBw9U1LO9l/
Xftzcq9F9HIoGmwVx6Z4lhIB1JsaX7r+IiRjN+T+EgLF9PrYpRctIWYMT3xSB/STC9WIzG74bvEK
D6iFawrQMGKlXTmPi6h90Jjj5qq8deAzD8Bbicrw7sA9q/XdwlfLQWqU7T4beBb1l2/foDjJ4akM
L0X+cwCxDLZS0ptJBigyED/4zn5aMsFnNgrZL1Hke3iPOUT9vrqepvdyOMbn8INVwCHmtIl7oARS
HE7PPnst/XhvWTa5+wtE+omASjR5lBg9M4O+IVOqhN8NtZKWfK5/ofsCAMvC1tykiKTOXyCT96zQ
4E5KqHbZgr7VXBAzsnHLX0kG/99l9yHLVkfqEATlqQvSG11MwMX8kya73Zb4Drz2NLVo5xWHnyhn
yYJ7GxEOwSkh8OaNY+5Gwm4Rze8SHqayoTWPG8uMH5m985fXyIpLU7yc4dPDR9V+Ojndw5dUtuDl
p925RZ5AjEuLt6G0xwlTazp/Vd5uLE/ztDAIoeoiZJTnPH3s9ROk1YgYP5jxOWIyVR0rajPQ3kSK
b5cFQCkFiSUXqsx/8GU2ZgTXYcksY7Hmb+SZ++gFv+zYcqHPGRaHIbyMnOa2ka9Nxc7pDgxEzvsG
SVJFkF3MK3ijoekZ5kX0XK6rGX2a7P8ve+e1HDeydOtXOfHfYwLeXJ5uoA09KVKidIMgZeC9x9Of
D5y9ZzchonG2rv9gTMQMNapCmcyqyly51sZneSPxqlSfa+qCSlIPiLZQzEeQryVUpycXjcxiqrve
e9Tby4QUd69yARI2Ixf7RJRsKXlROVKzA/AzCub8HcoYngJrD9c2+doo0Zkr1p7fU3Z/FumQiDtA
92cS+JHFGR47jLi/eC0pDRQt9omT7TGs4RkpQXs4DNbf0bfFx/5Uzf97Z6aoWwaBFUudVftnSSnF
bqfx0ge3l8FkW5q27/9YiWl82Iti6iYweJNo0Sx4I/kBr6eCR0nlfWmal0Z6CN2DVJo4kH6TQXAs
PASQ4CWwNlOzX+hXZo5JEfw4/x3WB7EVCiQNnS8g5vxbUKdLSGS6tUehMuTFXk/tfP0Tqn1eEtBG
ebfeJPQ2XknseovUO5jQrH8g+0tGhIcLmujaJTKqEhRQGSKMsmSjHkQSwIOy6FGVoSvUHgDE+ur1
hEZVqS6EHsH6asEDlHM6IqhNPL2XAsq9QUMQz4ZM+qZpLyX1pUuofU6q67S1tkp2FwMd6gRbhm1Z
JOENAn7v59qlPn4hVwjV9PjVKj6lyXeduwH8FBZPGFCbiEwSHsvuUMCTEzKpUNbXwee8vmph3Os+
lam771xbRs3CvJfHr4DidrV2L0KZw9pXw6tm3ljtY0pNH0U4OX9H+2K1n4BkbwwKjkLS5pw/avTU
DA/n1+WDWNvpssxDXlS29JlZsixl8rULDpr4UlT3fb8/34v0QVQL4I5EuBLMj0T14Syq1Q9p1xoW
u9CRdsAIHNdWbtotOsVOuY+3maMdV3qUf7cuejQsWZFVxZTnwdEsrysrUhgYYuyOvo13wU9jC1h7
h1hLsVkNHX7YnQapiCVTdKzPB5hbXkkIxZ+6S4+9jRDdofgOzscmluIkX1YG94GfonxFQoZUIpJs
zF1H6QaZikHBC7wlnW+DzbusL6DmcJAsOpzv64MgM12ZmmKBXQSYNVu5Whsox2yYx4aztRmfLf9p
OlljaIq05quSfXcF9793jEwim4QKG1XjX99vliwDz6AVgQCFV7EZih2o8I2Q786PS35PR/MWZZbZ
+jJACQpzZH3mfmON0rcAGPBGvgaHuoMmbuddh7ZyCG1h+924x563IKGcHsDl9o/2Cz4f0iwItIj1
zqY1qT23jmti9+Jev/cOaJ5f6p/+3i8IWa1M6FuEfnbUyPh+zZBVwsq6Ngts14neEN4f3U27G5z6
rth71+AHkJLfiYdwO+y1lRD+h5PLGTql42WedObsIK3jsXJheJ1SE/4e3thtbsMa4BR7YYtStWPa
3BOvYbPbw7F8bTrnl1b6wBjJyaikKoj7aqQR3m+gJPSNxNPZQBPLx2a0Y3uEpYtcuK1elftwxbl9
YCEqVwXQiXRpiXNPU4adEWVKiDEO39ClCiQkF3403kXfffPju05eMciPFpN6KWrWQFESt5hvHaPo
9ASmLlQ2PrXP+kW+85yJFHCDit0us//ZPf9Lt/U/U2ZpGcrqoLdQZ2XwEv+ffROkP19Oiwynv/p3
llCSSPdNjt8AFEfeZmJt+jtJqP2Fizagl5IMU6L20+Tw/VeOUPmLJCB1h0jDKTg4Y9o0/8oRCrRn
GlQDWpYoYqyq+F8lCWdHL2hWi1JGywLTCvPXhJB9bwyeX6LB1f5AnaRL916GOsGm2CsP7VauLzTx
KG/Sb4G95t9mDuDvXhWRs5cclqS+TcppKs00AYGBnFduefEED/K22hqX7FNHvQ13pk10eONutKfe
4RL3yTieLNPd337tlN/rvUH+3vd05zlJ4w2CxS2e196+Plb7aN/thD2VICtmKL93Mr/3MptXoxr0
csx/dNvWDg7xo7ztrikypgTLLh2ebY60LTfyIdu1zmAjurJv1j7g/QH2+weY74dZtzEZtuqHWVoU
tRVNe68R8kPaTJKeOiIhuQ90Zar+Dq293MKxGU31zJ2PRDkpEKgsCY3hI5+DpvxJyBvOSICS6Fbl
oCZWPnVtQaY/P1mQUTHzLCx/DBfTgtSHaUHK1fl4f5P913RIyEBQUQtYXJ09dNreMLms/wiVKxdJ
rJR4rklkVN2e31uzs+X3bqab7slY2tTTBZFujvVRLTa+bdqIfrGVeaXs1k4WaTqo/nNuUxuM1zBE
UVcAFHC+zA+ytA3CojW/I0yxI262b+5RPbB1Npi1V3fdJ8F214b3/qL+e48z28ldWPcycJLfkhce
XdviW/ST0uJN+Tl+AAG33t+0Ku9GyHtA4/jkCQwMkgv0++mUgHHCh/d92OZXyg5GLRsm3jvhOjyE
DoGpNSTDZJO/9cYVnfe2AqRj/hj2dQ7VWP0+1YVAnHxTbZXL7IkE4R465L26EXfjZ2+b7921C8lv
o8QB4uphcKLAgCrP2W2PtwHkFBWbxu1wFuNh8oD9L++HaJdbb31S9feraEykjdNDG3gKteXUt88u
QOQjhhLmBtSXe/J3VeADf6pRScnqHFJ+hEEQK5aGCPqJsErbS6PWiuheaMX2XkiDEA7eROvHyKGg
u4MlA/VaCoQBQQNTAwbloTMELQ+QfaOSnGgivNq0EZDTjdT7rkMdufxDbcruvqqq7hAHSW7XkGMA
HDRSssalL3+h8rfTNwoxwse+g70uh7XmpS4678p1O0V04r7/7o9Rf10D0DpWVvVTEWE+aoq0u2jq
roZZKoefW5UF7ZqKS5XTLS4yG6JCnswPYC6bTziI7rnNa+82HEXpG0IVEAK2UAz+CmthOPSgda9y
VR0/sTm/USQEQ1gh+dIltdcoLrhadifFgP+oUIiegYWi4iPrVByAJQMsSz31QW+giYIML0q/+51f
fIv7xLwEVwtZF6Xcg7UFMQmwFNcKHK6NAhFdiiAIkVtuM6vYaYkkP8ZZV1C2DL7VViqhuS7D1ACu
VgF8rKhZE6uMAMBgcIOVsvwS2D6S6WEqSw+Coihc+jI1HB1Nby10xFLPD4gcj8iGhWGdRReotgQ2
RFPKc0qRYrD3wFse4GjLbloCMT/ise++j2OqORV8gtTWjcTTqBT+QQmi7MAwlx4znbwuENp+21UU
13ZalNwja0thItjDS2C1KXoBBuLfbgpaNIF/mcfA9zd8I3UOoZ3lhKgjKXmtSj+3mz69SpWG3EUZ
E8pVCOgA3UWJYeJW8gcbudDmmzsIPtzVEADJRSbsWw1ecMtvEfMlGYjyhxEA/iccnsXIvYwUeV8H
hY5wa+WL10aeo2I5GtDd1PD4An9PvzcuO6ukTN3xk2K4FYAzy2AKREJBjUk4OHL1oN+2iYFiHCxU
AakWA1xKwRrdGqFnXQoB0L/aCBLwpbDabWTLr6oV//DeLWGu3BO5mBmijo+YKpDeO8EqHAp4HxHV
8MfbcGLDQVyrN4SbOukOkKZenD/C3h+Ub70Z01kCnZNGPcFvwQMz08BxwOGefRWE21i/j5XrNFg5
8qXJpf3H1U69yLqCP9VUXRKByM3GJIbRKKVWvRUvgkPkhLtk+13bhwf/fs25vj8jp44MnYGIInVj
pg5s7P3kSVqTVKD8QdiMjoSyAOmoqBfWzsXfhwM3L/fo6bVO8Yw8u8LkqS7XHbWZQlkfQwj62IPI
rzXEJuKXPMhhuov2IzR8FWCQSv92fsV+c+c4c10nrs5UQlhrzTofwKiErQG5jkgaBp2t6iYL9fT6
fCe/z+PUiQVRigghsDqPh4QWNUE+tRbQzJPzQoKX/NCQPZ/vZLqTvt8V006nA5VIkkRs5/1ilbzV
A+DuFICIVBonSvxIpiy/aAbTv6LUGr5f4uXQSySdsdKz9vv4eGVZokygg00PqvN914FXgXtPUXWE
qocKFGje4SCu3ELZd9RLIMXQ5cVGyfN0BytF5NSVR9lMST3Rl7Ji0jYU6Zu+oydiIO+Kzlc0+PTC
8iWF0oHMMq8vW+Ekpu40oujLSlIRSWWc0d0AInTvRq70nBTQgfSRVmwjdeImld3m1RX1dD80A7oG
tYaMi9E0l3ALWl9RSalf0zwMy2sZ6HJuu50hfhaA6GRO4mr6o9VwUm16Drxrzh9C2ZAjPRaGBYJJ
Nevyua9R4N74jQdEpiJCM2zk2Gx0R0nukIk+EN9uTZe0bw4a+SbPLO9XIVdituJsZs/PN/M0piAF
nL6SqRvzK1ccR8DyEcAjjbvrbX2rvFo31pbU3LbfZ5/Srblmqb8bC69tutL4obx0vo/9SO3CpBq2
pd3awEe20qG/TIg6TcE1c1deC1f/7ZbmKa9OJK+Up+rS3J22WZ/3QmnBs3ts9XDHMYVUIrqKtxqg
hsbrd+e7+314sFYDK+b2SryB3NH7bdyqkpwrjbTN4FNTM8AeK27gdwulfZ0oNvfVKQQxmdHJ+yal
ypXdw+NVpv0aQZ0RXJPxU/K/GOpjOQ7O+eHMolnT/qCOjcHwZoOOQ5s/cTxftdoCXeTCKa+8S+4M
W5hFeTxrW14Aq3GJ2fON7tiBU+wMN05IRJ8H64q0MgwL5El3Ye4VG2FHIpHKBZf+7T9BkP8NnP2P
yQNnOXC2eYl+lv+HbO9L+uM0Zjb9rX8h63mk/wVJvQwMnpygxZr8O2gmvP0RqYY3r6GK+vR4+VfU
TPxLFkUT1q6pGJzwLkXh/4TNxL8kIm3TC4sgtwI4Rlb+m0rwNzfxn5OKN6dKsMy0eJFSYM2VbLKT
EzsoC6Et+kRRHlTzS29dj/XeFC+0/LqpXoXquagoC7r2DXz8iALRQz5+1tPXUHoAS60Il1F+pcKI
1cogSJufglscBP2+QYBQubbcKwMtIs9p5YtKpXbQdTd1/9TW2baCQ2GjZ+gM7uupRJpr6Sdl3NZc
zpH8Fm8rzUkfhmP5jYpoIItUFVo/3S/hfZs+hI3duLbPtZG6MLgjbgRo36Ps0MTh32/o/93U/zNd
YZc39f8tvUnCIX053dHTX/nXjtaUv8irqIapAIBTDC5q/+xoQ/mL+6kmcU01iNybcBT8e0eTqf5r
So9ASAIjgoFz4q/9OxCsaX+JHCgyWAQe8jhH67/Z0ZPj/s+Gnui6DNRakIh4v5Gtok5N3299x8jh
0QJ8kTRfu6Q/nEzG3d/tnMZc3z8q/tP67DgKXTRgIOj0nVIwYS8gUx1FaAFa4nMnmc/n+1gawSwm
NRgChKtKjCa9MFxEWfWUduprUo2Pf9b81O2JpYdhL4SDIFMglxrPaQiDqhggMtQFUrf5sx6mM/2k
h9gVIFJqktDRap9CNqIOTXf0e0sEYDUadXnzZ93gbk+7CcahVoteiRy50W+KrPikBwSgjfz1fPPv
byD/WeopIH4yCorPoXrwYsr/5V+6sqsN8w+nB6M6bVhi69Z+S4Vi3wQaIMKo2xYNlRt02KzcDpe+
fZYArcKsHETdDx3dBL+tKY3g6Nbw9EcTM0cNkQNF+UAYYqeLqmszFoOJtO32fNsL9iXOrDeDni+J
VDj7Q7OuL5NG/GkQ15JccOo1Z6F9vpcFCxNnVkxAQMyaRvMdgievse8CHBOIR0CduTKMpQ5mJgwj
D14wRaCzg5vB4XT/rijGhVj2xu78CPRpQj5wc/N7a5OPuSJ3ou8UzrDV77stuI/tsO13hYMeM4nv
1kaR3P77J6o24EOdzpl+OfKPfgEKdJfaoNA235sdESF+6g1UGZvG/mpc1KR0pC0y7vzz98/Af7ub
3smOwt4//P37zh63nX1xf35IS3M28xp1a9RDWZoQZnbeBZopVCN18CgV9cqULbU/cxeeKEZC6OW+
Q257Z9VU+kI3GJrDn50Mk7DQqVXDspImssaShxNs1kMN1VVsc1QpbRWc8zO0YNUkSt91odUGceZB
ixwX/nqZEhA42Fd80lLTM4eRF6YSZxlSuQoqINR+i7swp/b9/Hdb0xz8vlm5tL7/cLn0Go96Et8J
bloben7So8nm2yuM7gf/Tv7s7r2L4WJkNz4cj/b159fXZC9t6isUVe+yC6K8m2qjb1HbcgK2KTQj
ADnKjbghprd9eXopNy8tz5kfw+bTi7S96DYv5mb/9Ymkx+Yq3VzcXz1FtrgDgL7JtyP/o7z7dS/a
FzeZ/XXYHFZyLsrHnou7+fsx9hDo16WKV5f31kZ00h1P8c1t5MQ88cYNEpHb1Ca6vPV3Lr8h1MKj
z+MHcWQHAkMbub8Lbwdgfhfd/jo/70ufNHNzI7GbIkB0x3GrYAdrypUmUoMW51KyMXvEhf6sl6n3
k3MyaCsiaRkhpCAvbkehvhdl0XN61XrwhGYt3DFLtP/7NOah8r4XNUboFSLemOkt2BCPoU1V5Ubl
B1rDTb751G2azecDmK2VYX1sEaY1c0dAqApI2MC+V40KwF0d7s1c25+fsqW2Z66Iokhw9winOmHS
vcKreOVq+Zpc4cdujqv2+4lqI6nOYZOPndbw+O5UFbZlGiiUMvjDij1/fPaY06v0dMVTtSP/QI7D
CcyeINCtrtxRM33oG6hsLzvNWOlmaZZmPinuyoGMm47VxwfX/dlH0UrD0/7/wB3N0VpRXSeSJ6kc
/yh+bFV0oW0orTZxD6CISodNDBLWPr/SCyY40b+dTlWZmGPtoS3kuH7xIBfy10ZK2htfmQo1+ixe
iT4uzJQ5M/TY0ss2tFLfaYrRRP6j34M8VlYMYXLSH83WzL7BX4HAitPY8eTW2ELqeg9Qa5ej5li2
xYOmKLDS5OinuJAUnp+0peHMbN3VdWidQjnm4kQNi5J8VQWIbs63vbQgU58n3spNiyBg9pG+lPxr
QaTwUvQm7lDYwG0DBpmVbhascAoFnXYTxWiylBW3AfVliF41zS7Vu/MDWGpZft9ybMq1qMAi60Rm
dScZiMpAYH2TC9Qk/FkHM+vmro1IgcKnQzkBbLGsDiR8fiGL8vl8+28v8Y821MyuRRSletNiBA06
0739+foRlV0Pb/79S775JW5eVi6UC9vImN06YL7JclivYgeET/hj9JvuUIWydTw/jKXWZ5adhWLY
DxCIOTCmaodwbAtUwgbr0/nWF7apMbNoyIn0wiBV7Hg9+rGZaqe9+MMzg4fYLXbnu1jYSMbU9Ykl
IMgCey8krU7odw+V4e46GdnqSns53/zSCKZuT5qHutSLjL5BbVWrqUB8Ks3rWACc0fcrEfylBZhZ
cqGb0ADBEuzAHRl9Q0iIcuCq1vIVO1v6/pkFw2EJj4HPc4TLsJ30+Teofw6k8ncuNVDnp2hpBDNT
zlp4uVp4EZ0KJTIqEmSRosMoX3FBS63P7NjLurSD6Z71LUK76w+1nK14iIXzf15EoSujL1qjGjp+
VH0B/XMn+9DuRpWmXgCmCO97w/8sqOLKW3phHBMS9XQjZYXeGmXHLEHab6jD7dDnKztoYYnf3tYn
W1R2y7FDNAVNQ9hBYTEQrsaspJqubDPKaKXn86u81MvMlMsBAYrCYh3GxnxAg22riVdJ+ew3ws/z
HSwYsj51fDIMuAjr3K+JF/pwOUO4nyAHEertyjZa+vyZHcfIi0qeyGLLcZzZNVIOdlwVVK0b/WMb
1yveYpYf++d+/wbxOhkE4ocwvlmifzSi8kkX2oOpFLbcd3YrqU8Q8D7ARvVaJCMepKtux8TfSUZ8
CSBoJb25tMtm5g41dlLlpuofURSFdMCEluvL+eVZanlm5a4EPM3Pdf9YROM1osC7OPVXABNLKz8z
cTevkBCoabrsPoUedaQ7wVh5zy599eyQNgvU1NBW9Y+qr2+s6kXQd+enY+GbCfK/261+Z5kdOn/+
UYchnPJf/2dWmNc9/CV/1v7sXK5ltRj7ugxgcU93YSzZ/OI4ae+db37BHObYpYAS6LoQ84Cq6SMo
34NWCE+921BBm6z4i8kvfHA90mbmrCoKtIBiERyNHuUseBuHvHJUAFtgM2y5TR7PD2TBib/hR04M
DsndWJLaJjhaUQJx+qtZf61Lqrj9S6V6kozP53uRF/aRNv3+pJumlvquykRgbHCKjFGyU5tbU7lu
FKgRKOkQriQhcorkDiGZzURsI0mPBlDMNhn2I6wqxkCZ3tHXnRwJL4nc4aAlm5iya11euce9IbQ+
mu+Z5UO9ZWpQxAbHdqdfpLviWv6MdiTAYyGiggaqVtTlbGJtT2tw56UFnjmETO5Haisoew4JLIxj
YQsxfBXwIedAXaCkOT/zS3Y28w2iNASlXiAg51MgX8bfUMrdStn+fOPS5AY+mrSZexhTQ0IaIw6R
JYH6AfIfK4ebP9lqnbUn/wfNENW2wmNiroVjFoYzhzNVgYhwCXShxxR1pFhGxbN8NdJP54cz+Z4P
RqPOfIbKRR5xARrvyuKAyordgHlKbtucWEAiOVb/pKsrM7fgP9RpU5zYg59YjQD5MYyZ0kWr9tTf
C7Y/5CQg7PNjWdhd6sx9aFVsVXDWhsfyjYbrkwdhb1+Sf/fvQv3Ln/UxLdLJIMpGgoi0KygK0Jt9
FVF0XN1VaBgrOYkG2JrP97K05DPXMUAJjm69hQQivGIpfBpUEVHasTvf+oJjmtdPpGbE0zYwwiNc
GmVF3drTn7U7s+4yQ/TDHRHV1ORfAXR19Yo9L/jreRncmHUqmpNmePTS8TpvbtT0Ux0+U4e7sQzD
aSPnzz5/ZthJ5qXSqPH5mUt02qw3RrSyMReWc8r8n26aAeA+qjgsp6E/uZC3VCCuNPFw/rOXGp9Z
cCqPXhZ0zA6SsrCaXehou+nBylZZ8nbzmjJN4Prem1509Hr5MwA4G5F4xIYsSMcg7QJAGhcoRwUl
UrZ/FgJ7yzKcWJhpemYqCaNwcIWrqNgN8cqNcem0U6YJPGm4rKA2CV0aTq/EzxXn3JQG9BxhG5DY
S8iSlDdQ1e7X4vbSgmtVZkYMZN2Te0i5D919TTYSFvlD/ZpcoL9GrlEpKYsLD+JBcQLKQoIV97Rg
KsrsRIcsrjaqQhAOuvzoJg+h7m3EyTs18Kbdj2uUEwueXJkZ+pAZVBnnPqxg6deov6r9m6SHesRc
MZel5mfnd+0rTQnQ2zuKAmxcN03+UlXPKMSdt5cF76fMzDzUFEHUYlrPlVdfvwzFtajDgiHOgeNo
okZ+FwY0nD820rcQ8HO4FvFZmJJJMeV07yJ0qKPzxYwX8mNt3VfBk5LujHjlIrjU+uxkFjwkLsKS
nVrnj0L3Iwj3gLch9l/LOkhLHUy/PzG9kee5MqqNd4QE8SK8E4NtvkM6eDvsSogaNlyNd5PprT2E
ZhjQf57UE7DwXX9Ui4tpS38VRl7dv9X5x1R3HFDPeMxWHO+sdu8/vcwMPJGbFnmMFtUseO2OshNc
+HZPeSWiIAfpHqoweccf7FEtPL9zFzucWXeIMkyZ12/TWF5NZBDFVtiaVzCEX8Eps033pqOt9bVg
Jm9FsSdLZqhC7VZ9xRTCpL2htne0J29pwca/yVQK0CemnGIt4TXB6j66h87LBdJRrZVAYy7lfX5U
bO8C+qqNtG336XZ1VyztwpnlQ0/kFpVBHwwounG/wTVVbaqteWy+jtvqCprEwRav4NVcm8PJH35w
uX47GU7mEFiBLlUiHY63tV1SEQsXykO3A0qyA6S30suC25mj/voClZAoYFNoGgorUD3tIoiAV3bc
tLM+GsHMM2hui4a5W3i8EP+mSbLKrXJT2dPrMIcrDL6nlUveks2++Y6TySqLImpSrfeO0m1re4fo
AjLcL8p+dJIdsrErsa6lffZmWie9qGbsBXk3TAMKHhK4W3KoKSCvACCxVrY9K4j4xy+8/f6kj1yz
NDk1GQliR028mRben3L2v8LPyVHdJTvPXqt3XVr8mUfIRPLR4jScTrgqqWeB3CtdOyiXLjBvK3Uy
jsm7BUnLOOCIkn8J2QaNvcSBiGmrbszv6Y25o7CmehZ35g6ghWOsrdGCnb6t3Um/aR6XISUy7Ghp
Y9228kayyUUcq6/WtbT1L8cLxL03gW3+2YXz7ep70p2qI2DVWFipBCmTSAzULPZ/Zj5zvKDbaG4+
ZpZw4Hb+nO/83SbaRkdrX336pwZhkWRswVHPcYNugbSZ3BjeEVndrSAEO43KyZXvX3Bgc7SgFzSt
WEguXnmA/KA+5p+ELdLvCjXpyk9UrNdO0qV+ZvcDMchTdE7pJ/k1bCeOHN/Wf2TPje1zQ4bOc2U4
C95sjhxMawMJyNj0jub1uEOfcidsG/RUdiiKQI8DAdDXlY4WTjNxWquTLSX6BrToJeMZLYBe1V5w
tGvrfgDrhP7Mit+fXPAHrlmcmb4VdzFVsKJ3zJJfbeCI9ddRelQFW1wjDlvwLXNYX5D6KiSOkX/0
jUOZ3sfGM8Sp5ydoac/ObvhjAcBF1Er/GCL8S8gMwqk/a3h2xEdA+MxWpmElfJKbg1itfPCCL6Qw
5f2Khuil6RUV7cfS2vCYwidlAPOkS8uBAtX6NoIXTeCz27i3POu4yq6t8sczBXR21q+U+5VZZywC
jKiD+YLKzvmZ+nh1jXl1WdxkZoBMrU8I85eP4vKkzI1ezvnGF45Aw5oZ9GCKZRAaNdMFOx66VRtt
Jx3KS4rHzU8jPjzaCV/X3rxLUzSN8MTYJmm4vEcp+einLQSCO0j0Voax1PL0+5OWUU4MwzZE7Mm3
XlXjqatXnqALKT/jjULxpGHXAGmiy3wyKFbR34JI5mqt28giavfWfno0KCvLvDQE+f0QYmRh5Vhl
mVPlNVUeheD7+RVeandmwahC+mxNXClaXYdKMJ9jQJZ/1vTMhsXBd80A4bLjEGeTfJLw1W2ElZNm
4bPn+LdaHvw6MfjsBILZKW7br91aPr60UCj6fqJbuOwGj0jZMTRjdA2uQ7M4tN6ucPvt+WlZMNg5
0i1FT64zpzMyHW7CsNh4yqbWV6Z8aUNO/FWnOx1WhDYra2i9kcTT98YuhJ3F1R3qlCFu3Ga7eA8L
9flxLE3UzFy1pJCELFS9o0AxLQzPg9rbvokQtR7V+pe6doW1gN/Hp7AxTydGhSwiyReTD72vr7QD
xMtO8ji9W9YvXwuLMk8lokxYNLWSkEqUPxt9tGmzy0Jd+/7JRn8/4eGce78odSBZdWHQ+MQ8NRU4
Q+Z9NJxhB8XF/RqV3rQ/P+pkdo3QhLbLW1DSRyo3bGW8iY0LRFk3Yydv3dwW/BWXt2B42swPKRGa
cansBscg+1UVR9ddOZiXPn/mh8h3N5AA+eERAflN5P6yCvivPDQ/3F0CR3+vrNGNLg1g5pXcQB9Q
ns7DYxPHiItHti+uZYoXmjZn6xyWNSwuFLQcDfj6df8bIqPnTW3RrGeLG6ZV6tWjAuKgd6Kbyaxd
O7oavQ304nv/cv0Gv7AM5mx5C6+ruNNZHDOICgzCp1K/NNtrDTUIzbw0lC8r41mwiDkDyESpoijU
mxDXm6hep1eh+shjdDPRW5rj5g+7ma016urwhycJt5dn47Y8pjvzGPvbfitwNHs76e58Nwu+Yw7S
9PsqQdIv9o8JFDjuoQoc0Mvnm16IFKJDNnMdmVrBfcEFQ77Pj5DVFXsxhNV+2+1evC2PT3jPB3Gz
9t5ZGonxvjdB7XxDCipGIjQJmlkp/EtRl+3b+5XhLFjIHLApBmREewMdQ/Hezbf5cSLszl/zyzqG
k21i3hXCzbDGbLg0mun3J5eztix8eQCgeNTMlxKREleVN3W0EmxYanxm62OVFJqGtPbRE49590se
bxLl5fwsLTU9M3aBggfgHB7HXXYXZVequRe8i/NNL83/zLx1I1ZzpDeDo+xC7l+nj4QcduebXvJR
xsyD63pYIxfNVqUgtNgSridKql8Z3xCcJvTnfVp7SS1Nz8yoRUtV9a7v/WM7SBtZOCYkINK1IrKF
DAfV1+83jZJFBpReb6OIXsojwB59yxVqGgdbtIF8E3I0ywb2cn7aJtP64NieAzgVM6YChVqU41hX
OTRk1pOeJdQN1uZ1knsHIVljdlyYNn1m27XhyxoVAv5xcPXmCPoFPWloDPc5rGsrb5SFG+Ecxdmg
3i0FZe6jb4ai1niRq88EG5BMOD9VSyOYfn9iz0KL3q6fAfdSzNvYfSyr1yhcaVqeNs9HyzAz527M
4hSxGwBNR4v4qC0dkPS6bC9bqkOr5wEFh220m0ilu8PwMBxWc8sLBqnPbL2Pyj6s/Qx8WGk3F96N
vNV2xmu0N6696jA5xP+Pvpbmb2b8QZvrVuGlAQZao8hgI3fmBI78dXyNtkG2EUtbcbpD8WcwIWQE
3i+XNqXM87ymOwUJ9rskv/XG62TVUBduKvrMDahNTPaa0/E4aWCQh3+ULyahSyoTn9VwA+neZ/lH
gqA1RLIoyXw5vwUXdvgc+RnDJZqkBshMYco5dQclvanH2y49nG9+YYW02Wnvm37gjwLAUkVBvljN
g1s1jy6LIX493/5SOGcO/ays3A1bKUSu5BcSjyhwHZt9e+ju5HibvsAMaadbacUZLNTIGHO4W9CG
gyqIWXQ0K5jFjN0gGO2PsUlkwelhrUdZcazD2HIaH1KkRAmq8nNF4l0aN5kZUzO9NYsUFRS0ysat
JuQmgDk9kaphl2TI/t6OSKM8dU2nHjrPbJSV583CAs9hdIBuu7Fp8uwYdd9QXdxohYx4S7ptGm/F
4S+s8Rw9B5fgMAjekB81YHNUJ0GGvnGNh5UFXvBjc+icJ6da0fgien7i3ktvZPWYxN+LoN6EZJQq
tMGzG0VYK5tdSML9JmoQlAHwM68tuMZ3Tvi14cQndzmQn4924to1bsHQ1blrloJOgz4khLz3e+/d
Df1Fkd107dcYeXSr/Xp+4pZWZeaH3djq/VqiE7mCQQAZqfppqB/Pt710M1JnjjcKBnSmdBovUNna
/I0wsGCAj0hU77C6VRbipVHMXG6VaXlQNsKEzLwXIDvArmTn/CAWDip15m6jZAwQunfDo64o+6EY
tpny83zLCyY3B9Wp2pAqZYCfyJKfOtG8PNn3KSbfrnz50vQrM68qKaKr514XH7sL/w6Zj8tom11p
b8iHaOdurRXnvYBLQwj4/YFXC2kZBkKGnrwt7eo7/cI4yA4apNE+2o4X2q8QPMl9vreOa0nwhbvj
HGEXVuE4mIlSHpXhJqG8FHoC1O0mbb5yW0AC92frM222k2tXbCBubLhyeRQ1xDML2G7b5ikvYMj1
18KWb7C2D65fc4gdRY6jBC9EdWxN2F7uQpSePMA+QqBXSLHFPZq1XR24rVMnDZU721SR2/Fq0qRH
O1TvJKiFNoUqSP4nSEy1dFdKVYImUTsgeJXu1DaRA2Rajbqzssu811Md/tSyB9tqiv7YBjszLqTO
3RrgviYu2qFMoO1tw6QnPttTwhN/BiTegyNNW1fo0Mk0Q8obkMeLrDzSnZQqvsCwA6g4muSaG7Wy
hyRKzIq7ooDZ3v3DlZg5qSDIwi4LvPoYNE91fYiVZONGV32/8jicFvSjRZi5qURpDKloKh4H5rV7
IaEzWK+Z4NJOnTkmve7ERIrH5qjc6oMzkWfEt8levdOvkmP6UDvmRrb113hVCmcpbjIHBzahlla+
2zfcdSeyf9SL4AG+6+5i6iEmiFVwWwubNfDGwujmgEFzlNV2kIfm2CvFTdhYl4PQ7DQztCPK2GCq
WlmfBWQNkuPvLTEtazeKNLk5VlOqKeeuG+ypef0u7zJYN/47GaF/o14MeebGxEH3SqWTmmMTDE9N
2zm+4W4bvd4rhXHMZeUqatS9oa1hFhd2nTwdCyfuZRyHrNQmRXRN+FbHxXZAYaxEAPK881pqffr9
SeswsiaplaMQKcjexnI9uy9u9HQtrzgFBT6wmLeKoZPWR1FtALxp7VHs3IcgVY6WOUmEy+IxiCzb
E+RfSo3K7irx78JRCV/iu9GgPplTV0h/mnFAk3cX441172v1p2+2OVgQZsM2CUalPWKw3v/j7EqW
I2eZ7RMpAs3SVlJJqvI8271RdLvbaEbz9PT3qP+7cPOZIsK7ilqAgMwEkpPneGCUB79Sw360C/lV
sez+/JqIRsEFA7UaVQZ2lOk4zSyo3MukS4OtuV6y5/Pti46lfy/5n5aFAkfvgBd5PtKi/LnsqtVu
MwR60n3QzH7JEwA6V/qc6+tP8KN0ANmTd0nPgkjAAwVXttTKoLnTEQ8A/XV32YTsCrrd/ft0WH6O
SCz4CD07TBxK6JKTq2A2edhgq1mlUTbKdFzAxwblWJycDPPPkFjQlu1KKfJX4Eh/Dz2f5nS1wGhd
zxgZaDJwSKuPdrjF5eAN1HN+T37zbIX5yao8V/aSKZrKfbyfOuyaclF6K8UifpSZt930m6/5YCKK
6otKDQbUjCCJr/sQw4lSSTG14IzLYwr7mqlt78JulvpN7aF1KBmLaO64G8xULP24qhhKvozXEEq4
bEx2xRaZP4k+m4sKvWL3bFus6Qi550OR/AaVruTAIWqZOxGQxk0HEzHh2M5P5vAza2Q7mWhGuBDQ
tHQEJTuMtit9K4L4Hoim6KEBt3bAkImCLN4cF78mGaJfFBF4aGCfjm4OFYT5CDHucEclrzd2tKf0
aCADWguuqTxEkBZ1k2ZQuziSXvMZVJIzJNk2ZKBGEHhuCAS95OVBsCg8TrAjXd5TWmIslXu9AZ3g
JjKeHEEs4WGC5UZTd6oLOACoBDXIlHep63dd4RWylRd9POfVRjdnJfQZ5qPjlK+9m99WWSUxVoFN
8aDAChEvVSHtdkyrPjDTyatT+4M630PR2TwU0KoKJE5yfDlt++teO7Wj+9wUv85vHKJv51zY2NIi
rQ1MfOoa4D+wwQgMrY1vehsPAMxtS2nneUHreobSRm1JnARC69n2UoEI81G3m5zEzQCeP3MFW4FG
fOh60FO35u3dWNrrdWYgDwn2+94zFUdWRS8yBS4G1BvobMqUwWGmp8TddVsz//xsim78hEtWTCTL
51atYGVPQ2Cdxoj5BUjKofN+YIFcEunrVbN4LCEkQtS0R27q2NcXdD0pUDAfl00yiK99ESoP/+5/
6rrUTskauHlrQn15RlaKxlaNoJWrwfl5En0/d9JXdKevU4IVyDKSnrpiKF4mZoOOmhl1+L0uOH/f
+jKDcBCmaAFGy6K2R/OfVi7Zr0Xfv///6YhQMMiZmIndxnoJGm7dVKpAsXHfn8mSSr5fsHNAHeXf
PpCr3UhfIMoakfOxIxUgiPfQlJ56IPGmS0KXAJUKvY1/e5nntqxAcI7KbYjtqg9WRA7rkx60kX0o
n/dnICf17Gi9zE+4isky0V87IAQE/u2UZMRedUNp47F5b4bUm5kk9f/1tQgE1v82XK+l0dUdGu4g
RmSquG8XE/Bh82F2r1anD212ieJ6iRELbsVQz/q3t3VbbdLOWKGh/HsrZk8KfB3Mn/sBkdae7K3u
6wOpxUMOK9fWB/hgF4Mn/mZMrNlbU/MyUUDBOjM810n8XrAqPP5QURtVm3eDs1Ew0faPlfrzvCuK
vp/zdjYsnVmraJipb4brs/HNVg3IXEUEqOHzXYjWgocfWtacgVtq6OP/qRzvxKHOsbjcy3KhDSdJ
tArMi9efWFpYrjKjE+3/5SL3MgYtlgHphIPgXL6dWrWpkn0QJ+uUQoe6iujl5m9QvoSajOQUJ4hd
PLueyyBIsyKZGRtJGaXOHNe5c70YTLLYouY537aVrDJI1/Rxb07eoJdeaRJ/MGS+INicePzWOhaF
PpG+jzOzjsHfo3uJ0r8s43pK+nWWeIJoDJxjb5PqptmMMTgpik1T61YxzBtz+V7iCQqU/8YNUkCE
KiVFH09rmC45BPRQBefIOEwFbswDt4xVd9LZwiM+hH+It03N47RWkvgq8GSeWc818E48rnskSl4S
FWTE/a9p23xUEEFuLZX4smgA3M5d6q6CWqq0ixPA8InW3SqD/XA+TIia5vZtCNP1tENJSqw1zw3r
vHn5fb5hgcXYe4efDgTAuzIrmzVMjHWx6T/T8b77pkP9R4XGWK0ls9QuhiIUsJ3vObtd07fvfTbn
rHVRNBP0Kbo42+p40sygaJWbzJDlbkTTzW3HVFOMoktIB/o8pNv+WON3TYRz0FyrZ61pMN1kgjaf
9asmkhuLYB15ENZqdtmoQmshNun9AogKfa+V52/NNY+3KomeFZ26dXGnv7dtqCz3rezxXRAUeYTV
lhdJSV0s42ic2m7wKucSh3jfhgTn+W8XQCqgL/evfad9qaX9QHqUISYRSC+So5WBrdhHEm7x1wCU
f7GZRZPipZHyu5JAIkSLwXmrCknFFcAuRLIOAqJ1EVdQJUmZTMVKYJ08a16e5LaCUN/H1YAnOhQB
QW9tdiUzJloS7lxtpb0yFTYab0znoJdbpGqnyjx1iyQSi+aG89wFIrnW4Fg4Khj0NKXV9eDWQQnm
fMmC7+3894HBsjjXLZZ50Zxubx/0VO97+SxUTNuA3A4HcCBcOZ1kqxXNE+fJw2CVjcvMPlbsY5GC
jYC+aS05DEhZnx+JoAMeOAWBnTVLmg4DSQ7r+pjPQDGnUVJLoSiCmeKhU3o+GYmRlTgs/C0JzU40
wiMsmPYLlGrKmAe+zvFZPHxqyZdqLreqjykObRq9Y+MVg8yoYo3+0mYBhPPC89MlsCu+4qUfhlUt
GToal6d1fFTnp2z8c75p0Upw7lwggwO5tbyPLefB7YOt+r3Vh8z83pWcL3Vx1zLX837tYwJ6pMp5
rtYXXVY1IJoU3pnzumqKZoORGvcO4lt/tMbb85MiwH9afFmLs21a4pRoO/toRj+73gIFjBJ7iXwS
23ellzSeAfxvezQuuwhvrZLYKgh+JuffXVUppjKjWwN03s2KC4ddSm5JAqwflK7+3Sy0ts9QTIm2
h5BWYK2oDlVEbpsDgPYMBBk7U4JsGALoi8Vj/apeq6HPi77GU555qBQ1IBWxXICV4YJeIgfu3gED
HmS4BMqQmKLEzH+QeijphLj0gn0DDEx4DE/DJjZ/LIcBauCya45geXisHhuqvrIb7LeWggJPSpS4
J+rLeZMTWDOP1INQj5MUqovlgfLlimxCu9YHmjyeb/3vi+0XOwevcVnPSZWxjQ64iTsRWwI784pD
GriwZ/U0XtrR4kPZLjL9Dtrp2tXsTVcyFgDRyPbZ/HQKL5SyH5O8GbDpQr4cCEcSmWV7OD8w0ZJw
QSBrldLJGRpXk6dqpT60dyV7oOjez8P09G50lQa8PDGYxY4GWIBQPRftz0RIK0plLUXfz3l8TlJL
y41iiLOKXILILOimRBJ7RU1zDt8zJ6k6KGbEWt79UAbyWnUymm/BkvIYvbFoS2on4xivUxduCe4R
5n0r46YT7Eg8Pq9Ulk13VTTOsubYb6WnQH43VdZDPZSP561GsHHz0Lw5N5WtVOopXobZA/o22MB4
UjRz4GipZ9jIr0rNSLSV8Kg8dXHHpKbtFLOqvO4ax7PpHDTg10k1iGnRNRwzJxjsMuha6rX2BTNP
ZU+CzSJBNik39Tx45qAEDnDBfdl4iilzHUHagOfNK1WnGHQwg8fuVt9PTRow07po8lvDfFcrGeeb
yFJ24/zk/HZD924w+rJ/3eofNdJP2SLZpUWryPl+OupjYXZoe523K2gkHrdyfMmH31oO+l/9Ku1r
yWlVUAVk8cR4tQpgOuhaMQoUSoRQIRtA0ZUGhW+Bltyjk0dvcWgKkwP9dd5ARVe7XV3187zN1ljQ
NCmmuIO2WZdBfolctT8qKJLGTUyPy4fq53H7AIQnLXxZKZUAJgcZzH97ZSYtx6xqh5g+a6fk1Ecr
8LfQtFLD4rI9snC8KF9XyD39/N4oeaScvkyocNDQX38AV0K8/lS9PBguyBvAmnji2Cui13hRPOUt
f+qUb64mj5tLwKtEdkbFeArZ8/hTjwvLr/wahy6PHNGnP0TFgz4EmWQxBQGNR9BpCSOOAbRerGaX
Y3M55oq3mQHonSQDEgR6HjJXAGA6QslmiEl5m3Q3Sy5jbxM1vDv1J+d16xVw/j5H1rgG32T6ZDaS
+8yeU/3iNMID5UieVrNRIZWLBIYbOHb2sG4kstsGWr1p5c/tcTXrCzx4Sk4JohXgIsUAWN6mQr0m
7tOiPUDcS/cK1gIrhOIEiM5ITu+iXrR/p6uBZDUo/XGEaxigVw5N79w0LUOdaseilW29gqDHE+qt
OdRymv0gl9n9LemT19l4rKoqTubywMbquZaVvggiN4+aU3Bvawoj2eINQY8M7mFjF6Yu5Tzcp/4L
E+ChcUVX4EkibUm8vJePjHp6nIYogbhU7ABSeDiEyvJVoqDGI+JW2qPIqGwInmyTKEN12CF9mFAR
BnnSZ/tjPSIfcL/Inm4FmyqPiyu3wSEoqyJx3s2gUcXposlCVVW8enibqm+mcHlOvVnLrW2b1Ta2
ppuh/s1yWRmdwIR5yBtTsnmdKZ5qp9IBi3tmUg8SUs+b1j7WmSXJkglM+O8N9VNYScu1Hua+7OJm
Ic92VsVpp4AgQVuxuznskdLsh1vMd+f3GNGIONdXusxMVxePCzq5tzX1MHVNoHdPVZlIakUFQfLv
9eHTaGYXwZ2teRcvi3rsrfKhGBUZY4Ho47lTQJ2UK7L1VRcXLFJBzjy1qNxqQAe4BudnR+DkPBAO
zKOdCYRXF1eQDUsW0nqONaD0UybJIJgcHgWX16m+2ozh1Ygpqlcr3evS5g/f+nYe+NZqI9gYra6L
c1bF/QY0rUPCWQ4S3MP2FxGKR79ZKUkct+7xehSx6+pQHBhYWaHPfpiuq9CW+ILooEf2pf9kPssG
RvJ6RS+gQY/Bw5d49Zt5uSuDLtCpBWMLC+rTeDv80F5kag0C8m8Im//bp64uEF6dm31k1fUYocDq
1B5zvGZLqTL3A+NXc7fbw6dR6WlVzpmJp6DatYaXaSlG/ILaoYLznmfacxKB0f9HpSozdE7Xebmw
U2kIFjgNT6C3Am8yKir63gzlKil6Hfbc+NY24lEqk9W/ifJNPIjOdJQEJP5mF89Wf+3W7JCrXeoh
H3Q3dVbo9iCG7fK3gZoB3hscP53BkXbe7kW3EV40VzcSpdWAo4kBhAaLCTRYtad98yQ3e4J7rFGc
Dh7NUJb1Em2gPHyumoxctbs0iVTQ3eK5M8XlJ3tKLo0gy7xd8rU80cCW7aCCRKX5Hxhd2hjdhmqd
iJzcV+u5DNMAJCf16lmgVk8v6jvspkQCuxBAA00eVjetVmnRKk8i1txmuNz0yIQqkUpDC6R5LPmh
6q8rgK8UJDRViQf2N8kafn1OMHmaPoMmSe6u6FddW19dkHVA5qFMaghOzL61C1xU10XyYoPiit6n
KLFkp0H7IFZEnYdZWqL4dfg3eTo/a6hSqzeyJJqhW6ihDGtDRsRLWVzHzo1+qB7sJVIbPB+eH/Xf
Q+p/wwL4cv8NC6ax6bRV0Z9LpzfdMQ5Guvnqmv6ereyA4mHP3uaoX9vMm/M1WojmK7riZZn72uLE
3qeB3axRPW2HsVIuh7E89N0YlMCySG5SovngwpbtuDjpmATHRFRKGNbTXN31UjTU18cekwf1tax3
i2XtwLcM+qS27/x0e0f60u+0txovz/TP+Un+m9D/apK5a0jPOmRbGzWJFvNZ0SNle7eLImKd6hkb
2HWtS4X+zNbTfqdjFNwc8KYEAMaV+cOUnpYNElZr5S2G5lf6ResgyUE+cojfJDiaO/ptDaXuNgep
O8ov2zncCsO3mxA8eUejeR+2PtCnaMx3ofBjoj1Nyo8GNMP5/KTOj/V2uy29P5TUX9NfRaIf2jr3
QG2DL5M9XYqWkDsy4QCmTUVrYQmd17G6T+en0ZHlgURtc+mRdbGo1SogIRhbyD8mk2L6etMkP5xu
dSS1IX9TLV+sHg8rBIuh2qB6A30UYAS8zdtgHa5bJ3B66mVWaFPIXZdYk2S9bhvXK8dwp/fspxeG
WpLtpgDbeUUWb0zeJvs4lIfS+qXTi8z6UbjX5nwcgLlFa60rCWSC9KbJ4xPtbWv6Mrcx35UaVS4U
n8qo2R70Dkg57U7Xf7hqdlW0j645esy+GWFPdXudtj965bFLHiZXCdbqo06ez1u/wMl4NkW25cZg
a1SJcmR0x2Tx1iWepjJu1w9SP7egUT7fj8AUeGRjpydlQ51SiYy2+aPkpnrKWvYBNKsi6eDrU4zJ
oxohaaJnStsq0J5qNX/anI/eBo1OZaAgIJkl25+oEy7ebagxGBudKdHsXGvkBxSQPGW8nzVJfk80
Sdzdq9CYBjk2NL8WmqenN035sMgWWnRM4KnpCsMaijWZQehyZ5yyuI1KAI48xJL9iabz6YN5Kz1S
CnZrHt9IR9WaTUjMRGNtBbqpHdpBu29LN85tYClRxfLnvFUJB8VFmMosUkspJywINuQsZnfpA9hr
lM63/elghelpUmJZpaDgldbkEY91W7SEKr0SOVegY78s4nJnq5295mIOdx2I6h2UmmBEkAF1hR3u
TvvpVtCmS0FYifPVEBC/2MCrlIdWAKk4zfSTy51baRefcMaw/eU+np9RgQny2Mi8yFzFYOiygIrH
/AOwn3mQLJbAeXjyOtDOFBQl8kpk1k1kVFbcbXpMN+bnEP47//WCaGbvo/o0YUM299bYGUqk24nn
pLckfaiKXyntPUu/tDpJ3lJwoTB5nGRvQ1h36NFNTQ81wAAfG8igwMR3gdrrsfTLnwpcqvEpNAPP
j0tk5zx8Mq2mZkv3gak3+nvSAR+QHcADdLeAg+h554ebY1k1vsgCuOPQNNZGWroEVr485kT30uWI
+gDJXczFQnyxW/Mkd1NTl6496krU9WPc68kjbpkrkGXTT7eg98a8MM9Frc44L4fzMycyOi5AgPoW
NBsN7NkqTxpK/cnNNg0nNRskR/Q98n8xIB5qOZU1SOEI2kcRvpfrjrfJ4DqC93STh1oSwyT1mGKu
pnAvusxDPPIYHhjWD6BV/y3lmfo69WDysEu7K4wWpDdwyxbFUdOb2+Ik9NarIUV2S1HvBjZ6af5N
1+EhmH010t4g6C252i6daAvohX3R+qBigAiSVvnkkiCvInugE60OFw9KbENNtiVYfeWlKe+aVBIl
Re3u/3+KM127saVCPiMCx5VPtJcR4t3n7VXUMncEWPN5UGyAzCJLrUKXOk+V4sqiiKhtzrPxIIvr
H8Ns9ON9OeF4rMvy64KYweMss9HRO7J1NN5R2M7YRnUxBE1Rfc+Jea46qoP9JF8HGtNRByP3rK8Q
+Ku7u4mSKipZL6sdEiT6TB5mabs97prbSGPUrQ0+Y0l+m/aQZy3dsQg6O1W9bqLGiVA7C2uDWbc6
oDSyAlzB8vAQTDp2bFEA7UfmPYsAVD6tTiO5dYia3s9pn+xVJeDFy7oFfNCJ5o1ugRFokvcCwdLz
UEu1YWRkFoxKo6tXrve5+ppAIue8N4ga3///9N2rvrYDUGQ0HrLsOTHMaJjKezVjkuO8KJvFwy0r
lNAP5lrSXZfmRkPK2rptLtSoOI7H8pQ+9RI8vuA4bHJOTeyyg2B6DTpSMKLO7wY5DhpFGd8ftTO+
OVOcb9dO6656ghJXbTF9a3lF2ihYCwkySrQV8TjLtNwaVO9NFAlwGs9XaVj5+o85RL49aKJWxlQn
miZurzaosnUNZDzjth+9rUtPDTQJFRdkuMtVK7tjicbCYy2HjgD4aFqYqTs1TP1djNL119cd0bnG
YLk5b7kCj+PhlamdjS2YsmBZ9ZWCq7xqy8jMBSea/4Aqq7RAkZhKY1d3T9oSVHodaYD99+v7+U8X
nNF4ZKW52ko/Gg6CRaEdoVPs1XVxjXdasPqDwUhdcYPLuvxWKZkkvIvmivNyKLMbdgMxChQEI7eB
xHG2So6bglS8aexdfgogDu3UpG5XGtegMn01DiM0qX373t280qtQV+nEDgF9pCcjIhBdDQzO1efZ
KlDRiq1quVHwcnNTVv5O17U/NyDTNL+XHxNq6NODtNpSNHmc4xtLSQeDoMP0WPw0wRrtBM3BjKrj
LsSzq5YH561C4JwGlyccqqICt6iy78Gar44PjJieYjeeVt9VMqUHUR9cAMhSI4N1wWlI2kF54boo
aVBnL4Zu+DOdJZ4p6ITHYmbTaLdFw9K4nSsoOJ6GlsXL+pRA2tFCIdD52fp641J5+HCGbBR4bokb
Tm0F7fU6fXUyEg09kRj214NQebvOBmLM+rK6YdLrOCaOAUtM3yT9oUnXm1mWgPjatlTemDWQQJnQ
K3VDY1hfFGJdJZus2Es0AM5sp6W2lbI23ZD25oVhJY9O5x4pY5drS29tcAZ8K7aovNk2WaFSS7Ew
Uc343pNeeR3mxP04v8qiQXD2Og1Ln1cqBuEU2kU9Fqd8Lt5yw34uCCr2VSK5NAmWgbdYHczTWsl0
N9wcJ3lM6rl6WFklK/35OtyrPHzYUsDxwpAaD2ejNR6bxpkvu262/MVUSZg2Ct6W3HHwEqL0MZQt
vqdApPKQYnPshoIxdDt0888uaQ/TYHxzvvad81PQp8Wqtu6wN92Tg1qqqAktJc8NoqXgtirsjF0C
llg3HE0X+fJGY/5Ufq9GVuVZPBdSdNakVnA3fbDAEmZBwmDOuzsnww513mIFcYnXxTYqZ9aLFN8P
PJnHuuup/UWsb2WvVR70S+xU162xd0M1757nWX3bCvXO7jTJYV009dwGhAcSDeXmIyLGaP5siPmq
DWX4vVnh/JgaoJ6ZOny5nY8BwR3ZM5z1IXPtJvhWBzxudzDqiq4QXg+VpG8aP7Urp/ZpO1j3Y900
sqq3r0+GKo+bbcskKR2ts0PS+hrNlovGtluvcfXEB03k9wIqD55lxqKkSo2h6DZ4emn1UhdQvT8/
TYIl5uWq6zkv0q5C23QmAZJqHxurTEnbAsvnIbRIfYAdwiiTUC+Il4MMnSohLWR3d8FOwDNLkmmd
mKvlSeistuEn24R6pApschNgmga72pxMJhsm6onbODfg9pe2qpIwmdLR6wsjGPUXg+CKvDY5LuAk
Or8WImPi3M3QsmKYsjoJtbkLAKJtD6q+5geHDpmvDdPj93rhPK+hXapXNkvCZYWOW2s2vWdbM7Rm
hrnw83GdJA4o2OR49Kxizji6Vk0SAj255qdqhXT85dLj3XeOVJv6mSaLsIJ549Gz1kq1kZmws25i
qBpzHy29B5KAuiFqvyXpHIEN8KBZBXW/dttu6KPD2QMl7X7mrAeqqZ5DrLtls76XMVT/3nI+7aSL
zZpRyTBtdW0tXj7q6x04zrLb84svcEkePGsDj2iyHouf1smFkpHHjnYfAD9KPF4QTf6+pXz6+GJu
c9OcYcF1rd8o0xg2FSjEz3+6aJW5a55m5ajDMNIk7HUUs0zDTcaW0M7a02zI0PGiz+ccfbFAJq1Y
RRIWdaF7EF6FooVRS84xoqnnvLuxZmJYC6y0mqrTROw/Vrkd20lWXSpqnnNroy8Jc/ZgW5qa1yvN
oU0i2iiSy8/Xr3wqD5JNwFPutkWGoJHh4cspMi9L5ud+zi9ATXGVrO3LyGxJGBSsAg+anYmjLoOK
+8PE+qgt1HfN/h4josrjZdtGoWqn2AgMa/JqJPtDok5Tr1n75/NGKlgFHio7mM5SrB2+fZnIhc42
PB7168Uyy9oXhCEeFusohtVrDgbQDSDEKsmwXbazizIBlN4HtASGAYJllSSHKlqI/f9P3tzbG8S9
AYULzY76eKM8kU7mDKJx8M7ctViBQk1C4Ah9bbzUat1ztZ9z/iPLpfhXUSecO9fUdodOW8E37q/r
ocggY0kWfwPNiZ8Bq1DTkIzgINEg6O7mniylKpo1zs8nKAM0CohVwqzXHd/IzciyykUSBEWNc17O
IA439o4K++q0YTwYvdNU4Trt3KHfMWDCI1tHkpUGq5B/sG36azSdCdWDy3EyQIn3vQ44gAUe8ax5
nYgb9m0CKZHReM6ToYzzhViSHr4+eBAet7pthdL3KLIOtdb4pWzum1MvkdVaByvrjknVxK2K82Jq
SOL61/sS4QGqM0rWHaWFyys5QoluFjdMt95YRZ6AYpBcr78OK4QHpWZJvbRtuWc9tv0A2h276tq0
ZIyRohFwfu4Y6zA0GlqvEwh/EPeSblukq26cFaMkposGwPl7i1A72JCKCy3VDFNXjertZpVeBUSt
a/8GKiTLu25AeiAE1A983k7+MA7D6yLVjBe1z7m03k1OqWZY4kqfriyGUDWl1ziCHL7nEpxTK6zN
W5z23HAd27hN9J9r0t65DPJH59v/OmgQHq85FwQ04TqmB9AwAJma7IXhwve9tjl3HvBsAWI9xIvJ
qJ5b03hmdnt/vmnBrPM4SXfC2atdYDNu92b2t7pz0c+/v9f07gmfdja3WgibMjStuz972/VQgOVV
kwxQIPrw/f9PrQPE4RgulOvCUZ9eNWLfFjOI1MtFchYTuCuv2dswdVOh6w5rtEdU6ZN3mMzqufNi
+W1Wv56fIUEQ5ckenQIyYsh4u2GesMyb9gRBYl7Uk/ZnG5rWq3qXQOLM8UxTCc73KJo1zolpwsrS
pRhWS9o2GC0VYYg92auUbVvw9Ixj5L/rkpoAYqhkw8ZwZQEGYxzUWAGlCJCEwRR9FwFDHM6d7WHI
bKVCN0lhe+ZKA4Nah/NzJHhcIzwe0nAMdcHFE8ty3FW5J3q5V3wt94a319WgGAGo0rCUVWEJAgfP
CJkRq4Epozdmvo3TxTDIUOqipeAxjzaj47gm/yyFE5QXZqT7Vixfiq+vLYTHP7YrSzR9dNyQlM0L
VMZ8I6vjojKPZqo+NM1yAFWFxHwF1VagUfvXurbK6ZYRnJ2hM0Aqw0yfrcK6rI3uDuIGV63Zvhqt
fkqpbnrrjDKzvt/i80YhiAc8NBLXXwapeYSbvL9q8FK8jcOJMWilslFidqIeuN1bKbaqyDJMo9Hf
K8Nx1WZfmQ9FIzsTiuyMc/1m7PV5svaAaZLALbeneeolcezrOwDh0Y+5s+pWu1/I2Db5CnlPtAd3
f4QsQY5Uy16ERd/PeXw20GV1SgRLwATu1qT7adupZOoF+CjCox1XfVaWYYVZpZ3TBa2pvbVk/ujM
4ZKUADnoFkghtf7HkmQPc9Icz5vUbrP/hVgSHgeZW7TZmIMTA92gSHNtUtVbexkgVdT4vlSftsee
1CnKDTGiPh9fEtcGtLZLQ1uvn85/vGDr4vGOG2uhJsdcWJNRab6blteWM37ohX2dK82FScZHcPes
/pbqsjUS9biP9NOIRjx9qW5usyhLAEof9IPV3oJpH/UxuGyYypF2l65SXM4ZqvM+VNSPdeoaIPV3
TFPVH1BAS8xb0O0EAM7Ksq+iSd5N9dMnda5p4U2OAvW9XTnFMxJn3jRJrEMUvXkJ4GoekrpLG1Ae
/cVwqXHhT77xMB20YJcnlL2FCyDYxOLiwmzPeZlQ9IPLwmkJ1GCMUF930G6GAwTEQM4mA60Ke+KO
Bng4yNmotHbUBethuq3u0uB9r6PWUGNQ3MwXsuSAsCMuVGh01rVFQ67sf9UTwPsmge3Xz4m3U3Un
B+VWOiZB1OaRlfmmVlBfS+zIfNjC6ahfOPS0/VKux9B1gCLLD/TBqLzU8g3Jc6HILng4ZankgGZr
6BGgCBT9qhfMt44aSn5R7XuXX8nqjgS2zXNaqnqZsdqa7CgpUig0hHqjo7rs9nz0EAgbEB5dyQpK
qNlv+yCcqNY87aTclAYgRSDlCEB0ZXoGQykihLFQ43mUK6EKNhGTCyIUIPy5Wm0rasz7qXmxTdmq
7N7yRTDnEZdFUbCh6x0rUqAsEEFNNE4uwb/TB3NQg7sIBCCSmRONgDsm6G7BRjfTLcwcvd+ZX6so
uezDxTdC098r9zfJGgk2dZ76crWmzlSzBYf49EnPDS/VnbByjon9w5bSv4qMjIsIqlmMjKmlFWXN
bVM8auS2GiUrImqaiwEI/lneoRonKubN653bbFhCfZRl8AR0Dbij/Rv6t2o2K63ezCixoS6BkBkq
1h2Og6f0gsT6m/7g+B/lIQvySFbQIFh4HnnZGM6M1+7CQBHdsYHwKVMHmU0J5uo/0MvcLokBBEiE
EtYniKYbJz0A3w/1atubTvRWC6Y/VEp1KOptD6Wfds2x7kZaojg5UhYUtF7aKvM6+vu8e4ja3v//
1Ha+WJaxtmhbbxovr64qRn07ez/fuGgF9v8/Ne7udV5lUSdRmk63TmNDw8QKvtc059Vq5rRNWhcg
LHXSZ2JVt2yuJE0L/Pg/9JUtncd+cNxoc/FwkbtXqrXcNPlyzFDd0zgy3JMAf0x4RFq5zCOAY+in
/eiOvZ8Hxpsa7WRx+UFOkynAoRJebxov6XmGVw30AvkY5Ex2SlmUK566X2rlVa/63c6HR1+V2TPu
zy+NqEseplYOKtR6N3SZHsG9nz2nj1ugem3k4GH/XTG9/vi/orjSP9+h4EjBA9doTUmtlUMS1d1p
S3Y+BNVbSogcgpfyfA+iAxIPUiODPrdMwePlMnrujeZbvvrLeDMConrJgxU2Uf5nlSVGBS7J8166
LYTjht0lNxdS1OWx15AVkpUsiuaK8/cMVecMCtHgCKFVZKqJx1J2O1palJmya5oo1PPwtY1BHe3/
OLuOJUl5ZvtERACSMFtcQbWfNmM2xPQYvJPwT38Pczf96yuKiN5Mx9RCQiZTKeXJcwhUpk/ltzoC
8C4EXcVbig1e/EkUZ/lmOc1jewb9ImQuj96g9iZN8gdqqs3gAkKfannu8weluV/Xz13WZThbnXYC
Cl/UPqEgH+wOrq2XkCcb3Y77bB4Odtje90sHu90tizkZxD6R6TnOfpusdkYIaV/fvnuLLh3tyULs
REyGfZoW3QOI846ZFQ8s1rXOrA70oJcdvylj25JyySEjllqnUrtf2trrekRX6i3hIKY7UvjYM0SZ
grIxTd7zOrNOrQe2Z1/z2ud/kHqE88C5B6mvvFyfM4oz6kJ8KmPoVjb32UIxGgiEZ+3dsB54x521
kGFzyRT31lx21olkt015k+ChoR9v7fTX9c/enSDJwE1ar3GXowxgDHjUBvb7AOX1cKuCV5FTHmdH
fbcOIsa9Kdp+/3C8l3jZBMwIdWqFMjpx96Lk+UGAtdeyZM2wBsBS0q2WYbYdI+4dvGIdzM/WxKV1
1f/3o2cQ5nCN4qNBcaGe6xfN24r3M7cRuFYDP+Ud3XT3xiBZdKljHVC1q53KIfWUCiT46hHD5M7L
jswwqfI5rcwSTW/UZyQEN3lAQf14REK2s0VljJyea7NGe1RfiFrzG/5oE+aCCcxR6cFTzc7UyNC4
rlQsQTKK5a1+mPENq96uL+7eh0tveCafCRsE2rXy2SmN0q3BjtStb7GpH4BPdty0jINra0XpqWCY
mhgCn0PqTtaDbhTe9e/fe62XgXCqpoLzZ8AAmDN6Y1T8qFzgQqCVsIRHEgM7e+ef3/hgtMvcqjGn
W2lN91aS+2y5owzkwcJ0LLtwyiRxdPH3YDh76yyZMYA6VZ3n5uaLpr/p43T//zp2CJu+2Wf77fiV
Ym9ZJKMu11Tr53QdTpYZu9Pk0wa7VTu41+89IP1brQ9TRiggdzVZoH7KnSp16wg0JqfsxFAHZ3hV
tJU+xp8jrsSC/697WnK7bNPRHE91j1DmZKQ5kANfZ3pEH7uTe5Ihc+B9HOulbnD/tt4LsoI9TXjG
SG6UpPN1q3JG+6icZMcYZcCcOiHxpIIz4JQrlr/aXagXP8RwM7VH+Y29DiRrLyBjIgpSDaA701yr
vAHrj1vo3Af75IE97uxfGTcHFnG1ZRN6qLXixPlpop9EnsiIOeRhaz220XK5BFmpevWwgi9WPci9
7X339vuHDTsVkIIyK7ROjefWHrxljP3rJr0T48kUkbPO4zhN6uFUkMVLe92JFxCPiMEdTfDyH+Vi
9q7GMkdkjop6XnToZru0QnAl9SoX3ok6egAp0uCIVm/Hbch8kKbVLLiAqx0srVOCPodSQGxv4rGZ
fZQp21sKyZ5tve/LqtG7E5/um0R3u/VIEfiiIwfZ4/b7h0WGYguSRxQfLwo8boHR9Wz3XeEgMxfU
8/BnYBmi7xKEQRCKvb74F8eCHjef8qHHni91TmYCilUsfEV/LdmRgPLlgw9NS7a8jPaI0lWjO+kN
+2Y21qkYIBaaDF+rBLKwKBpzTHA7mQrYQlUgJ4/ePC9fVdHv5ls+DEkBJr/QUHT2L/Gx5SPq56j/
ipL5AlrzQGFuAaH9QiAn7kxH9/vL5wk63bbjh05tM13MZWoHdKoF2wt+PDn8vXAHb4vilO/rIWH/
dv79J9hFT5IjACVWaqkLeur8wVf9Mog98kWDyisoRbyj8/GiFaET6ZQ3BU+TfDtSttulMg1OW/Vu
Gtfu9V13OfWB9qXDfTA4AZk+BpG9zZ4ZVbZXRmawyUiAFQCHcBVVJ0q82bWcTfWgaLyDji9eFdCx
FMHrgwKK6goDQ824Ck6I/Jm/Wy/C0xsQxRbedEOPqnh397/kJmbUU/aJQFcbr0KBFEXJzsKDCNOp
POXZAV7z4oEJxlbJYyDjUhlNi05G8hfuw1nr1e3n1SfDkWrZxegCPUgeIulm2qISFseDjbt4MTwp
FUpR2HBn0DZx7CYN1Lj4c315dradDMTTu8okUIZBX9oZWEhHRdmesRyJGF086DASyTHUPSWpNYId
aqhvGCAOlmY4pnnL06cZRIzXR3CZ1g2dSI5gBAvfUunopIdWieZ1bk5eSe8U0ElxCtd+ZSfN5yeb
dg6hh/fSvTWSfALke8BBUg7ilMe/Mnvwlzl3CRwrVRRnSBdvEIeK4ntLJHkGyAxTpJR6AUeHId1W
fuIvkzNYvqpAZ5P+2pgJyjS04/D6hO71J3mKhhVCGdoFhy0fzuM0uWysblHX7H+ueckfQHQlzziY
aE5qpjtz8ZCvs6vYb9cb3zNOyQPg5awq2kzD4Wr+1MQJ/J9584foz9db39nOMkJv7FgvYntGsND+
Xs0K8p1hXz2nsfDEkSz65aANxMyS8dvcAv1tixFsl1czYF+3xPTGxa7dtScSXR/I5fct9CJFCmsV
dy3k1zESf/byFuKCaxj/Nt3v4hZ8aK/IvR/hDHd2kwzTS9VZXROTYrkNO4qRd1t+jOSIBnV3HFuv
H4IASEcanKHSHmxr3uj10fiY+WPs0t4VHvuLxNON4vX04CjbbPtCHCCD8eyW6EsKereToRtRQtZg
BZv8wYLsnJIyI2FZEIMvEwPVFySePBYMP8b3zmvfFq/63rv16RB3s2MhpmTd1qxWVgkE8EkZHOuH
6q6ecItzMTv6BNjAJlhYPs2oST0UsN/bAJK9D52S1kaJWettWgMfSRxFmCHKT34cTN1m25eWRbL5
ydCEaZkJP2lQL+g61B2NwgXXtJOp92n8x7KfRkt1S1CdHXS4M4UybE+Pc72ENAk/Me7PweKnbtq7
ij+6/y/GhUF6UJf0nj5VNgqWdNkl1MQccm6CYnb+w5v7Git1MJJt0S9MnUxWODeqUSsLWgZ9YOOw
IDsXLnUS0FEhMgNZ98ERvTdh2+8frNTMmmbQkfg7UROucohs/mtChbApjrbAjvUYkhvIrRSwRnDN
neL82TqZwRoOILajAf2l3nZB6x4jr/69Dl+aMungL9p6yijy5jiNR6+7By7/ZPRec17HjUX0bPr2
U/GYJg79hhqPzAPVh3L06rR3NsjYvBEUgGtHcc/Ko43CEinB72o0uwLsasPN+v1gU+wYrIzMM+2F
aW28bW+cQBsSvdV9IwJDOnUsxwjA6pW7neqsn0pTYHv/x0G0tgUq5e7UQOlg1jO3Mo/qiveGIrmG
gs5NPRdoGnjXaFzyh9bChOnK4/Wp2gkCZRSeooKjoAXHwinfkvJzHhpp4azN70I8T9QIh+NL1E7k
IaPviGFyc7Zz3Gt1t/f0zu1vqVuAs7Z39F/KkwaBEQACQLf+epTt3DnsZCAeCk9XRWgY20gbj+VZ
yJL2oKpubzCSO8iIAs4FjqZnGxR44tVSbLfJv1gM8nQHMeze10sOIVvyNRF2yU+AsrozeYirIw7F
vZYl+7cppXxRdIiEUcPR58W3pqNIf8dNyryGXYE5zwia1nrmEB2CgLcotc/SI3mJvXmXjn7VbNQ8
LwwjKNShd6H9qjhx0otgahP7rs7ZGKpjQz+5ApJVa0ueJTVn0KJhP2t6R5YjVtEdm5aFpKu0hrwC
Dq5g1osHPHGG1lw/DTmI9a4b9c4syRC7LjPrtNEXI1AWi3h9uwUtahFBpOVlHGJIZihfrne0s5Nk
ZN3Ax24piGkEPS2durir2dF5uzNFMrDOLDXOLcUCosZcq+0lH2pAfbK6k86b4HMfL9mwlg9TbKax
EeQ9cppdr0RLnPy83vbe50vGazGtZGwW29Yx4puY2vFNlyRGkA3jUUXPXheSFRuNrvVagUVOCrq8
VNzWfywgBY94YcwHy7tzOMhsb3PHNFQgYZ8mpKJPM8kfisJ+TQUP0n5qwxZXCZea5OVzcybZtjDA
ppsYK9xSMjQ+WQFKSfT1wYTgxWdwCsyWgXYdAa9F3mPKsmwcncoowyojn5wr+ZzOWS1ShrbrJIEA
0vpo92J1izp/YTBwKGH/IcN6VEO+42ZlYF1BGYsLg7KgqbjllGlX3Gi9vQY2MjA3KmrYP5Plht7O
tjE+Rr0q6CIWnbEg0cGtwRV3sUefakdva3uvnTKark+qRdQd2tfAk2/3oZFDviD+MXeDUxIVOs/R
av+2qr/qeLADdjyjDKkTXAdJi66zgIEfdU7pHURV3BKqA72auW36+/pO3nGLsi601piWNpYGeuHz
jUohgQQFl+tN71i9DKlbumqoWWGxgA9zkKSJL0rtq1DXAxvc21jb7eTDgotFUcQq8OV2Idw6ezca
27fKGhVDz5/7fsnIdQGNKm02WaAQw+ma/C1Jhd9MxVFsszc/0pmtrw0IzwYMwEie6vFPNpxRX+d8
7tslEy/XClNjqywg09d+egQvmZMYB+t6GSvLbBk0Z5t2Z6LsjwX0id8mX8xA+zprrhi82KMOiPAB
JGeTnxeHr1p7j84ygq5PiDmDcAZTdcdvIf9yl4ACbTnhHSV+yaL+jbnjnf4O/rv8Veu9T02hDKaj
1WAlMUefzVA6Bkry29xr1W/XG98xbhlRV9fxQkUP456giaVaN9oMbzz91pXXGgiK633sGIhMSNc0
UEUiCeyvMMQ5iZef6mLex6n4007xEXf+zrErE9MBtKcv47LZSBs/znH82JvGbT6vp6KovV5pvjKw
7X5uOJK9ayaIJfUOw5nm9IsNlJeOWDGZCzdu8/B6FzvOUJcsPs+EOSWJzYISxPlODnEuJzWPHrL2
llwy9zWfq1FV8P0KgWD0Ytm3w9wFC6HgIK+/8jQ9MM+9QUimzxNtVhYD/fSF5XAkgRV69IK1MwQZ
ZIey7FbPB8SGlI5nzQJAs3q2IBo46m6svl9fgy2xd+HFR8bZLayLNa7HDMXf2RTENl+dbIFhr+qN
Zc2BpkD52qotR9TVwYTt2Mk/p/PhIFHiyeB5rGDCZsgvmWt9a7HivM7WVy05SsPszdzW94c+Wq3l
bTdiVHpq/NGL2CsYOQGlHeQquFumLjkIGi7n6Q0mh0G1beZjkYAgGoVQQe01p/h3Z/rrly3TXPtK
JPqD15jLyQD0tA31w5C4sQxrjgKskDzw2/hMwvh75Q7geXvYiKDKHzkygAcJlIsnJbqSZo9UBR/b
Hl1VeX9uZwp2Gu1h7I6UMS8uDprfuv0wkiYfRJ40cxam/YAXxnXMI6pkXiOqxbHEmDhWl7rXd/fe
SDaj/dAV+I0MqhvoysT7FRtR55XrUQttiOvNX7R9jETykRnSZa3eDmnYpidzRGXleFhuuzdJkm+s
RyVTMoKmx2B4Q9pE/cHUoI5YgOc+z9LvW1A1/FVvIXT5WQEcInlMK2lJawM3HE6Nn5DO6ZUjfMbe
PEk+Mk9swHmVMQ0FwtKsYF/6EpVF19fgcnhkMDk8mrRhbBV7SsO0XfyJj/c5s1F4kTyWYLTKVhP4
RQgidVrYIWIVOjmb0/KzpNxhdu9a6/pqK/zASHe2mxw3DQnqS4xeTcOluRmN89Dd6cXT9WHuNS2Z
P0hh7ZLUaJrWj1z1lMG87afPMVUzOTxKWyNZKdXSUMuUX3w1biHqVX3OBOWwaAJF19BAgDdMbH43
Tx0uVVZzsg31U68dWH/JxoG1MJuqoWlYKcAQJ2qozr9Bee5dn/eLERdal0y8HhkToD6Bg59b39DT
Bzsz3HoOc505cz9443KwwBcPYnQkGXySjpTxCh2NQR+J0/8D9tXwKFN9Ob2C9iXrbkHBnAoT6yD8
Tdc6ORd35ddNIowGajgcAaJ2LF0uO5grVoEKu8qgXgMNtUSNUPvxcH0lLsYNBpOjoYRkvK9nNL2o
dWgriTdZ66nFvtIO1bG3ufhPMIQutk3w4bioINlYaHqBG4/2BGmzMivPBvMUEtFKeKYBtZHk15iN
0Pk9WPQdq5ZjoXTICza1BnxXnDmVxh2reugO2fp3zpD/VCJoZcxjC9mNHhT9XChQpRoArZn9uf5r
Nwf5jh1mJyYXJGhap0G+BpMm/MWvVBdK7Ykfv2in1W2d8WnuHArp0MNK571A6N/vHxZpRh1f1a5J
Dh0m/rJJ3SWvCIOEpzwB3HHSQZFzcwT+3dnN/6K+D10ZZcysWrWysK6fmuLW+KQz/2ejH9odEDeY
amFmYc4sP0941E/Mb3txEL/tuBK5GEGvISBk5vhsqPU+pWMbDpr2eymVN5S6zC2UhKFI20/zr+t2
ubeHpcMdCeNRqRobg9HH31Y3eZOwXDUxtIMDfqd9uRyhstKJmihyCHP1cR6QmG4fp+YIX7fXuGTx
o2l1zTzGWbiWQ1iBEB03Rr9MjAPj2PFZ/6HtzSvDBCV2FhaLS/BUetOgdiLujg6nvdhHrj5gWaPF
c5PluBTkL7pfnXPPwgPH5KR/2RNFrVr+lD1DeKc/yh/tWIRclLB0izmO8ZqFSQfRVC7e+1LPDhZ6
74hSt04/moVRWABSaFmY/R38+nF5zV6H7+Aka+/1ML4/LJ7eG4N0pJMZejLpbGRhm5UeQPG/jOXo
Nr3XtHSIq4SUS9rBFoQYfKW75UP7uTBKrkPghpizFlKCEMGd3U6p3FqvvVo7qina8+KqZMV4byUo
xsGXGz+ye9UHq7E4zTfl+3oS3uovtdN/KZ+Mg2vzZaujcl2CtjRGblGsgJKA2cWuXW7e2NPLdX90
2eaoXIIwEmu1+Oa02fTMiT9Osw8Yg1v3R0uxcwJRuRIhtS2Szwo+nzzr5+VNOLkHuOT9eCbnPKy8
+nRE6743lO33DwZhlCzOMwXW1ncPnfVMDd1v4sxVjsis99Zh+/1D+3NrLSuYuLOwrB+62R8UAkjP
UcJ/r3HZmkmlCaXP4betNNLm6ZSVPzh0zq6v8uU3aoPKJQVVYwlej2iePLBvKfFiTPzoVokj7hKf
h+tp/FuPXxLbAQWccoiM3huUZOAjnPmEsqk8FOt5zp+EHarqz+sj2mtaCtBXmtnzaMcYUMUfB8WK
9Gz6AgqZg6Bg56ygtmThpgHcbWvbeajc9J7yS3fFU/HEEie5NZzqRbxwV70pX7vPvO0aVC4kqFdl
ho+tirAX4ZT+GpaDaOOyh6Vy+cBY96xPlqUN65S5ul56vJoOUpqXw2UqVwsspTGZZmzWoVWdaaMg
4yHCwfprgJwQRIkH87KzynLRAFerBRSbPPWXsQCLeDYNniB8AQuxcpRJ+VcI+t9rDJVrBtaqWqdE
rKXPm/rEK5N6TABQr1n+XIhg6EFVmusvemqjgGkAhOhT+1dm9801KAvWeRV7LdSt8fbuLEbmICT8
XOvSoV1URS4M6Dr5OPN449YVn6gzZEWX3ZhT1R8Fm/9ejS7NnWTgqSiNKlW61B+DzmfOGpQv8dPk
N44ZFD7KsDzLU1wDiTfD+bqCufb76vf3/H71VQc4Zv/6YHeelalM+FuWeRwr+ThFS+nFP/htEYIL
y0XhqvWMV0A/C9inXqyoTPlrJNqyGmyYIqsF5Z36Z1bvsiM09o49yQUFtsHHNAb7ZgSySOqwWGTO
spS3DI81bjnrqsMUcXAa7FiVXFcwLRQbuQLnZ7cojkl1N1lu1OUo67bXuvT2BiCQQVaiLJG6+Aa5
F+NzbR/pIuwttVxCwFCoYA01Pr3+1nsb61l1soVDUasmIv3G9o4k0S7XMRpUpvldmqKrWlTARxu2
1w57r7pvA+XLoDjaF+WtiDRfDbc69dKdFu9gH19+UKFyUUHFxlFdym6NQJG1VeStIY0m7XZLWhfB
UZH3zpEgVxd0wLOla9uvUQnWC1DqrY07d+LgBrfXuOQPqrmukAtD45kasuZrNb0dTM1ObCfz+44o
sh/6DFOjcb/G1CRndg9iqvwd1ZHGA1hCgyFsQsFQ2XpgJHtDkQIAxVSVwra2xZjfDMUjyun6UHbs
XK4YaOt2jXsD7WYr0pS1HgizfuwqG0Vqbcgq9WgzbXfyC65ZrhRIm5Zx0aIf48547QN+24H7yt+S
bsZvkEY1Ue3HTu+vvn78arqzSnINQaHqSw8ipDXaaFxhKaF937Y+rkQgy9HcxlOiG4u7/ffrM7nX
2/b7h3h84rS2xnhcIyGgm6y6yzS6RXZS7C/X29/ZAXIlQT3raaFME9pP64A248ksu4Mja+/Tty4/
fLoRj2Y/1mi6V0FxiJoroM/G+FFMB3HfXvvS+a91UKsrGBaisO6r6lFUSOOuhYsr8UH4sjc3kqGr
s1WuRTdjd43Eh3jQczUeBZZ73y5F9to6g5BqxdyMPOTstCaNVwz3JrEPDHvnfDIkw67GHPQjJVkj
Ys+e3U8gW+pA3Ydj5Pq22WlfrgTIbGSj1VRfI9WeS8eqFxaRWOHhsLL0+XoXO7YtlwD0wh7z1cYQ
UqQGnTLLNo0o+rgSUP/oyX2D+k+x5geZhJ2lltH/GjJRJc8xHkTiTgkWgZKLg/B+5x2FMsmEIXKA
pDnXMJDGMZjTgl9rY6bQiS+C/K2JGm8J2e8jWbCdnSVT7zaxmi9IOK6RieopWlR+bpTCiXP+qA3H
ZAR78yXZtrAbqqo6xqSf8pflzG9JQELFV97oRiW8sW0cIQ92ngCpXCWwKrZiQQp2jegT+NsCMPG6
atRExOfuMeHl3ngkU2+M1s4riyJaXBtf2N1rv4wH4cLOWcgkU+c8V8o4Z/CwAxwUZY5VDg5FzVm/
fuNG6l23lr0BSAafzhUVlY5ekklxjIW4/VE2Z2dDyfUBZYE3IBOg0WhgRTCrddB30+i0au5CYvio
5G+vk80JfDgr5llbU05gf52Iv6Qq4tEOAgGGdrfGRwj+HZclFwkMFsjslwFdZOWpb089bm3D0/XJ
33v+o5KJl3o5qG08qjCHrVBtDYv5vEBO9cY8baSly1fWe/YRaeWOY5TF4at1Fmmlqmpk690vswVs
MQftY0/OvUreGpu+Lkl5cIRfZtEwUOvzv+vSiL4aZkbUyLpbA91fQ9766mP22v3qbmMHxFbBhMJZ
9Sk9xy4jB3t5b6Wkg71fBwPU21SNOpJZYBkwFScTiel0xDrC0e15FZmuN1bLNUY1ihppYB6JNi5+
Ujnd5JAT6lPu2Hf9y8HW2NvZkvmTIh6YGHSkvU0XudbJV5z2Iff6UHzv/cWbOZj551N7OiIQ3HvU
k6l7EzrWrBKKGg1nem4BDkq9+h0x6s2/rmofbxJfly/F+/Xx7Xg3ubigWbVGVw30ZpqRSu+X+ndl
MtS8+tNhznrHtcmAOmEpmVUmthrVoNoxnub87fqn7+0BGT+nxTwR45RpUecrz0mohXAJswONQzDz
xu7RgfwPrnHhkiJj55aZroUJIHskzuM3CFKvgeoPLig0fOGWz8v3Cfq+D9pZOTW3kGiAckLpsgNL
2pu6zcI+uNXB7qmVdbkWEcVL17uVfL0+dTsWKhcWtPXIbbVGu232pa8jsoaGckA3s/fJkvGbWbJy
nWO2FB5N1c/lkAN2xxBlQt6eKGUJKo5/YRiKX5zU1ZzxpjjH3ohKFcc+gX7I796PatL2xiHZPeDR
GevLdY3W+JzYKXjkXz8399JJb69WwjWOhmmvBpaaOp32bjVGcL31nc+WoXNxtawgg8VpL6bOT7Jf
VjV+7jYlI+FyO46LKcd3T9XzrHSOOJqQvUNKrhNIbQKioMkAGwYQtxtdTLp67XzbmLf4l5OHztsU
VurTMN+WNWIwZMZNnx9M2I4pyEC5uSriKWkYAFrgSc9aEmnjz26uDtKiO+5VhsqRulmEYqD1duJh
RUcX0gQQzdRPeH100vSIC32vm203fPATeKO325rSPor5eKag2SnvV5M56fJT0CPOgssQFCAs/7cP
Ss0lLnnfR703exkEgu4W0K0i2RttKjjxA4GMQ/lHAXMl9sZj6h/B3C4zGADcK8f2mWXEwuBbx6ly
HtYHknoM2juZAwZTT/G1p/4v+JTn8uuQ+iL1EgjPHd8s9k4ZGWWn5Apt0hHjVs/2L4oQCrzEzj8y
sNat3aPy9b23XBlmp/IOMjK26CPutRHSLeKLjnKgSI2yCH9BPZb64E7nT/QWz6wHJr03NhmAt+Rt
K8oRneYRa5xNjmXj7kkFIsPCS7xP3g5kEF4zJZ2YOxh4Aa9Xncu4cZo1KNgRYHjH6cmYO7WmUz8A
phux9atW/embn9ed6Y5vkNF2Vg4eQsOYYFbF81j/MFC3SKuX623v3AJkjJ1e0mmMh7mPbGUjS301
xig1Fo/X76TLHeUoSLo8NRAT+1+rjTPo4Gg8YSETIosyWtAHsXbz0WG/Z5wydC+vTVH3zdJG80Sq
7qHWZjBaRQ0rs1pEakdEp7lrtwrtMQPpLH1U0kxRUUiRzRV4ApJVp7hNM9LGzXsB3r3JuInFWJRe
u4zZrLszRKPGMijrfN5YXlozhSQ3sWnfxaE5mvb6Clauof2rJnqj/0zAa6GWTtXjPy+JOSQM5PdU
K7IhEJjqcnLTpsoLRKJjyvLfcRxP6l1ZjGv2rtrQqhmCsVamtvHZME8K3kFy8HP1IVDnola8ueon
NXb1vKfZbTEPppE4hA8CljOMerG8Qp7UAqPrWGZxWjpmUZul4bSdzpp3rikVrxzUSVjz73gDBViO
bvM0tx7rhKXU8DIII2V9UJCUZrkz5RBjmyvi6XOGC+IwZcYKwXCAqe6hfVoUxAEpVS8eeZdAp9Dh
SA7F3a3So+i59YrEHMUdKqJ5fL9yOooQhLyqYbiGNRXkjhrK6qyYxN95k/qkXJfYcEctVtZbOxNe
CpbK1yY2UneJtdS6adsqh5JjpjA2PndLTQzDU1Wz47NbQTo9nu4Ga6QE9xMoBxP9y2zOJhkfO7Od
2UNflcvET73KF7v1db0F/NKxy7Lq6xAo8tJeAmSwEqI7VlPW7InUpj1XngJG6kncdnGvMJCO1iB4
u7Og+G4Uvg3mpOFX0hMjzVwydMaan1VFTFBpIbq+1NnN2JSDwj2dWILeZtnU1w9rwav8+4KsXPWy
rkmydk/A2LWL5kLvkfE8EiVNNewCg1ece5iReZxc08qq6Q8h1ZI3TqUUpAftGE1M9pbqebrEPmDq
dsodkHpZaeesY9nbupcVpDQDtWOp3YIFcazVwalQxNuloKzqivzUjgwKOc8G70jFnuzSyBNl8Vk1
0j4DF/fKV7WGImCaWBzFoJUFIccIskOzvfEdN6JoTqXQwNh8pydDZ1Y3K1dasnxJBm2stROAqCv/
C+IEpSqdFMKCXfWYGzwD456uKWS03EIzU7P6PfZlaY0+U5mZ/lWGOU1Ub1VME+JP1TRx0BPyRJ9T
v7VoqReNn6EmSv8KVttBbKXhC0LXmyHNLOVWqVJKf7fKkKaZ0+K4XovnWuAJ+7GrW6D/gqbFnfap
U7SR/S5Nq9I0p4G2N0CNA7TQx1tFH40SGUzR6QmwUGrLe+YYOUpX2pD3pbkuN1UvKkV3ijXrpogk
ZlzwQCsaBlUkspAm70O1V0SXRGmWVPkjsoe1CpmIalSG8sQR1xUoQTVpSwanMeyU2Z7aTMPUhwqU
X7nu6DDoofWZVhgqMA59qrTa95wkSqmes7XJyG+eQys1fuyyDlvA5wsEHYatkM6MwVbclQSSi4qx
JAZHhj+btSLo8Wi7PHM683FwZrFg0Z9Iyedibpx8rfQhA/H6wKf4y5ophWI7+lCXA8jtuCDNQm5F
axoVd/QVctnWaehqMdypOeTFtftkUhcOuT5VV/DtcWeUCdjQaC6SN2piGmffalablsFc9nlxz7vZ
IiBPKUjHyr+lXehLF5g5i9MXarakTh0rW6FkFpQ6A4OLrqmQU/biQmlz3KVZT1bVBctwxgimplnq
oYBoqTo3AmjwpEW1odOt85IJFwJoRv9SJihpLZ05A25vBq2VoW9UqiYRluqzHGwGmluOKTStKiXv
V2B+BnC5mO6KopKmu1FT1muJs+RJ23XuMhAKZwoQAK0NJ++Z1ajuYKz8vYIdQVIyyy0B0qe5nMrC
MTWdlM9qSpYepgORW2Tc8jaf1trRddIDN8bHmTd/0rxV6fvMpwbFkbD41EqcLgFce3BAkymSxUn6
HKbjZMlsDT90HEV149kkLwWDe02SjDlZmqR27pl6E/evZhvjXufEFSnSKRBZVSHGsZZhoL2T6wV0
yR1UOvD+tcgnu08dmyS5AghxXmGFC5H8H2dX0hw3zix/ESNIguuVZLNbu2TZsuQLwiu4gyu4/PqX
9PcOGkyjMaHDOCbaYYBYqlAoZGU65Mk3qgIIitW0PKQeB7zPIFvmOPk03xAvXGc/xq1raMpoNs2y
KE8BskReTMPSbVDEHYYM22ruzIL8ZkO9PMAB0cVOOsKz/rddiSYXUeMUrnXdebl1Wle2mHE5Fq45
xlMAZIqINr8K8MTgjmB6BkPDZvSw59oK5/kXxRk//DA6CMqicG3PKFr4RM/KvztW3sAvLnPug7PI
Lajgc2T3Y9b4Cdax7bD09gjPG1WL11i/UIDMpvtCNHw55HZrbC9zW7cI5kWJJDXUgZoGmLZoCwte
PebcHCCWTPt+FZHhFtX2q2g6Cogb/qz4F4usGbpbjam3CThpvJm9zrSZrS/B7MOeo2I1g/EtH1ZG
Pxd1BwXKiIVD41yNuVPBCXh5seDRzqhsswqQ8xLTeOV5EFAV0QJgXd8lfumV25fBbUE4FI2d6MsG
E1VujRM5a0trzK3JkIMwjLp249zKisyO8r5r/Zcgd7sZE2lsBU9JRmv6Onjrhi20K3mQJNicjEXV
TEPn6JVLXp7qpgbB0VFs7dpf+UPhFGVSUtvMoT/VZ8v8UGdWU5YxZqoPd/dhcU6i0Pe6AmknMPmX
r1kZCP9p8JoMIDFHWO0EEjTi5ub1OmbZjPd1sdDiaay3CqQu3iD4l6VxpurK4sYQPKEe1evKuKl4
FT4tdQF28bghjYdjW3imoGZEqrIfOW5+XWd9plPo019W4zfep650gQ+KsTs3sM+jy3F5nGonFD3Y
ZrctfA5L06mcA3bDTFgEluqww+bfzKzK9n3cGgSmsFHxHASejaLR2RxL674VZVH9WhgtsDczBHVm
jytmMQ6/dkrQKXxswYHSdlFXg13izuSLFew5FZc2BOclXafH2g37AZqzY9tX0Jrk7gR6XbNZjAce
lDXHY3/f+uNvugYuNDfcfHHcIW43b7OMp7qY6jB86lBtaCeXI3/VrUK6SLfD0La4TPOrxSHXnkXy
xMjpqQm5rtJUkSn7e9t7lw0wq6V3bJCygrewNu9BBb6myAjhcRd+/6rd3c/lgajurHJVSmsbZl8V
VQv80U5pDmBbE4c1mMBB7/IY/MJeALKtOQZhwhvU6CatVipANUQpieblJLM7hp6tZ/ehuio/ZTGo
wVMfV4RYmPHOP7v3DKJjzVDP36McuWSlzYk5TDCZq/VpOrBTkxqHIPy0E5A2h/lE+3ito6XVTex+
OzuTcpZVNIaGTig6QG/DwfqbEZtcsBmKAweYq9alHBRzKFeyCKSjWtAitcAwvHIPUAO7vZl6/wrc
c5qnc9Wk7T2/24jZOgPYaWAj+sGVk5tJwHRPTKrMhVy14tesJIPzd4bosQZ1unvfs7+8w/u6N64m
Q6Iawf77uxFAHwUVjwG64a59AJNaszBNy4r7v6ypYbFGlC089lVptrf9jOsljeYhfIWrwrHPqmju
bV3qbvcs57aTlEETDNTfwdbUsNMl2SB9xR0wjTvImfO0vQsfdfkkhWeTK1oMUFP1vkA/nnUNZWRQ
S7JI1J8um6BqKSSTp6vpjQvxagAP64iRMfYQ815u+nxqk8jFK6Q0m1msaHq9/qusdTOn01Wd6hAk
57+cyOUrOG76qqwb92QjKKDGeju5Tnr5y8/POJHrVoqiWgWbO/dEw+0WAV+8gQeVsN8fa12yX2tY
RgS2rXtyTCdq/U8c7B4j1vRy6wobJrIiRkuR1mmcwDn1QMmSHfT3SE979XIPxKrugVM1Q5IFrzMS
NZYdOiffRaiNyzRgCbh5bZMOm3/ejZJ/Va0sbgi0JHVOo7eC0HQTD6jin6PRNsEY7OsAYapeJBP2
TQ7ezt5wTpbdf6KcfPX7GmW4uEsdlpxqTEzViWRiFSV5147ohOfeN2cbX8TWX+djV8ftmH2+vOrn
nyqIXEWC2sKeZAR9QGQc/LNPgyBJ3bLYsMDm+XK5D4XByRUl3dKbns/Qx2wY7sELhY8cEtU0rthQ
ck3J7KzEROLQOPEl4YDCki2e+o9VWBG5lgQXhWxps8U4+Vv1Ztt2d9+IrUlINZoaQKoCnU7+VUpS
9qUBLcTsqphi8so/Vc87FXjzvXrJH82kP+ow3KqFlgwvHHDTG1DieNUhv5C1PFkIRN4X6C5m95bZ
6ZyIajmkaBqCiyCPHLsMr0NmDIGYNnV/sGvvrUQQaKcLyK6jrDw6Oqel6k62Q5tPo0BlwgEX4lsL
eifIz0W9nX5s40rZemDrJ4Ekb3bgJmTzyvl3txk6GkmVUUjGbTPHKtauyg5mHiwJaZo3f810VwFF
43JhiMOCWXSZhw8HDQvyM36VWHWXaSB4ikmXa0HG0GPjWENYNrPJEM+u9YeWaxeTOdQtqwJ1Q/x9
F78L9Khl+UOVB+Vhw0Vmu6mQGb5xps+58+g8Q9L6Orif/c+Ldzvgwq4LLlUHoFwowsGgg5xOVacV
DqSEJGt7Wx499MdTc7zRv78pO9on9t3oWFHmebaho+Ew3u4KCjw24uVp78hIdIVH5wk+PSKXhiAh
jAo8yup0THAdRGlVNsTjXzoSiOjp6EgUsdq/SkPMYthG5MpS54j3xOvwMKfZqT/qYjWVe5T1JnBd
gaokoxUGsSQUyY9UnH5uce7gVbmN2YMW53U+KCdytUjRupaH0oc6Fa/zYa+jEdEYBQ9bzKCP8x/I
NVT9SHYPdmjXrQZS/V37NuXH4DOew5p4RLXDfnc12+Nl5/X3Qf7f1wwkJf+5y5DubjlCk33qIMaJ
dAC/+1lFbdoAJACQDh5+rsWRJRkqPfBGj//TzeVfYqBzPe+XrHf7u4T+Dy079DxfB0dxtauE7f7f
fHOPMwSWsmRBWvNpO/C0OkIBGDw/CdYygYLe5aGrtr5cVFKQMaiQI2rwAXjR/cHjMt7VeafnXMuS
onCx3h60vRtjFXQkgx3TA5TIW5QQBWHsb0zD4KfwsHIZicdJ5rK1oodh/DSXY5SHiPR9jfs+f9UF
mOefXz6C7oPgdYUeeIm3ElMsD8XSfm2c7pPfDzcBt18LNj9dXgnVLEnhwDKP2TKOBT1YOPJt+5dd
fr7csCKckVUmuDu4U26V4aH3jVtiQhFuf48o/ZduC2JQ3H2/3I3q+6UIYJ1EwZoK3Zg8T3rUvVWt
5q1etcSSH1gyfxuWFoRpfXdneH1cuTcr13ll1QkjF5SsyDTj2SIYj+ULcmT3/AtkMZyDF/3Px2jL
DxWDkItKstHkyNx3SJET24mzEIlx5qyQ4XBczR1IkdQkcikJEA2+3wXootk5GW/y6xqKvx3IIKZ0
g86MHbVfrBkvPZH51X/UlXIqll2uMQkm2wu7vB2OnPR4+W8D7+AJ/iFmbyT7peO/a6elcls+HMO6
AUmemeNxaujXP3Uo3D8f2rfuPrB33olmmDNRNNCX88frrBiidtWtiGrNJZNuzDmcRLY3XQMD6EMv
c7SPKOk+XP5y1YnvSiG9MY9WRvx6OPogD7zDy48JYG+RhvHW3PtHOzFPgw6opDQTybyLFXDDALLw
kIeP3Z/BdX1tQIW+ctO/oqN6YJfi0JdFJ0qxtMAXoZ+c2rdV6AFQ5ETjUNwPBKy5eOvzqz+zsA9Z
Y/7Go86DDYTQMoyaa4yCroDINSdlJ5y24Oi+W+vrhv0QJo0mi/DEKruIA01BGieeOp5Q09AxJym2
iSxPQRfqtNSphmPG3duVHwKv/5wLnXj9fsqeiTDk6pPAQnFRMZRg0BHLTVFbCQhuHbIczXDWTJrq
+/ee31lQkJFqJqAZPxb2iOdUlnAzdcmjZpPvm/nc9++9vmsd4ac5lwxGtMdmHmKzfkvyuz1GQexs
xUSTXVD4MbnexC3KaqmIK46mKyJhX4lOMwDV/EtOYENxH8ow2HzMAA0Z+kcb1JYehxRc3Wv8gOJi
IVeUCG8aclCFQfqAFcNdMBp4bplC7yYcPPYG3bHtsIBJ5yrwkMqNfJNamnVXTZnkEgA5YkUWFAaA
Fqe1+7ZWH0wZyoUkYCF0CuqgYWNxI2PqIrf5udF7rE58eVMpvlyuHclq2wHDLzqw3QWPmC0iro7i
Hexy6wp7kMtGtonOfe84RrqOt9X8y9geRPByuWkF0xCRK0e6clqFM6BtyOFVUfhan0SbGKApvoIO
623zQmLQZ4yRl0MwWUefoxqPZN9jE5rTXDB2rG06bdfFNAH1xgPDntPZcsXH4kcZrWx2FkBB9UxT
qEnxPhrC/pe1jZUuz6MwQxmlbDAnHzlQfOlmWnEXNCRtHfJn2fibHbg6MSzViSzDkrOy6BldepoG
X3ZFtwFqiFBGsD9PiQWCoDhPdcL2ih0sA5O7cPJIN6CjoaPoQEAQcRucp8u7TNG4TIptdxxpscYy
0po/W9bbHGp8rGoj7f29c+WTg3rOsLLhMIovIAWKrLmOGl9Hl6NYYZkAm+RDYxv7V5vWmw+hJ+7Q
iHNQR9NfH5sWKdzqS8stC3AjpZUH1YvNfdiaQUP3pLqGE8mXimxoWGDvU5O3cdB8LQSJPCD/wgVA
XHpjsddyzqIW2lv++np5OKr5kq5VHt5woV6D+QK2JEXqNnYr+9jy7ZrTILncheL+LNf0OB4XVjZg
VNx/DQegDR0rCf3rcQiuhXMzikrTj+KKK1f41BTvtU62GSm0t7oIdYCHwAahVMEgE8FDHCJ17X8s
3yCX/HCjn6a8WmEbc4bXP3P9UYH96SEABF5zOCmsRK7rAddSw8cNg/EAf+nsb11jX43L6fKKqGZq
7/SdCY6LN5K8XIwUGkOiTNYS8HB7rrc2IiavAKhbTH+HHI7Txy7vMiN20OXrkG8zliYz47paIt/g
V75jHi6PZ3cdZ6JDubanD5qJLBaWA5BOnhbMRM3z1Lmak1zVumTxxFpZAOlWI9268Is9888Oo5qc
41nrc0O5imLwKG45HdRT6rr+NllTvGxIAWZeF6EiQLPYZz8ffey/v1tsVljj0IW7ylC1/cTF6rpm
wQeblqLaITP6NRjx+W3e3C88vDHmQbOkqpmRJr13jD7wFny1k5HpSEYDFQkigFhz0T1ueauxY9Xc
SA43b921mFEZkHa5WAAG9m6astAFG6rGJdeaMzrRBdDDdKztMAIs/nbNja8f2PFuKOO5jKBZVhts
Dum0ckAMoYNak1VDRnLW9aDt3Y+/2zAg4ESWAizz6eaz5xGpdhpOJ8PTCduddT5ofv/9XfPbxmvf
2nXUjLA/dev2OYf23NBlv4x2vDXtUGNaqlHsG+tdN9Y2INc2oJt2BevJ7IjbrrSfLT6ll1dA1f7+
+7v2aUGMts4g6AJkp3d0zMI+9Xa73fKltj44BMlyvR4kctmGLiw80hKU61jCSVbP/4hfw0JI1rvZ
rgOp+t3ElvpWbCz1uI4ORDU5kvUClAzWrRpNtyBzrIfx98LHU+sbz5fnft+J//L3+HLJbIs+g8hj
ieZnZzj4/fTohW6CeqED68TDklvJAKbdy10pjFhmIYYSB9nqENtI+EUf82z4EprFRyJhN5BxWw1g
84tPYcQbINKRsMZ7JlwAzSG5cPnjzy9DICO3pg6J03ZXzBJV8bhtdULo/NRRHX2bqnnJkk2zB0Tf
XyHANyLgorXfHCaLZnHuux+S0sAUSVbslZPLIE4ICUGrQPFd9eLz+SkryIcsLJAhXPnkLUuQYyOV
1Xa3ruJm7oJjbVS/Ls//+c0ThJIBbygCHAAkh1yWZbZfjBp1TPEApn1dikTVvmTBYsJDzjBXXjqI
KvaL0olAw5PHlz/+vJEFoWTD5eq0rtFAFSvsPg/Fz65wkgCncGMKXMuXuNU9Pqp2kWTMfCuYDyg2
HCk4d6Cb8oTT4cAzR3PEq5qXTmHhzcW6BnCi61z8gITgvd+Xh8XQZffPV/+7gQwIK0hnoLYCkmiF
sdS/feH2cbmh+lB0PEhWk+KhVrAnIB3LOJ+231tbrREfbJCU8H4+1rll7ovWosIKteei6nLICYgp
bqsaBSbCCpPLq6nYKjKmrBStuXGyT4Nonq2qeIM0kCa3qWpacgNCZMipVFhAULKh0s9M16L68bGv
lsy/s/mMilgYEPilopV9r1ddcHaeMwnrtu+Xd+c3uIZQ9edh3bxv3QtJ3RMq70HuDxz2wU7H42pG
xq/Lg1AYkkxDjMIYiOk6mJ+ipHE23rfTDw5RCjCjHFx0g6pKzUO1YqsHkjvAw4QJJmp0ZIJ0fFn+
rNMar9Xr5VHsU/7vMzcIJHdAGfeXsMR8ZdsYD01143Zg6q45PPOg2aOqLiRPUEJr09727+cEdZE+
d4/OuFwPPTkVnH352DAkd5CPOXXDDn1Uwc++c24dZH2NtYCQoX+43INiFWQs2WqjdsrFpSKdUdls
ta9kztOx+fSxxvc99m7X0nEd53n3+LNTJFa7RCDjNCdHcxwqFkBGkVnA9ARd2Xjp5LP7rplv2dKf
gsCpwZxdaDapqo/993cjMBwgBOalRGFmaxwIFUcUmN6YU3scHFPTxXk0nBvIxMKO71Dmj+hjhihF
BBnE1Chi4kd57D0shxEZ2Omme8i+6Z6/z9MIoMPdNb4bVFsvIFvwUW3az25z07AqS8W0DEkYBG1s
ZpObjKBSiW3wcESDOYkbwymrA57p+7jooQzmGt525Barj6az0IM3G+XJCLsgnfOAxOvWt1eMC93V
SOGQZHZOUqDQbaqxQwNjjqzVwvas4ryJ27aK7ZylZq6rc1EcDTKsYrCqihUd/DdYFk5Y+a+buWn8
kappyRIA1zTIAKB3WnQou18iwn5dNrHzhJluICMo/NwouiVDy/QLeWXfe9CzlXfm4/oQ3s2gMpmf
8aJ+utzXfkSecaoybqJsszIsM+ybpvu8+E97CWo9TYfNzKFzqkMIqGZqd1TvNue6dHmRlxgPW5wf
m91M4D6yNM5O1fb++7u2UXZtsmlD2zYqPl26HmstObTCUcjEm86UVYO/00eYdAiObNdnDNfOTwbW
tICYOJPG6an8tXRqdm7r2DVkkVIGTng6QkN8BBnCpCtTUxibDMikIDZqYOyIM6ynzfJSqzn57HUx
X1FkH5nFHF3eSedxP3BB0uFZ2wOjLe5KwEmi7jy4nu663/7X/MaK6GMYFy/jS//JufV+2DTRURsp
Ft+XzlKzy51m4di9c+v/oZZxop2lidoVTctYzJyAKWEOcBI5ffZ5csPrbBQam1M1LTkOXFkbBnEh
HECW+7kqil8VBEEuL4JiK8kwSpAZDFWxW8NqU6S6xUO+Moj9aq9kqvalsxOQdKNmAlsVGhn3Cyqy
qm59C4ePzsze7TtjhlaUX4A7AfHXUn6xJ/9mC8yPGZmMoSyH0ArLCdePkW6xl7HrZvUSCzHMxyZe
tmGoNoF+FrrdIfXvjH441qa494ZN9wSgiig8KfqtOjBviHrX1A5Asbol4c32YwFh4whSmEj8CYGz
sv+DqI9qj0rGPM3dCr5ASM93PZ+vJ9B63PmGvaUfmi0ZMWaHxKD+fqsqLZKOlhFl4VdCdSkb1Zkm
ffsyb5m5OdhFYEoCN3rzY13IY1b5t71r3bgT1cUWKo8ng8Ryj1BQKiJ9VhPGErMt7bhdUeIHlWIv
EoP/0yrHt9YoGEggMvzdDNYzMlIHtc7QE553fgzT7R+hoAQiw855Y5spEspEpfEG59FybiDDyByv
cPkM+rzU7Zf8KUfcl+B6tiatb3dp5pXgTTSrhEwgMMtmNh8mP1vTlY00Fl7WfLm82IpjVMaVBaHV
lwtzvbQO++CWTI6NwvqwWt/MsKDAJGZTrnnkO/987Qby2zvQuU6YtziCaujE3xPHag7L0HnJ6s/f
c0C4EtZzCla/ZksslANGjWGgbGQxsqvLQ909+JloSga5zU1Ox3nrEIxU9nTfl2VwBXxVf99a25pO
4fB7akl455erp0mRKcxU5l0GlZKVgdkeA/aXZoo9l7p+bPmmkx8uj0jh8GXS0Ar1dEYtQi8FtcwP
s3dea7//lE3ey+XmzyNVsGKSrRa+1Vj5sqdXu6s19q5LgNP+8hDM2aflAD6QVFfjcBaehp6kWGGZ
KefO/urjHNlpOJbH/2H3dKHIX4DQmbWXQQZMdMhV+niKZLb5ahf8zs5fCmZFljNGZhBGvmsmZemD
yN984KKLwTmVoASkij2njDboVdZ+nXR9TfAEHiDPvyXFPH+Be9E5A8UEyOiEzhWLZXm4dLmDgZJ/
EL7EmWmO4AIx5sR1ej9BVmK6zr3aA7UavQmatywHV++SgdPD/uShij8KwwWskc4UpuAyAT0In0B+
bbBJd2/eT7MzkyhTewsD5b8hiIogNLXTbedg9Yraw3hwUvukL2lWpd5klKVvuVMDQABuy4lInLhJ
siayfhgxamwmlA+Z0XzSskQoTiNHigwEKvq9yUJfizFD4/unD7XCioCKM3Bu3EonOKOwUxl8Gc6h
PS4LYsrc3rDV5kO50ihkuocWlWd1JDslaGqznP0udE2PTVof81v/2ozypImnD/oyyUB5OficQUo8
pSAahDzrPMZm0/267GgUjlKGWqKMFgxqf78f4rOozLFvNjB3aq4+iiWWkZYT6unqSeDLGSg0SP1q
zms0g+MrGNzT1uqeilRD2Ht/FxyDRBEnyLTH3lA6eOCjQe4ADCEfm32ZpBt0QL1nG9hAVfE9sOEB
pt8fm/l9x7777Jm43bDtmSlO8J7/DDFBzayr5mP//V3DoF8L54Ehx9Y49m/S9mCwpZkuklA4Ihlf
NQ6ZH9IaS1rAy117IMdhB1QXsmSvM8gOukNJERvJICurNsDHxHEroVPmHMqQesfJqCnI3mYSGcto
alZXZb8yj3IbkDKobZxOO0W0t0C1iR1NdhCHv/JmukNQdZzLMKsMESYXU4bAHmq2MXMW42DXvYuT
xcMrE6m6yNipWsYpM3aAUQUCSqT6lgHwv8XgzpFywPMu7ztFLCZDsthksGLJ8Sk1Dl4QpyH9Wty4
TfuGhf0MTcNHcNMcLnelupz9Leh8txWzFtxbzNif4ILqh234kAahyKTaxR1t/Ns8YPcWlBY2y72r
QrzsTOthzLN7PLrf0mm8NRaQmLtNrjMM1UEv+ep2K3noD/iaapp/5Fv9vL8L1pX9Fdx5L6FfHQVn
EDMJv2pGrzBEGdPs1nTti939AQM3AC6aJ6x2r/MJtAX+RA42Kx7KYXxdyvF6NeuUmvNXBBNxYzTX
xdJ/LF8jQ56XsGVgJoQ3YCW/25ziaBa6/JzCSGWQs9c7pe36GJ8z0QT/XWe2czTqPLHHUUNzrsrf
ywzMLOjc3hzAYu9R79QUHLdJKPR6dhEVAX/sM3FgBSujwlzivkPhnL0mXsdTEIp/r/PgGnx5vxme
8iyrhnF5HOWt9smDwvrlJT67wh6Rv85EAtdD0zQF/yr52fICmiGkZbnGVM9OMJrff39nPoXXeLW7
hmFKG5BpMfsIncpb4q73UKhIL4/g7BGNLqRTiOUmKMHAEYo3sZuxrN8YHZLWM75ZzYs3lJpp2hv7
V/SKTqQTaQFLkSB7J1uBsLUM44HiJmp/cJbIP2cpcJrJzey99WC5Kyani4LWWiMKem3efbST/Tx8
txQehGOhY+aGeJHB61FOij8V4d8zEGBHrVUdLy+GajtJDqqz1zzvVxqmFVIAsSmaF7aWlWalz2dl
sApSHImSmnadDbTuRiLpH8dUgLILfITPg8NiEML/lYsNfRLn2vp5xcLLYEgoMKKmA2zaaWA5r0sO
iPxWBk9zSHUsLWcPMw8XwH8uS1vOwvErZqQN+eMs/Mou2jy22yUGEzS8bf/VWbV1QwpTkeGRxgx6
eSRIjXSGHEzhH8myvc3Fd5NnX3heajIlqhmTTR71zmu3GBT5xfZmKMonaC8d65po4jfFDpPZ7UAo
ZYaTQWnqTS1L5sIkSdutk8Zb7x95xs5Nyc7pbEGRApLIKWiOH6FZ+miF+QObUI3Z6niMVAOQjN0U
gZevBAOgbrMeBNgFosBnueawVA1AsvK85p5p5LmR+j5/zYT3bKMuPHIyA7XtTCdaoBqCZOUiB/t7
iDf2lBg/Svo9n/9c9h6qrSPZ91oF9tAG3Ej3t4idTg0IlgHCaeGQfciPo0Tjn9ZWiMDEFRpfXorv
S33nr9/EhwCRni0DIq2mdpYM0WK6AWzVktMcfhnnj8mN2zKZHc3cyfVIhVgaNZ7QAT+4/M/YsOTy
vJ9fT1tGQjIPTxtW0Ri4f4KDxKGHKfsQjB+zsi/1u1NHMFcMWY8PLwQ9rmFxgLbS4fJXn/dm4Kn7
Z9OBHSBwWbFb6iq/c7c7OooYTPmRVb7oHlhVEyPZatiFRhuuNabdx70/4IewYJqE2Pm9bssQSHsy
Z2Pe5zx3+gETDvRG4c7eLWv8WnMYqyZIMlNIPjSjhdAoXafs3jTEdeaLz5A2nQDIQP6VFenlhTif
dMMiS3YLxUzej/vu3Pl6ACk/uc1JxMZdEJkJwlwkQYvI+nW5M8WSyJjIwMxBQsxRxekRpzll4JlO
UNxiJB9rXTqNmTdbbLQcmu5U3SOUFqKGzzrUq2LJZXo80jubb1N4iJpXd2vPrn263TtFfbr87ecj
CTvYj4R3plb5Qy1QjA3fZriR3e6RSh1lnolYjyAnPUQfLLNE+eo/ewLIze4nG5Y3Zt/dHEIZW5vk
1qbx0edTDZ4tgxrnzSmZy0eark8L3kOdw3AMku1+F7tejvpnA4V5yJBGIytru+jQjWmeLC4OZQW9
ihoaAEHcdLr0zPnz2JahjeC7BGp3wm3Bnr07NnZvXPRjtDbBtzx33i4vvMokJDsPxFTWQ91RKKS4
sQisYznq7j3nAUtYC9m07ayG3jmqmour/JTn1/nBAEIznVMChiz75Cd44ijaW12aSbGHZYCjLwzL
yvIJ1g0u1ZmIyEbKbPMOZPRRoVJATaLUWLpql8nMeahOaZoQb7bp8uAd7XjfZTRZnubUTLpUv8sU
iyPjHse+6Q3kbLCZ1/rVGPtnsyo1R4hyCJLFG3nX07JE29bz/wzFOhnxdj+n28E76VOZyn4ke+fc
d+oNsgKYqr0f3O5SmqwP5Eji/9KPwj/KSMeQWZ0VLvs+Fh7YWRqIszSJ1zaaEmiFvcv0eAurctIG
qGifufW0AoRlQEvYMYyE+1UqilqzKqoFlyLw1spWex1gMYIs32sjfAnCXLNnVSOQDN0llb1aHadp
GHwDdoOPX4bpBILPqJ/Cw2Vfch5Y4Nky8KpqGDAWDfpoSlyvobB+s5t8Xab8ar0qU52hK4Yig7D8
wJp9K0M3vnXb4tWpg2io9ZpvRiIqHVpa1Yd8mPPchtgJcluosI0bC2Ca9fdQiJ3/Icbpe3nCFJtW
xmXZzjY0AUcnk/je0KfZ+TmbuvKVs+lez5Z57TbTLLjTNiB7MP2D4/RVHNIS+V3yYJjTIefz9zAA
AwjrdI+BqhmTDJ0OOTNyv6Kol0l7cBFB7+qmr6+sTlwVheaKfb6qBaPaDeddnFKaXg7GIPj4wprY
aeYNXtID8b0kDgLVcIi6AOSYngHVn9WcKeglPQiKl4F/A2KHLca/8WK3xN1HmBmFoELYJUibNQfX
qIPvFNmhn5cXVmHHMj7C9QNoa0EXKjXL6ilw+0990WrsWEECZXvSvQIwwZL0M86eqlpvRfvqNEPC
BX/LaRi5eQmVLay3JRBf+ZqsjGI0MsiMWWTePA9HRbksn+yS3UFV+/nyRKksQPJKlIRAnIfYpRlK
SZcZ6cTwrWA6rmSVQ5IR5c22dPO0oHlP1EAv8IM5rFHV30AMprcfQn7cxi8ke7IZWAV0hFOqBZLB
5WKky7bsXpCHHkR0FnBZT0YaAN1jNGbkL9Dc8UtyP4/DbwReT5cnUjVUmcJPWM7gWhSLJPte97o6
6X2v6jyXUejADM/BYmL7bc//TyKzK4T8j0SmWOP/oNi974F/59NsGYQO8aimFhnO3J33liQFQtRn
P56T7Ca7Dm3NBlTOm+S2BuwQ2yzQS1M/oGzXTVY7eCNgG4krrxlOG+jnURu5+ZEzeODEXalxnMMc
oMrJ3rQg6d12zw1Vcmt+56CQpcQ+nZ/2c/P/mXmGNy8i8X+aVIUpy+B1nDdhnu1PNkZIHrwCIjKW
zksobisyehPEI2EO3RocOBlyY0sEtbQOQk+0eb28w1WfLrmKZmhQkL8faKF/HPovhvh0uV3FtUGG
a7Km902xljRt6ZNpB3G/2oe1NCPU/kR8wo3F0KXKVHtNBl5SIxzm0igwhJN3XK6sk5eUtzv7ZZ38
B2VdxckvIyunvnUz0HnuV2DviIh72O9ZYOQ6hClAdAkYqpdDFQXYWm7+HzyDYn1klKNTdlm/LD07
QtwtGR2I7PBQEyepmpbuKvMUTi43O3ZE3j7tLPZQ9Z4molAcQDK0zB1AUS74wI5BuYKSwbziJlJO
NNCk1FWHgYwpm8Y8FEHA2HGxXqbtuFcE8SxPkEg71UjHbvmSOHl1sFsdwEE1V1J44BKc+6A7Ycdx
7uJhemtNHYBAuX2l20mWLx7rJjSN8rUrKBDu2lAJCpBSADuetWe2whfKmLKWNSAPC9CLccpBAfzd
+StBlcd0PO41cu1RJ6ujCiZlJr9pCDMnJOipue0GXFhwY7SPy+tfntKH9iaHcLmVbFC+OrA4ZOjZ
1QRUqpmUcWfzuLZ4nEXP6/VO6b6cyJ0X0QhCnEkVf3QmZQBaZQNbWJaCHYfDklhJfuiHmIFBGHxv
h/7/OLuS5bpxIPlFjCAIEiCv3N4mWYstWfaFYbttLuC+k18/Sc8c1GjhceL1xR06EA9LFQpVWZkH
iwd7ymjK+WxvgndhuRWjzDWjn/zQ4qoGDWbYYfOwbts4DC2OpXfdV6uiDxmPVsxQURwTDJSdxlMa
jF+b+Ii0pcv8bbD60IPDoEl3CGcUN4PMNGdCbxith1N8GEEk6FrV76h4S0rNg/ifC3RLkA/86868
FLEO3az53QKOIPN2eIah/hfhmodVDM3wwUc30MHea6NVvNBkHPxUExDwOyA800X/1BpG4g6ReQeu
/N9iWY8ccEX3+nQUoYAM3wbrOSouc4Nscjyg6154+tp4vWUFZr1zIyjctgzbTtNmBKfZCBoyZ81O
gLClrm3TBOCNJbg+B5XnlpHbE1Q0RVJtQwxscYssfRYzOxaZFUx68joWFaj4R/R3QHdKpLfFIjIY
O8ohhd1YXAudDswxoIX8XPD4Hn0Zbtb10Dptp+Ow7NJ1Kg6djGZEdmPGuxeUgbS2ahe6Mm3QOkIE
pt0jPAGGAEHukLtZA04N2zQn16pj0LRM3c7lqNhEGeboQDS8isC7GFqoNxPSnIFAf0QD0OfrO6i4
CWVwYx+3NXhTqRbG0MGNDtNqMTADQIdzLz+vGkAy2mxejSWuGOjqeLeSs5MuPRTAIcd5E/EAg5Tu
v72CVSc8KmwMkEHptBkyN03vUmKGXXe4bYmkGx06QhBfjx2wLJYdAOL5DEpY8XT92won8Lcj4p1L
A1e2QPMDvE1TFKd4AL2I0+pvZUW/rRNYc28bRCoxQOig6NkAhj2b9My1kmk+9kjRusWaiBAwYG1n
HMVWyzjCbCSAam5EgVVDnvKGPUXp+O36FBRWIOMIyeqgN7/GFLKGxyHEnIHWt23tELM83zE0xVbI
QL06B9cSWVBjrczx3iDmr3rQzgCOvRUMHArXp6FaISlGB97MSPhWrJ9stKsJwn5mUfnPbd/elu7d
USppCtVtG9VJMBywz2XqzE96F92GSMH0//31LOrWciD4ehvn7StCpvq5z/rqNhP7G8m8++00Tmpz
7AEDKBpmBhoylod2HPd621Q7KxmwmQ1QacebMjT0b72VuNCg8pohPUBjemdfVcdTenYn2QB17I2N
WsQk1MSLU/zDLBZc31hFRPL37n23OEi8QKZ5xs/nqwHKBw1deNH0K7db4dXmcqTdXs+jYhYyFC/V
DLOIY5xOx9bPYKj2l2gNNF3bmYfiyS0D8QwHD26AFgHES/SALsuJGO0RWZ1TOdsecCBfNH3yZ5aE
15dNEZjKWDy4Ii2vo21PppS4aBj9lmexN8cr3eqefuPk3/re3Am1FIatS4btpI2T0g571HbkF7rC
3rTa2AnnVZ/eduvd9oMXqLUrAsDZzPvYm/QFPTggG72+SIqzJcPxxsoee5JyYOUau35eUlIHyVpx
vyCrdl/kdPYcku4JtajOl3RTk9nIgGJBd70QMyDY4KUEXac17xHJftxKwAxdsvPMijtglYGa0M8N
VObeBHPBsE59gOk3vUq/u3P45Uc3Qv9pr8qm2hzJ8JsUHSdriiFx2sBA3/dpiH7laOcJrHBcMn/h
EK8sNSjcoi1QXFud5R/aIC+erseI7+EZP54B+Q9gj079CHUMnFxtuAPr/akuix0k6cc/n8iAPd0e
ozY38ek1Ss7DAv4scR/n1snCUl0/vqofvx3rd7ZRLnqe1wlGmAn7miTOYyb2dlbxiiYyZo/RGmA7
Bzde3TWnftKebF49mxH/4czacwxGi6oDaLkEuwWr7jvRB6luPWSNc1M4Qv6D63OyvEXvI/bFZDn6
4cYIT4B1EsGE14grOMs/X19D1S5ta/tuDWF/6JdoMBAzG8NvDf4w9ixoRMEC6DY/Xh/kY9MnslBt
0ixzaepYTFPLD5pWHPjMv2iVFV7/vGoOkuWnK9MHiGMgrmoqL11Xdxxfmpn6Irop/iSOZOeguY+Z
bmAAQssveT1dhMl/cLYngUa27/y3tkFkgJ8+0JRV22EDNe033ciPvVifulV7ccouJMPyNgyZV0OV
wsU7M/KnNt6x0Y8vACKj/TSjrbWihQXV9vy5mJ2fIFy/XwvLR/EUvMfpbREekSkMc/Do1BTd0+HQ
ZaU7jV3j5vQmBhFGZNxfp40ljLGH2ghQNK45aIdqSHyiVettfkZG/rGxLdephz6LABLM1ezp0Sr3
dCA+jlOIjPVL+oUsIFZxQBo1jSAV5E9DV72Mo3OqGPeqYrgfIk3bMRTVYJKx29FQWv28oF2IpiBw
K04jCnvQV1jvQR33ZXEa0zNAaXbdKhVGL+P/agHR6Nzu0XUzWceRF9bvOhmOlMxoGb8+giL/RGT0
H7FKkzMdiwdu+iTk1NbODYSRvc5IGg9sfvmTztkTIcLvW/5qlXsHQuFwbMkf6CC3HE02O2E8PA9a
60aV4yNK97Re35nax9EykXGBFPJynS4ws4LwYJn6rxkpApG2IVpkAo2ii7xMArvVf+6spPGxB5KB
gaA95ZNJcDJAY8LOZRidysWHjN7sQYMjnI587zmjOBUyLFBDKyszUgzUxU8WcMvNfKnQi3V9GqqP
SwFBarVjUY74ONSHPA1iSZl2V1ZrcP3ril2XNXPLcl1H28KuR2AbY4Ata3ZoGfVZi35fH0ARz8jc
h83U4enFRlhMOj6mRXGmNPpx/dMKRy9j/0QU5UTX8emhWFy9bf2FJqcpf0YC10uX5+uDKA6tjAAs
kxh4qhUUFzx54YvjVvmpc16t9OtitC7y6VG/E0+oFmo7xe+CFs0R7brUmA3UCh/1jDxQq/p1fQ6q
hZJMO63GObIFPt1XmAe0SEXWBVr+OgD/wvearFSDSCk5tphIWlIsVOV8LfiCl3Z2Gasc1AE/ZvPr
9Yko1khGAA5ZZrSOjiDV0Nv7KI4/afnec1dxjbDt7++Wv6KC57TDz19E9WtxtNOaaa5j8QdwoZ/s
aprcwcx2IhTVNLYlfDfWUlBbL3tMo2n+yefMHfq9KrBiE2T0Xwnylp6PrROOmnCjsXIZaApFO52I
1oQmiDRu24fNV72fQGqUVVljsXInclk9AUX157Yvb0v27suJM6StKPFlhzzWIMgqo50PKxydDJ+b
KmgadzlWhmpRENH4QPPRz1n9qZranbqhwlPLeDmKk4KziW3lOaC2CG7RT4EM4M6aq7ZWMuLCsGJA
Fh1cMl3PobNBAK+1tPVITSCFrElQr27TeSeJosDwExlBpwse93aH0Zzye9EYh6I2PdYbB4p0Cpgw
P1cJKBSgqqit5DSv6G+2jIvo27uB1N9isxt3rieFpciYumlsq7rl+BlLhN4a+0vW7rhERemayLi5
vM7HlQn0BWuX+i4+lmECidI8d4lXAZSzx+ihOBIyag78l8uSMYxS9TWupv4utsBJTpcd3LjCaclQ
uUXUTtvGaAIHTCZISfm7sq1gpbUXrZOPtvM7TlGaum6ZqrEkm+d0XKqsRhzCk+JXvhafirG8rEPx
GDN2Tsz2u2UmN7oxWf627+bJTBxEijoYnxPfyrTsG52Y8y2Ph7oE5z/LIq/VLf5029zov70OY8aM
zAiioKV8zPPMq7Lfa4OHafJsr447k7frw6hOs3TFZ2ViRAXImdCp8kosPLbNnb1RBCmW5BtmonM+
4qkb1s3JMJYwX/7E1uuSPlZF4Y3LcSh2Fkp1nqVLPnG6pjVWbIxd90eNIoTI6ROoPfa4kxTfl5Fy
Y8KzZE51hOxpj0h3Xl/aqok9FG93LEaxBTJIDswdhdXkOMUT8FGkT91lL5+isA8ZB2fVdMmWHrY4
jOIrfCeC9Vr/R6BrEjobv8qMPJrW+uX6QVJ5L5npD0Js2WTOFAfW0tmhoQv1O+RygnwRkAnnWnTi
tSlOgJgheFkc9sCnrPURXeJQl2u5k9BT7JYMW9A1p0A3VMPDsTQ+6U2znlFm17y8qHr/+kQ/3C7L
lrlAoraEJE3cspCK2gwsmlr+vI63YADxccmjVaao6y4GFxsaMu5Bt/I1x78inXes/cPVwee3Ob0L
ZTRaIrOygr1uJiAyH3PnUDhD2Drd6/W1+biFFgNIXqvLQUll4ukZtu0kXCNzhEc08TMd+ktGK48V
7RPQ4SfLyE6WgzzoSg52nHu91nlT0uz8CtUsJZ/GiyXvaweztKvmOK/xpaDTV9bfFABgjpJn2+p3
iHfw+ZzU7I53fwktjS68voQfBoX4uuTOViOmVWzhBKAXuUEQtbCgAk//UykM5qNfde8Yq7ZKrkOS
QQehTQtmTkCxFtfK9dc8RSJi7v0iHe9YW4bMQg6ERG+GZr/ZlvCQTjwtnRbw2PlxfbIfBpCWLRcr
wY09DWmFyRJh/uEOnstR+2o0qL8Sw7ORmLttGOlxA8Wc0mS8BvtVPv8o5yRxaVEu7sDMLEj67hT3
0/H6SIqjJ1coRUKcNmVYVLvonyGB+c3o60MG3a2dW1X1/e3v7wwYvPuCT9MmyaIT5mZlTVxhMc8Q
e8THCu8mlyqZFgtzMEFKhkfteRg3mBKrf962OJJzmO3SLoqN9it21k8x7e4ySlOQru1xEXwYcuA0
SXY/DPoIHlPwDzqDHiQUklXL4JU58yDi5g6xfYhEfSDznoixaqkkPyBENjAUdSAwaMWP3ZBcqL0H
LlVts+QEpjQfmkLbmFD14Q4qbuhiqM+os+/4mI9ruBYeK/8+RtBNRcSBYstfqlligdgWncP/RyHo
ML87VbEv/NjP4h27+Lj0ghG3EOXdwe3KxiR2jRH1eXC5U7hmC1qF9TIN9/F01nvTNddLOv+DCHrH
VD52pFzmGjEap980XOGmm8WLnfxUd4OXDLq3VLedAC4XL8ESPmhmAmOJp+RNmNDgzgj/fN1YPj7M
/D+VSWKRqjfw88uMvk1EPEal9sAm597mA5Tw+vwwk+oyafnj9fE+Ps1cpiEhJBu5vnH+x0VyL9bs
WGfpt9s+Ldl921gInzcdkogt3/BkOzTm+nr90x9HnThXks0nWpWlVYRvcwPsRvl8qjrrshTdY6/z
T0tZnYa0B6sn8zWeAMFq3McOvSXUxNCS/eMdq0X1OIJPWXscq7eyHTwSM//6xFSnV/IAyVjxqOrx
cbYMEKpK3bZ9MK0ekdLeyik2XK5JklZPIGTccqhhTMEGlHemfxxvY6coQoilDmM4Z765E9cqpiMX
JqMknTLww3Jojo+r2/KOPU/VpOPZPI8HaFLnOze9wmrkGqWdl46wyMzDVjfDJomeqRVBFCXl92Be
D2ljnSdc0W42VbcJDHK5aEntoVgznfAwF9/t9ZDZe6Wpj2MjLlcsgYnnGkemKezNxI3b/NA4scss
CDRRtEyxHdv8+KbhMklJNMQCukvYGGSaacCqugbqYez9CMzbp+tHWTWEZP6blljWxxhiJa9U8zvt
uyUO1z+93R7/KeijlVmyfl2z0QRhjbB+KEHcGah1e/XcvlrGUodOTolb8c52hVFrO+dLdY4lmy8q
O2/NbkJ4ZEfHeZl+kckASDbnuYtOhr1itWrFJOM3h2nuJ9QKAbSIhsCwFnRixhAhMCZtL5uqWDm5
EMlTEKpZGUWs5NTdW9JE+bEYoHZQlIz4zKricOzQzjCJwd4B7ymWTq5IRnEKWgxGMOJE3BTNMXp0
aodTPf28fhYUiyYzlJRDJLRowW6YwqwvlcWnACnW5TK28x6NrmoK29/fBTE14LNlnCC5kOAlJASY
JyGNN6+227N2Z5VUs9j+/m4Injco40cYArAkV2/YMZ9yb832kIiqz2+XwbvP2yIB0UqFzyNyPaea
c+Ja/n3BSbttDyRTJ3Rt6gYKVJBjHu4gHP6Q9HaY3gZ1sLgsFFVvheGadbhFxKlsPs9gzixvScLh
05JhG6MFknQoHIaiOuj2axv/ub4iHwPc8GHJllvKEk2Y+PD6OX21DzVK/mZ6qIPVy47Gpfm5VxRW
DSQXIkVHe51oGCg79ScRpN+NyRNbg53Xe8amqefuYQsUkYNclxyzqpqsqeShHYEXGqKpb7xcdjy6
KqCTiUgQFCQTBXtcuLUJUz8Jaew6L/xQBuVB/NRvi0fkoiRlyI32kGMOcwbCumRym+jeGR9WtDpd
33fVGkl2TLOkXvMZ00jE8nmo+8IdyG6qdTOnD649mXqEz1XVmNuZwmMp+RIdhoP9OD8LPHY/WZ7w
s/u9Q6WahWTPk5ny1NYwC32cT43QfUCw364vkMITyZXJEqDPvoYiZNiYwykygbhpLWDHb4yfmWTP
jC7mNBN8nhQj2jBTcPchtF1qz0JK8voMFLGmXI+0rYqiv6HCSbUgplQ3vt0ULpRigH6/A0PAIYq/
LwnZec0qBpOrjuibidNBw2BTMYDWoA3qrr90jQOU/RpWuu6KKQn1iu3AAVRm+J9aJK2LsiUDdNoO
7BBfyJEH4m7yY68FK/Fu27PiIMu1yHwFc+RSIpza2oLRxOhvCsO/Zs8MzWMcrjtPW1W6Q65JFrmw
DAQ8SNkPy/fhB4UoSOm4MDUb9Zbk2CJUgOiqT3vofE7dYz11d2XdnQzBT8n6u8nnHa+jMCdLcgqE
0qUZa0yXmqlrli/QmbrpKMrFSXMiTa7b2C2nnj+Dch1NLIPHWwjIQU2MuWQBCZJu20kwZ2O7c/xV
F45M4AGlqqrmK2aDsiR329OmQRH5vyYQHv2/JChUqyYF+aUZj1FfIchf5vwR0CcA3fXj9XVTBHRy
kbKfSqh9ZajltHb/fSrWSz44P0dKMlenw6/rYygS7VBR+nfMZWSoH1YFktxJCnBThTdKFq1fV7u5
q/RoQ+aZl6xzUlcUxSfUdo9wWwHaUTy7mL6LZS/A+RjEaXG5jum0ggDBPWO7xnl0wZRLPMGFCEla
tK5WQRiBjK3uZY4mDprTLgFurnQnqlVsoVziBPqideIMR0UUVuLlEH3zh5JEO19XvJTlMmfZmR2a
2TCzpYIGygSaNwtpcfYK6vxc7GEeFQ8mubxZrG3GeYlT2LL2N8krn6JLgPLyAjWq2B1y4g3j9Pv6
kVEtl+Qn4tWu8hR0P2FfTOVRT+0K6nv9HjGp4tDLPCAN7zv0vKAaUpZTsFXj52E8dVPhF3azY1eq
xdr8/btnBrq0MhZPKJEZYjyBgcyb2PCDx8VLVkxHPHAe2mIvGFLNRvIOkNRw2nFL+rexcYq1LFi7
7kHw4YmtRnB9O1RDSLHESC3Rrylm48zdVyKGu6rOIKA3X8A7+P36ENvOfhDRyfwfTlnkFnpvGYCu
2kOTDqeit71ppM/XP6/YD5nkY7ViYzVBmg+WZtYE0B9oj5Hj3KFJlrlg3xxdtIx1bpl0/c6SqbyN
TPgBUkQGRcXtRsrh48YIpHii22CFIEg06Am6gJv6zLGwsseRlq/Xp6m6kujmId6du3WxuirptqOt
/zFBlIH4D/ATKzr1ztc4PViscPP6lzOFSKtZeeRfH1ZxPmQmkNmmptUZWN06hZJiFt3VpDyPZnUg
Alxv18dQ6K9wmQHEmIVlRRSVxY46wVIt91CQcEWZ/YjG/D5vxTHp2deu1s9zp3+xuePHtL2b2+h7
OrR3FvgISRIDsrB+GuwcCdj8tDZLtbfbijhO5gxZUqaLbkUaoUtPvW+fodmMWC5s/KF5+l81+T30
2scoQIv/hzmk6hLmDAtcyz07fP/OPHJMD/SJgaPbcP3Uv4kzHeNIfmUpEyhCJRjHyhZf0PV7Qct+
ZzMV1i6Tklj2lLKlwXJFneFHFhnddLZfdJp9vn5YlNYnhRxdBRDyHCEXVttm/nlcjZ92CjgedDPE
U2dXlpcY5ffYXFE51ig5mHVe7UxN9XCQuUoSw85TvIwQZmhGcQAJeWCCt3utQH4dTZdqQbcA+OHf
upz/jGbE3ClCjjXeOYiKSEBG/7SWluSWjsHNMdUuQ9EvZ80CLa6ml6bvkKHEW62rdrC1Cqcqc5a0
8VpAcV3fBOma2F0JWQ5gHkq8yajh3EjMj1ZazWd71m58ccosJSyuxngucW4oj2ywmo7hSNCK1XZj
DXLHGNDeVAS9Tc6Wuae6p3KpMnUJTyvIZ3HMUrts/NKJ1x36I31avcVvPW3X3FQ7t4VC7zy31Zag
D0iRHR5RmWkiPexMHc1rFT20URcQru28lFTjSJHJWOPl1zeYzqjFF7B0+wn5HFX154Iyb7LD6/an
iN9ktbXJEHTUR8SKVRodWYuWXK3deUKqTFvmMsn7xC7A/osrrklApOuQNxSKL87geBNudIHO2Xnu
zglNuauxvQhbkX2QBdS0vDQ6h2HQQe8uyzK8Oq35bFbsy8y7J7A2hRpzTlayfL2+fgrLkilOcJM4
IgLFG4638bsrS9SkeWAn0TlFCclKy7Aeu52871/ikQ8iL5nzpGLt2ogcrzNRreCrWO+MFAVXPoVa
y848zy4AsblbIxUf7cBciF+uAJI45pmK3KuI/g3g2S8j1Xeciup+kwlSYh7VddTiSTqGgID70IbO
/cob3a7xZ9hc75n8nB/2ZCgU5iCDGXsIUEdpj9m3k3Vqc7xPSWLdNyWg7QvNw8nhO8VyxQn6O913
9s0SOhn9pgMNlL5+0UakyhLN/rYmlmeZ47lGvkJU+j0qaTd1rVtcxjo6uAz4tB2iocju0JAZAiS8
40QUAd9fX/luMmuWpQ0AZACzjFbQbBI2ySlDYN3bO6dSESD8vVzfDWCN9pqNDt7La5F+nWv9YJiL
hTJ2feP3pReNk89FNrT4fm+xC6B9r32ZHs21+HndflWbLYUfSbdCwWPGPTW0yepFNuSLzeQ1iew/
LdUObV/6Y0p7r+L6TgZAsV4ylnEo0iHOcjwCRcFfwIBx6nn1OmnNzn6rghoZp1iNpGQMnROhZXJg
lrtidm1nPIqcfk467dSVVuP2U+F17QTSXsfVekYB1d/jxlL4Q5lkhXIdURp+ApTv13OdAphHssey
TM5zu7w5K0B0tO1/XN871VJuZ/7d0ZuBkeN1iqnShhdQSRUTwEZZfKIN2WPKUi7nNvb7MVItrtoG
zqAkfn0ygurAo4sV6GEZjFMQ+3t0SqrgRUYzgpnJ1BYNC5chY+MKkYbRSv6wyHywZ/Z50RC3NT1/
nMviEdCR09Lzh6Lkz1O9l2BUWIIuhRtkWSuypniQFjohQR/Pplu16xeHgIlwpOjm47FXivk5imi5
c1gVLl1GQZq6vZBieyja6xh9qTLr51hCurcrqQ3eiW71Vui27UX7m8P44PbUJUdito5dWgPuD9SQ
7/Hkv+cxPyddfGHtHLKuOpGCHURqeFGsIdfe79ySigBLpmxxJnDmiAzLysYuEHz+lNjtt1vOP5Oh
kYlWg+FuxPJFjvanE6Vvxv3JXunL9c8rzj6TgZBRtDCn2lIx9VT8HHvLPGWlHWq2HcakP9CIvcRk
Lt25g5g9STbRuy7+1MV7p0MBxGQyLLKccnMBzT0u4tKgD05sRReUD+Kg0ZCmY5z1R2sgpq9H6KTT
E167zCBfK0riX9cX4OOtYzJmMqMkhRQ8XHXNxsBh9iukKXdiDOXcJL/S0DLnSG3gWBhAzBWUHydt
uUcy8F5bnAeSpU8LsnYlr77orXGCF/Kvz+ljk2PONtd3/swEJIGUNeZElvaYIZM+t3fJ/EKdxtWL
ncmpxpA8yWKmPRosM1iaA60wO1nXsGG16bNcSz08sc0j4pvn6/NR+E0moypHY8jbPsFgdWl9Gcbl
HOsE/Y65P4j5joAoOnX4WzItfrXyMO75Ie2ywDH2OKY+voOYjKwck7Xoux77GLfLT2rOJGCabr9M
xTjvzPDjCI7JTDDGlJo63pubk5xCU8/AZZoeWZe+IEDZqToqJiHjK5F0sTux4ZFmR/ulgyxHqx8X
w9w5Dh+HBEwGVEI7tOVJhBDLSByPjJM7xWCH5v8k5FtsFz7bowBQLJQMqCRDUURTgvcysiqlb5vi
pYnYk6AZ+Fls5l0/b6qlkmKOsenwmNpybUgKkbR25xFw9HmvcqN4UjEZSTk3LaDuJS6pDFXX86bE
Ro7I5Wk/oA9tHWJ010I5DT0n9d6tqPBxMqiS81WfCcUbrvfbO/uMRjiwk9c/TYymnfVNSXBP6UBR
2mYy+4s96rmeVxhq/byCr/tAw9LPw/mn8JzZXc/tD0ipvTinPXpt1cyMf3u6dDWrrJywlJqxQktk
de3b5NGZzPVizLGmkQH3rtlB7rpYrG+NtscDoTrE0nskRfePBrgGFqmPqcujEx2JcKmdmD6wlYeb
DrGMqIT2KOuaGjGJjfdsmldBHScHvGd37hjFysvwSa0hLLVSbHTd3zvivs73ktGqD28XzrvLyxFA
MFOoGITUIUHDfrTavGMHHwe/iB3+/WUIPBkRGbdQI9MgjqRFJdioFg5ZaFF6vKpadAmWkV/a8XcS
je3OPiguSpndZUybxp4G7IMFXzhV5lMNEQjTHPwEiaTCnPYeF4pDJVO9gP8KgQAQN+FiiycBdo6m
XfA+BDe2ru/NReEYZaYXTgdR5wb2ppw/a+tzxi7iprZpi8lYyk6sg51F+LRVZb7do3v6KZ/3JEJV
Z0p6FmgOSwqGBFo4kQeruUSIxq4bmWrRJUtua2goLVvtmrV4Ka545t9bTLTh1Bqxq5lV8XJ9nL/p
1P8+bJiMptSgHxOlHO4oO7Wn7A25aHDeoci/ATdjD3CrEJ78TUcOPD+sj07t8sntjtcHVyBGmAyw
xN2h0bTD4PQBk/yrbsGfY8CvKLCcqX+zO5fBlhkSF4UD3vBwiPXl01+4tAnl8J1rXXEKZJBlY6J3
xQKGGTRRDybqvNlO7KM4BGyzlncea+M7g0qRbYX5uBReosOXswYI/LTOzQNNzH7HkyisT4ZZoo15
At+hjj7CiR0KIzlmguD/52Bnm7dL86MzJoX0RdWZYNFCn6LlLt7qQzLOm49OUJwMXzzsSW8o3KGM
szSzprSqNtlg8X84XX2j0E85qmFgJD1w8Xp9KqpBJHsvq7bAmw6DWE10iDg4WKiOV0ltfo/6Jpw7
tldeVG2JZP8V4ENLjy6rsIuw83lyYpS/ddWNlVkmwyzXUaxaJfDwmcr4JW/t18zBcllkJ7nwt6rw
wZbLsMo1GaeMolweJgN9KCf6kudmkKBCOcfm4xSxu3rzwwk9NO0a2Iv5PaFohDb6AA3SIbed4xgh
WVBpn6yU7PW0KJ4SMghTgNO8MmrHCrM4d816SjyjQ66PibVytaSBXQnzNZ+bHatSPS5lNGZuOGNV
mTDfLqhPBNGq7U+PYHpz8cg45p715aYzKYMti1brctvmmFadnjOgf4dy8qCOkLs5hNa1ctxjOlGl
dGT0ZQ+O/DKrLYwEcWH9JQ6EZx2mu9gT4XTZi7xVl4IMt7QWaBbwHKNY6GW+/0sP5PPnrA0ZBLRi
ryDu/0PwTuG6ZQU1kVplkpkCEbNl1jgPPJjHOGwW84U7SerOmnHQiqx3ozT5adZW5sWRzb3Ssk9m
voDWtt3zkR8nGJmM0BwNMBMlKX7IgMq33zeZZzrjM4lq3+q7+7ZFPW6JfSjDe01FfiX68vu20yM5
mkFLum4ctjT48nvI8JTKn2gy+81wmY3P14dQXGMyILNGp+Kqp8gaWVn8a6T90zyJS5ppx1jfAxwr
qsVMBl468ajp65Y1Suq2/11C/hNN2Jkbp/VXc47Lu35JIzfu89KjjN4naF9+vD45xY0gYzIz0PL0
49bvbXTmT7TK+jmZDtoan3K99pOK7YRKinMqozKjGkRgfQJ/WoJP/aBF0xRAkX7vIa/6+nYLvQs0
TNHTrt9qsWW5iLsss/9Ywp52/KDiKpNhmAuEOdOM4KebRg9NX43oqEVks29DCsW/bROkAKPR57gy
SwyRNyDFmypQyqRjkBUsCwsRnceS3rgNUloAWdUYCuG4/40GsXj5LS/LnS+r3J6swTYNKTSAekT8
eeo6b2aQCjePLqx2U+hvbjpbeXyO0Pq943BUWy7ZfVN0eLKniFkdndh3Wb22YTOBH+X6hij2XMZh
dhWbk3yj9ynBQn2qR/47dow2tBzL3hlB4VRk3GU/8IzMKZAaDahU3KRIqpO51M3B6UV8Hgdy49GS
kZaWiPGfA8diO/NrOxVfeJndoWn4ieiFpzFtx0eqUvoytrIQg86HFjkEyx399LgJvKYHfiCBfkl2
DFGx5TKyktUIf9atGtmZTcAjkbjCQZRwfcdV+7EN+s6FkGoqy3HLCglt8rs5vaOp9muN+XfHWHbW
SHWoJCuPliwGABW/H4Ran+IsDlhMvpi5szMDRXgoAyF5MmATNiwhdYxHMTuBlXV/KhQdCtEFZoG8
f34TMa/FZFxkEcXFyNMFh7ceQlLb52oodxACqn2Q7Noc7AVMUBayNYtXIZMNja+7gUeBhv7w6zv9
F530QWwvIx/BsoL0ZYshitdydFe/fwTX+9nW3PSQeiDA+5QcxwMerP1h+ZndVzudWorT+x/II4Nm
rJ6hELDaBajkR7M8Wak57rhf1de36/3d8R1LYs7tsH0dpIOiqNyl+7qzXMbHr18ZzEiT2F71Fp+O
f4zd6a+Cp+3WgU6BciLOJq65A5n7C7v7aGM2w3k3CdoLQosNbqtD4pL43bELRr/rXEhQBoDNAcXz
P8x9x3bkSJbsr8ypPXoc7g41Z6oX7kBowaAmNziU0Fo58PXPgpU9TUYyM7p79U5tihlkOISLe+3a
NRMoZ0juckTSR0hnWJ9jEf9i8dCT5Z+OjAyKQ0cLU2POIn7bNxQ6xNx0ZMiamwrmSDJIGuL+/qH+
Yis4dWmbcrs1yk4PPTPkPHnQNT4OqRiDMB9uAxZnxjlxnV/Mi4/t+tMjVWi5qTO9ir3a8L1Bnx5N
nDtnFtIvYOOPWPbTd8NZMNA6jaFZLXgK2CwwHXQm6O7oxJ6KkOzo0I+r0+V/9MROmUNjzLBaKAZL
E7VI4PE9z3r9qc3gavP7AX6x8ZxSh7IgxetVbeg1Fhu2aTetEVR2M1Z3dzYsnX8/yC9ex08Eocxi
Y1FBqr4I8vKJEqPdEHAYz5UIfnEPp3xWqyoiTSk8pIhuR81xGZrjGj19mrTozBn8q4l7AiBZYwhd
fFMl6MOsOjENmZJB3j4NJDmHg31k49/tAicnQK4RBwRjLEW2jvfVNttWW/+iXyer+rldhHtn5+yK
bYT/ko//8sVf/59t6zVd8mUtoCa8t5bdnXbRrM2duavWzoV1EeydC21j7+xduDV3Bv7F3DkX4TbF
T79/ub94Nqds2MluIl5ZJPUYujgjI9jWcSx855wSyK++/rh1fVpuBeIrpUK83J4p8xLtK/sgAKnc
9M3gzMv9xew8pbT6NvRYorhJPZ9GFcxRTQjARpb3+6fzqy8/ztlPl5/akT50WRp6JKWFZwftbRM4
9n92/J2yVjuDZhmaikIvQaMGGJ45NAOTc4jOL1bVKUF16KAZ5xxXVaKHthh8qPwUQIB5ftuk53TX
fnH+fGBwn55O2Vk09xM/8aqqX9eQlfH6Wstc9ILCqovp9xDr2Plj+p913ZsfCNnn4YKW2FXBsXUb
tIfOW2Bj2tosNS7GZCwDUVPUNf7DPe/0xeMLS4cbCXplE3UxhJH/yOKI/IfLghyXy6dbgZAHXCqr
47yqcoqWFTQUJo0hbD+6/P3E/RU2c0pONGkH6ahiSj2VzOLrcgYQW7dmtBPNMl3Rbvb7YX6xvE8Z
iNY46dTPO8uLjN5yjTogkkLAdmlmY/zXEP/9ov4neCsu/tpEm7//L35+KcqxjgKIY3798e/78i2/
auu3t3b7VP7v8U//71dPfnMbvdRFA3L06W99+SN8/4/x3af26csPXt5G7Xjo3urx8q3p0vZjAFzp
8Tf/1Q//6+3jW67H8u3PP16QT7THbwuiIv/jx0fL1z//OPZs//fnr//x2e4pw5/BHqjArZz+wdtT
0/75B+d/MzgxDEIZDLmYcSSHDW8fn7C/UWpbFtygHR2mrcfQHZWSNvzzDzSe/A0aJPgrwnVYuh0L
v03R/fUR/Run1MS/Qi4Jn2JN/+PKvryif76y/8oheV5EsG/4848TXMVAiYPjm7jJuWWhIH+6Ods0
ADLHbFPwub3SRDkrJCj40ItxB7dbpl40S86FESdA+T/GhNwrQRs6qoona0vjTmxoFcZsvHYD6Tm3
XegHJaHEMPflOV88/lEu/eeJ/2M4ZlCTmDp6MU/TysjRiZNMGK6uVwYN5eTkHpI1dEUGwh5L10my
hZ+Wq4TlwtaaQ28qCMT2B5JdOqAnD8yLer6CO66rG3xjFjtlHzLLkLxVkjArFhQa1no4CTouYucx
bO8rrVp06SqvoawP7fMEHXBtd9NU4yoD56RvtGcoIF8kTeVVfeAVHP07r63zCFEdCZtrqejed2K3
avX7ngaLHoT2MaHbLuyewqk7GP6wrXxIRE2JJuK238R9NCeDjhBTu6lT9hTX9KrOBi90tpqCkSkD
EsTeIUnjoplLakbsgSLhjsN1PXaXdZe5k1/NQ/AWe4h/OfU+62qJoqFHfCIsctEAI1YQ4yVGcmEn
g5wsBdkRQ8BZFz7cpkRr0A7aBiPq42g7tRL4uaD4FzUHq3ZWqMG4BWQrVfFQEDsQaTTKsKxElub7
UKfzsLTB96o9ve494virCS4hWkxQWbifrIcqr7xgeIorW6R1TiBG22xYcmjL90gPS9kMdStyQ+HO
uzXDUdpawOpV0x8SLXQry37WOZ8ZSekV41PKLyuHyai9DHxdBFXuxkk4o6pb903m5qqaJVHkxjGm
o24t8pJJM7jOlI/G/tJrocHWQOnLKFY1evwgLy16vX/uB6MQcabjaHNMICH6rfK1Sx4UpeB+fKBJ
m8kAwazG09sM0GWWwBnXyLJ3Z6jnNlQDBOi4MB+0L3xuvXatA1dtGOHoFVTgo+Z6yLNIdlBLCOpF
rvgCSuDzJAjfCY9Q79iW/MI3rQ3mEZQnh8Pgt4t8pNfT6Hh6nM1L9RzQSkaZtuB4oqHFltYEr9G6
2hcF0GaVbZXV3WHqS0hfealaNNlrplmyjXRplOow1U8EXcZGnop2Ci+dNAF7ygg80OmWGrs37RhX
uek5E2n3zCimVu5vx/hhjJtQqJG70ajvCjQJ2o7Xg3xnOil8fh6cYILNSQRAwZ7cuPWfyih8zABc
tMZ41w9PIwWfsfBbyMNV771tz5OOLQyiiUp/m8gzyewFVsnSLPx5jKkJQy2hTdpjljYuXPbmLWKA
HIyTdnKWZjm6LDQFGCluFI7XHJEW+JheCmO5FEq0ScWuHDYJwxkXKoQSNDEFJd3a6DQxJP3C0YJ5
CTnE3Pfd7Nh4rc11qKpYmS4xedxS6+SkDxLKZK5jtQsyFmLyJ3ey+lWmiAw49D26QXANqhdTJwLt
NdUjQYPXmEReb2tebacur5JLH79ZpFhfZXoUR7gtSH7oOyrIcIc6AfoDIEWjFzIepts4Swo5Ilzk
NVxW+h6FTbjlcd+dmgQdat0Vo/0i00xsOS/cvFF1sRi1RphTLcpOibZI0KzaCQLlK1bFuGUmLeLj
s1DU+TtUi7QhkAEaWPrcmSvYJdldIKz6dapa6AewLVaIpKj2e7HZz8KCLcI4f9Dt6TBWDXR9mY5o
OZ1xYJ56rfUg6WitCHmw8/voseZ0VhbJZQPDRVtLtyxOZpGm30cj3TdFZIhsbANRKtsQFeE7i9vL
DFs1nhiUunm4pmQUsRFnEpjGdTsQrx8hrRU71Av9Vqow8LgBk4aYyi6IHqecuIMeSUMrGqm0STrG
KLNhN1VA4RrnPu3VnabZT/0USiumbldPi1oNh7BoXnp0ZZRNv6L1dOMH4ZPWGbNQQVQkLbYtlFGn
Y29/XKsQ3BPWSzU43lDCHCh6SVT0WAXYwXoYLuv1tjRr+MRg4A4KOeFTlYzg2V/m4UuIiI9riWeo
ZUjvWBcLpsMEDs0amhYLy6SzQTmLKkgXDY3cMfHvYBQ0b5Uuhwlvfio9HO4YP2Gpawd8q7Kiwhmk
HnU9mEedwg+0X7ZxIX3lPLBi2jUZR1sSk3TqDyONsMp0HEUQERhIDCAqVYaInMSzUY6YgjcgF65t
nFG4+JqJHA9jkM24bpg2YYTpp3F1i2c+mNCeFL6ypJ4keGJPx/xnzCCR5icuzPjOIC/fhDgYEm0K
NkMgxdhpEtSn2KHQ2WmIQQ4elw20btU6kS/VBuKEM//yXEL3NRX9cYufxjt+/il1aCwo7YQDxrN7
Jhx7R6wzbS8fUPLXiObrHZ0EUHWWQ3u8wQjh0p+bMr9yhPHCt63LZmoZrLjbzbrNMpund/0zd4ul
vcjn1jKXamfeJVfnIBX+waX4+XochLk2hb/daSkbZ3Y5BT1aFM30pZgyz4nvbRua68lbWrZeVU7e
YA8ic6BO1z2aCRV20IhxsnatM4q85beFzmZF+WJqkLbWuSzQJxXy95wCBzbuK8wSJzC9KUd4Ed+2
XTfPA+aOQSGL0F9oVb6xe2Ay/I5rUBTwL6ivuRMfsXG1EDG2pV4rVyuZCCDX2VuBp1PySkLb9btG
oi62z5xo3rdKGIhhHOgFF2ilL2gk8vy6JE9MuzpaKquHkV9O7LnobOk3D2Z5w4ZBTOZj4TR3kIKV
CVoaGVDQuFIetCtlbAUoIN5Zo5J9eDcOhtum4YoO1RWNoAPVY4fIqYvuaeHkMBaDpT2/z+r8KD3l
JrGFJuR3J9q34xXRdDmGo+jhsD5grZMikAifPa4jTFxxXAVyCxEwbLEjwKs+9LARY3vNJdxLrm1/
hHANVDiMWxUtuUZnKbfESHchQheLti7KB27QVTMIUWwbR3nYK7oELYWGL+M0BcIb3Rut6hbchLgH
dKqiKMKWld42oVocQwCk9Gt9qDZpw4TGhpnRvZvNDdIub7TQYOf41WIsFeTI8kcTfxpM6TJmiF/0
dNPq6rLI2lBMdMUqQKMJ4s/sVc8wW6wBkSCEijYjDq543EbhDQ69fV7n255lYupq0aTjDErSfZFA
YAgSDCxesbyWHNG6hWgEqgFzp6cup88DnjiNYhcljJWpdimqYzRp5grnuN51OE1zmeu5mKZEBMYr
KRfo3JdWpMlyTC/h8gQKawxpqWE+gW1Cqoe+z2Q16DJCTp2Cz1+Qh4LfGgWuy0FZGhQLsHXcFjLE
BUA7piKP19Os1I25QZLrpoC/eFi7BX8sGlg2xr0k8X1TDW+mPi2iPnP9KUN60Evogcmxb9x0zLBm
HGEjnO8bZ1Gj8bhwUA3ViQvO8bxuOBSJ2k1Uv5l2LxFkiyapbiG5IWK7mY3DZRz2i6PcWKhhLZi3
rXNrlw8tlpCfvg+wZgmmSvj+hc/Sj7+eLC5Qj3MNC4kJZEQt7d6f6n1heiW5gWK0p3LMnGo1QfsQ
fS4eDarZ4FuX6MQVqntzgm2l5YLl+LSoJMoQghopGjD6pQ56IPpmWXarI3if+GNUGt5RPMMaOi+p
C0ic61JNhhyPlqV4ZW0vqz6GTuRdZO0BxCBUt+Z8Mt4GLTgMeECBX8iyQTbQVi54oR6c57aVvYsj
CA9ZdAF7E6/UUmEliAvNqx49umGI6k8xisz2VwwROSgjCx/iQK1lL+rxio+pW/vYSsybXjPmkzbn
xIKHgHmTN5Mw7XIdmMPG8HUZsGEe9bWrAA2GxjRv2l2QGy6Nh1uzbWWqHlXymjj2rNXbEt2ebGXG
t37ezp2QzEuYtLe+a+baHPLOImG2gD0GlJkCeNvlm7yu3Cp23LLu3Gp8rJ3QHcoM5P/8Naydp1E/
WHYjtKPXBUX/jwN+TdGjBVmJyl4nmIpaVXt2rkGdGELrWbwI0mfOQV6eIryubqMKIvW22xlD4WZk
nhMbdZbMRZscZB6Q2drZLKIjMhS/9FhYiQEE9Ci6SdtHPbUefOyvEfbVIoq9cnoaO/2qyyc3wbyB
r9A1evzuIHyCLdicA5qAjR0RcF6ekSxfovEV64Nmr12J9GRq6F1qvGjIZf3gIUMuUw/aLsoXoa2B
SaDcnNz5Ddy40YIWVK+dUy3K/LJtkpmCAAWN840Tj3NuE9kGmYTKleBHCqPeXvAJb1nLlsRspN89
d9oAHC+WkXbXadYOiOhrSghidmgjNfCf0MmyJJ37CQn6gbd8wVe+4m5/BQO2aaORlJiUWqd6HT4y
EG0wKkNAU/1QPU1u5kWrROJMQO4PyuNRROVcj8g3AMtR8IAZFvorHaqfqp9GYdjhWkoDAAubNY9p
IjXZS2PFvFomtqjO1HC/CXi+DEe/BjwaVXkdJLjHya9xBDrCKdSZ+twHz+ckxLDg+WghcGQ2J6ed
xjnvJvgE4JZYMIkhrXG4GF6t1eB/5yvLvFV9M8/i8tJxHowazoMQ/jMm5UEabl6PCiqH/czqltH4
3pB6lljXA9IxO7qGj2OSFksTqHtoOHfhNC5GpgQ3ak/LyhUt4SlZ45RurWWZ+bOutJE6lLCQhZxS
MY5Cr7rlcf/GZZ/BtU9aDz5mzpc7PnmqChY/FTnOnKHdhFO41NEwqwed10cBHG0MbOXFERXQZnnv
H/rE9HK/WyMKXtgDl+in80q42WfISpum2mUFmFJJ5BblmXd/QmX++TIBVX6Odh2dWWhLwmXChXiX
raPdMcKOr5BvL40VxHBB0zJk7EXnZ/m3087SicktA0I3p6mEU6cTtpLcENh/XeJxLznEV5psQSUe
XbXl6LT7typYP+7104gnNQcTve4ck90AKoZEOieSBP9eIfofQ3Agv8hVLH7a8lOCTGtrOh5nTN5s
5LHQ/JXZ9HxmVzq+lJ9Wk41XQ9Fpx+lPZe+KqjbQsJosC/NK98KUo+e8h1pRs6qBgjU4L1WIsGoM
BWXpjQqJZwA//P1lfPcCUYzmlAODpj9ZXGjxONTagMfZJpsRzsDnTYdPyDgfj5Og+xkRPTlC3afk
9tIchjisAVRC5umAzXflv+f7TDoyB4j3jgXtEhfQwiOUb3zZnqP5f7P5fxn9mAx/ygQLA3XPBF26
iPZEM4pyCYO1RXrXvWAlr5QHkWP3XDvad9kuwb5vYwsgumOcHjjmRJJO0cEU6UZ7CWU3V+tWKMlW
TNqzDEay57gt+nHWn0wmwzLApXcMnTr26TP20bMQJx24JXgBm7FDGctZAWj2/Iy6gapkZ76mSYAJ
vYrCV2e8BQ3YrftHgBmyDM+5jJx0+X68cWT7/5eLnsrtNuioMfsOuSjTRb60qHCg8D5LJNGxL9iC
Z5KK0HMezh263zyFL+OeUBjg10ACkCEBXEG+wequRtW5scERU47nToZv1s2XoU5OBvRKgqc64BYb
L7hEDFi7xj2VGYop7Bpg5LKcZTcQo5mp1QCrT9gr3sZr3fgXXv038/vLhZzs/aw3SwaRxGPefzeR
VsBlKwxff79J0G8GsUDzp5QAW+D2qeJjUgBOhpQ+Hmx81yQhzr4DuoPrRneLcFzwoFoZYCM60bR3
pvpWGeMGe+v7kNiuqbderGs3ds7uLdOQte/PGW02RYtTvEaq66TTlQqixZHI+vur/m4ZWtRA1Qm7
rO44pwTZ1uJBA+NGTEOmtkCgvBEdSwl57FjjZtoj1eAdmhcyz2pJSbFHcy86ZAEgGOcM0b/bAr9c
yckm1PaNWdtDil02ipZZP8zQ0o+IF2lpxw9xVsyIXyIe73oUxrIbrhBI5C2g/HzGq3QFGzCOXPxp
AMJhjpo7GDdnntR3Z5FlORTFR+oQerpgu2yk2tDgSaHTZJp9SAy+HU9xKOBOXiuBXJ05dr7bIiyH
OGBk6ozbiIS/bstRO2E/Y7A6PsrOtxeRhw5YF7Lzujyy/5JZPj8XOHw7HRzdNBE82JTD5+brkKnu
s7KrkByBxh5eR4tmHt1Ml1UKg454ER/iLajHZxaO800aAB83lHZthmTAtk9huTQ0/WxKLQZH4VLY
Leei0+K3JvYBCsSe3ldLG21fIIrNUUEUigxLQ6svyqGa2cCGQ6JJBRsts8ypbHwfUXO50EeCEh93
W+gVMauaWUl/UCh99iibhahhOMj/Iw260vWw0acrqr1lKCJSVS1669ZBJaCHthIcgZFbA24JCtFQ
UxaQSIRHkyhR5iMt9ujwqjbf6/4uya+mvl5wYCkdnp3pFysWTagA0BWu3NXaUKq0mTVx4xYkxbrK
ZGqitDH0i1CbQFZNtvYA/aMYInM3E4Fgn9FLdKR7DQnXelo/HXE7DWcE999yP972aZq4dAAoghpH
0qdzLdQEyq3zIWyFTVHUCy3cQSHM/CbXX0h0U0DbaIgb2bfTHO4CcvBvyXCjmy5VBkp0gyz4Luue
I32jwo0z4HiMhRntTAiCDPFz26H7jdpuomKZRLaXl+OFoRpgHb3Msqtp9L0I9w4cTRjGZYTIJTc3
tYk7AzRFLbIoSnRuB1cMh0A6FW5Zdq6FqzFZeBHaL3VQ7Dns/CBY91goC7qacD1AFamDcgv6Z3PY
Idb7wa7Xg5M/5yUOKoqqR9ShRsZzWZcklEedmRQlbmU+Nn0hWWN6HLqTGaz1UI7zdzbHBhaOzi5u
mlk/hPByTtBpQlGSy5Ol3gY7wpWs0nzhh2veoeBvX9c8PEy2BYh1ED7iTlqDSF4ALpuw+FriTkdc
SRWengM7ztC8H2VoXUBFVF8a48t4/L46O9YP7rCZytTvBGzfvLIoZlndCaY5sqsup+BS85tZoI2S
JymwB9SFITeWJijzlo030USGzmuszEMW9seyCUywCpFC5DFWybqElVupObdBVLt+0AEGNEWLryin
UWjW5KWQTWf18BCpdBtn6Zw0rYDuq4jNya0BYEPCcdOMyNVKzSOTWqIbfj7wtSLPdpy5JEcPFIt3
iXMRDM9tBa64+dIH1LN1YGPxQ9AWMkrWmhlK5hzdktUs05tFhFdY+PkWYsEuuDmiyxd2dznmzyED
bwCkwLZaBsVzj2uY+CSz0hcZpP5zoCXJpTNCsjXHTFbPjhZts6MuAsF1wrTQ0F0wxmXFo3VqFIvJ
L7dtdZX42rvVFV5g3E3AxGuSyLY9MOBtWtihBHyEz29I+TQZlzTaRWiBD8obCi61M1bALVdwFEaw
BZz3qIhQIhLklwq4UOpc9RaAXauYw1V90cXboSjRv7+LpwsyHNImmvMBsP2gVq1+SemDXz4F9lXV
ldJil4PuAxt0RMtvCqtHibaWrb/ts+3xhYyoGqg635ltA6lj08vqVKKFl0O3KPdv8I2QTbpPtB5V
1GAxtUisUdgeiouqfSyOR2CPlws3TzEY0N5UNQrvqNx2L0bXH+CZsGRlsB+zu7Jo3u088XR1JDsQ
mIyhrttD6cxYTP1LEIArkSdQ6YRu3njVoxNSqQuVXSu2p+y9GQDUw+I9wxu2WTAfEiV02kpk+tLP
agCk4z5H/1cTwesvsKANdmHosM/Ge8Ns4rBlHbFNsK6HdfZVUOZuMILun0sOX1NuaFf5eDt0dKPn
uwB15rJ+cYJ20/aoLYNFTcZeENSFNT2ZkRCDUXiDRGEEh8F4XwdKmKp+y2Lj0hzAgSgdWes+DJKu
2x4RUmdJlk2zwUiWER+ldlljWFoXqyIovFBXy8logMOYrpF3YJDeNrrvFdHoQX1P0hjqDFWDDLMY
ZnGBZYQ2KzEZg6thH2OcuE0ZvBjo5BRhE7kKIDeHsxSYi7N0su8cHx6buJ3CQAUbqu5QzZ6h+oXq
RZOiXJRea8O474sAgHV8SZpc+tRfphMTPjDiHqjpUKxilj3qSu0N35dce2EIgazKmUPOcc50wDeN
BkbKPSrd68jgc1yjZ2nlPS+gW2JYu66MDg4BO9m4c0YU7q0OBFkg5SGAULvqXKVBTWxuVPrF2EGJ
nBRXAzxEoI3nVsbeGhda1N22vPDaAsdse+vvNRWgeLtpY7om5ioi0zIDvVQA171oOuvQWu08T8pr
5dczre2e7QGCS1YxLJKEb5lTrBqjgsD2puweAwMCEbEmofEvK2V/VOeztp9BlKQp9a3Z1he2f7Ah
bxyRWwOKR6VKZR7pgLJyTytfQqjyl8bOyflC73WPHQ8/BkmpiUEc9EJHjwIcO9Roz3zrodfSTYis
jYIj4nTPKr61xmg2UUwNeq0yBkQKBTZeiaK7JwjofDK3R1vSbF2iPB43G5UOUh1dkvRoMaUXJNnG
hsKhA5DbGGdDELuWcZiylwQlH0U7l2VXcRiIorke66tEMVk35qJhoaxxt0RdhRmqm0600LSLwJ+g
4HRhleMaqP7R7gmNFaU3RDBDI47bmBZwcAqD8acczJOyjzxQv0RuYZAUVcr4JRmu0ua1xJTSSTzP
O8g14o5qY5znqGKVWSepo28ciJEZEBwpRpRc20e/qxB59O4Q1CLKrnuwGHzsukDqapyFZpW4qgDR
J80EG+BNkq5DP0YmGqJgMIp2XMKbqhr2I0XVx9DxTKEHsAt7OCzZGuxLd0ZI16MBsVG7qYSG5eAk
kdeV/Qz92fD6Gd2uAI2tf45iGwshXk5gPWWOdaxjeaAebVEw2yRDiYaTRPhshr5Gaas9ywxvyCdp
928RYsIIhQ9tLF66pJ9T7HHJ4Kyp86zweHwCaxiQOuzIFiGON2XtTFu5nXbN4nFmtocJRwXIbwZc
XEHPQADgyzFJZNk/Ng0IBeG2TXddDhh+TERfwKOsHITZVysdjfGGBoSSLUBPvmhgx9Tp1U3j01Wd
Rq7RR9LqFknTuVmSeqbBpQNJ8wzVRu5zsHJ2rTa30b5VgpGks5fKhP9mtO/wqIpor4p3Xs5Hexmw
pylbdSza1lBshYi125B50a+SYk2cRUuvNG3HQxS1wHFBeQThQYW9Wg/FaC57gs0/3Tuqhgq5JcCu
lC07MJj1qOlJdxJERMUsSeBkcXRk7WQKmmTlxBsznKda7o2AYv2LqSRuUnUPZvzA1HrIu3nfLJB0
CoW+/ap4ycw9qnRkoGsNWG2N6CUaxnXdklmJwnihEHel3SryYbtFAqwTaNXxpVUdoAgh2prcshiE
qnyYTckuYfOR39vmo48ejS5+mxBTl+N1Dm1lJ9v1GSytUEa3i3VdQIE/afdT1O3gi7UPUANtRpCz
4sJtLOicPOCMFkWI11cp0Fza+WSHi3IwgDMXomUDjp/nidn7oV3qwWU6XLYUkgSYaHh+ZEIxTSfz
DpqZ2iZzOlnl4KP1cx/N+giVQ7DAyLQIyhbLINzUIQrfS5pWKD+ulbOyqks/XmnH2CbYBea6i+vr
lu4sHYGO8vLekFGxNqu9pt+VcLm676xyV2NpgOHoNSgjEziKF74+Qwi/sOutk0Y1QiDb68LoEOOR
J2y4CiEQB3bhkmCnHopdZS5rfwvxy60ZpV4A88R0YerguaW7uOfrLAAN0kZXObwKCvs+d8adVmUL
20jBRTxnW/BNloiEzbI4AX5l85/qNqQYJi2DTZhoZ53X3FII1aEvTeS31hy7CgCcs6nwz6jVEbUz
gK2YFAWqUyB4ImZX+rpiQs3K5biLPB9k3FY8TBKsVxSnEndYnIUof874kXrbhgP6DzMx8BHx+QSL
KqevDWVGIGQ8IRctL/qLo1sI4kvkFl5U/gtCFj9jSGAbm7ZjoakUQMOpKK5TQgLX7nQKcG5f0a3D
HiN1pj3nhMd/BB4B9RDbsoljgmV8Wo6IymAaohQCc2Tlr7p5MlcriF1LVFMXZxCTnzlUX0c6vtRP
zw8+aKBQZhipeK+XqCc+BusELw5VvsdgYwrlUdG+oWI7Ln4UpX5Q7H/UM084/Sc//v2XxP0vZP/f
NgL8f0jxp0fTml9z/K+7PGqip88c/4+/+IvkD7o+KlAWwVICqR1QJWb8XyR/629A4IE0YfqB7c6O
5ZwfHH+Gj45/ZEPqRgcR/thV94Pjzwg6A4Bgo3TrMJMARPy3KP5HOPif+Dysa6iNQg8G4g4Qr5+k
FZM0GMBA8SHuM2+X7VWB6kcqJtDtKYQvqzN9yPoRPPvdaCfgdB1y2lN0cgsyD3ajNy31RQ/wxM2W
CN9ksgwXiQulmqV2DnH99jYNgzHcqmNjX/m6KkCfgNqgDR0wf6ugmcaIQKkWmL8zh+9VeFZy8+si
/HiqnKCzQ7ePXQX6qUJcmuXQZORlIiq6KlBtJsVWb1+TMJYWXdN+kp+m24+F95lI8HUH+2s4phvM
MQ2KVobTrtgsr7KJdzoItgrJuAZ6GQotAHjODPNBhjx5fcDaDYtwIIeWdUqWHLvUcPoE49C5fn88
gKL5tOPiaP2JIu7+nOjCCTr9476OA5oMWCU/lTXSIB0CJWqQ4Pi88uzD6AXrch+75hKSQ4tyjaaN
W/aUzJD/nJc3+vaZfhobO8DnfZTExv8j7cyW3Daybv1EiMA83BKca66SVJJuEJZkYZ5nPP3/Zfl0
NwkyCNvnoiPcUQ5vJjJz5x7WXqsuYpmwKDZlsMGta+efcmOJHH3Jivj7ibemB5gZpgmAC7lbV6+a
bdm+5Im68CiI33qxbydrmZ3+zOSFTz/wtKR6HTF/Ez3fPoEf0+O3TMzK5rCHpFOtsVUWcepj+jix
HOh0Uat8cDYQNrj9wTqm94LsgHmYB+soGLCWSBE/eHFu/QpxL08+J0Mk0Vgx0L+i2g7USHkzFIuW
Y6uuG3DqFHT3aumvgz59HdMOuBXzFqp61zoTyBfmf7IWQmY0p8Jm52sH08xd3fbWqvmnZH0xmmzl
++VLoNWrlpkQ6plrDxBc2lgr37Jc9N/dGq5M0MQb5GTXFAnllHI09cMqJr9U3kwNbl/qpya4LokK
delMq4VdEJ2CW+sXY/Mn65+m1lS8gUMbtW7/0q0Bt7UuQ31u/QKO8/P4ZO2ML+QFcrMuNtIuoejg
Lm2COEw3foM5m6WWrYqBijiJSYuZEGKgQKUmrCrPCsDb28udhcT4B4DCugG6wzZNVaexe75cz4kL
xYcxdtUfUUZ8FWI4kis/abtho2xSCNaWPNLFdT03aM3WRpHAD0wpZUgiC3hLGudrIPvPqd4skQBd
fERhSESNMt5cMeTZja0DL/FTX01XoQLAyNrCn75qKLY2P29/wqsLOrEzv7ZGRDF0YrOYmQnTmmTJ
ADKZLZzLJSuza8mjZYaNxrthS4wW68fGYnAq/nR7KRexBZ/M0AlkNPAiqjZnN6LH23DvOPtZWrvt
+NDl71MwrMbuWIPFum3rg9Xg7JDPjM1OXmBZvWEFfDemXD7Jj2aCVom2jrawBbxTwfbe4k2wVR7r
dXtPtc61AFIvAo6uHv+TFc+FQdPRkztvwOdOT/pOaGSjscz0/zY/+PCkqKtwu5QSimVdLNuAGFFx
GF7UP4B4J/6l91SrmRAGXknK80DLbIiM9RC/yTV5mfQ9KKxNO/z4N5/6xKZ6fsnjOoduy2CVMNJ9
Al/v75W989hRML4LX6q7ZjOu7W0AUvogaBWrXf0evdRLgeuFYxX7ffIjCNVPHauWm5SlW97poZKL
l77RvF1GjxQIixkcymxkgij8ZikjoqUtfHPBVzlXv97+EB+8Kbc+/iwiKT1jnBwmKJiKQfQpETMI
AY+Z0/1hS/wf2rQbtVY+y426a2qF5ric9YeF33DtJp9+B/H3kwNghmIweeI3VGv92DFgku4FU47+
bXAn1/oCIkxaL43MzFrVws2zw7pqMxtkmLI8T9A9KZH7tMB9aE+8rYKg/z340kLwJu89V15I1S89
L8Ys8ipD1aF21mcrHDtTd4KGI55TZzSyr570oGlfqa3+02BaA4TFhClQAwJc256Ly01WWVJqQ3qo
WoePw7r7JBTuHVfbOTuFoHbp6n5AJU6PD2gGk3lxXVbIE0zwg+dbl5pKXI5VzFfsdCU9oOLdSStk
LdYRQ7Irm8KlLKMXCULhd+FYwb0xlsNKbeGH8+Jx0l2/D3heVTE5EjOzaddBBI6p0nZhqjoo4tnf
kzYzaI23prGvs5bxgliqf8vW+NjU9U9SWtcfPWMd1pq6SssITm6/6N3EHx136EqGb0vmMYopyzZx
F+brHtncr/ZgO7/00WyOSq5rh1pWpG3vdAw7mF71SVUCfQeCG50kGd6c2KnRWqNlcy83HWgUJ1V3
yFUpC9H0DHwL9HL2JWfPmeWlWhEYVrEqN2JmjPLKIbtr3uMX+zC9tPQF9g3ESutoFa/9N5xEqGzy
94WLOD+m898we4DMaYBiz2e4sye+C/f+q7ypdxJ3w15rEEa7mlu/BXTJl07tPJUQdk0KkbCtUioD
lnN+irSu9PTS9nnGd+MmhS8nRYAQrtf7fisECGXFtXpXf7292vmzMzc6ewL0LoGnNGxjjPp7bR/v
+m19kPeLQJy5dxN2eNsodTKrZl6MqiVe4tiRWJwg6zXe84fUZYBK0A8LAWF6F4kLxGFhcRdFkb+s
GjJVQsPkTZ1dTFCQGWPGQCOy9FtNn12FaEplVir3/X0sqfdB8StTGfvQjHtLSBVSXi4LpniDmjYx
krL5+AbyZmGjr+2zBUr0Pz9qdsZhS3Uc8F8QaupS9Nj3rX+088GuVrd39toxPjUzO8bIS4zGFEEp
NPRvjrfrNXo95iG3v902c31j/7uaC41SO0TmpecTV6X61g/98wjx86qux5fbdhaWM78dep7VYDeE
HZNp7yaAfX6QC+DDXkw7zVjftnZRj5mdnI8o9eQ1diSmWMKEoWbzYdp6x9qlfLcJvnQb2mFbf704
y8ndnr8gJ5s1Z5CLrNwqJIvVAfVl0ukuY5zt9oqunzrAaKAjZUp1s8cXp+7bnbBgxYAnAjLsYokS
6CJq/vhopoDw0U25xEDr3VATtWHDfhACChHDVftoK1H2NJ/qQ66tst0/41/868EAQ/pfkzP/pdS2
VamBSIXj6nvFfFHLy3T7y10ESR/LYgLGUjUH9zzvm3RFBweRqPHIRwGTNONdsDXX8lajJU0Gsgjs
FhHvxWE4sSeuwsnZkzRpjLwMrl2hRVu7yjtVl3ItpiuiVfXZe7Q+/ZsF2qpBgqdTepyjJD0WB+E9
yX69YdD9qXS7/fTYUMWodv0PZ0H89CLY/vicJ9ZmW5ZneR2mGp9T1MWzp2bP0NtW30YoUOYL8cT1
a3xiS3zqk085ykptdSPFaVBHG2kFcIeGjUVvT1Rolk/jVWfoqDCrMeBh8pKfm5tUs0ezkAugCGRA
/QmC+nVnLoTRS0ZmxyP3wnGqgUKhhfpsKvtKupeKhaRsycTs3eyHsilsn1tVF86LD9ovi40//HJJ
UH3JzOwljKQhtpuRlZix/7nw7tDsvLPqJSox8WMvrtPJpsweQq1Vq0RVsNJC6aDTrg4dCGWA2EGH
sKnSpSN31dH+z9y8kMVMXlTHYNE43slzUKGyCn7QcsPnZC9THeTVX0XHxd7kwiKtWfDoAUW1zYQd
M7+Dk81/g0tzx8/5g/kcPIVueIAJJZtWzU5a1CSbwbr/nws+WfDsPpuGlTFkjmn7e/lHfJcghQZb
tDsd/YMol0B5t9xAX1ru7F43PGfUiIRN02LwOHONYp+Ww3aS8904xAuh1GzU5q8l2sTkDEDSPiex
PL/Xkac2jlcHwkGmj/3RIlMSLeB9svbWQGbit/JQvSbHpXrv1ZfnxO68+6TV06iYwq5IRVTXdKdV
sM7uxNMjHZYqsNcOLuNgjAMwqEFVYOa8EPUxy0JUoMyiflYdEBnTgue66o5PTcxcl9LkTalLOoDu
Xbgn6RjeckiaxQQALIWQF2W7pXHORZMzV5b6YThMFp+wgof4YwBg5++UHTY30UZaK4eFt/Ta4326
xLlPKzSlHQID0NZXe4dK51FyhYR8z7yBKBsure8jvp57t1N7s6PZ+63mDDIcV6NLt2QPi9iGmS9O
Zf01Rej4Ydj8cSzc5M/IVZSVtdRku3ZCLYofFFuYt7EZ7Di/GQGCQIHcg1QXJ7R8FRkk7GQ7gcAI
lu/DlY9LXKmrCjUrUZ6dLbbL4LWTI+isqvW0HTfgPCGmp1C5yg/BXbFI7n3t8Jzam8/IqCHz7GmI
vZpyhBjq8zdgwN1qUx66XXv3L4JZixkVmWEri6bzPEb3Q/DJCgMRKyWtGL8o4Xqw+z5duIVX7rmN
DZs0QGcKde7MRrWclFgd2bJ8A5n8umiXpu8XLMzdVpJH8RTANggRUjocIyuivKSW9j8PUmyqbooG
nQrt+fnR07XWc+yejpGh/+7aYldHGpx9C8T14kTNrhdlOZAcwDksy5qHxmDsnDoJyTPl43SfbKkN
3EP5sV/SVLuWOp3ZmT2ihW3AaDiwKXqy6V37CPaV6Zb9mG0HV+gMMRwfb5eyzmu3Vwys2iZwF8oR
1sw51lmaaEYhsugHeyeGZB1CY/+Ziv9adFb+sWtkHk/Mmym6w4j1PIVXOxhw7KxkjS/K1nTN/iDi
BPGYMUEQ/gyOSy/alfWdW5x9VU/xfamr6BpROKtWor4NxHrnPY1rwbC5WE2ftzJ0YGiq6JjiDk08
1Mw9OW1mq92Au4Behna9qaNcNNQqOTdpV+GC8AWkbSoGgzGhZPoJRHUtA1KtoUCYEUzVwtmdX0Ou
NhyoGhkrDzqQptnu6lYcTaNJWqf3cvdEW60+qMaYLlj5uM2nV+TDjCZDaGoBq6Lcfv4EJEXZ5dKA
mb+0QsIjWNkd5ebdPw6HPizpCkV9sRygjOeW9C4PqqZmXig42Dt5E2+6u+y93kq7dCt9W0RUzStO
H9aAS1IwYUzyogVea9HUOSX+Jbr3J9fbKev0JTx2d8kdhCfTsV/n26pctf8B+53R+Z5Cji5eHWHY
BOKkwxDAOgVC7ixphWhPh2BBvKninoQbCdQuqu0APHS02rruYfHkzjOxucnZl7XroogkYTI69Bt5
g9cpjvaauZ5NDl3nGhbuTfawSBE7861/GWUf6QoJzpTZ+cz7MVSGJofKCs48W7lP42+3Pc6VC4BT
s/FsImy3nFlwEiW1nRYM+a1ku3DhmHSLJXDO/HlgCWcWZlsVD3VjN8JtJ+iV/qd8zvOwu72QiwRk
bme2P3JZyKrdsZL+KLvDOt539ygEGluBEwN9+sk46h1IrSW7F9Hl3O4sYJ/0BOEM8QVb5JLeMkbc
ozUBrbYqmIn7WaHK6q1gy6RZCKfuPvtz8c24dKnnH3h2RjQ/maIi4wc4b3+14YO19jpuwaA8LS12
aS9nkTutUkVNCkz5+RcflkRt+pJ27/b4NsnyWiK5lDpv/f+5r7MXwwqapJDE+RHhc9cxRuFKP/XN
tP/5ChudR7Gb8b4VoyybBcNXFkuIKesqXJ6mqVy8/AO+vAsAXskvgMnu4+OwZ8YPxl1Ix9bTRoDe
GaWi6e9WfyYPTLLdti+2bfZmkFVbsFATVYENn70ZmhkPcdTyMKv5o5UEv1sEu9XpUbK/BKq9dHku
ndvZszyHTWk6noYKBSzTD/kXbZtuAsi/3PGZEahts5Pv2rtwaxxuL/Dy+2JTARZrarzBEBGc+3A/
VBptTLGZHEBV3MFSuoV0avFJvLI0KhwOwFTiDnzo7DuqypQowVjGqxBaNQXGXCM4mksd0cuHEHGI
EyOzKIpB7LooVdKSNmeKM0+Kat1G2d1gtN/HrtXc21/uImgjijozN/t03mRlnd2wJqZ6jiACd97h
JxnfHwLts1Rrv7JNgiWM2Q6oUSEImLkXywoAno6kr6IWHR+bfX6vbKrdYiwhfvP5eYenRcYKSZcB
Mc7MDj3lUjVzAu3gINBM/tGBGKxdQ/KMsLT/z3EdHDlYQcFIA7NgLGJ+v6Sws0dFQC36YwgavN8l
a+jlAUAcx7flwPfKO4s10VeCTgIiePGVT6rsbQ11XFdhzShtN1YjrrK64DAuD7pY0H9NODN4oBGk
fuCVAFWiINzVbb7y1GyTms1C9faKXyJUEDMFBinfBQ2UnJp9aVtRBqVKRJtgsrZJI/8ROeFxlI19
otWf//Fhh6AOQigqKNRRLjAxULUj/+snoEMg02JOfu3kFBiA/GyEXhkueMHe5YF3ZLQPUDBQmU8w
58l/FiEoNMj4fevJqjfSuC0foQ1bd/sQjfV2nX+ymRBllpw+Z8HRXCpXXdlGho8YsgB5ZDIaMfNX
QzXlsiEaC23PKLfTM91PGCMdbq/yynk8szJzWBM1lLwVvU6nJt/yt1ZVLTgpEQuc32eeLg66GOFC
vmFeiGIYHdFQ0cOSEIGDz7tbDX7MkGf6rOuBm+oV/2uWgoVLJ3JmdF6NGoNAS2LRhxyUNfAw0nVZ
2rVb/9ncFkz6MXf0jxNo/IiqKdTALFitLmnRJNubgIWCCDSezHFlbac942JHSCFo58LXYm5ub9yV
03lmTmzsiSORO7X1G6XPPtxxu7MPYm6lYmrltpkP9zfbvjM74pie2BmLDjw5TN4sqzo478lb80P/
Jinch3W5/oubrPjMoAfTy9WLiG61XyCub/+IK1eB6AA4rYD6cI5mVwGuXbMaxgCGGO1r0O8KiJId
/f22jStvqXNmZHYTkIetcsOpIEi/h3b4rwpPvTa/imL0clfm6pIgTtFNBQdjzaUYB73vJyihIfPV
ZNfSG8baNXRQ3/7Nov5nRpu9BZQXm9KrelAgVIGZr8q26a6kHy/9FsxuS7nxFWdiaCfWZvvUxtlk
Gw1sGjBK7yJN32uM/d5e0dXvxlgmkSLJKg/P+XFMjYoldZgoym82rBfOj7hcOAlLJmY3q0ittjZG
TMTln7Xx3HU/TG+hHnvRCMRZnAX1s8PmWEml657gm9jm2cbahsfwod4aO3g+t9mmYLQV8YLd7U93
4TGATlK+VOEyBJd+EXr0Xa75qdWnwOuh7u2gntVbJs+A0dqVsc/k9G50pIewSqyF1V580A/DpgmW
jQdVnrPvVUYUjUrRpqhpQJbMGLk63SlasRCPXBy+mZVZTmo4bZTWAZIHpvQbXqQiXFjFZa0JAw4k
VaLbQBtpXlJr4eSa+r/iD2UbALhM3ewH/NCuTrZiPGsLnvcilZiZm9UTwkAvgkkmvqI4+TB4yrPJ
cylp2Rd/mhY+3fWlwX3I+yVDcTZPwSxJbpAnC3i7VuoHcEeheao+i+JB8gJB90JIcHn8xdqA/zJc
rTPyPPd+5dRHAMR5ntVdt/Z+f+gd7GF3c7Uv6pY5OvdvsE5ehASMsKhgnRlpYX5dndOWot9YI2nj
CND4X6XCyNiRWjCjw6sZrWCrlZbgO9dM6hSWdXBC0F3O563j3MvH3Jezj+pkFa7bB/RaPtLb/Mnv
/8ZkxOVrLeZ00Ga1RQ8GueOZe7TiSsstLSrx95CDI0htPFfr4NnZ5rRyxTRI7Mb31R9i0pUW6zp4
uO1iLmYloaA+sz/znarlN2pXwD2j74AduvpvBEV2aP7ssy/lIf0WSg+wWO0n+4PGzl8m+hQvzFm0
MrMvXNFJtDIleW35ED1TnAXHSTqs7Pp7lQP1Nw6x8NG3bM0uqJqFRl7GrBUqm4qAQQR82s5/FpSA
iHYs3ZklcyIfO1lazHyWVWb/MaetUUx3h2N66A+iWb54RUVkcGt1M3faR3YvySHm5GP1Sds3e5QZ
tsMDQP2lhV1xdGdnRrxbJwsLMrP3NJ0zWyJ67LTAHSZuibFLP0WP2au1E5W1v9Fiu/I9GV6HEQHM
mwlh9yxYiWwYyEcJuc9uq2x1rsbUbjvAB9pm3CMBqX1auBpL9sTfT5ZpDqFdSB7pZLPuN0JSbuCj
ZiD6RJN0tFa3zYntmW0fYTvtNTCKhEnzoeVBscy0gTOcrMv0Yf86xLDieMFjP73VoFpja6G1dWUT
VRwc9BXUiAQtwPnqJmuKDZQPqEQZv5AFKeovvf1U2t9vr+raQ3VmZvYRgzwrqqjDjMAaiyZltwKY
Rm1dY/ZbWszBr33F01XN3KnhZ8NQFQYlB91/6vx4X3iETeD93odafrN6as5R3C85UfFfne8dT4aD
TI2hQAYys4q4rSanDnB0qF4ONjK+OxNYzLBJ9sirNMmm2C0mr8J5zEzC4QCeAt0jS+NJPt++NBzL
kr8UqyBclb9Hzqe21fbSxqpXeebWZAztQbzLyWdvCeN/JTrUmOXnTQbQIdhVz03HZVgPcBdlq9J/
mZKvXnUwO3/hNly1oZBpMbwFw/YcbGqOWlOGCWCqSG21x7Eyqx+dI8nvSiTF29tH9EoYSonqf6Zm
r0I/DnbaaJRky+SgUL3J0dv5Nxag5KAIpkJGOzsetTwpRS7qUr5mTA99hTIMWk7a5raVayeCsjzR
iwjcudPn21I5je9o1KBWmQP5qI+0dP0sSW9yx5GEiPe2sav7gxcW4Cg2aI6n0xRJqVHURo5FD6l3
5Ss/+R5G324bubozJ0ZmO9P6cgkZBt/NcQ5Gda/0/8LDa2DR/7uK2SVyHCO2Ah0DUEj5j9Uh2wbr
ZjUyoEpE8DcgKVf8BKUDxmOoighE+sznOuEQBU5Dpbw/ZrROEAvi3VR/NRt9m26zBxgNb3/ACzg6
0R2AMtMClg6iAAKT8zOB9I1Zw8YkHBMPygsCAyu46NxoL++XmkKX5RhUEwQwhIohkSzTXue2PAMB
XK9AtEZIokkrNFHv4h0SOcAl4mWOD/HLZ/7PhLaEGJ212RcABt0uNQSMrPyjuRju2UNBVpQe4GND
9HoxTr1yFAVqTYTpgnh7nm+1MsJ1nYqTMA3uVbJWmmLhRl1aECxSgthHlCRxrOefryqYk2lHSOCE
UJWjfWv7pdNw2fBWmIFgFZwJQR80P3751IRabZCgilxD1OM950vzPkUu7hvWUpAQxU76ZKfQia6c
QwWx9GclWvBSl8vk2AtHSGvA0C6uQGobXl0lFF1zFeVzDYWtcXf70F+6pnMLszOfw2JvOR7RaZo/
evGdYX7Sp6VWw6WvPbcx8+gpRLGOmZGaxvWrHP2q5O5gIgdmwqFn+dU/fqAwRlsBBjeKQBe+1mpS
zwk1jDU6pMP1Nsn/uP3FriSB5xZmjlbWGZYfDT6ZGJRM7qetba5EMKG82+tq49eH7g/UbHfDM5Op
2/5lwfq1DdMVXQFmDxmRPO+w5VGkmKFP4lJ9bZHug0EK9FO669zAXKHr134VE6LBZgl+cdUsEhMU
uRje/NDDPg3vpQzR1qq3eF3G3v+SMKyBxqCE6GrWJguH/hJGxjupn9gSt+IklUDSTZrGRHTM7wXS
Izz6D6L6v4wivrYoWokyNEs60eEc+pCTtHQDpTqmtf/sZZh3t0a9NAonTsO562UtJzZmiabVy2WJ
oyxW4e9K5Zu5tnGv4PcXjsU1TwF8k8cSyaLLECPP2ikrSo5F4Tx5G8FUYbpW7YpyuKJ+Emdimaji
ytIM6vsW3LUGeeb8KHZOkERSGUADDM2wn9xZyIqY03vTLKhtXjsQhulgA4khE1WtuQPJJjWLVJpB
AkJRPYmwA2D5sXpYqiFf+YrkB4KagOlreORmhjojg242tgmkg/alK8t9Yqe/bu/Ux4+dHYgzG7PT
XSd11qF3S3EwneDZHKem/Wp6E4KdSld8rvy+/gWLvFqurGw0UGPVtW95O8B4H0MlThtF2nlD4Lsd
UfjzWNfQ2aZoS700sEOhhqkbk5trY3UfON/yGEUfA3rbqLLp2XklGnGQpU+Wt2rRMYxcL6/Rdc6m
AQyMEQ+PgU753CtAyq6rSnnS7BAytarOQsQ7W7qKZVMdQkMtth04T3S1m3iQUM2DrTvE5yYEhinY
My+vXpzQNo9N74VbuY9gpPI1pq2qtoTeMrTTZDtKQqQ0aaKvamx4e5ju64X68rWthE6ERgQ9GwKE
WYClRXJejYi4o+2J/lXSrSVUIm9v5WX6DC8SuEya9QLpOz8tidzAApV+gHxfh8neOJnGW5CsNGcf
jJBxNeY/jnp0qDngKyTR47LPQ5IamXTeapnZT4fMnGNqwL57e01XXOKZiVk8oFgZ6bmDu5oSDy0A
Z5UWX6309baRi2l80nCKKargYyQdZ4fOPfyAuoE1KhzqelPboBgFq05KAdcH2tps6k8K5K4ueoXL
4kyX66OOyPXmhQHqc+GzmJfsZVSa6YDunK9WvWbGMEAqrdnQOXfHvYJMavg3kpnrZnUFnwIaDNjy
+YIbHvRcjkBGZ8i1I8GqvnXhQonq6kf9GEwAw092Ma80+BRxzLasxGhav1FDsuZdoH1EJihCbhxi
EsctfxXH/KmhgLwQR15JaPiwTJMYFHTIn+Yxv1E7ed0o9Jcn+GNEttbtrY31IvD1y2w1Irw/96Hn
xmY+lHzKMDJ6pUwrVId619wJPFO1CHq9khFih7kSuPsEDnvuRFBq99JYnNOKHACad9c/JszcwWK+
DLC4rEif25oFCqOJmuoooYIwCi3hAnwTwrVp/02HvdtoZHeKthWixpmhLfScr28dfF4kVLQwL5rO
lge0fbIYFtV32UGsMlo7ME5ObvNY7ZbmUy/9siETuRKjc/uZjZ5tXceuWYYK2IHP+rXQ889ZssT6
c+mXoReRwehCMwx+3p75sKzpPgjf2DWgGmFRfU3K4c7zM8T0YBrpS+8uGZeKmlcu+JnNmUezU1mK
kWATHk3ZGuFKRaFy46MzWm2qLz3UjLDIjHfe5rYjvWqVR04FN8YU3HzgohkTkv4EmAUvkZu00rop
SpQiFtz1lS1jrup/Vmbf0wOJY8QB3OOxN+5NtUbw2H/+5wuBgBTibTExr168bH3rFH6MdCwUR58z
SUYpLN3AHbX0ZF9MV/HyEOez/6pgwHbmIf8Q+o2ZG2ZOKxiC8326AVLwESWLGjuKAdlIXLNdQjNd
u2JnZmeXOwlqdShUjkdEBNu8BUDnxSRo8SoeuXJ/+2Ne2y/LFopegD65bLPHplVqxagHePNy0o3M
eYYh/raBK30KQ3UEnJnaDoCHeYM7h+dUrhSWo75MW+W+hBMlRu4OoZgPrOC/6KFhj4lOMk9mqZiF
OX8+zbDOeqtXxO1ynsp6i6qN6eIP6dp5P4XAoboS3MbL0opXLhjVH0HCRLGOx3X2Ke3eRyW9VfOV
3N6PMTqGccDAw8ItvnY6kArmW5K+2Uz7iF9xkvB6YUA3S2lJpN66dbinIfLLP6BiTuveWS+Nll67
AhrBI6yXVDktygjn1sh41SrrsVZBXYp0oKjk5m4voSsPsUjjiulrd3ELhZOYPdlnVmdOxEoyMhvG
vlfpF0EOraym93DnvZnbeB2+LUYjYg23rM3csVMPShE7hHn2gwkVfPpAje6h/GglL8Egrrw2XAT0
EUHuwg49j2XTBFKYQJdyVEuoz0Wv6fSCOAMMSw+98TDVP25fvSsHklK4zFstQP4XKsy80kUlN9yE
XHq3hl+29lsNFhoJl2m9cWZitlNjHk+1EvpULBrSiy7uv1M/Xg+IBBWGvHD0r7gqOjAWs5IgZbji
s5PPBHetKZmO7lcOvU2+V61mIWe6AsaB5R3Zaki74eyR51jZJkYhujE57vJR2RZb5U6KX0SWIWBN
Sr5tHoIX+3GpCnktcjyzOvuIRaR3tq9itVlntDmFh/TuDar7zWLR4tqROFngvJUgkc1wKHiea+s9
9lUYMhO3jOOlvtz1JeEuqEgjGHyRw0iFmNYQQXd2r23LI1g3F1r5Vf7cLAbe146FKHD+x9TsucxT
/CRDJbwvEYpT+r7QFiUwxAbMPAQvyf9MzDoItaY1iPRioj829wLOLBi0o0dBsg754sIxv9wipp2F
xICNygBd75k7om0bN3pDhC0nb7HzJY/vtez1nzoGTIBBd+hm4h3mqUqrTn4ZmphonG49QEyKmgyc
R6vbVq68/OdmZjtjlF02VfZH/gxx3ib5GW1tuveKm3+z35cht1dKf8IeBRwyZ1hJ5zUWNS2b0dTz
nKk/kkroLMxDuy0e/8Zg5eWBwBItZ6TM0WMhoD5/FofYGNsqwRKSkV+6e8gzjiruz3V2DL5yLJYS
ZrHn5wfw3N7sS44VSoiGiYojilwU8RMmL8yDkEv4INu6W6IjubxSmGMsjOESNCguCvjMv0eVl8OE
mnTHKi5dhzj+9tm4fDfOLYhfcBLFxFkbOrmFhbK1uUytPD7mMMBv9KjN99aYO0ue/eqO0f6zqakI
CotZICNXnSwVDUVO0UPVgRz1/cFed8zy5Qhh7Zf4ia9cYqhxeaVE4Yp+3OyA1JmOdl1EI460dtV2
qRsoiF36C2WcJSuzY2HrWq46vkLLr/oho7eZhtjY/uOd+nhtobIQg2HzShHybLqZaHy40oDkAWGt
KLR2EnqDYbNQW7hy6s4siTNzcib6rq0V1cOSnzBmgF6TXDYLvvWDw3d2kRDYBW1L1g/l7nzyMWWs
IR0sXNL0E0WpEa2zHadg1a6Tx/InV5hS6aPAg5bFekLv9I/b3/JK8C4GZ+lyU2tgsG+OgjVkydE8
QUUgKPPEKI4CYQey9iYD+u1e+bVgTpyy2WpxT7xcJmcQzMXsKUlarzbHLCVXCEDXE1m8EFn86tGP
Al/cwdMN18r73ngeF96XK2kDjb8Tw7PrbXtelgQ2D8xYwaCnbqwfFWLCq7h1zVWwr5/E9CIqHgvL
pa95uWDYoJmJYHb/yiDeAO1VrnTGzzTxu8KNIjlLP2lhoUyPKBn77/BMJvLeSZPktetjAxVYeSo9
V1Ttw13ZF0n/mIaBNr0YwcSkWxF33TYjYlJX1ZSU2lalFfPqKaUXID6ip74bZAx0uTzXvu1GQ9WE
rjrUyO/FaOLdBfmQPhGNZHRCg7KvtDvHTvtxp1cZ+qf91EjSXRDI8rsG4SD7QXum3Zt+O0obR1Hi
eyvI9CfNG7KDVXkSA3aFnCLjGiB+F1eOsyuzkJBkKOr4OZWd6S5JPXtrRiPPUDX4b6ZU/xFZSrAt
yRfhIJ5EZ2ZEK9wvjFU4ZNk6TKbO9RSr3Jh2gnrCoGurWu11WgXmz1IZg6+e6UfjqtMEUxQg9iJ1
y7ro/aei87U9Ou8OVRjACBryrEMS2s1nq60CY1flRWmsZaOVi5UzSJK/bYrGsely5CozRE5P/ycJ
/ORZyalE06EI0qNTqynKfQKoueZfK6R11dVjui0Lw/ZRy5uqd7mQunTdyp7fbFOvMJ6GrsEp1ZmN
WlweNyjlxlmVlBCphIX1yKS49q1smPiEnwyiYGXy3SSMvReiufo3+1SjWGv4za5HUdlf9VUfr0Hf
Fi/6pMv3WT/8skq8dt/E6TaI1ABhx0E5ZnyhTTnZ49YL+6MpVY+Im7Lv3PttpEQUNzqnfvLRkR+Q
FeVsKBCYdt63qYe32yk+SaHBGhLkB1R/fNJgenFTeuXryvCLtVIb4UZXh9d8LIUkWDb4KE9C+VLn
E2K0ZmZmMoqwQ7KNjK4cN5wZHWmFwXSbvMq+G0MGHKk3pFXUqMfCGxv0PsvarctMX8mN49r2dEDA
edU0xSZ06i+56blGp/+ZCukTSc1+1w76mHID4WBVOOHakgNmAZJm2rRZX2y1pnnwmkG6w662i2qw
86G2oRa39VACTgOaWHltv8hdjlB6MryniVe9ogXu8xmgFTPV0D/6iTfsAt/c+4b8M9acP/SmQXoF
QPcqUIqDzbBKZ9Vbu/WeMr3dTRI+A9nBePRfhdFUUo9JJfHWWcXKqpAuhIPl1SkKRqSNVFmpQax+
n0zbTl2qXpCfI7SzZhvRY1R2CtJyrlaY4wMcx9FaqzJ148mDgbLvJL9E/BnuqYmZ5xBqDlNCrHt8
UYOOIS5v5Jdo6zrK70cLNU7Ny5/TJjyqg3VQ0nhPC25vGt469c0KiZDooepQ8o4n9izi21NGUQ+m
IlWuHcqjG+f1j9bJbAq9yb6vrDcUL9VNkYKPdLJR23h2/6Z0g7m3lPYtKeiuJQFOZGjLeqWlKeze
Y/tsW0qFyA361pYk7Ypx3NW+tzO17ovpZztHmtT3vo6L3RB3w30S6ebGTsPPXjR9RyplH6RFeyjU
tt6VU/xUFJLm6o2+CQPbDYz4nS7yj1zvXiGXWocoixe+85bEw33re2vbk9dGjm6XwuyxlFiuao9c
Nv2XLNEsDuAgz9BY1Twa77rxQ0FQuy9RypUrfaNqUr/KtaRyy6JuV9nUHcOE2Rec62uQKfwDnYuy
k99SpUFRuNlMWQJuRJXeOamEH+HwFIQZQtENRB66+VXNpF2oFs9VMey7wtpNjVWtqqr23CCN7Meh
Kp2NP6pfJg0RYjnKH1oJ/ebSVyDYDAL/oJRIk5ZmtKtS870zs9dBD7K9nkH6UtlR+WowC4RObpBv
Cq3/mkhoKZVo2K+HwLZWI5i8Te0Z3p2EQLLKmPldngWya+LkN6lmH9py2JfG8NalkhvHv/JKkSj1
DGv6X64Jz4NrJsmmxXcqtFT2sOhDXG/l3yWj2+Vm/n0Iyr0yxa8MZu+T1P9qF/GmRLnejlTuiRIf
IWu7i6RMd81JFpLyI12LRj7qud6uCqj9kZT+P86urDtSHM3+lT71Tg/7ck53P7DE6gjvS+YLx0um
ECAQCCHEr59LVvWMHenjmJ63ygrbCkBIn+53FwiJQkx+Y8RlRPNx9oLngGGxLmEa0o+HAjLFFW1x
Kuv5o3ahoiDzY292InMIKS6dCh7CxewtumQ3Ws212WdVY97NFSq0suN8ZzIHD8lFnothRZkJk2P0
gQ8mBe8tF+bNqHEez4O9Dptn4aORg3S2N122G6N1t27O9t5oPQnY1yOSydgzTR6UP6zzkF643XTk
1MW6XkeXYWU8Ee5gRwzgh9XrY8CqfTN198w3n1orKlYGInarDq+6PTroqg8aSwgfvEsWNaCrwSWo
MXKaUaMI45DBip9PIMrpgjXLn7uZK/PC78hVFwRrlxbmDYW7iszKcHxG9USua9wSRIMHrCgPpWoV
NsPKhlWh0MhCBr8r7RmCbaJmxAZCIqjjidckRmmirCzJi6yrZj0w23wghSIODGR1Ye3K0OsfwnHI
wfKVxLrsjZquAzHJtLCjLka+tpuWotYr0SNUhJWNlRSlUEfdDHptNyJHnE0b0GKd9z0mnjnWiduW
dQLTSoSyMxYmlg9L9bBHkrXU1gxUKeTTN8uoJhmbqgqfhGzIswOUOlWDpTM3mHhqa8CF1eKVzngg
j8wR5T2cx6zUNWuWBYMyt8z26RZl06NlyryLa6fvkrlXUywZgx9NUdflnhKszlPnvEmtEdveEN+i
mV92UcqMmX6fo8h4BABX1yl1ZHevWQ5SHJMItp1YYB+p7Eib9rkDl9QJYHNDDIYemY+nEFM4VMzg
pDQoSRQ1nLUxEw+eCw5Yqjhzpl3lTeueVLD5QkZ7gtKYXhGnbt+qoezfcoqSEFG7c3+DLPXmzoqE
v3b9YcqTlkk6pLAZbcgKJxBUh2ZQTTxuA82GxB5migSLOawSZaNa6NEyio0qfG0KwWNlYF4FE7AN
K3iTnjOAGQDj8lpZF/AJ2RJDHEcdujH355u2iq7CGU+K8+CVUX/NW1utah3t6Gy6m35JvI3K4MWu
iR/XtbbBm1fHru9XkyPugmFSmTRwboA5yLRn0nfvyEzcbWcYeRZ0EfLqIUsZEddaQnaCU4h1y7SU
q9roXqcJYb9N+erPfAekM5tJYO0cx4OeqZudvU0UnxDEjYBfr12PDbmhLhzTmnlbCm9NhzyTFZYC
zleNMOLRRVulG7dwIvKRzcLvxmL+KS2sf0TJtcsVTVilnJWYTLn2h966Fp6LPDcdmBl2jWZXTAOS
Reapv0WGhV6bXqnxxwueAgK+m1nwbPiBSimNEAIfTksiiiqzyRm9NPL6aRfM8sHSWA5RB6+lTZ7c
XtGYuZ25BTMbRBS+USXu09BUSc6G69LhxxI7oBgIFL5qYw6Fmckukm3C5vIROGIWVc13a+H49cK+
pJrkMST4Akt+LzbBWEESYupLYgX5NmrtCnsu8u3N0drkqkFtFBxKwxcxK2sjMQpx7WMHiYOx7cFc
LeyENWKvB7WpiwZRWAjMiLoUW+1l1dQrTNC15qSH/F2u5p5kkxoSmUtM99I/RHkIZ0fok63wAcqN
V5LzHxVxv/copzppXFpOP6a+LGXWVLlYM5Vf2W37XETtlUsr2N8YIJMILMyp0rWfob0i46llPJ0c
C29X7TYrK+/Wle8hf1NII86tabyoeRsemOrxcnkhoroLfmgm8Iiisi9i5SGKb0IVL82N3fL1CKhX
BVHWl4hkGmn9YrndsM81gt2j3KSZtoPmHgtZvs499NftNmuYtacVTXvYA+3toZe31NUkrdsBL3YL
GB5576q59qs8fyaehyU+HK5aFtI4V0HsoSpPBrsO43IialPqaUK3vowkS8qhpXVSFGpKuW/2eBFq
p3Czpgl9iQpiKB+qrr7iU7CuxNvcd7towMkYbuWR1WyQpYTgcm/vq26n+vlnU5KFTTes+9IV8B5W
iKtmzFtLv8Yxp6yO09TYK1AYUmHIm4D6zt6x9E8n1IkKZpGYXr8NkclFJYD22pTtd0sKY1+aeZsW
zJozW6l+FeXzNlA+0ralR1PLnafjxMRbM5nBikkRxdSeZ7yYOKTNQj/pWbIonkB9BQOPCjRevGLU
6JOxMhifa3StzT3WvnJeo1b1N6aPm6BLvaxRAkVV7PtTC3OKIkBthT3TfEH12n7roiaY0pJ7eZKr
nMH1QfjTCju5haq4Vt7GzIU+zIU3XLCyR3k9Wn5GpmlaMeX1JMYT9hFmFIww60SuAhtRo+dugUOL
tLeDiaOmP/LyuRuicl0rnq9ds8nHuDZC+UMEvHuYTcbmxCaN+8zEgHM1c5HsExu5X5cJlaXVpVE1
y03Zq3rdtsOY4ZwB6lfN3XXbeeDVm3l9CyTE2SKdbI6pgIk+UJEwoZ6rHRwNlI5iOxr1tQntLI0N
RlHyYCTEtbtiVDRjpuZX02RpsCRmVd8Bo++3ddE5XlwLRz2ERljsmSnKyzJw66ca6QcHN+zzZf9t
VhEETpfCa4wfLesgde4VG4PEs8F6DgqnTdEaI+Cl6nC4Cc0pjI2mCVhiUHe61ciXYajHB/t7QOCr
GINtLFXqD+70bBbU6LEbthAEgU/O7w1blI+knPIL3QYTItz5VWt0ZBV6GmddIe7DgLr7KGDTQYIa
jfDNeqq3Bo6oWQmHyDmxmkjAj0/pYY9S2Hxz+jZc+7QY0RoXk72T5gRKWFFDVShFcaRVhfcMftEp
cSpr33u1twr1SA92B/qiFgH8X5uiuu9VZG8YaXBkmHpgkeCfYxXrcazwWRHu+UglB9MsLDe+2YLl
IkeoTAD4FRejGmE1gripFbikIul1ZbmxE6jup135Id8ZLqlXQdOOFxDEKXcPb2CcNRglxg3y9qqH
oOV2HzfB6MFFZCBBENd9yB6lq62bqlVIf2oGuytiNpAJmYA2Up+xlte5TlrIYL4LhDdBvdMi8wrw
ho96pnDb4kA6bDmJ3ypup/nSdFQ9qJq9yt/6qh+w13dj6tJWHGRJ83tPdUgXjXRlrpgvuufeC/Ve
jMWU+UGJkqUx5+HNxnHnbhyL+oEPlI6JifPyRrUh7GWJD2BOy2i6EE5tHsTo0pQPGusgDkOWAgQQ
6RgVoE4IrxCoGCnzGOVGvtF1ZGxgcGrLGDXMiF5sMXcXNLCipKwZCrNBdUUqBlXtXdXSjeHYzsEj
lQXBw8LID1r8D2SyBuTFzQNjg3Mt1oDJV9UFni+qUNhVHi0+t1ln1jJ1unC483mZX3aB5netZfBX
2QFDn0bLuHLtUu7yoQKzuBDwA/ZaRLdSqtYjVqBdFMjiKfIpXMVyz0M3H5XnRV9zeqmFrry4dER/
UUFau3dsw7wcp2EwY6vgLVn4KUjh4K5+rBvVA5ETBlRetG+/yWl00rwqCis2IyyXgMQC73s1l+FF
2xMTD3qJb1Cw0rqdUJbZCTQmQ4m6DsdgUlpB0kr1wM2yWqlQDD9aTLi95K7bJZapzQONBgG8mE3i
tbTncO9O0Esn3hTI71gOugdZGsNl37gc9Jyq64osd7gBiycqxAZlMoKqFD4aHAcVSsPCK1gvqO+t
cM0t8ZFTiMXNShERjVW2piX/NjftdGdgYXitopZvpgoWq3E3ejCMCnWon0aShz+4U404KFj1nRRS
3Q+8ni4rllNULn2taOq72mv2CwqL3awD0m0AjkXaQdndFaXbTAkg0HK/tPaHC/CC2QNDZfJEQwlf
LdLVdjqVCMr2sajh1Va+vEJTPFgjrlsgXLrmxboFcoMFzqvkweZDsTH7sH1CvBvKxMjLr3oU0AFO
jg3AGyNAFHVQ5hAamsXObs0686KGX8upGQ9VbrnfZicobjyjbu7bSrhWovN2jrDdheEbzSsEX8Cr
DnU4RYUd243TX5SdjmRSo1sgjoYEShRNTnm0IwvmQUZVUoVnUJWZVro31m6jxLGhkLjHo6n6zKzr
ygRKN0EGIzo0QNU48E2B+OCfHgjwr2zE+R95xWZXAWU0gHkWVSexB3cwionn2VUJI6Vzl7fWPCSY
tQUghxzZjpvSJQZWWxm22G1yIwDcjVXHv+PziMoKpX5Jt7TqmrULrzE8pAiBHzYS/Vpsg2VvVMj8
4GZArhyCR3RrWG4JoAQt1N7f1QTqiguf98y+rJCZ1aiYY8svhhSphXa5crhFsWmFHF5KSM6wO9u6
rQe84926HpogSKPBgux3qxyUxD+/xt0/6UIBbo9ghOhiCwE36WPfhmm/DTuGXl4jnmT92rlvxDhD
M7E+aYCiieaCuoCmK4SlJx14rOAtFDjopwFo9179XbPKU753eNLReM5qhAAZd19f1e+9kxAcBXNJ
i3chBz/1SLGdUeO+QdLXM7gicLLPPXYIW1jtTR0gk/b26+GWC/jYqglhvhigUQNmF9z8T25ibgiz
HfPF4gaWkhI+IWpVbIazzp9LR/C3YaBQtGHzsKgEl2f5rsdGHSXCacYwOB2uR9R3lYnp6/tDSpl3
UVr1brL7/7ivB496KHEQQrZ4ovx6tu/GdGZnkDXp4agTXUr4POXOy9f37vcJ+HGAk25TZXhmIzsM
gDSbFQQpV02TZ359LgHhk67WMg6YcBCDQ1dxSoaDp85gIhoeujZ0BTJ2M1zBRiZ1Uw8xUen84G8g
8jzjm/PJLPww5NLwenfvytGwiaEhAZOwT7WMu4lYqeh2Pr9m2j3TP/v0NkIAg/xutHnt0ylYjq0o
uqAFztxcNsGOhveedc446ve+P27hQgIFaQIet+HJ/OMFjsyOBdn0YsIGOmhaZdNLdDQegCJmHCot
nJISCIu+niC/vvrJtP8w7ElrWYSakc7ApS2BXghfB2vdCOLmxbq2txNYG0t0gX5kbUoevx75k9ca
txL8J3R9YQl/ujZWQ+DmfocpUzEW/IQhgtgGnZrXnmWo2yJEG8arKudIHa/ZEQmc+dfw//XBFV78
6x/492vLNQ78xXDyz38d6Gvfivbn8I/l1/7nxz7+0r8u+Y/mduh//BgOz/z0Jz/8Iv7+X+Onz8Pz
h39kzUAHfS1/ADP9IWQ9/BqE/GiXn/y/fvi3H7/+yp3mP/75x2srm2H5awQa9z/++mj79s8/0JN9
9ySWv//Xh8dnht9bS9r8eAYNVYhn+dvv/XgWwz//MCzn7z70JyH0v5jzi+XGH39TP/78yP871OJA
FCHnwH9AefTH33AoGAqMbP8dABpC/RZeG0z+F+6baOWvj8y/wyMVKwSY9HC5wg/88e87cPXndPzz
4eCO/PXv947+H98VbAegZEPz71vAdbDknNKZwhEGBCVtD3CrQ3N6xAHiOmxLZLvQM6/Hsj7+79vx
10AYaaEuw67zlBtjVSjXJGkPTdtBFBz1r55vnGGqfFzH/j0E7DNws6FGOzWQ1WU3sJ61BzG4L20k
7/zavaGgpZIS3d5QrN8960/unPsrW/70knw7BLsNNBxon5fv827drLohCKXRHnQ3LiwE9KtJBjaE
+WS5lbESnmesgNKqe81l9K3kkwSb1AXc7FuQzcHiJmpSm5vVoxBcXguKYGaqJXRnUW+tgs6OYhWO
OU4WdMKhQfY7nxQa6NLg1Rma6vrWlU1z19m6uYHzcHlrTG5nX7vW2DQbEyrO4KUqB7PaNTg3AdyP
AkAmc15EcssiMlewZSWhcy9c9P4uApvXN7WEljKGD15dxIDWoFUZBNcviiLrK2ZIm3kx7boDVOGX
menW7oIetgBzwZRASc80awXar613rKrc+yajroujWbrboaEsZdoxEmtoYOCeNzzTrEdMc96aRwtT
D/1fGkTrvHW8hwDt6Vc0RNqjZ7bujjIBt9+gMuIh5y1doT1piNgI8JvjNFtPk2tQmQ2GW7jpyEDL
T7yqjTZImC0NtD4JmlKaFvZVx2WZDsBeXqFbAVjWOkzezMouYW5vVUEKPs3gAwll0Wb2bXXJPaBW
sQVkOEx4xZqDTz0ceB2JTdnOo0PJa/+hm0fY9QCmMG/amqiLEjKPFSIy6AEqUPMnam4cR/thfhL2
4ANRRqrNyoqInWE+DXdyJM11Ken4avSei+Yakp2/VYD3jswI3G8FM9oi9kROv+MdzZGUHfSQhtAR
FIMJKKQE7cGRmzGQkMEmwCJqvzq640wVwGAwZwAluoER7G1lU3fn58U8rcAcMkeAoASygcBmIG4U
QJDHVLgNBw9kJDjBBYYjgRfMTn3L2pBMOLYgNT3W0YSJ6INBxzdVWc+/elHhGlSjGqleaipUAskv
ennMmgDRNcPsg4EzgNgVjzNagHh+RHUxb2Cr2GiVXxidX6WQ2QBOmuoM0AE6Hp0xP2t4KRxKarQ3
XVR3t/ZszHEFWDcRdLLX+Ti1aE4wZ9XMVfTmTV1/yw10JDuORnhV0eiekNwa742y3wIGVTp26IAo
ir7d665WaeMCJXUrfml2FpDVal7DHBRdcuhzMVMcBGhJH6wsHIvinko08dEfAOHGTAOIGWOrr/ub
fNbistW9AvQVzGs0mhZTGGVzKJ2d8Q7QQHeFboOKez2xVW834RZaS50UtkOSXM4OqB6je4HZlz+i
ZyhWplfgOOk7bAXMTt9DmlBkTmui1cqBYWpol1/7OoJ5uXY6wL3DIw3aMUzbumyuVcD5gRuh/XNw
G3elWlJmaiDtY60tJ0Pee5fB8zzKAIHCs7spGvvaMnn00xcBHGtUO6pDF6r+UAwmnNit3H/pHfRK
C6eybw10qPaWK94Q4Q4Y2DN31RzZj3p04QKmxIs/2zbww864NVw2FXE3ewiGUTm+Xwd6gzvDQMuv
4fZIvQmNAzfcyD6HQ4TnXQYlLJTM2nqZW/SJgV35m47YFwBuaVZHJotx7p7TsRcXMF65NCy0GCa8
uCnYTW6M7ihPmx5x752rrAx1v5M4QUuSWYYsHewAMEnuPFYeex2BBSaR72JuKTndobMpt32PbhKN
Kh8+cKHzoPvAAGOz6n+aQ1gdLEXKnZWLdtuTfv6eDwwCxJG6Tyjai7hsbJjFTr3e1oLM6WTl9S6S
ufdiKJgCxHNFfkYI9YT0HGB0YwtEMw/9i+r8Z2bmEicGQ2YF0ewK1kgUv5+TLtGy9h9BH5CXKODE
fURnZ2eTQD9oFJRoA/tT1qCRt0YGcIGWGIPvC9D5C6Cs9VqAe/cd98O6A/4RbSrTFhkZHHXlDqXm
iV0SiP+iAj1fYFzE8BIEXFA01equEcnk9ND1c9DRghhkbfhEOsQgOTJVtbGu2gGnfaTIzDegu7X3
td9aF54eHTwR2+4zm432rW9HNFrYUQxggQaZw5vq+hLmPnCyKidX+yltLPs7Yb41oRXoiMdortWT
4QrlZ/3Q+gcX+w0A7NERONujNgAowhIcl+GlP1rzrrBGACURR0jgYqTHCgvCKrBoUm6juzeX+Zq4
8xATN7ykCv5fBnydB9thCWg7ztpHmyMxw/J2Klw7Rrxvu5sHMOuwJMC1QIVpvuBsAOgAa5o2Gh92
cYksQYfCGsbLMbFGlfSd8O+qUeUw26OEIt9PlaBEt0MIkMYKngTRXiYCCk4YC7mXOny6DqwWfuvC
q7donu7zCstH7Wt/rSYS7kBn0FdGIMQuNDp0eDqSX1Ylqd4GosAaAndgTYa2XzV+8MQtm33nFK9e
7KKMuPNZZO3Dqq/26EYCrhOBZd/UATh0OzlU3R1YEtWlX+fqlucWu2TIJd+VIK1f4QWr0WPxuBgx
/1iPQwEd8BqQvsC0xULV7sPZ4Jlr0jkL0fl68Ll7Th56Qo39VaKhZw03HHicRDicLRDMu5LJ7QC7
uc54iCBGeWVDvzYEGrLCNI1dQSM/hc9KnglQGFPS2jCzoRyCfNcvnzXswlPHbcgLV2OZ7yHhB3gP
m17skIXbffNlkftnStYTd9fl2yIZA8dUGEctMXSn33Zocrgz6+AwQcgakR8+ZKCochII9pfVPvHy
V7yBtyjkNnqe0yqsV/kYwtLvmnQCS+l9QB6nYIwLA01RCxh6Ua6+rkF/r95BNA9tCxI9B7ZQpwxw
ZCUWdhlEB8D67uUk3P5Ge3n0zQEP9djP4Zh+PdyJ09CfNwSKMqRbOss581RmGemGuEZpHJqLAS/q
ZOG4cIvMmpW9FWkYT8/usKnRqY7WtoB76f8lFeWTGQS7MJyZIIqAVBBAwscZRC0oWmgdHMaV84RD
9pSJ72BRLD4Ni341eFBD5iVVql6AZzjfvr7+z273+7GXz9/NXo5isG6n4CBc+QhcGL5sbAA1stMo
mnoEsX092u8npo9XenK8mFoJJgcLDky+EmyhDr//+u+fQE1/Ps33l3PC7G8diYodjAKR6QwmsCj6
ofNH/Iu3Ljbg8I73zfqczdxHqOKvISEGgo0Z0il+C1dycUYDaTA8YA34qX0b9U4gAoDUUw4PWDxH
ySkimkeD3LVAaLdfX/AyNT6e13BD3w1+gnMZvStcW4YHKuFakKN3y8INCfmZd/JEIfTva0R03JI3
YwGr/jhLFLayzq6jg1vBkHK87CoDG8yVA9cEnF0So342Sbcn4d3XF/fZbAHPZgHJYfD9G27YKnfE
4ddA79weN+XCggJf1T+jil+++ukdBHQMMRd0GotlysdLE5LZhmrr45jXK8BvW2bIzeSbsQPymS7y
M6N98roBGwdADrwDdhenIuvIIy5YUeyY5+D2Gi8ttLqVGBNxzkv310H95LI+DHQyMdywpkRRdkRz
2FgbhfZfmsY0bnXgIkwXRjqwuO/CNdqgfuK5aL6BrOndBmURJHkB1+a4cnUyu3Br5TBe4+DqRE3h
gZNQhFvPYd/6GeYn0rLHdagjax3CgvXbHDrRik+NaBNeoysazz7HT4fS25lDZ4Jzq9NJ91Dwoknm
rEOzntE7Fu51A0OAxxlyShh+z/2ZBf6T1xMtFg8oFSAN5D2c3IiKeS0L8uJSe3vqOQnUFYlbPOT9
fd6jCINLYyvOJS1+8lJ+GPKkIpjdftRoGBzzogFaMmcUfQOp5jMX9snEjeC1C2QIovbfVcqcoNqq
yHiEUQwqOqAd8w9uyCAdCBN4fhMhP/NR/GeWT79Wgg/Xtryz7/aLslaDhtjsOCKEZ3BM+EKWZ67r
s+3wwxAnbySmqNWTojvmjU27xFEF6mFhXUEcDjZHO1/XIZ3iggzVpjdyIyvz8MVBlY5kSB8RMsGY
wATCR8lKLfAfQD4Mm/pCjgM58z0/e8qInIOxHfwZ0Ng4+ZoSxfMQ+HjK7U/DvK/IvmJPX69/n03d
9yOc7M1Bp2npGe5xaW01l3RdHK3M3JxLS/tkSYLJP4rLJS0Ny+DJ2t4H+TyBgnuU/Mptn5lhJTag
vA4cvK+vZpkZJysSoF8XvBAbUqPgtJ1lANkr/Nk6Fm24ter8eqza669H+Nik+3NuIp4B6lJ4lgJP
Xu7nu7lpqNLlg19eYoIOwapstNx6JnASHtiowC0ZPZlh0+exmv0zT+qzufBu5FP9O9FAH0HIPELS
s3MaDwfzqIHP57T5+gJPgkn/vELwLWDVu9CxsIN8vEIZhcY8VRgHpKwEBnJ33sWSjSAkQgrmpNhA
ao8IriAGjfXrkT+7tS42R4Dq2FYw4z8OPPaTU1NrOIo89+C9Bq2PV+4cEBh7d9ypAqImsF/OFIuf
TczF7QHPEuYPQPM/jol+AdjQAT8qAl43ac3tsDgZeeUa6o9z/bWPxlB/3dh3Y53sEggqqBvYSB4N
6Cim4bKBZLi2n2jlImXMTKLGWvNmz6b/zHv2r2HRCUHht3QRTssBUxEwNmvzOCE3Bfw/SDzO1Buf
TUy0XGGmD18077eEvT6aWdUV4th7r7AMPFRKJSV29q8nx2dv9vtBls/fvXcwoAoLyOeOBeR5uboG
EfXMAJ/NhMXCAoFDLgw5TnX3jNkcifTDMZLw0Tc6nPML8b1u60eEjd59fS2f3TDUZVhFcOiCsdXJ
GiJCiAEMZzrO4brV1wLPxUZG7ddjnNhl/PnY3w0SLLPx3Q0DgDF4Vi2AiXfisrRCsBuFG3SX4PSP
V5wRmo4hqGf5AC78UEECNbktDGi5cLYzmdQxVN2rn+fzroWe5kzH6fMvBxtQqF/R0v7Njocasx8p
1zmOEL56m2oPAUL6yzR7iQGGKVu0Petb8+lND9FxctFQhF3EybKGhHaI5gBd5wf5wN9wWlpB9Qps
PDYOU7Z4QIc3xur/8wyWHiYWUgez52RFM/yms1nv4TJdxBWFP5akZeTxblvk2oA9dDjvyvbp6o2e
JHZBpHAvLksfH7tvEMG9wcTqPa9qN+Fv8LtGdRJDG5ei/3EQW1hKrNuXM1f62ev5ftjl7Xo32zzB
a8KwtslEZtXNtK1TBiepKTH62Eb//rwP0bkBTyoKEPUis4ZqoA3bl6nQD74lzz29c0Ms+9X7awqU
rujgHvvB4mid1Z1aIRhFr0hRP0+8HDbGQtSBQsvNnGmcYnBMnRgyXklivyDSTAYCapLZROGZGuTT
L/buuHGyaRm0Whpfw3HonKuiNG8nJz/zgn72srw/0Jw8zs7UtOWo+1lYJnULIRE2KQdy169nzfJX
Tqs1AN3YlZxFxn0KiylXj0aNY5NbWtngAEM1rFXlvEj/XNTsp+vNu5FO8wUhUfJNNFTwIkKFmfBL
IN/G0YCnH1wtVt0lh4/m/bm3//On9D9X55w8JdPwSsVpcIzCXdlNaVDkZybop7dvsQiF53WwWGV+
nJ+SQbPThf3RBZ1f6uG5EMHWKQNQ0Gcn/fpJfYZ5odmDyt1HBDbMJU8uJsRhKTB682h7sevF0DG5
CJYrkGvbuZl66rbD+nxwxKeTEEQk2HSAlYAt+eP1QfFAp4nIo99DAdZXNVQggAUusHUaZ1wfP72T
ALnAVQCPEUXMx5HCmaHurOYjZsmWzt9ayrKhUgmxz/kHfTYnAvj6YM9bCtzTEtdpdEc5V0dVh1eD
p1PGivuvn9S5EZbP3y1a2mfhVOfssvdfa9D8A+9MsffZrXp/BSe3ikM8FUYNToqyWFN6G/EfdZuN
jJ6Z2589+/fDLF/j3WUEOF6RnMqjaX4f5jfbeqORlX19p5xfCdOn68+SgbOUYCiPT4v/zoUywqbl
JaT5iwQpDqzwwm7DXe8gS0jXGzB/qkSi85N2IWyEzKyFp0OBzl9UvKChBt7YnaZ3kHUlFWS4Fup5
u36t4d4N324oP64CA3y9etp4fngxqGkH6vl6GEVaDwpsYH3DWvnWF2NstBDfukhSaMjCfXfIeoTY
VarSSebAAT3YQ85C9+ijsZL4mltxZ/IUecirdrRg9zKWiXaQZaXoM2DZdhUouQN8kSIQAtJneZF7
VxG98Hgqx/vC9O4A3bYVZB7WehpAZzGaBESTA9KqsrGCIAG+EE3zYJZG6sqdB5uEuhoTMh8HAlmK
lomyungSAE3EVoZmFrB7p4JheXEMbRpTJ+05zWyj31QFT/LaSRXd9no39JugvrOae7O+McitA58F
EUKHrFNrBOncDtKWyFRz1IJFuyIS8ce+lcBX7AJZ9bFTi/tyfIJxNvgyz1JeQR8SExXBDeNa5y/U
BvNgPPKwWPlRh0ZTkHbK2nbjDEfyEcqSO8YRc+9p5PGCIVpcWAJ8GUSquSa+wr2dH3J15YCPUdMN
tx5CdcUadGQOXrDjQx635HnybksTbB4DfjDkLm/eeDSkhQsZG9m7TK9hp7bpHS/VEtaPA7wGyjaz
Wm9f9xdw0Vij57uGdOGC5nIx4ouF5ezN4oft0FUbRitIIGNub7qigVZbW/s6b7/lLjxJSh+xLhqE
hpAP4DZZSeDN95yWmZzti6afwIXgO07UoWKQ54warCfjpgR/nTqYN5xDrnKRS+dtscI3rXLLuE51
UWWh0aIda6wc77U2pztlR2sWsaSNvJj1dWJMUMuUHbAv0EBmf8wq8ijlg+NdQGB4VQ9IGG+Kxyqy
/5uz89qNHNmy6BcRoDevJNM7efdCSKoqeu/59bPYM5irSiWU6As0UI1Gl0Ikg8GIc/Zee2fg5R2s
+JhUIzOy02AM0HMRU/wubFBfMOXhYdRwXvZVDfMLBwvtKQaiWimaijtFvo5zB1c0KTqRbSbGZ48p
Pwmgb5jTvq5Sfu8aJK64kYyHNobgoaV7XWaOEpOwak1hGVsQoyzsjoonLpGMrT09fErlvTRMn12l
79U62+S5lTtZrmwM5aZEAFI0+UY0xmcFdhbiN1cJRQ5C89QVD7yDrxjF12b8qA2aE+T7FIiTEmEp
5+Gp5UMfEpoV0VcOdLtXDpGpu0HVYOmCvySVuptJ+sFPla2KGkg0sUYrPZohfx3Ek5tqv6xi2Aya
7BpFt6umdKcroEInMtpbXHA+eMt6QKsWQXxJF7XuO30+2QH0CjPoEFY+JUPvWHW+8LPYFeO70CRB
gGZvXqqOJlbYMaxlY4UbyYd/Qma5VzY3YYboQ3uyume/8TZzdT0t/yTIAOoY80lREohDcFHub6Pw
hhOwo5NbF0TBIrcwlMTFsZKlvdCnNyTXxrY3iauZceCz7IseV1jPomT0YHY7JK9Jp2xiI7kHo/Mg
Z+2im9RjLHbLzkzv5U56Rsq0gE0QLjmVbrXAGhaVZFZLIzHzlamU25GZEqVHM9dn8zGvqpdo+xgn
exq0+2kqRVsL202jgO3off299NB2ly9a4ZvrPMTXFArmgyXwnPkV7TGHSmGAwEhr20oyV89/dUJ1
w+95pWR2qUpuzKg5uFVUr873sRPoXk8f1GMdpzvV2Ies/s3w7okcGqL2Spni4vedhpVIs8qgmHN2
7pFLM87CXj0WWmCL4ktEseLnz+LFL6+h0BkHu/29UaxEaqoOnOSqhjRWeVxPvIcmGsCfR/nnHPrt
2/tlmLMPPDZfK/YH6agb1BjFBaivyOUTbC2yP9oiPXj70h2X6rI+FY/587gy3NhNXcHVbq41Ui7e
0Pk6JWiYKI7PdpnFwHbZ67ihQX7XdOWp0bsre5lLI8wNlBlizl72fJ/u0XpCjkKxA0VRXb7p19ww
8606v5Vff/7ZrTRLpUwSTzlKVVa5Zdj2K1/vLBcVY7rUY0l//PnRXZog1E+I2iHMiuLGfLlftmYI
XZKBCJLjzDnIxOduDkMIHn4e40J/xpohm5w35grRtxKZNuVY98bgpGMV36vgsm4TfaAMXRti62gI
Qn9jr4zXSuqxn0lJB7TjwhcTDt5TojvWEKPh6isxerFQXp20TNe2Wqp2b8iCpk02Gbl25bX5p5bz
91OwaDwQ8MWJTEYRfvZijj4wl2pkEVg0exUXQ+4IC/RNRFLmS8H999v8v0c7q01wLIo8Qx6Pvvig
6Dt5ePr5/svytzn1988/eyvQxRgjuvdjqE7CSz8ikDbbQdmVaieuxEEEBlTI4dovY2/TDoFMRrtc
+vso1yrEl2LdfBT52N7pquetoc2Vt8BKCCULYpTeWd/dSUWZHmszVFdiK4+LvitBaVy5hG+rMg1w
RaRFwwZ/LraeFd8GAbtlp5bHygQfREv2xWhE80UdgvStpBi4i7uwO01Wmi9CmgwviarcVOzzl5MB
SCqrqauU5EotlEjJn5BXodZpknB0ey7qj+4pwmNVh9JOlSZ1pfp9+juLC+FP3HvBn5YMdmdKu+Y9
Ncbx8+fr+j7R5sa+AswcvoXJGn32aHpx8KxRrY8keKj7mMqTDUSuXBldMr1Vei/Dl8DcYzdRxy6p
bwbJNWuBqicZT6vQ1JJ7IRzla6Wc74sC7ysn5zm7AP/FucJBYUuiGm1zihBtYhN9CvP0Fywa98q1
X5yWKKn+ObGRJnl27XFYeeRmC8dxxd4C4ftWWpuucdA/i2mhrusr3/ULxVTegv8Md142AnsXVni8
KBuBc7uBYjQ4nqvaqBUc7T3bYilbjrurlerv6/nfo57VWuBEjKPieUctzY5K7e17oX81o/Qm68tl
gAw4FNp3WevRX1bYBwIMqghpT7EMDbANEnOjt2GOr927UiS59Ii5G9hQ2OWILM1/r/uT0lVl0VjH
aCjTZzzIaGqxfcP1GjRp+d88Z5VSPcKjebrPv8uXb4xHW1ryLf/EeWIhvMB9X02r8EFyUur0+hUL
5OXr+s9YZ59PX+5ThbL5SY/WbVS5mnX0tGuI22tjnN07EWIB7CLuXU04RSxyBvtolWv90wsyw78X
7bMVL5dTocF6eBS3dbYg631czGa6YnK9pb/37q1xMT3NIez+R/mR/b6WLHjGFZ87Tn8Pf7YxKDit
5tTmjnNwOMf4rUm8m7GK1sXjNebyJQ/R32OdTRCYUFkPs++oEHmWTOWyG0sWxO5Qi+gXAyNeGX33
iqIM/8zkYAC80VSMF0OzHXvC4MKPOpSdpoo2ZaGsghyJSeyt6iKGnRdsYOY4VR5toskjJ+Iub1TQ
gf6iS8qFET97XuJM5eCwJ14VxFNK0kB0Wr9KC8uO0YaTi7YWkmcxq6HajatxUJ0R0IHf1CtJqo5i
Hxx5Pw8p+xhkkYc+pr6Q+VtDKQ+RUdwKHUyo8FPJldsy1h1MSSvdM5EYFisp+/A541oUbMIWxBK+
4MHcl3QeJCHfl0IL5qW7I+TC9U16WyAmDLNYtGRHFZO/EBrqCsbooFF2EaS5qvohWVy8nG8mSXWT
IAbtGWwx1W9SZVgMsoCLR96mQCZCrds2HE31oLkZhD+pFjxgKLaTTLwTO38T6ubOFz3HLIeloCSO
773AsNvj3d434a5qPjPZX8Vj9Wi2f1qiBUPpXVCNZWvGC0VI7NAUV2XwMhjD0oy9AzYaG7n4uzVK
i0zpgCVG4HAANaMiK8V0Lcfhn9EHC1zC9JQpWNW9t0h1gdWoCCilqbYaFb89zQDs+Mvs9Lus9h0h
f4lpyExyCRqZ0FcsSYX4R5ajlSAHSz+vVkYKa7psj4JQPXfCR1LGW9Xw6edUwhZt+H4Ie1ucCsdH
mCzWsiPE77kH8qBH4pyQyZcrq0mNnTz7JQJkkUpyyMNg7Q1EdRm6M3gpP/1uhFFoIWwaRWWjjHVB
49XaWnl8EoZfUh/cSJG5HapoDzWNo+N4M1irWhNeOsSXQ6NsO6FZQDM4YWZ1GihZMTzLfBDRmgBd
yrxVhC9JDhs7nlJYte9kwrpJmMAKuh1Cw26Fm8r70LD0RstwIHI0fFHV3z0V/UiEaYUCwbBA9NW7
0ryPB2jVdboa/MBRo4EjdIbJ7kk24kVRZW4aI2MWhhWEVbfXQmeMKN9NMtiIfivl1qKeaKuW4pLt
GYVBAA7CR43uHNDSIoR7Ce0Ol0uWaZvSsHzm9viIjuaVXUUFWH96KOrQIfOQ4/NsHglQXxEJo/mn
IAYXlKez8QKyGFscTzkkkrEosskdsQilRr/0kFUGwY2YEUySiK4UBgeZ54OvHgoYSILRXNTz0XnK
Nph+2+AVYIsNZki2Rc1wKIguE1M/RFW3jvPJAdO2SJrbpqzXHXgVY+RvhYCp1ffa/CxUZZX57TKI
29VgBWuMAmsrzh81vQESPDma8Ghk6VrL2wWQwkVr1e4YtyeNEm3aH2uhW0QTjIwG2K888GVHgBLz
K8AybqXG1SrQImrvBjG2Br/cUIHZ1F73ZDSfsfnqDfjYatyLlrcp9XIxKoe4aPaC4f9CMRm7MqK1
whtuk3h8bbpf0aRuNFxOoTHaKngcJbvvlWdJemrn595qtladZqNiPFHbwliBmRJ7Cu1N1TZnzqSJ
MB5Shm8baRJRvcx2Iz4+p2hVaCTC0WiK596QPiwDNTdx39mMb9166bgf2OnbsSmzwvacGtSgve8C
Y214LTDA7lYCKjVa3quURHtYrqmtdsavIcX67ddrcpv3VVM8prFwSmi3NklxmwPbwRm4N0e2tUTh
9bL5JlbJRg5SRyuPyOyXgqE5Yy5RyEZRoA2bPKWELb/kERYDXV/nw8bPgMfRAmwa4S0EcAsvroJD
Zbhy+tIV3mJqkpXcv6XJJhsoWuLuz/xyVejU5stgHXnCK5pd0KmK5bmT8JRWt2wT3aIbQHVK66z0
F1RIWw8HpcwPD+NT3uVrKTCunHDm7+lPJ86zjYsgVWCDMuGoQ86zizZmYRp48X7eil3eufz/sfbc
f6xpaYkjZTy2ESDB9s0iWBH21s9jXNzwQtcwKb9IgDbO9i2BgIGGatApIgpWfSxExc6jV3LHr1zK
GeH9fzco7FxNkgAtOgf/+Fa+7CoNrZaiPhD+0TqKj/6CqCs3fgjWsz4hff7310RAHoJ9CfHmt7IS
1pwWJ9F4LDtlOdQtVGn8bgXyiH/vEMdsgwFa1SR0Jpz5zs5EKbL5INL6IymsxWemzIbAwK9WP1/O
9wbw36Ocqw+HUhBZRPqjch8/wSVad2uIb5NdLYxtTm0uO+RXDl/fJt48ILQLorEJff2Wj91JPTIk
LkvP2/QWeFi6bYoSq2LRzjzDn6/u25vEWPN+kvhjACLi+ZHaG8K06nO6Gtao//a1IHyxemhiPw9y
+TT5nwqReqbIKmWhAwBUnVLUMrpdt1Z4m0W9d1tqbe5KY5ESXNrRyoJAifAxA6vzPrusQruBrQ6f
tBTFnTGY8afsS+lGnyrrJqvj4UqD9/u9oGzCnFVn0A3V7LOjiqqlQi1L5VHTgVUX+WFgSbpyu78/
WoaQwffgEJOQKZ1t3rM+8gXVKo980yO7NLKnuknuMVv/2wMrJ0eyPnHMgORH43y2rAwYHxpdz45S
Fx3zWjrlHl8Eqlh3V57rXGv7ax0+G2e+o1+WlX6EdSD12VHAHrMZ37V1fSDZeqc/KJMtnzi03gyr
9L7faTfhv11kzkY+u5FlWgZt3WTHsdf3vgflMCpE0RX7DHVuRD/5yoXON+zbhSq8H7wjlHrOKwBp
Yeq1lhfH8KlzteWczuEtWxIypkUE5Oma7ei7aGe+ui/DndU445oCYcdwYhH9opoInChSNYDmIE7V
tNylhnoY+2qfJhOtoeapKrxjVzX3Vlstoqr68JswcK/cgUszF4WyAULEMHF6nL0ccVRJQhkUR9IV
HtMyc8vUe4ev4Ir1+Ki38luvW+tOGf5EsvyUt/GLlI9PQgvQt1LdVpmuqLTm0c6fB74lSScME57J
udYvIgVWSrviKJlz16yza7aMTTHasSE5tfL487VfvHS+m0S8GQhXzktvqt77UoBjYihvh/beoqcm
1vc/D3HxeqBfod+XsSufV320Misr1aiONBIba4RtQGjFCB4CNHi8taz8SpXp0nuL4pdqIkYpXT7f
duhVlYso6Y6tahW4o7yRCJ1uaaTjswUwohSqFW2bK2NevItfxjxbK/J2SupQJ5ei/KSTO+c+2OA2
r7yol5ZwTCOz41QhYvx8z6ZXqWclcn2URoWI18RpRevKi/Btx8aribjYEPF0oJ0/F9OqahtUY8MI
0ZyQ8RE0M2Bk3SYv/35C0E1By6oQlC6fT4jQS3XdS3hCUnLHKQCti/cgTfpdrVqvhhn/+2dDjw6F
MBYVtmznr1MuREo/asMRgbi06BWQtllJ9SYssJz9fF0XHhCCI8rkhsQe59uWLU6DEWCUdBQHw9GH
VwQki58HuPAmMcD8D45x5vc8Db98kjq1F1qdAYSu3EXmDLrxCZ8O4YjoBVTrtF39PN6Fac2eGq2e
yR/GN9UxTNLcmxL5qCXVL1+SqPEYg7xslfjKindpnH+8qCoPCa/B2XUFpBEoXgfopc8dafiUBuKS
imuRgvKFhYHGI0vc/40yz/4vd6/N4RxamXwUb0GeVC8hEL6VsQwXnus9iDfqjXAH4uVgPszfPmul
Odki2QKGoUix4hy5vNYQuPjr0Gdlj8/i+826naajLKIkJYVgqWTDO70fH6A9WoxhqiDPUicxq/j1
5wfKbPz+cbFMZAAahwpcQOero696YS7xSKFeak4NoNIRK+ku9SbEDWX4FieQ4VLjti78W8Gw7gR8
up4pct6RkazgNcgbt6kpLsQdTSpIyipMN0Xf1KEGBgQtWtuj8nrNBnXhleSKhMOtQJZOMEq2GRHY
BNVdrstTW6YQfMkeAHiwDDPZGZOc7IxeB3HedzhnvPG+k6lahHr5KTbJA2k5937uLdmSLbJpuFWz
8TQaymqM/B0sJ9RIArjPqj7Q9t/4SNQUCBy0XGzwxO4kBbvJfC2iwkkF/w54ChwKGOON/pz08ptX
ZSdByXYkDDqNwfdJRVivDda2ARdiE2Tj+pa1K0fhQWmSO5Fw424C8urld4JAAS0CJu8FxH+0Pdne
+mMEtxMXfHko1XbXYUMcg/6p7xDsl9FNPyQHrZLu21Jwlbwi1UIOD9z8NQ1uohrHAORsUN43vUp6
Spi1+zZpj55pbQcxomocr1m3S1sRhPtoSO8tKCGN4DliLK8iH5Q6tRfLspA5Ujsj7FZY9bCQE6On
2cThp9S2sLjWRY+ILDFsEdVOUiiuaKa/a2k4dF7xYuq6C5bfkRGgxBlesYhbWAyf4dQibky6h7Dm
X1LPe6bUvk8E8PH/cIwyz3wexnIRZkQY5RlbKdqEaMyUXY5WqOnhHlO1z0FGUJBZQvffl63nNF7p
0NtYc6ecKA6X4FYcgzqLVHhLK4tsYN7Q9r2dr0HTEUQ86kQRGb1CLHLNRsUM8yuHue8LLDQlxD7Q
LUR6Yee7oaJUo5xf5BRFdbihtFxT/ZaaBSYI0/X7fBnp13YO378ZjGhxQlUZ93tIIlW5Kc41+dhJ
+hZ5xDamkX1l33DpoiQ0HazhlwCkwpD7NZTnYxrVlBuTj8EnXqkWjAPceU5Oujxc2UZc6GVb4uyl
FPlmWNq3I5ogeaJJtBluFTS2d9myW5v3pi26LKOuv9SuDCfPJ+y/N8x/Dzff4y8L+9SrPXshhQaZ
8aJToMXUsB8f2VseSXjelht9aTwpj1w0aPzmILjXWmRzKebb+IoBAgD7KI9xfgBfxvcoooR+rR+j
TbhuDzNHVl/Ku3b989p9aaYQe/r/o8zfky+jcOoOZVlXjwBHKq9YBua1jfPFeTLXBiSVr6Rx3uw3
iySslFo81jraA7yaVUxiybvSPVbN48+XcqHsxBObqacWO1mDEt7f14KuAhJhJh6R1BUPqmM9+29Q
jo5Av8mGWrIsQhTZXBnz4uUBK2I6aiYFkLOnFMZJJvV6cOrJc+WzF6/TdeROH6Zbu70LT6vdo+4m
o966wpMF43ppfuBL52tLZYfayN9Xm7RCrBZeeUzgHA2j0/kMEu4lWk3wzw1gaWKjr4g0uAsEfz3U
m1iQbI8WjTmOD5VYHvwxdGm7bWBRISavosEeh8Yuy8rVg8wJ+JEjSTLW76qN6AmO63oqVqn/NIo3
A1JRNXL5N6LkohAET+60hhOSiyOP4sYD1aRGgd3Cq6BwruhwrDk0JeJW7MblEMyRdM+aWa5k2qxC
T1heuW9VAHSGnh3oCL2Q/Ks6hiI9+xpiTrFZKEa66fL0eYy945SXTu3lTujf10ZPX1F3xHCdF+wg
YEl3f8glVCriVsh2CgBBSISXhPquFD6GQrDl6aYlI2KCldh5JMiF3IIQ6kKr3XUCmUWJ6NR1fUjE
eqUjZuWjaY8q+g2F6HWL6kEfuLyUMBDjfae8qsgMyycZ+qE1oDnUBBL0AlsOcdgQ9ZGIH9VE+6ok
s4D6YJqAs4psP9h2kbGk9r4sdDIO2l1fb+CJ2aP03IERaAty+Gh+GC36G9trV/h0bWUokU8B+0Ju
WCcnhKJLy+R7jFBbkAc7FD2+jhzr+YFd+ypKHzkf2W6Q7ziiEAJ1koRbNThU5N60Q4qs3ZWFj9Ba
igIhRU+5uZCVJ1mMwNGtwupQpL+qKHAQYm/yie+8Sq9zZtZXn4ZBy63+0MpTYEpEkWqLsRphvMEy
8wii841F3CuvVt4/lXW0Lyz4JeqrRhoAKv1drT1ng+B4Og3pZqDbfJxIN2vNVWXBrl7FbEBC7ygJ
aMtvp+7Np8NVZYErDPeNReJ4uKzChySAs8DRvuQHxeYtkkPb89IF8kOS13AjlOnGK9sDpIk12jP+
+9qQD0bwB9tGUW3ywQ9t8gKPZgVYqia7Tc7SRasTWJjF7Oe83m5l1ek6wlnyrRUni4yUMkldeYXs
xPVyHO96zPoxp6MWOrxi3oWSK2tPYUv84aavDzrAJguAh0BaRjZ+mCqBblXolrgjImmXBi9VR2s6
c3351Yz/ZDgSgNi8aIGyjf2tCfK+KjmuagRmWvTsDpNnOYLJNEbXL2GcYLcSRbozFiaagsbNwe0V
3k2hTaD6SFNrHguTJJVQdufgtCpJHatbVsV9ODzkyqcQP0TJqwjgq0638VgTtBU7sr7XIuLHSPGM
+504MomJoVSGyYGnuQ7qaBd4zxWb8JjcWTm47ZCbW3SpQYw50Siz4Bn0UMka8T8yYgIaP9uUAplb
7ZtAXI1curKVgV6zVlEbvNVyfi9WAbLMEulRRV8YLUTT2GNHekAluQShyiNi7CWcIjVcBNEj6Tn1
uI/9QzWdLCaLxr1tWQlSSmRkUvkjC95NoQtOlL0j8B6sCvbq0ZzIpMhYeU0Inq8S8DLqe1H6mRPw
WDaOmQ62okpL4nIWSve7KVqUEbLTkfRVGCikQqI7EPnd+uo99KltqwVOE/6RR0iL8b2It7M2Xlvl
ZiDUQlnqHjxZnfCpWxIg3JIPT+bH2yCXd+jp3LCK8L717TIT32Le5oK9Zj/tSdzA60L8WL0SCboz
9V/WQCqC0LhjTvMVau1ASZgIyZr/seJvm9vE4tyWAWE0SZdsQjeoxfumATXppcRxmkLymbXBrTRU
u043Fnr8WIVESkYK/dsOnN+JXCJXFfu9avobFNvuP+OOL6EYL8K0dabiVIbPOf3AkqkQ0ZePHqNi
F1jPBUupGfxp2seIY1EVk1DIO0m8obqdQsIXBtk11UOW9oc6r7aKdOpgtxURVYO3sX+ua/VlNtGY
sz8oGZbl5CatZBf5+9gjdkVYkgjoAhZG25PzKOLVjxdy+7vU90nncZrQ7bIOoIg/WAh1jPyQ57dR
vZTM4DawQkdFFdPjWvHfg0Rd9TDusugjD+S1QZDSUP0O1Oe646y0zoqHVj2NBKL2uUgc2B8sIDZb
Z6gfk60EC9N6m6KVIh+kKGJKDnZknqgP+2m0KAwgb6ZwZW/5vTJB7QiD2JzITl3sH3HUl02X0qfU
q+n31VZ+aDTyfkJxrYfqlcLR9xamyTCQ62b8tCx/4/WndQcYo5eO49ZbFcthLW4mx7Nlu8DUfa3u
MJc5/t6tkjAvSwrUOmKbv3EdDKkJc43dyFD4jp9/xHyKhOG9YcW9suH6fu/mgdjewYJWaCycCR4L
ChxdFQD+WMRHfwaqZYEduPIvCQyI6fhg6dpnPulJf2Vg+eIV6hYAECCFcy/t7/3W6FearqFEbsiE
3k2IhdcNWNClKVTTnVpXsW+3OHrsViFeFsFDu870cdr3Xi0ta503M1Cn4LZImuihnkiLTdXGv6kJ
Z0QExr4NGKVvsaapJmrwjleWFFF5y50WVpZYl4cB+bLTB1qRrH6+oRfvJ0282VM9d8DONrCVn5bJ
xOF0SrUHowLfAl3Wt0h3+LfDcCKlR8gpWId5dL5PHsV8QtkmH1UIwDrIZbVKFpN8hZry/Vr+HuTs
MKMOTLtqUo49FCQz8ZaQtNZK0d/+fCmXjkwifUKw7hyvv8EhUikR/biTjmFdjusQHx7KtPz95zEu
HSs4t2NrYAC69Web+7SSOj1qu6NWB8ucOefpq0h80OLFFBX/xWLEakRbQwOzTqnr73ktAFyMi9iE
yGJY69TCgmqkpNk0oSVeGenijZupTmB7WJXOxQfa1JhdYknHRvmtEOQUjA8/37RLj5+a5/xkIOew
5v19JV3VGm0M0ElVXyXjSKK0Xl5pOl1oM7Kkfhni7LlUtZ6Ts5Kc+i36KZvNGJiOGDRAvW+OuSuu
/asF3e+ow3kVn4GDEl1wFM5n604vEOcHWxjJhqajjkqrO99q8DYa7HEsXycoddTGz6ohua8W43Q/
WXV49/ONvVh6+fo7nBW5+6FJrHRqjsNn5wq2sYtvvU1jB0fvpTxZG8/5ebhL8wSvAnVznE4EtJyd
42kbJzpe0VMzxaSJ5hbx2HFjsmf9eZiL0+U/w/zj+P7yFR4RcRBu1xy1NkC3xS5aoEQcvf48yOUZ
82WUs9erHsbAFPlekVnGraPi6wxrsMsuDEIYK2xOV9dc9//UE//+Fv+1vTivg5CemwnpIDKkvqX2
Pb7VpFA6HHlWwiLZcXa8VZwjmxrPRrG370C6Kk6+HNeRIx+UTfB2rZL1/cv51+/zzwz/cqONaAB7
p+UnL/kTGCdSHlYtJ7agNf+Lb4xkWTp1JphgtN3/fv8rT+OolLaEYxMKYUYnn+N6F/n/uq1ElenL
KGerjDUQ0qIN6SnP+z+ilr77YuBaoCuvzJvvjZy/hzlbaWBb5+jVJ/RnwrhsAldZFjeZi8JQsfVX
mgWL+cBPb2dNPLj635UFv1zk/Ip+eWRNW4QWwWpHo+wfC687JPW1BKFLb9/X23i2rJUcK2tx6pC2
Ju5kgKAwFlpxrUh98e37OsrZwhVEULiFChLYxtwKayKab9KtvzDhR1Hn8mxzN+6uzfZLF/blE3H+
lUuTKrQEPhG+tlRRuLbarwKpxc+z4+Ib9eUzdKYO80IyrxMuy5L/CINsl/LvbIJTDhD153Hmlfbb
SvJlnLM3qk0Hr4HvwiT01/UqXvW4bNPldevUdzfKP0cVdvaUby2UPGdLflUPRUHYCXgaelWe5b0F
IkL45GGMa0IVXgqf0movntR6XGXDE9tpB4UMzFjyThqCNSv15E1A696IIryLBlK+xV1MNnEQxGtf
O2YdGI7IewCsi4xaJmW43ITEJgxCd1IFcaXSH50C/OJd/SYq5Df6Hcz/4r0y2M8bzhQ9AZFd9WWx
rFPF7Qztrs70O1Ws3/LWXySBsahjyKqGR70V7oPRbgrpxdDMRdzNUdtzoHH3SPIE216wANEUuZ7Q
vU2V8kY8+Z8JioRGtjjCfELC7JygRN/7jEb/GKNtH1XSCw3FGdCjVeKdTk0ZCKc9UGA1EBnL0inK
Chv/nuMr8rZHbx8+QL8YgmEla8sifQWzS2EB4UDsb9jQLqaQjbe+kHzV9sZ8V4kzpGqWm7qS9u4L
f/yyt5sOp4wmbJSeDmurgrIwbc0gupQKl97RnCVWdqp1u2sqV00fcfc6Wh3hK8C0LMTUhk4p9Tcf
ekKZI9OtDm11K8baptWqVSmQmOhrKLJ9l4jg+9yAo6NAEydo16h+KzI/S7CWRIW4wpwKDNa/jy20
sCJF5sgZOOoXN/giVP9F8XZhrTqCJ9ML1ldyEtyTDXYbEzM8qmJgUxtbJKNgt2q4CkkzSRpiOkt6
ldnT0N8bfrlIFf9GEB9rxhZUb5NIqWITCrlSmB0S5UjEca1IAASNXXQyTpAMtiYQg2m9gRNwBIqW
dRmS9/6LrSdyCYmMatwmUkoWd87joi4ufRJmTEGKcsRHNAf3ZnhjOAAl5XqikBLX+W0nPqZWsWrE
dy+EhBYd46ned0T/9DmWCSIPlPAg8YfXGG7HX+/TYmGanhMVbz3dV5Gk1Fpvl7hw3bE2XSGPN6b0
nJjZpiFN0uk0YzF0KPGDwal4UlGJBDd69vDvZI+lZNiTQQlPxAcgeW4dWLZJhUlOEifGE5q04ybw
4rUlxM9VVZ5koz2WpYmyDpOQ4HaxQp2PEBa/OZCNuabaUsmE+Si8ew3VqwyX9XCvB8xjv3Pa5A1s
I/flc5JMRyxB/NeJG2lg7nAMiUFA9QUrdmEsIvFAOsNKpEwWlCUJHk9jSVI2hboyjZdiv9MjzUmY
GpG4Semlj8kmluIFySRIPUbMDo+pvDGJmJZuyWf2hOcCG4Iw4n6SLUwbraOqKAMaPqFJDE4E8EbI
gQR3jNZv9ITwRog9mfzWkakoAcggprcRyJhSWTKea5lC4j1ncr0jYDi5r7uVqK718iNidhC77pD5
ys++C1VbUn8pIEL1G3OkxxIcfdJSvaeBNzt9kilcUKXjTG8bxSsm4cVUYoyBG+ezHWM5F1OYJa9q
qDiJeq/G01pS4o1QJNvAsO4rek71+HuU8lMM7Uj2IrItqdK3JR196B+03h0VC41MlhLWJEfyiQAi
kKLzqVpm/W4UjUWpcdfrOv2jFN4buI/10HExc0qJ+KLp4W9xGBadYW7qnklUkrNdDMEuNogJ6XPv
TdRZGMzJ8uxJGZ6CLiTJV7nTeamqolz3Mjk24xFzkmsMxt7K8ZuC/NYn2+eBtElIub8/COMx03+P
/r3UPCLNdQUNq24qLE0syMW7qX2G3HV/PQ4kMD0E+c0Y/rJQ2RC7ZyzG+q7xPy1U3g0YH1hZdpb8
Mv3XWF0qeXQzKm9RflLwUAYBsfTdVsFaFUzqIqX5MyZHM/7A7Vcmt72+TIu7phrsPHBS8qi0KXE7
klyqW9Nzjf7dNKpFWGgrQ30YktYplXVk7Or8xeigHw8WOW7NLp76dzBAIjSgOlnocA3Lm7kFRRaI
XXXx2/+Qdl69kaMHuv4rxtzTyxwWti+KoaIqqJRvCEXmnPnr96ken91ujdA6ew7QhqehVpHF8IU3
kl205gSoA1chA+bgHGAiylR9fTHs6EQ95sHjODI5tEXhGPNjbKkLsVuqhWZr0ToI9kXp1Om1WpGf
4H+U3SHyX0LrPIqS66e9bSarnDrbbmCchGSKA0cfY9sq7ygvZpC+udQ+hQyIRnrqhHXWPjTlVYxw
JSeKjcSblFrZGfZjSG1LaBdaQDgLYUzNUK+TAoTLOJcBzeqBeKTo1p6ilzL/MGZHEw6CmS1jJoVa
vokt0fXne+RiidZS31DZNdSe9mGph5SZbyRbqniSsqsi1B08rgurWivwFbAvTfKgztMrFFUJQmwy
szVECBZpZcu9eCVqsR1bbzJPNEkzyFmKNrvIY47JUHHrt5Q5uXK0z4u1kW+SZC9p2wKHWUrV0QGe
aBS8UL3NnmfT4tfvMFOpxt5XbvzkMUtPqUqju5sZ93l8Y71Y1nOjX0nRcQYUDlc9rGDgjJob8Xqn
btd4gQyLRC+boz4rc2Vb1kskbDv/WFRHLVupAa04q1RwkogfbVSkM3jtpQRTZPDa9LJT4xVW8soO
6WXR1H0hp8eYyOJICWBJqcNRgyW2ljZkJ98/++N6Fk4iXGCTjueq9jf4tLzUqhwy6WEGSbGSxdc2
UY9UqyGdmncUGT6nRsoLkaGjyhJCeWJKJiDXcmGNAUAnWssaumOol+tCwJU3hz9+L9L9k57VKzMw
VkpYr4EnHZ9MnHoySXXK1mzfXPIwFjqpQ321yZvDaJCtJd7gIlu15pWh9WvLz5ZGlSz7er5LTLKl
QmLK2gtTZSzk4iWrrX6hkWA2pIy1ZXHkS3pkICDTfu/A8fs0I0zpQfe9qVmmplOLo43YE08WDwpB
zlZ2rJSzWadOUt6E0jqcr8puZ2aHyn/30xfdTN2LySvZ1dOKNi4Cf6hK8bfWHNMZmDu0r24iugHE
igqMxvFHrzXIaRpVh97yhVVjSoTTZsortMeQ3UIw2RZtZ3j/wrKwzaJxeHnXTJ5upr1riteWz6O5
7WYKqia+V76r5tc0He1Of9LwBCeZbYIlFJtMWhbD8yVLqnPSnk+SE9Kh9pLPZ58gIAqmBRGSO4WL
LklVO0kUjpNTFGRurTmIWet4P1J0KjM3v7fxnQCf2p917ZAGy3Kwleq68h+rt1JaBtpSDm4zhrBQ
eZq1LfSwWAULUbhu5jVEUGndZJrL+qeHTxYju5EPHIfqjCi4TsMX5TJ8k3Abnztr38PYQFsOqxr/
Seq10zOUY52ivKIkzrox1VVVP9Cx6KvYnplRK7fvPki2snAmBw459I6lb4aOSPxqocWrql9T1Gb3
upuZDyNTNvll0NA8cGpMzs1Ky1hczk5M5FXc6E4dqkvdepb12NNaHn7Fp/Jsb6jQ9mG8kIa1iOl4
urtQ88EV47cWOcOQuYRB0bstomhnySNYsc1FqK3UqYMSI+I5SJ8t7ZxBn0ElcftiCb092Hv1aCm+
J4587DQulfm26L2wGtwgtRYCd6aUHwZawJSLSvXZEN6NUKQj/c0v39Q+car5kdxcqhltTdoVsFva
uTY7NPW4+9ic0+9nS1O1UiI8EL0zTbxTprJs61tm2wOvGoLeedm21SGznjMyzeqWEThDFpB5gz+6
ZhdBh8cM284s3wb1R56v6xwjj+nq+BlROtOGldpyecMYgzqdNbpn5B8Be6dZXrYDA2wGP2938xUs
u8D9h6QT+Vz65eNgxdjdWDz+rB/H0HKt3vZLCbOywOuzK8QzzGXYaLtZSZYUWy0mPNQB980sFhFl
iEO8GfwW7gozKQMy4gIihQi3zb2STne52mpp71kkcNdTvgyj8DZIk8VABiD2Vmog8E/GByGw3KFM
jhllYJl/jU2Jrc8SmFvWH+FDC5EFkTe3q4jgOHJE++E4gbGyojeksyxd+VDbXco7nMyLqoM4ET6o
i7EVa2slEoMuCxQdbUFbGre0dTkpzZ6d5vhG6FCTt0i04xDvVNmRytcIVQesLaVXhXGtaP0CTY/D
I4hPXF74ouolLOKtmeSg6imJX0dMlIX/DguNUxQWVDj3qSZhRd8ZxalIILgTxUFOkbGkTYvEzhEf
1f1FbLIRlVUdtZuIAvKe4Lt5uhGqJ3ScKctdSSjpisC70tqB5up+/HB5AtJq6ysf7UyDWHpfwYzf
9o2Gr/amY1yi4FWOrxlB4Vft1KQY8FrVD0WwDxk5u/mcWwX0qz02PMYRmNuqkU/6sFJmD8K+jt+L
0J0Rvch2Kpxl1W3Q0IjHzno2m5WI+LsfFtqVX0LFIxJhQ76y/HuVSzFODnl/tKes+3o7XLIV5WVP
rdtwe3G9mmxhswC9p0E2AIF4Ak788irqT3WJwijz8v5WNlZC6lqFUwqMqaMTZxB3j/1Rqnld+8Xc
bikU0HaN7EkGBRu2XzuG5bY9DXmeQSk4oW5GAYioe8ogbNh919NjKXthcI1EQ9GvRNPRAlczngPJ
HnWb3JOsPNC5PX8QKJmZXpXYCqML8ZTo6btsI5KQIrKbZuhwTZpEJC8WFom8EaoVMXw8kNdRf63O
NMfdJWfW/WimxPZwkcGUR62mcNQRk+Woby35IBorUhx5m9WcxcP7qKzS5hy1HrWXpM51xTLkgYjP
2OARZYbpHrDB53OKe1oka3EnP/rT3jRnzwxcAtcXo3hbBLiU/bVerGMEvOrMU1kzXu06/FvNVc2O
YHqqSnFBTkUc74dyhRlab65Uov6ERX9XqLfKIZLWmc7zOq30diWKLyFqgOTgH4SC2bJyAuF5UlCA
LZJ0xea6zXYBHLmEUmNJ5mF9QkdABGfYeIlsF5Erkk3QLevsRO2q5MY303tYbjJjmwW8/Qvc3lQn
ksbbQTw/tObLwOz60RTPCRKyxLustUfpqg/tjmmRpBzhutZcg7jF8DQqu1lAcHUYxhXNXIuENUen
0KZJOMdGR/4gkKDUuWO8YdIT5FutPCYAsHKziQZX8U9muVXIEs/XIcqkN7+5H+8SxSbwjDO+7EIR
0Uy6q2UO0h9rvu6M9fCmCStuULOKm5A1OZVVW6Ehs3AjC6u2dFAXF2gWFZKRSIzYXWYCmXLWmAnM
Hs1lWj/pbN9xsq8BS2IWFxO20yshdsQwpU4ImYKdab4HWlVxf9QhI0JiB2zkl40T5+8DjnPNOif1
msGnn3epesi1AwAXC8IGdV7jQefE1XX2WIY2eGlBtmRvp9UNgvZx2hE70tSeVS6wdyzycjdla9Hs
XLknxhGphuEveiqB2feViC2INij3peX4yWtTbYVqSfiBOl2upxTpFEDSZnNsbnmBMsarRFol49OQ
ntPIjWZxMd1lHxMzzizx6gR7BtIZn7uwC07dsxRktjhEPHfaIYroi2OwKhrGO/1aNs9Kt07j24ot
9Zix1UHlTjZAzyZvpd6Nry3TLvhbwtvY9rZg0MvotTGfl2wEGu8GH41g+yCQNTmPilPqrC1nfTM3
a3m4ZrkzaIA1SxJOIz5Alx8bLA4kJ9slaSFDFi5rWXLUeHZnaSfLN71B/9PKxBFSTG6rfUjtshGu
5IgqVH2TIbUdb2d/k6gnrd2I07NZz4CCxLYz4lnbnK1V0ax1i2B+jAW5uDbxBMRKdgi5AWXmL6bB
vK4GsgGKYjfLNwSBreMmQMvEJMJkotcsndtrkdMTWB/RAbYaLN2bOnHTdaonCESLg1gYvEU0pb5F
IpbX0ZiWVqOdysxakgK9bZLYLmisyfzbIgqWEft9ZUoJXX+v8qtqeo90jBHpfC5yY6lWGIIDOQoW
2SBUADYxeRdx/lZNAHUUx1pc5Pm6jUOKP6eHpPZCLVkU/ZXWLusOILFYSLns0Lzriv2zUh400Ztn
vv+pjyQ7RG4lhse+91JdRUqWepKP6aWzfa3G8BIEhxZBRjK9ABc5Rakusy5qHdbcB9VX7rQ+Wv8e
q0YJ/gVarVOxDlIAk/0XLW6jDKLQd/Q01dpDKBHzq8+PGZvTKs5YGPbNao6gUPuBDTorarU1OrvR
h3yRhoqt8wjmvkukmxjKjNCjQ2GWG/XUmzZuCDTbC44McBZMy1mxHKHZFpqF3cCkUNVkIGcVSB40
gF86XtFatuyDe7RNHc2oglE5WJ0W9UBjurGZWW+bd31yB4fEeBotqHHlfVsCMy6kcZX69+yMQtNt
h3tt2oD21PNWGJ5qenqbUzwfTc1pO6CY7IpBKmNfD0i80KwDhnAUuouIoMW2PYfqcF8106LXr6zy
XgA/BWAIxqt2PveSBIS9EWp9EXfUNb83M7u5RLoefWLpiKdujzOpOShHkYbYouU1wvMsnfKssXte
/yQ5NjNRN5TfSl5NevGQvITECRHat9QQQ9jUN75INOFq0hrnLRDXJQA+0DedWe2EmKUiLWHLlI21
So60v1J4RDWGBYJbTzLEHYFlq1JfpsVjwjjQEZsrsWbsZzub9yF8TQW8YxSsyTB++Inji3ez1tmJ
LN+XOvrFunVF2fQaied2mE8ho6veZOBj6G0zEONqVYirGPXZXOXkxMixWxfpxSJjh5dwJWoLIBd5
Z9bh0CwidkI6eLZvEoUkPcqD4mmT7A7BfN3LH2WN1IlugH7XkD6b87ZE8ejMqXAfTbbYr4niZ0qx
SVhzY52t2IBtQU23jUq3sk44t8nm1NRQ9M7EIRm3FmvqNHufEVBdbFpBzAO0Mo2QfV3lDKbpiESW
DE6WP8h4uormTrPajWDwAM1KiATzFpcMwUc+kRvDk4zE2Y27YaLxWjTBQZipQiWT7MpnPeID0m+F
egBsVgaD7F+w2VwVRfbbpCzGFUbDqHKoO/JKQfTIz3JkBV5jPgecsuWztE5P+JoWuZYRBy6dqppp
r73KkVeqJD0AbArqDWmQDoFRS5HTrIkIEokaZQBPqzdf4/+KyzsyeGnCmsawk6yi+5uCafBcWdRe
J/2mb3F7aeSNT9UyCg9t89qqWwV/z0RNOR40JH7JAX285+fzylLY5pE6cdsrqSMW/Tc82Fcjy0W4
QiDIJe3gs/ZLn4VJqMCTrOE+xpxV5vViML6zCX1JgiGdUyVRIhKLwtlfSdcqRQQvder+Uoe4kZGJ
HpWJrPOO6vWNqfcRSTFs0boPIbpk3JjJQYqV0GmqUF30UxQ+dHOfH8ww5FlRSD0m4DjAX9fJCvCi
Wd/+frj9ioL8+WQ/MauZGvVlbBYHLWLyqFNvtuK1FkAgmIr7/3ekTwo1OaeyWlLFvWI9KwqrANb1
JBwiKv9GqvGV7OTnb/RJPdYnFYrZWNtHQkEdpgRe+12475daHmySF1HmRXKlfuJTRRreDaWZ9kMy
oa59LQF7U+uhT+ON3ouezrZwCFYGUVy/v4J/TWiFXv35uJ80C0RwtXXEcS/rKiRSDnl0rIOe6Pne
VKri6irkUoburxscH0eTWbw3uBXhr2gAB0AuGnuSdLBGYV+QqqZIxh1eg6PFtvWbE/1K90aIIzZ0
Lg5BBZ8uUJvTeFFzD8QTKXR/ZuP66+kg7MMzmuiFekD2e8yuoNAg0ZCyMiE74VW3snbx03e09Fcv
vapRlkJWt4GH/dO5jKTFZmZPjYnaIS0eRVyReSIdsLd9l9P93ZE+3Z65RK1ioME0lSauFsCOLOLV
Sr02G2CU31/hL6VcumloZJDrKh0on96mQovKvDSIbIna8EAAnO51DSNEQ3+FW9QAJhl0cqXE5Kz3
E2zrMG9lndrvUsMBatTD/M3Q+pVE42JAQyKFqlbCgf7rqDeluh9OmrjPJB/Zf2oGxao3lXGL25d1
R2TeC2ioD3WpdJtRT6PHaYrM97zNrcSWijBhOTooe8MXuk1KK8P17y/XV88jAR4mHZGEZ3C5fj25
XCHAGmHe3qyi9iDmIXVNRdVdigR02OCwH5cCiuHz7w/61eNgiaqoIIBDLPv5JRgVoZeNnlJFHALw
ebepBKfYKP8vR0E1rGto7P7aY4Mgi7muomYzY/uQifGwiNTpIU/Fj99/G+WLcZUZjegei1xzUq8/
PXGs2LtoQo6mYNYtPTOUzG2lpc112Wr6KRcrkSrfWHVJJE/XopFIblNW+m0/WfO+y1NzlQVdjUtG
hRJJWguQPTRAaJS6FJyx6FMwcmBPcq1YfAAl22aTpF5lmvUzHauW2ynSh5EE84ekwtd1dOGu5UhE
fOyb+UYRce6PohAvo16vP7KLdOT33/6Le0meEIIxkkouAeifBhHFjKyh9OMDW7ws22jWNpa/SS76
M0T9k0qHgDIDCuJHEsrnWUXzZSWCitln2fIiBWk3AftefOB3XXBQ/EfT30/BVgk2hfWEZ8gf/euR
Uhk2mZk+UFIBQjuzdaFaJnQI8F+wqi6UjSXfM/YN6S4or5JuIwjjoipRusFIErXD/nUrQ7bLQcDO
6EBd9TielOpoJAzSY7bjlWLvQVugIvgLP9SOmkBbCSBygNE91PHxUFyRPFjkqqnqVhivY4lcz5U0
Jk5ZQpCzb4iXiflaFytrfkuNa0nSbZ3SjDKE7HtUO3/Rmr4bGSvN9PDKtQp9NBYAwiZnMQwJRjzL
BSa70qR6obS53fYPxfgsjCdyA7rhtVPex6ZcW+FdkXAy8QaXWO4/lYq+AaHBz0aNSKo8JMOqeVZN
j65eoZMWQvdQ9K/AdAIXmwwnElxH+lZG83Gcd3Xupd1DyVAZkqUxeVX3nCY4oQW3E0Uvn2XWp5vs
ycofm/oj8Xezsen6wRXLZ/B3OnaK+7RiLL43YG4VXDRxAr91FLB00n+i1te+cduS75rYs3LOo0MJ
rqTJmz4FjBDh66QXU7gV5lWuddTCrIP2pPb4YKt9AbhXe9n81NJMg/TIICvPz4Wdwi6UctYiigtk
SdG2ak02PIQdBgb+xYIQVqRNYnNfhr6BNW9eadwcEAs1dAPItw3ZmiFMPhwsCQep2QKD476obrX8
2AOgR09F8W41DMrXMVU3/tYcbiKR7rHESVQi4QfqkAZblhsiYEN3YA8k+AGgxF1RtJBvljslhC9Y
wbjJwvalIRMp1pIXX7V2Za+uSyuwK/WjMa4zmYtzCNoHlWxP30PeATYhDrdzel0b16p/rtnFasqt
jmJfgfGql/XeN+6GANpgg+m0CjobA5wt0807eNPc2AawiL/JLRBotAtsTtdSey/HmlukNnFEC7G+
GvDDVdUDTQFeByVS+cuWgiTpak7OYYdOCwR70t6JN8aukdaWXSLN8PHnFlv1HqpSJIPCL89+99yV
92m7uagEMgUKH7Zwqw94mXaV/+bPx4neqP6mwm2oJruOhigtXgbqw5gWPNT2WHhz+joi+fLh7s9o
h7LBtLFuDNZWz2c78Y99cxBwACew0ACZ6wYLsIaAFDIXhAMjniA/wVYo+lJN1lZrQ+T2rD2wEI72
xbtb6nYt0vCDcPk5hOYjW2POT8gW4rfeugLtCGJKTO5CyffU7BprgqG/TRXcMHKPeL5r8zUB1osR
bwxfCfCA+GEc9eH8nI5rCzU7MKu5jHGbBuG1BUbR21rs9vVKEzZVcxdrby1dwtgfGExMXKgPornr
FC+r3kMEK8Y+QEEkQwQqF++XumzGx1BZp/LtpT1Hkm4jwcuE66JbigSv66QuDKewhLU9wmlb5k1J
2nR0Qx9TB+EOYgxon84rzqlqrvD2BdNWD0RvRC2Ch7CaPAuRWKmcYm2kRedlrlBUoRSKwGnl6Lmm
VMgK7i3tXjBcIffU2gNCkxiOxXHB92p7VwNkCHRaZtiuvcbFEh7MV3YCkTRKeJ7AImnYCakzlbZi
s1dBZ5XiYYK3PqTGVjeeQvMOqiJNvREoSq+OfdS5tXRs6r1ynyn3lnTI3iV/LaluHZGtYwtkEWer
ssZ6PGBfJrnjHLF9T1Gb+NZKYDstP5FVy8HnS8SrPzAAu0Xs9Rr4w/oy2pXLcfDMwR4u+EKFEgJn
bMqTL6aM69l7JbzOwWC3UrHoCWxpql0uVR62SnynlkZLaxuCw9yN7XtnviR0/jQPuuyEgyOgMaLH
K0HX3HogjpZobjo8vsU9Wi9PCI+6slLGG4nfEYRVEK1lH4qq2KYtiOZS6A5BLNoSY0hzaJJTq+1N
fVnH4D43TboKrIdgOMQFmhEXwHhRV3eddYh02xAeEwScvECon4jT9T1JQmGCfVoHY7ArPYT+vlXN
qypYZSHhvIdC3DDU9DLTEoT7SeIB9uEZuP0Fw8P9SNi0Ja0Tkr7lUyGPG61/irpy0Wi1W8JR1kq8
acjZBuzAES/XMqTybVpeqtvGk2Fdz/151F5DHq68eRhLEy5wa/BalznPGbOSitW6Se12QuyKNbea
hoUkQqT5yywL2JA4qDJvLNQNFrv8GbinubLI3LyRjQ+FR6kx3oTx0fKvg9DLqJ0bZGk1xMQTRfUi
JLNMM0A8+804LXtpgZxuK/MD6INsghlp7ay9S417fFto9FhZTTwC8V1Jw1pwRUDLIhyhvdBv3gwk
ZtewZdIxMO3BQABpt8paQiHlb0AwRuGB0monipj+LceQNgbt9GlLSHoPG7Cw8gc/Wso+F7CjKQ6e
vOVJUCB+Br92g0pbhqxOlZz8clL2nnT0ElN5pFmjD7L7IXtRpmAhJ9iu++MQwQzmxEXHnl4tCyDP
ntR84o1H9c6PV3pM11t8f/H5MuL1iB3keVMy0sWu2q4kyNnoMiojES/eAgjYWt7U0SYVt1V37CHa
6oaDQV7QhaZi3cfT64rGpjIip6ySq4SlDsyegeMAajVv7yNEJyPyQJ/lT/BiJCspQtLEVRxNaMbh
bAZLqrDtBKGZOu6yDG5Ee5mzboHuKulK0EHmORvSQtdROD3n6TYNvJzdl5A5AV0ZIUMf+7ZFEqMz
2kMoBOgL1D0lfmp+zNAozNetxl3U8Ci9EdUuoizW5XShUoQR3aZJZxvyuQHyhOiQVMVRw7cQKU0R
rjokXtK0thCtBKlbWW/4tpziQpSat0QwbgTTtHU6tzTBXFdSf//79fJXmwW2gzrbf+Li/hIWhz1M
mtBd7PvksaR11fgmNuML1EqSLzlVNGKZIrW4v+7nDLOi6ShgyGT8iZLaQapD+Qmy0KJwf/9Fvlr4
yxCSl6ooRTF+mHR+clA0BcaldmyZuyhXpFxPHWRm6PkbwOSry0UYjqEQQYIZ0fi0P50kEpwkMSQm
tl/IMtbq6vn3X+O7A1x+/tPXCBLJJFiXvoQZrZV6yuro9vcH+GKHDbCqi+yOyPT5izF0rPIkLhuu
U9iQAKLmJK6b7qgTPCHzMFMpeff74331BHCpuFgaVmXwnV+/kBAXgs5ekTkDofZg7fLRADw/N9X/
ur6VaCS+mUl0NL6Gv+QEy7VAXRDr76wUa1eTpggRRvlNHclXd+enY3x2VrXsNxEGJwe1FcTrMBuH
w9RU6jfvzLcIzeWS/vQMRGhsZ5UKenU5uZXoUmPt0p25brxqR5zZKZAWVGN+V9vx1ftDg4xKcqoI
GPIZNfDLOIlDS9xbYwV9lCzi+noIvkF8v3oWfj7GJ8Q3JQciG0ptrwtHIgwWouKKJpPtNxDAj/Lm
T/tzRSaV8kcQLHmRl6/60/VLMr5DZ9X7pEoMZ2im0c5Fhcg6Iw23xiAzkHfa8wj8zMKRhA21YasQ
omSVwyFeUO4U2FFKhGoS0mNqjsRw6DgWrTGbSIpA31tOZE3AY0pbv7C6BVQR7K6ljvVqiIrmnghc
0Q5NapGLgDRcWdFaKlm7U1v5+Tfg4hf3TMEUDXlxScT8C7YoqDQcJOa8ny3BG0USDxtUZ+X0jQHv
i7tGMDZ+2Et6ArPEpzdYq3UpCOf5kMedY2Z3ktSuSuqMwuC7BqkvhqZfDvTp8YjiFku72h5ShfyR
nHZTSaFIIe/TVTpLWwMS9fdDk3wZrT89KDBMqnKp7OKjP3cMa1SBjWEXHVpHtPs1AS1IAS9dlwvz
mJyEbJG/EDO6mBzFlTaSmzhMXEBX7OlT1fn9qXzhPkR9AIVOfJwu659HyZCi01LJg0OGz4TEPH1s
77t4LJ+or5TvB1WcTxKNN7dJxwbgx5H/43X8z+C9OP75dZt//YO/vxYEl0ZB2H7667+uIoCdpvho
/3H5tf/+Z7/+0r8O5Xt+buv39/bqufz8L3/5RT7/38d3ntvnX/7i5m3UTqfuvZ6u35subX8chDO9
/Mv/2x/+7f3Hp9xM5fs//3gtury9fFoQFfkf//7R+u2ff1yg9v/4+eP//bP9c8avLeouf48+//v3
56b95x8wIX+n2lxVSBDUwO0vI8jw/udP1L+TqUmAoo7rnTeCn+RF3Yb//EP7u6hqKimAgK6YYWFU
/vhbU3SXH/E7mPous9IlR+PygX/8n/P65Qb9zw37W95lxyLK24az+fWFBKQmEUNmgCP8Q76ECH9a
I8yQxKEqUTmSG8+xkXqBNL1kBukt2mTdtCQYo2GjEUKcChSB6ZZ+G/RjlrikiPKBVPLcmedyP1nx
00/X79/n+fN5fXlaoM4yUbN4yT/DohktRURKRhkaqnxrEcWp6NlWszBpIUP45n35MYb/z6v75zUg
eYBSUOoVFK78r2M8gVeKiPc4W7ciCg6WMfIo77LCtzyDQb8N9ZOMQH0ox40/AIOWPn1A4pTuSIJ5
1WOxcfHQ1bYmfPRafE+6MdIbgVqaRhfeavPD6mkhKU3UCdUlq0uJ/e9YmAvF9On8jQtCz1LsQvTr
n8Y6wxKKiTHpYqOyXvW+J42+nV7SPpOpBXLqVQAmYGoKynwjRAE30qdc5e7/+ob9cg7Wr9dQ0BMF
tTRWrqFC5WYl8k4dzRPmK1TUpnn6/cF+Hdx/3LCfD2Z8stB20hSmxE6l6zAcyIar9jk6lzBfd7Px
lkb67e+Pxh7jU56kQv0imYT6j+vLE/LZle/XVi0SbYCFK/XFRSteMthj/6oMgJLfLWp0xpntc3VJ
26u1O3makH5LH7W/1opLsNymlrSbfk24KmCSgVrv4iVoVfOBdAGUJ768hx44jItsXDJeeIbiu/h3
tkZrtvgfHVFLIy8MlW3L8s0UVzUa7SEklCrL8mSvsfpVdelRRe5VIjdJexp5NJA1OTpNVZaDtRpn
aizR0eS8xGQx7OBntrU/3yl+4FZRsIpK0o3j8BAZ2W4wK3rKEM2m4aXuaZc25aoedR7nCfmGVp1r
iRwiaQWBdqtErPVDXfJMNIYkUW+HCI3QLPhOnYuBG1jbiVS7XThwgfTSlbQB44tvnHN8YUUzbaUq
ZOcer8tAqRBNoX7ThxRBlEEusISjTlYwBhUPPnll7lil+Fbh9LaJ3u8mQwT3l9C0DpVwE1iarWao
NyNnDicgK0CMFoA/KYeNot0SpieJ+ATn3oQ6gQpNp3JH0wbhg+zAzTs1Go5KLp0z6Etfp5U4rpe5
lN31USussrLcN33uUL/Aug2gMmOjD+u5kHsTXTitTJn+gbDE1U2ix5Ayh/2KOI5nU06vElFDTCxY
h4kCo3RdxepeT0Ng+iShbqsZjqjzCtXfCJKb5Wm2t5QSqAA1W5Eh2bf0xxTujR5BMhkthcaoF2F2
WhVtJNLgYBRB3fbm4NQk9XUw+0FNIFWG4+CHSXdDf9dmFoHmahKVKiLFghJUfB9aAlmJEp3S7Y0l
YRiLaFACU7aq1wmLyRxiCquQsFjPQeFZKWBspy7N2fDmvvOq6SjlJ13dNBNpwdTVdViDQn/ZjU6O
EUpkVy6VwVXSHyh+wgCEjVelRBMceUD2Co+XN8jwb+fqXqG8TlwWzevcnocCT20sQEypSJfMTP3Q
h/o6NGkNB1HYkvKMdwTdaSDyLJpadCxiEW10pToVir0gpamqkwEcTe1K8bMKRdgIVVZM9kCM8II1
kgpLJLiVsTL9RyHrny6HSUp125O/Rz/fSjdKCLhyWWLwYOP5OiM6RQqJLKFKngZ8YAlySCc7ZJ2M
yjhAQ5/68CfSNA6EVGy1LnjwRxHHWLSvSoRqs7hD5o9ssOWsxHCTa8nbjDk+lLuNiWwV/d59HlX7
JqA2vgrHBrs1SnlLR+Gf3V48do1/lDUcFQWL2EWtaqfWoCFv6vAWZdPLMCELTXSCKqUBC0XFBVAE
9htZbgJoT/HT3AOxJik2DvNW9JsXwyrxmObii2zk+yBg6PB7eDY5JGk5boUleFCzmE1XXjrm01Y7
P2yDuyvpvM0fnPyhcLuN/MR//PlnC/T8mG0ha+1sG70Yb/CSCgGUOKHeT+k7VsQXTPOk6WCHecQm
7kTOR/6+wqP7+X8OcOp//xHihc2/yS9qlsufYXHbHDJvvLqFhLgqPH2LsHUTxpsotSPzrWMoMdBJ
GcTOVWUO3zlhfh6wFyaVcAqF+xhkUUllQgdNmgN577WdbWJ00Uv5KBW6U3JHQzlh7v4v6s5sx3Fk
y7K/Uj/ACxpnPrYGapZL7vLxhXAPD+dMo3Emv76X8iaq8ia6GnXfuoF8SQRCIXEwO3bO3msXKOdw
YTNk9O7E8Q/JqqulRMnjNK8h5SCvzu82jEkcSHD4KeL3KjmOXNhsa2iXLo6X4VWXCW6CahEM5Ysw
X10LAqb2YleP54QBl/8cJ68tWkotfcub8/QNUqDJPzT9I8Y9EDPCqBS+mOmWty+a+p6wYGiWvhH2
coCvfqfA41S1rkYISEitFX7OOu23ssXxkPxqmgGRIzmVsl4sVb+3sLXyMq5sMgeqON9mfC23Jn8n
LgKCju9OmIfMhLopnnztO5kafmFz9/Uhin7o1HUuXxYKyJ4IXUANT5X+XHIVyhcw8bt4p9FhNO2v
qb1E4kuXb332qjjd2OGb6z3Z5t5UuG8R9qEThp7wwFgZUgE7G9LWzuf24tGNQGpUSYVzYZvVV0G8
gxxnCpR1vJ2m9mRHK+W+le6ulcf7pfG8G3KxbPrVpxk+DBvS4It1H4Z4r+z8jXEc8n7rIjVXKXuH
jof4qxkRngO2ncwvqQ9Mw+LF/WLp/FZNBrE8evO1Q4Vo2JupO0SmE6i4X6RYGita4NIg5tHfeelz
yW03MvPQ+bxcJCxQwb14ZX3oBD4+tRPx97ImS3TUseAYTN20IUie8n4tqmujIWHufkM0L7/6+GS2
0ZrNcZGxNofiGkn3bE9vCI0Nk2BLkjzLct9iNTe2U/nNhDD0CSHM1j5AL/mU0ej07G+PWXJcvcRy
xfBVdD+2ZmMP4u1w3ywTUWNF/bfEk997nxb8doS09SZ2n3RacWZ9yepTBhOx2uvDNWcY7xRH2a7n
nGf6cRYUNuMVV00QI5BiZjXVjBT9bf6Gv6It2bB383A12xR5Oi90GXRihd/Tnx6Skgm0/TudryZO
Vq5kwRJnI5fvNqaVnXXGl3b7jmNHuYSulhs3udrFmnX9FOlMaPepj993XmnVYej6pT6vummdletp
fHasgKTeCBkNkBDdwgcC3Kwgm3RaAtN/8Kp3iVvEMdbI3x1GT9Fev8udNpoHc6C1l2q8zPPanne1
elLWeorT9cBbauib2H510+/IO2nhU8h7y3wtFxdXDwhstKatyl6LcZX8pAi57ZXPgd64EG7oiefR
/RyrcankW+e0oJZXQ/QtjaPR7ExrAdt2TJL1iN48SoIpCdA8LJZp/4iQJeQCyJcYxwycwC7emTD2
5b5hIOFV+7F4LM1mhWiBsRijgaFfMD8Zy4vT7HrnnLS3hO05l2stYjRxK/HbhOfcw0ds4zVJyRb9
HQ4PhLOzVa88+uImbk1c54W9yPkdylxWrGD9B3VF3EyrVdm8kCA5gGCP05V5W2lwUCEKhzyaI8DP
/Fonv5PhXEm8jDMzz+a1a7GgQ2gA3CnldhpWDnPUYXKXGupmjOKzuWZJtihqQ6YSq1LvGPjj4SGO
RsurPXErkHeZsfZF0DaSR2Hf4f5oWzNIG8z+cDogtCQIFYlziKyg2Q20+Y2+Xy4G91kocBgoht0b
FNWFEx0i6u227taELtxy0nuxkVrP4FY159C4p5wdsQZSbECpKwp9gUYShS0ALXt7J5FmaRD3FA5m
vMysl35cuxYrJR64ZNXoj0vtXvXG5x4Zbn0e52jjuQc9dpgHZksXS+OkvQ3MfpkbVxN63ukDkNtI
TzDkEazXXEHoVou6eTOcbrHSLMbtcyAQ84wD0tBfEXNLGL91Zy1Wjb+tjOkwO5f+5ArE7wdbMad/
s7DwoDXHXnzU9c9q9BYlVWuFJt4d1loYxHNQjZuw3vh5vkXnuKr0Gw7rwsIwsKmSrZ7fHJ/iFDQG
MwsrsF3iRu3vfuMQW4lx2taPPg7OOHwQztGFKZ5hCOCYX7jUX+SMMxvrMqStcCNSCrzBX2VoCmZG
+7gpF7P6GkQaTP3eTTdF/2xJH18oDzeVaUH4Jc8ReQ3LYWSfybYpYQ/JA1MwB1BGiD5HMxGrYxpw
rIfU+BC4fU3vMHYsKxyf2h5jJoWNAZPnF4foKbqYtKed1b1Acot3v/5U5rdygZ5Ev6YYqQxl6x36
a+ZX3V9YbbtcWOZLm2ULYhpKtkFbT1b9EC7d8NypltHeAtTuJiQsuc3VfkjTdSrxlhU8TYxqPaB1
He7SvYmESeU3PxvezCq+zqp6FtaFHtDdpBR9m/lr/1k6zq5s8MTU3AU2NEJ0Aw+h31qK5MOK8VaD
Q2ginKQ4LSzck12JDXb6mCKsTuSJPjlR/SblT8xCOhnPehQ5jG0FbeG+oL65Vibzxf5Ei/sdetAD
4c6819WLakl8/0hzhOxei4mskKSSRj+qaE8K2osoQx2mw8oK17WfngPiNL7qUZyjbGRZDz9C0fI2
OKQDWXJbC9RD2rjKTGuZ2vXBqo0ABArcXhDs7WUqUSel69gIptD7MY3+Aui56lFERUEIWSkuKxJx
8mWPlVxSjwvoOVAOFkvpPOeRtvH09OD41bXX8t+uBvSwm7Y1gia2upe0rs6RTVJeyaKCZbDSbrKv
xTZJu2tVmbvMWEtAL+S9rESj8nWrR5v/+6Fe2H90Cf6rbUKzi+EbMloSp5Aro9b8W8sCZT6px7aP
SsHX5U6aOOlalgXV1qSh6Ol2tPF9V8Q1rtFuhHSFKkD8XZuSHU7Ceh+RaVJQfcYZJuEhYaZOEPRB
oYc8NnZW8RH+c2lkA8qhbFoVNSZCg76aaSZFkHp4aFC7EeBSd4tEob9Da9c96hr7hwZ+Jk+rxdRE
j25pHxyH01Xx4wnO7buKLaPHmDJuEgD4c3do4686pbPd3EQyvM4jdjU7tFh5eiI1870aTbUbEK6j
V0lJMTagTY+MaEc9e0ks/6E0+AJCD6925KIA2ltU2f65wO+aWjcif+a4A8nyU8qIVOc3vdDWtWej
KirW+RAjG8BV1+0HOOICr7BJOQz0XPdPsXbUOOh23U0jycX5htqAcdqKH3ujDliOcvQ4voWNtSBZ
iT1MVN9F9qEPT733hL4ttvdokkaDiOt4i86MDaJ2ETjMr5bUk53sAd1aJeYpNxKKCiZGMjKP+zJm
SF+hcJiPtr+z0l2u35PXZ1ljEy7NQA7IHnIG8VPSZKQG2TvLB03pVy6mxlJf0LLnYdOdAJJ8EUDW
7nPg36hMYHZy+MSPNy2z+jI39rMTVZ+xxoGhjOwFSUH9dmiK5VyhLznf7wFy8CCvA2ybevFYaLup
2avwhIAHQC/0hkMuD2n+lNZBXz9WuCXlBQE/gPwzHB5//ky73whT8dsjBSreRCSh0Ku1FT+L+GFO
ibyGVKBDYDDRYaiQ3n6hrv3wUjVP6iTsB0gfefTRYnxOuC3shCWZPI8aT/mMwm2y86Nll9/ZUPWB
5dQfUqtopMQY3jzaI4uhMM+5EPExI5Dv6GfvecwJE4xaoPce67MpAD+xa1RV/DB6bOilxnrnGeUT
E9rHuGboZ90wurL6nELMFAttrVVPILKEf+n9aFMW31V7ae3TCJl9LN8YJC6QjsNqt9balMebhvXb
PdfOByt7anwV2XdGCVMis6n1V1viZ21+QY7Cxvxm17ekOpc05GaJvLx4s/5YyVJ34Uzau2h/8DZr
qECyZZZvIBgY4gHXmfZAExBN7HelTjPVqpz9Nb1Kubhj1H1kQPK3zYNc4/uU5e9WnTr1MpW/Kyx2
7sJrEJgxznPE1a6u7PjOGvoDzx41SmgEzAKWoVs9e5I1Vxcx+Ge8W7mmURH7aEH1al6WhAfgQQ9X
rdNVL27Xk61JLw05w/BNzobULiJ5bps9O1iguH0txE/DR0Q0R/C+5p7xd/No04LwCPnBVdNR79TH
svPDg5LZez32HHpoNXrhSzkkP7WUdKCdb27NOQcOkENocV+VahFN6sNHXJDzwLfEPAr2YQzvHSKG
/uyLj3NLv3PufHfZD7wgymS3NbKgpu6kcLDcjRsOayQA2BG9Ck/ZwN9S9wD1FFKFk7zGFUaEtsQD
2WXORk7tWyq5cVHsf7s1LXHt3rAqMe8sR2PEL5iZt+HHtWFmFpjyNkWKhs4Px5UgQ5fWmbUqrO6W
NdXVqzVciOP87aSyXGMYhXBg1VvMTHW77xqkRVL2W9p+yA9LeihGTtfGdr0jKtSH+6BDReZRyeGr
oF9sFsZxnO3nvipBc9Kba56LnLP+VBQfjhW/0dk+ey4NTa2y4KOhxNTd1F+4qlnqOWNbN00+VZS/
pmL4wstPXkp1Y8yJ2mdeYzdj+tMe9PLY10iTs4ruS2OFcmXNRXgoBxuYCOUmhOdmbdV8oQ7/fe7L
ioduuB31RLcuVfg6JHH+pAzQ1VUvlqGujLXeGp+l6b9ahUGQAJNlmnghixvgB93LPuAsPM/1zKGW
MADFVaBI8fYqz5+SaBAr8OTFErjUW4XkyiXUYeLhNMmth0lXrQAl90sMqXgGU/OYC4a0VTMu28Z9
HXOCKDRafrJm6xcNa1RmThywPP1tsr715i0uXftduKYW9H22tss7ZkCG47s5WiufBmMZcY6JRPno
RfR8pW/XZ0TwS70UbtDhnthZiigYQqlAO1opcJq6x14Fo46txSHDXmwS2jYfdjufnHpGUNyJ9yEv
zzRyeVqTKj55GpZcm/sKzM+YN+W9lC/pZAaacs+6QzZL6xs4ZIdIPbfr3rQpDrvkLENRonKc2sDP
UjSqpO80Oer6HJjVrk2K4hGGd7j2sYASLMLCN+jVJUb1vMui4ddcIn4KjVgG9yGPKfofrI36wYsM
dM1Qs7I+ujRlG6E8TPyt58X7mguwj2COLqoUkXyEjWYFpZqKXS/eLZ2cum0OlML+TPV9mm0a+2Sj
asZEeXBFd3LnHNVDOR7jzKQWYLa+JJxxGZNnuxeMM/Cub7Lu7KbRbUjumsvI7a5aCoaTQ7Dh34wh
3MX0xSeEdkU/ZlsK4yxc2mMwDOAmtDD+kWLf83PotU20KmOV6YT5GRlHL4tgXkRrjQ/kyuqsnd18
AClkfujXD55Tvc8EWG+0SRT4PdfVuGZ2YK1NL3sBIFFa421MYbolmgKrNpz8xl3nNhAymmJeKdcY
dzggK3pQ1fBQchS/a4T3jEvvfUYx4+/Wn1RPEwfIpJ1sSWVEyDmW8SXrJQ4AIz9qw7KiWurLZF+G
xzqhhOq/PsuwWReadUrLmNnIO3yeoA7JOdBMB3oiUIs4TuFEmd7JqPyays27MJTdNR56jS4JrkRN
WG6QpX608EWKs2cmemvI2KTpYEjEonQvTBgDOIDbS3krErJ41Ml0N6VN6o0trrHLtIXJju+jdl9Z
bn6CfVTL+W2uphOPrMF+XryQH9irMVhRGHU9rewhWdAL7OmXMXyKn8J+3hbu3rRWrraRcVAKbNVr
kR7GkfhD3my7frepRiQqcKtFtX2glRRj2jC3Wbm18k04fjkoc6F+NVtH7DjQjckKKXBR7sm6cVZm
x+cgPBbQHbVlN9wE4MiRBMX7gT/MG8zuvC/JCyPSNcsQzgYYTukWI1CVBw5AK6Y47FFCg8OA+n1Y
zpl4vecKFvvOpZ9/UCH9JePFHQNDX0uaa+HQ72oXFBfXuWnX9xTTcdwl/ngsnac++U3gFb3uq3CP
IjlP9BBhVDALZrgWXZzoy2EnxIyAOjdbO+T/9JCJVvW4LmB1//iwHroNo6I7+PSziylkwTcEaUpP
tNq2+cbMNza2dFGf/eYZih71hRjvdgkdgIqxmcsNol72uCY75viA4qvd/VJOTe+L5i1VeJK+91m7
Ef20spOaEdQT9vg43gsRYJJPHFrWV7d7qMed1+4qIo65/QQK7hmz3H9otYyML0uWy4J3tKi2jveh
ppd5eOepTyTzn3o/qX3YURp+1nHFkWRjZutpuBSSY+LB7HchuBnOMW5IY+fD4lPjnXKowWOodWes
kBvPD7Bv2cMJ0qqpjhSF+3iUi9Y8iNBjf65WCjbch2VvLO8WR7tBI+HyW8FWqGaxD6vwqTO/srpe
D6H7geESXEEXOL5H0chTjEzdGsFohT6UI7kZ0+/EbFeoW0p4sOAAAy5zPq6tfgmAC7E1vfZlwuJm
Ptk2wn7c6fmb5RCuGTCQROTuL5yG0JsxPFkY6X268VSdvU6nljNhTvNkek3Hq3KGfZfXW6XBY8lu
pk+uUfdQQXUwsf07/JDQ/ijdadk5XLwfzXgystMIW9jGOkaQigYmAGrBqaH/5aPEiX6b496wduaw
c8d34TcrnbFdaHVUvTiXpbHsDCJmiPJ0O7l09ZNi7VJHA925hdya56d4TfL20Ipjol+b+EFTFgXd
pcxeXIB8cfZjlCd6OLZxyHOeTrtZueaTpZ5cceCST/oqxwanOzhoBBPX+4OZ+bu5uvTi5Osz/gvQ
tdsy35o4Ubp9YyK92OTTzaWM6tKHlHlWG7jxuWnOpHL23kvNEKIYfub24f5bcZcl9n5ggx2PijV4
rrpdRGiTic+BXOJLFJqnSfMv3PneISBsb7mnZUEs7PBwB+sSBL3UjfEjtHdU/KtCiUU90kCdnnC2
WJge1x1zW4QyNLO0S578cstPP/1V2a8h/ICuL2iE+McegEE5ZBCe5ltRI+eO9061hX8aswzMcJim
A0yVGj9IR51bkjc/rjrrWPjbhHEaZCy6y3O2baOTnO6BUa/DeCjIooWoZ9ykUe7y+cOfP4opXrOf
bkT+arfHXJ6nEs18ePHlRcu2g5pf/mgm/Kk7+hdZzX8Kmv6ue7rJgv/+LmX6FwnU/0watfkt76qi
5u8f9f+gKspGKfPfq6KWKKvqz/w//tdPnfz6LP/j8XfVfXHn/6qTun/CP3VShvsPi6wjEiPwWyIl
vltR/9RJWf+wDLSJ/j12CY+xh1joT52UEKihcOMjWUTnZrk6SpE/dVLGPxBrOgIpHh/G2+6b/45O
iti5fxXZIMLyTeRBto+ojgLq7/o+r9XTcW7yjfT9NFlZgyd7XucZz+vSNDV3XhdVfYfKmkWXbWjT
MfhoWjXLamnPfa1vmj70vV3laQlbSIO6YteOBtOm0LTT7JRW4P4OVRpl0+Noihp47WSUUVAbReZ9
z1LL/a9k9GfJ0+w1vJzJQGRhV+e6u5vq2KFyMosBclyhtdNDWzhwylTYZgmz7QyxYzbWzY/eak7g
UYnurLHldMKchmw+31Z98iPGRBtPmfL66rtNpzDcOCCHvUuYJSlr28jgrnny+iwRNONMKNtq5ucF
gDMjfztRWVfntGuU/6B8qDBYu2TeaZ8VoCInGBh3Deu+d9sBoksqOkwKjRd2UFGSFPtdZic9how+
7J9aozHTR4eGUuYtk16W5gU8bxKf8jzyU2oZrQbrTSgF6HDJCK/6JdqK6DVZoJQlm7u16VS07jCW
NO0aiHKmEhRwYhYyOk0QIpJAq+knH0KrSKbHqJoKAGRqsBhb43tl2lD1fXMq9LDUL3PWWPnvOa1F
8jaFegEh1buLeR2lYfs0BmXLVRyBe+bI5OHgmzB/q6D3k7TZDtJEbFHEZoOMDoGyXDchoeorTj7U
F3NfdfUuoukHK4zLQoXUtWRutmZtpnxbHPMfWe2P3n5sqE/BMPoQf0evC8mGLtOw20G90fM7q2WE
VjhbVtmf1KiAPtB00eXaa6IRfU1f1y38GZGKvZnPDrGCklzm1Zj1mn0srFr5LK+pFwdd7bv9jtcJ
/HrSq2IOsja6A7HyzruNYshGNsycb+InE6j6shRpskxol06LITfHmqsxN3cpCE3IdZV0kXOJVQny
qmg6Dr2+aKxiofdSnFx/tqtb4oVWfLAqJU/gavhHo6kZvVUZ1vAvQ7dtf2HYj2mjoboSPEyJx7jK
0W3GwbNogO0zIYoXjW6q8eDOWgdYfRhERQYMoKfFXJPUvJ5SEw8chXXlrIxShb8MrcO9SmIvWYRa
IwbUB12Nw6MojLsnvYAjWGtN/tWDKnjzHNA8XHKdnt8skdHvM79+m7K8dxgfZ2CU9LHUPoYwU6fI
mMOvFPYD4PGOmVFZ9StPa82V2dThsojcXocR5TUEHjQaMG93GkOOAo7fXOzZLb8Tr2E+bodDeY5N
BfptHiz4pWlmqd9DrnsfnZbF8jzEEvJ37zaxu7KVZJSatmbTvabpaJpr33IHQHE6Awg8X4zAmHda
thb9wmzoLoZSMWjVyjH67ipVMdpUNAyIU/eJCKFbKbOTb2hF99ARadztozYeDRQzJRB33+UPtiy/
ZHPXhWmlAfEmBgBIZ8QAaFZp8+41/V1t4KT5a0QuA5R6oFkZZ1Wuq8SvJiYAoke3AW1DZerZ9a7G
URkudIJGRRC5c6FRKoUcVngOUm1Zi8xv154ZlSGHlS7xb3jYcz3w0sEj4q80TMRqrLfteiiGmjFJ
avag8URuaohsKmtYDU5J4zZC2qoOtYSvirKplkhWVG/x7iYeS5Eeup0Isq5EJZVFZTTiHwMPBL8t
BB6FKJa2SxhzvVkz8tTd0e4wNNB8ruo2XZYRtFVYlY6Bukq08DCQIWFvw7hK8x2isfTRZqgiL77d
tuMJeekd5QY7JnE3XRMWPtzcJIuhyZaocjmN27p5GaRbqG05+35/RPrsiUPeWGN4mTurgUQ5AJJe
DVA2tbWtGtf9mJjaU73IKV1qU8yorhHSsvaOA1e8Wvpl07kb5Uu3g0LmWMkx5WXixBeZlXsLhxZA
Z6+J/KSRlT2s8KP45qaslet8tdwAb2NjFrThZM5NvVfYPLAQiVLBXrcrs/1uCh40vPSNn3Y+2oeU
1Rwhvwznx9rVh+LFEUbRGNApdXGzGHCBisjLCYhEleDWZ7zbXB03bKmYjR4h4tCNWrnWlD0b09KW
tv4NoMBm/G8mw/SguJHzHrdvVm2rsYniZ6fR2aYWXti40cbGOkNwUF+BX1qIvuBEpowi3HfmMMDP
JsODDivrOxRiqXSHAnbQ7mLMMoux8LPS7GWMcYmSU6+ckx1OAPVSkReYORxZ/8yTO8WbOYxMepIR
Ws/X0rHSAnzVOHTgBZK+Php+S7t4UJMVPdkGDZLtKKu8uBVULeZR9kR+bu+y3hyXnjeJwGpryAep
Cj3vXUttQQy6oWimmPVE9GgrrfjccVfbBwPuN2/TGI3vdljhD3FVbUJzdvWRBafN8jk/djLXRNBm
JgQyT6J9uVn+aDCAk7YnD61yNPOFFVoQtioGvR22sRwY00SaG9LeMlpW4iWNS3M65IWw8lXcpwnU
zPouY5FFDH5WK6zo5GR3qZQZWfRUkCbSLEq94j6J7eu0WElGfggFcswl8PidKNl07HPfTVxH48pL
jFhDq5GO5DGozvmRUxE+MGejyRfGiXbzJydWgfSKERU68KzwkBbmlB1GOtrYUbrIvrpNFplrF4Vg
ta9ymfRLaXkA23vDL/Kzo3g47IXVh7S5fRqo3mW0ZSo+PKnP3QYkYsSQeS5rBjlSVdX0ZYWZNg6L
XrhGGqTYHfx1Go9Z8TDAp09p2jlj/s1oux1Iw1CzYBvpgEd6iZsWV8vPNCalRRe6oC3TyS7Oupsn
eKytSGT9K0nWYMZEM2sqwBGkVc9G2+UcUfIYiaRBTzl9l61ePDU9YLe9Mspk2tcA0X5ApFTjIyJZ
HP6x7+jtTrn3807pKc/n1dclTYwBwtHAAjcmzocemmwjtDrHYbpFuRrUO79LOVtPa+ZhrTR+1UHT
6FMeM2hFtJSASVUALuZZzoJ2gg9ccQa3P47ggh2R06+1srh/9KmoYMtMGjvwwmhipGZaqpT1S/NH
4PHIG90k8Ghs6dU/Re3/1pHqf3Ze+v/NSiLuIKL//tR0+pxk2/7+6yHpj7/xz1OShZlE10lz1F2h
w+O508L+eUriT3ThMSpzfDYMvD//dUrShPEPFlsYSI7lwuXy71bTP49JmjDvRyjTuJuywOTdDz7/
hp8E4t2/nJM8DmrMnIQl+IYg92z9b9Ac3Su0ucygSvszoKrWvbqxvWxjoJVZx1PPYmR9dbp11frk
mYjpXyk4CH+yMP73DwTcmLK6UYg9M/iy0W7Nuks/TRzbzPhqI2bB5AmQFbfiCBLUjvWRNcwCmsDL
rW3IXC1nLUr1iqxlG/Q9r4czHXhD1jkIh9aJb7pYFcROdU26RDaxqvz5Fjv9Z5rB5RbFwbJXzciL
VAw4/LC8R6lvU9/ON0emu5LA4VzX3r3OgwL85Q+glYVLJEZ/wvOw1jUbQEF1Hot83zjJU+YheblL
a4860QyOXh1JU75Ss++K6F2jkuYQeM7C6hLybzyiSP3GHAdNmL4X5I4mtQNhYT4JxVkfup2S/c7v
HACdy05nT9axlmXZ3kkp2ltvnzriqx1y/h+IKYkrDLOJ0dI2VXMaBgJHGmcb10mg3ty6PzQMKGQa
n3qB6qptTg0QcZNwcmJGVy2BHV4ojzKZDqUGtTay1tYsgyD1k1VEq8hBOBMLurM6KjvWt4KelJLI
gZMJSQ/Y6XzeR/TH/Fbsfs9DdTJThjtWuhmo5q02mxYs/ict8T4NFX764AHKU0slq8WM4IzitUMQ
lBorvWHAzWBlPzIW0QYA/co75KMGJppTWDkgcKtx4+CoYJ6phfIB+N6zqjOCp49j38GdYaSREmUT
MbWzzOB30clLqtvB3EIRHmYYeNFP2bnbkGCWyg6o9ryb0csLANynFJl/OFdPrkPb3LQ2EEzpZ9v6
NXSZ3zEl1rT02+2dHVwryOa0nAWHPMd6rcVzVFEl2fommr1NNsbfTofGlN3ehKdbYq+YFXA+Ohk3
pexzSh/O7cdjNWffoGbf5jEk38u7TYwyFi6z5tnd9cjvLOdM+Bg8pJIk9urCznn0CSIyCPGW0S59
w1oheEbQ4UIV0Hz7kN4Fq2lrjUBFiRVQ3FCBckPJJ6hRMRk8U+GcUzjozCCPQiN9Pl6K1rtZdfLV
huWTmnGh1DbhI9NL3qC/4PIGVgd9VBZrSvEVMcignPWXdrK2UhVfmgsZgdadl6unzMzXURd/GZa6
FrG2NbLwNvrJV8oouTTvgIr0C0/ZmR1PLbLwMwrhuTjdyaSjYU/iWivUlr7dnCMUy51Tg5Tr1nYG
BqNCG0CEATkN5ARH4X52suf+c+h4HsuBRBxFWJYPi/5+MGZkq+fRYvZ/HKV+F4Z8UuXwUmp3p0qE
HKlwiWXnjKRrt0rLHmH3ZNrXCAhWq63rOFJS5cOJk9bZrtVTU1gv9W94bwzqakMsBlrRZ8tvX0GE
XTMEV0nc5ig9Fv0MpyEv1ZtMgDJIgyZmmD1zEOgCt+i36AI4J3i3yEx+RkVwmvSZZYTullCdS94M
4F8Eqef5h4zzI7XbmcKrIXutLiUkbsJ1IkN/yabwVvgGAVvVRrrVDoWNt3LvlI9KE8vWCm3EMAaJ
C4b+42V1FsRN+QVXmeQwM0hg565CJGcoeb2D6+HfcJWHOaIsI3pRK1Dk5aJ3rY2eAvXQZxRYMV0t
L3+qm3qb+sxeGgMpuu4SgZP+0CwLqJhvY0PqcGV/aQ02p8zYaa2Leqs0OcMyBMoJOhhZYTzPl0sm
TU36YjokiXrDVqIqiOTABO5xBg+eujO9YPSEYb806+opt14bN2U4X5/GSjsMJC/oqJRoHixw57zg
Ad/aUb8zRPJKnfbQd0zmLEwaGYe8ePReJxKX7m6P1lXX2hcnuinr9DQK+YhVam3o98i/TyfJty0k
NDHJm2v6a+SQB5SKxM8Im+5Jckb9uZ6RiBS9EeikoiSDYhmbNiQ5XnWq0DF/r5p4O7a8Y2Rn+cO0
NPX0MbH77Wwq1LL51ej9g0Bd28MDVI042kV8Qgmw7cNslxibMPcJTkl3XTVvNKIxUIpdQqINWvaB
v1QTf7aq/+qsFP/ayPxzg3budEJ2avzKf3MLFlU6kMDUQ/qHxBM2L97gAQ59KKEEoxZYGSPKM1Tl
3R173JtLjzN2e7X0r0G7WU2MjYja5T/Lm//DFzJp+d7POZEs787a+xdyXDidPlKVe73wh0X1LxZ7
gThQcVzwUFCjnlGvdpmNy1G5O+9/k3deO5IjaZZ+Ig5o1Lx1LcI9tMobIiKyktIojEajePr9vAe7
6K4Z9GCu96aAAjIj0t3pZr845zuQ1bQpzaqN5yczVm+FN2EPoZwoO+5iOZIV+TlKpo3wM/Cfwanu
enbvNCjzfkbM7ph5H4TswyScA8FgZVW/xrjCSRaRf7K5eIQ3cuf1xTmP2scmfMyDgen1v31xfzNj
/6McEpRdvN8eHk3vb++2TioRFcmIU0rMB2M/2F6y8Wx5l+XFY8L3MV2cNdk5Vb+pU7LZFALR5Tmz
uhdZtidPFa/WGB6mIdnIrNp7nrijedHJg5icTQTeCc7SXvnPsXMOb9/9apdn9c5FCu4iGnXb/oH0
w9Os403HcQe+J2+C9b9/hTeV5L9+elEgwn8ANkPh2f7NnPpPn16HDidd4lvXPaEZdPKHbA6PQTgw
bY1Pde7tadQeptuF9u9/r/M3T+Y/3lnfjV3oiXEk7L8P5BPjCRQpJFYI9w06wp6p3ln1zGEwZbnm
bSGXKffIlWkYOUCGy2v7bMv0Iq1sn1GbOaxVnUqso+E6co2X3fO///cF/+2/LwKdiaGYf+HfndVT
jNl2AXq5Yv6y9fvpo6uxhdqnUWcXf57vptA9M3K42hM5O3m2wx9+ocHd2+q3Y8R+Num2mfSpGD4q
F9HAXO2HJjiO7vBR6u7DT/NHXtWSkByU2cmhRaJfuEe7IFuldV+6Ob46jHsXxFai1Z8O4uXNPNBm
Yo0SeNb6otg7PeMNSSZf752glp4nh7zBu4WtvE1mnfvkCjQfDQgqjLFf5Cy8KynvCz/aYw3aaSyK
njVe46C6t/PPf7x5/6vu7//HhRrrqn96ym4Yg3/hDOyHvP4LCNB/Igtup+c//sJ/toZW+B/BjToL
GeAWoe1D1/i/vaF1YxD8N5iBW18YQhCwgbtC1cFp///6wvA/6ODI8wUuy1XsgRr4X7WF/3pI2OCy
ifa+6az5aYAG/tYUumXtJtlQM1iTKxWfrSr8H04hmtt/PoX+yy9w//UUSv3O662wufT+vBMjuFMB
RdE6dGL4H65PpAB/O/H+y+/6OzKh9LK8RF3FwpAYQbOYIxpgj8VWml8yNmrpThjb2Sm1sDGLrABx
eJET3Ni6rznDbXZpiLv7ILNWFlrIDXh3chkDZpxl5XI5MPrE4tyrkRBTLIZxYbAPtsV0oFZ3YCwn
tKOJcu6lws9AYkhFXq7T7kVOfZk2rXMxOkNvNad9v3ZL395M7k25yWaM7DpC5pD3egnDPmUdvIh5
WZRKuufKX7K7ocj1c9oR9BmxNNl2xWyjVezL9s0JLBw5XqluodhVdKnCeEqOsmf1Zhi6/bGL2hCR
kDq30Ce3cZe16mgXlopF6JqsQxvlTGWIR8QWZIdj8eYN0v0Mb7BYxHvlPVbu9gtPbXNTKdkTUuco
8wl8LgJzygI/gWaaUPUGkswHn6kc4meTPrVFuwwoXSsC7QJe2rlzFMl3TNjeLGs2VzWRmxd7i0Us
Q19VPy6B5Ze6lRVoR9BYV1aH3WddRBbrtyS4690h/BomWB3IeizsgXPj7c1SLFcnzIttRRTjjniH
dh97tvoQPhpe1g7hScz1chpTVHlJGwoGpumcouovI47bZHTPUdMUb9nkD6jkncU+Zu4cgLCtxX6B
2sFHEeB+d1hXwKn1vwQ7qKcxRAW6qtnm7jAaqK8M5fDnNPj11WaL8cSg2FkjnSU9M61alBB1XfzK
0ji+mzUyC18P3XeUJqRXNxzwoFhrEsVaz63uWmFNZ74l/UvEdmhTgQwnVlmzcnEJuMJXHb0XWedf
gpuJubZSvWVPlu0qq4vXgfByiJ/Tz+RV1v3cQEcklSVZTZxHV57n9lKlQfvYpahX+pvot+y4WWzE
kCcxOnxQc5qfCdIbNmmPrUcaL9i2ukOXHfjjbzkJtctdhx8FrGK3pPIv6Yv8JamshjDuwdxnrkr3
aJqDHX4QSY9Zfo7WDPS3OqdTPSKlJ4Vi0ln529QLJX2DiN9VGIRiFJYkjlAc6CRjKgSt83QbsAMy
IJAOOIEJaSH7dij+ivp8uR/G4tZDaLOc8/C21GfBc1blOL21yTgdDa0I8WO+4+wD1GoHJ2Nb0Hlp
/cxwyS/3RdAMAVWaG915QuE5bpxxDlazZlq6HlxcHE42jWhZEv+PNbjDY21Sfaqdm7kzGKe1rCZ1
Tzpwu8sSFPLlkrpXsB/50aoBlA6VZ9/3UlVfudEcQGMHiKCQVZehjkc/KnTKE4GcQN0P3hgn60GR
mZbKGhF42Qn36BcjPsoxGq1tmYUJKH6/5l2xnVoek34haYCFyGMbLIYuYBTEGSoicixQvtMmlFZc
bONOBA9+5yccQgbAaB1L9Jc90OC+j+IFfacorD2dL/2OxFrZknTI7j6YiDBnehCdRd7O2ELkCOii
L5hw2KV3IkFjfi4EPE81WB1mLOGRppPM3ryJE6v/mPO53Jc2kyvOjv51mkFRpqFePpxSzBjokupU
m3w5981CkHYXoLxmdJGc8AwXW1fF7X3vpyT4Zrkk7Y1XAG6y2LMc6IFhOLTGdQd7t1TuOynxARxc
NZM2iqLcHgP02Qmu5iI25p7IlQyLLxjrUApzbORM5vgS+d+myOQmzOdlZwWJjQW0SR49KwYmwddi
lXkoM0ShuxfQA/rMSN+6KzmWMFgWqLJuZyehR0j3TKGdC4EvcEzb1l7jNlGPnqOQ+EoTLZehsc2l
Ruu/CUMc0TEWo2+LpfrK97L4MagrLK3gP7wnHsXgVacLQVztKE8LC65LZiwXRuzMYbV2AtTXG9vO
kruuW+L7YZr9ZyoF95waf9a8JmOeZrE4B1OwTq+TyUP8GA67vschuJqEC3BkaOevieB2Mj3Yve8q
48BQEH7lh+uFL+DZdmz9XccjewtTpIxFCp0j17PKx3zAD2tbeUNymiK41kbuRUYy+6W4k/ldU1jV
k1uwLSeLuWLuwpKY5ZLCsLP1dGgtiG7HGj0JC6yn2LduGtlEV9ifSaE/Tk2U/mo7xlEEiqHlX2VD
PH9aoavvFQqkvTGElfluwPfUhYuAcJFt2l2lifDN7VCeMtx1RKnZy3jRrk1yQJDFhdpGfhf8cZqF
73Sdlua7GNtlG1ai+YLWlP1yk0L9mDHQv5yO49PLy5G+kyCCuwWp1LEtE1L2KtdABAj1OcBWYa2Y
QdRf6GMFpIEu0AIbezrfsSOKvl3V4kcxqXGI9hDJ/EqVBqHEHupniEPgSOLIPfWmFXR5KSa+MJnF
s7YW5ygH1d/pLoPwXE43fmwp4LqDfJDrCpT+OpvThIM9u81NY/U0y6i8cNhPr2kRokDOorE/pV3f
AP+OA/nDIs4/+qlk5D03nX5iZVno+7RJ60fVet1DYSISzeLiNswyTgGUtGF66Yf9dPaCNv9UboDY
tvCIWYQSiae+AgmzMtgE9qYdiU10iM7I40VtRkqev6Zqmp+FJcNrJ6sYOOsyJuclHYbvwrqR1YOo
uycL3rtpXcTB5jrf6GLAlBAwl8lZlq+aKgh2dM7ygBvcXKPMYVCLLIVt7og7copuO89Sr/serAYx
wnwsRYm4GA0IMFjTByFjTsQbqzIP3CcgfZCZlxl7zdFYE3uFhlOqXDult5znSQxoyRtkrEUl6mvR
0YbN2KL2rR9GiHBnrquhN6SKRyGC0arzzpyy/BlVEpA9Az3vKwc4I86GdZ1xR2V1MB6TpSRsr1Rh
ekKehex7qvyVtKrgmrBmJXE4V59OCky3MX19H+s63LgAf08CgclOAtf+NDINHsHf2XuEYVi5E8l2
H2TXOZrjFpmtu/CXiaE9zb42Nzhu5bE7qf19l9rNW+Vp97S0Qpu9g3g921bdQA+v9AJ5vB5H7y3C
mYlZKtHImaYMVknitfEp8mv5FZJIcnT7iRxbI6PnglSqkyagAyZ0OIZwbJlpYArpHrUVWVdG+NUp
DewOsEGlgn3uW8VPnZpsC+DDOpRwI3g70nLvGoj1aQ+lpkD/sInloo8gFjnS7TQ+EdeAp64w4qPy
fIdchJTje/GRBVuMW/FQDe10pQpcLnGQpZc6CR3oAV28s/PS2ZSjlZ9Gm6p7DOLyPRNAZn052usq
apZ7Z1g4NQdh3zPGyjcw2LvHMYbcazqrPoXSi86jk5pXt+ucXW9Ld8NQ1362o9m7VG1nPgxKrxhw
gFiu1pRBM+JrslcR6WcGMNmHPS7ZxcMb3KzduLO+Y8kIBz01bM5woXRnjE0UYUk+8R2zb+Ki46FA
dA8tci0tXG/EYQ5InZDZvDs6MfQFKrpxFRB9YR23lhfXqkHe+ILpt/HT4Jdq6yBZ5VaRj9hJ+ugv
p8CAN/Z1vcOYfCM1KOszoUDZKWuwXiaLZfBSj5lE79Nb+65Mo422GvNgL01N2R3Nd57qu7UXIB2P
w8ZH7DMAEEDnGeCjK8Po0WY0fqIQXS5Z2TbX0G5SvJ9jNj64Teeeklwv8HxwB7mxHo466KjqPDv/
8hvmt01f1Ah/QmTtJk8BPmdZPP9eKogLMM50W+76sVHHgbv9OIVpe7FgdX7WyqQQGBQuIHhcnPTo
auxY+A8MdRlxtqJRXyjIkDxXpAmgdukf41R6mwqW8h403sxX3PYJvc5AUBRhW0GhBilQV0O/Rewo
t/6A1C9QVv7X0Lp8tH0w7ExgOjDYakh/OruDVode08sAeN7kU/ZEwGa4gIV0QnZ3goSv+8yZHuOq
KOAWkCm4C5xGnqwAzXVbCaLzTPdj01TMo3Xv+56CjxQE+wzQ6DaLMv1axr0N58nu/vD0wjKa4UAN
yBw8XMyqdxvkqZ1Mn3VImZMMMC0QBULrjex/cDcBvRxRykCUiFuEINSgy6eYo3wkCnaAHzT4kOrt
Mg2xMufjb7JeOMhr0ZgPGyEjeQpUo/dBhCWZjgoifBXjd4+KOcRdOUf173Doy/iQmT4DRFX2+jVI
EvsuyqfpBS3e9NAG8AwoxIN3K0t5WGlGIdUmMt8uLkMmlLDEO6QsAM8yI30x6UkXVyHaGiUCd9+F
U/gTW5HTrsOwvt36afsYplZxrekCLlKWCVkc0ZDeqcCMG88KzLVKwWqjKOs3uAm6v9iZV9eliuhr
2/KPBGG3jlNn2gZL223m0dRPVp1nLMLiZIMSo8bSVLPqKWewGtas9bvqK3FkbTute+FnAPGXLxmj
pgEKVW68MrehBTlqGwbBvNG2d51y99NtWc9JO8xd7l+Vj3/5gRkOImhviFLbrgesIwAtwjaRasX9
ThVoz8YlhUf4H50zIISt1TL8aHrDR6dikGgbJY99bs8ptwl0o4SD+mOsEoXK0zQ/Rg1EfaMR2DVe
O97Fs7GfOsR4NXbEKnhzblqgko6aatJuz3EdyUt7O16YKPs+lO3Qkvd9lxRHZrGa7MmbmHAeHRYI
Sg3Tcw+B0Nn00p5/xg4IRmi8+AHQvSHOZfbR83llQ/gIy+f+svTlCCnDSmj/dbJcdddb9F5zER9d
NGR8H6P4CY2Wtcnjul2PlkpOfUmsW627/MdqXB8HWZ7sndEQ6VqN/IhJKmfv+JqoU00RibTGIkkj
x3LQSO9o4q5b9dnof4YOGzXKQRIalWrxKA2DacgkqgYzrm38JJDUQwKguWu/keWxY8AJOX/X6e0c
9iDLwWkatYcq1Wmrp4klqXWKqU71u2z8icltksXDMRlb9pqIxbH4j14rosNkoVVcFyqrxUMlm/yv
uqZXVkuVRV9h55MXGXl/wJjR303pBTBdtRtcln0gCzAd9V5xUlX4g1St2CchD6PwUyAEXf41BvbH
6Nd/zcY7LNbya2ocvlHuVpNKj0rtj2Unn4qe3fL1vhP1HbXJC2ruix5IOIjw284zrljPSZ/GROwV
pHwcynu/prwafMa9I71YJZfxMEscLCIk0r1EcidzThjLLL+9gGzPLEKwOvQVDZwIv/wJJ2kYmEsw
DScCdV4qmRaXZFBEzBdhTJc5tVuATBkmmYj1P8rYZcZQ640jLUQyzyuXlvNcw/rkCbP/qtwi3/dt
9S6GFKNKlWVkT2RqV1YsjJYFyR41w6/a4lUvSCzXcbT8yb1byiTMPlVOC4EEyzGJUfjSwCDX9ndt
ad+HWfMakmg5pvHa8ZKdwREFF+EgM7P32+lYuWoX6m4L0XcHvvUppQJNSuY5AyuxfJiyXeZN10Gz
u0cAsNFOpe+sYIqvU2vjNsK7M9LevJCBmu/k2P0ynj99mzYb103bpht7aq6c/dzAvVHPeqaYHIYg
+potLzuG0SQQb0Y11iTmpQ7zwdXM+nbtCAA2N543JkAE7q0OXXTTKHRLE72KiUhcLk02QekY7GOG
aWuRVNxyXdFtTCBgMoUQTADlsWa3oQ43gd+dCU5od90YW/ALw2eQI7B18pZSQE/BAUna8jL52WWW
BgHNXPSU7lPPRHHJTkU+kxkUKex2drOQ5BX+caBynqimxp3OcQUOiUuQA6uRHfMCudZx++IF4fdA
Q76vuVKJSlLpqg7Vcz9Y303W3XJXu2Fjup7jsWT3LaV8YYqFLtOlXBm6rsHZ7PwWhf0uKN1Weeo5
xy4OYatGWKR4uOSRUxWnoUAsE3iEmYOv/dEhHnrE4h9ujlZZxr9QUJwtFZIwYndgNOdAbXWeE6GR
IbPvEvsjQiu1EiprV9qZnyn5u13cLf6GaYF/mYsI7m0WWQd682DNiA17XYbmENk4lYS91k7ng/vK
y20YByVKHSzq5Q1IU6qBhFykiXC6JkFr5z4K1dK5ZOmn6Dp4N4jGG1zFK8DjRMp6VrkPLAtTu2+I
Kw9m9eYIjHBUTXKdyTA4T2mD8XKyHujoYLEMUoNiCn6Vgcej5qGqsLJMH6tRNuslnZrN3C2fJEpu
TRdeCE5Y59Sbu6xzXpO6YwtPhNy6ke3z2NUPYQ/dwoufZt9FshKYx2QJD5aXvGaDPmQ1vVbt5rtK
snly9fxqtPNkZPbhFepm3Pw9DS3ZuLIhh8Rj3j1PiM2L4g/GiDWC2cPt7y6j+YpGt125AIGmpjgZ
Pfy4+H9Nae1750BZucHJDqBPKw6T4U4avV/sBj2WvqhkMns8CU+15mgHJumGBvSSOOCneasKa1dn
gIqstjzQRu9UziKuZVblUYu1uXxSc35wxHQpNDDoBNI/SAT2rVtqQgJal/VNaIzrgnicG3Az4olE
3Ar8Iazf55k6OG8Am2LoqNrvMLMpq0VKGJF3Vp0+cBFgSJuZa4b6HV2atUn8cC9kTphS0ErxFAz6
NGGlc6uZBlJmSA5Ah7EnPusch1sHmITG1IRAwlVj3jy/pxqUsdknfkAnE2jutqJ+zBOIVK041FiE
svAsFqvBxoJ8wh6sX9SRFxwnpOUVoc1xpN/Y0+IyYHqFc06nMKTmt6RO35MEgmpB6ZLSHa7GZSBu
yuGwHZT4U0I00rN/bYZ2RxI1A3l72XZO/l3O8TbimOssyLJ11P4WkMeEe6Migi7pll9ti8RASusa
lQtv8vA8sQp1UKAu0PwaHyGY17k7i/z3KR6gyyqbCQT7Ru0UmwYBf0UHvUgwjL7VWJvBMe/xmEZQ
HZIL8vjtYE3M+FHkutVXxTizZ+AQWSWVBGy4W9+iy+grK0A452TlBGSjMSv4muH0R5H+6F1nLwLr
VdxoqibFYpJH1NiiCSt+gH7l2SLXrWjtVTMR5yZkvBaA/nBVrFuDGrie+m+hg7fk5l8PEu8BmT77
dd8Ldo3rInusHwaPu97e9sb99BwHMl717PS3NRBhPFEKxpV4MFb2TsZ5gl05DU/gEofxpIg3d5L0
3mvK2wFQ/GWmxDuJIXvwm/k+IW6HL37R770w5x0JrlpZZ390DyMRWFgsT/q20kACOcXIL536vEz5
qQXRKQpyzZAKAJzYOCF67NA8SgYLWY7mXPVEfC3hy+Rk4HLyx5xWeiTxLWidT19lbLCwfrfQoJaw
mnd4npHdA5Ihea5x49fSZroRys0ExT8y+UF208phNDT8DhZ0Wo959ccbb3S3FqAH0nAsWkjhNkqV
WOdC+7UdR1ByVRitSjJ4QqKZkhIJlxKmZUxj72z0IKls7ksd3Q3oAW948oKm/tzKhz6oDvGcbBAd
1JNAB8dCyXsGg7HDrzkB6ia5KgcfLOx9GKpL1LJWoSflHCjVFX33cfTyjc7BvbUDCXLDQYfXemxe
mmbcccqQT2etxcR42XmdfCi+UfXCzIj+rN+7XJiJJtuBu41ifl24zmMQeD8zbBibtZdChFJMa8/S
Ky2cJ9SRb1McHwYBY0q4LFz0VdcBSiHwr1wtS+ecJ8YXHJXwJy2zHm5wTyeHSIasqIyoEs84v9YN
52XqdVuFibmBwjE1w2rJHnBRrRH3buOSxzsidjf091zFj/btwYzER5fGx6ZX56623wbh7WSBAQbL
1hxNBzlQodFTAi8Yn1xXPQdlts0ycsji5TEqfPzRAJY6+85Ce0br6G0jQVRhKdIze6L1VPanPh34
Mf1upjhf0U8dJW4vZnr1JiTdzqJwCZnqkbTOb11a9gKlel8kjpU4oU/p3su5+jWl/juus41flmfL
Mfch481MepjQkc1N4S2d0obhGoArfM7mvZIHjaUfZ8m6zB5s52CPXwPgjRQcck/F9V4xCBHDspqG
pyK9pFJsKOTBp0KsVBwKbfMF2m6Vauvo6O46pOphTHaTyJHbK2Y1mI5y/9sHnqJprMEsNTdINpzc
un9NR/GMVPU6T9nrDKYqpvkQ3YAVobTPieVtnKa8S7R4aajc3RisdiK27VS8h1wxkhe7ykW/ZRf2
6JDCwLW70W7weBMDuT7ogak6dHNy0Y51r5Y/ZhjPoHsei7TbAzJZsTzhsAvOCS6JtYqgxdw8gpGs
H41fPbSkBxIsxECFE1qK6xLFx1ul0M2sEUoYeyPhFI6fvxlkqRMThkKL33ZHcxPXatt3YlczNedF
sgAlwTUVmKb4gOcbYrXKuyOMmtvlQzEz1OdQ0anP5Q5T4G60w3e7779H0V3aXmIiV+p5QXOrW0hI
fjRk22lGVWexG+mnbOtloLdGqFwU0KkEdNTD6mzmFyn0WgfvMepvckBbhTmrFesSgTScAjcimQ9D
aoDRZeH/J5/uTjK2y4d3x+K9KYu1aa8GgpTb/x7rYbuU6XuXldcsjB8S/mCk+E/FlmrOX1FSbIbk
l66zl1JPuymqD6lbQBEJ1hhYvy2d0K8nu7TDj5vzJBUjC4NIz0BEkk84M3dLjMB8acgMNfthsiGz
kmBGn9bb8Zvt4Dlyp53oH/jSHUrPomEHTDsET13Ee7EUd4BwtgPqmgcbSSKHYfZQBfl9s6gG9W7/
4449QQw9++m8tzLOvD5CTNi90MFs7SxH0Gx3HDXN95y2TBJTSiw2FKABfes+08lvHYoXsOwbyfFO
7wtdIgpIZmTcOfLrbhI0IcUZIfpxCRk0SI9LEmKyXb3JzP0hZwvkATCvlrmd5RMaWl8EWZVpD/Mj
MD9J0z2m6PNDAj1X4+S/kFbzm+XiLScHQKbVEc7nBcWuD4KvAUkzQXXRNWamvPcsZFszQSy7YhKv
VikJe2zy4DNwBLqGgNTOoi7yLR9UfnQTn35dWyb+6TolN4UTXKOI1bmXFysfU+tzQjlOuebRtC7f
fVK625Jh2mpqBSGCCp0jXXISFVfRJj1YKTI/c7721dL8dK3mVc87H6bPTCINHjz6AB4PkSdYOSf5
y8QxIHLnzR71a4beqtE9VY56isJkU/TRU45Ocb14kqzNOP3OC+/dEC7txxP4Ev2R1D/Gr9cFeYQ4
ETadNGdN7HQkghFSs3mf7Lc44ORxrdOUL3/wREPfIqx16M4WZI+EO2iGw7bqUwpBGghqc01moFcO
7pop45a16JHCg646Xop3mcWbwkAcbu3jZN8CQjOf/QqsT5BDfg+Uq7WcFdO+gyqm01I4V+aCMdQo
CsCNO4KKJc4ow0XXYO0doDK6z3Hf0t6Aai6I2buN+yfyVbndmUwfbK5vkglQbaYnLcN178q9EjZT
c+/s8KAS683j4kZEiN77oHChjl7zqNyo5pZ+WGx9UNDDjNVMneoI7TLrBw9qS9a81LpZqTS4s6dv
GGrQ6vlKwxzKNZwYiqJ6/pHTR8nkHr8iQxG2Fj+GNZHT6s0Q+McanYUSTzim1tKlrGUKhlXhrz7R
PxVMZ++uBfwpQ3+rrZJV5AO5p6P9ha7e8SwgczGPxGunN7FINz1pflN3atOzDJkkousNiBrQZqeZ
PXX2uadTwz69zlLzhv0Mqjrj52ki/dNlPP5dZe8N75Jn3+kRMqvn7OOoWVWtpNL89uCxUn0bJDA2
1fZIUKvlPrfV1sJiVsTi3hAm7MzksiY71d6ZRu9Hf1o15SvRZFRs5Memm8anJNxiI9taihwSuWxF
NsMrclB1OxvTs1czoyadkkc3bDf+YKNT+lx8FBXeq9d2h4AzQ+XhOubhWlD71IjY21hCv1eH2/gp
owIPEamwjeft/hWkT5m4wFL3cX4vEThEFrSzgn9dWY8ersQledJQDQocsi14UUc53Bz9ttaPI4U0
hcBatuG9zX1lG7kOAxTiCr4W2gSC6g+4h9ZZCwvFX2Wo41OiGmGu6PrXbd+LAXQ91S86Aeqab0bK
RZlgrjlEJEEsxIe+Qo9OvEso+0NoX53qLSeelZ5lJqO2HgwH6Tb0uM/OtbqYGMjetanOUgGhQ9Se
lPe6e9ARc/2N5907+ZZzyqaxiCOEyQMfvvxR1tUvT3GbX/OgIfKDIF/SuwTq+4Ig31q9Jsur775H
y52dfGc96MRgQscCzP0G+MYwA0WNfvYjzr6oIze6Sc4qeF2SbAOGMCMLo0JEbo/+ubUu1uRSCvwV
hqRZpvZaspjRN218ezHJH5+wixv4nsNuHWIItQla6GAtMsaYfBCU+eOAj4huZhV5xWVOyWuIuF5u
h8jyEOREjvYEAv5mtIeaql3ffJjDt9tA+sSekeAjHgBNWX1xinmHQ7eGYZSu5JKsPPHFbX1ojNh1
GHS8wWybFH1BN18d5xaJ6XSnSU/HgCjyOneZcb/ETNkmoic1G8LM+iVIzyC85cFPFUajl/kG8IKg
77i/cxgwQf/RE+A7fs4OITJjdawJIiU2jYO+f089KG0EZjVxvu3ogHVGfqex+ZKWJG8sJ2Q5a5Fb
t8IHRANsc9feLnm5K3N9SCDBYTx/9BUfrx9uGS4w2n1EC7Lu2cp66g88i7uRLwAH9IEVwWappzNg
ASJLKdGtFoA2yXnAoj0Ft2B2n5SNlgcVYFDXm4Go25HE0BGIqxmaK00N/n8IH2OPFLr9NXpP+C5J
o/6J05a9fLUP4SpsSks/WnHw3VgTRP7q2Ds4qI2NN/+GiA3NWwWuhxHiG5khYN4jXC5KXOuaB69N
we7kfn0Isp59mlwzilx36Dl3fc6egDU30wMUv57/JChmal/dlerGbPSRyxS4O6jIXKa7teN82YFP
x2jTd9Bns8+SwMpz0OkI5tqoTTZtUt1roe9nj5+k/H5e+cpG+eGdQh1fuuiGQarNT1i0Ly4jemCq
RyZVCBLt9rBQQ3DMrBYJecFblnVQFXehIy6jnV90mj7GLRkNAmH/Nu/lB+qvVzNLsZ7876lwCJX2
D84CyN+MB4v2cyB+qi88AqtvXndmcg5FTV3nICPYNVh+/ScumztuqmM6WE8VExYjMvkQiHZaZTVt
IqYm7kVyhm1uivVcKf0wGIgR1UCGvFU3l3ZiaynS5Dgu8s2is1yTyXctxhvUdE7AM48LqQuTl69U
l76EskPfDrapkMxIHBFuEwW2sqjUmwQnqCSThT6meTZSnGYrosBy0ZUwDg3XKBofi0Q+M7/utlMu
P6R0GSXBr8ID7cH0EI+j8MjGQwq5KohzdWbOhKJnL+4HXgdVuq5OPS3fah66E9LNYesCOLJTVH+W
N+/jMPlt2ZIvohicNdHD08G3w3RXBDw/WWzcY8rkku2HDF9EDLSgHAktHghzx+n/J1dzw1DVFGtv
9N+nUjwBhblWKkPfP3wSenWbZJFKoUKIcH1ndomjn9qYr2SH9uJbtpZ5quU5TrsTPcJvrDWMdNnT
AIkz5BK7M9L7MG1IclDdKf8/nL3XbtxatG37K+cHCDDMyfBaLFYuqZTDC2HZFnPO/PrTyvsC1y4J
0lkbWPDTslmMc8wxem/dlGcuda3nfLQKzWOi+mL28UbSo2tNlD0J+sZ83dB2folFGT1Uup/Qn9U7
52BAwCQ01y6PWdVSiJp89W8dtC1X/Tmlx7QTYGgGGgF8Houy6Vd0Pt+6iQxvI6lfYlAuwMfzU4aZ
DlaAwRorX8ewuWW6s4cXU3s+tJVGo6sB74bY9rkEujqsmJnep8VIA5VNnt9F69Qu77sMYnQrk1Wf
63slqTYyDXZ5GZzhN2Jf6Fz3OGNNT4/Arw/QKVeO361kqi5bYhfMJqFJW5xH7prbFcNrG0DjDodu
A/VyqfUhDrfMfmOvByu4fzMM89Qyb+ozDK1RudNQr3UF2L+0g1ETWeOG6ssbwvHewn7pSwORrbEe
Ad13dbedU4fpCxFBZdaSVkwXEFUkAT6TBJ6eLfOJlmKcvkrd8BpBrESGTR+fGANw6yz6emVOvkvZ
PVk4rAi/CLy2yZc2N7US1btVdlcoC07gHeBh+oxRDGWr9MZ1OAmP6eXPSqibXPhvjR3e5ZUJnxAu
mMxvg8nZklh33eXIEnN2Mtoc0yk2dqNtuq0dA0EfC6/oMN+F3Zru2CqmnaWOLwNtXhMFw2SHV2p0
ngHqPxoAklM378OG+AyHAs3kfw2TG6f5rTgYKBgQ5U3BLkO/JextbdW2R7z0r7LNrykuPDzLG9yu
R2NUV7z6npHH73U4Xg+B8Trl1r7X5XWoNC9apmrrFnybHwnlZETkZ1mxzgoGznAIOwYQ3XPRF3e4
HbdAZ38ETtsvFK1E2GkO5Z5uGOkGfgojAYFsM9kMDUUhmGxCNHejSaXvgUI6hMuJMGirzjBSEV12
K2F3cXEwZM6kIuhQeGEi65x3pDhauMSQxAvSkst1EuCOKBFKWJFBElKysQ5QLdPNLjbouWdm/36L
IGHSzeKcMxI3Xg0We4tmQ3uok0Cl810E9noqBi5Y2pODDuTkUc1rNXNtnW1TW3c6gCbFPhBPQ1JY
xTzY66cSyzCYaVJPcm3SrpSO+Y+PQoMhUpk4B7/Bco1nJcBcW+RacKoSx1rJPG083c5IprCb9hoE
n657qC7C32ypkyt2Lfl7pVeAZdBQaddUTBbrZgstH4YJMKI2ULZBWVjgwQkIn1rghxnIdTLVGiZm
eRfv7TAx3maInjunFdbzWS9MgPcYjVetKRXi/YCzH4OW24ger6PLOTB+h4NT39HmnraqSo1jdsA3
kbBnyz6hbAVu1JDfI4S4ydNWfXKivD4oaJ+Wos0NAK8zI2677s1lgoxwJ0fmvhNglvNCkN0ZvRjX
wxCobIB0o+gXQcWMFNVgtYxzG1Qnuu4TVuAIDCRhPq6KAPBHUVHCQrRIqOBChFlj4sMa9/uGAACj
1unJW2FlHNPOaG7zQR9pBpr+r0wd51OO+RYxTVaA2bMHSZwbKXW9bmziPqPUUmSPO3Ku+/so1g3g
OXldbwJnQgHqDOVGs/r+kCBF8hIoZreqsc0ndiU+0zMZxvGDlswMhcQ87dKRWA/OPF8NdU97tJC4
NmHOBzdqrdf7vP3jh3LUFSOtgSARs3d+WQYaNrNCqafkMvBmfgd2pZEGU6YOvL18LlEdTGix8uq3
8PVpX+Ic2PhTWdPDt1L7ZBjUC3XaClCxohnBS1kSaVygkUM4N7e+UeT3KfdwOeBNvk5Q8u9bmmqH
Ij/rWyz4rJndRmtTI8DM/5PW3ms48rRYLgWqu11RttNKrRqDrKgei/00GKSuKIP4aQ+kJw2z018X
Q5M9CV4FgUo8mndVQ0pbV+jk9lY2BUVm7etc61fJEDSRFxhDKFyZWgMx02UM4yq0RbiSGfX7ZETG
iMt7tt6lLhC+QSP+nUWD8TbZZ+dpYWYZ1bHIJ6/S+qWpqOoyi4iRiH1ff23FJIleKSWqpPQ8hq1s
mJnDOK+hU42PajHZXqmMOlvsodhViIJvS8Q7aOd4oBchaibYZVBEY4NsFadJrEeGoEffn/CMGUKQ
XKVOh6GSIBtxeB4F49dbLisGywSw91YUZoO1MbLdxFFbr+x08zfivnIrOga5c+4T2BJCZie5qsII
28pHJYq025LdM2glqYoXAT5ta3SJuCsz/amFqlMvzFy2J8PBbVjGbbZNtV7fSmMiI65pgvSWyQ3D
j5zIQcWxGNtC+q9gFSVY20rcSTRPE5oViPVAjZZRQ1muBoAORKtpSIcnUm66c4RP7pQ9Snzoxiv0
VPN7MfqWl3dwYSNEPYe4yy1tkcWYRo0Mtc8om/4trHsdvK6i/u6qvL3vQtq5tlHFbhx31W2oMtnq
h8F5HSbVuW0BdS19xn10700MdIE2AdGcZ78+f4Tz5pZKMPqlO/O8K9mJBT080mw9O8l8yxSApa3A
xU2W1mBsI3pkEcP+nkWiUPUz58uSG00pXqJ0ZsKOyUQ+DboVblo/cF4xkEkKegNUuIlo+3oawvYg
FTM/KgYj1YixF9L8trvSWgIaaXfmDFNGBoEh3R217zuEqLlpHWJcl6R6jRkdKnq2dFz78RxcmMVy
dmVNWJTQcAa4COWSl3Hwy9uoHXFZhwE7mYkeIGBABoNcIrXDKdogUOzs8T4IbPne1GVBEJNenHrg
tqTS8PCDWZ60EK9Uk+uEWZphTmcfF9yyjqPksayLasfUxrpxonp8LLTWL5fsqKqtrU/Kndal03bo
ybUwncqmP99PKA2abGbAkdhspe2oei3wq6xH3qln+qEJZVw29gCNC4u4MQOpNw+l1T0ElWo9+mlO
pBuSXhbLir2HCFIQzKPpBQAAfNkjD8NF7f9i5eqWBkKtezLXBEKoetrpoV5CN0fRqZiKfiuqyfIU
HgzC7Gilj3mSeAbV9m1RBu3Kb0gCyiMnRFGno39e5EUfGa5q2eQxxOzXnupQj7cWKmFKrJCMoB4w
Oc/jvDVxnFyHWlh9E5h7YdhGIYmXDwynwIgjhNQuzHZaK+lgqvVu7GZjJ4NGrnAd1K6VFPU3Jl/j
7B7+y118PhRSC55Im3LWFub5p/zlLo5avB12bO4AJK6CTYIHy2UdWvbLeSm8eBkuWybCbv0mlr3L
+rA8KN6wkrvARekSrDrXKQ7VZnqyvrkC2qe/Sxh85Aysx7Z5Ntn/9bv6InRAYZ1/Fxd8Ebrxctzj
TVobnvLy3cHMS3Pj+SIYloG6U0oLNsjF9fYxtaSWpbAuDv4deVb1z8TgjfXFI2Cu7Jqq5LxLMck7
Rey36Sdc73STdmlEKJMP1cVL2jMVORW09Zwau07Tk+Kh6vQ4/WGiWYterY6JOiZEmhZbK36Z0tjp
ZMkgPmyfpr5edfm4iRXqjK5Rr1nizLVh+M+V6LdNVyNHMR7bAFXPqIjbQsjKQ+et8rFLf2fz+JM9
s/6UmK2AfcWwOVZxkM1k5YJCfKsr2qb2qOwM2KpdnXtywB2pKDMusObJNAcI6pp/RNQfveqq2I4N
0UcNI5iFM/FW2qSdn0LckV4j2z9l9KvKzOsvk+3pfx63//NXSPZn11+o8JZ08EpC/CEq/HWzM7XO
gnBEOK/b3abqq/KG3yiWXV+L5xLx0zcPvf7ZwyV0DcwssUTC/JNX/dfx/FozWObDfYT+ZY9RSuHN
l+RWmT2ys5mwlJhGrxt2fXtwOqO9VxtyuKfKjGjr5N2SzwtizLrSboJcZvdBHVXkxLH4ZHUsfkFt
ytcq7rKlCeNrJXJj3H59uf68/5cvrdBBAgjOAbDUxfNKvwchs8rvR1EH1llhJkATAVNELbxeY58Y
BlGyhkLBlKiZ/cJaNhb+L1x/FENdq74rSfrf8qntPx8SS7M0qfGrhH75Dpn6BCE4kTs0ZPGDKdVp
dOOxUlYRQjd29KUoHr++ChccrP85oAF62ML8LIR9YXn257GUTSV3oxHdNH7xJrVQc78+xCffYdv6
6xDn5+iv50TKgaFxIXe4rbaiP1JlEkMjvjnIRUL8/3flJD0fmGKGaegXd1PqwDLC2dxl7zQKTsl+
eMjWbEmXYkWU7H21RYq0q56+PjPtAp7wP1fvr4NeeKwnKf2+JjCubjGual3yynDyNauKbV7HvSuC
6A6A58bGAIlfI3j4+uifXte/Dn6x6FDWa1EMTUSxIJfnt1P6oNffnOB5fbh8RWw+sYamSS7r5RIq
gHONzH13UntMqtuk6byU3YGmLjRGh//9bGzQ2SorFf+uONvZ/3pKwGz1lArWbgrubf+XBGCJXuHr
Q3z6xrNE4e9XdclLdvGMTJ0GM6u0dvpNeBKPFcuh4xKljJjXTcj/jf8Xz6QjHcPQefqAf1xevnww
Aq3zw712Z77a63MloLj5PoxdVpVmOSyJ8QFxBeXwuxO9wLmcn8t/DnzxXGJP0hrfCXFQLwBU+zf+
WrjpslhH63yTPoKqSdMFS62bLek4fnPWnzwzjqlbFF2qasNhurjIgt0MNL94T4sAvFuZJcphlMF8
wJcmcN7UpN2qfeqfvr63H79jfMB06Wi25CmyxcV3LMXhFLAp3EunGE6KgyErAIr89vVBPl5Wy+HL
zBeeIg8e0MUbZ4RNrYGM2rE49SuzwVzYFTC43LaA15+aDRlj2OURFU1DcvP1oT+WcroUWD4NS3Jp
DXqg/74fw9i22mRoe70GJycbc952HdmNEwbPJz1vdULYZUd4Qu6goqvNSoIPzMtVOVD8Dnnu3H3z
ez58ff78Hlunc08VDePx398TwrOnLGv3qMLYzNIGw5+9jDzHFYsR3PGK4W/cL7u3+Zsb/eEecFx2
fkQhmnBEuN3/Htdmy+/4JHb2Y+vTkFOhEXXwcqQaqJvankwyQuo+2wyMO765BZcoHxxu56+tY7Ga
6YZ0LpMYC/xDfz5R7VJDqLtc+bPb8A3xmYo/BwwsF/Apjsmq3M2/6eQtv77gn11vR9L8PecL6Dxh
/553bGVdZnP/iwySQMFML8Xr+PD1MfTzW/LP916Xf95apsWWbeuXJV0oi9bSCR9x2O5gzhuJO9LJ
bnUyx/cYRbWbLrXIaew0tjF04kkyL1vUC36w7EulXA/FSD4XIEm31Br9Jk7kuMcLV5BbTcFXFbrx
QPgSwt8Se/d3D+Snv12akFCkpsPuPX+X/lpAtBSUNm8PmdAV7mpHxjcFkpy7xIIBzpqQgyk0G0Yk
hM1WqGfcPmX2MECe/eYifvKAStU0NPqopqp/+OjrWkk8eEfgzRTYQOMkJbjeKYTtUWzu26Ci4zcx
Od2ILDN3X98/48MWgPtnmDQihWazFfjDhPnrGiilNXUGbTu0yvkGc/jz3IzN0ang4oOeAQXI1pfp
FsPyxmRSQEmZqCVt5cl+D3HinSH5bGHD0VqXZoYhiBw9di7b0I8fHAMCBfAactV7AoWMPGS4IZ58
GrAxW32UHsZr0J6bD4KRHPBOJuY+qEd2Jegr5rxjyM8s1arwNNNsXH195pe4uPO7yZmz9wQpdMb4
XNz9LM0bJerlHjsvqms7bLxQqN0Nl8hahWQ2rOkUZQj3I35/nSrLvm3KAb22pW+meja97jxNRBGM
xMuvrSstNOYt4b3/uRa++Jnnh+evGyRzTY3M3tonlX8Qgjm60pYPFQlFX18O+cnX4p/LcfF1Jhoz
9TtpgFvr0DVHVwPmyjWrGhL+mf2tE72Tw3F2MulPJDRwz8sMGRjJxVXXLmpJWrok+AK1zRPCgTfa
eW96N24Vu77tIw0fr948UnzeRyhYmJqgs4akgexQPPiT3f+y+shcqo7xwwgMsgeLswVS11a+7W/1
89zXGcOrEUhmpzt7h3+DyUvwrpTY+PP5yeyylYPtc9EW+TPusxMSjkPksJ+nDeUWuA/cqcTXZ8/A
xQFyPIcFlgu4Os03++mP5SI3y7EtWkdI3ylLLz65ehHSWqKlHOY5DY04zXv8LoQtDWVQL+GOHJpa
LlrHDlytCCfPnHKCwuak2ndqpi8jJSET8Jv7+sn3+e9fdH7//3p8ZhjlSWxYe5OmXI2XPiEyyVRe
/vNBLLbDbIjZgJ6/9P8eRC+qecw1Z08klqsgiZGomSfnm6/kZxfX4iNJvCKvIBCai6MERtBrSR0e
zq0pbZkunZLaga7ASl8kS8ZW35Wln3yW/zme/u9ZZaTRKaHhsNsnnXMYn1IVfZ+pLx0GFxgO19iq
D19fR+OTFYmzU00+TpbKknrxEna0qG2HLrxxTfvYeEYuKDEOyIb2yCg8f52vsnVJdlTm9SYrbeWm
e0RYkoxYxgfPaDeQFBzCVeKObu/py/ZYrm3369/4oVhnHwR+wwICpGuC8vLfq1LaQ2KopgbTGJsS
dtMZqBYwGgcKdJfimGjsTdwF1jdX5uPXiZXRsh0qdXoO9Ab+PWqORiCyRHJAwgOJeZ9Y3mD85/2k
/u8xLr60bd6nYjCMA50PGxJqHPPlmupNrvfK5utr+OnZ2I7uqOfq7MPWQ5/bKtZnrmEpwkNIeb4j
8cB/5B1V/vPd4px4mHRKXy6eevFARa06RkGSHDSdA6VIuLtsgxPdUxVlrynq9r+fF1lSqk2dbWsf
H9/a9BlgJwenbdb6CLFZmFuimr7Zq3529fDNUW2qjgon8+JZCOIqypkxHZDm98yVWgsVX9bhigv1
9dfno318H02VU6FTyRbOEpeXL6sdRRtK/ZCKNGhxmErrZsA4vqvQAu0Vqx1OpJSyTDk1lOiKsaYT
NVhc0et/88R8bFbxcAIrpCugc4HZJl+8AADD8v5M8untZo/ilWQGo22vQ0cWK1wcqHkzx7wzQ7vb
tQM5dkGj1sTfMW8chx7HgoDunfkEYHTq7NDbLv8Xa5+pUkGYNhMaFr/L22IQouCQs3DAJrzW2Ndh
j1oDaFuPV6ULpOy7C/KhkcYFoSOjnumOfDAve9cVM3G+UxSmTWtsLKNKX5QyiF7xbGioolFy/FDa
MD1KEY9Xcz+UD2kT08P45gH5+DU0VYtONtlKPCXW5d4S94Dwh4B13aseX4G4IH2AyMq6VHvByfXT
lViRIrz0v3mtP3kFGB5xlXkgrI/7SmOWgc1w7mimLa8zbl/d3AbVdwTcT0pkJvnsjoSp0UhQL3vL
dtyYmuw1PlE+kjhFUzMw7UZwdBAo1JT+pXIIM33cjrZASM2KfTDNxN5io51PVi2CN1oiwp0KZuRD
iaStr87h422DYOGbG/HZBeFJ4IZrJoCky2aOaY96k8gArrn4yQS4BrPolx6yF+ebK299d6SLqiAX
jZ2j1zrY5GAj1BM5uk2dGFUqZRTzGky+rPZXftTD7A6J4MLFQ5TOieCiowGpx+2d5i4XEEHGmDBz
Rh/DSre6c2yl/tYkOM87ERbrFDLfMnfI2iWSyYAttlBSQukiyMOj8YQdFE5AyUs+MuvXQPwFgj9M
Ir58Me9kPryFYXNCzrcpYgwwhq3d8xwBQpuxgIRFurC0bpOH/YkZ5T3k3Ksyz8YFlDA+cg6xWSnO
rMXc6uRJmdKDGoO9AxwS1g5roxfjzhrN8XfHFsGbhPbGmK5cJ2djehh0v8ZxmL3OwgtZaMNWhOm8
tHQ9WPmEw2RWfSvsGKxZtlJrBbQIWw6P4dx3uxm+hv92Jc4P7v//OFwUKVbfirm0rYOA/kI8EFrR
ETrmvQkb6ZvC5EMXkZ6eUFnqGGWCf72ENedVWHQzudyRhB8DGfy2HIPnrz8y9seTkUIDC82cgnrh
coue26rpMKc7dpqjKABasG/MgxKuyENLbujW4Twce9n+6EoFa9s3xz4XCBdXUtIikexlVGi5H4ru
KrCSIY2OdGe20mpRQsa7obRcYsI8M/kJ4BJgibpy0NU5SrPy686LknoR459BsLrAPgx0n9ir4UhV
uBqsYWPUr5T3BEIPG1u9nRx4linkqRZdu4DJRf4JKadrUPo4PmaeIdIReuUOC1GC52FW1qrSPftW
+DMQZ4fPJI8ZsR59jwijzB6DcCKNYxxuSa0+Gmm9mmPzkBLtQ48CMfXsWpN1JC9tgdzYRRh1y5dt
HbGvJZLQDeKbHp5BdMgsxJH4p4tDnuEumlt3yPjfQU7bE0lYsFwVFSChgqb9Zsh/iPk0CLFy8t9D
R8IchJekHxcmY+hqHhAxSV7qyvgN0vwaEjyNkPmgBCT/Jgj7vvk8nbdzH26XbUmTx4X/LpsaZQT+
EfIgXorkoOrFmjGz56e4pYzumyfj0yM5RO/YxF+gmzh/J//aWBpnF9xoxVDAzkSCQI/uAqA9HnFR
pNREafn6zYP4yYmxwgqWo3M9e1ld5AW7i3lIj3j+01vHMpVXK4SRvjSJz3xxnGB4wFXhPNuIN78b
FH7yxacKVG0KaV4A67KJOzaqGePbPtoqimpi6Of+LY8r7+vz+/QgbHDwJDCZhMT77+WMcksfhjQ+
amRwQry07e6HyoSCljh8zv9FBQ0SyaCi1fl2fegMt4lv6NEYHgFbLlq8cUpw00bf9ULOC+HFo0j4
AX1+ioeznObyjJS4qOfJOug3TB9W2gbvhevf/b9NkD7pDZj/HOxiVaYys7QB0rFNKpiM9BOBsF7c
zuuA0PfEFrvACQFvdg+Rzt5n0E9mYFx3Mwa3/34X4ZSjDjh/qIGV/3sXmaoUOZby4xCdvzTDJosD
JJvfbbPMz/Yl9GxNA90MSh3z8tqCeOoq38T6jcU+rrPITSN1E+qtGxRXAE8RSi3bbh2ox1rZ8VPd
yKkWEoWtbkBti+5IG0E3Ha/V5Fc6nAiPefYdhGMPDh2Etj7OysOItQWpHakTvk2/7j0HFovod/xR
8xkWyVNjAViNSaRRTv74ECY/nOGqMAmwTxcKFpBpmBCzS+j/yFkEVz3GkrJOmkeFXYnfrEiEICYT
mb5/6vt6YUXKokv7bTiHXl/SM+t+qlGwUErAKElB6FX+YLGiY/FUkJa2Ky25GY1rI3zqtOXQQuv2
ujVDNYove/CMYml393NBWiuzxGWylvWyujG7TZpsJvF7HJeOJJMgdCESe8m7AxiRCLjErZPHOn+j
YRgaR7M6qiEB9T/D7jR0uCtWucN7fy3B6hJvAWBFkklz5E9LW0Fh4xdM/SbRPPvGNzEzrSUJ7w96
Tzbds41TYrgKIw+oUVavArkmSa8AqqOf6X1urq6KxlhDCaQE3IUqwA6v1m4KsBjR1kpJBQfLhdW2
PVTipMzHvFg35lYme2O4Gfz7ON/lE8KhzgV5MPYk4CA9Vz0a6ukPR/Xs6CdMi6ndJdi5I4izKwmZ
1T/Y+bYDRFZdS+upnWm+L0xzR5Jt1ZwaGyG25+ORgzYEu2Ra1fe6WHR7bSRa586CMQttp9kVLfDC
jVbe1XSk5PWEog+PvukVuAYDKF5rLCPSWlWo2ExwNrBQdyJBWrcwkV+J1wC+bOLmw7sJbqfddupR
NjuTYNrMRYBLliIar9G59/VnzBFTsrVBxQLyNsFXNZ5qPfv1ynmSmN3n67pYJcEyH9ezfR1V4HOB
QQ3GolC8wnER6fJXNW1hDXck9WQF8dAznhyokwhII2MVBj+Rw6G7RKtI179UGdQBSXvR4hSLbtn3
II2KU9fySIzFXVoTAKuE87RgImJvCyk3AECfu7la5RBcmrTc4PbBBvs+WYxtQAP0JWiJxFdWaLsO
jVYjyyUMd5fm7aF1iM4i+EUT2xo9c5ygGYVCB1US8zGPe/qo2vnK765wkSXp3R/SXqJ4DbaneTrB
01tSDzWW5indS1GkKwdQeUp2RrVBkl11bz6mHcIQlZnEtubU11te7jo9BOp1qZ4muR/HKzHdauWh
Hj1eisBwHazMWK/z6yzYE98WtNtBeTNKpHQMigmrz+8x9/rBU1btB20Lv4lOe1a/D/0twm2+HnmP
UTfeBiSIqldCeKmjLKjC9OpeAXfQM0zy1Ri4eu7N/j5xjkoO5KdOFp2AKz4DQybjfgRSeh+GvHKr
qT9IbIPEc29SHUYTFSUdRtfHcWtO4FnlKyRcJz+Z9sMAV7DonkN531HedUToyAhgGyQFlX6XNvtX
tPEKUjTHg1M+1OIui4nzPcx6D07rWijPGR+YNvtR03RFmIgau/YiDNZd+zQOR8Cddn41KU96dhcn
D930atXjbrLRwhL8Vm6y/AkaihpcI78Cp+CnS2FWrjmvjILxsu6BvHW0qw4VoIOb4Niqu05fznxT
DAjybpwfoDQpCKTjbFPMhzhagViATUuA9GIYNpA0YGBBlcgVF1s9dn08vCAyAJ5pV7hBIryC0KdB
SOJh7mPw4OMeldEiDVc1OAdKaJzkcZJ7KQSWyZZLP7wKQYilqUOuqwLaMVmCx+BrakClxuLdkX4F
vCLpdyaG4GZUsNISRIPQerDZyYltGd31aKQLKASFhXogvxuPQa0vyOmOu2mJp7pXcEcg8FcgiJ3j
c3nZ0GXjQ26S27BfYh2ERI9Unfe4fXGqB/AW7N3raQUjcyFVCnZaBYGPur3zLOW3MNcVyYmYmjnv
CfrR9GxZW2u+msUjfEN8CExp+26b+V6ZrhqNHoXXvNXl7zpGRo4L/K3OvFjD3CJuEY5a+SaZbvRo
Eya3SgAJeElGaTXuhgpCnlgMsAsH3hV6N9o6MXEQrpkxTcqugfAhDgrm8/BOaZfTWm0PEwxUa9EV
G8xngHq4+9piYhH7KYdtBUkhID71WjdbbGa7SoHCpsBIqddBsRyqN0GE+TeV+Wel5DkLE1QN6mL1
smmZSJt9fBEex5oq2VAnaDy+Hd2Qtwwd4ut655Pdr6kj20FXqGmEXXyod0QyTXNyhK8L6DYY0304
9P711wf57HwY0trAL87a0cuJQ+bDPU1ttqAlRV3d5cMeEJqxFQR2f9O//qSbZ/59pPPp/rWnqYaJ
foTK6xkbfI2r8A2rLqCyvkaZOvHGMST/5gJ+dm60Di2unsEQ/lI+MVi635AEDzOT5D5DaT0zOJsm
459fX0KNJvHHctw6K5DYxjAN+DC3kampZXoTHiufoqMHNpWQN5ZiZvWD6qBoPx2RunlzT+DVYUDK
oZu4v8ufjdnwhpmLuUjvOmx5+DzNu6AmSrSZS1I0IUKSZhZVfGrwDXGRSNX8Y2OfUpP3RSsWjvV7
UkYWRKN3NbXdqSCNZXoORK5Yj6Tm+QXsWgCXw0xXgDDkbdxgkgkzj0Bj0pw3Vonb3zkWznudbALl
OsKmbq4BudagmquKkmltyZWvBNcIuvaD0i/7+ZgRvm57kJT9HhNe9KxCXIAeCxQV0eDCIFXGPykh
9mtWxg6NOHlTS4xWsFTVBDrPAgOfZK0ATpVWu7paOyUgqGX3O/x9jmMMd6Q/VuY6y32qGQ8OPYDl
cn4w52VBhUf6vGVvyxnL1lL1XeVMB7XYPhLx4jwTw0cJJyAE466qySpYwnyx4w3VythVxzOLPJa/
lOmqGzqGqWST9PDvQd9Ev7PiToU3oEAOeAjAVAkurzGsm8dxfpzaX06frEWlrIX/2NK6C7LbFDho
kLwp40/CwWBLTK4VvejKVua/mvBHDPuEvEGQRM80DznVMLw1QSLI6yFfSAvxO/yFa+XAgig6N+uu
wx8t+S273ECMAJ10Pbd7I/QchcVp5zzF6q0tMRZx7zyjAUqAb+IsW6TjgZHeGewF3AToBlN5JIp6
QelWxacid0cLeke0ARzupkaGsoSSbhVRuk4gwJ+JWJkckEfOuNSMYEHp7Nsv7BMYMLvwNeJuoQ78
PserS1AGxkEhkfw1Tm58atAUCk5sgbHpQSmsg/iHhN0UagTeMjFulgRwTkDg6EKxKgw1Q/r3mdKy
WnWEjQzREyiFOlEh629EFZ5y/bELr8d+y8YMFt6POt6Xrep2OfuODOOGcScdlke9QB1C2mRGx5YV
JCvYT/RiZWB81O1xazjXzTndyGnXpZ57uvVMZ+bKaJ/z+QoAEAVX5FqKsSDqgXhy4fLx9bTa3oJo
w1p75wxHtvNupr1U+q6rVwLf8wADBpP6YzxvFQI74hLCt8J6BsoxzBu6byy9Y8MtTWy5acCBd530
1PzMy56fg2S6HkzfHTHMZ9mmtlJIPFBobmRwGHOAPdtBu21K8OYHvIrRhKdrogcpTqp4jM8YcXgQ
kLtBgsBDKYJ9jM9sDFYtcr48NLe1URJowFMYVRXMAxAMCaZF3Gj6KckG3YX4vyh1qKGRFbhV1rk5
7LiwI20kj7tTp1IExQAKuuRM3MBey8sHQOMqTp9GSP+jnl4NU4Sz/TAGW6U71tE6UoOd1j+l4gTj
enmuK6Z3K4Glzv6wrN7t8iVQjiHFkqIDXLnru9SN6oAybmXLtYyIWyq2IVAZmpTlVe8cmky6oX9n
U2eP7LIS4uIp9I858VHjjjB0BaBGAkftVCTIl+pfYGZDCeGEdNFx1/cvnf3SV3dF/FMl6ibcDZwB
Gx6p4kHbxkAQVG0z18ehvQWLiD92TczTTHZu/jTXv0JJ/boY8rU2r0rr3bC5OdGvIbyrlN9+8NgN
92qAfwvjLITK/G7qtqX65oit4+9TZSMHyDDdscHWrjxkD3btZXJpVocUlbQcyEtleL8ucXn3ixY3
cAZ6x2bDtMvTtyggMgrG2qKeT7N1O7MFdN5L52jme5ALXjdft6Ilff1pNH+VqaRICjZ+cJdEAh7o
YSpvNNAjOGndZNg51Z3oafyfgIRyMlLSH946T1lKAzQwwl9xJJcK9IZMTjwGxO208YAt5DFq8doU
VKst4dcY2PmLSRSsCx6WEpoJyuyl4iToBMmmbWEnKZ2nC1a1PHMHo/SaiOaw+bsggyPgYdWWbVOj
GDm1JGTM5VWtrfN80zcEYSgbBXQiDd7FcFWVV058MO27MPAMGJD4hwBrZiQcAyc6/830FavScqDE
FtVVH2GkbH/SBd3MMjzA81pAJfD62Vlp1XUZjbsGHp7R3FPOropOubJGucAXgxD4MQ75fvmG93+Z
O7PeyI0sjf6VQb/T4L4A0/OQzD2VizJTW70QkkriTgaDO3/9HLYbDbumBz39NoBhwC5VScUkGRH3
fvccAuy7JlIeIA80w1kalCaScu0hNrKcmpUHmii1CZV2DOCkvF87EFkqwUad6soABojppkXHEqRe
TUHnEcaM/HSGHxmD1fXFHuIdrwXPu6UpG+xrox97sE1BR9XjWDrHtk0Z2r1OYcNR5QRmZs/CARrt
wXR3oXaJ7RVa24C5eBuc4VoDLqVQeudDfII4Eg8PRflmJn5oLG3c5skyyZf5T1ducsy9W87xHLUn
oFUXSJMSQ/iwic1L0G1HThTRS3LLq8dxwOGsU+48mc1rczVYoJxlXN9N62EWemI8X1jedwI59rNh
BsSEHXlviLp0i+7Lbi+0wqKICACf+ruQLyRLR33jVrgcNG4aZhIf4m6rVIDUML2UPKi+05C6/gIC
zrK0z9XHpHyyh7MpTo4ENH5mgJxBBaYZGVkHyw5P7VEb1wOKUWZ2e95RNSKtOF8NwV3XuOUfPdjH
YfcOBLdDzRY6i8yslmpxyAP0yo9qdTF522f2pjM37B+Ed0rjQ2XfLOealtcgo5aWZ69duc/LaZep
4yaMkjvjE8B6sV5APnAB+9rJU9SktFL8EopiAKsOQJwd4o5obla8rYB8BLa9qJN3gNyLUNm7MCCz
dMc7uEkynzqRS4JuUr7gx7PA3PXaD81zzcw1Lx4PuC4A0UOQPxr2UXOuuNNibR3LR971Q/g2G6ch
T1YHPHl4iLCyHCGWrKam8afHdjyk4d3i5gzEgyuwyV3EeJ+yfffV0xcqLoro/Eygnm5eJUs1pVAf
RE08MgG7CrMLiAKgZ9aNgJXbq/tSAyk2wLKIu3WLOBal7KJLvEee7V0fG5dR3rsIcta0Sdrz9GSU
waqK4JBGQGJTejPaRc/WIYBgcfSkWCfu62ivXEC4slrD08yUy1AehAjICYKN7ZgShgZFvdbPmOKP
J2ubw6MOKpbQeJFou5lUn9ZvA3N8yI0XIKsX2vheyxU1Zl1bFcocYeUB3g40gTmh8GInuXjJx2sP
W0xET0LuNLbMEwnYBPZeqj/mFCRhlBTyRyX3HqawKvuRGWcy/Isgf0jFYwB91pOfmQliv8JSVjwK
1Ab5zpWHmAlDXKeQbT3tuRYvDVzS6tS0K3JwZcoGeEMDVr7BG1z0wSUEXxhvoHSoGfvJB7va9/W2
NFf5sOGNwPrMvpdiE+b6r45Jz4rn4WIEqxyKVeWCol71UMxw7TKy7QfDozQuBt04Y8pWbcUoCsaq
MLll+q3y3sZ2bRMt93YNpVsb3A6PiQu+fnqV3lKMP2rtOU/XJaorT6c0EHGQyv0Jk17MY8zUpja8
mxY/tH3kqjIG0fcPKrWir6F7EJxEHLrTbOJ55eqA5Ly7k/VAeOkc+7X25cnDqKxDE4YapOri5qTg
65y9hGWXPLOldZO1hwLBQdW4Z28zNBvzGkzLqQZD8oRDo6CwSU9+XNHQQQgnq7unr8KnJt/U4y3N
fKficLEbpiusHNow40vFw5As7fIBzJcKcUldJdOq4SlsVonjW9qxvKWwYuYDFGRlNvw7qTJuze4C
pNemH3eBxr512YTbhvQ/6kEHUSXbiqQgRIu2Dmf7PnQBeV+s7mZre44IqCpWxac9ry5Q54N71p+w
cqKwSqx9nFzs5OSOe3bOVd/5EGyNrVcdG+0l7M80qzSevjjfMwgOgJd0CsMqFMQ+w+SnFWtwAu5V
0t9hdhAmtA5JB2GQxME9LId3x2WC32wmNDCdr3PxLOvgXT32y5F7q9B0LbIaFEJ/6L19G3xP42fd
83R9C6Vf6iz1KvH+CZ78CPhDBeQ1uRczJFrdOwsNOkOyrNSlnH5oAVV8Kmv4j/xJ2adi1ciTQZnI
uEjz3k/XXF16oLkiJkaicxKczGzvdpT411WxkV69MEHbDZvG5Yb+qNS9TX0bi71c6dFSaZ4y5bmm
dgl5g4f1JQEQ6l1UMGUgvcIL4CSeCiyMUb8umm3PM6rt+vpqK5cwZueygRasTEi4arp+2S5MrrL4
AR15Q9J5kjccSF64HOSjGx3mJ6W89O464Whdp7sy3ro1KMTrmB7y+jzUr2yJLGvZvCrzz0CpapVg
7ep8456ydSuuzHgZbK2HGJgSaT7aNQFbv1bCRZwNTZ0/b8hfQwqT2ikDWGMB3MaaMR2KrHr18s5Z
ddi3VjlE670uIsDRul5ydhP0JXQq+0zrbbBKfDjSo53dy+xAx4zvCSzkXzTBtH8SWKDU4FlzRFQl
qfdL6DDzCn2sOKDXe24+KgLpKdx662yJV9UnDTjfD7yXPudWIFztf/Hd/0lF5Y/f3JpzY3+o4eRO
0KWGQUVluCEDXATASs3fC1L/lsT5GH/Ksi6/m/+cf9tnScYlDqPmv/7zT/91Fl/FrZFfX83xXfz6
lX/6jfV//e2Xw69yliP/6T9gSMbN+Nh+yfH6VbfZ79/k71/5f/3Fv6uV76P4+utfPqHINPOfFsZl
8Ufrsk4B7x8W+P9haV58ZWHc5r/+ht8tzfZvpmq4NoN8cxN7LmT1X3Xz17/ov829XxvSwdwPpXpH
YaooZRP99S+W9tscKsFkZs11SgqW/7A0m95vWIYdDyyOzradiet/x9L85xALcUkCAR6TWLRkybI4
+i91PZUMYFaB36Uuz1RPHjmntMZjIbM71Jy9l5g3Jo0ldW7rXxQUfwl0//070wDXTaoI+NJ/+c5w
jMo+cU1rEfdm75tTeod0cbeimjPdtzDUHZaJB8phy6Q0n1Hqvqjd+N6a03kIsV16+3zPXYePU+to
x/UXx+jPB4JdbXh061Orm5QmepCAm9AIYrjQkEMUt7gMefH2hw/68nvb/o+kADa5v15EBl9MnSFG
SrAknggP/PnBavFw2LiK9cUERMvXtGRdDLBjW3t6STqprc3W++gKdqlg5PEp5NOuJiKzqUvjLRya
j1536b3gioPSp/ug7kN7awTpa0K0G8nB8N01rWQASIDpHmj0eUp8VECI+oZwt8TwdV8EznsYROmy
zrUVyt9DbNhfIcPvy3qAjg4pbGmxICwNXJtrd8iMBWYGWIhqD+04MihdooIJ3/tizibNPTYl1x8U
p8MQ8m28WsVjrxafZHAXcURbo6ESvAx1yQnR5AdumhZ+oKTTknPgUrzvUQVPx8nt0Ab9pbSVAySH
5Dk2ZHo22Z629cfQ4DIGB9hwLENmDdoAn4hzc9sCVJIEpim8bx63XZVNISZV9FKgf1+8Tr5VrZXs
FTe+9FfToDADGoKZQTqCk1vRgmh7mr3Z0QGW3Jicfy2hoiP1dGDjmrWksJKdk7nK5HYU3HgR+GoT
zrd9sCV4zueXpN4eGHR/MoZibzhQaCqWTykyYlB6AeSqjQgUpuaGhAQ+ReYg6EUl88Wg7wxGlsX0
oSWrvvXisj2FOou7guFoY9JCA64s1qEYCAsm6bhK9XZT6FOwzmZ5bCRg7dkac8VJ9jq2jDYIk2IJ
XR1qhNV0F/GHVXG+84zw5lUUZp0kmWupVIsQDKm1U+9kGPhYe2GOcjwLw+ikS2OjlOpLH3P+LRnB
XEpbvcUtYjtHdu5uEnDc1xTgekwQ0M3Zh8hpEUbewcC3xjVyU4AJAtRgILamyv7XtWkFj/RDVZNm
bKnBOSJfzZay7qd7MTB7jVX00cvKhywMP9LUfRs5dAQMvaidKVZw5ghAWOMWe7jo6YZbCtQvPEW7
UpaPpqz3liM2ygD9UElBmhpqCKB+4gdosks7DLsW3BiVvehUi3CfG/HOCoJlO+FqCOwKXhR74ki3
IFU543fVhCtnoLuNi8ZcOGeimq/DZAPnhFWbkxEvCWDQRfOtjhzoQF9vqQ1smYUECN2QGBimdJvU
MjoTH8aG5HHVxhLooQbyfzL1fTBOD52ioCYoOBZKOkiNQdQhBHXfFEN3mfv5ObgSa96qtm/QYBnv
rYdhAZz4JdaoMvVD9m7VJofqVqHMkqOO9lC7O+pr2Mglk1Kar4KTNctOR0WdHisdClJvlK+l5pwH
B/rLYLnsTxktW+RZhKJusHCGtbPeO9SXqlO8ZapBv/XAKAAyLA+WekmpNJdQExvgaolbPTgl85vR
oCDR0RjdL9WSZgeyL8o+wOqyjJjL1G9KW95KnOVdWlZszzwTgBy1W7CMcKupnBYKfcH56UiHuZOt
GR2QHmoyh7KzH+D8EAj2uGFVCQWsVUeEzQ4MdBsC5ljcojzYOwUbZeYxFoOp/cwENUn01nC5I4vK
BnXIZdXJDSNw2XqwG2VhMtnTD9SEpoDyimcWNHIFvhydt6IHBcrLckxbAdG7ksErY97uFBLPk9Jf
AHAtHHW81Upu7CQHHKOoV9wZk18GOrVfoFMqqe2dcOM7gUa2lcJg8xA0y5qOtem5H6lGVsFmO/vC
OcYZfpaZ+kNQqePxa4JNksPlNev2XIcCYmfwNsNdHlWsXQywgqMf7ED6mNOy6cUAFejLBKB+pDxa
cfehuJN+ZZAAjQ2PdRI8xSYfcO5waFSURl8Laa81WzxJZCTrpivOSmEf454qVWMPj6qpQHx51R1z
WrrebD3Xy7VRcamE6PlUSoeKoRLRS5rS1x4cz0GyOae59JiO5Yvl0I8IJT0Xr9iN5UFCsCLPYR6q
J01wc8Hr7jXvOTeo9pVj+T7EgpVDUITukC3nfJ+H1kQj1uTUvQOH7rjmPuFeGXzbCrOlHdnviaY9
t1kBLWv2BmsDnfWA4JCYUDCmhthL12rWlTpcC4YSs6wCCpyy+5DNuM3KYNtl4k3i5a5FqTxAE5yC
YA3qirx9oT45SfVdG9m5GvPdFMbkj4JZA2/m14oqQTYFb62SGdTthbVJkb+0MJXXqat897H3mvDW
IOw03UhpsBcXTFl6nBl8W0FwWuvo3AHRrmnEHFzgNfsqEJyeVTjlVfvmac5bq8JJdSOHVgT6wbah
wNukVLPNyg59gzKlVzPbXXY/yrwcdoxsPuqpoJjgxg9joDsrdYKWD6hP5si7aGPIFotMXMXoAqL5
TQCbXiAqSYg7OGlKXTcHw9gPGNxlvsYWB+pYMT5ipjggtB0kWjiWrU5x7yyVfihMPyZDhk1waWKX
oYWXEP0RJhjwceAN2zubUALCr13jkvAJmpVrP5p1ky/s1gSPjeV9maHgW2tmotDQo3SW1+PeLMkD
AIfi1nBG5sLLizV0VDc0rVgbNrPJSRVgTVA+mggsqI0g2Q9c57UenBus2WiZ5wXkASwB3TP7Nf4u
YlzCi+R2cd2lTmZ1PaH8pbh8YpAk3FXl8Fg2RCDSvHyKbF4kzfiZ6g7lQcl6z9p2aqtuPMYDrTXZ
p+6mjHZtbL1qqfOuJQ9lpzbHKqx/hKp2kQPvldSJTlNZB4wl0VkQif4Zggrcc80pmsDmr402OOl5
8qDU/U4PDAUDoJatjaL5VgK6WC2tuiWZqnDVI1jZun2OUQNtFrXQqDl2hCf0TTtSO3dbeYsHhGsq
laJcmzcuOqjgPvAAwE6gQIvMOduWYI8bjcfEYMrbTWvq484SFN5dN7ybIoVLDV08AzqFjSfFQo2a
Z6elCDUF1kdPoVIhjKcX1pkTrw/i4lNzhgA23bhsQzhEUYFO0EiLH9bgkcmIPboBvUdNbYILpRIS
rxBW2j0kRZnGAQGad7fNeSyZLVxMOxDTaLLMjHodiDFu1fQKi2glhrHYdHpMA6d51t1gE9UDPHr1
ubP0c+sNL7JxKWmWTnWRscFWZnJdCoIefRx31sf0BcokVAsOK+SmtlnHVOMWl+50qIug26ApfqoN
lW7BUG89RDabbIxSXGvujo7nSJV/HfRmsdwkBgW1yOXNIpByUEJIX4c+tW/0p2OFjY9lKehtB1xY
oL46Pya9cORNcktcUPaDBnOhFf3OIhu7ZrP9Umdqu5ZTw7qgVffIhN3XYvI5MhgdLsdgig6697OE
LrV0vHlApY86gNZmy7Ai/GXJTwOSBj82OwwOImrdz3zPNZ7K0Hc0QywGozAhBOo/dQL2dAy+6w65
FJQ/F5Jzm23ZoXbKFB7HyqLAP2B5aAgdmJJwqDLUu75hwuXOjhfXkFrudPTIG90axocpS6nOW9O9
NQ3lBf/sitHQ+tU0c2RXiYeqyW7llktGICG1yYCx14sAku9jOlUp1X0x5PT1lew58oq3QkzuQh1e
Gpxqp3hqjJXGdwuQnngtKb8xqD4TK/GANU/MdMGweIOL+ZVWXXPJUg+fSWofFUq7rHfTazVrRSbw
wZYokhWOFcN3Q/K3dqOf8pIOyDCY2UHzRp4rFeJASoISeyfz6ZF2UFvNZd9XjktTrd7V3iADoLfu
LisZiR+M/qYNzpFu6UiGVGp+2OL2NZAwBAqtEugnXEDDBxrYOP2GcuIUU5dPAlvfhrFxm9p6OlKp
3yea/qN0dfp/bbyoIG8gpAAJHHME31Y4gGdkqrcyqUMrk4uQq9U/x94kcZaEKLpS99UweTuJqmnZ
zyfnvIwOHPIyheGeJnm1AqqERUZA1qjZpqpzaFhhU/e3f9mj2a/RuhqLoKdW3av2pUvVctOkFjE0
a23WY4le9c1s6nHlhBC743gLhu4pG8kz5HbjHiyb7qGVThscT68qB4c1eGD+rpNylwJFuUSlkHqj
t1GKcSGwQi9GGMaPo2aH+zDEZKDxfVCXsMwlrAW9yjbJTVRa2qBaT5YaPKFatq9jKZ/qwt6XnfI5
DJG+c5SHsMimQz/Zn0rGshMqyHugErV0fPSJtzxpuK7sznE+/lRAAtFz8NjTTUxsdb309uHkEP0I
izUDOwiXe0kHOz7nHAHoGZiwMcn+tVZOJpIKNg8PsisXIjAlyaRtvZWSlhtRIdruJZ36nhZuGXiX
UkY4BmKMC60uDiZtcl/gSkbSNL1BkfouR3bJZR9/cY6j6csIDIm92ltl3fAg1AwAj+Oheq97i+Y7
saBsIJ9m0A1LMpwqI8L1NfoFytnK1B5SxHobRdUF8308+qFDDsQKxSHFl/3K/DKVcgV9RmcY5Hqi
aMLWkea7WMboiBMObCZuyANcz2gF+9j2K72jI120bKgDvFatJjYhb2Obj7S1mW+rVChbaWdQ1+Rk
IueOBbBt+iRE3K2ue6k946LzTNLIiS5dGCdrEBbAsu1unRtkyzlcnBTPvRsVySon/EDpZrpEcjOI
51icX2BQfJqTivMDZxxzCs/g28WuQp1UsWAro7pjGeQRLgg/BQ2AqDLaunl+4ExcLL00ZGde0Z1v
kXQ1mr1C8ZqpKu/NAoRkawDD0OM1zOzPlA9ebyN2fN3dMGvnzBYvtvX20I4KtX2Qpl5GpDgdDVKs
xXvjkUzvrKr1Ie/peGt3vVoShkb90WODtSzE0mr0ajUw+2sGLr2q3PYNGai8zR7MyvlJzIxUUM7O
w6qI6UjNGlcm7t6wm3YD6gwf4716SjsbH2usZusyHo2NXXt3zUrDgxULjJC4mPyCsHRTemLD+hMu
aVMe8izBFs3UUx3HYhcURfuWbyKbhQjI0U1jybLJyaRDf5tprSYN6imSzl44tnosQyYQoIobRosT
xQEE1GuvbpdREanQ/nLAM7cdHY6Jm2EhwjwhMR68Fk6hHCcC+KWSxCeoyJhWsZ1tmXjcTw6cDYw5
DS/SbVJmX2HECc8kKqDJChNrxVHVRbYFwd7kCgm5bR22kmyg6WA0BafC4pxWA8tDSkuH3GyAFTYr
6WhpukunNfkGRnPXhpTD6PzMWR5tbD6K7iHewaXEL2mHziYeSIZBXjzJStbnvLG26sRkHMC7dtlq
XfgUwcfZ55WOIjQqSdaHhOGHoNGvndC2UVVatIOVddUL85oYdrezcgX8spGw9c/aexnD1xV0rfga
WTFG6krF2nGxSFbltDWmZmIafP6ikjP9olZaFJOGxpxSJ/JTXdSbTtPRAdH5DrUeM3zHoLxAnAYa
zbukYV4vgySlG9M4dxoDeBYaZ6kS5rzoucaYuEmiLJTPbTzkl9//BZu1ETgghblQdQY4Xcii2zg1
DkXfu+dJL1lA9KxbZ522KT2V5I+B+Tnoqq8+Ne8MWNF59ax6E7jVNYmJc6kV/cIIPLLXo55tx5Vu
YRupvPjI9oUQilK+CoOH38oHczEiesSnS+Y2aVHUDRy8IcRNtf5m980RS73qezY0+kljGU8ht8/7
nfJAQURfJIKumeLQdsrkCQRssUT1Eaa4kaT9XbbRk0VKai3tlsHbpmY7aFzaqZo2WIqudXFIREsW
wjF/poJIEHoU1YiZv6GmV449rG1lyPGFjNsiJEzN7DMfxLyTeHewJwDPo97iqHg/7JSjRcbZsqmY
0qg5kAUlBGCmWdduLZiaJwm1yHttrYHE25hez0yPTQKSNs1yok6Y5VT/zCwODnHJ2tWVhCbdNK79
vnNg4zeAlkwY+Jalbr1WJH7epfscEcvCFNi262B8ExTn/SiXzcLRI37w8YNfIXrT19nKqaLZxqIt
lJJHJM7bD2Vkm0Dmdjbd3PXYGpmktWYJF7MKfW2gNCHBSjSNeI4Xki8f3qnz8+CxNxEyShHZyKvV
VZ+mRvK9ac1VPCB7kGP1WbP1lbroDnJQt5mi6Au77KsVAxxWHRSMiXJyc5QoP8T5tKalQ2XC0n8W
4r3g254cW9TQut2e60pgKJ04fFHzuGRhggEuVdcB8za8nMMm8/yqR4fB/EpTMvICoIyAxdDyGMNT
8qWmKuskpvYAz+ddth6peBLfkRlcp4zhnEZlvjazGEkR7dmb2eKZilkVM8qFKZCjlWT0+vuRuEMC
7hVCvG3lxrM7eN+oOT5gRyn2W2IwBUMB+Uc/aCCzhIbqduRtSBIjyYmgRgWpRzlfZJlj0KsFQjHR
tY8lBbimKc29mO26VeK6x1RrtmKomDYVVCQLxyDaRvl9UQrOClkito1R0MJM81UsZl2UnSLVYazb
UBMGqWL90NO+LwOt4BDjnKe5Q+/lBHhw09ZmVT24ts2evsXbVz6NUZRjIONCzyqvyh3wltFv1Szl
6jZBwCCr49uDq1BRbjBDorBuJrN9iIwOnXJJsg9GeRJDmy+z4IHJO9d3GLaa4pqM13NecvYb6kqu
7bjf5MPDZLkUZMKtEYdovtT82jl0Cjl37iEOdQdbbJph+MBkw8BGMh67subsCF1pa5jaVu3NHza1
sSyyeIGF6dVErMPcO23f2Oi6ZYamrsv4eUWtTRxKwnuLZkoRH9HAW8FLhjNy+dB3Y5SrGXR7M56i
zfxBTvaC7YhHFDh6SvH6rNTUOVUZDWE2ksiR0Cs0q8irN4ke0Y+u7Rd01jiO0GakRhVssuzBWGMd
Vtc2lV4/k4TlU7nqwVfvSoLJWaY5O3tQeLANsrF1dLDbsVxqvHSS6uw02a2Ka3NfT+kjaKnsscyH
kyKJ0TTWp1Zho0mKS92ke6VwVnWEOSPM2cKa7ZZhqaOIRuVYFj/1xho3rkVWRp+SvVTtjOOPgzRN
4/xvCJ0DFEkRayKDXOiZSc7RIhsdeikqzYXTjGKRc6l6NATrOGg/Wy3Hs6DzFkDL5XH4YUU3mfGw
u0s/1R6TUanjp0pfzfU6kGDcW2VCeSgdsO0WdWhv7IpOADi9nM+KeLFCPBmHM4E7jZnBlgejYerQ
MD7jhhFNJehrSjFMmVi22Ioay5PjsOcuGQn1ndyJqcfbsQ9Rh9kqh3GKkvk6u+iJjtmCwBQOS0q9
6y5oOyTpzPZxBJQulYEsbphA46t5rJnn60qyDkDCwdeIHXaHoygi3u5l/hH3cbVmoXvxylLh8CLl
qsC65XfdTGMvrA2JPNa1lI/HU1FNLdGxkuWdTnnlbtNJLR7UmMuqRO1VGlPiA/InzPaixhxkVaPm
LVCY39KeNkqcxhvufYpNIUsDUUDd7wjjaRMH1Jygs6UlzmIwAfxXVNMds8VNFI43xxlRiIGaQLtx
HacaaYJHranIJ2OlmmToKQcUHnPrJfey72E6OeZh/VJYxNp1XN1OSVIEgqY/VlupOATqMBiwiJAM
TjRyMWqR8Dpvz9hITkIMEQGy6c3W82+j9p6lpI9j98zrOxwO4EcspjCv/NDq8HhrpKYBcWjMoPex
PNcczYqmeRlTGokjDgdfTHRrwuFOCWlrt85Oo8nh64GJ49IMeBiJhXuRfiP+8pS2Fsg446cbafUS
V32/SS31ksyHi7Ju+7WhPmsT+ptBmRhn6+YMMaGVWqybiGNySC6HAifxGkX+0Bx4F/EIdX/Ikb7W
wAZLs2vXjTNqR0gAa05O/WJ04gjCBTO1OWBEoY2MKaq7YLL6bVGob0FsiIeW/6E7fAwjZ26BN53w
anMpB9wRca+lK1NPPiQQwSVcM28JgMce9SMgISI7Sb+bEq/wXae2uJeob9rxGPtlpfwYbdWP+IP2
MQJXtQEYS/gcOHvhi9SxN5bTf9hO3x0G+AqNyXA/UpmW7UWEdFZj5L9YGVr8LYXmnc3C3BqoD818
CE9K2tFuKZkUzlNzqznqPU14K5oUwnPFW7AW1uvWHc5hQ18EQZg8uKMploQxaS/3XOiYuh2RKebF
+pr6EM8t7S1nMWkY7isXJybM00NDnYflBcthuoJh/9wN00lMRPdEGr5ilvfOTjGYHHPmDHCSHFtT
IVcmEMTkqr6yMXslo7gmUp/82CmvRRxd4469vg5awUumuz4wq0GceE6C2iBPENdRF+GHKJ/KZLAX
YOqSJevpNzaPyxhwhAuLgQvFyb4POYBEgd1sUs9FpwJbvk/TyFer6VGMxirwOG5gymh2k0yo+xKh
6SkH9/TfcDUyu8KI89LzHDAXNmFlExH1fmR3kYQ8MFFDGl9K4wM7x1OvzbWFIm59YjfcULA7pxyv
sxfspzExtjQWLpFCIiYsONslA0XgMGOSrcW1ApN4B3nyoIb1Vi3JYOYhCnpRPYi8l7BJKcf1cFOm
0d1IKQ5a08yyMOqYEhpWEGc3ClqpM60sNVvmaaQuS0UfFkWQHJwm8LUa6L7tDBevL568lIkTJTDI
EOfE0RN33WRpxAZ7mw/jlVYeoi+3fexQ3vhN/IQ94wM8Izq6gbFCz04ohNqDL7IgXU5G4i7FMcgN
MsoGVk1FIdnQQZzCuQluXG0+Yjf8btuTh999kUQToneDqlIFDnjkQEf2jIBmlZnHUc/KzShVd5kT
qncyRiMbQg1tY/DBuuUVQ4LqNhe9RRo4Ff2LCpV+KTvLZ+3pF8NR5r0AtNg/d5UVUL12HtEBYpyN
5M9S1+8ZmFE3o/aSjvZrNfJCY/JhNVljvhmF2y68jD1Djr7ZB9rxnE1dtCtADC8GWe7SKdTXAa32
NY7kPaV5KiWs7fhKm4whE40G2AwhcSxjByZH+gBUHELdpLY05ey9rlGJkk4O2mB2IyYLJ+W550Q1
+pVX406t62c3b79UOBertCVsoDbDD6mMt5wCFJOPbfBiTnPpBhlapbjMDUTxaVDNPWFvpOIDfW+q
g+kayLy3iEXx+jjNlICm0+iljbMbqTf8KWZEfYhCUgUVQ5XKU1d3yEKF1a1U6cgdNs9rMwCrLrT3
al61/5Ym+bcCVPcy559fM1F/Sk/93zJWm6/y9J5/1b/+Uf8P41VzZuZ/j1f57+LrP56/5M+vPyas
5t/ze8KKHdVvdIVmMDyANVXXTIJ3v4esFN36zSAlZdCOswAxk8D6R8pKc37TYaTBTjRVfqtuwsao
y3YOYGnmb64KKAbgPPOi/InWv5OyMow/jxhqlg6UDJOLanJvwfCZf/0P0buUGIFUa/3DWjD5jwHD
Jw+9sg7qisnbW7HkCLRFcbD7GyBtZS46Rv8W0Vb6yQ/9Gt7anb4l1ruN9vX2D5fxn4SXDOcXWM38
k3mqpvI3dF2ukfnLnKrqRKhuhvpzpEFhMn2sVvLV6k30iOGLlg0c2rV9G795pXmwOYM2uTxCt7hl
JQlul14PE1glZZ1R+1bjn/BEFipDALOdNs0/QnHro4lcRsipTkBh0PP0pVSCdZpQibPy/s0xCOLw
nBJ6aFclo46K+1SEYqlPDDxFJvPjSMiKjNKd9WaM8omiUFQfQiphJZtTCysztcQxee1bYz058+x0
cBzEa5VroBM862bLc4Zvuuw/VEbsmBK0y7vj3U292k66hzadgMyrOz65NZV3kgIAqxh6+lkYJONp
V9bZdGIO/9YI5vllnb+7VXkaEuHTcd+kMl0WSr5TyxhAu4pHl453R+uRw1YYwi6oQIno8UEajKZj
r9aY5SiJuI/MXygDyzsVlwSJ28CrNWx/WG67cezvijlDCEJHIwJbQs9kGA86bmo3QaPbnSmTLyJk
ziqnZiumDyypN40AfJvhUgZ0WOrgQRuKh2aMr737FZKtIMzeDsVqKLWfcR7eY/GoWO8060nAkCdT
X9LkEA7aVRJ9yDiwSns18RbW4ysn+63DUVGbtP/m7M2WGsfWaOsnUoR6ad3asi13YBtIAzcKbEB9
3+vpz1Dt/4+opCoq45zb3LUxyJLW18w5JjNb62ASFDTCZShJlSxS5RgyEaPjNxbV+M0MscNcMoXv
RfedMldQ6ofOjNaaOKd+71bhG33JIgCGxu4KQhbfHXqsmYmCCmueTW5U+UsGoBJE7iiyjWZ1Xxy2
hwFFukTa3Yx5K62XICW5HLG/r383/Vvhv4XihbS9o0WgIQXdg5dTNoUqigSMqiFgjwyZUoCHKeZY
yFLt2ITBuRQTtJMDVNB+AbD3QRUD+zVS4oZXJd2VENEg08Fgm15juolKyuHRkfZl+ulNZMGmURh0
kb6U+3zGqJCtJimPdpjvwgFbW9rTb7LbE8m+68/gL2Txzj6VwqqZoG1IB8Z3pIkpi6x/TrLPZHbt
E6tlJ9V1siD2Sui4lHo/+GxmMcZjohooHpVTz/QwNA7kwA7Fg86Ot6zZl5poFlQiLv1z34L06NVF
YRGpZrkRFypn6iTHHyaaeZvaYY4v1/g/5EwDQ4ORssUgWdnHSAFKQ74EkHN1WJ38NqsJE4jlmW+p
9TmEnaMx7+75wmsFM+ZQYdMn+It3wtCb38QWPwv/3tf9h44JT7PT5VCFR+zWWC3ibY0vXcijq3T2
elKMRxm0AlO/l7zPV1KK7kHr17SVHcAAdihuXkIPtDF6Fd/0VYyDpM951l7xVlr3bXoRLZuG2Fw1
jf7oi/YC4WrLOCkd0u/wPpo87/ZGFt5jAwFDI7pBYYo3EcOGzcIbDtYchEg9iy6wHU8ja3c1n06o
J3BEtete1teFDF7EG/g6De5glrZ+5/BmR2LmoXQZ2ZEyo7K4iOMvYq+dqsZXCDdILkisQnsG6owx
6mvv6W4FGEWSHKJdrsboX5oRu5rHYh4sGz/W5J4qLy1O/XnXoKJgAM6A5OdoMnEDf4Iwg2RHdLG7
jCL6v1/5v4tVIR/8eOFz5v39KPLUFJgc6oBoa6w1l0wmQJxENG/++1NmyevfEFd8ynyycrbOJCYB
bu33T0krqfLqULnr2SnD6VQH8y0DNw5pRlD/35EC/voskkoMtNLQXznmf/8s0pY43KPpxk5vjnJ3
6slwqCr/8Ck/pPv/+xQb8a8woAT8A+IatOQ/ypb5kdi3JHn0Jswkgvq5MdZjfCSWaf3fF/AnlWD+
PP4WU2g2gTcwBucr/LeSIUq1uJQq42aotDX0BF4AAchALjOwL3nweIvE+2zECyWOta1uBf6UKJnY
SeXHEuutmbBojfGYEB84pPnRw+hQtYyv4zuTUXzDl7a6THr+h19bU+aC4cc3rxg6lFu06RBHf2If
4RcklaXKH+kISCQKEKmWEiGnQ/+J5mRh4sNm2eu2fsO0TR15EjOcUedafleznByJlIX/tBqLHmXg
L6kraW5u8HyXdnnzkteg29vKm8A8UbMdj2xvoZTvGdrR+pZ4nOfGo1neE1J0m35YEzUej9uu47k1
UJcMlwq/N8aw0dubOpNjDec1UQdELlQvqLNXaTQyUUcF3CZrMBBrDL1kE4OCwORYIHjQWmmth/Gy
RhlAf7mKLZuw5hel5nxnA0JKBvCqAq9nuFNN6oH4nvUxe+FVWRjrvkJl4QUMIjC6Bm8Tajozf4nk
YGv4JwWMeYE2wQhC1j8CZ22K8xDol7WVjXA9AZ7ilyWmunbKEL9eUOJC7dxJGVZUPCs/TZb+1IHM
uUUgVMouuw/1SR3OWtY7XR1sFeuTdnUrQoST+HvZYCxQHxqxfazke5sDUppxM9LJolZSlWxRKqSd
2iuw3wK6QukWvbGIms1rY382k9iPExDI0xgbwLS8taki3SI0lIjSRePdc3D9ZoJaxRuX/YzKqErH
gD9tIWWoiRlAQhRIkFPbaz57yrVyG9Z8y3KwKRPKHbzeMUYswuPYqwCu8C+F/KFMdwtmWeCD2q27
bYdGNxfd2hqQfAX+K9GoDPGCYc2Ef1kG3+FkOmpRrYfB3rJzWU7ppmUzFeI/ijFCFxIpOxGblXHc
sxx8SyRtrZshWrHQTUihC+yvDifTVGwbJJJRKta4jcAlILAqEYuC8mmEE2LOrgZ9wSIXJcgjHswu
orVN6F2pk+QCH9Msu7Ps9byzMKSvyL5WbIj96TsSjEVzedkV083MUjdkmmwHCJrlfcutlrSfgmF7
MTVOymww9m4+twHHi0aKCMqgwCeBmG9elQongA+KTk9hwoowXw16hO7JU6r2k9tMPOYpAqtG0IaH
YjWR79tjXPatcBkz5x484HChdUoYavXy8Op34a4EB4rUZCXJbOGzXU2chM+MxVbQSBQtMm2xg2+7
9LvvslOeskE+NFOfsVeD8SXXblXL1FVfLGpXIr0CYn6o2W0xI+DRI2R+UhDIRw4D1HdJHvA6Jela
a/SraSXdKm0Lt5dIzyVLoK8mdW0W5ontJxPyWn+RxnrJPXFru/pJxVapySc1ZHHdij01OTQkFhNI
G9gBO7oRvpZ56dTyuJXynoWL9z55BUM43wA8FZpMQWTvOYvre4Se9g/HhDKfnz/ef+QU0FQJYWJt
+Qn+aaSE9YBX3+DerTQHrvyntRqW6JFWxaaQ/vRp//K25dNAHXLIctb+JHDKhp15tlTfGN1V22zd
ueIDzNYhd4pN8Icj/QfRaD6QUEgImXZZg5j/s1OM4W+2ilnfUtZ6FqOjnt3Pf595P+1xf30E2E2Z
UC5hyNzTv5952lCVWR3Vt37ZObhllkTZcpIvvHCvO/Ia4AhAZCKf+aqd4Q9RWOo/G2Gd9AITNpJm
w0c2frToiLJUpRP+94QCNdf2Pi8nJuzcUhEWJFnsZdquatAujV2Qcsr7Lg9r1umS7pjqV5ck17hH
1djB/htj8ySV2hPD+Ac105+lWl5IHVp2hYDgoDyNY/mHmo6Bxj/vOp0tBDYybjvzH2kG7BsrsqHL
m+j6RY2LQwuNYz/132khJvAiw4ffI1mLLO8kdPg2RfjC6hMmubUKhnoTR4gKCdE8xmPzi1QHbxUr
+ok0hHs7uo11GmymfJog4zuvNnY8vmidumHrwyaD/ZMQj2pSb00EgumUOfPw0BT3pnxvjVeUkdu4
Mmk28fpAKKwDON5NwPAcHYEmPTdMzysUptE0bPrss8S/30QjF1jj0mq7Nlc2Zq1svJJ5KwWO3+5S
/g4VEiT3I2btcd4Y7ef1XEWYrYg+QiJQ82TPHvMxEXPOwlfbvqGpc3UIZwTFb9Xev0wZL7VJadd2
3NwGr9z6pr81zHKf8o7sIvR2sCJVBR96cBXGeMi1ZFvq073I+73U2BZAGN54VtjsR53Q8cAkSSxc
EnNP0xmvrOIqRfq6z02LwXL5JdGRmLxU1are2g0IiI40Tc92yMNZdTCBwUU96Kq/UnFN40datsZ9
CtIjWlzX17CtGTwGNEZgN91Qad87b531h9CmBvKTZSdzizIFQFe+i9k0+elbBa9Kxu+h0PyqQ7kN
VAxzmtecvYDFbDS36vQhBrQE1QNPJTmZHz6jyDxVEUhq5TmZxDKq+wPsOxhPnwPe6hCexhg38C2B
mLDUmI9Sixe/7B0m07WTfGkT95uOTwOjalV/anyNUOK5924QQetrKbv2deoo7dwFxe7kQ4wJbk0I
kmmsn/34xWdtkWX3doBHBU9zzDdIEbuVrndIh2Rr3Y8Wh15/Kes5ZmaIwmXJvm+JgB7laLFFkZ2V
1WM/jkdeIctRr4CqM8iWPv0YonWBtkuRtxIYR5sMM+ZB0rekvQRedklANgRycQDORlBF89T22hlh
DmuNdD7WwAnmp4gKSS8TMG5s7omg7Mz+4mn1NivGjdH5ayK9lhrFLT6/RQGNNH701E8pu3nl3pp8
R0Z7E6affXzoo52lUKBBFrLRNN8Dz1v6CdLUkXwEfBl1B/2JYGUDSlQnd5u6Bj8KIX5hexxujEke
mnGTsUaM9BlpyZLFujVAC8pAOAmuk4SgwIATM+w/Gu8rgJQYSDLL3urBJGpJLml1o4iNWhvNO74e
YEzPv09Rfg4y6TLwxZl6oy+iDqs/crMnM6OmqYPwV2vEB7Ox1u3w1sRHU0IwfFdkHIu4zJoZA9o6
Ma43s+J0L3seoeEkKaAFxDEYzzpMqsG/5uSewQ1QQmtjYnNKoROilGi7a2FZu5auPsXXOHniEf4i
05bu7HuVK6RfZSoD97EPui8OUcCQSx6ik55Iq2D6GAk7VkxEHqE/h1yn0rOUhm8Jsp9FXcrX3kQb
AwxeO5edLrGKLRvkQvHWUqJrX5lnUuQdjZrUnIo3phxblizHstQPKcdpb3dfdhy9hbGc8fDjTS9V
hfQEQOLLUOIMFDOOjkpa4KgYk8ktPWupGnAjrOb83+ei+m9vd5tDkc4TgDnyxt/PxbFDqlk05V/n
YnaCKLsKluWm3URrz5E1gnkxW8RvseM74bU6/qmX/5eDn8k5IHOwyhwvs035751o28vKOPjlTdbI
WFeQmrEN/u8/kGn6P4omfrIiVJnWULV/RpZg8bVlyWpv4Tc3XLFNV6iXFG8ZNo6uLSNXdvGF7lDS
/CnI6q85xI9qjZGBzY83ibPBc/3730aKKmuqWTyzpKdz6kXbu407OeimFBdKPWRuqPTVYlrZe9m1
HP6zV5tN6SI42yvsmS942gRzzD8UQv9yOZCwgp8m2IYVhP7jt+J2bLNs7G9WBz1hLyWA67Z/uOL/
UqbO+5J5F2HNJdePW8oPqAc8bil9UzwXZGflr9OyWnDxl97lT1f5nzcQIQ18vdSMhEmTkvX7Ra4J
MJeVorpNgGBDZa/IfyDg88P+7SM0/h0n/TwJ+jlvUu0sS3Xd/Gi1XRZPCz0yXyLpZiZfQ81WHy9d
SgZ5bkClYu+LxnghpHFhasfaf8rwDgrSUJq+dPCXLyTe9GxaaUa0I8KkVWx8yqp/iCr5KW33fo8n
x9JPCIbPBiJQ0+Lsw95Y6Nk2bJlJeLZLbx2FB6nxHkIIFUAOnV5969TyaHrAsnA5ZLvJ51fIkWjn
stsa9YEACaaQcJfl5CsuvKMsaduyqM/KAB4Co1HeIVepf1mcBQD/8PMdhm6j8LskHq/Yz41pHFSG
19PRho816d9yQvlWMyxPT7ROK9mrN74NTyWcORjfXo7cX61ci74ZLTpayeNo7KJKW/rqYz0hS9c4
ZcdDwSjdZmDvo5TOi08verXzL5S1Ts+WOIEIFdXXEeG0QTixKKY1UyGGHcFGj2PHIw9iZEMg4Yxj
pNqbnFx9ch+IBDJ06TxM+tqskONSWdiY5euKbImPhGzEmOZaIj5FK3eNzWwymZaSQI0dfddNvxYw
bgIt2FjaixVctOzsq0++yNzJOkssRBikLQo5ZHEUOXbzHqOR0YEMZRLY4SFe0pvh1jmUYYDgk4ut
LZLi5BunuM4WDYs5HcGOiupZy7e1Jf0aZydpmCzVMt1qbDniV5CBUGd2BWLSAjQXsDsv9ZcyUhV+
/EOOokZn4NPgFxvRFGGbB/iHBoMbf1Qg01X8FjZGnsc421XKczV5K6MrNl5z6DjCMa+4kteBcw2W
BvO7KIYVVyL3QYs9pr8mz18pjbI0hpB1yVY0+654qtV4pYQ6SmzvaCejE5pXGZUzNefC795xL8f8
Lr7MTEnayvL7mNnA75/qZoQz5GNVijHPyvsQY3E7oZ0C2TM/ISOmvkapULDgLJwVwiADyhgDrim5
qt5sDN6NsHImq19HA7uY96wItrKA26ehbbyjdFlGPnKJZtWRXpIPuNViGRgN6PNZSWe3y3hSEdqc
cJgwWZKYqWVU90e/f7NNnAiWhbPy3nQ1XsVrVd30UucfGMUJE3cie7XkKvHdaM22g5aJmtad9Xph
csNXzBJOWTTBweJv46osCywhvP+Zb+mr3ALVOPWz0gjqwLNUNksFcrQhzaZSrhpavYbdX+lPy9QH
IUQ+V4ef0/7wkAz0+RPio5ljRi0GO0lIb7g5VjL28bae92IKXL1fZZ25Kq8UK9XWReEGeDUmtV54
qOrQglva+2R9tpK3UxhmqTpvAQuJEqJTCyE/NvThUOLLT2XxVUrROdGN0/ycKUaxxua+DSRx0s2Z
iIpoaBdF+HRGEg+7sw4xK01Dp1eYHJWtg28cKkTiWPmrAuxZ6jdBuvWrxlGgvg/NhypipHk1aLKj
Sl/R9uEm4kbNuftCWpF5NymN47oB3p6Ske2h9c98Bqkh1PPnXn2AtgApB8eouZCq+mFWcavlKyZI
X2FvDURKzxPXQBDFThwkw9uIpTFrLbeMWLQWNTeRekh9iI+B/6wbYA0xV7CJn9VqJMIgadEOVmAh
2282lWgphp/Rj0YapavN8BpQetYTMPcdosvXpRV3/ALmLfJgAScDTVBwNsfa6RDJxNmjKmX4X3Ev
d50btB8d2vw2RIGIBD/OxdKOdNQvHzU64iFEL50aq8F+KjAGFjpcQ9rGDkBRY6rc9UR0ZWjDRkrJ
dJFFADCBLQLjXKgJ0kxkuipcvgnRPOZ6KT/V89U8DtlDlgGxIpGsDcZFg7syhLBrYys2tI8if4tH
ec0e3e5Yv3kdLmjGtKweA1VDf/kyo0QGHZNzSRth6Au0yJj5shWdJcBKp+1ouS3WAgLuZJ9sB+nG
Pmw5Zd7SRpMe29yo9DG9ijg+dAEuZcq11NHicUyaQeLEARTK+T28CrxbYRTAmnCfchsJ1M10OmuB
8pSB2ToOriUSy4LnU+oimnjWqvPaWzo2PEZx/ZF7+Nj9d6oONw0ayHjPpF+gTF95lrho0XsNIcym
R+5KbSWCdlPITxmITpsAiEjB/EOZhdiS1/UGJhyi0j0Zm4uGs1pieNiO18F6ThALS59sv1ekZ6Hk
9KDDePh0C24qdnEWQ176YeZhiV8vjOiqUP8XLf8r0+TYu2T1KSjwHPrTViN4gntS6Uw2K58qMMFG
nEuilSzfcON5SmkebB1ZMCw7hR1KbjFvFnujijdx+1bNSFMlc7QQMKK3EhNxYslT5d17Wm2L94+R
5FCTPYSCJw2beDU8St5Nab9rXqK+CSMT5d1AiznVkQMKc6nz18eWTq3ZbkKmKqA2DNgjF30E7Ndt
rPbBLPiueeDJEHbMrndiyWbb26wUG7iLaW+jMnsQ05ee8zpBvxfaJ4UNL+OFMPDWs5sHPvUOxeLC
9LKNpP3CbokcmX/OMZvZj/b0Ok24LRkp9CrcnWypMPgaaaSKkg2x+RTJ086jnFG83gkzcYjhINDz
WyUg0o8xeah8IJ6vWsSwOwB2V6MLYETuKQ3P9QNrIuSMvIvz17aGKIDtvLfvVVwu214w3yOFDIit
hSbdy8AoGDCv7clpOJ8nROT0JAvVYEBgfA6T2DSJvVYqMsittU6IYv+dE7GcsROoLAYX+AwoBHHH
IELAjT6gITMaN6TKAdVYkI0ynIY6d3PvvdBb1OZiU1AkSDIuw6HAfstHwbNh6WFyT8ANwsHxLuDo
Z/pWQ1BdBIA9q51Plz1hmEb+ulBHmHbW1ijB+BXfIt2CS8HA/5LWz8hiaoSgdE9LX3vCOLZAfTAP
VTrY1Z70qKNZ0fQdZkucGBjump3GNqkfdSZQCccIYQ45sty8XAhZWkqqj1x82OCG2UG6YCTXH6Yw
R1EEObjyt5a0F4WxK5JbxaAlwHWAK9tAKqLZpYO9HFn/Y07zUtjXFstwb+RAmic3lJAl9ceMrUbC
hkLKH3vrzejtjWjvowEoR7CP8c4phVgT69yuW4kxXSzBZL2ogU/mRLwY0SawU1duAlUk0k5IkamD
XcCprS/cgzgpp2WPlKIjQsQriUII9U1v1++14M3VlohgEqf0ZXYDBztRlm2ruFUvLmGJNUePuks8
VY8e0HBeJRvJRBPMhkxiX5NJn4aq84w3b1NvO8N4lITMeLreAfnO7Fc53Kfkt+BxXuoNWsiHEaGw
LMdICgE2o4xkhenE012pPrWOmAyVs5e1oBlcLBCkhq8txvRd8PZjtOL0BhgOwrRnUizNMLcw5QLP
6SAfW456X71mWubEuG7TKToODbufoWGx8Zdpjh0ZdbsAJaPETpI/9aC/M6gP02gec/MmMT1oVORT
E+cbu1o2NbseIb2mPaRaAD1DIYSQc9EmpGREDZHmFJDYwePMFWPh1El1iZCrpmrpWOCqdfLwenvg
WfzOkZAa4T02iCM5h+HdFjgCuHNS9iaWXB9qVpuS+osBUBp5G0mt1qXCmDXIzqFcolkhfSIEJEXD
gvEY9T2nEC+KWMOcEJmuYD1rIJzRFopak6PdEQoHihrckZy8B9NFYk6Z9lcjudeiOlSAUHrycR5k
DjRENxutL9ZDoKECjQi3ScBj3vOAIVbes/E03/ExU5Pjpa+oR2V8LBmxiVQNrbzSScnTac2rOD+X
MmAv7pFPn79JyaFFdsFaWB7YIfVBGt+NniEJNijFR8dRTgelhW9j3L18K6lughh57Lqt3l6i8bsX
3jLBH28nrxm+QdbwC2z7hzb5UjG79b4DsmURqx+s41dzMiT2BbyGpiszbE26Wz/cI/1TokyUrJVd
hyt4Djjs8SvvOuBAbfwNNIl5U4Raf2S4wANG7xiUKIcuk8L3a45L06u3gagWgfVqdch+zLOtHQz1
SfjPM88I7e7SLzWaNr6JnkTVnEM/eij78iTn6Unw92UtYUmj6TCDpGkggGNgodozRWPpXDWrOv1S
fKTt7eT27S8voxQcBgfSiuNpzDNAi2TESUzp0qqrjci9g6fc2wIvZihxigCVTM+t+Qk9gpcAwTac
KYa4RoLoneHdLh5ru+L5JqMoxDc/FG43wa7XyRAq47VMAK9SJRstQe9IKapRKHjyk1E9TjEGMUrj
0MSq8t6BPy5cr83IDMCqoMETlQZ3Yt3ZyEePOgwCAQKHAIAHENogsRa+3K1qeM/0oaDLZsHbxyCR
K5NhgkyXBW/gGpuqrnxbKKYTROgZjfbkdLFJQfLacpJUbbEqOOjSDw3ziMHWkOleCDrZVgl8gZYv
xucmfrcmqrWR5GOiTZg/LupxYulswsTo4d0/FViQ9OHYGvJioIKVtc6J6NozX6zaLKalpf6GF2BU
3HUiXLUYbSTt1Kc4URhjQtRilImy8Rvp/UujfxfcAfHcRk8Ghrl3jasEBwyvELdN9+Tbx4Z6tzLh
MyyFoq6n6kOFQBvIHE/TyWjOLedhBfVYg9Q08szaLHe65KGhyUjqd699Fdp14Kzs03PYqauU3WoY
JY7aunH3iiL6g/DkTcwXFr7ENlt22AVld5kZPjrTk2q+XV6GCBs2NXkq9XxNnCLtsJaQDCQoONOe
ha0McFI4ViM5oMQgphVknLE4Sr1tBf9WA9pkdt9GNx0EeyUT6qicscsM7UVghLtmFGB8SLpQ3+yg
XzQs9GkEgL+YyPYSR8L7UwAFbo1Hj9JEkyiaTTYW1V03dlNFrW+eI/WgMBxosc0AGOY5avyvDFSW
WcIo9TZ+Dx4qzVZKAHYYK1jC8SZMVyGlrh8xrcjbFDO+KZp1kXPvBN5O5C9aebLo6wqPb6760hrg
1rxzB5xeuqI8FmbgDPW75L3PcOKW7IKuwMHgo07qP1MdJBY9j/kBjYdqp1hpfotm0IDUQuGZSX9I
YlXmYd7vU05dQUckM0GWhaL/HMDJZmXkbANujUMG4KFcBo63TrcEej79aVb8MxiZFS6LNNlgsqih
NDPNH6NLe5xMs4+HL42gs3apOLgsNjzqS0oZax+tKzfXluadaFPZNS//PdM0lX9q237/8HnH+zfN
lBcMSpio+dfQ7EoaMVvrNrN4R+rMnZgtNNG1CKdDWEfbWP2sEKSwGtugi95UmEHDtl3JBUkojXf0
VRnd67BheHXkWF2JKIJtjdxHMS8Tz2mFUc7P5I8slTd49fetaF4MVby0g+lEY+4OCuJQpVHBmCSY
RJK12b2XMveS8Ta0BB3J4hgmHl0CnUIlnXSkT/HwFuvHvPolBR6t+Wcsv1bBh8guIaRGueJ9EB0C
FJ+4kSHQl67UkyuVaWQT46VAhwsv3CJNloUuhHQ8dBXHLO8JU1+TMXhr64cUFvNAkJOcujRAuyYP
1rA5OAwaJyv6z6hlyu4b+GHSNZlgIPvQmMit+WhHDPiohTNsPADGlmUJms+uHfCSgLbItQjPdvcL
dj92tg0mSPahnPPcZDU8wL64SxxpED/AJVFBEFQTZAVBCPIdVAHPJr39tLGJdK6D7gIM+QGrCK80
lGCbRlJIgd5o+C8mj2rV4oq6eR1twLjw3YJsllm5d+G7iLitMyDyU+h0wUam0kXZudKl0g04xQLi
yMZkjcJ13TQvec1+3wDt5TOU4gQqtfZiJ/raz96b8aYnL6HfHrKRPbG6ZEpO7Y4kJyOmJRrXkyAa
xnT9qthKHt+yaj+2/lnGRpkCYBjY39rl5ECAXsEmcgb7HuBxio1h2w7hsVdCetA3C/ajX+xk0JEl
GitqKApRLGI2eRucLHJ7lTHXiJ6EuNBlgLqM+o02hee6yu8pQ5UJz9KQEOCoMFCrWZqzXJs2LasS
r7fYbIZ7c8ZnQeHwCB/SsCerNf6WuHK0EclXvA8N49O35AM/PvH6fWff8VKuYg3xW0QqO7R0S/9Q
dPRGGlo3kCmsEL36ooKVb9nlkQ6Y4GUcff7TaBnZwKCs/cCkTsjMpH+pHNGlULdT4D9NPe9SuV82
hC+XySYviW/N5EOInMk8qWJ0bKXaM2N26qzadTFSYMazHdYHpU/nmc4hSPRVoHMjsA4KiYEIbpr8
JoHFCcDKB2AKou4pKlmFyofZwlnjMiJOLtTlx6LZNpxvrRahdcqhpuMaGwYmX+M2VNUH840wJIhI
QMMHkhaBLfQmMzpvVwTPk3bs85tCJWShVg6a64xMzDeyQhwGw1hAUrN9rYPXJA0AORUQ5JlCsoF9
idG068jfUqlZWsiYB69yYi05BIG5ioW07VV1EYO/UP6nfatZOMQjiHkdyExirSJ73ED+WaUk+uSy
WNtYcksjWTem9mx7xzZlhOiZw9qIyEfDek8gL7EhAXidiRJOlpRfGCVB1TX6ajJpc2I1vohaotAe
P43qUuWTY0Pql3ldDERfdHODGb1okr/qcrGfx2EDSYklY6l++DDiiJgFVNxFsPYLxJSpf4mLhhlN
2X9jmae/knE5ynt0PA4Kd7e2ZliG2ANucooGz1z/2sY8Mj6rNGJTCYfnSWdtH9vbTAX+SKpIrhCL
wZq+syEz+uWq0PunDgFvVXrnXiOTtG0wUXcrm/lOq9L46Hcpnd8JbD4Z4/iFWNUowAtluqgkGyYR
HEqLd15/aIaODJSEtQiy+ILZTvIMqGMRcdyqbbPIGCQmpBfGr3LyIKv5ym6OyvgLLMZaVQggQRyX
dY9B8VkmcMIIk9SReRR0tDNnRYTxPca9bZVXubiN09NM5auM9yxAaC9Fu9FGZcAbbEhwlyg1X+dB
zZ6lbqPxvSmZ/yLpAhywd8xtogQJVKjCx6i5TebRTOpnSHdHYZhOBiFoqp+KDtoSrRye0wSJYai6
nXQNxHMUMs5rSAlgNGn632BsECnKbjkFrsayQsAMw1OsMV+25XAjU6ABEXDsPALqgnvXvlgMiKtR
d5K5fNYeLWYgYqAk9TZTpzuVllD1fqftuyQhEu83YnhXuocoTB3Dep7TgsRlqqVdwMjWJAAHG8PQ
4Mf1zgU+onhYe0oFwBFThe/zFT+qyuf//9yMn6lyJROesl8QaXUMUbwo/bRAyebmFdE1pGdZDAJI
Hkszt9ThFRU5LbpxHatrn1snb0bOBNqhHsNFnzAzhR141MkwLPtPtg2PZcMyxiIIA3ExJuXCN3kg
VZLj5geltlZqaNaQH4gaTR/UCdxYz4BrrCWiEf1mMWhYRIG2CVRAQziuc9JXvYr084gcXdKxVJ1f
RifEq/hAFfngjczMbK7KhBQbdlOfyBudFj6zmPCjGLPbYdWbrzqTLKRI6IFdO89IxO0gTXFVDW/X
aYqr8FLQlAINh7WyxrXRP/vpe5Tyoic4i791aySdTmwEPCA/GTbmfF7afvmpADHU/WyjV+paSj+j
7lYA0mUm5dadtTGIK4Kgm85jl1y6hlzkhIrXno90JjAFXuY8/oNI8F9Lzb/Xfz92vUMncgty7Fe9
YspprSdX38JDQa2KIhEcyn9XfP8itvy94JtF+38r+FQWqgHwjxuUtJUFdndB+A5aS6gMb6MrPf8/
fBoJ68K0kAqgwfuxMy9iMIlDLN3GHeqddyYMS6ChTrDPzmAR/2cExcUJnv70v+L8N6z4v9Xsf/+w
eYH/tz+tCv+/DxNPyrrfdPu7uYifOT+c+g8ewL/Mhz+7A6FRtaPZR4PxU0NqmcQhFLb8RVTWuvvE
De2vbKdZhafxmcYofLSc/76O2r82CX/7ROtHEgEwUlmPVIEpz+B92qm2E2rDmZYZVic+o6J6gpZH
TgNlsQ0103soWSaHlFBk8PlPafjSIXjRaziasJVuQYOdd8bEEo3UnWZeRPwgS09gERr+MwF5Sh+i
rVwpbgE2pc62lYp4nayb3v/s2OEvS93ea+PN1iBYhFcbUI92jKMC13vuiEZbDhnodKZXRN0qdLNW
uK+jb92EqAyheKLBAFJiJc9+cbK8fRt/+SWZRMaDZsCvZRKKMjvVmVAztTAg9hovKtiQOIJmYxpH
2Q92QxQ/dhEpXcWHWfwa/ZKXoU/CC5LJ5lFU54xpmirJiPKehuACyQrEANgAYtdQUTqyTPKqgceb
CKGccTRqxKrZ5oydeyX6wJnm6hwWoF21sL8qsViziNqrHqV+hGF/UA6oWZ2xYzGaYk6lOKgRseuj
seyB/0l55CYp75L/Q915LEeOZOn6Xe4ebYBDL+4mBEIzqJnJDYxkMqG1xtPPh+yZaSbIy5ie3bVa
lFllWnkAcD9+xC+IaSWALxF4mMaSe6D8QK9NZC/pmOD2bTpZBtqQ8ZbtYfOKFJfwnCh61iE6DqT0
Sod3tx+fJZh3SejvS+oEOkZcAsXGVY4lNo5+SYsmvyLaMlgK1F3oWceqRx1CTR29ouEQWVtFitYx
ccvfVVG7HMpkK/vhZtImHVtQH1J3jsDrwa9DHNg8Zh5Bu2BGFI5EUXuPjViecP1nlv4Uxe4DqPhT
ENE0t6+tvNwnffbsMlGhu300ExlP7zzGEMRHyoficWoOxBrDdgujhEg19m2F23cIxWEZ4UREAVhX
ytqsmvd2eDUVbFDUmz66K6zrtjq6iU8HCRyHJidUj+AvffmYykxwMs/xBBYv2Jd0YEAYeNJzvJaL
H4kUneEo3reWf7JcWVsgsrtQw3vmJrpH+cBIDORBGL6HgPOrqlwIq3L8RrtL5f0ExiSf7QPj3Pak
fIGPc7Vc0TmHF1dD9agAJp59bp1qfFR9d5cNJHJ0tn36HGOGc2Gl7/JaHNCCechlXG8K81VL7LXs
xTuFJwhc/aovMKzrokPcnCMTUQhk7jsTFeT6eqCNN/4Q/ERG5VuDFr+cgjiNB8akWBaq2iaUFbyh
8ILCaOAMSeKhqJOf0jDNdvHP9qL60CkMOcKouw5Ce8+fXvtxs2Mun8JiHE42In6p3dwB/nUEONQh
lk8Ijj1KDWmWhvzT0BX7YGKETDodJSNQv7suad4EJd35pjdvwQvuTcu7qgN5peYR7mPyfQEXKUz7
pUwfCWlLx7ejQx8gB6ZLCbio0jq4dn0dFiil5fodvYYLMO4vr7OPcXF2wUhFqnel5b6Gu3LX3JCX
Lxon24G644JxL1wwX4AKNUM3J6g9HiD6J+hb5w2qlPn9W7nybqE4H8VDdCPWxRWG4qv+QDN2kT+W
L0Gzzv8n19sXgC0Y+zJ4RpD+GAPN4PbI+lFE2P1btVacfofnGYPXBcBxLlRvqT1NfKQLD/xFc8gw
NF3XbZwTICbOOlMh9h25FA5vJq5tHaOUjgjcuSHYKHchy1QpqBzS1LqQony1KmYnOp03GHGkDX9f
40UjRZqVD29Usbtqg6SKo6zF1lp/f6WK6cfP7nDDlEHyTToGIO+nn/EhW0CZOcMaBKOpNa0QJwHC
iLv8Cn7iY/gTv+AV4LdNDJlnQw28Lq5BdkORpUmMSlNzKZ+YMpNvfos9u93Hto3bqhxgmMbXGAJu
awCq3RHa1IIu7YXX+1Xy8vHB7dmRKcvQ7XRteMMEY9nzmMFztHwzNwz1VtLuYndz+lrfPdosKQsM
veGf4a13sFWhzN7CbNx79/DlF+E6PV3KlL7AxbJnhKYD/tUVdu3ss5ZCH8c+gKh01PbBNtqHd+bV
cN0v0TheJuf8oTlc2knml1/vX0uqs69Xx1IZdcn4ltIhSY1hkVRvZfgIfYBxBlCMoLyOlHOcGksE
V2lE3RSoIFrJXa3jV/bQgoZMtdvR7elAtquojp1cSddxQmfM+5Egg2f+SujM1syOWsBxJfNSDweY
IriqJtUW1OrLavLBYn4VIoOf3AftfVtI64KNOokrUEEBB6l2Ob0uaDT+NNkQB7lXVlF5H8QeqMUM
Y01g3ZRIKM4gH49KbXVGbwfQIoQ4GwjPPgQIE6qIWcILv5qkkZo7nwK3v4mth7EES5S8fH8+v96m
xB5FBkUtG9psm8LvrzLfytmmNdr8RAJpCUiAbspyWCVOcHdp53wVXs0P6802ajwEhVGlBcT8eiEn
t6K6VAtdWmAW19LQ7HzLzt8g7m8Ai+aOu7OXIOstjkLkxGtpdcm+TLm05PTnH2KchUhhBCKTGEc3
pP8T4Pyzt0FDFG+dZb6BU3C48Nm+DKuGUC3A2CpV36yaTas2yaOK17gclsOaaQ9dfUYa/grY2Dnc
9g/Dq3shlH9VQRvUXP+95qymDYrKb/IGbXUI+mdlO10ZhiNfZOh/vSU/rDOLLWrbKXpZT88m9uMK
c+qtcosR/dJdiIPnZJde5Zdx5V/LWbO4kuJvHQmW0zbeFpDEGjjkEnWsRbgN9xfj9IXv9okwYSoi
dZPp2fBDxC6BcfuKYvHJxWJ3QaqMOPXaXtmXbr5pO3y6Hiyg7pOgEHIE08/6sENjq+1b7iNSKpSl
l9WmP1hICS9reTEV1FPQZh4ZamAQFtrVha365fv9sPZs9oXzSi6h1sm2kc5T38V1qhXj0DWFs3Ox
OfHl+/2w2OxcmF7UF8NYvLVOt6YaXoZ37ZN7hOaKasmi3HQHxmTX3z/gl6f/w5KzY5GHltKKjIQx
oOxNftbFhSGp8eXd/mGB2XmI/Kaoeq9/SySdscZAOUblD5TPNa4LHLJNAIc9AtmFtvQzbl86wkzh
AjRX0ENapcU+NhChketVbfsIEbx1Ibrr0W8NVJiobosIEA5zqQJsq63fGgztFQplnD5WVvFDigrH
QmdXz6/DigtBf+gpP+N2WA3hs2ze0wxf5CWeqwMiRuVTiciggpJlwDgwwjqnQDin59CC5q99Dc8c
+iEUS8p7yrgulaW12e9kAVdQ3U+SpErz8/tPM736b7b9POFLmIObet+/SdamivCPt7xlZyLj/eKL
d0GX4vvVvqqSYOr+9ymbp3yNqDM1lzoOt7wUS6RuX5Mlks2bYRfui/9V2Pqw2OwirRDZkyqO1T8p
yekU+q/ytb3BiXx3abELW9ye3am92xVmpfZvuNSiE7+ABXTh1X19bP/FcZ7doMVQQVin6PKHYpGF
HrDbcBM38ebCB/p6GdsyZRWHS0jjf4dBgR55WEZTzeNtqw3gSypKdzfeTG8tfbCofy72MD+zt5Fc
VaeoKyusOi+z8nHMwSMJeFzBFWJjcGkW1m6qYbUf/hblqTU0zI10gbb2+TlZlAc0MeRUKChnUVAP
kAFIquw1yZ4G+crr7hU0cC+8y89ni+eSYWhNzHtd/XOLf7hS6LfVBNocOQEFwy8UyxZIkeXO1HzG
4QMjgT+1gFvsBVgl51IaOcW8v082q0NAQ59WWMKa36NJVMIK0a3X1pnUBZDRcKRN4lyqGL9ahVaA
sC0F5T6663/vF7P2aLLE0itWDNN+OXQOvgUXkwJtyjD+fhhD0U1FYx2ZYnz+udDMr6pOMd8tD2xA
0+4Qmjz5BmShENywVDE0AB+lKmC9h3AXJgrY2ubYYbgc90R2bN31sD2L7Ab4WgNhtwgefRUBEGDy
eTQ8CrM+FVBCRzPegA8oaRuZJjNP4zqhOAGV7kvSQxOWmKkGvYPPzdIoir3s2TfMcrelkC4kI5+D
iYG5KkAcdqYmjHlHwIrHJkXi9y20oQC9I6ixvLAzP9+XLABHUdENdob8aRoi41Di1iMVwCTstMO6
cqmvwWlOaQ7Mm+2lpEN8PgqccGuKKuhrQPSbhZUmTqB7i/FtElEcXtDPvZty8WxjLqeRhUG3Yzrw
1oJG7wbykaPfb1G6XrpP/vrSuVA+x5u/f8tsy7qAVAmk/VtGwgPBZ+U+htjDv1srjMYd7wfiYGCP
IVNWl+6jSwvPQjiUsMTvpOL3JC8SbYvlJB35pyBZt3R2vGX8bGFgf+FbgxyYnx0AZHTPOKDIQU4H
9e8jytOGoV1WbxnkMDU5l8kzmDbEpA7heIdQjIca6xAgBwkEienksg+Z8oM8sOJN68tO0ED2yml4
17tBkVf07VeefQ2OgQEux+OlwbpA8haFLG3Ah3gI2JkwMWTsgItfTXQf52dVeZr0DVM3YJzarMtK
WY313rKLM7rf24QxrqxVkEJ+pB4IKL04BjJ6QcH1yGdp6SpkKQCVCucJ0AoKpN2GEbNSRm86sD8g
9uCmo0cj7NetUTgSeG4aeady7NdhyzRF1Fe5f1TFsRvlBYMHfG3KkzIhmKHyuKmD9/CuwLrS5vmw
gNhrZgaCCxI7ikhKjplF8GSgLuC3Ba5UkNdGSsnsXhfF2spe/QJMlxbvmIXt6LwsdAAzeQzdyuhw
AX7NoXXqWrLuaGAPMdDh6EUCcBr4r23tL8cwXcZevVbDHAy8gVcukla8CMXGiwahtbx9ARfToBbg
GwjPx9JW7YwdlnbXPpY6eCDgAzIZbbTwWGF8aOoCmU7ccx6xdljIDOl946TlW+YYoRytM30AZovY
cXs0+itPzlA/R4HdByGbyQctA8yGsl1IOEt0RkUDzSP/qhRARYW6aq1rEZkbeIKKfAKyYFU39WT3
WU/TLswpW47uIN9KerqNiwKPt2Ax0TQV7xyquyB6NzogOPwd+zXq6YYDGynEHXh97Akj5lA7DcXE
iiZ/dUy1K1f8DpNDwv8jMU4mABA5Osnabz9XF0YXLLxJkSWEKKLcgdJYddXRTPOV1Txo6sswvvdu
DiiDbbdpJBS2Ugf5l7Rngo9pTP1cu70Di46/3kIMlde+h2ih9jtkopiqD1F3GLmKJSzoDQ/ZafHe
p7dwOHLfW0jAmFuVoZfAJzC+rfWfuQ79px/XTTtBSFDGqhH2SoBOyJM6UnFNvxpiW3sqwvJdmHcC
yRKj6JYFEqMqv92H19U7vTBWMYqUJnY/SfrLqp7i6qzHIBrTchXY27j/UVjjOks27H68MoOVl1an
vA12A4JiHhBmg1eIJs5GxICMradgfAdDtUiHUyTbF5LDT9fSLJDM4leMD0afj/2bbv6u03e/ly8k
TKoxhaK/rvnZClPW9iFjMnyz1EWo/k7zflOWgPwKYMayAQmX9qHCtLc0dnBLnNRynwCUT7zomxLc
sVrE0FDuFGbGel5tmi5xmQDCfzQnOcYJymwGa73Xt4McOSSDSwVhw8TGBNiN16WUb5RGAp2e/m61
+I2sGEhLLHae1awsTmRnwpxplV0eWDvb97AzbiJoacAi5atMapGQxwUqiK86iN51E691hqNjfq+Q
2flhc7A19d2G89Qb8mOTNKjegJbrtY0WvE/Tz9SbHLn7ZQXOLeavpeByTAgPtaZfdVm5KnplWwPF
V1XcGqYR53T4c8jNbBdLw+sXvdvurSofZHGUexdxFWRH4dtCl5TQPpVl+OINhBfGb3l7JWE9FoMQ
HWgKd+NjnQWcqnKbwKDBAes3PmtIDtZrvfK2WWT/8HFAWOFsu+9q71bleWsj/ymwI+dXrtzJkXwi
X1Fpj0UDADZYF6GxakzUFjiUNv1bA1OtDqy8119FPV1G/4cmIfyTNWB1YUfFqlNAiMtSZuJ6cGsD
zl/GVXLf8sqNSN8xvYNZq/80oFibdXUQAb2nCitG4DRQOp3BhKvXJE5cPwZScaPl0Gego1t5gwIs
3uGxyafMBUNLSNAIyaIEuRxJB7UGTKURYWtTrTP8DDoQvaYTcClT+pu8NtGHjlQUJRwiApyL01Tj
bgY7WmGcirFOcWsOgYOgOA1rslGEagoQQ6kFLDaie2OBUzM2MGaUGBCppQMqxi+mJPspAZ95qN1A
5yBrPxd8UE+pibCvQrxo2rEZ6r0XoksBtzNuf8k+iFOaDDCFS/8t7wgvisNtvfKws+4L0icJpmf7
PECXLZhrjALqIVIxFUzPsCKtqcMVwoakyVcVUP2AAyKTAsj7pMMjZ2hgQOxdKHhjYjynkXtsiv5U
J+atb7iv4D1PGa2SAJRuXq4NDywxUjZFpRyAKMPrUZld35SVe+5878rTiW1QcgzGcVjVv7rctZAA
oeJl5NUhzmoV/lf+3TBeF523TdxkYWbrIjLwbA03WdhucfwGYAwRQ8BMrZMnDvwa7fq1Onr7kkmF
34ATyUHheww7O+CzTCZyJBQn4nqGco0Jyth0pQcsKU84UTh6okHsPnX+L0UJ95H1bsfjXhI5wo+A
OEwpc2pPg/IFBUYWToG0jRpgEIe6M+DZvgU2OrxrtgEMwLtz657rF+Qp1rfdY+JjFaM3EA/uzFKa
LAW5pATqMb9CXXKCyWbQw1ajDt2VPgz7WJj4lBR36KT8SKDnBPKv2LNWvvKseLdcdEBFrsI0vTYa
zpNQrv3GuBKS55h4byRasiwq5rmoNik2zVDkWLeWG26myOWpCXQ6bv9Yr9dua25Fb+K/421RZdgo
5BU18cBFNzAu0ftq4DSM10ZtOCUwDVll3ONZCxOUeiMBrNcu3Baf8+wpmFuWhfKMrCqf6voRen/f
J/2bek6P7kZZpY5vLaASIPe/QPzzZdK8Ue///Sx7tuzsDlGrwVJc0b8Va1wJrwR1qbpK9tlGWmPC
fKWB70Pq62K1/bn1P1t2ysI/XF09ko2pL6zfOXbG1NvWDscNwLprcCYXpd/F1Lma3ZOaTFOB+aIm
kL+Z9TvNCPyNxKut1vYb8H5vCxSVuPAyVROM6Igru/+CuOmPJfTZHzEQ6wtV6udm3gTg+9evUGZj
Aa/A47ZDCmvqb2CY7Tvyz3xtLbxlcQZefmmG9EUZ89dqszJGtJmVmZb7Ow6PPYW/J0F7PMpZvv6+
NrY/lao8FTNU4HTC0JBOmr1bDAiTUu+y35YmYY+GLJtIOifK75QAp40wuq09fS01OoRf/7oeDbQ8
A84XHnadvmsrBgegTMF/3hZqvbGHFhqJtjSQlkNGE+mBMwJuAG7d8SiISB1QHnnwV5nGv1timCjh
HOoo5rldsITBRIdZcbygPakQs0WJzLbkOxZ81nDMD7Z8G5TqrwKEfVMaD3/M6ygzrFjGE9PAp8/H
4kashHAf4wjzVfnGhZoIZwUShiOTQ3qGvtGqn8mAF1LtTUGYPFmlphGPyAtAZJQeBnEdSOWTpbzK
ZDn0Zm4632WkzNBOLp0Q36/hUMEqUwbj0Qv7k7CwOMOGPAB2VbXhWZVglcMiph8fkoypbX7mxViI
Rdj7PGgPDSzRwXgr0fis6nbtGzYKfW35G3D/hezyq/3z4buas/2TJm1aoLX/1pOkUdckKsJ1u6h/
+377fB7N/b19/szoP8SBAVtl1LMhQ0ynQteW4ap/ku9QKlgM90C40odLBT4dmy+iwccnmzU0ygAJ
REND81zrJiQd2O4qC5A0H+MJXVZs9YqZa1eTgOROLk96+6Jalfr71MiSeekhkumyBw8CvqTnlRu9
8QFTucqpgXYfeSS0VN9JBOGu6p2iEUAAXlO7d6zJ7ajHbBCAHzjLZYImkFmuehgvSFdc9R06GPrP
iXvUZT/U7FQxGzFtB5GJDfBG+mtC30r2eFaT/p1TtZSQoWshqqgNw68IjEsByWM0kLxrVzYaGPkk
+gB9eGzxFR4sCU/2n7WLqIOUbvskXHGckWvIgo0xqj+LIr1Lo+hH38LUcIM3PW2uClPH0bq7SQBk
YhPpCPSOYEbeBbKJcmOyx3NpbWADkJWoJGeRv6pjDNuxO16ix2Dxl7y2/ulCGcYtDVUgqNUa1gC5
uy9RPChALejaiPbluPLrjZQ8y62HKdKxDF7cgMMTFCq9Q9Mx/fYo+mxtaHimNZOYj8SZt/cuAD67
M5aZDGRUob+SMbAgrVCbc9t5aD1jGAzyf4S/ELc36k6KM4eBykJJT9gXeEb0ZFWcPJSIi19DfB2I
e9QuegH2VTxOIFw/fMiyU1lbW40EN0v0wzgi4oDZt/3YZ8m2a3+NVru2DUFlDzeAtkuRXFsDiWC8
j6nzJ36vQYEMQ3Wb5eVz3JlnW6c7WjbbpgdPLZKFl0hXxcTtR5emWRrKQW+6hUeiieGym1/LbJEO
SGsTQ6gCLDsA5gLNl+vKUUPtIYh3pvdgUcOrOsU6zf/wIdexL5LuUgWdRSEW7QTh7Km/wveuMwHt
i0NlJFBfdnpw0/sYkr9XGSas1gLg6Saw4W/nL7mEJqfWHUsY8VV/r4wwtNNT1+YOziR/+sOljX+K
5V95ys8cuwUvPzXqzwgJjch7d9OnokOWvY3RfUBRSoO3gVgxYezHKJBBzL1Vqv5CNGptefAq4h8J
Eui1rG1Eg9Nma4MMjQjkgI01d7we+3HbZohHivA5AAlrqNVq7F/9QdvENRZ8UIC9sAU3+tyrD0b0
7OV0xaJmO1oPEdYoiMSvVKqzNEM4gmaEVBwUSNupG9/0fXuf++hEaAwbtPwt1keEFiU8nEDsmKGj
Id05RAi1umshW5txYBr5FFhPg8ARBRFU1VdXZv+M0+rSben86elCbwW9Guy6OwQyUAHVXdzp3sk/
Mb8zlgNHJnjzpetO2TbWQw1DDgi62f8SdJt0hduEq9Pgc4y1WOYNgqhVzD0mjdApB9v/mcT1WTfi
ZQno2ldgf+UU14W57mAECcQHOgKLKalIAoCzVlc+eGB2ylqPyqPW1Pd18mz4wx7YJWHsIEHQHcS7
ptPAVp7CQbuz0XSj4F4XGJApLUATiDJ5W68t/pPaPXVtuK0aKuj63mTsmlVPHaWzjQNhapxaXK8l
xCXM4bWG9d9j/dczj9LvcbRuMJYNEcZN3EfZe+yl66gsYM2E28LGXA3JA5RkEckFTlNQ8vWp+SxK
1F0Z3CHoB4ssXJYG+9A7jNItYHr8f5+jrsXMFEu6BlwxXDEfJ0ld/zn4sKMQMiysSUqW94SxslUc
MtcVTu5J70AWDj2COx2MF7169aURrh0iMnm6rlAmj/j4PsREJFyOari3QW6VcLpardoWtPUQqNt1
XukENEiyGK0kPd/ZTAFkfL2loV2USAgYBZo7OnT7U1mF9ASHdR7qN2kf/Ghb7v84OSeBvMdZDng5
veMW9XCuHoFEu5xhzQ2Pq2igjANPj3TthPEtZ/km18FRSP1PW9TXrX5qxCkb7pgApm6L3QiyKhyV
AhvNjBKm0+K1y9F2S7Kx6CmmBeZmwoEZ1QFYmyRLQkqkIFJvItW61VoE1PKKg5NLcDS9TQivHZUJ
M4nIPfxr7O/oKeAoyZsPbwOdarLHroloVKbFNtVAt6RorhnKyYjQV8rdjdnfFLVFlVXuRtFtElU9
5DjreaGEwWm4UpvXss8O8YBiqvYySv5Jg10qZYbTl1dTF9FGm8xEw9hEZixlJyWlheI79xRUrTpQ
Tya0WTSYvLwF83/M+5eoOUmpDikWLTUrcmAXrmJ1Ewe7MkDkDl4tLtEoxaJJDCMi1w6jp/LB0Ym3
X23FqejJ1gUWe8g1Goj9NdAVapi+pYdh0Z1OM19GBk8q3vL81lCVJWhBlxNThQg2j/Kr519l/hkr
aTSfvB6cOk5LnfnWeYUjgl3CCxy867HLdo2dTRUnKPZex0kDd1UTuibDgTLrd1ldPec6Ko1++iQX
hN6KnzxqFsZsJTw3CRmUEqhZS5FUkYmE20j3H/ywu5nc/aT0oTDGpde7OzlXFlF0Yx7hYg6LeBOx
GT3FXHlatO9sOmkZbnQwP/xsILOgaxcMybbOzK1XYSXcJajx3MVuiNCif1YQ8CO+nAKm87Xk3wXR
KRjcbSWSq9Dtt56nnvFjx5/QPpmF908AzL9lDfc/83075+/pXV2+v9enl/z/A/M3g8H5/9v8jaCW
1x9936a//k/fN9X4h4Xkp2HJmmLbQrHIarv3qv6//0do/zBsXTMtjfE19tQ6FXyKfTfWbqryD8Ok
lWCh8055Zk9Ygf90fRPKP2xkzoGjK0Di6TyY/47rGz/rQ4FNWc3/g5GZRgFoYVA2Bw8iKI1+kGp4
NG2ZkPTqFvr2Pkc8UOj50sYY+cNbuf5n5f6RMfZ3Z/0/lwOIwAhdAyfwpy/+oWhgLmj55chpanJx
8EW4mbpC3y8xE1j4rzUmtoBFUftJZtWAL9m6NvgeiscdHm0xXh+/XaDJweLcL941pq8NhdhizwPu
Lqz9d1//z9qWyTu1+XQwDOdICN/Lm6FPXfq2+U+/OseuynQqP7jeQ0HnUCvp6d7EEgket86Fpf9G
DrA0JAmLTQRw1zTMT+h6pFiQ45VYWkrPbY1Ytrqn4XultNq2b90jY5ONZTzHYrz5fuGpzfSvFs20
rsZ8HeApKHA+6Bz+bRSu0Vkd/tBlkVjoY/q4sEoAxBrRqBc+7d/13z+XmtwTebmcI0Q8+Ckfdk/Q
6lbiNSxV5STroaoeFQRoArm/yb34Ab0L+7ZKGJx+/4BfrGqzJIBJXUcWZY4UwgSkMLMgRJFhxB+U
y0u8RpQwa7ePdl1EBWfvNUhFb9+v+umkWLTtoYGAAYHN+elzFoqFFNHghUtZG7N0KUIle1OiwtOc
79f5u1vw552ybYQhuAR1vuAUID6805FKC20zDKJrjIqYMK97KICZnB5QvbnwIj8/ki4rqm7IJpAM
9RNRwAh9zcwLATEPlQ05ePH9398/y9cL2BhYWipzVnv2LKhkl6rLCA0z8XyTxqi4JGVSXeibfd7v
PAVwEqH+0Y+Zv7BGtoJYnjQbxtiwGbJmNYxlWOmmGLQL+/1TcEYOR9PANCmaqYNrmD2P4uJVOTZD
SDne0HxwRsh5wkbWH7EAMqd//+XBPILBwaT7cxfbxEMSBdcsxDdSv+Ow3zLt/rf3Gs/DOcI0jA/0
yZ5M6pQmlyc/edXrUORUpSradtD5Xugp97GDxEd1+28/FAeIt4f3Gvii+RvsA/zmGQxOFUIKd6tO
3M5JMsu9sMwXe4IeKvtOmPjOfCJd4yWkepVnsSfQZ9aRXVUZN2pleeEAfY5EE7gOqBT2NlCg57dn
TZpYV5PrPThbG5/sulFKNp+EFIqdebTFyFGxAciXvqVlwer7V/nFZlQnwD+9B1W2Ob9/BwrD9LQY
iSuecbiTonvJ+EGH4GZQH75f5nM8gkKETQz0E5OJyrwrrdhja0c9gymcmdEOjEI1z/ZSVrVvlamQ
THth5AcX9uXf2L4pBupsRluZUi5LmPMIn+SVkIemQuTMSJCVzl4Uy653dKVflGWV4Q4aV1vDDKsL
b/SLXYNJkc2WAZjGe5014M1Yrtw2ZNoft/G6UOhFBoW8EZZ7ATU+D4sGiQi7H1F73VbQ1pp9uVCR
wGQkfLl88KSz12DzYou8upD7zD/cfJXpV3y8SKLMVZPU56hlhVj5qmdi9TEaB4ExBOSq8pIfw/zt
zdeb/vzDel7dVWpLt2fpUooqh7F4FMXd93vxyyWQz7dBUlmmoc0+UN7kWtDYLDGUVwMThQTur416
zferzHcfD6IBCmbD25rQCfZ/P4iIoiYKU+Q+dd3rjmRx3TrJPfd3l0TAO5NOAPCKtV2LPzsVfOMF
FxK4Lz6cpimybE4nQP30lH08KGllDUz+Kx98iCc5eCqj9ZQmIB7s7AJ/eB7D/jwtWQBxzJbBSM7u
NAuZS11O22jZoXuHnBFDhGUvUv8pbZpunbt9j+OTEZ/ycBguWDB88Tk1zbCInlQ7uj330dBHjWpD
63jRQAFfUa5uN3mPt92YNM3L99/0iyP311LTO/+wOUPQg8KIiGJjJn4Yg+0Aa7+wOb98kR+eZvYi
Zfr3fjeSDHeebR2DHPPWrG1uKhyn0G+CBYbEZxJIy//Fg/2pP8l/yIVnq45BVOuSSqtOuJ0C29Iy
GSIM9oVN8ulIEPzRZVIoKaYn/IP0/PD67MGoWykU5VIXaKK7QfZEZwVbJs3aeql/zsPovm18NHj0
C0Hszyj3YzVDBozvpSEL27SBPluzKBYWiNR6PkId5CkPXWsehh7qZS/e47i45yU/MHFa1aAaEzt+
+v7Vftqes6VnAc1S3VJuqrZcZvaTTWNQSt8CkJjfLzIjKOIKO1tltjODromY9/pUoinK0G7gSOj6
M89/sQ2MtjLi95AoGy3XVrYR7KXK3fmRwrWrR3AYXe8CI2zaLp9et2mB0Z7qV32esRtd34q65kOr
rXUs/HZftcO+DNKjGkT7Ro5ev3/6r17xdPQtEhiZvsfsFRe4ojbqwNe1jPwYFN6mQMZMAUr0/TJf
7qKJjYCcogzVfU42slVJc9uAT8ns473T++swYgrMwM4a8btSuloFk2QJJGnpIV50Af7qpcKyB4Ju
mqYm5ulMFJhd09WMkUY/1dDFsCssdNUkLMbrmhaPextralY4fdzm+u33T/4p7lFAgn4nMND/IMzO
Ug1jBIyT1WCI9d46KiL5rWnJhW/4Ke5NSxC8dajDFr2z2XWZoe+ViV7GJaxFYgy5F3mIkFirV1Wp
PHpScFO7w78b9GZLir+jecK009VhlS/rBMDbGBX7MbmUa3y6hWdrzN5cb2k+dfo4rVE/d5mOerF/
KIwIJ2WsiS98JcX8FGGpKlWSDVpFMJL0+UngcSw/TnwJWV4sG4xC4HtaBPLgMmWQW/Pcy39kx2Re
MBjOcZTXcW5MNgOiQ0yapiWmrWVVqzpaLEqB+HrrGehh9IYRjbeozL82hbYvYiiscE68X5mKhHHA
6duWiWLiMaSaOF+YSBGmIQ5xTIMXtWZEB9VqUGAA65FIg7HIjOEF5eaHpu/voknxRVZ+Gq21ybVf
7nif4NowIE04aOkpHiQkFan3ceCVcnETdUdJwpXj1ajQbUcWnEniAZWZtYYyEp410B4Y/+v5CmAP
OkHN2iztzRhuPfWhECiUJtGm1Yu1b2aHqq22aQnaTrtT2nTbueVew7JdV94yBpYi3ung2xU53aeq
cuOXJf5MkmOB/MA56xRJ5orO+8owfHxsMyfrVW2ZNXW29P3uoBXGVWb5W9d8ROP+OOjZsUNzOO8C
vPBgdsZ6gk580zOeRGkKe6VqSSPq3q2TbcyMEbdbeJ24yAGbB+mz8Zj2DlV7lWJdYgd73b2vjTdc
PFDdCx8kyTR2GSAmu9ffcOdZaH1wk1jIx8L4DDSx1UcuG68s8TSJUFJGnM4I76KgflIMhJLgNWhG
tRTtz8kqIg2CtVlnC43waXYTG6EAKaBuDPwAbT2Y4ENLQ3b3LsjTnnG0mv8OJWkd2DnlTYqAp50g
nlivB0NbMoSjVMbPeXxwfTRxBfrGVogpw3BSGtSlOkQKdxPAgyEQtJE6WGucQfvB1xdjcNtVi6Rb
6sXJNvaNup2oCyEQAPyhwT+OmCQ10WYIr4BJi+LFD3GX6pA7PzIbCYZNZgMbWUA4UEKnwXmn0nAt
YSxdZhuklqFF6evae0qDX30Myh3RQcZQKwVh10YJ74dE3mtI7sgpzGkz2vjgpMfgSYraJxMByBxI
bZN5KyvBRcVGPGqJxnIcbibPI39harsezER1P4G/Q0i5co+15HHU7hEHPSDMjHbnj0y+6XVlxXtV
tN+di1iqjddPtdfYCxbw+2PcuDs19B+S2sV2/TQi0mtv6/wW3feVMG50JAj08tpsbuPx3CBs2oeS
Ewc2HtU+JkxtDjD/pBr6XhjSThUPuCSNCL2G6B8pyivW0rE7rgZlI/x6VYwZMK3HXL9DcrsFc2qs
Tfs/ODqP3daRKIh+EQHmsJVEKgdbkmV7Qzg95thkM3z9HA0wm0nwk0V231B1CoB5ck8lERfZ0dTv
s3mvhq0Yx5sVn6F3UlzYDjtOf55u2IGRU2TEmh2LaDvQWnjtQ/QUd9Jd6GFP1JA8a07+pMuTQIqU
JoWjLws2vqwSp22efDzRseq8LeUWsicEpwRLVxviQt7H7rejXwfjS9GwjCIMQ23uluaedQYNvfAe
VR/w83UXzPFZI92nbw92L1cxU3iLv1MPMennPd8M2G7J5ho9dhGk/bpIg9S8IUawbjl67fhLWivL
OxbdadR3NC4G+/xmZChXrEbrYBLQpcg/dehJrgmd/7NffjSvPzfW9FcCA3VU9+1JwupU1qa5OcxB
jj+DLta3XCEvE6U1rqG6xAMxksFjdBNwqpk4b7EZ2/40pd1aoFprUDXlc/Yr3RyWMm9uglBjlNO4
bgqbbXEMwt9662cT7mK4s2LSid0xfPEIzSjyhhxc3rhKtV/mZ4xC7J1kqKC5S/BXEFbzY8f2uumc
Z7DDzpjNQxbbd7tH/KKyRJx0MDKjRhccrVFULcJKCVrZfpk1AtzcIvh23KJPX6TaZ69bBL2OW1F6
m1ScqlA9Q8fKkdgbaaDzzVfzLunPBPSS38VAiYlL5Bk837dWeyWS3MXXGG8ckOhPhq/R+qoMcu9e
Qwod9iFc6DywvjIraJGDJJD0/TLelOGLXnBMIwTtfjTBw5Tt6/JYZj73RGK9uO0buhyl22RfVRpM
xZ0gE425IKOfyc6QSu2ozxYxd1WOmG/ckK3TCNTDp3nY86i5LLzFSnH2LYKkmMAAYhaEStQQ6/di
WkdGh0P+wybiK4q6qzXIUyT/Ov4YNRW0jECLieZFm4ajHhbrwZvORlfVy3aOFtage2zorUCBoMb4
LnmvCxHIXL125EhPdsJoCPk2TDaurlje++ygd/AbUJO7xdM+cqyGdyN7y7KPUHsR5tEef+tqndlr
T266ZC2fh91Fzn7C4ahIdFZ3krosxB4luLiQO3FwH8LaoK3z8t+CCQSAACX77b0XU/7ALOeiuaFf
Gj0/ifZZ8klEYl6y9yaMSkk+IvfdIFkBZAWq8uwp3p//xWBj3H92tp5NnxsNIn8XEK5URg/WDYss
flXnwDROirjWaIssdEJWUJGC5C7z4R/LyNCuVlXbXLzoUY9qgLxjAQhu0E6mBw1Mj/Z0t6ssdQ9l
hRbD5JJUhLyV5dgta4tHXjrZd44XSQzlipQfpBoGcxW9XvUsNuCDH4c08TX5Roj2qk/Ehx29Wk9N
fO8cHfcZUUW13pCjk/vagGsTKX46bRy1fT631dCs8+pMAl8GZNhDBwI/XHTkXlRXq8CVxiiDne89
rJU33YpOw6i9IhFTvS9VA3h7BJmNZN3aaB76tPreuKwk8ZFAIT97Q7wTTXovu+SS6t4+Jatnml66
jnMcaS7xZtndc7pTW+FTm7SrqTrg6rTPoUBU083+BBrIwz00zg4nrb10m69C3xguzXp4Kgk/Nr2l
Y5wbwOZmQixbtfOQqw7M/fOI729yV0UOcXJE3oenpjHA4hFA+ZGTLKpgFgpqgpqUZkXYwKYsrkTO
AjhHZd58ivmk1ffBONrlV1hIwA/zKtHtoCbyRlU4R9Lq1GrJxsZEM1nfjjr7g+LxxZM/Muy74j1E
YWLJAwvidd4cZjdIlesQfngMNiagdz3xUFU1g9FDSKSa52JG3CrHCL2Ytp2Qvtg4EFKNVAfkMnGB
10ZwCM3GeoiPGYkOKuY9YYhzlY+bjIxujTScNB44z3GpZ9k6MSvo1tYVw3BAkAVOuCcxu5tQ9bXh
Z2sDoFQKyLRwLYZC2/aqvRqetQq/sYoSQZi7Tsc5ujM7dZUNX8YAAiRJ9lNoreMGGjA5zNGk+ZqJ
WWrKrsZMtdtLvy3ybTGWH/bs4NUoUExa1mtsvrnNVZk1ZKBZoGFNUvsEJnn02rrDerDNvz5+x+RR
1fs5t1aT4h26wsQvox+VcFj3sbqN+p8qsbdWeFTGYQVIH1Gr+CRFORqcRx7v+7m55qz5+ul5CZC3
0vp9oy0pJ0ideTcAicQ9UiLQfGTF1S+jcH3NSThX7rGcg0oR9ykyAl0lX2D4m6EbucQNd6QT6F+6
EcRO8xq7kZ9QjlqQEpkB73L1ZNa3p9DU6GMEyRF+Pm/uFwWnqN6Uq9DDy2nm8tN1u3kRSe11Gr5k
229786CGvsFtB5kTe4VFJ6Zm80hNQ0MxK/zJ9NoLahlOPqMZ+9YP3OqWPYdBK+YyyMzK42vuKG/H
1r2ye5JBlbTl0coidWGrabMYwtw7S4fAIi2DEVl0zr5Mjb1aJbo/e97gzxkWRMdCGAhePbQpK7xW
v6qzenTTzl6ZcbJKJtNP7KJY0zUEehu91WSmpW6Orr58y/hlOLF6JqJtW6KcKzLlIrr8ZGg62ZOe
7b65iTdsMtbMOvJYQk2WpX4YNR4QRznzGPIidvrOGd2jfNq8QJYiLLs02JZaNz20GLKi8hb1v15t
sjQBxJwFXfI2iF05HtNRp8kJEnR33bwtuB5r84jQ+KDgPBpL9jhptTdHd5HVUA21+OZCIGIivWqN
y9iHmEVtoC33uUK6PPUkq2GDqwlYj6pXLS+vrfiyrL+KKJxcHiISO9VyI0SJyIGsPfKCekQY0rmP
fb6qMxiVhVja3bBSBXeHe3HJtQx5ympYakZUL7uJ9sPDlsvzNHkbw5ZcOXSLtf4eVbBSI/JxJ/3G
K/so8jaIU2JAB8978bzynKNFbShLvKj6bmOJa/qJ9RyX5Kf0ab6oQtJaQMm3bnXuAcfW3LwKfjBr
CERK5hVBs1m4nBj4K5m7avuDO3wWgrkq0rlKuRhovh2vPqbWW8opKiUTMcSpNipe9Wlopz9IvGul
7sK6O5DotYFKuioae6eVhynj2juPGcDT9mIUhCfC07Uw/SqM4pT2px3avSf6bZIw0O0iPyYy0Iij
LVB3LJfZOo1C2hlG17Z9VWSCxTFt8O/luz7J2q9xVr41T7sojY2MG/pPYTbrJ1N+tMiosUa/AKmj
h1WQj/MltPlO7GK+teX0L0Kkad49iPzZXncvHrxylTvSsg4YxCh+fmvqWJ1SjCfCtZ/qMmvhgKn1
ar/iqMiyNqid4xTRQyTr5zU/EVacv1amuuF7GDJjkfbPJMEYHTse5iUA3jo/29G7qb8TSGhHFxm9
6Oy100Su5z76CXNcS5R/RRT7OVI2xDJxexwtamWaYRIaHOTnZbmN5jVK2SklpMXVjyYtSukiXe0R
MuDSt4bjWGEsiU5Zux1BkzUv9GJmsUlAWqCuF0+x0wM32bqJDy52TZyE2pIyqxQHS9vq+Q3JtfS2
GgUqMSETRZ7Vb2Uo/U7bpOFMZMv4Vcyx5s8FrloeaT9TdLTw73QNlbKyup0018LFU6nWYtmUR3iz
I0/WAmflE9UeI012+TX9q1voKOAEDZt8AWESu2Et26ecknQAO97F/SVVfDSYEuORRtta8s9zFSh/
u+ydfZjwWUn/GlbzM+PuPoeaH8e/z8gQjU3fKQzfZ+VXAwkyLVwCiadgIAWx8BZF9QUgayFAfSW/
SrV0kpNBa6rMDxBOgv7TobQd91mZ4ATeue1FDU8d4kYxUY/L165/KBTBLGoI/y72CLFeU4SdJdZQ
OtaSCQ95emXzNtjqTkG6GuIVUpI/pbgODGNyb9pl3abtvwB8Ps2ZobI09Furcn7C3A8ngo8/J2J8
mxZ5DVAoiz9NLJ73o8UcAMXwFMAljvJ4+aRld6gok/nOIGWevWUNnyDBeqs69rHU2h3u2wTk19zc
RMS5RS4Zi/L42rvLOfvC+omSXzARIvaEwNZQBApC5ZQOyaMzNzUu21UUQbt/SafLwHsyuPvRZkY/
4oCmHqL6WU14doW1GwsddQb1fDosisI4qW21LyXVaPVaPSOER6FSFDIVyOhK74On8lPb26w2q5Do
avIRifZVFo1xq9WdVZFIOyHtJ1nSMbuVEUENdS0GHWaQY7HIk8MYtctRW+OoxtfSLdOe21jQ6Bia
j7bOrM6tt4sMonO1nyw8Gg2w+5rCiKAamUEesmW/rUfTz8rwp1a6f6Onbau52CoqWvS+JaF6/hhh
wxCbsTd7cqdsnZPbXjFwOilIhVQVw+/TnqBNDDDgV5a0+lCUPXcr1a8MV1coTn1b7GTz6PQXzyBY
KIq2OYPnNPkzI3K5xIVyjY84+eOMyyCLrm1FhJHd7Is8YryV41p4vi3WUrhEj0AgJyuQmGA/CV0S
eDXqf89rE2TdADF6MpkP+HAtPvQzQDwRvbMo1DlemEXHbGwI2a8z/La+e4/ay9cn0ncXgkbtJbcn
48OqTeYDIklmPFuaDG+ai880jXTwBaHbfA46gzSFfxgM8mvQY+27awsMM+U8mhwQ5EK+1qViQcSa
KqzXQjZE5YSz8tmWXdEuh+x5L/GZy8sUJQO395goQDeI0iA0Q6pbYcTE3rgpNqCoVEh7yBuzDUIB
pkOx2Bc45J4wrGVhuXBaLa82ItGZRNpt+ml56bx3CX/bIzId0UOrUbMxNDu/K8lol1sRm/W1GO3q
wnSW4FzoCu1ZkFCykZ6lv6poW3f9IGYiGBBK+FUjhrUStY3f9Pr0ZurZxDRLN+6i6PXb4Gr9T1E4
5V/vhVp/TQaOk2WIDdhdK2S8fLtRUu/auI5f0fSE4SpS2vxLA3f6jAXqqWsaCyG/2uPn1ipWTV3C
94r7nGp1JcdM842Gb3HFcg5wfe61zYftJGI9C+aOw6SQwl515bstpXoSoDwuUVnJTWi47hWlOXWP
xai1rTKXGUBraYz3rGd8jkHMXGUl+qJUFNFwuiX2B4HhJXFVOsPHLinKk+WJ1mPiR9oIXkWuLltV
bVwEZUrEAJQt+roncNYwzeGnbCea4qE3wNoRWsVkXOZD9ZZIEzaCCtkbyX7a9jvVDRMqttx4yaem
ISOgGC+FoVefLtZdsXKfRvUu94y/wjI8hqhAZ/sjQaRWGtQzboelKDOk46PONYrSYex9ojKojPRI
I0C5T0t5miqXg83pOg2Cn2Yce82pdZI83Hqlj7T8dTtlLza10663SX/TFCM7q0rm8OpPZDxWxHEz
bRyIPHO4RWdFF59Rp6kkjAzNlyvC+BC3qfNkrlce8wLCkt5EM7frOLFgDMrRVdczMyzGrCZHczGo
/S10xtwf1Lb9dJ45pOmQc2IMmTu+1qL8/xKM25NSZ+bvaBEA5eFqPxpliZNDsSuTI7PfpMa40CwM
+xkqBKfMC8a2qAtXfQvA6tSUekNqQWNSPDYJq7i1qcc0+n2nmR0ez3ouyVbKwfWGSdqT3mNFZArm
mQRoIdvYqbcNMiAC6x08NXJunz/TSb10RzFX1B+FJitxtaRSgA3C5rfL9LriJBnIXaoylcmfSsAA
hI3aEjktLA3ZaHNN0LAXB6d35M/cj8SayLy0FFgF7iADaZjxzibg+OhmVfKuZhhQ0nIqlwWANoYS
humrakFlaKdS4ZxFQ7e0eppoKwsJk63px9/coWnW7lTjTSu5+fbS1jg5yRkWHuPjptnOXllRbtSE
ACzZJYPT79WQKRbEYfelT4rmF5d8QQi0YhyTKGUCYzEF4Qkg0Zj4lpkuuUwfjZwYu6WYe5k7RaNx
zYTmEGTKwbqMPYblWhLOwWRkLCDGKDFI8R6i+V+LmKIBqeNoQYsJ4lyMkSVWwlYcNgJtXv/omV0k
gdBojTuZHHLRvoL0kXets9/1nnwelAQtjUfZHsK8hotsAnwQhPWk49gHUaXVaKhj3bfdPjsP5BfZ
xx64nUsfWdDF9DNLuqWds9zwoqim+eko7Mk/atyx+aHBzoO2z7jeLHX8VjumtGNnYNfrkES9dLMO
TSHFUKkLpug2qWjrsQSq1hSlPh0sQiZu1GdsBxrinqlXtaaOV6InSt6x7OHdHVRJquMkxJvKdw8D
UzJAbLq5I5C+o8TIZONw0Mw55RSa6tMs1fYjb3NEIpPaxQHjF5YI8WRtGrtTlq1HUZToxLg3Cb1W
7ZVjvIR2BNOlEU0Np0QkBDt56YlE6vIlGkvuxLaT2t0wctyFWF9f7Xwi7ykO8bzEcU7mp6sU0Sd7
uvERV3FK9Rw/h2z9qJwzNB1r3VHi18bNaE/btL6UsI6I4Cmnb8QYDfvrWb3IRpRw29Hyrshedz+V
1ku+tNAgA2CyqaIijSjbwZAVQ9WmSmnZh0z1dv0YSmMZ6l3pzyIqVp1hl0wFkfjoHR4ZLrZQKflF
kRWq1jhZ2IzXcx5kRdX+lfiyu62e8s2t2tKh5ki7uZSs3nrjVZ+aljGoPV4L0wyv1uxA5Ibes4Tj
5FIYFaA9p7qJ3spn4nnd9DGZ4cScdoWnv1sZwSNYckAnebn5mg7PAt2M9JYgiKIaBthXlNr6vlFM
qKqyiTzJzx6t98hKSF72ksTRFolr49Tp+9Eg9dSxVXgrCEgg2lZ2Ad7CyvJmb9SEXizcVpIHK6ze
euY+xDOj2K41oIojXK8uxeSE2KYyaYbNF7914mE7iVKFqbQkeDrVcVyfvDYO1e1UhFZ71kxRh1sX
9Vi9JBWsa45OyhW4sKPkaek0ohSLlEasVtktiqaY7WxRNgZ6p04ppWQu6mIk7Klo8COyUsw2IUra
zFgled3Ghd9Htf00iFqGg0DCmmbnc4or40sKdZdN9Fna/NURF2gPbYkDrWqLpRtF47c0Y0lWquZk
P6LJtTej0vtLLjzxji7JOaaqrgMuLC6j7fXbNtY4gDOOkrdQ88Rl7OK/ziGUw8C3abRcV0USg+sL
CWPPOtPcZE5onNzCbD8jo0lhDTAYQUYk1lNMZ8It9tBaiidQWRwYqt2uU688CYM5B3Oae9oN/+YU
l3gIoj2i1MKAt8pt512F854I69CaxdEj0U1vmH7aQ/1VKfXoG+qAexL0zKKW0LUrYsczGv+CPXkC
VNNWKOIKvaUitPW1NREIbHAD4SwPx7WnMjmbyF2DkCbuQ0gErrD9SZh/lY3KTi+6nSOU1tdnoAgW
xZulLxzm5NBnVix3gnz+KBuOMYJXFfLDMOqR+HXozPtoKaxj06UUyWqIDDYe1bksaj9sZ9AHcHra
mMGSfB3xqAnjhuZ7XfSHjhJdH+pNT/6WkyUv2OCXXR4FNrehMmA5hJ0fxRuhQYUb/vWJ+6I2mt9P
N5yY76hVGWjZa410bkcWa4utjf429/1e14x1ZqpfXnqeenXtsEGtWM/XleGz2PsV44Z8PMJ6oKJM
yusQZtD45AYN58LsqIqMfQzvSCMpQDwDaNO1Wo87r2uvSdzuBuoxp8HlqHSBmfxMakT2uxJUeD45
Afy6n9aDNDaJJlZWOjAypWVD5E737BB5Zu9s/bltp/5QwCvZrp91/bsbZqsaNNIYaRu7frB7GmvC
/urkJxLMl52I32sCX8R0F+GYnEKSK4XerSK+uRi4/wzJiuQwRCf2GPuDs/OKfmdXDb1uuFMdz8/c
Yxme3LAPtImSwzHYDXvulYNqo7igvOqU0d2q4JR0+a9bjXd3kEdHzx468s8s+TWwquZM1AQG18T4
NsrW11jruPxYLw1YCt2leIx286LKA0cswi02+kPmpxnFq6vc8jFezN39iQrKWqTi+TH2rH2bdB8E
npBfqQZubbxE7BptHSK+Ux/6vlwaeA1l1wcx2YNerYH7SFDO137vsdA2Lb+NH+QUGIW2iJ7sNYCK
Sv+IwHKo5Xxk2rHuMxV8IenY5XVmZ1g/x16T6peon9gcdjFRVFHpl1G/tlrjkMyBV7y28VmWq059
y2CVZeqNSnVV9peKBtnEVj7zgud4H6TlOzhu7eFYT90isrHydhlz2a82p7ECA/dMKbKgT+GVKOxH
B6fBNAhUaH+miklzQxdLQJLLkJr7zfWq1TTcLAGfaT6aCiPC5JomvEUZQdn9sIwtCOE5YegJVYk2
BHWuYehlwTu75sRoFgCdSB6V5axUPOK5IEpeeyTOo58fVfnI85e5xK0895+zBt2zCT+MYSCSiKh7
PTEXXciuiwnOOBECASS0+/CcG4nEBEaTLbuV8ku62cqYc1/tjzUEs0zXzz0Pkaabx3nEXlaBTfOV
SeU1ExdZgnQ1q2XCf0EaUdx/yOxN0WeUZsc+32WsEIx/Y9Sx5Ax9rztEdfMS06c0JJvpRsKBoK2Y
roAFJG6mRsXDShsFjDc9ZvaTM4iGOrwOPJEh4meqUSK8oHyQtN3CM6xTeIIKLKlDxYqcHRhHauW8
S0O9aL0dNEazcqbqDbjlOjd7sAes6AF0WQ83fjjRVRSnZysoeOGFwqaUDVdvAm94OCP4m53WdW9p
JUja6I/CC69jl35ntv5nJ9iUjJHg1H2t47mgszO6Y1ysZhWpyeX5Z66SQONfuSVZHTQLOm8CILXE
Zsfo7Z38M1Y2efXP6P4q0eAZhmCif2iwQOej0l495x25Xuht1WGnuwdZ7CfvkGViHSFI7XszKOGI
ROplmK9d+gC+/JvEBanCy5ABsoDuCfDFryBu1A+mtmZzlH3zFIHI6JDQMk7V0XA/yF9rs9Y3klXt
MCWGlmfELx1TR047jYzNHtl5lv/TBeXMSKomNoEaZgZSni3BW1g319TTG11+T8PWG8altAdYWuPG
zj0KMTheO5v+qIoYQz2GgqYBe9R3TwEc2iMLQuRO+NPLSPE941+MDDGutBW7z6PW7IaKuRbRdhZZ
X2SOsWgDgaJz8iTnTu5U8MLuKBcNPc4cbjtOJbW5lyNpYPE5NO/J5NwkWMI6/lZ5VPRoI92ZOauN
tmlt2OGyQOaldsxbPa8H/PeRmkd98LYDbARbeBGwR5ZSlEekvLuV8dulQMFsX0Kut71sZ1h1oNnn
GYyDF+2LKdmitjk7c/NF40OFVlKxcWBH+tKJ6KZJ0zI1blcGjfCAjHHeNU6yK6kPzcFkIcrWF2L3
cywWOKT06Fa7y58wtx4kEuqVJPGYIf1rckJlAKKIO6Y9n1v9kNjmP8WDcAHqzDbWs/rQkydjudoq
T4imAhWL4iZ1iea2wRkq0aZRjMDq+53n5idr6ojDK0lXqxd5A+PyeYZBQHb0eB1jF+f4Z05hmo9c
a19zahZhMAEQ8XZy2LKxgsljZ5c32TYi/A3B+8IwyGh/8lbLivKyODbK/JcxPk9bztPiXRivyD59
PfybRgZnPMZYDFd2p33pxXM9puxDMvTK8TS319CxArNn40B3VADwnOzb3JkvaLjeMpN4acIGEt8A
JC1VbWWQc5YplIgm1cog3ubiS6aUh1TRsmcySuo8OTkH5RlH3ptskNS1HHRaFosMaT1m4Z8ko8WX
K2/GhGSudl9sjUhVLbcFSrMMYIJ5Mi2PNNJ4aYYTi11jE+VELzYZLNGr2n/1CYoCUKETaQUlMdRA
S7RmDpip7+UcP0hyCwi8Xrt6vKnd15RIvnDmYBuHjad1u9nCUsWIYWl18HfGeFeoBUu7mBCEb9mj
WtlIUFbTPDHIuNvczYTGtzryZJA0DT+RD2nbylr2XJTUWuplhqs7KH+OxoRB/4pM2pKLKtgdiHmV
qgRnJ9XJgAOEn+Qg8utkDftEdEE7ILJ74mPIIhQ6b6ayd9W7HN6m0iLCPI/WSktQXsSb1y2MjF5F
NSawoDOXq9iRxIBEix4XsuLS0Qpyh5R7nug7Nc7EBeeDvaDDpGtpk3Y1NylAXo/2lmlC408quYau
+Z0AOQJAOAvu96V0n9PutcOMd1teoAWPwRCv+mu/h0pkY6bzFtrF4ZqKd92LyI5eSjfhR+Ymoj4Q
JIICLEgPbDWXauq7cCgGnnMfuoei8M7uIPNqiJCfJe2p6tdUsdM+dQ75nbVERoz1g8Q9/V/4YU8r
9aGiCXuYsJrfBHESgBFqLqxVEwCs0BeTz1s/vJDJ/BB3Pm+9UyDudivwZEx0c5gpx74DMrsQCqyI
kGEXygb5EpubUC7ZXFHqytMckMV4bAMoxpcMnBhSlsW80Xesjw/hT9Fs8xt0GYr8HtlXYHDkX+Z3
a9st5Y6eqeG/RJvQwCReqWCR7smmqpY9E8KNOLExoDg7AEJVUQguyxflXVypatBUZYs5cN8KfV/A
Mt1ju2828lya2yg9MRdLC59lRtTtdIBlZgrhMv1O24V1d4DWBPE+5l40/jnFlWcJjyOj3gjVIXDq
W31JdtHTqPDq7Mpd/z0oK6aRC0oyPT0wqZ3YMHKWBaXOophf6DJdi69yRWe2JT7iQRXHKxGviV9u
/O4BdCO685iw7npeiiNwra3ORFDAoe/ZobbtP2/8qqy/Nrw606fmXYV49+ZjyY945h8Hurcl7ook
7YbFa7vRNeQugTO+Pgmp9mq0diL8g0n7lHkFFAcIeWfWjP3baK8YLlliwZKMzUrN7WgwZEMyyR4w
3qrmktHZiJZm3rBFUIlSHA5pjyS0ChqCwRYus6JAUAh6t5JBruOrjDsgYS4KiFQEiqpLLSMrkY3m
AskmuldL31OzOylbRl6BdbRv/fCmIJb0Q5qP14JPssJTg+dX3qxXYz/DLfk2Ym4AzvpFdLf+OT51
q00pECJ+WNjrZCWD8cCOJ1l6zv9Cs2ucbU2+hfpWomKfu+d3An1pCRMpw43Au4OuBf3Mbiw38tpw
3xe/jjg0z7t5SZ5pPnKIbMDFZvW5ZHHAryeLwNWc7OqcoPtD/SsD/sjj0ijQf36Hzppl/DCuBZUo
WSvSh5w4lxuq9H2BrpYumuo1ekWIo0p/fLU2xnxptZVM1kh8o4cJPy9Z9ldrXe/GHSJvKhTBs46g
01rrXNb8ZSSB+mbfoyB854EZ9/+z15baY3QpfA/sJGwu8G4x0D3X1w55ebdNf2JAzzRxT2OJtmhv
SrQCG5D/qimxMDtTe2ndr9ZYEgECkLX6Zgg3/WlJYHwUxXv14V6R/asvA7Tx4mjIY06qBlT/ct09
CVtLvfDdcTHDexP7PPVTPqe5MP/iC8c80KUhDtCXM3qZPt17NC9t8mCPdefP0Yr/k/9hhlVYrcTD
OnvGwjjrvrXGqnHgHKHkZtCg+CZse/JeAeuzb3wJG0raAHAUn0K393Z2DcW3jW7HWDwhT4kSMJle
2B03JRiuxXOZ9psqzxOif01eaSnInS68k9kE9rAKw4OBski7de1WVT9imIvCbzgH2X7mUG8ADq+9
bumhrxmpvHUSIS6TDGJtYb7xYVA+N2gisAHzXJGjSGKrCPSj80HjgLy8s1bud3uiCHud5l3EbJEC
FWozci3j5BSXHA0wT2Ro+xYxrEX8Q+OL/7AfttDUcvCF1j9r/vSmz646We7Jg5jTfcQ22vriq4rW
3irdz8jHpoXcgPYZ/ljbG/x1Ho/DFzI/PnXt57v5e+6whS5ZaygbVV1kH8qLus8uxZt4SVB5/YUX
zqFuRyC6AfqKiQUh6o+EgCAuVP4viHEL7hLmxYLKHcMJl8I3MGUmIOiXW7EZvGtdv6iw0WVAbVMu
rauG9WWAzr6wjjqRsEvJP6yWocNXtGQJwqn0poAZ2uh74wPsMDvtje1sY9ZwrF36lUTiOp674p8a
mAzkXrsd5Dwefjlv5/TW1QysXsFo8hmVr+rIu/Gh23dvbwKJ5oTgiBZLdKDD5IMUdA7RlVmk8usc
bOqr3WwcEFq08Cl3HFfypUtfJPx3HHA52lLoAs9vk9U1m7idE3L9HmfmqTY8o62ZPIbzbAWcY6iQ
zImefGGcQMwH/Pua2FICEsUuOicR1d5CfM8PginUbX90h6X9S/AHwdNj8VfzCyTkF13bwuMJDftH
zfkhs3KpVneVK7+SZMJD7V8Z1a5z9eWAziLt4dX74YZoW0y/KRKPm7JtA2Ol7pxNv8QRn6brcPhF
UmIovgZOqltb63aNp/XgfaDqo9OUvzV6BP1mHsVWvEe/4VeG2u+gfLLSx/C6MD+JraTP1JbKmwrF
2ltwCE4KkKw9giZcIT/ELHk7S99mt3RHKEG+LP3o8R9lZ7YcN5Jt2V9p63eUOQbH0Ha7HiIQc3Am
RVIvMEqiMM9wTF/fC0yz26lItdhllSWTMiVFAHD4cM7ea5tfWNjVeN2xuSV285lkX/jOGjm9K/M7
Xd32tfBddtY+VdUTt/Olp8a8po2FP2QDeizdh8/xvQNOt7q1qZ3d8B/AZy0HyxPxXihCovkwqQ1b
hXGPBql/mXfTps4P83f7uvkRf23P2i3aTWrZrBZnj6U1Gbb1PrplXb1Dj3vNidR89u7zL+LJfvGu
4Yfy9/O/eMVa/GK8UhLrxQ37sYn0V4M1vpFbL7h1zXtbbOt+45gcqx45iBjel1yc+u6pQMLp9V97
eZTpXVXvkuJ6Qf5rzoPi1J51lBY5V8DSc6+LofLtF520L7lD2z/Ou4E0OCJJKYoVtxwU6lD5hRWv
KwOBfrqjx3g3xmdawLAn1mWEUeNGZ4MbqrNjn2ZvX5pfl7JxH51kxF3DFMOB5V0NvfCHjpclVDck
fx+AHf1sFx2dg6EhClmAXM301l0R/HANqFmxOYXI2axbU/QvIpKHXEsIv6b5arMnsBIdQUG5D+sn
kzm7LezrWHvXCZuYXUaSNLeBZ28HjzyVBLnnc7EoRRDq2lsiL5yeRD/Ughhbf4b8hRYllDLw1vYU
IVUeN8TezBE8udupOTnDQ8wpA4qYt+vCccUq1HxbhJEzRxAGo7UbQD00T9p4jReGzk+DJKLnHT0Z
mJp7fEWkbByj8rZ4jgUrODrxnyEVAgFmcHjmbJH2pI1u2GJHwQ6lH/nhIwPAcODa1yttSI6FQmDa
HdoabjltOZbZ4KYpb0L3OkE9qY5pu5m7j4cZ+MZD9SNl+IybqNgh9Vnyo9VuzjkQVGoTwfNFjBBu
eo7PkNyy1heLvCy9NxGVc3LUnzquu19rxFEpqg6r+q6y7k2TeWvTvDR3nTqyAClShrDOrhfGXY5b
KrhNM/fG4EZxzLF88a194Qg3NS+9ccP+Zphuq/pWIZ2matF+lQRv6Cf7Cc6iMK4qF53H2XufzHX7
jMaTHjrZFtUrwdIry9ySd54p+1xTeqyc6OQWr4Mi1LttVmlmfqsRfZk0IvQ3plYVE4X902SOp4K9
WBeKe0u7BvI4IUZrq+fyzVKbYTjMxbFErOaiCKxyxFBxc2UB7Os1zjlPcNthgzzFPI60ajgMY2sa
t4vARq676rVG9mDfpZyLAXm+2t5meuet1yZ8TP6MPcSfv7JkuUyH7oEEGtTgxWqI80OE16FdKe9p
4lrr3YLi54zWo9SKWEUhjxprzcs2XIKVvbfmASStR/O85LBJRklMXaIBBFcnaj2OvtWerO7DuxQB
sFyZ7jbQbomGqPWdV98j3hi8l3LeLV1jiJ/TEyd8il0CtebzXNDe9LVKW+dWsasZ1R0OoVr5ocPI
puisKXoGLkXQ+sEpiRCkYCpzMHNJGYB7rW5GMz6l5YAniCpuZWadLwuH5osJHNE6Nb1OfF+nqtMU
xfo2YqcyR2l01lzlvUgtQcKP7yojlafpgmPqmRSM+BCEQ7HlsZGkOY+5DK2kctzpZKBn78dWOzmt
6hLWv9r51oD1QwUQv6Vd0m09mIhRhOkNVqZ7F3R1LPddhqLXx9BAWbB2dYqYptAY5LaEf1WP3fza
9mHwOiYGmvMQrSTjPrjr+zjbEVcwHBAGdS9BHlXHLDCy2wHx+I+oco2tmsv4KZ97Dh390N/p1ZDt
gIig6BRyPsoJcUkW28XVbAfjQTfFXRJSLktlUr1YMUEDIqUDhIzbocsJFmucTnauF4AZWyaBXIJc
AD2iTzeyziltDEozzxpA/5HjQCh3AcSnx2igwuBFeJ9aCB8cKMJhYguWtibpKchDNiM9CzQXxAMM
GsbD1i56eso6ikHDzRjTcR9Pd0bIejL3MFxTkTmPtaNlL1lqhH4YJyhFE7tQ5ZPTtHSnIkr5Niaf
bohmso0c8ONokg42jhZf00sNgW4i2WIWLXIyFJ6Q5eqf+QiOnjpqgQQ1rQocDbWoj90grH0i8/xq
dLBl0OpIunKvK2iPXI3Fa2M782saU0hO5sE8lYAfA9R1YbVHoc0rFRlhxa9pUZURzbPSbrPd7AY6
Z5qhf1b2whyDondHNYyNSEJB0pYNxQuiLNCR0iebNXteRjmJC37cjsqHYcwhroqcjdtlWB5UxqGw
Lab3cMASCQ/VPrdxZUCq1NujMUY4LRO9C3aVSXGlC/JFi4UgK846F4U6cUDtINkUxZZbM+E0jbec
NTQqmKZeTezQYluNLy0yhu4mNMza2M5GnipOKFXroJg3geyixFkPPae/yDbb57LXrSddkyjd+tIZ
6U7FYe1nTYBYtq7snZ3m9VLTtpofboOlUAus4VupFxqzwJjh5u/b8lr1sjunuLq+mF3icmg36VgD
lEbaaXRzddbiivOpKntexcpxQ883woyIldwyMFpMls15Owo87S0bJ6/9Whljnt4qUk8IYcAzIE5h
mSuPtAupPNCsDtLXyFO6/cWmhK/d10IWpIB4VBC/mNx2tox11PZXRj1V3rGuPRV/d6aRqk/uOb3B
hjgLphrSQkHPNnAzTbAVLiq3z5kkdPx1oR1LtUmcTsZXieeyZETEZjPQy8QU0Y9A1bgC5kCBgqbl
Rit9xVfzlm1rZCXYhxBZaSRtZKPLdNQIeT0FPY3GIaMCesy8oi/3FkDg8ounLWbdPEhn+XVmrWMN
Tct+3plZzWIfhToCIZxYqszqK7eYB3aweo8ChPGWZpYMJioH82iwqy+BHIrudYhNyyy+Z4xvXaeh
Q+vK1bdF5wzG6G17vCYkXJX60No7KyPWfDU64/Roa2MDWFQHYRVmhY/ZKsYbvZ3rbNr/2Q1+iQtw
TOCTUKVs4Fygq5yLdIM+rzXkM8sRaHgeS/SwiNkCBAzF/OhZf/FBv4//K3wvf8N/vLSdL59F0xRm
MuBlsHYX9AljrDvPQm+F7ayFXzvBW5d18TVN5eOs97kf4fFEj0tWasOZ7s/Xeckm+PhsCYvTYho2
hVzAAn+DikTANjHXTg305YwTSBem15pmtZ+gSy59/MunSEhjCBzQ/fzjboYdqVpRxt1URsIMF4ab
GTV7GXrlIY7Gz9hBv7smuRAtAD14yDMuYAiVaYoiGABNKORpHidhlduf3LbfXZAtpCdhSpJoq1/c
tt7KC6hm3Da4uJZ76jkxZ8wNzvhZdqK+fNm/w0CWW4fg1IOZYUl+esFeIVDOyg00mOyixcZyYNUa
1G9EuQstx9rKngA7TByOY7d3KSsoKcSbP4+Q31yqZPMPO0PXXYuTyK8jJBk1NMCwyTmACzrTMw6A
TdhyBqB09edP+s17IOGPWDbIVQvSzMVNFU4yhcA8m3X/sngE5vK1zk5S7NCubV15sPXyP3+KJNRw
cYwI6KuXlxY3KOJEoDeETkWwn9E2P6O7xaJpFC4lQe0zzNNvBiaQOoiyNm0fXriLC0S7GvfzzKhh
rcJVLhSH2Hj/55v4+8+wbTiZzCfyMhxGBphiRvTHa8fmzFwiNkDkgz/6z5+iX4BVgd5ZC9QEAhgT
F591cSnlPNuTYZVAY9jyVCXOQTu41tMKG9FVQZ+KGCJj9rYiMj65vktaDe+Dh0tBLFBBpMaXbF6F
BQ6mBc9MA+yAQzo2fkZc6CeXt3z9i7eOT2EqBjVMJvwlCaQTjXCrZGn8eBiGs+gliORzjZBCH/qD
62X+zLlPa3EuImRHvoEEI2rpcA67oGM5a+V9kpPf5KQTCQF1evPnr/ebV5LpANoguBcHjN3FBBeh
nESFrup10Oj5HlXc6PdTVRyKClGpVvb1J/f88mkbCw7F0G2H5pwFqVJerIZAWWlE1ryZrBdImKl9
5KgFiKqzJjrwmCvtRrtJHB07OZ2PP1/sPwe0JRhn9oK2ZaaRF/PPPEfWZDuUIUwJ4d1Rd3n2n48p
PsKSUlrMBR582V+nuGYoZ2VPjCmTHXqlblseXTG4n1zIP8cUK5JhG6yyntR5cr9+ClucuZoqZvIa
mY7hPrAlPHbEyKtkXNsNjRfrswlVNy+HMXsX09IXkJSEJ/WRdvS31d0dbOSCDjsLtSSEepG5d8z6
3ZnjvUIEV0v5vS3bfU0dpxwcH/HYS6o8LLK4Qv/8EP+xnbLIVYQEKtjpgMm8vMMpdtdmRPtOT35C
PfkKkXZlpRVidvyL8yfD9R/ryPJhkrkBSLDDLu5itMosqLAZ4ZACsXjbnThM+8iJn7vdf35Ny2S+
sEc903Mu3sLC9vrURmOxFkORgtfATewE0z3o+8cuE2zZaB78+RP/+R5yZX//SOPXIVQUpptDnVmS
qFG0lT8pyPUZDvR0WHXVAxtMaiZPIEn/enr/EcD+scz555JJzx4Xos/UxGHU/Xv3Xl6/5e/t5W9a
Pue/f1f774//zM7Yf+vefvnFBvt+N92p92a6f29V1v37v/7aQy+/8//3P/6P94+/5XGq3v/3//xe
qqJb/rYwLou/k+iXAfj/Btfv3pv8rZgu/8Bf6Hpd/ksAFWd/AnXb9Zbgu7/I9fJfJMnbDG/HFGDt
OTj8N7le8mdAWboeqNElE8/hwbUQjYDaW86/DOYC1zEl/Ef+vPxPyPXGxdIgdLEQfS3yy+yF72te
TGWzE+SV2dFQV1g+vCAj56i3HWulVaBd2pkpAjc78l41VVezp/CLZi5R6CkBhKEuDmZOJGditKRb
Zjb+OLYnlp5EZ12D9yK8yth8/NJBrkXlbviRzmF7M9cWHuphkfPM5uFvN/43ZyNzGdJ/W4mXC3IE
UQGwzbDxgmH+dcg7Q5smWhihEKicN222gpO3/CArD70imtUlB2OenPQ0GWBIvC7oz0FYDudgTpF0
OkmPXB3KfeedkzbsH0VZTjdB3Z67iPbJlAXWrtKBM3Vz72AHj9yzGTbu2WbBONff82pf4wZAVxUO
V3lcsuIaWNn7Yv7kCHiR4oWSCjCd/bHBNwDlcxL79TI7ZOttZSf0HMwu3zamSM+YPWhzx322d2kG
qgyRYJ4YV43tQN9IcLcBkEAEGSfmPpow3k7MOdyOEj+VCrduTxFGBLWJccq+0hLkhG41yFOsad4a
vV58KAwVbyaXvpEbk+rppCZyj8zNPpu0Lk4wy6U5nJA43HJ9oBGWdfFvi1AvKArUE4Brom1wLo/2
oQcg8mUoS6JLcI5W3eShKkI1j+wmPEkaskQipJ/s9XmPLgcSX8OQ7FU4ybBzungz2nEYOyVgcA1N
TfsiA7FkTVl30gcLCXxISqVn5Odo+dkkippSWvUc4TLhvjkPnryLtN47lgD+jh8/G2UU/PWz0HbA
F/Y2kWYaDCW9iWu/Z2FYqXaYdzkT1GeX8ps7ygC0DPany5bFuHgnqqEa5l6jTJAJs8GChHQVyFx+
PcROAFdDlyeH4hNZhA46QzfAZB7maGn0yLSPWosJuaqoGlpWXHt0DkuMdIxqNmAv+RQF1wJQxHk0
2uzsadMn1OUPzOKvr7PpWDYVFUiTHgEfF7BJelPOZFTgnZVWAaYY0/7UmfdtFuvHj18oo+PfLP8a
Z12zb8p22sfLFf3fH2a4g6cp8UgJimN3+zEFwSfdaNACAOO5VGDTT17Py1P4MoaZ15lOOQfzvS+P
O5XqTGDAJkr93vRJvEeXIPXUx82UbjiRCD8Lkx95o3uHPNCsHRpIzISfTIWXq//Hl3AIS6EUxvC1
LmtS4yyUnZlgU8YKqfRch9+lm+q+UdhE9XSWOHsYc8lxNqJVUMe3TlT3n4y8j7rGr48PhCYscpY+
ZikiBS7eZSxwasSkRyJ9Jk+RTslXa7PyKqYGoWciOLnlovAw4ct5WoiAb8lNH+6sGpwJRbuHsYjG
KxsxgFGH/UkMJVKR3FPp1Z9Xjd/cKhA/piOkY7OigjD/9XsWZku+cjXCa9EULye511eNbsxHo13G
CKrj2uk98vugqEQ4/0o9+qTi9XEnfr1TjJPlpC/BWBMjczGhO1BEitrAZTE3e90KYzLfqR1bCPqz
FPduAhWgrTGtl6qlE7b49yaNFDup6EPn+tlpU0R2Lh2soPDEuXMx9LG/jjYigOpFSh8h41Li0e/s
e9E2DqUhzzoYEsWklFu78soXp0ezQuV1RJ4AwjHvIY9oaflspNa8EvZsXePpQvw3YpD/mDRIu/ks
j9dYLvPX2+DgXXI5PfIKUSi7mHVTV4Ql7NES1cMxqh1oWMIbxHXUOuKaPPMrb4r6g0SPr/q2BX0o
HjFumk+6PgHxaTLa02gLjDzsYSzN4ZXozGMak3PcscVGIht9lnJ/cXbgHXMERwaPxcryHE6cvw6c
eRJWNLI8oqxjsexqumr2YNB8N+tFueG9DJ299riN11nT//zzqL04JP312XwkbI4lNuHypGvnAXJG
S5VkJCqPbtJAzXk2tRDNgMoxFQleJpEOn73Tv7lk8i0IFdCpz7LPurjkLtChghTh8rEanee3QiXu
Nqxixx+9WMEbbcS5wcSKiga5sTInErjs5ETgB+Y9dNAmpeljKuMZmBKwSba5D+2pz5rmP187SHfi
+7FJZSPBef3XZ4N5JezGivsTOYb4NlQJ0Eja8oaynxIzyreljO7TMW+RZHcETZoCpabW71RfJ9OK
E6GkvSQ7YI/zt8qu06sREsONShHAtkHQwS0aZ+Dd2Sf39zdPlTAFEKosIES8XE5FZNaEdhEgfjRz
kS1pvog24uyq7WrpNwiq93MGDOzPI+mfmx1bUJgmPWGZruktLF/qb3su5SQz0ARLInXDPZDqr6pW
KLOM8c6LQqAZDjm7TknVCqG5m4VEmcakObpoIKn4TavC5eAskoepDb95aduxvET+nAfQ9EJIjbW2
U0g3G1AdOF9QLGpSfnK4/ogR+GXiYH1xlrCLZRZduiO/XkHJk9PMflRkssf9o1c4u4m++BscCcBC
0XQqmzG7FontgbyDg6jP9ht8sn4/1ba6G4Tz0FV6+dJpo7FLDZcGZ6+hZpgFegFXnAwPFZ1G6S7V
KnHivPQAQ0Pc1w0mc8NtMKJwwtvUdXRj5HVxSy/IXhVTat0WIaC8AlVzSsf/C3FLpR+Og3uu5ghZ
VjHeaHBB1qXQ0Sx3TnsDDfevbRgn3wlVIlFnbDvTuyEw3H0NDOoKrOW8+fPjN/8x5nhNSPqheklj
6Z+HJtJrvW7qERKHFloJN9GcTVAq79i6heeDAdjg1wevM9PTrMA8ysr0toVlvYIXhDSeBuHG1LJV
puIQ1QlYVGQj9GZJdm2aFINIOKxdEVuHpMLsloyB65vtNTOBKhFF10Pe3Ul4SytXx+mJA/lkluBk
xQDkrM9DD5CW5lPWc+9qNdZb11TxJ4NH9/5xDHY4ZwvOVMayCtuXLbV+hFiSmDQr4kzTVwQy6rdl
EJ0Ssv+eyfMBhJaG+kOeS5hR3Ty8NFn0TuYTXDNCWX2RxbWxognQrjV2KDBipum6covpOrXguyY6
GCZTyfJWNdpR5SDH5qaebpWOvcBt95oM27vI5gejdZHqlZAnUq20zk5dvplN8a1thhea7u1NGiEu
GxvAiZqEwkF3DAQOmN6+c6EJglBDJoFkaSpRvWq6vVU8kk0YIrGlBN4ezMooH7IkfBjyQPdtM9HO
ZiTKk+4tmjmnCo/1NBNbm6H50Jqpuwbc4dSN3OjLH1RLd7ZKyAtXC9BDVeiLqxRZhu0Ve/AdFd2J
TtzYuZoPI81cFIYFoBIt85ZzZY/DExYJdCr3MFeZs81d41tcJN6NzDqiVIzsKiCeNcfEvq911lJp
0tjtrPBraeH363t3O7rVjBXBw+aT0Ngs4NX9tZvMUivFaUR2c6dpOgcSXb9ullDLZumGZun0Mlr7
j0Wypj63mhzkqYFS8fUAOm0MJnvDElJeR3KheKfDt6lLy2lrI4NQkalO5UTW5scPNNb1c+6J+ylz
ole+3DGy1aLcHp4CjuP+kKHN/ig61GUfnMruzU6Na6MM5L6fWrYGmvTeSOTxkDyblI4bExcJsuKK
l3MTLquUUrlcW7VDorQeXWOPRKZktDeDyZw/RPLYsIs76dVsE4kHBifqjek2U9Y3h4LsmoZquJ0G
q0GYUP4wJ8hGXS8o9uPhvJvxcOrVmfGZ+26H1dRAFLLx6qDFfERhICnr6C7vxXNcxulGSzzhRy1K
32ZIHVy6bbeLq5xuvY0uT3DcW6FMfEzn2kWlXOFWzK1sjTisfhVMIWkyXtdjIx/mqRvWGKjgiNs4
PyJhPNnt6GwnV6L4iuCUSXNuD5nOxbS9Y6Ny0xO/cVAbCKOX676M6g3SDLEuwyE9x0Wdbv88+Tns
1Fgb/rZ2WAx+AvGotbukKsLcv9jRJCzsHVAARDAW5+PJte6aMa12LoJzNVPsBvMeIDeLdpkJHLIn
n3mytOS+31pjyGCcUe2ighQk92wsOWe+TSYXlj6k5X0VwVaZgnMUSXsNx2/exkV2W3VEn9EAr/3B
7YstaaN3M57Yley9LQ/eu6Iic+h1IN+IYN4hrPeFHm80QqrIQklPzNb3BT22+xZrNbtoAFOu7P2C
GATtmOqxPACcUfhgwSIaWdChWPrSaPmmLuYOSyXIT1ugmeLIsTK1hesdtyddvfRALRDLWAZqb4/h
VqGOrk3U5xYoySyqVq03PBWNhUu0it7bytyW7aAjceg1X4QOngVN/bQHzrNOAkYQxlnrodPGFDdU
2rmoiepu24c75G9w73AxbNgvduuhzWwfYazPupYfTAMgrkup0M+8t1Dg+eGgCtNI2PIognQfWYMJ
KhQHVzvAO2G63rQd+5bE2eQ6sOuMj23ScDxZs35LK7p6QGpzNZhmcucECZnsJgHa0HmeUcYSoDnZ
MOcabRuN+VaV8W2ZOAYWCPhOegDrG5ZYvGv16tiXOZA3ddfa5JRXOqholERqFxQ6WnRDqE2RsF8I
K4SigGj2yun6jeaNzxCNv40RJs8hR8SpAUHi0bI/d96aydywJTE2YyoLf8J/5kaYbLMR+W17nL20
PhmGdj2iLluH/bhi7cYuXJTg+gvtezqM56Arx5tQz6Yrt9RRHU7f2sKgn6djvM4y3lnMV+QfoF7N
ZrYyKYTeRAMNWbyRlQ5KUJsJyCbwejSCCOB4fKNcZOtuSjmKagLVXw7Eq7Zp3WOlDnMjrG1a07iY
o+gEYDFZO81LGpnjttW8H8qu85uxYoNk5lW6Y/wrhOwkXysD84F+VKTwrSIITV7m3ucTQrUsBZt6
cplpYRpNdyX6x6vQ4y/oivHO6IAWhX39LaqwRI7BcJzFuy0n+G1Gmq2zNEq34cgQzzPruQ4RSTUq
wPJUeIh/GQWDlPTM/XFEZCkK2W7ljEAgN+VS5mxhfcfsdHrmULOAQFFU38OEe+/xJq+MLOvXBUKf
FakNeL6528dYmutOhTBSFH9NnClgt6MGBG8svudTvfeghCCtz+FW4EutDN5yQpsEBNx0XmkZuqeg
AyReF0zndZNam67Lh33MvrOJT23LfOJNOrCQDUpGY18z1dazPu8qJ31QbEGBEaKXg3BrUDfXUsRr
aswPTTp2/mS4/R4+WemLaij9LDJZ7wfwFL1Cc0VkCcESww9iy7BlkPoWlQAQ8FXCIdn0KSNtNKIv
APDdlWOXLEVS5keOCRiIhBypHlcYgQc0RmyGN42Nu2PyxINZCLnsEXVM7Ubp5xGufqLbHyPre9CB
32rsHzQv9DUBMo/QawBMSHY1aZ7ae3fR0cdoE/uMJxOUzUPKBLNLUkcc3PlV6FAmzaT4ZnNpRmWF
G3qvIxsbY500BJK4VhtsKFM8RsUUndIEJXasQ7RuIJME08FE3HhOtHrr2cWCqTMBNQqsi4aVVJvY
QhKeiwCYld79gF63rfIcs1ThFiu7uG1wRENXezQWhVH4mpsBlMgeBm2IOcgthPDhqJSYOvwoXnwr
1Hk3iQfOOG4WN5CVfQlS1tCoMl8aGDa8aJJCVX9GLbC4GLvv3TJTEHukzWF3SMcmXoEUTn025hKe
ePU2VdgT42pQZ6uzv8pW5VuSqb4S7xklab1OUzz9dUsqYpr38e3UYotoaDkjDy3WJMlrK2fUXl2v
3rtlZd3aFd3+JGMBIVxnOjeRcaiMOTlS0YaPIBPFuhDft7o4B4XrbexGvnTJ5NzwfJkHcR6NEX0S
R6YvNCv1bTK8Zl1r31VZmWFVjT0Q69aqGWE9KNcFncK2YYZZtTL0jLpTP6/JRunxOd1rNtL8JKKu
PGvpg+ianqNA9jWPi2nr0l/hxBQ9Usd4z9kJA0iW5y5o9q1EAu30tbExFGapspkZThkmvzAv83VZ
NM0KeY6kFsXmKysdwonnkHylkXB3t4PZ0FrZcy/vMOfucily38J7NUROe2hKHA6qakndiEY/Ttmy
NzJ9gAtIskAdgyYKUgOfUvg9MhvQun0OitT5KgEruUgvfWnj3pgJETcAB7alDDZhcoNM84bgFcO3
VPbD8ioTSpjYDyOHw2mK36plaCDAWLGiEyahhMSNZgKpRAzm6eqskgS3D4RzlspDE1h42yASyyF8
iXRs50SwDhs0MjfSKq5ye5BnpFBvFLokwCScJvU4HLOmRXArxTXTVI6WFvSNwfdqKlJVjOZc5dpz
5AaPlGlx+Qcxv83ZwlaHyO6BAxr1PeyjGebTsO7gUPimOYKYhRuDX8nakxcfH+g1XelkqZBGUaB9
0uxzqoJypze28mcw6mYo4PlxvvM46Y8m7M88dgCOlslzN9WguGD4YYOHYliKG0P3cFn0LXkfsA+a
goCaqT90pUbQNGSwFQHBTdWhg642adsOGxiJmIpznbPkHCe+IZyt7oztTQiBi2E+Qa6rtX6DUuz7
pED3DKNnADh2nL1hM90VvfGECLXfwwuuz3GG+8lZxqhAjVKq8s3QfmZd767zFmdgNgH1GLTM5aCF
YaM33HtKG1ezHrCudh3mcnCY3vItMyXzO01xtjPPVWyYr6x42aboE7YRde8PTsK7gPM6ZCsIPBwq
HQE1SJ0wcFdgJcJMy3HXW87pcUjy4lvTlw8FdTDQM4pkErUE+9Q1xk0I5dkLwTgPaYr9u0TKF27Z
joSzuW966OTEY31kz2TaW9gS5SFD2DP7qZoWL6irIw62NsBA8TQwa68MeRvHGEoiznV9mksf3pa3
iUKmeZGeEFKJdZ+UTHdwQkMnuCf0cMIyBD7e7jABMIKnwotujTp9LBLGf61jhoX+vOtaTIGKPYkX
pdi2dWPaG42FBkgPv3cIaXwzyfdhWN9APyRjh4RO9mlfkyE3N3ZbXRFn+4qJRacrkWHiwFjRl+xN
G3wNY88zbeHQidhm39nBg56flTXth8oWqHu7n8qav3lJhDeY3aYcsHYM8PMB0o8pPJ8RzwfLmL1R
5nALu9I6a1W0GSvnxquhKckhemiU2LsV4IxEBH4uK22l1Z75TH3x0cAml0ImO1VEvPuTIB1kRkOd
vRLvwO6qQNqO1ejKpHKUC0ddOW3wKpdXIjP0aybTYpfG2ryqZGhQUetue5WHkOLt+8IL3fvULZ+s
2KgPBfsOwxC3QzK7vpKgsxu3wJw3s0+CQ8VGe6jglEyORjXGnO51gyL3FC/oXLhnbos3zjCpuqGe
Pjpgbbwy2iWwHvPJ7B60ESdZrLUgH6RBrz/xNpz+X9N0hKYOvUnlgl3mnJ1tzt+rlMkkX8IsE5H/
VFR6xyzn7Yj2ZX2dtBmZL7KfVhRfywfObbuyq7bNLZ1OXG0xZPBJ77YD/ydfLPcdbX4cLOvbqGs3
ZoJMX29OdacOgQlhrB1gEUumeb3tfoY1cUfJO/ZfS7TXRSo51rAfNJS1yxok6IY4p/qw51RyC5Zz
VdWPRE0AGLNAInC2LgRGlWQ6kSvwlW7KskN783RLrdIvZu/cEW6wIXrqQKFBrFVXsYM3tfspjgjv
oQ8OjIWEEOoLpT5fV+hrd6jZ4QWkKep8Ul6A4NzV7KsU0BCM9t0zh5K0L9OtxlFqlYWKDccQHHvT
m099rh8LL+G8hr2WDX1JekL7FS22yTianG1qlmv6v4+DPGYyM2GAQMI320R7xI5xClrJqApckAwB
2Kblm5LYEEKQxqloRD7ZgzAIZcD3DcrnuAm29mTcR4YObHwnivg2swwgfROGj078iErzDhsOfhXX
xaGsU/kgotpX9HpYo19Rf0C6V9R7ehk94UyBQA6xOawCXxHYDkz5XaTymxAY88mugbcAUnRdaiP4
HwxShihWEGbrRYxzl8v4nIi434CtpDoAwCkNnngzsLjY4hUc+TdLSR8I04vFnc3ZiUW51q5BRj/Z
YUAthlQqEd+2bP3pnJb7qLAQClKTDJ85W05NTRDF9BrjR+66hdBOSpjbEQRBKgDc8pLFNCURaY7n
L0QsPwNrv6orhyqZ0WDorWW4scyj09T61RTgjpot/aCTJmVWJDTkgjNxoQM50I0bgIQLXx1SMS6M
ZjfDg101RYWrw4DUWWbiqBkBbFgdQbPSvrTID+Q2npvwoHrxGBTWER8ChsgQb5Iwop9FjCdJK+cv
kwH60M0TECrePb7g3aSHOUTxCs696R5Zc7eW0VIvKijYwcOz/YJNn10CFujJ1/Cq7K1utVd9BpYF
jvk90QhjMRk7zHNBaT2nXvTd0bivrNfXkwNFlP0IjGSs3jXscNSvHu5GSDkKfO9m8uJdbj5QFmn3
HMEfzDQ5qBy3ox0thS9yxQH/wD8QWQWFfGajk7figHb2fmq7t7i/Yum2+6HEyhmEh6ocvxqJTgNh
Kc1FpXck7u2cQjUEufpVI/Tj/3B1Hs2tKmsU/UVUkcNUARRtWbYl2xPK6ZBjAw38+rfwnb2JyvY9
9wQJmu797b32LtbtlJAnTj4JPQ63Q7uvaEhvIH7zdNpa9Y4uRHfLqZM3L5M7J6KhCGpTHcVwMTtn
PWM3XedlcsU7BzxNd54nEK07G/wvfQM5q6QA/E9ojK6rjPhFNsZ302zjoGhIPi1SzNYOS9Af+Xx2
exq+mykD6YEBk5OSRfqVKDGwPhi8BbJhg92wCocnQFlyB/PFWYN8Ltn4zTyL3Bn8lMWZNi9DlqJw
mbYqw8UcdjEkzM1YJPMx3CcOyQhjIEYDt8ahy5cjMJlvRR/2YjAPgKUd38qTj0bvfsOW3ZJJv1Mv
TS7T+N6OpGHZ8dcrZuv1yjNJsFq581tlzZaQEvPAoA5BDDSoGr1rqSvPoEfIdkEhL9FzVzpkqvP+
idwNEVq7D5qu2kuaJzKL7mrT1qDON0C1s5rLSCkje6WkRrgjqvcPWNKIsgm03eW4ADyWoURsUuOD
TDgDNWzy8NYwvF1D6TW3MquIcef0R3Oh2JFJzqaZdx0Gt1U/5L3vktI5hJPwnQI6ldHLc9aL7xFW
clqTL25HsFJGr5M6TcTFDEeyM8BvQz4ciA/QCjKpBkpNT0EvFbR14lpYyBtpxr7IoOOYQ9rt20Lx
J8WJT/ho3gj9eBvVTAjDWtHVbUz3pampRrGwYxTt10TyECQSZT0haNMtJRsbb6DvqxpHjjMttLNM
2TeLhlR2EhoaEDdCmIQ5UVlk63JAHU55kvqDqVwF0LiGlf2QS+TPfDl2eu0PUU2bYoHwwzDiYMh1
wXnX/ilFDj+RqdBS8PSEifZGjorgrbksZiMPqsLJ1C06/4cS9ixE2n6yp2AeFZaB8BbPAHgqiGGD
Q6weVcnsIkI42a0uG4p/cj6dno/QiO8EN9FarOYkP3BRcfy1yiqIlWpbtxm0HJvSorwhmjeySDle
VW6EQ+LWrb/QDPZRV6KjOMUIuWPiIaoQ8mTKlW0BgoZYqnlDQtn7icVsOe/JJwImXU06fXFhxYC1
JtY94x0s2J3i78uzVzEXWyPjJGxhOJ+a5ezQIpHqCfSxQnHWiZwPo22J9Sw1poOz0P2GMwfDvqDU
WLCI+yhb2OtsfEOo8lq7KQzUv9xSip06GS0dzYDVQiDLc8S1n1k4o+FGQ3UiTltqz7mnRYeEMDG+
mx7vLXho9pN0YDnxv8427+gjQWfpH54uew6FwB2MgduHNO4aWw0Di6T4yaMhcG2EO0dOci0bIPhC
IofqMYZS85c1lVnWxIeGfVB/VDmx5pPqrQxL58jT3HpZPVG2UYRcHuR2qOKbQXgVpXXVE/4lsRD7
MhyCJjavSRn+KpOsVkDNnJWlR36rULIQ692hnEBE5uRPViq6RW4QM2yLEexL68Ah6lC7ls+jMXtm
Iujo4AevUmviwNOaF0NJSjLDZnSEgrtta2uZw9J3OJn9kR6UFJQVHdgaDH3ACcqjPZ6BJiMi5UWx
TUHaSIq1sI4o89aa2MCA+PW41LgwOyn2lYI8KQUQghaZR/GuI3DjZqquiuvU+zF5b8s4PkWl2Npd
ExCBDFkggMHPGuOeTLl72d1uXiBc8ufN5pOjAVVgRkxRTrUv5HgPZ7gjYTtV+wqkXzsa+8TI+UnU
QiBN0rU9MErtmva1aY1VIqljzeLuPIfKF32l4PqgicydCkBLpi15p5BQeOS0PjHFXe4YIOGo+rMw
QjVG99pwGqstKQ5OxejIg/DrlBkLnq6inzT62hvunumph5YOkiiqNvDOEXt6dV90HodKLwxgHQMa
NDHxuWEKv5RGvCrmnsod/aGru7vRxj8MsIe1bSjAyxrD3ie0T1mjTE4GcL2ZsY9SiOcK1gRj5D2J
x1fDqmgaYhaTh8b8MINaXEfVGPtSar4rzAfhaOPWAMKJWseUxXLwulV2/V1OU7xzV5nvEEVc13bO
7IucZZMB84DgQTlCeQIqvWFTy5BaAx1FmQvouyHxc3UWgTb0J1t/H03mYpM2d6uSD8jPy/mxKxdF
0lO+O/YKTYFDGE6Cuyp6CEL1sGyYGkBfuZfzLG5AUJzDPOTBS/8OpzJUAZXOtqxmWs9e5qi02SNI
72gdSxYiDuVYw+A/GalJjlL0VyVD6iEqDeSMzg1ilgr2A1w1GVhqlZ3CiqzguMrN4RUtS67oupgC
VdUg583FtxLzRzVl90RKUeEQUXOSWFqRbEi7a4UCNIQyYA+2sUA0ZOcGtg0xzBSatwYNXsw/FZ8A
GCGm8Y2LUpuYCTEWa9zDGg4qOb84FYDleOj2ZshsMR+4KvQojDazzhyr5VzQdWEaVOqnHpYzmqAW
cjulR2RM9kglD2DmgRtlgh1PitlcjfVwjWqAG1KrdqSZ3e1UkRREHl+qCyS3LNntLEdNdOQM1sYG
Vqjg1cJ1Ks7IFlXgqPJL8UQUJAs6YQE2Tg7tGiOpcApI3B8OVqzWpnEm9qyAdh5/MDgVz1NkbSJm
jWtRL/QwcvcMUiz9BqRuGgDVdHm3jrJwpGYzduloq6990/Fr8vzQevaz1TnfPERQEgbcFo4e/Xiy
fR1cgniJrhxaRipoaQVTpV/bdZAlq7vpsi+Ow5to0x+hKB/GRLeREtKwZAsq450+oHV7eSOx+pod
5UWUoSHcpXxipsvRmyCTvqksI6I/BaErWgAmtZ8O2FP6qMz8CqCMRfTyqM3xetRHm0LG/rNsOCXo
0Xm0ueIk2IgwqUygiSH37wRHVcNA6tb0J5pXm7MIvDQwI93LnMKGijPvwKoWKEn8L5LxNSfBzLaQ
YyBNFBoTD/HbKtpZhFHjS8V4TRq6eGf1VJd8QLne4IPA+xsCBMinB6ctQIvnoPBmqhJWEbzEyK7v
3EjsB/LfaDmwjXrDviDiwRerRA41d3Fz+rlVg8xzGFm0HuF4rTVfu7Fnl1myIvGo7obwXHrl7yxS
KiB7+2dCjQjJpyGGGue5zy610dILEytBObs4MVNEx9ZA7usq61SPo6+2kXcyB9wfWsNfvRzvQ9cw
QOziaK33mKILbpW10QtfBQiHVeAnV+pbEda7zEujF5teXuNR1fej9+M0oLHG8AVp5xmrWOWHUruG
vfnWh6zMjJRhbo6HievW4vNKJzBXaanqoEeMB3X8cJyKUg1NAU7ohRtaXr3c4m8+fpZYjDRw/Ian
UGnVM57Wpm9z6jgPo93XrnnrdOtBD4FXM8igR5cuzbTCIp+lu9FJQci2BeVoy1a1XQr07I4Fo1g8
FvKfa7BIVQow7FB2V+pccqUMmYcMd4ASFbzqaivj+CV2oSHTDoDpSOuWOTjcOQkBhGSqoEyJVbEY
M+p6DdigjEopPCraaONRYTTaSJ1u/OjZjbXmU12qmqWvmYRzVEuYmyYl72W3CC3U5sUOfauplueb
JMRCMcQONKDIuKpTp58kz7M65nnZyFLdWoW4h4Eu4g+hKTIwSWYB8R8kdUEx5Zph8dyMxrwxkbvW
krOeNtLVZlv1zcicAowgSL8cWvuqUShozr701mNTVLPYKBN+nbwfA46KIEcaWI5Nig0MzyzXp937
4F400BFcqXncXkod5nZnqOG6tQuAY5UJOjhCHLWcbKtxAF+H1U+OZrwTiMYryQFtpde1P3cMWUBv
6QmSeFpx6XUUrTq0X2yoFQBkTwqDY4PK5V/qlG8NPX1kLQ9cj+0Kixvkt2l4syRr/uAAMFWV9Mee
mR5YtZQrURdHtKDFyEQ1kMPhmCQmHYECebvTj3XBnCqHEwHLmRa7qAd3TVyOcWMWMasGQas14Ilw
Sxz40L8nke+JllDyl3IU6tNNHAGbsWjkJlFGJcyMWNxJTHt5eWEaDRu0sJg+CWqoTV3f5jlNkb29
0yu4jqNst22MakWfhOA42y+VNvqhkDTETwPE0FDmDDGoeDUVWHOVYIAjJr/JlEMU0oHCPGxDp+cB
BwiDX7ppWA42GXF0uGNzwXvHVSmwBjg9Fj6z2qUkCq3IC1pLuZui+7ZQmxEJvJkRp/IWcSwpXPfW
K+GjW4Y97lnVLypRgfFlXNbqHl63kV7UvIam0Hu4HSqnO8U8bhOlrnacK49JaT4gJk4UPEhsVcj8
dp1S79h/j0yTSzQsOf1oHatIq3NwGEdan0qOtq1hLLPss55HciVV4HbN3MDk6W80cBzdNvmXevrd
+Ssz1aub7TUk2qsMrhntl3Jc8JizReVpSx1bjGHJSuj6qMBcDjBrmEayR3H2Y+idRxMzl061Gjdd
su6GlNuFUiA/SsUdCfrJaPXHEW2ccrJbaEbjJmQxXqstDnRQOG5QhN4WGdQLwO0zJay+bSuFMgXa
rXKcU4ovFOFpCnq3ex7YeJZL3n8eMm+L8PH+CV5+PXHqC1zqOVZqPRAuoh04qcKnyW4+wbawrwzL
AbKLRzQw7vF5m/oTozsbGIfLuakcR77KzA0lGG/WRH9UXLnfQ8lhHF8jDizvp4FVZWni3goa7fLE
fKtZRbZ6x5oETf2xCaHNcYwGSpbnrbsZOIinGtU3INvZF0dJfg9FUR/c6l/L2X9N+5tKYezeSstX
4r1YwV3rBCHnRfOUNwzWh3rQvVVrsTCXAoF9GG22n8X4NFXirLeqvct6pLohH88Fl8zQvAw5uxNm
vBR5Z6SneDvXFXJ6Zj4hctlgMoH2TRF9yu7QbkIdxBgGtVXm9r9UymJlSL2rnqKaGXlByyDFSXgJ
gzniDpe05KV6+0ubhrphQrBtHTOAXoNhWaiNX2RcbhVyL07pHV0SbRCNlo0gCbvdhdnkzfOTM8EL
40q1tzrMxQykJTCko4ZVaeXBI1pVU/peZd3TEC6QSz4rH4bMTlZUrIrp72gTQflbevjQWB0Dng6j
OEwDU/usYR3N8g+rbHedKOkEo0iBqQXLcQj+SRkgMvL+ufB1Vm2FqrPMpFZUUnn7uhhuDjMBpKIC
IE8pWQ45DoyY3UH4DHuCeclLpaqBCh04bsqnUDBy0rTmk+I61O0Sa7NlQURMMMFS+jytpD5/6/HP
wKhjlzHmjAqT1tr6OaUztAZB7RQcBEJOAIp2bUPa3NB62WnYbPtGxoWueho45lkTT41eSX6yUqc6
tCIsh+MEcXDKL7N4qundoSLkbJXFBQc1rh4QbmY7rTgDBHHvBJCZmm3f2btZZVYyseEqw+QtrQUn
RnQrz8zR3xzqXHJjXzbOR69xPmtpT7FwEobtt+uhVNVal25ENp2wx4wbTp3RWkvRs3Nleo3aSfXp
TkFd8E592C1YZtISplI8ZCOlb1H1nArm+R6iA9UC2dlCLtmZdnIozITjAvZdACRwmgxKSUCfpAZ/
tWqgmlBkOHv48+oyOppDRIUH+polmtuQ2O02VnicqRRA8ICwIKQN0eAcRP2TUElescNidmHd2BXG
29JRaS2frD0drwgMNRCyDBNJlsE4tkIgPPQuQF8aBpwcosWlbJl+FbZPtjlC9Qx1XyF7xpv8KCpA
X7TNO1tRfU5dqjH1YR3L0/i1twflwDOYVloTQAZC2oDy3YrCOFPMwNMLZaTOXcJs7ouefItMu2qy
6lhaOi454PdxNRoB0+NfykCAUNvyrSv5rAEgbQXnSd8u089rUbhs1RzjWk/K2g5BrueleBvU/pU2
NmwQN7XhEOZxiBgeUlpI1DlPttCjym1fcxzuw5MeopkZTI+AGO5oumSPY9Dk1AB7il38mgnuxLno
PwoDw+XEdGbVdN1XJLEjYQvjcv1xBiShtnPoiOK4k4j0ZMfywEZc5fnVWds4T25Zqn5GHt1olqL9
ykxlOC/1EQpi9K9T6pnUJIY4HLwsYjxO02kK4S1Xb5OW/qo9rhjIWKuoKXG35y2VFCgR+bVR00M2
sv+DZMV9TMlo5WJSoFMMgYXp50rty/feKZ9MbfDtgeKwvmF8kOXcjpYZbgftdXbdjd1gPLVrMGkD
jgotolME0xa3GCd1vZA5sUH9Vw2n7g3+iD1tRWjCG1fM52Ri/UnoaR2s/kZf71uTsX1gbvBSZ7OC
B4lszUguFz0GxZbtRWw7UWCl74Yz5b5rZx/OiKUkQdFDY7iBtWDow+K9ASnHCL5V1tAOKkisWsvv
gaxQMYlns5Vn61rPd62RfFvl5bfCfdunDY5cCytcb6T3wcixPNOGMoxHoBcjeAEn3Qxec8fTikE5
pJlKsQv8hBgJ9ILur7Q2NjXHqOUW+Vcn9Ru8EGJMaX+JBlR6J5uDrBmex0aCX6U8b4OPCNi9Aubf
EkBra38qlgVMyZYChP43pKR9ZWPo2QvXCNREsEJiJdvo0/Tu4fSH6HZy+cucx6TQ8Rg7772h10Ff
w1l3rUAbf9zKtI64jL6a2eyD0qsaQOXGQ1RA95CD4wKnY18/tMVVn1p2f9M3vCEDTZ0PbkCUHCnw
AdXX+Q57+PUYUzIs65BKdhsS8djjoUdw/9LicJl4TJ9Shfg8Y6/EQQvkCogY9RrsrwhKYtAVA7zi
p0ptgdCH4GzJ731rXXNT86/EHgGs20PPijdhYZC0lmjMpYoKj12KZYCOCjuBV5gsEzyEuOSoOSG1
HfiGYKIZwWTxoaZWVS4DdJtqi3ofefqXonXZQajufCntUr0MRvxUadrNVd34NOWyfKZi+AUHc84I
TDVxbcpDIVplr3mk2mKZPkLTECjBOHSilDFPUYhD06LYjqHx2MfyOVPTwChn5V2NqZrM42C2Zqi3
c8aki4hvaMXNw5y1p0Tn+T1Y3rsb2vFGTWpseRxq/FZjp9c2VKPgTi0a6obJYzDG9cikWA4aqWv1
TKaGJojUElyzLOzHEXLNKtGeKF3LySpMEYP2RtwqPli31sVpTqcHki7Zk6Ach4H1UWWsfIwXxlKi
Asdv57vSIJmRMoE/PmHRohlkqXmZfx225WOqPMdVdhqop2syF1XXTYyDSssSK75zBn4GCj3BgpFZ
1jUfU29xUa+mHjV/mKJ2PzuixjQ3F2uEG5uHN70Frjk+jkDi8147Q0kzOH3MdyG95uQyyl/LKN13
if7VOvOmbkN9Z7vKsWpQWA3qOteEXz8tlTiwg7Ft3cjo2iMKL52wXPjYAUuYoVWyZgGNj2b2PQws
8I2TPzokPFmDU3XFVozeDQRf/YLzM9wiEO5nI4vX7ePIlviguUl3sGoA7IydHwmpLZprYmxSC43T
4l+YspLK8FFTUhJEjUsHRA4rfM77czl2ZzJC+F3MYlU6XlDFU+VXFqwqTPwiG86qW2aP/dzsLOk8
Acxk15cZGXUqra9182OrwNVLpoKeEhR59pXhoajB24f0Bq3h7xvIXggKsEFxO3rPafgxToR7il3R
AgpPohfoaleDRxLVSB76KmOPtp93zRzhFpisS2kUtOV0ew3/1ZROj645+GEopoAgerP3FHSzLrPu
BeL/KrMpDO2UPCO6s4wdePYVLhjsOjFeNZ2mAumU8b+s9k27f0O2LFY5SYSjHNmqDbL4Jz1402pK
5F7Hd7IyCyVelV1zacdG32lK4pcObtKEcq/NxNaKrkdOfDEabU2mhHkZxmTPCr/HeT70UxFfqnjM
uC1ie9dPgcM7++u22tVtaXwNZ3HVGPpee1CHXGC6cfj71uAZvx4LrOJWWClHPVIxe1cRH3UGV6Au
QvViOrY412ocSFFrl355+e/nhnOpnX46toZLoNOkfGry6v6UVpTmzDBki2aMn63Gi5+9pW+8sHVI
rI5j7dhBwWF39KJ6gBUFGzCePODDfOvQCOorA+ofC5Cic6tNrKpedmbdNh7+XjoHscg1I2RvBkGn
un8tZci2N4rF40hLCl5Bo77iQa9NScpudKOjErrzjRDzZ6XTOPb3XY55bwiL6El29DgsgcoslI88
wM2HBK3kxZV1xrrd28Hff0zMqNynINFL02NT21rPFGqTmTEZWPBNVPNoLprsIUspXic/Dxg41K7U
NB7NyKoeVC3O96GoxnVcCDMo8WdgVrXGS/tctExDJQ1aceews57i8h0Z/GWQDdzeOvT8XmFuybQ1
Xuss/3ue+8jbf9gN7GqpP1sTjexNPR7FMtP8e8nkxHSzqa19KnTwvWAI1CU28pcd+fv276XozbPq
zIy81B5tEBq1XVgenXI5gtlf7LhpFMbQDu3XcmqfdKrhYGb3odc+wRD0glQSGNbfJ119nDukVPz8
b2NtAkhPm/4g4yx5S1R2jm631J6L+DKxc9zy7xa+bUlgbvTZ4jetv2RpZg+N6uqvQmu/+uU7h97O
zQhUZ23OklOzE9+KpYRyqNwQO7lrP+HXXv7L30sjhHnM8/6OO/dHxcX2MvWINBqBwluTJ1SnMfq7
5LUUgS3U1zAiBzW4S9tKS0W7iSiwiBY3WoLxmBG/BiY8NNOq3cp59h6pOPUeUQ/MR/PR0SrvkZh1
t+UQVKJlqMaSCzaOdtwa1J73P25sICFbCBeO3rwkFEI+aJT9PYieYgkPEmjR7jsR4c6c4th3GI5e
/15EVh1KKvYeejXvrqMIyYO6CZTNziL9q5jvYEvJkNMd4hqKX0JB+O/HGfs7B8eYpahPrZbrl2RC
jPLGuVwPOKI3s8c9hT+rWxuNyQVDEIMSLqd9dSuHPtHM6m51FmNeoPiGR/Ea93h0asoie/PCg0sG
ea9WTX6jbrPdUz5dX5U5ORIvlwjbCgMVZ6z3Oa1ajWelV8UJHT/ujZERYc3ukSEpzwSsNHhCSQrF
4q5ZpfcPnbaVRF+lCiWbLeZwXLYFK2KnMzKRLR+zxv5FrDA3ninESgJuxUnAncZ+y3pGPMlNrX92
0qJ+rGoo1FBVjwp2IJjBy5d/L0ZmgjGZckIPaeYFY3hXYld/5pQfv+qjC85CDR8rmLB+0clhm8Mc
W0nZGnuzfIxj+WM2enR0yZxuHdEVVLt23ypFdkEm2B2SfjP009S/FJ7dLxkVtvJOR81DS2TSlFZ6
0scuKBzzIniiXrKR8it+P7Eze9k/4wxcKTFVUKYXnf9eMuov//uqrORPpRI7sIlKgYxrki9SvfhK
WVuvhbHA3btRsDk3okuOgsh0/FPin/lRvZKlFFnn2caWGNiaOgSwFNLd3zoMQK84ROSNV62aU80G
8WRLl+xD1A7W1RJddMHB/ztiXnmQcQfT0aPKHQPf0RGs0Ko32JwnnICdahEoE+e3ZBxwvFYq0N9l
cZDLqjDTVcJDL/Y1HDmWisBOOqN9ciwKrofRo4CpQvEp0/amlxYmJo8NfVUlyVuoxgltZo0MFHtI
3pzEfbfyqvAtoXN8qydxjEABH43lq7hJfEh32SXiuM+sun53KOUOsNubvufgPRQTWKPMZY7Yd1LF
r2jQ4rG8GI55V3DHHv++I0fE7RzFm5Sl779fQIphDlzlW4QGk1Se2hRwB3IJ7gK0F492ori7MDN/
66Y8KEX1XdBZy9g6SV47uuqh5wzXVonGlc7/clTgzmzclq65xkMYkrVqfKkmEwUn136sCAM9xV2Y
2BtzvAA/mx+GicmM6lUfVjzR3ZGPw7ZJzX+5DmAwHhgorq0RdwfVV0uhT0sMT8Pf2NYhCjtDO1/w
fEfLNR5qdVDP5fKiZ2hVq7/vTVnGPuFu479vaeMsfeaaVEUt0KZhrmNG2mV+GKwldOXUV0JpKR6c
JgwUg9Nt2bo4dkw1fh5JYjzrGKFXruExfltwFsOkJ8e/XzL0Tk7tGy4VLofKvqOd3itXF1+VW71U
2jFlCHC2jT5+NsyGAj5HydeeE9K/idFoO1uoOn+rHJ4J/BSt79X4mOv4Si8ySHvsNECvvQVLY9AZ
Ki4yzqcjQrmk71JIcfrvSzkOfqaNBmn6GP9Zn2m3wpm03RwL6oMq9uRaCJC9LPAUq0lBwUTc9Ce9
4lwVE7diIubesVlcQFl7F+E5jIhy9rU8gZDWYkavISkvIZ/lYNk+5huGiF6MsYpRRNRXpGlmoO3m
sEeyGtk50pmuwrt3IDV3jr3TiuiT5WSbxu+62nM1hofU/rjuyUBToJCu8mNhrHGxaxg2v7OLual3
411Ym7zetGhBP8U5281H0mPA7++UAgh32z94KM5iFX+HJNyxw1ElRamAIdZ0gjRP4lcZ3hqpMqU8
RDrvMD8PSfVhUnu0RvhWFD4ttpZvM5SfAh5P3l89uVF9GX66jPa98q2hu6NsfQWTViHibUxN2zgF
zZRW20vnUpiDIX1bseH36luNzio4aXmsE6r3Kr74AFaGUZ3RTNDFyzW8gXNSP9VqisO0br/STmdY
WdXf5lLepl8GjNbug/HO/MB16yBjSSlm5rkZ+2VGah30Ak2vj9ZVVSixsvBz3EFzzFQgohWTU3H/
wTiBZCXKm86EZE3c1Z9O9RdNWo433gyvKXe1VX6C8sNht8Wwab9EAQkoW7VW9BxisaUWe+PiP7H6
T7EZ1jj1E2dfb6kBS8IV/7f64rhDgG9b5an4KPT+lLFZjShh1pz194kA81BcbOxOyCcA9015JtcY
lKi1XrfTHAoWs4uOy8cczYMcG2q1OGhtOe8f6YgTSlDk4NRW/dZG7W91mgkYTfGvrip6Swa/HY9Y
Q448nbB5ojRsjRKyi1IxndnXrYO3pH/xlgdsygbN7IYgx9sXrfIvRUx7Fc2F0909+6VHDtqaH17c
C0087wllVl02Mb6riSkjQ7n9tI1dZVWW3drSjKUIKyOyghrkvtB8M8XRG8LnZHGVfRbuLf7ixrDS
Ny5MCmpjM9kQFGlx4vHn8HtftYdB3+fHGY8pU5FwOqk/7sl5HZ+0D9UgdVlI7QHMu0c4jcIo+9To
+YG+78XvlwRY3JppQNzF9K6sNCz3uGcN523O0y+7w0eqEdC+zk/mc4wlGGlPNWxynluQwdgHcRpQ
xippWtCSseRUOm6nS3QyU7KgI+/2m/cZj3HQv3ufhq4dTX2pVNN/Grla3jeuDDYdsdVfBU4j9uOU
59EBex2fMmIG8TScldv8MF30/WSs7B9s4XG2/Q2NZY3Ct6Bcx2Ny6ANgsYcpeoqbPH8YlLGA508X
BLvmXjXWRY1Yk+MfHAfNb4/2ftXtlGWNqJz4OcPIl8mnLOhwiaNnUJIcSvo9sjNe+cXChZtVYblc
YxkdOPuQe+pWtHA/hdbazu3kSIOMOAwTja+rWuLPe032wg/9KLgaxT4KoiDcRepR+Vwt42ln6dTD
Y1vQZfg2pRtt3rR3/UfN15p69sh7smTTNET1xJ5Ai1H8tiZz/5VyV7JTx7rmu/skUPctmbaN8SEv
08V6iF4nzs4qE7o1mUeNg/9MoU/n5JdKqEEiDxQN/nZ9EWgi2utLCZ226UrDd9qrFZ5KfQfbKkMX
bLdUcHENlNyRdIRMVHz4pnfWpwdB59s+JTLiUGDPXKbg8lgXp3JF6wWRMqxBzHvXOoPAHO828Ewq
dfCo4lVXtWNZN9S/aA/k8tdy2LU0zJbiGU8/V6qrNuvGO2f0gaYWbddiWnfeMZmhWJQnA6IKV0nC
6MnVVtkrw1zDpNuSDiSw0bN3iSq/J9U0asMBOYN+Qm6FQw3BsKn9BBvPTNqtCFrqPUlNpV38EGm3
AQffZe78qjk7XbKeswOZeWSNZWEKwRPC2aBJwcp+ovawFnA21kxokVDy4ctxNrrGm8FBNIJUCACM
Pmi2q+mVdicHM8JKV0r/e8RWzMIBKC48yx7juhWdE2RIRWA9Sj7ZYPGOufoR4x7OE4kOPKzTJtyb
LU/lubnbZs0+xSfPvRmzN31Ud942zTX8xhajJJyKyh4T8Hz47MSDyD+l8iSm/AfL0bFNKSa3xD22
QVIapCpkr6WvbdbtJHGm9zyy5FpRHR5N2HOcEQ+5TLpwC/SpPpPtUvfVWFs7d67FQzPImnH8lNH/
sYxAcs16AJsB4kMZ7yWS9ldp6v99sfxEqRheJREROwLZmj/j3d7hyvVe8ni89sSGCRnhce9mmYND
JFHtDLRriELXXz1blecmC58JN/nTW2vV9VudlNpRoIKu7bpeIBQ8CYj501tDgqgpXXluU+feR0i6
qDcjbWT1GMxJ26/SJvP2hbZsvrrceh61kZMNvA1LKNdMODeTuC/Kn/Ns2EmB0M4MudCa+kK8+l2k
zKySIXrpbL17rDvyyzw8n/9eSBk+yUwxj4A/XXzhEYvD/x36/07+fz/D6u5gFPttBq1+IoVPijzJ
iu9scHd2lmR+18qOJmD0RttKbvRclNz6vMts/sNT0mmO4cc6mDl7EW4GtnkPmdp96VrFsWOBlP29
hBP+qMmjZ3Ew5OM4tbafmohX3tRYF8WVxdar9KOm0WDUTg5193ZK8QHzGHwBRbeblq2mppT9mX2r
RfDsEKvdiesV/Qj/A1UTsXb28FaGcA0/0lns4paPZcusXOxywcWZEBz6aDRtb+eZ91qIdN6XffJV
WtVZTzk9qcOgPequgukoRnhOaReHXeAFE93Pq7HU1S1df1QPulDFCV1E+z9FoFbi8TH9H2Nntty4
kmXZXynLd1RjcgxllflAEpwpapZCLzCNmGeHY/j6XlBmd1Vmm3W32b2KYEihoEjA/fg5e68N5mxJ
ZOEf7pndOPiabsG6yRtv6EICdDjBF8hFD1JnRGYSOUsDC3Pm1NYcnRM9/si4/pQR2/tCo+bsKr26
yLYhFq9ptrrdwINeHhkEWfl6nl2m5oHWunub9mZ4p7naw4jpxkx8dntjRgAiUuO2LeIo8DNysZrl
4e+f+YpSf1ALTGJawK2EJhunPpX8ljbTe21O5c5GiHD+/VA5TnUceAZx7DXnTl61mABfBPX2aeql
gVpVGHgQvPHk1whnSFC2N17YWwe0nlz7dTh2QLOnkkRhEx1TNb0laSy4S/PyECpCuzwHEdAAFHfD
v7Tkf0n3MXWGMygnXsnONNHBKXriORJPCLIsS3qWEklIZsQFVjU2ziH5U7a44nSjRGSvFztpDN6+
NZ3uodZN7tisNzeiRtipVV5xTmqbnNB8i5bEO8vZAXjCWCfeErmCCbIciuvcnUIc789WA5KDkOC3
zsKUG9XOdIjFaN85tf+UgBuANTb7QCh65+al8H3EboZAMEI6yXBh1nczyQTMCPycfJ+F7jdK8nLb
W5F5woj8ioAUqV2u0i3iY9qMKmFo0c36arLD5tD1ID5aL4dAYFimsy3Ejd9H87edC1RLY5Tc8KpI
ZE2NvgddcFu6dnQxmrDczqEBwQk93TZ2cvfU4Aykxc75A63q9GZJNn1/svprhpLg6qr03h76/r0i
UtiYMhZxQ7Gbe559P9o5kMF8ms5lSEs59IS5iyaEh7Gs9R2YITSXg99ff38Hj1NdY39+xD48HKuG
MZXrpFDAlnWvm83hXLSvYZLZNw2jm71w1E+U8ui3h/v752rQxZJRxR4+ldQJFTJUvUJPxDUE2w91
ZtlhsP5fn9IGkib0jq22nF3zaCOg/mUhassK8/s7K7HUDvbac1dH0+m/Psyq/u8Pu0zQ/Ovhdf79
SxJUrbXfLAG69Jh/n9rvMwXzpK3jGJHk7yf6hEO8YUzpaWjCU1PN6s2wWKcyjLEM6bNkB9E9PoWt
nM69Qwmu48JEuTrdzXk43hVzs6manuh3qdj85/eqkc1dZPL50RK8lBp10fKFIh6IMMVJuhWumR09
aMZAgm4bBFbnavmQlC5i5v96XKDc9p38qgExeTc8F89Z03Z30mcqNSoioAsC+QBszQFc5y/dsB/j
BGyCYhvdJuZwAJjzB30jkBUbTSEYLY44NkgTa0myj1mlfUFemJkkW5q+B82xHlKeZRTd9WasHjtt
fEsYLcs2RN3dbCM2tIsryFlzXW0Xj4GsXftCNmG0A2PqrW1z0yMzWtc2AdZFPhqPk6nwKyP8aQob
RfOYE05YV2f6Uulx0FPaaVk5H4yBV96zq7ehHCHF0i/aR5LcSt1pjdUYyY8qzIf7Mu3FGk/iQTdz
L1gXGkYYFJcJ/kutP+kVyYa+h4lFT2byY+Henv2RgBFMQCCkeYQAdg8o4Tl0kQhCDBSbIaHhMAz1
MWuj27oD8VEbsbYxmdfQMphPNYboQk+2pHVBohuh57Ru3AWAZ6+NM8O3XMpyd37xBDIOYaHrSNsj
45EfS0eIZOdyXAkZPddFbrDmj5tJ9mjfXUlmeDQS4IJXi1aQAyprBCtluRbRk/FaMkdZAyww1xR1
cjmVj1iIYpggGkKkND/mcVIxusCEG5eAyYziFHdMlwqz6ILabPZllH24fXdbQLcABnWNrOYlgexw
p3fFRfrq4onGXSuHWQNbGD42rTo0NI0p9tGY9uGqnSCtYCdSqG314alfRt92h3zTpI7aQJaqz+ks
jqheZtLYo25psq71ZhoeafjdRlMyL1MPJqH68GBXFJ6tQebQSvN1uR+pPqLxLFLUp6ADPEptdiyh
MQJpoYnNrY0su8+tS5a8tFXx3Mwe/WQdVXGji6BL9HPpRNF90yDIKZm6MwY4MT+89kRfrSrDG45e
wXaOu/E0mZMdsHQvV6e1CmPS7UNHFnu6T3rQVMZ3I3aOQAI8dtI6V0V5mJsSKRKE28DV69uO5N5Z
i+Ql7NrPqkveNWzp6z4ayr2Ihc3pOvIwmozJumudjzElf3lQbRuoaWh3Q5wSJppscW40NKSKz2j2
T32d4MRCz46KPcSOFiPnKjKuxhlEoOf9OGr6ZoOn1WuK7/q9KbzXkekGHlZmpu3kXHJ9SDZZiPwV
aAG7kT1jsm1SWpkOz1L/ExFetcPhddsz6MbzVLyZjjehzB+C0ZhnZCztuEYIGh4QGgZa0381vV7f
IXrhG07TCcXemjLJw8TVMN9v5u64XEGllh61pnUPC5WO5geFPrc/LolI0McYpkKtKi/mkNgz5jYa
kOyZMeH1Qcy3ECaevMG8GzO9JFy2+aPKiaBzA1iULcN+g7ei2hA6XpqedwMtnf5F7+DFNX3gavqn
L2lFI+nBKDWQ6Ghkag8ypdjOURb0rQGLsDICrSAc2AMGhUsODk4vuvesAZeN/Qit4vzSmtWOIyMt
72dVinyPPtxHHFrbgd+XD2IQ3aFIo5tMNZCwVD1uOhtpk5sh4WAOtqlzm3VRPRhmaK21wdlU4fhq
y/7kq2I3tNVBdQXbvywMtHsc78YUoECI9iv1Ue3q3jDBkdG0u+hgy7jYJVrKoqvGGTxy/BNicz0i
dS3pDAF68IaSDFndOmQ6sjzOsQGDFWsbDRIOkATHkFuP8Thr6FqcrVm1KB9jk07SSBvI1GnOEsNd
c2ZWSts5I4d8XQ4JDf3wtqlJJcetKZArc1rXBu1m8h61kKr4AUISpBG/w7HtP09DX6yiEo8uqSJr
x+/ffJ3jWeefbMeW+6gD3FChXeLOZhNPNHLNfWdd59F8BJd4yAckYYYBL2h0KT/GtqQ1WRG4WU44
cwhMOXk0IhE7Zrgu7LvaqtfREPloBGh3YpeLt7gBw1UovWveagkh2R2HeexcPbLZaSTtmwUt3eem
ldOPYkFEnYtwG95EityLZYwVg+rSScg+KLggXM4k3CQEEftTJE9SistEGsDF7NU2nYwgMvtn5VvM
cTR+WrsG79NUN2E22BvDFSPHYLOE6JrgVF9Gsapipp93FoSOgaaOk8smEAgu1iwXnOypJ9DE43Hu
UZY6UXaMVd2cEV28guk8TSUdDU3W70sOa1Oy1i174iZjNKlBCUB/1EZIs4edT8x7lt5lMf7hfqZL
18wf0qbPXNRetXHr/iMccMwUU3lC7bSbhu7B8pKjrUXFRgli1Cd5hBBAp2diYgjbyT/5bf+YFe5r
NcWEB6jHumtiJIoCBWjuMt6X9Z03z3AxNVQEqqh/8jAP0lQLg8xQJgvdptEmXOItBjla+fuipAGI
yIeablqG2hxzqsS9ysFVuN4bfeuRj4tBxQHGYxrGrcDWsLIxGM7JgNglHbekuuA+s9OdTweChQCB
n4a/fcUv6O04DJRNYDZhfjKSr4mW/EbDiadKzbs3XBPlFHa9atZ55NwWrLybZDCsk08cBtK+JeUZ
LdYkJgTMFMylzxmHhByQVEhhyNDBV1S1VlA70Use432IvKdEoyodmXlwm5BmWka8KZRj3YjKpYq1
tzannEx9iA52Zn0ngsHBTR2P4SU9Ueo6az2OMe2AjGT7u++alhNtgtetEAG4YMS7pDPoE1Y9z8cn
lHhNg5EjJkHbaA6ky0bci/R0vBz0mja8VKJpXzqzfIQR+RD3dN+4pVEaahZe/+gaF8bMTjad+nKJ
hUnpyHuTJJCrqC/UowL/uU9MFTZYDbs5HotF5PJhDSklB2Q0gEt9SMlffdT6XN81hgcBJFWwmohD
xerMACovSbNezsdWKOHiOF4gDXxNwhw//MS4z6S8UaIzDpE1vrWEZvQk2+7d2HhzHkwvcm7d0Uet
5sCg40zKzmPczdiENm4j7rTMXI3FLJDTgBZKzmZNF6yJuKa6Ngl+WcB5KBYSCrb4uNdvO7Te9bt0
yJ5iM6a9JWC4xPMKJQbHgrp1driFUCzfkj9hbrCbsFKEz7UcTlPj2kcCR5p1YXSf3EpfKnvNPNkG
OYnJ+2gAfEN4yk1O7w6L8zoNVc/N0EFuMBnSFVWL2igLZt/NNwaelI3t9Tp34ShwGxNzPPg/Zqm9
FB3MltamezjaNPH6lDG+EozW8Kj7m97ssUF23TnpE/jEDj053VI/itXglKNBrS0F+EVHNTVE+JC0
DmVsbx0rae7mUn8YBMuUE4beAnFzgwSYCRwW6jXLa/FMGmsrQw6Mo8baaWH76TsjThLIkCiJy22V
lfapttN3Q2P7BLc2TxxRbP1VmuCJUvsapvEzJIt0Kxaomm53wEOzPUs/AmCHYb6NyVgTGHTJey58
APKVd9Q6GgUGhyY7j9ptMjkJCtb4OPnsqxJDGw32+bOePSRzLcqgxDPfkXkbK1X2V32KXYyzGa01
omTyIfBSNCSajqdjVPdDzp3pFBMzJRLIYM4k/pMvyCd/rCmOEXPH7yon0H5I1fMQ5vuyqMZDXqk3
r5PrluiRiFH8muNVwxPBKxQW9gHJZrGiIRpBYQj/1P0fT6eVXmOrQ2cU0hFR5qns4MrhZ0FQjCgf
3OXMOlxZu0LN4UEl8wO6RcTSif+aetoPENZqmyYe2LCalOIUoV6den8mJ+PIVdw7Yby4HxJMu1l+
aK38qvzupxrMp5jVExN5GG6bU1tX2rlxQAbl9Z+sol8k5r2vaPQzjDCYGVB56OO9qmkWd0V1zJNi
wqye7EiPMbZYtwps1wj8MnScbuy8J6jDN3kY0/hQT/1MIEEdQantqZuoWmNxnjEfRHWLdbHNCWSZ
qvfcwng/gGkZYFfVMfl+TzN2qnJCUD5pR688aKRJ72y3MvH3VS+Ta9w1eP0UmnhY2tkrzFSDkwcC
FH+i2W02grfSqPA243kO6TVszLcZ4ip7IWYSL+M9ir1Lp8prs0QEc/54ooahzy9RTLgety3vXFCO
TxAPh4Wz+o6+y7y3E/URaZAXdBf5O/14W7BCHnLlkA5ow8HVl5rYFLV155beH68rUJR316SQ47op
CC+uNJfJaK6/OeOXTl85NZyX1KAPTv7TR1vVG4I2fpmEj0PTJ3gcokfPIH4el/g6MgesvLOz3Aod
OfEcUQGRHzx9egB8syLe4jZkr12ni1p8kNY6caIHAfmBiQIAWCPD/MJJpZZIy6ewSDeDNYhtRdGc
uzXCmAh/QqvaXZ9zA84TPjUsA3jBUxyAEsOpimIsN9L9MWZGTH3+0NcmFsRO3PSowgz6iKArmMIh
tWWfU87ZOfF6bXtUAquUTQ50EadDjZlX4uPQMKse5Ellb5XBIabPqiaIRB3AAHnQPJzR2IJRTTEa
aenNUrnpcGUMpKemBW2KlHHOD83ZSdWwIboTObnxUPjQorQQBMEwnrAcbnj3/yQ+3LCxT9+1vtmF
EVRYFyNxKrInxByBW3CgUwnOl3r+4IQrV2E48/fb/OjQ6CWanTdk7TFJ1KAmiOR9kPgFs+QYd+2b
bDivuBpJ3Swjn5DZ4DFDCq2b+MaXZ27undtXf8wexy3ql9vEy9/93OCsKHE59PN2bjEnpUb3UYzN
Mcr6c2f3cjV26gK9iBrZbB5mzQ5srcLzY6iXCBfhakrDn2Qe91nM2uSZXCzwIYhCWrlu/TL49iU0
Kdhjg/S9aTz3yo629tAta/OnGyeBqs+z9qC3tIpMs6Soxww0Zvf14J9zKzzOCjy/6KvHTrjPRYdI
c2aAg5oE/W4unxxANgXtpOST9riDpJQ5oa9Vz/XIsaaxn7Re4hWvaJeY+rAzfNUx6VA7kE/MISNZ
IVxcyZH5B8nt9/E0DeTXJUdijoLGPvjUSRHv7oZwRm0/yfnZKNpyq7NP4rm2irsJnQV3flA3iBym
ZQGB6JVSKtgrq9VLmKtoz2qIKCsXuz/ZB1iiS/GkxYzlaKERpG6S4MOKfe7BEVslPFpXp0qbGjqT
xeLlzbHkX2xNyhWlbbuWUU3j2a1vRx8PQdP073WsvdAVaLZhNaLTGK0vx33EaQUopuddwjBnBMtq
UcKMJCwoIgcRz/NifyVpeRXb3Z526hUd6NcilowgAW1LS4A01ZCmuyoKqDdMRG8Y0NvReZ77/hFd
HqBLt3x0jeKcx+E1atiPXP3Din+AajPJb2mex0V8kyHfAR71iupoWBfpzYBgAP7Qk8VEdB5GZ226
3E4YRZf+jP+ptZjv0xafcgsVgqQK015HHtRQxpQu4arAwJM7C+8mvYVh5036h+3IxxGX2szZJKVn
rNnVfRzBvMriGLdFCRlJb4sPT+v8/VAKgPbC+NASRjMZSqGNmPhJ/cH+og3DRNnC/Rmm7aovODi6
zGm4lHxehmpgv6ECJUg9LtkE0VZWgcVxYGUYM+E9CSZytS6klmzqIXw1dZxlUYvRsXZFEGKTuVI3
HvNSXVRj77WC+LTcP3guvfN6+FO0+tVE3r5B5n4DhujW6qcNnaVH28fRDC6d1wTifi0UFnVo60Ch
4beaHiEMCuTTunMM7DIlEltpmdsvE4Zu4FnQvJocx0k/iWZHmWnOyAZdo71JHFCQbtTvp5zqnRpy
gkFR+wyP3xY0mEXI+coZUaBTPD7OUfmFwZDmaKowDecGBQ66LAlY0YbRSDGWf4tZvBu5fORQB0Nn
SDfwps9h2wGG0HBgOhz+YCy0kJ246jXatKui4DbTweRNXShucg5FFfMLwJi1YfHquxo9M3eHq9rH
k3eb69rPXN5nkId3g40pxBsS+qlk1SMJT+9SpF+TJ2kSOGrViMnedKV169blJ8OCeiNU/BAhO4+W
ZOgY4ricYzQ6XmQRwo17vnNf2j57q9FdTww0N4VrXozJ/LZ71JHDJQG1MAwA4ODi+UFbgSzzkJfq
Iz6OBIwGah9IvlNN/oMdP3a+sNd6yY1YKZdqxrk3TREHbQ9dJ/aS5yQss5OsRL31E7jO+uDSTWyu
iR+qlRUVU0C2fIjM0zkNIU68CXBU2WifTEBrvv1ei8W+9GV8aUTBWxKyHyfhsIGCysRmyhGvhME4
c89RMBxmP2KepC3j+ax/0YsqOqOCBT1I9QIh1lg4bWI07VXjGLvW1W4dFGNH7DELUrhjFe8Tf235
zwkdqQAMVbmqFs5a4/+J25SurmhoZY/iG/fVvHLZXTfc7VuUoWt91uutViPHcAh6xiYGEEQxTQIU
hIDFbf13W0fVllS3o8P8nuWMPBDo/it0wl3AGg/nDLNAHhYJ/Er2evyze9NQ+wb36DpzQ+AY+nn2
zPsS2M0qcvxdjBaOp+0OiFYstQSQrUqoOpB/KJoRabL0OZ59Ed3wUlgU8n2BVwkTHzCNjF7AlNDa
ajz/C7EqOK+mPXEaLY9FNT3S+KvpiZrnzqj/1OXEeLtF4Tap24rgi8G4NNw7eeehz5p1mKTL7dr1
/njUeysQRs9+08fPkX4MbfmE5KllbWuWq/cmNotnEYO3lJ3bYiPRYQ5niXfBm6lWBo7SgOLruZII
2CRkYeHMr5Ft0llwwq3qxb1rRGiyiepTBQhnT1fHWUPM4rU3pabEyteZH6cTRy6dLnUyYKWbKLEn
V+gkPca3haN/hIozNcvVkVsA6YTdX4y+ujd1szoXKtpzNi9WtACuRpO+C6thMqbJBWd2h62sXp6t
pNF5zJAqBNKPdC5WEnQZyN3ArY+BUmgfbUlt43sBIlKfDTdZja0B0BAGtZieBteTBGdAteNQkULx
2nQmRV6fRyzUTmpvRC8uDq4woMgVfWTnsX3S0nLxYXojoQPFWe9RcGq94lKLxqD1BdPdsRLryEXZ
V2T5Ps3ldvm/7bKbtPHMSwZcZTNnGZ4R9HBAScw7RL0eBqXxjWA0wfxxC7oxKGN7pJTk3jYFg8qR
piUtE9bTTOTBIFtaLhrExabjcBJmW85uO3wQt2LWfkrUgZUJipnNJkUS6C5DhPhUeH9kqSWHtgPV
CIINSUoE1dnFGWXF/gUXU8xgmXealujWdPC3IZ/Eql/ovHKeXt7NtorXZL7MVLBwOOqYZoQbNRy6
e3xIGOGsrSKoM5zlzYS/VZQItma7e6lIkwrCZJGEakcp3ZM5jkHU8kPqOtax1NDQ5XUWvgBz57ky
uvM8jotNQomVste/28K6jlHPIVfdIcVrD7HlnbSl6iUKad4q0CArTQ63/pjkwdzZezyk/U3CpZU2
dNaVJIEh0uODYRs/0wxvwBBqPWq6ZFetz5EuaRI5UOB9Og2mXGdV9OV0Tgi7FNSVzf2+qWT7gRyE
5lzKAGs+2bYnjj26Uy8qbw3felmCAKriyzbYdSzbHdfyJiardC34sJulsVdd9tx5kf5KBRjhnQtv
W8fsbzjGD+fSpzLP2+yZoa5+ybzRO/oL+M0eHixRvxcDtv2x/YIwJpAGdFfY70w7dHDFRAKjputf
zdzQznbcXAD9O7u0i5kq1DWLt5kFesYS7E+459y5cxGYIZ1JycuYXivF8CZGIbRKcWRsjJope4le
tLzXpcwOJSk8kpkOJ1twcbgd5t04mVWgk/jKurKOI1JCuxGYDvTlU5W331apSuyAQ7ww8HC6Q2IN
yHZ/TGBUdU3BHmRr7V73cLyhKgn8gcpO2TYp3PYusV0f2Way82k71lMlrjmEpQfuLYDf3Wur4UDJ
aZgagYnC3a++R5Z9U6d1IQyDSSDxO3jlewTt5cj6GjJGbiLBJBREDKj0j6xvnmvlXyzEWrV+0wGp
iKameHVAbnIcGzi/2pVizt3M71ZEZ8FOtqDwprUp1Ug7RB1N2O+nTDzH0kmPIqoc5GkZkzx8weOi
UAPLnePsB8A0wfabsDRKWk1eTSJ71wbjxDKiT5G7MeL4TqTpA/ERzpLg0h1HjGy5pKHpRjAxmrZ9
cYYu3vByUndm9UlDjrn82qWx/TBE8GwWR6Sto6Gt4h/CgA4Oh7rAnM8d06FdZbrXqvVvhoiGsKEm
65Qoez4AoqI/DJIMWk4EYlK2j6O0qT9llu6Gqz9b5UFV1Z8hRyloDOYN6Alzo/8iigW1nQKrhcF0
w3IFwhsv6q7ucARGRXOb+X31DF34LdoYFsBjjkEYF2gyR/XMztA/xa6PPZwrinP2hxPBC5TL4Tpm
qYwNNIaOGV+MGBWbdIe1eSQBl8PFBNrRwXwnmfHjRkmuiaBwEK0Rrdm8vzPHfQub9DYzqnI7MYyA
f908GnTeEDnka3g1h0hnxkYNwLHHMsFy+YFGxU5fZjwyIHHaRzdcYDAT9jLILVDBOqxU00bIyYY2
ApBIM7PtaLePTv7tNYN9pa/WI49P5kXZm4fVZdC9WwwPZ2ElzbYrv2rdF9uuX6Q0LCUFZR4GbFYz
UVVMU/KaPnB4mw7ybYyMp1I4tCA5+uaZe9bwEUeAqJuOeekY0aqmHgLty4yCtXEjujckK5A9cFFt
hkF99UDYArTMzxgkRnBt3F6myp5mh1vCo72W484f63zfVIOCQUDFHE35Xvb5NXU8PWjrRWqFrAQ0
f5+xoFgdr1CCboXquN7qZXoYwAIWogtxNTqP9dBvmO+/cRD5jHpK2LlDSqib067tGpBlI5wgi7mF
K8XN2CVggMYXO0eG3DX+J5lm3/YitnBtqOMtPRC91RWtHZhC1D8/1dw+KCLRWpf2Sp2TGwDHLIHs
+oO/Cot3780rg93R1VExMnF0bPuWkORKb5KdsCnRvfqtQFu1hsBXc9NMRf2Ov+kTq8G2nUBI6/yw
eotC0iyHiY3Pexxt40+htC+jsY+JL+RFjbuyju5dd9zz1VeNU8emDFPYlWYyBvgrLgjsl6tGaPB+
GFxEhvYIKsxfz9q49VrMhYMivbnWt1grz2hQAFQw4MKbVNAKg6SvUCJYsvwphqXtI5EKeNZPqKwv
pT+1cEIVw4+t0xLJEHe+vSkHIB2tZnz5mUgD3cNT1VjzuMlnfTikiAH877S4x0/2lll5R3vnVA0M
ab18SvcNBm+6SCAcRw4HNjXeqDsXgOUqj26bdj5CINIZ85CfVGavYe7QamLJXgE2+xk1sG1WMWRr
rEiPbqK/2oxeEDzYVydP2byZkqcxCGrshDG5P9O4A+W1qqI1+plrbGXrpv6p3D15BsnWaLNPgr8Z
KTc9UorZbQNfioYBIAdsD4U3zfEYD4VFmEXGGbgH8KQ5NvqKcnrSM/2k8J7MNOZ3sY+V2ASmFWHL
QVSXfDH0OmHrB22i6dqa3LHPhkRawMf4gyPJn1Bqgut6MLwS+6jEFd8vLV3b3aYo3X09fmkd755Y
n+08efHBlPW1RGGi+Lq1GzIljQDNOFXDHZjGb+z7uAy6GXkIZ3QorgOLQQrQ0vOfgb935zBmBTda
I9yGvn1rNBQZZqtOpk94jpc01xmL3zZZkr98kCiOVm90FbP8kkFp5e67Lu5QtR4Ld3yZEuR81WJw
SRitMDdvWqIN0H7sYrfZRFEKLNaxMDAziUHzDqF1GYT1RNstS8DZ9NITqAhZpj8sp4pxcCAk10Da
D9YutkEElAlQxC7nYG9BreixlYiBxIGQgxApKosOTn10AMdLnI1s4+FbVuKNc9EIm4SfHlW04fjv
B1LyFB2FhTG0fnI9IsOlmZ61nhexwfIDGO7JN0a4BFVbMgOq+IbetJdDduvmlI0Kxck4TEgSI4a2
2kzsF3bC8zTme7ff14afMRtAC15nYPGyXg846UXIIYw/aEixfidS4qAhIzUmfPNUhfatg1IoGXBz
Ssv6Cms6XHAYLpYRavthxjdsuYW+cadyuKONJdvq5KEhdFLzK2OO20fRnq7NuHLpQGIpwJrDfOfo
R4ZYW24sOBegj8+NhzDNb/oaxWzNcy8NzCeit94su7mb+sEMSlgAtzMZ5bCODnFpzcd8FnpgT9BC
oWZIQ3+sw6inXI+H7TQ2703UFfsEeaFDbuaOsvrDwqWBYxCPVVdeGdk2xzmp3n0A9FBFyp0X+9/g
Tl5nMNVpan1OujXt3QkGnsF1MKjMYwQwbwxnumtNBfKRFkHViOzUieIQ3nR67t2Zw3waWvTnAktu
AKAg37R13p/qWtzD9e/u7QXONrkt2+GsaJMPznJkRlxA0XmuhA+jzbDtrWeUZqAbenlqK9KVNQzf
ZclKgmes2FXCFruRMqUuNIT+aFhmMJ7bOl4YJxRPu7GB1OF7w7wZOoWbydR8ztPdSZiEjSroE4HG
5b6ytKViso8LipQ8HvMEgB1IECb1tUzAY0q93hGG4q8QHpc3Q4d/uzvyuuGX0Ew+Ty9sTVGH68BS
exInH1j1mcAz4xB2qx9K1MsrzzGgnoJhzELmVFWZHBuLI5iO4AtIwLjpY/Ot5UkGSqeJqxmJcTI0
dFbmnImbGi1zmNRqM1M38p7cxFkXnpwke0678ZgWGQ2nYjEMdCWRSMlj7jE4HNPiAwLldlRqR4Lg
fYJk3Yu1PcmR1aoXY3X1Gqh4Pt4Ih1sbNiAEDH+YtsAxwbmP9LBLGy6XM/50uX1JW/IRFLLBNiyT
XRjmd0MFelTnPtgYifdtRPV5sGOLLIH8IKzqvSLWYe3RqcZVzfDbRf1gSuPTDc0B1GFGO0RuE6N2
kYYrMxh7F+xuHf14WfmQz0zJ2mWoblHqiNF/9uPkIxREmFm471b+yF1R6im5bH2C0oX1htgdQJMp
7yZJGczEWRozzcD4zllFQ1+DAXxP0AyQQJUKFgr90lksbRTboLhanaa0QxgfzvnzEE0Pg53g7ozf
/QjN7pwVsJCxx2GM2LkU8OQiO5sQ1a3EEonS1XOOQ4YjrTPGi141Jwi3qHPQp/aMjP8f0Yf/Z/Ch
ScywrnsuGiDX9/4lIbmqemkr0KxkC5C42dQN2oCRsyHXTrpLEhq1APbXbdRpp4Re0E7g2V7/poP3
odtepcrP1mJckGO850g23fzaP6O+OKdivkJPMfa/caepW7QbBwBxuIrHEqgxTOeTCEN/3TTtofdC
mBKL3p0xaAmXygyjqyqEtmeeKU7+1CJEqPTvWkXGH5kSOGTVqtwPI6NYkr5uOiBSGHnIzpmAyJAN
nnCgDKwkHjaqry+JTOmYch6qB4heXMTk6vS0DfHsJ2QBRNFrpxwIdB3z0N+HY8kxE9Yw7oGk9E70
tqFszwTaWrV2yCznhXQnQESmDK0DIc43GlrFtSZzbR1OdnbGffePD4nR/T2p9n98jv8RfVe3fw+l
7P72nzz+rOqpZX2S//Lwb49VwX//ufyd//01//w3/nZJPltwjD/y//pVu+/q5r347v71i/7pO/Ov
/+PZbd7l+z89WFI95HTXf7fT/XfX5/L3WfBzLF/5//vJf/v+/S6PU/391798Vn0pl+8WJVX5l398
6vD117+41n+7spdv/4/PLc//r38JJGLVOnn/17/x/d7Jv/7Fdv+dVAXLpWNqWRbqZO8v/zZ8L5+x
zH/3fdf1XNsVwhO+xWcIVP6f7J3JcuRYtl1/Ja3GQgjABS6AgQZyd3hH0unsgs0ERjIY6Psev/NG
Gugr6se0EJlZSTKoYKU0emavzKqxYpJwANeBc8/Ze+0m+B//0IwvhIHa0sE6ryIJ1/jq1Hwd+JH4
IhzLMPhNfkCwuCb+8eeJv7mBf93Q37I2PZKJ3tT8tqG/TR/VddWUUA40KTRp66bU+PnzI6h3n39c
+2/EVw1qIxnU8VSpnWuHrX5DTdnrtbwKCrVHhzzE1ghQPBEDyuJByFSUrgO9r7kXvgDmpoJvjHFX
+Z5DFANmleyGnhGK7X4ahmrrh7ytifQgxu7ciBM2x0JJB+1QAbUDARl7tXLed3oZnRGDzES4U5A/
3IIgMhT8cWgEbOqirkhCwv1aEkpQl+h6bYUboZneQCOw1JUAqzwvWVoCNBgQOufWaKhXkQMj6nrs
Gy+c9jp7CStAXMmj1wByMiiN2l50Vh0kHnNcJYicg5nSdimuRKyTnfENDrCTYJEsmtamtWzn1Pzj
oWUeEKBMI6d4vPMn1UI7DC+toEYo6xz1UI/+zRRJB7y2kX3UHB00GVhlZZVXW8WojPQYKHrOH06h
HAC4HoYoYpeiIbs2wWFMRfPgDA6VzTLvSyfcOoESp9tyhJGwrSJT7+FEVYR3tL7pKZBRstxnDm9b
qs9sjqGPSbKEsiHy2oNboXVkzY+GXnyzmL+rW9X3M/XWzyeLpDcN5PBtX8xWFF0Ok3MuVYSfuyCv
TXuf6maVXHXtZAWuEYWkWjHgpYTp67Z3ABj2tSqTZaUpATMhfdL6HlkP4/ljYCJ/yl2F4UO60YMQ
pUA4WUmBeUPJyV6KCBx/UfRC9A9Nr+EZWNpNPuUVniokaJdCojt247zB4bBRGhKSD1NGuDn3vbSk
5BINXS/OTBZdh3Y2pWWWmWNA25cilO2NWsnEOZAYWNRbBh12/KIrKQRaMTmdd242sL1ipfTvrEka
L+hLu/xUR9HFSVZG59wbqFqdZe2AwkecHCCQMsoUgBeps3mxbWMfFHEc25L+XWJm9+WghjRjFH9M
eYjTiYXVG6TyJIk6YLiGWWoxs7YkLXb4jVE/ulrkU6yBG6MjReCXNiJerKwat2imcMurQuInJcjM
yU9Cpza6K5Uo+wBIAZsE9OYtYutFHhfRi1I0mrIbuOMwS/EmJFvMTYmODSKaom9AbToaLlpFLddU
DRKEAu6k7uYhvf2DjcjM/z7Cq7A3k170cj2OPkGIS7/QW/vcwLGEsy/ke0MvptLYQU2ydoDoYNcp
hwfS0vp8dl0Iy9xAyTWsVShEoX6NUUa/8LXHy5wzAsbyOlb+QNxAgDZ0RWIW20mbUUct2Q2FgY4M
F41dvzK8GPQxIlybcVlKrFSGVtwM82uV5jUWkZ7x+6ZgjY4HPwBbkiMrTiVDCpp9VMQxHSp8JMh2
V6WeBXie6oIeJepw+I88DdqqPqsJhyromQpqppDnjb10Jtquq9Lz/W5roLb0qYZCU7/Lalwyvsvj
ubuwZa5jG8r8Drp2jcHQ3zSm4+fIBYdGPsq2r9N9VKv0wBawFavAJUKehivxW3LixDxTPtOzOrPU
XHjPkOwGEAxhoXSI2nIJwKJLoElhHrMZfqBwwlDdcmVNdW5DJwChQpRQRNoh9ylI4LCmceqIcw50
wt3MmIYOuAoLF+6IyAVEZl3ddKkk/YzmPhbSTAqLWbxagjQK/RCOnW0jHGBSVA4kiKSjR7ydNmO6
AbGPX8Nhbnz2mT03zrqR1cWuqmSw5CfqdWc7PzIfq9zbjI5RFWdmYjTxeYE6DuXJSBg3PFaNZzY7
YGfcYHdLrXWN5BnlZIku1s5aMiLiivn29aigEgbqXCXqOWPSST0nt6HD3T9R/O0rdq/e5URzHsFm
R2bBzhhyGo2aZjj9qSON3P/aF8JAyR4FGcTxtFC+8UgzAVwiOIiJgbLqcmf3Zl+A3JE1wkdGXN8z
0k+HO5Og5HFra8I33WYcdZWuuTUM24h0NDT2gweck3i2EvIWQ2+TJBRmZEW5M/Jy6md+cVftTTUQ
zcmYIEREjQ1RYFQbV0v16ky2M60xlbkdPcdW1VibwplKaBR+G8+0uZgW8mh2s67CcSYHnUndWE68
wWVeR1fQI6E+n1rYx4Yjwjjb27I5w+lGfVm0Tn6dAujBMGrrNnpFmSt8a1GHEyB8NhVOOrtDslJb
BYXm3/RUpxVG7zh61JOB/8lLh+/IwpB2SCJkVtf5ykCY3q6HQouzi4xNRuD6bPZb4OeF/6hOOs1z
S9ShsctF0dO7G0R//FEr/a2a8t8rGM+Ll+yqqV5emrPH4j9B1aiLX5aNV//8j/w3Sul//q/fHrNv
vx2rf/7v7DksXl6XkT/+xO91pPXFkA7pLpauE5qrCodC7fc6UvITakGye1Rbo5zU+MmfdeQXSzcd
nWLRNFW+F0L+q45U1C8AfmzqUscxQXI5hmH9nUpSm3drf8XYmxYbOT6YZcj5iJqqv9vNtSGBGKl1
T+Q1hplvpHaKNcCXdN9sS1qf1+GREONN9PuO5M2G5HX9anACPx8VQZqgFqaYfl++xmnQENt8X0zt
1usoYpkuOXTxFfGS19dJ/IROZR8YvJRV5ODDUxtnzB6g2YrqUDVseKF3qRqYpUslehRWtRyIoOnE
ttSbB5z3CwivKFV0uh28wlKU6z1a1IHpm1yOoHMC47orHw3ASCmK/A6rse6RqurwZZJiB/+TEe3g
vxCjvSyAcr3aZfxRy78+dyr91+dukSqgOkJT2QjoqmBxzD9/Vbo3vaN4E+SIALV/wqsKUXQ5XJpk
lRVKinACI39rLRKsEIS9iBwbZmG5v/4M1kcfgQ0KK5D1Z8h3N13q9RR2OjVomKz8OCTgj9El0m3G
h84QLX99MO3tzf7jhF8dbf75qxPO9CkhnA0JykZbj/FCwiM9CVY0naArMuBbmMv6HJ1p/DRefnLk
ny+1hsdG0K3QHMl77t2lTstKrcKB8OYucOOiuWyZ5TZauIL6cAS+JulzZWRoqdouCp5BLWlDu/r1
R9DfdUu4228/wvzzVyffd6mgJdIuaOa47Z40Myw7S2RP23ajrcK9typXnctsZTxF1uyqq2Q7vYRX
9t++4XwK27B5YEialu9vuKZUDnR43H2g0SpvO044WqY9dR0EIHbI//3dXvX1+uYv/rS63h7s3f1G
jEX3rCb2UhnAowfgTNRDzPSGwoOv4l3vmWf1HIGXDjiZaY4HOJMJVpTDjeCNq423KvO2AIhR2pKI
wRgso5cSi+sAHk4yItqfXCzti7pDdhhiyuTtl0mXrQAI9miVkttgMeTtado3Bw++cliEK7080aN9
hAFJeI+E0i+15oIREdCUHyNZJDZomVJtQ2zdJiXmxsoEyv+Z1AzEhE5cp5UrK6HXW5CWK2YyMpUR
EupEnMIY3gtNW+PMcT1nAHMx3OgDYrEJfZ2iuZZVuBnabMS3Ww09bozmpLQKSBPXFs8p6rCFg6lb
Mb7V7cs4o7oz/XKeVTnEtpXxgCk/IFqQVDkEjxoNrk7pYJwPuxHtk+E3F0nRYc84klVzEooHYoa2
cXXi+NwA+WgAIyhJmzQ0dROn+sk0xisHP23RMelLnhrvmQpwYUzOQoKcLyFs2wq7MANtv+c8JVq6
Dbz6tHPstTlaB405bQnHx9cffOpDMK93Mp5HRcVyjJ+G0Ed6ghyO+OgSNUkVGktl5jl5j1yXBTvv
9ajfCgAOSNrZT4S7NpNfGwSNPt5OJ0zXWq4T/IRnG45MR0JLoEZHleFN3pZbpdAYuXckEemnRg7G
Ms/XgfcdDgrSVRopyQkqA6wP7CswPVclMB6jw0c0qaSl9C/htAqhwQFgwi4+ljpjRJIMvXvNKElc
Jb0bl9VU5OshB7/pAwRTMG5YiNzZ5xq5ealha8uS4GsS+esaqVUbQWRRgdjgxO5myUEP4T8Pz7RU
XE9dvkltYmsbcz0Q+vljqAfGS0eANcdspv5ICPOdVidr6dBYDG8chXFoCJV3jtixOjemE25oV7WP
CZY2tr/B8IDtlfFvvcyNfC1LwEFBSTuEyHK4aaZ1z3x/HWNmHlnRCdw6Glt0ATAMds+psM71YgDz
ZSwdQboq0A7JZN4avLUDZSoIIleDfT2p7D0YMhuQsJo63YXspT38Q1iS17oTguRBHD6p+JmidVId
pPbdqb8SIrIPRIENOrschmvpgBF0+B3DXA7ymNq7kgsdw+pkWrpT1GJJsD0sd8jvnr9nR8eNDo6m
le5zI8WJTNBltg2QP2Fsr+Z2MLHE6WUHzN82cbTqhF60DZkS3WntELVh9tZXQPHIXdo1fo1F3A1b
XyPYhWlf5TXrMWvPiGHaFTH2giK766L8vjWjm5CoFWGSwWQ+epp67unpzTRFOysjtq2PNyYSUOwl
NaLxmtRO0cfbMY336G0Winnnw2wFJLLuq/Sxi4bzsk9XNtv5csxOpVl9NWCxDWikTLVYTSrWJhst
PKmKRYqZR5b7OhCreKhgWVq870M3YiaH9GCpk5TdmgcaZDdwvHianTYJbwQCD4bg2edRUhbKunKK
7Zi/ODycanUvecz1QK9zJ1wG4UnseMQuoI9ABFArqGSJ8e3biUDQQ4NRq5eUG9651yqkTiq4z0+j
6tGBRqOztLybTLtjunsMIfHQf+HaEGksws2AzI3UNhLr47M8xcExEHOJenHEu9Gm0BUj67Mayfn5
FWLPtizqZhiGVIhv35ozFR1zdr8wF7gzl8yHBhhhoJ9PuxMTRJs7uITN30TDlrErJ29s2+2v32La
+wYrR6ZyoP7WaRqaFBBvPwHQnz6Ji6faVc6Ha97T1wyo6AEsI3fcorX49dF+rsd0Q0pdzq1mSVf3
3ekawZSron8eIt6CeI+z6xKqgp/Xy4xwu18fSv/sWLSvXxckQxdFmdU/R9jEXGctXbkRC/bHXOTa
FWsCVk/SZYiteXDDJSrVHTIVubY26DzO6s8u8nwR/9p8zJWhbgrmrLqtMkxiG/T2s1C5wW/qvumJ
gRL0mPkoNpDmziLEsph2SO6XYYqltzR3hMh9diF+LlPom0tHWEKimlCNd3cYaZeIWvkwLzFCox+m
dYFtCuSay/CuIq/ttF0VB++JPJ4F2Z131U34Tb3rTykh/PWnNfJHV+L1h5mX46syUXpmaUzmHx+m
JNEr3PRrbPYn1u7X91+b7+/7a/76SO9q4jpNwB2ZD8YmPrD30ZfkJGqr7FxxaR8A2jmgJtwHPK8W
1Vlw9utj659d8nfFMD0kSZjDQ7MaqPqRVcKBW5h3xTrfVNtsdL1T61DepMt5awCBb2GfBK51bDYA
HdbWJ4X5B9uwt7f/3R4IgX/mj5LrINb1Mr0AKUEWy4Lqb406qz359A5/eO7wy23HsAUPl/mR9+oO
J31IIqn34J1B/ln1LpJACBS0uVyUaZtoi2OmPhabz05TVz+43da8x8fFa+o80N4eVrNoAeXNI5SU
JVroZXFFsOKO2sZeIf20Lv54pJ1AVkDGIHblZ1/xeTm9X26WTrqF0I0PBlW9bDzSGDm+velOwQZs
wmW/zg7RIl4Ro/7Jd/rDm2qZzExs9nzz7vbt2aZeMpRa/lC78HhX9aaVS2wjC3Wduagi+9vPru48
0Pv57CRzQNWhi0M34+3xCDZSe+P3Z0i4jRGrrO0VhfWqPnonxlO2tD85wfnv/XQ1Xx3v3daK2A0G
N+YDkRhlR/ck5aY9/fo7+q4h9PszGbPcv07p3TM5zipjsuRDtVJBfC6Mr6GLuG4hr6LDeAop7AJf
/OH/85DvXkkaHkI156sIz/ai/KosIMGsUpz2y2nj038qLj5/4Oo/v9/fblLfneZUzGT2HLnpItvp
j3W9xue16Q/lMlg961felTUugAZre20pt3hoigfPlfUnr/0Pls/8IWyh0QUydXvuPL5+JpR12EU+
HaZ237r9V3BUW0l/eWlu7DvUWHj8F8blr6/1zwtWQ9ZATSVtmn2Ii98eEfhZmcbQzkLjGpdyNdz/
P/x53i6OajIfp+fy9s+nZSR/KI+Y+68MInqKzxoZH9RlmsXL2sLfytdcfV8yyIYg2RiHt65eBJa/
gDmXGRrmknyLFxxcE5Yev8aU56xGNjDJZ907ioOPvoK2TuPUsiyhvZe/yClWJ826H+dY5Rbxqe3v
sUvPbkXGuORbV8MmhmusI/RtMIEC78ZvFoJ64L2m30bhU5wB8Xi2i9Qt2CSTM8VMjX8PCF4jZ82Y
wCmbZaazL8xB0sckilWd2xN7RcbEC7CCTV3FOypJ3LdM/JPp1He+wWfbBArmOjx/RXQZz5ML+Q16
Cj2A55wOGHmgbBz9PcFu50VuL1CyYh9mupgch3bboa2202ivd3LjA8XyAucWUAHRSWJXRPRl+aAC
NXZiaDvdOWQ2NRCGCmzsCCzTDWKvnVE0SNgQU7Y2+xlr0XDOc+qh3gcPhDllg3ntmcluBuRYOfEb
andn4NBrtDvTgNwTs1NKbtHto3k+q2cTFh+pzehWtdfj9K2AKBY0BNmhBuvIgi8t3FTUaXGt7wIr
O0sjpKtQwtnniAxrFlLLApxLht1YDWcN8F5iRetm+9xVn4kVk8q12X5Vp/MUSxugGBeQ5kagCB1Y
MqlibHuUW0h9PHw+XnTbpweGKpuSjOcpbtEdPBZo6ESImw6dUDNalzVaHy2yF13pLUM2bAbGWCM9
jT1icyzYTiGFjHMxFoc0HJeGcYKndNGWz6WKLI5gCkxaicrRox6uEf0hYnZ7q18XRbV3ygT98Q2A
S9cGnVUSKEE80wUIsqVsB5ep+64o2I+SZYGAt+jusvBrz6g1l8peayvXM7gggobH8GgN+jotkKqF
KEdJOoXAnu0sE9trk5y1hnkcjPTCTq5MkrFzuE6NHa0xT6OuO47s4hnxr6IAoGfMoLJbtFVy7NJh
L6HAT8TE6cmzVtOEYzRn93d50e3NJiLBy97WrbfyHCSo9WUfWPNQbWWm117YbcPkAEbJHRGshNWw
QOMIODlbeMpRi8a1butLxzlHYrZQpX9s9IOIHgPjDFHLohb3YmD2XFyzet3QZOHXJEM0A5+tdfMW
BMxYL1vycEMUW057nLIHxXI20yjPc6tal6V5IuCEKcRXWuFTgwgmH2g9GRJWWLEjMB7pwQuo0aUE
WuOohwibDP7G51FLNnSHll5vY4ThsCqsFfQGRXIfhDSMQlK7soVqXaN92TR6jFrge2YeTSPFZcPE
PatoDEFP6c+zMoS0Fru+kKtkzHbNcB2gqhd89+Pipko1N7LJSiPbWsywcHwdDDDnFpfbKvZCxcYt
LQ+0LymPQmM4Ml4TGYKO86KJ2pWWVGuEzaVxIVjwDWBxx+Lm0I9DM7hMQYEnIO19Z+Mndzry5AFY
ErlYqzoS61IHoaEelHygXWqvkUYsI/pYnX020w7CoF0WbAvtuDg0qF0DUpkxBniDtwIxyBPPgC+H
t6/jiSfzlVIOa4h+C8sRC6FdOgYgLzAbtCVmQtehdLo7TcZLlPOYIpzdVNLbbeIHpTuk0S3Wk7Wf
hOue/5awGmIDeXqIgzAz15FN3jbC4xEXsh2mp0Pfb3UuPT1UmHNgvcRXmIO7hEUUmtfMxLHnp2iU
J1pR/VmgBjf4N+SyAmYZORdhFq5rJ9rntdw1kX3qsQUnQnDikRe3A5zwCGIEBx712eO+rJsGWZ93
bRU9cFT4MF43nKdpdDUO4rQuIcVqzT5U8pUp+tOqbvYYac6FFuxbIzwlaWwX0dW18XThB4RwId2p
TNcVD72p8JF6qxuEVGdhifxv1lzxsLWT53rwN1jEwX2oaBPp1Qb4Uhu12TsJ3/eW+G/LrshtbkK+
DwFEcL094x2zAgy/HIccj+bwkKgYz0zzmzfyrurRD3vTYzHHHM7uc7wpxDTmGJdpmS4ELdTUNE9b
U5BPcZtmYmNo9eVkjauYNxuAhE3NcyUyT0J02m0erImnXkRK92BMdx0Bmk5zAOqDIXlcRDlOuDa4
phDaJDyYum4kINZ5jvLnAZRHS14SdKxFmqIactCkmzmSdWdfFv2z12InoFdz3qqkc/oVz19btA8o
eknsEtxVErSxuGbhbhLjs5i8y56eZUX3q6kvMaVjD4diS6ra927+eayfN7Qi8eXpJnQ6pAd8NVJk
n0HDLMqbSGeH7bJ22pqvWGdd6KFyn2Cz9PM71hp7ZwYQvPecoL3Uq2SX+vYdRiE+SkYQU6ceVE6l
aJh4lPo3fTjV+hujjTcdI8giJAIEEVFfKe4o9SXyIDx1ZKVX2hJS5zIdr3Jfd7XEc5WhWOExWxii
OsXAsrbnDi1OxYqGrpZ8zVMVoH0FM86C5oXxOC/cie+TOpAbQrRSHD+I2uBNCQt45lmMdO5PVHrK
mvpo9eW54+91XkxZWF/4lXSxAriRUi+HJtt2QxK5EQQnm5zhjsmjDi4NttyFI4hkGAmS7gO3MVQX
3RES2nzX5M4RmM+ytvC/WhNEZWYJ6V1Cco3gKRVXt11DkU2IEd6lyQJzhoK7q1nM7SIAw1Lm98W8
VqObFvh1fSTOb+hvQC+TPUvmfSF2fmQyTIF6Qe/RDoxFBScr8y14Vx3t+qdKO4ZRSaP60pvN38GN
4mSbmpZvNuxaLLZ+E2wl5jeLRVoOV7Wn7huMy7UWrar+Kauf8LO3I8nn46mgA2uP016mD14Gt2vs
4duglASbEvgAM4FaefGV2fSYAm1X9/tNFg33Rq7fybA6jTx1NRCIaFY1tqY5oYWo4J7ipm1OSw/U
n4qth8h0qzlPtF3dshpqInnTdDlWiWu2EKUOIUxCngQ4ufNthT4ZTgds0Y7ZxQVb/I2i1y7uIkgm
kqHJ0WwxiJgkGtBkNut4n4Ai0jCBORrPkRE5UUdHD1W7RYRNmJYXfV1+g0y5jXAS4O3A3nNdVUdK
NhRKbDzG63iOnsfvaTvkg8rtWF9rymPRsZTwqZg4H7x0q1LVNeNdON02ymfdgg/3txgRUECbmma+
H9h2oZ6EFNe1q62VhUVmiXKwXGszd6XCdbAhe+mzLdi84flpR/3qiO9aUm2KfHCEf+96m+GO2Ixl
spqu510gq5QGIHOQReaqT58qID46rCNNmhS0uH/ah1FzJUJX7rsBmJl2bxV/e5unm3SZ2L2IuRsy
K6FfbyyR41dVWz9ITNZW8iKN3a+3eR/sgRgjC1PYYFEB9L1re7RASKqx4c9rbj9b9ptsw7tXsi34
9XE+WA4ch/4/gmqDacC700gz2Uxt/6AWlD/63ixvMxJcf32ID/bgjN1eHePdAojtEgnt8GCcGZv0
QFb8kjL7tF937rhiG7bxPungfHq8d9eub5xqioaHaJeeNCvlmdfuiiQNhKob8V3Z69vPVtoH8ou3
J/iuZ0R4IA/NgdZy73p7tKvfxYphtevt8jvjblx5RGR/3l3Vf17fb67quz4DMuEs0YeHdi/usAtv
kPfunAtjrS/+jWN98BWWaDtsA4KrJtFNvV3sBcEK1TjQVQ4P1t20m/u5OGiPvJKvALiMp8ZWvfWW
6cmvF87PnRQu619HFXPj9VU/d3L03LK7B6iwqwp0ZNUVn62UD1f/qyO8G1AkXYAVcHjI2Hsfh2d7
I1bAvLY0b9gg6c9M+dfZ0vz267P6oL/y9rTmG/vqtJKkxgI2PMxylfqQ0vvDW/2gr+GJXH3aG/5w
kQBEtDVHN03eX2+PpbVaoSrqQ7dOD8qCLQZNv/6Y7/LV+Gmn9qM+uBQq4zwb1ryp6e8u5mS1VusY
D+o+a/c+7O+TaStX8qo89bYB/aJuWeyNU+JJluVOrv8NxRun8u41w+FtMMWWZQj2MW9P1ZHEtCTy
wQ7Iv+me6+zuk9v20Wp89fedd6sxCyDuZt5DdDouR1dyKdGPdwsGv8txVe2VY/776v8v/ec/bJ6P
/9I7/eQaug5efts8pk9vfUPz7/yu91Q08QVPnI1lSOjcZ0a6fwo+FU1+mS1FvMtU00ACKLmJfyo+
BT8yGQpJi7ecVAXPgj+cQ/xBVaLzdEybHyMdtP+O3pPX85uVyKAC2AqvbJRgQFrNn+x7QTcBsy2S
i1oV132PubzqTThspc67Tw/BHmtDAiuLNPWq2sVVs6ugyi9jQl4QV+RPUR3fDqp+ADwB/cJsbnRo
T1qn7GMPu3VnmXRUNPhoZE0HmG99WjhkMOJ0MRWAoU7ooZKHqUW7MXwqYaoujDEjZazJS+gm4VUa
ld8aXdKs8HEZVBWy9N5+GrTkCaLQyjT6R0Dg38A5gKLr221pRl5WnBs0tJzrdEBl5ZulnZKpqBkn
RpAQARZlxnUs2eMNpqM9tWJ0blGWtuf4YcD5xXF2KwEpz4AspbhQisjZFb3v3XuNkOf9D7dhEja4
ghNlYBeCKInYKAwsUTaBbHA6g2jCcMSMbFpFtOoqEwStHvTtHMZjhevQrkiQK9JZ9+VY/k0w875x
FmFPApr86Pemd0WnK8Lc4CXhDLqGOLUNS9O8y2VsPmlOMYdDqljFBaHwm1KQU6p1frUZBp/Q3yS+
aSsx51rQdwbtkJzbEPtTPB4Ou8temcyv1lhqt6FViGYBsbDTFqiq1Cf4AcEhJLTrQoaFf+VPvdoi
bSfnHDWYHT82GR96UZANUi1CLD1k1yvYsHypq3MsU3Pu1353IoeccAnb1Ij8NZXwNp/jAti7+XuC
hqyzELvjzhksjQTEJN86+NhW3WjcRJpH8yNs7ftejy3EVEM/pySKdDozajVdB1WvrAiV6fHDZuyt
zZbOzKKAgLDua6W/L8yxPNZBzRPcUs3rzFGAS+T8B0QcfdNWY0tSX8/LP+4M5bb3e7EbDauHASab
c0cXAXrPQQLumpJ9xiS4WNZqUOzsKug2nQ+gMIinbCP9HDkSpMdykxTttEM1G0ORou0WpZACWmDF
J5OMovsyHJXbota0FdIiRH9ZxFUdc9Lpa9O87cFz3ppaSB5J1E4I/QqZ7wx99I8DQ45b1LEeu21g
qEc8o+XtGJXWFWHd3n1K7P09qmSccWYku50zqZJ6viQsGvQd7jkGC2LMV0nXD9/p/FgH6K6w2xp+
h+5sZAz3dhd11nw2BtmJjtkdRGBN21Gqkxsnenn06Fa5tVOQgKc2dbvuRcDMScSsR4vMp5XjQHMY
+8g7pPqs0zSyzniOh9bJ8LPHyte+yoZ1R/gFQRGWdopDT6wEwk6CpkVzxZOovg9EB56hgv9mRNZ4
Y1dqcCLVCHNZVWRHVaT6eVvUHtywwTomYURaZWI8VKM1nWPct4NtHTbhvq9GcBoWvGPANYlvrLXe
2yaN4nRrB2nN1aQTm+2rVoxp3yu3RdtqO3pDhDhV1rj1FKGtvTGd7oawP4xlUbGm/BLsXt76L4oV
3gHM+9ojOzOb9Hte0jUQHl/1xk+eEnJc3LroaIOy3TpNHWwzAdHcV6KIueJ2GS3jushJgnZ6BIx+
s81HoT7Xnh6fGynS13YwW74jhbePFdC1xAQ++Zr/EmjIFTmsSdAlKMS00/INEU8Qhz0ZrWJDvWhV
ZNkJkLHTEjsL9B8MOmt6TeMRvyjwBuRPDBBno2NNK8PqCCwIR205JIySVN+yvkOsZQwdRLX76pV3
/L1seS3xfVck/niHGPgWMLpiTkCl9m5fRnBDV3neeEEzAgrtetoS7QoEdmFQP/HFXX1yuLk4+qt4
+vlwc/HzqiblW2KQ0Tpd0DgnkeVuvBTP06lcDqUbrYB0uOYeV41duxRydEw+dSt8dvh3O7ZREbkh
Oduhc1ZFA0G42Rki4Gm761rCW8ngLtR88+tzflvP/XzK7zZtVZ62waCNFyg3PbCk0vY/u4fzX/jV
RX1XfHuON2YdZ4W2ecUDylhiiqRuxEO5ir/Z0U2wnTdrn81vPzuvd6P+IBwbH7nbRUQb1SnhVzq/
75r+qzD9BxYiJCYq8iEG69RwaFxeramfKtX/+TS+hK9dSR/+/u9V67xl/t2VpFtfbMFODNEnwkf2
S9ygP2tU9Ysm+ZfDRttEPTBLif6oUZ0vuPboM2lSdyQGeEv/OzXqTx0L5IDS0DRHU7FHmXyct993
2GBej032YcyGQoKVgt5ULevKV6GMD7FloVDOZYY1twZiVImx2otSM5JwGadFZV8SxebTNhUV8M3q
AeQB3scF8quKDFPH6UZ/lU1CWs8/ru7fWnj/2bxu2qz/+L9vds4ekzcr6Mc//gcf4QtdS4xMtsrk
xZi3FH+uIEXTv+gG+2wokxqXUbP/WkK6+YXNjyptKVlDQBX4rT+3OawuVB1sT2yccvxd8+8sIf3H
hvr1481G/2WiQ2HXbYBu/OFAe/3O0JQG6yaynnpQzW2bg3R2UzOC/ox2wPEvPadI1UtLBlPt9grG
z28psv9sF6K8Di7EUOjWWUc+U7WbzJZOVkhR51z0jpn5K6v3aA8aut1SqeM321cdWZJQTSdQ6n2X
e9qJmIAF3cVCCepzrTPGsl020OBIyLNLjYRdGzh3SanWyJDwjcm3K2IQfdmHtybmNUL9ktr3Tvwp
LNVLAgam/F7Lq0lF9BDF8rqJgtrfWKX3tQf1t2lq5AyG0J5q4rQ8AJX5CIy175Pxu2Xq+cxYJTqs
3w5Chze6nArQaW4/WRFUb08og7FOiqLxTxqn1+oHMhMUGgeEsyh3gx10PkgqLZ/Gs7xErE7WQZEK
7T6vlby8E6kBsZm6LrRvqCp9ZrYGVD/itIFEQdM0hH+0Y2fQNh5BIOKWeBlrAg/h60H0lYjtxtta
ZWOJp7TQYxJLTb/NHoO4dUg7zE1ZfQWlkBF0GSRV8mBFuTZedTbXmiAJD9bUsirh44zLzPIdpvwh
4SzaS1NOLflpY1U71SEZUjXTF3AoBIINVYuhUG7EZAkymPNaI7hgW1vky4NN1qOYlHN1CPVnxuqE
spKI5SslA2mtUc8nYcQ96Z4KGzTMKyKA89dVHWChDXYQL8/5P8GFCULNQWOTnKQDu1mLDvTgymq7
THWjKW2BOhVx3TfXRKzH6sFGZIMGVKlqO/4mWl8fI0wlDqIIlcLeyda2CFtmkX3BLswMW/abjApF
5I/TKdQJFvL/Ye+8ditXsmz7L/edBXrzeElub6Utl3ohZOm959f3YOa5KEknK9XnPjYaDTTQXZXi
JhkRjFhrzjFhkKsBKPIxjumwaqk25WexlCNtozaaHGx7TQ+nm5QmkPI8NKUF4E/V4oFOVGgFWXVW
8rhE/Jv7U3TvVYaSXZUKccXbtm8TcyMNOb961rcMtL3kviuuW+rXBu34Fh4E1AsLpMNM4dH29BoI
crJruR+7UxUK/XAEItwWeLwyYjpjOP/CvhWDKERvwoa8DVEnGXkbjnW1zAQ9H6N2lQWCKrWqrYMg
10mBN9E7+uegBXlc78G218k4y27CwOPIUQtUGvpTJ2dpZkyOYkaBgq1Mw1AiXkjRlWsRk1QSxJA3
2FOPm4IgA/9ZRSHnPfls1ceO3OwxrgiX0KdNH0068KY+Hnq3asxi2RsEV6FM560MT6baASmV1VjM
U0dpAWlvzapS+6tQShkgbq96KVzG2jdxkhVkX+TczFgoi2QUTOMtEcwZklyGQXqRUiFRKpuSYCC+
JOaUW3T1kzh59w2ztB4KSS+T9y40ReFkjIRELCfY4+lB9xM5PnPMFnAxkUcsyc9mWc6ZYl7lt6dk
0A3zto06YtqAYcgDBzkuk7lWhFHtMAQQES6CkDNYzKHTk73kgRF9DUs5Vy2sS3HUbRN59srpHksQ
KYiq0i0kMZGiQwz/QFgpniCy7sGeDHdZrxfJpu06qcXiklKHAd4v0zB1NfhpqywlS4PQl6iArCaM
an2dTVAP7+WmEsZ7swbXdZKQ8iX3ZY5ACJugWqjoM/RUGPesd2IXrr1CaInR6FKpu5Z6GL1H4HZm
u+Fw2tSH0WLhPTW60VZPCv4/YSeMRSalrtFAgznIQj0Ze6U3hWFNvoJnnFNVU5NzFdQp1gdAl4V/
FdRtZ7z20dh5t2aQW+VKtgYQlWRoyvo6jhJTdcOcNM2FDwCSZm8q9fGRCYJ8owUn1WMHEbKhd6Dx
5T7yAI7D8OtIusLoZ7TjTAEcop0Q0vU9pjqWxEdpqg0Ppiwp5PUJBDrGN6Vqo3qTGVUkgMGIZe00
6An6ry5Dx7CCXpweCNLxt5OiZKiRuhrdy0HVu1LbJpoyNbtkqsk1FDSlME6jB2J3DekqZNluIHgO
234Kw/jX6eEfbXb+Z9r/zT/uiFZPz58ZU/N//deOCPiTRnEXs79sAPud7SS/ttTmv0A1UbkVDf5z
U50NGX/tqOV/ofxl62Kx1ZZUqAGclv7aDgnKvyyVHTAbIWBRFH3Vf1T2lQBDfzrvaYYGM4C4bR3N
Kh4Lqr+fN9VEIJpgteNFU2biqycOU7nyA1XGjzepQ7aqJCu/l33KbfZUhfqb78EKQEOIhmPRUGE0
XLx5Xc+HQZN2ql/Gp7YklsmgvpQh1SbkfRUbjTUccczGp66mOgchibyxg0+d7IROS8jWBIWatVsh
5KBzFSY+CjMjv7c0SjOOpftavJ2Mjn9IcFGJ4qnSmtOkSfl9IswWIMFCl6PknUYaTiiQX5zMf8eo
vLhbqo2IfkwKocmOukf5Km24qs6ye+cb1CiBmWo4ffl0HiPN6AuSswycnYQN1e21WkiitWx1Zbqv
YrDyeZ42+6RTozdS4lJXCSH0HIs64PcFsLGOVa8TItQ3ncwptiXMxMkB9ryVfmrc+tQQ0eKJajz7
R0nQBPQ0a1/VoqPUrpDZG9Vy9eCD71obU4W+loPWuxUX9UMTyMNdWEf5ay1WJmbVJtWfLLXVia2P
DelV7DSxWmGBHlCbQQWGUCR1ZgGnAbfyJoG7sgEFUktLC/zS1ZjKCKH1Jk8yVCpjiZ6dx3pMs6nP
ib0c5RMyZj5colm1L0ln5veZTE1nUbLFXE5CTrCEiS7lGve2UBGhYKJBzA0R/pUhGD3Q9pR1fuTL
C0QTh+oRZTaxha2fxze+zjvS5KHFI026404WDNzchVowoioCksj8GulVKWL6oxMw3hSUIUHBJi1W
Xa8Z7vq6YWRV4oBSrasaV84T5JeBqrxoRsZFqnLUX3ViszT0U/7khHLMAI6UNl54hC2AjchZBL1M
w6M7TeWYunDWlIeKdNGDbHb8hcLUekQtVl3JS8EojBcttKZ7WQqN45SYw51oRQbZMR4vCi09gic/
6TdtTWoTer2f9Epx8t4UIdb1a1K0rFsSPYxbTx6AI0NlIzoIlGvQYM+ejJ4MgYCAz4kIXn9hJUbw
pE0hkKEpliU3FWTtnRpScfb8cADtPcJkR5s7h4gKUsugTQQ9OfQq9Dvb80saiDWRD3eNWiOkLepm
nSVJumW7KFAMx1NNckHyIxsyNrhB06YPtBk0wFXTxB8PfIRAYjshQGJe31mZVZwBTRY65uykfu8r
HKGj2TL2REKLHjX0XfcCDNWXvOq8NwsX+yYUIBWuxVbCEde0dIagmHe3UKsY6ZqowHKTiWNj1xSX
1tkI+/wu5vNGpceoQVeydcD+3EZK49ZiUb97Cb+l4hT3ZLEgAc30e4vithhLe3ji9fvQmCwNda70
b3EGRaoZEx3lYVj7Zy2P/aPp84pCPRLvYzUeToo8PFh1zyyK0zmx2kJaDu/MPxZWDO5LNcgkdeU6
EEEQZeP8i9mWQnzOlXoPDHRa6XioCP7WlMC0swgA/Yb9bH5fhAjdera+d9Ac49wVKWINLhDh+ckN
Nb8+jPuNlKlwxQeFYppBOt0alJj0KmlFA+aUMZVFbPMXA7lV9wpWIjyWQi9TItZx95Nh8dI18KKU
iE4uyJOY0L6JnQ6cpzTplnKiCfeZmljnttU66OHAqB4kr5dIv/V1hrkip80pS6TijOXS3/WDiiJ0
BOW21icecVqSt7INaotkzTBKpb0u5eIzYZrylUm4wTYP+fsehqKE+zGQU5IWzNNmnDY2cbm4tv12
QOlj5KG4Js1LrVf1IPWIZfyawc6JpwPqZdTmtAg6dqNM9paNJgff6Tzo1rRWJd28U8ohJsY1nQdx
MKZwZgZZEjKMDomENlGoGb0FrRQj9AIC2vWpb4kNICN8mNRRg6JqjKdoattXFVb4+5hCUSCHt/LX
Yj+Zdw2tqvdMjYQ32muV5/pl2msnGj1GjMs9xfbPW8rjBRmXyP6aWjrpdR/MCF/43uHYXpMkn7yI
5TRd/ID2QVupxVWkQzW1A5BNt5pQek9ISXEDmb5lvMtqQMJd1GGYR/5cnkbDU3YmshcCEPgWeQS6
7RqgiNvU9xsMd2ZJoINqySw/tDGmXd0JysETzHY/5pK3Yl9X72Q1qwgqDoNVVrZL2CVOVsVzdwg8
WzGmtt6r2a421PaSMxzPXaMIq1abppU8+CIo30pyIDwry7w2UObCKqBtBr463omzeldQRvEw5q13
aJpZUzjoPhFsISBx00zQaKaidC6SUXuqBQ+bhq9lxzyVA9A7guYvWGTJpZght61viljS1cQR4iZ7
Djld3g8cMlyPcQQnLSWEuEMfnce6eY7kOeIv9ouLrITmOQshJdd93R+7WLSuNF8utpmieNDg/Gwt
JEPjKEUDbaMclZ6MZbkuTnQwDKAFPWvhQA4Gx4SctNNUQh8sytysVkELSkDsem1t3AhY7jmNkkYd
1a0P34ZZjNch2np0ex4Vr2+XuYkcNyoHe8LIYYDNhvF9aIwo2/uekZ86iQhvSat6bjdLVtPkCYsY
r4XNRiFY+ZmqLdsovC9Mo8IJkJQrPfK1Y6UJw4LiV+yWvVJcJ2XCdG7S3qlBTrqlb85d0FFyhRTN
MtnWZCfrChUFWkCbsFI5dmh6vhKtCtNLg1so12pAkPn46KO4ZCwE+FIFlUAW4nKNdJORf4eqOQQQ
RhYOf0syyeJmDQUupB70Qmlda+zL1QCA8K7OfO+UM+KcvAnDH61IS6oc+OVRJdaOMYTdLokpPkgU
nhcp88flND+50An9dcN+5bYNovKpkhXjFSydxNbGyu/oHR7IRkAy46P9pTqRbsTYJxUw8YizzhR9
G+hzYziDOCPNAW0TnddlQIIT7O9S3YS92D3By/RtGGbpAhgfds3JlFahIhJMLuXjPgvnfUnUldiu
p+RJqSttQ3M9cNNSwBRlsUVopyDYUZUjqZWNLKYPE0ImE+ya+FlxAzxNn7OI+4UPdt1hHQQBpU/N
qoCJvdANdgGeIJVQnE0Iw4GsnmS/UkjPSdWEE6jYbEJfhsXRedJCrAiQqTD83BhVS0YOR8CFMbbE
FwuFstZHESsQwSVwNJJIw1Mc41lXvDi6pKISXSaJyefnieJqgaFc6SJSWlmooBCNubKb4G2sI5Iw
WVETDUlSiaS5YVt5MVrY0loRpqEjl0ayET0he1LVQD8Ucg0+y6q1hwH/7RPnV5XUPz4YNQSpMW74
3JLiskjSQAG7GVj7nITgndhZJHMRT/6jGXvhMYLfTcu/mLrbyJ/iEBNMHZ2Ank4LChd4jRRO6ATg
+M07ePbsgRhZnJBazc/JYKNsfKk21gVp6SRstmO1nDxCGFI5RL4dGsmK6nCzm1SjWZTmpN8Ho1Cv
0yjN95knd442oM7vyj53C7/RNlUgT6vR94tlmHs51PsiPFuFJ90bXjaRVJagsmg1YRfUanRs6UQ8
KizZ24IT/ZlNTrGkTqpDe8nZTVIJq2iW68m4LAst2Y7EBM0NdvGJXU3zRnSCucgHNPuDZmBHGxIw
QyWRzCG6971VaD9qHZy/kWKMFtgiLfPR7O+8IreWKuLaYz71l2Eo0fAbytLzmmTHS88Pslhh77bq
N0Ky04004jNJh+El7VogGzX23T2rmHeBuTVsMH5YN3ov9brdc+f3+NiyQ82+BdlCmBZskOJ+rbRV
f2WMkvQat0xNTWnJ3YqikXc8KhiE5Lk2ZIeij/KLcQuzvmF7iCFIS9sqdL0UwuPChx6K98Bnvl1l
CRunK0yaSberpbKM8Xz7mnqVNYV6ifQSs0oYmA419YGcaSuo64UWz2aSfkjMbTWlwrqqOpwgAz/I
9qeCat0wJR0uE4NYY+akSSI9gEWWhLyYAx85y2ziLK0FJ6Gmu8papbxX6X7Ly6HinETmhxCMriEm
ir6rdb05ELxCtBX7Hv8GGq64oQKDqAKNyE0VSc0xG1v/KqWgy+fHEKt9OqbCoWQTBK14oIJfZJ5J
CqE+M2cawC5kV4cK8qJMSZqzZEHZyXKjJAyVcJWtpSfyKRpVEP5mAYSs7ooOFQ6lrowQDeCU137h
pycp0TBYQs+kvF9W5cbrlZKAulLRMlfpPcxQdRO+wwWGINrXEDPMPqdbTfLoQeXcuscYgnqoN62r
TkIJgRhEEp3B8B6aVFAAJAupcK8rqnDXVGq95wPvn4xOVtaKEcL4j2mRbYmZSQHT9Y+emgR7RSyy
Wy8ZKxRN/bSOjPgtTFPFpf64L6TQd3uxf2UjNmw8mWT62LzT6kRE9L+xEp5AJ5DWkOiE4RXcg92K
LNtKVD3WESmIAYuBE4n4wRRLT1lbk5ksrb2E0XhpVes2ClvdJr36aFT470oEqV0FQkLl01inF08P
Mhs37DVJ1nxLPFi3hl66mm5Ay8pFNka1+pDJwuRwnriNvEF1lHlrWcnDgrY6eCoC8ZwoSeizD+o2
TQRiGSlmDVG5jZTukEc50h/l3jcqitg97ltfs9ZG5/VOGJIB5JUUzKuJ81aMtyZgU+3KEqU9oNwT
kUPpj7prrwwpfDFkyP6yXOBTncrQTqPqx6COr23bONQ1z4SqvHp+c5mq7KUMYmsVxbUP6irEWfGY
aSRkiLi3xJYCMEv1gBrGJodxjjskzO7HEHtXpmkexDa6TkwfI1y2ThTNyY0XM+8RtcVbc7ZWZdMm
TIMLm5krdcRgW1oXysrrkdTCWKje2Thq2EoRzdVJojhNjAdINCxXhIO9SicDVZaMsSiIN8S+rwh8
f5Qqf1x0cboTdaKOWk3clbF/ySXLMUOQSoFX3Cgkz5RjL0LhLa9Vs122VXMQ2mClEpM4huNyILqY
ytXBgmSm+ghUBOuqrqhUlqdIoCwwKaRywuGRGzMnMZxmTBqym0QuRg4XVFx5IXfpkqTr3p4iAQmx
PFKFbkyHBKyzb6T3+HJJgOvfzEkNnDDQTkIVbIZAW1TjeCU10xLE8HNSpE++79+kQXvogmhFxXNV
qjdDXq9E6K4wx6/JJ4CrRuF9qRvZbTheTLJ9C4rNKQhqUiESYbqpxuuOar5d+CZRVRaUXpUfSJfN
UYX5SMiv5qBupipfLfk+HuqXwJCWjXRbkpno6Xtd0I9i3U8kDqabokrfx8hg/+YVFBjKGzRNeNog
OevVpScNvBgpR6TbZHzwyqdQ+WGZfJKb8H7QSDoD+0R2z5wRY3dBMf8NpyW/SzbQ0BkpXCMxflHa
7DhUwX3cjpNbcohjGKANfNJEeHaZzB/YBEl/1OvK7RLkGoOwjFX8ZFW7VlB9VSOwOQLwaLpd+NuX
qrLwMGcPid44TXjiOzwGyBpnOSbwMe6w8tnteIawmZpsGQDcq7x7aaLV4ZvJWkrJvGWnhyRuS3/H
VRvsWyN1NF9nC5GvYqKxZYo6SikQqcPezrxYvcGpLsZxNWIJu6XPzwFy2BYaOe1dtB55doScLDUi
hOF0wbjUhluP9GXaWRwXjbUXYBCkRW+URzQK63yihwaeMSKJLy9vZNh/Y4S7HraeCLvUUT2qj2N1
pXTG2rTMV+rxbkKqm56ZBx9haQkLLEGtmuEAnOTblF5gEcgrpfMdryJrtC+uhygL0RY+D3r8XJrp
S5rnO7kAYUaq6TosCCqq39OqXIf4HkdzabRsVPyMoHN/Y1rBsiOdPRCgZORMt2yOmZOuBoPPQo0B
XRSMVS+RUkeJoSV4BV9uQhnfoRsdL3tCCZ3YqiAKdiTUOnXtFabrW4AD3YnRDknQKJdCX5HsRKvg
rOaK9TgNfsCGNlj2QcJOPQx3ukAVhhR6Yql0cSc006WOrdyNDIKHwz69b8h7ZK1N1XVTTBePAlNt
o9CMk6NPosy4mAIrfkhH8te6noVm6mree0NvTg9lUGXmQyWaiuNJtC1EuP7kfWEXhAtOmSIlQ3WM
MNQmxFbSl5Obje+nZGVmHQuBkHBY6+3S7NkLeFIUDytP9bQnrSgUSE+qlR+tXBRKJ8z76UlLw6B8
1IXB7/kijF0tLWpO3NOijqWyX1JTM2m9g6cLn/QuT3ongkWNUXUM8pswz+XqzWv56lACqwgWETXO
dYE96H02v5bMoxdf5t5N1sh4GHvWoMSiLmSIMRHuGedivkfsKLruVovDLjj3yWDsk75gBHqighM0
kaPy7oOY4jcyus9aKCryEM4siMAKigfVUr+q6AJKP2ZOoJmVCu1qkJphC4DA2/z5Ip9lXn+/yPwj
Pugg6DoZU47ElriRYO2x/AARIPi18gICvrsYKsKfrzcLuP6tu/jrepplaKo4dxtmhcfH69FkUw2B
KOLcyglYD6mDgvetKZt27MbK0ZXy+vznK35RI/51SSQeqJaQ2+PJ+XJJzrtF5pOStio2yj5yAzdb
z9Y96fCPCUM/L4a6BZ0TiBNFRo//+WKtHFlCi1zADxzN1rcWHsXYIbFSta3VsPoe4PSbQYKdnAfJ
+d0yaSF9vh5aOdS9+L0r3Q/wdQJubIXLnx/gb17Zp0t8GSLIXsNxsETbCwPKfD1JmLntC8+NicQV
gnlx++fLSfMj+jJE4B4z6KmlMge+wv0g0JW+1IkgcTu3OlvpATt9ikV63UHOQEMaLQCw4mwOHjM2
zRCqvnd9fnYe/XyLVBw1jVa/Bk7mq4FRk8oxigMYidg+jfW0nor7akHbf8sGHwXAwzd3PA/6L3f8
6XJf1ZzWEHelP19OWrKLXZIDjQF9Ee2CrRV+R1P63b2hukKcpTLb5K/LCtU3vGiYE+bpEO9mK6u4
oUz9/z0dUAIb+uyqQtP1E8j1YXkBnkH/is5WtBcdCu7CKll6bgM1CbABRKzlP3Qz/npzFqhyADwS
TpqvyKRgbnDPgejCjuZPsyCJF3qDSyAXzzMHCnMHQOUSfg/om+fZ11f48bpfJonRU/whYuTjvE+d
mS8OXczkRv+h6PnvN4ra8uNC6nVempZcUFxNy8ntzsvpoq8oyS2ktTAvOPGGBIRLd/XfeMbf3euX
4WrqTTl0jCDifoelspRpyK49V0VRuRzd9gSUz/1mgnx3xS9iZL0xQLzzVv9aVcVD7vy8SdWWl+h2
Vt9d8DerKoaqf4+ieUn8MGwjC70LOSaQeNtnLcLjncrkhX9zU7/59H66yJdPheVXYUti6vwYIR7i
pVhDW1/MkxEBa7iQb5Tt/In61mH8zcNUv3gB66AsiJEHL7QVHdmhupUsTddbc5qxRTif37+933xA
Pt7oLH34+DRpEAud99dQhTd73UBZBx8nk73khFttwbhhbbUbw4Fk8UuJ8h+jBH4Cv/42MWGn/nS6
m7jEP19c0v+6+LhqF+OCtlwQ71VH24dbMho3RG4STQTSxKXl/82l5d8+6A+XnlfiD6NI9X1lULlv
ASe3n15Uh6zc2Xt83rAw7O9NO9rFS29BGKdyQ6THJfzWGjHPiy83r6EPmB2lpkScwpd5M8QhQBLq
01ZQHvPKULet3j8mqsV+qx2VdWIqT98M6t98XT5d8cvMmUAg62k+L0vqNmbzA7n454CeDv+NRfc3
F2OnpZky96Zrf2OtRRIsQnEY2CkAWz7O/uBfnzIcrRth+ec7m9fTfz9KuIe0Ngw2dWjYf+5cv8zW
lozOIbMMW6QgJESnaEjtKn3+8zU+v65f17B0so8wAGMN/YrH01oTTSAFSYVePCC5s08Rw5bLmuzm
LCG3JlTv/nzB393UhwsaX5YCHYuczg6MLiUx4QFnOgohQhg7f77K59X0522p1NAYggrabVH7MiZy
2NWEI5r2EOzMqt7HdfjNFv+nmf7Ly8EfLs2vB1E32XufZ1qshVEyEeUe7Bt3XCg09XYglwSqghyb
IRYNdu5o18oVPTWoDeN9fSLkAWA0U44q8dpEw+o79CUkx1Dsf3zzKOBRtWPLUNhKfhk3qazWmQlK
S5TG6pIInJ49rzdu/3yRv4NNZ9bAv6/ylTYQy5lYmxGoeb7H1GmWESWrvfZo8ilJFv16yr6ZDb95
pVBJsAfrM+TwbyBHMTeVChEse+EoszvYMqibp9U3N/Wb0anDfVY1UVLBX4rz9P+wfuoCopsBzFJ8
V95Vm9pOluANYEXAhF8Y7wQ0fE/f+PxN/jlUP11yXtI/XNIjHJSEE1oCDoR07aHY/9pRdWt9r14o
3Ofn9pLdfrfdkOZ59mX8frrsl/GrKELEVAehUwNZG4yjII4tCQjTXhPNpSCBXaq6pygVbmS6039+
yr9Zcz5den4JH+5YyXPNDDwESVTCxKxa1fGR4ia26EOBKfnntf5XFvp/5qLDfzbK/N+2birMMnxM
334mk87xo/M/eXuaI0NZs/6FglCmzDP7tmYL/1/aUAmzDLFLKDJZhhF8zlunv8ShAv+GVVXDYwkG
nxyo+Zz8/9ShKpQBFXfUXEPiXyvyP1KHyp9nxfxllVi4+PCJKENN5v3nMVLSb+fKongrXjXV2joZ
L2O9FB6oUStriHk7CdUhpzp4jTKkzGW+92wf8j5KhIMInfBWvCa048MDPP+aGx89purnKsHff9P8
mz+M2y6gz69qvXgb3dAPPpJRgN1UdLIbeDILUgmjTbNM9sU+hc6urbUXmmX30mO0U11jnW7T23w1
2UCsVsytO/5/W2CXK8WJUiI33WjdOLdY/u/rc3kWbv78y7+s1b9+uTJzPhBs8EZ/Etg//HKJtvs4
tqN421/FTyo6DhcWnkwDg1QRkIgtpgPHepWv/3zZL0Tjvy4LNYuShjKjJL5+6zt0DGQAirfxU/gk
4EWn42AXr/6Vd67tkrSh7BSu0JVL6GRNJ1uU9UZo3WZw4uLXMvAf9+TzeP6w3P31U7h3kwoEH5AZ
dPHx3VFtlzIjiaVb9lBuvMZXeu7c5Jxe6YvolQLThuPdQlvsw53nEly+oGdhw3O7Y2Dt6NntAvtq
G61Zq9b+qfl2327Ow/nfq/Hff96X4W51WilNCk/KoM8gLCcs7DiZ0QTOAQBLBWpDsJWjo79pKSYS
lXGsBVit9lzWtlW0uPa0Nmr6ai5D8QlpEv80PB5CeHyDw2GZxZZGpKAuVW9Lt+wENVXY3ojGRt1g
M1oa94ccuA72IXWVx0v+exhOajDX/QINZxUvpP7A1HN6xBT0e3Zhtegw4za7SN5VmaM8eIuWtBVb
uSufE7Y9P4SN9iau0/sB943E/y1+e6L8WdX80xP7MhmH0U96SeWFTsub4NC+C+tsE7m5zZN70F6a
TbsQF9YLgNcV+j6CJeiHHxlpbrDUloSj3qR38dpwsw1A1sXoaMtkCa5J4vBQOxYhLBuequ1OOU+H
/Z1j2ajP1tpJ5SwlUd2xHG8911kGp3+5ACtezcqsVXsjPpB5rJlAu0Ncy4v70CFzZZvuicUlVKy4
7mhTozvGx7+iktiAj6veNLfe1OtdsBqW+TP+HzvavhLp+w0cSmGt/+MQm7/KH9aAuJRobIysAe1W
v6puvDuIfBWp6JKttq6x60ikYgYs/Sv9rN/QfY5vetn1HkIkKwncuRT5qw2gb4xp/sO8XMlHQAyg
Br5ZMz5v8/4+E77s3DHHBXniFdItoAvj0hCys8qv65W0i6n2+PY4rMRzZoE1QQDgqqd6b67TGF6Y
RQvrx0Aon+7++RexRnx5crrCFxKsHCwvSeao+eU8r6XJWFuhnN0SH39n2PUdEUavp3iHuJdhJe0f
w+sDa75z6BhZHrGzdrHJ7ef2+kSQ4LO2F+z0Ouef8RWzAxz6iNbt6bKTV4fOXR4yd8mhYW0c3xJy
2B3juisWsmCT2+STgLcHcqM2rr45C2jNbAuRzem8WCxke7t+v+rpEjqJk6zeSYE5Ov55QovtWrB7
7czWtgvkc4db+LzPl3432v5FXAfEaPBKj0f4Dvt97x63+VK034PHi+Cu363eFtzgarSr1QV4BawH
hxix+tk1RWfnu2uZ+IurzHn1FvL1d0EC3z7meQB/GKCtn2WZYKjjrbWGULmflo/PZL/Y5W3iWkt5
0a6mG+S5vGs7mp+YzUDkf4S38Xw+7/d0NV15STwhn1FHDJfVIdqa993qMtrvHiVZ+7vTufV1zf41
LPi04Xuny/P160Yl2EsLODO3O1qODslNonOylidlTX1tOdn94aTcX+cOTA3BIat1sIf73BnW1zHc
cLuz38Rubbqcfs/J7nxPOLTi7PcqwQb038Ar7PfSKrN/zMep9nx7yS/IsexgK+4KTo0BB6zRts7v
BKSZS86TmXNluLt8sXuA/2rLycKSHUWi4N46V+2at38J7LWwWd/p33xYv4S36BiJmByIw5kf/C8A
mZ/fGjVxX/Qphd3GNioie3jm/S06+97Y9idGW7KKHAeMz/rPk9L8ukx8veyX5T81YxWoiZLxPQ82
D7n96K9PtU3X/ERqkH14NFeHB6l1Dktj+dy/bYKLb/v2tXINfv763C9/aJX9I7HPvB9Q3Gv+o7fz
3pYfkE56tnPrXBFXe1Js930LCnlt/YhuBfd1V/u26y/XlbOF7vtylO1bWv3rV/m7UJqvS/XPm8Mu
w5aNDbD2c6Z8mAnDhA9YCn8+09Q+NO7j8hS83GzsZGf3S+Nue/HdV8/55gPxt+3tr6uSeyQSQcQm
/stuTcy1UUHUHt92L3RJTWEvNaugXaVPAIb1YKvfoV4rUBy6XrsIaKcUiOxh8drhhsjSbKHma/Em
TYmKxrrhtA/ya+yv9Vey5NOOPAGyDB15PzZQvFmUxjXImfcc38JjibpMs4dzfQ9BS3n98ziB0Pr3
xRsXP5MREZKmkW3xeXyWmOd9cyz8W1Qq54G5wuZoWTz022STbfjsu55b34kLotid4A5G0UpYMHcX
8qJc1WQ8Eg1T3FULSgH6O0NthdTbRr5ov9Q0daX1m+4SS3sQrotdf64fEqa6yp6WEAaXEi/rq2zH
p4yegZveiC7T1i7XrTN3TYx1uBAW/oLAxHfvQBzCvXmMDuj9JKexwxXwGreE+meRSNM6CicL41Rs
dCe7jIvYtlx2oY/xTfIkLwPbvEadcZe6yTfVEOqaX6fZfAxTyAuFQGWYVLS/PL121iEmI1/j4gEu
LHEjSErgmBMv3462TsOZfcIjyxn66+zZf/OvLVIM7e5iPnFSax7EJ+m+uAmvsjOCMjrvwSJ/zzaB
U526m1BfhgiIm2vRcc3r8od5rZyy12W0ESa3QoXqjuURkZ24oylCIoVwCbcDfz+zhZvqVvixH/fa
q3glvzeBLT6Nd9qJF7xN7/I7DfwO1LXJZhtokWaxBDlrvaKabdhsVQ/eY3oVvBRL4EfX2Xk8ejlt
AW9lJUsxWxgPSepUexLk5WldZyvrJZmWYvvc04geUMU8KA/ldXyUaGTc+dXRfIcTiYb7jqDvsHez
fbefNuKbeptTYAd27QjDLqAFuDEPmmugsyKK/a3eVQJfo/5Ku5lO4V1wk9+pi3bhvYaP4Tp4xbZy
MS7tNj6GR/8YH5mLw0NwE9142/zY3/nXIBKyc3GOzspu5m+D+U8PwhIKt6u71CEBt4JWt0tGDLvh
0G7fexjUyCJh3amL8Q5VF3/n/T1feFc5+WrTTl8JS41xPW7FRYqo7anRXoUHjcBimxOSuMbuoTB/
RQcrmdDYOXDyrca2ePphbP6LsjdbUhvpwrVvaBMBQgJxmql5QIgZTohiEiAGCRASXP1+5D/++Oxq
hyv2QXe023YhUpkr1/AOd6M32hYmLLogHXa8NlMl1exFuXB5SvcVqNOuo6Z2gsaedXZP9snjryFu
5rQWPlXocI48hVlvcG3UmQDXNABQOdinjjpOd3G3u27XeNsHsxEgtmDUW31yxP3sLTA6xcHBV+Jz
mBgNt7/qZ0bTuZrcnfx+w52/Pe5dKzXU/sE8sfoAkiB92EerTVLTC/DTKjwrd7qjKrjVDmtm4g17
w0uY281SbPRIS8R63DE+ErqKwyA3zEN++XJhOMjx8mRl5P9P54ldLmXQYN0iklQGldYAW9GrzG3e
C15PFw+5GFTK0SE0MC41doV1tGfHsHIGJN1kA48QckAPAb1A8RpB0tesplyLi/PiD4P/BsmxRsOP
hOIlwcMit4rXyfodQZ2YN2VqHuNCKKwSAGGzxctYsWXCy5IHcx9YBDnHvmImccs4j+5UuB+/cu/u
CwN62bzJ1H+b92C1bMO1Z4Y7Qv1X3q7CWQEjUfufqDRfFMWLmgwxP3La/RGsFeMc+LiVeh/KqGtd
PFKDFvvELO3SBIj6ZrrG6ffOoxY7MdodiW+HSFOcTz+xk1ibKSYWToReFgvApTUkqBjsegsH11QA
Xvc6e0ra3ujgYu4ZfayeQXv8xR44uZnkzcLfJNl6uqUZFebJ5srwDnEaHa2CKu/q3q3KqgxcjTlh
wSlsbBVLtxyd6gvhCbmS+FPY1Zg9JxuCzY+JH4E3mbfMqzw5RwsteaPrMhM8AfHInat3km8HUxNT
tY4WY28Mwu5GId/+ZwJujiM9qu4EhRzLwsv0Y1CtLK/W5hicnIb5kG2L0M5Hlt6HV9MiaVUHTxPr
UL4Oww/uWKkN6ud+mBgiiNtRNkaNjnM4mDjgreLMomINL3LdHKhZBj5TNrm95BgFf9pOzBzmhwVe
q2ZuXvpXfmTLOorDSLNRWjWuOLq4vIBIobx97Ju4vhay4jymXq9PuwAXWmN5GDXqQjUMkDnIxVyH
Ahfx2uw8mNlQdWTLe0lhLmhYDV/yYzr9zDy6B7/nvceqODWYh9/Nz1vc2rL1Rt7NUMlGDVpcLtEm
vxikopmVYOmHHY/hs/omdEvxYeCMgTGvnd8wO3EuLqG+6PndTeLXSrFtpwak1K0zbN/lrSkY0JK5
nt2nC4zTfXKMiFeObteBXFzHVImiN4fOZ+ME6+zgctNhOwbrpN8afSwE24mA/VaUx89At09mxavV
bZQdKeQzSvmHmQ5ZbI2de4UWJTLrNFZNssioY6fmzdbp2yE9IzaFoXJxfSySTMa4s12OvpxqlEbb
zsSmZVfmqDPu2ZODiV+IpxqPTTl/7ZWoxx/z+s89Dfwrg+C+bsxacqeL4VNM+jsSI/FFCiFw9ISG
ol1F5cMOsWu7QcU6WVofHK+nB3gbxIPLBG6LWcRAA4RiPiYrEhhYaqpxtt5dh418E/2CeYFxdxQL
Dpb7tjQJaNnkZYlMNu22iRZEnOGx1zULo23O6o9PUVgTm4urxScnoK0RgVQl93jZNFSNNz8HZHAd
QkUvbMen2eVFdAcCzBV0j7rDp9veVK7i4Tpcx/iBSz4VtAxeB0+cDQjBzIdawdmiq2KuuKAuw9S7
cH6PXLmfmRYvUrNjtKRCVD2amXNxcn9lX5xQAWOSE5cHBGCj4z0j9zLt0ZsBYxwQfE0ouLR6agXq
mw1UV3TNq6GEYfyWBwzN81Azr9OWn9BjpG3gPCaJfaGOXI0bU4rI0tw+je4WvM7HOsapvNmbR9gd
goQYaPHdofcTdsUam50gG3XchGvxLTP35ScmvWbjNq9kc3B0dQPQtZG6Q8Id2ALNL+zUKT0iIneM
KlfxQxIhOGokvmHLIGrKteKVfQXJc93s8Q5pB3A8+YeOwio82aNCOk2f2SgtBCLkKJc3p+T/6OZc
GSoekbjprVh/zeCGBbgFpB0/5CN+u2Ye07niLtfCo4lWk+zNWrPzrDM4G5thnagmdn+ARa0Ntc7E
CMfFtaNeQj1O/Mp4RUDP5RDUvE+pSry3SASWF1uVoGyC3MJ6wM6cZAxXz7sueIG7nplNV04v3qQ+
7gRU4wbsswG4f7baycyItzOdy+rEHfYIK6rd57qwuqFLnHkOrsaaLgrHEPqF8QlW3Eg3NOcpzRx+
HDuBxw2VwVUMTA2babig5rlhVDNEs3aK7PSzQJlWmPuI976y3nYvugyzgG1G0wW/jjG6T96xjyxU
0l9NTu5hnFCgF/bLrXzeCDduWkk6SQVHGk3cM/n1nNqkw2aH45MN31ztYKi9g0MT7OienMLFQ4bO
qtSjw0OSnk8Sun55JbNB3VCEmsb1fHfyyVMsTtbmVff1l4/UuhAFA+DrvJ/O9hGTpMn35up8mqIz
0NadATM/1T19pTbsSkeNrr4uPtSjqEjI2a65xdzKTmXRP8bP0XGZOY2YVUxxj1x5iYcN8my1Jd0I
jsLtmvoAURsJ7Unc/YD2sInFvETfyeoYFZd0r25mL0HXk6BgmEyP6SNW4yCXT+cg6UJsXy8FOytZ
0CjF+QoCFITibKLgPf6guTwglVC4EHiaSlwzIxsd7uY5MZTMb4z0JfUAASle7SqLdIIGZ2bg76zv
PsHR5F91sMIsgbDPiTUKu0DD/WG3g8REppNvvtApYbAnsYFIC9D/4uo9WYKh/ZoBqx8Uk9SpnJvE
AUPHM4rSaOUqbsqhf/rajbE7WrIRNcChbSpg7rhU4txj2kDsoMQiTz1w0fg0skVd5BEamOn26AW0
gou8OFgBfAR+dWLd+JXj0jQGemmk3rxuJhT9eeU28SEmqswz1DHOAayLXkHvMxlivBIiGdu/eZmL
Zg6KGGHHXn94VFovTBH4ucY56sr6BigC3rtQFlpMUO/Kr7b3dE4jYHMmP+a2y+s/yDu602d9zzvj
wmr3P0wjeuEdN9bceLt06xK5CVpmMtbWcE3jyqd1K14mQL+oMDrWzc1iMOGEVnEBcLzBo9hisiO6
3ORX8ynO/HDIVmZFJJsdRXPQA7yCw7toeA15oJmEE3qY2J0FlNvqPjunsoeul2KWu1fD6AWUYnFp
d8gX8zArgKHEx9S4xUXMNC4VaWpzHPJlcwI12cpjxllUAKtBEX4OIm0y9Ln56ZuYiAmC2w5RhvNU
Wa1BRkPOlI1p28gcjGBnUPPGST+3P34R0usEIl4aXBUO/XaIj8vHAqOkiD0kOvEHhf4ObXtgMYuY
2ZG75gX0K7ZHgyV7m2jKWTpzphZ1B7xejgDtNPBPpAj0st3l068cmq32AXfpFSGNHf4yMFDMUeoQ
KOy5aZx4RddEHg8LxQSXJ1LINx7AGnKu7cHRmhxdqoOH7IAEwhTaX7l3PwnaNIAjSMLTLq+7rJca
CI0wuX3GM3Wuj+7DppV5N7OhoXwtWnG3Z+Kt1PvKz+CIFMhfcKto6HU8pYFjujh0PWbkRWliup6c
7aOGyBxmY2bJ7KFRZ9JtCt0RJQDXE/MdETbxe/3/tvDNblsv/wSAGU9CX4WRSQcs1izkdn7Nuh7k
SwkbgzumbenIlLwhUELzdpBy5oYZabQe2zKjIqOqkHrc9XGTHD3E4yvENt7NxU0us0Djtibjc7jI
dFDEvXocGg2OARp1chB8rQh1ZK4CXorY0emcXQyNAZQDLbnXMBsHmZLp0L9+TVDCRNeB19cLV0xV
tCFngB9YDgqLsMdzvsTLa9WNUW6Y8/QZo2lATpoJmNfvAn/SxvJSzrChUEv7nTtaCEdRJrxuLYS3
xu/bm6fYtfsJZk3+KxFum83S3BJtK05o4tYpKX4ZbbKB+ile3Ad3UycVeokoIRdqDytxmjV/Hd+K
czXuYnxhmpCxiMEfMgXIg/Jt9eSFHu4qqn9K4lbm6QvTTT3oMg7KjWOYzz8E57e1C4ozijzWi2/X
jj7Do3uDm3p370QA6tM7dzOnPmoM77TcENLqJ2GHk9RAUtFUt93+KTdf/p0kYfY8Ws+ZgrAKfp2Z
gIPvn/rXYdf+os0GAb1xk5cGTn4YZtqP4EKP2k2WmpO1TaQDTNiDl0p0blwMh+idCXfFmOex+CAw
J/KoGLwtZBzcxkm2HT4R3thxCSj//hh12UveZXn3V5E+l734MOWiZjQxYGaRLhPviqETXRzzGFwW
8K6n5xRJaTft2EdUliqxL6F+hSV4exfS/0nkm9Jq2HQRU3cAiRv56hN5dRF0cwlx6sKMuGPykLOy
E37oJeTOipd1dD4kEznh375CCUBvSWSpaI6bwWGYLF7De269QkYdVXgPr2HhK0OmkdpAYyToK6F6
t5pv+WKf3s2qtO8bpWn3Ru99fUnQzXQ/mxM93mnFwKs0r9veS7ynnRhGGK0hDHIs/AJSzXitaROQ
/qBVEL0nR+eqBtd7+KEpQlModVaqdfk4vWNAB2o1RLweZ0+GVXcgtqXUZM+Yq3cB45pypJ69DphS
FGu+1ftkFdF7XOC2i1rfUpOrPivl0/p42V/nHU5hDs3nxgBfOVrBzBXlNrXI0yfnuCm0xVeDGcBB
FbfP5gk2WvFfJz/bvXYN4+E/vKdxGDDhpHCFPP3gqjbzs7vieDP1xEIS5u5KfDQTmbziIRp0GVA7
srugdrUAC91V02xi1A7NhFJ6Ja85uYLZaIjqi+wARO3mbXlHg/S64SN61D/b3ZhRsmESp5hsltIo
zHWbPOBl3ZgNv8TKT0ftaYXn4bI7LYNsgiOPexh2rPo2TCPWLaL6UIyDbWX8i0SXKrFL92CbMfjq
jRJkNR3Vgdebr8jFO1Ydsx4+yE/7QikDIs/OrQQH55Pd8PZP+2g0xicx+8Rnn9cmmlHtjX216SNJ
PXzMRp1h01NU632xoeK2BqmOoIW3qoKk/dXsLbRyjJz5syPTT3BXfLgx8EP6l9XilIoTur6zz2Gn
X+anqokCBYerVITCmbK0fek+Iuy3J6cb+9u/PPv61b2m/bP2MM7QVZ9Ue+nmAyEjOzhaFXcPTnUz
VWO8SdxM7NnFZzHJbDqbSAjJpnH++lDWkf5YT4tXb/WPRjLWsYhqGqOXBysUnwFR2e9525v0YkRA
5sjg9Otirtp/yDSO7l0o/sdrm6chxo8Ozvbi6x43DVhKDndovBKNOPP6uZW7RHHkGCyVP3QcUY9H
io+epFUX3C/qG0XOu0gsSpLiAAqj3HZm5js4h1fzFTZXYjXqwISgHW53HBJekVsf2bAVh9gUjJhP
2mQxsnQzj4kM+hb9jp0ZjB47TNRN1uKeGvdKaDvSw6Qec43kqIFnO2MQ2obn6LO8tY3Dzcyfcc5x
0ZzX8Iy+BN3M7W1QFl5jf0Z+ZGUrF64aqbzszFNyD2+718fOmvICMnOkP8bpvOMrwIYqUyNQc06n
RVDcjctgtc4H968mWiJHI7sa2iTNjefyFFdvj9PGBXkkvyLFN6jNqpu8xx3KZvw3bGUAntZ5jw+J
he8rM5EbEeThnG8+zsq57uh0dRFiW0IsbyxTBspncei3yFabbhNLzXLyGCNcP+ga5WzUpvuVyO7J
VmY38g/F6HlNZCEa1vVu1RTIeTo4O9eUVO78dSIXmn6U+JRLDeWOON2+ho873xi8jy5qNAfviP5Q
6utQnBa9PURKmPafC5J6FkXhXYk7hTwNV8AQzq7yman4T7S9yyN8fUSntsGVLHSm+8CWLiQe5Bcb
JGQPFPGpidXuu2nUVrWqgzt0uxSfq+xcRPGQKsabrXppy4i/iciR8rGSIz6G4vWwMFVGLIS0DjVO
Ua6V4TVobB5mRlLkMcQDrrDBcoru2qE5aEeN4Imyn2KifKZktPQv5R5+ll06ej+JSledU4Jc4KML
Pu09bGXi3yMl9b8TpSbYuHZbUUG/qqiM/zlRQugpux3y/Dw5A4h404LK9+kwg+h8rC+HEmm3PYPC
3rjhJLQ3D+MWXWpthIXKZGW9N+ngvVBGGM88bEqZs0yNY0DJuW+vzPu+hOm+Z6cUruKrfVbu/dNI
5zuurgOModPDuI7hos607BuWAW3b6yPDB2hyCKbzVQi+RYQMTt1dyRR9dguCtuxLx5HTn4Ad+p/U
hHpQ/Ocnfxvvv+/He3k58cnUC1SA6CGKcA4rwInKgxOto8Z8eZBrKrlcXnU6kUcsvuhYo6BHArdb
Ga3TuGE2F72uNSgpdxnsEE1mwG3qXFpU5qRtetyd7Zvc612xp5SXWSydxCLkxrFjMDQ/xSuuLI0u
7qiY9YyyZTbG2+1Jam2D+C3bDA/E9N+7hXHZfwaQf37vb/jeBsq2XS3/nCeX/fFLoRXxNBjFXLrG
6mx07+jqOJXuAjSqNw4MKm4A9xN0fdC4eWE8bCY4+tnIQz06nWQW3dsyjd/hBW8ipupxx8mc9jpb
o+alwlzHhH77ubq35ZvibsGf0MGSgS8k2NMIg0UwaI61i8HSnYbKnFwSd+kxeENaUPPT/oFoc1vS
RiyDm4Xz7HvWAMECWo5hXJsdmaN6LYrB4SM/+wbxjVBOl2Gor59TJcAn+LDrjrI59zCrrFfiuWku
9fC16P4AvVe+DyXrQbWigA2tJ5JAQ78hmVZVr5OpaCKxh3Ubj4g+vsGU+dQIFF937kXSGFw4VNHH
mJh21GP9q83/7xfbrk/K7wC0+imgF3RhFveUrvodZX9rZ61KxcNook9UG1Kq2/QObrOvonSTMc4u
GDDPEQulGq2YCrd6Bj7XVIVH+9oy39vrlPuOEelyRRb/EyVRq92+/vJwOHdpXVYIYuufMepYrHAX
LjJt8rLm88MAaaQKQyapTjSHuv4c0fCIUucmwpBpjlM40JITZC+EDks/7PSnU7APIN42jdHtaioX
Q/VQtRGqPb1bcdxzs/DgQWL3AdYE2ogK2O2SrX74r4Or0aQslPhpaNG08KZnuR3dba9Fn0YcTCPu
Odg+StXrUfh5+L3KtXWNxh0ZvU1AVHfDb7tx6bBzzW3hHadoUbxpbx62JOKI+NDmEhVCZKInQt/w
z7YRX+gDA0Qzp/skIhrL665N23G3P4JgOofb7VQNc/q3V7cyzuNlCk+oTngRYkAO4rwhYE9O0WFE
J0+MNcYGzjLk/hLzzuSiERNAyJ/klFBl6bpB0TukT7QS2kuus6hQxZhRGmotm7XuIbbi3+JxsQNp
CF5wmbOGce5v28K3wsxykZIc3GzOIA/A829uPLMxLYWDTMI+3vrh/DymMfW0GpqpTi9Pi5rj4yY0
8teXuOUoOz31mZbd5DuzaIoWk3M0rlsENHtpi70e/vNMh5FCT242z/3H3tlX6CYSd4FQlcvGBmF2
5kGp+fE5KuuVsdOa8lizxJXc6LTEYEMhZlPlfoTFelLHB/OoEpedq9UHetjCjFQOgdMsQ2OOdAZL
oshwPR7zf3eovh8lCKcd/Je7s7ujz083sjPiAEqHKmX9Fh45rPmRj3neFgPMAR4LjBXx3rrUfa8p
QLQSCHduOV4pGJSzLB7kQHP2bljtuhQPKnNxSERpLMTxYc4WSmJnWZ9UsmuoivGlsrnEdfncjbyX
TZ57pBd91yzYIsAyH673HrUmZ3OhnUX/KV87BGKRxTHvk9TyimhVYzNLEFJqbubRyie39q78TR5s
v7i5/f6b/yKbHx3Mi9Hvo84gZvkcyFafL/VoCd0y9TkZN+zbfkdgccjobDgQizL4Ovj5AtVD7yBG
PddPmdVyHPFPFswe6oN0iEclgVOkwNRKFJv4V/mkCDzZU7KwX5i7+67xthUfscCXxTOT+wDEBawi
dKdvvyN6Ga3+LGjJhacYErAbqLDHzXDAO4we0ZNaAbNgAf84sfYaCAR5iim4rZVYKLp7+CIbRc3F
bHhfz9jZnwD3xZSjJdpGgsxy+e+Y+Svs/CdmYszSJRuoI9O3sHQqNKz8Ku09mYfLNeK9NK3xw8Kr
CaibOcl4fBbBOdh09P79yWr9k//7ydh7tBBIwM3wG7gJFcF7pXy66oRB5LzuBofRvWnRNBzT9NgN
PrSbPViaIsCsinQC2Jcn90cLNKS4h2wt+mD7rpH7fjf495O1/3abgUono+Qmqz1K/gzVj+yEf/m9
aE/UULtG6tl47wGMJgCXOc0+4ym7HWZveoTa8BSVVQi0BNO7RCpX2fsqS3s1+lAfVwfvmgUtWk2V
Rxy/7jrDH57zv2kv991vz/nt3SFHen6qRxB3JSH3bihE8JW9/LhreqO8yfH4ORsCZXyAVKB7Jjg4
lfmlWxNZ+lfKwsa47f7wRPU7+887RYSCVFbp4Pv1beV0hMrQq9Y/IJpTMaervxwXYTaivenuxEYE
Z45q7nrm2ZRO3GbSHv/7AVq/7vh/PcG3NXk81cP11vyok+n86i6t+yiKzuPQyDa6nHfsJV2HDWDE
G1JCHPk1Lscs1UWrkRHNkGvDSsQ46upi7VqVGOpjYIgt4B4tcfMORKSEO+kUuS+EG+VweDsZAxHc
vxZBJWcfyaSXqGSaIoFa3KK5h4bMRhXmzV0MHobNBKg/uS08x+mdxPbhxPvLyAG1TZdoh0RStkQF
c0AHLjFWw/0UK/V4eppQQXdFbOxTY7/vGaPpTxj0XyIW/10vvYtPdxdqUfsbWDTvQmrPctbrZobh
MrJOTElwTvkI1wbCmxNqn9IZEf8T4wd04y833X999DfAaNJJM+3zyrWJbzDDf4ixaw9nwmSIQmw2
HP+HvF//63Hp/O+rfktSu2r39kG5l63xnJP4kUstW1bUfIg1mI2HiNZwg8T64vAk4O9zid9MnYLc
Sjet7+Ad8Ep7oBqD2QcUBLanQWCa6UBHZCET/ZWgkS0ZF8DnBv4mOPFHUitDG8QOTdC3cHqG0x4Q
zRG1egv4vfvEovNZim2rLbb5g4robv37NPz4cr/Vxerx9bmp+rsu8MIwH4LDZaTvus3FbmUNuPpF
M5g4jn6SoJZ/wgN3/ltlEZ3Iw3VyXhyb1G/LXZadND98LuoEm2j5nE8bfrUAB+afE2bHDK7mSpzU
adzyId1TNNwprs2w0eTEzIC/BM9EzI5ugJa1gDi7ScQj5DAmXfMoB8lLBOZdeN6ZwfbI2W7j4ofb
6e9L99vTf1s6TGCUo9a8qpO7FfqAiNgIB2PIuiVBDcHxnNHe6bpTHTDRDy/tL1VMC52UFhbQ6Jfg
TfXn7YNpxL0o3lp7YszDnrWmPhH2xgx0sXjyXcGCbX84iH+771q1MAveDrXn73cuWgPQ9rnzaHMT
z+uvShNxcCLdz4HbcY/YYqgKETQYZpaBfMpOKi/GkeY2U0gjLkhKfmpM/A3B3moCDAb03ES24HtL
pPy8ms/26tqe3I18+qhxQSfyEb8ZFQH4daCD2tiBrvHvhe/UG/JbPPrjU79dHapybadZTSrRhBGC
ZntFy+gVrA/SQritFpBpg6oVbWP9dBWI8mQsLSM1xx/a1sNf/IHLbthyxvbwJWwzEzpxQPGbYNN1
mIS3LZpmYEBHl2jP+EceJqv+GyTVdTlKrNj4CWT9l8PHd/nl0keGpf+SV9p8DY/X5AHV9P/gZ3TL
mvgZcPhqDkALxGRXDj4m1XfpZ8a/V6771y37v09TvqVyajtJ82MDdHxunl+g/9UlH2rUI94aCBRR
kDysxSXYgJHoV3ID04JRKUN54Gigo/an4AAC5XwVQF3HN5nfaBYMn1AxoGVSTYFLoxo4Heln17OU
puhfxshcGfERGn/Kr8/hcZb7zdk5LIQmMnA9//5+v9KW/+wMnaym2+n1cDD89v3uRQd5zryZTFqR
CqWo6dFesB8g117ANwDvMmi8+6kOSK3N/W2XmxcYPFaaVgcTfuZzjrI9TVWLxu2O/jEstyyvL/as
hRaCRIby/1Xx5BcJhPD7v0f+lok1q9t1dcvz9gS58quJUZL79Lv9p+AYfbzcBX42Wc0S62D/e6ng
FP/lEP32ud8OUZWcslNyaNZXjh++90tFAqc3x2fLHZ59O9vPFpdx35twBmKnnYkfduKPH/8teBav
S5Hdu3xtbGm+at5JFoHZAz8CkHB9jJkNAg3omfWMGeSBmVtvhmKKkWyOJZf2ASjK/IcF+U5Rpin1
x4uoi43fTmIHW8T0jC7FJPSb0sqFOnnQNBzThSLFWlnNEaqjwgOl+Iabo6wpIdwYHPa/n+IX8+n7
Dm5pTVXXFAWBuF/dqd+eAs37T369Pk+TFPXZ6H62UDbohAfZsCpXN5MpU09V9g6itck/ssV4HR/d
BLzWMO8IGAUVIASmJTf7PuJ0nkevSPnSNyWtDZBuTGWDF8C9m6kAG7kZ5Elc3skkDRs3Q2es39g9
obhCsgMxUBqHocbfvctb1LMxoqadc7UfRT1Oa00vAwYMQ4rilgsieM0v7YPNtKkZFEGqAMBUHWXW
I2t6slS9Aa4LD/8S/UjO/tsm/n21vqUuj+fnVRxUoucLToBu4gIofh30zhbQ3Yw5HK22n+791t+a
qLT///eOvqUcq0d1PNzxUyCKAl6kbrFA64jxrv2LKHWTjxAc7LJuVTWit+xQxMw/xmlQGbxHy72F
7jCVg8fiVxdEXj3ZX3SMTXM1bDTN3WoxdpmK2xURdexeQoKSDrxvZbGQYJ0oXPqa9za8yVuQohq9
po9j2fThZUA4GTys5GpYw/oLYEuysY2ZrW1LJ6aAKZ299MDEBndaQD27Lyf1/0PAQmjbDgKn239v
5F9Z4/eNjH6M1qLbTDCufUN/P04P7YwtIKrXVJg+rE5YIRAdzoC+AG+HYKU5XjbpJLizflNFCwit
VBtXEFlYQfZVBAtNHucdq5o+pyatIgYUyeJieHsjnfWCHwoO9S/VcAs7XuxgFJIYVBj+fNbnCkFW
7AFqIp42wtwjDlHBjebz0GoJa3ixh4eDsF09sIMGiO8vehyek8k9OARHOrr5w+O0/tbr+f15fgWJ
34JA815VBbzBFknB234aKdbmEfMxRuYgjJJqgoUTOrU0YVGPxYWmrVu7Q0qHujxK1OLhedJ3xNN9
eN3S8t1qaUQsyPy8FJ1FBu2zAcQVCfVbZV/CCg0axpGlZC44qdZF6b5eVrLrDtOX2aajbT1HGiPX
L81PUxSYjWtDFmofUvynCrIVuu7OpUWPsRe+nx707BSAFeQXfABKo0qdHiA8tHuOhkKpdY0VZYhI
ga7ZZe7pHFmSjlLoXSurvJx5g2J1F9ogiRoGnkm7FPIPt4AKjenVC5pNAWAig/idTw662dLkY4YY
OAwbZPHFZ3Bto4qLF+Kw+cLnwzz0RPoUdw5d+UPa3/5b9vnbZul9u7BvKFzp6bGo6ZOlx9mm/54w
Z9vdQY+TSChIz2Vtt5HOW5geFP2d2hacXZcivf/lOM9bUB0USR7GwMjNlFH2Mlfy5pfxv89fq76/
v5+/do+iDqUhjWHrtz3dOOjvoqlVrck7hkBNr/AiVaNFVtcHj/vTYFf7WxqrMtMhkWVoAmvwzxN0
Vj6PG7ZGysQIw/s2Z8bwhBtkMZV03ZPlWuv7FjDtcGeTW9BwlfRgD/F9Mhq1J5O7oFl9dQKx6Huj
OIFniCbCD2/tr+Ho9wf8Fo4+LRSC8ZVVJk17GkJ6jaJeZrj1NGd4nIBzMEBfecOL3IFoO5kbWN5g
cTJJjG29nBgGMSOR/QgSt/j1hHU19e8X9vcnVHBK6NJRJR/81uA5v/XGqvXqHSZJ6jQ4Udy0pNTL
w7aJltI2zfx3//R0Xsw/CvtYTvLL6L64TBrirtqrFyY8RM4bjTFIhm9c+gylEK8qgkJ6uBjFw8E9
pbPJL/KCT8fk0TCSk3g3JKejtfik/d7LwRvq+LJA7vz7a7X5Bn+rOmpJsf//m3X+3Bzq+4TJ1EGv
27TTkFvwyobIVcrlPHY5OE+n1+MCIBaRaqUeYyXuyWYZwcS7eC0fCPxDQvjuvFyXhrMFlaS0GzWV
rWRaBk9gdQOyCoVtGfrLJTVMHC1vfWDn/vjEn6Y47pEWXARq2JqoUWOP/ZlJG2EeLo+YZy5bgW7i
iT4iqffQPVvjjxu+zWVHvqKef78KKkd3uCFVeola2BbYmliG92DeeEp2UhP6kZiegnk9JQqjqxEV
E2L1w4jupGm8RL4o6hr2cVkPykoQOTN3XAlbDwY717WWsHiOkgfXj6Clx0AA0fl2L0BDc34M+IIo
nL8l84/mcFs4vv/h1x2P2l9zxqizDnc814aNS9c7RCOGzhiHbkmbbH0xgVy6O2J1LajG14SolIEF
YTrJ0VyeNzCclr3NfH4NUnFz/LjOBkCSAg67nwzGSDTxR45hMKxaQk8jxTmPcFbwqPwqlGgRoqtX
5JTBSUrtIf1YvkxZTyK7wn8mwAKaJwaWb3n5uoliGraCdVSrrZws/esxZF6Yyw9SpAfLHnaCpxAC
Dhb0GKxqesJS5Thq+y5yZezkl0kW1JC7F/4udTbOosClVWye+mzQAwBox3q0DWvMEaYhuqsuPNjw
5Y+VSRa5sAZAMVsMD1tOO2BTDMm/dtCFWGJ5QNG+4PcrHn+pSssgj5rzVpepabn0jldHe9eCicIn
jyEVuvNpczk9tswa9HDdoBnAbBfCPNjg8RCl/gPUZgIdTCyxfrNNllBSQ3qXk/WyCnhudClq1hCs
AKi645Xh2veadbrbMfZbwvirH4OX2pND+Epj4ifk1CvsrSm2HpmcNj36PtYaq7v12NUHuztZ4v8l
6cyaFFWCKPyLjEBxwdcq9lXE/cXQVsBdxAX99feruTE3euZ2twpUVS4nT57s0joRh+HT/xt7dCm6
oBoDiQDyHHHS0XgPlEGtdew0sKzE+NblEiZbNiqbqttbPE2CszOETLHo0bZPJCD0tlhQx7XtZPKe
q4iW7k3VReAl79GE5HBLpOD0R9hMejgUCr3FA66aDnsfMswa4N4++AgW7wHtkczx6Af6+gCxNAyt
bE4HR378xC0wesPbtjiTZIBWMFsjB+C6OYkGFSy6eOgtEWu24pEEXFAGSZujmdOYRTtW/kGlKk+b
ntwZMXV0ttqVf/d2OyrlYcAOLMbqYpLTin6ZVTcvXMNvTJbpbZ/Eg1VjiOSKMiJ4Li8CnkiDALkD
Fg0fNUYlRXiT1XW0UmC33ab9oAE6qpyJ3ZeUSmiVYX+sBvaWSQ8Wu+Xjo0jYxGXYXyGYcxaLmg6+
J9vS2VXujGpkcIj534R4XorJQUw4QeMx5JL9xNsOA5tW7dXHAbjk00GuacILxR87wksOqFHY29Up
xsJcwcIJNwhJaVxKmnD1DFemWrCe6YJdIVKRp7qYmerO+QwOKau3PblJhTEccgN86El6XrTS5KLd
FqbJEh/o2LeZaMK5XhUpxZV/O+4Q88b9KZxVEDwoB4BsPXuVHBeYAVirqrlhUHN6oY7ILT/kyoIZ
1nQ+M+k/jyJztt4DKzArk+PPJDuZRGD16vao7zpsrW6NLIP8Rgnb+0LruOAdYPfwlaOHxWC7sy3Z
ktC4qAct7mbgsgV23Tg1CgEIzqctsNFJeZZspN7WK+0JB4bNqJuVoMGhQSqWZlnNv3JAtRRTYQ3M
Wd5bogCCCrE4k0AdkixHpQU+8VFkyAfk+Wse8Kva6iW7A/nydQ4ECRzqRrTC97jHmWJXXMTO1OIg
OIeLDorV9O9cxJF4E4vw4fiI2ZdvLDqyHRo6WXtXlkyuUP0Fi+gj3R3ZWIIYYoo21mLBvDs4Dckg
YL28cXfCCY24oY+DJaXQ+sD6RnYX3m/wv3SLB1VpDGFUJKvF4m0H1z/qT1DT02CxShgq0sKEYm7h
m6TBw3ZnhY04TZHAHaQ4vAv62K2HSX/XQtlMgFOW+zTmEmRkGtPFAue82rJ5qopzTxuJndwuPlIU
8hvXcnKnJuh0uhwSzxlYWBaIGbrLhhzaEfiRuXhJJBfqwK2eFE0YFMOxvaGb2zP7b5tIatfzmB3z
pJKSf4M86waPKJUQYoOFUWIfkl5YSjbnCuttBy+ZsuSnjIa4wIe0znq55yjtxrjCb6pM9OeqemL/
6GHlDzTIsC/ZElHQJGyOxv7ZEUXW1i1h+z0Olk3FjH5DE5Y8WXQ+J9ccsxUPYtXittsPFM0Kmvqc
SCP4kBEpqvBaNDqU2djpejhYz0NRjJiEgOCEGxPeK51Qktzj1YOJ8rnQAQMkTVVoOGTeFHbp7GBb
urXMSMplGnydGUan1WZ52ix+FBVu1LYHf9xy21xpFxPH94pwH5doPB5fFk/Yv7RUYggmRzpeBFcw
9jzA7iha1NYiOC9oyEWFyv5RuRFlNPtQXuFtE53eJP6sBguM+GQQ2Anf7dA4rVb94iZIeLkTr8Kk
9+wkgU2JVFef5/J3BguGH0dy+BNX2jAEEyW5ce+iLFUSPcNoYUSLWZOkwQlIg038SWfB60GbAh2E
xyEfwdBR9tcDZrHoX+KXpDHopkohbulnPITd7k3BNNChlrkMjOmhtWwqvgXE2i+aTUQfKcY/CNzM
BxiJN768Oi4eAQQJ6ayX3eFMPM6y9+88FjmgT5pdTNdHW2YHDMJmopVsBTeTcAzPo/hNqyLAh1gY
ZfYYLso2zDEBqDgpKOL9nQ/FFX6zhKrV9/HL9IPQE/HvJKmMG1NPuRh3XhH0waglA1fna9EqxUyd
Ufs6SnisN06cyiuIIRAbibBkXM2C5rkFDvEoth8e8hkeNKZZWXyXk/fzCA/IkiKOpcnxYEgeyGIK
C+E4/UA7MRnVB7HmbdN63DWzIcI1mnVesLl5c33C37+/IJhlXTdHWQ8dKvwiKf54Z1AI9q3GijPk
qZg2DBREAf+ubHrXJq8wBrKHbazaztnjKUU/TwXNWiGrhmgzei9waVYfQtiEtlb08Mz+wSWYxAXS
+s3IZDF5vcyxCg28J1gsBZcetR9apPA3rwfmWvkrjiUF8uhl/RYDXPxRl4eZRgC+QiWk9fedrf1S
Jt6khbMWdhKdYgKSISy4XmNfKLtikk613Xc4MA97FwwAP10T91eMsRUsnmJOHLOJBxUPl8yB5eb6
ZvA20RTRZFB6nbMJOGJdvQiu86wlWDdezpOrrDSlpwYOEaFcy96ZvuK6Blq8c58OFKqPwAVU1sJs
JdEWC3ilqtRsPZAgMzLp5zpxvjlOtn3NKqlUypQ/fZhpmrN6B6YZuUdQRziBrZErY2sOscCy5MXO
GPkBSccFNk6/49T94q+DIp8tMJ3QzD4AzUf88MlKPjHqZqzzG7a4qWrTLu9cJ/7Z1Uz/ak0fkTvY
gD0B4AW725xfUJJWMMKF38QEUVhgVykuCktFS61l7lZut2AXUHCZLXAULfh6rCIgJUYSJYabdefG
dviINoYEl3gU+dflXGlI6DaOn2WInE3LwO+IB23W9I9GU3/Qt/2Hn7mt0cF0z5ZPsjAdNGIKeZiK
uboCMX1dxc1uRzBjw+mhghAExRj2VS2nN9vPc33pZrxyE4NHcmN1wqg7/xll38Dnk82N1XI29A8s
/NZpdJeM3jV9qvPB0J0Rt5LFbGCEhUHPS/NHlLv0oey0G7XOntkZQ0kWXeU/kchROVQ1Q3iny5hu
nSdAFkQsBYAemJlLz/HnAAPT8qHRTzsu2tLQnzEPXaidWKqJMuiKhrPDralIy91VwZHI9CPoLRLu
3cnPzCfjH9ya9Pv2VK3zd35J1IpfJS25Gf4ue+5LTuN0V+7z/J5SfqKBQlwZQkcswhPkme/S6z7f
6S3i3t36oYLblzBVpAN5NMAm5hhH9oxZEtJgy22CKs87RSSRSXIYr3ohUYa+iHCQv7sIUqlxOZB4
MuxDampOsCjGRPummyolO7pkJQ9ThdgQRwXBzGWzMIGQkcXjWgJuJruNaAHBSE8xJMfVie88VAtD
E+GMT8B0nzkb8+hzz/6w4y/jKRJgT+E/Uj+7R7ymkLF8zCBddER2dhTWoI4XtgoTvy0d+DWIh8Cw
wNCdEp5idnR2EMxpc4xFOHybDrqJ86Xu31mdTdlxb+Zncqfl2/eP/slOoetlHXZ+Wk5TLsS4mz79
Tls3wzupjGYgqhnYF+2FxFg29qtGzoGE5ZltkROsZm/zXaJhgZELqYNG8ByIJwjIhnDE+FKOUFCE
BCmS54iMk/lAPNxKaKTWre16pvzBaUaQTwYKQ+lyNs94iS1yBCn/e/7D7MjVgoiYx93AlqTdjAKy
vkQsMDu1BWt+bdgQTu6qkFZzuwEmv9UiEgXBxfA3jOoTlN8+7g5Wzy7P8+pt569tpr7b8DTv06tj
EGHD02cS51cVWteSFGDoArkH3aH5EoVtsgz+pth9zU3jTDMzZWvQewJ3iE5w8UWWx2YUIfCvGISn
ObzFxsIqIdTmEH3tbtsdyniQP/Dqs8HAqSzyT54C4Mtsx8+/Dh0qbdKf1ctaQbSjtRArS8TOSftY
xPQAuYKpgItg0Vlx8J4hU8aHOE9MKAzpP7yuBU5RY/eMGeiHSn9LhAGM97hwj290WVih1ZZudHIN
lOjIbV80/0GNSbb2CsBFqeLiQejEFfaJzPYfp3ZYx1T2C9EaiHGLoWzyXYgRgh0eYnYAfo+sBQMQ
2ZyhhRALfgwupUIWyPbFL4ZCoQjHB/FYgkfwL2MJCr2djMf79wWWb8HPKV8kW5DD78DqMrtFot+u
JF2GfCRjaH0+Wt2IdiXhivbF0elpUwLPbxuIaX3k4w7WKVXhwIQWbJM6uqymve3Z7CAv0CIou+uC
xu03wUjzFvpB6LWrFzyLwdeGUv7wtjCba/HavPHP3VfYmAMCkLpHqKMbzrnDiD6xeJvrh40yzqFP
tMAwPlSuKCiKd1vcr/JJa5EF2OPmOdEpmA8+zyBGuMzXFks+C8j6AtecHhaYrH/ckbTlBip4JOsl
uMJtLMjIjgKqHHoVnHoaDNmy9Jml2LzdY/oBTZoV87YXpOjQ7B72DNf/STE/g2wR9RTAoByEbCL/
Lg/Z3SEb4JPo6dmS+PPnaRNjHeKBWK+QtslVLuStqnF99Y190p0xjC9KVAwAnDK2J3AY3C0QzNG+
AebSkazHYw9GuTe+Q1pSWY7qiucvlRKorIdnD9ZYEULw65fImdx/LIRHurydIC3Dhtl/IXYLh2+O
WiSt+ycZNJlZTdCyF0A2YXyOKQjdXeFR72MTVB+xHyv+mWE6VzRlnMb/+8XOCFWAZ9BWQEy3a6qg
aaDYOiiiYIvAGlXmADISJZ4H8LBXkOC//J1NYNvOOiTin+gUnOm1tp93SI+AeREdxD2ut39k0/Yh
hb+u8rvHpQNQkP0qfG+gprag/wrR9DCGQqfKb7j+fiWTPqA8UBBdS+ODM+ae+uCSNCdvu9OEHxR7
bWBRzHiLPz2i3tgrachG3ccSYzL+Ep6Rd0CjjOscBmizHAKYo5PbnhCQ7MGnH1fdJfN+xLiHbgon
9uGO/oCiPE+JV7MiQY1KGKihRNFDseYrJ4HLJxFS8eCfjkcHB/qYGNcn1sh/uyzHb9x5WfDLnDBc
D6nCx4a9Qc08l+VD6JyBMJbLuoR0bhk3uOMoj9UvZ+BcDG/wtSh4Fp3wt7YGUd2yEZRYzMv48+/3
3j9535C02Na8pgemGT9F75gW0ZOhTA0zkLu0wnGue8i6GPYg7h+RELu/7XHF3XVbrsc6goJ6Ew81
R9IpTAhjqOVHZcinu/0/aNQEiPiB6Vq3IoPT97ibE7hJ86tdRSWMB7LtVxNVKfglHqzMvhHSDGGr
jhhofgbktotr9ipS+o2fKOydOg5tWp1/Ge//eT7hPIKCFkExqs2IAlwBfZckHP1DBuMlVKkx+TTm
m+D3GZ6Um1sT8vHtE03nVt9QCc4CuYWjwq5U4A2IOaFX+wG+YL4GJA3fts+OIqSRZAx8EI17gDTW
Sg8T4OP/TyiBOQ1YEihZFbw55Wu77tJ2zMH/0qWDkcTGrK1TUuDCAEpS7AFJK9x9+ZURSRNdFh08
Q9+PgDW66QLVhH9gOv1bqzOHNLHpt9En3QgFOz4GFOtHuMM9HfiSNMD8II3K1CECLtCDY5sMp61k
dRqv6qFEw+FrXSc/u3vkKjEmCU+buP3LMotjB+zpg3AAp2TNKXma3ZTPIHH8bIgcsD12NV4paHvB
qaK3A69Dx4kCqkzi5yGPeUskptIf+24nqxVi0B2ahioOFgOBBeM2qlRtGQ/tkLFKsRPmiBMz8NGe
Akaj5BPhGvQ5Tmdkr+5v9XxzBugu1k7XSqroTRGk7xF2i+HGwaeMP0dcV8k5O5pJouq8rGOLjLdL
DRau0028QwBCTAsKI8rkNBrMEPGeky5ZNVqDKnFdPEDz5DpCNp22cLUhiIR6a7J3pzibW+/m0JRy
nY+9yXdVgIZhWG/yjYYhCn1AwielC5TRt3kVLA1LvgY/KiGagOE/1XLAiHa06Q8EHyV10borCt4x
OfE2Ng22Sq6KRp8+QNb2nSAkef/YF7zm1ntR/km6KF4cSwkQvn/PL9Lpo+nTx9w2MowRKXYJTshV
iBulv/y1LNpd6tpEiAe+2cWu+YI/+uz8Xm137RJ4hzG+Sk1kPkhrcxBVTNY255Up6pB213P8NW+T
zWA2haGWZsXQXh9VclVk1/3BRM75Yr7T8iHfd059z9pQ5jbEA00dYTk/52/UoQmc+b8vxxDolBYC
09T/g9yBiFEjz3HFxLe+UBOjMr9DlXt/lvQyU+UkFnbdjPZvWDSMAw6gnPvLNetn9XVMbs3464cZ
ojb2QUvjbEgCNzM+7PxNq5D6jKafoTN4hp2vvaQ7uu6YR3p6qtJcOj9ECP8pXgjUvm9GjtIWtLcL
9omhvrb3ZXEw6wrAPXQFnU5MLOlwOs3qM2nRbTD+V0Bx1HYbhd/FnH81hbiD+//es6fbu/n90Y8C
ULKNDP+H+EbHOY/0e3J9ul/DPL/lCn3vyj9TsTnPu+adc8UJ+PuAvDmjPjrd4wEiE6LsOb0rrfrm
Y35yuBDKHvrNb1nnn9k7L3DKR33TBx6CO0KJCJ9BqzVIApAj0DCvxakR++0LSH1rBFYGa8kWb9zJ
oyVr5xURi69nFAKfYaCtrUV0vMiIWqoEw1ItWouGAz4AFmqhTU/l7GJCtHpZj4en9f4B1xg69QvF
BQuoK5XqozebpQHdZjrFk2J86XNKL7MuggfU4sT7LGsLkUdEEi/sR3r4ToTNKD4CpZxr71CLVc9W
aE81w0pRJMDQtG3SiYuVTA7+hGoeVJijVP4yIH7R5Khbrrr/SkEo7QDKUS8Beh/viXlMhmjQ3hbz
pNCS7EjiUSgFrh3NAIOHgNPtJyG93tggcUrMU4mMXikfe73kXoO2G9cAlAVJJ/6g2NBLnoxYBjs5
bX52K1tHM2okhaZA9pv1tLneI1cVRjZxuqVqUtHJoPLRkGwpFdvHy7935RcdMzMaPEi4sZxBscHC
N23xZJi3pBWRWM5An0oncKUW5xEgYDDHwMhqa47+epFm03vG0dL9EBKaY1nx0UVpXdGV2kAjFA6q
D5F/9WFbfmjmC/cIeu3YC3ta+Mb2e0s8h64SGnOynk6+UyzxzwTgK9zfz64L+/QFB3h6HzLCagNW
+/V1xJhMIDsw4wR5UCR2eb4QcHULYasJc+9x6WUbQGYCaGG2LIEYj1PbIQFRGDq/uxyNx4MKKzlu
H+X+7xoQQ5zBEsS/sxjOuzTVfqdcxoG+5CEXoiw++ZbadWCSW7CjttAQO7IqHeklA8UWeVO7qhlO
nwjmGt76Yhlrq8pvV5XTJzfrFpwloMkJ9bx5DkYB0Ws73L3E4Ao6yjmr0DJd1AN7xr1dFHBWvr2z
zDWaCMkhfy3IC7QhBz/EUVBe0IAzTvRzJxoKKsxVZkbBGE0QsAu0uec71D5kG92Xl9vWTfLCk9C9
N3W2H8oXzNuWWjz7AJQjKydVhXxlvlx6wIGzIAiWpjICt5Tq0i1i/EBhFZT1VeW8ESdFaqO7UpUA
q4ItdaP2T+pz5Ckf7jiHdi+5UX/VDYplBJSHk8Vy2JM3LYZIBd6zycTDXhwauV7ionAVMB4/AuUh
xtvgnaJ2AM56NgHM9a1yNfSFIZyW1NPkcxITasqT26o1p0fou39QnjCPGRIX031nNPppFpupednj
MZaEan0hk8nYGw3kyGrypfP9F4PG9aQtseSxFZ7ZjfCdnbaqOH9utFIXnFRKQTZYDCGOv7L3f/OX
/bene3XOikNNHwRDu2H6GVKpSPQjS005oUUA2emaDcnD64isY9UjbUWvZ4rNLsXYM3b7cWGBy4PU
VhAlSGsushc77fils/p+8bbacVdDAIZEw5uQkbwckIx/hbVitqD4tKLUgQqAoi9MtD2V9wCbgjwv
6lvFtEVKiKZXd0c1g1GTe8ox/4Km61p08v7JfT238B06q0+PBNbtD+c6Gkvp/U+V938vDnxtdaPg
rdiE5bR3tNz8LkFkLknTCHmN8pNNjbU1QS0mZxw67awr9h2wBTQ1pFjAlUB9SP6O8sj+IjosMqoF
DUBaDlo6nKivuyDQfI6qTYzFaDa6wyFJEJL8q0K1rOuczGlMPkUoVgRDAcqs2P9QZ2jRBYsVTXge
AeXwcLRGHrMqgu4mdDIV1VfO9qEDFdEEKt7W2KOpUvNCmlwag8mPSsiJgbSQHND+pWkIl/Sbk+dw
G+xnrMZkD2tki9RSxIajBvnM8B212ejWzaee4rO+ZArAE20Gdsrb+GcexoobyklX9F7McsvW6JlF
GukWU1L86fLe8j/oVD8tzZCNHhIu/oaeIUrDjWD8rInWWI/g/HSOYIFRx0/sJuuMcVUf2UGqBrG+
1XeFd2mfbTVQo+CSEZdG0vUPY5S9NQ5HpfSvOV0NBhkRN3lGThedwRoF5fsIfN4Zkj7xgFQNFw1u
UX2BVCEJZB0F+FSoWD+888up5pom17DXUWmdoYZgoNgX61ZJf35WPwPaftoFEQ4DEX1aiNtKTO82
8iv7KddQFgPwwvwVAFzNlJA2tR00oqA8FnMIAQV1Wv1lnlA30bfDI/dAFqFbcb8jNhRSJleEVX8y
ZpucsgFFUaTcpDaHoyjplEpLC0SNBPGWTP33zGAorBlXiPXQ3NDrCYP+6VJa1hCgfB1MH6un3Kxf
tLQ1qKRByZAI4XwVV+q5uphP0DUkqC7JJ/N1fke70VjUKcVm4NMBDHTtF5rZ6gK200H2RKgcLULQ
e5pvrn2JDIB4gkeaShJ6xJW1zPs062+nBH2aUKhfkv9abv6oRMlL+LD4vVHt0RdGhyDBML2g1Emj
onym6ondzbqnRj2xbzADkh7bk/Bzyg0oZ7eptqUXhE+J/uS58NI+VRHDzsspwB5hAEH65vJ1Obxk
L//2ifYM+1+Lxeyro2xoVFQRPZ71ys07HOqkjySU/3JLg4ims7bO3mnTQt76RYzzULuLxjziqYgi
fvVLysn15dzD6uh9Svk8hm/z2DGRHcbZvgBShxF56Bspmov8KtLUiTzpvutTLSdGYFSQD4YFMgjj
pXYJWYhKKuuELDaiWa9992WvER9vfZyhR/Ww2h7316hAc7vZn61WJa5P+91Yn3PIYMnLETCKFKnw
6lcA/K3qXyd4Qh+LPXaiqNL22qAj5MULDG377JL8mb2P9ZQPupd/m81QRdtgCzyE/QMJKPIC3m75
gf4HpH8Rm6eK6Nu8IFMLYL6R4v1RLUFZiW6SZDpAT5YGXlauG/bX3vkRDvb3ld6X9d1FXe5OqW5O
fQ89UIm2fsr1Ug1hXkFLUCCfdThtZ2VVb4SQ6ACz88S/kgUkIGS1L22rdLpn5wp3VrNgvrT61u8W
9WlzBwCUVnOQ1tI4y3k5MH/XUa+ydeXWTpwsvskPDiqtKK15Hy305eNqLa+VtBx9NVoeRkRcc/KH
s1iigvWTzuGmmoHbuYY6GPpEXKiF8uOmWIvNOigWcR0u/Xf6jBswfs6hfZcoj/WUDJVJoWCZ5szs
TN/RmSrE2noO1AgcyrVuPc/dtyNd+mQDZkmIFCEytzDTLoWxY/oKiFYYvNIRcklcuOkTpuRELh+0
BFQtrFhktSktRGp8FLbIfIQqZaTtHfUSxNvOkUvDIfplZtosW3abxn2HNoYl7FIqxzu+pA9evZz3
M/jwcf8mNlMk2g/2Bz8MC6Tv1qOe9N0r6nhaANyOsAZl6ryZwmpwZ+tGBba0xbiamPrVpCezkyEy
yZz0uMeBPKaZ/xpJl1Mtdv6b4sjU595ceR9I3sEeeG6Gizxkrm4xBeXCz2lRRWaWgp1hx1pHxF1X
LpscSxf48UCJMjz6Qg6etlxW4R1NGgxqhmqXza1INIP9zWXnAwE+Afx7Sx6wn9YqRc4kg8TWD4JG
hP4R3qQJv2duMozU0ZLxnURVPqgEUAALa+/CeOUjVmUgiNC00WXhzL/2HNycsykc5yeXsWZu3Hvk
czZIp5ebwcYXy/D2x6wOgU7jCCVs0lwzhooEoCz9KTHTnfdGEAIhz9h/r6TV82P/Yv+ijrA0Oyy3
Dv2S2ktapbtRrRBBDZcgcKeW9fPvDAlDNcJ39SW7RkrrPNP9uBs+JIN5gtR/jGHkImRHHs3Wk3T2
0lIR0JdsGSQVMrs6JiwcxeWYmYH6RjpYpqeMCh6vd7PsYpesYhBR59WJhLWA+Yei3vnfeU58+kfb
6sfk3LDaYjyHnKz3xdSl7ETxY7F4zYDVglmaIgvmQMXts/Bd1xfIvIe+QrWRCVKSGaAK1KigEjsl
1BuMkIs57GUzVerPKK3GLSfs421yp40YZB9k4bDs9VXl7BxLjAP6LxCk9RkHjxXf5ud9VvPKoYm/
bLmwyqL7RS64FPc7z9zfNMspHgLxp8pBWA9aPo6xZFBVfGYB2SMsTjfgQk80d6HzNbViGuGtdx/d
culTC7zMd2YnuDtQ/8Xt6V11p3H6SNyIK2Ws+OW9W9YGqZH0hU6UlGxOI3laKHAOneX07E5d5CJh
6st71FRKSKp+ivRCnpFRJoiNhS475mCDJgimcHAy+5r5XnXdX9STyN19khKHBuDqmSmUEXDD9BOo
pT3ZlKXNUPUuWaFihFB+vJi/yCcQUIcXQQdOnagnD0oR2SHjsfnWT2WQ6Pihvg7ahfBeiYS7FlxX
5Dk4XUqv8jwt4LA0JEOj6xNzBbP7jrhmCyCHRO4AlMJfy2L3s8hMDbPAeqOzFw/V4ir9VKRJEHNi
IQ3Xv46/DPdxOKlcSU6XeM4Hg6ftH7QSfqnV9efUAcbTtvyWvF1ly69SLsyKtuAwEx/hVDo2/Tnt
tnOYVG/BodeeeH2K/gKBuilvxu/6l5f40tpbIwnYQe0b349OIINvNNsQ5w3BEnksPde+UobuuCmq
bsTkDAzawm3LeB8VNDhqLRG2A5WpKL90fpjrlpe33i7AV3ZDOdKPD6NYVW0zLB7jsSpXi0+ISoqu
ES8ATh5I5+CUap8UE6YARQHbj1/gb5xWt4xSwjcYWEDOaAapVoDjpKPQlbPX6LL7xTGb4LTfgwfW
POSOs8s/ggiqXtfaYhqErSE1Zq0UjEhN4jX1SFX22lEBmdTVtr+Q+Rk36MOAFV861okvxuvNrWTS
o5ydH+4LIUzn8XBxpC9Cwo7LRlfR2z/+xfyFcdKXt217pGPcB+Lo1IZNKYxok0d9X2Vuz9vxOlON
qIYq8/WZUPPsyd6k30k69Wit22fu6a+dUaVlwtsn7JT2+wqcB92D1obfF+FGLFc8zaFnIAh1s8Bi
FHDchViiOGBn597lgg5glBi6edvB1sa+3A12UDCgOyEtWSxjw1WlbXeGTBRFMOSLPXJcM2v22cc9
bNUcvFEAvSyLZWP5Uxygh4lcan9hC81dNF/Zna75r3OfaZ0dhQnb+FmawJbGH9bUTYNZsGglpkY0
H6S5T7PuJs78dA0za/eEAQATJNo9WuI1/6gcDcpezTgQwLE3tTnMO2JYcVzIV+KC4qFt1Z+CWK6t
LnLw49lle2LOlQzWVw5WBevxdJJnAl4iWrgCNjkBQMTdfE+/hmjuNgHUq+tpbSLkFswW37feFr37
UDluah6b4lZicYhhy2muVJ8yd9ck2tks8t2RdrfvNp9VbpEz5OQwByrZ8YEfAaVE9vIlXJJOkCle
C6udlgTLUTqDOX4LuLSWiQLi2yEptbLdqZbl/rfc/TLQ6hx+8NN5lmMd7Obq3FW+p0jMXR9dOcXa
VJgRVelr/Y9peyCNAsmh6P+1eovbrO9UA4D1K8/kGf7aKBsCtPfTNxxylPvsBJyDNKOmITAC6okM
zf8Y8zvFD2hTeoLqrb5b7zkW12SAkO2Qqo8sKRiy2T9+sSFVWqAQNoT5BkC5lC5KW2+wGvGk8FFb
RnQJbkEZYX7ZmLifa/Rlb8sPA0/IkujTpHzgk3FcDeKkR+TD7WkohqH5QqMIFg6MHctAxgLUlGc8
8CrBoGfs20/gQohhRdAhYnQFWMqJO6dMEand2J9/oXIcbAhrx2kXkUCvtDLD3Tw3PtMnBe/BT4ml
hqOdzn8dCVUJczP0mzLaqD2cyek19uH+wYg7qmgRx7EhFrpXEqv2dJDezI7uBpGFkALl+DEfKpGH
E0fpTtS3sa4btJBUJPdJMhCGHUEodNDfC3zMlG6shQ2ng+BVBSMc+R3ykjfLJHjj5klcXapTpEls
Hk5P722Vq7s8+g2VgbtPLvkAXAD5eW4Oo3XykydCGwhXinGkGBTrVREzH9VcpP46oF/o2BX4GSOI
Y5Rlvn9YdIJCBi9FJ8hnPKe/7LEncDFqL9b95eMhlHbEGhtPn2Oezp42fFp4VE8cBDQ7wD7yQ16H
YcdhULSgdKlC9588k96eJhaPWCk1koLwgZQ0/0IU05EXXgvC9eIu7nj5sOhTLSl/opVP1VnPH3IT
60Seko/N7nvEvpCvYmjFWVh/h5b4U5MuLZQti1HYTZjP8yjEmtKkuOcIqaOsoB5HX7QrGV8tHxwn
p9Bq7j5pZXW/LrikosuxGoTRpPLH1d1J3VuQUi+6zaBn3bnBa8oB7cjnmMQKCDbJkLwurbRCuiJA
GRWOQts6y+74znHCqQAskibJweICr/1D6RBO6pSQjCLUwAbzIr4iqVjc4rtHaws0OkJKyOhtL1VZ
gU9+f0ED5h/5CjlXeb7bhDccSbM/hjJNz+cQrjXkV4iatj2ESNq2dXbPcb+rqbfBAqPQTT5ZuQ+7
k1JXmAwMD15D3wrMTIUCLA6IglLdGIxcF94f3OzF+mMu4Oz2xGwYqsA8q19CYpPqOWyl13cMWzhE
XefkKzk/hbig/TBbW2XUZh4ONnPa+8cIhQElmfcgfLwNW/tGnR43jGIL/wO29nQ+aNNj9xzib7jA
qqJJZQ+HDfYOQ3WmGvOGf9HiGKbq4FnrrUsoJwMYmwnzaLhdw9EITMKaliQGtkHIzFXH0OwwJxdr
eeRO+yNvzuYlD45IP0B8QRXSIZg2A9woXLACkBeD7B113Z4SgnhOH6Rb2KBUMWIZLVBEq3W+0oGI
m640NiskwqHyqY/5+DS2TvsQNM/TvEMMNfR2Pbhp0gA9xpKxX9fwVlTDR5FfKCcsoDg9hSHrykm/
rvuPIZYUikYCiV9Vnv9RBanttv9Uo86D8gh1HCquK/ud0CYGT8bGiztpyXjA6TcgxwRVZ14lnpr7
UtVzYjiih8XQ3iK5mvcp20CI+gxE+yMaRWLmSWMV8dMtF9KqD2999iJHv7rFnAkpoSozQZYqbGJi
vEwct7/wQfuBJjRwCWc2qyz9L5rd8KxMejZYemJFn6DuZy1p0T7YLkou8akr5UZvxEbf3EWxu5Kz
32PFvoTge52yDHwsmsuCCS5R0PmJ2f9nTtu2loVt3NTIS+bmGGyIALBmrY7fww6YIcnzQ7Xyuj/v
OwOeM7QdpPrEV6EnudpBgREh9Y7sOewjlJZH5cu/xCzda1NcGSniabMB7PmPRWEu4fSkD1q5532E
m/5Q3Nl9YLqZWav09M03m9442RLmJKcB/WvjadtfytBm8MtmBPr36Lk/mRV2IGWWTEm54Y+SKzlT
ZXdbkrBXQ7gAqXNlB9OZarlZDUpz8GfAHrF6wQAcXmyhQdL/jLD39Urapwrh9JAwhAy8ck4YjOQB
nDXBRclpoUz8Mf0GiDhMFjCltKN3qpgvedbDAXvxjeVQrgMEIVxLchiW0CEbO4pwTbuacaW6E8a4
SZcy8VcMR3QpDcPAzckxpEHpT2pXt2fis2nbw5nAkqTy5L1esl60/XPcaez/SDqzZlWRJQr/IiME
FPGVeRTE2RfC6TA4oiLor++vdkfH7dunz24PFlVZmSvXWnluDC4Qy8VmpNdY99XLx90TRt2HMStx
S5FK/p0biy925LsdWmh/fCHwu2Y7bY0Gf8vJOpuSkvRxjhljN68ggLiZ2EMyCDPYnwO2dwYBiBwC
hYw4D/RsiKEQwadcl2TTRj/c/ailYCSax5rgBBgdkFTBvBLcEJHs0MxDPzFkEKEPWk2/Bhx5m6fr
iKD6tgNMx5dBhPc9wcV5457iECgz9rIK3uK+x74Ews1hnE7/VuSIB+oy35HIEWP4Y/oPpD5rTIIw
IdjIgoqa0QO4B4+hMT26vrTgOAK90hxodUJ0b04St6CkdbD0s6wdGW7LbsDRv/TeVjnf3JZQeeC8
2pCrz3Fh/SOtR6HQ0ppFh/QvympjC2wJxmkcpzQS6X5r1r8L458EridTI3C6DBTrC1+IzAjcIOnE
uuUauC3fq0JBKnq8IKIQHTsbXdIQxYuKV382KW8o1VGs2Hiz6k2M87m5Gy6Bh19hMbHwFvLp/5DE
WDw23wfgZ7WsCd4DRBPjMSF/BHiPRMntY+TJvWk/HS6mgWjcMX344avujNm16qS424w7S1iu0QbR
HNdrL6ivTpGndHvXzxA0niXjrb0E+ZL3zwG1vxNasRwdaJ/2eUrv/kMzhNOBhe3Qy+0sLXCO/Tc9
75ljDVg0LZg9PKTyRmXJboigkniQTtAperSb+4adej06IpAJbKhrJaESIowQbeboyYb0t+kjlT5E
NhFB+QBe9ccM1hLDDo2AP4msLjQInepE0FWXBFVaojD0qrWWew0YeoKEa01AOQonC3AtubT/1cwQ
JJ2pzCmDYMWXtgK+rk2nnwn09xPOBO3p5cBrEDRcW7RXBNjL1T80j/+K89/FUeBJ9bTNCgdvmv1h
vcv8NqVHQ6NSAuqBJ8JMKEzhIK3sP3MGHf7NI8cJeExv89Ia6gIX6jUvn5oTlmKgwcMk8rZ+953U
6EGKn62Q/BNezeXgYi0b7FoceszbLRcIJcIUPc1FIvP/64li/Bjvvzezv+hY68570ZeDdoPdOa1m
KSidw5A5IO3Io4HIVCFafmcnQ25Bz4k+nXtejGkVJjd39b4yXk01ocrB3iB3EVZXDBHDUANiWzhg
PAUjVVbOM8AXLWwPK7JmieqD+dlgvGUGYEA2jV0YTUecbryRGNJmvC2rSLk6dxPLcpLnfgir9ueE
1obuxC+yVqdUEyX5bwWPUt6cnJLNfdtZYW32JWSUUIVU6LOFLa3SlCaoRaHq+BaxUx9CCh4CV5qv
Hm3TW9BgRKOfyQCYKv2hShAsj5wJoHDvGCbIQXUvkjW6MwvoJPidosPG/jsbb2iazO7KXRkzXiZa
Rt58TJszZR1KMjcL6uUJ+ThDsDJIetA07B8yaGSIJyWC+cwMMTrOwiQ95d2nob4ZfnWUtDxTchfN
2PeK/3vumevFIE06hJ/VHAIk78fKiGpMDhYUlLdklQuhvxY9bqYozCSqQqGAhbqIT3ACeih4WtDD
8fkX+0s0K3M+bf6QjTk6yiLmAc7MEjMl1gVP+6eVvP3kRI97BMZSb5/7z8qeK+ZW86nuvNGBmIQF
pJ6OrESOxShudDS4wZfwCTwoSfSLMfPa525Ho5EhtIKZIdziGdZonh6FfULFjks8LUyohn3GBYox
osYnec5Y2+DD+DmlsU9zxH9k2LBFL2Im+y+obF40bdffi64dfAgWeQDhub6lKpVn3/gRCVnwZ3Do
zwZsKUOzjdAZ4xrt4TqzvOkOvI2EG49y42X2liPj/uFDkvta9mi6r0YQuozrIk0SxUle9ukndmj2
MoeT05ntvqfXWtnz9OM+VwNUkLx+fn84xXmWnn0KMoS1s4JQ/AGhoLmH/Azkose+ZzBUVmuhaWob
QLzotfkY1FoHNUx6RipImvM5TLjJOIixe4JkLgBfmbjE5Eo+n6IZPrKZaIV+GFsnDp4IbUJlr5if
t7vvjgMegFnzzKbLXcEEhax4drevPz8mAqewK72x6a4R2THtVKitdWXxvKweG5WEqad/N++RoMSk
821s4uODa4MnJFBwDu2rBcwxvTsn4QP0PTqFSXhC3AfIoO+hQqjJKclsznE9F3wEKMNZyK4XLPNa
9L8PgphbOyhkU84DL+3NiDP4u69Jgc3kPFW9ltYBHbOYqXondvojGE44L/0BcxaQNLx0+eLspRCh
YNRCu+BfMAdIhxpAwKb+5wE6woBgARMCoAmjs+AiEP1xusv/kwMpInCPhPpIaGd00ceC64SSSqyl
+uHKuPLAUBXnKHUggm4RLaPI50hRXW0RLN4xHOAnLncfUyRxwGqE5zVEC/ENnYHgRgnfiKvbt5Bt
/MgrYcuqZKry2WViD9SbeiKXNNJNJHzrdcyUItO+c9NDpep05vnlDszjOS4lHsrx1z/UXXdDME4j
4cm+hua2h0wbCEbkw00S6mN8gHKhBfAYqzqHE98u+QlhJqJ5OTSX+R4u5s3Z9ndkzXiHF5z72iin
10U1a6Ct0qBGmmBAaqoIo5U557CSYYMgYL4DZwvFggO3+s2g0Idtc+8V1n5wesGUbTlwwuiL198n
We3W5T0Z6fAu8QjAAOfPF7Knl8EjeYZwpp/2I8Re38g0iOEZdtaCstUFbT5VcmcgU7fl7psWmpE5
/asJQ5ahkh+I9YQSt5yW0wtTB2tflI0Pb7s2GU3wNAeCsyoyi8E/RbgT0OOFrvAoLATpQ8FNFn/g
Wp2WqACbHQrI8ayxykmUMbfha40PW+je0Kq2MMlwRSB17ex8V+4w6WNHj5lxYuQpeZdP2spwZVoc
XLfvkAnjz6vB178Jemx0X8pXCxre1o55ddwRkIniLQ85IL8beXwkoITIjW+Q67tqoXKR8fGC+ncX
ZlRAwnD+fo3DOkh2uxvAf7A68JLjY97s7pPXjgnrW5gWew2qruJkTBiGPkZqxdbfbJsdkXEHyUPo
bBVex2Bnv8XU748nXhHZTLUR9GRa3bgaw4ZEsG/vvbTo6ycuxTP2YMxzot1FJoMyRnyhCXKiHWg4
zCF5GcN3ivfbKhEaL47XgmsM2lxhYHLyYfH08z+UXMKl5IZdCVcP92ALxX5gvNIr81zF/XJ2xlYa
A8KXuyjSdvaWyZ78SbwD3oAFb/cvnRepDhvXS1U9oc9HmDhPvau1t3lxEMpFNR8J2QC7GJHntjCh
EMdAFGvKzGCNDYpNTD5pR8/ex2t4jSO9+4Fu3kwPZqYXe1Qh1At5YQiqHRELFlKaXgQBLOUbRnkK
gKIHV/E/ICGElDRWH46xmPTtHX1dKteMDMWYQiQh/T3e1kuhIBkfaMEZzC2YuYEwRuAwjBWD3TSy
93Zucby4rclo0l7HZF3P22+bq0mCyiVC5CUMEyAdD/EFIqKghCAl1CS1wRFkIjWQyduPhF6cn4Ea
yERP/2P+ye7eZglSQU/R7H2Mo9C0/RJ6cGxCxOIe90i8BZyQYD6naFYpoIXHTN9fnwsjCISBcMO7
UxjSKfAZEPaaWgkSnk0uLDJ5BU/OIUD9WoNoo4MABswdc0F9XGqjIWuBdqyih4jiv7Nu0PaPwwS1
15sB2+AMo4NAgzKK+/NkK2J0j/jM7ontsyu+ythm+EI8Wtk/Ny2jFHqjR26Ewv2nn9RjKmwF9vu/
6oa6B3bBgD4zbsd4FSD/MYlHcOCFhQf8qDQtfdx4hLXMPB7rCAcH2+WIsbEsIBpejLrs+9cUuTKx
TBzf0ZkLpGFusTcH9Fmy2kIC9QELZ4MAGK1FoQGqsobzEQAWGXAu3K/d2kwFAGKl50r5wHcU5f2X
VZXp2ZrdQZjZ/L5o6B9ecbWvY2Or8Tk/oH4DOnzzM9bRB5aaOPh4jCdcwzGTj4lnH5bmzbQpm6cn
RnPLCoNxSH8el8SWOQOEMIRlOxB1OzCMLgKK+WcuBaYG3IFy/2dyiNAUZqawBWEGtbDleDFX/jqt
7Hh/SziKRuPMyQuQ86vYTphiCnI5RaxJcQYmOEU2638pBHHQDoJtLK3mnpCqRthv4Cw4ZSI9EMB1
H7hMkqcLg+z0OITFMtaZHUEMOeUW5ueYhPDYMbdV/59Qt2umOk/5KhUxIB7gFQ6EkRynGa2Plysj
Inf7q+m/V0AHXfQDRXV9i46fctkiIJxBuZhAX3eNr34sooYOt8x2ekPs1YmH7Pv1m2Msc2zs7edt
PRNojmblrY/uuAdPAn0xiu81xGFw3ccWAapi7PgsgPvdK/FpyX/1RRb46BAFvs255VjSKeQzIwQL
a6GqD3jL/Ft2w0xz8A0a8s6BnubRh+OKynJOtizKiZETOuIKtlEXMKB4TmShZNI5/1tKrjUkp/VW
mD6k3huScIlMFr8jDFyIdWKVBbOmgVCkQmYdUfnz1xe7V3GC3nYLZV7X0MlwokhAyMBgX7sdeU3c
OsQS7hZW3YQZyf0lBKOgCuKiv5kE4xY+LFTp/V7IG8iYQ1734EtkkHc94fXEdYGE9BnPRaKZI39i
ygiNUB4s58ZVk/PCS7Q52rHVObxW4eZ3NS3kACasP1jv5s+3doD5z11I3lvtV/rEQiGNYFY1R+Dy
F30FbRr/glpf7B6CVPK2ztgSXXDqZvgs18jbZQngC9qetiELddBnheEIlYbeQ3Ibbkb+RvBLwPKJ
wlihkZotCOXfM0eEsZdko1Zh/zkyXR7wI17w/igVkzx08AWe2/JyzoxhZ2A6vah6JKOzOymCiSOU
YKpJpcArq5hv7ZHIDzwSfBeJw2Cthwcdr8E47Vwy5NMLTUTqfPaEF/FSHw99zzDxdM/dk1JhSOkh
OYxHhg63AbX4zDBC8DThjsnMEUv0T8SQnYXBL2mm/phiQGcWggi9DRDT/h6yCcSiMFQpVKhO0gqO
7enwUqj+6NzCRYIPhS9wZle/iKKgJ9JbZ553uiCNnrhTQAlQwohyiJKL59Wdh8VZDzwI4mUJfV36
Ry5+w/7QSaipFaSBtHyX/Cs3s0+CKRqXxJq0f0xSLg7hGqaRZjUY2IyRCICp6Jh7eYQlkkOUEeyj
0t2W8Iohta7fQjjAdUwUyBCxoIVpMbSag3sgKZpj6+NV+y+1vfNYWk46TM8krtrxMPzpyRUVyJUM
lduOIgaSrFvCetVT+cZvpBkF8eXBkUluQepxXejEF/Ir50e2KuKJIZPJzrsAxvuAuuOQhw8rQbHH
S+34L1bMnAwpabwT586W9F8hmK9UApk5mtxWZa07YAtP6/M1HEfoGOJzYHMOUhwprOEUBK0BYHjA
hdUFZdPCAKWsnN/d9Ar65frlsCX1xVCHh2hZIu8CSZ8hkVAEzdIoQ3ybKP9tD/0lT+SzhZAOKH0H
kBXSD0ehGBuYZVmUvyfvk9gevnkm1+DcgXcTJkNrpDgH5/NjmAJdUTpajBlGzDdJxhYpw71ykBrw
A6vWdA7NxhF5PoVEiuDTK0ER+KbeaRixVHCmGG4br0LWvScuVxCOQ+cnvWUiBA5itPG6t91Ysu2r
duNN6M9BJwF2pyfLTuVh7tTJj2XfbhjtA+FmUs8zmlJwpladT5eQ/qxFHcsDGpOvJy383tXc3H5G
WOxWGn/EwN4NgBqr3eaaPPTNFyyXmUDSEkbDhXmxtfj0fyqdCOnu5Ab0oFvqw0LkeJj0Dmlfclgq
mYUjLmzQO1FyvazXAU1sfbZ71+DxcFYdnUfRlu0MKkX7zL5F48wQvnClROnY+kHbhFHSD/IbVVGb
u/npueq4bFFoCP60VDu0v69Yhkuw0scTDRJQZWrJ+8NSG17nshUHnlCTMoydsEqLeUugNLf2Fvfi
mKyeNN4Q+bE3lymn2CG8EBFbM1+l00W86FEmej1EhZjAoSJLGabwGusl46bO+qFcFALpGQBlCCAL
1zKLaCNK5k+c4yT49NSRuf0DQMDbCOhbMhXaU3SG3jikIHe/VcKyC08vshjN4Ulib3w3U/5uoztE
WOKTfcg6KRBFDLd2qTcRd4GskVXzGPqX1Oxn2hd0iY01gqRHDfQc0LyvwvxL80HB6uuvGVh5j/V1
YFeaIwwIuCioDrwtgkg6nwImQNQM8upRsNJ8jmAWkI0I/F6kPfjYcrly7WCqKHPvgFEJsxaqjKj1
gyjybgQSIeou5uvl7fBnjvm14rvvIWcntDFcjDuvuduP/albeY/VfD+y99gTr4R+g5fCy7lt4jmS
wE9MMPwRrnkJrIJwWzoJJIsTyahCAoHuJEOHG+qEld5ruyc1LaMhoaMQufYYkIkXqJnZ5h0ITRgL
W1RGqDgh/DJ22RPEVVggXyQ/HCBt/tqNiU8wnWrJaZOT6n1WpcA9zicpI5ixw2wKUKt60jdWHSqx
jvqThWcunwQ5XJQ0V74fAlmKQyB93CSt7kCz4Gu0UzxE2rDonKH5pp11Fv0KeVqA9VIfaLiRi0ma
ZN1ZxZRxXtX3Y+IHTapFE1O0BttfSjcvHd5AxfQlTSBSqSxF2jC4+TQ7kmAJnf4+5AuS7ZL+/2t1
JD4U8K0P4MDzBMIfv4cxY82vg0h4UUjmWvu6H8kUtUGr0S8YzYTx1+PlRgpoN0KAH+g/WThDtcE6
sVYQklqOiSgGUvxByF5I8q1UPZ5sYR8HLqETk0Xm7/N7k2pDzH6TRba7P2Uv6OPVyhaNCr3hEuIO
evizf1gPFSvA6TIpEuEHJawEWcQ9908pJpuRPG+1n1WScosyeUDBzVL39N/Lu2TsSeQKV/Ft78Hx
CEFlbLJe0wWtF/+NfYysP6BqSndjePKxCV5oLrmI7EK2v6W5AWuov4ceUqUErRksoPN+imlIwV63
jsdOCJxWMIKmtM+vVMhvsjRYFF+n/zS6ZCkqy6fxmv1Ny1rxp9I85l3xT1RicAY+XsxzCcZCBnDA
h017CYkg7Js/WTGX64ZjbAbvG5SAQjLVSCxDxeAEMUqOi5HzNbxC6QGEQ0PC+dljPMLRBMn6GkhX
8Nrizm91T5g/pMWMc8hB/OtSrkUOEFE26ST0HrcG2dof+xTQmboM5RyxrUbGAxKFKTVj1q3HbnJx
geb5uHr6Qvb24BwB3H9tgEvO1uJkE8k+SSwFLyhH2CfPn97D+zACeht76d9cdmHEihnpN3Y8Bpui
Qk6frvMZGScuZ+AGko5Ic4iCkrmPfoL3RCizbbwKMnsVDqGsOHgtADqTU9pzxvSQ6vqVQKNgIbHD
wRu2HocbkdSBOe96KFDd/pH2Bt9c2BOQ5gvG//q13PKHz9WNh5hRW14tDzUn4QBPuza6mSQS/ai3
wpLVo8i7HFG35BerH+0RRgjICexFNp7hVp1iRKIw5pe2159r5lSbXOjIU7YJAgCtdj4en9DpPo6R
X667OBDBoaPGb/6wElErUs8qMwonF38Izt0fiYvQmmzpKGfbdZT55GWUziJlR2kGJC3wYrwODhXZ
d2mcHlw2uSXtAdyXbILnm8S4cwnLr+k4QOahkM7ZfBDKeMlkiQCqFBCMW0Fl+kgweBXPyr/EvIau
7LhvrmFMXpG1R9vPX6/VX2MvPwDnEVazhLEn4BRmlD3gTzoq89g+aXMH3dldPxzo2T3J4Uhck763
+ljkJqm4dwTmz726n++v7v5mj/dzGKbuXgjwPFBMwJMGND8Thg0In85nBGqJTTJc2SJde9nghyTI
JwHF9x8CZqgjATDnYNo3tzSGW3IloHsB+IffWHEaGy45Z2K4Olu5BZwdOh3AunCAIK/eMoLc6Vnk
+On4pd+GGGBe8EVlm4yDPWku+2IYKsGca1fUoyjOllvcPREegiowtyRNiyvVRPoAsk+vtI7sGIx8
vX6yDZ7IbrccPc5R514NRVhfQNOmJ/EFXtCoGn5IkRn8JUrK7xEzjROAEVU+1q5bPC6EFSpTqWVP
JG8biMWMNkpTMhOe2yCWpni+4mCmggIuwV6xfRXPBODy0emynfCAwdQzLFJLKKAz7zSvHaB3+qRG
JLrRxE7OrfDSzeYfsO6fO8fFktSG9rLgkgSQZtaAvrbdTOOac+0LoTxVlP3Z88VHFsMB/AF9oNFV
PFkiJ2m2EcVk+3UUaBH+K5IQ0jDIpcU2ZQf0MUAb94dv1E8OoOhxsh/FiMwxP27VMp73Bm+X9O/q
iX6d2OgUC9RspYPvx16i7wsU/rDSQkhlYyj0wvQn6JgTAkQkL3EAXcoT7jBhkGoXa/ScHiOiMPiG
/ORSl5WERJ5dd1aE/dwgd+EkkxRQmeiOg0qA1WDKuI7PbOTZfXIX4b+EG8Oy1vco1Yi4MS1Gwwlb
20rptQ0d0XLrVhhEzznX8hRsQWB6PPlzVS40JAvsNDdlWrKNV+0WzCZH0EZdjxs7ca0hzYyWcrpc
wokF36ADLSCWiv15qYwDm5o0xeTLnp/GD0eEmGIQuJ+ep+CK6+EDiwaaJvzRQ5FwbfGO9TyO2kmj
O4IbzYkXhveOrbjCSEFndcPSSTwGb9C35oMOEqtdTEJ9aJ00fGLnQ+SzMMSxdBDPymdl9mGl+KzK
SByLtKThwTcQ1GgOyZ7rnJtjP9e9RIlGZOQf40eZkxJmcSQUVnUDxH3bx/HtweovTc2nuBP9m593
5ZNgnYnmour3jR5azqewHpWFufLYhZszXcKAi9+HL/SU7QeDV7DMf2V8A9MMBtPXE0ROm4IXly6G
TjsF5wlAUTwc/R/KF1zZZExyxfOtyxVrAyD80sciRkMcwceJskk40cgPpNy+E7KcjH3BX5QYpLwM
mcYMvJ+SK+9NU3EyyQJKHxJJi2426yDseesot8RV1wApDkv7iuCQ8/Sm2iAAUacfRgvMJPCg0Tiy
pzkX7bbXGNuRCMnPFfNu1BmXaCxzofx0akrKgS9lGxHevGiigst1Kgz2QPc12UlPjh3tK7ZDtmlw
Q2b97mNLkvfD4GIqJgLOj4EFy8cbQqjD8Er2R89p7p5dxa3i3uTtVgTIBaSmSJKM14lG1FAyhsP4
B8vzGz7isTESzf7oMquaAE5CvciGE001vtyvArQqHAhO3shuOS0jY/XYfYxi1kRl8Eqfca1ZGU4z
dNP6mtXH6mHzXd53oGjDBhOJv5qCHAO7mA5dNJUzbf5N6PSQ/aJxNSA2JVchjXWrWYWVgcVwB0LF
m9upTwjZx4N/Eo3sj/umG/YyFPvGWYLcjLkB4Bqjll4+FAtExriDGnerb9T+OainUDruX+cDdYRs
g1QBm4jgjK2BhNVB5p4JecycZjIK3uBH9PskrxL7D/nsj9ijHu+L4QQQL5szkRcXdUFOkPzHpPZG
09HDUHEXKnCvKJe8Lomxj6KpilpwYMkX+pGd3iCc315iSstARf7icZAhJ/QmY4tBUXBOzepNQ/AB
LCghgv4mVBmtDWmiNh+WJm7vtjKvWfrBneJmZonG4aKeyM1O0/HTxq6Be8Jklq1fpuVkCPHraUvr
HDwRLBDgwOziR2v0lVh6oJhAzxfze+MLWUxnXsIi7G5278b1/UlepX9WzfFnkgdnEhFfYWoMjXuE
kBgaM4ydUo/hP8QQQSaQLXYDdYnqKmhC/l0ScPaIrIDzpznf6cij1hno/+7ub31NKSN/7Wzg7zls
BQgW9eo9jz5fZm5bLcYUQxSEbAr2S+1wp3H0HrPOBTDC3dZk57T4UONOMd7zaqNuSv38Ja5RSMOx
WeZX5zw5BzA3JNXPF7dgGOFlj6kNZFRzkKjHq7FXbCBQTTPKHP9TvD32jyD3KjgAtDiZHzY2lcnd
2Avwvu/8jn0HyYR55d1pHr60ZJPkQ2mXQQ+o7JzM5RbNf3OFOwsjiqPsXRe1Q0fBbVKqnfyNLcO6
aXc0O5dUlSbVm+aUgZjfnCVZAv2BWHOpfJWzymnFqWdySeBfmUyYgk829NTFp79UtxLysbuvmQPq
Qp3PuS5vF6ztOCq5U5PpkK0Nhrostjkd5Leb0SV60XZPK9ByFmcrO28ap+DlfnxjV96Cgi/8/wKM
0BEws4B1bo3rF7WxVaeE8pswQZDQZNzezv0fmTpEUK99keVVZoY8MX1iNEfBb+LqKzyGUJSqFLzF
H1DItmYz32aEPKK/dZm8LUq7Gtrm2/tOFFcBWUJXQFVXWdyUkv03JlFiEeaX+Vtz8gmn7uF1sgkC
su0xBcC4IGKlSS+hWujighGx1NI/uwwKSOkSXtOYd3T+lyITOkYxU/gxpsTNiXsvs3+qF1Acmhq9
lXWeFE/zPGFoOXRG68mLzGHTFFfn+dWz2rxK5uqG/gk9WMqA5bH9mdbSpKbanxZDEzMfSz3CTSHQ
V+ZZgMOD2Q989gwChLa5t2U/vlhLhPoY0ajQ3Y9yP2igiTeser26j5cVhQQLWCFNuETnc6JCYmbU
Hu4zIz9Lxk/CLbj9L8DWi8KDVR7SCmf3X6AxNpPb3asL37t3DFW0anLYwmmmEpnj3YNcAo8Bo4ge
vlUPu39qJwWwu43BIKFl1odeLnBiyFUVvR779yA2Tn+ZXfehDl0XRQ9/zY9zrSm6pRiSwuVl1mev
eEXv86K9O3QXhvS3lOXr5kAix7P0Wc+lwx16u7a4n32ggmFh0r1HXRM+NO+sGecnHDTqx+OT4mWk
GDmMd2xp7v+U+HnISkipLFURjbwsHVXJGIzDe1ZWS7zmFmLeCaAj0IKpZsbgbqoD54gYr6Oj+TUx
hP9gkHJ4FlazFKaab9Wqu3013n5g9ZBaa57ENUeKlPO2witWnZ7EeTXs8dvhMUY9/zxhyl37T5FI
4cfS8sIYQjVLENpUzCihlvm5rf+bYU2Scx/0deyIQuVmd4T1gZXV9ugp8BYtauHVqYH2oOZjiEEi
jjbZYukCf4BCkImr+Dpt7k6x6tznkRu27ls9QwvvlGQ21U3w/HAszukj5ARzzimlcApJ787V/S4V
giwWDKBYQ/uFQyJPoaUQ3gmnldNgmTXYjQkNOCcV68dKGLgQXnbbH9XAI3hypEdccgWYCJbb/AX2
kNO5Wq0r6LedyfBZQGoFOTVj21ytZ50R7WIHAXesAzvrR5djefOJ8ICvt+i1JdFfPVa5fzM/nuaP
Yvoc6wI1KVT4I5+XXMISs2sGPzximd6yTZUu/6LnS9Kx9iGqvy/ht+/yD+j2oSw2M/qAL6tI8Atb
Ey1fEyUgsl9mDVcwCg0Sp4/76xsEeow0KiZSJ1Jw23cu7ueCXYyZBT/r9K0HQUOVHLqv1XyA1GnZ
w2LrZ73frmIXCX6706FkIkXaPmrvGtSNfTsUT/e+ey1lzRyvuXXkqKpM9b2483vlctR42dDXRhtJ
mVxXd5ybBREb5u2/51jPtAm7o+/cAyRZuytOqqBlcQ0nJIRPzLtgv29QWaGVgg6NltT6ze6azewe
pYcfspzmq3KptqbIfoPbXGmMnkite0xphQhPS/kf8n3GSFCISSuyEPxVcesMSJNGRjtGZoboW5lJ
h+JCPMUXz4CtHfRGYbPvHbtKgHT57rp7EK1D7gfvbH2pt39ugYceBrGVrlmwafEhIs1gDtMPMjIH
tQZfWUKZaKcvLgzypqfLrz6H0Q3DJeiq1dMYhOe4ZXC6cmG4ut3A5Qs1dEd3q0dmiYOGrqCKKMLL
/MXG+iKlNLWLNXo7YJzyxQUVaUBH47LBgtPsy1P8RF+YGq3PkTzjKBC4vwlv28v8vAnfcyV8xtVM
vZOSl/7I/dlFyNkX1u6t0+2LmLRvNabRAVUMvAtCmySYFhVe+4jtcYzU8LUx67FVnYWdNecBuZeb
OYhPnmKDRy10UwGLv3J9kBJh2GH2D/8CtBENKj7cMXDH2bxcmvw0eEBhb9x6Oxy9O0YRr7kpx/wW
v8QUVqP/3waw4VH3FtaY/0h7OOrFqlfTngkVu5rCybauq/N5/Ythv5NRFtZwCCvsx49ePJr1o4DB
XT06ou5734LKxO/Pcmxd9uMxrh7+C4Jf45zTL2VTm2Jm1kxGBxn7/pF7RUhxRTM0J/4Qk8b4SKFw
7R1gnAm+Xb39BedAlTfFwFB3F8ge4D9QLhFA5mGtrm49U8W0LCh/lgLBff5o9A+5bmNm3udujjCb
mQARZnN5rtB3JhGqjOru1rTGy855Ppw8AuTQEuxqmNjezSEvyL4kQDQz50opKENBo2rmi10mL+cO
5/+jj2f0ErDSkI4k5rJmE1/LJ7Oi7OuuQNpttgtoxRCCuApHY7MHTlIJqz9o/9CX7lbXRCo2Of96
MdvbAvwU83U9YWHIoKo7szbIDpKhl9FK7+LKEx7KZfDL9Hqi8KFQ56cMd3Jf087MJ0O8uwyJTsgb
39x1TgN1PYpHh9LlAaM2kdX9ec7sScW/b9TgM6WUm4AzuRptujoi0eSgX/TFZTKaqpiAvVpwWLC2
S2njHzW2OnLPEfJq8zc5v833M/214cDLQoCpUcqRfjYJpNCnZNzO006zoYUWMakjzjh3lL00urij
xXLB9z82QQmYj0Lm3y8e+N9o6PKOamevcb+SAjEMr8TWs5jRwsqjgfld07bMdajte4Tm6Ok1QE81
gfNLxW9xFOoBdRMuoTP1wmEgEVbCd998zM5bgfZKVrXvMWuQ5ldt04/u98jHW4PGAlya/nQ0Gw8s
zMvg6hOA9sNUJEHJdQH5tLxO8O4fE7ayzdPF18W6UlBR8A8FR7JbEd1JGclJsxkuUfQUHc3UWroP
ZuuIiRdkfjAfGnJz8ud5Ck1WgpUkFYvrv8Z6eIqrJWS1LtZkJYWHPR8krDotYN7cs1wgjq5vTpE8
uVos7vghxTB2Jf3wc5R9lWwRut4OHP7HgL6e/WVv/7xH7igwB489WrpYlY4NMArN15j6SnpZL6+y
03RIdprw2QXdy2qs66QHX59j7EAUe9vsdokhVYXZFlysmilzunNHUCuYxvAYOWy9IYwJijpIRlaO
E7V7vzn1rk3ZeNi7U6s2lowu5Dz5eGMIMF7DloemhF7r7b3uzls2eQip8TuM7SalpQAltA6w2Vz+
GVdEnrdQxhPAVkJo0ZT8cBYJzFpAxUGWArhPBBwK0+Zikz/1nniSAYOPrdzN4KDj4YUNNBZew8x4
z/L0deG4GuXNFNfx1VQgPeZOjpqrZcUpIuUFuQClVaHp1Fhn/5aTIlpjXsp0TO90r/xMOqmCPg0W
BG2eoh/7JezrYVd84hdzrQcmWf83UaZ9Wb8tn4AInX91iH0/lxmxjMxuk/c1KtBstgYABxg9rjHY
gpEQCSPbvbTHFSwqtURxVRpzBTYEMfx3iHY0dd+Bxq+AtmTKJsypmPaCxZBTUTA5BK6mWpa0sfAv
fjqUzpCJ21FST8eq03KR3oGxL8iLt513pVxOm9Nj82YawsXPHKiqlDOX8I0xyTpfUJLg72xcMlBv
iBLNguFsABjkWwI5aSOZRpXdTs7u/TTwXpteh6Qc4owhORUX0OoZcMyUlToUJHGtMuUkh688jCQn
z9zrG6sc9/xbfxsvd54rkknK37E5rggnAeNylXQ0qWZlQAnLZApEt2JEWy4m3itOyc3iAwsJ+RAl
yeeiy3PZ+tYGOc5IOFLTopQbJhlzEhHRXHGewIY4VKkRI3n+oIYlkPi8s+4od2aH6xIvy1dFM2hH
UnLmN8nGfO5cvQRgnueQCtfkI2DE/D2M4AJ+fWyyI1Xy6EZVcY7a275w/RkX+0uBD2ZRGNWxWkuB
DMPjOQwlICxuOoK66kLTCfAcLU3g+HhyoJHlgJj5g4GRb7J1kWqzMiyHxv3GMJpRevKunVGnMC2B
LN5QB3magUnMfYVAB0hzH945fRGrT1ClR5F8i+9waiaSdVeA2vvrt5XTsLmY2vrzFaJkDU4RaM2b
0a9vn2unTXpbSjvGEzP8diNyaqgSu4yUih653oMjuW4nFzNNIGYYn93XHpCKoG2wNPNlZ+Q/dNbn
FcSrtaDeOOx7MV3QgfXC6ROStkpGK3fZ95bV2R1+rT5OayYji4vd2SN356JQPZzan3vOJ0FbeVjX
r19Ok9vTuX6d593rn63zJWAy1+8/ks5sS1F0C8JPxFrIzK3MKI5pqnnDSrMykUEmQcCnPx99brrP
qeqqVPiHvSNiR8T7AnYRozyri73WpB817I58aFabbKmYFkmhG9FfaF+D9mH6mEXoqfOc7Jpbx9Oc
iWYFC8htN1uzE+n8nALtK4NT37eMwTLDq9t39Z/53mSUYkeKBDgqv2IyAPKDw2e2qPD7FdCREpr4
upINudTRwLmdLTK04Nw/OJJVnI1RdqHGAArD/oU/U6/frnopFKsFV0XA5bxmZfMaPT+lCK2/PXwS
IIkHF788Ma81eVDY4tdgpQd5JWzUDVAq/MwYoi5uvP4L++F6NqrHEJTOI0w+SenhGeffCd0Mx+YP
5Epm4ZN5RGtbYPKXwg7SGzklrJMIsgtqeIcXBzGahXIRU3aGHJUBcCZ8ugCwNvqATVZWemmAzo/z
fh7yAXQD9rcnj6O7A4B+cDflEa9vcUhwrZW552JamAcOW9yb2Y5iLvURavpsWcGqUCsEX3hJh7fX
cmsEqt+LFtYK3jyLkEYPq1wVq+4vxkDmSq8OAhw8P6otARTuG1k1sQOrJ4jpqvHQtB1FGcSWi3tD
iPndzlf3o/FR001ZSr809+/v9YuxKmVHXZWHwKfrUrLbrbp5XlQHN1xMI59oQ9C/4L6L9/cxuWHx
Vf5oHv2EavBaNG/Wg7hT+5OsZPvt/4g/lbhrHZ3aVKEqo8gvnwH4X4cOCR/K63s/XCBnsZKBrIB+
5pBr7IWnbNs3EC+4DGIKBEkUaE1I/mbs61H9p8PXBhMIkCOvAFDfOwGQlW+qQpBNLhKi+rsFeDX4
Lv3ML2Dl12CB8HRB02QQfe56S0B8vlw+BO/+nkVeqkoNNMNS5aohyrz1Te/NMZk4jRD29gtEYLDl
Att0f7IFDxWGq//qSOn6y+DGP1hnZZXzIB80HD8lNpaE3IkPKCKlStexqx9GwP/uyP4/zPyGAJo9
gBwvVc8Ini7mzwYZnFYqIQOUlsYBA6NxnwaLP20J4M2N4GfAxG6+Hp0Wl0rD0bbcFXfrvmkfTm93
m/0YYZRMzW1lN3SSZy5gsMDEkSFWWFwSdKDpPXcE3vxL3NNkm5BzX6mVB8L+ZeUr84IUhhRGGWon
2d3xc0C9spQgBIsfGhtb+J7okCWEzhzV3ZLz3+nNaN2sn3CmejTz3zQID0s/PfiFgd+31tzdxIRz
obGkjgveTsh7/nmx/qYvw6ZxEyAdQWKGWXjZBBOFTGBCffD6+W8N9iXS0EVQAU+lkYbxCeUZNj0w
QMenuWzYl8ciDZ5yhiag98X+QxKCDC021EX/Z8hUx79xdaqyVdkte30tDdZHubCI6MwzhKtoCSme
IMbv4q3MtkPHZIFB9unEOFbljmfhueJMje042yBxOMTow0ADb7N3s6/fr5SrEHmUJaXpZsTzlsVe
G16IyT8JnOrznTr+m9jwg784c/L86jnleTLPa9b4PBTchgL4nE35GYfvGcikradPJuRKD2h7s53+
hCCPP6lCgKO9YXReHJb6ilgr2YbkuJY/tKtXajmukw8C/GajH+rvIPdphhqOmBmffs55Gt26DYQz
fZCORqFk4Eg7SeBjl9E2V+Lvky4iQMi146vA37xgOKBVkGyiN6+YvH/UjuDraCoG6BCGmOn2dncL
f1IEkBZm60icluPtoXDBo73B62WtfVaRPpNku1pdPkFCdnxC1V/YGMeDS79wqKfLntH79DSi9pBe
dkuaXrYVY18w7ZH6KEeRCdOCjJFxwC9gssWPSEbhbyt6ZrJNg/E7CRIZDkg3rRYfgh7tsNs/ncRE
Lki/xb4NZkH+wqsRbWzM+wxwxjS5PjMj2fH/GjnFqf+lB6QLizoCZFElewHeRboSxh6sTXRhAG90
A5S5qrjjGgqgGzMhNJ5rMw6z4B60tiA7TPDQK0D7O5RN/4k/LNjImb74whZXsWGfbznT+bMHFKgt
vWHhtk+LMTp03DgL16Q4Lc3DM5KuFLrrq/GDRHGZHbezNY4SXh6ljYB7+q64IKKdW3X2Yp25ZUxR
qG9ygJV/H3EIdq/QNMhofXBEstrD4juxjYO8S2+VI3nSHtOA+goSbtjzNG/YzSEyYIclR73pMCn2
GCgEldzVjotFeC89S8fMOd6aqIL/gVJnGlg0bcAS63qFgiD2+uCUHQoO589C8u782ymMTauuShFj
9suElc/AJBxCxxyXSqr2S2XJ3CnREwUgdb9XYzzhp5se1BjqUt9Qr5W2sHQHNGTQKR46DfTmhB0u
4VILV3WK79oX5EBjooPFpjlYvK8WWJB4zUmzQI9e/7JtfX7diie/QYgOd2Aw7pf9F56Wq5raDyZO
DNIoRmIyX4XSccHt+B9fINn9XvZBzNXVjXEHwuMtwW++mYbMSYwNFac6IfWDvq8C8w/C4qytF2HO
wLICDjIbvDCMxsKaSA0DNULzqoLcuM+X14Z4mCkkoJVYiStWIyFw11jervTB5PkdRJ5l7A6ZV974
vn1MURKkwHps2wnh3/agJD+9tqZzNLNQOo7ilWMkX7jInLfaVwlTAipkZfIXhYJ6MMGo0Kk0TCC8
LZX/1RbQ9KhixXxdBUAR3BNO+/bx4akCA30gew8V+ha7WLXGChlbFmGHdylJmPjS37Io25sYlsYl
pp+ugk9ha+nNTrs7Vbt/iYG5l0O2N+pfnKUfXFTp+sV7Bbk5IO8/GLv4H7Dz/KF+p/hXvLZcOhbZ
NCi3fH4Vx+hfEQsGHUNvl9HV3h1xtA3xHajW4LRYEeS7fp38ezLNHC8nio4LYuAAe8b2uwK+/3l9
pjuGoNtPYf/+iymlcZkOcfV9fIwF1xNVvD0bE+BniG+ltFJWQLF4+j3sFpuSzitxGsR1MHogym9P
+faxFXHAeR7HqML2KXNEXAplAeAOD1yPNBVS/RBabpSNtumZSIk3yZEndCKBbg5cK9AlutoBCxx9
9kvIopGZJNzUODmRo0punds1P31wC2WliHaCSVa7SSAoPAZMrftfGlTINvji6CGZzlAdvkO24cYT
n47Wwyi4FSwsnctV+leskKCDihr4QGwXe7ialpF65vu+qDTuy2IFdD3QdkmBFKiblFVeg8pPHBUf
REwlJwNlbBrVN33Td/ZI+QwivF5sYKT6K8tQ+ZAClMxraSvvzUg4qV8C+X6WcqR+QuyOKcNuWrPF
KaMx+DQoLLJvc89mc14kE6ADY7EtHPVTc2eSjBRHFN6dVdmdBzocLIKaaL/CS3n49b5wHm61zfk9
VAeXYfuO4lsRvqIuuu/LqIzElXJ+YPP3jpT1a7P4flw30lpzp3UfvL+fH8kVl+T4YlxK7KKYj2W9
H9Jdskv68L/GKt7yBF9/6fyP+CjRrM7FQ7qea1mcUVYw5ufZq48xDSYPLHPTnQGJaahVVBSIqEYm
IXRrsYHTQFy9QyHV+sUtO0v/0JtpNtvfV47YiwOniSyr2sNhM6L89bBWsnENWJt/gqf+pbv5Y3Wf
fJyAEyL7fCNxiJBy2ERUHOIPdVP68zQMnWAA0OfeVx1N6LBWQ3MvXmTvse5d2UsApvY5E/f0kp/z
4q+C+ybeYl1HO8+siy8zwYTfGLwGy/vhtlHKYohihBcCrkzNrfebm3xV/1UE9GmnxbH+qX+Ur8VR
8OtL+1NfagLiDPISZjpJZKn9jRf1qB/l47RH/jsCZHUW/9S+jC8On4t2avz3FX5ucYUfpCh8royD
xIQS+8EpPHVYPikL52DB5DgBMlL6RAImYEuiSqAjo+Es7O5UoWDNv/25OMUbPZBAc+w3beYiaC/p
pxERifyJEWO9XqB1Kj+0P1geLhBqJspRNEoVY7/lEbohekYT0r+wLZflEcY2/wJ5Ocn+PLo322ws
5nwiX79AOdUBAp9vao4dzYgS4un7k2zo1t8/GKYcEzKRxS/tufwcd+UwxxN2pJBxPXIo7yqmAGJi
7li/R2FXRHzNa0MSGVmOCnKAzOJJCHbhTX7q3oFDttUWnqDY59vSK9CqOgb+vj3+nnQIvn5Nt/wl
XkN56mceNCf17nqxE1zjpHzFJ3DDmXb5E8A0ylWp+RlkNiDgv4G4Wk4X1BcBT5e3270cVVwJHPb2
m5+hu1JzTBqvyBwZY3doa3LrqPMET2SG2FnIzudrNnTPPxfHuxdbFULEyjVgDWijmWij5y3Xd0/+
Z8geAR3A5f90GVGGVUR/uNBIC4f3RMkDKmDaaHic6dYNTtvbDxpxGrRhKbA1NkLmYPVFU2a1r6AF
lZlsvmGSW68TZ2HqyginxwCLT+LUY0s+KXwMmjUkEO/GfT7WytN+qfuuYQdGbX1rQKzISvDrdkM3
Vi+iB57n3gMZxI6zswdhxa/IHhobtkj2ioetjCuTOuXNBJyjyq5OG0e1splcNZxvFPsZdG9nstvN
lNp4TGtoK1mcTiITQOb0dKhYhDSBuJbsMiRyiq8PE0qw4XCuFfpGS5Fgj1a94k+5Jdx9ky7xl++A
v/mEU4bT347hcM4Xt/4svC8C2Q0yy5ILt7ZlyVXeGBvVHKz5qlKWizNOKAjep7u/WFjp4CRgFw9u
WYhcT2KsCDnElZa7iuQKzPBO7A/YXVQ8ZyoZdWenRQzH7NEI6NynlT0xGJnaUsAHRuXOLXbIjHma
jfEmRLCoIQd1nvTi7398wcRmzbbj6Tppjl6c9Y7g6FG53Qq+/FiIdg5ioNkZiSxzMpI5I9bB72tV
RZMAcOQWx+oN5R4aqr3oN+OqvRFFpjp0tV78k/fO61PeU4cvNuAgWmDsfs2NUPp15fNdUBSqjSeM
P1Skd/E0FRZNd8Pyio/l2+8vHHq95j94s+BMIm4bEz4z3ZLn313VDaOqtYINRn7HtD0SlK0GbAoS
KkeGvJGg8ymlF6tGwTXweE9d49qgFKVzO+Smw9Out+NRlZgbox+j58KYR8psNFSApSkJFnMy2eZ+
awhzHjAgWz5mvV/eObEQyY7h1z1BB07BMPrbAnEwvXqkZruAHWpQVsJKPD/s8cR5B6XJ2/K66BV/
Po/9rmQJMkUE8RhVg8/Dlf26cVCK0irLEzbXfm//533+8VxA3Vkx9Pix9uvV/aYj9MplK0a03DPp
kuJv5gIbouOmU2JIyS+7jURaZGwBdcY2/+AwxKoMSS6kTRkIlCxPekb+zB06uUYaX54faKZnzxVS
CEc/j+J//KS/0cIkGPiLmcz8aBxh/AR0ZmgBvJfiocsqkHPNDXMegTQ0VoKk9FozCtHjC6Y7WiDz
uwW9Mi29icTikEq/jf0qbNGIYgpFRNl556XGdkGk76XXA0TNNEQgVIP3eB0B9mm57VfqPqs1iwH4
vmS96MtAypygpk+ljyBMBfmLxETWTvoQf6ib6kf4NqxOcB7KJ07d0NVu/XDuKnCOnRs+m4hTwgZ5
RS08ywklH6Gc3s49ZMIdWe7e+7Tg4PaNfjagz3T7ickvlkSDnWG51s929PfvTFupnrY1o3wd+2+P
e/xjhtwBx/9pO+PKxoCly78AyZ9gisBlwFqkl9yYyOvOrLDYBtmbRwE7/32YaEsYsUMWLbZO+nQA
6Bs4McEZvyvZ5iwSEXOQu0XpAW3ezg0RCEjsD7sGROHKmxA+Nf7k2iCgZ4HZxxwbRjXojqH6NaAr
BBZAd5jatIqweotD9idt+8t7/wpfZG/Zb3KNinMSpdFYOyAEcmVD9SAzQvdEQBEpD+EIo4ucZDY4
aiLoi+p3UYeIZxxcHwh0Rx1WbUhlYNTxEcp+4yUhVkUnY5dtTRDtA3sSbIGMIjiJsImK7Tz8nH8N
qPdPSQi05PwoKOd+3vsu7MJ4TQltCafHJYXx/4dayjMk60XdKrgmk0ua3eP8DTgeVjRk/QW4CVAO
egI3/0BgABup64JAxfe05D64E3vt3DcNF+6G33na/AIVVSi5TBdeBKY4dfok4cR8YHjH2bRfy9bp
dJxtwaliNsaBEoa6pLPvJ+Mg6NhyD6v8WOwVnyhRbMU82QFRcheo9mBT8UCkdZwR8/T27zVYXJpc
1M1ZD7gDFRpeFu1G1h19dz/Fh+Z2j7Lf+d/9rYgmP5tNxgk06l9oLC0FXoK+bNpPjB194LEbv2wB
g7gGwArka3TSydFbZwglyn9ass8HIgXIPNUCsYnhSh3tQH1wV5bDDbw6sUQ4y5eTPCL5+SXA3hrL
Il/VmlUMziCgdj2bkisPfpW5hAIk236V3/SP2JG4ofBBpkd8TZxwmB63mqWwNTHRrPCrToZlcRCJ
rsPwb8BHY98ylK8iRoqX6bCsBFs93Smm7474sMR0Tq4oEstQvbyMaitdLPeNS8xOfQ+pk6bunGvf
7/Z7RCyCagDR9cxTxRfJpdGs/2KZXsk4l7jDLJWtIEa47j9wCiCj4yj6w02nxVHDZMuMaEjDiAM8
rqNLYV91bHJXJRHyYtyd9+uW+SpCAEgve3KfmNbRmGvALWiaPmgkAKExc98pO/x/VCVQqWxrNweB
5tYZGfxEk+iNnBie+d1xXPff+kkJuHFhAhae8PbT3WNX4G1LEPwcJQkD2YRi5Y90vC7pDp1tXhF0
UhSEGRUReDhWT2YwImC0YeLTpfk5GHxvu4gUBpCYpbkZ7B9PQijmvVz0NCuiiyKqyLA7dV7hKGv1
c2SIbQdEQ1P5wjVYD82/iQa6Lh11sFHm2BzXe1CQzWP3VNfqX8sxadEaZHxCtNPb7IQv6RMH1JeT
UcfhuUjEGszsYJU/tcypjoJ4Yl5kVpsV02rSlljxINS1k8IfeXqNZXA8facrxGv9Xsrt1lhOJNgi
OCmGMzo406cjFphj69lRlooYjB7tkzwDhhuzGHdpTja7P0CKeePPi2J81+sfurhqUf7ZTw4l6fi8
TedxtF4aV/ssxIlnC+7hRpHrbETiXaKn6ouvTQ2zDLfb70tqXCQ8Dhq/zvREDSaHkZwc7wAssRI2
yWaabEp8pDhtwX+CBg6FANoteEgkNbBVxtf0lx+gmUAQuPIvxff081Ac5jidLMwS/LS/EiO1HkfW
tJRva5QIYQ9LeHztH7sx3vTY/Cv0P7GL+31nnUKFkZ7h0L3WikuPyo0FEzFd+ivQGAeuiNaZCjyb
OdmtXm5AchgnPTWd80ACiDzVJitxvfiTpGWr7O8Lv/AFkszMp4fJrD1GBu+LaMVUdSAqJhoU3KQT
hwc++Y1KR2Jwdm+LKItqHEBQxSJD5p7I14Mj0GIxKPCjARffMbxndCJYMEOwxr4NOVmOeSMJ9Qv3
eWZdchpIB4p3DoLqbU+ZhURHRihhN5lfGJ4Qu1NYm9snVQOXlRQiGKgACCXizYPpT7281hNQzDd+
m2iU4jzUgZ4QWb5R78dOvYYYTA6m5qMQZWRV3xL683TyRfj8hGmXTdSXARl+PTwBjNHdebyJkUJW
lG/aj+dmvG8mR+2xUXWENiCuCgnPl7ztcx+l+8QI2sOWdJtRZ46cA7Mj8oUPgIRC40G0oNMKf70z
MW0zuvFvesuDp0K/TcEWw3mwHbP48PTZN7mxNMcwmQOc7mgYKJ+G5Z/+uQ/nTq+OFtQ8uZsws7MD
mdIz33iCmgXQbNpq8XLww9wxlHEiD2ShWuqOB5j81Qq0MVqxp9MYnCro7SRmKzxqznhLVg4rgZIk
/XjeHb30xu9uP9BrnIpu+4LNHX7kneFkp9LT6GfJyM1XzzrkhYsx4QBLqfFKUNdtAy04fmcUHCQM
pMdsCkXupMYbfIrUCUEbVxLZUF4YFp9JwjfnZgMHEh3dKiVfr73+uU0jT2hXlJEUYBIT/o8DhChi
cFXEexDJ0nlYLBu+EdWsZsf/qAxHH7XHbN+Terr13jAHQVUC1UWPdidXaTyr7Da8uMGh5ou6INVY
+gC0MfAHAgFzG9yqqNcowWXluhB9+e30BHezsKtbrC+P7DPZOfJ/0W9nU1AUTn/GJaZSgm7YCzwM
lvATYQtFDBQNs884CkSvU355vEL9G0/V0st+aXynQ/MIpA3Xd9D/AHpRgRyS+DBdh9IFhOtqYmMo
NYBwUvxLNSGoexefAL76xrSGayH5NaZdPIx4lVcnboRncVA+7kg4bPz0FE+oPZmhHQYICBaoPsu/
8s2xb5CruruLPhwgK/ubZ46/fTCZ20Jw5G59x47QtFTBafVVsoNBS7DLohNi7eIXjGhyJjedTNyr
Ec0Ss4s2z0xQ3Uy/tEQhZKBF7MI1hZQcJa+Af8gWKeG8Mz1eSbsWwpqyE00YF9iGKnj4kRb2hFjA
jTvLFMPqgo3CyzhLmi8e+YrKBwXzE4Bw+atWtnRVSBhR3AXOw93cUDB/PRvEzLJKT1dPMiRv0MDk
MMd8wpCSrq9Ltw9xhbdjHtFHvpBuf9Q8EslfUArsMwJJHB6ysbxzuPPGoS2JYD0Ik9f0zrED6AIx
+DL1dY4ddb/tTiV3skLa4zndqpl9z1cyAuRxr+7Exu3VsCJXiFqMQihjXKe2Yyi7VxCTg6FsWBuv
fDfXHzDiuHBthttAQXol4qGN5iwUTbCm4H3KgCkFc5399pI/30X8GMMpTx0OSiDM8u+jDUVweBzn
LE57LGoznB8x+gEIRsnEnDpRIllQtlFJSp4UyvlXDtrzpO27tlThOXKOAqtiM45wpTqaVGMewlrj
4aulW0P72dPd7eWtGuDtTLnCpf2gQWEd2P35UQYJp5BC5HruoNDnVM6PPU8amtWYw95ev7VnALei
zAHaLmuXSguBCDQXFQHTa58GaLu8zxNn5DJyeebvz/yCqQiDM4xNvUB36i9ydThGUjilcfdeEKA8
u1onG4m6YFb3mj462QVqLAD9l58loaZ8pUXUJQTWfk0Tx/n6nq2mbmd+mIMXx4jXc0JzF2BS1Gk6
oJojymhFPWzcYBDFCN1qzsGOIIVD0pPbUDs9VtKFhpjSMaC3o6y5fwP6aNJSx9ICE6wHTZJbQeGl
VnYgXu65lHNf2EvoW5Kogqsj4sfOqk0xOZRtg3xIyKv4orWrcDD5D7cGFZLczAeJ8mFFME+4HQ3K
4RWSCXUp75VjQj+1OL8eAGNOzaWzwA/AntpIEH0I65/ie8HLBPdVdoAGE9/maPJx5u6wXVWCr9EY
12jbUGlcuNtj3BUG+tE5yoKyL7ne0wuxgYCjXC0mMifANWycjW2On9PF+DJ9MuX+IeMOBFiMx89b
c2kOiXTLBYtSHwCyXyWQFeMbu3X1PQNa9y8NEaLpvCJyCvaPlnQ6EsnAmX8mc5l84Gepr3iIr4dT
Lz7oK+FT0pc1bIG2XgfD7z86kULE2dSbZ4Do4fv9dxcDA/lz4o7WlaQzeQi5xEYUvMLHXGQOK2OT
0QOJCEJCUGPFXL3KdT+u49pDeb4QSIIqf1BGjlf939PfV6krXB+S84ztf4ndZqvmBoSsHRB1gktz
qJF6lFNewKbQlTbe+z9E1qQxGYEQ7Z7uawWi4jArs+t9adZk48Kv1kt8LECRoCGPCGGQbNJWS3Zj
BC8mFKav9r1lFJFRhuR91N8WidmZX13h6UI2MOoolN4jSiFmzMaUn0n5bufnFHceXq6wfjc2vngt
/TdCchhXutx/IJuLf8oLrnbVMDzBwQK5o/nT/rHiP0zOjVP9EdB8X0uRtKnOCzwmWPrtEA69myoX
gN4J8Nqmq8ur3WAAlMCJsRH090ZJotndcCJRb2z8LEgEp+6tIVRQHzmYjqNgXM5VNc1DGaYdebmr
KdvKpDGQ39L/5dgTcS5FMbKB0ZOmg4GCX/EVJUg4aG66LXk6fapNI0nGe6hEUuOqtrl+M19zpfOo
f7vniZuVHpUSVfafN3ytSybKheDRbUgCjLhbOYfmul6308YzS7dLd4xGKHmUgH4TEovamVzV58ZA
oiBbWKvbLc+t+11c+xW4sXkldC5130iDr7GFASFDNqIYPh0i3wsCkh6r99XEWC7byyPG/xmehDiy
6bY+uroJUaGdSo4pr8SZr7PR7y+MU/NXyGhm887FDlO9kezL3B12ld64Ha/8bLRWWIEkduWjVSt/
heC/b1BcKlxEvhMF7Y+jfTHiUD1szDdHF/28rnuAkJDub0A0h1+QPGM+Bz9FFHKCm5/vMDRHXr1h
3YPZ+I8YWKD9lV+dafpUmzjLnJrIdLpLm61Twxrag8zd6gJcfTBe42kdZqII7Hj7zRQ0DkHdpFDq
W+beGY1gcu1HIgxloMSznyghxl1tRs+wvDTTgckfgcnQH4OXLBBd5Cxex3jc9oSOQMhObrE2ecRZ
BBBAlzz5FVuOQVrw0TowxLWAVPifxtC2ZsPCxkgrDBuYEk8aRCiiTWn3ZpmelCtmSapKqcgk2IaL
vluBlWJCgKZK/TL0IBu5KVwZv+8156AAxq5aOREXDNu6Esz9LHjLFl6M3BLLBrv1NZsc4+oyWs+1
iNriW7rIe+Q9jX3WH8ja3qZd3qrKLZFY9kGWBiA/lKSDLbl0dKQpbgziGB64nlqT5qvIO0FxvvQI
sZLKpOJgY6+FtOF96NNZCU711VOu4K6tXKrWf+fHxAiqu70D7Vd4vn+PO978PIuP9F8MPISwrLo8
OM52+A5DAVLDHpsN6uadNI85gqRONn+hzEcdtxLUGAcDAirjZ93qF45TfXSkxn+sQVGnn3nS/QEF
DJ9IbctnG8YN/k45gwOJI24nbVoKmi0OTCMgQMUq3EblJJu7lvinYWmsuxCkC5iixZj2hDDXGC/T
4KmzR4uRyku0EXn2+XyhJLZN0epp8VgLVODCPlcIQLf0vcoxX/0mbaSh2U5ts3R0Za+gMdXtYZ1N
VmJpl7r05L+eMhc3bAuwm+Ee5O/fz4d1959zLs9RTv3Mf/6DogT3tmM+0ANtNOuamo0Xky7TnaLf
xvozGVcVDc8RThqZHBePEKRB+weiXRPJehm9R7nsUxeeYtVasvOdf9w/5Zc985yWcoG24edNbSgg
LyhnYzyR+4V5FH0pnV8b1mh3YKaFs8xWVhwLQgUgAFR1aoBm3Pdnv41jspuqW94chXX9Sx/+uOZw
uYl7F732MIAZFvbo1EsicW2ZGsYGOXhFmYPUgZyn0xMRL8qX8pxR1cZe3PkK6o3e0wXWyCukoB5c
zCJLeISvalq32PPdyn3pPK5lYQ90/qrFVFSB8uPaoe7ndqqDAiBnVW+QKQXvEt38rG3skNCjBC1W
E/OPzE8CkohvMpsQQHxAby8s+fO+Kpxyn0sOCoVuT1gDAr7iW/gaLXJBZwXy+Y26MEC0aaIHQfo2
q5xie7pqeFGxnO37/WhuZNTos+AfoUuMjiZ2udp8zHqKK3Na/Wj37SdzfiVjkL2jeeTVLeBGAXfi
PzVeappVU5jUflVZI7jYOed2BUTFBYZfy73MVgyHKTLBqtujOIYafFe2xVFU/L1zej7CDAqV6/Qj
U9HfBaABzO6K7U/PXNwdwS3AR7HFZX46mbfMHrvl4bUCPq6iIcquPUMWS8IH0CJKDsAxbiGNdaju
fvI1+nzr+INNbpahkm7YqLQSjEfR4MyuwjgrrJgw8YTnPPiK+Gfu0TQs23gULywNoD72EnqrLYya
hoC3Jm5C+xZ/q7Apwwc19MjoQmYzXpsyUVO53qiG3bAWUp8NyvLuqVoWoQj4/i9F+NBC9eiMcO7a
T1Q7/Kgndv/1CSSxOJKf7nY74w+4Vhfc/0/DSsZFvTBsItJ8Y/F5yZEKGww3oUti88zEDWNJoG3S
7OvpCJvF6v1BzvaL5hghstP5uCeF7z8UOXODioEtc3i715t4BejhYZ38PqKUIXKGnmEDXLjxbzQC
bLeWsiH7IvFm+NfhNm5Y6h51Z8x47k+zFqpd8lqijoVnQfrCHhOndZY7+u9x8JszciVQZeTv/vHl
iR+I7xXVqTktPvTyb+QwWEOizj4CVG3UDRqHHcIrmtLo2VtvCSKtDZgx6D71h13jMfGfZ5+6hymi
xMEztF3We9F2Ti3nHLmLSD5juLfJJcMYoKLmqKDSYXfltngTasr45WDSI8G7U4GaQG2bSfUSJE5c
TWcD/88O294FazBQd/qVJLWOrBtHTF1KShQ+QrmGRUcmNJKoKEiXboxq3Knu4ULwaRlbzpX+KGVu
c9+UeCWe2xNzyKX1+tU/R8lLL6hVyGWA/gDa/nodkLxwibBhZGtG7eQPXVtxkWoIpf7rrwB8RXoe
Js54hziLTEtx3eww5Uf2PPsUXXOM2JzrImxs8/Qj7PWweDP/TdiTxQEx3O0J03gbadfUzXNz1njo
CECFk8Pk8o7h9WxYflBRdDM9rNlLzEDM0m+xLMK2KI1QVR6Kbzkyb/ICMSL88BTRbNud4j1+s+PD
MwFouEelaac+/k1b9MTx02NVefgexJrzm3p5tnrgPMfzR0CbLg+6f5NFRpITTp07fn17ZmRQiiam
1R8gWSVuPU+l20dBo8zK1NxRfuXZaXjaUmJ37skxQzkEVNEZHUsJAUGMLUd4BcBU45zyV4seX+bl
SGsDMMiuAuUobovz+zDuDTBsvxkxDxAmZ8MDlTieHzbKbvOLFkVZ4Hce3L9Bbarl1cm4t95OvGWn
PNeq1eP5+UmkSKBH556NhyTX6SV7/Osv+leyWDc/6cKWPoT3Ml5jEKkifnSfF05Tp3+6E8qBRdQc
Cjz7V8ZrqwrUw3bQkyUU4jOURy/OYo4VxsKv9fYRKtcWHQ5+EYe77E9QQL17XzgPaKEAtXGDr+kZ
ym81knp/x4hkgZQCDXXsNbwaIEx6+lCoQ0gITlSJQNoaJo35ydJ9ITm6MmW14NRPUONynWGNsivs
ecpi2sIqiEyg26/P/GnT6SQK/vogKZYAJllY8p3N9vZ1yEorFdz3ZtqShoi+iY/IyTVDgNyQk2+Q
mdw8eeqiaqE44JRX9bBssG+ZlncEPNsC23F/llKhBQ2khnzZpXJBL4rAMKmD+BF1zMD8kpYlo7Hm
C725Luj86kgk41jHPb1K7Y3i8hb4kxX+U/E4Q25mVGm3+EUyM0Uc3ccY5kzxubhg2iajoUzCHhV2
8MbY9RWD1fb7DNJopu5sG6vX/yPpvJZVRaIw/ERWYZbbbnJSRDHcWLoVBcWEivj08/WZOlVTM3v2
MUCz4h/Mdt9+ccwZYytZFqCGw3Ur3Iypd7rvXf+41IIjH/k6p9Do1ruLw7NZBeg14FxzPDC1hGrO
9/yB1p3o4elqgqv88O/FF+zYx+/Mf6XVniFENUQzVjFEKPku46/Pcre9uyYMJ1zmfiGUOYByl5/J
sABZZFJs6X2qfe8SkCnK2ir/NijKnsJyhsyXWDAZeJ0410VaL88v7wQDm6e8cIYI04zGAuoDEVMP
j6qcVlIfuHdCftxVaLk5bws0QQS4lS00m/H2zen79UMoQWQyJ1TNL5tXtoRYl5GxvgbPae6TyrJb
tCE5U6iCq7rFbZ/lLAugARhRv90PKdUvjcxDGJGFDW3AzFFb4lEBacpGmOCGkN9XkatHMMHb8r5j
mdHJ/Q+byKsEnvI4G1+K8vAIkAS8k/wkRWW3hl5XQdWv4xGYIqQFwUuhJKk7n655bYtbXLNivLvt
/vwLfPCEdY9f6A5k6MvfbQR1W15e7hCvIzgIPUDp+lRXbDAALm3GopdmXDfR++kwSuz8gQ9lZhGz
E7zco+9Pjhr/BJoKoyvnaVzv4ftOz6ZNBxEGwft6hqMwAQkT6gul6ghZTMZz0EqARBOB+TlwI+aw
zZJpSX87WFx4ewlpwzpKoNLnyRVIgwtfRD1UWBqBhxw5df/QszYdUc8al9PWDj/x5hjgFn2UFRzi
SOOmbwunA8mK7HYOFIp4VbBlMxdkjV8BFIZrF4N9Rk9En18btKwBDaAB1DMYAi9flLRD6x+C4oJu
M1FpA2PntNNJNDkk2vo2V1pObnsodBb11Rwy84Lq4nnDSBmTY667RYFzC4kw/gO8G7QlHrKnJt5z
ItkQ1bszYE1WQX6XlTDOS4Bh+arjZh1a6M/qioLfXbK9gUkv2xgzP2c/SuQGrxeESy8I1xb9NZCj
9mj2qDUCJEflMyBooM1EEQfuFJAmGQRtKWShEHpFdw5ISG60ZxX1V9/vAaRB+FDrea99MWmjowWS
mljfR72YZabbBwC7O8O7lDQ3CIxjGhTn3mi1gWf0O0sNJUqrhHTYzy4Po2OO84urXY0RS2+K58eh
6/RMhAmDodV3amo+8591FRHZOR82eXok5LDKNX47htgvNWuV7lFRUMG9XIMWJeXhNbtUbv0zh43/
2ZM0asUvHa3y2v19LFxjFgBxOjfZepjEaeRSoBMXL/x54GS//MMv7h3BhquyHzwB2ASmHWf3e0k0
Gp20Yz2nuje4WIMT40I8k1l9NqKcvLar6zZYQYgiSUItF5++z/x8MF7hgcoiHtWnE2KBk2kp7T98
4UfW/GvCDPr7qFLr3FHtGxh/FOcqY8SjEOUvlKgszQJrdf2Z2w0TMnmiDDe23RIH5VWPZlD8cEcp
KMgWeS7+FAAWOM3TWP3kIgpWzxQsHRyMBloSO57v0+KlhVUgpYKghKFqmIrADIw9/Sg/XLwlyQN2
AhZbTqYDFxjTMFKFEIggvs8o6o22DGkZElU0M28FQnrUlHUAnEegkt13y6V/AhqNIvzfsAp+DpW1
IsjpCd+tzejmY7HV/GNZogvqdYgkLubbFU4UcLOfoEqO0+9ff6x5Xyo2LClexoaxcyPhgzWwbn5n
C0WswmEudjERVB6FD7PBbzgXdWVpmXIT9HF8cOjaMJAfydjvJkg45NvlI9WUoMEjUgrFLvsSbbXZ
T17C7toB++pAIMA+QXcYwcgZ0guUTo0xvoFX5dOxCG9/bL1Su5NqekbcYEQBgBSm1nZPbxN8x+H0
VPzta21pLNbuPCz8byVWiBCZEsunHqCkocxyp3YzmQxyf/LHezOeOHfEom3/bazp09/MIBkrt7Af
qk3NHJE50A9QIVmTLQ6/mzmZoHrGs+kPVkdhM4eATgb0j16TSwURQb2jOzv7P8RKnh+5DvnCyzJV
8l/rHfzf2QzdOwU7PCgFWRdww4IBgVnNZ2MILaiOXix8e9Yz+J38ok0XbCv3Mnc6djepBSZrosOD
ZVFLORCfU4Q2GLhLg4l44z3SRzqEyUhhKXezGyImgjXOHPiSuO8uGugrqHMMgBZguhSOG81v/AMg
PR6QUTPaQHnt2YZyh5kLrByAwzS4zGwWCL3DThLjAWKLLmKi1M3qA3eRv550URSZfGGeLg2cTNbK
ZbHE4CxEbABBhOns5xTqsh60SY9Yi5iO+ctWut3GCfLMXl+UezVDEStwsLMgxw8MQN1QTkoEZ7uN
uUKI//1XwZFrXewFFTEyk4b5AJSAYRf92NuILulXomKOcSwdAyhbDQ+NuzOdIhIn73RIvh5VR7yn
qiJFOaUNYZNczIVhVswYmkvkAkM76PAxwWDT47LW/tjouFMXBwvQkdXqb6GHnTENuiKP9davJcrb
bYsxq2ijZYmmmaAumHHteE1Y4iSRWbnG0JSBQIV89vHInSR5KHkI3g3Wv5IcdQGTncE7ytu66zM6
SyrkC63xO1pXafhdMh7Fc5l3XHYGPq7lHWAbCuKtKfeJpAH2gJc1Gev7tGeVHrRBK+5Ad8BDMUaF
2yF5D2Gcoxg8QcYFKZyL0Rzgr6qbSZjlgPzkGsG1ZKeqNRCBUrk5HacjxuFKQXJ9U+CQYtUSVNKV
KD3OhjN+zhh7Gr2sNgeX5Bxxon/Y/CFecplxdRg8bRk1+2AUTi6aXl6+Q7omHk1rP3lxdAqrEZmy
Wv0OzZ9yVkUk+0YAaTyeDmbtA0R1YJntWj24PB2bf7sNDHSTG5R8R6wExYMFB5d8hliCqtXkT7kg
gc0dINP0lbuejmw184R7ZTQmaTakDu7wVfGVal4BM2t2EShnz3Q0LdY+sn9fc8lnZubHR98QwMA3
4nH78FExKsS+XoAjg7vgvEXMbQjf6brFXPpnfUvJW1g7PGhy8zujWGS8/eLCAKsZaNxuUMqT9vL3
N0LzjNeABfNlYv0buUiOR2j5nALmUbZuDBbDCbQtgT68OOEKxPG1f4naMiSUfQGXHYmS94HztKu3
GFZBKs6jHsKCs8KALwTlZ6ICG4zBooTv+HjKpsYGS5CQQVBDeMx68lhwrUBpGBdrTL2AHM76BdkD
KmkuEUvRvIt7BzDOvfeP014IdZQBJWSMpYYXxg/VDkjfr79uEVgGogENOutVCvS5Wrd3SAhOaYcE
uDyWSxgcEIK7KGrAK44ZJJ2sJ2OqzYSA2/ZPxpEJzgAHiiMcOaXifh7i5QksD4b7CKRDV+JB32FS
JTpMP7IGPBGNiA9/bwkrm8oG5MzP+gXDP43ZD4clOyFYVwgM3JZEWJQdbltldcwt4lkBDgNLcOQp
Oei7Uvu4ZSQ+RNRYzVKzAuHFymkjfcrsQq0HgOzLDriyvvf8u5CiAVraDYxyxvWA+quA3NZdInfz
ZEQK6ISHjYG+R5M/oEo/gNTGVf1amp8+u8yee8BYUZ/az7ZkqoaA9jsCwjvv7443ObUR5aAhY+w+
tMtutBmm/Z7ftBQrDDDv62d8FwgdulbRBBYawaj7f3YzHCTBjO74r3vH1KkR8ShsItyw/rrTz+L+
8rsOEm/pFxisHoEdw3MOtZ8ZGCYEg7IrWZ9JPGtdrkYVdZAPO6dHMFf2p3IHfev7Aa/A5bu4S2Nz
4q/cph3z7DAcRC3pa5yWR1/L3j8HCTJTX76UKBxgSanClLFjLMe00aLP+3FJwCRCmqXSiKCXIjM+
aZlw22Zo7LX6NhJ9gzvKniSnjiQIIZaHPVfX6uuqvqzORsFE3CRlbzCnmkBJBU/L1SjFBOmS8JoO
Nggl5E7rr0OVDqIGTVO/ngO/5eSRNun4HQYtI7QJEZ4lVJiljW8Kn+Y7rdvEWpXC4V8qXv8ZXPA1
6odl7QXVcgPsSjKNOBLIGraiQZ8tLKxXZASJ0pL+EouPkW5/XtYzbcd3rEh6VpOvWXS0h9Ym4Eks
Q8rsBr8SB7Wg9WmHpjPsIAp2BsiSSR+LitFfnpvt0oDNFDdMn4zOIjdOXwBotDzKzMnpLPC29hjL
g+mox68UECYNhdkDu4f+w5YHIOvaA4GkByecHUAbYPOFMYgWP00QL3XFYTzNz7V3qiK9dK7n8OqM
mxb1A3ons5m+w64RkQNK8D5VPAOED1xzdCJBdiatFGehwxd0clOY/aviIzbUP4UtctYPmG++xhRV
N6XMrWbQt/Vzol+s66yONh5qqjyMtCFUEbO722yJ5CdUdHFJNkOC9BFdvNGhjw8sYpINcWfW835s
dlF0oH/wfxQWX5DS17PkphPk9YeJiNEEKiizeZol4g5CM33/Jl3u+9m8xW6xJG0VyNjwGxC+49PZ
KpVQEBoGaN1gduQckIXUadhYzJ3bwQVUPmBzZNohkBTy2VLt/g7yt3a2hyMWYEiVF3LMgI15DYgL
c4TyBWXeGVl+JNpRyUL/5ynwU7SpiZRD2C0aTwfB2WMk/6aWgnRO5ItBtZMEEm0Z0Ke2aIlRWgdD
zjoiYniDqsvTbMaDCdOi6ZBXDKEf9qcMgnVjOgXEjxIQ6tzIAHEhZrRBlCsVybKSoxzzU4aZa3jY
EaY7zjCCl/cZCgEH5gfFaihAVXHGlXPeh3BLZ3ZKOhOAan2bsgs1HLthI4B4N0otiE+g0w0s07Dp
FBTkiQWPgUIX6YNSl0qFaRyvf0pgBNYMIQxGEUDuE8T1KLAtxun9HbogB4SSpj0S+tVB19POOT89
V0uYNijTGrWZ9BrEYfSHL4CfQzbmYYQATj8OSr+qnN4JlS84qow6f1HdEvYUVRBK6cviBchtmPEi
o55ZBi0kadGJ/TguBZTqxzeTCl7oarTkKQMhlTOE0sOvZKsoJCszzDCFvoZznP3khAFIR4nDtNaS
yfnoa4FjO4JFjjF7pTH8Ozm0cPm/hm+DcRErKC0ZKBU2OirGB53lMxv8sQ6lSAUuDIq7Y9xWiDcA
4n7ii9ZCxdNY6V4dMAwz32P1RCdP0Gz2b31uze9Rm0cfBvHTnrPHgk9V3dzC+8zrjrwz/DswTf8e
Gr+PjEHtglJS+GPWg15WA+kOTv4JLT6A4W9fGcyDwzy56Wv1ZTwIiA49AwDKLefyEGneBPDrPvSu
3ukm+dfi4G0KKcE2eIO76fGbc2Ca13nCP73igSG9K1k2SgemLrQ7o1lcsfwiJfvXsw9J52jBsRYS
8E2e0MgBJ/dbWKAxIKudk3e6W4Ai34PQy8619UQ7Ff4OaRzVtwHWRjzygWac8DiYwfSu+2BPUSCp
wEVTpE/QLXqC96VC7GAaJc8jG7wN/2FskmHhPorgNcJcoG13gXILXJGQDelmHYRL5K9vjZbDrcbi
rXZqABbsEw/l7sxeBhT6DrGbHIMQQF83c7OuvMeuOYLkcI9Zm9hzsYezi/0v1F4OCi9+Hr934IPC
k3m2QAa+QnYeSBnqK8YSrFaNePj13k6rZSOg93aeD8A8XvXCHs9/76AysAZ3Smb+ME4ogrEqZugx
PR1AiV/Wml+OYZ2ue/7x7x7eCDHxPcyGLfH8mOA/jtbzwO27yIQP9JXtr3zFt6PRMc65UeZG85IP
i8NAsJocdyPJbEI1POpkMFYnSHE2oBr+ozZ0qArkZqoIkw8Yl/Ete378tNq9G6fPwnb/wMhvBCIT
IBo93cZ4LTQg1V0YMwwLSCbHCRIrutVBhij+3Kc5WKyHcxKeNvIuYBJguNpaZb8ZhIEceZkFAARs
WBkvkfmJTtM3L4PN1c887893cYMBAusLpJoGQqp7z8ibnXPAAkfttqI7snDM8K7Am9Abg390fM6O
+i7X3W7W/Y3L/r6Iyvbd1EZu83lDUzGKlqk9XTj7NH1M6+k3UJl727eTJhfBvU942Qzds3ttr3rt
FEhjo6LgxqIwAkoOyvTMYO/MxE5poxLLZiSIjmpw4RqpsNfn3FwGMcw5/v/rbqJFfji15RnGMhoM
yLcQ3ofBaxjjOtZZtV8ZioD/Zlx4MNsznNthGt0RpaPPPsyw3qDEy73ZN3GFKxY2TWxAqDocbxbk
cJ2+3yjQpGJRdA6JdbB/qM6/yUme6Ahye9bM8aRiRHE4wHjC//oHNWrkHkAvnCGU2Vj23XdTFsOY
vuDAsbgFPE5aqEN5fzEgrTsHIBeBre0HxgO1X3F1vkOJKwTVkWCvTgjuiesvzJnFfjImHvlNLDBa
nzBz4V1m1ieZueVhmtt8yC5f/syRKtDmYtG/YqtwuCyUGo3WNdC72QEErQWzEjY6NhZOyj16Q1rB
MOT9siulR9aVQdnviKiruR3CNTAVaH5qTruoll/VyOuxrQ+MCU2sbMbKf4WJ1k8ydkAhkEnd6oXv
IeUDsneA1+eQHE/+d3ogLR4ZbMnBwKTK+bL1YiD8gCUhmePwV9iLQldQ1KbG3LRJxCdAWGDtuekJ
Zw/arxhiEal+cnZXnKyGMSpD6RH1lSmiW3DpxAtwDgg9ho9JtLqKBQOAf7DihW6P8LeUJetdPmVj
1LDtAZiKYGXCHCQfHm5/f1Iop4zsgfOpcoOrMfNjg7da3WbRSyZ4Kihh5H2/a9RHkTIvYArI0QO1
rKaYHo9erLsYnKPlDhb4IybD+YLZIp+6EcrApK2Q77hxeBdvXu9RUYWDBRM7vsrEm3t8uwUfZcIN
zSUmiX/AJpVK0OLmljM0hT7Cu3tzaBL6KvGkyXJnstIsXk4TTnyEya2mTYK52NsKVupdTp6UwccL
zGcaRQNg/+yebiJYnNIgKmfspp24N41rJ7tLr3AiTvyCgM4lgXImIecHjGnYC7CGw5auKWXEEjiK
vJfkZtknE0zKHefGZrxAhdpbRXiO8kvU239MfXGhv5geUcVVb7vtiIRveZV7KnhGI5oXYlaayYEV
oSXSltsTI7hlVIiaP2DiHGe+Ih82vMHWw7n0JGBV7xUfDRYNS3/ZNi9EuseY170Dc6wp0xlyLsPq
gqeRybqe5n3PJzWv0a20HjP1AcBaObzGCuPLzt/bMGtSmHGdbr825Gbi/75AUmP1MbuxiTSVh14p
r6wo3epD7Y8vJiItw5FRFDDOuviV1RsHUUdkEIHaE8dRKglRPltJzwFNibQz6tUXKRMuIkw9xPha
NoIUQSQ/Q2MVKXAFZthnoIL30Iuu2+2cz3FFgwNSPYhSx/GiLzK5pslbROqziztq4QKLzEicmLfo
uAjeRfSMvQywdjK/OG+3ExzlU87PJHhgrE/ZUSOxBDDBIUsoOnxPTUTQbMIbz1wfnTWYSr6J+7GQ
OsaXdrBogCRwtNA/cfmgXoYXqUNZotsRJrIybuJC7jkwidPhQcFAWfhcdLTEv1aqlA5KDazgvuvq
xs3ygCxOuubciXFYRoMmdeAMMUG8RrWxKqacnOOMVugqonaY/LvK+J08nGUjUXPSXjgxfZd41e4d
h7sQFRFFWim8aKUr9Jceq4d4VQeRdzEdrnffpU9G5wBDY6CUIvSdeXtLipYxP6qZbN+U/DmVLVL0
YhCenyJfMD+oYRmhliYfL5ExLyoO93l+55Ykx7ZoUW9LUuSPuIbcjlWWcqEWmAj3s6Mhr1eK5aG8
M+HeDWnk6GVnQb/tLQZ/q60KPqsebL8tt0QMD/PVlZ3wU8yv2KhBwOFIU1fwRLwX75EV4/aSbWQy
NLKW6yQjy3u43tVUwYiNnD455xZfBa2LFAwrOAf+8PzEfMlwa444CtG2z9Vd0LKualYU6MUkiT6J
WQ5TO7joEjtOzBGQPGticVrQzNS6WPC725eU2cZ0eOheIO+ncavPeY8BpUJk4qI6mV7LjLGU4QUr
OMI2NkxRkkA74dw76Y/fdWTCM05pmoA1Saqr8B7WHJKvZ+rkFMydkLBhB4xnqYMgEFXXH1IVBI6f
VIi1AZM5hYPENVM88JZrHOdzwJsoWgztC/H71TiVpR5ILuT8bDgZ9sySd/BipwhZ0a6VCy1vshgl
Aalg9U0BfYp5+fdSdf48v8ibcXrK82qbrwji54dRiO35g/iBLHSJR+7F7DPf8r0yARHUgQQmqjNl
m7o3LbejEQGUtEXLABZTLyr6p8KG2c8jDkwRUHZ2uwrFOHLKcebgWuejHyKYw5Kx7VKkHHxjz5VK
SotgxHFRzaRYMTSfezxCWJX7yAxG/tNI936NcRNPrGdir3hVoBrC38iSkgOuHiPmqFX0ulqdsAJW
MtH55TkcT2sg5hnza7gL8HTRaOcDtjEjQuwalxl1Ks3IkxnJy2Rwx8DSrSX/kvam6iVHYFvY+RqE
mF/YCbTZc7qNyH2LbkwG73smeMzbRC3qaCcqdyTEon4LQv63EcRBYKJB3+7bi5LbzPK4Q+aqDTwF
ZZLk4xdTWI0QbWdQHEvh7Ft3rpuS48DmsZ+MVEwH7JQ9Qypvh3TxINSAWGRqIp9z+Fr8Wal3poAc
xpxrzxs5Ec6tMH63fIQn6Tuf8FMgrWPHk9Qt6lM6xXZor8yTv12RJsd8j2LKSq90uagdYVITrEwl
+BM8gtK9uegrcTRyGdHleMrGmCkOcXBkmSon9sYLsuxmCUS3K0kX8/deZR6NxfeVv9mhuE2BNpof
GKl8ULsbLlblLPpE3XRr8oSxUITdzaYRXDANZ20QJX59Ya9e6V0gdTNPMofnbXgScS2kJrZmFZiS
2CONo5EV64YnDCc9xt7s4klvb5kalBkcURmZFE3kbpE4DieIo6dGoEuDypdsuCdiw+fglPAbHrtc
/sKTIsU5Jr4zMOFh7+PcoJSQ14hC4qeabBQzwGvJ456r+zGDS7YIMO7lEZLcRCIkR9DUbF/5xJte
UIJanoJUVImeFpoA57VDnhv6pULdTyqeJy95DgQPOu+cxPFwtndQsZJcksURHPCkPf1IW6y8aJtQ
DmXwgdMHUvqyF2sePgTp0QCjo05aRTEAFEu2bFIzZytxPrYkxKy4VJ4TG28ZLgEzy9AIfcwFDMBx
ADY04ZE/TbrXwTgANuVJJ473LcsgzITzDWPVnOgUUHpwhqjCTEKj2iHxg0J855mzmToJOd9k0ckS
2jv+eXI19ySMVPX+HzANXkBV1A6BrsrCc46W4yScUq8iOcHepp41edo51NyxLC7mtUgSU50Ss2Wv
hrYZHPHEW5lkuYwQk0Gdp3+nxFK4uWChssDdZqOx8IhRhG8T62dbJgQelRfxt0sxHKYEfEoqQ4cA
TnO6j32/E2t22jfy8X3asb7xS5g8GvTyp2iFUvIIdtCdJPzcclGd24RLutn1KB+2bOXbJDS0JwAp
12PvQ8x10HtV/vDsG1TqWaa1x3LCjZ1XmJjwrKLt03OSPUUxyQC6g8BxnvLsRrVkDAODyk9DOs7k
sw+V/BaXctUYxPMXP0+yN4UE01N0DkE/5sIDiJycE0q6EDvxhGDgecCEuaJJbjnYjqa4jL75GPTs
ym33Yfop60AjcWAQMUkzMhVVUIbip895FmMtygPxpSpgVr72l7GRlJwfXsrHrw4ez96IycQJOadL
CCDL6UOO9QovZw4WR9ZIG5uSKRzg9qKPwxQzAuoov3e3CWR39dS+d3Hzr29IKEXHTHu3ETMnJSdm
SnUg5hdzYLGRn2wdDkF8Cakwnnz3iirjbcw/F/O4lOaRc/TkcYaAnZEusE61sT0cyWhFwPrnkH5y
nlPKz680TS6vhGhE+u3Xtj4bRHtng3Qb8kNUjo8xz5q2U3asfs7n/VrPi3UPlj9Uw0RBafWEes96
n7GiouyOkOQCWgn9OiE2ZBCVWprFWDuGwJV2RZoSbmLNP1rkIL8I2PkVs1fAKGLbEiELofCB51J2
dfF06E0vwcN8/n3aeOh2x1BAxFJrpI8AVTo02itSHOyiIehjL6acB9b2MhCiGhpnTRQ2qGsEi6Jh
1xhJfQbHoSY3ddomk5f212Zus2mmaiqiQ1r8ipN5PWQDKFHUtHIPid5JDIqeI6VJpaD4L9yPKFbb
IIJg5BhXm7tD6zjpzufRcGiosJHlhmMAeWBL+L7abEDbR6zUyNdFmOVWZ3eX815QMWbxSuuk2GFH
I0YlrNzFwGy1XQKINxlYLx7DCbt5wChLFSPmLECs4utiMBxvZPpL0kZ5B5eiQb3FZAhvxrGTQVih
xrCdOK10g/HXnlN0HqsmhfjkD9Z+PFw5OTIcXWxNIPmezPnAMU/O3IPYRmMiezuugMwMnGFDTLAx
ziRHbA5dt3KOTAVbRjLwB5bZHhofc/v8GluqQofoHA8n/1oG1jaqrLvN3rPtL5yrran3BRJL4PNQ
SUS/3p9HaHgS2GWHAwVNHiCPOC+PfMeRk5BPPJPcymfiOdEWHpjxaFt9JAy7jYg+MbWTzOB4ZgVf
mH7M6a90imuNQHUJ44FZFtLvj59LXznSdlKYX3Ez39VTK8Sk9TveOxlPPwPJl+wfeH8CuuNA1jqF
LauOeyHLMfJR5XBMqXw8n9SBrhdP44LBNxmQdi6KCan0dTfzfwdl9lvOft8oZ2Pp+Czql5TIZJzl
wFvvgM6/XDwkgQIuL3DbVKFS+TwWdMUMUSkxKBCJJ5ROH2uJf4ZQ4YMABDamx6J5CFDko9u9TDlx
rlvjoeB5W3aXA3QH4k3cRiiMHwGJAcvEfhPo/LpO0YMBp6H+JGyOjT7T9Y7ThR6ntutfSFPsMwue
gn2qDaXqWd7sC5gaDF1CjmrDzEqViZ5meMC4aSq+IvnMM8JWy0pDYtYan8DQp2hQnRUX3UhIL04h
5vcp+jAJP93YHB18XbjiekDoZNN9rFT7GmWFB+WQxEYsqwJ6fLpuSgjAxwK4oYPLznKYcGWXfMqY
1gQmOVeFzTl8tVHI98n5X1s2kx82+Efw0hDpjU9ltpIW9g78hVPw+kPppWOf6afkLyn9vsvxHDQw
dA3sn4azbl9+MQzbN90xrg2IokAkjd5dp9OFAza4LPuUvIWhaKQX6sW65fNf0FgYrUIXJiQgZqZh
aSHmhNEHLYdaNsD/w8QQaRcsy+Qd7pMAYqZMVxeM2pgODJamFiDyeEhIUDMEdiK1FFl1pVcn81Xn
RrvVMdBsA+RhOPnUVy8CRWYbLzm4vm/ErUls7CHqE2KvYfImL8chKs8Q8ASmrRajDIfBPv0FQekS
Iruwzkh686gVK9t1aho6P9VKKJl2DtiyD/3OoaSi7lxtS2DP4okogyQHkJpvThozBOFJrlwaHPIC
DilGnPrpkmV4iteGETKvZhsqQEtvlbXyJuYugUMzcbq7WK3x8pxCt7AgbVzF/guwcULP7msb+dhB
yVeP/WDBhMmJieLqfPDtrjDzSPeZ4TxJnAOcpCR9Lh+IaExABVcmeYeTOyA7P3xyPHMOIu4c4Ryx
7TNkyChufbikPlkIGhM07uTLqGPbThkaHgUt278eLnoHpsM3wkmEqiJWbYKaC0XEcnVjvF+ophOM
0vzfGMkKs7NcRREjeZns9xYXkBKSAmH/QQPZ2eeLWNVhq9EYHQyTgju+mc2UqHlyQ1bwWPkgcaTq
2zhxGJ+ps75lxW7Z1KgLm1pe3eeIbE4RScOGQcp5sWSc4u8dKU0KZe6b4+SLtCZ4ynKB3mqWSE/3
qM+I2oSe0geWcDfQ5liOwGr8IUnPjlRali4P05lLJl1ieW3c//ylgp+F3cYKOzH4Ft7lpPOMGKEm
MYIlQogO/dtA+aafXGYCpWhBvZOb+ByVEUJZLifuMivcyrzWfEOcRJc+agSYw6dcE9SsUXgZK5AS
7fIJXxZe0nfI86hdUMR5FGjM8P5UXbzHoh1JRJdTBMyEq/QPhsOlKhkL0+X6tCSO7yQUv7QhpDf2
jPyuMu1WcMXK80lpJ5N8kYEvq6Y412/CGm78EoL7ClOf00pXRnmswOULAJDrjoypOx6D1OLIAkqb
6mLNZ+Zt2sn9j0UkqZR0YsSMCemjO+rYnTzKE3UiCQvUBq83Dx9hQXW4floEfiuhklEgt+UHMbVg
yddNT3a8Z2nXcjmC4PMdrk+/hTT5CfnaAcEcs5xXNwg72RebNewMojGf0wt/xL3NAXFQI377zeIS
onJFgVGRcNC9k0dcNaqxD/rmaSB0BVIKr85GhzTLDfSXG6UsXqpkNYgI4wV7q9vd+c0flc3SBiZ4
/yvmPf/GJOTFRMqc965i/rQ/QICMPHkdqHD/oHZnWUyRlO9+K3BaR76/QMiTzoaIKcqTTHukpvwh
K/OHc5vR/msA6xKtkT61wWD/9cIUCM1ed30/xYct3Ry4TsB7lmBKET43sJGvzBD0afgLNtCGFRlj
tMX2EtjOuhqCGwJib3wCZn/lQ+KqOoiXGGgYeYYEOtCjLu88VGOQJRex473N8LQPSRMcGUqhsYFo
a0x9TihJbybO7uuQMIc0EaZsKaGOIJIaWIxHQNtIs/bdgIwMzYWH+GgxjUre46tG12NE4PzMYMVY
PCYDXyqP/MIJaeQdcpGsMtUlXDoGrh3cy+BrWOMfwE3AB7jt2q8FonvKAyYX49Icr0GksmzDaEhx
+1AixRzln6xQJ4M53AImdt+zRuXh4mPyUS92BukM4REUn0QzU/QLGr1yNmR28/MCuizV9XYMz+O2
QVZuAL4wy6PonvmvFRtg9hfyt1Qf7Dz9YT/T/DMkAhKQ8HnRFSqeoB7tDUKoFBlsR7gz7fHTavlQ
2mnKetz0XtARBCMV/Xi5VFt394395uTxpDHjhZ0irVDjOSU2I4lwnOeNWOKGiLSxgkKRAgj5vPC4
9ja6ZCyKadVsnz7J+X8oqTEeCjGZPhFyjHXPfr3sJTnuykagKyyeT3QzoHLJcltjQEg5Uxo6CoMI
EpXysYleHXCJ90AfK2kNIkHZp3xkzrdlmnckBSDOxv5bZhWQM7Ly3RrWTkGIT05ea3Ucx93Jnso+
844Mxc3kqcpglQE00kiSJ4jCc6MFe/DLUVCJq05x6lH88G3hLeIswsz8NEdVCidhvtft6oxM1PW5
AZ/C9CHtv4+CMQikR2O0Bv/1FAanr7/vI9jYFfuLjS35d8z/QB6kTAmgvRGz6ZdX+m/2IKbHxLUD
ifV9Nzx9IJMzd4D+s32UpUXfbJK4mKHIBaDjgGMmGTOwBVVjpW80VwPUfyMxqm7/O0JSgDEHtN8B
1BiogaWVP71aC5DK2zVl8JS1muSfhqSf28amZ6e3fArm9JLB2m9FwKalZVRBT9Ur3aGBtgpM6rZp
tG5Wpjm5IZUKSgsLHaNHVKkpZtXVrZ3GgbQbPmoS8FEXjpczM8lwcZU5bH/BWFzrOvHQ3TNHbmzK
e42B8XSQq0b1PZlHxz1bHzZLEDMu8mq+1hSHon1AN1RtT3r+M1S7CIbcO1q5eMSo2sBvFAzkjOJi
+KFYQFtYXMy5UjiHj2KdxjMN0KhRjCE14xQNtIQl5qJL0Jf2Ha4kbAhE40dGi13sR2Od2gcIekCt
hpvCphfezHs2QAREAApmjwpnaQguGVDxo5asZvPD9IqsPo6pX3B1kh2tAZAH4Iyi/z2Tmdrgghl/
kfRzD9xffJM95CGu7hMapkLuqt8r45+Y9f0KM8HduugD96Skx9zh1JPAOX/WEOAlkEUVhjoe3n27
2XChQPMfH+qcM2H8DS/qnv0TPKos/Sv+tLdTFbtbOf0Uspf7fM45GFFIa95NabyC776M+7CyChIM
Olv0DqLvXK12bu5u8U0ZQoL6eiFRrZhipe2WMRDvElD6uO1/+SlMlekR9RF5WfwhjfmwgPsD0zEn
/QjYkMOvxK7bN9n91cuBUmEq0idjDFJVuEBdhXOshc9siFwktK91TZhF/IHdoPz8HEiOTyt3Nw+3
aBh2/UfYmS0prmVN+lV+q+vGWvPQ1t0XmoWEGMV0gxFBMIhZICH09P3t+PvinMi0TDtWVacyIxMQ
e1jL3Zc7cx9jFG5vCiY+JbZYs3QmX31Y0tlst0e2ji12bwbzwzoNfTcH5wSkfXhPbKFJbR+i/+E/
suXmeReojBaTOY79aHYD+EJatJoLA7l00Qmh1kDBgGcs2D4l7HEVtePN/QORDK2vMgNO7q7XlyyD
cwWaHpOwcXRmIG1XD36eWuUbEMCPJYdu9JKXO6XE5T6+t16ELSZQCCoSDq+XvzwkyyUVTcnh9+Js
KaPvZm+FFIJb0ioiQ3ew17hbXDY4/ZwBPuj2W4oq8Foqyi2pf34tShEzPczEzb8PpnStoFLcVcl7
NB3Cy1EPH8ZAvdoDw8BNtLGx6Ky814dy69ZEyov3W2vOuBFQ+XLv5AiUsgv82kEccFtBQxwDuGHN
4xCggTrIWFyjs9lWHZc/KvF/8+eXOBvteEOZwD2xYzQPL79PTDAo29pxAh7PsTHiVha8BI0dAYG9
3pI61zkRiOzo4kaYF8w708/pnxRxtzmW5rBvGyFxIUYYWw7OHiRMLuGpjhoZocldKbrxKeIXPqVe
0PcAz9Cr8TV1WJOQ90ryJN4uwNfm4tzPgHH7JhZeQPBwVaIYoUXTcK2iPD/KTqV6NzNQyXjEMSi8
le76ccqh6XCZqLpY/KwrdCzYkfTe5C1zcE+0edXpFtmTJV+Cvsu3QQfXCWR6zMuClr/IGlDliXQb
mgQdMHiuJ7NDLHLRWtwhXRJwUHuQ+4HfIKazjlX7Fy1CKDJqxDwyGsWBeR4MdoLYsn2cpmHAVXR4
LjP4exSxhRczUsBIxXv5IeJSEDNROzHFsB/j0s9wCspHft3j1EPMxXHDqYSv6TM7MPbJtEaFuGXC
ydFw9iN62fNww6/DkbBzfkPjZ12kL+Kcs6SgqQLheQLtO7l7HAYlOiHdzAadJduWJyRcO+pLYvdk
UgzIPmt8hjM/DcZ1xJavxW43tflbHbXhZwvWSaziQrm4X+/D9NERYoaBabozcyhmpZBXBeSIQ/rg
RTV7fX4yXztQ2PmzBYh6kZ1ALUHcb9dE+0RejrgFK4luwbAg+jsj0J8ph3kpTEIdFHoM7R819m29
LqEhCJb0H/EaTVJBLphwnJBPPopoIS/YLTKZejReIynDZPQ4oHYYIZB+RC3VASQB0cidlM9bBdId
s5dw9pozRSbYDLoz3V0jwjAaGB2LXA2gk/rAgessGKMVLA7q3W9mMOsgGXw4DRpqIDU0JkRlLVZ9
MbUi+DSBnqNNeDjcxHfdX0jMFThoUWBMDKGGUIKFJBynyZQxQ2ZtGVzjbAtmR8yiSZwXak5tw7dz
ie4XPIKv1bAxvE/NmelDuMHdBK1yy9+oQ6ugCXl4cAHHwaIzRFsgZBTF1xDCqKTOxkeN5nNTzSJA
LkrqZPMCpkWYOK6YUNhIZwGNUi9Hkag7V3Qo92hq5VWXff/w5zYNINUbJ1JnQjM11pKIH9mIk8/y
31VAfzIQ0PgYbQLou0eJJcoa2vScqUiHOgb/+3FdQTHRfR1nnB7Vx4sjJtqYG07RBlneDrURfs/O
FmnfmCE5bhkKYmESDGsHJaB23SyincF6nj8ozRB6tMgtgN0+oDHm8/nUBg8DSSl6Q5qppAeODR3G
5wLYF6TEHJQbllsQnAKPBX6hv24+7fF8P6k9EwxaHEDKcvOogmRsLwAvHhTfollDaFH7eAipu8j2
hmp8pXuTeK1OMHyAPmVgFMgpXw6BDi6qTTrLd5fztuH5tj3sZ5+sqWOKwp2hPAjzSB7aS2EAiYVM
mClzJvCR1+X3u0f/D7HNKU/PGCkRPGg65RN0OvSrOGAsNpsxLwQNalGr9rPsNk0x6oxhkzxvo2Q8
V9vbYgnB+S4w6P2XeMhjPK9uS0T0uEw53FjdA2k3G9jDhdCMURzCDQNbpYNj+lm+Y2g2IluEkzSk
vBQiJC6p3YE01tl7jAMjsO2aZsJyeHE+SlfgZKihBRPmAj6hSnkGT6r4KGrcuisPj4BXQMCqCz7D
9D3oD6AVIEKv8ueq4wE1d3W0Dt0t3RyIF3qFxGNxCbYA+KHte0PUs2HDbdhdJiCxESYeAGIYGDbg
xmLgiAuRGAWv1AFTmqe3Idvh5OInN8Zs57aErzcSTmUq108eL6zJtY87LgDPitmhYIHCTuovFujR
kMkIDhGXyHgbAWhmIDu39aJbwqzb3kbKkrnXsz/nc1zIpvOeJhQk0KlQTUJdcwrH0fUbyefGUsGM
hmCUw5LPjk3qvT+GYoiOsJGbIZCd4ExoXvmbF8d4VvsL2FVQJrpTALpovN2g7PFcAPNxtO22R6e7
vq0R2gy3gKrdws8yeGuS/OjotgLg070p7wXsp0I5FdEcMLBNhSUF6UxfzlLCVDg/z3F3HC1c7iv+
JPZUqXB57TYZUHjXTRFsOC2nCsZ//PICoXWajyPWIdoeGJCG2TtAT/xM5ugAX2geOa5RAhac30o/
9BeWIG7lkPNbmachY9DldnGPMzoFwe92en43b3qsmsWiGyVPdi6fDZAsW6BCG3S+oPpoG/wm1Nfd
sYH6sAvEsXcqjo91FS847BbMwnKqYMCaPjMOVKZrhW6EWpHZXB/2HbA1E2q8GeYW2tMdIExItTkA
laAhktz1QMfZIUJiwRl1C3lSELzqBtA7SSBnv3l2hE1D20veaDKozZ0ES8FAkCF1bzxklk0Qwm4O
tQygmC94KLTuJWxR1xOisy37179PHv2Mo1Ro9jgtmILEazF13d2naJoeYm1ueA8enSG6nd4YxRmQ
l1Ac07czeQgwPAY5zJAFCfnLGrBMBWdFRUzvSPc2RGE2HW75GRRSPmditGqdiB6XZbcZ0uvrlQe4
K+B35eDl7pDzhOLKERht4R4/NtRbGKr6pfdcTK9Aj1EOd8wNCjffoHOXw7cnmHzhQOhuMZERCCKy
H/PCm2S5dVVgzVfElwM4DqGeKMu7D4NM0XYSdwhQFPq2gc8dNN4mm+mZ0eSl7sGz81d2u4CfZs/u
1f5tuuA82G6F2sulPh13YmGmJ8jWZDo8jLfG6DEbbm9I48uQic0h9Td1PIx3niHKXBRk4ThkXwlQ
BzxxCkBBGeesOCKoUu2SYrQJ5gpNOSU57zAact+wlNEUoIbwcT7Ns+dUoLRArlxMYCV8hmaAReOm
cq0cGUq09jm6UzYhgrYo4s8Oq2jLI6ZpObsD03VQYKxFbz0UZxcPyY4w7eRsA48CAgUf8TaQI7yy
eP6HllVyTxj/G7LHS9hZNhDkPt0/HTx9u18i4ooBMzpOTYHtPjkmPWRuvY+O0wfavGI5HsIMLXuX
Dd1ewLAD61TQI4i8tnBVoEg+NyWKF5fNsh/BnfPdIqgE7ACGGg7vV4+3Oo5Kly3AXpjCxTMP+Trx
3HsQAEET94V/OHoHwhCXikvxoPW45aedxEuWr5ODeCKeTitnC6QBJwl31Av6pB1+3B0UtLwhgG4x
iDa/4dDvLIHI4Mr2kAnz6/bhq/cYy3P3wab0jojTuIuRXQ3HKAhhKPwpkKlJA9F81s8Qa3L8YSNm
CKCzyg7aNJlMMk8uxBsfl6E1e42pSRFL1nhfu12qPnxQUQuMHhvrOTRWzpG8Hxgsbr1bCDe9894f
XId1DzeHkDzNoOa3NB79fXJBykG/yPeBpYCGxtxH2UhIM+Wd4H1ujs9ZemYjM+7/raXlbkZX7gGa
8EXuSh97csZGUKi5Ff86RYoby10Nmd07wBAPU8E0WyVdpBwA0Rj7gWYYBOY443uAXRhFOV8/hnBg
9M4KUIF/ODXiLNNS4Zie5VdxhnEn06F+IcRqQHYmpq9MBik0hvg7YH5p2gRGwrLyCc8K3cUa/Ivd
D9od8WXlrj+DfebIXs+clumghU+RzMnI9upyUnTH2uzGKSX+LvhkTinUXhVdKu7wU2yqZ1zM0RCO
FtEGi5PtsUXpnPMLeb7oPofcIau+rwWLUHNGBGKMGNX2w+Pgu/vcXji+Ehm+y3WrgdhQRjaMunIe
ic1TRaeeWJPQxKWIBEPFc7dZw76vs6LLIYvZRXC7cHNqQwC97xqhpSe+edQPNzIGXpEek2CYDr2z
5yOmNCgVD8GWhbvBmrRDCaiAZx9aOlIBygKAb7fjcVF7HKkonz6K4YHjA9yDwRp/zOzMy7kaXTO+
Y85JqAGn3yGcQr5zb2GnxXAMIzdRnoEaEN0D72d8phQ292D9za0prE8pgQUWSkwKZ0HLvfizQ1gs
cd5/CzyHuyABfE/mRggNEvXhBDHQBAPgtGJXPRiCZYqSgCoAnJ1D3uqE6Xy80fZsLgwb+EjiNmPv
HL3ue8wmHyZ2NE8ucbA0a2fJWDUTC5Yf99nHIMaK+yFP2I7izJhT1/LKvbniBmbUbOCK5nUgQIbe
blRs1GC1tdugIkSTpsddXuE1cPBy21OwYlLy7ibKybth1AgXMmT8BjaYlJwBZZcdY8q7tfkqcMmX
gNTdoqEgHEI5IA/acLq7ou6aC2HmWLZ8XMMCG04WuQcLyvYU8UemdcjME3JY5P5IwC7kDHzg26b4
B++0bIgIhq/dW2icRf1/ZM6d+nwfbk2aCok/bmTYqTolmgUu0qHGR/3YbJgiGm7BOVDRY4BBjVjL
37CKOb4QpMaEtrJ8BtWZdB4eP/D52Fi+3GSjA0k6MOSFe4an9NUdpdvV54MUsJebGtk6WAgNiUth
RBXMNqeg6Jpd9OpU5YBTrssR84STCSQabbwZ37QsMUT/aAu/jpJDHyTKCFEmMK6r9i/EAgiC/8zk
xh1cSMdi9ezh76qkRrhXsdHzrh3Y2JalQr3A2nddAlwW2Nhdv9V7FP4L6poTemalB3IEuHggEeAE
+F4jMpjPyXO9Ohyx/XmPanOLTF3IYKEsiXTi3vD1Y7TwkcIRhzLkW7UjhtkFpGPCqfiQbGh6zm4P
5cKdBXHMIIoC2JO9S/DECSQHam6f1nVi5dOowuo4mtJ5SUpXmJOseg0NjPgSsK/E0gvSClM+xguy
ErqoAWAFrkZpJ2T3s0MJy44A3uJ36a6h3qUWWfROddbvR0hRSJUqoAlP9Rm6fdixWaX5jTmdoaHl
8tGnG+Wl6KTeITu+iOeiJQHEAsJiUX6hoLERl7Ds/A0Gx+fZFFdXLiB5wZlMTEteH0MEvcH1Gndi
YgQuTMqhkUP7qoqbHqkBa0+tY7q9Uuh8bSAq7qaiZ28UrbeTIRCSqjtl8fnsF7IcsFLACJ3MrazK
9BRoZxTsO+HyDTrlFw/PZt737MKjnaeUnW+H5GMG7/sWOQ90mfS6w+uMWnw1Eq9+R85SdfkplkA7
fgFci9S5hCxuB2bK/rw6vDDxyXgGY6lF0VdKCcSiGm9JMWHpiU/Nz4t+WTyanombx6qruRLlxZaj
zy9T2ByKKEZX5ENILInb9I9bsBd2GliBcfn+W1/7fiHwfzFxkXOMMwHpjuWjw354zSBPXjGmgeOq
5ZIEoFKYiGMZXr2NvOuyf15isnErcdvMjkg2cB1cubcrP2KYzvAoWIUKTY3B7DJRBTxsGru7ENlw
wdIdy8hQFryt0k9e3UeVf3PXbR+JjjJi6hTsGEkYTRukQu8SUjZLD/fgFUpy+dqLzmuV8Z1NpszR
8Qw+0LDsnO2Yk5+7GykhtxxMJi8UwQdGuNeiv+NZy9DE0CH01DPKiMPn/+8+jy1PVMYh0uXGoTkT
Yyi7ih104kJrDGfttj37a0e7E3b1L4HK0tELVFN4KGInh2br/d/Hn8m1zkHFYUpAlSsKDEp7RuY9
ywR2G0giu0gcglQN38IOCBGQ0D2G2JLOYsVRiICHbsSE43jLLMctjKyEyirh1Eqo7lASIf3lBKO1
ZKCk9McQMHkXvObyNe6Su+HTygmVKOMHxwBU9SaotJLeh0rZTz8fjLidPr6YrJ6Bak7K/mSPkw/O
SWWWH+Zdv1xn1EEoLRBwzhgCjz59AmTWggLqwu8g5RgP9z3K66kSvlz0xwbanwN0pCDo0TVOxFyY
T/MyZHfJCw4xoHcybD9BhDcYmjPPTHFFreFSOTFZz6HhdIV8eOGEzuAZDaTYgZpICRv55EkGuZj6
3PGPuqBi7HIuZ10touUE6V/QftW0FdoTEIGBbsZo9O4ixRVADAfcsj1DhEyjkWsqJo/oK9EyCeN5
HodQczcCEjluMqS9HMF04JGKi3c0zkU/nyIT8hGFAgGNIRsd9UQ1x3gbFDTgB08BLi107e1aSXPW
B1J3D2qDZi7fbkEAsAvhyMJKycYK6DShcqZYRo2qUd+bQDYOZoKIi4E3VaEjQRRk3bgbUbaOs+4i
vPnvDeKgxl8seBb3eAHCk1IJ0pJyIHK9Tt/vaCr6PlWE0LJZP7bAVGgRuWzZMi/UjTHGJt9GoWas
Dk61/8BdNuZ+TQSTjXQxJZ2PFoNmPHMj+mU29s7ZAPQcBf3K/qkcDgZGgMjhQR/ktYZgZqmvhB4x
t5IMv1BAUx7MGsglith+FJ35uGBIh1GIpBHceRsomFF5l9iGkA7f/uPgNt4z3Y0oX2xZCGDeWUCj
hczYRbA2ZM9SmT0pNIRSaOh9H4gKehGIZp7njc6dnhU8i6Y5ShLkPj30Kr3es3YDW7il9DvOpGoc
CifyDplDbyPGP/s9q6uEOu6UJvZHjMD3SQK7kRNd5vtcxqM/O82NhJDXvPpw/ZHt47HdxZE67sD6
4o1856wxiFBefd0TskQJAOMxi2RlVRZkCdqapAP6L5hKAhJHh5wrHhsVDE/DwwxUfMRrvO7h26TG
uXm72b53ILWZz2qNDmPkUl7eZrBqCX6B/S499JEUEgx63OGGWeF3HdjPPhoyWJ9tMXwwVMwVCwbp
ntjZQmeOeJZ/KFI7NpuRS7pxpo8I+iW5YJnORXSHM1/SQ1qej1KbvoXvC6yLhrhydFH3qZ4EHUl3
xq+aAJXe8D//9T//7//+bP7X7us6uJ7eu+vlvy7VeXA9XJ6P//MfU//Pf93++5fjzf/5j6Ebqixr
qqKoumSpqikZ/P7nenS47Php+X9IxrXTtMb1knN4LTX34+6qhJ3vKYrxk9h1Va1/yB3h4meQWQJX
E/C/NzSlj+QcNo7U2Rz3m4LW+xo9MAojOmS/wecSQU8Db+A1zuCWhIDn7PsMzg9l9gdceRHermm5
3/DfXPNK+3HQcRtMuY8OLzxw/xtOua5Y+acOKOuLx0V8XbSHieN8/fMT0M2/PAHx+/94AppVnhu5
OF7yFhwf2emNG145J8YhRjt3P/toD4RF2FEAkhR6Bxp4Oejv4HVNjKfEvHGrQBRj91HRXhSeSOSB
cg1xZRAgnryV3fI+YJba7xy76xeqBaEX6SDj6aOx2DIOqWP39OcPZanW7z6VJamqZcqmZMvSvz/V
6lof9+31fswputF5kgXFbMuF2UQ9uclBUUZXam5yXbAWwUmI4d7G1R9u+4iMNjaw9JO7RVraYNTJ
/h0qUKwd3+TuX/n1QmEavqL7EW43r+EZX1jbkTHCw6FSIXWMfCxoz/sletmJfElVKorP91p+DVQc
ISNlKqET6Lj7jap9mnb/jckNtPlKNCdsu6ejrBLqj4r55Le7Z811BjLOCdBDeEQVtUvFfrY8/bKA
VqzIIDl45TElOk7vEAoav19ujfILJp7EJDxC90waeg+53+J9c/Ati6+JMmzl25zoUu+YyEr0wqV2
h9QM32N7dCuC6uI174BXwieSKZBjuAepwKT4nhVg13tPAkZoxzZGwi8KF41RcLiLDiX7c6QnSj1s
Z8XTVSWnsAOVOKP9VgNKhU55OvItLhkFg378rFPdCmWcPJwqIwvQ2lbHCKcWnKdq2CHNeQPE5sW8
nCM6OlPPap768crOB/edG1s49hcFmPBVsTDEHfLU6w8DCD9uUgkmdabSOGyVvWPF+yfzVrsHZkzC
1OE02uEk4WtELxMGSLY01h5FKPVuFGYDXCszY9EWgQnV+vZMjTA6V397FbDLzjlg+hGKL+ENBNt2
n3yaroU7AMF3UTMsW+/ySB6ESVa94uy1dDKs8Hf87gQ3rOvnJ+zAc9JjMIVsyOLYnohoQChwdZ/X
xEanQCLCk9FyFsbIBhJ7ePexdo1o6irU/Gl5EAapuMlYKT4X7/TVYejCqR/YP/vSPbbb+EGi7723
OuGsEvEm0fFNFH0Eu6rCRTxTjIiJBWtLmm5XkwfXvi60FVJHjK5Vuvs8+8rLfXwP6Fguw3MdDnbE
BVmhxi8SxlYoRk5VoF+90wf8Ipkvl+3909h5qo7BqOXix8ITepPeVvulNLqgIaKNYNyGT0VKBXOm
iPmewfvYb6bYxRpm/MKKW/jI3j3+pfFPJlKuZVkFt4PNU0GFwaXk6DhJoYI5zzViMAHn8Uo9NQPF
4Ag0g8tx8r6OZNlnjV21mXzB1Jtk9tGeM3blaZMVHP3NwdJYYace0zNAhNvaA+se88vPMtGLbklb
9Y5kMuNpRK5QhN16NdbrHG3Iq8FTpqddUvjzG7cQEh8iaMa3Ph6kVcc5kNPnHjvfvrqP8f7usQIf
O7feORhOSM+eUqMMdzhOXpUnHYQ1lV5ltt7TtIGheg91Y9rJQUhr+lfi2RDgER4Uw8M8ytB+i6fx
Bkag97OHb9mxBizWG6UN1sO90vLe8XN9lhG3heKs5VmjkAVGHF93sNdoz5GczcsjuudhNb3Nmwnu
OxrtEPAjfQvSuu0tK5bqzTkuUCCcuhZ+m5gjvaG4q80leU2Uu38z02bHa3a10T59bTsps6gatN3B
Jfn30kU48uTzfz5aEZdEkBycPu7q6C7RxjAb4dRLEaXFZ5ju5gfsRByibM59Xl95zhXcQlY93aXT
wy66xJYInZNWpPuDW+9xcVJ2Xi3gskLyn2TLdAar+X4GSKqG10mzQMt/Twj5PmPbMVO06Ja9P+Vc
uvr7r05UQkY3HO0YgGc1PdIV4642kppRZ/DEnXcjr6Ed2R4rNKHBETUjMCk26ojmda5XvAVCw3SL
CVGG+ImZaKAoUOLj8jrSQW1b5/3RDqApLpjptsx0XT/IuVNQesLbdBylx1aljLqy2wA1+wWdE7Q8
VR37i+hrqlhsgBHMbRhtfgOq29++cFww3JCrL1Kbylesr0jw7tkYH8hB9HiMdxSO46YY3DTS2OGi
HEULbcoPcLYq0erg8CS3wGP+kTzECzI5PGNpJ5TKvce0EFXpSe9MR174+f6skHiQo9NfzYGBqWLb
a0DZXLHLDVdKdWQ4aAc+ZCz1jwMaXC4t5DTya0JwaRW/Vn1EKs9tZYdkcGJ3frpn0nyFKTlZQv3b
By/P/DJ1MfCfhq08j+IE8AOogyKNfODIXnC8yS+PT0ZiyjN9klXp7dKqZ2bqsSt8o0mrJAA0of9F
9myHV90vODgJ4MaVe9DW6+tAXRSnoLx7D2atcDjd9WREKhKLSgbU4bZUI5Cw1d43Ht2aM35GkiGz
D0XXqtbvL4NPJzRNTxA01h6zpW+/SGuGRMfWhluyLSMWpIxkG7UBviDmRw1EDAzQCXDwblXXltML
P12RShqp4GbH6IxJ3359wMVpUIIW6njGsY57FQKQd4D0+Flho+uTIVSa0xNOfVzXBNGDTKH709y9
OcO3p3p93W/+aW8ik5k1fMHYaxwxuL32SRAaXIA5htgzIWDeP7yKsS0Q5k1BUtojNvmwynVTNrRE
gXSYdMxUHuhjfUxKhE6I/MoznltcMumRzhz6XB/HlAuIxOUHedaWC+pkbp5zrXBB++1L+ry4f67A
DO0vBZj87wJM3q8auXxcdzm2ru5yz9jiPUOg6+0+zqZT+Y3Xf4zePYrt5IK547FXfpy8Ml6FhAiQ
UkA2cUx1UM9QTLL6PcZD0ZWt/LvfzhlTJnYOPIRYMZfIariMV8CkzviR2tDpxzFuJ28SCF2in6Ob
95fP9dty+R+FpfLvzyXp54P5lvZoI5lDe0TyJ5Lm1ZdClLeOsaT/mraTGh9/PNHXx9YB4SaHXtEz
nVgu37q7elojxsemltMQ/BAdDXdxpk9bLLLhoRv0nZqzJ46H1G5KSC2jWsFzom3wrnW4NDpLIz0R
UO5hwM5ZVvbMpwdwg1XE6p3KzL7vQyUA26T7vSwVnPQZWax7BIztZfiCPz8L+XdFtq5YmibaJ9O2
xe//o3VQWtlu93WtECFAogn+dFiOPmfWxGCw+jDRxSxQkRS0dlXU9P/82oZYPz8bN12VLdNSFc1Q
zR/fw1nX6931/NrlYogDv/SkHhtrNVGjZnLqV8PVVMv1tJjL0T5QFlpsUVOowuQOVRfuTrtYIl5p
vGeyp7NtwoNnDri44M85XCvU0Og4PM4OOoKclkDoKSIJxB4z2DvIJyAvWFO7eHT3vT9/rN8/Ul23
VUnWZM1Wxbb6xyM9rJ6Xtjoaai6FuHoHbazh1cu8MsKfLz0zKWdfYyFQtHDu6GzsyZ9fXrF/91R5
dcOQZV1Vf7ZNN/lU1LJcX3JA3tOetq+ez2n2UAjiOZiFRorPQpqZaMKKLFvTwm+Tzt9WlfybN6Fo
lsmKknRZMTTRs//jGWiadClORXnKW8qf5R3M5jlfDQ/rfUzkwoQEt/N0n5q4BNdlLEYZB3Q09XzX
l5iFNnrPxS67BJ3sxHgxvF16nRaDY07czPScHYdn3wJWCTWfKJL+i3no4+DYxSHdxZYPD4sdv34m
dgkhBQMKNVmuTx80IzrHaqgPO5lGFR4TMdLvMEAOVomH7ZkgRzPEpSUwcwhG+BniJ9Xw3mNqAiU8
2a+qu+Pokodcy/xlNeqz44TsrchGRSEFuMCi1NAH+94JZtQW5sF/+VLVX75UVTMNvlVVE52wLZ73
P55n+7Sk9nUsXrmKigeDaCfYexM1imNHw8teCtAow2EDq/35dVWxBf+9RTkWDM0CY1EVNuoPbMVu
jfpykgs5f3p4sUESnni2MnjUwYe2cOoJfpg9C2wVk3IbYYjiiWmSAhi1GL4+bi4NMQ11/Od39Zsl
rhqqbpiWrdi6Lus/Dg7jXnYuj0ZuczGfgqgAlTRvbhe9RpOjSIxB5G/6n3DxtY/Jh7DN4Y51xt7f
cJdfDzDehwE2YSogFIrxY5Wv3tZz12nUIoeUsccHJiTpj1OyXULbsRlca1NMUV2SW3lYDacY4Wvu
LqwdY3Bk3X2ev5PI3l7OjeeJsAxymqM6O7HChGgZE0DQ0C39yl++1d8cvP9+3z++1WZl2PKuIxc8
PzHKV4L/d+i2+Nc2qD2m5B6MZYl/ZA9jZ5fYPO8j7rhIXMGFwHUHX0jnDfxIDP5/eJ8vhJz12/ID
Vhbxq+Dgx0CZOV4UNjFUf7vBtV9vcD6AaWocLqql/3JztKvT+flopDZn0lkg4ShTzPmyXjkfBpgO
fdw+lcljwyucQ5e4Iez/YzzYQthC32KBHoikIdHTXV8M6gzo8bzJQa6p3pKt95fDUP8Vn/z3mxV7
+x97d3ds7mezAccS4wWU/EidqWkMXzD5taeFJbxiHdB4OGrAKh5JPkJmpL1kVe2x6B9h5ToYwFsI
Xxzc/DSv9AEdh4eYuuOIjsRCGyr0SS0WHMx4X+bv0Z/3m/rrJ+AMNxVDkQ3V0nTtx37rHHZXRZI7
TW6O0esHHbwIP1nfChMkiv+1GiMZ931XYtAHTro/Gnx9miE9rYPxB7IiJMbAS4xX/OVd/boIZMVS
JNWwWAWa9nP3FYZ63b+upZwL5dk8mesQmzi91wNhd94KCNgbIWj/pG4YaH0OSaxKWJwkV9/cYx8V
Avzd9M/v6ftJ/Pu8/Pd7+rGzLoV2eOo4U+ZT3UH3JDtx3PFHO3/S/1jqyJ36H3E8isO7x3QLjE7W
TpECjuFGhaIE/fTmr1vld9/dP5/SD2y4uKj31/tyk/MpKaoMqc17KgIxM+qjru+v4vbmW9e8KpKV
t5oMcHdBMQ/MFq0Zis5zGKEC05ioC0qAYEbw11c0zIX7l+cmK3/7Mn/UoZShqiJXqya/pPjzeuSJ
MgHx9C6ByRTTRwfpAFYK4I2kKsatp7JxoEe430H6uI2YtXfUGb87hDd8UuqABSCO4dR1gMiiD8OX
urtR55OMhUBxy/Fh2TBDsVo0/KAY+6FOoObt26MdGVImpcTdI+gRLTPARwCtFAl9LC0J0EkBB/BO
hBLRxLVnh0oDK4sADdWdscBDUOH/2eBdYwSMjTHBxwAIjKYZvsa3vAh1F1zEGnUC5h0wEBOuE8Tn
jghtxA18F/x5MX5Xer8uRtWSNEoxhWvq3wePvd9LdrtSiuEdM6B9FR5u7Aub5BAM2F+mJyHAQ4mx
+st5Z/72qzR0NqZsUn9aP27Fi6JJJ/O2anN5rA0ZS9W6imuRGgxP+Wa0uMOYYYXGqkan1CcRzO0r
0yaeBI/ehEk1oCi8MV1LpNQOsIpo/QWRONRpVkH8Jbo0OEU4jdhPiY5xQrhciFpDyKngzb5918i1
crbyQP3Lpan+etmztf/xsX5sbaN8K8e6c37kFREIpsNQOgoM6h3XnBHs+YQx8kFRCUkmZsatFmce
MqvyHmuRZAVMUxLETqG4wHUAQu3P37T2u3IblsSWLFmhOJR/PHL5+VSuhvYq8/oe9+qJ8XUN90/Q
9GPPNHo4rm8vG/47b70Dt/bo26X+Hl7zfb9ksyQUweQX1G5TRFjsqqCZXIo2ceNT5qVspHvP5SXH
Nef8oi64o6YraWUZvsRZ42/96F8/yY+nLNeafL2qdpvjFPWdmPPIALmGk+ty0sxGJBtxNVqLrzBu
4CfY/cchzIcTMhZLS8NAyR0dQdHiKnoZomYRiuqKzSosP5jR/dtzl8W7+WWHmTq3j2RrlqL/aPWs
a1l3TN0uhvIDDAjBE4GaOyN5nGxXRhxg4BNiMndu370jfuNIqPF6OhYbFsjt9vHnNaD82iKwPi2F
O1rSFF36bsn+UWYUj7a9yNpbynu9j3c2QWA5OkDBC7M7XFa5XjoicGWz+fPL/qZD+NfLKj9Yul17
KOpXaT1zipnNMfkgoE7EjbeUMtSNfFuGJ+pGkZp8nxS0WkyGcZiuUScxUZPsPFSff3lLvz2AbFu1
dVuWDUv98Zb0Q6m979fzk/JWC61wFaoM0Gyb+ExgLDIiDyiN7DgOer9MbhE5zGL8i2MdufBSeKNa
Ptp3r0y5lpkkEcY+f36DpngDP5YN7ZxK7UItpanGj4PZql+rVq8vWm7lc29J2lNH4hqLY2Uwcuhg
Jp1s5HAJzfAVZOSbMWTnNbBz0w1HseswvYggBxOhDRSAkClg8tEjmmnp9SLh4YcPID0D05f+Npn+
+Y1/l1R/eOPfH+wfa+xVyurrVEEWn5rMnO9Kt+XtMqPvIctbpXv3NJBJPnytG0WwgkRorVIjrU33
+vnwOBh1hN9MGCp8/1Jsrog4Lvs7X+HDODAvZ7iDjgj/RNq1QxispR0G/Q941ZWZzqynd/w8ft6D
umeNMPhanHXgf/cwPSJUCBNMbU9y8OePq/5mS4m222AlyYZiWD++J+l+Oz8V7a3kV9ay0ZUXUnZL
n/GjdbAuqIYwUpJHqihDJjmwE3cCmZm9/ZpMOiI3GL/1BYMC9kntgBBjD5Ed/K2+++51f34laB4s
zTYNVVUl5d+XvGI9rE5bryRaIaZpkWJW7nF9WFtL+KjNHdBuN31steFrSFuao3bZPsg/GRLhBTZ7
sRzePBzqe4AgwmASzyTE2CE3Qwbb3LSja0qPoZZOXToLRE1fpuGU0OXEnFHiqCQZUIT1/rLIZEuc
mr98JFlSLN1UTTbwL6dqe33VpfrO9ylihtfU/kTWQbXFCrkFdYp/RMANbDvasOEuRuVp9yWIJyLv
i7h6jg7Zfa10lTYucCQWDSLmR/r8SWURPLI21gGzrVDpFjFxab5ovYT0G6lZHyE7P/rYrnoas3ck
UnhkzPqAvQr9rdfEdf/aI98+PUZVj0nMD2nQcZvksNz35Qi5MERtvOJyD8zAWL97erLj8FvgGmdd
3GdSPBm8bUbwgkf0Sr3S14eSGT+RV30SUU/n8iLm2R5KgRaQjflcv1KVyTt2EwyZiv5vfhjsJkwu
Ndv/R9qZNaeqreH6F1FFK3BLD/ZtjDeWJgoqNogK+OvPM7Krzsl0pZKLs+du5l5rzYgwGONr3u95
jwjPEFcnqyOKvrp2zp/W/BGeknOfCQIkW8jaqogtPzrDd1pB4Ouo411nN2F6az/SCpcfaiBSuw3v
4zuKqmVJmJpiLEUAKpL1Gu0KMi+6hy4NTMS/anAQ3GuEphz5+R9Z3Nf58J+HbdnUlxSxG8ovTYaz
bGgnyzppU4ZG/IKSEiZrKNqRDGgjbvDM7ErD4wTq8hoFLbql+x8XoIgX5LcLeHmBco3yt33R5Gnh
95s0khjE90/tp7tsb8HjLbM/qt7qDwmZRuXq/35hsel820MN9WRYtcrn7WZrCpldjRVaJhXCSzFh
WkKMSNMII2S1QrERd1qBxIZDIn1e17t2Xv1xFqk/hLWaaaumLsqKqvFaLjYv+B+cd+Lr0/O0e4dp
MT1EGNPkzhrLqZjt4LRk2Nhqg1dkvpWG1AO0efz7Tqv/cBW6JsIW3Va5M/bLkf2UT6f6eTkaU6RK
guOmMreEK2UQ9NeShWXi2R3ZPYy1oE5gd8kAdcfOXPC4gutOuYz6B9o5MYirOdJfp8AP25Gu64Zh
6RSbVOP1FDjIhn20W/WTCGcxEfkmshVYWYLdgM8f6Z4z+ED44D+cW7TpvImBPypJJzfHSKRsE3P9
ca9+CG++X8/rvTooqS2d9UbkV62u1UXp0f/KpSYjUZ7bz2zG50hBqS9yaehenBPernWcuVxruIFc
sXdabbw7BHCVCh0zt7ERF9EfaaD6w3v1z2W+vNgt86qUhf1128S0GJeBnRl6HqIZaoXvKYMeY6iJ
KOPQx/9+i35a1P989ss7rd0ruTGt7EA14bBGpkTiiIszugUtCFu0Gtnb064205IlM6k+r7k9s9+f
f6UHWuu/W8s/l/Hyqh+kpd5SNZ5UFhvjU+cOV634ktsdpljw4j68Mf3szfDv72XAhHKIt0OCVlDU
y7Lwk2Y1wnYmAiNl8Je67ocSuvLPpb2csVJ+M9LTjksjQUfCEECG4fGcw3N3ie3W0UUES6HsEFzh
aQgtqHAvkMimJG/4+7P6yk1f9l9eLsPQDBpmMm3If/fDm/XUj8tDoRFkaZ2jFqTD7A3mVc2RM2XP
uUxzekJ/SSZ/XJ3fP1U8um+78CUzlDqvjYZs/uZ1u/1TUIaYIjsE3ixOhOQxE0jDP8txP4WUumG2
FAPNqk5h5iWkrEyj2qsGEXThq4wQHZEtU5uSGeSQI9VN2wBYqf62r+2rbz+jU3RYmAJ12DtMrE5N
xBYh32qObpZ7DC64x/XvD+OrN/mfh/H/Ls942YelNJUux2NmTM9clykIYgHSiTzG0XrnXMapg5MN
d6jNtPcw3zKfephgwwDvmLslAohs+vsF/ZTVcr9sg+qGYlrW1yv27TntThf8pmSloR6AwijO4BAu
aGbyK7xh66c7KZ08zGOTMXoX6ku/f/yP59L3jxd78bePV6XlPr09VH1KnnVu/NktFVJxQYNb0Ed2
luy3n+gbr64Z9Et3hPkbsXQobOobGH+IG1KpK+rgK6T44+oAbzv0fr9E5euZ/OeZkeUSM9iK+Z96
m7lTpWfz4BbtO3iYGn1j/BzXfevgyMM94XNymj/7Ksaip9iiOTMq/T0t1X2ntcBLbN+xx/Wc3j+E
IaNvjinfDy7+dZsT9hsOci7i/yeDmgYdT9NFhUfLSh1r4U3Qk04rAC83aDKcys8km5XzbEY5mZ7r
0tuzo6CT7Kh+ObrFSHcj6CsYm5/Zf1k8TFIFVpiSI6k0mCwKZRh/DaVh0ZH8g2/zMt7DzF0fe3d/
OWTmEEA8qqLeY17Pl4vnh0R7BHIEzj4n0zt3lorHyHa2qoCI9TEL+8h4X04jUrDz4AGeAj2mC8zk
MrQC6o61M7Y9yzcnaCrZYJfM7ZxR0v/+WHSxt//2VF42mKbJd2Z5UZisrn1mp/uYN3uU2vzRF2+M
gU1KEbB7JJcJmQ/oxz2ibYD3NE9x0BLmPsKtof0cLEtn9seliT3mt0t7WdRVJtNbO3JpctgV3WSq
r3vVFaX29QlLQZxARXW9WOTjbIxqgWuk9EDvTA+U6fPpSGiPeqdRYhMH9ZHwMA7NjJAAw2z1t+MY
JjlQ4d8v2fxBpqK3ZFmVVbsloyl4OSTsVLtb+3p3nEp9HG2H+JH7lNy1SZkcGFYE2DxvVkBKTttm
q3J2LB3Uz9kyxH+Zfz+IYTu40LfAkuV+zURd0d3VbpG6Ze1o6/us6i4n+4mCBVbakQdGkKH5de5z
Znywztk+Rk2MFkdpBE0AG08+R6JL8hgZCKOQ9e9ArZTgXWkB6G41zrutIakWA5foZkvv+FGTPXbV
4x9h4E+J0z+35GWBPXaVVqWHZzNFDUg+zDCHrwX9YDToqGyIGg24ZEpI/PuD+Kqdva6d7w/iZe0o
zyeVUP2EpThBsOjVNG6XNlefMLgdb9KuWToDHFiYNPESvZM55JEgHv54udT/LgfV5vxsWbJKwdv8
ujfftuVar7NMs1Cm0WMTr1Lq8D+1s9kw4BU7WEDi5CBG+NL++I+P/uG95qPRHBiqYtim/tVb//bR
qnVMd/lpV031pEqu4alznB1W8D2XhGz7gZ7sB0b0bOOPOkyHBBXdk7cBbOoysEv9opONoFplo6xL
X2BexefBsn0eEAJ3Hp2CRL/8Q6Gg/DevUsntFEtRVMIN7VUpkZ+ky0l/WNeBeUsuj6RhTF1mDrNI
I7UcVuc4O63LPfqW1s7/faEoyn83QJUarG4bumLrlMhfIp2LLh2ey2KpiPX5UUGAPXE25s5iTYhD
JpIxLcSsuHM9e6MsCFhHcy2F9vzwgmCtRKKDiy2scEMVGYP1ibW3e089seVjBtaD+ZS6vRswGFjq
SfIuqGJvwiUImxfwXO72sz3rnmKRGEFNCWafdP2Z37x/rjAlhJcQJB4oebGIWwzMOUAr8PqARYO2
dgxl+I84QhWvxb+vjSaLaI9qBkWt/53h31ZN0zKswzO7NFMEbLHRbzMWjoV8MFrChK5pwFDjTdIw
dzq9M7yBfVgmvz+O/275fD4FTINRGl2hlf9vHKMdWs/r8nR6TvfxjbFYrwwvUU3SPMr+eO4/BGx8
kmlYvCUqpT3rZYO43g6Nah5sZdq+dgD/GVFBh2Y06lwKHMc44xL4wozrgt76/Rv+0J8TH2yjwpFt
479V/7q55oe0UpSptbhvd9GJENv0z2lCTeeYJtf64GwkFUEvkLiepgdZq80bee/s25Beuen5yCw8
qeU3eptCjA1b4YjwF2cmCst/FV0U4781BS4WhaBs0a2T1a8e6rf1oC+l/FhLZmtyDSrq1wxXm3nA
VJ+U3CbNsnf9rMvoMsDEvvLSWab1tAnjgLu+3fKpIe+7j24agABfc2Um09fqFQ0PeIXbdDkyO8vu
g1WmkdZfPu4YFDKbTEv04NkdO677JdObj0PQ2mqR9X5MLMN9ttXVrcPhWCtuDR5oXeuu8aH6l/Hd
pomONMUjOtQCzJZD5sXR+QByUPBwRib/YEIidWW2E8KWyrVXV+pYQ2Yu8nXRvaG9ZDJAci4RtWVl
tF/6BJXHOe5nFJT00fnDQnW0B53cpEmNe4fw/kVyN7YieX7r2YOzYN4jnbVujH650ubpYhlA/699
WumRlEh0aM7vN8tTtq3LcAn+II9g+J4nt26ee3q7WuuRxYxQ29zs6Pon0uC8/GPV6T8/yBa5tC1k
ctZLpaG2JOuyF7scK6Uzn0NbRjVFuYEBIBieDgHBaN1stPVo+b4hYm4LH0nho9GjTv2unTwgTM5p
dCWESKqTGC6ntUPJyP7jIPih6qjJdJpaMrop3WTJ/bsBnMzH/d6qnsuJpOxQ+TImXNXBUpW9R7bW
HtudQDNSfK3Ovn5AM8WmWFJkPmP1MmiVma8wvpM/hwZDVIaBs09reqt7F2uVmbPmuf79Tf5BQMu1
6uyXqqZbBg2Yf6/1puTl7mIZ8rQZwkANDsN9PpSejvypEITWzOvPDMmZovRFZ3n864lqpoglX/dq
ck6Vfykmm/XLx5d7ySjPt4s6Vfq7GeUREWJM7iMS4H2/cKtuHyACCpRrMPeCNaFgHAN9YxZmdYJk
xIE2KDhQmDypvQX3GZYvEkC3pLqtfJjAk4L1M8o8jjV3IQFY6Ztzm+6SPlswgph5zPq+L1Dh7VC4
ZJ9nsx3YDf+xAHBbSoSgbf10CgywncdYdx9l9zHQ/XgiXp4lXbTbrT3R3s4u1fO4QQytU20yOXD1
aeFOLoHEhjdcl4uzWwF+YfDt4zHeOZMaLDqQ0Ul8ACCtuAzavD2dGNgwzRAoT4bqQDuPY0SVLkcU
42KIbB8ObvPREwankDvQonOWDyzHekYIIJNmwRAUD8A/PVDx+4QZi/VFULvvdtizExTb+LqonR6d
CMCG5QAIU7HzmFLhRyS7D6w1Lw3ZM/wrDENXdGHHYOj822y3xO2RPwrSMscabjgVBDmlS9ujV1Ej
EXP2rTVIlcewXiUJ3D9m4qnEdrdYzowRWB4FDYq5e0S0GBW0qVjUG6AIjFdMHyPSLzRq3phaxiQh
cPbmp1gQInG9FoQxAO29ptPT/HHCfH75Bhs4Z2Qd5AcsJgEFFfZbQO5Ao1BPHCcyZCYiFeB4G0Zk
UxAWxoA94kOo/uY6wJNq1Z3pgnCbhUdapZU7Y4KjzbB8lC+YdIySJW3DSYQlwuz39+u/wbMmI1pV
DdXgoFTsl/XdUh+yUeS1PM2ZnK87Nrs4UzjQdf7/PuYlEKjtQr5UBRW2xr+IsRX8wPe4rsV/HvzG
f9vp/34h8YW/HaY3Nr00lR/ytMrcw8lrNaHOIcFQZl9e7UbPU7BMTKZymdpug81NEHyNVQZzUTNL
Y3QbbhVdu8nNx8uT/gHuUSMdk+bw0gUL9fSvg7z/MEJ7fYq1eL+Re9e+NQP9FBVTuaB+Uo7OC2C+
qJZOd+e4MoVrBB4pH/ngObmDVyMmtSBkN9g4RDYT562ZajD8iiN1sTGRem5Q3laWyyAg6nOHqo2C
THSY4SaacOC2mIFknP0GBKyLqngtjVV26No3PzSvBuPotIAvMPEwvBReSw3YnsvR89ht6fhf4NjV
Meh/PoJquh/v9/2ngnjUGqMsnaGe0TAbjHbTQ+fQ1Zk+qfz/jSHKWXTQgtuOyU2XWcnWI3pKrrQL
0DPpvqVGd4hBs2xym9hHV245dpvBRiuP2ZNORZLi7SZ8qrtX1WWc8slzp5FMERsN9kgyuqf+6eHe
u83nyZOA7DowXekKSO4RbgZ2X3qI4pUQQd53OHx2l0kude600C/gk6N74T2qD0C3ivUmHdvH1K8Z
dj/1pLrfonPYkRD0hhXciC1jhtvjp7E59Jk5mzJFZBsuY763zU1m2NS1O3dSAtO3B8ePAnkFkQ4I
KYZFDK8oeRMgM3Iqj8WcaZSrgQxNwugwWqiujxocZE/BcMqBLC3pniq1tf2HtGtDs8BsHRjKrpv7
zMpRE2HCVHIrdTXVMGcnEAvOg2yBJGC6jM7xdUFPN1uc3+rFSZi/Kdi+UuDa7oH17ua3lrs8eXdA
b6E+fAQPaBmBtl3CwplTfMjBQd3edYzfouus+IREdHPTGI8EyYOrs+tDcUXcnOV+wd49raWICbKy
CMHl7wImTCcPmuhp8qic/cGHKGMCjkZ+gu0IHD7dA2bvwoi4TZNWypHvgtTi/ChpkD/OK/sTcNCQ
YclssIOkY/815/BTmiK09LaKNkZp6S9bUyoVl3qJymRKvtiEeG9UF4dx63TCBPJfYzo/FFA09HLM
PNm6SQ/PePkw9VKf2SKz53RW+oCBBMK4O2fu24GIBhPtEOHjI/h2X90r3D2cASaU7VYMtL9w+2ui
grjz5hAWcCQHk34RhiHF8XV/LVqCseh37fzRmYkJtgmGNHDrnQ7GMMmdSyJa6zDihMFSJGyHBTYP
whNHCS+d8yEouoKAxmBAcoN1zGmAGaPLH4biFnlGzMzZH4HsjxmqpQLSMIhlEYy+tOse1em2VHQ2
0edH9k7IPbL7h6Eet1aHBX0HEzxSvHx/xKgeNF629ORqg5uG2/X94C7nOELkofL5+wGi/JQ0f7+k
l5h1X6aqlt7P8rTdDdasT29EgpykHjdv/Fe78oeJJVbDt+8vyhnfDpFdbp5aN+Moi4aY8Hfudidx
PBg8XcgfuFRyNP/+7X6MyL9/oMgsvn3g/Srndavg2908r9uPM5ZQ6UxGo5DuaHL0UvioQwH7+f1j
Kf38EN5+/9yXUurOTndq6865zHfEvFvBSpCxxhCQul84a8WZsK5HDiP3zqGA6EVO45IIwCczxFAL
Cl1//fT6/XNIeYYrLinnxHl/0sd5J1jwJ00/jEf7AC+MUQGtjmCx0/o8hJwyF9T453k42sSEkYh5
aUaXQdp5OCNi0dFACWta0u9I2Hw/rJ0wRLNy84G/4yyDPT0GOD2BfFR5S0BxAWRKjhOo0Qgc+XvT
moYlfytCAZP5oGJHJQZUTWiB+UJc3T+RMe/DJ9yogRkbHqzmfYinNwwzIGaiODREM4eXpbACRKLz
x13/oWz67+p62WsIuO5ZXfKwqUctsLkk/sT/Ju6iJ4jDd6hWfJH3N6j31LUwkfj9mf9QLuXTDVqr
tkrBgRmOf5fasd4dGna7ZqoDnb16EiYVEPuIf8TASSyUdy1Px6v96lu0wrvvrmhD5+HnX7dBaYnv
+Zpb2dSGxCwJid1rbqXZd71B5v+k7QoIoKES1d3H/E4J1iwyHJ7ECEffcS7+qG/0vWAU3/BsjqgO
guX7FBedx4EYpmoNcMNpjwK4lGzY8QGMUz/sdBI6g4rjbAS0Log/JjAOUTc4FgZtN29NbaC7C/nl
Ij+coiRfAfdlUXV6go41xbJVAJWtMbpZBiUdxd23FYjk0zTOZ9bYACuIhGAMbRhWpIvaxJ1144cT
43HaroNtg4zMEwqUIdRn3x1vMWTGdG4rKHpCzTKPZOevLVJsEv+9n7ZpWwgU2btf+rXG/nixHhxv
02wiE/AqDv3iUWtyI94KtVqECmLaYL/5fUH9IPplrtRg7gbNIT3Hr7//be8qjpS26rxUp9WFmlVw
ig/ty1iZVLNqWyb3NqPMaYD4OTN86BWJzgD8xALXkKoexInMgN5dmI493g8q3/QaYnPPOP5ViBSn
w8ut+ecaXzZ0yzo/Dbu+ik772e7VaWjTqDm97RY3Ifm9JfpY4zxf7csgp7YAWg6uGvwTtxme2/vi
jw3gp93+n6t52e2v6d06PK6FOr10yDzwZMkyHOApBi9hOoIUGJ4YBr97RNnXtjl9Jrv3bGsOH0gA
0VD7+g14pN77/SkqPyweRSYBNJjUEMPKLxma1FIl25a4Qy05PL1rny3G393y7Cq9MwLoxr222lMT
ZsMfocZPldp/PvdlO1radVk+VD4X94g7zluRibVmD07QM87Hj1iQTQ3AzPFzrvt5v+nXkf2G59HA
ljrn0qtSH5NI8CQ2LWvL230Y70Tfv9+ar/nk/yyeb7fmtXlR1Y/GSLlEwZ7qX24od2TTM8y4rLyM
Njj0wvdnA9PEYDa/l3/YdkCmdy4E/EgfU+C8rjRSo6vDEWhPq/lptaPOSdUGMkCW3MeF1tlB0P2U
6knz6FlLj9H1U7h8Ci+y4xtktt+/j/ZDYP39lr/uE7uiKgqbyQHadl/7vneIyt4xorg2Wiawz76k
WTeGwDBX9VUa8Fq0jFse38NBWIpILFHbKsuUX1JYz7L2HTRie/v7VbZ+CPj+ucqXGHRvlMdKzDdQ
TCXodtG/0IcGNxKo/pKSPmoBprvTpOgaUQsGXg4Vj9YQMfM5qBdYqbp3hAroDrxDwoBndIvErCT4
SfcU4ufsYeM+QsrQO3TriAQosl1sLLCOubmHoFzvp7yPpvAYaxjocbPpX02gHzpikOpUU0XUTO9Q
tl436/Oz0mrTUGgdGveE6vmu8im4Y1CQlAOFIOayi+5G/PtN/Smw/edTX27q/XSXl1XDpyJv3u3c
gqH3s2f2zgDT5zQjZWqC/XxoA1Met3zqjmyX7Wzx+0Xocgth2w8b8vevLzbsb4fGvULpW+wZ7VG7
13mTtPbRI5BxRC8v7swYi5MdTY3sY5g46M4x1QTtOvQK/1gJv8lnsOjK3YUplPhzqq9DeO1Qb/F/
/J9Nlom/VgV9nvrre595s2ThteUQk5qeMLRBgAG/8VgGwvH0c/vFEh9/wva9BuJsVgJUx1CzqcyI
cbVs0J1ZVD7x0Bp+DRdfkegJBy6rizPiwXlCluVXBo/WsUxcQMXlEdchGu8SynjnEYaJ2ok8kqKS
7tJZgX2PPyUccwAeaPviO99JwZjw/fhG3AlKGX+Emeh9UgTWoP92heO6GJ5m1d7xsawRuG63pmc1
FKY+8XAOv0qI9pUJyPn867JFQKm7x6jg1bE/mAehnUQoT6FnkgdFKHrk0kjITc6MZeB/5By7E2HL
ZZP5Mj/vEIwuE0pJoE4geq/geXUMqCikxTpaXDAOKHNdg1r1MgG7wSwHxzmkMlc4GXhcPt9DNJbB
R+XT4RLCBj8VF4AtnPOoLfeoeSVtnB67t0lr53JJXFo0yb110AU6HbWFiGCyDyaMA2KUSjW9NzeE
1qqhECxujFBbpW12BQyN6Op2Z8ysE7TN6NqixeKv91TSFDEJLr4M4Ew9Z4pHXDOOl6YD4mJGmSVH
X7Nsr6jjJnizUXRFXkkfYTiDLIjTq8+XuGzGEabkVEe60LMTt6fD1wdc7HlZh1oANkD8UODeUXL2
VilY/HqBDGBL12bpP79Y9XCY8YkQw9gRyBu39/T98VhMobVk91NhsxELyOFPjG/CFOnLybNKEK/h
Rd5uD5Mrvh8slU/LlcOCqhzfQQRN9MbRvuG0KUb2ae8ZTvsi5iO4zQAnydDWujvp5/31IVqTi+ko
+fnFTDzGoHZ4n8nulakc37oGrRDFOY+o89ny99PdGBYmxYhMIOLPb5+VTRArfUbCividuWmq7fzd
qK29U/90UarzyecZk7dSIma9BA4dqMr8DocaqmI8xD/DniKfwSOt5+Pd6NKhB0avjNtzGdM7OFjU
VLpiPkye7d/XSM8WO/9+pu0gbzATDXiTyhl1mEb8XFkwr4GP3sIrTXplrH1iCbGl5g4SGCdcwX/Q
hCP1Pm7PPDwr5pRKINfyBdr8hIT/gEUjyhKueHuq+mR9s+cYffk+qgMWFn+88FKGIme3a8TPny3V
vrAegOaF/wUmacH4sYeFmw2LcY7KaeehCd1TogeQmvjpwIdRDQwPs6yhB1MK7DaIroUdWRB/fYa7
p1HDVgVKFFY7pR4eBgBRShif+IR9fmKbybrJ3bZYWrxxGc94ZnP1S1eHl3v6wIHXopwsSF5udOSP
tqgb8e7BxSV2dICSbGcWpoDAiJmLbpH0iNWP6wEJbe84wcbbvXbHOA9hJ3Ob0YiZrsztlEyaq3pK
KI05OV0fRzHACMllOBVOS6LhIYwUTqWTTAE5bLdDGhhn74GBE9bbNYPg6Oe4wpGYOMrpkfCSdMxw
z0LprR5DsvMDTUxGNRgkWVuw861p5bbT0RNyLQVjzeV7SmPRCjv0vgarbNcIsANg9+5rcBu09k5I
BqTZgOoZg8GFA5RibkKDYzlgfOBCe3FvYw2DEG+yp0mPLDYIFnpiQlNvn0kUbeibcPhnXStkf1tr
3s45DnfJY03u6ASeNX0EWJlMGvbK9RptYsDcSdNba9Gk6AqjEra30mWQe7dhumZKKW+xoLErmnun
geSkpbOuRqruTMCwLPh/1E1dSsBODbOPsGQNUWx9G/dZyHgukfkN2yx3G/pnVHvF6lTGdAb3n/3i
yuaZ+QvRX7R7KFqdMozJJ8v3waF7difxiR4y5ZVC+L1nmt/KItH2OwhbZP63me4WZTipeiZTr451
Di/vu9yjLdCRGHciZL2p3K9qCyqv7JyKLuw1GRTsLdSb/v4eSteIOadnfPd1e3wzMKkL5tnNI/Cp
E+FiA6abbRtrCvb3dluclcDMcHM7iZcLW1leTgagCx+vIJw/Pk0qLuK93GzR9Geh4aGUlXMPiSnn
ncqNWB59UVgrV09vfX1PhcJQX+3EBCEI1ukkRmhIK1KFDfhu551HvJD4x/FsvfTvIALdU1xtz0p4
1Vz14qLUED4LYpUnzYQVSyQw4/Iux/4MlL+42cF9yENf9DlP2AsxhHOxQ8c5I/eUAlbtlXf1i2E9
BG3+6EaYD5HRL93zxd8OaQkmame8ZXzuKYUtNW43MOL23pL2AR87/7JcYBOEp+BRLWxVXlcfnhtn
boULxevn3gR1TRz0u83lk5hET9mOBd4Dd4YLU8EG5WZfh3fknZZ96/xZYT929E0p0JeD5w2xqjU+
XdmaGoThmkbvuCqDi4qZWebf+DQAkwE6g/CoByDwngXfSqdP/vCa7bVu69eA1wtfgW3j5pkvHyIr
5MxEqjmiwLKa19dIwoGNxbzribXLKyCWN43YIf9F4RN9I6TgI0BdACU4wueuOgRjOzEFSe/myQk2
muceKjiuxPi4SckzYPKODcj0MAWAunABOCWNb6iZpASzJZnzmsfeI9BqRsKrVIRKViOEvzIb93w5
7c6LAlvtxoXKN8cLejXHLIJGkpAPdaU3oqGKO0E39rBaSFxiTurnXOPFckaNnf71+usZn1ePTv8Y
iRhi6W3Ud2x2BQNkrWGIzTWo4DiCO2CbxUL6WARHGCviBaf0NVHedr7iEC59vWq8O6bT4obalEex
80YtEeRMjDAbkSYbiIH+2T2tadSPUoSHwbqeINiP4YG3Kn5YxZTHriedfQ3ly8PZTS0Idzw5Z6JP
aXdx2U+P1hmkN1T8XuWX0A8hEaYK5uo52dXWdm5xX+6yaDm5iCllf2HMC+fyeXmEXcKz9xZmIXBW
kOHibb9m1+viRPYh6tUBEdQNC3n0NBNrhWco/b59cIFVB0dvIyr4ztH2UyYs6P15CjdnSdnFWQ7O
IAwmhbhXD+QKpdnWbx1d8otVNniUUQ4ysgk01oE4ieuP3Iz2O9aXWnksRyYwLyAk+b3Hb3er5fB5
D1WhgpFnMI01vIUJKOXVbRC3CEiLqYk8QYlyBKPLAThTimresnInPEphY8rtAqMousXshofwufTK
rrY+19QAQahppWhJ0uSEW+IYrYRKwPKd3uQFIg1eyhmarQFKKoHzYEYyqTuK1EXOrLv1ZK3cfCrV
zHtU0dNZMxI1e3oQsA8lz0RLQ5VRfUe13MXiFAhwEELo/jPaB4fNErbDwb1EH2nHWGBgxQGFdzRg
XCek83ZORo+3R5SPCa9JA5xyivNvFUNXCE+SO1nGm0t72XmOxB9VjhHuRYhzr4UryLZuffTUIEEx
wBToG6Y1uAmsDgOK/wnlgKjo3/u+4LSZhCOIsxJhpjc1V1P0CiIVN1fNw+1xTO8+cRwdvB8zX/1o
keOBLe9COb6bCPdxhS5PwYW84U2GcyJWqTCT1RBXMskXBY7Se/ZuxIaUn5dO3ksopXM5WIAL94rl
GuMpxEkT1cEBeaVND+8WZRq/c8JAMA+MK0bIiHLwBkD6YOPUUsbTXtnPfQvTjiwhtBmC4iMnGJ/8
nvC24k+cuAXaUFc2hdJprn5ddZ69Q+UM1D787mH5MdhnfVXzB6Qq9XpkgjCA++d15P4OYC9LwNln
bjnnL4qYpRnXG0IVH8MAL7mNxtcud+5aOIke8ReBgAsXQjQr1CIPb9ZuqlpCh2vDh5MGGo5Z+X29
wsRW1HqPE6QvW3C/NDlM1255Eqx+djmvZA7K1U+szt3m6F7bg2owKD3EppbTUbZfRhLFWMQ91xI5
iz5HEdMnWyTsdkpc3ZlUsauOJDw4yDU8C1IJLOyUzSJfeofpKOvvuhvDV0J4QO8qMR6P30Xh2rk5
T7z8Ql3zRTx9INdzn42D/61zZd93GXY4NsGxeuOTvgQ5zU18IWFU9kndCVtO5zKid8vvY4Z4wZn6
hWAo290nAe+t7j8vROowBUSQ1cf+g1Ich9qW5jgFcyyf2LXdkXOSadYwBcKQclCK/v3T0TgPoAiL
n4lzBaZAR43HD0hXcc+T3Y60CEOO+N3gcvil+8fMU0m2BCW5czMC1r+fNsEgbw9atHeJsFICOMU5
vdcTW0yj5cAi5MFxBUgCt0mx6YiTyXbwt4rxQb4QkpCsE+tZU4MsySY36RP56v68tjk2hAvAtoDe
ST7u57FUJnucuzNh0IDFzzaXgkoP7ENwPxNX3OaaU13dNvGN8Y4qA8clkpk23qPsrKo/qcK1yKk5
GzWOesYIttwYwTdgXkv0w/gQ9hsoyu6Nqf9beLmH5+U4WzrSh+oa/GPkzNlA+zh1Mh7Ws1tcg72A
MiL5MJ3H/LglIaT/nBGTENAw9ac9ok+NvUDHpxTzq73zubwHVs/yj4qv3eNUFihmjTikvYd1dPXJ
BK8eNoZM+vgLkfKDmyKGYKF5uzq5FuT65/DxJtdJzX4PuEWhgkYlAB0E5j6BkI35x+nzjcKaozw5
FoRJtSPfvcmdpI1t+Nm+cKhUiMz4P+zcNLz16VoVx1C/a2Bz7FCzEQ/IbIjTGTMiUcMO6G2rVY79
iYnuAYdADqlLZwHGlvg4Fjq2vuRQDeAfbZJZY/IVDrM64IQpUYgTpMdEt+hDFguNqPvpSjrtmzow
aK7AeqBI1+pRp+jOmmTe5RvTRCMepkBAHD1Kh4Hm9QkG8MJx4s1hw4bs6lyufxz2H+P1oo8KXXW7
DUSZ4zCmGLYXfcyFSEZOqoiv+EJz68o3apt9Jk2GhhnpSeMv7AB9UcJhg+kOHX5OsMphp4fuZWO3
i0fbk3wCed7mAKhN8Q2TXS64tQ9E8YhBeMAqZdZieoes50pFyN0+TI9urYcj3oL+xNrQDUStAyIz
ZcmBxTyvGNW6u5y9RK4YGBx9hrbClv9pM2sztMQ0/p3uZe4uR8LdJxXSDyDkyAuOmJygZXmL2Ma3
UkVtb5yiIvHyyn8yjuIiCDYGlWNMGgpwBMyXMuILkunssZHDbK6svbVC2pT6WcBfPUbroociZ7T4
uqsiV2GRHclSdv7absP95SlcZRjlUQ2U8jagjz1q+qNYaxdu324XuFq7kniL5ruZCIXXZiRj/fhJ
NhXlEwJHpgwlGrN9UdDR4jvKl/vbwWs4Fb+wNfs9mQlev2fiXDp9ZrRm7eBXBEohIGyTXZFz6T43
MHU25gj6Y9i5c0Z0qg+UNc7bJJCcr1KIcJrsZnmgMXZJPaW1/Mqdr15exBmnC+gDw8NKqkVBzN1O
ke/5qF+BNq1K4TQrYcfsjDErZGj6fVYPZvOnRTEFRDQUReLVxZm7RCVND9sMvbCz0AfDAnKK4+s7
toVN/+0LWNW7f94HxwC8wgbbMNIqUVlpyBR7GrMKhS9bvS9TqTOUbKEHq84J1SMiDAyse6lnvqME
iSAdOQQLqwT9CJNiZUIhTKaZxO5NX8VwvKAfj45klC13cRz1qx7tr6lJEf06IUeNL4zVLz2WH6ch
q9idHCIRnnL4fZCgUEc1H7wlrURIFbvnrQGo/CO7xqJQuNB9khzUpiVlxOIr50Wjkzo1oFU2viYA
hBSRTQuHHKavog0or7dDDGmEyoawqBxcoLO+aWF4SzYtcZFIDg6bcGM93A2jMsjgvPA56gzu85aY
orw0DsFXKuGe0PLuPCXTQWiTEvFdILnxu7OrwwcehGZXRzZwdtcFzkiMQpk9DKnaH7RWmMQkgrj6
SDQ5X2ZynwFHaVpDmCAa6F2geiB69rknVzN5ApbbORbFqC94XzN4S7n2E3qg0kdfBQmFn8Xx9/Gm
TwYZ2tYcbxmr4h0mmh7dCCv9nb+XvaKOd/+HpPNqUhxbgvAvUoQcEnqVRxjh3QsBTTcC4eTNr9/v
zMaNe+/M7k4vyNSpyszK1MdxPGActX5MezoogCiAQCX6T/rF9sIEQQvAGuno7mFbR4ZjR3PMNWI4
ZpZvVyDZjzm3wiac5BjzIsJgO7/aEl1+vBssYJxuwQFLqUj8GmmYCDzefYlmxl96hdk0iSAK5rYs
P2Jha6sDR5spfD3Wd6VN4Q6pnMWk7Twcbg8sczqzs8fm2gygh+RhriG5dsGDzGWNQGl0t0yr9unm
WXKgLYZ8f/mwTNzRms/HK8kGtdjzwC9inv3cK6frINaxE/NgWfP6nOWj7H0gyK6Nn13cRwbKfwZS
c8QfGzqg6GL+2b50mdaDI7/zGFQJk5QUt/qMZUcoA507GhUHoLE02Fwk3uBNB0Qt+ZzT5bEeMYYp
BDI5OSceBxpt7khzj5rQFjyQj7G/apsxgYmvrREUaahYNBb/MEaOH8BCXAczjhj2Q42N9fbzB2+i
2A0XJ5uApt82frvieRagkAgXMhr0pHQuLmNFP7lUNb/AcpCQyfA43BaLmPtK7zX7x0isi41/iaeP
9Z6jptlgZ4GnE2XmSsoCr2B9aUGo3u6FsRpM5IXpR+U8sEI+obv5FEh08Hi429bT71VG9nJdzQzL
kTG7J+LYls+UUneQu8zRcOuqjaBCxmoJdsvbU8ZHA7p9Bd9snwKcAzXSDwFj69feNzlBPCBWQFQF
WEGLSRx4RGOuuBrsH+ucvCQycf4f/Qf4KotB/b6MT1Hcr+O1mCETy+/HL8NR8Ec6jYeHlvfgN3Fv
qv9xMElPVR+UX7EvA2yiBE5G29D8cnaiCz3UvG42L39KB8i8N113XK3HtViKK8Wgfxdmx1TVmzhh
/vl58r7KDu8s8BiNDHvwvXtyE3SvXi/84FChkp0yUkhmCt5zciGty1clIUx/jE7WivmsElQCg8sP
Uy3nvHAlfCNj/6dGyZn6TjSSKnxnawXF27tnM03D8Gng53yD29O7m04TfNkCuNsmcvjakRLyFHjC
8pHE8wR7nU25RpAOTGzPdnX7XOH530RMgDLa/Ivl95heEEDEH/hfSFb9N0v5yI9YYteU/xO1RyGK
3QMTpBF7rvxyJaUOYn9I0HReBQqxgEOK7uUGhu/Qhal4FDEZ50HzIaCRnxWb/rEc3VuX1yub8S0A
kMCIoXHUhZL6UCOFJ71jEjzsHNygxKp1/hBwtUehFbpX4dQ1ybfI4NmyIy3QQT8KXmxymHEckZR6
xS3wDeRDiyxATM716XbshiLdkDARWBZPuIVauAUlU325uGG/mRYzs6DVkBJbFvNF54AHJuz54CkT
vMWCxBcecshEY5t4auchfhnWtPRbkmJpyZBM+amnkIQQrJeUe4lmlXGbv0DLB/6FMOfwvkiWm06t
xNe0uGqjcgJiRJzkKnxHcD2LO6vpPNbvMNsRH4kn52gwR/5LIC3a32L8L3z7+QvUzzoz+Yk2DkwI
Hf8FyOtGWLiFxl7Cw3QDNe71PTDADh/1L0XzVTD4WGnYVAETITEbO2MYp+SSc1aOf4dXVbJ/U8dY
S78Vk1g44Szy2Hq3v0Fn+WFzubusszTCM6ZhcsYzm4e4xMltHJ1yl36jDtSwXmxMQH+SSP3VKiEg
8vELQ8EkGEQZJ6oHHf+O0pV6IUNWEtwSSSN8b5LzHFO88Py3dh/wqu3Na/eqID5Mwt5mhCjdADWx
wneF2xHEHfQIoYuAFSsN8G5ffGhbAOzsw2ftvbcHBlP15ZxNomtn959nMlpxw6MvnpC2Znkme512
NYcosMvz0K49+YeJ37BF+u2wcg7qj/zDHvmeYNz5Rpne9y0mI4ilgV+HipfUh8F8oS4HriL7ZWOD
x7IZUYXpcLEYzgqolr/CFKvmXLBfLE1vkvM48q6mLrm+SO2nOSI2VyOi4mggrUXepd+CAQITFYYd
N1f1oDXug5WSZvJvfRvXbTnzDAkO7nfIkntrzyTUhy+aMOdEwtnAY5wHGvJ7p1WjE8ANy6d/tC8t
4U/vyQcz+Gi46h218yfWlLSGsAatwAPO0SeQIfJ+Yqy+Ce+KjVjNYI+VoV8MUZ8AHnZ+CjPygDHO
FhKzm7Np4k8sFumxV/urZJvGtHCu1vy7aegvGQZFZiwvIUeycWGj0WVAmZ8PVSIsRbE//buRjVqN
cSyh+WOlwPkSbs4QMakcgwnMlOzyAdwxvV3gQZUmgObrEv7INVOcqzGj707t6X2m0KzoTj/yRf3Y
7wexetzqH+z2eGdkLVTQKpO4Zq+cjvRx8Xrs1MqeYOU/gzRNohdii+H4/LXVPcFgdKiTqJy9+Deh
m+vQO/NHLXe4/Pf9rg2i5mewIBGSu8cD7Kzq1nEW8JD5BnvmP4ToDMXaaoFRw2MGVxv8NTvWMtwr
cTths9i708QZLU8jRgDGAcWHNRTdQz4RuD/zY9CyyCSQwdsCj+DpJS8CFbW7U4hpkN93x3gwIHS3
dtvTmUMRcbsSPQc/t+rcMrHTh+BPBA76WVJnNxaHkCQAydSTf6uj5iZOTnabTgHEb1MMrHfTjpk0
X51LM9JgwMYqhNNfkNFGYFa5w2AnnEIwKEexuMDmETzopLkBhvWMvCxB0KzYGtb6HOrHE5uQHee6
Ql9RxvX8iEynDl43DIy/AM1e90GbDB75XLXDkbXap+/ffn+XvM+WQeI0l0HxQTt4GE6+4bUkrlx7
InIvvEZJSx7h4kSIIQNg8fKNfb3FRGM1jD8jUBxuHnAf61nNJFLpBKFB81+Slj6goI4apu5JJePd
kTGQso0dzLMrReJxF/jPaU+FEAgfdbPgF2y8b4vKAcEbjmDuTZf+n6aQ6FFIEKB5uB93AOrEG5Dv
9X+O8gS5D1lgwPQRl9DDGUskkbvGSlVNl4M8fnzG1y66Oatkc/3g3wfegDIjcRRkdEqNjp6OpXqM
wGIwCjxF7b4BwExXwNaysuavasTfEsQzAHko8NWTmMbBwyRiIobnTmZj7hXrj1XbzrpFimNogUGg
MRjT3YlmwfoR+FIP+IDT9MP5sK+l2crAycipYQyDzl2Jt7izqwtV6tC1k6tGtu5jDZBfUoTvJAWU
iUtH5Wtxs9gWItp0IWxq2UJmpjdYAmqDE2Gl3D1BXCMtDXUUIONts7jCCMRfYcF0dbUYJmUlJClQ
2Pb4L3ynHNKoWMNqB4wFcy0KvBQ+CKDiB6E3Ph5voAg2S/H7/WPiLmB+iQYvRueQmNBt4zA+lsDM
fDZ2dCHsr9JViFn1KWfwtoi26s1m9wUxbeNM/WM1u6gczchijMWUq08j4d7e421FhNIUQEvw2dqe
/anB3XbRlZvhumO/mV/4cetKOJbR/b5n/CHSDF+e7MWCpRVuvnVoYGQZvugJs+AJSzsTipMpRFrr
8zNpCNLoNgMqEpBgkzkvfa3+DY3xUUxKha3AypphAxWfO99yoWAb6vEHbBosKq9uZxv6Ucjbt9vc
Iwach617cASXB/o8YEg+Q8P49kaO8vkGF3puPYRtNqY3MB+HZn9RQBIGX3SJGwxEqCabWnGKyjW/
9CRppNhf3yrc+MLSBGrcji/1YNShwsABPW5u1kev48MV2wz01l6L1YEI02DepImPcS15UlIA4otF
hhOz14Ppa2uFHhZ75u/hhHsD9UprkMWlowcrQ/eCHKFymVibSp4KNklceHrcCkJpYMVVkot7xNik
PkY3trp0jHJeBGYLGxSHWin+8ddnXIMcDPsw07mlt6mlezztxYPRG3BZjaRThKvxq1z2lngoxVIM
O3Yfz9gQdUhi7bnKBTUIfry39gM+slOqbkpWlAmSkEMYsPVIGOnwyOdoXarakdw8VspBVJnP6MLp
U9nPc3tX4p4K5Ll09ym7ZzSZ0ylUXzOL7719bIJYTl399xvT/Tsts3Mr0Db+J2B9IjsawwlJe2mE
ne4X/yF8OEETQfukx6Rll8jTYLN4SCz/dKePly4Q9k8fOK6/sEArLaFq5pUvLQh6Pt8O7YeULtzh
vm/vYXKaJYXf7a2TJ9Gh91OyD2sI2r1Coy+aROPHerEnpU6kF4WN/Tpqn4meMHHeW/RfyRlL2w9K
vw4uo05VW+vjJ3v05bYqRvl5SCJl4ffkTp5mWRWRfvwiqRA81tHYwFqmOpOxoyCqadguZ4Xr9NiU
KEs7OXVwCSMlNdCZbNSbW9YoUzNH3ev5CMaj809lUFKmv9PKHOWdw3NPjKv93CU4q4U7mpVBhLqJ
6yVUNWG0oegehOaYlv8671/2b71jEuHRhsmi78GE1fKWXxGLq4+gN+ZKFATP8dIY/T7HeHPQDO0P
8zqqnfncuP4OeJ0fuALosq8E3qSjadmgltqQml1K3iGbNJsLc/KzFiI5vqF/Gvit0L+hJ/czXjXd
053jvv/557gVxz7OdPPmwASOE1kWfZakcEVB5mJ1KPqrk7vmEF0T1yWAa9j2fgky4yZuewGJ5I6t
sDW6OVANlKS8Dm69za7XOuElxVT8dFpKHpkRS15lZjE8qMzxhZH5zPzY8VQCkAqw8UuNGKApiSHN
Jjz6Aitjcacfj9ZHNrdNirIQhDxg+Og8xV4C2mD/Az4Zy7/xEZyZF5SlGuOY+0OmZVC8C+nADFky
ldvC6q8DUqRMJ/PnlS3WRxlir9C6emuv37L7YrpKfaqLyk6N15DtOaoCVDAZzSz+jy5o7Isy24+Y
Je/RcsTKlEi0/swtmomtWC+b5UvVzbDRF+ZEmyym2d0lIg69bUdlMCzE6hFU467Yk1UreM47I7rE
ldQUJ4l/eQLekT4ifBVEblLD2k9+zKcHKRF4FXgPNcOW5/9uURaALLpW5gt7wzxcCrgojssJkpfR
iPh36/gz568tU+pfbwc/BYRuzqP3CykNLeYJhri25ylVgT9PSVbW6lZ4i7/slAnFmhpoQWj3pu85
N+apAMSIIv8LrtZTXkEISpz0HoBfprd87FIHwIBQVkp+EeuHpuY2tyawm6d9g6JeSJiTz/N3eNNm
3Vd8jX6pzm0UD1P1iBAG1Boags0mRhxzpwL73Kj4SypLVl5yEg+RbRZ8/P2e4mmQD8FBqi5OlkgQ
HNcWka3OHhswFqPMmX7NmVydXwF9Am0DkGiuQGemeyt0XxcW3li2xbTEDv/+RCuAPrFb8nSMrkV4
fY2VuP2xmrFF7RLdj/bDz34k3lC8Jh8WStGBRJov954/IuqKW+fXXJpseuN8Bbq9TF30pfyj9q26
oDQ490CL+AWgG3zi/eqvJdtfPldIn9b5QRA+vP7z5Xvo1zbY14q/8Ak00tooj8K4yG7Xx2RuBAJg
A0+peVfEK/E9XI65POs8qq1KT4vrzPZzlh0X3o4YEoLRjvqTlwTH6uMxW/4jevJJtpWjaQulxYY+
F46hRIrRmMZf/xUhsY8Hk/hDeOfXnorifmrwaW/97wkKQdsfLdEA2B+kPxqHCb87v879npxHiXZJ
oXVAY4aKwhwLvhEuCNaABvtuo1ZB9BG0otmrclvKPXVBnhB1ZA7SYa3Ryv2dTkLQJiLqw4QAZXos
9w3ecUcPj6LaeS+GJJ/r7O6FCHWv1smHb7koh+tHtqsxGsgQ7T8tIgAn3BWICPeNeQNRFJHSHP8C
+B12AXQJjcuJxFdvgIvZmys5pP0RZJD9IcDaPp28PSe63GzqHB6Rc3tMunTp9gw/+sIUOt0XKc6G
yyMjhe9X/H3YNz3ACRynF9hE3BBk4oXFuCXNoZGyi6oHi2b3B3SzipAqZry+QdaJj3eGsUsthBED
sMBjSVgU5uL2lYwzoWl099heQZKpEA5gScJo6R+eyg8Aa0FsEBtHINp9pkbiuRTNL/wr1Q3CykJJ
CQcFrHQlf9t+TvDGYEZwsL25/4toWde18y7W4KE+fRc4VxMoE5K5ISVp8F7h0VTtYwUziIIQdWxD
7yRqvuAzjCuiB23KIZbSz0Z3QcTfefVHOb5TwfpFcKURDQOc23z4ndAaLRiZUbXCCDslgShPr18h
/UIA+1HsaCWGcYvVc3vo5GAR71DoMtmia/epClLF3r4NpUxcaIpdj6Pw97YKD9dPu0fVw4FJg+PI
PadHVi1Z4b8F96WEhUjFPwKdw0GDcFY4F38eztApDBaw9eNtu88Aw+wU/4nK9AFkGOrwNDdherlc
H1ImgEsap8EP296eNoiEcQFCtZ47uuwsEpTQPMWSO4YexExqDKmcPMYFgMKiH7Dg/ZcVYnj7Z33L
bVhcrUmKYtvlmGOKv43a5PfRTEuqC60N0TQCFYNbZAjkIWbG+WsbtHdD2oCB+zh2dspkTxABr4WX
3P/I9U3gyiLZ727BP6+O19qw72sAJXI+3df6rAEfoJdwPqvV5sOyR0SbM3t7DgJYGz02uWfBarjL
A6Nw8Ch3Dve5l04+GNs18C6TF+Gi9nd2P5xTgwgbp16UWNeAb+Frfi7Pzrk/Gv7s0TLJRorlnKsR
DdXt5b9nT/2AmSr4Kg49YhoV8Au/zrcCE7KiOvi4qzazgRnwOp///emswXgZYAygYh1CaDPA8sRx
yyrvwQDjEUJw2nCtszT6mG4OYJ1PeE++syENIJI8yQPcvC9pm3tQBiYsYdbkSwgn/8inBxjG1hLY
k1G+RLHUuHri9DrywLSn+mCLEN6eMPu3M8AGK5q6r52EmAGbT0OhBXaZb4t0ZbZwhm/Jx7QKNTBg
8Po1bqtQNtcnyzUghAlHuCm2eSiY0uivMbrAS41Ua8sbvHzsHfQTkTbIc4FZ4/Xd8wVd/wnHPiY1
rvCC0T3/OAziy/qBOuV4p8hOj/sTirNqAVEFsQomHZ1A+9gBeIecbHcqBXp65mIQnNNEp+7Wefxq
Ls9qn2IWweYR/q26mPxKol1KfZSrG5LaLaTMMs3G9kuqrckEMkurOE/jO9LLzzsasH2EwgPPfWvG
FtYgczUI2JBWS2cfSPFNJDOGZ+6Z64tfRGMMdxCTOopLkgq2Ov5erf28pNOijE3kRifcOcLm4wuF
TRd+qoX2jmDKnrAIZQVPWvtZEr6xUFC99hFjeXVvQhm4vXLJu6eRDzpGt8Ujmdx4DQs7wdpC6P3S
NpJrjx/dY64C6WyafquTm3iCj0ENNJi3xhq2gupHWrzpKwg1UfPQY064SdVaeQdfeZRhB5b6oMjo
b9p31FXhqQqxCHmYeH6gObpimoc2AwHkh9HU5JqJzAZIvt+7PGYp6msv+Sgg5dXsYyADfE05NEEa
3yFTB2QWo3XM1teXaOJNitCJZHuUHhhu8CLbCTtAjZfAmtKcNLpdcClTJtY+X/WISB7NljudOowH
AFjfj9u+7PndsgNBtReqPdN5RAoXoUMo1w4Xw77PDWorrahhP//+9ZR4fTzpF1Lol2UfvLtQ60ZD
Y/TAQiO35TIIjHh3fzmqrziGFZxPP7XzQ5DI12vKgHkLrdtkZ3YhwieVEDy1coZs3AQHAqOcXZ/7
p1iLOr6RM2ED/ef3ReoL4hVBF5zwYTWXgnQbJIcl18kivoFKy07xaUQGu2PBRf2qc/m15PulDrdM
zulua5vr21a+Ck4Av4V4Y02bRL/DGP0PghICHJ+gRJTjQkuj666/vsS+aFbvohk0oqMQcMYjPsOB
m9jYUMU0g7fNr+EOJ5NJ3f3L2WAmA0v3aC3q34T0MIyMglNMYFgz/4GSP9ASl7TVLcgnNPmPHAee
x1c1gwPMeh8QLYnDY/BjTwjJ2t3A2jrfIyV0+YsY9cqn50rAmacR0IbPJj/ueDMychaV2D0oSMbj
aAMHLlGRaxMesdeGpl3inEeDLdRY+YQ5GkGXOHnhMtdcFBxeHJ6q0QgpaeNhwdkHhYsFacLu/3AV
nGgbE4Ywln7WwU8/M4+T+xzQ+n7wCAV6Qym76cScvvZcC3sUI5R1skCQ3iyCIhg5fjGktd0p/DUf
237ugdAajuag+Xud0QYd7+QFsz0bWxfK08dBvnJMk+kbApEOnvkFFjCg5u1hvmBHoems8efjfsaV
HNWH7cmpdn/4LaWC26ZBs2i/5dxJpmHqb3iW2eNZGmzn/4NCJUjVBV0hSx5fj2P1w8nNyswQg/c9
kMuQR5ct7JHikkRKJ1aOn0WQHZUd8nECy+11nDxp8zJHK23x2iIaOJGIM817Ls9nWqVMPQWv378G
mz2tDKkWY8KyHCeCTQ2q3/xQivw6cLIjmZYHVDZmBny8/I67eb+Y3Ek8osvFbS+zzkNrOriPGsWF
gDBcGbZV44XVwR/9Ej79a7/vcVW6mCRaS02v7Nt9kvxZpI/a/ObbcAdvUgRsMYxbfEotRFPD2Ii7
feUWE1ADzclo0Za3KxE9+cvVOjDf9g/KpJucW6QZ/Od5xi5aW5TRz23KFAusTSF1zNz5lVfKAjiN
B9Y5w2pthGqJN12xDWQaAyKjCgQA9kT/CRxOD/ucA3scwKPMRd6PJhnJky/3oP90+9a5PybmcSCv
7yAdud1HH4oM+wHo0VAqquFpovI+Pl15Wl+NLWD97cI47Zg/r+0HY9aWsa4Qux2sGwOZ5ICYQWq6
qYQ8//Sk490joU/WTzCTtYVbFuT7XLFlQOPNa2rNTnMNIlsaPWVbxtHaNY0FNoikvTC/XSSAB9H9
TTvW8RkvgBAYWXhv9MypJ2w2qFsUZetqigLdHoQgUuD+zysBMjZMfu0OC/QOQG0YlRoekwRiQIBl
pGa8GcH9JJbfXH46wbxRvvo2vswU8k8Qw7vGKgG7iZO69pc550Hw2u+gmwTZNEsPs1n7Bx82hf0k
/4bStsxYJPld33moeHaW+DeugcOIM3qWs57COfvR4CVt61xQ/aY8NP3DqUP0P/yTL7SxZDUaI1zr
e5F4rgE8KxwHEpYhDBFOP5hSUx/wlTSNq/YD4Alkd0vdddF4IsNtoDOcjJLMfbPcVthGNblk0frW
U4tUtgO1TzydsqAA4vv2OqhkW91C3QAOIfVtfPTfd5v9MSUcCFRVgdH1lctDZXWckReR3+pSrkWK
yLOZDVRPCwsnlvYX9CpoCo7p8ZSO35Cxq2ESDoeI+4UVtgLWDMxZs+YVfQHhh5GeeUOYDSc1gtUf
2P9+z7qlB5L0XpjoUccw6I0dynbDol8zC8vNanGDJCFknG6NptG5n/zhc90b6GCjL8scLNqP2KjG
mDLqp831rJC52Qr5Tf6MjCJU5JH0oFl+U4DQVEUbc9uzaeSav2TCpv+s68DINrf74e8GY53Z1+yC
Z1ntJYFVPkdGPj55b21l6fNnPbX4GY61hk/VzXXFrTHfvlicFf854lC8ps8TyImQI6KvMl9hDbPg
di8qz80DWtEjoW4TfARFtDfBp4jd1fbTnojjaY4egkYDIMXHqSMBygCs4PEVntSSf70Ky6NutTJ2
K7EaejVYOXA+g0Bs3CAZqHarFUJEKezGz9/GzoHkf0vVZ8ROY7WACVzJxBama+uAsfjgt56WiNSl
gashqVx1djeGKCR3GwEhFi7hopxquqDS/54b+ENprY3U2ZugBEFpC5GPGuUwVsKDhWUHUIsjU3Tl
vScojWHMyhtLL3fa+e9KRn3sssxirZgwRU3leB/+9SckV3bNMipZTwrIX8k0yqrwrs9YPC9otf0E
2b2FRxuFfkDvTKdnvkePGP+1b7YrZbuWJxXKJgMTR9Ytsm22VLqJCqc4WJw++JA5nKGWzFr00HtU
eCy5Ndv4HZT6YJPLS6tCYhxCpZxabFdHJ8PRQQ7VzYt3v3Q+bDbenOEtUvqLMUdSVqkjIMRX773R
JRcTDXh/gRuf+Qml98hIZ+WVYJQabXs6v9U4jDmGFgxNf6jHSr1uYirus4/fiWOx+1HSVa4QI2cl
kHQ3DG+Ajhf4sRQ8E+87sjr6LtJu0SCddXp8yoO2xx2WIntDBA3Nodsm/AMq2QoYiSlbEvl62idg
zPxqfs1SfO/oINb7KveQrLZ1qAPV4FLZIKcZmZhrd5PyNf/Ibs56WTprPxNdcUzd5anP6Q4e4cta
Za+gMVx13Gnuc2F83Ptz2uyeIfrzQaSGkJ98+ndwv3xerGDtlBsklMsUndP3fal9UxQj7IAp1VRW
vPfAVXGtBVfRJzJ2dp8UwQUvqL5nXBACQkjdyvvEer6SW88afVy5RLEWMJIOftEi5PoMusW/qd6d
1++z/pw80MD0glUWKy54K6jBt/R7c6/qzjNFXBWYvHyD2ffpPWA/OKwxjaSloSduV0a6ItsMGTt4
5BOPw1GeuY01LimtvT6HSlfV8HnfPplK5YgtsBcrGo0amYzU2djCeCV3tHr+/oZD5iHaQNGKmtbI
UEYIPdmQ6RFyJHAFq3wid7byBT+JGkgKKBpE+rjL5eOUnoB3iLb6NDJVD9wM3KFfcb26HQDCUmdK
bdyh7te4+DBVF67Gsidc5NO4lIphF6av4caEdTDTg21V3l0/gkrd1E3dLPIkNJIDKMKTHvTARCR9
59/BqoOc4OtK88KaMURxOTL9qPaXAasto3e7RjGQaS6Jac+Bm3Su2Yzumqfvbp8RN/+ruw/Jz9mH
PIVfbthg4PCbrxWxQAjE2KNvXcgmBq1CBQPB+PUrpIGeXjCwEZ+R/32fm7ex5DLgw1wDaljGxTDc
N5ls2qQy3beyRYGPNvkphafkALaHnFeVl0/eA93VtRHuw2AmELvsBy+kyVUl1W3N8v57gg1A7i+y
cJFdrgtXDsb7GsqO0T56/AzoFdm09sCUBnOeueqirbkb9RyXEaued2BoXvFHJ1sOQK0uuBtKhxRl
+eW9z16cwJg5uiXcLcCKZtOjYplc7ZQYVLo7KlguPDZPmOCwiThi+8k3QinOSzFLXaBC86Ab7Gj3
FH87oaNBTnxmOKPNWjWrE6UbJRMO1I1jMqYEspA7sSJ5Ymi2cVFMNkCMojteqssHHYD7GXWW/Zih
AYGpwmVxjI7YHDhgk9k4YZTemVRL5taR8vfIHXxRMLUN3tM2qCZ1NAQSKaJh/Lp2Y+Va7b5Hbd5E
6BsgZFl2Bh6iks27wFLsB2pB+q7Ji4k8AoUeRMpIevtvrqXwl3jytLB4WdnJWu2FUac+7wOdbzB+
zF+dc+NdXsEGU2imPQNC8ET0x99+xJ+Z4KcX91AJ8wuhbFTnRT2pf16m3e7BbaNyjJUUa7eitbB2
6FYN9rG2jBsKQ+DLddufx+Qze3F15vIftg/6wkI92dAKr9p5//G55BYnIdtc+2ZJQ/WNwXfuS2Aa
TgE/J3NtnNG15ohIyklCfNZcp0qiqcLgGk0CyjB69XecSHZ6Eg7fANI7DtehR8f6AtNwqT+zpvX4
qdkz7GbK7qX6gyGBGeVPtoQhyS+4QP4AUkGDLplBApbghrBjQOjhm7F3lWjhEyRAtqULolS2j5ER
VOg9P24/xEKSx8FjjoGuDOoftqtCVYJj4wKXUbGRryw2E7NxlO8OTuwgY1gZ8BmlGMEmuj0d+YsN
+zMbrKAP/LtBZoyyl73k6w20UVK+3AJRyHP2SsJEQnwD4OneSxfT0AGB3glAXuqzTWUQsKg4X1bQ
OGy/Ibar6fNC/oDDCt6dlUc5UlkesxhSIzmNrO+0Z5x9ho+X3ynBs8MEZwht2k+4CpAp6Ap0T/pO
c3NjxvWarlLdUvfA18D/Q3MFK+2h15Eu9aQQcptMAU3u1wUyH2GGqv4Whm0VXpew/+O8J9r4yyWW
/zifLIm2SytdfTrYay6QSrZAb7V6jaWD8itTmYNk8sEUoRu4kg7GTLzSjB50WDCb+eb6/qfxWKBC
pbtAhXpbSmPzqh5hBKAHayD0gTIpD4/H2MiCwUGWWQtpmDz5rtNOwuAZ8Vn33dynZouL/FZVcVcf
dSSgDbiV6Op0IGhC0kJlOTw83/sW23joVeA91f0sNZzUvTZdlyrn9ojlVrps2mSU1ezm5IfBazq8
OVT8B0LJt6dYG/XboXyYP1XXWBiLdm+mfl0GN46Wai0DcCslBlNsjOYkpyIshtC8KWukOgNNGGYP
ujEIGwjnvQ/bbP8ABqd8hyVbM6h8JvRw/WgYAL3X7LYAlyguhBs6546MyNahsMieEra0yx/31XC5
bL3Hohe5tJtF2Qx9wONQbVPPwO/qgejef/0Oenh5pztqpady7BUhK12oqfCI+LzcCuDgxAxv31vY
JQUcJBvdZlnrav2MPG0tqKEdgw5Lje+oWT5Lp1o2W0DdFDqbMg05N7hIo9vNxZ11h4UUhfcxka4G
pKkIq9EX4PQUHunnWbhq1CxQpnp0DhliG6+e80UpSsTdAjbLvNgcUOL9VAmZeWPyyuhZ2K0R8F5y
PJpS0HwDAgDoixjR5Sk97K3Z9FbAV6H6Wqsb/AfRTDcPLPUODJ6P0mo5UN2XdqgRaYNWspqIjh5x
AfeAbCvUMgqjHu8g2s074AyPSvHL8f/ams0KV51BXDeBCktR+Hni5n6ywBXg7XGFxzcQG/EQoGxR
kuCmhBJ7WjB3TylW6Qi4Nze/aCG81pKxfFKRZVe9RwwR/Iu+a4pCjK49dwdo1Tn8FEe6KH6BqoYq
PqcTB0hRdVc52a3m0tBDNz7WiTpTNV//qyByZMgwp9yZY4AibZJGOf7kK7qZRHdUyF/2l1d6GtSa
p27L2r7lP/SFJc3B2yl2FQrvPnocMbqY9CqhlMqBUQZYym8WTFhwvFN9R29V4fDAaQmlwuZAHnK3
X4yqu9fQLi7KyGI5QEKvd77PIIOh9paMfLR31pWjDHu3c934fMzbVDmaM5Oc+z9sb3nrbpBh69ci
hRJsI4bnPOY9hH++VCxX82r/gVr0aDsjXtInzHZUjz5RuUtPv2/4isOd6eGSYx+yVjTCBst3JJ+W
HGnAmSxzGtw2aDFoBGAnHWVlOTZqYiNQvtKy16NTEz1a4MghcOfs9EWzl0S4BrX4463NbDxETNUZ
GwAWcAATZlXxFBUyxrmlHgrJL/7M8wTnpZPz1QMg7m/zowKC5e77jLqlUBC0n4fgBnmgbBQoz7Ka
px9x6jyzeJhdE5IPZTeJv+MHq0DzwqBTdjSE0Ovu7dYSq0ZOTxlSPKpaers+0diaVHnTA4JpWG5k
WLr/siX+NI+sb9/dbA/QJIOMFIv3GjsgOr07gITkviEOIl5HeZrS4GxKGHtUYp5qTegCq5Lq94g7
nbUKW9vVzPaNU+mzZwytUAT8Pk0DixkT2oIXrodl7DIaW5T+up++HCZ4ZVtonlx62tBRi1FheBVs
gBLqIHHEzA7DUg208ueUeN8z8Vb0W1N5ODKGgckm11zHGwLD5wfgT4LYBtAFrGrxQm1jxDneQNBE
w7P0coHVGyvOOQT+I+m8tlXFljD8RIyBKIK35GRCjDcO00JMGFDEp++vdo8+3X12r6DCZM6qP9XT
Pde2ugRZLrmaRnKq0HWlR/Iqm/2vE8Ke17jgjLG2DuplmRBl/aCWH+swRqDQ2EOXpI+8ddsHjZZR
oq21W4Q7Xr2wey4Kn3M/lQkBVtpg166ulv/RrfkVMyZ6z2R5hHq3Hwl+X/SXC38OGtjwZbJC7Bo+
1DqkWeYteOREt/dIt7gMz24I4vumEw6gpxDoIPro8K2FfzzZ/rJxclYrevLlK+F5t04MA25z/EHp
OHXtjwA+j8MvVAbaF4BqH6KKYw55k5mM/JYuEUSI4yZd1AIjqmgUIWDUQz2uqAlJbjlSW5O+Ase+
ZZ6zjS4FtFkfSj4F5S8ZLWyPg9Zisa0RBojJAkFK45dnh6xekT99ACvnu9vf3Dfcg8/YXh4raGag
N8oOHJ6VlRUx6t0eHH5/9ZjB3ffXqz7Khxaj8EB+0wqBO0QEh1SaPtd2o4Tf86LnHtiZ4tLO1OnN
YWvnLz7a0Us74aG4TeXy3OcHfJaXo/AZI9yOt/hx9ggkUBXQeANIz+pYwEYDN/qrDqRIu0hm3c/f
fP31UIPl2TxBY/szEQM9B5vK/q1q8i+7BOzWyeAaJg3nboge6eH4c/Nt7cyb5Seu+2Pk0hT5w3hc
bHEKwItS90Hxge+Y8eC3gUsx7caZts84801LqaeQQb8G1PHl6IIfYgK42AkDBn0/zDLxxWlMnMHE
ye3wwAnIws19a85bLBgwiHl6l5C/DrfBeYHvf0BWJ/j6NWUG+CV6XHAmXsm4WqNqXd9HZwCrB2xA
DID3gwdgO/q1Aypv5LYqs40R+/3QYBbR+fCuocsUmwyVrkTbw4WTkmB/J01uD1fdqEfkGElZaLSK
xqXwi2eQ5oCwqn9E/goue+aVqTc4vBqXqYpX2GP3ivOTClvHWAJWCdubqTME4/AjaWGPEuz7t9kZ
FsewR18ABtFIadnoAwwPCYYprwW96Y5A6xO/m4SjNcuY1XzIjYQyFpICcvtlobRnTI/B98y5x2Sd
DJlLzuUF8rG3wN1bNLMMyjzbRUTxeHHCFIp3AHX18Jg1sE5GaJ+IVBi5idq2v1d3reBtUN+IsJ8b
fUr3h7tYD5/2w0MccWe4irV80yc37vzEJ8XRUA2r4RrkEGdeHR+RWC3IVxJT6ZnZnAyDnzxsICke
97cLVAaZMVI5FEIuZX9rHkTXrntguQv46kV/oQyZQWPYDypBkPbPyy3LAWNHwV7DM1KECwf/9U9r
KFEc0s5u+CpJtzl7pvvBLVjbbUs3hsUzbhfUOyIjkb2lS5wlyiZXS/f5e3CccnbFenaF1rWZrUH5
yYKwVNVRCJWxVIR3tLjQMPa7y/iGuLygBSESDAqA/JvoUscgh4Nrl1/McFFecP8rRuO/OiZr/2X/
nZ0CuRGPIToZB99OzjVSre627gQ/PM9WceTFrshMptAnURMCTD77GqSbV89xrwigH9BVTFonBxH4
Y+3IuKIKhUXunB7863RkEvvjh2Hb7swJ1qn7k4fqVF9rwm9AqyFDpuGjHkErPBYD5OTzv+Do3uxI
Y5akdR4NGLJcercx/FZtHX1AOgPkpTxFSqD65R8tCopqsabp0oVCd1KPdnFwgE0AIDjYIj8eJNri
aiEY269/1uxfXOM/RTkKbp4sbGXYxxcqlJD8gl/Vh4q1m9P4PM/XOGOkrG1NyljPo+ehmXAZjMOF
Nu/TB7IqjyhjQmq5nkGzsEefpsUPkHySDtpBfgzoploaGkcCn608erF2eLZY49+gcA8Yu3dyAJT2
EyyfNgWTIwAscNicKj2PhLhE6X04kZGwAz+zlbkBSZzgpXOB7AsK6178GVWja9CdlYiOIzrgpIgV
flVIZaB/LMOjJ5xRK7zSB8wIZUPwDYG8hGVE45n9POAUt02iz6kgRWztI0KEqKMtqskzr6KPpQyu
JMF41Vxr/OMvOfnl1qjpWu2GqbDz+3j/jonQZ+ERDUmEm/0Kui4uYAjPDlJpb6Vh9Pg4s48HYnJl
HTd+LcCQhocPpZr1k7sqE2VA25E7M7SMuIlniNwKdSrKfwZqJXBOyuLOewX74OvdCCl5OSCUiX4V
uyXKvFRZ5D8wPr5Z+wN74LfPilSM+TfdfWCX/Xnqn7HI07smFoEc8Jdcsa7P26AN6fgfD8E+em8R
bucEyvPs7y60Z8QHiVsVe+oNmvnn3eiOJJGs5fEM2rTVaLV4R1XC74/4xd3IywrSW8OVbu3364H4
f/7FPlzsL/KqjTF5ISsDMUHjgQlMXPjXmMrbdDEmzhuJIuGJIMGML+hObb2Dk09JK2Gd+Wy9kU3E
HNdRQyz8mMfVNrJWSDJl+LoFhqPxc5ijjKTTP0Lqs+m07TpaT9VxL/gKvqI7hgNU1RkgcoG4yD3i
RELSq7Gcka5nDrHdygOthCS9ULU0DL8sHC2IVGcSBH+oYWTSDM87aI8/I9KPv15MwcWTgxbwn/hL
HHiKo496YeFUfeF10PSavNrFdvjcZO4ZoWR3vd3KW+B+5Pw8Ix28DY0tsmfyneLuQY/JxQ3R3SsG
d2KV9uyjNywjhUwLwQ64xiA07o0no/QBMY7IOjwo58ycnqLzkNx8OBuurBbfcX4/2T42kh5zTMkX
eodTkgvllkjgIPh7gpwN/SREwlgEgEk+wCKsk5D55WjE2cGy5b6RfMguck9ef9zBXY8tv3sOAGAA
sfipF8fo39f7AInekyaqgAIs5Ds13kNfiaulNmjgW4AxOSfplUEXQTsz5W49tgxPwUyjWHxDZ3Dy
HzGCfQcoDzUG/+z233+69RsSX5PQrfkcVuYYIIg3s7sk5R/dcLN2a8a6ALp8Ws4p0fzfBEUeQwAk
xbG16PAlrQnMFXJQdVyPYeMB/xcVX0ArqDxCs8+Xaxmi/EaaByPjFg3nLypTEJ4WwudndN89QWEL
t418UbJbispSMpYaoI7LXtx1nwbvwdLvZIKag3V6myJ2ci59pvohCewFj8B0xXeL8SoWcRw8WR0Y
+HX5IXkGuF03lHy0uSj0qGTk7LhSy/kX3whp1H6YOwLVXOqtWKc2zqN1O+TAgVL7omM3LTgc/TvW
NFcnpPq+0QHl3knNzHmKrujRdfFHvrYf021+zrMeHz/ZkZQVI7oqNnJYDr7KzvfP1VUfgra3mujW
S3JPZVpGX6Um5CRsbdeUHHqHmGG7q0Qkra+35d0BtVd0u7WeNfP2yem8wcgR5zzOY7isOzyk995W
PvMX9drqrB2hvCvm+Li9D40ezc2IzeKGOvaZqa4G53YkVp4jxT7jYEnRY/dgLUtGC5HHexlB6Lc8
PWEu0XN/yeAKmNZmXvyGuUqv6G5O895AeVPksS+b/QL6WfdM0q1wMmxQJjPlqAoB4lW3O2odM+Vl
ma8hqQ1wa/klpi/oGgnPjwlyFhOG8z5cOsFZevF/b6gavfoEzPwQgmAZe9gAHBc2j5//C2ojaYMa
YcT+sjleeLB6Nihk3vVAM85txhmOlbcPS2G+MPq6De6TbtzcZzUVY1nO8oGCBHX3gOTg+lIZMR/x
4YCdsvKBPw8v+9ab/gO815f55+U8lwoWFwWTiAvfw7vTX31w8ObtnOH3nZIW7zegptNq57X5ZFrb
VzllV+by1X8TsNL1rprPQQ09Bnxr7KqaoWVURtWS6ojilTw806/7eeNzH1VcVmwd+YAjxQjKjrV+
QDkJe0/UIZLIN64IFsIMr452uO31G6Wt/fj57R2FFtzzw6XyPTHhsWULxENQPnj61XTYNIxnwM3Q
ICTf9iPFXUngHa5LBBXcqzNDedcjyCeSntAvxc8GrHmqfwfdi5sjvO0p44Lto+EB0PTx9x1+MGFR
mTg/MsLfyBoQ54VUjtx9Gg62BBgFhQXI31QVe+J3vpmx/WRfLiAJHFcuBelAAHPv0m1wmQVofbs2
aCJ49Llj3atYaYf5iu4DYRIoS5c4hJU5wqjffMMjj/XgmXNw/hY5czg3ClAqnSf/WzzU8ILs/hSU
s9u+A+7UJfArXPMSh1uct+2rYgGVt0H9tr8y5P8iYDhjhdD95zq7MgOerAcOT/K1iUBwcsbRtzyD
fZXKQyGjJ7yVQXn3voVn7um1zJevTO/olp5k09um4t+OQ7XFUbW/Pz3U012W511kgDVz+k6GfzwO
jqO3ZHMIfPgaEy+IdkNZ1DVWO/2706/o8QITvUPu8GYVcHcCNMH/82lbtSuV1Cq7uobwCur+1sGL
5Zh0jtzouF5VRBICX6FSq6OW4fFey0/wPPe75XR983obgkU+XWfeS5nf3YFiW5rgPN+PVz+mOoqs
0vYQohUnR9Gj+z9b3qkMVTPRMXrhqxt98imJiN0xEk34jkfX7tloxAV5K1fdTTk+8cPwtg8XMaCR
3FjshnUHx+tBolq3TkBreT47Gkes5l4j8v+5nLj42ABwXK8IRiQLY+0o9n2rhbhQvjELjLrVW6w4
MMHrvPaClK4juD9ANo+d5Dw17hBGD1UR6Vn3RKqp54ITaffZ5RvkwsrwSJRNJgI6b7g6ZV7fAmmQ
UMKX4V4q6wx+vQ60URVXW6yToSQw5dEbBgdJJ2CN6Yz8yvVHoDfoGzn3QTpK6KjhkxaSHIWopFt+
2ERcTd8p8/LoIAcvsFfiXnAJGjiv6qjy1n1tHBNhzSbpVPZfEH9HC4chlrmbhh5eJfI5vTAjeMVe
Z2c/9RCmep/JFcFm4bwGzHQQeSm1OSUHAQT8gSlCZL7ikEa7A25j9xZs6CDaqvvcV6PhsL3lwtk4
n7NyQDrCoBpemdqOL22EttSn3AHzJA1l3oqZknd2y8PFSe8cOCPj6PXoLPzT5MwLobCNwUPNJda+
zvII7Qh8TVIQE1osd0TnnYcAVWX4/TtuRBFluMCL40dfuUdZWm0Vd2cma++HnCVq98tdJ2PLrpDk
sW6YLu5/iQlFHbMvOTscPSX3sxmpYQ60GrXH9U6ZSmTAFRkPuJ+v+8dZvQB3I5fOqT3EG8Eu/W2z
g0VcrG+dfVICLvO8f2d5Ky7AxRdzKJ/VhX4DIv8F6Kc+W/RZyC21UdG/tVyEcidX2Shflxwl2Lp2
i89McKJZDVuml2IvAlf9WiHD+niDwI4N4w/AHg7/1MM9JU65dnKVUAYewP5uPBCj+/xr8qxzB8Wb
JDFLwCQ8bCD7yOGdzolRcsBu5Do1ut0ZmY64wzKWFhQOcq91mPqnbYfUIW2ZjjqZ758lwpF2FEAq
eTmq4q0nEp74SpbPl4XhsLtziSMgFfD9irQK5W+CbVJbXC4RF27ytc1JstRBPNH+Y8OcdSyF22+x
c813P/8brlYIidHvUYiJwlMkqviTx0OU7jhLraE6RV23xaoSZRma7tIPL6AhVkNBDujUchTcmN4K
utVqUVUvAN7/RxJ+ub9qZlu8zRGWT0wzBJ5d2FKtCjUDSjPzG2VflV7wSTCcYy4/8SsP2G5B3j3k
wc/6kPIYSlbMHZop598EPJ08RoZk/Hf2KtLKCqKsrxHj0E+OlTJ8qPwXJFHglnXzL6/YycMMWIzE
W5cULYrHKWyLe9CYKSQ9MXkSII1kTbW2J7TE5/4BQTa0xUCmOiGy+xHOY/1769/tIfeVa7BrdWJk
xOuMgboAdw7bXdqBrbGqOT9yQ8ql3x0sTybPaPaN866djtrIpe9sYMwm6B80AhccxEt0yaRlTTA6
LlbEVDVE5vkPKbX6Yua9BriZ4AOsB/kJNOJmzfpCYE3W5IVshGH1diXi1mVf1CcrxoltmS87lbXL
m0EqkPIW6+hsHxAXMzxPH9Q3+5BCV/MhCdkFQ7Py6eeb7P593uf2hfyPIGneF2rN2i+YtEncX0bF
JSJ2COGWFabMjNp/LN19MXS9Cg5Acf7bcW0S1EBMnsTdG+PuggitwTlL3M4wedI5X5wEHTPLVj9F
c2X2A2ztFL66hMuW64/qgm0oI3FwtXptiPT5tzen6YfnSUTn3yA9r8LQ3+3YCNgaDmn4DYgMRNSb
Hi5bgD3TOVQkVtUnN6XzbW25OoYpsuorekxreB9t+VcaArbbJIQuAOZV8ILjFIMXcjXA8hEZcvbh
YGYpj3rQ2lpp13noNqCjPp4nko/WS2m00fmO/DLxfZbPofRLzCU+nlUw9x2WD5icACRZWz4ULrAa
Fs1olD7vLqtsTjjcm1h0RiL+Eh4TDOFj0uWYVbFavdObQ5+JwClixyRmkSgPwphY5cb25HHZw/A5
t1LWrBqdKYCcW8dnYEbsoyVlMhwTPS0tHPXc64FlCuTN8QDBb+nIbOF70Hpqfm46j66F/YQwEkSk
1oIikJHM6ATIr2MZdJY0dgJ7H04UuPbX9PKxXgbwtP7hGRNHpuo2HmRVG1wwnbUAM4NcIZgH0S43
kncU9DaGPb8m2gKPwtpqyJG1PynwWRlemdjNX5QIHUv7DrCbwJhZ8zddpkfBpPQLvuHm32bzOd+B
dPoZg0ixBP5thcWBMtb3e3by9t5O4yGmSzZrJOXuMqE0KsLlzYr0zaZxTAxUfWgKl7ruhYGS8SVU
vTh0OPt69NhmA/6o/gHyIGPHX8aA+hhICCMsPf2sHHjVfvhavQjHdcTJicLr7V927YQZpWyANanz
1pbwa4QeyJgLOH6neoU8eQJ02+3n4hSWpl0MfiBYlbg3oYEb9whuiQgRH+XtRx2p6V7nPAeqf3lX
PJ0k9odHxDByqMPHQTjdOiFcDBuYS7F2BbN2rr7x9qpvopFuwegtks56xZjps4m65JR9WAfUNP2D
2CzoEc/998dFUO1o7UmHog4epwBLO1C/SOjvq/K/BN9bgNYfu6DO1tiA1PG5bdPbNEQM/U7h/Py2
kV1GbwkcIanp0Qy6jA5ULxwc88pNuHvkbJNj4s2/Efe1u4NiemXE4dht3buGrahItIxQr5m2xzSM
6h5wEWydTBAIQIn2/2n2Gy4mEx8t1i7yqGibrFdOsBWxbvSbJ7fwLWv3Api7xRTbhqstAftQM/Kt
lx4bvaiSyQajt5X4AVGXIDvg8YvZrNrcqLoLM3XlPMIyRRSY/3H0XZ8YCP0bQzAgD8eX4bRp9q33
FNmuFyK8vbUovJjGKimGGZQ4twQzMye0iSKRb/Y47kUQXkQUVYCUgqjqCfIi+E93GMpnG34nWJEc
/GCYrc2g5RBpw9s88rs+87A9oM7wQ3wvhLfiLu+wzO37XqJfn2EtFjV2cIwvDx4N6zwGRHfrVRuU
ll+QfpDumq5Ek4dprY/ClPVwtrVu8mPld90ei+Owrqiai2nel2PtOEG7AXQKMW/hVDggS+KPQvGT
rcNftLW/r6epgvhDB7EfECdhDZ8jLo/Tm8PVRWK5oBhn7i2mizp9kSIHVMXu8VmcO75pV73I/IjV
cvwRhAoRMP0j4XiSWK7eB52o++Ty49P7ereP1TevsIGQLZOTVxLwTWyAvBf566kxZMXQHM5GDEB3
MFCy5i5ZlTwlpZ6HLY815laRtdWjmoV7/BcL4m75Y65b2/Df+cTZ1QxWV4Yi48nJMgbjEF04XP/R
Nif/V86yqax5vop+VXLwcIw2NJhScBGeThzD1f7Q8BEyhptDt3emk35lb8egw67A01v8XLX0iNU+
Iw/BfpwcUmTbkvHZSlZ9hCC9ntVXrFbHfv8pkx4Ejre+xpAfVL4oTZDi8DWQaC5LD/F0J27JpvG3
xtovkaOw/JA6zAe2+s2MZohpuKxpEZXfyyBH5J/B7gYcHgTsYnczAkOAZAlnFErovpQkYPGPV8X0
5SJeVaMToS6N21dnPEOc+H3pBYhhxnY01Bg5gLUSyQE8LfGrTAbgVEFuNyhwMuUpn2MLIeUi4sI7
TQiIPTwRvFv6a4jbanulEKG6cHD61nRoPCdHp5pjETck05b/HyhYbUqfwGgS/9nb1uGVeJHjcE2B
lBVjFrV3XsnXcbNw7sjdwsI/eU1zd73EaTflnyjjvNf04RP8RM/Rb8WPKWJCCGvaBNb1mV945b9I
QdT6t45O5NKqNod/mDFkoApopfqdJbgOPq2VAOvDjGm0u3PoE1SWknd/6C5pYU1Y6Ln/tV942N0n
lU3H8an/UoOFsVeXMMXxPZBjrlneqDLOPpa6EUY2MnLBw4JOyN4zeLpYtOyKoAX/oE3E6ibPYjU/
wCTzdIEu2HRKa4j8MycsrYnPtQJlG9CLfIK8j4OEscj0vS71ZCSER2te+sVYelayR7m2Ba/HEo15
W0QnwOEQG3yFMfmx4hFruYY8tC4hzCyDPiU2fOHPe80uiKzgBmxmTUEVu9Jlk75DlSMPwtUOhzyY
bnvXhQJBueL0+21nEUyizTIAzib4DFs324Bd23Dv8nsgJxxqU9xAkjghj5Ek4B5IA3S6zuXuXuaG
+wxu23v8S5t9Hu7W3q7DhX1QPH04aH7+7u3gRHwten3ibCYfO1l+YdLhC0N1p/QJeDluGs/wsWFs
Pn/4k7zu7jhAZWuDnE/wJib84QBqRWA+4SygoP2Xgy1S8mmp5HFLfel5KvfTWK2oFPnH2zGHbR/z
gRORf3ci3f0RLjeUpTJh6Xck1J3TrnK7EqtLtpZxdeechYRqHe2Pe1HJ3QPK1XZfKghC0OnCuhQ1
JeufbY+j3nNxGjLUOnv7at/wEMXbQMMO2Dz6UX1R/3E2QxmBSt0T5iCGnwTVxAAJ61j7q8hq0KIv
AsYzRXD485QhegnKMwLP6b1mXVhyvBOTDlFEpwQsjf32CFdAejwx22jZxj8PKl2LkIcJcuYTwTph
KKJ7yhBcLdpAD+wqJs5E+Q2fBYzC4DHrDR8mr/aY/Tx9cck+WIBrlwi3RCVECj8i7ZD3mQPHsrAg
wSR5oPLa4Luw3LIgIqav2VA36Lm08dOZ7f8AZHHqjCEeJGrU4tmVx5+MJn+7bXBFLnQ+gmENFWtR
M38oGyFJxXLWoiKXCUW0ZxePYhRCkH0IZyIWEkbtSVb53cHu7UPNsDeBMcNeka9KhFbGF1QbvsIg
1XoPhJ+QpoAmAZifScX2zdZSfIIQWHNltB68kYMTOYLkctRbXvpdWvmUAaJrfnoNYaiPTFeS3DAF
w309vTus+cPVh0z1gZ5FmQorPisG5UY22QcH4SmTQmJY+0d71SNh1YqPnIhvCQCjuKYz5RSlVhiT
k2d3/g3t4RX7v2Fty6S7rwN/D50PU2LDOy/xGyVddw3tSxwB48GelHLMq+rBdeowEIqnZ0iiiSYk
QUNSyiHKabdAkpx9E/zVVty26LqPowVvBIFFYk57QRtGG9okIAMXMvkxP/rEX0PuKHGHaPrVpbZa
e4JFqARAxy3cBGqqQMfBDmHU2RK5PdFiGLgQcdSU25t7uA682nrFr/gRdFLcn1juY/l7ryT8lL7H
qTHopO9AKEOGu5Hn7WBQgfEzXUTmv/Sj8h4lpnIPEdTmNAT4wcq3xvojx7pbq9x1w2kr4jHonICl
Xaib6R4CD0Ym5+Z2B+X26J/nJQxv498X1fKY8E/vHR0Tnc0LbVCf4TsoRg3uEKfjM+lEa9adpJ7R
c9nryIwkwALAwDU3JNFjZWOOCHomsDuOOubXjGEvmKWF55zkhgg54KQZCD+t88hTA52DdtJmA0T3
am9FpfHynxPusfzqP7BnEm2yDHMwNSJdmPsLJAdbcz+hOmtm4hOu8P4SWEAdVQy8PJVIpIJwIh3i
WeIiJXtF4sBftMQtB9mfZ8QYKqibBSQl9T8q/qGN0m62JKFremb0WxHlUUqeGT46ApClryPOmg1y
zGQfnL/pljKUhpLzfUx/AXMi7L+AiCbHI/s3pyzYR3D00E6GhQ9y0HV23bA3oBxyniCjCNbICKYw
5QiiMuYtitzsxlHFqe5k8PmML2ZUmEE31aJE7ETcWqowXhg5v82lJBWT5NjoEt5CnAFeF9SCQUd4
4miVHAZOqRTA4LpbdN7UHrxfj/kybKUmkoIXlTqvKu9XjsMBZdFE3vkPudvZpQ6PX0wQkDYKH17K
qUzVFP/mdD4ya4iIoLKfFtMDefZHVmAkoaroZp0O0iAOd4oUyuczRUEHkAg6gsQkrscQ+ABkATHh
iGxc+di0UkX0BW/FcZoTrgXfbx064X1OL+Z+KHk4mrvOOrkHYhcVZLjrfO4uSiI/lXqFP1MrmKG2
BD4Ea5wXDMbJXZOatDyAE4GYl/96I8Yk0S5RxLOHPPolWGorlqW6Jb9ShraW0ZWLpLpnlg95WmDH
sucgvfBE0mBOSb1guVOKWj0QXu4apb/7ia/+fSsXiaZEikDuiRR3LWZOse1/ErH0ym+SrBwxr3MY
TQziUyCbfaxRYzwDNnyUx3Hms/la+57zN5GHkwJ9mLOP1jz6uD3ZbsZ7JWRHfGEjQFRUusfkkrT5
McQq76iNBKHjw1tXzuwYElsOIlF5JbsVr8Y+ro5PgL8eI0k6KYUHpAaSQo5Qkp0Yc0xLEYs2g30S
riVUIGgWVLI0ILMbsSFaBEcDtX4JP1Lg8ky1vPa/yvjHt8kegJY8E40K6nbvDAtDVTQDdhuwQtkw
OJ2Z0ACGQF18y1ixJBOMPmGbdS3gADLXetDD4iRQ4ZX6CbFdj/tL62iOlAGI1DqRSlcIDIFvD+gy
raEkQc4WkPpIhMitp8h6o9aSLenfSM7gNmo4I+S7XjENGYF924zVx5I5+yYvJNM3BHttbb9oVNY+
e8UZ1qNvWGQCjj+eRBMLftuNJO3viUc54TqIWRMtq8+0VuZfcBygOLFbw4rTrRcg4id9xX9HmNME
9pUapfVCcaCxXULOc9GLv6f3Ha03SG45jBRPTZElcWAep6+grZOJs/8uX0FrxCyYcY+WbJLP5DbI
i7bQWDBRg4HbpouA2XlhT/KfC81//H0WhIgPe8M2seT/l673/XArTzcttnQoHXbEE3p9kZIWgXwg
+a3IhiOYfg6dM+8XdQxyG0oYOs+urwzbRBC6TJIl7ZzUFFeUE5hrxTyrU0CgpfLxofrFDEcJew4X
ni6rZFvfst3Gd4EgsJkLbBadXYzYbPeIemxR2gAMkCPC2EyPOSmQS8wdJAV4rye/EMQaShvlHhyb
rQfl6jjRyVOnqeH5ZTe6eFIeaC7addYVi4vxQLw59BYOuiOihiCFKMikLmewoV1OyYD3oZ7+BeI/
aLrABeMX6BAMEcYTto8vYETRl9Wm4yIjs502GvEK7BO4H5SVCyoqiLd4ZtnV+sCHwlJkErfHcJH/
qaJrQFInjYLPYUIF/5YS5t/cV74FBPvLXLGc5W8EW5T9BXuyHItS0KKL8uSCcau4zOR4thy2Zxps
uFMWKIE2PetNHACfhmfLaWEFwpl/4rWHfR7ghjtHgyvzayhWZJVLQyGDaLu+JNWDSGayO9FFuulw
wbFO1KKPNlJOTIMf5/7yJ6InrdWVyduk2fD7eLS324c/5Oi4jOT7Fk+kNVKGEbHhvTbcIPBK7GO8
KfuLkYtNbptlr75kJv4EH4U89lhLlOuIZ9C3dHxK2Lu3nrW4b71/zxWwBvWG1G74KCiET/b4FTxi
w2Fxkmrbs3ScXiAEUtQdw8+CmSgU4rwlOcncy4R4ySE3xya/gXXBvejMVNf0QfwZKML+MGx7p5E0
VyQSs9ZPISPtmc00a8atYWsoi1jD3IiYkuXIm+tx7QR2yVO5aih9WOgof4lsmKEuo1YtBnlapCxZ
fpk8CadQfg7/C7FdvWFJT4gUVEKu2XA3eVox7HuQ/wh4Q+f2sHBgjVqOuukyIPQ5uTnHBcpY6FXk
CmhYLHPWTgjzSXQEIUjPgFAYJUMQvX0HJVjlOUv57UOwAj9727e/RV7i/hztLwNH8YertmdGX5Bv
AVS/4W1E0ffAnkr2lKjn2IjfaXMfKbTFUiPP1hRD1MsY6tSitntwqBpOMUzjzz2tLsIpHc6p4fah
PQ9XvNbml8g+bc66s/vyNV71aRGcReNWPMwsaArBlTp7htCzzazlKbvTvkPlUVCAFYzvURYPdiXO
w5+NJIMJPlywBRFpKNkFprsOnmEnqv/acpCYf+B2ro7EcAGri6pTLjIRZZtuw6Mumr8Ti5s9mlVZ
zkBG0usgD+QXkLiH5HmsDLsMv0MlzWyZbnTao/pDT5j2KIRmJDUYO2XYYo9paM1kM+LGPo9ukX6d
9+xzdAnJSpTde3blDHvNkIthNvCqo3hwRcGbp7Ii+dwozHhEqaLWESVmxqrnYJOvqDPyYD/JinYv
JZH0ILAh/E/HfVPGXf/9eJXQVMohuELeMnhv2pylIqZk6CKviKZDGITj0KsSjYqoCH4Q1ehK+Gme
iMu+G10H2t96XPFWXxsDJRAfic/MDGWq9I28TXmDco35RpvC9U5zjUIGgDtC7egUKbAFd2WHZT+H
yE6A1NlU6E9JKWVj4rQAnd60E8m6YEdMmabFw0GlsMKyf05JI+F8l01DdkDP6ztO/DdjTkPXWm5a
LkOi41g+CUf7Q4qMthVL8/xxmF5mxTNauT5DGSYADo13EZ57qTrovK1B7dh24PBoxUEUgQt6A9K0
NcceUblRYL0Ipsn8A1L1m7UkGzaSqUfTsYmksm39KY4aiDJTHeDUfnOK0Y+XB4Mr802IIn+S5ENC
gTogSJK8cn3WxlF2jbB/vshONuOSLn3T2Zw7UU7yyNWrrhj/bZ1BEGrA+KA7hxnivNI32JQACaL+
EBH7UMa+f5U+6+qeXSl2iFLikuXWrkehQuq+hX1APrX0pG/ep/SNi4XU3kBGTNp4couhLBanEfei
nik7HmQgEkKi6GKKlLQgPIsmq3ZxZhIglSurVWeLlopSMA9Z0OyeSv+Je4kYS5n/5Tz3HVcOJxSL
qx4wF2nb89vEELiXbMLnzysuAUuFhcDYX6HNkOK6cqyrVKQsQ5HfgnwQDhgVsw+7irKj6KvZ0c8b
Uc+S9QxkIoUr74ZOQ1BWYbcxZUuZgwV4jPBN/cME9v+MVTUiX4TxNrI/SUXV9Ab8gf0BlEHDq6eN
CyYhhg+uBAziL5Rf3Wc3jr476q18RqQqjFCPzwPIwtUAq2VfJhxaYeqfHHcgQJQTFS3db9V+OvdX
+N6Y6DeP/fcGNRSWf/XvHuaBDOnitNNsjqnV/xO7DAqLzS3L2blURu+ERYDiTMU4NDMAwLjG9+Az
4o4rcspdMg39le62F2Z0nRWX6ANRz5ZUzn47Dovf7kh/MvnJ4LuPN5PkcdmqzoBR6tMjwb8zFsSm
x9+fXc0jPXk6dcQJbGJ9x10aMreYa/H3XNwX3ZU25mSklLklXSz29MvR273OzD4e78bNeUWc1jIK
YC25jRjomdhCWwJXEyPhoXSR5/n09GlKIxN3VfyZP7nlB5xwSLAodYCTXTRJBjFBoKUPH9gWMhER
x8nhnCj8Aq5snXVgxNZOW9q2nHau2iKJaoNcbQmpJZ6nm3VpHY1U7TifuVimpx2wbL79OORcPiiD
g46GX0qg48RwMQ+BEoj6ncMxWgs4TQecPoC1McNWcylX0amD8D78HgZZLFcx7e4DoR6NNm+PZq/+
Nz1XVB7CuFOItfD4E1T741HrL+IxQxgokjneR3+C7cQLj8HttJwg/sOT8wSm7H+Yq0soIANoZb4V
OKvBe+Ite6dhRQ6HVH1QbE4eoZUDeRd6g0aUGMo6WIPJ4dMxQ12b8gloRnAc6ynYRGm359c+grDw
2oftagXrJTK7VOCFfw0+1w9Q4DRZL7GsXvtQ/gDTUh5LzjoeO6hhbNDFeD1iquHJq/sgCvP2HIEe
mqIfSj2PkkdkGsr2MiRLZU3Nhl51dF/CuWF4rqfE/7YeEf+7kfDIf6s9frIkw6nV8/SW/QTvR9Sl
MegPod/rC3iNbdmtD6dHdL9LfiB8H+xP64P9mW0+V913euZRxyx2G0H/khS5Ht+T7rj+O+Y+klNU
7jgkGsBycHiZr2cuWRqoW82svdKZlf4v2ftIKRWetpXVGRqrowJAabikErg9zvYp1DcGsbocKxdX
q6gXXeL2vo3dWxEK1fYvrUhnpi2PKoMOCJk80fuSex6TrVf9kwC+FnnYQhcBZJGcYFuZh4M8srGO
PKcYZqnVLrZCgGOIFZP/DM3+aDl3F4Fe9iYGV8TeUXtVKQlOMgh4FbjnhMzv6wFKw1v8wpIzE4Xo
b3Rrjdt+62kBbV/fGLZsFbknwCmhmXhSaOAGTCxj6sVuPeS70NK8ujaRKL1hl+da2hThx2U9Cvpc
u7Ifkr6F9o698pmIR0Fk97rVGmpE2DZsxXLkXkF4hGpFPINBhaGPMlaBSFh8ROwd9kdM+i3GGv9H
05ktKaotYfiJjFBB0VtgMYMizjeEVZYgzjigPv35snec2Gfo3V1dpbiGzD//gTjRvnumj9KDDhWK
NOkC6g7WFLTz76jr8jIpTiuwNFrJAAVT27AOu/76sqO9Y6xGhjb/gk2cYe0FiYC224GFW1rhvKLH
QOVxHZoveJMwP1E9XKZXDqzaE5+auOAEJzIBxMEgu4i/FRBHykw8QsrNVdxUHq4tRP9JGuE5RMH0
WmpwyGspvTOmhEsNrRKf+TDQ4V5AOUQOVAVHDmpI7nr4NKzig9G29e38s/jn1+Sfo68y8WBBZ5E+
IaHH+d++ytr026DoDwcsDCAYWPMHFBXjThxVPQx30FWdbBzZlgMHRRwmjhgccVEylQe6Au5h2spn
F9x8wz1vko/fCnSn3luvOVmL2q7rPJggKTIPVJ3ivDN9jvK2+Y516OaucXCvVp0eUz3E+sEusk9I
LomOHzkBQOsDWM7R7U8kTEjdmWLZewcnV5LuQGE/CDRmRy/4l7zk7UeUNNKVQ6Toe4OUm43FM+fD
4zjLrSreEkIJcpur3e6CBW5FLHNhwatZPSxGnvbVrRl2O6R8jJ/eV4MEgHSAh+p0aZ/O0CsgkDe2
8XuQCpFxMP2ZTBFkIoEjoS/ONjBGJNvzsDls8k7wfmLlxvV6QfWxdzQk5EQvnefvyteZakKoMG+a
9WUtA0tKItH8RRdD/SZCvafd/22zQ8xWEWuujKt66jvBXcPp+n2kTKiQuJk4EN+wzTi5qEkQ4Lin
4ELlDMPdg3gOJ4fyIOEHt3XYT+K0+2K29Vbwje3ig49Za4Xd72P9+LswT1VN41xwXzvg40nAmDns
Oseu00XbxjGILpTBLmSI3M4TozFFcsD1VrkGQ6CfIoP8Dybu9arx5x6WTzstFcq3Kh6Ozx9iTIlA
OTZe89OjDVygcnOPcQ8dMLavjoh+iux0TPPkiNOZfXiYIW54BO9afQ6Dm2r5B3w1QLUXiER6jGJm
6CoYlnzgRFfmv4WASq+1Pf5hmHIjwwaF3QCw50LMC1Qpu8KYrLfilfqVm096Pp5iFWoKMP2GaYrq
a34N4/Ziw7xvo6vZ3haHl9Mz1IBu9gdLG2ygfm7MUHFdsw1+m/Ct2bATnmP8k1sf96ywpQpx5SYm
KV+c2DURhOu9pe06hD7X82NfBnXtoRgwlpsGqGUEx4XzGvroQ0F8MdInn/5DVQkf/u4eEUhZdO0m
hw7qFj7MSBwXa4e10+FomGPa2IRPVJ46/EWCGD9KS+9LSBO+EbO2rMKn4/IjUh17rhb0R4wtGGky
r3woql3Qi2VjH5OhqzvniYZk3cRd6cFFiTMmllDWwLuPa4v0qQp3a5McqnS3s0RNytuiQQG187zZ
I3nT6+gR2Q8VbUtubvpOPXld3LZNXtTDuhNfDjXUmnkMOzklDi+rG53v8zaNAT29sW31nd68WBn4
cPi0KtROzse+YvBzgrvploAtCFG/it8Zdt1Ba3QnT063TnvFF9R0Xm/7O7+cREjcJhNic0PfViod
oj3PvOtAvura+S2GAnTvYmNpYnKC6KmcYKDVLlXHCHGrJuLoPHnRHKhh0Arufg745OsQahVBcYRf
VabuIEwKrmdb67rniZx1VrBLt9sd1TfCvhfjPfYpPmBM5VCJ2dXTLg92iexzVykv2z294WpIDCyI
5wNkVLUcNgQjpRf6TdzeiIpidMtz0iwYBdgOdJl5Yz7A7pWJBrXPEFKk5Q7V/u3+/Qnzm4prvEis
IDXQunmlmfxK1rfMCvhqPCxVO0bMjobi5VFqvbymQbcJn66V7GN9rNu/K+hBDuI1LDKpEsww9YKI
R2AtgIHGROtGZ3DAaYnCtEbZVjh5MuT8592hX1qx6w3/yKELpxixLWLVUh3sHW83kLQontjBfrmP
+ORc/7DavlqBtYKK7U5/mC4BC1KrVTR/lFPVkoHSv3nUOzx93L0UjqVzErIfcB7Og6qFxe8iSkqv
M9fmZWgAgKwOOb7JCNYvLFM+uFZ7VIHnk3eEy1w3uuKCeU7ufjU5jfdX8/UV58VbbqJRqlvqiOcT
E/e3SmYM3DcI1czXye4F6KGLVnxNDEaHusUywxJ6dZwM6Ar9AR2rYp24x0lBSzO5FGFnfpu2tJSn
1MZOhRZ4uinDVT1/KyP42P3lCgmUVX0tolVv0TCFJgBD4OLffGwL9tNhyqHKpnwr1ihFEMiK3V6y
3Z88Hr8DHXrViht7pQZOEu39ky+nNWzqN9+iw9T0ZVYT9Pgd2JsMdObI+DhM5BbW5e8bwYN0H0xc
SZmxatq8aUXpOU7U0eTbcCza/DkZO7xYvv6DuBFhWMHOdPgGy3JyTLTdi+kVldruA9LKoNC5TXHB
c0/+W7VbMenvcGnzZek1UW6ya1y+LRGGnfkGzxmW8TUpVnXSwTCWv7XjQ+ieLBCK6D6tJ3hhnpOW
q1kPtm/yVU3Ud95iFNvmFGm5ddKzcL7ZPpK+cxuX3hP2CmPN1W3K/+1ZWXzjMuxGl+0T4u68Nxvw
BNwyrMLhXB8EF7vHUM+54ZhKkFjLHb4RsDgHO8tSZudLDagF5AQTEryQ3frtiU6c2iPmBuHzLqyZ
8TYTHiWvogp5ABtdn6t3BxnTNbmLN33fCVQkF+jJr7xzF4MyV9u12j5Za+ejv9+rgEiybYVpj3NW
lDVUJAfT8jAZ3k9V0kXw5iNy9cQYs7DptcL5vAeUilZbhgA6YxZSNEYaMd0kpAOq2vPQ+5gf9njT
sjIPrXbLSY9uuq0s29vbHzMIosZOrCscZ/zz245lWQ9XdSzr4qin3bGU5bVWu+zkBIEipqcQEski
0QIV4PW/S+3PxGNHsLYe0cDwIs2NVonUHd2ntbhE0aKTHk3347gInIZmx+0DHZEDFL2DhT7k1wuD
YGbcDvYok6zxfTVeDKBnmD13oWNx1xqXebYShv+V4N+QxeK+jrgBX3KcJHxO7xPSHbYoa+dLHhtX
CaZWOExoeAa/Z68DxRmrQQXv+aqNBzOez+bmOtmsHgx6WceyanCqxMfZ2+cuMVeeniNC5+Y1O3FS
wKfpkcVqJpvuC3/eqPF7mwtukuZgYQX42vTxlnOH3FqNbiU1jk+ySP3ZG+mIbKxOnnxsZI2z1j7T
cfakJO1ZGBHe2S+EHhXTou/RRKJ880uuzRkvpUBUy12UPKBZj6GeQmcV12Qchpx86OJoObC+bY9D
SU4hOMPvEwSvzy+xTgRhwNn6zZkK1OxzIpZvzeIO+QgghZVBXbDA5ZAqG9QQf4fgZakvtzGJl7M6
fbmz07jvaJyJgH42EacWOY7U9Cyblt/9ObtDP5vh+PBQSgvkhPla7oILpT9+4ABMke0bzIP7YzAL
C7UroGIDPUnOnQMbv+u8If6aXMNsiGZ6GfesZkqIMtf1flngb4+wEUrSBfQaPtJxY7jwq31O6ukQ
sz/y/4AnK4+PY9X4WG9Oykk10fDNcZ4RUhH2UWEdVeMf1UYyOrEhuc7wYIAKI4Wg4ZNpIfU9q36P
ErYmUPM7p96hVMftwbtktXVdt72juo36UEPadlc2ndWEhaOtbh4DYRyfSHi/ECIBT4q8VQABjgfu
K5kR7yhgP3hF0HpY2dnlbBiorReArdI1cGy/giskscVqxefIPXHeNDauQMHmxNoED+B7VMEF8wfh
omyZQ/JyBTU5WmmB5prO3byPTg74kEsmhoP3kdeONqtVY3P3dNlLvFQZVIsCOGfK5ENqOeNfqGC2
iHUFEq1wbnFVfXc9Mv1k1fR5XUR1hO4iKsZSw6FwIpD7oYbru9OdQuqTBeS8FNXn5hlxD002WCRP
Bsv8d+iu8lH7n4f+inu6a1bqOmt7/MPzkVUjTVUTkqxHByaZhxWp16EmHhNc9fyzByQ+IGG/OBeq
IvaDd07e80+ELxJ/xHnzcS7RY8ByaLNqjuygr6JFRDUv9WDllZRcwBC7NvtyVcrGV9J0JckFHyAq
5HqOhRoguNXZCbcOsxW+0c2/R/upFEg3n1OFS75tzljvVjlBhIgMnx/MzTPh4Nrf2cZPzkGw9PHf
Lzsm8XZpX6WcohJ2UmTsi8LCJ+D9rxO40d7aNOXOOcYQdMaqAbujrDnHdBt2Q1LbAH3Xgkoq0EdP
mP0wwxgDbP+YC5k/HWozRfUmsfeG1Ys5W5n5LDlyZrq3X+rhlSxGTih2zFF1ChYZywXt/dt9QKHY
1pPbala7fbapPFVW+b9glozF4NXukc2AtnLVdVAvlJMH93xFMcPGWb53D6r6p7PgyqoRNQRZwJ1y
PtjnlL8zZBN899bsGhzpiDOMTlheWJSwfxucINpsTf0WD1jPm0+mWdzHnKA4O9kcLj1AIY1ScHii
K2kgOWLzz3FusOLeuMuglrkQifu+R88lpEok9qMXdkEIVtCA0OYL3R/aijcpXMLENkdtzUo97j5H
nKfME3HcWMVZq+PmpZLBcsUOiHTefNZlOxqrwmZuvxIP/qBn33C0hlLKwmtC1mE9y4YH9kh7wQbh
XLAGT+fEXMde9F4wZowYgiUriImH7gSIWWcbbuRNe5pwgG+4yqlW93a6u6AcRR/GjzuuZ4/0CHRr
Zo941pkd7DcUYTa0dZeeRV0hYFEZcWVnGW0nfjAiHuHskH8kGGd/oAMahIFKAK2GwE4fPHaoD+RY
Oo0yOR+D5Oa3ne6HRqSBJnlkT1JNoUx4zzfNKMhQ2QPFjL2MIr6waTPPViaL4Wrut3yyA0f+HJdY
Ku21vLSKi06980TpkWXRgQgqMRf2ZR6j0F3O9XhbI14aUyQYI6yx8y4sBWyiLTxy6KSxEx0AkP60
xEnS7sKb+KA7cVuD+D2igExKlB6udRlhZI1uh/MtI8SpsOHUnD4eg1YMBBCxWMU1yEkboYWRVuZQ
Oh+IaG2oA2BM5T3A+BFGjdK6ydPa0hURzAjlQhzT8+GUgFbbw+UghH0zb6fAU5ivv0fLIslTWpE9
E81DEkNI6DPU7a6g/37M265XqA5+vAz23estxSuktJantntTOAw9hb6C0/MWQ4Qw7echBiGV6WUP
MekpbPKVybPlIzeLyqmp865pjaAcG+kHFc2obFQpwUcHu07rYGOtusvoOGAl7dTmNA5mn7M5swa/
rIOAqFa5lVIoigfQglS4fxm1Vu3uPNDyVJ/g/Ef0FTMinhiOORhx21wMsgyK7WZ24brIqrS1klvs
vCaVcejrFx6lnkCk/4HB+jGfsCzF82fbmHmC86kYBTVkj7VNOnOPnZx2GnMLrxIP6aOaby8Pvm5H
/0W9Q92JrxQTP75eGrM0lU8Vh2uEUL/z4XQLYqOxu/gVa4Zu+mot+y7YqmEy1A+7ebRrfnZyErHc
3Pbis9jdBtxOrzjIkk0LD5aAg4mvybZ0vdB3WjCDKh0IsnYO4CdWe2hvnx0F2qlrtMWpMeZp7UeZ
vggakA7uZcowjqeuhS+pdfeTN9QRtflu2jZ1dW1vdGdDT7+RBDN+vLf7tyErkw4suXXtVZC83Iyy
/nwyZ9ldcoMHHieInRh/gaIXSo7eTG4U0qp5XogyJW+bMntgZvuReJQTMv0M6V2p38QKiUdh486U
W49K8SC9tExf/GjC0/x0e/iRmSO4aMNVMSA+xdtuwb74Tsc1kGUmHyJnAL57P5mUIDMOYg5U6Ndc
RANuweaCGiwJPOhnKUWIhv+KlWocAKY2TpnKvx+s3w8xFEyGMS7RzA4f+vulUogBTXBTRjbvYaDj
YMqLtyWbWjNPPyfNe16pMSoKRHjOIPNXE7LrE6maVSy2rem2+hP+7fzc4zfntxwGABxlOlK1/zmj
uM8lKO7uwbIl/cdMe37P31aYyzyAROHZnzHh+OMr2gaPaHja3EHCKEJYbj2hW3ExTm/oW+y0b5i7
V98a8KBn7FDKqx5yTjPYBZ8BUG7Vt08ITdY0Q3SMzoJZqZjEae7zC7ZlAG0+kpobcMXKvrqeRzeD
MVWDhUYT3IM3MwSQa175+8bAt508WPQ1kKf1uS7g+vYDZuJPPL8gEvs1IgM22d81xmKnHT5m3UW1
bvHB/nNFca89vg0g4eQ4Az2GCiw+TZp/8eAXU6jxEWL3M5iANd7Do3u2vKtLJxccvdsIXzGmuW5B
HUvh5lUK9IN6Y0a9Oatn+xG8QnOwvvyDc4Zbw2fvsAIv/ioIWjam2bvZV82kyAx6wSfC5Ma1SD7j
SN3yUTLZvPoPfKg4eLk+YBJYzVyIZ6K9O6MnwZAV3TWkL0ap5y3sPqiWYLN2ayLUJRl+48qDBt3G
EePlMLJd9g3rdHLx8NA0hXOI/jWN6BZqY7yJQi87OHr4/hssMEb2Pj+5wRs/ZTiYV+sv7sDZNegQ
0rvuN+Nb1sYBAbNj74OOhCIXRfbsiK+ycyVPB1Z3370ziH4w3haLoMPmzpx0Ksbd0BKYzKY1+WHF
vJcVG5j1RH2CTRM4BW9aEpnP43rcix6jYYiTdMOY5o+xOnfLzAgfpXlfP2fvm0JDLQM2QlrR/cLg
KLznHC4EVlPwx/QVwTrWDw4nb/81eowfo+fBdMplPYYTkAj1g/9yEqI+QLxwmUOLoSA6qWGGKVD/
Y+EhxH8qiI4Z9vt3JW9DqEu4W/B2qAGQ4wt3FxtSE3JHs2OCvh8Imt/KmB2dMSL2kEetq6hCaJnO
jfHAWsL8eWVC4hK2Ff7fEjV5w9FqzzHyz84q3TGTmsf9VKiwzLG2cxzn4GXlae7COztHDJHgCkJD
7mFC9F6e5me/w8C8AwVLfiVMzBrVZ+E9oj7x56XPfEh+yIclILSAeirCPtaJMP3xZeZDEvrk0Bt6
uMNx3mPsAc1PaGVYhI1LDsFNd4dpGErPAsaBdd+Uqy8UqodPrh2MHw0S3Gfe3okHFNwGGJKlX/G4
0k967tgN7pBV0BgWVkew9FvcSfMKb3IuM6w1os/kgdOf7sIdQf4RCPMR5HN9okdfDwiiRHw3HC1r
SC01909nidjvGrWpE4GySQiCCQnXVkiNo1PSwIj/ESZ1oU7xyzMSaky0SpP+Kh+LsotjIjzMhskR
oZF1DV/4vMYVxhCIvDDCgJuYRxCc3WHCXP7gaiCtfpmdrN+2nzs19Gh6cO8Q8ycJvrUVfTAjfaua
o7XEkPX2W9CCo8cJbraO/h5C0lgo2rUq/CdjBRQ93d9yc4geLFW+rlZ7KtHGOfioi0TlfnBN9wzu
AeTmFtEeUu7flQJr8fop4EQChfCTB9uii7b5Eh+zsoiGF3+4eM7aMw3e9cDHFoSHa2MzytLUVf/v
Dr77xJsamhSObtEgRSJDZSS0JT24RmxDKCdME9idiK3O/jCT05IMBVcqjastcyzhUEjNdWdb/Eff
u0IAg3nyACZrc+HdmHW2OARiWlkkGj0mbQ01Kn6Wo08KJ9JHBQaVGxr8ZtSFCYbllvURCquY+DEv
YzAPahp+YogJLmj2SXQHZkOi0R3JOckz6MJxZDHlzbBvGV9BxxSuoVB7ALEJGvtnETBas295f0N+
JBJV/uOaizy72y50U8rCn+8Cr9n//0i+ZQFkjNEG2riK60o47jzAtLLmIen04d2aTPgEJvE8nQOk
7WSqeGeWAXnSH3pd9B/atIwHSlt1xoPEWB1njXcYHZw+GMrRpQ/uPew7dInZ3u4zpaQIdmGDu9ym
cnnIHY/z6h+0cWVE3biTGVAzu67wae2jD1eJBsGFvv6L8XiXn4j+GzJQx366UGRBQTA2uVvf6d5r
LXOX1JTfcnqZ3z/45IuhmrApATw4aT9O17A5/W+b/zjFffhleSwsngYK5HuqObWPAnPIx5GnyL1g
9hm/+4nwW3GqptzDAmm+p9/8PS55wVyEXIM2MwnkSwwwufxxurDQiK5HeDeIQhUufDZ0hGCJxd+m
GsNI95ukT1ANFC+zPbtmXdC6tD9Qe6a1ow4GbqLQ3at6dHc1hMWdHyjNoxu/bqgU/u7yjsU8CYpK
mR3cHCIw3kBfqAPoHvCzSP7GY5BH7K+ZAoi9zf5t3mNRoGC+71zH+DZy3yktzItgmFx/XmGZVfxc
zfvM7mi43/zMm9UQpI0yJc4bs1h3wpqJEA6R5FlBZsmuTvWrtTgBn7D8cvjaxpJHzOP6xzbIWY7F
pO+KYJVDyrlbU8g+vID0wmsaMqFoTUpoM9iNW7DKOOmo1cooZNp8jA67nLuwgJMA39SG//mPsHCZ
I57R1YnJhvCxtRDWgH/ePpPzeLgsYXxCFz0E3xADHKy1yhHAnH13eBjWIeaMwzWnq/LgOi3HPXis
MB4joejjAXgIbuvPxeotXiNqJ+8+efmdCE8p5Nqg7GMuaIYqB9F4/hXoQEAneQMEaHtyArJT/+Rp
4enL1Qm+aBYhPElkRdy4baJD9uKm3WXqhjiDj4mzFtIQ8m++wY9YM0M44t0Y+KTHD2hTyG4qTFsn
jKKZ84hcD/4X3/+7gOVZwr6EgIb/JAZvD2odvH/W7RkqJ7IxwiJ8RQOXoZ798PE/UIOUmzl5gbWg
BbzCIuFlcL60lA9TqTPaz4U+fICVVkJ522/kteMUwe+9ogoKL/IRmHzELI3waDsSCoYrAVR2HQR+
jFPvfvbyoBqRLMrnGn9DbYH77w25EjvH6Xlnu856Hn2LKlBCffC8PyWQVpNyZThkmfjH1dfOA2Mp
5D8h+aE9jD5uO5EtpFH8i5an8HW7vZXKlwIQgDvpAuzIxMWQ0ti9jIklBW34qsobmKuXit6gZQBc
ph4+1qhYZJBGCRZQTp7jwmkZyhiXsy0qApHRiBrg66yniNYhnMONQSVqi2WmJCM9Q/qxq/1luoA8
kIMC9i5nig6VUI5pzHhRgX44F4PVMelCJxsXDLyI2W0zGtlztP3TyJFgLMAfOKlIaU6LA/LxOY3t
HC67cIg/6oYHFM5zYdVhpT8nzeQWcEttPoSPwYNcI+oKh0zfk1fIvWtja8YZDQPt9scK+vxTuv9o
xG4g3E2djk+uKM0hGMv6GpcwQWoXg9tzTCA6WOrebq3wSFxJ20sBa6c3EJLssyiBuS5OqdqhdXUv
I64tvgcNGQA446CSrxSdIAJAWpkl/G1MZX8gE3EpwDiwd3iW8RMBmqRbtHcc6zMGmqAt0FS9e/aO
C2sYBE8f5NfpcZkzPJXpAwRa3esKb/YIWAhpBMCGvnbEKBROglem/0k7W/ZOcLys//NwL5Bm8vCV
COsEjBU3zh2R4fjhyohVXUJhKBB6dnV3NxoU/KHhCTpnup3r3lx+sKl8AI38l3H9QjKL8EksXUUm
QYxN9AU7qf3nHN4pCjUYiy/TWcIUxgkPGSefZz5hiouisnRb0874Ri/cmDe8xHjBNI1UqprS10Ka
4pJT3xGRF3YHEMyeG6MSnmQb1RvFhaPT/G9JFuCuI6UgPv+i3InKqM+9cjK3jDjG2rgzxps1oKVc
0n8Gg/U8Da7A0u1R7mHYvpFHAfrdnq4ifGhtMwoAOmhMhzZYxgZvD5zebZekVNX1mB8nbjNWK56S
zU0+oBOl1zrZO/6lsjwRIgzF39c7eEOnRUHRUOjSvFN5C56bAugHi3HfR3WHd07EnPH91zVnN//p
yyc5s7y57j4VybhqoLrJgGextSJ373b9qwc50Y02pQffgG5x1xqTCGkNkttPz24n4AiJ1PF9Vzxf
xfvTm0HfyBnEbfeu7neosybkp1AtEaBqTZ/upAVI2pr9mj6CFfOP1fRxWE9Mj8wysFQEapr07UH0
2x0bCmVgsh0SLExi9RAcchX90jEmQ0V7Y+OVIgf6nL9ByfNgqDf79lnsvAYxcRaJRdWxtWnDeRlS
/cVh7Ug6u1DjYMtSuRjj3Cq4T2PNf63aCdhgDTMhV50MQtkIiMnhuwetwvmM+3j3cWVgSjY7ggms
9HEbY78NV2XIRWI+n7jIA+cKekI9sWGjgfqRqON7AKEYQFNC3hfZDsy/h249Z3v2wOu/8/1Kpt2M
vV+7J1W1+GAJV+njJDOC3sLWmM0JlWBSBwwcQPYHy4KryL5Mmbm37RPDqf/Igq6RnvgwxRJbaGlX
ZhKMluxqk5OLFHSXhvvdocHfGW6DqwcN3bS/LMawbijWbxFlefS03+DjCePSdE61i/D5it9qHQIU
3RYVFDv8ijZV9HaO/gUSd5GwFSmLocujrpzAL5KxATXjO4ZyBpmAAR9z+dElkmENpSwcWvi17rhv
MqE7q0D+eMXLiZLb3X4k+t2+b2W+0WdeID1674KR+PXvdLX18Ox+zGPAgCgxtuAxYIAHxkpec/Za
07qx3gxnUCn6+xFsnSAPoe3uF3tGRtgLv1RVeNfGOv1oY1bS7YfgB2A61mrbpUGUqqWmlyfuWGjo
MatjqZcWBLZ+jEi7z6HwmQxm0BygU77Z+dL4V1EPPiQRlnzWQCj42MqWabw6BhLxhtGWwfSuN2aQ
BUjK6SiOttDGLAEVWAwA2sOxnH67YywwWsbps+uCSeXquehPdDQ/9rNjPcP7giaZVnHc8+UEk5eA
jxGQX9DKyrFs+5YnrXOPdnrLicDI0ILQBqq+kxc2sFKG4pFqy8UKzJtuubq2DN4R5u9qM03RD9LO
DGLd5R2hg+eQbaxi83L+NTPWwD1s3s6ca5WoN9Wzz0s5boi95NHCiWxMz8RrpetrzKwXBdE8zMG/
zMkJ5trcopd6KPh8D6X/QpLAIi9a3LAGvPz+PtgyBFvZ/yysjiHOb6CMS1hg8VVVC8NycXAlRWFE
ZYfwN5+W9t+fy/cjNq1WjCEH/3TCrr9G2CYCuHUH4jUEa8aCkh5tjgBJoM38JqtOEPksOtoqFXMO
z7f9fxrc2H8v9oGYesi09+nAFRsz03Rv0RkFSZnwM9rOB15QALwZyTirjQv27/DrDWuoIm3nwR5N
XHexkLEvQKT7CDjUiykf7FrPrqpL1UO7PGofrV+D8v0vd4xZ7v2L+HgEt8L+To7hcPZNcw8VNG0A
L/8fiVyXGPd+REyVz/zoZlNxnu3HkJOBMC/zqnBs9G704qQVC72lhRsHnsKv9QWKB97KrrgJ1GBo
sAFV7XQyMBq5LixYqTR44kJwXJ7CLVp/rAboe6SxNaIBes4VpgGqjC+MD7rJfhGeBs63gQLfEozx
PLseYJ2e3cYbIiHl2pNjEiEKKl7ZNkCw+gRZ6erMNAAkeHPxE+NmBozok39Y/DYEr6H44LxQ1ayh
mazdT9j/eWa1C4zaBiEnYvJkv9dHr/QOKzhonblQmcoQThPshvEKDpM9BH4QV5c9D+MQ9eL2SEaA
F5/oQUtTR/WKudh+zusjxslxHZ+D9xpLU6a7AJYufDaqoz31RdujvPuDyQg1q/9jMPVJT5JywHlL
mw8mzE29+kxAcQwQMOu9aoEYELcSDxBb07Neo/0Gz0BAhYEKNd/w7xhYcFIArjLtuSFe8nBPCawq
3VNtsOOlPtpZCqMTrx2+Y+EBdJ07U8ZaHYGw7AIetoX/Cq6DjEeTy1SG+JWykv205ZbeZdtnpg/n
6sN8GW7x9M0Q3KkgIvOy71BXZpdRpXj1qzIABC6y8k/YoXSfNgNXMirXevii6s7h344hKn0tA9pF
x4U/X2L7DbsC7zBe3ebB46hMhu0NY2ZYhEYH5gtDUa0E0UHHllwV2eQOnQO82iFEXPk3bFr25pWJ
dRvHTqY9txH4dwBzmSIWFhtxDrnC+p0pHGfrevozxMYdR4Yj7d7H+qJ7/m4HF3WjnJ4eKCrIkwTt
fp9ZUd3JfDDTsuvvdVmix4N/j0OBEb1WArg5HEsunF209RhTBSRxQffCmwR2PPHWsXDbsUxbDYHW
Q0reAfgQRu5AxeKZD+MVJ25KikrtwDyQrVOqcUAUEHlN4bWCAN0XZ7fFp8oN4Pa2paRSl3GPq6OT
tWgB9vx1b+DgaOIxRvCyf0Rq3qic6cGeq5V+ZuVZu22Inr4PLliAMAAtlT7R1sxtPA15iUq7SZ/M
hcXN+7iUlFidM+OlWrmFO16h/fHO8RMgimsWx5EFU0sma86/yAs53/lHsYZfnBmL2wj6avqKURrS
CaHFKhI7FZLMMK6SRLiK/P5FeVQHMBYnd+/0c1vA1lCMssYFdY/cZjyCytrdOpRJss3nIZyxAV65
a3SZpPAtobCNm+mVAgYG1ar9uyBHalLEuN3R14i4J3RrkCfczTygx4t9/qk97BmpwLCiyk5rwCn1
NsE1cLZTi1XwcBlV55AU4PY0jp7lTt92oy9+dg35mtyBbO2+A0HJVsy4KV2DTAYKzag3h5TY37Oe
Sf4NbnvWdLAz/JLB3I3Hp8OL3uLUTtB9sTT+WpAAt9+4jVftfvxWHXUfSeq6FkDoYyzTmbzBhXxs
Q4dUlC4X2AWKwA3SwfzufLHVA3B9cVK/OIFftHKIb+CsL3R/T6ttYaULHoLjhj2Bnk5UfFj97F0j
wXiL74b4C25TxzWoHutwP6syhG1vEI2/sRu1ZEB+asXQNn/flhG3s/a2k+g+teWDn8P2xFW38Ls3
nhZ5NncEE5s+Z94Jr6fVcPapFQUKck/uCZjT8CG+biftsS+ZeXMFAnoAEuaO7vf9Pnl+Jh7YhsXF
1DG/SVWb2B1GN1DSdPg23/g+HLIvQ6eol5YJTkpt5+5r8/tYjwZ8AgNzf8Ip1UaZcgJbxSI7fsAP
hOgfX8Hnon52X5K+Zqzv9hVt60iHnMJT5xKLcB8UVYuOS0Btl31YT/2ltPnwjpmy5z/N9j7CZw8p
EpnT6JzttzBnaUG5cSA0aqqfm3DmDtvXnFOmla5mjNw8pN4akfJUhtIWyTZ9BsVCA4Fs+eWsYb2/
D/Zl9HLff3RU0O9scnfXeVZMoZIoAGqofvovbAxOYQ7pM3wCzdTlUOe+s1Kb0gu1yYFO1v3QZ9EN
JN0kvJFm0od9AXJv9TLg/H8GXHNuV65NqFZEe1NSMZhfg6SadmqH84JigTpoKV8c9HBJkosX4HS9
Yy0/4gcHc9tW1N3Zk7uydoPVQhyU610npX4SztudkuPpC9dICEEFFBxhqGHtEHwDPoScY5uVSSvV
N3M4OqhifvkXuG40GQYwPISjAGPrrdz3QL1j+h5qjhk+nUg98I+3NqvFVS0gsN38K0XRtFkedyqx
YEczbrVa4ZdBescfINgupwj5iU3CwoRvG3/hp3ByClMLjp19R6g6jKSrHvqCGn8VLqKNY8QfAiDj
4iUR090liWfAwBRxT5uRoJX24IEWVPknBwbclfcVjbnq1y/s27NyfgFE20hFZp+DAUQSiMym3PoA
F8EqB0AMJM+N90o5C2880wjGEEMnKXh6o2O0xxrFyIDyH1T6juAAOOIGiXDEVirLZGabbufHIzbG
5ovZ2X8+WowVeVeC+td/DDCPigXIe6Hc4gUMaFE2sE0Lv+EF/bu0zaOSz0f2iYpceITsbiLKSEcq
gX4hQmrq5V6yczATdlZv91bfnVTIL6zXDpGpNlZWBpXqe3SLLFSqZk6lxfjgF9PGqaGIBly5Uimg
Xe7FYpB28p/REEplDQOW+wEDkNYWftGqdngQQuLT/AdsB+k7ZK9cQhKgPMaictPoCfPx88P+XnEQ
ka/hHtyP/ruoc3We6R0ukb1DSYT44WYfPRhm3PGmsKmEeZsWBwvK3uxO9XMHVfIe7sffwKfj0oMg
bkbJDGKxB2R0TEi49R8fqoz78kGOID20T3LQbJ++iScA5BhMB1PiGazJVCSnOAG67oq1h2fxasBi
dtV/iqRso0F5LSxYDb2z1RkPpwwAaJ4gCwWzzrxGihTA8e6bWrrHSPhMAwdjPNQUmev0H5xAHEdw
kRB9CF2wsbXgsYvGg4gIO5tDvWauhuMI0zF81tGsy/8MMFLswot2zx6aIwZ+drUQDz2kr9rZ0yGZ
YKnXhQ7XgwOnZ09kgY0Di4wlLJ8MzDL42iLSWqFpmDCJ3FJ5gHB9TCsRUt9XXf4J1yn8MsxOIrZI
l0KffDqKsQFtPplOwvN1+AMfqvF9SWY9Nx3kMRYt81Romwzr/8fSeS0pji1R9IuIwCNe5Q1CQggB
9UIUpvDe8/WzNj3RM/f2VFdTIOmck7lzGzglnGgwEDdUHC/tBb97Ou9O1zIdK7SfPMg+YriwGZ15
MtCl4FZgt/kyf70vrizRn+Fu4M+P4HcBHm62kVE0zc/T/XA/fHv+/OAB5vFV4JPOt2VIhZm8Emaf
17DSZ+SONq+OBW3TjwAP2BqZ7O4L1cif+SstlgAv6AqcVfBJ+H+/mhmkEIPUiFSxpSPGXcDc4HyE
9tO7zdAz8xfTtn9xl8VIqNvKOqOMj0FWgfoMD7cYr/rDgN+4at8Hf1gNkCK9vD/Nmle9rXuK+VA/
N84SNAM4YvXqPLGjdnHAFPCws58PD9L+SHzsjzVmKCl5iOYtD+Tw8dludmrdFYdCVOlOIMHSrb0f
jELZkTuNn23FNvjE+EqCbjOJe4+GXYpdsMyJA9vAo/BmZNidnzFci+xI1j4q1LSiQAAugycufO5t
IYzAVr9FgcgFAG+8gjw1AIWzk+7ZcboB8d70jn3Ivd4pfk+XySRbxfVuI13ezB56lKai3wpNNDlh
mMUTJs6UnuEbI85ejSE17J1q95WcfbZ+p52WaHG4+e4OqyDKSJgRhsNdktXXqM7h5tzly8MYjELq
GF3DNrDA+k8GeRhXumjQrdX8Ya+lNHUfwSuoF4zb3AmQKYZXJ2B1RvHuyS5n6yEZ6LEQwnoGkLQx
iwrePZhEkcNnEwtfjLD++DDU1D5b6QO8MKjD7lSuYjJqxNU1Ksmp7GjhF+YxD81alFLrBQMzTTDQ
+pCdtmyZJLy8Oqs5VBKc7kdtnAHxl+IXEKyC0xtBEzg3Yp+7c1o9ZtcQgWolEHWBcrfHbBjbFrft
PrF9JvJwheQVfX2vBfSLmRWoKl/p7f3lnvkf5xCjHIRbLrLSELsMG89AUhtcGHwYR8mbsBlH1R9O
zHdvV+kQcpuyIXM6hqhf8Qxs2T1dclhjF7vd/xqB2QmeU06TYuHZA8WiB+8ubSyEbZR5zGTxvQGf
qiHVNZw+NU8ImR5KlQ8GBUsqhmpBcHr+GbWAo6jta/OSW/oOcY8ONDwYtT1lWriRYKh0F5PoxBjh
PK0IHqgFdnQeQnA6+yID8UDQGcOonF+HjfRkR/y3zwO0CmK4HbigO+ufzdlpkuneXQLoYdB28dFc
nfGTfDDcusfY2K0xf6U/x07HCC7TA9omjTNlvLTGvQQje5tgLcgQcCJasw8qfsjvCBaY8u4ChMKP
lt8E06qYkB7ZA16MsbiVxPax0+y9CpLdOSri2514EBcWYgvsOLsD6A4ruGOgZ5zvwHKP/NSYJQiC
Vp7S9S+c7rg6K/VoJ2Ban4AAgElihkMnGE8tahXwJzACfpnVK8DkK0Zuwt6Ipus5XDmn72wEqiIV
pWSx/YERkSzPxvF7Qd4nJSBwmoIJJ/Ka4Y3gjthjKgL9rG0WvZ0YkoMTuz6kT13KlpvIXgVtSw24
WUR5SHQtQARASm2d+A0jceGVtAdIdLssCqAZuMDMoYId/FHBFBuv3Wnn7U6LmqvGbgy1lZtF6uSy
Cx/WxZZyQ6Y5iFyZacQTmY1hHeqgui9SxyDPQb2j1TtGT7m4nWGQVnjWsEbimcdtiFVQGWGW8fzD
7HOVyzbi7BTFygNX4n2U8not4H+WLK9qBqUSh7O2/cJdn9FVsC6bkMnOQxDhFdPIj30sc6es/c28
bJzyj+teeRhEnVj6NdLM4JJ7xEcDKSHnQIO+zC4dOnjOvr8mk7oX0rA/pMPLbDS60sQiNmb7p6JO
K/LWi5Uegxk07ms9sY6aEDjECuMPt5iCTjzjT240nOcBMzgoVVg3P6KsyvzROUWGja8+tvFm+iDp
lvEwGw1WqAaT8PhHy70FV7cPHHKlhwlp81nirDVFet5Rhr8YdhEpx+bO7tptp3ziFqREDNw65RD+
LvskOgCQmznv1l4z9Mun2y6sFVzwKwRR4JsFI8lSq3AcglW4mwBWFvC66SJLbOOUxWSVCEHMKQPC
8KI7dAPcvrMpmYxzBt9F1apgftJ9F5d8jWq5ER7TD4+mytB2iOZNAOHK3/jhLdvPXh47JKzTXfb5
a4crNGV5mS4CUHYFHb4/3AbHL3HH6J87zjW/pnc8RmlZbIrfg9OkkiqFRHYiNXvzN0z+KYXH/HcQ
bujifzdd5BwI7JZBZ3ygtv8gmtG48PJ3H5XievIJt+BPyQl6QZOfvA/2DBzOwZlUkDrDu7w+M3DI
trYpOkTGE5AIG0jha+oHGm90eGVokKPSG46tqO5jxEvWEyHhtzm4AXKMS+F+rGEWhj5LAqrDzm/3
F1prsgkP3DZPyxjHC1743NkVDU/yC8bRS6vpH3m1cwDnqFedbbpN0N6LBHevLi/JBfgUVICjQ/ic
H2gQIE/DD56iAoWDNYZ4uT7Zp7g+pcy4MBpe9EHn6SYHd+YY66d5Cc/9Z//ovgZPurPhgBLVoEw7
vcwVqd4MjCFXusfvhJXJDtm0VYbfg8rRgmhsdQdrDjHzCrTUsI7cj7P77C8tJufZb9Vd58v0mIN9
UiWesku39gvTc4bNDHfphcgICHXw7DRC9E75AS3ig2IUbQLjKI3elYN76hlo//b9HeJVFAGrHpPc
Nlp0fxPDFGaOAOERlGtD5QyUKY3IxMGRl5j3CdwV/hDMeSbcmXAA0/gorHB+5amvhtU/YhV4uHV2
NeyGZjNGRsERXAYXzDrpKjbR7StnvFnCzepTCiN+GLsYImjJNoHiEcKc0B9LBHmCw8aTWOptVMPX
EVq0BmeYZy2vTk80A3caEq+xHBBhU8FOd8x/GPgN8X38Ck4AIuTHEb4j1LjJ4FDRRbUQnSdyMVbF
4tXl44Pd0RO7a0IKqz6BtwdPCxrh8jNqQUNhMLcAHE6piJfmnc3Ev4dUsz8N+ieajd4FfiIbEV5Z
8BOb3gXT6NpMtotybnqhumOwg3igNPGPU4aBUUm9uVT6XOBSiphig5ubX2JYtbgDUk7fNJw4DABG
tsByKWph4IbNj10e3hbv4bJfnpaCDb6k6BGoBGnsHYorejPC4wCg5W8vD0OVVesMc6Zv3Sz6iNiG
ox9M2TYdK+qdML6S4xz4F2bOJ6ITdWTs8FcJajrLHg3Uyj0+8YXhklPPXuNGUL672ymBuZX0egxr
aW2ftXPKHAZxT6Zq+EQf/GZ2HX5PCjb/9vx9COgWmd9dXig56d442oZ8qjtEwxbKiOewNEd7Aath
tyCN8Y7TW7QKQTWr0y/Du310H8Bji71cMXiPgxtn9IHPuWEgAbRvNQaC8wbSbLEuuWgUwU1n/npa
VAPzqDnAls9bYjNZVOORLsmHSZdTDZfdbfFRmdzuf2bPhgnTADBpepith8XItmOq0jgC/XiH27+z
g33gzxOLf+KA+T03mykhqLW5/73Y9fjsnNijYABiv3X+rWOx1ppV4MZgu7XJX+jsxVD7uAmmeJWa
dfzdPDgHOLhgoC7qYFDBFod/XFecXb7N6hjwrvIDcj2SCMoyeGIejddKpR+huVehwcdQqpp8OCsJ
mbKa8zz9gmqeaA0XXgulBlY1DMiacBY4aCE7UtImNAqTn4sNRgWogA0LRVuBwzUVz9f+2IVpp9p4
dKevq8Y187Cxy22ok6VOFZeubM/cNWqkEMl12KkXVM0iY1vMELGbAnmGcpOWOtuvDfYdQV+P4Shj
KEqNI5NSvUM9mhh+9Uc/cUJKgOuuxnqLH7fFaEXGiA+XgCQ6D+o+XLbpHimfetFIMmGxo9zEKOrO
WT6D7792cljZ71AE8Er/pabxSTPVgPmzNtyChccA+6E1KNoEVSNbKrNRNizKl3ELp9S5mB974JGS
C1scJgBbGQMfSvqi3OBjkWJrQO7kElGY4dvNYonujByuZvWoEqsSPDBgWSr/lDnvnQ+3cVgIjTkN
uq5GD9T+gcZSRgkWBhqUYnJH18oTWoj5HGwplEQ5b6OIeESYp1GcAdfonmp6h5tToE+IA48rXuJr
TJu5sU8ldOXUIRpC8aEiOv2lbfX8eW+lXqNADiUiVmFT6MFGsMGFinr37INK/vW5FTiqowEwmOzC
2vNtq89fqZkjuyiKndgR9isBTOKT/H+HVfMArjPXnjDwll4CJOhf9K+tlsX/K+bYCvmR/WcBcSBq
8MSygEtL4/+PUysexLwnGA6rcgzLkQhRAs8nznWou8AERLcGu43vllRoxIPtOR+vRi6sZhKiHOAs
A6NjTmnd8w3semBNQuO5mS+kDTi+cswNqsCxLf4fASw1adqgQm7ntbSU70GI18NK8O5NSIbLP/3L
rERg26B2cV7JZEfj/IJXf6fsbsbHv2oPdRhzdRSTb5Pvm/yCOsTEL/xNTtYGJzyqU1YO5C2MlMka
6gjewOj0Yq6L4uIWYrprPF8GrZCDPZ4Z0IrfzPEh3DD8IrcatiRWOYRgfq0+KyOKV6NXJ8q5Gct/
SIwtXomQ8ogVL19RqvMVP+PZq/SLHhcMU6RosoAEQUYBxEG6dHUZ/COgZJWef2WPyX5Hz7XvUk6r
9+IXiwn8aO7/Yb1o08CLXL2yEhfXadykyxjNjei/8JzrvTOQUVp4Pf0wfXo4E9e9q2P8fGbaNiB6
3qnbNxhnytvrNWrQg2xy9HfBId+kJ0xVD+NP/sonYTOskiRac5uY6H46p3ydnbvt0YbUMoAXJoKK
HJ2EEzJQ6qF7yq+/vO3779J/dQAK8MskrIE/2f+ucjyr4GTJTnndhdNP/Pahw7Mulyp8q/CkpQov
e01YG9UWy6cFMlzPGvZy+LmTeN10lBd/weIJDyw4HWQAcMEPo2e4gUYJb/heHDBjxKYFE0jECK5s
sVqABPBCZZPaUSxs5wXtkWqUKzKBo60pJO06PORl9+cfF1ZstUOn1K+ymesVsO1SSDWrlrQO7cpx
r/dPLI0BySiOccDHGV2M7SCgPwpyww7YVmAVtqJ9iPLJOwOEXXuNjgjjFUCQg0uscCyOpvx/2Urz
hOBShLnkIkIeg1PW71tA1mNkz9DcqIRKixPJKO0uFvIQbIGwaeyJ68PmDfXJLYF6TZTIxWpCQcIW
n5B1+VpPvPvvHugRv8uPtcFTaeXgdogHGX0YmD7DDQ4VXK9Iq9nlwDi44197L6lZntS0OOaLA19y
DHtGTFvNAp69mTP9m15QJyigBod174hL4MrFl5fBRsQv8iEVZXL2ZDlfgdeKmIV/QRG4IlXgn6cH
bxIrTslXSAFbmzlEEIs0TX/vl+P64N19ERLwmMP+teUMD02zkGn4LqUH+1oxkn+8Se/IjvbdPckf
fEaUPRC816hIXDKlrZg2XdNlrJ/86SuAx/zbcuX+v5lPSEIusaaIzKlBmHm4O5o18UFRqAQ3nMkv
XIzj77VYpS9bCoUlJGvDM7wTigWNJzgMoPWKwqpoAwzfsWmrY5i7x+r64AIMUcIVc/h7nB2hPgFS
Ac5ZpDXOE/PWDcvnhDAGsuOXs6wFrOegbm0Pti6OfqHF5AT759Je56kDFuEdiiNftwhL511pulsP
8fyGJXPCN7fp3XmS8WQOtpSN/4y/FUVksHovgfF3zQ5piabV+9i49snkVrEqb2ffXWf/uMvLrmC1
enjDKPzUgRaMyg+70ZfdQM7zdaTN/mUq0M15rEzkD9M7259MMCe9OmBDDXdd0XsJKjAzF7s6g4MM
hAjbZBZN/MOrk8HG3zwXAAeTHl1/Y0bJROcsZ/B1l7qtCvFcOQVT4hpxxP7wqwYeUHPXkfyvr5kK
o7b5xu/5Qx1FNcZ+DoSgBvy707KPyZ70RcdPbHEJdgdSUkpEKAYAJc6BnYL9h6IZLvIPy47QCbhI
IB48jTwEGTIB82fKPqxarEGZNsKk79bZpbfOveDmdUE12myVV6eKKAj0wuiBbfR0e3FQ/ZJc2VH4
wAa75p6Iiw1csfEDC+XfV/+LfRpFJX+kT7A30pIn6N30kZn3Q6wHtkk/NrliHAjrLhFiv49Ozd3l
JyXf1EbL7MSBpbwHiHE8IuQ/5DzmPGFcKQzUlxR3LobkUMdfQYsh5Lz+x5r5YHDuwlkf4yM8QkbV
xFWW44Qydg9RTBefOpXnnqm4qlMmy1zjVXr8jacf9k+w+p/m0WpBl/Ru8EmSdQ+fyQZ7290jKFvI
arXgZ1RY3eRWME7Itxitl4Z4rbrc9p+faTIVjRBr2y/RFT8W91pcSES4/1FQPi0O07d1LrhZAKRi
Kj4heT8CxTBpw9z0lbVxfoef6Z7dJlgudoQNs/3IuzNn/8iDDG1MEOTafJAOeGxeWINi72te+rc+
kuzBM0ZJhyrxak1FO9YVqzocVqLIEzWPvmHpT8IrbtW7FJtx7Vs7pBPTr5c739/VtyCCsPio9pRN
izf2fZUzJtS63ZQUPFxKIPlJ8myG88ILQ4uZBxmX2RNsOWm8Wo6ZJeh6RnFRC6h2cbG5hsV36vJN
vWFoUuVmEAvxz612is6AS9bylWKSTKe6NS+SKMvIo95A9yxT/Y18Z8t0FpySDcD+IUvSBiCb1zpP
j7Dz8D448OaFz8PgYcv9wXLNrcqEmk+aQNnyCc8lD4VgjBa61uQbc2xNMY5z31i38yfY298H669Z
9NVCj9DgUGOwiJs5bvSk0N09NwDrdwM3mUqL9wjuWQkrMq7Xlf2t8i8uBarFza8cYTigQCGWepMg
GcF6VXb7RHTpmJDaCiEJ/rCkA74iTtaJvSBhjhBbIsppizgi1x4xHwQHtqaX/oERNobm/T0xgoRx
uzz2TDhqbmskz3wuX43P+HakykBywDKvc6/l/63D5992plsHU53tQHSj8MfFr//DM6UTOV+CQRIX
CFV55WbZgjM+w9uMJAAxNMQTEfOE+FK9T4VU6IuZngteAsNza5rkZyuXgzqXk52Fe5jzotQHbJO8
vQrnw5axpM2l4vzgLbN1Ew5nf9NEedpIezkQUqIN/YNwidkNGrq1j9LK5GnQbplMkzIzGTdJJCrh
vyFgcnNd9WvaCVcpOzFb489oxOLn8VSJSWIj0d0VDkCCMvTkyBf8p8Wl4Bu1iyv/hGef8zmBYcsC
5jlhZVlabVQpmRbA2uGjrBGxISdSdoKJp26ekKzkkpPD51ybAaaHTj7VNch5Af1hrvRg+GW6tnm+
dYI8IUeO/1iaxG9fvYAz3gyCWpTlep7I8+b55CtJgIB44+qnMr7gu7iAawRJelt7ks/hpedBECT8
CJL+NPbhdfkOZlDsD8DNomvy+BAHQaoIFQvu7BxTwNC8j4XeEOk2Ge/5myiAe+9GuRN6nxnflvx7
hzJDzniBj8kX212DFw1gxi/0m73lLbD9ZvLF58IcPXDzC+cLz5G2CxU/U15dz9aLWRiGwPYRkWHJ
QUOGGzFPPBdQySTCu5ckVCyprvTUH2V+rpfAh5onK28gBlRSkj74uXewVXVw+fSteutJDid6R7oh
x8CdiIGDq6WqVYgeKBKwMAkv+h49/TwLZQepIqa/aO4ydN1VNBgT74cDR8+S/v10pgL9tXikm/xX
tQEBxEmSsL3TDpNjZtDGRrZwgJi4ZT1oYATCYfjdstv6Hmh6tqT9eH7dAcBCJgMYrsDwaqbFfYD/
Lx4PiAPV+K9BV6ISiZAapT4RC0+gR7wdTPLLsNE9k9GIjbVktQbYF0nqH3osZhlxpYUA9vok09XI
d9Na9zAUdHh1nykWpBkGxSINLDv7HZnC76RuV4MbxLcVc39w4ujCvGPazk5Xi8xzB4J0I2t066DZ
2SWaPHrAlNTRQyPADrqk8YTylMlG1/XP3cNce+XRu01b3VqGL5Z9BOR8RLcpCrz1oFLBUtQ0MNFB
SDtd/qzcik9gPPpIAovgEvuPYR4s1tbiAAXtZbp154FgjhOpX3KWgwOnxwSC0RIC7Qzuycxkdexp
78BukJGNIuWrENcSYloGPgAZViJ6Nd8iDP2pI9WGQCEbULlp/Wz9fTbx3sW0TJblzj7pMdJWjXaf
baeussRSobrKFRgj0OGI1EQmAMw4nk6pT7/E+aNyRVsRkVxsrm1tSEkyjRmD2DzSamqSxIM96EC9
ge8Ejw06zH088V/hpmjFrViJTqiXfYO0R2JXQu5xaqRopiOOeJoQ2Yy/x3s8Fo3xDbE06yNkL2CX
ZM3JSnvZI64Un35E+2diX14Rp9ku2fduad15Bffuh098Jv2RraFBffTpLDOM6/ictxJJM+3ogrj/
nEmF04ja7q3/HDRIddFF2FIeUEit4KE5q1SW/TrnVXD/49pv8VX5Es/uJjFKEC7VTXJpdE4z7dXD
ztflBY8/fq8goIDGFF93mlNJd6QVpDyWurxMk/ykcMMb0dsR69oYVvDul3gc+V/vylmsJqNsUSOe
t0ADFOcTAIVOe0YvV1WIxuxDP43KASNfWNuIhdxW0kjuzgr+E5Aya/0w19GHVTSDBOIMzwXJJjRx
zMZaybZYU9j2a4CS9MYU+BwN2BYhuYFaBbmKzwX6B4/eAT0AYmAKD37HA6clrTLke6hwimEA2B6p
nt47RG9/N7XdmZwWHZFoT2knybSkQU1vbGcoGu0bOt2YGRLiAjm6rePy2AhaHLrKAntteDB2Q2Pe
hBpJKu8l2sHbvINqd2bb+MGooOE8WixliHT8la/MyKpkS/isy7ge3KKHv6jxB9rgJ2PcOnVAG6mi
wdD3cUYOShmLkvxOn+04lmSXo31wqwdn1N4vk9QJcaLMvx5qD1yU8B2zENp5+loYWuOx45GM6+vQ
UuTbkZ6VqF8EskS1/HASq5thB4UIw4nbcBUYwlZ+4LhUgOzBftMdct2p6NZdLU9dfQ1gdoQyXejE
XhzRzBcJsAHpFnWR1aezmjhuII0fFL9UynYM1FGa8zx8nlZcVoeKh//VjEc2gnFRo63oi1QEaMkI
YEOorM3DRXnNX3WDIAs8qPlnu+Nl3wonYDbLMfZ/3cZxxYFkL9hhNwyFs3+65vuCb9LJkqzGCapm
70DJvXM5fwMQjSOB7t5MngSIRtKbr/LoW9uZNf/KlNynHNiM6oTZ7JjeP6wtKxSpfHKOefgpOQWg
6FRUFXFFYUttooW1jU/l772kxg/lMpKQZM+WmXpX3jw/GSAMUr7m8Oa8aHbn9ojKaPp03FyVB/sS
JeUrcmkOKy4LR3HKM02gJXev9ZcfEtAuMm8Bh+rB/xnA/qyh161AKeEhcsEP738P2F00i0yPICvV
nU3JvdEZ9LB1J79zWzR/TjNQeqhVZZZPD0jRoCBMmjFYYzAJ34MH8kSm7b328JQgDVfhS7RAb9Mn
TjAi9N7mQLGanQuSkRqfCxGKc4tuw8cQcTXPKlucT2Bf2sbM/gmzxTx2GtgOPMe4ec7qOWtrNaxk
Nx9a3OMfZ/sRstZ4EcINuKaEInxXykNlqO5zECzSuplmunra1h50vNiQeAiCQZPfjB+R8sKUAOOl
TaeCRO6NVtqt6chg5knlwaZkgvrtvz4mT28qKGKVc5UuTBmIIdTdfRefjkYbP3VadwgwSMCB5xga
AChYI7qWq+lWcoESzFpWcxgQLBTwvPLfGnKB5i4SUpOyOrqxLkYnUMSmB+jqtRMBm9i2JNhxPIAD
iWvHFb7kA+2Eda8CHA4OCvGiU81aHdSqjPHEN8fZIzZ+IAawZ338D9dmknIMR6gS/cv0MqVmdC5T
8hGjz/S2JsIVFk0VYRrPecPHBmb5RiF/ZZiBYAqfTnMN1kby4a88Q/ghdzoK+8ckQ8LFwgE8ZdlF
qSXQFeQAudao2tvwCSmKCugxT9C7AaIKCCd9oNolJ3i/kkDUrcZHv5WXu02n1m/0DRyK/vhrRgy0
/ek/e2grRqW+tHA4YjD2Jj9pp86ac2VZEC0LpMJmbgDCCt+jeIzvnMz072WzVrGOTTqvKjT5CnVo
o2uso1pWn7/hNaVtazetzyf5KaqnfDHlaoQs8gTA8fjTntKM3TnVuVYR/As2epIUF7R7/BIiDSUI
oJ4GnIeC0M9E/SEvqajXeS/i3VKlZdxLzjwdHTS2wLL1P/KTOJ7ku0Ju4L+03jZ5N6sUKOsQfEYA
7V3QAvLAuefnv6pngBWz2Eo+KTJOVPqWkPM5wtF+IaSc5UvQXbzqFPqjFcY3UJ0Nq5mdiIAEmkRW
OGe+QlqGg4MZHnAajOnWIaWd8zVaFURF6ad/xd/pn5UUPoZLmItz8nGpYaN/zfsONxjN0kgaE5F8
Lfb4O5zEm0AhgMp3aMb38BmuJ6n2b+FEAtYuecPdjfH94epVqL1gPAKaAp8621AHysfPsCmwD32Z
AKgwUyjYCpAPUHBPe5moAc8DMuklJugQb/GlQcKMRbwJIftuA0GA9vJr1oYy89A2AAhxiVJvSHi0
NRvKLsawdboSjxi/MEdoOxscXzO2jzIWk3D7h0vKap59vlJiteNRH7eWuHJfotYEz0Rj3O6qeZHE
stFn92VrV9aLQUYKjax3KHuTq4fooWWFL2vb9LttywooFGXzwXZAW0N1OJM8fbe2EMPiGN1kWxNf
gBhrCgOijPyl13Bmdf6Al+DcJxgGMS7epqMzHhbm5m8diE8OjIa2bg0n5hNu/g5/y+CKSAoxBbWD
/C4/cAjqJq9D/CzvQd1yYOJ043QgiJ5nH07BD8R0FRJCbPbxjbNMH1pbXMVsuNMzryWoeyi7hdLw
AVTd6NQ6e+eS3lI1WBHHuKeYDpHA7HhlcUJ5juPV7Rb0B2JdkT9Ch6VL0gN6NDkwqQk4uvun2TTi
uIoFjTM34re8PzWSan9dSle+i2u7pZjiK3Sue08t5xKRCp8INTrqA1z5hTtJCvNyrArsdiKT8Fau
cg43iOlUpaG6XrY5/8rSbcHcB1T0yY7PNIMOm4/Mw8dPJfRQuAb91Xgt6Qv5rJwrDU6PdLamXHse
rHSxyDhWgSuUQASaQ72+dNgj/nWdGNgDRrXwpKAlFSQC0mO1u5QQCFCRTv5r6T/m4jou91+9OhVi
TnljlfwSfHc6RdYONJQck3p4LKLWqZBhP50CRoDhJVhIUCVAdtRAc8KE0+/D/oGHA5cY1mBp/GY0
iTCNppINlJnb2xN7z7BWXg07uihim6hyu3QvIHgyWaLgRYX2QDr4pPJS5sqFN0EO4Uy1mX6pJ1KF
LFCfXJaeeCOl5IuYwyTQ5Jm/2ZHobdMp3lktZwDMALrWL/fu33Ew01q9Oq/aOTofqDlHJqpMVaMm
Nm+K+ZTo6580QB6UGqZCIYS7g5weQqNmrb1CNMQ3hpUM8aMt49H9UGIzaAYx2WFwgdp0fWWfzIqI
8KKM+BBemWG2chY/YzXcSjHF6IDSp8wpUoVbiJcjO+nt4DbW9oM4ZBsnBPBIEklKvjiG+mjb3ztx
s9ANGknte+42d1ysFUvekVjDVXj0SQ5Z1ivRhLoE4/UaRhzL1g2YDZs1kmyUo0pPgZkmKS7cEGiK
XGb+WNZfjPJM9mS9xaYDC5mZcsGiomQrozwcsWyKuChFmw6vTBxrLlkgk28aXp6OQp8KDQnT2+/8
ldv776Yx8KWjkf+IFhW4BSEm3PfIHnEwzKGgSleNZQRLwPBYgj+jHxoojmuOG7U3eB+xWF2wEpYq
VQxl0Nem6MLIRAD6xENvyaYm4GxaF8qmDB+NkDT7sEd361sB3Owq5lV6J296a7XRsr3S8byaX4Im
06Sa3NM6j5xXYHNkF+By2LYbsIEgihYQeGacBhcT9I3uEAgBnKsC8L/GHySZ1nQiUDN7B0yZtEfh
WwUAhErjkLSmj5WZb4Qd3T31H0L6qnQea9qoUfPNXID/iu6gStj50NQIR064c3SPVJX2gigHdkOc
jgaEUtnAQuaezGWSXHy26XgSYA8GVLod0MOlFNesdfp36wu+vTjHlqF+MDtoqgqXU8d++JwfQaN7
ikhytttskAJUKSiYrLH138cH6Mrgxc4CvliVvHrOLKiPNzM9IF2/+M9xzhHIZVjZbeTFxEX7DOKR
vHD4SbYilqiRpMNyCkYnNGGB4/sHQzMdKg/liJK4Df4NGqhv349Kv7e9OSP0y3lE2wX7Pv46O/c9
qNG95DRtg0bEVLd39h5D4mC9ZXjotyMdDdRDVFUnsPqzt4+XvS9z2sMejDkjGN05Xvf2P6hn/EfU
ytYeMqP+2h5YOmaIJf6W5vYCPxG5zsqdAD7i0upDA+kP0xIdAiMxIEddUbbSaaVzDLmX1Als/nWu
x/BEMg8v1kDKMnh5A8lZ2gQ1UBBA6t6CrjPipmtmfT0xBCyH0Ix4kGodUd0k/ND6rtChNtzNmHKY
W0v2bAQbtrdy6TW6O3Oh/buEdPHq1qGIjk9/d+oMuogfHZHoNOCWczT7Cmk/cNtLThmJRsOT0Gqw
wmNyaZkgwTwz1kx8QPJgNQpUHq7GeSz+sNWpBEen7YuVxuZI2YVzByiH+xqjZRhLBC8994d1xop7
45uouvodrn/pBrzKTEJvtgPCqrW1KTx7jWrmhpvlm4EsrBy2PxQaiAUKGX20xptBI20RqINJEbIk
mFEoQcTmx1QzVsaPWp59VMVqAVa/9wHFhWO0nap7gL+i30KrghOko4Ba1orCdiGmaB/Rrg53mhh3
hN0svAWYORykkLG6h5kxKPeMHzbV8IQmcfZJav0bgmjZxU3gKZSdFpPwIxONGu6Zt6SuxFcLvQCs
FCPecHZBgU+vU8UIfek4fChxe6hJNchQjwbQw5XVGSW8rsVWItThOViHAscZiBclUuUf+OVolMvA
hM0VoUiv8WVngF3l8wtExvnRL86oyMMdDiKgjEjxxMl7gBjT57457OTUdHZsJlfsuOoWL4M3OUu4
X6MPcvtLKO+4LiNOmjivJ1AkSrl+v41A74kbU/ur/G3y1mv/94GMJ3m/jI6tRsq9+xE/fxdDQhzW
ngI0g1XcRwoA5rZN9DhTl/vtvJpRk6+gv7bSAxxDDND9jdQ8UO+pHvhhaKLLqM6b3Yc0FA3eMw9D
BivW4diAwsSbjzYDHHjXkPXfeKby0eeRz0fhAJkTurBE4YkOAxMnmTqB//i8Jx+7c75eCrBiRaCI
ru1nFd7Zfrzy1BhK5CYHpyeWpJMhOIK8DsJvdpSFpRUIJDQhyLnQ+nfePZpkBwsvlg2UvStcs1XH
cJpdEdpYn7SOda9K4jbee3dOjjIdEjQPfzXCQc3KzyHBWb0DgPExazED25PU+qG9IE/YgevQcrfR
k2qps6b8d5cRtl/BOat/UUoYOkGtw+ERneg8tFe1/C1+ZrUHTs3UqTXMOe+9Z6apcsOn9GT60OA7
D/2K/4wf/XIMCMRUteUe0tbo+Mv86h3L9PKfcaI8zWDds4p4PmGuqaI7Fu+/+huDP9DEL/8WAuZj
9CiBXtIf19oQCu/FuVuF0fjgfFpHGITSNEO3qsLSpZ8skJroMObs/C0hNlmbvBzsj0wPz8ttwBFi
7EVOEpBkn+v1GG1IhqMxBliDZHkAva3SPDOY4DXRmTL6pRVLJ9420xykIjkCpy8+b3trlxIlbT9g
DTFwcFcdaTJq/cvsps/1SlcdZANBrT/5aUEEqPdqcC14/Nmcztl6CSvqgne9U2+4d3ZCcq9rYfkP
ahMQ06EOzOE3jKB9sfe48mEB0nRPJ36ivb1zztSIDV56cb1lr65kRm+IP6Zk23qXqgWcSgeyhxt/
8+vw1XvtR3GDvGZA2U7Kmy6soMY6wcNpRTG/srdxlbkI9XsrOwz39Pu3CF35/IP6a1xNy+NniexY
D8AVuP3b7q36dKnxbTjBbwXswz+AUr3jms/Rx2nFiXdD2zxgfmWtF27imgh/MSGdZYL6t9YMCATD
JU41zgbGHpwL2/jiw5Cqw+JkRMUUaYXny4uAihtDHKZhHG9qIDnKz9Yiqweflbti+nKD6RiVumr2
6n2NauRMR+Oxi9bl6D0H6FKNkeIT7isApNLlBKJP1HGIvz4GYGang48L7iMoPhs7b4aRlrPGoAV5
kwFBGjB05eK6ydsmCsWlMdHZxHBGZct20TBcxjaQrT6+JpAvyoPFCpld/zM8JFt4rlCI2sMLCkK3
4dPx0Nx4eByHSxAiRlWLFvtuF8UAWK8+3wEZbNxynjgN/a49EG7eFnJZDDXhQD/tYb1fio/Er5wJ
yxhvikfYwjEFxPuLnE5b1rqz7FTK1v1ufrI2zBHepZFyVekqrXSWcYfraZMtJEDmZdBbrformxQ6
unWvungOzlzkJYAItwXNrEOdY74h1qP1D2bD2Xi5Z3XZJG78js8dD47XyxqiWsPhgU9Foak+U4Aw
A+mXWQEC4uVePHHMLwHfke2u6MDXcB4+GLQD7uObx6e/DE/T2/AEdInNJRUUWaHwwJgv5Bf/hInj
ZGUCQLSJCWOayic11P+t+J+bj/Ut0D7XAAu1CkpejBDgSJtUO3mLWz0bEkODYvmAQrnZ2XpQ1JDf
p1go5MvOBGOsBh/x/MSj3Lr9vahC9qhkZID7njdwK6JI5e2nQQftaDUoQz7PK9niEDU7noXh2zlw
AlNzUbgVICOHaZtqhgonXntt54XAkMtcpaqqMUneUuviDu6UivbvLax5D6uWUYWhFOLxG1fe5glG
LvYHFGg351DcnLSB+0opfuH9gCWDIBpFm4Ad/p298p+YUFWrxJEPDQtK0GiTb6nE6IU8gkAV9qnh
QPxv5KZm5tgtM2Wo0Jqo2U6y4ORS4DOIx7w1hqVuPXLNfq9s5WVGyd9R/MkFvrxMmFKR04ytI6KH
JeMH6JnUgRD8CSK+oh1jMFV6uUZMnJ0lxiBjNLZbulsj3gXoY+0mrDgsLsGxhGG18WtS0wKIzivL
2xdKTEdw/G2GBHFQQyl7d9jEIa9AZdPZUIc89nLX0GobJkWU2sbeCmTIrwRNwLPyx4feBXkh5pNQ
lQKaqTwYgeeJuw4N/esfxbNPIjGfmVHjPYOFRqvBArlFqr6rdSAWyIgf/xprVk7TBNh+9Hb9Fmtj
UYk+kRYzfYCKXiaIFuV9vO1B0Ryce9WFivs9kItGpMewHN97Tes0NwrmOvYyuoJaHzE4ZffKtHvc
S2xJQXC23ADta7fBMjDsk/9OZzd6CgAUVqzHux16pHF1OmlKxZ4CqLQz7Z0Pc4ZzCQ+3bCIwiXCO
He8f7XLpzTApwa6uFV/IhEiJiwmv9h2nOEmJCFT6OL+SBw124f2AczvQmPXGewKbomBMRbLnMevW
XaJTwhoirD0Z5S//3v1ib1mW0lChKWM1dUHhUEkWZffZ4dmt9TAvaTuo677dvwuN7h2+gWnBkAbn
LswDNjjbNPJZa7C2hkPH+QVKA5bSKEZEAE0NjZgnNyr8idMjkbbSjwtqzrf+0VBHLMemt+8SvOlw
YJt0sG4eeFyP7B/9K8+CBb4MQ1k2fFN6/vS7K/FhykoMN1SUXWfMT00ZiYBSed5/LJ3XkuJKEES/
iIjBw6u8QUgIYUYvxOC9919/T2pvzNoxILW6y2RlZZ1tgwfK+0e0tRshJeqYBBqb6Dj49ag6fltK
10XDbLlVwB6IyhIwL/J4tNXw7R3OWB1GDVcoXoxugybp2Z4O5NXfWIA9DWQgxWIiqzpKeZeDSfUk
UAVVHQSqlM/h6SPaNl8u++oN7j1oq2rTeDosdcA9uDa1sHyCf+BTSBS/BrxRB3EDHWZSBoJf5Snq
YSWqsM5vExmAvU12wcCTg9XfOP0K83MAxzQIgtZXqtFz6Bhho0deFzcNNQx9nTLhPS0qMMyFT7y6
MDMQkSBhGR9B2+BqoLNGykAROS+MCOFVUXEmQ2SaW2kmOp56939c5utSIiLqJ2+ESGznkWr+dSfn
jIIKsVxHn27wSPBYwQlgYWRThLxzvDviKFA7hpgryDv2v6oDTmGjQNjVYo9DLZ6aTUTPRMUZLHJt
3cMWzDEpNjQgD0zQfmjhKpopv+3FjNOjM43bgNsjWt4rhdCAEQXEaQQ5T5yTDY5KjaHCDcEBAwHl
4pAuwikiyQXosroZL1RwxuK5nmSJQsr2/54jXWAvo0eqB1r4IIUmbYRTQYZq0coNCD8EkAKSCn+6
4Eis/9EE9IU//2VQgnpeNJ787KOPwzh5wGDnyVVmU5EJiWZBUbiGBdDoDqZOBqyL2CyHkpGXtktq
zx0n2JXsHGcrxKHThWzE4m6kLgsjuo+IimuQ3UsglWuZyCtcN1F1prgBWTQaf6m5U8mmp66jKVxv
/GEDrIUoaIMg0iT5InF96FW9XX7uX/JbVIZcJsoyz5R/2C/CMk6BZInLnZzDEFLc0tYsZWtlYp15
LV3DDKXNZFhLm9YdITvSb1I+NjpL1wvDosos0jjFdz/WBnAgfQnXEWbzbKYqaVcdlQBhjBWPR5b+
ydiAn79jcob9zVaAiZM07Y6JiBA9Jz0PqRHb5TMz13ZNe82nyeB5T898/3WICFLiOcgiJcg/K19a
TMzxsDAjJHOyF7N0AT3buUUZhBGKLVmsm1MfL7thm9GixJacBOQU7IgJ87T/1Slxsp9oU2Dw6O8P
CipbBnMPGiK0WW1i0TL1b5wkwwzsiC0u2herzaNcOxkb8mKcEecWlROXTWF6S4VH7dUUAzgJ905+
T/IX5nDjtTc8hBJREe1WBCMTyy9Y1hFRNO6VN3IakI/Jdm7LPYeswWaI3w4GF48boXbJaHLsibDd
8Q+CM16/xhDHjfUIV2skyVqU4RghJqGyJtNjQGHJxfDH7f6KSbZlwoNGMIExVIpFgd/98anxOilS
NDRzAQIcCl1SFlIue3U4BwyjQHNCVESBECV6DKAmH+wsmyQ+9Qvt2E0A3QJPmCSMp0N9prN4bbVN
u6V08gvNB9ftn9cIt1/yB+LnBNxGRlYEuZhBHBKYACB11HaHVrZ5G1JC4cR8CR6+c3p5xg20cKn/
V0ysrxo+scO0y9UQrsRiVyLZa843HFwnyuLvlKC2IA0bTMsUTY71b/MQN1DrVQoXxA8yM65Q9MUo
IQnBT3Myvs4VlQFOeJPnReurVbQVHH/f2cGDD/uvCnp2Xu52LJrnA0nyvwoHCENALAGF80pznnH+
LVNE/9cxAVfw33llsANnVhsrBbSxytkBFKdTg7/86lYG6jqo2I8f0vftbxVc6NItYdLyTTjFt32E
PMe3nmqJqiAyaAJaLZwQYpONK/ZLsWEB9x2+PW8s1WOKyB6S13TkSBRkM1T1Q1wUIUN62E+pt2hN
Jr1N94mKFN08b2s/Z3tycMUWejsH5igFitWscNjDCjKUjnoFhZcQ9PrrRD6s2gM0WZJMMxVT1Mhh
B2ppN1Cy9lpRzh0tQzBkObJNzslKPFMiene1qCWLc5gc+OkJ8qMHAGKGAysFYVYMVgz7TzZCfEVN
LyYU5ZGeoISpYEpMOmBhMYN2dggcztnRQLefc7c4RPuNQ8Z0HTFkA/ySrlbztnMq8WncHCQvVGNm
Mw5sSoGwGZyHt851uGa8IirJK8KqT/8anIOKQY/v8oPK1dduEbMlsxrV2ITkBJK9ex+ehUYriRoB
xJKoPc1k43+DB9Fbl3ANrSBGS1Lz/FDEZOy63+hvsFSbzs1pdBobi1QKFlMhI7pKnvYqaVHBLC8P
mf5u1g2becGkK7+/ooB82rwPwc8U1d66vSK2JMmEMvhgbicfKPpVSVyYLjGDRUXNH68KNqyEenvw
6fQh6/t29+EIdRwjcWHTExbUQVnOwEHNClSH+4HhJ3f6w/NVWPhr5Gdgf9bSOaioN6coxejoQiol
hMgQg5hSUvwEKJyUEzWUA4+Oi5BdtIHbcJ/dm/aJwtINCOVu5ZgGgfkIOSUPx4Uyj7+QL7zRobSC
jxdNei8QXQnmWhBeWLUGGtsiOKoXGsPD2Id7Ng77HqqkzFQChpt0+/1L8kgGa0Zs2XMmv9FtIonx
vfMTtbHCBzYwCjn0h+jUbxG8mfBc7uimf80TlrfX6reQjv0gZ49QOmo+NDTaVKkf8bp3HjR/y1Xj
p0tDRmcX1lDQrRm7wc7Od6HmMohI3kqcIZOxcA0fzmuG096ZOteZY3HdCN67koOCiX8yEBA/Wf35
eBLghYbLijE4Qwjmc0iEQo4dXk8SoozODksvVVx6CyNm8ESqUYnPiPQLkLPObZRLOiP1J52USiUV
bmaHmKRQEQNDhsOxBTGafBthEnPhx0RwAOaK1pRE6iiVbDhWfg5qp8AmmmaaK7Thy7kqQbZmBonW
AfoSXqethPPs3hx2EcwCM3FfJBooCRuGz8gDXJtqyXvH1/c1rPrNSCdzTmkGaR3WTyGLTFEODSQU
kOZzK/qhyUCn9+FSNPv0dAXEjHwyy9J05o4+44Yxq/jYAopcmDrEhPtiUuZFN4NaeB5DqCJZiZnJ
CiHGVAopeHhPMtD9eDzc4S4IDqclyGYlbnVlQGXahZR3oGHQOEMzyBrmp2jQhIb1cZleT+L6pfg0
qlti+3NHdPKTSwOPKzP76h4tuWh4ot8O8TZ9E6Ppri5+vgoAR39SNyKuirTNm1I8IkfmS8w2oF5I
oBZfwSOvjEChQ68+Vl2+EtC62LnRrAKH4BsPaV4H06S9dx3RTc3IJf/NRcTQCtzRzE0XWZaLTKA4
m0y9F43FqJ/NnshXotjuuiJ2qY9lprE7105ztutWdiMw9l6UV60i3njhBVBioLXsjPrIlWBm/aXf
UxkZodmySaJAT0F0+HtoKtWBnF0pT5QfLb2zSqli9JRJVVjr1XAtQF1lCMCCIf6IFM51S8y6xG3q
QtUo3USPfrjlJzh8bSY5lmixbUGe8ceYDLg8sgpi5U3IVY4dIgutBS3c6AdQKh/BzhniPXaoA1Rc
wE/K6SRMHbhAtz3aSdChSNuNan9IVylGjMp220MMA4WFKJ6KyEtGAAO0y/CWLdpHqpnKSQBx4C5O
+WuQTfGOhy5N+YjrWC3n2g0YMGdQRvaOAwKoo8Hc0hfh0yTdLqBXqxYx3/lJgvq9jbIdmiV2gBHC
QTAwAV0zSN/uPQ+O6Y9FKWCI1tAx6ldQAw66Tdf+a3jlqG4OUA0LXnGFecwO6pGkuIwvxuXcKkyk
e1H9/MXnNBzUxrAJRMFjHGfbiLCx8230GKFOseyjFRL0UX8I9Z4/eKu/Qb/kX35o6t84Z3dtDCYt
Y4CeHKM5sTEffBezPT9cFa5kh2IdyNXZaLF5nToXRoSmQsaH8Zd7psMFjxiFEVg4R+Tp+AqBGvM8
++8KlTZJmE+6G+sQM2pwWUKQ84rUr8sq8AGMq+ZWJNe2ZMx4AL55iWQnWj0fX7LYF18u8dqDowPH
3Wb+tnlGunC5Dl4jBhoZnvIvk8cRTR+pgpdC1f1GaMvGt85MetBIE7abeKtUxYnioWwTrnenau68
+grXTl8FS8QeDHv7o9HKOcOyzel5scYfaWlZKh8BrbtMzYM9szqaiL7lYpL8qGAlQWT4DG2f4Q7f
4LfLwkmdsPFxkCZEOrBiccU8m4ilQMcUEgqxNeJgezIl5Y6ItJGiUDCEvDCB+/thxGElpVkf8sJ8
5azdDxEr7ESJftoIu5xd1CWdP4KLO7qbN+ti3WbtQaNf772KYe7nm/OLx2JCtzVBQda8Bg1nhbDG
1rslB4JyKj4E6A1cpjRIiUJGs4aVkC59+j8dmsMpNKN3b5a2NnomlEn5DHKQGinAPEqkt+VGzc9I
5VOkNkMwBrxjX8FLwPho9F71Au6Lb0CHJgwnf0NyYsLGOX6pSdoRvmNIJAbccmTW6Pc4k6IhAIJ8
QdNq3qm57t1XeN0xAmXnMM/E3XpdTV5s7Z039/sLSY3N8Mt2RJWTk4oOIhgXAtoWuyjfQHHZu9sF
qScqMGgpLR5SBZP6FzfiPk9mmdHHkESpMwCgHGvFziOHV8k2rOLuUOQsGhtI3YlZiVjBdQDlz0HN
Ywm/w0f291slwur+WH+T8O+D2ny3alPN3sGtAdDh5wTfhG3mZYGU5gjVMdvgFR6gAjD6IbjdrFZ4
xQxUzbfd1SnAPiX7tOZgBNA1Q7nAPVgNr0KAUWHQ9zNiEVYmmjJIjzlLJPfmcHw8iJ7wlwYoOlBG
/niPERGnR2otI8vupbOLcSnegKnVJqAzQ3bN5VLGqsLbMWCGDcmyQYfyliBHfO0WLiXT+2+rr+IW
JlyK62F5wUlvUbdFeh1FanCmjbOU2iByo2F7HqoyL/xjy0DaAzZRHIUf6eA2xse0wqIMrlTY7C9b
9u1SmUJ6FMCqosmaiBVh2SagVFdnzozqmNvwfu5sHhhbPPqNc0XkHaPElRL1JDUH1oDQLrOvTUmV
hXI0U2dFhGpMAy1W0Gc8vHbvtneONMucFeXY9o9uMAj6KCV+Qj6pCu3ARIM2oKfeNk1E9fifYZpb
Bg4NiTCuOAU8g8wpbkno24maPuocb8QrJP9gRXSywAt32ogDUqzmQzXlPYVfHtTa3vZaU7SPrXv6
iK+978psQXUI2CQT5je3buwnBiLF97rlXXnYO2vfu5r9c9RHzNYOmDmBiSMJB1EdSX0dvZ3+FoEn
hra8wvn3V2jTp4rxbaSTtP5bhjsF/BIhiEAxyVh+qLMHzcUaP0KIK5PDycAGNZMz1WtUijWlaZNU
gxWVpRXjDrqI1mr/wl3nPdAJAWuE9ErOxjtq4vsBKyDFOrHtdtOfbjkpIS64arGHNEuXCjib03vi
R67uOij5D9S7GOFaQ74HKUoUPKB2hT02GDpcL5xJbj657Wc0aDk4siDQEPZ3tGaM1BrgMzG7erYr
1DxA33lkB0Z+4sE0Iols4qX5JLfpZfoC3dTh3Nu1EFEw88SMB+rv28VPqLHa6JVQGzOWjPwk8zy7
z4hiPVRAD/nFm3cbeZ/wNd2CY7HebLkDm0r0kGIiMDIwzP494M7s3hIdQHocsFKI5t0YQfnT5ei9
E4YKcA6luEi32gBCXFj2pVbxHA83ywfRBeyHT0D3DUmt04btJzWcTxBCTCPpgVgvjPc+E9EY6OyL
BaqDjji16EVXkNdDSBApxwdkPa+OzLFX+m36GikeNjsMdVij+fxiHLxwjc3yOa7xZhbbxkMxSjEf
QSm6GjS0BdcN6FMzfnwwC1HujLnCA0TrLyWjx/BBt39zBtaOF1UkT888nXvwC+Anw+SgDk29HAgb
9na/odaeV0F9VBhG648raghkuC0AGXnHHpCLasDbaffp2y6CuhNhHTO9SV+ufj7ND39jDtakK00r
vXYtIBCGc9IhzUejST8CMpMgyMWjEFD+/kWLB+PizpeMocKmtxOiLR2EHhkmx5Lus5LTzC5hqQP8
x/b1UFhdMuEL6ayGjSzm2n3+hj/wyyewQRmihGQOAgVmoclwdZA21QAXrwckoQD2Ce+Q8GmTKvch
0VyRPcNtoqIIIiSKIDxNEVBpsRMl/AIxaShhGLFC29JEqsegGyVxE8cxpW6DmHwDduNoHM2KMwWJ
F67SxbDEbHQjtAxgEMYLwaAGCbzhkIUAZpCGFT9iOY5GxKrhRWBikdE0AnGc/qfJt+mfHIfcuY0o
2y+roreGIMxb+z5Bbcl4MfgUYP+BFsyd2PnqAMCq/W8DFNMCm6UAoXpIBHU4y0HE8xykPf46YUQn
28s41ySAWenCy6TtBYIAyioa4Nl08py8/+fDZZXJq+hl/tgR3bU0+wBo0n1ngHMYrCCv6aSsxYIU
HwCCOr+BOR8BtiC+ZUIPzq5JvPLyCeAX3TsrWhCPdHb464zNB8GaD6kahTgqRNhJPx3wFMOfKkvZ
kNvCEUN8oR7zvZPcogwKawNdW0BpvDDKRZpshC3ApIlTJDKo5NRWHtsthNEjjSzABqZSMFmm4lK9
KLiduFENBiLPoqipTrzx1yLt0Fq/Rj1SDmRzBHeqCPKhsEQ94cr+r7khaSuNrxGs52lEs9HNtIAX
c56I2qtYbraAkwmuh+vZHtM5k7dcckQkHXwpWIxDRJ7mSppEQn5pzCZC7bEP5xRCd0INjf0HPzTn
MJPGU6Bj1hS9W5Rk85x266PFazfdmQ+qEQl2pb6RxlT5AXNcZM8NN1XhQ+1nk6BsqVUA6A3lA31v
/unGVRUdgMm5wJw7plwROjnlogo8UEqm5Nglcuoj8jC7LpkeDnJMmxlzdXlQ0HSPBE3YISYHshPL
Dpm19v7Ns6SLQ1002jvAq7x/FfEbaq+BMQKITIwOo4hMhi+mycQCZENJwqefdU/7IBjoGhDIp11a
mG8brCBrOzSKO5SxIvivWLsoY5ByTLddAeyxVGtUKVQsjNdWYhi/9mAGyZSXU9rpg/NBwYjrnkD7
N8K2fMWB98FaMdKdfhXKXOaq51CmwCxlvAbgjBy8NaabjWkMDtUCPwWWXPfV3UuEFfQD24WBn9GA
QRsqldu7t1jU6E0wDI7CnXXnVSoYHtAY3QfdHE9mTpbshOINjQhQVvgPMNDX4i0Ati0K+J+BMBUe
Rq5qddxAEwd4Au0Mn7KBlYooAyQaxxEdBTYq4ZgrBrRRHaJsVDABUL07mjRiRzzFNDV+jZlt1zwm
enUM9kdmfMECUoDTwcSngV698Seko3I2IcE9Nx/zRkmj07EJBUxuxjQ7kOtpQjGSDiMfXBozqbrB
oDlZH7IF4GSZshrQDiUm/8nskEYCVRcA3zuQUldHFFX8T7SD9itgrx1mdAFBVMAZsJ9pCRp1/lBT
oOuFmaKMW7WmGwPSmkPJ3FFjtGqDm3D7e0rzjzkOUXEM5+NYAhVHJ6dIIvQljyzEsC5g5x6HxWJH
9kX8HwiP5Im2URWojqgPcqtk+MGBJURQIk1odfTJEH/snD/ZDrFmptKZNhPXf4g/tHpzL2AOkjfk
CFOnk8cKh+XE6y0lnXnW+xBqlpJeiMYJkLYDFRV6qgX65sgCpkbHtBGDgIbFveOLQfL6fZyTFRct
+mV+xKUr2nDE9JxYVMJqxsoFxDUWmTOl+MyBOzPIJcevyhSyIw6DZj/nlKGxaNMrzmmGyz4UEsNs
45fr88zFSFAZDc4SZwY8nkMNG3fhdg14exvoPFDCzFny5RjCUwAGpIUiTldwmuH6WilVD8DEly2B
sbWB+Xk74Vj1NtIHa0hFKLKG0dZKG5yuCMEKxAbYxVG4cehEB5NUZyCPEXuHAwO3K0OPhkYMtvKI
Dr3M52V/igkb45Dv46S77E6oAphQQMbAh1sFLQuYVB6FTb8pSqMNnt4pqod+nl+5Jit3phxndCl0
fMGMTX5KH/wAZwTb98f+vkUIUHD2OUX0JGabQCdRdRH2AMwLv8zsZhUhoswRvQm6GnUplI7B+oa5
M8T6axY6DxQhGkgSMBKSBe2+QA/Z2/vnsilTN2yLxeeb6MqzKL5yI0kKb6PLVSQdKUIwFhfqAYEW
+m+cz57sTOykhY3mAaaYFNMmO3H1QE4RYQFWMKPh+8ETxISNuLi9k4kuQ9XGdGdu2TQWTNhuguHF
3PmRVycDBEKFkOqhKuoReRBc8Dm8aAggQlzIaqu+dHATAB4Miu2+aCFiDK/BtccIZo71PHDp3BxG
BQGK9Oz50ImKBibAoCrPBM47nA8P14ano4WXa0UMI6UCa1CzYn6anxWNnB9umALvwu2wAirf0Vjc
mWVCTYGmN+79YCRVFW/fGABsES4CRYosNVyAIhy+ozNycekrYlOYUwUhnHRC955nIbw/jiRAUUQa
gJtMnhcyS8hLgKGRssXG4v6JM+Fv+XTHQrnhNYv2U7JlNY5gM2Re7AgnbEWIBWWQ8nkARsZS/qQM
LhdjxIcr8cS/U7PESTo5QQcljyiasnHk2kxMNBIxC9ffiVVkspERYkSZL4AIyI6SJdch2/YX6Ux0
x304oR4UYn0cWhfptuGENi2Lpsc2QRxbps34hzcIFVUDzj7Zg1gpH37j+yz8tsXfkt5gm0+JLNi4
dMZBuWHjHohRFbqFpBt2zqF32CEsd83CvTsRWzlymGBNILHA/vED408R53rAylgbZxqxXZD2BFim
J85wzYGBhT3wPYRCtKZpZ/o4cW1OMHSfL0H+Sfz0BrEMpicaGXgmF2fp2iMma9qegX4dr0QIRw7M
TENeWOvFFfjuhI21YtY63Y0In3FMs7gdKlIRNK6bVoxBZ7AF3WDOdvNCk82MiTex7tp/LTfsYZoz
AuboAhSPLcAZmMBTJH00WDsmIS0/AruMB+aMh06V5owYn80NzXsFQsUp4Ynj5YCDLQXyuJ1nSLMa
UHAMfZaSPCF6JipTlClQ4Es4MEtsHstjs2GJuIS95U8d1VzY5UbH7ogBNtWpk3fDzODUuFdinA7m
ngvmSbMkFcs8OPeepviStNtmYLBAHbtr4z7wDMB6riIztfQ4yA/B4GDhWRxufgyv5N9RKuqWTwNn
jOMlQhghlx61oWFfjLo3GSLh9ZUuGftGYjscft5eUiOkGoMV13bhSOKKeGOetsZo/TZNrnULUS7P
xSUa71kJ2JgJX+oQUB4GfrwdF4UjWHkcc6Lbwg8xLD6+BIrDiIE02mcNymILVHemdCuywDw9wbcR
YkUy66nBL8M2BkCOfIC9r3q6klEq6ZvJrysXsCYAqcPo5QE3oPTAkHDo0MpzWkkyIjib8g0nTX09
uDj6HBVYwmdD3MxcHNz21oQzs+DfVLu4ddi50npocYfHklm+846lLgEUNXko9GzAhxtXhirMUNG3
2CoRrdtnrl3Gdoy47Niz+uYfMJJHXmFN5ewxBVQVVMCmJjflUYifZrtXe7ZIVzy56OhjhjgG9Kwm
csJxVIWGT7w+cWk/s0wTBxIRB2KJ6PyEo6FgDDIlZR0NnSDdqiGIp2TL51Ri8O7Ysi3Zj4Md+lpw
Rvg8+SSxFUs7Sx2IH3SgkmuKnxfhLyumbmmKCS3hDywiiDyDUcPz9lNCF441D2Jj4iinVeyIV7Df
SfTZaUNc3I+JRUXHTC9MAEZPFnxLIlzyMuie1IDorhiGc2X6MsIqpfCIxVlR1CT8w0j3mA7lVGQW
Kfkwq3n06TiBWgCBA8kylUvlVrHAis4p5KtAC2MtAuOwImqJell90LdFXJkmqZNNNx7dMTF8Mwtl
2WHRzslN6zV2AabbK/mcVRYTW40l9uOxhQBCmsLiZTExgKS9t3CO9lBIVucxyps92vOCHtE/rYFs
ezyw0g2cL5SlVHKXi0XHGHSoHvJAmdTT6weEKhQkDyaGmOnLbfs83UQIlKAdDK+YTdjguRHwY/Ta
aaqCaArJveKn2nYkxgipKYJpYPquc35nVRIf5LkaSxWOaUeAoPZkuoIE5ljOMCIeRCyYYqDMNuvp
gVWExKQfY46KL6WyyJke+1NVfC1BuIyXdEr8i2/CI86Vr04rxJo2S7Hua0894SZQFLCLoJbsZVHS
7VCvAXbXlDMDWCOFZcHmS10XfkDbTgyb8bT0nVOsb3Bokw65Pl0GiVvmPy7RTVCzFniDFjtf+Sjc
6lSaIRcKxrDQEQVZzJJR8hoXwvBmq3P0zjZaHjXihgZdS+ZzxNMmct+WzD2EB/oRb/hsHOsxJh88
9aphfcoC2hM6vxGS4ZDcs3iqjkfZ3GkUPxktLkHKSzCNcYfUJXQOSlDxpu/O9OVelC5LlwJBzDf9
MhVq9FPMJrXjElbqjQ7Gyy47MT1ZlN/+SWKhPskMnNJMTIIKjrhwJkNyLp3//PkkW96l24Sujgn8
rEP3CQKl38iwvajTR/kZ8jNfQ6QtGA95hhMAhGFI3i+nYi0B3NmvYobpBS2e4N30LGvogWTynW16
0Ndi/HncEvaBGWzzF3OJ5emGQy4iBgiwxiThRK8eVIheCNxF2q6TKVHYY/JmVSQygEfUniCWUlgk
faEcP8bC0RNqOxw8jh64SrMPacPZRQQsoAEx4oFv/Mm/rmlOftkpPoNhrtg8jRjZNjdNZqPOb9d+
+TYOAwtOqk5rhPRXYia7w1R4wdXDWxB7tfvaztLeE2IpYsGWa0DKjVTEbRJ2s/GyjCy1+A6V73HA
heVirxE4My6PYEVQCL1LZJByilgKVgeGl0jLzGYCir1LW31CqqboW9LD0Vj8VBAwroMD0RbRyiKU
9nMyF/hKxCM405C3noqvKKY8RnpoqdhALY9HgncgWQXxUIDInZHCmtXwi8vnCnxnimcg4h5tch5Y
dnHf7GZBe9M3gQu4APEUFlP0FYWfCprx8jExbsgVckylEkAts8pqoMAJqEKDF0xMaDKFRF5hOYIT
RoXTlN4cjNGbQPs7heNMRHJRxIdZj08uGSLRgwQP3hwhPAeiQFTSWW0lUUQUMbE1ubSUetU3EMHz
oN+qgHSZYMNFRlZ0hbiLhWZ5kLjCm4H6cUTeVoxHw67nGMkMUxKzeAQLcnYEFA+LMIY0u3gcogiD
E4E/ikEh3iuPKr+5N/j0OoaAw3v/0rQaverstfwQzz/QooEc4E/cslXvKElga05FHnobL6QqYBNw
Uyd6kdt3/oH+UiFvI4IFZAXcXXWKSJizJlQWAWqBO8b4Ix4JT6zYJhAAlF/iZghHJkAb4g/7ixGp
8dujY8d6dS8svggh8j0y5EnDcE/RFT3PN4EXHVKSPGbpwLrYCKCoIQGKwj464EzXPRoDBk5PCGF4
OVy2Pt5hCRUFenHexhk+G3HvLoD1i0LFzqxsIWIxgxD1Z6KngLiedio+EAVagV5pK+S4NaLeL6w0
EkMXDIBgEX2LUD+vBhmaoK11TNRTZjxfhXrOYHtkeS7mMT4zz8JuNIxVOAmqd7sM4wRQlUYGbNpw
A8m6YhzpQJtA+ureUcxlMgK1oVkLgk0p/lme/o5+dUwnCL+emNMlmkiM7O2043V2Gpb69NKNWz24
pw/7O2PIgUPDfnBkqs4WGeANs7p+7AP2nEuWJN+VVmXpG33xPrW4aW5gO4MjWW27gSRfs9vAD9zD
n5pVZozn4sakLaNJB+HTvm1n22dyHT1+X7PKrLxkFm3VprxIpUDQTxFMU/zcMaVTU0FKier2LQZd
Uy6jMvZj0DDQdTvN5bNk7yu99c5fMzlmQoZ7pla2y05+nQLh16QHwrqBVH5pz2LmZe9q06TDc/8S
Ys5AaE3NTP/C6VNDuiC9TyxwjyGy4GIN68wTSWaSCOVZtNkOLYt8MtVG9HGnEtfQh/rprygKHlxR
v8VI0iL8+1rKmWXj6U8oj5B/S6Y0Wtgrio/ZMzTKWZIp+rJ9Qd527gYVS+GMaqznEwApA6jfQJd8
Y6krvUI8KjgJ5w71senD/fpfvx7S+omlmJD6ER2Hk98TZCBGSLKPN0FGHkOrGxqMbGz9m5/mzIGi
gJYw8VzQyRur/U/rL9W5xGrK1LUJmfAn/FLXESAmt8fOJ5LAMOXyXcxdNnsazCpm/TKghYWyaa8n
Tr1gHtWo4NzC4WmKvA9HaShDLM1seeoBlOmr0W+EP9Zh3i0vJ7NN8jOm0avKs3o4aqIh+vij6PjX
7/fny7VLlb/VVdXUoGpEIllE2pgK1VsUiPK+SEgg79PzbNKIZGfueaIj4qC/weCPkSVX8Q9rSOOE
1wg+IMV4aDaU6lfODVIS8/7YgIiOMMB4bWu4U807OSdc+JEp5hIm0cAaNQVrRsx6gVbHQh3ADFVc
OY+wCuek6P6n1k3QJhUQamPil6psfxtRt394mv0MF4Zah7RBPmj+QJHEj0gihT8palOa5lWogFCo
RhfD31EXo4BVSJ6ou74UrjvX2RsH/3HWj6C+tlpH90l5tWFf1j3oxsGnhaCCjKsYbnvUXSXAuUcM
AvcFJR/CcE4pQz1fGLtQHfyqEnxBJ474iZPkbP7FL0O1zbwR6pbzpeaST9VfQeWFAIV1FsmFEixt
9lBQAHeoA0MJ4e9oR7edGB2Mz/kJmQcNFCnUVbOMVgVFx0OPr7FicBn1Hpr329acByrlBLE44Lmr
KUbLMaH/hgWk0v1iFXvsLYp51HBteA0M+LR586L3/+H1IH2ID7OC3qAFpN0WUrtoO9CYRW+7wiBv
e5JEbEXow6A1gIIY3Gepj0nqaY1On+gk0MWZ/HFjegYt8pRRL3alx0yJFb8v/AdRGKIxXYQmQDKR
gUajJtIWCEVp7ECjRxkIJrXWTR/w/Tr1uMKkgxcsJ9TNg7uj2ZRrvwJ8JEkW1Sgp1hLn1Si9A08x
plHhLigmtCI2gqqhE9WouWCRu1XZpZuJD91Ww/0XCflACmDAUi9pEjrQHwWjSvIQ+nY1EDx4ifmS
uitVHxCZouhLQgwaFnG4iTIUwxHheabCT9KQl0m41sSDV/DkTJl0uDD6wGCg/Nvac1WnpYJJlAt5
iNeBDc83i8+O5C3ZehE5CLeUcVkkM1o+kyRdoBXcMF8uzlBBLYV/EFsV8iS3oiunwrZWPhUoq3qD
84LzZciFKpmwapjZPc2K/LSyyw/JNpuxROA1HmP2yIEFYfAb/TJsF5jlP4ERwlhDUSQp1x8RHy7D
Jh4haqZs6ZWMMbITxDfMYfDIbYeW16A8b9EYEnqHCuoykoOoICh6sCsDpXdYxisMPPMQUTQx/SbJ
dd1oEBUwalrBelu5H1+vmTSpAeJAaRzCvwpMzUz6g+Bh/YQMgbYYlc55FwlaDVl3jCoUGDbBR1mC
wO1nYdmYE8jiMAShTSQY7LybSa3a8A8Bjw5pTgKDX/C/CJ0aBssXl9omsKHXu0+PZY3yMtchOw+6
BGCUC6OjIgoYrwUptlv4oiCvk8bYFbbbiwjuRUK1poK2YI550XfgoKsvXiimRFtNov4En7uGUeIW
INkOiaC85T06Rrf41LfmmGPlIXVnSqitiLEOEqPI/NaLyc/RmraoG/JfUr6HW9kBI1AF3NMXQZXI
riMkTlMYEBH7acdf1ZZRdEIH5/gpUNzmIdQ9Ju65T4B7JoGRepE/mR5cM7F2iMTz+AVE7TqUdaFC
b+x7/42gPHCCukzBoNhCmQQrKSRyBcDVdBsqToVRG1xsvK5GO4iJrCOPagV/v2ySdIQwMA07giLH
XyzsJzAHPa3KxdbUAwmjpwBwQOs20zKVRNHToQ3LhFjTMpc9qSY36f1F+DtdLFxgiyGAMYE/yELG
qJphNG1ZU54MORABe2+p1Kdq+TPQKiSHYgdxY6Eh1K9BCx69aqcV0KDCTaBEZ12zfaatwMShAXj3
HLJQP/xX/GnyNg9RqMkciETJMvvB0iP/VbLDJ0m8SI3AtEROAWjgnUhruATwrbJRgqIJLt/mFveU
8JguwAkkd1ylpDx60hqOsQq3mVIzJCzUZ6O30hP8sT/DycX8+ZPgjkqDKCMj7Jx+IX0yAkQpM3iR
XA2pIpoG+Cj+yTeS9KBHXOEkMX8CNYfXsAolYIMkxOZPbYy0g4rsPKEer6C2heg+T0kKXcNo/E8k
Tab5HxVkR3sM/Giaq9Z+LSqLUCElLnqt8tYAGUKq6zk0ZkbG85UN8xVgj5vhkIlFWBkZ3QMhcxUU
0kHMMWL8TNFTyZh5Y7juMIpwBncaUx9slrxAv8qAMzqsNKz2TopKfX9t3p1ar9KrwLjWFd3HE2Qj
kSvtqgti3bkoc9r6xw7pFg08tEChKPxlT0rMfY39WZtTlWOvqKRLxAEv75KvSi5Z4gV7caGxu8Ar
yBndzOlkSNURJeTyhJa1unNKdaIPCNTsZz/RkyQQ+JxCo3qc/qkeqyltr1gNneSMZsvhKqRvG13+
nVdnIAFt0xPj1MIWiQOPJjFp9w2DracLXgM2UXYOGiyK71l+TyiA0hDRoj9Ywh0I9PfG4nuIyVuf
AbhcgfqQ4iIrBj5cO4foimSDtY3JzMgTZ8kGbQqSFKwPor8hgQxh7r5/I5W4sy/WLdkAidRLIvpr
3ZFNUYuWLrrYcPalwcKplZReOPsOUPpmIEfNfMEqAsetUgGIGKFzRpD5be1SyfRImr8YWsOPtVkd
CmR0yH9o6CLvh40EAUpb8Zq8ujSEwm8z12c6AfZzNvs548X4+9BtLHdp0SbrHLNr9rbWCcuygbbO
MBgmTrzpWeZbD0cW+0mfSswfPGtceXyg3NFGje5FPAZ+CII16V2GGush3zjFW6k7XrpXBY4qI7ML
XpQp2uGry5PItAgUkI3puY+wRRvDq3vn+djb5NQ9JjApTnSbfhlFgFy1QYNiQ1tKdk6w8TVTsw5a
BLwbxSPy4ni6NluL6b/OznzjHedAnA6T824QxbZJI6gg0uXeuMZ8uqWYjIm7qS0XJ5Nj+fyohiqj
Jc1E1pKnswubbBwMgOztp6uuobbzSl8pV7oWlqyeX+yKaqekI8Ki+X4nbo8+0aqJDkIzhFSyBhag
aKIO/UWaIr5LB7FqdrIX0wd9NqdgO6sNcNiaTMD9FRlTO1SNSikz6+oq4sBsWK1AiwZXi+dNSbxm
P6kktAGkOGQwYDx+HB+Rt1CW7B+tZ19AS4EvgXLuzON0cUDLBef6vwYBVcNzX0qqpVG1k2H4eQIV
u8qtf+kjOvIUJPWgmS/fTF6auI1Ti25wVxmhCvyqzBYOlsUSqklXy68GXyg00prf/uCXqXOR1iU1
D4DxA79po/7rfWH1CK1w31SH6ZNEfZKS3Qpdt7NHkknjjLmghotIB03ECMCapPQAFeRJ9u/NB73o
7PxdJ/nM0aVc+TwGA8zYoBa0Hm6Xs4mzH0mDROQR5altTCIwyO0i5oBdoZy9NuqwZto0CdUI3YRZ
4Jja4fQ9bwxvrDErD8W8NFObDhaoqxFBjSU9KntOUiso0TeLigDHkyigty+ZFzoPaXlKlXNTWoqf
dwOdOuxe65cSptNIrlP0PQY1+C1QeZqk8BX/2LbKGH+z0q/mZ3sFpjM70coQ34MGXTL29sMcrHJ+
9HYlZ+K0B/fgJz561SryM43Ot1v6q9uTTsV/IIHWyCS6+gCmBd9A985H4B6pPBJyM5V1qkcVX1rZ
bfvqte1Fy4IjtFgvX8l2VElmG5cVb3ZBRSyGEFB4WQhCSAotH8ln4nfBFxXEpQINaoV0uhq+T9HO
rhHFUjaC1oMKD3FbIXOcqATBU0Pt/IkKVTrp7IiTThZBoNACJGVsrOchKnVrv3fvVTLq3c8vtYwr
6VqngUD73UONOqwTzxBPb5xm0/gyW3taoSeZCkepe2CwxbZl0GX5LFNBnd6TB20m5Nwtd8hgRLta
JYPEtl/pJL3QkwdUp7LAvk8R9W3dYXr8qUC4JyFJ2VnJPtyHdiu+2wdC6LNRohrY3VfsySN6lIwr
vDns92CPLDAWvTtZ2SMX/gQgQ9t8VI2b0+pU5mevSnXRbWJyymb2hGdtZhDRkM5PdotVfqD4h5ht
66o5e5uIwD/67DyLUIApDgBwtfg/ks5rS3EkCKJfxDl40KssEt6bFx2gMQKEESAhvn5uMNs7uz1t
MFJVVmZkZESJfZQR0sOlcmdS0t4bxOU5ramCSU/Oue7GJ9nYjSLMe0oJo8W8JZLRbp/snrDgqgBK
XE39HZ3LNCIFPJEjqRNGZg6TDxYQ4TT1fx7TLFcWhrOT2PQddcHu1+cNE3CwtURyAtdwGTxqmkSC
EeWeSjupq9CzmKCpznZiOB2BRAMRx3alV2QSVCqC/I3AjbxX2Ww2Ebcizq7OqLNKJ8rvIvoCw1Gj
bzCES/3Pwya/yclD+saY2Qa+zJviDPZUWxa90vgJTqx8l5RO3xU0oHoZMw+kg1xmaegGR4hhtM7z
JkKe9WEKKUFdCFZkocdxvQsHpVYZs+wyXHXKGEZCHuvQR99M64UjC+UJACAu8YvhwwRK63fb6FMg
P2AzN6m9qZLJGzkyVc1uGq7s78jy7Epnhexl6+OTl5NzAHaNv20devUMXaIDIYRpEjTM4lVpS17o
kUuTNtnGy6H5U9tqMKhG7gVNmJ7Rs9cgLuIFDiO224jx7ytyQxHJplcU0R3Yk3eDeadsiGlyvrih
rJKSR5mNic1aG4YU3zVx6GWA+wM2Orkb9g5QznepSJHOIkHpZEvca9D6ZVAvmyVMuiO+bpgYnz1D
i7AWTt6z5LIKH7FN/85efI9qarqZySdR3inBSK+2zk3cGW4wX2uTolc9vJias8mF4T40IlitDxKQ
Z/lpRbqynEWTMtfCqayu5mkWPboFvw5MUHEevGulgWDT9eXRhcZJs40a+Av9nheCvHKPRS+I8ois
JYRKt8BnLLeaDaitRozP/DD4G/pOAJXxFOUs9UX8Ee+ZqeSdD8dLAV94NgOqXQQhVkqzVYEhgEjb
jJjGntAgrL7WXayok1g3DEZyl2V0dHHpLADNdhJg2iP6N4TR7W4bW52twzmqYz9i6/Ysv9JTP2bw
Halr8CGjvVD41VnjOibEHai1q9MLWM/wPYzxEUIIA1Ef2eyhjUJ5FbM7BP6TQKr+Zx1QmBFskc4A
Kz0xu38p2HFgtGUVogTWMPOL+VzjC3p1qglaZxbS9fwXlVVqm68dtWSqdSWf0aKlOKruEvxl3Pvf
p1O3GicQA07oSR9ZAL76nAliaLTuiGAU2d2NRZ2RHpLN5wzxOpJBptsUMDKw0O+cYdQm8C7bCoxD
MLvftDlo+hgG8KJHIx0dxLwB2hgeYmZH3j5gLdmHGBOIX7fpvrIA7G8PMHuZ9z8wipgjGqcXezB/
AqhGTAfWUeG5o7/z8Ou/Sd+LOQfslgIsCHcTuTor2TRoPaAX20wxMrqB4oAkHAE3yDWJNGNpmksj
VFmLTHRiL4GOQpIOpFt5mfHqMVVaGmHqVezSKVo9sTx4WGqTP6ysivhcArOcI1sHXoVijfWHN+bo
1XQrzEkNDnhkwtqBNPdjZ4XLI3Zx3wpK5V9qCO+wov3k+80ldc8TzpmOPIHnVplro4cEDxkoOAnV
Pg8vR/pU33YUCI3h7BEUrppJCmyAUpIOGHikPnQCGFljXA0fjQtlGptgN+KQGXmcyWQMnR1db54s
bf+3N0F1KfBG8Pg+5FAbLc9d3d7uBsoQIpzQsft8Y5nhwbntyUBjNJpEwxrPb7852SlXwIDIiBHD
sF9/GmpPZXCKNnFdafWfGtQVF5PvrUGTlkb41jDr7PxtDQUP+QCifnN+/tQQhakLPnvOpPOj4lcn
zBvLBAm95B5zD+2jF21m9en3T7MjyNl7dG1hSIYgW8M/Pq2M9RvVEYQRDangrDDlk0bHaH0Hn/7d
vmII7JT8ivlovU7mED1+DVlZM35XCqEQTItQ7Ns/dGjV38DWVkRmgzJACyRCSk0oh6QF6PKEHOJy
witbP2Ny1aB9IYFxKEXUgQA8AbQskFJZW4tDdphdUCGLwUJgkYhQwMQCj3wbis21oV6QtsyAtlvJ
m5c8Frnk1MkmplWTRqbvQgkHEd0ga6QxUiFFcQ/HByJv0pEJZYgAy++YolBfoP/PialLVPUWq8Wh
9SOoqXXCqqciwPKFJR0hzVwk7anY2U7foYHZPLY+R6A5VVKsM1p5DztzH/ZlnzjPnyrFl2ZZ5uZu
iYkKTevRY2BYq2YtJQD2oQ9Vc6q2QTsJh9lxMs66767RptQw2eD0qyp1+7S/O4ay2U52sSKSKTB2
klQk6xjtQuDfisdp9776dMsMjF4wa3pChF6xwddnO/H0XBiiI1UX+bXu3RmIuOHNB/wD42NwnJ3R
KoNrKFKirxsleXzOgzHNaPi2b5T4y2Oe9YuJypbWXd+YRtwvDh2cssjIuCrqc7MR2FsEpLp5Rh3T
rSXmaY1w5jZ1iotX87fLltdZ2E/3nTe1bxdBaJ6wMTp7O8oRHIMkPVhDaOBRtbfenIm356RoP/3e
bZDFrlV1H6l1YQrbCML+RW2+0rl1QZmVC/uaM4oSmviqMuG/zshpcmSAqVYNzpy/mgv+lK9FIMF9
fn0fJMAa+FvCD1M9CjpYsd/I8b18SlyM4Rnmxw0hwRagySR54tfcR3BaSDjuh80AqBeYVrpq8rDd
IMupkAPV4FszaVQCf1KzXE7JmjmStNZPfkHgMNUamFVGuieNoBcSfIkU9ehhkyDS+i7/NssDp9sU
VobUYUstXBlo1FwmTb5KGxZTW3ySZ4h9c7KLEHgiB1RhT2Sh0P7JzVBZVlyBGl//NYh7G/g19mFU
aN15kXVmYWCFv62/mv+Y05Jpn7o13+gw0KauDnu9xlRWs9eg6rFxaHcAxOxq723JOZUJHMavyoGB
Qpmxfcxua/3BhQqICw30K95H2f45aw6PEwkTfFyMT6mg6aB6r85pIt+q0BOa9YCKqvL3NgXeVZgQ
vwcw95c+UDKCdbicJcN4inOJwjZfq3Q2nDr8ImyNlgxD3+jVJmM0eHT+t+QVrRJTGBNFCng/wg+Y
LXHNWvgHQxmgyPjBG+qP3abx9ImoMhqCQ0mmv3c1kO0uBZZTAW26cWZonkWq2UXfcM5NJ6IiBgSe
0qS1mplZgM4Gvf7+sqIvqMcFAYTczt7ehNOFyK9+/tM2ujpzZfHQYNCkgPwNspNU4dFUnxkUl1Lf
MPB9iDiC058SqkH6Q0Ofc6POZMZro25xkz9CB5INpOimnaDBiTsTIaNuN+htZ+gNxH6FCIg9DLGm
4sVQTcALRdYgpeXy8Vb4YR2tgtO5uMAblNYSCKHoEPqAwioZiMZs6LdwLh/QD1d+qEsi8gWvCZ6C
7L54B7DOjBEQCLUppAJzzaR1kOQOUALlKhqbIgUwOc6xup4T9s8CTRCbl31jCDsgmtZ9w8KcwjrA
jUU50eNquW9Xp+3T/Yz0tZCvKj3ZqSaKuUxQ3RwKSJdMhYQOlVnz7f5eDi9QYmGdCszNjxX5Tzvn
HOCiJ87SWZ7KH5b1w392emgfEDIhLzBCHDFlWGBK9wmPy2BoH6ZdhIR0xpZAYstlc7Qk/t2wh5o7
vU81wBrba9RnmTYtEr5hIzh32r13K53G49jVLHQM3n4yoYFq8hk2MzIMH+fq3OyK8+zn3CXDy7lT
F6JijM1Hsi5ZN/tCh7lslxGbjscn50sI10PljKs8UV68Er2LOKZEKAogXsQoys1e88zShCTuNTxR
Hmre2/1w7VAkhcFaspbeQHMD5K4O3Ej0/Rn24YJXYYJ+vYf9CRKn0D1jO4MopXPuvN1rq+gfN2Ug
gh+g00NGkOXGWda+ebVWfa1e0Alp3WiIBmcQ/SBmajwh/JoDwN8Gx74HRwLlcgU82YDnogErSepG
JjAwHgvUyBs/U/OIjNw/t4uY4tz79zHDWZRSSAHj5FLvX1nE+9qwsLpmdsNLZyWHa+eX3YZXwoSm
5tVFd6UHcpnzL7q8KHELFSHtJBI2NtRwiJ9gZxUUxinHfMUtCXfmqRDt8+HJQQ9BOHcHIMkrdNGz
j/3MrdrZAGWifXkR+YVu5i4vPS0mhGx7h24ItlMa1XrnbmMEBQiTOnAXGEVNcZK4zpQlBYb0JE75
AZXT0KV66MY4QVoRTRj5hcgeE6kBV/1B+jpAsmLjVVB2MyDfEPYapCaoyZQRQTEpFGCLVr3LojJp
YADJWo0oGFFj5wBRZ5B5YFI9m8Z4qwVh4bQq2If+xWuOjEE4QrzDO/T3/Ly8OQp+rQIfKOwjDrTm
SDfBkNRFENX7VxkRR2XQSdlFRTghZuDwBXPq5+N76uP32w8Z9VO0ZhO7Cf0yogmYn3Xavu7c5ytn
DQKteMarKtiMvnOFjFKLGiVGm7ruA9TIW0KxVKm3ehU08Exqx8XRNxD1ennPAK+AclfWIdIrILeh
wBn/WBqbg6tGf8EXDRYh8VFlEOGZZNjxvDTIvQeK7ascuZRhui0GcvPOLDqRJ9JGg4lQxG4hwct3
IMyooet8hHJzs+/bNx5iDzB7BrRR/My9UIYsVxT9fwPSwiaUmWOGOHwL3uSMkJz05uTGCJQB8k4T
psgZvFIZBMsY/uENyk1hfmEMsYp28ea8owjnwoXcCWK20YNzw4o5cgC4FCGACDqTyH9G+CKjjDlI
kfxwvhRubB+KkKL/HTYAFg9Tei6DYxGo4YKTKCTl+ZPmA4SgI5UYv5wvRwwfTr0HDmcyekJuEzj5
0SXUUprFVr6kTjpwC6oTmXGmczhOfn61mGkhyVLhc/Nzd+40Ah5g5jDaJ+Wzer85jiZi4zzdytAD
LLhTY9zpKB/oe+tdoI+NLJtiMRGe1J2qGFTnQLCiYUb99r22ClcOjVqP+Ti7PHmggYKHaP9pH8qa
Eesc16Rx64b3Qt8RFTS3sPpmNuS2xJwvXw6SXKip3U7mtuSlwSeo9t8L6UAXzuZ2S+VmYo4XRJwz
HDrMNlgIqDlbJHjhcXH1VAwwOxSUx5Rz7+W8MK13CpgVlZl02h5QcPLmusSI5z45JmpDzl5+Xxan
P+3On3KpeuYT8lwPnmWZOquLAiRHWe1KW+HST5tk+0rB3nhfM0fBC4Zahjb6230lZsdEDWDdW5/a
QTgPkEa5E5qRBraOvWVv3Tu2yzZCIhwWL0taH+uyfWk13XPoOdbHC9J1qYmmTy+4tFCmcYOfgsoR
IovJFxG7sQLLiaFUXBhLmS97KAv1lt78M5IsuGTIOaYSq4cOz/DWyShT4L2hurA1o0kFdve58wka
R+u9yCpWun/zKug08ilOB4lrDM/4JToFLzSdK01lt8E53vtEVtGuulnIayLhQKaX9Ii6dwdqPhiB
BWjcipEcsbgJxlTx2u810OpW0uIwfjmd+WALoxRjWvtA417FL63bVDOOYNZwYTtwtXpXp2ckJi/u
1MsQNqouwOKc3pIn3BGuYzr165foLtp15oD0AusUvRgaQSFoZk+kNm9Q8g4+cn1zSnqng7ZKb8m1
4i+5W76ZS102JR4A0jIlxd69FXng0c0JUrVX8jCofdDwWNaTibvZ8GzUrXGXLeyY8OBHAkGAQT2f
OGSqiqJuGkGc6wOJIaoPXkVVJSU1xMzn89RhjVVpOew8timXSwJ9tNZgmz5+/a4NFQhokApM9aoo
cOk6wcPIAC9AMGQhR8OuyOmqlulKPq2uklPM1z36IkojSagonbZzNNYhNyISa6aoZPDpHEVEviOk
A0VCNVF+dMalLHihdec7MgQeCj7hRlgwD6/jSSUxlYpgSmlji8UKOtMY8Z+PWhK680KJlE3q7NWf
38wv01KwMJAm26xAgIHJGHsweNTNiqKfvhbHwmN3ocEoNOnANZauv6xjoYszlwLowrQO+nuMjLC2
ziSZLB0Y0qJEw1TuM9Y3Qvz1PFVcHT0haxNmSA4hZXoMLHqaIHNMYuln2JgqWwXIpAvwdm+L+ZwR
fO5GoPCQIqibGeac5FvprAVUVsbLCEViKhW7SuXD/xqO7pR49VDEUfFFMMEmq55sbgHvDl/xG8O0
GisXMEEy7X3agpXwXWDhMAelC9dkE9AWEsWTwoEcdZfXmJ/QutlWORQiagEqAR5ZN9JHaQF4ep5c
uTx+HzSVHAOl5Qvd3KOVjusH9gAwETdIlt0LVC4Y4EEQFWYKXXchsWQFQDMwvigxAWGljjBjCg8t
E0AiC3gm3ylksUmpFkFXDaCHpu0NytDBIy7XhahoWAff7CAnLs2jNfjCFM2osRCLYD+GNDKGpEcm
jFGqWXaRNqPyQHcGFUefD4SKP2T+xX7opjSd3hwYgA4Vks7U2hYxGiA+X0xmkNG1bFM78PQkrW5z
iS83khEaLKQpyZYiowW+KErS8hfn0P31wCiYTzHpAXM7kA0lzvA4JquCZepP2A0sSu/mPSnSTr82
Dj0swF06MMXpGcMVVX6sHP7n7ZiCgmOlRc725dfdcIamHiNf0mLoM3d8xEYJ/Eol40gjJlWKVDT7
95lDhztCxVZINwVu2aw1aUOcIs6/BOe1Knp3g0ergRRBga7Rf0aiFDxOQG6GfWD2HBWo/9JIjq6r
1HE4BCgwTs7pvyKWjYORp35MtadWEQqjfA7VEAkUH8StDfwAY7DRh3ryyFsVU853iIbBQ5k1oYu+
D+bfbJHCN3mgRfiB6Bj/EAqq9n7dqy30piBL8N+vOHYVnGOubuykZLNPrw641mhP7mPa6WB5K2a/
de0udqXlf9sYqILb5fTp5zS6aa1XnfDsTH6sUkaPSfoUDtg282z63TSIRg+EUpeJKaU6N71o+AhH
hc4S0bqvZeRmrRwUjiy9Ciheytx8pZ/I37l/mST91eZIeCBWkSJApguDaFSdNXilUbsEKarSys52
rV0/WKX2ESzQ2yoOzkkIQICpYW08QC5j8B2Wi+l5FTTxpqE5TYb3UdZHjuyxLLHful+OP5Ry9pyV
VSeuWA9w2dxObnaZoMg7GvKfHEotPwtURNkPhxqr6DDrZh/ryVuUvXd4gksFJ/psPtbHCap2iyen
prRP7mW7xKG7NsbnnF5a449pL2nYKIuXfYJYSKjoOH9ALpVlDNNtjmYN2TLujk1soBkbA6UEA8bx
wmH4ibuhewFR4bqsPgA4mYochGTIvad3I1k8qOx6spDs9zR28tVzdI6DbNasoZUQP4CCGiBVn6pz
zs0PDFE4q50XK4gWmZcu3goZUKwymAUfeoPSv6lPsSUHhr2gs5IFjDbf4SxnlMa0hKXg5964i1AJ
hVNR+fRUCULxgkIxWWUOjDN6w2jFnEeVC125w+g/9nUWBUYs0Myhe1unNZk5ldytLGJaMOIifbnj
ZSRd4IiWAK3qQzSMXqRDvDDa+VgIp5KeZRk7Yuq8p5wZYPSEDw4N5MJpe9DW71021LWQ/jL77Cfc
Rxzn9oMqeV7Soi6Bmz8a7chT6HxzDkNDZMUIbwjSMaoEMIJEa9Vh1ucIYxgVuFlryyP7YEpmPhAY
ZF82hlMcgPowRE2JJSvS5hhEWhlh6GqkNcE7bgRUQ0n9HwUSgQIgY8N0ITDKr3WhsqywEUQVtaW8
7Y7UeGNSCq/y5RxZdPIZojIteLeEuCOidA4KYqoNxSXF1Tw0l8rcsZNLyYArWLNLEunNKCdHQaVP
S1h3EWohnJrJiDDvjTQmgAcUN47TQWf/ioRsgmyIspqJ3wXn0/EyU73J/1HSp4UptrA8E/Fj+Kk2
+nT0Os4UIUgSLXJxBsC2g6f95HJQN4yv5rLO0bvdzskeul3VxpomRcO0C2GXXG6ouDGimCAB2pAa
0dtOJmKjyw1O7p5MurFSVJGJpYR+AJxFPDDqwWVyWzeHhf7dT6FL5Xshk6fJB6lVChHwyjtS/zmz
QQgrSCVNwA2HO0z1A2gKyDhhF1Fi9MgKg9a+YZeWKd+ePFqYjf1375S3J8JyA4XyQltswQp1OJJu
PaChAex9iu1zP+rHKLPnv8du2OXRrX1rsaW+zd2N2KzAvVfYRmptVO0VOsRnToWGXR19rxbQU2g9
GQ6oNnjkgyuxRuSuJpmutmQna5jPke46OaRAXgrGaw2b13fmDvshIxXtnOOfSYS/GOhmetqFB9r2
Fw+70MEfJACo5qK1vzHswxpg9F7/htNEBwDSUetFuaTac1x42Fe//I8GDBTS4Z4Ojl4fb4FtrngA
5btfDNLFQxseX7axdr845mo+HctIeda2wl1FD2c58a/awkAdHckZ0yH/gA2Jd6CMt7rP499tTWEE
HuAGKoEBtn3yJC/bLq4O8q+TiizYSQsVSnj7uRPBdONe16HuH/3cy0eNTj7CmgPH8Pde1uJa6px8
HsJpDjJp6aJOX1potPqxXx+qGTtcacBXDD7O9x+LAZwGMn8fr4CA2Sng7pd73V4WBci+qFL9wAn8
6tD8rDtcUAjCNcJhfVj1eM3qwMkd/OJjqkMRoHcNjwvXzLhLbySQCdVN5jQgLUJKMLTxLmSwlEg9
TQZRilC20Oo5c3r9fKF617aSYgpZItjBY6t2QXpBfMlcgXGzQRMsoD450LE8w9g69nLAwDfFsQrk
hEp0UOuVKauUo6eUubhsMY9GUKhTj29rQ6OLn9LgDi7VaXQ/waDeuS2ONIMxlaD//OBUh2UDaKgp
msaw4X0dI3j47w6NHDrIQJUoR15GGry69gqMsx0mR1g1zng/npboMxnUD0DQqfMN4k5leO4U+43V
Hdbj4vCzdT74IT5hle5n+F4a6+25Y5zJGM+8m8QRAMz3W6AhNZBx5ccMygWF2Rt8mMSS4g7SVfLL
tdXy5WyHprpSy+A/yv1Cf7wBWPdqc5Op4iL+dZieEoBDnv4ka/+2DsgJAHEHArmhSAz1Nx0fPCEf
ACR22ed4UEKvtF33j9ikrSL2nyBzfT5SPdW0Kf4K5uuvCrc2Zahd9S8Y/Rwkhs5B0q5jmkqyCnpd
9avLEiQ13KgSsEvcOUfqFRQZEkLPYGfQLWZajInoJfmomtYnuzA6URlgzDqls81nQt9KvDOV14yb
ATohCdEaKbUV3vNq/3oC1DUyXP1S9VeseBAyZvf9fTwGV6dJN/A1uiiHL7qpU7KwmiYUnl3m7jyB
0R9EQpG2aK2nLwscgYE8YO0igubS7pTY5/k3F1UGvzi2JJnQ+SJV1Qhy5Nbv/GaKlidfyBd3p9yX
tfkHx6wq7qPX1hNf2CqFczJXcVSj+KNiwnhUKiBsCgpbWVesRNvUzaJO7NKM4YfUATlzVGrUkyos
Mkcsi9Fow4/ys4y+/jjkH9kEyUGmv5lQtkIHjKxrSyVfjc10dyKfbqszV0GxE+VBFSg9DS/8U8Uv
6BuER/f4BPtCN95Q/zXjz+BjAiR1OFuryIhNzXnYqnTToEZXAkdlgUlzHvaMRUDDw+OIbVgTlrdT
10YHvOFsqWO+wQBENGnp1ewEWiNKEHsgsAwqKByxwnSDRTaUfL4B91ee1SsoAoMKXOwqvTIFT3jZ
hEJCFx4+mgGny0X0VDIlsvi5xaivaFX8HsR6sVVyS2bHFClUN7RGCc/MGOHtaGGGqrORcT6mr3Tc
1J23WRvQ8EOSRgNHH7dJTFSQA97+fRCiKS1qJAt6LK61uOCibqkc06WTlY9meDQRof6A7p8GdH/A
EAIQIvoqJR9pGQs6YEZ8IT9TZbl6TFW4ejsicEMxIvEQyVV3WAcU8wwP5DxJmJEqjcYXDLMxy0Y+
OHINX0NoEhJmKO3HZ6OhCQNi9tO3IFspW29YN4xm25ONYAy4lwL4NlpufIb2SzQU1VITyv9Biod3
6dNFIbxIce7s9DecIkBYykXEEdepwrkGNbxbQHXqiMh7HoC2A5GQlXLjuAgsXeJ2xIb92Jumz9ID
M2BCfjsgqVSU1sOLK5zCOtMlUJZ2Qzhe3CmsYdAGyj35oTadih9tKswLqOCnIQ+B+TyCY8yZK3lH
8dM5WkdqLjSDKme65iO1Uqr8OYAiMFPVKUtZu4EvKE8HmlTkj7T7wTKgPbIEdd90SE423ENgfw2O
6vXdIUTr5DoR/HRnuV7eBJcBNiq/zS3mlrIZqSZVLh7NF/wbKCVMS4+x7yDV0CTQRL6GhxV5NocN
W4PrDpeT5pT8HdmFjIhoe4cIA5x3JdM3hPDQlG1tNl1UaimcWIRVzicIJBRkmInwTO9uMzPTO1SS
GMiWKi2lGQTcNhJMxhuJAWm+3GcA22GRSs679t/T0lz+SZByvJi3h2M2d6zRKpNwtoi98BnYf3x9
XD0wPAEdhwLly1TapQTVM/Xfa40pQQlxaxveEL8JQap/HZ/6OjLE4JS7NvRUIKsG4QcKK28RNI7I
/MQGI3USR8DgtXXo6PsArL9RapEphG9SyrTkg6cylus6ctDXettE2wWzzsQcCX9AcR0w2T5fhiA1
V6fBzfYqmD/qJ3pGIGimV9IZABw52PLT/o7Rd1d1CA+LUt+D4kwbkMOxVaxb0QrUEfbxkK9wIOqq
eT96CY/3JHOgrqaLTK4ia0xeJtAp8kcMbcQrgCs1j6HDc9JxKqvPPCkycgJ7kxlokpZfD5xjvtJt
sCj8yD+tY5qy6eyDnDYNVeDlL+kFtQI0F//tzlOiL6cjbtQnu57xes+7uMppoUJBigpFNij6kyi+
bshrv95dM/JfPJg14RFh2n3zztM3jDrsU5EZ+OFvxNVu6cAxX+ZSkEMQjNsfsutOc4Jb5YiMY8qs
xjKv0McG4qS7S5u3f3TpxEfeDyv+DXx/OCvUc9H5z37hQ8WhYc1xbsGWa35t4pnzRtvqzrovUlWC
9tKJdKHGpsSECsPECOXR6XeehAYu25AfOi70G0rYDixVQujudDJvo08ZKuMFil0U+JqJmpQ6SnVu
0sQjrq4QKQT/5JJzXLarlP19sgLMYtP2pxUHddnFHGjs9Y2i+YBe10+oF1dxt5xxBA50AhGau7VN
tEJVCuju55qK48AmYhydLIOzC+c2XDyfGbhcBq+c7o8ruPs/rgI9iGVG2YfeLMdO3WNo4CpT+GWM
pTikfOhYpZU8Qw0ng4AD2qlEi00PC4lxfBKeJYZwfkIzoFVd0mZlrTxdcbdJboHAKpze19wy1iIH
aB9V8bitI16zPd5any9qU1qtCj64r5FJNbm2/2VL0nGyVIJ/XX4T3BhC2hpF9zjLXBn3lCx2Bubo
r6Ak2IhWuAMam0O1KIGELJM2qwEqybz5g5fJrei5EXzmIZTPX1uj/cgYvZR6JkpAZ75pEoMkTbUJ
/Tz9n5ytQOadAS2wrsFt3UFsIhbcuZjsoV22rJKYqxl336QtP1yS+fk7oiJIPU1EvZ8Ki12mW4dp
ld8YLONBRrsOAAJeClILrFBojun8htxCM7MgO7awxMgIgSRJrH5lHcL+P1hVkzasXuM++c0hgMqC
ssTBeXTzKV0a+nOjHI1XEuutYvBr88X0VXdJNm/AsTu+RqdytBuge+EeOHvIzF9g+ckGQSeOeNSW
bl4DL/U2zx/ir8rCDNiscfeJJKqQZqNo7eqTqn+lPdijy3JtlycMSxSxbCXqUqgRlY4h0fEBe0VV
TtUnfbq2v4b9UiVwLpin0CpSil6tlLETcebC1sHjJjRYFSndrBBmlF19WQ28peibCnFWKfRcsviO
5jbDM5l8MCMhvC1ui+fN3OpOVM1sQT9QpcfXqm4B9H78uXrnSQeAWNB/XKzq+BU6T/qQgIO1YTie
N0ET3EoQYbmCKWrBqW4rwZdWIpDQCXH4NwwL3kc3/8sw/QXJPvvF7XFdwpvo2UnWp55+8OwXVpd9
8W3eSL92R3gMJ+faThpmXQ7P15LD4ManQgWBMEin5NHBaoK3f6FAFFYlUCLvjizB7DjCVcoP+yIB
XfeZS/MOZpyMai8zY0Wv9AI/HzfYacrZaJifu1ValZJOznkOUb5bGlJ6weXjRzK3MaQb37vE9mf/
5ksz3lF9e5jwQuH9IaTxwtqe450xV3ZVP2GcGc0O7P9WZyreaQ7AMauREx+RGmdfwcnCG4v3Dw3m
J+yQm2d+G4olssbr5Q1eHu1+pDUbdlae3XI3Kpunh8XDF8JBDU84RjpgveZWRN3zNu+ZnWQ2bzwF
0yy4ReqEi0W7FU7Mwz5V3WripMwqo9uPNvDRrX2cI4DMwzamty1nA2ctrhQQZ6bTsO9A1KGbULBG
VLQmZkuQ9si0BH1K1gwgkA8iVGRx82P4r9vaw62hPVC2Emo7yAls/YpcXR+LLybeNjNFzwUjUpQC
d4uKOmGuJqjk1r1pfYN60qK7esDojwHct/Vp4CF2p+1dDLs5C69z69zLQdoUPfLt5W+rigPfIk7N
J1crswvDnBYzcMKHmq7zptSCxkTrGVC9MDyN6I/WgtKs7NYCnaWps7xNnjXngTQ3zDPgwpzGcu81
qwUF77s2gvvoRL8vso4jbGKtUlBrWuFCzV499oFU9mau3z5hcGt4tH0RVfnUzXBR+/JjeafqHtEX
txp7EHd4SJ8zSMC9d0Ak42W9m2a1jfqBVeBSD8qdIwEMD/VOzTq2aSQnvevoPsptB3APPcnb5Ouo
5113YXV21gf8T5LR5WqX3eMI8Y8BMwHAp5ABMvvBWtyn+wv7RgUtZCVaTXeaQ2yK+a+lYAzhVKkM
g37k0XGF5QUMO6fJ55aCs1/yasMPYV5cn7dd7h/XJDMBRKNSSEV4J3hkCy3hFUuaZcamMVaNbnTD
gxIuUoT7O6jYqjYsead9acgPFeJ2BV4g0zL71LozoD+srMoV58zSWZTJKJhBQwIFWTcM3JAV8L4c
GIZtxlQLT6SDQCcIyqwhDYYdutf2dVO3S72Gc91gWd26MfXnw/cg2HEUDa7tsPNQyI1qGHbny6Jf
u0BU4OUR8B68nXq/MM20XZhrmg5EODz7sCwWsHW/QXkbI6sS9r9IqzSJEko6a16D8YZ+sq8zXdYZ
YL/9JkjDHHahBw/PPtvf/gZc9ua4gWPsLD7aXG6uF6uXT24dFt11VvMeN13ydbr/ZPz8m/yYsdUL
IeQq0+Ll++DJHfvw5sJ/y8PrugOfA+CcpJ5bO/fwZylQj57pwX6xG6I8SMzzWmUNk/xyml4wZa26
Bs0OKZcckV4vbFO7tJW5JSTfPbwpRIoIcPBaT2heMEcPru3EFho18igojiiaKIo59DYg2UVK4A2T
0YyaFwMZ4V4mTHhUsHwwxFwzttUAwaSZeEJXJCF4YsRT/woojlLy0hRfVGXTEK9ToEgD7f2MKgsR
i0CdC8ptSX7wayjRM1CF39alE88wSJTgyNNBGsuKZvRQOsa4ZlYhbJP8o5I1zmnIdGdg80c/XTS7
DfK+yE+3yfa+pZH4GVzImRBM6R27j1YdwQNkcIxOaVAb8Aczi5sjT63HvIIQzeYPQHqCf8jJqdRx
PEkzD4NX6FBcHV+lE52bDDAcev8dr64seAcMvNewXxmfOkDEVv1shlRrdBLrXXo6QlXPsyOlKHhw
UKSXGHabwxjjBMmnxOZrKxCUqXoerMpUfXl4WB8p3bplcNF4du9w+4LH/ojxMi0mW0xgsAfoHQfb
QPrC52LmQYpOSoJbA9+VaFjOtWpi8CS1lafD/AOyqUiVLhij/yGtrw7bDVgCNwBreGKCLrEXH5f5
IqD5DxPIMYP7zPd7CU8owJjGHHqxyBhI0O/ZtNRcisGay5CVE+6WMRbiTc3dSybk5/sqnTIUtaig
DYABSNrdPtyUeafOTbZTghdGE4Meq/zr5Db8fdiC9g0AFnSUE/I+U7GFdG5pzx65dQqrAcARdTLP
8Ja61ssuD7UiBYhr4RwtRN/as7/QAXXhQwPrPjNWkwlcDM4jOXMCfbAh3khO3KhJUSGx0Buhkdya
acWHwX1SDTR++NEUybt3ukNAhF336fzapdTpBGKUNhFwAUWhqY2MCFPi4IUsGRABqnrgDEpbjYpf
7uZ1UGaxf5D76z4s/z+BAyEMuOdFMhxOjmXUBkjZ06UpOlX6BrO4x8ie3iL7cqgGT7/WBnoquZcB
071eaaueusGHiMcbBp9+062CqC6+rn3xih9r3KssTgPmNCa8DyauGtto1IRXYDKdz2QWd0JHdJFw
kDsl1gpf+P/XDY/IxdJWBFrF/FWt+QRvMMEh9YDNfkVz4I5XX+hVmUPT6HeDhXUcHJuty0Rk/xIL
6I6NeIFX+uoQVcKGLcu9B0gWZza43rpBsvH/0zo9dCa4qjnXqJa1M2AAM0VDprItbd+Jecud7ws9
+jd4FkGFluuMIQCCLkpAFU4MhmcJm/0jIpTDwtFkd123h9D6UHECfSftQouvEu5p9qP8Q0bMKD7h
dXuuelcCTIgz1ajQ7KO3FzHgQAkPwbfmvpArfgy/iQ0ZnR8/MKJaCMrxgb7qohIGj3pbDYo7mkLm
4o0EyfqUyhcWKSn8z0VLPYbdG1IKDDuDuzH9VgzEm2SnLqILcBSv2SBEQeO3M6CR1D0mrUXh7Fb6
jxhkimBidbsNIttLBjqZdUuktc1wJZyZCQRd8YYYc0ul3fB9gRmEg5t3f/c+QNmXPmAQ3jqgkzdr
uKcLjoarlbX3ECOgMXmP0CZ1xI8IlDIjAGJ59sYrwWgRa5qf/iOhA1X5MEBm18YfuHzjdEt8kBYI
n5Y6L4imeRHPl/Ft/wGV2cOwNOa18em/hc6JjnLoxGtZ5NKpl45FvwGHp0TVjMCCp7qrPKk2vORo
OVcCSMcoenNytFIwhy5MnQIuyAmkFV7cSzLFBa5JTf8zXF7WiGhzIkNTBpQQFrhCpNcHRAGlx1lT
QJ86nCdLhJEbViIC9hIOjHDKZqPfzWQ/ZT61TllJ87cXaUKBQbmR2YEwOW7AcAT/6AM+mRxws5v5
d+zgMfSicarefZkojU0dqlh/dWqwFrwleqf9DbYVIZAbbNzN4NjjmjkCnKnzrN2rtQOrefvbDLZx
bwAj0pwbXZKB56Ja6uQRk0KDF2NV08c2Ad7P+H6zv5RVFYkOmAFBqsHbYkPEM1YEoiucO1MqZ5fb
RT/OXfjdH8lH3enbApScInxbh9cU7UuJU4k7JfYVlxddoRK9OIbZPKdsBq09ImDt28+tPWYBcsGb
q8O6DhPgKMpv6rPz2933sItpO/Rp0XNwMuESMPOy+qAXzMvaV/pVPD2xp08teiYpDZais0CW/cHo
oBqiaEGit93+y6FypC6zPUXOo5MwXULPSpg3ARnlRBAWVeE0mASkAZSpBI+5Ag2uDL0KJID4dg+Z
XtZ2Taai5DefDvMqoDIN93Zwi0DMlM2ikgAygBmFcFeqVj4rElIj6xSakF5K7j3qkxadGF1OTWLR
DapK07oVu2xITtIjlpJDrhQvCj9NBJxIooYwTVgLqHIswq9vGCbx7NDL9qdJbYvs4xVhI9DZ0DRY
+LnJv01qv30ZyiWj5Tnv+t45kbkcev9YOq9tRbEgDD+Ra2FEbslZEcVw4zIcQMyYffr5yp7VMz3T
p09QYO9d9dcfdjFj9DZVy4GND7bXX/PqNrF+m1S4psGSfejNzXvGZ8nJraU8rfz4a75c4CPZW7Bt
iIXk8SPFzhMCi5i5cmJRAyGdUih7bAJzvlC6L+wYlCRiwMZiFMKSPLqyKhquynlKxtWZCNjmMG8R
DYeTGcPX9DLbr1sMKVj6fGqT5SNWedoYNceWujlV4uOauYCumgzKj0QBuXCpWAJCrMKgTpIdoZnb
v3w9SaJbGjmduNXWs4QqStJxXjrZiWzQ/isQg0qX7tRdMVNIkhdGaKgfccvjQLaS9B75kzpSh2Rf
WaWfFgMJYYNSOL1Hld9yU6IxjYO/rIz87uztAxJ2JvZ6fgIs4CEZijUe239HZW7fwBkAP7yALZqX
fop+2XkEr+0Hy1hixraEdF+Rp2y3TYgAGN5B/ce7CzYZqX/8/OSE6zOSO9pEa+53DcwP6YLlbRun
PzdnTAIUNCWLmQt+xmUQQgcigrQxR4OOwzhkeFln++k1wGZxR0xfnshV8w7IYz5Bnn/0LxLstRZC
C8ATa8BmLWl1it5xe1P2a8nDM7qsqnVK+xOconIi46U8rQ2cAZLXujwbL1cbloXktsler6y3WB2J
t4J+iXhp0ZLBFC+Z9E0qTV43V5o0yipaEjmNHo230AfKZ1gE0/Ec8DixLO4IKHjmOWbZ7YvMLPoG
pyjyADdItOEBksQyTiqnN+JgFftCmQ1tO3HTg4wxWVrbEjbCSIz9+GFP5jbD0yyDQbLC3IyNVaYz
GAZQfJHWmCTYYTxw6kY+KF67GSSLc/CUsNn2LDBcTJ+DTI5AEWtAx+NG42/OMIeOBNHdNbi5tNzC
5zNoLAlwCFpJk+8hD2ueaO6Rew+LkE/w0Wqzu94gUp5ntLskAArw33S+H8aPdMEf/j2NOO2HF7g/
8IFaMygYnJyFIkoKrg8hdGtu50BkuhhI8ieFueJ6aUnGFtgQK0ElFpWr5b6Hd5t3zwnOcZp1YjL6
phQY0b5pKEFl1c4TSTihgRn0F0+ZNrztg0wtWbc6R8uDsX9wR34dXxxjYoHnf7jIUB+tJRGUOD3i
EHlydhhTfTFpfOkS/PjipuNz6eDL6R8s4AOKKmzq+9F7s8t2WXf8cu8Ui+7h5eWait2kWOXtceyn
BqH4mlHV+5QpqLohYrRVt/uxC4p8qmZaHzQyJ8gYrRor2+6gnj1AzAbfQVHaSsIyb3OBhJB5Bo70
vm29jJaxsGZ4M/hsbnujG/vJmWw63u5D0Q+JTBSX1n5wiPoV74RK5TYFE4RkQ/6j5JbJ12VcXR7w
9MUFI7KX5VThErrvkHxJVMiL8ti64KB/tk6bbMv5RhQdyx2ZZaV3zubDPa9v3DmWJTkwtzUdgYkk
xlLnslkYiGAITn+HjTFWohBR+tZ5qnrl3809/B3lbXRGTHCdK1+HRJjufNof9a0mcDWLSOg7F7JT
S+cWdLeg6vzoLm5zhCZatKSMU6EhxTviQ+9Oz22z5OyW+Unf8Yu02dq/Jw8Ubr1pPSl9eAJmB272
3zeCiLb6Lhhm6LWeG3Mrpuy0rilWnuhvtrADyRaSPayMGkRwtka8ZW5ge1BBUVVN9gTmDHCWuMXO
R18hAEEdV2EX2vDyYPakaTjClNTZP9l+X1ArbYQUfsxGUpHgSXAt4jgRCZ2Ii0cuxxXNYSzxpKEl
jhXs88koplPlx56MzvrSgfkJifnlsUNanHmCUUiFyRZm1KjuhNXQkj+vMefkhj882VZP0W8n4pLa
PShZPeMFVcNEZjWUC4Fg0D1Fh4k6VIcHBwmhfZqUb51n4vK3t0lKDTDnsF/Q+P3j4CIFrFsy6qKv
Gb44FWgh3TQpQ7wbWfDCnBLbTvEaFQYWloEJp+w1vwN2Oozc0zY+Ef6BHMMOAMQSrOIbClVHtZ/j
HlPNfdJciy3S1emuz84d3B3PfVJ6xDtDmAaYMSC9J0fjzHhJSFDnv8I/pBirQVq0MXrYM0epfnM/
HHBQ2TN94GP4/pdoTZkijZvQF/oQg9qjdoxHTYzBkfWZl4OdmKGZbwI4t3vmTBnfsH+2669ZbxEw
8HyUyMrk1cfL6JV3/h4UxZzvnFmIX7nheGl5cHv9ZcJufoxvEEocCgoxpVVnS8xURNhtUbIUMTAN
yLDNackW/bBuGZu/dHZN0tE/OWUSXZewSU/efgWwJAkM/zghKmWQWKau2yXbuYpxm4yr8MSJpejf
uQXA6LAefqz7uGuX86a5D2iqqbyGDf0I5eKzUn4mbqoAVIXbY7Ik3HLkDcK1iHbY4dyyN/+riFOS
3fGPiJ1bWZ/4h118kErsnzd7xwDukJaWwkyYGZJpTPu0o8EtxKIsWzrAUpR2BFYCfdoC8WQ9vIPu
GDv+2xI+eA/KIsJVGzLuFyTobu9y4JxJ07uRoezUbDM8Qqz9NmUX0UI58jbs2mgkaUw3uJBw/2Xg
/bMEXt8coTlU9nOtxQrzmBEjLlyinsTCHZ0LODHcHwy/1sg5xZEc4Rp1793F/6MPdwFb6r8vTJrS
bq5L7NiuzuuPgdBCnZYw5hdo4kxE2pgkvSaq+3KWWcsSc7pIkpN2weIyvmVXgAmxHhaCMRcQFASf
0ngf31bltr0DaDgMMW/gl7DWwTBwPQe9Qa3ht/I95zP5gy0Lmz0Q2NGJQXmCS6LTseqHQb2gsd7u
CxhNwTJQ7sZn3M7O2094+uqEqD9Bhbd9eKDBPSlYkE2jRjGkgqYjh8qPMMAs1enMbqFiH8f7oWJ2
jf3saBeYwBbGrdRve0NxWwGp4UqgIbz4pd0qegINk3Ox4Wlm6UtR08XrfK5t+wuKgNYRJv+ZE2YZ
C110GZ/XJAR73E02Pw2baI5K5mgVot+anZEDApfm4IrJBAytCqz9avfdJhrgcnRjDtCnxgfIhiBn
ovNcPGDZtROAXZpuh3ZNXwFZRHAOoiLsh8THieu5wLhqBFEAZ4en0chg2MHBS5sXg1mZ+nG7C+MA
uM3IYt9CNsZM6Q7V3LmVZm929Zab0uVK5IjGdgZZzwyrqN8UffUKnySMN63X+B1XlMzXYYGsocXM
QOOM76J2Pm+rgPVrNa2Gf4kb/rljTCYvd4kRlmvAdFyOgYtbsAyZZHOoAPjHbOpowDRj/uAmUAhR
F3krJnGALV6xbRt1RjwxxxWFkHhc9PX30VRgp93s+uCWMLA08Oug6Hr/18LUmfqR+pRK0mr8/FIK
at8egiHztk4nJCvLfWCTt9ThgxDih0tnBTVXHVKFcpZwo3lxGNfvOFkx3fUqh4M4+s7bXne47Vn3
ec2yrgGY5ayX0g4OMs0J3zI9ptTKCGkk05UIm8uBmqAxphih8YEVLeVUTj4hWdPOZ01Ctd63+Yk5
5bNmTibozTmo+xY2pRKR1TXT1fzLQxvLFRaeXkUjXpOCrlB9aWbl8OKDPj/cQRlsQRSWOqVnvQfb
D1eXo3Ygd03R41WNQciZS3j1mF8iVxMx3GMuz0lnsxs3jVb48aSPUdxfjDivl+rS3JGPftGP6ysf
7c75d3ucSiywOZv9vAmfNq6rYZ9TGLdyWtMnNK+7/bMP53OFja4KwieHXXuMHR/1KG0DpYDuwtji
y7byRzQbAK6glcZxAFlxb0rEdKXzzjci8hKCH2E0avLE7B1lB+c6tANmxBTOX59JzGPD1O48e81q
i9nwB54Ho9WWxxwjfFsAuy2zmLU4oxa1sduoe/OkGt+o9hlimQp2ojzFXpMep5qcmNpRBSMCHd+8
dyyXWW4VFBH9ktTUIjW1TGFf150qac+XMVJsXn7Nkj2i8m+ZDcp0GcFMhXcpHkxXqECtAdSfLXRC
55ItNwz7+KfVdx9hE9Dwoz+wa7pkHX2+EsHVXKNEKrgI8ocDS60KHhQXCzYixeW5ufh7POpPiRLQ
vPGqHKnUT47isgnxUrAQgJt5xelAOlwGkdur2wjPwVUz2951Tbk435m5XydGzxYpQbkSeic6TCij
2EvZT9yd8fmnK02lGOxNm5PeWmwP7o60by8KuQbFNMUTtYT5GBztsy2v4jjgsa/wioaIejZ7QTM6
soml8hA2WHqKzjd1A+kjZVnx5gfP5A3Wvfl43b8lbtmK3grS7t/deS+uA5Zux630SSolH7mhH5dg
T0o/zCeFy0oxuoTeceGVN3OZmbfsht+z2TMx9K/9TwoFNqCmZfNhB3WFxoprgq1Aa32xL3dijPpZ
Y4IdbPNU/HqoA/mEJd9WmFVMYEHJfTjQOr0yXS2PAfU5UQJUd43hjvafohcWIv70lKAKTf0joCmD
XikNEU2XLW146fRg9V1doZuLqKBPDUjjx1NPF00zIOeAfIXk2nObztT19FTcSqk55UprZs4VzEnI
+LVYSUL9K8tZFA0akatV1AgljFyi0rtDzh988z0AD5YToQqqt214fInID2jxoa5MNHz3kR6wTf0L
JRCjwpriQSwKmcxQnf68gT2s86lfFvex8DOfhClLNYYATMiZs0z6XiqzKMMznj+zy4mOYStZ77LZ
nRFlYHrsSEaMjPcETAZ1YsNE+0UlJORGwGAuFDnu8kqk2CZZXOAImgWnTfUfPQJ5U+JxJSTVKzKk
2pZqSAHz9c7BW7bGVqRSV3fxYbhaairNoOgXRJtwhdTK1IoeSlikMnqpjKbMsXifYiAg0AsbkgAF
ZSQwg3j280MYcokOoeUwuBOA/wBezk7vfIAYZdL0G3HAnTyRtSmUGJy+QLqFzQg10BaqozhFyFWS
WURUDhlLhGJYiIvhAAqA2WWU9f2JrqAygi28hzVvDvInqr8zG+eVkagMOygeuXaCZdjCE1VpqmT4
ocExk1zsF+oIEYCKjbDMnhgXyYRUpqPwcnhREHBFTEMMBM6yDzxpC2pXKZLhPRAYAtYLpE3969bD
natYOO1j3UiCN5fI/tAjbyU+GoGihsRRHtCllXbcZfCcvKNVwTFxipYjYKF1tQASqpM+yvbz4GA9
49eg43bct/PYnugjab48Hw7BfXGs7F5w8TvTLkmBPaPyXy6t9VZszLC14DG8BVB+PT42Vj0N0Ijk
wYJF6V8iMK4VJ1+6sxMYp0aev9Y0siKKsh/Ifm5gdS93Zz+mAjtVdMVlR2/SUfPavcPkBhyjctBT
gAjA4NLcd+dbCjOMM7Rhn2e24T3c9rya0KMXkA/AwDhjYXez25RsS7KtdSd9+zK6Q4nYI8Qq/dqB
CBEo07pnFOl9sgMR5KAtjMukP6UZ5mtEdgR3eXCkeAzu5JE8nYt/4rRv5DjhWf11pWv5DTr9xyTe
ps7uOb1Q0EOL8dgwgW+XxiGGYoYyo4p7A6b2jup3ZqLGuIbMJJ1b2M734+UGdtKnNhsYQPOCD66Y
03Dy8QLQP9GMnhwkLTnHvxHqoc8ZXgDyHYy0tDpToBdfuKSTSQUU5aPZvGCi6I024q72I6Lqqw5m
QXDJhAWpIW4YMfjQMbgt+AgNhDzyPx/JyMO2UFTowndDp060rGXlxs17YX8G1QQgS45DWAJUeyfI
HyEq4geErKe/tIdPmBtS2iIB9SF1vKBnCUNsOEXOL8Vejy+ZUggc9BBzAk5JdHFzShh9bsTWVAUx
gxYin3jnPfA3zjQ2Updwh8OkSu5G2EzeIyGchVM0BVboryyoVk8f1h43xyP8kGkFPrJDvFi3Gwh1
S5c2A9/FqQx8oU7Y8GKZJGCIYFgbyRn6IjRtd5mKULpOKium6vQLlBLl6Oj1mWbgz9AF22skTSg/
YgsBCgD/ZswTLbBFbIWreFJsbicqB3EC6qDUEGBFTsE9/wcQTY23my0D8Iy2Mbk7Z7vF5zyjmiJE
jpuGqQ7PMH0FQBXcjfXEHU8l7uYCnCFGKgKwFvDl81Mhd12vfM5s6+JcADxyOV0EMsxAea/MXFQ2
4Uu0o0D3jbwj2s/C7o+qjs75k4CjgnY7dZNTjU5l3jC7c8F8WUl4KMlJSmfzl6e+mzTCThyQaABC
vzTArORV5bkcitS9EAz6MAdQ7IHpfgxKYVE+o3djC+aYl7QeSnSBFeWkn0h7QGNAxbhVzYxPUMew
cvAtvLBhNylCHMA41bxK8A6xGMhXULZzfvw7UOS67GzO0eDkaB5rPPgQV/PRlzFHOu8a4JbNH4k1
ADk41rpBcUA1bl0H4thR4MkxJzKeDmzFsj35UgJR4pFRdUgER/9I/yDL3qR1oCIzOWHlSpQcxKrZ
HYN322RUZInJvhQ02ObkDBIMSH7ieXoO+nEfMc3b53OPnDxBt2tUjVFXDteybfQmBYKRndMdRF/m
SoWDIIO3+6j8Hrb8JzCv6mE2AaH8lhlbKAVjjXUwn2AdgvsjJxt1tUotcGdqIJUKHUbBRQayU0a1
/dw8jMNMQTl4CAUoPQaFYF55jmlk1+zS5JwcLlMPeLF0ahVNwjeFLs/7KCtKmm/6nKshXRHgRG3v
1l32Oue4fg+620J4Kub2XVkgmCOSveLDhMkMIUgAzWknqP8074vZHY+hJC1dnPbT0rwHA2OBlpfx
yfj+ifqs5Ro8ABiXjNhVeQi4Z+ROctSfmH5K9O1WA1blBKCYEHsfHsMEz6zoQyl3ofNlafH4fHQu
BsNGPkkNkdYfLNkUVY8fbT8FwZPyvoJY383UTDGVJyQ2aW+t85Cu4TJqooozWN0EGi0N+hUJPcYa
oGA86eG3P1c45WGR9H2NV4xwtQVmIRbMzN92+L05O1yqTmOFg/XlE0HUsEH5+qrRfMhsgGlt19zS
SlGfT7lAqvnB6NvA/KgX89ZSUEbuWwTMoAIAsUrv+p2hA1Mh7JonJFLQeMx65N4iLrdu7m3KcyWT
B6s7p6flGwYSrCZH5Qlp01/xoLlTH4AVJ4Nn1u/Yk/TlSkATlaFDfBbDpI95irGRHHcAalVnP4b+
Ks4yNdiDkDxLPLM+Ng4+Gd3aIe5vrmFBcY2PFlvzFT7tsEEuI4qqKRYdTsumY6VN5y52Dc2hw6Tn
v+i7eTfvHvTrtgziB8UIXOwxlQMafZ3MnM13UQL8DV830+BTVFqZLzdAWeetu84EgWJcZsNHUBWn
C0ue0k5O9wPdycpIGQIy4Eh7EYan/7anqUYPD4aTft9ykrPJgEXj0cFG2R/Ry5iKC2xMBWqVPKdd
s4mxI6PP9gD+klSUT7OfgPVteiSQkKmIrRAlF3MoINwEGB4omp6QXgp4wq56OvY2nQcEVvNtiaBy
+3QmNC/sLYMPMJVsmyDzwRvYOqkmtzV3ze2xRrqMqahVmSLwYgFRuOxgQLCF2cJU2szuXENT/E3b
g27aWjAjC5gUtAgpJ+yEQvAI9QGtrrn91U1yPrbsphETvQZcIET4F6q9ldQF/NG4RxwBYAkf3rZs
vLcALRhWeH1LJmRSmTNQ4gthlYq+k68HSwfHn5e0QVXSmFdJtSgXB068BGysgzXn34WT9hl11i23
NVWmVE8dvv+08uWXjBQu1NAyY5oUqTa8rkvnPdDQUkmN3R2cqfCprv0O8V01ZLFTeM16WGzyljgm
mjPWD4OoY66Ag3OZKOL9iwZ2CoD6quGjOI30vdlnF+p9p5KML4F34N+Z/QDtm3AW8W+ltkAvA28P
0u/4mx2HfdjeXWuKSx5n9hmLuCMGyjjrDMgIcMrsowlvuREV7awJVEiPSVf7ZOjL24Vr+wpZq9Mn
3fYVX8BDcvDf0ZtCiX3nT1mfQI4upkKBYe9LvVDMFk3bolpcJniZusp0N/isW9Nzumf++poC35Ae
B+pPFzJ+WC2nFTXwXEtvFIGzZvpxbjnhjYv2pvQus94CoiU6QHTwb2BqYktee3cfEzMCrA7Fi3AS
ddadKbnwK4XoWMTnTGIeuwPBnw5eOdYGj1z4fN8BlqC+8PkmF64R33yfMRFlY0pFAb2cvBIlaQ92
qyfq8Bw2IJ0exB8UcG2PCoNu7D1krI0hxr7Wd/nLmBHJA7rf5uVBixYqkmyZ0PQwcrjD3pRfIlWf
3QA+Nq8c3htdJlCpBfmtQns6vocwv57hAPeiwXgA5QuekGnMY2NytFMLSBJ25rgFp5r6+mZjfKVC
xKamFPer+dm7tYQbj1xlp2sJN7smWVNI0uHEvxiG6Zq45/A76Tw0sVvBS27pRJr92OfOGP6qaUx8
3+WgMI7TG2dpnuKxTVBoFcOPuedlHE5r+OQqqcsPc+eVGdrsNrThYSt92T3Gl5E4UixxrUTFoveZ
KlPMwuwBik0QCGSYntla3lx1wu/iGwFYszy1Wi+OxiW7hdXoaUETL4aPsL9pAwsnMMQpnAcUm51B
I6qyJ4sW7/C28SPw1yvQrdkrfHmlex4/vIfHMG/cD/r2YSRs7BcfKV3VL4O3846WwZHxolsvetM+
XJ0ESEWQFUE1BCRgI+IplKvCbJBttHQaocadzm7c+fkR/Nvucg7d59I8Q0I17wBljMXYOh/Mm9vz
63pJFU+PQf+Fu+xQ9W7rgkJJ8LGjreJu5ffdF+XVeT7plHqTnRrtsS/Ia57SeSU58d6JS1HA0vWl
3XtM85yKDS4K9ey2bwQc3nhaozgYtj1ldLa2AmBwmOoB8LLMvGXScuZdQEra5f1JO30PsoefNb2s
s6AsGpPHEHXN3briOeaspKqgVpU6EA8Ivl5OhDaRzXnpl4v6r7NmEMo4jxkhJXRhs4qLlDUspYpc
MklulBR4yFCCDWA8XY9v6GY8bBGI05tt5cUlnOxDSAAZgCnco50rcckB6w/Hk2tWAhrMhOVZzlus
n38rhpk75YYUcQSpBXyvn+4XMqlMc9brsQQz2Sa2CSZjJArDXnKa3PLCsheALL2k/th8XGXpCfAC
PxCxKXrgiAmbzXgslWUorkjEAy56DgmBQthc+qJ2RXsGCXNSzV4ky1nw3pzBGurllYUsL42ngnhK
Jq6U88roBTPDo3N3exoX/Tt8ztkZUk7l5oDgRD49A2inCeBescahoXAzD35vfR60XHDKqCMzFXRb
E58sczpvExY+AhLoD/5wenKHLOmLTqOIxSrtFyi4HW7E4oDecCoWeKwbUFLfmj/z3ubC2l1Njpu+
3bPVlZTql8UHINOqAkH/yhE452B+HO/GU5bwicoeLxO89IBPQojvnHSIL454g4q0ACYG3eHPlSq8
haF/niNeSNp/vG5YNXRsfbuY3RM1q/TboGXeR/Xo4XVX56EcttLwMRkB5HylbCvIMJbcOfg+Q4Fa
UYZgTufBtUN8smNS8/ZxPdT01+YiuDbvGKIHbxoqvQftA+NdkFPDx//h3KKqYKjF8EoqXIQgvC+L
v7BwihUsdIkJKxvxWGW+Ii6AU2cexj9Quhp1bK4UB7DOHqCu2D1pNZHzT8R30Pf9rzWBhmzyo3aw
jaSsYeg+oSyXziFlsONfrvRlSyvJz2n9BwZqg/ceAaqX+hPac2iVcdexhrU17A2mm+vmiFoXyV2b
lxIuB1zxkHuMr+0KRvVF9+9Gb1r6SygX9+i4EfISG5vht4I7PxoqCYN2kFoKE0ixZ1eiWegXzCx7
AH51SH870iR50EKTTsypZgPYMR8+hDu4iQwYQVnZtJo86HU4aw6IXPPk7DrTv9Q2LvAqXqONrQb+
k9EZ0zEwhOExWG5g8lF1kUp7sjCvYqrGpi5PIOIzQIy47R+yIQ/OvMnTeM/KuGVzEAFOWIUcIn7q
y/wKMw0kZn1uZYyExhY7hfwBV4Exx4PZKp383QBKWk2kQllfIoHQC4YzF27sgW8jEwgIk5eAoto/
5W2e/hrTjAdDT9QmfGtGdhoqL78+mj8V0NsAXXiZ4NmfsYIaBzJCc/La4v7QBBZ6bfF4SAEH0vaE
v6FCk+oOds7FaQW1407uBhZDlMF0ipeJGEH07DSXhfUJGmYH8GpJlySAP6/j7xPgYFxs7qOngyEO
XbpvdZ254edbw09dax7L7EDB4JWWiQB1V3rdJQeLBAkgb6B5vMhULGBLY5PMarsKIe7U5ntwMLJj
frfZPkQl0KXFkUDGs4z625SIWYdhkcTRc/iDY+Jvq9uoFJgh9SzY6hBvsUa3r3z2HVFaArWT/ENh
KKMUmX03QZCabHcNvAY4ZQj/JMHsZ8iO8ZDrJ9QERLN7urfwxgsNS6hLyB8RRIp9/Juf1cWqqoe6
hPKB7/pzlLNJcqM9oHQ5AbgRp11kTfhAYUEHRtGHgY653SaRAkfyCTJNGIEj0G4USNB9QhJrEs1s
SAED0Z4U1CR8Jhja5mnOCDw1TYjcJRAxm28nW2OwzF++8i/kTWq90uQ3cybhOJI79A9Yr+2b25ZF
yqlL7fLinD7A7yppuQH9uAFy0AsEEQiujeOXPxMJQFLQKhuqtDZPakYJymMV4ZQv/8WmDZOoBSlj
bFEWKawERZj8eU08A5F12DtJ3nPtfUMcmngdQNZjiqfgxs4fdD1VaEj0YrifFXqTVzQURpi2hSIX
39aQA6s/Zil/UEine7u1N26DvltAbJTwboWxjobtVpv58lnRv4PH3r9srkwXLtI2b7fSy6d7O8WF
dS6zLFpXbCTF1FeeEHBmpuPiPLDppOIjfjWHoJIGTYxv+S27dJl26nPF1vy3RcICrwGtLdeXbjs7
Q6NldeF8F2q0P5xhizu8gY+5Mu7WLUSaqcsGah09fnKxBYVFfuVPu44WncO4XO09OgqzjKff5MEW
Ipu6HEs1QWtgvoAx4IVVcOcVy3n18eil9MnFSflwLf/GWMS+TObmtZN2KX5px5iHA0xMLdc1IaOy
YXWdGOTwVuoaLgnWC8cBhY5bYI/LpECWvOfyVBMYWn2AjsqnEdmnx4FYExpzw3C3FaVXh3JLIG5/
nx7oNn9zK8s9DwxDDw0qHKJFhOvK+L7+21MNw1/lWWp4jEEDPudAchzVMtCM4QLOGkYio2gEt0AP
JaJ4tgAobEx7apNhMIXbdm+mGVMaY7+WkQs0+Kjl09BzQOKG2aAOEs88Ydrz1P8KngYtvxuR6WsM
ZhHwFD9L5jeUM/Z6RgfMF7NShAZPDWY3sbiSdhEKOMYHJ9OOWCA+WwFoSJLJkEsKGQUpw5oMAZ/9
IGIN8J82AZN7d10wPcGLNDKzGVvEju8g6ZmRB+MfrwzWLpWTxKmijl83zWpej5/jgvaLhuYUdqBB
39BJwILqTx7gw0B90NwhlxwsFWrHMehEFVmcRHwZ9weNq36DP+LWgJcW+oWlZrBvvFT7PSjQg2F/
cPL7mqHUJD85u/Ub8IS2lvewvaAYWy9r43E21W2TI8vpMEPEHB1Wg83NiThkwkpP820Krh/roeVz
a+AF61f6GRmfWuEdfQE3jEI/YyJBHXZm9v5YI8wwSYl14TA3wtOEqpjR3Jz7iJGMl2hewPnrv1Zt
pHE0kyHDOeFsAsBAgyRUgpmahkUlc0Twrg83RbxJZD2KXC8zAZ/cBJMPfcGdWmNJQEXLzoYIjw2Y
C9vGG2R907kfUqPyIOS9qLMISGXlpgfbVKBWof8lfDe45VqazRKVL6RdtOWmgRJfqbTN4BKyNwaL
ha3y4SjY9mNhQ0vwi4J9ig22t2mmTe+IgqegqmVLnC1wqzNZWjzPLyJm407MI1voNAsFqDxUUDXc
r/fTf7dhialKzG/Id7RxFsB8gDcsMLcWdmoyvhosRQ5ruRpPgPiH2xx2Ro3wPd9frC1745MRE4Rw
ru1JtXokBWD/L/koBJVZL0Cv4E0uoQe9qA0K7mg0icQSLIPOyWue7UZ4gA7D6gUWZS3uWdPcPULv
o1bQY/ZWUEJRV8OggNRLWvsnvQPOvCf9YIeqOazc0v0CbD8zeuUl+FmkDArnzxtzIC6a0zOYwcHe
TB2G6z668D78RDBGchdEkywcEsoGAHJRBXNh6B5xMHUAK8ukAZ8SylSqBEwF4WwKCd6NiPflofro
7DA1U/rzuHTB0O0Ls2qmEWC7lfPSjUn/h9g2TDYvaCIcHbyxPXwEOEK5uf+h+9WkHzMzPk6/MLix
5aED+2uAlkFrFWa+SJM1QTH52SC8a7oOzqDtC/EN41CYA5geXaA5eAKSqh7XbniftAh7kE//MDvr
aMK+YuR4A8b5OdJXvJgG1lk11xIq41R2yzszpVOyV8znWz9o4Rf0HxAX0taEbXbBBEPbW/WbLzjC
Qm3kDf+Z3KHvcCXP5vWutxhi83QPKT89dQj5VUaZgkOyRZPrp+fUph7VNsoBtmyGMvwlMJqlwIYV
DcCTl9wTGgU/70dNQSs8EPYEL/xvP6j8cwrmRnN9NlpMVJS1wu/V4uS8ePU78zi4vyk8BRAQBsfH
vVPTPQiWgSvEYUqZx5T1N6alRSDHiEGnS9nIP/01OwdELUV/Rm3ahapnPhfveBmcTV9ddVfowhkX
MuSFg2EshWvVcZGNf8F/Xx40sQtjsOv4Q6vgvlcy+HyE9wy5O02J8DlW1YhDedRFTW92OZ932+O4
nTNBA+T45lIMqM4751RGOu+V1OQcvnvvzu+9DVg1msfwyMGsOtcQ0TvNfNN8Az7YvT5PsgJAu6K7
IefDYPbJLI3HGI7a25p+5ZOQj2M6AGgqPeW/IvnAiy+M8/BrtXPNkRdGz/lgIggPb1N4zVjSWWq3
JvYTqB8WHkcAVbjm9Ga0Bd4Xg3MtmeLdjhcbywXLNKsTTFgQW8S5JhM3dchzAO7i0kP5gGguDe6v
OCljCnKm0UKsToRHzWqBgIKSwBTrKPY+jAoRlXw4lGnXWINVAsDMIyFzqaPNoDBh3AwyfUiY+yVw
c3w/RupvgQFPZMQIGgbVWtg0TeJIVhwRokMIw9YM2JiGAAol94cShWJin4oihqFL34DhAjoTCfG6
AsfcmfSCRsv1Jz2b0obfpA2R9I22H/M4yEPpx+HTCOerFt8J2hqATy5PVcs92/BrCtA1swd5pzDo
S/cXHgTlZjYt+WBJN0FTwzYnP+8+wbVu8QZr5wRgUHqUaQbPIx+QmpHxC277TQvGmDJ7Wneakr2H
0Izp+K/8Ak2XzliGzpY/AcUjXuDJDRe+jyDh7JW8khV/sH0oXNhQMHni7ShQh1YdG/eC++jEBoNJ
BBeHt+LkKF8grhu94G6I1TBb4uw7eTstfVXMXlsp7wAGqOP69gsnhAbFmVgWtJ3+QIuOzPNfNlUu
+B5uybzfmFk31WNXP4FjaLg1cMU4DcCbD34nuCS39NFijCLYPjS54Zu5ve9PTnyc67GnTZcbUzvq
mWt8tCGS3uXufTx0B+h+SjGRTYkl49M4yhkvCVGfE87bCsk4E25iBT+G8xqthRBWPsbX1gZ4dvoc
kUZFoIaKQNKsNze/Yb/nl1+pf0UBD6dl87KqMbjvF0UuOtvKazlVqLFnJFuVgUp7WEa34MNoAbJi
8gVzEyoSQ2F5DWcYUBC7qIjZ/kw/plblfcuOgCE5z7PM+A6sg/Tu5H3mfyajY0yV/eMqmMnkkmWE
3EQgQM5zXEFr2J6Vk1FYYbpMqQXLx2vFgsEx9hMGyHXKHixbPyvDOtrI64K+K9NdZDU0TYyKGUrm
NJVM6Hycqhk21PahC9IHAcnrL952H7cCjGfJ/SpGokBekoD+NnvsHKPGoEZq/MqOI0xMm5Budl+Y
6xIWrs3E0/QFY+eFpwAFO4XqwWuhRWCCQ4YMudWKtXPXF1vs5n7NaTl8ZIehGL5h9yepV0Ig4tMM
hIb8U7gF1Sq0nsViPajxapIIC42PfEPqKhw+8fikaCZQ1qznQqqWpqgbrCmJWtaP1xXyXRGSVyaV
rUivXwjQwQf5f2zc6AD7sMAo9K58V+4y9/YUnjO6a4nWU7npz7BE/i1MMb6aKu+sV+O+U4wYSeXL
qIhF64Atay4XiWhNq4UDA65DZPZA6FfkrYu9nuRnUw8jbhfvK6jmO6n/zly+j3WOP9Yr+1KEH/FF
ZBwgNgD9BFkz31LjndxpWK8EZ8Mu376smrg1CQQjZgyKlEgLsAyGK0Bhw0+HyiavbpnQSqP2vJsg
SDDCICKIzFyuHXPpYRsHfhrbhzMQhvrFO40XYv4nCd0LFLt48HEHEeVjOYthN9HoIljvQ9PAxAKy
F6G3duU1UhEuvG3kagfaYmHPSVDNkXQ0lJWRTChbi9pEVs0IvjaXqz7CKAzK6WQkIH1H1qCYKf6J
habodsdCK6MTwlpbDAyu2deuwybQRIMsXzpz6PQyQTOKUdNeiOet/GpCqv961YwnMRSXa8Xaj0iw
5ZY0JMFdCPltcyDC+QVmjRiP2m+6n6ujgNSLeR4cMUlAPPsdS0JRm+Ou2w3Qqls8Lh+obx1j/Yo0
e93JnoM2DmZyN9q2NiP8jotiS7B9dybPiSRafngKNKxxUN2Lt6Jq35ChiC8ofos3eQr5QQSmwV1D
lf23NJsYhonNHOZcRhfkAne3r95Fp2VeE+LiyCK6GUf3pj+38gi07WrexAbXKn6u8RJhKh57b/20
JmZCBNVS1x6N3V9njqUW0SX7hSSnnczezz2BLNGIz9Ev5AH/wt/dMhXrSJh91oUFguvV4DyRb7n+
wR1jWdANtgQYR57IV6oxDyvBCDvukYaPCI+MtyAn9l/Q+zmR1wMzuuXsMian7HsS1SkTAHk8yC76
sPTkzvwj9t0+PFk9yAYA8IzLWsmVzcrDd+BmNYsfHfI3pL5jWJ3N/o3QZCBdwozpqk6JuT3sBlCS
FmM3++FrLg0nGCqITBni9NGK2uPD7GI2aXptGlYOL9qRrTIqpjSgTO6GTY8dr2sy3GMS8SccyoaN
TQkdFDdoAOcSBg7istF/JJ3XkqJaFIafyCoFE7fkKCCK4cYytIJZUQxPP99yamrOmemxbUX23mut
P9Wz4wsM4D1TBqX4cEL/4ZPt6Wf0NBO6VLrVciX2nCqmlsqw+YFbcgPzLhxl2MLoHMcieGtkEyow
TeSX6rUHoAnt4S3QNpcJY9OV6qkzJHKo3BL28A3MT8YSYxHDtWanifD1G2EVKMjgh2+QiUEHUl+D
+ZDqIVWFFVK5vaSxERrRzhRt6QZz/g1ThM0GBJPOA679RKZUwrsYmthB4/IciD65YrMW8Qw9F5PF
PnsKhiKhmNuzyMTG48vSqZZ9R5iVYhYqm3gXYpD4kOSqwJ89EJh+hK8DZiBogWSfIUJyC+zNp8Ds
IyelOyxzkh7Qi7kPWwLLQWTkiPsA/nLEHEMMZJgp3FAHYdrC58DJBKrKWxEn145Hm3mEfI/Uiv4b
LhSWXdi3wM4ZBQLCXDm58VthlnpYiVRIyBPdiDWKKwS9sGz4R8xUHvxTF220HPv7UVQizHnSLH98
SoO+RXF6pt0WeqoAuoLNX5mrkxvJ86OE9b9A02r8YDhH+FbJMzMRxUMja/psdx1ks1MtJnMV+ZJI
muBjpUi8VWBGMTEQI+83Ik5JhIUz7DSHyuDHiqUwByU7Mrt/Ax+jyOdn5++YOxVigAyBhDitwDPG
iD3pmCcw9G8MqQlwIeICw43gckG6RhGJcIGXv0f3XnNEsts6mIZz/jpA6XibQ9RmeGFJWbQzQTIn
z6A3ewZQb44wkRfAgrtsj6obQpMQvoVGDpUa5c9HT4kBTFPqqm3x96KOhI3Hc4gAGchSiAj0c0JM
3cidui2zlPvX4h4UGqnQmv6DryR78GfGO5D3xAVj70DXEj55J+FFgYcIk0+IfkUK79Xc0hBMlIoK
n3bzatA1jmlu6IF1SnEhnsLv8V+e6HKOlL4UsuIrh1kWnEtsnWb417yNRcYYc/s2mjjA/ciXYDU9
JzR+tY8QSi6ueNLCaBu1oFwzC7mgXaaMk+ASpiQCm4r7kCh/pYdFS2xsWVjwPMLJ7NeNU+ZTn96N
jzdu5eLPuLTQN5xpxTJKutLMZFE2XZmGSgWPeIsGkiGrEIfaaI6+lp9lcHtBJoxxAZgCWMxPewUl
Q4g25ayP2Ru9I13HlhEuo4IX5DD2qcJ1uox7fYmy2TIiSrk0NGIfaRKYYyxgbgKtqbkKRxVPUrOD
4gMh0zs/bRZTmLf0p8BaZ3omFFHAgi+UJh0swwSlZOLLGOM+PLBpRhfov0/N5hNg5JEZ/mEm5FvF
FdLAKxwsm/pz0w/Gy48iUtR7+uQ/0R40BQoI/zah7f6goYGlwLdBnZ5IIbqfQzBmHiGQDHeJw73o
sqPJnErWH9AJNRzD+bM3hy3eZmR/qDh4JEhDlkWfIRgtAQCyLGo4jg+9Re4MjSRe0LcAnJ8xX4pU
np/fm3Ffv1qM+Z61vct6L+N4sHAsaIjMloPT5q9lxiy3kWgUG1Cl4seNYTcmZJxzzg7vE6z/HPFL
5O6JJgjRUhgKmI5vwSJ7jkVj3IPKe/Im0iE35pVZYmiHxRMfA+GUD2bQugNzGKylMKXagccY4NfG
BccuQxI8AHwfAbY51lAMVbtinPYd3neE2/FF4z4hv7g3p7PyhSksmCr27h7yZStZL2zsLvE8wUE1
rR+Ybr5d3Ia7tYV3pTMcJgkQ25q6oDGoLgQzv6IbQxeShM72o08tinhWvI6Jl6UYwkmTuGQ0uDgh
+9RIKqlNrUlJrfQav/4w3MiaXUPMMH9Rgor1yF5/CiLy+QgPXgz0GG7+LHgrB9e/FfbEL6sanxEx
nuZ3GON/fWwXKNH/SBHAwP7NRIbzg10aD1EMeRE7jTCuH2rD2i36+gk7KLyqxz3C1LgoXA3xovz5
0O2cLjb72vJJpbNuLCvyqSdrzSh5m7jcOvpsMGaOKiplvGva8Xnba9s9ag1N/6y7WZdWyuyxE1SA
0ScmahLWB+RpOMe8lx6XGKG/DbDy2YQodYHUxRieJLeXLcI9MN4wdAaz5vqYC/Qr+pzdhkuJ/54A
wEzBdNbUftA+ItxqrvsoIxiEf3RcJ2vUoeZl+sS/9QHtrDLDWQWN88w987LL8IPGG3e/bryegHWo
hqVPHtx6IPXWxRtMuM2+Tmid0ZjvczXtxrC2xafyDU4KqQZqrLZVjWf4OgGuvEasS9KBCotNElWD
c5jiZgg2YLItGbTydMwsR5/dhO0L7ZNhMCvobJvmfaiBmL+dxxBm46hfA/S/QojfbhOKgStbVg/J
0cvTtgpjCsGEL+A72R17D+AWlzbzYLtsagzMimB5s5sAO7XTDougbT8YrdZs428HpQSkb+Psj8Ga
UbyJZycpDGR1lYlgPFx/cCx65buI5hhOLN/5J9T804hRmaFgcRoiEmAZdqBmvtZwDPA97iH+cC4c
OBLCiutAXAyw/2xCRX+kXbvrnjg4agCpetlX9BNjr9MIXlyp7/Nkjah0UsKU/zokNpqTkp8jcxV4
/Jaw+iF+4p/PuJiUcTP8+lx2fzILJyFb7nl4GkEAwIw2meGyJiwO4sGtywlSIkQL5m/Ol0DjSbgb
zWYzfymE5j3QHENIBheZ31oOsvtcy0k/Z/BITe9AuZfZz+qjt+C1olusvP3wLZ8xkvORqGQh7uvh
2Q0xfHUciBIkYK7ZbZiHEltgMR0CMbcG3cDwF9OXxxzMNbg1hOkahqfRgBGyMQh9mVxaXaH/yETQ
vPoGnNwU9wsokdxyvgGvU6SSmwArpKnoOsVjQeP8/gSQVSHdQghsN1Ds9XmSS8bhfLLfTo8vnrm7
JAlsHxTu+JlcfRWO//hm9/46HOWKOeb8yJgCO35mwAoYMxpBmKk/xvVYZpc8o/3MiuAKcTAhuPGW
QBhnsL4UvvKD+MmmzQH6JkIIni57O/afP4B0MgDXVLf7oUw6+5RmcQ1DnE8LuxF2whDzK4gF920/
O4RfQj1Omv6FV472Y9hg1o6R0YgO6H8CZEFjJgEMa8Lm180Ztkh/bLWnqMFgDcvzAwbpSc8i/Y7s
iq7ZNpNDpJMRtybqgkcYiUYsQ9dkizckPERocm+f64/VKS9dQKqT/RVG8MMYk4XEZ8R428kQKDqw
lt2jxdrEE0I3YeePqSSa7idw4ReY4AAZIOT/hACGTO726GdogPIszXwI7mqSflzUde6H6eTJ5n9S
LfElnvM8hyxvbIMWTQpltr6ReecexJXCjkqIXmgsjFSpSDuZaNK+s80GuuyEopD6Ej0kYZUOtcAl
PtAom6/4ARrCdNLklmWWz0RuAQPIKoIO82Dkj35d6X33QCVcmt2v3T7ZZ1pSDH7BHZnv4hA7KjdN
U8aHp+QmtGxMXkVasvz+iITMzHcQ9BG4j+7LA4Qbdtya2eeHvZgQ1lcmwpqO03GehVlpznU568fC
ZHnkWBuPxC2UTeSQdJDdzMJu9ubY5UYQ9YuG+1Vwwh1QJbKkjFSxJHsw6k4cnl5O8snw4Pwh8xkM
xEjklmi+Rko4/GKfXS0c/O7Tvn1nEH1pmtCEBboQQUrzE1JWI0VMnqv+gLIDXjh2Aoi4+BAngkXT
jjrUetl1DpDU1PsT0UQfIwiBjAM9WIusV/Zp+fylEMzOfh3dsnrOnQGmxDkQKUyCsRQBrGL8aZPQ
+hxR2znCFoOMxS6HaNy9Dm/JHsjVKGeKvWz4T69v++Ko9PKuQMfY5s/QglrPUNui1xXlVXu6XCoh
e/KFDUfet+bvNpC+VSDsUW0t1iD2vsVGA52K52fltfzZgFPyMMKxdcQhiHc04vqQOTfbecN5Ie0X
KpHwjEJ4AS2LGbq8ygsfNUZZmzpVUHJu2T7EZmATIEGQWRKTT5p5aLrwBTXKQWlFn4MzxhZqePoN
1aQhVU2GVlb8XGKjweyxHEAT16fXKbB0LsSS7rjy+2+eCWWkLeqUDchEh7+Lxoa55w8sl5EVvA96
WDFIVfG1gLZTLa8ePxpqlj7t0pTj1fBlwJ/AIVkA5TgL59GxHiRFnc4UpaL8hEJPO4gV9M+1YvHB
TUxmzBLa1N7u3PlqIRQXRnft5RMjfaZJHWquox0jZJzzEwXTF0Ij0BAzRL3XjxZ/FMOkJBa8zlH3
SweoMDS4iVADViqF76CHpvbmNgd9xi0iadFMhgSiuZX3+mbGcVgx4Di/eP8oFG1RkXwzxiOLcR7Q
wAmu/c3KSQUhCvP3+Ydets+/dmTOfVneQzB/0qAARCnKe3rjRh4ZUeBWb/olvaKbk+XCUPGByb0+
19Z95/rzNWVCjTLB6yD1Zbrc75qL6MBI+6j88G4w8m/Gh4FOjFYduNCldu8yIheS6mmietXFPF/s
0+qOaoZBecQbPcDDa+L1RnSz1eB9MxRu8yZ3djHugqO+9O8+OI53Z73XgL1amjv841fSa7LkPvxW
L3RuhIrhSC6EP+p9hIyNBA3yqoyfE4xujk/zQ5Qybvp0Xm5zVTAORPTMevToV2fQYcsGm2AxV1i8
jBWhxHaNB1hgy3gDcSgWR+GC6J30lAH8QvnjAZj6cHo66DLpmiivkrVlcaRy0K44O/fgFfv0CGjZ
5zgAlX3j+O29d0aHZ12pbzn5r6mCjRE8T9rLQv++2Wlb4+XLe3kXE25x3z0q3oLuYfA82U+aWHKu
th0fUQSG9FT8jixZicZeJ44EUEkFo6alJ9UTbYlOeGBiwYFR2GIWQ5cCmHMtcdbJmqzir2UllJ9n
94ufBWW25Fetnbc+ZHqdEkppE3TAmAATHaaaZArKUdfjqCs9at1b+N2yafj9NbWkO2ALT8S9uatP
noQiIPLhVxgK1XzhcipfwqfdIkH7jLCwTNjh1x0O+4bzhiT4dSzOIQZZ3+icnkzhvV4d2aDME+QS
AFf6/D/g/3nrD8CXraWx+xGOVOvKLsuVU0zBsx5Of/Jh++uwDbYOHjbedNTUU1xTu2OtqSE5RFBN
YI25A3FFIA+pfUrxSRwspWCPJLBfoaHBf2xPH/T5UnSfMTNDEQETqrZUa3xd7jZAuRfvOlBzRacO
LJPCFWVF215My9mlRr/6jnaGlgPvmff0zd4kUCyuTZA34qvzWaEyoe8ns8x6U7xjUGBQAqGbTFG1
zOt5O6x3xo2ovrux99GnnNFNnmZ9AFFhuUo9uQUCMq5/Vx6lkltqV1mXr4q9VHdSIuSQEcoZixcg
KZ6WuxDiEyMZ7PFgL1bubYV3XcPtzmWC3xmRwOdpI2aLWygRczyHYtDpUR3V82f85DD6Mjfza1aE
9Vldx1AsOY+W5eabN/yPuR8WQ1jHNMloaCfMIFgqqGWFuvv18WGfVfbkvCRjjb5nqSI34PTgViGG
4C6UZbo3rjPI9hRGMfwvDblWwWnenbZtLvyb63tj7/HuOW0CbYqEdoGy2gs4n8Ib2Jm9Gb/NS2V8
Vg3zxOGKsdmduBoog/1hyYQ73MiRSzogs1bEouKVWNrHP2Zg8MBk1CjytBffrEy4ZsQqKoy4djaF
LjtXgtI1bOV3LIi2GNK/TGV6zomDddp2VUGMAGZnUAS5dPXKbvGYDwa1uTgyCvmYiFQsFSYIAzmK
BCikY/VVcs4Us61gm6v3uPfzcnNI2lAVIbRyx/WN5tO5KLSvP4d4Pl2u6pu7kJgzSmdMmu0HtjAv
/cYgdAMTdfjTyHqlfclu2cVkubBdwPSzusIMULcFA6ueq/aNT7vQ4Rd01yyJ47IBErZVEHltO0Bk
sQqxzqq3L7y1oSHAQQAkDh/bs0g1um3rse3uw9fdo+ElLwAn4VRL7+hIjjnMcwU9v3zLnaiIWyjG
7GRPNGylZfZSBUr0msRc/1ZZ53xHaJDX6eglTFk43ACA6TH/TGVfELV2c63EkkJxCSc77zWVeFBW
LRFE5Ce0s6+/u9At/7LUJ41x6d1o1+mMJEZ8TRknU5BkjeI9vZliqaLN1YhRTUTQ+FCdM/hylLgG
GSJuQ7I7hD1fhW2yjK6BBK+BtNdGm7iWS1hN0XKnuPKwN8k/Frk4D5Xh1ZJgwgoS5hdBAjfDpBPt
PNns1IH3NWHXXV1iMPDpTx7WBAUFQUZnfkOxsEgGIbZEsxSCBa3l5O/9w8QW4Z48DXJozm7PkHyT
MsT5F6CHKYLkCTO/mlxXfY7HsUIsyKNHJyO7cNekBb4wdItbeOWMuiN1SEYI8YHMTGhGdBWRg6EO
SBBqe5eGMK675nmiDs6ThoXVsejd/5C583oJdwGlag0aS2K1w2J1dRlIUSEjpHXacE7N7/AJhyN4
qpIJ0DaVzflJAst+sgjP2FjvzQ9AvsMLa3KwLGwSWKShkkTzA/8nHGv4d/9piQ7GkDNE8iHPQX90
J/oQt+HBfUIIonVcSZLcPeCE4Se7TIImmkX6YFT+PSY0oAB6I0oo+rTSUYeL8Bpwi8/e1EhEtO+5
ztfg1bJx+iJS8e7yujWerm9qw/KvB2uToJuFpKVLiuXDXeCJy1mP49zFeOsdrlTUGLL/8vERtMGo
y2mtdvODz/TKJfFMkm1AbeO+D3t49A3qrHRF16WA0h0Tru2gdE9cGbSgINMn7NYEcjylMANHEqdU
4fTVgHgtyKcyBg7h6cAMAwn6OpIPxePN/hKsm/x0s+XexvuYF8ggjpnaNb5mndXZvhAfhYM2MVeE
KAYLTk50CW4T5ZJZxCenMaiDB+NEF9yZQLJ3QOrzhMQk5xdlj30vJnnE9gGk8xopVSFDzAlBxkZb
BwECXhV8/GuA/IH7RCsez+uVLwsGiyefWZEeduN9dQGw8YoIYvBDAea7/LoMQUt/Y9vDEhN7ehMB
sEHWTzdQIkB00MDeGjSpBLy9LSn0QcNBmfjVtD7AjMwgqTRXsPYeccHTwV3fcRMtTPnYxYpEW/1e
A1frYL0YO3JtOKRIl5QEP3Iq7JMroccwP6M3X4dTwLctkp2PiJdOI7hEC8ZTKxrBv11acgg73+Aw
32eX6Csx2T+43m8M+FHu7hcut8Bx8IsjCnluc74V02PsCG9czb29gLNKUtdu/JafxzCBYGL9wL10
tMl5w14esm3WwZab1xC0ghPvweIW4jb6fyuBh1vlXO41AFpiq77kwn2Z6PLp8EQRlN5Kj/U/XaYT
dmHz8uR+GiYyWT5JWJb7pqaDFs1SYTVZmNkRtfmQ/LaxrKEHxniF3U8ObTKRuJn5s0nCkkeSHz+R
eA/uOwny4pbQhzxixFaTEf7onYy3y6b0JkyZlSrvTVbH8GjyV77MD1jM5CmIe2Nr0LEN5zry3sC5
Be/GjDHiShO6h9jgZmArvTdHQ3k2nqQk8/4kAYYjCY2rucqCUn9d+AD8k6T7qoTSjV4OgZkHUHrJ
9WO5f3AxBIE2Yb454o54BJ0mV9dVrH6Oxgv8ve+v5JamSQxpESFYoD4T4koP5JogA6B7YURcBmIf
A7Oh70RzPOYJbb7RQdLICEPbJg7VRoQ27+c96LxktWG2LVtwaf0WE++ZxENe70p+pmrPD24sCg2F
1G0aJGNV7oTsKz40cPW9WFkeoP+yL+lyX76iUY8XTPMkcbssGzaJwU1/DnfBZ/Am5LfjyrKsWYo9
N24bkGFoNJKCl12zDIV3POeuELWIZCXGLcISWmY1hPCwemxO1tv7zK8zskKONtfviKGPWOMw6/cl
oRseAMN8Q6MfMtmV+DcxJawwzDyacZ1Iwx3/CCksvFqo4G0itiUXoQz2M/Hd0eyO+6ZssPbQMCBz
mo07y74HFLE+va3KONNg4pvYGj2dF8yGfXYgpbtgSyn479k++CONzQuEr2lefj+11AtzdEhVeUUV
bPgu14Jn5NYgPIy7AaUeTGZnxMLm+/eSP8ZwTsAXOpnS6Blfpm+gKpYyfdnYl0Qd6+w+X5w+50mi
8OiiqXcB2QfthNxas3RYJz1rQYKU8BxLo7vpbnqDK+r+5qw5O6/uHDY4hkZfTtaeznnJ+bBpsrty
cJZO1Ta7KFHCv92f8DiOECslV+3cAr9p0SxzRINsYCHTsBQYBFfrXAHanIw2xAHsTbXBY3Knr3Xa
L0N7h6zJfrIgj4/hocIKAf14s3asPc8MjQErPP7AhNDUFmxsFyYoKP5ZUde4SisMIAo97hpXOiKu
09nuuSf3PTrP6tGlIlxDyV/5A4ifBPsOO24xqmnkq22FidTLgNMtMgZ4a7ni4ApvMju5wYTEvlUU
2t0xuDwpJK24mQJAwyKHMyUe6I2YUYF4youSiXkDVsjiysGcwVS1nyJ6kRYjYRYICarSVyf/Su/O
5981Pny6pVU5vYmKQVMP7sEHxkGX5bfIiym3JRR82AdQy4RyIFQteQRRIK5qvpwDycVyUhLvSKjw
HbfYk8MmK1dH9qaabfNodoKX0wlXD1Iu+1/jvtnPFOvKfavp4P5E1cB6YLqhUXl6RYOciAIckg8W
ld2BnPMuQ0sjyCP21e+CIkGzduQdq8Mz1Gf+OIRnM+4mZ/n8yogKYtZPTn/7Qj/GpxQvZyajLGxh
WdUh3iZ9pxGLNdjLR5WNyYjLJJ1pzxOGAlEeVsVViYG6/AMm8Hx+cMPggV2GEk968O2TJb9WPKZJ
mInss4XZJm5QKqmmVzy4GzXu427YOejfdN2zKOqaDKb7o6vbWFIUt5g6QzlNiQ6GRaEDtCVITylB
ZfE8qGO7piPM3jMQ+lLaLDgsBtN0GR3c+B2CXfdhtL7c/hD8Xpo9OLkukxVUdtC2MWBJL7AaHZon
vBifNDtIiulXjeeIcSzPcyIqjgfoAEtAE6TxrQXoUtaSIcq/c/rDSV7ePMWuPARELq0SXuoMrRGi
PcwgF2t8CI4vgYjzlJG1veXTRvIN1R1ToksiZpxN2Lx95BaOTIF/hhCDM7MQhJiDDsDpsuJRgBqg
TirGnT+/PNp/kunIEFOgyZ6SljXuw5WH0CuwHEMShw1FlLm0WEJ7ZrAtxkc8zH0yr5IcNqxEZKaJ
bVWFiPKBiwiBkGkzbgH4zDo+0+LSZACLEi5NwZ8GeCPh+sd4dyDglo9ggZ/3AV8DtoEvwCtM2vDA
LxhFISrP7zkzBGbk8A6B/cAw6y1c2onIM2Xm8Jk2otIT+eSNtoR6nC5B8X7ZhL2BbFKlc3apdUkS
pA4PmOQQfNGl76F3sVo9YxeWNAXKCGSaenjMjdDmSD/e9XWDI5+awkjW8nAnIdg9mZAz51AG00Z4
960QfPlc7fWTbtfCu6obo2yuQS6/1pJ7CZo18hsEXCnAwz4F2eL+ODu+QZIIrUPXXGuDP6eafRKA
lZpbtKaVbaTC4pCEdoSl8iGGC82+4kbUC19BB109du5bjGmBpMA6DKC5n1BVPkR0bwj9xVyE9pog
VxyMEAToeTnpGzkMSFJIIrYvEbX3cAiUztj1ocPCYAmmOHJ4wsjkETIkLm5wphhJng3fr7yZ34ru
BhwYXITY8ZhlyuBYqE/zeZ4HG1p6gA8GDukWQsJukOfQPYTvj9SUwQn25HAVkLpDpYRWiREdijD4
RaiodDjyqo5/mdidZ0wAEDMyGxDnKbRMktZjw2lI6vrn61ZNsFOBtcN41/2cSYnuzLo7ZBY48/5/
sZi8Ihjh2MUqqDfj4VRj9q0yMPwGs3NgteBuyTwTM01ttriwnjB2z7a77BO8Ji8aXS4epHwRmrwC
4e/gAz4/YAcAGR7xC+u+SGuiuRlU8b8rORAXsx3ekiop1ydzfEnqYV+m+xr8ciCdHNc31mULZfHA
8rfuJgXgAuPLFJgjywFLzPDTJycPLuJjpjCr4/AMxQUp7s9yD+2HUP+xD+F4KrCkkt2mxPxLgGt0
aI7gKJzokJv7zH7gfcxw7bYtlIMqS94QKImhmI4FOlz75TNUwoGAvpBweF0fHOZ+0Id/GSFjAkic
LaHEoFHmJReVzr4FOKJhnwG6yugPSCMXVLcYnDwIiAO47cWg+3O9gB/iq+nOYymtpQHXjCF2a8PO
oKZkHpI1a1KErPtmj2ND6mzPtP9GunMxEhm4gg7+NnWwZy4Iu4U15Js52SKp3y/GUCJueFjwN6Ri
kTr+768nmcKUPDwh04meRZQe2O4LrhBWAWx4aCddIw0i0SAjBoa0tGWYnTEy5ENE0LzQjUGW8XWX
y1pHwpbgTsOQbWAMGJnKL1hF6Jn8WyJjvJnvIhdE8kxxIHN1iO+6u9leIwFtHwYcJzE0u9nQEd0j
2jjupC1SteBu5huxItGS5gR+p8zjt+c5ZjI4FywmWCI5RxfTXkgTY8QR9dAvXBW9RuWR7OIAAYZn
2BjiWDATowLGNxHxhIyeEHJIGGbNsYYU3b+x9XbZcFA+iN6lDymHz45Kj8BczgkddJJpLMC/PLkv
7KWTQNWCg3FDGsaSu85YoiraVlAOXwbLMc0xNQUgQcbCvPQeETogtDUQS2hxqhdktbiHgZ+ytKl8
WK9yNzKVvQNoiuTiZd7CmXUFhxRzQDlBuJscWF82C4LxktW8sHf5TfhqcvI+mdmLOcLJY+9jW7Nq
ncOKY/mvMOE4zNCiQBVgXfNqOHSM7IiS1oLCBaSA1hv5Z2AwL0YMxQFW6KLwuHNw48oHHcXH2MoH
YB9zyFpcK1aej4qdM1DIc0u8YHcIcFkGOOhzIdmADagNEErEMuLC7a7YPIsjQ2+MKgfXKONcfbGM
fD51LhNOM6ZrWBKF7Ov60OE+5tz1Z0Xgbw3c9mgSQDS3mHLJayvjdMu1Sw2WmpzfS+4KF8qMqEEA
ShoEuPJpuYEyuJpyTBpu3jHFjJnNkvvvYgmNVCoo9JI9E7aeZHOIN4oAplKaICnaW3AIY3EHls1Z
ZC2itiA9JUUajM0RbgSU0PxAfg7nE9lt2FDJehAunUg82dS55Z8W5Zrw0RhACOsZITwzEdpIGWr8
+GnwZCvdRDILd/4NzRnWl3lbgldCUveFCrsPOROElnqzcmFFt3jTOJDKqy6cVvKEKskZgD9nLokZ
EF6HWrjFIRYc3VBx7l4Me157x3rrG7wmDLYA7gsIocL+fYr328unWId/z9gUD1ah+2MMkOcyBkZD
5ckQG60rl+YITK0jWkaZgamsW632f8UfxnUuamZOCkQzw+OYs2TIX0DZnpOjw58qIlq9PgyAVaeB
2w+gmzgwMljncAAWIyaHjSJAS8sZIna/Qw5eXEYLkuBMhNWJKPokxGIXA7Bx9iTNFYvI3WUQ7a7c
sbiVgUT9NRhOYyHGXR4zoKdcCDhxnoq1R+MDK6I+OF30kbGyEsne94pm7xEhClJcdECiwkMFKhBa
jVflj2KIFauYTXaoPe13dJ3XEYjLAwHTw7k9AFfEgVJUTtRiFlcF26sTVmt2nXap76ILjC2jtyyn
Rxezd7Ok8DBbmvHcHLinuzYqLkgpeMO/Ri1KSeo/0m1HOKQBooct6+Eg11dsCl6ILWLHf6SB9w8b
8m3pOFBFsU6+fifd44NUMFSWgGcpw6k1GZ7oVnKgDzIdw2elMpN1HMuy2I67bE2YyTPjZog8ISq2
ET3YKRSIMXhcf2yx90I/aMHJlOm1bKBPb6mA6r/YJV/mU7ASOeqo0QC7ZEftWCx5SOpsi10sWy8S
HmJ+l+oSMVCFk8lxKIzWwv3It+JXP9jNvlbHGFjXXJmKAyHbF1YUay3tajyTkNomQlGsppAzcBW9
czAdyH1+M3Y/sGUD3xLMpn31e7C+n6T9EBBHtmo0ltiVs0oXepn0/POwGrXgq/7QD34+xTfYBRJ6
3p+wYRf4sfAlDuwPXv7qlv9jMS6uMX19orIBwbIR8hUh1saT6/KxZ2NhSED5NygKsg+7Kd0ay56N
iO2zaeSbvRPIeVmxeiEFQTQVQxXIMGlntMMQHta+pSZqUr8geCtMhpu62FIj9oKajwfI6jLRSEbC
fkLsnfvDLv5J7Dbigc2m8qCsA2QzGyO42nBT8aFCaii+nVs5V0DxO0Q8LYbUN0DW4kaAoM2mjm3S
BnPosKaaFGgZmHeqYCRRZUbObgViJG+T7Pr/DRyH2523JDvh5gLBR/4Io1p3uzQYbfcrJwC3ktsP
OqgNISJxyILijcGUPCIl2LYvI7o/gd+a0wfMKatYhrQNwCccQhO8bHfmmjAnv7J36OsPYQks4kxa
/h52sff2pcXs0WTsSCRuDRNi994GZEXochhHgEqzoVEiUAu76fjLzSv47kRklHJ0yQChgUmWMaA0
hZlkbtuT8QCrWi8cw4tusBNcDgbY+3HuuqKeunuK/5FPjuM6Dz4riRugbGWng7oRoKCA4VGhr4fD
QOWV7HHJn3cjXPW8hi3WniijYEQ07N1KgX2BNd/V7NAaILkLm0OE84dJ0bIXjK4utgpiR4HBbrnL
GjTBUH3O6cD6swaC3ron+Dp3fcCE8E1X/maA9TfDEZJ1HNScIOzyoDUUPS9IY2yYGF6hpsC36mkF
2cnsLH2KfQopeS68KAx3SvCLjqfX174tj0QsPmwoMWR4Q1c/e5wlgYQjMqXBg4y9GU4DfDxcYOWU
gFlBk5BAB4Ei0ZtBFNtHlbvJQWF+/cfJbUYde67GHFw761owqx4qCCoA+cmch2j+Fv7LJt3g4YVi
l+qiKRl2+pzh23UyhFQTcdyxWeptRBM7O6UfahBoxeEF65n2qQ/7ZMe52U8lBGWlMpUunSs8RaE8
i2jVkfJYZuvzaIp87D09emL10nXmnp5giaWwe3SiyvbQl00ZyjBnUnyo4Ph4q2Ez3ydMVJmNxrBx
OJw5FY9MCuRsxONAqGtHxuGDOaPa7BirQQ+0gph2rqfoGUpEBin2HAqt3B7XWTRcqA1tzT6PEBxO
jyGJRbzqF8F/PELeYLwNTC4FKUBe7O3j3oMLVjG3+eKUOZ1ylxp1xGyCAkWx2pZNYxmQ4fhBElbl
ijE6pd+A7Z9fNLJePqdvwq8nGh2xmEFOF8U2U3ARakH0ZMo5xNwFRMNm/vfVY5lUixenqFLJVI+w
JoOWJzQdfISmu6XikIsD3WK7R7aJKqW2X3e71eK2rnFhb3+MGjJSF15TbS/m/BmCEhUJU6Vcyw55
bZd5a/1dE1Y2XUQose5mcbQf0/d6QRAydCDKlzeiO7FYI9+YayB5kgUfC9lNTocZ39teEFhcLrsO
d5evONPdACc9W+K49jAIcbZA8CJOPF8kjehCaXC9dtt+3tG0QDWaX7YioMEAaTHvoJ5hZ8Uv5b3e
o88VXVA37fN1xmQx8pmplomaJRItzyFvY/qIlqbgBfE2Fed21wv2bdBdpKvES0FaV3nR9VRxXtyU
fI8Y1D6t2/aOnxGP336Mx7ped5B4eGpLr1F4MjSMFecj9KgGhBCCiBpuf47WBjljXEIaBOF3+sxD
exk/FZPKZkqq5BsvoC16m7tGDI97sVoxIc6cAvzLjoxHJe3x7FNyc+NDjv/lGjNKftKxbV22nQMf
C/naW56cT6Wj7/DY9x6aft0ROl14mttwUSCxnCgO7vphS6AcjgnGg3IOjQSFJV5EGc5g0Z07el75
l18GwM7U3FZsHnkS55OKCcjTbz2Mb3xel6irp++kQUc8PgXNOSw43skL/VybmzRcqCQl7DV9j44k
fdwQFzfJ/hTtXPNm8wieZ9Mn83NzXl96+pNNk/ZvpqoI8VB2Bc0eU+NeiVtZjfQ6qpF0Ul5w8FCI
tfjCaVuE/TGvgSkJ9oWNoAGrKT5r4gZN3HZ0wu7MQK7UTh92C3UOl7GorGaqZZKSuhjzvtkvHutj
uIgI7DzkavyePmjZgfVuhsItoOjqepGq0/IMrnjH6zhUcAltsRT7qFlZb08Ob85Q9i2so32aB3ds
+SnaJGyyJaVKpCcAa5conuYaJ6888m4CNkzFyBsvNSpvlyX+RgvrRbm0wh98aFwh7bGns0amp8E9
nFeAOGyjfFC4tEdkX+OLBSIovGEAtPW6dlE2MG5mw2rpUf4xkBtKrExlzXu8BGSnN+fixAe3pTMV
BpJmBAxqRB9yg/UIdmf+eR7JsNOckSjTIxxpELwgBme6L0cKDT0Gk1vkOtKQWUssvWDepbCI0G1F
vqUZY3oJPjcxCjnhMrbRTCRzPDUTJZv/2FEUEHMAIZkRzXQKpKTZcxxgNnicpDxX0zgnddyRoT1U
UrM3qRl9GK0RY3kfHI9zsAXUBepldpl6d7JOLGdtjXJYtPYiwms7FePO7T7EmVXLWBbkaECKgmAZ
sUE0DbYuZuQEMcUEE+e9p95kgSxb6xf3T/ZdK3jiLiiW/MuWB51azsvvpkzY1z0mmoWxW2qy7lTE
Z2EDDRaqZFYZbmLM5tF6P/jFVrEuJAASu1lUzS2YOHwrtnugvjHuO9xiPQid33haT9ll3yxiTj/K
QqZ3vDUYUuepAuHJ++0gqO0QNW4fa/RFpL5za9frj9/LMOO7iVJv93V3S97dy7hPJau+PS/4jTKa
yRruaRrOGr4KBVL/7T3sR5LxQQ0XtXgt4n/G0JG5C11vL+uPybbfKqKpZNdDyJZ+HPVmgtBwODyo
ep7+1exaFAMsdz4+ygzEsMJN5eTQ8ytNYi4u43R56AmFB47hQPTALr3wfh+EGIrnOYNTaUk18AqR
QL5wFpVmuBMvol8w8zzfG+xI1CLZC+XtN2a5Yx9lBrT36A2WOIhhwkHBvhxvabSFQ3oNGagEGXUO
jfjApOxxkXkY0oarjKoCZGxMEviClryoJZjNuq6//WFUwtqV5YlIdRTHdcwp+nuZyA3T7E6OLPJc
ixKgaeCPxDeapLmwCZvR6jk8IbnvBFdsrYrMa1uv6GofXLGq4zYmWL3JWd/0ifyFgbnuEJYuNwN2
vz5ljCRPuiZjexe2GIlXDZ3OGWd3phpMFoz+oPjbSuyERuCmMsyJ1sBBckcB675WMruEfn826LwJ
gzSnuWhDpRWnCjHNuTlNMSCUBZwH4sYFGh9HfE7c+T5R94y5c/PpI57TcybeYvPK+stkqAkN3GTy
bFDoopVbgRiORhFiWKlJmDNwrTfsXrTllDA0NVFA5geDF/4y5yLEiNfb1lxj+0h7mFxxnWHLmThM
xax7JoY4mabB5o5jlU3FwhM8sKCa35OFL75VQge+A8sY0P3awTZLg7tNSTu/4E1JnTolstyMcPb7
GHxEnkpvWxt4x4NZy/diDRuk/1g6sy1FlSYKP5FrCajoLfMMIk7cuErLQpxn0ac/X9jnH7qr1UJI
ksyIHXvvGPFtXCjmfDG6+Gua8sWce8yokPmgOeWbHSGRvG+GY+Fa5VlnM8DUUEyW0YOLk2vaHr+S
Lk5X9OIRZB2/V2BRaV6OzdXTEROzjt31ajtNZy8TR7/UR95xY2Wl2kFrmyI3yFVdMNoTlHpoC/Bn
7drNKPpkHAgGxNN0D7BiScpV02dXgGSRr11SdCA8XhTVvRNPYr8X+XQjj504lO40huGSIrsU6Azf
SB3+dl1ANRJ5qBBfvgZcBl/IaUb2DDUqbvnCh/HgYCiBsxejXfpO7r4ym9xrXTzG7fiVHEHnsKJY
BOBLiT7TZ0+JcmUKi78EMnx+Qt8GJx2bW1P8FkdiVgFqtnUtpgPDA6MnjifhEEvB8Cv/5mEZAuB6
yHtuNo4dGEUCKcl1kBP4rp1gFOenRYl/Nf5lUlmYcHJdgyHHv5Hf4m+Bl+5i5ijIJJJZC1sKcF82
IgvqJR66rkzx4WRWErE3yJy5XSxBHqKTcywGUiZuaew/YNSiJ6a988waYN4QM/9jCwoIhCd/5hRi
jQdpHWPKIp7xuA1nHCmOfX/d9n38GpG2cTKYELdNJtRtzDkya4ZHvr7ryzU5/t2jp7m/5pAOQN6M
05uwNceOTsNKyl4cJuXBWMJmgp/CbBzg17fNRETN6mbwwtfZkusl5eDpt8CKWZw8pqZVOqnQWPDz
jiferzeiHjHC6XlmMVXTdO/47KZ0dGB+lNi/UYkS1hPnRyYsa1bM08UZFjf3ALHE18MzpB/u19OH
3lRSt+eqi0cycEgbWkuVSd2joF9KOZ4RZ0zgBzni6MdDKj/NWEdDueiCCVr2h8wo2sVz2VwEN4eL
qQ32gNiCYabzmJxch8MRWvO4x1gwycMpDqAHxjcuZ2RD2NGwW/ALpGgO3oBLrpRvQThvWVXuOIw/
PqR5mjIZiFIQUfBV9LCPxVMpJnyYydRitYLFpBgELuwkYpt2yNmc4pgG9oyC3CSejFTkENxNMJaf
Jy4oHxyiOYakSpcx60QZHqNZOcPwDJhGvAlYks1umOISUlYJI0y+aMsx5L/YodMnosKPVFymGQan
yPMdqS7bgDgasMjEMftLyHQqodPBBnSW19GDqxEKQszMxqGaf9E2yDCmPNIM8LIsY0wMSgeRKydE
csxqlMLeYptRDPhm+YFlBU4gH1Gsr8rDketdKsKNEmpVl1zPr4ZbZjj3OSVsIicYFXhny6UUG0hg
KSIrQA4rZgchvcQMlhs3i4msfJhUPkiX7ZJI09rbcjSeXty/LVZ36HI31ylZgZkzkNjK773hHxvL
N4wgglQF0cr3n6GfMrN0gizMJaEaVJBwNE4Ldpjp1uY6L/yUezybIVFhPXAoXHILMBbh5JlJB6M0
HFTNLlfJTODePVyoCY4C6yt3XFBLY86Sx1F8PqWDao6ljvWhEgmBE54pYOfW6k610Hcq9uLU+RiH
4GbATGJbZKalX1oh9DjW047l52Csrl8sMm4Ax8zR4gn3jEeZG8jN6dq+ATWIYaVMBidUngMpzsQO
DM4gz40MplnJxucbrOvchjUreZShkWZFKR1GEmao78yozLnUbaauy0AJ2bDHg8Nzy9rB17pAVi4H
IkTEuNBkMZGRkBPwWzajhEA3ktIeC9clKC5YzLzGh0C4lkc4K7eYPYc+Uj7PDwv3bGMyv1iifn/F
YJHZyVQQQhmpPxxSp+hOuVgW7ROrVYnrDXNAIReR4P9p5tQJb9xffIGp7zoOKy8EcBZhCn9xKqPU
5bkkY2DGw7hYGTbFH/YvwV5SFoa8SNmB2fOFEnlwmcc8C2yGoNFy2+RjBQESDDjIqSb3mK3EFNdR
9lHWicF3Xy4ZrsqNpt87zagoERSwUHyGI8Nmj3TwXMS6JsOTOPzliQbkYalgtrC+yY7NqPks7mAh
xKlMb4k2+NgsFNm/s4T+ssTwODj7dxZ1+O/Qduq8ZB0hLzT54NORmKchiqdbxBvshjy6+hEjZZYf
AIQqkY2hxz1CGEUgjbEcEfAxemNGQKlO0CcCfh8jGfez6rhqwPcIqiR+q6xMJ8AtgReqCT2HN+Ah
/eHN3hE745kSCeohcIdgThi+2vevEXevFCBDGqv0yzuOw3s6rbzE6aQNWPN2sRNliXwFDVkNnd4B
W8jv2/g/k8b3k210+SMMJS/xqwkqMC0l79/65AVyuDcQS3tv0bUi6JVPYB4MF0sykIpE+EP6ibCV
yAjBVUO0DsKw9R9vsz/e+ArJF6gEceTh7xGI16hYrewm9HsfqcGM3ke/0pqvX55bzgvPYSi0+FH9
NciqMaEj59VH7+E2wjkm6sUtwGpRiIyJ9q1bAPRtgwnhfyxtIGUoe3TuISUDrCh4medzSwcWmkqK
Nb5qjV6YNntPV6FSt4/vSE+Qwjrb2Dukf4w2qRKDKq0K2GLpfIEwFo/XVtegmkMPEpt6EuD2S2LS
EpoxD/lH9t5GKnBOy04BfvkCOHBgkpScKcZI0XvML5tjwA/ykV4CsYHj06WEQhPCGOKa330AC+Hi
0dFEcrWrQ7DOBsLOEIY4wky6K5Eh3pJnBI+u2HkaGyfUa75fWCMfIemGNRRryXjF5AmeXuLf/tFk
C55ohwCUAgP8FAchW1ZT8ndgPTgd3aDcSHNsImi0eCChlwmOUuySiFOY98L17LG/0QWaBWOPPwx7
VpzesSdj7weUPk3xh+GJEpvsAfg2YTAx9k/XOQSPeDfc2RoEhDVPNOIGM28IcE8uhcrKu8NcrZOW
wUOjsUPxZg2gDyVIohwV2aMAtEIgomqHQMFdQ9IlmEglyfgmrfLcocQ08/WNPWGpcddARcritIZ8
g0QAthBN7mIU04VfrGuX8FYexBlJjtnJHk42SKgnnP8Ud1UBIDQGWnY2TXE2M9bTT7D5Q0gN1Dre
jC4Et5DyBQGpDS6Cc2KD6vPuEiM5cJ3iDDjNst0D7HAIYZyCfnZsD0opfD11DpMy0KbdKQxxIuFc
eka2g355sf/exnw40Xi6eCYnLO9Ux/HxyFgk2bhPphMDvhCw4YexsG7GFb811hNuFutgCreaopcL
oZ67zgbGDuKzmcgQAe6mQOQ4bq3Za2pjAB99ACFa7D0IFO17ppJ4fqzhDWG1TquPF3xAAng6Z5ZF
3mfPe6DB4AI8BqNnRcdJtrFcSCv2lL7GO679OT24F/M8+nB07hjGgPSW0Zh/wSZDbXrNoM6S9t6S
A2HO0VoE0v0dkjA9zYc453Gfq2A/qmyO3kEV0OvxbUSJjoMf/MeBsA4xFyt/PnmJ4bRVdr7E/4ul
EtNnHhipX9GYzqNVu/cAV50pAMbSg0fnDCTNfzpkgvES9PYOSbvHJPtwSwBf7K5DtgLILbaCqsme
LjvNUl5VJztW6Fj3dIGOLKE7NzA/D3ZxcCHJQ0nbmBOMYSg7E2QgvfclXknlXvjrhhiCMEpkCB8/
J68i8TuBoW0cQew3EM4OHOAc0taACAyabmO810d4pveozqkyAABP2Ekc1pEXkA0GNPwhiEP8GAoZ
W/syuhVLNAYiRTnxf27xBMMylrTvjmHvfxUiuC0R3cG7FudsOZgKfVw37pHmbOYNkVMjiefGynFh
c5oQZQGkeyilXKownaUI0EokKjzgkHJy9ZykpFwWVeC3GCX/AHHWf7DAbKBvVzazE6DjwV63G7by
C6ygqHJvDg2iQZ0U/+7MHHjI7LFd+tqXMPmn61yKJ0dKSk8w8au/lGTnBGmJmBKMEWUFsF2wcUQs
0Xi38SF+YQbCSOy5f2SphGxEDus8lxlEZvueH8wduh3UNcGqk+0IBiqGppWczEFejSGvuE6f5+SG
5Kdl9rIdiqrefDOSWgc+ANmT1YU4kBWkCvhGhE94uFh9dEj7Pqewgccr0o4nz4tCBUZKOU/cFU8J
ehGi/zcbzmJIUMcMyCs3l3nREG6KEQzRpsfxWfNYrLfWwkdwU8DAXhdYK8Mjl1NAheF20dawrOxM
7o7m7eJLXI05IQedUHIYK1OkC8zWyjiMecCLuCVbT8EBzAMa2o+LWqltnqdwg1F1XQ/wsaSSf//T
4bFQbUczSfz+u7BbtCGUfXdCJ4bRCAvh+T3ZhpXZ/FwN6aty/8A5aNi5RzQyyd/+e3SZf35a7JMX
Sokbb5epcEw/wWtGs5i/l3WX9gEYsVgH//YwB/HVvq3Qpabo3oInFv47FW3a2WZ1HsQXxbqstn+t
sQqc/DIq0M/gSPizokfLSB2hU4OYMhyMu3b/amuxWhzf1sLrRXdgsayG8/l6GW0au6IO57Y+Q6L8
D3okEh7jHYvHItSYL5rjwDlnKyxkEcZ0jIn5eZpVZewxeIH1fx9d3IvbLLd9Y8v6iDqJ/YkF+mG/
5/X4/eUmoxxTcnWu2xVr/MtpzLrozESDK0wKqfGLQze0DeSTG1ZM8XF6e3TZQTXblu62xzG76x36
/MnsLxuY5xv4hComCU/Kyn3VHkAXwUO8E2qnb1vr6/pY4jpLFze8rwmfL6kSfyqzpmsu373CjzGg
Lya85k5EW5CZDkPKET0xNQ0T0iN8JniU3axnL36kZxMsAJzSaMoJ9n8KhRWPhzEUmmMMaJiKQ1W3
kGrJnT4TAyBFWDxB2936A5qQIZFn/kyuUq6k0GNgVvjbpS1iy/m8jA9ekz59hlgtFfMCZwWzgJeh
dSxIAvQXlraa7YUJY0d6muDmllKngJh9XF8vYtTCFVCHxUSkvaQBet+Q7r7vsFnTDBTmxQaP5Ev6
1a1rLLnAMhVT7ojHgz7Bwfjm48DPy/ekqi2dFRSHU0SnW9a54sq0xW+d1QEehjimK6Ye1L8tVztY
MDdwQIbFQfeI/qw3e6jSMRbDFgy/AuXvDGmPmXz8QVHNTNdoOLMrerRc7AYH//yz5zUhXeIgYYNZ
AbnBHHcjGMSwEgZd+C8Hv0Px6Oep8xB8Xtb+YPVSXnmB9SOKg8dFF1skpQcam0FNwQ1u+MQTTkNy
2iYsHx6iHYZJNOXtjfaT498zGJQN1T8PWjpte7d/1CU3/BN9yOjooTpd8U95SB4OTwhx4qoNbCRK
K0ofkRazYQOSVMYg2bFw6/YxvFjr/+1iNigQEQ2gfcld+Bi2S1R4I/eszXaaL1DOy4pTx/J/LD1Z
tT+ehq3N1iBYQOsw3Dg7lh+ctMgtJU0XsdU9XPhXjNHMzsu4jDExC6rhERuSvnErT+UL3ExZ1sZW
pZx8dF7j23oXDKZtaFep4h2GKj+MLkEHyRPGCdOu116/3C328m2jO211vFd8c1tTDEiH7/LzQq6j
tMwutvRmF6kx4+BsyVOp3/m9NbKhRLEG00O5Ta8jCZZwGU0XGdEDxgOtpMtmnei2TmDz9G4OKs2i
k7FBsHOw7tviN1bZSwJ6ERlp1ObJIokhuwg5WjlLNiMC1WjNYj3cj46j/BpuLJYRIzvMkDig7ARA
xSpiyb6H7rWjmrf52Tu9kPFoGwedTjUmVT9jvJcNsKtcLniYYJxAhR3td4Q3jzVwm7fBv4mR19Hn
XcaPNcZlI42AGGO56a0xW9wMJjyxARo79FfZZtVft6GosQOzbBV3//HTWt2jTdbRLfVt1Hkn0GZP
dnRp1XPeWFfatSUUwFtUcxOpvcCWEGj/s2q/KfRIefdF4UbK4DeWSnhIcKEQdOD2SJvEN8X/VnjH
SRSwfjOmfpDVFpZ6ylfP/o80dEhhCPWWhw2cI0gqlhhQHOjeS80yvEz1raHTLxeMoHLkIJRzJJ47
/ShQH04/6t9gVh0t/tcBWQRhZM8chAouJbX3/L0lH0R0p+BQ3gClULC4j1IUXHXQTAGy54u0eQv/
H6pX299OG+5dgjTZvzKAPA8Hbu9heOIB6BIaTsF+zG3aJ5JggS3rUpueR1fWc0yrG7EFHjLMLN5+
v8CUaw1KFVLPxspEQnFq0O41PeLeHp/T1lKbvjBpZRvgd/EFPyIcvPURFnHymLRcI4J0CJkS+LaZ
WDKtxP0WqSxxVt8iFroXNEf5JZ71wl9QnKNFfHATcRtu4LPLz8d6TzRn/4u3cyJoS2X0QVGpAJLy
v7EUrYEX8OgedvHlbnkCD1A+67hUNKlqa1RNyJHJ57ujjtuLLdwvdAqwA6PGXzbuMevh46E2ER4U
ReS/kCZKIKewQ1VQB6qkAYUgaEn7qFnh0A1viQ7JATPoZgsisOrF0BO8I7RSkjFqhV2oCtK/Didb
aWB3FqQACgi9RGEE3OdvqKWDX0QHAgBUy65FT4sxO1JE/XgsnZ31DBsZqbwyS3r25BcSGpSoT8Y7
1o32qPiGSl8xumDMD0iyoU9DWQoh3f+ezsb48nukLASPFhN2Z5DR+AJRIJk66GsKd5EGJd4OfUYL
Mv9anx8WVrdr6jqOpK0mYLdkl8IEnc7ftAuVBvNSWpN8+eoenApDrM16Q4QAP7bpWN3sTvZMf/mo
mjYpjUzwtcmq6eJGSwm3Xm6/trwK5iC59EaGJgovVhh82q8OQxAu68Cv8IzKqM8toagO2wuL7ZRT
WuQDPKi97ryfPBhSHm6uAc6VGKMe4WiDjWYQ0Kq+NJOhp/xhxEXWQhJAWsGOD9o96fKVKnq5AySt
StKDFTBTh7pNRfpytK4j0EDmJ5fSMpoLhSYekVcLB6qFP0hUGqUFZ0wptiaVSjIEIuF6WLEQeGTB
LFfb9DZmDqdd2T/2I23ZnR5T8pwGzdtgeRwJ9DiYquMHXa+WCiqmUY9HVifP6lTm9WEMOuYCNT/s
z3lr9vStAR+HShG+J5SVnK7zwcd387vAsJ02RSBRoPvHA7kq6msSVMzGYUZRe/sQilMsEYejB41E
u3OgG0nEJZngIbF680L61CEilOaZxIEUZaiD4H1pr4EO339Mc8p2DDDESOtXgLkqgVnGMU95A3Ry
KTc8qRsHcf68dpFZiuj4Qd0CSHLSZzT3OGe7/eHZmkk1sG0+UPYuAg1f7EPwBLsXHS7pinPA1PoQ
FFsCNZIg5LtotVltLognaWnlF+hVSRXYjuE/ZQ1lvA+JyT09gpq2bFD5U0Au7N7WHMm9LnM9lGRC
Iycgf7beY1Y15PO7UA+1kMyTxpVHItvF5Jw9htSf835wIGgyxTb/jLcyiaBBISLeMYaA0c+oO3tT
GT377wPLFPJfCpqP/I3xPPpme0Z3SYYuBS4W1JQfB6REYBMd5LvOsm1TXWK0O5K6kUYxTW4umxKb
FvchlrA8JZmz+lkFUNNMa/tCJjyS4lLjPVgvR3V5Wu9YmftgylgPsA0qWFqM+hCex0/kqNNmCX0N
LTeGnJvRVqiNOCmgDDuZ6H5HSvgJm7DBNkEAi2OqMkPc5cs9eKfgNa6HyC9VnLmQfAZi1MXKUv8A
bU2XTEnxmJKSKnmre4pFJC9RieKdUyIQ9PWOtoQ7xzlfUwIUxTu5z3BnD/g/hBjgnLvRXZ7PDMbO
vRIIIS9Pt2ldPpebFOVtDYronsjjPuFBbtF12Wmxep9IaBsCAao8x+UG0/PPlHjg9z5dwO8UK4AT
FzZEvD5svEYyz2E3ZDSPlmZdOXh73ePx4tSwib+neLFwZIF/zk6X89o663q9XVhn7x628T73ryGy
zCyv3d4ZQ0Tz9Cyqcc3wKXCnnjY4WL4amOp8O22najEY7yIJVBHWvb5tyF+zj3tGLOawndYmEae3
vRodIAdo0HE/PU9QYADBFcJuxv/EH2Deh2KZ3rxR37pQHbuaRwjX5p6KUv7eun2cJnTu4l0xK7GK
bWg8s1S8zxT3gtEJXuLJZ/zDVwdc5FS2WW3YZddnuiMYCmneYHp2BrSvKynSkIvLHaSWhx8DCFte
kMx5u7A1fSf3X3XvqnCpbsYlqfmDu6xPD0MU6NAWfsVsIlWs5ZUChxIdM4AVAtifRdCnO+sBdfpu
KO4XgkH0Mp1I8euGqzFj6WDBvgCzRzP1MsOxRTE29ILpeQunzRNHtm0vvCeSaEjXsy5YuI2Q8bY6
AoEvwIC68ZE3nOsLResLatzebPDpYe90cMQaVZQX9nCZkSUa7ZSkKqS/cbRdCG1VljNLSlhkpCzX
+zsvMO3iQd7z65jo035i3StvXZc6uQHxoMdsw9J2KoYLLaADcoSKK2KdJlpF1f39aTemzFc23ml8
imURkbVKPB++ZTj7FDfL23gH9sILe+cz3YnNBIVJZXmLlakKCAas0uANoYWKcd+BR19HxPB4SR1Z
6m5r0gZjifUAB3hQWBKN/44Rfpc3k1XqYC9IAAh49quXq3kPV4UAl52CbgT564xNLfTkn6am+kMh
Sjw/bvkl38/3baeuwI7oQBE0tE9s2Adqb3nIzyA0wkXo0AfjWcCWLU5525ab2ofkTWPI9qRHG+tf
XbVQpSdXH4KTUXltWl8gqflhV3KlQQYbEMFal5qRYr3AeAOF1J1g7jV5/dxqfnjbuKm8ft6TwezU
WPC6P/Ag8jo/F7z9+NEr97oYP5S41ze3rL8Y9FJ2AA1prO3CYM94AzQSeXNO0CMQEoCfJE+/Dh+g
qeD4KEIcPJDdxlMoPmld/xW/mY2UefxrcczUSZ9AebOPOgjxVpibzLYZPZGPmfT4S26Tx4RauSaV
b212pV9kW591/hr6WLT/2Aa85c52wPHBigF2EWnwHG3nJ879GfUDHf5uccm32NQUkDs+WrQFW8Of
YjDjYgYfIK8uEjZYeqC0RUNJUkp/JQTr5QMgXx5I2qBzE8Q8hYCX9HthaHgfzvYYIfg6bIYXrheK
862skbXQNlSocFAycsBOjFkiUT48MJUg2jd7wSEX1FgU+M/oXNwLVTq4UDSgLx53bwad7k2QQONZ
WI3goRSpK2rl8IX5r5TexdUGsjMriy817gFcrMsPjWSIMNiyOa/L5DbZ5Q04arT/xVnxuDAuuA5W
R8wAqOrPrrQmEdaFai/+gLZl4Ba4csvF4o/xwhPmwX5kc/OSpSJwIQtleShVeIxez+yT1l12BsJ5
fSrlWsGQYSfaPnrjPN+y3WCaE5xi/ejv6SwBQNh/en3/HrJat6QhJs8saxf1RDDEPTrEGPed4gBM
KbjkriOT5U5npYqdAjiWMupazwcJIBnJ+RSIi120B0GUnPc0JtyrCc3Gen6dkg6TjJIVbUby6O9T
ZfqhZNQHxD2OhALyTBd0Y8Kx6Ugediwa3LR5IHTMjp335Fx8ZCgUg7aydDfdQQbqu5dJndOAQPqS
bIvLZDAwiDkeoDg1DFq/s5sOqA989s7pYt4/SfftDDp283DbinvFzEsNei86Yfx10I2CrF6KDVD5
w+0Su+4dElgNm5Lg1Qu1FSVYhb6qBYntYgjh9rixd6dQJW6lTEnGdnV6x/DKm8fwzmQi0dK9j1Ox
4v7ddl5rkJ77vgpNjIAY2HAb7cGyj2GFadrV6wN57bya5/MenPrQRBbB421og7T/Nm9qwZ+be9AD
dtmjQ5u3D3b/Fr2PIRxQ0iV1gVaAwusx3E0gwENQ3AXX6oe2uG/qnRAicbrgk0Ja38IAx1yJiUUP
LJzXIv74rOCXapzu6jnTU4qXNHmIqh/C9zfhlfOcLUrI7xXLi1VPXsGF5j+UbvdUhuHdw/bkWYAK
/pzxmzwAPBaUP3kpus/4uAmZc1EuSr7yDY+S3rl4AUfVpH7bR8yoSQdfFj9TXyZ53GNoAKoK1XVv
7CiWQCB4m7zbxk9hxh8clj/hiG4e5u4tn+JofBCi9O6Pv6Gry+8E8u+3HIEf+AU+xzF5k3/+O9ob
b9KA96kjy6GAmbgAxYJkDpAWyR9Ue4hHANhuNr97n3FcaJG8LCcAevJ9k3o0r/PP7ujfa3yTvO9d
K1vFs2wCUx1iKBofaq/o5BlrkhCe7o1xQGb0RnSwp5Ltdp7WhXjratDWhZ/rPzV+0YUJf6af/axJ
u7X1xANQswdPs3+Un9sJf7QwcMvu8wOX9jSV3/tc+W3SCzV7GJ04oKaf7O32cFvl1Yo2K/zYB0Gg
+8oxuKFzquV/CH3e7veA73dcLZusTW8OzedUOMrJazI1b1JatAhz14GQK4c7ecovDS73ZHB8fL8F
/NWKFwYpWrGbqgmtX7LPvOWgGcOAMhlETdYtmrk04AC/vYQq/T/49S6g1ZPa72H5wngkuUCx+/bv
CsWOUEFr1qPNSy/BmBnxG2+RhYcL+zRtFQ00TPTExQ6AxdKybnbzbmE3O0w3MZ6oyQPg+cLHLlOV
elz+olzXKga/un+b6tKqjA+LeIjSXbgd36at30XePtE0TeChbgYoED+8rv9A8N0qOjnqpQQhUdLL
eS9uAUnrPvmxJ/BB6/eblT/ohnuRnpWCEGzGAzqRvTwaL8RdJHLo2hJRKtGMJhYTjzfguPTN3cQ9
2rRxrPzhcWkcTzRy0H7ppabxTVt4WfwyoySmDX279b3cs+Df8vadFBIEZqkmjCvkAx0uO41VqPZ8
O52glsR7J+yrfpO98w2Rg9uk0jvtYZ5XkK9RpSzgc9PVGi46PZEJaaTExhykJaK5Ia/6rukKni7E
huTPO1IUSS5pfwCVR+zZvjZF47qE8lSKF5y23DrFiX6kLPr7lFQCnzYgXWHvk0E5bBl4hmXEg6C2
8qYStpCXxkR/4KCtpJWLSRn7hUFcyIbUsu/hLv5ntrUbPyVTmR+IGVtYBx2IPsGUxw3KB2PAtsMH
MQy4h33oT0+P6MTGxm8t1br1loCfeot8xVPyVq5yWSzFN02bSnRIHoTeFPdHPMwX2NsruO/1LRX8
rVeIe9iOyHZAdwXxFqOGRzCMkdLA7uNAKOYznYwgmFqQOK7h1OW37CJtie/BQq7J5swhRvC1gG6k
CXnff3prVpLvtroACqQKZyxxMqjW0rWKfY1q3IlCpOT/J4qQd684jiTvfLItc5lyeYTVB3zrLiDH
0qVLolt+xZcx3I0X/oWItott2InbIn5WmoX31bcaTJJL8k7Ww54udl5ixrbe8D1igacSysKm/b4B
wmwWVFwBAXibeFCyVIWGGPyO9wm/jC4q0wN8iORVoRmLB9zWknQWOIbLkAKkWD218k0qNTPKie75
zlBzm6fPkBSslXNLuFl6XsfXKZ82xSdNaG2bdDfejUGIcO8jVePq132rmwwYl7y2CTjAMQhY/H62
Jt9P2D0tsaviVvT5Xt41c6FA+F+oc7mL+9wWGTP0h4wjtlnyMRn91nekZbqRjrbIHtc5g0EZdZ1j
MIGdTNZjanRxrgSqw4ZRsJgr94Sba/N5OSJJ7rcOssNDi/Abz8b3fD+Vv2veHdA5VEcQ8hHa5SAB
vJcZdPaOofpyObiSX6/hDS8FojoUBnMBjBOZaC1O9ET7zvzqUYPm4DHfTrpVxyoNQ6iT6EYdf+hj
PK/jnt/x7w+nhUm2vCAzFTDPukK4OHsfhoejYxmN/gbmzVrhxMGVAAHwohTk49+xMMDkn/LF+GPG
+OB8Z7dPTZeb5ogzTs/n8NeQBN/Q8gtNrTFLyZS8nXFm5srd4zSJbebC6UXGyv1cZcZ+L+R7FjQt
+bhk83SOdQ5SkBUH5oWzcD5DjUoy1/hJtJK2q+6bGoHfpYfq2zzLl19DJfm4m8kNt3ETBwytXNWE
FNQ64ZVJjrsbxAtnTwwPvQ1TXTm/LWnPn1JyQkyfgNxWK5VSxwAI9fvG/PeDfN/1bKp389w1FCwn
wUBxAoMOIwSe2+p5NZVkweF4TwcYIyWktIm1u8cnW5NObfEGH1d/F45W9lGwABTQ5JS7KEMrRp+c
4TtlmBZOv+giCf5wvP3fO+UX8nd29jiR1k8vEhsg7ieNnFMtvqzIxrWSYSnf6Wf4HVNB6VrMLpi7
CZXrJlhA5DIYph7VaxLyggnmyk+Vj+fr6NNxTlSJSe4AmSBTILuZbSbbyWaC9J5AckJpz8Fom97O
Pu/zfR2Dw/J3jdsI7Svk+93OSIycGrCVjnG1r3aH72oCxVUA/lKG9LKST2z/0Dj/8febX2unnLKr
lXxUroE7iVLa/wxpAILbbSr3tzPa/t0cTlbhCz4uR6I0T3+IPaupFlMSgE8IUw1O1+iyw8T27FVu
n8KTQi8US27RTClbawaOb0oY/Y7ftc97ixe4G9wdHm/u28do/VBQXzC5YSkk7azL00hzE3O1YCA/
yb+Pcz9bP8waOCI8mxV7BgUxzNTk4QGW8VUIMHkXsWW8cx234CF0fegA1ylp0vOrlhDqh5R0WGvW
iNpcaEpgHB6LPGwJdqqwT+OMvB6zF5snMqhNCggFV0M2AlmoNiKu82tE284jSYE0F+7HEhrgZAKE
gz0IWB5NUym/4QryNqi9CMNNNSnswLRm85K/auqpB9Nn82L3GwhjFyaJj1r5u6waeS7LuCzJ3/3b
EpDWWR5sWelzX507OWALdT+RB/gkZHRtdAs2YZhJLIZ5NXQ36VZ0urIHSFYoe8d2dImRdNkF8LAB
YwgE1JU0c5/uR9tRXg/zIoeFy67g8OcjTnfBkZ3tAn8HBu1SEksoSvxZYA8KEbwoLq5zTHEFldMC
+pQqKyxZRAFid3ge+TeOD+3HR9QsNn+1zf5UnIbn0SmQ47xjwa3p1cTnRe+k4e9I18kBlbwyveWD
UHhgS90DkAs/kcAuXUCWms4EjfX0n1EvwKmPLB0ux9s+IOXpBQg2+m7bjlExaChvlmAH0KOAcREs
zHqBqCe6FKMe5tOiSQj6AIJ4vreAxAzXhsybUiwR1ct9uEXKfirb/oWTW24tED5uC4MGuaoEGBAK
fQem4xvoAr1DHN8mKJFiqwzxiSVNP5lYOOqsKezYoPIXrPDwEoWE7R3hEotdrswEuVt8xw4ldgGR
nBK4nwuRTGp3AqthfxnAUser1cIAkhDGjWCa4HFmBzbNXNg/TaZZ0EOYY6793M8g2yMxgVyY/YzP
vHU1xkT0+FD06X4xzWickpirKXxxaD4PTACwK8EYa4ShBXZDejDH9wcgwAjmF3+bt507lj1YcWCQ
U2X4Sp3oLoILPm5AUxr2LEYQGGm+rdLYpAnUdP+HwbWN11EHvsBneLUH47aPA1SPQADaNJcGXM+l
Eakq3H8xjiUcNJZ4+AeJLVuCi3XCw7lYZxxDLqs6EoNoTKj5/9XLpvp39+ZZlYsEF6moc3z8N76F
QkXLdvBB16cVC4JEFKMt0VzGo8pjwn+IA/GNddU5v7zu+StQUHY7IgEiRaGRYlwkHxCXJppzicE7
jE/+7nCBdtSAtNLTLMHcHgYlLbDtyJ7yGfy8L3g/bfAZikzXvhr8sPFUY8TYj5OgbanSdpzRDlqu
8ePi4TPHsuLhi+uFdJW7YOPHkqHZGm/1vB95HfLvASlc24Oqc4w9jwQDWzaa7lwTFYKWfHbv9RyU
w3if0P7K6Hl0tILzg00InZiuJqZa2GYswh/8H3An/NFpjUdXA7xHVIq2PziQOTRKoSV80NhYCYrZ
ENQglclQwwTCUm2k4HqkChfZfBtYw6GLRD9mR4mRPG1ai+HewfV+uORL9BMlrSFasbeTuIkWyFQ5
/kQPPCSxWWkN64JBejvXCT5RTFoZN/nPlN/FmPA7lOIDxow6TzA/oZ1CwetRcot6q4gXblHUGjLx
Fukcds2QNi09g67vuhthdji44jjIm/hBMTBuIgZUnOF5Mo+4McndxlcmukTXyYVfmPNRTplegfIF
doQb2ln+1oLvP217Tr8dubu6Sz80XKR4hwumCw/fx5ksRiffxmvSnssFRPO5OP1zBGn8TQNFhZ4x
85M/R2ln2Lz4sGC7cYgjn+KaOSPUBZykKf/4fwASevXxD3lPXkrcr88Wx6Z9A8NmM2KYWFFeYVD7
6fYnWaQ7Xz4dcSWDobioyKMYYTdGV5sB9vM43XfxF9v8bJL26v7Hk7lJOpAiojt4mZDTNiaGKOJq
rww1VEepmlJ96I+m9LXoGERQn7w3P738doeyt6URVdEsVbPUufBQPvmrnnR0+0bLd4LWJlmoVHmu
Hu5uH5pw8KC7GJIa+phI8I56QeJ2775kTatY7ai7UNZjR/Ilrka9JjG/0cnUIxUGYmhZCeAtshlX
7GS9eY8QmrjmZdx5uL/FMbLSBUxIyj9UBqgxl3Vw5xZQHPwyOE09IUNAMoSdXeFgrK4npCe8IkUz
MYPmSyR5I52EByIu6cCaYNoYkz/GqHakcsc/WdRTzk1yLXX8LnWA9uOIBZvMCO/sNj+I9EkkeGwB
FDh9REuwKywkYmjVhr8ogWYOlQzAXUFe4zvFQYeEEba/aEhElFSClnepUZCqS8pIxvVNK+OK8cvr
NeYjGL9nWR1looALX0hrkf6BfYveDBUQa6OFdaWashqj6LOjhTeliUfL3QoZnCYGWF0G89MvTdi8
hs533Yk+6ZoXzOvyBre2HtW5lbSJ0rCb2yc48dCaIPMRDwBIUgUYrERDU24y2XjRuUgEUzo5YTk6
JDGu29LM4ghnlL5NthGJLgdFGVwQbDusTdE4tJ21ZopzP5jIZP2Cq/q6/URYZM5FbVRA8yKWAXz5
9u0WR14EwxN00UfwFiTMov7sByD+FPepA7Onv/6uFT3dF4FO1V4noALdBBDEsMO9/Qk7CSce53e4
xzGyn6t4XQutAVEp9X/Af9lpCXWoj0o5VLbHFOiZq8IfhZ/FN6blIPBGwdk20a/9UukXZffoKNLs
A7KfYuEjijT8npVLtt6E+RrjlynuUoxBtl7bKMfbRmCbmEZh7BlJ+Z9QViI29nXmPu7jRu3NoNlv
Zoi6LTRcF2OP3TBsfeL5gNMoNYRrOeXy/2g6ry1FtS0MP5FjgBjglhwUQcw3jDKgohgw+/Tnm/Y+
p8fpnaqrEBZrzfnPP6Ao7S8WkNRYRIx2WboUTkbU7rUszPn1iihjpEiqCK0eBX+HZGkGZZuo86+7
H26HjOsb/MccGaXY2QOTyrJD0UGZgqpBhICi0RC+wwInGVGds7YgX/eByZEXIZxes7hF1wTe5P2L
0kMMwV0R4ca/IHeMyXkMBsYA95lhoLXPeePADXP2DRQpBxow93IbgBxCrlpfyQVOJP3pRcSDo3/s
8zksvcvWL/u7Dcja2DhZZf881Z0teWMMK5lmwOuzTy8T7BtPaAZyKEcvPdEqYawXrDtOs7aupMgZ
66PXBl5E30uR1/f3tk+Usd99eQ0XHHQkEa2UZlVEXgnegwbPeWdaohdlROwubFxJJojK6JYDgU+A
GkxuKApbhAX9aJ3iL2mlLErWAwaTKH7lOTO7dRwFRX0wzn6GGWBrfYQUCPhO3EEbw5zRFedRsgva
pBd8p0SWD7S7icwMOTbAHRUnkQjsCLKNBRANh1twGXZH9n3OWhEZuLAoRhhwN4a/8ANgt2fU1dhR
BaWROIf9mNqKJNK9J1W/t1l14OMRdxh3gFUaVhdIS4sxUH4BPPpVywazahKrvgHNAxBCGssFX/B4
nDEkG6pnPOZ1b5dgDCgDTKSulNSLLitv51xjLFMAskPGaoHKsA3R8kLrsXYDQk2ICdrONaqfMccl
uaTjPxIym3J2fickvSkuVQemJ+Zl2HRV67OnpILy2XvRArAGIfqsGm0OXh0EJu3wiqdsYbIr8asT
bL3mqDvGj0sMwzAz5cRLcr+HzXBP865cNHFIFGluC/wS1qy46qKBEmMWaO/sXnbUcSL2J7FMYA3z
pvtYv7D0o4jwthte4cDe/IfZ7Ir+A3XzDC+eqhBvrYgdyXfiXnP1xShMGOs1WiJHLUPcnoB4/WQl
mM/dbGZJh2v7hrDd3af1UU3hNrhJA7oQl4170KCC42ZWveTi3FASWSsT9zGLDjyvnT0sxClpcwlQ
VClyGQMvKdEfgGocS+sUNTi7nBt85pijYZmPkqRlr1YYd415oggSfB2Ei7SYQbIiAFDv7b2jwr1L
EnwBLv6q3prTLujAV/KXQd9oRMwhCxiRKjQl5ojsXwiuEmA97g8yAyy6JZSEYIYxB1Vs3DhS92KT
lr1W3wtRXIeHdWRs7KnkXB8BYdW4KQ2rl0w9/tTTbKJM7cY6+oEzpTg/kZ8qkCBfMHXMwF2i7eYY
Hgu6S4UeeO140wYKatkV3rX0Sw0Li/AhxG4dhJVxNmeMLPU7XJnzWLom8EhztToSNdPuI/5k03To
dS0qC+p705yKS4LnMZGyOKdOUdvR4t30NVdBw4TqQGs9yPl2Q2+1oh6RmuLw4CzWIhBasHMW1Jj2
D7MxMFuruQFohYNhQRIatkXyzXESwdyi/VWpCOAQGXfzCkfq1h+UsyWmE5Ck8Apj+/xCtOz0CSOl
hx4INhHXkQJJlEdLi/6MKHMEyi6nkEcx66RlC5S5tPI8EG/TgBLMaxDlwssBInXNTcIkGET+Dd7F
AUJrzVz+mn6DR4y2UJBjwGgYZDvWIJq6T7/1t43qm30PXk4zlLKonApuvrk4sI8B1L6ClVokE8Mt
7XKBQ3ntOCFzgjhgt8KGprAD+pVYj/ayC7kKa/wtxman9dZnAA6d4dYxTyO9ENWryLGo2drxTnWS
hKgC5xIRdeN7XmICdHjEzXq/v7ay3CdLyWs709eMakTn/aH6ct/0sgQsBQ454RfvASf/smT1jES8
AdHNZUJhuYOGyUEt/gOIOUbMMAbEvIQA6KiNoHjjG8GrzwSfL+qXK81u8PaLCqfktHX5I32XksYm
gEDsiigvOX09kqfp/UQDKDaTKx0nXFDUF0UiVRs3RefsR+tkAUwxu9ijE5RQuCErlfxN/GtxYvVD
q/DxM8YyL4txqd2OEGWLPAjdHw9HRSrPrkvl0bHYkOzBjUqIKsjgHJ0pVDZcNIexXHse8puENCK2
THGjSCNcuvDfuT9MppHi+icON+KuhbqNZrfH/vWvMhLnM5EBf9juKGJE6M1G0d/2QcaUADiZD9q1
ZETS6wTUJEO0Wd6e02MIUA+akLzBssC8KZb1YPvgoOBskor8SRDPDgGUPuedBTKqKNNAgQBL8M8m
fkfbO8sFZ8fOWmJGHvYpUw5D1d2+UUHV+OXtRuWolsPmNFL3poRqXEZ8V/+8UjIkPl06/HK69z7U
ARqqtx3WWag3Ka6j5dfeR5AquEMT28d+145mfYh6mCHUSeW/eENHbBmkVpClh3Eh4yU8C0D5Nywd
hcPiCpmdpQXQ3Tsu98wEWolCcqo++g5P0XSPe7A0JIJTdGyZA8AD9zckcCHLASCkuWBQJe7ylyXi
NF5WughmNrC94s5cwtFb89FwNGKSMuyirGDB+I0hZEQyc5aXln9OZXKlmu0ewKELDPiQ+Zu5xKRg
+Bhq7rLrfv4+f+0mrBIN5s0CYQV72FTq+L256rL1dgJq6Hs0DG7YMSw3wy06pCEFAgXpiCdM7dih
XNkMQdp6D7wUfi4CCwGvoLn18ehhvVORyWqhN9FwPGlRVTdQ+S0GQI1dR6ZmBAEtAFVY6eVv0UMw
YjD0ZGtcArgtwKbcxexnCC+Zp1IGYmxDfSjlwqCPVQjzTNiz+CmBjAH8iW7e5UtsG5wJ81KstAu8
69cwCni0ks38oM6PKsx1UriuLg4+68MyxU1p6szJdjbnD7tnhVgVMku12naa+T7UdcI/KgjLnN5b
V/xa5GM94JUKOVMsC+Rs2OKaI0RTRo7ZkCPxzaxT9BfEAzzN7RgVB4WXeAfIOmFsxx3/0vctQVe3
fY4nAwIYWSLEzHd9dvad1WDEadWQdNUedMG/lnDRfrsLRCv0ndUQhtSJmhHGotsffcYvgqfAO88b
GJpMSa1NS2BupjXBBuWiWESgKS5jI37z2YLn8gK8h1T3EFeq1Z5rJQNkcR+ZzRZ9oLLulCSWiUbb
lyr9e1bhV8a2F7DVetMhG5oo2cSn5bpAuH5F4WOLu/xpcQyPjsrtsq/zM/7CDE6iA3d68PL3zJIs
Ru8Mx2/L3LJLIgWkmYXmt2wQTwZxCDsKHiHGRNiqFaFKtypWxcsahxzmJEs9MiAsz9sYnR7TJs6q
OrD3OavcMtKjM361jfnhimLeYFpeYJ+MV7K4Yn049yy8p+ZduxXTCMQYPi9FfJaJVc5ku3xYJ4Rm
7xU9XUbmiKeJY8LAEAKK+BHcwltYu+8TLIqdd15qc5m6fyEtbfSKqf9vXh/Bb/8lEigYRmbnwcnz
x36Wxb51ghcV7pzyZ7957BdYMPcL5Gfk0Ga1B3W/j6F6kZ3dDAHcz/v7xXdaY/TFW8Y54R/XZILh
veE536LpUvAErBUNZJlONgZ8/kpPJXHA/cXnz5h9XY3/XAfb4dtFOUPZKf46BIvxJq46xEzStGFP
UTkDbn4rhCiH98XWQW/KMHezSZzYlJKGYwerjj06UehvzFv34Tc666izNRbG/c6rzwaN6FTIkO3e
YcvuekyWyzvPr8kuFmsrw4AudxzlbL86Gma6w0Vj8CoamfSfwoPsmldcZPnbp90RofwCBqB1xw0h
FV20cNroIu0u0uVj74S9wn9SVnwp4SlhhM3xM/jXhj9CYm+xBoRfyKPDiMYjwmNoDjhxywDPzp/7
ZWuBX4Oa3VfN9IFvJCBTv9M/osmmVauxwDxMxMxNGClnLCVvYYt4WoYsb6B1MJDNEO8VlyZKrEyw
YvoMG+5pJeIF/iQqlisWUtdpx0lfUx3mMhSSBsBm3b/0L1cMYs/ugY4Ei0ispO6LLJ1hLjcRgIXv
yGo/+xPaRZdUEimNxaYECkixPkcPsxD0HMQNWPSjAJuXIZmnEvyNv32KVtZWB5PJ+jzdeXQOcIe8
F3rPDCd5W5ygcofzeobEHFyCBp0dakaYhBP5BI/Md36sAhYiGnV6yerESTjcuYAMgIHkQZzNeByC
RhAPAh8Ex5RMX45xiE8N7th2eoIg+ktzxhEJCyLwhaRZgAT4BmrGCK9YG2laeGIPxF6W4UzDuo5v
4H2HnY9uo0Ejz0pUgPTC51LBQ3TXtLbwES/jD2393b4+qb1P3VH1SCkRG1g3tPvmLe5H+yVP1dWU
4R1PdZo6Y1LXXs4ReRwZnUGdB6+/9jY5X7xahGuntpeXUQcIGc+/hv28UtA1VPgNA+igmnUActtb
6t7ODXKc49NtWgHw1Q6maf0T8V4ck85g5OkmcRcULgzHNF9IImIhBk8298rkPGzLZzfgF/4xR1q0
aPWfFo0rpQcgzwSvQzq/NFJM5wactLZuhVoHVyN+atPHjBnI7WHGH9d8YE0464pkmcFWcuqKzLlJ
ywqmPb1l+6xBdHVziJXwzsPb0EkbyX18SfWlwfVr3gtGG64uz4oZueHeuqH+XZWcX2oQLTpfZ9Du
NfCcoeQQyHM/HvapiHqDI/qdvTWDF3hb0n+ZL8gEmnnjoWul97hFJSHQ4Q4GudUBUWzb7wWKoHLn
GzgsmppmXuhfzA7U1IZDctAXswB2+nYSaaM25iF/8LZOmLTM4PruaKvPq1kFiFTuvCsRwhMk+s9D
D6JyBVeaAIyn4ytLg3PCfiJhmN8Zk+5C1LuXl6+ByHIMx0wlECCqFj9/DTXt3bbOkLYg3L/30Xba
aPfqWStUEV/Qm1HtnEr3cHHpds5bf9OY0Lv39syzVj+CD7I8YZ83RelF+Hd1i5nRUwJva5OHTiZi
6Or4u1DnYu56BXXyjVOveB+c5pkoAn8LWW+UHcd3JiAXi6aUOCRCRcqWSaK8ovWIcQzONOYwYDdN
CMfT9KWYh6/N57GARXnkJLRMO8vu5Equ095RbsGL0A0UAX7HGJ/+3jheF/ngzAmOzydbPAoVpi/I
tVxCjSaIhJ9XCzSDyNvjyXnd/Bp2/ai+St4vRQnD/16X4Ix38SI8o92XDuPxcd/kZ+GKJNIItYbT
rzH8aoP7K+4V+4z66z+6/nZk4JmPef1KN8x7cX54GMQTdS2xLgqxSwK+HqiABSPEtU9GdAALT6s3
53RyRKbHZmVJOjTjaKzABF3KWVzHv20SY1r5YcxDOc3Rm2NSZznWdPd3taVFd6n4xCErcPkWf8w0
wFx6ljPmJE1BTXwr5D10tqP9CEIgo1exGJxrQNPfVEKqPToGeguKaLJwGVoytGAOaYXEdEgqyhuQ
57WSsNnuWFg3e4uKNtGY9slJ941OeJPBjrJ2S3JYaYXxT3E3pgd2PBzS7NOOecPS3njYdDdhJ9TO
dDqfWxztYHylDyaedojghpZ3i1r0QTTnGCLYH9XaIzVwnzuC0p9oyLcu9FhKFCwqHZzSi6JDsYd4
zTr2M+Ic9m6R0sTba7pAN83Gumv5L8I/KBp4NQZFZ1giCbgQJ3HIJB49LYimu5trsoocEdJnCkjk
w5rsxkjKpvoQzfscn3hxcifvCKtNVaWEvWJ7L2TJcwvNfXFWLfiNJFFQ3c4RER5Mvqm49G+zcvwA
LuBz7HBhISgefWPu7DZH60QKT+cKGXGHe9CWseLTQ0qzuSmIGXWqLViK8H5gfvvwXDHvL4rKvfBv
CyPg20y32S6V18XMDOKnpaLecvxC6UGVz/3i53+TdbFnEhtkTbMoGpp59BqJnEY2py/FI1HdEqOB
OoIi8OGDhPt+i9c0gWAqyVVcyQPYN70hNySjyucoXafEovGtJURkcgtTPO/Wa/oKANToZb7nasAR
SrebnH3F+3g69XpY4sTL0D7l1MdgT2qDg9mi2aFv4KLLXhOPKfOC2zIGrwNxlAVSojx5hAQhBLCX
TYVDuuEr6a7XhJeBcy0GW8DJ8HvtNZ59M2p3gJkG3TAvzoFFPJ0mPY5eoCTIIR6rnJleQiOB1w1Y
jMtbc6tRRX9o08kuSCGeOtXS9xmLdOmkoRM5jp/i9Q/+g+sJXhrrruDNEV+ZXn3/NtV4xrcI79jl
btGQUoFkt9I3wuNw5zO4oZS/4uRQ3AxSvxF1ZuIEZTAn8TL/lH4inwfBAxW3h1dUYNza3wqTlTt4
tPbwsJ4OIxFs5O0HwqrRGVER4ejfJErlOr8JAAHXg3KW2kTDf6XhPmGzei++Ld+HXzzUAB0sjw1T
Sp8fwOr/kC7EeluSUoKRhVyxeUqvLh0CK0yKoje/8UWSyFSGREn83o2j91Kl8MfzmX5u1zeCLmaX
BN94eM/6a9bFjtEhXctGll3OMhkfyWEBScGKpKQRkIXDW51mBazjCLSlAufvsoAvFp/xRdJaLsE9
fDIWGEuJOr7u8/6tQe0lbigDax3CWHbW0dmZpA/GAcD5EhyWKWaR+pOoUKJfIJri4ca76/sZC1xn
Lwl9H/tPzkJ+HCWd7zcwwZ4ow9ziKpgHTGCjY55rshq1kaRoYKc5JifPL35VIGi0cE7ECBk4hibr
Rrv869dwu7NtFjpu1S4zGxf06gbg6AqM8rT1lCqU/7Eq4b+CC3ywXILMbmTyjsz4TrwHJOms19mf
DaF4LbMrMO6XA6MfOzDsNasIP3aKdZkEVSYVtchbVaxs5QdzF0GJ+BveWN7HyR3IXDwzFQ+xN9iR
OCbLXI0XhOLp1HtZ7xV+5W287S/YydHq6OExESCnhQpOSC0aYz1hr7YZjp4Rmx4HNyBcwxVwNKXc
lYGfpN62UHWdxciBAShhxz7xxjTLN0+lgQc8ajJn6IQ6anikHC3h/pnPro/YQaJjDQAz8e8+uZ9x
66cbetpXoCYRD/WrDy0Cep6ZlF8riRaiPQk/uND9H/6QpyAGe41oFzT8ZooT9gApASp0/eqei23c
IJAWScohRgVqSdHIm42V0OyGKG2C9shFlsKE7vG1Wrp1ChRsBDwkGPx+iMUoDxROwL3DH1UyInpk
JrdCW3Hz5TlIJ/VrrBAcXf+odxTOR9NdAmAx4VvgeCT2Czw7CRM4wlJySSKYEfUr9mrEAlsuoxrG
SzpdOYW3RPS+vFHLcq+MahqrvjFrcGvQ2yGcY7CnIEs6/734VK/aZI0JMhNjNvaY9OsemKOw1mr6
GyZ+gQtLDjIZfcl9JKNBLgUpddzHDICx7t7E6hdV+KNAQs2llyPuRxXjIZjzYcUiVeruPlQ4txXK
XQJphVdAU9cBvyouNyIRQCUJFi0TpeDbXSfisyWaamQY/ncASvFhf2Qv56ijXYJH9cwJI6ULfVQ2
OVV3saVoepLO0DXfKDTJeC3uQe5xI8DaXeSLmB9ADONZKSERErTADLBiPjTOcU7ZO80OxWVm+N8s
R3NK8CAhTZgDjXipEcMDpbMXWY2IlzUTbyweaY6pnG3PjrPoTigNGDJjSdX5zusWLdiHMAfiRVWO
F2J1JuKxX7HHrkljiUE79KHAVl0MLASbaJPXi7gM4T5b4mIX6ndoNfd+K7qEjdCJSTma3CfmFyZK
bRK1hm5/4mgW9dvb2u5NbElrs4xg8uhCPXpRHyJHsinlxFUII0LIU7WD72A+NSYd92VbjOAyku5I
UIMGtDOzPN4PDi6HsX/xCjlWfdKk2DKIDxCX2T69nPjEKYvajTjDT3wmwg6iNTMummjTvnjs+1hu
cwykbSj6/AsAveeYCDkTSgyJqPaczR8RhJ/Ha19L2CQr97ASC4aPX1tvjzY5I0mH2sRnNyU9gM3I
pl3H2jKQoSk/UIeQwX58ti0fuyHc4Dkt0EhQ+UgMyiCrx5cF1CqG618LVx5IZtihTsMYvho1LgfR
zgw5ATl6OOihTIF08f8dIVlhVsiBYnES+8XJ+7LF4OcObU7oPioaMvMIoyGmu/pDpsMNlJw36FEI
taDF6TCCyLPys7gnCVq9JgFbMdwq2u/SiSF6/mVcIo1HVvxKn0IOnXUhPK4xZxvoPV2oc3AFlcN6
XCrCNf8K8tfgS9XCVUollVL7UIiAdnL4rCeFD/GAM0WOtxdl3Jr/sM75OafNZ7ojLu7u0a/zK0y5
ZzyjInsoth6N521rPp9PSeJynNjpTYEUwnHlsspgaNFsC6uMMmMsd0kM4feMw8sN421OQL4NNLKr
+xdmhCuDCcrEu+UbE9WKrWwXShonRyxQrjCr4nB8YCHU4oPNIjef6Sv4BFuaUKgp5IeR1UTo5IvE
XA52a8olxcQWxjFFPOB74q24wN78AUfqLw4z+ZAIruyjU4MG75xQcwjeJASSHFCWLyFuPN6Sx0CB
QqKFkDcZsVq8dtSxDdaVPO4tZmX4hf/WQhatKQvJU3IwEA9SzOn9jPYgK9b4wqZAkhT6bu60hrtx
l/eZO0A1ROitiH0YYHGsSmVFXYXhpSP+2fxhWHF26eeStfm1SAIe3Gq75K0ksBA65YuyQ9BoY3B7
2eXOJviIXQTLO+xBCZe5gdA8YA3Bc8eUVEio30GJR9yWzMlJufm5ehLWwbvX6FXoVYhVWgM9NkYp
lcduowJ4llRQJVb8H1YHNTDE10lN2gcRRlQg4mgKon4rLfrg9Q2TdJk/PoiwaNdYq4hp/6+m33QD
H3YWb71zIHWIA0h4ryDogkwivz1imi8APqwUUGq6LdG3MFKD9No1nx9X5wjHt/btbv9wSkzxAJOw
G3J9CK7KlfDqkDjBIqB6kKE6mzUHpihr74nhdv1nAvBnNxmBScQI54xcJFP4X/Eh56PBz3qkdSIM
FjlatvEMx8yfoT9etsVFMZlSE9t2NNEjMC8VN4XfjLmvLX90qh+sX4mMA0Z4xT9tzlaVQiF7ikIW
Npp8NI7cCnozTgMS803hgTbfesX6WbwUL658XLkd9DBcElwYlQ8h4QtMO5RQXTXQDfyKEfG1AKsF
JhpjU/CdCjiLk9cD5ofQ0hghtocHYvp8JlNYXSEYwoXoiGlTxzrOLwlUCihC6NvlVuP+wJ1GL2/u
IVMLNZtvy/XLcOriizHg1jRoD/tSWeGhggXXd6r68gegMCOAYbagxUhKmEjZSM9lqgVf4DNHugPl
K3eZdPHNNjlerzLQF72NnnQ4hqP9pl6+Id1ijMGFVn2G8UJLczfdOEARxAAQ1f/muwyukM2r9OEZ
U3HfZuKBP6fUIVg392G1AboxJKmfJrQjMYRtQr46Y7ED708mts0Pd7NM+qw6Kr1ABlA5O+EIVlPJ
qkNjcrVaIWUOPm3hOVSwu1Tt+6jd21mLLaUxzwgG+c49ujWvu1DNzZJoQ1RDDGKdoceReAvYtMMU
4yj+Ct3WnMJua46weRzS1zHEFAtF3DuCYDW8AeR/faBzNFJYg3fl1iCxNhl/DoPdgIgDXDq4ef5Q
HEOGwkwcPbbwdjA8p2I1+fgfRiS84wOh3tMikuTAccoi0fAd51pZcJLuABUduh9zZD4xJqrcgb0P
Y9wm6aQ/Gywpnc3Rj7gtMyUZIdgE8FDIlwFfxbDYMKlpgb6BwhG388OCJXVNx8MKQGJppJWFKIgE
HVeCgj8n5roRA3AWGjMsroBJAM2BDdOJiA4qnYmW9TvEreAZGBDj5nACFib1BpgWmXpmRp/WpWsU
QYNPh6Hhg8u8fe8PbD6tzYbTFQiQ1qh3c0GXnJCNckuLWr/NYt22wSs8iQrUaYYAFHCsWo6gFAie
jvSBO4MpMAbdpPlAwxL9vXCxeOiwB0B2HPrsbgrn2kuw12W0uXgGCOm9Nl1IYIthsz2hFntqnAQg
IOz6jUDhYOcUAjCY+wWDLsKSe4453fZM8y+m5qBj/CEEXtRlv4H8YyAAZt/53T1MobWgIFlYp1iq
XNsnjICwMYla2Q+1tlOPsIToQmtBOIEWQNSVP+Igy4Y1rPF5Hm8TfyOMOM1qc8aH7ro4pG8YTWJB
xAzkbgtOziSP2glTt9sG9qpT/agBLsviOHj78Lw2GwITrQ4j21fUeUChN8aPWAIpmt7bvTDixxN7
kY8ZqnzdPv2g7UZ32WCp2d1PzHjKZAVIXs8VqFfAD3IWAhRkwzZvCBEIcEC2OKRhfLG3BvcR3hWM
td69N8GiQZ1c1swUK1QKrBb6zxoIcOCaHnm9lvMaebK6NfsNzQIaq30GdK9xIBPkifohbDEN2bym
O4d1oDkc4zV+jor/HDc68OWiXXqhnupEp/Q2OArxPKOG8LIHf6GE9L5jglSn/KkXrfgt8x/JhaMe
uIkniQReWKp+eEESkQjUgJPkgVUJNhbWhKjad7AQSlLg84hCcgb1DhJFqwU7AR4vrXZ31j/El97k
6nBLIF3iLchSw4WbCBGygmzqDo/NAviMuqF5EvfTHfVZeE//LFjrlNJUHg4Ufq5kS9T70cSC0WmH
UMGpGaGIq2E+iB+9+ySfxXMtxPeUmZrLNOHVM8JL+IzH1l41lWVnSuqfb4OXUExyQwZlSFmdD33g
OD7MY0qF5RU+sMkNVj7ORFwPmeUglArOl/VYzMUYWtpcj5/SeBijNZ56tg9aw6fYUgAcg5o9RfJT
0LC7DOsjwEkPzmZKla97GMv0WwthjVSgUTqFCRxTBOyzkm4QG4u/Lo7yXTpUqELeIxRDDI52lu6M
cDW3S/IdBDn09RLeReGBiasvsfIQUYpG9NZMZOFpi8anCK3YS9iMZeIPzBCp63aT/oEZm2xVUClb
cU6esIY7s2AmOmRbEl2g5dBwEfgi9Ux7/S5N6ohWLP0Ze5I8YeHifmlYyU1pxTZQT3tdLfX4C40U
/G1ip2C8siiZnoOppecp+UeUc0CfNbZoztujzKRmXMsgxcc/1YTbWaGgCLkJfd1vT4wJme0RVbVA
WeMmcfEvO6bqBiN7UP11/II/nRYQVtMXkSl0VEeP3YY2p4CIKgaHCiakzd7V3WF7H9U4uIJNuB0Q
5ZSRY2R4f8TIcJpi8Dr+LtTxa4QngIevgOuIkAToSAaHMqN8encypt8OzcvJggr1Me+UwE3as3BM
oq347ILh77Zs2FvqOpBsfMkurGh4toHGHIN9MQfhln1YndOrUjzYu03X/vAl8y6BuVPBsqmsySuY
KkDDD91kvw9/qpXx39E5OchdvBcQoUYMJcBZzQB7hp0LkDjpbX4bvgdKdvbEqGyDosLRUMWnXqKi
mjFMYGB0WppdIE+0tNKIkFBJlTmDxj6BYZJjX8F8duuWFLbr9qjNqwi8CKh2nj4i6FSdaUbXwb4O
PkVdHH5ApoC+MB1kobxtQygLsp3/w6lkJZ0FycGd3r9OX5SgYO/UuYuBCkYCcERpghHMSplQzQVH
qbsqiqVc6ju2aOIkJAxJAlEMV6XaIloiCEZ4P13Wn4XiaOyui6+gDVWsh8ZM8mxY/HDduSN/L+dC
JNvHIrmAEKkFuTfIm9jlj66LyAAaHfwqxmAcn5/fa8OdXCz5waRUXPE2OPOd7GZf8fK/J2fwyOip
F+nSeatBE15LjrZoDV5x9nnBUR3zUoM1SdQkRWmfoT6QCGaToCoAh/3GQOcHSeEqtS4URozARGJ+
G1NT+nCuvPc0n2OWZtY4PtVQiZGqIvk/hGJ7RQ4Io1gilfDrc0WWBySGZTIIlVSpxKnINx0xpjFz
ZLNiUYcPETWlqOGlglWnLHA4f2IMxaHIVdwmX57ZTRw7JBPyETZToZJ/oAikzLvfoUalUTOteltT
NcXN1nu5H3ZQelWCuBm9EOHNFl+OaadJHd55QMDSpZ28vU6j9BH2kO+PQ1jG4u5bc5SUadPPijM5
GVFrunfXdKheO7gtQWP7YI7Co+jDoZTnjT06gGTLeQx/fc5sRqQbHpEu9O7xAYNlfhQ9Zu4wNARu
cXgdZSLTGUZZxuaBAyRfRz8tjfEfNAOOxB8WX2VKk7zm/+qSiQ21GHQpTYsaCJ3c+C5ZyJWdT3Ua
SmaE1jzmDvjiW0xTkzTC80hFGfV0pgnrUJJcelNwH8qaczCFVfxNG39w+g4t6RKEEYS+HXprjqF6
i8ZHlq8H63KOK0jQHt8y3T86XC7vc4Oc3ZIX6cfz4BV60UuvpTkUsCGT4QxjFR6QzFquEZVWJy7H
0GswbXbymG35OVfZ7HEA+fKVhHg6zbSmtnyQR8GzrYFr4Xq/SBF294Rm5JbCn51du+aja33SLU47
D7MJonm3VQB2sFiMQUrHADprxvjjFXfG3pIXYpi7Uc2WdlhWjOswgnp7Hb56dKNlnFawdHOr0ePy
cHNMHv5rquEYW5oVc3rmfBdemlbX3D3s6yO5an7TsN/JAX06HjiIYBZVBPVsavTOCMkHuwDOd9Pb
F3eX/UPxOM2Y73Px1dluB7yE3dG3ldxVt24MH7uL+S4ju5DvvrGbpaUgNz6HeHke2HK+AzJqpfYP
1U6odGB8HXL/gD8blmIMwkPxVdpauu7USJeuTo60jbvpX27WVzHfWOFywIZac1297A9bKQylWfXi
vFUklrXipa+QYNkG7IX2qAH7HXo57qgr3q8j0ZYtB5bqvvdyDQy60VE/KwQhNOzA/wefKsg9gYy9
LH3Ueo40rkR33gozf6uDOVvv0rIeaXmx98Ri3iKlbe+raLvFu2zRCY+4FRBdCa6uZVVJMq3dwqxH
9RXDuTGGv7iPjnUZ3NfgwPXOqYjHrKx6VGHFMKLp05H48M7gDjV4WCygLtnJnXCPWrrHcD99oNLZ
qAwJ3mlVsy6sJ/fB25s7qLxdR7+POle/ql/mVcM5Ag9e/B2xJY5r3c0T3JCJHYNKe90gWn7Y0FKv
Y5QXe95phGVP9jYcDr/b+es1yju9Cz+WnYs34N11Sk9t2a3KvLw9gzxV8tF3q66dgxi/Qz3eX50W
Mbr4qGNhKuPjR7uvQvBLbv7x6Ri9/K8jZyZ+tfnHZ/KgkeU7zjcs9geYGXQLTjeSAVWreF7NYk8z
VeHa9TZvbW/vZk3/qpD9Q8K57huq/7n7Sg//9hex282o9jTgCm9sHE22vNzJh58fe69LtsTeo5po
Lg+Myp/Bdu9Wd+x6UMNQAJY5nAHzC6Pc6iChO9u7BTvhBfnnFnoQv3C/ZTu7DSB1UGHD83dLbVQ2
knbuzO/Ok5QWxo+fm/1sTK+GRxrmn+q0GedZJ6ocQOx20ujx+N4NrztSE2oIZoz8uPYcWGp88hpz
Er1bgxtFpB2V7OoyU6QiUZOt6kya/QuZnoWGuFH1LgwlYf+gnn+F3zyq3h6mLzekGdjBb32MLD6J
sbhi9ZWc0ovH+BoQPWHBLvWzQ+95OAx0ZfV5JtWge1wdAcKv5/Swi41NR7FPhlWhmqEqyKE/+pfK
Ng5+705kMQzV1Xdy/Gsf7TcWVtd++90w92Au7hFrRft1BLGP2i+7Sp4e5Jngq0DfIUjA0vkdDibE
xO/oyvvvdeixrq7xsGmW1YNXoqU8jr/o2dt22+jV7fh0ZTvE6f9rZ5AKTm+H39maus/gfKHW4uXh
Ab76dYsr9z8gQ59AdNqCqnNoHY3eQV1Vroqj8iE6NqPtJTCCVrxXuMGEFVvXdtSIvqXzooClwtpP
CK/8DB63Xo6UeQZ/R306jbN7rb3PxT9QaCt+/fyrRA178qpRiZ9ibr705dMphxw/pJgxYnCaOGyS
WkB+p3vdmUwpjgwrLqgAXE4R24rHUovSjmDG3+qJVhkP6H9wO5FIZpyDpHc9DS/8+b+j64AzaI2U
+4GkG5cLQFOKVTmiPfklPWHbUnrqH+f8ngIWbEJG8TL1F2EXdk5usytUWFRicBiS3YJilJ6kn8fb
jJXvShwjwaIsu25S9kuP3rB4RUbQYE5be83o7OqU8FKDU1/QSfEZuQb5cfQBMQ/VsH9DH0G+aT3l
fIeSYMhZZv2GEnQYCccKCQkuH5RimvfpuNgPPtFpzDE6JAlnvhbGBWc+aATzFHi12E1hcYVPNdbT
n4hhfHSBA5E74le9G/OJoEEM2YB4cci81+N2QO6CBVMl1oJrtOs/xMuaYbbQVFOYIdbN343xo+LG
yPhyAsisDngHuDOEIHeDLkhxC9MtcBen1W9ntxAqJ7uG301uU2P+mlI+4q+yOWLnlDWX7GifKZ0K
c/p6DMDu0jxGCtZZ8NqSLTtvxCkrx33/Mj5t6A4+EQ+HAAZYaX0KMQLpMbzuNxJQl+Wpz7Ae7gCD
PJU6TNaEcEBKR4kQk+u0Q62o6fMspsf02b8hUH8Ob4hceh1X/ZMhi8LLViU5UN1t8Mhavr5sRuPi
uYFOA1E3PIHKNP0WnXPBPJ96qWJCwIO0DszYIpqYdYvu/LvQ3Uv49s4c9uZ+VofvmOEXnJeAl7Xi
JV4z+mi5X+f+h1Kx9+l94VAphqcVZD+wYHV0H4anzIwU4z+X3QBi0s/gRkejLBAsjLlRF8A06WB1
0E7fFtwlnNxwQOCeBs8Q4x0b+HADzop/xkal+KaglnyYTUIxa4BofVn/rYGI3WnuKfdalLsrzCFd
neoPAhOeuBbQyE+vj+c3kzUIORmt3xtFEvvgp5cjpoEhu27tTV7Z4SV28p3TdPnHcmh4DV7rdvhp
mobHNIv6kN5RK97wf0enmws7rcug6+bcnXba9raY8E5b9s3GrGEeN112/z2eMVKAdygbp2hbHYrN
RISFxBasYM338J+xjT/gpCEnjXveYAqF/gf5cgk1WpQG3x01p5Ds+TpL7paSgEEzV4a/bKHryEd7
r+vko6/Yt7QJEeKftOEOCxyEaTDIcXn4mb78+HH2B2sEp+q1vbnD+1ozY6E6vXhXV2O3PzNNY8AI
a5vZ4pl9QIpv4fTSM/xVjPYOLBQZBipRmHF4MEuqrbFitxkXjplBFilIAr2pYD1m9uIF/x9LZ9pd
uhqG4V9krZiCr5klghjLF4uqeQhCxK8/122f09PuVpUM7/AM91DbWgm9LcbbFxq1By5Soxp41+/J
PGx54eCz5mBRF75++WNhuJqD05jWMYlBGu/mxcPW4lNQrGkWHdVsmDy75ITERlKscDeIWZfs2ooB
TFZBHbl/eTP+6/aSTYQ5w+qVdReRffXS+WOY9x69LqWC8vI+eMFK967r+k1JAwIVwIoMJ+226LFV
6LBp8NZ+XpOPMHgsvtc2zb4Xsgt1n9HtAyrcNKTTw8ILtQkNI7dGmFhD43l9il5hAzje07HuG9xC
fh9OKdZQBKVrAehjuUaTlSWTBGfIPyENzKFozgxo4Mqz1FrmyCJgB9ANlxd33P24X7WCYYZkAg3I
IfPYDqksU0CDDmqjQ+LRO8ydGT0zLj7tNkphBCUY7W1teq1kgJ0urA9AQeHybrHDyKNX7a4TGCps
lQEpkqTgPIEVMN/POuoeomNCfrgGtibj5LVD/sYK77Jq06nn28mB8qlqRyrhYk7VK8iTYbsbAG7U
7VGiTF9o4fRo+1wtBgdZEMeQ05e9uQGe3momsP2pn0szmWKju14zwjaJ80Ov5NsmAjTgcJyApVDs
c6IiEdTka08gJVkScrl8Q1KmZPsAy+IICabiI1ksb8QWsKa8NB4mEzFd1gJ6s7erg0etwEn4w6cr
P/s1JbTcZXuC7UzXjfx//nBFXi14+s1a3ZHGoa9WoYmn6vDPIpbFehM2TuaRDncbIyXPKW86bDg7
n93Ew8mPmp/cPOcxvii8ikHVrgA1IyjEvKTemIgh8xThd8asyHSIhjZjuVkWfpEcDzbZXtM9Ndxr
tF3VsbUnIhgU9ZBM8XBw1kc24XsEttcYkAi2OpXCITrMMq4B2e4lKArnM1s7bzrvjmHYiQPg7zx9
z3b7/uGVvHa/9XaRMUUPb/9EJth/YneFqIVFtF0a0S0tdcio6DI+R4Skj6tTeXoGJZX2gn4K0fAd
T6dZDV4VwLiXW0WMVZDp2zSDMtaBjU5NjMf5LQ8cQPcs7FvqPoMqJTVCW/Qn84BMGHwI3SaILxYv
mxNYTIF47x8RuegjutGyBViLXTq1tq6QfcDc/kxChIWNmzpyla06Ct4OKSpsKPAm/kNN3jxaAKU+
/fGwwy5NENSk1IgTECEISbZFv2M72Sk7reHrjDCsUE3CfVHVjavDCUNAw1gyysDG7n0ByV6MFFBC
Gjy7DmCLj0e1ttVpqsjtn/BYOQ437K6A12LO8AN2/OCAb2mVfFbBPaC7lcIHvqliAkh9Lo0XsMqZ
YI32efoIeDbVvJNfnnEDXsSgdPeuumHr7fQfyUxddw1Mb75arZ4JdmWQDz7sqU0LEXk6mlLYitH2
aqFkcfstz1923TVHlDNAgQcP+sJjFZo+U1PesTfwb2rb+jlubDR1EW9UK/QTDJBKkowXAaoNB7Ti
ogJgRY+QUa8ZOWdm2yvkrLgm+MFi0quQCYwmnYWJmJFIcJ1thA5hjUGe6wMoAe5MJ0qvwmUWxwwY
IUBCADRM0ACOG2ijluVpHWLLARVEKciZcD+EFNLShLs2S0DGYxhdJ8SUGxWPmBhEZCxP0eKP0jmo
K2fBpD21wY4xm5itXCiD09SJ0q2m9SoOoNRKqMRxGb34rWUD+kjEOgHmVgLBLIdqgbFuEH+x7rBM
8D/m5BSZhNQEPim4oobkm5zf3maIbFA9rdAw/CcWoU6YiolyDfxGr86Rkrm9fvKTyO8bgt6jV0TZ
eAh0gzU6ECBjA46mBLJQ5roTDUZWnpe3wJ1Sr8yK01KvAZwfcl1ofqt9wLsIVNgaivzHsGZtSTn4
O+ehDgKQMlUJ4S3NpWQBcZ9L8sOf1Vkzr4Eqy5yjjlLUfWxun6yfKdQlLVVaj1rDtAMxIuHCa+T9
+5j3VoLVUXUV+RI1Z+ww1SCj4gU7CSxle8HthJhdRZT641HicHR4LxAVIHVZwK5uQhzecpp0K9Q2
JVrY3P0ht9R0r24JtFoOEKKWyEby1C6DzTt2Mcncc0gVUHDNZJEU9gM0Er/XaglkwH2GXLI6i3ph
G2EtzDo5IL2c01FhuEL3hVcxAHryD13yutfwVkiS/zM0Zv7PVe39AXU9+eEy0xUNdTb3znMCrJI1
QPomjUi7GNWzmcCZKy7BqQcjkvZgbw6/SdCrkrYe3kXtGHpEnyHSkEGKCFRXYQ2QK09pi7YlKdke
SF8wfabs1DlHIMPRYRZQtBSZ41ZwoXuEWvKR4AISLg0hBKu5M7qp6OGgEwRrr0pRXMfLDrJCyofA
mJrrXNXWMoLwanhrHKi433AaIxVqqSResZurxRoiORsbd9df0MH6gmDxKgad2jP5rRacCEWSjcY0
twNXIy4O8RrdpVJw5krRE9TV1TBhYHG+QH1IsO48nzVyEjPgvpfcLSYMB4E0aZ3VQYaz82nh4Ebo
CJsJr4VGig6FMTjR1Es0JHUdJUsvkMq2q70R4CD/qjd/7NZC7gVErK9OHAgI7lddS+P3VTX141SH
AW4VZLDHiEV+nh04ha5/GeEfaUvz/mnHUS2MmTEsHdC7pThnYJWqWEWTQHYyoCbQ7XdWK5k+ASbg
rnvYx35xOzSfMYYCOqCzeUw0c6o0kV9iGwtOy33gQ2pF5YCS/EadVWY+iT48Apd22Mwksm6iAsZW
6ZAyvSimDLoUBJoe9Su6sUmCHLkuNGpsXsE1V3k+qIBzTFgKjfBM+uODOCIwcBD9D8UrPMD7w14l
LAP5cSOQiJOIG0Q9nnPipImxI8CgBDryC86cE/6fRDFDnGPB+DJ9mFwO/VzuDncUaEOuSaM7yATJ
vDJlhJ7i9cdG81KPs9kzPjWCbsutSdgBNZ2lh3YUGz5F7tyGycVCD7y7AIPH+nd2Nq0+jCxg4xWG
PGVcX1k5X2OzcF5U2tzrzqsge7Qfn/GSRd0O8t+WAJdJ9GCLLthI6wCdUSUbHxeeiTwcl6XimkE2
KC8Np2qTkGLTQXRshLsWGW8FtjuU1RIFD/LklpOdbKPLjB1V6OAQuWuCEnbsCkKlUWvvvpijeVCh
DRMfkkfu1zwYSvis4GCI8eEpsBso9KXOlV6yaCC3VW31XO0wxMji7Add+8928MLYoEoC751xPu0w
fglaNy+HOvMOii4UG6q+oOd/LoCegd7c4K+612ZwJTk7TJ4l715AnL8DXG0wPMnjmi8bLRakSwwu
Aqbf1iO3301vj5rAIqqXmf5HEsWDt69EKak3FVaEJmHL8mfgH/5KA5PBhvKhfW8kd0Ix+u7jQYNp
2nDr11BeqxVo1YwQIlQbaYyUFLNpFbTgsBMZHOrBA9fY+RXnz6bTHCE1+gLJmWPbRbSC1d57gM5o
Y1AdEIyNK+3qgIS00r5Mkb3YIY6Hdkmt3TfXFZQ5oSahwctJZOhWHSZTWFc/6GaF1RAstKOk3j22
uQbesWMOpbdy7KA3UBntpn8ArSSsUXN2k9YS1z9XuhqcHgDTWR1YBVpu/UN3BskDjDyd1toK4aJN
PgVouO3d40cvtQm9xEi6/1WCjOTwlWT+xQVdCf3rcpKs3uKXQoBb1g0q+Z/JwloeQCO8NwTT5Fvd
AzMaDVIHvT+anO23JPfKN9v0TvSltp65tYj3dv4Z3C5LvH8ixyu197iNVihvDalS0h4//hYj8u+K
EuyrA+IBePG1T8fAs7tLG5EM09pC+uJjt9xTCcn7+9yGr3UJEIftAtFDUNenmMuFmOpCLiiLIgRG
3loPWU0+E0CjUNq2/ZNJ5YIaBUHo1WLVMZmvQRo8yl4LzEzwgflWIzuEUZYyKaz+toPuD+GfTwvM
MVI0h5EuaKcRrrbuMbayoNb/Q5m/90A8TzVemeT8+rtVA5+dyu+LAgX6SCskq4H8ljDFhmeGHEXU
oLrBAtpGeQkCdn+qZmQ53I4aCYprL/JkRnl46s4ugwKxGstlhG5eNIjA0+W/t59ab99pxahi/lBB
cRFsHC/f6PRlfE47Vpn+k2t2iv4pWnQE1KN5RYzHeh0tZu3r+AsDwsrJOv6ZbbiSWVTvlrdyslVT
D/3kE5UiykaYP7vIqCiC7nBBfu/oqyAM6i5VXO12KZtY782RDtDbrkJ+/LnurcvkAoEw9/IflISH
xa+8SFWMMigSHJG4U+kn5/v9KEd0sfnT8imYF6BdH21pxjGaxmCvu2B3QRYv+M3C6jIOjyPDeyF1
8gYTUw01yh6jBiOwHDI8n1QmTgM7BGfhhhSUICCOoFH5bmdZwKB8OHucoNyqP722ryPX/kzuyybB
k29GYG0mFxf8+ubro+qmEkVclieseeG2fxic+/flgr+1W/5Mapxdd/p27aUKDSb7FEWQzps+ae4c
KXS1/DNjvxq+w8Kj3vWmWlfpnwFrolmOByrzks8MOaGX3e/zx//asXlKxQwNN7RnlG2UQFOimaNi
Fa10yQ23aLm+prBXnPtq0W+266zLiCdlQWV2xPb0NZXmhHjXdZQFEXlHv7u2fsz+/L8/wF+2/8fb
SRNCIsZ/9wBNb94GKYoeo2KLdBiFswEQBGm33OnaIWic0kLgiHgIXZIYBxavLUn1d3Qo2c3ZYobi
OpLGl+kgi2pVC/GglstK17JbDwutH5Syb2gpt+yi/9lavynYJ7S+F6McCHqMys9goKInpMtB/9fv
P0qYZ1l1mOMftFmY0HR6/Hr8e5gwC8MpN6/TWfRwdqauyhBZdk+DZXfWtKYsBAPzl/X/4ewQrKxo
7emy8MC/dY2f42jWHVft2RJcGR4RcBssBrBPvwCUnvgFQYj6GYWlDzWtruBksjguu6ZH3EEtKei6
s67hhNIqpchs1YDblBmPFKvGQaAUKCFfA95zcd9KWSqUh9B27Q/6cFCpObGSWW6/ZP9Zs4YPv4Ja
ImTFRjsJa94pyBmVjPRQ9EjqMvaZMuOSMSZYwdgAjhDN7E7H8KRyJvnEhXXvSjeXKtXu6yqM0YOd
Di4cGC0GVCuoIV7m9zlAOIHhFE/DK1NlsjQ6+UbwHp+HoHrCnHpV0bbrIfj4oUrxSraDoMLJpYN8
BBopBJcDwAhkFWyHECGNYchlrDgpYHk4Je74EyMDK87HcFOD2Nt9etbMtoFCGCtaOSSDQwySESK4
RhAhMh/eHTIXW4rpKezNnRs4axJ5cTSh1RVU+n1ATvm3jBocxrQ4oOWragTblExMsTGlCWA+RHkP
aDFT0mQFRuqQTCTwQQ0sVBkDJVCHvMf7IT0e20AFAW/cCRCVMcI5ALoJpLUVVHsG6dhjchkJXTSp
96HXHHxjLrarEIZg88bjBVchIFeZBGuKcHvv2tsOQSl94UGlL0hECK2MVtEz2veeU7BzwwuYKdB1
F1BNVhiMIdhigikMyZDQJPrM0JXA+Xs+P4N64xhJzgWKrYl2QOKXAJB6+cMWNiZrTDmSJhJMsnTt
9cjD0Hqm+OQ1uSw0ZiwHVJZQal8NyVroyaWLChzhK9YjSDb9IwFUEKjgJ8BQVBgu7QPGYy8CL5h/
NJltEKIr1HQQiLoDK33Dv6qCTRCksbfCxIHFYlR2yAUBq+Rz3OvQx2yRocAZe5O+Ih9me+l6lfXB
jqN1uVr4WJuhl4XwAyF1/PYcUI8tckZpYxdYPKadH3r6UOBwX41xIbPXC1LdJ3mocERvj4I3JUNn
nTgb5qWgcCHs46/GBuXHOT4jZYuciQys5XwnX+4S46ucIVrBHKE0qq3ZlPoQsue1Sd4tdz4dUtRw
UJKU9gocDih2Sjw0TgBQUyxYSeOTi/uSvJN97/wsEsCu4DYfoCqu1qVf2yDNAxKr6YtS+RLSsTk3
4BFRuOvUYPbWhzvyKx90YyWGUEZA4T3t/Z1gOadO8JLJSguPmA90iqb7wj2D4ok5WJ+nZrfUaTll
AL2gSaBx+tCYrA9Nki+bVoDotbBYDWBIdBv9J7lJq/2QHgKOMX6VEit5Qoni6gN5ytrgEIO4o3P5
B2yF7IJrYFi0Ep/MYqp/jym83Hb54DxX8MK7BwqFC9fEcwZnmXZuhq0ZVcZt77YK6G3OmgOOowRb
zQEXB0gfUAa92THNOuHzKFMHwEVb9COZ20iotovpYpDy75HdxZP4DuMehCnthzHNdGdHIedApP4G
nij9HpYr/YhZo1fzZrvBIWBFdbt1Qq460EiCsdOAqP9BKW50hGDUhLri1u0TDYhbn3m5Oh+sxxc4
y9oLzIG18C/1T6xmqfVERrzmfVdEEBE0fWO7RD3ZDa5D/qtYH4QzoDn/YiCw19r23b4Nb7vGdR1v
9jFAYDo36Fkr95x9CpbsmfoHRG1wKe1SkiMajQIeO8xsXHXFfD/QIOQOQbo3Gc3f8hgBflgjp7Le
vXdPA2LCuBGfBXFbFaQaHQkL0UNP6ojWKN2Xkq0qp0x3kmtl7Dy5GV9Ij6SL2aAZhD5b+KJY2Kv3
Umbg75tew6DwyarcchvKfBU7pPOUvYU8VnhFslrw7lCU1+Srk/pwMU9/cUT7gsNVEGj6FZaFa9RY
b9gPmFBgHVluk2twA+ZH2ZEFoufp+WCW2tS51aputSsDQTQTjc0nxKbhK6adpJ6JhHkYRGSgaqA/
WTWBca4p6z0ihomvdte1B4vMgR/28l8xdzpFyO6KH3KBQOrWI/wPCzyQaXjADDtR8aTrvkkghIPY
fbKG0SK2N5SFMGZm5NGfI3fhJ7H6xXanR2CTS7+cywj8JFmwA+ujHh2GOO/8Wfcheqd2ZfzGvZvl
4qcMuvyCihE6uyiW9ZohiWkHbPt8PuohroYCIDo2LS+VuDIfLqwZlG28+8VawaqivoLonIohR+Qx
kLEt9SijxHHjV4RRzPu+hcWFD34Vz/J/UoBvjk/FFFVs4qfrQJGteg3rgk8Y/hp+XO1RDRqqwKZX
oEw6lOYZFZ9Q6sM2HN+Eol5oJiZ1Oy2hrDzbzWSBJMG6JIw0VQxe7OVUUACl4Jjbt8kijpughEDP
Atrtgt+kmpGH1GwpL6qWBWnMixE72XNZ9wgfH2pws57zj2McgwydSGYaKC1y5jO+mTRcVyZaWMF+
fumZ6BolRRfy7uAOL/ZKD4/3BhS+HxzQDdmcqQBv4+vCzZr+C7H9++C5bxuGv6Vk01i+Mse8hI1F
sKDdvvPCunNdASM5UebFNesCJsev01K04OdZB+pF4yIo54hfuI9psfcQvHGP02rFTlFpXC/O7X2t
BzgY3EdjSJ0bFaKHdQByDvfLkIPzdnAneqIWU9gIyREPIFCF16M4vqDVUmpAFF1q3oII6hzV17Vr
eAdFR+40XhxCCiVk0jf70M5Z3c2gjNBM6ebsKk615IE2uy2rNfjSpZ37eTg3o51lbuOEKWXVM1hd
Du36zqEEV/85jMSh2XdLj7DUqwB+P29u4ObX1aoW+dJvpYiz33fmPzCIf1K+qsOCaTilTgW8X5Xy
3wlfv/o8O5D7PYaLBUiiHp2SsnvK3VLNSZ+9AyTUsHx034AF4soFJsprmTLkMbGoudKuvU+W6LOR
Ni16WeEuGLtnjyu8c4GjbQkJoOd0UHvI6MpHx5/j+tm/+9eSnZODLg9U8nCg9kAT4Jy4sPajzC0L
gXFIaHv7FdxOeUmQRmEdgIpjIKmzSExKlcjS2LIILHm7lna/PBHs/94pth5ankYZivb+ASXkvCwG
yHeg2UQUB4ugd14ezgQOlw5kPdyvHWOVJsSO8Q1IP+mjV+o9sKxAX+jUuYE99/npwnWmJlZb2Bn9
JclXYgR4xdfuEtJyqxAs3OhzUmf6e1FjjkxGFzxJA07Y7z1HUMiuXIIPPkvg8OltMskeVL+wwzsV
vkEX9Rhffg8PN/39zPYI52E/AsoQKFb3/XKHlYbVrMbbHp55ebJ4EexGjdlz4bCdurQYJQXRahDU
SMqnAqIEPIF3Hl5yF926+/iVFB0gZKlpVTCDYPTSc6Ojf8hYF8t/EqteN8f5IWjUO1f3gRkhXCv+
3iJgS+MHwo3p28PRT2ggE9zg269Tpzu6dA1ZF5EmmNcITgq3QVMchaeS9byGDUqjH2dn2lklemFD
Dh9vF5SfvVI5yvZUOK/e5Wp/0iWv5/BSp7d9NgAm7f5UJcdYrotie9P5YKNy9KvIBaCi4ENUrJ3c
129raFz7ryoihjvXpOEc3GdHt32rd808PrOqBQ8K2Kfu6RfuT+vnvNzd4rRDFPreuWhrmXhfliCA
vNL4icMwTfDodWMFc7lJtw/r/Wb7cZLqugyr6lmLc3arPoihA47dCDtF725z596AgP09p3W6jefB
mZtEjMn1KtxWxdq/ncvZAx96GGVO1Qxuj+4LUxSB6/tNkVNrITp/83LuUlqt0mW9tesjlJGp/1zH
z6bXXNigNRHQgRJCzAY1xuxQI33efLBs59twXX6NarX4fbFrhN/heUPOUbYyHLybbZnOHo5jVuKt
n5NMktL4ULfKLe95jI7A+VZY1dcBJ46zmwtI9VMC7HIM7hgc+eWKffh9DbOhwQY2xao4NuL3yFyu
5LEzPsI4AxAv7c+H9ex+OjnStmyBLzRA6dV001Ex2WNZ+2qvyhLH0B6Wtps+mw/l8tylLE58XcYv
5sHzFfKWfmkvEekjioEuBaoGVTjE6o4ApSawl+aBZBueEAfrw7Rl7e/056tMvF0n/REPeTFnVFqT
d4+Uq70zO/WRlHg2aM+0Tz7mhqMMLbE+dW3TcDOuFtBaBEG6nyFznIZYqUMPsb6XGs/16jzYC0cn
UKHrch99d8YxyndjGkQTWipp+9A/9CXkcZvkG3aA6iL8/FxvRAOcX/0XOHEz2XfR7ai3rDt9T1A/
O2dHPP27AJ7O82lgVbA1NehS4ZDSwz2WUpbNWRHaX9kxgBWGn94TiEUZ3bBxc0x4V5vXYlDm1eHn
CWIaxkhSCp704Oi2fRu3PepPEDFKtl/rD/AtgGKMuEbYnLNGitAsNUNUdlFsJoNQ+JQK3xpNxN5+
YWlghod1YVqv0T6qdoz46WeEnjZ6J7/nMPd39FDQfx/KJqkBW7L8Iouj69hf+PmNZKbV2w723Qyz
12Z83RxYOFiyyu0KLEmwjlT3xuYX7hcxSW7Bv4anWsvG5uk2fbWDXu3HxzInleVrXYHCSxx0wDOA
DkgLH6QGC3yVpVxwj11nR9iTIZxx/xIHdf7CCKxa5IKGi34zqNcPmnt0mZrsgS1aJQQ2CZcviNjH
odqQq5+I+xZnadvA0wRiUnEP1P+rtA3/77AzorP2qojzuOowWxI6WD0orVHkrLHJbAByoIHgUmXW
HiLKxwGoqlCKBMKt4I6k+brSzTyDvZXdPMw8mmnhm8bvrq1cOw8vnMeuUx6yHC7LQ8O/3j1hTqAQ
ffs4p1EKnxY7bLgooWmfgytvgzclNk1jHLOYN+4Xl3aBo713RzK9rwKFpDC3T27j69dgGSwbJa1p
/cWjTM4KbBDgz/8mJC3p5RnFYPpwre/Eekz2y7cnRZmm6VzvhHvqX6t3q6Y0S8nCJ4Gv0Xete7cQ
ursUeRNjrBmPwGyLllxlUnTTPmEaf9bE06IWKrfQrXo5LeogLYsc2L+3mUSiNhk20ib4YknDmu9C
iZx8Sfuj9kidO+DBiJ9DyCFV4cLFVVGQaad3694drv2KyHnEzYFkj5sWTUG4PIq7vxYcq3NynT/w
l7r+AbKQS1WoAzVcQudTm56tTowvesFeb8Te8LUwg6iL/Lejd6/YqxWJfD4ezXusXHeHQI6vBcHZ
zb2JgCXExRo6sB1x2ETWLHSqYcAPRz3mSRf3uqkO0x+DmfvmEV1IfSodUnyuINHWiCAJ64Kiojag
C2cQNzKi3ePX7luXTrMcNWIESTM18JEQwYO8U2eYgZZmWt/JhQxmhpbHOhI7egNOTpcYMluHAk1U
DOjON6ld0YUmm1fTX63/LV8BAbiIrZFTKukimxc4GVDH7EAsUJCCSwnqAjgWybTvp8iaBeDaSyw8
IFISPC6MszAj0rQAbEvu1oLbqE9eg4ohWa40vypIjIAZRLcXHeDw5QMLB2D4BTBLror3+Nt6QBHG
IF+VtX9ZT5QnsW8EAQtojv/HVDo3uUUtgdqZuAe8eoX2kFBs/15u54pNCLSf81PSppVHrf9/OErB
KwXk5aA5NeEricn0p5AaecvZotcEy5rRGQA2RUqwVMVTxKYlAh+YNS2pt9FyFHhXx55SGtNXHUcF
cRUxaeEvktILWF7Asiz5wq1+sYwQwDqCj7bsbYz7ALXyJiu23Ln6DVs9pLqfgTL857B35dyKL3qc
cI489BmorrPzWx1Uajs5imHCTd+mW2/9JOJrSiVYomkbkZ0MZGDwpijTvdqOquHni3Ukv/le7z13
FFolpWDVH4X0gbZC5ktIgGZf3dlOz0D9KCchdUFZtQqKmzatJ9TcHbntzNtvpD9FKzws9wQdlaQW
GYs62bT1maLWCHoc/R/cWCNSW+p5mH6ySL+/uznbpMb6giWC5Ah64f+YETA2JmNf+5kQIPraYG3S
FnXoCGshJIQqrJKURw2WZ4MQ4GX1bLyzbSYsCRbr4Wm4d2VnxAeBRqr1UjIYLU9Og2hkIG6Rtevk
xPDDR81NlZj+3q5DAFW1Qh/wj5isb0/KvwBTQClRoqRpipijlOa10cq3jkZupMYItxEbA0x/p3tc
goXkkqXrzquVsLLAZxjh43+G9jv+UA2OM5/v6M2CLWDxDm1vSHvgtXbAsgc7p0ZDHzsepMsxlz1i
NCxPRPkay+ZQQCq+fu2MkTGh0cmfqdZILYElP6bNFklkksb5UE50euw81tZAkB1gw4tuOgsjxUr+
0EMVQwRJXjLRm8PdlypGqAPkJ/ThkRrnaeJ40nXmVK52EwARNxdf47Y5+57oUN2kvz+wb+MzKDh6
N/0zplLiKMkl4A+XYF5Dh3YbY253A1k94r+eJ40JaErfuhRESuBpWjorIXAJWKuiM95gY+ovZPaI
EoggdiXAbRwjP+44vX3IaWHdiB/0SJiowc5rcnbb7zGCxOGXkGJ4DfpL+Dkhg4UI1w+aLyoisN1T
ggUxRwAh745fOir9ARVbjV0uN6NnRVka8EfavhBVrajIAMfTpsUwuoYjlFkoXQl8RVGHzUW1XCro
emGqxdIDAbx47ppof5ihMEIYt9DLYesRrka7I/E5G4GWfqo1lFPYCxtIZv9IvFrh80hQsWgC04Wx
qI+EBgplMIptQp5pma/5N7DAIbobEvOWBcQPUow/VJd1euKlC4OUeRn1web4Cv9RrG+AmEQvJWH+
IkQ2evLx7AWgZsFyCUIOO8s+ES1RunvaBlVpvQxJjlMMSlTwiCfbhn+Hi8/0BGEGHgXNNB3sZJ3T
NhgmvLCHSNAlNKd3W0U2fbBx2MMhVFG6NFp7h8Mw7C5n1EPFXEcUVOsRwZk2V2ljE+aG/6BrikdA
yMX0wsA7rtEXj/Hg0swRpJLgCO2ir6n2B0sP6Lpu+6joQV2CXo8rT1G/ij809tiMZv4OyQoGM/Yb
zCwBOW/MK80gWYR/CcIap/yMw7hHje44J+PBh0QQr5Ee07eQ8lC9GUoTB6kdxgsjlqGIdblUAjkG
tUivibQDQYoiKUPOFBzDB6HYhaIflT4GmNYo9HqiBmvlEX9SsJ0pA6zq1Nxq59N+Dsod+pxByr2t
By0omIpQVhQeGYtf8R7aI0RH3wEjui8PGwxRVrnVqsBIWzUjiQ/qs8Ua/G8VZmj+Q9O9nf0ATClA
KuVl5GOTfaCcLaPLI3USfTVAoL4pJmqlpQIn2SAZcGlqoJlBMlDZNHmYCMjDFINWkmBp+hBqTN8D
Z9LKrgaHEH1mWPYo4gB8ayHu913q9eyq1/T1i7ezI8cCzGgLYKYNQYFRyu6ySJAF0SvpwcMIrjxv
qh0gxYmj1RMbWxGQatLQ2GWNwqZ06dCCUxTLMH17H+Dx266G7LbbGr4R4deuwm9+MokxXWggKZO5
dIxwv6yh2E7tg8fJkwCYqqhH7UcILyrkCsxOpCEmSiZKxYRoZzaH2M7z8ru2IjDViwnUAkD3w4L9
F1oZezZ6GPQo6Z9AmIJBxQ7+3YR31OEazgNMtkI38ILYQrLnK2hrMm2v0xtypQ34DQNFcZKaQPpU
fyAWFWnumlAu1svRqvTV35FvgDR1BdputXd/O/yU6YaSwMC/lNStPhTiiHQCz7xb0ICA+7BcZmA8
luaXHqD+XzMgJEshmdwt6N18CWv0e098RXLOQ87i6yoAt4kTzGmXKjiRug4Cid+bh6MWuT217SfJ
5RFHMKn6MysY+4J2kieHxV89GKW4eByxIFK4oAGrwdrgTm8HMGu5b1pX/92Mck8ZoUCUiAb0gMfS
+SBG5kYVpB146bJD7TAeB0MFW/aFOBJOyv45BoVwQK9HGyTqR7Odd5ZrBq7w5/EO1fUdCs1aCLQx
A1pg39LGrHoHm3WA8gHaB2yrLBKsMQloRAr2vqb6Y6wEhAdDLHHBG958lGuScoSpMKfLdGf+mnaV
Sa9nq3hywdTon4WKSRtRznU1sqsqCEgAxuhyHYOKW+F7/U7CoxcPPItex5cwFhTbjjHZrTUR98E+
MOktIljKCnF284EENFcYMFAvY7XQ+0ruYMd0fY/Usri3FTupdH+2sLZRH7NwoSt/IZhoTfKiyt/I
KpSTGSgGNYElHieyc2j6kCWYZxPNXObrFzbLLMfG78GBiYpiANqtaV1ShIdoPiUcLRX5JB1ppWpu
DMxtdzorRselU6KYXvG1pXAHfwVnpJcOCBUyO5R2EUbuDr2lNRvTj4df05XWgHZ4/uU2jf7FAjjH
0TeI3pFsJA49vGh0i+Al4/dSX108yNScp1Zg1mcXomhQduostCutIVuuoK56jSsl92MtmXx0Tw+w
lDlK/Gp0YS/HLxUO0Kt1FuF99O+aVVk8696pr2ew9ACFQ7VfKyfhjS6yti7t98qB9bIN4g1dO61P
H4b3i8us2yFA7ReSSwL3rXURhuoV9Fw9fmZDVH1Ayxw3wDtQRND+++8VFD4rAtfi928tIoyKqZ98
gJUa4alDzVTtb9VcFOTqOWr7KQl+gMcf/IFqa+E3BDeLjXKFFi073jNhG2Ir0qbDDI5UutO8BTzE
XieGUdrn2NkgNHw1xBia6OTqWv2LhgThNekSCX/85ipUwedyYXTCxkblvTKR+LW7DSSUVvuOdCUP
GPoxkJ6DY0CPiFMXIFmQZEX8O5vwjBBwx53S2DJBnBe8cNUrW3lXc4vfAzrQd7fw9vX71gGitc+e
Kj6FaRvjT5tYixyAIfBvxNbBmu69IUoAm3pw/gNdPzwh2A9PgRFAVpwUNDkRFxBq8Dm923XiGHgm
PTRKvgYg4D1R7l3QCVlSQXBHu98dnaPhe8182/m0D7Z3+zE4IGYHXRC3HDgGUUIZxqApNCkmVQdz
qMLFumRSk/rAnV5hSmfdpQKXOo/xqUf3DcaK0t8dlA/3vqxxjKzOJ2QO/gpRwS/dw9U1ifPK1hRA
Jgr+f8XwjpLE3h4ff4zRA2Tj3JxC1yedTx59mtNZor57YiZGF1jJ+2jxf/p3CbfUL61yLI6xElEi
N1Spjvx7otkuHnJGAq9kVz7P9Kjk5GxrN9ijW3YaCwnwoF+/QB7+CTGYjatfWh9iQjugAGBHEKan
SIAQN6l/DzovykbbHnpAwPOlsxVKNfPsXBBONUB6lvxjvxEe2RfaFe/cbpBWgzUVLq9dtUvhSZCi
MJs/e/fkktQCM9r/HlKsp++JGdDOmZbH6HqHN+yCnsPy2/6McxYL5EPSBM53ZE7T5D3+AP+EW10L
FiUshV7jlPAONA4QgK3h0Oz6POl7ceV3yXGIMcYWbCtMXqTJ4U5xFnkAz3goFjdSC8iERdde5p/c
WmCkThYb6IXJl2eBgHbFq4LZQ0CUWgPSSjpJrhkFFVARBhjVVp/yCmWKXh4RLfTy6X5oIKReTIvp
5Q+J/iEXa3YY4y+0WgxabXMAhavRFgSjClxk/AzqbeTpYwjkMViK1uxkoop0GoO0ICxYNWZ6fcoF
4+3wEiMiejDtFhWUow36otQvplRugCLgk2F99VEQV5o1WCKHzykHOUXEvwmeVoK0pe/YUKWFmsy/
G18CtAEFnYytB5OaspAqS9xn9OA5Po6xPpOdUaO/i+mUKVohQkHttNRhcSfW0oYE4F77vJallcJy
ksumcjjChF6D7Y2QmeVHezM5qk3aB+4/lvqpYiqSD66iKI7EIc4GuFfDSVQtAhqmikadChollBFg
MBOWNAEQQmyIHCMxREg4YM1iXWGlPEbPo3vA5v7S3uJT7uRv+/FU4t//RPq8YiIm8OTermCr1mxn
0/f01JMIJsHNuFp2M/Z7rgpYOa5tzcqmZt/Irfu0OctWFfY4uBXA3XmDVVpx86dzaqKdQC/N5utx
zgPwj+Py6pqSbOR0nJoIHvEFAb4sKgf31LmwCo2Lo//Y2s8xBWIQA+xzRGAEeVN+aNApetuXXk4w
f0FLh4fyv4JIHMMlSMx/2G+98daiETRvYWQwToenzG6sbnO68HLkItuYIqBi/GXD1pQGwH146T3j
fGz8tab5+Bkb7GLTC17q4/uwMb3OC/baeR5fk2KMZMrwmlSjC6Ze5+DpPwhchGzAWZI95fzNfkjZ
+dd7JHQIoypmH3WeWI9SL+edv9v08JyQZ7GTGyRq0TFsrJ5j1E097UgKlKrUlnY/2PECi+zVg8b0
3tMm9cbJtRG0omtYoc1OtpWiS8qOP9RREJbFzz8s0EJaUAqjLMIztoNtUGYHV+hVsD1k7QbBQIX3
MTn7RlB0j+RnbEd+I2gEBFcx+htANm4YUbY8I76FC8SAg2OEXuH834ON4BzoF43gFtbGz6SlM/OP
OArm/tllf+EIlQLee1sIZAgd6oGsRwjHE3GUIX7iwvDHu1/sdEe5X5pWyO1ePKPB789ui+uQooZ+
n33a9aC51BvKLlK79R5zpFThjFtGu/zjfU7j8z7ZgdMqHQnStryFk4JTRbFneXz038fBruSzD+73
yby4RS3sdvZu1q+8VnnVB3eBX84IdcU3kjXl9v3We73Cu7m5712TAbx6dMvn+TbCM2TxwgFmnJ+C
/TlEW/LRdAq2/KZzB0CPSsHLui+sIvu9ZFBA6C+1/Eo5LiEUA2+QOuzHqxfRa4uGJaSeVz2zszNC
I3T2u0/Tqmf4sQwv/W1wpENU9Q2MZnFxZeO5zU7qT9D0DC570k0aXUAQd/bDvv5hIRMs6t5l261U
Z+dyG4DEYRt90L5sN2qExdXO+T+WzmxJUWwLw09khIgC3jKPojimN4aapiIOIILD059vVZ+o6O6q
rkxTYbP3Wv/6h1HVTe/X8N2ztXIkxvW6zxv7cPQEV4KDzCMQdtD/YH/qNCM9gt6zsQc+FQ4UQqLm
DAc9y/CXqT9BAVNJI+M9QQvJ/do73VhZJDpipgPaRNI2utMN+enagYvT3JxmscFSo1atvJCpxBH7
8wr66Fcx28cK2Vl5tZiLMQR6x49fhm3OlzO5Qy31dntIUo424WJUfNSmXNmre0ItgLl8IGMeJg3e
t6QjetuXX31FyUnkdo/nHUCs8AiyxU8Fdv+d4pgOYVTwGx6jphyfOYagOgqzSGm8IdJCft4FBqFK
sMAQRqjzGfHkX/0NfEnorGrQT4go8fqK916R1G1vCIuK661iK4ZpbI8gUDVzX+e6md6/qfbMqoXE
fJ9nw2d4Gzg5UXfQjbvj18t+nGm+N8mmT7+JIOp+xoKr5RA6PAntosp5W21ypt2g3a387kgIbeUY
EO1oP0DVSsweFTbN4oCuoKYlDa7JF7ol7T3A1apkhIzwPFICLTkOp2sq0UfOcWMgU5kOsPMDnCVu
9YRrsDKqoedaO1rPVFXMO1SdtPx5BOdfGC7+heDp1q6RoIH4+OycnZ3uduHRvEI91mcahNi5AbFj
9339G9tsYAtTvrr19hkA4mR0SQuq4VSd1u+0wa8AyXhwxlEPGV5lIyo/K3FxYnEBwX/02SAHYGeq
/Ny3+nbYRt31C5Qh/kw2g+hBVsxFnLZ5i3fAvJdXHu3e9WH3+whKYSUHMBw+nNOvadOJsd7qQknB
wLu90VCRYvVPifraOPr0DK6NmBrJJHVypK70FR3MZJOc/uEeMA4ZMUwa4e9uzujVejpTKbw1A2VD
PoJkUzxsXUIsXwzaOJYdIKg2PmbwHpB4Y9DBkmWMplp93gAIWyb8qHwLfenZEM191rO8GivklTLK
6/8cGaDmI/qT8GFfWlNXWX+QYBkQQE4ATEXIDte8QoZl5hpvyFcbROPHnUSkYMoFNh13R71JSYIv
RN/rDhW/NrQ557seIwT6gjdbOZO2NT6h0jW10wH5yEjOMOuYd3l+itXmp5po2/4COAsoRz+R1IGt
cHciSuA7NYxYGCAzvGEJZ2v6uPIMu4xqt4MEE+0OT677nBV0/V/64t3F7XSAFDZB8yJzdfjCH2Nx
nHw48qd5uAmq9UebDtA4gnDB1ezxOD1p+aBTB4o7EOggPVfOVbOqPkcW4ARg9MYt6Uy2/a/TQ1LE
kww9abwSsIk6iw8FycD6YCQ/bu/hadocri+nOtCYIDP0qQcUPaQE+DAKKObHkOHAWls0i2KrEK+T
VX8Q1e5Avt/guOsD/g95wTfHkdkMXOaW/T9EySey5zYcbO+rNXjYx64/BN7bIMagDXukM45Jrv7k
MQXEmfS92vxgTZjO9p/GGu/YzUXSecN5zKY+evVBWggU3VC7uk/FKiYV+4u3uWYvirg3xmbu9Rjy
RD/Iy/n9PrfLMzb5V3NIlf22KIS+DBoOT3NppAbSC82/Y5ZTWE1azPpHWyHJ5DtqRzKW/GR3mGQv
wOrr2f80GHQ2FR6zmBxgLc3s0Zdg0a2BjgYCjC+5FUcMRyGux9excbEg6A5h0I06SV9ipWpmfrGh
7S+5Varh6+rqXrN6MnLDVWffL7Cs8k/bI95XSEv0voWhKNDhfau2VLa9rSL7jVaKtpMB+F6D5JID
zHAqX1pBY/Cu8Lb4/azvdmcyNqZKWBMupyaPEonXid0wgqdX2YPaNPACOmgaZfLQwccnPsE+4l2K
GU8nIXPD7MYbKMVvRo/iM3AFWxeJuwYKcPRrfpaAu8IWZZ9HgUUx0v/XhhYL9fdIwDvuLxdkpJ8J
vL26ceVhAKkYXX5LpKhRXt3MUxnmYWeQMLX32f4Hvsr72/fB3jmXYDuwfGb6/hvA2WcQMz4D4ajM
br4+aIILrRolx+CHnqObsQTgd5TufX5aDnlrIBfe5oYXiZMXoHbv7OurVLgHdkzvTtkc1QCgQR+V
GxBGusojzssqO2blmK2qz4zducNqPhu+SsLC7IXOHtgEPEoM6kViAGpMV8Gei2cqFxDoyHykD3L3
nu5ppaNeIxj7v9h5X7/bTxJiNUIV7fPT6s+VOEdWrLsqzILOdOPp+l5grluDDuEWKI/SzE9JvuWw
EQyaB+cLvxyVJ2bP/AYrMtKC7uPux6zgoG/r6/SzaNPb0D0mutUN9Lfz9ZabX/CYSYfsEp4PLaIG
w43+PC5nnKHshB/GOldzd8Gs3wipKqNXBlpPcfpGQKGbnakA0oJvMQnjl+we/AKvJPpnprJ1PdAx
AorXBTL+ezNnF13WpfP3YG4jphncEzDo8sBjUtotcCp0lZN3S864/SLSmVFkJ3QeuNKNKs16cTMB
U+l6nn51YGO/WO2soGpedP8+GCcw/LYHH/f1Dcoq6SkQ5R5w3H+RQqTnCewD54STJQw1EwLKEH63
Tu6DXS3hN8isAMbUvzs64LRZ9de/9fLMKZaP7lDjBuz7It+BZTnpAiPicHBm0gcl+mKVHVBiPWZb
/BCdps/A4zHHdYHp2l/O4wO8pwKssPyhc1he/f5amkBjq2Ir/nhR+nWY2xwdMOJdnXypTArn08b1
CKfwE7Bad71SomrUJ+WHMQHWZxb6uqQLycA/5sF3wE/e4ZzOfJDnnjviT7Bf9Wu6UqqXJwv25M7w
vxfEOj8IKR94D2wW1kckWHZ3wgl+H33+QMmdB5gcs8Vyr66uf1S0ziDm+maQNKf67niP7z23y42B
lIo8ted8OZ2w6DS/nCE950a5VJj0EW9hFUGXJKHBNSYdjBC8c20rcOXZALhI4GvtuMgEZOxOyoDa
hSOGeoJOr/AlAh1P0efG7LPaTtNecACkvkdDEgIXtBWxeFxHb7xb4KxAuCmZlKip9PJqBAK8usVI
ofV9Bz3aDM53JTlRRCJo1r1ym4QW+EKiJIRvT6fafoVak1CYcBqwHrvY8sI2g5bJIJEd3nnStHYk
yl7HBKAjxrzJfa3CSJgqu0HHUqMB0FHn16AJP/n0xXBNu+gldzzIleFwYQbtQcW+Bo8f7zw9flGG
ppcbxWvvyyH2oUXgvdbb28l7dYMHmcf4PPPw9kDD7s5tDG2HiJDPVLtM1U1603m84MXhNfpm7Kfg
RdwqRM2anxSNPPBDz++1qPcazVMuTvXbAGMZjXWEL4ALJ89G0Enwudp2mep6EkbiPkZPa/4kzfFb
A8QhK81JD0Dz7hEjCXblS3jGO0QxgpxkKbhE98C9qq0haTh4IzLrmFyRQ7OpOToOXLvOkskG+nga
usJFLzn6jNu+e4ybnw0NcHxbKt4mLZ0Tc2CAM+R3t/BUeW3pXZ9pL/hm5W1cESgA8KY6n91xet+B
2tiXyXB0LJyssmH8AgFiriAS2KCINDznEoVYk9EmJg70MEyqGH4u0izsRUPgXCnTSAAoFsoeYxHc
T+E95GevhoL+tZ+77vjoFQDPOHF7A6wBvXc4TOq4y8J0KuzgLnZ/X86wGlHxQTKLrLO6Z5Q94/tW
XKFe53AFZmUawZ3/TPrjHk3hk/1PZ0ic9+htxkBIAFm5WxGHvusW7JGt6vfv7ieBZ4G/jFjKIg99
LfTIODviKctJhXv0+up80cuGlCyPylPusvi+12CAhBfjt7/i5+YcV5eUOZfktvR+3tydoeVt/L1m
itS55R/Fw1hs6iAIEesONg9b+GAt/34i1nuFu1Qv8boE/SB2rgNIcJq+SPZsxtpPn0rSRhShw4uE
giLEoTdo2SpNCWsQmgY8ByGOCbLvMqn6+soST2DVvxWLDoV6i50DA0jAQyghjKJxrnrSPaTvl6kw
XMKyDgsN4Ab6idH1PGJEVgGo5GsxFqdSs4/v2Ymvzl1AJSVq5tpjXqhYyBS2ArsL7HiIU3qH9WO3
bFrcSerceYlyJiJg7FdhypMYMBA6jDoIWDGP6w4jQqzz2GvJfqlgBJ3AkQZ+2lDh2/efx+QSlqcQ
TLU920+G/ZS1kNads2J3ybl7hY99B/Mg5ccYETQQbl6u8hg9rMd8SqN4NHHMwlTrw/Rh3GkRN3aJ
O39gQ5IQW/MN6u15pXQsthTtmZIf3cee5QzSPB76yFtAzyi+q3leujgwcO6Vd+sxsPmQCF8N8zF0
vth6kVwPbWDKm7ouSzakB6yKN/RlckoMcxC1U45i+0mZVOxgoGIvdEn0l3k5jzlpu0OMmLEsgPSv
m8R6QyQYYP1gMtfFoIgoM4Wh1+nltJgKzalx+Fsj9/mCy9mBwcv6nPMZuwQcDawOUbwMLiu7Bzdq
hPutjWHYaePj5DHoeDn1+tUEutUpCTH5bMGx4YXwrlhDffPvxGSKsXMd6tM3PZFw/05QvmoG1ueA
wBBI7L/9OfTSNTKT5AF+0bN7dk1rYs4ByHumV8uoFFYeZyWcC6E7vLIiYyjGjeZZY68j1ca+Zxsv
PSEQ9z/edYk5N+S79+J19G4qZErlBy/rGi5eD2EOMQTSZ1EeSbsxoE39DZvGIZSW3f5lRTDyYWHz
eD/wix6xyRXrz6F38Z53w6wwYaafVAHshvfgRoxheCr9Z+flGkyMQfu0rzkoJj1wlN7LHI56clQq
5jXfX16/X+AadWiXdPPdSOtRUrWzwf1pNag52NSDXuu8tFN0b/GJ33BjOye3okPpL5XLSh/QGTaj
TQcF5eLI4Kgd326r12fWPi2cQAo2B8XjI51aGl/OlgFgMRUqVd3D16ebb9B9xkdIS6pwl2rryTnD
tIwLdpoBFq1XZ903KKSUuGyp7uSkfQ9R8H3YRt7Ugs94vd4seFQ9FaGNDZLND6aulZHzzVWjWfsr
/CvFn4EE6gzcBwFpX9ZnhKCCDvMSpTSWn2tYkCHPpLjF+dTWpyepC4605NXifgl1GUf2LuYap+su
8jQx9YGcU/YdmplUMNXXAF3brB4hdr1QB7B4hCsBoofT1z/noPUg3tFkFvCuCBCi+xiigU0fkHQA
uzjKD209wk/ApJE4Ap3j6BFks/7dms0OHwXm3BHa110m6XQrXex0rXIDcQk0SmEb7Uwb56jbn0kF
B4/DkzqwZRYK+MHk8fYLKSYDOeqZwHscGAFJXOcrUm5cpi4mZaFMEouof2hTrhX1CRNUeIXkZDol
10I0QQmVUuUA11HyIbVW6hTxNQ5kteKtaKRa84U3s5nouUl45cpYR8kzfttGx7ltPGQfMjVddy/h
WrV3D1B+jyyG2w/7ixtUUNzanaY7szTlVCOty83NDy5x9YQmgRyek3voqWYG0W1WpjNhwB0GXQvm
HWREv75Ze20jNjOFdd6pXWeP90v/R8MPpm9X+2NMUnYOe8fd8X1vrql3alwvG444xLKT6hsdDx9U
xuhc+F0+4aBkdODz+vrQwqrkY43vZ14a6w54ioId6BnxXUdwxM7QOgydTAiHHFj+INqhJLCTx4zZ
L2NVriPYmhtw4AazHeNR7Lt45xVcFFs5W3vdii+Ld7g3YuFZKorzNg2ea+cIeHHggeIHJgGnzzei
bFPB+RqgYoiFDmatcCPVJbN9EIb0TPQ6PKKvu2uy/8bA+ENYjF0wjmJYnRaGrX3ZmHfgfBrRRJyO
HPu7mv8zuxMi0e3zozCfGDrLuIQvu3WwWAC3vdj4e+SxZwZ4U+x2yXq1WYvog7kTohaIpk/Yg0EO
FQ3c+Z49g2ay63H4caM16/Ez+xcO9bWv9GqgX6ZZsqLTXZducf1Zp1VtiuZ8JvHM8XkUx94hyMBn
KNN5NOALHyrgTPP8Mcc4odbk0FlUy1OlMm+Q9ZPNmCpFt8bxhtb4TZ/VMFSM92XpjfsQNHttkr3N
R7uglT3b2os2F4BUjlv7TZt2hlKGabKtUtJ8PSyMjtaVkCGLDfHb3YGlWRThnZuvsSExIEtupXM8
4/kxYIitzYbOMwKKAb9LqEcjjhJWg8OCc3QMWW/+A4vcFjCn4+gjLGiSodMLdK5Anjwj/WhyayGV
jjg+hX/nvf3vDmaHMGikJnfPrETUYBMh37CBQck82aVhYuzPzgH+yviEASGbFfQE9nlM5YRT0kB6
gMgPAG9xtWFoXv0B9Bi29EioHWSuDVyxChPCWiqkIFmzQhbMWSYSTldzU8t/8ypgTKB0T7jCsHHo
jBRg4yZhlEQ4HWJNXuw8FvoHZE2KkzC7AmExNgRt53GleiiIEAbWmbtrJlMMLA8FNFwhJsyQKrA6
UqgFCAnNmCLJXO73hzwZH4YWbpLBPrcOOc+jko3jOMZ3Sbf24kPOFM8lJbCwuuMyas3+7Oi9YX+7
/eCN8GIm9Fj5SFCaUjEoyBl8FQzNCuypYA5FlDpCAS7mhuTQC3U1Z/BURDKgo/K6wJ2sLYRiLxkp
Drrm9c1wjWlZVCf3kHliyVRuJzRqbth6sKw8nhmhOxY8Sg1ZBdcQmiV/Otuv5DOXOYjck55z9XUG
Ujo764zJG2RmITSdbblMsB69XR+W04OiWSg6MvwSuYbwd2X8ywhvLJsmREJi03q8HnfiX6KgyDo4
7GgNYQnDnYZKzTlnI9wQ5kcRGQfmQHwn0wh+NrQKfhzXxJztdmcUAGhnd6otVnFohxhgsWrMmdCI
q38RMbCl/5HTBDvhPfGT+eRgTWPo2qwVjiE+tJCUWWnrNZI/jjKFdz+TweXsX6IM5y/fcRRAU96c
8E3fPF3yS+MG8O8fPHWI+bP2uLfAup4Lg5zHyqdbYaMVOPnrjR/L7FHiWWb2GOGBsL+jKyTn9T3B
4XQqnFHh58iioyHZiXcP4TWQ0QS36IyKhL5AONnXA99iwSi3j2sCG8nLoMrhYWWIXdm4BYW1rMIv
fgV4etOl9O2+fV52x7k3lKcYVs4hG2f4++BrwYcyM1i2RpCxErgJM40rzTYWpCn/3nHE0ZS4pqmy
q433hTXeL/uY58g/atK4tb00xJMIbycxXcJCH9/lIqjpHuMf/Jj/KDwhJooBf4gUg1mSSZAMzEPK
PKKn8n/UAxT+wjjEth6Jfgkf5YkAAz6IN8DLigRb0FuAWsDIEKdcVBDi4ozLH1ENt60S3hZVHBfB
kdqKYeRkmORBD2AhRtc6oanCWKl0+vYlukVDq3b7XCnN7o31ETEOX7CmSB1xgcwnjlDnkRg0PZzK
VtZ9nkUsvFS7IVHiyJcNrfv+5h8ZEaij1lyOyTQOOP2yw2amBa+O4LeGCkvAKTwQC45cSPnIC6TA
517JVd/BIhdu1P+rI3PJ87/H5QhS+4n1MbQGo45Fn82fnpHHDcoOV2u8rDghRSvAEwRTwbsiWjjo
2M8d53IzvX2Gq5LB92OgRvbrj8wDjfi8688AX3rAWOw4efDA8BqhuThuhz1oONcxUDIf+YvfWMuy
0fhURnxalr4x+wwshU4uIBbM3IvXtsYiWmJcLFXDBUf5vrnv42WWewzZFPCsawIugZr4xZP0/CI8
OE6+UTVv5g199oHZmuKDfT7SanLZy55zAa+7IWt4R8a4wCUMwv5FUmv5PXISIxQ+H1OHNL0KudTJ
J+x2FzZrNYK/YDR2gxMnqtu71ePsLINnuqG2R7GweKITgdxO4RQBkbDp2mfgWzCsnInTG5+8WTl+
YmHwxiXjw2Bbcxl83IGZOW67fmcvQeVI06Ewy1MA53NSm+8pYskMygFn2WOp2RXXEU/+vbbXJ5JH
qXId83HXnt+DLpSmIsi5RsRbTEjcY92+qI9nOpIgYwrvCKLQtot1PEYm4gqFG9WI3ygofDDN4w5y
szG35z6KTXmMBT2vhYjR6a0UyxkZLo8CtmV/DY/XAFrUAA4v3lX28ov1m6SjFONT9v27YXnWOkt5
+sed7cav9tjLpS9XHPDojsqHmQedNWihx+lk2Cy5X2y25CfxdB6tMpSH7OeHFtxrLbUGYbOP8ZPl
7HaoOgCRcq/keVDZ1yDOUa5nSqYTYzqozXsOQnJ7mDon+xEzuS5cRcIE3tYHW6oBGqa3VcQMwCbi
ws/G6R3XV8ss+DBxzjKl6531Z3Ik9sa3iFd0ugG1CH8/pHZ181hdP0PeEb0QV163hvPTn24pFDG1
O0ieYWfRDc67jV86PP14vdCzYrH3gb+6V2BeUmzgikCCRdpJ1LC74patlLBB8Xqxnn/8dREPujjX
aZQFFq58x+CTvhpcBO1ucPRKn4GN8UspfYWV/KW89cXb4uw2c5Y37GDOVLB5xmVMFFX/6jxA5Ban
n3KGPC6BfRQy1LKhCdgNDk4lPl4n53Ho4l9M/AlUxug8KdIT/gjDcb2sI9p+ZUzrHr6Z9DCaf4V0
ytZg+twba7GRxcqIDzO5M5OGMQjz4A2J9xZgkRmjVsHKDzzfXAmzvXGYWdwXdJ+Q6OMHw5gzMhSw
Ok5ZIVbjNscIvcN8aDCe1ADK7zG2tBSRnvYDowAiL0ArH90hUw+qgub1Gd6eGHg9Vx0VCAi5NmVy
12M0gLL5hsEK4BfEIJbBI6R1AxiPv+P3GD30xyr3Cg4WemrMWyb+PB1bRo0xLjJIB7tL7QiJcfik
PMYnwJQ4LM0+cvgzsab6xUbj6eW7cq8lQy6xJFm/YIPy8WPJfgKtQenyN8WYb7IQb692T7zec5qS
Y/c4Og8G5ageGG9hJv9PhAkPYgLyZBto/6Cb8BoPCsqFsoILOiRAEgYR1tbGgDk23yhB0WK3Im0y
uD0eyrqZg43AqvZUatHXFoQHeNcc7BmG7HtYr/TCW9CCCwT3v29qJD2KqNlxdEPFD6OjnD1xQrmM
6UsfnMTsUX+DFCegkOoILU80acSMa5UvgAYGVJtxu3qF5BRStIqXrwF/NhBdcoX76Zrh+Ru9QMzF
6K+xc/aePb6qxfbiYy14pjmUQbHREwrBD2gu5YryuD9wCL0xZGRTdV/uC2dOwy05nKcf/Hvu0S8S
oGkIevDlAJ//YZe7Ss6/5/EN9kB/cic4r4zfSO7wRcvYUIlJNqzbeOD2tuieW3Pzd4J5PUP4zLNe
Bg30X4DSLdTzWZ4JoMQKIRH0KhPLDtL5GpUqBJ6PGLJ0y5Fq7DrPEMjo84c25L38ZKwjNvTl96dF
+MR8LUPW3xcztu/PCVsRUUUNoFQ22MIY4i0ClwGPIlBNaK9gjYip1pKiQLoC7Lwli5zMRbiEuDAZ
yYknhW9g5CHEdRIUIG2iPI3AZQpzUfu9keYAT+IL0hupsG2YRz1xYjYSLYGs6/TYpnZadvJ6yXfc
H+HyQYAMtl3wJccIalGX+DUGRUeXWA7vZZIjybCFG/wiyw83N1JyNhaL9vZPmfxw1UAJDEBW6Kh4
etQ36KGXF8PRrwISQrAu1+nz99/KA2kaYb/Pkp12oLsxj4TwBLIHrT3slujBTjEw2d3n0umo+vt8
Uh4sPGOcyhc3sC7MenKLKvPiFa2rgxSbtQ8XVRYAuQMijpenbfpOleBJaBMsjXOMXB6H6ybEsmpM
5D1ike4Skwbm+eMX4fWyfAYMv8eoW7+QSWt+YTjyQsl74ME+AtFgUn6asySwHGEzgvTOg/J2xRig
8NtZOROvCG4t0OHX5sZFyc1eNwuRReNNx6ShjZutFjYLptObF15Ep5m67z7cC8sK6waW/wmW2Y0h
K9zsgTsQ+veVJxSs+JdJH5WYHr1t0HaCJn1ACbZy9jt0tzs8Ml/WN/rC2biHz99mBJ9QHiYo/Gm+
hTXxJ5Ow1oy1oZzGDOTBD38wRL0egDuGGTOuwYgZMwpSJJvUOQpEvfa3gJtYVzwGIqgSh+njAs2L
KfSdSwy6ljGtYl4p7Ef85RxpBAD94SNKWKfMehGo++LLwf3O2KAgQ53oY2VY3WnpdK+0tAp9EdsD
mwWaI6t/BBuEqrmHiDACToz7C+aJDHVEwgYvPyFsHImxC0gBa9QF/u/TjjEZTaT9E6Eqg5/TFDTb
B7yq5gIG18hicsSprZ/TuoSA/V6xblgxCGVmEt/M+AxR24/asysuXA8iJEoWT3CiJZSmIuijOiP2
RfFeT69x+9Pz33eCT5Pb/R04xg0P4pbdlZL2eNgAg/ugGENGJMhoARpQqP57Wxeapymzs7vMSKl+
//Fw5WsYWnPvntiVdm+W7jDuijCyPXrqKPce/iBDsM15J7rfYs5cxHvuQFDo3PzTVGH+TjvrMRFC
VNRxBtkTg9/LTrRH4pnak9kkLqsdtjLtZwgID76SnPmeyqNTgmoC7xQoIlX9XZ3RYVI+sNDDL/Z1
02OIriUlGt7+zGd8LLNDk7vBIAZJU5GUOyEgQ33RzCVb8EL6pKdDjJNUZ3xUmsB6jkpYHJrFHza3
bj5A3uQYSB1HbX706CN2WA0xeRJ7A2a+lg6IzDQq7LIvCiXsHCspwNW/lznSqxbekJYSJC1QMgH9
LhH+3hg74kSq4TYr8A9Lm5ahoCozTQ4k9BuLfAQ4DWFRaFwlSccDW0ECJRsTuy+R86gnL/B5MbLw
IRfLjK1rN14fqgx2M1hf4jOzCa8Z5jJyAPIuoD/0w5ezWPVGC5n9A7vzLMOG3HZ4uxrunAzVu/Tk
QqOSExjjcLeLlUyzfcaq2ywuMwOVvs4QHznNXvwdAbHlSx//fDc8NGfoFMmPSZlLtXyy0vFmIoYS
4TmCtt1gtUDwSpeL4MZZrSiXTKKZZXwnwjRhxYnmB2hoVyHGEjkbw3sojgW6QjbdD+SLOKcceItl
5hcDPGXPuAVxIYZt/3zA4GFRqNxixuR3kbKKI8otrp01EnvBW9iCTETpVibd/hXUKmWUZka35MVb
0TJ4DhLVJmcY8lq8RsWzwrAkn4Ka6LLCG1B3sWvi8Io66Ya9774tg/UuODIugJ7AFDWUaIsOi6Ch
aoTG4woblGnbRIWPYi34/FIkQvvky+WXvLOZtKwX9w10DELCaiboAUDrytOVgRiAkfGM8hdqlJPx
Dhl/teqYO/k8om8XoKmZC24m49bwvHp5dG2yLAbw6+WpEb0ukIsJ9ds+rcB5rOsaAt4/SR+uIIBN
vFeVYwQSpyvBHrDICPRwf0XQjA2+qKj/C8UQIlTNpzlbC853F/Sw+kcCojyPZtz5BSetgcbT+r0K
0CsX/AoGz4rm6wHO/knPeEDZTaI8wevYo7MZOkZAJ552MtTzjopbPPpLbGAJBcxaHzHADBNTOOND
N0Vd1ga7YdSye5mvMpZ4GObM+Zstc7aB2T9psTqRhWOEG2+w+vzVRN2OWueUW+QctluVaDU3JPNI
tBu4cXxQFJgGKxj5CjIps5kWK8nS1isrfFohDQTOr5P7Drnp7HoPufgYxI4vJI2hCxmMK0z+N1Jb
cHTicsp1nolaE6FXlYDa4ZOyFgAtxc3l7YrQNmFViwBXrgzgwnjJ/kPzydQhyARZrzHYebFQGCwi
6iAxAkE4OgwUIB62aEkCoUVOFJnlcFlT/laiMl7/kB98Z2GAe1iD+L/MCZzaF1W4VIJy++R5b/ja
u2IpmHVFnZgkJf+ZvCJm2txTorf1fze8SEvcTUgqukKCgO7LWTyj4upl1o+Jp0aE3+/f9A8CaUbF
OiFuwU0WhqOMv2N/5KM0F5cXPNxQiJhJkAOdZeDxjBpEd0l0FakKichUKQuQkskBjVHNirTDKMEw
x8WrjtyLiHdC1oXyjig59H2xbf6UIR/i1njth4QfqspbrKc1LESGSA5ULAzRGeBTUEJgTM+BKI9F
yC/KeyEKkJiS3FmYdjXH6GLCDAIhwplJsdVkVVaF6dEXbRtyPIb6nMxyJ/gf7F2S5gLlBmXDWnXd
NLuCR6cp7aG4GInbBaG41VZkeV1H1HwilAPKyjSCdFUmiA+O+wp/IVHAiqlGlYlYcv2EbzZwgU7w
0hCJIfZkSHJfIVUhRENoKc79T/Z/6TOF5yCcNLR6POeCa1UjUYO2sr7esCL7uGtBaP0ntnTaFEEA
jESxbIDRgDKoy+u1xGwROnKDKkUFAfoqavGvUErnQ0AR4K0He0z6ZuxWYjRMzvVtTfccVSicCFAh
5VWUQLLOYRgKovzzxVkOJJk08VllJivxOlADyvcVFCa7IM5jVf2LgcFOyTnuukBDoxI3fSQIzmHG
KEd4HEc8oO6+bA1rdjTZ4/bMAsF6uFUM9A81wpN2rC2Qx+K/t8DHOMNohFJHVH/HEWpQm0SPxSY7
jYrZfTaEuroa0je4fZbN4pkYaMPuy57U8zoNRkMRrhLMCfhp0qfxuZ0t0/R5TYWJnX7jkn1rDRN1
8nQoz1wdpogkTQUHIEh428ijLogJ/dFPY/+ICJxoDl4VXjHMfmkvfMpRq+8aLsY2i67dpVZBSYJT
LaApwRCQWb6YiOvQZAchpCNT7HQQXhGrWc6nF0ffEsaLmhwdImCTq+KOoyB0eyZV+rS2XbvHsnWL
6RX4DkYXmayQRMRcqLTec9EcYqJtPySsM9nQ+Oj2bYJzTqzZ+0HW+xHcct9L9+OhlfVpRqnmqJ1h
3pJCkFvjOviCW37cz4oYgBmZFLMm6Md3BIU5ex1B32NezxrVMyRxfrvux+Wo3L7/CJIchM+RulCw
9H3jufWTj4306QyT27bOTX7rYUQJoJy7o2fYS09boKDcXA4/EDDg/Skhf+IPWtq4YFmlUy4DqJbw
mxmYekDeTNowLPIdwNUyOu3KiPf9D+Uy0nJxPTliASQgfDaWKXgQ695POLSnIdkcp6wzaaH84ghs
ceN9m+a7spfOj+qo1uhjskliVQsUx+I/8EVbf2L9dAyAvqO17blDDyd6vJ5r4NhIY0Emp8kUYFCM
T4cehAvu9RCOsWOk6tkXwJ7z62gq3YBsF68x/85mCIiYj/uu5nZnLew08SjSlk+coPx55Z6jnq2/
bUEWcZG/gmnqH+79GXNA3hY/AGYYKZdUc+zolznLF4+DjfTYJS/fiBUnZk1iSICnk5hy49HLzjs3
iN6zlV/YoZgZUNAEedoJhuMPJslBsyNWpOfnJAD5DAwg5kyJpSTpjQUlaZTh39RvX0G9k/MHEwYy
4TrRC4MGxIYk4M46xCEuTqbfsCLbpEym4r3/8UXmWKSdDrXDw3skj7m26+02Q7vFCpCWAq+Gl49m
dYwYkwWPpAF2rHwEDCMZRZBAWFr3aeu9PbJan9aJLQu1buF+D08yIC7Oiw8oTlF9nglx2Bc71c7P
xSsbeV3S6PI7EtlBABmGJzDAJRRM4Gdzp+seSDdPvYJyhJ9Wo/hEjolG9bZGacmwllcCMKTe06L/
LLDqqPH/0K7yJ2YglTzMW16PKkEYRk9CRqdiufIBZYGD6fjVZ//XpVqG3r6DEQ/Tkk3iQYFAk2/d
uY4tDAuezsmH+LVOQE2xbXrAQW96S1RTrsKRYWrTUxF2zuQOiBWfC5K9SWMGuWBgsIpG2p6Ry4tg
Hk45ShiIxOa2Im2TyZPqXckZUSxsHFko5KNJTCGBRf4cYLkCiIrJKKBKYBufNVzqm/dncK5Tl9n6
QXM/th5+8AYJ6/TGuuZVt2LsxTCo2ph3qHJBf3Udn2vzRVsegJxf7U3EinmeJedvs4U59SJovsZk
K1/ekHygDz87esAFuLNxHJRz1FHBYnDAJcqaO+dSVr29+XsxcvLZsgIakUihU2asRk3wrc3tW5Ox
VeWG/d0fyekEUWOHiUUhu89Uk033VFrO+22PWo84Pqpluxs93tyu03raU/0N5GaKOoS2b3Nq+DLB
4iWwEI+X5QshbmAcbScmDdcJMV5j7eQidj050yFjNXjqZg4QiFupRYY5xBPOD430V4vshfnJfHjT
q2qGPDfgdhSW/Ls2zD/ZdxuKrSr6/UJsScBYzReAiTRXqFIwMWQr5z8V2AiP0Yxn+DLPXfIVvGj1
xSMMOpLOyUrX0h9w8g+Fl6TCcX2YdwV6GZxsUGW8eLGd0WC2JBnj0SwQOxrK2wT/mszAgynAP4PD
fX3F6gtSNFxyZkRiPravHFCl5rZoAdh/oivLqNgV1LQUan9/U5y/eb5uHNBspKr3Sh9WeKPs5EOB
U1c+Dmp823fa+9jHOwDeTY8JsfzdMKwh6FZAJ55DbWM/5xoSGXZ6dOluAeLNvtKNeKzlWTsXzl+R
/g1/ZEqJnp7QyY1VvqB3+ZgYvXaGYk0pfEe/uJwvBmbzgFhnT4bjP2L/oncdYgK1TjSLuR4gIQQh
+jE2KAAs/jSBTxH3M0rStZKu6EixSO857kxdnqd4Zq1sdnpiNMT3lPobktdsBw9FNwGhV0NiEDDI
ae3zxsSbqVNT4wC8bkxwsLvD7o+X2yLJs39elv4jIZC1z18hBqMHf2VuQoGJT+BPA5C3IHSbGMFi
BC6EwehwpKnm3QuYondorC28tNofGqPKWWkefV9C1wOlRtw5Mgop8/w/ls5sSVFtCcNPZIQKAt4y
gyKClKI3hrM4Is48/f7S3lHR+9TprkFhsVbmn/+wwi42weorjgxvVox1k4p4LE0i0XCVa1RU8wXX
xelJeBxmThfIQ8AaZqXAv0lpH5cNZ1NONtIblCPKwKXYF+V52TXtfNmyee83Zgy4nswie6wxbeKK
ALpGSyEXefvlRpIBadhvXGR8o3hrty9cPWnZxZMkvthB0HACzOBg7/Ar3bjwWXt2GvCa6fsx/5x9
t7Mo4229TKq5IH6mAfyVII0bxA5u2gFlFqkxWNb3QEbmADxihcbdonmGZzIDtgnOmyBwl3GEWTya
5UwsoZBEJMvapsrFkrgFy38+fIMg9BhTsDDESil2g0MMPBRVaNXFtj3vjQpbfPkQSH7cVk6Z7i4B
ivjQGLtA4KkncMZmMNxouGPCQW2VwU8+c7EEC9JztLmA4OxMXMwedtRo2uNvyHWQADlWxrYHRuOC
VGT8qACeTgpNocftYGoFFevAJ1BvsqW8p/eY1qU0lx+7OtObzp4DKGr3KLvS4avS2Qdc2Blm6O2x
GHMK2SMAEUsZ/jGTLNH0hN/1qtLNzcMPaBunwHGEbsul+1nLQarhMIa0s/xi7CF9Xl30e6zvR3A3
c+oDifaVyn0cnToO9zcOPG5JEDfHjZ+gm5u/d3FV1ILUzHhe8tteEhIj3c12TppxK8A+gYIr8bWO
oyDb8JqDmaQjVo7y6l10uivs4Li2qvwklnYEaKDScwCGRDy28d3Lonw833AFybRgl+LvuNXEtab7
EWPJtDEeQvFuBisP/v1fZ8A8HrTgEbBqucK8DEgtwILm9W16AQ817cbTRNvBjeOnMKI309jt4R76
BsvAGS5pg16Zh+wwhI+UQOy5/gF7hEHw6K1gqXsBDxz2pR/7rvFqzpCno4Af5HUdZu9pCkAEx2yX
6uYnP9KIcTngSGVBWi2FQhizgdAmYcUj1jHjilGs2jvz2T7o3f55MkTXRdc8p9CIIB0G8RJnH2nI
dHFOyNnTebSCc6/NQw2iEICkgseza7uzJhu6NMcy1Pq07Lxyd00z0f7AHCv2MEibk3HXB2tkJ2Xw
kkfSnYqVGtBClGOMDB/+RkQtnanKEG7/AGmzW8GYYIYyavZkH8w5clQwZNYay1YYo/e/LCNyBTRs
lfcUgTgkqxjAqumBF4b0OE8LzojQSNYHL6lH8iZ18AQYwDwTRTqD/wr3cTcAE6KB/mNNsRmRL8WS
ol3u6Q+20agMonJI7wteN58dmAKxylgJGctjn7M9ST4pWrelCt13ypQKQ2Ke5xq7ZaYAwpNVenFj
wm7AChQ/yJd/QHSOLbuVAk8LqEcBjpXGOwjg7QGgTfYMBbhfOAO4j72n3t2aL//2NJBClA93dy66
9A99D9sEEQ3oOTkHE0jgNPjY93y5L+O5BtiLVxklE0+vE82uZOfJjEHISw8WGFxc6HF7IDzFqlsc
vp0V8zaxXLuZgQv6+7sGEjPC+Z4Doqrb5SeL5AzZLWTOKc8EPEuBT1lTwVOXXwhVDvHfIWT7PjQg
rM371RfFLDl2QO/7mHkc1uZ3As79Ck0ogDT9+QXvVfSB+w+FNUW0erRGGMR2p6RX+ttz/DUvqjn6
IxZKdS3/tvSBOcOmbflSMUoEFD/paCvYw+5h7O/N82pndXhGKIw6NGLWPaOpQan19uWwxokEeJSp
FUd1xEyyGEQyZlGyJjc/QwK5Q9n9FQu3a0yFUdHztiEnDY5PXpqFVE6QrtbFuk/e5ikZfWt7tDc7
m1C8Zk9vZ4Q7jj3y1bNJmAxSJB+pMqIM+h3KvnUbyJTgA5oIQ6aSMuGjJuhBTbf3s1O0rqcindgm
2L4xJPEaa6K0GJzZyeiJ7pmVm9WjB/7mpCJbaoWOxuKsnw86mDzUVBXCjeYpaXbct2FFM7ccZWn7
zbbH0f4ca6G4/clKb5lBgdu1yyiZRx26KEenbq5J48JZYaoHkvdEtAjDd9YCyJ/FLnkYQSoGA8p7
49dcTLjgoLFWqPmYkG2yIGarvCO/A+FhEnWdZXqPh6SCRxvwYC2PPoTkmoViMyAk8UVmq17kHsMg
O24Czpa2wxie7f+BGV+O/SYbAy4t5itnF1Pk+JK0X6iBOCrxaOjYegkfs71lt5I1S1rvF5mAQIb3
MWZOvEXwocjNmKUMyiZc6l+GcA7ivre7cHd/pl7gy5CyXZDZDN6c9YaN/AdVzwpiJHvw6oQ5RYsc
YEjD8drF4fT4tNNNCwqmzWTGUxFqlHTi4lQqDEFU50p/iRiSMHOaH9Jk1Yo9wLpuNeqvB4adrLI5
ZaS0PF9ZDCyAxbh3iBIeWSpC3gnzPcBX3pTKsmyA2xOj+jSVqc6BiI2BLuz34ve1hgeUxk3iVv4L
/OH8+noPFdRLIB/W5Za0656AilSL6pZqrrXSPOggn3wv0ddjVaBYUi5WVHYZW87xL6V0EPtdJt2c
SvJ6olnLdKH0UDgthRL/q78SkthkN2W/4hVx59phdDNdWDCUYy6/TSOr5hBwcnI4lNlMvyV3mEEu
0Sn9st9awR9DFP1DKQ1JzMpbK7UW11RDCl4xLYs4aoWDbTP+NzyZ6xz9ooetNoukBZvigaOw8mSF
ZXBKwxwVpUy2KLWFoEkCwSWgBGLcLMVWMaBKzgGd+3ZyZ9vokakL/+bC2Si3nQEmQ4ql6kTUTO44
+Zr+ei2HCPfM5cq8KBQru2QiDNGG47vl3gZEP8uome7nRqVEh1MHS0r4LkMOTmhmIS6+ejBOQjzv
QgGMS2gPOKgzDePYqyef5dliwPZyxPOogg3BHOXacqvSaz/N1uzYNxTgPMhS9WBIoba3Gym6CEqn
zeFOmQp5MMDMAED+00s3fIFQ35fLmezOeJ1f4oA0ThKGskybUuhxWOIoRPvFcKuufkSurkfrTACg
Q98OnN8HNdzdw5Rh9ZqSSknTU9f2OimEZNEBlHObemDHpz4hBPjHWQEON1k654lhAkBpCDp7GvKM
4yrByqXCYLnxWLv89g00LnPp5qDwnYwEb52D+MeYufGNLtXNMnWx4onLB+laPIqt5ZmOsf1gIJcG
pMdL50CpK2eiXACMojS7sXNfsNeszQ4SdRcH0rO5aZ/7yuDxdE+TA34dFiIepAPW7QCBCeiAG91I
hSut9LgJ0+WD5qCRF6m+ooh/9A9DDXot1eBM3u8HiSS2zLxD6lbhi3MBo/2Iq/4iGxF5x+w6qEny
hSYQUN6mQwivq5Vqe96cwppfwmvd20FGb9H94oBME0JNxU8mCBNfA3CYycaY8tKhX5+ILAbCH5RY
TFZEeFj7z+AMeermG59gXoRntadrYyhnF4BrPK97Z8pNhTvT2GeXL2kyNCfTUw38dvxxBUldvK2v
jBT+VP8KjeQ0OIQFrZ7AcwWHImOdAajBydkxPrxDknTwaY8qALkTL6U1ONBOk6D27XotRAIMUVyV
GoYxjVivgzpZRMxcR+Bu5nvU3S5qEDu0Tntb78BZhxU3ofBXibM1hugXg/KEwkR8N1og6rXXqPBF
akyeTSfSSfd13uzHxaKo2SrPp7AmSqhvgIXDyDDGTFM/XEoyEAJUSqKqdWdtNDfX+NVHtIRUujQf
cNuxPZy78CFkmNFgG7oPHpj1TDq0NgprYLDRB83hxS/PcHyFE9v8eNRbyC3sFryKwXzWO+VdSPgk
ZJBSiE1Eu+kV9JBVeBZzV4MDGZIZB79kzZ1XAmMTK7ZNGn3NeU2Nv26FQz86dnKJnl+2w3liePnO
L4dLDV3HblC0Y8Yy2vatRMuqJjV6rd1QRdyzEu/gmtqTu30EQ+FyPLu899O6U0UNfsLz1lPHTbiU
aLH3A/CsxZ1kUKJukMZYtaSQvKgBK8kwhFg3/lp5MThk2EmO5gjk8T6Bw9q1bpo7D5c8rbRvOABD
6qUHPKazuAlkTSLvzlY3DYNHsWricy1OolQDd7+es5u1paein+5Fh4fDrnpdwI6n8yPmjNmyFOEm
5AaOZTT5SILQWeVXMIC513Rmb+ZnBeZkZqbMGf4ZFBIRf8XJBmOOopRbNmOGksNWYvZSW63Vv7Az
Yj3YaTt0G5WL+lGKmu4olzn9DDk9h//Ob29f/GT+odGS+HTg2lzC0jGLVjeofKpMHMKyNs+aS/6N
GyNit9QF5wzYFngJaSxOi6OEsuE6PrSZnMIs0s1G3GL8CPEtgSQQy+bdxHfgvEcDC98rSXTML+lT
O9Yd6abzTsbiTdSIOSHqLNbzjkvraZ7/aL/vbFLzYFMhlfnC5g82XxHkHOw0rh+0iHe+JmA/Oi1T
GoEjmx2D4VQ0RTFibhxE2Gg+EyH678xuaWcowU9SpLSxhYFDASYxRwEiAAbtMKcP9+iV2/xX4jFV
K4pyIUacOG+5viwexZ6PEX6aJGBBQAI5mGNEgHAyVqnBd5RsT4jM3ZplEiNU0o5oQ8B/xIhMfKLP
A0IsGYu5nYt7yhW5x1+Hx+zsoJP6+AqcUqmvWAvZOUQRFs/gMBXmoW2ffoJnOkwDuRcg17XpU9X1
eVX0Dxa3NH/hAF8gyXAjnWKAA3z8AfLuSyRdy53FGN324ivNNb02aarmRk+7Dnt5lB0x0DLTBwBe
GbZIV6TW8rWGuAgU4Qdrl/KP9UYDzQVD3iJd9FLsTz9k3xz9hvnWIHB6DSPANIQShzMezQJcZtvY
CNUACxDqtJ+BvhkYckwpbCbHGaohq30043OC982SSSaoW/DZIVGm28YpCcG6CaVx1jr1RQ9zdrAK
R4G6vKAXYn7bMjGQ6yBl47amHdQgH7RCDYIDoAu92JpQggx1wsUKb1VSWEcX1S2sYVMx2b2G7xV0
7Ytuekz5YP6sPKAF3YEPzWzp3nBRclTmUH2iL0Kmt9J0ryxI7X4wdDQ7lavB6R5OavjC09VeIqQb
TuNrF3pf2U0NlTnU75h/iXa+eMK/NVHPqm+wi3l5MefPDMs3zg9KkmnDI6nSGTie3PMWPAegueZi
uay5QqIPK7zhh/yl0ro9vPN3gHTibb/kBair1/i4Pg9LUbxxFtUYMFj6VqO4ryIk8+wA+Mp6LdUt
u0gf7he3C0ReenDGNTo75pp9dTUpINCXPVppaF+A+W8xfMB23UUPVoCn8/SQ0WjTwkOz4x7aGbat
f8uI4bs2yyMUhFk6bF5cHe0Ndftob3sQpEp2NjFW/dzG00FtkOuB7aqY6+C0w0QV1d/35CiMw5nu
SXRya7FTbA5MsHWSDwHs7LBjhdPL4oxZqvXquM7bfZy99s1GSsk09qja9Awo/OeMCaEAG+YS7OMc
pZvN3FUi1VQhabCbO8f+6YFxVp5jJ8MzoltjpZSZ33v5IUFeulIGtgzM6BD33rpcPW7Bnp830hJl
9YRgy4PdNfE6aTqV5jRQK0BaOFSQlLsVSYNsD96SjZFQQY5BoL6MZuNWoUD2lnBXvLP7xXCSPYEP
ArahZRtMJnTESLZEw3borWEssM45j5jrUP23YnpQCLIvBy373PpIEB7jrG4GdP02Ow0zEUrsuTfe
vcGoG3qs6lZH2B3CK0HpDOIAio1Z2c6DGWUQ4oAb2+sp7OSu6MfJ+7tznhwoFUJIoeqsU745FjSH
k/o2h0DbbP0pj6u57oD4dhDV4zfOwGwtfKe2R3wA58w7pXHFBgDnqikaTmHhxDzpeyvCD6+27xxD
dVtwYmkas4+PCA/NSceZ6KU18e7T4WXSZfc2hgGqSX4t/irLY2+28yMIajlQD2FKCrNpThBjDrmD
C3P8IoWOeHOEKdaDB3YW1qyVZRe3eaRr1uhbVV4FxgGs4AAgCBesJr1m0IYCY3N2oIPN3kcPEmD7
wH73jzaHOgHOk/lagy8LTem3L0HeybJ9nKatM8sdhYIw6iCAzzKOPrEfFWRSm+pztBRwDEdpjdDv
Frb6nGVUVOyJsr9RlVETo8wKSYdzOGOhfFA4QF8XfvgHngTkPraQH46MyIDVoQT3kC5UHATdx5Dl
DAzGL0s3H7bpIMuoV9c0RB9aY/Zb4Ka7jQqPuCchm9b9MwIBDiOJk6IuYSfpysMKu38f0uwQ43Hl
1zDpl5+JP+uZwysmCsrnrSHokPdAJoTsqM/au3/4G2gqjHUkalms+onH5FS24yYXkg6JlkGF8TAk
6Q2pLzAt/dNwszqZ3jnom/wVfQyveY6f/1IbipX8UOebSvjYyZn7wR7DApgWfx//xTjPTo3+6rby
0COpoAWvydnyyKj3qImyRoujI0jvb0HY+aGlG2TBq0f33OnHSISpmFKggSGcjb9+Cs3SZDP3vP1i
MhGMd2hOtdxh4LALhrR+GvBD12kPeTEGWUVyj1oUBk0mk1wsMNoU7gGI+WtIQUbGNoYa8YcgOtgo
Tx799/hqEnOQV/1Z9AuYoPXB3wjaaRAsb+bORwxpx5VBGKWZMfWhJvkA2RtTLljln98W1FeO9Tc3
VIZ10oG5NOV6PqNOzHZwojkvrptU0dlP5sMMgjCeA0F6gl34a1Y4V84mn9+sjIQtMB34jQEOX9zr
s6h7zCwAHRtR7McZWBA7Ir5pbziE7SmiNiBEq2MApdN+4n5CZC6bzMeKCQdTrV0LN/dnugwohTg6
vTcDCxOwRhqBohAnCfU1t58Ks2gkPh/7+XCvSlT0HqyM+cXToFqjHdOhLjhac6YjKNstT42/a2Nw
LXtMkxjafUfXZoxkYb6PnrVDB4J56ZXTITjhX93FOmFJMcASpMqHjiZlAqePzdh6jJsV8AkZyQVg
RtOwDhrQLXSzKlK3LePhoOnoNMJKVcKuEVTqZj+f82YXagP/ypqI7iqoPxO9wNvJrpm2BurcwUhs
X/mXFnovcO4thk3hHkoxrlMKD/xt1nza2VL9ozV9MHH4Rfbqsc5on8f1cria1Sk9Vr35Bnv1kAVR
Qqo6TQUGbu2dgjyhX2yTZKwbCZRzsYGAxSuT3cqGZgnEjIwmw98DTwLeC5cHywoRV8PK+P9DUDgu
HEABOyyRxE+R9wrnHIzbPGAfktQTyncYgDjge0EquIFbxvVSGtryYT56PzKzyeiMfU5C6HY9vAhD
9Nmn4S4lTSrB/jP+0pp93QKg7wO127+weqEt8ECcE2nhcfMVYbGEozDqFN+7WckgC+UDtu3YYUEw
3mPzyebzdRg2FQBGlDq42InKz8FaFY6Y+yF/tJvTP2FugA8YXY9gTpF68cAiqbGdeyK6dO04gUZF
whXDOVSZbYTs9mVuujcSnPFL9L+IpYBdscN1ilQNnw60ty/E60e/Eb/JBX1jQgHoA3UZzQwuR/L1
byenuYlANgc1RGB8hDJMWglNKQPJGEIH1MFdQ5FbiK8/7DiCT/7FJkoC3Z0PZsz8OTAFFyvsb9Ni
HC2MQkksEdtIDEMTF60A6knV0SD/tZn1in4BO84NQJg0DEuKSxclOccBwwZytLDVRSih8EJ/5kt0
i4gSDiq09jJo43xDpl7Aaf22INuI53sCzNbt98ZIsySyg9EAag+JGgNzHDOEYXy6XNJomoB+n9iG
VcC7xpo7jwDmtYSWUOcFi/Fdd6R1GDlwPd92xNYuFEnYB2g0q0eg3TgL3DdzsuDBVmWyQ8UBIds9
lAx2N3/BWUbT4RRjJm9ozrTZk6h0eDW6ZRdb0eUoKGsafdjSLi+dPjPXu6wAljQ3hxGswpOgM7MH
Vhf9nICfeXMbXdYyJOVVgHkAgTIbv6eoJZDcy1A8ywzKpq/9OpvmxpMsCyNoJdNJv8+Jwxy5nZVf
+756dMx+J1G8yS3XrW+s2ivE4ETGUXBwQiHqhmLNIPBiYaxgBOx/nFpAYhy1gr7jM+qI5L+Vcbwu
YFN6euwWgxkLlKKGVJJy1PFnoG49Na1syi3XZWJIgiLolcoAB+8oGrE28nt2D24+W/iYhKHnACcx
hxcKoricUXoFsBUjSCA+9mw4YjFjRCwr3055ZuPJcg3xFMAJkbaGhx627ea8tV2WuUubOR/z+BEc
nyQP7+Bcwra/hW0LaRTgFBYOy/+ZKpQCtOaMA3bpeRG5lzV2jR2MRjlcUtf9zm4WoBryDUtDvOsr
3r3f7i8csTnh6mCQd7ceBtPwfVxSzj8QkxoxSja/DB08Nq6UbI9R9owU7DPQKkWvpRS+YkyKEQJV
h4SMnBNqD65Ex6fbAe8LjsmLo8dHbjPE3oCdFf+CTQnPNWWc6alBzanWnENjOC3botXf8INuEdbj
lDfNxY3j52AqILBshIa3ZNuEoMBcUyDz0u6arvSNP2cK2gFYay0Af1JFk+eSGagttdv5Dz/BtovW
JG6r8Mxh/uPOgIcZdF+GC7xzfH58RUqbHe55El7zRjR9JdjtDHH3CQpGM9RiD2KkGwO4SCIvfe/f
y+CIrvYcvIFXOSkb5wHUBxCegnAMJorb3RTLTdwjxe/h7OAe/pyVowZugTMuM4vgKuuuIElOezMu
RYIOFRNEmsk+PQ0DEK7s1UIBNPkg8lZ6AAzXGURiSjlw2zRAN+rgPMH+w1Msz/IPt8AIMJUd2eWS
XRlAShArq2bPNrJO4JDLJArnIotSiiFMchhBfej5zwl8INkNaHoYWoDwm9FhqAK4RwDPiJSoyD4m
xYHJCSMjGnk6dxiSol5YQS1lJRw5Krjeu1k9eW8Ksbenugj2a6jGYPdjqntUdsxfzB78E9INjibX
P2Iig2SWJSwDNak4qHQBEMR24hBjGXee4cMvN4H6oCeaKb33hHQMeEyYK1/O+wHikh2ZKQOQPa/L
uxBKBFvaQ8szYxniIczj7uGOsgeXwgaCp/6O8qr4nbl6TiZXuufMMjwtoaXCCPq4Rayav1ZEXL/J
T8Sr2iFga8wp9kvtSfEdda+ST1cFRqhuieHKu/Gl3x39nL2TT57nSSLE3uQJMw9cjQOcXZDRnVxe
hAfrsQY0Br8nY6yWUjoPA53HHqox9GjQKOE5UexIABjnAy8X/8gTV4pBRdzixLnDm6cMYNhSOHhb
SKHMsKhmVNJxpRhg17NUyDqon+wiKrDfgG4yazsyWaI0HKJ+3zQolvFR+ViT0tz7H28BIrALwD60
vho8YfgN59N5UBHAoA03noeu1ZTZJd9UW023ZWGAcHeHopKn36+t0/jr3vpdDikACf5fiw7/7nYX
nagelA7eniGIcl/Nu18Qi67XdI/BwPFhZDIsbTn3l3UeFkP5+xpbDUrQXVD0Tz2j/2KDhzPPPoR4
bm6J/UbtaTQ2YshS+XWqrts4QqwN9p0HMCFWsFbXgpbUoYvD8+D45qt+wVRgMF+aDHVabDTek2bj
wDDtDFCiLDXIWMcNZwRaNVIc52v81Xq7qKIDyjbXXIm+KP2+5jXvIle68b7a0JoQce23yqxODpNP
Wjrwx9knkjrhedjgrUljyo3HSGdGHE0hSjQ8Cr+Ydf59Jru9zwDmdEV8R1lvDHFO8ZTldYZ7TDki
Gosn2jOwNdFxjOAedchEhTb6YjQx+KC5Gas88ExZOXHCt4sp6N8neYWTQ8o1xKvIhczdvwatr/nl
H9EbD9/DR4jfsNvYaP3G5mVdFVHdt5GOeh2v3p4D3OaDjqfFqtmOYbuPdtn02Ve2c4oZG/NeDBA6
GMCmZ1u43O/JPjzHgCjM2Pxb/OURIwoHLq57Xz55FD/uKbsEJwS2GvSAxhoZUQ+KsbqEH/yEo96h
1XHbuJjMzaf9tLvRB6bTlwjZW6C63bDAFWeth/P4BmlehbSNI0H/n3APrmz8tuGbsgY73tuGKj1o
hK+tfKa6DVZPk30GEuzgtCgR5zKMExWfZJCySQ37TgkRAY8AEnmsv3cgwmwi1vP+YvGJDhC/LybM
eL6DBQZPTY1f4cXHHmHNE8a4iO30CMWpYQl3bImBDQUeuCNbNuCTZNIq3lTMWdqYao8qj0kH0rLe
PFWmeA188QC9T8iEyYitG3YCA1mEaK4uf2e8yKJHAuWYSQCW2vf4NTgOm+49EAa4Pjbc1wzWN197
9xPf6ovNDKopRmS8B5JzSNs1TMBJVkDX8qplxbQpQg/JuSlHm+iFwMbZEc7Egrz/DjSMHVQ5qL3j
uTscdryPxUVGno6bxTf/WPuFHumRZl7hIOOYHVX4BVL4oWFo/Gkts4GFviMKgnYw95ujHQMUCGWl
X/W0QIU/sZ4/fbF+YSe5T+dUAV2+8uI/4P8r+NiPjtDwgnP/YVhPPsuQO7SAL2/Tl/cgzacJuwR5
c2oMCO4hH29vLhioOYQZPKKD0540Cd0anognNxzS/Wioxvk8OvWPbKgtKvlujEo+fOJcXLmopXvQ
PuJLdKQdCuX7O1bBbxO774+oAHZ4gLCsrQlRCVjdzE2o+jBgmnB+K9hO+0Rk5JzNfSM9/EEWd0pY
MQeztfhnJSImG84E/ylwJhr+oyVrbQeKKLOKB0uXTQ0P//i7wsnkbbMgj5RVzsvBdDz92e3ghZjw
Kev3a4skBFIyLByTYbL2W7xdVoTZjdT4mqvmZHrrv4Dx0FeE9aLZZ97AqvjKUwUvntbInkIiwnIL
H4TFOXjvbYO/rcwGEwa3iHeusJQxFqV2gib4dDXQjovVWc/vJmkI7fTmq4NWsKeD8fmCFukICOv9
3aTpaXD58OqpHDLYA2Wtr0mm8kAz3z6ygnNpt5dq4bZ7ZYTlJ6lX8g+o3FXCH6HJE3HU28JhZmOq
rOTmGH9iANAYReOvNz7hueh8mZrD/4Pszh6r4n5yQAVlf6UcRDx7DT/L+ZQImk26oq4XmQ4Hjug+
MBCivi2tB2paAM8Q05Q2iJaP4dqlB8YpJiSw43HIzJvxJ6nT1qAzAA9xXjiV85QwVx1uNsNhK1RB
sCbcLz4qsH27TQUF6vDDSsQg6y46r4+prduMY1EHOB/YmU+XXxlxV1vYt2xLaLMHxB/PPibd3LzK
YIdC2Mu+i1EUDi8Q0M/AipgubWsLocnHefP5uBMqIW647MNi2HvuGyM1Pvc1VDRNVwkHUwR71m7Y
ZrfmzH3jasJt5gzF7hxRErFJsKTwMg0vTjG94neT3xHBIEIw1bjxV2DlwjGHy5ERcCV5Zg3+HwyU
xm+gb9gNh2G8K8nJ8jd7l+cEdgCaUeo7eFAJbMdQAg8khvUZyfBZMFRcBDGProEeDu6N2FRsK+Ho
gnRStYtwTqV6kc5PEuqx9SpwwR4S8vxTq57sEqYUNd0tOoz2TEQEnoqYwhRIZhGsv9hNpB1g2sEG
NPnGLcYKfPXeZoejVlFmT3c+MjD+4QBsYbF0DziGoVuV4utCW3RCYnBzr2uFh72xvQdd7xq8cbES
qcSJufrbFT+e7kz2sIInllWCSEi8l2Czeje6JdTy2NMgx5YTpuPt0EOJYRWCJ8fIw9YfmiwPW1Lr
GejhdXgeXlLEUu7ebzLtuDgv78TheHBQwrChXdFfEJXwnnA6jk6EJxhEk5ItD3mOU5GdDvWMBMAT
Bf/1m367B43vlbwGhm+4av8+1Hh/kpF+Dzp4V3e92ml48p4IpODF7X3NVV09RL41pjIYd8OGJyeo
yt9+7Ua49zFzD9rIuDT/Gxh+y2na3778hG//MrhlyJz42nuw99kNRXDGQMZR0a+1ER89BrVTDdib
nQY+RS1Hc2/uyRfPMMNv8rY4w1GmwbnxOP1n6Lx6ZxtACS3Ezu3imUuyxoQdZ0Dez/7vJj47xL4R
cUbYmG6Tj2IhoiU/HSHJDa4pF0TSWA8eme3rOSoWY2AMEBYRkMeWEpM655Nr4RqTOsK4xL2kp/SF
pA6O9ODrYtE7ftr4AU6mF3O6sPwRsg5rnWCpQqGBIdohRdAiV6y2nnbfG8pjgI8EEEcX+KVghmnO
MkaMdFbM6nBYtGVmDBLOHwkfbvkA5oSwEtG+lHxSxh2omBlr4i4uSeM8I7SWu/C8wS6BJ0QsKfSB
SpGoW/OswBKh4PHrUlhWPX1Ameq9ekARUqO+/IfPjuSjleXxk3O9geaw8v8Vf63kAjSJUVyLPUjw
v38k/rsnHxfgShkESM4plBf3HumTUxP0jjwx4G2f2K1QFJp37zyT164QCnbH2Rf3pB50GbJlCTov
sF88JmL/pfSUpVhgAOYyA+ZhRjouPBkGriFvHv8l/pvcPMzCXJBa+Z87ggLZHcXFa+eTXUHsjcRq
fn6Rmx0kulBo889KvPkNWNv7wJgRzwOJrLKR9N/RyH+tmUvv/UOlY3fWolrhw5N7ISCN/KHj5Pr+
3iHvUrTsJ0YygA3idth7wQSW4Qbmfnu+UAzcWFJ8oZhESRQsSA3YirxUAB9gLV46xZAURN3ff8U1
Uv5sqOROy8v/GkNsGvtSfr8s2RA+KJUeSCThRHEiY6fA90Kbwr2hQPNJQaZmNTWVDJFvNtg9NmHY
KLO1PPEX08ypyDrxI6N4PQecX3x8JB+l4X3tpivLsrb4mp9h3/UX4lhRePOw8q+y48vOb5jVWM3h
KvODOp44nT3Ywhp/8hsL+qKO88KLSueP1MrYaoGl0A1devIexJ5wJRJU8SZS2LrYFlBWImPawetz
5SkhAYIa+rGQ2voaSGEu1ffw323AHZYVgcRdrh/AgUyWWIzcJpmO7Zi+GMFweLe9TcooAmRaOETi
ACrYjJg6xJwpWSase1Eyy9RNboQcuOWEISHpgia1847ih9eFF7kpjoaUYrxCogB6r01hF79NUuRW
BXtCE8UepTxsqso8MUn+UBVJngTQMdsYci4umkhaa7w1hNJVmgOmmtyZLxN08egrzRqbNKza+CP3
rOKWSL6k/CubCaUU540m1+2WMx3vjiS1SUte1JvzSFldoL5gJxPWpHi9mLaSIGYJksuEGBD7ktUE
E0tw6vJOxCuXQ4BvSesGbyIJmaeMYxUb100RyjEqi5z5Fz0Kv3g/OAcgb+7FHE7QJj/dyXCIaYno
h9npOMOwrOOguqIrlkVAVXHu6wkvFmsqyk0Ko+0DuynxptNpiXSvkVxMc+pluOdjOCmwiSSN17xm
Ec0r0IWaoQrqeel/3EPw5fPj+NLXkguGR1pS583wSYDGB/NsHu38uX1Tr/IDRAkuBDNxC8XtDumM
bCPiosJuyB64t8mliYs/edhWd56hdw5NnKWJjwN/5HkS38jvSi69eNfdeL52wSesxKbmSfm8IrvO
4+EEupWWYucdJqfeivVORMKpJ36K8sUfLss5EFM9uUCtkPkedxJkQpoiyu1yDGOCLjkhDsHtJnKc
v8SScUtCUH/aSQ7jBu0OdANKLmlDL+Pfo84qkHUizakUIUoyWQkDgSd/Ndn1b/bcR5AJkUPqfOot
e/hiMNq16nQ/UXkadaf7/wbzr9rqilEp337kNhvAaTicknH1D0u7AfMABMnPFsdJ6SPE7kh6LL6Y
ig2XIxkcApjuoud0B/LMMcMhJglFGuKdx+SFRx42Qex1eDYxjNCZCzCk+X2OacCi7SikQEL+xSpE
ZsdQq0m7b/A4CtgkmsF/CDzdGueNGE1IrHGBwciNFwoYJJDLUEKiDy5wFDgsCJ2LyI4NmdNTVCs1
9Z6wdgUw5dAaKPgQ4OAN8lWz9A/DLxwomQd1SPsSv1qszHhEPra2rWCRG151/INLZHjCHON/8tvF
+VEYD+s2e25fvkjGJpifERctaieOGzQibcZBspY/8PFYr2FHsSImLHUHoJYXQBWTEUpR2TIqpFll
2eZj4PVCqsYDebMQEmkXreebbfCoey+UtOEtxpqt5qlF1H+2R7QxCD6tk2NZi0ULAYXs5wjLcRWR
qsKZr6YOoNhCcY5s6tOLJ4G+lH3IkxHdWgTKaikSDcBOqf2of+jbkSL7kMvlY71+HZBSYPxBTdSj
NkrX+vDzcqoGU1CRWHQJihEdtU91pQfyzSToonU4RPu/Dxvq9PJybPQMOkpcHc66sNa/E2XaHqwR
bkHYflpjG8kl805HJQKLat1rpgfau06m4WaEBD/QABVwx3EgGcuOvpuBSVc9jHWXkIDFMRRXJsyz
wccGP43bHAS5kRqMoKng2c8FTq0J/LvE4nCFVKfTy55/VCnEG+DUSJUEMpmgHjCrpQCy0XVzMMii
/ddE4GWyZliKhTnB8u6L1BF6klSIDGKMyL5CuRLUjHPkfF9iBoL3cZtBNhEJKa8PbFpkBhekZtK9
vFW8ZpzLqDOpkZp7VCs3TE1PtquXttuZXNxl0/oemU5Q25Uu0Us8Lm4bY0wGjQwub2YHK74AOzLo
hA6TzfPgEeynTSwo1LAYMNgSFH1vwRvFeshN1lfGcuMu2DHuJ1YyChFn4zBtThSPtB9O3f65b051
b1GPC9W6aAB0L032ZW/OiTVWALCN5DcvjqzBnK3gjCznkTYznEcXhn8fYheAQ6lTUSf9Gb0PWYy0
LX/PjkdyolqycBLG/vUEoYZD8pXEJs5D3oI8bgp4BKA7Ol+WF48pvH7QAmEgq/0u6jeK6qt9XV8Y
u7insLlEJrQ8juQPSRfl5jCjkm+R1mmrdPCYDeCm+bb/9k4VtSfH0RYIUA0EGPmiFsY3CDTTk3g0
uURMv3PKfKsN3ACVydaHxDxjbPBFZH/CK0sGroyvrmP+w3x/tziO3xWSCrQn5CaYz+082Wdl/07J
FVAtvlaiZu6CCQX7YD67jstAZXKPEdPiCT7Geaznx/S9wHx2DSPhMK2hhyyOXJQU0sFtgdi3WZlL
1lRUAlMnn20Twu+2HtNcV2O9Y5Zf8wXWlQPhzMF59midzS9eWjyi0+aoRpJZD0gS7FW+7Ogqj2zQ
Bid/sDN+ehx3pX1ixX03HToFQkXDtiMU0aC7qnbefdyIm8CUK3xraFiDdqJFx62CtR9ksDeUHQcv
xc0ufv5H0pktqYptUfSLjKBT4JUexL73xVBTERVBUBq/vsY+FXHjxqmqk5km7GatuWYDCIME6cWP
ZekPZQqXxsLQjzAWCGI5Zv8WU4n0fWp38k6f1jtzyVf3vA6YXLdw8GQ8+6SVS5wOk43Ehc3Fc1un
gKEcyszFS2h8mc8/F3poct+bZKKX7p1fefRSbZ4uXwQPTN3+wh9gr6iw+6iJhsaS2xdcZqlMWxhS
IxxaoPeQKcYKBMpeIP7BImEPOpqvtF2JFrwRRi7611PnUt/G97byMD12snUTKbonICgwc8xTGTrW
wQBalRgrjhPumdI+UCOxElTrlQTq9CHbfbTiADaMeiDD7T7M1FWXT27sEbrLlD1bPP72FQ6d9i3M
4AgwkYC+Rs4RxWH8zwFwxPM8rBLqaIb1XVAd3BJsjo5d4WWTL8oClMbGPA8GEN5QbfHq59/oHrMQ
P6awedQxb/4nHHpca08w6rjfipCz4Ikg5Tt703nghieawOg9J6T1t5W5f2b6+baUdIcl/lp+151h
D1irmZeND5n7GFgHoBywHSZkhXOY5/RPjX9f6EPYwiS/QHzrL9qtyLhM3nadM8bHsZLZYOabc2QZ
mPYN7qA4g7/CdHjgOgba7LBWZEMBYDVT1m5+pxk1+vaDoghQ4u0+dPt2rsSme1+NmXRlfx1mDynk
s/2+/sdEV2HlYIP4PfNtktGvpSQJJ2JOD8fmMX9OERE3vmCpbeaN4H9SiwhaoECNGrhkWoJy+3MT
NT4aENzaCV+0DPwZbJMRJTIkhC0z+N8TJlx4WtL+d1aywATHOK2+k4D7EJ/BYDuAen/TbM5gOcZp
Hm98yvV1N6txbZm1KKNIYj3fQml8jw/Ir47VUUjBTY+gbp+Yhx3jHGlCFxPnCGqUiN+X7/GmF0A2
1Tq4cjQRTG3/A7v7HuJ65xDtMKWSDVR6GPksT5X5Z4f7whtQcgZxsrk+5ua23ZBcsDCoOaBRKiLj
DeSI0Z94wWipDn7GA6onJYXew/liXRi1MX8Fdelvkg31P3Y0cXboIb78rxAq2o41CnJ3rMbQEm4k
tXI3QqNjqJ5FzZrqHOLR4h7ySRCFVnDMr0yiPbjZA1Am3ILRqoKWGRYDwgH9LuMadTi4vKPBFFXU
/fQkq/FCetMNtmic4g0AdR5AjpYG7WEZSABw9aaytbH+p9y8FJ2HShKjZfL/lCs9O/UkiCVTOUw2
3xPneE3FKIH6MKp4uu1IOWVeyxwoNdAU2beLYT+3XwyM9o9xC01Wt5mnQuzGrFjas/uUp1Oz7/YD
kOB++MSriNeJGq9KrBfmQizhJd4UqAkLsf0xYuZEU212iUojziCUhvP8nac8O9gIHPJY9yFmQAbp
HWAWoHtSqOJkDAi/jqIFPYMsYOd+eZwK/GvLuVI7eB5jylqcJTo5DjwdCQrcjJ53V23OxbrihBWb
VWkcXgq0zm+k72DyMoAgdvM3euygWXNv5IrV2wv/bWplCgFusT8e2v1yZ4KWWJzpUqSeeVk6HAOo
Co39++Nt92mTqM5eqzcGvSATlQtlF4Khpvj3P0pU8mDJgFnxVg88fnoEKA1D3ugBgGXW7bG7ZvLb
Hcvpc6puqwyzrjrEci6qg4LD91LtH4WtxgOA15eTYSZ6NMgDZyszBiBLCSJqJeKlv8SDs6kwySqh
M886CvmD9fwrdwN+okidsoo/DXnQ2Zi9h9lGnlBDwR6i/4Sxw6APVA734XCQMX6B/+frQb3RT9JI
OXarNxUfK/gxA4H6TMyTwsguusGGxEq6mXGqarMKpYjTonOZJcPbX7WGr2U38++x4Z7Hyd20OXwS
ugiYgx1M2T6zp2POx5GdFo80ECWO7BQN4z1MXkMecQ8X7oPLAnqI5ZkW0XvDqQE0XtkG843EIseF
kb+2gkOgzrXJlxCyaxujEBpoFnqd+66snJ9mEwnevFz2KrS/OxF88BLAA5jC9aYswcawzQUm0Rz+
VBEp3tIO5zGcpkVvqBN+Q1oyjuAOFF/8jTrB5UamL1h/ydy4QtNg+30W7c36TEn+FFq190W6PM/f
UTdKg2L5fSPOfIM5UlkeO5ei9EKiUMQCNNY/xdaHFfyBt1XAX1hxmN8ODvs6Z2pFAXJ3ZRjTfzdq
rHmyB5WcvUfNqh9AbhU/+CyN6j/iq/rAW6RWUIWv5ZDPFdx3dUyKyEI9AY4Bx7+c+98T19sPlPa/
ImR9ZUcyNhGWgdsWqwKtNNxGiDPbN+wNrt9kjd1paHDN9hmT3Rn5jOniABPyqxSR9ALrpX0A/hjg
wlAuCg/X2gDqKc+Cn0iKJcv6Am/6CsmJ6zAdJ3hoDSxcEp4xK468x/WBqw/OJZ7pjGybQA7lCY8f
pR0sKA25rzLj4m63PebzIVbGJCLcmTBIbgGVx2YfQb01/noVMzkdR/sn1JY7bvlUeC30QW7igDqm
OJl2w6WykMdQnwxLPWnAQZKj0frjXjbiwX3Hg6NInAKpoRLAuW1ED0VFUBwQvWPFtfvtJAzp6vC1
4GDl6GYrwVxSXCiLsGZZUb3ELwE9Ec0ZNvUVrgZXE7hdyL24bAgELb4+q3zQuX3a7jG1Yv0ePTLu
UYfQ0Q6Zbeb00WpzGELbbxyqBnmrzBRiZDqngFB+emL+iBWcwNdDRv/Yt72iJyttDwKfbT7CRiFi
/42/EbUVz1SJfuAG+oIc6wmw7DqJlB0UafAhsK1SlDwm+kA5kDMyKlCzQGE/0ClRU3K4UY78I+Wm
QRp9hkl8IEwgp+mE/xcYO7AA2KW2TPQqUUC+PP4gs59+wM7xPIQMZkSPuXZtYW59aNx/MXYKsMEI
AvGZa0Ete1x+AZuEgw3tSYRAJWH8JNDcEhSA8KKxDH2s2HBIqkPWOWTk7z51zTlJTZ/h50QlWiwG
HAzQ4ntbTmi2hD5MdAtRA3z34isCcCAv72gQyCQznXb23Q7Or3VvZZJV77Ww6N0ejPyDXZ/unF/c
ejpAJW0IB+57H75H8OjRGhF/SUZXmth1Nsv3jzYUuamzkvbgNKlG78tNIPxUyAo9AnNHdfzdDXr0
v8kKrDjMY4XRfuv/jv0I6sy++bpG/ETUyhmv01/QijotVe//8VO0tXrw3v+C36a61GTONIH6AYS5
vWDQatQaDGksHppZBB2zJUz9VYqhH5GClTN4LT5hgU6OnAfKPnajUHzWNo+EG7X44D89/sq8+T4U
5meA82ZTnrN82Fzl/pyTr5WmADjlEkWLglY+Z/aIJIMJZxnAmCWFkryC+uPTvW1bZ1/+FZSISEE4
yKEfwpjmYMz4PBR+CYzH589jSVPBCYeMFsMDhGPCaKkKVNgjItFat0hP3i/Dyz/DAJR6U17BZ4gT
DAZJTEN0GOva+vX3i5FKwxb+5bt0zEYSJ0fI7ip+U3XxZ9hQZGnI+dmCz4t9/ihBhStO9uxHIrOY
+uA9onsnOFVMkg4QirFLJkHIOSmrWpiSdEeG56TG60AkguJVVfGHS1uccQV8p2u6rjD12//zBUDX
sR+tmWfPEucPKusBP5IU9wiN74E6GlSKO3IP53XyGE6SHz/99JKt0z6bk0NAC8rIxsLR2gSPQBY0
nXBNv2pb0FCFw4OwHpo08xHCIw9L3H8SlQCRHHQTxIV7ULSO74iYoKICZ6FY3bHHfRo2GX9+7kCS
aDMgvvrEE3MccQrxANh/Tq0Ht5BSTfPZ9ENu+b71gRqMk1Wwx/fKWKHHo08WLr7csc4I5ad4abK3
xZg6xyVK+F6916O1uhiOtrwMQXWFi8arXQ6utAp6cMJx+MHuTYd8TkE7foINXBWfsl3zgQrYihTn
8/zY38L0+7E8xfD4NtW5quBbc/3hbOK8Xd1i0fDzJzo3AvGJOZMT3ETG6/LufmmC+WuCRJwe4ReI
30Oo4zPrVbkjNJHix7B0yPAyhydUMH//Hh4PK3W/F5mtQtpJuB/hXCo4+pyBQn5k5dwYODtv1S2O
CEZULxU52ANHmgBD2ZFHw83DLd8FTdR/h2tqAQdd6wzGNsqpKzWe4oMLdVfdIuMTFIvbYUl3VNAg
QQpM0RQDnZuntw31a8l/xCR+ziQe2f2Rjer0deh5aBqFTN2no8t9egSyFVcC6kHk/k90et+y0V6/
oeTqfZfbpsRL0WkQt9hFjXoIDIsdzJEFOtCax989FhtMYzD05Oz/JD7/uCWfB2eeUWa9C59yHbED
MZaf6GNOCqm1HvT7mDDb99scShxuZJxCHlcAyexY1x5cAgrgtDAWhL/uSN9ji52nA2SjToAfPThh
J90x5m+YDDjI5VgSCZe2U718EnHRpyeEr/yGT6/1WbERDxHP4TmdXmFSfv/JIFrOeuQhLuPVZWDW
xHqjy7G2Q5QEQFrQwoWilCETDNBtcYeqrnYeB3bMQhugk2P9Kjb7aL+V/OEQWYlgqQnqUOPy5WiJ
4BWj9a2uSEyQyXkUK/apv5lAphYeGqihxSoJJ6cT5HVnmBqIuY+sB9mho0Im2fjEUr3tPXIw3iXU
2Z41Ir9RfBqqpJHw9OWHezQr+zKE7F7GAFa/bfMIOBWI0BQHE8gZsJlHY42bhnyayxseX/CcIJWr
sDcQ+QQTZLnPSPgULeg9OWmFnx23wYo7ZpHtDxi16DJGw+GSgDjMfDv39ldCenS/T86AZLhXUHha
lIR9RLXVGN8N9iLRGhZ/2j+G4ZIBKglSfJzncoSe5FTB6xe3wjcF7k8ZqnLZMUN1kIieOFxQXlHO
gLJXGNuyaevJ6YchIRUzgOm+EmzefalQz+5TXGZkDFH4RYcEfhxctjWWJlSt4tBiUEZ37GRzcVfg
P9OehY0Q5li5+5uAUDFPe05P0lE46YGoqU65S8kkwd/Z9BKijDnHSEnnB1mtwvthnI/OgQmXON/Q
WW4TLBGLxOfcOf7/gj9YNO6R+JzwFqAGwViidnqLnG6Dv3BfMq9EpyJcloXplNDc4CMz2hJGrzsY
FLLwzAUQGNx0cfgmwal3sE70VS/2ELHa3Eb8dCliJ2gemwBgMT5UsayHt/65qflKDV0Res3drBfO
hr/FDFujhTCaDDprpvjDUcew4eY4w/UBKkMG2hrxH/4KZ7g1sRaUAw+9AbWfI1bjfgIJOxHSXZQM
YDQeJ3CHoZ5TnjEx2FLqD7Ga2ieljSenzTmbS24LWpezY2iS8B/0gdkH4e0E96k9HQhY+ZNUhpHm
HPaP9TvlNnJLNSAacgETOY9oQpfvfc4w46JCAV3cJ6bMwSASSFWsW5mIIxVgQyXlHAmV2XeVb1z9
aNyexYRbnU9O6Srx2LgG/7kagGjywZMh2wMBBcVMUiIkjVsCk9ESVVax4yIWywMFRD1dNm8BNG0Y
O9HnJMBOsMSNHd1QReU/LO+ztj4rKhMBYxc+9iyXd9Q71SWjMG4WYsZ0NvNjHz5W4VRZbtQZ5Xdk
gvVaJRvF+yc0ZhSi7u8n3eREYlon7bJtymAVohDBGqZvwDHFNHX1+XjjIw6rMfbtDD97whSAK6RW
hIAJh2qGx4Rh8v63BDap0OuL1odx90UiA/6TNbEZrDFxYgMCypoJMwRWy+DJEUorjKMYY1JC7ILJ
j9A+ghqBF5xmBaK8E8GtHblg4CG2dun4VS8vMd3rKQ5qukJbp994gHyKIiPDXFBFymBJrO4+68Y8
jFAZc5GS+kC9xuQBIpp9x+5JXGnsZetE/0HXKeOHhDyXFoDLdqKfsTIk9RgOSWtXD5/BNe9+2YrR
S4GSU7YvvXkGy8/uFf6tBCNHHI/h0HSeWkx0Fuyi4XdgEyrH13mpwoHQLkEygN3K5f/7Hof1ARPV
8HD9hKfCY/GIUQKnOmg6aCQW4WrAIUjWgpBMuksh3JzXgjYfmixQEmlhcUOYJB2M8VW0xKCGkFNu
PwB5PcgjBAHEe7I2GaS66qYgc5u/h1VT++9Qa/xmTPWFOPhPjH5ORZgEwITiTfCGtkNnWAVfeyZs
mA1qgu1ohJUVzNf7KfvnIDGCQcQHgvpJaEh8mXOfQ8BFTSeN1IBNOgGX5Ol2LtXDnhL0Oc3G+fi7
TgIKT8llcvGPMFEu0G1YKDZgMfsM7Uac88k4GxfxdgBeadD83ezG5TxjWzOZ/22/7p4CWt1+BI6M
VexLgNKNy0vWRPZ0GT9e/6yqcCnrLV5hc70t6SvZqrZ65qJm2ELF/Arpo/umlQIGhfS4P05NcYqK
6wbn/RDpEheUAwF5uMZ7bE9dJywfkYiNhN4GF1xOp9HSc8SYkaNrhI//aL2l3oMeMNFvDuUVNyYV
Jc/NYqqNjgS3SXHrusM9iRciLmqLkgqtltAyCCsTieJ5cuKZChNRH17JDQMB4GSWlIeMz0MAAKSB
fsIGDMUECMuglBYGYpAP8CMIuRAqPrxjfxBTROVb8in/MSSIf0khaU9+GPv7t/WbPtxPQvRQWywB
gw8XBcN3BE6wUC/JSqgpGXQ6c+3upHRsMnFBYg7ZBgfMF5mngzA69YYXLiEq0KE4p/F7K+97Fxri
86XcaIDw5O/JfM/Zi2JliTRQHYpogIpKTidLljt5CQQE10x4KmEsCswJ8yzKIYkwzr+AXGHSsxhc
KNORn2kWgmd4jIlrQJd6zBj4jaoLTh7/Q87YZLDY3rMbEO+dOhEg4kA1SGTryNmKDfXCtxBnEs+5
4iQlrEVGYTJDHBEiFxo5Hyp7zzJtP+RnWCpnBlLU1kHzxplNdTH3eeivgImOtCuHpihWNVxJ89Fj
j8NI2XO0S7kDow0ol2ubCX6h2ToHW+Zo0PyZy2VsCx0Yff5YpbBFkYLYJmwAzUk051IQa8O82vtw
SJbOZvPGFwpeGEsZ4S3/NtySPHI5ZxCiSdi+wyJ3BlTyb3tn6IHu/zLnd8VVmkGohUAr6v1/slvf
j//uqTA1Xhzq8DD6SgDXIiN5SPu7XOYcFhmMeXhxfrYSbNjDn4ZbCPSpztptkunuqMRNKMXHggDU
3RiYYcbUAuI+0/1eWOGbsumsyBiOu7iDqaXqjg7xGlbJwEroE83R5+AmsTpwoHQQB/YlHrue3V8B
WpVMLOPg5rVCL5LbJnWfRoCq3Yxwgk016B+kDsHKB7RFf7QurBzCIDFepl2/3IFw7r+rUXnszSBr
fVV7B9O8XO+6uBe1EM13jHiRV9k3QWLpJo+KI2G6MT9kroI0qHODDKbLIFR2z2HhTlWffQLTBjCM
AMy70wlDk57djTCdbIXT/LUH70BH6VnUSzp2cLi4hDKbHcE/YaED9tvqYvA5itkZkX8MLn7nAhca
snwAzLGQoBPpvFwKB+SEpYnHJOz9HvcE5pxDkFGj55TukhOX/ENmx0w0xgZmZ9zsl86yVxJMNzj7
URR96MqgyTjYXdI0jW484ADzjC5hnGL3lmYMzeGRhga4eMkV45BYRHXP51wKPSzsJZXZtM+Awsen
xxYOyMleafCTW94PyDsxX2Q07xVGoOBFyHSGAhejU9FNUtz564Kag1CYtoFS0buLvBQRFvT5gNUd
v/YXNp7uH8ByiSM841uF8rXPOU4Bf8J20ZpXBHxOfmQz4A892Q/BURk6uArc3cW3cT6f6IcZFo/Z
PHakJoqBY9t62ZtfGOiZ9uVEuYWK4viAHMccJvjBA39ANyELAkahmOg3w6+gpmEmRkYD3S+uUyA/
L5TxSqQa4Zu4z5v7Mn1N9jWmVvy+N4cBOf++UmbpYXFflrHRFzDMoTrxypi96ZoYDIP2ikvlgdH4
Q4n41wqcInjkmYDDIUS8Qlq/xlzoVpIPsdPaNr8XE0HZ0w6bpvQkelAhra6dl7JWfuKqyapTkox6
g+CuXNUqepnHN4AwnWKOnLqioxoEaX/7eERv/eMp74PT4XFl4NguY0hbpE6/Xuhs7d6NJD19Jc0q
haKtBZTGArP+coAmcyUbajBea4X5x4ErQm/dTzt+HfYJWTdpmDOd6mZGDS6YTdsPLMoHJChiM38g
DEap4UoyyRRqqPr82VUmH+21Kr9h/3Du33S37cEUVMZKgwXQWXr8fHUAkTMjqi8z3NcXiZ368jFu
dZrCf98jFXM9HSLHNMvaeHD7edXNU62umj6QsDxpyCB2mM67t73lqxbFTIdxj5x4ZpwxUlVTH+C5
obpHZIFzcFcs3koA84d4ovudrNTF57N73c6pMI42Wr8nYUw8N0V/UGCeWI1zMJKDOZR7WArN9du0
3/NV2Dj9trBq5m9wFL8h98g94rd/9SjIKB3vigW29u17UB3FmsCaVxfO2sBeWDLSSmFRS7/A72zD
+KJk1D94K2NjjRomVAnJIHq3htG23jWwYQv3fJnn9qSeQq9SfBHtQpn1Hutet+5n8NLu2yWj8egf
JMLfWwruZHUcXOldBvZh3Se7mcahzx0pp17aQQ0m3DvdHyCnGXAluPghBB34xUlOohob1NQWP4Pz
9dXGMgcTiqV3tzV4krwjBf7Y/fTDYDfDB4HpWou/HUPZpuW+CIz0/CABNej4Pvndf+hxoQLqoUUl
BUuFBo8m87ZmzFoCMyR1oN9k5yxNH71QVyY5UQhKmFWT8j5gi4RdjysMpaC0fL9WvywsQX2R2Ej6
+nawtRvj0mEOq05zGsJ+bxslpBAxILXgaWcXsqvry56tFj4oMXPHBBgVuPP65LhAFaJ5D1hXmY/x
k8kxh+l5dcrjZisf3KKboI75vf4yHkuirzBkpC29zzC3kvszQz8q0oXuRvJSdVwjfXgdiVJPBLHA
berglQffmuBsUw0+tIloVA52rgFoKl7S+bmfjgCtEJShPB3f6sQy0mlXu5f+10NGc8DiUDAV+Q4y
wgLyo50e7a97mMp5UAj9NAXLz9JIvaUR/UJTDz8C7/ZxZ8kfbh8V/0Zw0YRB5fEGeVEFg+oiDiFf
ueI3HWr2qZhwdteBxOzhRb2HYoqlrznt3PzxdRzpCrPX3Bn8qSWSWFncs5nPdS9Mo6Cl9tYboT8s
+6RMThjjCsVQj7iU0p0OrLg3Gx9Ly6Y/n/VVCFTB4jiO9REatLc3LTpr89StMw5IuqMMAl/6gzL3
+VgXyKJ+hX/jP0d9SpctO6g3GdEDzP33x9esblsiOJIlIXexi76HMoUDTwhUfnaMjKiirp2PDYIK
ZWvTFyWMIMhqb7YP6kZY5coFl5vbZnqhBucxhVhkSmHs3+a7cWlHKDACkQFiCwXlrnUVKOObynnE
MT+28SiCggu5RqY7/xAzHVdbhFL8xeP47dnIryix08vcdM+ChRrfdae3j2HmGIH40M9rgR+XbN2r
OAnf7zCheM7dM6qj2CdLx7V8vYw1Tu29jNO1yofd9PaHwCBvSiLwPZaIpWQYp9u+FL5ZOtRPiDsc
hMZCn6Qsa9snZn6jjqwpusWViTobOWN46VfWHC/tefa0TUri8Cz7aHKsseralHo8yA6e+2vcTKfY
tzMnv0z2o+EtHgoYEBBvPmyYVc+cw8pYoVA9r+9Pe+sYs8dVKPqZcmKQRuEN+5WF9SW2FOhxLRAq
xmDMeSIMHfbwO5xtwjpMBTFqff9CpRNOTjRDbSgo7fCqVljOdbIlaPAhQWI8YcRMfTahc+ZdUrby
TC19zDYgBW/D3PZpeJfX8PG0Lxdld2DsLHpoxmjMoKkBX/YFdcMM94UXXnqjljTFftz/7e6S/xqI
EM8WXiB8srVbX8uXnyVkynzcG442mZPS95AlHz/KsMin7z56Om3bcEIM8uWPVxgP3qE6KxvKbsX6
Uta8Z+YveCS+iXqOYRWHMMnsxBI8oht4L5amQZLtsneY3k/wikwJu7OpIg35few4/rmu659ZjsLI
tTEv51cghc9MFJS1ZJ+l7yjR4+RxulfDnINyrMBwYZR+9zVz3dcmN8LQVzdH0zBpNJAYcCdhxZDu
9PpaA63QpoMccE5AqKl3t3LD+A5W2fxGE9r5MCU6ZBB7/LvY9G+3/cV3By8IFeG0wfc59CzMq6C7
QFNicJf0ndd3fHAkVH5Aqrl3kUv45S/AwQl1wweVNhRMNGNoAPAxtxogDCEVVlBf5KHiibr6vvZx
pENcbto19LicluLh8w3nyt1PeGegYfnqWTjtv4+QuoLDyrwfATQPKMkCY8B8GnZG9fEMlJl7rbXU
g6UztaYl57IRUJVcRkwIFCCfZT5i8n95tBH3ElNt+l0P/ZJQNRO76rfzadKNSzk6tABY0LnYwsr0
kmKjXPOP0lmbnNWRtvxEbFnAt22sbNPpY3rsXY9lFDwwq7Vp4gzri+Asys4fFG2yfZu/cVV5Xolp
1wOUq20HBz5hUIWmR5gK0rX9LFwXHyMCGoSeA8pCJEvCzfACMXDKYj7nZTCAkOg9vZ8wqxti53xR
6edPHqTkdburIm5dlz3G6Xo5cAeA11tYJ1yNg3NtEEgjC7PLjyO26zotvRRF3qSXQLPGrGHQ2SD4
Pw8TIDieutePiTPGsNbj9Nkk9NyioUOwvBF8GUxQBLdi/Tiy6YEwgNpy4oIYSernjk/xxsQx83vZ
5PELjFHp9Q4ecVd2tsGygnlU7rStT/KjioiYAmlIZwwyITxKZTGWo5a1hTfdSaDkdwyIYJ/LgJ3P
YN9/L1/LlFxvUBuILy83IzWd+ZpKVf5+gJUzAwCcM0kSZ+8yUKHMdt7rxhXUE5xFqYAA3WY9AE4W
P6it/LBhVRgFo2fmDb/h+/K49A/i2Pi3ZwRMWBQBH6QF9uK3tHE+IZKEJwIpDYHXl5xQ7CR2kAnC
b7eUeMun5WHHxUVrITKyBE/3b9ifQotPZDrdj/2FfDWKFtqJNeLgJNvgWUwWDt6oe81lEMVgsQRd
6/YJVLH4E9YZdAHaAWc4HC7u1gp+zNwE27OyM/uKQaBjMFL3S9t+5T549TKKUkciuImWMyDtqbNQ
Ql6K/cN7Ix7xtN4Q8TtNNtQRQhrWWffPTUBCHx4pThXuuLgNK++NWldXX05Jk4NgGWlgYT3YCVi2
31xMMg8WaloMAr5OsuzzWRSnqLydeV2pqDZWb+Y5uV0SNQCN0h4IMXhEAp4Zyfkixa25dvrQyAfu
9+BT3pd2TYghcnERTNBsoPpg2EgzUbizxupPDfdPmr/OcN8aW2UbCkBORasmeixhgCQmcGlvWpQh
K/DtqCw7FF9wL8CeMMKBq+Nea9jp/r0JgjsWGQPF1WQ7MHemw39mX1DvbHLGMQ/nRSBaS+vHjMAB
uLfWQWQEeA/s2dJCgn3rohvVmmMchgMYRYX7EV2rPiX1gQS41Bn84186yknh6QCR4qsD7RPUCw/y
OpT6+8dvXvbmKm4kFfFR9kEb8WvqX8xvxBTtC52wm6ulyZRORpcvxsrV+P1aw3FLr7jGSdUcoAYq
RF45yg3zD83F3vGJfXoHBe4LcBCXZzorHVskvbPk1+RVhimcqtttfuDlvX+BRrbbIyixW+kL5PoO
YsyYnlny8C47wzdOWU9iz95k07aySJ6RvpzrHOdEMr/4XL397RClGOLqiVNvIQl8XaDO4uZC4BUu
978alcp2JEipgEsUn1j6UOps1AjdlAUq1rNAwbDS9xiFIBnFlkjY7wrPv+8M6Ll7uNDXhQwx7cA1
4VlIFjck0N/lN+c7GQsU4WHc7yx3o5F76BroktyNT7E6NUeNFxOsFmuTeIdmOaKa2Wx667OQ/IBD
BheAzwJQmLkvqoYlPxSVpJXyGROQa+gQ+OHy59E8/OG8OK+Dy9xXR2ewIoGOtXaqIQzcwVfc7Uok
zM2WqoM6UptQ7Er+826f40EaY9cCwYPyd7DoKvcnzG7rCPWfT6Ho+x9rCiMKE67553RByXruXXw3
/tbWLt48cpwJUDcyKZt3iS/beo+WGHndOGc2QuVAjqNgXSCRQ35K00KZhf/aVWKA08ECZjiRM+B4
LmocXaClvTmS8x6z/up66GxeOJPqL1Q0q5fG2306r5mPtNwGArPWdIfl9uE6t7ciU5XcUzRu4MZD
gzHr6H0E4Jkp8MGRNAIHUdQp9oj3zsByi03qWprjpgynjdLcWJ9QeGAKnvO5sEaBjwDMcPB7cIVv
SyAP5n1feTSoPCFqNBias4gHPsgka0H4YQtSA78en7+zGwRjaBtvzha2ORbAjaMh/PErNGqCOmB0
fMU24xZSHoGYMScycyK2/n2x1ub8TmdW9B+s2PU7mD1Xw79ko4d/5t3Rcy9LvaAc2AllgzXrh8qc
XnVWOjDeh81sOByMgwPQPvZibxEdbIZBX7MYPQ35FbGT3tNETR5jkd7BUxP2htp1uy3hMex5KyAc
7AYeAQcxwdtbme8NJwSBCoPPWW93/ft/cM7tRUABMJlQ/f+z40d3ay2xlUKmJYCy0ZZhZWBHdsSy
GEeZw9RgyDgcjkouPB0dyg3FegbdxxZJhePneNd4lo0fEIMVfcG9O5t1QxEDOb6nthv7Gx+kktFN
4TX+0vfPtouzsOnTs7luFHEEmyFjfW1+57jdcbAV/pXn01m3WfS7NJixkIPz9P9UDr2eQ2xl0Axn
2rhwIE5ZCq7+d3uAlJTDDAyoge+IzTF1Pd74SJq7iBneB8BDJ1ERPt60r4wb9GJR8gsHEqVD7ZWU
OfvGRrWRtDFiIEQXnjJLxqBdVBbV/HPufjtkPgshgobvrXOYcIhVnhj92AysxaBalxkss3wnh0hM
2/vD02HN0L5To/1rCrZymzJYrgyWV28y0B1IWr98whZ53VxJmUnFNH1BjuW7g3tpM/YPmxk5iwtf
UohT+VENu4rpjvhQgJ97xoN0ZallnpkVdY3TZAhWVmQoU4JSh2CYKb9Ht25zUJaKBgUon/D+9nu1
tk4dTlzPxZJimglfP4cCmOKyX88G6Nxt4xA87PAizKYxcRCO2iaP9YNPsTenQ+rZ/vlXOxf+iAsT
nBYQAkKZUSVS1sAh0TjqhAWrzojihmWihlGMzeatssWhczHsbz2eQnX9N71ETb6TVWsG95wGj21h
/q0VIqlHLGlm6FAs4awNYBdAVWhjGGzJLIc4AQNKedsaxWvrHHz964/kn4df2WcGz7zPJHywzjvA
SRc79yIsJ8VELVCgF0LmwEGfXXBRN0DtnYtRLx8rDVZgEjEfgg+BgNMn2K1/GKYjRRfm4Nl3Zzia
SoOLL3mDLYWAcwAfvqmf8bc/9A4Dp4E2itq3oOSwAWB0/BvsizkXzaPvCrGyKzMUEBPMJZ6y4CvT
Hp7D2NTY/X406PlluhzQZjiw0c8MRlo7i3GOovuZIzgId1oHBjAuca7Jpkd2H4zc6bVeiS22KubC
SubmAi+63HjJEmQGxfQ4piFAS4ybCIwjdU24b/9qD7wxQjS7M71rsfpupIP9wWoTSNXtfZzrvXFv
LnUjNj5W87EoQ4Lv6WBnpz+TvMv1h4zsWNpLYlRQ3J0+v7o0/Ou9qF2aU+qUF2oRSk70REHkvpcM
10WB1hFlenzX9kqH1jRZFHt0IvqF9E3KotOCeFjp4H2o4NoVHllzGf84L7/5xxfS5uNRlIB2UVnj
gZjav3BnfUEydSUnn0JhpBXzdtnfWBYF5OCMjxLm6AAXG+i3v7309GJgfG7SpgNAUS73R7RJlj+O
mw4Bcw/UrXR26SPeGHooZ67sG+x8G7jNV5b+pc9IUEVc92J4SMMPpoKrLnodjsrMD5c3YRMtZs8d
xzlsKLKRmJCgUXkuibLzh7PXqgFzuvl5UIJbbKs1lYfFoP+bMxB/0dMAf/3rJ8ErmCkzzxVWensv
c2l+MJHAYxhGIfF9nAUZ/6cLZgpVHNwLza5DwV2iZxZOygwzrUvqvwI/HrsRLw0tQ/AbjYmZpbmn
pOFKp624o26C8gorhKk7JxSkEKZ4g1gM44CEMg1Dgq8cy7OMg4q1B0tZCqnNqS7UkRHfTh0EY2RL
tBq5LQ/Bs7k+TKReSOQzWhUZWiMOlUAi1Qdpc4VtutMKLqg3EENCYWQjAjBo93FTviw5S4Wc9jvU
dwmZCgxgzFhWnXbae3kHezYoXAagkN0pgUeL10phNa6e3X8sndmSokgUhp+ICBTXW5JkF0Xcbwwt
BVQUN0R8+vmyY2IierrtKtuCJPOc//yLNU8yO0nma6LUUO/KbXAlwqWjWou4AiX6QG9W+Tok2q5Q
F/na+DYrqVfYNShWt43X/9rNIHqTmgs3kNSQ1YKjX4V12EN8D9ggytHRA+N4dfDeKwV9Oi9h3VER
3/7NzQIjqZaaAbcRsv5gV8HepHq4sUXD5mEj+Zn6Ao3+Tvm1vxoCNOCz5hgQfmBtQegletHaqInS
hfnY1akokHgQmHpBsY4Y6aGdIgPNIHF1yEkIZYn9MFAdb1+pnuAYNLvf1hyf+lx8A6sIGljaxXZ3
qUNAuASGW3OF5enrZScX8PbpjzsL9BQ2LN0v3SSQPy5eXf73/KgT8puAY1SW+rnRIdL+mVAuHrGa
pn6XqgFn2M06paQgvflAHBhaOeNkQcCc/GxtvBp/ZzTNF4RixCVMMbcL0JMrp5PbA7JvuwepGUwB
1KEkJAOdvFREcLhf+21lqd4zC8aUU+jEaqnOP2U3nZ+sfWk42DPO8FvUPXaNdHU+zaFmfeBLMXv/
mcqnZdrzKHjfvmPyoMLu26xuIVw/FW1gF5B9xHA/qyAzkV8BvNd1AZqv85lXR2NyP9moMLpQPvL2
FAKIhp2sywP3Evocd1wSOfFaJBaOlsHjX+JvlCZ0xp73Q0B/bYg8hKuCLMtYQqMk9ZXn0YZbS/YA
lwq7xz38cWB2SDbjzo6OucVM0lAUYST5QBpkg8zQOKjowHF719sBGGV9oKUG5hrc7E5qj7cL6Hgk
C7JbmZRNkF1OXGU+4ZXHX+vKOjqvcaiA7m5xAJ4GFnN61IwV+DqKYXzEoLLCPOZeI6QM2iOmTPpm
0YlxCvgDVZ2pUNhGzYewHoYbpHauj9XrBcxSeDIXaLlykNd/xGXeecNyAbznvwHOnxBqsoipYxuv
CK//dmDIofZ7t3Gy5dVhn3hF9fWLDZ9flUudRvShEGJkQJsstCE/UjEBqJ2ygWVIdc2Zt6eCHcMQ
sTnoWXTelloFa3yIxywepNkxh5hinAFFQWG81XYPbxbmIqTcrCkzQhqG0zb6WlQaZcSWBCnZwXbn
PeYvqNBB6AX+36hFrw5Rzg2xQf+GY5V8h19Lg5nH5sr0G9oOEWSolfjUbWQYPtbJfA5aMzjTFgoK
ChOagrdVSYbh7au1IfDspv5C9RToBLYTMDtcq8xVs8XTAPRA5c51/zasbRVJikmpYsniOYwTYopc
YYEjMQmz1+lGURf/1ZdW8LRQnl2p7dVdounggLhgCskBgiutoL1RqV0w+RH4rEi4rNlnkgWsNIBn
w+zNF5vNPzskp4u4ZP+doHx9/hkszdXI/sHDOaMPWqlvgro76iMHw9sHlBT0HErtv3OMBocPARgS
Y/1qrS6R8kBvb+IvoNDPkOiVcdDG8IO00ZrhOf3NDZYXBx600eBQBTG/QkYPeIe2y46N6Jmm2vzc
VXRQrAexxTICeefuIId3HsqwgZKmj9sCcZCdjnOeu8qurwbytcGLbv4Xk+8BdBNrYM93d9qKM8ek
VXAq9DRRjTGSPE3WnO1Y8TR0y+0K/FcZwgAJL+tMQroZDJkSmSXgGZiqijkJlyUolwxvuyh6RrhE
XJL43KEahSBWfzE5ehYiV8DIvTZ1kBsod6Rcu+kWR9TxxUrecbRdre83uSttkeKFemLOZ+VA1PZt
dCMU07B458tM/hsEAaVPGEnJyTMzJ086dDqgdXSTvgtMapVyMfo36vAXefhw3fgcc3WZ61Zmkkh+
kogr5EKX56d+Y0Bt1eZreXeSckw25z3yRaIDNeGeE61/VIFwOm+SLmuAH0+TqEpLD6jSTLChxmR6
yF2j0SRx/UF9d/s6h/OoGOFfeGjzlFf2gRufQxZ7yBvn43Khucpp/5X+C0gtL27hgSLD9Qbwojt9
Ag6IrLLBWj1ueG2expTDkKolULAyYcRioeSnqc0+SSgxse092cHbEXBW6Z54+dBdQy2HlsHlc6oA
nsp9lFAEwD7C9odwdnzF8IJMVZXLenPS7gGG3XZ6Gj9HuVklu44dGY05+EPbGWGQ4GqT5GKrH5ja
1uNzza7w4NgZbcMesYQr33IRhPID5zJxuWjUmTMcHDl8D122N7xPnRUSAPYAC//IzExz6ioaIhF9
FkIk6ctNawwUTjA4clndTAFstgbS58I3qmd+2H4aY/HNVel6WJmxWrpCDFY7/7PZwT2gYkfqdRFu
fQOxzOXzqN4eAgK/AhsCGXZCf0D5H2Xr9663Or3lB5TJx7bNvbMLdC1u9t2Phn5U2n6SWbExwfYZ
mJzk2+CH+hr2RoMdGzHxgIs30VeGI+CaMBn6M27v0Esabs7DaRPj2rIvyy5ijBjZI3Y9YqBLg2eU
tcEOgVtYeDaWutKpTUCfgSiHmDXh/3/yipBNnXMZtOYyxZkaiJWdbEguRhU1qBjxfZSc9g9Ariri
ZKALNfuE0EHJYVNTOAoT8nHbyT2IDa27Sdok47rthINldccHAT0Djij1WSwOH+RRtPYLmn1YbysM
Asibe9AyrxTaXoHgG4qjhLeAu39B/kaDqrjkF84NifoBvEmFi5NtppjmHI/Oa8NE9zaBRQPYQ/Ie
RW/bp8wpowfrRPkiwaUHpxqh4eMwYJ4GT74Qm2J2bgJ+DgT3tYSIBLWlZBO/RjqF1s3g3ZsTPjU9
nwO+04O2D7qkvLQI1pkpoQN0UlUJWI9pR8DxG/JP/Syo75m7L26IEsZD/PtustuV/CNtY0aPi+xd
e3qAGn3rWquAs2Km/q5vcVEYcphFyGs1hKdwFdQicGFYwXIGfYE5RDqhD3ySqthPA81nQArSaO95
W/JYFKj0IcXZWXUROnysUwTQtRrVwrXOsesG6gkYUar2uFEcXY2qb5AwIRHTlPUBlxKtry4ZXiWk
0Ix+HHV41NNrUOpxcr/mXj2vK4vSlNY7ty8bhh04ryhygcdQkEGQaqCq+dn2DOyn4LZYZ+v5z3zi
6YKX4FwAk43JHLCoCk+fzl6UZwwrfjCDf84/H7wZupJrIfnnakUtVzRdimwqj8fCXv27NK3kYxdQ
YDk2SYGicuLhBo82/si+y/BwAHpxCSJ8jS5dDLCqWr4fkpLv53KNVF5Otw4Hsz66HuMufzf8Bf4Y
5/4NDsdWBMN0ep3vFab4W7eZ+lU2HK8reJ3CSRUbjrZu4ib3ESi/vB/764M2o3pQSjkXMD7oV96t
YwHsXz5sn10PCjUrw6yeKMYHPTHGdh4mHCiUWQ2oCTjzkfdSI084oHHLUHItyk7lCTZAEzfpID0+
qYnWfX9UIQoZwbnMppXHLcZe1MQeSa/TKeas05mOLuWrmIJH8nPGzMFILi5BLoc3sJjGZf+kL3ET
GHJ3M1bNCAjlwmIWaDMVJ8OeAnozuluxxWha0eda6+B2CvozdttJvysOh2FYmTnef2JIuzT7p7WB
HVn8qQ7DOXG2qbaDqhuawJYPeBmR+b21jsdmTTe3ZTTLcBbZ4NZ6tkgro+uccjOmgzUDSmWCKnEK
FkRFg7XCD4hJB0Y3irGOGHK48eKiUSIkaM/2aMxQAF6mRGIS8pNCIPem3z0xfQyrWX+j/X7EkcTs
TJlGXce5hILBqWQd8PVkQ26rvTk5cwKkT2YutKpuubVcDg4rLRhem+ykF/tiofS/8MDheSmY6pzG
dHWfG+LJBw1/B8Y9aW+kGBrsK2zOQczhYz40a16usSsyfTJKE7Z2RmUvQd9Xm+Xdv4mDYf4Sw6x9
fBnIr1GgS/x8W+XA/k0WbJpU9AxVGA3vKEs5oqEPsSYUNxI9tdnFGBRml9JKvlRgz2PXpKsKRJ0s
Q5V8Q6+1AVkESl6xkVfbyZ1dsLa0iw3GiOWN+F1CTOyHopNmxdIoeYXn/v9iGWqZso3AjaURxcXW
I8OwBkLHfLgvC83l3AuYKeGOytrwHkqJt7oz4cb36gmRu+EPDifPoyVbbwtR9pMJ7Wf0+YzwVN1u
wQJ1Kp45u1eSjeODFh4qf7W6RqOR5nLt1qnfXQiqjWFIxtpWQWK5n6LEqWGVYc4V81FGUPc3G5XS
RTh4bT4zkMmGzXD7Nudfx++K+3QHj1chUXTo3FgCwBUnnMM5/zkExl7tD9EEZqXGqIOr/UTAD02Y
RA3dvj+E3OUBJWpnr3yUYTsmGgcuiNxl1bYeh3vpPBHQIm1iaWP7h1x3DbJV+S0xTLF7/jgVHTSh
SnCPMWiwPzykihLT909ZEPWh7Ti7lqQ8pE7Rl9jWMoatQyIS5fo6i/gomUnVg+ukSo4VS+V8OHEc
70Unj/I2NOU5ePqG2F1m14y+Xu74vV+N53IYUwD/4lDC5/N3g8Bv2xGGV18bwPB28QY47V09Dijg
ZFwxMGtQNvS4R9TWUhGsuHXT46Q9ob9LKKHh6mDu+2zFVTvFW3z7sNaPzKk7RxiJi2iXCSaG3/nn
4rGqcuyV+cca+lcHJj6eCWYL0yYI36CEcg23hTzFQibKeE2ZzFK4UEgJQdUuJ0yvSoICwVMJAK1E
CF1lcvwEeL1LkCpY/Ys2zoowX2CrCSPFb9Mc2L7WAY6UWvzjbr0dX7MWWaP8PWJUvjAnsFDxo6hm
QzLCaH1ZK9RRt6JzhaUwV8Ms1E+uxVBaJGa1qBa1pfqEgtop8d/i7O7qMduCfrd+c/5o7nAml8s7
k0JTijRL3I5bbBLGJPiTX2br7apzMud+DMGL2bdUBubAbZiLyZ3gzI2ZIi9iNzFAQgX27VzrmoIL
y9uBmVwZ6Y0o/3zp9De0g15030V4Zgpt4uq8WekJcbUkUB1zFdw4M75pO8Yf35J8MJFQB6r6VUgZ
/kHBctBOrF9hpMY7ujs/B9HODN84WPY89BZhKLW+tV62x8v27A+tABXSqLe+AKcA34GmYA43heLC
rPRszvavL9XNeZWLPRKU6ZAD8LJQ2xBCRLzF0eJB0sbbjRPf9NqT3uxam8sTqo0zAwGnyyrG9W7n
yChXPo7vXZQZ5k5HdZw7tyn2xWfuoZ5HLEXoIXTyFuMMHgarAb597rDOmjH6zHjpu6D+VyzV7MNU
k9u6w2yiMqXE6R0jSdg2YyZaA1M3FqUXhuVqyQB0tlx+4A+y+gVPcxM85+6hEgFR7itmXdc9I7wY
n1JhOkP0Z9PQwQpuHd2nfs8VacN8TVVg8IxVe83cjM2Df6m9AoxmU8+l5dLWBK6CxOn3qNf5i8KU
l1lj0adyaA8sOCXCBfm7jfBLbpv+Wq6dv23414yXvfGSxcfXS/Ytl4biRw7mwXV95TEvpbJarbFb
UZQCi2Uwp5VZEjFA3XSY3lzZ6pqSLAl8oBnDVX8OXSeUCqpij3uvwg7+fR41KF8qF8wB9D287qIc
WoQl56462dzk87HmKCN27GIRVrbh7hvtYGM82mo+oXx8BBf1Y8Rr4kN5aHC6kuU3CXVszbYEXEDD
6k4HoDMmE42wg1JgtHVZBFOEi6UwmGHYOa0PS6w9cfrCqex1+AqVnW4mTgWNFc8eHveT3XoiZXSd
DFZM4tkv3lwBLg8+kajG8FCdsDUQcY02iXR3KflGBaWy5POMKxWaamU7J8HOKHhkeSS4ykj/foHn
TfM9c3p+N2lFfx8ekbPpu5zAxoR2323TUsoQeiN0UTa+bPQFEKZsiXk/UhwE+wr704RiCsDUtalQ
ukjdzeOEay8ikZxjtgquzFKavfCMxO7mY6iRDzB3b2oEIj3cOa+jEwljVucm1M462bqS1dISxU5r
xiHepUxHZ8zmMKPg9k08A6N3BJyEvXPd9qjzGLgp9RxfEg4vpjPpTa7k+tl8im9mqrhvrFlMA7UY
hdbJ+WU4ZMBy8D77QT98dKLnnpH/wMYuivqHoRSP+5vEA+sNVMEkSg1X1suv/8Fu3BpQh5jtP5AU
JAjmYNwZt8sZxxzx4+YbL3+HL/+l61aZcohFn/QafjCD23LE8CTmhc9d4xEcOtE72sHv5kF5F+b6
8Rghzyy/QbNSp8wbVaVchq23ksBgpgpMztVUMQ9vAFc8uxY300CbbpX5XSw/NV6v4aNlcSA9OJJq
lhDjnafsDHbYt/gZO9sQBz7r+PYn9YqPvnpYeqJTWE8UC+7YVyUxqjCoi/CsctObKSJ6BlWY+Ee8
pwy5JY/cbIYm9kgcJhy6PTC6rl2g71nfDZ8JlN4kp5e188W8+2UTOPu3kY5QTfSYOuKUQBlhWCq0
pP8Tu9PqFs/rMQfG7jGrcyoJQAiyD3kOKnM+cOcF4poeBUfb8rFLJr3ixXPiaHQPWwnP68naNKm5
Hu5HUwiMplndWSc6GGe6/CF25Dbju1NyO+pQhN1+Zc3viFp2LYqA1+yHuy66Xhux1VdSx7wGHPdc
2BS11jeesNsPxU0JrP6la7dp9Sy1KEGdIvYHlF0GYW0vblMrmppeYaF7Y+07XhsK88WTEZuJQQ4R
do0uS6GD/xk+fSrNocLv1evWjMef7i9e8iiQHACfcBjRh3DvOKsHwohfBrU6zFrBnWwKgB1twhPf
Ej3Nv7KQY8N/ywKrFriuywE615ZF0oCtjmt2h11eWD4u6oe2coexRFE6l5PFQmvp3rOdWeoMZ3/O
Wx7SCaKQtjAZPiWRBtYLZTot8NZudOvSIkKkNdrxfgPXb+X+XSnFzmyHnNvzvs9TrQdAawp0iuR8
G6RJfnRdgf2+P0eX0BolSd97BITIkCXjR/2UBXL+ya98/Oz1jWrEZHhLOfIcJayW59ecGzsQPAIH
dE20XQHIeWHCKX1YX/b8qgoVEAThXnSr0qeYpVV0Gr6iQ6QMjZBLVgoYYxT7OVvafX4Gb1IF8YMp
nlkHMPKw5VNpHaOXewgWgCaAtOYgYnuNDlccdKqYXMzhndkwYNeDoR3jQtG6m0HvYd87khUWEM2s
bOVyBzQQdJpTD9Npq9zHqnV14W/g4bh4DsdkAK/AWrYde/WQNAPwLTtTivfFhfxEHCF0ZbcKhfv2
NwwhZuBdSXnKuylqxJ3v64tXVy3oDgp3GuVs3ytk0YGZ65ZXuYKr5sUtzjxOvnfmM79mNGfy4V64
PX7+Fm8gCzDSDLUmb9cVdNeXJcfmuMbK/k1OZIULcQntu//PnYSK6zBQbUSWcMGuY+6yFUNgwb8N
02K6oBf/Izq2Nc6u/+imTDhwkeWdgsXvsCADXhcDWK0G0DXjf69owxGGGQwvKJ/0/EZlE5T9oOgI
kJWHpvzJDCY2pcnwrKbyorFCDd7jLxTMr8tx8ffw0chUXyZnKEqg5Q7Rfj7I1nze1xQ3A4zI8ZwY
KmMQThllnYXx7jbKc6lGCxhjQm+Kixlziu3G+AO8wWEFn88/pEm44GDcdto1GDECl8QLXq+Jx7z9
LT6MRB5su7SQude5MgX6DvlTULoNc0H6OAhOkKpw91I8YERO777zAorO7Zqz5ATQ+Gtgp+/El9Hf
vw787GCc4lhkdILCEBtHZtwQxSoOxoXU+wDGbGCotfuQchYKl7yJx7IXXfe07deU275kOzuPWlC0
oTiKwxuHmE+QpYsChY2ZH5krcG2Q9AdqneRB00+e9ucUsnAawCoipvl1a+d971Ps7gp5Btd84Z7v
6aXf3CVtZ1wcRXcgVcYNmRXx8AzlSjm11ogoo0O1TEETkOSh92ArTW8xxR7Iv96C/9rbI4elPWB4
1QDEap9pdIcEpWrL8OtPqru5NOVaVecnGzM+SET0s7QCuul+oGvsvj/ZwdKCgvDiIc9gPxBnBgF5
7v/jfBajQ7lXT5t1eLnt1ReipY0Mqk2TrDyVmc2aOLWCl0EnKQFi5JTSdCiPp7nnoCPNd2vmHlfK
sxBjc2fq9DTz2Np+hY4PYlONkGBFLUACkih1YBfPU9YPX6i5vNXPhRvzmCtgpCUumyHQC28Na84a
GTh7qg3nsFiw6qFaXjBNvRyPdcc6FytkJ1yNhFFrGc9eCorToufyfgfDowT5W/74ZI8BdMriymGN
CAbm4Oy3TdZf+r8X/D6v6btYhHIy4V9bBnBm4BLiOgsxUVWWUCDVt31vzsP7vqgqm8pR3XJL7uok
gWBrYLUN5baguMPZuHJjtoEB3+a2kWPDiMV5djvVvCrgZlZu2oMxTsyNQieovc1DC2x7C52fMXzc
MdxDgRMb3jVvnPSnX+JrQc/5cD5Es/z0N+TwMKLnxz07RCl9Ygjm3Y879N4Y9pafIzsiMfHVusj8
95uG+rozvN457k1Pp/ErqEu/XLKhkUtBsSMuP+uXuTWT+xP5rnQgb9NAFGEVTvwFyILrhis5qzCF
S3yBsYw6FHTkHYGK395j9ugOXnbV7Prbd9gTgFDYEzUX/SN72rUJk9cPOITxjuCB4UF7sRp1p3FQ
aStUK4qis6rHQC05b/zhEd3XmcfG7PZMrQqzj/8PauCXaE1nrcruN2LRx8LQR7kmw/AS3qkIyE/z
4cYSXTMObwtUy+cwZBFmkyjK3fmt8Z7Mee6kOSMACXpuGwVslSgD0tfZ1s0a71aZ6EvNSw8DzoxS
YpiKMx6xDS8JyMXpwHIVByqfQnBAMWGynvPkbOK+RhSAZM2r2MOh/JbW6+wctzNCw+XyLfF1T0CR
anc4cYvMvZ0WQ0sjRsxyESUPppwjZ/x5rKqyB9LAdUQdoWHZ80sSKntcZauY31R0mPk99lyqGLBl
yfwAgO9D0pUa1hhfE5intcjIpnswxm2LC2Yl3K3PkVLuVdGdCL/w71SE72OObhUXUiBCVrVpzHtB
8hyl3Ni+dcL88OEcGB5y/xVaNZydjw2WAJidhbfcLdr2s7IunOTqw8CajTNRwG/0wJoYjyP6du+6
D/mdyglPs2XD1qUmswco72LBjEKPh32nPTr0rUDRzOHJokb6ef+kn6NxAdUoJ5EBDq7REeQJ487P
WaaOyXNbOX7hB1gxCeMsv07g4CMkJqGnpM5Ud+S+ZC2F1urmNYoAAT1gG+OCAUAooP7HPUmAjFZh
hDZaoLXjZVYfNL+zpyVPGCxvn0MUDveFneYDDq3+tOrjcHKetbBa5mWIGgAKq6xvPYGGSFWBUDI/
BK3xx+45CizkZr4ZOPLB9M1VC5Guw7zpNFKZEXFOYUl1HmXMrLsJk1MOenPBlPy0B56FrX/CtL/h
BGCDTzJVMTEDXKDshe087itwFFpWly1Q/5nwQh4M3Xm1wHtD8TcgbTBG6eL5NtMgoFrjN7qPO6oq
E3E0RyqrGK7ObMNozuA9wOIY+rznr3E2NCMk4xSQ9NkAvv3DGTep2PCg1hGrhKTm5Fov1wW2gTXh
oVd6fdH9w54yjWgotJ1RyopNKIBuOH+sfn64BmJ6zXa/obiuu+IdgyZcxiwY2DqENVEJDXRx49JY
Zwfx8it4vKOsykw2lWufEqgP8Z7D3Dqf/9qfYw51932OavxIzmbK2X3owGbboi/xjA4H5nQ7LUQx
4qPj64myphYt0DIEVxBIIkoAK0X8UyIIeZ1QMWSQPmMSneoPATDnLx+DETqRX5s71S6wMrX7T2ZX
oUH7pwb8GzDHzSYKqKD9Iw9z6O+6X9NvAMLAPrvpbZpDCqQ7Ql4xWKbcNUQnACC0WTvkLvqMfXis
kFz5DxoGVz/Z8TzSHFAkSnMNmB0rzSG/IA59i10FZWAOzyChN9gyOgPq5y8eQRksnvi4kdTjrkY9
dStxvftRczVoX6i84N1Ss/Lbh/wlC75eB6R3Dm6SEyamMgHnLpvarzYfsCwoPy5LLlfu05HlfKI0
tighqQI3X2/fdd+wWdpy/CaHpqueOaKpMRXTyWv/qvCXRlAAXxaPvtWDOLVT810MEvt8YEEouXLk
ei1Ge8hpWCrhGu5jzKsi1XGB5aFEZYxNHyXs6mdjdagq8BVDKkpJJkncFJJgzO5Yea1dIgX7z//V
l7+/VSkpFFGMfPhAnTcDQpsyiKv2ydK0z1RIpVMgvFCZVR7kxzMPxIZdALXWdYEXoR0EbgowCS3j
mS5L727uenZXDBf1ODd5buEh/CjBI2wYUma9JbyYtOyAb1r3Ee7Y72D4mP9KPpC8WB9cqyA8ZzUA
ISp3Wj9rEACvG7K1iE6TSAX+OPidtzDqUA3o8kRGWvQWT8GgXpvkGWKk+Ra1qd82JCrsNoQUpCxw
JCdenjjOBJ0s1hvR6Q0o8fMnv2lX/n1FseB1sK+3UMTKJ+FEtOJMJGwLRT20v0n8cmuaM33Jlhyt
GUGpf1zFR0X+HGsdCBZztxPcOUlbEvCwXq0Ba59mwrQCE/R1iuZ3XURL/U11BEA3K2d844cW7iYj
0Uojkt0Kkk8hCkBRGQuYBHdzDa8X9z8OvjXst+vc60fHK+Rkw54wJYO/yrPDjA3iyJZwe7O/wUTk
yvvD7RxuZVgX9nm3vOEx1yKw9wsAKBtrR0va2TPvMqMXhunQX1Qkj83nUgg93WioV6bTRiJwJf7q
KaI6lAZ4DojQUscIQYLVdEkdvIzu+z5iHuXtQxhCB9SpVVrHScdqOU4edWNtVHOGgLqD+dkq5PI1
A889mZLg0pbp6KucmTgxsHewXp4hLlSMWaXaUk2M7xh5Lr5jNakkgkW3wIRA/sQ6urbB+Wi4LfIw
H2N/d5vuHl7/yc/wYcoADQhkrKaNwFTXLAIljWEYzRSzd1Ruahm2U1rEVRxyXdL6r8ucgdFG9hz9
SH9k8E5xTz2Qnjxj87my6YKTXJTHbAUW82RGplTMVb2k9oH2B0iFY8vLPg4spLRkLQ/xMsKTxZzq
KHeuIbmTbGzd4AKEnU3upv+NovdCMZaWTSGcNbOSj8yUBBhUNmcxspgYPq1baHUffx3TufHF/RGX
PXoceC1ENg/3uV2a4gFm8bTkvfB2dVhb3McChTF2Q5i6Th1HA1n7uWp1csnDqLRQTmRMCMA52rYW
L0+5tXx2gVO+0m+HPusMK/CnvT5Hlzebo0ofa42o6qZQRJxi8U5vaRhy70GxtiSiZSSKmv62NEGJ
h76MXrSpWzbydZVLzjpekiG1GUCuxVqjmKZYCfTZjkgeNtGn1W7sraHANdabE2oLUPo2MFX5lrwd
w3Cmy4vuPHp0mRdJQxBmiGTYTC7ktZWCjAvmB9j+mn054GMDI/GoRfxbn+Ngz/TrCZRbM08pAub2
ztelzdEAnyZ9sVRA9TlqkB+CNHExmK8xbu85dBZP8RtB/Nllb9Yao7vwDB0cRIkNim1e3EuoY09H
V2ksa6jrW/M0CUmQoXTrWGwha8NvQnmOQgwCiuWEec76vVDge+4OU0YrDmNeBr3shPhI2Ic6yKUC
IgDyIA6x9xGkezF91Ja7VrrjpnB0pHmcfjN2HPhy4rHXvO2UnRgI5hrQukMNSYmNz8OFQVMDhYYe
Pt7KNGFkOndBBbfTFNVdkJZJcuI8djE7+aEnYheDXFMpeztwgRsypiukxi/aOaXqQlGi6AyjKyxL
vK7c/kBVRaMbtKotUlIQhe7sHN8uJpQv8n2xVhkIl9KGUt91kzTGa7a3qcTQPTwVZNPEXWVCvgju
FN1uAdf0GinHQO0P6UeIL3ctPlxjr2ymPwJIAOlsKneohvAMP6NvJ6r3boI1B8Y2UUtzk/hnJNv2
7rWvH86lCTm+0y1+P472pSHsr7UJ1vJ519LqWf+zLoe2RvBnC7/lOm5dgBvsZyluA4mwwjsR9an+
Tzl4IreyxMYJ6MMaInYv4u5rw/2Ar0VT8cWZoQm5CShLgtw/fSY9LiMAO/0BwQXkDuSxdnY0q8jA
GPqdhI2MuuRm9nsT2CDi1w7ejV/1/WvSI+HgjsIYoBEaW8c7tfcDBd1+CMjkW7hBwljsmLb0aXoN
tqZswmw4abclBcdd3OP6MPcLZkusMY41xndxJOh87iN/gEgJ1bGlmxyaFCU9cMeYA9rBs+KOCYZs
pWsfb6y+TzvtLJcn+NzeV3LcqbpPYS2vvXvrWhTe6pSD2zcw79iyvu0cH8g1BKiOaInnS20Z6Xqb
sV+AzTOSZcftAs73wknGXsbkZw2LcUdldLJAp0FMCdrG/YhhGTs/+8RzwW7W+UCi2yI3TVUQL86O
Icy33+iEz0XmkMD4GMk1kHIHcqbMYHRtPn3hhG+CWdTwAbInUDbc7Gr6xNto4J1+BDUxNjDYTgvS
FK7slQZEYLPYQRFfTd5U00cNNwHOqYTJeQk4Mr0tydWW7AgUR/YbeyDd0+3w2zWddXESHHJKEcrw
XA913GqmazWMqOyPj94SkRALGVybkfxjO1oPOM7X14kh22rk1JJNiKjO9AXnGs98ZpN/Qw3VRRAi
FPdjfB8VJWvF7SBpm4K2Klomg7/S8qPO6qgqMKUNqgRGIIyiJlt7ybktOT12g5NJLl641I6hGrvD
ODxRaPOWSXsJ2RB+09DdwTBghMdeLrkdv0hh/QzV6qv4V2z3sEZafEXXgd5ginpGLzF0PiSdMkeN
2nYBRGNhO+A//X83MZfx0Ot7ZUtCQGCqCWRJgUEFIpneyXnPlT4XOy6CiVcAArmMzBzzGOJxwaEc
4sLWCQs02jAxDCFJTPwLQ5YdhArXPSXvke8/Jp+fueMkJcrTOQ4pIQYHlof7EcvKYg+NaKN3OcAM
EJxSEdZuHNPlHDK60guvKo1Q46lNGvorF6FbCvVVJ7siPM/aZubhFahNAmYEEnFWno7N1nN00zgG
tJajv1e9VXa4kr+Z0xoBSLStqNqa/mc65xlIunMwEl9d0h5oZqrBVei4v+AqZ61w60PAwVBWf5kn
SI6w13G3AJyz1KL+eaduGwRPEnBPT4+7uINBQ6fvtcfXlkWuEgQbYXB4PqdV2HCzL+6tJhRknD+Z
aWE6o8/wwVOu0pi8YqCJiy7pMe/cxIX64XzR6w408wUQZJGZPeFaSfHhrDoHkEHWYX8zoSBYKnoV
aMw8k8wezaOnTadOPXFCGSUC6q9/ftjJm17rKzVOTc7A5NkxE2gou59kxa97fa/zJMHyVk5O5HfG
VDpbr12G+Adp4tWyfwDsTEoZ7eJxiKMGYA2Ps43lINmPk68IKf4oAddZbt2JQDK7zv3nMiL8hwy2
YIqoCTB73UA9cF3F8OAuvIY47wklJsO4jATUJdBYbfawxTQvGg8UOsLzSH84qWLQ6hp4yUud0Gw4
e3Zjt+CYho0BSWPwN6A6b0hnVsdzS6jOcF4lfqrhngA+YEUvjzQrswsJt7XQlPnBNphf7PdcZRrD
9ZgTSbzrue9Rh1LBXKNDYUjP5Tpj0cBm/aL34oFP05pcdY6TPbs+eFXPJgF6HfbCJYUvetnu2k3m
J8VvQJNHNTlvPFR+EScWpCeQK5pi+MlDTx3zikziwziKsxtDJaBltRfBC2od/YHN0O3DlYJ7nHUE
vI1kMmAmqxgCc+yPKFKRRsGNr1DPmn44wAx38McQS0m3uYA8Qhm/8TsqGDpV/Dn6/KolwQLm6AR1
18jdHpXV/DMCznrCWjbL/QEOjIgGf6qMxIfksqKYgxQLS51geY6uZIBxD/9ROS38nevyrIGvvB0O
wcal7vF7dh643JA0v5CBR2DiNreHE5h0bFex79ZLzP+hNlTLOCk2XUJCGaF2PUqtIww8DC7aud21
LntCTHDckAkKYVdVSeyCPXUCinmSYuW/ALheYYQPLZaNFBqQIjfdUyrSPre8C/oj6rEa/jRmFbg/
QlTPmJb0Z7A28CUQaJH5omrG06C8IujmpuX+oUL7YPdcIBJpFtFn54eZxtRwYIyF4KUOuw0ViKsB
L718oCuUNE2qBCLYoy+AYSrFhx/mf8TrFfJDDOECCz4MFUj96po9KPUqs6eGQSNexPSyQMT2SIGl
XFh+tt63cB0Zmpst9MYPztZ13PuXuXTSzZQf4pqcFLbbDu4CCIR7ocxh3LTgQyZ3n9uZHB57vu5f
kctpBNuRT10uBxRngTU6TTcQe0iegA/cp05DqUHj43C7QWqSvMvoMnyL0hJJ7Hamt9IuaqFP6fWZ
ium+Ai2Av9C84DHSWXJdWYDI/JgiQQQH0QS2iN18k9wUD2oI3x9TccQ6l/I/ls5sWVU0icJPZIQ4
oN4yIyKIqMiNsXFCcUBxQJ++vvRUdHR31Tl7UPyHzJVrsDuMLI6wEh/uM/rpgy7YO56dgYdKC7ty
jFWhV6d+8beaiPctCjqIRvITe72gAXP37vUbyfHl8PGUR/txmOeD+fkbvUjqYAeAUe64aske11eP
8eDlTsHW4dR0e6MdBWpvKZ9uo0cJqJSznbObYng/RXIBuoSDm975RqAIg3C6b5md57j0D32siNwm
E5RpqbKkGcCpfqfh3Qu7rLUyvcOUb3cJj2Hqn1+MP6h8jy1nKEX3DGXI92TP2C1Uiizni6+OQcym
WJD+9XhkT5oIqGKYl9FTGBibUOWZVczEecqYilEwZj4dbXah5UIfzM0/HMyHXXLEIBWOWhSOGlYg
HzifOHQxsnkiPLagvOUM+yZPaq+Gy6RpUfJjK5gDX6BnV6k0FUsWT5nLz2RzjEYNoBSm5/IvTMJp
9sWQrOagO9Kd6mFfa3P0jff68GLCYPWnNTyZyljWOhyQnk12PVS6/MuOWw9NEnyXFEBtm44DOGQ2
HK/W5s2iDwTsQOozu+t/XVCOv5dd6qcJpbdVq/pp2Gfl5iZjkd0QM0nqDnFTbzdYUzgrMPj1fWWU
psZbN5wT0h1lCchIXcEwbSPt02s2vdgGIHjiI0/YXocwWJEezSfqT3E+O5EoIIR4zzN2sw53Bo8Q
yGYyqbhJ9MmqmMiHLm6NN2evmICk7u5gTJD0sqPTjORnrtqjEZO24TFOZbuC3puoWdshsHMrYkcC
MLdNxqfAFMBh1QkT37cJEgzS52NKBmY+JOPifXQoMCTWBOIcIDViA+amN3IFlYfExuFx6WHj8ES4
yMmBryqmvMa8iz6Ipa1hRQ4+QgIEMsGrrkUl7RplqJtB0cYc/C/FP8Ii557KgAk+eZdujMDxTajK
8FVY+3f6WD+sei3Gng+kGiSlpqp+JPCAfs+r6bkh9PUCb/6Cbe19dCPNMiEBBmgsoOP64j4eWO8Z
rSAi05vmd2b4njLDpW9pahtGAMzi5o/CkqRc5gB3dAroVPh1Vnv9xuvSqsnhiCH24gOSns3AjZhP
1k70vz9K/PIQK+gBZXL4HCOJTldgl7heKIYPGjVOEFxjX+1aN/wPNBcuVIjo85HttWOT0ubqx4hQ
RBdwcUGODhnYFAavzI1DOZiosnkzGqRTlhmX4Wg3pRwYQsSbgPPlZNs2vMRIWh8N/rFmbIwdNwGd
93Hbo/xlDHdzSgM1YRsnoAB4NQgGmT9/4QANZOunbFYEqzDvX6guAotQlusAuRf1JBMNoF+G/i6L
aK+dAsGg4q4DE5/m/X6EdkGEIS+tg56wb6fPyKps/E1EWHp24ph6ukENd7XjuGVaacuGmv95a5hL
A/KJaxFziyy27AuyNDpHXUMkRy3sEQc8Q0UQQsj8OrUXdaPItQhn8JhSa9dt7SBV5Ewlo0hmuieY
mwrFu1Drjrt1Hw9vyEBnjLwREFinGKv3GEL99vkeNuawjp66SpNqRiHFaWSpW0TVey2yS66wGO1H
HJRW4lfAZCDFFvJPDMgYFh8NBYUO8o3j+oBw5DAR5/XOLICcNzD7TevUdvcIsysfkpj25GL4SlAC
OMwuQTFvWWlydL0UMeMNTeEfdHc+bZ48FCd2anOSiLZb9oYbFE7w3JJ/hVs3UuFKp24Weqq42D/1
ycY5UKnNV7XmJakfxO5+6GaHyLcyRmToUimTVZe0IQ0ymj1i6B3D07AeUJoZW9jkED1AMrBKsSsT
6mTfm3LnkDrB3a1harGGuBr7huftgDFQRa6MDbSQAWFzD+vnAoPRkoS7g3WChml4pPP8hRy5ckEU
0cn+Cun4zSO7o2LraYMq6Jc21JmaMd/dSNJ7kPmAJ9fjcE8StDkH+pEy5jgTZgt6hePkNKTjati0
OG8YApQDGocp0IoznVLttbW5aIHEYIQYNiyfdNTq3bUkjO//MH9nqqzh4+imGVYubrR9OKIEOQWo
SrPaYMn9MU+QOiDBPUtmJ/VyAk5LN2rtWAFfJl3LTTeHDyJHvJiITWBdILMC84F3s1E5KErODmVv
Jqqd+gqfpGV5zcjzCAD6Sz+7584nk9ryvQbTmVUPvg9AFwoC7UkIqv5FCSUhGwH7jpt3xxboWS4C
lNyItpixRhYZ5BkfqzTqdtXWkMPcZoRhn8VENT+4YS+KQNSt0sILhi2KoQqjS0Z4Z9wZHiPUWm9i
AMaDBetnZfBleOnwWviE0YswMwZw4zLpsQZ6B3ah731siAV6tdjtdrQnRB1mJ50LYgMVhjVBqwdj
AlVV+rVS/+GKKw9mcZyspKrE8KzxhWfkl6ElQ/ziUg6xBrYw7EteufslabtAvwOOuQJl744Hf+sW
nTTYJ2wiC6IkbeQo3EZcUXWucchmkgcfhaohs4BR217z/jkyqQwQhBrpaoiW6Y9nV7N77sSJ1Qbp
EUwtjQ56gL0hZ6+PDzZ9BlMHfSCKL9J/+Lf4zbTAsBpZhqa3mreED60OwfO0NpobYs9iZNIo96zc
nlxfCIJ3DRTJGZbImD9jsKX5fRsJOFuSMyKq3hAKyYrLggRzAAIIzgNe4YcXRooQzp3mNfqMeXj+
1fTaS0b3TKTxuXB+joD/eEpIrLGPSnmMJMunCV52zuyQUNG9PW/StLlAfo47Imxl4P87MHh3HLSM
oTQxBi25IxtaF1Qb4gqQJ/pFHG0O8vHE9NtZtS1KCoCX0zeUSCxDT0b8aiKwJmOR7Iw5k+2GnnGL
cqPWWhxtwW+E1tvWc0AvSLoI4CxCJU4uokU5sVf28w+tvaTz3nyLJVCNC8fCPix+psXkyAWrEFQk
p9DVt2EJA4L0+Hibay20LZYKB8Z1nAatWcn4ShO3zIkbNM20HJFAlvpsGjyIofycUFm9QVQhB4kC
oQ2Avz3bcUBqmVuzopQFRzCWJsY+eprvwRjLor3RVZ03aSecCz0riDFB8N04G7AxOpOL67eNijg9
PWeKmNwtT2bD8znNg4lM3QwIh5QVcqD41Q+FFj+oR8lGULTWNsd2kKH6D2NGkBnXcgehFpTVwgco
6LJoPZPOHYHiWc96NANvEDiboqOfShwFUU0niwC/WVHAccbFI025H+g/pqj3v9bgLqSEG483e4SZ
RNHvifqA7pA+XDwDk25ipT3cYGA+IKiHcMpbwtkUs1l9VgGD3W1H2siH3Mbs5ST5XL2UOyy++ej9
WJQpOUJ+G+tPsRKDv+ej1KthNibSyCDe+7B0OApI1CUcSfSXFg85JmxJeAX76EwLIucysDHnszh0
GT4WEN29XdB9NYcQX+y2hbIUvIxXyBNf4ys5sDK/EYiXyIehrs81Wi/cbdMtdA0GlgLGivnyaqlk
WXtEiGWWYZ0+rDipoyOpybilMo0xdpdtqU8HSwLTFoBmsKb6BFDh+MdgYYqcfQLdDs/cxF/t3gBS
HH2vkKPqLqNotKEezIS9PgbMA+4DsYA34Q0cKiT/+kdjRgoKlkDvzJgL34SFw5CZK78DdYEP49jR
8VUgy4Jq7YzVZ4Oqgtmnl2GmwoNK5jn/I3dyy4wBz1QKKYwQ2Z0zwHCB9KaTjTqmNCO6DRtRRGwW
/eV8dxo6Fx8+x+totpeDJb3QzjDIfErKkVAXOXMNHrf4Dc5Vzt/r7sBwyPruzXZhfXHU5e1PsMpQ
zZxhh2qUa5mUc6Nf7KsYxVBucKqwFpMXZki5sFqwYxSlMncF+QKbRrjxzsj7uIt7eONbJVtpngRt
I9sT8uQGGJTKlxKTiZVmZcIO8RVRJ/OEnsPO+ObMSRu6mS8qmI+JV3iLkUt+SiuiRNFZD3gLSZcq
4hKn+ZJFzaQLEmUHSAF7Cp7hIwZZ5DghhRBF7LfPmcSNPYn2M+6+9Tscjc4uxI6l3f1qizXXg2Dh
Z5DPHNjeZILZ+MO6ENjY5MVC8u4AM1JDU+oBQ7BdC/za8+kJ8uHKcPk/Ppgg3xCdhaT7R3OB3E2g
1VCOBgnnag4lfS1mNPe7I0ifwoAxoVOi8wb6gVgqX8GJ8rtQXk7NTHU/4saTaQyHGI7CVnzw2qO6
GBUDjGhoqszWHLpNdeFs6VqWuMljZyThG1TeiJi9f1wG1hg8h14ilKYsQ2lKZNAhvekBBvX8G6C+
tn0scgMfJ4Jwqh5823vQzfZpjirlGMQfeviAF361t3eKA94BfpEpDdsH1OHO3D/4jMWSLxA3KDem
DsDrWuuuyRXaY9caxUEgPN/mhwMipJBqwLNBy1vjsCf0jhbc26s1ufg7hCp/EMNBI1nVwLhvXc4D
MIfdvEvtmvhUp9QrGoMJK/BvcxxWcFo5bQKwZVol1o6cjRSoB/mYXl6QBeqwhQBbw48fU5H3DpM0
puBPW2L7XnFKzf7RWxwsd1wbIGOe7b0yZAdUJgYorK1DBNXJJDCmxWnNyYkZgNyBtYEYdICCHjm7
sLyAnmjl0DfzJvUECgyAFdxqCFLD5sziZVXmYCo7WLIaE/pZn54ypbPEl0nY5DcTbjBfBdyh3+a/
ivcBZaWL6yTPGjdijS9XkEhJwSY2K2QbTdlEvCLe3f7Bm0EEzyeSSEMneJOKDAyVPJiRaWFvh/NO
cKe4N/yOTQ4Sg0tKQ/4ORzCqJTdoWwQXHbm4AnKO0iBoewGi2DSRZ8ARN/f9wZTYj6uWEfzZv5i9
l9bfVrUWXPEo0HG3ucNrsHC7uf3x/URaazG/9cKV/jXe/Enflpr/QIq4ohHmRvF68II2zRWQPWm5
yJ9cV9V5YG2ENMiYNIuxhGSFKVwrenwbZj7eVVSxVwBElYkbrwqGD243bsb7iqOLt71yCcUPRWgW
U3dbeprr3u+YdImjNgcNF1KGTfactcGGyoDjSR/V4n4HBylkt6RaNlg654+kq6YZTSq1JWfEd6hO
F0D6otjD2r+eBjSB9IfyU3BJt48yYocbwa+oOBauvmsfRndzy5cT/NCUEmXPXYyqaHzVo6e8FPFL
+iy3+INd2Ou/Kuaqb0XMXQxp86wrACZV+nn4meVPj3kzbvIt60AqITUfQZGklcI0f09g3NOqZrwJ
F1OAnomH93aPj1lhHtnqtwGr7MRDI5dqPqAmz7Eaw6UM+AJKYo2JLc+QKLChR+4WXz5Os56TcaRh
O4QIfa/Ji+uYHbPFx5G+TaNle0rYYKbOMmgbAcfTk7fNPEMWYs+TTc/6wf9QtiKxqSmScyEfipUL
q4QCJaUggVDFflidIKe6D17arcutAejAUTL+8Dqwfv2WBhsXbpambKgyfN5MD/EylEXIY8eZIcRE
eEczMOwKXtRYCoU6bPX01gQDp4/5Ow6/RnAbHrTiO6zIoOCpU5HeFY7zFxnvUSVHcO1sycdjToQD
P1GSQyCBAgI7borMM+BGLNsTRHIPuBPEZnH48Qn7kiTYoPs/2LawuBmejk0mnA0NIkr50fgTR9jf
ZiNabVDwIfrpoqE77SSpiVw5+lYOJp7aLApRfaaN86aHRg368yRUtRYMq5J5oMDy/QYSXiGxjMez
23Jo4rp7AHIc/TXjcbGBq+JMEckze/sNdWJmHvpi3XFt9zA8p9IXfSP5VYdhRJzBwN4vl+O6y49c
LMTjzlySYYJC7rSIoq+juQv4I3+jv9N4rDoDCABMMCnQhwChf1iafvVVw3pbK6tnriiv1D0hT/Kh
3/tgFbTlccBhoHdUPKd1toJ0aacFuXGOS+Y2l/2L++WUhYic1oyYBzQIpbMO1Sn+7rm2Rto0Vhl7
mxF3KIsOv7XGOOrHrXi06Ha1EcfDizqUGS1UuIO2vp+19ZOPDP7UNAo/dHTsZD5derDtupt2zd8f
WGn9MFNIENo7pSxgNniY8FIjAiNqVgNHRKfBTnSDV4AdK8ZoWz7kP3sb0/+BgoJ2NMTkMCJfWxOO
jF34UbVeNxt0G9yE+r2hozuIqT0HAYaGVKHcw5w9pdyhjdIUbuq7rXGK8BhiXwoAFDRyO/kIEEOG
1+uIE/dk4NACXEcba0MpYgJnL7gA/3C0IZkmGCMrNNeNcdiJGU7z94qPXuohnXr+uwDyhPK76nPC
YMM3y9wvj7vg+ic4NXA1Hg7Ms0CmBm5MiiTOxmuuDsvtG28MDF0xJz3rdyefYlYyQtHsNuZbNYzC
/Sjimj2YEQFPH1YNxX8l4mHefBNAt6kDdsjaQYYe3flwSj3ixMoCkpmCoOnjJocTGN3rnuxHNJQD
HQFlpcBTIKtlHUmBk3VHaCY0pBpVbRf29qfQZI/g0WG38aRM7uZjqI7wGW1zwpLjwhvk+xw63x2F
t8Wxx1kbQsbkZ0QPTTOZD4r9Hc14L+PF81sELjLd/lvTuuOw6YYP7h89wsDsxuiE4O709gdoYQka
VkCCclyX99+//Xyew5Ftx7kx4GLYD6P+5qzLT2jbd8VGg1IZ64ICQisd9hgrxqLYwnEGJ2HTzQOu
veBtBinOmEHMP6vDNOOlwn0r7s4TyNoYmJ3lL3kPJzt+venafKai9dV48LX2pO73OStqLlJObZ/z
Rv8ofOoBsbtBxmoGhFSXW7bCQ1tUbxTLkErcn3tJ4Tz/xNOnnCLBfbAVaw3B7NaUzJQ50pzh467P
/ka2a3+ZjvN7TVgmmIj93UKTgLjRSJP5BCOa2h9CdwhPninmkrg4dQsbApO3gtOncVQsEVfbtSbQ
MtBrFC7OiJrr3dOwWSWvRTfiXswujgQViq8BbBjMuOmdVK9/i5nQFvdJE4ng1Dn5ML37GA4HjBma
3lTFuBb5/rLHUIvVWY4PcRNO93u9eHx0VZ1BqyiOsD7a49fKqxGUnu1t82V2obnVpyvWmp2XyTHF
pEnjGZa5dvP33fGtnohZ4tF6XN1rYdzs9kOjMvTf2xKN2dus7M/T+J4npM+/XwHZaVe4ws0ZNVhw
E9Y9xRuTwDE0duLDpNWHTkNTHxRnLRNNWg8+15U6t1lZzFeOkNnEaOV30dy75PTwi7AVDJXRF7x5
3h9m512OBNVs4BJLIX2lYFs57+awohiVsWszKtePhNaehVqOHsZnSFZVPvD5qgsJaXj4XeAon3fz
b/Bhk2ilAaf56Kq2gCcqVEl/4DC4sTcDXKSL6SBc4a+BkrGGnXsZlsa9Z272O87qhgWe0Q1o5iAq
i9eXQWx1G6kC+DL3tp2Qr9bTADyUhrgIFbxXAKAjj4Rsy7ti9KbY+LXk6bwlcn4AaU1EeCsNBFiQ
W7oyGo9ZcE0LLmRhbw/WzIu4qGLKLCqF3GhTx+RPjqczXxEEqQSm9+CWG7h7f5DjYC8FjzhttEG5
E6WNOlL42YqLUqWr9/UJRlhXZ/LW+ldDTPoKcWqqiGQN2iPXJWz8bOccz8WQQ+kVci5MqfPRS2Ov
6D5t5kJMvRI4XKrTG10SZiCjBCctGH2n3EaKSNnvB/3CJKcigcsQpjgs36KuhJ9brJaDtppne6d1
C9OrqBH9F/X85+PMOe1RKe6aZ2ZqQACYU1DCkHwcdAOvXLcx8AMh/fS0zVPrAKgITmod6WTFPhE9
YIuOIM0+Y+5Z7tf6Hd4H6flj1Aej4PiUM5STjWXODRcpVL4tylMJHT58eEmfbVxnNTYCL77kaASc
yBRbeB5ybnI/SLmaUQOJbzY+mkEcC0GlgSDDIOKE8Y15o3Yw5WJvE2UjJfR+T+tFjUy/SaHIyytM
StOWCYj6HbUP1s2+BJyE9LTCiWwbHJIoZLY9VHMghEAb4tnZwTMYM1Q+d8G5QIuslHqa8nHF1UkP
QkXK8590IqgK/DG7+DyjQ9lAEqRoBmVLwZ4DSDqWq1VWOEgXHOhUU3HFy+9x4lTLZoAIhLtzb9YT
eJe4hGvPv1eLD+YBjtu3m8OntGxiQ/bhbEZhI5sZrQXlcslIar8DrbDS+EhbwUln8eQuMblXWNVG
1bg74lHTS8h11Fjwz6cp1Qclg/FFG8HPvf0h0AHnVbTgyeiGMsBTMeuiBDFomBkkXcbtgJ7zbqG3
4cvNaihugNDeNpNBDJCP6y29JJjSBthJnU0YhSOwKnUZwOHfxyTlkhYGrohesQMpHtAHAyXxRN5b
TEMD5gPkbvsf0yc6gG/SGSkkYH9pPfKNOUQM8DCJWCxRce/UveZ4XzlGkPdwBoH1FpGVPiQGPvX3
UQIG3WOptQ1qdjAcWlM2/5i3H73ZipjCtyYAQsxbEPTBgIMHgDJrsGRFb3q5NkfMwJCURf9iHNPk
ybA7ki4DD5gk5fAc7E6qPumhJpzzMfis9VwHR+ArJOwbwV+2YV8koIf1KG3pxlzmBxuoM7sns7vF
DgEmblt6YvhWe9ScMSfQUt44yFs+k5n158X0BHdEu8QZ8TiAuHWG0PT2HIHHEsY2fiwBmZJrBhel
+OfLCD0KktRu14lge+QjAFdx//TwjHnyTTBCWKMQfL3LbMKrMyQMc3XQ0zQxjIE7KWBRu7xyUV1v
EF6WIGo34NINPwElHNxR+eknMB/m1TivQzMBK9DFYYVseazX6IDEwNVLiPvgc2EywSgut71OaQqX
rxHeVb23dOjb5FPrDMFtD7yKu8Xx9xaPEgdYlbOc3XNgb2aEchoey8B5YrFw17nUc7O1wE/UPEyR
ipEWKVnssjUOnDptMyBd0hLjOoyuXHVEv3DRhK9NGJxb0NVySWL4UJjcbtye5OZFWtccDbraopB6
AFTPv1AIUYkyolFqyjMqUI6M7Offy4l2Bsa/UjegUOSvqD9NOQwuIaIfinSOtG3vYmzFwcOKfSup
pU0FU7cYUz2vVlR7ga/cDe5FIG3MWKVn7IBjsBVfHgeAGn82j39qC/p05jWKlRhyoH8tMpijgtlO
KFFHN6Y7Xwna4JRt8izV9HUz5qcRo85jyCnJtf8Sc2fg2dU/Q1yg0FIMB0HzNmnFVmgOmde3GM7m
QC7nu4xucq4wjWHdagLYT53KNWQ+rG9t7Q/u+4AyqT6mzDUJjsF6+qOvQEX21HJI8Un51C4QEJGq
g2JhJbz+WkXEMPWmPQZ2KkaIZmON+yH3otHfAa7L/IX1MvtqkqX+Tlk8p1Irw/3J7X6nl2Vnluv3
4NI0er3hbXI2Xw++QS7Y45SBxaVjF/rWFabvMcERGgSGsq3xF6rMAalRcU5anm34kCazeBINb5N6
Ay7xxaDxN7DGFJJ+xz1M8r4WbdefUosKwD8ujN8vmEUnrp/zTApnMRNxY2B6MZxMM4XJNpcxf6uC
7QzEEvvAGf/memF6xp3FCRjxxuwg4wskphUWhRIHDb5TEDjApA6emL1pMvcczPJz7ZRCn5qANbMv
Bb2RJ/PmdfTnAY0X9ZQCcv9dBcTF1i3Qi+s8oBxwtRv3p70twI1ya/vw+KUFpJgTqwkNDKNdQTyz
jIDut+mvkK1SKWQYimO8x+rEPDAmTUfQDD65AZ97i3s7D5nTGhle9DjiPMiggadMPLS+hRcQB88J
D80n4zDC519rYsVrqOLI3dGtJpQ4ztY522SXL1sYZT8nfE+D7ELgUhzjxbSw2l47GlUN08OrDW+K
EQ8dTfnBukUPf8DCyWCSxI5qml8jf+lAcUF3AUoqA/sGkuEpU/NldD/qX2kdHnC5tIO7bCG9GVcx
jT6kpXXX7JnMU3kEftpBp4LjtxeDhNzELvighwda5bAV303NFGMOAqYOy1J7zAtQCILHl2GbjgAq
LXckwDnkKZQ8Jwb76ZmLHiyCnQK7qS3nMbU5FIO3ou/u9lBBS8MFMl8u2pN6st7/hCs0DyIhOz9t
lJK7E0xibIt5GF0MKHE2hbVBljmcDtwy24zX6g0xAUKoIAZRSj6YNywpTob2eP1SjbCw+ZQpLDom
9/oT5bwZMMOu+KNqdjQAwgEkWYVufwkzxK8dvtMSFiDPnNElFaNQidaLHPkKUE8IEH324zuzQjYB
KAW/iuNNnQeYFEQtKLv0oblAJN8sZ3zwvBCOmANVNAtDiBbHjQUym6ORxSWVBHnkWOhEetsZ46/J
hj/hvIx73vEBIl+cjOuwU9jxkcKVrYMHQhfocRABtrCJc2iIaJdogR4aAnuDVMy9PULNzjOeYZQm
rj8kW5hq2AAvkXc5c9liJEaTCadqnXnPWQGFUq4nWPdzBlGeMSbyeaau4pFZQ0hHWDsgyYj+gAtt
Mk0SY74itlnHQLdApeNB2/LZfOr28Q5peGAS1Fon3MKAGZmzV3TED0BHPRCGjFjdvOvGtRwm+r4w
Tn1t32Lc2vbidq5l10jKw2Reh3LJ3UeWz3Tjt4Ct1PCrIRgkW9KSUHmBkDHCx7ODOaVHyUT5k/hF
30gftN4MWS4WqRSF3BDxk7hN0rZp8zQMI55dI0ag2YAe9LNgb81k37PBpGVHywMP4aMnOWM+JD6s
aKhRJnMGHpfOlTp1pgjrppw7uzlabu5Qqnekqzcy7LMPEQj3A7OAAeKglFiCIP4uapbAIzvzmcFJ
+OrYNDMZobx3OmbFAbuXiBaOYi6PecWvRGhDsjDXHjclOFUsw13s9bH565mYrrUwFQBjYzF74DM6
0BDJQpzJZ4ccJ26HTHFizEHRz4mCAcGMiXue5kbumQvzSR0L+u1duTykV6iYc7O2eT3YvMqRYsN5
PHBsi2ixjeCeA/XKP6owdUxFAgPcF4xq+P94D/I7yPbLLiGWkV6gePwMdBtRa7nvaJEwrf5w1JMF
GEVxKaQ8GxiVdcrP0Bi9E25MCCaOtl9CaNYhT2ZsducwzsaoUBnFu9fJaQohqsGIAJhHxDko/1CB
h8z+eV2KsFoUQ7Ywu7DJaHjOrGoLyMV9NlqOR3boRtUsQsoCvgMWA+slIND5uFgDrWgWY1cs9h2e
pKvR3tzjxt1Agxy4smrllZPD6hYMl24AtHrKDJZJWLSVSSDf4qZ+7kLaPTSdpjSp3Df9YUAxwoKR
xkuulJihXlpJpiI9ke2KxlaSWWwbak2Wcr+lPjPKL0cZBxaMN36aykZiwV/14GlShGuW/94lwZ1O
AYJbbnU2PEscNQlu4z4kd4nCFMYDVgHyO6DC3HTawgBVrhjPoIdWLBpuohUbcNGAara/a9m33SM2
bu9kLc4k55cZZOAdGXGuGYJA8YCjmKN+5RDqWVl8IgCib4Tas9SooKygjOmX5FXHvJTPmE8257+v
Fff9ymDkBxmIeREvQ0YC0Cyw8OsEn+TT1kN8jYDM6jt38d5J6b+GPAIcM3lcIU5aFxB37ky3ewPn
XCNN0lw6cI4t1iBRHRduXx6unONtR+UC4x9pV7lHLY4kxZ1sJh0fWwQD6hGjC+6CKNcVacsgBJsu
P2WL1SJPn0PVKSAZfebpCkb1W0gTBYtW4c9eXCSJMk0MBi5s6yPMV72J3q7Jh2LxYulPdI+xOy29
T80h6ZaADin7n5Mmy63ACui4XIvTOYuC65DpFs2IePNCFYDCO4Gzpic9ilIKh5IxiQxJqF1o5nhi
IKPbqGdiwDcyT38mGDhbfUifSa/CIKsLDHqHd9b2xJf5KtmtK6O/JNCOr1fMMYkwywbGf+vfBlbI
QGp4gM3nmpr9zmZimsgJf5hDqthxSOWG1fR9YxDPvT6FNUSRX/FawQBK0x6eH7AaRbXC0zFxA8Em
jaK0z0IYHYYSGMjLEobZXpUzsOdQI139c9doqnq1h+AR4TK2iDhKQJvvU+CM5XXC0KDVIS0ST72E
3Gokep+X9oeabTRu8LMwNHgwoFhZ+5frbldh/HVk/sI1geHyNQlHY73BFmY4gowHRYq5UHBfxKHu
cR3Wmnoku3lmR9cZlyOM10cQ8JzYsTD07A8puXv/+cZECjsgsQzCFh2KJRzSLQCcVevLCh80gPda
r5jqtOJm2PYxd4kxfhzvN31I4I85nLIvoLbWmK0xxUPOjGit8JsH79YxiM6CewUnxx30eGZH45Xt
hz16JXy/uXh7F0ZciCP7rKST0c3eNbRHhZhw7QxCEkE2vb3MB1iB9CrAWwz3+GjpWb7yDDXWIS+6
ZQlziNKHdU9wMOuFnoo0GFAaclmUrk32DUxaKlhOwh7vvNDffbP7HFPD7HPnXHiflvUGm+0NB6pP
nIjasrpwuioiiH0AoG7AEBxEp8lE7AZayq+6d2at7fkIkoHwrq/1z4hYC3tFosvNorcYQEY4ec0a
kT3I3/A9yx5ts92K6KLqvq+CeIQXDOsMYp/6laXAEtUKcjUP0yb3m47/u2p+XzjaEDk57/eN733Y
0fvgaQ+z/1fS4/acfGWphRHfVKPi2GnpL3LChrfv8tWP1HdQrBL1vm28kjfpmYWlQnZt27e7fqvN
45o92WDuwaJV+qz+5jlUvl6BIK5gzmK33tHjDmxaG9VrdHiPXpvrxWjurcN1CnWtaZ4ORvMe4u5O
zDEvqbwFva7ZfEXNvtEsvePXa7+4sPeKm56bJsVUXtKj9e7QV29no3XxHvW0atERwkij4DiPE6M9
hftE+8TnHZ4yPjxdShGOQQafMSsWSM6Cnc+JMPSodADpYmovWJHiwiIFSRwj1e5sGLIx/aWSBG9D
/UAn/Jm9bTkcBIYVJsLNxKUOrMFrpYC3TTCejFMarIydwfKLaaq4vDkE1iLKqTmyO2+DBMDkAQrl
30mE4d7jcOAScYoAqtBVMFgQU6EEwlf7tew3KuaoHd05vpt7A1NkKVlkStbNIFs3jYMH/0LlPwzq
giD7fOnrYNWRgSjz8aBjfjFe6PslBk4QZ1/24Dl89CmCqs0esnXXXF1MiDw5lcvtglWsfRw4sLBI
4tzbrV3auZO4ElxecMO6++ySY8ug36IVfr9k4Dy4t6173FS1VL3NT9DYTjnX6D75tsiQuip+55uq
KgqBwgWyrsU02fgQHq56z2vY7f8lPRgbnS7PsaMadPiFkHVA3wyyHxN45UlzcsCq+IGfHtg6vK/J
gcEs2ZbTgZujj34uBLbBRG2DbQq9C/Uj51vwtGlO0x5QIzKHavdag6FzWRMFgonuEJIWwctMDDGC
wU5UgDZYwS3QeeIbiLtEX1M4r4MGu7grhFzuKEsush/5h6o+fkfZANw9EB5B5RPjhcMpRCXkrIwW
XBBLxXGfk73XxMHK+pirj0wyggvs4IEZ0cuDBHCNIzOF7NQitZhqDYiVxhWX44yLmIaGw6bPmX2+
Eb7GfxwuMphcEYzY9oiPLuXP0uiCbyDJr63rrCt9WIMTTFiVQMFmp+HIFGuAcWvcB6aO8+kKo1Us
wYHujEMak1PI0LCEuRswqlEggqHfWcSDhvFOOX9uXYOBJ4SYLgYJPNMUFI6e7qwyS0gL0r84I9hh
1F5QV7mkg/7fxWizHiNonxEYuKDgbmvWXQR0Pf0d3wX34D69N3QFwJ+Ewpt3xgqTdrrrPMEIDpMY
ihejj82TLh3EEdreXnjegnafpsdpHL9nMKFkCPq7xhWNXydDJsFn6F5wOdDLPaL025iBB1VmS7Gf
c355yjeVAdP0/QQkhIm0mPOz8e6ohKx8Ze9fo1vpXT7e+0u4g4tZIiwzFoasPv36jPqN8HqbgyjZ
vYJTfPiwetP9+ADHpwTXO0OziRuRK4cKiRVcL6iGcJvRT8lRB6PET755IzASsbDxUfSJ03Dm8D1g
3dakUMw785d7joAZSZ+Hb2MdJWjhNGrDfNPmWCOArwAlaWUCbRKJJzk1WPOTP+fN5wB3ZHjwvzS2
q22zhJU/wPr6hLsOZwjlwq2yZNCTtDlrAFKhjUrNCIWKFI/9gq/5njgGvzBGDxjLu8ya+CRw/9t2
YhEbcByM20yeQqjZtIsXkl6hlgyFVeY92GwQRxh8H0zrQLHmr4Qd0poQ5oE+a+PMhZro+c0dITiS
uguphf/CwpvjFAbLpSTM/K592ZjVsMAk/Y3uTHfmDcvzO/wK6zPuOhkFUvfDS+bzpkXkQDRLLK8S
HxyQrd2385B6CmNNOoSLK5wnFBalVcHVlgCuK7MugQ5kPz0uMiO5cs/DXjw41KNQByNxr2mYBxvc
ZRRCA6ezCCSj48kls+mUYXlmLuw32vr1ysuyT6ObZAu8LFRAO+GHA20wnp5SGmesVq6kls7ieoXZ
m/AQoLfPj4HrZpZvPKlURpV5wSYpubt0VPEBnjVnCGMDlQYVPWZbPjahIadt/p4H+70xczqz1Rk0
g55A2GK7U9SdoQM8fa4Y1Y2o9H6RbfsJQivKgvj4ZDNAPXDvRGfYscIN1P/Y0juruwFVOCjig4YQ
8Q8lK1tULJr5KRo269x6ixiqRRUNGuxERAi8FjofOVMZ1gvishU5V2PND+JR0ZLQOUclPcx1JBMu
oQENFiKxQelD5umg0oQKxj3c41dSQqFRC+AFnTQbp62RGRKvATa5pOvNeJfIqpimNzG4Lq3PF0kY
KcsgzAwsWEEerLo0ZRbYom3rmLwswX8xlGpOZLrxMQEC6LlRt5dA4xZLQEnSlEFx2zrcGGVjnuc/
xw0yG8eo4iFGfq0uGqfOsJ5mpwDAgiaZxgvcsYsaziYfRtEfHZvCt2Mw7p02+/Zy+R9JZ7akOLIE
0S/CDNDKq/YFgdgpXmRA0WJfJCGEvn5O1Nhcu9Pd08WSyoyM8HD32NbCnxxd1uhdPXWH7cUIg4P0
iEpRi+R+Pi4VpHyoJOwvk0AbqfXTmlguvVnSa5AjAWzZit/Fjh1xtKbkoCH7AJmJF7LHxt6b/lvx
I1nEKRHTY55pGGL4gJs4Kk13CMOHe9rec2dAAuG2EeyG9IbxcaQavI1HVBTgQeWphQLBhlMp16tI
ZFiC/XKZgbyv6Wd5pD0Exh4HOSFWMLYPeqcRsIk/W+L1+Dah0IAjT2kC1YVhm/ezPYVZ94QM4sLI
5iab/hGSSGLRwcHxWYp4pR3jTrc+A4g8QdyHq9YeHkDWOIcAeSGiM33CDQCGl2EV5ngURBj4rr0T
xcUl8VNjQUm666B72YwbQPVpsk6U2TrZzQHBp4DPPmSkIkCENl5L2xVpG0gU2bmM8EMdRFN5Q7eQ
qOjGMb25sSTz0GQF92kdyLQkXnQHKChpyRMlAHyFjUeet7mzvcOpvx/+qA+LwQjuz6igWmpwBAdZ
Yu0uUQuIBnZ4DZOkTksbyD86zigHPpylT5riPWTfKZl6ExRqQF/WZai/AqFVHY4QtbIPH/QxKRNS
BxZ62pmKnzq/QcLjUTWu4+UE+XC9oAO5XINSUTlLEfjwqRC5ZDYC02C94qKHrScu5DdMxWlNjN+N
zXBG8CpaxDBi4HjHmT1ZwoaHK4yTpNX8sjccEcalzG91h9cR1DB17KcqXP6c1zh61YnqXSttjR27
a+eEXeAT4eCrkiGpJYgl7FquqB5r/nkc+I0IB+oBJ/FvZJO0b3Z9V2XuH4XJhueqCNbnsdV4ZL0p
NhQrRIO0t7f0U74JzHFiZ5GyUwvY4RuQLQMFXzslSm3yAPSIk0H3OvSVEZuXDEpyJEG22CFkySI6
JHz5D0Q8PJwQBK/hXM1xxqB1Rkm/0b/yfOnA4FPmpOH7JwueGI4LtLUjyhbo+W9umRjityTDPPnq
pIBtgDWlZxBu34zXqkLFAVPx6/A0UkLMf70TydXDfwaMwkUSUuLULKOZBdGu4vPs7WvBJc74OW2d
T7//jvMMhu/VbvrW/feawh65psXwtDUTfPVWr1gdtT8vJrL3oGn4cDv84/Cy08YvWpKdQI948XHl
va1byAwHH0/FEMkTgYwMndx0r/pFyGADu2boVgbbGhoiR5g2Jke8Guq+aJjoKTKZFT3xBVs5pkJ1
ZmDhZJ/4SJL6o4gUoTAlKWy0D1lAEzPpUbBfsImH/4X0OmBPQwDx+t7+zB6BVBUgkWUu5tfFXzHQ
4Fucoe/I6+D1YxdcZ3gFkvv+2xY+nwrlyNXiMbfhikEQKJd5c7wY/FOsLt7JDVaNArdGR/qBqVtU
jI/jAZMwiuSHydtRiX+WSEVvfDcFvjW7BhyZ3G1ujLnneYqgTq7pBppiMf6vSfN/r6Dvvw3nMro6
WMHTDlTgs5yWTwbdX9ffyfodDqgjvgEsI++V1IHunJnC2gwvU8CfBUk0FPY3jnloVRAPnlnMNtZW
DfO9uq6nk4kQQKmrWXOEyKSqGhviMmwkD4D9aLkNrQy0Q1wnDx/RBaXgAGWNbKW+e/UugC1sbIAc
2qzGLPM1fk3eAuLuZEyWG5mhHvZszb7gZggR1rnwMh03Izd78es6Np3zjG/GXycHgFjusx1cKPlk
JAPWgydJK5JBsi5MHNrU4j1EeUXL+uh1XJWtQ2eAeFY60oEFkNhfLQVrJXEhktFoBZoM6nJpw/HJ
gQ/4Ji9SmpOLEozlhKDvdPjT1sYsCgKiCaCDpQpqb+ix/sln6IL98ar4Tokhj4//xrw55IDwQ1wY
G1TbbVAHRfzxcPqhgmigwzOkh5IegxV269uBk8Gj0cbPIT7o9HYyhwm/wcuvAxyAMH4gxDj32Qkb
O5qBL+fE8rDb6iF10kiPXiONUGg3keq0Ec4CNm5JlBE9BHSPtTnueueR5itR4WbjWygjeIAdltYd
E5RXmO1PDg0jG5cShhk6TNhEnuU8wiuCuq6DJ1p09p+kjLwkVkUFDi2a3R23WAtljIPAuM37a+ON
6NzgGjU+h79dB1/5qPDLuECV+cA6OrcLd2AP3zjBvVht7N8I1rlnwhUs8Lvo8fZdD9toh2qAz9n1
atccN9EgUceKfxl+vEEi/87Dnl/B1ILhnNMyOEy5LLiR0GqTZ0hI4vmZzteLxFVDHsqFf6KfFQTk
0qEo5QFWHPo8lDkugEI0sxr7ySc7j/HI4NHjLwVNwiBC/FFE2WKpEpT+FcTq6KQMGpFatkfKcfT2
TyRaXWslBPkefQym5/EgZVdgL0qwkZn0Jo91Af2xsVVnLq/d8p+gzHJK+L4MOAYe4DMhOBR9nv1z
wdxKtsKJnd3aBAndpxIgFDV2mlmzCto2Mz0Y6cEnEsaM3CZXNotqHV6IG4F8ewRKxrn+7WLwPqfB
LAvt4JdaaQ6MYZdL8kjWiYyWgMRTafgRkgtY4nzaiz3s8w5na9VhYrnqvHHaOwoVi4xFuPeyNBUb
kxPIey8+FAclZD4aGNr4iuaPxg9BkjoQqIqMEs0TULLOhzhI3sFBp3oVVtOAAPWA04NHHY+dP4i/
fPavvSkpQl+EReanexndVTyNXDV84dykTRqYXxyWDZoyPjFHnCLt7HUIPLLkp4SeNSot97o8L8Vf
DITT60cUgHZKkwxvr9YCceD/STRZVRIngsG8tVl6vJPcbcr9QLYkDNkOgaRkm+JE8KPTHB5w4Atr
ceZHO7yAHE+uEAtx6IkEDxUAC8ocJejWiP8bnt7qwnxzSu/2b9/gVMwOhyu/3w14X9L5E3wfQqyo
fdliPGB7kTlPawb+we8YpmgTwtIuj+1EIqPaB37wTK1AvKXKkCAgr9fj96bzdjDK5QLCl0GVsMR/
wludfz6s/17kVZQjMilTRpxLb/oZNg6hgfvrg6inwzJRgNvLWpIyQe/+diR49TTzRTDPAZMNi8cH
T0V8TtW/Dfp/2G0CA64oMmM+OOoacqOvtT059r8PL4+MDyC2F3QwRmN2JLwcbknyY3Kah82J0Xmh
D7GyxjahcA2CDYjMX+wF7GdP77EBJSBk+JTWFBEinqtgruFDPMk4R1w5DAz7WFyItoH1WcMwmm54
j3vTPLmvyD37P/dVET93PQRhK0YBwZDCkyCuYq67pBd7yqoXl8l1LD1/Jdbi96Jc0NM4Rb1V23cp
BSbGqhi/JkbwSWC+sOfvnkQDLS59NOxhHldhhSQ5j+/pbVqFl+kxvY2UNeT8UYVW4ZU0KzbxAsNW
8+eUGKN8oU2LuPuTJ89Y4VNefJCpEY034gIDwpj9Y424Zb1HcgEtFyK3PNGzx/2X7tnk3DdyJ6E1
ZsExlWFBSs4RIUXHsYZNKvcX/VV2IMGPNfzavyIhLegRSoJTcT1DhoaPYbjcKwDIEhsUbCbYDSJY
Ltnh1H7O9siDODt9EhbJupasHOezEvSKI29S2xFvuEII36WUYAQpjuOOkbcEkRth4EBORoB8YhZV
u1vkB4sP5l0FP8PFbJMnkopKsKCDaZHndsHDOnKk3QX4C5evTIovralij9h91i4VhuTd+pnzDdiL
F7lEiO/AityVnLPNhT2YQ96iYUi8BJpkKXVr+xQ5C30g9gp3Zs0ikITzhYB6nQE/Ze93zAnnREqT
uuWnCKXUfulcXoUNSNjgjwjPgid6EmdNC4LQimKZLwhbiw1NMSb9bD7FixdY4cX4c4LQDzk1ap2K
iFP6XA8sa43aDXyDF/aJ32xa+PVc5dj3Uck4fY+rxTVZsn5qEjbgldpq9N7e3DvpEx8eQcLHSVdA
uKFin0ioeiD+zAl3xGL2O/6QgNLa0YeDxXFVBUWAwy3p0yn6MqqR9/O04EqCcWM73dhexurufOA3
HRdvvgGVKuoyLBS4/0mPvYbwwBeiYOc9WmfZCQuuiBPWAlf/zJnmW/u1Y+wqTviLTISQEWtjROYs
V0gkdm82pv1oiZcKWXUejbEbo7MpV2IPsY+sNk1EPrc8zVsiE7RAm0KaRDd7RZiz0T+82A8pHlvs
Tt1uY9UhIhNIGabGRcs+3vX5cWgj5L3MId48AnUEku8NCCsS7bnMcNumyOR2p83iGSOI/GE+vPCy
u9JVoFfpDDmmCnba0Ql3SYPwxtQJNl4Wmr+D6Q36CAvM6r6iAccMHj9p7VjZlQuDqXBj/u+OexVl
woM7AQojGIdqET9gMtOw4o7iJ6T92nSdx4Zl6JvDk4vDwYUeWKMGn0WF5qdiLAo5Oz/+lF1/7bDy
+dNmOG3VYQn6HBZ8iuqRrjnGo0ebdKMbafZgIW9P+oz3lzPIh1Xpq29E1uGTOS6XL38rUd4z5PFt
d9XQ63orfm54j2s4yAhhpuaop8P1GR5zp6+PjGxyHuBU/J59EwZLtz64uJmH5Ya3zNvJ8TOaG0aS
IZjIhrfG7f415RotqO/zz+hJ+bp73ILPwH4/ELP6t+NcYc5TSbFvTum+dEFl8/mpWvYYB1X85rcg
g2evRG/d612HZ7irddRUYa79XH9z6ON93jzqd8cn04GnCO+mCs+Z33zjDmUqRzGzrn+49edk74qf
gRTt+KujNZYuM2Eofjfw23E6oFJkmAwT85h6YtPzOR3X9+uQXhuVwDW4z0+wID544HdDQz2Yz9Gj
VqxXy1fIrHNnbN44B4wrDp84M4dfzPyeZnCs/badIQCnCVRSfwDMH59INI6vn7Mx7X0ZORxhpvZ5
pUdojqQwVfC9BuYRaC7DfOnI7UFlV9tfvv4HnOS7eCtR4xTlfHNX7VNLDKxQQKSaduhdSSR0krsH
Me5DAyif1G+NMXN0WDrR4IVbVdJhFO1znrVhrz+k33+Pj1/v8khrBhNjKGKgaDmv+2gClPAIgo7w
+Wi1OacOH2H+3TlCHHg4Vzikurd9vfHu/zCSOJjhtDURJBuGt4DpCRC28+dtSP0YkPxTzuKBGk3+
PVb4rCABgLFBx/6e8ng2nil1zBjDEXK62kNV2C5mDCwGZmP4sq1icSJdr3x5xuASgbpMRYLsuF7n
KPyX+kI4C/dfIW2DVAQB1oBHF975Z/KrhbCskwTYWZqOzKdYe0kPDhCtUgVECDrvcxaCloXjUzz3
hPoxB4auT1YyhvQUeYg2qZAi44GjGP79Lk/Qw9pAXLg+9nICk33C16EHp9jgr0dkBfZvNpr8PoG+
ED0Lrb9er2snKWBwPSxkIcBWv8LF/mJ1IUNVHu5SYZDP0lywKODk2Kn++d2EyLgQzXlv8LnlfAyc
k4JoDWEdcecDD84Jb/Tpp8DJzP5MwHqxQxEbAtJEi0olpfwZDmzBe0hCxOHhKa2fU8zYdglFuTuF
FReK3IU4ejAIeGD00xz5LtAl4NsG2ZKgfTL+Wv/H/Hj2bDVkoiatC/vfJNsKV4SZ17iFRNBoHFRC
Xyj0qOO3/S3tJMGdl4XH38GTWkQV97k3vrh4FGloL9EL04glzltvyrHWAb0RewkZnqzRlv640n0B
Vx/wN3hxXuo7WcJCR1EA2NvBu+X1IdCDi99xVc2TTtdN+arH2VwFoNxpGMygTGZFEWlkZ/cAfM80
JmhioKaCBALv4kvSvuUaHlh0gbiQH9NN6OWT+SUGkmOHj5EwaDHvv3a6vuMwlXoOND9nSX1lE6bQ
mOCGkCl0JiCNHSo22OhiKW4NO9t2uh+q49UPZsBDsLSbBf80zYa+GzGt1l0x7nc0wnhztojAqpXJ
cMi4hEXtXze44toRSPB0YE95Jax+ewvmX97d+xKWVJqa3fjYs1GaCbZL6wXvqxdWKHb58EzcGkmI
rgBvwi6c0zkVelKovFgmUgg6VcJqsWlG5OD8ducyAQzh5pxLeQMsTMb/sQas1AtLihf5D4XNE+SQ
cE1hIi3TSedGS8jSPwC5ZDkhVzc80GR60uGgUvRBXHq9STZFh17w7Gzup/vMyJx74fPmpHrmkCIX
CpDGrE0ESlgw5NQAc1LXjws4WxkUBvfkOTMv8X3WfXqv17AYgyONjQ5yV6C0gdx4KncZhG33eyIc
CfMj0XM7B4Gll/By+4cduOn9BPyhttt+Lyx7YRNi96AOSCRvUUZFayliYNnHrcKMu1t9+27cKu1u
y1PifZTkDZyd1Tt6fbVtPAMu1uL3EktPl1kyma/mk2M5f/RgUuSKbwxC7ebpStQbXnsjCBroJUzn
rv/2zTUumk962Az0ouYBpX9Z14brHRsSptZ8TSqlvnj0wOF/DqwjbBTr8/Z+3xR690Z8wOCS/sJ6
EL1ZK/gxTRzMEXan+FHSdKI5v2yYuMPr057kyaJpDnd5LD4Z4Y74qv7ra1xxDKAXgHkdn46U9Mi6
nsMEY56dl/lQjy7k0kQJsmWSWtJNIibhEoeTZLwDIdt42lARI5Ckh++dPTA9mlzkWH+0MMTg5tFK
p3p6s9uMvtITNJRWCag+okKbbIb9ITDyfNrBi0vHnD+8RMdxv5mbn6Bnva+pAhR0n/Tb6IqhxfgC
CGRublDVeNDlw6XTTq/yhDwhwObhqTHaYP5QkL9ubtUv3WxSnRdxg0kv1fL8Do/6MtN+cmQS586u
wOXjRAWSp698TCoxQBWALWk97Xdm99Ix8rhvt6QAmnvnfu0wzFiFvLnlam0Bzl5jM1K8WsG8NI+/
nZEKCtFJSmVSQyPpBvkzLvt+TRLrdBBSv7sYWVTrHtdv5hfFJBmPvfNcuBY5rTKaBYNF8f5YSUuH
mMZsd1LvWya6Eyjpq1w9eqo08rxvxx1kCR3pduB/jdikSU4UNHLAaOQaPeAXTHBildKMUPnOXCYC
lsuuXcxryWTOc/otZ8Gi4uu6TbOtmlTP5NYmGqr9qwORmFYEBjjQPNCe6egR6rdfcCQi4AIXl7bd
HykdpdwNvtN3JJ5jVZiZ9utN770c6XZSHd2NFFkEFpSsqP5GyBlVl4DLtcg25K4DdheSoXNPHOy/
CN19k2vwdl6hlWHE1Rc3SpsEjy32lO7zRroe4hDJVfTHN+r7iElRdEH/aakp2NZnhBEBLHeaeHKC
+oxyhCLOr+mUBSHzf4MpfQrzAAWefoaQEAnvoGrEpqxHk0bDVtWqZ550aDeoV8YbVB4Lyt5JH6Ya
UZuXpBHqrVmbAXYq5/lldANT22rcHxWEbOeN3IxMEaWIhb0pSbQ0yc5pj4cDlk2uzAAnGrjM+mLi
l7RHIdkFvYBMvoOgDJdcWLPQv6CD5BMcT3gS3X+NdwyXhsz5cf4I3ugeubGksx0rsz9lEbKgEetF
OoJ0TbO6/u1DzhavSQOTdYknlTjBTSnloeCKURt8GiPgUXDbD+Ah7e5vGuedMekS88L4hpip7Oa0
BcDL2C2b6iTcnU+PEZwvzUPVnDAKkvs6kYlaEEDGnTWvxDV5oQDnLepfcovPQSgrMHhgz58spWtN
85c1hc4VsJFAyXcsl9wWFopXLgfCi6rC2OwmfYSYdFK+S/MS4Bgn/DGRuQhH50vD+UY/XLUhZclD
Oq7B/YUT+ZyxW4cERx64SCnuszmFHoydy4H5xLaxI+8Z19x+k81lKujGAzKPZBo7LQ7xFXuRQAjX
fFNud4O4hxHGEOen6+/pFjUaUzx7XtG3aDglNUyNODvAs3DhTJxTwmuV9kj2uZu4+RhKAZPC2ffn
aEJMvG4FUuiMYPdYb3q0HSIeORbaysbDNVaYtN+IR8n9wGOh0Vww0ICH32Mlxpv3krR27pG1HJCC
j6Hy9ijvD1R1FIcACx+4bvQFWauWgoBZrGwQUYpqXpVSC6huw71mn3D/nn1pUJHQoV2gTU/I51Ig
6Xws8YOlrccNwERFUA3b+0AKtrrLHoXqbYIlAZ0jqAdiQHtkX5IY0l248X8C6hDfkUz8kKN1EWOQ
TgmJ60xrwmEKEGApmqbJlb4dAeVZc1fU4RwaDI2PPlQX7hLGXbWBGLt16OLAu+Ooqnbx58amLjBo
IeXH/pYrCsLDg4b4UxbzQEdHkgk4UaxTAF2DD5z51KHYOIiXC+rEkt0pmjfIKZtNxY7UhmiGcWOa
H/fkOwBgpJLWc0a1itE86NDloDPUAaQ2p2NJErFrZpSAuo0yQZWd1szujiatzZwJt2JkZXcGXKb4
VMl65zHPFTZ8xMhivxHe+oWgASFlrOs8qAesatA1HkHL8AJh+bz48vWONLpeveWT6FLIm1vCB3Un
UOa67Nq7vrwxrNLtDjYdK4FiGkUx5DdjDaaG2h8pznEQ7fDCMX0uhznEqQzMVagX0JgPX2wnSdmK
I2rriiU70Q7ODFdgXgjKXgeWGpozRMJkBIydxS9u0CXSY4r53hq5j6Ccp0x/sMeSgN60Q2RGb1qX
zNwAvmBaAdPL2dTz7kIkIeRsltDL8ikhHIO/PmxWOr8XgF9pGGzQDAAUk4Pz7iUGA8IIRzn7+ALZ
CiVws9GXO4AhnEAu4sSCfJNihgPcSjbrr5AgAFxH6T2me4HVo+U/jOGBLJNG15xM0TpeaVEcugtQ
ZuK+7XX26yyhffBCzy6CAvBlHgNZbYNFH0vEtyt1iwRpk8hteZOrDk6E7GsS1wdWYk6Zo9kA87B0
NCkG+GaHq8CAMIB01JiqjsUEJDDV2l1pyd4g0Z6KN8Z+2PsyFGGV9YZakvsFsxGS79lX6ZwwBXh5
ycGd/Y8xHIxORH0Y6jXIV0P6w/xWjJLUFWgerD6h4pGGPIMPRgVGNEcaybG5g340IN1VJdv0wo4k
CzO8Iz6aU/ryqIc8E7ekDocpI7/mK/LCkBdpYTYTdFinjWyR90jckBjK9gnYfx8AwEX3eJAozLyP
x6HaHbo/aflDtw+nccPHJ+ifTPXGIrNL/6b9xyAcIIHhp6Iq47DrAD2UhSd8gsGXe2KsmdboY9rg
BuPkV8c7yLnRz+ezOprsACjv1x3IWGHnIGLDlTzZ1Xl71C0Gcpxu3ntonMNhd0yuOHDnl4kIj5C9
OGhkFBrf16+Lkp5uxtmlYHqCh1n9K4ER12Un+9rt/mYV64+dq95NTKNvu+OC6aQFlSf1OIYWn20C
Z8kNWYpz5hy95gpGiKULPpTUP0GzMvnm1DlYF4hGTeH5RKcNBiQuBQrkKuurpzwi7jTkaxfG21UQ
6bnHks8xeJsCdisxtyeaMU0NqmfwJUeA7nDkOMWcqJbqpCs0IEj0PNKLq4vnaE4NaxXgMlCPwM6X
0BSXr5KBmOSl3L8YYHHzDSytipi4eXefunuWu/s12tH3ONwYwe4MdhjhreoYRQqEfgXzPYU+RviI
7sQEaZq/sZKyyQBLBs9CaiBg6ameKhzQ9Ejx/wIOb4KLb5BlzTmqD7iigboExZ9J58bwsn+nAGAg
IHBnP2b4enjNSkQVD3wu3e/2BE1CDEw2MGeCmoGkTiN9hgJbGbKinX5QhgQ4SPPfhkv6EnTAzdAc
k1opQZdwri0GRnSfwUlZPAta9Dc41pHRs1E/N857cn6Glw9+PWpjfdrJu52b+ggzaGIvW75HU5SB
6JiV1L00740521jvkBbPB0jKHHPBGVgii2UZqbxO1Iz17t2Nu5rdpxsba2594tWtG7NIHaxx+cB4
TUfl3Xn+DCCmEMVmXLfXfQe1CeGlJgOGwkvvdsyRyVIlhv1HLx6C8C0ZjBhRR6HU5Ty3/v6Q6zaY
ApZnPhdqDzs2aVzlcGKku+E2u9wlFhx4Qk3Qiy8uWM5IghDoMfizexqwJz6utocLEjDLC+pKzjx4
CZtyuyQohiWlkH6O+HHyNOhmIZKiMYrFcwe+rZTqWXr09HTgYs9Dx4zMU6flfEvaAGPuWTVuZohB
GOPVesofFbQlnYCHYZDXkjYQKg/t7rIhWLCvAZYhhmoBLP79zqQH6u1O9Gw2HEVoYqYPiwO4h+QI
Sz/pg6aIlPjkwztHLU0Vn/QcHgPfbid9Q2O8Qc0tHWSGgfCFpROH78rBgIkttrGICtBJS6t1B4Lp
ZjRF8TSQdxKBAA1LCbzyZ+KnRhUKAF96uEFjJcJJ3QlVWvrrItwvSR9lyK2wTo0h8y8BX3EgnZ+m
CpgIvUq6JXT1pTfVMHCejr3Xt6EHSV+aWc/WYY8rtrXT6Vrtjp4Zzvv0YMhe7IPmai4MAuQvRnAS
sW7mS99Hvs1K489JUZMC3B0M6KACHDs1Y4CgPN2954ycQ/950NVQnX54DwxmiICv2ifFZvhj4RJP
iLFdiArHbTYjIAzPQT1h2/atdnnGKEFsVYddEm6+WqTyb9Z8hBVZE/VnxuY2vDMd/mtdl6ewZIxj
Z/lxOtGZ+WrHxRPihDBrOvaQA82QKzxLPWOiSnO05JviUSskaCp06QMWXOQYRSmkmHBE7s6wWmr+
noyfG6bFJlH3oZZASOnjJbnj0rGyWY4s8U5vpfVLtKVD2o282xu/ytr7UErefLaLXXuXrdiuXq92
xysjGicbktnb9u02Hh6vGj9JEjEYE9lPIypBbf3YNsMa2j6AE4CWSQPdYCqfo0I5G9CL5QwS2V+L
Xvz2j3tIKv8rgk4TOlMJQprocUBZ/KuHZuVQZUnTHNUzJA3qxMhkP5mOMsoCFpP2Ttr6FS3kgdzP
8GoqpzfG2AMXJS58cc/DGE8fX7dc+Xl6hraQMl6ovx4kx20+H/hGRLHr9z0T3olqYTlxRAIGX4Eo
45M3AslCNjdgt5fmH3eiNyxCbZ8lwl02fSyNYTIFnTWkeNQy5GpXBeITF8lngS3Cgc4vQPI4jxo+
X+VqkfHvyZAnPbhGXbgxYFGoaK9/ikbpciGzZqlgOWTJaQRioPIw9h/PSNKHwM+e6utcKFePBJs0
lt1ZB/3QYE9rEKiaM+cRn0CuTPHRw7iZAwU5ySW8cEHsYTYOhEJALhd3UaiWy0aAXZoG5sA+hq3X
886lQ7ICoTrDQP/hfpdoXUC7usOysC9xARd9oXXsC/4WL9dA/T+uM0cx5jk3Dr2mTGZTAWcixn0d
IIMD4hVVaB45avCncMwhqMCrYHaWMcImeUUv3+0yWVygX3Jz30QOCg8svRzoq/VgVilUFPyDOfcr
+S5a6LF40eabC9+LwsI5wtzAorDjEkXZzNIOfpDM9cdcPXKOFgB+RB6oEFE3PdENLaBg3XyfA2Ht
Bu5q+MC211txqMcvFn5f0W3XeTnJHoVgBQOIwND6LTwDJrZy/uBI0W01/MblyPb3GJQJ8Tmb1dCu
smFNCU+twJsMpmwcwpFEKtMRfg2phN/GqfCTAEj5rvCL6GRaPFjd6dl71cHy4AWTA1pv1Po0h2gh
f5xqdHF+KAjhhHGY3F0NYo5mFmEMWe/AXu0RLUJwkWZtLiH3HF7DBuCG/AQg/D7sjTueOb2NFdgA
4ANuOXrTuMgoaqWtT8elAVg1yc1BRDg9qAlleCoxhOMDb4bh71VMk7wEIuDemjz8AUk15BT5MKfg
OlchTRnWlWLhHrb7v7nKvfE3EuXAHSbmw+2Ovj5RYXp2tOlf8LXfzJm076sSCgOirhMcv8cCf2Bs
ic5uB5+yb2yOctKjedfPkgG3GDrSxvuMersmBsGefkFBmeT29bDzqvacTOvmYZBDQ5dtC4qm2uie
APH4Sqr78bsQPVACgSCI+IB6zD7MBwh35e4Wfg1lvdSK3KFgmTA0Sx/VLtdSj3qQ6osvBqGvA5MH
bp8JR5u/WO0MF2NUDPgM+xkwOlEj3Zfkguajb8RVahBSBD3jFjoFt4DO2PDz7zlkFCcdKPzT/52H
Pa6EjemaU+x1d12ku5nLCGLrHJ3tf68xNIiP/e8cg6U6rxCmuc1EjuDud3FgOzmG8woewdnPZ0w1
TSY3loCwADHm5V1IBeIy7jj9KfKWsE2VtD+lKcWsQ/cTaM4nrvxO9O/n6F5te9UJVQYA1Z7pYpjt
c/bZ4ryZpcDZ6HrSKiTXd7L4DrVp8R32vTbamvz6ycQknQET1Dv8xN0V0sJn3MN/Qw5JJyoYHRx9
ZviqMYn1TJuRQU5OAdewHA585gCusQBFVpDxmEyLZiIT1rjmCMIQkgnGj/ALbUOJav/uEyO9jpe5
DMENAGrHXZ4yWVWk+/fhA9xtAMjNPjZdwPPbP5rjfB1982ANwI2PvgpNm9U4LgxcpLKbdZrhlxN9
g9N48DNgwozhlMExMV1+jXH5hRmRzKnp7rrBiewfvgNTs7yz2w3uh5ODSsrvxnhd8QBOXp+/wtTr
etHdMRMMO5R9kfAGJYwBrOy7BSqMm1vMStwrHpP3pn/4TN/TOtSC3vA7qsN7mscF0h5Qwagefpbl
FiTwtaSOQOGGQZQKvaJ1nr/q9vmEQ0xpSy4KNimcmQbzKaaVDW9Boi+Ln2r2iqq0HKkYyhUpVtSk
RsiBfzTwbBpgdNN9FTD5s/xsucAZGx/3gz7PHSJVdOHp9ocv71/X+oTnuMuESKrdUT19jRnpGj+e
sBeDc3BZl2kRVdNrMDi8mQGlHFQqfE9lqPFr3h3efhdnd3GObwTJu0wO9xjJV/v9ONpyENcpVSZ8
KZJfvH+I4ZESfMcmwxILV7GvW1xcHsPqZV/Sc/xllZmahXVLObtP6k22ekYXYvDFr/rrHifz5VY9
dLl+A9Hk6sMxnRwx5erbedepDkYeZnBJAYWOobpj2ExmTGqgpdy+b2bASKV98rKerbDHJ6UaFIdq
8RqXs45undLWHfwz1zJOVN89c1ulRpYGj/0a3yffOFMCbA8bJgJCfhsVmBWOGMsWlpzCd1D42qLX
wDLyjlbJyfz6yrgzLhyFLgTjsSov29TA5YoIHh4R6PKLlwXF4P6DPLKAbtE/UJT1kAUMVqbp5q2v
7XATKbmsTauPzJtalMtoc1O8bhMO1MXJWD2+PzpaxuOwe2ZGsuJezLRE4flYgCR1F+bDfm/O+yq9
7t/IWuh964czUXJEkwyu4FgFQaSfw9LFoEdnjLuW5cSru87NEASUDhzT5q97aC7MYmKEDSxdpkiD
Z8IefFoPZnLrThdlMBDVcf/ZHPcFPBaZx1Fe/c8LmhE/Xj1l8gAjO/rWW/wPeBHMEpFPLD50lnNk
eM4grouoc/Z48UHMy+sIbGOg0NGbhgQEmodL0XhGYls6NH+A95tZtrz8/c2tunxPQeNVoFPe6T1l
g8Wqe/95/tz5LVhH8B7RHQSD46McfV6oDmkPGdj6wwPHpIFvg8ABrjZWNnCCW4D+XlBQ1rUhIy8S
qGJwYfVUTbuzr0IWDrSk3Vz0I4X7jKXJToPgkpg/5Hi3hAmdQ2Oh+f7+Cs88ljyWtAvSPmkYWUhO
pkWKUpCoXBYQsIJrmiEz2M0PwimDCnCccqnTOha8govJ1aMSy2VSELrGiNb/eLQgRCDYVh1DqgU/
4S8u8sNHcsZiRUd11f/JJP0P4fHte+QWB8RmRXCBCyn0pmwO8ymY6s7JPg01l8yG/2EkhTs65OQ9
hQ24Xe6vWDnbRCfTgyyvj0uYtS9nlVJ60Z7mVCO/eQJATIugA2eIYbpkNPgAkYNmjja6o6OoAguj
qh+TXA9gHX4eDdQVuicQ1ximGD+CZBhVHLg0NhNIW+QTgKqQgZApuY9FvYPxz/gAyh6BaeFq0gwX
Ui5QHcw2yffgt61OB/xWXHBi8seYpwqvUeUzo2Gq/kH4Kl3NP4+ycbE8TiHRXOZ0K+df4uuy2F6A
vuHjuW5lcw/pHgStUAI738hWMRNkLmACvb3iHuvZj1Ddd5LHEMuoe2s/yJeCWnNeHvT4lgtPDb5c
r4z35VFlpyEDH1q379y8WUmvwHD1ETM54Wh4V8pyrosquU/umwqY0ntGjPZjim5GY2Spc9/2h7y0
rweP2Vni1hmT3MbvuQ9Hgd47YNayfOYOyeGKW5cLElol+QEf5ELTat2DReo2//K5PjZzYiJU6EHC
H5qNV/aGzVR/B9+zpUEL5bQxcIjN20LwAddHvX9Uw24eXFiwXlyj6Sl2gpMsMKgHUz15SgxprIBT
+nAAdHVse+CeruiMvXyAXvP32ombz+95fEsKvCF6ttnzPnnw1DZwbvWzr5Co/MDsDR+Qx502ntIm
zRpq7jeYD9ptukGlf64qm2BHSKlhHZ4PVx0tovNdaPEp7qwH58Vz3n/SrMScFj43eT0oJKlr5VXX
4eM1Qu9f9jfXQWDqXr8z0mBRkmT/OQDQSWrDwTfWW5dggPoZbW01ZlNdH1Hu58P3gPHaDLN/Ikia
UR3iYQErVqGvxRSHsIDZs1ZJNRDW4pz/58Fz9r8dcMMIp+xOGd+vkwud96enQjJO+wjRKdYKTIdj
Y6Nf7UqjGeDJYE9z1Q1eVNa7z04DwcgD7GaN9HpQYKnzAOhLhB3hkb9+tX9KdGniLqDJfySd2XKq
2haGn4gqWsVb6RGwjRpvLKOJiChIKz79/ubatc45tU5WEhUmc47xd0MFbHZYeUed6cVemgwTMST7
YZd/D/H2zm07fbORhmAH4bOYvaICmubwWT7a5eRU3N0c1eR5En/+QO4YLHHF0h48Q87MCU3/uiaO
cdaczMo2OYx5BOHNyPP2nlLYb4mOQxR587D1nZELTG89RBE1ioyKxVLQp7zsI2qve4jTs47xgPmk
RvQnTQgyM9qWyZQcQnl5xUYAoPaiMntjCptMSULms9sfdLTvx/SVLuRFmzlFhvSZDYUIstLJDO/6
ZdIBKs5HJkk9o6J6z9s6lHK7+QSpyRqz5ZyBeMEb+pRj67dmlj14AcQOe+N4FDLkAITVRPbQfWiH
kX1JpJZ8IUgAe2hsNjnit+HBtjr6kU11s8qV5H1ovcp5/55V2zFkEpglU21rKSw/zkOdRsDsR0eH
6ZWdcf2rYa+CfkvQSoAfHDlYVQdKjEBnRoK0ivfWrKz2Fdxl6maSu/Tb5Cy8nh6A1mtxRCCAW24y
le+BlLv9SYnEcCGf8w4ovllrxLRU/vA9nlic9Uf+due5kwIMuvK6ycLxEPTMOCdKorKj3WNwU9Lu
XuDvYaSqIDnyWgfTqLaTo4DfqT7oAOuBGOCPO2zt+6qMjLn2slPk8wNMo+LqlN2bCWnBc0Z6GC0c
trpUtFUmYow/eMZ7Bp34Dz1WNLvDJ5Z7x9XwczcZrtTE77ifP6hUT0PnpVxhGgNKdvyWHUVhG0mj
WS+Feu1fNy8odjjj6IZT45gw57p+bbi4SlyC7OGq6KfKokIzk5FJwcIOjXdSPzwQvtZ5IJ3iuDCD
+oOzTHvFdU1BBtaSTHA7cDKqVrOQOGoLPkgfmrkzjsrMOTKPO8KKBCMpHHDMOn64r3VFxoDnG5LP
eNlw9HKQeB5HIbN4HwyatlSw0gm+qbDbN01Yatbj6WmKbaKir1YPfuQ2K3tuOWVc5bxkr2e20k+h
WNXvjWMgaf0C0qNgVokjUVCTz8q07/3jYY+qKRNmgF4mHsq4+9MpEuqj0dYA5b0tr07hwQtcf6tu
+ynQE13EEPGJS7YIbG3RrSaV3ZuWAQ7XTkvdmfjjNHnMJpEixqi2s0nhSoBe+rQlnoMGcT5mbLWr
m6Ay7iiz0q8HmoSSD6mWzstXLtriQ4Cv9yaxlyF5tVOxc2CfYwrtBjK9ix4OUDkac6i94erIJBIz
PXA1TpA90+fQG0MJM6/nF1+a6k5eXoY/mPM4p01BBwoKVi/HjEIVFpEx3VMe3q+8/+lrfTOCHA06
h0OiBHo8OqSBwnDLv04DtqTpHknblswfzQ2U3n2EZEzNNGjwdM5QFr/oA04lKggsM0xxTencuXAH
aNTr4EmdG3C2cXq9kTDxiPqU7jNKw4/VbjMAi/u2N2b6AX1EGxoADwCZcoBC6opxYdV7sNzk+vyY
mxWWc3XzAUbS1wVz5bavc3Fmn+pF6PQNQ5egASTkVx1lP9OCd/ouY8FmHpc039dAb1xGFW1PFnXK
dBQjSOn/3MqVIo0HKUU8+PV136d0r5cGkrr18tPoXLSMhsV4VNsNkPaBCuwsjW1qFdFm5446e/5e
uX+QOEwMl2hQDnREGS4aw8vhl4YwAwjq3Q+4aGubvSuLNmz6id8JdcWOJ6ynO9gRPLtijjoLM8nD
JzwKf0p2B24uqgdhbB2trvS4ljp7MK+Ligc74q7ndmbfN5Ax9yimgzGY8ZpAtrywikWIpxAL8ZRq
twh9rzTTSTbctDPa6fJuS6bzOciMeKDoyAgG9kYP9zkEzPayklu+GtKf/vJhdFG1SLlRbpWUqDgp
uJwmKb5TYDXeBeEy0GJH7wnhiWw3ul8a1ev1qEU9Wc5GbcjMgTtb55iBROH9Gd86zi475yMr1rVL
VH3emy5HbsMDab6jo9ULu8ONyVIIwlnNndv+jLPk/qKHpRf2GP6bwsiV0UCxxjeYiTlajjCVUb6O
iMEDi8dtt/gs8nYpYYkE0CFi53sY26UUZwxQ6FeUfaSYPRY1DzH4YgWKOEQP0kXBcVZUnONZyehR
KI2Hc9es4jy2BnmmL7COtv/Ksmb22xmHaqbclzKINmItaJR3wA7eOikeHkAq9B52Z8SPFB5+zFGZ
bajP4LA+2AQVS3r6EsEPlD+6x98nZD4vmw5DcYU/+cAjQWIMZ7ExL+qI9Xklgbk8P4qLtM6gXLhW
N/tGXb1IWdkTu8coaavQPZ/V8I6y+M1CJj2cIhoAyAEJC6SjM+KoYcuQ7Hdi8ihRfsJFlW7GeiM6
CoRvYud7famDjR2uK0BKZCF33rIyVdMQTTsI2YrMkErgxoykW+awRJijbkjxmQhAaEyZOkyzWBHi
JaPIARdUhWefGWl3wzXWNXFLnKqIZ5jLVZ/0v8EBWnHM5TO1dWqQUA3FwK6zHl9zBEIv3IR2Xjs8
nmKaFMt3c9sxSfWxUxZmUvbWiznzoEc4zWEW9qp33WqXo1PFz68X0R6/g69ldtvA1bT+GJidYhn4
HRLfzr/+SCKe5/FtjaXW7n84FHYZWreFgmaE+LsVZXE5vVOplNPhyOlh2NLsuU+j5/mzrtHvep3L
a7p/HVaaiwbJZnrblw8ZgYoDrQuWvZfPccDYz6NzIUZFkHtXG+zoPuWlc4+3bo8BAU2r8jK8LtnX
pXEJ2MHio6wRNwXFrBc4lzdeqArB9hSfmHvw6vYgjSZSmxhJBDTkzzhg67YGz7TE8VnPeKHgTZ7Q
FQB4gqtzreyJugJy7v/q09UH+F1Ka0h+3JftH4lSZ6i2GDE2VvA/hqBiB6JY9tRFOYtwuVinB/1X
uvLo4MtFd/ngdcDG0QUf8RIrRJczA0DBpCF+AKCp2yroFtmFwQaJvFVPWGDs1xuelXue22Ns1fAz
OLM+jFTkqabOxLCfgCv4vOXN4CC4FKLHKiK5iLSFJirw3x1DEGWXF6TN1VzVoYCgGGrQ7zFXnARI
ro3dwNbcudzblqaNdG2XmZLrgUHvGuYtxeqDqAuv3HjciWiypuny5pbxyEGJcXRfUVKF5ZJzeJr7
ktes2AU/p+M58/VoHLK9y27hEsprUeukIJYjv0n6SGVIiXBgP0PTfSxum35zByRYlE4RGbBWvyi1
4EFIurPPb9zEEIvqNAXKzVcLAVMvSGrFQGRV0ZVQehgj6xU025ShDosqLn8BK7m7b7Zj9866kVfK
NxPEeaQnmOZwkU5iDKbWV0Uz3CSTv9THsTRLHd3VQqoR5zgzZ9kSOtIfbPhMCiS75aRdmIpVz7GW
bD+OvnuGyrZdV969tgZ0W2y8EA9bVBKF7EzgLxmU1kEsZXtSa+6zetWvuPdkZa2MzgLF6VcTIHu4
CwJ62BiujPvEPx1UBBbRx2loT5EJ6CwCogDYIwJaQ+i3/Fu3EHmuVKcKriCs9IsdMay32RFZ/6U9
XUW8nrz9bCi0EZZTWEEbbo5hRVIBuFH6XSddxIIjBhLp8A12gDNu2mxy1txwei7M8B0goytWOv+A
vdUeTowQXdz95wVO6rtcSPsuYMAzX8FwsZL2NMKbD3NLjyH+xFl+QUG3kRDEkUHl0C9dfaYAukKg
yfvgnfG2dSsGIMIjxQtLfDCNSCh2F4b2OOUG84cYI6i5LUJI6EfCFAS5zrzS0R+kE9kQgwMGHOWX
T8TmOpzeJHoMDjskwwoh6ZG3CC3GZH/H4Pu2881hfManZb1OsJl4KCperh+h/npgYq2CI6TxbcXY
Pahjg4B8rK0RhMl8cBoxBEMMtO/AMaIr5tfxuYKpigXPrIedm22EVLV2yohoe8uMM0o9jUGtNo6e
rfa9HSxCjQ6k1DzxQSKY/EfQ/BsRh2CtT8ZMRGlPBJvhxSWr36LBorp8S9ZHsT6639KP9y4aq2I5
IW42HEBtHSOaNP4HJygEJhgZRD6uG12ZFyY7CnsK7qxH2FyADBi8+KzmHf+Bg8r992ZEwJ/qpfxC
xgan4AhSUl7Gx6+SFIqPU8DjuS3PEyZP9PAPdInBswOWFhMT7/+wSr7eg+Ird9JwUFN+TP+Vhz1n
vQzN8D4p9C71ddmLtDV3VJ871YbiLVQPVXbLFkDFCL943Uvn+uPc7zB5rdNR48+raDIf/hSXy8wb
0PYfOWF3eo2mTccaegdgqg3pGXlEHnU55gHiWRgDFS36BAsgYt0jhEDwGK/VLtIfYa5Ncw6kwiHn
sguASE2KrXoKbPLgiufIy/0snd2UuT6clHpJDSBg3CO6JkdJvarxMyi7wruRGPJxpdRucWJwDMST
q2cYTpp6GlXv5zGNs/zrf/j2AdRK7AXczpnTmt/DwzzaajAt3M5ZD+eOP/XneEHQ1BXIBAguFrJj
kR3w+17VI3+0BtOYXOOJ+j2+xs1x/XbS3Fd1xTqaAQVg2zjV6QGOODgGKkSUEyPBKfwxI2oSq0yD
L8Fifxi0bPfh222nxaxTZso3VV09a9Eo0MvScXo3V1qU+jQ9jCCv3670B/byBnbsPPP8Cp6Yn+0W
JJ1/TKd5SFnYeABiTz0A7yHksEWs2s3Ou6P7WY3k2ftKFqMvL/oW6T5UJ0cpRx/uGUWDD8mo5by6
n15jRXGMwU53WtyAJgIRczYiQUaLuixn+a4hySlzYQq02fB1rRAo2ux82QWDpIze4L7i4DWAhkXT
hkBYPDQ1hfwOhdaPSVjWA/IcGVvxCQEJQxrWsQjLYpUAlh6aOZDDkOD5D5roYbiPE5sDrYg7Nt0W
sXcIpenTWTQvZqQg4yeX54hqS8OgoLLFYGjEIA8N0E8hXnJP1BSTqGBGo936WR+8mlm7q3c34m84
chkUdUhRd/0BL5iKVzsyxNRjjEqIbQq9Nb424ThMnRbAbGx3LU8aT5Nb3ekt/RGNZkcNyvIiKNfC
5fjmXZEA9KUYP2nt5GSPTDUckNz6k25abJSbNmlQnBbekfT91HQbYmSQTkiFf33Hb8xFPYWm9/jK
mqlRWUO7pCYx3eFp1YBwa0CTFz2pRp4xh6G6uSE663a0ocDVPc53AuAkVFsdUiBhtro5163soXpa
XJgzqwQyAUqhQeHWnYdBpPeJ3JyYhvFb859zgtBoVkljILqRuVZUJWZpKeujM36uGDBDP//ys1+Y
y3zbwvmxThRxhI6+oNcrMeBL9riUddhTSSZ5/IE1Qhr2mpq799cHW8CCRepymEvft9JXfmEwveJo
C2wD8YxFES+9vZbKfGmyehCGxIZT+bnitJAtHJO1q6d25isxqMjTAzqQj7MP4DH1j8E2SD1EQguD
N9hHRrMRTw3oBPZ0vHPvGZtNenoPu+JUG24rOcjhnBeJTGObkp4avhmfi1OFmCnqvTHx10v1633p
OLQ4npZllLKjsN2DNlgmwnR9KaJvchc25U6qMqr3YXobHLQFqPwURhWgnUPot1VBDzQTUQu6OB3b
CWR7dN9mZlBIDtssSFxF3ge+lwK1CSbsJ2chlaMwujFsTqSc5JSDWevklwKZLD9hs9kqe3CQJuJd
g5+VF9RwXuXKqyNdZYksSij8nkGzQLJJD+AqdqEEWmoT0WQuOynkvjMNjTktR2YFUwUs2tUE+yR0
kfDbiDeDnHUmJW1PDccR4pcXNsxHOeMzcCikRTG95f59PLuzgWohjiKedmBramCilf4GOgnCSkuD
1339ytVFfp84t/Jj8ALL4NwbE+uZ1jGay8n15wb2N3p6IOlcOe4Rljo26QJ2cpjimWoQfoHIHn/e
Mpf0OfENvFhPJuRQh7073Hh2vSIA2cDYSH2YzjgEJKzRJBmj9t7UXFXOXWjCDh+4J87GxjcmAWNm
6N4mDOElP1Txh9NEWdzV+A6kWW3ZSmQtHJv+p9pgwaLaqU17VLtgCePav5cz9R5wMe5amD1ctohX
7uO4Rp+KmYJdombEtukfKfNlH/c3B+m49UrV5gbwOfM2fGvR0/SH2m3qoOdetpZZMTiH8a1OrlsF
YCI2CST8TVjLwfCwiezFrgUmVxORSccA4sJ9T0+VFqVVzP2Uivmn9jvuFRjjmfRSZvRlNJ43qzix
tkFSO/ZuYR4LOeXxrptjW6XyYlDHH0tIHPLNiidCgpH6WMaebZTuG+MWP9OAY+ofv2RIJYcYheRx
nqPnIzoLh+PDnnBGMbIHRHpl0CaJqqol4P4rYy3Y1x3hysSkeQBDHWO47HouBt7nlhGM2FDAc8Y8
uDc3hNW3YAsWhZjb20/LWAtA5rDOydbbrdA13G1AEI5JnVl9BFA4xjwevcmRAqRGZTGgBmQUjNDE
EH0B6o7iZonPgRRbxHcPnSMuQ56AF4G4ax7Ryn7PXz5ewamh8f4+rvhGyCN1IQJ2gG/xabQnWGMA
6QnHyujhaLl13wJugpzRsZNPHHSMDVnLhyfYN1rbpCBONkc4ET8F9rF+UvByhYx5H0pmXPwZZ652
enklx5ARXlDp1OhXxn++rd5DCcDeIDwj5GKxSN/hE/sJ/V6oS1FnHzYEmfkdsV0i+umz03yRoEV0
qnegoEUK0/oaA83MP/0dEAi+IeDoaRVxG6O8BsbtxWD547K9uvWyVAlx49m+ECj1+3OfCVebJ7eO
GqjfK/SxIbCqk+4kh8s5nIT16HcEPrQlngxd2ErD6Abs4aGxwE4nnD8gx1cf9xPhZjlwFt0dn20K
cwohReXCu25CYRyBnMV0bPwCtLXRwCrZD/MRHmuVsKzxEr2k22+KRRHIFEXACruFTMadrSSNr+xE
TAmqc4AOZLyk5EBMkxuffBOzdXOIuOJKCaM6/iYQDiI6nuwb0+9PDG3EF4WEb0I6DfuZRQRPQqJa
ZSf9mvNk2zmDTeGyTjoqOuop+lY6Pevosq/wz3ACQIF6JMNzmnwm8R2AuRzbhBB2yIRMv0IwC5UX
geA5g1u7DxB6wWLerJ0YLqrEUD/2Pfp4v2B1/FcN6qvdWXWkId6RFvIzKK133MlxvtXXhP4tkF5D
KWPIQWLp2iK/hWOdiBgUgLCo3apLSnr+8eaYPONnmK2uG+mXghsopSN6fqqTVdbCg52FxBD1qY9w
zPplnEg2a6GLy79PblfU6HazO0cJczSBe1nRqE83JYT6ZApzMznIrnaiV0it3kVg4IFisUsx7tuM
tFX+0/cEaDJkOhARJUI5uOiJwRKRZmd9aiylL1hs7gKYlXdmsvAIpv44vyPGtOFZej7JJ1nsBDSB
XsfizX7AQ2sHHu1TOFLhQJX1b/R8N30nvaMJxGrLxKMvZVTZ1U1389J+Ym9EiMF+X4vgw843QB6E
GFIhKefqppVlUhHxmQj2qax2cdfQ/jC9yYRyK+KMCELGGr+pasmUhrybDmgbf7tEdxX4eei9RbEx
6WtpmPsvWQqbE/DJhQmtlBbYBdlSUluqXLQXMokIwEapLesrHT0te2vqDMxvfjqaSe1kI9vhYNg0
q8ZK/czRkwkpdoAOMsK5Fci2q7hIC2ITMYe4VaBIIARAjOEoxud7PhLCwYHtqjFkMuzqoTwLu6qM
fJB2GPm4D956QSqP6JN5QIOXBqU9ckzsOMzNY+tCWoEVarpdJv7SJweenZXCqYknb6RLnOFWO38t
mmVzQIk09eWfCtDoJnTHj021LRbYnZlnyx5LKLJ93Mtk6mneJ3ywkrRhWrGdctXRiG+fiQScPwmH
qGJgD7LchRTyv0Hq9wHed2CZglJ5+nJR+X0P/jC78dyxXyze2/dfH/WBHiFldQ2PNMjQQAtWB9mq
Sl5BHT2T49lEmDfaZ0nrGmj62ihffZxn0tSugXMVJ3zqIFvnANiDWL04BeG0/gYinjkB1hNg+dx6
VPYtqAYHifq8P3dELc1Zh6G2LDktkK4isphMF7/HzTEaQDt46B5LQsXYuTzCI4GW4FVQj2grxKuo
Au+RdIiMP32ffLHeAE8jZHq0aSlZERbthi0fxjY3eZRMNBgCvkh05XR9IlXBNee8pVsE+73oXfUy
fMPfe89ZOYNxJqa5JIzxuDE3T1+eC+HIp7ffzomqFHkvP27fFyx7LqxhVSvQvkV2kt3bAkvh0klX
+cd6knvM0+hcv+7WbrAVB3TuwvYaaeHz9NhMwjqA2FBt409ljfc2EhSyY0kpQyCi7781S2NjI+Bm
cSP91EcNFd/2Xy0/pzhPALbbBW34ikfNWpcEsvwb8+hyDaaFqzlSmGIw6OJ2zZAud7KtVhlb66KI
tR/cNhu8OwIaE5PqgMOhdoWO/Y485owGXYTTobCUXcX6BvCwU9+c3d00LOPbXPrOABJ3JXY2zHUf
WEIfQSmpQzpLq3GxMnRWyjwXfD8X5XSFveOkWb2AJYvj9PqtiEpFjFpWKbBUrwHNkEKliWih0uPa
nN8DbWnEOZO15iOkte2UhTNZ9jy+AWv8usiTOsqSp+QY1/iFmx0o5Rob3ggXJxSp7rDqSpOJcmCC
tJnE7+Kg37OdNn/je9i3VkW1dc5O/JwUs+8RGRvLe4k6vSKumyVaH0PItXEsz9VNupODNzbXjdpY
48N7IEFjiq8DSXblquuzMiI20+jsB9JaIrrODWELnHRevuX12HeBGK54B4CTB1dhuRvTGxIjphqy
zbLtj33wCph5UgO3/A1ZRVvMS4TLSwmRzmiWywEzqF0i0cjfxJeCnn77Cj486E/HmSjMlBE2O4KH
E2k5uM3AHAfwjDHVBIj0kvROmBskGkBRJ4lyc5gqIQiI0zijOQ8lb4kikvfF+YxsZD72eHg5eLZc
rW21ZQGyucpXQA19fz9OOSTDGpXC3S+C4+DyvS27vNHboCkaXAHPPkO4NZZw7XMvjmuuLZKnEzsB
H/fd2/mJF23tfg/cUqBhsGQGgDpyP3uHrQtnfDg2IqcMtd1jKmHhX2GtxJ+GcusRY94zfjC/1WKY
jRj0hJFTDe6Iug0L1ckALfQKdBz3nmZMrxuQ5meS+mVSTizFyf1+LYXHPV+gYuBf+ABzXBbL/C/7
g6r2usEv2UqnZNyKVhEEJr6GIsIC+xtFiBCYrShcl5gNqGkFu/ZvNJjdjH+QIUm8G2XGBHBT3Y45
drFNgJZ/TeAIhdAft3JBN8mfXw5JE2sm6gW8RViMQ8PHN4R/rl1CoYfNvFItzMXQDQsBc1LciIjc
+itfazMDcP75/YmeF+xPTFO6E/CE+4GJR5jnRRQ0GRzdjLeyqHaIq66I+oTKjutEwT1OEFjdY4Ra
PiLRj2Spd0pzAlD0GyF7xYqWFBIEcTrqR6oRggHZndlW1fnTL4jHtXrq9eUoEkLBMdcDrws6SwAU
4Y4SblyMW7F5uZK2s9sJuw211f0rKGWmPqaQHDamk5un86RJyxESvAohnpAMZsnb0qigvipsZii9
j7hU2HfVgKD+H2CMHnM1UKj4hN2MsX4+CUXKzxMDA0YJq/u50WPAnv7S/XmiFI1e0ScsT4octJwJ
aIrcfCvJHhCNEfPMUgeJkVaEBvMZMhuEGE0mM+PwicIcC1vvSr/NVNJ7qLmb+0b5STOXgNEA8Roy
hrdvJBlFNmpEoQEFAUY0uwFWqDZFAluhucCWzWUyIwRyXuvT4vfxxW/lU5Q/N6YRNsju9P2LrO9H
dG7CW/ScGQlmkx1cLAuc5QIq+9k9XcgodA002qRWT95i+nmHI1iMCSuwAT5/CKv0n4QbsKFjDIIn
BN5aXB2mkrGf308PNjKnJSMEO1KjWWixJmtsSUO5qP9GkMf44RirJPqDIrz592KWjlYycgIqqOXn
olagFDaop298g+hIAYUi0j98Pd7oFaIpx32Kye1mEdviZMtjUv9IUUEtYPcAa8AsSEW+0hjOcP4Y
8/3F+oXeZtkl72TQ6Bz/Ltsx/MH2ALEEu4tLnXjB5WRxc/tp+tvOUl1MMGYmDccSPobC+ZDK9CN8
XjeCko84YQIceSIGh7yn7iwJZPbCjwpWa+pf3XGAdILF+QyYqIF9en6fN96NjArWilOFXZL5x51h
tRcEIQQVwlb6poYMxL7jdv5La98kZfLqfcDAbVIrCDmBCaYbz0YrUIOR+l3U7mubqpjoRmikOhri
x+x2tLRgfOGtKN802aiSUrg1zCKwy84IegOsGlKAkTcxCVTcDIX0zy7QfIhE/gZWdjL2+QJmqgme
FySFw99ri1tO2OieYbni4ASqpxyTfUX13tAuOHr8FIjP4aWWTDNFyknzDcOFSGNJYsLPh/RRtt4l
5A+XB3YOEfswo3NfYPblWsSkxWEgLGn6VSEOIpY5W/Zr0e9BmkHZHENYNo3fwsD5SxeByz9oyx/O
Z8LFAlewmGsUgCfz/ydZBHhWBZLKfKZRCJA/3nPVnlBERxpcIV7WQA8H5ijqNKzkQMwIQgU1b5nk
/USS5Gh8gNxhdYGRQHkl0hqwy+tn+B0xExqLFzboxQjNk90desjWIRQgYxaiqOGo6+0TDnJPsqVv
IaSHqCIf+jyeM0W7wf8JpIM1yLrRHoK81o6+rBgEImIvS+E149Pe7A4+Wz/ClePTPj16+yVofjWE
7f9w1MCA9nz26WSRYwt5//YzKQKrJtVpMdqii1d84MobVD8/dKRZqOzPXMVs44dJa59RaUyTAf6g
RH+1JG/9xyCKn9j/8UekmtISMAiaRxaMFvdgyOtazRzAio0G1Bkd2tfdQz2Iv5RygfThEXycgC7e
pMISK4SXsUOXiVhCX+5FPmYWpFG1R/h1PDRUAnMVcdHLIXPXmpkOOf69o4ZPYoOFV3DwVO+AH5d+
HgbOBoMhWk8EAK9EGDus2XTrZzEc3HX1gAjUQ+08x48Vc9YERLuTrgapZqUYn5ilMY/FiNTpMluO
F5fLnd/1crY436zb/Ji8/AuigekyZiWhLQw1wpAUeASEHYSNwpL4NEqcK5mV/8JMuF0k7QHDGS95
YMwhaOQAeckmDaol4gAB1z7EYongqc3msE2JBBAGrcf08rQ+Tlh6QNLcDWRCEbwkz+koViETaoft
EAADoecPg884Zf4Fs9ulX5wnkCmJEaMSzf8qIiaykHxmuJJ1C+5+EBNVnmec/qA8coiZSAQAloG9
52kOrrvbjuSNJmph4gQKRMol72VmoLfgYXxPoWJFzCjzI/bCgMbkH7jFs/xXoYhysH6/eF8HJrGu
A9KROFJ21ykjhcHErnOhuxLxgQc+LcZB9wB88rMiEo0PLIShUHt8CObu/r59katAnTHh+vGt8Mtj
Cnvda84Zwf7CVk3UK8p9xMHPbb+X98bS8J4nk9J7RUfOTGmkA1qoee2ePhrB6RJjwVcV0mQtuF7W
xkNTkK/MvfU1sRMTL3MXUnfmp/TEz7i4nengqOM+TIt9DiJW+voFpEWKakCBpG8Mtm6D7oI6ybBq
cLFGzH1GAUv4nTBe6hfRZGlLMJkbwov95GqrmM6ikn2e5DjzX/Ysm7aD/fTfzUV9zuMCSSmQw+a7
PNfhy9HWhVP4yFzQD2/7UJtft8xJV9aPKSJyBi5J8JeMr3YL3Hb98G/FzxmhsyymB4XZ7PvZGnXq
1O+51c8oC15/R6A9keb4SvIFYiowvQNPxOT/BSjWr2I3nPk0PF/jRF83vY1Uz8WyhmuA6prOgYb+
62avE3JlcZLzJU98qdsaIe1yjV8cmQbTQglNe+7GK0q1+IbOFT08QsGXR8jHZzfCWcFkSgJGnFty
Jc6OhBcoeiq3FDTQiNE2W/wEhcrrgEOFk3eZV06eoe6Axa0YATRidrWbX8psRVYjEjncFDI0PdRH
T8WEHAaRSLWUy4Uy+SH+7Fr/VmMv299vAuJkYMZSQZPwfZPDn8loTnZtqjklpnbPwBYWw9OmbfAA
wsNXWTl3YwnPTFWExg3hgn9bCvzzsUJH8R6teISH3UiJ00VnS9yLJmzAyFE5qpN1d5xDraCIO3Vu
KTY7oSS3AOfVrRbxmZ6xrk/HEtrqtQ6akTsVZYXGvDaUwIFgi6q1trsPHpMg2EJJdWKAF/NSDmSA
iHQbkb9NMlF4X44JGOALAo5lmAg5qKe34XDG35IHaluba9RE6MpyIAwN7xRL235GgOFL2T0yGRwB
+HSy/YAiAqsuKcRSFBZWtuK0xgyYhUUF0L5r0rCYqz7ZfiXucUKRtWCU5BW1sMRzDm30RhL2xJzA
2faDDlhHbL43v977Ebg6FZyDXG1eHxcDOQDtFDLNzthmWO1BX6DGUVfZV7tjxGY6bcO/V/QIiBDA
H6J9VQmPsxyhiUyoHt4PsIJshezumdDZCdNKfpCx+D3s18J072c54ruKzcPG+XioMFSavnJCz4PH
m9ORGxx1W1xm8E4odB9IN9E+Vl95PNmkXgbBtDEdTbdvO4maLSfHafU+bnHilXEeGr/95YZBjHpz
IQGlUjqpnkSiBxll7N+YJ/evj1sSxb8o77TbPBbNdkIgOTYa+MYTaiT2rJp43WkFvJKuaE9pURCs
emw6UR1Jywf5BFdPdq1upUeoxFEZQcRR9PASe7pBVbJg7EtEx0zTsan+NmBitvho6KkoVN16jtAW
ZSrcvQIMbYSqW0eUFhwl3ydfkCRHBrgwJ8bmqhNQ/gXfOyC3RUwCklcHoJWOweyrbHpCb0jrLXmg
qYs6qJKjFimcNxB3V3sIgENaQPvjv1twn49Rh2Mq/XxDV6Pv8PGS4iYtMQJR/3B2iKGMQyjzB6tE
1C/lw4Qki2jikyIrr24/FzORohGzM7LIWKcB6SizUWzGfcifZeGPvu6oyzlT4Y5geiX7PhfHcR7/
5bycSjxB/Y94JTTZpg7mhKR2QOm0hlNyb9s0eJ/lJQJoVtcVOYPFQgsgnTFsY0/WpphnEfDKXmNT
AH5VrrIQAd5/SP/YSTiMCS2OYKVEyi875EXM5hl5NfSNcA1UbhvigbmIwoeAHfuzHsVAqJZxUYI2
zCJ9acZ6DNMqACrA78EihpuZdoN1O41ggCHD76cRu79nrIFcnxFHMjZP8t1BZW9UMfdTFekgOTy5
8Bh0uljNH1tBvO0pwktkhvV2GCi12z9ziR3eTSNBaKHoWN9PTwJ7nmcG6lLWNqiWRlyZ19810T2T
EThMa9lAGyKRRTPBDD1mQrwJ7PZev/el6M/bL6LJwo+v/TzXJLPPS2SGhMljyyfL/fcRv1Fci+9i
58zX/IUzj0g0ZI74pn/bQ7fAetQnHVgNMjAsjkQfziZEuhmz/ku84ppBdA+nmw+UDAXSxoePI1NF
EM96HwkoHs1NvuD1SN6Y0lT6pPEKUZ3XuHsW0kUNySUSEtfjUuVBg9Yi5wci7BgKOFCM3CvJKh7I
q2mdnkayscfsk6J9ySKVe8KcMCfdyPyoSj7beE7kVuUaRCnCiabo7vLN8+qNUmuUBduRo+NhzIXx
fSnqODk8Lk3veOBXor48v8+jJcLwPVTe/fTml1A0bkWlckUMrSX3WJulbv2F6lNc9UiM6NF/6apJ
bCkZr6JMDxCmRMMBEuJzWlURH0hEKoo8siXlJuUPNiNE0Cjg0GyR8wNi4PMQ2YUn84tE5hqTkmhb
JucU4X9zNhmP+XbHe5SgLtGcLOQZRuG4YRYVnnpoAdpsig8FFYuxmfif+W17lL37H0fWijx6Z1gJ
/fdCu0gzE+El/GYW6yRSbCW3mI0jHiYtIL2bicwWZcvLMdb8l8obvT2A2CeUNQBX5ojknhibkgVc
GVICwoOEX8jVKmavihS+N8icaXFSQnlTibhEdHDraB2RV4yWz+g/ls5rW1EtC8NP5BiICHgrGRPm
cMNQtxIMgATBp+9v1enR3adPn67aZYDFnH8cLJ4j0rNKC5WbQVr25u19TMrPGm7HHhcX/CqJTtOR
YELZw/piImBRys7ivVGEC2PKFTKTWU1m/TXe9+nHLrgYqCESZvqUwB2iIdwLEBXUJpOrHWGNze1m
gQ6AJ7L/y82eIDU38i7DR3tGWfhGlN5bxywjFReWSm3Va/7ecBmmnsT0BcPa8Ws6rO68k2tt/S1R
2IBmgwYsVQc5MV3wIjSzf9iIFrCVOBowQHo9zmfeNtQIL6UZ71FZAGnKAQ9smjYWES+Pt8wpGXJR
lONNbBLptMlmGFDHexG20ZsT+8CmKiOc/HEfiDrNyyZdo0QxwbJaNnQaZZhmyfwQFCZgj4AiaGPp
8c/Qk5o0xWfoUfmmUB9xxxA4KtY+FcyJST6BjoeZJZdJBtcxdQKuH3MRQJWNIV9466p/+a+RYsNk
7r2nugglHMPH82WozkbUjL0c1VDufCf/KrhkpzOeyFFJnSdRinBIEf/HNcynaCl8h9z/aElEgwaK
A65XsWOinzfJx5zwGQX/JYQfdsvDRfDwLLhIlRoGPcUizwnNMIc3nV1sm4c/XzLvAvETONSCMDwm
SpyxiPlXL1/jwiOmh2DiRcTBxA732m6Y2GiTNMUGshHU+4W3mbOz4W5nLUGX/t/yec247pHWIZHJ
QalIuHX4roTHl0+BX018g0hl7O47F9oIJcKHWrUfkuwXR5SQXIsytXrMebQjoJzSY65bxPp8gGCW
fEfAfCLESSyxZLazTN0PfO7j54x9gJMvdNJAKKDFTJh76EtH413qrBE5O4eEAz/nHhJLJsIdAiEH
K/DFYMVj3K+XpTOyN6KBlNChfPrmN6MXYF3rxqNjZYvtELSfnVbfTLHcjD3R+hCNVwCMC3pfJ9Qt
f/mGwL890asii6SayQhIk2UXNcUatALJ8sAG9htn+4ZHpwK1Dn3Y8iL4qjArhewMudWbJ8YU1N1B
rdSOb3viCCDJVDBKRhvDycfWyzuqY6c/fznFLLdPIvgX25tX8FiFliDtCxZozP3G56IR0snva8bj
K0ZtTOY8MzixBUpQ32EWwEmQjfxTVERLhgR0A6AlAkxEp2ONaJImgGNLgQcPcfHYxEg/oUOQ2KVv
oAndGOdby709cCOfiF8UnKkB5mD3SF9DZ8lDhgp177EjqwzM6TWTjuTtCO6azWIhe4mnOaT0nejW
2xUrDTZdPpKvKwkTlx4kHCecWIDKkKB4oEObaB8kwxwQYJJUZzRmjDUBsyLdWzin4BBQi5mIqAzF
fs+Ly4vAmhBMEGN4Z0PuQbD//MZHPeS3kGJ07FDlBotv4dnZ4ijZ1RjjedDiDEcLiuwJ/dcReSJY
MymDIeqDNw99XhvWYTY3ljACytBzA3EL6UgY6Jub6CJrfARnZAwuEmO07WzoIvHd+S/6A0PUImi8
EKUKzgB2uvBr3slwHtHrJa5PQmZcgmeQQ6Aip2qIAAouDkh6MlU1vrc9cXRGyVMSPQYymg6RnEAA
4gui05fxFk3L/b0e8LsqN9ywNQHgQ8vWZrgo/qJgYJRrjU1YdjM7n6eraibIrQyOg5UIn0MHIZkw
2oGOeEd5AmyIG57itxnZla5QdMCHhQv1UJj9CQ11a9IHLNmu5gzyfSOfj5xI99LzYBZxoYGKi2I/
dZIQq9XQodqZJfeHq9GQlUP5IEPlmX4tbY2ogDDoYQ3dU6070b0O+I6wBZSvBkJrKxHdqrL3W6JD
5h+CYRnZ4WvXQWfqGE0xKTgP7oDz8JSeBQ0EZHFp4H94nHrNRDqAglP8RvqFofmweC/6QB/BZ4f6
sXOx2Pv9JQFl66H/703QD7d5bdLJGdqLM3jzmOowO98xlzP4Ymfnlh6g/mxdEoMNzMQq7o+B/+XC
g0iZh4AJuc1hS8oerxnkTmz09RzFmP1ctDABC9wxxmaVg+tApoi3HQk6KTXtk/DxvETXtDiwqU30
X9zaIoVPZULdieOuIuEF1e2bLZibnhXK5WEQTCJ7J44cBsp/EwMGaBK0NO5U4mCNIJ5PC/PKSzaJ
60bJyyODUXOKbQteCuZyPFv+g+UFWgEhw6U6XqxaI9h8rQWXKsmFgqK7kZI1gPCBzeYX3EhYgFEZ
IUOq/A+pyCch1xQqIUirkt8Alzsn8waVPyrln7lZBY5yoO+OzCnRbyk65lfETXiikRUxk09Um3dj
q+PxCfDJJjPkQGv5iQixGHbTNbxh4t/e++uXdCwki7D4QTDeVg4ArDkka47g0mjM7QjrzfWx461y
gC0YDDTUPbDbB42hZMJ9lU+I4pIJbHwwM6LfNkbAG4Tr0kQiJksCIW/vHWYb0sJ4ezp6GkQPgt3n
/EVSTLs9Y7SYd96eAgD7Ibuft8k0aC5Zk0YL+X4ArOKtULzDRf4DnIODZE1wFPOm8aSNOcy5O/9Q
d8PpNcYUidSCJZK3VdshjzxTsUf+ayOTssMiMj4PuHkgQxmbKHPxddFFCHy358Mcf8ZzZ4Woz82M
lTKmKlcmDgqdxHhLaNldgAIvO0HlztovltDQuK9ZZ7Ef2YTPXPdMWFzGkG5X2uCFVIv/APFh/Lea
AOUy7wOJkLBClaBSfLEOpZqUAxKp4WH/MbFhU3vKoYlXzS1NFm7GGp3QJxROuydr/Vxl+WXESrDU
lkcRUevfyc7REdwALQy4Xjnqt2gcMVAdR85zTloiuID9sbjWEl5beUsp8iT67BpQLzxNvIHDt24g
ThPcpDbjzhvD/o4/K9VWpj7qKgSQ+NnHjDjkSeE2hZeUDvGZyA5CEYE3jfIa37+YuZDC/8megiSA
NDUOkjeyjNjlvFsptFVyHXMqfCNT4HBqPB6dEVG40ZaYF1EuR6CMMTihazv1l9RUlv9XSPWW2jJe
NbvICA+kEEBKFQFWVY9TxhHCcfkLjUosaeLj1cx1QGt2uQkKYuZ9TH+oRscisPHLXtoIaw7qcrJs
kdxaIUAj796vdlyM+AWunF8kBU8ffKbf6WcnYBNo+b5AMYa+yqMchRsJMkLys1PsZh53WNkGRhFw
5lnZRuPYqna9JfE+tnodCgUDcgUcFuhhDEAbpjEyMuAz+uR+eOIQgDDHxBcGaL/Q+mlbyesvc0Eq
12bH6QBAuhiiXuJ5S2OYV1nT7kDEJScCIoD9VV5ghzMjQBxu9+D6cxxsDveGU18vnVoIB0hdgRvC
YgyCM/JhGle12eto8GqWq5xUT9j1CZrR8lTceisiIs33JHQL2sFIGE53vS0/ljhP5jIhnQyd6tBe
o3NvEQdCLex8yMTLUQsuiZbL7pViEQDgDAJl3gayn26aaRwM2aQRwbGxilYfyWcnYzfawYhRZ4t1
gSj/PjlFuK+RrRPFP8W60y/MF7ARvUdiBfvSY3ARf4tqjthZyCi7XxofLlHwX50KAazHlZkRDkt/
EKZxAhNPLQ1GDQmR6LyvPCARzNAqwHc4E5oPp+5sPgMUTXwh6b1dfdkoa5uLUD7KhCCRdbamd3b8
3RHMP1c5T/kFKCDQveDw5bomS92Dz3vh2rKBe0bT3lQiTLJvs9lwkC2Te7JDtv6cxt4AqRzpDRjb
HhPFKS5kBeCF7geZWzPB7FUrMdMboOABu1KI+vCACewOJKAv0e0KTuq3lvBFdGbHAiGNfykG0+yi
/cnzQU5vE9jqn8TCAW23L2CfUOtw1t31WYyoGuvMIqTXky+O8RXD2FCM4aykuDbpN99Fc5A+khGx
EM2E6GYa7/W/orE08i+rS4TCF+L/9rhVENsMaNt0EQYpImHSGo4Yf3z59DnIM55zs+cstB59I3Wy
Cx7IH/KxlcpediQsIVkjedlK+NTU1W9oDI6/xg1X0Zs5obzorON+fEIgVW3VS7EYsjXCC1v9cw5y
D0rjVXPCegScQF1xOc+oGIMrJjfbhxctYaUrh5zEAqeFIc0Rbc/ISkvW30u87Qej9zhHG+o/vc+0
8qRZsa0mJFLukGvGpI03VqHgjvWbHGgc+5PZp2j6O/42Vi7EEmGfkAfOFSkFWCE/5fMjCp4PhM0N
/gug0kRS8ppx5fX6KEDNknuZsrsM6bw9YG7HksJY2ps0LIc6Ci7rzTOB3ymN+3iy4PN8Yg++D6uL
XY0VpxONN8vn9DV/iBiAlmfdPSLIHRiKxxQSR/ZbMA6wjpxlU7P/VW8LyyMAF1i4tYpNjveEJZZ0
sAlxGZv0XN0JFH7iKtVMyMQG5p9JKj2ovAf+p5jf/QbhuzFg0Cb/dPsynjzGT9kdbbkPFsKIlyBf
hyMFV8nO2kEkjv58bYk2Fr04fk0HUAmMKEAgbc7R7/q1OTpxZh1avyXTm+C84B9iIsiXGrhYIzIa
6wY6bALBmCT/2XVka0RhdjKlC2AE1Sn+39qOtjy4E9bnz/7GHLPm6cnoHnpodabRrT9vmOgx4w2n
4Y4CTQZ3TCBn3uLoCmgJS6KzDpq/q/gcnXKvCxDgNBJraKASBIrHDqfoZdFjQ8eSb8HFjWDT0PM5
xBSLdh5Rj5I44iDEnBQzj/PyX6jOxwn4ATl89vcg2LvPJNpyXkSg5lwfjMe0Mw0XKbdLVa6z3O6g
9cmUqNbkL3V4c3HJ6shjlO0Xhp8tLXngqVxwalEQpYI1BXLwnAyWPz/FRngYLNM7CiM8RDxWUJFB
BviI5Zj9reG9L7kjp4ycwV3iSGWB/tr9U82j1ZICCKGMfEBMp1BRPdT6iSvtcjDzOb4dnBBAkvA1
Cjo8RhtGAAFuSoACI1cBD7C0tXhOZnPlLC4zPkxSC5SVasGCU3TwngpfKtc/0iNoUK6ExIoJ8cYa
ipi9MPPcBet9kRjXTrlVgT4mMpgMqORjHjOhkzLta4cEXQABKW7CvM7eysfBQMJ0AMBHnCzfAT8L
CQ0aLEtBDreVb3QB/OAmerngziBsdxooqeQ95kzDSNJ5THfzig4EBEwUCUDm8N42mN/wBVEguU/t
ip72gVOg/bCBZVgWWG4ls6b5hnh2il4XAyLvCVUTNzn+pSDz0boQwzNp130k/T+3dr5QYcju8bkM
uYPEhkedc8oiE6/R3nhlMmF72ucE+VFDvHitci8R7xmn35RKlT8RtVlbnM7e+wpOOMko4Jkoc5U1
5IO9OTbaQ7qBcBzAVQLD68vfm90GmIYOKCxbKyRekincXU9vuH5NwBkIzsI6KCbuEjhFRg8XQ6gt
Ele75oEGAsKiu6Kydwj+Frk1TMSmXfWXep8+vS85voST0aGJgUJj62TSIB+FdfCJc1BYJmkeiDzJ
qyDkMFOwbyK1Jc0OMynRER8nOrX7Tpkrx8EqtMlAPqjIIxU7Q+0LIIBCYMz9MaMmbECWxrpNPEY+
dRMhHUfLlc3K7ZNqbVpVklnWOkjudy8AvdnDS4nPBdIZ7JQrWk3xhR1kHqA5Z1oWOYiFeXjjHduQ
sex9xJff5ouaiPhVu+HL+KELWaMT/NdYADhJgjTZgreRiNohhIEK4WbP2Z051EeilaQyWeyZb2yy
45B8WEB35DN+6IoE5ZGYDeAdiaIqYbWxP2F2opVS38WHbvu0P+4QoIXI2beNZ1XxcNxKx/68+1i4
IgL+nKGZ0DVKTcLks9GdFoHFRJlpiYmcBzCWh+DHIMK6kM0tRSdkVkDRKLMid/Krsmzlv5HqPu7h
DXHNY99+x8U+vvV5UvHs+pmaYg4anAdkF6Ep5iHbDb0H8rCRSQmtgx3UUZec/iBF62gX92xGgs4H
6NmV++fWSGe9vzidDBh2uKc8XIexK4fmZyZPiHNatuQqDDL+0jgFxCwsIJxWxGOTK4PNnx3Oigkx
M4ceA986PGW7B7kQcAgrypU4CjgB+rjKaT5Vxm+Qu8zjcafUi2FyRBH47WBwOEPYr/2UBwhQazxV
W6MYWfq/0LpHh+DJ7m4UpyL1lNO7EHziR+Db6m4f7irNSBjfQrun+z1SKo4D+su0zNIT5OYRX/ia
9Eup7zVM9Tzz5EBlUMkn4U5KXC6OreoNVlIgHbXtHgFkq2zqDSy930BYHukR4RYXcWEVZMNziWO3
F6Aa3pdB2Rg/lanCSD9GiyV0p0CvPrxSW3XgsZzQuvF7mQp69M+46cYoHHSik0/gY4REahb26p4b
M/rMJAh1aTzYZzOcM+PB/EnkHL4VnyO+klCG44l58wAiO56rivR5nhXH7yZ1251+jVGUpDx3F9H0
B1ZKVqTXXvQj8FSKSQOlb2Z/30aIhrM1zogJh+d8/pwriw9TaE1qL09Vq5jyPEGvfu6uo+1gFoN9
S3aL1Lf4uBG93+FmSHUdwiqHURv46JjMeGxhZ7Sm8/o/cphoCm6TOLR+jB+c0CYGEiKJl7luRJDM
T0MYmZS/leIP0ZgNe/CFbw/tBHTMTyjqBTbN3x47LlVWhA1JqQJowIKJAwb5mUDuYlIXFwNOtvfk
x/momQ394bi2pliJt70pD3ZrguW/M0LIsbpEC2yV1Mjooj4ESJAgFQYUouNGIyGE6hGRVLoDDBe2
hj6lx193xc9DuxSG/DkYqauPS9BUeUfJ0PmV/Uj9HkDo+o0FGfiMKMHcYr5tA0KZlNOTyDfAb9qJ
KEAgIHXVhLwAp+KbhPhAVyXGZR21z/h748n4Eq09O31eTrqhk8/ADebt1x9t1FXNdIc6Hm6QH94t
SfWTl4Ifyy5DyiuJ1WFx2GHTbHuzXzsZYAnMJr/hCnv2kwkA4c9YZ3xk2KdPgJajgKVk1ygWi9QM
YUa/srg5w+B9GGyG6fi1eH+MShgW37ceWIGT3NPv5DAYr4eoMu5PzlkeJnwh3si+0BqTEXrMDQtJ
jI9SNCj+i8DvAD9xdmNyo4lyTKDINdIJU4C83fxGALqP8xf1FkoUPMmAu6jPFFYUi2nEY0iDRQ0Y
i8/6DHBuQpKUviWBjogtEaTZk10aFS+YM1Pj0XcVHVomo7gNy4sxJOu79LF7hsuqbyLzwLSCOpaM
jzszzHCtMrSWC5G+hUO0EGlxKCCv+AdxZA9PmOHo1x66iqWToPFb04xhiRARnhcMuQ0ioZffXG6a
8TqEf7TJ/nyAdKOn4dwfQKew8O1owQN4J48XIzAJNjIxEhaicaqwBRJBDmZ456Vwo03xhy+4/a/h
WOWlkwfOVWYTd4mr87PEzcq7G9oDhhZSjMGJkbjTT+eSIzMMaj+fkqWJFiYeN4sf41ZpodIlau9j
8+Xc0fcldKCJ3F1aoB7L13aAC8DR3/Y3yKbN6bEhX41ISWSTHnMm3Sy34va5wK3M2txR/8IjaXCt
QV9PscUVtnowYFJCia1zEE1LNOLMkn3i78xsS3dV4YzKvdSyZ5B1QbuZF8Yz6qMHJiIj4FxRj5LV
Zo67FCevpxQkckM28pkQusGdjHyLIX6ilfP+wKuwtGnWt2/TgxTB87JiEOga+epf5FTwjwcx8p91
V97H7MTET7Icv9ZkYXvqwopK901oeOjvv9zOPre4xFmLYHbByFdNdb9eMZFCIoxeQdE3E7IXhfMF
s8NyxDVU6AZToheTwCE21O+yvT6QvmBcE4w8x0P6jz4i38F43Oimat2vbr1HRNdcsmLLGDocuvUD
pJVLlCa9aBX/iXf5JFpJUMQeWrOUfGXGER7BgcoVn5vtc/5Gray+ZgX0sG6l8J6ORmgo4jc6Am0o
6q/R1OOCInmooiuViParhnIvZkBZL7488r3ZSlB+8jWQ3/pALuCOiM55Cqx11Q9nDNGFz0aJAhxM
uH/gWAMMGVNvQ/cvlRGcaZRxIsR/ggitLqN/oTLNdCSPeQ5H1hs0xIEACnhcGr2rDj5jcD52O8Wi
SQRNvhidyMvobxL3C+HLQPHaIUTYvNctLSlwkMXpMbLeWEu2FTzzaxKtB0FzDZfaYWgTQIVqTLa5
VOz+G4vCOdd9+kl+NIgyFif5pQdzxiZPPBAozXLoaoSVYiKCWX5a1cAk5prWzX9x1r18IZ+7z1wq
sM2BBwgCkw8tmnO7xX/xtYBfQlR04qLj/O3Hlw5b6DAKhvqVJBXdl7otNurP37PiXiRCPI0N8o34
A+pWNDmQ+Y3q5u2NrvW5qQ8/BacKuCyF5gzpKvd4pCKNaJ+nfDB94L7ggGmm5Gmxg7fgdN241qAT
69VHd9/YnxJKSh1x+h7k4QSC9kdC95hgpp8uHgQ/yNm+S7DAl2AnWkARtXfItyxUKQ3BXqwXGv3o
BoncTDndrMI7+gPLSwRXvBkmIBROB2zWeAVMLT9C8vDRE69JYbhd4yaHLr3iQ/c1yLtsEoVz/obA
IzIYRNBM5VZ8qF8C6jTY9ApNKfg5YTPA0W+iS/TrI7Lb2pdea/aQgUQEA/cM8f9AwzIK9U3J0+Cz
bMJzG6/EDol+QDZHpHwZBAPnrgojO7Bo2x2BSzbOCWJOm4zatcZIwFOWCw/04YVM52lD+gC5qG87
Y0l5eWk1rxt26kZ2vQE64MxePVgvMkA2V8EQLy4cSCFtRbbN62F2iAZQG8h00oi2oJxBjoYYvHAL
lKDDzCWDOVbcJHYr8CMA3dYFbMGm9vPf0u7BRqUQD0MPTmg+tiFEcu+/THE90HseWQ0PiEfSlCE6
YzcDNI7c4UrfyAQPal5ErkrtSBxBCO/BHDvvAREM8Y7hlaTV+Of2CmBy8vWMhvcYYG0kYPup27zy
oeL0wcWc6CanwWOGzWhodKjGNWJtagKq0P1ucfuRcNiusmsL1chma1XDCY5W7R5etfsRc69wRnNg
I6lALcKzK8JmCH8POT0uZu0KbRRVGXzndDYi6GW4AMlZ7xCeC4lS2T8pQiHVThQaZjJ3iFuUNZCY
2+MHSI5psGdHpfV92DmupdTUU4q0yqMmOSyOzLbp6jfTaCK+hSC2cJwjXjDxEljGp/Gu8rGJ0khg
dKE7UJclzBplk0kQ0oGU2crfiIj0mDg//Omq+9PpD3aTERCHMnmC5DJ8So+LnATejFNehEOwNAGK
6vPuvXsQq96RgQxADLSHPu77uagKW6CumiEhvi1xBNnm+Z2o25QapkV1ffFkBem4v0Q6TIPkBlEx
Ja+pTVP2CH8rvApYQzuut7VTkbHPv4R0A3ULbEXc4tAo6im32OCx7ff8aCXkCN09BL56EePH+QiA
s/oBLBFVCRKpvzANdKN59LZa2pg2QLqkYHwEYoJ88TAqLT2avWT/RXFr38kRqNrEaEgfm/GDKmMY
i4ERVav+d28msi/jYz0DNPcS7Io8nEkKznleIpXq/Haak1i4eY+cfxtwXABUaJ7cnvR0PWztNwV1
iZf2wfHRf5A6zFNJx1fuPp1cAf+Z9DZNYym9CXLU0MppS8KnldjFnlyIkdk5j3mJzExxTFSrxdtF
GA6mFPG+zHRTgiRXToxx1uuVDhvr9/76YSFfNMA5qZed31yGT3MkpCW5nfXWw6cN7A/GLc0yfCY8
+EkHJjWOcV1mseL6tpNVjxHqxZOrNv4kTLT59pXTZjDOkEKujykRCJ/x6/oyw8vrOFr253KALhmw
dRx/TWFUbVDCrD9kzRs13SE4WtjANPtRg1eIhMHKyZ26DqLFm0X7jZfcj1vGYAIGM04rB7i59LBv
9qHFdFf/zeF6JPCjJycpzDmi3Odr/0DQK2EDZxGPjsP+7Nkj4tzKtYk0uowwwRBRNs3P7dOXDzKG
U8z0xDphjm7HD6hReatECLJJmVX2FekPjc8SPBjYQzh7xPipQyxoRsE5J1Jx7kFckknHlqz5RW+j
aielcLpoqlIdHotYzO+lUbAtWuwSKpQDYfDPZd035OchJvHlS1cK/DvxX7CTpQ8iasr3Prwt/bwt
fI/9UemE3b5oQxstAaOfC1mCimSTQ8Efe8yWz9rqUDqRVaGjZ+x7796yV86+1e6BmZ4bvTHSlENF
X1Ubnqfle/0dbt769cMuWs6ihGyHzUs56rJT53fCW9O/ijXkbSWw+x911fssh4Np9ztpyQqMsrSl
EPA5kO6d5GpCi6fPumXs8OqtomRHbBf9xa8WCU25JZ9SL1w+g8dkSCGl96t8erVYMoUyryQ9Bf20
k/gb+mJESwt2+C8FiLNHacN5yH6F/IEeng8xmpGrIgU9i/LlNECRecJ71mJZkqfsmtwBJL6aL/Kn
V7Q+kW9sVDBZOp+i8LZmp/eCMbkGS4dJ3IxXtrrpjp9LeZNmlSdE6aB4GfP7my9dFttodVC4tuQl
Iz9l40S/RBRuoFPAHipWF8geNs3FiD/c5pqYMulpCHnJc0csH6CwhBcG97IFjf/cspUqTrOpqcyh
+gJ8H9mON2K6CHS4c/E5UMuOVYZpLbfVr+i8QaQESffc4FkznyeYWqRkaBs+a/0r3gN0NR2N8/dh
whLHeC82tWIn+bxWcdKYJQoZrHnqREJ//XbCZYOe5atNwoebsMhGtLKb3f1TO6yiOpba9+2b7/Bb
tYNbyPfE0ESkkJwH6fBOyhLvpsgDxncshBQwYveTGEBfZ/3hPj5XpkEdbvTMh1PH3LqV/5OnGma0
YnlCjaFfgJBpfmKH5+j7SS0o8IxnYMjMbKlLhUUFl4Q3LK3kXN9/fA7sCMRrPUjCIKvFG9buF9kK
EB0cH8P5Hz5jwpSdJAweVFglk59GUofZPCbRAq9bDgw9BvteFblR3DFbW/rk6bSF+d62PIbdNLWa
W+EONhm0Lf96YhEcEGG8ht1k4ETmIfGohmryX3Mq4y4vF0568zif4D0epOfE65cbkaf6Pb8AZxDD
qUYF5kLAMPo9HJv2aI+jdy/B/QyYQogjn8Gi2sxDEFEvl+jIPt7KeQo7k1PXiq7N691+Rn93pH6x
HRP4/Vp+aYelcIU8tWkWMfnZKJ5LPregQFl7oH/RD5GCmx/0ObDvH5vEG/h/NNGbPsLKB5MMfm2G
XkUkS2hOMZU3eM9p29xDmoqukXbN2gK6HN1WVLOsge4WebfiGF1zFNP1gpkCyIofIyEqu6JRiomw
E4e1pdsqYcSdp/m45S0C2myld+on++xahCcAlRIuv13lqTFYDTvMZkbMCc/x8+a/Ukc47IhaSbur
lKFiJ0oOK1jno7Gk+YRqp0Ed/BpbuyDdgYoPyPgTKUT+40TmBbg6KkukEbS+RhbDKvXCWwUuHAJP
RhyQsdGSn868uX/cGuqbtsPCUQlMei6Ho01YLQYJ49wmpb0PgclzoX2c8HnV2e4qblvo4x85YDQM
qj7C3vgYUnot3IBQC0lr8TqLihSOBSzKd6X1zE9q9xubpZuihmPaM8IjjN6eOpZ+4WjVuIEWc0Oe
4QFlysFxiGLWmpaANVh5BuPbYGSy7o/Ov87oIO5fZoljoTOQcLEYKqA5k15tq4TAOupMcpaY/3B1
qPNebWWd2aqXTKeiA9mftg47D+l1w44MKHsYTsst12HHQ5LyIqKzY/XEyMUnh3SuubPJ15FfM2pB
a+P3S032t1d0r8Slp4B4wO5S7Ka4nxd8CSPHbycUnLSWIPcE54eK21WnFgVUK/L2Pg4ynTFFtKfX
sjhppdHweD4VPqlofX1MyxH4L59Fj7GQWJPGhnAFRX21LggVQENZUzSMl35EzRgMxQLfOsJGZYx0
AvtYQRaOzCg1fqFnZF9ZV1fSvOQ5SXx9XCS61e+52H2HRg8ZHwqfHrjWOkOMB/IM8cVUntmfm1SN
uc2JMyNYWBrzp6H4xgKB0J9lrZv/wIuelH4kt6fui/b63q4ldUZFj4Bk/70sRMYhtGVL2CLQLkFX
O/TqMaxgsRrRvwsWqX6RXcqVjXB0JOLlKCoTHqyQHUJmCyX/Etynr3EfWOL4+g19Pvkym74xwN2e
YqTlcJe3z9dMzs5E+uNuG5QbMnp4HvBz9L9MGMQ1R52ivN6zbdB0yx2UUHY9pnWgfszlxtKPT6op
SU+AWl82GB+06ZIOLtAZjgWo21VskzOhbN82okk+/+DjJri+9oDbI3JLFvS9jhDMIOWjeeJz0j1+
Jqeagos4PrJMPSIPZcG295xxzURLOJLmdXh9j92X4QWMrCqjSZN5dbgbUTzVzCrEO+2ylidPFGzP
ZQkrlRkFB3i70fqCeO9rPhw7ZAOiWVzjCpFk/FCwSO4Zaqo5EL6C8oEGJOsa5qEDrUltrqFOJWRl
2bCdF/IhSu7F6zriuV8GHJT8uyV20x6mK0L6im77rmZpFMT4nfAARx47U5/UVIIhLUChOTI8bfx8
HKpwEkPPgPSVkwcyfeBBpldrEOOmJMzhFUiJ9ZyTHU1oid1HOcJER8YWgoPEaSVjdKYT6/6BAGRB
psLJw+DlPdBNwkSF0/bUI/dIJE65mKVKmR/I43L9gT0FmRXyGmBulpe6NUeIV5FdkMICKg5f+hCN
x2zeiK6vwuOjEALCuP6DS3weJAwNyTy5oBo5sFjxjR8IKeOVifn81Zo5Ng9iGqtDvNEJPkVjw3XE
7akaX8B/whR+mKZiV20WH/44IOhuCzUfNMUafvx1+zKY+ah6OXU84ELGE0zI2PwQAnyQnCJp/WsJ
KB1KvHBHo0cvogTbQPGbcjXr6H6v1/n3b8iuYdL1O3jeoCg/dMS0jG+YrvjigZl+lzftuj6RPXjn
x29SOSBHtXGtzJPZbzU4VRxdhZezKCJxe5951lmW5jDIqCDJEjq2H8WR69E5ZKf5ZBBsjqxOR6T+
foUyiMl1jz64tyoAWUOQy2k0Y55GCaIHTzRCHBts0uWkrcYRLIIOKbxI1ACKPzlxb1rltrfKUhTb
YWrC+Nfbdwk/uKeeNXnOn1+eUt3sewKdIYeWOqRxsUTdSn/UYK6SvLxJL0n0F789qfH0xm0uKrJT
prfXhSf7j80NQyvDRnt/qrO2XFN03fly5wBghjGPPh05juLVHXAuYwPob/ci6Pj3lwzZiXuwP5yO
21yaPkOb/gQm5S9Kk8exWcsDWkDGkewVnyDS1hk/53OUQa5wIGYyMznKGa0hyRRtIv8VfzY14y2j
z1nZLrQLcCofLjqtI3EvACKNX/zbzfJ0ryye9+xQNpNfvNGK1oqYfySgxqgoQWxU+6ktdXmtJLse
lwPq9OgIHd86yntVDIMfdsWidQZz+e/zLwgHpqUAIkKK1gGLcnumu37Ndqjz8Foly8fXbYenXPGq
/QC9VLHm6xwkC6aq8r2SwKFGjyU0ceZ00KtYS/RlkgaKAh51/OU+wSdIPPiGH9vY5ozj54nBDmiW
yNS+RTkxBw8XHXhoiAiqNXJhfNiCLtDWmK+eC8Q/z0X+oI/EXgxA8fhKILjHWmlCUHHe9XBd+TVY
z/HnVegicyv8l9Hu9z5rvrfmYZCwrdyqPUbxGy8BwuCxRMLLDYid6OcWsNgCqk8srjpIDhHHQpGv
w+t6IWlRzA5oYd6fS4E+BUM2+QeIulGUCz3iADcDbLeCFaeP1lBzsFsHybHeFBslpF9GdcGtmHrr
35TYEuKaCRndYVbd5PMYweYu+mzSbPIoZoxBeUgkGt8h2VbEv+GeDZn8kBJAc/KQmXB4TvKtxpmM
MWkx3CShJSPe2cPlTd5oepT5uxC/UgOKm/HM7fbSYxE9F2FO09OmrJYv9dYny5BhjZBzDjtisoay
/xBZYh8m0wFzTDfuqkNGRZklH1BfDhmJQJIIL5I2YHFS0AXFVGuJGmTiEpODd0MpsBrxqH1KTtEe
nuV89ParHPISsQFwmHQucDhy2NZezDgKXPnD+JtclJ5HPkzlxuzYScBZ00yQWQxkt+KckMTRhqhi
wqNnJCwufQpomjtoam8ZQQbPOrFUjaEy3mf8uDrdO5KB//lBsQdpRm5MWu/H+OKr4TD+GhiDEmR9
tcYfb9YXZG7fCRqA5PI8gPDQ5QVv9ER+9yaQCRUvZgc8J8HrwN3GWwAX5VT6TaITFYac6B6zPJmO
0jHeR0soGAksAds7MnU4gQeTLw9LNFutTeXKAKk9r2IxwpcVX+v2UIeuqk6rCWwzd1wFb5MyomKD
nitKUNVzkXPRcUe9vt6jP6mG8NgpSoVr+IHxxj6ES2vPyMIRjQOlnXK4fpsjsjtWm3iRyxC2qdlR
h0EnUe7XvRUY7rAlGJauaD5tChZmYehCHT0FImrpa/Qho6V8wGXckGcBxflk02UcMWIQ/yFPWlrI
3vgZvkOrASgHlll8uN9BfPiIyP9NUQW+3T0hgoeKtSAygFcyHjnP4JdPI1p3Sqf3MBHUPohSOfYB
EB+LdkzmkTSYMB9lyxD5qhP5xLAiyO5jPh2thvPmwiQzRCJUuWhKu2OW2ZrsKn27aqfD1/h94VJ5
75+Kk1EtBfwW/o+kc1tSFdnW8BMRgYAit8kZRRSwLL0x1PIAKIqoqE/fX86OPVfv1XNVeYAkc4x/
/IfRncZTfCgmTnlDbs0zHN6TocP07EitvcCk1P78DHHh8gooCLhD0pEDKyBsgECRg2/ec6yRoDup
UDOo4EfqkqQ9Ts/DEK7f7p2qDwcoC8AB+j5crSmSfHiX9N0Y2aP1hDmDicHqHQyu9nDTajPib+fn
5WWzxkv7l+HQgywzqFbH0WefUD7pW1o+fcTwiTwE2G2zDjxw4Bt4prRpwU6fccidYa4v6y3vW291
eH2gD5MX21PWSVEve1ZMbiXN+ISvydorfD7rBQ/WqwMJk9qUAkGFTESHk36FB274i31I8YNUlqgw
YKBic5xogClS2JCYf3rpVhDT8Pcy+XIy/7q0IZ1aYZDJ2h6yfgBVNSW4d8Hxtht139gAyl1o8VH5
RTXNCF13e0nJRD55/epg6nDQxZAEhteY0QsCtULAifC8nPabrpbXd/Qa22T71YMVjNcDtE/YobnM
NWSTpntnLBCLRKZoXeyWvqkUQHD2AmO4pX8L9u/FlV+8oJ4sCT9NmS6u8luSc5j4zH+ZQTnpa4SX
bkItSpAFMlxp/oLhh/SX57R16Bjo5V3NhyYTIwlHxE4ojSL+niPzJiAJ3xzaHNWHbLHip4WSrD6b
LYt/hnEbg1q8rfmcBeNa58WhBTroJeEjBBkDQNXRcpxyJG3eqv4zfrYdycM6LB/TmR3UUdYzhLHl
6O9EkHWLjwB7Eac3kJ+rhx92wtob/cyQ7oOqE5aNCJG4Uvv5wO/Hwh4BEpStBofavlh5EAWdSlIK
RwXTtkXH+vV7yD8YRJCHh2vRPHuyC0S1PTqQHfwjgZbYSRJz5HkxPmtSKVIjqoI1bh+h6zvZEYmG
iiYLAOkDrbEW0WMOkNGIqAvo3vBQcl/+ZPPGHBXDEBG9Ut0Qmogiyj3PxTHei+jKFEwsTaa7iEmi
9/5m211OJS3u7BMcXN6wxehAvpSOKmW7NmHzwe7mqw9ZjsbqtavHZlJM7gg+C0FnFjIRfChJ3/Ib
Nezr0m/pI37btYtx9BlJJEPQLlKxN3oGAd4DUKclUWqkIY+Yn9zrjaDpqxmB098rFzYYNm/MlCkl
STGjhZGxASQyf2BrFSBBd//7wo+Lrnfz6ce1+gu5oOMx8x7H/b0jwUhDhMCfj9NnvPPeXejhYYy9
gi9aCT20aN7gLgYELkEnxkTOf7Ka76PCmlr3yJgwwbZIbyKJCR2x/2XP/qStkWCGBnK6Vu0bVgP4
//ORJqyTKlmnXTkbQE7jLMKu4BnD2S4N98z3UCG9Qd1MC0CvtXc9HwYdNVa3u/bmyml8wzSdEMEH
1MJ2Wg29PnLP1r0ErQxrsHoDYcRDktW66Hp4wjV3zMbpQGD6pwkzGhzOpDx+rs117wOPlTNgzAjS
VLxPzzc+yQuSd3edMp2RlkT9e6AkQ39ItqcNwgjo2UG0IshLcT8/qo5W8XiUI6QKbRUGnLZGMwXx
jDUCeFa7JzUge0id3vvMtochjpwPt/t46wdBUJJdVONiSKOMGgZeNFu4BvvuyyRY8Z5NeBnyhA9o
eQN9/bt+xM8h06euBAJliHWEj9ZvMv2OsevDAQIbvP2+hMoopFbQO9d/WAU2Kzm1PAaNEnTMEVlz
SBdDupiXTnpsfPqmFeX7utgx7nu1hHnKfNCPsrfcbx0+X/DpEMaqhBNGj60yscAQrPz6iuFqdsbk
peLjwOEOcHGGIvEdvQrvOk9f2zw1+/EA+OWujK77MByi4OY882CU28cZrY6GHEfuaxp+xwEvll/t
T5fnnXI4ORxA1Bne/RqEScoZkL8WOWT6L7RVNs8MGlAcern2WlIip4AOYR7yCz2RvrufHLLuUYTs
raXNP9fL/JSx6w5FHuLiA9cmPyV8ijdMbrnHytdjW3bzYxQeKz+EusL+HoC40jch8A0azHCSarVG
oQCoAYHXPENClNI9WL52AWhQ8E1A79hsCEzM2evxq+OMS1AVVli1jAvsMHvIdqFcXOPmTCHm9raA
t0NhnWfF6kpVAjBJGJPTokY4ugxUQDFkq+rh3CuaOAHYeBrgqR90GkmBQRG03ajhajfxcVZF+B9e
mQ95nKx8kbXTwt9p9iAwfEdKfc4J/vod8D8TtpdgOtSIvJB/5LdobEJb+1A4bf7R7flhqmhMzZr4
ueeWaFBMoFcG9Bqo/OULoPXnl6GicEDQ0yCpgSg9/Hcx9YW0fS+dM/mObdzD1uCcgcUjz7ncPHgz
+vYG6PfG65z35j8lL4FmhzaGVQHjc02NcULuCaezAcxGBJ6rLqhFoo+3UBUIIeRONfa2iQjeQcvM
rczxsFw7Yf6V91N6sU3wXkuJsATRTa4TYEJ5HSWcy0iVGfeq8xl40dOAcSOI5ApEed4f97hKo311
9UAH104enpd5BcbFuZ5qUyq8HZ0K2oLvKJfB7IITMQj9Xj8qGNTvCRCdD6c5pJzREwvuPaJICj8v
ZSnKHoxbh+aUuLxmw620Q9hjeN6mODMLqYLf0khzwF7s/S34TsiObEIkLjy55wVA/2CKukRB2AAJ
Vy40nDekiLW3zXUNN3zvA/2mYh0fRfqc4+yZ5yFp3jb/3IZcTbjENc83S64YugwC9rAaZFNKI8jD
ccr4Re7mxedyPaf5a+vx6DY2j6vCD/Hb6e0zls8pryWfEm4YNq60s0vYWe+o6HJakz1eDznkoDmk
/R/UCi6YQ2GvDADLZs7F9njHPFRSXg7ZKKk3Cc58oSyWHV6T1fyMAUiR0FLps+6fVD28oReyjXGg
buk/bpDS3zNmK+BJKYxqHWzoD/IN5ROeSrbZ+I19wQBAPtLvEaYajeC/U8LkrxHPI3XTKaH+5Ymu
VvDKV6zvgDaZRo+7jt1IK3sIcMNq1c4lRZnn673gQWDcihJ5vxvWYuyONwyd7OaPLCT29eVjaD/k
qAK4dgl/nu8uLNNB+XpHqn+MTyYxjnNIIF3X2MzgbcVySxXAQbzbaaGiFqxhGlnOqcxa8we4426N
TCNSNlfGR9ozqGgQ6SfPZn7tN06jZeSK82egZffFxRw/AmPZMnRAk/TPKJde9eqUFun0KJK+zYLO
fZ3SwJQ96H3Na3Z9xtozL3qsB30y1CcnawlBz27KKUgrDrwdnok99yEtOXKWS5q8g5MnNw6e0ybG
8oNNEU8K6cTLFfZY2fISofBAOb64+kBKjc2Vg49d8YBSlSepDu3LttypGk6l4FP13AmwpJx732bP
5ENQO5tM4wCzXeRkCRknrBF+bP0eLaFfha8ZzNosO69wHHeCANKrOaWGYE7J9HogvSsGRJDJGm8x
rMTo5OPd+RHHTEIRRCmu7f7f2p5B0xpenWym9UliH3+VQPl7YjYPpoT/ysleVZMV5rAYSu47yGpT
v8UYfkomwDcga1x6FkuDj0ZaVVxxDxvLmlKW0z3s97aMnbHf/DpZ4WRDgyrszhO3vfnMTR1r+Td7
L0tERwH8yLs9q+3AtrHwdGisu6V+dXeMXqgE2vHS3rwn9xWuY/C6hKW4pjlqW+eEayf2TFQa1bjN
N5Jxj8EVF8SeUeqLzw98STQC3sQ0HVAgb36hBKU0HJEhyAWTaApXyEBFnw6u2BWBHqiWc3vx6a3x
8YDNZo2BxFXACYaZwZth8xRK+rVMZQj+DACx2cVyhth6/h2iSCy0v2665jOfeaWCtK3gYZBGhscq
d1l9LHesbR/JryORHuneDr9h3JthN2dPFYtqNVkrYfWKT0bYJzPVvS86w9GWTBA/TuHzbtU+3YGn
oAXaVpj14R0ZT0UIkfgX88CDvGMryoxx8pxLUO21/TJffwtsodadK82kfLkph2GKUzMB1l5X0iv1
mKw4YXhZ5SHbD3OQB3MBW5o6BPk6JB+e/8ekZ20j0UDUc5l/yOdj5xK5Hug9O28ZxWKhwQFdZr1R
mfxLB5GLQ4QhZYYf4vTn1pke9Lj27Hs2pzrcIvJgPJlihfNE8B0pLAjY/Wec+WWUMhxOTA8xo0ph
kkmH6WPQS0YkzgKpSNsvmBovGOv4r4tHDsfp55jid/nBZH0HzwdDMUnoUnBXSW5/sOjIAxJSUB/V
62jENbqH95tYxXKE6Q7hQYMDNY6ecBH1XwblfU3EWGpB2KYUsnryOebbULJg5vL0Y4z7MDKLV1s2
Tc68UWrU6GHjqptRFdZAb31p+bDl4JXVEyBzs0erw33Yv49iD4RBacaen1+xGk7wG5Ze3fwcTxhP
Gdt/BQrvl8cxThyWx+502gE1XwIoH8iUNJtkMaDkypNuOSYEIMpWoilxeehxurNdIyMJU6WVH429
ibJUVjmciZwb56zM0hBHGj+UtQKCLCNQ+F15JplY6TabFz4CWF3dkcHRX70dCvc6g0RIZz74YbNL
Bd8BD++3fyEXJcVza24+PSBh6K7IwvKp4SwmNIEfgZnFHUO+C5KfX6UK+hESdrjKUFtNBIHui4gJ
4iEMT2GQj2nfw29oaaoMGFRqLfpv1/wure/cuMCEdxV9dfTB4uoto2v0YqWThilFGMAHjtZhzT4c
bs9TuvJScHuGOPj8qKvRb7z1KAgAoWG1yCPOSdsXlFubRQUO/W8N3hK+PmwvLGbYvqxMSeJus8UQ
TXRUSMAwDPN4CQmrDJfyuWHSzMmLITa2xJhtKneod0YOVkyNQXcu0xjusAJN4Hh2d24spXxiuNvj
l9u3vUZUn6Fp2f7FTlE7AjKTkU7xAS2T6gSywxsTkQwPrLia/H6Qpq3qcNVDAcEDF0qzBqL6SCqg
GLrEe9MltK1wcE4YyDyA8d1VE2uukDoCjZlJNHYGSmhOgNA4tqj6qHD+P64gI47o79i20Y9App7i
vUqx6eWPxX5vyFEl81jC5G3cBsbvCNcJqKcu5KzJ+2cCf+mWDgUpHfDzGcQZnlqMX/L4lvOW8af2
gIFbdaS3kM2OsTE1XjMdtzPQ3kfCzNu8j/SJqjOL9Z7LfnV4rqHzxZ/P9Pr2mEqUs+I6/zbwJeiF
F0UJTcd9kKKuKUH+78Rl2cFTRp6Pi0lIpRkOUR6J4SYhjYh9TxiR9NvAAGwGg0/PgexSad+q+uji
KTUw4rBY/Qwd4nBPbHewW3uQ/XsC30n7tPj6kCfgYWa1cI1fzC0e9lwjoRgwJlJC0HDyd2/R5jM2
To7lf+1BKweUfTI1ul+GV5U37I2PhvskLnDTFL72VyG9N1ZKP/o2Wa1tYOICs73c/TXOewtYIHL/
ZvSDbYespmkcrnMKX2A+e89qx/BgqPgtlP74Mbqyr9MOn/jO1YzdZ3vOuG2ai5fKA2r3OMbct/Xz
YpZfZ7JLSTm0DYcz+LfIr+HkeBPLzlkgTxTjoXDtaDDKmEw+sZwsHESuGQBifFAAhLqtlBII29zM
STnDe1ucAnLiy2DT5kv6M8Rar4tzMdnwxFL9JXPCnEFbOsbaEF6jN35XUQNhDDk+5QuULl/6VjxU
e8rpxZ1/cTzbPYTb2emn825art/JB2WV33G25ULqdlmx6I6h1jiD0/xNkeeordtn6IHKMBscXeD/
qk6GdMUMgeuR0fnAnWnKui8X+BpUr1Cp4jsiS0dHL5LyV3vZo0B/pZoS1TDsiOb6JJhLwPQoI2JQ
w/OJA5HOYzBlgdGvOvfkQbHhaRupDacF6DvJY5rAc9UczObipB+E+XDKY058VeVLBnJA3+S7XK33
vIXI4SO5Z4EJE9sVPH7YuMeDDEyd11viQmI4PNDcUHebg72mq/6YI7WUY7JqjiXLMmdXY8+VXQUO
F/JenpKz58HJidFNpVwB1Ybrq1/FCksr7MYVe/pieDJlSNlzMEsm8wBK8oDQCyDFgOAZiYkT33Vm
4t3a2y2nMSUD8dkiHtgJTxRheqKdQ6en/4Tb+4XajCLxRAdKlUd0cpDDfOTcounj43lsggPMdaq4
8m8Lihy8psMnlhDiDNc4LBBbvtxe6o/dDbZd0WHdcwECo7G7S5kL7ZUfTP7xNcFiPYqw9ZzplIF2
ENmu/3m6i2+0UL2lXSCFEfYln0i3VPgoDowXuwOpO8IUmB6Cxzx7r6IgqO1ZMwqCoAs+mKxu3DfS
c/zJvrYLwdxlKiENqEdZvTqwXuw5RzYKnH3wXPzBWlMg+CAprbzBNsu6AOj15J/JCrY5bZxO1DOM
4FXHjt4xeUp7xmucbnPN6x/c7ioWMlwEX7AynuLvgliTCmLG82X6H8dl/BeoIntWdqAsDwDL7CQG
AdaHej6DMdxsv8SqZxeewMnXxUdnTFYQ3tnsrNFy01KHR9heYTEDFWZ7EqcZ6KyjODyoGQClLPT7
NdYQiGFw6rXvuvi7jvi8/tmHYY1xGj61XnbxyCJyJ7RkuGGMla9NTsnRjswDbHgD+y04vln2mNcr
YFNgeC/ouA+zINJhDpciKgBueH82gbg4kRslzm6k2y5A/GQeOIefNfNKndq4hu4OnA9DzYWSOXDR
mnPt2EnATuko+g50qMjhfP0668Pq60nTwPP4p8bz3Jj8aSWukxKb5QZwM3p8lRrz2ygA07WxMvqV
yxRswJP1pGDpvjRWL7bKK5kb2MHR6ZBA0nzQU6HDi5M8B2IQHse5e4HvjPLIEr2+a2GBgbUCA5H3
73Cl+udfJpMPHhBi3Xnb0mX8wW26Qw0qCWP13sDw7CGS/Mm8XzxH3fazqGPA4w+8wFRjZcFMzm6s
jHol406pP/nKpT27ITwX9e7hXQ7A0xh8eoXqK4Xzh4iqT5QXwVHNiOGjbS4PBd6/JcCIeCJnwdpD
C74D+8b/EZ1ls+IfcUFHNSe7zIKN40CoWs0b9MJPHD8eJGe9NxgGy8x1xXRA30nDIqnnyXl0Hu2P
+EVAA5AVvIy0yvc3t/2F3KVhFTfGwuKAtQsPiOyyTqPI7vhGbpXVfnTnWb039pKEG1sVEWFn3M1O
fBWejrX9nZqI0jEDHqJ0gHzeBCNWZRZdvTkJOEv8nNdizkrTxORljjZ4PzlnXEqobmjHTyLLsptP
NLKYPQVOptxhWKvMqPBz5fF7QtfGhcS+yNz56AsnEFOlZvKgKAAbZnRfxPJIUh/uECwUc6rJug1A
GO6ab51iBMVf3nKC08MDeZYG8HATGwyohyeXblFGatUq4sXT7HX/exGw+ZYRSB1GytSmAChQhjGg
u5kcRqa1WCzHUNIxurKAykBxTs7+SPu7BwACNYqSGyaCIEIFE0CJpk75r5AHKA0NdmNDd14nlLhw
6rPrbzMIKP2G+dBRFWrK8wJ4Y9ri7LTbc3zg4sdhOXZVD6CbTUwVD5h74rGCRPi2sydWKPMTz8Z5
PrqMkNA6LAD+9ViL7MI5Xnkqe9/ZX6eWozycgGf1OWIJPfyHTTSJGHjvzaaYws4+2YsBEy5buMxt
AgQMCIxsjcJ+aRbucTGanXHmwi0P8fxaTApUM1PWQRPa83lUOIdu9Ncs1pNDuWK9cid1nLYEc+Ii
r8m3wr2rb+/UcDEeT4AzMi0YBtGSDnyw+9pjiqtd/yim9WgBimSztLI7czc+954py4FlRqOwTtbC
brx5dEz+njbs60r8zZ4jNoPaPzATOQP8dHRu8ssnp7jcHzTUdsSHPWLOhx88KXuzCzZe7MNIliB6
8V73H1eeIqozKX6j4Eb2h2M6s0wV9qR3kNZl85L1LQ02/1rs7pcn3oYPxkkgLKq+D/u2VbKfkfvr
VF4054X0iNeFusGkglgs4swmkSY4mQ769Dk6kLXImTUfeicxP1hsIDyXE4asZNfIrbmUpwvDfC0w
c4zUqizjUqKSXBnMRQqX9U6UmVumZA4x9Wx//c+fnLwvd2b8jZbKbGJFjfSBn91iHstRg2xW3Pws
eMXXJ8fehk2hdyNN7938fVvvVYWFkrQPVxvAMKrmA7JorS3/BBZpg5v44KR3inm8qBDrVPPKVMdr
7+VT4PY5JzfV9FFJKt33uX3oqIjsd+s14cMc9XoxutPfNizfzh28kZngY3Oio9FP8Wby/dqP49th
OZ+D9dG/TPunWOOB7YPpNAA7DPXw0SXRTj+0YZsr2Ms9e9wL6axI3jWH6+2n7y/pO1SvWiMPIwrw
wSPeh8Galujy2hB26vAJH+8P4UmlTpZI1THtMn7uA6lJMbzbF1B3In36+lE9+Tgw2clCFio5s1ww
XDRR2z7HLM/jtPiyQ/eJy4Xb0AbKY1sQaIND+jl66ct1/+8M9fHNGVriuux1qLFxf2LhDzASeHMv
4PTTaKtPruDEXnSEyDPnYDaOC3/INz2htxfqS8ytH1YCdTMl7GKYNBXjo/vuW1t2lT+L9E6ISSFu
yL+rC7zPJjeVqb7Ojrdk+eYX59dltHQXNWW8Col6ch6gRKzGVkd5fTbsB//6eIxrtABH3zC+zp0j
2T1Cq6/FYmz00ypUy/lLmX6xtIbLqzKkIk3n7jFpOeGJSQL8KMogH4ugb7vjnl9SeCRQHx6/g2ql
VNGzhDDIBXK5CHja/TEkzuyB5eHZ41Sfn3ofADSupOFKBZ8KK19hDsWW/sT5lRrsVh4S809GiDe5
emxCjDTHm2LgtiffgmBC/f+IjOFWV6YXcj5ZtPEbJQuMDj5ak2Pvv+kfKnJi38yPP5lkRzXehdoD
A1YypJnAQGLh3NwTW8RNtIdr58qgRR5prGN2jLb0tDrWxPzDytcoKeW3NcH0ep5SuvjjMySHxXoS
8pGdqVfnoYifbya9MIlIqAmWZMESgDUY6ZoEYn5xy8YqCdPNH5T2+Cet447Dk3a0gliC4++lCOl3
ji4AbAm9RWjkhfVHvZpAg2pxWXyY6wedOeuIiLDXA2ySmqxrJ+3TG9Z0rwpiZmqVoR/3/gFGjC3o
clcQWb7lmGQL2CVfjJ4vZ3xn76SK3LAIMBjsWvhZWS9fc+H/HFUSoZy6PyYYG0gC80P7ZYxvmGO0
zh3AO8a19YAhP/UNhBi7Y2op07H+7o7zy9hdtwSI0PCEofALgmy7aU3vhvG5vqROrOeHrJ5VsAac
WUCDjcfvCj9mzT5NX05cBQAlToPDogPv84LNW/ajjCgEibs8eQ1CDRglKsLliXb23vAXOvCQyx6U
7OOxwqTCDKQ4I3+emC9suqfAyH9WPsM28M4SpX6QNfQMKNe1F+YcEH1MfCgtRcu6gmbvUL5F7JYI
JjgFfuTMaF/MGRsA/8BcS0W+PYrYSuIV3RACg7dgNACmeYlT6EcS6Br++XDQXgSI+ks2GAtG8Wpg
rxAa40aar5eIaCHpYvZ2lKCa2BmnEQT9f9WD4rrllQ6w+p03HDNKYVMtq3ICP7iPj/UEghGwKj99
h2fXBKZ9VbxBNuB7t97xb3PE1I0ZL0QFp7iMUXp3/ukOLZn4G7f6nfAAWK1nsTXxv5P4thbfmqAM
rC7GtJfD08ps0At8tcLuUw3trpI90xzdnRyfvU1k8EvG0gz4NCt6p9NhITlaDzF9KphdLp6ICctx
c/R58rBisMRyrXg4HJWT5iUIdyf08KIuNtccDGBABuNAKKZ9gSxLx/6QCcA01dPShFDtF/4Xuidv
yntdH/7idQdiuS1eAuZcIwMBYRBII2UoZdOXvqqg5jKTL/bMrSTCJa2Fn9TJGMQAoVJOQeQ33dTo
U0Rp+c645i0pvBRr/c4Zi89TLIrwRZLl0hxKv8nJ29/0fjYv8rcV12777rLN+9+kQc6ALc+XCmQL
E/SExn44x59nx5Nc+2/HbMPXGo0au1cL0nSxk4YEjMJZfRDym6LMTTLpoTAFvyo75DAEr9RtI4oV
kTxXFc7CgAe14qBPsAFt3w4x7mDVgLU7mhOWkDjizYeqFAJHaBAjCOEuIwjOEtoPsngIMnbLMDah
S8PhQlJoRQLciy2shpoUE6u4nax/1j9AlHOmz7Ad2JxeOU8PiDJ6j3NynTGz3Xqx082aKiboTBhr
h6HHbEZQIvQk7/c+jj1QSQlrw54A5V8kOQhUz/vVfOYMuDzQbyyPjjTw4feyzFzOlPyJ7GO972w+
yor+a0XNyg4kkJ+uG3vV6Tly+dqwt8xdubaLFMAVC6wpq2/aWiwPUjvvUPnGahuB6Gj0YmxVMXpt
UApRMCXE9Iq95pj2npuF8kCrMaAHeERAxRW+LWv3/UFQHPGLKorZ9veNLCqkSEcs7h6H4biw/LJh
UDGxvlB/o+swNIGMPozHKMmNe3i5LgsL2g980ubj3T+rphx/6/374qrcD2WlaX8P5CvrJuBIZQhx
/PacQf9Nkkt64ku8e5GRPDsC60zU8BAmb73l9TO53Gak1TraOur0v3uVXbuR9g9WCjBsbRAfX8R+
/QfsnL5goTprY3uhcCN8SXd2zeXfVKhPsh5AB/ZcG8a1Pe+0BbixgFF4HasIp8TV+rUeAibJfaql
gxKfOdOI2fbsMFNwcTzlpG8RvTiqBIJBVkCIjel+ANGldNSXaxmxtFlwmFHcRtB/VZfHmGH5Gjpe
25cuRiRo8TGZrICT40soAyn3fWji0/SGURijW2kwvyvsxVj9HS/UbMdDfxb+edRnBAa8zPvhMlgH
Pa5GMH0E/bWdpnq8aNl8+Uwn9l8tnyJ/wzjy2bebV3Bcp2vVKxff0wKj8kCjtZHGMdhRpUO4eISO
Oj4C/6MSFL7KYG0dALDADDJDgyABDLCbsKOjPc6V9bjUAgRTDMjX5xQNIHz2Vl+sc/Nu3y3pUNmC
hrjdgLITN6/rvDORF54qsYfdm7IpDZ756QEoyWEFWm6ULkQgC95FfESvAfE335lgPHiyuAAy8MuC
YMa88G+dBpUTySJQuBih2efu4vM6RF4Ml0oddCjXj0vthaZyVOubi+b1RNgzwi8JsNgtOBX0JpBF
RtSCBznctmKrH31vZY54+KWQDWaDdmSUSJNBst/VYSzY6AuDt9ivPX9i078xNlUb/+92lFNbTDVz
HSXeQxyyA6w28nIgtHlB4I77q+kTLOnIemCEsldRQ7KzKKlRThhdVZAc5LiqN8pN79+2lSR0uznE
JJrVEl3T1X5CeOz7JvQl1oZQ4PvBviMKAri1nJ7bkdlk5eug2PuQDenFeNF0m2PEAF49/d0HDN8c
3gU9E5AnmQjMyh/JQ4ISw3Pa4h4r2h306/QfuBN3UtGeVK4H04Muq4VLVIWsI0rji49fHi5heOVX
91mrxHhMUlafg3/QWuT2I06uxdvWMqjtkLq/k0XnLeEyT/CuDuzaD/6Kq/MH91IdyU4SxuZorr8d
2pUfXYvWR3d5eYllf4jUz//+UMCb/kmopDQpTnmMZmyIggr4wyU+D7GhtS7bNx7TMljebqdyLVzF
pNExdkdCwf5/bGeTwQ7idtmzq/Qy8F6P4HP0ZDUGewGJ4RNyCzsmP40UFLnF1wnBEGQ+4iXCVIDZ
Hg8l3Q8poRYJOTiNvsJt8tLsbi6zmtn1mfHWwc5nGzWI5hEpVgl2+fKY4LBbhFvsRl0gYzlWYj6M
jDi+YP4MhHzEFF5zRusV6ZPznwbkC9T6mn8GlJ7VDwEYVQBIX0upMQ7EkK/LsVpPfr5UnJjTOQ15
8dG26otckpiSnpNgmks7EhSmAzAdJ/CPSg+loSTL5EnsDOYqAYpQHnVY6MCXhwrwbH8AsR3Zdx4j
s7GBKoLTbDa7OSOZ5Ai8fWFAWdgndJ+++p71abzye0Y0wZDVEFnqLoebh2kX3t4qPllv2OM1ozz4
8iNmf5e52Lee1kZksZyo/nmoEby8mfY7itxP92cG7V+5R/Z67v6z1L8UiYYYo3xYPNnsLCMa3CMc
GBfPJfXKtBgEVzLa1MhHy8LLx3vjD4Y7ntHxpeecR4+AkeBFpMx9FlNlxdlE70sdWuBjAc4p4Mlw
HPTdwRh8oR4BG1QtPAfm6lxxm510n0rqGMClpLcNsLeWZuXSdnXg/yb9kSRb+T4TDPzzJMkGUk5o
R3WUKeAWPRckIWtld2X3Nm6xZiLY7Jio3H8/VrxsGTm4VNtsoqf7tlcGPEq6St81eX3Dthvd69HV
SPEyx6haTuCN9HzxjWN6baP2NrNQNNzHawR5RdhKHaRKF2AeLVH2KIkgJwysv/qzfdZUnz9Ylpx1
AAPnY0w7div0DkzJv7BSTJfH4N1z2SL235SUBCd89NjoU2Q3TBNSP+VfoSJIdhUj2x5R7QWeIx7L
2cABF3J7K4k87yszGGcdHqUTrBzXQCODU6Yv8jcTdPxSbBKCcECQ02+RwH88Z3LkbueSyHViAg/J
CZI5sxXY6LhFceY1PhMPfvof6+Ey56kKPNBm7sc/EkLsoby8xkM+MCwK/sDUHPFXYH59WPdGeInh
hpZojgJ2vfoa4BADIxRyFeQ3gdaRN+FnihVivltUQoLg/fnMez5jDwv290XyBQN9ZD147iFeKFzW
DIMhYpAsl788ukkKi7TEvF+OhJoYtqF7Tni87qV3Rx01IC6gfkWrSwpP0L9CoKLf4xGEYIE4hXo6
ZZIKXYveGD7qfD/QMygaF3gaOSnioSepItQI0BEGTKciTPg8Bvy4/ftcAxiUDMPxliw9aPbcGd7b
qemCPrEx31KQImAgZ+hDdbueWeKWH4MVPgX1kOAvic5LZ/1fC8QStnBBy+olJoQ9SYkYYgu42d+D
tpw8GYDbBqQc090PX2HKtbxwV04e3xtkEtwsMUkYFT1Yjm93+w5XhHKtmAr8m+0XsT9FPz0Y72hn
7OElPUHfxTBIVks7+axyGeTRQ51RmWMe/wKH7i337w3D7d9/sLFF/urCZGWrS47KQe2N7qiVywlk
4K7eNBrcH4SA5UTn7EPDwGfF4qfDUgwTaA5QXh9mNS+Qv9j1/r2fzKH4xxWosJJTJhyckxQcXIoH
WJbIcuQoGloe+wF/lXOj4XxYjI88zoQ1XupvoJPx6OH1HnYvQbuNlcr/ww+6k4kOyWP0kI394B+j
77pHyOLBgVAxyCGCD2E/xtHonak8GfOvOsSHbN4oWE1M/rE7o4/kXqDMYvpPBBQdmZYvlPmiDl6i
zwfNmRmGIZf+FvF91lM+up+23vR+kGcyctmPp5chE/AHrS47IH02xO3kojn3nzdZr9Tt/Hn+9s8O
5WxfnRlNgGve6m33gFtl68Ym9kgfOGF+DNcww7e9HAoEcsHk8oCjH16wPAG5Y8JxAN0wqMsJ0/S0
BuVOQI7GxzU+XnuiD3WXLyY9wRKvBS3/RxxCTSJ5thyIe8tmMzctPIqj5ldWpO24GzOnnWie+qX9
c+5io7HKJ3rHS+mH5bjKB78mgS+dNh4gnn19k/PkXWPmlaLRg4jnjq9n+/Rzuv2YhkcSDds7LS8Y
LVb2Cw4B3OBPqmDgM+tPqIE4PPzBeAHdkQbk4eJ7Tdpk8Xc+g75G6P3kcGUBhg3oMT/xd0vznL0x
PgEMH5NFuVwOf5EtT4YjG/XCJygjoK5orQnbPsgxG8MaZtVDe/k+/GOB3D6BlvGpBslpSG8lx0Fg
KmKiephhfbwBvKTF4gQiggGDqA/F3Rkb0qJYlnjiNDGgDqIGALGvN6e347o+/pjA9gOmk+dPYr2T
9yf43uzFumJbdsbjktklw4LhTvWaMebWs253xz2TRzXi/KErFM2QY0uJseF+Sm8h8q2jM4+lArry
2Sm6bF0GWX0Hg3DAfV3/VWbK2+3fbBy6FwDLwop68TC4eLfV1SE3c3P7Wfb8HQbCBj0N3dN/JJ3Z
kqrIFoafiAiZBG6ZQUSchxtDLWVwQgUVn76/3B19TveO2lWlQpK51vqnGlYJVA6DZfbKJ9KcgQQO
W4pLCAQ5HVg+CDyANwAPn1AJltlalJMZ+QRdxpoHBXt26HVttMwknzxC0prqlocUppJsL7F4lvHv
QJCBUSG4BzJjsIHKsW4L68K63emosAvaLSKevWJP3jMEEOfS7Y9oC7CiYF9j7JsFx+oWmjNkk+jC
/H7S+svEWXeUtbaAT7Arsj8Zph2CUU3dS/Ao+aqUpia0iMRssAi58sAF14uTJf+4KdMzCKGT5tk6
27KA7xadAhxDzmdkkmvsIvtkvzz28ljl8reK7X0dHDqP+XwCGcLeOeE47HtuOHXaaHobFkjknZCu
wkuThIla316X2Vp0lBfbA33pgOJdJzz10/OeGf+st8E+J1y0NtTOZjMFKAS8zzJl9DhwpSJWZ+j+
lTLiGzsMn8F0fY0E8WQaDs4qc9EvhFIrk1UPgfxgTBwUc1fC5k+nfHoZtiBYlDPq3YnFyFyNr1Fy
ZYsYeSnvmphQ8xrBcR2EU/348O9uupNJVaGZdFqKtw4yLdBSHVz9NF3qm2TJfrWuFgDz/PipHTAl
DnI3TJc9RobAnrYx+zudR8A3r1DPpmGoiW9xTn9yNo5jbO7vkRfTYgz+viPIKpTjNpFU8/OaeY09
ZbiCUs6bq841+y7Kv1Jz3gIi2T1mSpL/AXOQJQOpjdwb2yI0FIKRvcxuwgwdn2eRlfNJUj3QRmzB
h+VBvYaHPLIxkr0HweRwYFCS7HSKY5s1L0JtPOC+y3za8R4vsTPugjF3ACfaFPNx29tBkeDKuvoa
Wuo6pZ7NE7Zzy50clKmzO3GZjfU0jj2bNCbDy2qc4y24XkEAKQikhm5H8B7wqM7tP3odQYOYzh3Y
FIHHDocWSncSLw1hGD/AfsEPw1NIY5y2SbKk5dcDfexx709jxudhGMeAy7EDswK08NoCua2Ta8Iv
IA+XPmr6QarFC+TsftisCVRTGQKdO/AiYrCpEpbvurhOt9BwbYfdRbGwMQU+afFt1fFvqPd0lfT4
iOs/9rVx2warw39GJvYkm5A3xZ6GDytU26LwzeSwnfW5Cyo1IKSVMrCcTwYaMf6yUT54VxfxNi9D
Z/p06OtZ+ZOJGeF9M8Qs1jtSfzKYo16cQEjkZz2EcaPYWycQlxlfktrkQnSC1hdFeznx/Ul1jYCZ
YL17Iu4L7vu9FLfzuYjTMw/e05kCFI7icEF3NL4z4YNGIZNRYkTjEGxVIbPNtJMlxrS8FcZks3XW
0cHaS1anPmMFS0E8ZbqHz8hFdR6ePAUpddYEA7JBOu6Jexha7niMYKwYhsC6jq0AEXosTsWNp5Zr
/YE0jQuvF847d8dgndEpuDPYCENVtH2jMvc8Pp7vMQcJko/rxTqPMCzrz5LeDVvruAObzR3HM0c3
O2WiacfXUc1WIggM04ZX9AJxfHR/rc/983bhdFzYadr5S6B73pHjMm9USOsQ8b9QLYYnjrfU85af
LGFJzsNw6xmRsJMywclgyAdPDg6hqXcWL2/1K9G3Yg2wKmFR2RVRvYgwB0/XUrGfGn8GONdp0HoH
luLfgAue9PMQNmAjVR7TDMoH8pd4p+xufJg+KDqLElJMc3dOoNJjWadbfQ1ejIhdc7L1QlV3TuVU
DnQv69YHy6mvAyFj1wHmbE8GcrsF+DQxq3Z6pJJOtm2w61xUEfjrkjJhBQrn2J9OZl+C6aKCneH6
QT4L7VkCez+4yXD2MFgidwhQ8VYg26YW3W3VBRQGKVDc+mdbJ81nsG/EsgDN1vDD1/nfoz/ZSnF5
nr+0k6XOaiBZMIbndy4/ICZ5BtkvcJL6JAu+IqDZHE9xWzGj/oqTpI1y7jlUITHxPZFb5aM7NQFT
kQ22QCFo1z9JpbkEcn8FVIVgdQ5P5nWPL1KIetP+rhe5y5eh/oLxVQTbgHhbUtD34O49HVwKPKgu
EUuT3YtprIuePmCbFguGgSQ01mKPSxWPbZvdNZdMyfvHrvbqNaK3lGhKnSNzjSPHtdWLAWf4H2RC
a5d9qTDYF404fgdTTi8jmzqxJ7N4vbTNHLHn07gA1kVQjNVAbL3sHw4gx12KpfrvAiqc09EKtnK2
zrOE3aLkmOoAIyG8xhaP7oJmqnbwKRUhDmWX5s8Ih8SloKO4a22UEzsBUCq7idN4VDlXT7uPanLv
L5sXqYsW9res9ou6fqrrCwQAl9WxXZkrQ8cnFFNVoidxA1XoQaP3onikpiQys6zfqDVD/SQFH8Y5
7FLPIch7lwDbP4Gs439UFhl+m7s+X/FkHzYNBxPWkM/ZD1beOZEIYLYLtCeFe0lLOaM+uJXO1xiI
CVWLWQgUnbYbqNepjD8MQDKB4ia1GnivFfXPiSbFTMEgL87OkTTEPv8xfKE9gBICcuWRlY7vPqfR
77yUnweLKQ6WKS6uWVjV7x/SUGDhjyh9ZWltM37r+TwW3WNmWnMBvf828hsrmjut+9eAHykBTGi+
7D3W6S3FnhLQX70f77DKGZ41q3rHZXyS9i4IThRf5yTltzAD6pbX2cUYPFCOaqf87w1AfNeA4+p1
AeTLU5VLw1ZNFEgCJjaA/YNV/wF9P7STCAzYYmDN01+ny7RsPN4olWkqfaAsCIBa5BJglwZzQQz8
aIHLbcdXqwsJMnc14TUBzJ8Uo5+EsdSLB3vFsSQN6ZX5rV+vB70OZAq3rF/6XDCWhGAhyvEkVV80
D/mqWeT8Vln3ORtYbzzMr5BLZdq5FWC40PkFq6nzSAhomGJtRzovf5ku83KSpPwVK+eVVDcsdT8I
MBLqbCMA2kh0QjapBaO8jz6dYSaLuYTIzDABj82Wyvf2cJInXHzTMQIWZIP3qn+FUvoLl8k5b3k8
lpc6ewoGFE5J8kkaw3Ru3UfSUxdWPnwuEk992rera43bNuAnoXUxqHWMKrrt8AyjnUNldgtEUj2Q
Z0OeGBJZL2AhKOPyFdJmYGfoa8XkRegjDda3hzTqPsJ2xPY4y2PIIW1AgiZw0aEB2XgMzWcENlRh
RHFKbvcBOWQKQWdU9TswoEfhcq5UO+3Aj5nPUMaQr4QA4JEMyCNmt1vILSv1R9j1GIRIq+Bddxv9
NqBx/TpFWsvBVZ80sCrWyi8rsEUUcBU3KtGgWJL5JWKYmNdH94Qtnq99wUXLuVxh3FWIoBUYn+wA
aLgYo2FoS8LAw1ku69ugImurhi+NO/fExBBzdI6IZIHGXEMS0F+T9fc2oPDAH/6emgqNnjnlQ1W6
r8mu/kpozLrVz+FTAX1h5F5jJNmwL/LI8Q6eYfddQmYWrThi+ckHClxxDtXAqpb0rbRcZsERTGGw
kHk59bvh/fUg4GmAV60ZvComlMrhX0Fi9V1aG8xoXq5Fg/Qbok26qs5r9auWzW0g3bIbH+LqZd9u
SBX5pRbtH9gA4u1hZ/owuLbOX0ekCWB7TmjA5N25FnAW6r38NZKIYUUio3nEz2AYZVwHXe5q1/UF
RM1uc4/hAWiSVMW/D+Wf/3iGbLKtvFCBj3kLTbmUb1kFgwSd+Rv/av+JvaKMrZf3MiJqoYvm4zjL
V+hJ+aL+dhlUkp5jYu/1/78bKIEO06GLlGwxAcVq6+zfD2fmqgUpFnSNXkNHm17ViWykpRQ1ddB0
LkKIdi2TWdJzZJjSg5qWo4/PTMy4VnjbdK6hxx8qzgp9l/vCGJg/M2+peHpRuowrXAUkYYmFNOQi
jrcCsatk98mNuUZahnAG5IzSADYgdvrOmexYoa/NEbq+vffk7vcgIgyJnsADkaGfHrzvPkkt9wFR
ArDmHkENCRHO9tKYwRsavIi3cB5Ltr/rXiU7XkvV7Jc91I0qmrAz37gdfBmKDDt6uW1aTpkl9Nhs
Vp+RfrxgITZr/0rq/tK5IU2hEjs2G+J2l4WXw1srYnPSBeUS2aQnCnQdH6Lt/Hfo4t5YnVWy20sr
/DKXpgMXCJDE2cE49r2+n4JHervO/sNJW9RZDM0cOSJ0x26gjYhaksA2HbwA1TNZURoisMLXmf8S
oz7gSPPyfblXkT4tm7Ux+023tCBQ50IpPOO4velqjJ0pOWI+9231zR5eH3oxQHnQT++DCl4+CnwZ
LJxiqJv8XZflvgbRmn/XRWLAw8mnUH/uewW5T/A8Vsfm7j+2g+vWadYNT7+MT0hTClfKDt5ZneGy
CoZI/ok0/a6kwSP8ViCbhc99eLx9FVhzdB0Nent+6eUy6M3uGedqQtxx8AK3Xj1mLTQWhWyPIusx
GCR0YAs05GoUdBhbXXwdGmuCwKAH+nGQV11HCKc27uJPbBR2B/7m3om+An28Y81oX1afwTt3mrkU
vUI5wjf7yiwWdyAMfK0n562NOyb2WjWRQborjHV9RNpRPnikwDfWqCVV64fJa+minPvcQoOoQW6i
5Pw+0Y0dXw+kmeFaSfud6FgUYNOFRoSWolwQ6ljwgOE13qEmHHC4jLZ/lRoRlsGg44mXxRoNHEIK
1I4YbuyflNpBD6ozTlc2TiItPR+yGmjbKOhNunnGWsUGItF9SVKS6ZnpZ4C0lcH1gWKVSuieITOM
AqAubWa622+ATaI5K7QhEktUHlsMKehWWherQ17LSnnsND4tf8NUjdJn0ka/obJ/9lbKvmYoTGYT
6//qKgNA4mM55chWWbdJPw+S7bTxdILOKxeCD0aeYr7b4FiMy6gOBGM5DU0gZP0vw6UihbmXXCZQ
k9nA0a5QY50u9HQcLtYQ06RX8ht3wjsJbFqogWQCjWCxw0Man8+EV99G+hKvN6+dyK606ha/BAnR
E6eZV4DGCXox/DCI6X/qkNJ0+xmo8Yun4810cEUBNFOh5mMEgmyAeM4tmZREgREEjSBcbK4u7hHx
l1nbLQTrxmTWFU7z6svuRsamJrbV3/q0Ggws38ti9DiiVsOxh38xlp7kmC3AkIEvFfQjY6ILYWG3
7mqU9/0ZsnNtZjjVkpCmoRyYtGcUeeicnJRpIMQz5yECzK34R8ovoI8Hfg1jIJKZR3eLb9KmBPk+
kDjbdSYWLHqlo0ZnX6V0nQYDCZHo/KCpvgaT4Its9mACD+gTmI10WU42AZ+gM4AwgMl+Q1wbHq+s
PdQyXF+N6RdC29VbSNjcvlti1YLNfoaWrHLkSbeWeXagnLmkugXS5pxsQzHTQwG251StbD7oAwC0
QsiCIQiiLEh4G9D7gL7hGslczwyd5jxHQXQsMFEaWBUX7NjEWNyuNrPjoyAJUugTK54+p4CAORID
9nx4I1ecoT39jTa7wHvgpo5/gRJhMCZweSaYeUCaEiryM0a9fD4+IXBuyV+WATNE8CqMBs7eBYGu
EI4+R8JPAsuLJangg4u79+ukP6Z74J89ejKvBkYXgJF4HNnigImEsBV75BSBP6hXGedjzHyEx0f8
XopkR3IdQ1LreCnhP0AUHgtgEmTHaNZ5I37EeU7LmNPXnSH2Ja9cCIL2X4JOVMKDbFw3EOrxBxif
q6+/aB3dxnaiGuHJILwsRsXhOdLmtd8QDpvUa82RZySUTrCdYzo2g1dECY0nOb4h/gbVI2RjkBKR
Opwf+9FzqazzuZFy1hJLGInLI6brzFjpHT2YTGamCZRLPCC4ExMiDuDyFnatXz47jFpgKx5dbokL
OwhW1cC2UDYBQ0UQuTClEIQtgbLA5owE6opXHKt/cnGRZGXyoJ4C6ICZGJwKKx/QUiHR8SaycAx7
A0nyH4xSDsXSFbmYWMFzl/CNBcriRaDR8OIbccFeRBgojupL9p78IahUus+0XCCQiKgxsSL9nNtL
uOI5xgJT3EzVFVdVwDeNhcTlbsMXET+AGpaYWncy3GyA92ez3IvEe5yx9lzM1zA2sQ8X+ziZPUf7
MhzNJpY3EUDVxrJvESyLSLwv4XXAVAs2l4oPepEh8nCEtPvBjQboA4sQN1nzIuHMJd4oJ6/HqY0F
CQdscok+3tstd+d0L9t7IcjRea65dz2vihBWjyZC58DS5S74KhnTnzMW6jfMlrjX14mBTxqaXSYv
TOrczRf0UOMDDjh++cCb/gK6Em9WcR4TYTOwkuASG/wBv0+ezIp3O0IXCXnIq9Z1xiTfx7ONZFjN
EZ8OatLBcGrvyDXw8ZrCNQr/Wn61WGgbzMOxxTrNp8j73Yd3tTH6inXEuhb36OzBeYaGKLYZsVMJ
Xf0xI2IEDuCHt8ybm7HOuAs4sHto05M9/DRnQakDGGRzMVhuMa/Ptsvq+y5f89qEZcNpOSUfM7RQ
WBdTPCn2fI+YAjFcBWLzSk9y7LmYNtQ4q7L/KMQKXbHJKdFdj15sRvszJiaQosCP98yMvzy3BZ4U
ZgY7RwX3Ku2j6Y4M7hWyQGp7YZECmgPmUuzzIRY43Nw7W6uJTRx35pEshTMbExXuL88OkvHSyUr2
UT09Y2qBLSIWNzxRLVpB1e8NZewvJCiaow3sfIeD3uN9D3+EzYq3lRzg5buZOlQnB0wb0SlL8y3r
txd3EInZhwr27heXD7EYwalYYIMe7zkhfdw0U3LEk27dLBthfJcnhxlezoS5QVH++ph38MMChmRi
Pa8WtwWH32v2SIoTuEk5ZAQs1wGz7t6XHKE/rOCq9g33yyrI0lho6wmwLRtqldbLHoY1Pd60QHlx
hjI8BOU/ERcRSlTB9yozJgX21R5W4CA99D5Yxk0ORe0xmeqdcYTyz+bu+gy3cgJJj5jNC4VVi68v
U/HRXd+f31PMIrmM+Yb909oZ6D4JL/Hg/qtMAXpnP0lqaHHMScghx8AYs/jqS7S64RyWCXqSbzDP
W6apEhMZJlTSkLmdx+TlwaT8sxzfMGHdU0xOr8RGfL18JTRoSGlyB8rXqX+HXzNCzchUkNI1pmr+
foLG/x5enpEQggpwzeR+atYePDYDLpfb8SzsC1K6qKYDKWlpLC7YzZWj0zNAphNX9eHLTaoxESfZ
lLP0g+jzSUnRG9F7vV7eN2aukV3ZvsXt0ZTU/MPhRAtQP9d7ivpiiqDVWILMcd3taF/B3uFUpS8k
cbngYMKeSDxi5/Fs1mH1AEnMvsBjdxA2g+YKI1gWdu84Qu0tzBCeWxZR4cCWE5Y+hv9NNv98YBGv
zgh/Go/w+X9hY6CSb8XGHvXYrKFG8DvpXt70mcQ5NOsK2gEcAyTVVHjopk/y6ENjGqzUFQbOqq8T
SU6QgffFoXP9wyugSbBT9P/owzenzz9j89HHRCnU2ajWgE/UtZUxDUCHy5byx2Ae1wnoUazi4d6C
H/si5wpw0RYq7Ys7g6gCyo6ZOCUhgluDYvARf/j4V8sZdSqhb8Qk1uuRJdgt/ztyZP8YA7BQcA4Y
IigHleDzhY8hHpH/ym1YMstZO36xj1UaWxnHWLjnJIupyN+YI7+X4jp/2KNxSWcLR67AQZzIlNhs
erdpI7y8OBKKGCqxIIReeGD/kWZcef8LyWfGruvldEyEOTuBiJgD2jN8PCyT9eHoz4CbLNJMv3cK
Pjk8xzLjEEHTOao/0vwEK8JTQZJiSIcP7vur7yCuE2fL+Ycj1R3bKAos7vfM1GyLd0uNwpvb8E1n
T2GnutmsmM09hcKg0nbZ9ZqFhGjctroEK8h9f/fFe1KLDc4Uscuc6TucnGQLkSYETBNLhx72nTDY
CpCRg3a0Bp+05OpEd9P98aS5X1eCnN3vhQrBYuDC9taEy410ukfZNXvYIxxLCKT1e6YHh4htiVKd
QGPcvAqb6LjfUt5fXA0s5VCjV66dGe7nQre/jeoeG0LE9xzLYX9dTCNum0utP+Uj3of9iqEcH+Qb
TsgzkCILBze8VYCNOP+3IrGFxcS5wlWDRik2bd9/Zu/s5XBzj0wZJlAtN/CYqDiuc7bz2Hpz9/Kx
ygmEBmbYE35bkVgCZwcUCxczf7+xwEs44YRLnFgWLNBiQEcOasGxhTtW3O84B0in4ZyBaI79HCEq
pLr40KpE9cgrxTDzOEFwJcKvrPQeX+cxF5l8cHfOtrpnvj1/scUO3nsDE+3lEet25rucYZgdHH7B
NzZH5RvLtAHztpob/PT68rGvHTAEtMbM+JgoXhUIdB7RGuZU9F0C1VB0jyyhbzspjIF0mZq0XbBB
PLh1L5SvBbNJkEPrMs3JXjPcbxVdPvMtDTfbYIeAe60dioez1SimYjjilTgQrVHP2PeU5HzxWyDd
iF/UO2BV0pPdO+wJyw7Arq54knQ25AwdDx/ybzhPk94zLHT/CzOvu4P/KKctlPLztI9WAtVxfftT
HiulmDOI2prDez55cnj9ml3/f7rBc9Lrz88v6H7X0FIiDdmvlmFuf73Pu3KAWfpQn2h0s9gK/frj
/BvXS1PljFwak8vbr/fwzTB7M97kg7cnhe0ZT1OKVZYDZGpONrkfs70SnfY+wizOWUwq5Db5NyHZ
0vvtoRx+YZxjX1Uev8QAsrlwb1lT/4yDRF3pV6L+J1uDMtfgJCjRX1EgPtiwOw3/mafkPMXKfQW4
4V2/Q2zq8s55jb9/qitKuH7Hka+hQMDubvECB7e1gG+KG5foGWhJWMagz367/Rhbm8le/fdLQEEg
AkELd8/Heg/RWP4mpluxyr7B9uaL4/JJYpXkoy6hCQbs2YHZmKtOccs/2blMWsXVe6AuNQP/UlBc
fmFPPV76q1eJDxuktvmv84q0QnDv/CAGQS5kPnjAgg7xCsazN/QqsD3QSOKJf3MOoh97vqlBco//
SOT20IXgC0NpWAL8ficEJfIypi2NAUt2qH9OVvaHsPx3T6bI8eNUBfDoSTFxJucINQrby8bqQvka
JD0fmsiqtt9i/HyP+AyCO+D/TtdI2kBEeWt+h5+STZ63HC8LFrAvRrHI/fj25MHEW+GlyQPHUYQ5
hjll+vuTx3kx4bldbEPa3bS3pnyaf9WQ1tVl0wJMCw+HJWle9O+84yfga2+AelhD6PKwTxUiOfsZ
x3GdpqAJzFIeAM0uXKblZUDxKOHFjJRJDmADFYuDTi4P0i37ugIrgyu6RMSA7TRFA0z81OAnATsO
AC3yObwXHg8fhCE4Ky2lQ321D3jXQRedvanYrSEABPAmECfcCm/O8LAq2CKn4CB9TleDPB8CTsLC
QAHj/Pq+FGOUdr3MSXmo8cv+YCnBK/wglGncaE5ZkkeB/RVX+sxVrvEaDtYTbLA/uSEUtckwg2rm
PdWZfh88yeYrmIPOhMITfCOWKd4W/5htYKh3bZFj27c9b3REkMjvoYAp0BVQnIPuMZyX3eb0VGKg
P97C7Z1YXzdfozk0RYxtqMgg/WjanY7JAq55sicJ1TYPd5+b9j3dduBkQZVWwHqLaoI0E7yOs8ip
5nUAHXrriaualDP51CcQkEeLRNuo2ikro0m+gLj0aA4yOBhjT1xvPPSUjvl2yqh1FTwxM+SoUBCw
VM8EGKbYAaL3F/bmLm8dR1Zg4Y7pHnL9voLQEotgpAUJ+Q3Ob/IDbXaYEKxeT1e4VPxSrUq4PGyl
MMcObQFPwOcZH24dWYowduhRWzpwiRk83TM+t4lvn9+Ss/oLi8n7HIKz8Kswfv1wj3rRhWw45lky
Cl0IVF7vkANNKi60sRbVLvy8Z3SPuOgqk6Zm8VuAmqOpRneGxh2BPTaJjdiYjUCGfMaRVgj/G677
6IefRVM6V5w5EQcRm3TCoyZYw//mRWl3mTdiR8M0F7Ki0mU9I3iSa9EE0KPLbWxVoVxG2+tI6ruA
wZ0xZ6p2MrroUc+Q3VU79ecUtLFIUIM2Pu+Usay6+ijvRe3iznSe3tY42/0ykmW7LBzK8WuPOnig
TLSJ6cGo4n5RZTB/ZdhVRlfgKpvtjX/rpG58/EfCSoTn1KuxI2fwGsCUAkRMykmZ3v2We2/a+Ne4
t83Nzs7zPAChs4aMhgOLT2WQF3KxC+qLCwZOU8A/yJv68HEw2HM1D4F08q0H5xlGCVpSrt79tHr4
jZE2L/uGfHNjMfXzfpkc/Qh7TFSbDCZu1gEc6Zs17k11tzHG6hJTEwKXB6jbIfxOXiGYg4r1EJQB
v2GXwYQKS184hDsrSOlqOhM3kR9C33PyHZsJZGS8GLehYfi0axaa0TEDgh8/R4oLQmDkRSRQb3jo
HWXx1j35HZB+2Ha4eaFYO7tQROLtppOYORBPzLTkRNTs7r6zDgzTKfWo/O8vn0k+AecFtuIT9Ar4
QUQG3qM3KM8v5mk3V7lTvRSrNpAHyvGHjtiD5AAOs8dQcp3jFxRfk8+hjPBVAs97y8Hn4r8Yy7QB
sCrItQhQFlz/+4FSgm78HG/r5LdnYEd2w9lt9v9M9+44kd3jhxWrwycRR16F7N1yaU6FjxpzPkuk
aQtjqqlR4XUZpKCOQvTSG/Z47W/c+i0PvRlkKaZO/tVi/weHLFJIo1RKEtuxleo3EGlusChQgDf5
0RVoocrmKZAZxUcqXt5H4LEFI9MmgAHaw7nKtUg4f00ej7HaURFMqwWf7sJ1Ip4cVPnlcZy8bXRd
1pBaJ/mmBx3XeJSYQKcJhwMIs8nHGvOwhMyVHaI3qGF3RWerOJTyn/bh/tJat+0GdR8jHs9gEgAm
YNkHZfTyX64xZPNHDjIsSTXtRreQSHCGhYJ5lh/xKAZZzMlJfTJAIe6cS6XMrAmDKYaqeppv1J6w
/n9xJiGh0LEN9qxU6Q223UrHChpai7DOfzL/BbQcQTBzdWwp9ImYUgS3zmObgPEIB0DgrsJjgC1z
xZl0eEpeS8jiGrYEhgGaz47eRuqicy/4AV02Bt6FNHA49OCf7mohrXvXDzBkGKmcyKNuYGX0hmAo
PBhLTG4G6roYXrBggsTXku/xyHrJeV1P6gkcwh1kXsl0OLryv09yzvorDFVUB5oIZiQ3+HnsV7mw
Cvidvic+BRY3UExXfKGG55loK9bBfUberFfwgv7Fu44uzp9Qa6r+pnP+ptZCNKd9GiOhadWFSuzj
DDmjBu+IBAfaxW9iMGvke8IvJA5RFDTzcsTGSvb8XzFEYbvuJrdDuSfqYYpc/rU3vTl+f5AolmAv
2xnzGJpjPDHVYS5KhHesb1QIuB9fGnKFGdmk0hg704OygkpRwX80xnLM3/R8XBbCaiCsicwGP5wS
m/ySCFLcjEgF8q8Svu7nKUMJVOU2KJeNK75/m/deWEOxG7hXV/XumelfXTIHY6hq7EgfDIyuiClG
p9Ml6HP3h5djPS82T8zFR13PbvfEgopbYxqih7fW1cbQM05ArHhyJoUPqCAQ1oWAFErKdyEOq38P
khH+4u0I1oxEZgWAGFU9cCFv4we0xWl1+DHyfLqoIE786UJ9Bso5lFnL4/eATrDkWEUS+fZ6QMVL
xsyUtKLPJyKWDq+avge3KTKqlNaCcfxtRIAEdVtDdX4Z5TFKGdH3X8coRtDLDPCGhvNeuMIiECkK
1tQc95s8xvw6FjM7IYeIX/NiRCbOuBgxCbA/ayA1zksxboRs3YN0epleAyF+xKWmieUuNBhOYXvh
5JN20Y/rRG/t86mjt+5vtkjJxLCcsFDlxhD4lhChN2oYsJZ4cPh0TGNhIcwAklGXNhLVLCUbRxPU
CAJ/FuWMw3k7fZ9MaIZw+Uu0kKwMKFE75SCNf/iD8bQGlgvDUIHggieJWNPqooZpePHSV4QDCb/Q
swINfBabgC4kBuBP4jGEElzh/XAfvQOsBCgcXcrFG5A0AqQT1DhYtP1Bt4J7kgfGMa8o1VyKs0qN
eda0VWOsoOqrDiyk+j5AeQwDTIHiThGsHKCWyzGFF+wXzQg7I6QQ6hOoe6W+PMAAscbqbQCPxX3e
M+qSio3cTJv7AvoBxFUGw7aSezXSB/DtHFpthnEowBNKE6S2LxR52TV4YnJW+i3XTbfb0ZvJrmTX
eNr9NdQN56EVXiy7tFJCabyyN0SU3of9gkD9CX6B08lnU3Z2099/oGQyX81T+toTfPBXqMDrEnxR
IpoxgGOZuu2CqNuFClEJALrjB0hQs0uQ284U5oIXTBBKh3zyrTzqIfq/MYrfxjly0t02lhNzYfnt
mFUd0kJS2dGTNbHksVcfAPOxIHwwZVIWavIKANYWD1Qt17RdlJOq8Xrei7+EqzLuBdvjFbu9fHw/
3kx7VoMzteIIfnA16EtdHWPiKiIqZWae0BOQxXZLpGm+O++uacG+88fapzea48EdE54R1uQEjErq
DXhQgTU1RtKonPxc5lyuGW/I4xi8AirEsNcj/vV9eKqEotk1qdPsfAxocTKYWMhMnN7ptaswHM7U
lcKDnd5TueCBptrbwTUeyYc6eVzdXnwBensybIIS3TovLKoiUuUJHSEPNq0EA9t+GLjlAhgpBL8Q
8uuc93qUT4HDc786WusXkaYFNdUWJOEMYcjLESQuBCZGhzGqCRRsEjO4JbB5xNtEDo/0qAlvgw5L
z40FPABc5iqx5gizcVYaI1zTu4dy1npMj4LzhkkMpvOj3/JMvqnYYvKNsPC+7FVirihCDOfXc278
RpQV4tAFfsgTWj26sy8OKIyXT+1KmlenbxViMPirHRQSZ9WRkS/VDqNsFiuWj7rdG+FupasBI/yG
c3hGQjnPV2KkyroZoAvGWAkP0ivxbqwJh8w8/z27hgD2PrPLUECZArU8H1HXcRnQrQqwV4nkiTEp
j7BW15cR9aLYWiTvIjtmBi4KvBgyxgcJzNEfzAEvPHQdPII2eMSZzvM7Lv9R3i3PwPz7aCafNWZE
Z5/9bXdbKnzedMvYHxwlAXx9DqyUKhRGjrZGvHgdksjJ9UOj1SN5NyH5nHLaJcps61gCV3hunUcb
wme6PyNpXlpYRYbocR+Sj4/znxYpmUDRBfIos3OiYQMV3cr+Vwv6ZfYQyasJU5qtdFAygg1vS+hD
LzJSoGh7UIokdViTKC4PtCrQGZZEHbkwBgO6Gsh6i8R/S6fP9AcJEjwFD8Tmsi9O0G5R8+No1pua
0OL5wYboFZZNHpMjmUpvv5qeAzheFfXUhJcnD1PnrOU8lZkEfQfbNefFB/EXYz52A5BnFitgK+Dm
AtsHmfoIWmbhPRWbXONaES45+goJYvxhdV1I1KNjl+HwHpna9Yyo2w7bFf4KbxcTAl1FKv50HiuM
U0sOVBn0xVO0SWIMv0+wH4LEhKvIktXFrJiatcvet0Gvy5bJZyVvvX6LeqmTj01FueUoxk4l0Qoc
W5jaY0BgfmYK9geNy9TShLILDov8cctOsTf/Gku4MxApEGzDYvHyG90mE5uqMdX+4B3+9WEvcLU4
MxlIOtvpB2+U2qtDZrLoPik9OSGvQ0LVMrgTg1wYayKY/Nrc41Rbl/NyaLJy7+BmJNCCS0spwb+T
cn5l1ivAVQGUM8JGT8AP8StAovg/B+02eYb4KKDgMcHpC+hQmHnzFmA5m0CoIsKhHzUD/HZd3Man
OZo5aWiO8ow5EZZXstOkXXR1P6NqcM9UBmCCi7G1rSBWqI3g6T93lLCaDz3d/XF5//SYfPLsE3WJ
8GnGTReyBZZmY2ko5Hk4GI0xAaPMpjXxhXssXOXVNeIfRQyDzKk6bldQU7SROr5z8tTQXpjcTK1N
GTUeXOopGjHoqYeyddBgLEAVreEWy21GRq8VAuj2AKvvQ+OoOr8xuwzMG2n+AH/19Y01pxOQg3fc
Y4cjGY42UOishXLNBD/foKx4HF48wAXKExwiLFda3AbcxoZ7x0NWD27asP8Hk0dP0YUG9MGh+ddW
bgd7iKeRPgz1dzO4BuVQw9+N54xxaDFF3u0xrCbEenj1sAFhLM4bGLzG3ZAE9bfTa+hC6/XzLweD
hq7p6DBx/S49Dz7BlW0Zbxb6yGWFYPY+ZNS++S7hETX785xOBcCEnAlm/wTjCWP1clgvz3hI93gD
aBvoX/6j6by6VNWWKPyLGANRUV7JWdDG0C8OQ4tixoD66+9X7nNP37tDb1thsVaFWbNmMcePYhQQ
8p/MIQSNoUTazTB4CFcD6/IGfTLyAqU11DnAg5k0DEFEjN4FPgLtoxqVa3ofKSf7yH9QD71RtISi
s41ewz7jKddQvBCNayxijLPmMraFvtj7RGfCcQ9NAmpK8CEYZsJzJ/Bjcn0e87gB/lpVeKGdAD/2
cWDhkpFUuoj3grpgayvmGG1Jg4jpqhS6emcFBQrXYXVam+MN3PiUVhu66zs/d7MfQ6qkuURh+4MI
I7QPIgybGHUSr0TB9uxgjYFC/QesWNKe2ikDBA7SfeXV74Dpk9KAdyEDzGDQmhMEhcFDt9QilrTX
am80yluIk7it5fVX65gu33yX1DKAxK9MsEPhk3C35XyQpQXsNkHEBdG9oX97ocr8ijt/2+lJxrzD
1YLW0rH7vAhzWcb7V64p0GJ6SIRiL/LJc1yNleQ43SGFuyuDPtkndovSz7z0/8CXPshDEC5Aw9tb
DWHJPDLgkHJsHRpc0ClCn9FSIObcrV2LMV4aEwKYOllHXTh+LXdOb7fdMFLyRWML0GxjKmO4hOBd
cO1fOi1BaJ7gGvlsi3fr07rT8Yn6ospBYZEC+gSJZxsReWuIgkuHXqgS3KsuNrWlAUKezBU+k3pt
N/nqP0mA3QcdCWh/KI1ifvnhAT8ZQfRJytOMMofWkb7MZnWQRrZ4X0+f6DjoegF7CiWp3hA2unLx
Xp3kjy3FTm3hldzy7n6YGPPegjqTqIheeiulsg4/r1SjHfuKgQ8AxtiPnqWyQd6uyuTko3OMsRdm
lwqhe7Vprxjs23F3PoFg90QqELge39bOMQ1GcncwRx1aIM8MQ/ZOj+W+TjordepUMNlXOpUaKnOP
wY25WP6N3i+KfOM95WVI9/V4d3Rv8U3AeMO7j/vw0oPLefNRstMCuWsASO0eHj6DXot58mO1OyTl
niMiJBYX5Pg17gPD3rlzqBF3gofiGr/pGiipCO4anix5NlK54VEJ33Q2YGbfr6je+63wqbGZRFuG
umlM1WDFaos+YNdjneefDNU9Ogbrm3vZ+xD/dW18OnlcTrV4vumqDYA6rw8cQA92O4BBWqW7n84K
+LnpCJTRTDmt5C0cSADBjhZ3Oqjt2Sf263uFs6WmgDwGTa8gPNhkfaByHwOGJWaP+Kqmyj2+LECg
VX97ckh52wc0nBBJ8wCZmO5Css68UDo0Dm4lHSzDyznlss74d6pwiKWihdUKqiFWoqE9Au0dcvpx
OwQmo3+BDcaqgUXSPECXxS7jkNMvQTMxkqOdlclb3oDNuHuSJWb1AakDB4NG7Wnr4Gkm7V+mfhE+
2NwjdR16oBcvT7Uf8Xxw3xgJu7T1WxN8rlspFgTiLpWHmM1KvH34XUOPXiu+nhx7dssgDLHh9WoU
i8mZVl2YoVt3T9tzhtjAuIea8QCl294Vuq6jjN4hc+qS9kgvgGni+YuMyXrO9uiH+rCMFfd4S7fM
GW7bNRb9bAM3tMEfMfQX+9rPFerlEKEbl79WGIWJMmxTWdvSJpOci9M9okpLTHnHAxAF0gJ1Nv7w
gnc+39oh5fvLaZi7RiELwFj3MfpxH+8Ww7RmkjvhLmyvjOlIJgjhxaGT+ENQf3aUP3SR2C4AzPfN
gZoL5VY2CJarUAPaJi8RATpuELCqKMP2sknq0Wut0QcDyjTt0G1I/OZt4z7mmjIxQ4QSwlhiTC5z
F31AVJg7SU2jYmZAj+5ZNsCDjkfKsewIkEp+VX45oGy0zjxUkoY+Bw4TvAXRK8f9s/0w/uCIgz75
8oaADlMK0+xNectpVlASeedWWmKqYGLAAxIOwd5aYTbuzmW8J9i4I35HL1pId1ZDgzl1Y5B6hPUO
jBCXLgN1BQ2bskh4m4JRku7QCknAcYyvVH7HRDxHh31JZReEE70xDsdpw40g5KUAh6sW43SBCQvu
25DxPWUefFvXmodziXrDi1/RI0jgn3R/mxXH7X0Pgdn59C5oYY/6hU/lgSdJynTawBzqwGeikB93
nZp3tO6RxJEtP2AMbhfcdJ88kb66RDhxum/oOQqYLbPp0K9i2M3Og61NCNilvCusOmgJcL6/M8eg
YjN4rzF7bCuraUgQeEZ4TRmsi+Cgg5MgH5Ly7c+SGCGaZ3C7JiBJlOXBmAaICsFSE37pc/maqAzH
kwCUYLhLq1xBVDusJ0PGbjCFDpVB4Q/TA0rXuJJfAUs9oFm6NImnnv7dr6NWyh2rQTP7DOE3idtn
eRH00tv2Z0hC59H5b64kvoQA5ZeMjpUO7ssnqDdsT0o9nG22xd05/nyArrcWewjJ0lbnKUkpiIrW
ireYFsQldIZi884GQ8YpVCG2gzthlsh1pSFNdlT8XnrxWWsH1d7+SBvQTDj/gULRn2kK+ZThcCtw
z9RpY39odv5AHHz6DOVDLWl2OYfqTM/o62Dw7K54Eza23Hry1MOPEu1/e8RsMFbRbgFKpRKhmgB1
qnn87U06zwHhx2Nvdxk3KXiKs7u416SjuQ1kiLn9OFukEGldj57LRs9KzYWeKsIg14J8jpFcZ+H+
Jmig0fkGwYYWzoxQRJC7B3UCTmOHLlFGo76JtVsIPlMUnmorSmqoV1AVpJ/AebE3meux3rOnGJAX
MtAOwnVIsgnt9SbkxFfEJUQ9JohA5iJ260+/bQuazUnoeR+6H9oxoq/351CN78PejrjTVpT0s7ik
KqZ4ox5+72B5BsHyPWbr7/tLSmL4LmY+3ny6rT6H0f39q/cLte+VP+UW1X2rcXHwYOpU4ekT0+FA
U55o5Yc77Ldbzz8/PG3VhYt5GpAwHERan56zXcCUsx6OnyyyFVYobeRGN2p7ZdBKyen0nuhtkz00
K+OXDQTRAESOv0I/iXdbBBDghZfUGLaL+QBfe1AHDeq/+DMcCz6TKBcMcv/DbPkhTfv8meiBC+T7
W3SuUODqugeD2fIFvUk0PNMdwRibjksRH3L1rujtR9qqWSHGRRTzNhaYGx2g723CESE7Uvqp0vrh
oWgthLQmqH6+dZ9p0+/joD7Yzaw1lKd0TGS6IGQwZr95NVbIhQRxNOLShPxOW+cS3Lvj36CCeBXD
dTgXHTSEYUhSWqMIS5vUhxKpW+PwDH6rAmpULC+opeHBa2HsOIUf7lcebpf+VloUiIbefV+hwWVe
4KvLNT5bnfIIkERpbRpb4Zlmt5/XQncvqLyfB/e/Pl4g//yeKOGpXXpeTdbrc8lQScbX9hjj4B1v
djXkEFNa7kV7BF0OPq2oJIXruQHd4JCWc/wjdsV5fVv25qV92xV0Ze79f0yDZopJh86wXZQ/VKs/
bpW+5wOVqpT8aLcFWGorVcDwUI3GjNt0i8QJvZjlutf66YL45Vd6OdBPhsInZSyCHnLMEIvDmZTB
LdB7RB4ET1GN784BJ4IL6uY085Hub9AMgCE7oiSsKi4UT0JRffQMd0gJkHfCTyUuGRzMHQ1O91Ad
nWHvU0lyiD2j7QQA6TBRMyJipyZ7h2hl0BdnDMUuPjltQm8TFGDLV9ttuYCCoTCnyTWEGpvDs4MK
Dnfcpi8MYEsSuPVK0AcAA38PeCRDtADL7DMwbCpvVbmMuyZfZR4nP7K60bNI9Epy9BaCsHONld/a
ofEjYQSqFNM8LRueIi53wpu300u080i5bORr0h156gjS1B7w9ZhfwRVFHGk7ejGZ5IycCTP+MI8Q
h8Az2heHkP7oMZQ5YQoYSS89CTJCFLRC2EO3RCjkSI2G52SezYM9hB6K1aAxu6QH0xlkpEDVint5
eO9ieXQ0Jku24CFCCIQKDUeQQoa8/JwwKpo2IiXd/90RW6ujqsWaqozBKvbIDGPePGpDEW85fFJ8
/AeSwLt1eVZ/rD3qhCtczQ4wEIxaqhKwWFd6MI8PkbF4Ws8wy8DdmcECM4bsA54MIEFKEZOgQ+T5
RTtoZnjtMRrSIL6+tkQsoU4u3skrR1vEGN/Lk3cqSveQSPSP/AIVQZyvfQdLCFEdyCsHOggyhEYm
/U8M8nJ1/5PU+dEmgXZFxb+0S/rZDlbfgUUeb70bPe3zlLelE7A/adbUKVQ6LWZK+IjfNrLP0ZM6
kd+lAvwTK87kEs6EE1TQ08X71FaMEA1VTi06edTuKAAye9Vi7F9JvJa+EIeFotEz98sGam/X6v3Q
Z7lp8gMoVdGvRJ/a16JmcvgtB6p/+kM1EXbwfqlSEfT2SDS3Flca2NtwsUwwGlkgVD38Drkq1cPB
fnBD2A4gwT9mrNumz6iI+BrU4/uC1BV+TRX1I/qk55MqegwqJsHAvLEhuAGpMKCqgE+mFa2dTX/J
h3JSA6RdJT30Uiysl0Od9+UTjS4gRXanpd/36uDUddpTogT6ggD12H7nXNWtG8LNutcezFXvYncD
6q5KpqkUD5GdpR+5JKbgnMyhUOAbtmZ1Zi7L4r6Zy6NjJav8VTTBnrZZpk3Q+Z7rZr1RhYdN7fS8
ebmDt1Xb1JSgYLhMSOihOgchjDF2tuD1Z2eN50dY905r5BxljLyLLJJ9g9aK0EfFxAV4fJsmrKcP
5xW36OE5b+7T+S8kiz0Z/KL6aca/WohWxLRcthm3klFtBRjHBSOUQjqjYyVUewdbXLEb6pIgQaMN
BaMHTMNo69PyTYlMepgl2KIuF57GBDhoMbzttGJQhwWT0cadoO+DlJT1jsB/rV7GhXF5rDmd4nbF
kI/GXLOlLx4KGVtzVITMIXjL3M9FgajMhrnWYNMo+7QhVl+dO5UIBN8g0cJMyBqncV7fqgmioe7T
Rp97LN8DAba7PM87I7oI/cI2HwaFnpItcHrUdxhPn9Ei6fWHpf1AykShgZUhVZ7M64Z5xyHiOMEM
E7ERLo35XMyyovh3Cvf2eSB/OnwJbBbNriZTqyiG83wZPk7K5tF/B17uIflPXRCZwejqEs1YjwGp
Ab8ThVsQ+2x0GCwhaelf0LTyNVv+fnJkJpHAqBocAPm1REdJxwmCCLxt8GNmTvz704Ll2rB4Qrlv
ZKQEG4c5J75OJTNgFIRlfPsiuTcO/oFqZ8NII7nHnbt1ZIjHd9EZXMFwFu706Hatyid3RnTh4+zJ
1RHAuP20gXnZBbOFETL6gN2ctgBwqYmSG08Aj2k9sR4IR7V49OyISTZJ05DnKV90TltatLf3tiwG
LpTbZfjXpl48x0j92xeMm+KeSUPtMZs+4KAyTp2boL2HbQ7tG/HofM4pSs7+foI8jNgxeVAHryqA
FZ3ShQY9aJZCPEA7nlvuZfIaphUhrKTw8PYu5STKshg4OUg2IRdfGgQJecScfBbqYrfRyFF8qgz8
ifnjyJTId6ilmVSlWd8DG0Hh1N7Z1rJ4bE1Zs62DWK+UfDs+yNfIEiqBPWIjCyFAfgpZEz4DBd0s
X2N92fFj+cB8s5GJpRtEqG1mH6Xs9q3pb0q5XgSKLM7Egw0fRS8XtiBfY5jUflsslCO/crL5Z9m5
B690UTkKL9jNmv0jSwwvkeIV/4c8h2bP4mVld8RCUi6MYVnOYraQ82lt8jXTBqJovKZE6O5cHpqo
4kzuVt9vO8BZP3SGwFD4bFB7iuNFGhZpIXuO6+T04knYYMOdW4Uv1oVxi2zklgNfNm05jHXRIyiJ
PPiOi5I8w7M6U8S0zAU0Fr7RDYUW+kCcZvZxJh468egwWfk635vj8XTcM0Hs+VK9p1vzGNDyTSuP
rwKeRXrzz5MH3+mLus9+iTeL2P2TKrz/0n2roQp2GzwGfbcewlGBuIHt8dWP7SPO861awFKDmKBy
iik9frcAkqUnIBbdYb4su4juV+5GJgV8W3k9HC3aWAjiUVqXzUQDyyVp/AZVGogkuNcLTNgQ0g2d
+IhnIcXtvLzr3Tq7r+QgJ+vwW4BZyqEKGMFLf0mkxh/aWF8MIWYtDqlAJ9pKzhT6B29zO0RawuqG
+zUdwKp9T9uYibd9YuoIvQ88E44qp4smerfy2oERQ/a28PDeBowJO1Kjg4UU1B7FJMAxzE0HlTuU
iWgj7ywxXbr7ScLZTDc96qgoJCPTeSZcGko37M8P47Ra9PC9zMyZMVAnzjwpIq1WojIiisdS8nl5
Z4KLi4i7cQ4tPW3TK23uBjRfnxL0o1lsORlbc8HIMmfyYj/OrDAcjbBWjHo6TqThf81IMBF/4+I3
xCI4CRRxXIlbaOZw0oJZT2I9m9Er0f3bAF+SEM5IiORza7BW67/RdVBbDMaByGG3GTdC43fAatI2
YU08GAP0WlG/tbKa1JaWRbTaZnNTboETDMfH2kjk8WBPh+ECcQFScGR7oIdgKwoGRSDW4I9GxTmo
TWSaowdPvIFewylX/cq5J1p0g+KCatseT3fg5OKGI3s6VUM9H0cNSmW+mBvxgs3o6Z1yEYpS4c/u
B0c8PawuTFO4QOPOIxrklzSUXXn6a6L5sFmWMKkHG86tCs+kZlXVr1Uz7Irxd30HZas1FgorRac7
ZPen/WvQxPimp20bzJMr/FCEi0qLzQdnxbRym2tLiIJeAV2KMBc5YogEUzAMVa8Jq1gmEY9fA2aO
/I23wVhLDHiZIr0wbkLkAjiH4kkrS0s6ieK3oOk724Bim8NQYwgOZzotd8OWC1XcNQaHgL6I2BhB
ZzAb5xQcfjr0McKqyOiV2i/m+XRKl2Q7+NBHbW//0GbnIOdrvjceMykv6f9eN3p+iXfphZ89BceU
LoS513LhK4Tub0AcQ9nLtNIR6y5O5oI236aZKIFYs52tTfY2T5mRdCpbY272wrbFhCN5SsCGYr3Z
T/3JDU04KZZA/OKJCKsHTXNgX6QnkSN5OkzjhDqUUwBAF3wlHfHHQPIfxkQEBtOgjjCYKYVD8sBv
k889wx4wOLVLeuUHjft4hS2YNtREohOQKk09vPfHWqD5njpMN/OjTe6v86iVIP+aTvGI4YhhOOiX
+ZFLaDNlmJlYpBQkxuS/0PYTzC8Oj+uvnPAg3+S7/HeTzXYkyCqR26EFvo8Bu2MoEIST7SlBzWaN
FqHGtN+sixYc1sFHi5ZwjuFTCLUtdiuOH/Ga+DaYFUssEbGBFvHlvwp9+SmeTLw+kn0AMLiw5z8O
ZsracgAYrqXZasx4DItGmcmBNvunFTdM9p7EhAmAPZxNMWFivvrmYnHhgWD8Zeq4bM8zhlo4dqK7
KL6aTS/xIs8pkd/FqfcCaKUeU+6Crp2zTa6OeIYxC9SYI1QLnVfCQkkE2YfvN3NCkX/6gPHJJqEr
2COwsfhACVpEd//uzEc8TSbWUYzalD9gveh0viwztHBxpSuhBoefjj6Tq33bFm5ztCVSlTXDwKbS
askgES/ex/RxwsHK7uHN/Xg71AZqhMHYBI3bhXs980gWPcfBLzrWDN1ULgGIiIaFjNojLAnQFZJW
Crj9GcgpKPRgacCivJrTp/1yVQsolzYtjaCXENdRBi86yag5wkC+CXJuPjwOMb8zudDZSWt34v4E
NNivpLr15raJzBAGRedx8F/MdmHWokStl1/VDBcpvmAL1A+e0cvfUMOROI1vcF2gCCxX9Nt6f5Kf
w6CGxuTR0mP9UaaBklV6q+xJLVbQZBjfdKh8o395hjxBmWqOMAxmvRAPdAdEZUfKdjzikjQeO4wY
TppEnaXVBAthl36IPcS/aezZDvtTjmtDfAc1Y3iLbjDxelkv6GWEPxk9UnYTNZEYytHtRvzXTyUS
FJtJ1OnIBt65EtY36EDSOcsjRQc0Oqp0VCo/W08dGnGfwGMjnhPfsndRm5OT0hBTEEcSHqxzdgN1
cYIzg3/gnSsHzRECTy6JxNHuoGOiuN1Ad+aEfFBrmOuG3S4Hcm73I6HvisEhGZI8HeFLwjZe2A3O
S0bq8Cb/TzZkWQ7OAWNE3CH+BYOm2PPUQJW0HFyXcgyU4PS3GxiImbt8GqfhOLn6FbfGYAY+qMol
InmTYLMsvhH0gn7aT7tB5aG24zFXAXN+djSP0ZHgU1jofq57KgSvE0oM+2Hp11B1a2QKKEwEvemF
uR7ubSwG+O30wyfyZIBJH1taSdv2fS2qADsfzp60zkom9qLRSgdzSq688gW1DNWFcemfsmewR9gA
Yl7aYt8qAFLzkI7HVNolS18laZtLgh7OYc/9DjQ+ZR4yNwdn9pZhneJ5ZOSy7hi+5HNnGo6lyVuy
wqd7JGIj4WOoH3SEIZkO20XQEwm/2wHTqO3GojiPm+qZv8vHHxwjenw7fGljEFW+++SjPuBlfT4+
sXkmG/EPBAUoeAQIZoYSE0gOc3W7LzOUfEeMyMSjAsgACfPiN5lMW9xTCMHW83+F4WzyQy0HSowj
qRv/dIeOStUhFtnguyOGaG6SWanxeY0yntUnU5THj3SUTCukgo19JbQhYnklkkTjojDIoz2wCVaR
XI7tFOwGSlYTgdLjQSZAhOEQHdHmz+6RYGlPhE5yAGmcFF7y2K9935uvgsDFmU8IaPlCa/U6eO3N
8Gw/c/EacrulVXMg6R8hviKvcCUfJW4mRKr8LbnilRThQusZhK1Yc2kDYbTAlCYaSnEPqE03Vx1A
xacqb1DMOk16qdCX9olUCHqQj0tPGf+L0fTgQtvX3GeQqJQY3Cdr82bZYJ2EgMAUTyS97CBZ/EFX
7hMK4+AB7ICNRR9xH3QoMLDwY2mRc8JRTpZFYEfC1XcUtw1tU0XQicGPsZa0gtrtwjcn3XOfLkU9
C/jIUb1/kc2cY9nNkAYls3pEVaKnJNQpPTtDPZUZpd3ZddLLMDO8gtQVD/SkgvkIZVDsP4yitmVH
kp2Rq91Cef+rI55qGxw3/aQK9N8q3gbboHOx2gP9lz7F+MA39psuQsym5hGJseXvNuJfzofG+ttG
9qYEax8J71Q0KJ62MaDhOHwB6shLJfZjnoZw6+W4qGGZym6W5HEaTQkRczykmKxggymDfiBAYjN5
TAATfQYR49Rqps2OJEvvu/CcJASQvJlMFwLm1x5+kcWveaT8TI4sXw/RULVxyRhBMu+ARJIEV4Yd
M1zTGufr21fxE8DHNvg3kX3i13jNC7rAXrwLSTHKoAZSYLwPBirnAMv/urNbdI3amRLzJHkrIh5J
1cFseIZU9LFnfcYBo/jBukvL59uSWJIX0SDE77Wr+HeXKhBf8OStuwtCxwbgvcX4Yt7NDRqxDkmG
lefRlOZ7IAisSXcgFkXiYFn/h9PFSDZUcze7sZ60WHXFF0Ny5yF3R3ryCK+QVxI1/Yw+vHfb/GTt
4OzcBd1Sh8xUtcHWflrrsVy57qBcGpeT9o9ceWWxFn5J+soutc5LWGI/wDg4KpBebFcvQwbSokJD
BvjOLg4H7OqOe91la/draDvapciKI/ZfabeBx2B3/7YG/V/NQybFoa2XSbp7REkoxZBCXx0J4Gt7
GzD/T/Mket8GTSjBu/x+d/8t1JO8QfP0hK729MX+6XgVFYR+vksREhOATXaadL7Lhmwwm7rXQ7WG
jqcHS3IKWMiXPXWRSou1sEcG8HDeb35QgSV9Hn/a1sO5MgTmNWW/swTvjYjPDJY/PwPkcT783H5x
CA6BDg/bGHS8jndzdB6t7h0CMJAoyvuemySH4EJDgBCj3+EhuCJ/zObpB9rbecbT07RABf1vjwwV
ghR3CzYGLXLvRANKqOI+5+0SdzzN640+inujTELLwYMejLCLlp2HAA29q+jlwCKmCwJS5UfoRi/0
QZZLuTyadRY1HlTOaMM5GFRBFywE6TrWouXqSbnYLfS8tSpTRlzZpQ8YyUS3oCIxi9mqozOmRMJW
+sloTM4PkJNGzxWbbQMrzK+o1Q+quOJYb39ksd/ea3Z2Xle7kzxdOPQG27s7gnz+CAVN2hYKO5sp
mJERc45EvVyESq39Bv0Zib4kzKD3H8C/lTENM+lLACB4NyECsUeXeX1HU5ME/spc7LPzXP0bUn7F
6h2SbmD86NxcP0EYM/+X3MkDgYquM32arrwO46GYl5tsHwREqqTHE8CRr/sgw2m4sEd03rndmYHA
sWRmgLmYge4MA3CL2hy4GX195LqPFAoLMc0/jN9tKCR0QXy6+HKagRBR37m1d8+vAyC20SUZ4a+K
EdLqxE+WdA4JhifnH+NBcCUAIXKEcuq6vKBHvpBEyU0EiuC7c7Kv3JUYCiXuYsAEpANiuzokE1iw
KAKApPTuarQ4CAgvuDP/JA4F1mNEyJdKBCeWC2CVIIv/o7H9GWFnoXiQz4Kgu9rkTCDQtWtAQ+jP
jFHmegUU37kGs8NIsIaPiGh0IgrQBGpchOCN3/fg2/xxLMZI4pqHDLWWAo6gYIJcV2whsSE8m++P
bUnUBQj4HiusV8e72+UCXrQj51jPYYW4ZXoeG4NSN7srY6CMWuQWcoanCCIiB4KUGitFlsWNyDOX
j5ZFlXfkM+hmWK+JNPkMsZNcGVFZgljRsvFOiGwsoTs4O/gfqJ2ICsfP4DeZgjcIJo3rkVAY6LAk
lavySgBiItRJyVDwr7UjQEYjusADFYswHYG0Y6N3o81anFcOWCrROfqEpBUCX6YTegXh/Ngf+L53
UmvUnVF/DxEBX4s4fIo2vyjIxJMJ3y0qQJXKBHxa5xh5XAWLTKzIDaCWbxOqXsmYQCP4vvIjD1YK
ZX7O9coRokZKpgyG0nYs0wQWG5JWUablnYGoTAYVD9+I0QnLuUNNdELfE4kRL7kwvq1nCTpABjij
qkEMKEkfIwr5YmZCJvzn1UoE+yf/0HMgNlG5lz1PISYATBa8mjCMcCwtws1mFBbhdwtx3OgAxlfI
yWBnFAbu+Lhk99VsD4RJqPl90+JRzojGLxJNeiIJijgZSop4d4AmQkjAY84rae7FnMVhAUJH9mAw
cJruvvFaDsTcyn1/5Nv5Zu6sb5OH/80oxGuhDyl7RGIeJC1JTT9uHdNctE/pWP1CUVKokZKMTsme
NRaFKzGVvf8CmY4nL2y5kj9oVLZa9lIehuS3bChrubyZyTSJULUfQQcC4yMKlTCFkAVMw5EY9x8C
KR53LUcnnROygU6j7X4nzsgO1DmY7GteqKBSGpHXtUZEBPgyGoRCZE9c+IpOC/FAmuhIdZ6UmHY0
4Yi/OAPjZPOCjGNAx9MdiZ4xdUVgBbDstN5Zi7t1Cevk+QfOBKXRHN1ovpk7FKOJ+tDPiMvhmz8B
onHn2ye9o7hkapHJmddQJ62QWMUQoLAdgQbavXD/A0OxB7nJBSkXzIYUL5TiTRsx+JmUbJkkfPmT
MhUtiBLviacGYAI9awkSS411v1zTVhOXJHiwD5MeRoh4VxsSbinZYykwyqWxtOE1anrmJnQQXtQC
lM/rI5yqdiKU2Bo6NvAV3ATosH0CJsYbcyal5fGbzZeS39D4DrQvPNPG3aZtfoTcfb4ixQdGuYci
y0C0Dn+iP6DnzcyetCSgS6tnKgViqLKk59hAJh7R6qLTx6JndBLqdJ3QfwNxmpdAcKij+U8tkhBA
F8egXqgyuftFWqTFRzo6yUECHgIA8fLsNj+1ha1tlvMUbdvj0wUkmKBqS9X4NjFmpb2Fjg2iwQnl
xb685gaTxmSzL6ljlBZA/+HCacLTeJVsrj+xWoUULmS/Se6OTC4KENhcqU/o3m4h+YM27H8PFjTP
39GGqDctBzR8Sg1o/aRhbFZ5DH6+qiaaWDg+BbawxzndelTTVzf0y9ZvGr8iaYbXUj8HyPOBidC5
kKxGtOilYPGyAI4mHQM7I/M6YnjYAuiYsZdlMUMNnBkHWJA2qdTPGF3EDKdgQWlJd+k/FDhmgykW
cyGIipQBBZcIR+CncmzEMGx8zhVDCPkjqAdwoVjvdd4WHHvkb0aYVkzsfGgEt0jMyxv78/BxuH2H
oyeJAXg61aEIoy79+g3Ay+NLPpCSHJgaxgWurOxeNhP0hYQeTD4S3HLDZ2PbRluHMkFITQBjLF/y
tqTzPJSNGC9QOf6IbfwWAg8QGL4wSyQECCkCSu7fDpQYL+Zsk5t/w5bytJZGcEiAifDCgiTKuwhC
IF6HvEegRilV437u1te8CgzErQCwj/lP8HVxg/QhALigSs26RFFjTSU5kXxFDiO+Beci4Xc5frrz
QvXEhxJ7YguoQZMHqt591cKp4ztvWCiiIOAMND4pS7OEpS2+XW5ZPmoqR7sr8J846TeBM3kIMCCB
yXhKcuLe3T0VK4j/9gGIGIf8dMdjw8ck2IxOyP3c9hECpeTxnfARTGSsCTpwiA6Y2QQ3JZ01E2Da
GLBUah6wbM1FyByVmXD72UeUfuIZQCYHdyVzSJhEgv7e0dJnaIr+ZeB/DFv787xsb4EzloE3icsA
f5sJ9skbszvjScymjWNtAFLixGAlUBwcZifwWifFXcsGkycm+TTzHVhMweJu4nnWFAMFlBvxGCSo
Eh9G3cM7L9dsMJNCYc+MeDZ9DClPgN0i+4Qo6cHzFkfAbpbA7x8UtLPJOSWZlaRW/Cduz2Q342vz
vsPPSUDCC9iBKfcuh40zZIV8vp/nayKkfwASkaHNV7RWYg4Am4iilMDE+Nf0G39zNKhvMcsS/RDA
QxJkYp71+pORe0b5qJTrIJ5hr7LTpc28CAvap7iMEYGLRbFibjpA19SEqNj6OF5iKJs4i0R+vBb7
K+6YvZLcllVRJWJihKnAQebhsbTSYKW6AsZSh7c2bP+rvx6zLQD9TdHUlN8lhWP7+GTW7Dy5SnlH
1nvEuuYRT6V0Wf8xn5yQ9d1t0IVpIu+h+Kw56y/AaN63os3DJ9XXJXCmksxJyflPbpF/ljhKzqCU
qQBYc9uOxsQQvPU3/pJLoPjMqzn7ue/aA9dNplVAsI2LbJvrsdQKOerZlxlSiPsvRnBnCAYL2NwY
ZIHE+PJ4cEQwqRVSUNnkkgbJpqGsJ9ugD3xzI3Bll3CzjOLiyf0jeQhX6l8U8Q/ONQi5SLxnYlaM
APAfBLAoxPKxNPKjDNqg6i7vLntVTKP8SS61y+1v1gLQitmkCripPDaymERICxu214ggFCd6FMuC
vaBIKkaSR5rnQtf4Z+t4O/BrqYVKbLZzedyVJAxssNK9sRXzKFIiYm+OB4/2C2/bKA2wpQdsOe6M
Ujd4DZ/KQ4jWXXJDQ/Yc14CKZcM9zNMqIZKQ5QCfYGtECc2MWA3bzzdS+AFNfr9XbCy2F97up+9c
ox39qdQX8dtEDR+8Nqv48HFosvk37+iEUAWyTv/uiU8qcb1z5yyUDWEoSB625ijidHA/mxHrsy2M
H7y7K08FUpizjrgSQb0AKMBbzPE/zGtwNSn0Xa1ApFCZCPtz8yAJfwP2evfN5VQPXIDPsaPoIhN7
xC//y4x4Z8NmUlC8ii8ORDxKQL9frhLzvpzFiB2CiEjwzTQ48paKK5hHkmKwsTyfrYAjU9Z3kJXa
aj38M8LsYlG4GdyWHAD6x1wDgTbrDeUmY8fPwdr7jtjy3dbso5SKuqTzJSCY74lit5A25MfnDk/x
7dVuH59vfTJBKg37PFHi78reoFBrfpey6Xo792t6LbA9/nF0T6ptQOXYpb8D3QrV7kxqRjz+zk/B
kzoQFRD7BgFzy8YxsjaSGwgqKjNtTl1UmsGR2TgOyq7/ZBMiij4g7CTJVmwdjlwL9RO4IzAYW+6O
6j/OuUDbAKptOa32zu5k4jSPBluX96aintSJkVEDj2o2tUEeADfRyHqzF7PmtmzGdvZEjQBoA6pY
cdmZJwqqOxwagdhjpDOMMje8llU8c1gJsORPfk3dvd23tgu1X2iwst8p6kJtZHBo8ovfa+RYAKQh
/dHZ5bA8+GmShqPfoZUPeUTzUbSA1iZliIT7LmnTSpxKC6TzzA4E1/Zd2pidK8LlkNPRjPa5OIL+
NqX7Ajn79lJUMIJ5Ju3Jyyv1DDpuUU54MaIkmjON2fwjMEWZ6x4h5PNaAggdy7Db9mlmPBdnLqnM
IbUyrJMP4mcVcLHZm6aOp3Njj+E16e5NhOtKmzxioy0azKFcPE0vM2Mi/TjOJlc7+0dLER9JMTGE
uYDDRQQOBRAa0WAeUmyLNfSE2zTG0b5rQCH9IID1mDUI0sCYSTXaDSCwTjroFND/+0f7k6eLo5ZC
nWH9KWSb/K1j0veCMqIooQtrdUeLv0fnRnhCoR3F9NI0h0TIjmcyq/Ix7SW03dP1mg3/hvwbSnwJ
SpDDP/z8ZOJIfgDP/kUVlGr3lM4e1Gg1WDITfV2SmrfSFnTghzzlftyPM5J2FNzAC10RbaG6Ts4p
qfx/tw2ttkQFSb4+6RXgDQmdvaXTh3hHKhhFHrsEYBD16tOsjMwgyC5vezWhUYG4tx0ieOIeAzYd
miASB0vtlakXNF4wjaq1aSOPV4/PAcOthBDwcXD1Uo+RasKbQjAxEfLUU9QwUAvirBIroXS8Ez16
G2JzIHk9SByNHgfKx/9i83+kGCE60UyJ/CMKfUcmxIhE/h5R94fdDpFkE2I5slMQw19QB0RPkAZa
z6wh0cJacQ/8lb6LLkNDyG2B391OpJzd1BkGNNvS7itC8IHH6jH12UWC/hPQR8TpKGVUyVP1LhTA
jp46AFSQmu0lqiNIOyv6mLjULi1ttfOEKsBAR+s1pLfN6YENczcfr3YymS7PToT2RU5bjIpC4pIj
BDJ8LeQJzvNexnoAHAsnBheR1OH1R/3pgsd0LYXeTpEQpvKfdtw3A6egy4OHCM+Bhe5udIhfkAtS
Zrq8gxfsCkTn/Jf3oqMcNeLQJ4eo4G18Y/31mMh15AtRTWgEHv1FOm36nI7J5Ewro4AnMsNSyR9w
ddC7MolRPzLBbzITbk8PsyLkDcIBkKKtv+Axd0MSo90PeSwPTSrU5KuUjuiO3FnejHXnn53Uotb0
sTwHhIeN77RD3tsRrAXKEu6N266kTiI8mkIYVeF19CxorMb2yT9JAvN1v4QsOO+IOizz7+pCSiiU
oGkNxycS6RCfYH8vyTcGFYcpdep//EQJNjGewsqInhBXqJBANQWc4R9Ydkp7OHHJwvGhA3giEtvg
4OBDUI/6RlEXCT+IkL6XvSHv+h9N57WtKLaF4SdyDMWEtyAgQRQR041jm3POT3++n+pzqk93Ve2k
sFhrzj9NjT4s6nDhfEzILIK9TlN9i9WGd4b6DYxLAk1mnDU4JvLvv9o4q4RDmptAEywlRpBC2YsO
ZeIf5Tn190q1DABFkUKvRQlDvxKu45D/7TggqU+o8ChWwhaga9hun6LfyFidV22d6ULaaG4CkQgg
IcwVoHZqUzlS1/j3YNBsI5+y+RS6HxWC0DjBxvt0HuOnHY5AMQlmIyaF0E+AI30raoUHjM3bDr+Q
caDZNF5vsFiqS9zxfAcmSEX86E/zbLVDvuBGufNo8kFeLximSmK+B/+ocKCTGlSbLEPaUFZgzHMc
sXKk2anx/weOBz3VIh/BGCMeHiSvbGJO4KSSMrCc4r+MQYQ8AmP4G2eMHDI+9eJDTJxTe4jxSQIY
BK5dojgo2CNEkAcsJrFj2Z7l9/o+NQ9I9YT32m53fMXsWj3P817MLkQ4AlAo6bWeBEEvrNI3yp2M
cZH6wziOi6ycIJBG1ymttNppvvisijtG4AEHLW5VSM3TJ0uuP/4wbNorumxPhqCVl3PkAS4HzAC7
E4zLn8yOJN5vl51Sc8ToC8exM8YAxgb7bO4GxTkN49fd9i+DEiJG9id+ae+7EBIo4IJ4WwsFYNmL
xmNqdDDfVDK4OGYEZIQ5giKG7CZ5LfVIg/94bBd64VfeUuzEY6lTapwu+dsmUtPiwj5xTtTbFega
MoWQYD1daJbBLyAjol3IsAysbvKucc6p57xtbKOjU4W40qQWMYp6jd213LvJ1wEjTewGDhAZFT+Q
PY/QJOyqoKBigvoR4/Q77YbVIXr/iiNG8pwPwVkknaDZ2XOo4uVo441h8zXJVdGJyuZr0CfLU0r8
k7fPAJ7w5mAs6C0tpqlmaNG4P2jzECZFY6AcpLZcDTpm7lUkKEfaARwObA7agRGKsSJtO2Zo15xj
/Ogtcd53/93zMXfjlx9+uuvfXMEoxQIS09WPqZwi6aWBQ7kdoebG4VHw8CyxJP70l4S/I3P4Y/Ho
dNZ0THYz4cOoMekjtdK6XX7okbfKzGt9kqbAEN+HCoKRdAxoKWJ0P/2RELrplfnDFz8D03pANEF9
ORpZkxIeaFPeOUwfls5d2lyZJRC6BJUZ2xvtMKeMfvNPsSDxmsHX8QH4aOYpubhZ+O8NaI7IR+S4
+l2+M5J0Kp0QX00mnpCttfuVKsg16coTIBtqcjGrAr9EbAPj5aIb4UhsjnR1YiiEKdEuQsXQHan4
V3NDe9De8tcL9Xl0uQm/gW+C5IFKjj5MjwJ4xc+wWIDlWgBCZkZXPQgBzGhFaYMRLAEcCdPRrpPz
1HyLOnS51EPqH4nso6NkR9c7ODjszPTIDV8APC8IiQcbLnwS3S5SIhdyZANiITiNL3Zo2EnTcqva
vSQtFz7FrM3me6hmlK9GKSpd/Jp9AEXDKuFVIU0Vt9hgNxY4D7gggQDNKAeUTgdBJBxGf5rcys0r
29n4j+1wJbhPjfWKc0pgIJNqqRFbPW84hPUAggTT4XhZrbh6SHq5sqAT6ya9ao4/EMLsiUKW5OEO
La/XIB5Ac2XO8du5QJiSNGXffPz/QdnVn4R/fW3ySNizbxD4VdgprjEXfwNvDv0tZKJoS1E0u7h3
a9u6stHL+fZq/vhYg64Dh19fGorRQDic7gROmfxnI67j5009eeU+zaJ98JmT5Rc6BnPcXfrL4sYW
kSaBgWg0yQHqnC36crWqHFyDcLGaxgAEB5wsrIKNl2NFVaAWnWASKUorUM+nTTw5t96OLHkXvxI8
op/7Xkm0UeV7/hOQ6EIB8emwakjMh9hDdwk1RwPG2JzsfF7StF3tnHGwA0pjJiWwAnWJ4EDpPPK5
yasFFOXUBmdcLFqrjNMIxizipOIkmEcWpZ6d5sTpf2yivShbjf6US4NJhmm/cmSgbdkAxaBcwXT/
n1zAzFl07DcdKH3QUfdKkQ3tf/IvKMZE4UifAiU/UJKaBCjED7cfo0MEnpOW0BWL/hFNtI2NoObp
RJZ6UVqx+rwSrHtaIBWvkJ4HTzgjdGkuV4OBIH0QABhFyQWYukBYPG/cYrQVP3SHXG3XrQUfQ+lq
65ZhE/Qdq854OsfBZ7QfoHdIzivJbKrpPw2YrqvuOMiqc4u0BqouTRNJrUeH1FYSuDCGIXCToFI/
Y9PNP3ell8x6GpnJe7WDmSOZ293+FdJtXPMQOCNceML6/Lud8LHUOLx8OGe9UXkatIb171GDcStk
wNlaTQ+wLl0XpGl8sl4GgxOgwipoOT/RoVsgEO/TNL85Y8ZFlQrICFBYz88Y74rO5MsTXOEvcHTR
l8DAusTYUcaEUuLwD7sZ1U2pw6upc6Wls/gnKRpBgiY7nE/a5lbw75e2dkdqT/Rg0smu+4RsYLe9
ABLn5QwGBMoXZmlWPVVA1DdxbFPYqELQNGrJoiMvop6mfI5ZZns3Df4CHSjCPAP2FES0VI86XLTd
6UjIYCzZ8/9twUC+/2Ru/BWbuupt6GMw1dzrgyS+I1oUMxnkWAqV4V3akrepBj+71Sv2B4bbV+0s
w0iDspWJz5FnCcbTDzk4J37dYBLZwQ60QDQ6KdYDgf+4j9FACQBjj0VrT7eT66Z5Gdh0+AFHDMrS
/u8weIB9SCknLxdCWsoRtM6c2/weApUKnTezkkr4kkhu9/Eu+ByIl3Y2YSEoOXf/7kuNXA3O/tWf
djQJ/ujvfZVN/9pGRWHpLOdYVgkuTEUbM5BzkyRdQL5c/QfznX2HgDscmGzZqS4pb7qKF+ISmMiF
iDCjP6u4dfohdLfcVrzRTUBmLnrGaFpGZWPokt3iicOBIkAOaj68ponS/f9ykqvujf+AonVj+CFU
/nDRkOl24EAyUXD+Ucjx5rnUFHTo0eM4Y468hrALYP2vUZECVmc0A+ZZyZQBSF3pbUSrU4JIMomO
mtI55lvqh/OK9a5pafgOzDgGpZYgl1Pa1wnIB6CyEDfStmxdrk1S4fvuAun6WS4O6BXFBeJLKdT/
SRZLNgy61hYLEPowZ9UlPd60KFYgy9b5BWL2uRTqJZsH4ND6+tgzIKNgahl0zlKOIafiY9/mb7eu
GCsC0Vh6F7u1WtSB/iHPk0Ow7QQwCbK7tFIOSlYEfRcPAWu/2ORqDSnBqdnLS17K2h5zN66uHhKI
d+hI1R+r+lgnssoWMfASvYfvZD0sQWsP7q3FAsQ04eyX6kP9iv6i7vOwD5IwQY6IKihB3wPfUIMu
yCk31vr/C4M7wK1LZUSRQyZ/3V9RAgHNXu+22avKGpC7YoaAV836uOHvlhhSuJm37NtKL/wLbQvC
bEECrAbhidwOOkoKJtYg2hbtOxBbrStqpWRRbxai5qLKJ/FeEF5M7XBQc4pxpX11OEDNrNauTGQ/
KaDKd6eoz5DrzUEQr6hTDuirGIkpteOTXFFZTdByouDcefchcx0hZIFIq/7WhMQzcodjHej+4F0p
gIDC08NSrC/bWgnIYHmyq5JO3+gyFtVFiUcF9ZGs080ipQjWYaREwLrNadZoFdx/g0HHMqbch+yP
dbRUMi9f2kSiozL6cYUQEK1XpfTbg3D0ymOT1jQ8hiUJGGcELIS7KvRILYb5LXXPrU+nBmFV70qy
dHOLSTWdTsy2oGCSxhED7ZkcSo4zBepk4wADtQ6JBMFFFrNGS05nLx5nxAHU1a7kAd/ZmfD2FmQz
WLPg7CpMkwSoFY4AHQRlmXJuftVlMF732DOQuIOgrklQVTYJCKNDUhD1KOZ2TX+ph8yEg6EmC9T0
GELY5Z7RVVN3BOiFkD+mEml/nYp9DDb2OVZJJMKGoRVPTqUGBRiTctvHwUsFi5y6JSq4g6/WvMat
X346ZnZrGslrdKHz75Q7T2opXg5WIRQWfJNyp5GaCfah/qZrrhqqTwfrmA/cmSv6UYFyd8SJqnRg
AKIAXSLtEY4YFHrf4PG0tz/FcJHJgO5gcM2b97U6iKQ4RM2qDp2GJvp2ruCgNZpbkENbMfgUfc45
2sUN7/2ymNlQRmrM6MtJIYN4x2geKFz6E/yQ+mCX8dlVmEkgHx5+1OVzVuhKHQAQzspom72Tt0ka
PMR70wIp4vRh7x1/5+8mmx0JEaTthaBD4EDp+upARyIBKbYebcK9mwYh4LseL6KBJvyVMMiB5OK6
pzBrIVgXfujBqbQeCLhv3gXc7kBDtHqARBt2ZcYu3bosT21WfHYIkIhn71YVjhXcuDfFb0vPsNUT
CgMaZ3d/E5YyLk6gfRpmqFuJC+5xeEbH0uhjs/AbdAWwRvQpOV2Ta4lop0Rj0FZ5dbqQcARBOet0
tqpgKCpU954hCg3v4Z5Gku0LkUEOgHJW8pf/tPoLqlW2g6JG6ua9B2d/NmXPvsCK0qaIElP/8G8T
1I+ko+BVojhQ0yMKruGLvRURlvctbET0hCovdIr9c5ZIrX7rfaNiVLX/wC85AqhFdJRxDnENAhRn
aZrIN7ziZEFdL0IyP2N0AKkVk8+DHaLRXEwdKJpCJEpMr0Tctbbpe1jmloCq4T5VzZK96HjzJlob
6QIZCmLHAm3fIu/T5NgHlqIZkYbz5p7pHFSwS9gM48YkNTFDeo/aLCR7lvB8StVBk6jTU261m93i
leqI0BXi8IEd5xYZsY6EI3pQWiW+Gl4EtSISTXuTibrkCEUYycbPxZU8AWUwd0XSgip/FoyG7qDz
caXeQjxIhu4naiA9Nyj3b740WSqJ1ZTwVsSBMumKV/TPEqUzW1eWv6Mx1+nPw8F5LBsq4DFXU7Um
xVxMZ7hs+BKpiXhTFWiw7HXRxMfRDVOa6p3ps9XGqpVX273xruHG02VBKvPjnRI3zw7ViAruZ8wK
R7hIr841Im3g2AFKEGAAjPGYCFfPADkE3I9B0hSJR7opOPX/JTYRK0a+B4pdQcQmY2vyWofyDsiJ
wkie/y3flCKDw1S0rIjVf2WZSDwjnv59uqhxAzVj0qPm0klAUsE4unV6c1pVLHRdEaIB2xijwEN0
P4WH6FrwNOegsFSQ+hHCD3RTmTLrc+jrKcnVemB5VSFHgM/6npCqdHy6h3oC+QL+r6ckhxb+1VL6
/lRcZwo+asAQg5w8KhkFLS9H5vG1/QfyJqEipvQ/oD7pGkEc44w6NGjxwtmxqKEwFm9doSlKdaB7
IKtEl2Hx5B3zcLIwUz1f73BLCaL3ICUwzwmq4vODt6NDVq/u39uSHlptPQfksNwFTxaHqidOBYgu
9ErCHj2GEnegnebJeaDOk7b/X0P1Zf2qVWamY3Don2P2QVbpv18VPEoyJ8k9p89SE0dDjpBGd0nP
l54wnl62b9bEeYReE2/23Zf9xmhK38lwpYXqwiPTwWqwGCfHZOtXuP346a/ZEQLBbSdqR3adAHux
u++z71AaGs0rn//skNPybm0SSidCqnnk78GVjfnWPiSvtjFE3xogJqE21u8vcpPLxiUtCRqAsF6w
nsTLU8MvieN40aZA3u6ZV1HB5HoIjvN3dKi5BCIx8CyrzCgGNlmFyxUbZkBqnn1bfsMNs6E31h3r
+Pj3aF5P/rPsMzDmsg1v62b1FtSb++EKgzHH47n7I2MR0govRQGb4pH4IaA+XieUPtLz6R+j37E7
FL0f6buo6J0jgzItiilcZplxcbYFqsHKLyLekckLzRP6dQQxJttYvzgm8uZu2TuDPqixPKakpqyn
zVrvVmhVK01UcoV6RGrE1P6d7DMLlclwrSlxu0A54737q1i18I0bvmJvGLWHSQr1R6134Mll3GaH
iNdym06UFI0PqVlEYVY4QkLmcaZVCn86dhYll6fgay2a2ZQ9fMXRHP4dIAhNcOgq5ysVL8ZgIvKu
/mmg8akEzPl7G76SLHOPnR0mv7vJOFOfraq/+ngGR0xaQEGzdislgLqDgy4YoN+5WdBuAOBcYHqo
V/sPBtKeV/yI8wnCm50PDmZJBA7YIxUDB3eJoQuihivNNXIqRnnBfpE8N69rcMgnIG68V/TFiZKO
RDxRn9HomNa6m62LuWpRcGCa7Xk5PigMnFynbp+RyiTt8f3KHgmGBsO3wW/TwmBNRBURZG+XkNzr
NIBGJCybGLuUIVDv+XP+nXPpyFOrkCZ2a1WT+6jRvmEop9AfXOfbgvWlO20dSf2hLM7uDM8rT8Da
YSBJvB79EolH9zRZ0NpyPe/gHq5NBtsIEXYNl1gxtt0mc4Ds0gr5qPyzZ5+pCMgWRxji3HWf/NQ+
6WL9Fzj/2y17xKZ9R7AOtQ7SVLK1SjeY5LJXTapQI0U3Dy+tdV4wweRbUwUSg2Gi7GX3HBD1tbU+
9L/MkIIp2DLsRm+N8SElqqoyUdAv+wwP/eQ8uA2EcLycM8OAgLjjXcsMd4fmy6Nf5gy4jksDiBu4
E3zCKdF1EJ7vpnPhfuokYU/GaEsWKDN9hgaDkibkst2bZOh9AM5hvHkFwQXGGQSd8Fk5he9j+IJI
LCZfnAvumDmfVh3MhU/X6DzRh6OiK/Mycx5mLt6FTzz6CozId2eaXL024Hf2awELwt7/qGrPyNO7
hRVRLnqRoqTIW6X+lVKqBR+IJCuBoBP2NEDmznl07l62YqsJaSNOU9N5Cm1dmcak2r6TUVRv38nG
fM6P/rrPdc8fjC0vB/Zm8Iw+AzZDlauMkMcjaa6hGU4cp1j6cMvXeWXGCEaoVZ80eDPbaAdJI3M9
k+WwRG5ig0qDl50/PXcq8Xpw9UVnsJ92mf8z+DJTSrOdpmhav+zSH2fTOvQ2rRrDqmouifJ4LdG7
tp787rdqJAVGe9TpsE/w01gJBbmwp9/9A5Oymhn4Fokp34iwJv/faBdIkfbH03SaLUdWB4JbbUHC
BJjw6Jrkm4jsNVuMB8u+xDkoDMTmwedSUoDXiKp4JYQ84NsVRvTCsfla8juuCJbO4LZ8TYCYnEv7
keUardkXoTBBD/GrrSMf0Chli6ak7pr0uKoxy/41LPk0j5SFm2UNP2GBUrmMvrXg1vsIhrETEf4x
Q0gaU63zbxx2GOcKfXWpErLV8C3WffzJUb2LLMa9ooE9duRl+MTYv4NbVvDfM3ThHD/uie6FQXey
Dodb/MuUXazkrDHOVbZ8UK0E2bS4WbSDXodFNqEZhHdGxzp+0wEJnuFDbVzK3mVJlcm5rEpENoUz
h7oIgTMnrtCNMtaBWvbF4lPrLTg/ULO6tR5vN6tiraxR6hGSiGub7qVZj0p+o4siDa7l2sIr4zxB
NBdYbsb3gAli6cMtUYxSvVY7hwjtPjCtjAnVtJI0nhZTij/b+F0NSvfOl6nNoyeLv+b8UmCE9o1X
GVbWbOZoGUso7vDyyNIkQ57kw8RmDrGRRlxiahCcVguKGITFoBJs/41+tfnr3OZ4N7+0wiQacsJk
m2gTfTrF3i8VI1PhJnA0ekav5iCJKk4K1LCkUaH3NVkANyIUyiDyNOxNkHXEmbzvm3sYfS5gyJfo
MTphp2t0DNxu9c5zhWciWccVbxvXO3mEcFm9tvyAxZ4YdZLIe4RJ2MWvNdpFtWw7rNLcQIo1X6Pd
lh+/HyIgcjAHoGR3CgHIlbXtAX+g1Rvs/Nf8SMZzQmuCuINL2C3TExo9I34wcZF4pKje52PRucVI
ngYRPVvCQaYZILsHHm7e3IcsbVWsrfyAL2bCLzZDzLDhF6KjSxXYPjGbwj2m6kYIBGNpr96tUK6r
KrUHF/XTKfkqoy/NTWTEjRbYvU/ZIU6fGUCBkRwiZKK/+Y0zi5o5qLXJ9Oqh5l/P6pSxjK9j2YGV
UPEMuCck0shpV6Wk9PFEEqI5ueKAJ4OZ2lKYr15E2a/3L00U2m6989759X/1uw9qo8yJT7dBCsa6
WX5bFCLXkMk9NE65Ry+4OudQV0QWy4K7y8hiJXiWNK5neuBZfw7r4yd2oZw00l38uKQ4tdDFMqyr
FvMEmb1ar7DAUjPmecPo9gTjfreKZGrcOHwU04VXomX0Brc5fI+RgMpg09wPGEXnbqJ3cm69cCOw
GwBB3a23OIYb970B6Aeq7ZAm7RLDd2atVv1ytzy+hnRKfDrr3aIY37TPw2tYiUsXlo+szucZnaRC
NhZHzKn0qHfLZMp1yicYsR5FgUIGD6rRK/v72alC51qjozTjbcneLHn4+/W+oAH1bGa+8NXATtmH
joxP6BkIGnL3G6WbsoJA4Gq9K9vIs7VZHn/NGuV9S1vIhbA7bDce6pvbUvO6hP3jwdhZbMepYZX+
ssXHZSAu3AcxCZZBaQq0UkA+wEFBUhLnMnIpDlbm/qJN0tkgXsBBsC5R3JBEDpv4IWl3d16YhKAY
8DtEDxSdpjtCEBtskBn/qDNlftd3lYGLXvAE4WGQrcE0YWsf8e90j07kwaEuJRtiOweKHnQJGTy2
NK/r9ajNkAVIVQZnxC+G4Oo/HxHqP8+JkGFIRnXp8Q7+DOBxxa6oeVZYkFCrB0cVFXPNyhSGJGaC
bEi2alaW9hLx1mdgA5p+wSIAFf9o4CfXlcZBTVpdUldPDbiCIdix+f/aZX8jpyJRp6UqlO2vq14u
1zTR64kbuRFzpBZT6RhY4QgVUOtLn0+/aoRTYSYi8WE4vEOg1Kx9yVKeKyGuGRFYHiegYu9E+xvc
AknKEJs0q4OTE9y7+kvgtD68DL2CMvCYI0dMlhrSCkFk+kImt1kcus6h9Zcho3MYmAdgf+zqvC82
/8QfSGiAZtPn4zSxCiqgFbMlMvhgFrVjXTDJ6lTkiHx48DrP4KuCB0Q06Q1S2/KW1eCqmRUojOqb
UzM6hwPBXxvvjN9C7bjOsC+b7T3I/wbEVRb/osdmIGKb/164EZxgfXXExGVzxnDWcD7dmmxKAZbr
0QtqctouNazv0YFfHh1N+zOqJRWg0UpSmk/bteTXsO6rU6Scjp3/DV4uO1kdu0lUxXfMwCY51OWl
u7MXiaZuEJohcbRYdSUgCmiSdUUCJ86DnGnv/FNPi4kuz6dVy0zMZDopBlM8vvwQCO91jKe6yFa1
Bt7VXz/5Mdq4ikGRScpidfVvGHIGIQmNdUkdgNTGXbCaYtH+2vu/p2MmsoH/CygQxS3SHJf9C/aX
Lp0fkltUOcIO/meUe72RwoFXTCpf/qVXREwl236J+ID0EIkWQIHuKish32rZ2zY4+b6ELzRPoxr7
+XUDKvAMKgwx24PI45DO5PtnkgFntU48KbZBxBh/SoGRizYE5XFY9NeEILFPVvvEZ3LU0VCS08/9
YMIgi7fJ/gnxQpjDLvrhIouewZEzQJtkMaaM6D5AINeQEMfh9m4zcZOfUiIS5usJjzHboPDuupW7
waGJldpQy36Ivl7sKo/krLqyr/wjGZg+O0zVnAlskV0e3qXZwx0cw/PNlGwFt3Ja7paoWFKDzNlO
YzytE/RBZOdtaSCz5KBRTCeyzQfM4C3DgEwJB1rwBQNhLFCKSr8IxvTRFGbk35elKZyu0H3tyVv2
+JD8ceSqgU18vT3RRFf2DgwGlR+yz5wc/pcRGZA6u1fkyPqiHFrYlxrNevNNMmYGxIEDhrOyDHVN
7A9TZV/LKcOd7vajfUXTWAkhYtkp2MeCafjsrqENRl+/MUh1TFLAsGN8m9t+HSltyaYbpNQ/oWAq
Ue6/yUHYL9YL6dfYhGklNVsDtJzklNhwd72P846q1P1VVHp1xh0/Bqe/4siYC7xXehdhIfMD13q0
p7snqMve/X1Hh8Huz+D3cH5k9HClm7gugTPEPu2tFnUYil7GteB/kiT8En4sKboLDhQswUmv1TQV
cUvLNFLISwnmgEnBHYU8Xf0KorrupjmHQFDKErPfmcm97b4GHzol/vsH4OK8fbJeBmbIBghL+JuY
7lHbbA7sMTJxDj85UjJjjV6DmLOYG2vfO9dxfW1XQL0TMwTBryNK2fXXvfrosNjHhc4XQXf8pnza
X5FSUCu2y1TJQanzZq7cejDNptlpfpmb2Q6NwnhNsi3VzcXmIdgO1xSJhYjHwIgXvw4jLaCEsPUG
1/iFTqdtACN8rdLoSUbbc8WGcYtK89u83KeSGLNkNeYzd+QHLQnwPnZWGHOUeEWseGsGhzZ8ECks
gKzy4S4rj0vjWi+h3IJPI9upQqI3VYceQEi5cpdmZ8hLORHHS039cAvpk9oNdyucTXPwcA2PKv/J
IVDrMCLqZeUTwK9PexyQceCXxtSxeBpmRFfl83WmLrGLRLASFm2MN4x9f9sMdr0Mi+Npn1G5Y5Pz
hOOEvjg+zQiU7m2Xr/Az3KTrr6izvX2mm08xrtbjw+wSMmoTUTZx46S//7FsEe71oGx+Os+C2qie
lJPrvPdlkyDih2xtkvbX1qtOqjSu22LKPLdtwwK4Ygjedf7tVCegBEf/hdgULeaIeHUU1LUR6sv1
uOhKyofwGSS7rOknrGEfsTgn8K/98M4c0KX2J6uFhklUUYXUNnNmzj4ZkgXit2rhKdmnx2ZpeQiM
1hUUlyd7CHc+fJCyBuGygQLbJRWA3gQ2HTZjw6oiE44jvsEGpVQD55wuML4TnpeppZCDmTmoeKYV
eiMu4exokjDNhQ1+okeKSoDsgwue2hqGEXhLvIwptJNTdm4JdhTqHLQ7bBWLBadvJMHg1i0Ob94v
u01MAE6JrBEMTt7gZlQQkxMv/gZC95rcKKGyD6l07DG1IQSpSS3wsUvaBBnUAwW8T3fJsbNPWW3f
mTncBIXue3jJEPWBooIoMkNX9eS+c8gkpijgF3/yZ7WxxOSMy4z0YtfXIsRlAdAxjXazWp8p7VQR
qkcpU1EIrtPNEoSXLzvRN4qiodxl/cM7Q86sQf4pUNfsjflzwWcO6Yi7Yt31a5c9iXuU/hqpOXKc
OoR29z680/ye6BALfflZWT1UexA48FGQ0Qs6jd60h7eKlwFvh6IRKIEfpLSdtXsPnzMzvtgLGDK+
RPkYH/dLwKVLc9O8xXfmsl1iI8oQj/vPFq6x8BuaMUh8qs537bJtd7YwywUqwzFWevRgWyQwK/AL
QpBBR1onROwnXvl5iPIwetrpCaUgyk4PFJnRut8w3VJpKpoR2217m3KlWCtfKq59Ci8Zck9oEsrY
sg9BJSJxlp0XoHgXsDbD11IaFyi+gAqDMslsJyykqMypaUSfvzMxIBSlDvgx0VQNBD1EkbOScCMh
y5kODfxSu+WG81Vc7QO675DcEnw7Ha00I3y0vyEqfn8HWASj3rplBzv7UFNCEG5H0qCiEAH5qUSV
sEbc6MMrOQywYEyB0TR5kKYh04CbwoHeHcIF/DMg9xGM8J9GtcIrE8NWoaCCN59vQDo26L4vrQ90
yod52MxaNsCsDFLwKjOxKAibsMwR6wmcBHLTrHbNnrQZMMnxZikLo/QdrGHqPHha6vF1x+w1xnRU
1KnYsSt0WJjy+PMTbOJTgpF0LuuAoMfuhw2b6d7h/kf8Un3nYGUDwZzdZ6g0e6xKFKo8tk8mmz8H
AxRaoJwOcmRyCDzStECmuLW0bzaWuNXqOROZg46Df6YxiRA9ACI4KzS0MDVs7BhOcbKh2YJlhWtV
/B+lAY8GLA6m+92STZ92I8F0qsHVOLqIHEmuHALkM/QUriJi2eyxxtlz+EycvlTO1xYxe13RrtA2
2mhGg0WDtlyxNWKDeD2oZnL5bjMskdpGUiA+e3238j/D/mvnNPqQU1giepKPKjSvWOd54Vn5543Q
cyvHrxohiIw6Lv1NRuYF30fdrJ41HlULrAjxCVk3WtE8A5hw1bPyA/XsIQ2mVQDqyjZLdWd48p4z
uALBV9KM0I2JM8xlUSGFG/XZirLplEmYy1uPn7M/iZFg+dQAsRaVP0JJ9m3B8KfpJjDUcdGLsW4s
nsUPm3llmPK0SZZzsXfBj8+TYg2VvWOfYEnyb0FSPOjjkafurF7OvDNkQM8cT6hbm5mQMBRve4pQ
qde0HUhSk/eKbCX0D+Lh8HQQkjP45tylClYoXeVwyzAodKwKCNNcaIVMHe7NUDdUfzrrO4jJ5Ttw
70PI7adFT5XoHuuXIkvE8AsIQQK1WZIbtJ9C/iotWObkH8ER+W4nKI37pXnbol820YLGzaKtZ3dM
EvBTrv7WPQDggVWyuSkvZ5XvvxhfxdwSpk//q/EKEC95XV0MNxPpDzeJDgfOozZajm6j0jxRtFCs
0FCxUeCjwR18Hx6ywxJGjvXaeYebYMeJupl8AW3grMXkr2L8ShcHfsMOeFSR+YAw8tK4WVOWl94x
5y6HHJTBF8qRXVaUc5rwhqx0z3B06duL2HKymnsKTNDoF3YSemAGYgCDH7sCv2tugXFyV//F86ng
JNoh6mOxt11NHajzwS/bJcMcKDN38Tk6DaB74FCu0W0w7RCr5yJwtOIhzQZfivpPxCS8Lbj9y54y
0wgKyoeXgR8RmyBlZy36ebVOoc0B6+G0oNS6MzqnOP+OvqN3bvrC8dg0MPB9sYAwEUvk0oOZVfBz
hPSZnbpHIQ92YnLH8onsVrBxmCYSbzFJ8lS5jLJyDWcGWQPphksQxmgP9XFxNn+FiZkW2opNfGB2
0LwB3iWcgWaQPJwxR5ujIXNPMBoRQmQDQuLcozqtANqdXOV35U/yK/CnUANbuJz11bFbjDatM8ky
JgD+ofWG3d1B8VMaVRkx8QJ9uSW4VluV1in5cq06j4wHbVicwfXRMHHn80WFe8Ct8zsD79c3PNQU
M7IJOJPBDeggW1CvR6wh7pbK3WUPBH0EJySvfhpvU87fKZtCXh2wC0GqH9pwAxbyr5PHJ2+bZ4TZ
XUGWQ/xYJFzLCIwjl/Ceq2XQgVOLsZQAl+82ABktGD2e8ERaPrZkAiE1nWKfAsvjinw5fy0SNK0B
Y/9SurxiK0V2GZAwT0zBeybgLb0si4CDyYapcp0Uie84YzUTOZTjIzp+Ct0z28TTCnm7HPi0mf89
xdr3BJvvlusOyRvNxpgnWkx2YQyRLxL/2joOYSucys86zRXOCPA6uq7WcTF4v5vluzNNSnlx/yKQ
EFhgaz98Bv82Z+1JGTD8ht78FZGC6ystVMCHujT8XmwnqybuBoW8vUZ4DFxjsvFeF2u7sREXFidr
YFn2aGZEjoCHEVSy6/COgH0BxtmhyNh4gM82rElbAjqA8K2iRSlvicJG/J8ayW30mJMbZ06I+Wvu
AOdriXROO38dv48OGja+02/O92kannLT+GsHM8DBCjmmmme8asDiGCTnR3AgZAiDU58+o7MlL24f
f50C2UlXq1NvVXBASAL+bmtkzTU5JsfJHoXemRTeHX7lXYqxuXVksLa/pRv11pNdAXzpbDExeJMy
2gadh1dqNdxTl+dpbWH/3dv+2ds71XBjNxWHn7INj8pkLynm7pw8mZn+Y0pnrGDU72BKOtI1Lv5d
+mdCmIyBGeRJr2cTZTqJr1/n0GWouBlU3Y9/6lau9r5XbhZJiX0CdCI4vPmzq80wu7XVMexXFC7A
0lHtdUxPqa/oBH3J7Y9M5Slj2iBTdvV2bn7Zff59nRIa9ffP2XR3Xe4/9gwy53+kNFVddw3xExV5
dfdBLbj57z+TnNiS1d97rgvO1GyDsGy5iGeQv5GJVmUgLoLBr+k9gE2IkJhICWf2dvZo8ujcKTNp
HshjT4/soUzD+bQL/4J4r67wyy8EAVvDC34aMgxxD93f3v7OLl+Ocq4yp4IGolPHkAWwaaMPgx+o
0zWX+yy8TfRwTUJgJngqqmmRdToQaVNtWIXOPt72ilcuzTkuDioMXS3aR1qdNa50fjnrqkXawSP9
Tg5z427dukWn3Lz1S9GJq/KICE/EJHGIaIQvpOwiZ5lCEyh3qpEikYE8k91CyZg7u9ZA3XGEdKLe
+TC2WH1EwRUtRwnFCdlYoF8rYpGnb+nRGKHaoR9qjA9n+0uZAGZEBUKXg5C3ASpBiYqwh3EIHol/
7RtkPCF3bSMPd1inW5dCAq/RHTQVZAIhOuPCPzzCklggGztYx8X+3rwy92sTVhgxebpbd4AXyj/W
qeQnMgarqcMFG8AAMBIso76c0VxV2Hc0qkVcZeNt09TljICvkSa3TBkJBtTALjFmkAblJ+IvZnzY
RlIk3pCndGR6u/4RVPOHufLTPPbA5GrWuldE9IbwDeYMbxJbjnfoFzoXcFfML/hP6U8RRVIMUogL
JoebUcgycU7QmA+PPAsQ81ZAc4ASCJb9al/iffcC5bDhrcFMfyPSgOc6dphtd0Lk/u2bnCwIZpxX
9pQH15wd08sEvVdaHFKeMQNqSZFF5iF3IGwwlpjQBeWccABRGFai7d4lLJgIrBuVZJGk+09bpRu1
NNshkOW4qnzF/Z1xN0Z8gaFkIMBEENDPLfJ0k8Ec8DS9sJbc/If/Y6IQTpbB125QwDuMKsbVI+as
OKncLZGYmpfzHkrhUhgfUFHTQLVESrBWOrXhLztNUN0DVk57u6WEjMw/7V5gy3kAqimwE4DSzsbD
BfCaq+k9ODFZ29BFZGqgRLA81d4dLQYFs4n2UIg49eArEez77uyz94DNaPDCUtm9/5WoY9gmP4t9
625fOtekNuj4fp8RFlavFB84iYa3kMl3NBj+jYGSDxLL62AuimzYJgQdtN946ttsKR8cnTt3u3cY
id38MJ2Lz/3g08fEP6rNi+4ZJYMC3+CA2gAvydU95cKjfsMT0ocJ1SaR4dYqHQldADFiaxgbvoIX
Gr0bNTXEBUGiIftusg5qb357bZda2+Tu4XsK3u2S9UDoPtkH5dkxKYDpOqU7qRLXZZlPOk6O5Eok
z+XTu2cXxp2d3BsNJEVI0pjtmWj26+/B6lof/xdVkWpY65DRQ9HDN1fkcofT4OGXjmRcKyp+27r0
DYxyR7Bsiys19asQcd6vh/3f3g1QFtHxHfFF4to1IVZpUAsJIhiUMHBb99F7VICSdTSwjsJm9SJ1
seFs241Yx1GpVZ59SE0lPsE+Ai7XPAODaIeZbemZTLeze+RmzRjT1sZj6zLOLWUk+tvWl9Qp9DqM
Yqbi61yBczYgLQ5OrsLoGjcMqzL48X6q7ndQdd9e1T2wDe5bZfcY14LdYtt6kyfOeYF2yTcw9VO8
Lp6TB2bHzm+2S6/VZml2/jBVdUt1uX075HT8htaZMdpvez1pIOObNvnHgCTG/HAhuKMGask5AuDD
roXxjuw45BKYfr06SvA9mqwd6AlwdPRevCYFBnsvjxxhy3SKRwrzGMcuWd6fmmsYVmN1iqcHF9HN
ts8ACWNeT+owIckd0md+WD0CRpUz795r/L3Hr7r1IK2UJLwfdVXBejASALxytul8Wuclw+2uNdzE
0IUkNvQ6jKdrsQL2jHMMy8N3hTnyRcJXlsfg7b02Vn8Nips0wsryMr4nfWqbYJ8cl1Nit7/AXd2i
X+wco3oCZglaue1uF2WiOwbsvpceuN3gvDh3t+PGquTwAJqjz+DLsIQzLCr0Gkgdwk474/MoJdGg
QtBppg+JUzsLom7NwQKdyn0E1rvhF2cJOcOt3euR5EHpv+OK/o+l81pSHAuC6BcRgRHuVd6CcI15
IYCmhQDh/dfvSWZjtmenmwbE1b1lsrKyIM9zxn3DfcbHVMxK5ruB0P7+wphrqN9e/UrkR0YsWcrm
D/RtAnQQIN5JmM6HWTr01TOk3Dnxu3TOwOZRS7UGStCVlll/IyVAbe8CbRWS9zkYgVK6f5zlGCBf
7LPpgpSssLniZqjRFB0xNQfliOSfJNoRjVzymG24E/vwz9r0sKuiW//RcTSAsTkji7tie3lzmV4A
LRtNCI+pCh9y+cIdoJFOaTunlKFs64iMvMF0msePMSmC1x9gVlieMBry8FPQ+s4Ueu/B8M+mldJZ
x7DyCUPXwYyq3dLo4hh3HuZ3NakakloIQJxe/uDOwQqreI1BQ+y2FPHRzU9zVvfAzgdIze9VcOaT
fsIT0zzv5rgxgAv3c/ljJ88g1NkHhnKgmDKZu83R5u9st3IUPxBd2fwdDzx3T012eWQu4LI2H7Tb
ZRglVITgkwM9v7411yoTu8i8VS4FGXwv3/6F2bZdYJFoD+ufkHvMYCb4yESu5CnIFfoHcgG/9lMb
sZqFaXEV79Rh8PqhMKnU9kqxdFIXR6hoiMfN3TcFi1WlV1DD73QovFNtZ7py3Flse6PRdIoATsWj
N/2YEAMT4DYgFKpFPYvhJW5+oPixAh7T69isN6edvN354KvBH3eQJIBwB6nBnBp8JAKPeOHkVr1H
R0hYBCg1iGdHPg01rzxZsc1aqMyfY11XHW0BUcnVFum8GV6ltJNhW0BnLXPctMjnYTvSKsKIpTgu
T4DD6T76KsHugiPcvVoosJHPlKqLktl5SEhIzNEJrVDQj2PFHncgNWisHMeeM73b4ylK95wT90Xd
hXI3F29umyodXAqrzZhE0oxWT+SgaphIMfDlQmiY7INJm5h7Rqeoeo2RAuVvdAVR3J4l+2HTRE8b
AR/3EKtKe4MerQeUA5VMN7n+8MsTNzOXSfLz+1X6SLrdZBPwS6h0HAIEtZdf9mDL4q2i3ygip6EE
3QVXhIJNLZZfqobFT7PNQBP+Idp1ZkNVaBIC0w3MdUjpUB0HO9poae/irZeTBB4VV/lPdqEgraHo
60eH2KBJiCDmEFDhxjE0/m6xKs+HYDvE6Tg1d3kh+dm7l8HVJNRp9Zpm1/hRI+8tbgDBprfho4vH
7V025tlDkmH8iY47R/6J4dR7witWaE2MTJW0+/A3gxxWPP+ZO6q0o114GJxHxyqDynPnjrADLU3p
1ay73SuFwWuSzRjHXJB2XZPK+Oqd5IdOO6s25q3A4SAaEM81rPsar1fMGGLazciAmNrolUe72XFW
8fc7iwfWeY/n0pKF4kQtulLqM7ha3tnSNm87kGisXXhef/w9o5fveh3ydJq6+jn81nG/fzVZpLbZ
sIbbbmGYRwSdqJ6WGD7NANNOK6XwdYJAnDNIaaIblpxNvASTY+18lpmpB3NlnZFrMsubqaq5o4ax
LHwsCxS0tFCcN//YQviKNBOFi1E2O3p5bz8gtHGI1+mhHlYieafxjlBnj+7V2Xshq8GQcNqEyqS5
e4KGLamk+M4pN2LLb6AiR67L+0QbnuEuExtqGKhEgnzL20oY24s+O4uLBpzhvIL99OQ2/YInFf4j
vXs7sspW+InLNHEjJFxz666yW0jwBLyiPZTMpovafJCZQWqYHTE9fNpyLSdeSbcjHSP86MQUK9+U
bDUgaBfoeGrm2oH/11BLwgI1PQAxpv2BkaM8ZXI6aRRRI4WaSaSe8rQzeO8T/JAAOLWZiJAr3L/t
7SmSPOkco6LnLl4OvsFTsFlQzN4suCgPBx/VmZVbMOG2DgJwYNDPgZaGmku3+l+7W5scO49Yn+wS
qJGbZvDvrN9GeGJElvGX0YD35ry8OUjSxSGzocs98xtQNw4cW47mh/MV/Rbcdj39w46iA/9LUNsM
OXtt2CNovMMFUTMNvUXiB+tNXjTywQEBlJhJlF+yC2dzBn1qdjaX0l1o9URT+RaX+yRRdMRLdl+G
6fgDpMO9qHDchXMq09LMAIPzqVehPYM0XursgEBwOcRZaeuLcQvErjI2pyFjTxGCOIIXaZYBiRlT
xSrYtRKt+kAl8ENk9PTyGtSjthTV8DWxYQe6wnAa8h+67D+BQKML6uZqHUKagO/eNIgIJWlR428F
7Hg+MtgWustBJSig+93IiUjX+QD/ep/0Tqf4+xHpOLlA0PwnKSExi253+EEUZodYGJsq4OXY/rzg
w5Ztkxr2w07sCMC6TAO+by0IUsQ58qNfJCpkhrXiLa8algboOHfmvaxvhNefzVBCA0ZYdHZMUTuB
gkl5oXY0t+kdQIRJPQx57oC8DMs4qv4lPYY5qnMV9v3BPvcOCtQ5ATqLIEpeLbon9+Q0OKPNM74m
V0bLcpLCKzJ1Z45w3a/59A5IMRYm2wsLaAVd7SuaLOJatAtpzRjN04dfQqAtJ7DHBMrVpsNdLw+L
pDGVrDNaOkT9p/GbprHOaUlcPWfmAL6UGTCt4DV+RI9oHsyhxUEj529MPTauiascQ7RbhI4HHmLl
/tVcMo+WIwptWVNKaBcDpqCUTIhJrcqBUQYRRsDNDWFBynVMcabnUuJa6hG/eQegZmHvavahczx6
JY9+qeFKxoxBq3HLrzg3zjE0QYhmYBb8bAPKFZTCTbQFFf44h/49OPR5ijoKOxfiT3HJx1eWpERO
dfk1QqFhFZoYYkQUObei/ahlrhY/OxpzxIN21Wm6+s6wmi7JW81uug3GEu/wVT/3zhvwrZw8vQ9h
x5gmVThtJW+kgk8lQZ+ND/tCTYqYbkzhz7+6TCMPzsN3nKEXrcTuNeCWNWwWWFPBP1HFfwz6Me1M
u2k5bsO5oZeYliYodIzbasFulyLB8bdcQNDb+u/YcElcKGaCZHjHoSq6COc5xPrXgDwcoFzxt/6+
o2Eg2YC61aSbXnPWPjRLPZmYkSPBIRGOF4vAfuy/4jkUzSOYn3C/fUpWOqzc8NRHVqFhHcOmS7tx
UP7yLqUA/4kfQdX5xOS07rBOPYAfsoB1FNr5zno7gMG+FDJkqKoh2CEARtWSIMjj+y89gngHDhGP
7t49wyHTZkJa1akuANHcuXcZVuWm3Eq0dwEPeC4YacFUqGWFa750eS1YboqU5DTObO7vHJAdVplJ
5g53mD/M/24zFA0/uXXpyUn7wy52UN7lEpE59vtVBiJ8vs7SeDi7I+047SbxQr8vpzH1+vz6nGa0
2WxZi6Qq9TF3oZxtcCcAkdQUrc2oYCXAB6NgiA7qsopnO1Al0fHV7/P/5IjvHLzG+FGfrB77JcXJ
HTFwzAkik/+th6apAStY6borpFXdcCjbONfva3xk9mhkDB/+0So8rrPUDx5ECX3OYX+PQnqqNvE2
26oB86lll+FneEa68z4QfwOClBHbrTo90KmEIEZSTS9RebrjIoyggSRl7jWdw/jOXBF7tUPDssHF
0fcDAXdFRkJcXAVceTLGc4QchI60SKqIMX91HUZlezotAhqwNRZK0lP05ChKd4rJPlrVnVVbNBqn
0ife31n36QcZzIaNWqZDf3uceZqtR/9Sp42ndcjtS6TYfIAK2XaUJfzcSdd0tKS8FOpWjSDz2k7G
pHslE+gtcoGE5qRiIYF+Fw84uwV40K473NjrnN+T/hf5B1ny0LC3S5RK08w7MfmBwhXNRYnmgyEM
xgDSJvE8ZXj3jJbkqt550P50tpukJ3lQ7YIj0Y5v/Eqle+6iftm7ICId7ccaXDp3y8z6CYqtU+/M
h+AStX69o36vm1/vZ6PL+DK+jYlV3cLj/rGpprKtpX4L+uL46LVSmsWK9aZLSMH+KBFXPnyQG659
h+Amc2/sIqYyWJ2UJ9lwzGrogbYW0N1HRnDzb/7OW2ll+pI/OyaPcSsoeN3diGgwIoT1jl4xysGF
3KDkbLr6w5V4LKL34tWaHUmsoYCKaUfStN/uEz9zcK/ElhV/Y6nod0P1CUzjal0tvCdTNghWzTEz
4AdGd8UdJa5tkHGBHpNAQbajPe7d3Ue1pDowt39zf74x0YPrnu199GCV6QLkyLFfGBEW5kGbtsC6
V5C8SauO8ktYMRvhZtiE5FqFY6LGkfvfaWO30G+HlCrmbNmDWaYyzhUZpLcnKJ9qUMk3EEzWKKW6
jIY+PEueOTmOs8C2V2Lke6zLUL0ccfWn5l7RJ/iYa1aBLicHzh/2kmZRvBb5fe/qHnzp1TWtmIDT
TDEwa04jfXzeLTpaZ2ZCAglilBiyokOPGmgxO4Nc1nxVg3j70W0pDwzomKzqV21GNfwBJ9H/F8yn
u9HO44SmJ99I2069j9JDxGsvH9FlXGW7E9c7wuGea1BHTGbFB4Xb9c4kMWfvoCRpo5SmlbYQROWG
jh4+mguedtCGUhPYGpcBZGmtN25OLvDyr+vKMgNP3dp3sqQzcSygq1MbD1/+2QLJZCNsBnTURQZY
GWnTy8fwAW2WsU/AuTeM/yu4EuuTMm3BEK/8HAD1xQcm6sfQXTvXpOg9ugfiKq7B29rLsjUP96v7
uhIZtKclu7BlX13N4jxE5YHxmycVbLkEOGqDi9veEChWiaxLOFaHKyJEOoZ7ez/gU3nP6YbcAeAa
6WyM/6W7p0z1TK6zg/sckeVQjlrek+roHH6GiGVIo7eDaAuh6gWXX3AMyWSJ8qrWHqWH+NgHwrRb
oao3WVTB1z2G186TjAdtQqFi0hQjmjwi15H7FQz0CTmLR3BJHzGhRB597GXuz/Zdns7uz0EjaCOl
ewHkmpj0cyRQJLcmHia6rDICi3nlqGhpgnrTPXcKIifQ/v4duFzBBZghXf1kTf7r99l/0gjnf4bG
QnkGladX8PQIDzXos68mhhcpIYcxmkCygfnBELffHpNMys4bFigFqu1qF20mx7BGazHaIa0FjraD
MLKV0VNJJzXAASm7d0ECjBKvPTngOohRjtwL1iqPyskOxBpqB7NNmQ1pFhR5P37BtsnZGqSRUSv8
lYRSTk2rzS7BgXXePw98ITFsuGyaw3XuzH7oisbBXQmp2u61nwEauu/ZKziH5VHd59Y7e7SNK8MT
SrqY6yc2L1/fxjVmECLaTEbRQNEb8W5yoLL1iTdWc3np3tgloyKsRZXovb56Z+/UrUWrj6lvNoMP
MQa7BiEyXenTY826h+5tYCCnaSFEbVfT62Rurje4Y4mSS2lhH1O7JqyB1B7VfLb7ofu6cB6uVs0X
HPEy9RZvvmfTk/cXvQvsYk5PrT9shEcEmp9rWrZJRaPusPBO1AGITFp23SGRDhVtve/Y0ywELSjB
NkNRieNtkGBv3bbTSDNULucBZWMMCxmPlHjUSv9ljsGp+qmrd1+yARNoeGAoRcjHH2+7++4R2Dyq
LFWD3/Uq0dlD8pKcgjZxvoj7fS6qQjTywWYAACQMoaHVJbfQA6Hcy954Usg8uHtC3cKpRbmjFEP5
1pbSq7VmEb/lYGLBpTxEmjnLt0MwF1dsHXLIFDxTtR5KAH4z+gRHIkcFdQcq4VR1kmHyUwLuCbDD
HCd1GxDt8Lb09gZkPNPH8BNrzGjdzaMzw0vZcjgaTBxH7+Henbxf4/Q94lf8BkslAJUm3azLmC4c
tTxkesR+t2yyS91JwCgWjrYrSAyqkz3gIMBW1nm0FdI9naKjXE+JgBQz5iTLglnezoZdnZlzzCTO
GnuaoN8kytKbsY/QDPg9SdNVXETdSPk5r/398Omw19wPdY42aDJxMgUwei7wUYvSSg+ifkcFr/5N
+jlFckDLBB0ok9RdSKCk9IQH3BHme2DAVrd4hlai4yaS5rvSQzKnWyPvXOJ29xJTnD7FyvOVkM/U
XcKluRMay1DGg+bwUmi8C7E3HpZ0E5/rTBn6dPO/EjVWw6NnQ0xxDFPFbTAM9th5gcjMw9ae7hR6
tVjcV9AGsqnFH8yNFPc++G7/3Kv5e/fUFcZ26u6Jcovezjm4V++Ofa75dw8v0NOB3LHfpWGE41hm
PUp6RVICaS/Jayb5qJ2RauIUOxdKW34G8WF9cvovNigGjqWfBxla7uPbkuLcbk3UIlBMAe8uQQuW
EErOt0VgW3glMoh/31e34AK3SAWs21LRT7v/8E8A7TTckxBEt+iy5GGex3xT1W9aHLObnCQejQDq
4hMf7wmRqWz48sNtRwhBySlPL/6Wn08/oB10FOBm+cKjY0GqqfE7j5tOa6iQ9k1QjXjAfrxjoioV
Rnv1/jUU1fL1oW8lLafMSeIb/QgLR+L+rXN0LjCAzpH/B4A+Fd1LzeJMmdYgXrZB5hhpgQ/dui+M
zZzPjVA9RgeiiU2mkhNfE/f785iyEW/QtPZRpdOIG3EBixHdrK7GvH56J0oYKmKcHCm4KwATOQyl
wB66Cc4ZXfUsMAb6twqN2ClRYX/oxL4tivTS2SMJrkavRZkEk35YJuBq/PPOHTEfRbLK9K7bjQmt
IJR0JG277+epRvO+GHOV81gbatfjR+0gZb5E8zotUHK6+lKnFVmMFgVnPJ5eFuqPV9/8kxaTLC3j
N+Ijzen5cLvQRXN5YR1ZgB0y7saqQlsHAF1utmdGV2y0f2HFhTCRCHRO7KYmQMgbjA+/E3Pq+c2e
9JIlJ1DxqoNPzxhcXWL/3oPaXRHP4T9RSvur96jZqMjwJLC9u1WUKnidO9LSMfr8DIT7p7L44jam
qwLr86FA1JleGGYOOkt34cPSOquqAMxMlYkE3F3QL4PIglSApe9bovCkQb0jIIRwipDNYgG9F9m+
O70KU3imexQCq+ZCtbw7JIUFI1a+EjFOR5rMuldKgCS2LnBzSHQCUgeuv9RhYgjAGDCiM5WKs8Ab
xJSVKX5zReWgYGn2nJ6Z/towy90xNYxVqrBe8M7DolODJgfldFKIUCakkEazd9RFma5IwNRS+Qqr
gCssrDHgBkoFQav0ApF9hS/u1P6Hke0syMMkX9PeertNfkkaDIRLJJwqk1002537DZhL+UZiCtqJ
vCbGHRyFW6W+zf5y1iXdUU6ny/lWlm7+evV9dSV5SmqUu37VnhHbtJrJ7jtc5N+kP2q6u5i7zdVR
X3wj1MYed7J02z8GdYYPqEjKEHrafubQGu5oG0jd4E2R86vJKE75t2+xs4MfSYVU+pIGylXg/2A8
KCBwEp5oIOhRVVehsFeYe4NWme5PllLNJU8VEH23UzGvqC66gtmJzlerlE9+B6KhjDrUGZIMZNXu
TD1iUeHv2FE++Nnm5RcLxLIoQ1OVzcHMIGp/ZZgoiCL6A/8HTspUo3tT2nJpFiFBoNcEziFXXAqh
pnKl/05s+2/jl7xdKuWcbHgwvbESc/ZGon7YBtWsGlLlqocxDwQyiQuFHJli1Ai79zEkInTpmTko
DSHJqz25nkZUttsoF1VombpgJy7fplKMhIY6bF0yAcJgS5BO2z25ihiz6BE0wHb2mDjSCMoe8+A2
hg7S7JQ6AJK3JaAL2ZvcZgsUde49HYGvLWYTzpmcSXtR54qWIR22jvrq9YjCexUahOrh2FReoPoQ
UVkiSMJyDgpBRaMzACt4itMi6pLTyNbk5Q5K427eIx2miLJxFeAp7SJVoqZzJX76kEcT/bpn7zmi
dMIfHpmJBlgjWaYCwqTarfvNzeQGjx6ZPwcTAb+tS2D1Lbd8iNyJyBQG0bqlsdCC/pckZmiaEzRl
oQah5L1duAvvaypR/Eze9ggaRnmMx4YUbKkdnM0AL0BWTxiJJhChpF6a8JTITEmaVpoEiuSsCM/Q
45IrSRJh3YcaTsGVCTsgSYTGwpviKHGXnUb6wFXqo2uch96aySxYCsEumwFgMO74wfP+95FYFb0W
SENI6uielUDynBeB9/fn5MQgHFlPia3O5wWomAB1zf0lNwMeiWB03JBs5zVYcIggDgtO/AoGAAz2
ZcQs9R2gGHtHrbHaRbMuQcM/As9jPE/nKZyV4FL+hgst+zDWfJV6pzXMJf3OrENKNw1iXiLtr/f9
dNpMXSEMII5oTfXxSs7liHPF8/KZN9a703abhHiKoLWyoCKcQzJiwvqPX4lyMxETC94I+6Nsuf3C
64NIZSYqmPhqkEcggzHhi9miwwGhecB4RJxZgtyDSpJ75n7ctt4MMBFQpYEylK0B49JGLAvW7hAl
oXKvpWR/sft0YzkgUamjKIC4icDXldl7mZQ1N91zg0hfST/b08u0gS2KhmS8bAcSAT7CkFk4xDBE
YAqzSh12PDf4qr/JtLBELL5G5gioaoLEsyNgRoEcCANYXi2ytH7JMWCN6mNgJjBN5NMgqkvBDkR3
oehGbGJASl0XL8paklBx+//xYrV+7Bc2eMZH2ljDIaxr8hV5JtLazicSJPsBtWL/uXlICdXVT6hn
Jocu4SZ3oyBJFrxaJMekAO3iHTlKyn4OwMmKWd0hTQqsxCdSHmO8iLmXhQ/DzMTByeWpVfThI+Xk
E+tzQ/lVnw3MJWuVWbWQF+B32iwys3lI0ew7SSS4Fy+Bf6dJw2Z6BCu3ZEIFJM4gX1RDcALQAD6x
EIUjxZ7MfzvNicL1DZF820wyIIQbhcCmO3vFpRVJxw+VNg4/uYwADDj2RLUvijYfClJRBpZ0h3d7
MK8juFGKqQtKy736uDauj0U5q0TUjjApG8ByjFaPWBts5+E3ghbgy3mNIaFA12sz4MQ5dOGrEb8T
s/MPitLhDUGijjE1wFHGbDhSzal2W1VLSYlh4+O4FGHBa0DYqDnb/p1XlVkZG3eiCSELDn+nN2QW
KB+wzz5MuMmD7WK7OFJT/KM54VE354Q+aaXDjNAp2+4DknUZ1KN9t9S5jedIahG3M0zhN38kzU6T
reU9WYhxHYSVtHl8g3XSf/WN3K5wXA00+CPg5BH6VsdVeXBc1WbMl+BdritpQ0lbqYb69XnyZOKh
IvMsYasmCvw5WZ0TWweLvXWxErDrqHqhl+LAH5vHrwufh2lEfzsCxUrvExo0RTAod1gEdQ9NpeGn
A248LkO8gElI3cE79o4hZf5j70kxVETAD0ZImG+Ljio4hcxUoKTwBMnQjtuNmn1NnjipPcIqq8+D
cIscHMfEjzVKShYcRNG6c4k7boAciZTOdz3O8b8o4eW3MM3kMOB7Oi6qAHCGqQs2IY0vqfVOjkjT
kLPebLeLPUNbLfc06EmzkZRxlEH/WYo+rxABD4NA+01YJ1wstp3Nj5vTaZJfaFpH0Htt/zxp2Xly
WipfokTgXciQsL0cV+fkvxUJyqjqM3zMQIe6jD184XM/pEw6R18zwqE1ANnabi3mjED4szcwODQ0
SgVY/YHqiZlUYoextFey2iiSxNXgEIkhWu9/SXeM6cCdfmMibA3RqxKsSoeAX9daAs2WMf/aavk3
/JwSp39wuizN1zTLB8iKnUgWRaGgVoOBA4mS3L2KxCoDt/k3ACL/bm3I+y8BKZkazHkGb/sPXFpi
wmCCYkBe46+vP8O62NrDVwCRIkPwrd2R0T0nglQwhbIz/oO6KmTTEmsuy9f6NYIaQAaZsJb336Xq
oxQsiPA3sI4rKbZoMqjnUK9/EOVLil9xjtAXdgp1Y+4cpac6fWIYSsFqqnBBYUF5FiBYF6CQg0TS
H6rQjDdow4/N4WzVibdvRMKxCjgUW6i7aMoKWwJ4DpTo8RXQQBYDELNEmUrRBfEEqKT4JEsqeFxa
jdp7xW2Bkcw94CEIBFpAngwqowuu2Z/g5G4gDAgSEUQyIVoDkijMWQUu8g9Ul39ozQ34fgcXCtBI
RCRkNvgq44kpNUfQ3a3lkb/ALzw9BOiLK/lGbAqABnvBiKwy94ovliSEEEOQkxNOwH9lkyqGUxa9
LFggRTh3QD0VGSlwmO0IN8c945X1oLaqgDRWS2us21FzxVSZh0mibIsyoSI+wHQaAggzDbb+KUhU
maSoDsCGIDPIpRAoPoJDn0kdSFOCmk37JwGUJ+AxAaWjH6gJqlTraJCGgXXLKMzZcxXznSgQ4UQB
ChjOEuA2xfdAa8J+qlT/KziY9I3QgiSL1B4Pd7a4noO7VEkMvs3T4dVnAsA0faNYvKEywNuQ7i93
dbYULAh6Qh1CkIryQI+SCIiFKoJtDlXmQJLWijjn0WFQA6XUObhEa4qf3YKNopIudbf4DggOEWe9
2sGzpryx1ovWOzIfFzybwh0jWGWeEZx8smd09gI6tv3UAFthmO3ZxlSu1gQ/IDAi1CpTHK8o0HG+
cYuyp9hB5BCwE5riU+IidKoLoJzc0/9x6pQkVPo4AzryDGkJkEu86O1hZYn9wVoVBahq8u+8vcxh
d2JHSBqoV+lpMQTif8RlDwWlFkhuQaNqaJhSCyw37+K+ugWEOppc28PPVKpvZ6Zz0oleo74Pk4Hm
E3p3hdnS0MIT6Z4N6EENWmgtzZ06tXl0FY5OFZESaTGUItpghs8Mmdwz4k9wX9j9dxR/7v5vyX17
EF5KyJltkQ8+O3wWcFGYLwYNl3BTIA7AQkBDHiG2Jz3D6nQlglujhcKh0uCOE9vgQ1xbo/Kl2MYr
sEm5s1yysxV5C/dS4Cnr+a9OrbyAeIzt/6Gkj08j3D3BarrA0AFC5YAev2rfL6g+CanLsEF4jnoK
WKkUlDWiRHJaJ3vSgt0EZRvNFvacsPmsgw65kjcMyz+q0ZnL3aqvmREQkjBqI27d4nVa1jWkgIBY
MmvxZHYP/0cKDrHmIzivFHTJQJt0gPFLv23OlZZSVEo6JjpNrvNl73gzPr9a0rh+AvawCVJKCxPM
qwp/H3+aJm1JnAJoQG47qlBa6MFhw9QZwoYdg9cA3aYKM63FBhZX2Fz5R31Tt1jTSapQTIi+gfkF
Lj8R3fiQ26eoZYmPZZW6Rtimtwaa6Y++1wSWGxRJ2QYRTZ4dOR7ooIVEm2nnMN8UPUWqEyvpDSei
SvG1YqtKtKzxP6HjxBDWmeLYUuH1joQJO8UVU+hxK0vxFPQTwgj/YL87VHaWZ3PPMBaA9H7GH5hZ
zAvDg1yCzG/ChFFWrT9IkrAusxr0NlHznp0NYz5pO6MF7AfjY70C6kOXVKS9NpZLAYPyUQUsJ6oT
WEg5A6rFHF14Vw8AbEhkC/mClygYBiXEw++sas24UBZZhm0JbuyTMZOlYsqVO2rvNazLICch/pY6
IC1BtoQIVaLMMDtQrtCNkC+hAleLDi7Vwrp/6kKYyqwXVOOqe541/SvvwmXWMevXXmvRWpdHNbvG
7aN4UbUbfwfAyyHbg540lvMn79OaZtJRR9WbNpTNgGT1FyR5DGOEdpVq2uy3Yv6xy8I77WV10p97
UsOQtYhINgjekyduUWUlpMVS3Z8EGUfM2oXwq437hwbjXCbw7Oya/yFjwjAGWVz+LZ/MYmvfQFiv
1otWHjLuEXyscetXUHXKLDOKlgn0lLxXK5unjQI1dDMHlejWzaMnnDnO9c76BOeb+wkgpEKH5beO
SStg9tkM1hi7rGY/KYVRxTqYFM/cNiSe8aNbXRijivnAsSQH95Yao83TJOUuLw7ALUCe1rV/SO+w
1Rp/5z7ly37RvwVXKpJySyyim3XgOdadCs3rZNj4tXQzN5uT84I+v0266587t/i4uB+j5968Fvap
aj4ZrrCxWx+/Nk8un04Tfay3+dz5D37o7fp1NjJYzsdtTjIKocq+yRkJgkrdyoQhROFpeF/chtUf
ziSKN3PPYGWP8BbAwbFgpX5O5emWXjtcye8eMlgwD++L5+Jj34Jl2qKfoO2p8/gZX4NdSncBtV3n
jWzFLn05xqSUFAH6RN7cf07y4O6+J6WegT5RvYdyLaI1NXQkmRCQm5e3KdR8jt2lAY/CMA21W/Hr
j27FOk4axKMwfHz2IfyYfedJHzQeEXIvZa7m5EbLBjMaIDvFDUSuGJ8cVsrUxj/E90TryXlvffoG
/AD4PQ5FA5ZgQRnhsMxGcybB9EGwRlkPPjLhZPQi96uNQQEOA8IyUs+IqhXZEhPYGPHivPFoCp9O
rjFqQ0KCdsLNOxEB9thYHyojOfXAC84TwghHDx6BQlGmeiKtFL+c20+Wzrt0HxmrxgqSx+JN89Hl
h8aZxmreFWGe9pnXHxI4DJtttZETPsb8pAYdjhuL8tqkXTcrYGMb60CZadAwDYbWHuPH3/ZnrGk2
KgHsefbsiZDTqWU9ABK7jz8ysDndKGfg/9fflaycZCxnDg8dKMK7m71/pBMg3jtUu4N5DGpgRITv
vcbgFaIh3BrkQTZs95h79yeacMWRl0QC1oJch27ONWiGEPjQu0LBQjAmHDl+VCPnrXnQjekQ9cm9
42xId36793av7JkqIj9Nj7lAdd6wZcabcZmRuQZAfBPgujw4T+i/h1t0tWlAw4oRYoDq1J3jCoFl
F4leeA/V4OquT37TeXfzWLbh1cu8w5hSFGwhRTAwlYILWfz89xStHhQXmqO5S0LMyxnDcs1cX8Yg
lepA+MJ3gvWl10y4JSRtO/iA0bVSoBkQLpSglRxJI+BKOQVsv2nB2YFT7fWb4NKW3/v9s3yLNgcn
9kgAkGWMPSEdKyZAivQJfKfYFOOvcVwh/Qe/jG+/eP4A6QScVi/vdwEeFVfA/nbpKcMPI/AMBcA9
hkfoKmxXLlR1aeFroEnQLgmjT4TUX4Yzh5yoVuHjKWq8CH4gp4se7lTiORRE2IqxfA5+0lP5PhPM
ERUK6M8QFsWf5st6750mPTADSpUDWsxgEXKelIQ3RJODlMXRKU/rcGz2RCF9gxwMnjVTgNkWvQoJ
3G62KVHuV2q77QqL/HCJWJPBh3ZoCIk+Nh53J3YPUA0BVKkP88CF/QOwc/x50FTGKlXMfptUH4kG
bz7MaeIT2a0abJe3uWWk2XqeXsYnmEO9ffeBTL2jtuya/RoAJRBskrHOgyrZQ+dFCky8dm+TU38x
vOS1JKSd3ROexphlWA/K5kp9fEMnG4k9JBSWnrpeLcL+0yJACvzwiXxBF6IvtpZsBzQjbPGTeAPA
ICQ5uo+2Wx+TnvM20nagLxLSQsOsdl/9DJrcSrmoMgtCbgDQ7y2ERlWJxY7N+ZYQBYY2kZS8uVjk
cGNskSGh7XzxXNwPd+fwe0nPSEg8R034RHuQoCop3Q9EEEr+J7r7qBU+oKbO39DWWVGaQmzOGPVt
TZQRp/4VV52iT9yAtYQ9FRyTHSV7cei+MQM5SAU2Qu4XhKyAcJ9YoUjeR4TUg/vTn3tZv2oZUPFv
KK/nIBLgOKNr0vS3SNJgH1MhX+ABLMqFhol/9ZlXtBcJ+7pmrZc8pIL2pgsHq3cfbW2MNks5K7XM
KxXyHcSHNwqKHy72ASJ2wudxAG9+FSLEcteD88edfT8Y63NaMtC8BiDEqW8EAL+lRQN0+xemIqpW
SgQBdsomOIEKELcBtBbAQYE31ekp2oybaMI6gDfgZUCH6KU1pvP0s2w2TbbNhniEfsI5mAAfMwGB
3gD1sWfpW3VA/eZHd9PdD/YD2GNEEspsP/6VpQBZ5ezA1PqGjtekjvXAsCZc4+9mSR3NEVB+8mF5
xhl0B/qoZu8Uqk5UTefu10FBZINCmGMERC/nog5IWkSqo4C0k9kKdeXTMtSoydPmwzugWp8orwuw
ArgiZjQZrWoQCZB5BGzInguhtQD3zmHgKTGkfg5pULDFyRGDlOAK+4boKDVqyqYklbg7bVYabtPM
r022Q2QIeHMDRjwr4kPOj2tMd7o70kU4Db4Ae5RD5PosDzQr+rte9eSeYGxhbADGOIn06RytFlTc
htVKuYsI/1Ntr8CpfTCC8vcCnAyN706VrQO6eBmD1PeBudWD00hl01t2Nai8gBeBRhs0JTQgjDPE
lwzi3pE7vgwU+4LQd+r9UgczB9EQKwXPoT9HoZCFmAfsCNVRqk/iwdOyMS1GrWCe4v8BBWagG6Ei
cuAoMYJqgkDYHxSj7Ga0i2R3xfzLuZsbwHuh+kdLdr7O5N0mTxNoQmMWfGgCRwBGrLayaZgVzf4B
jS1VV3QZzbiVFiOez/sOqSidOY9wSkcg9SM27M6DSnGhY7sBlruipGiVfvgGLobAvju0oCo2T4Gb
kgVlRIVJcwWe5GYTmjMzqs9/63Ha39hBV5kDlO9/1/7F/Ww0/oZ7qChFWGHV1yXLJI7JZqwUm1wb
lDEL0HpV562EKsfjewAiQMK6s4RsL+sfUUTcpNCFHw9SpmF/LZO3ytkxSyUlyzaNK8oGuUSsPc6f
yVtPWpxyX0QuQTQEZE4wFGEdGKnCD75LKQxSXOwH1pZsYCZMhTQbD6hCS4E9hKMlqwsJrE62ax5n
x3ApD6K7rx4Njht1P57Aun4PgI4/Duo6EvmMexq+fusQ7JU4fn1TcOwcaLsuoZ0G4iZ9EqyyWV/e
DbPoiajWpA37NSwvhBk+XDJp6qXKobdeA9vaJFvmgxnOrImgE4J3ZKEqRsI8BPCEzE+8X9DkAq/Q
OzoV5p77aNm0p6XpaX3C2G5MJCAygEvkBst0YjEAUboTJ0nXIytW9lH4G1zWKLVFh9mze+shkfSO
Tx3mIdCVsLgGF4RB4XK4NwlDIULFyEgwAMnMFch+nBJ0eTYhIgvE1kAvFnIe/TotrWgpvgE6WnCz
4P1WupXuGRns8uxp7WP6CruPyW2CQswdSJB2Jsa2gS94tUCCUyevbL7Qd0CXjqq0Aky6Xf3sSdWa
hhXk6N4RmogOxEM0/VGS3VsvRjWEh/jEBNqncxtemGmqTPY+o8U4eXaoAYMXUnqqQ9e89zMO2ytg
nJvVBEZ6xVtko6lcaWNdVJ4yRk8Pqh0lCBd/TnSwsSv4bSxNCPaW3sCml5hjq/DbZGhQNtkuoLx1
aj31CKTSI8JCicHSaPk5xxFFtjPjBNFrgACAaFyn0SmWtd8zDev2LzEOHdM95HBtzWCyhQjRBWYx
1g9EMdrGta6khZ8FLVMPtzl4EcF4qBrH8xFRGCwH8zHZa55UDdBExXtBsTc7ozrydw/bfq2LAHBQ
h1IQi8z2oK2me5rq5KgtqGJf0m6D7qi8k5RR7h+iRWr0Gl5tQtPXcNeH8UYX3BkAjMEmnDhFEDNA
lMUGoAE6qVoFP0EtZlrMkBSeekvdf7LQ6qXP6UXUESE6dU7dKqnNnRg0bkJe+8SGNAqePy0kFzV4
tcpwlJUQl1YvR9gl89us4D865Y3GO0Qjvpo3Xe4uJV0QCfCJHZkr6ShB6H80ndeW4kqzhJ+ItfDm
VhYJOYTnhoU3jffw9PsLMfv0f2b39DQglaqysiIjIl/keAdflUtoAiRAXR6Vcc8Rbj2Rj0FgUKqI
/tigdCNcVMVI5cMK2c8BZRHFDEJ4pDBDbzsk7gf8aBthwU2+ROAtTH8E3hk3BVquOy+lpQYKDXCM
RXWRF9XMK8JXTqlnUyBQKbsBHlq1qMKgAWFv+ht3wTxD8j5iiRJxUczOzSsaVWg0HOLWCTWtCyST
skFsp3Jqwmu71Kiyza8fYN4/M+0O8aR/maW40oE02L5xfpvX4iNwn1Iukl0qxl8QigHFBSR7T0ym
zxy4OzRlNhrzIqUf6DL9PWF+cWgAiwES+CQyDvVv7Cll21UmY6VXxh3vrwFLmsYWqEIGn7pTw7Rk
h3bcfI6OL6wAjsMNIXq4eeBdXXYfL+AC1l4VMstCidrihONz/3YzqtNKsBnJcoJ/uzGNzhRaBeTB
MlaR1cohNkaRBcMJMlEdZfGhnQcJm6NYwgVoEx5o2om1jF+KaQ3gTNJNeGkWFlVMgT7eebheVREc
4fadx/d78+spPGQKV6k5AnVQ48byGlHCDZIJ/tNdhuNlb6cIIYM/6DP8dMjtU3w/j75A32IU/tkN
rD/gaF27jfkBTymceNgkoLpiZiOQM4OMcZOW/2hmCLYs0hodl8PvaNcwGJYD5ARACPSxw413Hz5M
OmBC2aZJLBdTic+kZT6OVnh1caUAncMjYrxpY05eXQYwdYv9a/IGMdrM9/PdsNh7/EH6Vu56MRmk
La4+4yfKJOhe4HpKGKFvqJJ+7ryp5oYok9o0887srpA7wBWoRAc4qC3qs5uJVYtIkMhL8ckA9Yc1
CZEhdyQZOHAWY+uLa5zDyTM+oaj9Bwh2y3N88OEwH1m4DwIjJJs2bGumMlv8PS5zkChJWEE9FcFS
sbvH2qQ8KuFh3Ls3ZeYnauOWYsCzdUZoo0tQsfLaPDeLXiUq86LzoJRio0AKdm1uBvWg7OX6JKtb
8mnqujDNwHOkWTnNvy6uBvHE2aDtoWrQg0/Gg1MaRHGBz8sSooU4BIQd0ifWPpGaIpIjMRi7vEpG
XbHyCy1OY1wzD3cNg4Bnry8S3zNHd136HW3WFbjnDusG9NCCW0MmN/FSYx64iauCIBVP6hUc3vjc
pfL+qgVVTKS4OXQ6fc3xEySmNEwkTIik+aB0Yi2XB9U9KFSC9esIoOKfyEEQQkRX0qUfXK6S+qDX
zQAfl20oO6CLYxBC1wCE5bUOZx9lKW3BfcJ4pYUDDIhnSt3E0jnYs+yGyYigOOl4SPkmdT39lBHm
owmNYLiS0etvqspQNVxSsqPItjWMVLSLVPnTN0tIVQ7+g3+hgrCqb1wzZ24mz1JUJ9dLSQ7/ehuy
vJSTLzvhkvmJTDXJhKpNUYtF3dCY/iqforkAa0HwaKScSJLqKBedQu8P8Y6KzfCLZyKvoMsaqfA1
sUo1RicTaUXwKaCDie0ET2Hdky6rQY22hsgNI2oOFGuwHFWTE8K2V3D3KxFOBxWIo1f7KQrd/O03
wocjdTr0VPp0naHbSlckcqN6TOEkjYYMvd2ymIAY1wE3QH696wDg137g4EHyij4MQuWAohdcAuQD
UVb+wjcAB5+Mb6XpSQ6LhgCKEYk8oA3kzkXOrsJoW/4e5rad5fu6MVgmDNAStQVQEACjqNMcD/UM
eKi/nYsJCa1kY3HUIcNWpQwv7RYzK52LdK/LB5JCzMG04yf01Fjyn/nSi8MW+qx2v28Nh+MZzk9M
Nqa+yBgqxaswVwCBpLYpFjfbmB7Owb3q5sj4RbYR305XIVHC73qES6ZuIUo4PkKB0lrKaEhiVHHp
WlVVzKSqHJQgtHgedJFsU5tXu2uYaiwk6FQq9ZVCFs+cO2JhZtGLMxZImL40bThOQMk6NkvhAyta
TxjOVjJFqFhiJmrYcCePoCOonKhXTIhzDCcnIl7MH+Kh6lsF+yq6LBFxRGzTlGTWRj/dNWdftINV
Xs+2kH0y1v6DH3tVi7nIoVqVV92m8BfxlLi2VIMOOAPRu8HJd0+7Oxhdmoj5UYNfakDQqlJN0N3x
3qq0IuxM5ii/B4PEnd/50HnCdF0SKda+5okAvvRteF2Mp7p8wxZG21wiTZX6xLaXUP1ljgBUiMSr
oMQidAf4oYzwVwDmgnLN/OfMzXTif4P5Df1eAvHNhG3LJNHJHGuYrEGbJK8Fc4ct6MSI1mY0DSbx
JOatoijyYcbIPnQg0pw5oN14DW64jHkmtBiTjpz2dP06FFu1S8vTn11cedHM63CVJkN4sZH/tTNV
bVcM4xFcanGv+a8o6iA0gX40/dLQZVQA5ZWfBKzr47Ti3wKx1SdGPphGOBux1k0fZv4O0iz2qvu0
5nM1IrZjJDMayO9mNJpGPfqU+XBp1Y2dG2iumh3TxNZIHqo6fNqYL02nH9jvvMz35dTc6fTMiLGY
YqwGlxurbfi5QPXw6f2pqP+Sa9Or3U0GXHogu5kj555NuFi1/Z5pjgaEl685Epm65BZcaI2olf1p
h+qZ04GkizdNNea+gdW5WRtat64ET3reThA5E4Fz7iAA3o6iDl5INJXZ8RmrTodP9rmezmpitptN
UPmHZUejaFRzL7phOeDA28cLB/E7s8GlQ4/tm5wY+eWI2yw6EP7tBgx3NLm8fzKYc/pXsioydjCy
RwwfDx6bKixz9fRQsOd8+kmY04LJsyg6UeAizU5dfHkCO4o2jP/e5//wlXHJSRI9XeHyo54E8iW7
5zfV+HTrdHyscW8edZ2PM8J5CBupJAloe5+N+srv+FwsE9GOegwVZslyQd0jvVi1O/hI8ujUVVhP
HLK3GtaoparfWa3oKx/xLj7PjiaSOKrLvaJhVThRGgtaEdN1HpSc3ZonFoxoZ/dBeX+05Ymvw2SH
8SR72xn0D+UVeBxgqd6w9ELuexplz4WW2Ja8cp+Mjz4bxwm/3CxySNXFynxitcK/eGe26GbHWGvW
ojyAMy+yfS7MZvnROEAqK/kDV6uuzJqcK0oquK4Nh8or/8M/JPzt45B3ABrYyOMwKzyX8UmtY0x0
Mobi11IEhUzGGak/hIcz5EzkhLEXd9PuxjrPPL6L47GQGTFcTkY4HFaM1pAOMmHoOB5VpC07kT4Y
qhkxRZGS7+OuOFZ4vChzQr+yRIv9FKdSon3yNlKXOtu4sELoBCigUs/1AsWujAOiWDJQiHggBNkT
hVy2lpSYg3qXNyDtWP65SyNJ3j7/WmsjsCMXSXhVwMO3MXvaM3kMykf6mhiXLmtbE5HA0x/xPa5m
IsafcIlRxOj1zv477E1RYhRwPdQa+7BS9i6u2lhrd1jItoG6gk9lLegzTNOnjsSj9XuRb/p5A58i
o8freV9KRbKGkORc5TawVHO+Ntx0zjLymyqlrFq+Kf+IwJizCDRqRFSm1SCIzIgu2C+c2xaEGFZX
oLvPmW7qcgUm83TP0T+nT55qvXJe4pI1LaR+eROlFb/dNPW6cddLPfpfIby1PqiD7v6kOS8j4WCU
7ZGJS1yPsHzmpay/UTQYDbYBf4xGtCQg9h4oxhHsCH44pNXc4pCQqikrWQENvASqaP5SJGMOE+3o
0dRpsoam0URK/U22DVRYjG4y5864WRZzdI7UJeqMwVYPS0Z6ehIaWYCs/zzhUQ3B74Q2sCGQm6bC
p4LH7wXNTsdXg4EmLsrmKX4iLiomHG23gO+coItPe62iDlhseG4xoIgtDmYiOuQ8Sb0/nz1v6brG
iAFlfyWzY5IQHyWroWEI1soaQ43PpAkXCtz5gOV1zczHT4Tr0pLkKYZuEXdUOWUDQ2vxvdM5WiZN
sTLjwD0irXDZcE9uSTUUPVmS+AngtbT8cm/4qcqUHIn9qE05IaL8sYi052Y/WvfEDVZimrGWYbjt
KfORqXdAmjM2qHIJ8j1zqSwcyOETodaHHIKaHm7OK+Xg7BS4HTCWHGXx6ioek6XrhCC9wRJpr7mE
nAUP3XwyPqJILpesKTNhyMCDj5wHNCe5uGQ+cOda1WJRp4m2gzk3SK7J1YrnqiJjhQzlJ4Br8GZz
FjGyLuRUGiZa9iDA9LWNZAcALJCRxGSJ07uVkp6h90nleXFhDPhrEW6bKGNc0tYkJ9m6pGmC/fno
ralETckdWR/ZuLKfN0VxDR65KedFE88mlVi4v7Od6K8CaWs2bujwYZURkzNzsoEFKsri21qnYjri
7EpCrOOXBIgep1rV5nQYyynlnZNYK9MjQ7MZBaAWDizgcxycRf2kLk9WBd9q7zhY84CAOTG/pKsr
pcoF4RJzlJrVnJk0HUwP8yjwmqtkdsBmoNChMudSUDopHoUchI1MlrVLmrntbZkQqvcqTdQXr+WG
57ov3uJf9VcT656FHD1O3pC6C3TenhLZvzAP7kNRRr+k9HTCGY6H6lBkuZlPQFKY5Iw+j1bxV3FS
RlrSpP0W5YflibaH9qysEW1GbPvUqInSB6y5qDnrM6EoZPdMckpeK9iKz2ZGo+IS/RSOofjJOs/q
7b/9Qr/nA0Nhqiv+ggLoRv3KlSPtIPCx16v5CJ0XqNpvsW6n2TnEN9SOZj1drUBFTPVZ0L8ptepk
L9eLMegN1cx5Sy+BNa9b0zJCNX/sI7UvY+meKh/ol4wF1W3x/PY0vVDvcToxNul3/4JET3eCvdtI
Kkg277xI27n6gCuZUJTKtmqaiwweNO/TPo/r/AhDZL5QcwM/T8y+KGp9KGvqd7bjvelAw7su2len
T0ZCuxC17IHZ18cZ2q5Ci1PvJPiEOIeApnjr7LZ6F0dUBqKlLB5lM7whc1P6ouRGQ7Ifw+p21MZL
Tf/y/FStE9S84O6+Q1T7zt3V76/xFuoVqZwVcdI2tcMp0O7B6XahepzkumryoBvcOjhHMmw0aCAF
+vCbPXZBtRCR5AwzelvtZPTA6PGHb+kQl02yV3p4YjTNz3rsBkLw2xfoiXTbAxXcIHiFMsVTIMX5
XT92rqSua3rV0PfApIMot5m1/gMMo11Oqlxow+Ue8I7a0MhFpvcdxkEZYtYFPiGXnI60rdeZkx/a
PU9HUY9MuNBWFquALnniC283TBr/PBJNdi6mnK5djSb03GoJnRsBLIHhaHKhu5XrqK5DY8MFdO7Z
WNOcQju8bOo+nEmU6F8R/uUISdZ05NrLJaSMudIOSlFscXlaQ5RsGh8yfXFr5v01ajR2g5uiZ/fT
9K0phNBZpgePk64zVGpIO280jtkACdL9iLm6KrY05+lIRBeRd09vkmWldCmlUSeoprxQmXSwQyfC
B+loRLraCOjiEeEAbVewej4jj4df7e2We5pFfZq3L/MZ9M869/Jo/OgCJidvplKWg965SrUt0dNm
8fDE9YFMSa3U/ZjfkSaYydCgk6X+EbSfApMav0xs2N2A7VkTKrnHZbRNJv+pRd8cWjBpSdFs1M15
H60bxuVIIUgLTyzYP4MiBiudeVLjT8kMNVAnp8dz+K1kVj/m15qSpt8bYQbkNzurBxdBuMheqJdm
65HrV/DgabJa9NjkF+b3NO4MJytNi5Kh0ozUBdS5A+Yno9du16wFOdiKw0O7T4dW/l1tPB8Gd7FY
LBR6mBl2p6PwSEJWYx4psqhtpdSRv6tRz65Xa89KOrv0gdnQb4kjQhFtZl6TUOO96tlTM6A/Kvlk
z7aZtVHg2z6/Z3ai6ZR70yi0V52VhmyRNW3JkkNdub4Qe/I8rma12bvwDX3HuKLsOZ6cX4WrRzql
Yfwwe+/ul6alfDq51W91EdW/496K8w6ddBol0k5JPVUdVOjdkBiTKZtB4KF0RH4EqC+Mgwxe+5Rw
nqpFZT+QI41iPUQNttGfskogIWIudj+9Sq8mhdcmChbYLqDyAs/KYAlekxWMhWaya4IKYTYjgFXC
A5lT/PLjJCXtIHH7MxGvkqjAiUp5S0Hq/HQJQoE9nksWnS5Tj8MOagY8V7EjEX8aqpjkDR+zdWc1
iPb9MWX3gv2UxemnBpgvr5aPGYacfjiNOOOQYogxjsmb5CyiD8kwYXR5gENgO+zpiBJlkSlcZesq
cxIiSt6Sghb7uwxTw9aaRoVkcz393nKZuF2NgOhaOjB/3bXnLpVVsSsqQZ76owALs1QIbSr0jRdJ
V7Jmd92y9QsBlyA9S4d+WHDRwwFN2NqSz1d+p9MYQD743pZsQ1noHGlbmup7uBlKssgeNJi6ZAaU
VIO0Rlv12+B8S/qmpPja17GizIGeDLpMWFNFKftcHj05Fk5GpKCCGCWv1AUwRJmQUbJZpQN3iDG6
g9+/yTNJjlJZQoTZgU6s0jvrCQrMVHaS6ofLopI/magpReLbAbgHLVxgONJaaqCFo+3I0LGaMxxn
Ox0SwEog88nWm/JXHjD24bwptrmDCPxJEVkuwC/a4eC+LFH92nv6T5TrV/u6aoQlclnhsyq3CfKk
zoYVaNlIwE2zh0OikwfzuOC3Jys+gTco+hE/SykOERkxuSATbTbYB0/ZpxRF9zSg7/lcZcOVt0HN
PQWVtoQOA52IHhAHtV9gSkB+u0YVjzOuoKrRVFiX0jAdgCgqmyAmckvYRVATdSIeJNrvItNsY1UJ
tZ7YST2P/5cE5+1IhAJDkwM7WkRxy2HiQ+yn1snxvQJnX+R5CRcUrTE8oVUqIVBBF+UBuYv6w7xo
NEba5KirAkJwy3dZbspq019qq6mv8khWTDDItfWgnxkdhAkDB/LnoiDfVoi29BCtcpocmTQ1o+kq
M+vjDIIkNWx3oBMILgCOXCsYeiijukfaHzlUaTAo6OGmwerGf1tzU6tCB3zcAqxBdo6k7RvNCSds
yLgyMisUQJXHoYswF21EEz3C7mEuI0oCL/+Iwx1RkNOl4MmpkDAlhCB27BYUMNVhWc3mslzKoFnO
orPq9PgJ+14JygLFy3YxeyxT7NNxvNyTveYN9fHC4LKtbsYyvKzSM5GuRbxIe/aHHUx7zYbf7TE9
/FXnt0/x6drlSA5apF3sC6tfO7A8W/nRtBYti/jM64we53LaVsgzIIoyaiwX3xPgpVyE7/CVBMe0
ifj0r7q6dPnkzKyLVpc++lgDMnXOru9rjEAhgwE1lq4q2URapKWUu9GyQU+G7CMXUiHzCrDEYuIx
f4fBSDWRmjnBlG7ESJ8kVYpnXwNLJxVvfvNDpFadGMU9lmYB/+CQtJdNzGxafN+l0PPcQOKvUGsk
JFEmyLaHTEG/sYDSE7j1z9ahh3deskWrn52WFH5VSFC0WHL4AY7mXA33JZgnc3RGCdunCcX1kQl7
+m3l4tnBQAYLghAycPYoL8GXA5gxfdHemuQNhCJNu4ju0cygDIMTJDKhlAGMhnYzNiiOWWJK6wTr
dWfdc8zYcOjDYI97voEnrIn3/J0xVNyNMwSuxgGT5SeELR5jxE3kl4Eld4+Eii/5KM9ith9gtbjQ
LVj8EO1xVjejLMYLZvkQ0iTg28kYj2UIgN5vy+teOIg9OfdDu2CEwXnS7qtHsJfOC6xORH0kPLIk
fvOmqMHGbH4NqJIidZyx4H1aNWPIVldA/CFoT//Kq1GcgfXJN7ROV4ePfUYsI7nM1yn6BA76tqBs
gUok3Y9CTUsilsXPJxftBwFnzNjBWKJeb8aAf8R7CiLakgT0iaEGDQZORRvyPrxBZivkW5iMdZpQ
cLz3vwNNNqqLPZGhMgCF5y3RthiwSi5QP/Iek5HeVUJLSdmZPXyvo7Xgxq4KHJRDu3hVfaIY5FBf
zixmvo75uTZzWQ2p5MqeQ9giebFVQskCfSLvkjsI8m/vm0uRqq+shkegJtFgGxSuQRcc9GxfzGhw
OJQPTNlKHQy9ym4eVY9i7BVFJIZNtYxpRZMqpJKSPtKwCgNlOTur300VlnW1fUc+o+blJePQOvP9
msbcR5psV4FqRWAR6wn1NXyNA+H7ZQ7ziDSlN6yGV+sY7IMLufef0WpTzsgAfBxqpBUTFn00by31
jKEAQK6tgy6n34yBQBpMCsxJWHvBA+oTrWFkdABnAHRDdDe8JGozPYpsQmqUgZEYcUEoaFEk84X1
AK3M/BPzF/YM1X5eKe2UDLfkUoOtLtw0/UTOU1u8QE5YJ18xYSuv3nzesNVsW61Qdq+CZS7RFqGS
eONXCGmXqWahpqc+iFK0s0lE3CnzEXnUUr83elrbaQ0452NvoYh84BzKkD4HzUftzyftXCzj6w89
deCWN4u8toyMK0sK9UQ+NGiuGTtkbG9aXunjShh9ySzs7ci5W14U6FJgmuhD9bFnLzfHR1BzDiKi
CqpwGaomdgwksGLjSmbMjku/FL0dFVItGRp9abk7M9W8tXa/xIxcSl37IMjPzAN4Ad1Q9STGkRcq
L0jmSrgVFfSFWxp/KinWn5iIWaDsCiwqyXeJCYKyYryuZbsgK42/1kxJtNbL76lBQ/ylzVo2DDj9
TEizdR9YO4q9LyyOlaXYrIzwB641AG4Myh7Ka3b2688scpSlIDLAqEY1OLkfEVTXHOfxrOG7/bTQ
VvIHBQJgUpNCl6/b6FIbgNul2ZLFXH7K/qOFf1qKeSBXeUlMJTL9pRdQTrDKV6WTSEsYgW1Fbkhh
tpaiwyf3pHbLWq5hdE1yq9WaBEbERgtuHySqTf2Qsac/n6s5hbDTHLuUkMu1S9VqsA6vWJ0oBf6N
G9dIKNPJQPGO8OvEhqeCsQv6z64P+C4o7E1AePImxW79adKsQ+X9Uio/kgwm1CLhbfCpTRFbkN9j
NhSN7GAwlx3IXK5LpIE113YNcitR23WHbBBaf91UpwTNi7r41Yl8LhRF9aZbBonwmiqzTvl9MVul
5lTEFY0DqJv9Sn+rIAssQcNl5vbH8Xj4oPcbmwFR6UXwIPKiEmZuM9OJSw7JIVrlIf66dTeMsygg
ZZgxQ4Sg//DKsOoyh0WadTjnbIAiof3Y8CVsnVAmzlZ+vWpMMmhk6TdTQV8qJUQ23Ihfbp1Nliuq
qVvy8jhkKv/RAV4I20odrfZ2r2CrxBBRJ8HqAdZglh9CpCBik6TD1Jh008BlVEnFW6pFKMf/4A+h
0rG8tTCpckTOKFtzkkbZrWbFfZkbbOgqM4C8rGp7t6sFsHESVDF2hNd54KqoxiTaE9YLLiW2pRaP
VgtP0wm5/xt2hbXOC36kpAsSL+CG715Qwm6nCiCTK1JImidqN/3inznTshehUjkTjBoUnVpzFdom
SNkgGUMJJnLZPCcXY9tENJpxJDOUmadNuOOV2EEiNZU8R+ELmRURVpv02cvsCdGpSuUq0X0Ytvqt
VjjkeSkaSgwu3f5vRktNr1npdHW+dhxYHG3LCh1oQl385vG7pIyACmhGIAlFhtMJWpraL7Hx0dfb
SH7KvEA7OeNmstgMr60vmTy6C24Hr3CCOVklnCQJxrP6BGkfKRXzVkFFx0Uvnklt/OjrLb6eko+3
lYvHzkzRYk0E0BTmBRz9WQ38sr6yrIf8Sw2lqAq685SqZxZWu1z4S0LZ30csU36ACIDDrb7k0KBn
qNiiuJvq9QhaIXQe2J0U869e3ZVeWLuS/A/ks6bdW7uunp9UL2MdrvRxuIPYZYS0rKXJ+OUXXXk4
aiXpN2PoMKnrJncCEOcVukVxis0wSSHsAWV5HTgpsHBr5B74cEk7kCr8Z/9JN1YXRhyJ48lYpzwt
ZY2qxJK4xY4HPMALu9oN2JhhrD5COSfNNJAxJz4mwNMJLc/zIHTM5zpza7eAtkxswFRgqa2iG/8G
RoOM8dK3mS6JGcqVVOxVKjmL/2yehaacGh+qnKTkWHev8MF2FjJRtLd/xiW0QBV6fYzpE2mxC6MZ
0mRVtwaVWJQIVOiCOR5DSybtef1On5qlFz5HxWrItGKPZSpPHrqn+Yk2h02PSz/hQilZMePxF9Xp
ZishEkdXpVcnbbY8duasDheXtorWw5cI0OawxScFvRZns7Wd2/jrD7oYzoqIY8pwCqvRbbinikzn
Oc7quae1rFPOmBMwtMOKUkfWOcBviR1e+yeKu5mgnRJNeNg5tDlSLUC1px1G+0lWrBpo58vYRuw2
+CdRycGGj+oTXst6FrJ7+Dk4iU2njPav9zP5RcimJ4rqQ6F10hXQ9kYaLMmcHLeo5HOP3RsCgSNd
VwjvnN+UDfGYNNlLnKl0BPlEEoWzjWmLhYluF7oMkEhW7O0wA7U8/18nKsprQxTAhFWO9kWohvCW
qKomYr0pOeYXSFDu7MTygiCCcgui4slNCfqhA9ImQgA27pzRaxiuD66EYLYBDaeLiV/JTfB+EJ1F
0IbYHXQLVhFcIMjIpnrMqd0EpKmivwGAGfC/u6ASwCf8z6Ftvv0yxkM3q4oDoQrdNbSTT6PoUTFs
YKmlmuB8XpFZk8EBSCvYURE8Y2jxnOZHKmif0dJbj7U9prhGcstrF6I2S7Rh55MfkCUvrmxJcr/8
HpcvFt+NnU3oHnftqTiYZRC2CnMaPEFZ4tBl+wSHOKVPmjxYMynUE3e0frFw4r/aovUYSBn587Ok
jwAL2It1hv63ffPc9Hj2KhhSLERToB2AP4n6MvpCREnvPBR121bZXLdgwWepeMF4EHF5zpy+eEfX
AFsWNjYSRUikHb4VqBfUwmpHxiKprqDLIFLMVYsdZTRwZ+r6tVqb5/OyvmBX0JAArAaiGkRwJcAy
gMHbqwXFsZYKV3UKDTRlzwAXFBv0Bl1RnGsJFBE4osrU093b7zGKXFAV7e5nMkncDUHO3Esm0RWK
JggnSzAByXuqL/EXC3rA0e7RAy2rwyCdB8cu8i8wCYS21bi6OnSlCef7kV0LE074b1schlHegiSm
1ANrJ9LTgZgJR5AmFSBVGRKW9qZQ/abz12vIUS6bfLQVE7yawJbMGHE0Dci4O0nZQMTL2jiDeIvY
LwBKdKtyrO80fAFzVrSPCXagSkkvGFrK4lL/qn9hRWRV8XqMZybZ0Zy2fe5oPgCfLY7U1+Hm5HqP
+R9vr0ZHo+kbQEe438HTYwMaBrwYcOM3T1ah/DcQY4Vb06ZyJ4zp2PprwQeDg1lJCNVU1LQ7kGco
fOs4wrQSXqPwv2S7YVPgXE4mR6sBUYypsCO1FBES/BUSJiwfQhJbN3uGwgphWEcs9bFUSqFko/2h
zfYG8AyQRyBWZ9EPQzCL7g/gUdJK4tRfPExAg/7LDHVud+APpV7o9FsLlV9kiIG5x0M0M7IwZYoD
O0M4AfNWYFod2Gq0rq8Y5Cqt7izUr1OyhJjWj7kwJ45brUazNXTAYeqET/G/j/gOVlLakO6gD0AN
aZZSBbaKvW+JUl4bPwBehpchaSKrAKYAUaCUZmcESvIKjUDABVdYU4VjxJFODNgLuvJdw9EPAmmN
CCG6uYr3GWRNjR1cNATg2PZ+lRLiSQauLwmtHDi0UZxtnhnzBhQBS1u4tTdoxXgBsBMFa5yahJC+
rF30glOoJ13AMEWsxTzt5ek6R8f0nAuGpVVThzOpUirmpNaZFyjdFh0Fd54oGAUDPmgeaOIb0xMu
Bme6414cqErFoRY0YKLWGZxHMaIER79hNBNk+U4mpSU61JSdD5amLyvXVniQI6uMWn/h4mbRvxJD
09/iUbEgkYuYeCRerPMCZ+v+gUTBMTwIuSok3FmWjyCq0nCENr2EJl0/6xUWoc5uc6D8Oj/jJ9Pe
Ec4PVVc1phXaCZKXVf0pRBs1TwVK8FKxE/b2RjhqBqWuTAzUaW+EP81QoM/4GChT0M92EB5thnbA
WSwrBWZSqo3g0CukTz4CQ1frZN1ohELfZAp6YMVCazP6pLdacTjhr6QfWdl5oLMgdb798jVAoAVb
YNc7h8Qn+cuKnnPp7TqI+4P1EuvEAYLs3MT8EtlwEBGEKBNQthjtqzVJSbE551wjXP1viQhn+UZO
Cw4o323iNMEa4LUFhtMS47qUGfmwPbHJwrfhuYuRie9FOz+sw7XVsyr4D6vwMW6k3vZft5B1Cboa
r+6XSkbNrc5Ha9M0+D8l4jrt/jZxF4LTJ3NrviL/LYWY+z3mx1U+XqMHC3JhcbhJGx+jtDcqdZos
89/D4mPd2SBJaffNHWLcKbK/2scoXq03hJJ54wogUI13fS6Ixk7MZ8jyryGlF8AXZxPl55v+Njgi
XOkUos3sg8b4gFmf+mniT4yHeXvXp//wtluPz/0nK4caDGi3fw4/LZV36ZBqnbxNqwKRoMycmECo
qFg1aqMO8jlPqrmzOb0bYirl8Yt+Oevkpr6k0+0CbxBXhRUxkPPoimnl5JXsi0Ou2Nn4B+fi3Oiv
9OFsWo4uA5k6lUbQPuJN+7IxCssqlGzgtXJ0arWfGEtfrLx00gNSvSoypUGlZpTQXuIrOJjQOfXu
7tr35eFoFAf55pMACpPt4X2nh0Vt9cV2+004ET1n35HdHPKA5r71Zb1pPeaH2BbSp/S5og1wWNyb
55p1ecAQqo6KG/OB9G1vVhrGCx8QMDTc2uCM4hWQT84DOERL1LSNgcz8ZSNJF2B5MObsEigz7S2w
NJ5WIfYg7krU8WwfVNt197Y10Zt+vWfnE55jZP5Q8ygz4QGvGi1NFwHXIb2XEfV77I3jP5KhjblL
87zIRP58oNs2auWgEtLhmEcuq+kcsCeo3JbOLp8017zY1faDDtpb40zaR2fwO4q1hAy/iIHGxqb1
5bRaMTZdNZovrnDoazSMCYaT7UOEow8W9qVBLoX93qHFTEo5ksRoR6Nz5+/P/uDWlBRSOo62KySe
gLrnGRVSt7i8JhNsbu6LL08w2CfWIaLRVfcaSyPPVtt5hc/gkW5GssgHCnTKbsW6DHLOoVXHrJ8u
c2x/oI1mP8/iMjlwXa0Jf2IIQWK5tpd38OEkh1PQryKKbpsMTopiVUZBL7IDsMCeu8iYBVbbiy/N
z2OL0hn4cmNcCdlw8FvSwVQdVpa00BGrUDWApGDSj6kEC1kpQn1Y8k/Bpv+HpIxtUzT9alBgxqFq
2CFG33m3VZ1zxWA/zLvP4aVu3rf0vKrDF/wjDdVprzZHpJZOVh+yhC9nwwvO+jxeykJsWm8ilMoE
d3oiVHCx4pi2midPEnAkrc6Bk4GuO598YLXTD+k6Q5xNUSJdj0vleAdhjexzUaoQRLAPvbKa58zV
jfeNq/YGxgsyY0gh4WViVUal0QaM9wUdAyTqUKHrefFr5Flbl6ZM0bh8TMjOASdcOvb12LX8JuhF
n6ann8xF4orRWB9zLZFSSEvNRtBqIWb1aQbYlcxF4KE3HrbU9g+mA9LaPUt7Z6/asJpViHGUES0d
kI+ie2A+6s3aqiOyiQkozj0YBkCfmKOl1aTG1G61WqBpqBevWMlZMTcO2S+GIv20hvLHVFRtDUsk
Rc2ORMcQVsibSXSA3lWkFG5fHgvU1/sL079gi1QxdkGt85eBckV6H7050giIFnD3MvtV4H5aX5ga
jicH4Z2ZS0i9rYVum/deW1ZfDTK05UEx4wpbwGsi++ywwHkwMvwS7CzIK0L+dRXf+JfJUwC2Hy1R
Qerpzv1xYjqqAi/E8OFlO/OdNAJZ5V3gKlWjipcLOADwj2unpsoxVDeYQ/EaWJiDlXcMVXXgY+Tm
9oNSZiX0ZDnjEZWZbxhQ0Z7i2hUCVgE0+DLNzp7m5zk5JurWtxvlwbnksyv4H32oix7TK6PVrMVv
xJFHWrpU23/sNCicb5kvh2re4FwzMlt4JsiMJHzMDmmctqXAL3BKUjO6GqerH8lDeTJAAoJmo8sZ
n+PbOAS2P1Fev9jSnOZB+HJ019DAnzj5iNMHTcrbtM8gs4zvxGy1m50maBpwGi72AnVlQahqFq68
Y5VZ95i4qtpYspAiYvWNjpe4kDOuXWF6snjd2vHsV4MExcAck8GtWXRQgMaVT+F4tfTMCp5+OrFF
qqJcD7cQDfhwGI41nk/wQ06JvoxYNZ6EKvI1ShlvItmD8dHo0GaFeomqe6e+HI2ljAbMAd3i34H8
PtgIMO+oNKn1iCgGYjRWjP4n6zp6Mu4eIU8z9u2gKzeFt4AHgdyQspCsfLv5EDMFdPAF6+29u+tW
w/nQcqlBcy5MX7hAVQWoz3UdMLUPGRr79QP8TFWyGhDrzquO/4yP+46V6ItISd5Dqc3YL764tAqg
OuHGLD/mo7dOc/E6FXxH7xNanqpkU8efdJPIPr6BulkBYsdUKRJD9DxpHhaUWHt90dfWgw8Abt59
+LSmwqlZvLlCohvWY885YHt+3i11xLW4WgxCgz5kJ96jEPdL3sl++Gfr6nzS87wOFmC/4096svfD
b1zqlMfvWNXABxmeUxyfmrid2hga2PAt8WhgvcwmEVxQIhLJ7DU8Up4jMOAgmYiWVowwWAwazU2g
vRJvVj5fE5B67BZx9gSRfZW7rmMwpj6sZ682nLjanQh7RB8Z6b+LbCH8A2e/uqv+tLi7YTaAa+E2
FfcJoBrrQpIvH5tDn/6ZjBs2h9hC5PjXcyBvQuUTmq4C6DCQg1RgS7j/muISx/qhzK04B64ssz7Q
XKBgnJpWd4n7DXVi7U7w+IhrOHd3U6BRwZ5LD/TZgv+qEJgHP5UtbDGsBVdn0Rd7UWQ8ifeBG6DY
oY6GvkiunlHbxgconJDUYA+L84vEHCLuy6gkK9iMIuQt5KHZaBbTheiPl1YuqBDxoEGGj9bk4Sj0
KSqttbS8jbtxczi0lbxG851MpgdMOouhIiiebTgtKzgfWBofMHZ5GWgxqSld0S3EuWahs16Vw+3V
+KM4zxdtavHLq8RFAgYQ8fjB3sf8PrN/MQ/MQnJpbah0NOBh0mrRL862sQ4xB6vaKrDMmrRWbZ4g
Fv3Iv3u4vOoRUSQ5LZJCZhRWcUYEg4hpAjGVNubwPgSenPgB/Ki185rVkOtbJVpEaKfTeHKnSc2q
R5cmcI17a5b4Wy64vsxyxGC5OzMf9VUS1kCyU4TixCrIabdQ6Be3QuNAcyGte+HAAtq0XD8s3BoR
9zWV35fC10StkAQW0xaNiYllKIuyMmyAHagSIg4Cgnq7Gqq+vZDXKh9nWq0WgPqeUiyLTPNiQx9i
8mi2x5dP9mAdWrnmg7VYD7UWbmyUhB19NgGJjfkc3FZqni5yP3ZV2F5mnAiuSKqIOPUMjn8B8mID
aK4L9KETVipwlMqAAe8vQzQciCrNPnNoUTeZejd4nBzuRFYVRwegcqVSugJ+oyvStAZMlOc63+e6
4BGLPndBeNQmxJ6CdRPhnvDf2WKIf8p48cqbYBHCa8CmFqUygKE89Amc1CT0a4UB1pPkiAeo/AWI
XQAYQpFx122tywb4guoZakFILh6esICnjqoW4PSYVL8sClgJoh+nnBVI0/lc53JqXmA7mAlzJskU
CMKm9b7yEK9LRzO605JQh1CIONBtVNsTCM3VZjQ/3tUFK8xjciJJlJx8+SQoiKI6yltWBYxMbo0m
HuychPUSZjY37H1QjWizDooutzDuEJqkpaYXx84j/GFU+bCqYgG7svblWIQklYGoTXehO6pLMQMi
xHln4dRGZVXUll/sUaYFqaVohn/ROdA0ewZhYwhDSQFKZQWBYUjTeQdwLU5Z8CpxOha/U/FJVXFR
TjAa4QPVTFMlACUFPy7ljWI7pYqCNVZFTR2o9XUikf7SYesQFVdvNto7n0ymjGGs/qYoTFuwm1xX
6WqMI1m1bh4iji5e2adIiLe1rx7SasitVYPhhq2i4DN5uXlKOjgsOMfRhgMNXfRgUVCr2gzlnap5
QnZBF44CzBTIMWLmMkygdYflgd4fh/DHUAW1B4zJYIa6tRSGr+KY/Jk0ihfSIG69O5vNFLMbeJYy
frqD8YyKAmVRnLjBBgQ+q0yZ0RoqINC1JtUm/qdzzcH+0iySfMMYy7masaH2I8g65n31hHg3lX+o
9XWPI9lUlzPqhnqN1n0qfryIPYJfE72I1tqugsnbUj3BTW8OVbJ5YFDLQr0lwJUjziAlS18zgzNS
AFYQqn2TR9BmRYU5cnOmhVoW6xblfce+RVE8RW9qjwBQ7QjRG3X3NGUeUUsTK0B5OxIqkJaTi+M2
milKpBoqNiq1/WXyUmkRRs9UkYFmemBF0EmGOVNLXSceWxxDch3ONqV5rnPoP/AHPvTfBII+kSyL
Upqr49kD6D0rXgK7ZxURNHg/IBcKKG6VtBKf5kKgXrAykGgqfUokwZLiE7Z+eMJSMZDBAqQOnrxm
sCgnsuk6LDG0w/lvjEcorV7oZlimczFzI2ZwCEet4RhxEguT5aZ49yXrK3HChREQ9vsYKge14Gx9
4DaTd+RIKeWNdLIVgRcLs4k6ttkk/ycTo3CHLbrup0UKlU9L3qV5AnW5tCrWlpNyjqOAtg0i4hpZ
Tb+A0/uijfgWoSDRkccUtqDWY6aCcfSFnQg7ltFl9mUH5/whvv3aanZ63/AAyzrKdwthUyyhPmb4
UKYqnRsbKxY+/caeI5GAZUy3kdQ0t+D6Tarv5FRsgdoJFa+pJgDbFa0PvbP/RkWwMo13w8Xydfhx
tt0z8LldjwvtzEZsZEd3EygR1qISxBaUCJndK7lsxK9Vnaeqsv8EbhR2OSSCdFWGhnUnAAFh4FSr
wiehQgtFPs1l+9nBPyj90smHwt01Fpx3PxqNiVUYgAPCkYP5Fm7B2f1NR1VvgL/4Odgu1bm5YaOE
+4+mM1tWVGu28BMZgSgKt/Rgr9jeGOqyxQZR2qffX1qxT53afzWrXArMOTNHjuZqeUuRjxLGdOZA
5jDufXqZfz8Kq/TqvhMbSCmZx6MYrUG792jYhIxP5nNIrg4TlLmAwjLIYSQN0C82GAAlBq6l6N4J
shiLsySxxCrH2PCumJIpnfwY760HGNYVQ4bfGbSNbvtnr1h3olbK9K1a35dJT/17fe1OpIwzppvQ
kIfK+FMQQdGxuxwaZ+R8/IUetYbi0SInCUTO8WUmloQbeWh/STBMQV9z3Gck/0RiYeArMfc/Ar8z
VJGZjPM9FYQHX4YxI8AXm3a/MVlb1EJUhM5VR3d9HcU8u9CWG7Sc19iiKVOaFnps/0njt6l611m1
LyhfB8ngOT/PGkEyaKxFWnOlv028FAVTuTkfMBd02j6oMwQVgF6Q7VF2WPYZVDIDkjmO/Pdw5dCT
hOjDwZs2HGa0MPrxg2OpHoXpJI0eMzgGLBCQGC1YksfXnmWuEXOOy7QYQxpfA0MB8WbgYvGC/6j4
nYBLL+NI/KdlDC2HqFQnnFEysAmmY5l0Yig9OLBvcYU69njJ2AtG+OLM735vsO8BsqN1PcjZLEPX
ocGobA1vWgZUYo0T8F1/7jEjiVtjF0Hd6TlDuaI8NE0rBy4TsF/mY31erHZeY6YPAPUyi5LXEY72
vYc3Il8lkywIuEQ6g0T/myXsoCuvZfTVZxzetreMwSRNrSUEZbjADZbrfXCm7MRkH6Z5AXsXgb24
S0iagIGgfNvChxCMHDxcDjb2W5OdSnYwzgJUvWzY7Polx6AMvhmNuxtpJXNIAeJ3J9QAvlZ2bBmq
y0ke7elGuqbNWSNHOUfX0+aca5gMUX8MnH+2Z0Lb2cAEHm02kVBJH9wCIQBh4HftchByAHBnaV2l
poAjwe+5fvIf2VaJTA6lp5cfsAjBOaQj4vvdbTmhZNfcwOGIphxIU5AGTnHemkz2hVkj3fq3D2un
5FCE1iBHjpz1rpyknTCH10io9b+TiWOdM4j57XTMnb1yJxRG4NMpH5fpCx6I4D6rge0G8ApF3CC8
pgOOC8NQWoezFSJ8D0NnLZxXYU5xsI6nLDnZb2CmifNFCqNPBh4MjGqH3/9E7uTVCQ0dwpWDpLDd
ly+QDbVeGKHCqKgG4S8J2b5MZY7JDH98HB/FCEksUPW/rsP3OLIPgZFLxo1MQETmqoGeypuUtym0
PqG7/aOooAIZ9z3mYjKmk+WTuUuZb8jDzrB2OmVHk7qTZ1tA1Db//fkNyNWR0/M4pVDlm3pM6zvj
sVi2HpBRyIiXv8XOhZPYO/J8bISQzYm9csXbFyscOAMUt1xmKYAb8iK5xJiAykjbuiCiQTJoX04D
NGAx+aNvcJl0Hd2AX2mct4Pe6ieyIKyHoY2Y3w2okkY2RRbfCKrTwKVU4WGTJwTKndxqqSt4sPm/
0cAFyAOBnCEKYKfD4E88B3xuyU5oiGjjZpMJaCCY0N36+/MnPg0zuo4JyNSR9pnRLO2oq3CQyTEu
oOGP5sfi6C3ojwXWETvONmfbqidEtsWq9yJIQo4yYd4SIxJJNyf8MWHx6KEM9fbU1A9nxGrkQ6wm
iO56Ps8an12IbZHIOpD9wxOhhpZPknnpiH8iNabUgcJhkGKKilFaQfHocykoSKmlA9vD2fAOHjIY
iRfpwJycehH/eLNJg437IwoBMrAy/qEMkrrLm8gcsC8qRpYinhXsaCMo3zKsjoDLRzhkRYLp0mv2
Kk8qkWxPITJBoMeAWSaD0uCDulJhULeAFwhsKlBQw1c8zZxIi4fHIr29KGxWPCHStS6E+0cfvOCP
wGNaXO8ucHQmneufiAz/tcwrAnD+kcgakLtlFgnQxOsTo0D2xY/0TXqOQDo4f/CtkDsqJrd3jmDm
f18CUb/Lg9+Y5yGMAhfxhuuuthuQBSidrjtlA/L6KuIZtmFGvkuROcjiYB3XljbhYvJHsnyY2BKC
hWcx/lTy6o7j+1KgyoT0BYtDML7fz1EO1LSS3RSqeSiXAiukETMG0O5YKM1fe5GuBHHXZg2/5rP+
RJwPYK4UA9IqvAM5SeEkjzrPOHQAONxsn93fkwRb6x9QICiBoLyiJBFDxQxhAuedglupNAVCx6Oz
k95gyzR58TD/Hr0mTIKUukvKUO666NYIyI3wfnPEI0Bq5pcwiqm0aTHn3P7fN+PZFeoa1SeMXiFB
XAmcT8BpWXS/dg+OXI9HKHpi7oC3CUlc8E1oumid8AcTm23patmUJEaO1Lp/nKzfcxYd/7lyiU+A
8KW0KSkPD7Y3Gf7DCOAtidYAmyhatS0bvfRdGDXwLhA7evL6UJrxKqP2o/5z6efpVfkr6+cJ9j5S
HXnU9XesydkZIsiav8XGeoO9HUa/r/abFJLS7fCpObRIa2aCxJROAucJCBl8+APNf2/eE1o+SVdS
JB1cmlnZfy7Whs3pV7sKo+gd1oEiOejcjQJWkzSE8mvhMXX49ccSCY9IT/6hJ1doiJmXzORyYALH
YSjtF58TZwQxNf2FmMinlZ/S20vrInw0ohJ8QYx/30cuiHwH+ZcvfmJVsJdzANSEjylsFHGOEdhG
mjP5Gy4wJQJqHEB76d3/+ZvJnYdYR0rX/+9D4BWORkCH3+tKRSXFNlcPwP/Cu5FCQUoFafzlB+/p
3/H777coVeVv5WWhlfIytIq8QRFcSty0HDYy05NzyHDGKMIFC4EixsOA3gTBEOx0kjD5hUEfLi0s
3naci5wp4v+HDYRQ2IUKyu/4EwF+SM8UXzdeCyAG8zSgGb6AIEtgnDGdKbU0kiky3gKMmX+svMZQ
JUwET3AepT2ACXQ1Cv18KQbygnDIMOIzJ4iN/CspO0RUI+5/clV+H4ikWqEkyseTOyn3Q8qaf3dE
WG3yt6+fGlgwE/kTOJoDli4+JXJm//O4mD4YD07lcvws+lhepc9vmQtCUQXmA+MW+g6Hm0xLZAnK
xWXNWr/c1h9OAQ7DBRS8Ru46gYdCBf53qBD2xZdMcfp7ePLBWUFcThQMrLl4LhamcgUEH5CPLPdU
fghIBvTxExywgLjBcv/FSVUebPkhZGX5nTw0chEEWIkkaezBe8BtQ+f1eFXGnnKfqVLRhbWpr36w
GpaUksrId/9VC/KY/k8L5Gn69xRxHAkGRlfMB5tKPcGuLkgCj4s4wNG4YEMnY2LZR8T0Q34ej2L7
mFArCU+LsFH7pvAfIWN2GOXz2S0guF/DxMODhaFAE9idcGWkxJJ3+0+tKYtGlgzfCG0BL+VLAOlR
tiaeM9mjhLAKjgeSh/Lgp5LKl/J5mVb/SjW5GaJkO0+uGym9JSRXeKuSlyCbBD9Z/P+Wv1x7/i33
Qt4JfoYkAcqHlQ9xkE+uBELpJ64cnqg0FB2zRarHmUAWOauEGSXNEznQ0OMuYEx8sWzxD3JXyolQ
7ERHLa62/9xR5N3/u3ByWEp7hVv95AOtjRfj4CMig37UQLD9xC2my9fIp8U6T9zLoDE0uE4CeOID
yNPEO+Za/lb0z5wzCiQ6D3bWQqQBovlatgZScst7FbHOE55NK7wNFQIqJQz6Fbz756hyNU8SxWNC
SqRRugxRHfNDzX6UwA8uV3AQIQrK/8pxLc5y16jrEbjCP2qG0APsXyVAGwbX6iN0Hp3zvcBQWwzu
cBQ7PYQZay4V94He9sfbnLQJcel64o5R8EM4QtKbya8+MEMrArrlm8nvuyAh8IRqeGZC5ULojKpH
PgCj/0D+mpycURObPrGF0iAiyLt69aEZLVpojMhov+w0rzEQ3pG8nrAuW/j2dWG+S5s5Fg0GvLKl
2CoRJT7SWWgrYUcKC+5Daq9I4atRbum8JU+dqaOU8kTuGXeYcuV3p+fKDJJjr5wau3qY+C8QnQhL
exBuKfvlDnYdvS/idAiV48sePkLXqsbtIMMz5ndLhV8mKw12M35AMBMi6TLE0F5cCmRBxkdw08uI
P2BDZGvDfbr5MwwSJ/Z9h+GqYLL7s1/at1/MlnaorO2E4C+qGLQXVhM/+H9dILlF9JVvgqauQ6SR
UPU50Ut2VKlK7gx+GQEDUQpaqi5k4vZBN8HI5oed7t+h9I9ybst5I++FHUTiC+TIEgkj3ETcPKEi
sjLkE91YpLLdSDQs8M6cbdLX19c5X+2yUH863ju5QcIfyeAkw03EM1TI5XKYyO4iIiqhbrCt8Hvu
mjhuEr5sSza7JKzLvtAlvRU7JX+LtkaogKLabnry8JehxLV/XFFBda3bUg45jjTUbFxoVzIA5XJD
ESR0pwJVyEGQviGrKJTSNmalsW8F4ukmbwQfp+F1cKawk/V3QV5bksuFiz/CdzF7uP6ezcuQfCXX
k4W8lFAhuHAiyDrIMiutDEoN+wUYFO/EYZXL4hUE53AUn7SjvCbC8vOPkoNTFLOVNhv8P28pSVxl
OwRcVteyzf5Th/3b0H+/hk7wOykRVUxvHKCA4xi9iwonBfzH05ggDy4AxUUEeiM7IlN/AH+DSqua
Q/um3iqjFl7I6CadVr+YUvZwrPJ4hOUeDSx4GHJs09gj5HNzpitdTrU3sQpCURCDXjks656Qg8Se
CxOKM0MhxkMpbxqLCtkdB4LBSXIUOy+7PdzUAAlFxvxb4UXk5iojXJv7B/Z7lk0brZmcpXwvjNCg
bUGqgmVvqaPuhl+fsSb/QnSEmrTlw+GWhQIvJaOEXZ1fYd3FswEHCKBOOPrKaLzt6/1qHXvaFCTx
xh6/LHkRjDeW52M8KJd8SB9thy+sAFaChJN4LTtH9DX6TJW5BO5CZrj6yhHHda/J6OBipUCdJFEm
Y3L5Ahgi/TZfkEda/3e0PmeSIAJ94/glKg47uCb0X5bdTODzBuxfnukeiW+9mj8XJbDaMtvUvPMX
ixfN/9nKzlYtTCslJ9Cy67DFjz6wjnBlsvgQOcqRG5b0Vyzqz0xaWtPaP8KQJN+JJmQGG06MqFkT
bXPMmbpsOf3DecBx5LQY6Oo8fe9Vq2O/lFObVBJKNRuVRYeXdzoXUOhkkV6AOyFG6qnf2kDzDRW/
JAHWhmVVQH9PBuI7OffnzHgv9JHtQe88JgAhuI7u861Vor30PrMWhHlxFcdwJpzf560b6AHEU7Ha
vHesMAGFdNNjI7hNrraG+VHHL3o4cqUQSbrRHxJPvz1srLeOOGnla7xw0nmxbIy/lzAfhCA7Zned
zhkUFD11aazVh2kldKzyPbvr2C29GGulW4ht0H1wGTwnVe/rfZEOnKo9sOwlfBeufnXzI3bnz8Gj
B+kr219oLL/mLXFBau2iM4DDN3puziyowbreGaG+uqaRymA3GYsXR0cZ5/XouXtiNlieFOCKxffp
3T8YjJOMIK4BM61GgPSwmrp1bh/vhE28LmbdGGdbqAXY+ihBEnO6vYP78PG4WZ1vWJ+a6rpiOirH
Y/k8fXEiWLeY3H2c7UhZfV+9FIzN5ebcGggoVHt5bZ30K7vee5JqZMh5HNMapNXKSs6DVmXdkUWr
fb4w/hYm7qqUxsbw3fdUDFGbk6pFl046JPkbTU+7BWns19VIJRJu65SwX9+HRmXpfG8GWaGSkCPw
JmJOc3VYdb5WkYz2fHpElIuTCFnWnJlcRU8ZMnLpwoJQetmowHm304TXaTdwIrqtthCnzrp1CVRC
5dzm2W61nNvVLE4bVFu0QYhjiTmrUEhOLl27aFkv3ePfw0uHGd08JicNksbhAijPUtBZHGWfTKIv
zPiPVWVrQraoFEfdrnnXow9sra/ZYrpRMXq+NLHzPlOKE6HGzJL8DumxcblmWHnEpPSl2c/Rhzrq
x+eMC/HE+bhvnJsOxM1xxFAr4+5OUPRNoGC+2TTIzxzxwyMURTPvmmMqggvjnlE1Vv8A0TM2bwhY
hXOZ1ZAzmTRhwPWyuixOPO9oWeINfT/+jwQxFea18tp5oOMvM7hjHsiZRK3XZQWBFCbOC+O3pgNj
tlzeR4AC6f75HXYiOPaEzeWWc143d42np3LQvK14rIOHZgG3+3o1lVnnad10t8C0BX0H/s3XeUrv
jMmFf2RLVGZ3eErkBCezO6RujjJo2ffE1cgOsUNjkQxTxa/ViTFoR0xSiq7HRtF1NKLAyj1+5hEf
XQlqqkXV7bbCerfbGV6sys37ppyVyqg1MFDj2ln/Po0hw8Cb18MGzMfPE0LIRGuYFnZPxd66v3D5
Xd6OlX9mTwg75bg5b73774atEjMTPMnWoQfxUm4+kUsMsxXMUrod686tfL7FZwTEY3Rnfxo8y2Ci
mJNk08K6pgpV8C3DvbXcJwOPJyZo89fZboRkM6b2eSyChSYe6v31hyIA17BXdNGtV2pfWThQpT4O
BPJCJdjBdvKG861Hl2+fnEI1s1SGn2hvjGXiPDVGVd/9pcZcFvoCbjwYxIqJMOPzzZuqmJtZZKa6
NnZbbFGWzSHF5mV3HiuYQmPPrl9tsp40OlEYEfyNX2AGyiEt2DZR7gkzOw3gxi0Oif/cN4cUEwvM
h/CKMXInPSpYxnwn83Ko2heayi/SDB7OsK5MLzT7L2obEL+x6t836AqgYegmU6sU6P2YZJCAFLRK
TLRPMJUf7QX6nnpTdKZaMb9h4hG8/u6Y04SNwoT0Pu2s6k7vLJ6TG+NwhxnkwPigP1qq63PwrP0O
IgC2oDrU29IqZHDxb8GDHNTDJT2wT737zJizesiuU3NRcgiFfLjk79vpbXWyGnrd9yFVBlUavLaD
57df3ehiynzXadr5d1odqo9zV5CIVdb54uSv4UvHLVIPPsbok0l25vN96GxD44IAwZipxkipxyoc
Y460s4gC2fhcNkxtQlBkM3zC0H94yUktlsZANx/vSfGlQNI9LTk8iV9G6dF2lYNi4MnU2DASr5xP
XZpJOzebn65ZQqCjbH7wGRv9Ao3umWRRjDnSdH9vrqVyuaYs7us8SQ48JtojkYaQqJ/nMH6sW4oX
tw+vksLeNF6Ha3yzW4OXPto+o7SklxlrRJrHrjLb+k8mP1tLhRg5fh3uABfczmySkAkWdKLmlOe6
sJpTekjKKawN9ip/3IVMWcAOwIcUIghkfqUQQ1FwIIEIaC+p5cnjQLUn0j6QNnu7SDCZ6CANLwYZ
XjnwlfprmeCC9l/gvl3kf7AsQmKFbr6D9ufp7C6+AltMpHlCCpO/vJhM2YQXR/wlBOd52PDQ1vmi
s4Gr/1ODIPST+R6zEmfJrBCTKcXVLXynQyis4Vq+EA86+b7rdT+cnV0Lc7Ixb2Y+n+FdN5sA+KMy
nzDLQ3DxG0lLEBTjaPs+4ZJhRCeJRMi2sFNasvQwkRJ/Or4eeaBYIXKuihBJPK8Mr72SENIuqqac
6ZG0jo+cXpI210bw0Qz1w6cvRPlWZV6j2/AarTHOu0xzaiIa5goSfIP6A2EL5z1Su2E8VnCjmqp9
S+0/z2hekprftkpbu1oPFuai8/VfmZkbTkVXXTgl88aXX8EToudN7Paet47TcPk2CzaukgEy5t43
yKdM5VBwYez88o3EvDatGogYNmHB17cpcEsWtVnyAB4TqvERX1Ouqym00A5hr2Y3s5LcvGtODOyU
2gWOyhM1/HBzAKY1sz1oM43IzHNhtzfbARwHTEmZCpFshK6CZpVXiN33zT/zJxOdlNTUvHT99Odz
d9q0U7P3JNUWjhBxLk5zWIe1ZWYXp9kFWli+qeXA0bocyn1kDastw62zJ3mW9rkjr53pVnvroBbQ
zHM2reN+g5nckLdRQ8LO8R9I2U0z8sY4Nwecqa32QJs+jl131GDcjeVev5g0x52t1VzHSy1KsQxq
ow03AIPIZ2pl1mdRTTKTcu+v0S/fPsoZ8zPuuHe/vcScksk07A7HiDpprwlM97G69Lc3iNqe3nSo
KKGHtP60qBl833YGz4OahYkyD4554liyXgwhBw+Q3BUmiPf5ZXAmtbNtv7grXtgIFGpcStbUbTLY
eb5M8nKQuQwuiCEGGZILaulw1bpbr11iQCJm1tGjTi72zfV9RfZYA33tabu5QPnC9BHtxKKR+h3K
IeoDYLCzw9HxmHdgPCJwP2Vq+OVpjYx+Bp+CCmMKVYM9nj4NLnF31MHxgqrdvM7YfKiTG0zoFLNJ
yZ1TgsCxP9tVZSk8HzCCdq9pe/6YgEq0EfHjP/Cw821YwwAmtVuQ+7NPwnVB0E7M6zsZJOs0EvLz
HdbgIjk7BfDCyFULX0vsuhe48bEz3v7R+RCnTQk2wusYwvcnhAfL4T6OFY8sMJn/vYGOR5LSCevt
hegATdTZgrFMeGpphtrNG1ISVIrJ5YW/ad1iR1iR7SkCjqutf0jPMlHGZf4VUR0H81SH9FqECcDU
eDvMehO+nfElBf7sxjNMOUKWJG2KmWyIg3uMNJyfwzzuPY9W9mVrJ48ufB6/saP0QsqLq/uCjNA2
Vf9hd9mRdecxf/LvPLgl+EiBsbpdxrTYvN3MOrFvI8Yn7ZjoVWBJnDy2a5ry2GmR0MBjx91ZPGK3
LkeXReeQ9Ss7rc02jwh8sj7thXa32XsuT0wDCJlaFLCHTm+aupNWmZywArttZ1nbUbeDWmFQzXx6
1BggYT+1NokvXe9AT50HKo0oxSZ3/M6tDBjuNnwQTO0lGjV2icltbipAtYdrdCns5S4JnyUXJIdF
ABhHWaLbld1hzPGXf1xV/Oweo6vbho7NyelmTbM8KuZbZTun0/Dayxa+DvMWRTXdrKmgxhiHW8iy
wY3pGSy5Ypr3t9gDePr84m2ZBr1s9qs26kayGwekwrWahEwxvryM6UAxLOmnDXLaGOpNlDBp2goG
VF4HkJLEXeseid1Iq/90y317/t2a6umx0zfFo9e79Dvz7ZBPBxzisiL1rvmTwFW+zX21u197S7Dp
EJFS2Hazvu6yD/ukjLsXaQl11q/zQDUz+yQ2t/tMx6psvgaEtvjpqFZngbGUR6J7baUR73MQv7Ew
bS/DfFIE21679yTH6kcVx5wIZoD/IBuN8eCyQk2V2Bk2PiAgwMUVGSFb8sigSumH7DrPVgmy0Emr
5WEYA+H2QXQLPQW5am+vCbTSe7KXIQhCThDDJW1gPv7sbd1+HRqTZX42gQwkqSEJ1eWtR14pzMNu
5WR4CMNaawHDGfz9u19zFJjbUUpS+iTDjxgdjg0Jq3yYV4bFFPeX8VP16RTOR7wNtuvmstV0EkwU
Gr4GeWXKl1SF17qFyh9i54wGrCC2lF4IsAF1ibprrNKgC9oeNFY6HkskBQ94RrZIYKB6biiGn5Xf
+Xqd0jU2Z0jid5u/uyIqBiAWmVkB3SqoyQfnAtdBoludlnUj8VEJxpY15ojpaNNkZ2juY/y42lts
+klLB0LquHnWp+zdmmGpsqM4ym16Q6U8yWkuzQ4lMYLx2uGwPnCP82m+exx0Rfyv0yNNR2JpR8tp
nJ7DluZ+4OxdnGyULdnvt8Nyzh/E2D8rH/82VW2d7i42G0+LYkTBF/eJeKuXYpocX8zrSLpk887I
JYKzYvHh0sWHqVTw+PjfLtCmnlutEB7L5jtozTsvVjkIeOsWbD8hNXKMZXYNcE0dQnXOG24OMPSd
tKlh8ByEaDhr709dW2UUCH8uwIw5cW+689v0DU6d/GzlGA2I4/Rr+V7y8WaNdU6Ne7Pu88dootFb
el+0fLXJ4QiHzWqurtM8AkhEhAKiwmTWqdeU2jhZ9sPnxxx2QXNSO9zFienzibsM0+5QquKnOTMy
+1yYw90w2XH/dxcergZFkmiud02H1oTkBW6riyfkkmMyp15hFYi7ArTWl7l+X3fJrlvY57j/yryv
U34heBmmQ/OagsZJAIJuMOlonpqW6mbBrt687BmnGfoLLfoTGsV2sNInH6c+xHXQ3jR5rBjsOK2n
m/Ndbh4XJiWUlBF37iLBgzL/taFpGoJRFTQS5ld1G7feS3V03Z1MGvYJHIdE0DaCmft80qXwNisA
WQXOfdFL3xS676ep9MgohdeHG7NAXVD6GmtuUdjWzXKg1v1Or9Ow/e/g4vhc7yNbufmiwEMA/7Vy
D+24sgQvBJwyZ2f7ZC8MfwWxBL5Y4DI3dAS/Ha02Qvvo9TAFjd3w7nSPuw6jNcJSA54M5Pi4k2PT
ZG4V3lP76vJUV2Y+x95+WXF04omO+6oLWWUAN6hlYrYs7NQzbyCz704dIzQH3nMpM2WLbvRUj0oM
Bk9PC157aJ9wH4DaMhqf9VezapEK6QzR2SZz6n1d8/ztdKJBtX1if0PR2DXPw9Wjtm5Bc0TfUHri
gcFj3EF3QRtQuCojl3uvVYMnKGuVN24/5mezasNmA/yeYmbG4cz0GsIb1Ii+G0FJ/ZofCgvTW98u
A5r1GmRT0s+WSWVlhxcxhQgvU0LQSut1NWFppotu1267xqnpfP5o/lPrmpn15tFC0fI420VgPcZb
85VGNW3vXDJBUGRu4ObQc/BIoaOeGhFF5816li6uilQzKGxQC39IsjC7WPtRykXoNprB5wk1Hzq+
BymngqJTz5Cs7GEhG8j3vl/777U/cRGfVLksRlbvzG+MSx1cjqpMLqO6v0wwRve4d9BCqR7suBYb
dpqpzYwbgPq7S7MP5IE2xb5tWHDIVxGEZHvEl72Gu8jdL4wZAwkyZRmsqQeOUX4UxdwTBu6Zp8bm
/jXd1EwDxggE2Fl5n7eAMvJKyOOHXFKY2rnd27TD19WqdgYEu7e1ya8oBjX5amHD5Hg+Uvnf+70W
okAvPVDDwkSiVTaNGWwdKlLVFq1NscBFCgiKGtEaCclMxL7nadMwm4cS3hqELGhUX2tU9vlHMLtq
FGL9b+bdGoMrLQFFbk/SdRGiTT77wowVfl2OqaWuJjyxb3+TDaNi0FzCu0CrYyNQ+FgvnxjaTw/d
VTnqUUd2qDRas+bX4g7crCvM6vdIMU+F/+lp10V9Q7zFU8EqYRuaIQUfsJGN5KqGrKyw3ZsBGJ8u
mU1naqBQDDJf+yPGCkoreStVxoPcf0RsXTqt4zVatjzZqcn5UXES8Suvp4YGcl3M7hBcIJcfKoje
3K/T5ODSzXew+/y9IzLaddFUCyPqbX/DX5Ou3n7kArUw719z+rLMETQ2tpvALg8iUlq1Q4Z1sBCY
OF1OS+q2P+Y8I67khiFbAFX3W9kyVBxQhuILeBVnuVDn6ddMT42K9daFlHURimTTu6WMvAtykBnL
WP36tHbq0s5rZ3iZpkqQMXF3nngoYzgxuXu+5e+sdRytcbeeJUdRgYGprY0J/MZ+jJGkGjh97ZQu
+ljnNQYY3NhxdAPT/NhNR1cpcZQIRx1H9V/M/WjWFbNVYq0hBi4Sz2zYOZNsxACDq21tr24Hf2NZ
thXNVUroVbyq+gU8esJnbOAHbhNMezbqm1PLdkx+D6VOA6Z6iccA57WTtiWiuDJ5O9yu9qr9xaKn
dcfFm2QF/3TiCeO5aTL8OxNnwzB1VB0AMEHBAZFANGCXKqp9lXq7ysKX5gzLncIknKHKc7qbl1yR
0z+Z2/k6urz6nCNs5MmmMukrcUOeb3spvOZXxDmIQZIJ4z898dKhini+dMD3jAfyACR8h9ljBkQB
Krp12Gw7Qw6tpJBGZvIgVptD0mpq1k8f+BBP3M3mM1ScTXFivTRGn4XsuZnkKT/Y4TWCqI31DLyP
McfTjFWnAsp1H48BBUnBpbefbJO4jVxX8P0aJwWQc6jD6uTxX944bqnb/cvkPBNJ/M278IB/AFsW
KRPtxDP6zcC49JUpVte44loTg5nLTPd3qGQyKFFUqkyQsdZk/97aHsMmzmGAFcIbmInqRfjGggnb
WiwsbrZhUEQxqwzOmxLmC0M2slphxICggjhrjJ/Fp8p4CHrVIbQQ3xbIsbgLEAFiaTL6vSyMjXLI
wP9Ab95nj8c2ri72F/McMBNyhWytwQzGa+BbwMreMW+ifDdBk87uqYXngzWZsKx5THnKs4AScfaN
zfsmiUGSgJalg4/fUtE11d4XSMY0kC0SQIJOkuraoEfEJ6a4eC1O9ZvqDXNeB2Oxv0ligz0yJEbH
IiJjfoip9qI9Wt7RXJ8og9t3GM+79TvAcSob1QOF8hGUqvdBXMH8eyyeodHxMZgy2FwutZDd4l7a
1/E3n+4aXbuJDtl94Rus2iDA4T0sZqq5a3jdk+ToYGbBAhXoy8NLoEMHxzaIoBWVxPLFVnh3MLqk
CygX54+9zSyl1edBYDsrdjz24gD0/Lg6GcmUZ9uafQ8cT7cJ1csn4Ws2y188+2CcLkgJYBxZEc8B
BGDD/vsjN3zURp5sishz+peTTbNujQFWbhSXLEmows9DDzBjUXmZOW8OePR9JKBpr6JrJ1hcHuHO
K6wbPvtu75M4E6r/FA4oXZaCYrRrzzitGd1IcZJYHKm03uSVOvV5loFvy6bxXmv4AmeOZlHyA6d/
RvrySi3WbpD8QuU5oYHeizK1XpcjXlnr4QMSlCtjBLxLl7Tg0Fvf/fDi05uuWL5GDAGFTeJwY6yD
1FH/g1OE4YLZkKSl5GJGGkUfuETMsQdY5UQIXh4CxVLJ8RhDXxTi3jWEWWhGeS99whLPvwi7sCAE
XBjkf6qzPWVPZ9BVTTddY67IpjoQnUBTNTct2235EZgJ7ITc1BSHscx9mUO0qxG6pGwQZ8a6SeaC
/2JlczdvxM5tB8akMXjRd5kXhAHOLqcY+9hjoEBoFYQE06zBV/Qv648pzGU3+vG3UH5+6c/t5Efv
gNYsrkqrzsTeFF7EGAzF9LqphSV6Tog2rOCgKeRR8yvUN+MVGl2THFOw8mE9NPvGZA2CJwzSFymx
cC9nJRIZShNO75elLSN4nb19kluGmUTnVggn/SN+wiMXMm47bGEHBd0YXxa9a39pWfstQGz8heCH
C3tbHMIf5vsk7HFww001DCKXTwWvT74NaJyEEYoSd+N+HxBeCk/cELr7bJ7NP3PSf81sDswAEg5o
xqyW6PV9MxrpcVAK/KhYrcqFP8GGI8CEoA+F0w4rZ/OejgovH0Mx5vFAFP6xDQTuHcEd/5hM9aIC
4QD0nM3mhprDLoZQMoJICltzP9K9FSUXuJ0jCowOsmIIGk+h/T0sbJt4Jze7mJd0kgx6wdoeQ/FZ
5SsB7SO2V+h02z+2WFL3LnbEOpavxFHfeZWWPIp3O5h2NIaUaFUg/wnNsPGASiSmlrfDT/u6+dFf
wQdHEDxm25el5pSLjEPfVkN4tw9Usl9YmPpOZI2kred8tPiOeq8GmQ2ff4g0dbuzq7irYf7xssGU
imELceb7sYJRIE861BLY/hMcf15WUQpysY2Fqce2nvcAL/kjyI3TdHTtYbd9oTIE+ENHCP9yysd8
WzkCBbDcFx813LQyj5JqI4YlANYgg0sdUAkbBPbapF+u7hdni1L2ZW6KncJUHFze5l++oUlE2zDm
fZpJy07GGAxt6XMIJX86G1GSFpsH/vUKuAwX/jmjI2NBB3rDBKuBrsS5jM0TtSTXW27Ndn0XRSMk
66r05BLnH2tK3IyDLqacNr3Dvcs3sPj/q0aSSZDu+TxDsd2sjtH9QOHMHT6HD0tFydF0UZviIfmx
geZoDUv8Cjv724YjZzBUc0wFXcKkvM+6mcJDLFnxFuhQ1zmw0nlP6N+I1L3tPa6mfu0dYfpureko
yNHle81exjCBaAaOfWimcQ8f0icNscWNwGedZ+WGtV4ITAtn/vtX9nlMG84GzCas2LGgk+02bWad
cue7bSvD3Vlz8mCv0fvO8zHM+jXL9R2qojl8015stk1PheE9Uhz9aJjK3RwI61pbyhJU5jyiI2DQ
mruutmZlC3YtHaAQq7MfrVmMkOQrWaMqYo1tBzESWtLXEamiGRuQ0AMi647dO/7XZL2cTVh+S6zI
FD14p3b/NvwuhoTVm8bCYFnBml1WX+sl7o9Pp2kAOKgw5VjGs5uv9JNh6ehMdsQ8dGntQsYsZ7sN
xYDNScp/ZiwTq0MncyVXVvfDD4omhnZ7stFAPe9+vJqfxR8iIbaqzZKgzoppA2nrLoQygS333thE
fmSek2CZR7adHa92XXBjaQLOf1BHdKkx7fRDYWIxZYbOovaNsxUaVKqKe8UZEVyh/8AdZfKZtf1M
p5zlPZxouSfdv8fSAMZmJiEIggIgfTG3PcuopeQezpUrhcoltbKPrZryoQPIM9Zj/Zxq51VMwEJr
UdlrDe2JqVbubRhHT9z6mAvvjMRinIvGOmwQU5M6t8rRJnT0uzPx0MCHIoH6MDc828u4PWV4zKV/
Em38iB4XbzdX+zPQ0on19WYc7YnHDA6Blg7CWZ/e/WbIwPb65vVSqt+L3b7YZLJxQkDs4c6JI94V
stk4jgCE6q6t1QE1CI6a4XXdPMHC+fZp8ysJQPg4RGSCXmGQBqJQjFPDZr21eXdImh+Gdx0ngp79
Qt8YpJnfzbx6MzZHsGlTt4gEEPSsG4Hj3YCQVO+Z+jiUt5wXBjMoAal0fcOPl/F+m1qAM4tbsKpO
2Sm3B4Nm/5/wqG3RdyH+B0A7/MfSee2ojmxh+ImQyNi3zjmQDNwgaMAmB2MwPP18iz3aOjo9HcDY
VbXSH3qILXmPVdSarp76h3z6YTviZ0ZOQ3+kvegv/NnFJUIRT2Z+a5RuvC6T1VMK1qlNTSKZ6XdV
bcSnjilAD8wV8Kxcd5h10ydRGRTgiXjSkSh86udzXMDwISytqEta4D9PGmt/pJNKfYxqgODTed2Z
/6pnBe2eDyytdtrAx2YVeJSpNANF5UOc6VjtiN44N+dv+ILTSCcbqJZGBIZwyKmCoNywOQf7fX6Z
yTspraCxyCh3abHMPyQQ+mnKqonsoLP7mS7P59fgCuPv6iLCZTVIR0vUYI4O+Ss6ki99lXdJloEb
TFeAod4vHJsLg4YhWTwYgQwNt/qmZ7107+ag27RqNgifgsbpmb1SE8vfr8YN/OB6gV0W0WL4B0KQ
pEg0gkHcyHm8nJPWePHhAPDdcoclyndg1LQcQ762tTrfNCGndrx59s5N6Th3BoaZUINrL6YUTp1i
i2t6pI0kmkwJRl1QTU+9Gj/pYFmr16Je6B9qfeMde9FFdAlXTHdX+/kewY5hQULhQn/JjcJnK48Y
QHyBpxw51GE28psUGpuBtyqiyqCxjFwxpoJ4GKj65GhRf5UF6YB2VjSQcndoYDdTdXeXo0EZWzNr
r7kDkqgUaAzaHR8AT9y+a+OiR2rzdMldz/RZnhT0iJx3rFi1BpCPCf+EE1ysOIS/ZBGPvdlESeZq
v9zrcOlVfQ7vRTNcj8tJBwbT0G0i5LGrAcnTZuCOw/WxGpwT5uJynJwUp7trnzx1dmOvKmienD6j
49Htvo02BCxajf2HVSEjWnpomEO6gwVYICknBQGkeaaaRCz9kooF43GmFPap5Sh0TWjEIgFGfDLT
PN4tzRRpmI5GSl6MGftiseVJX7Gp51BBVH1R56L2Qmhq6heXasoWjfTcIVXTXsmPLjKEwDuGayJU
Ioxn6JJu4ONVWsMx4i9aHr0gXlwQ7kaiBThvj5EZMOZXOBgWtGaomJrW5Q3EshN9m6t+0/9Ta3Bo
LNFGetM8ZgEk01j5bNHfG3ey8RCAr61TSbORGQmYno6vMXrSSXecDIZb0mRC14B2i6auygM8C/Wz
phkjfoJnI/LmOljPI6hhZb5tbioraFrm5ECfovJ3qCCQGzCyG5B0HOEEuWNQpA4Dm2FhWePFhcEC
yTOpTGVjwPzUAm8JLD5L3neMmJPbh6RfnYizwABISNJYCZMPc26Ahfpl3JyexjO/Ai6BbDkT564N
aAC9ISbdqJVFbZB9LrMOsqxpuHigi0Znb9WDHcfMJFgsyb9jEQ75as8HeSlJbj1agzE9EYC125Nh
WSVmR9daIxe5onkMQSquRwvhZaqzarWozIFhwDZ1qAJ9UuKl6JWI5v8adLpktfGpoZfhnZKcPrBW
j9rmkbAGytq6P4L4ruos6zdZigFTuWECd1iQNAo092cNo1Xpgish63DX15Rz0m9uefwLdFoQsjNo
POIxcEFgCVRESis5Z8G+LOIAYDUa5WDpl2l1Ni7j5YcSg7mkRrujpw8AxHYDQby8nV03amOjWnuK
eefuOXWsLgXoSL/0aczyZQTaoa0/lhr/nw9LOEPwTMd973QYLge+6KAqrF4Yh3eTajLzKayN0YjK
WPc7WjgrpU06yM0mlRCF4PgyomYSaWV6QCoYO5Xqomv7BbXitOKTx5V5wu6noPxkdiRCitchvkSf
LbNoly1e2rQMP9GiozhFckjuK5U8jvnx5mJUZFqIA9l0jwVxZ9CmeaXLzfvKhI+8Eof2G3y3EwTy
XxFXjKBRKUEHaDvEgLwBePnptJaMCQAVbqsBSOUG6pR4Htx1BRgWZeFTNCvv4cDpPM3ryWH0GczY
kP7eGjkH33vt9RVmsc7ObyFhhrICgN03g1k0qA5fzdwn3x2bT985/ofTpQCBALc13VspVNKwEQut
8LUhhYTvQKLpjnviAinlBjL1L8jCvNsgRn+O9fDGw7rnw66k8KMSNgbZcfFFngLZlpb2JSg4YGMN
cBacrvhTG0/GZFVMPcPC2lLgQ9PvTriTjP29PbBOYeaDIi919W2tL+P8S8GmciItzg4dhVPUQ8ng
MK+BhdMHoFvOgX2HQoQiFVUgqlUgH/hC9Buli98yeCrUuADt5BvrE7EMhuqWtgGo/zXndcjKMCGy
xf2fddotjqtIuK7vkO33DdCftFDT11x2OoKFzMasps6coKMZ4YzdVQo1FtjXGDKAcfZK++yNUT5C
+5c0m3H1wWqB8xfOmBQ9ENZhhJE/2j/HTUoe8gKOK3iQqMPILTFlr8L8gBP4hAzA+CqVCcToC+Ce
BNXij3kFYA/Cq5TSjoP36a7Xb5sjg0JcH8fy5NbSIWCACKG05ewXLDWuATAFqjnvELEcH1oJJzk9
E6G39fhjSucY9gx8bXdM49tG4I2wwUyDj2RWlA8sVhgGWxrqHTBzP7q/UDeas3MgtOVWZF2C8G3O
8Jlh+VAo83qUeb6MF6gFx++F0GRegRQ2sk2fsrEZ92izcoqiElAZhiB9dnCIyMKR+8DNRYBMZdcC
DaBHcY4W6BLSRIFMbPDAYGSgTAYqn388PWuRD4UgIdJmCzYr/2TAtDglQpflbWZMlsMprV9YxCFt
ESQDpN1BaSW0viJuDGGJui50DEl+gDzzHMY0NDRlu4baLrSdoW03kTaSvgghxoVaB7WXARv0kdK2
rMUHaj1iZeECijWDFjjesLJ5S96FQZWzWOyHKnqOYlpVz/arS3B4GA8+GaNsJE/BFJ2NEmL5rhij
svYnalPnqEhEcU3Y3DPfqDQ0KjlkAZ2wFgejQtRrQKsjQa415R6teGULrVMVoZ2SRNFE4h2Bgc4I
xnt8C84It8muZesCDnnyx8pCZNnyXWuEIxm9EeeT5jsAJOCn0D18aw/yaGKUQsx/E7PY2yzmkGli
g8EjbbsH0xORqBC6jzLHU4hE57wQHvELoksHAzGhxbR8TPHMG8xNWYrP7Nlx8rfbgJn0NsttWWut
7GbVfJKujYwhVKcWbnLd+R5JtDprZWr2Gj82BxHUupD63RAi+ISsfh492pxl2AukW07zxFb9vX90
Bk7TfAPOpC0S5ovz9r4V8muNe1XbpCFyBZJ1Th/xwEHa6qf7JQun9cfCWS+a/Ca4cy4ewCkWQ5ck
ZqRHGJCciCNNI6qlCCE1UHTZcizUVs94WiTRPV5J1AIQv7UW9UiqdVi8iQLapWmqoqMHWwh0HzSn
JQlRDU6djIOtz37MTiPoZSGjJhpX3OFvBpkLMRWhEF9DupJdF9psx+HmXaEZQ5LxEOctjCEOjpDJ
7ZslRJ72ZhD9PZzrrB0f3dsKEBNIVw3KV7AMXr7igkTB3nPzIBdZPKaYjWttyrrhlz4V5yGqSFYV
3T1qUrtOOkzLAKM5HYTd6qzn125rnS/uk4G0l41yYFbzu6Dpe/TYWno/YJKcCm6bQRnEqFP8AQW7
NzntAbZ91xRAyAwn7TE+Jd8IQ4957WxP95ECqDVpwxE9wHw9rds8XFNYpE1xEGVxgbvVym0Oy/Jr
HDFYhx11hgtVInIYlR1dXTyRAVCNy1In20PsG8T4+rwtGIyh7ppBRSTPnF6aXOfh6vYh/2V7Rm5M
3CnAun/92QBVHcV4Az9c1YuK7t+83t1pN8aN9OWdw9d6P7kGj2HpvlYwNYMWAlUcz+MyeO2ojmEY
APJvB+eEgflpV3vHcT8emIf1OwE+tGPq1yzMOfIsf0L1nD+RMAPqquE5C7YeYwDV/hiMGpBW/+mj
MWZyhRuKh0U7Oay3QXaZAvCNAI3S3zhoIzTNY8Hkvrb30cksR6NVm7L/jZVW04poe8zNt5EBiM9w
DajNeV+k94GZOteNCPh485q2gIxYsH+vQ0+Avjekk1CsFM9bprZ4ezyGB00HOIzBSxMFTY5KZEbZ
mRL25OwWUawB5jXSChXqOJwJs9QvZKFuiThch2UurlU4Vy7W/9S0lrYYTDJ9HcCbFDWQFwLLkjtw
oIkIh/j0hURSBsQOPpljyYzj9dGDm0x4+6czCMBK/J6oQEo6BUtblA5E70Ca1Uh4wO2yXlY3fIKD
RsPjCmZAFCoxF4xu8KP7JAKiXSfZfYfYdIxOY8Vu4Yl1cR+4cDFaBzA3a7GJAXujykp7Ainbt343
P3YRfGyRD/l4IhvK/SC2ENpa4pdETiL/QbL0EwzEzqiLgJ2ocfgAavWG89Y5pPmM4h9GJkEORWrA
Z1U8EWZRNSb7YPHIcGoydgkT4L3IYeTGNNGOVoEFIugr957+ZqB4iDsEJEzEd0QZiEwuKkT06Qkv
5DkSKUU6qTRRPRN4AMk6IklSb6p8+xgdkg5PUuIjPUUisMgdPlwxCQWawnVK1NlHJXdFuuT/vie/
KwMC+e8n2eH0o4uEii8DKFGgkQeJDxkYCsLcWcIctqWAyx2g4o6DxBy/uzBQaxFRNxTk6Bwx3VIF
NjRCF85DHA7o1BT4FaNC/kac3y/6h4KA5B01bHUDPFTHTNd/k9XXYDRo41l+EeLti374dCN/uUH9
BWVwlrLPL+JCwktvMJh3PDArD/DFI3wn4MMZNKZSsBBiVDLRuaSU1oT8c9KBewLppCDAQ/2MiAwS
d9NvUtibDu6aSLuypBSGZx1XJIYRl8tAE01Fl8cAOBL+tG7vDk/eEcG9k71pzQEf0xzrJGnlfN9M
o0F6be7IczMEJrIOjHQntygtwiXae0gK8yGnFwK0Pz2BDpJ7gDM99wFEks09wdDgoavTH3QU7wTp
kFo3dE15VfG6ZzLq7D4UuSLzgsC2JZckguHvVHWeFqlWbRXA0NFAYsHJUGhB9sMz9qYXncdklMOu
DDZYKOBGF+RTLdmPyGkNZh8Txzp2JVDa2SOQbErsOVlwbBlZxV+DhGem6Mi5sz8s7FxgqtZgS2ek
fDE5Tzj7srd+spBBloNDGrITyLFJt+ztn6RdIuqt/s4HjhW95VjrBYgUcm4jva6xgk4375Rb80vY
kG+HJRHxkFFFZxkxr523LSTlQCOMTFOMq+xA13dM3jkNeI4zYyEjH9emrAdPQuq4tjiFpO/FZnJb
2nK6FquO9dE8e2TECHn32GBS5DJgQeoRLSNJBs8MVJCkShIzunBUqh6mLbAQ0e2BccHXYkfxNmos
LeSfUOkRrNQyVzrzpJTrpWvDdj67GQ7mfINkCOAhjTfMgLDzQPCP26IlcyAIHqvfM00w4LDEA7tL
w449v/ROCScMpENXXFbDo8N5rIFdAm4QF66yKDHuQFRbniubE2H80EdaCv9rsCCe52xYsAMeMHnW
9ExFTh5dmfvpdfqvkiO5o8OwlnPliNrG9mBsSfaAx4tuhkhg0NT0iHOG/FwKNmjUqMGCqAWWrbyh
OucpGiWQ39CtgG6NII7or9XcWZZBbaDhxNF8EzjJW6t8AV7dbLYbDtPpQU9HiNzbyGkDmeQ02fAD
+a03QeoN+wSHIgEIHmxxrAJH5/q0Tnwf0SsHD3HhzuAFADKM31magicBegKWOLdU904tiTSlSvLs
+5zC5faKImcRi/cztTw6GOFP1tAQGBCJCoTIpfvIRNAHtSAUWUSnRHIxkpXtgUqXWCbVhRygqsai
oXjADFZJHsC0UX2B0s3HlyEt4cuCvEw9wTtCdWIcR/IsXjIsJOQBGJnae6bcUpzJDI9cD6WcYypK
QQgsMokUxZaaVSg2cmiIiu5JhaU399yhYIYPLcK6R1jfDZJwvF6Ft/63ffiqmUjzoAlnEeQ2VEOE
Aoaii8ZvIiBASs5VYxmid1HuZzAZ9FdrmtUaVp/obkCje0nXMuyCOxERwgrWP3j/iRhV/Yn30YAf
Ly0lECG2s26P17GrBbppJglgDVRyKA8hUz9orz0cHJzEvwkRySTHwlPY7EeK2KFLIEQpVgtM3bQh
V7E57BeJrogRy6W2E7Fc2spWEfEHArnNp2RNodsyR1Vn8s9DFrEm6ODi/sDQmddlMho+kavjItDS
2eIvZw734T6E9gruBYVCqPR0ZFSEMVFk5jErifhFnXXu7Xoh0usim0tw5zET6IcIotlzD+wI3FUk
f3irF/RxmLAqpP5+8sgUV42URFSX5bmLjq9IPlDD8+zoi+Ke5XNAcvqttaF8VDnvAACIw7Z49srM
X6QQ+e+RyCCND6M6o9xnJTA7QNOHQj68w7Yn2Qq/zoOTWJSXkLpiI4pwC++EyATyaSRXtDToxpw9
/AWNZtg1u2jfQrgnXZNH/R4OOPlF8OKXjnBpgHIw9JAoLSWm+KMK3k7SgwZdFI5vmjuOtCTuOp+G
qS4lDKmfAa8fwKbcrJch4uoV8McH0VBsK66E0U2PKCsTZjmLOnE7bYLjCZdyBMgvicg2J7A0AkK+
/KUJ3CPJYOjfiR9n4TI9Qou9RrVdspcZQR7pvdAX1TDLlUbDjJvgasmWAtwcZFhhhshLym2n2cCj
FP1GaVev2fFIy41rTikMGHmmkgsSuGqu/6eZzyemGO7QKZOrFuXyDWcnwW1pz1gEsTULe1xdzLMZ
WxzIdhbYLm+hTJ/JnVsl2R8RZgFBOxKdOcIng21gBNoYjSEBsIiODmMgiz4vdxURSHnkYrb1b6Xs
ORSGIqrDdAWQ3QlFuOuvwXNcLJOXMwRSQpzgBWTl8KXAGlgE/O+4EGiqxEyprHH3kegp+mzSwpe0
koTcJMj9NFL815o2DmcMik90WOQv9vxkKFJl0t34rUYOIam9v6ghybGzX5QTnj+qWXjKGHsMK7n2
segNSauOJg0fQf7RaWKRifC16GiyMNG6AJv675yUZLxwlzQuXjwQVhdrJ/fjhQg2EQd5WOs1DTGp
4OW9JEmW9xJhFTml6GChzCn2toW+buvrD082XnNeydqXrhlJLiMZ1NpZ3a9EjMtFBe3rFm9tQAx1
RKtFUhiEYACiSJumpoNMO4ObZz72BM2a/GRKFgXlQT/pneRhiZp9LKa1BUN/if5gArbjMQmOtK6a
3pvXkB3Aa3JJsTQHsJD5WadJtkww3Wvsn7WLpiKebtqwZFTIuQ42hOuTqyZ4kve05JCRjyKf+84N
WUvibtE6ExGs4dhl8UokiaW5CPYYW1CKffBDKi9kga0Y9yBTg2Y3ejCJ2Fw+N3HcmJ2gqSZ1cKMD
+Ki03hIcTH91oQL4AiLFdKUH4rFNQx6zGj5pvuu4F6YhczpxdfB8UT+ckWcyaS4s5zRrrzaoRCCE
WI1758nJv+zeOHtftx8ZCtD56DR0fovLZ9TqfqaPtlGmyBLnMGIp4HF7Fx2oUTkvkMyaMvI+n6wu
hLEOJH9O71+Bjq4xO/vMxqGddLUuWXuMvtDu6XHUXl6W+tCbDWS7rlYBDMMrkGSO+t4Aap+J88oi
T638aPbpZxl52AAFObDo4+F9cUPs521+dhjONKzD+AhwiCWPIFaXQ9g+ZW+odCwj4vzqq2jjK3Rg
s4gh4QjlzGBwamRfHJUq2gZAxg/2eDl9uu3aOOMqMTkuaOcfjBv6usSDpU47BHgxRJjxpRO/mvq+
Ye2Z8zJ6b4ErAOvwYRaLPR26xsBI7zh7grSbKifCrd1lehl2kVK5Tpt/JgT6+zE4wXmhAm8DIZ6o
230LiJxzQGYJtQ3ERGGswhpjyglioesc471RHfWDz1y2Axy3PW437DzIGnYZP2zQqjd7OXyAh8K0
gtmh1Rgv76h9qwGc/8Vx1M+qBO++VW8Hwb/agH2coizrVSy54YVdiNbGfdaYlLM8mRc07zRmt8WV
5sW1q9ctl16HKFxdVs/2+D6rH0EPXhmwNdG6uF1EteMGQXJgfHjHlGk1Y/ltDg9k3l0z5W8DIPlY
gA3AS/Q4LZrJfrw86Y++f0TUBuT1w13exhDgz51td+ldv9Fh2rBputxP1qt5N28HIBfX4JuH14ED
kKIDT6/DzP3g3u+pyhSi+XCKAVV0a94WXZGvWz/2xrmylUvcboOmeLXSF8ii0+ixzKoDEgXGhQTh
4vfKoF2a9w5oSFs9OBdgGkz3AP3cdnc1PrHl8mJYdfQK3173RXfo4b56s1vOmG4/UYANfNBZAUzN
ufSjzNNuemjBMfjdWnGOpD+1qBEG7eBUCSl41o/VcDk6olnd8rBrRCGkRgACiQUyMMnC5KtBKgJc
/Rg7UlxQS/zS+3GTMsyjQWU/dr1UGfXSo9vGdPfx4dstPHz3biM886qlISaRkt/BmwWhEvfS2qus
o9vjRdRQrP6O0OC+3t49TEXwSVS7VQAsHbv9l5WNo9GCdoyimAqn6rFWG0wRWH9ftLSYq7wv+pmj
/sxln867ylBBl7EMrSPcBbeYoq1Dj4zXuCijw9I8027u+qfHulwuDs/VgwcGbBsV4evLxAGN5O/p
Mem8JO1G2jk79A0P+pOPjrKZwDRp9t27INkRXUFCDw5SV1MoSajfrb7xh7jMLQIwXwqpjw866v/d
3YcovcGSa9nl37XvHMHxYlJYXkAA2+37rKdknD11dG8FTfQmeuv7J8mBudXPrfqdnDpN/el9MN36
hidldGuNW12rZ99pEZL6fCxUF5YjHvbz4pcM5CeXvXv5GMkg0vATdbJtzvbIgyKu6AxtUVA4AALE
yiZGJOW5Q6Hi1EiwCEQR7lpnFTxnsBrXRMkRzkhe978lwGRa+qV5rkddcDsKAW3AkrO6GFfSVTTV
b6iyxkg14JZ+k1dPa5y2wk+oe377gNbl06BlyRpVF5UF2+f2QUJgftLeM+Vo9UeIxoghLs+ZTU/x
Op/sSh/gka6L6QLCE3QZUXxTNTQaWHdn99rRg4DLNW2cNeiceQPqq8o8ThmInz+aXwIFIlj+0eVa
A6eLSBuIlMD+0Bmr/vbBFfKPlgwWmFQuqRJE/m+vZ6KjRwV8B+hFRTxXyIeQ1HOfHIjaDcFDkaEQ
agFeu7OsMe2FLRujSaqR9rjJEJuPVFr0vHnRl54PkJNQ6KGcwKSoNT9rpU8PCQizMU3sB0MNEYrY
0pX+pi22AdjBdnwFFBP/oUm3R7/ulNk2HJG7URqfv4AONwJn6GL1N5e1yDJS9F4nuUeksK5bGs8i
kfNy2lcrXxTIuT2yATY+9O5RJAbKaBByCA9H0j4QrgeTcnFpdIDKrLs4YUsKRktfSeqsQ0wBd/gS
OYr33qYp7soEIKm1CwC39ZfIkxw5HXu+evf/2qhJQBpAPa1j3xxQy+8EzZvc7uCIBnSSNJB3ABxp
B2pYCJEV1kTPm1/dNwOyS3yiSTLjVC5n5xnHgofVJ0dRj0OioomhaBQiUsai4eai7+ZyONh3Q7rU
L2ottMYCZvT2ctQI7wHcHDLJPQlNbXQ9sm+yJj41j5XJNqritL0B0Qlp4O3cYHiKJ1JPb7cRWykD
LG7jfFwR7Waih8SmDdVJM/6m6kT0yIopoJEZS/uw+0Z8NAAgzBw2j4/BV2/KXCbCxoNQEj5HjERS
YKj3tEyfeF+W6SfsBLl/jcCEV6tGgZI3dwXHB1y8TTTBDyqHtnkZ06KAAfTpST+VjH5BWsbHIVrD
njHAJ32MHBG8rv5RnA/ZgPFaKRogwdeqg/g+KYT5HJ4wyj5bF++RVnEd7mc3VLe+k1v61DvbtgKA
vg4f6WMBG6ca5X994Gq4iPLNGvPZMzcHUay9yzKGuxrs0dKEqxw2Js0Wym08llkr7YRPr7ESG/ca
fX7AROQQtXmJKm5gnvTwCkC6Esrv3fpghlr4zeA9bjLB2N+0ewI0MLoT5Su3GRT+Gy9WEJzGZ1z4
d+uJ0Xc1UvwLjG2MKHLsozxpxQ7QCBeTryI4G9eHqSxTJepy5sYQCFVEVyD365VXo2KE4IWxWs0z
dvUSdBEmwXRloFIqFgRRcQz4aNHd9XYGXiCcE1SKH4YhCgxlZFKE1PoIH5Pb5DnpA+f0m84pfYTg
P9fwaOgAxMf4HN/sY0zzM2z7YpiBUAcuYDSKHGdSgi0waZoS6oXfpz2Hg60wN9oOn+Q1aTtH65Ty
Jg6yJjAX4E/t/+6AC58/G+aXuRrRdN1AL3H4pufpo5Qm4xWio9yjzuo4Q9+gSnLdnIvWZ9MSA2bG
6XxCuseOF2jZXwdtygGdj6NuM8gRLU04y2bL5DgT8jLMNmzYwb3sVHczfVjPeWdcEcf0EpPbA+TF
C6IAuqeZ6OKzj0XhM0fDf+XBPElHph5gAUIHAj8FPDqThNA/gwTFBAqxxI+WvfQ/UWaEyfLrO/Z4
+9rkDXPIKauz5U3Ye4bi3K3edI/DOgwthkEMUt2P0WZOdHeRZZlH0cDmb4R0LD7E8mIi2VihWy5t
oJxc4AdbxUWdShX1zz9yvCzDsbppcVazenH5qUhJREbwq88jwGmeGRymyXwEEAgqSupFOi1aYrsM
OhVDMzV0lyKGZFCbCdWNG+nONThNn2w7kWFiIggaTCSZGGr1uQgBG4je6U2brMTs+bkdTdpsI0hi
AxImubKAw26OBo7c+JsYzt+DiFTMH3mUYmC3RUAnq72AO9C3vKOhR7w2153ZwiLknRiocTLBljOa
dNU1YFXMIzi13k6VqdhXS3ceQLLIvY9oNLIK31CCpXCUFuTHAU0cFt5l8l6rye5kK1GHKZG4ZsCL
FetHGSVgBMnmKrPKOQC2DfnhCDvBbBk1QNSi4sUvobMS1Ynw6z4wdlpuw8Euhj7K2+vSDYdEEXbD
JohUf9oe8pLZZjplbLRrevvogJ6CDGTENHE6xZgHAix+fH0T1z4whBYX6zCM2EnDlWWfNlwk9bdS
/NL9IJDjcsjXMocYAfjWT8OmNQFDv1pF3Oe+BdkTgSAa7gdbLlU8HhWT+zIRFn3pIw5y2KpzdX7D
iA7O1IVF3oYtKw5+OVoWCAVaMpJhP1scMrajQiR9L+EM2/u4ifanMZJfoFRBp+w1qUOccWIou03N
Q7OOYWgDiQhgwsKjFjVqcWbERghu3b9Xr9YfFI2OozOVT+HdGJbwMnaZ4NDHIVvbff9dANwFSYrU
BiRvNvIkWt2ipjER+qpQsBoBN4OrwXKGjpB527bX8F6bWLFeRJzAqIE5xEiqPPp6ThgYHRZYFcFI
h5/vNPkHpp3xoc+Q3eTU5wcH85QCST2khxyoe8OogGV9KIe5RxcbeuzeePUZVp0tiQW858ErTCq8
HaoEE7Q39P56gOST/Zg8w7KhP4DZI3OjXI0qu38NEQBBeKc379KWsVucTOGmmPTcXsJysz+oPEW4
B4qczm1ySG+wROatg83ynKOQtLdYy48QNmMKyv99sM6jvbHZr7/zQ/gGkNFkJTys3uZE72igPXCT
kDd5+yjBMDN74CMA1qUIUFQ6iSGhe/XRj+m4tQxgHtY+6xFCzohgCEUVkrD4P55CFRsZFs88j8WL
D6BJvsaW848JBTYOF7ufa6XT/BivOVVix30PtE1ppo0xb106xQRGpd2PxLmPD4U4De9aOQP2HvYC
HRerhqu5keXLZI3N+Ytj3Im7g4kuTgn8hImb+G4MkgHUtGEfIuYGsyx3n33YYGZv0x3KmO/sD9AB
UkzeajyCdSzTRIa6Mt2SWetms/s4u54YP5gMqfYWQgYThB0+GmMIWdKEEs4vja1yRCbgqTsfv/rA
wbgAagcUzQQSZoJTmLvjiK2A8gFfg13wnwtySL1jei19npkHjbn++5eN9f+QjuSgfO7Q7tCk8BMi
QUlC9jIzjP04g6GdS5CDZEuuZ99k2P8yC6eGRwBE9u2IITJE5B1cThDzPCOzCLHu0u9nkWF6AP8e
5niogFN5iuz7r/W1t0Vm/OnglPDmL9ztzd8uaUTyFR0HnKX6wQB54STBoWYeaNuhzDyGWxr6Tx+p
KjRpaW8uXVBD0HhwW9xIS7RhgvpAzkWUecEXekMgL/RvpT8jnUdXmmGfCSBTaYi1tMXNBX5MA1Vf
gO4jR1scfcBgiyMgHgAHPRyu+56MrqXniAc6Pl+hTN8F4/UImPYzN0YYJJy9+DEoI7FKWdrS7Zc+
/9GBPifwJIxvpRd3XJyZbO1TZG7pQQpdCR+INXk7MXibuNwYZKhtgfpvgfTd0I0trU9MrWIyrHtp
WpYBv4S+unEY4OK9VjkbQxyGmUPJLMrd3LNDqETpzmBibGCwfNJ3TDIhcaIaIYBEetF0S2W8FWCf
Q+V+0YQdLJk3CXity8REagZmSzJlsmwgjXKhFsYzhvMbmzmgahkii1Q/TFIa04twLE+WTialCt3I
mnEGaNLh7c4ECQ3hTdtFj13+RxJz8W1YHyGy0E4lnQrWGAGam8k9X7iaaKeLrHcPxSQaMUpM49ql
Y14RdmjRSxnfR9K76978WgqWZVA0EasQiW8ziEApU1yy+Mm1iL3RKgARZROP34C42QRNjb2j66mY
DQzmvsK9NKkcNea6pHtMVVXU0SzkL2XoDjO44TQYIkBlsWSCISADZhq+38OS+018ec+ObhAhlRed
IlIbPheRvs+YOBHomhTJR/q0WP/M0MarzENQuNONM/Nl9YQ8kFltybRCetcxy35ot12pkKRYvWkQ
ETWUlk3YURDPTKbMNGwZNFj8BI17auTSyMiOmBNjwSkmTxa4j7gJALGSdvkQqcC5yWSIhxyRCr+i
ydmaoPhC0NrtYOMwJi2I0EbKoYObHueJc9nCLY+ljAIkAE0i5gwhu5J47YjjUPohOo0ehNcC5Sqy
a8AVZ4MDhgmxc/NW5i8BYxgJeA5BJVYOOWVG/CPyXfQT6QC0qlzbpHdc2Xe7yWi362hkMiQs/iEs
s6UJzT6POcMiwjshn1E8R3ic6hF0InKsKIqQD/RW3A9GddoLkCRwFP4Nzng/2KZHlCWKCtAD5nOI
p48ylIWKmq9Zif7HPyRdE2gKiIrdk1j/C7tXztGzMZmbf9IaADzHmSFwTXt41Rn8MS2k/auDKrCb
87PMQ3l7mRk+2btMMzzp9A5dmVhgt2LQKnfuYcfvUeX+XoUzWkMU3EAVCmSj4nYTzQQm/S8b8oFI
BSiUAmBIJL1/mcC5YGSledLlXF7G0saDqiCp8Ql9IRGFRjlf/8RCPcTrIOjYsmQkuX6av+1EPcET
F3GXjtm3ICpwN0h+KAh05BYdfS4FNON0GW3K6FhQE6wZkSOX2tWFyTfQhcyHzgtzlM5aPgWWXVzB
BT3rPbW3LHbR/S9pZtOwmdLRtFRbRfBGxMy6s4EnvP0VOZAM0Fknqfg3/0K1TR7Qpg768MlR+DBt
nh9mhnre0pz3iGdC7gnG5upGKEscnMmVZPhhj1IadD4Dag5tGRGtTxajya/BuBddfF9IxE1IuuLf
cxvRtJNTa5j02Cp/bsisjTGeTMvk25hVgR0QLNNe4N2HsXiUCoDp7QFoGgpseIpJ6RIrqbbX+eva
iMuAgxdPKKBClurkkDTf+hFe2UiFuxMDiS1cSOpt9FEOIBTAO2EzjmN9z1pzxIffL3Y0wnq6weI+
6lzyuABzOYbpWYWXETMocGjMbNFY2BYjLtC2ZH7bwq0FTHUB5/bAlMAb2nTbL5PbdoR+B0Uj6zSI
JmQiFMTxCPARN9VjpbHQ0mFuDkV8pfdD2bkUdig/8ulFUZ7+iYz81i0WJPxHNtE3oyGOyd453Nrs
IopVKUJAOMGW0SH+6ZMJq1RggRCjqmDioG+1cyLgfBmBnbvK1Jnht55lFEZtwwsyafRIw4/izeZQ
KshuwA8LSFi88NbbP7q/nq0xhz1HjKr+IdUBg0CgYThq3ZhpnfWhln2sZDvsM4cEnCpWHTDjsQKg
mlVisI9JMiwsNE7wLLjqAh0RU7eLRvFFxeue+HylFnbArMB4Bj+Q20NQuPEQf7zP7D27TElu/myF
4ti8goqSikvSSZE/QedUwDbQGYO9IJE5S6VGqJLCP5lAGp2+DyVQylBuGJhNjcwIRV2rAwDz7ToG
lt9TQGWYoDlUivO7kQnljjMUYpvUsx3EWu8W7xFN+mvqPQII2i4gzEJOcG6AsQOTBajHHcIYMlfz
gc2574b3lZDSu8D8YuaCkpm1UdNAn46IkfOI98nAps4EPmpFfat0yfI8AuLOYRxOAik4gSzIooat
65h+0wgYgW36M80JT3ly5Yp0IuTVIL1w+GICvDPyTNcV7ELMioRIPbZCelgMxxmT03n9ESgWsM7B
IxOgt9z9YM4V9DXClsK/tpUnbQu5sCbJJFUeC+KLm2QZ0LfQ6fMKppTuNOxEmrDItxCsXQWKHJdP
SwkFFnJf6nFRocmtgcth0pkrUWNDtKD4qIgZb2eQ9GGoUocOies4v0upLNUUn+BKjiy9FM6QETEe
/q/Jf+ZQg0HxcGPeAP2k2qOWWJcOaD69fWUJlL7fcR32k7NrjCmjdd7K2bEvJK788HFk5vw3tRiZ
K6hO6HEpjrg6GULqS3XPKy/hlgImmqZ9yl5weFOk1vCzkYk8IBHBzLB5uKugLohejKzd4ZA8EIIP
HAByVpXog98lWwFMjsP3QG9o9jYzFUKhNFr0+Y0q57xmfDMfsLQbQFGF8wUCzR1veQXyY7alyY4H
+vM/jEgIBuwG9zgRx6jLWuEn0ArZbXcbF7O0KDgmwIcQxoDHjgBvkU2fsZcCrISxA2n3UDHkhVkX
JB3g0CQG0sqkFw+uC1SNzYJi0XGfLBYceeseiI2wTpg6ZIBSyMxzfLjEKUom1jeum+lbtPTg/Tpd
PSeJTBSPuYd9X91xxxZk4OcsSbop/tiv4ObmIEUG/J2yC/dOzh8JKljG8T2rCbLYKgGitXDNZKiq
HxLO+A3MQ/eUiLuKWGou1mKffXYGHNDU7FiOd4AD7NNYsIk/TG0BUnDMAJ5pu0zqE5vPxZ+6biKt
t5ODmCEKJgjyk/9xSrByA5KCROzP6SUFV06CObwcG/jUPIiYjqO9jNCOi3bYat5gF1BUTY70jtAP
m2KPA+D6MZU22H8kndeS4lgQRL+ICLx5lfcI4XkhcI33RsDXz0lmJ3Z3pqcbhHRv3aqszCzM5n+D
OehcgCZVSf7FBVxULfqJ9iEB/wqINptEkBTgXBMmdnIktiBicM2AyFi3hrw20BSivHHL560W2PFY
LnY1qoP4WBCa4jRFBDx2jQehmxTGhjUG8RqnaggX++DJqcrguBK2CJDaIIkRXN2CMjvWIJOmvx7k
rHfETOxVumDOgAPBnivFFpzeIZBer25wI+AYUAQpw1WOq5JJ4BFsnQH8W3LiuBxIXvJk5fgrTLHt
Nf7BLXuDWXaxu5D6Q3NtIMwXWcaa2EJiXeymDL/KtmQ+BwPIb8Vv05QWEyszBThcGRlnW7ZyV1Ek
/M3FqYfMBd2xjwNEy35pVisrjGpQH6aHAqVgxIPcHChFyFShcKCMNTYnS8lnDZIgVTYk2bbNc2Q+
KnAfj+HEZuZTUnQgRO/wWMsQ3onvJ5TbRwdHee6/l5hJMl73DEarquVlGJAtauQw2cIdUtoMIbbR
nNokOkYoeo2UesnCvb+jfghL51dWkUqHUNgxeOGk5mI0DIwDZe/XyRIVY7kgnSdJFGWKJm2W7RSr
BxaveCV7eOwqOThWqHFjWOCa+wkc98RgaeuQJNczIOo/6ngGhi5HnEB6UGUsG1FTBUp8XtYmnYuw
+WJ0GMxCOCZc0I6lMtd2goIE2/3vmDEYnvKaqCX63mpR7qIq0+3jqhjXkmF8luxjRTFNcixA1eE3
czIjfel/HMGMg8/ATBlPE21EWMyy1dpd+dChnPNAVSLhUneB7JwJxTBmbRPkliKSIgGYIrEZoieJ
tDGkIgwU922TRF7OBCwY9pdH8lzucfubBFF2qWqJFXVKBToelRQD8kh2cV3dmq6vFhVj3ThnmYDV
pI4U+7ZkBjWepYsQRysDmT/4PJ+TjG3egwVIWB+iYYNxhV8L/b7VCnaTWEW8rp1gciVNxQ90RsqO
Cr0LlvY/4eK/JF4gyprUHUVDSv62gy2BqDwUgBpAfGWWzZubBWlMD1dYRFEZZc2ZNF2Eu0WlPGdQ
iY4VmCazfJnh/DfYuHdviUMfT6sOCS8W0Vq8bO5nxZkrxEHFi2O6HvTC+LcPShQINqTo8xhbi35p
oonxqp/yYISO/BLlkIJfGmJLwBRha5W69BeeVoRYhPGbCCDgWlO2c/G9jE23ItGcKxDEd/j+oUcT
fcpBNutTXLIS+yCd3e4fBXduxvPJCKgCVXPYoWiBhX4wKVRji5eYxBaS1HhkhaQpCU8cRQAVwwCG
nBQgxHYUt4ScNmiHtML6kIDq0I6gRTFpdmdxbnCPSLIcCFD/PzsBKGMvSsHpx2pN4U/K1F+k3Fnv
f8Pxzbc7aHzbHJ8c1e1ReLPEigf2hlg4Qu/nZPJY0mLf2yxON5olOzJJCrEIuTdc0ux/4FE0HMUe
DaMc6jBSb5qaEp1oMjAkGXIJkEbvx0CmX4Suu2zGiCEuRHeifdMga7OTmosGPWBaraiB2t1vJrCG
XqdL3sHreIhwc24ZcgWUeiMJBu9gFqJUXqLRi8eCmiO3nUnVjvEv3VqMquVF9FKisjs9rXqEYHzm
kaXpwbjMhUTsj1nA9bSt5wCVGJro3e3NYz0zAO4/ONNkPlh5/R6HwkgRdlzDWYfzq0nM25pk4BSe
JAQ4f0GX3Zrcl8yPZcgGQFtwKNXdc1hMJA7EymOKouUFHa7HcyklU5RtJDWq/rANwByKBp72roIo
z07zIFPyz0KH/Nolnvqa+0TszwADSVjWvCmWTMzBFh+PZ4yiQvDHjyfK/e6UjU6ng25XjiFXO1zS
QevoQ7MMgTY7S8CS5cZVDbsxWH1t1f0QDMlrAqTtWd0nBpA/MAFc4hmWPQmYi26KvNYkrpCKEAeU
Jk3HWQaKM044rSPf33e4hx0QFpOLARDCgWQ0wMGefBUHUXVMlrKYJYPkVRnsyeRxjRUjeuZMip6M
ALJ4ni3DRx9uZlm0uFsMm1pxNT92LXw/zjEqmA+k/2jl9+A+MnIaFTsaDQUC9jVa9p25iXM+NE6F
bHLENJ0wRmZh+HrMNY/7tk0+aKo0rVnUUsVszXFcwY3jSbTJCuEpFgkK2m+Edx7SxXkggxXkuuv6
PeLMAz2XSOYVpIlbOH9UfAzg3MBJRMjMBDUgLk5vzkgC1XNGQgddE3qm1pnoyjuyZZinPR+UZNwc
qdF4pcNPZ9ch5anStW5wrgIaKlAffXWW5GRx76oWAFZ52+vUpk4iCnMwrMHTNSi7T9GRBEfLpLmo
eYdUfNSXRp+1/DN4APBGcrFYTLHSTKnGboa3/LgD3AlNGJg6HDiIYXPrjmnZDga0uc0utjAcFuQg
iFPwPfttUgd5d7sn10CdRqvMZ3QvTuXGiOgh9zFhMSwhTayHS2NVkxFi6X2wSm+aj+nisgvm48p9
FzSDgqHRGVJOcsl8IqQdERx7upUUCe4w8HYA/4YdAKSY1D5/oHf2LBpHZLKLIbVrQnVr+Clq03ZD
ya5WCYdMyVmjP5sT9sR7hsC+Nib/adyEzDmQng66M0x32C9muZsukG5j8vPONAJTvd0GdAE1plmD
C/V3OXV1ibtsPB6fZpW/hkvmHHCeYsvpjA/0heGf2OS40y7SRnrgjEx5iZ7WxqimH3gDtiARVgPW
rRAAJObsZdttHAobML/nSLcgsccG3QHOSMlOJu2e4ZP/6YRvCtIFwUOmZGYLTqig31cJ17BaPT19
YCjGHUkTdWNQ2rv/oRLv14fX9hVvGTtKz6zeg1ULfanH56xhsaHxgxPMxznShpUcPt07y5SNpTJr
BfhxSD4Cxjh+uak/YYNXZQj3SAkpuxPmEOPyGAwrwcRPeadjSNgUSeAh1I9o/mUV2grmmeYwQ15A
BIuGsxoKs3EEOl5JmEvErxVlG0tB0zHXtEuwECGwXLKdl4yRLDWg01QJnhmxYKKDjAXCV4xtVO5J
hsGdw6Ix+5ru0G1jfAdTRev04ZRKxi7CYInzbfDXPQCs/g0UlEfEGVHc4x+FXefFb/K5epthSGqp
42jjX+3lErQvVllMnwtaBsdz7MxbIZRF9Ngaq45iDeducyTJ+dspuzjvo2EzUZUxjgyTGk6cJQV2
0YAhwu5lxoyeWecvBEHnxV5W01VOqEMNubv1cYXOvaAI/WSRzE6ym8vLXEUzQ6ljDBoZMywPjxHH
ngjWZBA1S9WINGG9SawB5nEVBPCxKE70UfXhWoSyCSFJFAlI1MgezQvaxpwJGmTXdI6KRCNEFruu
zqUPCnx11NHHcVUTDm5trJ+Hg4eiR/xzMdE5uKir5PXDUv2fnswn8YMz8MHHrnEywW9tc6XLKXdO
DYgpBuEc6rgkd0h1yu4NTxGRy3EOH9TIFvDvdn9uBDqhRygaCiQ8akhxWhPcydFG7XkpklY04wj2
J85ADwUpF8AoPzFBWdBGb4gOQrrRJ04XJHVfb65C4BCRK3AbqnZhWIwpohoUUfgSnBFYAol+eCN+
fMOwY/HNaN6Bj1/sSqcWixcJXWJmQwgsTci4v3QfyV4iV/AkA+rFQ4UxSgFNLU2llFszWuVg8qSg
H+sKUZSEnXFDOKiadqPzBvBIQDwDl7QBRY67APCGRcdAi05xuWgyra7AheBOSK9t156OH0Ok9pQX
MUXxjfTgQj9KkUADwm9hk0IYvBFkwJKoFbWhVi/dEEA3tOSaxgRgCg1fz4jUT1XVPnHYiHjdOIyE
Y+qavaCxQ2R6BjC+SblUWt0D5Vvc3qdd6OYh+SnYD2vvHpRdSHsQLngXfLrxYAoxL0YODDiqh6F8
6eZXnNLRrJRZeW1/lbaoQvx5expsqK16lOLs9l+WyTJiSYf4wvco5XhOFuW0vPCnNLji+K65oKh6
bubXb+AF5U1In//+AurET7caYbj7SD4+LpTJd3bwgAkl3O4sSQNxIhks/47Ozl7CByGYvlELcOAo
7gP4HFF+eG2uFTGrViJrqC2Iits6fDq/fK49Z9Vpcw+wMTAm5N4mE+aMRS2OVlmPRfV1WI+SOCt4
KBub2oMbmxEInpV8i05R0RwhgiF75I03NCswIwh7bXgCrHZYA1wWSxQTBa5KC5LEjhUKDgmUrZqM
g0eNtC2YNLkJCcWkwBNUH1cqpYY3Qb6MtTEiREXsH3SFBE7xmymgqzMZB1FOlQq94v8F7ZQoSmxf
8MqkrL355OaTOq0RL/jtO9OCsxV+UtjgA3VJzcdp/WbQtJhNNVdn9kqDVuE8+ISZ0miNwPzrXA1f
1iuLNDrCRb0AozzpiXJQ1DpkFHGV2XnRg87EtFMalQNsLGicYQdMdiyDDnZ1jB3ryangu/KlG6VO
OcMk00zd2/nGPCzu5vyMJKwACsdeG5L9cUbqF6wvzTNcLE5hCXMoxu5CfvXHUSFW7nQhb7kz8Qbq
BUBy1ak79bAJHCtwG2af3wxhxU1YLp0ikZTsR7y1J8S/ErOqAUc2xpHqhi4sLSiq8i8HNpfB4lHz
BhsHeh+I47KaaKuAh7Em7YJDyYtBVYXwTvUT4KOETcYSN3jGmMSoo6j/6qU00P6FHO8RtkQXdYTR
l9wHc6ogXJFwnPm4ygEB5ekIAue7faZwN9UtBQf4AANOREcXCjemYXEziD3Q1fkk0FQfAGaoDDmh
f/dK4AW+cS5LjWLi5K2jMvPfyhz+v4dVi1sTfBgHTGyl6UE3G348cHcVuiV+J/43gKRqVrsVV+aH
uJ2ueYkqISsnV33bwBbqGcuk4cYM8DvczJyRxsqJrj1NRNx5uzXUqGokREk9CgTa5gUUFZ5RpZ93
D/hdJQD6EAfZxardj93NRKhHtKr6zR5RCts8pBHaKLvhKWxGC8CJDSZ7LdLaU7YmQb5R0+zbUHjc
V4zzIA9alnzc4mGBdAHe2yzHCXtKTFarQYy5CvMlq4uSeeMtb3DaysD2DP+QPHnMwsJLTcPI/8qi
Y2v4CP0J7NbJ1jW0Taj/x1ljo4jRnz+vw6jztTnqbrNz8OHOyuxU0fYCGyHJZ1MXQ54yningvD5d
q7DmNIMrK5YPNzosP4NLr6EQekc8xxl9nZyDsj2XWE0HNa4HwQeH+6DWPm2hbwiHVA3OSM2hmlHY
MSn3UhnCamNZaaViU8XBoYxsR3GCTUvRBJoEAdsDvemJ7ejYJNpsGfvLXACCFmIVD8zV0NLvB/xl
xOY+9l/eti+pnl5U4Ivaj6RBfg1dGRfbKbE5wNb8Ok4jBR5SATd0amNqSdRjeO5h/WbeqQjWRjGp
48dWz6ZZA44oZNYC9CNoWed5w2qa0NXMTaSQfGeEk9KBGFH3shRtvYffDPBbQNpUcuTeVpQgm20W
TKHR1H0qALmnNTGpeGE3s8VG+MGxiC5vdfSk48X3Buc1SAxGzTpALKOBG75i2K50dgt8RQfQDmrh
dHVFjhzW+2c4hdWkFW3clvdN5V+wwbqCbE0zKYqmxFNFsIi7XWv/LO3ezn5w/2Bf1GifBw3k9EhF
25AjggcnSTlQUocUEh+Z7JlIfKak7gvcujHuTFjjzNc6bdATZ4rWL+gyydByHWntwEBBhUiWRmBD
JEJMmqW+57SnQQtZ50EkfWOF8bTVX1BT+DKu8vajKpygonnyv/C1kxJdcJ5egHVu8MFxiPV4Tso0
wfm6g/90jghOFiP0VIu8UIN7LA8xirkeORcSz+Pk6ea4WzNCp82kk9XGfKQEjMlPMGm1aLxXwFE5
s4HvWsMnnkMnB38supUg1zwk6PnuBkpUwyYd6JGKHLEbEStpojfIFi0TgsA4gqwdHJI7Yc5lm9ds
VRI5gPxjQBlkNTrN9mUQ7X1142ino+jC/t8Xo/drf+1qBFHbfiUPwnbO8FV/Nq4untaL+NXsMofi
+KvZmL3AeM4huZo44r8Qax1TxEqRnGHMiknXkVNGek5zGhRj3Ik4kDnlNsMmjkGwuiyeDex+b0us
3sP/F0q6huuy5fcg9cEXPgM6IGaV1y24PQJBBnmgqqLoKjc+RVC9/7azh1Xofsh9y+7VLnUZ94Tw
7EKeRclC+UxT1sUEHqiLvSM9ZgMf6l+SbdX5i0JXD/i3HrF7Z2FAffSqgyMgrnVLT0ucgbyXn8+k
8wQ5J9ufuiiJE+FZl6W+SvoOiKKI63WXdzDMHYDej6/rVzMwuNwk6fMGz6DgyDkmN7+L3FR1JcHq
Cb7At8WH0eV+03pfG6jli/CrkknzL/hZvAq8dVukQhDSJjhooVfDuBUKTc3CdsECG+0wegLuoWuF
Mr1RpsriQKSBojY4CuNk/cdtUeE6zTGJ0GjQKMDjPPxqYFhjWSWndruH5GD8n/GBZJSEmuWW7isX
B9WhqVYNLmfcrkK72fk6zH30kT2wj5kaQLwgiPG2ih65LZu/N87RPDZ9+de6o6Z7WJIxb8VQ/o7J
jBt05wrcioKkrFAimtZuuHVryQqlyUrwNuXlza/+6Vz4GUo0P2a98/nwPh+76co+9RW9reYHu5Dc
XpOmMZL6F95e0Y2EkBKmxYq4OdiQmaTlT34V3ZHKo4Zx4kWbzLuwHlFJRZLcfmTKiEuZyUGBq8nd
vsruBk5IVBht+LgP3mzHBK7P33/7SxCTL63E5qDhrcM9pQpZssUr9xRIBnUSenUf8dLFdoyLCUj1
mWuHkp6IMOfwetNQQWtqK8MVVZCvYyDmspNVQ60oj97GY7hGfU7KiwcRxSBvoVNLULbuqz7IxIl7
J+eG1T0xgayvSRikjdKW80DWZjTAhB/UgafqcOL4QEM1d0hJlRHdy4Mb/y1Z7+jWeyZ7j0tQBvwd
PvtErAAPSfxMJ1K+g/lQ9WkM8kvQgUlnrpw2lw27mNY5MMknwy0y4p2DUb9sGsWBUnO3NKRFdOg6
GYSNqr92+XjEKoG3BzDMu3lGIGntqi3zS4w9MRSwOXUeD+8SXrC7K+Nljkjukp7SR++andICoKD6
uw1+CRSk18StuLP6RAiS7Pw/32P+k+hTt1ElabIjJ8UV/ojM9HCU+o+ycMmkm8BYriYNnDu37g0F
3/wZvyFStPHE59RTxTJ/0MXrVIbHCWyusMWSxZUpuvR2admGlMIBTt6BsylvkF5YJJXRofcclJxq
UP5j6ipOe/mgQu04aHHa3Gen3j47pGvvnrwitCz3GQuXk2WKy6l8JHECtUXEajnPNxwgfBQDOtNo
6qHxzC8cGzicc9uQb7lMBOZHvv6te+lK7/1Tq7OgmAoZcfZw9zZjfFS1UGgMvKz7kde/Jw966roU
idlzbNuJzLTRWVAZ325ttlbz72Mfm9Y5I/Blrw2RstUubxCiyuinzEmsNaiKGm4OfLUDQj9n3VPV
cI3eFAgbsjuUhyTfDqmuWA2o/tf2vr+NC1yKsWr6FWDj3m64ct0d80IghuN9c8Z1eKeaKWXaPMnj
mynU+LJHrRknxRee5yksp5UMMzdcVKzHHJovtUMf1l8BGA3JJjFDGRy7gT5bcKKJ1V3b+K9YpL1I
wJs7DbNRMxlycLlh06KLdWXnOuj9FzCOljWXeQWjYQZDydi8TJTuylHAwknDEK/3PgAjdEUx7PrC
J9+5AzlP4HRTN9bZjWaXCGSt9tQt8VjYS2xlAQh82XpS5BKLqG+ZDk1IiHu+f8MXoZxuaYJu6GPn
TsqJiaXno42nygsdJNSMsllbwBR7cTcfNr0T0FbixnxtMPp4uKMD7fLXmJYzdYOxjsjO5U6yyObX
Ad9TMFMw40rCVHNrUu9MNN+VWz6cGml9eQhLSHdVb8hELf9liyDrEKnppZCb99Fn1OiaE0ZWpBXc
DNqmjHHgB+rs/21Mh4H90kFThPOK6YrOxIRjj9oYcoKV93DvX6c6GWdg420VlLM+QrTQ7DMdijSX
L7BEfnrlMRN/8jl+7OaFt4XNQ0Ehxzhe0o5ooYqP3IRwTBeVugUpWJ866IhdnSg+FEEQqiQorLcv
DJ3CZ58J0hqtefaro+8HAuTR/i3Sh92aXC0+SfjF71kxy7v230YdIvHWLGUsoRZt3Dv6Qxgc+jRo
gHGMwVaHKDz1qXRS5sPgnXqZX+atH7ponWAjMI5uKY7zG2ZnCMtOYBScOFCAAp2upgV4y2NwUcYy
T6sNIOapxnjMNfA7XdD7/5pD8AYKDOrAr3nuqQuNldPUSccRQ8sEfWpkAfyCs9PdBI8YgUrQ/83J
/lIUgQ+P9z7i9PpP3m3ki1eAAvpqXezX1r87G6Aup/z0XmhPmEZjsd2eILOq6/D2NlvZ9GSiIG0I
6W9aG9z2anTqVkzEgL56xXGzCFxSpBiCwt4XPiIOPr3MQ3jFZYGl8aFafQw+1rG38e4YrzvbZU77
N3mRGl43dkMs6WhPRQJ5/Rg12w9yPAaH5iygLyPp30Gh/wpwYuyUXHgyWLsH6FjoXO+oaUWygICH
QNg6wnLNERSLj0faeGNaAaPVDVSnpySBCIsqmhJaUAuZLZJbTQ/feNu0Fcz60jKRFhXtffYi7xsJ
0P3Z2ymt+SHc6n4pARNhvout2wY0rH9jIX15oFvfGBv73tGHaRAsB0v4K+QRwf0PFgvkM4ns+sF2
0ViZAVWfBHK7pPLHOPJxMh43mAKJ6LjpwA+ky0Sfo04HCYIcffm+ecCDcWZ7ELNVHqOIttcobv+a
QPIlcxMy7O5BhX2PQFQQFxok4ieoskWLPTos9Bvxs2XULmZjso/4ClpNmu903znit70XsAva11T4
6D6iJCeBn3ahE4GVcJIDNLDeL7ZkeCmdkhptiTrtU9cAvQUtcsc2lDzoLju7+2ZwRN5+QVa0DZvm
08mKH0tG1ThAYgbIKm6i/8tmBBwX72ITv8nfwXQpQ+iFcMl0GWbbVLS1KVgGqMOsuaiO8DkbfCI7
gCsY8dFQplpQknZZbgX61jz68pYsie2R/p66RrhkXplSGI23GkBBn4bISV6PGia4A3ayEilOAoj4
5ZEELMQXEasY+FbkXb2Ny4ypECohI5LhXluW3H86nhmIhnyoA4FIdgl1VKZvePdZHkb/fHvTeJAs
owpqGJvOc7h24DPvjEZurB1+at9EfFUhKzNms8fWhP78tp9RJSgzOYMjBLbsmnkZdLx0Kp5AVe7E
hKmXp2BA0HKNBUx+eDsZRHP+amGYipnKsmjGQfTpgzCDwEQ8jo8WkEJisT2EzWIPyfomwNJq2U9o
Os8Z7PKxxSXAHO9MYSvSBoSfGsZIAJk94X4phWLVuo9fRw0T3haMD7mD+WX6qmqyZCFVeqkDHsXz
w7T07O+p7BhiVo1yvwy5aQc4VNqjb7WDZEvgvfoNuM93Y0cGjpTo2JvVqYjNYrQLec4QppjpUABm
AnzMweVk2L8FQEFypo0gFIjBwTlQ3YYtPDVeX5OpXlltRegqA1sxixrexfzkQBmug2ZPBE2IjCob
IubLw1/0b2VjjYDexbd9B7ZPbVXF5DIn3d9TdY2mHSQ5AAotAF2lQDUnZz7fmpa1JTph8WiVlDDJ
/4kGQHzHAcJ+zng3XA9o+VS85+Tk+L5EOaTNQsD9Fe2P4RD8H/7yrzgRggDNU3pFyMb0wXD+7vkw
O4yYnqnSVOXtJx+YwcIcCyw3h7bTMNazL+XpSIPUydMnNI3AEOzrgWHbD3wWPyaBhvrw7chDSm/y
dgpthmyq6TbwIJR5FhOwRyH+VfxDxUQxBsKBKxh5NZ0GKApEbgyFoQaQfGFBw/Cugskn5dvhcMkt
ftPFlk+MKvq/bkRoJ9OHs4NR98eM4Z0gaaNdhxbUtaw/RJsih0PesaiYialyun/76c9PCJswoFkK
eAA0Ur4VfsyeeFdIlmi+m+BlRK6SzVWvaePBeFJEc8kg1jZmvCD4FCw8A1VQ9Mh1IFEIAqVLuDWn
VAHe97k2XM57fGN70zV8GHLFcQYjh+/1viGb6IHmwscyTdjdfQ2DEwv2FdpC85i1b/hef8sANpfe
dYaQdSBvslb7DXeO+eUl0jva1c4hml5Aqk5+3a0tVM42A0pojfqdwoCQVyi1NykhiBKbi0HC1En0
9Sy6ARSmuFTMSmBHJMvPJmj/DZUKhV/RvGzZppVFs9PsbJMvkzPWSb3DSLt2kbkc6+RL65LhHKzc
qgtOGdERDeCh/G2TUbzUkcPNdpzMgbn1RTek+u88qDJQYPGl2/h3HpSDu3q3lJkd2M8nc1nva/0X
Qc7UJj1FT+zOmy5tLtULovoamQGp/AUpkRkZmO8KfKpE7eJgh7e5Q80PA8qCErnyGTMnhLDFyLVH
D2smYFg6VM4+O+L+eliq4IpL2FOrhJHnNeAGQO08jotJzQgJRPrZuOZAIsdljRVYXZaRu/DQe0eb
GqYx/8QYZj7d+lPz0lSjsRrp/sPfo5GAHon0RxQ55FBswrOpBN/BzQ6qtCz2L+mcjPss+3Xcc43r
gPFzlEn0CDaWvOtZ7SPwIEID5rQ+30QY5hzL2jRCd8t6wKQJawcggy6oyYiGuz0oeGdKGXrSqMCa
tFPsF+rlX59TeCl3xHcs3un8V6BPjkemsgj4cDT+rDsDWUkjECJzloj+hfK7gaSy6OT0GWbkucBE
P0BnoD7xxl/PhNvklFVRaw4K3W1WLVw7es1lK2NbQBLAA2tFMYNE0/2SF9DWgTM9lTXfbsu9104E
hcwe/i39IuI59D5/ux59dvuYXdK6OddmSI10KDZ+8uwVrWKkyadYMdMF+GADhcVCtOB4EJGnZR9J
8fBPBcCAzOS7Q1T4RkSFVR03OSMAp5XCgjKgtyBUEGKAeyYYBsMlzphyIokJ0wro4VjvOb3S8IJx
pOY2OLw6abZL3KdW4ek7NOLvsKH40A4uJXibAA6K+lCmbTGNLvRJoC6rkSe25MuEB4od9ztrYVVR
xqyA9F1oPSUeOSkV5YpzRcbkjlppX9yq3PQwb8AbXqPWeocZ/JCMEbHzLQX+j0UKyR3Dd6TJNKSN
VSFTG3+1osLh9OXniC8w1B70dVzehPg/3Ppv2EAME+GQI7/hMGYUIay8Iv5TnJnn6P33+FMa8rBr
IEnAGsZ42AIOmYlCWptULZUMq0UKQ37GgBqXKEdjaCgxhDK8GqTxiPc6WBWpVgnJLsIqtchBhd7h
iq1jQXZu8Mc1pFO64CZUZ4NMmW6EPcawx551zl44taWDNwOMCALyuBYzt/wNPjdf7GgYYHrjJBYF
ZRsr7Uc9o5ONw4K6+n8jDVkMUTXDK5zeXlKiaX9zyUvk0KMcpnQxP08jet1gSyPK4aSWMIfbCzEJ
Er8YpZTR3qm9nXzxB4Qfx+Ms3A2IssZuRi3AwKhKhvu8JK9E9oc1eBAlmfsBVa8I/x3GisJ+lnEe
sQCoFXAdCfAJQMyKaeuUeb/UaHL32VioEMTmdmDU2acgmEGMJG/1uvChkMz0YGxdMPbJyZ6qzplW
l+rK+yiFOYgGgbJ3YRt9Oikm+igWPoGBgyrNCNcxFChH/XZuC0g6lYDZ7F2tH8lVfTCU0Xtr2zYD
lFg8CrQqG6P7Mx3ocrxVPamxlVuuLSbLu1TUwRe/GixFkjutlQXEf1gwpOTDLwPGeaaFWdWfLqXP
IDCyNTTpAuceIyunLfNDw/YdMLsL+wtq6ZJdJ3pY6/SWXSH//zhoH+czUhb/dGqdhz2sg0RszNOf
hKhPdLWF1cn7LBnFpjpdfpA1wCb8M6zn4vT32pgM98pL8tNjv21yaxvxUc9raoSGed1hZ8UjZPfh
9v/dOGU/W6yKmG9RaoEqbkAjti/YSiUWc5U7pUbqZ81Sa149CsWHW3K/nbVfqVGo8T7XEVwlczcs
puUl6ahDvXulSmmQ7TZsvImWn/QLn8w4j272GxnUxeZVzyOMr85vJy0dvbp1rRgkrdO7tZnXrRxN
mHlG+kuFjVtJTb5MFySq5rtzrRNFPjmLdFOFRdCESPBE3kkdvH9Y06nPuNb7zrieotPZatU7paxh
PteLC+Lye25QDG/jD6i+fTmTrr9bVr13gTdS9dnFVOzLi0eLr+ln+Nu6QE8+OELjBuOq6a9X1XEt
uzFVqtAyG1+j7J8LQASn4bRXy+ppBU+ydL3C15jSm4cc3lf3/sF5nIw5lM51hp0nAl43qnEMukbK
voeavTHq6GMNZ87EWecc99RkgqzLGn6HHNI5DfIXo0Mox1BKp008+3lwLROc4jbULzao3LLQF2Vu
WoM9l6G329N+BzGnYau4haUEqtyWL2/niPhElGZCxFD7xDiEKRmWr6koPouUVyNkQDYa0Yj4A5ro
W14Yi5bAed+O+bstXphcWgHS/8szHnJnYWhRegunEejUmkBf795YYGu4opP72qrDBZCRsCiueYwu
QLG9nhu3olE6Qxng/9UapIBahmViwWwk5fQFFDMrk06AbuyrPFa7XDFwdeTzb6bM9MG7h6PiQirK
6KNibuBXbJfIx8b8oofK9wJ7tGwemuyB+bNCv1Yw63SWO9RCG6NxBUNZQKG1HtBakgeyTPq1mHej
DL7zQCBUqpSWfd4DwKPonHsfvESoUBcXoI7zxmZMcVRqYqdhMF2cEYhkan8NjK9eFK2XpMBQ1wCo
pweLAl7OGl+UJo4iFE7VETVks33eWEJWK2YJXkBQXbxhe9L1bV8YvYT1Tr8omyIwMYyIGAEN65ye
/pLRmCdCf8VkzrLzTKnjRQonoY8t0nYVJGqEk9l7nUNnA5Ahx6Dc2wQFn+hO3nK0irhLfmd5O/f7
wZ5xs6uzU8B7M+wnQYvqzd6OyrAOPpiWiZTO9EPx3ZGXkz+fzWqogto8t+WO9HD3FqZ8gCxPs9Qe
oMCfJocYawsH9RWhvRqVZoUDUqbtcuPNauaVmec3vKtEL8AriakpTdKUg3fd2sWoCm0rLUd3uAQN
cEIwIEb21R10FeYj1mfBoMWExhBC+y1Ya5EmuFPt72oKDkDTGOMprFQucf617l8LG53x1CxUDBrp
GNdsJqgx4Vp4nDQdPk+0M96rclQmul+Mgjs7WtU57wORbV2hDr6YtadVRAh/iot0NCBTAkpWkPmt
XpMXb2RsF5dJ9xZzARwYw0e85Sjlpy6ce913fIRNUxuUYMXqQ7ehclzhasHuNGGl9D9+lVaascdT
6mih9/tYNxgW2/Qe8bm3vWvN3qdlPebCBz9NOrJALc+o8feJWncnj2pU02FOKj6QJxMHD2cbub4a
MMW7cWMQG2qQ4JqVTXL61oJeGx2KaVBx4m1W/6uBrDCq5rAsowlHsQG2cEunDEeiou5ows+Lylna
Opoi4DKM7NIYG1+qVBAu+4q3A6RlanjzNUe8S5bIT4wose52E0xCDVekGJhpECzgj1HjAVzQfaeN
gs5nwETBr0MFfacs0N8eMca4wLTIXNDzNlGH8p/5gnb7aKu9c6VtRnrIsb324o+9T1q8KsWLTwwF
+RIz526htbtjHorn04zb9rG2y9usZK6X26XxHlRFVRkDKCOkI3+nvYqrAWkeQCZS42Z3i5GIWL5f
a7ecI0+CXndhKpuOalUYEzhdlK4JtEjmyrdHGiUFbOCnUanjuvxWvvp8aNq9N6r2dTLtqEF47dDp
nMAULMNF4IfUSeVTfxg/bIknsSF3oS10SBtOjmOQWZ1tTFlv84cDc02uZovsnhRBpbvoljT3atDQ
hniPNcOjc+vf6WBhjzMd9mfmGNESlQvlP9pHHOEr9O1KHj0kROzARi3j8wcVFOhC6viyiQyEFJRa
4A1+cxtUOoxs1crvE6Roo5CDVIDaODYOWd0htXHP1nEBtZCcM4BtJWQYzyzmttqtXed0NW0WYcX8
+Dmp0FqxbjwNmcMJAI1PAcZYNMLjplOxcUk07r2897UvySUrW9OQYMfkoGyzNu640BWt1peodoaF
EhWnRgvirwlSK77a7JjKpy6PXrO7T1LyNpMI3r+e4zblIgclHvCDI35ZDx/Ux1fjEV8mxfAO0IwF
EgGCQFFELgwFAgXljbQX9TG53KFDAJSOgJ/6FMz6sGh8mfvZljXBFzemdQlCTjnklTjhIK7F+3Zx
uOkc20+EgcMW3rZQNLuvvkIr1MrgC3vmijVDNfy+oU99rvYrvsWEr6DUL3M0NFanU3BC7WBcWQEQ
8ihr69YzaW6ZLstwvAoEYQZOGycWFZ0kOggduoTDHX+Egopett8YtuYYtXvk4toeJ0h3am+VENbd
NuzUK8PUQbc469bmHXCos9cr0IO6xiW83k/dvP/oQnJzS14es0LuSP6gpGhoGyPgrAbjsLT+SL7b
5w7fp96pLMC3mJBRXcGVh8uC0bD55G9P1qUrSkveP1hT2BSEtcHXIsTcejccEmkNRnJw0Kaa/lUo
yhuQpdPnrPxXD7a018BbYHY/7RGg7c4cCVEo2vw4E+rqnGXQdrK1t+GsiC6QbhmuCE9IfJxbiikV
qTTTg1AXU+6Z8zn6sLINM5ZXKMbf3r4I6vFme74f5uHETx6xBf+skbwU49zdPY1NbjzSdgXTTHp3
X+vSY7RqGbpO2z+F7LwVmlFyKUBBEMGTx1bHbqIaEH+KDGyV2wI8H3PTvqOh3TKWYU33kYqUws4F
qycqjysB2G4fSmVwQWiFoLESBKdOMeSPH0Qq9aQ0zg0O/EToey2pJCqSoYEY71js+I/XH0PJw0ng
g3FKt2g0w4fLyuJA/PnZ5V6338Al8VnltWWO8zsNaMxY9bMxU3MS9BKECU84zNY4Gek4yd5F5lJA
68lH5kCkP7AL7JWuf+MQE/CHQr7X7SIM+AML33ZzNGDX8C8f3ucXMuFVVqUmUvVEazb8Mr3i7S0o
rbSLOINtHD36DGgg/+xAfQOqyeRXegmrFA14hD7gAFHgrWmOLjBTXfD+KSKXoGu20i7WcViIUsUA
jl9H34C+II6EFF/0jBvM5vW6XbNv849Lg+0/mfKESSQ9AhoQoykm6YaJI2Q+7AZJI6gi1aYc52wE
VMrgsTPFyN7MdSEluiIY+4q5SeAUbtowwN44Bcc19OJ06PsglDxi0kv0GHUqxWw7ofbguWCYADvm
nMBMkWL9R2bEKlwjoiANbDMoZNevvc2Yk3lAzg/BBLzlb8tJl+yzpnuK5DrSkEDWV4IPVVaEY75W
d7dJOdCUhQ9cP7rQE7mS1OiKktFx/HytzwxUHyKZziIy9BjYt+bt7X3nHPTylQgam3bdz6gcYNFM
g9eyIewu/pzDt3UvevUAlPRyNOss4upf0ZQbCqeG1ZZwXocaJTNZbl1krc63k7IBQJdKnfQBRqK6
QAX5CQoIpwdjbdwk6LsCUPx9cIWK5IzCQgjMy/k/ugZsDQtPHCp5t5Echrsh/szG6lde8LpNzC2A
d2JM4oHycPLP8+wCyj1pnyxmDSGaCC1pp4ABQbRDYsMUBlNn2SXJQnPPLvlH03l1KaptUfgXOYaC
8VUyCCKmsl4YpWVhTph//f2mfe7oE7qrKyiw915rrhnY/ZMhz8Z2SxjszvPH/tq9xH+Dv9LHri2G
X1WzxLeCUQ30i4KlSnxDleF7VWj5SOtX41l0UGAbQMT8OkMprQX6HdRsjwiH9z+I8Y4bmD4mjtL1
wwiId4hFdEdcFHcQTr5BOYHW4c5/DIgikPAH7Pdff4JoBJ2GdB2c/19v3hy6u5XN9gKvu4J8sDKh
scVqeCoBT/OXpQQrsOI0mE5jUZnktvGgEb1O6xvN/tujrDmqqEUrKRTs1Q7rjHMkzYfWe0TMVcU2
clwvNtj6YRy2it8bKGdmYIJ1XpjvuRDYJiX+lFPmCAyQHqDyIkRpnLE3PW7f3S785hkY+Jysfkln
ogZhmVxw8UBE3X3mqGAuYDqPFwwKvjZEL9u2aml09N8kd4jADiHPoFh6QbKIY8pUQghK4CPFsY1I
gWOIIBoU72FZLItxM1ihNKP5S+QQbIDsVeB+cFEdqk9rziuIeRiG3GAfX68niAVDvo+2UwpSwzF9
Zi1x07HpmJnoF6SYqF0uY6m4YYq6DG7gv7VSyTleVjxf07q6TEBsmUsijcDoMgfLwYLRvY63fZyU
BvBhcbhEmVn37N+2FQ34CdCyvufwe3+hkdy4WiPOj9UCQw4NJrBwg8AJ8NnoNXxXuC9vXIkUdYs4
A1yMjKU0QsjK5s3JIzMxnGY3thSiZUyqPF0TlCR8kW4D9j6e8HPYOB5G5ZUEf4agsqFy5Gllj57j
HPQk4BX4GIrLZni5uzmFF1QciCdWNcAMPdhtmNc+0IxcYQEQzbOLIGNCIajAWOk1IGDSLHgHdJCL
coFN8oUV5RTg81VwnueJDGPgI3yscQF1y6s8wqs44nbfzFN50d03MA0J8Y1vc1AHVgJy2lD91J0z
MPyly4cqBDBkq7L3WDPV5/tu/q6wP9em1dpi3/1ADc2zDdF31EYA1sNbvbJs7Bw4/mc7dxmg2pXJ
hvk4rA0m2l/m4PFlMIUByZVy4xw/508f+GDZBruCuG0mjeQ0lWigxe/qswv8lu0mykBAUrPoPja2
MWub3QygnetZsFlBgYA89uCdRNKKYE7gGLgExSBXEAwetP719IELSbCNMw4pTmXgKga32DYA4+HP
VBDOLscFbpz4BRGEoU0gFih3kO1lZ+OkgfFSUhA7xEs8C+3AUWCsaZYkEMSCyV7AhMVD+FO0GpJk
8UbuwU46Jh5rRmM1BtwhZ+WzH5wfgLoAGQ7xReBKFQcxCuSNh5XxfgmOBxJpCBbjct6t1RupCbdK
RIDV1AhWcxMFlwE+eJVhfst5ZhKGwIgh+PX7hp4BpR2W2/jSK1cBDLPgp8JUZRUgnhT+MdhCNODW
rwAYgM68IgZBA11xeGH5nYQEUqG5Vc0R1JH6iMmfB+I5qh+AhQx8dLBe6PBO8+CFrRn0I63MI+fV
4YAKuduaE2k65y743B1YYCVMr+cUd605ONOg4+5hZcRUsntnG7UnSqxRMorOow9Yx+mU9qgHjgye
OxQ/oYVSHkY6u1T7Q919wQ04WeM8wlLc/GuEm+QJW32gN3YPV9NnRupTEyiB6sW+anrmYNFAzDwY
PQc0sNz2Q3rVRkY/rTOfjSesLQSzML8GsDt7N1Trmz7mIixRzNQiqADkXr3c6x90bKZ5/LTnYCGq
5QLX4pgLnNM3wMz8OpvWlgPo+7Hgdjy5LxB8WGP0bSTzEWFtVcZFcPy61hGl5Ia1PhIR5zS+92yP
VvXsX7tHHukj+pg1KGkL21Ci7t+aAhBZCuQuR/R7CCuBvBCnMs6xnaR+C41hg+HTwowbQDAOliuR
8cu9eydFr4RIYvyiqXMkJn2kwLpQj0hzRKAj06F6sGH2sq90bweLrBMXkC49H6wHkBtr88qbv3Eb
RycfjPLkr71DtIRxhcVrgqBnVP+9VbAJaHDOYFIP8l66C84CFkVGoz8+zUkzj4yZeXNPUxC/F5Hq
VWhNwKodzoZ8xPrsWLvcejSsO6Bd1uGdQqmFfSVPynzEeqfmIFLcro/4O5SeThMXlYyYGDJiGPzw
k1fzN9UZz2t1WGVcycUKoXaV7nHRGvMovwF9918HH7HQIvfhyXEtQcMPwKzklvsv8JAmQBDNeqfC
obZmvhFiPAc0NWv+VDskzdQnRXRLnqM9+QVhwSlDwE1y+lXgu+Z5uDgFXY4Ma1bQIreN7nuCDgeg
K7tk5Wjjt93a5JyaP/SR/j3JV94TA0r/0T+Ej3676e1Cc1z261E7yqe18cUa49967j8FSq0EMgou
8y6geqfB08OymHEQz5pdi4X03b08umYrUv42NP0/1FE+vCiIeZVwPIBAZq3I04MsleCmhbrxarPD
Yak4WP8Ly2NtPfCHVO8M5kanewWKRHKIrmgDjHIeFN7l/LedXhgUcQJXHBonRtJ79DTTqcg/hI6E
zb5SRlroq5psVzz9YixeVxaHBcPANVEkPPbP0ERnV7cNhtpQV7APJfC6pzRguU1As+SMx7eKlktb
2bJAaEZFNapQyfRHSwjH3QXoPgvxEMljCPAXqKiJ9FrhB2uL/bSJ81wbxDfYwYSWXBD5nIwa8e1G
cdXwwqcHbrd38cHcu383v52s3eEv2xkDZESQzHq5rNPcQr/MhAJRXALlR1wgnDuL2Mt7S5NiFQwe
MbfGXRqNAzUDakxTzeXm85uDJZXqoKXX2ySbH10OCblYcfAHpabC/wLrO01JJULcEqjAlM8vZyen
lnEmMT/V39WHsiQVLvN09tjOy9R37zKk3sEonCFWp7jkSLAabI8JQqYtAMWYFvAKBAZP8WH3TD1F
wJfkKzYdLIPGfw8f70EQXz6z7uKsjFcE09GGVwt75HBbDElsRljXuXKnFqVLwoTWsiitTCyrkLiY
P1s31FuDVbZLRLNr9zVixLv9CbxZ4i2pIMtQvp5KJv09UzR//EZ5GVAisWGLJK8onX/FdxPatjQ6
D/4s0QViUZ5TqRv+CZdWDu1nOG7ikIVzMuAMIc2KKt6Ew8OYW4TdOqW41BtrSmA2P38/X3kNW6Fz
gswpi6kAbGDgnhznmcyhGK3DYjn4HHxrTlOdotAjmCTDPacGeEfCSzgUKeKevU0KMlDr4hO0pIFt
sn3qWhRMmdfBnrsmmwmMjfccEAUHDYZLceaugUwgjMIoVaLa3U/pmFXdY+T1gebgE4If488ohg0d
L16PDPNu3ZSBS5YtenjAmmFnwJSYAdnxa8NMkMkuzuv70fnOwwAT05pyjhONZVkHHBm2ow6KQpi6
IznNPdYMuM89U2A7mN6UHU+zeU8WSjNQ+Z/ZKgN8GOohgtoJTbPer3m1AZk7C2ysxnIhaGUtyJby
nuBs0x68Y3Ksc8J48qZyu4YKx2dQjKA2elPaAuuM3/NNvxbtaJ6+v9uDbxoG/E4qHPANmGEHmm3l
RAt1fnbzVNpScSG+tOZ+dzHdTU838KMUlkgAMIZ7YDhbDOPmVOOf1qKgd4AG1b3+/UfSZRK/8nni
UuY0RXr4yfs7jB7p4dofbWsuIAYvVVJ+P+2TZcTS6oi3vOb5NPA01RaIW84n+zfJnXYiW3BtmBcP
t3YH5BRs5hxgWHJjKs3DD75C7cvCH/4TsnJHKCfk1gCHnQJmqUN6NUl3ExEaKU5pazWaKRjFgAqJ
OtqQ62MZbLIGgyT22C4y+uHaLVw5GyIcwrlc0RjtjMxgZ+eRjIoIh+jp8AsbnG33Y/nFqvL9ow+7
6YMITQYdvRGsCw9WaECgFMJC5JfjRxVfLg0xqn9S70DjBvjOY6poDanSYUc+urX0RT0dnaPzlKEQ
bv2bOtAUOiYk6JqI16ekgfgoCKO6X5/uvhmL2OwkCP8x5F27lQDgdXyJmWrErFZZ83f+LolJ/giH
IBjqZnBhUmAJoJX+tQqX/Amw25Z5LoMTirIuV28zBEfmieF1go/P2u6YXIDBjjcjDgHYD9uYYDVr
8AepAw6AHeJo2tNpxxYBIwMaKPnDnF6Q2H5wU/ex5pLcVQbnuIfk1tAHdu96fCYpyaGhIxI8jmEc
7kugD2Bp1n645bKQRdt9+X/ERfC/z8iL3xX2Xz3C6304bke8D/Yi8kRWgzV72j/j4kZgBiXyt3qG
cXyw8k44PUS1Gde2EaDVGnfScxWF2PaKT02bcj/llglPMEdmt5jIgwLE9OYUP+ZiP+kM8azureCl
IaCqufvs9SO14zrSKLAGSlFbvBDTIW2wVgjOTOj7bHu14XXB9mrf4KSwh95glp28qv/iUDcoDgz7
9svDhq20r7yP58/lx8TR/TB6OeeECcJudswuvx13G50HmgeroSfhyE7hBYWdMfJ2rh/FVlb9dC7W
O1m0PPbj9azNd+dGaMhn4pFfRYgoSfHq5+U+aTovyG2nm58jausSjJCe0zMwJk4P2CvLquPoYRuQ
B9d5J6Nmv8xPU0IzaYnYd+YKg9V5rzoT5oql6TAgCv5R/nO6HpTLF9Ms+JrtbvF91JRqTX7zESUR
iAC707M7vzDcZueZfyhoeNWyxx9hPdFwy9YSCC88gwkOyVKlj1M5DEzBu/84vSAqZM+SwSYkEIv4
zzU+DvCInQfdgRnN99BSav4ckEgGaPGcw+IIQGA4oK4FQHq2gnIFP7XK1wIPUdkEfEBGMo84QwrL
mQMZJrJdKMEYlByCPqUFnJXeQlysrA+tkT0R7tgH2IK6ePR4BfdoJIe6RQ+zsjoOMgaxJVnT4iJC
DCJykM+mONEsJakz5AMEBcmqURCBgHM+8dcfqy0CZeBOZHjlrLvwqGDeMBpOm7ZDNTGeUV5Q84AW
XjCwmYU4sB6sMScKZTNwbW+R8k2gp47EtVqLpiqCec+j8KcK6oLF8r050QC7AJi5h9i0oUTL4JlN
8Yayj/A9L31EwlWLBElaLBMGT43+WgJh6IXhKwScy9bRDukAx3ATReOVxsl/9q+u2H81zGhEyqy+
uscJYzlqLjQ8JGtxdDWS/JfMX6g6FFIQwEgrWwcYEMs5tYxHOljmmrNwb1hUvoLKmfaDfElvfHfP
cLj60XnS6ZuL6l+JrymfxY3NPsk+Ooz0cEivVTL86UsIfUAjZp0npEvCjc7WYMLABrIuF5tSJGiw
SSyzRnVnNdzZmZh7NP5AqTSN3LX9GMwYJAKOLJVw0KIUw40RexaPhDDX/KYdXsoBlpKzS29cBA9a
zotj8MYYky5qA9j2F6cIitGWIoBUOYvNMXdLwvjY4D30GBcaQvnALhAOHcCR4B3FwDHV/vMCw/1u
5UMqBrIIzbq7mWBt+vdEMdTyOjEtY9AYtAas3Al1SCs0vu6cm8EM6+QpRQ3K1RgaIrOl+dPmKSfJ
gdqJYoAmSxaj2D7jTQPLnUZSn2wBxTxmr7Ts3rGJYv/rxpfePahTBoq+G6OgU9+9la0HlPA9VkSV
bqwTzKWoSjMt2icRFUbQosrS0Ws4h34x2GETc3L/kwuZ/j8+KWac+3g3vPun6Uk9ZT7jkQR/IYHN
2y+Xp3kerBmsjTQgAC6alXRLgHKM8L6pv5PWN2c53CwKv87YGEoBfQyocb+QQxH69aLEVpoah9mi
+K39Pba9G7TAv453Ul1eiduLw6QyoCKTC8Mdv3e0M2GL0g52QrjTwHBr74dXLzHDH+gMMPcL6xaA
tuHiIVsHaJbwxcw/nBq+LsnPrE3lTa/8h4YLM4ZZEw9o+PsuuZNw1S5h8mbtffatNwHxh/SS7jHY
3UOhbqIJy7v9a3/eco+QihUlvXHzFJriZug+fw8zloKovGzGwG/ojJ4sXvg8tDRPWrKr/6n/smPM
KrPuUZPFvvZw5/70PhAKsR0OKB+XqBYwxkfw5pgMtBrhuVf7E+cNEiOJA8sRPwEYGB5l2iHVjFwL
CgYkH9GYTKaf/ehfMUtdHG8iwm80MQtlM83MjFfeYu86e3PDYSrJ08RBKGcnzC2dPWpJaky2ZKCn
CFZWjlIOm/cYOj5kaslqZaMwKFmLpotGIS58lJwU+ofhaP4OxMR9TAxs9YG1JebEZJfcZbYsnJox
7lFr0fHtjj3hYeRTrG96j8kXIdIRSAa1TYgCakMykLotdSRvt4W11tV9YcDQ5pxukUuHJHCfcJUJ
HPB2hKYM39N1eFvyf2x92QH8Givbuc+XDU6V+zxzt3GdDnY9AJpkWQWMuuyDR2ZP1Bn5u/jB8lCu
s1tJMkA2BbqDQnJbF6sknd6ZApE73mBAATbT5ZMQVZJ1zrq4EsTecao1NwOzXMeHS38flXIUvN6d
SlCdPyiu8gwgXcFBlVHHvlEgoaI5edf4MaWAwXKb6Yzq0zw5Ois+r9KruBRMvxhc1ZiNMH6JWXcu
2u2oyoUA/c1q6XFKYWIC9Su6Zz2n8N/3GYg++Eg+5sJzyR7Wr2KkcBg69Ro3rqLBbE1Jcbhr+LAE
ZhvK3gv5bRQRkF1vPaYHkypmqpO/YmjH+y7knpVnQFmBcehcXXwao/UElpvBZBtNGQfvAS8yf/wn
4giIQBmcYTVV8U6DYMheJFFIbFiXNI4Gt/SvbdE7SPABwGQZY/wEuvGGGXit+/XbwFCAbbTq3oLk
z+qldBsX73dDCf1g3hL5Y/t3yzyFl174+A4deSoGt5CyzMK7bAsfe8tBAqtmNPq2x8MBamRZWUSU
yOjMkFeSZxQhJMcygJMp/DqGeA12utGg6Q8gM7nxHFu1l/WLaQ4FrozG1smBdATJYFeYoAOnWU1m
brzy9LsJf+AZ7fqtFslynDKs4iy3MQcPrkf7Bad7SdvXO10EPEL4vTsGyMNHQgpu8XIJG712s8uU
dhY1Te+HiqDdTRGPrOPcJkJFjdmpX3eak2tgAg98FVF9/OKUX6MRuHmmfeHh3eMO/sCxyOksELOz
0ewhEYi8ArHNJ+Lrb3CmYD07w/A5CXGPQ5mD7pp1PZt3pidgEJgaw6a1gSXJqVo6d3vPqS2fEz/E
z4jKE8oVsYtXj6CwIc9FLDk/GovCvgC74gXjwkm55V0IWBD4bNkiGT40ECr/4UG28c5rwPNG4eiu
k0dYgFR5lWEeP/52qaTCJWLvlvtFKBSPSgcemhzfJtfeqff9MUiAusA0iMMPQy+Htgt/LOzB2FXP
bPOkdAWGy6u0TtmF5mztbqx332Q+iRdGL3TqfdrKzcTZvfu3dXeWDx+0j7hiIrc6oVOhOGO2NLj5
rxb9xMqrYrN4tFskV9FK8KwnG+8WrVmaT8/Qwj3xcMeC/XLHTF/o4PyozcOwYkXWLfrIM9k7pT9Q
EBdtHKDXRbSCFkXsCucEXdT2hSfVnvNFsYkxXuHw+El9IctVTDroSY9RGf4+ulETP1TY0gITcHUD
OrpEXt7Hmd8b4znEg0h3gC9gCg/fI3a0vkD5uTBYOC8Y+J0w78PfGQI1adPJyA7ATAOUCGiAJDGR
IFYOGZSzMprQ32klG2z3jA+g5qz7vPSIcB/kfZ82lstyjMyUgW/UHu84G7B4gf+2nRR/VW/Xqy2Q
89jf4JhYp+H0kTadWtDxqwM0987+RaSolf8UE2ZvA4wg8MUcfbEJzXYe95vMphuky028ZeeiXzv0
SudwY/78tGnPHJEGeNYAdugogVIJQQA/77Z4kB84gVUJ4YPpPLzoydWI6XfH30pFDUpGe0j434Gj
on53V0gc4SNxuwlsdKs2iI5Nn0YjHXJt4tv8MRXw1bB/KVYD9sWjwyh14j9BErTo0R/jDEVxyskE
YmhvCRMDzAhl//OIiiHIB+cVYDJcTUPQw4skNx4smVUNJspGa2cbsgbznw47bcVnyO6VmGNhTF7C
IbMqw07/9ndzWlj+tAf4eOht33gcQCCGRYUYEu9WJQeoOHQ7la7fmfHneU5N/rDOrx6hcWQVAg7J
WeUQ5DjOqbYefSAejiMV6F2WE4c7/W6MjcTrp4jesBeNP4jHbgfdXPPFpiHgcA0bckdvgIaG7FZo
Rjfcp+oh4S7BHYmWxt5tMA9WNDNt7i44o9hFW7hQ+GtCKlzSxE0576nA4U6PVNPTyfVZBj18OHBP
ebBXbwIRA0R1lGRv1M+maQqLkNX9ZFbdYAuTU8U23LitqAjlVogH+m4qQXmF8aNYFif+hIEyc0Os
Fdj3GcVBmpBdlcbHW9xXVJK9I4owk+ZeL52OcR48o9E3bCqoCsw82ArnDNuJgcEgk91bXYir9dnk
YY3+efnChQgxRaZaNgZfdZ78h0OOrViOD1AlHljcenn4WD1WY8hXPXnS9yz6MxTVF3sRtxyRvPML
DNUc5z/XWck+w+vEhcbaPKxi+vJaJNfZ0cW9uO2SY8j4XkMFDnKuvjCMq60mSD5N+pGqgBqyuCZ0
72j/NlLEVuPWrOiTkrcbY0eVrr43g5f/of1+nkDgYkx01sPqHDoDz+6eAM4LGxk03HiIpwWQzQoc
TQFXW6ghgjdCSCJW+BP+5Wx3A1qGr02vGVf8Fgx8MKjvZ//EjDCoADA2eF/UB+/0Zr0GVYRge2ic
PIBfVA67Xmt4ka2pFib5JBV2QY4Ndg1QmT2ocLBNWl+XYO2v3tGr0h3dBvWfy6+bh5fR2l/vobOJ
HErpB2/k4mM0ewYqhzG1JaiB3IrKHEOpwQt4Ausr9nxkdM2lMT7RljO3Hq8AvqjQcC6MkD/5dCtq
hNWiyjybLhv8QFYIHLUgqVS4HaPrNkNpssQuCGBkVTru9Rh0IrjCQB4jTl9K1WOymsEMCvc/YLaQ
GLgdJHtyN/klQ23cWK9o7SIygGvOkZbi+LuJ6vSQDi4keBicqCzASa8EkqEjXUHLa8znvGSvNX3D
Rt07r2QF89qpoao8EZoHAgFrCDdwSu7zhOfNXHR40rD4gS2MWXGCtrOPOn+b/pAT6DVxmSKo+kPP
X7maw5/m+ATWvWbayvYx4HxMfkT8ZN7zAaWv006yXmKfkW7pNeS/RoGMAhvTtnZ6rVnHcSXhwrkU
zW2Gt7p+n0mkTSjTanjGpEtmMopqKgZF+J52gC9A7TW8hu8X7sMyFlUDLJJOQVLUl1NZUL+RBa0a
vDZtXKHo7Oy5dIobtt8vLi6kEAZa/FQ16C2nAN06+EyirPTYawzAwP6bjhVBfciEHghMgPsifTMv
Sw/+e3DyS/ffDIwwDaJ/D34L/ginmncFPmTexthregL5XltXntSolslhpB4sjN+6ad/QsYCQnfzN
nF85P0BeYooRuSOIw5CFoW2bOYWR1hLRL05OcyhpO/15UO0D7f1cfIw0+I54QUyZ+b4aiD5Pvlcf
3hh7kNaOwEbf9H7hM9JUU68FOGDSDJjALhfC8kjygNAiGJwdnEKN2WvBnUN8CKv4iUmBDKgP/iHK
3SqN+3NPSBtWMl+8X7gMLfa7TfdNPCyExx68hoDp/S+7pWeSqIwBPf6OIlBdoy0FJ/2jNF5wMDCJ
SSBoBvdoi3PfVm6rboeaD/r5ZY56hJxk3Wz+FSMD9INMAb5YrRJTX+3bDq+arZQV9/Y1nMBGSFND
ogTQooIlMRk/oYCR6VXHOQA76M8Ek7CR88MzHjZv08ch6XOGVIAds8wKH4TEIX5LsHEHfuIXCfUy
XgGlgyrmiaw8fHSHIKYyfrgiR1kzyD9B6YFKwdXT3g6oxkyuEd/cMw9SB4vLtr14e1VSB/E05NMK
b9Fm2LkQh6Qe6GbU04LZJ8YyCXoF8JgnD+yWtUKKfMAjLjSO+/fBRnn7epOMdKylGn7wwDoyJMW0
Q+nhyYG9haUbgs66UuQg8Jx8mWx2Pq8kd3HlWeomobn0VjVhP2vgTT6dqJdAgy9kSoy+ijqjMPYs
2i79DNYPJHYIIDTQms6Cq0J0xirUZ20BClT05EQXRLstEAc5/2ZLvUQD0zF0K3wHXRs5Xero5ATN
hN+u+A76OPQZrAZFIdky0uO7cXegIhbhDlSK2wSjGsshM9qGH44vstzDrIjWfgtjn3qv4VYnrzd2
gNQQYVm4d8jZBugvZofTRjdnGYA5VqLSNzEf+yqQFIx2UW6vn8Gr7ZQeDli9jtF7wTzvHhbG4AwB
7H61zk9o4MDTsJQ6MBJA9cCNNVusUjDekBdsrAN/672yAz6HYijiaWeAaI+3MW08WGKvjv9SbeXu
5hdYMnNqBXTv7LUmGwyjBJRHR47F4T/ncJwDRvf0MDzj9bf1rvMnjAkA/Gf3IAhrwwgQxOkO1auL
mzsA7wWdPAAYHFimtgmdH0/wuER+DxTL70t2rs5gzx6ikoVUq/oS9LxbTztgZGYXPRxOm5WsM2//
0JcRJzIuM3myOSNOAz+fNQM4uTSQZrKLnpbT4fSA0gxLzDGpavzj+GzdKU37j3GnYlexlSvtCrqG
SQOTLo4u5qigp6Tr8SA28J6tz1pjnnA7Q3xcfvOEWehqVmBebMDuIbwSc36zFynUEABN3CxO2dbs
/rwn2A2xfHidK+AReHcs6u4MJQODadoFe53qkmg0v/tBm7DtlYVT+0aWhqqRQct37RKxOe1xHms+
sQveswRK9zQBUA3g5w1W/SoQgNuQl8iYGLf0ZVg/htvu7ztdaHbvqnOAdgz2gucGiejoH2c3HPZA
6LBAkCwWJgQgP/3+yjrVwss6qFW9Fx4qZFXnfrGEHoiL7NvmlBvtho2IB0R0Xa4ggTfYxBRwUwyU
uotNHz4caLvXXp7HWlCnGZw1gPg3ujbMZm7ugpdRcqrUu9VHN1t0pOE6Tar9zcp6ttzqLMcxZN6y
dg87J8Z5WLrXqDq7rkcm+3gzQB4JLKC9IPflBykqGicYylCkgMyK2WgodZGVawuDtpFRtoy+UcbK
wgcc0Vv2UkzBL6KozBSsh3MS9AdLFGKWuQTOVQZWURGv4zbIJyZSokkwdVouq7MmSkQDFqDoHYon
ozZiF2E9a7yQQe5qd49By0PUHZJX6x6iOpMUvodcsdDSFsTbXvgvfDl+CQVTRhpFBfsoWy9Bmfxt
bMxUtUtIDh2i14rfnr4Xg17UTFKZolwFJmZTWbPkmWSwQxGgKwdiLkCF41pWxB3mwAWjM149Vycl
JABP3h5oqALlIcuMzlgfPXhk9L1bHDE6UCA6+lvoLjlqVBlos1vLwzjIMl68vgcxymiqptKofqT2
mgRQuwDISA8qPF8sHDPEm0U+xgVLTzfn5B9hgGVGwIlbx7Ct3RMZbAHtzL+GOTs7C4PNuSeqjbZN
zgPKFoY7qPvTdmAw6Ys7bKSQGp7Rff7GC7+k3NGwDBVXeGB7uwSIVrD+gHRz9Igh1jEqiTWFEpFX
bw6/m4sLKfyO9Jm9E6qV5i88Gt1GnU1UuvcI9X7SkMpWx7VQMb5drNkRORt0TCsC6/bkpcDRQNFC
BcemQGo0WWhoXTlOwLz5LwUv/8WDZAjf0iu+ccylU8A4V9ROPjDQF7456nUSUajgTi3Gh8+WwBSQ
LxQ/WRExO4gM4pJKGFMj3UpCG/4fnYBbBZLrc3RCc4fhi+js00sQp0GsBogj9G8P8rjUiB0dbIBX
zLOUSKyoJ1GpxTL8BiMDUBJixM/ieNLP54niHOQmgKXXSBVjk6FQU1iHlN1UTz0zYft1LlPKfaos
Zhkqiz7/1+XUhdGo8N+5KFiOllL2wBW42iaCnSZnj/mxX/z/D4QoqdNSF3d0sOfqi/V+OJ25tP/O
bU5edk79u2f6W6EWukT6GspdmhX5CNA6i6Hx32PPYuPurxVYMfu5aJY45RFmvNWkiKJaYaqoN6q7
pjGEXix0En6nVojWRddQLOsq7frTlrpNMZrA7lxf6QfX4ecT1Tv/+5etgNYddxs6GfUaL+vU0+Ct
8/mowTeiruNGcdOXi5pXhTFGoEaXWZvqZF3cklC8SgtnMyhmS5GD5XRbUkCLiNa0V9PGm70Inq0q
MaogNg4Wfe+dHdiR6orgJUeB28PImtIXFi26nwbcIliR2drLR+w+kXr/Rpb/5iOVN2yolDpbSMkM
R5Mmh+U1OtD7nKbabDsJQvB62rbrTMmrM0wFHFYwJhK84ntYG1T7x693olpNLCYRmkSzW8h9zeiv
JiIorSbNYSve/SEoh1Sm9PAm4yOpj5gaviFRMMoCWzpj/AUzzfNmTzR/lKQgQ8y/GOMrD+bz/UlO
oNZht0Kc339/GHw8juPSNYaK+Ga+2O56bPJSvtzZXqlVR2zefifhLL5GNAlAIc6yae+msgn+1K2i
O6tQLMYURhzJDYczABdVDn2eMEr5UbUiaU4nYdpEwt99+p7ux3vGChJ0M2T3VLsvF+A2WvekIHpz
7Em8J6iwqBKQeE2UbTRyHsvSZ40C3kbCMZ/TnAXARjFYOycsOfWlWr2fXyjySw8tHA8WK4FVPmqw
TNVjSz3KI6/zgTOAUHv2KRWdWw+534nO4OTX2GeL2NxYVNyphGOHKRHxLBfOGSYu6mwuOKYySptQ
ve+mr5SCuXcPiRLAd6/g1QJh4QvxhiZPoo48Bm/cUAUM/BNGVd0TwTSftfWY1ZJTtJsH9UAM2A4n
kObrPJg0E2L/GsGG00KPqjjdbOecaxC4qPLVPSxYjKMjDW76mu2m2CJSzZD3x5OE4QHLu8U2o5NI
r10hYB0W+9YrxjzNdGDgVyj8UbuzYSkNShvPZb73aPvi7Zgz7GGdjiTLQ4FMETYx+KaNTzovW4KX
5EmelAHZlh4DllcV9v9cfbZWOC69eJ/XMHSC/TK6YRAoIKx/81yWsLWcUtRBAcQZof99GSr/k8ph
wnSJ5Yp7XtAIV36bpurlEqUN0rknBRjKVQuCo8kptOZiUE7RCASZU4LZcVDib2Zj+wCZpQUSV+fm
ntoutTNt8z90gU2Zd0pzMa2BUizJ5Qy1VSltU1TnlKeeSozhQMqGcYTtDf+cKhd62MWHHcg1zar0
Lx2rwLNGF/hsst7qvKgmC7N0uR8j2t6CUazOH8mxDKfy9QxGmK4mZzdJKJS69QcSDkeNrcBKnvUO
h4i0OtI/Mf2x3Yxq4Vt6KGX/Yh5KzixYP0WcCOriQZC7CP2mtKvDAxGdjBhhQLCxzuHc/X1DirBp
adH+7eybZ0yaHBwgSDzyFB4URkHtW/YPUB6LMQeFl2Jopy5T7A9QAx/th8GUlxop55jIaMxW/csc
lk5ELnSvuSjdGgYQjyooRXW442FkBPmi4Mc+H3FHg58DAgZkQ5W755/Q2NpE2jKqa4A7X76AmFEC
7ZnPQqyhyISEDowA9S2rSojIYNG/0g0drVeidgZwwsHRZMFRf3aUuLGPn3USyct4bkzuuJHd6Aa9
ddivA83M9jjJbGlC77B/ONzHjXlt2gHW5XY8rW1h7Yn6C9szaMVMhnXQ7EZNAqxHhrNcZTqdOevY
yXJyiMZsJkusmLHpaEMqptZ+OO8q4eB15x58N/omRuanXmsBW1xoi4LFm3enH38ry8iGQd6bFTg8
QtOBELdD/I0XWY+ZO3s+j6Pa+Hy2s5sWpJgR8ESp9QFtgzL65+RqCIXPOe6pbNEU4exeqlZo7B+W
+BEfJ3550BMoQuzzT8kLh2VSYz+hHiWa8dF1Gh4OcEwORNy6uTyl8SJl5cfZSG983g+487PZlhl/
yapT+biOQe/oG0kKmfexAXAR8b8JFFXR0MaCBvEx9WGfSrrN462yqnAkPmMtXEMdBw+KJDbgnObV
tE9pgKTXIts4FBhYf1isuir75BM6BDwA0clunERikcGLnUnDggtnzDHcqwZIE4CdTtG9am2Itme3
xTdmM81dxANyocI2MZMFkoQFRcwDyLSqp4ZAFRNbKM/5CbCE20Ltg/Y3U5FCDYUmWF5JeEZYmXZY
+gsoM+UXbZ/XgKXNleKAo3Dk4IHPRNECEeyJVxCLjtfBS0eTz+LhavH6hFPJhq7x0WSv6LJ4/pWl
q3JdfDdBWRh2IcGm5WdnUSOQem0okw+7RWCbgYCfDpON7ghGJJurjlXO3tkp0vnDt6eJoKbGoAUY
7bONU0qnSHGCStacsZVcOUqPHKXvCHJvwixYYA2MGJBl9Ic8VhXqzhvsZEiD3R9KhgYkenTOH0Ud
umcMQqBh4yH5nBzghUPqhGy6dQ1KDU+sU9Fi9N5zplgPX2Ozv1V3339iIlJAu7xFG3I7b3Aq8ctf
1hm1JCe7YdNr2OMqpJgHomIxbm7uoQXfuuOtMhmycvBJ1NQTB+bUQvCCruO8qJPvwqSWDa4St7gX
ukCKN6Ydwsio6H3a1VW38a0tueDwgvciDInH520ZjD7S48wkpq1jARLthkfxwMlVtk37HqAbF7QL
fUL9tCQpxNo3aHy9VXLr5ZzQcKQ4eXP3/AXEMZBT84tnk6y2f2XZaqg+QUAsNx+iGif79dU9TW5f
r6/L3m5+VRrd+pf5dxzlX62/dy1uVKYdSIVJkhAugGvkKlllM2Bchj2y8VFuxpu3BfULBSB4Cqfb
OWCg3TS6qwhrmVNoRLtVuFvCXeVKvnqrS/fyU/GqPf6lBvor0/XXtRwfeDPfwvghrJTTw3O0vg9a
2CT4RacnkzX5CKyd6/BWYBKHgwF5F0WLGoh5PbWQElFMWiJTy4Oox0O/hKLI30PcQxX6w5lutYvg
Hbyc8w/BLx220owIjws0vpI+CInr4+/FQoE0V0EWQjS7MdiNGM7RqkDVYLYPYYfEAoTYQYlbRU+k
xbw3QvmJ4yeDrO3foXf+Oa2cGjMbDM1pepIGwXJ4/G/6dx7HeUajjuv27k9FfvZUvDWe727bUzdB
V6RA3gYTns5QjMKrWyFLoTUyYKhAMJg95ASxbXc7QZ3u0OxezW6FCULQ6XeYf55Mi4yDIsH55IKc
q8vbeNFz2Be3ZVdu/pOWGyiGaoSWZGcVD3tzZGhmoDB5WF+MiCYPZ3Lzz86J/bJ01j8oFZKnrW6F
U7f0ZC7F5ALWvELXNZMkpaXpnP1qgl/cHnEuo2Q+LiJq+Wl9kSPShXRKuhnmmA32M2Hee3BuMCLm
TzdqWoka1P69mZ2SMNBiEH0h1+rOzxVrtU3FiHSMMkuDxTnXh0vP5ofcZ/7W/tSmaz9FeHG1nFqy
mdcyNaP80Uil4UIXePUN/pLqnT5RCDyKTbmS5xSe18hkLpEKNKf3oWkE4glE5TVF1ixibYwNtGR1
U/q/VlJj/kzjfp1f52oyaSRAtyEuzvPfK8IjXPBmqjopqCDyKZfqPr9P85SPYRWvNl/tqoLQlXVA
1h+5vUdg338FDYeVGmQ6TkSaMAfp/7cc2hS0Z5BFiG+qd50NOVnpfaqTiGAE+nRIjbqs0hgBVShK
U12z9GO6xqUHJsLS0BXmoMS9glWC8wSn8mb04IF+ui+Gb9WwSDQb1XVXhwrU6wDnQtHFVkMTa2Yo
ArGRBzU8SJ3H3utrQxnL7GehH3UkyOBDwZMnHBogAfCSl6yABLP7p9PDqJedm/bt58Y+qiNed4BB
TrOvXgSNKv0GBjttNlR6W3bbKtkwT4SUygWTj/QLVJmwVvCkfyaEMIHn9Dd0kQpv/R9LZ9alKBYE
4V/kObihvLKKIiIuqC+e0rLcN9z99fMFPaene7prsRDuzZsZGRGJmQQ5s0rmMtnXE5v932psJHQf
uvMh6q04l8m/+ne0ZbqbAdpcHehvjlnl1XgywiwVEgBoX0B5SslVo4Cm2PgNiMPg1sO6y8HRR+0e
FH6djobfQqRhGcMAAV7RCBMRgbRB1LI702hdzP71ti3uPV/nEaEWwgaAZajGdEKrA6Ic4om90PTD
8S2jQNr0RSor9goHOQsuvxPvtyxL8UyFxmkjwWv1LlAD1eJXJ6pEsq4WhnatxC30E9l4Ei+TEIYH
ziBNPNyDxGFwCfETdiicqjoG4LRVtFPJTyxkVwINhRRQX3GFsNBZWCWwRmmO9Dd+NkkAbAhtWYgN
Pp1VbhW5yNe2p5v4GO4Zvkj9T4xkT3BIqHcDTsBdpl0FQKRiW4Cc3uxyqbrtH0RE4lknCGpalDgH
mooC9cfDN4ItkOzxpONVOLrk56kaVEbd9LO4d1uYvSjVBtutXekBh5OF1Nzq7NmWq6eqHApE8hhR
DSkKySy0LbW0IYhC+tzT2j+7VZIjLOLw+yGKDp4obrCH5u+sHvyod616mxWIhfYEXa31cdDcHsZK
/2BDs/W6K52sy/yPqhmx+vjwJ1hkk20yEgJuHRUfXocYd5Cozgc37jX+X32rWw02Y2t0m1IOg6CR
vF46Z6ySaHi9kiuDD0+t0pjuxuOFh6Lxa96dLxw+507VRTRfA4yGvCPyiDd/JRhE6HAHewuDVvy5
XatBU8UzUcXJ7P4cVttPr4xl/mOCMPgC1abh5n8V2iNIAgf1fvXjbH7wauITaCx24IJ7v47udO3W
iRhskp81Lb83ymOM4fHY33XLcWn8aK7ul+ABQSpk+xFdj/Z9179Dn6yzmPY0B6BLcJrlTj13buis
YAox6jStptRofKjh0Wp9lcIlFnqk1w2HDi3jCygkBvOOebKvPvWoq6nqTCLeIRO13C+ljHvpbtqV
Vo7jwgYC0ZsJvIX+dOvchrh1htSbey0LoCMr4M2TrlDixMfoKDPMyQ0lbmWY123a0cAfJ9yoJBYB
Df8wkASyNJnMFyesVq3mnLxP+J29fjFy7LxHz5WBgOXoH7wLjLVdezOTRRzUEJLs+ODpIvJ0P9Xf
j76ZHQeHvX2ZnWbIkoLL7LtqZgf8esR1w7lzak0PjolEh0SndWv9kw/K2OI6huUBn+p312aIN+Ig
zPBuvW935JRR6n2i9W/jrwqhGSgG+ghhsDSr0H+ZPIhb/VvM+JKaT7m3jTtPeEPjGsSaj8MBj6OA
qFMSFmA1hkuM1aODqPwmJ74T/2cWnORDImlPjyylifCBrgkWz0iKt+qcHAPl/8GSUM3cAXYkhcyW
+H+3S+MEd4UWsz1oNqDJSymicHUiEFCTcay1bxxp/dfqFhz7JcN+rUpPf4fRaxVDqM0EP4pjq95a
mM4T4ujs40HTZMw8TdF/w480rUzzxxl8nQ6RpviIXdMkxOaGK50NDy46etyjFzhSD7ceGLDgcaDy
VvEpIRk90NxwWL4QvyCl8FZsC2bovtW4Q/a3CriO9w8/VyQlBO/YbDPIDe8odwaLBZMdZn/eZFv5
8WibMtVLgPACrtGnIGZB9qlAP4O5Z3arMHiUGGF+nk9KJFfjo32CxiUy1yWS1bzmU4nJ+w8ZBoE/
Le8Rc1jReOJHGy4zrD54AdEgYT5iMr/yuxCD8OmB7ROGiY+pT8NOIX3X/d4C2w/eN2N/uEOEbBG4
DoAwHj2FnroK6zbPQkKiMnFv1oPJS1fdIE/7lEiNdBrh8kld2eVZ1ew6bFJad9c3WMG2XYov2x5S
qKNzuDn5gvIQjNGcPnChXayprCvPPmlSE/JjI7pfhaKuzCnAsntYcOLSi4Ggwu1aM3txBy0QCyxY
lMPz1bkjyXMXrNrpvi8BEZUaku9OhfPwjQwEvL6JkMRkpAWKSvazzkdF9Nqv8bvL6jEJnugT2xHg
bF093HeLcT00h2hHMnq+6IlxnA9Agqk296uccg6mHqREMFIhAvt9xTbKwY4k429bd9/Ggs9sZ+cD
3XWgfqwPqlvmwBneg36FL6d0GFih0c5RpixFKeuUokp2Ypuhzz4Ef78dTPxJqDv9eng6+3MHpWe/
07l5ADUL/A1hW6D7PaJiKgPdpyud3SXu6//dCnpUWKn2QKZd0X/CA2R28D7q7W3/vbiZYBXN86C6
2C2fTXxnMFfxj7uKb93ta4luBU+Y2ojuDqolPf58avkLcKqUkQE9LKE6nV/0nBQZmsTNgmM0dK8i
aWXQOJfcBmBrxAZd01ax6Xhu2M8OLTBfh/VS01+57uU6AqsV3My9l9j03joYNhYhK+gPXMGBOGGY
F38DHlGjt2wdv5y8JJ/T2cXftjc9kr9bb9ukrXSD0n9tulXz3XrtwxcwRn8dw218OOYO9ur5sdoz
GYKF9gdWvXsF93OUb4zwseFWI7b+1hPL/Z07n6bTXVtkmX93AvC8OR8yL6QENaVB+dphXZGc9F9L
DszaFfxtWf+2Iqv/8iu9bcRJhe+MdXLJENfvwEjSO6x7sg97RXeSJY0whtRBqPmKcEbOmIn4ISsI
gBEiXzGf1QbiXvXe1DFD5cIipzSHZD9dahjOqRHBkN5v93JTJcIePHFLNLinOS3NwbJg4sRITtHw
EV4vTaJW0UM0iHU5Ujsi4dvt1pGdBBrkvFC/Uy5q2BBJR0iWv24/RqwUFrnEi4IIN4MSLVypGZVc
NTXJKu9UHzxJWEPsgcI0Zao8ExxN2atCPPGPUM8xECme8upJkBSDNhiVw7bEv+FHA1gBNZJoOacX
pMzq6n4BNcp9HBY+S3NgDOjv3mjr+6W+1a7+wYXYJ/vEnDB9R7Kky8+R3Y8t+YvYF5HepIUZGPAO
2nKH5sGLLAxLak/iODm7qYOjFQh3g66/liDtGzozVEQrEwSChjrtzzYRHl4j011hO0Lk8CHhUDmV
6KR/49249KNGmb49eSAnK+ylt7wGQ1S4ihN9L97tMF3uQy5j7qOBo1kfNAcMOa7G8+ET52/aajd4
7dDW2Aop3AZSV/EF9LD5Jt4cg1BkPBBltI+cZZWJUeR8swbJfU61pLil9lSmqb1q5glqpP+SLd/t
BJEjxj2BuplyvC+akTw5+Z+KZXTrqjEMxytIQfbD7ei5OKJO/HJ4MU5bQ5UI3wB5yN4ASTj5LE4I
1f/i6O5+reWMedU7N8AsUF4OVE1N7FxTjspD0vXBp+p8HIoeS1IEiVkYevRJeheMFh07mfcyH4L7
1gmfRQxGtv9jtgDh0AFkNPJorApzUsuceMrF+DCxofYPNRpRIy5UtYuHiMYHMLHmRgz62rrMO7LA
EOEhXMayvFf5SBNTBaRUh9FyRR8SkMXNFxSJSZZNH9Gz6Zzptp1CaDkMPCCm0g4r+rWsnR28Ebss
Jte7I4Mj4KPPSo3jNc6V9HXAyWH59h6UGoOt9whQwHRZQMTe1rlbxuLu1hW0hGzkimXAJexuft/u
vD/vchjjoVTYNjMMOwS3ptPw+hcmoJDxnTVo1xpyi2CTsTCvo8vox3+ZCuuKcNXDKpV7SRV+gQKj
Y2nPw10uswRrojRd3lk8CXdfdvxwuJwbreKZ0asM7hfgNfA7dK4ae4Vkw91BN37gYAy/h86opjyX
Am6ixgmo8QJGhyr9EzIyykI3c8ZogrJagmcgwMREwqEWa+AxLJINh/hm/tvgrIUO5TB1GPzWdscP
pl5Cad51ygx2rTBx2fBzCMd2ltiYekOaAev+YeKSH9i35Z3pMu13nxYIvHygwXVS693cRMnfkhKh
Mqze7OW1ioe5XXT4iMPYRQFW0NFHEQCFhrVBUVZ70fTAygHUjj4htwTXFkab03CM8KU9aZPhWWTC
kjz84TiGGVgOmU4aIW1E7hCplayiarSMOQ35g3jRhAqqwrP22+CLqPaX/7gACsj62xx/WY2iW8pM
haqYv7I33U8CMYxNfOmUmQ8H44fWG4HY4LVWXD/cEXnVn+byl0dEfpAytZKHlFTNMi0KytqHw7mC
X1LEC+3+Pj3+dV2CJ+GWdLJc3OTNYeNCvS1ai4FAA2cx6xJsy35luh7RQqW5UIKgwKw1eHv8+Oe5
fWIyCicJVoTTegdJIB3MWngAl+vuAQY2lK/09995h1oKq30jWVLXfPsfJJ9vlDCQZNduwvN/OJXl
bbIPm7Qv5EfwjiFdAeVLLqNJENNRuTtiYkJLo7EEmlNWg+NodEB7g29CC39eD3dcam/qFoCFaDpl
Mf78lLtQsgd9Ep+d8/f3uWNWcHGugzzQd3Fiy/MixPtlgM0e0ij9xOmUkwRrzvbZ/a7wFGqDDOcn
7xpawTU8Dve/dRhE6DCZQN6+RXUChvXByhromMl2sLzRSmlMStVDJEzVfkq/fw+X+rYEzacRxMye
MFs/0yhKCOMmPCMxjaBX3fz6jAWm8KoDklWx5Zwr8xl+EHHwPMH+BB8dinhCOpA2nBHZV1yc0vTQ
XbtXfuTLPqOOpBKVEujg4IAIRBTe6CSUXBB1Zz/Ay2IxwL7hwEXo97zz6GkE1k/Zg4/HDeVAwOlE
zFnOZvpAnJzgFBGLorUeoceEPc1V1oZHTNgjMzLonZqD5kAXtTwzLQFTaU6oL7G7stSD4AjWB4Fe
6CPvwYEoSybPhmsu7+M9lmFLPc0rGTej886RRtirL6FZaGplYZxw8ITSb93dytr9c2zQWOTOAytZ
ZorYl4kR5ChIz61rqx5es91qF/zpHTcb3An0OrxxgAOme4HeyUmkwlM6eO9RLQMNoANAM+Xg1Tp7
/746OaeuvmPdmzu7bj08OM9pJa6SmkqlgdH3msOD8BtAlBGICT2CX2Bc5Dz8DygVR+F65+SjnX2t
4X+9w4pXpxASOo0wleNPBj6F0qP1BmBeo+rcLnaYY8zj6wIdmlNLmWSMnlJPjMuRL8jboVUx27Ql
wcPuw9EKPro7WybSqDda8KRb/aanReyQLfJuMWMHpiRA7uJNjL0SFFntlyLQ0PRmb8A4Mbm9FXc0
khtWzdeva1Jx8z5SqMLe/tlF9TRAoCZzpM6ns1tpDX3wdwYzCAgTSHlHEJfO4S0qOxlDHdBERtlU
YwytuNQTnDuZTFCKYA06+SAzoojlmDoCCKpbVG4xrJ6qgUKQ01TFRog6uR6dplXaSlv7iProiNsz
xE3uId4bHkYSi4Kk1Z4HefgYcwM5FdHv6vnIB5TH7lDqACgIqDsSJXB37fUaFI2j42yoA5HZGPzs
W0ADGkCVjotHHTi4BfXFcQYIjtpYVngXEup7h9IxTetkEeI4wDtkSoMovst/7zMmvtR8zPW0eu4Y
Xe+gyeb4prT0LP89PxnoCJFhgmgo2tC/ht8mhr4aFLu97r2meL7jIwZUCutmAaDa/pgOMs56B7S8
V89uzPKtwnaYB7MeCWU6XEMjdjnAQT0L7p/KnsOCI8N7X+ARUiYTS4Q36v8JR0yxOAUzK207MtsQ
DVXbFz+x6tYBGBpLpUb78QdIQTO7tsUqN5lRr2RpHUtc3H1WAOKBG9atmeFQ8N+g7pWu7qdtkPl3
QV3xv4v25GLtKm5+kw/TzU/R1+Lf+oSI243Bp025p6+hK3QHRHg5Jb/MXUnoGyGWonHUqqIhZyg4
c8+17XB2iysxA1fAJ3w6O3RYQtPLQY6EQEAwZ1GUcd+D4qrh8posTKJNp0PV6x5DJqJh8fT4F6YX
FLIEI6XaMlpe0xMg5+laRYnC8NRySy9xAhk68sJFj21cn+zjbazZZnTi2tvxJkQdSktIbwZ72tF9
uQn1FrkBH4e3dopKXD4C6eU6fmHEyFWeGbW2bhnjQ8KNY62iqpxgOestFB2OvCUfojyYbkvo1rqF
7JcP6efPWMaa2MunSSotZnGb8H5ws9/5uAPfw9lM0cjC2qHigWDg8ODi8z060RaDeKMKHURb94HC
MWVUmRzikEp3eRN6Huv4QVel9rduWQUnkB4XUPeM4o77SUZ4Q/Z3JZS3NhfxqqFrTe8LoJb06Oxu
8GznQ7De9Yh0GJzjA6R69pu/oNjPsI7hKBQqFDLUdPxw/nztaLXBBqvycXIBzZ1x70fYV8ZvHagU
8vnuCO9Knh43uCrS9YDPfswIkBlvQ/BAOFUXjkdqLEi6bzJ6CiJcT7bi9MBKQzR8FwZnolkhpe1R
Mhh/IITQ38gN1YUm/C2LxIt9a9/eOB0+mC+DuOoL6uVRR31jFWbfCowk69Q2Xm16NMxa4UTAQzTA
8gKOYqiOGpIZF+CpaMw1k9rO+7xhKEIWQ9SIT/0Twk6QP+InNRePF3LTE4f9cL4lt7uz8OgLsTDh
W9ByoGMYnqgl5BNK8zzbX0kx57RiRh9oSy5QldhlDNshG6LCh90fN1LJXAABGiklf2hOBdNwM2DW
OAG5WLKipQtHJm5/8L4J/QW3ggML7QmVpmilNZo1qAtSNfAqU2lI1I2EPk3L4N9nLRor/GDmQ0DB
TNIjKfBmsJOPAoEZXhX8Q3ohAPHFihqW7Z75g7CdoorZbFrbqgNV9fMrwJI/WCwYhZGHYrCpQaXB
gvqb1iQj+mBTnLDXPrB9pXdRXNYverPF4i3H9S4MQGCN0kzNlqW6QVwoY5a4YrWLtKGXoqj9I95L
KiQpFqkTnE8LwghcPmPKk0Do8SuaGd9H42fIgy4SWVW0/37vGSF0BlbhBqqToxZeJgabyH2ASoAL
wV4Ey9UaDWMmSiVT7vdYIrugmJwrYj1zsvTUIKU1m9155GXkH8/FGq8MkX+PI5Gz+br+us+f3CTx
reFfQxPgBKCJJqoVtbW4zqCUog3CytJDxploCwxLHAYOBWOkQW9QWQNfMTWOJhnPbEu9ZqUXg8+u
YY8/QRvQoYgPys+Hs6Nmol6ZnnMDrR9KwjI/4dnRF18W5lRzxE2ayMJnLhBt887nRSWkBabfMHDV
U2bKMqdJqDdEx483faZ5RYDgJghXbz8XxOScArppl8uoWh3+2dzRkYYXiZaRQU4pYbmcPqYJTHo+
AOahQL2kqE5pzgFMoXIWVsu6dlcpKxcGNuvUW6XSSt1biQap6SJXK+2IlCs5LVb6DBxq/g/uh0sy
tB4rbjTsFUQyctpgtUqZl7dKFRbXcNtZnygIRKUXg0mRvwaXgDyDZSwqOKsWhJR2g7B+pq8INICA
irBTMUckLQbh8aZ5cvx683/2gr5A+BX296DoRhuHZBPGLSwPGq60yOGj/SiNWbfYAhP1aSmsSQ/l
rYuKFiV1xGRU2HzaX7NeT9tDIlV1aK8FhX7XY07kKlXlqIhSo4BkNk3xV0g0+sWwW7Ui1YeZIqlx
oS2DjfDfi4HE4jhnwnqW2krQFlYq5iRsSKUxGWpVDkFF4fPQZQ1CrYkC32I9ZUKGtYwlLdHVAN3z
VUQG/wk1k1w45u7zHzx1SCYyGL0C3g8Bi7GIhPkyI3iQuI11f8AOEf5zCAFqu0QXHgmrHwlDCS4Z
cF8ONcbwztjW6FDkG7fi0OvugjcimqUFAzWedAYRAzRc1jWB6hgA+iqd5DqpSNXzZ/4HXA1NA1Ua
RQD6OdubhMfKRUTXVNT84aF3ZJKIWAXirgm6Uu+ahcSj5qr+tYLXHisRIMyZdfEvVedCPyoRVoIP
ElQaRqm57F553JOeOalIVMduqIW3pNuq8WCyyITqX5wFOOfARJY8kQCWedMmrpRP2N7DId2SxbuF
TfSxXwXPnJXKsoUaMX4dVBt0hGgzkhs1yET+jyGy7damNRQMCQ3ljM1tQhG5ePddb92M3tmNCmnf
WeP6hl9093RpN8/+l4qRMegkUMj6qlBJhZRtFpZXxkF9JzULPK/97HaJwIpYnTdCv5WFJaLnlgKc
TjEA9katXPAEMBAc0Kv9Xe5XMDYHyadwONr5jkryXPbzBnAH8oAbSWHeQTd23bk1Dted9wQsgLLA
f3vvydW2LcC3AbMd2tcZU1FPyEbVRCHhLdoo3wWdiD1aczQ3JbJnOLU1ui6lXJZZ+IKXnCtEBEQE
FVx6kP1T3JR9qVqe+OyT+jHG/OkdQzym6zPROwwynT1yS9ov0kdb1BCYgr0cbiak2W+8yf5ZPAPe
kDD+VlPwIe7+swPvBa7Aii2PoSveoj2QirhphrcrQgg4zV+J+MB9NtkhEyFc4qEiY8jPcA75upL9
QkMPywXdP8719DRZdNgfZJUdJUj97JKYmtNDPTjdOttVo+kTnecifV4Jquh5rXQzUNJw7p5horAW
WXTLJbDK5MncRkZj3vAXLHXNQVZQATYb+7koWBcwEhoAvcBDzQKEawTvcRlZx+XlVBgYOUgarfLk
YQSL0651jbLyfdSk5dQe5dBPPj2kSZwDERMBf00ALLMKNVts/mxPjmjYT84Tzq31jPE92l8V+pev
H5MhAPu2heagi7Z/JCaQgQ9VuUPpDMYmwhOZXclwXmRbkDPFTFKAVTLAGXYk8h+D3aAUy4dCIUjU
D5Y66BoKNRnw6cjQ90kcDF8znU9Zzd03KNkCx4D1bM+sKXIsxTaUVxygtZEGAZ2wOnzbdfw8UFVx
i+jGLfSjifF7Wm7vE72IUT6gh8TOF2VDd/BA04DiuBdUSRMQEVzsFyi8C0uAXBagmF8e/SeeZrAM
iM25x5RyZYcpPoMkSwtNPyi7TOe+QirRIOxJl/i2bylDn30ZiV2flAENFOd0JYzBIHMFhGZXYc9N
kjyqd8sXJ9Oo1nzDNtyC54oDYiwb/Tl2LkuDKpVlcP8DT6G3Fn7h2AAko0GBASk8xddUqFfGKCZO
W3ICdbzbh4F4n3RpCo7PvHX5e7a3kZzB+40ZLvck7wCnm0z0YGhMYKiUrrVfmCFrYnqIEnCyGVcD
sEl02ORgD/v01+iiJeJUhCxK9+Hd/iCmP4Fw4p4+RIJhw/45Jrffd3zyMHrBA4U2kHvAmrIJ2ntC
Kd8NG2cX6fpCFB/iYvj8faSq/anuyWtJ9jlw0Hnh9EOjgljSJEnR+IEd0Zequ6xJk83k3JW7AXMF
UaKf+6/A/Ln/vlKmrliZ6ADA9EfmtTxYXr+XbDtq4tHksiZRabwZFnldnQbA+HzVbZWDTfWMVSNT
L19pI0nZMa76hFBS32u/njF4isPKk9p3pfPpm5UXOih1dFn+M1l3ZLEiDUfZf7v7DfPdiNyOJDbK
STZsZx0fLKlZRbWAXIy/DuPkSzlO/7Rq4hwVL7Tp8QduLod8s7fO3R1SwpEQQlkg0F1ybtQ4WH7D
spIW4JNU8EHn3KHJ6dBOojrG1WAd3dsVsgeOpp7cyHnoOB+cbLYpfbd6zwgadrPfsP/xNfITFuCv
/t3HNujFwvVVqzdp6tS65cE7eeAgRbMYIV9l9mqLyqHlfaC4jfc/5cklnFzQYTedfVyqOlWGijP3
m1lnPrNjlg0q+quHK9nwm5QiMzZSgNnOFuOxQQVYFR8eEHP/EV3DBi41T2YEnoebFiCoAVEKaNPP
YTK1rWQ7KIX8ZvBjQ/ZlIN3tQz/vX9r1t32TeTy8Vxy/zxv2AAPNvB1jPgG5e1Yyl5PSLbtmzbjh
Nn6N+L5Dem65NSwXRo3k0/rDPhw2sDhZJr69u9YPhOLcni80q3LTPwGpdBukjKjb+bZbi1dJtmXH
Gja2UEKd9/S4oP7NGUFjtUoda2NvokbEiO12JbjjpLJxdlvbnG2Yciurqdx/J2sqo4fMl9J1dj85
ZgNgBLHk7P2wK/3XxnlPdqBnsHR7n5drQg+Y98uTO0wRRv9FlX6tfyKXvDNefRdCwt3+IIKol6kd
mQn+pPzqX7n62XNyvzC+Zo4dDIYwOMD8Nr1auuk2QgC/o78Gh3N3MzYjgyg3DNTCnyZoYFb3fNmd
B3Zw4zrYR3cyI2KV7a7r9g+BC8S8swe497buINStg4PXFDAnJnZYqnxSLj+9dkpDxqyA2+F66kn5
KRu42YwsPMwXtFQJzIBimAl13U7D3dNiTj8Nu578/rXNDggnTn8YRFycBjuGNcBznm3dQw2b5jlr
hzmZrhU+WjyA9877vmxcz1eb0ZqgEG9GL8ywYOizRHcemPnca7jnTj0s1TF24mvPnQeYLt5aTa9C
Nz62XljxnGr2mrdFKtjHiAr3qr17atcyo/PLim9tBw/OhJLzOQHCO4bhVr78/HPnWvN50le6ROBZ
DcAuq+5U8Ufs7mhZjd7TLWfn2jV4JHcO06ASgJE9Mc+uwNM+xo9yAO58Zl5NXcjZhh1xi9bQu/GK
zL3j39mrJ3diyCMg+LVvyxeL5+JYT/c2mbPjLa9e9gAMD3P39vTo9R+Rb0MrTmpMxBspFG77x5mO
VBCee/bEOMZE7HbGDzVVoCBFI12jUU8SdQQepfCBu7PX1JDtqjllZCwzuKrMlXuGJdStIQxMJINF
vUIiDmxzZ7NYnNdQDvg3b5VQvlr396Nd0yZGkjMwXe8ic1LqL9dfIFGKGGLKwU/+itKKknrBSK1+
AxHceyFZ1dZTvb2YYV/4gdZkBrPFkH49nBsIPWVEnj4kKjhaBEMbQ6pSrzZ+pDmesghFgh5rdIHS
ibJC6iTKiKr7ii/TEwWgco6dT9oi1+N3RqFLxpmS3gslUE0j3Rf5AIeGxJSAcCYENPGoUwl/Fs+o
96V6KsoghHeqDRqaWiJRMsUq+DbXR+1Tkjn5QQYZ3V64nRXy65OPJTE0KYt3/G1Bbu8u9KWcZYE2
lWxKKK6ZJo97AUeEDJFV4OCO8II2iZar7DAapreuu5i3kj9RtXgmU9BpP/POZNwzHPb2nU98i0v2
/ddCc3KAs6aZVBsomd1r+5l8YiyYuTGWfYCf0X7i9rlYiMVmTRgwWLQ8huij2J50caRApoCCFS8A
mV+14AFfgxODBEfvU5ffs6DHvzxh/2CePug1U9R8zQ9RNavvFsHPJHRQ6ELL7+w7yoHAq8REE/u7
jJJBR+W2deX1qj7//HDuG5TMx7TuP/Ek/fxU4RIZ9AgM7zUu+/I5Kx57exs3A+ZOc1J5xl+Tug/b
YU4edSaQz8CNlmNYSTZ3wKs6jlVwb5Lrj+SCfBFXsIObOTyPzWAdN8CAxYBEi8ImhaAJy5icMrwV
LfYHbXaZOJn97Q+jQ8Y3an7xhhiD2n6q+aND7gDu2sQw7TrOoyqlPnkex56Jd/k6ldBDcVTQmMAx
wWMau4bNCEnCq7gLvFnYhzmD9YQaEFH49cBikCV76dGD5tarKcVaXADSf/m+E3WzYIcjjHCc4Ug/
SEEonfUk6gtjpI8yoMa9//Zm/j2aMfqtqLCBtqjGWTEYEGOoRi6jJ1ZzZlWegB7524WUH1/8i08y
q9Xxds8/Typ6PRq+ksFBauIwf7N1bBc1OxcGCoCHDpIHshuRJnuLd/Rh1RxhCQ6HTfo//s0Zsqxm
+pEQM2U+oPxXb4InjjykFkAS0z+HSr0ERQyHbGkfKNwCLNnyQdAJ2+4xVJAvYtuajDkEzIHnxfu/
OmG3x2qDl0i8IfztKfrxLBgsZjwfQiynEUbjwjWpC9mLma9voIskgEdSBhQXbEDETr0eK0srRq8m
BCRdpTBGsoxhcZJbK3QJn+AbvTCUO+6Yu6kq9s24bcEKXFzesXlSL6eAWgAaDgsWnFSXK/xqwx6F
iG4ZgOSQyYbIFvk6sY/mv8LCmgIXCjATWkHY6yE8BL9AM6IUvklKD1wBzYR+m0QRIrlRNzmAPUjx
NWdS09LgFQgrpbZA+SeBpjJPQZFKW8Xb1/uW8YKuRL7vImvN/V1WoCT8JCA6OtYWRQSomgh0XB0X
jC6Rf0kGAr+goAjwk/kkbkCQ3imla/xkPg1sc+R7CZSOCBV2Akk9W2VJFrc++P6ri91vwVOSFiNT
d75ZtDKDpZQBItBXU8bPx01s7+XNlENHurcoUKGruLQlP65YBCY091xT1Wp2tg6xGYl/DDtmWGdU
7+4jNHEzyfgebmbCveAK3hDK4ByUHQ8eFhNCXvgevGG7fPATl95TTbYbyLD4/pnmg9mbMepSZp1s
Qd424/wD0A7QLyd/PAege+wZ8FPrVfso7/oXhl6g1vIqkymAnL5Gr7dcAv5y4Uu8qy4oZ2jROoiz
nZEHRUZS9fNSkvQUShbrWHb7IL2Un945LONjHkMMZ/aGldtTkKRDhx+JnJ7qiVu8ov5p4HeLwYdE
OKJj7omn2soYcETNtoCdEjFhRyuWk4oyjw5BiaVeVMscSVsvpRRCxL8GBlfRlom7IVjdADHW4wc7
FAjNX5EyCbbGzhtIHyJYN3V2nUxUNlRjcID5AZcWt1X0Llq+agcDmEFl1EZBXQxsDkw93Q10PzBI
4MWTaD7I2kc39liimMuwYDYcI6/gwvKEnxZbkjL7P4a/YdJLfEZSsnUSESfyLFWtqhFwAOExyDqH
OPeERahFzw1HbgOwjN7HYmkDARQCYD0IkAVQ1D2ESkAVdhvv4OQOKei5dsOPxahD30oCAgJA9XtA
5pCC2OimEemgfiEffjvY0kWsHBLUv5E3hSMh/a2RkGChq0BYCjVNnQJuAhFnm86qwJXyXl9KiL/S
SylwcddIzNhpPMYSWNITG0yZLOALRJ+jG7GORG5YO1Wn3S65ue152ZIYGzScx9S+Ak+WsNdcpbhT
gXUKLO9BuJ8xTTyZ/34FTrGivvYK9gm3ZnjKJKEkikHl5Fj2h+Hqrmnro7tcxr1ne45yGrilu+4r
tQjaA2YQbQo2AMNzbFhjqQKiQGLdObTxxG65/Hc19EmvrZsGJw+uuo/s/wLxj+QoVWTgjWMDFpTh
A9b5XWH+GEGMlucOruEbsKEaU+xDsMQ1w4oTTKyArPBoWzEQwluji5nbhFY4g7I/TLnoY8jAhlJb
LrFfZnLHPIQ6a1QxZ/mBbau9JaeWUir8HhQtoF+YgKqzRlK9ARZ5SMuvib0Ot4FwIoagGGvglPY5
Udu/Ev3g7xyUuneQHhYwS7dFf0elTE8D3R2WmBEKlcw8KZR5XgQEIcIssCLCMDwLCAtao5ezlS+8
/sO9hhmgFIiZzcOijazjiy4Opkwpb3ZK8UnxwwiDgMcFWVTn3sk/0sCwl4FJGxFodMuF16aWB5NY
JEg18krOv8dLyAXvULTeUGglS/zxnSX9m2G3O/EB42lZyQ+OiEAjnR5DczAfvAm/mzRKUlAWXHRY
q/KS/+dkpFtKgzTaLEAItwEuVSUosilpPNwGHWhsfJ6ckHJuODYgfDk3BOMF6gndZ+13KJUmoz3Y
okOEsRSCiG4gT709G3dtepYxDVbTaeB5TnJf0oaEUsmMFBtg64p1tIi6MVQUwcUgh7D4aong16Xi
GVFWops4SOhFvAdlltOKQ0cDiCCfwp1n9Rw8/Pb5dlwBeIrhis2e26c2dKuX+4ZtiD8Y/nRdHhXX
uVf/iC7KdHR2z/5PcxLzNN6OMakD5+8j/ap3UQDG6tFwzpyjBhRvVP2gxuw4gmGYMhfM4+G4mHFT
PoZXnvsTHcIPx4pevtyiDiWdB9qMNf+ChYmsuhrID7E25GY1NQ+46Yu6BhdSSGOVuc3nCX1lCfAk
aNNP57qZd8NsFq3nFfKtlNzCgjNBesUJvHeyrxNw05IAPyIZx6OfUTBfvRJQR8IjhVXGrvsn3Ftq
wCNSfUxFGBkuyppgq0e3zluiB0coZPKxnf1AUEOtbvqGxgV5hj1q0gLhaAYpXymDEf9G6g/djjRI
iVoIwpQDZNrEKSGXjxL3+KvPk7ZDDgwCGBMEmdUVeRHGkA8X6B0LcH/6cqdM22aLcjxpFN0UJSG3
hCEKXoKY8ISfBtyDoBwHLD3aO5wi+lNXwMtDvGVQQ1jhXb9pouCmym5bYJrfG/Ll7FS5gjCsj8Fx
Vn89bMCP18fW7Bo2rm6z7pHca4qOvecz7EW5NaqgFMpVXOFairfGoUTMWuoW0UpQr5dJ1N3xWIv6
FJb9mc8wvgAGqWfaEUtslaBBaGU0itTwbHjYA4HDp0E4JE2lMQJJxMVMljfBRWIl6AYBl4OyuGUH
HIrw5QNYuIo6F3uafegvKbbW/CYBEWwNfMz+0dFRh1n54B1WgyMhCQ60HoUWlZi1aiaKi6lM6OFq
eTMAF6agfbDcFEAcKLHaXWvkl2amKkMCeCc7+kcxJ7sxelA5hmx+LC7oIxAGri4YOmYOxTJSr15E
VNio39iA5279cIe+MWc3LRQ5QAk/50ZAajrhagKeSfala7lFDYxrcALiBZV/6QbVROXV6Zp31vRd
5rAXlebmOKvCXIUuSz7M2UqKMhDSAKIAd4+0A0mSagojAdFviD0E08Q1wrlP6wr56ZsChB43Bbti
HkcMeZjbgL2jmv5G/oS4mXGeCqj0LFJzSjpgyiKM7BmVBq0OSPK4uMnGTiqIjX8iE1P6sfpwkF3d
0uqZk4eQi3gr6ydIWYtKqcC+OWWFfuu3chi9pAwI1N4MAy9mOAOjXg09yjJBSkuTgM0BRh+WqwLq
gFmfTdtgpRApAfE8b5op0TsSVqR7JTiyRjdQCNuaKKu7Zbq36ZKbL5KF2n2FlQjoMscuvBWgBRId
Uaq+fbxOONDkXYsWE0I90b4wCVRpoPMGbgIeAwhuU7FIC42OxnsToFCiy2YW6goyL/pzB7l4hRZG
TOD5kr8nmJ7gNnXu0h+kjYPfhyMtmY4lhfiziE5kgtDdSW3Vu5A6We1bkh8qH/Culhwh8g4jPLjN
+h7+IBgvuR6VOtq6BcdAmXsFqUcQeF57MGBfDNo/URahsOFhD4MwyLjRfAYj7b8BFHT8H3uFaZIX
JMEwhF9FuFrZ+E4EnDWpckAynlogEsCb2VVhSkpFmsxc0Kk6kPHPYCB0m7xJw1uoSBg57Ix+YENT
NkIQvPkIhaEK0TfSflFPRaYsyrW1dsUIk5P5mw56k7JbqJnGapVJpuzo5yfmlV5U+j8X/k32DfJF
iOPdiHoETzOe8mY+INUFhnp3vIyMGSNizjdScfQ73Bdl9gnT7ltO/7ffcohIS6bh2OGK7lITjJo9
eEAaYoTXOq1vURlXbGAiNpYxSFCoFTpHGD7hN/0kHyybaUFwi9mcLBQWC4M0k6Lqo/SqDIzejZpU
EaHalTO0MgOVPPB66KwLQMNxQfwL2umZcj0Pix4eI6k9t0VLT0uN8F3YF5Pk0xk0X5gP9mbwFUk+
BfaUsAhZKKEuym/APaQvjJrUAb/fuEtxJe9Ajac/NHaUTKwzmRQIegJgAQVhOS9tKjLxkBR0pKCh
oJERufl7WuQLZjIZjN1GK93BFASbA2dVjW/UUnt2DSglJqWXevC0hmo47V0mrs3dE23FvrXYTEo8
U/H5npEUI0enQub9tRuLJ5SNt/0ZVaEuL69pwwcj0TV1D8MH8FoluHrv3ie9+6cy/M3xA6hBqASd
TK2TiqNBWxp5MjaZGlOKqjYNJ8wUgF6AndLznxFPQN45YZnRxj1CKqNJDSLRAh3xoBilRdlLR0/P
reBOUVIKJ1A1ilFwuibpF8duqaqxNiyNiB7kx9iqOKiPDOD+ZeOC6LnR3rGIns6LuOLmY1oSPvpE
3Oup1LFoCdak1BsmMqB/ZHvdUBlF5yE+vXgR1lkWxOKI2My5iReZGCXkNJj8ytVALBnVscKeKSSU
DAs3+seQ1HAfkj2EuYJzfYVYoiPp8YgQrfSXwMoJKne3JkQpi5OIGMG5LmyEJJ1DWlsOmyGbm0Rj
mX3ByYylsjckccCZ1tsEJXfrm2lHs+hAsJCPoqQiFHGUUDGV+7uxVPVeNJrChMdHVyMZDd4s92g8
73FEc1bywmmwzP55TnHYs8ySjJqXZIGim3yg3e4zaQfjfR7xA9jV/RtVol3r7OIFcOClVGKeWjlw
7FC2BorUq9V/JJ3ZsqLaEkW/yAgFFXylBwERsX0x1K0g9i3i19dIK+65p6naZQOLtTJnzmbKCmdv
H/31QrGNWI0/vDljelIjK25TJxKLUzHAwHjAg1rZwNZO7mODN+8anPVytQDuBQfg64vngqsM6Bao
CdHAYyXFrlRCKymYbIPDAgUCFUKZgv0ri04SBLCEEQAAfHwhGY4tOhr8Yn4MKYfj/oci8efl+Zsy
2XRLfDk2gJdfnArXXMYtdTb1N5WxwDNHIzZWKIpsGtyWi2DAOe8I76L3k64sDipYxIWrGl5AMDFn
k2uPvMCmHJeTkXEKPC8WIZxBrgwkP/5Lw7RvaX2nhBJuE/nNNzMGmLsY/zuwdQV8bAaCbOJw2R5U
M5XLsvW77LjLs8GcuzPMGQhO3lQiEmcaBDT8u7/CoJmDHh/IW4gD0++44VAksWIzcLYsbAEeeMbl
LYqkPUSwxT5PU0OZgowNE4mmE4LjUZ7/Vx9vedZ4srmKPmWrjAhkV6fcki8mYUS0F9l6kEH5nZK/
dvFxeOKAdl32L8d1dXmKWUxJNT+vsViWwooaft3GO1gQO9Q9a6BDihYBiyU6Ad2Cl6XckyDBs45W
Swy2vlQZYGDz5p9Y6kvHIc2KfLKCbSWTZryFNKx20DDRsn3BpRHC41b2BbWRAcAeTnNvxk6ccrW5
NgMxDXBF+MkJ/MLAi/gQejx2aWtA30qTJ0VlhTDkduKFw2mSZeuHUf7pJEt0mCeQzijCBr6nHixA
FZ/eRgxMPjaFMsApZm4Yt1gu6HaaqMNpiMYNgzlCFuSmPIOuxX6MBJaNYPQwFp3Zl51zdV/+Ng7x
XJHhvZ9S9YvwBvtuY4TciE+8bllZwa4IWh5J+T7ww/YAy+Jog0kKxvTYWDm94fVAZqtBRhJFV0FB
QKBI2g3WWO9w3wUA30/eIjmniu9FbTbSt12uNBjyzv+cQwF9j0wpGrBpekwM8HvMGuzGfPQprQ2n
Hu8vRngi3Acr4kfXQOPru9/iANvSUQkk5qbMgn4c0sxFVyR0WZZ6AHWNZ4GGCS8yCEP8rMBSmBLx
zC5dYVCLv6vbpn7y1urMobFkri8c/NpesxdsU2meolllzjQRBAvLd8Ef41zs+4OjLxXQkz2BcAhp
+gBspC0QyBWLFDa+JPWj2oxkd01obHnaaYhqUErQtg0nHT5MvGXCp+Dw8ZRkA0Yku+GG9Wamdkhn
zbkjN4jKA5NU2rgti5nVOk02CiI60IRL0PHafK6vQ9RNuITQ8LTUkZyKA8gPolDac9KBi/2mWcim
FVbUx2Pr25sp7EEqeQmklL0BUGTA6nFmL3QPD8wdEv9i9P8oL24GawlWHsg/kaq/gouWQQYTVB/C
+zlxv6MFE3kLOEdSSRSTfDLqQxFAXK0Ru+WMUBoKD7/hveBfLNpun8Fg9vESZIcdV/zxchRWJzMM
BJjEtMRh2bQZB8nLOAvOHbnKKre0mi/3NnJO9j9827bkj/niUcGpBpjp80NbQU1cnocNVpujpi+V
jICciXRvPrxXI+VGRBEFFJ8BUElAU8wB4DWZn1QeW2bG/A8+OQcVFRG71TQE/Nu4aP4RIUgtYSzw
iHBRaSaIVDEWy3gToFZiDmWMyT2OZlxIIbuijhCi+pmriaeHfBQheDqR7t6R8Tgpf5Bfk3aZy4ki
5e5TtLRdqbIHC14I2rtAnktnI4xOgHSffUiiu0PTJP7Ms11xFP0gSo2x4zNtdkpKGY5/KOTz0CS7
dRfHxLixd7G1zS4X6ltqUoi1OckgtZg4sT+mV7hLNKPJYXwYC2ESE1sycCId/zoPBBzElYf/vmst
7U5tlro0zRTqkC5EhIko8478AA4L55awoSiNpOZFdpBCF7zCXNzWc8ynRAG3ufgVNnCxnIUyZJDg
cWF/fQHQFP8hELKEkLDZybEiBiewwewjykr5H9XpSFx95PjWbACwDYnQMY8bOagzYJChOmy5n6G6
wASS+0ca1+6OCQu+XcT8BXtcb+EjWCfC5jYID99Y2DfdT5pTC2HVCr8IlKTADgguHNmrkZhK4n01
FLvlzV6AALJAX7wXX563AsY7rr7IcDHnFcxKasA2x/zvJ6XnxlOBAeibIVxjhDmk3Qr3JKJL7s8e
L+JL13y2TIp5lUoibc8rPh3EM9XQelbrxH4lQA4kA3zWhMYJ8UuM07rWdcn4Q6RVB+Zp9LpmPq6f
ANx7dAIZXgokW2ElXDFPu66JS418yhgog8+pnoCbJl9N9C3pg8s9f2PBgOoe5ffvN7vMjXGC9d9P
OmxgA/xMOEAQWSGbRFWBLnGNOfP8PMUNGPTb5XMVjT4ow8FoHSMYapXxwY0NtiTv9/Ve9LW2qnBQ
Ft9wb1fXVJETU5tKP3edf6iEZBD+mHSDc/INwc0r1gPOV0a3Nq+qWUADOxHlWPh69J11yZPX3bNC
9buAgo3xFzSHn0JoTY6ze4uyCBJPbg1rd1LvmDgHcK2TQSYVvZ9dBxRqALkde3qzTjN6E6i6QDfF
Du3u05iiSHZTWXNy7AkyMO0AMSUwAqUrB6/EMfqMSQ+a/VlnMGP3ht0gsAgBqMasG1mDiE65DeGN
+pRXKcxErwJ9z1p9oQatZz2OTaQ86zWxgIsTeZTsXGJ4/0bIAF2ZaU73b9POkgYsgc8AlJtCVJ/7
GM0It5P64TFP0mXyNdQpl55H3rg2zNf2+DTF9pbujEEC+BApUA+zGu9vTt3muxwqD5ABKgXQBPgv
d6WvakFWjJ78q3G92fo8hc3CGjLktaUfKDnpdO7ZkVzwzpuhV3Z4W/ApoAF6g9fXPslUh+yJL63e
iV+lWoMm+LH2DFtb7mwZzdTRROJS4DZ5k9p9mbB85AjAauetGezY0dHHIMmdRQ8Xs1KuSRTdrUbD
mrxhVMkmyBibnoaek7aGeQ0CA86By+53Fg0y0CITe1n8hd/sNxQv+8x2CaspzWkjAldkL23br9hx
+EUQR3Hkuk4wM/DhRXP8TUABp92cagujG05roIQ5rUooYB6k9AvtCkC4MmJrpKurrE5t5PN4n7WC
pAd5iu3s2q/nmjltbii80TyDQrfiZOunJ8BwLqTbO8mcGPKstJO0SjI4PyzSJUfkurpxor9lpo09
DlNRkIbiBxfuTcd/jH05RlZ0YWl2G0p7lxYYl6Npub0saepSkJOXjUqupjJG+AtNQKpEdXodOPcr
RwyPIqXNZ+giUT7ezKnqJo/5HtyUEgWcSb1wivBCV16NCeKTryoTpRK2z8FEnPXbc5FjHoZ8BWkH
gdHRLDEOuhnPNqsRa/WTveQoIc3Gh4Sfs/VzJvr7vlg10YUYdOeiJKEkwydgCzcYgcnzBJLjtMe+
nwA/boDG6D0Zeeyd1tJ61Ty8N6GUcmlYaJ2WmQkNlZ4BSQmPS0+MNvd4BDecJ/6fsP2MaliU1iRy
BnvKqsmhNjg17+EpFjXXiPfWqCtkOJzi3TZG4CkpAtSkq9rcr0q/9FuDB6zfERm5lwl0ByYoG5gq
FICtgQ6eFrKHwOlz+1Y06HjZiQ+H6MMD6ttzGNVH03DIQ5xRacvZ7Z7pQOcJk/hRqGxeILBG50Rq
V80xRcOTbpZnJ+mt7nwM64j4SIuvjGaQRNDM/24b53xrTRH/9e8jirA9LuXwbo9zBCXc5oxmRerp
R8FhwpWAyHMX4ytKqWpBjcF+BspOMcZ2GlditoEHsjnsVWZ5M7xG2C9gP0at2ewoNbkGWyiK1nzw
w4sgpcV5hNGtFIhQHX2VoWaKnR+SZxOzAtM2mDFzDaWkVxt82MWs9GfrnsMffxsvWftU6qmUNdDM
Rtl9VNPd8l8n2d8E0KGqme0nfRSYsu50WERyNvhbHfsBr4ZhI2vkAu4BdSekt7aem8lQnff7rRlD
A8dPm4wFWCosatpi8IutvDqjXbe3EtSOPoyW4DzoOfu+FNXAFJPFTbZ+X/Ah6wqFThZHgb7Tn2gF
CAPXd/inZlc2NfPdkt9cqIw0GbtxTcYfXE17Zk+NelX4BIkxtAWDFzx0uJcaqrxTCAPapuJ44hv3
4hNNtbFg2ricHmh5xSg8W0u/WCZiqtiBDXXbSTkHcUcuwRabeQ9GTRPbPCR+V7u+GvX8joqCRgTS
vsdliPIUXlX4qE0k5rp7Iey2Cb7AMF0eEZEr8QTJsQBpkCuU6MxgHIyLecYEPWI6mWyPHKHeBtnY
G7zYfFG0Cq4hGz3nNXSJA0ka2/Z867PADx6B0ZcaY7Uq4HJQoTvODTFQNPsM+rSha6gSsAbJtjQo
f5JiirzqfgWZFMIPOxoSiBQ8PIXsgP2N6hXm626u9d0CvdekG6NKEbLn3QKI47sxhC1lDs956sNu
ITdDXvUGWJMoFGaSTMC2WfJFLpV9k5OuW0mZxEPTWR+YlOqT9SVdNGvKaDprlgOIRXSLeD3MZhYn
IFhzcCXk7m0uuO3chdnx77yUnSR673/ozYUTaUe09NkA2Wq3cVpYImCLJ0cfui5kqVZJQjXkpsMk
mpGhXE+AgNYpInpv/7YFrPhiGL8ml3nwJG0EZfT5bUTEsbbTv4t94JvCZG27EX2m2MEZh4YHVxVI
DgchQjxNBBj4ifpnH0V5ZU4q6Tt5RGEozvCvu5SmmvEBkT7QNOnuov01F9asayPAflp/HKkzWheW
hP0loHcECmx/k/3DJIBaH5cS89mM33C1vX6/JvMSeofytPKSnbyEIwXUi+dKP+Wsh6hJhAsyno7J
hE14PGHynCrz5IIHg5Cotj0xT78ercSAiVXOIUOf3SXh6fKt2Qk67JT92QKWY+akzFwYSbhV0hzd
VEmS4s41QVAQVrB/DG7Bz3K0uhuzFuXT3YfZ9fszyYFdgIniU6BjCsMTSDVrROZlP3jAXLDrCOPQ
cTL9j0EjB4hM4Yq4LYNjEfL+1y860eVrA4p/RwejD9+YBsaoNC7sDA7g+WENNM93UoTWLY1XvkT+
YEGmd9ee1NTfHvBxhL8fq8nd9sQpp5pPAUkVp+GuTKLfcssbA863R63aB+iFZ1Ht483DKSZM3nOD
BeIAuUIG5iEQTaBqNXiQTnE0e5zcN2aQixYdNqS39FGKLpvBaqi6OlEF0/RmOtFtMnAShol48/md
KYVh5vBI2sQfcKCi9KSTrxhLySjTPsbzA7u0XKBTtL1O3X1OQiHPIiAZgAP2kRxL0z08FsDJSbKX
LDN2rNqpHSbw03duTC/89xvGLsIGyx0c5/SkvRgnWbHSakHC5Axz6Q4N17ThKBHQOjyt/4hb7o+8
lS2KmzkO8aMS/47SwBZWrItgjzihhlQCnMdWMTmqSVcvkCegaUDTbuSMpviRaScCZa3nVKeNq51S
h8ZMuePSG3k6uyFDv+DiBGZ3tuKfMsp5TXWy8kzvzjuOHwBl2Qq+HG05ui0GLn8PBsCb0FyZZuWh
ibH/emdjyBS4i0WOhA5TERVm3yNLenx7mDvvuFC8E0Micu1rPt/4PcT+lPKg4zzVrIRrxWZvw3bb
iFEspRiVKFaa/NuVZhQvIrgNQg2yOqqxq4wCUBSHEnLI78albV4g5jCUplipDVoMBro4lz3tLq2y
ocw6wR33G77tOYYBF063EJuhRIzTj6DIrG0drOXqJQ/Lhvn0apvBIfua9x1tS8pYM8sUW0M3zZbC
5Pxqu4BbusFLzpXZDbEUVyW4p/XTP/3NuUQFtYq44NfJpnhKUTR2Yxv2QmmPGEmkDfecz7TjtOc2
P/1pe4NnNHDtCk160s3ok/SRIFKlJgSM8D65+XE8fm4DIuptNZiyQeDEBgzznDBa9JBAICEZS1zA
khH7i5g7yV+Jc9P0UK2MrsE4hseHUulmhjDNAu73JxITJJf9BZesWliufjHyXWOPDQcPmN+UbkrR
XCNeYYgUoJgJ5iyiYtXCd0iHi9EhT/fD2E+9cdnyiDMKwPDk0SGkXdVos63RLduGbeIZO8ZOf/U0
PWQ2nhcoML/iILhiDfuU6czHKvbmtwZr0AfF6jW77nTgwcLESdgB2Ji+jmZRWTkqzZbxPCdV1/sS
l3CytZowte67/0LKj2QLH5uXcYHxB6rAs6FQz+oxCrENlkg3vwYbGYKsH+jNPaCGV241b96yKZwB
oIrLe3rE4XbvV73gS+Lk5NO0212fL/dlWITkqSeAxQtlCc3PI2mdPHbO793Mw7Zqs+1CFOgZnaPN
I/igEUb7QpT7SNy6+Sq1IR7KR5xryxUD1CJ9+V/x9B0cWtZtBjpClwr02TOOkzK+MruhOXrR+WKl
MsyZGE7Qlla5Vewa4/PutocsyHuGeP+ODs5hoGtGOe5SOcCAQIjXMovhffyCfd4gNKoTUQQHd5qp
V9hxhdL3CB/cbba/b3BmXf0ckVrcEMVBBVXG3yNt19KIFeyIFRkgR+MOo7TxiM0maPYb7MUPZC3l
OB9cyU7XsDTCaBGTtrfb9t4ulcZ4P6q8syvx5yeCpBWjFR2sd1xbK9SDuLbd3RX2QQiJ4VqI29sK
mJxlcI73SRlrHIbCAuI2QTn1y1UH3z4xKJbBX5MfPEciq3pNkWLlgxft9vQKb5xR9/YOEmPsR0fq
bx2flEo0AoOuCzYb6dHB0Dmd2B9NSCkfRr1ns54ifbHe7mvwdJ/m0z0Nau8YlQx5MAih/+hZWJ0S
7d5jxxCUAlad2x2pbmORZxCEMEQDkopk2gKGIKEjmkujm+V8ReI+LcVA3IXNtjmsTIEjaw5D3Szc
pV33a3yVjwFvG5/+eqQ8Exr0/r+BfXcXAF/mtJtuD0aMTtnRZmpP8MSstij34V1GGHMjXptSTKjD
5qizuEMLfgcso/YI4qhIIwnfYFwC2rO4zO42gY+9CGCQafiVZfZH2kppPjmHaUMhNogdHV42Ywq9
BnLHrzhdE4+E2I9tcxUgfDubdgi4ytEKVppRG/BlWc3gY11u1rXfwfGQSxTooRrdNiCTIJ29u9MJ
dGIXldkTr1+8KC0GF7RnqzLdZ8+dxuhFBjqH7L6iV/4GSgs6nNph4DvZ4BQxTclJIXrTwlFw2/J8
QhTBiUL7xYBtXPva3hyf01h7hmx0nCLIhMcH6/SOqb38JffthJBMOVJnoh/8a4JsIKg6uki0trV3
EKXejqCOfmHoDytQZDjcxYsZTyjzytBvwkYDj8vIhyqPDyU/ZEuIU1xd9gcDFHZzrNjbadNlxKk2
yTEV5uKalmD9TB5GtVJI0dAwU2RosrdlplYzgkeZ8DWjhz3pjiftFFtvuxqNhrJiUb+VrA+rjxOQ
qOhw5XWwxX7gjD27+0wJMWEOLjH2RMxjFLZRVBui6qiY1V9BaociLakoazuzxqCl+61ZqQDmNAtz
uWjl1v1oak9THdRDxS1Jy1WiB1LLj3PfPDc3UJqoh0rvbjXdp9ONCpp+YhcNxsJ/FaWuqIlp+nmk
2nx2DCF/vzJRKX2vFiYAdsNDr1fRwMjfBW5i0oJ4RWB3hrKahCSFLVobYFVLX9zxGRZpHh5eH+c/
QPtxZhUoggTZQz0gBy8UCac8Ng2v6epRa0CgeR3IM40bEjbejdHHOqTa3uCvE7KQm8hWoEa8/XfW
Ch/x8Q+OCKlmQms/2AiMgNSyxQIwjjbtC8NqLXIEsTKhauz3qGLFrF9ECsKBujC1ofqSsi+h3RDK
hhCEMid3T2GY+oxh6K3lprL9RFL/ouzA5ENMo65wh0QKgwXBUNjK8poMe7pBnt4m7UAJWlTgXxFU
KhwJPkOjEHqGSbOOKC1TxnsuAHxbRB4/Yla+ACs8jXnyssHgy3denqz1enCGmST0gqP1hqXKZE0g
UokQahMifPc/YTH/hLwbVO8HJETDCGXQwRMFYaRi7nSCsNnllIcQA8IEAS0jLPfqkQoPS4YUdUR7
h+1T8pHlZkoD3Db3dJa48FqSnqmv5COyPumo5PvRZBjXHspHngf54OhU7Ds2I8w9RSvVDoT4IeYY
XDcaaVpRIZnIK8ORdeRKqijoxNpD0AiO8BlGirjTYXyIGaF1d5veSKWsXTIIX5KTAawnFnYmiUbs
p/x9rFm5U3E6yd5a98XaTv5QExO+vVWgMCX9aMr2zsYgwtDWQEVpDM+xRPukBJ0Niw4kQsTWslyA
liXTBA4xl3mAh4dbYOOmz/PFZXyQMOIjzqrnEaYRdaRNVRKlOv1XitEczW8rfMXKRBet4GvyDMWE
RRu0ZodVvtpPFJfp3UalTu4LU2EWietHju84dgHXaTvpwiztSRdeSvYL/sI4VpE86kN5+qY5iKpm
PDroJ+VHlqQAKR4ABpt5gwy9ipnMnfGVr6aSESMkWuA+mkgsOE38MiGTM34neEu7m0XLvokbZye+
lGRztbMWUw9gnfPZq3CKAWDwLhpOTnu3lXZqC8uN+zMBTD237GW2j3omJe0LCUjPgrwHL/vLow0u
e+/fsDVkOADF5WG+Wv0j5/KaGQrgR/dJpiaL74A5WKwyiWsT0VmXNoXi8q+XbiXzA209QDpnLxyQ
scr+gNJ022EbhpvEpyFjK+rONbq87Zkj62KCi+KsgOffDTlar7/Hd13Ebg/Opt8gVgQQglGkKYz2
cgLjDtFTO7hmlNrsGH5Do1nMVBZ1g86ddSgrmdHAEx7Cy4GPB/FOzBwaJo1rCgdOcxtD4QaLCy2O
0EMxYkB/QVvXoWrGaIhugqZKXTDL2N6n223XmiZCCznD66Oh7Y1hu/EbkMghpmO3wbMnKVVCsGRw
yswfyOhHXcFdidNHovF40oRhtha92ptFUwfW7BXMrAhM3+enhIXPkIUEE4SkEge6hRpHeDF2PXly
ngi9QLRBZQxV5f/U7zOsB8CMKLr8RlyMDmwvX681lQPstKjGd4Au2kOMtZO2iHdIjuT3JaKsg8tf
a91ZK+P/uk6e5dmy5kB4oddnShBFcgPQoEKU53rBugDQBJ8GeEv1jAWFMkMyaKGamhkqhkLYYWA+
7ANrqooUQSr1hSP7QxeWowItP1oP1qCykCyTMOm4FBCfHRRssTFtj94m3pASKRNOubo4cqVbgXWx
8scbGTap23niKWBxhhfgGwyb4evClJZMbcB1e7qEBMbb0gwgW+Tjy+Vtux8AjwLJZ9OWrWnNEsoA
J0XWkMJFPP/6UFRB0s0L8xiNVMj26oPD8MgyLGrTvwkf9GUlVF6Sc7vZpqw8ANx2AIQsakNZavy4
vKyUj4RwI2BhKCo89h8KQOnErJYKKQ7M4QsIgMYJS1rbjqfuJkGHK0yyroW3mGCw7OeJyKubPuAA
OIP9MxeHz4CP8VWkOlxZlwQYCiz3vxlqOFUGQsIOKaficRzPp7bPIIH7hS8TusmMz7t0owFXFaDQ
cWgvJl/iklh08E6ZiH1ddZgIwsSmLdMD0eji88dj1D6LsyS73oxRNfUAw3SOTrDSrQuVNaR5hvgB
vEMPLe08NoMsUbhUT7vexFjcAjDE/PYecoksFc4+YRwD/2viuIUbEh/bFQ8pQG6YQYwBxRoYny/k
TZj2+KFh19wSboDDaJ7+09NN3R7uzIBvm0wbPBIruvDxK2N+rA/op64TMUdWaT1aTPQr57qDsEDI
YJQ8SWYUzrlEDwr4wG6LqENFSISZTtsYiSvDy9h53ggpQtf5cCE1kXO1TERzIA/0UtC10GD0ZOky
VTXKBZYHsKKHf3JDTR2+botGP6AdwBZ15A01PFv/dsA7nHGMAP5nJ7XiTRvyQLWRD8llK2OS5UNI
FRW0KwFxIWVw6788C7qhDb8E/Ei/H7KBwV/IUlHmM5AEhmTURArMdFrw5YWBT192/8m8ThgNZ7Ro
0iNijByb9HB0XKa3hN0N2a0huYLa0Qh62/fYPMyCBkVRX/fGR/sddafHYVCN6BuPfOcYavVWR9wH
9eOVvtIv4nBcwR1sSHGHugcPNjWwsrzP4AAFXwdvSgrukahbyY549rcsRFGJnTzn6EcHKhVsX9vu
lziXhlSmJbXq1VLuZjf+zocvGr5eJo3VwQCzZR9CG/1TAQt/hbYLMGjXGkg5WbuCD1csyzYnsfwg
FKr4TKi5hM3C9aCOIcMDuFQo+Afva+nBMYu6PAgyNs/Yoa5T0Q3IA0uz6WJHvXdB1HFcklqSJ1ry
WA79k02ObO5y+sKpwfT8x0/GYIiDD8vFksdeFI18TaEAZ9RoUTcQiRRRkXRktBr8lU6ZcaIsvRum
wf7CXIqzwUVpYUO6s4RCj3InBOxhffKc84RRmA4g5XEwYkwHETohctpGkyoiCfYHQLRpydNNg/PX
61mfC1NpkfQWkA2EnUnmswysMWkkg8knqvJm4DdDGXTjR5iCjkvnhhocPO6ABdtj/FHsy+IXcmMz
OSwgNf4PO2cCEUspek/kzso2WsMy6Aa6e4jP/tcR75CbXQftYR18NlfVbA97o9Lv4VYcHblJDJAg
mwmGTDtCjvuwpl174sVi4yTc9yiemrA73uKd52pUGDxunJPMdjTujOhF3iRdMR0rNQsYrpxoP+D2
dDH23BoaVU6PG7KUD/lQ6hAu3eJDHPGJIx02DSCUUEvE71EzYYuLv6D1WTPrwp3IvhKPIITStvVC
BQytWF6yxd7xQcULF7TmhSHDQ7CwVd70brtw2YTYkCbsSpQx3CRWyfYktICt0M9zG0sEUCBoqfi/
oRsRNwqTjQ/9hCvKJvpP/tTNzeRMbZjCwl3CQsKZAxv3nC8EklPEy5GOGz3WSshW2a00dy5u8kiT
5RGXAbpulKlIbw5ULKgB6g0Y68v6kYmetVHcoFpx3YhoYOkJV/djoCa70miIhSEVFNC8mXLwMNPm
zDQ5NjcJ5zsbDa9GqsEEbXP8BK8G+/y5AQqN3b0SMYKzf+h+OW59xhhy8tHqrCkJmCnCIXg48oI8
HqCssuZliAcHNXPR5NDyH/tUTWE8R4Q62gVjxYiDItW4QT+2MKWX0PMEipdryRqgsOIy0bxxeeUx
wI4ieBzYhlTiixiHyqI60a3OZmTVUEJxKMtHSf0EBr7wQeXLfWO0LTJUZV7jQka4YQn5XIvYmVGK
JOGpVnOV+TZJWqvczM1WZAI9WKNAQtWaFifYSs5fwgr+S53IVD1IbiD/iSG6HCdJJ4J+7trzMDC9
P4QQXsxtnM7Zeq8obcX42t9seaQpEBDqNOyknVVJDwEZeItYk55psZ2QafhGDvH5aiV/iDCRjVwN
KlEh0k1bQT37kCXYHQD+cs5KoZLAnYD23GAMwBX/urivzcngZmW/SluSXFik8uzjwrL4NbVQp6RK
kwk385D/LRtFGRI02Gb1IEylfsEZk48s+agfWHCcGiLNCxD+3KwqOWrGpjeGuwHgAs9ZGcDvY0ZK
N4K2bumIvAu2JGjNQHCuN88e8FMLGzRxRcvDTcglC0NzaMYQMznRfPqynG73hKuQObGA9XDEjJhW
Uz/jqbbeB9SfuJv8bdvZuX+zpBrjmWAnDZhJcIj9VLc9nm/GH1xLiiRhH23ZTVk4krsnEy6WmLNn
BIKwid/n6Z3PX378sffZRaoIvADkGteDE2iv21h1sI+VvUH+4v8/9YjZaZoY0KnxeQ0vjOpzTYQU
bBRs+/LxXgxmSH4JOylpfekeerHSkM2WUimTrvrCFi6E/Xou6YhcCjVKuBLE8uKp3yTDQFLcBDKf
XnfXHRmR3IHcbw4aXOoNgmqyd6O6xSdUsuUbwTF8uqe1b/b1vQ3NjtHc0rv3LH6tKavm0jCesAio
fkEV+rDZqq5o3KjKOTEYykPphrMBVXGLAMe81vBiZT5D+3em353TtB3UkY5ekz8Or65j7juJ+tqV
epa3p/l9wZe93NgYDmsawONxxrAFi+OOPm+2nO97Ur39bgvq41MbnvGlhCcLYf0CQoP5RMtR3j7L
squFy6TAqNTPut8Z1TPt22VbYy/FbsoB8BCWjpJ7UCuKAVxKPGJfyXtJDhZ6n2X/jDMTeGsOJ8Es
LxZ99EbvhJKAMZ3vE05Z7ei9uzTMds0XNF6K9ZwoM8IRNKuesavlf/EnLo1G4T3ugQgtnjdjpzEZ
J4H5fjAULGaYWVtfzoTBRbF36DAWd+5PIwMf7/g0IGdjpKL1sJsPszm9s3m+rN1+UJJ0zkDsVjC4
MoqFl7+M0UM3lm/nHP19OYnNSsO+qf/du/yLbtaKd4VpjBNkfC8tQLqj+6nM3eMLTNuq3bSjO08W
GuzCjyZmkMvKbf4V1xFlYGtJlUJzfXp7NXDBM9YJi+R2qmfAjlPU1kJU2HkF/ZNUDo6nE1toETTI
hLQeLC46QT/d4Ak3r/FicYl+pLNmS78YZdKhY+sNmBQX0rQt6qi5rbZLMgQiSKqe5sB7f5ztooBn
nqez75HCCyrM2dL63EiFTENsO9Fxv17eJr9Id9CIzhOmBCdbXXxO/Zw6Z75SgF7dQwfQw6oNzi9g
AuuCEriS//ecg1ND2t5izbUd7a7oUqp1bYzArmEZEophVTOEFIO4/FCTf80pBxdvMCFk5ah4DdXd
En3EYsna2abNOEcJ3xigcZgtlRDbBXYkRrk8OTzwjcn21TEPQOpzJYFkW6x7QCLXUSkkI+w5eMD1
uexBiOQrMEG7i40dxy2eiuS7Prxzlw7kbFWD14A7LwhXDntSwRQu8i7YHjDnsPd/8U0OjN/sq2TM
Tmgb89ZUAxYxehhSECpTcu/2UfMcvj/h8xc8mfBBvtg4tjroo7q4mjvP32DgTqd7mU07w0t4KSyN
xe5+Xmn18J9kFp3d9kwLlDBnlaNAINXmG29STTO2nTRJkueO2qKw5rLficf93UvAcwqn0nGwV+Dp
DZ+q+YH1V/rAfC3o04fH5vzwaXWL7DS5P+wW5iL0Mf2eYl4QOuCzt3tar90RviP1P2zEi4c9miRA
6/EZatkeX03VLhuA9h0ItHaONRxO/UzUYBUb+hufK14cjyNvfegA4VwBD8Gb4m84KBKARlBWqe21
UUcSnCd/J9AqMLeW/1AG+a6k5i893qAyb3fneffuIF5ECt2u7gWuknubdgmt8zvJbbo0L/2Gc0ee
O2oO63Pc0wYwKmtz8Xa6w1mXpKLJYl2l63NST0Dk9ub6B3F+fZ6CqToFNfnBw60ecY+VK27mKtwG
DLMWSxawDZeLih0PQx6i7OFWUQclzLg62gdCAcxncv7DuH/2YZ3S+3RhtdSglCQhmBpzP+QdTAh4
nOIrMLMCZak3eu16A37CKgji0PolFk6KgSFyD1Ue1S3MXvsOMxF0/cSVmVWo9UhdY1JovjE6AU4L
uzmtGeFNTq0gCH5EBwYeuv0WlmGPY7t21e/mdJgITn4cFJCst7cx7cFtDPURlBw/4KHahdykNXCz
zQ8Wv0y/AHmxBSoG7g8+2m88+oCqa1hq17YHuxFshqSqnNCMC01FDUeHtRqJeOZm4/oq5MSbWUBh
sNuvAf8EoFccWGns+AXHxEUPAZ9R701VBjgXCjc4jFVFKqKejy7jWwc3TO99w2TuXlHUjfgkpfO6
je8N8fcnRO6xfdXu0WGK86YP9c4y1I86jxF/5ghuB5/67lbw0AWw6X0mV57A/Qcx8I3hi+LUh6Qm
rH2rnaKKYQAlO6MOfDw6/iHI994T+z5IBpBTaxdm74EAebgBxutjPMat6bHt8RnU6WEhSRHl08w6
8PMatPWw2fa8JVOo6wEOr/VU7Pw94O9NcsG4NFeryn04r48DBJwn/jGYe+BKalcv67K4jT9tD3/m
vGCrOcGvMN76EGUzJzm+1kzKGXa0K/aRNz5bwK044zESOF3YKC3ZRy72GadSpOpSsoq0T51Uo6DL
Q2+c3Zw7YS2B83KPMe+hf786rZfVhGIlQAaHIlOtizc6u6erdR5rb5u/TopdDA9no4HCAISYudsh
4dfelcczByZIaYkXEjT5Gudm+/KKz+MTAlRe1mgxG9iq9pFrT06G9SSDnN+RIOMHdFprr/OhPjdc
NnoSkbTME73rdq/Wt84+HUu54ah4043jsLQ5o6vDPKc9lmhhkhBBXrQiYMb7MZlaI1EYP3MK+V/w
bsn2aJ0wN0UmbtWwR7w3RWQdHAYXUFTasL4CobkwgqYVH07Od4J9tKVOcvPVtS97a6we/S5lBoZF
BC0Y3bfJa1EhfHEmXCjrsvCOL6snOb/Y0tYG2bk/DX3tcaS9334v8YjdxR2WbdO4sduazbBmnrVj
dE2hcnLa/TtsRUzv7KZHhtFuhAzjAdSMHLWRNqRt4IbyKKOPUt7wWRfflwtTLMWRnHlADlPj3t9o
IF3TPGsfnZBmuW2J15VKEtVroqYpO3zqkzjBGulfuQtAHBpQZe4e+wmn2U+TyDSFJudyj2DAdDdv
+7kru31UKhTbjcK0Vx3RZaiBNNakBbsH8rLf9i3cJ4gqYQo8h/H1YdyJDLoHECmeZrCHMcCj8/Z3
jaTyWlDR5vrTLprmil0fMATOArRyDByEX8wcAGIzTtcI2x4mbFYGeNMrdQjgzMH197qNau03wHgw
2DjRBFC8+vmiZFrQ0PBF1LwlKL4B2APoA23oGqi0/VEnfkIFRbkJzdhqUHI4x+SUHh9QrA/XvmZc
C7bNd7i4zvlzwstf15MD0moZLRaq1aXOz5Y75YbkRGWkarabSDS8vBeXnXQ2YwsWL+YcYfHZvSlD
bFUvwGVdtt2cBjb1cxdm2D+WzmxZUSULw09EhKKg3JLMoiI47hvDWVREQAR9+v6yTkd0nK6o2oNA
krnWP62iINSVF0ciQbEM/wFSif80Dksi9TjYBl5HDI1JJ7MMM/UMBKPgsLF0Ta2Mv8ZBG0T/QgcO
l3dZAPIkeEno4/+F+Zkqub9PsFo83/KXtiswfqk921KE8IeSJfemic4/0vV7gsUhthhjjCozLAhu
pkGgJVAy0owD2oKNhLTMD/jAU2hjvGQqi8MgULpPnguNJiQDZA8M+ehfCTnvMlmYCL+6Lw8U7Opk
hfLq9/kjxV1YuZWrnoABmfDQUNbLlZpyZXTWXQrErd+RoRr65qTkSDqvVvOxUfbHrz26Lcy78Pim
nO+HFfFERrJZ/MEdXGZsb+hYn8InhR2PGLOAeeyzN2Cuo++mT8YlwD0RdIkrWYdtKZMa95f+ANL/
zBGvL7pXsyiFU5L2LKrZj/mxnCGqzLnPeZ/YVvMFXVALtWzWfPiKzEtskZH+CzRpwJHDAvLZM+Ff
3Q7rnyF7orMge6lFU4wUk3qkkMMJKvb7OfkwY/idGdtw19lOklk9mo3qIDNxrfE14KiD/fUwAP4z
h7l4TblvTCv4iyX61cXz9Y3AwGSsBZXHvk34ln9SBBSxyz5vvGD6kBzEDFce7X152MLEkNF4jS7o
BT9ijCZ39qKD1xgSxtbKdpe8GS+G/lp8JlofrcXVUzY1TZpz1907DnVOs/2Z1GZmjAuFoeUhks52
090Y/n364gEn/VGXPGW2X1ocygT79Yf+D5QblRgCTd6mfgAHjt1Af9pVKRp3wPZSBmkn+MpyhCMU
IKq0X6rY/948gHeU8d5NYJWdO+XjUmblEgp8X1dJKR6zu/WFL7HAhQmKRitLYCfjrG/DGEzyaaFU
rxgW5HczZ1+pQE2F/Hu7+Vh9lOeYh8QX8LF+H/R0XEyuhldM2g9DlLmNV4jlY1Yc+4N1NmnsO8DS
r6I4skrwJuuJ/tA0DkP68I5fVQR9Co0BxZMsdzu68/k5Fx6vavWH4vKJ+6ipjgM9Lpn+OCIgdszI
zKhZblFIhfq59DV+1BSz3/g5rryuv2VO58XrB791txbUdFVrdfmBUN67nFWVite8/Dl37CvleFs5
yiF/2rkOgE1eXviIaE39loDSnYq/K35lToda4fyI8pjrUkpreK6WSAs4BT/mkxyoqB/kg1F5X7wq
/95hbXwICIXJlwpyFtRYZqgOg3vcMgD0+wikRAWQXmaLGiyt1hlypLnamnJVBolkkw/vJRyMe424
axNk4W8Mprj8ZrhGdv/9+YVk6hV119croaekECFYmfYZNulcMuuO2Hman7sozbATHq6YnRdo22ce
vIsxX76sgpdl3vW1eV47JGxT8ZnHo5x1d3yIJSDR22GVbJEEDawhcRUPkSTwNwF8SzZ9CYRAJIv5
nMTGBtlBEgRP+0UwNlqymgl6vA3k27Bsod++VhCgZYW3ASGA2Nlorfkk8VQ3P3c/8GbEWTM0D9Hz
gOVy2xTQlI6Ud+B4tTjrCZiuvJlH2VA4C48k60XQEx1nhxgyYMIeUKA1kj5eVAGICnC0g7pJxHK0
lCmiA1+fyNTwGXsDOsR/xGkXWZPQLEuzuv7A6gz+xTgsWZHEDECrejAio9mxITkgnV5hmKjlaksE
CCFufFu6ykeDuRLiZZ0xm/Iz245aF7EoolqPi+Gz4EWQiwjZ/64S0r8/8BzCT8bL1/rLC7ZddFwp
+BkjsYaRpontEeBtIobvmYVtQR15I8uyMMewyZHjLfkXosO5IkvGcAqPmw08TUgN9QwbN8MF5XyB
D7keJIme67XKfBdgaaBsMtvsQJyPsyU7FFKjpOGxbsdbRn19RQoMyLg0RFO/tTFNd1qCBF11L1ME
iOajJ/u8GnZXSpBoYaCAvoLuBxf1SLNGEt2cjJslUpT1mwfAAwqaDsiZebZmS4TpcFAWgn4PETTa
1XoODF2C9N5Gi0XHPKL0X4/xGbf+wONIAUDxLl6Fx4DNpIw4+UdQVl53TutjUdqBlVApOHqQo1SQ
ii1IVRn9W1o0eB+IaxJ5W4RoWzJ8WQoIqBSUUuifUHMJnDwqThQpBZCQLKN9eJfCvxRZmNxFK+oZ
goAJ1p50bNQssLEYxuRJr5htKL9GDn+bjrEgQqn/V3IspH6pa0KmIKWa3WcPcEyk/xY0Vhz3GZJE
WrpMAKQ2kf4V9ERzDIIy8+1Vidf+Ix1KdU5x68zBDy2aOLiD+4K24sfAGfw4f1gZpVJuMEEFcA8e
TkyQIh4TWaaJTnKRiCM1m7SCk+yA1MJWSLqReB/HiZ0JdCkfQFHA3X+6Jc5zqY4CHqXOHeKZ/pej
aMN9Ty++mqg4jMgGCGps6uiY7U5E0gdKRVg1BoEwUpbRTim//tK6vy+WEgSQfqcRtEQ6s5z/hY64
tIO0hfzvllAXPhP+VJ+0lLw4NvxB8MvGXDDTP6rGpoxR0eKRQwQxRtV49QpqIm7aEwciOwCdd1/s
S7wHJIw/0UpukFEhGz0oh8burfNlE7x5l5GBOTp+6PBR2b+DtO5L2pwFSVOHsAu/LbeDHNuIR7vD
ykww02Avs8JkXtsrfPkElt+s/ddmMpSKgGH5dqjWzT1NEwS5XG+9AynHfTIeTv5eBhKAFpg1R+4A
Cl0PyJloCGG+RRKTMP+GnMetI6EMnv7plOWjl+G+hmSTEvNKJBkKHxLBW34/v+/izalj7nGdsXL1
XWenmFOtlFHffZulksPyjFSiT4HXV+1AplISfomiYPp3iSmQxwyins8l9XoXODnDIY0duvFUfI86
U+ntAZWl+1ldYMHsytUB0VjWw+XP4kDT2lEpzY1yaOfAKxMqU+bJOvOakTNzbU9gTsPPlcF7b2Id
kJftf958ylbGgpf/PE0zfHJPEPerU45iQqzCTe53yAoJ7aLLrBt1nc1R+2xZs31GKBUuRgCpnCWj
ARwFBpdR2+S1SD4XFP9EgcxAQvR6ABJYAMCk5STjbsdW+T8Znv5BZMOH4G1j9dCZMvi+jqecxv/4
P2pRh4xPyLaFC/VlrgzEnWQWX0nxJDUM2RkdB1If6Dd7Auk0+WD5JKJSJ98X+TSoHioiiTRWFxtv
y+AW1IMFDEzrvL6iqYLcgE7hzIKquLSBIS+k+3eQ2vDcWGxRF50NuH5sFskBbUlq/ZvLM+ju0mam
wxB8xiWgt0cfCNhCFgMVOB0HbVXFqB445EUD9g45vGiHDpOXdOTEKLGbWYt3vjGhPG+QkGx0+h9v
FTvGZ0OncR89BkGuWSBDT3jcPcOkeoQBOsoPESG4RkGFaXdHGi3f6sqsLY29h6bgH5hRsBNKMAT1
J09iyvtAzqujdGSg/t8QTbFFfZR6e6lG/PD6dhExSb3o9PoCgGusZ806L+d/18YsJAgtPtNC9fcl
BbP5PpaY2DaGI/e+MuFVVzHiy2peTrAab+cw/zUDncjw92vKcjy8L8IA6YS+Iqpf/2Y0ch9KfPIc
hl3SW1sPs+4z4So7UGUsAk0Puq/gw5hJjNBIIpAqEz4o9vlFvpU7oy/oIjoAQYT1MDsb++Zn9Ja7
EC+eScdL24iO7bjPbAIhG+waPbMjQR1EyZt5NmP1X8T0XwXNT+yaJWOv5I4JeEGf2EARSpsyBC6m
EDQwRXirnAG45axPzl3tdmHr1o2VRu9/loVHsJKWa2Xxc3/kY6fjlJmoQ8V0CUu47g8dNPvTmpdb
pT4lRZ/9Fu2iuarWmHAQBh36fGsWypkzua87TZJLVKV3ojE454CeQErpz6o/jrcFABAfF8ikYz1p
9e/hrtuZNh+zgttdl1CfSwwos44jdSoD9kSzHw5VFCyT9y5XEUx1DLfqw/I9eaRWQM8Bwn6aaT6u
056ZlRQEpXMcWMoGt5PhlIKeph2Xs7xxh3exuNnvO0hWvyuAqy4vRoComKyqabDrq2CBY35+5SFT
hPhVkHK1lmpdZErUB9kZxOxSkWOwepp5mV/IvkODD6H7DTE7YaBRcvFZkMB9viD51idUSRTFqVeb
iFgoNxkc3plcVjqJR+7QLlZgQU+R72fLW7hEJ00t0B4aROId96WJq1tT9OJtENg+yo/dQ1kJvvoN
n6I89VdQ+vTeVlXYHYAGM9kSswmtZz3+Cg6wwlyUhLdxneegPDF+ZXwuc8fDnHWzlVQsdKbmrPoj
BYGT6lH/Kpvr3TzrK+10Z2XLqudmn+/J2VDMs7rCxQVC9UK8MqKKpVKeMWxaZza6wYAbHBpf8z5F
cN9FLcVMYwrv5ngFEhCN4bf0KmckR+4Nn83fFc7mLTKWqngETwo777nojIqkIFe071w2ddix3qJI
lIgymDkoQ1vn8CpFxnGx7+T2A8KAUATD+sZk13VspSIXwYdGKPjBwbKiMm2jAhcAlB0WlcuqZW5C
ZXfcyrv+NSvMGeMtx0Xy+GOOS/JeZMCdaAf+wAZff31vOMoTA6jc/bRmOVN00QyDLo5lEGkQ+Yvg
lt6fzrcCzlLDJ7XX8jp64+FMLWAuFonhLljumdUTRsBi/Vq1n1nZtLyI96kMiukr0PE6c6DAmJ0a
P3duAaTvsmO2PIccMlrdK/7L/TAWuvavHr+QEUUfVqyx7EmQrLtTM7ELrm+H35fikjx3QiPo/UR3
yYv03Zp65jQhvEw0/JjFEUCxz+H08JqPKFlznLOpxU/QnXre9MWbIPzlc0ifyQqzf8TiEnpJw4cT
p7X4oenmIbcw8/q1qugd93YGltnM4ffmUQPZ52OqUM7M4cpEMYd0vbJzRtoTEfeV5ijMj92hVbCa
+GGt9YpLnDC/JR9cDV8g+OIdPx4kIPdHDUEb7DuwNxr3rpkqkAprFul9wy83ln1GcC8f3s1jK6CX
sobMjkjF7gbqfWTXRUzdYO5hZS0gWEWzlxPHodhs7W41kKwrighRH28lseBgVBIJlmTsc3E9aVHT
w0lSr+7Ty9Xk/YJl3VKJgzUbYZFs71OFFoKt/A5DyLixmk/S8VTDzY5ca0GqLBeo7FTqfOBOChRK
p0fQ09ednngiXoSanuTl7DZpC3arhkJXR3d3cVgpPBoN8owcTqtPfok+XRXhfd7wWc/cVa0QmlxF
rzjfBOmGeOoN4l68MYa76/aDm3lZyxUq9MpFjkJlJTpznshblHFpXr2vvzPOj8rkCdjskZAvpoch
Bq292SSsDB7HrethCnEKdExu4xn+dXxxGISFZgR1TUaoKTArhlhlV3rMM5R4sP4QSCLwH5l62J2Q
x434ABUHQDFsIM2+7uHnS/uUGpCqJWY+kGsG8KgYZ6aGEhn5qb17221QMTagRGqJj7G+xFxTOu9d
kZQ7YdWMDOZnlMhbf2Tn2B1y9KRaSxnfa1F9nd5vrHatW8YZdJtUqdTbXHoi5N4BRjLxyFEHvjG+
LeFqHLQMZPjEZCHA9K94RvPe1682KGfgbi9jtArNgxwc66ThihgdSuqUtfzvZWBXNeXXpeGgL7/g
bLoPUC7LR6oNVEbIu8gIS4VrjHkmn90kI+gNLxeMogmpiqWK1DIZX/pCPlqde6rHvA5kPlSsCB9P
zP9jrp54Ane/d5seKf9kqbEQUBzJfSQaaEHBNDWIGZDaYdJFwFZZgzFerwHDCSZ0ZQRbvPeYlTDa
8GGYr8wsIf72GZ5u+771bdzrVsBz06kQBQNBRSFFeC1euBuaQL4/XxBPCrMisIP59K8YovFihrdd
y5TzHQ/ztkNDhgCm77t0HAjOCcLs+gQuAKa+zLm2mlPloRQgdUl6psvUj7Zoecql+nVAQ66CZ3sO
Mbz9E7B2EqQ8NBmK+deG1bLi6alYqN0+5k5zO27wHHWTS71kmlthkRswGoFCTSno5PTiky5jZ04U
xM5llE3KMJ1Ih1H28w1mdekgdjfv9p3cf96bkp9KvRz4sL3tYJH2Jdw/g7dkM0A4TgYCshPr+Zox
f/7CP35FtiwY64lKxKm6QBydm/dBobTFO6K6rzd/k5/RHbE/V/YNVDe4/MS6OGskM4zlhwDOqkmG
G7JchZH0pnDWTGSzXiH4P96fO5dqy1E+YA9D1vf85vdxYKJJVZEQnLl89F1f+DR+RvuA+nW+Z2b/
PMAK7k9wC2DIST8nkfXG5AAXYNEg5OwLpKDDvje7Kia6hWQ0fFUPiR+tJcA6fkXShfZzxm/DXBPU
scUMZEuArljWZ5QlyLdQhPHBl/2z/jUvDJM2e1SRdw8gD9KhssfvinnrYb5N+ursh+c5jV/fFalQ
4HSfhwNo13mO0rtXQ/KLSxW+8MoRUmVmo3SvEF36MrOfNStxdyL9/ngYyzmbSQGNNCB4nJ+gMhLy
GAbj/Vea//LFew/51OsxPJpBqqypCdFaFe36+/xlmwTSp9yaF/Xsg1nTU5Y/znLpDr4A2NqvLTUR
+GzfuQ/d/tt93PxKO6SlXz033QsSCG30XQ9K5/H9y3sch3Z6C3+ZfSWgJsOael2iFNWGSYuGDMLn
R6SSYr2/NgbALun5t/DZnelVkH1LU/lyQmmjtjvfblv7ztasEIdSBdrX61/iVD1fv7YGzFZR1SRK
frhvgxUqF6R7XZMPVmGrmuVV8Ll5v2Kf3tFc1YusSVLlb2sE32Kd8zhUwgc0DnVgeIrgn3tRnO2g
L6pDNxsVVJ9aGcMaDcpwmHFnCMo7PfNDnk0v6pFE9c8gudez/sDF05x+o1bFD+0pv123tbvsLfpw
3Mke7rWbWuXXyxU3q/0mUqubuNG9ELnTqW3tNtb6YEjXqDtwhrpmlS21aKSi4xsSCf1h0+T5ppNr
7QyRp8Vd1e+28XWwyYy4btdQRp3FZXwlvprY0iZI4cyeHQCr3qQwToUsEy7o8ci/w2NlIGyg7S0y
JDHtwfjuv9X0kh6UGyQJk0r6f/XHZm9u0JsZdCHkP0/Kkc7m9dtrRTJI5y8UXkCz1ehRuMMP2XfV
9PEmZmtAqGjtV3qoWw0KHhoft/dKfs9g22E6ygDdxEr7i9oSlJQUoZy+IrrFqAw+YmcgBfuK4IPz
jGOxLExKSGJzextKA03xnlBYpNqgANMIbu7QdVzRLW9fdmd1A71lTzFb1amw4whO2x9fUwnoCr6k
7yUDVNfU0TfNTDKHjneKSR01ezvt8ErQb6NRqcUwY+0lF82BTmyq8Ba+B35n1odJDLYf0N4vSPr9
NhtWND4/8DAtUGtHaYI74ywZ5iY+SP0GjJ98DexW8VVux+NmF23Yib8l4jlnSFTUprQYLWiE2vzJ
tc3q1YxsjiXckcwU28ZyqOGX05DHImbKUcLZbdTzf09xYQZm19G2R+Ypcj9uGK1fWKk3etzjC9Rx
4VF4i8/Hrrw3ERyrC4xb3Jh9LDO5dXOPlyR1lKhD/3yiMmOU4tY+ypTf3rSysfKavD0jj+FFwPZA
UeZiYSU1tx/xAnMTVW4lqrYk44ECGbBHG7PukI6Zm268nC1PA+rOVFd3FovQgO2mSYISACEAhBbJ
CfipCQD+uDw+bB7CaPhPst3TH12c47F0lsRrsvEq7QgeQ1KufxiTe3uZy1LbLGS2rzXALSkfZ0RF
X7OHQoLOgEABuQMa36hJfZkMU3NbFHTsHLjA//n+il1DSHyX8wTffcDXfoQ6UaXWqcM0yputyldw
1Nabm4vDYeDU+erXcWpkFK6y9XICEhv5lXWLdIcP7w+ifGt1sMhNyQuYbcHGRpB5dFxyQTLHEpL2
bfGrsbW8J1vRjy9d25pdKPzN42Mxw5lC1+gRaCPpCr7FlrydnH/JqEwWEvT8Q7wbcZwlKk3mCxaQ
mwW1srUeLvdMFs9Sy0A5AdjjXb2+M3nHuyGUjck4XsFTPhtH+TF4HAxfpXhVIVLtBIcmcghGDvD+
iAl5Gljt3F1wtxCSsJ7Y0iAsIqr30Y3XqgG0MG+u5DCyEcGuX0HqFuDlGN2UdJTBW/zVf3374/89
56/w5pNj+owUB4mkYhGawDO3N+ZKRo6+bXNS+MHQSRI6P8iBOigeeHqqJ415b3OsKqFEbzkPtHXF
5BZTurwmjd8PScgeJZ1Vag0Ldzac0AvfTjAz6gTIHrIDwTmygrvAEfz396e7BBcue7QO5oj1AfmA
f3j6QyS19ZH9norGjGKGS2M1y+wpBsXD+hmOWAzI1NkA0sljjlwSdoJRuDl+puNMkYW/jSFKekqg
LVfU33bvnM4hTka3lUzP5JOa23UQ8Px4X9OXfbSSEsoWnyz308MHT0r6AvCJ9Bg2YhhPXBEhhjoJ
g/BwucVBoJoLWjqfn0UEJGYa6XrD0abwciIO6uRmuMBsC7S+ZwE2o4Z1BsxANvYm5GsITZBmqJ0q
sQZ1a6HxSblvJN/OQc2At3AYzhHpm84r4syfylFltkoD3EGY3ayzsKSaWJfLIeers7M1qKnXRZwv
LOGHKJAEcA7Q9e+f4/PjIpL+y0uuf8x8vsB4ffd8KvM4aqdLI/me0W+8oV9UIBsBnSqD6unv7fta
pSmie/ySJLDbkNbqS49VE8VylBF42206r65BNR5Krhw9W7tCxSmFJ6hhxuQtrWR1IGKMiz1r6qrz
SCJwZBJ1w6mDtkKqvK0V8QZTjYwkOB+Jvf8u1lr6j66R8/Gzi/nlCEbKRSUsaQWaKIUa+qRGJ4Ps
XOp3np+squPoF79Rds4jLaZZGX083OHodQFY0fX3mTY3rXEXWswnxEccE78lx8XH8Y05oPMpvDZq
2xio8WZx82XlLzkVNv4kJHSC5jk7TLaMkaKgAqf7OswnIltoJ1LWUAEzTPu4eAa9ljfhLUGQRQH3
/8DxeANZB/8ye4SKzRG0PZxmoV+9+XfcxSXOwCGIN1uVz5sqPPZPOsNz1OSfxc4d0jnWDrTNauDa
LDY6UQzcDxsfQRi+A5dPCfBPj5SecEgTYahbLZweB4VZPgHbZThgRa7ZYIU7yc0CslP/73Q7INaV
GvUuOBuiIcD5qm8pnIoboyOe/IBAn9Kb4vvAAv2NSE85UO2QlG+joEEihgR54OrrFMSfWBZSOJYK
IRYK85bq9d1v1gT6hqD8IjowzoWGbJWFZBAaMxnk/p2Sb0LrVp7f9hDkZ6Oz0WgYjRrHQG6AWGpF
rOvwCMQuTUb3Mf7nF02ltEbUKLNULBjDTc5Q1hSizhg5sY+oajwYr7AfYQwAa3EuERH8oBDRS1RR
up5sJrWDyoo2JcFyPOJ6726s2ExOpNdLuTEpRQckRMYMA1Jlh3LsCpIHEv4YmZIxCZagazuq130I
CCSSLCqMECF9LBOkphNpsu1zs6TMh36D7A8FzRFzd/9I6bdOMfTOYZhQwcU93pt4PmV/Yw2zP7n8
E9okzCsC7+fTk49O4bn8YuyV9PC9gEiiScJVjK5jNT7CoEO1B1J0LXPLpVszSHCJy3lxfARsvuWK
Z8JLp04LYnlxygN9U/I7EJIsyGmfukLyLnHfAnF+THrsZ2YXyWbX5LzPkrc82MyUuiFsFx2qCqlh
uZmvWHcYAUCk1DlRrd9ygcifokwTuw14q/kI6in4ZhI0fjOtEnWEzpxXAWJuJSs9laFtgTzA3i4p
ORY7Bkchwm4ca083dSgPn6c72y/4nrWb0F9oLo0xVJdM7JpgLJBDxjk5dzhIMQehTJWOPNFnBMCV
XPjdIrUUvxc1cjsemk/pLs18hre3qOukYW2XRryjbIeudHxn1oLNnSsIgp0dfpjnRbyqnACKoEya
wjCJ8jO7vOb6ofKDPgj1FvzsEcuZZGkYBjvdI+lMBrQM+U1ELZfn2xLFPMmJIQ43L1qtHuY2AcmJ
WhuwSncI9hH4YYv9Gch53luS9TySd680dwOXaZUhjumhidyPD/ciTaxjbYjqnGEFkuZI8jfkcoJZ
IzUCnbTM8vhPTiIj8OmCLZTSPscUiI9bhF+H3+6lTHHEE85DJouLUJ/ozQx7Tiqb3kGOxBhSYaiO
lDyspO9PC5qwZ5PUrQRS1FqamG5lBX5GH0Emg9AXPVnXHmVuGc+NR2DhhyVfZnsgC6DLuyudW7jY
I8liNNbqgOfqCogIXvM5FyBOK8wBKcJ3Mvo7zoPob8xXCQcz1T86JFgA/oRlfYPDpA43fDCI4pRP
LnPO+Rrr6mliwe1hlQS7H22e4JbLS9qav2UaYYyGE+BIlmAl0UxMu552PIBq4osY2msRPMTMk83O
Bsr8gg3chL7XrkBk24SUbLLMdu0jyLh6MewuB+nqThbL1iahUAxDCBb6AgM7HZFgB/yMNWcDFP3Y
oE/g1CWi3eZkQvMN8kIXfqpf5o/cLACG9z0Bl8OGNjxMbPkpJGA+693NQHeYlbHjvQXy+yFOcgDz
2AdnVRU0GFgsXB8lauqbpW3FFvMpK/TjnbbHAbJ2/glg7SzdrbjcaMavj6CPb6QWG+MerB7LEKL/
8BlQjnKc9DoBO+fFpnVTD2QRaYhz0DGT5NCb3Aq3Jp8K3LLaRD05jo6XpituiMhwe2v2WwLGaKgY
kajz3ZWlgCyVjKgLOeD/I26prWdzko2nqLrq5VejpiNzMEdfW+DYysV7BXb2kSap8HBdyilyV0ym
KjEYMvZ4Y1zGr+WDAUzyTPg3oKAb41Xkeyh9NNQi6g7l6I7J5Jev1biE1gTzrR9XKLPn0uPdDoRC
S+RFRM/j0TizBYC+YLznEuYv9KxV/HyOZCWijPWDIPhtkvAuPkW2H0F+KG1U0iZwbIpzvXpdfONj
5wVdyAVW4dwOKfbukN1OwSYtKer7TMXuExQnDRrsCoTYQbHNUSdHHwOjCOS8v4+lPx1i7ShEZGYL
aA0M5HLKHPnlfdd302WztYdK2FZAWUBHzJMnGtZUYB7M60YV2towTJKGKlvPRkblYkiAu6HIp+9Y
ePdpkHyTyTCl1OjaJSyPJ84pfSHaol+iMduCXCEGf7n9m4+0GXjkPkR+C071sWTWLq8VkZ0/Xufc
0SItquWUsvJ0d/oeRB46UnNbixKtKy2gSNB40WtKkdj2LzMvOqSohVji7ncrv4OwL1IFngYptZCp
m0vF06yhGFiv3KlWPyQm9/VQFAMUWc9DaakzbbBo3y5AFswoKWpEUGF2bm06C2TU2FB0SeFpuBS4
+GyZop+7oekF+OsRIutwm+4eiUE5cxekL1iGlnEkVvstkDGKtnor6N41hEZbMcvt3LZKFIONrfmE
EFCbQZZQ9sKcnbOpQpl8zlbHzh/VgOgE14H36eHPAkn4e4dMSgVOmXFKpw0OrwbQV1agEHYMbweG
JA+HueWUbhSsZINCuB2v4xya7PjBl4OIajhLJ+oremL7WZNtRrXslPKquYMdGXNVnJf3q1DHrxt0
SJDvsTLd7eF2lGrj63j4tQbp6CYQi/b851Pw7aqLRx/DF8qLL9SEmwGjaIb5BTTG20LOyGE7q7ll
agB5ObnEQKlUQ/E2+DHoZJR5tSvtylnwmOJH+csbv7gvie5B1vORXK6ofwhr2gQFxLoXgqEYgteG
Wv4wGMsBDO8VWgLjJdLZs/Byw+7hL5ebHrUrwmtyj67i4hELwjwSPeg5PYahb4Fb5aQMND4yakrO
sofsJlH7QhOApvvvogugcAwscoSruSeamDHwP+cNGoxEBqCFOxltESnm9nL2HBOpw9JadtwROJ4r
A8NIIWDvYeI5Ifs8nVm9+AxNbZT9SVFD+ocdEieKjB7o+4g22CYEYYy8kXMyBdTl3gHTT8eRnGZc
OQfe3k/gnjKXgFdJAlwRLBN38J9vn/YC53RU2gYzZ6HYieGiImBLOOf+gImYpEqQY4idWAPJOOgY
/idqT1yiO+JkJk5/p9TFZJ0GEFv4z8nUZyl9ONOCXcFZOXA57iC+7IAC5xARbYTB+3igm/yuKSiG
PKQc6Y60v39PkkFZweGUX0zStwmTPrimKRwzMIKMo+VdJNt1YI5Yi+fb3/npjjw4Aun5+gpefuPf
tBX0b4Lor+A9vXbNZoxAC4LG+3a8aiLdWk9eLl4ASDYg8NL/N2/RwV6EsmfK67/GwbGQM4ZxFqM4
sZ8sAJSwXb4Fq3HEzVYWIZuxtMtxtvAS2RX3msgvRBag1bJCjfB598YUIz9XDmMs7SvJeh/sg6DW
XHBzukoLwfg5ZWjjCPv3ZAHpyzlOucpmR/UEZ8Fe9bE3E4pi9l2/8qwF1Ya0QqDZwBOpOkQ5hcOE
DwCsZUMN4bDsOYjLyMrgLw9U+NT4siMlQWxM+r+88mbxj69isT6dhty0NJaqROJvAjQkk7dT2Mvl
yDjWZLp9B2xKMsGtdXT3FRJZNsWOaqlBdb4vSVe8SkvZnSEEKrb474JlB5nTUNUDiEll1mBETlWo
HG6RfIFgPZho2T7N6nR1PtTwXrvqMbYS8Qv881gWGgkaew4JVdCtrzMsdfPTm7EypNWs5DpJF7J3
IFUjJSkVAR+z8LqlYNxIQMoP1cJqxUKTySeMUIzl8kYxL1XJyENF63wcucm8HVQq/k0s9XEOunh1
GxSpsCmUMj4vKKlzg4SMd0obw3tZSqhPDMQa0qYoc6BhAfDjwLN+xpkjpcGIhjHxyxz4n6UyYaSL
EA6egPdc9voELgcEEPfFPD2RYXViajhzkiKy0+c9goqIh1BiKv1YJou/R++RLLByJowaRMBVizvI
A9pM+Pi5vHu12yxqqBHccXM8VYLYkoU0mpmnwwdiDxThb05ePPpIdkaG/Q148Q8a20PM3zHm8l/u
CmCzi46zu38m/IMcNQAjg5mGDo054PMBxglYzOkU5aaME5FBb+wRmEVQPpEa9W8tsckJUpydP7LL
zfEetSgZeyMGb1JCINxKmD1S2L0V0SotGqZXgumc/OWH9T3Rot3xwaXBcAONIvtIuk1mGdYLjPuy
KGIbOmFSI4Mud9MgD0oerFUmLZYDOz7RMZPram7l4u5v4itNAYbgsX967Jmu/fP215vp36w4lmln
sLFySstbTp5j0HYTRoc4zoVztxsXc0dEpEsrZ0eZm2v8Y1nFsUyAQauJ8/k38lt0mfsTYWgRoQYJ
RURyNdvTfR3sZFFHSoN1Wx1oa8hOZSMYLJgm8fuND9k6JUVpax7cnvuGSLtiDhv3FfhPUACZBUa6
L0UGeaFPXkPK/5TMiQF2889yA6Z2n2/7dhZlc/j8khZMC95Lam27Q1BPEfH/TjfY2AHNSxJUUTvJ
rHyqgoXPjrW5lLp3zFOr5/iGw6bhqDd7kSeSSTXvLonwoZHBWc22bLrmKSbWIEQAZja+DPFJwYzV
rRjGlVesNKzulrr6zOhjPa9n90cZEbDgnUNzGBcjPR7ML4WrOODXzuDYnyhzAHdRYMox8GQoxDjI
w+zh1itgfa8cv1wV/YVFfQ4hnkMMC2rLKPNzCuDZT1B/Fygv8Zm4wNXTYvoM2r8btr4W5c3XR5/h
IeBAapQ7IM8pXfg0aVYd8MbbuDRDsjZwMrg/NGHBAgU7+UzR1198XPqpvsNw4rU9YSRniGoANDII
OrTzHXMAsmAK15TpOSQhkvdmCLIdSE778kDlA8SPZbZ7BjpzaMqo82aBUs5UGZzzinSWM2UvSRgY
yzKRA6lhVU2DV6ITkci8KkBjC/DOZyavHB0/jDLpWKPK3bylahpjFPBIBxfM8TIGwThJpGsLmLel
MJiQhYcomSweBrbfXXUD6pPJIxv+nPeT13I//Utj+YbOi3GO2m9fIwjEOSUTs6RLnDG4ZFuy7ccw
+fhk+ekUKJUrc1wJqYhd0sCUmZw3yr56Xclkl4/9ZNLiHIkP879ppGhhK/86gs80NzWtqy0DuO1g
8vAq/xaj3hg6xFGAmSBHsVt7d4nqsHuueRRbDi4gDbDgqcRarujzUBz5+uhmTjZc+/ydNDEK81xo
L/v6IR6AI1MjcB+DnpzhPjxyn96MNeTixzoRYTSVvN8yCgUemcEth4KhPg04XDbnI3o5zAroIYqf
JamwNNmbx7IX4NBg7DDZ0kg3OIEj5cdPUSOZdYSrzifNZrOh8QUfle4B8d8kAFqMS3K8rzAoVKvj
/0g6syVV0SUKP5ERMihwywzOiBv1xlDLcgIHEAWfvr+sjjinT3ef2pbKP2SuXMN9oJKPY442I6kv
LBL8sBxVXJ+qmUdxh6l69no4fj5HV+8GAHVf18wJpzJDvyaoeD4YD+CTlUIl+Kct1fg8Po4vKuzq
fNgFBXERZIl1gsHAPB9qOeZHb1/mGfK7rgiRNoF4YxKAEOVzKTGVk10hI3uu5e74y2FOmzmpDZ7m
GqHyx4Q+TTsTpMnehqH/I8LrHzEb5jfG8n8hkHhavSIE5098uOoRvSdanlf6tB8/4jx6j3e7d3qG
E/yvwSuR9yCePVIKA6+e3AQzFCjCuALgFhfIXQVB24w4iaecozh1KyA6Gf7DvnjK4JRky8ISGag1
a30vIN3giDE4VGhilqX6EoPM1st/VIrrTYCuCbDHZA7GAyX7Zn2JPq19G5IPQ8sBp34xwLUTmUSN
M+4+P0ETkW9KEk48mJQJ9+PoMfkTo8O8gf4uMTtg5E3cM3zi6zD9nuz1KQEXlMCrhRnGp3C8GmKF
UzAftfHR+wBtmKeBnpYhbhC0isP+Sm4glBEw8SRsF+9JUpvKe8zs+O72ap94ifLu4p15Eas9+g2x
DtYGTAsAXwuHEbWVnBeYAUNS5gtep6lYKqJrKByur9yNXtmJ9cR8gc3Jz1PEcRpIw4CkIGoywKKG
5GJuvn7fm2Lpsa9XYlc3bEsJK4/lWrh5cAnd6wsBM1xWyJREsJ3dO6Be4T6Bzyp/1Ue2YtfT0jF3
IZ7Ttdv+P5aGHImVtjF9fmmwlY79eVHRvLF1q6bAnmCVWOlhQNok06xxINxuTaI1/9eFP9jXvQU4
6SBecKKfQpp1u5rm5/CowyAX86keIU5/vkCog/8pdBB41gDM45PVegTYPrgyPNztY+8P0qSY5uYI
m0RyCgoO4peHdxEsqg9QWjYUe6oed8GqxNc8PAd5hiOXs59mEn7NdELG7uCkUwwjMnVQgJIBhbRQ
woZToP0uO/8wNaAX/34BTB9bcy8K5WuUiSfTd1Yt9TnY66RLHmtvhpkX1RN4FHZIqE85za+L58BM
rAjJuKOtikzSRi5RDibw/EWriHyjXBpHF42aZfdnOF/QYh8Zw838yVKEjqKU0oBunQr12nLAaB+h
145cARK/Bv87CLPVEBAlxrzitWmn/e8cPH/8QvAk4AfSsp/+jA0CbwlzjTusH8xMTEcv3OZP3dQP
0DHGir/eQXOng6d+vnJJvF02NJMhXr4dHwfseajzMYB5MxLV4BNAfzBJcQN9T88NqxNHpwIThoDF
efNfD3sHwMN/nw6S0zP3CIoYseibae5jwjVIKZyOOOk+IgG5jycInaboaekLSEeTa09sMPA3cHOE
+fYbZtjRuWMxReX3yvgLRNLsuK4XTzBeLSQclkacihJP5+SV7ibdUUoba96c5PTw9vnAhtFXANDY
4JcvA31/VP6ueiy8YVU4K3BZ5pPBQ/TC08bxVvf0BmkNIJWImuGZFUxxOXgP4I2diDehVeFEuaTP
Lfr4JqIhm2z+QZX/DnDkgJolWuldf7u7/PQgtO55hyeqAIXiEV+L6EX1vF9PqoQQp+eZ5N4Apg9p
SLuULw+0rESrcMIuuM/Yltub+Dgv/Ywi7C0Qf6B8Kc8yJn6OEgh4FhGYNib9t1+mT2ywI4V2Omzi
qcaFiKqlRNqEFAEvFej2nMifZCIGIeg31zQCXVc0Z7J8rgm4jfPFwvMb4hIgx4wgdAATaEuktOcW
tVxkFCjce8M0VTKB70jaihjl0TxZsSPRYSKTSQuRguWu5acVuJ2b1sgOs4jHiEUVeMd+olGMHGOc
bP3uCIACmiLGWdhXkXvLDIlD2e7SFbNkGiTT3JI1LzhPjR2LSj28wBQhx3KquLhuUC7RKdt9fI12
vMVzal1HJfp+4hqcG4dgZ4yMge+T5Ye/B1gkBJ4RPjz0hIfTnMYlUgac/Eh8/vIGNxEz2sOhs8XL
QgZOlqTP0J3j5zfdY+flLZ61SMaXjEyr/ZMixxPXt3SC5LFvLyEF3pFWXbDoHo1SO5q+AZD2WTci
WxbP0XiS9CgO43xOCGCTEk3IeJmpkb/UZZtjKAOXL3ggkVxzgekBANkH8l4p5ARoeyk46VgbipTv
f63Ua8rj6rLD0Ido4XGWpjwQtFNdfISImVGnSTNIIDWZsCRumP5cjeFHG7+hUnOVNbvousaujjvi
5ghvUzFQwfmqOq9A75ncZm/F+xzjewcsl9wXpoprwqIQ6YAbQWy2C3HcTBCk8LcBz1LFBynqfCBm
kg6aWCffdKsjChaxJ8N7CJ8EVpEBcZQulZk0A2sueIgE2BDkYQeRF0a0w/zkMKdc3Zgx2fVe+p5q
OFa8VzJeYQ9xT0FfNxff4Y6CdSwl42bPjO/+w2CO8VXZOIWfe3cwXFun0IeHAgtxcJxr57DcjhlG
J+MPFZ9T/bSukElf/LovvSM8WFnmH7rk6DhLLLxtwMSQdzXQUl9+8H3OkyJ47J46A05KP86fhHsB
wJBYrqv3InQddOKvhd6Rd0P4BanupNkeAU/BBLYXmYqJBqSFG+81N6+sbCpO7uKV8YuLTbjQB3ik
brvDFYMJw9WXEIE106EDq4cyoMI/7p47w+GVw2qrbLdWQFwL0D2ltfJL4gLpBnOYKDjVVUxC5/1s
Pod3fglmYOQYeLnMrBalnSdI1cQTFkvATgCOZq+6KpNm4rkh5f/jPkumSUuXzOHxHgDUa8H+gAEY
T3iU+wCifD3vTNBDimLa9YvJxkr7uJyQmkVrDhcFilOY/7SErIafpBf+7WLmTnj+oskiJ4+lJe6U
lCcdtET4qQFz0dO2zmYTXS+eQXl6QooJTZLPxh0OWFX8oBOpSm+8wiVk3xlPUoWqa1Y5myu/7Iq3
Q5S+M/Y/NGXxBXJ31oCNJfp6jBgYqQD8cfNpwxteDm5dJ421EE3rWs3t9fXlK2/5ga05Wy41piiY
oIOy1uVQAjgg3eD3iFoKlnbQXQWgenxkGMsUt/Ga0xtkzzyQs0CWw7Q5E1/lMlgYrcvpe/pNFTDB
ikHcNeR8lcv0HHLUDqwBWjOMqmtcx/kXgA+T5wxggXRuzX2/Qiiau3qE6jIAxCpUGP0SA6PbptgJ
eNUzYjfq/jniesqYtP6TECGHUTCdLmrtSzKOi9reOiuS5omHLxRf7EEI2XZvRZB11kOdYVfr/q1B
slMgZotfM4fugk8JvMtBimc1Zp1ZZ9HzEuF9Y4AxomT/2Anmqc795uwfRbD/jnHt8C3OvGvh9jee
DrLdALdyn9vnrcQvOP2RKqaLy89vl/EHgNqzZYIBJWgMbRIPqvNDhP5rUw5OobkMPgzhPLjHfIWp
ytjsjR3CH8O7o4GZd5YfPd4dQ4XZ7n37RgnaOpgCdGAJun+mAT2v1LHTp5A8+phrxRLO8aV+thE9
g6ktW3DomfIi4IXwCw7VGxM+5z7eneA7CViO1HLAodnlVNhfKD7fnaMjskgDepDbtN4JHpL6C/xc
1IxvIuXtvkg3u76jA8j//2awHmPbB4PNDtPar7fKjaUJEKPBXu8ybBifC38j6VWYp7E5HG17Xl2n
DOe3Uk7iYHow5bEHjIEfU6ShJ/eBYe8eXBhSUKfr7TdV0K0l90c0C6tTZa/OKXgyp9SLDogMPGog
uzh51N38nLBDpiBamJugOua59+JVOd6CHonqzprZuLOxoCUukrsjJ1cgVcix1uhPyBSMaID3uD5n
wRSUDNePN1YaUszNJpMze2zdqYAsZTj3hDMxlUKRHfeFKuVfZ98/DTtWJ107yn0cc6TOQA2sOiho
n5V9m7JUDLcw4VbBuaMg3En3edlAEDs0qDzwGIS7fvxsC7IAc3jzzSPNga1ug803YrkhyhtSiVl2
72w/zi5vGjnqmTVm2M3+3fGxCnYeuEhAWXeKrQyZnhLPJr0fwL4IcwtHv9iH225KwKONeNca3UzY
aqSw3+0ptoJn2FpXYgz4hjiuDgUGdDRRfQUCslNQiFF0qfzD/lmHSFq9rzkWu0BDCY4/DWI/Zbso
0Z8zzQAJGdpnWu6JjHmFNXEaPIhUsHX4dL+d6awzVEvnx3JnXGMOvoWet4BTgpjshALOA73/mzVf
UzGHZduT+ERfpm5sUtdWdNewlF0eHGTcPtWTeGIb4RqB9tKYE4qIh93g5+EOpO/1ydRLzWlyyzQA
4JMG6QugM0mF7sWfJG4blDd9zNOCvpIo0T1pV1OqUGZiAoFQXi6g58D6ezsi8hg2/zSn84uATQfZ
cKs+LISiIxTZGhMzqKBES4XqYEELyWV9eU5V6JtAivUQB8Q3wyegvCK9jXvwara54HscSPw7k4aq
NJ1zWrvoP47oBHCaklGSdJPM14M/z+zJdaBJ2KsMJogR60xojSKwYsrkvjPCmGGpRdBGzaQdbJLZ
T4fvYnkeY4nIcf2N8HURkyHcgjZudJtDxVs/x+uP9zp5/fiBqC3G0Ptur3vDk5PWI0qcxobE8MZv
vJgxuT6HhoSErne9AWg7SB5GCngXu5vZcn0MZfAvha5EumwU/ob8D4ra9w9DQBCLE7+M7RKR+eIV
B4qjA2jbjotsBwzHFUlCkPylyQAC4bjgRHf2jF0+AeqjwvKSfMet5cDOYmliajf6DpJo4//xeLxT
6KwIq4PRQOIaAvokOEgRy9RoUhR/fRndksRrm/BPebnrYLK+Jl8fc0D72/HPWwO9hKvzvW8ZrrbO
Pyty+94/vRtoRsBc2nlSmGGSU8JfQnvkbn7/hvSv6LISBUkBSp2zF2lKuSzha8otuVZjC9fCXQ3q
mJjAaE/gikR58pKCBp3R+vI5mUFuphRWbQ9yeciyA+0AB4wTAulfiB8Nz6p9qnqnRxFLevqURe+P
yre9Q11/ca0Nr6FlRsbgbVE8HJx/Lpr3FNjrgz8H/n6IxvG6DNtTZDF/WDfQjmghHjJHxMNifZzR
tF8PvKHrAkiFX0FV2wxOk3MsTg3cg4y76TiZtTTBSdgNnwOvPZ50GflOUJGLexqlMAkzmsypDAlj
ocqxFvUeQtXqCsAEZPyhzOO2fgWYtKvT82V8yUSVxBkjbvu0TDz705wEA8mfLBbnNW4BUp9GBpQX
jWVxXkPLYpTwHNaqverzFqSq9aAJmpPLPzFBrZcXah2C5PAxrYPd2pKbGTzyvae1gPkP7ua1v4zc
6/Ha0IAOl8TawC8dqSiCGIryecTxQNLK7fOA6AkhYWgsInKwD+0KbuU3ixLAK8ThnkHmCpx8p0OO
HFx6qugKJoL5bwMAmO+ZrXZxLtR2oN1cC7bFhKcweF0IKyeX/kluGQYcmwmHqzkXv1VK0wu1Hnru
HyZS0yiBjTMi0iFlGqb/gE8MZSDBLI8l8lAAHkb0ukhzpJlUBjf63Ye/Y3RPxpIMijgeuQN5MlKG
vrXwgcAc0WGQWTNrBGZO9IXY2THtxl36SqVTHeRbx6UhSoSs0sNagiCWYNy+PJVCxWYoi1iIi0Iy
Wh7/VhSZJN3bnRmeirBTfY9Jn3OZ5TF013GLCB2ydfiARexj46q03nBVFkIOWwps9HbIGcTwenqS
uN931rCsUowigpSJQESL1nd1hpmkIoJYQ0W52ysFlsPxx2tT7HnkjrjOqbFjbIEe9vA+XPX3JOQt
Fp/5eNxif34H04rfh8UV4oCzGOtmyERnWO9JY6QQ3GMIn3WBRpbcMphT2X9JGKQMFv0Q7wyxc8zH
/J7PiQOeA5rRcQaT0O58F8JL0maZQfIWDvpEkajpgVSgdlW8vf4Qy3DeNapLYQCuoFCFAUQtXOgb
TpAaSE+dPHqDUxGYLbKh2IBbTc1YYgjS8dXHLC8Of8zUbxseW/w9vs2kBG/PnfLhtEfX7IcdqEJO
UK0I8LgNuhGSRnqHmxpO6dWo19+kfWPmcbBImgN+Ds4gbIp9X2IkwiQExIXwA8uLMBUx9hzzIEbg
LwGf7Mabzrhw9sZzsJca+rZVfhWnPeEGfrw5WHR6mslgDaUBdpa/TwZKdYYFwBwaHhczD+jBOOpI
2xRxbNv0TZzxOMNMEq5apOdO0ik4/EAUmEFhXK44YgF+XLC5Dgxerrr7gXuqYp59gjb5IydCI01T
dBy9ug4G3NDT1HDf/8FXsXEy3LxxQqf4xPqPatQS8/DMIoLcmUrcoApNmvsaaq8Ug6+cxcTXQOIG
OZzQDOQFyuj2j3KQG/xuY72AXULW1kH5xZ06BFqYTeW1wKztE2ieTeeJS7DcwnCEOZ6jQLeD1TXF
hb4c09UaQb2J+3y2/gC3+SkGLUERsZ0zYlTv4OdkWQ6HxyBKOEGAuz4r8/RHNWV0I6YoL9mcAchJ
QOc0HxKWAIWYRjH77Idgwfi7QMR7Ml7a0jbfZmpGNgruXROEUWihoA35deTlklizufoZVNkPwR/2
Y/vF8xSzPkojOm70blCdxVOAOhw+DnUs55zKoy+5IOS3UJ1/mQTP6ELZAWrpAhayzaleRhALTacL
vYMf2/b9cJ4vmBEM5ijGddmNUI9/LwcUKC+o485vN8PhYD1f9Laas3gnpmpvldEb2wTZt2fU/AiO
IFg48QdthC2yCPtHT6jxAxWyFl7dmFVKODRSxjkFxtUuNf5yEc0KXCCqmdJBrgBdYG3R8xwLeFi9
IUUJ+V6h+Df9He/CKjDXMq+CCENWEfU+rPnxj7L61TcOEZZkFMwqyK8Uwp/p1dXxa4jzPDB32PCN
5hdOLudzj8Tn4svwFBZ0ZaO4O0o3068BKnTnbO1yHj/z6QbkwvottwaULLu7/4t5oOCXPWP6zu/M
RGpxiTurEDfV1Qf1hPDZma+wWytc7SbfdH0fd7drsSR2etKi0e68wVyXOBThu+et8aC1j8CZeANw
XY0bbGWcrkrUtVUHln28SeNNrbUuktcUktwjlEvgfvVKli9cENh0f8oCSrLcvYCRQrbDr0nC5ICX
/9ysAD1Fj8wIFVyK1iweStH93lLXbxs+1kZ0AOQ4YUQGGXAeL5zhZ8m5GvPFMMdMVubE0Dm22JUf
dG2w5s+cRZ0x28YiKhBjMpxG6MeChBuu5xyedE8a1Ehwo0pKo8MEFzUFFzWoROyKTiIo+gPWT6rt
wF4rSt4bwDNILSVDl2kM91yqDam7sPmEgR2vqYnOmGsz4GWkJEULAnvF+ypedOf6pvxNm9R4Owhn
fAwqB/htsSdVfjffVJDkPoC6ry6MHYflN+UmQrLgMSSFdg9YhejDI7QIu5bh5hWLU1M7DZJNBDJM
TQf2DAeEaFmYOOkbEoY9SQn6wpRugEec+yPuZ2AdRZwCSicSAOxDDNn56G0G5oinvJnxXNF3UzGE
lHYyk8aQ1C14b9d4YvmTzz/5oB04V+A2oD3D9a6cTtLL3O87O76MiDDsLCBTd7hiWLTSfjWWpQcH
HBL9l9qBk2TVolX584NZNVxqtQS/cJ8EEZCW469L1RUbMnrXyE60rgPLbXjhWMOglAju4bThD7nB
LUsaRvBS8yBsX5u/vt9+PXhBxRbMpfTvWMQxXIGYSP9JVI0RMbCeSaD6WqMwAvS4V5ACrwn1Mmzn
/ZrZKx/kAe/T7g2fcX9Ltka8zvfivqoJYE+gmo1DKc8Vwd3V7j/wEXhb0LLSO/4DjsbYPrl93cMT
4QiINw6FD/KFYho6fFCpnVsGqRuaIoJc/Ad1Z2p5+WagaiQywDR4BqXGCP0q9fg1YAypT5XjCsrP
Xx3eX/0B6jyNYlHAfaFUz3eoZY4rGun3i7X9snDtHOlProReb2Y5JoiW3S9hU71+8FbLqaSKT7zP
WDYTwEtKAbAVHCbZYiXvw/tCg5FriIO4pHrlHvLMoeGp3F4EB7pM+DtOsJdg72NEX/5yq060vyFW
tnNCzpQ1RGlMZG346JZz2l3IBeFGQDtEI+aUhn8lGoNLsGHTMdg3XXOoG/8aY/XaAGI5YFvauAzh
hr0uQFywUghjspwu5ziCmKvqJzAsAL+hXGkhrXBLAAfsZ1nfOFt1PHILVx3cQ2BHNbg/2/0fKFal
w8hRxT6JzbI/PHaHfnqFdZJciV4MeUIWek2CscFCQNaT8whjXdqcEmB6DBN9Kbogvi0YuuD8KI0N
h3MnIx5qrwG2RMJ+BPznVrv47NS/OMw+ZwOd1xN0nj36+mcPu9FhigGGfV7wAZhJ0/o3hN0xqWGT
cgIoQFSMz0B4hFQ3o0I5BwfL2V/xTxfXDjW6KF4hmifdPW9C9DxEeVT2Xj+7e3iilxn0NArVq5MF
71II+1QVOtN4e9ghAfDm7vffITCnAfKy7v97rquHfykDkCH8/9ImYzkB0o5eUuSY71SkOhu8Io6U
POh/XhWVVCKC/kjv0H/0396Bn09S2g7JIaRqQIvkVG+wWRY2wvHgc0Os3bnFUPweUD+0sYkTYrSH
JIawKwHHhDiMxQAMKtvAHcc2z27zGXbo4s/Qy1pG2VQkJDxYeRAwOHxa9Bp2MP4eR29SpxCai9iN
IbNUQuptdSGJnjrOxLRiOG5Aa/iSx1pMFsO/jLoaKuZ72wli6nVHpg79OTSr1lnVkERsRh2fO6fK
ueDxQiLKyZ5ApVVFrbsa9vcC+PDAxf/OYn10kiia7l+6z0FUReNSkF5USJI8gtrsFAqthl6gPIhe
uD77bQiH6jVA7PwnJ5ofTzbmpRtWm3N52jNn4TjBw8vwhpvP1R0iTPgGjjZFkgpluXSc+A+Cus3u
k+Oe4my8PYVbbGq6J69KF6dBPVno2a9zRLJkjivoxqxYUWt2M0oo53ugsAt7+MBgLOMjayA28NnO
qY9bpFLsOCZbfH/EE9v6AHaB4ZYrSegyGPZ6V4omONKTEtpJfh02rv5b95lFN+r08qETTVnjs+h8
6F9YzWznffsTTBExphQig9eUNQOox01u3+Ro7LG5BzWd3WXChh1031FSYFIIRGGnJfU57vxCxU05
O1kkApZeChkb/ynnyKedsRQRnO6+rgY9HzIPfiJ/zHd2D6o0et4URkZANNF+AzuoD9tXYqc9xAIJ
lCLZpEaWyrUUYPWQqfseaVv1EDukelgNrS4KjJWkBuIn14OiWA4VbjY1Fo8N8G0aCr6F2xQtaCVI
+ZrY60iGyW9g7GI72ggrCLcNSEQW5nQMiDEtbtfmx5Nvyaa2IUjiKBRZB2plhLMxMNd9a9mff+h1
L1BhMJYQIdYviv2L816po6s9GhS3oDMH7n8SOguEauely9h7iYWcFZDIat963noC+MG0Zy3IUiuz
lnY8edET8Ipgs9xyJiAD56jdkKH3D+tiGRe8jhiVIl/gbCMLA+RkQjIxjAm4S/kPI3JKtiK++dzm
FA7iY9k7edija7HuNHPw6bvh714q5lkEGjg1vv5rZrhkAFkwtHgW9FwaKiT8DH1jIK/C3QWAA7Hb
GOBIi2wcZoiUhTwoZwJbb0Ld3PyA8tkyU+f0Ex4cLrK8szSHYOi+sH1hgs98kN5wSvVZFg4OqjvQ
R0FlCs4TIvnKFaSn8ZfISw/TPzRpdqH5EEP5z+6Ik2xoDSpAX0eHd+G/WaKdK9yePkD9CJxlpzch
Fp2ZVHXnK4gUk2mwpwOOgNhWFJyB5orxK7/o0YvUBjYczGeaFX2inqc56SO0ATwjKNLKokceO51f
x7feLj1bve9+Amwyvsk5QnKGk9NYnzxvzgNuyajLdsDHhrMHBbPPUKOr/GoW1Y4Rn6uwiHBkL8nW
QlCGVJU8F9WZFvCcfJMaGI81fPposXwq4RP/jlcZZpV/5Y60OTXh5YB2UbEvi0f6VWI1d5r3osJD
HxqGVvob0MaShrTSPa63Mo/PKhGNkTApt/cpGLk97swQ9epg0HKZVn5/7o0purdNECPCREP/G/7K
KaPDnVdCzVlVBKu+7IM+TaZcU0GDLfBQrJ/oU6oI752tPsQs8FdE/ZZb7SARQTFzmBcP5tpWYlQP
gYikpdZkDqbepANgIM4/B/Tmh7ODFAzLNZdmDps/9YUGU7zweqtfAxnx7OFwYp4jaoXLG7yYeaFH
rZ7PIQfTglB6B5B2GnohzhwsiRiGUNQrrB9AyGZw9krV40eT5ElN6BgJKwCwEWZYSDfhQPhioQOS
KjLyYqaJxE8EDGv1yVilJt4LSXwBmmrrjXNZYhHj3kHxerR72AhfNtELM3zAORBBYjZ5n7z6BkKy
7z+Bu6q1hmbfRDjde8TFoTqwiSpuHyYO5pB86+fiuWiQy07qdQ514kK0x7w2CQcPsbe8mX7+/ctX
xuCMdwvvtf7MFEb3ISAGDL7+lXKuSSCF3e4i5EPFOkB/wswYR4YPMpNj0NODJ/leDCEYw/ach+US
L/YY9DUE+HGZkU5FGf4d9+dMr2B5CUnlGN/mmymplCoZHt7znRJbBb2qlWGLkvD0jPpQQxI8xiSH
MUHb6NNaGzOgp6CkrrlsvLcafVsi0ChDIXV8T4jXvA0BcDOV6EmgBTjWWMgtKxIcEK0g7notzXZO
30v3W339nLTS+afjaj33vT4vzxjgrp4T3OEGiKreyRsc5uPpPO1lmdynTAFLZLsagyVne4J8doFR
gkqRvtT7hclBS27jkHNp4TIEr9Gb73W2KA0cTCpu9f4OQdbu16BmdOsMrdYnGqPpA6uA9QggELzA
ZXx8E8Q54UZOH12V5nXr+fEISVrJI+3Gm/ygTEMffbdCcVXUQyxaySDzK9XLw7G3Anz7iEsa4M9m
jlPUUnEUMVG8/5QJUtBwfKfwxwT1lQzzpna44Uq4vTePopIrcS8c4CNFsuoWRJwAufSp/mf8AZ0I
3I+7Or7tmgsw+F5ipI1yNjDP+TKh4C4GOryiOwn2bDLv+7tSULXaLb+7m948ri/moRWhuB748F+P
wMG5zECYdJeag/ORhSL52dMNSJVuP2+TDcM50A73DusYPwpOkzeMv1yMuClCxrwOMiGjsjv/OMMk
XDHr73uwO195dMM3Ivc0HTinhBiLmWPXhleyLU4B7b9kvKloCTEap9fwiHoMGQ+xTbPjjJPCMZ5B
d1Y7+EtqjPe9PjS+l88YvPboezH1hrd56iLwap+c4GwzqXSKcsqt/Zhf16U5+/QdY3d5OcbDrUft
AjS7y+UIjzRljcook4y20UUgoCrGslI3/FNQQbK5eD+9nzNRpvYJimEPA3g2Sb06O1FaOD611Vrx
RyMX7iucohFbFeKgbhI7gtbEJwLRT9H78K/hEpLzhCSos2+YWbi7EYXCaldzx2xmz28gWMkNeS8z
Q5KHOMPo+EErnffJnugLzhxs/5z27FAG5OlrA9MNXrNMy1TCMhRwDdFRwOMCzgCrmtzeznoT1P/O
fYbPkU5hs+8o0AfwoGZID0cKGMin7vAZ6tR3D7+TPtNJqe5E+HMOm0j9PzXu7KciebN7FLwIRhRb
xRsDgwnwU0b7timZKfWsxziO5A0CIUk1oGzhzIbYRggeHQecFmAoXZhLWOEhJoTZ4d7m9eh+RaXH
W/7/NaGfvYR1BXhUB+36PS/ygbjw4hkCRmWbsb8BvoS3gZHogNpt9e17HfuRMo0+J08ibdt/9T/o
KB1uO35qedXi4mtvgsu0xM/mMQW0M5b1c1qio3wOquShsa9C/nR/+0q7uMamr8LHFZzTniCxwt38
Y+6ppB+oo3BqCRsFvyLIKHxSOHufPFD+MqWKdQ6JxyTKi97PAQwrjjjQHwfftDLxpBtQXjzArnnW
D1dIX338gzmWDnd9Tk3FrQDzliKFZdALrYx4aP88MlqXbMb2PYMJuuNL4orQCea7u4oWwkmmzPjO
2r2pDplOsXOGpAXRGsTFMfhiclKR4fCRagAW0Ov3DnWxpw+sLX2xsQAXxssE25J7mPdota/Qm376
xrDRwndoGdzCZDwSB0WUWyO2OQiceO7XvnOkeNKiC/aAFxcKqIpWXJuU1xkt8S1TukhKHTIiSabh
Pr24xG1+xyUnylK7e9bd21TsYPVDcB4eTLg2erdtj+7k69x/7m4O4Mxp2jjPHjl4NkGM+DIdeZ/0
0KOuGl2ZiB1tx6DiwDoXDlY37PtVZA6unEbea0H69fA2wPR50kFaARSBk9i4s/hMoanWaGAOlZZs
kPac/Nuu1yYdNSyfokXiO/i0wWZq/lxDtvV520OMzAiPCSTMT6Bqp0ZgB8iHdGpRzZiX3YdcmFYf
niWX8QJgILJA+iBvxI/dyUw3KyXbrCYw8yxjVqh+7x4zIlvXfLJvoPbcYw75xeUIwkK861JqGl0m
d9XbvWH2hFhwAadLX7x+FPZm97ctPGWp/5oxDNC+0z8Ye7TJfSWG2MhKTU2y6MDmP/GHLf3A4uY1
+VpQrTyzjRpu4qxtWtuKcqKc3RfbVse7kY0DZcDcNy9GcyQiFrKACpggHv4lEeLX579mouJ/gOB9
fGfR1X7n54MTNNrMMquwrOZMWtPLfhxlVYEEFeoCIXQf6zmHwxLZ3cYp4zb8Um00+DSdRnMzuej2
PatiUCYbTTBbBwpKQbUusFuzIy1UeXoXmhXwMQbxplfe8Qd0FRDAYn01Pf80MbBauo5L0vdsDogW
+2bT7qjeq/ZybNYZZdifxRUKAOKyR0hCoZN3XF1s3durm+gke53iQhtU3N5dIPiPBPzcOXFjA1dw
4j3vnErGI+ygIIbQw9VFxy3zaB5QLpveytjVTKbvH4/DSybb0q3qjEyEsTG3ZozuYpPJeRPeuVKd
fPUdcgxdplfs0qxXbDHg2HdH0oA0zqYTEo6pRhRL2CbiWvr4HO6nUOcUnVVHp9QWNZN/opn0SMvQ
6zU2v/x4B6sJd/3vA4f/mht9zdX+PFCCTThLdri97/jfCd8gbu+Tnj5BGwFEOeHTaV2YSFwlzT1q
+1Mta6o5L1j1Mq3HUUOiIGsdc/dvWC/QlTw9bkmCmSZ8kAlscWQlX/dN4zdjEA+G8P5p/xVj9olu
8s14RYgcY84fKZ8xhM07U0Q8P5zTkYgZDKP6zumJPsSIaco4IUlCxNBt1dKqLbs4fYI/svTgJpkw
G7ndeiSQ/cCA7LjQC64Gww+3k9WYBhIuuJB+0wam0omH4Ln4nUxdsEMhmf3RoQgfp9ELc9SZl0k+
uLUTULIT6tjT1lp/MRJbWrfBUXVv/xrucFR2+E7GOBy3WNVjhivBQB4Dfwuj1gQ1Fl7gjhluJvpc
BVnZ4zJCZBpF1nNYpHkC+o1P3QY+2bbZ3s9evbHP1EnjV8+nBsL1kp3GJreR2yB+tHWACsOl81rj
6azADVVwr/JKvNnDh+VVmqtw9doGA4YlwYqzfHQS5d0pKLcAWDAO+CMxE8T78Euglb+6ee/DfdJD
NaE+R/h5bJkw2VT/Jf/nM+XTbPE2ZvM80+83NL6jvPQlYv3FBbeF+ZihwGixT+nhYwQdyFDiW8/P
/70K79UCLTOuHvdo1pWQJxxt5kfIRBT1WkRPUYDIA808g83qPbhtEGK8u25vcB9dD3l22p2JbO/v
L//UlOMf/YyXfer47nc0+xNuBkfq9zajvQYH3Nh/B8nHntfZrQHc4rsiAOHDVOt993CHYUxGDrLz
AbBPWJST3g1vSbvHjGn/qR0KXv02YX5odDzIGjWB610kEB+XJhomF9/kmQgSpta0y/3lnUEmxDHw
0+de/GCuSxh+PEJGkjpeWcD++LV02CUl5csIF2LsyVEPtN44kKnb01epw+d3ZpBIdbJb/CIkTxVP
D0piHKd+Ouh25+eo/HedAhaOmZd3948HJmbNZnxRRuqfF/fGxvFtfvRVxet8ABTR9hF5yNHpbdZ5
VPqgjKw01f59hkfGo3f3Plc4g1bNlmWGTfWnjJTrvHLvdcAEkBC+MayC86q/NMW8BvnM/FlMrBFX
rgITtCRrk5lKicsT7mjrR8hrGyhUKrc+UR7BlRxe1OCmBkXBMn03DHhvCRgknrZTHFz3r+UFHCp8
oeug78WYNufnUq6XN76tdn/MhwdEXfx5mWgYDI03Y5jhsfHL+2aCG3899oHKkJPv3XS0NTXLd0ao
wWd5GpfbfhXWKMbQVSPsAYkbbu9zth4OM4LV+nly5mSAen5Ey+Vgr4/7PyJra7/sBr+Xb0DKUz6z
VpXimcxLO/b8mamgeFDLGLJtH8v+goKhzV7c3fvb9hLW0/7g6GPPfwsuHjIFW5mRW+CaJb7mJzJt
+8lm9x1V0ff3OCw4x9VPYEbcpz4F0VafM090yuDotsjBWre7K2dtBBSzemalbym4AP6rGcK430n7
cDRCnM5z+r9xF2BgYeKsewnyEV9WBwvz94cpjHsmBHfwPvzH0nktqY5sQfSLiMCb1yqZkkFICCHU
LwQNCO89Xz9r95k7N2aO6W5AKm2XuTMTuJ63cRVcOX3wztp2h0q2C3oCqvXE6xIdFv3K1y99frsN
2ktA5gYaFYiWdBbrLvR4s8a6kv0A2AlNxJbnzZPB5W399oCb75BF73nt7a0mtf6BlZajTZt5rpnp
ZDrv9b8197WA4bTZQh/ULDqzCLncGsIH04tueh4z/3WazAJ+j1ODMOWTZRTrjC8kEw4wt6d/RqUH
YzLo8nXGNjfmks4J9QSmz/fwTvd5s957qx0CP7NQlNSLTnadnYfTlnmOz1ieYTANJnqjHu3p7Uf6
SfR+IaYTKI+zHHaVDCFkH362Rn91Y+2su7s2DMLSRt/rOA8miaSFlc/IYg1OcQzwsuyIWRHAj+D9
x6xudQf1wSPssFjRRbuWS75W0BbRSUoaAFyI+agzf4eK1pfF1CfUK8kGR//6BovfD4835+F8IwDk
9e/RoK416SXr4bNf4bh9vF1IiQQg/XN1ugiuwGZGIvbORHaFKvVniDerc3ffDbdF4oLr6j6Ha16D
LChyUPuxqJg1lshfsS1WouLxmLyTnVjYnE3vzcoxDDAgg5ThpLUPrnblae1nl8l7uL8yzPoCCgMD
ncLqoOZePs60oR81awf/tQONCCUc9u787rylX5Qq9vUHvfi4N6o8RtsMWVbq5Vcn4cyc+/fs2ec0
Fp+0tTz/IHXVsm7P+IM7NHX2Lxt86Wbq4kbTXdk1LjGILOBAa3jtwbJVTBgh6+6/fRi+yFNlF6B+
AknQ+mXyv3bgANaGxCLk8/qPjJ4WC1Z7G13LBhpzdcYV4cE7QFVG9/GI5Od5/EC7kX2dh9cucD1B
Ow6r3WuAJe9Hv5Bjw7b0oz6jOqf5gURaD1fD96B1sW7+e3DK6QjkMnN1706d8VJbtQBzJncNTvXS
ICfqlWIFcIiPHWc7bFAVZw2NsDyicypjiTIBL4hvcdOwp08CNnASAKOB+SqMJtdj2DK2HcG08Nmc
NxvmTk4ytZMklQUQCu04gmCcllJsvziuyS5PePATjEWOUD1ZHXn9pqlZpQbeccLJ+5hkQwNo3g01
xtUjMxYQfn8NF2Ptjev9rg7au36yZxG4f2JChVqQLHDvHPNhMFo3WVazZ+jWXcJoVhtDhHtXTQ3o
LN+OWaPWUXXEwjeTWBNwIhkE98cPDjtQBJUFrgO41p4xeGNXwY6rA56DO9sKNT2dzLoOmcuk/MfM
fAwRFAxixjsHT7H0kDP/HU5j10OmtTOe2UUl6bFPAmMBVp41XuE5BoLntNA/Dg7Kakwm40dHB/3J
BrPVF1oe1eH4pdZNxTtg3lbe4DATfP+eTeH3tFoyX3OTBE71+FA2VIMQ+1CBgQVk0BnFqGWlxofg
alVMQx2CpPz8Ht88SMjG1dgYsrQsnsoH8HUd+K7i7po6Qs2hKw4EgN9FWEQAeoIjsoZ6LmUXRu4z
Sm5bQswZHWnG1de+fi0MirNWQ8luwwF6hQHz4icj1Iq9PVtAoE9rlWF9wRWqlVHWDGez/bChW6zg
bjkqRReCHzp1+mvzirI7wiUy7SgpE6sxWlwCUgK6wIlmX5cHgHKHdMeClqzZXq4mhKdeHUVFAYio
+KHpjXPT6uk0K0szHq+9IFnbafT8qhmDTeDAbx9wEgYTL8+QkMPayHy7rXYPaMofAFDYo7zCK5y9
RrPNAkkGn2u2seicCKMExgR93Zf/J4olsvCwvqawACaZjOYamFp8dbiqq9w+eTV9Gs0+3sXhwZET
ieAPWsNnLnh1HdkIt4Y2EnCixhNBmF4tappXm5HxZ7OjvYebleJEmGAUmSCw+FGJBXU4wPTQh88P
0+1dhtDF8BMJiqhTTid/WoY+j0qaZiipvSzENvy1X9aPXlKJ09Tme2IK37lCSoL4wAP2ZXECwW9w
TryCUjE9ZVz9wt8wJVWalL/OssZMJw3PMiKCZHGYTPrs07hgOFP6FZ9f6K3RqdA/E9QuMu4QpIqI
u80+2MFJ+o+uyt6ukHXgtyits7Q8Z6nfmEl+TGHqGzbBRRwSIdVIpH2blI7KmG1mzG7upxfioVMC
Fb8U3fbCpKwn2DXNZ6uaPZ/jZRLxZLw4fIiNlaYoiry3KklKzTs+D7VOtv0y3Sdp+eBAmvbRK/l6
ipCV8z1hVbuXoqN+NMca0gn8Rr+C9L7k5xij1/Bv9SXnR/JRMNeERMz1+veiz5oDUQ6wxckYSQvp
kCr4y0BWpBv5xL59H3NIcZWGYYkHJDri//4pTyyGYk2SUKuJagMSzucfUtzMRwQxzxtVeKo8F1xB
UyL7DElLm3HDWyQg50eN3dJiDHGuYj7HiN0wRrEdxprT/mksitI+tB4oSR2kGioonAjlmq9gD6Gb
XPGXo15irDBkRWb864EEsXnwK8gSDonILDEq+hCENhsta99sf6PNBMnpwu5a0P2Rie/fRjYAbNNF
/iHpMFgX1TkmvOpA2CCpmqe1azlwu/s/u6P100TzDEmqLygQeQw6jX0vIAyxLsvzZ13qpjU1fxXr
3dqh+0KkKFtkBfbUu3XTsVhD7LBGx6XjD8EX423/BWQA30J/nxiickpRZzuRZsRRfcXf7DiGCQcM
tSPwi7OuvTzuWu3sQIKfwHa0oEriZwp8r9Ck3uqgGSWp9jusKXAyP8ExSzIzezPDZPsCBpB/9NdP
DiVZ5YoA1YBk0f41aZksGi05LW6CKapfGxOTcF2Hn9B/pc+fo79PzIMllF1w1sd21G67orlU4kuj
kpOxzGy9UrP3E9FwxD3tLKyGDfSKGZ+eUGrtzGZNpwNm36Jd1cWUt8YuMNMYq2maLU837JqN7AzR
y/Fh/uGTRbHZsE9O8/n3QyPK1o2KiABAEzaLP0RxfhOGNLEIFPOYpGmnTTL2ZSeGkxuGdZhREHwi
P12rBBCem2BM9/e2Dr+Pn3RvdvhzISKhZr0lyUIM7rcBneRoqk4H57hyWhX73rUi+naKlC+SmnhS
wkvAO4dVo6nCxYk5GmZKxKBZlS69zhP/JT6d/fR6d+Iwj6bz4sUu6vPGdg44UnH+E7W+Ed8PJ5bj
hRs8o6GsUzCvLiP8s1/py6F5O6qCwpqFt2vLgSbORufFa1quzfeHLqId1fip6g0LoIdMYRM60Rjs
xeBXZ1WWKYLqaJjm/1CUm+NSgA1HjtN/I0wAb/ALsR9Z4Qpwrk394BOJjHmj3K3IsZQYGSIcLKe5
NnrxZ2IbUksEKqP9U+wjJKrZqyMf2HkT3SLQmREl85rC0ENKZJ6HNT9GcgQLHQRYRCogXiIcjY51
qOJXAXkjfI6jdZBSkjVztIHGlBcs9KmaGx/HrvbXNlQeVF20boZUTAg2rn6D4Byi0jDu2mt3pygt
npbz0wh/fqyJReRIYCgbI768aPWRShZyr0m1lGY+urzsYX7iZQP5takDLsl2tKtAs20/pcjCCzjx
Ndc14vdGErQo/1qLCa60wWOFElm/oRZBQhj2IQJpvVgEPUoDDGgtQqDkZ34aUW1vmzIBQzYJKvlI
E5tXIEHtECwSi9xoa5RXYvYPOcEz0Af1iLmudSM895tZMBKjkW5tFfi5WWx+F+bo8qkkvAoL/vVb
Iow2tlCuH1MuIpHLj+RveY1gMkWD4qfjONZklY8Nw3GQUj8xp8BoXdAmK0UFwgV6qJsZg61bPm/M
UHFn/AAS34ylMTsiL28GZVIrkuBsEft6A67tNltQA9F5nieT/mPctwI+X4On3WSwqUQLlzZvEqKG
ZRv0S7GeaFnjAH+c/iRYlePmkDuxSksaN1lxwBVwvEf9IRd5tBYsTgRUcuVrqWmSoDpMHiZZUPka
Al9JOIzK8xL+r405JLXUPGeuBJ0O7rg7izJJlFxBXAkWM/rPlPRVLjrWAkMBK7k7Vj/oP0Nr8nEX
wQJ7Bz79C6bNRz83ajL5+AiKG+6qke255iQkDnBd/Kk+AEzFCVlybTO18isujzbhzLK24QTFG7u/
oFZK2X/3LwWNs+Exy9+Jy7McoWaMnDA3xjemxSoxwxF4yBROMJINCwzIFNtUIxnWZxHzL+oWKQnN
OivN1iZ63nzKAGJw8OEUvxQ7dUCJE+enOhOy+S6iDp3wWXwdXccFccxm9VDMKiY4C3X3VMyYbluk
Cb7C7v24NgWYf/9rY6D2+wwXI22CdSiaPZ0/KU8d3PyA8w7c8pfweedFiErAks5zmIcXb2YTTSU9
U6gu1iFUfWX1r15/Yk0w7itm5Bc8lTxRh79M7jR6NgHFP7pah6wHnLzn2M/MJ0/1qdBSvye3jhrv
9YMKw+xoNJ6RzyEKcZge5lThtr+ZE80OHmswq66bd0N3CZjEoi2xvAAI8tuKw6BtxFWDe0HxRqVJ
w+gVvvZLHiCCQD2CCL3GF1zp3ngWMfIqGiDT6jW/AqjLvHNMUQA7ZIi9q1oPRiNHDYlLQ+IX9CAb
qNYbEshcKmZbJzybvJi8V2rY+iRyGfLH8JjgQ40axvOgTUNf82CfbcchFO7Mxwc9oPlLEUUoCjsc
DuWrYxcVzjCiXFq0KDpZVIDv3nWMX3KXqzzY2KdrqAsEJ0wPIlsKUYdoIv9M2gnbBazZboYULBPD
DIaGgDTJcgDeF0ydFzO2nUExO0NqTgoJHlfdzMXDBmcPggWSRxDg19Tkm5v99Fv21IHQ9wuJF5Hg
ESQ2OG19+FZfREdzuHqIIBHThx7BWvjY9VEOH9KOLiHaQ7WfPIQVEV0V1bSXJK+VolUiUtluDUJR
ZMvihUNyQLEHsgdLFsrlSehIMwIfyK4TcF6KvkP0vVqq//koqrKXDr41/tQOLPqCRadBaZq2sG1S
FEA8ipgEKk25TT61WcgvkoStXmLLh1rZnwaU4Q3Ney1ieXukJnIwj1kqSOFxSdv4V1ZZQfC0+ghC
Apr3lGWh6FMRbMYrLztNPX9J2+aNRNHXfrLEA81CF2AFsLxYCP/jkubwGFZXi/kpm6cXvN64NBtN
tSnqLX9sRQcqLRRb1hnh127Q5OFsKM+OWvKg4AjMrYt2sdQKOlSsHXHJ2aV7QkuPe5xD2iY3wv2h
ULQzQ06i6+bnMj951A3Rx2sGVxZgji5dPaY/sFl0YvlYTzLNVCEjep4G19YUT3QiWYQyhmzL3QES
MAFNP6KOX/vyONMmY/6CHnoYumi3CcXizd4qQPS1pu6yCFHL4TGv+Mst80oVUuPMUOcCJTmLyQRb
GUTnFz28b+uwluSy4oOpRkEZpMmhU+SPE27YTTqX7Q/DLtq3jxcRLWiCGXC5HA25oeiT0+0SJyJa
JGA845t6jp4KBHm4X4sW2b3f9BuAKSCsf6Y87/lk/Ble1+MTqbUmJ7t2cpIXx+RsXahiyvSMdbG+
9tu/a9UGXaUs3NHiyNtdZ514QXwYY/P90p9hgI3O5bcXl2l61wyrEcG1Mf7sYWB5Zq/uqFw4flgA
hgwHqOdY1WHhj1JUFgOvfR6rFyx5taDToaUSxhHKI6CdzCr2OPmU8IM1KbZ9t9mvd/c2RRQmrSRY
BB7Vvo/tFDUCW1Yci++MAC3dYthKWIY5RhGTgKPCCCDTnyBJghblK1tQ6E2ZC/VKuU9gYFMuUJ9v
Fsg4IlTCFIYM5+yuHgSdCqAE2BaxlbnmqJi1xpRC1Qrp8j5cB7N74ps9ozwHQyysH3MatYNTV43s
Dr9kj2wY810ZS7TzzC8KCijgVviFfifB+FJ62jWRd6t28K0YvtjkqgaK/fax5nxozRhsQICm5Uah
8r6kI2cqh+FncR2yewy+x3Ocbrgn5aI85Yylbmf9JjBbrQVrjmyI0pdC+Fs54EJ12g9qM3rokJGC
y1zL5+cySRMlNNAOMivXUJe9EZLh+GYxvkBt7MEtoKRis5r+jT8m6WPBzrssSy76D1OPRkzlZBgX
Vjk5g203rMlpbv/qO5nZA0SUNQngFa4qFPH53c+RjShgY2V1kgHdnLhlMTSw+n3IM58fFmng41j9
ccL0kP6pG73jCtY6mOC6Uo8ytwclabodkAwTdMIG15Ntjj8v2So8pzfxHvyFyYXMmBjs4Fi14luo
KJlGspI5vNE2jvcdm+zJHzh7N0mbv7hp3fDYwZnXTdbgoOoWUE2KEmndKii4mVnKFMZ/89idbm4L
rR59GoAMfJcMjeDTco/XChlRmQ58VNr9fUKyvyrQt7u+Dc4JGbqJb4DxV3qDBo9+xNlVy6ML5XBQ
gxDBt0Ol+6iMi9zkr8Fk2d2sBlzas1+zMwZR1B3CZGMDEK/T7Yo8Ci+9zjV+qB5fysoI330w701C
lAABRFgVX01n35K6q/l1VpDi7A+uG33yAU/eVU/vtn878+ujn9Z75ohCCTo8a3yOZbw7I0R1CDRQ
VpnWgm/wAwrSIjxV2rMDIybe0cc6Dl9NkiiqmszXQZB4UADiqdYOvYxft8gmL8RC1ZeOCputGb0U
+hYoJqsatTtEu807gLvbWOs9KkI1t5IhI5Q3V3Bu1yWrt9B3C5QHXcQEmiLO726mbMawaMAq/Zut
knWKkPUIPQyNtpM4foJsxuynscuimoMcmZ/Y3sUVLJ+ClMkOFbF55CYFDcIx5S4j5xa6eYXq9N89
SrZpmxENx/bjPO0ddz/iEabW5E4Rr6k9ZR7epWOwkm/MAmRH8cAwKUA4fnKxJ4+SdMKuEJPiE+IE
BHC+UT2BYHKYQfaN5UlGM0Xa/l1NOF7MyvjRNh5PPEu9OAFY27utjo0n4Z11D4hkVqsdJrU/aT6m
6b8NIh7PCaYrH5BJ99gS6y/KcSQPuI3fJeSd2amJryptdW+Pvi0zfIRAvsHp6PwFjQb+1KZGwAou
cbOu6vx/l/X8LSu5eipnhAPSZWAhvMbZ6amzLt04qCqGmQpn630P3cHqjVqpsTeneAP8cGAu/PgF
An2zvhByUni9u5ddzsq/u12oRdz9PYAZ2DjOMe7N2x6tahVtYZp9bCSs1s25VgeMCd6rZH9yXzev
Ie7iVwojzne2Yb5xn0XY/EoYzNIZ3MYqLWhXdXmhER+23mPUcbjbnfLIEoSt20hSet2Oyd82XiM3
kPNG0kRwFbNDdgvr7i4+1/qddnCrWxTWcNKODZ9FFY67T4TE+qs76dALfZH+oNplOW8X3p7qcx7c
L3HlhcR21VxGs2YjfFOZQDX+pByvUpibdgWNKd7ZI3zVGVhXq/H+sqAcmg4qW6/Si9bsV/Ig4FbK
f2aRwUbum0BjR2ykY7rHAY8GbJWH1UESV18Pdk7+ic9fr9PfhbWzBh/KAfKP49WObC9rNzliZOxf
w8PGXcRbpyM2R/JKtHamiy+sqSYiWWQnBA1qv96woucsRLXBQvUSWeD5028y/2DPIYInH7cX3FrM
j2EadGP8wa5wJvvYSomRkq6QjfhHHsD4HsCuXeLJw9cQ/BhcAMvR5ohutddhifSFiY6MeLcKj56Y
lXfo0nNoqOET85Yxalo9jSCDgJIsVIHMDYa81+XUq7X9ZWeIwyPg45zPJxYpK6iVlA9XPt9RL+9w
JJAEZDFwjfkjYhoaCkctGj47gn5uCBG7/lA2R78Ks1zUcPQeF4ct1+AJF6rCCOUAPw0dBjYwnZ9d
9FtRowfrh6wwHLBp0ev8NGFfjz3yBzakUpc+HsqFZH9wKephJh9lz/QGjWklZD6EBn8bcMs+47r+
FdrmjQqWNRtEBBHFWB5/h8ORiFIRwmL0FBh6E/Dpk/GQu9o3SwkpeDkdwSXGnKUru2hfxMxcb5sO
2bV3xbQgRA1NlgWGSkwNHmzoWxe0ZFq5CLmJ3GoVwS/Ioxc9cH7e6PeeHWfodUfq39BWZMFGor1O
ZQ3fBxYSXRaGYyIIPsJN4If7KqRfIb4OuBjOUF0P6IPilESrrlx0WTxUYkaeE9dYYMKGwhsC7k5D
1Fpo+kQoevXzRqmPHU+OTgVrRy627GOqeXNE1wPAwDy8Yr3yMvVtpeLOcAiMzaHsz9sYJLA+mYOm
IFHYgWDNahLNDjNJ6iSBVVJTP5C6/7AK9DbmIpS/nKKP6C5dGUdSLKbkTDI8zUN1yyUZDtnwY7S+
Bpd7ASUnCWUfoCHrz6I/ZsF3pKpY4ZPpAwmFZ7IQF7wLk4DVGw7xEtFVzq5vZ/CpmRv5hr5POlet
60hmALLwAbFWZ/Mdgx+GwrKgvmVqaw7Oh5HoyllYi3fcUt0fpiJgMYgn8YelzPgGeDIWPl2dlXQs
5sxIXzzpr1IK4GBRA4cyOrsDQl6Y3UY9GtAurn9/bjYvtXZlHJN2zQwW/Y1YDI5CFtBJV7eYozXS
8ZNxk0kzCmBESpBm+lDydJBI92nioOENsAenCAsLEeDIZLLCWrs6TIV4aJJxsx+IL/UkschP9CIH
742KHxEK7KQ3Ch7609EUzVONB1iZZuLIFPUQHmBqGr7tgu5IoMPdgHdER7ri6/gwts2ttHXmS5PD
ID7ovhXb/J1FmZSMhCKqBoardl4ZNwUEYfSHPU4gLTCtGUS0ePzSpzIYN+EX2gbNQFpeXSbjLX7K
KM/uFMs1wz3vqzF6gPCA+NCbJUkybjzsyohBYN+kNAvVUYZBlbkfrYgJF1kj0rJ9AA5a/u33cxrK
DQt2ljisni0hJM1wi69OEVL3rzf1Ej7VebjSHUGEkL61byScykd9j+xmky9QMSoRq3GemuAxb7hA
9lgv7YewjqP2/G43MXmY08D3bIjCisZ/zmFV8XAKMz9ES8qjHAeyKwq2jCZYXMaYKfCAytLpsruA
31WwKM5gkUKfepv6Wit7foMfIDMim6tLo1hZLF5mYe6U0pxVZbNfkiMHw0EwVjlelYwCtR+hD0P9
yE1RHXv5NK4MhAoCNZgHt4S9JWolG3ivZ6UGVJtuNMpoCrilbZvrX+Nx2RF9WUVAK+MPQbwyhSi3
bgrhasX9fIPsK5ZFJTnd7arYhu3WMpd6atlUhE+GAGJK5HBGQmFH1g+G6XA7EOU+vaRtV0wxMUos
e8Veb10DcsGxCENG71TNqMgyGGHs8cspFdqHFE9lcN4yWn3HicXAToA2POHYmCEEHc3cznnEuGQM
NJOy54FN/gEYSbn7ZRyFzByERXbtOcI+ZzaQuS9jwXB10Db+rQCf/ieHWe3aPkuQdnyxYkVsfYtc
5Iq5A3GHIHfVW74UP2S/aWybRZGMoYVoug6VC/jHm31A/aYtZGeW3lQeHDZvWD1m8D/s2bCUGH8l
Hmkcj3svb/K31zFWH+2qE3PB5CCw93wgm08XJGiiH65Yb5+oCatXMRYqoJq9BnpHvQRkTmTMD5N5
PGxE1DCaW0U9G4aN/rnqbrCzuvcbN4rFCOF5CdeQ9XYZOofJxm/802u+kovufzYAnrs8coMosDc+
WkgH32Md2rsGMUo5X1kuxgrVIBdBOQ4yUvfc+GYRQBvMFw83eSNU1jjkSTnAMhrdWMKgdP/QN3v8
Sa64lrRSamUnCUquf5FXshz9A44gh0CC3jhNtW6TFpv/+i9jFl2bEZ9G+RrtT3ubt2XMerVhJMDh
uGN2p3bh02cOyqhinm9vDhWqU2RA0FHLp+m9umLfl+4JDVQn4bOqXVKZGs6hAalVKCOvcMnDIZaR
wHcUcyC0wrxph+jQtuljQolTa/Kaz0xySdvhYXIJ7bGXIfbUHn0WHe39AZyDPspfVGRclKlxldeg
WdkkK47PskGZc/5YMVNY8ZGl1GWIY3ogupkPF0moFDbVs+bmYiiD/ZJ8F5mK499zpYa2fVASTjLP
/DiBwKGwJbtaVx5ULtrfEBHJnVaVMjJcDwuOAlxj/CBA+zKTkn4ErdB+uEKTQG28/DgjFyWaN2MD
w8iwsqFrY24C7tQM3BkdiEw52VwnrbiR/oUDYm2LJrYe+Dz35Ld3whFjjrUNAFaZ4Efoms93mtEc
fk7W0P26tNAFIxQtLhX4H8NcwceRc1Fwkd18h0oCxp6oIeO7yqWSIgtlCObyEWYvojLAR+I4USop
samxST7E1WPg2oyWvjrCJpYg6Sfj6k8D+1g8CGoNLkigU4CDD0daFqiOU5x4ozblBTnwru1oH/XW
Og+lBA5DgCATtG8qKMHSQYym+ihg3g6VUHs6/CsJfJRxETTtKiokLkGv4GpURiWtoRxgUu0+wBlR
1qrpETnvzGBIRXDuZEyH6ygaQ2ggKPfS0G89P/CxFPoHkYqvwVtR6YEsq+pcdFNtgQwBXBI4EbJg
SpC6Kj/Zu+Dengm5trKeGNM9SIijCCqFjyaRWPNBn6oxnAN08l1MmDKTdO0xpRRVGKk2zB9U2JJ8
KTPSlAzo+/I7Km/XQ1HM/Ubze0tsjqXPkPQubTNDHQCZZIygD7/xC4T1/hnyGeJvNZo8sYfbIa7J
vrbVrup3cQZ6wlKYfyFGFHHqfsu6jMN2Fm0nMz7W5IDedUFo9/WC8xxxjnCqPbhoMYG6yFCKBz7p
Me2hmBtf7CqgBNGcQRdkEEpjEhIh+GnacXxC8hWJ4KHNfBcuMNbJlHyZ3fJ5nN5EBEk0+DFWtxJy
CeTqn05aLuu3edFzQ07EQeacfDM7GkQKGsKpkixHnFY3p+6JH5YoAMreFnv4+PZ43ACq+zwMqw7V
KEPlSkwFyy+5eUVO7HAJVAdiNvM4l22L0RCdi2VOXCHtamZwW8jmQfkxW5+5ld92oqKX2LUWRwRS
+YbgT5LxX8tRd4XI9UF/RN6Zg3I0yhu+oWjiiO0CiLIlOByg4Y4IzhKPKIU2GByoTgJVnS0XxBsw
VBSrcv6XM0kfIK1DbIe7TpAkEfEhKQx8ZrNPd3YGVWai7LF6ODXkmqpajg6oBkIGyZddK96gNcHl
B9ShwMbTVhEdxGcZ+k+T+wN49AQHc3VFmgi8G+qM/dWs7lxvzhvwAiMRNr/zVY3253Mk6TWQ8uhp
ZOQQskFc0SNk0HB6o9bvhrzCcXwHI+e6QJtUI2cvH3JlY0QD9HCIJhiQoxp4k61jNeRy0/Rrm7rC
W9ku6ZnTQacF1BVldCJ/ZShwH6IS3FS2kohZQmHzDw75ZgtwTNOR2VG3x7FvJaL/xkZwMh/2htPF
kmbHrgXIHfbRBKO/adncX6moQXQcbv5+GPnZTXo8s+fVoFxD0mWawBGCBwynENTjYrHLQzcIIUEe
afpLsbwgqVCWMgJ0iYdg/CvPfRRsfSL0gBIlZHGeGdksFmcwacShB+JmyXWiH3LfV43YSm5/Jlf7
MSmALgrmXpA1iPTBvgIvDNLY98ORY6TDGJg+hUl4JcDQwVnN6P4ePmJH1bKjcGLvpCBINfDQ59Rw
d1fE/oyjbCt3myOyyghRThP1yWzjFZLegeKScVD16+JlAqreUOc5fD8/Y9xNCJOZJ1VlBM+NkH2M
Clg0W/IId6kg9lDOAVFWMnQY5mHtB8HvB77tKECzREJwamjNlLZMqsPAAErQyU2sDff8xkAachHo
7tWxpM/jw7wdNlEG45ufpKZtMgInk7kAv/nujxAmj3PIPAk/BSxeT5c0M4dfs+8D8K1SugSpC/+4
LsIRqa6ggoeMIF89kIADe6TI2fOQOJ0fOKGMdKF6UT3KTb671M4vtWKwB+kIDwym49axT5f0Iotz
rcEa1mzuZ9gLcR0pizYcrS4m8FLjNXySP08ls2Ans4sV8Gwc3hm28+xV6RpcMN1ixpPFCy2p88sF
o8DFQ3fCxAg4HdbAQsk09HpBQHjkZqKaodB2ZelpIDD3GJrB4vFL66TZZ4HfQnXFlX3MbbIxpCBq
GfpIN02+0qH16AnTrYBdUSSrMSgYuesDZ13lJOmeO6WpuBN4VrYoXQLu0j4A1QKC8Tn0YQB6DB+E
PCHAjjxtoLSjRbIZ0BVqC/HyeQeQdgLcRjuCG3UKlj0w/tZwVqEd8+gQuDXLi326xZqHla+qQZLn
QEHz3+pKUP1hp3Cvq8lk8n3QBtbdoIe1GIeBZdzxl2LyTi6CQq4XAHuC6tfBfJs3NeZiWGcPdWFm
GOyijzwe58FvXSMb8vfN78mpPB3s4NjSjcH4ZC8ICA14gtzZLuBYvPg8QVS/kDsVe/TV4F5xFzLU
pac4v1W5hxFoKhb0erYg7+TUvf/tgwQJIaBLnKNhsOAi8osqY4tluqop/+3iARPXe25Ppq33qnnb
OAjIhJyFmSeiD0IK2YV/MSKEVfOHvimhG3KPgH163mKL4R8WDLpBkUKT/NcGU2YQWQgz66+hXOVu
C1MQDBzZIx7511UB4iTUI9KrXe2zbEHK0MXmaYPcsZ+MD2wxMl+js4YTwS5ID9PDCaCv36Wtp6ZJ
3oMgqM3Hl48GAfxo1A/6SclTpHnb63FuF8I+E1j0aGpwAaiaqw+w1bdtz6SECHhcA0TRHkDt4xY+
staJbM9MM+yuLJZZCVTCsKCW4NHFctefMEqxOPG8AvTuLS/Y/Gmhwt5hZ/CHY6U6dJ26eda7UqwQ
8cqkwahJa8EJOGJfy7uFFNKxthrSM0MOiKCsrtAJkKwzgJYMAkWxj4q3blPOJZu4hkztA8sVsbNu
CPx4jmZtA0wOabiGQJr4/JJ71KFkpYQhJdUmHBBiCmflpTtxpeAn4xXjiJ4RdSKoOGMEZmM52yvw
0AMwZNhtX0DyF/ey+iuHA6rqIhlfLetv7R35Zui8w9+NQkJm9FxsAjbjV0gUeZuZ8BiY2omkIKut
fwI4SFM/KKqQTn8i8/U3P9/iS3bV1BVoCF85BX9HsR5Mf6/NAMYe65HD7oawJ3tiXV3UHXDbdIfY
4xYpEBjcqZTBcB5IC96jZrMh8wEy21U4enHr5LxMWtnysWC9AIRCBP+iy/ph3i7bAFlVsv4FXBUU
z2z3dhN7ufyYNLp2Vqs77+VVb/Cj5VlXj6pVe2vYvu2ri1BKl9ndjZrtgo093KAZUwuJmJDw/icH
3SnO+mAJcbq4N8GIORA87G2b4ok+IK+R1DtudGFMfedCzGavAStmPA4CCr5vatYpIwo0bssarhWX
rMpBzWPc7uKW2IqwBkOQ44lQYd2JSMmgghC1qEMlB8FLHROQfSgEgP8AgpdgtmV/5WQz8u83VpqP
PHvd7Rt0yikjoeUSNoynENnQeCpWkqLjq/CbMPaU88YgjdPBU7d2P0Ifh3PEO/I3sZy5tUJtI22Q
byKwElgfVtuZQncCHt+jDFH0fnJexiYBHObE9ykzF0Iyvm8WXelK9vCGKMIMq7ELoYZcBW9o3d+B
wTHh4chB84ajwTN1hmuwsvCEa0a8A9jQANkPBmTA+OxG1PZ5l4Uitt1oCz+iyM87mVAasVBFK9bz
Z2BOs46/jwg1tP4uO51yeXtIaVZ8xh/nRHJBuX9YFWuXnihD6GoAaFRZv0F+1fy7i3StkZ2BOkB3
telt/a3d3EG/EHeUM2VZL06Jx6jhMCmNe+GGxuxpL+4QCjGIpvdqnez45iCm0XE77odoyhsIWnen
bXZzDiB0eWTIgr9PVCMvNNzzHlCKr8OnXtOSpocBAZVVwk+weTHJ3VhsJzzbJPrL2YBywNytMAr8
4h5W13QJRBZ1HAKdnnuaVVcqyCqPonWtebBbZ+uqOFdUv87xaLFRf1lG2Qr6MGLynEX/cSb2kjLR
auxgEITQwH7WQFKYikfmQsdXhn/Dm7ENM7wY+wY4Rq2oZ+/6S2y71G37RwMqpNt4DOAlhtuxikpG
rKdfTimxzJfTItVKjFRcLBRfqiiA7RslUe/tJiDv/qlgDQ1a+kZot5c6mJOMt7fyUEA9t8ziXFG8
y4OT2orJ9fyOu5jfqbrUu80JK3/sjCKljYnxjqcFacQDGeeIZAlSIgBLjOHBYGhOnI3u6aG3sYd8
Z6cv0xX/PJzdx64bV1lJAbriL45oZayp3JmpWlS8/NmblpbPx5NB7ZQzgKSsgizIzIWH9ctkMV+F
PKvgOkAjzFJkjMF0g/I7NWwMCBa6p53L+BmsB+s2O5+8Tfvtz+OrgAXI6NGV0QneHBAW9qR3MOzA
FR/a3o9D5oaxNFk0ITCHGJ/JFRJWK7zOdBow7oDDIAPfjb7j8t5DhBB6XTHytlyxn5qqqe0ccvAG
6wzRXQQfoZWb552EPk2Yq+eg7sEZ7jCSWXpAIb7nYb3YnzQGVn/AoA0kbcvLd61mg7KfjwUlS2Yk
hCTXZnxLopSGi34BgkMp056ZTP2PSiHiSEcF/kyHhk+HKxy8WoB4gOjHjRB4Rkhsc9YsnwMyuMPl
NR+ONuZogaAPr8H83LPiyyQHZ0ElM+hyM3paTt8P90O6B2kRUxGRkuE+rTrXEhFNNoHsjLw8tReL
ylEtLJlQa4pHmKbSXvl1nDOj5kRHhm2TRatIQIPqBpPXGRZH66gQALTDhJU/oIyUAvyphWvNYNg6
ZMv/WDqvLkWxKAr/ItdSQMBXcjBjfnGVkWDCAOqvn+/YM7W6p7u6VLjce+Le+9wpHB+t8AEQuiEV
ClIuAGrYrSSjSv339525NuMDfjix1oRSMmAvioGowPL8xcqDvjhuxdUnMcA1+l2VyNPk3Rn3kdLJ
eIu7ZIILtst1E4lPRm2rjhxChQAFor5rDvp/BD6DgHKS4O3yLhgqtGd6vRy7QFpaE4kgVDY4MnUN
IeRufKBLz3Zt21hlMS90gQKiSUyVl8SjZp9PBlL9q5fb1BtAOr6JkUcfwgDnBZwq7p0m8pYL8pkZ
WFxKg5mJQybUlKcuITs9fGpSB2faJFgCCR5Fo8PuGhTW7BPNeq1wVsYAZCCLLXqD24RAV26a2AKH
aZPlN0yoB02LElU6DeAQzRRu+tRySjeO4VgCBqKX1Q5nM4fgj8RbZuEho2EzsUOyL+4UOQbSr/eS
FlRIBkQeliX5iiS2R1WvuViSGaaQOnFpGo0kUPWKN1VdtuqbuaoRqTMo8jndD5ddBhmOk0CltEXJ
OuveybbEBkg+DB7Y76aHIQJu2B4GrUfMEQpGWp/UVAFGLk25UaxQ80O+posaxQaDTclvjkM413QC
lAk+8kcS3Ok/H9sKR/TkRqihd5YgyaQ5JXqSMfyYjjWoe4PSWjkzFAiwqRBJwEgCsTjgpF/XaHdt
oakF6uIyFUgodzt9wv49MpjXOAggYAjcDZn5m6tGEmWUXgK7Me5kDrgzQRj2l3P/PaLxQ8GazTSD
pzOa/RKWHWQesHbBVJoELXvYpVC45Zx/ggS2UML2UK28IefL5I2a3TqUZiKXH8wMSL2QpkcBRI/1
+gfUgSYG+ddtjTiIbl+c/IkvWIX9RpdtnZD4PULIdhzoA+EeFajDkXLU7jigLfig8knCYLKZAJOz
Vf/1gkhpIsqJ85c3/NkDXkvcoNMuJ/dwnsTaYGuRfF37joPed0vlBu/I59HfdEYAKfFxDE55C3z7
bzeCsfGSD5HOEh2rJ81uon7S0Ipe36VHZxftMIvqLIeP+AStRx4BVE/YWYxuppDRP0/69BElGqV4
48N1PJ/DAqMdPr2H+6Y8ZM0k5wlGZF3Sm2VPt+ydQKYHSTmgprK0gaXjlcE1S1nxcJgB1QmIcila
0NiL3GAHEp+1KGEYELA0Qk7eipVyWkzMCHlfHBThqAD+SaYjklfazLQglTGR1A3+JZdlvwbJ6GUw
OApdud9TIIZB8+kj2UhnEtzoNTOklM8/e5RE/ogcaQpIBRCv6PqgBkbA8hi5R9FChz5lNVcxtekR
cu5N3QcQKtAkkL2ScyN+1VP4Ayf7hrQM5w8Ycx9aginpmK/26MlLbyHiwujqMhH8wEYncbmSYbWB
/B0H6AVljqBck+sAWTl+5a4SoEdAwf6k8Wmw5E49qewaDjIWjZAX8kuAfGQLDUfZsCXh5UJ9RXPt
u8eSQOiGKojFjiqqHcjuR1IZslE3nOnEeRZoPylBE0Q+Qty2APGoU9/+kDAUj1ND97/v6cL1pllt
QTZepmM2NW2h43Trd38wgAOnmU3k+1dU1xm4YNi+5JNUmojeqVnvVFpa/j8WrGmDmAsP3CFlF1fx
2I5zdQXNHxFIAENgzX8ZM0vMqUhoVEsjVPwflMylPmDTAB7Ao4bgwDgyB6ITeGf0pmlteLQo8D1w
VU22BgkMF4WkP8VWMKTC2aOGLqGskgrYte+2gXpTwEkOrBhxCztrLe2HgIDjzX6i6i6HNgYfmT04
XU58u5D9LtLhgowTKSznvdyl0w5mXAwSdFBndtuertZMQAmiIElMONpx98hpkSftdgGQVQI94YnA
51sYqKwJuHM3ExSCkCA+dk5+S1Mds8g6gR89epgXthKMIuFfPtlcbNMllZ8/Ai6q5fwk7JK71Lx/
uC4MS3TgJrHMEZOl2ME1f5vBRJb6A5dd8M47Sg20eOXF/HFGsQ7FdViGkwlMw5LJeCT2MZhd1DNh
05kcHAFyjGK8IXh1ZhEk0184wq7kTUicYwciI+jRRY+XBUEfYLZQXDEmo11AxUFYKzOKf/wgXCSy
5xVaz6BO+R04Ae6x14sDbChltpGcBhzlqI47zgGENFfIZ5AQ85kmsDpw8n80XamrDwFAEe0Kzp/h
4+jjQrBgcxOq/hHNFBNCFZ6jXEUcU4MiAiEUEPI6CVlyoAAG8z2xAcQebQow4AmIxKkF/+HPOdWc
ZPl9yn/9JunKx8F/khKzr5OAPh71J4g6CX5jKgo5EVD1JVtz7nfHxHBvwsf9vrKp39FOoIb3F0iw
MYqp2AoTixKinVCLY4NcYzkVO4qXmXc4gJIBRdCVmJpQDqQ83ZnZbESH0O3SdJZmomC29sPhdq6I
SDrHbBTsdrJikIdyfwbmfLd7YLDhQPFhB2444SBjdnJf/J4azg7yOGdUgnhkPA3Th0HKAvE5GJDU
5VFjGRbyRGsG06/9D1MVmC3C0Gx1K7QjYT3I8GzxMpRzpX4p4yV5VPLZuwMH/MY+ufzv+Ph+A2cg
tWB0flEjfrgCeZH34IKYRqwTv45g1J5IgAQcHO9mj6NldAFUA0Bm3/Ck6Hbw0Pi5HRw5ClPCc20k
X09iq39fPF9K3Am5FoWyWKUCvYIZF0t4NGJRAB/Dulv0OtbHfTsyb072HRsTu87x+Ng95BcHk6+1
gYZGSC3PahEbAI64bjmWO3He9C2XAodMWHQOCF6f/UbuE1A68pgcx0vRA7BAaXPUk+DD6eOa5ZIX
vdXK6624Ivjz2CxCtSnenXyRvcC34plDM4AIaDNYeauFY1PqEIDIv/f+uMykcDarHr0CR872n9yq
nKfFQsLVVCpj8jiRYNgZoeE8At0lPqT6yxNhBTgFPS5xMNBsZoFw78bvi5Ijj1HqemVQBqn/BbDc
N4Gy/3stG/NAsUbiXrYGnLuSjVXggXCpP4409o2iXDzj0VMOjWeL2YKFC9i3SGIm4rlkC4sZcVnB
34c5AfuDiFkuinUikmJ7YqRG/OsZiwCNjOyK49k8srF28jjlix3OCcqcG6UBocXLV3SgT8J7pGyO
CKiBkN4PBJjAe2Ft8RayNXlMiZ0GMPg5+NMpDTGSH461vMHdP1xwIGJFkz4JCBHETrL5HXdLeMbH
y7HiElN8h1gWKbaJLYDxJwZkB9FNTgEkIn4sZdtTYjkQYLHe5P54RZybNZdmFSgikGe7UTsU00ss
hCN32RrglwnfZjN2tpza32GysYRyecnNzjz5w2+ZZBU4n7/r5bZZQE7WlZwF5RBCJSMEqwZQTG7H
GIpLMl0JFdph2hM/uXYN/L4RXrBcWC8uG/SSrCvhFKu0OwLyc1uE46arjNFQiW5OI356N46sHFVU
g/y39/Za25crvorDvEVl7Xc05GjL907dlyv76usht+L/O2lNpNS0qOgX/fWIiSMkMl9Mvxh/VHid
VcPCzMh3H4wTCu/dt3PuZ2OKMlGN1dGie1dd6HfZ2+IezV7lwVSH2CofBwMdpdNPJG6NI/ZiS8qj
Fysg2D7geYhwiDw5RXQcMy1yx7BY7AfvUDlvT/fXIw17Js6XR0BMhlu2Wp5yMH1pTsj366gRoBKH
5nmbuXZv79LlhcLBN2Dw8q6KvWq6cp7kRKGLT28Pb2hiM1FNpRdkbVbYqBqT4/X4Iwe0xz6Xzyeb
e6XgcXiTHvQL0VmX90TOxft/fR1OpVsCLxErvVjxlnJV/yyeWGG9J/945MLRhf/fon4isbSiLXtD
tIjjr7sq1g9eZQghv4cxIBpAdWDm7OC1sFVoUrF89CgceUsWkjO/Y6+EbA/20NplzzgKTfQgpTek
5OyzF6GReWb/vOJO+C9OkU0lFh/RHqCemLdRStwpGxekBn//eYcZubmMrjxgE2QrE62ye5F4DoVv
pfW1fuqb7FJ+J5Wn4BnkmKPey6bgyZfOkJjKS8OK9Td75BokPpduM2pDjlsg+QaHuDNQokuosHdO
YcUaIy+/bdK7FvapZEeIr/NQBhtsbO/rfRe6jwb6xLDoYnecNbLG4WaSJ0z2BhomDd/UoR7P4B/w
Q4jPyqaFeSpOhz8jz74h9pB/xGvwp81gg/nuWPiAGNsAKSsC6EKMgaWGaEZr748QGvRrnwoJIYDQ
mQm+fhIxW8XvLVqMaSqadv2dNrXoaFg1Ja1X4V9LJhN8mVKEgGnunQZofiM5dvYb40Ij0jj7Mo55
jLIxVa2Oqw0zn4kkyJQCPnYRkGDAz9FtBUxYRtIWZI9/jFInRbhWvlrUoBjCG6Xb2n+gfqvZzFrN
YsV9/JT2Ny+/RcVq4ME3lFueUOsBJ0/Z9+50mGbejNjy/upxDjQbeVkjdVTPpEAbXi/+yy2e3VPI
qZDT1aRFRFK/0Gg4NVGBw+Cowx2zeaveK+jcKCc7s5lYlDsEGrvNkAy7kyMk8WCvfXeIjpAoJkyn
yNk5yHQQnud0b966bdLpKZP1HBkJr2DvZZR4+ZnErmX3UXJzyJ0Ou9tNzL/Us3+2j5TJQ/w1I8Dm
LWUrQpv/SgMTs/zy1ArLSPPhSXVFWsuo9hCLEhZVnM0Cc0+pyH0Eo4OY56jVI5GUytABWYyXt8sy
TwPgLIcFJNOYH3ru9cxrotuVJWYjTknIOu1+jgLMLaoRGEUIh3ZMwVF7IaqT9qrcbagUhr6WgjQX
rc/ZGdAro1Hf3pUanbNobzGwJK/WCmFgBFjQxz/6pBRSZ3puKy8P27BlrfVUhjV8UP63H/NRpwrz
vYlMremSZAY5qpZuq+pJhAEWhm8dXhXiTOgQ1aOj12KiC2iice4jh0QiqJJoAsc27dbwGjzFxbyI
GagiIHLOuAYkkplljWG7m37pqlwoKDXLGJzC9d37MCkUPgh+42mE7YSp9adFtSwD6hTfmowb78VU
EWPEypOGFaOm6a3tWytWW94DK6SNJUChWqMObt8hfoDZvFGh+PdQh4zjYTXFO+gy6KJtrR6vsYoZ
782OwJG5ffK22f3oVoguw5elZzuC7yW26ugZzmWkz1vouFrQgYTKBTv0bpsdLy+h990l8X6zSvWN
yoSOqqI+YJm0B5N9JbotXG3NNHd3x0M3nFexuF+6L+vyXpglW6WmheEusj+8lRQt16OVwlhccHXe
mq4IUfWMEBTN924+oSNbynJ9iB/oyF6RDsWXXYCaPHl0MDydivJTG1QEfSAvz1h6reNILEZ2tWh+
cBwMzia4eY6nU3a+BVjwTLm7HpmX4MBmbg9rxnA66O0hIAgr8iU0R2wP3Tu2CaDjcoA14v1ayKgr
d9xFihOJS4nxDKW/1pefpptSfM3Ww/Xbzbs3xBVPtT2rwIB8nMu1W+goDxzrWX7cgxIgnsbNEinR
zyGWwf776nOAN2EYVMsV+rShOYSBopFCNYXgiRWt7/6bfci/CYL8Q/xI8fZwYsiOS9J89BLATeJb
dlw77v2ouPQnmi9kMmB2osBhsWBNGJT27p5zajM0oF4InJC3Xm/4M2ohopFIgglKHs8XE1oKqIMa
ZM0RfwRcckbTKMffqVY2x3+yutB1X/YMXNEqkXxGCi63p0PH7EYBSN/oT4vbKBS3GWiUZy4+xubX
bsYUbW/SOKGXlTVAS0sD+4o89KsL7EQSO6kScHT48dFlD+waR9Fh4B7PyQuwaw3niJae7D4C2ibO
gAicwJi1rOMS0VvOTOPiqaECEvTqzszKiWs7V7oaOitESp884BCoKMJvH+x9vfduUcC8zptotIrB
a1AJYYfY1+QloJE3BBd6yZAbVfueIY8FZuDsUDhhitE9RNIw7cMNO7uVffnYx6O7peeUqfa8Akgw
mdPmWfaRtJB+73UAOtyj186tUosKMgACbOKA3fa6EJyUwQyvLiEV5uE4I+rE4TM+26K++7yi+0eR
l649HUP6XPGhyap2iGahaUgNg4N+xqsf08WqeONsUEEvTkFjUVr3yq5PYd1/Jy3rM62naMc3rCos
Tcd7h2iPYyap3UhVPm5JIvKieWt1AjT0LW2M+T9ykYQ5O57u+eZq/Y7q7J6MiSeHgpaLDL78QBvA
Az15p0lBB9jMCMfVcTBO4U4h/no68fflZ+OeBzsJJMR0Qu/bXl0mDeJE15xtPt9ImV6Yz/Og1mp/
HWNt0coAtM/A5FvIrA7YeFxnhxoMwOLfBQ4WSB8TmGkAb3QfbU3FQf7D9BldXxFdirh9j5YF8JoX
9V8mxL0JewxwBPgCAjprtv7Drc46AfwEFJrSNwJp+DSfAjInLYjro+VOr1QI8HFFk5Sk0MKTj1E7
NAyXo+jca5vSLxGhfiFfIC26IzImHWEgEjxMFKOkqlBNBXJFq7BmDCY9B/sgaIZOiD/bHwLACoff
XBWsOxxFcfA78ow3V1iC6XUakPYdti1eor1VomwsEdsrk1Cj3+4S9YBQKC1jw5o27cHm7JYro2VP
GOt9zkYNS4WpcSCTULsT0POZVQ1asElt4pYLMAziNMTzc8DNJ4fZKHPzap9HL43ZTk/7mWR0uIQq
tv8IOSr8xpPNc0gUtNvUUPZmmm14ZCtIV+gft0nlwFM/OBzDAunSe7nC/CrHq0FnS4zGEAsGfhGN
f6If2EdiVlVcJLEPqe2MmU3NQyvj8TItufuwPtR7LWx8REgHofb7RMsjHygvZzJOB/qw2BOkJRKi
MSljMHn0Svu6L22EkATXwO9y6ef9GPqAtXnSHI/ac95NJhxw51mcET2QVxVohIkg2D1lW8TFjFQi
6x9Jxwhi29zbiv1KRUaK7SLHIEmQEGqvIpa6u2gdHi5eaPTAPlNjTu6Fn+En8YLXoBHmboU9FiI3
tf3GkrMeYMT3p9U5MSuFWtIRc/kmKb4zckK36RlQxfP6r8kdmSo7ecrY4Tx6X23Km77BrPKkpVM5
gABOPwYO7M3PvJ+pzqQxQq365h9QOeTsmmXUKWn4xy1baUC1atUOkkuQuHx6nz5oCUqEoLigB7XB
8hUFlX3+vj469L0+hPNQde31I1Ttcged2/keB+lzpij25e0yZoZBno8JeI3+UlnMX2gEfQ8PxtyF
p+YAUqxJPfCmg9R7qn5J3NySTiMQe0QF+519/ynDzNIz9Z0LNgPsKngfyucMsW862SdmTrQBePo5
atsNUE+MYkK+B9CHYqPxxXNoDFPKh4obVHto7xQcsMdLRkMbJzCL6M6C30QU+dptrYegrv+kv4De
YkXjimEoSGohkjuf3kZPsherj5qZSrMOiFIOee1ltyPFBDxufAOSnWu8RN4Y3U+6gxfALoDblJiz
S9WBYmTzSv0XlAgRj+RwSaIzTeqLBcF+0BWlyKaPZ6cFXudBtmWwrZ/h6gy4KFDZVm9k42XcPWNI
Bs2P3UjJr6Gwd5zUoP1mNPwUCMMDj1q3ewrB3mXMDjvfALppF1C244nBIIfYHIK7AHslowlzk71U
jDruR6OVfwb4NcwAP6QznhHV1w4M//LlonB1RQj40W0ugEYkuBWZUFjYl7mgcsAEMHRJUOGIbbg4
Rkdjx1P7W2AycJuSLfkQVukckE41wY8/ITrwOP+UOLsBosmjrLeXJIrHGuVJBWoqDQqakAyXx8qA
GF6rcvlcLzZF+EMn3vk3xSl5Dl+AGx4O0nhD1XsrzrMrYz0HlDegzdXx18s4lNmYyghjhqJN80Fe
Wo40d4C2/Mr8Q9akBrYAumOCO5vAg51MNm2CMtIBMvr1F4P0+QZX6SLkikOU3LQzPIkamRFd5CF3
iKkQYZS0QyL42ss0UUoUEFydDUCF5/DT/zpNOLUfd7BpsCtBxqgOdrCDJUmXKcPzSJQl4VCRlxub
9MkOZ4AminO+JKu6rzCdafrenZmPdrZbbUqW+bLS+Z/qYZ7efMxKm2Vn5syIEeRnVj2tdpih0Ngi
DI15G+fDL2cTpUnbrLrgJY43m5EMf41Tt+W0vQ9e4ax7t0mq2XfFqd3igS1uJOBMmyCoX2j/u8y+
ejSGCkwNRuy4x+CyBGJJSFBEPKIGpKvCH2fcO4LskGAx7TRFCyvc6IWj67ZWxK+b91VEuvfFLDkg
KyRPOc9B1/vptlVGDDR4ghTyTsktSRlMR4otReNJ42yFwFoyeggyZVWeUrlH/pchte43OJOVOC1G
WG7O+wZW27/CYX6CBKJPoNQRivAPa9gBdgmi521DwF4++aU2w3YE9aSfEd0O17FGCTJ1lba/XmMu
JXzrcRpBBg4ouzwHkroZjeCAPDIFSxD+ll1kftvGHmFw1hQu7zP6wJyZq762GJm+rQmcbdVXQXSe
vLbfOLtNM1w+UO/Jjx6aL31QE9ck0G5RI1TmhZe/A0VSISUmXXrk3uNpX6L3F+1uholY3xWjFXCu
4DY6dNb6tLjbaXJyv2glIO0o8B31BDWdnnou4rZHmi5CBQHrdhp3l2kfBUEZBf7DRamHZXWgXSnz
LYENXZyhyngK/3m0hk/h903UuUDt9jq8PI71kWFDPAUW3trvtR1c5A4u12Y4ytEtoDI4qcfEDwb/
fBfQ16Bvy08ysw3J+5s1bLw8kMmgXOywY3o8IJk4xVlGZHTJYabj8ozh6fF0mKQSqtRYcyA6jKTa
f3YCKBDkLJA8FYmGGn7u+++PyQCn4K/hLw2/C3If51PBdOxk9nRNC2+JMJO5RYX0j60eS0m6391P
vAlaTlbowQLKwB0hrGBaxe42ZmLTgtE5+5tP0jBPQJITp619E6KR3TjQlmp695LFXS/ISrmOOaSZ
oz8+c4fsyvGYtFekOczf5BqCHNigQGWQG2hwA1qYMTL106CA9EB1BjqI7uwLei83EI0omHeHNQYQ
oX6apa/d9MPYl68v3ds/LQVS8rVu5IqB2uqh8qArFoqTa6vBNAPgRy9H24IdNUtHHbVFtPA2Q66p
mfi0aOEgd5nUVsrS3GcimgHM9wmBCX0nnzSW2RNUbJ52YBSUecBJvhDTTK2dqDhSaTmSspDMGrSc
adVUhjs6Zx7FpLePUoatMoDSaUhGWJYJVYbMp8Z5rwLSUsQMtR5JAEZTfJNMmjRwplZ5HD27jANR
JA2njDBYmALFJt6WqmxjgEczYsRZo8V7W5OYWOq5+4r1PsaevyKQODrkK0RNMXmQlyk9gV2l2GMs
Ka0DdhEsJdCvQXPS6t1wxCKZ9JjUDiBIcLoTnfjLKkIYOhlDjt5C74Qt/iX9Y/SH/6IB0wxed4cW
+EeZMdnsyEyE1z2EWf6INOux7UwpVIGSz/zaBjpSMX+OkK59Wd6Zad3yUdf7GE7FFifsAneoTojq
ShI7qpkUThFLqe0189/BQwNIPEWPvw66UN6mU1kbI8YgU0IMj1eE6cdmbYsmLV7UOo8mD6sgzbfC
62giqmv700ZVgsxuAt17ecsbs3A9BsUxgcQyzoBMlmwBJBQ+tPSPn1iUayA7MuZD8Rj43PXBOdIw
gd57+fvmozWyJlhHHCoJmX0yPdM5Qs8uptjXZmP3RmGJf4SlZVbueY9fC1RUgWR4IladgeEnbyNj
Nu3s5L+alDPPLsnAxjzQ0Czmtfv4Wx9WrcnmRVid02IHQWqP83q3dto3d4xCOG8MMEojLnb02hoz
RFZ5hTWadY7/ptxuVSQDtmZtlQmDRMhe7LaB4FhPhwFpjUkjJnWv2qXQ1a1zwBCxSEapc2EkoQXx
Fz6U3YcHZEcxxvXsPx39PfhE8hi+CxJcVpFM9Zci0exAcNAtLzQljkQEsEyIQEhK7qFia+6L6bR2
Z3O01stwvJ4MmacoQoHzi6WUvbVM7+SUfWTET8ufn2uL2dB79cTuiDr2NXcNVw+z3g/T+Y7XwwmD
uwZj0zFg7juF36DOTLwBmpaUhUK3zJBOPQOItKNVAVFECuyPdOR4wyNWGd8gzeJnGKLz6E0AQU46
OWb0I7b6GBlr6ulfNJKS0j9559EXeTULHZhJtmpQAvQILS3T6FaQ1dcsq0LQR5nB9u+pPXyjX8G8
L91waYIznek5vF2YHwy/y0NnQ+t1GG/QsDrusQr3ytK82OM9JrDFTzJPZx1nU8y5z0Z67xo5eZfs
4NKWiZk9Hv9DZrwh1MFjpVD+7Hgnk9sEWjC6dCbalQtTP85+zPXxAoRTeC05i46F1ZeZ1l87qglb
aTPOCGp9PXf3x+mReRU4iVK1hmYKlDc1rXZvfsMr0dOYvNLZeh0OO25puC1VBpczauYeb88Mwuju
x9erJ9/s55X3fB0tVAkIRnWm6DEgY9FSgycTBYpRkfc5EvYNvjGz1ikYBg3V05yOq2LYc80XTusJ
pQ8hdZ1DALz5OL36d6vWyEjwaSeIljijd4kBJtRDTGay5lqbMuKa2epbfbLO/HvwvQRFxRSdh4a7
wOJGT8ZYLavNhOHm9CJIOMXFYk/AMpvuufApcq4pZ9sP1Poscnem7UIk33/azlNx2TIgeNwx45+g
RzBVx27W1p7tvhsSr+Pu3/a95WMheF5hzlDeFKh9gxqy96IW4ZyvnL07TdPrfD+8zPfvS8jr0y+D
6/VWzDOXB8uOPU+B4jP1uz00QyabO4z8gvKJwOcN/1fBzYCCeHfPdJY87K3Rih4vuzq7JkNnQ2Xg
n6w0ZeCTXTpf3bkfLWXCo2J2OwpI/fFkzHA23iUbGOP6HX3VQGHL+p1yLoOFkMainxYRJkqO0CJM
YVhesb9n3tm/b3D8jjred37jZEW9n+FLopSXnrGT+AFA/rfJC49pUD52kD+DJbRW3bcOGp0RdEfY
gCWDzg13PXmLhoAqv62dMxj/lnvt3bTg6jMG6wi7yKoVjzkbAeuNqpiMs6aFJMI/VbZEOcgvCvdU
Hcmzg7Lq1ceAUcX6sk2PLtVCMYL/XjU5m+6byIrXvfEy7qQo/PPqMmiBgEJzMpOIOL4MkJgUXR4d
SYPeHvUik4h0yLz7lqdfpmreexDROqwmzvwwXx8JbdYda8mIcRm1a3Ke5m06M0Ew324J6MZFifnV
Q3/rC9OR/EtLfa01hAoTvP9Uti8ZOi7BK4dt/qKA94XtamkAMnL34iN2Gt2mNHdgykBHPqLt9YqB
qExFYTz3jfAR0GYhSdWY3wJMjVIerBZEk4HyJSrj5pGzthmyAaocplxGJUsJ7OiOVOkD+biVUTB7
iFxHRhEVqqN5T9370x7BQ8EegGQvZROLEIfM7BZXSFArBAOTX9Cb+EUxxUFRvruVfbSdi9AB2/6g
bN9A7B8OmKHtduhT1sKCwPUDQkBsLKTPijBKfloY9dstJVm33hIxwLJ+YOCHNC47KDUhFNKBgPuA
BfP1WzLWzdqibWI3EPAxOSlkhjXbYS9hsWQi/75w9Bg33KFX7lubbzAp/fzX/6RdyIjf/X68HerO
GPy+rfNo15xf4X9jjsGsM/EOOFY4CFE+krHZkmgVTEt+xtryGSDfMD/2NOyd4SJV2FcmT3r+4dp7
eDUjyvyHB6Sw+4wIW5yfWg54CThxDtioeOci1bKtbH++RH6WwpAkNyBnCC1FgEJWWRaX5hjuWMIo
1hoiNheDrFA4huUP8FIocG82HeGoPAseCAUhyKDwaOT/PCR0JqWQcp+V/IuE3kv5519VSf5NwIVI
qmKEfhRfeR/51LdLorJEyb1N15N3l+8R7AOfBa6L2OwSmRggQ3yL0BeDDG8URXJ3+ofug/Cg56CW
YbaCDun3gXgN/SGMT3m8vw0jZpmxa/zC3nP/D9CkQvCDFiQwf0jBIWwmsJGVKH4INGXJFDT+lxFL
Qo13++DfAhfg/jPaztlAxGBL1s3XHCUklSKhEjowZX5+DMTK0N+i+M7PAB1ke86RVqcoRVpJa5Po
m7XX4yZlJVvGH4iwwvTqXFytS7EhYJSKjJrhFrnfJmrz66sg8SACILbGzS25QrkbKCT/iAZvVHxv
rkgGipSRLffBp0UHMHvRUvHQWwL+xCpBEeP+lmgT/dSgfhIxkECG4YRnywND5UeIE7wRjBtWcz68
46zGTCN3gHqjCsOO3e/lxlgQNhUkA2Bctm/5cx9mw5goD7cBVWs+txCW8cIB8Qt/5ylyKa5vAS4U
nrgLvVx0peDPjkBCSYu/8Go6WwIDAoYlicJCMIbgtrh2G84aLHxIFviSFQ3Ww80X0DrEQ8UqKUoI
l279sEEqCXCw7SMzAQ7WgYjBOp8AuDPHKUkomMezChLmI9ix6odK+ksX0duekgqBJARZwEajILZg
gftLqmACvD2cN7mdVoApYgQ/pH1+i9DTbUeggGWt+6RwUfLENuJ6ABZH9rJFaxeWUBTRkEJWkTiW
2Yu021TN2cXfQYyIMyAZ0x7xodAV1ws4dPRieHlKM5bBm0zKKAENAwWR/l3SpDLJnR8iRcjaMAMo
VIgmKP0yKYz+OE4AvM8td3fiCtlbAekbZpBicBKAOz8YtFaebRsGMpW/tg1aIDFRWRyilRiqPA7a
FnfK/A37qXjPNCiNiOq08Z6kNDUj82FXuDJLWzu3NsipC+quohSENhXpI6VOIIq8kcXAheEZia9i
wLKnyJd415wEuymrUi6f44qnZjfjny7Sow3WndcIBRH2ZAg8D/RaJU06GnwxJCXEQLnVJ9M/Cvc8
KCjKOXzKzT8LC7UO2jkLqhiytLTHYnid9OFGzP/RHjZlG4ZMiGapEJZvvfrfXBut3woZsKQm9GFm
oqPdWnw9LXqQM/vtFOgRU1xpIgMK0Hg+tAGhT3jA7T5XaUwRQdttVJBsQARt+h0EHG/No6LCmi7H
p2yw9++UVIg0QqxDQdsPfhkTuak0A1qjEEVZR/OMHn3oeH/bHKckXGmC5k7mtWB14jtyYv4jB4QW
oMxXkXKFDBDSYUeVA72CK1Us2AEkHGSqtUfhKMXCRiapnUOefKekQyfdUjaqjg+/4aXdTxnlaVgw
SdX71J5x86L8RLBh3d9B8xbcaVMQD9nJd391INOA94Aglq9oGkQtoNqOFjMHA7hNEy5hKOqsoWI1
TmGj5AeLZlc3I4NdVnrqnjnoXCUVCHRRYnJ3DhPAxBnLfT4I5BMU38fKWLxISOHMSMp2d6t5JhBj
IBd4/cH0q/qNd1D5T357I1xTsJ+Wh5gO9XrMdpX2MKhcmxieDtojw95SssRDC8Er85sNC6/M2vIl
bgj288UtEAKhUp5BEr/vHpMnTDBRnnsLtxhWaN6mdRKhpkm1heS5WBL8wIRhuyLZf5XJN3CcWRvo
FJAlc9xsGh9r/wqEmVHj9htg1Dl6ZE5rdq38e99uTowvdBltLfu53N/NBaUr4B/N8OPQUIAlLFho
IK9gIdiToyp3dvl09Iiv6ARcwZ8xVeAGNNggwUXlmurJiXI6Zf/FSorOGwrZG81uVT7wIdOv3QVI
Y30K8gkU+hQdOOG/MPPkAAK27cQYzyW8QKtfTD5MZuPWiyV28MhgXTJMStADAIOlQvvzGdLWlcK6
Oj/RbLYa4zG6VMRUlYviFDW1pnPerS0aL9BfaofQutu9mr54RghCuJZpdzmnha3xKtLc8VqYf+NX
Tc1hrA9Tr5jCQiQulVJgsR/f4jHKW/6yUHhWRXfYPHdLQpX5UluI7AmpEV6mCvbXqcDRS+acoKIB
B0m0lhk9kPZKFP2ANouczx9S3R1/2YHDhVjnBV+JS19w4JZdlfpYe1QyL+8Lbs0Z3tcEOOqINgHN
XIfSCTxvEW5t0ckpuzmTKE4oUby2Gv7vFBMvXjaA1p6bscR/cg0UYm24DYcOk7P4OjApLlrC9vw3
VMTVJj7+jzN94SC3MzzfO9iPCZ/crk3zCWEC+AS4g8YEdWVBVUHrpFLXnERt9IwIaMbh2plM0Oek
CHClsmwXiJ7+ZN+hJzI1wom+UrHjxfRgqNoRYbNDBen9ghxpc9agXnroTnl0wsEwMO0iztQQ1btZ
+6dRAExszUzm53LHDkS5QuICVciCgq2GWjtiagIIfzQpGHTE3hIdvmDamWGKCdspN0O3RUsIlzfv
9LrICvjz5g7ZKTx0hIvmPdA6B8s/Mu0zQheewAF2ODAk8Fp0k5g5NldHVUQY7lNQkCxKlHgu7Qgh
j759eMXg/O6j6IBrCUQRpMuQOYi/ADx+PoY2+2GNLtS21SeG5RHzKqgRIoCYQE88BIL7jYI4dYVZ
hJbIc/seKug8CUkDIhN4YhjEKDeCf8Hn0MR0MruuSRuGQ5fioYs7En8vVAwjVFAK4nzKAL8PhvHu
JyLx0SGdbi6IDqI0ZmpRQmwNh4HPay1zm1dS4e+iVshiwgoSQHP76MzuQKU6we6NHWE4jZ84h7vm
iATG40p/HyTOxTowI1XcfovM/MukPRmz9Ffsrk/4FGe8tDETJvAKyW2IPNShlt2yQyDMrpxGiJjD
YGuOMQRO4tCA7P+9oVISiUCBBPFy3ewOTEPS4+foL2p2GXtYd6uv3YH53BjZFyGNVnSGvRcKrn5l
S9UDsiq8CIuI1v0BwXcvoPawUVxRQMPERYCp67nYZe1oMTkNefMd412ANOQubFKdxmmC/jaGEr0V
tjmlJWdqwD8FglYSqHUYxHCnmVUM9Q5hgJTjKe2Cz5obzq0avapZm2YtaIYJOOQTEXPSmtpNOT0Q
NAnH1Ce9xrvz+VBY7lAYCTst51SOKCbnV+sFihk0lgL43nRB9+QCOLk2p6cFGOa7Qx2IyTlX2qqM
EJPuGQA3sxdfXfCCI9rivcOLEYiQj+xZnHf5x3sX8wtKaZjmEAfehD/B6hlWVH71qLdY9/4RjXBx
CkHdjqFDC6azlJZOsFohIA44Rclow9H7MtLuJfOzD6nufySd2bKiyBaGn8gIRUW8BZIZFFHUfWO4
twWKs6ioT9/fsqNPVJ2uru0AZOZa//oHdwD/p7R/d/Bo1erAx9AhTAL3MA3UVIfT/4PHGeZC25vV
+WDmqcomuE1O1/B0cXtkmX9CBiONRh9vsDPg/SUdbYNG/K+diZkhbsEOwrIHd/cN+2Hyypmj8xM2
N+V/b8uoXrBjc57Yc37vOXWPDZKynwSGt31+4uNVP5B63T4uYas0SLZ+QXnz9eIgFgoZ4D4TIR3m
WCyPeHXj4NQoiaEK44VBjthTvKcl1pPwYgpq1MkYq2BbB0jUw5cE51rT6vAER93UlXgKi8JWxC61
bDeFVN9YekUIBYAiSmfo94m5yYLnRFh5D1xrkKGg2ETnANunE13NOo8dTf1OW8xoLI63+OfG7QP5
/j4RN3ZIHiaUPMzXO3YLPpu1yEXXKeQu7IjMzh9qaIDl/tM8jX9iBp/xqP65gQqOukD3R09bd4lW
+k416MjoSOSLo5G+Zns++BtbZ9cKjMUSn6ylOm8Em6j5Ci/o+Li3jcf0FeyrO7NhoS0xApzP2fSZ
kfuuHv25+4i/GyR4TbH/ZdbTnal1Q0XCsxHsoayUITVEPaUSeWhW92Rj2nHZLbofdggSP7ljnbHm
YGFODbJeH/9ENKNh3cuwR6Mj0ObF5V9hZTIrBATCn4pDd2AN1I69uDMHqMbAzG37Lp2T4CNuNLRc
HeyEVBCORmZXY/cLGlxo5BC6C2oCPP4evQJp1VdcDk4yBMP0220KA7zBZw187YK0LjvvZzmytCwD
A8LE587OqlAS09HxIWps27AZ3MZfPayVQoqnNURBSWwSbiW0xru/l9uJ1x3OK5ZCUk2qhJ2J/v/h
tCFAWH/dWI9OoTHtThhJA5iEYOIjOk8wJKYJUhJ+Ama18H1N13+GhJnMee4yWDfSijNd1BywjEvB
qyZMEfGeNUE9ytkLZzrXbQBMcSqxRFrU/1+6JAr/uduI+wOVgZdB0qIpQMZEJJ7H5k9gF8fyV5bC
jmPbI+QZPKVPf2i2rfh7sA7/zZhGbgJh8afS04pUh/7TnJzjLf50LjUSdeyA3R5+DNMmJKWpiL6e
lH05wjdOsCSCyCELVnTq4gf0cmmpPc6mWaazmgiglGQ1b4OsOiUJjB46WXLvQkErhi7lTPieoHhz
aUthz2d5/giRvaw+rBma84DudkzukiQXdBLp20kPNNmEORuBOPDCxigVv0m6efZ1uwmpADZDChOF
QhEFUXR78z5UN3w6K9sU7OmUTTdQ3BYMzK+crDVlTaP5w2xp/VVopVuXozv+geDAlctDMZ7Ey4Ni
i3K2HC/X64x3wXuabr9tGw6VB6+5Sc/o+UMowsRDwh0TBctJREJPF+YoNRMXQ7rQ3R//0tRWgd0t
ZAD9LGmq8CNhJ2cgp5v97+nJzaPFnRXY/PwDvcRbaeecR3snIPz0aGstKxjkrCCMyMxotTX/qq3l
sgCyeemPI32hxLSkXo67E7gxZwcTVu7Tc+IdVMMM2sFnaGdTsXDf4bWMucFUhsIY5SoymxU4JIe3
b6cH9lrOyTRcrUWT9gC9O8+ppkDof7xZ7wRCW0inLPReJmsr+D9C8U/pCCBri2hcOIU5qEqcsj9J
jfE1OjrRb/EiXEIouQ/6iwdecczHOBw9LiVJ5dxOoeqv3mAWQ1GjcK7xA5ifYyp9ZxHSkc5wBKCX
sJFClgE2Y/LwiiktdQH0L2n+F4T57Wp7/ZysdzsbkT6dvXjoHPCELfGboQHbbzi8zP4A5JDEEPu6
AZzuWBdSrx5+q6CKSIIrHIB3NJRr1ZO5vFCwbPAWiMLoDdjNkjcGZVy+Byb2Zh9RzJPpMGQOfKhY
fjhlUj/MGhNEoAe+osQkG41nA4BvbWpol95wiXiB/wS6iz51fTE/hniXUzYg9vZIqoEkwAPkge4c
OHjYvHjMJVG161MhLGjZFts958wqrtWtp+4O9iGtkPDjW58TqoEeAN0fvN9O+8tbk0IFzaCS+xyk
uqAmwz16ZD7Xe2VLmanPeRqhDZrHrg2dk4cCOl9cQBJLZTsB8skolC7c84fQenkkwvPWoczZbPSE
J9iQW5VRMqWrAafo+5eHI+U89bltpIeYHqViNpBY0S9+Qh9QaHNwL6q7zTYmTYmf70m5GukkOUC3
eNJTNxi7mb2LSXtzdhnGgm4H0uINGc8yYANuIYL8aElXp3W+sUVLUos+6/poDfb+sLhMSsh5HDz1
Bb9aqC0v+kAHReM95NA8qNmWET72E63isQLjvBBABh5UvVT2eWEHa93izmvasj+GOo8GjeoK7Pee
dkFeOv6MlhacQgLkFA2Ch3FZd7lSd37bwSUYvFAiUu9DgR9lnbXBucJcImMLEF/6FZyUVB4A9qsB
Ai8s4XqQvYk13BDkpDsBSnCmDAfAmLVGyPgjexCqZN9Qqb/xx4PrjRBGk8ZYpil83WVw1RXhJFYy
oFHgRGFOvzbEZlfc2g8qG6xpAMRhoGFHwgxf2AugD5Aedycwm53cbAES8RsJT2tWx71Ydg6ZziPO
mdqJD8kRzdTwt429BR3LlqO57Rz7IB1Y6iyTG2ddDgwpiWX64jolFIW5O6ADiMreRqxBrd1lFvPq
mcaHCiLCVGzRi+CezFYhNYw8C1xh5BucJqc4RcnDRo3h+PVmb9ffulGQqf7VWnMvr45ENnvDB8jG
TK/tEvTMqmX1sxDJZ1t/cBCHZjbBeuAg1IX3w9VR20gNxLSuVPPnxfq73ByYpapetoYYnZDo8bKM
bM4iStnsS1Yh1Q02g1SBGIicSHIjz+c8RrsOM+pBB2h4xpNicestgWSPskdczO0L8HetYx2XiRWu
7ABGIroH65l8Tu6ypO3BM40lNnhGzVQUrIgL2AuoPoxJmbXsNlcC3wc89QiqhSHA+wERBXxF9p4a
jJbQYnywuHeDb8yMZs+W+kJACI9cy2WA70eSPGQrRGtbZiileMqwK+Mv0SHhuxnD4r85IV6XMbVq
ezYlTDhpZfyKQQITAZryt3lkXsYNKGqk7lqMkLxRP84q0KxyMqBD13rO0fxQDyDZow3R4wHcUKAf
YeeIGYP4OJrybaDCUquZx+z+4jekv9t/BWgRWCsEGn6pQlzdDaALtXR1c9z2//RNCX/kPS4pWZ8B
JXrjtGnTYdJQSM3fG2ovPODF5hnvWDKdORUoiNmWbVrOYkZ6NQUt9jiNGEUzmdFH87cEkb2d64HZ
kAQCAi+93zhhyVCP8pJflPoU0bzP7KOJMIdTUX2wboBNpD3QhrJiMuwLpfSbb3NgFei2ESkesLcv
bM4wv4+zyT+NErZLocJ2wE4ICRbqqS0aEa+KyxGHmAQeSHHMH6FUK4jvtKqUPQIWLqsU9wfUcRr2
Hez5WfDiJLG4AdZjy4VjTfA6VEhc1Ra/dCtz32X+KQcCx2YFGCHVyhGSP5o4dgktLIwVRXDRGrfD
ww+s6zTtjhHj09duGDoUGgZGs89P8vCTPVZraxazT7AK0Sp/qDmsagDvIGpo9Sm5E/lSwVr1/vDx
opOmxqJiaPDplchQPPaI2LIAanbI8WTaYFgScQZCy03heURfT1ArdhNKW1C0cZi/fS9AUsQRiYcD
bleROFYrKpO05Pw0vcs/aj1cUWAzIMM8ysLGaYjJTUp4gaRurLCtoar3Zrj7naecmfQuP3LyiNoB
2RCBeK1xQ10DmMsq4DNhxhEZqkI0u6liTl8GJYSGtGzKka9TQYPyA87OELvOlYvIpFYhxuXhIOvU
gTT7twUtX1roX689ORr3bFMIhnoes4sbfPqboWoiMH47e/fmXkez/pAz9MYdQgo0sFEQXC9Wnn8a
Of8/WE1tOBHl1h7ZFVkoCM6Bl/+lV0xfxxvC0ArrwvyoeIdZD9gu9VpOXjIrtUFu8EiQ5M2huwZq
BhORNMQAO3BcxTyxPNlkPEDEb4CbWwnPLKb05CuL4xF9hBQF2MoK3tT7ZUny9G0ANXNALFynmWnC
bEqj5ROYixKJHoQhaBcuoKwxTBwosUNrTccPXruhkci8AjU8oAjRBB6lC14s4EsEKArkRVgwyBwH
PYauLP1A/Mhxa6KGYfYoCV4H5Mgr9GldSneu0A2Nk0hp+40rbgsyjUOZjaj6Zf+vmBZAS6Qqaf0r
teTt5bai0xMLqOSJUkNC/3YrbjZYKcVexjPCde9ON81AgsFp2s+MBBDBb612cMSyA0vGoPJvGC70
oCgzFdvCPbYjDgBSSvCSXjLdPRURM9slgAjVd2+RkIUWaLy7qM5OKKcL/VdsgtjsxfukN8lf2BMt
+LxxB5wnRm1MZWO9Hgo190KzH6Cfa+CNZiMHM4NE1vs24KnYK7HP4Msx1elYmP4eOgujGlGq3CUV
8MZBs/PuF+iNJn6fz1ds6O6bgXHaazGFqYZIH0FpbxRoaB1b9uzYuP0ZFIhPbXbVTRQMM6knEW66
OkKMr1QDTZTDeWQ4u+X+OgLqmQWSENnZEsgzo3STMcb6hqupU1QNBr1MuGreEqiEz7fJJcYHOeF6
QV+JkLDj12jDWghWfsCFAdXo1tiq5HbA88ww3+fzMcDhVAJXocHpvEQ5d0LeaR3YFZpPPjN6kJqo
aTAKtTrx3XoiR2WZ8Y48VADEOdmp4BAscn8oQAoAGRQvOELwqwh5cEafCJ/X+z+RN6Famn1ioSjK
XEZcDPd+t0ZBYhB1IEbfAJr7ce2TXYZu4o4MgW27IoPkYUP4tT43OXEEG0EWR504XuOGr3pySPXs
XtuhA3d3oBpTrB9D5uXM2t6jpxUd1oSPjJEhmfArZ/8GicSFsbUSwUDEc4dcV2vNeQxWqyO4tT22
djGe5OaneL/QleJPAmCtKFlnvTDASl7Nd7AxTRIpaHsRviiNphzzUzZf/H3w7jkjzmUVYdoxI8lh
THPIT0iQCJuqnPmMLVk0fX/zZKxHZ4dvjTAVZPjBOlY8Pxmnkhci6/taImtizEJsLmtlyLBcgnQ5
+yJR4hBkwZ4ivhzD6I5DSMKierP8D2gY4uvRBrbEkdjg64n3E16snAz85TN5ofTN7PJnPpgar27g
QIAeN5OIHFpPapJWzdhzIMYoSs2ZbvZ05vaYEN2x6cClACR9d6Y7tVjhaFxXfC5JoADOg042h+qB
xaTnsfoOgsEXFLjilkWV+sd/ossVc52G32TSDqQErQAeqLM+cDE53WhrGPNVKSoZ36PlXSzKSX9h
uDbfhrSkofmKgGx/fvSA5axhdcTevHdmUptL3RG2nD60NM4Jwz1+rNP0ysp33rPpaO/9tEwcicOF
wVUC1qfZvXEySAZl1yIzmQKTko62/2BRWp8s+NCpbFWAg/FP+4PpwQK7GQ68gn6QBoL1c50XhJID
qUXUCHRcbL3IRgEK2TrfQP/wOgAicLPZhJQDzPws3I4iLLxRH3LAYUYIJgRpGOhFV/AKxCqeHkIM
QNm0vTAfZH0cLJo3Ym8ZpBKITioBg4GDhyffkzQAaYQYvGBxKJJQa+uHi7PBCYrgeCXIKINEOMmJ
2GisGBpumThA3m0NndrqrWt43LRWHH02p1Tj9/ga264jJvIay+wiznSGyaD1A1/oJYyzl3UUSgs6
A+DpxJpdHYvDhLaFU1BiJr8MEkiXf8zvKjjAcP7Zky3CIk7e3BU/Ywl3J3glwRyMFaF46qPzX8Tj
JWYO8kC+N6zfAZZNf1rmUtBTjiUyw2ebH2z4+oBlCbWGjw+nFGMFJ5ndelo5aEaBsbGQhb4pg2wY
VEwMzTjaMyk8hpsHTRV28z1zPzTn4t92gs/ZHs0V60iyOVaKuSIVlcQPsdVghYch6CYtafip7QJr
vWTNJzNsh0XnL+5+QElsqviata07stPwytlB4Br7/90lxJIa2DIxeVUuAB2QQsDxJHptZH7/G68M
hUKOnjVYMDNj8h2INg1KXuDd4IJa3ow7w7FvCsKEeepfB6EdNG+VQKTj+Q256XlnFILWANbhrJUk
qFK5VKnXEXsxkX1nqAAw1NshWHK2oeERa0OdopJPsbrj6rb+/yOxD2YnwjBa9BFDFmvpV0cFwTPb
WT4tv+8LzHk5wfMZA6/WLjyF5++/YTKhRWAFQ4Fhjp7d4gDBCqvdpWid+NdZ5xfuqE96C9Zg2YP2
ArN+C2bWkxggWJMo1cwp2YsCc6p6iqJRNl/Ze3GmjqDjUMGA7Undb9BR0+udbaYQzB6KfBPHTRDG
MYouDJ64fph+Bcze1sMg4YTMMrBl1YExdlDC65FiBW8De4GXlS3NJO/EBDldiBIaO5lRC8aAecK3
7eX/XPz+X0wBxI4iZpb1JrO8qzQfhSXnEpGGIV/pVQOo7JxiA+zL1cc2nhnHNlfkc69pBiu6Krou
Oy1FTUFUExhABMeQtYFSyZVB8fnf1DVNuHQyA86q/wFaCY9Qa93BqxFn8i9MYNCKwqkkAi3npD3W
pnPLsJeLpRJOeRgBFrxE3zI7kDnpPsNs0LcyVkPABOEBuMDHodDePLFAAUYiTY92XyPumB0OT58P
irKb/3MfjxYLWBpnZ7ZuFdwA2Vn5/Kk4pf78Pj6Q7t+oI03nqHyJuIdG+A9COzRWtMRMW2KmXs9F
32TIBukIQlszImIHZcnUsHjTYNkp2DZMwE4rWylxxmdIzNTMs9ZKRxgzH7u9KfRMRRcWaCxEFpeD
7+hgaVM86xlzZvhY4XHI+dRjKOZfvicj8z4Ma3MaBS+0mFlZHvUmgPcFTyR8tOgFUtGZyOdK84Ka
TmhgMf5i3O9sZw5IabpfVWUTEYlzEHWiOJ1BpKzMTd7ZhJLHZvBwM8Tmo4yLkG2eN1ssLqU7oPc+
RSt+QCJ96Hzp+O0IDl4/eBa1GDBy/rL/r/CkKB5qQUFKewGXBemt7DhgiTzroEI2LcfDsulGs761
bqWRqw3IsHIrA9ZiOQa7w/xUEuA4HTMv+Q5oarriZ8Kl0kNaAmkKPPjLy5SzAT9iA0M7GfVZHPac
x0zkAdXvUbzAL1hAG1lZX2Yalx84FWIgJZOEavChBVFntoZ7xmtENHrwDhasta5PEMsMZ7GQ4+UQ
ocD+ie/THyT3i9yQgw7OQGi/xuyYozB9U7o8ncVZ7ssnC8l6ksP9+S/ArDThxCgy2+tyczjGV28r
71OBCWqxsvYUFxgfsdi2P+J4inENJwW2pHLkkD1ycJaAZTwIsB7EVAlfk83bze1FKztxJ4dm/pLH
vAYPd6+/ANQyzaDRpKf4yuYbglG4BVQhDKcITEjI5eUQ9VqeHZ/XfJzXH3mYOAT/HMajrn2GXUc3
Wk4qkuULlgzPsRK51VLogfRdGdHieFuyjn7ipy+XgwtCIQ4CL9A7RZ9TCOL3ns4UIwNxHhSVx8H2
2Qcw6UzgI63fPrUVSFrINbGxqNKshTgP4LPI7ZEtejgGuITEn9wn5BHSGeGkDSLFgxPmNRXEg1KQ
w43HT7IROTRkKJPhkIiPDGbILH4camnHxOYujxfOL9kXYkv3gS0DUYPBBv/UzEJvdkuy0cUpTgoS
SAjALELCgF4h3zM/4Dj9Zl7EUwxI9XU43GKoAvuQj8qzA2TJYmX6wj8Gp6Z3cKuYJd6BFUlyC+cT
BAgF1kCKkEv8EpMjrNUMyE8Ptfdqiq0FSBaF1OZbhaI+41zn4AC/oP5l5LPmm4YkwjSsYqNh678q
CDkfsIiW03I+jSu+jCsL0JHyh633/CuxW+0kl6/HKLIzNhQPQZeHXJ+kt72i4is7MiXw+HgQv42T
80d+Zemz4UCtxzAV+t+b0dl5+raXFecbSaSESj3NHdu4MdaXT/P0OwZ3erWiiLGUQOyMe4AB3O4P
RcjFXPLEs4XEvBUsiRyDOLtg5EAzqJK7hCqRME5r+4I3ccAWuaPhbE2DwvT3be8Gk+fel+apRnWW
sR/sAOS2KzXn8q3Z54FDUlwU4ctAXZYSrGNkg8prhiOk/JIl6Ui5AJhLjZS2QjbNPn6pWAzNLrb2
McPjr1iYIos60y9oFxfvwvgxL9oS+IJzChnhZBS6N3QN7Mccs8xjBQny9PADgmnp8wx0swBjIDGN
90hRAIgXFEzM76CLpwRgyMIJl8cB5I3nHOyb84EyWg5hLzz9kfrKNnvwJDC2tcMvoP9mbYwxRoHW
LdtYuWRnom4YotBAVwn4+Fh8zwO4PnZekjCO0xkGvE5KdcNW0bE4RrdAiPNDIWRti20NMiQfrBCf
R3rWRd5yOLhxK7YueNNzdSMsujHzfyJX56UVxDdOQNsLW6xCOqYOgCX2+0oUQI29GiVJ8B1BNShF
XZo/doBq+oMvUYEFqzbJFy/BTfrZ0SznuHZi6k0OFUUlYSk5lDlJibW9nJ8qPVGy4aa3gDLkgWCg
B0X5iTkq9wx7HXG+4nlhH2CqgNMuXeOJGl0K4Sf9oILxT5uGYG42UJDNqrX+t7SCgrjQGno21RKZ
7Gk4xJ/E6tN9ymiRV8S5bkCf3ofYUCc/cby4O3k9ZOCK7dN+bbiIwEN76OX43K0mO+leaLXYDtZf
yEkDv6dSJK2QIV0CngV9JscDtUM7Q1Cr4C5w7pJYbGIWD3L15NjjqedBxJch5dYXyG+5ChrfFAb0
4WcGvwmmegDDSTghVc49SNSNLEZgAPz8L2+kHIIFL6HAUyrjVo1NcI7dE+ard4ckzJfCNIJCkbvi
0GRs+l075/sCPAzMzSDKQ05tkPLiIObvwIj7G3dmEA2jTWGAnZOxA0+N0cgPjSDnjaIf0UZzTlDa
XnPHLkL/Bs8qbSccHtJJfJM+l2xx0rPz/fnuYh5+NvEYQAv7ZzvhmWSdYxgOp6nVR452dQtApt/M
W2EKI40JNaJLSfAko2UGLMiohWHFv6HdAtGiAmIQlGVtroMEI/DkCALUUBWn3WmYYwWBkR+hiCf3
SuVJmDd9Em0zxQstydXUcvEs+chTKIwDjLaRehxqiBq600xXDBt5oVBXIV0ihwEvWWzZDbkEDItm
7Smt+oJNOaQSpi2ic5H4JaS+YlOR2nzpwhCiDi8il7BFeWBrBbFmAVbzYwy0sWTabF0+SmNYT/wF
qQQOPAtnrgY/Q+6YYndBliwANvw56i1GgRnQB2vidERBG38jnrDM3gZ0cHxtSGgzYDDuU8optTj4
cXjkm3HOImr+YGf6NVHnxcG5KPBlp6kt7M49soouzABkOW3CwQ4KkA1PIwgA3biosOSK/hI040Se
BUZXQN0nc2BQwBcv5GN7ghxVNTuG54/XXVQ7VcfVeJANo3r+arBR1kLMcy/mOTfwwefzwD7QmHQ3
823HMTAXh/QR4fLFodpYF5wuNEc3HM1w9rjAv1xQm1Z2w68CZVUXsXQV4ccYPY5upyt+M3l/1Aox
Tco/dMAF818v2/eIvhvYIDXHiIQE+tOUyIu/d+MiXn5aRoRxyXLyb8WGw1BE5ENbR6uQKonmU0Y6
n/QT7O5Kxx+Hsczn45fj43K3U9uD99lavatt6GprOPp4d3GGffc1Ryh6LoMyfmGIRYLjyV95e0yz
du4BwVrXN5an8AI0mg8Cra8GuqmFzZxpe3voPIYOCvIqLbE+PfkfDPBwnJzvhs7lBafcaZ98KJC9
rrfdu6yBPUP6Lg5HLkPcljyWDGM/o95kOzMwgoAkgAurWNh1RuewNa6CU+k3DLB+dxmhP0EbBtd4
qKtdVvsEogbISEsbntQh6abt8YcJ/cs99bwTrjq/z553qJzjxXk/7LpRxss9wBoIux9cYE7JIC8x
0dg5F3Yn5LlMjjh+NeeJIlNTd37igqbX7bzdu6G0nTNAvKGph6b4C949hkxwuzj8+bnnNT2vxyuk
n5fVnq/O9iXuYNWuWXz9x2/FUXBxeKU+Lz/r7FW5ICuIF9G8LnrC2eXt9sJ+Iy97axR/6e5Cq2P2
SHzPB/EeaQl9G1sz9BEtHZMQW386A82BHabB9v7t4ZzEsVY5XLkG8nlaXZx23z2Ojmxl6b4lTzZv
avzqhvnAanTEnYirh4uRng6NHU/Ph9XFrTFuUh2F3sXqj+q837N2az3eNza4NgPG0toH1VRuFc9j
hGXclZvptkgo0dMOMhecjaKKpU75dDf18TO45Pc3Y97VFMcEY3kLz9j9YJsX1z75FLcf5mG5Vqpn
8Ew/H+RIK74MRi7ZJwO/QJFwQ62yh4I77V0VYJV2VcbFrv323RrmtT8IVt5gUmU9oPqLg9/nEZcF
E09IOHQxM5r4PWdvg3Lx7NvDfzseD7Z6zHHhFiAXgVNKTtVPZ3Y5KC7P8eJx2TCc6+/VG9Aaz/oZ
lgM/W3gMW8B6A29ab5/16DSosXh2j/AySIbHLGFOnAZ8hzGT66tzxefhaestq4+CcWAxJ+hh/EHp
w2OApyaSjYOt1VJithqFaAf2JP+phIN0UK29XUHSa9T2pXbodA6q5CNixwqkB2xc232U5V37UduX
tsXjfhmqqgoO7aA7tDpD671TkERn1RshB9LTxZX+fWedxle8Z9rqic1EfpkCqO4mO++YVNMzbPiD
A6H2cvMwn3zsg91bkaeyLVWNhIGINu+y8iDPMD1q08ASlWMVsrGZ/EoRWFAq7JyHpx9AJX7A6lY7
+wPvHxE7pA+WMxL4RzPFe6BdKcPH4wBTrTskI1ub9vFMZZRQ2gYH+MCr8N2svENeTsuxttjqDn1S
5UG77LzsN8ZRQ5Cww1AinJ5iBKm6xUnMIGz4kJ8Xq4JLYRFe1WOoqjuvk2r3CW+D1erya8OvW9Vt
exeCvXTnVC4GHWYIdpXckAK9nbr2O21Pd96EKvE7chUEIy21yh4PYvms9+Ke8yrbyaPHn13Ih+gz
uWWU3b75+2n/4/F/nx/vufee7K0P97MP3oa77TutnsO/oos+kA3Nq1Ye6YY7w733nNNu3r4u3qC9
/O+h2l3E385p66we3p5jpOXWT//9ClYd5wGxyT2h95ui3zhCJSa/iPgxU/zXTpQvCKWnnbDzW6IV
xyFCnAZOIurYx9yDf/AjabHE7Xnx4/jmeN8IgZFmkZhupiwGfk+KaVQAazeyZoGVEg1J6xlY1yeO
YI9xRwnLE28JBK++2PqiDDUnK84cMo2OUiALcZ+GAq7pzqZFDtRuykyAWjrYSzf5oeeN8Bdk3I+Q
Pvpr5eNICOI9h8r9Zm49IA3R0zHU3gOCBbPzOBnmM3MpJRCf7zVASEoNyLz1E6/pI1vxnCQ5Zt83
8zm581S8I4rIBErCw94m/S2l/RxTIPWHlQG4NBylA7jvkFmXOZiNJ8Z43IfEtLWnzjmYwiWKSfzy
ewok0Jv0KoQo0BIkFGL2EpyAlkByppPThLqQ4zgr7v9oKxjDSRPb8Z/0Hj5OzMTB9BjtMzSBZw8U
DU+FeZ0LdaQGl23EDFdKaiBhnMw42U5uFGkZ0uUGvvZFdY7hH/QrH1RmgJVRBlDP4IpGBmaPdFPo
U1G+BiJWhcXtYugwfg2Q2/Qokg+wMpkZJz0HcAingqXpDqx/7eW4ERoXMM/yw25M+44UddOH5xav
kj51sNAWcK1fAqXSMQBdFukLpMdiik3FGDR2RVQg4UBTUe/eUL8d8aghSs28LkQy6hLwtrcGk9sc
Z4hHgqeymhgbvJ+xbzqj5Z+K/Qmeezwv5cwAd7BbbAtH00VLSn6WkKkV2kpiAtEcbIhbAu7/Agpz
QOeVPSnjvzYSXRJF1n1qZXpIKtVMqLqu+e84cydzt0ObCXROrBTVsAvMDtInQ6QYUg2iGIrclXrM
iRCYy7TFY8QPvAm5iVqe/lJCridHF+eioeTwwS9h5MeEBXYJqE8hqDHdYE5jBJAHjLZzmFZCXPb6
5jbKN+lqkopJel8mzWIu7ji/uGKY5Q+Sf+B3E/9c1F4Hd8/HBg9CGe1m7V8qAR6MGMZGRSEbHqlQ
ZfWUNpQfO6ddpzVhvsuEF0ROBLK8N6frPn8w6Yo3Az3iT+ryK73xuCbgwVxE6QsDxgd02FAEibJo
AbcicghJRpSekOEelOg5wD0wIEjIBvdWxKgZNIWbgoZDTxcIVppuehVPSrCG5DADZixINijSJ5OP
C8Ms8KVY33tMP3a4vTNqBzzKGXVRfnuvfwVJZcbMZjahMf4z9V+ZWQzo1PuMYmCnTDLrngYZd4gW
IR+av51o9AODjEkKyCHDNAI3OKKBBGR+010ybPPy7pT3pLkZ+dXWnPq6ZUNFSNmlaMkwO0TmHjLr
/6nNXwzxnOnAGcUtoOk8b6j9ZVKSHfkUXAxYDQcMAdwLLq9f3gH5Kgy+6BlwURjjRPqlRMhULf9G
EneB9bDYVDm3h6kfWhQubUrdD3uGVoMLmsybBdTVRp4XtYV6BrPEST9LMPcTgGVgMugV1I6N55PC
5qG/82g6Vpx7kgi1wf8Pg7SItyvnPEWDLA5fYxn6IebpBqVAjoKBArAlAFUsX+AaBpSAz/SojMYT
uOOAUEAUvHXD4mEi0ZXNHYgIXprFfkxyimICR/+qTTY8hNcHeAxS3n8pzsN9P8zfL/gfDZnEe9zN
eOh67huSqjq9kgdKip1NczMglaQLPAfTw5iE2eHipJCQXeAemTid6DZMHFdYoSh1nRMb3CqEKTjl
yBYvRwPrpap27nsvcgcHe773hb6+XgsK/nywJ+Ix/mIvkOHgwEWFvkT6tmaMF9yh+nxpC7WkZ9EG
vGXog3s+5x9G3BawkzwnVymztwBTzPkuNr30tP1SjzensVPenOPRJUFJH6pzz712VOvhHwbY9zjb
s9MnK/zoY231Kj16lh4CPnG8wKz8ePZuVaidA63r98dX2h/smUe8TQ+Zwdu9NX4f6hkeO3iJGc4T
15q+e4XbcQ46lTvsOD2PRGTsOsNHVHmap6NCNuIhnWMf78rpJWylWw1HczqKxTPSU7onBtBK2po7
RN3oEeCgG5zyQ7LLdDCmarzCa5E88i02f0u6nTmvhRMth/24rtV2sh9p6SPAHj1uZXrKifQQb+Vt
ql3xM1Z0wnwx3RuQY/WZPTEYRad9p8RtWXzu+uZ2EfaM6HjuZYCJOTDgKT0c1Bbrs3SXtSL2GjRW
ncWlZ5W60+JPdOe6s/c7JTeZI55aPACjgf6KJcx8eVpD7A+gvQt8NPx35lCnV6RlsQWxxcXS+PLE
4Njx9HBEnmL6KVnPRHicbSFnZdlbGFoVo6iVzcT3iKkpk2VJMKGFgttGJyRQXUvwD0LueE6s3YJy
YE0FyrxVJkmywz7QaYAO65OvTq/i8HWCFbn00Ib4bGjM0TathW26Dl4kt4FOiOs2A8BRwMbBYZ+m
pcEO6wZoIuWPqn+SxL7/BVlnT8Wdr+scl3hRjP2JsTS/ylXWe1Aw7cpuVvK3mrqckze2V8gO7Lqt
TZpKHF1GnGQ2C5DWwlFpL//hszmHhlnxUq2Z4o8T2BGs0w1b/ZYJB0I1IBdegKnodex59e/3pJTZ
9xz8cmfBl8IugzcBa9+BIXlsouDJhA5yiZgRBrDWgDMZ8XaJeB1hpniz8MRAyVLAW5PdGe9ZKzHH
A8QL1lqOKwaHBNhvPHI9hBKxCoAMQ5q+EI0BA4AFcPw7DaGgiHKU7QEYR2DGfACUArkGSjA+I4e1
YvzTUVfKKSHEkBX9nbMNOUM5NfvfOR2nMvMb7L1JEQYMP47ZY81XzKMBzLjZze0UGHWNdqVIqw6A
9NAGmWRCLF/KTUqI3SnUkd6HpKRNscfADcs4eB2ZFqJVs2fopy4TjcRMMHoLZSxPDmRZ4LbTT1EI
ySC1tlxIaEcMeilW1foNu8RiqJy+ll7IWJVbuX5TpmH+0RZ267wTRBSIa2qqAgtwpBVQGm8yhi+Y
R3L7hbXPodP+8WyJIcPbrvTFh28uZNA31HU2hqtV+1qIK+oMHOOY77w6Lxm154ORvUVFPsaC9Pk0
b5vtTnUXRryCYOGwdz3mbD8cIbyHgd15G6KQHm+nq+KyxaVOcackoeVSqtXeoShgJvPAQNZ6+BIr
fbTvb3XLHz2L5kpbnMLh5Dg79F2ssrpXd7B1CLKMjAzq9oCDA8EfuIwBS+3m7nW3tcfoNugIXev5
ww2AQ8vUgB2r8/RfHefypMDC/TqE+inUF7ZpwoO8k4TvMdkmJ5X0afSuSlqNNVCckGN8MLhKIUQg
e+Y8CordqGHrcIO15sjchZTg+fIl9EoWsoiayvkG1RGHsRwQPFklBbeMmDjpJCPtrJoXmVewhLja
zN9VAoNw/gk4QWFIyuQp3dxh9aObLYrs7lqELUn41oYo0fAJcG1hXI98mrqLbaSA10oR8TArqYop
8WlQEOJEM84jsNvDbMjGCjVWyHTab6bPNXKcUAtwvl7NK5MF64mjEy6680PpdV7u8fcY6rGB7rLj
Ds9mtyQxSg3/XgzRcQy84uOz2HFi4Yy4/ffwnhxZ9r00xdWwnA4CnJPvsK97Fk6PmEQOcThEgsje
XvqnRt1L/+nChUfmy90lwfm6U5dkH/V/2ss74b4tCyRscPY0FIOlf2xUlfXp4rY5FcEhlbMsbM/h
0X72dK9unbGnA5zwBMASbHtYrcho9vbvkGbWbZIk5eaT06EzPGGpihpsw1WDz1BQ/mA/wvzuxqIK
xLUFPhjFiIIESb27sVgW3akX8EcgwRbhsS6TSsD0lvPNgZIxkW14yGF29HfsGVkmRG2s1Jk5Uqid
HagP6z2cQEgOuicQCegjexxERSq0KQKgrUOZUHx6wvluIOVzGoFZzEm5gnoX1c78NXlZL9T9ExYB
HESLc2hob+FpxVfZy5gT5WzwcMOhH/CsLhU0lIxSWKjM1T+m+MRpiL09i+/Y9UrOmwQvhB3ai+uR
s7/j6wmwKEYDrXEL4LIdGvFncSjdHfZQswEOjuB6nM9X5zA7qSHnNjhMXo2N+EnVO1Av4TH8x9KZ
NauKJVH4FxEhCgKvzCCK8/RiHK+K4oQiivz6/tLquBUVXbfPUYa9c2euXGvl1QSDCLrkATgdGP0b
UOttZqRlRPh6RJe/MvoeHfAxrcdJfiWVMPt88rNfbhWIxvs8sSYVgGhXcz4c834JTvGonPP0hQMB
4eAd5CQeHbhF0ROYYmQxCD0fWeFjjhHKvG7bAEPVgh/sItzg9dvaiHTjOtBTLj2FNXQp/QtpCp8R
6umpcbLJdf4KqvhKv7g76kIPmN9priZKanScRvO6KOLaL+/IcRdpKXa1DIun0X8MT8lG88wTO8pa
xUY/D7MJj0EfNvg1RvRDuXYscEhBcHXf+Lc5wW/RWE4RKmm9aC+7/pPeJWnLpm/GpzDnU9+oSnrH
URlhYZOhbvuemPSgp5uv1y92dB4G4EbvPy1sM48UV73gNjPH956u2q2jU/insVoxJ6xKsukGcTm7
LOZJ8yXJKb3RhyJxv9NjmJhjngUd4fCB5vTjHMm3aLz49QQP6lAfMoSeETHI/JLH/Ds5TU48efma
PHkxeQXw+sSgiN4rKKNn/9GzJi8GjYEvgnKpONT16phf4I0ryWZrDdrRZ6FG6h/EiMScv6LCPw65
RLQpzmOez3hAGURuukqMP+jffVZN2KWPoP6dU/LOhIru3tNGWGfK66uSY4iXsX/BC6DLIgOBsUAH
cV6oEpYY+6h0GuYBRJcoH+pDK1T/bowoVjhOLzMI/troOOyOqqSM8ljnf6kR2GfJN/AEO1E+43+b
YyVBJI6yr/GArYM8NjBJvccaFGs6xRw2vA+LrrOmBUUdZI8ACjNjjCdtWgkWxaWbcWzStCp9i7G+
/rsMHzBcwcn89muYkXK/o4pyL6B99WHJ1VAWj66eBfxa1/A3oZZmQ+WQd33joLC5v3Q9WEJtBiO1
7CwPzrMbOuwH3YEQuPlouEEbSaYV3AZ3/GnAXd36hgHKdaW9HXwMvuDE6YWTnVfKfffPWWSNu6k1
vpEMpFXfKly1V77cWvU2SnCp/Fess/zaG7uNpAOzPHanHpDc68xp8OgrYIVEx0jPQmSxD0wH+Qd9
0TNQC/91d0wctNNqQceDw7tfWDZd2u7AWF1IgjoXuw2Jf8RS+eJApaw2j0CvA/oTghRn7jk1hkSm
rpQEvdb0GIKbv2zcgFiKb2Qriy6Y/zMo+gww+pp+k4UvzaZNQFVDZg00ASJ9frh88hBfj3JhMMUI
0P/hYqnDMqP2o5WVj+qaTO06+S6g6p0ZKIW+bXhOmWMxukC6we6d6qaL5zXPfkhdTTtAJgTV+Blh
LcNpKXl2L2fjbH96W1J6mkc9VPDFjPGEeBQxJhHnAzIHwi5VZsjMGCUqtxzIGBRKDxW2LnkuP1r0
L5qtrACv+CWZoWZ86B5c9iyg9AirjOLULWJJtI7rc1rs4SnQmbnjt9VFG/eYmIv3ngcyqvdPh7E0
C7AZRhAzdKHP4QU5XoyobusrxRyff055KD9Io8O05qcrPDPFzwNm1Ky/AjHJjNkcNHpMliAuWSf8
hE4+pwuWjCRsY8vlqpVVe0vfp927TrIUqVZw5vSSxyIux/RDZtw5lg/UYfKELmtktAGqfu6bH6Yo
hmXBaI7ZdVKanL1ywTxR/uDaXPZIrxkxF/AR/Mon5DECLVHTHWPwJnnuoBDHtXxXq/feY/Egl6Jt
te2Nv+wuKk7uUd1v9jyVftE/p0+emAJ9psdLvgVcuINtOvYd+y9y7u+Wx8wl7JHk9JgG5mnjzrSM
pRfU+OxKMy4RnoogThF7yNe66b9GmHyB3ID8Zijs5l8k1a7QQGQlSIdYH5IyQdmCoYJe1D7575m5
EHJkTqF89CibGc9eBB0RZ3zD56zY82D48HyN+RlomKCuv0VySrXt2SUbRccEfIU66MvVgyi0tjQC
HFq+IriTz2N18VoujCdnYvSZdB1c1Cv2rYXkctywxydcU75D2DFH3gc16tln8aY3R1u0EeTarz0L
LC76tNUmhpvDzH6jcbkxDEQEAjKRWCqxy+j0j/czFfd2bCLmct9SyL7QMf1U190BNXJy7JPp8gvn
Sd3HzWqI2gohNRPOuhlJJXKQ8BbL+iTNvPCbT4FZcFNUWXCIPEiXTvA4+UYSph9FgI9CO0w6dGdm
x6y7YMHwA4arJJn7nsn7ZmYFlcpthpv1QhlK6Y1udC3r+Z622LSqV88LcGjc98DT0DdxOSfQFqYu
kehWLem7VxSst1nmsziRp4+L/jNgmdr8DdytkNiC/mz7CUus3iy+jLfAvYue4jG9omj6LWNQURyL
DAifABy4OfvPpPSUUB2+SAWhlJWutWZuH4I+XhZ7v54hEJkq3NotZgVS7h7XvPyUJ3PbH9dcii4k
pkIaeI+Jxr3JWMeCzyevpxyUgYvseyCBY+/ulpPXmge9PkJWkCkemwHwsX3fQsfxlZ1B5fZ0yuEb
j/oWOlqMYvlj7EwnW6AOGsHCj3nZrFyHE52Xx2Kzrzt1LmwmLB3/iVM7F0q3l4fnl4BHnlxDRdfR
zglivCZtK9dTpoSPx0SqV7rLi9MEWb575JXIE3uuaYzi06pRdfPbEnw2jiwv7gIiSyFLCp9XUUjU
RNPWggIVZegtKILX/o0Nv29uX7+tXTDWVNAYcgDmoC8oHodtpAyR7r5XOavWYsWC5tk6rQBR7FxA
6y/wj5mgNeyOrSEBFuSRrJPA+aIokuvrLu6T154WSZiDHrP5zn57wVZrsxXPjIe7cEJoCCOvbB9i
DYaza1Fq0wQcd/hSxa+HsljRLzOKvM3tSlwEnOUDac9T7an9z4RuLffLcDM8RFixIdtRFvCT1SbP
+E3GP2u4d5Ntnjt4Q09fCcP1QBlMhzRrkFGksfPZgncaTPwC8R8TI9x2sHpkNRDa0hMXK6pKXGeG
mwGBE7iRMZfjW1+ZXrdHsH3GgjJ7REZ+bOm9YcHFeEGdmafC3jCY8MRvijYOWCMPtDH82icnBgTY
5an0fSyESMeWmMrzHimh1QDPHiVAcCAObgstzQ9i1XN2hth54zn7XjAjReYo9K+YyIvvnfhdKoES
vOclDqAvmHI0oJlPZlsYsGfIn0xX7GwNyIYiI6BMWjz7V5pUIp2XwIZOlT6AZoC07xC1ANd4NW5f
YGLsFXk1ENBAhPavEDNdYBF4TxDanBmijSi4Mjb8H+RHXnnI8SBwlAOvH+UVDPfhUBxoY4Fb6DMO
HPos/0ClIfkKai44OaMEcKC3NaElvn11kqsuamdULUIQLIKQH1uJ2WaAcyKWxqKMTWDbr+IY1IHC
cjCglQgvkzIOf6BZ0Akg1v7F7oHaLMDvEf1M15tjvnXBhsxbabb6BZn0Bmo/9gDrsUkOcHoLIxpl
C5yUvMEP/4tGLBHhz95xKsRIBmwFVRQOsFBwz3c7WB3HCWREngbNFuTGVAQzjAN2wPi/abS9hmDQ
K3twWClUBQ+q0Oa0YgZF92QA9qRE7hXAdp5SX96Eh/SRRkmO5J5HS9UT7eCvuZR4raCgD4ek5IRy
3ZNBGJ5MYVo8kph6k9EfCY5sYN4eAiyPZ0/BO8IWQpQ2cIOggDuDhE5dx/sHMAjLG2k6XZ1Pj8qk
Z4mlZY/kjRmd9q5LUYK7XgwdhUsRRHbk9lSuA+SDJseKLqS6pnWb8Kh5xwxtlxBpnymXpt/egU+4
9L89MR3CX5RaPx+vaKyvrlOMymjrkjOSLjgxfTOambSR4XKS1TDtBcMhXh59DWfEGvxBKVC7ZBwv
xGQIhVZCguHwsmnGvaCsz1ohMO7uAQfc+ZXnwH8OV8eLwd8ZdRzLAuRhM7BwWhPeL+0Btnv0RdI6
2tHq+qN7SizGmg82IWWO0FiBlljzvEwWHQIGD7wssdYJTq70UPja+D8KdxHu66P/yOl5nk7sBdCL
SWjSKKPPA54rRzggCPKxnisCVKBvh/ZfX7ikq3AnY8FoSs2xd1xhMCr4EzZ5YGfAWIApK+3pWshc
RQUBeZxe1cLF6eUnoztF9CS5ZnEFBWxkqjqfX7vr11RczK5/jES+h99kACViwOFMnot2QY6mCZ/t
7Mewz1xmFUV28A8pvy1KJ4nTxYx9tlUkt3/2J8hM0N2tj/RSbMX2eQuICC+A5VihkH2z3sDf4Cay
f/kKLMdWYP0cM2wm6hDOXlNsFwYD8SfG1uvP2s9o7nAr0q3ZYbEhdgVLKhZPPr8obB9lcZEs1wZ/
uaQ1B5NcjD94hDD2RtkB/qGol5kRKM59d9nEynAknOKvD5UgYWBVECu8f/PoEk7qgNqUvD7YEUvR
WeOKi/foFiRRzANe86CJh8GnwCv8p0WRriZeKJlY3dArPew2vMx7yqcAah52svYPZA24dLKVpJGX
ERmFYivvh609QVmUwCQOY9bzEVSddTwD6Qw5t1B/IGqcMPyH1IKZr9zTH0gxekv2JG8FSiOIO6J+
D3nYX0E4i0FBaZmK2SMYG0ynQw+Z446+w4gXwaPrt710eWY1MwgVfxMiDmalBxIcYfvS9Qu1sHXz
h0nA9oJ1VXITzc0F+0TCOdxfHUbRLFSuA+IOT5RGCqbCbBw68B53NpGoDKpHCJe5q1nlw2msnE0v
HpzFiPmPR9imszjgePI6OFjOeUoM3xVKZq/Lec5upPP4JzuRKElcckhC3nteP8Cd4rpgsvNeljOB
Eh3WqnMgCiSfJabVeEShPCJnzCY88S5tSHp1wASGozNzr9eZfJJBcn0Cu4vAwMSs/Oc7BqALasuw
xI3MeIU6/fP+ho4wrBkhFuy7u38P96fCbUjsEbwJ+vcNSeVymKe2CTx8h7TJg+0eMUGin2GOgaKR
JCWVb1bobLGYHB1GRH/jaCM7gKlO0s+i4QR1eZcJjoj/rhSZYgL1QQIrjXduA38Ek2yxQYVOAUM3
ayt1GV8pdA8uBEaKPW4xZNDJ+oxsgPJMSGZ8PM8PABIuPE/3BSH5UG3JbNgCxLK7ZPGFzeFwY/o4
FNhbIoL/3V31XFYiDGOI3tTKsznl5AA6J04rTKhb1EcJZIgQM14xuwCvl9kfE+wG37ejIyGQ+ZIf
ro+JhPYVdu+F9KhNpWGf5steFe/mhGtII4u3d46SlTLyYt10igdHCfR6zb4RycRpfYWcQ9paI4SQ
ZDeoJuMJ3+cl2RXoHQoFhwkHkjT5JiFX8oe+Uxz8QfRnbDeuvYo7KXIzZG6nSyzTwYWoRAqFacDI
GgKfcDJOXOlPfajTHAKBg95bWdPZAIgnPgMXhofeG7ckwHlYLhBkGJko14idzOC8Ix5dYNCImerV
peOABsTres/l0/2NDMdwH4FsmFrc+y3ib0tkr6hRyEMOQucRCzDObAdmBJsTgZ0ZDrBwZeMKLj0R
P0wKbjpIgNKcCh7tvK6rwUCf8ng8FvnfQPSICFIRZNXsZ/YZFiDoAPiSfh+90XpNHwwZMwYShIWH
X0UtArXJ1bd9cheOqoPkDPhTyPkB47yBy84S4w83I0d0YaOnR4TWYT0i3l0xSxa8+klNJ60pBoRH
rC8o9gPEXkjJE0l5qYGI4PHs0FpIpjdjphTEIda24bR39ThZcAWo73iFn56+Mh3Q9/kR46v7H6Lo
Zjg/UNsEk7z3JxItbIugW5JJtfxkZvZmctITpv9tSshJWipfSFbJ6SztlwaTDZRzsP+FiBCyzUxc
Gb8x0Q1e/7L95bl0id8kqbOJMUeFhIltXSCGvm5Hn4UgQngZCRq/LRfIxsk6TkPT7uCqZAftVJJm
gzkO++HbgdDzMzDyhtXq32KFmIpzXsQ6PDU52u9iMOENurgQAARMdjuaEcQFOpNC6+kRW6U0gccp
LYbWdsIvIRRuSCBfpY/t0F1YYnh1xM85yaqxNrpu4dUjzf2HxeIVL2Pf15y1aA+Wfr/qRxHsvmj/
gfWKlIiKLExa/woxr/64yPOJ/7+2FtmavIZ/+wxD1qEGW+8yQB4642zndGLP7ObzJZSXr7dufLSL
0jzlFIBbJIosHIPKOSuK/G03Iaf3YI8EKlwzFCyUR9w2m3IzEL0fdAhyNybAX6Uug/2YrQYzUGTp
5RsomHmgH//X71zRkO7AF/SSTSiRG+aU7u0jiIdjGFTBQ1YfkZ8Pp2jA4lH7x7Q6B3yZfT4RU533
GE1FjuSNTvSs46wGj6Nbufcn66N23nQTbFJrr5bhVtDX0C/JeVTZ1wVLfEItwsnJ8+Fp27f5KrlO
KWhEL2Stg8V3h221Faxga/G6JIveUPOdhcQB8+jFliOAH2BGsQILcq0ldQqjEwwpSkx3jJ61phvO
LLwh49zOSIEW+Bzx0P4g8mGTIid4vBJHUz3Al0T4jWKgwnNFJP8vguk2m0YmfHAHbiSCY3sMNV5k
7hL/CI3CA8IjAarlsBkM5YxG80Kk9eEHoP8jrcHer89dTtg2RI/fAzW8RR0nQ5lFIgy/fw1vcAHR
CF1UvCG9a9nlg/pj8t3+zg/8QHr9tpNiWgrrjpGK022KE6rw1nrEDbKYn89Dnc6ZOrqbZ1sWR/hZ
HNBUzPsuQ7SAREbkzLCLYFp17T7WneCmn/Q9wjRxhI/aKNxhjNATU0sXThlOVWQBYoUmwR9PHdhL
7vJ7wIJaRi0bsOH87l9/Xc1RVapQtx6zacft91W/L/Q86BlCJRv1+vzok7b1nZGbdult8HxAyhJi
vaM/iEqgwuSo4Zvv4QihDh9dEVbBSP5XoADvMoHt5RIUOwzRRalDKYHajH4VxFItiaFOmSmvEU2H
1OCmg3iUsuEAfCVSqtB9+rj+x9LzJbSwFQyXg0o6l5SsdBj+yOkIFRuHdpw4xXVLe05iyIXw7ChX
mAqdHbjt84ApniK5QTuVY1dU2qvzlNY6e+dHmOyi3fsnOrZTv8YrhZXG6AymhJC//mxoDMStOJMw
1IF9R2R58F8yjkem+Op/aMK4ZiyUezuSadbJrQ+xhvnULsL6D9undEW1/5LxFywseLxvzFvqoKJo
GHQO9D6Rj/gHHoGkxisYFaKtlHwv/RsI2ACbE3+UFzuwO6FUxGd18I1i0QWTDrGvqPlIekc7dVjZ
iJQQp/p/7z+iN1yTkztC53SA4cTOQysETibMuCveDuKgBlwYH2CKcwGk7smA3F3K9K6tBOytQ7Wg
IFY9koGBJPgTQFguk3WBnzJ1OMPPUcZdpeLkR1u90Wi341X1++1DD4oDubEsbQwwwQZgsikJq9kK
KdzNvhwm4pG2Gb3d85z0BlkDAXFu4GNHopClE6Jl/J22If5UO85PpKoisMXCcLEgrbs65340ZawJ
biWMdxFXN0AhsgC2qngrgfvccRVCqWfYuxDH0e8UXn+b9JvJDx5hs7Rk7mbXxe0cB0U5joAvbFIT
kmMMNFhm7o7wdrabCSkQj0E8tMF4wQnx+aA7jEqACRfVlq2AYJHjB9TQikllc1qGObKGI+VE/JcQ
GYi7YTH7FWawhwxiMyPJCRSfxJHkARYezuAoCSXbgrKDzJjUg5UMWA//D6ihx3E4+4N7RxCXIT60
6vFbpqMv09u7wNc9cTTn0RvRDrELdu0/iEwqCfF/ZT/BWEqG8JyiscTRaTAEipF1O/oYBBpKqANd
WFmDMCnQ/0P/5Cpwz8DtFceFlBpR/OrxG4yeAvzyJyeEf+wcggWsQxAGp9qOzql8He4fFD1GtIGX
KawNNZ2/oHN0CkmtYMtynF1GJknNyWVsSAE8L3BeAduN/3j3n8xACgkNC+wFAjjTZCbfaHIjj0As
xjexnsnacWPckfFIPHC/i3CE7U00D8mGRJuYLEpm7nR94BgNj2DeiefZQ0ZDUYJxunHfUKc+2xG+
tnjB9Klzl8JIAZmO+UCAVuFj1RBqqVdLXBqy7chgMbtzeTt95tO/XZYv4KEwVq3l9jVc442LVhSY
BkPW+BNNMC0S7x6eBijtxyEx6wbAiRTTFFsmsNOEXcsBdWLK/WgV/+f5wXdD0ej8+GQowdnKJf4u
Dae35l6XCxmU1Dgr7Lf4xQVn/Ix8jTxByyBLhZx4JP8kI/TWh0NczX6ltbdoguHeIqjh+3kHpVSc
zmD/xr8JRI26K6OwZQV9se1ejCZUx5zgeOjeQs0+Rf8o1fZYHpAdcqbyzOirAcrfQvLDGRW3nZyQ
ZregZQuW+Bs3wKlx7EPzoUDWbXP9f4sc8JXlUuXmSYvnc+Ik5DwO7Rt7CiDkF83FNueJX/LkEG9Y
G2zlAwGERUcGBQH3mJDLOxjtJWTtMvDLcMhpqI8R/ML1RzqoR3PQbFS/XU+qQt4mhri/80TEl4L6
Em+wI8CckSasOGKIPB/xA8wxgXZIwjx4/f8uDEYiKeIE2e1OR04eOfmhvgKorJIANhDzop3O+NJD
8Bx4qCdiCs8WiTIUyYnkQOchTDqxmkwS5Uyx2omRX8TOE3To7yO0NcxHmMWSY0Ekzm6IPvpTP4t9
aNG+ZLVMUsE9QcIAU7vdNMKvRfyyphRC70ggmj7yz4moWm9T4QOL5HROVJ0biehhK66i3WMOEyGd
uMXAGceItMF83lrjMnAar++DtRmI64rYjsxWz78VVC9KWYToUP7c5StBJgxrogPL0vbxZ4Jj3RpI
NdMO6Kj6gm9Bf5OvJmZTqgscKJcjFoFZuEVoudoaCpOtn8zQiRT7tkv7UOXQhqoqUCsuZWiZU77C
LibTdI3fkiTgjW8BbuG/lHJaQ87CBQRfE77dmPyMF0z4ulwdlRgQC3BY7+NdO1MUVqDTwMnz3wHv
d51peptMZdoG2KuLqSP+2fxM7UPN1/Fs7tBh+FVm8CR+AHfryROkQrfC3QORSO/pz0laWmhd15qT
fga47GHSodGKe/SrI0nc1eI+rafbdvyCJq1nxgq33oIqkljch5G+3SMvht4q9yD/+gxoLcdfL9ec
mlEFCoziM2PFAbz9zehLueQwI+GWVF7NuEbvSSZiH3eX6S06dpInlnZo2qBv+IbSr92Mfxovgx+j
Pf3CCN8wx5iq+IgwBSmgspwudkfxVQvSes3Qk9cGh8YOKbfz4Dg0SJHd6pjeSf/WeIFR2M3OeE3Z
PAN8U3iXttaOoZm3HHhH1/nn43ZUtz7Niva+zeecZveGJjdh8IuXgUMEzKNOB6+/Xic960tDWedf
35jgdwaJmCB5S8yNZ44qZUiYvK8UbO9iPlOeTza+mrrTOSdfpujKONhb9PjMGv8DqCnT3ZkcL0u9
fUNYyTN/Xvl2Jvz4NV3fEnVDh4dyaHmtErjyHW0eDu/ggg2Dg9rff07ljRA4lrXKrVuKf+R1XZmD
/Fu0RvgphudWhM7t6j5eSRu5JLIDej+YlbjvZXvU7X9HioKJAVHYLr6+rmFKYxdtcF0TwoSoPx6O
kdbL/AkH58kVH8fMMxU/I8OyP967k3y8TDSb4S26XB2mWa0ZGM+lTk2mEw0+DFzgG+NTOzCMsG5o
Qso3VWpcd7coGpTkykBpA8QFLs95bqjuiQL/lvJS/dY5fiFDnpv9z5084YFgbRM3p+Tlm8+kMQJT
o8X5gcWw7Xr0GxrzULd6DJ1dNa8+ExVadCA+7Ui595/uuYn0eqBd3CXJvZF+vNbt0P2w9m8vz3i6
hmTqzNlsXghd7TVTMdaCD1sMonywkoVPKi2yL0bnHtRWUHVMH0tWccDyrt37JTzjl+GdBl+nQFDH
ctCCZd4MOt9BbfGkjxHxle37jwaTvBgW+p3pRwMYmSc2wh0NYWqwurl3CnLV7aSoIP+DotqyiuBo
8naEpUk872zWdzSbF9ZLqlWKXYJjwb1CtZW+gfxe/bIc5J84fywvZnrRhszgueIcb/gUoRIPOiQQ
5zzs6qChx1uiQqzLnUb8TvAt+SQlyoLBRq/sikhnMECL7rGtfaOHV2jj9n1+yTzIfNfe9eicEUF/
4nYrbpFdmIaT50n2h5/mET2ebaVazL9tfVnz5a6VqvVCe42PjPJdlt2ekXlHlpLpWJnXziEo8Dx1
M7L0cYvnTNw9Ul1R9Hv10e2QfLj0MFhn4jOMKoRtT9NSRnz3rnpsdNwz7doet/+7jq9THjiCDftz
QKpYQj1tvLqMiGV3W3bMkUyCISfRw/Lgh+23mwLqmTN9DRu+BcqcrH82UfPPXPPAKJC93XVB3WVb
4IGc6EBYSoRi/i5QzeH8EaNaEspmbA7gk91VR1QajljbSDQS5gAbH3snxW7eGOG1OwGPvLKn01Kz
oxcD3aPuqVdLtvWYdDL7yJTOzL5MGP+BqL9t3xvbZMeH3VbYuLdNwMfoXsfHve3t8kQ1Nbj/qcuW
U8jW5Ygiu3SZaq4lTybtkDycnm6ifu0V7kVPZWHKZFMl+FyFhk0HyG7Taxq8cdR4un/N/C+DckQa
CZ005T6zNCTpemxfL9POGhiyYvc+Ou6xXeXumT1ygd6T2ebVuVYe0xJ1w6VeO/4xy6f090PupiLQ
2EgZn6o3zmwrd/hpmcN8g/1mv7cZ/0aJd/KnU5kwTbETRRDigDC2lsy8tzYoPBnVDVaxpDG1GryI
oIMbOQp0SAZP4H/OQeUifnh1gkx3ZmWJIrtoB6sTuC/NaIzL7U0q01AwMi1sOmxid4Pk07YH5yg4
VTyhjE25rJitVk2x6WylCB4Pi8pF2CvYZye+tcLL90r1ckHGzQu7QY928laUHT19BInSzp/+EB5d
9D5oHWchc0ozSBR8cQe00mvJxJvLvXcXE8Kv68AvmXwWTwbmVAgg7rEyPX6mOiRMkN6ONgCIFyI/
PSHDe+WDPHjDiSiCDYG+M2h0RzHR7zfbPKiBxFu4buI537zcHf0p5h/ebPw4pDycCBVBFib/n/oO
oYpV/fZYd1UqT8zXKRy7tUfdkyd0u60pXwK0/8BPBkHgBdIZVKwLvCFZB/Sz9rSY799EMIcfkYwv
mX0RomNJ4DxWs1bSAt9CJ+zAGp1VLR92fj2Du1NzASbsELSljrDV8MMiwPuX5dN/eO9/EvVKnf3B
Nm9OhIv3y2vwrp2rR/fZdstW+HYrtLJUE8BzVNU1jYh/tENezufp1De/VeLuUt7jnRF9H4FpcNvw
BI/Ch/lsr5b/oesJtkVpXGi23u5dU+wRYKbgJzu5FUkBg62QBmU3T2HI6ZFMGz5mkfDVxJJeBCz8
lattoTYrNEwmWCMeihkF5M3hh76lU9bzdkmq+xbLIayg9U+owXBihok49T8YoO1UwmBBusQYPyb3
iI0JJ73GST6t+ipb4Cnj1I8mzg3uERaQ/TnblFqc+EsGOX3tZeVZE90ugZUtD2LCyBgKCW4CKR4i
yw9UCncipGwUylpr2pkCEYFfGSwhbZxzvtk36LzuRRsXxeiorDlHIJCkJEEx2tTSJtZOVWLfG/Xj
92DQ8tLtM5Tqc6yk6tPlLDw5Otma5myN3s19IqnDt0dl5MUT7wJ704RZ47RImK9/JIP9fLdFEq7a
x39t3SU/bnM2zb5q+Nq9Tp5Ruo94zSgjLWZHLeFdlBxJpy2ACCX5Hmmbc5md/dEFt2C67CfGii8O
Gts8zmImXjfuOAUmZWYxcZOZVsQQ+43N2vRFK7wjbfjOH8ZVL8c4OWbpZs6p8u6V94R442A/Xz08
2AJaYh1WlRUA3cbqx32QtCF5xG9gOOjqUNfeg/uHMSGI/eu/5x/kOCT2n1l9yKYooFVEQX/N2YbT
Qxtp0F5iKk8SzNSHPDQ++H9d93eerOoaBdxlMC29r8zbQ8vr0g12zjJ4jlH13MSDb2D2+nasDffN
eIi7qZfR5uzeYf8IukLdCNhYA/p+YC8z0efmcLZYMnkUKhxlJTjNePDEE8kaQQ+HinZx9Q2293VM
JQaI7+BloNpxjOioOgawrMfnF5kKzgL2wwwxIbhXccOpoQJDAsADwd3O0cZmyU2+LrMz8ucQ/K6x
H9hgKM4duapjClmv1VMiELIWMWqSw955zFpoBn+NkI0OAYHNwblo0vjJ6O1BXDKS77u0c9qoHCWK
Ehmnnqksj8HDAMTiAK+r6dPn9M47zmatCwBraR6Oft1+xXvDu74DSO9vYLTnHlEMIxe4sh56IEhz
bzpKvdIc8UX91oKrUDdzU3W6ba/pOjeGyGOmgkaG5iOFWiMkOShUuxpER5IesS5uBTR7i2f4jbsb
T804sPXvoFRX7aBtDvDaVh7R238aUXFav6w+ABTJWd1OXo/R1+HQZss0JItFy/+enOIYbDvsYMY/
ZX2z8kChmD5J5/vLy+qZESZqMF/tB1D/SQZ2n+P0Gq7Xt2kfqSuqDxzzlJJk7/2v9IyUCp6laTeN
/7AcysdXW2qXyhMLNcOKG9XWT4yhc59MqDK84h0Jac16O3zE3Fxblb1sHlN90yfpv0sgkb5i7RMQ
Wnqv9klFKc2eo+e3ZyyVL1xJKjMKJLNwagvgsks1/HFPm8nvi49n0NnplwYZIW1jQc52YYO0opPm
mFWgIi2hUEnPRxdToUEWHfHLaiJagC3fyiOtClo8qaz3UrzL36oTdBVfMwPFGnCmY5fRgkY2Yjo3
5UHpPVzcJ4qN968ZfBXg6u4t6VwjnKCxI+i6Ag0v6OmyVW4CmL3XdMHyk0M6IKI4tuKCkSMPAOnX
ofWPHgfpDHwIEMCHhrYsQsf97D/Zvg8fbR16EFCkq3ih/DGaEHUB9qBYR32JgKV3Poc6L9ot2klL
89GFP59ud7RUYP51oxfruOMWVIcgpk6uJq31jkAP/FuQve5eKr6TJ+qEU9AmC+oJ5XaC1TGNJ3MA
K1MwBenvGRPew3KJSgV+FlCMgR0n8Yw/pvSOjk5rbJ77VXiqItMKAe23lzRPrxCX8D+6OhY1DJBI
fsMvAv92ukf0+1pRolk2zSPIyxOms61UAz6C+XFwUtlXOALUWxpMTcsZt3Ovg+6hgmWXe+0q6hyn
BlklBgAuA/nuHEW+3vR1nTY7bjLtRDvNXuXFPl69vIneJ+ZUumbGwIjLlVb3tX24Js8mtK7755UE
22lGpf/Qt9bLfxk0uDa7s5E8e2qBmi8cE7rJcsWhZTblbFWd6b1fBlc65oxT0N2HZjdXRpCiKcCo
xa66ZFLO6eNx7f6U14+dPYdmm0rzPKpzp+Tm3qP2rjwOH8ubGqvYtl1Yy20EqZcv8IAHRa0JTjre
fN6m42IxpcEzuPtmNG7p/K53wVTHfcuW81hzrgLlUu+rZe+RxQU0gV5RxL/+XORno83K4OBanYi5
/MkZ/kH1yBXX4cmOjI3DL/BqGF3hPIJ6y5TlN4NR8QXq9NJ8+S7dU2j+TS8un9eriQvd1Qan+Ee/
E04/g5PhZ90pc1EqT2m7jXsZctiyU1klmeV8rpMTM4QFHrlf4rPRe1RjgJSTriGdSIuoMP4V045f
UfHwwtRo0yBoch5x9+Op9svyc9/YdrCG6OCUQ1/LiHEDJU8dZtxFfSIvV+nbvfJ0emeFqYumt1lx
ap49FY3YJ/qe/933OW0pd3qhdePCXKrlJs/uY1acHWSkgUr88DmI4PTTHKLjsGh+o6Xv6ylf1PrG
UGNQFTlgNvjJfPJgz/FNjhBlpKmGYz5cZf0AgHI7eVRBg0WLtZlYxVD/uJjbiLHnG3G1U/0b6hRn
LH6cxTaFrQyItCjjwX9f4fAVB/roNmcHXGR+1BApDFQXqHBuNsof3omJUbgYb04OJuSfrr2to4Yh
3OwUvIC6Nv5Vl2iDP6mtL1iPdzA6hCBOBEiQBwUl42Z/e06unQnvf//FV41i6R0VSCztVhWpFgXP
tw7e4Ruf/x73uT8pYZsjL0P9AiWk8tU2Tff2yoy+KiOfAuUev6vhBhas9G7rrVRE2mfafUe3ghdH
FHau+UBxLlQencjyOp+kqnCsAveDTBSWfm5OvvWZKVcLnYydsUvHlM3NP2ZJ3OdWcEY53/2GliB+
KEQJ5iTsu7u6HDy7o8vR1/VRbWgutmoFbePvtgsDqhu+HpyPjyWk3bx/h3ayMq2dfg07xkTJECAM
9Ryq7Cg33MUF7J9E1P1Wjh7wH/lr3EF/QQgy2PgqL7KenDe4NXYvzsICCiF4esXJaUP3n2+WaKIa
BjTRfC39bIevEnZwMDmARrBN0uafMlJ1n3iu+9XF14MXPbbzBBeYo9O24iPWMNTm7vuAXiuDE8RU
SNoI1+RSDvQOngO4KXlZoAiicUNv6hpM05mpuJhxmBhMkTZmi4//AF00bgP1cjBR1oMGCrWo2Xgn
ul0cZOnHjJQ8+sg0xOvLK59TLPfO1DlD5fHvnfVpV3C6QuquJ80LYBL0vXXHDKiY4pxh2u8PJ2a6
WBVz0/r7+m19jNwNldd5ZhTDCwmfxptnYLdVjemRadN3KzTrHrXn/1g6s2VFsSUMP5ER4oTesphB
BHHCG0Nl46w4oj59f2l1nDin41RX7VJYQ+af/+BsNQ+lIlrbsg640fO2F+fyQrjGgQ8TYeOgV2w9
/Od1VKFGQRsCHbgxePkXjoveoNI9rsOqweCwZTQZOTHUJTXzFB6eDmWl5ujn4Paxbl01bQHHSEIq
Hz4TRuPCqBXQTdv+JawxTqyC7R7aQe+jKqxgL1vzfMapIW5StNP2Pp225nfOA/z7Or3+E7D0HNT2
aUWi7ifqamEPtEnDtocosTe8gYqxwDLr6u5iAKXuC7rbpEh2mvitInk98VKdtx4wEOObZnrCi8Zg
S5aV3jZor/lN2SGnyG+FdQw2bQ6ardEh9ZyCILq/iK5V+lZlz9nNwuytRQrJlovV1JNuD3+phl0R
Vltkn5b1pdDrf/IONx3G8g/T6Y1v1t2scfZ8KR+I+5zgkjEGrEAu4nTv6kYz+yla3L8lwmRm8+ed
j5cbR+8BHRoOmGhv+CrXu1OKury7gqc6cIn6qTGVuZktpyre5j5ecWJjl4X539H+bNTgO2JEAEwY
fgpqSSyvT8Xir8EcgmC3jN6Z2fZnJVEJDB6TdywGB6A9860aiMHihVLyYK1suSDqCsR68s5gkeJI
2XgQzP4Mzi+LOUsvo0lFIkUJnjSzxhBQAFogQAvKg8BN81sLkgsULWL4TvAicFSgNXv/w5GB2ozj
7LMxEkbWp09Yi4viwnEDIw5KMexyTiGZkTLVwy6WVUVd/hRucZ48+NiiC2GEDjeUK6OknaEeR4QV
C9m0N1o07R767rt/BrzuGc0RTcELJVtbVS+bWZOnexBgK7YbZprPC8oLqnj0R3HZYTDdMxEM1KFq
ohwQgzkBxWhjhod48XTYb1PNWTNCi/66LaqFq0NYIAOmTs2l9EBHxal1MEYLs+Ntr1ZtY9RfnrYx
hjeAKqQh3YH2cc9um47X7eZ/2/RttB/GgHfWekMk8R4B3nLNwBtWTcPB24zjl2dmUGeRoX6S8n4H
JuBzLe3tCrELqkOjVlp/3Ye5GP09/DgkOC/spHFna6BskHMZhMDkqh0e/poLRS33suo1fuSJq9pu
gi2itxgKqFaRfch4Qx3mm/nfaJ/yB4cbJ2Z4ZwlphKljZzXG3gAghv4TXlcgvv+vO+jbYU4TEnsx
BxNhoQYsJAzNlq+kB7EJr3ArbXcUoip18xlbqNey2jjlsjQ+4XJXwQN/LMXsrGIASG8ngjUa0nSb
vKBhQNb4mYOfRuxOwJ/6FKkcNvHw+47CVMuYLyQXOkzJPfEt2csnxte68rxLf1izuB5VSTGp95tb
SCDY0wGbLTmPljiZEbEITgm58ElR/7Dqs8p+2jeahRIGlQat+kzcs8kDrSjdyGm64+17LQcRAmOj
R/eHLiHkgBeyVhZ/9279bXOpxfTer4BaTcV/0zgECz9DJv1IlowV1WHrMjmndCcAHNBHuUtkX3yE
3lxL2lSJB16RVHBe22VdWfjwwJLS1dklX+6K+TeTukTHVJr6/I6Z9g3NfZfMcgu04aVDmAGdJcTX
n1Y90Nk15aRqcsUYHGLw4zYGr4i44AZYJaK3KJ5yEt9ogj60ff0WfoXqgWhhDPh8XyXokyQWeCeN
FFNZye4Un2bYLNbyyjgHM7AMvd2bNG2ZIotOCyaPu1+4NVxkoK4qEklCgK+mujx5CKCbX/UoLiwR
voaYTv+ezXbSMTCrFnLoA0NxRBsSFpQLCevcY8gtNjJ8RCrv6TR7cvHUbZ/UJxeONOxmdrb5CE2d
8+RmJ0IVFK7IYgbtCJbdquCsZby8tWDIpXBS8L/gPFH7fnEaiIWLZi1xQKjNMRSM4Z+ckcNkIVyP
3V/HDMFl/CoVQQFuGOqbYUzM//vIr8whCCDfcll6aNblllnyLnsmH2l3sir1+I0KOBCVjKlheNQ8
OKXI62c+qAJUoDo4//jbZxWpQ15uZk/Qzoh1TYbg2YCaBHMDqQOWQGAfTNCJJPoK5wAyLl52Zw6n
Uce6+51+T5OxBcHLDEEBOY4hLSEJtQu51to+CwQTwZvCJz/n+G0zYoUxiLH9w6n5KtyNQqutXnOe
NOTKvUB9SXLrI0NT2Xbyy2EeE//4MZcbCDb5jTnw4sjsRksBVnhRxLEx+85xLSlc6A+wR0GJJNRE
IN0LHRZfUk7n+oiMl4vJ/kW7ye0A1YDfj0ctrCyYmxaEtmgXQzouxKhEQAoYw6bLE4bc4RETuOsC
/4iK+ugCZ11Oqs0W6Df9ilRMyjoL4AxHRroCRBsS2NLrQ7iMIv5CWCg1RvsuS1TUhbCHI8hl0HUa
G3QfW0KHqRuMGzW9CaXsRj/9eBKblABXk2nR3w3eHJByDS34x6PPgzr3WUeCvlLKOsj6b3ZXBTy/
UrFF/OiKHacJiyWCd7qVXDIREJ6oFA/8AGBo9hBwJGZszfiJYGbHCNshwm1vkueZ+jhmqF5XLYVe
AsshRdWDBaVQIaRNwZOHMxF1owP1CW5yk1kXAesLvhiSyd9HYmL7hGvQ/pELRONYyCuQQ3MD865a
GL0dA41U6P4l2ku2x1hIvrqzZw555OSjp6XPoazJJMMRGzNIWv9Ip7e28N8KJKlwYA+hljww/qHq
C+uwqzHj8Bmss9VNqHOkCzcQ1ZyTToluMxXTK3TS/RoA/VPdrf1TCRUK01VIO7Us/bI7gfdkqC7/
0VM+Axh3URA+dFNNznlBZnoJpwTPp0CZhFIYth5zpOOY/+EGdy8w2T6MpYQeNm5Nxd2wQ1QMkXcc
abImUxSLbf7WEnqWcGluQsBYcP8aTbAvxAfXHy301DRk9+B8xyHFoQWn5zr6xbO/FbMijhUmIQDj
+PFApmalwlV+h3NIEGJw3oF+4+Ke6UKPYBYa4vm0Nw5gnu3xEqtyX6RrQbBvq95oAjo5EWZnCm9L
uUCfskRbOJnxcb0QUSKZ70MGVTL1yZbXeMMCIn8TwnuCMgXoNmGOcnaEckpKh70a7Sg87Ktvm6YM
XsmHZP0l0BMroxfXciqe6Y/vxL9gs+L2l0O0Zmh8N6p509WMhsU3MRmH8l0CBDiSHkfRi+RFwYTJ
0WAQrXOR+TJ13ASvxl7MOnKvaDM9dOTsjeRCgG5nJRGlvE7wMQoOqDJ8jvS0Bnsmnx64VrN4gQw3
STZ54jQJSZDfKt6o4B0xZ8BCNYCZEHbxUjTh6jCpf2UTecnsMNzp2ZEdVQhvdh+0l0vrHk6bzlR3
yNDiU3DtQO904Br3hge11pWWOJ1QiqHx24gbHn5lD8IP8Mp5+VC1PF2kIFQEEvP21OXykSOVGRLH
uB9KkI9eQO/moSCtmE9ytPti79VIYN18/AlwWgDJMeFC+bjF08WrRoYrwLmU3/BvEI68KVsZ7Zhv
Z1xz2CxLH9IexzozMMY5QvkKNG/WZ84hcignqKv+4BkNGOjM4CWy+zbpbVyQP0ym4JkzCysGuKEM
fS7R6rimTH/BOmKejXmiLMzOdIcuiYjRwFWoHqPjkNubh4W4K55gRz/r34j3NoWcJfwvbiAVXkn/
A/vktvU3NhnjYgtVa/IKUkmXZdDBDIwfTZg8Yuwab5doYQw6oDoHLOHJhofwRFUnJw0Dk+MwWuKY
+HxhsXvDdh9PfhgeKWFcwkMizG5eg42da2CTh9XFeiAyhkdBXsqXO4rZOLmbFdm+Rc6mgkhk982n
yrGmkKsDNNuGPeA8rTm+mBjaAIyo0cHtc2AIoREXOntiD47mqrMkwYbKgL3RUoe2MRh0PixwNi3B
PvzioLtcDaBoQdVEipeIpVIph26eVBxEACTGdgRpg881M/HA/V10yQGiaXKzg/6AZmln2Tb4KJzx
Rn/riDDWJQ2P13fO9Vl/cCBXqjYcwcoSusGgM5n3A+h1ksyWo2uAOuT3W8qjBI8XIWbiJMuN3ltc
QEHy/4BUa6sR/NrH6m0M7UFLJJekNK0nHYfTq2ncXQmm5QvrnGPMW+s+JAk2JqNcogRG/YNbA067
O8gy6E80w94PBmdzJU2dVEu4sabQYIOJaa40YyQcAXG2xVv0Sc+I7QyphLq9nQ3mfD9YhPKn5qy2
vokpKvpDrnaxnu25d1hKX5FrMvmbr5q2ZoIIDnVryKMhAfo7e93kxO13nblkU40ANy/uom4xezmi
1EYegJHc5LUGJoWFQ8OJGhB+mjCY5syyXD7Rd2OBahtVF14VIwHkPvzsHz3sFjLcEdrZ/SeKqJrz
S/A9DfFYeFpnDWIEvgnzJs49RsWUksez9aB7tEU6S9m0PPL/ILaLEpIaEc4eC74ebOmpsqd7Oy8b
w24vqNWc/ItVNY0/aFG/0qwWpytOjjDXyaXG1GrjPu8BJj7a+KCB7Tk4ZIxhhhcNTT2nvvsYQ0s/
Aa4w2e7ItC3dzwtpQLVsj++4RWW5McWWQkqFztXC7ZGpsNRQjdI6XZ0n7oHV13x3LU4YhsU8eSlK
8YhhNxabZ9R8UVNg83ncgwga+hvnAFkb5Z8EqyL6KDlwEKCmNaoRCU/HEXNnM+WtDqOdXXCnHzpz
F44oHjNWzn2aMOwdI50TetuM5rcuVn14ZDJyUZ8CxObGrXmxWuzDCBHLEc8AaM0Ndg1U4qydLGo2
zdTNrF2Cpm5CD2kBrbt0F+2PlX0gU2DMRRmCK4UFniEReVIKzYLeAGMVLhcmydRYzZqHnxXec7gA
b/AoMjt3/gd4hlk7jFeNmhrkgBOPEhlS6KPykLnW5Lezkyk6sXyR+g8qfh3zCWgD/BpKKsGWhX9O
ZYAFxpBYGfYBBkX4FvLMqberoBth/T8E+GDbfo82mAVzZYjlbQSTzM77Hapq894BYdkMoRKUNxN0
7vph7sE6JTBzt6Dol6pi0wk+Oz6lpcFaMuoS5MnjxDKsm9QoeYAV6IO0hCnrc/Y6WTwhuCRPtV1q
bVC3a/+G1wvl2AvSyJffjxScUXcL6GqKiwJVm24yVYXyvbzVKT07wFAWiTFjbtfFUGP5cPghE4It
D5oF5iqGJi2CERAiUeiJ9wN8aQxMCjzAWRXiOUINIlAKQ898w2/4Uqur58m7BNTLLHXEdu0rlxbO
NWf1IneXHF26mc4FeTJwVovlpDMAiSgffhEod6Fx9zwW9kYBt5Qqgd7Aq2OLYWLUpNdzPnuKoa66
6sb7aZ124JGGxts2JFNZKFM8OaRSlOiqIbm2N8ZLpNrXKDIRVy22RvxpChahjgVdJpwBhCOzF+MZ
+dedax/eTE7zrvUP65P9Ba+HNoKNIcmoQMRdHCbNRqBV3vbNttpQYpfhzvyC/YIOVEQg8JnblLAt
uD5X/7OijXvrPUAqc9M10orAKQMrYc8nZOdCQ3mt8RW7qyrHQ7KfnuDvH5zuglKN78vXR22Yn1Y3
AaUohIX621vbZb6q3qAu/I6fxOBVN/YpIxRTMxYtYzGZ7+OesR+xcswmgMCHmwk3KwWpLoeiyOnP
LUn31zPq1Kyl1Rh1TCh8b3jImFuFBNLul9OIqWnbh+k0pADlFeNRc1nQ5jjganNIimzFI1ynbCmS
gW8BRjIJcUEn5GlW6sCsrLxsuYFOEdP0/ttehD/j1Jdd0QkI6tB7WyccqCegHHWbMg0qVoMnWvS8
y4o18KDMQHYAhYVmFqub9lfBqqKzb4KzqGMU3RAButpfg07qOEZBgA4DRV2AXJ36h5/TQoPfkUKy
BimI78u6k0uBmSduA9FzlVLQkgzsWyfkfvRxSKRSzoXNoAh+OZFq1j1S/JMKBQSQ6yOKKmxWreMf
rZ2CAcUqZeL9su5BvU6QekZx9KGW96vBOE056fOgc0bPgast5oz8Cl+GhLDJpIl4pEdkV2coCIFY
yrzloCH0hU33P33m1SEi/sCRXcMCg3/iI/uHsmclUgoIh+MxjdMSyVy1+tXn3KxgGNDRuuBVahdj
AYJKtqJ9yScy023ZXP4fvkzdmSHp7fch6D7kfCF4xbxv7XIt/Pf5zp1rgt8+zAM4t5AnwdRN8O5u
9BVmAjFzHLKtSBBY9lL6kB1AHR843vXKuOjk7xg6GxvrAES083TNZwrPDIZ+lHgCILvsHJ1y4DOw
II4xQeM3xEnHjAP0i7WHBfi24w3qspfZIOpAROKahbslOMaY3OUFHj8pdkORVmRq3OBRcCXiTUkW
5sejN9NKI7+ynKkrcE2uAoGZ8dtZiM/Aq43VWhez38rtkV4DZ+oAinGb++9oqWEVcUN8aGayMNt9
KfF3DxPEFpCn0YORbKy1k3sTVSZgUoQRrkcvx1vvoqCwXbwojIgBhNrpHipF/C2qjfEqRS1fc28P
h+upls4o2HPJxt0aW5jjpwDYfrMuNxhyXjqWKJyxQ2J6tCDsupPFUBcti/LbE4UorgxV8sGCWtVG
VG+IykUApUFm4WaWmSugp2i26MGBcmFeTNaMjuuorGLRLiWtE87ww9vTO4GZJjiycIxnDwy3jcPs
hKis9+ff3vyocT1ERIfvgoiF6C6B7yUNGsuaKve3J/+UAVfcCPAixeVNOUG1dFijxH0scaYp6LlR
R8O2c8SIDJsIwcvoHEmHxWE2Fw8WSS74eC54IPYrotdHwT+p4MzjPHAOkcy7/riteFNYR4gaBCUP
VBGxemjSZXWt/LkqSsB87hACc64I6cwCEzeQNY5m1N3I8kjDQYogx53L0f7zQUEyQhFkoy/hAKR7
ZgRg7cGo8V7Zr1pQGRVuPNrXiENEiEB+yPDGTT6hxa3pMJBUfyDVn0xH4upzUfKzhJ/IP6VMQHP3
ZnK/QE/ZHHG6cMLUUMBA7TnRnkvXe2L40huRDsbpwkVH0HeUOdOzgMukPkg6ekQXhR8BZiy07ahc
e9g7wCEb87dQE1ZTuJoGYnQraoo48Ce9bRtvElMMTlTSBEWPBaTGnbeCYjhuIZknIJW6gM1l1AHZ
dbS2TghPDItCztdOlEsBretOh8AR9s8DnGaxtVlfcgaxXORcqQ8r1UwlNeGwwsBJfvpuxTdiU/WL
C2CQKpi0gFFuDV3W4IszlH6ze8e3oSmoG3HNkqO8ZTEU8YZ8lFPLJPTmTyNl0MKLQJBa6ifsjYg9
xvlVof6i03nY/CWvCt7J4k9jgoP3LIkNHDf74BNyRphglFFGsQN2/uPZtGZiWXUeIgZKf5dyQMpa
kOxEtHanT+uZHIe4S0hgC8JDC0v9po8aGW5ql1VTCLbFtsIqUIpCTdxoEP5K/3UINOM6v7RNb6tW
0O3p+0gVR9fCmEE1B+QiAkh9OaVZbtissK32Ig+7uvLUyIylv7FHO2ub0iVphM4g72U4R9SEQBwF
7i1tHy/jKVACnGAC/QTsYOEAgxpIutroqu5YRjEgw0yFj5ZoMM9MEAcuuP0f41D6D8KYqCe4vZg0
MNyQAXSvHdxNnfkiKDNm4+S6Y/p2NTC9/VrZo0ucJP0/WjcdESba+4Ny4DBjhWenVt0ULDs+1tFo
xhZYPRxAkaKBuCEbM+JuOHxMneGGxGvg5g1+YvTuV483SSox31kK8d3y8qGYvbgX8bMnqZFFipD0
xTWwBpKPxXYnA0YHIpKZnHHtmTcbCGl+iuzyCYkNbKzTVTNYwRdLyElvuyfNIn1+myo/McV8hNbI
xK+yMT0MZBNeXrYLxRaFLMU+9uL9wx5Na/pcEXnAkEgaoMUQWjF2+aRLGf4hTd228tt+Y3ZmEMTZ
R7sA7PlXIIQdP4YcSNYvKAJ3SYEQcAKkAdgn3Hj8CBB7vJllfIBjhV1F9hzxWIAcUSemgYQNTmfx
O9kMMGrIKTXXEz09b80TjU2fKGDsnfPzkwUHmkGj1nI0gsSEk0zBfCVO7mUhCEdpz+XWHZOqQ93N
5iPVA+YrpJbRXc016JOo1NsmIsIAXjGs14bPsYMVOC49epbnpUSyY07xpD/W5a4CDcF14wHpm+o6
z1sgA2+TYD7UTmYFflFjEgmGpYvrBy9kghXFkx1EVcPH2uOd4f5KYY4k1D4rzmCeE+8/OmT3uEH8
kknd848RqriywUBh+z/Nfdsm+ImYC0o3Kkp2oWCS0IZR4EZql4/xywaYx7MtO0+s3c44hFvNfzBM
5f5kaTJj5OVpNkT9Wh0PC/1sUrzrmJWhyZzuMHTy9uaIVgqS1sHBgib8ckpfMt7xiwkETQeVIYnD
tSHE54PhMWaVOQ2rl7wNvhc+bTum41aKTLZudFecR9hQlXSNdUHfxaqqZNsv/JtXA28AOYBTXkY+
98Mb95/l+JGkpDWDwgmeNttMGIoDYgRmrkPmUpdVIuGL6bgkxWng8riqsGVbsGXDaUvDLantwx4c
twJMY3D/lYk11tIBiaNSrwqC0T+bI6a4o5PfDgZvb/CTAfWMHScKp1FQ/Cz9Hn2K5xmN7wFxxJS5
QpcXVBBkbs369wk/RIxg6wip/eL2h5sim9llpMRfByNfzNr69rlpzPv9Lrpciiw5LeDb8+7zpBQA
jREMn6jTDxhSzdB8HVxMDC6JN/iafIxbOAvqiYhJ3WaL8QEM0rpFkwb8B9ASAKnJCP8zwZ6jjpuJ
HBJVkiADkNtG34BKWZMXR2JQFOmCLQsSD7zPLX1kRbGiJ5Ok3/GFazDnOxMxRFHSTxBPUpuhdQP/
gcLr6eh0PoBAAsVR8INUc4TPd2xRwRoDclwYE8uf6V0AriEV9okLWQ1WaGJQz47Ew5yvSF/dsivV
cjaR4IDz/jcc8AU4fA43oCcS1Nm4gDhg2BvzjQV7cfxji6wggBjaGHcIp4CRz8MVuMtldAe+zMw4
rHtY8p0RFIsRCMcXjcrW68zFC7UTHRiJg7knjal4ezAW8tG2vykVOT+LHnHi/AjoFBRi7z8EAnZa
+hFBD8ovGBqUYqHIXWigWG3/kqaEunW2gRtnARuACoX3WJwxbAA54W+RtGMZCQj4Pq59qMocRmt/
LP+DjB4QCAMacTQBPZR3rw+inOucHRzkyyWSfQZfdvhVS8o9yNWFK/kVZK/YLsMMBl7Kz3SsSBif
UJKd5aqqU34mhKpiInX/gQIAuUBdzMh4DnzdMXW5fwLakRABOUKhaWB9j7WBvNv5FZ3U4JF6WjDq
qEEAKwy0iSkiS5IGThCbAnbLF/+xm9ImPgc0rnDipYgqM74MgXzlRMMZDPz8yl0GL1sKMYs8J4Y8
dHyUjUE9YtHO2ceIl5txd0gvx7nKKsKCySy9WdBOgTf7856NQbUsI4Ye2kDaSsT3yeMvvZM7Afrx
U7bgZQceQcGK8PzmYJ1Fy5QwkMSsTgcubYejJrAmal/ZTZzUuERUUxASgxOW2RcgVj1il6BQ5a2C
+UbNnCQBnCUpcDi+ZZhLB9lwxMivqyjoGJHwTfr7C0xEhT6sLS1q4fJc9xROYmRbjjfmc8XAkNNb
gESd5++7snJAWe2v1/N2aVomdASg1cxYOuGutFxG2/o1qB5OOMXwhj6HiIvPlEpJk+MhXdQUdTd+
eYsVl8cgpRQv2nF+Hic9fHSQ3PDoFOhjT+CkJEWo1y/O86Zw9DFALd9wCm2Za3Cl9jm0UPPI3LQK
yr/P6n7FTZL7B4+fFtPWOUcy3UQJZ+DWp6MrLgRIslx5+6CjQDC/+5kvj50fH1znPmOpM/MjqIr7
+v33AXyhZ2wqljhefzkGMHueO1vDxQX3dym2vU3HD+4bVj51F+62fEcWVy+jJPua99WXb3Tog13K
q0JdkyZEXZqTb8o5beZfitgSdCRdROBYOv7+mJ7pZonSz+m5i55iapiK20NvxF+u+a8tXp7GUTdC
BzdLaqksCzXG0xS3H0p1OuwziNedHorXSEpIf3wfRZTrPg1S/alwvxhXAzzECCfnEPVoOWh/ZV9R
ezCdaqRTgJIQs6kMrxH4T4SiWVL8p+KPdTY0H2cNau7F2StuY8q8CAFHuGxyQ1vWsAx2KgZrYZLq
qweTIKaGPCnKkp+agiMFLrsb3Nb49In78ZFWBUKdw8g9Zfmc0Zxg/ogz6W6mrkwmycSNhvGUCpV+
tJe5anzCuZQjUtLHt4EYr5CATTl7nKebNdZAVRZP6bVVNObgYiioxTmuX4DSYOitvQJ6p4yJOUOw
AKD6xdbJuajhBWbRY/o2uiO4vKNwmi05VhgqOznp7TZgsQyzAm4Uka344rAUqcMai1uHBeCSS88o
FRTFClswgiwlB2PIqQVnO87x3nTTWlaMm0s/FcNspDBUrxx+AVcrvp1etvOmfEE/6fCDMF+7poBx
Lr90poYWQHlhkVHDxAt6p5EuI1Q5wq0hYCiDyQFPzOL9sgMSrt+9xe3BfubrpqeUPw2FxnoVlDZP
Y/kxEc8wtCZR4Ec02HB1vrOjMsnzqA/EYgFjLjGJgUsAkPg0C96vZX0yzJg2UM8O8Nenw5PveSgc
cWvMolbI8e4kQCdYZTx4PCkOKi6WE7uQB8FFIxdHa4hojk6RkqboDsUf8GHUlm0xeZH88wZTuo0B
sZ4j6429AWQM0DfquzNAxgaHPW6RgDeYFqweWDNcJLvQETO81FB32+KdJrwCaoCTraDvTON6TA6f
0BogMHa4FGgwWg6TQWgThMDH3RH0M9swAB5Y4JAv2PzJhPl8jsdbws9yYV1Z8Ya5+FHiLx3m0mne
ilz3TPdP3xWvCXQWWtvGoMq0HOlLqPohH9ikvFHQ2B+ZVV6nvGvw36huYvbDqcnAVuY/8nmeFspv
Soz+CCreC35bLYKhPZ/JxLEz1GucL+Jc2KGREUGxZtIxugxaulPM12lZ2CyUSL/ysWdwyODSQKSZ
GjF8o7BiEiz8pMUKy08+Q3LhqXJHIv7x7m5nHAB9usK3ON1xCX9TMnKcbtIiYFQotWPX6fibIW62
7s2PTiP+Yuy1we7ZxvwObhi+FeZNOzPHATdgb+sTdesXQtC5gdjsHTqmxLVQLITE0/H7aI44EHfw
Hwkjh6eXYtCj4D7c2GSCeNL7TvBioyCDYgByBT2FzUYz23Mn8FwHTAmcRJfbgEYZ0gmFwdaAfEPK
ScsmBJNcLHYKuCzdFzJb6iiwAyMUagvvga6ErqWuaAslR9Ihape/lZECXIO0teK4j0DZU9AgHhYN
mh5zzkSNi2FhKqTli/Heo8MRHSeXN1whEPfhEo+oyGdxH1ZH/G2IoqUe4AexDcRvOT4KTIOFpHjJ
CsrK2YPb6G+l3Znd0pRp+B6U66cPxxXn+RJlTaCfDdMeMZuVK76RQArxPqrfBMrdSIYa1wg6sp/z
aMCPQIgJ6evnDM2nhpJWuCSA0iOITJez0TiuwKfwrvz5VmKcIo9D+i/YBwFWENQl5QurDvEGycW6
GP6G/xDP6r0vU53iptk4fSWcUr7CRWUaKqC4Pf/9vb5yyPHOVyvR0hFHNjWTxo2+XBysfLboj8tR
i8G+nE/cCdcwHzhMUsgb3Cn4qugI+6mEMYS/K8ITsTCjxPknPnubUIExSSoEWBx/IKkx/2fp3Wwq
64l8da6rrs7aefLy4KSQVYyJm3AsIS/IR/4OGKXvW0SU/oiXktFlcbLtiKcEcXNBX83ixmzPo9xe
XiEo5Akxz7QWfcpODjJnDN4MAYTubkeb1uQpSUlf2vNfT3QDmS232Ljx0E0GWhGZaqwcwDQAXIEm
KE0GFOSwII4OHJONUeoWxRSLMkk/gcJZPYTWhNacowEkrnTADgPuYayZmCrqCK4uU/bDy7Ttpou7
DB3izfw4fFW+L/8NjtRF3J00fnmv8inLC4z0vuotkbdPsKTRlMPNAhXj3A0SP9oz9gD69bFutMy8
y9xey15ZrhCWfycwK31RBU8e2YQHOxQV7sUysT8Un6u8neUCIzzsp6VrxqGgCXuzkXgSd86cu4L/
LcPtyVVQFkYHaIi5s1gllUewGKSeH+iCUarUTJNg8l3Pzm9beEOSBsA0UOGSlGD9K+U7X/7oULZi
ibOZif0y1uA5oHmb4UPpYRoiUOkZhpfHb/Torug8FaZnJYUQpVsyESs5png03AnNMWyS5OgUXGsk
ouO0g9+PhjcbjqKRwpfL2veJVKV1BZicUpLAAeb2E1/074atUiQ89AknMH2gkK58kPI9g6uQQ82F
1/CbWgtixWJNXLkro3dXiQ9mZDm3kxGLVabFyuNTEERGVdego+YhMkCpK2HVGHBOZpsC8g7NLTnj
bqH/pcc5NfWJhVGDMP11LxgirkkLEpgugoCo6kHpCNC6V5y2cERosNK90PjZ6LZhdUaxMB27WAKz
4msxxsLw/RA58bUgg+5MxOasUClPGeL4dCoNf95RgliKgdFlDDBy6m8sDT4EVU+O6IRCVmNv72Hl
Ba81o6CNM6ttzOaa/dAeXK13xgydmtDiBuDvZKjfZBEB0RVvjCa4wUwCY3X+KSA3BAkGGyDsLYOZ
DSliU8mn3oOD+1+/7ZRfj6YBF6cvhFG+70N1gjem5WycIq3AgGh1yLPsxcwjYMJHgfrRdrlwcvou
yRqLAIkBcxQsP7YKE3b7YV8grcjlwi6kHuMDECcd6CafBQfnOsOpdAqouqS0faZ+OUQdwoPumbx/
PLFaPmzUP0x5rUvacBkNSbOxsdsVV19RKKAc9/jnYgB/OuPSNekNFn2WGrk1fNjWlFpmx2V8VqcF
9wVnlAwhik3KgzBnm+GHtUxdkPOTUzd3O0G6tdwJBwkJDpUg7LURTRvjiaN5JCv4Zu4pd5NEi2Fy
XEJ449DRIB7KRZPegBT2kEqpwyhGn/Z6YYN6OVh3wyWE3KcY3cNq9bmCd7bESqTEDm36La/+MCmJ
fgT9P9xUK4gTb+viUe6j7J1cQ5Dmlj1u8CWII7RooRJQjUoAD76EC6iQoDX62Ni3sgv4XU85TKOg
luIO4/qdC8ZkLuHRoC2YDTmLBMHuh077ZZPPck3HNDEQKrsGAA4EZGqFRkAaDBctj4KEE9PET3tL
QcofgZST9AeVI7D6ydDjmovAFgm+0GTPQnKGZIPElVaMbrdjndc3md1sbFBmU9qVp13fWDvmHZRA
KlJMO0JIyCmrK8lhtV258yG90fJgSfxZKFgF5HTwbP3wYzvrv5rkQvzVVIyxmGVlJFFyakHw5+Vx
IDcNiisKGqYc4DJkjU46X149VTpKYapN7kbA2W/l1OzecyTMt8eSQrWkPIzwq4x4hdg0PzWaFGYz
KGBgrlE4k2Yy2xAFgC8sa/LFrJcTOeCiXqrOOgw/GK42aQniZ0bnJuzisdpb0hLww+7BhNOQ6cHb
/tJGgngU0E/Mj4d+GA71q8D0wq9XWA3iDre3SsrCo08GCHOy+HKmAsvyr/B9eSR1HJWMLmx/Hcdf
YiJBIJqDCbNtGbFENacLydUwnG52C/hpdPiMAh9bQq9zUviA14RtvesgF5YTm8aJcRKFNq6VlEgA
RxK4BFzx/vkP1yZYnJDETTUI6s228bVxnX1DCYNHIt9Yj+IYBgBkSh/kkY4a5CaAEMOWBjSiZsFE
+hruT2Y7QetN5rNcP1fJt9NoD0HTwunDQE6MtDIWg2lI3OTNLgLc1rFWTulCCDRgykK6oTABOPia
aVCjCGAWz4k6FMt1QN8CV5Ocm5shCPBIPoH5VRQc1NiJMmXj3qHfoNth1uOuHez3ZPxXgygiexQn
XQZIAzwiTUZL4kpL985lmSZ3Ek8dsMM1BSfOjuPlM7RSmSVI/knCUXUMzi43vDB2ssVa4lpoj5Lg
pRnbFr1MuUbgS4wODHy+tWKCzuQf08XM6mgGx21lcz6mbT5r6VxYJx96E+7z5sAkGgWmIgS53MRR
bc7GC6C5sWgZTc2CCvwigXKZ7ZeS25CyHkNorpgV8zqPotjwIxWGPRVv7RcgkmkQFeLLtDXdj93G
kPRm4ROasuPwMwegAhDr+v3ZO2YPM5M134JkMdRj+B/R8VBF7Fa1UOZ1XKu0FOGQVkkN10KgX9JX
jfnaVw4bXH9ZwE+uvwWrn+YVhLVrdYFNqNUmwpLnwZo5jDxIl1z3AC+8T/iWaJZU8ANg+JKC1DL4
MPu2zVVo7c1dYntzAY8xRHwyH9k7GJigIBMHdQodkBNgHnRiVDFLBg9Ib5wHBC6CPsBoeMbwkOVN
Rw5S9h/6GckeZ8CxSu6llU8ge3784IUQMW1Tz4DFgu/Bx5ybAccngNlP4wajijNs9w4B0WjCbiri
GBPd0J0BDrwqr5vMcryJbLyEaHw5ZFBGZeTQy5CUCMRBQEUkmOOdBzr2I+SqePbLUMVPecOS07LA
dEzGVeTFWO1+iKABrHxMxO7W7t454sXim1MQZoKJ0ybqlrUM7Y64tIpWgJkcHYMC0npRBLN3/Hoo
Nv57JRTSnguBIcVLV5nM9jYXExym9JWLxwZlrJblws7+DIUKXLSg13RRD1KK3mZihgc5uDQ4iGuM
riDfMZF16RexzUFXADRb6mEvrqBScrTK1OxXhVFNcKwzLnyLWz3FMQgCN7162VUByMmr5JMFCfM2
XiSQu7h8ghzgtt9UyGHkHGR0GSeiTmHig7SSLuqNLEYaKCQUs1+6KRBuwr/XnV5fVnmRJvqoqwgm
aajJi+vtEm1jcNqW01xTAH0cxFgYRWcp7G3an5o87BdEcka5R2M7neI6zFBHjUFufqNcF+QmnDqx
mEkNmU+ddhQ2AKnOE6CRJ0874aZUQUduORMWriC+vMx8e5GR8tYBRN4UjPa6Q9xdYUIxoSmpBKBM
S3c8dTirI2Wi58ldPgM1AT1xQprQDTC7NwD9bpqjq/KGNeWB5SPmYaJIa8AW2kwIs5ZDhaQnroFT
0ytpRGXw3oFMvaFbl7QtMRkP+ZssS453Fs3kCtF9ApjFfuUDTQo+D2oh2XP6z7SHpJnWEPAE9HgP
o4FvSzMJ7ZWSVQ47VB4FDtm1wOzrGEfOKMzbuL2xhFAdPYWfCgDEow0wn29Lv85Tlz/NpJNDomt9
05LqiY0w2pM3T71I52XV+t30PnsSxJKCyyAJmnWTl02J3h0H5dGmz2O1wnQ68ZVhryZ5M4eRwd8J
HJR2eEfc9PK+ppLWTTfC0Ulaq9hdHgmYoK3le8tEm0ubOx3VZ9G09ElnTC0pfTZXl1CzKBEDXwgv
ohdLC6y/rrNp5EIOY2nTdJB5Lbk8cqDpPHEiid6qJdo7mhi25wQnZpeKDw9YtQRs9PikjN3xkY0z
wML4uFqHiiA0HoPwIurMq1BWZVTB7CC0VBawMggg1SqoaoaGkXKS/Q8CL6ql2vgqv4VfqKZ5FwJc
AqrEXqyC6zTvMCDG1JasAl43CnEKvb2VjMHPsNSY0mTRc496MS+BSJ0dhD3QgCl9UmQSuudzGZLm
cF2B+NH7nVZPyA3/sXRe24krWRh+Iq0FSki3yoicDTdapm2UCAqg9PTzlc+sM9PtdsBCqtq1wx+W
ZBcndUc5iG2HTduDC/xgyYBDls1hRl9s/zM5g3VAgpYey7/RjwlvsbOa6wvAzR5vEHHsJhZtf/px
gvu7AdxFCsEEI7DxoDKf0MCEojzdfB6LBsjB6dY/4E0Zk/nfk9v3zv7R1iXzHIYRFB2IrUDTSS1C
llMQPuA/On+iNDMWDF2XZfSFDKbQTQvJE+9bdFrZxMeHCGgQ4EbYtCCEDwjnmw5QezWnpjOmziaT
y9zxlHBSTNPBivxk/cUkU+Q4/RwzZbILYerwus2OJKRkwKxd5qkIM5Nw2kv9n4oVmENvNDFpQGFk
CPrKw0655SClDjOWT4njn76AK/2SehScWD/KVNlzJMZoPbKifyLrT33mHMB6cOLt14x9gXLhiVN/
poYL9iZpNynjmErn5Q6rn52gZdac8yz5q3JOfOK94GLe6MezKtFz5tbSQf3hRCWe/Ki80teiIDhB
JCDqUkL+jQdpUXLeE7MZrJAXz+By2jR0bzuAIYxayOLBRUHjZpIn1HO/9MXX8AWThISGXvFPgqwN
rWLUP4PC+VNUb1HBZ+3QMU5eHq99jNiJ/fbDLK2FXf2T+PTmRK+B8+oBkNT95lje4NBDSEIhkZmN
QNjZS/pc6p7mFbkg5UdAAxYukphCizQaDDN5N6pOHNpEH4Lh6/Qj9tL/zXY0dN24f+Ti+DtuSVpV
xME5ViMXTNfRYKvo4qdYdBNnw6gJi++/MVwhKC1sTXPkJX7iizEc6H76IwfuM93Qyn/tDhpD4sac
Dwc980STjq2zMecEBJJ0HhGsNAQzre7hM2PVwOsxZKbBLvnhgbabjOMX5fnow7x+OWnD8TqFO/CT
gmxBVar/16VHdhRDHsZhRA+GZLkXkcA19HGyjeiPk59x5jD2rGwV3vRfcl+grEE/UQAExrREnPiE
18z0xs77GKzi8QLtWQE1c59sCXqcPkXXCx1GGo1k0PXscwLD+osTkg2GcuJbqGFEY2v9b4tCTuhP
9TmS7HB1/2Tisl8yHLIwamCYm0eB6+JRcsxzSsAOY8vb+hfNRiZGtrC7e49sn2hIW3jG8IqR+8Q1
3FkdyhdFzF7ysasJ/XYyPR2I1oTDk2tnnvgf+RNgqU6mBG3K/lwREDlhvvWlYMyAqufYazjuGkEw
DCmsjmrvbBAzhLb5FDar1S8wdVIw8UBBKcJz9rKpkFPOUCE1lsJVjU3kCgNU2AzMJUVHVea/9M9x
kzEVZS1b/cOvoHuyH3udA7qJ0I/qcX3CJha0RgETOgl7yN0oYJEQsphTp/pNhMz21WwJBNnmVfm4
loLtdOKvzhd0eIGVpnuBGiPsFB2xA3QwJKiz+FW9gV6A6ohc1iyMhRNVNyMiIVLAS4m/WPug7CYW
klFlwAruzsSiUjg1sQSJaCbLJl2JV0dzhjn5Lh4jWWI1ECTBD7C5OjKW7IAEjSP7qk816qGTPPYY
9RaWbmveCA3aMW3BiuwrNxDBo10xIbwxO3K0VefJoe7LNFbpYA3wBJy79P1AYhmxGU76z9ygUzSN
xovRPRgd75PtyAVtsp3o287JBi+Dc2+3tHqVOZdFKBKqOHls33MblZ8hqEyvXty9trOuxpGvWeU3
Es+J032RBIzuu0R23ogfmuiN2q9sKocIL48JSG90bmHTr1QN+Fq0kK/5rhmm44eb915nQ7KA9d7Q
anI0X0bjuZr2r9Vw3w0IMjOydTmiMyZbqcdx8BT7zvRwYv04qIJCjQhB+XL2qTYtR63H0N45g73F
rLywagHa6500dRpctQuGhPEm/0FxZkRbmc6ToMaOBWLv6wwp/xP7qYF7O+sqgmaigySZlNZnBYoX
PTeWz2FHqf48QFThvCXAsjjo+WW/4wyNCoL2gQXD+jadETX4Bmi96CaCfbNlFon7IFjgZkpLiZE6
tGtgbKkHH0gYJIOocyA3YFTq5v8woZAp7wS7mtk0A5gnCoce8iOdDWcGiQ/JgdkBZwarU0zlS0x7
obOq/7X83EZQiR7Yj9sPT+NJ/g4H6KydhdTnsJQlv7hK6IkqjSfjUXA/lvlaz93oca3fF0V2J68g
L7w2gSrhNdey9+XXVn/Z8B5GuW9edfy7T3x2RO7YO6Opym4s/Vcc1ouOE3mXga8jDHdUI0Gj+fFl
Ao6nDcaln27kzNcz/7UYUMtkH/7KazQUlmoELEUtHB0aBLI/YIxkN0GdrAwfO2ktn9BmWTGpf4YN
rVt8sw8QwUp3NHLuIaSQt59sPs0vPFoiruFOzupSrmcxaOwFJnKtGmBX3uTHcY7S4H5SeC8wda9A
l2ad5hTNSkMkmhvx/IIiU8qILbtJt/iYXtObbpInCwW7tc8kbCdhrB7K1ruzqKZmH6qDo0IOzTTH
GP5pgAzysWp/ZEJIRHzJSPi7jTzMR6ZXlYeXZL+7aYODrLq7d9PxCxiwL01cSQoaeWak3rvwqnia
FfNKtw2iGabs95nJjLGbZoheA/0AztGeRkiY4L342PAvgfHj/wFrrCQIgE/5Aq6hq6KVvVMqUlhq
MxhUUJH43p0O0vzCG4Fbo+VLpg5BJbAc/m63k5Td00f3VDiz0Toa0mC4z9SZcQUsw+J8tm52eb/o
wNA15JSmx0HYdAKV3xYoqMGj17bqVKtCF41xOrkY6zJxH5NQ5cmPqOo79BcWyQbYEWfzc3tQ6LGA
eMM+Vx6c7MJzgwcfT9+TdfM7QqrcilWy4WqhlqDII3P/HJMxA5JgE+TeuA3017TXpkiRXFFDAiku
/Gl6yW5HbBdx4DKUH8szJHuiF/lyNLYRhBU34dnZ/N7+Pev09dAuBgTM6kMbz9HPzDgGitwvxK3p
EZB4z2R99abLngQsPd5il7s1jApsgg/tAyjNE9aTbr+487Mnh0kZBlU5V3W/Md024yB+/xayx4/q
+aqj16qRwcE2xKDe4UFTL3DugbEBTISeUD8baZS6omuXD3PToOC5d64ptrM0/hIH1sNrfqXet9OC
NwTerRYXreXHEe7aL8KEdF8X5jwx5z3y0RZvEmDQJHdBpDXLuOVybnSvJ4tXtCeGrlj/HIOPFeuw
Zb9/VrTeQ1QBYHGZLtI9DBL4x+A/dsPvePyVa9OsYxJCx4kmJT8EbHAQmOVgJNk7+XRPwgoZyWZ9
VzxCFcdZz3bK/RxV+edm0BxF9oxo/9R2eXZWZZcINjbmqXq4J7uqWZmyZ+bH9LGXR5ayVpEcP0oo
rnMKkdBwN+8zY7KOtV2q7cw3FxFWIHHiucTaVvzOWES5W1T+oz1rBLUcMf/WLRAPv0S938IIlKe1
4RSp26Qo6bk9X5TdsnU/6Y+WntXej2QUR0vrMVk22hxhOK1eZCxzA51XTzfn8WT5KLbPGmGq0NCc
V02h+7ZRjcvkf+nEzofN/ROgjVnGVp8uRgWTPis1nDhI1hLQQ9k3rQ56hkY4f7slBzrWR0+XP/nq
pRyQ+rXfRlhwRrlFvclr640Ar9AD/UreDFOgD48YAz/sOwlUiwD2x0Z8niNT/n2qWwCalzEJEIl0
fBp+TOT1SaiZEyeHkeFxILFrA6o5ghUQNYIpU67zgzPScPUGRgDBRnTQEWFKmrP5WVBp5deO5mlr
5zBKh/OQ+l12NbiH4QOMbA/oFA1nHjAKpXfojxZ3/enEiCkxdDNnL3GHJF+X8TewEtoB5q808aLn
XFM4zz0FqzorzVHl64IhQJUJpUDog1cTJUi7LOaxxef01nrW9oQrsRUtVJYf0qnzxO7p5NwikjbF
Ni/4pZRHmsABJeFMUt0YbGHlUEFCUJC96uHUldNgNXD36pocYwf9EGby+BuNtfEDFyzD9F8DWP0S
wVZ0/mUhWAcxCJlUaixzNJUmyEWvTN8kb2IiniEjaBXN/BMv0Yto83k5fX+/1uC+90jYIgrZOBDM
pO78mCw01r0XdUfw/R8nuSNfI3+prafHc5B/3gO4HqiiwhqZ0wxBwwwFDcq4b9mqxScfi4H12VnZ
RUYUCyT8yFG1u1XinFPBlJA9WXZzhdSFaYx7H9mqNmfPKbmbMmgCMwIir/sd6oukidNQfe+03Knb
pZTs5PH2tfpMFjF/Z17feuNuUQ2b53iFgNZdOT/M61v3ct3tLq96qsX/GOvGpYO8LofCoFq1YX0k
kXAABvgUDoFenrWw4XBfv7LDH87kZVc+3zKa1QUIASCI9e5Fikre5vJaLy8FjY+4jh68xkCt+DrZ
iIiri2aj4zqX2y3aNjvCOLpUb7IThLRWz1BG+pHATC4FagCClzxiVOiYdwr7z/S9RJD+PVivswbm
WrYkFDR3/DKQtrziiTsgrvGjTY0TLyFy7E68brHJWUwh30P+LAuOFanFQp5V/jN8MkJKhCv192PN
TqJNrKHLo3QUbgjEHRBed/6yr/vHkcQpKAD6gvWhIbyEYXTJwwCgSxvkRDAluJNN2XB3ULGbaS/B
8aYO5Fhtfguf9D9fkdA9YYZz6FioyFTb3om+KrJOFJJxBICqahlYRaKutYlOb59Rt0/BGMvctgEV
AlumgTsrcaXh3CZvZI68Ivxy4DSHGJDNiW8G81kdCppnAolOb5xnotkVK5qdd6Sacho/EdRMPVAN
aySY6A9HBdxnNYsUdwrZfqcBR9EBMtg9nKC1HD5ku7iwmqmukpDE4LFCdhmoFUMAUoHcrgOigCsD
T83omghjNk+5oTnoFriTTKvlEx7GXNO54JqwNxX3TcZVl3VR7x7ofDj83ie+tLyNbqFwg0KeqTzj
DA8NatE39aHqQwODnBF73yNP7Eb2JZvZvOmpNXw/2MTYyf7dI5lOHZnK0y02b54kGfadaycVK3dR
zcfwy3+ls3SOlhh8LSH05FNto6+MVbqWve5bdqqlDLWdJ8ghMSwQDQIf+FmND1wpzHX2PfUDFyqe
BgAcob7IxuMujhxqBFFCjLGfmVN6WtovP8qr5P/M44M3rDOUWyAw+MfyZpZHRLQYHKPak36pAQun
W2T0Q+zoCv+LypLrYVOQC3QH1Lg3BDX0MIVna4FTpg4EL2in6LmJigVzTawM76RPd7H7oOmjgcBe
5mjvkX+c+IhjNSigD6ine/zowMft9E4Dmnufxg7rSsdrjO0s2yWdce8F22RBVdKOvKFmhsda4fIf
HtsJrPB7AeRbJgYBN4W9xdMv5tA3LRNQi7nJlo81TRZWggJ19qwcYSw7qqd7KMxtX2flW+JMFPEB
mR9+H+uhsBq/l4kdA3eAhc+K5cvdRXHZ7eNFR2YP9yRlo1FBXYlKVF36Vl5qYhsh6CgGEEtUqvcS
fOiHHaHFkVrpjwSy97OqNmydv8cZzXp0oQRBv5+jwjT+ftfWCJ6bixh6swRXGak2FJbO/yvHWKhj
4AFiw6DXu+C2jBxuXSOCUP3T754u1/35uMmsnXZ+zAz1LOjRT9q85Y74Q2JWHLJFtpigHHpTbiWr
Y7DLfdrYCiU2KCqdGEMMy2ZsSBZFR92KNo1jNFwCkRQdB/fzZkbepFxJCdHxLmbXMxUxTDb1Mc4s
btDy72El8GOXXA9vYuwqLtVrs+TdkYVAXSDJAAfL5pPnfF+9nhxR0VfgAUeNL9ipMpdA4wcxKB6R
4fFWePwxvGBTh0xrpKw05aDP3vbjzLWlZ1Y4/zOCv1fkM6JU5mPc0tnp4vLfy6xil/OLeZAKcY3F
JTvi27nZkyMS50BcBzsLPlPFjZGtQDN2bgTtz4c72U55Jsj70RZm3ZFDQ740RBtIPA+eRArggrTU
5e45lJLt9AP1bq3O63XN8cy7t5slPSrlSMSTMKkRD60Kx9/mk/cGqozz40f3+Is38g3PKhkh+w0Q
3upSNOHttnbkyMozK/0XUyTaOQXUx5Gv1a8RIHi603+k34qS5cFidBqQZU9kr/3Xw3s1/kimQ+k3
yqZHKrjetMUqjnwEb9M3JVYwwrRmbxLuABqRD2KY9HSbp9ujDUyr4Eeni/TwltpoWo1Wd5kXs8zh
YrYOiv4kJZIcorVeN+gdjooVmrGEh6OROHzE3Nl8X/GBGXN8IYWBoc087mfaQ1SoOjl/Z9Wmn+j9
3hghSvkdqT95TBM4+k6oNVH3xSF4PFro1vwcm75af6FEtIyYuNyxG7IHeZ9+fAmJNYiTlRBzR5Od
n3hMLdKIgwHsQ++BOMVu+VrBxUGd23qi7ewX+RRwh9DHKHBeYdc05XHAuTM/jQBl9UBb9Yrd2NT/
ihL/lwUr5TMd6Iqy6YcLubs4sKnvKl+PkJcN+iI0lR0Dz59XDRweF5ZpxqGjLl8CD/LHG1VRnaG7
/KGTig8pLAnYU3SQegexrmGtIMLvyIhwb+/SNJeDDpqnU5k0qQdzYZph3CK5j6zIGzxhhbbg/XdS
OjgHJNM2JEcove6xAuM7ujtIuVI/KOum8z4T25SXTXZtmdvgJILE4i2tl0nmRO/fLgUlNZwn5Hov
h/nQaGLRPupUB7F9LvkZdMAWLcAJtHBhmxxKTOghTvI5GsLMz1G7ET1mac80prWNbo4AEw2BP2i2
thbSN0x/mUHwosnlT+6PE7+f7+6ievf/tDyTTVJ4ZB8HkswZsJfiQAORXvTuk+FjeemZ24hqWShn
FDROgVpFSAQsNujnVGSrUAOZmS5GvcP4hPGg6jcIeisnMcJGhryje+/+JBTgjEFhST4Q47cfp9lt
shYN801y+HkpK3AycYGavq1uaawb24zE7ZRqkOMU3X0rVjb2xPiNQTuJP0IfnCc0ksGs4Hq4GdY8
2ok3ZjL0guIFW+g/8NHbY5g8CmFtfpmlcwT6yI929Rkk3ej2FY38t6idMFA7ZnrAtAhtPQaStrro
/iGcY1VUAX7t3hU7nWAH/8oh32CUMP73RL43fI39Cqu0lRZD+/Z0YSThGECi3tUUUSMEmh++Urso
zuDAwsSoPSSJO3gxvqylffGeaG5blyh80DCkWrBbtOfxpvDiwaeWWuzZzRKwwnEwjICnc5uxI7uW
dhr+Ccq2FEoOUCz2k73vD4VhvQ0r3SSy/UiCgqyWnIa8xW3i+ZghhPc51Ic9lVQKSrEnuV21hycK
ItbrvjRyvzVdc3ZPfTim37KtEEAhvY6JLZbGMCEYN7aMAnkg29l6ImzMDPSFJomrHi/5VqMdCozx
4zLoiW4QWzk9catL4VqRNrjTBS65X6a1omSCvZi6LWafvJfPhayMo92jB4iUM74ZNS43dvZvleh4
k9mm13/XFIUPGs3WhYI5cdNkURDhvwF7Psj4ylvPs8sYcDWmr5GQqXBAV6YQGsvRb6c/DaafisVK
JFuiEKLM5IZM77t9e0BuZsfXeiCcqAsFUFlb/rVEnnx7Kc5J6Yx0m9dZXF/sHuI4JgLcjGTAqhHP
rVF5pADPvxOMtIrliHCV4KN4D5DmNxyU77dw1eCwc4zSF0HUy0Rj0J/+SeZbPT6XyQ4xeh7CqRZ6
F5TFKTLgBPIFOuoflhueX4CRzcgdWDzvB2nPz8QuzDUwBzcIhjNwrbGXP2EjUM7/MgnBh49OFhMI
uaRweOihhvJOG0p7AT6ldKl+RQvMlnI3JI1ZPrfv7/yHM+fV2JwXAAghx4CMT+FakzyxLkqE+u3c
CJUPHg/zl0fKoH8gB2RwB0QkYCoHdICuH/xpOttT5Co47hwNMAlXwnibohxAYsZgO1+TWz5v8eBx
+CAo/OBJWQ0puuio+++beTlzHGiaJYQzSUFdu52eI4ZxD4ab7uPrX3XLvgVO05bfaGxE89e/f7VT
tQ7nkerhpwDqBIOws186wruB+wpYVg0l0/73SteDPFUKv1fXBfMve4SQrOkYj22v2cgi5HQqUe9H
tzfmYWHWsn8+hQ6z5JaN+/BHmW8uKWXYOo/FPgbMejC4neyhN1ZEKZSeByBci5Z4wsAOrDFiQO0v
ZeHvNsbVYmJhN8AmbCiLkMMatvz58mvhLUC1CwjI0xiMu4sLRoRjdjiUHRnTJjywHKH7FzFWeyrH
zlNMBIWtElIbnBonWnTZXFFlq71br6crWePGUrx74i/61+yiQV3E2mU1gbIjQFEvqz7iKWQ9C1pQ
itcqIeZazcfnu7qDCcmaRgm6vA5o424yrd2JlS4vl0ewmo7f1h5tGbf4WCs8atBjslfTbDf1hGOp
BPR68u9rFBr+Al5vcr56D1d9OisN4wmr2r9zhA67u6cAVAU/+OFhMi1Eyw3trRocdygjmY/QiW3S
hrKz86WZd9wET5PCp9hoV0Rq7NVncVXm18G5sKVwwqOHxd/SSkBfe81aiHc5rkCLNE76reszaYX3
ZiVMtjica1f1U+wrTetu+vB0H9GpcfJvRajjfdWVBbm4Pt55WzoDK+R3mE2FNNgWxyM4CqtbIdnO
qAX9Nv5wepugDVp+hnKovytXO1YUD1es88+Jiv/K/qY3ZVXM3CsVw67Z+0zbsXc1/L8Z1r8BFLY3
c6dz3z9H0s0WY0fo0LdmTms05pZdPvhA8jcuOXsWQuTrtFadqwphmoyNVNu+e+YVZ5DVJd5esGJ2
xjsMcicB6LqKd8HUQfw4BQ1BdSWlfJysBUge1FAowFsqqHJBjQU5DVLvOJvA8c2PYLMFXWQ2mwXg
/EUiBTbeCvRtGQgRevAB7e7YMiBHGRNJMsDJfAz8hkGic4NuCr5o4kgcnETikHYb71OBOyKQHWA+
HWBDP2rNLFaQ18F+KuvyJOg68IWQkvsh6YeghcgjMELgv5vRBW2U+/zPC1PgpLTdCzW3ES01VMIA
I4H324g5A9BmdzdZ40r3JxB9o7w9UAr2e7CmEN0YyVFShKK4+Eat6tsgXlH8yc63i/W7W07h/hMt
L8pBDNMkum+GSAiRGDuRT6B9tyrmzkqZr8j+rda/XAo6g3gwomQ4M2dCronzpvvbozVPmBk1YDH0
RFnh0uq5xx4p4Z7yfHWxAGKI23bbu9Wc5inpPKZMuFrGfitG4bjQqnBPkSyzu2oal/+MDXvl65Xa
cYUCnNCaH5JlGnvvH5n2l+PRIx7dCsyiPjYibHeeGKnmxKoxKFDFVJB3vaOaC/v52GZuih6RO0BO
p5+M9gicLlSIZcTBds1kjdjhrr2ieYCUiuRpjW4jnDUQmt8OD0NqkH5i0j9JfaRZVEAg6/z0CkY+
UellcdQaeGOyl7p/aNqoRAH8JZ2yWXVwha+r95rkQSK+4Ge57xHES9HXsFsSrM2edCSnQUAi+vuU
bY37P3KU2o7WJRYC1p7O73UIpJfTwFyis4Sb27XEGIhxPCG6dwivByXw5IN+ZHrdPOyEJInu4DTy
06D2y19hJK0Epd8xF5jdd3E4Or9D8m83WmPHCJTPGQfRerCu9zWHayCETt/e394LJ8ErRFtBwezF
fjqSRQ4TPFNHcRQv3mY/E8bt+VK2JQxkXsy71d/ulIfdVWMwezaxJCStmlB1zKSlidXhPF1MlgBh
g9pq1u/5hS6W/5zp09SP8R5leLCj7HJ1Uim0t2bY7FhG+DdY/6VUPNBTdsWgIHOk5ctvruY2Jhcc
nxK+O152GPN9QEhGPrY/0/pWCoNhTpsvEWLuP0wjV/ky2sRLSkRb8TAIhTA5ZvIdgI/Ifl9sQ9Rn
V6QGIjgglsIewgHGTmLQv8UCFrX3hlVdXVBehOAWr8RAYYKg1sjP5uO17JMH2fUyCp9Otq+m5jVb
VbR9p0Vguu+ZgbH8rDyU/uhQk8wqTv/NaXW9in8M7I02rOYyltJXnKIcjFft6Kwt9XMTlk40nyxM
GmaYApUOY2jqQqtfj6aUQjgOccDDrW7syNM4mDMvWr9nfcaRrE9z/+lJBL/IoZlhLWLSz/cp5gmo
+5wbXl72rJ8MC/I85GlgOjt8mf90bnjvApoGP/H8Kc6vcDBQ93ssSl8LyKxx1iMs6/ymLiiCwTfJ
ClLDNfFYR3oK8vUi9Y2f+JAyFCUygUwCfBN5VfDgCb6DAjSNhDColTKkXlSBTKqB3dIiPnSwdhne
evEcdGAysv7F8w78YyJ26e1ER6xC2htNMTrmzPToQJ1z8NS1L5bSRb9dqhrPZbICrHRVBCeO8RUI
V+M5d6Bd5THbe++pFGFraO/TUJmV9lVoRlPEAulGL9tadELaR/mwaGo3ZjSCY9ucHASDuMSNLvE3
IA2/DbGkBIbJxArcLsbB8LEFwRY2LGCxdHX70xFDdyBbmNMI2ZUaKIyAs1HIeYR+CKgBA0FGNz54
K/vgUvLTSQXhdjsGR7HyYBjughBFJjCcbpD5m50NgYIiwAKcjk68KHA5jvheCD7U6sDHgJJn89kM
xAxELHgAkHHEHIb/BMZ4KaTpgWoBtQJQ4dwQk9jddrymGKOC+NrMZsTlxWUFyxcnaFJS9KEhUdT0
JnX/SdnmCB2B7/Mc4CfwqXNMu5bKC1AYOkqqBe0qWr2md5TXSJLJ0wXn3/ShVQcIOQsSJsRUEowW
7WZxZIhkjIHnH4qejql7/AHT+LRRM5l9iQMTaW+whwnNscOtR6uh8TnAEBoBnc+Enjp7JMC/x8WM
9MReOBzTm52AkY/IQ9RZ9VsLQBlZSB/w7YckWIomsH2TA8EwfuyYZ/AR03eEHn5mjsa1cNTSzvhr
xXdr5PH9CXnLZuSD2l1xqoTGovK61dsbr0YkAMoaxmGHTjmn9QxsM16IngmgFgxZhwzHJ0QxA5AR
uGmIRP8QiPaUnVguMyHINpm/4Or+4a0/oRkMvL6g7FXTP4NtdPLEQmRAR/mRIWgFKO+WbJjOEIxe
1xo6nzmXPNgL8DAFTBJ8tVhiAkbXc8vEf7gdDDxz5hwJOC6hiADwnHavEPSnHxam3m3DfeXLYPlJ
PDz8XUMUIj8QMsSghmSB1yxhGjHN9slOg+OwBrwBCpGMzjUOmqPTZehhtrYknRNLxgtb8xIvJfo0
bxS48fG1GoDOIPkTb/zFiz5nxhMfT48tZcrzjz5DpFt/uD0+qZtWsaVt+96m7aEoUCh7vmfC81Ks
aX4lSEoJoPcL0DMIzJ+J87omPuwjroEu71pgP1/uC9hcRsXriecIFpXBOAmSQWFAKh1O/k2A4nUQ
y8h4j1ylZe6e1BKPb+FPjss6m3lYH9GNobMkuMS38AB7IoxYgZDHIHz+PQeUWTZIqqzT0weo7Bw1
Pmor2wf4Ga1ckNu3xIesuMqg8uyESgJQErba7Pict6ScR1sACxukKIGz8lRFysY6p7I06NIeQoZp
dHvB+CJHcEag7Pub1jF+ARV9WTPsqQ5pyYHvQoBYsCN0NuDy+yBg3gJpQkjgwdOPdgC7CvlFmAXM
aZvb6CufYlooLd5usgQC5J5S/HVqUSaiAZRPkfeFNSxc4TIuz38GpxPb+cF583FOOM8dmgpeiLxq
/4HhW7zmzKJwpmrc6mhYFeIP391AMKjQCji/9i/Z6b2WFJ7J80aEBP1fTqdk/dhT1TZH4x+206F0
id4+bdIEGDAKF8IcodriF39OZkzbCFuhcRoWT1jWVMuz1AH/1XIo3w8SE2Lkk+C5YHuERFW01WEV
nFtqDQnZXbs/PVGduh/4RBAtY4b6gBGJA81hJ+aC3BovPQNcVWeICvMJgZOhz8ekkdqefq0rgE+6
n7nNHcpasyA+Mmho6LiXCLCrtPBFfowA8CgIPzzAVTut19330n5+I3TsEvi0G7ORZEZ3fMFkCW1P
XMsYZWhOjlXdL22JQj1F0WwU2TQvJ3sEO37iW5sFyttPNU/YD0NfhCvxdEkUs7OoJ80PZrFBYVw7
ZU5XycOhrz2MSIg057mKgR4+TJs88gky1hCdogfNocopHqQ3GTr/XjVNmWWE6XdFXopJgi+DMmOQ
i8m1FIwVdvPxSW7jdGdgmhewcmC4yWYAl9YufbstxQm59FZBSOOP4YAss7kvT2/QyRga/7xocpE/
ZYQLWsai6lF2xmG8ixMvvxVfT0hYyW/ym4K9o40CRRHVz2GHMcK5PJnT8oR6pbZWeIA8qLE7Wd/5
1tC4imPpSNmx+RCVoK1GDGNbPnk/DEA0QLsGYPYO97B/LKA/VKQSGCmeJHSDcWS83pC6eBgbBCEx
8kCOMbOhZW+1MUoS9HiafYNO7tv6AWuavZ0XAB4qFWkNOv6TOIi7CtI9zdX86twgNaJuVctCXSq8
//G0GvSikNpmAVS/aemWd3406dCKYWHNmakWIWgEoZEF0BXgYYvWLsJEJSzfDJnGbmEyi1H89j1l
UoYvmtnM39j7NWFdnZcVKqwgknKh6gd4KKJMXb0Yuy9UD6hBvg/zHzRs1MgpV1Af6vVSDMRAoGiS
m2z1f9Blc8N/fDZZYleJnU6LY3NE4e2zytz0s3wqO3rQcAtlLZR0N31Mx/fzu1saMhxLZCxO5ZsF
9dkrCvThGgm5llFYOuNn8sLNwdTmLv1wgDKG/N0003cTSJ/gqa7zVzhWHfQXmidXQ65Zzoz6t82J
bFgJ94uIXkz/XL8evppOyzxsm8Og/8vG4MmffrEvt5Fv+D1dNHodX8WcZsirt0ryj9aXKVefQR3Z
/cuBsiUzY8OV2UAHbtpqfma4gZF4BTGaLJCGwd15p3OkWrHtpaw0T0o9ZvhjDzgZEjbIgKXpgOn3
ZD7R7AaHDpJNTUxqjf2k2TMw0LNNme5HFaXvV9+zh4P+ubxXWN6ik001eAdM4iWQBXdp78bHPMOn
OVBV4AHJmmEGBxZVb0/jly1I3sjuO+9HlHORwcrgjli0jVoGdkzGVjJjfF1QV980lFfpUgKRkDAa
HIcDh5RIj1rugrmktd5Q78zp7XDCSTVdZMmLzLW6GO8mybI5p2/LMZZKcdCawFAC4DBATvIV8LI/
g3ZLe3kcsQFdSWDuorfTK2FOUtL698hXXawtReF60ThHS7uigsbHhlmL5D+uGSqnf3YBEyfWaPzZ
9yaYxWMske3PhGH4JVf9NxCwuPRlGAXoTG0FawioH/q3AKl2LOZyBRrE7/dup8NvJG+7g4H5sHK9
SXkpyLTgsFNKwXanPU3P0G3IAuy+XFXyohpP+71+klAkQTr5SjjOHfVKeVZQBQ5ORLR8zU0S6zEp
kLrVD8VXoTDIcLVq2hkC2Q0qqaO71LtNtEB+vByHFV9FOIBPvYbAeNy0dibLxMZ0zhhLvjxwRPqn
/tHio+fsbUyNngVHtXX70IPD1H2yalQX7+O4B7BoNUx4Gl7W5f7kn2UTh1pMH+jOkE5fAB/S4h3R
Sc5WSjvlyfQzc62sWYwjoGmVQw+Aqhr5RPnpmJyITLtWWr2hz5/8o+wAuyS79LmmOFs+4qna4kxg
dVcWLtK9rTVV5ZkGbJi+ozOStuK78rBfyActdbEyAg7nPtX5oLmdE4npQ2L6k7EjIZKyqSIQen/y
M/+GxO2fbkqyASS+p1FKqdS7I+ZBHVhPG645imXMj/LNKN/03fzegIziDMivbPdHRrquoIcypRF7
55WKn3rsH8fyvGD8LO3I5Vu2Y0pYwafbmhiLNPEeYNvID0mf0CSDPyWIdGBnLzErZMdhCYOPISfS
CyguUpZnjrI3DgmwA/c1EfVpsu0FwxLfOJ/KrUucO4c7xuPM78AOoD36OS4a4Aisi7vvbRmhUOup
MyCIg/Q3ZIlAnyfW1JOu7RaoTuqsOqAKjDPYttwhlDkShrWAXPpA3uA/bqLID1eAOyoOagBcY7oz
FVKkVDMTsSYaX5/9j6TzWk5dWcLwE1GFMrpVDuQMN5QxRkggEMrw9PubteuElWwM0mim+0+d/SiP
VSFHqup+6qi33+mmH00f3xA5Hvq+pLGll+vX+EtOD49xpfpMvXtKGmZZ2LIWE19+eIyyejFE6Pu3
kpDvoLnNtz0TP4aXHqMURPvFbX4LXNiKM8e52dQAA8WkNKf5x2Os6agM0tOM3zSSo0wqcETYWSp2
jl0G8d11e51Eg9artVAqApU/QjMl0XrJUuImb1RmS4GtkwmquDJJYIY9NyctmR43u32atpm7Q3lL
wViGjLb+LlqgEaRRwVed1AUqVwY7TJMbugoyVCQ3B49cqUb4eMaKZtV4iOjKKy9N4kS1iwq5qCUX
i/GwDJ5bslbvMiJalwL3bauV8zqF/fSzshEH4QpZ57KLyrlBCN+5VwIMmuE54xDF9kjFxwwfTAQq
GYBRWkbNCalHsay+u6wmJMSVttkjrNA1Orpi7+DfYU/kVQuMyhwU+pM7dBPiyViHg7jHN7R+w2Xz
skGrXpxUDkhbz3CHgfWhYoDwewZ3ViMgFiahm42CcTHmpj9fV7j/U7HWT5OK1fbxntv+ehLFrmbl
pnVi3vBo8nk7YBnpx2vv0XM4MU67mx5X78ngNDdl9ODmSmUnqtB+MbI24q1y/Zu9eYeaYP6a/QZA
/WtJlIM1OY8yAJC4PTmQoPkGtWk2S5KQP5RkySe2/gM8l9VhDj+F8Pdz5OSBhIGShj/BcqVHFeyL
eYrrobWEqlFb1wvXr7+wmDULrkjLK+QRiGTqMmRopsT5BIhHgzRQwu5wT6hQSB+5M5/nPDL/XqNt
D6V9cno9MtAJZS4w398wlFdk5sl7mDQhp2E7kAfoSew0Y5JoQJ1MUV3RsCi2OkvHJ08OKTe0ZyDD
dzDbBvmfj1w5fL3F9NBkY/KXLxjXwVZe+YyjTG5L07AlxmqX42p4fe0lppfRFn6gslY0GEzJHXil
AYbjEWcySEUT1F8Z25lSLs4NxtnObCHg8oayy56jSXt1uEQmtbrpSDbRAcEd+qyb5w/ebQZUVuRp
m9yICciU0jqJsTFN+/ZyINOU6p8n+fZz+7mffiqolgV5iokMdLR7VVELng6O3u17ZnmDErSBNC1g
BuYpDXZy6GQijur5gJDXkYu8zLr/GUCKNsCmiqZNWam1o3IgPEMV5QXxkjiUj3LGWTyc8MmSD5ps
XzkCklG9Ec5I31lxJSat5EovTD8eR9hlydMP59YDRhJg8j6qh+IxkU7xc+RVsCDrXWu7aHIeUzQ4
ajHT7+PHdPBxn21K4egX5pThCrBI1O4+81ueH+4YmfHd25HXT/gTVsQQRBx1xFcfkEsJ5K9G1QOl
Wcpw5qDroxYUieFbIfuNyl6kOfKAkXHOU528T7jBUTKzgHg9IpUb3GP1jEuSkXHBT1WGlD1bdieN
Mbz6+ftADJZfTZLBCLuHqUci5NzO2jKdrL9xtynvqEhDchZWPd4fYHkxjLxXfRNFlRrP0wejllHn
aJFZzFE9D43APM3RHcIk3YNS9vsiHiDves+U7XeLeLsehgifiSGBXEQu9fP9ol2gDoxu/OaNyVli
riQwDWXCzBxG5mTM8zvaI9QzynmuuyWk69PNTJvFhNBaAdw9zUc8S9N+CyehB13BCL0/kah+8zuD
GHmnVB1JAlHiaJ0TL9SX7va+kzR7RGIcQsyEOd12JIbLFjrWYFwsALLc/j/CKc21FG7bfQu5FMcL
bBTm/OaLBJo9ZAoO8unEkB1GYu1Px4n24LQfRjCcTgq48g5Ghg29p1KakGCt2J97sP+4ShXeVJvk
vmJuQtO1kLMbb/1csQcZUyMPH0Pr1NkhSmkeWWBKeZr2rlk5N+rL1CVEbWg4aumR7JTXY/KGAMoo
gjNbIShkMEdwTuMuBM6QagSO3Wi6gwYy//RHwbt/b+vx6W3rTC1yNGzzyqWfnyi0DUBXeWkMY65K
/gzNFGWhtWJ/kd2os0QleiHq9+1T9KJ/AWgo9q8ODXmQDyeUuFloEi97s7EI3AYTCVb0G76ZNl1a
sGxT2W24YAzGGwSTF+oD6zvT1pfH37X+G8XFFOVVh4xxbJTWY+Aq37Dllc1Z0QEUppbskb8ASPEm
YoyWH00qYiSgtP7QdmTkmkHx2z0c0EHgx49loHreZLkv60S1iBh6nFZffsoH2Z6j35B+ArQMTStd
35bfH2AmxWet3btYyX3z7WXbDzO9JUYrnNxq73ZgBao3eMYG4zDAzS1CVyNBXgbmBeiKjpXD6Gdw
kM/wtD24Ebrq5x+JO8VYE7hzuwSiiMn0uDL5EcFQExh49bClAsrq2EuvV8APlt/Tx0qEI4n48al5
3RRRdJ+B0rxNL/GQfH/O5eb1dtXz63u5rwBA3ggz1aDsA3WHphvZFB/8/fPW/ZPJ4EtpadyC0Q7A
ZICiYPhnfA7DFKnjF58IyrcHlBOTi2VLeVg2ft4O8Q/JWeaswfVorgrJH2EVpVSvzuxPBcXKMMqu
JZMp5JszzrZiuoJEIJJgUgiSbW3oPh9WJyiODGrZugqzxWx1L1EDV5R+zm4wwe98R6YD8jayLd/g
8HLokSyE7ViK9MC+QQ3SzEwHiwO7IDky7JZTZSujtpeClNU9szEbHYHHRYQOK5NQIpKtoLX2hDBa
6WQZHrUZaPN1GD8m7YCYs2UN66UGDKD6tNgc42Jy4qy2cdvfJli1cTkFYLqsL+YhiZgYRYRmGYcO
h+WImbml5nRBQLUcBBL2Mj+gNQIpYXwQMmYCKXx3hF4O1a3zPd6OmCMZ0fB0A+Kii4FF5lf0AVfH
oaS2zB23ACrS0V86xNnon2o3RTUuh2bvsAOebs7hi0zps7uX65ILZ4CwhObiHcKCa3NhrAJMhVI7
LW/Hl9fNovxCSL1wGADsDSL2wR9mtNgFmYVn80I3IE/yF6J6hLYmGgXw4WMR9jBa269QP6mbY76k
Q0aEoPzu039BjeaaRCccZqsLfIGHDqrbIlVoBfy7xVlMJut3HztfAVzF0Y/s2eqTEIVz4hFM10QT
hECk4kxYQ4b9uj5gjauIIs92IMrWKTRpEWYh8HN9MMf6nfDGBVzSLQT4xmwwLiGrF19+tYhJGD/G
bB53gD9Yuf22BdHVOXFODhnqUggi8Vn0CJ4IY+eQrWJALvnE1D0Aa2mmTrZoG9WMQhmAN8R6RF+b
mMyzmxci9h+/m/wKujM00d2XDUxCD0q3Y6ZPsT9/HTKQ6TNpn2iOAy5GUDMGuVCJp8A4a7cLICqS
QZnYkxoTbBOHx0TMLBJw24FVxzaD1x2ZfDnpSjIzBL2SzAh5uLAeLqRkBhgGF1eG+VEEOreF2DHY
zTBO37z48uauLZknsLuA9Lgkj10AAE+AiB1sK4KiM3Inh+S8B69LDCLLE4E+s1dAYrHURxRUjOa2
2eYXWqhCLKGJ4FMee0I/rULxQGMx5LFzglp55CKdwAXBBz5A3e/Vs3UIhiCtkya6Wwiq5lLtTPLG
wWagZxrRWi4WyQo0/ZoxVpBcGJGRPWQBtn2IgdDE4rcK3hlkSFOEzZAcrynE1cdBrMTTugDi7xa0
mE4GYrxC5EsyC/bDvp00vAXmhmKBRJOFugu6RWCMTXwHitpUMYgS1pEziD73EH+RPmHXe5DqTX4l
aoEOcRiXAlSQORBYRKBzGWTB9syVYXbxtuZCEcV0ggRgjkjpkxXH6bV8Q3YJuoafBGZMpAiw8a2z
L4uOwN2VIpyPV4yV9kKMIwYq3dI3k8bKbs2E4QZqG/DuwWbxTYJr6VeodIRNdVUuCFdhrBAVr8xs
ID4Q2WnLHC6Cewc6Kuz3NOzoUAm0ZEQeSwsC6jO+xgO4cSLTwyp+9eOTrYUEZwLA4gsggLFrYMaN
16ZTwsv7zCvRmDF0Aty8oIXxpNfycXwsTN1ewcXxI9/aJPNbpj6zE9oXHhA2LtwxgX5ue2IccHXD
AAD7XlHYgDn3c12e1SRZqJMTmmH7Y1gAVKwgusPLJSB2JWscMrYpKb4Yti1SeS8iOxUxh4aH3FOA
3lQordttC7sP44G89j60KkGRdTusvjHALXFx/75X/I6Rh0K499klyN9hFwbMH8RzjEllhbRE0Gdo
kQ3ygZQ++nY21qsr8O+/qZCUJoIwa6ebg3IlJndz1+AN6rWx3WxUnks0NlxYjTIIoSC8MaideEJo
YyRkB3zqFY/fCv0EM54x9ViJtsn1n4agz03XRpppd4LsyxaMn7g2FkJuSh4DXphemDTwyQKebEPi
gscKI5UYUys5bjwT+lxUBNUdzY010gI6su9kxRGwQBR944GtfWpehmPm9qZd4Mf6rJi0BcGOImos
Oz3zsERWJNvPB8URAdVE/jEPMrdHGiJhD1TEGq43K7GwLybvSES0ffkDaURIzYVllt0Qk81OFTsL
Rjfhq06hylT0SNTDgPq5R3AiqiqcetwNBb8aaRbkgSZcH76Lm8tyF4n6fN7LZahFl7wlSv2L8UKd
aM26gRWi7tZsFvBTQ1Lnamt5isoaAKkWSQSkej+IzqogVV/MrOjkGVmw60KdAzST18FGmVgENIq0
AXI+4ARFVOwNfYszEiG1jz1wDqZFLlnGaxqYq2g8nzw5gplgNTQwrCKjAEsZjYHLAHLmeKUnaLo4
2dHGIrnxYgRFrF8GYQfBhig9sbdsIpfGgMPqZEGdp+gA2L94hoHhoCg1lIGTnKJVssqUxAu9Gz/S
OXxoP37H4PTia0mE7ZOo27EoCVPkFQT3wTZRffkUPCaaRnLrV+xTw/aCLBVXiErgmz4lb0t3Lw8S
B6r4ci2Z2OnqctA9g7d5IN/nsRxxEcz1hYWKnx1rGA/G0/o3c4/zwaq4dz2yi5AS5h0Ni1BVocnf
cXUZipnJ6GlpV5zEnkLl83SKubtiogznBWcmldpehI1OSa+0pAfTFW1CmBC+IWhsuKpi46QBjojM
XHFqkQxRstSsSOqdnxHacTeZM7OAUZGATr51KKzpii1+xCeHJGS3s6XWJSvQZUvlWlTnBelsFGWc
TS3BQyj7V4kngUMyHoNmhC+5LozwshDcI37NhOsPL+zywBVyKAtwSvkZ3n9SDpXR8kmNqo6zQJA8
IkBH3f1TPwbsVoR5EeCNvlhMxcoT/I+51xSiPtwkA9LM2bhzcQoBbWNWK8S4s8UFLrqfUcbD/P7G
2BX0BeXhZURqRbqFNkRtyPbPYjAgw8nfY7wcmz7/iV8f2yR3SPvMaUOIyFmK4ba8i8zp/80TBgxF
m+M2T6QCYuHz064YbEV6wKALi+PrfmDHRWSh71A3c6x0j1kKTJLQX4MkwsovkdXFRsgOj3UkrhHO
Nk6xGI2Aj2z15tfSrDTtO6bJfKeq9iCiVOzAoJ0SKvV5fL8B9k9xizhN1BsTdiqeno86G03Ts0FM
SUAuEB7OCjMRjGaIEyfCB6Nb+t5kKIMe50wBMA+jaXWmuColT0ZetkRugQiisCkbpVF4n2brjjw4
HYU4e2C7GRI+b72mcG0hkvH7PfqiBEuW+gLELneaHPbOOmlI1o3fZJkvi3l5uJvOjI5zxDgeqIiQ
SUTIRiFVKx2EwkJuWyd+9XPDvvaEE3Nl5BFve7DqlX/vgdaQ770HSODrmyPtNdVF7wtvRDt9z8Lq
NZVhvdwvIixtKl+k5XAOltU9PfTX8qVGsrAChoGOyKHlE2TK+2RdbsmliE/xvy0zxxyYrLlq4+ys
sOB2qKDKoMucz6HD+g0EBM5xAyMlNfbyFn7wMmhRaHQC+xtM8f8TVcPgmCTQ9t318yKLEQsGCWT6
khAewj4mj3Fz5T0jiLrNkyL+n6N6ijNBjLM1TGHTMGfVVTICbWbMChSGIGgzKWjZswXWohAlCMZH
QX+fFGi9EFN1NoMw2P5vlhZnsAYL6WwNVSfUln8VZda6tnTAwv1zO1oVW2OBmdrpkJYgYPhGIHVe
49UB0AmoeuJLPhr3Jb2JpzqJT3b9vIzZ0I7AW0zcoKziw7GQj6gmgf6XchJJ6OXtEufLaLtciqkc
aSQUwbPngbyJ+Fu7r+XH7dhGHoFKT99ae/K7aF2F+pYDQ8QRDZ5ivUFCjsjggnOYpVosUqMgStfM
Ks2n/Nz5ABrQkWE7nEJHB6im++Jw/qJlpjNJIQq+iJtiNGnEhDIwjymj3oOqVdEog+CLxMgKrPWi
yiNYDPoNTp1JZSLemh/0HOunOa0FLyO0tGDoBw8Y54Rp04JlhOK3zZvzns5m9Wy2vq1YB1N/CYSs
+O11PH/gDLNGvUew3dx0R5c/+omBuwYFTtw3geDrLwcEyl7jvK7+JKZR3acpM6smYuK6yKdnenRm
b3njQp8W749MZ59M9tIM7ZJQ6XCphMCoFsOTsIaLsTPX7ZAtiAxy5kbzREQvXLROIWTo8oJmjzD4
M8WBykeWDT4waSifmK09YVzA6vqcUMTTW3ytLSN8kjMH4ZKLxLW/gFCgV9M3QhoEdXgBrthypF7p
9Zpo4UDYU5o7qAZMGeUnk5F+9hAm/pbzHi4SnNoGS38iKoKOIlPNM9knvEe3Eto0Ifs+ztTt0B2g
CkxTe0Y6/+yGCITi0YJEstNFPgnXy5xJHSZoa0woQjrn6RvYSj1lqB6Scys/IlsuUHiFon09f1C2
6zjjsCigLZzR4nJLb4ib7i9nSxuvL1v6SH65fBIx18wkUnZI+4lgdU3vO2uW93hm7MLeCn04lzlO
inYXgrZMgIrf1lJbkv3A+2DIkAtImp1/TaiP+O/u+8yWu/My2D9+y4DRzjuqtPlyeUM3krrNxMTL
kDkhQB6PR5z6mE8xfBQL1VGH3u9uRE9r5XvVMW3d8dvg35NjtXiVxGMFD+LMvGO1PTJgofKLVWi0
5Nu+7dk9wG80ysVa0UqXq537XNx0io3jiF4dMJ6pspxhZmvvHQwHx2p5PAkLx2L/GN9wfJCaYJeO
LqhFaXWhpaHn4eDjUjEy9V/NfHj4NU+aEsBRDKY5FOjtaXG5Q4gji+l8yz5IuA8vAucHbte6yx5z
EThjMwMTTsDY1+DhYWI9mim5WXApkCBeH8M1JG7IvvCxJ4OZiCflnbBgfYStzCbM5p7sasE6h9yz
BbsvMr3YH3sCjtfnNXLsdc9r19AyELGzbvq8oO//MpKj/2XsAk+T5Mx4yMK/ZTWwliyWly8hQ9ee
4RcNrtDVl4czSwgxJn4yL95XESMVUskmKC52ONfd/UgImefY69fCidUQ0vB28cXx3JvWZM/XMCxx
P+GRjZGeTM/sClYrO0gzwhkUD0j7b2tpDxfdu8V7GHV+GdQnm+sjrkrjn3RrrWCnC/PgeGy2+K98
Viu5uIiTt0xprYKt6O2xYIIVoDud8Ja873iyzhfrMH3Z4lbcec7su1uvILQ7Zt5hbAa+5bDl7O0M
LB4TD+7xMSPFZXwCk7ggGMQfnNrpftX/UT5d4xozhowWxXCrcwc1LBDinlIKWGShsh74lbJaRGpQ
jNI84FoFBaAJ4rihkNgQBriyNcryC9qk8CDvGQTeKPYBKexmIzxf6JwoD+krUd1FIicAroLhMQeo
2QIDNeNOQLKPaLAw80J2kf5J2jfBfX/YaRNPYPUkTWM8/TI/9bXDfgGayGCJX1pGEh9sMXqLdIeV
Q8od+xbjOho8nL52oVhhDDfoN+mhwB+0xpi0Y1gp9HzoCLEmvKEamJxKlpNVomdlHC9hF1TXXARg
h6sicIR6AITeH/CfzKRV/Q6VdFw6MbuqiGKnM7mf6W6HrFqqRw+BahMMiCWlO6AdXrBhUivG1cfZ
UlrSYSQOo8NFVVhbYn6JiCfsQINoGKg0Mc6TxLd48LjzUR9+njJYK3WGu6tISGZ1ivJrBWaQrsUg
HDFNUZh6hoxR3irINa5mkO6Yig1u4dDd85lF3+MzGSw78hJPwr7WaPCizTSd01pu0J5eAQ6wwpC4
MzDGEqhFIMDCeGU6zPE6LaEOuabcYRqRFMiKyt2gs+IYpRxOrJXIwAUDBeZARMU86WJBz4DRm59J
MUyjuyJmeEqoKC054xw+FOyrH8KBwUI6wBAa+4cYfqFauwb4wlM/8+53PGZC8LQJRUCe4bu7YZjC
O2g8TPYOsn1HXPlfi7odpjhsLZX/+YbNt6fMcVK2xYYxCbwfxDDkjRGDJ0aXQSeAF5jOFXCpmNB1
YhcW+cvIZgRa5P5DWQY1H5JKneUv2vVVWQBeEY7yz9wfvS6ACrVQk8dXvNwc+QXI04GwVzhN2nQ2
PWSNdMyrFQPbpC3zLqA3AWLo1pLf4Xp6vzAAe8MKNMGsdM5rR0A1rAMyws+MALWU+/xO0MaZlQcu
cy9ojTF0Obi5/wiAI1sOyZhlqtNi05IcvGm5ZZyc82xD90klo6ADBkmikhvED3g4qOWIOQACEX9O
9N2bFBuR4idNSv80rVUHbr/YlMd6c/dAbyAa+AuieGgv59CYmL3R47tEBQGnIklEbIiIkIEIG3Nt
hIXPUp3epsYCkBwewKenGEsrYKxwuDMOKetF6N3p9ACuQN+YPw6e+3NzhV5e5jva42teL+Q42ZNo
6Zn+J+zG2bJYFpWVr7txvcyCe2uP9kgUuiZCEDaClTRBA84nbN9iLNN7nhl8o+mXP/TPmKOJXPvF
7Q9M/viRf0czc9EgMCmtj2ndCVuhPJgVkAyL9loA5Wp8uMGfcmxMaCGRFQCJ/ESx0DE3xqrwbDKa
ZeRhEnpzRMQaVXbtdLVTnHUqHkw4Q+EELfHWpWGbBR0Ciyp6Jygd/XLoN2b0xlBPRAiYs0q1WmOe
eO76FwoSjgHsgN5DDaTzF+xJ86kO+esbegI9orDQSIyY15mtXuAWUP9C7l37YHRQ5+/aaQ6FCwvS
Y08ATsGpDh+4MiHrfpLWNkmYdItJtiD0pN3cZze3WZXHLzY8kRA5FJD3mzi3waF/jRMi7IiIVLmt
6awKnpoNnBKiyPOKRcGXA0UNYtBRjb2IBAPaP4atzLXOUjC5/SNN2VR7JIuFyGL9HsyLPuWPTAsm
/5KvoSaf5PFto7JZhKMlpD8Yjs8iZw97UUegPrFIugJEVkJSRUWyST9tIYH76VclNgiomAfnvgKe
zP7ycwv2Y9rDI3Vk+ZnqWdA/ZynNCYKXxP18bDFPCKPix0rBxEox80Oj3oS/z/z3229wAd0X8stR
JA+0JamIYWS25kdFX0luf/bxkmRCR43QA09Mb3UR03xociu349xjCjONA0Q8rBjNwIc8DdB39Qjs
pQpTU+vpPjY6HOpWQerIEh+k9ouKAkUmj40gotJ4CF6z+8bNXzmiWbOlnUTN2xJDmwejrUziDh7y
fPr66UEeU/v9M9hrcGJr4/xdjyC2DtXTGX7tZovqC7YZS1v+tgv4T8z/r207Hi34oXXYh4NzPZOQ
PXAkbG6/2T7ncDw8IIhQ5qH8nn/X3uNikINrUNuQzYqacEr7LJcWn65C+6/MvhXmUX1hoCrnLeIr
2EK53K8dwqLfAVvTz2B8+zMvw+V3Njrqi2QJHcQVLCkiF9LqhtsOudUik3llbabsERAgdlT2rWI/
W+CBe/D0cP1ru/zhvJbt1xug3sw5bp17UMwlaoG5MTOw0y36X6xjI/EuAA5kXIw/SNv4bTlufsp1
e6n8Hi23rThJOn5kESUVQU82Co2gO5zGt5Oj8Lwd0ugV1XMMwlyhHJWzCRCIJdWiHnPNdQUSCL9z
915rFi8G0pLzEvpAXlasATqD3kOLNuV2++aKUMxDfaD1NezT+OQ0E5pyKHcuHu5H+mHTrTxiOYTG
Sp0NNmqoh+U5TWyND6ZHDLuZpkC7DmM9KBiWhGHwNnJ8XVqsxDf0Aqi8OaG9AbqbscjKaJDAUQfz
/LJlOibBloBN2oWnq2rmBcGm3XbAA0kG7hHcfBS/1wRGswP4DZQTlQZ/ScVFacOmcin6KXXJqbSf
UvzU5g3XhpMkET02/kAa7+m3W3DAVOeXEnyWCrwHuk283NvvPtkyrYxnPAQa3hGW/J4NblCd7eZz
fpM76xqMwPzqDnupjKVD85r9yatjFW9GJUQ8QsO14qBILv1RHF2MiVL86vd28w6RgUJTEeSddvdG
rVN6gLT3s3QY5uMTLGbu37Zs3ez+qG4JR2tEcfQ2HdBK7YA6mbLDz98o0ZzTmQoE3ttK5gowVPhy
0IqHehEVx/chv/lq4x+wFYyM4KTYyJNeg2hQnUcDwn/Gg9Pue3JHqx5/juSY4CGcJw2ACLozxH7r
bHp6O8xSmjZoR4gEU/yfsREt7vNoJ12REbfymhNkVIav06wewXrXvJi6ul2hPPg4+rj8hEQE1OiU
Prg7cl+aLoECliqOl9pSdk+n2xreZ0KCRrPRxiWo0fTEg6CwQbynmfOHcHH6ws5Sf92P0LtoEYoF
VGEDUk7DL5qJXsRioetA4o1UgYSn99DhxFc052G6bbUhXLZdQCzIqM2IT2f3haN+Of/iv/k6Akwf
G5jPl2R/eDzysT7F4RS/Z/kNzir12o2B098hbK8/UliYvQ1heLutVbAS9+n3PpXAsPb57Fy2rGSK
lOAHnEdQQSbTftrzHYFw7pYizRmdHBQ1LwV1oJM8lmpjV3tsTL6Y3Jrvn6KMmmA8ep8v8nIwFunR
5DUGrGX+a2Dy2J3A1pAI7x4ReHC/YWhkCLUDTnk1ZN5bF1Uvx+kQixWkFtn9a7K/RS3Txgbrj+o/
fP085GOQP/H2PjuKcXqb8Yf8AIaWVWNCyDaf9Re9kewTLEQFQRmETBQdXUnSypYDm5lI/scINRFV
NpX8HnU2mHnPOahODCD+5HJj1BZZUYREcrIzEJfarPHuk+q5LHcSAi768kk9Q4yIepJg7QqLtS/3
/pA6K7wb7jCsPHhs5g2xVMJs+T2qYyKbYHBfMa5VgY2ZkJjsqz7zrCOW38fWV3loRvc9ReX8ff7E
BODa77HiqzLGBEhU6FunhqZbsJBrNwvS9WnFn1+hEZU/RjQkYBRLttzipxFWHGYK+qz48Q/v/oLg
M9b+bmwv7bbYIk8g2JY0Xls76hQohU99KAI70VVj+aHKxBmzuvGWkO2EgwXXi7ldsoBZjYWSWKf1
oxco/DNK9xg1pFW/v+9o35Q/woz3IDnkc13v+9cs/cWHEUq4prRIJ0tPoYL5xBst4olZAq5uhplT
n2H/bYSPVhcM5s1uk8w3VMTkuxUQa/c16XqMIdWnbF/YdLBWfki3N+ZDbMwHqpmDTKyhK8e9T51L
x5HF9DFo7BkVV0M7jZZ0AxSutBJ1z55rSaZIP5QegbT9OI0nHbVJz4IgCj6sIVZ9Ur5qwldaFM1C
SUPlqtFGgy9TfDIoLOLfwCAQxkxonScvIjA4ltD8MjINgZIYTEM24oamFW2aGFKX7BXX9HUQAQ+B
GHMjIWXZw+Nu/Q7Rdo6lo7JoXd43QXdw55RtP/31G0kLsOmd6T5jjA9IwfGzbbAZWDcoLHyWSDiC
W8ToDqJOju0yi8mXW74vd6TAX+81nA6r4FtMy0dUnWYjfEnDcKQtsxPjVGfmxx19PNS9yJTr7yw1
EWjbg5zYL6/F1lsFSudIw0lFdOcrLtn9JF/jXwfuANll7r4ww8tIFT0+tPIN+KcWRm3cgtIjKAB6
pXh7O7dt53zWA8Jo/jD5kfVquLiaqEyr0PArr/rtvM0Nuy+q5AifHvKNUeFqc+kCOZ658NXC7ml/
0frB2+RjjUOeMHOPStnNGYWlLyG3NsZh4AkL6TtuyNcUp4aE3eHpY8F0ecAykikJ1mIuQS7Y6pW5
FYmABLSNgHIQ6F00/4uZEZw328q/+i8qxBexI+sH7TNbHkfA2wHop5UI32MeNELkexehVe5RWd8d
yU3nn8ZPZafhUv1kP0NyNUfiYrLp0MTQfiExTcd0Ku1V3RfMJ+EnjJgXaiXrx9t+MjhRFL2WeRyA
bY6Ln3TdpXwtB1uHqm6chtIVdXRCbuLaZLXVgQBTU1yUmItCBG5BfiiXGnUV5PBn/XEeW9NPCElt
zh/OBS1iR+Qs++Fpd1WnjhMcqSHqh306L6cZKPM4nxMPJ/aON9omI6p4DtHaBn+Vw0n/vrnKlSzF
4D578mjxwBPmA1/BcUWLeuCY4U+VOpNwhJ1pUCljTkv1GZCXNriUEuZ9cio8xrnTp/fYL1ANoU7P
u61OF8LWSYEg0UkOmXZigUidmEI2JIQhmxGIYD/C0uMgmokCnBCGszH/nBvy6qdAvsaFo4Nuv6lW
0rXe5rgvecRxUp+BlDhEvMRO1mA6oEP0S5ju/wA//21uFa/TJwHyd1YEwcSYfICHkiLCuLPp3r5u
kCDnMkVCBqGHN8dFA1YCB+PwIY3w6aMQhhR9TtgoxQiWQqwd8FH/UDDBGasHyCMqC1RKyCx0/GCZ
TVOGHenQRdIM1+DTtHKiwU6RjhrDfm2LsFw/5jo963QUSU7yY8xqSlzNg/5Qr01qY7Wo18W8wyPG
k0hzsgYdR847xvas2NTlo2J+4/bqcec+BhOq86KFEK/RwPPsrT7R/acYP8hLQk0Hc3fVEyFixeAz
zMK+DMo9nrYMWTCMfeLPzBlI8pzkmSeU3ydsMtQ8hDW7mkH0uHUiNA236W/G2ZkF8icQ3i1iFWGA
JLQ7zunhY+wi6AO0rIpIR795nOItNFhmjMH9jKGnf5zX28+k2KSSYYsnErh2dDAoM7SfGyEdgp4v
G6KJXBWBVG7ZJIu4RA8DZDvdGc0jdzqWCYDtlzWiV1BACHEWoAT850DTQ4t8kyiSm/lzgn6gbeVx
ThgeVXo6KyhGWw461QBVKo4PfxAMVvjJO4I1ZWGQKjkjiNlF1OIYPnMtJl+iam+BFmNwkKiqB395
SyT+pKmArG5z/yA7XRx3zxBRWfWYvDRfvcOC6EcOUzuiNb9NOm1CF3AvGL4ZKQl7fOa8hmDJALQd
UqD65X3S9WNPN1pTGWeEZCFf1BDQ1BtjXNK3Sx4wFXgkRAxLXs7WfRtydfLzS/Vp7TnpNPtFrax6
shrrx2dJiJcNkilHaFRr+rWRLxn+aJL8tMQ3UjzmkU6DUTl4EcD9e9Ov6LemqVt4+ESjHGn2DI85
4PNHiztu98BrOTQV5z2E29h9ex+VjsT/G2OkrSqgiGSzMTAVQgUQgbDqg2rVkx9KZvACOx2wxeNP
hMAIgRSb8gDuA8l2yuIKbmX4bn6kMkjkg8wssji/Bw2irEX/XvAkzqqR/RzOy9uP1uM4S4RBsJuq
IAs1F0JkbdFbyQS9W3o9w5TycO6g8htx41BW30cCuckoNLjdUUuqcUAviTNi9iJt/6+SPcF/+k03
SZT4G8w63YbewREms0WaSDgZYOG0FC/0oDFOkAezA/5GfwYJ6iR3cSGfWFLHvWJ7DL4efewjDqg7
jp9y/DXQmqiTDDgGIc6tZjNYcKvaLkDuz4b2IZWwmQ/PycpGwwhGmN2CHqiCtiplZERAL1u9XUDJ
WnyE6PN1GN3CGJm8m3+1KR2RWBm+0TIMaPo+fzOa/8TBeMhPG8TEEqZbtgGsefUeSvpxyS73qYrg
+jpAB7wnJTCfGsqfFxuUE8wuVEk5y1Acv0h+fJMIjmrK6/TYmHmO+GS9BwsHWq2T9ezKBXshfp2n
+7iPzTda75nDSlOSHwh7FR+m/IdcHJTAqCJN+jrCRcg9Q6Dlvp7zVg/eeAXJxJPxQM2fv5/oifkd
9+eFmQXIZzZqFjFHKcvcETxII20G+c/g23raPCf07D+SzmxJUWwLw09EhCiTt8wICs6pN0SaaYqi
gCDj0/dHdZyOON3VnVXKsPfa/1gZ8H8tBsbnhqVjhmWfg8H7jM12UvllHsgNtR34juzkPLD/kwRU
cLTMDcOvn8tZeW4e6HZSVJ0giGn3M5L3CNuq6DPftFNyXtGNvTbtHB49KIjsQRGAOs7ssTxbyQIp
FWJLhGW9Nx+sZO7H78W0/ZI0JF2M3bPByYBCuMD9engHLcpIptRuVz1Or/6vewcp81HDeakssLrO
nLkYamifCTPG9cwE4iAg5kQzPbI2yFduCSKRZslRzS3PKtaPt6VhxCPZfFikeM/nX3mEWIT04Uz0
ZAIzqVtCXlYutcmqYRqcf8XZeTIeAyAflnzThHKNags62VroONuw+X5QBRMDYiFKuYXJaKw2hZsx
A7qrb1HPvsJMkhDKI61LbUzZfXBME8+J5k+Yb4h5KMcz6BuFzsRMU5vDJInnnUTIOgFaxZpHWeV2
gDUz2rG3y+5d8XpAgzacCvjg8RLFJB9IdB0g5PSmt7GnBUcG11MQDspRXPJHEsoqGFXutZdtTYQA
NyQ2yd+I5eWC/thWNCYX0AM6mOC1nWPx/TkjykECjf5JIC5gyTmmoP1nQl4hUmFyu+6//a7Zy9TR
TNlAoG7wR+n1VtFowHZIKS5f7o0hnOy+DDnhKf+4LT/2IoCF4NjeUlK71r5r+54GjIIVGVj8TNz7
k536PIjD4lMaLQAuefQKXUhk+yTl90xhF1uWiasch3P3PbYBcz2evVn9pr95ufxAdcdhLDPGbWtJ
0adTxZDS/RzjXzF+itcvnFYzCXOOkNQXJstR6TI1J0yRglV/1cQrsbO/sCATukCae2rNkN3yGmB+
Yut5WBXXTKNCRz6D4vKolZ0zV+YMZMGD/Mye6PbpBZD2HaYtX8xwFx+cSbSl0jPQ2NsHU5S9ujEk
rj4rAvaRJiKeJT59b8mLY020Rq6fTmnEPvEvloJPd9LCTD8iFH0SNbi/eeqSv+02cyAMZUfEOJqE
GRAfQh6vMo+dwdHARLpU6pWM6v4b5Rv7C8Qcr11KxVrHPPdYI/AcWbbMkZPfkUZr3QEtyKg1Qbc3
c035pI4a21Eu3NREgjB3a2jFxsEVFoNEzvFEi8LJ3qJk++NUxio5oTzgj5PhFpm/S5kLJ8S8jZ4c
7ietDSBACQC6QWNBoMHYi7TF0O4Ifw9fQI1U6ezlRU8sXB7rK+Gp3wmaQg1AIn1mwYb2lfmqGCN4
sRbi2/gmZ/1low2zeDr+13WOVNOoBeUXITTQnKxmolv0nnrgZ0BVoM0qfJmyUf3mE7uKNImj8720
3hmf7XPesm5gRSGuAc1nVqAMJmsAhwMqNJ+U9D9m7nWDj65jmxe8580dRiBy90IS+S+mlg1L3cZX
dQdFqFP6ilE7xCLKDE96/Ty3b0306BfdP3d+UBQYTraJ5A/JAnKZ3zNRrfrFFaiQMadMW5LZTH8z
cFYIjRzfBMcEtvzMg2aGs2OOTkGkynGsnHPEKxcTdBNigwV63cmRDFpLsuSyPTKMa9WY/lEAxDbu
/OaWAuZIgbCLzRs4pmdOu02tJ6+TRnMvZUNWC3dYfIvtiUqkjo2O+3imNYNVhsVa+vhCbfI03Wfm
/G84JHMTAeZ7mmKlXTy0YMLkMke7lv2TIqucfe4/lbqWG0/KPBG1Z27eHuFA6jEf2pIFqv+qBQF7
D7Dup5vthG5LhN/7tZ23D6tFn3VT/aE0q78adoGNz5oheCKfD+prwV5MhCVNIfFaBctJTGz16BMH
wWErQ88txFfYv7dotII/YR9XltT1DAmHFTOTVzNCyNMDn/oNqjjf9co5l7yX5HWir2Z2g4XsKMRj
MZwmeZy1FQmFT7HmU5VvZ5NwnLATszg6iNw+JD5xbBEn/B8NWVe2/9Uo9gC9hezTd3wLG+hq53X+
jvO+LnGAQQGikUuqvxUaAavrjrlYJfqgO+7Sc35FBkHEck382uBKLSKRDD8Yh9PEbckJRmrgE2bH
fFZV5x3GN0kNisbeFMcU2EM2ohw969dNsKNjcugMSL3pqOh94BoFr+jl39aspMNcNbHFjn7DzLoV
4Wuw459B4wiFkclpyyUaSAaoFwCvqPhYj/7UZUOVjfFT+p5uq/ZZ33g35JhgbyoIHUtXEN0NfdP4
m0gyI2pdkTmMhcnExlrz9QwJHlUz5mxDDptKAxWLiR8jWqIjS3BvRAfiQ1QDQtEGwviuzE/F5YVq
9sq/j9ggVeujLHBv5nvxHhLxJqw2wtuB8TFeN3IEolFbQ9ndMF7x7vIhfEgHZh9FRh3KY2fOOXxb
sfq7olmV0YSQwfvcqt/fop4viOxgfYLS1UU/4aYIEonAs4s4DqnpYsPvyfh+zZfv/X3Rpxbc582a
0EBPLqXV4DeFH8XsSTtTv+A/gK7ikGx+5jvvg4aBT5C8rSIlhd0sn8vHI6ybJSrF+57np16RaUvP
Dl3EmmRyTZLfTl4i3Jy5Whb8jCZm2UoRGKjGrT3+RGXz08NBj5i5AM74+A6OafAId/WSOEU9CdO9
YNSjFCwprOtG7oINDVGXuTGdrlJKFYhWGjYsrWN8L/wujtO5Xps1WYHIJYNeNKk1ToOGvD0LxKlv
/JsXzV5uJJNICo/TXeDJHsTN1s6OfGrjtQRSapA3kaSsWZ2unZwNVz6/JiFfmcuyZrLV4wMHFGMy
Zkunaym15Mtnq8reRNJnmn3l/u0Tm2tHdjHOsPF9GVWilvLAcL/SvJLsj/f5Ja0qlj+B8wm2rJn5
5KBHDZkelRbZ9GQ4EdhHLEZvYbfU7RtiNZdPyGv6YuvRNRPT+HxMDu5mLgxVu5MglUxobA41QJWY
D0MapCAZ7vYuzJC/fNez5aU+93tRbyJexbsBJW7gY2/CSld5Ljli2xMtIjgSVbZGDqFI1KCe2Reu
zx229ECugR1eMCwQKD6YCWY3I7utQmniEVWNjNVQP9YQPH7JvYid1/PIANEQD0tslcN+AKxvSRZL
+O+lzVC5vaw5bCrGaat5L4qJWdMWYk/GSErWjBSBtKUkC0zNcB+z/S5f/1tAeJAB5jVd5NjN8hCO
j3Z8YpsA8zvtNvOx3mlD9OJuE58QcSHbkcbntrFjs0QXbhSCr6brHD2oOSqzsvBy68m4WiMu7RQ+
nJBYczzLnBh1VBUkzsETKQSeQULp6H6Q3Zm4adENj9Ih10WqpOzxtNK/Yn59jcFr5LnCwZGjyub2
cSYkgyDyZJX/9FDgyQ4GFS8XXBB/DJYD70Jpj0VcOKsiWsfLnOBwAGQOn4cb7XBsPDUa6RvCgld5
fpKHN5ghHTO8i1v2I8kL41N/lToUexBK8yMZrsmMiMuSIoyBA4ADkNN9vrAKLB8eKeYpeTMkn2HN
JVApBQC0inKXSWSSJtW6zrkiuZ7yHqeE27VmUuHQ8uLXlpPcR+L5KKPmt55jbdCT13pa2JRmtan/
hpFCQzDoyRchqvk5X09nftbaIl0+nBUm5qA4Hzp8autF48GuJOE0KO9Wj1ee++GV2OMTU1sq+wmu
GhROQvg4cZmy7pjcN/LsiuxbQ25T2XNGP9mdKiuhtR+y+1CdR8Vj5iST4Cm7GylxG8V5kvl5x3yK
OZ4rq74dOLhqOSHMqrWf28vs0vkVchpwUgJNuXyEv7Ja1YQN0CtlsEUlxAqlvyKIWuJ09aKQDgpC
9FivumXnYbM6daAcq/dK9itef68mXpsACMkoSZhhtXSeISH4L2rSaZkTzHp/X8uXGc2lxDYVUGKk
E8GMaGb5Dqu5IQMsIaBryN5P4SgQjjAN3kzhKN8CAve7ZUa8Z/icWbLivDsro6WWu/Wxy2iKh95h
WkgP3LPObHbzy0gs9xzwNkB9H6xvuwLmLXdUUOobmIBVYhdhAWvIhnAmT2eGlIncGA4ZuANwDn2P
sgNmlwIYU69ISXyG9Zs+VV8E7bjR9ODVr5WI65HBDI3jHG/yJVbJZ4qIg+Et7puwZaQCUGQhvFYD
bZV+7VSE5dDOcuWDgEjKL5tENaWwG4Eu1917GUf3pXAgjWCylWqvIpIuen0JZRCj6wkUcK7nLOzv
K9LTtYbxQGRnJLv3A0RDQxrbkFKe6U0EormKR4CZ1yInfra10nUoHlGqk/SQFQthFSOOkxl26ABz
PnDKsTuN6hv6/Y6ltiBIv1s8GxT/yHIYW7XTs7ZfH6ZVTyBW5a45MlrF5/ivEKeSiKB5Q094xfdt
xrz38J7t94SDLQF9KRAU2w8GA9JitH3x9/oirPW2xOZ7xj8O96GS6dhHaXCrvFlvzeKRLynb75es
6PP1U3RiYFX0KMTu4F4PS5Zd0E+4K7DsVQMAc01sPsdExpG+YP6QExtomfCRR+6WYB/9AmISnvEp
hbfaBCEAv7gKgq9dKVNB4NZaCftydwmRWlfkjzCYW295NbyWz4L8HaNKV+KFxTQBmwhzCfUug+Xc
JgnpjgqRr0Je1IM1nRU2Z2p3IbXtDyBuC2Lj0K/HNM0AfqoBA/kKJJlHAgIyKlYIiyG3OzXe9HOF
JDLCANuo1F4MS41dsG8ybuCa5bhJpzUdazTc8sZw8OovQx2+usMr+5oCnVbbBnSCdlcGGA6ErXEn
qancgsGQYmN0igFtf6RnDfQBq11M7BKOE3IJnNHnzq/cTvHPBM7o0EFwoWKoCU8bYY2Kt5oht7eM
o/GaHWYwGVJlLRxNL5/bj3VDergKuOtqds2ABIZFPF8SNFRC+HWKqd2tYRNn9GF+FWjJyO7mcH1l
1OL6qAg3G1d5oEhGTc3eTG1knrg56dUeGuL473FK/Rg695ivE9PmIj/GNlhDOTFcMEoTLAYa/Ysa
7basWj2VDRUxESzhz1v5ETOnhpfj8Zi9I+UDuj8+UK/Oj7ewgwyBCiRw8t0CvZvfpbHGaS0wku1p
VyUH0oPJ4mKwV2m1xX/JFPQxy3Ik8hVe+ghVN/MV1ibNlq2f1OPlfJio04zbmnqd8O0w1U0wTVl8
RxKHXJQcBFJwzEUwzv/3zA1QSi/vBg8uOMLT6bVQwIj8Nkvq4KpQFL7mcEhK7KrScsrJ/JdQFp6l
G3MvJ5SjJq0S0H7azwlTnnFwCbK3o3ULnuqHRCJTgIiONl9e2+n9Z/is8jzQ1HLM7X5m3kw7zTJX
ufspgR9yDWL/28BGCupuDkqk3KAa3gpP2OGNx48nUKTkbcq7HNxuGmdoIrHuXiKup+gL756yzWnw
Gg9q0qZWPdhclWiEwX2KJylkp6EfC7M9CTW8/vPSlmYG1OmpJTaKTRTpLN0jAYa+PZ0zHS/InLjT
v++IZfRFmoBk5pIZ21XwIr2Hv9Ag0g5NtKfS+dJXhRithza1WVYSws1t2ehNLeyQmJB01q9AmUit
kF++RPY14iQ0Q0gY+EUqIfHRXFqYU9JkKerqHP7Apt/EmLztZ2zKBe1rtvZgxIE2IAeHcHcEljon
2DcUBpl3mOg/TN6SavFuN5e3Sr4K48UIsvITLjcnQzLCYNU7xdsaBfwE2qTQNaOFQkUQWI1Ra1Pm
cea4bgw0ueWMUQgrkb06OSNkcRGM+eYhecndLj+4a0BW5nMa4HHXOkJNaYUxaLAWPBZjkHtzKY4C
DxoVGTenWyt8uNdeRXZBLUjmCol9b5Z953QPOrRGRQ43lSe5opuDrRDBHdrS9g45sWhbbAGcFY36
h3ScVWx6TPTLnPLk/4dnGMXc+CiWDMw35k9An+A7tR4gh8kiNj/ENk7YXjhQuDEJMip9FJzJ9RyB
wcdkVebBV3aT1pngaIPo4YJQWk3c5j7nf/flGwUIWj3BSVirPzoHJ3u4jEPp+bbg+NVxkfFb6f3+
5cIlaJoJGjHOyLy7NyNNHfmjf6hx9F5EKk3H6b2seQlJtgRRMMvwxTRH+C97z+fC0e7Nb8+nkKI4
eu0lBNv8tC9bw6L4k8+xTXcqMUjyitgfBa0s8PXvm+8EELvmKZt31ie2UMyKmL2Xw1oJZqAA4y7V
/JFCi9KK5kOSMsXKnoBXINLht9GcmuZTcBgGJ+T+VGjxyQ4sNzNeT9iDGPOCLcJoPvZDrweTr6dq
1l+Tn7Q0x9/4/dORCY60Vx4/wafasCLVwrmrVPpZnZKlGxLibaY9wB+pzXvx4Uo3Ursczk2IdoR5
pJ5nTm8X6IZqSMkbOQK4P8+luOB9nnT2nSZLzM77GBl2OKGnXC+s0kLVVJlAi5hFDbLGrCrIgzi8
/6anV9TR+vKxlK2iOjHVcV5/mq14Z3+AUTy6WFB6YGA0X162qQF7iJ1DyUeIN6rNudP9tTbQPl8F
up8d4w5SvqqDaofs4zB/6tmKvf8wCZXt5Iv1SyH7YkdPNpUSGnIYTEP5kpI1AI8D8UoE6k6PsGot
IimBnmFEukQi6feIOaas7DYQ6KvDL3yEzc728knaNNToYQ37hUIl/aI6iqfhNNuRvrPFvXlHfybb
n21PBZCPyPFv8vdgI0SlQVkittS/JNIWLzd20ICtSy4cFI87D4bpESf4ZPNg0Thr2vbDZ/4W7Xfh
9/1YsiFs38ySF57tD/hDteQ0Dz+EFGDTBEnU2DlNIUBnbrmcQBBO9Kkvop7dyieEYAGbwZrfY/iZ
9AYBR/GZNG/qPBSkzRtpqZ0zr3hsYJqKrx53NkSpQ5PL3cioQR2MPiAWyrrZiJWpw6Vz60R5sFi7
4nYWEtfLh/mbljZK15IY3VENXTgvokO0U3ps8cagLSIU+YqYAF6wcWfRnc9HGmFYLpulbAx/wLQ9
XH9sgDDcHeKonOO1YRX7+RYQxRMogYYH6baMIIyGtLOTUEeJ7za22nEVoszOntpIuJbyeVDJoGLy
Hep9gyTGl+7mk8R/Acm4/SLHgScG09g0UiJsZIbsQEZayCyucmtAF2u1DYLa9ybkNpRpdXzu72EO
m7HutwQKfN9PvTf1UTyAc8e3McigQjyzG04VNn/g6nUu0C1HggdaDfDucpm9g+mxHWe/YExGp/jS
RQ+HyA2nkdksiyWKDuR3D9piYJQJQEAzk24TJAX0jWKRud7Bm3sP/mpY8vz5U1dyO0chR5ZycFIH
9MdGsuttcR6vb358LAVgd6Q3elbpbSj5r/CBdvwCPxTjTxgTBymF5oxkdM59dskb8sP0ZqX45VKI
YsJHOGxcGowaHc/2U694jDUsN+aroQjqve2x3iBTx5QQpeYKhR6QOtWgL7zYH+Rq7ctmXNI+ZFF7
UvDelvv2Uh0RZEzyhQpw5UAmQtjngn+HsV6r38IfrzMAPr4FcszwNcFm1RGkx7RcigcsOVuFtFKN
KBlihUnZX1Nufi1pbaMIluLLqVPjiegtJKnp7nOIiUeDYPxYdRCz35Kvp3O84whhJlfxxIN+i3FH
rm94cAH3pZH/5C808S/iagX90CHD56ahxqtdxRJFgnh+qLcC6U/DYh37L55PbcWQPFERQ33W2wl5
MCheaMrNTTqop1gWOaXAdp1ehf6KBkN0Jlt5XRwGCyN5h8xsYpJn6908caP9dps7YUQV2yengCD7
5pGAcWOA7KznpifNfjrKNmu3i0Qv2ReNx9U/PyiaXzOHa6jkyRoDA9HIA1yK/IU6anrpQMjcMUtj
nNgs5FGkRI3it9wlHmmDud0a08xX5bcWlnQhV9GsM0nQyOEgncdq7kzwlzG3fdAVcCisjIeKUNUT
aaY5DrhilrMH0WiYtjhXUIU7A7UdDVIQ5rQLhycMOSRSQ2cfGuPBs6ru/soF2tcWchSveViBS3Bs
iZHgoN8DJdbZolSqbgee6FUVzBbcPzwVaJGJCWo28ReFlg+FiB23r9x8Jx4I97Qq+s4J4jshNDLh
PJvMbL4JOpuRb9KN4Xfg0elv4uM94JaMxlucDNAcEtkyioE2aXLJzuVizKhWUHymZsxyA2DQfzUH
7Ev+7DS96e7o7v5Y5WOBs12Gs/JYWWuXGf+OoJLjTR0gr1hj29dHrxe671JewVijloF2eQgugibW
AKwknLgeU/uf60jCvQtIeGHZ4FN1xLPgT8GeyNTIzxR2vq3xQ6CVTJAkQ9RS9Up5Cd/jK9Eo0yER
xK2jpzyGGChTAtwr7OAR3Gf+28CM32yCKvuGs4s9HKoddBiNs1brJ0vRY/lDqUs217l2PycZRRV5
EWdFMj4OHJ3AP8VW7xB/O/uRw7mbs/PTMfM4kzJfoLdrrXxicgisRtmEekJfpmUeNiU7D6fHDMLB
fIU8Hqxv+FAo8ebc/UfpJlFMhFRwttR82O6b6mTr8oqNpmdhfMseXPBnyWn0uYh9GfpbvKL4y7Eb
360pCvOdRkVGbPGyIT0CTda3LLoQ3ohHJQ7Smf8K+rA2kerbhJIMRv6l/H845+Tej11uCM9QdlUG
ixzSNXS40bApCVd7796nqY8CMOGJgR2jU4pFUL9qQYtkFmWule4Lt1nM15DMgTjm4EKNDRa1kC4b
onuiF2Ap7ajzQabCqed0cx5/t2BwajNbzRYcAEYw+QOCTiJ8h6HcyrZyMAvqNUjsFMDA0E7gDTj/
Ofk3xwqA/Fzte8Z9DXpvIR/ba+ePGP1tz8B95zgO/AHTDkeeBfk47ttaod+vZKrSkAgf0RLJEWqS
rhDRA117/hxF6g59UDmngOGiK3iqL5VDf74VThndWQhRHawqEgtQUxH090FrAhbJqfDCb0XH3b0x
5cv9nG07D5dtGeYcQoBNoXTXUCeU8VqNXS+AhPzPL+c35XvaYQfOTNHnNPK5SI0nHoULKp4JJuPW
fp/zRbPrrcmCqiSrdfgRsDRiHcDjRC4CwHUR1SsJaYAOUg71ggkmC73bja5MaDYETdsGsZOmgwFW
nZ6dWorfmmBul1tG+td1wjX6h6P8a29qNUs73deAh8H0AMbZAz3nuhioYx8QX7C/zv1uO+ULnT/b
+bHYdu79OsR+cYRhGbu2oPVGBPc2Hy/UdDBS+DckT7s33daB0o1XCgQuaL66n6c3mKRE5AsoPNAc
ZFBliMRrYnErsPQgfeJs8QSicXIA7QtNmYt636+KX41TM2aJcEoqbAirSbQH4RwztME/cK/UGHEb
fR6xdWrd/JnNsnEYG30SZ3Zi8BCCftOu5VBzPjvNGb4+uIDs+ABuv5ulOMk/AE/YZh6MmQJddAsU
iLNZgMjs8PnJAlhVE9EDGDPTZZbQ/5RuKqyD1oNUeYhyHVgQ4w0UxXtF1uyaXTJDQQbGXJ0BMZ8h
cBXnVQZQbu/u+Xt3ZZdHmL0b4R1Kv0vstdQpYZDztUMWPcmXsEQfbFE8lgNhrFjVbQFDm6Z/tvX+
41en/Is1loRWts09sI83PaglF5Hh2UdkRhB4WOLvTgz5K/6bktbxS74c55SJdd8QfTCG5IEl/qLi
qJ0kLAbzrbF/GyQMfyIUIXd37tNClm0fSFW92J1Txff4ea/b6+tMmKaGtn3+hRwOyugPqN/lTDzj
T24iYrk/0ZTVzH6SYQDn4ZNfvU/XJD9/M3yHFJUVlvhckugRyv7gDUG+moNYPj3Vfa1vC7BVnkse
r7ViMOLoTdB4Cdm028GFvL1Ac/EWaLjcMLG1y3pfo9I4y+7gabNFvYIMQCs7t2WyfmSv4WrRzACe
qSekHeCQcFE0AlNATpEbbEq0aCS/mGhWt43EKy17WENohpzCdc1hWoBIRuMWLV+g8peK8SLSAni7
kVQU/Q9uiLudptbgVjTB1ZXeBan29d5wgmc84Rl8nLQ/XqOn1/xkXywvX7UljJaxZQrhlNn3RRLy
98vhCKa0KuFu7cy+WcD/tuTRrYZjhzsJrzGuMAh19oBqFozF/u4PgZpjSwPYPKD1pXOJTAYCe28G
wsCa/l0zXaBnbbx0KWww1FlNgFvQJ/sc10++qEffT7KNiX4QKvS3wA9gZL1qgXiMyMDsMnNZjxAC
IH5fTb5R0eFBtCbGJQk/7s2Rl7PzhNJ3ir002OIBykd0/yHALMDn2REeJtu+1qk715XFbcURSlsn
EdJhI12LxyScrzQz80mu8Z/mHUx4eiV8gx0WgnlxX85WwlXZAQbc9unyvh7zKAYSJaMuaIlp5qXm
trkDTyRNN2FpqdYLWx4la8QPj2WkuBhNAlsQ1kfx4g1rzDt7eu15vLvjy1E3sfcMU6vcXZgd92BN
sVc53HAyqEUYXUQ8BF7ceZ9/KxiTwcftZVxqzVQOkyVkaUq0mpVIo17gwxLVudPU0eSVOphqYY1S
JQzFZKWZee/U+3wFa5ZuRBuRKAt2uqYGwIepQWC2AE992HN7eqi+q0OFoxIeREYQHUx6ff4z/yqi
KYU1hmKw4UC2xIfMftHd13lQkUm5EBCYcTktGCytcx+UcSNZ0KE3vS6gyCDlnEZnNMHwq7svu596
oYbT9WRReB+vjLpyMUygT/VyC+JGYvKYvnnbfLwa9ZQ7UeiuI1dKh6kYeU0e5w21NCwrWw0suEJ8
pif1Aqn614xi43Pyk8Jfc4g7TagHpK6uMljk1PeaZbQgXQv8DwOjz75AnH8WsVJ9j4lN08XYGkUe
8fL1wgaqoqc753/37/Rb/kIB5Ik7MXivi+24qpoN28ey2jweo+qeMr70e67vPqTZBZIj4tANcGlS
fPrP79ntMjtfknJzKMhBmvyJdmUkIc6322Jmsze/kU4tajoThRWPMidnwCNq+T5Re254MniOGYDo
u+IHEM5aNILYuaMYU2pfVVuFYW/ZtFipRrAMMCFjw0hXz93jd4qIjDMmjlyIYHP6x+LYbScW1dBN
cAc6O7xXSkb9GjchkgPqfRapI4zb3Lqwp6pZ7Stosc3rW2190m2mopNvJIvrCaCb0Qn4cXlXfz8R
QyNguvoyC2yMGxpbMEJ0RIJjDplbbJ/62xw4WYJA/PYRNEjLRSMuKspJUxpfmoZzOpZoSqHGkY9U
YsGBQVwL3+mSIuFA8lgQ2A/ALstjobBg0zCAMyyai98pWqN7JIBbFzP33rpT1WdvT1lrcdy9Da7G
/DJnFgOnfIT3s+z32K64fjBJBuZB8i88YcNmFnu58aYqB9i1ozi630+tDDkBO96ElZkiGXK09dt1
lHy7CD0YYablL1MRc1hxEi7ZiZRrDUfm+8pFNa4vL0JfwU1/L0F6kVPn+wfX5CgD0+1VtHsg4wZ7
wch6EF0NQQd1z78hSfHMKFldE+TsW7Y+wmGhRs4ogCbX+xorL4vRdMdx5hW8vXuUek9fPSMnWqFc
M0F6JPALXjbW/9gsSAsi6tfEXQvOf3z8Vudi13F4M5S/AacMM986SRxmSqvg8X8ztn1caQcW4qRR
a5Jg//MgewBvA2POAXkKIPmARIoxvtwyjcMJK7S6UR4EB6e3CQvjVQrnjkw/F2pQ9yKjHGI1OFX7
u2JC0d4t6aRFkBYxW/xrmWxbjklr7tv+YTKnjJleP7Lz9lQgHeheV/rC1rYDzbFpQ9hxLCdYhjK9
mhTl5wFMVuysAlwCppR12x40vV6zEv9bKViVvRSDGDg402DNeqrqiAz4QJXDBi0YEffOUKJxwYfe
lV0459yZW7LVgkFl3/XXA5wIox1WxNnm5ZC7DqqI+uyUaMbNa79mZ+l3yBHvWryqHIsJPWIFgHL+
BExNFvCrMfHGPz2xEcweOCdwNLyFfE3Ksxgr1gD9ZMYjjn+5QzDDOIVO7OnPEc6wcoNwI8g/vIPy
m36jcvNmWQtocA4qU6VYgeqDYw5zT8XyQdzP/oDv2f04YRT54jHhODKKQ5ooI+KnuGSuuoFrd6U9
A9SWN86SN2B9bKCkVXDj8CcztbHxWh2+9JnZBdX3Z1viwQ3T9X3dsC2JaFzK7aRm4MS5h7ALhGPk
BAFrheU96DbNP06ruCC1UX7VFawUI1MzAKiETLI8GBSrosfaNFgHa0LhU4bNij7Qs3bCH7B6yQZ6
1xbFJ/oKXyAtkvMqRi9r4Hz3N91No9seTuYRxvjJ8bVfQBAzP/NpaWC4Ho8W03FOpMznxCSZ0x/f
SGy+dLwap5dNXusq+36b2XG+ai7qarYqrNnEfYKPdjzFNggB4tY7aZHZCgDFnQTUh2i4SXFjmkB/
oewUKx4uExci9LXKNy58ZPgh/6xpTgUijbN00cJT4SlarDqrK20aIWaOhoqH+NTe7YjlBK6HDGTo
WoAokabwNPufbHR2TwQbOk1k3Mc2LLxtVMlQM9IreDB2ZXYhL2pSJN/nBq6ZqtvYZOd4tr+fy8NG
az2mH4HsROrq4yM/yoKp8bLui5HQeG4fjFQp9wvh4vTU0MbLrMrDn5iIj1pOP2OUHuaPcOxslRaw
hcZTOTAiu4RwLbs10yUFCi3sj96h5bCfEa6pR0Q3OkvXiDbJzg/jISGrJEL1K/QMOywMa2ZE5snN
bDkN+Y/OAlgYgdYIt8iWQeA0MbrMxQGs/N73JHs7nYfIx59bajXSQeiX9HZPPEK6gPHxeY1+MV2p
enrloC3bpD+UocaNZVPTi99hR9KbQbX98C0uwIUzfLR8QTaeNWpwD/aMJ/1uCSvUArOVumqO6mrq
abvyqEQJiIxeLRlcRv0Zihz/E6l0rK5eFvs7TAfeQt5QMFgrz52ehcTjI2Snl8OM2vjv3uGgPN9g
xfCfFzanmHNwsWtpuRWsn3HDeyKah23/IjP/OBwV1jUUbPSt/CSX2/K1fBCYMX53fFa6QiTAuEOK
TuHDeuH5JVR/pQXzZeYmx6w4vltjRlLsiG4j+EKW/MupcBwtXWYV0rZSnyMFKtUb92bms2eFOcf8
T8SYB4RGrAfdol/5gfwFly8HJshS+FrcLC47BryBvg1ocaxo/56OUclXkvrHUQE5G9NO5YxHXZ4A
dEVUArMXzL+T7fifAY85NR0Gk7+GJy+LJKNeMRcf5l+DKXEegrmzygsDDfcEyJRXbPyTmgVmHX7t
7mgm2pb4l92V5jH+29iE8NM1flvmD37/dDHOGzAZi3Esoo0K5xUtKqPYgskaURjVOfwobo6lYKB1
YNed7hn7+DtWXjzcNN0Yyk+sK7basahoYWtWZsengYDRn5cfzeRnx+Pwv6GFxhVjvuL+zSG8lFBw
msNzU0JdtOBVwv7uwdgG3QEUiRmosQp+XSU9t/gG0cOnwy+PXwMrN+FI/Bm1WQExlovZoTbJQ+So
J/qDrpB6ZMsL5mOHrFruPycw7CIhzRYyq05sJLIlMuAY7WG8BBf1a/pvlL5xLS6pD265/3D+Bubf
vxbV+jIWZZCA1hoQpzp2dJLb+SBsJ8wXBnJNvi1OBC43l3GUWoxKXGSiZPqN1cp0eXCgmfIq3vn9
ARLCAg0dJ2Vb4CX7/1u8vfH79x8zLYJLY5LBRU4HwfTkpdRW6V3oUnlcwIDYCw/1qlpVGCsDRfSJ
DqSA23HYuyghfZ1yzb15hFnhOS0sLQAqaDgsi66A6o4987bwNqpBLlkc6pYzH2PiPHZCqwdDwmzm
bZyBkEFdIh/LicRNbDuB6kAeIv4tNK7+uN5E8CM4E0VDIAKv+gQs2LRazui4Ezx03I8fCWSPlSY1
YnLvzjsR15rM5EtOrGAQWLdh9Yi4TJx7ESo7NlrSjVNYDtETeDRQyXB9011gObKFnvXaR9GxtALY
26AzomQYT/OX9k2SoMvRbK6xk6NTJJKJZ1swEDAg4Gw4UY/BoN6Ou7kLkb1516tS6P9xdF5Liivb
Fv0iIkD410ylvJdAwAsBhfceia/vkX1uxI1z9u7qAinNWnNN89czOyZ/2xRraxTigMY8n7M5DQbn
uLFIeGkEqkB/YftqQqEIj4tZuIwpXSGY780+TcQXXrTfJFGDfQpfesRXCCGDGbCzzKrjwpPlNv/f
XFJ98JW1hSKSthFnLr0sDFjaej7Zgyr4QIJOh/VwXFecoM3Tn/67XBjff32ZBMGH9FaOi4SpOPzv
lpwyRiA9GU+3V5hvpffeq+fZuucIK/p6upJfJBp1nJMEgwFmBiQlGxR0o2o8eogRwLAmPeXeiI30
xJ6r477jBev5LRewMwbA5dGTpzGezmMdCv3SZ13xpKB3BdaY5JyJv7Inyt4EYtRHULkNRJnYkJNo
nNkEpgtZn3I5aO7s6GPYjwhvrYj30DO72QCGk1q3IBdVbm/xQrgu7h7DTcZIZvFmY3AAcvbdOuvO
V7nQK/ErhE37oFr7nMV6jWj2HX3t5VCAUsYzLHyXOFZulcjsOiZmDSn8bmxv7b/1reQd0yhjD2ND
iClxyzy81rsqeDhdrDpf0e3m9Xk90CVMqkq6d7M5kPF2iJsUAwm7AcGXVpeX2PxOTxZY0o5ZoWrx
Qd8ZNHGeiz08y27wFO+QrVNsgbD/E3qHnEqqX3JauvQEloXA+mvi52ozC7CK56jgdffnkybj4L71
eK8p9FndO5ru4s4zxGgO+IPTmF6f7PTfPu5Mt0qfnM/QzaiiKvtBXGsr76JrO5JyrImEu4G1xzAI
ij+NVfMIUuSCW1ViTT/3QMd1rTzYEWhyxTUcdtwmfrWYjfWtzytdPmX8ZPVCobkRmUWG9ScEkeZn
s4zl31Bzl8RZXcxicpSIvlRicSCx5BhmVAQFn2gbzl/To93Bg3fP2B/Nb5jFVhyGL3NC8LibdfUr
iy/Fq4ClQad1EYUoYp7YfHqVbBRsaiWYi2AZLOHAifC8lxhqviH2ouI3b3BYtzHnlnfkQo6/2XKL
qK+d/kxN4ia814EqPmC04dD4Z8vZo4C6y+XCwwcaawdX7xvFz7YHRO0vn8MJ8Dk2M4w4RHyPuEk7
srvPhjhaNf7j1g2zsQSimxf1KAYi0TrSt2HTtcRnzhoBKXzZYd3AazlLDbzpNree9WQMgTu+C3f5
X/Lgokd3trzHptyD0OEnzXij+yFtx8J7iTKNNmko5nbcRNDcfuLGEDWZHetGf3YlxvoYTSZgM8CV
QEKIfxoxJzfzEMk4nKvqx9c7Jc29rIKhaHF0fPnVP/47/0bT4JFOT3TUybixw9R3gqDnZQ7fYtKU
75MIX3Du1PebXVZxAwud5La1m3LG38v5fXu5xNJ2gTDjm8U/mV2I8LCwkkYSLWpVN92rYPzRY8p9
Mfcva0ZTp9mrZod8l68iQBHjWJ47EK6WM2w9/FdZR+hG0Lp5PEubK2QKKE0bjCFXrfa8GY/PfHAx
aFvaTFA3DQS1tYBb9rYuTBsVZPctjEUCVppLzDwAr7QhVBr9emI08nTcBKHQZl4L/CEWx+Q3jJBB
f/DJoh2dQJ7EfqkLmfxUwojjybW8oLclxcos4cLotG0cOZmrGXawxTPyKsouJ+PALrHA6OLH9gB9
QwYBiegZkIrkReg/tXHn9iXJTMi6NgqPDy42wcIwmQkr3KaSC56fTz48qWrZzfnrBSWlEJ4RoCF2
kLyaeBR9IB39IfXZdf0hxt4P6wcidLWpVGh4vji4qM4faGt6nRh0hXApcbBgZvbVRckufjAGqLw2
ZjUN/uHPpgBbDv83XPT0zO9whboysG3G/Qx+5KNsZ3rKPLRPma7KkJ1ojHUQPMpO8qXcVBRUaB5o
T1GOUH9F3Arar1T+VZSUfxdSy/GAsV9Lrtdece2rwymsV5TK4CVA7fC07Yv1jdiNYGev5BXf4l0O
x2ub6qtuCBJv79dzFyO2WcXnBCaBF0+rzhxo166RFlPQtiwkaTjDNbm4CrJLQaDfP+0ecSmulHIL
4oBeqyrvGgrVS/9GNii8PDza7HpEY/q2v0N8gWRn3QRCoijbW9f1AVL70WTI0oed8lGXZWdl7KIf
5JHl421dW0jrrV9mJBisXyDGixt1eS2xX8BZCv71J6etiT8OBdId9uoZNsgp6kweLNAP3ma+0aXT
UqfyRyRTH9Dqs/zf5+z+KBr26gh0divrVYcGUeNgP4nZHqhb/VfXFqAHIm+XcOWcEoR/CjKGGpLr
krzJvD8bjl7eOYDk2Ybv1iVeGpNHgRv0Cm8ir22D1fG/5tAfju5wVGUVo9quTZNlMRaaaGZPazYw
z+EfTph0wV2otcD8XdVOWdtDptdEzLAWve2qNT4m1cZ4y77HdDzb0/HW5l7TtbQe8XNV1ahN2UNd
nJ//+LcM82/QcIMOuM13cq+tBl1OF8JRpb7uvWOSL3+TON8f8NWBZBnyfVEX0e3MqJW3WJ0F92AQ
/2w6rojW9OEPgjaEftEfSuB85hzGFDrSQ7bJksfowGq9OPfwyHurK964L7O5S+ZM5aERDOHZMG9P
Dy0YUENNYK3mPtxNOLoQDHcxrWwDe97aZoIJ0okHO/sWQgh6Weai9u+u3lv5M3B0tL8U1DOMMo0v
7YAHQliv9yfzkTONZEaKEIniHKEDoDiYKmIcIwVqn7atR4ANYfzLOyiDPBLwPn+DedDNObh/DJGG
osENgw7SAwGc033rc5T45/F9A6cDv39Ddkb9M27OreuknhmLyj1ZdwYizdENBX7y/lGzpEwAPnm1
uu189CudcRuDOj3guJEMB3XY7IyvD1nzo3V4P9qoF2/5d8YkbghhanWbWxUAh+xsun+kY086UTPC
OCzHDj1oFXOPyRCwBhagN5+1RIsHSvxaDtx2tCtrojjmPludjnF/tR5tp/MOd13SUOEeon/tSvSC
tOnDiOOrsQCYGqwATr7onal9UCWxhmC4tiN+uF5hj+Ez19m/CxLfOBHwlic5lkct7y0KMLM16+yi
M+NwTu3BmOq+Wdmd6adswMXNtvb1QpYoFOdBTIwZRkd8zmfDOeRnTHOxbzAsXi+NKi3GHESCJgsP
Ga/L5KvjUSmekgMD0B/2qKTI6b6M8TznT39ggSvwh/nBs8V0tFJY+FS63/vBOQEd1CovaBG7nb+s
Rz+3+bIu+DPivbWgZVwA7X4VUXchnAvmEGeqDNxAuYav0J2lIWdUI/w+do8CJjDZvwHSIDbpCBNY
GLGfl8j2zBupRcAUKBuoN3HPvmvmLAsq3OsVu9XtmqYj6zGzNj9Hz4MjHn5dehbFPEuTAEBWCr6f
sdAVAgXt0WnKxsPtPxVhKLX1rtHlY0jWoyjBwW2nuu2A8ecUTRcxrGuXu3p2oyDzsqTXVleOgDKD
Az+cc21v1yCsxNCaPz4jv0dP7gGiDjQpexqCjLMlaTGb+3i9Qdjo4GmQiCB470VkWG1vWjZGPfbx
qCem3sdeoBo2CU916U9aQeO5uNVEAOK3KZM/ozjKC/rKOcdWxfRpl2fAL2T7AfhcDxBbQI44wrY8
JZzyl3wkywLoFcXbpv4m0oSAKD7SwRpMmXDfxewdzQxJqbLfsgNeSdvk9TMLHi4LWlK82n874RY7
JLNHG5ElX9c/zpYdiQmCMjZ4Ce2o8vaIBPybxSyD90q78tTKPIY76A+ZL53EgUoGlaKG0MDTRPbE
NRcJHw70qij61qSvc0U6NbNQpo5XzBj4YJBoixNmwqJlbS/mGfwCvRjDrUOb+q3nxVs/nFH+GfbY
AJ9R+AhsNgfvgvG49u1Ob+a4n8NF1t6s+hplBtyUofVZGYivqBUX864Vgo3xJLTT5889TSmFDcgv
1htuGCZdbITxZxV3mTaz9t7r4vw2i3ZwVmdnqVEoC+1EtufFYtzO4Zy8HBpigB/GSyyIHfI/Arwg
fhTtpW5VznbWce3GHadPj27xF93JtOoIdI3sZZ4MWQIz4Hpqy6rAKQqH4ullxQykuHvM5eNGCT9g
i6eddU6fQFeQvdzmNTDQCTOlJgic59kHIWFFYGBG1486kKOdZkfDLky4tiOWzGh9JiQWlKrtA7hH
rAhm9Q5L74dEV/fo2RU/Hv52YIH7zkHpWejTg5EFqsG/tklM+/+VQi4DZwOFbwdxP3Puit7khcNF
W9VIUm/ODqC5YojXDC1Dhh++x/wdzBDRNGXzloRdS1uoLpeAuewP2547ZLoENrYDuk2lFI5nsFco
tp+Mi5YXi6mmXrJZ9sUhyoXA3UF+9ibk4S/7sNd1Q2h/ExsKuFCBAcVTrkE0XJBH/i1fxkYuIoIp
agzs0qbThvdRQZBwnb6ntG+kD0KKhfocL880FgVdtVxvR0iQKMRvliv+AgMjDGruhAaQN6on5hUk
fTBZx413X1TDNLJ1dJjs+5Q6Dncn4jnQAK4KomdP6tO0moAWtcmEHHtiyJdw+SFGNUe/Pjuyv7wj
OzT3alu5xBkwo8M6iZ7gHqL5kt9RQaHGcIwd5LhClMEwVZ728jaWP/zJdYTSbd2vcaUn9RQx6hdk
y7xr4ou7Z1hWqUETJYA8n3DtCEYDiyq1RXEEmnz2mxRvbcCdrIP7TD1coY961aaRb5kItoG2tKUd
yCKSDFBpvUwYc1OGL5GszraONfQ565jJAtLAb+GmQ01yfJvngboCJ/Ox/2chMHaGlShm8WFFC/EQ
4aRGDeYTMf9Xy8l1MbNmtynHRW9MwwOVMjzRt+TMgdhqHcnV3+GSGBsbFsTRKWodVc41wQLjz+GQ
UnJVcb5XTe6QE+wtPo/WEhddjuK9V9Du2v9Rpa3I2Afv6d4WLgcebdiM5Y+izFonGe9aY+sS/yif
w2dCVGk/nvDHLOAADs6SlnV2I7YUA176zckMJoqmUtQjVsi2I9Zgh/QL0aFM3n9/DEjWNnNhujvG
icy6Y9d1IeQfOPSjaOBIWq/gbiYu1X4GNstxbWXzgkH2F7aV/t9QUlzgBZA+Oi9j8oEoeNpUcOnl
p+s1p0CztBWITMBTzxr3u/jdMFm3+4CpoAU3QDyNwvUzdnhHEbqqtxUYfjtsuokNX8nMEA9xaRXF
2SnczO0rAc2j0L79JW4KGo6GVsFfcbUzlEoI+Ke70sj3rvptlEheyN+7IV8blOUo+bwt37VBOoVi
xhApJf7mxVp/j7aTuYkRb4OApGQNNrJnUMlnYHRT9ce0IRO2+pqC1ky4LefJVgZY5aAfgYX+/EwI
LBwo+72ewxRHCxJNyfJV062MTqryWyXfiyOEOwpfVeFmfy17ysfgRSct6W0n1ykdL2GQENxO0sml
53FMqK7Ugbi0mR/Jb2SxAKGxzm3awYuYPk2sXKfvpEZiBbZTuF/MF4qfa/GnPjFBH6F+Q33ebJeh
F9+P9cN+F7OhIIkdBCAuzuFaX/z6LF1C6JCfgMPMKtair4Ky88fus2GHHme8Anh6Vn8U2PtE8T1c
wB3eHiDg1eabyfInvbbOhuN5JXsGLcJuTqAm3IPgJWhJ9c8TYsM1wU/pnyte/vo5hSgO4UNjp26B
oQSH4F8gvVxDAouvQbbYYpqstQlI/Ew54i5+SRSRAMF+OZxUsElZE6+BBuzWiJ35HkzkXgml3Nq1
UcVyeNhqMbA8pZLMLg7WnkgZn//Pr6Kl60t7F/F0ObcYBonOdP2/t78wnriIqFpQOzmL7XRaisKC
6dgcZ8mUAygioaFpRiKxwZCFPQ1+aRAQAeJJBw8jaOECDPMaZmvQbu+yiCJDONJvu0RAvGSEBuj8
EdDrH0I1/75mZJgSTx1zhQlZ2p52w+AZBJTUJSgEv+WgPDNtWI7DTNad/hS/xK9i0+FJL7x3DgK8
jx8jrEv9S4gEk39wUk8WYpO/dWvKUTQt0R0u3ieZCJddYvCpd9JlzdhKRU1A3xYwikIakqjp0OOT
02FrvNsduKxWq+BRcZFovlW2l7bNuou8XxhNpy+mciz6ixdxTPAs9wdFaE2WaV5xhL9JMJ3aa3BQ
VtgtL+ZTYHAWShAh6TC9R7jZxnnkqdtYjSpbDQRXa8mHYKVB26cZYVnOA9d9kMQDs7rM+FkEUUE0
XXSC1jqw1xyZaOp+VItFY1nsmTcwMyl7Mcvja7VndsbiXhurjwgUtWvHmuple7KKd8oeMmEyMBlx
l1W+pDznPlB8Pc6FaOdPbcESPaB7K9wEnW7UVvzH5pO5DPott/xOeugVVNNkWYm4yi03e4lEeO9k
MSV5Dp1X4EmT3JUVjczoZqaOxFEZv04RYYH2sXfkuZwFdeBOjK7moivZOXMhAjtzgdpmYU8W+oz4
AaryHOBMxQcz66vs/w55let1lUHFILdalJyD/XQq3ytF9WCre8HFecoiJgnkUznjo/A7tmnmv5G3
2ecbTx6cttqJswXsNXLSMXi2Hbat+ClnMSWp2jj+Xb3MMJWkQdOKY8AFYdFsjw5iMZ+QSRF4Tj7A
/nu08dPJe1zRzpg1SF1u1vY4nDXEDB5ctCEibEdSo+9T/vY/1HAt8xdYLveuVSytnqeNPN4ZNCz2
4iO/2991cXRmZxHukisUi7Mw66xvnkKH9YzRtniNXuscx3oChjeoCi4zfcJyYj7u+Lsj6bkJh7we
vo/ZT3oZVpWDbE8Q0OGq83jMpoCb7kWOTO9l6nkKAozwDvr5/HJf6vigU+adnDxPVwa35VIH5Pja
VyP0yVLB4CsnklfWOe9KHQvevPeOHf5mRhTTp/MhPoUNzna2cZ+Zc9EkAc/M29TLk61FQ/xr6PsO
8iayJlJ2bBSxJ0t9dd1KPAFsHe+LeGS1fQmfmzUi4nL2sDffpc4dAlQURtAgkXk/cY5WegjTA/fG
9isWuIRiGjL4gQoP7NmsXlzFfUHUE9G6VeghieC1OQ6Baj55q3Kic6ocb9QMpDTHxoxIVTKAV6uU
a+fFA20Qceu0kvNNEftpwrOJxkZIWOoQ7U/qnPgAeT5MZP6OPbywc5K1dYX3zdHc6WXDIxtXFvQi
d/zRWXlkB82ZbREPLY4JOxB/9rPZD2HcBP20PGyg/nDOErlL2OgIeQZvQUY/6rh6UgKJJezelzMw
/97Tkipkul2BOzGdgrTBENcqeW1evo1Xw0BHGb03J7cil+yBP1uKn7dDtOjC0w3qTzZCurybLGtr
4TmouDrZ10kNBxwaGVdQcoxtOjH3F2Cxwu4sbSCxxZ0slfLrOmRxztdfFiSmEZhSo6SRPMy/WRVY
S4arngs/DvypaBEuZvUFWXvzmd8PHNN5SQ/nZtJGJdm06b4EtIR5O+GPc6iyy/2uudqa6ZiF1hch
t3IYdk1f/9mjGIdheFZW6A/0UgSpOksSs5nMfn+xgd0nJEZcOgIoIcDZ4j5uSlJhUxbZhsTah4kz
KxEpdGlUY2/suz992+EeeSdeLdIO2Jkco1gUc53tGk6aasKYl98yX7TdFW/2wB/TE8lBCYoh9Iqt
jkKS8DjlqNHu8dzQ2Bye7HTcZumFIVOnQ14wJdoVZxgTPpb5XySNA351O8YSu9B7SResfNW31BQJ
bGMmk9YrpKOBMxOsSIpq6jxdyFFRV0p5sv2787CgcpNUog8p2uvKvBWghtHD3d0gWGAo+jeZz9qw
RvsuLb3Hel69ffarbqVRhfNzn78j9u13LHl4VxttuJOSx506THrFWAdryklz5t/9zdvfIDSG7oEj
CICx+S2Jv0RdQnq99y3Yofsi6IE3ybIRMn1gjExtgccUNcDHydYMulHF84C4qmi8Qgq0JMp3qTxT
BuIueVY98DFSAggPGHzECDE0qRtc1al3cF6ZVzsrprv2GHI5LsmNjiI6BrrtUIz7L8iJ4pd0e8FA
tacMMb5aeklKMO0OR8lgiYNgE5tOjJpi73DwRoe2vZ8aLcrK23ZCL8n4aQ7BIQLuRULsqehAhlkz
TjK9u6DTUThd/KRtBySall3VgN6HcKlFQ8OM9uRz4d+5dAFrFsS+SaV+ka2GdrRojS6qxqJ/bzl6
LzLab0d/H64kpjwgwLxI3uP4WOuLUC+hrdTRkU3qFQu3PCoho2EyZFlczxbK4EUbV1CpS5EdH69r
X1r2TxqTPQwUqjVnADtBckR4n5F3nUZ9W1P6ZPsnSntKQVpFi+MKDBOhLjcC6e6+MybPh5VvHfak
W8LS0pwcQCR9u3ArPqyUC4ovNRptLuuV2RYh/wZKJ/SAsS7AH7MLGgvxjD2Hj9/KeyxV57JuOoPl
/s9rOs0SVFzddYqcUXqjfk9w7balxB/fYSE204dppD16sA3ZIuDuXZm2QaXaRFTc1puvWFVfnMVw
cHguN7UOkiGrOd2ll/CcY+hP1LxoXWW+GRI2TDmGrJZ33WFeto2dJiFHHxLYupoBcPDzHyM00R9j
Ayo+iyf9sXlcHZNp82FGEIcWkc7Ew7MObSL+rWKXcSAfBHpWKQcWNeaZkBJtkVbS3/DKyAMnLjkk
bRzGaM1KBzb1aqTq/TBQ3FOqhEb7ZFlLHgxiuD7Xlml6kShfVRyoZhAFVPcJ4GMQTNnLBBfX/iBL
cznyFPxD7LdNqCocIwuOmf8Rom/n7afS8Cld0I/Z+AJ8ZBCo6ehsejKYvsS6l6z7KkG0tQkk8XOe
szq31OYkc9S+XO0q6Ku/rPLXWztRklRAHpDNhb7lpOL6VLvZa/1bY74oFEDmgA9BtIUxmS4WD2/U
KfOrNaIXY6iT6ksJ1s2iYfNsjxNv+t0L1n7Od20UBmezzsLbxwZdHuEpwwHorFyg5A9kO3GcHNee
/IOTs6CiU2q6d2lmRo1kQ1HAeVqXGznwo2jafQhPGQSIR+dCM+7K8nGC6QMd0NS3LN6CRN6pgBra
zmjr1bpUwQkajaxCzmPFOXWRBOaR7R1Lz+BLBSo5LG1FKc93pDyiNnFWrWSVf1K5uY3IPck/9pRr
FHc7SDpxRiNZ3BjX4SoH9pEBHlGaji5pPuKSOHmbb/kFrXS+/maDCy4fnI1FRYmXoaACg8tLCTss
0i+jHRxkwjaGQSPqM3pf4nScWpxGZgd0W6w+WIquYKk3qQcayWrO7OwuVkxydIBuuvNS8+r4Ie6g
5iuoVYjmrGbK8//Su0z8p8N/vArjV+StCJtBeoBpxcDZT7H/gSj4kWySlCvAnBhMni2QF1ggjNyh
aXDZduwHa7N2UWu3lSStEGJ7wbSiK33nYntXy+PYFtWGwvwbewa62ZTbF9wEZJ0cYU9P7J93ORn3
FBrKiL028jpWb7LIG26uFrtMeRsUoVhWxXyItyQK9C5DYxzeXGb0/A12W4fZEkUQcwywZcVlUpMU
AZ8HcUWJuZbYwoYle+jgzJnuUQCdwNb/l7a3MB846hGhp45YF95DPmz84XyubxdGbMv0P1Mf87iz
qRaPRcQZPOdMAuI2N/h0mysSq7BjmMz2fhweYFEc3Da1WbrJ2f8SA1kYWdkp+43pTvWrS80Wfy3F
yIk/G74KZC38l698WVc/naP2HqjjcheuWHybh4w4ghVAi6DvHdAXNAOHEoQHZ3j0AMBn9lUMeJtX
OgxqaJ9TgC+aH1jNedPf9LsJVfz/DET6DHL8lLBfW5hRlPL5Drvl9DQZE+w60aSJHsc4VjQrYp5v
aVu15aK/MESH65NQKayef1tuBioW0XAHW7H5T5pSktqQV7KzV/XJ5PU5G++TeRzVUOnk4lnQ23Mo
OpcwHWS97DIZkOXzWgxeXvQsImIs1pydzDihlgOc92ISQ8KTt6Uu6HTsLl73sE/Rs/DhLE6Is1sz
3YeMDoDMUfTx8JCUV0JheL3WxR6oodOA1zCg0KN0CxsW1RV+Bsy1k3lW+yBlpPKSPsxE90vgzfYs
fwpov4Hkvs9NgBiXSMurWTv4GaRX/CfHxI+UO/vpv30En/DkpEF4ANPjEBm7DnUfQC/AFATt3hF0
g+wj86QuIbPFALs0B4tN+8xA1enZz3Ht8YD/py0mPVVZ26hhHeza+a7ewcnrjluKLR0xmaPHYtxE
R4p8CJAQooW4Wjf7WxplF7Vk2XY7s5aFsASaTWUdgio52JfR4033MO54L4scB/+LKQNuEtaD4mmD
wp2Un0b4GA+cc/yOa/dJZ5rf1of0GEdfQKqhzrjZZTpd5DHCYYWBNRM8p+lcRjqk1N/n57jno4rG
ZcW+5jDkDul2IHZb+cTwC84VpdHSKIdHhfwc925KJdSblJlRkK2H0CJKDNzeogqbzhCfAWraw6gW
9+Rh7/O+2cPLgXAR/t/HNkzm4Pbd6aEDMzELSE8LJt/UpFZ7/ZhhKmhdEA0ADD3Iibr7Df/2h1lE
n1mDxIGp4cH7b5o37zXazboY9pJQS51yYzoJ5xUthHUadfHjyp8ugMwN6UJ68IbTHUYLunn0Ty6+
rpY+XttMIPApZGSw6JGhfQv1XYERFP1Mxcq9cYY1zEN4o/eAXTLh1+6TDqwjbQ+wg1M5a4C3Pu1P
16zhzad9nigRDyZmp+MtE+i5oH74EEIDW5QITO8bUK1ep32atzkEmLogb3NyLMDglo3xMej8vcYN
r4q+mCLbnT/osyBpzEfw3wZdu9r3EKEe0+cPlSZ9G/ciDmeSsDnGX90E4oJD4iTlJeRbsKoGuuqh
OWLfiffyFi46MT9h0iOk6PTPVtS1R3NiMrkAmbPIU3lb7tAvqb074J1sqI1Hi35KbaMa4VRHpPYY
YkcXWXbgn8IyJQQEC1bBWj2oKsTgBSCV8De8T3zNt6XMxYRgYN0obnB+Qow4hOLxhSkCozkw0Ipq
iRU7yOHPWV+HG21rNcxhgW2BCe96XNF29dQg2ubY65MiWTSALbhvAt0KH81f2F40Nm+i4DjoMeBw
+T+I0hjyJAcqLZhkcEauDiQKNswOQ4sfeq5zm2A6XqhsECg7HMPD5QhBkbSY4KTlE6CWVeiLXC6N
MxU8jgrBJWqN6VqOMfUetkq0zJY2ryFazjq54wclH17G1WLoYaRxjTkxFUlaOkmRsMgPd5bGBKDw
pCf7yko6WzXVRKodL9BoEK26N8dP9cWgdG++44OiT2ZKWVljjT0OHARo44PTQvggG9PXSO80tBjm
HeILeCSDD0KZr6XByN8fgiWdtQP1d3nw7iD4Em7BXY/zhxH+hgVSjwPcLPMHcHC1T+yArjpkXwyh
Fui1ehNsoshaOyawffc/iw4HADExJk/A00a6TziU95jW1AJbZexQrooGsCZrtvbBMbJ38Vi0OGts
9BZ2U2e/fvHQ2OCgQo7SBWyv6I51YcDRybgnaIy6M8Z1l003/bKXUqJBIAAE8PXklVJ28cNtAgcY
+hS41JNOy4R8Qau4i/RvLoAVehrs1ZQfew+7j4Mt3tO+pwftVfDE84vpDpQ0tzqx2vCSVienDQue
MQrubJfoDnapDU2C3+K2aNIe8pWT2oJOhJfUXLzGh0UD1QlaMbxRy61iUsq+6fcwZ+esP3gNTCzE
vKYMv6AHO0XzvE0v/yUfbl/04gH2vXQH2NpjMTk57kxYcpcxFLX0h7r3UxpJnXSmP/+LeeMXhfk+
fBHZdOVCwl5GZ4v0nA5KIrvJc/CacZtpdeUMcYAUHZfLhuqE8VpoT3vO3xalBmGHHGIHp3Y1ooUH
kE+kkgcWoUZ6k3L17+xuAdZl9iKixuxGrmUzBucUK//pfaZ0G31imoz0ANhzHN9Vo8D16S6iRrpN
rvoZ64DbTjYsHtbF/ViEdSGO2s0MWE39lHhbaq55BMUseANSvL7ixrU49NhCj/GOFc7ZWo1b46v5
sl8ZfCoYcFSaDiEIb3Rxk6alL8RX+mKOSWiMdBDgQQR7c4Ru9JWxNR8j3iTkZwcHSo6yuXpg90Yx
xBq0NSrxsuay6RBlznLEFXZ24QWRCrQBCd5zq/ciihUiE+lNiSiuuWQOvvbhIcDJPLjHRe3NQwxE
ra7QBjA9FFH2cUocydb09tJgntKmYGlgaoqHm4p4kDmH3tPZlwee6Z0eoJlf/A/hlIQPSfhndtNq
MKbV1xsGdHr2Bzdq1V1wasibfQp7GbnoeW9yt8gSDG8UtBVI13iXjnp/OAfiq7lLjxyE2o1w6MDE
VNHXMnJyOPit2+WJ33ryHmtCNcWuxKwyhTuJZpESx35z2O60E5a9oJtXDxxGWNbWRdEXk9uzE8jC
xWPGISXbRdR6cI3RDkNuIx9yQhA9WsV8m3f6BNhwsycD87WEPc0vWewtsNOvHD35tBx5NwhA3Idw
4yD6eg3cgKjwbIh1NqmVecPUcU+Qncy23dr86HGpn4NmCltB7X0tRR5vswpNh2glW+sMyiJemxOA
BUTWAxfx2Zqr1hS8AyYfK7yKeBwuN5VXe78cZgdnKkbYZBYtDf+d/LhHkCtDY4FDeHUfcq5O3JjW
Yd0GM6NExycWl1mwAq6tgfikWzYodaX8pk814HQmdAFY6YoopwvAWY3JOjQNLlYSq6ybBIk9i9kS
02G7MvFQo37WUhN0MrRLbfWj767dKgTiK4GYgkZMXDxrcdTFLnWgJlhB/ZKdjQuo3Ln4qv3/7Fcm
ApVF5otLWfWgoybxdcpCl+XN4aoxh/wUyDO/Ks3PFPsHgMw+AEYyj/r84CWAPwYxxs6fftNH4Kd6
MefPCsM+m9kQ7vKyyprxadymqbUx7mF/9gPsEYHEexk+SlAqPx5v9e53i07I+aDvV5jdLFQXciJr
hsdB2IWssyOrDk5T/i7Bf8EtkCz9tWTPqsWAtcozIHV5Lh/mrqDSRS45wksirjPoIby3to11Mvt6
zh/SKvGKa5POHXUlRaHitgHJagsijkd3x0AbvKoauO9ZFLk2Oz0j8S4iOMl5O7U9dPASij9B19qX
36vTXXfvJKzW8gVVq6IU3oVPtJ+MdEe8Y8PZxoSmUsXXS137LriIoJgr3a4CYBVP0rrpvkB5HmPO
TCy6uiaKUa8VfOCsU6exqcUNA5Diysoj9UjlC8Aziy1bthVaMS6XoANBPafuPmT98Zm0omd5LfU7
fCejgCWOdU7lv/yL8zRPi6cb9ayS+g2Dhq23psoCrZTXvJFgxEQ/4uoQPUjdj2C8897g2sOY+5MP
oWuWB9sHt3hg+SMQwuXPuag+D5Zuzb4689FAnSH6OJRSyA7HEM2QPm9RTL2ch8NexblNl9BXdK4o
za1WcowJ6kiGADAcT9D7ggfkFcvwtzcTecc5/uBJUwlmM6uDOs1w7rMDzhYmjliU2O0M50z0GzsN
Ftqc8VQoEWJZB2KpvASrS3jxuoyNK0KQ4GTZz3gOzKh6DjuOAsQ9cfDyDkx4eJRLEcwx/AaoeRr+
IegpnMfZX/TOvAL+UDpffle3jKaIRM6DZ+isxoku3mAUImJw0wEn7TcmenB5zttqCP2FCgtjX/ZU
1+tS4u7zC88H9MSprW2hq+IhXmg3nBt1oYgFK7+ls6kX0LLf2d4/06xz/Vjt8mbt/Y9LE3tf9jBd
xptgEG6wDkXhokCJe+UjnKu+uY/fvJSvw16Qp6Si1nGHOUvqudK3IlyeqLN5LyacVzF7AALbNar4
/GPM4tQ227nDhCIVqvI1YRbT9SAw/2Y3QH5KQqb4MNE0Ve8RQEomQnnHe1qezUt4CIfBx9z+xAQS
3k33sUuOIj5H0SPfVceL9v6RdGZLimJbGH4iI0AU5JZ5HsQxbwhT01lEREGfvr9dHSfqxOk6XZUK
e1jrn1Y+cYWO7EmD6bS5yvCAmMk1Pj8XHKbi6bK3KfyD0/ZEF6kmY78yG0qYZqqKoCyzM0/JcD82
9vx9GJHpcKdUcAEhfCEnAtpiy1ZiBbKf6SDpk2YGgiC8zisAjn9anpG5gjlcS7yMUMbj+4mOPwyb
bd0qqae6payhZWTshmxSQDPeGE0ZLLcx1Iz9CxSUhKr1yVHDj6+uiFrDjPaFaeUT4thhJf1IVExC
gX3Zti7AlYKX/WXXldWjoNu9ZjR9tLDtxDpREHztu/57noJ9HzFyQzT0+zb5hFp2Ah1nBayJS5wk
XFGMseS6pZc4ppMdgWqRPh9iaYmqZb1UGVQmgfJ4k9lIMVqydODz5sJL+7AGG6zldFQuymlh9kRh
D6SCrOg9e+LoFL+xQUJN3wDZRsoiByzm+LgywyvY2SccgaAMgB3FQCMwQdEaYt0QnIkoitjL9pL6
nxKTcaFM9gTQujvQE3gAzLHldU6EFB575wP8hW/wq3H2csZmdaJQh/NGHHARW7SLoGI/whhuMpOI
i/AYMAar9G4Ys0XaQU6VPdw+xSgEkjIAXxCbCkW+Yn7id4a8g696yhQqG+TxtspnxLjOFcgrxF6K
rxW8deIBNZ3thcouJ3GeaC8iR1nOECWUgYhQSCl2W+LjzvT+V6ZVP/w9HZKrggwe+NxiQ8o0ZaNl
tQVxQNF8858AlXfmwbKRZXN3xbfTYdsb+DsOSOZTst7Ts9la0HyORL2EBp39+AJf7J2XXczFaQja
wo39ss87GW9Kdls0sOv9qsu/GffNHY/d9MtGIneTKgRG5UGR8TG9G5uJsjs4R1dfAsaBb3Qf+5UY
f45oNFJJScILw9dEpRZIwW16pwqxR4ibcQuhWr0vRgCxjK+XjU9NcL9xZExK556xt6LXHQlcowSM
4Zo+pJOwzSHAeTho9p6y8cyGsHd7+jDn4tyKB530YS3H1c+FMUUkOXJf3kKasNOGo/XgPIlfBSDG
dwI6ha365wHJDTsAVttMG/5WUlrtQcgVnQKTHdg999mB25d0WlrcMiSbcWjRbgVXE6mqK4UIERTd
nvx+5/0PNpqjr22Op3i8p7I8+Tee4kYtLhCDCPJSUrRnRPAyRrM5gIVdiiooj4QVcO2+fGmlbj/4
VkhBRj20n6xGq9Psi1+EFn38984fGU31aFWOpmr6Qh87EuYeiqqidTUw0/BrnxgiB8/33atOL9Lg
e64BeU6t7AC5BuqSg+XwCvFhEBtYLtvp1yawMn8jbMXgYq6lSEZZUhnZ0XnEvWfLGz6efQDuo6SC
TFT//WfoqE6DkKHbddTZ95Ci47eimjn6Y5YUyXZ5u9XS+0bfMnxDI93GVz80H3dbqjyOxHZkSWcR
wzhhIU+MG2al4lO88GmrqUzvggxCo2umFYT3aqg2BCSI9HuvbVp8MiS2YB3i3AMHRLsdH/tc4Zpu
iUIGWGYOAhkWvzLWZwBKQLDznLJQzJjPyZN9//UTfFKWwOd+amTIYDzUNpxFBzE4Uc+YPEjuwwzd
dx9dsy555iruMvw8tXf6uhqqdU5VZqTymwjWfIlIJKlhm8iW9ptqxoV7M7pN+9YDKFnoaX2wFW7R
D7Q1dZBF6Ip1Kc7M+q0dMhKdMx09JzWY7b6PS2pycvitw7xdVs5z8TvtUAUOt+PgkU3COldDmRF0
h0zhaBgP+BQGKB9WH3DthmV3ya5TjvQ34XmqpwtxzAAjHzziLaf+H2QwUTZ/RQwHlao0jatWs0YU
6b4Sn+mem5N5hsba3zOmKNOgXHxWobptWP8dczXVHK5/TMINvcmu6KyebDCCQ+9RR5/N4HYIfFqP
+QT1YUdb2izG3B4zFmC9YSDz4uuqvlR0zCkGduM4I9M6Ew+FXbd/g35LFvU0i5BIWuPEVd15Y8JG
zY6WsgQy46TKgBWvbtIuGn6coAVpQajDyaAkgY48y7OBrAXW1TnQ3Ipmk2MiGcx0izqg5PK8rUs4
PoBolwjQQ8HiyPjTfFyZhXxc3FDCwIbDxBzz0pR9LJYZFz3I0is9rNH+cuVQCcv0ViBmIfGYIbit
xVTyyZQyjYEZ2NdE0zrCD7k8BhwptHkDwBn6KXewGzBUtMYuQcYo00o/HNDn+IUNzWlRMMlpva2Z
CGEcSRfdclyS/OVVFJ2iRr+k2G4HHMrXVb1CpN9wOrFkVwxcG8XtmmZtPGPDrRTqRXfigfS8A0mB
ITCGOxr5ATqL07LF9/W2FOI0vcu84d7kvZYM1paiFyZ5+vBCjQiJWfelecjvDLgStnZxX0vp07lF
R7jUqz2Cr902QfvXcDVTGbZQ5qRjBJpL9GjcAhr9qeGAcWNchOBkesB79SAI1KRxhyQvvIldDx5U
22AqzDYfZ9c5dAvZ7j4EH7OyQFaLIRdZH6xPFlvRV2O9GPFJvyZwB+HEVhdRpCuYFTu010xvYQXB
DZn7CayfKPzHK9xlwMcJRJGucqyMR8ZrKZM70Vra7Ausse7C60+7OMStpyQQLDEgxvFrTnR+/hh4
4LOezKSKMuYQH6JDBB08GfIzh9QFQ25X0fVyJcQte3VOUTEVv+hLueYpto3hjBAQg3ltqMcablLC
X6l9HykHJKwZQJhdMFWKq/vnFBGcTdVyjhmtvYThofD5QlHfwLY4gh1Q7tAX3gsVeIfnLk4wAqbD
3r1CG4pSopmfqdtH6WvdMKcNjEykUjA91Pk4QBUhF7vGW4K2OM2wa9rN8gDeKAeMh6vDN16FV3Is
MIMj7VZ3ArWrcfYfBPQFTwTpcIbzI/HBE55CscNETSH7lKlT3igtas4VPZrSkaJDoz1XIEan9RkF
HEqu43wYN6s+Hfudx5Bpng04G40XSekkQ16owVHxvX47ptqYg5E1YA7H26FVYPDfhZ0UojF5g0fM
bsXHYT3jMiRmn4PKZWrE0Lr/whmBpDcxV+KPsjhgmbDou8V1Us970LA9oO8lw7ePO+iDwIMYYSgk
etO9XBDXw4uapELN4pM3J+4bLlFmuI3duw9TDLvOpNDFY3uDi++pBa50XCeETnvUHOqYAEZxGVY5
N8bYHyZwyXJ2dRndSXPw3aHvytVBNCIRNJHCR8rz7ysLlnDyW5Jnll9I/CkYGVvUH5dRnZzMotf8
DapgQr51bTG0d8p8xACstvs4aw2kSo0u/jG5+EPnzNQ78z477cYgEprZhoxNZQTbweViFl2jhLqN
IJtv+MgJ02RQD5FenJ4vHy+AtWnth2WCbsWDdWl/MzWexKSopmrypAxWBUit2uIfSFP+eJsnAoIJ
moCLL+cULm926MF6eGPV/h88mCQ1++K6GYHSu0oupXrM/AFmvJEqXU2RmQbS7xUZBEvVZbiBeyxu
uGtOgW4fXLrvzuHWNF7hbSu4tE94hl5BNOloFoAnF8+0jjlUK1fJFIrN5ZvJmb8nhDgHo5PFzS+v
FV+aPj0IcOjE30MqnRx0ATdGCk6YVuQ8l0emW0MN8tDntyXLE2XdYCdNdQTWQfX03yDOtHH0RUOP
ueWjO4HT3vmPd8JBNqY8ADTP7oS+iECy0sdThFhcc4cn44BvUqwntAR8IFKqubWY4ATkwGkoAGYZ
8qEi9WCJcZW/QOYSwCHOXiPJ9ESiNYiJ9fmHMlYEhj+9j4m30K3IeFgPLNC0TAC3T+q1eYXey0Qh
cklpGnWfzoCl+kK3zdfhD36zZjsu3iBFIracW9X/ZhPwpHN0ZGUOfzpkElTvAQQrRE5DfH2F6nAY
8YRWPVAjHRAWevMze0Py96CQvHmLdsUjrs0dhU2QvAMFavkdqr6Knj7ixvWBiexEFIyXuWptJ5xF
Eunp+qL0yGsGWBRhzBI57xxhvS0vaGHooz7o+g4OVtv1MziT2lhFLZ26Zu3JE8E3w73J1AIb0PND
E17+0aUgqzrn4w1El0WmbtEzZEG3zuCoyDw4TSxSvaQV98/+/y8yYQYakg+P8oKTTJGpX2r7EHPy
1aa0KlGfsX3E5gbjGMbI2GAUZVezmdIDx0bdGBaoJew5tBeA1Ex1KGe7IGfAFZAgmsyVRp2vKQYU
4IQ54gz//W7KQt5MHHieERmJjV2mR8qvmKuHvoJZpRJxuGhgILqy8x9YNY3iOKl/WSgD+hRS3v2a
iMhpRwjvMJ2g9PUEF/OIIKp4NVTsTMW0W0/M5ZAe1sGtfiv8TOthdkWqfiIzW1SUaOYoGUUO3IT/
rf2oKXwh9F0wtuSW9uylG0CHmBkyjqSBN4n5WsAohJicTozqOKy/+8ZWIy3W8kEuiiomWaWHlWTB
HJepHDQLPThQREOAbhCOIKvxPiGAMe4Qgv/Jsqdzpte4AWiK6kjwwR9fon9q3fcUom+r7G/snOnT
pwhcvGYjyJc3SjYGPwXjObq6YcTQbvfj012VQ4iRij25KMM2blTztJX3EhrESNl/mMwyvXPrU6f4
pxnsMpkEqkPT7wDvMubC2mhiH0ZwP8BtwdftrPGGki3Q/QeH7O/AuoNAu6yNBQlR+wsZ5tJaAVBJ
CXVLSFFl8bIJEmmmLIhDHxKkCnD5DbS4dG5u6WcEmprjPyZvgxCVabfS4gYzSXx9uPLN75lelhwd
Cjo2qHigRHLOT7gGCBcRo846eFi8dcq/sEIgFMRyzETJPhEnM/PKObhre4kSHNctehyADKcgJ0CI
Hj6WiOivbNp1hBnj+ZNamZGUwJU1UJDu338V86mA0fGhv8ir5a95I4qMQAZs/GWqCb6OignslQAa
Z4CLfhhJHGqi2oZxYSAL4wOF1GHyRCfdRZsr/xp6C+TDYipAZzy8B1ISoOkZ9qAvRc9x/giLF2Fz
TE3w20DwfWjC2Vf7ow0fQAF+jBunMx8euQTGE4e6FBDRRgp1Ntg1FN/MXKcx+Fii1j7+qNRTBa+I
Th15qUoBiobg9cui5UiC04w+XAtUH1Oh6JULwPc1swQE7tc71AFWB/TQ8pz8HjUCJwP444LdBr+L
d+mB6ISBFbn628L+gFGQEEewOqwXnAMMNKM/lvyNvpbVUGBNApANnYvqE0YG/RENz5Mu/8ihTi8e
UZdwu5zH0HO9O4zqKR+NZc/NOUCopNqX5YAKgtBE8ATq/pHDwHPr/PNMX7NHhsUa9oKbFvjsxLAg
elxBM1z/xtYT6UE9B5bwocLdY9avCEGxVVNCRQz660Nhg2Y/4L5LF/otvdytUa4itLhZIIBD97T5
on26A0WGx5w1NF7fQnV+2zcriTkbBZx3t+r3oiPzobZfCtGt5vhjH5Pz4q4z+8N4bBFsUAmKi+Vk
vfMB+tfBHOGnI2oNevMV7Q+MkVWPjCFwqA7IcE+vnfkJJdLIdDFsYUJpl5x75ilQkSsrZsBw/Fwh
O6HHhh40EauEQXD2NboCXyuZnslQkODN5jc7Y4FJobfC09GR8jKWV0+42ny8HcJjocNOCfPo+X+q
VWuNghPiiCkgkjvwALWQWbVrOrHfC9Hb8k5DfIEiybkzZCjqkz34jykFSL6vSNBKcwjoRsA1aZgQ
GuZj+bBH+dBV3dp/R00kBW1U++Onjeb9CefZvZCFXNFYIdMuKXiE6HiCKu29Qgrl8Sap3hv3TlIj
B5pEo1PiFwIfX5459uW5hIZRG5sXvFQhClO8hoi8vWsugAeRXGDf1zCJr50WvCzthzA/WgbJA8KY
eMt+eqPiE3Tgg7KkduV4sB9DCTEUnmKdwj+s51r2WOozbX1VnPoqMkDSZ0T1EA6dMhXm1Uw3y9k1
lNaVV0Y6sOZmApVxnHdelQ/piN/uxVlD4iPu64S0BQwEQV45Pf51nkAUa1qFq7G5W+z8sTXHMr16
kfGKWP6QPhC/XYW8dQ7dzRUZXabwA+64uNvfNeqodLKE8JTC7ldba9YtfL84SY7x3XsFTzr/dMwt
Z/Cuzetcm02QKfIv0xpCOtSqWX4tmX+eXQPq56aySt1LHhHzs+xAs6g/zy4Lrp3XOUUvBZGDj4UY
/dWVm/poX13APYAfZmmFh4l5C/XZc0mOWZmwUpwXOFvIFHVkPSekVoxcI+R3fgRyzG8yf8z5kCt1
YYAuQyAJgjCvP8dfwlyY0AeWQWLfKzi+pkMmnpfGe2Id74zMsIZPd4Ssl0eL34CwdxIXOdX6GJ6B
4jL/cGYgMkhg7JBXJw88BLDke534D+MKzgWUzPY6CfHHYzZkagQikIxFdWEmw3bMU08h8LiQnhkK
NK2yR1znkLAzorPOBg9BPhB2YTV74lIm5U+1sM/cpcWoGM50dJsatgDNKYMaL65OhJ/oLBv7ZU22
qvNi2DHcaJ2IgvxtH70H8W0h6kAL42SZCc/Lw4FHwncpcCEkJHSSpz+dTgJBErXdwRrTOuSSIfgF
tBF6VE7J0zmhcYfxoe7oaCA47I78hjiooUCshoLx5JYoNRNYt6lC2QHm+fRlFEKoAihfemY4b94s
wn+LKzr/DTK6q+wGAwj1Yn2xjKBHYGrTjcuRq00F/G5Z2cCJ3g2MA0QUFlVeP+yzf9/wjz2rIiM1
nD4GtmMxpvqZXndkBdVEfx8jPXpByg1/6Ea5g22+P7wNCsLrwQZiO8f0my0hqi73Befb/PRFlMg2
Z9hWhQl4qv8xYOj3FaIpYqMgFgQHYshSjVkU8w+qa/DFMxglTQtgO7j1wAeSGPhQqVRwojk6zWtv
iX8APQN57ECl0r5BwTuM+fGDGSeyS73qjmEiKeaFw4QBc79V/ELZCYQInGmeINBfwQkCnSZcUKtM
p4rmZ3eYDPwHA2O6pSBuq+hlK2JA1jg79y6ttzwnqoe1ybqd8wS4t7nxwmFy/31wkcGDJDLztZB9
hfLFbaYMx1OZ4Bh897qgq98WIbsCobbHFFX4JhZUrhgK4YzYyzUrFZXlK1O5laqYDc5WA8vS/qgR
aOpoxIEB3tM2uax4QlgDw1FE3iQf/xx/wqdAEifJl1EQeDvPFpyOHlPaoDW+Od2MvVtbz99zzJGW
UpWLk3c3SqhXUsnjYAx1Vh/zLDdCj37I5ue/8XpM8ZsjxrSRceyOHCVMNi64fgGjhEK1BMlouGlZ
vfPTdkT7T8MnlHugFhSxRCkbB/fNoNlyd+ISuRXiSqBXJV5YFtUjwUWIGxCsUWfYn3CwvhVXFJQK
U7oQqPELGa+HnVaDpnzBr77jlrFhfCbziaaWMw0XJNfeSorOYbl8iHPpbhE6cXPlJUGdR6flNOaK
9pgzFpZT3Rd/owCWqem4tGt3AIBOYmi4/TJtTw1PW6ZSXREOeBriuu8RkXWOtssZMsD2Pb05lFHN
DzLV7peKxnqyOxlFxxHVs9qIpgRzE4qaCpuGvoDE4xMyC3zVomix6LN1YoDmj6Jn1wIM/FJbk8nN
tTTixEO0ELKEoLXNGrgeymsEHcGj8CkRvTYHw0KS0BsdyTgdmx5M4IN3GrqOhACY4pMDZYrul/cn
7jpae9wgCurM3oZAx1jicU+h3uLPurct4uvZMbikVxcpRfz8pdz2VYyBVxBBuN/wvBK8c42Wp+TG
HljtPFGRjnNPemxbSIE5NA+/jTKK/Lf4sTl5n7izb5vvHVoKeF8FXr1z9DzW+ZiTQ92j+lnA4ZsN
1/wJivtXBxemObTbaBKg3vj5oCN7LVf3Kdwy0ryIE6TPAG2OH4MZ9TbLxWbtsvF+htM3dUu3ZB5T
lctxDbWNqMWi1GRT0vdDUaUnzhpni0gJroczEmsKLd7+skO3iUXAL1FstrZQHfqN/RApn9cFJC9I
7sSS3QFgz5QI7vXpZ2Az59WTeI9AeFyCxmT3IUSX/kRECneOON87zgdvuC3Tnhbv4w38awBHIKg1
BnEjq+PSXikAJ0ySKuBn/sCUicHg+5xSHkHGwUaRw/u4O/L6fo1fz1CbAWVDjHwJQfnp1xJIBt8S
EynJ+WlNnO3Y5DCbD8M6eM6QVDL67YpKsDTW7+Rr91cxgppxmbasoK8QuilBC+PbYsttb/GdTHow
Q0dih9U/zBpkuf+TR/du7QIHXJxnpize02vAoc7FmQuV8NgeLxkrzBpw3mQ3C31uz07X96jxsgnq
qUHIkW/Sk0ozIah6onS/4GIpxm7PAua4ENeQc5kiLPggUQDyxc/gFUK4pMyG7iSvOf+Qb+4PC5WB
C2MLE/zslk6mqPGOsZRg6GBSG6WKZl3B+X/0iOrwFT6W9yeeNngKyNlx9s0kmNfv6p4MeQq34Ds7
AJsUXfC4WhU5VsDOmtHenaEaoKtl4I3LDU7124WvX5Ylt27rPoFphdIZQLhbNmT0VzSTdVxjI9PW
tF08eAK8ORNA8wHRk+GKO9p/+Wiv3674d0qo8wEolq8mEClU/5wYjwIFb/PXUqMhecw5qg8ICwce
no/v9sjrKk4bNX8Ft7DPRKPD2TMAp2J0Rw/q4EN8/os8651P/l09TmY9a6JJLrlSoiJP8s86Q4Z+
+wx1fPKYFbWlpA9GnOCh4+SWknuI5omyAzy2cd6sNgQxJnepvpes/Ur6v3Ln0CXu2P7kyJdKMzER
ReAawxUuwbdVtKNgVdP9vrADVhiPz8NeXJnKOkep1SOsWP5TWZBpSa/ToRHtD8gHBL5UFNxhgFAp
OIgFwggFSuoufdye+Yq4/zzKgN14R+aHwcBOpXda1F5LZHWyQk9ZTvfk6uIqChIqPmgVPCFUz4j0
4KV/XxEl+5+PLnxGJAkhyQTyGjcvnV2BFowp0dsz9/u2rosPiWs+8hSUBxOvBhZ8tT7aAxad8YZy
0A0CNNIsa7xpdfenrRFla2IIaoOBgzHApoOWGicbo2zxdQXqL6pCUhhelruWeVTXIBhvMCgnl5lg
fG/R8kvuLp4vDIverrawAq+8fO+hgdE76+XPi4Hl5VYop2GIJSogeJ+92eNJpyienaegdL3FxrYD
9HvGnimeYsOYFveRx7F8xMDznZgbVF7F1f3fMV7N4jAOF/texUPO6R3wT88rxuiw5yUMYHMyvXcL
WoUHzgrz+8cZEWEg3Avb/wrNjrVa5PiTkAeIZwJLJIOcUyDywYVbHj8bUDWC5yESjVFYoCaYU74L
z+2ctIF7Bm7Co9ww9RJrqFH0roAV7TF/ciM+0MVYqW7I3Z173vxgBtgc6J6Ix7C4IRYtgrT0UiR8
qzVtJiaGoJpuuqfHKF0qan/Nz6AiVs1/a6zZiouWr1WbyLn2aJJbEc+lJjt9fSqC28hM8saJ47cV
r3R+tuWZLx/3EFkcwt0E6U66GxKMFWrKBVXmeBLdhPH9sWa+bm2Q3EGHdMG0S6oHYlpjeaD0vjPp
dwRD7CC5I3jKMKoNBN0iSQJwpAQv2KQP19WUjXEnlnQZ9PGmNE47cjyFTXZ9JBjm9jLfZ48vdN0k
6/nQQOOY51ji8Uq5OeduIdvv3Azy61zOPtwgN39CV1qyaXiKoIr0UgY3G1eYHZgFEEABdstPSSgx
CW+P5HtIE7cHvIrH0yG5B/PCo1/EzsmDbjYgF4/daDUhsX6LY9/wT4H/N07KiK/nEm7NagiVkh3f
GSYfmoCEDqjCNfiKH8bcmwR/wGuwVN3tNcyk9adiak22jVAf2u4LZp0GHhWXkVQJfyTYHwp2jM2S
XrO1IuFXTc7exj5OA/ChfZ5LSe5RgxVz2AVjI8w4t4WAb8jyshqHl1Yw+jKwdh13BCsauzhy4pD/
FjZ2MHCfFZ/vctaBpaXqlMkn6OVQWOpG/wLlu0LdQFsbWHUfLTLBArQ/F7rsGrO4MNtOFKhyoiWa
IKh/LikM6prSHYLb5FN/0GvgexVrtOCrWN4O3urK+GQG3U6MAkZKEU1LsRfxt/nEDpXZanFalFch
33jai7sd7uB4MXBDyKeVoeTnC+OfQBBf1tIWOIU++GfSrHLo4GRD/oBtY21Y28kg2PxLVqC5Vcxu
FdnynlfhNAB0YjjU31Qknt/viCWnrjr7+9OnRDWhssLwC81LTBLBKuT6wEoU5l5kWijZruO1ijRy
FNDE/rDFKXuiJWO0jW12MV1S8mcpMyRE5gxxP3TBUyKViMshDciYd6lp2tnYnk7J5JpNyWTy0Oi8
Ge+Zrm18ymSFQQHBTGDttf/cKdlx3GEJjgQUjdjV26APerL1IyCNu/f4Zb7brKGzvmbKxX2ITMo+
qBbtQvQRNDcfS3p63DHI6dQUZfrq+jBbPRlOfPbBHcpm7HwAEBtH16xDJnfWdWKqGr9NNmUFdqP6
goLFzTEAe9LFX8PEW458Xk1jHn8/O3RpRkscIGZXbDQbddVQHzbWIAexYz749rn6pF/ujvJOSCW2
PEIXEYETook4l/GEaI8fPsMC/O/Pm6Ln74wD9L2hG8NgM8At6J7nrxYxHF3tq3hP+b9og7ByJweq
Kc3MrsTaKtOLW1ov2EiFywa4g7KC8kmk0WwzuGd2C+WasOGAdYBnIIDbv+1hChvG/AIdozjiRUNo
zx5lWhbnBQYCIfy9rEcU6l8hSPmaL2beMFxDn9cf6xryI2MK10vMhm+ZfoKswZP8wXxS8AdDzcSN
wZs4RYwxGc0YwDNcK6B/nOI4HRhv85qXvpxIPjPWPynZufQ3yYjldDDaJQ3eWtN4Um/GXTFi0OpE
TpkLU4hOUYnEUACKxexo3WxiD+0pmQMA58ekD4azaillz3XH1u2gxv+OGoQOrqHpiJqht9/otIcr
qCtlRDIfETuyBrvNJJUTlz3oxJcBb2fnAAAGbYxQCmrPknyahtZwaEZKksoBwwbEf038Gp8Y/9od
FnJ9irXkwfDyf46K3kaE/CSbT41GBcaaG2FesDEIVs1sYPPMJjjkmH/As2BSK0C3Bw4sCD1WJHKW
bHK29aQOlyhPWjernuaDbLo7oVelQzvG5h/NkDMDsaqoSWhp8MQDjThKccQa82ZOGV0K6KHQoLKU
EOEabxOoERLNOUAi4m0C5HuEHYp9eER9/ubcGkXIHOeDqMtxqPwcYWa3irFPtDEc4pyC6khSlLgx
4NiFnuqQ3hBFiFiL4bb+oCo5s/lRaYA3CqKPfsYf7IR2XjgUo5Kff7d2T+R2d0/etc5hisbh52UW
G/1B0H+fH3wdSQ0lIkYztPbBsvXaJaMFAQ74uR8HpyFd2yhq4kPavz3UV7WZsMbQO/ApGirlOd9g
OkayCVZw/KumkAmY+5uYMnyEVC20W7wSaMPJQnsz0+j0MyGxubGHQhi/BVPDuwFJiZML3TYeAIJJ
bnC9ONvdj7G5zcgH+GSMQzI2OswFRO1uBD7bmFUMzHYmTAE3H4oAQQpBzCETq6bCANw6I1eXrXYF
VacdzXpzMBfniH6l/+lBp1+etjsgyy4GsRKga1tClFk3th1YIxEokjt074uJi6DDbE+k+4wYmqd7
+1ooZcH/uPdQQALof1fEbFvtjkzhCN+A+aUU+fA23guOCMQHV4oVJFVAXsiuwKwkwuNxIOyfe6aT
sFYEejICURxB0aLedhuOUTBJ8xl2Bz4J8eZc3VCUFGEQNxl0v8UqsgdfYcXkBKvsd4wzC2kD0FE+
ShT6zcWbfEJsaMXJo3n64gnQGUX0WLw5gW40EgJF9oRgHoLAg4oTfzVU18eytVy0TGiL6PU+SMCO
gK8g59wBP3WCioCF21AetA5vgCX9hm9UVXuJZJjzqyQRF8r6bHO1urJP29sgNEEs+U+1dYA7aSy1
QHiE/np68NWCFSCtaNk5UjHr3fxzZzbvYqiZ44uzk5wLe7X2kKJAmEEIM4El7XQuXTgM+pdcnMMt
ZOZhBgWfN2CViThshbKC3mda4EylYL4slcopIiZUPfjgq8at9hUiLUrfU9GQZQi8gMDjNJNZvxcM
RaPpcS4lh/04LXPNGmLews6h/AwBY3hB2XOpMmtRTDilvnGlnCBq9M3Rj7zCMMIEzS0iLlOz3mtE
PEd84mN4nvUIyhDHEdZzPiVqFqkYpeNcM7HRPp2Tr7n6XucUrZD+bXijHBGEW3GlWbdf/OawNKxk
pFVH654o1lhI4+hEAX06FqoQjFJAV+jCR0CG9MVjq2DF02ZJHjQBcvXxTGfxadnYktw60uCRjv6d
rSbkiB8g4GJ+3Qyt777fc3vZzGfdCFhLQdD6WoKtgyNdQubqGuOi3l4Bjc8Z4s8YYaiGIY1XaFJb
hk/Kuj5DDrRSf+QDAmh1PuKnHZ5kdg9OTEroG+u8698mbgNyfI62vLptmMg8QRh3dYYN9h7pJtb8
IBKMiwncf4T4VezOH3J4YQ6AHmU/uBBUM0xR6aQ3WMeXX2X9WtbkkINZvHiYHJXby7J4RRzD7mj6
4HvTz3rDJ4q4G+jCwBUKhRT0+bfcchbzdBvQesw9YSs4CoFFIE0AIfZJGXiCyF9DgW9Wwa5Pdw0A
MIP+HJqVjwtiGjX0qpeAAdUruDPwUGEvGhPk0v7V01txm8G7g7qhu+AWTpgAGwzSIRQhM5yBvgAR
K3fB0Edh2WEkBfN/yVC2+oBfHoclq2Mc6yazu5gbPTI0T464KLmUsHhX4sxhkG1dXPJ3IZH99k4J
W73j8YO7c9+A/w1lwE/Pl3wRN4WjxEFpKVjXuDNL0jYQix4E0XMCyx3v3mvNP+cNuWMvc4BSTEOF
SKQbRHPPiNmaWOGOY5eIpqApRvOeX+pCDS6b02bEwPPKujr3OSWW7D3E9Od78nXOvm6M+DjZO1Kw
4gaS2aCMH+0Znp2PueAJXiVgAAu4fyCJtWI+dAmzA41x3/SkZpCicE+/8LUCg3ztgVdunaUxy26F
jLTZgmGwUsi14t6E6ThCYZwWjJpuLHhf9j1EpXWnoskqILPsySxQOl5gfniOSG/896riE3/SN91x
UW54axOmoZtDBvgJK7S0KHv7XAbkU1ztFwPxHkKTOmglwzvsVc2sdAOjnSbhRIFuYPmtWTxy6X1h
HLihdAuFMqJLrgLEEbiZ2vhWe83fVQy3P61GjnKzgeTOLgw7uSQAmSTBaqXzmaIyIZAAbKqeY92Y
/OKZqf/wo8QSds4/lUWND++bIvgZxtoOMPFW+QBhCtoO7pmBgSasBqy/2EPgrVjLkHfBucYQLsRF
wLMzZcvVhNEdqdkf3H9lwpC/wFyv1gQvAp3z79gvQ9S61jeFctEt/WDBxChFB+9yJpKet2YMp/Bb
/GdgfTAI7BheyNZEqYBd/uUd8eleVmckbVRoYNdv982IivnQoe6zjzEli/lZEekhDmmNk447Y/PC
TcDdHso7Nfm4F0Lt0yuu1hv6ois9pdUwdAGZqo/AvONQ9rggTqg7WBqk5qs2uXeTIzMe8aNbAxw1
ruLXW9hzqEqs/QrmTqiCTjxZpNfeHZYELcMI4BsNPQ6RMddEylkwYPABA0mMD3H5WTNHQH7DZJDg
S+BLiPtN9sXY+g8GpC6AcyLFZBg2OBPo2seL/m4PLhbF7ghDxsQa4eF/u/KmxlsJLMzT1YlNZejb
zT8q/lVJNTL9zRNB+xLSHSUpcQ/4wtDMCUVPcsj0GyoFaXvnfnhtmUFnTxhlhDF/Uz8hyS/riTMk
N4OQ2388yI1ZzlRRdCt/TN8imLb6rSXzSKlxMvq9xCHASDoODSBraHce555btyUZJS+9Ojy4fcDd
j3t6o8qWxFQK5qxgW8SZre/vZA7ozGk267/X7/33rdmjRPcQm1jSv+R1ON3ZyJ2g1yS0ELSQavds
vuE0RhbaeBaGhCoDr4inzFXnsFPIWGAxuzLKhXNeB0xd4lag47rbt8XnaGoF2OefUMVab2FNKldn
rydXSorusydhBJBdUHEhUBrs3fdn+Dbv2WDfpaxz9+Xh+USyMtNmx3icVS7XPNMCRnAgQPJETDQW
cFW9uPj0SFzCMHkVbrXzH3voBM4gIX75LuC3G2Szj/BbEGLzoe/ukLQQH6E6j/WAmdEi4pFukyYe
Mtu9i6d59K74gOHnuFaP8Zwpihbx/Rq5xNcckon2oIyJBiQfm8sQn+KdhObwGFVoLjTnmesgTGEP
WNIL3Juz8GsomqEid/ZEpvrHfH6wRVa+HHWbi3ey39wPD/NrrWQh3QNs0V9MMWqxyM17Cy+fc4Qi
flHGElXoayQAdoFmYACyU8SfsnMJ38UrVpCAkTw8SI/4FrElla5C+k1lydFozi/mHPxH0nltq4pl
YfiJHMMcbmGRgyCC4cahGwlmAQM+fX3r1E1Xd9fZZyusMOc//4A/zt8LRntfFGmzROxkP+CSmR/C
WK1BcPGeZFuhWkAW2oTTFfPydOieERAyRUV+iZbtGRXON7n2iSF8/pNdoR5FTSJOx3PUeNywCFRx
0lhemSBF48ML78Ex8u9en9AOExacMt4sh/YAZLvNfn/5/uQSBI8SDMCtgoL0nHN+W8zuXAQlaEw2
I30cnl7q0MCL6kvDet9ezSeiRnzSGT9BmL8I0rJbNjBUs59ZuY1FzEdjwVFHUYtcXUpsQRjQr7+d
Tkd8b1zTwOZlT2s+6geGFn0qc54HlivcV9ZIHvj27SSehLSW/riYt3AFmPAOTG6EduiN+2Yz0e5P
Y8QZJSfnaH84kKpGPHt7DtY+dSQ5ngPlMYheY3sk4V2O/xI3fqJmKSKP/Drm2lTedEXdn3lz70De
lOUju1icgwZax1nlmJ8OLMYYyYlREqfDH6UfkqeHUQNQF3d4rrRW2gjIkYV+VeGGB7BbpSkEPEm2
pz1U4Pt3I/gkqLqZfaKDX9qN7DAqwye/4LoG+YF6X2gz0eD/ULjIMFQJBp0WNwpGea20i5MRjxHK
oCNsTKAAcQ9myXMuXZJI/uXmq4wKxQ6ZfvR0FqZLc0gsNNaUO2RYgpKRooenIixsoCXI05MY+eKi
TG9cKdxR7BeUVHvEVnSGsJoW+WaWNFtGMOf1kPxCONNdZxZAiiwFZSVLhH1M04UTDLW7/XKRGeHz
9+tz/vAkKHnpM42GNhYvTP96bMiRRTslTo7sBO6H3bGA5NSo1wBAiUhMKcGDCK2WMfxB/qREmncR
6K7YcSG6O4DGzZXLCmsBmHHuSB5psEIA1k7AylJ+dHZHqFQJCHCmcJluSr4pkCXJHUNnyKSlOnK/
e6iItEHyJdxzM8mgN2t8Ne5Y+NXxvSdfmIOfYVxps/AcIPZB6W9A6RN7YpX0XUfcwpSyQ35nGV4l
P9WUsXlrThDvntcfGBE0qnhbDN3h4eedrsoUEMLh8Owq35hCWtKrKTS20neDuaUONRDqdEEMsez2
T1rfYbomy3LKR2xnvt47Rkv2oic/TqWkkDJSXvg/iDbdCPuAMXIhFEkLBkaNN2EY+Kv12u3ZpdVR
YTjJyJkZSbI8DUp+jmK3g615P+ha8G6HZhFOgttxiKwL/V9X3zGHhCXDwT6zroeXA2ffYaLgT+zz
msEozZyHWd4Zjp9RMoeYso4+Av7SV5NevpL8NlMpp+9x43RigNiTQx0gD62KZBV4B3ex6agE/jEN
/gNshP/z3DxCjHX6bTrV2IXQVoD9tSEckeMlhOBXHaFsQYapKGiYEOO01RiVsjohr1r9arW3avoa
ETRf9HM/QYD69/A+0OTDjo6ovtkR9tApWbse6xZ6CtSOMR51T1oGNDJ99kR3ebO/MR5EqPP74UuD
6GN+EEGs+kOS5TokWkCl4uqS8lfk33SRYAT8nr6uDVkEA/jhQ4lrtEoX8QAkm+h0hHRG7zNY4+5i
Xo8zhomz5ZABAwQ/6n3z6r+y30yh/vrqMJr6oXM3O2ma5plkCg2s6QL4/a8IIdZs+MzDVXsA21xy
AWCiyCP567EeZY2JiAHcGl7IJKAIwjNujCaA9pISTNI0MDWA0EK5w2PW31sAhQK9wFD4sN/+hiYi
VCjBMF7dsXs1eKLfA0BlZQa8AX7+GuVk8urwHQAsunqd0mTjZSpBMbnTJQbFaKV2aBAhVGEhRjFf
FiqdI3Xv8NA7jpA8miO5kdGbc6TCzEBcXSIQaEWzqCPMP/v4G6HsX9k3x397aGRhMd7UWBL6cbfG
yQp8DtIGx4mDkh3ux0OBAL1CcoNVKSU+V/cpuFN1pRchs2VkmOgzKtcUDzsUPRQch5nZrJ/R9UDh
ghzoy1MD386Ig6d4EhfyuSHmp/+TDycIAmZuxgZQmQwZsk4pPJuAd2b4Q0gzX/WG3ISaH5nOSOKd
HPK4J6jTFT5e0l/re7hFpBZHDTyM3WqQoLP2SgqFawToXOh/IM7aW52QmwJ9K0FH1vsi0QFTgVxc
Jx6EHep8VLGy9DfTXVhZvH27NCe4jfwgPkeIgQg4HMrviQVS9D0JCiy7h5+hN/Y7Dm5XT9St0lsW
mfEny+FxCxRqUK3yMRPZi5MP4Dr10X6SI82QwO0Cq/WdUfwH0KFO7ur4jmEAHH4YEXskbDruolgL
P6Gbsn8oaFZf+EmVgSGF6K7gajCvkdJa7oiosylQdqEmWu5ACjjYgMC6K0hBbh2d/+C/PRBHYB0L
jRG5+J7jiyndnQsKCgjHHOY22O1dV6PlFDNEjrurstpxaHGzQskBbG+hEeP98+Buus4py3GoQVGJ
oUh+Qjyx+s7bMV0Pru52Cbseuaza96expENtTskXCuwbUBiWzwsJCG5mzJv5LWhL5Eu4hTdExPgc
6ftuBBXKwjADN3kHeuD6xSEnmRtQUFI4Y6NgsBn6Uy3GM8lArF881VMiZ2Ao+CDa9SWHSvxBCmWC
VMW0KfB6mZk4mM2A/gE9Ag+6rYpFPL1ZdtUb73NSnwkVCzL56/JeaBW3YDgyJh4btqufzLtFDl7B
LKVwTg6tIbUK2nw8QOlG2dFg0dARov1OJ4QejJpAYSj6hZPCl5Uxb2iO/Z/7FV0Cpgox3XS1catN
8HEpF2+qvwZoK9lxrABzaYRQ2rA2F1Pz7fXOYorvTIRqA3MUPt4XrmcO1nHX7v7Dfa+vDsOI+YDb
6PgIL1BBdgcmUbDJr85kfUkrSLfCGa5whDan7JdWHyWQ+5DfAPJe/MGeDcnkoHZpo7AkQBynwxEF
+//IbL/ORrLWC2tojHF7hMVm1ghTqkxyRT/rvjuCRoV2hfFgcqGBf4PYBkPkBd1VuSqxYZYYdrGl
X3BrWrw3DR7WYOwVhhRAjEMbshy8YY2Kl9RWfBtnCp4gm5uFb6TRAwayIzQSmJPAeNTtL7VJVC13
hqSJwB6fd9DpZg2PHRQoP0ALE6+ewK4Mo2DcNbjDC4dfpHL2DLUKPRiYtX1f1MbPqb2Z/iRNwaXd
FgjYj1JIJblkPZM4QA2zDHJVS3PKjJewSWLa7trUk7fSRfQWfMjgzZABcqlaE/snE7uJecVe7xEM
yP4oiXd46Hf/6T+kq9kSPHLOnFgnP+Xud9VhOFE+e/AMoMa+1/xdsw6ztHkx1HYgSS9r9NIYDAyk
1Q7Ef2K3Fs38tP6BH8PO7a6IATtMJIT0vGv5iyqBwl1a8Ikdd8Ibu5gUWjrTE1yjW5d2kC6OM6dH
YMyFgQ2whbKuFwPsy07LPnqcZkHNQDcO6UeLpOUTUkaOv0Ium2hkw4ucrgvMIPBdmb+h8WpJXwd4
lY6O982DRbislxCba+RvFx3vHBSMQ2TgjKBjv6n1wsG5XAbMt6JalPrDqhe8k7dBZ3uft+CzbpNM
uJHl1PGfSz6yC7i9H+23JW+UPFjQWvj7znPZI6b8vWDYAtK0eBuwq6n98PzZ7W8aNpAX9lyzaN0f
qimuDP/8ULKnaf+SZhG+RYnHEw5mwMf/7J3cWtI1X06XmOE1NpvWbsFJqtT1Et3H6mnx2ICW+IK/
GexFin2KVY7RJZe6vpbxv85M1nHrGSI1/h+OTCwUKQph7tJ5BxKxA/U9dJfUs9lsPoFMohYmF+gJ
s/EGiET6/2LaGw4Aqu98JqJZ2YQMk2DQO0NPcg+RbauUXQuQ8Pfmow5HSr4oGU3gJmaKdoW8oiPp
yHIeddGmzkxqQR/bdziAyNrOByPlzVWRVivKssFDzF/H03zMVMWRckbpsfdFhQojqIU/B8NghWhU
Brsygd0Ol0OxcyG/Qz5A0rklGqzDhzAxtFyS1FmtCN8kswCPeLoKBhXzboM2jXrk78cQDAf1oTnZ
7w5NuOe1B9h3qOSLVArjaFIWtff8Q24aJJOzNu/p1YaEOYsELrE4a7kGuOsOGYNNkhqr3uliA7uc
sBbuZi7FMfci7nOPzRPy46qngrRIphZ0SCrjGlSJMN12j5cMo36VIFhaENbi4qJ/FUaERMwza0UZ
NGC+CmJOB0jLJi+oFGGDLb34jL7T1aVHIn3j9QiZOd05k2O5+SaTlv69v74QU8dAQOkt+trQzs0B
n9c4vmgPO8ywe/AZrnOMBcOOBV8vYTeYyM20RU8eCIcOUl4cfNW9ZIYPmDjBS8QzHXarjovfP3y8
JzCi6Ut1UR+JQIfx6sPoSgPEiKT0OkAj3gHzxz62RhfTEyNdBnhTz6Eh+agDRMKt07dgFxpDaB6o
9jZdBQIK1aTtfDRiQvEyYoaAJE2uFvyL9lLQ+llKuyrOeDKUeixoEiBQhxkI9aTnS62Ns2FCHFgE
NmzjwYU2sla47O9j4KyhB3YeVzHTJjCdvp1jEBfilga02gfieJlvVJ6zgFauIAnyyDHOaKEzorxl
jN5RhunEPyPVH3nQIhwpgR4vN4gsOkbjY1CMWEsrbQIylxIxxL+WnMiT3gSA7ycsduQ09ISPW7Vg
6cIu7gaNzddxqwTmE19GAs5f5+dw1LNg3toolJfJeIoEYqQ1VB0kOs8n2kd/7LEs+BG7OgVKKrva
E9pLfIoqJDfPN+hA963K2vtj1UivmcDS3uMtCe43xU+xs3xhlvsJHhDH22CHarPxf7AsPvMBXmJP
tLhIqtkfO5Oj0mJGV2H/YL9xJdVkDAFdi9W18pCs1PFyytTzjQ3Y22w3H33zpI+gV4cAlgy55Wkw
0ASa4wUaTXjyL9petilhBbhbl9ADN8yziUwsYFmbP3uk9eFc1AHFwCKHwNN1agdLHZKdwc4dqYlt
vJ0/NiWLYzNjX/1Yy6VBTwWKS7QJQ/N6HbAZEwqg0wqwF+T2gafUnUnRO+F6kYcklyltZJ+/7a5W
UU0kNfwlJiE86Cu2tMiMob11wLvaBK+zH6c5bpkmXdP9IKnHPY/R6HBZQkj9IAQkHY10FxrnwmmO
MMHZXuZdWZ/UqOGArqF6Lji/UR6Yld9oUj3L6UYcocFQm4Jzcw56e0a6BlQAME+X0LYdjAbJW8fO
+Pg53FQ4ej8Y/8HYunq97ReWw+7Kv2SLECCPsAuo2b5umEhcwjIamxN+xUkfuRxZZ60AhiQKbYzz
E0IJtsCFNnTnSeEOplso/JEPQvFHy8l1yJBYXsrnxQegX96bX+wRadFhLb/MF8Opm/VY1vvGohAg
/qJ2UbPazJYsnNXBrgArd9BMuZTwvnBo2PjMHY3biIqW3/xDHCidDmp2gH2O4h83bBfLwZrLFbaf
LIEBMbXRvOdiBS3VATo5ksB8jN8pSn/2jyv8iefKiALvt/kAb04lwKCOWUKl+oOayj/gfvdhC7gY
96w/+nAp7S+kHLQymCBOHUmShrZmYTvG8EV6kTJUI33MDrvmuDAeYYxSXqVt50ik+JCs6qd23ufm
2RmZMLOtXTbDWmdqDFFMMHMY2jcrvTJRwd6JyhE9iIEx04bKABSxgfVRmzgYGFeGPpdjhYXtScrl
paRZYmcwE3OKAOO2XLZqSFeKrff5yc2Yr7r7h5xZVHdOdCn5/+gt7sM5z2toIknVwjF8WcYE3Ilf
7dxXpn8FkVlI0yPc2w3J02c94OMjO/0TLtvdJ/A4F0bAzVge8chhGOg+8KdCNre6MtEuZtD2azcn
xGVBXgcXUqXyK/AmwWWjS/36wH5O1vo4A/JrMS5mt0jZjkAzAOTCT0AFIEtVbXhwbKDgGtV4GZ78
Bu0YV8oO0QXkJhPvQQ4Xafnm9ha5MtN7CvU3qBTnQ7WnepqEtYvGDuaXZHCfMVKQ2vvussNSo9qM
X4yjoG7w5Z4DKOI57gk8ZrQV8cnLgfQL++O0HDg5sm/gYe1mXpjZ4quu7a/RO34F0v6Gr2jfggkT
WBYqX8ZsTgon/1NHwkTio/md0xFSHo9H+iWAK95NfmSlgXwzYPmKqQHRu2sD6afMU0SHu7FHW/YV
TEh/eIyg7DbRSoFKM2Z/i2sCzA+2GfNSniV7gMlLePGvqHH+sYxYH3QOO/4+k64pKuftKm3VVuvu
dwaAExLBqTb9dwGqnfVnn5NKIF9teEeiA5DxIk/XBJwFwZjj/xe+Y45J/qcJrlyCNfDipkbPlV+W
wR2eo7LcYLcayGVCaRDWGJRkD/z7tRv8rwQ6rfaZTw+Q8oErMVMDQMhJ0PqpDy48qhejsxxQVEzp
/RA6x4DFwMyuVNZBpGDDSI9VruWnPzDLLZJSTz41KXWFwxJDlnGmM2keU9iNgSES7AQGn97tDxEp
1giTEAMs9Z8AhgENfVmueC8P6llrfxldsydwnGRlOgUka+FAKY3P+s9D+2vfvE56XQ3jB+Yp0clo
jvTmyi29pVzPFDafwxWfAFRagrceTPTHfEBvP7+G34NMcpWA5+GxHK3zjBsT16aIFUdZwGODVoC6
ifF1pV/Qq1XBBPW4ySwYVHYDsQvuz0X5+8nKX5oxzbDionAYexw3FNEPSXdgnv52zwCqb8wj0V8J
ni86pOgbI8Yz0rMJV1Mnhjw5bVrQBMBlFIS5Qi/XnakM9P5hgeK7rbbPSBpmVkCtO551J5Iuevim
uFOVyapyXvaowv++SkGhLHbOGJ0znpwWnHx5BLLyKfZwKgxm5JE5FULzLtjkBAIrrWU09Uf0lFVA
UrKchLe1UqxzxrnMx94qubfiq58VshAG8Sd9zs8oQmDboRm5GN7EZFjGt3sqSYGvG3QpW2oIOBwY
rCo/i78AAIolA54TXkKmoQzQIEEtb9bOKBdEHmD5xzl41ySkxWYiUX4gEGf8UkbfWkXcBdIHNeoL
EEbUKHSCJibzaA3phW3jD8YtUzLd/PJ+QaKI3CDEXNRT0d3T6xqFWidDqOMLxlZ4pE3tXsA4FGko
CC2WUNwEH63YTEDUJvTXY+PFhGK2PMUkHeAazeJxerw86vdfcsG5JBkal6CVEU7O7++8HxtsCJCO
n95Y+BbaGI8wTqdLGtGenBLKxzL4wUvnjNekxZiUTeV/b3/oTtEvy7qHHAlc7wpnZmFUozFkGdkf
su05GBs1xYeeYUGNCC1nCtuqM1bkzX4ixoVoi6IBMwjIMW4hxtbbpPzS22WB9IdkCDn3ZBWidMXy
CMbJQGE6fl315ChTQEbVADvh7uSL/73Bsc5j92NElHRVOXrgeL+bUHDBx6YIGZmGcGjAx1BL5xQg
LIKNVdMWsf8/6pixFaw8F7wUt1TAnQAU8a2/c4G5GEUCZ/1yMlL7eBN/1M4SlQwbqke3D5WzZSPT
WfeUXW1UEx1N10QpSc849Cig0g40pQUeM3ztGWCgGAvUYlSRqMO+PJ5G/R6lneAPJ/onEoLJ4qsy
Q7ribDMlOgvd8fzkF4uPtZotclpIrkFOGsZFcnDRwFF8YyS/kZm8QM5sHgqLBQZqc3sCOCfTDYDP
WGwTZPxMIipkYdAc0NrspfhswEd4LLCds3hXKGMY+jDCOVD4WnTMmoRTGHji7HgyCsZgoGPey7oA
THIAcrv/eBQPhWal3EpLBabhMNioucy3Q0I0rnzoZ+cS+fMYbMBcHC9qmitUtBL7mWDKgNEt5jqN
/tHGEEfJQ4HTKKgH5DBp9fDOHKYUiQypz36DhwfIKwy70xCGBm2aOHuyrcUeBtJ4x8r/+tzcWJhg
aIFnQzyVtuszjFxqjHOUDX8r1W0PYFVqJ2DUGWSEiA2u4Zh4vf3b8SFzoiAOkBdAx341Ohp2RWe1
R6X3j5lp9BdYF3NJ1OKzObun/dtGfULAMDoBh75cqbGCpKGGNguzw7irS/mvpibqphNVCHmR9OSF
/nUCUB+jDzp+7WNgNdX2fdrqi5Gw9SADVhD8xpo06WVaasUEz3DDs5T/KK1UzvSOFNDZQEYAS/wZ
DYvpWXDVv4RjvDjuZ3hBPDCLwnUZ/TL0mgOG39zAs4BuG54jlZPAsI2KUeYscdUzasQFmEchR7Cl
GA5VlGoARR9cTR4sOwx4pwp3QnvSpW99Sz3N9Qyni5Efrsrq53Aykq42I21cfdqS0vdP9Q20guG8
Ab55FtQkuDDgSkn5Jx/8LHgc1Q/qQfCxEvgMRxDJokOuixITZRBpKXcC00lVeh66q477g08O7/jZ
01J5QeFuBJ2eaSyHHrSZ+VMr/Y7riAni0jXjDUysK0NjxIHeYS5FR6gnVLLJbtB6VyiTnJAcKc/b
djUdnQiqqBttDGkVdjQTHBcyR5FyAmrOquVCWOIyzU4qS/wjyDTIwZsIbYL+ItsOsHg8rlXmU9nQ
GfP4wAVWmIYaZfgGFurzUJnLm762QlGjEXdGlcKvMpk0G7BDJHGIZLiH5CzkPN4RbgYP5F2Gdnys
3qRda4ZmR1KZkvU41urDB01PzO6wN1NSvbEivCiK+9U2drvkvqK4xYj65DCTtdYcW+jKPHSXgmwx
IA4mXgKY66PACwiFDRDhojfT8DIhbPZftrIG35OvgsIl3pGgptkYMgokUR3ToVQjrQo0f41VsjCZ
wvQ8thI3FtS05wQ7TChB8ImuSnPYmRs2JZ8n40WzZKFVvIEsIiIG+TIhU2XWBqAn5FR7hrA8DWF8
8F7w6lDy9R2FDRAM7yIX9wP6M5RtpKcpnCvLhcE/fY1IJxuD/LHRlQYfjIdHVm1jA2+IlNEc2Y9m
BgoD7vqimEMNJKTKcGhmUk81VdPMjPpmhCOQcyZHAcoVMP/1rbO24ImrTPTAUhboxRi3x5CCYUtC
dtCR2bYP7csumygpw4jc/dCPTxRcpGpcQU6rsShqtTRIJMcB0A1IsPsxGQPDs9DfvNjMKq1aowYL
60fOhnV9W9wERk/TEAkvFnmoWG9lVeuIilA/CFLwxiLYMOM3xtIX2f2DUd+gvQGvCAh3npKRYWPd
KXAmCZ/IwfegJOTE8l+eL4Vt1W8UE3UgocY9X9H29J5oznC2+J0NpoEjMIkYSo1JA8LKGECvRtbV
xNjHHFs8MPhJpJSRyfzKZHjwXuSqrYbsDwqO0VFu6oxs0YzRmDI7shoqDAZM3HAhosO8D7A2Q+vj
g7/az/nPO0N3OOno85jh36FiGK9tBdcbTp3s36NKzi8nm7R1eD8aMkNypbgtEORxxjnSW+Knd0zy
X5fxyZEqJZsorj85e3ZSdvJPeF3ycFmXLHRmcbhXEAf8RNIEjDl/+yTXZEMbsxQYHbH/TiBRLSVU
1POISaOM2275HXLfp1GkqoObyGEPqrZgTrH2KmYR3IDEjFLsnpwYIMKWhhRq/PZ7+1kCvPa8ccc2
epKEGU1tIrZUfltZ23kwi18KDUuE7A+xW8nSvgpW3ohw3tvJSHd+RjsFH59rMSXrNmLyT92u5t4E
34uVhKw6i6WMWB+/ta/DAsljA6pIgOwH508BACfV1wiumQX1/+l6kGtjQPo3ozyQ7BK6+uya5ni6
WHQQbA1bVf0Zq27HeA/HiVrPNzftCXBvFnYmVYn+ByoCGBcqrhWqP9LBme7zhvriE91fJqEjjKu1
8hzfl9iSMXox7SaMI5pDznruGP5D9c9IxFWt5rAH8dxRSBqzeGAQQf9bBCvXxaKcEluNsozU6sKo
TopjMorMbF/DJ+WM3lCD3xKBgKaz2z+uy8XpqJXE6lpgCclG/CjsQ/xbyTzqixG92Ayvp7sCHLJF
/Wc+zTSzTWIv3ZE0ST35m6dFVgAqbe6GU8jf/DHTEH9JPE6VpsNFkHg9cUE+I0tvbS1nRrM5/iMe
LOAS0qDEi4fGWhpekL4z5SZi5BK2q+4BQDR7HUK03qEdDY6yk31QxSo8M1s6TMNCu0tSzzu5UQDk
Qft3eqpSHpPISCLFyonLK1ELy1Otg23UHKEcU3zGSB20eF+fmUprZB8GeEklx3IOimmWJ/un5CyE
PGwiyRbRngRwaini9USD7mEvMzx67vynrxkhydzgTvAdcn2Y6RXpIZE1UtnreBOOxzOqW/YDewIy
KLwVPgieooo8Iu9RlE2C7IQ6eQaZe1yjUMlA3Jh99BgDoY3k/vp0BGHSHSW6eCHsQIiDNzdJmHs7
8HblxAAtqymGi1eUzcDvKm46zpw6eoB/fc2RyRREVMkD0+QzfpunVUB0M2NSO6PeQDYN7s0Nj/4b
6t8l7oiUWOTWXicmEgVCR4npzOQekmcRyMtdRLigsc9U+BZSOU0Ntka7yrdkggxYBmKOynenmeae
f43ZKXVCFIbJbc0JIEzbJoWL3UBVySPgk/vofdGrcnkQVBPy6CgUrmSNaDZTkM0FC21m4CiVORzT
F3ckE2IlkYcR2muyeCgeUT+woKWaWsjELY6KEBjMBK26cSFilAGHUux6mjlGaMWhkJImnaBe7cLM
sLYHNNnKTNnex8olxV1Mue8nfJFG59fg9mQU4QyDeATjplRiyqdAkX+gwrDVKKRWhqIMRCFzK6nE
HQ/ChccjYBVVRoTCVh5u66kxoTEbr0zWGWgmGN2Vn0uTL/5vvHHGNBBSMGkFF47ZO1Ipi+MLk44j
3yNiQkhnSxFpA8ybIZr/CBUA/CxceznQR6SSzyyeJh7OTOYpB8oIwelFpVyX5VP3QLgZw/H3VQz/
NAMYgBMDMZdTbsc31cgNQyOYa8Of5QGaPRkgFJgOB71KKeAGE60ffKC4KLhQ8JjZY+wklnlYS0t/
Ukt5MTLUmL9WWjMpzCF6wgW0XzGm5SOLEDxYIV3U4bFzzuO40wIbnxaYNVhh2nsoKV+S40hT3aAb
KRq3ixo6VAKIi52Mj8VG+MKbGyv8hSjJuZsVMCkJY5RYtBarAfEhFz9WTY47yf9ktq2GYSR18/TK
9mZVMUBjOIU0s6vjJvHETRuR6By4dMWXngFJtAqJBWHyCR+CHsmEEWPXOF9Q283ciQg/CroixxHr
0mdDIy5O2Lw88SbeLa4/kZkct9QCM8Nd8cDIug3LP3l2y9hMAhuiTNaFRLnAK4nhFtN3PTe1FKkS
4KJmMPOmMz0G8aFywO5x82DSufzpw5bAceT1+QHvCJWwcSyA8GK9KxvXKK3gG+KTMFV4HMyHlRgB
AInmgp1G8d1q24e1dkKRyTvv32ncLfQ0DCGWalGBXDgbcuOf9mPFWP0tzmpw6qnHobVY8cj2lRKB
R2IVYNv7qVK/lb0aMb6kqpMms7hSMNWFv3qGJhQzsyLZmZ65V6DleTGRsu7ed2Xpi7+HI/XLLCKK
nDtPApBmElBil4IqGNMdji6j+pN8f9Li1626/iA1f6nNRlaNBVf7QyTspKqvsKH6XkK9K20gIk6f
P5vnelOzncbFIE8jAh71X1Aw7vN7YIgdJ2FGvUYHntwmWopIjSWRZd1VZqbg2dlsE4b9VkDtJdtc
rGd/pOq+kLT29YkxOnYFUxyfmtDoDxRGYMbKvZkGiu9j7wVajPyFVpf5UodgTO3ccwjzHot3pSJd
nrrPj0qZjrvgZJu7i+pwDCaqYbgYPvCmMK9wOOroWEjEO1arY/BnqJJRjTOJi87ZQB0V5rSxx57P
2zVUvy/iCDTANOuVyvtwjVoEruu/lvFmYrgGLjuKVcwni5nvuj+27CugKghJRKZ3MayfYhn8BjjA
trbSArYvJ2JrAohDOCZt1KXZ6m6uLnpkbRG8NoGyAX3gTf9bzyRcLmFGcWZwjz4Ni8q4Y4B0VQzf
UPbTxiEJQTi7jWwYdI1iKAvUyCoVNA9pEViMXmx+SNnvY3g48r07nzDhaDwLORXuzggEJeDB1lQ+
JH84Vy2L00jxmdS+KoPnlKb9RcLuQehn7wszjiIcC37HCD7bBJYQ6LfoJ7edst2+l/NX8vT1NVvm
ZZP1C0SKKo8YgVahoeZKZ/TI8fRgAEF5d2L021+uDK6ovYZRjp3B1WRbYHLA9l6ve7r3c7engFmZ
7q25cjzWk+4Nte06TZ+rX/RRf9wQ8q7jLuPEuix87m2bqRDHheoAvmxPJ2UuPJFydSGUeSn4GEQU
FpovszgQ5zJQQAWaJpwr277qcTgKfBmuCpLBmSI+cp8p0Y+SFfkXpxL7mpp3XgVbynEPpxo6sNZ2
+lvqr4QDHLGtrWZZeD5M/t3c/DRm4f7G/dpYg/k9CjlOYxFidZl8MubtU4v+PCe3amnL9QG/+7bQ
sGWQEH9tYaPIHzeHfso9wn8hQ08HhqLgcRIRRmSW1MsNw+NW2ZTLO3OTAWYgZp+2wBwowrtZwOBd
VRCJIQRJ75zcjfovHz6leAwjOliW1nitcaWiViK3ZQaJUJF9ddJy2nHBqmbMg93v1nsaHSXKonj/
cjVu3ZCumyMBd5QrzWdESBA9vEim2m9I93ByoFT3YaglRsDE9A8b6elUmgtd4qwaApXQlcHEzGOU
6hjaYHtc2F0EvQ23AIPSlsBn0DXk73JXPo47f7fit7eK/fVVU1rHMLquPjxDzHHCUCSTQknSUFWx
X3An22BmXHHz3vkf7Safl8f7DFmODMIwbTlmj5GgV/56qpk64qmsBQSDLHRmrvPhOYTcMyFNhBZ8
6EI11c4AALnJ5c0OHp0CCuFZUkOBVk3V7f9tgJ8jXk7CWjhZ8NmEMLneFOqMj0JoiWSz8xu6rC4O
upDRq1S67nyzMvi8NCIcZOsV3pojBd8rnCqyE5Y5vU2I4JAnAcrP38RWw8VCOgdNsMM56/bgTIz6
zIBp4GKesYlbK1aj9sAr403Ap2ZvczmGQBFhGN6oYdLBg/o6/JihbdY9LhN6Hma1OXDVP/cdDrKZ
urAUeDTX9QkLMaukBpxgOT2A1I7fMkXRyzRpr2uy5DPXj/lBM8KcbVEMwEtobEYh0gWNHhDpXiNU
shxUGcCeURBFVYxzCTFQcUilzakyCEJuBo+5y0fbdhS21b9/on7M9U/Ywgb/RWA/ag1blpBsWanu
Fjzw1cb3TZPVWZv4SDreF4ebMlmvi+UaGIcWlhvOSXmWJHqs4/EqHu0hNZdLIn4z2StCc3XLpTvY
GhvgHJ9hsrzFDIj70Ah4vBFlEAm/moR3GCOEcYw34cywVRwJUaiJmomI17IWzJDpHRYXIfyFT248
scrDh4pIYSQEVk44FUBGriyC3T97rQjjRL41s605+U08OhXNuFxcshSgAB//bVSgKTA8VFMoGag/
W17+9yiHgfk85Ozp+lQmtf0JGaEx9I3wkbPtsW5rm9vFBmBlo8pu0/mQDTbfbluIY0ku+kjq/Yaz
/8z9zMdmLqGGT9bUDUVhdBfqRrKcfO3fySQXP7A/IIhDhcXenszXD+BUtvmF8WSrdrOXRgjZzCTP
QLNtzjsGITTjXf3LwOTNQBIOEl1vOTelzxDo1ITZBNM900lnFAE0SGDdPcqirrorcFcSEypoi31f
rp4r1kU5f6iILYlFiS8alDkgdTvHcxMUqFKIkOYbtMoLNz+8cB7ay8n6Qx6UOT3QoWeg32yLVweF
xh6lGUfWlB+gByDQyoOFfz6cV5A/zByFltLIdrfcM+LLaixwQTX+2eLP4IGWXPY7CEGktvrVLmWK
n05E1eOh4+9p/HIbzRC3xgfMr4xkRZ0n3ZEyvScjmX/Y3vxKeJ352N4lU0PeUDsPrsSQ+3zf4ZIG
I1bNPMJbgqkDCkrmUtkOr2OXQv1mSCMk8eZMFyOajxnVNrARGSC0URjtmNl5Hn1uPATTZv7xwDUo
pg03AD54MrNjw9CR3pDZAFz7ajvivcPtkwxFWnUeGiuJcu0SM3pnQ8myDQIsT/+LphqCJX/syO6G
I+b7fd2nTqFc/Xd6wTbGzpCezjSj3aHnIf93oUNiuE9TSpx3xuuSJfzlSGFRywhvlfFaNuTWj7kA
caOI7ZDPT9NtRbTn9JA8GBz6mb9zPANHSG0oBeiFqcxIYTC1dtD9edQVBATexR7iBo+uy33IYwjL
RqGlKZ7rsvZRiH5LaaT6EIXa2mmasY44BSW+VmgZ83waZ1O6+VFYCG6Ku8ZpzUeuV1l2izOO++eB
u6SCUXQJDjg/moBtvfV6m5ueR9sk8TFvoPN/U2iFKAnktef1VbGmxybDM6F2nIOvFUsAFQlJANgJ
fgXHptdLWRk/Tl7Kkd8ft36e0dcKRweT8zyqbSBXvKiTB3c34t21MwGRefSVbU/Htwec7apd4+pQ
brEN6CMPgBHg9iptcoHy24oH3R5wik68xNjtkoLmXvUufT+4Ljd3l9fOsMfP07qvyGi+FQAWSqwM
2w5Ay7/7x2lK67NutE6Ikzs4AuWGxETOcuqFUSMewd7PAwzbnmZMebh5QGm/qNsE4ynF3fhqvo78
XSXyjQ8HFen+L9lAzJ2qv5Z5wuevhg9jTRV7zxlXhKwEjQMCUxGc4exSh8uNVZP7Vl1qmP1IGpf+
cJvmtgB84h5d3yzPm9fqshBL3fO8pEOThgjfqfQEI21QGv5o5iD9TlMzK0VWdgXKrONv28BMBPDt
aT4AxEPx+dh4pUAFw/LltzCOhV4Ii6LLsayvAuLu+qCdlBWZhFQ0CUVj+MVUigsB+XlsRhNLOOcT
0HkCLJMkPcthBYKPZTSK3i0ETsEqkDTdwOV722eKZSptSoICsCpJpVEf6Px/LJ3ZkrJKFoWfiAgc
ELkFkXlGBm8Mh1KcRZyfvr/8T0fH6e7orioRyMy9116Dl2WXPwRTZJEYs0xjn/W22607LgUetlRb
slHkj8etuDymYLB1rTVGHftNuQYbCBmeM1icE+dLEeQudxvaTi0p+7DSsL8MabRbzgJ6f67Ep4vg
SkDaF9OH7pBOKPE194YlbryIB7wxg5dqYA2DGQs2Pbrl/zuKkIBQXylxssu2lIv5LhpO0TcS923S
FzfzbCYuHTjuWoI1eTSKE9QHVLA2TpI5FTRWKUyr7KvZ3fXJ2SsSTmRbAEkAxyOTKhvaO4vktGHa
Rmg0+PFjCj4KTO3d118L3hSAA0UFRSCHJDhHm4NgUGbQoVDbSRgVcZemoSHIcG99otnFOOCYmTyN
AkgGYH2yoV+9ODDxNUTwrKGvZKId7uVV9YuCasC6qlh3mGoie/83SbuuNmBTvE+AQgz6GAL1aR9G
ZiGsAzYJG8MTGcGkH34ZhvHE6L2yHV9Oi7j+gPhjEQla3WGcEMoCYqtAn30xf+UCziFjqj7KCr2F
9IU4g7OggIjveIlSCzEQOTE5zem69MswfDquCtv0AK24oplYRPXjgm6bh+oqzCbIYis5uHcZ69rm
9AGqIgQLTZUR/mTn15IvDUGI/l40Klj/sU8lTHwmzAIps7oCh0O6eW+UAqVQV+qzULKWTBuA1UBJ
q2PIL0iIPWR/+ezjNkAm4M5ATcnrNkTHLe74duLxB6xgKps7GSE7agv7FnAd+k6Dj0YLEHsE5jAy
ZfO1s1fSB8ghzxxpNscqxhn0qxwaA8HlFIoNkPSZMeNQvDr1HZCJURfOoiKEJNsmRTFXpxGVIfss
3Q5WcsoOti4+yiZlqsWGdXV4oflYoBIr2ah+wkCN8oD2JxMwOAik51GWM8/0xZ6927JVg3ArTMyS
gXNAOOu7fC/6gKTBXQ+YW2CsP/A/W/LUDMoWzWBxZ7yJEu8fyIgyCgPiHkZxyC41C8tK6p7bZ8I+
O+O1BfF7ekCzss2foN7YTNg0E2p6kp2issPXIt5ZWECB6MUnnJmf0xLPOtGaUweeJ65xPRvLnwnl
i2OdPntHqyHPR5yQlVLRcgrcy4YwBBgHQuTi6kgnT6WKpSDbN25XLJSt2Kh5k+1hZv1zMBWAJfck
4xBga/B/1l8qhX/kgxs3m6Vdmk8/7GK3pgY1wUYoa4mkm4pL6xl0r+xmzEw5zIXLDE3fxa9Y5fIW
xj2Mcn0KtGokYn7LGhzNEmF5us1GsM1n2BMzmHhO9vlA7Exsx4Ntz1hUA7aZ5m78m1+Da6TTo5t/
f3o0tSw9fP6mi53F3O8C1xS45ZhRjrhY1Rohv3PFIgPBewnwmnRMVLBA3jKjsLygN1XB5F9Q4Zh7
c2qg6c8vA509STQGIOmAC66YYnv2oqOqwpkBHY3AvThq6A4h/Vpo23kNgd5A2riT+PAxhWerYdkz
rBWv0gNPAzzPz/C7G16pPJypfy6CanZjld0K8AGw9ci2BrAtimZWFBM/KtQD/pXWMS/p17gThrkc
+i5b6tVpis4Xt53NHW1qrNnC2bGKNHHi/RvtPr0M2qGX0PJ+ISIOZUvBohcx1p0dkKuBmyiAO5pL
AYPMDNFSol4rfYXGRwIj8g220ozHQq8MoMe2Q6VG3Aa/9TYKe+aGPffKAID+wd7y9Dvmn84wYOGN
mFkCcDR8hmzsUkHlYrdFeY9UgFUkoIu90ZHEvGw28+iZRMMhaoYoUprJyx/D7atOzsjC86UiAxaX
IvSmwKw7g84NvJxqyiMS44YnCOKbzP5CXD0hOE0IMrtB5gn/ejRQ/TfJogvjD7UC6nuMngHVlOBA
UsWlgVF84qwO2QLFvNsVMlOcrXHJlWHkNhPf+p4M/2EeJG7Ki2CXCYaAoTz1hUQy/mdTu/P/kKGk
KXz3v799q7MuZKCz9CNm1TsJQB/ly2sVN6WlO/KfKBj0+GazYddNSvtj9SMBsiPYd0H/dCvNz4kG
L4LlSFT5UlA0mGk7YJVpzAFM2QTHvZ7NwMNsAqSMideanF/BndYLsDd0TfFSKUb2z2H3uzeJayBB
h/EVNTPN7rCA1smNZUwnhv7soJnBwJeqgalQsjkgbZow3/R9IQyH9BSGUEYxIPOXBhjNklk803gu
6A9YmArCCHeVqNsFkZS18QquvmX9+KrOyrH+1ibM7BCEM3VygQr6XJtvWoN5yZCyX+l/MRZ6/rqR
//E4yGVO/FrZsmqUIsR+kzgRy3FyaWgARdPUCRy3HCQwSwxzoemYerJjudinwfAQnxCpdqc7DINT
qMi+HoKGPbB7ZOPFK8wYAwiNSkBEGNrLJeAD86eEt74K4OZCA2G2Re8PiwOQOWOjwFF0CXRLO2o0
LmVT72SOEIAYzJvOOCsYdzIeJvOg4nRkTz1PswaNsphjCpdQTMwT71VvNgqTHlf2WUGcKQaMRMk+
huCSXD7NS+X1MrEg5rvx5OGISkicMzwYRDquTSXBIpr/nOl8n4p288SmK04jpjSw989RB4wnDmou
XSzt77+e/UqvLDkGO4ZLX82qZOTER488lvbZp/zhu/XTQXad4mBKcrcPaafsJRT3NOLMP1gOr+SO
8DW70IKBXdmGS/FkMQuwRAvgt+gihAyUFHcY4eiPJiW4TQ2TKHxxPixsQFoBTWS0qZMBVSJ7CPRj
A1WRwEcE44Kxo7DWxQ4h2QLWUUWePAtsndE7QQob0iA89ht6ED76xabonT2bJVjj2jNn/xtgCKGi
6+IBv+Zsjvws6QAUWkWhRvCdMram81LgcmcIEHiBV57AYieUCpx0NfXkMes8ggfOcs2wLCLG1QLt
L/ckZXDikOL2nZbmUmz3svhc07diB7pammqGVZpYAoH8uBT8idfxRF1UuH64pBDyThpHHAvRrAdW
OdT3LCOKb4Qxfj3E59cEX2bFMQ8jdQOLgYOFyPRT80Ub1z4BcekwjsXQFVmWjqcvvs1IFYWXkP8l
kawGrzHr0n+5wjWblhicg6gkFQawAQ/vZsc+V+LvFXPJumc4zLm9wCs+FV/dqPuVXz4r8D6fcatp
fswQ9rwvgGWGwkTeDBJUN1YN9cAA++K0A6WtglZMsMTEmKfZURoRxROewtBI+gycgQO2ilNwXBmU
uch1IVrNaKoSBtDM714t7SC51QZgQ8g4flJCpzTqY85JR6Wxm26FC7hvLfxY9wcupseUAr2o2vDg
xZCMZgL+FD3VRYeEGHMrwd5d3lsB1DPXOrIdMw7hS9ImUNDs+A3bayRdnA54EoZ9/7cdTrlf7EhR
Yzio/ti3y1LmFRJvFv0KBVgtVyYrIDRpTTomY4kdGr4ZW6+zGJfMIDaLLomX2zBojJMPI/TVpnMB
XJF+pENLBPUyMdR01mMGbUBwqGxoq1wU9JvGEfblrUT1/qG8eE0LzBBgDNfCHF4Dc9xTYAFmygxj
s34lZKORX/v8n2za8pxXilTiiW9iX8jCqv1/uCOvJsum534MurwrSXfU23D4BGMBWEjsIxroNMjv
lpknzcovuhJa41IIMsJnpk2lifaCtf1yefNxwK3ICzFk6xj+BKAGgAXB+UUxI/y5e7MxtW3n3kT3
xSbE8lKzzm3cq/fFW4Io8ND16x6IEBRaiRwwIHd8Kj4x8emTTYGDn8f4hW0OceBKbHtsmvIcxT/9
j7SGYNFu90stQm39xKhOBS6H4NMzJPAGs6NcgDhKnBaAeX+ubYwu61YP6x/0TRKwaP8FOGTTF5Hx
xd8czyVbcW5YniwRQBol67tU5kJhelDZqmjtBXV6m/H9jAEMQ4R+kK9Fwaw54/DfODKjzVjWP3xX
FKpJym3EevqaSBYWIr4mIZubAMlFTczetfd97LmtVPRzSEimTm6l+HtTYzDlM/mRn8EPlAJ6pr7j
OBLdiAUSRaVX9HFGwmRejAdpW1yqC3zwcaXk6BXkl3/G0hQTSJ/WMJ8Djt+QSXWIR1lNuc2Yofaf
J7YtGRcM9YKa41wUYppPUf4PgPaSQk6KXaiwMX1TUO3sKTKMGdycoEImjWTuOgerz4GJJQEr3j6W
UNju9IsgeKI3rOG3i6EjxaFh1FIi3tqNYK5sRecQWuwoANB3I6RqwV4AiISrzZ1On6bpn3hjQ6JC
ae0Y3cBoROxKcb+I8HdYsNvxQTDtMoKnaJ1FUS0wNmkCHYz0R///d9Blcsi5o48aPRbHf/lB5lJB
GAg0ZtEDRG/Y2BWSt/EoaBjPmUwEF9F/l8x5T4rPjnkrNhzUVDz87U54L7FJCLrLsaiosLH0AwZm
LPLNlpRhZx9SqZwv4Rb6Iz2U4b9gurC2mintFyTVBVUhtQl5o843WD+F6LD8TsPwxZiWI1ecuRwS
PL04HjtxzI7DQIASdSvF4ixlI2G74YwU5gc9W9gfraF0lFLBkcEeN1oESKpQtoCRgXyabH06VOMQ
/hJ9ks3E5cAwgRUMq+kjxkP4uMxiMXIwtom2aV7A65MtPY9hHcqHzvUhXikB27EWrh/4jLS3gALJ
9O9Q1pYlpyoLjSsM+ZNUwS7EVtFZ8qbxRSbb60rgHMXBWbBkwUlsKhpByrjpIFY+/PxD0LefHvxi
w14a1iApOaJrPV7/Gx7vdCcebqyyBEyjFcLSLYMFyWiESTgsCOoPk+IXq/Efr9x+Kpo1KjBGo5Nk
P/UK2apuPvwsZhcQciCTwB+kVrsuxUAXHzqRRShFOyC5dJrPA4TvbIh0/POxxQ9QJOl0dkHU03Pr
rBiOPp0r1bzT7zeAVtoPehIQGDWDnHAzHhIaJHmpgSmLDVTKDghniN1R9EbTgfEToiPZ/otXD3wE
SH4+FWJnfZc03FrTAUQ1InRAzUQR+yTEyMn9jzOOxotZBpjwG2ktBfuTf+xWeJ5trnYRVPO3Nc0X
E0eAlPToTE+R8DEA9hBTJUkvHodyOE40vdlEl0mEKLczbvEcNUuMS+ZkUKnT/BJFbKsTfGI8pHOA
MURzVCPDyQ8Z557Klb58RuAKAg9iBQuKoWra6lF+wFSib0ZVsPlhXZLc6AoaZ3/XAazuU/yY7/op
7/kC+sFmV9xMLWt8ssF4V6juBHompuwCY53PKWOv29YczQGgm8luyyHRuyNNA3LGf8FqqZzJwGL4
DI4l5IdHFV7heE55NoJa1YhBdtfyAzxBmlKqOIKyxKFxDKfPTp8/0X7ikaSt+eMS8k5p2ssSL3uv
xCy3mkyDVUQcQxT1TRC63lQANeztTAamqwf4uXtSzN8LpRl63h/Kga/xYvKOxei+l3PDkU4szOdz
Ogau6vngLKpxw7yZtfW4TDfIqQ5YnkCDVi7IsBKILAeHm4mc5e9H8ybkbX1eR5jMSLtg9FH3wO1+
ljaU6M3oxgOV9t7pW+0wo8o1cawBM4hBxXk7PE2e7gXTkYFZPJ6CgIY2m/AMTrsdKIqh+doT/xk+
RoyC3zcThhM0l1OFdJo5nyAlbHBWwj+H8084HMpoPGDhWBt5Dtuz787nGkKT0VDPH3FjzL8muKb7
w01zAWEG6wbxX++dybwCihvWipAkFgSUwHpaH2TvztT2QG034A2QjtMLfTEVzEGj4YBHKW7Rcfva
cTtlt+L8Fg9s95m0CK1f3HT4AwqleiQQzAdjkC9Fry6djQgOKSj/ZFxE3fzovQkxRl24bRrOwpZH
Q5s+vRPe1jdRoOKrNCa5QTHOK0zlGOVZrFXM+OTkTititMx6giOr9g1u2jvD3IGzMLYYD1YL7jFo
/9O4SBj5TkVF9MIgdqL6uMqi250VAAx0WFglowsSwPIFvOFUUXCMxJxSiiRW8vKMi+2yt7NgW/wb
Xm7edLyi+dbiZPO+gxwzGaOchTR7CcQ8yGNCWQjwRuxayab1KJ3BwzNXgjMimP1MFLEO3N4smDcz
Mecfm0Phsr5BVj29DNLbuisuPK9IWpHDk+5g1ez1ZmCynq9DnXnGaeIcsh+UQDwFVgou0Kzi+Wkj
kltXeQcRB1cAGnZjtXqcyb0wNP2QE+KD4hiyy4RaajfZR4+R0cdEoISco9ZwD0v4bLy8W0zjzij0
SVeiJCzkOajng70De5sOe6AfeAzE3/+edtUKFJ7tGcl88hmaB4pDMZmjdIOB894+lSnWDQ43tr5M
93hgUCMdQzZHYjv5RXppAeV/eO4ApKa8fRFEUlU4pP13PuNmlDYY9ZYNA3Lh4S7fPUU1uWB42hkD
UVeCIMiBAU0BYmnQdyVeN64Py0nW7xE2CJvWXQBPb7zwmS2ILpm3VNuTBT46mQW71PE8OWALzRft
Efbln4GVZygh4HuYoCxvKD1XFB2tiXfRIR8F+BjHPD4D9so46DNgRnTHMIA95qcfkbqjBbcuO+4o
5LQmGAGvOZxfTL+3rMZE7ePGdb14TT5YnyWzxwpa99+TDtozeAUpHPDnTtXjrf9UM1HYCnmt5oOb
Tw8tvOz1DUjeu4SA+BXjFJELxcj7bXbgUzN8hu0byWb65WWqYsKt83eUyWX9w5lWZGRhiznb373H
yH/jS3dRl6fL7Pd27wOMl1wSWHVFgkPJWIoVv48hkXLcj4K2CKJ3KAcy/ai7R2RyyjjUJfI3+nTQ
xkIi7fNnYwr0Mb6Yg+v3jSwMOWzMCx4oCWYz3nfuClLNKSqWjeBMH8csgsv8llzARGj77zh86L+/
u/sbYQwCgAK/Z93M9yuU/BAPVmMbLPUfiQhi8XRQa9Qw6Bx5jfvULgAHEh3IGfH85zlxUc7O+2Lo
65daAFREMTIAMwLrM90tt49+y5jR+Z6WJj2akd0CEX5NDS0KgAFEYLJqjf6K6Q37K7RgE9z2i18P
XFHQF1Oob/qrbMtiuTBTIa0wECOdpaG4NUx0ljoHkrJJgCcNytGhT5nnX7a1v2TIJvpHtcZfaoHI
5oMiBGoA3ultdTclH4sj2NBP+LvEVuMG8HSEWO8kotOgmAhB/JFX8WthyYnjlRT3UyHs7wcS0Oe+
vFU9/JNkV06ZgeC27ENXOmGUfAuEw/NlBjbsS+hFVQa/aEVtLNhxDFGdr33BZhL1p1jzzFjSK70H
fnDBCCgH/XANVW5yDhqDvqxdYe7rHJPGgSHzpZQgCNhUg865hAusQAldIHKl+ZcSffA5NOJddAgG
2XAuJ+OkyV/WaTmEwbFe9A2Y7DG42hRWs3Cd0+Yvb1EP41/Y4tN9nqobKR575LcQ7qhaQw9b4Ujd
XEulPqWLrEmb+TCEbg0KFY5ElsEJzmjj8+1onagmF9HJI32Er//E/wY+A+eGjPZ9swhQpNe/mHVJ
hxhf/J6vlMwjdkvIF4OMenK3HcIIqLGkps+HXarm9/XY/dTX8uu2s7vfFv3k7o+Ct/tGyw2bOPvC
9F/fSAHBN48XLcJa5hotoDwh//ek+dXhQpmpyGmvBh7/RB07UNFPbwEeUv5hSzYDM5sRakeSUWB6
4xa3y3nmM9bozX1jN/Eq7sU13+Nt9yRTrx9JGlHoSvKl5TbeiDujfT7EKfLtyZOz/0lwnA61WIov
BBhf8XHpO8f6GhEHi43x0cZgzCUgFTrvaS5hcHFdyZjKqCRFdZytfsfYdAn2Qp5jTgMsx4toN/u4
V/9SEDGC4cxjdsC0lnJR8hgpOyoOM03x9MdMnjFN5puG/WyEIF1GdddEtwfWgOMcJ9Bd/KZa+2VM
vltiHsbBLeB30mu8j95TLcCjwBPJDTid+gvrNmuYz5zmuCMAFJ2gWWokZQOlkJ2bQ4BO70ywyR4U
/ii47lmtewZy/fw1c3UzPGAhgu/lvJ+PsjHWab3yRNb7THF3OYZF2Bzs6di8W3y2f6t98K3OkMl7
xQm+2dVBehfuJx/rzXj2EWvCxcy6MDVfDugx90VfbAk9/VC8fTSWcEJuf4OY96QfqtEt2nnvkEAA
xOuvYDD7sbx+2TCQkwfCkZ41sGRMVBWUCAWnLl4c7YrDIPqgVt/ZLBCT11TL5ZTwerPPNgBv7cvp
sWb6fNkcNr3fdHTSo8vmlrWzsdjJafq30KtOHO9rZRpJlBtY2eFgLTwkH3M07XSKqaCIK1tMj/56
wTf/Njr7gjLQuxVMrTNViRbcl+OUUl9OlQ3SvjtqRGpPuFAOIR5A/0ixf3rrDZKbquPexUnG7UNx
RSWFIzro/1oIAb7e3Rs6L8LW8MnFEsrfRyNOYklHb8ismuMmmKh5P5Xng+y8+kn6foVUpitvySFF
hXzASoWtUWh+sG6y7mbH4kvfsYpPSdCWCga9aGQXUWPv4sv25oo60LtmyoYQd6zNjytu3jGS03ty
Ww6rfX0KLrTjUsJbG+3mt2I8Ha4GzttGWEX/ElzJh4Wc4iqmChv7bKueGi6wcG7cxgMXwiMXb0UM
/EfeM5fGQE5n+GV8k9tMw3c7O0ZDb7EcsB9hqzUbOCPGaY21gDE7nn/I0PzUms1QEZccjAVV/jkg
DX+DSQ1LdELGKKQGMr+rw+wXPdOPT9Cl2Sda+Z/Vhlwqk7GNYUcPNx55+Q0usTD9RvLrXoGNiBcN
aaXQsA4R/eMq5MKS7rCmVdkjORPKa/nbyOGQKzv5V+/kgOlFJIP5dzyYQrw61Zz9dY+Fznh9cS/z
0eqUdIJec7K4Zmych/CqRMBlP3zB3zuGx+037WWkaERge+jkVX3II7Zbf5+pOS/HbYLlFG/w19rZ
N8wjZeuNvoV2CLFEuyLAeUaw7C9GrIr55uWP6WDzB1LMzuvwH+OUB1jeKwyIomGpuMS9c22RlKPK
cMB/HsvXDOstq2W++QfUwybeT4iwTRZuR5tHZF1FYYMny3qHycPYvqfo77M9X00VKcqbz4yddz8h
VD4dknU6TFp3AEl04HQhWzk8AhaSPN8V5y3nOxEqmQKjmbPkAIi4Xx5XbNgHlLkPixMl5DL8cfQz
f9sBCJRgDinra/GqJVxKJH8070QVfC0vyde/J7voxX6p1VAuT1gKneIjhDBielPhSgkR0H0F8qSf
HJcI0ZZvl5t0mw09RIKo0AIZMz0Zb4/We4Y7T530gi4S1k4q7sHU13EXN1jqWbAqcbpfpN+S33uu
SFdFK3ZOLv4FIrHL+QHVcVReCDMHibWfycc5269sjPfRApPecdnQQvGxB3GTOhQFGSeVJhbrgnMc
f9cSi11UsEqNmcYKyQl5WTkP4ZihdLvpuOGFY/cZdJTcCILBz3A4tZ94b4gYZFaE00dG8/VJdk2H
GKPyr2iQYsXIjh6o2T58usNgGDBOH9TqZjTToH78ampoPF5CLIh8AnQ93FsFSQQvzEeAc7aN8XTa
2t+URKDyAS7dW16SrhyuzhGPqh9gUgEveSPvDcBqEHlqa5VhGYUStQH1taIfmknT17vtczsMDiKG
70o8EpDBl5aM5CT9WUlfo5FRH+vsnxfzgYiVd/KzHBOfqlMWIHlO5OSUjrPB/JOycfWBANYcI37L
zSDRqjxkl9W3vmeP6JYpq3H9rgk+1uaUoPzRRUXPslirDE3TgzcGB60eyfEGCe5R4JHEV+oi1tnl
7/Un4rxHq3vyCVmhx+yeDIqxR3p5sq+6qGdq6b3kYH0lY6/NIEUEx6RXjrJHSDA3RcTIeZCK/kVD
iNF6ts+FBZ9G6fPyca8EHwnbYuFiGI1lK7tlcvs7IW7FQmt2XuL6sXy6TSxSQcDFYOepvjR9r9rs
VfS21AlkhWfnCEOQiVq2Mzz4Z/1ytBphiwssTvqmc48vGZE0vP9q3EV9Xu7jZFe9whvTeeERyb/3
S6Zw5Z0XRNwQjxzzQFSjpwARv/vwG/SYrNJDcmEpUZCXUo4LEI6HH0xw6OgCYRG85oZy1oX8hUN6
rjH9su5LaYsfPwdZ2kZYY0HSwUiEEq1Qil7wAIVkybz+OAWH5YVKplL3+j3e8b25yfsKL6qYgTA+
MgwXIS33lgtvMLsLper864xXbKn5PvxA16zxnhlMca/CKzO/72mOHj5/a4xiH4sJ7Kqe0eOjP3mC
8uqGQX9841HKK4oaAKBMyT/xMNHKL1NC4R67Vaf9RFu/8nfQbhsIh5hUoiG7GztZtJX0cwQU5HL+
CpW/d9an9P17/Anzhdf8WP+CdtOki/VjyXSvzbUCy/9ULa5ZSzzJlcVPIBqSQDZ3qpNb8Ix+y+fm
MoftiPHqicIt2xPokveyd9G43eZY/eaILX6zH6Q9znsiP5LXfFGq7ExD/zK758NCow+MJULPqZtc
Fa6lSGp8aMYxwncqx56OvBdOO/+cjgtp9XMOdRcsZtR3KDmxaKfFQTK50mol6m8Xs2a27UTBM07Z
kF5/x4nqnOi0D3+36rBRK+zkq2dB3Dd3OVIJ1cHU65ed4eEkP2yUklveLw68cao38B/VLu2Wh+Ce
NLMfNp47756xA2tZf372HvXTfcVtKFXkDqXf9MpmszqyU8MSwKjKb3c6Xr/xaPmI26RNe1jZPz26
he2hvo7goTQbwQnMn18+vvc0dgBFnFEY0+bIiUren4mt2fd8TAO8eSa3zfyzVqmQYH2d4WMFvehR
t2BkcZOM0uF2IO4hYDH+uV3xWt9OAs5/9u1DAP8YOzdcB/5RsWYQcsm2yh/R1T3VY0o1+zPvr1iZ
HN87IPDykfz+viWEXAj/i4BDv7j5WB0mr7/fn9BYSTbP65oCG0CZm/IdRsFiNSpBb4C9TviM5mpG
7cfp2ojnzIi95tAL336btys1PkK/yWTO8/KVDFf9tMNY9QOLSbOg14Oopnd/sbrMhomcqmvN6f1p
xTO6/FE9quv3kq85yPhiHA0I4DGIpxL7lgeMUw96b/Zh3gVd85uyN3P7QaHKbqtVg+ruDgq6IixP
jpmSnUMGj5iOaQyL1M0jeCS9TFjkB1TtORlLCNurr80Zv+pBk6UMpP5mGe1LujFa9T4ODbNxiSCi
FKWjhXfOHkc2tepR1ijchkKtqR4grl635+UQ2wiszIflyB5Vz/zxdy0fPu7L2cOhYYru9LRq1mzG
/MRt9qhUW0W5dg2pyN84QW1B0HsxJvgc1+DNN15Mznf7u73kytn4Bl1KST/8ApfTbspzqmtK8U/N
TbHOUMhE/9m5TDwp4zV9J8qcQ322B/PrjFUK8Ln4W9CXwx2MeC6LpZwoMaff38jDr79e4AKDEjHT
ZioGYvS027bGOJJog4WBmmi3YErILxvIKRRCE4fY+5nvztDehryYQId7DXHMmyDpe12NPrESO+N8
m2BKgScLhva8PvuHIR4XP0k6K1NxkOp2+mA37RmnIQgS5hc9tKHsHDs8bvV2wwsqTgwWCXMkBAkD
YRG5ox/v69hI4KO4J+BFZ2kvkH6ewaJ1bTQ9Vi0/RDYTLpFDY/esoF/9OJx91Bz7hYgubHG63lyZ
rRzBvcXFgIFRoX8Za/eMB8ki8GQvPvj1AKe2k4BvnnjIImTuGy0yUfZDUirpnoaMuScH/C1x18Le
6iXC0w7r1ynF/VIzLhDUCKrnpANOfJj7s/GEr4750dmAKf1641VvMA4cZ5TUT6qIxnj3JrTlw3by
feqHg3GAbvQ1mFge67ess8YISok6TFM27PwvqJ7oWukpJe73hEk80tMrqYUfHcCesYeyEKtzAHOJ
4RlDy55ObB3P99LTR6hSvvpANn5U5OQHwB6AVjoHHx4yEeWNp238G5dCKI7JU9kDQt8q21+x2/BW
fPMugqc/KAbz0UA/rB7A9q2g55tyM/ksRyvqigGSa1i3L32ELEXRQVWuGLBxwA0Mjluew6ET//t3
oy3pCE8kRmm6QGLYQ1DG1N/1lUjt6DF70D7DVpdXOCKx+ySL8lIMGWzux8IA70nI1MLT5mtkuYUB
X+sZ3ZIuauaYgMbI9p0PEAgsUqD1sYdrF4Daud5FTT6mgH7Gr9kpYNOhQerjKI8imd5M9jiSieR0
Dq5wZXvDZNTmavILlfAbq8kFF4VhhONteg6kQqaKuxX7+JBcUbZKmDM8J9q8l5yrN9SPHnT31quH
9J20XsQCjp1B0CP7q7FfZs87U3D1MR+7ogYgvcN9uVogJbfiSyMsl4194/8ZVxLNWoeP0GnShT+H
TTwdmq21iztnYR9j7MDxpF1+0j2G9JeZFiv1TAmldJiRd8w8htik6iEaDgSaydA7hU34jh90g2eM
W3axSo13d7sM3jUqeirB6JoNV5f5w1SBLhS2oRfivmv2oVyAIYmWD6CxPMVtqnGjX5iZ4RXjDeJR
ABoHAAIyGwzq8VyJr7SSVPoB4chsZDiq+Kc5oA5YDLrbyYwlq2tFn8dHm1Ao6+8SI236OFARm9bQ
v5a7Ceatwrd6AnKYj8sheB694+VPPKQnVpYQ0WhBpLrvvjD034fkDHl3itAWM5xsGJ4zIWv6gvjc
/WP6dAlYiGQ0Xsveup+e/sjOSfroz5UIs84zGz8JMHzlkUd90ZD5p1mv4pip9ZUe4hacY7ySs9cc
p9HyGuFtWLXxYg2DDMiSDbTzuuk3HiH5ypVkn9+W4+ojMLfNIVXZwqkt8eiJd/lxc82H609I7tv6
Ej6WN9xfwOpEKIhNkkEw8D6eirHy05GnO/dug+1G7xL66tMh8BVo+2CPuae7GQHMs571jkcxoaxY
e5P9US6mCn+4F6rhzr1FEtaF0Sc5FMf8XbG8LkWfhbt+MApYwz/9xse/n/8kNrm3/VYjXwUuCrr5
KTqyzc7YU36rzrrZ43rs9Io2P+cX3vLH8uOSAb2fNchp/xbYYP69uMJ91szw2bKUdLFpwis5Hbfs
HQDmLWIJCKp8MLckjRwIz9HQFfAOeu2U8UakeARuRR+Pz5keMxI3CArGjw0wm9wj4jYA35LR5BLd
vCYd2VIsTX/rMe/XPbjMZJsa3pdwusXPIUfUHYAJxLw46dHrCJcUi2Xhfu3X/Emc1TXC9DxUl69U
9olfinDxct+eElO/o4P2u1C2ZQ/3ylC2ms0tP8VILKLGOuQKmPA1BxfgkD9RPoIol317gJtRdHGa
iho/OsMHOofv5ZsOz/rO+N5va1e0HkD6NTKHmPpRKkVU8UDpWiWm++mXUOPxV7/E9xwUBr73ECXK
0IalR+fc+c987DUJ0/DtOTwvnwU2l8KiifAtLG7oAx/FC1cfhpz6bXnNj7Xs7fKW95NXPsJIa7Jz
B2U3GdN5sGis1j6mbdimskmN5dHRWe9Cqiirfs4lP0+U5f4giD/Try/nj0SZQcJn7zsExJakoIIR
G8zkHd5iQoUYX3zCNyjrPT1mrdmFN4cyDjKDFg38N+38w/oE2FtMmSIhPrwDcHMCR13M1k0eEy5v
2SLV8lN+tJ+WNsXODa9pLE/wEN4ecrXae2+grsHfQuQJVTc+hFSA6gWcS+l3CKj4DlhQoQr+rD7l
YsP7k7YTNT0iP//QhH7L06yB4wenkv5laDMUm6rMZoTk/wYaANAW9dH+fbKeT4pF3BanunWVkqIA
SE6A5214ie4O4/kJLpDE2kG545uozj3cZe0K2gVbw4x+dLi6Tu/kN+yCvjNcH3OOnfAHztMrboQF
0Hy+y0vgauk4FriVRDwJ276FHa4xMEeEh9lYD/LdH8k9uRNZ0kXv7EbOyWu650W6ppf6zuOkBOXY
DRYeOzf+rKPJI+zj6CfZo+3LORCuyDN3X1V/S9b1EfQh7iPnLLUpBBBPLbu/7+yLQee8zwhoyLgp
oSM4Z6e/l3/d6dLqywQ+WxQDoB8irQOtfLKnM4k9OLLYGssxcssPeeQiKXtv32IMEm2R5cloXl4q
/s/v842l+Gm/8v4My6HyyTo4WDjj4t0K84FBT5uMlh8WExP1+OMQ3RIfqu/sRAObNvmIRc8UnRnN
jxnulIAm3HEHBGGFv9tkgAfpPrpgZw6nkCJLhXAs49p+NW80jF04ZMV08Tn+H0tn1qSokobhX2SE
giLeKoLsu9uN4VIirsgi4q+fJ/tMzMSZOd3V1RZL5pfvypTIlgXRJEZoyapxDV3dijhyYr+WyjJD
zsg+jx9nRBTmcFkGN8BmOeW8BjrGPe9sMhluWm/ewyCBXkEnbffuqu5ofdUb40LL44ReBP0WDZw6
KOPb4u3l6W2RLTImVD/fVq60JLo35oIfZV9xiRg0VQtTpX4nlZY4aVKuebIM6TyCz/5QnvVbPjat
P0ixh3LyQjRhf03uRxPdT4X5c6sgP2br3QGDRZKzE9JMptMWLhJLre+fZCE94tmc3WnY+RLp+Ag+
HrUjyPgh57MjG5NAfq8wIe/lyKm230X+nrF8cM5E9bEZOcO/X3LhgOZ01jNsY3H8fngZLmFGr9Nk
/aVMp02o86JeeLwhS/3c7t9hsxVHK7xTYFIPrx+BRscPmCOg456WU5pwqKmLEXA/1KNOBecwGgSy
oZ5qRFQMw6yDly18BUYOtEA4PcgrtxubqlznC9vvwlGlGR6WzeTEnEadUn/zC5X1BIAZ3BgoP3jZ
dI2ZlOqm2YqAaKRlk5AtVyNH/HBJwe6qFf3fZI/xuh6zM5R6F51k49JhLp4isCb7KlW8Xpx5mXcG
zsmTJwf8K9zteK5ymNhQT8CR8QfuUliTpKBB/jqfLMCXzVz/bgCqZbLyV8xlZnGYeC1pp8wTsydp
WWghEO6MA6vzISAuS4wvER8IcMOW7CwYWP1jZo7g9Vf9jezdl0ycaG2rFTqiNQ/gAeQ/6jmIFliu
KNUx+gd4qdEGPIDY17g5YN1blCviKrY3et03g4iGCKyokRKRcxflJkveH/UfOBcFRbl5IA7IBJrg
/gxKKUSq2AboXXTRQ9KDmc4HhHxdthBQdhuM8LyMmJ1Y89z7HESZtaY9AKX0RI80UyuHX3Cb2RXn
RIN5j0ZHNwMmo5bLHCdvvromVEDxxkntvU4F6QvvJWfT276KXh6vRFxzJU7KCjgi7jED9o9FSoo6
jq8Cxj29pdn2t3raHB12fusrcEA1w0+z+hHhM9z+1jzFAeoWWybcuHVojjQnx7EP7seLXvljhV4m
FA8Gec86oM7O6y3wy9Mdzim95xBUesj9D/MV/Zou4yjxqDvvRvrGZTmJGE3xoBA4OmM4MsaJQkL+
zmmOdyokBB7en/ZXtUv1EMLwWMJr/Yiep5wxacnLTu37Zz+xbpABClJnzjsTK1+3SXX6gi10C9X6
Jc8gi1oSaVoXSmbWO3Zg8RMSwrvzJWmWSPeJoceI/AqIJ5kXyXtP4qpwoC/xpnIPgUk4yCYCoie/
3SGuPxqRBl6n7/jqgq892JCU+WStshwWLK1Qhz0aCKdNKq/e7s/8cZs5R0ur8u8KO0RvA3nx7P3+
+/QKmviL90Zkot/pCMlj6GL8IGNMdE9CX2ti21FDm0KuJhJ0mdI/f0+eMgq6AlKM50VcbRsXc1Ug
QzO9JjN6gz7+aPGjxbb1mrAWF6o4jaUpkOYVI9i6xpGw6a345da7BGhq3ufBejgnXTzkYP+Jvh7U
FO74RJj2nhbst8/eM3Q+bu1+3Iv9CX+QvAWFijtbrCY1k/qTwPC+QZ0zwsSPUeDvY3yiAOuTisPB
JRr6X9b0XvACh+u0vj5zavth3cz74g52Tnun2ZrQRAtI4wWldDztMk8SpLtTOBO9e88up4/zAzcr
44f10whB4ahFcBnXR7V2M0kT+SJQFjOqeZl4SlPW3lbljilarSzwWSaoJzJUIAU2OnZhE2FhWJuX
oLfuHWX9Yoz1sQ2a1uzH68aiZ9676XXIaS8gfoknotlf+CYXbs3Xy8HQkTJhKBL1YG+AAJCnyqrN
R/SwRpGqjexvfFnf7L4YH4Kvz2S6GB/ef/Lqt8oJBXyBpMrOJ2i8/nJkE9buoMZ0X4c7GzDvtX/f
KgcmPexeBU8FxjgHtOkZVHt4IutrjIHkdisQ+IhQcRR9JNDHgA1R5THE8qNcQjYj/U2p1IWl+uv1
yCpDLxLli8a7LbYfXawVBfOhzJtvIYBjJOboCPR1iwAXS+aDUhukdfjdtj6TsHUPvhroC/jXhXyP
mNHmE9RxG6G0QX8I4M51fHtjSEauwOKW7owr2U7AlMuvU8a96O6/lhRiWvgsmZ4mvvKeEfUOd4QA
i9Ou8QxajyJsCzGpdg2Veb64xjLvbeZdrTEjEAFUCGW/9hPZ7M0jnnv7YbJtpo9Idr6mtOToRElm
J2tDZ8Q5lvpOr9sjI1hP7E+Q22/rk+ysdyjhghJlkt2+Cov46n9Wb2uMQ/yJfqDv7kg+R+jUA4xJ
xdb58p98gBt9Iq85FB8O3J0xsd/ezh2vf057/h5ZDuFTiCJxH95wOeBJrZPLukmbLU3PifJvduSS
JQ0rQ+/4PCFBfKvaBUxnM9yXAdBynRSV1luzyLAEyTHUg7IUn5kHcXS8JmRbjo4PTjvH1rogDb5t
VSjQbaFfHLaF7tBDbS8SEIvwu7/vL3vALVGPc7za9RZNFibVkN/yQONeCTv/OOTsKYcwYzXPzm0z
IEMRa9IrqfeUf0c7bP6ftIqL6OP++7Z1KuLLd1gNiui/GjzvkjDAvCPVzTj0k3CP/bNZPpQpTXID
aMOIsjMhzCXN2OeBXtaik46pkZ/uQYxWt1dDITNcCsGDR/HpGo3xgQ0dzesVTSlCQsYD8X2IJKVJ
EWqLGaWdQs/e2PtGM5BAvF6askXJOt6EKnJGqqkYdZ6iDpzqZ2Ya/iC/+OYLUDxQn3g1ctJ0//06
Xzbi9sJ+kuQPcLeb/a4a2oZ/RLmoWpeuWP+R7okdB2UbJyT+5kNJptA1QGaBvH57O9LaNDkzae0g
w1P+F54DHigbTAd/oKvg/a2KAg6OSZ2WW7KsPtscefEK5xwAA20K/zYCCWUaHv2QbhYEFX+IDgGM
QcEfP0ZDCoHU5yxPKSWB+FRbbfcz+WfL+Ei4nzrL89mQCAEOU82Mx4OecdHkUaFPkI6NLCDKkmLC
0RSYVd7zCeC8+Ge2eXHOBNYMUAOxY4L2n3Jwg9P7IQBZ9s030amoU8G+uTjQKCirVnkiHbvetOSC
oAKsZq8/tILDzTB5cQYGmSxg49EaHWsDDcBL4+/ufMCuZ0RrJT8OvCuR/fw/Hj5bNpQ1ZzKEo0G7
5knlSeyh7SH2rt2Aaj516LrK/dn1guYuc+gDd449cnjM3Ow2mSkFF48kY0w4Q/8NIw2dT3FWjdMR
2aA7pJxBJkiO3qopFYWEQ1erMZDADsmaEpLov6YAzMcIpcYq6Mv6X0CtI4mkfZHHzgEYjZ2GYpHW
QUkfWKL6J8deR1vVXDTTQ0AylPX4e3cJCM0I52F/wRCj7/SeiWbUHM9aB3UIy+3dEmIDQxslGKwH
6x/0ZnhbkvpyHAnMoW/Awp5HVh+9RQ+YAXUqI3RrMguxjAIIoN3oOZxHI9KnbaL63fH8sh8jabmS
8ivmq9uWOZSUiNKjeItONpZMEbL22TcJpzBIkB9kisJ0LnQQmY64mpDk6xIIy6ySxvxi85CJmbva
Mip3gmb/Cw0hZnyJqi6UiZd+6epiyEEQgpwDTGexy0Tf5Y/O7Dcno8JCVb8aCIjLhWY1fjA/hcVB
fJ5HGXppin2SRwBOU50+EeTjlv5s+hv7jrxsKXgs5j9r56s+gcke2r5lxRdfvftZSbK/EVV2SChd
ABvnaWS4FScbELdkskVZVk7bYHe6MgR8GOdlwsPfhkxXEeVri74OuLO4Liq9ZbYfxq/0s8hcKgeN
y+JrP+Yj8gda861//fiByy4DBIYm4oxMJfaaX3bVKOf8OHBQ8eQIxp+MeTkw2XfPFALcJ9MwznHO
QdSFwK2lChhUN1B4Qj5LcirA3C7RlfSHH21EqnE3355KE0LmZxhUkYD5wuSLSMQb4ofYuZnHQtrH
IfJ00cPMK/0WgDXZPf1NQiBoCQ8B/RKLF9VmkgXuY4yJkZr4EphA8Ih2Yc+5QQffBV1e7OFfuPU+
LQXB6FwlAKOLnoWyECEdGUWeNO+J1j7rZn9M4KeoJkd6QqxNMUtVvIN11Ji4o7HsvIP+onTuwWXT
Lh8R9UnGK3jQ+Dm0qv1El4yfk0fjRev1rWYWg02ilPoavTNCK2qQeW90CkvwHI5Vs9fp9DGRVGH1
NlQJeU8GOMhQMSGiYHVeaIt1KGkV4SGpHSyENHi0uKPyhMeM+8+TQo8MoMx0hCqB9kcEB/8wNHCg
On4C7qIkYveyRjFKGEvsMbl9s2V9zIDwDK5Bu/ghSiZHhfddp3XDocaSRJo3OmExrg+Jca9TEBiT
co3Z+wCoEt/C4YwNb8jZ95mqyAB3hpp+hajg7Unn9x7LgomYwSHpx+pWRC5SxehzNLhPXS2LmEoC
cLw3VznjgILMKFKNkX2FZsSKsGCmjpvTAKa1Oj+iEdVEyA9cxaoZUKFDYYIVa+yAOmgjQUfr2msP
jASlKx9vhBjwZ64mve9LFmqSQRQMT8x+6+xEc4RxWwgNOvGYgivWt1n070O9KS0+/YdGvdl3q0XP
ef6xYPNW5v90qCzRixktNn1jOEftomWAXBNzrFFExks+K7wrSzuyNAP3DuehK4ZGsG+RBIJT7G6I
mK7O4HonJZImnnyglWuC7GDzNXMOOMx/F4euuGhy/i5pNeLDlojZaJePdqjp+o5k56ePoSL3p8Jv
+TUpbjs85px9t1TAeYr3sLkX/ehzfHnfdYnynkbvSbjjgWF5JGEW2S4TZWEMfMXogbNM/BEJ4J37
sgYaixKvItq62QWVDFpoouszdkkgLv5zpTPiyStx4RUerjuosQD1zvtfawBltVon/tzitoFXsEsX
fd/5vUT5ub4nX+fjINoOIBO/59b5AsQ/AlptcNW8SOmdOE8+bcOzKC05lvBtFKRf1CRysimRszOT
77Oo2dfO0Lqzk4hr3JlQoQEdQv9WBdV4Or11iZbnEpAerl0CcqI86DpQVJb/sdYixXl4lIral/nO
m3DGp2qXmpBs86W7Q4m53gBsNHBh70HVzRT5TD7g2b8HLZcdTwqrAQcSmc1JmlfcfoYmxIc7FwjW
aiIk33BcD00+9sSdJZJTdF3zMhrA9TrJtG4BfKqS2YMaFRwvswahxOnwhYpW0iS2mrdfUJHIuEDF
CqI3csxyhJFPkzMy+ftAvws+jsgRWrzQEwlpnGo/YNnYkkDW8TPC/fTmMHHBGxW9JMqW4TXukcL6
LuA6+Q8ehrhoytL3jVeF3bYMhmxjjS+j0xk6MuKAZwhZiVyigCLD6CMfqTvqn3nJLskt4sPSVZhH
r7myzll1KYniskw0egLmpVNqlYncmcMA7qnwAjcaEPhsE/J/fkYFdMmO6ufsVC+vEZtt9Fm+aVq6
LmgWtn70DV0cluvo4mTew+sdWSjtPBgsd8f+8bpnNuK075dhzaaJRtS5n2isA2gQRzmhNBZ/K8mk
8HfiPRyYF5egQethXGLVUVAzBsMEVbhHhcq6ZT8Reb/QVaxofx/arOhEtaiZM0Z0UaHeIhK3Wo4A
ZCWLoGfELOjzOMjQiMO6vkgL7+Y//h1+dufX/kpgVLn/7TPMaTa6q+3X+h4u0ZdUNglB+N2D6F1n
yceNq4XE51Rpb37T6p7/SeYP6zpd9FoGN1eQSw7TOiNXAGN2Y+FMw6XV1yahsEPUOt7LHsH9dy7z
mNCJD90ecBY3KpgYJzms8h5DX4GbUYSxlAwBLV7d/ZCaDXhqfAyorr3cgWcwaliSQsAS7OHKdGd2
a8EpIF7gzNjXYEw8JPHzG24H2GMTXBjzIysDmpo3K+EwrGdIAQfnW3Bd1OxJyNgNDnjEhcGcSNbP
+Zgv/okD35hxCOg7VDXpuzk1CXseo/f+wTEUFvE06qZZwkSbJb8zbFCLdgBpI4pOjeNZMAp+/tvu
EYjOrExGBlnYC1RMTmPdwwLEBolqF0nbvleun+tR3J5/ZjPH6LRvt1cHZJHSc4O2ab+ncxQ2qPxG
8alYjVfrKNM4lQEPoM7lGwOYOxcDUAIeinrJdb2FpubkPDzwpFmIivUaMBPEDvXrhedh+A+aJ+zX
3TH/7Vhrx8koeRwU9nYFOx/9S+jCY5CcGUZ6FtzLH+6kv+6gRhycSjFovSGBdpFotUHTFu6oNr4h
qO0IMiNCgTMNUOgdwAQxlzkhAigfUsE0ISfsMac4DDxMOUgHZqPFjmiLZyo4JTBWHzVhmXKGUlDx
cQgbba5mjelFsl87ERAuj+ePAV5/4aJ84AkNe1xhgvfOF0vmNF6wE7WmeFfL5ZgRk2RspHz4YuYN
s3Y2GwigGv96pWcm9yh+czHeDivWFkEQrivwSGhsYvxSkMqw03vIgi4oohvsvC8ovXY1Ic+Mp7IV
skf2/+Bu3RI06TT5/OblubZKQAoRxDiAO35QevM2mpSiTpqUG0MNVKdYjFAS9ACE69XEbtKHi2qQ
Aq7xDDY4CwjDxlhzfBE8dBMtIICzEFlWZdQ2LkGcHSpP0we3/9VrHPYOesl/QJoPiJEX9ZMlOAV+
hiUbFFNoJ/7t1CQ7zggjYtEHThNRXbloHOYISHVJNB4znLG/AJ8JkbwI62dXgknnZTVewFpjTQN5
BEfrrRrjFo5WDbrrib2zbt7AHB6om4nYNxmR+ys0Gt5ojeWCrA5gYErKWRZtifdbnXEq1D9ncFOD
Zh76l1+QKVD1FoNs/MPSnEVfnQ0KBwHlv5xMOE7gExjxHMLezLuFDAuIMxRx+JcFVorguKYqJwhW
FkLJ0acXcxVBN90oS0YOgyY81CYYoFhcW7xEAISg+bVxBadk0F+9YqExAmJDNkGSnE5iCipwiD0w
YBx+NlQTQfjgJwbPgnFBysD7iwzv4fdXSNDNEkznRue8Sk7rDiy0QarB14KWfLSGClS8R4uSPW2U
oqknq/QC9Vsy+/VonK5FvBgbwObhvmY0C7g59e7PtLPp0GSuAWmmOflHtzknb6BydTqJhoGEJ2to
P4i+e+lI/0Cesc5YY8ZvsT1S3IZg/2U9dXCNN9lIYscEZqj8HaB7/XcN6fpFyj0mBjWf7WCqFES6
CkL9d4xGI/78CXFvDQ/GPBaX9iPFHoX+PHN/xOAPFpU2pN7rOOBmZlQ7vd2Xe9c5eRni47yoZCvp
Z8I4RJLDzpfMHlsQWyij2GOBMMegTZe3QrZvYR42qUoGx3N+DyUbwUqETASy+Bq+4yHWGmYAJqU7
oB8SFob0ngkOv0DdRG/zzX1h8PjCCAgKGa2gdudJhl7meMTauKBJG/weyhn/w5cDpupM4Acls1gg
/NJW+IQgNOzvCeElCf3cA2EFsFUaAhmucKaVEFCcKxB+8olgx3h9+uhpQNGGK8HK20QGpJzPKCRD
H61/DfB/Vzlct88/LoBYSTeFzZMfcuEHZNfmeClkGCE4s4c/+Hsi80SkrEZjp1lJUYeYDMjPL/8k
54G0JVvm55ICC0hf2o5tshS/kP80UrgSESkIRRb40xDL9MkI7RF2w1aI/sZWj6gT/oSNY9U3yuTG
9tYcitcMl+aFVpKDWKhiTrLBzYZjltIM7rDDPDdKLhZjhPP0RwcCZXO72U8OEzC2haxXhz5H0u3v
jwpFFvvna8Zap3hSmNnsk6BxPMF/7YoHz1WNx2JkD//ef5PD0OWIhLRhNyd4Ne2vSr1kfLlF3X6C
u2xZmG1cRpSf4OhgtX2SUNMuRxKYoLQH7nyeXhEGVxD3/KQAg7IlSMbXgdE2ril7tnCtvqelT8kp
CUsfQIHOUM8T+xJD59U2gCTC4s77JQDYnHJFFTZRerhg/F8C0lyFzV9tT+aXeLf5YdP/JNdN4zHu
+vJht6F5If7atf8JxGOamxO9l4PNXjeZPkgr/8WwNtEBqQ2c7xH4rDkKPnoVleAQI+fltUx891jh
97n+Tha2S0Tl5GcabJBI8vtpbfN+sqJHoNFbNZAhBq4nlMz4vQjW65YfzhWNIMigoYmE2KJWgYip
2Y6y45M5h7d28U2op3RGZuYzjow23PKOXPvM+ySFw6+RK/FG/cLDVqSg2PeQEuA0w/h2s7/OLQaD
catY5DSM9+g/FQudTYR7ZFZi6rY+6UgrnDcKjR4tItRIG+8ppZU/vTArHpIXP4rYEYR6C10IPMOI
GktlVbHzwnSSC4GTcJsjTpYdYHsSr38OHNgC6bolpxOsD8Lzill2JZsPTzFwPn7oepqYGFU4dFzb
6WjRRIoh6I4M2f4Tb+ADjfXHGLB2luBPyGv0a9J3yxjkx9el+c8p/H5K5R1DCfojm+3P+h0a9221
+5EN0bGivtIBhWvZYho+8WOZkSIFU3y8YmU5iiN4bQoLyD/fYSAxb+3IHnjSzMcEhZMVibsa7VIk
yGtkvYOgXu8wD4fERGxwLaP2PV/+qZibfRMdcIsBmnPdm1WZoji5pwwJOcRlPR2008FoRqce4DMg
9o9/JSMVFTY2aVaVxQlMO1+p6WeN8DnfKwQ1OSgw7GJbBeC23NDh6venrGFZt7dYZTauWJlAE/8f
t9stFTIBxtPdVoWP51uWgLUsOYiLt19GtZSHatKbDnoUb8zGvM4EM9a4+mejk0zvnzteUiONYDRm
1WgUC2Urv43ZiL8YVBsLSSdyohBD15uKXJBDmaZ7erqFGZQsre+5YV44VwjoTyUbONDWZIrwlDmm
4TTDGTCqkIrsBa8flEEz1hCnKqcrNYZY9727ji5h+d2/Yi4TzqUdB+ZVvr5vuUYDHJxUD6Noz2af
v4Z6iLvfbKu0ABVagUF/CBO6Uh10Z6VHCDeKJumvo3hMQAzvJHd+Xmswc5FQ3ejorX6atBm7j6Rn
Yq+dncbGcyncaK/VwJcTxDL4bIXrdkAlEeJLH4h851+XyP8c8QjSq5UAegcXilAnaeNAfpgf5LHL
SruQgx4xsT7DFKeVXXvvmC0o/LJaCd+vwkEedCkhUSHoAR9PjNFZGIOo5obMw9zgtGR4fonueKOy
kYAISP7FyMrQgU6gv+FIDcTNUMrcdAe2IwM+6olXiWf3D3tfH9+ZQsQHjNRjyV2vN/zjt65xQ+Fx
pVgY7poigaVc6mPkF/vvuVgyMBu3w4X95wh6NfLr9W1ZrLnTUFDA08KBGxf602nHIoLn6iizIUeA
1r4x/AC7Wf9eol4sJ2OAT9qP1LcGmn9/zwqE7pfZ5yytxfUThh3kjdX6sh/6D4fyRoqm3k65v3r8
tuS3MPfIBOOefR9o+fKeECwhnFl8BvguzPO7UJkB3Qd5JCrgpfkkRnsCfZb2GFckD2H9QY4/a76+
t34GAvb7Eu2soA/rGZVzifBP/RtRSDDQJsvrAr2X361H7n25ixVHoOG11ddVH5A4zJ1hzL1FI9xp
w3jsfsMHH6/RihXK1Dnltw6qJ+76w30eCluhVHEQ3OhvatYvJ0sGRgYVjEzDHaGVRYUTFsdJQgrZ
HOE9ft4xun4WQvuxH2nySU0l3qd1cfwFwmGVgU/jxRc2goeX7yv7Yo+Wt6AMr6myVdxBPPDVtB/2
7Jv2Du6LUZLvVe7sb0ulpHej9ZqodKrY0XsA3DycNpBDvELrnXNfUciAOk4i5H6oj6yCYCrZEk7+
AYRCP+ghDOBsQNXLiQ+LoH+B+BVfqTM6Ys5gjYsyZBfvhWK9Ifu+wfcItyf7LDI9Gx4PTowy4Z/L
doVeD58BmAtJXqj1T6SyFGtsD981q+TDe+FQAe797OU/mlxaVJlJFVPowgJXR7d1ucV70E/wIPAe
FUAUMC1EDOScDruws6RzE/YxJ6wv8J0QcvB0f/fBtCFxZMhyeews7cHT3hkojnDnfPgACXQiWQC/
hkw7rNcYVkjlIIklrLGBv2bDFeshSz+fhEkJu34mrLCqZ9szLgMLuDyX/An043OGKGr8myIxG1AM
gtYHu/N7OvlNe3/9uGKtiyHN6vMYJxsSFsyFZMlumtPuAN0npw8W0RNE2yfs2P5Pr1O2gYxtgnLL
/lAdBla72VF2s4a0KaPfHkveEl0O8d6CVxvv6RgVLO4l3I3Z8lHzfabjtOQKsD9N8IOQDZ+dQC6/
y/epS96n8RmznJoZ/PEePqlz+Z6xHAM7ZYTeYcJ4zG6E85Dks602j/WEH3OLC4DMqzEq+KsmmSNP
YZ84FVTzsXNzTiQqGwuKPO1z5k0/S+QAB6jltOXzwM31xF6BmQi5z03nd5Cl/4Ln3zuWDkMPBdSD
80Uvwal83wLlijf3n1MIRQ/YBvf5lJ1yBlgu2/j82/PTlN5vziU7tCGCo813w/iEJfR1VsmHg9/g
2FL//bO7Z7HwuR54EgtXWl3TaqUKsXhnvoNuhcEJ0a6y3sWvE68SVJxT0RZ8dUcxwWfQervwmnTd
lEe4hTplBcynTGMlnoiILZOPx0Na/A0ABDpMwA++GdPVHjLFAm8CuM0PRHWQcefLmxzDyhBjrdCi
IgSO3qtejP91g4SOz4MLp9hmrS4duJqL9qwAS33Tgu9OZtkN98q/Qa3B8vOJBtW0jSdLKs/llEsh
L/PjB+foM71vqwSr/JeBsF0hJmGy6E/lf3MElZFbDD7cFog48od4f/uc+G6+Mr0ApBzaQKRLqEd8
r0mHU0mE043Cx6aHpK11mnWDMiC4sUGTVEkbOZsYvhluFzsIKjtcYkAy+PNW6kbB+pqnVTqIlDhj
j4jl8VTdcAa59GnLxjqibPondOXwN5VZbz8phwA3OwqdbWk9Nq+kS7geeLcAepSDuAJ/KjIuClBR
bHHuIJULBht74v5xvEAuArnhT4Ei/kPhO6Koy52cuihncuGMRm3FH+Q9Ug2cJ/2KUvl+wupaTysC
c10e2raZ/vek57DE55ZCjZU0mD4gnl/oA2bCdPqb8mYTV8Acwn8fHEvrpUgwWUtrnKjV8b6HpxCS
SAAzVCGnioVlUzKC8Wm76ItNB1UyManhczL7LD+R5PBvcpxxWgMVSNUQdavb/d2D3fbJkCUvGzyW
+RKjqJknsITeB5hD3nTh5yiFo3WH4ghjEJE943AQ1mc+SuEhKmMEFdgcsto1rNOih0ZdpPkUTjVH
NEGCiddLxqynLAqgUxxH4RkmbrlUogLFTsLOjghIiqtjiekHez0DAosMqDRwzO6ooN9iqIwuYNok
Y6Yfrq9oe1b86/m5RC4Ax7DH9u8P8TaMAJ1uaFGZPMagKx2kJLlTiCXo0uEVZLjtQmYKYGv+nFWk
UgRId1t9ebD8HZipJ1GX0R4wrzrNeNYdhi4bxBrFz/bn946vlONgwrcSKzovFypjYobjN9q2Khz7
coCknCx+xEgsbjFjMupsPJseX39foxFhIEAUG/QPfe/LaVpJS9Rqb/q88UyUYcu8ijUVaz7+d+Ke
0vdYKEmuk2lxvDSz8shwj36Bm9zfsnfJpxF+Lk9JswMGPY797v2MJwyfcm//6E0n+1uPV4CnbLLF
zlO22uciZh/epGFcAMqtaw+irhZrMI4NtrU/IaixoCQSuZyyWQwXvMY1Yhu2288fIzo/QbkenmlN
3IpVYYtIZZKwEfGphXzktoZAJGqVCib/Y3SabDXr3xlNog5Q1/JVmU8lMmaej/t1qVXgrftPOvkv
N2TJWEDBD4sv9ICobEKqqw+h/eXLjH5eQGteNjhcWpaq6ZD4GyZDaxR+5lDLuuTX852P9z8YAmQR
+0eEb99U6N54HO+/6R3PBDAbUDq/Eb6oJ4bXf8+UNVTC16snczj3pHjOASrhHZAQppyLlGiisXB6
vPuOHGaOdGr0Cven8mELaOEcoUOeWyiDpLQq4J+/G2FRnVkr0GAq1UGobWHL2hk6Dj4AooIT8kkx
upSo4FUPQcecsGKjmX3XPWqeVO9p1NDB8IAE+FXzwhkaJAOy5yLxAP2GLzN6cY2Wu7Glg3AUtbxS
px+K0worLvo6fpb97gIIhliCb0sfpkAh4H1Ei3Azw46iAGVgl3lyWpXJLMnAk7/Gjst/tYYE3toQ
fDjNodrBlgZkiw59TGjAr9xtBv8AayILD/wx34ZuYn+M7voymI3nynRfzNjs7u41LP+5LowxLdE3
5MEYvBesiURKfKHSsfB2ukwmjgjM+hFNOnbv3Szj+vZ1ToXGDUXqgvmZJwaEioVP0CRYqIQpZYxO
oHCW4QMQlqRvkZ3D83/4gJEfdnNxyYYzPv0MVEvHIQAIRUQHiYbTp1b7V53QNADUvvfm19oFQ9js
STrCaCrNsMcR/Y+0QGB9eTBeqgtWx+0Prx+0EIed8yUaockEhCXLrXQum5yFWeO5d0l8M6F6N8SM
dHC3LQVCnf+dCeEPXx8D2JOYDLp6Nbt/2ozGwlEGXyOsrCVtble+ca7BsYDkiiTkLCIgbjohOUb0
s3RLdXnXKazVBtNngky6bzyWbySrEm1Rxx+yhA+YccfRbKAXmx4fTlBBJCvrPIQKWm78EaYU/mIi
RAc+HONrjjgE4AJjrk6ovE650YBvZVB2jn7UoR4hF3lC1GjwyHJ2QPlI/GLhiCkVfG48PTHmzd9E
mhV8+MrBugnGjbxTwzUwwJVf0inI8gSt15/frPGh9vvcD8RvTKyEfJBAdnEB2mcjnZ2Z2L12Losa
LDoqWIY5KLI94iJoEarNXv8MvuVwigvoxxFnpHHsJzUCITroAFm4O2f6md1MWH8ChGL0VnGlscnN
+2bNXUJKg/CHCDRKWqbj+ZB+tXnuN6t0JTE9zZB+aLQrzSZnRtvgSKQGB2huCk86lJ1F9h21wwLR
JSyPpkpGIfJIuBzbjLvJS2hiGsVZEQLQ8+AQV80jy8uKL5ggONV80R68+MzweFOGDUKeVgeGyxrR
+VfMAkwEYnpTBGh55duhrQRmY/+BtqPrgqS3hz6g6GRHbl2m1SBiNGit+osTh06PKzvl9iGPMQGi
WSPG0/68t/rGyDIIksTAaN7Nbo79opuD9FuspNDsExwjma3y5blG85RYY0T/F9bfu7YV+duQZtqd
1KsCrepPO7Fo+9mRGeiBHkCdXqGXf9/p+I+yIxuvGxh7RaAvLAIw7AxhttzX0K3X09bFPgxqRfzl
/ap1UXaYnNoFV7CcXQjlxwFS0G2C+Tu/Ad/gGM10hifx9qI1EMJovh1iRSxeKnHBAXgPDATQdRuL
UAlsKvMnKZxo2EtyVyZ65QK1jNk4efWXJAcwXyzvpjw9FQYg+PnBgTPzWxQ8nB1sDm5Cf3BZtv8W
ySeshqJzYl4BxAoXwNCox1QSISwgqxv0KBtiKd3AnbM4k7viPC1mQ86QJa0OUNFuiLgoeH212lFC
xSVpjdemTdj/uuSFWuyDHKCPWegOR1QicSJAAmlUtUes03ntVqxUMgE7qpHh237MBuweocI8y+Xg
HQIc/2iscMrIyCBozqC9w3lFPj5QMuGV0L66GkoWSiu+jf5aTuIRJpZwFJMZaDP+4LLAkXCg8k3k
9sQf53nqL5HW4+wZ7j+sXrnPrKKTSssVb4nGIVqEQPRCn9BC9UIzWy04BdJhM7WFdh4r8PZEY42G
nN/lo1i10I+R0chC+tVRl7q/hawhzDKRvISYGaMel1Gsb4ULT2UNI4hwOHVSepB9dAans/sMp87+
q7KlPY9D7wzTO0POMQULmF5p9OPl0aAJk5d24sGGoEERgYZWU9Y1zb5wa+ycY8J+ZwT+z4WooDQy
RNjYc/vYo2W9j/AKS76DzMXo5t+Y82D89Ydk+cgB5M22EccqMjbFckjj50NXgbPUagZ3gKtMG1IM
f56gXOCVT1vm+5sG2oDGTUUsdeEZO8uCgZ1KFaMHC88SwRPnlzzgGN2hbxMrCjIHqhQ60NzzOydo
lzcbhAHYmg6vOrrOpZ12/QNWmDVYeU492kQHwWtRr6/Q5GipENc9yWsjRYAlkasy1F8aRjX8lJ0j
wRaix2lQmbEuS3aXIONhdOSG9AgkmPKDiKilEQoXMgPmPRNrJw98n28ysnJUZMjlTQ7u8nP2Sz9z
jis1+TrHPTgsIuMeJmraVJ38L0+HBKcrvLgw1VeuS3m+LG8m+ea2ambhLpA2Q82BPbHHzDoj4yIO
8djPd6aqZXP5cOEdejj755ZpeFbMBfDfh8EC5/sZivlc7YrpUZlyhdBDpJVzvM0mcwTWyO5E5MfT
TRuNMbkKWi3AAW907ZTVWtXREQoflSeEGbV7tV6b/5F0X8upZFuzgJ+ICLy5pQonJCFAAsENIQTC
e8/T9zdXR5yz97+715Kgas5hcmTmyETTRDTtBwevYKxPH7Isv+beU+85H3rbecT9ToYp1S6yKadB
Uii0Zxn229ZosqPWMEkKY2VqRd0bKMEjucW0R1ZXJuO+U1pdVrlKVLIsEeJSNI/DYLwY7ytIyZcL
ui8FfHN1jza3xshA8N5ct+bVlbFeqDERY15XtXX1NHxMp9RN/Cwi+sz+obZzn7u79mjAmoFU0Fq9
Iy7d6/Kd56CF3bnaIebVkEH2Yobxda/vx4ebD3CKXZYYzEp6m/YxmeyygYXwRNc66HmwpJKavfo0
jVwkSlOjKN6nWAzRgDvhe4nYe/dbUIkl/nakvx7J4p8ro2iKATFHHbY7w742jsinU6Qrsb90XsXp
aO1Mjrv3Svp31O1Tu31cJNL+z5bW5qStLw3W0/n0T3np5giHCBUWUcQ9tXT9OLUu9dU1d5JuzWMQ
TNTOl6Cc9aTNl6Ow3sTowPoxL2Lzil3P33TJOnod8VNcdhI2OdrUGN/ldoSF+r5y7CEeoyYsKuvW
rPJLm/Xyfm8X49HHxosofx6ZWNcW7fAiXq/2C3wUP0rMQAt4BYbaNjfOqj9ivdNAQRSXGrwkd99q
i3hV2bTD+GZR+SBz7iNcauRu5d0U1jBqZMlE9ZS1wnu2cSfRrSWe5e24+JHn2G+L++ej+mvWXStV
ntywQjPibTsG2vPoWsE7iZBquq//l4qZSuCvqJGKyLQTLdezhbXwrr1bxE+Z71HdvwMbmtvxs0aS
4KS+Gr2NeYkoj/vuenNUXTQQhdKtUd23rjAGjiAlbAWD4QRaUtpxz0SeZqws8eslfyUcbGDe/snG
i8a1YnMeeXAGT2zP0ztda29i/dUuFke+9m6nidv1XbtTU+REyCrR5BiMMmuZycMyzqB9XJW/wrg7
7MBdaZser7nofXWLIIeQjWx8ruSsY9BkrI3umCjIMRxOyvtaMaJkAn5G+GZVgMX73SFexKLSA8y9
C8Xuy6Ke/Tt+so6Kr81FZRs7TlDgcuL3iQe9er9UiAbVBq286XzBvslzZw4Wfd1GvXPjzlSrLfCm
60CrhdFS1JYHVP7kPWwU0V/Lk7BjEmMHvjPqqD00F1z/5q/nOFWlfwG85aNVO32PqpnmSaGCWu23
c/9upthvzT8hCRLgqP10aLYxpS1NXGP28nl+Pf2ddP6KOVvM8N8lLxQnBopreNm+lnjdgDhu9WYm
TtjsUg9R10j1lK/dNDShTGYW47CQOt3eC2qkWZW6Yz7sncprwjAfym7WRb3As/kl5BVaubtf7mEi
3e1ZNB3Ji7NsBEtmzWv/nxOPvF+oNpdc9XdcBIzBu9laKCdDNZit7DT6Xb8yPa+fsgFPBrRQOfVT
zWNfevhkI5uoMmx8ZdH7slYqo6vqOUbtfePxnqtv42KN1a4QuonW1UUlpbna/Mzes0MgSij7Ar1U
H2uBzqFy6PHYcwisjK1vKb59RKeLx3WEE1wdvRjk+9HEbF3ZH4+r2gKqpKoG4zUMavRSbZuAO2pA
6LHIn9Xd+0r6fDWD+Vt+zoJ+0Ri3l+5joaGthmq3qtK2xMIOGSDE+iVUFdEDI2nf4INWk4qTZfuc
Ti86SN8Bv9PTfTbGB+tY5v1zfVO7TQ8vo9rinZ5FVg0Y/KJbrMAEy7taqjwkDcKiT/f/L643dbYO
lXM9URn3gmenWWKZgVJjV9tXZ5VddEeA1THFxo2GH3yp8SGbCBEPvm37dgJp6FEe/JCGvvNlPMfV
YQqxdZwcpmtENZt/8qSaVsbgfT4tTQJHe+L+6W0TzPOimxPPocYg8z2Q4EERlfX0K60gZVNQJovI
Cvqq3oZIdC1UMh+6ry9h4s0KkjTW0Z7FwSaw9ausmyiQugPNVm3xlegsokjIhMSorZPjdLl/7Jei
PptGR/UFDDSvPFSLeYYcFwHhoKkOHa3SKTq8H73o9rzC300psuf9FJ1/NcO8IAHau1h1KpXQhsPs
EuYlp/K2u7WwOs7c6v/bRKWKgbenEvucycbTzFc6eJceDbnmL8lkecNCN1N/ol98Ld/20xunmSIu
Lcv1CnciHRE+z5lpHOwjltZKE9/63nIk4rdNNP7OsniDr/hztRFwg0NMcK7dWsNmKUeU62tWLfYB
KFxjFMva+rP4b1XoROLtFVs35OV1/dYt8hwdgoB988oSNVR44a1eznzobm0brR1X4TuwruJb2ll/
z3XPP6HI20ZGTezHEMGzTVYXBpmcBriis+kvr1rzKWH2h13H6Q6yw5sSf9dcjA9wFIFN4fePbJge
QokyQtioiYodaICjbZ0vKvPpUIGfY2M+qvciO5ZE5+lEnn+P1Q0tPLCJk3Qc8BCkitauPD58jUdm
dzZ/RIuXO1YAHgt9ByYc+eb6LfPhPkKdjxReWBiJ8u5tUVnVpccd88HNMp69XesH7UPWyvvyHdd6
ymCqDBCe0woP885/rsUrXGWiRF02UvG2+qR0WFYZw9ngAbf8B52HaEycwLNnXeU1w3CsEO5nIORt
X2EHxcqyNfrceS0YOvtXieSmSidnJEBaqJH4ipnzjYtxaAsOf7RMZRwGJVAiUunW7Jmolj4DsAIx
ewv/7t7Yt57j2csYoCsim71xxa8/I9IqR5X+k/XBprJtXWXh/nDZwLPgeFelID9QIp01SInO6CNM
JfT3nMz050ckc8h7ulNCnbsPmKpCPRbiV0ZAGOykEr+3GGBqZ7QIuVO3f4SeXTppbUg+ki9ZFDeL
4N/Hn/d68WPfvEvEY2XqMuZH04CXPAd5OmMCdwk8F18qSVno8OZDBke39NBHEEM9uvD0hqPBdhQ/
so5ONK+u4+/0m2GBN1pZGgFtmlekcNHnD0nRrg2vNip07s1SpzUcfc1+iAfr+YCbJ+oX0NlOcjy3
vHslcam6eZmpm1L1a928qjJ6y9oNjntTvej6Zu+XvwRiQ7KS+yWJdsW38v+5ao9CN23fyrqBkPRq
2n/6umwjZKQrCcLzd/E+MmC9qNFmVskkSphBJmG2sVfmb1aBZlETg4NCBXA+6mjjoxK65qqefHFQ
3xZ9pIWyt3m366Eg+WWqkPnhvZVCkbHrA+kY0WA5Jc081ZUyo6jYlyXHo59nS5dcL/6dFlHiW6li
ms2P53X5WqrvGdpJGJWzZiLUCwG+6LF4+wqLKZevj064RjhHu/IEg0Ys5fIfbR3xZZzqw/LUMRgI
cbq24UbAOyLVnSyqdCxdRaDW4sjDn0Y9BjUAdtUBgT0THljBX7naNK5PiTNWL7hdmXru9ei6FqO/
PLWF1YSycvk7EU+KtWTvGvfYfBiaq3ErGvKPc/X0V0QHBZHHj+Gq3jT9M8cQ3TJUWBUfeP91WwUN
P1/yB8I9OoFRow2NSQDscsoa8haduxuN1L57ucRyEhKpPRxXKm9UrrfrkGTGz+yXGvsAUdlKYsfb
s3EYPhiBJ6J9NxP3bk3bY9fD2e+oj51sSeU68lukAOZ/6Trno6/HWJd+i7g2co1WoVyrY1vlxg8G
X/2MUg2G1nz7g6aZ8wJqGAF0N6toa3dLJ1zYkZwqKkZ93ehOdc3WCROw0AioKgRFyDjBKC81DyEK
ESFYghH+b5Xi/mItgTD2D8ZCFa7fOvvus672FIhOfdWVF36sPZjtPxiLkAtIPsjb+7cj3DcPJd7r
eLLOqzUtcthTsbKvrnE2xZ+cVCwwlPFLZ64jV5zm6iuvW7bZqVDu9FdozeUO17ZP4at9bwptH4vy
sFeYFN/g0L4ntlhT1F1P2ad8MCmThCGTIbtajNEcB4OD58BCnujeTGhuNUyG5Uq06oIUhpR8zNbx
La07ysSrlxUa8dbyqkrpHyC4sGJx1v0zPRsYU9zqvWE+H6XGYshGDaEVyvQ9+JOO0ENENCuAG8NB
yvgh4but+rNqfjxrBRY+DKHw0WvdV9GOUfADPcpwiflLxdaij8UL5k78rK+weLjfGJGAEUuer2fz
ctQydDbM/JPTFDru0r7Aj5ASwqYZKdvWtvQ72RAlbnh4+LPDa79QX7UTrggcqjZ78Thr85b6bQw7
957T0sFJ15oZ5OJrdbgZCv9uUInL89BXcYvAc2LwYZqoaBpL6s8wLbgQvg0NmDVCfN+E5MGuciTY
hUS7vKBzB6+9miZQaP2hoWeUSoamgGyHGYIu2r7zWqgFr3EqTldIDUXwgDblgGIGdA00qeht1QRf
blubN4MhrfFO/SypVotfcxta99VCf1VRJHMnmTHdWHR5b3OG+h6x9IZjVIoTAzOflYaXjXT0DHX7
SS0NZp+hY4SU4GqPYQejwczRQ+mpDjkDRoB4hm8q8dMLGkqmOyc3Q6Cq3puXt+LAeHrrrddaOc1E
Dr68jkfA50RT8lCXs2ek7bJo6i1R9Veh0nZc3fhBdlZsx1a9kDcfTZL2TONWYLYREt769aYhmLdS
/c1FLk5HFJ6KnlKsDJTr/6W6kmJmPDbybiLoGL17VOVVRe7i629wYXmdi10JZUQobL2yj8N4FAKV
yOxXRWMWS16WbiM4ktdyhgddoD/CNkdUlPvSYOXhpur878bLbs5svyZ/QUGTkfHlywYmK8qWGgCl
oWtmVEFxFzVGifKn5RW6B6/CvW4HQHgnuR2rN1XeHhFUCd/JNdbUSzBmkjMh+V5WrqyoA334uCVd
mtkma5YKcRx1e0ZOvXP1a40ndkrQPh2s29P5VixKjEOLPDxEifc3s4x4vKuttUo3xVc64ngW3ZAf
WtvfIJlVCTZonTyp1uFrI14CcA2PK7yYkkpHCEJV5JL2LPSNbmME3n/EjOQ7xe/40jzpsY3cy4WC
03RyzYKfb1o82nxt40IQCNjEWTDqUIUhDaCdg0L0kuG0CWrzKGHhW67p8LfGZIs1VvcvK0SBTS1f
iFKp4PGbIDVNnyLjm+0FYpcYLG+qcawcCm7Yl2EDsC4le6CmhWYqSvE+0UzEzzgWh3Bj5m8FPNV6
gN5N+yBEPNRrR2LMTHPdnbfmsYF6HrChVlQFN6FFx8qAUoCFgl/jo5/qMwwCrp0dAjTZWFrgqWT6
4paEOWgx+j5/bsqcDhiwtEadTCKscMm+80mvJ63qIV4yfQxRJ1Uf99jdmUvU5wSjYUuarSjvw4nh
dWLwyL0drGo4VG6VjX1Z77uXzHhZTexeHNfKqi9Mywq3ZSDZzvkocYiOH2qOfPltFFkpMfMX2dsD
xOAXroGaRMliemZ91DiTLA8Bw5YaFd9PKk0/g8wPCDohEvTJKPLFMABkS0L/kALNzjJw6zgM25hK
I2GEnqGPRHZyp5HHT1FWTWVCSZiy7Tg7sO/KN0MyVH3fykrIWxjK7TL1wifgvJ3Rlp8/C/XLNNdP
CJxvt1Ut098MV/YwAdn8n5UMjui9lXhdG/aPBKKuF3/+ynDZ8632NCiEXJXgzg9v8UGuy8ps20A8
BPiFQrZ+UsLPAAlriW+7qM4OwePhGsAHjX4tVLeS1TbKKkN28MOb61Zi+GRGBb7g1fO1abNmoMv/
SrllShWQxP5jBlsxGoCNYtxnfSJpcdxlO3XGxtA4mZoJffi39qnuq4c3sAfCWar8TeDbZ1YloUu5
8eorIVsIhUtvA1MnVtOHs5h0FxzYzVce60TGr4ffzfUiqOPNZrZVT8fNCrMT/iiS5bOpn/Kd/Pln
M1t59hPvRdhXc/OWA7gUq61sDVU13kyLSpOPTCfE+FR8aC9j1/Sa5Lah87InPlp5IozvarxEJzmN
hy7IPPslNBei27afEn07m69jf9SQAq7N3Pu5ucDxD3s2zvH+k63bTEl2sFQBoBIxAzxpG0rfw1Iz
6fQIeA+hP/F+iIaAner1WwCqjIInWPOp5fBWYuzM5KBxbKS+jcTrR0yBeznXLNiMdy3PP40gjYRK
stNLsTaPLtOUXjH/ln3JcAopZ/V5pYA7CYcexdiT76QRNyX/zNjPycvyXEUHmdAioLY8LZ4LI7Dx
9vMR1dv36Yz4CmOcBgDsWV987WqCFl58uKlKDftQ83E29kG6S5Hzu0B/6Ebpmp2X8BqOKgRvrBiv
IlDuYKYiOr3b07EdWSCYf+FhwjcmFYcWbHYqn2H+6HgWtKCi+U+6rx1AnYUs8vVHySG71ZQ5z3W7
1DnX85+f2zjs9ny2Qj12Y7M1+pi1XTrj7211u4KRqa/m5+hATBitXlKfZ3PbUyVfCecmjNRK4fUt
fENlcScvwdza4pdKojj13nTMjUNvplbdyxfQM6yrkwzlvMkA87db++hOreM7hwb3iuvgsgqyrmCM
uWerd/QgaJtHb6tY6LL/sfUro07Ayp7WCTK7ri0CzNXQyFD9vx5NKznfVpaNG3sqvwb74F7NWzh0
hsliRpqfS7CkwCmijfEtG8+yiioeVh9Ll+xvPSonfXXQ2jp6ZmyDNLlvLDDyWRwwzC46FvPJ/uNR
CX5n/CBZHBfq4uip50XkkFiMgUH1TzLpnB6eKdW14SjWd28GVbC2fSv99fhSjCU0ZF+uxs/Gv91b
/Ng4DUD6dwc8+1XKVRLj3XT5e+psJ5ljvD3FZ9Mt1l+JcvbcOuWiqwJJiYVfe6hfdT7Hyu5enfeO
1ryDcLemXGK4WT8XmYtVTOqRI5Oetolx/hY9R9Hi2ijYr3ipZry/eTWTJSyNl0Z3aEqX6gXfeF9Z
3GupBzf0t+KiUjTKC5zHDGIjgtaofJrH+XWECrevFB6NLfzTLpEAqERBUwxTL1oSLiGnKmktP08+
21eySuenqVPJ5u4r07KHIf2R2AMfbWd1WunjSu53rRxpmLMMsuOd5SamU1KguSAlwwsiBUoNgJqp
VMTL1ZyRkRc7IYwSZBL9FEy+nqN3rOID9FB9VbvR6nUgp2HfFT44oUSujlnJgNz7BTTKEtJqrnON
pMWitFsjgZX8QoE8AluWPngtVpLfWUTN6tqmzqvRKer/UWiL5tbxHCs36ew1G8OSDsZzvyZsfsMW
WE/+HYYSyTqXh87p9cG3mf/OJB3PSxEa17wz+wwiZ14abXOtmti6r2Tj25LuF4vjUblAebC3L5zd
eKf0HpS2+GKYmQ/dM6owQfvqO18NBAzSdmpJvaUuD2+ZiJkPeWpN2Hms5Ln5hE591hWSw4LpH9hd
MO11EW82ni0rJ2+M8twIxh9C96nzRdYqvm982nMP/Z8B+bxSChpG5nTjA9bHdO9ecam9VgyTj4lg
35s2qU5ju4XPWSIMWH34h0/q497DJj9GNegCk2J8mS6rpQjgQykQfLvvfwWOvbO3JGmFk5Er54bJ
7l4wyDayA4mm1LmiYbQZe8QOadMgMj1NCkgKmSjdQuG+xExOui4OMvboc6G95bQwLjFrXUdXjC2j
HpypDKpNLtoBRrPR+ceHZhMU/6OQcY7QdRaaM2f2VBmcZrV1ouKbpA2jDhEhTNDCFGIOS5ln/TF6
S6AIGervPjaznx2bp2Mjsf0YgVF7BQvaqzf0reCNlGytoln7XL8N1v3Cu4ZFbk5HF/PgF1s7B+yg
LnHhfT0+SsUwonGhcrkppCpXmWFQescHvo8vU8FqVTlT3pXmcSbeRLnKsZ7qpGrLv8u9mtjUl/0C
CG3sOR3HC42hnLurwc1axhVmwTMs41EMk3jl6UKvDNlB8XjaBpJ+SSkliBT7s2GY6WbLQVO6z7/s
zd5lcNXfdL4KyXMJGNh/bifnVHk5CVbSAZ5dx7O2lMSzArJTrCWEc5XftZ+16qBzMMAaKwr8kPTu
dV6qjszvEOUKL/tSNTN+JqJZZdEufjxdiUHS1fnKYQWNmWujPzseNh6TSD8qCQPfCm2FWaGXFuDs
OoAGge09cy0/SXkm7IU2nXvY9RYKg1ttHmfR8UbRdbx7O93LT7UdTKA24ksZe0+/fL+ohLiWSAQR
P2li2tmLj1PLdx8MN8KqHFfS7gLmqrff3fdNQghxgEXAg9miGMy+/Gkdc5uKXdFfzez0fHmUlByB
xnVdXbNtKShAg/mIxXwUH/MvUE9Rw6DOKn3a3IYxSW7f27zTc6xxTXK/68axmu2QZ79muoXWMb7+
bqi33i+hCL5pqoG/amLOrTGKb5au/XUkaR7QMXn8l4Pa5RFrHwfL6QOrkJbLZG3TTKNjAzf38ejn
hmOnnI2WQ2eXByWScv821jvkK7c2nguC0PqzYGqVr6XbRwCHCferotyzVOdU0+/SnkKNBwEDp4ZP
VXr1HwxfQ0INUIse6zY9dgtVO4HjU+1ZvzZOvYyWLnSmizcVyamqKAkEw5Mue9Te9OZ06FujoRHP
mguC3Wm6qy1qnWW8IvF8WhglVxLgJD9K709WzaBNQ39YTIBgC831pbJEVWFmYbPxX7EYZY2g1+XH
n0XWyIm9o0OZH4bZ5LO8H4OQo91rqnaNcjVRlcJqV6wdSf09Wl5jWsrfy7aKMpHsMsVobw/cLni7
a+1jWRvcOVHXP142NmmYjfZB4atVJQ+quNzqqb6JS32HM/BOx/qRcVdO/Kp2i6iaA1rv3u7NRTsg
n9aUWXN+jQ/vvKafjbQY39dWJfPlM+M1TFVeGZqL34WbSwns591qu7dz8wKabp7HObOwPBakMPa3
LnfGK+O8joFubz84+Y6MUdVXMBKKqZe8QVrt+qmU57/JDiBfbh3r02KsxFu+QhHizGuqelV3ISkg
V7WLzCAvVc1/aqCr4snNE4i2CU/BAc6CeuhMUSxA0V+LOFiO743B+aZwetv0uUAYl16rKU3V02Qy
NNrZKP0y+8m3S/dq1mJUS3y2meCvZxhj8fk8WxlNd4uGdUGT0rz53L5e9hXcSxpjVMGkwVGp8ZDg
pqu00iFw2fzng6vtdKF2O0UBIaPu3n7TNfvGqklbSzA/8z97tMuvh5625lA6Nnchp1ViZsWEzK8m
WUhZaJc0lZ/Fd2uO/wCVcfJ7Y6qSqj3lnvYGUp+mY/KbNOWFRhHWAEYCwhBc6P9YZY3QkpjnPn1U
Ms6+2uUjPd4fyoVrxTwNmNb2X0oW+6iyVfyDt9KnW0w0CGUtQlu5O0B7Nn3WVl82OKIwC6SpCFA5
g8PrZOueFwpXrL+/pcxZ0snoVKA7rZn5QVdKYsjRuP8GrQoGq0XFtp0xHyd7wpspkye2jYnyaaQ8
yrVY395f8seoV2AU8wQLvY6Gc+MBq2dJoMwXA5eTq4vOFJv244wCco+T2xiRjwbwGJtvPH7cLOTa
h6kyJ9apfufa2l4q10slTEqhxaYl9zjYTq0Yzb6UftHguC0mX+Y6GexwLihrEGGxVyDdemJzxqpr
PpdGYctB8SerHMj6DPSGNZWzX4Y5fLTlQyQ+UNKW7xa+DDACmVy+7cnOL2/rU7u0H+yT77vkcJR+
KeUmi3ssGVwQDAkeJ36Ax5O6RCfm9Mc4dWysjzE4ihDCnniTCTdkZrQjpRnEaIR52CRfRj+J5oVp
BKHpC7auISulcdZm4F1ww9TQry9xvp/72ZnMbsZEEnCcUzJgMIfx2qLmy7j4tsiXL3+8N68sbLef
6RdkJH4wv7vOfjBrahBs1DEY9w79+lnv2V0vK5KDdR/jdIfs2JGzqENJ5aiWyunhypFTxH+XRHQf
H/QBqULN4Co5cyIsRjo8DA/KV2q0v8JFCV7eAeTI9KlFUemxXowlFM64wyaBv35Y/ssxuH+E/0kg
lQr7o5bfqfEIw66f/0vryv8ktPVHCc7LPQaNdbKbzqh3/tioHdPhzyeP5QvkfDIirhrc2riM+t7l
t7hI0ZfTFb55wXKyDNxfNdcTTTR4Pn8j9WMdTi+CkOx+BOlhom+EoYHvPTZx9m89Sf0+fzfDY8vL
1z1l+qVvoN1hqLebdRLf9wYZ/pcoCwhjz9999MQBpmodvfkt2KX+2ze5/di1kwNkp+Rg2fJwdr2c
qfCptww2mJSHvhnf/o8AUSDRDTbtHRtb7g3JAHUAc3J4Js3753lcOvkC12629+A8fcV/u0wX7Y0e
Zrr6Ar0sf60sSLMwOndznibw7+sOEpv4LRbatO2w7Fza8+6Fl8uhMxt6mttc6/aV/brrSca3qQ+d
fBOoTFlSw/zg8Iaskp5me3yBQQpkJuCXcaq//jz94LR2c2O/YjW8fs4nW8AFHicJUql8OALGF38u
dePWK/UP7WzPv07/MepypZU7b5dBdhKKNSW+qKpw/gfi06VlJzew7zhp25G+QuMBz0a/ccRGUaof
htgd7dorW4vL9DE9ycGTU9vupdSnfvfxw4XXkrmv4kAXbUq3qCd/joolff0icr1LUO73QlXtPl72
r+gL43soCeFIIp2G3q9eVh9fI6ijjRXXyaVzYf57ez/ygrbs7NzffKfp6jX40pSBvINOZEPu/Klm
Ln3dBqWvNRF27kgDGBV/l6fq3bX/leAzPAB/t72jvYxkA98Hvp67Fgipcmwupk8SxNXPOh3E+FnY
uQuLR6aIwjIM6E2E3n4iuxEYi5GYcv28OFzDx1fWmxrnxl61ohI/wRvy/xzyR/gXXKkJl1eVJBI+
nXsxPGiDdcctodkZ+sdugfMDlB5eu8cB+e3IEiCn79y1JblSDoMifxc+3Nl/upoSVlHzyRrBo+RF
fIg80NmeF2wUTLyhUh4IChMi1yYws/fzipT+f2ArwvdtGMsFbHT2J1rIXjmllRJd5IADJKtPvIGF
ITYHCufQNgSkrXjOI6dQ3oppZLk/xzGwAQBIleh/jyY61OUPDGDfd0k20zusrmWp4dQX80TUgAqk
1XTtWmHrjNf9+T9B481OnpQT3r593z4eA4ddnLA2wFV7mcG37o3D1F/PjfO9JW64wW4IDveih7bE
i/zKTpM/BZIs7uTHwe0LX2E1dAoK7x7lqb3792S/IHo5GK9YAVadDdODvf96BX4cx3BfL8FnLPTz
vKIloHTPYhCbQks0l1CKj91Lero7RgG4611bflSYu+j1wpK+46u1pp+lZgLTJKnmJJZDIvjJ8CDr
BFA8BICUTjFdvvt3hj3f54FJAsyW8s6bgyYderrH9kxin6R+8mm0ayS/nZXJ36M+gUW2wH+k9Ff8
ZSU1vX0um7fx3sq9E5O/VTdjh65C6m/XWX6fJSkzs99rV8i8d09G9xO7kDUof6rg5QTY5wBv55i4
KPGCfXYf7XJVJxqS5dM5cefW5cu1hlYDMO/uooICGqx+LLj/ZfcKpeFppQ5kDGosPwiiMvigMNyI
8H+zoFd9TBLDbHdpXYwAgQkyyQobn4f2sZXu7T8Kalgq5FJIYfNNJKHPJ46vf3D4g7Dues9v6VEG
IUroneMYA86ayvXb7ZMbZ7YEpSrP8+UTGnl3punvPmBokySiv1YPsflPcwYyofEOQkCnWc10GAXn
6us6ZPIj6yPjw3XkrD9RZyDvAr6rOFcLlPVV2BMli0dutSJ2MUo77BvRtVAhMz7oYoi1rB56HnSu
5eUztP/QATJDmsS0PG+b6PbPwrv7D9/KOYzlEG3JCybPoWqPMG4IzMq/Cy5bdsgoGVRKiRdrdjOZ
SKuoqJk9oxWq3g8X/E3kiCi6c0r2R8h2iUtEepGDE2d+3ePEIfZVbo8oBd20yjZbvRj4N3yN0RPm
Us4/YnWeFYbqE+WKc+T/YLqtngijMH8AmQe2p5EzIbkpGqLRNLlonAee/oGgfR9hBTkvDu/tGfkA
ovd2UmQ+MdkO7hNh/9q64Hy7dOKJ2BGSkTJ8fMi6/l69bn/ZNTeQGZLT0a2SnN46qU9Lt3+vLd4C
2u7BHqrFsSQ4F6X06ciR1/Ietuy+bCJn5ZYvL2xMd1w5XWcjqPZ85LJG99WryAydd78YcFa0+5dT
Of/j8B8qQvC1fx4bu3u32wZU/piKSnjLY4YEN08q5BmYiKObONrcXgZqbE+RmLDiQAdAnaxduklq
CBV1iJOezdjMYjG945jMy59L+h0BnJvTvbzLR4UrIVNZuWf/ex+bVCcqf0H+PRZhM5c0HyRkyv5s
99ZB7D8kx5m7Niq7m77xHrwmNgC3reL4y4RQprpZDwIZdY1kKZnFPRye6e7ddhzp9UpO+F0ANnxI
im04Q4Eh710ZcnlTeH8k31bvb9yH24v6oc09DHch1TwwZpmxLrs2uFvBex627HJlGr2w7v8F+jyj
wq96+Ji2nT5SKF2Un8/oQufXetQy37gxEt7oLfOdaTqMhd9ZZ8sClgi0rpIPKs+SngQN2lEmXtF0
I4QuIi9HOpI5D2KPXA0FQZJhi/t3xQUikDFCHz4wixShvyXuCJ9Expu/7PtsvP8tTHZyze8TpWEe
/sRBuvqdw5aINKC8qdjPcHUcg0Qq3q9eQ+vAdA5M95LmLGuF0TPa7CoHrNZTTA5GhpJ4USimKbet
JDzWD71HKR7dLWeshXL1UF/bqBFo1CcrXNedy++6X/wMx2D7B9QG+VGNagLD/z6w0vWZ0SmH6g47
JReQPnNg07h5bNHmjDPFYiImleDEPEaoeRfAq6411BcinEfjKYZ97tHqA9aoFPkp+TGdUWvfyxFj
D/c4nJ922A22XKu+0zqQr9MvJf28L8T6GBJckeG5gySKzqvOaaJ3yjDw8d8Fchjr+HZNXlJ/yYnP
eUY1kANq+ti9EohkH8EQZgMAhdQLq0oitQwEk6uMOuJh9aAvkdYwOY3F8NWv3q3xnwiEr4V4Xgr/
RBTOsTEUCRl4w9d0bc9oZFpzCu4cvuJc+NfTfd+HQPPZ98MbRosdPl2NY+VivUWU0YffGfdvUuXF
7+K7hDUyTGEcYH32niKrkl2JRUtypQu+HqLVxOYwrovB+mNFtuSqfV+E70vYrWFshw58LyOnp/kq
JVzD0JMJ3flRpKEpnGMx//Yv/Qp4W4QPGa1QPt9CAyRTEPvRzx0N3sw/AJ2dR4fTw8dlrK1Kv3Oq
ejNUaJFey5FQLqIUoyGVB3WHW4gT2M/6W9qHLwYL+b4FJosKacrAIjxcYrambFVH38Xq7XXF7Gj/
cqlaUMQHidmztZv0P5yAE8P5++Yzw/U2uGsWglGjpvd13lxNKMZk3clNBtpCF3ujEnuvK248IObM
h/5qaQo/N+uj7tNt+/qVHht5fG/LFnrSH/1Z2FS/9T0NmfFsLhmqi5Ak0S1Y7yHfJsr3RHALkbr7
6FkHqbNrqox2xm6+amdmmzuTaT16+JsdI3+JbwE43WMnIJ0LA7/3VFmLmiGJ5WRq//irA7UNCyZC
/jkyvOCFTBsWpyiUt52zNrHlUfWPN13nzVlpBgCnkf80C9hMd1FtRT0TZiDfSo1LkFj6uDkKG0Gi
CoJVj+jQAMuZziHY8Yd1LZfuMR9Ja34jxEQFK3KsTNKUeppq5Gptq5OQC+IVSVKI8XGt953vopmd
PsG34maw8j5qkuITyZtRtF3Co0T/t/IT/GufCf/BRH8USRwZNdKlcvt1N+Y/fAsWACweyAp05wlh
ZMAF6u/wXRgSrb8Yryw+XadMCBuJr+xEhipiVeLOUMENFFWHbxYhrvcDZj6WX2CZrdtHx5vKBgrc
UWtIaImDbW2FWuIGxG5qmKRaSLl6/HKLDA0KIWk91Gq+tgHCrPww09N7IlHCYlQCg49kgzCUtEfT
VPTaBONN2ClBTW18l4wL3Qd257dSQIds7OVWA8fB3p9JH/l73ruoDaAJ6fJpsAzxcDHYTRbospSY
fzZiCGaUAp8J34QCWfHiR//c+MWYkokkz+Gdkn5c7IsJx+F9qhxZT9NqAq9tfAek9lfFMm+Tn6V7
1lsPb3C+Q3kyChftGMxazND8KSzwKUaNeWZwgHOoXfrVeNc3y2PsaKMhW8jcR5jcaytI7hfjf5xz
K2NfkeDqeqA6idLn2XLNW3NXvyJaHDh0g4eHkDbebTbzOsPLni1M7WJ/QXV2jSCe4Lzk66lrQ6YW
TMspq/Q3OD8YDp6qY1UsB0AUYvp7+MtMVn9Iq1+rXx9eANqNnUz8dn6PLp5vvhrrw4B36Wc5h+M2
vbXdA1QTF/D8dvncvxxAXUqZ9qi7Hl/7m+mqcbTd6/6W4flgglY/dDet4pj462PeLjA2ejoZY/aV
uXL2ky/Y7te7Y1sOdms/utfOaXL5KEIpveffGU17c0ZxBcAzCDI++9SmaVzdrH/l3GiQnmg8Z41n
j9NL6ccUk3wxHFqho7v8TSAE2O+DuqNd6o4m17HtZqqdbq49sh/n0E19zT6yv66R7JTuMjaVSNPC
jHLdDpT1n3w1m0qV2c/536jrhogLOVQW8iod7CHK/R3zZfPKo0piclYmQZV+Cr37vzhPY7G8l2cL
NSTSx9DJ4ZY4pimQyb4BUpnv5pv6VX2j1i5uKkVGDeZHs3hWiOcNjvfzqGRwreFaRtg8VBtMRIyU
z1/PicqjRFjvN3NZhQSD/AgIJKzgP7388iYPSI+7iD6h2E+xuH0nZk3280NjF5uCcq31h3LGn+Ff
WrXNj/parGjbiVbLBYnc/BUDZFjoKxMz43ud76pYsmEav2uf4S3WMWZ+z6/JzvH3+nnqrZlf/M5+
wgqgz33r8abIun/kx6J9Jd3L/zxfE/0sRxcqBV/K1WFz+5O0AEuPABFcjcP3EEWBwLictwgQbO13
iTiJgAURDHX11WLKZrarPpDJhd3NIJQhH2fV9o9/YsHRlLLrOrx/+WvIS8+3Ud8K0Kntwf++mm9K
3iGvfvnh/7F0ZsuqIlkYfiIiBJm8lXl0wPnGcNgCKqIiij59f3mqo6srquq4twpk5lr/+gdNOCA8
E+bF+Okl7V6f8h8RQ/yS57QdgTrmJJ3iLj9ir9ZgsbM0GlgleIIQ7fOePOF2UEYRLAdd2CIIYsLN
hR5yO3BOsIFjRo6/EydCb89CkdbNTN8T0TjBss2FC52BYV72/TXnBbYwMx7ybseQnXMvEeuSQ2Mk
x5/FdwpIOdWydnE/vpiJ6phQNSLsCa2QzOTvM5Rm93/ef+xCAXSyCBPxCXkTBlUkNS6AOmUCtQNt
GjHlP+yPzsMepMh/wwCu8mX5BJR+Jvr+itcAwgIO35tgc7OBfJdoinjaFOjj2p+MhxOiJlEONjMe
/GtUzlBjY3HdwP68M1nj1SUTYkATE1+QOtNdCPzx+8CztOYkY/PkDPuNGTWKQw3///efPK5OIPM6
hrLq7rugnKcFBvnhcNeXTCEuJ1Ckl7Buk44qQP0JXKA3yb8CYmZY1HEuiOfmRWX5+bebUbrCD0I0
SlY6fcka/z+2qb1Ejh9JjqAthuhM34ft7ky8AAlj6WvVE3YBNPGCeQupUpY57DHxJgXmjMnpeyUd
eXCYcbD8+Fy3FTe4xAkW4+XxI1LmEhy7P2n/Q+kiQs+m2kqpvPfFFSOJxXehwkbGZ+rptrQRQDkg
HKAZsFK/qFQA7aX/9ut/ZOUbBY5Yyo7ZD7q3w5PHLRowDpEjumP5bLOFa3BR6PL+GgY3JtPRQYat
6d8NOvdcyKJBf5fn1S9qvSqUBX7lAYjRTaofVLWXTTVHEDV+yOI2bXHXAzRjjvdCtwwQJ1y38K/m
V6FFBhCjMAFPY0ngqMEGaw55rD6spP0Hdy5ha8kpAPOw1xuWJoCQ3fDQU6VQzRr/V3ipwBfZdV3B
coAGBMrDhJDOnRYOjKWcFhgUXUsLj0jKsNJii9o81pSk5tKg+s/ONNCCsXPJ2DBguCRaiKZ7xLFA
FN3y/hF9F6XWD5Bidp8xSmsmzzG/XqAOdHIPu2JrQQsMUEglRF8KTny2gRHYZ3gEu/VghvhabDjU
aBY10x2bEKjSVG2l3YCq/BjODXWoEVgx09xNt2LPoWIYfGz6pjvtDnLlLTCRcEsqiIkEJqRvIizz
qG6By0CEpFMLggYZ6zKsoLtuTMyL6FtIyD7c0xxTOvl0nV4ASVP12FtfU3KdThTSf72l/PeagLI1
s+vi7ljpD8vrdk+N0ZMd6nkqC6T0JYARm/OfaVKwcMbQiOBB9Ds93tZt2iPn8QkQiQsn61XmYGEt
gUD/s6OiUqLQwdeLerKbtuiSNsZmMFFW/LumDc0DBx4v+GBnTvb1uM4aUZhX2VO4zPEpHhhZs7Q0
0gbhJ2IFAeoIl5ehboQaj52Ag4nehYu7Z0N7/ZkMJ6K3CEk7Q/ASHR51vdNtygNGhVxcAsBvyB1F
cYAV+OqN5xod4O002OHbnT4TnsdePKgtQmFgQ/1Or6SYWChxsrtQu9Jl2bwCdvB788l+aAT+5G64
3fdm+I760lyxhbM2IsOQMoLy8d+prXG0wqM1ReQZt4TPQYf5YACwrmZqRm3glLHwrX9BBTI2dfzG
uO025TXgajyXKMUnasaJiLeX0xuRnOShLKW3qdfYqR2aA0URDswTNcaTi6FYhPHerA9lQX94nMif
iJKRJu03MqeDCR/hk0F9UkcAdLRWVPb02b2sozIG4JxoATnM08fyNQcUa5dEeh3KGcuUM6w5KbQb
S8hmrOknTLKNelD3LFV2QvZ8cw49mcMrX2psrfwj2+JZdFPcMd5+Oy9AxYGsYP3RoGBtBFSP2RlN
B8eH6L7+sHRmY5EFLsceAYc+YJX3KF91YKzJ5/iesgzK9ZfCm+CDwfyLU/V9qmH84A/GwnIe/4vX
pD1WHIL4DuJtaYJECJPHEttH1ghPPMaDi/5GGTWMPbgX6orjvXf4TViaW7wdlnCFv2uZ4Dg964cw
he0m/vj98RNN2WPJPtnn5iqIYTXiKci0PRGVhqgC+il7+4BlJ7zZpg/FMnZ0pdFvp+GCXfhbGHO3
aZ8QGz2a/yyEuaQ/fqb9fT05r2tOeG4PFTUDv8bS4bevu0k5hiAFnMFf35t7PikjEbWjZMVUXnQJ
1/S71EewgtaPg4QYirg4rEnagIWGYwHbR0yq34IuTJ7SfpV/zeEVfsa494fqeovdT568RDHNy9/h
mz9RYED/vTAjV9cMJcoE36BUIQfmFt19ktGcXLTpuGYVOxiBkHtV74MpBdagBeQtphbFEmPDIsU2
PJb+2IPoFK+n52mLFDIuhjsjaIIevgb8Eu8HNUia5tgplA718S/l5UpGdU5KHi/nphzAsnur7nRP
iSnD+KqKH3GFtL52JL9z2K1/Tg+tfWUbVj034OQVKdVCNeuQ7db4YotoVBxksMfSxrJ15+ffWJnV
0R0WEfbE2OpCm/QRgE5wpgtye0AwKXRHWxvJI7RTZKx94p8zwLqZ3+YYI5KK4g55BvM2iCUiBkGy
acifKIHRMiC2QXRgqSg+NE7xHgICEEKMFXj4bBnip89iXcpZvrjO0UuM2+V7jhvjmGL0Tpv9FbPJ
5mu92bGoWkQ1cbPo/tjbKDILH0D7iLXdmECkaW9VTLFqmIPW5Ms7E2DOfsWLWgjv6qQ7UKlQPsDB
YMUrDMT/WKj9NWtRlESYRcy7TZvBaM4tfnOfqRDb4+FzfIwxcFzfuWHdhA4lrUb/Unk4bXhCMFBO
kIduciBb+g2ImmgZPzaIF7vT9yBN+nOPQW9izAVmAEBOT/8dNn0AwcFTEGubD48f/X+PepipKhUO
KHT0Wmp0WAzZ13pwjVobxzxr4CEFDFBiEI8D74p2Yaq4SqQuIWWHPPA4seYZ7QYHLF7+T6ujmF1/
feIpQmnyZZ3SIVjSXJ68rcN98Rib6Fo/kRSqS0hj868nH3Cxmn6Jd+oOgxFlmHFkL396nDnEGmpW
szqnqjAC5BrD0w3xb/X0UMUx+x6b6E/AVPxiLWPIb2TsWdcVzSqFGsP9Yo5Fe1YvGOIwpDDnaEPg
KhyBD0G/9qI4J6+uiXkG9499vjx1Ix3vdMplXohmlwIHj489mB1w0waPwufw7LdEg9OluttpBWFX
KDbpUuw2eguz8GmzlNxirE87PE+JSlqSnw1f5mML1xMlJYIdEMl9h9sZyS1jzI5iMoogyUY9AuVh
baLpvpDV85yb0J4w9MLFFQoOacyY6tuTegbadiqTy9+WQWSJMbWRGGHu9sQGkz1h/LMWydzCAS58
BgSzQDMG1/ZheywFvoTz279Mm7uwJ5+8dzoXthPpCP6NUDjOWJR0SFfRtD/GRJT7D6B1cPTgskfb
iZeMHnbY2vUjM3wdFBJv2lA+FI5EVJURQM9xic8SeRzINJE4J4SdhxooL5BWLMFpFRmSRlAtsczy
ibjCmptWDD80vDEYIPmfPQLrxWBUjH+Hp1fNGpLMyYJagJGsSZbHG72P0P0cFASIZzXxJHfk8edY
oHXCkYe910VLndvHyekodDX3eIuAh5Q0S8hM8a1gDw0H7mBv+L9Rg6HIneL+FmOzGRYbmGGe5N8F
ksuYFdZGxpp9IlG/reVV86UprlJaXm3/WMgimIi1C+a6vB2URD7UuwGkt97G3LyA/jgszrbGzPHu
SBB2CZytbQAZBnmsDsA9TuU3JRpA1ILwOiymJxzjCH4Zb1PpU9ZG6hqsrcJ0glNiM6AIP9KSvemI
8Opj3IpvGO0/jDXh30YvCkj9RrLFEc1oC1fEkYJTQM5Awuqr4meECxz5QcztMz3CQWoGAA50yBbB
nt7MbvOtqx41j4KQwmtGDneI2c9G2Ly2Me/erJoY7HYP6rWDPOgjO5iQVs6WoVGw/zuoWRf6SEuN
5Bn1iE0noUAYYi4+bDzQaNDTzwa75/68F8S8IlUOFE/F4jaEmOTnozoqvA9L4mEfDgLXM9k2WFfh
OXwy5xDBWdiZjesp+uekSJrFIB4EREfaFHbsAy9LG3/tOiDy3JNCLegAsllQuG+ltwgetYPXgH8Z
wvqUoFnjz86rf6gzZA/f8yELwqXBd1Xbw6yOc5LndqIsa7cfvNdbkmQvtLafPY5LS+FVdg0rYbm6
h9g6BUZJ1UhG8EXuasyadhqSYu+OOAQ5j1w1pdMGQ5FmVwzEb7X9WZFiC9O+DRA0+4TIxjrDKRR3
MtkiIHRc5m+89fu4mV0JZGE3bX12kFSNy4xdoz824tsK/mF94mfe6x6OqZoz8G5+D7b6c9HHP78C
UOBIkWYQaPly/z4tlu0k1ZEEleIJNO/WSoqtBT4pIncQnifZUAT+rMF98MQ+Kim7GkF95IRhodL3
cRb2TQ+d4Ow8U5FxV2ij7pBs8XxDw6VicMoh7fdXD6dZ3hNpXCQEvY+L4LK8E/zO7u3pKWNp2zzo
6QCg6LWqQil9Y2iA+fGhGGsZ1WxBwmZ9yhfK5sEhCQTnflcg8MLnTzguiQTZCfE03hm1LzlKgALL
10pCPy68P5XkeTBDnhAamQXem9jVu8+YI/y2upPe/gn5v9WbsJoB3H4HEzMabXihfUOJsKEgFkgA
RwPsgjzVRh1G4/my3MsjsT7n5YZBMWQPnWk0Vfca3O877vZvqBTQaKJ8+steK/p7YC3mh8wKi78e
vPPlAIgZnUXUO/FB1A0GzAmyvuA2w6pT8KuFzueefLPbpF2iGRFK6yVdlE4gEHvNWeyZqRTl+8/k
vvqcYEvP66hh35TWxabm0Cln/dPgOXyTnXX+w8wUEUjtzon5TlShOBNu+3BV6YLVDfSy/gAq2zsb
7MuozwYH34vBBFcKCOKU7wjN5uuvKUNoKuny6e9zl781P3triPmU0IIqjoyMTGBZxZTdo1uICR8j
/41y+GbPdOvXh+8KjkMbgHWpSRMwjkTk+YdNwI6uQhuDXs96y/78QgNQja8pJJJlZa/xcguvUWdh
V07mMpnKndNZyhEgIvAwHToKR1G4U5Svn0hbF8P/EjhyrBIgtYOYeHhIr79oVF4OOWe04yjkCeSo
suvFw8psYBlUhgoMUPu76px29Np8bRV7XRe3W4HY3hZlnF7cvnVNf+EtejBmE1nArghcaoPHy6Et
+15dEi2R4TKYfDqq4V0jmQIKuei/JoBKSj0+YCYcDWj7CPw8b2DdfL4HVjtM0QhfABNbgRfXMU0/
5kw9/zynkfvQSRUbEpkR0g5mICYIrDnJANxvf/9d+TPa1dvhi/LOviF5JqzQF48q5P3mXzplb3LG
5hEZKn5LkD550B9+BY7ZhAY0Yvb7iTqBUL4w5+qEc+sAb7M9B5dUSMJbB5W5MLDcktVLfhlmTeYV
C7TnhBH0FMrIfZt2PRS4JMAyL8InUviFbVOcQDjCoq2MbEjodX3NbvYXG1DR/bgNydw/EZwx6zyE
PCRe8tAT7A5Rg5DjuPSl0QsaBWsNby2U5gjZRaCw853i8D+GoP9PZo3uBaXDbWz4DMTHMMQ6yucT
XNuWIvcE3+I2g4jwpMhEjviFLJCftOxUZxKmIPNm3yyvf3S8TFDoIOavhUYQ+CvdHkxmt+Mczz8z
Yo1teC/8r18rFj0nPXwX6BuA/sjfyFhHunG1DDz4kHJtMedAv0uX29sOZWRPUC6ookMphCEzNih4
MO/gwDAKiAHvnGQS8PEF64/LjevZm4kswPWcNXz6sn/gE5DJ2TUuU2IERoOs50He8NS0AIvdGwFG
qjYIQcoP4Qj9hEStsRXqyCUKJE9ftCtbjwuI2DMDQ6y+Q7HAM62PzcKDt6agWuo+DzmtC3NwXOn6
ghb+CmkFjtxB7qK6qlGtMfpjZtod+NQmVl2MYdmwjpf1k6gsCguKgilYAPOhfA/ICuf9iziIUdIY
dpitJnCVCMebbf/4BPn+O5WIaDHskAVjKTaEIYxBOEmQEvcsLjJD2clleBJD5quHy9YaBBQUDqQN
W2bjCFcQ7zJXn9IkMX59WSCwyuTtcg0fp/w8hOkovjsNGD0khTScfyiV5Mr9HN297/AjBmhyhUHg
zXosmY9jnbyEMZRgrpn8QvnfrapcxoIFheeJdyEfDj5UGROhemrjt0fC2/KzPHsmCAvcpO3uljuI
J0KWBSaGaPxm/RBNSsHxDXuDy2g64goJ5OsJhcMmFqq3+UBH4txhirOR0GuRGl4Utj6RByA4QakP
iTeG6i4O1qsNSYbiCAN5R8KSGmpG+l00O8BRhia4zXLKa0PMeHAURd7GHJxP08dlFebVleStz6k5
MTOSMt4JADBudiq8cPS82Ntybu3emCsf67SclpiMrPC9A2SqFhQcnogLrhG/Qrm3AIRwq9KQ8i85
w3lYGauAuAX1tOI+ED3cjy8O/g0RQWtDYbAWXBwtxh03vQL0UeOjK4FRb0QSg62sv7+hx8IMKbf6
EQ9Qi2TGajB9MMUc1Expb62durzjFQVSGLTAr6JNxAUGfPmfTqfB0ItZFURv9mad4hUFOISFJ2tN
3HR9YFMcoDMg5UCYLmCDw33jYZAJN+he9lGmneIH0icpMAjCSKpZosWnsFeSPtJXGkMsxJnxUHI8
om7cp3ag06uX/ZmacMUhqYlCk0TkFZjyOegBfCR9wtHD/uo2Q3kNNbQkI7VxdbzHS7Q+l/kZkqeH
6OviS7gyHYwVEgWABnx01IlJy7ANccRllox8gKAyEC1wbxfe2Mdpdj2HALlWyIttSoySMFRY5MwT
0TZU0eBI8K1nMC1leG5vlwSxWTLdmMHEQYrK3b2PhSfTWOOophwSCbtt9E6Jh6OiYHUUCScLwlBh
k4dnhpA63Q497J20wy3gu2Llh9GCUJH1YxOuf3zZqZ6SApF/QhK06cgK3pChvdPiT/EiuPwdV3C9
zCB35KHB40mitY4ArUx0W8ngHnzHzH81z1zhlR7clmBVZ4KImUY2FsLBV7bFiwbRm7E6H+EmI1VI
uC6w5hAbQ+YacMv4WMD27E/ew7DPGOyH9GIiY6+34DF00VM6D4joQvvgFMEAurzhKkwCLMxa4cry
+x9pzm/zGAKMYASXE8i4The0SYHLgTa9+7p9ZsEGWoxXBAYA2I+Z4xKQpG9th/hhMhaiHon0Naim
M777rQvFCIwN3Bwq4uy2h1wPi6FKtsElee2FbdA5G6TQznn/btkyOMbFDT4uwErY3+eAeX/535/B
NOFYeb0A0K+/EXav16l8s8cF5o7I2D+dpdGS6os38+71T8EkiVPbw9Ajx8+DyL23TSrg0QyT++yR
FsL9yxo2NuIQR/c/tj4qFl+mYHEXMrbOwWwA/e57iBjKmBpFHcPBoCoRVEAUbjDAuTKq09n3f7bM
+HLSY8JKjdmfhK+IkiL6m9wPUsyKxUAOOJE1TdonP6Lho81Z7bQTaVlu2tyqNihpBsKYqDgoc9k/
jzbC1v7sCWsmvDI277EIhy3xUk/6NN/3NdIqlz2Oox9/fy5ulu+Uibn5TnpTPhI5ojABhyUDPMBV
8iSYwCyRciKhVMcFhhxjaNa37JzBvP/hdMeqmbTzR8jrOrqZFs8JjJ8wqQ7a9I3Jv3H47nSPxwtP
Npsr8op+3g94U0qRBeDgUO1IuBR+4V+dFYyoB/44jN1Jgu6L9ilAndfixcqghNawsC8LlnUiOjDa
17jnqYlJIM5IisiZToT7OPFU4XXc3wsfMdRFB22kJNqM40YiD/nB3EckRghAYrt5r4zR17mtzXAw
6jDcplZB/ib5TxeJFVYawpCNRqXi0sEaVSCqjb8nY7UNyaSGNDjNmeym98AYnePXgc+TLymzmXma
UxrqTBh/YnCAKSrVFkZ/5V/79hUowps7G1ZyZm7klNEbsizeddJUXbMcLjTvD7vvBRfSE8+l20N1
hdFuJ0jm2Ey7g6Tv6TakTCwc0SuvHpgv1/Or3XOq6RcHljLE1uGPx19fmzN8sBhxzSu6tzZ4TUwx
Dt8O+Ve7+4foz8RCyzeHjlBHit4Zc/kMpqwFU9IzuTXsUIvudBlreI/S5xqTlhCER9AP2Wl+6dTg
tt0NDwO8iNhMvKFz6AB8QjlkLsm9vrnfdNtiBoWUY4B0kZTiB7pLhd01YBc+q9aWxFDY7wTRVIJa
iu4gN6Izj+uDL1Lgn4Wc2nkvz8R6PjOeNshFbF6iTtRyJwJEPjd29XIL6ufKNiEgkgQBf2iFO4oP
dQavQ1Gktyd+6oq3j5wBCxE16v5WnMeYckHCLZ2aLlo9IeG4z3qLr/ORnIas5h0PHF5XUCu2G4Jt
kLsSpgGQNcYyvLoNOwY8iBrBAPQNpwCRwy6PFHwi5e589qQOi5K+3de+unn4py3lHvrwiJRUEfc+
ASICvzUCfC5Y1lV8ZUbxEZIteocdB9PtbeUc/ox1iQElEYINfAl7+C5ZX0b33LJL+M5QN5QD54tD
hu7nPbufZx9EfLXf/UtaIH+U2vABJx5pBiwhCX0qJhSCboyC+9hfdhGDiisEkT6eY5zLPZsdWwvK
DVuVZMLGZjdEBZ9COFZCuF2/lRTdbdXbeqK+4MpVIZIPvJfO88/PLuYPwuT7IwwTlhj4MNPaAAPc
2N7wPGwtuC44XitgaL3ZZ3Sbfhg04ReC4IweFCb0wHpjinCs0B/OMYSFAudvVzentEVbBbMawBfD
P6yRkcF4LTUX9s0vjxKGMGWLIXWPenB1WQ9M+5kap85TlzseZ1rS1W1ar89irtkPmbYY+MysNEeY
aAPRxaAIyG89jA2yUqg8TKwcFtgVWJKjwArlD0jpDs9p1XrnHQ99H0zrHDG3ZOxzidnp67icMfII
obdMcAD6JbrbQFc6PuJtViyUDJyCWUTM4AaQyOki2O/4C+DHXfhv5x3+wxXVEVQ/wujZE+zvGGrf
JR4QHgFWzSwfzFjMvAJAcBPmC3eAepReYyWN4FozwGfJLN9uPs19DZ30a/Vg1pHQgon5A7CfJId1
Yd92kgcF9kuiDXNpMdMjToUoDyrnIjQVh4EtohB069WYwQXtccXd0mjpUSAtNBwOCp//gm5bO8rj
3t15SwI/xRAsZJiyZPjJGHwQSK7MeOI6f0Q8/ZA//g0BXhhhuuT/hjjtwLwb9eOCUjfVDrpnhqi6
Bqw/w38fc+KUv3jPguhG4B7kZ4oUwx8+B3goAfUDx/0puCDhhUgqOAUqFEbx6bljw89R+4MtjGMT
TmwsF/SCc+pVVEQHibnOBsikCI/YbUJxIf+4wc2WZxKCzhzwVHK1MZeWslXiXPkHx2BAA1rC95Hi
krxhGWZENa7GollLmlC5C2GkkZnwBs05kmQPGMPmoVTd09NOSH22QGJ5Wsx2yPxPDsGLGS2IhCds
UAQ9+mvLwOTnBzabLNwHSzPCUt/jbrLDsYG1C3nFrbfMVF6LS0miyAUs7jJWwEBw3ycx0oLUR9Yr
7VMe1ActhQYqpTXODeoQJkZikBIBhSgDOLr/EaEAa7HxmUIrU9zH9oJahP0B+CVZyjRdEbsZA7+5
JCI4+uuMvR74JWNsKLjHxbCRGK8U8FdAVTlr57Rw296wQ8cX1uP3Quji+E81sCAjKAtnga+NvGYL
slXYj0CNsbFn+LK8EJzKcrRxJOb8penEgpJwXkclcseq1uaq50pMB8ElgEH4dh4x2zgOFDg8tz6f
7PpxBEDywmEesTOU7c2ndNsIYoUr4jElMSNbQ4Wcc2XzTPAjsP4hiK/E+r4gXENRWeewVoDYOXPZ
XPSUp1SabafnEJoRhe/p5ShZRx16cxiqm1HP71P4ANNqNsSfIoG2QnEWQoYqd4S0umDLlPnSEb35
nJk8JENoGqW/XdYj3L+JYv+69M3Y0fDkDkD0Cc/B28aBUsibTCHGEhpHYwadja7W+4RPYTbsMdiA
8HMNPz5RfNiz2n1ALCX7kNfFLgM3UyXSfTsDKhQZIm4Lygvhkoq2dnEeW0MHETaBHG3cgz2zjxkj
fk40JElgyvlI+EO3kFj1FGE4PFi8pu9zAxN+PkF05Z+qJWiRQ6AURxXFHYMAIs1ZlrwCrtXFNXZq
DOjLumSahb2cw7iU78Y4Bj3PSHauPqwS8lx6d7u3fAN5mFAlRAAS3Qu2OhKbujJRk99YC0DYlBq3
6yHmsixCadZAdmOKRyQU82IWBc03sbI+jxIRCiZ+xE/sl97Y5AuUTYohw8qja6xYgxHIkTS6cyLh
45fVhBVUnuybeKTCRP+74hINdEzJDLdu2gXl2zbYLo8ViQIYGoIE8uvhbPk9kGbYdkk7f4500UNz
0BnLBwUJXih/qmp3+7qzYHhh+E6EFTsAN3A1iIgDiktEJBifZdsF+VF4agXvGW1l9knu61beUKR8
O/shByjQR4pTX51i9UlIaycDFDrn3XpMfssmMSJUUBT0P26uBuHBe48Hrgbmm+TRxT+vvjt4cmBl
abdg4KzEiMgdKXy4WL56rE2mnpiF6W63uA8ZCotaGTcudNEPdlfxdcHRsPGuYfnlwKc4yn3p2iSe
wCe2+kLr3zp6aIrRrNNAi8VNDNJILy4bu1vwHHFW4/bz8B/Ok+H38LGEML2F9P8Y5atGsXJG5lkf
8sfN+QhoWIlE/hyqqeQeFqTofsEfEmLj0teGYRbIB9pXLG7WCjRKNnKUGWW2xYuTYx5aMdkKkcL/
cDbsWpsfyBpwZIb3XD5egdu5aMfrUx9f+pbZrbqHYDM/lHNtSmo0QdGoTPwlFleUGghbUzgCmDZF
Faex6XBG8n1Paygqnra7XT1Yn4gm43JdEp3K8Kked7verERbHuDsFz03Pcl6/304gdmUfuPmagNM
YA9Cm9jPqpPiwWXIvv5gJtnzB8nvqCZu88KDMbPABzOlKO1siOtspW/PpKP92GJcCkzOhFlb3/+E
YS82CIjU8BuIcDIUgpRzwol3nw+Y6TxwCrsMj7dQ7XEk6ClwLVvQjwTm/higRlq//t4Iyfr2jxiZ
Ar4c17K/5pA8g96/sJzoPDakSBgNd8PPvvrZMMPUtIe/bEv+AkhpYSPRkO3v6XPqj2hn3gOu0TW9
mER94zTF7X9ZR07QIRUZU2md0LnHktH+DP8N9mRgvCdm76LYA+ghmyE0cRagwwN5x+kcQ56hfOzG
DF1sKSIO8sCApHYmV78IEcecEwbNguLJdjzBmYtBPngUvn2SD++SmHOXl79X8BJoCRf6CZH3HPzu
s5Nd/B1tnhqBdOPgMnnwyQ+FIhCNMzQUmnYQN7oLlzOeDaPx77hZk/P+AacVwYQFuhpzX66aEQRE
b8v8kPEDqNi0intkSaOGMjNYoFiMSdQ3dBQRW9WdIxW3e/iahOqYrrl6LV4nKG1AtD4cKF4A+AXV
mEcM24kdAU/M3efit+osIjoIKORvTuk9NwGkDaY/sNrg2D/m6OroUp6Rho2rYFuXhSvYlRmjhBf7
ICcW5XzcsB1vd/jRo1GVc+d7ggkPA0gkLKBOo39tSRMBlc4rrz7poDYwau0HuQ9mrIwBXCZV+Brr
IeQvhykAN+UawFhAtqOn2pGrpI3xQ2fy+AG7eXF5PYhsHvYt3Bq+fel2STWCgyMF+rSExRy9100E
u7kHzRxv3Q2W7NjE3wdDplHTN89y4xOXE8jrp7D0VzwNk442FXl5hrA9Lf7UVPqX0pKjtz0+y+gL
fExBNnnGkHggjGIbJA5SwFGGJnRFQBDUozWeog88BEUxC1BeJIsCr/6H0z+8iSDB3XqeUbPAS8B6
c9SQao4J0XbO076kYkXygSkprfs2lJ/+AOc2pkPYpagOk8OvJkzXd2j3BS5Mbb1qgKpL63JzmN0J
yj1ZW+E9ZoB78fsk7AGifez/0gMpM2G/WvgqasR+BJUPZWLOWqhrjo0m6c07eLobIyojQJ+CQa3w
cr65SHNCaMFR5QAHDVycez3ad7yXKLStPZq2+f5HdsD9UMJ4KHCavAV9zLn09S+CGDbV/5D8ReLW
Kw46XFC94niftWh8A3wIebRpx+H8jgcgYbRuDw+FfbeHZR3+cK6kvKEYedt01NcZflIijytWyHmV
OFBzMl8/UyCPOh0MESDrGDzW3ts/U9FHv6jphBXiOavnwiRxX/oVHmHytAGR9X5L3m8w/fG3ncTX
51FlGu8gCs4RFZ2XTEigPAKdTLEVFVsFDjNaINyIGY5iS+N/Iomm43bYonMo05yvQ9KMSGVgZvH3
ZiXfPMJZ6YMIlPSbtPWQGnvn46sc4i9rScMB56t/AbLDqhGAf0BUS4V9IjjvznBf2XfTx8J6y5vz
4xhDRQqxkKZ3AWbFrAnjJ9YoSNAjBWelhXtHsL/pL6I8QdMrUge8wu2NX1HtYfJGJBzPHv7LeVql
JtO+5qSCLhATEAKcWtsJJH8VRzIVt6XSgdDIGMqFyoPBUxmKyAPcwYm3fAUaAACNID2d7NLF++xr
jIqFf2lJUMs527OtItidvseXcMTlh1E+ASjAyhHdy0yR8MgFEbfv5Kl9T7ySe4wAVHOus262Pekn
w32OIODAEvi1HtjXSuoIuxpkT9VBP9LJdvtl3GngCt4LBST44UNzQrBfEOGANTr7wS0WyQOVTzGF
L3zrgBNcA/6B/W/Linw418IBvAdj5F4ZTBiIehOGPbxOB2thdEikhahCr/Ba6aw+Yi9YVVhqMzfg
819dSicPFytsbx4n4E27OxZrAZVtCWNIaw+RTtgu0LlwU7NnXAPzt4BxyglV9P1NE8WY/c6Y5oWH
18fSjj3vsmgtNhAoI28EClPOG2YnU0iZq3dS4WE0fsCnq1wVGGukRBI2lmwmFDgt1QgRQnIHRzBf
vby31wSw8DwpQC7q8HHp+1rCXyVbn0IDE4xz+mfKewKZAL6AdX9WeXOqVKbtDs7Help0rrngjwas
3G6Zh20iatMn/xLwEAV3V45yJF/YOfuGywxWWE5/UG3nfkdC6W3WBcIZDfcphbA7MYy+HVr0W85v
3eBK13O2xBV+J+xZ7ODCs3pLmYJ/EZ7uBOpgKmQy24cZYRxQRQtYddyml6j0680ZNn96gb4+2Sal
YZsTgGaoZgi1A3UMYHT3ldmdtfwTskVMXtQAvRbyZqJ/8P4Tf0GdXKq06hb26oQglrseixqDpAzT
CXaddLBihvxIZThBwNCfnq+Hz5iRbO/E5VpdFsaIjXaQ9Ue9zcv+ODW5Rs8Be/Ezfs7kmAv1R9je
rFmrzBXGbNvwWAT2CE++xsoGsYeMTxOdp/OAVGt42qQ95DOd1FjwMDHYsz8HzNrAgjCGmF/3l6RK
KPc5Tl7A8yCINpW3gcMbmF1HxY5Vrbh8jEmqqQLD037OnuM7MmI4AmMakgSiS0ClQUkaDhiUnmeE
VP6G6klmq97OVU+Ms/FTmWgD0ACUHgTdMlScAGC3sH8E5MEGhpE2UOGkWykQg2dQY3HSOw6GOOKj
s0FnCB2OJhAFNvuDOsnTGsz8N0Oba+vAH/Kw5fp8rRKr66sn/emjJ7O8Tpy1BWwdZouv9QMPOdWF
/tao7hNM/PewtYv7/QJdPiobBVx1CbZwchZ9dgO8A1G9PW5eveCxYpquTnT+bHedMR+dKhwWkt+f
nQPIOqv6N7yABdEzB9ikP8n2Ne9gK3jfAYfTIIuIVlKxcLDC6/pytduN4YogMxns/b0S7jQJ4SOg
RL9RniK1D3VsIkJMvJyWcTDUQx9HWeDXf65vvVM9sPRTtRMqvQSTAJmoMcPSGGvQanHw3cDse+Hl
RGcqB0Bv7HFa/Brd7Dw0UuWokCCwwQOIuRWjJw8OZJSvnsRQU4V99tJYp11BhbMmJKqKPiGPJfiV
fZ7coHf2BbYAGV1kHR1vK0zoxy0jfr4mE2mIZVBjmEevcht45ba5HK6hgpuoy+tRHDnlMtsxdWI2
P6BbF4w7AKGRCb/ltyhXIiJc8l6L7QgphOHBAtBXIEqF36Uap+4MRbu62vJ8EZW7KGrvrHg38L1j
PcJajCmJMboqNpg42QPc7NVvxQZY/NxOjEMxcyFHbPpIbwH7ECPqCkPBuIO2QOPAxINOCko76cFw
4a4WWd5CbVfSyZCIBxOvHn2yPlJpIF3I1iXeE2SYUBzBeZgZoU7w9hEhPmaQZN3JkNzrf9Lb5P1w
a4bi3oWDICRhGx9jHA0mTdwEFwqrjD0fc31aE8Carw8yHBibDlvLU+uaM8P5uFUgec9Qhgue4x77
OoHBNowxtlAZf1Yj6OUoOSHoCezhG10TmiJbsF7UOLdClHaWlOQYYj/9JcTEdXmEAn85DqDXQ+0L
2+Cboe34ocvwLxlGTezSrGEXmsN7Ak2GvE3kU6MCwkoTnCN2hKS+YpoG+AQNG7kLqBnDGeDrqy9T
fUKUvnFbe5AYytF1/pxfRJKqEYSh4sI6HldHLbxSrTNRH9YzybsE91M/FCMBVbJ+f+VBJ40VK+qZ
COQ1h11YmNZ2VM8GIVTIDSGTeGOScKf7EvH1GLiQ28lbKTT6gxCsfvRYV1CufkwPGZFMn9PXpIHY
yUH8WqMgedIQcEo9YZ+6cDeXH6b2GJkm0G1QezmVe3X4ElMeI9vgEVB8jSRNmG390w00/MVHImsO
pENCTvwDXIYpst3RjeEJKnj4iA1Ar34ZGSCwa+csoVMTi4mo4bUz9ltf59SRVyL+4pnc/8XWYjSB
BgcFNn3uiSjF/7F0XkuqK1kafiIiEBIyt8h7hIcbAiiQwwiE1dP3l/v0RXfP9OwzuwqkzLV+64D2
IsK3BXdBTnOoJuLPkWx4kIVi1CTcgXXZhvFynrtBhDhmohv+3b9FQ7hc0Z/LB0+NK7Hg9f61b/co
g2/eK7gSUNkm3GG2HuPRo8qG3jH6oh6+EDLZTwhvpDEOnTdEkBIDyUlKE3km+eg3Of1SdOZ0O5YW
gmEN6I9DyJhSQe4hFK5i3HwZ9AcwrgteSNbl2WVYaFnzOQ0huIS4i9Qd5zz+EnWuZAPRZsEnxDgu
cvcvwQO4IyPQzSYqxxmyI1ygSFPZM5xi/fWHYFWyUwNWYxZje27pKyCYwslDzL52a95cwQyKImLR
/vuxdWy8dfiY3QMJItz/kbfws9vJdtFfUOIlbUc6l0Yz0095Au0sTcud6IbX+LWlg2hJ78oFmQl5
+grZLiG6eM39AW6AfEroGdr+60GUZ+QZl5hF2yCUMjLOckFhU1zuVZzyokwI0ZRQg/vlnsAWmq5e
CyVTgt/ibBVT/A1Dbo6cpw4B88B/8RjN4OXzjA9CXj6mZUB2XiPxCNj6+FPZmCNMIyGW5z4/p6Si
+qqrIQ9Bh4ZUnWRZxuWOnP+eDR6LPoF4O3+YvoTCA07x+ImNkCgbtiQmJMBDu4f+C45twGX72/ew
YOGXYdsmz8V9heDflGZTT4+SFqcK19jPvoiy6WLMt945JT/2k6X2Z15nn+QLEfZ0+oiYpzI3FGAk
mHJGTgj4JvQ8/1zfwT99X14/GVdL5RK0jW2Z4kFOXJ50fM4MUQhzcXnqHmm4FkoBV+Zx7NF/yB++
ASlghnnSUIZSi/JrfusfC6qFvN//ncA5+dczejws6q0iYGxwaPlD16f3kcjn5QVxxcvwnqP14tP8
ZxituE5oYnRJFfk7e18YJaEhHFALxeEPGnFsNrn53p13r0jDr8URm3UxFhP+UCXcJEO/3Z/nNX4p
i3+YglT7X9HFoDK5GgsweuaJUEP7HWJZjsnbiwDIRjWyhzmMDmeD2ln9fRWo+zZtNvzvrz0yI2N2
88SeiZaOBUGyhg6FeBnD6z8OCaGQ5htrdWsBYRUoHDfP2mZ3x93gUquS3tOOVAcAc6fHf6ZSjZz8
nCn6SIqbZMD1u00G+56FKYmOG8PTIn781x5NCDC0nhCvvimo3MrYUCwAfH59e8755hQR/26eEPdk
DdUIQh0p+/kJvZM2lkmLADQSyexEsiIc9gtECKQFs7pg8kDm+zaR8x6qWZmo2SeQxwwcM57BrQvu
O7BR9qRAbfIKlcP9hAPKmN4Xt6RYa9cN8VYD1fkkgyMLNdz5Dd8hOtZxn1wGQwRWbx1CVWHQSM+s
J0PCbkjum+WD4HbqDlAT7HKsjzPJ4XlEo79ST0aqx7S7cjFHzHaIvZWADmZrELdeH5Fm63VTVPUR
9p91Q/oukij0RANW9OTsEPDrIGZjPhySOOz0E5C1AdkXX4RM8lg3rN7sg4pzu2Q2Xdx8GRyYIxaf
mB6TOIO3SfC1yv6H9xfdnbim+KIonClsPVQcwhEwceItNuFIpYTKgZOMg/Lhc/cz73JFEHCm+9xo
SvpzBD96gESNyaCoJnT02h+LJ4KD5MCdwAw9GJF/U+1uPiYnCzcCC6ru/jvlodJQtIpa+pL63JvN
YW7MWhiEdrGNX3iqMOKb/YUuvuRZs+qxw9NQiRTNuUYYSEYLyX+u0K0/CQrGNx8g9ssXBME1B0xp
pbIiAwRxIZD5At0a2FCIC7xuHNFFQiwqJzaWefhGhAhoLclB8Zk8cCYgdWxDJAR8RJhLqMRBMAYE
Izsq8AEvS/IQ8Bfst8KqeT0OkKECOc6rOUcHD79N4D6F0caa+3F0J2LrHJ9dD2JnryTIEvoZGvaS
bes8Q5xg4O3nfDqJlUV+uffWIVgau+lF7HqDE0MhRqXT4MSiQa47NM0PPQIRT72+D0kv3wk64lci
SqhcI+5m/NiutN13Zyz61sXPSYBm7V/dI1YdV8xht6hBwqhZ0nDEojUQzk/16zBk6dN+uqVQHKuj
ZNXRnWE5txt0sPhDyJqAgafqmi82keiZgMBjPVp+0ta/46/8dsDlJeIvDqRZ+ac7RCTbtL5FV6Ax
4ew87/K/F+Fwp3b8BBC0mMvjExQjBqsm+fJjlzar/Rf3yzUwGC60LyeZ0Pl2sk0pF0gTmDn4fqeQ
zjI6o4gnSmKL1dIIpBhtHb+YAIENC/qD+6LucZo1mYZmDaMz4CwEnHV7xh+aTBF7noqkT9mLf50o
UXdUl7/lljxg5W3iLGwYvQz3vfvNHix9xOGCseTO5Q83M4Htsl8ZqP9vjr7sey8WKY403HZawIja
Ma3dHNFsi82d/inB2dW8HAPIVyKoMfYp/N9R8bu92XNoPqDTvcdce1lTAo8e5nszPGqLVjEL1ekR
3baWaHwB0cU7iFS0lczrHNMXr5NdH0gmeVlXFmDSCPCc0GjH8qiPuClgrMU6BOOHr6mZV1lXuwRV
COYQAYklz3+zM/QgNx0CjwUvcM48AaYe/XzKXkWJexOwmz+QcTyZNqusnAqp9ctSpo/TmpXR47OO
xINn1xZEPzB4YZNTsesLGpdPAfDINMYw2yQWesnh7WGalBI5RtPhf/yGlCd1tZ2K3gmNUfszzufN
/rOmSkTOpIDaBn8rmzcGotWtF7e8sexln3FFaFDpDvCcV5V/IQsmap33z/ryV2FpWA5mBvS83aG0
pOjr8Bity0hFjeq/iOuSfpY2GdCUghvi5VRLOSb2H5eHuZ21DIBkZjEYOpcIZ/Wq2uEb7eM9ww3p
vpwC4gW3A88WLijsj7SM7NG7n1HVnmM2s9yCMbcMUr84TAeOlumj96Sz8zGFFMhD7n1CPqoAKMou
9082UHLCLUFLHAHS0SUIrohbVkcPwVa1RwrBt8w5TCZH+o25BCfymGRyFgzslyCm4YOUCUrqlljm
qjnJRuSb3Fl1wt/0leYQzJeDsRDdABeOHQNJDP6Tyr//w13OO3Va+m0EhQ8LLJ5beGxGzL+uN1JY
C/ziyC/0iGkEDwY4lU7MzkXcaRyMn6CPYAKDkfREh2F4UgrRC7A17v5uHikrnHlFpvN8ukXMWdkG
XDOwCdoMltjj2WOURPiAZ84X+mW7t37tKdRilqOA3b7Qhgjxx/g5Z7PO/4xTzqBLqp1gVBAiVGEX
E6nAJmlfZpc/iE6P6MTkhegJ1+2Wbws8aA6jS/5EwCLcpgMOC8a49iY62NA7+b2/wpZpRIF1ilh5
0FzvUYJtcaVxWjm7PuwHbdd8HDXAU3RlacOXL9NII5QS79PnoNnn/S/NI4bi/tB8Yqc4InyDyM4D
7klzuMtXiDoM9mWvfJuRNAKN148apjDEFdZheW2dvHOM031M+kUz2a5UIttBDdjt+Hi2k2CJdwqN
Lm2m36jAjrVrJxcQYsipGWDBcAVAPMCOWRMeyW5hvv+pWz8RFTCgteThdDZWP0AYntrNk8NIiR6T
26zZFRMOV1sIUbhfTSMuaDhmTJi+1t9JJ8IC1RXPu3IoiK9DYiG5iAgXBBsS/QtOgnKVXKu7/UQ9
EZP6zmcd1SsCKlCwqvM+Wv2H/yQwFUhemwLMZwQqWjwYUE0sK7fGZlA2BA7LhDei1KScX8OH91y+
96SbeV9ETS5kp3t3SanlhrlqBDghsNqmdx9S22IAEAweWzduKP5LJGunvk9KcRlDqtCDauyb9Y/e
mkmTIg9/bC00mnIJNH0L6pA57I1EDFPImgpPa+BPJO/DP/j2njCrqGCKkPCdkWaWc9USr7kWDGgf
wOvL/1VFwvGdnE89zJtf5JOUW6C7JX7AU6hwEvnNNDgl8CbvsPMea2mmL2SSjmACFVO+0AjbpN99
M1V3ClYclMhJx8Zfozd4Q5CTwkMpF2LbBo7n6kEReZ/5MLzzgcylsHBEnkGM0AH9WERmPu2kKv+T
DiWHQH5Jnwl5oj3zxfcOCVVMdYi9f6lxyH8fe3gL9rQnNWt0lYbYE0cXryZrIKtSI9HpuCCrXMG/
+0NIYTJK5gQ1hfof8mxK9zLxEX0JqyvI0ESKSEuX+XFgfSnDFFryPGxNErvcS/ZhVf6Dj3A6qjWZ
2l0pyoV1riTDVGi+73PaLwhpCpvpd/qelROEFRopMGvWtt9mG1RCcEFF6U+3W9QcDRnT9wkjdAg3
gtgYffInIWkV/e15Xc222SDr6F1BjQZuLYuX4bLjj1z49bpIXn0+1nAqSbjxkIMTpgxsEg5c3T2P
rySOsPDCYpmiMbFATIGXqLMMouRwmrIv324O0DmC9Cot0cHxo42vgluj+pWMB/+OnWRchsPwkl1c
ZfwbD+OczBi3SJ4i/6FFY/4+9Q/yhthgm7dbIQ0S5+zW6+OsmVBsFFJ6xl+DwZN51NR9CRdbzF/H
l6/+XUP3l2ob1RIF5XfzGV6XamTM+wfEBTYKBJN6mjF/0eCvRX3pXnxoTlexuAf9QrSy0I/0DLrk
HNZR6aNObF/ZQyQJCti9PeQ0RNHMIk1+KT5pObuGn/Hnbt1Xj9M7AM87Lwwwv9/F1FdAX9zPVulC
CKoMe5RPv+3XEfbqSQuaNmVlWYkiG6TXAYwdLxR/gaWs1LR1Pus3ykyhgML4Gz5QaEUqkhF+Ug3s
0SCM7sOvG6p/OTeqkemEftz80u8dH/jiP5ac8cOBBe4foTKTGgKD0cndwKj6/gWiDE7Ro/V7P3QQ
9juD8c3VfWTaaDh3wlNH0qRwnQZ4mHBYT6lK02E0UFwrVm9xDXk5en1b4S9D6d94uv9dvpfqWI+G
iXBl3C16dmPRwNL3yUDpp+eFMprwch3bbOuTQg6D1rc/yT++gETBi1cG1Ab7vC7UigLVwbOSqOgP
vc4rHD5/l9JDU/Moo3a/3hOZmqWkuT/wYWI9qDmnso6iXuixpESFlDf8VfqfPlNmxB2kd6tdYQ+J
OleovXP3ufxOmMF6ljm/+SQ8vcxh9tRNFaQZrmShQKzwmHh3H5hCsXkqOdpvKzXSJg9eXsZuRQQU
GRsySj7ja2gkX9odNare9nIsB4NV/1D65MmoFD5H31vwK8c5cC/ph2TcoDE8dH7P7mPoDdkB6KPq
RDJtsYTTwNZ6Iev6bDWn39N9IDXT5p8DsxJ7g2aj4FUwOqqQ+/cxBL8rMeZdZsRtk7kzfZ7OO5kK
M6g4Pi4wnRsI7G12mz0StY+K8kG6k4AMIcixFRI/xdUBIEykcdrZuP0Wt0hrzC7rJjqHku5X/Aus
eFK72z+Z4u9MUEJf6yu8WRa7B5KRj3Mf4OYX9UC539tRrLW7W7VrkCxBGduYqxeuTONtDhtaneSV
GgxXNQ1QuvU2+yuYF4YK8I7xCwO74hAFZoKL8R2GdSxOz+XtOIF1rqZvb2i/rPfivVgSN7AUp8mF
nBjdImC9CZlW661Hgx7sGOYYofVQR/MfA+L540msDcBEikXmKtoUYjlISEmRi+OBm7WFwyDzhPy7
ekAuyI3I0QMal9hWB9Z2/03u62ai59hQn3PFq8D6r/M34kCEiXjA/l3kHzq6P947Fhs+9FO7/+zV
1nwTZ1FsGMoMIWQ9/dNQVnMwMbQmSJ8M3/hD7tdCKZBsjhQXfCYnGnYm+aj+luXdbkBBUoJCbjD3
FmBDyDY4a4lb4RFiuODGnoipBy95g07ntUKOjWUBwoTBqpoQomahS7JZMWfSXEBixozogojozFOz
ggjLLcQHRDCuJB8NjvDJIbuszQvpGCjY0HVvSORrFKIDh0DJQpiMqo2fCOBuYFXhNSFytxsZJC0Q
qzEukAkNsToy+Cxu8EZCf8v0NEgHK4OYIMA0C5kZsw8y5dohtas4gt1JTPlAtukgg4/7pthI1flz
deNwHtcctA4MLdl16gM8AhYUf7v//rfQ87Mw2aLIQIooxBKkqtRLfSIADXmMnOYfeV25YvOEaAFd
P9tbbqfw6ZZP84NRmA56hEgfv0XFdV/mU7CwXCxWJqSfXRuEH/0r8xO/N9PV519xWWP/HKZoFVno
9dgQLYrBO5PdPOJQ5cU1voT4M752Lk7thlPoxVGf3OAyvSbssYRgMyRzSEMSjeLlKwLZ5AxkgMGQ
hYmsCsxZcU2IFtqsJVPQdp1DRNMMaXHOcrEWKQzzmfF8Wh5vlct8pMz4f8NUx5lSkLHMn5o9A21T
8qFxMTiskeAt50RPqQYcZjDEnwi/QbcYwgNVHrMFbrWoRcY/dDWoRHcNhLTQMiNWQAeQk8Y/1JSQ
cX0RhiUHyOEP/Lpsj2npf1WL4xWo8DIF4izQiiDwt/oWgTv8k8E36WJ6W8EL96TJ8CacNwOvCJ87
yJXzjsTBMUV9rBiaq6SENVqkWFKQ6vQdBak0Kxb/ObAIbo2bOUGGBF2w70aP5HFjsRPLCAEhiJq5
lYgAt/CW/ZwnuaAxtn912pwtSsjiyzHnOGHs/QUFrQ11dptTAmafw8fN2tLcZV82mihnxZsQ1rST
IBS6Z9eUyaWM70/rBXvknRnOKkLarNxtDxzPM5D8Ou724Fwlp1LaTHOK7P0ttsQbJ9Kby6122y+z
A2AkfnOsle7N7THlN95Ztn9xubltsJ3AYVMaN0BhQEbsK65WCtUyCCCeWJsBgU3Zq4xshuVFvZn3
QIPSZM0L6EZ97ZDMtpPPhLYUCgOYuuq3JfdMeUmpOsXINHUhdjN1rlGagzb1/DYniJZTmMlIs6sT
JkSYFIE2wevx1K1KpOFMFEQylfHLRYhnXqI8Vn2ahaMmRdDAyUgcyYSztVhKQPfJmdsPh2P/WKUD
XmPFZ95S8cr+6Vy3b8xmC3VGIUZvfl4SgBgNVtUE/eTHLwIWvFUdtWs5aZac8/GWI8jhwWcuYYB4
eNvx1jdESGCNEG3Tp+PQpKzXFVcqbidORWJOLpY0BrmMel5NPRqAJNaGnzscQz7Gtz1H+odxVsWu
TDghkTT3qSxCXIBUVbbRAQ/uedfnnyDGixGMqVJI+DmVnrXFivoKYfJ4J+oZQwC7G7wzx2wvuyJ0
C3q4z5HQA/49Jgo+KDQSPVMIuKkhMhWsEvt6ihYGLPKWspPhwbB2baSkb1vbGejGUCBzLw3dnDAW
3Ezw4LkD4PbFXPoVEnBAAtAFF94U6AYrgE/sHHb9EXp/vBLIxCFDgTrRCvs9Dt1arNWfPdl9vhKi
uOWiuLrG7Aw0+CWM5ctDSNsxvHzFPmnwTm0lEztDz2pB8FiNM/7u+8AmAC28OXRmYxp5bEjDYjjC
nmdhb6CH7Rpf6GIpNmiMcdxi7/B1IckA9RUGGGDwt9eGL+/0w6ihO7tmtB5yB/PZAX8FW85hIiri
/kEFnXuTPeCoB66njrYDAjCIVUNlVUW9yICtwKJ/4INfq7hJLiYmoQUf9i8ix8EppwSfnZkXcTwJ
uPdLIGCxIXWWnY5nUdAeKspW4gA5B10SFYQkiQycs+C49b0S4sJ4bi7p5x8CVAB8d6QuVOYJ/S1C
8lGVm68puGl/Jm5ljjvC7OgZwANSzobAdWqIt4EiePxd/pzngdMy5gsysvyvF5BJ5MtuP31y0WqL
H8IAAUPiB4Dl0QCgXmmLGYC/ectrCoro3ADbbrYk2/BYFlqMqxD2flOEpx2QJcVZrDa8UDZS4ZHu
vp3FAmPDWBFhtDcmUmzR3QErTkJwB5sy7GSPbwgk3N2GQKzP7OcXISmTU6qRRmuF9C/Jprg6J9On
8nQHsXB3I6iAWZBr+IdfD5UMaJNQl179J3HuaAwHbr3c7voTooP+SXWV5YPIe/P+Gr3++FAJWBop
aC6EJColLUzk3lN6G7RwzMfWI4tgiLICiLRhjMVrCrH8Ivphpwu/6lnziKC4ECtx9y8/akxw54kZ
oJXsBrJQMjFGtEtCVSY1P+EJKx1qSOnnNAM+LOtzwgAwACYHJ8BIhyKCeb3zpQNCNzufUMNHODY8
4SWBFcZH/gvoAscbCw3ythnNFCTf/Eo98/pxbkw3mLK2p9eOXLEImvNLJfPkFdfIoi72eYwX2lgV
43qEzblbDFCkupXI2hBUju7dOZLeJpHbj6QJdOLZpBuzUxgOgjumX37XDWTXil066VPk+bI/AbUr
mHiZPgGtA33D72e8zV5r8e/IExBPVuim+UOoBRCU+PhuUGWl/SVGoFgE7Q5IDNHGlUfGFzAxWSB4
8lDK8MfR/HyA90XB6WV5QvYvRGHnXcP3BOySDMgH6bH9oV2CEsPdxTg8504T8H2RQQajqe5DiIkZ
sJviIwbA6WUAessLiZAX/x2QSj41qF3AvhdqO1JsECgVx4KTrVx135GmMGn34Tpy4qAoUigyJHI8
HncrGYS7oY29zyLCJJ0SuFPGJX/o49R08cIcRa21jSpahSJltAM55amlFYXhB3kbTMHFB2endxiL
rWtMvsvtWkcDp/BNLMtIdu8RYSmAlKPnYo6fBecTgXOUR4C8b1O8E2bnEuDZQDGF3yAZVubmEyBx
LiI4un5CvDhJSPSdC83lfS7tUzl8PZDLbv3Hsu9LGcfXYCYDXl3wY46Zu+lvHl2xuLGPtnTGFKlh
H4cURBNDsL4uhzZ3lxRoQSLCaIwNn9yppVa5oI5UW3b/kfl38tJsbNDvJgDeudTWJQYp+qzPL2dI
VWbPzY8/rgzCJixlhALDoZTWK58MZOYlvmQEQgFBGTbvMa/xdoQIlMvDA1b43BxUAyQBPYhJRdhz
uOjuA0tda/er6Nt5IjKJ0yBTZnBOcsLn0ifnzayxLgEBlPSFjwrU319k63QDngjyqCe8beXkOUY/
sbyw070c5fBB5vGzQQQ2UrZ1rpxms+tShibf1yzV51RbngEpS+vTjdAW1uFv0/CIhldpVEB/LXPN
7MOjxDrNCiBOYmHGko1C8Gc+aNv6EsQGloP51JZtdVSAW5RgS9w1Qg1BigAbBysTWYJkYXOb2TTT
BqX59ORk+4cem/Eq3zyXKsFBFhMyUIJ2jpH8e4+084wJxeA+B1eRXuLhHlgRw/GMO14CzCrDOzVK
AQoThDENVZxPNtMJDX0UI7uqS828me/agl4lB+9BeSLi6H6id9dhmF+CQBpLRbe3/huMsTDfUWF2
ZGzS7fxxKfZNGeIQSusz3fouyQ1gGqNhzRN2c3A4k2ib4LJBGY4cB3DRoJHaE7c/2X0WiZl3i1Q7
kaWwpaMCS9H0gTfOa3fAfo+xwdjChwLDiGQvkrEJ0UUbSEJ8fouRlyCdDZ+cM9xr4MHzOvjNB/M2
aRfXGRx7n2OyRhfTA5FfoJ6uk62r7Eh6J3DjMUZzPL99veGS3APdv7iiCFoLf0m1/iQ/AfmB9KHH
RlSNOLsYNdzGwCEoJKYVkmxnMJe9W5wjnSYZg20Qu7y61iaaXUfvUSpjQ3uj8TbAYlF0m4zG/C2Q
vu9YKIAl+0lwY21Le0Q9T50urC4SgQMDIl9kYbHZrqUlVd285D+gcSFEokl3SN0bPUvMcN1Jy9iE
QN5hnBS4V08ES7toYyO6HkQ4rwX28OA7qLwmY8nftKl+t+2tdU6Zuvu1dcs+k0oW5XAzCZQWOqyg
Zol/5iektrez83IQH9IGSK63iVSGhl7Cd25DfPrp13vsWch6aI2B4A0R8zDhdiVdBzE5UO69sxFr
6ySLbC2QrHpzTZn2Ee4gudbG6Pte3vCvmONsm2LkRJp9n0HwdgtCoPDTqsllyXwwRWeLEHDBBrwx
wH9X98DI3S2nakK2ACJeit5vZi/JYwiBkHYDAidz7w7WBKr9BU8rkN8XKy1Ebs068+Ckcn6pxCOJ
q86WEbVC/QcF0UZAr2PDYHoVlSq9ZDjhf2JPvcQdzoHPRIFBnbfx3a2/AvMG7rn0vHK0+o7pv/Vp
qytmpG20SG05TM7O5UiXGNQg8wNecaCuc8gjj2MC9P26fk6Ztnk2lBifcty8hDsYEXLuvdPv9Neh
5OfqF+lVAH5o3UzFOiKXSIZvUyCnyIDA3dluil1vU/L2rppQS977btmkn0mPsc3hxT6DJym+gSfD
2N/M2rz+gFyBj70eygqzH0v4ERE8ozQvCrs7YInphVJKPGe5qxNkZ6TbDyhUx/KF6gV9iFmsleDs
4w3sMX/UO+HMgXu8ezlfRjgcc78mWOXYfVcKQnmAJ0EBS7GBl/8XwvK9wbdEUiSCYBwxZBhdULIL
UVfP+yEhnT5EUFaV27XilKfhTKj4gTxQ7JH59CT7nBHffpPcwZQcXOZGG773qt86xr8KHHZUXiXG
fXR0wtxBSAYmAqYzD3F9R1+KSDgh0pnKRnXMYYo/X3NbZCc/f2ginB0NEXLt++vLx5shWBn/MmTa
cCcX3u3PEeES0/6/InOuNRbuu8sdcPh/U+KFzUQ1uexULHjVgdCbpVpZXJzsowjggu/+iQJxzx1B
X+q4ZV+ZtpCw8CVkZRCgOxWEBY4cSrlL78ObhB+LlYxIuEeMeW/7cL44kgR/yhZIQbhCBZWSdWlv
hjdqhdd2qgAL/byej9Ei0/Em4APFxaXhxBugZNNmlGgjrSvRdN6WPSLu6n03RUMyHA2nXwdnbChb
EnoU0fr9Qy5v3Y/5y2Lpp+MF9LsJu4ysEVIwRV65raI+bzh9P/OHSLyBTxHeEuRODKScFQS+ji8T
tI3214OqGjDY6A5bNSv2O9QYcgjWvce34LXpnpg3+ZTxr0QFf/LYHjUH3YpOBC63zXn9pY/jN+dt
6+eeYP8GV5PBQCMbRRmR/IoYY/TEYeaM+TTZZKfMFC41Zpqrpo19nFV/5GqazR9wwtb9nYjDMfs5
astHCCG3+AfQ8BYDXtzdZorYiNyHYk9qcMjdCw51if+9v1o8tHsc0cD5Y34NfnuQAL7XYbKdETOW
9patS55JiryTayHPVL9LlCkXvOYCWZN9vtCnqvgHuBClyTf7HcgHf9sAjU4vvkc99+eDtQrWo/Zr
RlnsFuAxVOGWcyanKn3uuU4YS66n5sTMV441U0auSLTqcsuMCQMpBMf2EzT57n6421SXw2OAXGzg
KpAEuwuxgEJQenM/7pl+mf66m+CPUCNpAkcQfDOyMQDhIIjOeKigxd3c/yE9Bh1Mf+Mu+WYcNw+N
T1xPKcWckPrKyAG0VSTfAN03tFFjjyJQ23csRIfLG+m5ZEYOCUT4kErGToJYRQPUrazPKNE5TRYl
sjbAW5I+5h3gBVkW6IjoCoAVteEexzyAdpUyxuQYQCcANFBshbPHpnAS1BrbVcwnCntpctHkHgRt
Wtvn9T2AcKrwoNOtQokYR/fbO0u2xO9wiUDStqMpByNQHcv06KD4Kl0gHpFr0K8c7G7D59kHlFuP
86POAYZnKVFnJU7jHq4Wh9T0ahQxwXBUnKoFUWhoNtj4ywieinsTroDXuY/9cZvhUNMcrBAG1jZi
v/DIEEqyvNh9xg8QsAzTprjfkbCS+Y//SDjTXQafOuNlDBk8folK2gNE+J6RYXizQPQ+a4DQviBZ
trPBjPn3ubWlLu4bcaWbYqLk24YJmz4xxyd8udEgt3RpJD0cLdYjIwFwrV+WDAXVmzCPk1ueFA58
qsJjG+YJiyytwpGQk/1ID+M+EmFNM8LzuNjUB6eTTK7p7gFPQN6RYdPfFjVhQV7RwB+kr4MBThQw
w90qq4UjZcfFbAtDFH8ng1QC8zGg73jaCKiKfwd+XsZsVH08CM0CuQwVfYTs1mw7310FySsE77R/
PLMvfRd/9QqYSD5+CJhBVI+9fnKd4DjvA9Z/QMGCL7pscgv5QlpzDc8ETVntqSv6OPlGXjJsgVzO
WrfHW6P/Fcurt/4mpI8S5+LztI/576dEEmW8xNghRdOLLkqINZX0NYj2rSX8b9B3EzyAjLy9JsjZ
alRT8jqSBov0fuQr65Ygnb+XVW/wLvglhlQSqV1Osv6RDz3TYdS/YT7nO3jwsQ1R6sQKZ23MjsRY
KZHotefPs6OwtrMDcQrxIzBzPpYi81nKKs6snq0lQ6ghptLaZVAhc83eRmLMRnKC9ATE6xxf3Z1m
ttaOgNUU8AuWcMqmDTZzg4pP6G0CmbPIfxa1SrAf0ALP42P+q80+GLQSUuiRFhnkAR4RV32Ofk0A
9geE9OaJ5N8Rg9UustxHICtIAE0kZTp5bvF5OLqlSPISvhUegz/Z5nO9H89EwxkM+IS0ezqbL5NW
843wpz6JOJNDpjQmkpuLvZEa1i9FOaMW5RAUyr9L2YBQID95cuuN8vg3bp0aiT8jpMWa2tkP2N2A
F5xDc5jplmYuS0C9frijeeFivVZy/AzOuBvhRktfAL9xOy8AVMmBVyOebochDyIaiULl5DC2P/AF
7gQytwBQk4ttJOx048ZJK8H4KxxjrIVytvVK3nVeXX6LHH0ZuVoeM/9rLbad8dODraDSIsAWAsGe
zzEW+wrjpfibpIAIrpk6k8geAporgLrh5nbUBAHnDTGAyGg/yfCYYau5//3AuPSQSrKgJrKMvXuu
zNjM+cHvMWPFsqYUgui1YiyEvSQYiOJaybBy5iA0xohV6CZrae21bnMeKmDt7XD89fAsh4wk9+Nr
zpPE3OFDVS553pR18XauZAeMpUTx+Sd5wngA2Um3a85bDhGbc5GkGcK9jLDiQud9H/JNaAFZWasP
IiGkRTTIXogFsx8VyhEfAxuM5ZiNUDikgQu53Pb8XGhtutbUSL6f3+KaCXVoMb/lG15BdT1ALM6j
iFxCmyDA68RZwlteOqXDxrHR3BxpYT59EXbf8wGLsMZTdOperLNHICufH7M7meP/CQRV/8ti+gxR
+g1AM+jfmGv2N5NjI+6vEF0sDO7gJsO+b9K+MybbFbDF7LOZhhCW0piMrweat4vzMNeUdcYigPxE
RraE7/WcCQkBPY+iyQCq9By/cNs4UHjE+lOIIxSoTwbHbtb/WuTtlTgi2xPmf37yx/HKRoJ1Aevs
cbBHqw/KfhnY4N1kt3xGXm9tjFty0OEz0TI9BsR0DU755A34vNgCf1xt8LsOwA0J41qCs8Sdku/I
hg62R8m/7VtqS7cJZREsgKXZPu32gir0N3vvwKd7Q+d7UmUTFBodMG+U0wVgOhiimk1/T9oZPxhE
wbKCnuGV5Cni6UIhBC/MSZx7z1sE3/y7BQ0sw552IuSENA30yMVAwv8g1p0gNCJ9dmePUCFYByTQ
w78adzsrg6Uvz1nPuuwJSEXHRLRVzwMeNiLtNfs8wodmA7Gi4s4w5niExmxtJcGNQWLni+F7D91M
Cik22OEoI2SEQ2Ai/GEifKFEt67NKFcKVqCPmtXyhqYKmCadPBgAMbHJQuLP8Ym6GDMMauoMXTsH
2aRkJRWxIfOdhIWAABWR55NUbIN8D0W8JbCJAZv+TLtHZ3Rlo48kH4dVnNmORjGUXdtQ4v0quKW3
ZvcNbksqy8M3lPtfgSYsEZ6EKc8LQfFvECYR/EPbkzDLmdq4w8+Oh+Uc9aZqoGJuwu43FPVyEnAl
M0umrSHkOa6NnAejREWS5Cm/To+gLhHbQThXLc5ft/f3/Yw66tbNIuYHHY75hHmkBKT62T/4y7DI
qCS6vcI6vdBkQSaRRQErFZB7GaRfcwfcF9sQzQb1LObpepDW0rgk4wdtHv10fIBw5EQEIe3CME6p
AmQuZEUVI5JAZiEo2zkLb29zIUJN8G/c6C4Wws3jeBGdijSQYd5AbRoTpCEUnDJj+4FGHBcUv2dN
DxxLwhvbIoF/4Rvn+ifRbRsN1lCa9Fnfkq8PlimSKUUSKNbl7wTKDflhQKeTj27WRSRrDrFzuX3Z
VFfyQj4hx8TuFjHNUr0CEQcXtUHtiKu4pQGJ/6h2l2gYK7Pt351UqEk9b2ubCx5kYQ7ei2Gxb23D
77EJhAxVhPvB15ytbl5PGxNQkMyBIEc87jKbl3GFp97YG0t9V5hYAOFOcneogZMgHUQDqq5lDj+u
d44pvoGsJmtn/E5Uul9yR4TNFjZQz4rhnngf6+NDmrCBf0AqrJ97C7fJ3B2sGZQRalLSYSozPkfn
MSYZAVOyNhVrXG6rVLvCfvcPX8wMiyJB9YLIiuA5iIKMtBOmj+/y7nLSpH0ib1obhyn+MyrGHyDB
HY50RmhxbKoIm3vz3C+QzpQz/j/yQuVDtyQk/xlDKUVVIrOClONejCZdJExa77Cc57lX7ZG7aSaK
NNA+5textJETRmrOuyVTQO4rxF6H572WcDt0Hotezh7DL8aUcA2JQ56IFRrAXwhmuIoMQiXIUzv+
2Lbvdsdoz6137VuIBv3z9EqE1Hm8XTClMtRenUssT1jYWCKeOPnx+y/51tlvanq9mDuJDyR1fzVI
z8h3GGHfHuM3OM2aW4ovDf+1PAFmplBOa1zI3s/4fySd2bKq2LZFv4gIFRR4pQYRAev1QliiWIGK
gF+fbe6MuOdk3jw711KYxRh99AJmVMQzoo0nV+QZPZdCvAfHl0KC4sS46Zb40OLdDxG0t4CawmTX
xmI3I6BI5ypIEH9zeqt7aa8IuwxDsQfbB0mTAF004AHK7b6RL7O/EdFS21JoETBjgiYDN4EgagnV
sj6jtATabJ12SiMR5J4Mk8HDKeECuTIDUu8nNNkgX3L4DUH+LSztKs28bp9bBjOoQIh5HbhZgPGA
85o1NO0fdCk5AMQLRLjlkwgDbWAYmohszps740/lK5WVh0/JL4dGzkEXVmt4Udh92c+Jgdkkk4Fu
enFpUmgs6NGZmmesLM5bysPaklLyivFDDTSf24RlfInwTxlAbtLTzKFvgVAyzl3tMFBtGV9b/7Y6
W/hOmt+nj/9vKqeDzQ+AnKIWg7R1NlUMwibvEZ/zT+s7zA3OzA0Zx2h8b4LsUQIBiwivAXX985sJ
fgWmnHQwRug68LLumQCXmV8fpfS14jioMdWXYA6SESPQHT2CTf7HrH9OpZCW45ctjoAh1wlbyWNB
CZaYTndXzEckdlRgivnk4f0iLebv7OdR42GpdnYod9SL5C+gCy7R1BGegkFUz9h0e/rmykLoi6qP
ApcFzyzdPa9+CfWT+XePHnOcVYNqQetL28Y28fFysyiTBnZFbMMb8p4g0HCOfFd9TCkWsIAJuKb6
o5+j1Za9HycoblC7nyuIf+45fYe/IIdXoJvsAzn99m2aB3pp1jCHTI39MrbMY2YvdnijhCextTIW
LiMJgPugnd9TfZ97tfvzroufIeME/QxQqjLBNlsH/xb+R9Yfp/HAjz/BJby42iY/omL1M0dOVBGH
xd2Dt4gEpV2ikOaOUBcjnD9g/7AsvsKslwv9vrwAYmDPa7+PjDDS3kZd3Jk/084eYIPoKSUutTgd
+nzgt0kWKnOZd3VmeaTlDtOanl/v4WK2ASTSSFZh6YHEsKdHMfW7nPJQ+tH1Qz4NAtoEgHj67y25
9/X74p4hkstmQWRFT8dLF7/D8cAIGU74EmUfTI4LnUfM75zxnPVtqxqZI74VO5kuMvfzUKZwPk8/
AA/V4mzlExY+bFOc9M1NA+okWJryP637QEimHtth0jaQe3WwRq70OVIUkb0rstyUNcRv+iiGChTI
yR23jJ//mYKNzVl7NDODlw2T8oJJwsuW/64NDdJog1jm7AgPdVD83vTLIiBTz1nVGm3K7e5yzhFX
AFqGRCcY7GH2w0zpph8UwklMOiaFFZQWkHG0Mg1RfCSZbeGTjw6/aNBGpffYQVkNuFZZMwoGHX8w
qTjY+Py/BA2MuetsDrgRPtR3XHH0iBSgBKYEfwDCPPErAnaAmIMCLqRJGvHNoRnAoTE1Ev8ieDMT
MUuEWehfvceMIXUCtyhVYpLO+WwfwBJ4ucQAKTV5zyIO3nlA/gJDIKnREZZDtOo0J3foQxTFlm7L
k8zLwg7KogO9tYKIyj4DIH6NASmGDGB9NR1xuJZGg/nsZjAVIBftgUfTU5Mrzc5WLP2vtH+pysUa
3VZiHbRCq248eFTMX7Qp9gMIUlnmsiuTe/DDxfX/TZbNLwptmOphFLVlqMMXZRGOrN5UdklGgKhl
q8ntX7DcdQ76p09+wgEanrHgvjGjvkW36DLPcLAF1wlY+pLwYp/irWL+HHGe4xjEz7T+TWwH/hAA
hWYYxtrVgjhKL3VnoaONUnx43zM+FiOPD04MHsC2ra7uXo8QNMnruSwUACw9ZbS3FhR97licKBx1
XKPOwOjaxR7QHs3PSNl5vNs+Clj832w47T4rr5/+0p/g+F3m1Bz8FT65S2dKJSKvseaHI1YdGb58
JAtXI9Ad+74cMzTJKdm3CsUiOkmMRfCageTOmtQN5OfEsGKc+sQqBB/9MCeYjGUbfChuCRaoXs5A
cfp9q0SBdrdwMGnwFWo9IJMa///Oehc2vTKCDmxxSqasvRkuNpjcawfBDXs4HILNhvb1q7iAmxR+
ssVwO7w3tOcdMbXKHycPS5RisW8rh37PLEob/+6+wyS4cDi3LIn8CbLDsQUh6PeoTLBWwg/HBhQa
lxj7NqQZiAkF9yUOJRytPpfofM981GtXJfJol9pyJZ8d3jVTNHXx5TvvQWOB3XNqxqGNroU6SYHJ
Xlt7Kb0xUl+pKfDI3cbqn1k5it7GRrLygmC4IEkN+QGkYfgu3sWjXxxhhrZ9b3P4wzHcQVv4gWGB
z/IHKzCZWU01C42u2+O/NQQ+3NTQFQnbhG8sMC/md6ojYwL2GsvRgAXILFG87t5MYJ0yCUYuMg2T
Uof7IHi2WE7fQVH1lNPpa25+5k/koug25R3UE9iYjAFzRoziTmNMGLfmIvrC5CtXQvYHebYMemHl
Q7AlihfFIOg2uBFqKoRuK5oXfFJCdonKrKrnFqd6zTnPhjkw1A2oWNgHQ3eE4KbnqwvBtkazxz/h
rECa6sj2C2KakrZ4GgpuNK3lDiyLXCfmq3lhM5hXjE1pLkj8xCQKChgqOEHRen6NPR9jjWutqSf8
g2wNZmkOLSR0ABLMneIrYJceyCdtqia5DxsWUBvMlpaotfsuuub4t2ymMKshlA0xDxF689pYSKd7
XETfk7hp4ABTqZowE8m/sLbXKfXIsRvfd1g1I/phUD7i2oQWznm0YVxAOwbfhKQRzT6RngxzUHVJ
raehgbskGPJPBBVS8j3xgMPWjK6zBS/5Ql1HKyr0vp0FCMO1U6wrM27t4Yl09EjIS4cxLBmk9oSV
W8/9Ywx5na7T3T+mR45433z7+PmiJUZly2gKex/NxfoSXksz63ClMVnxMSOSkv72k/CcAFDYvkBh
pDg+8Ph9wHwgT1XseFyhHIjRSRsD5MTnvxuUORyR+Wyd8yCYEWgMUIeqzqphPdnbwZilCt3wa1cg
NzJWyacR3pkJzXo4sISxcEef3YHCXebnkRhBouA2ToJMxDQyGYXS5JeiSYdUJPkCh8CzS4xcuMYE
psQ2/ic2z6a0ACAWqyaW08vi493GcgJAbT4SRJcO6PV0iOVp5TARWNxXXVLTFanByzx8nCw5+x0D
0P4E2+TNL2L9Q5ODZyxCZDO7MdCR2FwnJgASxoCTAq0pBJNfdA2Hru4+rVO2AFSST1yYuEhgNDGc
1wHeS3B60MzC7Lxtu/V29nLQdrII+LFX/7H9npCzgOf2+FS0RXMid+x9vYEBgAmrau8Nl932xOuz
4Wtg7cCPwylTMKi2Z8yAURUWKX/UzFeVLcy6G2M2sFQXRk0GT+OzfMbPDSYoAuZ6uNo4J1BBGjPs
ja5+P3jPKwKuKGmHzHFxc0SFndPh83jdbDLgCJ8pjogp7fhoMl993x9DIzHSEZEaUoLvz75nDTy8
QSdMOK3TIsCVBrNVpstcPLU9IaFyjoQRIB5e/sUq8LYVvhuPAKsA6lVAK7KCUONRvAJRB5kR9Jcs
CRhadkWF7HxD1TiA6+GTje/xgdA2k7ElLxuNCee7YCLQ079t/iVhH9q5Cm0OtlYMI3snLr9F4YKC
Ri+DWL9r9IPZ3PLlJAT+5MtzXw2xDzpxY0n7Ne7jIWMqxAsuRH3mcDq34ICLkL+8/FuMja5NHwPn
qO/AKJ+8pnSvIh0Ezev+FQ73tPkF/owYAQ9OJCfUbOfKLDmQCJzb1iztMdYo9tdXmcL3Y0YotVla
DNoEzog1xBa3w48zPPD4WB4YXC37U0xQhLHPhOfpD5wTMsvXHpoG5mUv626MmVVxFffXH44lEa6T
uVky/tOnsD46czzOju0G+mRjWEmB0tIavMeJVzSI4lw87CWsRBPeA27hF+YIyGBnt8UZi4hrh2Xd
+A4HzRQO/DDzudTR4JzHCnnfdxKssnEPeq7JLjjDja/HEv24RggEPysY0c/hkGzgQ2TQUUb1Ybgt
gTDJYm0huIiDCpECy7/2nt5JbRFAFIt/chTX87BU0KF8yVgpu9cDoCeCcEdM6jqE9Jdp58HUxqIf
6RgkUT2wFw8qO5Bub7RGObAtE1zGQUQYUFkk6cIr7mPTuQD5JI4Zt6gYt1Ij3MCVw58bhTKXyNUp
Jpiy4BzNkQA6xseinMG64sxHbGPhJI+DIA7EHmlt+zek0MqCmNe9HJ2Gv/D5e8k7jFbkrq9Qc+cc
ZRz/BJYsOkuG9dfbQcF2fhdTxeHqR2oSx5Z45bAidG1Ss+1yq8IzUXFI9emvm6XMkoor9zKRjqWX
oSNqtq3fP1OxfXe32dnEPYMwVjQkKU6q02o3eFpvRhYbLTPfyBl0PnTPlWnJ0K0acED6vsk5ycyR
KB9EIXDj3MGBto2weQsw//I04V/QolMuDeZcT93qOn2C/CM34SfmoJRQPINmJgZD8SPqnwAHL8Qb
MD0Ffei81RWlBa0mWgQGVS6Q6nkBynuFGNS6HE+XTb55pN1MPxb0fjS4FwjUEiN3XwYF7wsqQD6n
cHGAesdQeotA8544vgnfEJjlLu8NtsHyEb3jDIAbq5yfZgtW9MAmvJrE0Qp5deN//14B2DjyC0XD
qh14m6Nb8H8FDzFaUdgie4Qc9Q2GroTNH3ZuUDghJBRRbz3iSnp4wrm9L4SJTuZ1UwWbMTXIUAeh
fSVd42J//gSNHf/ngc0T/+Hb3LcxVHG0iah0BeS+w0AO6A0n/eAJdMsmcQZfw3xEg7Wyruaf9FqL
q2Owwg2oYgYFqbHFhIUIJfIA4Ic+p4FpLmpYYOig8atAxK5aOhqS7WXenrgDPHI0XGlC5jjChNMj
at0HmZd3ljqyn0Cm/DFhYlV+RZ61yD1fFCQavAxzBbhJ8Ix3ASRGFeM8mDQSCxBhGfJFrIdHO4/x
M4Gp/5oo2JcVKbdwZbYdvwWt+CNtI/VpEmjrMCYi7sBCLfBBIXMPeVi8poaWa/pJH1ERdSRRhRfS
m0crFDzWjzKxZUAm+hrC6LpDsURblM0qnFeglgNv+TT60ElFO0l5ONqfI/0P70ppAeTa8x+MB5I7
nAtOlHGzBiBzC9jqcHKhtHz9ckdvetsBxTDnAt/E0nXIcjY+aKj+fivE2g2Pt7/mhMti7EkZ0TIV
sIHFkNFSHU9lroePKQx9bGvEXEKjONJMaf31GWfqEOv+/R9EIUhAGjN45tQf53tfZMzp0td8utbu
dv4WmxfqwIDMcovAY5pAZzht4FBPcfLkkuixMjO0cuYT5+X+lOwjiHhTLsafdUHKi8l9+k5+uIcW
MaE4XBjQ8XBeyJkKgUBtASL7kIYfLgbCQ6IYcX0nSYyhQSKLgZzom4m/sesF/HCvnGMvnD5b7hR+
ULfEjpieZ+dwIyiucupOsAFFeM7TWENXdxnhIMAn8O6NU/Vw9u5w1Ro6KLYS2hBxuzhX7zMfnfqY
hVN1xPVPWM72mbl7TXShMWl93WFkqXoOEh273HG4jpnZEwA2xHG4nJVoyktPniiwfLSZvpAQB8BO
YoL68DUSSArMgnKD39gPH47qQXkHHayCq/1jTnmbvY+lA6gtGhraZ94r4BPP0KKVRmxLb+tBg5XD
99/PL4Cjvl6eDL1rwvzfw53pSANDPBqfidZ10s74s30Gh9CuZ5fGxpzLedJ/MBMOEQh7t/09AZMT
PQ6Od383R4FC+wmf2/O8sXVH3wEtNH/8GqHTL4R7c3mo/3Lmvdvekl8yHPMHPrObcNgA5a4mF/tx
EFwodcWy+64Gm/vi+7O+4EX0qfQGheEUMPQgK7pC3BXV9EE8rTEMdJPG6+mWoICj8Lb77NjBAhCH
pqMvcy40iPSetCMj7f2nVUbamnuhy/4skVijQ6KwSrFdpOj9Lrb1GvS0wpoTFiKe1h/r2brCMgA1
DU2nzm1mw+1kwAm7/G5T4bmqU4H6EiGatv5o+zaLqQLkiwkBzabgZuLBTP8VPM09ia+UqSuoJLb/
pzvMUNyU2wr9rYmn+rx28ABi2NIb417DBSNBAazcGL1q9LDLyXPD7X/kcc0Vq94PXT4RmY8GMwhm
4Ba7h4ivykxT5PPc2Fyo2AsZKYT2UDrSGZUutwXFNdX0fPuxw8G45Ntnxh4s9jgKHTJBLEIh2p4B
KTMEzeIOqNejCrosvTlVhADc/XwO3abZN1aHopwa35TibT8Y2l+Pm/EK/wGNE1xkGcJHa6y2ihds
3o4EHT4EdHB7HwujcLjTQxSYN1LCGkvUNyTCe0/M4OkihiXIUjMDlFWQ1t4W0Zbp8cBwcSgyXkmR
2KRiyBEu+nY/oLWj3shSj2HomaDrO/kOj6021YkSZP7vc4UK5AZ4DDKA3TM7d42rLX0IIgckrgMn
sAMEiviEjmkCwxUzLEgHK+ha5urjrbbaSlvBGhHTvtYcIQzC7yhVuXI/7oc7GfRcYlWaF6bnwib3
ygFxo/a9jMFohG9icPZH0chGK9NS/uy+jMR4NrtH8HKluNrxbzOuZGw5Ym7UGMmk93eGSfx3x2mQ
0RLbTSQ4vhGwhLqXML49M7NhSlLhrM+7vCUfKINAB2BJTNa+gYL3wz0YvSbFyOn40LU7guo9tAe0
PaRI6IaieshJM0Ic4MU2ljZYCqNhhmu1D6/BUllLFK+Y1rJVUf8/Mcy+pGBYP+M3xz+Xi6gfUEmS
x62swSdGzMvOSFARm+J5UoncQCF3J87LrfheCIngzeti/2vx/cieviHenEvRJYFYbMPJG6aV5P36
tgZWPmWPCPR3LmL9LtuX38NUOC4OV+SYV6jJz2hwIhIZL0R8FjiyrpM3oiqQKOIZIQGjyps0mDx/
p69DF0kMbScSff3x8qeaKmjfdyrefDvmJJrWxzxR/IyBBi4ENmo8WCwYrLNfryYEo/i2yicIRMTA
w4q36AGYNxV7xvYmYgQxkT07UoEJCbedBt74pd/M1sw/2MUcoCzyWGJUchOH0UyjucUCZRhxP3Mr
85mgL1J0gBkzPzSPHI8WbrExeJyUCo7LIADrYQcKnyXxsdod/yMjper42cG2xlE/DzB1mba0lpC3
rUGsR+KLCH/N+Qcnhc1gwy/qoYThVHJvKyiWChto4C34xrxDXwwe+0HFxG4rAitHtCdXf3tCLTMH
TnS+K2iPWE7/gjtw9b5I25O8hdnEiPhPUI8uvjY9/8j2gtmE5Qxly+zisDZJKhC6IynsS5CkfhPS
DXBfxcHxujp9gg2mSWppEA4cQ0I5jhgMM2OCqsLtaMccOxzRdditMLZNr4cS29VqSnzJBvLWDCoR
dQebEJdD1Z8phofh0waqwcXZ5j5oK1zZ6MdY62YEWeQxceDJoiPJzFgjzpsdwin3w5FF2sFvQkY8
kWwYmO7L2J4jTtYhfJicREC3Mv5aH+EJ/94Uhrs5l/9JcHN3VwOmw0qbEEHmVLOR80qRbTpnI8yF
3eedNSDROregSYubOAUX9SK396sm/JzEZLueV3Pu4igzyiPtgdeAA3P+XpjRUe3h/Hs8H5lX00RB
lymME7ANR7U2jfWUV2iQ872lLWZ9iTyFnDtudXqPgxsWgiUDai0KvyhnZFZEHugRHHiO5RVjQhKT
kLk5G6FcKhxef/MPbCfpGPnE/ubIu3/+rRRtqNqhofFEyr+Rh2VsgsqPVc9swUEmTz/d8VBXUvAm
AD1cnEimZzJL6G08cEcMEgWSJSw1gdNsLhkSskDsVhqEb3bNAe9CkF64FK8/9ahBGjIHZC0ODLTE
+dvqhc+Zbacp5gF0wVu5sa6MdAu/A4cM4BTI1lXCRhIjVd5BMZUANSigAOjT764HNHi8TloP3uxj
NTj8XFLaAeHxJqTvtC4CGweFimIZ9yH04R7zR+qHN/FL9Gr2dxiUGH+mA4YGPC2cBUTTw8ySpKMV
W4UlFwYykGU99vjpjPbAg8m5VY3hXDV23HDEGI58+kKXqQ0KrJzpWc8XoxRuCwqSjIER4mOwF1cZ
44q0uQsTglgMPfwXwjP4eXGGzK7nKKES3pJtDKmU4yHUPJpfRxzLwJFYETmiXEmF/oZZBDY598l1
MdgIoRaD2hQ+mYnPH8WviAnEVw1YtNthb0Gsy81erABBKZ927WIDTY+MUwBzYGBTJ6bJcgi5UaHK
kdhEAYneSKjDCDaXcG0+k8bFABm8GEhlg2v2uJx8IqGd3IA78KPeyXEPJA/bYmhuOPL4ARUFNl6J
Qs3BHGAQgzVfptvGCbj9bqYtLREHMj3Ed1T2sTYpzIQCE1srVhkVCtE0nBruFa0C8QT0/giK/TbC
EmoC9Q44hHNGBdLKtywBTg6NnbsWnr3D+Qwk/ophWsfkeZ8dvub2Yi0YdfPxVDfqrbYo0QAj63FQ
2hHDlcLuHxBEg7luHjyvHNkmNb0WVTiKEy92jDhfXFRtWZg5ROhxc793LGcu6owdC68HJw7iO6xS
rG0cM1yxgKggbV54ZR1LQFYKd4Rr8O3fDmDtg5tqep2xkzVLT/NJ/DBmIJkzjS9uqhuU7lGAV0Nr
Ap/ziwCKyFvLGY1l0zfmVrkN0wdv8B4HEbSq5EjNSEfeOZwqbPBwn6FdJJX+akW1FXkvplUcRzo4
IonPcLqIIwuUtCNu6xovTsBmFujjzSvSJ4Wc2AAa9l6buwMpQPG/K0ZMRLXezVi4ZzyOwoIPF0bT
pvtlmD79GpurtYAWc3E4cOBUQtP0Vlxb3KJp53CU4+2NcQgf4gkk/MVw/GWyEtO+2XdFFQqLDj7j
YNw//o42xgX4HFg+wrQ+tx+xiBhRoeKA2479POcZtzB/GTO5+8cW1s1tszonGODCG0BHf2Hc+xjn
xqQJ4EdhuT3WBWd1xI2hGBGmPqu++XUXLVcFg8rPmPhf98d8nlEZPTnd7hoiaMxMfSrQmQ2tR46d
oWxuHtSDXwPMBgNbnpwIJmT48G9DvAzgXfxs8ZOGpgrlGnECfxfjlcTN9jOOP+4jsZnUFN4GJs8t
C0FKCfWwtrYlw9/i4onvoNUTmljnTLD3UdsLzKvAYwVoacyZHnY4Utb8XFC9j/GyWwPRVTzim4Gc
hO5usHgmuF5wrD/Adw2chcErkKJQQIgDf983Q5as1RC8hlp/166Od3+wr0L2Bh0FKLC+LBKh8NWM
2Aeq3kDwc0c0D2gyRY0MpEgs5YSxAuTjEICNbyOGXAyFjeiEV3FwN1cbl7b6SKIb8wplJm0zz7Yf
XJVXhykMw/N09YFg0FD3tpDg+HaGAjQUYFHPm2Ou9BL0Kib1ZJ8uxe0oBjMlwgj/CvUIqQ2crQ3Q
jDXaF5Goxrkx57m5eP19F4j5x0MLRIAaziktDBmAo4ECSPzSOLp6Di/+YQ+Qy+NSIGTFBHu9A0xD
WZHwZhNxbR0+6+v2TTyw8I47ffcAGhwcrgZYL2x4n6tzgLMmmiufE4w5xneJ6ZJYoYhU2G4OcwIA
aG7B9W1of/C4UojUAbBkCQ8PT7tE/I/Tcj7N2NMGdQ/DUxLBCFfBPEyEaDVMBLqVcJWHbDskWKxd
t7jkACqg5unoephUifxGnNoWxHhF3FhAzqRJEtegMhjLd1RffNUfJSBj9CvMNGxlxTGVR//EUBjc
8/bu8xGgrR53POliTNsHyfcHd5utOsdyADiIsYfiTn7Ald55Th6lD7ESU3xKeXDOcvIIvjzxN9EE
HLLUL6I7A0L1adXOyRUQWBhBNKRv1R5RbkvUFD24VihCJ1f76inLi4eLqK/9PULAmvepNrFjUaxz
Qnttc5hycBHEasyY/PyWVUx5kHCDc9bf/FOF7/INv1t+8eomHqUN63N+NvGg+p8kJmKNSc0yDsgV
HAyPEqXH/EaQZycOQc3Am1PyT7AJLFl8J83N0x6vqrE74q3pzeTpGTel/hTMmkGbMoEtC5JtN4fK
QZdor8WnpSijEIDUVcT18r0EkvIbj3xPPAOoffmcX0ulbqvN8QHGBVlQ0vq+/RL1DGjyZP7Yd0gv
T4hgnzw55HS+VrbIYN+h5RyY6rgN6+UH6Rb6AJTML+aO287+zEHsZ5BFn4dmro1vBA5Co72ZY6b0
6xbnR7s21p2NAizIEuQq/j34xxXFbcZEhmlg8AnNEu4r/x8+dpwNnTFulrziIoYREX55BNmJrERh
FU3YJVaVfMwxKlQGbF49A9pBNN063/k37ENp6BNmszzhHTe+BSe4uHa9JAbFwLOCRd3HcvniMFbb
SjMwOHLGRqS8jOBfh7/5M304cAE51t7C/gY95X38tqECso1AsnFFIHeXaZUwqfz4vVMZP+a8HG/0
Zq71wuQDdCJsAR2JZjPfU3YdXwj2+fa1+frtjBg25M/3CAdExnA3/3BzD18wMvHS33gTY+DzPfTs
3ONnisFTz23pmvH24r8Y4JnVhi66f3yYy4GLhJBCWMVkA+4zh9EQcP+zXRzkfYfN5uzsodIENKIl
YR+jrN2IZX3G8k9fM+tKNEj0nFHrP0C4TzhCmPg73Hda+mJywomCMXBJIfIk2KdADHzhjOnwOLnZ
DUY2zw1cZLhjFRn260acMTZ/uXk3BrtDXtA37E5lSGzvX8ds7N886+M06MmcZnkG6vT7+9Hf4H8U
IYPO8nGgNcdXWE/xIIV5XaHYAbuWTz87gM60IGWGnwtj31wWAWMC3QeqcBgQlpObudYIoWeznAZQ
yLA/gi5E/wnP0M5ZyE9GvN/kxpF+xzslBzfYMdE2R+5jfucrmYkKXwVmS0d2kyImeY5mnq6cydse
D+7f2hFjWGudp/gR8Y9gR4Yo0E2U7yL4Lnrt8T7jCSvBh+XVbh48CQV7foo1nsTQGaKsYzxKoADn
osoYf3Xf9aLxGK4CfTMjB3hUkMTc4dB8qyLfNqTczKJmx6aw5QqKMd/dSpYYbIPiTl4JfiBoSfvC
sFefc99g+zu+Mu8D3cFYrDhyWOU1cu1C4pd2rNzsCBRpvZLXgrFL/fQ/4OVqIGGgRIXUuZnmnBuw
lOmltAgEkeB6jSY9ukU86tFGAbXmvta3IZjnivfV7JwYPJTUXFMEegzd2z/bn+xnYfVzbYTPGVZs
A/NHykYupJTC/gyWAJHnNRGRJr5o3eyJTBHsDUYUN8nIPBMFCjeghPHymqidcE6quU0YF/wN2XhO
z+f8WQlIGSN1alKI28ZruaXmwDikCYsxPr2wbg8q2yER5D0I42iKdVdHJ8g8HL0dg2qFOBzGT5S9
j1PmnHfwjnI6sPOMWGyzv7rSkwkyBpZeuCUKUgb/2WhzqlnokqK6ZOiCnmHxAB1ZReUiJ+klORDJ
wpLQ2OWIECzQgy0/xkRtTFX1jLmtzBl0pNrjCuVKfRrLkstRtS6zxwSSB9TDF++GKbf54KSwVFz9
yGDwyQWZj9JhzDDphhYHV8WMgk+c3zQQrBh9Drh/XsjxczfkLvtZI1ZfL4EEgPCm76vWb/Pi/roj
yLU7poeSW7KIdy/EHYSgdt6ocurCgx9Q462e2cjExTlTIAa/ZYyKWYlO+3B6qqN+JrVuEaTLcUgR
effv0vqJC9No+VZnHWfzpuus1wh+plWVtvxNZHYCNz+c0g0JuNS9b/xEGv+OZ2ff0VI0BEGLEdll
fO/ZTNIV+2pDxtqVzEy4B9zmScqW897lsHOaKXhyxD1bxZx6Mg63GAXSxOGfRBTQN3pF2cuSiDOs
A+QGyt7m4XdzEe/eTjSym2HBo2eGmFAsOk9bwQen1GPAFfSE2PUGdnMGhLn6Q6aHcDOpRhlATj/A
s/BcaCpuRiSS2AveHMeytYSxT77SW/sX92o9xw9EeIa8vaVYLBHtrf34BSLGDyE+bxQKBatz2e4f
fkm/YRyIpXZBs0AP8GdNWeNCGlUSb7XPSKzjdvmYH6iHdGkavid09cOAqTo9E6gugo3PX5F05NIM
7M/EBQHG/AYsBHQ67duYJwhP59Z9zzGth53DGf3GiOO4PcLFYhqXTbkOElkMxGtD+cMGivKeCeF9
jvFYiPEFNwZgyemBXwOXBa+JPrIaZ1TB7QKFCiFSZYK/FMmC1LsNQ4N7MMQ32hL50bfkRhYNJS7v
7JxgNQQosIe0aO5JYsXmttj+7P4kI/qKIWax7SwOnEC8E8JgveH8ucvJB4AGw+Fk4dJcO72DNNFd
TK94iDd+5Mv9/ox8U+GaesediXkvRfJlSrkJo2XAyifkGjITK2t/3RYh7ldG8uE2rlFxMyOGtE5H
eDtiajGFBIKFMEqB+OdIpMblZGUFh8I79bFS+FokNrJRkbjgyHJfjv5aLsuXX8z1WQ9VD9XzoVgM
D8NY31TzF2HGhEXwyg/bO7qo3mpII03O+nXK2PiH+6CK+oW7h10LRIAZ6s27WIcR/Awm6J9l7YtL
AtqbuMntcevIFOeHj7Dc2Nb/ZuX02/hXk7glG13QUSY2B05SRxKyqeFmkdMgSUixaPouDOdiVUQW
9COE8kLsLjq0m1czLIe9ZQQN/xJ3+YAeDhukgDboh84nmx6rAK2EcY3zzSeVKCYkn8NAmK/fLVGv
vwmuAKCDsgi6ju9QxisVlI+nJSOTbznsq2kJvm+synF4338AUgFNe4xu0wv7aI9Snkaoxx9Q3eZQ
2Lizw8cAkwz4Oty3V9KNntHDGtivEJY5/SeUxr+3uWYQCgWWa76InwyfoNjAbHQUziFCLfGJjl9r
C/CR7+DoWHdYP+LGiqhA8Y2p+YcDtR3RDlAsZOSn6IA7yWfN7qRdF/79nISX02GTt2PR5HNCyz6+
GlTrLEqiAIBimhCR9BQyGtUoBf5cDgT08PN+u4+w42UAZXNnKWuMd4EnyglkATzIXyKcgWZeAVIr
DO5bcZggZLTyv+LlnnHkYybuMvniQhInzSP9PSyM6xnzZLMz5AhAiGEwcha0QGxSCFM2heA5LCH9
JSwvJASk/dTAnZxRJBSjE+kxrv15U9IAySC7HZHNqWF/qhLOtEQg7jcM2EZ8KxFz/bTfiIpaKvzh
umaM7IETr1/81n2OZW/tNzMBMCUoz62SRhaXN0FFZhUQ0OiUnBEEWAePNb1OCOHb2V7PnGl9DsbL
lHgOl7kPVWPwTUtDnlygl7HeuD2pJX0BaeiYpVyDswM6YhKlM4Yk3SDAvUVV+P+ATkvLCdF2Zn7S
EuKszARoVVy/Q6q3hhnh3UHi3+1omUB9h5GYypFpMYbc7UBezCYyQyPcSaa3+Wg74NSGU2cyKX/d
KdYK/wCUQzK0aI4InDqNKIyYk3PLNqBajwVVkYZHjHvfPaAeEkUAUHG2OT2zg7DsEZMpyOhD+Kio
6MUvBpSwepHkfQmaZdiO8QsKRP8EBIkBkKOFzEg/wb82lOZUtBtQo7PkMac+ZIZg1OZ6ue7PaKFZ
2DLdNYuVfG6hoX2PC+qQGOX4RMABgv6bLzATFhalPCoO0KnCqhOkPLkxgMh6xFrlDvenLbqn8li4
BBL41RYK2kxxW1o1zLgmd0/DLYSNWe36Md1zhErpFn+RsnAWejDzWtqq+AsFFX/dp1UrpjZ+JMjY
heyR5Fh2JFl8OnpNFgASycuUGy7EWQmkhDjW6Dnm9hahJvn6OrvORmz61ROrPhkIRBrRqajuxQew
Rpw7lXBFJeAges7zGF5Kxpe6FAbxJlSd1xmCSgvuGldtPkOOm6jzXlqt6t2ZucobMBaiC+BK2AvL
7dDElJB99oaU3oo4xCt96QgdnyCDiVi6Grgh/GyAdUnGwG938iK0Y2T33O+a7YAnpkhI4phFgimN
5U1u1bDYphB6LiSuIkRPFNBkECCABfvNjLsOB3smiDiOMzDsCbD97UBYBofiD8nobd3LLMdt0zhH
6CC0PuYUinVBfMJ0DJ8BHLi9Fq8OyV1V5tvNEyaolLMMgIHwxABN2wBvweQER868F+L8VY5jnZSI
/JYefbKS3o45/dkQI+6MQGo5LT30LYwbHnMaaw9YYixxCWCaADYaYW1nMxq3iRBjRIC5uF26CEWL
CUjpP/Ss9gYAPmP0uPoBv0095vRCFn7AEHpa2I0v6D83yR4gwIF8yv47vADy7gBmyLgyIgGo264B
tgQYSrilg4GXe9SM60EzVjgLJ0dkkVTZlVmTaH9o0DBkzLztPtwwsB0ODJj2DpZRcMzR6FgDp0zh
8uIzfkLUQmeDilxEYlabl4u1NjMSPajgRXU+t90Ng+wRheAtOm/VyYU5Kt4TO95ZymnAk+N6Zrp0
ojisIasogLxRP0EJv5exrkMZqdvCiGgwa5wbsRrqH+BrAgwNwsVoKMIEA8dpXxH4fQP8CkYP8mzf
CG3TpqjRiZakQos/tpg7wWXajTw454GIkcRB1MKaGwJDR0kaKzOGyIhSIMICZZNTJD5o4dRMN1zu
YXHpMNgfeYGKTBQfHWqx5Y9Omp/OICFoVroMM/nOCgPrJcHxwMgjOTNZOLKkc0sYn3OJqYx9nN6c
fJoCOhMtJIVvoqUkIUwoQFycXaCActEx3U/FRagaxcP8y70LZ+WApEYNcQZQ0QXJ69lNQBT8QdSf
tnsFBrXi6sxLEFra+gxPUTDIj4/tJLuITCXMGb5vE6dEAujAiAvrQax5a+H6G7d0MBahK5v7khqG
ewCyOewDmDfL4lCxWU3OSvNr6aS62smQ2jyHU7l4HDHsZh6A4RLoZE2RINRsEtYaOJJhN9Nxi48i
UtVctJluQ4pC2oOXZWRY7i7ygPniRGMsLjvExF88WEJDFsV/JJ3XkqraFoafiCpABL2VHBQMiHpj
mVpUFBPJp9/fXLtq16pzVuhuYYYx/vGHec+qljVftcG+9AWk1i4qEGp3MEWgOKlx8OTb/EabIW1W
WCcUuYEYEvUyxXpjap3cPBIrqX75OzWhkM2ElpSjZ4rqbkLjToeyAJWzsYTaA5Oe8GWzv5iRjp+r
/gKNfCLvr+OX17mX5ZlyETABN2lI5HJIxs4bkALFVWVjyPtAoDZwJBIzaZ5I8oE3S5CmyJciHsov
96TQ9hciXNijQKLQMtarPUeHiVUf3g3mJ9189vcBFJQrFM8PRDIs3rkl2BAtHt7fWP7NSs0va2eL
/Wo5o0KSieLSPBoGBaBVG91WWtbST5xYcfSTKQZCL8W+/Kw7M1y4Oid9/w6kgFCn1/Hx4X4ulj9u
cbgVFIacAh9iPLlrieGtQjxzT1XMUfqZ//irARwPhJtUrc1qOKUB6Uk2ijEG+HR5PlPbbXxeFLMr
tSaEa0vPBGvY1oC4W5c2fEodErb24HBjlrR4QlKhQE2Yz3533B6Nr6qjevfG4uC84lbY2uQd7jEN
nWr7Ji6oB2LGZPElt29cWFO+xm+Zh32xM/kst0U+a4iq1UIuutptAfQmE+UCgQAyK2KC2a+wX4wt
FCKh+kzJZr8dfFbM+uOaUwLsoouCco1PPblOJHM5Lf2qmBuAnLfciVBcecDUzM+p4AsIqUk70bDp
nlbJPA9wIDQvCf0oJYuQR2zphZhkK279h/Lc+iy2gG8Eznl59Ia8wkmAyIr59QDMrYkKRBzb2XmO
nZi/5Y0zm4E4w51tJBgTs5dZcNhLvEjZoNkFAOe0x1RfOCqQ1BpDybJ/sTa9cxKcQ/hBnbkSDOkW
hQU+Cz2fy1NJiCTcoxebkfhG7/bxKEl/SRm+oGeBqTMNY//i85yqoepBhn1C5756KlVxMUZf6D6J
oKfv9Gj7SqKCkE6EL2Hx/wI3Hh6lCJcOR8aasbYkybrsh8cOjxxa8hiU6nx80/Ezdg2lKGdOYWrZ
jq7nvdcIqkU0CeI1FqcwNKtpl+n7q03DyByADgUlYA2ftsuGSZ/Uy38DCec9BoG6E8iVbftuxSGE
s+ZjxNLXAQy8nBmYC3MJ+QtLbMhPe2RlStPvEjaGKZKOZEexq/l2T+8AdVeO8pBlx+wpYX2N8LXD
PpLZWD2t0zNfeQ1iN8cGQ0xNBNvKiIW3ROGqFLI8ItFNFZMehiakv/0bFXntWp+h5WHEU7hPyFTg
jvAnYJKwiR8pD+Szh34BpV+trduXUhLRA1Ml7LCXotm7iel9ivZ/ecX4mgyDGeVGh9ZAO3TMqbPG
mmiM7oUqiXiwVPaw4T5RWt9x5qD++RdkXqQCWHr6sTEcPRZfC+daRpNGcE4aLLI7HLwf7ifr4XVT
TupEp+V0yDfn+bPoJR8mO4ducj2RHEt1ARx6ORC9bvbZlVTVPTv3ipkWXXGNZldUoBPgOLdFGWH+
uGdAXnhDQe/v9nMk7YLbm4lk4Atm9yH9lXqQ+f1XqmIObEHxeyUy2J6oBs4VnlqUqV/cTMQoTkyA
egkH6fAo9iSDsdljV0wkNtjqoY/6jWVMK6c8qPHWqT0oRRSlqGIgSS91r00J5AUO5o6xpSPzouC2
/PzlPpwq+im2UYiTnkmESWIEDaEltrz6kZnDNkYWhTJgN3S1g5Sb6uoMI5vq4Z6+APOQ1OJ1QtSA
5vz+NDpMDOooLITk7OG2Ke7L++v0u+Gmh0TP7LvZG1y5mewp4yZ+LQb4t7ywEes5MPFpLQ37mQlh
L2oNzKIwbWcw6Vdc419m2Rl4rl1kQ/u7x0JQWx+YyNuXFboOUcgD1F2wp7RP0lL9msoMFX7OHJv2
VHaAYS+wX5B1CO35N1V9YIIczXhrwrca/v3MpMcgGsgdKQ00WEbMRCSgBmnmL0RQL3IcBsRB8X2M
BIshQu4FPA7wyVd7B4LJ+oZldQ0ejOTAF2jo2hGc4gtUCCE+BCLIR3Am8XzzOQXErIQRULAq+XDb
GVJNsxcMYgS7KCBh5DC857LiKrvNmUwwMqVt/PCj0vwC2dEe3IYOx87AHka5f56gFXSLNOX+4SJI
HinRGonwyBS51+SeMg7eRkI6QAbYih+C+/lEN48rOshrcqdIhbFtw0/D92w4bpzrZNLQDPOPQWlt
lGyZtO44hJQlhiiWTpACM3tIV16Xg9IREyC6C4ac/FC8Wqy7xI2B0ivkiADeZyqYAQhWzJqRbWih
0tLws6grRvtsdqDkXnz/Y5TAPkd9NYIgCjwhZCleP2V0ltnEJNK9Ug2Kf8b25oMVyxdnrp7pjsrL
EYIdODIAQSLQ9bphqhsQO8jI45/BM/LxkGQkiHsPD1LDFWIX2ejE1aeYxzA3ctHob4G5B1R0jb8d
YeB2o7LHgYprq4IqmMcFFPEHwJbDaciJ2YdtJcKDcPlc/MZ5YfNh0Bc8Nuqek/cJNveJ2Z+uOq6Y
n4pQFCGJwJsd/RwkIT42ohAhphs49GPgBlpM/NMCgizib3wgCCiyztOThnHMdm5AstCxCYRs5aIz
ilrkDyXsbvDZFEDVEc75hCbOsPYfN1mRitfq4494HdN0YKp1cZ+hC/6Prb5GQgYRCFWGkKNg3mr2
4DTvR+qk9LAOvnLhUetMXo6cEToGOw/XjERHwJp2obH+ptv9g+/A2hHjUAYdwtZJ8FBImkEpMnRa
6lKORIbguNyU1pOCDpuY0sKRm7qdBlrClg2rmvOpoi0nN2KG9QGqA0snuAJDBbbqcHbHOUaC1MHE
w3yHGUfLlv6wYPzPSxbDevAZvppNf8r6+Y7lsGF+QteRcbUIXzfYxGw95MwK+d5b2iSo1WHCrnN4
S8wLYlATOI1D31gwS+RQEKe4OhN3EvE8DvGjE4AbzNRHIGPugeqIp+5xMaHpcdOM3HvzbbI/qUuY
vZ2YJWIH0ccoLrdfrHpykdlczCe4ToE7ILuxigRLFfBaHJxwLe06nOlsR47IsZRQr1b77UxKlAQ1
+Q+fKn0yXD8wkiTsNcMXCRLBdYIhpCMCOu/zIXgUaskaNFbAk7DCcCeASm/DvvCUE3oeJ5+J5E9u
ZPA64OoHu7ja61iWm88DeH5EIYU1fR9jOAwFGXpDwzTgmXPInP0vHR3E/XFdmqVkDoHoUNxAs2oc
1e9NsOeGEsSbT+/jdyY2iGwN9jI37ep7GgJFXuk3Qf2RZwunA5oo2lI+M9h5yCHhivhbzXvPoKEw
HmKmQg2C7SD2RTxWlLsURQqjw0zkYVK9wHOGZPdvhrH1DBhGOPjQWbPKBGb5wYMM3om01sNz3CiU
jekrAiLHRw1/grOtnnDuJbPuSWwNabXA/yQxnLaT/ppqj7YU9jQTE/B1inK+IOmP4BDnBPIU8R3i
LoKSBTBKg4w2hptoO3ufmr2JIcIee09AHmSgHBph4YKmftZtgJiee2yNf0qockhOPnO8QAfUhiAK
t7HWsLzzOeI5Nhf8mPASg11sZ/qkXZcZY1MhBGUvBxxTocLhMsAyVKjm2byE37GUt7CcBAkID8Rq
dIQUY9/8NbMQcWHNdKs3foYV5zlHv4DSfrrZ4x7dCz9vOFWftcJXgo/nfm1QUmG01Q/IC+CRG8S8
kqJCEzdqyFuvLMAwZq+f/YP6F0jIwmL+8GGokQdEbYnq4x4OUljyAac8XXax2bKyixDPaCYj8KA2
3DbWey+Y3W+h2MVRfxyA/AmDQ9AleGPejj9IDWa5cyDLPCUOfH+zMLbRKHdDOHWTfzwALqB1Pp1o
xy3HrsFlhmsCU2a+BkZZSZ6iZ3yYu9eBMFbxncao8zBpsyZv+xtw3ODc6Eru/cCJ8cbfSfMpiChq
seTquFTQbWZifC49Rn/lHGlzUDlYASMZy3fASfYjEFRDLNbamIfdFzaiFzYFrgNFiB8P5bghSAUx
rKoNunVqSKqQyR9VOqpdZKsy9xXTBG4uxPDWLsOve9HCL6s5oZio4tlAHcVtxnqhPYSp6w4yMdJ6
O7qrHKjZ0NjD9PaLWRfhP+bRKzo1MA0DXUGiQ2bICFn40vXS9IB8f884hNdfOgMgMd5a34aXcneT
AVjzGzRydzEPO4o58CnsEjE3G60/vuZkOoYlNKgMWND88cdIlPbv7JEZ5o6P1pp/FYANYMu0nKtZ
B3bIfI5TGegFayshnzlkd9B8EwX/mi5jo5FYxayXgS24ulVjU8fKdvtrmn8Exv+qzWLWUqWI1YMZ
N8d5+kTFKrsdiG/EABpld54IrTNdLzSsCtSk4izDt0WldirwFW+dN1wpAQ0z9jff83reCj0YDXnc
Ov9AnaxyjbCfGSjLftQsWOTDVvsEKF7IOsHIAj+SX1ZYWou2CBHZG+6XnN48FHB9huIk0X+BLcBN
cfCAwMJAiwhPcA6wfiRwt1nTd86zLx3y4ry7D2Akwk5SLH2KOVB0mzCP+KLhPk+ei9rfLhty4fvz
fKESSIMFrvCq+MZfUJmXLXlf5t2a6kJQg0yH9Cq5rrdubVXUfsQb2+1cC6QYoGkGIYOx2o3bB7ZE
ByB0CW8hirfn4ubhBrfe/r1mxgrxNV7vGLYh04MDknab75yY1VmPRW/qNjUngrmh83GLuBlfVyrD
foTG2Rbtnamlgx0ux9+YzkwQ/Pc3PEoHa2n2+keWgkwRQrARtBRfGSU9t9gJbWTu3G0VXJq+jWwa
GDsubVKDoPsSD/aQmgjUG13X/ajlHcHkgnoDqYKdxcyZum4uoICBjYuRJdt9rzrtedpoz/FCAXsj
PSJ4TTAyQxZQGubnPhkOkLT04EQpkLDqI0AOZ7nMKSdg8F+Co7+Ll+d1Kq0F3+VxfDrA0HhXoR2T
+R4aJBp51v0RYw/f6wV5SflaRe0ZUclMBgahsJkHPawoIOCfMj2N+X8FbtnpT7PKPXb0Eu0pRk/O
c/GwPqdmrPbo9fXgFTyc1bHx1D0VSectf5DWB7SSH0shjH30mspIjIRvUZuB0dhUFMqak/F6QogX
6yRFfWyDtVG5t/CzU6LiwE+/umT0e+W+E6YcW2jSsClonjRE98IBYDumE3Gg9K0N8rjFfO1rgW26
XWte5zcG249/PKkueK5IrQEUjxqBjA9mTLbOJmjERFrwOHB7dspwMDtju3dhUPqDnA2batejAcyZ
iqY51Juvo85kDBOed5MHMH/Ae9CnpG/P+thFNKPXnPud5hZCdgqRmnRuMNLSamOsLs4mbcEtvo7L
DJRE4wf9IAyjx7bLpYZZHGon5OGUoFNNWEPr7vICwWXe7pSdMF/4hDRN2qQEC6ITFE3/cHMDANiB
VIy/py5D3YWl3cBFFkqHxRg7FfDEWtROeLSMA6kEoKg4AB5Wb/9wxGCpx9lhYIuFZDGpsPALZeIC
cIcVxU15wkRf8NzMRuDQwAM8yJQp+V4cRAqrHb/bnmcg3muCAnMF4UoBMDmYwHIdY4tXj1haz8rE
79avdjC7OAVdKaDwoTp6u38vBgGGX0RsXHh+bQxwBdFTspbflT6FdYdPhbSWFqKJA8dwxBgXgPzN
BECX+XmhVSU4047z8dMCWPX1wFAsjQ9IdmPERKnns6z6giVnXgJ9/YIZqwcKqiac9vAuVE3Blos4
OF7Lz18Nu9V9R9B9iYgzmZ6g1ocT6NwmBOOB1Fx5siIzZCjIklNCSWx0p1PkVN4T1RIulb7KHSbM
gYi7YUQUdBP4JZF0IKWUOnGGjq3HpJSO+OzKkB0qYRhYoQEmkApBIYCdPjVi/qRYvB52vWhmOg04
btrZHXeNuRH+dP8ZP53PrPuZ7+QW6lydvF3IvRyEONEimQGt8r8JB+tU5yTKTW1rYzi5leE4aKjK
zdyXTX6Yc7hd7n+RCsQGes9/gbbZ7ppph6WWQMGpvQEpPIKn5CCPcshZXJ/wsnIMx22eK2Q2sHZo
Rb/VeQl0yRmw3s5gqqAETdEmXhhaGuSd9KI2MigwgIZjHUbPRHUvnCmQirwGj0VpLtFbj4exAs+H
z40vxnGJ1ykzAPb/BBBcm2yZRpsydSm4a3gd44h6wNF30z89Wdz9BEJR2ng60Px2wmVgnWePBRFZ
MLcaLliqqgGzFTCYlPUtzgWkLybO2vFt1zrHp/uJ36lIgxNZUfSx4Df46zBPfdmVWYyFb2s+1ibz
ofv7OyfQxr/ji/rPSdjtc6jsv5u5np3B1QVtrIiOl7iiBq5dKqATG8Pu/M7f7mv3J2KOggZAEaYI
ql67tNnDYiANPwDWEO4ywTNVIQxBCRONreoNOewElIuvHGcEaBVYSE4cOcJG5qug8UxnCkobcBUS
qQgJQCHQI1X+DmpFi2QdCadzFHIrdJuTRvJVOoRXdF+QYTi9A6zdVg96HCKnfbB7hs4ceDVQhhYN
g52+78Oz+5lpiTjlHy5a2DXKMeHZ0hIkQoQ8BqVUMkNwaNiMi178+Xuw1y1MHmAtWlSID5tlZUrx
Z/KFm3rU0dtw/m2GYkut1ClpJKMv9L/XaELm8a5iVCdbvRRPVLNz6RvZ0abCbCuf9VxlQx/jYjyU
XhnFAX7AXKNloUL80jSdUyGOoAVI0ftBFcEdgfELHWizf6ZaRl/y4p50G7O3It9iDfdttE2viP7f
CwhglpTg4zXq4yjD0u/sZvNMBjS6AZkeGnQicXyxZ54RS7TEow0u92WCEwwhIAPg98v8EwpEV5+G
WvgPyQD1mb/HXThv5n/UTcrotuRWoYSpV9/K1IPrGjt5gF6D7/rADIdptAdVnOfKYrYm6P5AemGi
m5eJ0BiJ2dldCAvsysdrGcOk+TPiuMC4xkCiS8uKhilfwNePjfllRwkYlX+P4Qhx3HowkZKbs35F
+oqJDn1I8rORV4TKjjMYctVg+ozIFImGjHFLAl9aC+u3AVOSgvA2MDWg159NFygGpsxNMdsCVkMS
hEZcPOoOrPlUmjGIAv4gdsAahQIP2M0F8MqY6MOxLlZ9KFbXBRUKV2aBrQ9sYcAEHB0cLniiC38H
HWAFexsm1Pb6BncO0prbQ4fAvYjngvNGqsDQ1GdrxI8xlh2w5T5A7CgiILJJ64839LRxH6bWPR6u
McDhk4iUHYmG7psKVv9boJQkBeiBGDhiNGD/LANPjtWWAnuszJvRjrk19z1LeZQvikj+61MVXgXK
Z9h33PXkoKNcVieM56ggyHm7Ji88JUaXEUeoFGNM9EB4Xa8+OUW4ZopxOKwYStZ6hezYAif0uoSm
dJSCFHROhPG9PfCfxJnjOolrKnFodA1XynU1oGRHCaoGuXmf6ny5LoCDixi7gUvOvR01POiO0pFk
wHZISdlaRsWIcZQXWFTflttpZyM2BL7voeW7pOiqCd4Tvl3242Yiu8Nq1izmBpRtYZPrdO6Quruz
NypBXZTi8ydqIsP5mDPCBPlwY7KNRn1UDFsmog8L+gEVHFpOAW3beBcbCA03pduPet4GphWb5skj
v+MnjaJZKIj5FzoBSTgw4HPTc+J88cGQAYkUEtVijndi/+XiINBmv4hoNbRRb2CoBNOQO3Qryo6n
XepmEfejYTikZLkEjftJLxwdoWajI/fy+S2g/RvLMNy8LRmy6DPJVQLU7nkYg4zEZBvnBQ2NEmk5
sBq2S7ISkB2+I3FN4FHO2qHLoFYhhMfpZbfwmTwTLpHpD5LYx8xBL1m5s+diyGCzFO93jIKRPcam
/SWcgaz3i2MATXDN455NZeJPOWGsAX7LizsFMXTYG3lRvEibihHjDMooR9YoxUFnfHdwqtIedUMZ
8Nl/ijk2LHIjXzz6K0GCfZSeNW3pFi7rA1y8FigHSlzCgXgy5yl5A1j4Liqi7O+u9E9ssIW54jFn
A2p/bm7UpFTxu25ZId08j1HLsfpOv5pziDxDdIbzahRKo8pVwt8eir7zYcCG4o2ZfUZ/VpT+C76y
RRwwVKSJgfsVxu9QnVpygnO0VaZgPvN1jh2yEMz3Ty1p74LzhtytRTPMA+OWlw5ocVzMirFWYKlj
d2srFG2d+PeuENZiFEt6ziB5xNWUl5sK0bPwMR7Oc6KOyCmaD7PH+uxdkw5i4YWxQd8jJIT9J+xI
firRw8Kj/+nr7jX6zYcLA1oC5FrivP/si/+EZZ9PRbcgzgMaVEo77rAxF+2XtQFvdt9SLpibvtdK
CFhIXaAflURGhjQBvrtzrlzRwt+CCgCsGd1a8m15gwoWlbABDvtxN+apsdxfLt4i8W088D8QoTFj
4MxbydMbk5EJVdhna3WKoFBjF+TJAZ4thCWogCkW7vzmFcsxBY2gApbsFdYdhjLd7lry6KuR9Gpr
JLoifgi3jJaxw+pDbi5tZlD9QUdGN7Uqf75xtrmgpTmXlTjbv97DwFGoEOsG0JIfvMWvg2sQFnDI
B/KkQ8dIsh49of/N4RQBEeKs5gjrIRoZ5ZKU1GTpNi0RTt1tbbplHcDL8KixM4B2JiT0C7gjiOAL
V2XF0CltiicCLemIO8V8y4Aexlja7Dm+n+AhGcOSBySQH2QaAWpQUNhMrC1mI0LMhhcd+6w9Xjyh
YhPTUhkEiVv8RAM6IIUCO5wasdLVOV1OV5FZXc/fSbeU/64+TaBrMV8CzhrXa4rA7OpKaEpUU9hu
o4ljnvoPHeOiuiI6X1fe0mBPVmMO3BFFJvugw+gBbCAWVm99jxPu6XAk+OLp5pEsM8k/OxgX0cvD
vpaJLRYrimgcAhQ6T0VvToN18Vqi566sOqtysSRCmRr1w08qzqUQ9RcykwG3FqRU7j7wUI5LzogW
n9fg7j0WBexB3rCHvY0Cqq/a/BQtFPWWfuU+IYlkUtD0np12QSLirPCHkFg6U93Aoh0u8ggPj0iZ
56QOwB7goc7EoKKPqZz51kYME8WHJ0fsX9gMSo83xtCdy5Lczo5ETHBcYPAYvtMmO2KP/v1Xjzz8
s1fi/ZDjfypoO0grzvMbGob0ZtcJSRXcHk/EVgMXMmrCpHL+5gs/IzX7cliyj242hO8x8z8kJxTm
QAM9JOsw8LhPnjbzDJaKxH1U+IpzPfbRdP29cPa/Ov0e324IhMHIO274FRUuB8sH/6Q6KvAoaa06
fsQcVQaTLobt4AkhkaENR8gXIInfdLpJs3sv6qO0ojWTeEHf6IGLELGjBEd1tE1gYjDTGHDg2jb9
7IhZXDKFv/bQrjgfEtZBjJCNLfsrbk0Z878hwZKjHsFnqNw7k5JJedvAp+qMFAp6yxNN/r+549kn
QWf8mNKv4uViIGpMoamQf+W8nA5eMRNBVutgJs+G1nbWa3jylU/clMeBKvRH1wU8Vmu4PtYWtUZz
5wpZwmSh/DTLv7dDSjeNKc5Q0YB8N1kQoPjf/VUDXYC6bdVMUWRNtImRPE9qht7n6WoZiwGygcRv
QWAZE8qdKQ2jlAqUG5V4EdDoCPOBbUgytXkbjHYDBrcY7WxHKflX1Kf1+DmGmOLo4FfgAnxg2hnS
MzY6cB4UJgUdEZi88IhsTcocxgZMEjgDClebQczks4tEjB/ABOVoqgM+E7ABHxQMPcvtHc5k5EA8
Ag2Pe8mct5svXKApikgwaoE3XcLOVGBC14tLyAlHSLvQczPn64sEEaq4GhWbVYiaEaZAhTfIcoit
NWfh/+LoF9BkvRhmxGSySQtMtzTU4FsC4AKwoY1qV5uXy9a7bCBEhntxOMmzL38V8TFM5z2GXEti
u1g36jR3PyFWheF2TzIIvBqwDgprFVcqIfUMfr520jB54cHBe29HfcgxN5Ma6jYdOqKx4NwZTLlw
5xRD7uWUx/dNw7eZYt7EZAcsxS9U+xxwbiOAZt7T+1kNROYMS7FB8AYj5vW6PISp0DrBPZ3hzZ9t
a/sL5kLpo7vnibio65v4GRRg1TdOfXORTsaFcLVefGgRk8rfgHvL8UL0Q9r/d9KoQ7Mb2gMuynkb
CQ0edcHrhAkV0DIL32H0hcXL2RYAkPYyhw71jgTwhsCM44VI3/gzLWKVJIL5jRqfaQ2jUpgcPMbN
xx0yLycLi75VGb0JD6LaxtN3jhPci3SC4AmtR+xj9CqnL5nBt+ljDiLVnK546PMYIyI7O7AUldi2
kbECNuEGLMkrhrM12uI7FtdAIdSjmtOfKwdeVdE5pIUbBGS3ziBFbvpHzmoODaYRJL0t7lMGdbSX
NyYTqOfBULEtjG8VuQfWRd49oVxv+MeD8RkFGBpvqAhIcVABsPSQLgxRDl3wqKWF0jAn/czkcT+8
TK9P6z798hf9rauiYweaOtsdYfWwhYiNp6X6R8DtI0La6QfBM0E0NkE/yIiNpwnl02snYK/vWbss
0bzlyzfA8jjfkxIJr0PFezmpEbZBxsewgBkcvg+G4BiUGJTjr4bTgQ6X/rshSRsEgClHRK67/aB3
mSMenG3xwoNabPbH4qDq/wt3byJslS/MOYuddrhjcIgHMPFyzO0DPG9NpuI4V96yK3xOGVYWwTLB
jeLZ+o5JVnqnUKP8D7xTZEJX9nBLBxT0dy98e7ATTGVQjNa9HCoZTfwDDOEGlY/q64s+tVwIM08Q
2ZO6rzINdnopHJiJo6gw7uwzXxP8HELSlvxMkNzJIvH6f18mKIygg3vECMpqYlC7EWXVqk93/9ww
qt8cKSBxZeaaRXrvMNjjkOMMnrxXAiYqYPHLHKfCwOthC1lCb3lD476+x1fVQa4pcMQmuGLAN31b
f40/dPGhVCyDHBsmugK5j5v9J7zvaRb4r6LgrFhKDG1QJVuE0lGTvpNqsjoiO+MFXdNB5QBAB7cd
AnlQutsONvswxmXeJ2ksqRH06theUvlu7zY6W5TLo9+BM4Wl3i7g3GHbTGcDpJHkkYLwaRjjLivN
+XbYPEBMqbN7inHhF0kIwZ+1lQNeUK3g/IJCVg6qoDefPnzjQFi91/2BUrI6GwBiuiW4HVxwgXS4
HvULhfvPwUUs7YH0ASfRQtEFgON2FM6Sjy6MEZ97xBIL4MBlJmS/5oBqmcphefWHq2fE5yipKyli
TW4wQJTaVxZ6ywQLdCUaTOu31QXyRgV4JbkKdDtXnMcj2sLVu9qERxkgGHNo/C61AnNBbh3AIeZk
fR94yYIs5NycVpSb4AEDTM8MXwDe/6BqTG2gn9aC6wXdqBY5W5j1Mrl+C6FSAe6seq/KpiMXp6uK
tYucYdHg3RdC4fC3Y9QdlBDE6WJGM2yaTsYJXh8mLS9+BYkHKOgJNjDco/EVP7asy6AKFNPa1QlI
D/NA7DAsKRgNRlQ2xLhs6kCB1i8kidQk8BAVAjOwxhFJEFOMQODgVQmqPmoRd8g4P2A5WqJ4Lfx6
hWKHbwQVdJGnbGuK84DRDkXG/n2qx9X8Q9MSfhINr63KFfscUfEoGxwPWPvS46aJIMHBH3qLTDdr
SdMiRmtMvJ4nFjo0xWEASwrd6xHPmug9E1WFCkLUi5+oQoQg0GMn8J1hfp4g4o8+4D8PWPEwA3lB
+PjClrhx3eKtfR9xCFcBE6jKusfnwwMT8RxPnw+i3gYRlkrcXhlrGdLhCPiaxQFH3xZsYKqHLUUF
a8vMRUMy6GjX4INkVIZTBQkNPy/8cs5r5uytp1vAqBAaKhh7+NRq+1+LIVjJG2SSQRxZCT77xbbV
JVwA8RIerctn8GbphhRzNm9vPqzQQeleBAAsnLreU0XD1/oknCdoASxuWYYc6LiFAQ940wM+f9/M
oQU7b2FSxSif09N9esK+VraukGSFOYpQgfFXbQnVJIClIE+KZ213ywYlG1WagRLrX0dzt+5Qz+4k
SKJBd3NwSRUThpIQiy1mCmY3vk9UBMCPE2mSM5wDAIouzj2laBj3RzigCx6TW4nmmb6z9cvT4UCZ
DN+Xxhh2OyokFyxsgWAggzfbQIr9uO+NHC7pkiktYf6m3/EkO6RPVxlHJC/gCY+lLWZZotgqrbd7
hCxDwSpA5ScEftDt+O2+odig+QPvLoHyXx1+ET1nAFk3qKYIABrR8nzSalrNGGTCo++PKFpR7mRH
2DybR0C9iWqqWZLkgHxu1K6pALnvdJO3W2DNDNVgU0GFbo5MfVgZQhQlPMuk9YPF8WFI+Wa+nFxo
ItbImMfc4JDtlQQX95FpjNuniUQnX2pzoMr3EhbppCcOjJLjQqhg+gtto6NaKhk/Dq1dP/guBclQ
XjAAhDBRRric8V6f0Er496aMytiItpMfhOYPw7d9bl/DeqbRTo8GmYpUqoW8M/DFYhygSYbuCdkT
fxRYEPKE0xf16krhu8pMLz+QPIlMBSNl2I8UFkHskyttCwP97QwQXwmDByaNYzFogVdBy/NEd4Fr
SFiQMmfmR64BlpEA3HGNXvbmxeqXkA+I3FHDmUOzPgFhuMGXjLuvM0Q9mDMRaPko+lxxIZ2DBn7t
K27TKKmFR/9jet2AguQneMweR7bLVcc4b9XRdL0C4Ccqmu1Jco69I3OZT0CMILPwcfPHD6M4xEzt
yb7lknrEIIx3spxguDUuzfgRL4/AyF7TmuEfA83Vd1WsnhYt02OFIbbFgKMTGC5Nn+qed8aho8NB
//OhdxZmt0NeOi1GSJIdw05WhTVg63BhFhU1WgTsqnL1HKSYMD8MXAR3snljsUN5dr/6qOSprXBF
hv/EZD83aZC/ilUuMduBv/C4jO4Iq/7y3CKMK4AbkV2Y6IkNA1cRA1ZUoH8AiKR286eMI+GSWreX
Td+6paHITzH9uEyybAoCce4zT+15+rKOzhMkGCfdVTE4e/uMvrD2ZRL/PTUcd62ljMh8qSjYl5f5
FQcZ0+DrLWW4F6K4joHQzGpPnFb/FRTxMwYEsxxhu7PEGFjUvJTmHyagtNAYvwAQwMI8jw5nQpb6
GcbJVAWBsGPNwQSlvYS36gfo7xu1q/dK8bUZcZWYiWGCC9Qkg3KpwXknxdVui1yJOmvFGDME8bps
qCJ4kXsX4234GCFma+k5+AGRoqBm04BklZYBjeXIfDvhJKItJ26KHTOTPyMN3rrDB7rGkOPC2Wec
x3ryCwvo3crsDt8CQHaw7HYIfN32MnovAB0Aun4RbIyxCP16+iW4FUfmN5WsI67I5b+AQg2ysSel
A+tKLVK5PW9/Xv5E74aeWGMQLZx+KFDA7ozJzxO/a7wsPrhjODBfsaXpi2AgTDjB/xTgcSVjG/mY
OzvboNkoHpFASYFFziW4jQnDHWv2IJD/+PrjM1yQAUFyyqJBQXSzG7wlwHl54++FFuA0j0xXQfhM
jakHNTB6L2v3fMdtgkaJvLh/jCk9OQfgEiLHfP+Mfn4v7O1L8nBrLx5Al3kAit5OjB0epIXwnret
B9FjSzNo0FydOVVnzBKwmbl4fH1WZfdHIhjta61ytdRM8/kUjB5qopjKFISGM+O26wLWW0rHvCxw
Vbrj2cRex6PMkQMy7ry+xzd1f7PcesyvMUNmgqtRWAvYEh2jjEcO5mEkJYnesp5z7WC1EVzRJcGn
tSEN0bw2f6Lw5LjlydOc8COqdj/qe/vCAiZkCAYTFbyPl6D/gbIP8IUltsfCLsZB8wW8t/hZ16T2
C2RAHZMPfmKX544CusAxCS4CQC2glEKGyfNtkZ1tVX/atDdnjkgX+mI2wmyZo0NGQOK2q/OEudrk
vWYe/jwKBOlhdUJKj0cyy7TnCNoRlqU4Jouyt7/alLuzwbCgDO7TV8p27IeEgQ9DNe361legXcaI
Eb5m8gbupZ2j8sVqF48GZsoOuU0EZZHz+rErlYTLkNNpaPh3xQU0+mFF8EugcnEK9Yinaawhmk34
OXjC06Eqoo/cPhJOoGfPxOn7S6UH7FUexVMKYCFCQ0hUvAnXF0Kz5EQV0eQfHHqcxhGuFmD0EfOY
5EzROIAtZ2s4M24T6MK2fqgORtolj0wUfR/UxVGljpQlXnuQiTmupNmA2qlxSqEkDxgrU9EoU0xV
zAdiQsbk1o8BNhXehAsREALfXBMOpUMIGoN5EUKANuFAuKeCZhXe2V8PK68eTMGBQ+TZqowwiKCz
QSnXj4zfqCOK692NkEzKfrHvM6rHB5XhLaHaGrNO/HSRyto4iWMKf3bJFaKKp75H7emhTy03DC2G
xE2Spwk7Qze/F6esrGvpX25uc+Ky+Yy6Uw4DmWIXjp5z2+QOBMmfJ0F+OxN3mROwJKdALJgw9aBu
3Hd5cp58HUb92YfQH9Hj/ZLbnjHs3BAzKhvbFVKPr/bf16IoZix7dqjhgUOJAkJJDVV2gF2eaPv0
VMjvZbgFPdylVQaEQ9BV+BMMaRHy0KvAGAruk+/i6Td/XAeIDGvMr+72J+1hCgbcT3WhThA1szwf
sFtdLjRgvYIxrSC/6PvhWiLjEPNR4BBGghzdwnS9PPUsUArYAVcXqTnpE1sQISbE4P7xZSlPgTZ6
CNf3KJpNvhs8KckH5aWEyQPVA0AxVcBvts1EVKSSPyAUiJbiASlNEHzYVldf1AE9h1r4qHYWzwmi
N5hGjAKqD0I5BYImUMJBbQWaTFN1RMvmIn2UN9jxgvlVPpcyoCF8D2V0J4nDQ6Nxko5l+L1aPwpc
gZjILg34WE9RP33ZXh6GbsDEMWNesOKSzEGaMxYo/i4XFjIieXRBgtTQw0ZXsGF15pFoB1Y/zDWN
FCK3xvUgAEdK+zA/gW52QPYMMahoBb/YAJwiJIrEyRVFQY3OF0s0VGb+g5kmf/DyKCV+uFnwIAl3
wt/KIEvEazq/D5GKweFU0f0HMNJ3qeaLX56AAD3R7Cq0rCm09FfGLzSiqM9jUbMSXBIOsInUCaOy
DH9gMsalaWqEcTXEVgPOfL2U2IVv0Nk3p4sHiwIODRff6rOU5kLRDvPJ5iWb5zm2gHACSOm2/iPp
zJYUVbYw/ERGiKjILTiAzIOA3hgOJYIi4og8/f6yd8SO7j51qiyFJHOtf/2D0HUJ/0ESaSkxEAbE
ME7gml7N/tJCV8RFEg0krL04oRWh1uLBJ0CZ/vLrodd3KKpxMdqLwAcFQy6GnrOj8CXh4BQjdLR7
k4V4XFp2a0oVg62QtetJlmSNW+TFuM8bDUdjNPzrGO3My+nfhdM4DyfLi/VeNWN9uCa7EeeylJHt
ONffIUhhBwDlf2LBp7jan3xGp8dSowDkLgwElq541/MUEumLecvtNf0G5L8VCfA6NkfNGcB9CsXh
TnUHxpNQ2QkTlcbg4YAfGPbASOPPmv+F5dho2nncXMHPfmNkhKPkkfuvFovREVZuiWPab3qF3/Se
DQZG3drb+6Kqp5CpecxuDELqpYyAF/I+rSPyzKf+xU9nMs8l/YKaAvoocgoo7ekwOK8pW4AH+b0I
Q1TiIfDjGpqoHzBKCJDDDdP+PvdU8wwWV/4NQmiP7DelABAhm1VgHYwS+tqPUGsaop72vc8kCAE1
bDSL33rHYYQzHTI43RSzQniw9LgAfSBOmvSZ8bCMFU0Y/NCm89nA/DGPJKYaiIBdAye5gZVn2IUF
51aniP3ia0TYFrgyYnp2VHCKbspwjnEeeglcj3ieQUpgOPMfT3tX63hq85w/OXLAH0qtPpY0s2hz
mRcKNb4I71QQK6O5S5q4PV2TcXzfM+G/OG+6HLKyyMhpDdyvk751n/7SCmbdktQYjq92KVmN02DC
Wfhvm5RnYJQrbJ63TWHI04NUnzwTZGYfZzJXI7oEKoSQC/1adQw2MMVOHxg23Yi5IpkXw5HGG50e
y6cvBMcHWFjWEHuH2pGFBwAxs+PDi33mgRVH3+XqM7nv9bT+XswvNrSgStLtQF0xqaoZk5/ui27x
8/H1JxOg8CQkTFd+FrG+Qbg9CZNfe5IRfmfeUnU1jB6zgScF/TWn6CMdrvPgDXWXVoOQDJqC2Tib
eDfiMs5x4cqOFIgEto+YlHjoWQKRUDaIeqsfD+ooOCPSwiNi88wkqNtRY+F6vqwQxOKuqQ/QnU9A
JLD9tx8wveQ14kZHXZaWUGIoZm2VqysLrbKqlGnSdcNtk5znkU9143AnpxNggw+cDsw6y1fM3M0h
lt/53yiU3TwmWt4b2H3cXu4r1SaiHuL8+DCmSnjtof0HtfcmAFAKcvbvtYIV9WjZoEUEst8M/c+i
DKFuPPa5ebZeHOqiOf4gQVHd+2yIIBUv4SVKQvvsHWB/TahC3se+RSvvonVm9aZEje0v0RCTb0aC
uFMOoQFC+72xbbTZj0u7eonU+CaR/Yk1JgEWDTk+gxvlyJPAIUaGOKX2rs3ggeFd81oxNKUJnexb
p46YfwISQt6IyuDpbaGjwVX2uqRMxia0TWSMt/ATfO2H+8DQiT0/bTxW0tAYpmPCpdBo2PelvH4s
5dP99Ni/wbobr0fgIYwjf5KNTldXLL/rcuxcvAZGXG/T25zdwlehTQ2mYMYUS8T3Mqh3x/4HHxhw
ils4sBuv9XvRd8kcOZscyoS84+DnP2PSjbx2MUBQeJ6pKwyMEGSChNhlcF7xHGTbJUqVxQ0N9z2s
15MUpDB6mmNjQkqtlJ4xzGwiMD1LaMfbjLi46WNH8WhBDTOrVD2WcHLhgQB+PtIXG9OKVHHGCx7O
DZ5qX7yOOHsevVSl3BY9nIMjhjtCyPGcd3sl/OQ8/RPKjPWNad/ZGqOH7pmjdbF/ohUnqdGoVkIK
dPFR/cFwpH+ejZ2HrXB44WMdk88E9PaLl2DcZp/b+TnUrvOCwcy5p/iPWWHf8Ety/xHQvMlstCwW
7Z5LDw1uSVwZywZGNLVb6X+JvCD7zCl2HCsVbhGHIWy1AiysMPBUmr5s1uj0aanGd7Fd1w6Yigno
sZFjWCPg7BEQEg4U1FD98Lwq/Dt85eI4QFvNDmcMTn1O0atf8UBT7Bsc1j8mlhzN/ncBSQnyMYPf
F4xykt7+xFb/ZImB0SOAxKFl2iVDq3e4xw9fzSbug7mk1/Mk+0FigYhzG1gP/QHvdGLBo11cgyfJ
d8Sam68DEouYXY+EWK8P3s89DPBDMu7uyx3jczo8IfZY5mtUMwlSbLiIFCXQTLcbGIxAHSpWV58f
QxrrKOPfSXB61osej+nQEdFfb2PsMG/oxSiwdmjewnrmYKvlq0TttnixIIVP0OV49V6sQOSCzDt7
px+muOd/ARfYt6zZPHn7tXdOfrYS3JKxNdhL0dbpgDTPx22QR6+wg7/7jPtGBMIOvzqUfQRXnNfi
4WVMsOMRaxDvxgq+rxmBWLPergyrw8Ot/O2eKfMv5FQLvoe3+ds/97XVwtuNPllrtuYjlih64MCM
oluGVMYrj2fzBQHr7xyMMsw9Bkm1u0SPoLJkJgjOd7/1rpScVZiHhdVlBbX8HiuiDQQlpgYsNufq
5C6hmvHXbQ/31SR7JAy0V5PlN5gsz4tPMCbVrcSRDC3STHXak+QAaPXR9ooj1yqXCoDRwL2BwX7s
rzVg2hpwzkgeqK3/NH9sOnmUoyNftsjfOM8kCECYL5vdEfMF6p38JB2pQWRcrGAmMfdgIiiyxSYh
xOmp7MtEvFHr5uDkOL190BW0s/s+9x87VEZGbvdWedwg4qvQjLecpmJPVWzZv8Rk75HVN4L5tP4G
BTwBZ5yBiwdjvKrGFpLOi0fdjC/gH/Ab+yqCf2gV6+ceLgjvg/2Wl2SDh2UvHRDRbrolb+TDiYJU
/naghooqi9el0RjsR+vGQ4QOdzwZWLdEShgfcLIvntMy0dwz0UejTQ8X0xK7PaxUD5PgZaJkZJZr
nKE82b+sOlK6gmphQ6ecrh2jFsa9RYL5w5FfwpMq4XRhvDU8+RTmvMtHJtYUrryTQF7/QnQTH824
c1408279Tjphu9auIXKoB3ldxRXmNqs3iCAmhIBR4AtzJXvv5AyE9ZlURum99h+YemB/GDmp3nan
kIhDQCQqDUGzGpELgRN00rNV88Y8DrJ6VviVjxOgJ9hBwCzh95Qnrd9g6iWM8fv0XqxC2YfkzpuU
DpMZvZW3G0FYYo+hoQOkhg6CvNCtiCTZmmSWz1uEsWNKpq2PH88/zsIobhlGmPgYmxPOWEK5bKyx
0DP0PGeg40kM4XYQcvfgkPhRbcgQ5UBtbB6TR0874kpCI4HaBeVB6T9iDhGrCLM5eGd8xxiMNdOL
pXV/0bBEzrMuvljboOKNfPUn6Z7Mtelki0A5DGEa350nsp/tonAV6yL6eLc7FG5rDxakHfagWCI5
MSCKGhKgMI2N35b4cnEKM4G1kV3soIfCymO7U9nz26xJ7nivi3zOJgHcucYjmgHKL6xUqz2PVjpx
fqcJv3TrPJ0bEikg18Uj66KBo9hFSp6mj4up8ANGj1Ql2z+sV1O8Zwxm3xTJ6rGyIGZXO6De94np
KCRqUsXIQgc6n/DnEDwC/vySSdZHgKfM61tbytg3D+j7DZ7bRd/N953fDwdMfpoULjMsP3ygjC9v
mUsGQOdsgyHFKOJ/TgTVyLm8hMNdrNxiIAwnZX6Nn8kwyPcl1Hdm3SMTjxDnQv7QyOMZJD3ZYjh8
Gj1ho6pQpTIcllnhJm7FvMyJucvlVApOwZQ7yCBzV+wU9zrv/J5xWZJqFwxgiT7S73oYlUm7fEHo
DR8x8sBssCBDVkS2LaU1rG069I6VOc+Du4WNFYLfx/4+h+dFktvHRPP0FpACxwQz6TUyMnQwICxe
H92ZkuGGzAcBsYrlQxF2Zj+RD82OLDnGThMH12jn5v9r8GAlDpzzCnflrD5Vpzz9iKc9zi16v5gu
pVzhPUK5yWLhNLI+h2fCj6hQ3mXrMtuursyrxybeHpjo5H9bsh8xnIeaMDQVd4CYYeAVNvLf2rls
LpuXh/M39cn4pJInf41gYTwIXwI6xfbpKHLpAJVPg6AKL67APhuU3NCDlZDTh7+fKJkhA/7dI8mo
N3fwCEgrTQI0Nzy9GQ4BjA+06xpVj2qNWK284OB0Q1vE8ASjkUJrz0j+YUvrjNUvcLapQpA3MQuC
G5QUJ/YjR/YwjgmVCP67j08V7uDYpYgxRpO8kyLNUcv6/X2TYuGd1LuRdz/ArnMU9+f3zYam4sXn
Fpy8atVzBz5FpDk+vcPfiYWds3GhrAgvy1taOGr2dCV7rMfCbGuB7BaG17rbX1b39Ozl3I7KAiTh
Drx/U1R/QDI5S8V4remNhGnk4zO74qTHsSwY0NBtTgz2M9xr//CU+lMx7eT7FWriImbqDvFzEA42
rTdkUwXKXEnH9oAl6/PEGi6S0ud3k2Ud0xoOfAh7X/d6pLbh2pxt0NJL8sF1kWHbNRuyMKMcqkdc
nC7pC9MyNvzmpBgkm1yC7fojZEXNiZ176Lx9yUFgAnPD+rjE1K5LkBz7ldEDHFhhnGbRkAioGAbm
y+viZseuMmDI44w3nf3ycUkCSECqgbTFBbA9r6Gf4te7KdG1MS+Cu0C4KBc2FS6oQA3YLtjyqZkj
JHyt+QK6vQR6dMZOlYKZhO16NAe2ZBCS/FymOa8ZpwWUfQgRoBdciS0jUojZGEhHvAZJrLYKNWDR
JUTTCLHUZY+x7SH3tzuOM94W8zWuVfJb3SJ44mAuq9+uR3U3ZRgCQZ53dQTqNJDH35GFOowtRBil
OMSuGmgeN45pgNi3LEnVfidSkhPpQMNyQHm60CGvnhfYg0bwMamw1vLm8y+EdQAF0ucAUW96BcpE
zYBY9av9/w/6sB/8CKawiPYhsR1UXwibegIyQch13jQxACQqSAif/X3LDOy+6pLK2m4oPmAb8pSf
tedPa5F39kdUhJXH14hMLo8S0iz4GxAijgWemZ04xD8JseMn9UBSAQ+RNi3g2OGCAqjbEDpovA64
6GD/ECoxfJjWxxMDXop12zQeI9uAC/CKhwR/cyvliIfruirWd/pNnIOWkseiQ/lzW79XN585RLVj
ePG1WoedvE+ipo5CEw5N3EWPFV027zn5xo8AOLXeA8aUmwJZ84tS4ngJ6SOeu3HCP3fNHsHGqYyx
wPQbHz7ujrFX3Mv4lkvyC6050Nq8yMXQYXWfA1ZhYjl0/3ksyQLu7SugiUdWdbt+IPIG+8FV4At/
VUBEfJnHFlgIc23ONOBNvAoAb3JofOKWUH+Vf9RsfIHrDXcDTBIJ/lia/SBu6xU0cKo5dP+fWUHU
Nu3KRcsxoV5Di+N3I8JycK3ZvwjJwbX7D44N/FDKQ5bIxYMDbfHPRYf52UZqsUYe/fHXE1o3RGag
IobEE606wCY9w7ZApPJXYDiGvwUTcJ5rlB/ih1RBN4FUhRErJR9aLgYUkJip3HcAS2fe+W5oC8qw
LAz12RAYmjAGqjq9I1JLxuoIaExXtprE2JJRC5cMrhdMBI3Izz6ayE54VMpQ8Ejl+0MgwLaf44QD
CHr8ssFDkVzDDutBGmOMwxrAW4tudqJJzCj/ERZziP8oWUADN2xF4PMDcMxWu+N78BTRUcwqOFsU
wGimr3/nrG6F4IQTo5zwJIpZEvDecjR/I3YS1PlUYGo8LKgHav0BBxuZJ0ApUN5F/AlT+EtQX09/
EKzTJ+3d/EAc5ooDQ0Ti78OLqMAM44srwBVo/hEPvPsTVrNWIFOAqwEDjz2AnTv7bEizRppvVZLI
apTRXmXfYw6YyQiOfCOu2o7v3e4l3k/AXcG1B9wPihzeFyBib0kXzze1O6PMf6tKjA9gh+67jZzg
hjqxkBQySY9zm/qdNrw+IfU06nkx/9q35G29rZwaA1sokRYiGtN5kyByykZofseuhPcBat5kZEJl
+H/+f7rs+rOBGMqy+bKKTs8ZqgEQcDjMo+ODgqFc/05CLvdLeXG23KJjE5cz6NFiJCwAoXdap6oh
ecWJx+y72vrwZj/p3fumUMGwa9yPnWei2uATDF5rsj9Hh9Ya+6r3g3LexRJtPPt6cOUo+2Vvs1z1
Is5TKrLSkKPeQcx1vI/NeVW7XYQqOlJMNO/2LSDBYkd96lEvwpI9wAENCfET2gHeO8/fPcCFEXbN
z6bj2B/BW7zHoWePQznuUfs3S4ljrdmIOVWbin2OI7n2kKc7OMTOhXXNEI0Sl4XXXL7Tfz1EmwwP
WK8HbAb3ek7LzeO1xkQuT5SsWQ3XssthWaFvv6TPxT1SqA841wpj4G9Zogl/bH0OaujiFCrlkZzL
sEYLVuyo8aWoEMTaftIT9UHN1vsLABfDSzQJJbOzaiGJk8CfM/nAmyHP1hboZLF/45uQga75HZWg
FIkXNz57Kfyk/QWlqsfB2BNzxJt1n9c7LmidfA4y7n37Yi8driuMiYDse0cMEIWfBAVztacowt23
cfLdeKMwC6CBwqufCO4PzM2vwRwFOfDAgomV9Y0X4mCBmqA6W7KV4e1OQK3sKfHZeVt09dDPP+ue
eQ6h7nyn5C0A9IC4rO72dkkuzYIEQJhIjnAbKbzGfDhPAiF7MeDJSjLLPzT1RpdSRqG0QwkHGdgu
kz7nT5O+hXfnmMirHvS4ckYgDwEoOHsBSmAdjqEzruWpHFG7Q39NiC4Pe5ttdIkxlEe72+BUCQcd
Umo2nDOs0GUU/oTSo4LHscYpUy4/qWvffTtTnO+BM/rJsbYDHOc5TUR9dXocvj/YML/gCZFpEL0P
5+SMdQ8qQGuIbRtniHr8hSphQ3KMNyDzRLYKJpx7Dg8ODMr1S4gZCKfkCOmWNf64WHfFuE1GKK2R
Z2Baj7tCHg3TVyIBtL/+SiTKZdYsZawg8Vv2OpvD2GcDHSY4ulp9woPGDJnwwGOnv0QI5h7u+HDG
zYWtZezC65kJwy5KBUWMZ3CH5Y7FOe6AilOebkk/qpwhgVGYIltSMPDq+LrMo9/+sXlDOmTqTIgC
NxlaLfcVE8a3zh1hCYqvUXsclbf2YeXKGjEO/Wm3JFX6BBUkhSd91Zs9VwX606qIlHW1H7rdOk/+
zY/yPcus58FhImwbm0CXcefhATPruxSx3S+vCMZrNncyoFeFW0EaaTC9F8wZQ4m+rnScwCuAUrWM
YA4BCD68Ppe8diXrmUggVgNXbE/O+TBeUs105vvUmqP92X4GFxGqTNEOk3K46DzYinPNK+dEPhqE
4pBAixkLnlhnmCfI5RacMsshClV2N9jfYl8cOihdF51RRoyhFwQcVcxTkWBHyDcAmph0msr86lUG
z3CgoH4CVAhqbOCZzzrwEAPVB9kkuFhsRZIPXv5NeRYd/NtPaL3jeleEBdXpJR4fKmysy5BnaalE
/QU4R1Yk9yzXpWDosTif7ItjY5w+LQRE+Fx/nKffeL8UjJ6NFZ210K58bAFSMqhzxdqplgRYIxB8
pQU0NpiPPMRVKJvtivlmzORFZBmqBpW2d0ED2Ie9ddnI1gQcRM1aXyRbVEBsrUOGjNW3G+MGs+2G
YZAakFiBqARiKBHSc7tA+E6a4nQ4/6DcwON7PsC2f5gKs9M7FNAfXY4s5ukt9Oe7yfliPZ12j+Oj
Uwck3y5Lc4gXGZOqv0tU/mGqGwk6+R3DbjIQyDyHJmTli6FQGxpQKBgBbZeTYOJcBQEOBmyD793W
/e2FZ4Bsns0EmzGTQniRfOYG1kleidZ/MsdvH3/DOrmAFl3g7IxQum6XQNtLnH4P0Oyg+ZAbRp5Q
3zhrTIdIfKEC9ngGfkFH1qJDdEJ4SZEVAxuiMnrvpXrOmNp4nuAmQhst0PCs0JR6hLnshyFWWHwG
yegMdd4LJW1DB5bUp1fGHHjZd+R//ZTHsZoj5Z1gfn71RcmdDTc18XT2DxVhodHN3jIcJPxBwCQW
Q6Ozj4Iqfu5lduE6mkR3EtAH4QgV7XmGfyhG+TO8oa2eNdnAdz+MZ0p0cwgDZdD2tlDZO6NiSvYp
No+4tYDxPzJ2C36Fy+Mu7JLAa5cQyDa36TAUA1VhD89hyX+wRZ84EG6jDzzATHVuIb+KATjzIkq3
uFsLAikIa/Y5DCH+PkjdIe4CQ4yPOYp+4QQKyAaIECrnV4ebWKId7uaw4o8I5aIiRuu6KI0rgmDe
UOcrNihAiVywv3jtsa12i5SfzN0tdnQTlPQqY75BpGKWd8Pb9WuM1q0/cCG9c3BaF/sLLzrtgq8/
9kBv0y0TvCbho8hrXh3ICVUINjExCTMrQEwFAFLKrswf6F47JgO9AwQnThqGwIynxzeD7Aj6gXLx
hJQOVmVtQ6GvGLvdvEtvc9C0f5R52gg24OoEFCF2n2r1czDcD58rCrZwSGvBCPEPBHJTp1CY+EhJ
bSlHRvAoHcg2ui2WfAdv7LPmt8o+TYQYulQGU/1RjMYDAE6OQWWXX2o27t8e72f/yQ4Zo4xVoxrb
mgqkYxj0XPDW9OcAgllXwu1v04fZER4AbfGWDVzVg3Pg5JuH5ZUgVROHQy/fA1B9DnnK78c2wfwi
y8IKlS1R1EpMTBgzmdljjo/3WrWroDDE/Uh6Bt0WrkvaEabD1eMN7K4xe2FQrQZcitUYvpgs1DQf
Lh9tQ0o/PVi9d6KnZiyFEnZDB8wyZ+dBxLc+++2BZhu3/hNPHqURM116FncUPcPOxvKUUfUzpfS0
+i5zeyYa1Ng0j8OQ5YP9RCaf6rmMBZfLnEXYXC5vzkhGpMrm+Gagxro5yX6Vcme/+8t8uCe7bjW2
ut0rue7wtUXE8yG0WFneoFjfxLThRthQ+beNekHuXYEx5ai23vYlzv3XiaZ3dqOsRR7ELFtZH1kH
7KzsywrvSvAj6LmqFNgMWVIvplCAw/3b0xxIYiGyWKYQNNfFafuXp/dDgY9/Hv8OZPlQFq2K+SMZ
pAO4c/ROT50D6JmOyLeiXdegy0xo9VWbi4ttT0NT33fluB8MASzpwz8ZrbDbhcT4nuNLgliHdZ4n
iVhB3O3xJj+BGxQ78ajKXhPUeE/doTS41GK3bMRscERSmcZ/FGO8BYggz5Tye1QKBtOXhrbxMWiP
fmmTFrtm18aqxxjpAAdPOihegySGJXf4gErcSWUQbbUYqJekUwu6fD9VGEhfDNAeKmCJUElImPgz
4CsWPC2SdJdlJttQucw3SvXvqkd08g19X73rsvt5yvnNlK52XyakXav5ezuCLUmNwVEmW8BTIxyG
2D55Gb85iSYcbpRLTJ/5PF1CZPwheruZkj6dJ5PxevN2pPgNNXeFJ5GuxihK6X+Mbn6zKb+xA2Im
se6tVfOxuPpPuqen20Yjm1YXPENCB7XDZo28gvnZ/qzH7nt/Q2EssDFhHO5icxpT+kLtZtQ2Tt+C
2cS6KkOof0M8EOwzBPmFHDE5mTi9uZxJNmVMJq/Pm4oohcpHm0Jx/QuxW/M6OrCxhVaFCVR3WZxX
cJQsykVgIIj5l6TBM2kYTBYoyaIBsnasSEOYvcJv0uQyL5/JMyQZyYK1bHXsOdDQovdsxLB5AmWO
MUh04Zbgpm9RbK+ZujmPiOzPBVs/27LdLB+m8ETAy4+hMQbCUWmWR7TGNo8teQzSX+EhXsowPYyx
SFXXDAqpJwHL8Fb/kXqJpQbDWCq64BUIx9LBfjKTp5w5LONrwAQNh65e9k5QdO/rvez9nKtX2oxO
Gta3auICzm++8maJigzJObdl+2K9/GcyYOZLRu3yFm8DMRYeZSptR5dMMgzONj2fi85qtR8b6CAL
nmkLrw6YBb89NN6QRZe0HhvRwJmsmlO5QnaUUC9giYSrYPQ8jR1Itjs0ladh9DlJp4reluHMfBuC
v28mG87WxVia0s4Lm6OJRW6agUkojjzXDHtvPEvBJhBXTQIlm2C/XTKgKcmMvNgc3+D7nzkpyHHn
XwOMxHEhgIgz9s4niJvqBnDg4t/CIZ7Q990k+h7IBzA/GyaXzOCvEAEUfOx7C9gRO0KBLrFKAm8/
4OScbuGakOgkBNd0fDirqBowLMgoTBCecwCbS4NyHVlbaQZfhNXMhpFjsqZn1P2sqyMAHkMRfmg0
RwiC0u2Ko+BzMfS2xs2DK40iHKPDsNkBIt/mvVUbdAbpnwDU7xMoEfMn9cBP88+JOfZJTHXKWDEe
BBFVsNhbnNipW/H2YGKElC/uOxd8HxR3QR+wGtn1+J9bSDJIRhF7ZZE+3K/ZZQ+mBn5/hYZDvDE8
Gr+UEHzo7i8ngLj7A3BER4bGQCKvikQsDF2DJpFS5hD2dyUZzR8pZos65JGtw3o15jFMsNczX6dr
OAq2gIL7Xto7wOt2Bkkvm5xqt3aLsORm2NVejrZ/FPiEvd+zMr4eMRNKFaaMvZTxwIm+ZonqG7SC
/8e7rl+xENYjIVmxDQsmYwwzMXvaRBkw6SeKxKGxlw+Efrm35EGIJ2NpNlIOE7tIEDHO8Lqnp5hy
KO9GmeKRxpa0x1fMVri4LOrldn1ByaTGhGaSvj4JRxmd56neDQFMlShH9M08VoR0IIemd/7DaDfd
xsrmharCKhqdSzcZcRnG6wfmR7j9re8xoCvQBvUDulNuRstwpgryv8GMjwDc54A2JE24XXKGUy+J
Os3u1zNYQ8Zx4r42ZAxCmsGwEt70hqzRkHtRnR4Z+/E7wZcBNhLpNbaYHG85N+8UXtUODzKxLzIa
mKG5TcbO2KeB2bT+ZNNavaS3GzMrnqypWsRU/LvHGJBLknLguCTTHh8xkBY4Cwf/ABSsOSGFxxtE
zE+pv/QLUbmjed8FpGF8QJPEP+QDipcPRJJvOPZHIRYKDrjoP87L28HqMuFC8oozZtOxoAvTzEOW
9/u7LQ8P+9mVEUo+a6GGQpFRtKx7cZT2dfoITN37y0rrNV/hBUVSLX6xTVbaxPKOMq/kxO6hT/qh
pTzxLqkDemeObgk/m9+0kWZkDTGIwBjTMtT1iTRMNCYv7SSjpMS08ALblPkMvW1/+tUTnuwQn8+t
pvIPnjL2L+YGofEI3kCnejM0BBLZakZUboa1WWGc1sNt++WsbjMo/1N2xRik943DEeH1UaQPtNna
nn0PKZnpMEuWLmD57KYNtXZMRj3RobtSi34GSTH51EAWiHnKSY8G06XU6C6DVcMlQQgrq/mOeKQ1
wI75uOu+7a6iq05829LA1drAWveL2Q01GBTk0/GKjYp30SjRSZ66kbOpBaUTIcPk7dW8L+OmE8gx
OlofSTuKpBgirUw0NBiJQcT6TGvNA0bWq+V9PnewBcVcZ1ELxpKTJaV+PB5768AYu0FCp4LkF7FT
loApkf7Ts63hhiI/EkXvcatj4KipN3jOvA9Vq5HnYpQyJT55M82ogxPJP/8dj+36eDRIucCN3uON
4aRJGXZF8ORkrHWAQPZ6hkHBeJY84bQzImPo50F+wOcHVzzdOl0XJ3baAHM8BI70nFmlZbJmTfGk
fEbUZXPjWOxhSemgvRdtisF8RG8EdzK66fBvkj76NH7PTxvlU7wZBa/JeetToS81LqQiAQep/hFU
0T8aQQTAt5wG3GPeB6CAoGnwzE/0B5UUwiMdsvHpbn6mmfMLrKyl7qL9FpynjOVV4Ocz98xzFHse
arbeDDa7VZR6ko0Xzvj0Y1qKd6/+xqACBRsGjqq2wX2xn4wQBB/vpoOYLmFmo5dPQ2FcDPHk+iAb
qd+bFTeEoWDAnDLFj12P6a4KbzrqQSfHgJFMIVYAhIPlZt+ZtEJTM4dXF8eOk1HDblfDBR0mpop0
zeKjAbQWifVcWoIaMivZQbvpkMlFA79afn8QDeJMWzQLYUxZBtS1JM0XXg1JGEGI3sCp4Kf0Gr/D
pwcu+rS6er7FqgamEoMgdcrMDl7SZEaHxCCpScehOraxYhyfvU6Z8X91oG1YuWEx9Z6PtkZjyZCG
eJjbAnG8chyUesBFh24a/uMdSxhRQ0lGc+iW2xBrSad8eZOBcS7dGvwYF9t2QZSTzFWz3vRN45d/
fq/vjBH7ULifVW9+A6wrDh0M7qszZBnL0L+PGEtKH2JoHjBuZBPvoRE89dXT+F6zAoS/f+/pVzmV
Juh8ey09Kdjkc/8FxrsKSFc0TXo1YYiFdPBy0VlimI6IRusEMHbTcSaCRIXNMsZZ066cEpdtWQzI
grseMNzEXGox+U0HDBAT4mqeV+iJr8MIfQYEBTFGRa566nBL81TL44CJXwpIFTeoE75POHPQN1/+
HjQ8GGP0Hnpd7X6F22HD30ST6f0+a7cQ4qvFO1/2XIW5G2Z4j9GCObgZm2QFwDnIA8BY0CJ4CD8i
454EWkJ1n4Wq/sdALuo0s5gNoVPT0oPM1EYcd3vmTCDRkLwX56iYhZNvzLd6xfIzWsSxOeYzfWZh
oYWtVTtjdKL4oGDPIukSsgOG9ahB7vAO9KoKX4r2MHA5O8+ZQGGf7U8wkCea4PGZx7gGIUXjZzXT
pDGrdJMFLQ0xsKt1uaF/DeStjiGgP0GkQARbo5s3bNEU+ug+/rJTZmg4VqhACbN/H3CBB2ALcfQB
XZf3VPJCHUofhiormYyMr4GDiWnivPV3nv/FrRX+tbTYpmliuzu7tMv30Cc45oO56rzEaIuzALPE
VRtOjiPUGFSsyqxPZjf7/tWqoOPjaj0iE2s9xHGLdGLtxaB0SmRDTNACvgeuiYRQGSI02zicTccA
Mpaw2SXQAYK9ZeE2NHcwx2XsvOnr83vEru048g9t2jfZLtvpxnnOMmu8YkaNhlMDs51mwt5Az4iK
P2uZtZksNvJUxvJ+oDPkZvB9mRYYsWynMik/rCHpsdi+8ei+ep2G+0ytx2BoARe+XnVarFiFJu0p
48DoUdqVnKCMJ6eNYLHq3M0cxdgQFT0iMCSOeO8xdYQZxF9/1V/BuvkLz1hf6N8tsvnwT2HT0f++
X/6kZkGNVXqtEYYtZ4k+KDVWW+XU+uvG3e4gp5Ef81VmjOC11B5rqcaXHzctRtXB6+d/vJRQdIV/
Ezvkm9Lwb2j6plnOY5SF4cAP+QC91MQue3+BVBTCMf59tb8xZye6UV/lS7xAMYsFEBnzt/l33y9i
NgrNZGip39I/WHDmImxKvvOT3l4av+GjHUazhRlKhmb+XespxGU9vIinp8NwmSuaB0CYvMN2PxxN
30L/jtEgE9oV5eMfiXZo7T2eid1gReb9RMgPWyGyvVRGg03YdjHM578/aTvtahPtGXpMhIuYs/Ge
OcAXuWZe5/jt8Pzx8VAFttGrMdpiepWnLeFn1MbTixXLhmptbh99/yLclWJkxYUrGMCdjwNwupwN
jBE+h1Dd/SvTlj3v9TCL3gxVqXYV7q9vZfphWII4j7n0gjNFyWoEbzemMmiZx2Spb5mzPavpaKCd
AQdJD+GZ9rg3GPFIxuVsgPPbwvIuZtV1SGnlqcd5JywsL9a+2cSNwwbNtRYDwPn+C2mXE6uchjz6
f2HfTIfES0ewHxTt0PeH1LB/k6M6Y18Qq2yOefh3Faoz/2Zp/ntuE0bUWy6xQ9V+mL9VmqGviCVh
h+RGGFyv6zTGh93Yb5eYXWoxqTw0UttZOpyqOq//57/6uj9yRyIR3vp+ZhOyt7ZIdXpMKs84/+GP
gKnlTKEmQQCgPzfkBqPe4tN8dzC1OJbl+QajxfX+OcFKff9Yy+jkiPpjKPmcei2f7efE3PmVeESI
othOz1N2UNPDG3mSz+k7ottUir1BshnhL6r1BASgeHCu+7p62IDs+HdoLbPrcVPN5iY25jNUTRex
f+HwrZuXFQ8Bj4z+qrQFb5l9MmV6gwf9U/O8X0Ini1iLW65wwz56YfS0yZ+H6sfe5O0UitCR8k1y
2qlyyJjn6FLWH83pJ1XtEe9zBYDxu+DWQmOZQnLwLssQyJaHkw/Sm1Wsy46b9/DEfaYzONEJUaZr
v4TfNQL3tFSEt4Kdgcv8NZ+qqYSG6IMCUzZKyHPX6cfDL7+AH6LdqvkdM9j/SDuTJuWZZEv/lWu1
bqxBQkhc69uLCE1oAiEkBBsMUinmScz8+n4iv01fszarRVdZZb1DvgmEIjzcjx8/B1XWitBIvgfx
Tb7etlXfCvPnWzJZD2vtPacPhZ2e0MuXM6ftjErdaqIOyHhhc27ZIxqiq9yaiEiJIR9sf3KoOmh0
HOzy7c7jYWshVit2NbqsG+d5ZAK5XZeniHSNNUCo8tcQkB+pS+guFyZQLWvI9tHRRDl5Lx/FcJdy
Yp/ECLqG5NSkd2XBlLufXuwwjm/JcI8lCzWCXZBzx4fK8t6qLhWK/HgLK5gOXBaJaj8WtGr99Jul
KM/S+CJnrWCrVzUA4tZ+4f2OtD70XATtvkg0Sv5lfSDRurcEhU3b44l9SzURGvMAukC89xAuyDHo
InX1cnlszJeLralYJPcG7v/pGW4wYuuHBzPBjaXvPIbUUE4DFafkarScDeRH+7NiKLOXvNIi3o77
YqUgwysLgPLOokAl9CwRdRy4Q+CYhWm/lsN9P2SiCR5/VHYQ9MU5mH6uovFyuVmm5K36KY3YD0gJ
BRoDn3dRMWjGryB3eeBlTG8uUB7eq0qMfHXVyNoc1UwyX0VWf1YnGTznmUwVg1fQ5+6FqjBa25Xl
LFTBB5b8myFk4VCGrqoFYgNcRQzRMs6s4gJ6Pgfp7xysf5iHB7O2nPYKrgkSk8og6xWmG8Fh9JeX
JHnH0vdD7SvSepsBIIOXV6DUML4xlZ6m6eEXSpAXBEt0p1G5nsl+V5h7G+Da4zkhVLDOah4kAzPY
lf8iKCLSF0WaVDkeylKoXlY14nEZzCa/XshQmxfVS0jMBbImzuBq497RkWnq01tr0trPUj7rS4S+
TJynM7WyWStNgsB/Teu27/s12GANZSbIFQ1hI/KDv6TD4e2+zkUEAShhprJpvjNLhO7xj2HgMP3z
GTAiAny38zL/7Uk/xV6m8uVyPboIpy1kxuAeP/forkvpq3VgAa5UY3F2zGqmhMe+j7UzPmawjS97
DwqjoB4OgkTbimQtJUOeaQ8TWIYd+cQvwc9CXKnmkfkFQFNare1aY+bK6I+R5s7abbY739YZpYzp
Tk+cD8qPik4QzXI1y/CzEcwhpCmVcLpIUMCmCE7NEYJjr78GFYodUL3wqGQpXsPgvQwwN0RAC9Uj
5nnPF/+BFoxIkgAqk3I0BLIEdK04aNlH+MFxJwI+iDqCGWWFeKbJ5lq1Lsz80l+S8MYCSyTTxnEg
iM3QOGIYklJbBlImUTTV06nTdmcyY5f91kEjpXSOaJw9UUUyvOmj1OcODk+45TCu08mPbpeoKPLv
TSyDGoWSK7OUFztLuxcn29oZ6ze7LJNAsvAPtgR1br6WwSkJmErOKDR2AVgFI3NBIqLR6LtaC68X
4UAIUYWHcOPPLeH8dBKP2xE73Gcik5OI7jVM3D5SM9fBErclP9uAofFhNTF7Fh+Mhr7UDcz1zhZD
MYXg1XIf7hRglbk8J8jqIqQQAnDAeJX9egmWSyhdSW4RMDSRJ88il4wItyZ1fvzJ6QodFLZxxwjQ
Xtwduj8Oj3CHuc/dyxIE362fk0gek+Wsp8tZ20bKjSeBZpnIfB7GfpQkz3GTLLE0rheOH0L7Dxew
vlhMYpuwDjJilsJZBrwzTnGabhGlUNRPSlsIBGFdQVuswEz4gIGzfIPVHCO2/2zJNAruJ4cUeRx4
1fFBJFALntJBYeUhZzN8oYkGab1ImAUfpXBsQhAhWBUWE6+QzbD2WsvsPMRlankZJ6zwzBr2xLtx
Cd9IlSfB1Q0Y54aDCp40rykOcEAE74G6v/26LwgM2iJWlkHJ8i6DA7GnzyM+eMo3OicfdC/yHtMv
DlDxsvsjOCZVCog3RbhHD+EGbdRILLy74HazT+NZc5UHKOIYkanwhUDCMm9DmrsTXgh/DVpXd2e2
HjnYg3bynVie+B4VLViWZ7rjpNNoe+aIFUG5do/uAhcjp2/Y5loebZCxDcKkznl4PAmoEFS4cvvT
pU23QX2W1szavT4SkDfGU51PC/E/9uacaBHWD5+mP1KsSv8DRMrE+7OuH0TjEC4Pe24jkt7dSV6M
IrwYeNuJvDcNpAOOHTC0yuf5OihCMQZKve2BzzzoOGxrsKHBh1dF5iA4wIUIaUJ+pAcCFwU9TSTL
B7+8RjQC1MOgbfSWs/6HHvgucXgyfo3hVLLcjma7ZIu0UNqRrJlHi57vNj0S703MX16SpSaaQIF/
MO5e8CFOssKCGgaY5GZk9xDIoC+9hH+H+ikRfNu62UHNx26VieQHXbIuaySIlS0wAcxwGLCpaQ6+
FEbASjS/NZnHCwZCzdVHYU+CZXfWvl/RaGIcmp43tiIPp0pZ3Br6Ny+tsITzCiTm4d7A+YyXVBcf
tMQhO7O/czDKeUxrhJJURMNnmZfZt7CRmi4cUIe/9OKDYcz6IfBp3KV+a1Q/Vnxv2jY4dYRoJkdS
Ln/R5DUdTPvetSuzA6LB0Hgu9/Y3DjaOnzFhU6MG8HebcydmPCB/kVQVDLAyLB9OWQDp4QyaqZsB
3xVgEHIcdfkhG2UqbTfEW/P3E30uWIRMoHc6fB7rAuL08LsmY4io8aExATv0CM19L59AjcfSgMXX
PGlTICGcAQRN65fPHbXAhprAqsCWqyW2O7f3dNFFP7bHXytCKd06+em58fqyRz2k+/fPz/k1uO2L
3aeyjqvxD27s2NHJHhaV/eCiJgOX3AXfHk6Ex2zJ5K3Ykp7itwc5GIP362BmUMlgH6AJIjVTvzXT
SAgfZ4fczyTqHg+yNEgTDyQ+2DjPdEO+sM42qbIpq5SmlQFdtuWnt6fLQ+cH4FeIFQ0If8OXI/1u
dHh3I1Aktc+PF2QcWTJkw9kUHJ+akXmSHP5EAx7x0bCFncSwJxd4P2oMaShH1rCr+XYNKJWt3fRJ
3eNXhc1cRg/k4IafJawehUD2mQ5+EMITbGy3hsM0PNxDXATBkezlfjR7OhFo9r4vRtHNftI5UgFy
r2Rg1hq/ebzxvTujR3bboN/idJFAa2Ggy+QJX6jfPs7FubLAHnIxjumRHPiSgwxhvwrrV5hljP3x
IVUWiBydOhvoZmR+wAAmNm7Hn+CIBj3ivK3UiThro5H34U6PvcXkKX6/iRe9JYD7LjlOFmL5HJME
OVIuZxcReYf6ZnuWOGsiikYLt/H1eEqwxA7hfpV8w6tkQASrinsCaG942EiQxHMxcju23T4ssEFg
BgFXkgp03L6B7vCN3AxJ2+09JC69lNbljCghJSRE38+lEz1KYg9ZAksocWnD3jiD5C6okQkk8u7t
XaJGjevMe1Q8O0Dv4R6yZqVUhjfmAH/rvKggBCqTRMgR3IUy6674VH4yY8m1Ay8Bx0BFtk7QJ1UZ
zN51UxDuBpHeiNmV9CLJcx84SNVJ358PCDrQvBqes69aADD0EOULeBUAuLfz1xb4fviQDNkqtD8s
On95qqKwwPOkg/XG674M+SsFyRcxzSueChRBZjouuKwVx6k+C3EkKezSBUehfB/QVIhjFMhO6kfU
T/TaaDujM3YuKK3Em7eEztuwpMKEbQ4s/wJLEvwE2EiM0jiswUXi3lGwCFyET7eCIsC6UETMaeP4
IbmQutxFqxMSGDJMOn8IjXMk55LksxUqjejE1Ac8qZ1IujefJSHhyxN5HkSR7kUPuw9eLnZQ6TCx
QNbx/NO1afqd7VEvonOzIbXYXblQ3tLzgH9GCAhc7W1kytts1B0eRLRJZhJ7HFWUpT7U0QrCIMlt
1yJv2dKfYA9/eHgXGTyGyFX8Zh2uTdynyGvo0+TkZ8Jrj0QEU/5jOyOADAtoyXBGhtcTP6/ZehA1
xWHcoOiZ5Ul0KzlgOgxUKIEcjPyZkj3ySIZkMHsPHmT6l/186OHufkGvSU2oU4h/ULBwi0UqfKYm
l2G5csxURVnDIhAc47oCnH+I4skjAwK8yqEb8wcBSR9coD2SR+jYIGG7kTpVmE1LsryB5H52DtQj
9ytWyCoNaUcZNnhi/ZJYvwtA9QIiDxK06MsO4zm9I7LbwPjl3aRkI77duDb1su7GG2TnqODCOWJc
toId2Gk8WYnY9pytRkcKuCK2PArym8M/QbLVcOZxm/9Znk3zq9IHoSVbIdhY3fATWkNgDGWREg/7
7nB49oA44uID1itR4C0bKlGkZGVpqZ4kQlyAOdDEj8Gw65xpae4JbozTUeujEKbxk5h5VJgYbSgK
jWyPgg1Gq2MaZGGx5UNeordr4BKho0q49ld6NJzQk18BxhFXxXw7ZuChUJ9LdZ9Cww6R2KjlO8+U
B+tratgFJw8MlwYJu6QVPPueycodovCbFZsdGjPYXCBDi3fP8caMiep1dtiix8HGK27B5WePGN18
6zNjC2x74oEcssm7g3zaWbqwdHv89FVNO7OumaUgLeehUymT9Z3SoHOyoUxxa6xIlm2UX1EDkvcx
Nxh7mRBt2JzFjSyeqAshhcx0ujzDWaN9h2OzYDtVR/IQCnTyVgv0T5BkrGkM0QoiWx3U9986peYv
6frTMgRvGLx/yArCkLKXzZssGyVlmlv0ONcuhWX3yzEiFZ0ePmLqnJLkTmGUNMuZVLn4YU5B1f/N
Sbsyu6Lt5sIpJhBAQppcva0Ymq5r0xOkNFGZpwaDLmfgRwWGjHfIG+nGFZIAaViUpQ7bwYtX0KkF
0IwKZ3AK0T4qi5ZbqDNSI5NP7Njb6gB2foPA+EoqSnKCQtc8fbn/oTqBoPQmgDhIAUuSn7QCj1E4
POw6DhH0ahfAiWbccB/ODyOAeFdpCtpxUaTZKejEWXD/9dPripr6TFFLbhh08oD8InE8x2OQfTS6
uQT9xU+b1KMbMcwhs1Ne/6EZrFmV6lVKpezLRkhnqk2mHuDATBVclFxSkY4v1KCBUDJQfzUhrei1
zfqYPCaCAsJXRGC+0IpdC7+gYRvGq65zHw7jMCXpNGxq/Yo+G9K2e1OEJUxIwqRqCt/ZAygcMSGV
pH4iI6g8OH5PqcmEc7NRzEruMgfM4O40Zb4neQQeIWMmQw509hhl/G0hKfbtcPFLWx9Zr/S8SmuE
SlD6tUoIUY1Ioukocih4LR4kAgVELlCTqvpm9HnJJX0Sjp+vJBZfqBoQmnMEuwQVMKoWmdyiWY69
wj/9NwAZhqAI0xkSNfJMDwM4ZCecpBNE3ogIDHI4diKH5yKzusaKSlbccFyi3Jlnp/BTUAG1Gj6c
/tgU8+Fw0vHZd8MY5ppKpOZuxw3jEN0CeIMFldzHg8zIrVnG85U7xBoJQx7NcbWaxh5t7rAwI+XD
6QcgAFCoW4O0UrQswQg4eOYtIYKovrwaMAcqnJIqrYKnylVMbhbEvABT7A1cpv6oP/hrq9N2BVHx
fVAP3WErIIdQTqnbA1YSKAaQhChwkDSY0AU1pPUlsGnc1KrhSLxWA44mdzax3LfBLjQk1cUZTWiR
sJy+itsqtdeYVIT8QbepZXoHC3vK24nfMDiFIlaqWu+8XjOWhLhacRYqhcC1UXqSbT9Yl9npLYKz
7cy0H+o9BXTwFLhwRSv3nNnb6cjkikyAmOVtrgo/XMMsZC5Lpn5N4Rpc0e35uA5X4jQ6LZ3ZN4ga
bgD6ps7LnZKaJ8unlzgCNvPN7om/hNW68qvpduOQBvqj3/74LRYRVoYhQkKdeZfzEU0tQcd7dh51
3d1RMIOGQjaJORL+fIletgJQQMBIPRq5hPGlQ97A14rxKhL0IfE8f94EyFu2S+VdJrNuGfEUJGWb
JoLkOqH1KacgRyfhUPIrFAT4cLlUJBBmswSV3G3FadKhYOy+br/UJEQCxB+SO+EJ1wDWXd1MXE+X
p5ifBbcjraN5ychPoSY1C7/xMkI4SXQFmlj5rQE5gAM8x/WlMjmoCXcNpsGRa1TdkfMbvSPuv3mH
qAQXYBmXJH2YSwOpcfuWt6WmvvUdWQjauDGzrnPmzdsSD4OBKXoquYRvMIk/i+TlfO7RXZlaniZ9
Lkzm/7j9diPMZ9cK+e5nd5saz0OtIvI5nHXwETajMWH5N1OLI2N4JCf0wluo7sNtUSK2O8M2B+mP
R1wY9vWDOOC5i5f1oPuxzcp4DG76UEOpaZY+wgqjwu/YaClgnFknkpsDfFk061Ta3vxaNwm2Jisc
YlBSV/c/C4rBXodGJtO58xVJhvJ8QKJ1vBjRNF7QOR5fUYhcC6pNoA6nQ2cZWJ2hwzWVj5iscXVD
YnXN0L5zpImheqR0Zx/J/JgwHLpX1I4Hl2rCipND2OexeSMj0MgS+iIO73bRxltlrmcbEn6uWCY0
VZChm6AUGg406bZqAovGmbNsb2ycokkY73gFiFkve8pngMjlsTSRU76VYCUdAiZoq7FcQAHS7Nn5
KNljKgWeYxXdpZeI/a5PzIBYjLs96GScEuDQyKAvznQkGUEKDQHaNyhLTsEBElkfQIWogVGNug2o
CZ3kMVgCkc0g7i/zLmRN1MDc64Cj2ve4sS5fkeiSgek9byCZmQUh52YAtvbc8xOhX1DoJui8KYEU
cDmndgfCJGUgMyTVYBWg0JN4Eo4Kax4y89G/OTGygCG8v4wkW0HL1FMOQ1wKwwwOYkDvdsAt6aH9
wzBtz/ZImRPnaAcKjEhTSgVoyVx1FTuO3UCCleZL6OfqYL69XLknUgVqMGoEBhFFVyjBJyUbx1Rc
3i/YPX/RCSY4OKxKVbSv++SJ9Di/aKJF2wGAL05o09GIkoyCENR0FLwyfNvBn5FpVj8h6FMOc4Pv
kohqDcL9ELTRGe9fYmrGPeq1qCPbqI5MKLghkRhcdo9hDr3/LIiORp4vn8775Dntp1giYMt7BEye
cs0CMW64v7pPGSBe+RGYOrJCPNy0QAA0pglD2qxSaV38gx1nWGIEPgGaBAhfKTvG/U3MkW0p1coj
+hiTqmDXwFQOmfFZQCPgB50dpePHrXLysm2Zt+p8E+bAudAqPn9xcdp74An6sJtiptfNl/DNULVP
3hkUeHakoV1uFNkOu7+yLK9gQlzw+fYilm1NJh0g2QQYU/UWNnldI06OQAwjV6ezE6R+up4isdMb
p/y0u91N/7lkwiu4xyLxL3Gm6upkqdfJkvoa3B9EUSFSvk5Kmj3zzKdNBmz8Clmbo+1oNqaRGVPz
Sh4/e6Pt1Y40od5BF5vUDN0ssQTV55pBTh2ipuz85vm97TCe8JV59yTyTA2gK/BPzTOlkOXUdc3g
+IC6wxQxw+ACRTmoccdVFb5oBCLOTNF6+mHWm34FSFt2+AUM7l4dasHXgvxK2gXSngVNHvY3iH1/
I2fnyTJXwC21TcHVnBUcA+EDkD5w+f1LmbfD+hkDpU4VgpvvviLnsLbpFR1tSHhOlhI2C25lrpPJ
vO1gXG4oS3K4m3IOEgo3pE11AZy6pmnWuyrOua0pfiHeyMBH1Y2ApIzhmmhOIfSMyPmcMj5EqsTC
/OpJ3bQNKZjGWBdhNpc9PGNFyUV4I42I5zj5Dj/5EB33Aqa65yq2x+QmXXduYTwt9npgXUZYM15m
w3NKjfYczBceXqPoe97c9w0nw/OmvG7poPeZrHys3uzG6wkmDFOfA+a91EJ3U1acik0F1UWtSbiz
lheWTKO6aM3Qxl3MSxvuX5rilpQy5vb3qG7w80jYANacGwgAkw8GLXAf5m9sPD1YETDtpI5UOXxv
ioMhnXtCPpXu6ll1C7wBxfXrWPWcUbsN39GnAcxtjI4y2qzqXUF9VcNcuJEg7Grfz1e7oyMNuPVe
SI09Zxv0Gi5t6kUtM7QMcJBBEWZVTF3Q5sLmrlStv8VxYELETjTNL24+TSaakOhiektlLLxTPUFc
L3w6P9cHYlkHwsDHfjvHI6eybWvRMuipMXl2uk17k93OYD5tmG1Wg0HsBTnYHftmcinVU/NBK1T3
GmIRjfImo83LYP6IsjgiZR2S3pJkkP8CXZ7YL9A9o9SmIZkHwWlsBkvzgFmXf73aSywTgOAoFkcJ
rw9q2mCsofC4+uRV1ccrSs4HqYt6Wvzfe0ug+RQtqC9ipTILjhJnB5NY7l270hFhFYdYNQ42MSfu
FTJXFHydAEhd4WoZMnT5bSgBNysoiTRVVbuwJsam79w//SI3AeIJhN7wrhXpNgMo4gJxDI/WKKxD
OpRLoLxA4xdJE2SEzsqgHqFA4vycvBTPaGh6f0X/BgzFUwEn6/rBGRtvPuSiTPQ3UWctl9tqwXvK
fYUGoeYn4EXzWQ5lwShXSiEQqM7wd0402QLLyPbTaw4DBQ92cmoNHAN5pyk8rhCJInH2gb58mnIf
seTS0gQ3INEqzzu1o0DF2whXRw0D2ZjbmVdEooNSHTY0iG8KK4BO09at90Oe+ztZBq8nXrr7Km9I
BwmIqi5yvCkj+A6FwSwB46YnRIr/cT/u29mMZzopKZR8Hp7YVlz3UJXJCLw0NXg2GNYzWHl92duC
VA06IThR9Ziq2ojbLuh02ar2FlDunPEzTuNXlSxIXbijAtCv1ggW81q16eh31Mxfq7Iz9S2/x4qC
n4JVAOYTxNnhL95/RgAl/vXU4YXHzF6tKZK4KrwU0PTvbn8h2IxNBIWPatDw2vwzSv+ULhiPGT4q
jl7MYtLUBRH4gwrzBqNIeV0MWlu57HIF2HpxnC0WQhGJFZ5mZ1d+hcIFk4/QIRyynoWQ/D7nENLb
PCAQwNGS2oa+7XpGHy1rvAubj+LKP9uBE01bOepeRUQzEeiRAK3CfL/CnsPPb8wmbnn0Rzqv9F72
NIXIVkKKxSOUZGJjvPWBoV+Ii6EAEzMIzC3OH++qq7Bg9c9Po/m9ugnipUriSWbXzQpq7rJIu6ZY
LEKkViCetuyGJI5dF5OvLM1fzjpYxRskg/jw/aoeLHfYSdKpLbTkPttJy4Ey7QQAL0ro3XJpCabw
rjkFftVzmKJT6w1Fca049+Cy6D6qQTum+FTNHtD5DUjuuNUeIaotXL9x1rBzFN5NEyqFm3uQaWtE
ReInDs336bsRPyqbIUnk+qZ2uXiSACUcCAqU7gsBn4uTjJYKKeMRqj0eImDrHUkXnP0Bc8JA5Zyr
W/UPPisfoce/Xaj5vHb+HGd0tskuqRyLxv2kd9uKTeALyldKK8z5joqDbQVUKOXuLEKTcBTPm9Ei
UBy5rqVWmmmzui25PxkAHfwxOGmy47E6mMdqkMFAR+koCh1mG9bOHih7NGQsRFwv7mRhT+BSujHY
XjdGDrcy2PwhoH+oD4l05s8coTq52pXD88nGPbcnmxGC/3c3vmE7EjIbg/UTAwUKzJz/7QuGEVVC
a8mt6jmS2CRU+jBNZhu2YO/i0zTaq4yVHO8N5gD1s1fMr0s+EjAXc34UKYsXcu8fEg9nMwICuzKm
cbk78/ayK2OaHtyQiIZaTkEpYNq66YDLMInscOrYo2AGI6g2NzqJDKrDOFeb78FRUnR9hk55Yxf4
4LZ6UtaQ6KooGFnth3fXjhkfJOaDkiYwoBhb4MXedqypjc00C/gn5Sk/lNVsXJ8TobDz/YNTQr8b
dRhqbO4E9DWgH10EozmSELF7k+9C9uMjq3YYsqm2j/A1tR/wakcwMtaa1Wx0erGZqXrQR3dv31NJ
PpgyhfsIKHQttoZsk13eVFLR95+zSk2eqDQnnluBSnvAb/Fmj4t9xzmDRuxpUR7WPsjnTlC9kDtC
B+DrVDWxTNqxGjcPHm5j7gtggUW4XIL5r1QCCjCwIOXXaN4kBAr0AdRz3HnVwaMgko5zK70ZcBao
aDN+RQAJAQMOahLBLtFz4xomTUDGG1XS0obS5sIwI3/Ds9iF6w+Dbj4nr2fHqcbMNeQGC1HD4Ldt
eYXvQfaCQcqOLzFzNzw0JoqxC+A+9sjiVvg+zRW9bXJy/9iZRrTazTDBEO2rQLaBjeOYlNBipTkT
PVxB6Gzhm3Bmi6qN5BzHb5RuUXE6oYfEt4F1Ji2+zpltJiuipJsPjZNY3QdDWmuAXKRosPvXjG9j
RxZtFsyKMkvVZV9wPj+mjUXKucICDq9n8cLsUY0uYCyHUld0abmoeXthZZJX7KLSRBFG8tcWZ/Cu
fGxn5Hc3+lHMqmkqqfyIvRmil3Rs8ZHJ9dD7FOrNxMhHdl92zCcEFOI/tIEjcbV/BoMuK+Ja/J0i
aCstbdZXpX/U9MB/mNrJOVS6uRJhUoKgCuF+/FOgcIDMQY1+ESkFlK+whD8HP9FeFCuyVCWPu4EB
bcfoeX5MzhwHiFm5f/DiLRbf9pvlebtli/z9+/LIPmdp+vJpHLwFFftBdvEUDVoAehcmgAmOLyp4
ziv9ZpB6/KEY38DVCBsaNBCGJtHpVWM7hSJPvDLdz/wTD3EbP/ga06UIT1G+YCUM95Ep6TeF+N1G
eSKeDzVYigrMUangdex+o3NCznxj4rfpD3azOx6BkCP5L0RjCKu8DAO76hQ9yb8DMM+v4oKqLdAz
7bmpSoa/horKALcW267V+/nsKWiwj9/gy91VQJWh0ienTcPvDdjOdofnxaQFJUlB8hmgwiWwYkKs
4o1aCKKlolYpLqf9I6iXSChoH579EuNlpnDmKpf/SyyZ/ELV/xbskalBbwugi8q4RVMHmTD4oA/l
xPxhkWLojDQrCIbcCFDoKRlA4xgHvC5BZMVGEv+hFIu7P6YwcOFY02larOVwjqpaWRpDxe/cREyi
2Sn5Oa3elMRFlR7xFc0o+VhCuMW5Q/Lsn4gpbK2JyVyr4gogSMMgPB5Vx6nBZAEACUEPegPyvi6I
rs8AIsRj0sZNmElbZeI0wFQBtgg40KAYWB6GaEyjo6AoTyE9sUcjQhRMwxZyCWnvCNoCAgs+7oMI
qEW1lDvligIpJVO4GySpeZ4k3RJlDNGbZjAggdlVUXMnXcde8X3AGk+J2nwrrlWF/uM/UdHsIWNA
Y4hgGKAm1BYINqUVuwd9JDphmJP3ZUOrfbDvIK732I3X8D3ne6Tbp+YsXVCGgQFNU8hF9c5B+zlo
BeTSNUgkBalz6ZPoYHLCvkAVT5OMboEF4INtb5dbkLblfP6Kh7bLLHPJwdTdL/S4JU8QOVrEUoo+
gH1BolKF76Fd9n/Q7uLmYYoC3q/7xZ32iP+uyrkIMDTDy2OBJyY6qMz1uocmhp0TLfi5a8WFpm+0
T94P3hCF4iIYngZc5c8+aw9o2Uafg8K4bYH3UeR+nc0GLdg5g0jfH0rDfY0sCGUhUFyewGDDUFTS
vKnCE/NJ3qXrQDam3oaguIB1gjG0zUZEhIaz3Ml00aO3x5yWqJTQwGgn7wyrXREIPjMfYggOBz0k
+/Us0rPhpXR5MI5hJJCNcxRLZ1tmGUyaD1rRpHRUM2TpJ0k/5KPGHbM+vsxkg9z2FfsFc5yCKMsE
klppvKc+DME1VP79ko7EbTxX6MFxQ2jpUkgthrs7eIKmp9hoTlocgI06pNww4D6cPrSYZI/ZTTFv
8J3RhL72dqMWOAEL597hWYM8zecXo1iHUNKXq05oaa4+7bfFSnHG30BtEHKcFiXXF18IqvzxECl0
ceScaZK8bCOpU3FldmG7Q0kW1vwi2TzFKygsycCXRrJVHUMLJOsYNi2vf4zuLeaERtcFyuQm8TSG
gaQuc5i+U3qlZPkMXnYKktKG09IWeg+uESYmvsbl5CGXDp/jbAMUUYqiZkz6qcFFVte/XbU9W+Fo
na29imP6R3CeX9MUy0KbnRTj0kWcIMnpjNR+OYvVTRgtaWC/A3H6AoD+5dJaBHOK4/XYJFO62x+s
Zki0voRnhYdyEZD6NPJ+dSnnXlS4Nx8mesmCk+892+538vkKZHK5BSfEfHKrDjqLKH2HrwsI+kiL
W0Z03MmnLpAr5QJqbLCSnUf1AD8gRfOBWd8JVkBS7RO6cm21Ba2jfwx3b7pm1DmmqDP4m5e4hYV6
z7vvUUhuHjZkbPgYJvUZXLCxRkkBzwmmAN3DNizb7dnuT6AVyMX4erGZWKWIgHGnVP4Qq+ooHPg+
a5sJieVtTNuj4GBRhHHqmLMKCl43ofmJzApeKWDXE7Av2slYP/e5GArGE1uuaUQn9K9NyWtx2n4v
LBrDm42LYPGEOKycCYG9ek6b9UG62+axMy6O1ckz7cwWXSAODMv7THXZ/J73tPvtqMRRvw/7vFF9
oBsjmJopw3zqBMHVxF5+eKEzAvsS1jGCCi2JboyqxCCFbH5VjOz7bVMxXParzqyiFREfM5ogPlIU
XXtxhmYPm82DR4g8yx+7D7HX09P5dBSVr0bfj2BNzat3YbL7dcU7vqATvOfRoNKnWrnHC27kd7SV
1DwB3GiAlm1C4GN2laEuitVT1/YN9nd6oUFF3USs34MScmMaLKrk+V4pxSF199d+g1Bk/hH3nlww
ZIAZFBfHmHxWoA5prf7+4rrDqhOI9OpeIVW1nU/bvlFd9p3TWWZ/U9QUzobETSCnMtnTA3Xp3zK4
Lk8qZZHsmw0pLKaZPXnOsgsj8jcymTbopdfzk3cBTUoGze/W/v5mVWdmw+HParCHsKqBUlyWjHye
7IA3Ne3BhAz7iijU+1JlgzFMAFTyHoAMvHQOSqzOJUtozl7USlsMllilYxZYfmDiyabZXDa7t518
0EikHYnjqDwC6s8zRr7fByeRl7cdaAwjBIluSbogH5qix43TsejoLVv1BUB2C5sSvtCONmHfAJ7f
k3Fh9ySi7YTGgQZNzEBA+tnx9O9gkxgwobbgLZtk2gZ+jU5olLjrj/sw/U7wPIjZ68iPhqpE97Fv
ezQnvxKScxtFCDHdgbq/JUxeima96LoMmBsfAbR4+MJS5zW1ctZBkkY0xXSn/p9+x89LFyM99ujN
6/IMX++atlILm26Ar4sp8Zfohn/sD2h2e9TlIGSwXYDQiX2ORGFpOHUwiqJEJwH/JUnYl3ePLkuV
ghDwIPyK/Y4pCF48A2ThYTCKf/3H//zf/+vn/Z/r3zNqhZ/1+fQfp8dxdN6e7rf/+len/a//uPzz
x4Pqv/7VM3q63uno7Z6pt62+2dV6/P3Pcrw9rdV3/4/PZv046Gejk1MZPDEG8q8MCUBXwWOGTXSR
/58vZ/73l9tstGd78Vy38wv543ktbnELUARHiOkm/Xcvpf0/Ppqm9SyrrRtmxzTU3/9fH62lXy6P
9/XRRlbD5trvZ1ZfnlBQIjtBc7FAqiXedsWLy3Vhbw271Qb8I4P/dO0r3BPdwfV2e83vjfd+ja54
alEr0W0/Rzu2UBe/U3noIJ0vDzf55CHRRlN8fetnPVkvgs+I79LHFgzH8+hrwiwNe1tnV2sd+4j5
xqTRUwthjK/4EAiYrsmvn3HrMUD690IKZoo7plBvDxPKxxoUF8M13NW20zfUP4yAW3gkMvtl7xHH
oW97kRht9dCpuqMVdHnTaOwMLg2yWTppL5I9a+5K2lkUe2QdbFxAI+cQwz36NwuudfR/t+T6f1/y
tbVpXi/trOXb06jD5UE3YHy8oEh4r7bFDZGae6JnzNFeLPFJmp+Gwz25YKIG76Y/gwG8hSDxqI9d
90jl13V6MAlp7Ua7uNd4e5AACIwe+qp00bpjmI43u4NHMfYKLosA+KIlOiQq1FYGXJjf35MpL3nv
PGBUDPgk0kB3j3Z3uQHpWe5G+7C3qfdr2Zpek7NDxrbTXO6Yl7/HbhSFGtSYZUclYsfEKozpmXKQ
u8JGEUUeYC0iUbZVNd7Bvv2YY62rxnW/4S1lonOrzTqo9h9g5W1saipa8Lzz25EcwWlOCBN+5Zvv
WmAceOaVGdFWHrJ3uIGN/0DlHkOpvvctDWu5N23rIzXW0eqFb8u7FSgc0GPRd0d5MsatN3xbVLBi
JHT2tXWy28yJPZhkS1VL32AWhyV1NyGYoNmI1+SABEZOdatNjVFzo+/NeL68pnvDZl79Ba51rY27
/EDRZDb27DOQD0tVd9bkDfHaQoHpitgFIwmFRpY0sBDgkryRG4jsz5YA9oSyDH2FCAew0wN3M4aM
In1L/j3aum5L3RAt/4brNapg1NDGYGsBOby8M5aqO3sd4FWqVOVhPfKstuHEBGLeKpihh/4VBL0m
+vSlAVo+RpKA7Dz+Is+IBS5SUMiMP3D1CIw7xIpz3XW2/4elM1tuVF2W8BMRwQy6FbNGa7Jl3RCW
rQaBmMX49PtjnROxL3as7rYl+IeqzKzM26IkS1BHh/VBQE3wxLOxoh1eZiozAnZyKpmX1D0lcRkG
HsdVj02YaNdQ/aY9O/+fIaESxY4Iif8aoo0+BPnCN/ARmJwuSHsnAz67vtVLw7rANQEqSJPwbb0x
BG7oW1Fxi/Gcmh/S9PckFPx5EMON9MIJzHs/baNdJ/2ymyhIiblQLS3yOtyjGA15Q3zwiod30MRv
fNa+VBzgycJcNAHWXojSx4Ma++KjVBgdd+I/vnYheSLOrcrq3dj1t1HasrqSAKmFSw/4H2+H+Eas
adzYaD4lzcnN44uCK7UlIn7xCTiKJcBszBgZp0OxF15uIlyaw5g6+mMAfphxunfLoljjnc6PqDl3
CGbOw2WcbhrJz3HOfTojUpbRzUhGgOl4zk4awEbxn0Bfr/BCW8pxIBFm8l16nIl2swYii4mjIHLD
oy1idaILopIDphhmsc6LZmnu2iTDn65XwdewBdQosEzP1O3ZbSMXgBA5JQmiXL5d/uk7cao7+SMP
7aNZm0QfegNjsWxh7DNBxbaYPbgosA5v7N/+ZveT2oZOxPGJxB2UPDPniXV4fDZYvTa2u4cMZMDG
atZ6/lzxB8CHIcJpgsFiIK2buuLvnba31gueq2O3ftRrpoRb59GBYRzPGA/8P3C1hE/B3HJGFLbo
Rt1h/vPH4ocoBfsRmQgWrF/D8hzBK/Hvxl5rGUzkicqgEbI1mytZx2P59QjOd5de+bpoEFT29K7w
kN5MLDKwC24S29geiLNjQwCvuCDf4xUgkESElKSu+flmmzMoNjn34QxY/bKPSyTR38+zEFsb7xEt
94CHRQU3OePrwQNNf3/1Po4M++5JcoVE7negUAik1AR3Fmm/pk3uZ0QZoSaT1Jht95foSHt2m8OD
GfmP7aUY/HYrj4n/8zm3n/Sg8ie6JTr82cWI91b09jwHerVtftrM7HazCpqekpOVr4cK8AW7rfZ8
vSCe3QAiYfmRhySZOhQn2ylD8hXusSwPJkRuT4vMjPSBo0bAVDInjHs+J6fYFqlWUclYaMAh6y1t
xyx/oEb+cUyWHQi392CHpRfvSAztE3tCpCKHBNH/JbGfy3aLyYBx72qPkoDTCALipgj//QGrYSav
I2IXwYnRyR7S1Vm46z+xVR2LIzZXuqu4cN2w75Se4Blq5pFihkcYaboLTyed4rUCDTPtlklplTQU
rkPSDzreab8jII/88QUDZv+JXWcMtJbmaOH23zOzGwfQJoR9zJw034WX2k6ngIfHPRA3Pukcbb5m
wSVnADbVev3NCFvHBDO2CI01/O1BauYfbnq4hs4t6plcZvtGanOy3LdbqJP/4MmFanGmPJXtPp0H
2dnm5ZmFD6uDmHIGrxBQ8KKM2hZqO2fxPBH4o3SnZCI0xeTpdKWt3CMHG8Twm+eeW3hXpA7wHicr
xAjjzMAU7EXgrCU6vFt7hFB5w635wLizHQHNemKxKA7N5WVLTMqDKgpOtxGQhqhP4OOFbCOJu7IX
oPi4+n4Xc9Zq1WM0fGAkd6bcNIu5SfcP86JrPk9YaHsi6nd0mP/ogvw/KZiH1psfQXME4JDWw73F
Pj6378TKelCP0F66+5knXESQ+eHhlnTW9mX62e4/kVtsRQV/OCCHZSZkFqWSuaJfBPel2uouwmbc
hEgsfEFG/I15AjJwcMKDgt4ddSFdIuCkDxmNr/8Kin377xOkY8vk9yxQHVdXGv2r8QTDMAdbhme4
pTta7/7wn/J+ARg+z35TEfE60MiluxYRfoz5MMcnNnhrDp5toOGb8Ty8XGQiwLEzLg31FXoAcJDs
PwZz7sAQuAzBGYcOlCRgdcy5b9H/Qy9wks8wc/9zH3esz+XZ07LlcQKjnaFvNMvYAoNkubf7Puju
ruuSgT2zPDd4jCBm1nd9jObA58dDRGBreTzS7wehN40rBkczCFDuQvrNCDHp5My5cMic8QGJT8H+
PCk2IVPLERdgPjSIcy8Gb54GZm/soxVbYfY4q1nL3JjNEgmKKQat7E22gL8z65Hn+jE6IxVX5qIh
z1zyvUVuL+jK5w8627d15Vnfpm6Oi6hIw3lB08FAjP/4wS4IT/DHxDEuWPPoHgji9t/C/kSj3O6e
paXh4kLNhwUAGpdZrfIiIYtKb0Ui8gzHxLfa65l4hjf8nM81lGDauL7BGIFnz4J642wQKjc3HB5Y
QegsoNl29LqaRcpkgTwHlhnAFsbmwz4w8hKhnuVAYDK4si+UvP+HzHMQA1I6zYzyG9KMWIMoLqVZ
cGYsX7ItuVRRvCZk5mQE+n/N1ydLDMZg4y7MJU8/NC3GNPg7wHy64DNn+q217tun96hmmWZqa9wa
GXX2TYZEwgkZQ7FZqm3jms5CgP29bvezQQyLa88r59i+CP+xEhXLi3drMAiAIxyCLa5bXBkMG0wG
EwHjLzcA6RMP9TpwICgKs5gjHHtkG9+zYVWP2nDEHc/FjII74Zb5LicLkTg1EZARcWzbt22HP+sr
rM8buzBEt5AODHyBnntMNHRkXBZHGqHIB+n4oha5TMma32w6dWJztihBM6sj8UzTmX9tiA1Cwm5d
VdbGSWTZL66Rr1rn9MCpRRa1dVM1l5OTuZbL/WXnpzn4aPboCBYze6Hi3xUEe3fm4XRpdVU4hQeb
j3sGV73IYDtLjJusdJhNm/zMy7ixpXtlMdtCIhd6HYoLiAfS0f4S7zCPTHDVzwM8yL5QKXw+wW6Z
jMc6ivvnEtumgNvUfltBM/OCVvzHwzm73SXyiHj70D9Imvcw4ZyjywwFJq5WyxDiiI2WOuc92ZFX
1DQHzCIqbJfQkg2bP+bANC77GIxT/7edB8vAlO8wLF4Qsf1LdCFUEJzTH09ueg55n5xoBgZRmT9S
djf0jeKPA+I0VPAqjyZz+FGQRVduDds2TigFVtDWF5gdt4Y6YgRNhDwSbzMmf5sfFlYw1B33Ng16
CEui+npEYP2/Hjg8wnGIlYivhBVb4XwFcOxda8ElVq3mQ+scm7OH074/YqtlLuNr5uCYYwM2UNPT
sWC9fz4+mJscr2A6AYZUOG2g+V5RS7Oxu82+O+FG+cBdp73wUJ3+hQ5PdnCbuRW8oGduQ5WjNXP3
yf7lnre3WdFwE5++5lbHmZQDFpVhYWcht3K98d5evVetaBF5MPaNO5R00exA4UrPieCM8SlbW6tO
klsKOkLtQOvE9n9T+gSVtb/jtM9N3dnT7zzzNEsohCW/OCL5jpzAZB8A0c/0qcCZNq50Rk24Dnll
OATxd775rbrlbufpP17qx5YKj1dCyxcEoBosqNiiJt+KaN5v8NOFF3xkcI9WdDme3SHYs0Tg98DJ
+SpUwcEUYhcm86FYwr3Kdd966kDywUg41mAtkHnb6K7XdDH5NwtkaYjL8yK0KKdaitQB+7P3e5m4
i/QsFPbzENt6wXdBQWGfw8jH5wgOcYnocyt7b/iQudKdlwQZy65C3nPJIr/vOYLW7p4qU/1Wk9n1
6r2kVjUwzoLaekwNMLWFSdiwzLZHPgSsRmyf3wR9XzrF12ENOeJgB9Au607tF2DVZ122vG5p7I7m
x/zVUqeZxXMcmy/EmuxhzMx4cMcjELj1BZZLPL2+6fgPif1yiX2at+6WUzX6wT/ayZgxuXdrbxS8
19dsbjWXwfqsxFNOOjFk1+35HJtLQppBpqwB36h++St8Aix+TbuPIxsZxeCZsxmr89lhMrxALZ/u
9xsV17/t9oYvVEDBuTCWx9Thq2t4+1G0Yg0GzTqrCjsQ6/mKoTAYsSxesy5szuhAyP77GtStbNYQ
ZztL/z4eZ3uw56OnJF5q07Ks1/M+5j5duvPZPa5mRoX7k6L98rwIOKPCciDqwN7y3u7huxnwqIIY
+SrN5BKc6adAsKg44vmSOEjX3gcJhR1w1xwygXQrsw3Gh815Cka+trgDPzMXdUaxiTNGnRN92dvF
mXnMvwlqydpFi0trY0rLSCOdqCsLblTsVfWo1G4WgBjX5QcZ2Jors0H463yaSw1pQBy926D4iKb1
z6zKRHc1R1dpEYN0NvIm7C20Fb0DtVDkDMXuZVpP+Z8yWj3Fbm8b2XoxbpXBebM8rVJbKc3yw5SW
X2C96eQ+O2tC99z/MeIt2z+JbnfHy0917hz95SLYD+rl5X1Y6BYjs5bq4kUhwlJSAAElYZvAz+/t
tFtOK5O6Mt97SbOJcNuiSZG/MuGXuXvDGZCr1jg5eoaTiEvu5Er5wiJvEq33qpU+G5cVW6/HxO58
TfXqFhs6IMrAsBaVW3Nros1wBAujQila/o4fTMngDT5jQU7FrmCuO/vbgXhvRjByV7V1ynZXOHXI
LdzeaQVuXI4a3BVYjfH+iH9YbAcotMrrdbudhViENaYYBILEH3GcPPRLBGyz3QDKUqLfofeCP0Z4
Ib9yPxF8ppDHY7OSD1yKaJnZ4nSLdy6VR8NHmjrOCtUrik2eB6W2rQr3OG9EQdm32kfOwwPZsAWS
wq5sbr7z8/EIO1zouE4v2dzE1vMALffqmkuVv0KlGoR4MZZEVCM+tJ59kNiKtv2vsZiNtY70zDBo
1uxt9UZ6xubhSK68gnZJdkt6GWNxLhlfukjL5obflxUD/j3XXUA/Hf6b3o5W/1eW0sAJs3Rlvqg/
ka4rH9oH0UQgtUGzEnxaAm48lEIUqdXqXp4Ic+GUIqrM6rtDSTAkXCigGVd0shasdIttHpA03+BW
WAjI7aFa9amtyJRo860U8dU4MrsvOv9Hdw9S5mmKS7xPD/FeeeOrdpbuypo2fKn+SKSWzcffdB/Q
d2CFcq/jjXEv0o9BtCPh88mAuWgsTdEh+dVp8R9WmUe0+kvT7jMUo5pvXo3Dc5vvRdQqEuF0lFDY
n8CV+dh67GqOVzId9pCr2u80a4sjrCiyQ2auFt/0rOEStGnA86/fpbrd1h+Vis2NXWFvkNlR+THU
dsTVnAJVgd/+RCjSLhO01+MZk/lOII74CnJ026OH12JEgXDQSn+22TNtWPAms1+jC8QqiufKsNPX
l4Hq5UfxDc0zvvgNpWKR17tNwAnBlPrPBBsSfLiOynEy3OyR79VPqQniv/4nzhlDcPTojHhJZgH0
jiocFyTpIUkhsowxjFNe+6+QFjE65PcW+e53RHB4DVSzXWBk9kOT0RQPEwzsJ+IMoRQiY5TS+SiN
PueItIynXcdRrRNTEf0AggGBI6kFznHGC0B0KdgxozCKu4Cvdjr/fQYukB/J13DnxH0VK9RMerWW
Y5BVAwAsmREfpql+uLqTXzlaqRTrXonnger1eITb/a7DVe+1HgAuHlIHSM7LWOoPbm1xixzihYmr
p21i0c4lizJWoGDK8aPAhK+KHmO6bm6TjrTELxVbgM5rAkLco3tYrqdEo0qmECs8zHMXsb0w/XZ4
Wm/jONRbocWMoz5oPHkTQxqnawKd+LomyBIMwpVNQVGnCD+3sVfcqPzXaLCuYlDkzHGJQfhC3lFw
EcOriAW+IvKhWvBY+qcTURzEIMqVcTXqw6xWIZa1V0I3U9Fb6ByFyAaE4TT+i4x1xxKVngBO8rmp
f4vOtDVlXmekHm7G1E8yurWOrE3+SQVpGJOGE7/sGM+cLP8n9bEtqNLOMO7teCsX+2zaA5g3Ivf3
OAUd72AC5i5HN80Qp423BjVbjm+7ztIWQ9cYUyxPmL3TnBG9cVG6QPV91FtJ/h21qZMitVTCldEu
4wqZXP5n1FcRZYhUBQkVkgQ2GqgcGokLac5NTnAppsEng9NpDete5A6asQuqBnXFtB4aT/7g3pRW
86+QPYgXGC9a45aBf1RTOzQwuL/SsXKns5fw2G89M/FZTvzTksSaOY3c7tAsAu1HoyNENiLBGiTY
HjOnlOwF9jqLdVZCx7zh03FGdFLzZMKpKqdF6HdCgAxB6g9i5+oNkPGR+e2ESIGnJz5x17Srby6+
ZFiKifu84qpUgeCRGs9Tf5HQ1E/Hp+rDYD8BcXM7xchGXIW/9eAk0deY7NNrl34gEihcZjG4ikmK
KOfQ4NKn9NPd8Y4pHJ5+06n5DFtXdyoaBlQdC7oDZtsLFj9ktQtLQXDbDjdC4XXjrDvUbr/OYHEG
60VyFUAA76T4K+ik/UacS8+UQOVPzaFPpUD4a4DR4AAQRYD0kJ5DPPb25el3gWH+IhhNtx48WSQ4
0PhF+OozMBzXQURmjaccsUSQD8JviETyOv5Ma5Y28mydY02xXyc1thJ0UCoC4uQ3xkDGEo6weaii
XK4EiZdixcKK8PCVKq7Fk0YEGHyAjwWgijTxqyNpBOy+BPQloo+rSBfIsRD4pe8rCAiHq/ZlDgGH
WFITIx1RguxjYiNPrb4keBMZYsky+8Gt6a/wwbgmF55hUGxSSAD5JYQ5KPkJ+hzJtKINGOw5QkGG
fCmYA0SQCrV4AWbJIFdbv7q9F66ir/Tea1DBBcTaEuGIKPpt4T4JspcHwBTZF3pyfDKQRjwd7Z7s
xwfhRfPMcOwi2nmhT/jW/7Xw/q52G8hREWb5IxNL6xFYC30sGODbfn20ucOPBMtq/j0R/3BiL8kN
mKWICcNntV0QIVWe+DqwUeEfQWQ/r19Fsjjt8C/lCIU3xD0ZkQZ+SGym6EckwzMQTgJc6a+yMRRf
WxOAYhfQrf7E3Npfte0/5tZWpf2bJVf4otIrEtKog40S/2GuZvXUydwYNw1QcwcEp1ha7GU4Nf3R
Hk04EPM/QjnoGmwiauYfRgrGasFjd7knTayIWDqMxvJZxj8WQFx5OcwZZT+fCannrdiOhiOtOaZV
h+gyTOdRlqJQ8QbkcoFg+k8FCHTU3Q43WP2jZRLKny9VLgn9Ewhf8VXlpEpu8sWhsKUmyO34PFPI
nNio5JbxtxF6k7F9roIZJmxtZnONBGls8LL1mlF8za928sIxdlnqiWioPrMjOtbB0lIofQtONEUr
lkDyfi8obPhCBu+VyykHCi7niMXJp+EZyJZJj7KBto9jofOH2hKmpZnzVj84GKk/d7m0nL4g3TPY
Wocntki31OL4ysSs2xrbGMX85strTnstHvpBobbfEBn2WLzd9CEH6n7koEFRGITc6dfhIK00tLvF
+g1SNi1rknMf7RN/awp7WocITzJxm0fb+WOwrCJHyO3FsdY9Q8UyHv5K+TJuT4+yBHryZZv5chCX
UwImNxjUnXTjjPZ8Ty/7/VV5404fLLm3211065HXG0uFeYWPZ/5DmQoH2hYO8ZuO+pPewp4ivro2
HMN3sLYUWElaQjwo4ZKI2+TKBuS06ZfEf38wP2e4uiX5Bm0Z0hwLtFmm2jDsig2obgSwyBZl6FIS
7iHiQMVBaK1VdkSbsMKfCvjgQhk9lQSb6J+aZFe7lGYWgnnD99Lt8WW9EbTbyb4bNiKklOy/v8Lv
1z/hWBwwan4xWHAAf5ctYf90huPLbRGHA8ri8Tv8Y0mQBvUk/6CGzTpknrillwo3hsmUwmtcE30K
00YE+KlcL7bhJrHlyzyKQZY69scDTKqNqSwhFnvepfRZIjrWIgfAHc4dePBr2IQQRS2ZFGtjsxCW
84mk5iic2TNlIPIaP6nz2FoTTuF0TAZgLIG+95I6D30AHY08Oqajgq2Ag/3Q1R4Lr9eshjlxrCYQ
sdUPCGg8kLQTzqtv1co+GXk3uSWWOd4WE8yMqFtwLZC2jMT0rnB8WmRZroBL19kNIET4jWBA0GkR
OHHHmOVUYtxti7FPEOODrrmx3+uWxBhb/e1pIJyejz8nf0s+S6x4aL8NKvUvTpHpYAbjdsH7PLAo
FpVTJX86osWP4SB+KDbxZKAdu2ydfY7Iyxn4oISsQ1s8GbsFKxtXI04tIOZd0rrTuvVaEh9RuMrA
xlb91U12zytCZDgPE5zFFV7ZqUUjwk5ne4Jjx9uwdMBG3yDDa6HkCF+iiJFiV0ffGjzxkHJqtJUr
sDGsxRmWRMR/KPkOgDymywrnQhS0WU07OrFLA5oS75b/5xz/wbmQktUMrGv8Th+omRUXTsHMXdoX
ExtxXODJZ0y+FNh3pgxVG5zs9bboDqqDOrshq/ikoJKRnGbEnkdgvPLOStyBxHXVYYovCut8YRf3
lvNCfciAVNtQswYCR/YiKGprS6nFuk9XbJ9mV3jPLV6GmsOdUFJN4cOYBzlizY4oe54Y3xqLUtTH
w+olgRSs6veHDm5tk8ZFLFLPkjsh2EPjXFrSbpEFC9HR1G3ltTsRYfZnfq/n+JE3RTsnex1Mx7fp
iot/wsJOC0smi/RXxhxtstLDQDr6OnJotnR1lTwd+pnn8T3tTKaQre7aBWRk0OX7HdfKLz7SXgnV
QgSrr76t4Uujl9x1EDweVxY0DAsPd6kNmYX4HV2lp4O4uvzrW9v4ejOqLj+KEYCTXiZSHRqArrDD
D2k9vpySPnum7TnJNT5UYdf8dn7NCaK//UcJ+kKfyITve/N6uWiRee6aw82/ziG1fBJwLQ6rxYr6
Q1MdFV34tR+d/GzSefwrBQJ5ZdNqM6f4KSXq0Rd9Dh+DKEHjS9M8k+LYpB324OONuU1S7rwY+c/Y
lafs5dGYmOUR8DNvvDyySzKs3Oih8Ejsd0AlNJLCKGwSDO5/Y2f61I/P1i0I16KEnlQHoLKnM2bd
o5ce/1Uk5TjPrXxqNLvLA+wfCFnWvIZpUNlNB1/tfdzmKfgq8n/R1Teu4ZdzDeBz2mTHGkFFbPMy
+DJPjpaGIGv92FZOO1NIb81BLqExN4rDFPUY6ldkgwEwfyHucaRvfhAj0OZTkgm21Hkq+BRdC629
A8D9XgkMgCD/XE7NSoytzgxoxzRyn/fD3XDiXfhd+sptcdAZHKyslIxYDoZnwM7K/BB5VLkl+hhc
sF52Z778yPwIYEvpp1Bj/ig4kjt84SU9kMWz1I5cq8ax6QO4fm4m448IoGQzgHNvWv+N5Hc3STyq
3O2hGE2rgHu3ZAaKdtT6L69wXsEELyfsKHbQguQoqMi+RfYTsJSrh2KZH7JLOzqVfICMRe3p5Ejg
/tjPvWz5133F/6bxN5FpmHwz9mPhWzpGh/FBlfXecxHLGupRGLQao3J2l09ZUHjKln/cbn45ulLv
TcGFQMxKrbvkmR/TEaxOh1Da1GSrZ9dIwhabf6FvZMK1+89s9Aoyd/ttSGovxAymaIMrbZQ1WiiN
jcmJii6H3rq+ct23k0MdSahDeinXCkULRIjsdKdpk2O+1fws9i1JbtKenOv9c03KQLlmH77RkZHl
0Hjyj3KdqNA3RKJw5ICEJTLh1AQJ4oE/Yffjp+v6pBQ+7EoR+s9iPx1aBg0csNTpSBaHKfgVFEl1
4XGa2HKinb7Il2I777cvNvREgVrbMu+ClG8PRVeZWu2Nio/K3Rd2xGmkyteTWIkvudi8wvlxnZLz
u183742cEf1iARgA+Ego5fBePBTNWvfi74Q8H2fKiOXEAY16PfKHry5eKphq5iB9tkkPcO4lq+5J
qU1RIkHsHdMHtwB5ODgZV3uSNRkWCkHkzoR3ACLMZX9IHHBji9uGQKlrSJUtf6YPJfG7mi8gIoM8
to3DJHXB4EL2Uwi+Hvm8/WxwCnjq3KEyovXIfZobKnkzCH0FE3wm+z9ExQr9FpHkqUicHL0H1b03
HXu4lRdDgAV6Y/ark4z7d+xiWMoP7iG6acgExi1nwmiy5UONipgqE2Zh+zK4uNKj5ue++RsCkBOC
HQwgYop8yWuv3uvT2VgEpWqhVmS7UADlQf1LKiiXzNn0lI/w0tm9V99xuwiKH/4KQGcLOQTIx9yw
T7tPCWHne2UDtSROS308h70/o48Q7xbhF+MHnRHiYjRbJblK1kBcPM4X55iR2GanHJub8rSLLakK
yUTj/fVOmH0wrBSdZWV968Lq2fhK/nianh4da1z3MI5Y/IOqHLttbGumq4j3TLwisVgcZpZqvlgt
Aa+GAhwOpguQxYOZmRMwDIQED95EaWxLWmG6+t+Cio8AJWMNtlKgUWAKzHQ4i6na5shxMHLOysiN
v9sBw0skYs/enqHeE5MjFM1H4jHJ9tnVNCbXMfN6UNZtnxFKkB5FpjIXdrZnmowzyXn6bMF2u3BD
28N52PngkvIBN33hTnI7I580tIeYkQziN14oOnmtARJEtk3kAuNydvy9gmqd/qC7PMj4h3CV4qv4
/JcyY7kCJcscwvgKG1ntDA5Wc1Lw+xcNGhRwuoKlobuE6EE9rtpkTFjMiAOVIywuN7kdIS7Sg+Qr
2iZwJo3DqN2Kumj53FR2fO/4nC9w9AlxONUk2VqplysXap3CQGBWbHh5pYnWdWEv+j8Jqxda2eN7
DTMlrSv8PRmL/eZfDuv+W9iJ3MqM2iFwbCCf1ZNBvQbw2sFM2E/dL81TyEV3jRJHkX6ogAR2Vbqq
GVJSrJ7gSQwdUtyA57R2FIC0On4s4hHi6NgONUFxRo4/5TyJ+XR+DuvJoH51GozeQW3P4LvD8wp5
Isj5UmR4iAWyS9FgXZgyQb2LHANPqtWl/kyDF6nwolt+Vptwr8s2XQZBdAquFairz6r66FI//Uaf
LJWeQtqNDxjXw6ZA6004ASXyaigpXdDJQ0U/lz/vVU1EtWnJ066NPL31ItoMfob6OyK0RRkL3MFv
wZ4uW3i9He4X401iSoGYk2tIRoR+ZZbgLXmCShDGVsKtpfh7VtuwYkOrf9Su8ncH1YYnIIrAcWnk
dKBeHH6JVfBe2Dqmft86lDVYU8J4LVvdMdBGfsKIViEJXKuO4pAprdiNWcctfhK6cGZiX4+WI+xE
v6qfIKdLZrnH3B/zIEaDEPuLchPOlorS4Df7GoULXsA/RnSNxvWoyQCey44O7pYrQe1HkpvhZ6Y6
8lX3G6Rc6DXclnt3XE9vVxlslbyZo36Pam8M0Hq3f9Hgjptpy2BLyDpw6224roLFTd6g7wX3Q1QL
6nhBt46NDiS9bOeE0HBv7qs/hh0U6dAgEXraNRDHY/SjjvpGQ7xg+m9PRZfjxtWu1Zwq8p7Dicc1
/gyQPJsWO1AqM8Lk/73Ivvk1PlVs2jI7O+uaI12w1jYtkZH7cxFosteB8p6qQPqM/hYPliF2QJMU
JKjmZzPgIujCXftiFb1pl41AlDY06F2+UmunElza9PoZCAJ9YfXmNqDLU51wdHNkGquJ05Qm68Jo
CxHjjYXlbVIFYrwXnk6TrPT3o1UDHuK0fV6Hz4qb4bNH8u1pl8VkvTtcuB3l33gmt2OevdpO/Ebz
RNM8/emvaxq7rZ9j1bUuB/et3d+kjgPiUSWJqwZmkjVQet3vsyKA/B+oR5SvB/mBs99cK2JBtxpF
J8JR9Pup4zk44IsMYmcs9qG00scgNDgM9q2TOtpOpu86ixTQXs99WuFVugTbjf0ogLEVPgmCojQn
YgQvBvOA1Q6HLwAQDqTw8vHSRJiKcLHemrMQktlRwPzvt1jBQmxNZtF2bQcGFfBH2V/zcovkaPwU
vPLJa4K8v4Cispbb8RSdp8NiVxItUOOyt05WLx9Lsug7QhZP5sfnk19CLC4zPqbP/cx17QqqXUeB
WQIpr5IHbunv1CthFQyn7dzqTuEboxo0l+QyNMZcFbFIVWMV92DKy172W3T9Jp5Yqfw9xXaqX+MP
EJEpaC6TQGgwJJDGvHm7Gkw/1qDkUsrz8QPNpBZSmCj/FhRwsDILq8vcvJ2l9lLk1ZzdqlUUnoZS
hJF6JqbRBWIuKblGUIK+0n5A1dH/rAwIw7OxX1zRAmVQK5wNl1C4ah8MmI2++LZKGIwTUe4I8KKL
nGH6fMq+AMPz1h6BB3kG5/YMXzxt28nWiMnFHodK3H89FMoUzMwUcpWT18cbqRZpB9We+a2s8Ilf
42DHdY/NiYRZ9lQoFn321lp4qs9h0iYn9eWQzbfw+VTos6MpUG/VGqhbap1K9CbOB/bDwMwAZPuV
y7Ay1gtAGHyOpx0Ofa8O+49l1zpNt6lVq25XonrOn/eRldPaIsDBNaHz/+FhLtDWx35aWgJCxEI7
R1iVH+AgDAYIYzT34ZnsR4hjYcW9rcibHgPDfyXtNbX7FO1onKtd9hMlwdt78uyP4brJtslqIA+X
IOtyLQ22nrgTY9pMiJjf9F0b8TtbLDlL0/4/WpRjDh0nQsW92jjlD4x7M54qqD6sVnOP/5PvoH+G
zIfbL7fysTesF81ZG5SHgec3+YkY9LwPpm7uPOfJ6YWVinWRQO5a7S4kW33Z4WMAU37I3SdJF7G5
QUdK/4sZ0WIr/ZNypqWd8mgwGK9+viL3SRwr6A5qFd40fCgTuUjxsVv46UDgv/KHbLpm4mb7MCTX
YMWNY4SngdWmyhsTEQQCggZ4j4BD5s1Npl84TWLVbu5zFkt1Ts8GoVUH2U0Kp+Wnwupk9uJlTyNQ
M7QnFvky+2T7IiLnKz9In+/PghRYgO87EpJ2IxIZGwNnOHGOcGmp5MwObWaWHVxIooirkJ1VTroG
8QWu0/+JUgACIfQSWZt2FB/UFdnTzcq89YLzMoMFVMWh2jV4KpC/RwudeEX4iEkEggBD50NqORCr
cHx9vWC/hU1Ef2Du0y53OHcCs8EN5LlJ5jkVaywPTbGvBewC29/X6yRMvoZui+VBxeaGFCUMHuvr
xcuT4K0gzwCkP5vRVXXuK18ZnfAXRomHzPHc6cwmuu+fUjnL1d40/X7hvUSApeELxEau7Lpel2yL
X5XQjxY8nHIJoUz/YZ4qckW79VPz695JlUtxetMzv5calzENp+A0waj5RWM3b4vXYySf72FJDk8+
BAb6VdJtiJP4aUJXJ497w1xAvhZuvH7GMmX3my9kJBxev+qZ3MO8cgQJStcGPl3kUCPEgEL+2OIQ
RDgD0G0hfxwscOZk3/bnrA9enavFrqxv2sGr8g2w05sjBcpC98B64n1P64x5oXSXiYAOj0MP0XWn
0wcVy7gv7oni9A+q7o8YbHYVmruOEr5xn5QsjxQWRCWaPT8V/TfQBsU3YVO0SZFqy5X/ajZhhkyX
kbkkEPchy7MQAnZfRvmSWDRsorx+QnT4WggdPFGGEekhOlK8VuYN9kkEMaR/3p8U0yP0/kSPn+Ms
yuhivgopcEOuUvsFXA+fdMB5MwKMezVuhMXGZmJwKnPA3p/CcvwwUN6MAM6rhoAg0HDRAbcftGuo
+13+P47Oa8dVbAnDT4RENHBronEObXf3jdUOG7DJYNLTz8dIR0ejmR3chlWr6k+1LGbL8er0iS2T
1p3YCghbInoq6iDG7PpWodsDJzbnrQ7AsBQUj+7a6I/xI505OowaiIy57geoWD9EP4CfLF6B/b2n
GwvtrFPTL+7pCGm/LuKOcyenlkoGS4x4h511/eb9sYzr1FRfPmRzQ6seYmXeMhxZ3Un9HqgpvLG0
OeKONfFrjZyB3JG4J1BQ3ZilGmjVOqhw8Oq2zI0P5Rg6mMnLgke+AWFjr1dPQIF8HHDGCPs+tHFd
IRvPheX7g2VYdnTcIs8c8T7wAD6MEITYErEdIoh5zevSUVDkdW5eOVoaUEeq8yz0wobQHjuqXQbm
UQrGf/1fSp/0+zZ946KRW9WeUsR6moWha6Cfem3an/hf03tfzW/1Zo+5ZMAREEItBXR40mDVymoE
UGbtwToFXjh8FKRSS168hJvkA5aLTkHHCj8s2nGtgPLxU5J91HnFZAcPmDE/9B8p8dPDXEs9CjV9
a6QvZ8BomvOq3RJgV7b1fwXUsHqOyb3+3JrZsulskVw1Qhlp8KdaSnG7fry3sP6wwTuyU/QC06of
6c3+4SIFY8pWGCZLfV4xMRfwfb75QIT8dsVV8geXM9vOzPlHsrO/dt1dPkd63JwuGS+WqyTz1GBS
YTxh37pph5pr/DPyCbcM1VP3T6EZhhHC2PWNSQpG5cn7Xl2g1lB1YpQyFu/Rv2JIW+N+5Ce1SKbd
6HQ4DXF79F0KG9uxiPAP8AdvDws6a2815HY8ycySYKhHxF12x2enTexxmzn9PZvW2ROvErJw1Tja
+KdCbanLD4FOnteOXJ4UtgMNuatq+6jxeKazma1PHnsE4bhXMeSY9oiQ85byB3dW+a9BIdFROLFf
MNTjPTzDGjdkJPgv4GagUbYJslZ++NZaR8DxyPtx4BvivZ+9V4whKjtg7c+RZU8ysh5m0XsMX1I6
kuxSTRvCBbCx6U/znzlbwoJ+VvHs39DOO2X1MW+UdJraAY8r+TTxuJDfx7bYt4zz2apNDqW2NOMV
7FeDpGMrs5USUzZCvOJcfRuxz+v60n24G74HRAucB8X4I01v2PNNXDXmlD0HKh+spoEHQWt0NY5Z
6OTTpsNtIk1nSzDXs+uuHpHRXotzAuuNHkQ7iKhDcB+qdKm0QolLfK7Ko4J7VgcKHjBNE0C/mQT2
YYv/ePyvpEt4XVqqDW8DaaA4zcoFFlC+5JnIM88bCyADFLg4UhF4KqjP33/KHTZa7G39XqdcupgN
71pMNzYeoi9Bu/Ab0WjHzbwG3+9sI3VGzgLJH+6UqZktkwZ8yThEy1ZcR2ho6VYKpkneJYr3gzmA
rTeEZZKHFP+lnV3Gi0nvqDotA07UbrPe747XfKshXEPvByAJNMRnFBS3Fb/gTSXEL6M7YxfNWUU8
WfMq+SR1KAUasCJGSzsHMJDzLSbod8tRnCMq5P6mckekO6R+Ubl66vG4iz9lJA8vWecES+zEGftF
1W8GD+aHLGZlOkBj78DuMLWT5vkckJaQft27dcCShDLZh9l6uv5Lqx3mxZnaIqxzZVU/4q3yUyJ6
ZCTi6Px1F5x3I/mDLKYkQvsBT4lcqGHI/UXPoodYA07V97QZOg+oA1K7vyq0+FSnBdLtluwdMkrU
hzgu3sM2YrsRWULtXoD2eV4Rr3TsJPCYMnraDTIzBMRI1vWzrJ4tZDX+MXB3bmO8f6mHgRs0MT9H
K95PAdewhhjmkv4zwb8M1Ws4iISBo+FT/BLgLV4qil3cebmjyJF51WYgXMRsML2dDIRAxxKBSbbR
yScxvtXexqaVZIAYc/EvTi/9e4UQCcnK8A88rC42GValA6woOAfsEWL0zGqGI9ov0QXthJ8gEWW2
n7wueYjwNnky5c7Ev5E4ehhr7BkUIoU+BZoBmuIuxZsK+Ohf7yYLteUVmadsPBKt9sN+awA6q+Da
/YsRawJTObiXOyojLVXl69yxrJkny4/3glriGL/KvTAWuYYCkZttma86YyF/N6RnM4Psij7kq8PI
goXlNQQSxvlKs5vupz6myHJORFOV7y3J13rPkV+npcN02RLv+b4zwpfNNO/SWRBg35x72eP+uH6j
REJWxlzUWyJm8y8VsE6ZR+Glkr+1QbNQHpWP5ixvR9Cozy78GT6WtDc9YpXjXTaFqhEgybg6nx2N
7xhzkhXvGtFjEfbpdWb65WX/Ci8Svp0P20zqwjEXRrcxoS8NvvoedicFGkkscReyboxb+ite9Q44
Cff6Nsnwc9jkDbBfILfU17Q4NBgYoPxGXqe79y69M9qrnM5m4gUosy/hmKknQztciZxGVIsZPT3o
E1CMZH20K0Bo4iSZ7m2uMA1fQeaXw4oQ8nBGRICFUDpvfBXXkmBnZCP+RMASNAjsUfztneTvWpzy
CmaKd0tPvNCTskDX3bd8ZJP4mOy7fn+V0BSqf4rix78ptrPC7gntK1fJ0Xxv4wRUah62P4m4n3XH
hEJ61e7FuJXv2esiN8HrcJVtRtsucsQmeBsLmri0WENgjdUSgPbqot5oyUlDDrinVCWvS80WMboG
cNq7qu7QSiXNrslt2FgNlB9jhsnz4koVyOIlti3HdLVs1/Wq2kSaLT2uyX6cQQVshpvY/ptR6UUL
jlsnC7MMomczW/GWy75hzAVy3Tneb40970c+NiAcSCoOnm53PdY/0Sx4qV7NqojYTUgbSIxTMqPm
fU6lNEm49PYhP1Qaw6Mk73t2hza37oQZKdbW1JgYGvjSIWnGGKu6nB4U00StiMtkr+1ExDKiM9In
xI8sXHBZyNGKiic9Z1wBXB3NsemdIg0+jwRqkibLjV3yzbLWBz3gh55li3gG//I6UUsII4oxyyTf
/U7Olh8CIRAq0fvR41MTurMxC9R2ZyDjel1XBSELabQJgaFfShBJ26o6iy+g4oRO0mtSD0GBVi1f
r5OmeDngCKUzPkPck9qUPcubPyiLF6EACOMUX8K0063pXkLjKcu7+BN01YI1PF54Z5scy5OEkyTs
R4xX8h6S8e3Prg642av4FcCM+6CDI+ev7s668E99n4bZ+sOnNIy98nro74dsEKHFUCRV/4zXQdIb
bxiWsnkrqocgMvgKR9n0ZG4Vp0UAhJWuT48jkU+AxKl6Fgja5TZDrs9c1Hqsf5Ji5CpCoHeMdXjG
eI90W9fclz4grfH05NhS3DL92xx/C+Z4Ifs3gAsqn8OsX8rgjdcXu1IgVfnPfOf5cJTAL2birpn6
OgwwMwSp2JQbJ1bOrwhfAb6k/Efm3wrXizkuehPf73X0GtYqhDAAenkH1ExmS7UBjy32qeqY2Tmt
/Hf8GypWz1wzfumJUyqTxoU4mDVOonRPqYEvsARnkbk9i26ii5Kzv6M4q9+a1wYDweSiW//0e0a8
cAeG4FcI961+V15mG4ENI+RUrT5B7VRQGzQnpNRPSUf/AqwDKIyW6A3IEbdYbz7lLc+Z1dyrIyyQ
LbHHEgu1G7rwDPMN+f39klXfP4CtDrwcMsHde/22SOFhfPcqjCEv/tGKA0RY3jsIHdXW9/J3djDi
OX1FvRvX4x7iS82sUIVBn8RBUJOFQ0zl2+49LSh37M18cIlBckLlIltPr99MobDtahKM38299McH
tsNAR6wQJ05MwPBZEzemS3EZsc6P8BhOqm4m4vM2zhxJ86Qr3gJvjN0p6eU4wyuCiZCGFh54NS6U
fPEuXJxatcdk/97PTIt90GMRRKWfH4w/o3OQX5Er0QxnFaYOfSCbQBEnZeu+dZERpEAFsdvfULO8
2PI2rAYwHlyi/IT9HGa1hDXEILNrtx+KrrnnxSmf8tcsqP+hFjj1x3API5h/dSjG52hCEQIyK9ag
ywYaL4KS5jDB8nuJh6FSSet3r6HLv4/AYo9Tlwlzr014IY2jgAP09EKtnzgggZy/twGf62u8W3dk
eeiB49pFJPrSCLtYIhw03fg3j3wI5LS1jc6XewsfmSA7ygX8Qv3YTfIdseLCGSU0JU7ycWNqAQsL
S88gHpa4bB4dtMi5xMmt2cbu/VriJSh/sfGhkoLVKlUw0zW9H7oTbFyS04gWT0jQPKVYzFhXMuMV
cCOwqEBC60W/DKkIB1THPsyanKIeEs4jGtDcKxH+Sli8Xm7XkzZwC3tnND3mmrBC1LqAQMXP3j6u
3SI7mp07AFLSge2bS034O+xZ4upvv8g8wsJHYiH8XNga5lc5ugYw56mlIQLk+QfFAVtCvwtDtBF9
osRee53T8WcQjvGQCx9wGxi2IqPmWW1E7n71XCHkxRbRO/W4ui65mNvPqp6cT7E3Lmmk/40ww5uK
wAH8rd1PEsS9WwL6080gUpDeNnIGGnzm3US4qJXPMHw9io8Z1CI671tNYHuQjVg3XKZy+v5YnH5H
26ykc0thGB3zbIKQcyqX5O4w1ygf+1Ud6l28o4+epJVsmiZJ2zAwNTpmoFEqmyk+C04kA/xaKqnN
3E2fP61DuYe1Aww7w8gJBmLYfWd3d4koh2UZOsMPplN5h8OJcZ1v8rWZRgd0Ch/sit1vTCjPXXn7
wHtssxTVe/JPvEO88Ud/3r/vxBVQZ3EmHjH64sYhrGIcFxTFuvZNHku5Y/LU/qEmwcaFuzG8mdDy
SApw5xA8MA0eHmhv/VU8SRhGfRdUB4lYDa8eXXk8mmlAXLmhbiVyMgNd8Ic8UNGlYlebWfHduMvV
In7Q0gGqs/evMM/xEZyXB6br9lVwmwxcwR7eX+Nviw4Taim0cGCJM2+4uh+2mtLuEOv5B0pZaa4g
eiGgzr07FXtRcuLbBBFj6WICd/XM6dVlz/o3DGy8SwxC/2qCJv8+fNBvBSsy6byGXclBCzu3fWlL
aC5gMki7dvTFmZ939IQko6C8upIN8VoBovIfY0NFdr3AEyYdYq9+LbVo25jLSlmYf2IFCAlHDLtT
O2/UBd/cKEPo0HDnxHkoloxfI/lVRD8ULzpPn/e9RpsNruPMGkshDfNg9tsGuzSNZ73L8VDPK1qj
eg0koNLLlRuMcOKOrpp2emB+ChoieGvX3L8H90f3ytTtw32iBirp3No5LxZj/ReTPpc4rDtAriG0
AcK3NlAkX91Qg4vH9SluoiewyQc5/m/VM3otAAuiDYjeq7ISdEBlQQTqAOYMyOjQ3Wb0crQeI0NH
5hmS3fxmBnjsMmeej4gw9HjAY+ckSIKJvCGzbykur9SDmi2CLdBc4rZnuQarc+niwh0qqTeOTYDC
L+P0xl2Ex26HgKM9S+yQyA6Rr8iBtpd+YyLC7rnhgS++wLd5ab7oB8o7ZxLEamSEe3ziZbwCapwZ
uJwmiFNg8SjU3nBUOjsEW50Pd0wS8CRQswpgRG4n//hD1HsxsGJu3sFlsWFg3Be3ZKlyBjkz+bZP
WF7tZAh6CLUeLU35oYNuFG9qet6XpHiUABhsBTVtdVsdSlqD5/iyhV0WJKWrmU510EUfoIZvJNlD
LLbp4apsZwXJQWTVO7LsNMUhnHlv+tLPcuCxcAe2Nwyfr5EZkmlTsV60kJA7VGQXCFT5R+fPy18k
Po+3+RpusQuQaZaLtYa5NQQVOCg7hr5Q9V+/13CVBYZoF0g+MEF+Nu37Xt8605aO+IB48LPDuNO3
CEyvnnRPqm80oj5mGQg2kirpewnUn4I0wpuC8L8I+icjIoo89hAQ8pUeFRBdoBj0+2s6jWZPgMYr
8kn+ir46wkHwdV3e37SE1xt7pZWXTSPORmg+XYqmdJutRUJj0GKHm+KPFWaNVd4UYdoAwHlKJmUb
XCurB27NuuYk2agrInRgzUG+D4+kvOh87ZLbvpgEwgNkScY+CIIk0oUEuGvu5PpHGH8YcsBIdaJB
QCSRwgMkPOkslOqYZIu092L1klxMDC6KPbaIE1Hos4FXwXH2S/RgjvGShOwviEAUhzlAW0g+5HyE
biCO7slPSsHLrwuiQsf1jCu5QL4A+DDvqaEGDz3++Mb1JA1ehtFMABLfTvKB5fj3QhdVahiSbDAe
Humuw7KF0bWB+2MVBQzlG9ECOaAofU6fyQ1g4/l9E5thbqTm0I1gREyj0wQbObAlEHGq5qiEx7dM
QGvYZJQnfJYC3424eAlOKa+mtylBcXqOxnVGxE2ss4ShJ9Jzy4ybALJOG6HWXXtq0wWaQL6Md/go
Si/9yraSAQExtmcmhQijvYaR0jF4TPByKH4KC5nVywiwqTP2nvOAzgUsJT1g8hPAxX4IzT8oPiOG
4kffHUnLD/okAD+YsxH6J7Ll4l/3T+CG3Wi0Fhjh7mV2VEKif3YdedNcCrx5pNH0znv00sGGPSlY
Jjl8F6aNKJ5iM3hMrgi5C+Y/JK4/aEwk6HwmUiYrBLmI2546lA+HO+i/s7ucedVORJUzs/hdqsMN
lS+RlGk4da7uWNgYFTXiGS70LGE7b5wOUYLuXpNDmB2QzA0hZtnPPcQFdVa0IDVWNZpQEjR3+aHa
oueSDpgXnp+JbbUoEdpeCaBmZDNgxkCCWWGdQXnUa97w2YqdUzQXeGE4w/qvRoAKUy+t+28TAnBe
3D9k53FpMLRSsw7VPaI13xAxlOywEDXmnE3VylEcth3gWOK32LAmQtyqtjoZs45R4HRw8axxoQdv
/igHbqslAWALaemy2qF+1h167qQ5dlGAYBj1V7Mo3ovP9c9cA8oAOIofD60mHZqAoRl3UWQJtGc2
s69hFTl3wGQob95HkZCsKsASWoHDxwA1gvU6Tvl9/6jvqOlG2tHC1ycbHyuAp3/T5JjD56q0MzAW
z7yyf0SERkpLtJA6hnac1ViWFy+ucva5feNeU0iOCn2gl5GNCgr6B6sgHChaDOaeCZ8DHS5U06Vm
VvnxJQamSENMEIswpSHXMWm95TIMd81ndTVuSnPQSotbJ0XAj+f+64rfZEnKN9Gfc9iDd/yjvTfX
l2lXw74ag6HdNL/pnU2rqXnDf6fzEQBmGICuU4AwtsQ3+RirUQqtxlhlTOy44GrvXTHM8Ah/3ukK
TU+4VGo48UBivG017AwFaoDJL5lvP/C6j9mjwqx8w8hyXeOulIZFReKVsuhfJ+CuRXGmhYlje1Yz
6M+vJEAIjlVCOIN6ydzIvoFD9eqW4sWQbTKYtYRV7SuqAYSdKiCAnouFbRDsg1u08LW/cDwynvMF
wzBfZu3luuXj9xtEv/2/Rkds4Ud/XNC1/jdJ8iTRNs09QlloH1wgeMPcuj+3ezNzNFpPqqD207We
Tkog4tHIH5FmytPaEyQs5U3+JSyI3oz0wWrNnIBprmocg/G2JOcPyV7B4mZLhxfVV4BB2bqWrbbd
mqNHkIfkikuBhZMS62l80TcOEns7i8TrRDeXKW5MEBYtJk0jmA5lGIYN1qc1HZm79AQAJZATo1jq
CXmZNNhEbyBR34g7+eWIuz7gvqefRRVQbT67Bnmc0/YOAcoCk54nkK1hIyjB5dnNtkJvj9G+3Jpg
1vWxlVEoWOr6Vfmzeg7pUhtu0+2ND1gPUMUd8uINUTosi0fufVqfUVRF6SjNGbHhfTEsMk3Gw7Z3
801GMOZKM+eJ7ufFnS/mVVFp8OMMX9mpY02lG56r2DNQIS/A21tpea1IDbDQecI9aVRSXyAZ/GkS
ZYDvjdK2FEpePW/aBKy4NWtRJmQ2M1Dge0NzyeEXeO0+lzRfTBKiCU9LakdYyly5gJnP9HJlrIVw
j3xaQRFjTlZueqoJgC6tkqBb4nGsNyFi6Ju0V0iqwVbycbPbqzpiOUmglqV9l6EbY+zhkBIddaQp
YDipY9xAv2aKrdkF3gFbjfIdScMDmjrYN+0biGZQDzNywas5qRDTyfHopzNkr7pV34X1SI356X/z
rcR9xSX2RFJZ30BcED8E0vGzjMuAqsn5FBGRiLwcVlKBLbt4aRTeMb48w03eUyuG016rvrQnvR76
yk5xuIgHVwwPYNXF3zvyit/hUhODiVx9zWDKoSJsA7tF42lEgbFgEtF09vNmER1ZyfI8TVaMabWJ
ILDyr6GN0o60li7yM0J7SFEeF6AbJGgRpnjmRNbT1Y6p2b7qxNvhUH6XdxOflIN8COluR5a8RVuS
PUVeL4ZjsyWlag3S2e+wrZCQ2B9i4xgTUt3jAFu9j6XmjeArX9IDPZaMN+NAfSoomhGjz4pXosQD
5eQfpyt/mtpl8GwnMd3yWTAN5/ZoLrFXkuf98cCwRyvxGVlyW0YhyUiPrYaOS7z+EdP8EdZGZFvJ
H90sXOW4MybzxbCJh42WPhSYEKSferwI5bmOlSGzZ8DP+T00/5VoMMk0fRMKlB1fEmMr6alziDrQ
JeRUxU4fjh0Ju0ylCDHhd1sAAtkTEz+6v/pzxJSczc3N1aXzH7XUqmBtgV3bEa9kxQzPKqIZuFvu
vjt+R3XSxh3LEdRoj/pGO8hAyrhQDRWkgxH62T2L8ZzmF62+gOPkxYqy8fO6lNxT24FTfNTYI0/i
wZkQEABr8bviRuYnje7X0/Unfra+xKWPOJoziLsK/tkpIXoX2CpzTK4+HOGVyMnI1UWH9D0wCETX
gqVc6GuGvzzgsuQ31ZQZgnjxXfupTpoNqkwXG4VI+gE1gFbftGg+MKilY2DqNDqhxV/AaayGldRR
GVw0tAqt8dO4OuwC3BeIXVgVjCCqm5vM5EtyffiK378xrqzSQeNDHq90E5nVZQerJJIkMEGM0C8P
j1z5TLaSTUAbmu4OpV4IaOCZeKNoe7Co9xZdUqXP6XJMVijoDilncAjoy+p1eUCvgPsH3UezjWTA
f25Gq+NKhCvgbLEhTH4ST4UVDW8uBi7w2/w53sr9jHYtmsK1rqqNfh50znDyfjLHqb3/wZCBS/xJ
9Uw+C5GH9Hp+vnTQGaNYpT0PmeneEnryfXd8aMyd+YsXEVf4tqaXLzD4TJhYxq15IdrDZ04fvIon
B5IwI6URVbNFgCXuEfWBeEbW0YIs0ZTH3ZqPgSNEIUcADIQgfALMt3zWTxQQThGylkadfhjpFtEl
TcoX/nJXeOrqt87xo99OVvz/TLEmfRnxfzh5oo0sLsmgkYVFQ9LVLN7wJWfN5toX88NHWuKveUt8
644m45sadwixIqRbufMCCUPeT7YUjMcas2FfoB+xYs1J1BMzrrCugX8woywHGNwNGsjXWv2tjPNb
XWS4MLY0W4ALH3wRg1s/EO4mSNFOxA4gJq4ors1iNlxwBufX9bjZ4jYhQIQ3FKMpcojoUMI9Ipun
zTPt9uOasd+5FOMBimShuvV2QNTaQDw/6o/VuaYnMDgdrlv0QeYeRUuIDIV0e5YzZFa1v94NHMJM
lLcP3ksIIyhCUmzy0/jd7WkCjJvm8QO/1QkeUwYrc8LJi1DFXxQcdVM9+3VxDld4ow4w5cYS9Yno
pq507LmefmYukjPdJp1e9Y1XUNxJgV+BRyC0yG12QkDXzAuIU/QOqH2sxmv/JukzOT67XrMnLI8V
xryaK4m0f3lDxkB110/dpT7yNLkAIUh9Y939Q/bjyBBRN5qde/LX72dbbLOL61f+j6yehn0GrAUj
yDC3hX36YE5aN5eWsOR5QsuguNfDB2XA/X3od9oPEHxmaYG4Zcma+wa7CU8y0Qtondbarv2B0NZJ
h5JmdqajApV3+arcNb+hK27Cg+yFJv/Qf2P40xq8EwIQtpewhxLE8HP8XGZu9K91mt8KwbX/cT6H
l9fQCT7qY2U40Vr+Lbj+XVIcPORIid9PF7Vd+/D9kRehOQeQM/GUL429APtIHo/gXnHBLRjXo19l
ly6JzYhW6I9fvgYWFGhnbvsTOqF5/jPUDvpPFri1qxTm1QoPr1Vj+wLSogXxrhx1dsIS0ANIRhFw
hXu0prHVf+pA+haJK62D7DvnhHvgsN1NPWS8wI6MQmPdLUBCs/PU46MLwXKTucVanKQQ8ne6U1fi
/+Ec2QreKr+9H9wTjTcGvWgl58RRXiANnVuRwrXl4bOcZ8nMXxFB+KUf338Th2+Vm2wFAvMsCWI5
MJDB3JGTsmp+YP5oHRxSBUwqFYEIQOXzVLDSHxoccqDJHwzP8SVDMbY3lu9tjtQdNwzydPRWeBmP
BS+JwWWCiHg1BPmF/qJYGQe4xXI5EatfrNbbYNSKRXbIcf0DoXKe/n9Ygq+TwYofa2VcPpfwH+RK
/ZXtxNZGfh2tJzODXeKiFRblbXx5MS81nJz5ttMH6elQjRa0MbojlE6v7csHzWKeU87Fnm94/+r3
pGOCgPTrN9zP5nPUQh99gNDNO8nRTtETmRH4lR6gH8l/8IeUR9gvIrJXtW+w9gdA3LluGfnqhXwy
btWbOuB/FlTXnPAYJwPWqi14lDPb0vbKmV+YkZTt8OcT5wrhIdqS3Vn1aEeE7uGK/vxWJ53lredy
KX2jH6NUPdUDZjOFcriVtjPwVBbTsl6HKPp/IXrQgLQpijDbebi/CCgHCSOaPLTafe/MsFXJNBWs
eAKT0hbI/tTBulaLkk/nNF+6B5NQ7LWX/aGZeJaGq/9UnoS0/qhelJiGj0J2IzdJ8iAOxnP5wDiT
N4HpvbiXO5dlRtquX5OggM7/hOSJUCuyETbYVU61X/pQWtkKlG3GfjZgc2o3wpfobRvO+F0i5Pa0
BbAPForFh23JzRlYSLLbBZeudKRqFdYHoTb4DXhb4rBBPef88+Nv+MNYK1wzuJ3y4YBUjGEitaWZ
23gE064jSKgDueyk6/GtZj+0jyu8yLw5qKtYTiP1nv7yTIlBZQqwHxZsXT1qQfXF4gSUxVNTU7DH
sN+YOz7g1UmPyImIO2v9GsZ63q3Ey/WvmaTk4Fm/fLM9JezfULljt1c1r/rN2dTJIZyh0nDKJggf
70lTVXzpIYAkAIcA5o/414e0dns0dJjpd8h/iDMtSK4B/4ZVEdJ5qt/ECyKuLN6USz0Y5a26ZTc5
sm7I5SA+zbDoALqKgwUbG/olZXBXgJkHqDPJZ3a0veBB2ZgeiHIR/CDl1jx2B21CqFinICf/j8on
LtQfrGBJiYvP4zhj2joOKHybFeIuriS6Dl8pdpW05kYZSptfpaHZP71g4PxkNZMIUcmvdq367W9e
BFcVdzlWCcoM913zT1zpdOT/qFjgLhjx+ikyAqtrdYbL5LLYzzZTEcQoiX6WM8s93p2a37b7aZ6T
yejR3blNJ4kggz4LgQjvBNw4sh8bnR4LRLllqOWj/1bOM+IoEOKccJEuq0PUT2AqsG7zzEj4Maax
kb9DWgP6kQD109+kegVMGcw24uY6HIagiefaz3vb/yq9XX/PvnPueAP62qRG3cXteOaCYsW99Xky
KnrmWfY5LbRag1OENqNXEpRsYIt4XCCL22qPHGLBD9uxmJJFMezOa0AB16zWZY3ytpR3g7BuSguA
k9eC8V0MlxErhJSPlzy0cEOkBD7slpq4yW8CBtv677qWCLcpbJMBiCUA8xyuAN++7scwlZJPfviM
fWBIe5kBQ2cU3feFWoJlbgZWDmm8LcjzW/DGF38In0m9gcbahH6yYHHR1/USsyCWG7rkYwDYJpu3
y6uKVBFXGmD8KYzs6pw9kz2TFbBPBNS2rBeNw0yg3iXCF1eDQOpSffvg9Wp8hIEF3AtLiszAXKND
fzJZHkn60ibxKp2r038Ji7a0M3O6h9fZX3OTCqtCBDnvFkPB7Jn+6Age/oEEE7thfBe4lmqLdMfi
Yn7l7sTs4DfDP6Ss1FVFwFJ6vprHETH1L4o6dHn5RWUbHMm9XFKXBpf+BRSKAZEAWwQwU/64dCG8
PLKUB8/MYMwPVCdj3xwcxbxmEEJBOM8eBeI5zuxDVLcJdukyGJEEpXtE/v1EUX6OOKS5VSCj1oRI
kua8w4XKud0gjo5WTeKS2cBmCWy7WFGsScMxbSwgCrSm1Hgq+xWI4O96BCpeheOGLo6Oftl+f34J
nCNBDp4USCvx+S8pQFVLyNKuaD3SqTqoHx76gV/tsjx9mnlk0l07kFDwft6ruSEtiUpBQJAjdoTX
z7dtuHyz0xbxvUByiK+gIp99jzgL0OCXA6dpZSBZT70ZhIWsH8P0ifG1VmKQywCVWQ9I6uUo6T9u
NwvGieRGMeCVuk2ExsSAwQQScAeTfbXizbRQEfZxn17YzUW2H4jlgpuMrZ+hDc7ZeDSHMkLNJXvV
nfcFCSkQ5Z+AYHfNPLpGJ4h+sUR1Up94HjJqzx0BXtUGTR8g5S3dGbfiqfyE+KhXQLTuG2ztVnNs
frsioOUBmUNM3/nlkTwZvNPwwGuuows5cRtsEgbSFUgLyCLcXcHw+/6jhU081dPZgXC47kMud3Ip
bMNwzC0CUYzXcmanKKM54nw9KNqJWmBMY8NnvRUWgm3AoHQOhw3Y9DNtwag2OVlYZmW/vkq3NSgS
KGB8NtOUVrE4ow2iWSkCYRdfTL+mPq5YbfAs/fSc31A7tQX2USfkzmuIkDoCulE+YhrXt00vF1rs
meYenlSyv+aPRIOFkCDax4ZLB0yyQsDdJBQuxbcO5DsWOZsGaAloCcTT/AjIazE9dTdhpW/ZhiI7
ME3ST3+U2U6zSEw3WilgaaXTkr40bidC7CLhXkR2iOkSqGUb/+kPud9iBeAKS7eJJwYhJYPag2WS
iiAuoNdf62g1Vn4XYFfnz+u3A90tAqAvcqoGB9lFuuZLhclg/14lOzWCPnIN9pJsX/et4iQP9aug
nxiIGbDwqn1zISrbplw33IQj8S9e6mdHBqdzGC3afCE/dRIjWMxjTCGLZjuPhaP6DngUypZgDGwS
xe/nwc324upR1zE8FCPnF6wDa6g3xS+XFFh67kQAX18khFzPKZzp8EuUDyNv95V+pQGn5fNF8OHh
uug1PDYJVvuKG9tNAJQBRVHMeWIzjY1Y3khd9BVCDpiXl1zqPcoRwhzAln60mvwIRHLKFsBjghvH
acx+IY8QPpvh2T8w4UAWIcqdYWxhGIWRgqoZsY8FiHzZJaD9b8/j18j0DhUpBbmwk8I/vtn0416/
RI8IJfa4kIIRL8CKYvUXXwANWSfCf2B6olfhH4GBtQWmQBLxW/p2TglBNJ2NBhsgblGmNnsnUMKQ
TreFTZ3W08audB5YKm6u6n9j7abH/p5yH5P/uwqP9P7i34yF3oSRLUdEgmhbNyzjIcgBDP4XkyUI
a02E3zQlEOH2wbE7V89kJNXr6kFa3YvW72RGh+h0Rc9CulfLLE4yPwJINp1YprGIkq+kWbz/I+w8
dtxGt3Z9Kwf/nABzmEoUlVMplEoToiJzzrz687AHG93uhj3aG22XS4H8uNYbCUYYIXyYSBB3gbcz
1bRbi2ie4IUGGORNx16B0VliwVi3Ca+m5OC383UPouktOsOWIdjRl1Gb8yas5C2kB7ymvGWzE190
Zqsdz1QypyqURXfto12bT3pSmWU1Y0d6LWIdBR0yDsB9uvPKO7Fw9XjphvccaA/eVFTwPvEOGTGj
RTzNwcRwJmuEvRnxqYPj7cRT7NqSsPUnQ8kuUB5UVIy40mVO4AWFUMSWxvQKWTBCFa0Z0hUkrEBf
tIwvY7msFKf/AghuSO0AOyUrZdwQYyHlGx1pQBEtuptcIRvZGAmT0SEpd6pE6OvU5aTyuRr5W268
dNUnwTiFf84U9L9wjSINgN1Sj7YqYcf1hXB4VVoTMGQG+0x78wr8f3sCGBIXInPGvM697TIja0Te
fYY8MsstJ2Iv7Vp2y/pkBB/Mpy3ND3L7Lvk8FKJVVwLArCUS/SqUWfgQtRfQEO9VQQdgzvURPK/m
6NuL474kGDBZ4UzFgiArT0k5dQSgE4WJj8JdZAm0mrjhVyhrgYpmPAL6mn7WKIcJRHGbcdpU+Ss2
j4BAcAkB7xJa9FDx1GnJ7K4JXg6Qa7LREsznI1qwKTxjaqyO4iusjIx2aldP8Qyl06PeBd54l1Bg
rDzUYNKaZU43HSZAJhaeVKAHcMPCw0yXLe+WKi6Cjix8bwm0Uf/aDw7idSAwGdUG5pBixSpGF1WK
/OeNUJDJpw0vc6rCVYIQXNgbk0LiNE3P/Tk7ivJcVZfNq8gWREpzq80RIiQX9jBBXCefErxGe9Jf
w26XP8Uriu8E9TGVsMomnrgS6d27xuYUI42lGOUp2L7yg/ZHE3ZYvMRqheQiLC6GspwhA3eFZyRs
pNJRDDutPqNqnxBMRvQgE3BH+BrhQgwI5QKDHn42WeHaOyT6C6L7kKBb86O3Do2LiBzZeIuds6/n
ibFu2u1I1qXORT3Ppfe85QnZLdvumZMeKVT6WsCbAv6bhPeIYB5/JVQX6wM+PHbXxnTo7ZMnf0Cc
QtztgAmN6kVt0POD/bNDE5cP/0Rkh7tO3CWiK+2vnVXSEEwtTeA5VI/tRZCXLnXPouODsXES2XRt
Ws0esS7dpq5vzbvsPgTrykJZ6d+s6bg2YywitokzJBuQq3AJLkqRUrPWDo27VNKthtQswv3gVa2t
Z4T44JxulYPP7XeZ9B0Mffq6WxNz1tHTToBo8tEfV+EekxaCj/A7+4HrRhCQyrYUvgsP33gZWZ55
4Z5N3XBJLqNLxMfWKxcrnhYmZxNw/bI/NcERcwpcInbAdl7Sw9jioESwsVCfGLai+pDVp/Szxnj4
CdaTUtvmguWBaABGxTFqtHkxzWlvwbCrO/Ak9TUHJqypUca/BWCmM+KCV6rBW0KotLaOMR5a6Uev
tvMRY6dou6CV0afKU7B2Mgye9Gf1dg0EUFyrZjnrsSgJR6nAkjZBt+y1o7EtK0cNb/BDef3iVg9M
3h6XCjwYQrGqtoHXYxJ0l+RImh0/zmW9CKMN3zfO0Di4qumuafeGfCsJGno1N7G3HNfYLJTqhYlH
RIxF9aVtKncr2kjZAX/4Z4ri18EZRHLRNXoTbOPLu7RvwnGEQlumX/JyUFd8nao0N1/kF02ehK/9
iQ/33OzQUqzco0/P3oznXOQY3QxDzne5Z8F8wdoN+Qk3xsYTOYoA/MpCXd5JkkBPIfzon4CXpFLk
xrz46raadKm25Rw9FrnLrOQy0oIzEHUFY7NtUFZQy03gJFEj1CPfwR94+j5KjpIfjhZSHpST3No0
RXnvHYs7UN6i++lYmqEOYXRBtZMPBYMUrjJqIRGs4JFmFluxR5LUoc7Ns8TgGCA4nHcfNGozttmy
bFfaKgiW7X5YUbhL8uiGdWtc6K+or5LdqOxz6eofkjc/3rpbgs63Pk+0ao5n/h1EAlLmFnf03SAi
Q9uwR5rEQv4xoqGcy6vkBGrGTodTnM1T28fySrgRny+uLPxkyErFLSqmbbjN71oHYI3+bG88obr6
BH+PHs3BgHDDzkGh8iUADPeo8sZswEM72qCjnV7iGtUIJZXQzzY2rGlwIW4FOm+FthTd6UdztN7U
VbNTqdie1hJQdQ93PHFU/PVEXhqfDR6Wv9hfbFkT0RkilRAR5DMW2a68wh4LirWnDhjpJjzlNd97
841WOgkpTgRrgCcP4WqKt3HIw4Q3OHZrtIvIS1y++Ygrgq+TP4ZIbe99tmTASAKn/kYCAjivzVuC
pDhZqTpci4OtToXuWAxx0KDMwKY4yUoQHCy6rfxicFzoFM93n9AWiTPQlLQmgPhjfJMWgP+MZOCB
aLXXMtfXRtozyhZHADPSCMQtMEALKPRN6jr/STYQ0O0DFi6qM5lbKp67aLKvwgVAadhwNmUfwXsm
zs2N9Ck4gi2dCKdmn32SCH/0+inNEPPImQxZnkY2eZc84Wl81C7WTj1HZPNFqwHGn0wVLicMcQ9a
CpYyeYkQhyAOKdMbGRHY9ThF2DsBMogOO45QR+x5+kY2YNPR6F1qJF1X8E8UA58a8bzz8uGv8bQO
GxPpp7RhSGK9934UWqkWIOpcW1Nwq3EumKTegaD8DZvGWmZuRo/1yS0IpkW346YVFuoOkAgNsGiy
hTkAWpHl9EisThg6NHAcBKXgY5tshZcy3WBoRGhCQpf2NghzTF7xQjqFTLA899kCmzkaCKw58Q0f
yRolnnBGU+NTrDofUc/Ck26Nr8RgIgFJQIGYLBlyMPjR+XHvOXXR6ULh2FylHZboibObTesjaUVO
fEOowB1WzQhsko+cMQDaI8jSF5IfZaQGDjMmBZTbft8vCkc/yEtkF8y9BTboF4aRKQ4AX/wjxv5x
7zZkp0TVHJAPkX+x1XIHcBJWIScpPIW23eB39xB1fXN+TAtqveqfCIYPHX62+u45iJS+oop47XN2
yTRClWhWWxMhQnmpXW177qx0Fz9SYzWlmh+iba8v8y/xbFnfbbdMXrstGt2hdYJw0paUNF7wVtIz
z7WaAJLN4NrGdzflllSujWcXUI7N6cDqzFGZoFBbSuSLRWC+rB0M6vAL3SxE87w0/Hf2IgdYiW+N
ZEWPOYPT86YugYM812b/9bkXle96777og42Qwl++l0/zJcHDifj0WIQrac2/ndkt+YyOccKD2Fiv
DU4CgqsSmt8QQ47vLEkwaRlR/uiMnlmzAu5Ml0hL8Zi7Mzb77Oy/AXzTfAlf7MgM8e6U2wTq36z4
ag3JzuQNNwzLBGIeLqUcI8IOqaQBVtw9qh31YcBVEbAHAk7HIvXCZtIgmCU4APj4i+QtY7KcVpEt
djHM2i8iAq1jRyrQTRG+J2Hrgsdg+YRE41XsGRORFCXHtLWlhcqkQCEp10aKvXHbbMFFGCB6eSra
6BQG/Xn74KwRrjVWywyTQf2N8udKJHj1Im/UFzJ6OCDYfoIpE28qKrGurAXQKhqHDwD2YjCxVRCM
ushJBAQo5MWR9b6xhrWBUGKO+XGqOArBpl9UBe3Ssv/JDz2A2sTSmsRZkF5oN+Ry+bMCEu6PTdba
//2/fzVZy3+re1b588/3/zVZR1Lr5k3iwfQhMqSVlmRf9VQTMM9kWOERxiGgf4Af9WSXbP/vty3a
xtRr/GuLtqyIijTVaYuS+EuttasKnlEP5nhDZut0m224397BcmcExym7D0pBjNPdXMpkqrYzb2bf
zflq7wRTvYrzGPZobFYWrUI90ZX51jisdwcwpXCG16kJZ8tdvaDwXJnXC5w5890bHyTo2Y9+oKIu
pKK7+0ORs/WfLc5/ezfmPz/JYTC1pBXC7rbdq3MHdnNOpVl9uq7X9YpcTYq9QnuND3L5DR+DT4cv
+MidLs7W+DTnnzthMmAS8jxbrilzqi/XcXX1UBBDx6vr5S465bNNu9wQ6fvsVtRUAONhq+bZUzoE
ygK+XAlrBVFfzcv5QVhuJjG3ndWzr6149ndnjyToP7xlbbo4/v0FKobGt6iaqjFdXH+/eETfV0OV
twxwG++CaFPbDwXYzkYlMoGdve0E24/sfA3tl5f4g+dps/jsp+qgbPcqbXZvrwxU6/huHneZMt9l
60W9vKxQds6+LkgP0tnXV7Vp/vCqJesPr/qX8vayrDI/yXnVpf0o3vfKbj2rZ8vOgd88MURePMf+
w5UuSf/5Kw3JNGXD1E11ekl/+6BarSrKrM7JcJNJ6abMQF4goc3vLlvR1V9Yu9/fWdJ/3tXK/36f
NvXX/+33xbqZ6wFLyi2g7JQtaU51AzLWd0LQTyIlm0hyyMhCdwyPU/3p8/3PG0E1VEuXRVGylF+O
lD5URSuReLPkBCDAHBd4BjGyCo74SBfwwsxf6fL3b1j+j+9UVwxDFTVJMTXF+OV3jqMey5Hajzd1
v3+gk35uuSQZhx775/FFfhPfTvpOOcMh34MTOof5xbPP99+/hr+u9l/uBl0xVdkwRFOXJfGX60pt
hkB1O224MUyAgpTNalJd/VUC557pHiMyuJpdJXKqYVBn15dkL7ZrZF1gUO1Cl5xvl1qml3YL3Ir2
a94S+FXbEvTtOmZHh7eZ0uH8YP2pznb9fLHol/MBloBsSG92vvwQmeXZX+ai2npYVtv1iKBq4iho
aWB473wHEkYRndL5/duW/+Pr/sfb/uUUzyLBNI1QHW7mDWVEMrOfV87oJarlZdRtUATOFt58JfA6
3YX29ce7WTJ+/e5NPnRRknRNUVVJks1fbi5RbYRIE+Jm3wJTkabr6uFGyJEkq+yEMITkD9CdlFoV
7ARPUcTZrsv8IJAMN5AqSlVumIpLX8Q10irkCd1z49MaaAtQduVaJwBJx0DhSjpKUIRU2IKCJrcT
7KeJzF9HGSY0Jr7BhaK95FZrJ3Gw6hOE7nBSlXtOem0nAh9LoHwy2I/RrAQFMqav5lpBYBMrSMu/
O8ArWW2xLenEKFoLQ9a9GaN34ajRrxQEKJtxFrkguVG2aOne67CBVDYpf0BW3wNyYzkiiyUtF0X1
UZBai9kmDJchc1i3LRlIPKp8asHbWjkVE2BYejVOVq4egD09iHC2vumimuiWSv3Qmcpzou4l8yvU
4kXt8YuUTUTqZ9RtRfQ2fUxDMCObwqGil8Gq8Jjrs1OB1UHotJVakNaRyvgkCNXLvkmi4LPBfUGG
htUg9iD1F3ctwlcEL4oPPtMDxbfGrIBPdUdAeilEdNxg3Ab3RYaSk48sauecxJLm2xLYBBsyA41H
JUurrKK/U+STFrjToDSEvn72jjKIhLR1L+VkkC2/ZBkxCup0KBYV43E6RbVLgi32yOfhO2NQBWEg
l75i75df+wo4kphMz7pUqDSVzxbPvkgRtPfJVNTK1jwUzqUublo4wHDKOdcuMiCRQMRuhN5FsSMA
Qx2QB2dW1dM40rx3vEXNrTe6QbJZd2/kS6fc4QjrcteQbZeSlNemwiotzyqgr09mbVfD6qKmLdx4
2aeUXwQ/HRCoTCPVKHSO6kMIIWjWQoCORe2ea5CEUwvfFncmTAr/R+ohsZJ3c7Jws5JUSMCpCCha
jyyneitlw74CdovKbO6HDNzafSD3oTMwOlSoZVoX5MmhxqoxIQr80DZSgGcakqO7gKokLp+VDjBW
Tc4hwY6B99OWauT0PUkPlvZmNMeMwVYHbunIOrOYLb3upSCsY0CmoCUIzAsPPPrGP1IOP2Zd2ijJ
DMBrIrllwckri4grTOKsqB4YbccCXYd3sfluqAsgaShIDlXvnSyFcNxmkO4CjYYx6TvT/dwQPaAQ
5jISt20BjZoZFr23pVQqmH1RtpDTaAkfUhxtsW/1h95nMskOXnX3Ox2tI88Oolt50zbpi9240sld
eoQV7mY6bSiGnMXWjOqiVjtESH1xBox4pKwdJpb2jRuznFgrRME2jptI3XgeYVgLHft+abPVo1PM
sAQMeHvnuMxI82H9SUhrAP12JqWj49EeRTZRtAGtgi4t63mJjumIC8N4hRw0tGVEHigx6rnt6sR6
evStwDasxovKV1vaioJFn5BbVPzvardL2Ih7jFx1qMxE4xLG94ElqsbT5Cdg5gptEs2avypwuYwj
SJGR7Ufv3QTS0fsW0pwghORRIVxjSe3FFPrb43Y08fNc5YrwC/AZnU8KU4KlkKhJeZi55WocyhIn
l7aN3aPmQpFTTSKsGxGUrqJa2iN9Uu7Wak76cxLtkph/ol/nFrhN6SOPe+oWUbLko7V3NXgUoPyK
ujPk78BDAgXrWOQ/BkZ2uDoODDV/qXAo+HG8NhPOnpHUkVNX3xUqBkRYPzlJHY7JjnLAPJF3OeCy
22LBDx2xheRoDAhwAt3bDy0VFiI3RRAmSwuJjyVmFIVhNbHOQf8hkwGaFCSpMjxZ4PAWUQQNVkbo
45Zxo7ZmNdUNITRTqmqHWgf4EnW7J0VBSp49YL+R+FyIBLyRZePTLlJSYYLmRI4PaVAejLGAM/KX
JRFIOVdzn9AwBZAx3keKxfQch2KnhW/MH4e6eQy6OLNwW/JDQrnXCc+Rp9pAl6vqEMXq2icMLe9U
Z4yQ2GDB8VFqurLLXk5FFmbhLsDiAdE4vsGMubUBuH2PEx50KQU2dMlMO3vbIyPHteVB+YAcxBKc
m7saLVgewKMa05CZa3ZpEnIQvbImzDOCFmNuUbGy3WA32a5U+AfvQQdpT22sJPYLP0dCIA9bq2ex
U68WjixTeVW0hx58GMMzU2wx4dxKL7VwN9Cskt7aZKdavIvtd1tV6DUK0By0Hf3ah47wqNrRQpCE
/mapTpnxZXm6PfJULcpHSozi2B8DpFQK9bLIXALQrIGvTgEgJByjHWmksWB6KeyS48nAYoLGkLTw
yIeVnO+8KbHnNdbBdZp+JnIWKdXOmBwnXBweVtUoPOj8k335Euv0dMhLGRzQIkCN826Unmn2LQo3
6b1sSI2xNr325omSTV4cw12hTZEKr7q21xNpldI2JKt4BzgFOj7nwSTJ2zWcNNhZ4amGcSMJ5Qjx
0qvySkQdrKscZikqHML3qm7K9wfv4oEZN88YLbW+Jy1GIU+pMKflnZKmTH5JgfN6j+wOn4crQJ8W
phut0lAxpiPOHETknjKc1eggCbfpYZMe/dAp64PC561OvkMRvaHJydfehaeL69NQ9iZUyoh4vyxQ
LoWryk2JGwBpBVDshPMQ7fzoMCI0MPB+EuXJ+NRo5Ba755yEjnydYtbgR3RTPBPiLDZU3KTL2r9L
dNiX4A6BuCzUY2Gikx3eRhUTOUByS+RofB9NzNFkwNPzkIafHT1KyBIaYh9ZaVreOG6lpILOxOHX
y4/YEslfiF9FTHyZI3bB0hjbrWd9V3hTA8kpV+y4c0E+Stz/GZj5OBLqzxUWUpZW6f21RZ1ZOUPz
EAfcw8m1lrMFN4sEeVqKHx2y8zLBusiupSv7Grk2PUfTdKdpsJ94fDDvtqB007AnkJrbH8CbU+07
I12hIRUQoKXFVF3zOKspwqjqR+Ef1GI9goEnCNF9/8dvkKFAiRH8dRuJwaiTQ5CgPvE7dOWAoLSR
aUpljwidI40mGU1lOIRdc3fcBLVGfhfRIHKx0BBpNT1xZBCF05PBrU4icF0LkaBP+eJdQ9wH8R4E
L5gYG1r/bIbySlUhprZCBnQefuccyK26EWAQStm4u6lyznncSwZZHcZH1BeUKLj02u5wtHGjEWMD
05NWFCWh3lDbaKchdtMk45po8irWwS0YoLpm3QrDZ115C6sf3/WsXbWwsREZ2M2wV0HrErx+DbkY
TXRXE2HW5p+Sjg0N8HT8ENyMh7UPtfc0e742VSQhVOOvekumz1llLEthsFNt4ABrVyPhkQRNFUzm
LXkdTMcDGtjUHZBfNgepNy/lQMULSSpVM8zF+MVCayxSBWJp7wXFfintXv3dkN8ghqvEKfRyJ6Aw
LXm8j66BvYQMiTDbS8WwrCzYmZYzjXOSsXpXawVZ1nl3zIfu0AnSQbWQCTciWkY33xkJ7cXRT9l9
G8G1FF0EAmfQR33Klq5F2xChhl19EdfVVqrzU56TM6RkZCpKGaA61xf+Frl+aEF+EMJxUXbZW9+q
ttnHPAYJyQ9WNdxpHhxS0Mow56Yesq1pfeQ1s5CWXgYYV/WnYCwPNLoBJpwefaGIHolU6Th8KOOV
G9LDiIWiSOsM6rwYVgTCa5XvlBxg/XtA6SIqr6n4LMhgSeNVPMnkJZqN4AcIrg/V83TC+agCeDAv
LHhNqXr6Idl8Bsc1+K1IGpUcooMiZrcSgNgRp4k0EFFBFORYMqE9uNb4AQa75pIgl7f6cNck8UXv
Aqqea5ssxMryt5xjoscURhxKEN0NnFEm52tfxCfuohR0wuSZkJN2Mt3v2V7IcAZQFxmIUKHSQyPm
T2i+4/FmxnuLZdI9p+RPed6hctlWeJGWpjg8Efj4CpZNofp+SeO91JKsJz1N8ZHX35HyLSXrpjyH
WrbwWEdqhO2o/WMqaAAS7K4vnAAlX0jOa1Jz7/NgotxUrwm3x2Te9hjfvIdrqAREXzwEmIm+yXwQ
9IzIs7oh8uEkKrsuEpBDlsuQBJtEeBpFNx+6YZ8hZ/YEipLBQhV82Qzj0/2oDt9CfpMkjoroNJ2i
MvuGDLYcilwOSTkfEdbRqep7O4kIxjC8V/XFYIKNm6tfPS1qQwXOmYo6AFnlgEPL1kA8V+nnZM1S
yUHwCfdgiYrOGoFwhU+CB8NRV68ZPqsyOWRdcSsuGkeBhM46zLp57R2ZP1r/MQLtSxN6jlBIQ3w4
/QI+I9uFDh/MvRbd5WRdD+c2+fLRt4x0nRnYPOh3EOC8WnJ1CS2OWKw9v7MRLxj4P+m29ETHgp3J
O2ml5Z8KGrFp1vFqHrroiSA6PVq8fMIblAmElW8y4X2S++3CQpZKjqfyoZJ12oHWlIwJpJQnxDmW
8bgLZYQ7QsCa3dmimax/D64oE2b0d0wJbMMA25A1UxdFXVN/QVjl1hAVXfG0M+EJPHbZDJnW5+Zd
bY5RvEwv2PDSrUjqM6I0tFTznjBTejmgdOaMvUfoG2tB6ciw88i6OZIeOdHln0V0NgungYwHLPr4
/UuWf8U6/3rJlmLIkmXIIHLTn/8Ne+w8RRfdVFDPCTyZQ0mM4QS4lS9TN3S/tA7errH7ZTHuCDsJ
txntdQvIdqRcq9+/EOU/cCFDkkRLlExVsng5/3whhjqkqq/FwQurG9GtOB6Cu/strKwrlBoUHoIC
0rWYALFIEs3AaoXlU2ppNxy4Bqh+2mnn/o4oNVpb7iJFZMUy9s5alOH5W7aOvB2f2PcepAL//pX/
Cy7mI7RETdN1BipF0+RfvvWwbESprnPlDO6HIUFfJlTzoA0vSXRYFK4dP37/C9WJm/jlMvvHL/wF
upSiKqpqvVD4ztov4jfQNGHsxjiPLojr6tDHDoHJLLAfBt2wxkYojmhR6RMkMNsuhVONoGWz8186
rsBDouLtm0Nevw7EoqEx9y6mg6ma4CZ9Swwop0ewBD1aGTxfMQ384dPT/uMC/Meb+QWQTPwgK8Y2
Bu71X+giA3GSg10Q3DvSnF/lFuMjwcwrSVnhng38LyLmO/clhxTE1c6MlN4n4+MuKp6SuhTMNyoO
lZsQHUqYaAT56jrEw2mucwpu88kUUjKC9i9W+h6TYNYuOsDH8JlWGyt1KvEmNFdreIzNHr2JVh5/
/73JE47/7+/NEi1LFA3F/BX6tKxA8kyXt1rae9DuBOxoBGWAIT+R237nWUUNgEqwFULR4Vmo8F5k
i//hVUj/cUjxgf/vVVi/sA2yqo+NlHD1IEomOsQxzGPyzhAgHEKia4gm+SlQaQAEXU1w4N9/BOav
VMdf94qhw6uYhq4Zf1EhfzturDRWdDOJFEIP183CtmXrYj6HYdXli66cqyVVI8IuKLeobDwS9dkM
phZIs9wNyODp/GZORnQGU83JhNlTnuOrHx3F7mS82LBviMp9lU7Di0HPVWmfgsTJ5Y31ZOD9iTH2
xywYbxFNaUN6jKoFqr6GEqqQquKTRA0oj6ZqxUAe7K0DRfY0wfTHkiX4pKoLLDGlfJ6OP+0kbNnV
KeAowylUuyqRjJ3RKfvLL+T+GhJVf+5+/v6jk/86R/55+cDOyHx0mmGKkvwXq/K3z64txVEMw6bb
CwDiesRdT4iPUa4szzh7BFeUdXjSe2WhMqgYCtVUU111RSAShxEvKJ7kjFazZaGzY4U8K+QLdU2n
cnFKxFulwdqiExJJSAclscSGsNB2rkgvcgNuDow78mYFeiW7NKHUnRJhwm3VLCTJHaG1RmISDVxK
F55Ms7NVnPNaycPZHP2XtNaumkGptcQq3qX1mRqbybw9jTB4oOPwmkqc37zKYdIZ/+CF14n5FKRq
WfHvVKwGSvDMdwN7sW4ErGE/acLK0GVky1BuW1roUdqlzC2lKJg6GDR0PLagamIKPNqw1dRM4g8q
l3LjUDTNJmfn51k4r0mqlNLEdgmp8PkWuS/Q2mKuC5GDXIudzgqZV6Y9DcCWQmKtNY8RpBgkIyWy
eFO5Hspew1T6MyYKNbZ88WF+TklOsdRt5hG7sFIsbx6IBamdR73RVrJ189tnibl67HFHmAQN0KUs
5eIul5Dbu68jB1yFt1V6cEskbbILMc9K9J0UCSkB1ec4wTdiuZaBImUBvy9jmSaTUsVU4xp4kb25
ynjVY8rVFlUmO3zSsgiw8uH23twLtV2s7Wvpk/8sTtY97EVdQVKDEDsar7/3HwbjGjM+PphGSR8t
ugIVz4jK2D4F6IrIlz0+Ktl8Bu7SNW9mstNKOkzRUScEFo3tpwBuVRAJn0tsuAzKY3gQiofmfbVY
oJDBDvnDS54dZIey75h5Q2Tawy6Rb6Z8jMBJYn1nMTD1P3rhKOR0y7dBAIZ0PGgThtNYfHT1sKWU
yigRp/o079J3UruXaQDN0YR1og2K0Sg0xxKaKqXX39+Ikjo9kv5xI6qTCsKQRUMzYbD0X0YV32vk
MRVV+TyUfD1zAqQ5uD+jZw2cxrzxygJHrq/xha47uOcP9ingOCy9I1ovUFYKaNmssQi9NN/Rk1wC
MHB0LFgk5BuFg8zIDPaUhCYg1ubODJdxyUl9GI0N8aosLgOyR5o/ICJJS4fWIdoMUJ1ai9HupwCb
cPw066OhbzTzapS01a4TYcnJh/2xTGzyUGoiM80lT0/8MDh5eQX8Eh/Vku/olPWhVUYTieDzNSMY
aiRkG8H7jNuChMZ0G16oQDeBQGCmfhgSBAwR9Jpo8GCkRXCt2y72kAE9Pv0ApBXS6AOnMKMbCZCv
mI/WrKCZjvRZ8DyimDg9CzrFF163LEmMwEcz2hAbIqU25sLNbOkLOZ6+UREmzqbtxYSTtgN6QbJJ
8obyECng9Aw4FUx8KFSBGRj1Oalo8Av/xJXr//XNK5Jqaaqq8RATfyGui6EJwJ1E+Rzu0L2LcDy2
Hk8VsgTD4yJjBOMOOYs/0B/tF1QAKAEtjcEksOZ4puCJPdxJRfbHOfps4xVbBNkeMfzLjGLWwZir
Z4LtkdmTqZJyvI4rc6D6DY8fHT8ADjOq3PMrO5/7Q523AL3AjKPZ6s9kSiNTCGPHtYJsAWtmNJrM
Kq1rlx8WpMZHMjV+5g9eKvLU8TMC2htnPn5moFYWXASvUwVwmyNNnMUsKPG812GlbDIeOYT1Kdyk
xZA6zNxXIIn0m0QntPrG3rvlDGeT63ch3KVhrh7JnR6fhBqp3dQqEt4taV71wJMp6NcWPWl0TU5h
vk0PU1IWHiB1PgWBNXMSiMSj/AguBH2rTKQmAMKCuiOysig7UYQTBQr8NbSuPgkuGJk/42Bu9NNl
RwUUcvYWP+lnS8U61zJpXyg8o3srb3FgT7slaVcN5MCCnNng4ssOUChazT8cDn9dAr8eDooBAipZ
SBuUvwj4vz2lyVOvIzkx5T0Up5f8BBF2dqojxPgT1gaaJHeBp1EyJo3pqL1pC+Cblp/PdRm6hQ86
L8iQnHJo9bmJlyMXScrMgk1Z1MBtT5CgqKB9B47bz951sq1035rJ3PXg6HJwaMdvAx6gM9qLFBQk
mUWOC0/qo6LraXerQUd7keCk/VQeF3W7mArdAXKJ8iiPkcZoiZpoLdyThLr00Un2caYz3+Ay89J5
qt4UBqaOfVAbSRTf9oADocUty6HEipBoEmhjtqj9jByeKXiGrOwBw35KjztPUMxpxjXURVut8TXF
2xTNA1x/EpIcD+v0E/JzavPD162jW9S6m88QQe4WHSaDingsIiMAsWk78WXJjwrcQ28HAamknmj8
aJb+6dtU/uN+VzVNYl4WIUT4338upf5Q9JFeG9U+NRBfE0Xpww94NzlA/67OR746XUJDyddXoy72
flq3R5247PqdEBI1h5VFoR/KUg+mN9UYnzXUvSYmJAH4LiI5zVL8Ryl7G2JbU8mAb7f99q1s9w1B
dAkS4WH4DAIIwuAPMhCJN/GvhxiPLkljoJQkTZSlSe73t+u06AQjSSsCwIyLRONM6uhI9YY9dzlR
nJBgNSFM5LnNYyhvfGMUWgz6FRpuhhWCCYvsoY7snHu8S4ql8NZtGWnykNyBHFunbfo4kqsF1lD0
MuQB5aMdO/KCMjkHhVODJXF+PBEEx+jzwLslbYn1RILhdKRorGi+vspnfc4frhRt366LYUF/hwnG
s7IS+mlrf1vJjnrnnOSwfU9WWfPMjwxOEvgrgZ+4kSZMb9nu2K0Is57SJYuNns/zgD5w+GEBTXY2
QyUeDG/YzaTGEUm/AL1P1x6Z8QuLHrXNQBKAuwBvU3wcIrT6vYTEG4cn3wGPhpZPwq1CC/Lg0udz
7pRt7CgfjK25OfN6ku+pbcMigHk+s6ZUJ/OE+0CNFLyft+6A/iZRz5r+Y7Kl9zZBndGa/rIKFYb6
Fj6I+BXfXjl4aaipwcbXGTmlxqZBPKk8hAhBPazpavghfsPuhCU1xsGtX0VPXgQfgwMjJ9d4BfgE
VcrgRBLP1wMyvbTjXunnunois/CoTKP/rIuWPJs8edWSJBPs64QzgORtHyg6QRrSOd6dEDysMS7C
3u6YTPw4+SE0iLeLlL1c37jpjXAnvX2TtAzJ0g67tmTdKhZswNZ1R++pPidqaZXRt0dYgbKQulN+
YVuL2y/9SisYAXf1ilHDle9ddKvvtOkmO5+i6UV8mNKYSnvItVlivWjVoQDozBfELYcp4fL6xg/I
xmRVNJxSfm+tN97grSfib9VuiY2q9WfgfXuNDauxBH121y0xQBKKui2hyVxTIKnBhiR54TUa1gIi
u3beLUlqhytWSPk6NRGi50X0DUdQvxoK3R12Y6yJdGgePIVYsxa69xUg1ocOX03iUINIT2gumjoJ
Zj2HcNIEDbAt/H/OzqvHcSxNor+IAL15lURS3qWU7oVIS+89f/0e1j5sd3ahCligMWjM1GSqKPLy
3vgiTrD6EWpHHeIcRtQmWFLQ+2o+YMdYTpdmh72IukMOBQvvTDRn7rQbP3SZK06oYBNHmF2W0amr
KcihgZDFc23Z0HGP+ou5YWIIRTXm/LNqqS7fde8VBTtX7jb+1JHbJNpZR4pDAJDxiPjb9ND4lOtG
JGL4df4aAJhAW1cMbYQj2tLM95G6Tn3cNCSEhWOA9ka3JDi3pbC4QYM7JQ+yaY/l3gQVygu0IRa9
8yNXONKrzodgrMeVgB03rIl8dYdJQ/mU42Mf8M6CxH8ITOZZl6YnE+6I2qpT6VXJkkv+CjbOJMxR
koZ1tHydz+MglwxAfQgcHCs1+VqutXaVyEte+R1pfAzl0fanBBL+0mfuoPubusKwIrxoLL7hNsPe
4Sb6fSS8YicdbHVhKd4rfZOHrLsLw2EqGnXEFiCQ0iu6YdrO3jvEPkOGMXZzdTVoh5iNTf9BuByJ
bYQZJN31FxwxI19qD1cM0ONSKWzvTFUzKjgpeHLqgHiXN7oEy5JBGY6/eHBrvrgRCqCJrxbmi8IO
4GQCE4HaPOYbc6CnBjxAgeNlk6ZY2eFaS+nzyDzS+8TSpN9Kuplb3Fv4SPAYgmN2aIq0hKdeIS+a
Ba6u7IG21kw1jw21QLkBXeANnAWRtib/7NVrA8VJzO4hWllzLCq3YCvYrEsaYC8GZ9IHUWVnAV+C
8CTgw3Pd70pjzRwPxHx2rHlAy4tJsgS8ccTZintexv8sXUIJ48+WkBDtCvwlfGS4B3Wf98cpd2WW
X2Bm0V3IPz1uIorpKa8jf8sz5o4AsuaUQd87QNyxaWS0adNr4fQruzjKlAkvwlP6Xj9hj7L2xkY+
sm9KvjDwM+hkvMWkcBl9+U7iCmeNcQHC8BfU9jedOMAecmNzx1bH+TbCVDhvWdlZHWgt+vQOtKNR
EenXTnCr9jCivIPyrDyQHSihYxuuGR10G1+WUNleYWuRywiW+Mc5fJflTZmsFMkJKPfor0GyVU8W
OJg3ncp064E0Si7QyV2vSnKDy9ExvjuY1QthyxvEyD75WuT4pXmrGIsjLeCnEp9G9t5xR98MUy/P
gVCC5Bq0L1Vy5b4JdZt8z4BrNC7xhPVL/zsobw2PUFcsABpsZyOPA8CqdOm8KIy1fKG09ReoJ97S
3se7p9m3xioGEuEfht6VkLJOCufBGZCEpQG4bn1VsCiOvBDg95ykFw6onUB8pbtkIOkBc5jWysxX
pkZFilG7QniEopW3jmkefaD0yBUvRr/pAwCgdn/LaN85Dv5D4S9Jb9Ch0D/klWvwsj/jS7H5M9CX
+vm4expYQJpVM7gTbxUmfeO1aVYVhCNij8YrRbml5hKwrva89Gk7AgGz5au7B8Kmlu6+A9tbLVbR
jnaLcJlcyU1lK+XO7jd8II1LdzLdOQtukeRAPopN0EyP6HfLhOX6FdzRmBxqf085PPyLDcZb6cUk
dH4mwZV5V5IfU71Ay2kxuCw+cR+yc+6oiTlkLrwc0MNr/7l8ykPSvxbT6ltLk9IStkxW3dtxz3AL
v4G2ieSdRg6QUBpxKIkVhGWAQyw0Q+L6wsqaW9ZoY4MPZyJjkqku2VB5d3BBjheeugMVDx2hAvpm
Y5KCObWWp3lTuW6fgHSZ1NGOa24Sw3zEsrE/BruciA99QrSbEeidFBtK3prHxX8YvnpzsSBcv5EX
OHSI2dAZKT/xyIjtLn6w1pmLHmY1B3JE/SM+NNT+Eylg/ZlqU5hLSx8egrIhc5WjMx2tlRW6+pX0
du5Qram8UYTI70nGbY+4LY1UTxDB2qo42FHUppXIBB+j4MNAUDZD5vqywJZgjdTZQs5I+5Ofr/nf
Jn9LrFfr177zHbNtDOfe7YlX3VpKn9gVqMsa9PAyYMQBbZCHnGgZjxz1emyZWejH7YRM0dac+46y
ciegJOSPFkErlnq6TxDE/DvhbHNljTNgChxV2J/D+MaZC3OfcA4uo0e31VwGjwjK+O6BWeNX5kTv
uCuiESYJVGjqfLWdueCpmxuthJdknQE72HACHYeZgTXZcAywT8Ca0l59u+ZfYDXOF502RlbL8ZzB
K4HtO4faXywbJMGyFJkUYxo5heapR4gD/rCqFXJei+TSPiSYMBbhkp0TA19QnztumsVEDbJ29bk7
NtSYwBN8NV6oPmtW/nH44DhBeUq4tl7qbCNq27ZkRMTO9+CfCmGdY0Z9faYjcol5RoRKDLguX8Lk
iRb3GHFHolV1ke5mZ80puOcBkxE3W6rPbwonNfaKsxNyZlZzoUCI3BsAiRu4R46f37piOR3fyM8k
VELjC1mS4CNLGdqwqfDL0IGek9524IsBjdZgcNut/G6RJO53+MEeK1vEGbk8t8a62UpYdzHIXuMN
HFIyxagRDIrfezvbNHuTRvFlskm/m9d2LYp4Emy+TccAKaEtSwSkNfMjnnRIyAeD3mvxlZJdOlal
eejaMXdH6t7xmMYzx5zinmI3ItesZ5/NCq4ktsFlqdvtfnS8nYkWcTFZcfoFnkgDuINbuMKNJ0+O
L9PSWwvDotzTpF1ByHtp8aYsYGFcmDujST0RKfausGuqYJvcfdbWFWTSZINbDhAf+6HghUDm1j+L
5IaFD2a83pHYLZpbtWPxIRfOE19rB5RDTTkm/SXGUEPJfG6/TC41Sek59G48axa5NPylX/MzVNiF
tpw+K8p2pAVqusLFSDfCm+d0bAFCEPWgh5f1w9RSfELT1A4B5Y3fHz+ZNrlPbLMD5RklvgGqeBb8
thkQLrF6LX2nE1wycVwSpLbC9YO9/I7HnCO59AAhr3kBiMwkJDLe8+LThJMLKgJ02qI+8fqN/HUt
ryvaDah65tVfP1HNaozPWG4mfxNs+6dSWXeGregbIHn0NBHsU0G0Lzh+Vgckdv2iX3FSJAuSd8j4
L2pM38Qvpqt45jTABhYPQriMoDTRR4pDbatATF/53w2xCms11tfmWZJ2OCP4qyEChbTJ2Vn5apC0
8N1gA1oeMVbZkbHGGHuhoBTzkAFFB8wVxZp+tWxtkxPNJV0oOHukQ0OTYGo37PLUK6InKMfHlNiv
LfHANju4hgq91v5GgLD53nOoYDuMEZBLr6lbdSfRDaUxd52RlzgzUU8xhfwvlwP9/gqq4YXfx+Rm
aexfmVPZRO3jW3cYjhlJS9buBFnnQLgAz9Mq5ixjMoLiLYeH4P4J/rHfcR8kB5jJnMngEXZOjpPx
zGCjem5YptLqobK+/MpVDxxDneqZpfPPepjxn5mnKikSzgJCgxZ5H/HHcLzXWjnX9FI/CP6bUG67
njqRQt6oaI6PyZze5liStvpGnpvqbE3XNiV3iwC8VpJJ6TOW7cbsqWppumsld5p4YhvvCN1i6SVH
T6OOisXb04ZlBzVZoDI3iSCbjtaTaMjEQRBlFe7SLrBD4rh1fkl1YvsdAbgClinv4pbcmiocNGBh
U/LdB4+ZSOtC/CpJw7LOBbuK4FIlr/yTNRL9wuk2G09GAijChM2ruFaFLtvwV3nFX7LQkRoZKSvw
3jpipyaRZy/MbK/U/yJF/3cY+OO6/vAAaIOm+lEF52AWCS3za4wkGI4Fdz9MkO4asJdRcOOpBR05
JeEQkeUjYoOnfHgTOzPV2lgoB5ly8JLCjqlvwp7Y6mBS8ueG19pYVn/7xKr8X8VJkXEJWqJhMb3U
f3zkoB/kSWtD8QIOggQpbEelWjT1ixp9ae+RRJx930ePmLej2gWsRTCGEAHoKPCV/obZjlW+FLiQ
KdFFVfJPrGSeYKftdVhJzIkOMpC8xMJqzy72Bv1mAH5Lv6h+YGwol+w3Hd14Dn0SF254MSHCM3LX
AauLDKR41n2fKrF1x+idQ0xK/7BF3E/JbuhgenSIUHcMZJ8Fs0v6kbtTOZ+3C38/1LuQB1j47nGL
qgbYnd2wViG38SbUurNPiVFga1jFMh7ArrFlbr3kBFtvC3VbP4+0KREP6Q5RdxyRfeELagjwpyF0
OrCwgNwT2gMFyIb3+oP4CcRrMdyhVqXCuhivWvEAB48KIhutgNYTWCPeWi+Bd4At2uEtcuWKwAlT
cYa/uWu9GdFWQ+aN1l528/dscfBY6PZMuOawOiMdtrgRjr1OKeel09Ntv9IIUNSON9M1SL3g9pe6
qz6dA91R2Tk2MGegumrroHE4vemTkzBG7w6BAo1xfMKC4S21F41ERwwP0wUKh4PayvYWOgSeIvCC
O1UDRQUJ5tD1cy9FZQD3QVKjrY9yMd4YI8chwlOo9VK+r6Clc79OK6U/0B8bMR8jEUGg4zC9+ryB
k3EFtRrws9PKi6DcFcfS8Q0C7w84ShkyUmq75pRHFiPbDME6pJvChM5OVwJrJNB+t/pQidAzregu
5rBXIbtzIvybT+x3i+I/n4QfnpcwjYw2mZTpUlpP+UTU6gGPLfwvVDWGA0f/Tm7DC87Csebge50M
HD7c2ypXfIaIUDh1bIa3HD80DBqmBJzYbT37f0wyJIWsuWWIus4Q9KddZQx6S1KUaboI8pJv7MNT
aDHjdceYv9LhXdhqfgzSq8VZESZDlrL8Bc40bGv1QLRPVefCypfeWikrZDZLggsGzXjVsS9Hoknv
Znju82tWboHot+yInKl6KLQTf1uJf6gGCohcEUOJHmSKxXtXsLmHxZgZ8FaLbh3qXfOuqW71PTeL
7MgDMgsUV+QEDdzGSwwPvbmOuB3wPLMnH6FoLbYRJHQNkkdP28ba21Fu3Ge3JDoqHLDv5NKQb/s1
8Meox7a+bk+AhKKLx7kBR0QEAB2pAXcvdR5heCqklWctW87Glu0P++av00bpd7cJy/ws0+uyLms/
FkxyyI2Q4BW/NIDDTJdXJwNBn21wszUByTC9I35CTTIRVbIbbI4nn+IMUCX7FmvvBqQV7UjwHw4J
MzntUL1niBmQpbUZhg81gFmKRtmhdqEIErY2eiOr8HTRBkhrNJjsvXo1IrQVy9H8mjEw9NYKNuUe
I91qq7h4bZ4C8S2ByNGsWgftKsh/MRquMD+sS12efMQ1arMgDB6EhCBftKkYOgY7KA79jtMg2EIy
huwzU4CzxoYu8kzYsJGX6Qkc3C7CPMorG0ncbVEWTaBFF4JcJmCc4iHG8r4KGjQEMJjNs8VAjzYm
Zg+xo9ZH8+r/5XH4r1GSb0JVVVnUFBnfkjG/3f4xL+nHUFMT2eeZHdc5J4rsbABIr24GjjvskAdV
AIZFWmUViQcKjYPzRNNVu/U/cOcqJIbr4593Vr8GNP8eNP77A/0Y4ChkXFsllLUDjgyFNgc8qUyE
yTVYTl1uRGVa+SajcBKULfLViPbfIfj9+UMov71FMbpyl6qmjifi31fFxwareLU0Mtlaw3wdIaB6
29LYKeVhstaR9z5yUp+of6N4DZAW7043AyZVuFhdQEKjTg62NL5Wma1b7xFSYUMVx5ISKU0599nf
PKbKf+d5XDNTUxVsugqO1x+70THXpbLStfGShvSfrbsW49fBFOEG4S1fFJW2CL8B2LbqKpTY2qGN
A41iUrCLaw4+NBiuRRSgVbPm6I7OP+5VnaY2Bp5YN3r9padjEeuvvmX2woOYACd5QPSUnoZidVLR
YpnICI/MdUikdavwhoyaPKqnPYXIPhSiFcWjg9t36xSaJp4KfPj5mmNggfjPSaBDDpXT5SA+GdE1
8N7biinBXFrpLWTgZMU5sgDI1HshPUXCotxFOMWghkYuOn+knjPrk8z3Cf9cczO/GujK3nUCLxW5
1ALhTKbFioFO460YZylzsagAbJIWnmVLa/UFVpSFEQmbh7wd9oBP1TujI6JDk2RnUP6xnmbbHhWt
3s1hbP3ksW3Rv7tNWn6b0qEuzxZyUlecDMqgfJmLy4MrMEPiBaEK5yGkKE5Bv6PrNe/uobz180+Q
PCJ+AiJtNSvGcK0UWubt/p19Ai8bdEM6tEU8EySHsFJG0b3OdyVYHhwG+IXZWzAaUr1Hjxapx76/
jdIulHaNePflz7DaFOlGtg6CuuudFqIZwTRX4LDt9vo999yIhI7jA7xpXcQO9LR4RhlSkFthPgQU
KTXXId621luT2tarWCNWGZuSmyJfdryFpHfKmtthE74mzU6rdyI1JWCnZTZJS705SUhpFWAgp6MH
PThWazJSMq16B0mEGXgAgNhgs0ePMS58kOItNdfg1ShjKi6quhl6O1XWBFijVzaVKVZVyi+HTVK4
8ir23uvqJR13TXCRfSRyMK4yul8EMPMQGLOltLp35l5+CmeBc3xJ8CvR9mX5F/rjPI/1HBk93pi7
YumPj5Z+pGg0YWzFnmnWOFe6fkhpC9nxsxRGguah0lchc5MCCCEOQO+55ntGieiVr9bk8XpVKFJo
3qfsyN0eW3fMuNDtCJIkm5pyS8ZE8arYyiRDGv1ljs68i9ISCbAkSiFv5PfS2KLh5uWDbt7G5Lms
wfw6pu7SnwKOzSwfEBn/vKhpvzuoqJYlmbjRWSx+vnfHzqoFK+/HCyNj5eOZIqbHSmSXaYson7Ce
woNKSOxTpa0S7mgEzYaAIL17NMCxwipXckc0bAtHJnfc4GyB+20dPEbhZopgiNLatgVUB5uRJ9gd
hR1T/wrYVROsjf4WTrOOgBxtMsJQ4PetQzjT6iY1/rJ0G/K8ffj5AtEJK+BVYQEnsfBj7fblQKnH
STu0xczp5o1eH0Od1Y/H+8OHveEjuTTvQ9SjiwCUF+AlUnXkJ+oaF+/HMHD6IqrAKVOUXqrpNofz
Mev1yDMzK8EUb2aPzaGCEofzhD+WY1hqwjeOd0b7mEOmazBUGvFbqYS4ujSGBaSzrAIINUtIV0M8
OOaAqueZA26V0hrXlYgoBTAswjqWN6iBWActLpfFKBdXQDyGDCZRiUdGYfqXqF74aQcz+hQkRHDW
CWiyEeEnbfrSDXbY2CJx+SLFBv5jnzyKOEnVQeW0eCerW2mv2YjqTVbP64ki+xpLUWgXnLGURKUQ
DZ2AsiMD1mSqUHdo0ouD94UTUkQlUmoYUKFeSvmCowVQ7ITFtKAhKWuFi27V244mYKqU5HCNOGql
z1Ui2ZMsOUI3AfMbv2UZtin7WbVgJqh/IUxF8Svuk8A0QGWsTcEiqnklBxjyBog4L0zRW8gEB+ZD
EOEZQE1PcR+0E/tgFgmZrHqjdYdU/cg11PsIYaQYof8/62V+LB64rjNPoDOJ2YADE9XRqZPpSUEd
6QLD4Z2KQQsAHmm7gARt3XX0f7FZJDpcQNpuSd9Z6AomudsmoxQlqcBRMVat4XCZ2NJkjXbHOx6n
so9Rl0vg7Saxs4sUHFuG3SanZTnH2xlaK6MaaGX4lSXC/zN9iQzAzAIaS8R46ZejrZ+j2atYu43B
RWBYS4u9mfCSyvwrZmfcN8chTxxV+uxJQUX0PvLXsjtlk/fz9P/ZUy81+BXmSbqEMk6kTLrz8tWF
yZ2H3aLPPVafzX7jkTApSA5F0U0PPsEXxAk/q9lU+mtRQqfF2lsFA3L+jEpFlmCwZTL9rmN1pWZv
dEOKGLVH/0Ev0sVIety6KxpPmBu2ez89T/qX52/CCVvKqUr34Q7QcFp5SNgIsephRDPE81FipTDt
FsblnKoXpdcBvrO5UlmSCPzl5VFAHlaLN0l9VYHjBfDhyuQq0uasxQpjbKo6qaMAAzGoXzlFkiAO
huFxZsMzHmsKWNTdXmK+Q3YkYawSWouE1r7brJATO48EqvCseuPtNT92U5Fv2Mq3vV9s+wrPh5S8
dPp4imghKuPQ1VnwLJlrZsKuGV98/54SrA5aeBB1dK3FbyWhbBfkrmHyeAKmBEtwrrN7ln4LaDoD
iVzVWsM3CPA0QiGI48kxhI+O2b8MYhqXa4DSbir32jhl0uuUPRIil+tnDRxowPc4x8uSQXIxW0Q7
M6ElpkKHzyjBkvQraBLaYnrorHQwJQNVtYUdhC+94ERJsqZr8UL2kZg6Z9bC+9LmOr32aNH8EPP/
cYaOlgis50ixOb6O2lorMDBbUCVp8DZgzIzI0xu08Rkq9gMjWtZoaV5EIgjtJpOfY571htRdV9EW
Fr7I7ZF4KCwJYoUzbymo2dLIu4S8Z1VbF2WU7zkclo7yeHEYFmrcb1I2AM2E+drjlS+CRon1o5Q/
5tge5zSjlrRuRZQxig8jQReo5mKLM916VVMEwQJqq4jbg6pMUgLvSiq5ReFiqMeovAzTbs17w9Gx
YyYfeSOvIEWRMuS/aagqI6zKrhGwgI8+JeJg4L2BO/QaZ/uA2PiQdCvRYoOExjYSOY7DN5H0ZWky
LwVKrXgwegFYaM19APTWs6JKVAdElJh4XngVSYn6wj1DtQt5UwZBcguwxaXRdshCRxY/IggnEpFz
Egf4hQFgdQK9uFj+OFA2DfTaGIQGX8XYJg8Sr2g99m5y/CoIZ1946zp8j6GQfcO92kSUbqKOYkx+
0jLPqcNso+LSa/QReBOhqLDiCaARkH1GJ4cbBbmqlqabUPP+Z6KhFAH7QVJpJXYw82BBIBRHVCyW
FxgppCyoCPAVMJTiLuPraYp6LUNIF/mceaU7aJKtSMrBY1eNouVHoe0z1Siiiw+iGYsakl1E3C8q
PiwO2BLA1KJEfVANrCTJXk1pn0tpDNMR1iTGchHdoNyM888qmANX9MdmZwviRarYNV/8jBpqIRs9
59xjcxrZYiJL0BOMcTz6tDuG+4hRnKl+qAKHFU6IUZxtlPaspkCg/NTxEB2U6jboBrr9Wo22fFKV
HAXuqQiKJzeX5DFv8XQnpWzkUBbbyoJc/l2NxskU8l0tWhuJOGvCZlmMrYtggL+swp2Wz6xCpERJ
BEGb5pMzDhSR+t/+9AWaaVHeeK7HVqP6BvtEeVR4qEt6tlufbhCTyAiFJGJVnqemZ/dbAa+8ISka
IC3nML7HFKCQnitGbA2CLMJQCcY+op20Yl6Vx5Qucwr1GQGbOJfFyW5Re1Lkz5JB9WDtDIHAtQLi
GCC9O/i49+y2dhkqV4kN0kkhQsMMBqc72qPi1ud2nSkONGrIAf4LiQ/lCSiuB4r5Y9Cx+c8GBSF8
BBKrbUyN/mVapfBzf4SOhCHqQX3PwfMs6aSnTUd5pMzmYlBsSEqNgdk+b2YCK3WibDE8afUmw9Pl
zsEkDfdjxzhNRntDjrV1dePl6yr5YDyfWXZsNJs+GW2PEPnAbl7FHBK12kVjebI4eoaVsNY4JmnZ
Woqo7e4pt52eIhZuQtoaNGq5bA6+bOwVBgF/3loT6PztptNSFcuyZFP5FaH9h4wi+EXeDxUZk3Eb
AFTybclYe9GsauX1AtspL99Rcsxb8NyayxE/MYdbW3qXVgQWILTShDzLwfty2nL2DB4EEjmaq7PG
rBos6IeCO5s2EqZId8IMXJ2ZUIPT85DdGFFm+9rGu1psYBt99WQk0K60lflSqQcBLEzKwfEsUmyT
Otaj/yxKXD5URYH2wRtcApgI/r54LGXkxOVbd8iKZQxsn4LKT+hH/h5f/Hqp4H1/5GhLzceqAPEI
T8p39/R9hKgNqx2pBM5IuAPYIaobnOgJr8L0SgEVTjqDtUG3/3zFjd/t8g2TxBiqlWgqxg+ZyBDU
tlZ7DjM9NVnROmhdddxgQWZm4I+0IGKT4x3nlBy9RvNJfSVNO2qOjEdCv8qZLVO4iFeRwzRnauoh
btY89bYB2jfKqUJZKIetfgbxoxv7TKVolTKXL0IHYzdLCeq52o0v3RJIgtsKsNht/lOvDtSGCwDS
rEMt7a0S6s1M4VXys+wEO0L6+YMq2fj2gSXQVulzA5By1aZL9CrvxncSvNP5z1dJNn9z5lMlmfyx
LBkKqtWPTE+tpGYJGmu6UJqQOioyh+Ntcagg1tgsxbKNS7u9MoxeeG9yvRMgoAqn/tpfva10YvEB
CxUYa/BTFUmFeG6Ll7dGQMwB4O9yMk+1/qw94Ganr6caHSVkq7iVoKJjBuCJT6nmgEeFGyB7b+AC
WS5aUedtTKMktLBj82CBoqWD7LP2nyVCN+ki/sKUraqraa28a+1DfydupnIaYrFZ4NGNcZMcO0jN
ycUE8M4e8SUDTh5+RCyj7MVtZYtbAOVkU20ZWmbmHF0hRSLumHl/yMQceYwevXjZ3KN1yZAJiZim
P8uurnQUf2nXBB+QAx8/XEXJpl1pr/yagnHnbnD58uiV3EL+KPfAwDrdMYmK9ecE0zU7Gkk5UPya
FvSabyfCDF5/YWcAYGSXcazXl5gqtdIN9VXccVx+NT9lGhe+kvim4fNkdsmOAY1tZXGGXhhgmsDv
bLiBpxWW4u0MOnBtch5gup5F6l5Kww27Y7PMdnhHpSu2YjcumENjINS+rMGF/ohFetm/lM5bg7kG
uNhTYDyEpzBy0pM5fur583ycDXY8y7S2wIdlH8d63+CqhEzphM4xL23jjW90T8TaO2O9fKZagoZD
ZSXTzlot+VHYImJGg2zeeOpopAIxuO+fPPxaGbOUp/klFS9WocNzimPqKCM6ldtyLT6GV/lgvWC6
YcPM7IqBx9zTidHBhrPcr5m0SNVr+d70BN5d853P1K6Z+odHg69zAfniz08Kvrj/ruAqQ9w5EcFj
xITo37KBKuWNaYaBeEmUPWlM8J1klMpHmOZTCLO6pzxj4FMp1raBDL+INp7XL6hUMk4gqee9w+Bh
PGAgpCzbHbQfz54e+HcN5Bm2N+HDxwtFiNuClONagPBIjVR4tOez/ljMSTPHL46N8jlTxmG2TZg9
S2iZj1oBvA17shw/6lBJSLaa6hHn/bWfnrvmGAwWcEG7V5YqqZqdzswCCy7e8k+2ZHnzAg3Id+pb
rCzo2Ci2rPzSI60SebXpcRwTp78Az9IdqmWSpyz12A9ikRxf992j4V80PCDGygiYNTODfBPGk6nC
Nd4D7k5JvtZsqVciG3+HGnhUTpW+L03HsbL8G6VZ+qXa/FB1GFLAIdBQrhCwfkjcajGUwzCO06Wl
lG5F5SyMPJIY++DOJFsjSInLvvlIoYIFTMDneQzNeqv8WmARmdPRq+SzyhyC9qxjfGx8XsZzEb5V
5U3+TjpwnQsPt8mBFd9Yi1tk4g11oKGDVVqTr5SLqyLj7I3XnQJH6VZMnloPgxw5pKRJFk+z9VDk
lLgZ1WFBsQvjurxdhIzAGQ5STRxe5gr76cSRLMh3kbyOzBtDqyu75WYF4EE6pP7jdFDw6XZQ7ecD
Nb6lYYASBOnO9p7AZEwPYXoAH6JEFG9w8GHfrrl+vv3zg/A7B8a/LvSP56D2BzNVmY9eWvrWeGO0
9lzMAf8f4x3O8hbHyxxxMKxlSn7JsQZqb/ACvgdfPp5hfK6Asf/8kX433iDPw9MpQReQ/nfz9Y/N
VTJYidLBvbtwaBM4E5+fM+tERguMY7GvXp5Fu+JLQ5QPliYb5JMZrTyYkpa7H8kl0ejhLXzl8ZgV
uwLDxILkwwcO0RaExcGCly/9bS2x5rzkf25WXbJ09iZkan8psf/4wOUURR2HhenCumG3+U6NnwIT
BfwanGesKU99pa0xR4rCQ5s8DTdff/LF7TgtiFgHdA/JrvqdaJ/RmeADB0sMA5z6CadKMI/uvA45
QVWn6LnFqJxT26ItDgYq5IPEaTZtAC5I4rUsd7x39ekS0AkTbC1vZcp4rWh7Gg65wYmdFt13hmh9
fyDdQ0+6JzsVrjo+piPfOaHFN4OqAxxUmA77W9ec5dCNIAdqi/pZhCD5zd3PEChtXSpEcLez0w8u
QFqphRFs80STrfmQ7jkjD1h8xYd+X9+ydb0K3rr4gR6O4AhlfCIKU6ZO7u8ScWN+TCbjqh3Hdd4w
kvbACdznvW7DstCwzYt7a1unmM+JL0VvaD7VMYASdGCGAuVhNmHghUcOdJOr6iw4/FlH+VnaQpRN
ho26i/RVBwQOEQyqAgx+6ocp2jGP2o0eCAolDhlv6HWPjbk5RfGHWboxFSmuqO55AOEjWV/QIavX
gKl4ehExX4srRgmktoYLHCMFhNFhNgy++/05is5lPs/bc+tv49rfTPpUGQSPqIiGyo31Q9xuWKKD
aAqni/FBo66sO1X9pO1+ya3rUdlNlPdFLrEiQyOmuPHFJ8zq/vNATBdCbHqBEVpaN8bO4uKTvYL0
FweI8R+EiyqpugxwR1U0RTLleTv6jxs/bqJu7Ct1vNDRgEtSLR1AtCVpdb4Ewy0c1WWQ3VPrUG1g
FTc3TP9q+UnhUM+LkEob8MAb/H2CLZAc4r5bqag72dwcVlYOY026hS7s3jnKTsWqPOp4Hsw9rdYE
TrKC1KWTqQ4vtYYKdhqcMhbKNQnH5jvn3oXoR7f4Nyf8psLkf6dfQ+juAWIdChmdWvFLazkmPX2F
W/4a1w4QUn1Xkt1sONSfou7inYjcv6xtv8kr/uuKzUvJP66Yp+tlUkaMbiVrawiUQO3yb5XQJ9Za
vBnLhrhIuFZJ2UJp7ddBCrUWJuc2e4NZSWNUU3MlHBAQKNqwFP1iVb9XX7RrhB9D9DeA/Hym+rms
YXgUER4NFQfNj8OEYKqIpoU8XihRrVo7rgEYOWzwU+S3fsWBkGFZTZ+AsKzKv9z4vztgq//3uyHN
/Ps66XmcRp7P7xZODQ2AOFQ5UC/kZ3NNPY31t4n67xbwmeMiwr4gTPpz/t8pTP87v+ZbOZEujxPO
lGgjNJ6uAe6wN1talkOPSmjZbcBBzpmUTX8GNOyvOsrQQGl8YzAeifMMRAyIAbHmD/vgK+M5zN6t
1ZrXzp/vo19P1n++G0vlSzHnTK/yY38UqR3fTJWPl/CICkVLIYOn/kCirY53IiGFwlV9u/0cDvSE
izfAgM0BrJjK6azFOrT+KwBJ+u2N/Y8P9GMf4VuGono5H4g0LKwD+Jac7nKKgyU2jWz1L7jU/3wN
pN8tjuZM/jIVXTUM/cc9YopJD4UrHi/JppH2Iao1NRBn5i/ZCTxnJ9k1urSGFW8nr7S7TvL0LzqQ
/Lv1j8YBtqc4g0X5Fw3sH0+zaMaxP6o+6x/lQ7gqEB0o8zSvJtOh94zaaGo/V/QhKSxr9Yv80FID
FFMyU75AfqmIAIyo3XYZXaxPKXwsxXfl88/X6Lfbu398QvXHNWohbBHPD4ChSAuN1BhNrThW6ekl
+ffV7Sg8LR7Q3RPKhClgZhPqoxK4IYdTKpTY3tPvERCcDemU/Yvzh46C/64vRLZp8FBk5imIOv9+
xuNWj4DzaMMFG23wFJa7YZ9PtmWdBNidCgG7gFUyYmNHXya37qvM1qIAtqljfLOIUmTJforvfbcP
y0fZJUkWkTCVyYdsAzgJ3lqU74SN+sFWq32eH601Ps5xjrMuarYLRC3Tm5A8zgPr/I2IE1i0RYqf
Ettn7pAemTELTEDYb6Qr2pklCLpt5mIj0fR1n3+k8VYguwGxZ8b7EWGWiMZ2DCkuYXsLolND8Mt/
UJod5IEDOPQxICvEHmTTag/kN7N5qkmocmX2JwgzzFfMt0lbm/FH3K5gB6HoecN2BlqETvDgty8p
XnGK6yEhCA5sMUPayhI5SGekulk/Zwip5nCJTbTxm4pf1L/lDDx5d0674gUGvVI/GGgOMsbAcPU/
nJ3nbttq122viAB7+UtR3ZIsyZbLH0JuFHuvV38GfYBvO7JhAy+CnWQnjim2p6w155heQ/Nkksa3
NdaXYpphhZ7rsCbDKS5njNuYjaQbtLhcHCyAe2PYBtXCoydc6IfB3aj1vRosN2I5M8+1N6n7VddT
+vg0k8tPsrdo/bUfTgNz5SUr0lspYyf4moqjzsPOWvYp8Lb62CCe1geazC4dGTk5EMSLG5tlp0YA
GZUdVFVJPzWGZU7czDqDkXsvoDkGDhzd5TFuW8OcydoDWzjyLivH929gq3b+Q8tjPmzaWZN86OZ9
i4Hi6JXTCwj1NmSXT9VlpdYo9V8pz+jYTGCC1DQLBPK8n4JR2LzrZCJD4Sn5E5kMQrbStCCWKt1F
oE8VkJFJm81whPu9kz7CYEL1ZBk2yoDorA3TxnDaYQayEzOotsKPtQ+2l8Pg7Ws0OD4nm03OE3wt
96jHVrjq6Wsq7GIAVJ9cZZJt8VgdFf+9Elid67PWe8kGIouX0j0GNImvwtWbHtRAcC60t4YUQ5UH
HGwTSYsQ97lH/mBA0gcKR4Aa2Nym8sXpson62kXsLtnXbkWHP1VWDVEBODii59icxfih4PpM3a07
mvhZlk+xEAlctWVNDQT8Ou+GcnkvWV1qI8OxrLayYUf3oG3U8E6B/eF8BOizvWqL21LCb4bghc9n
uCdkzUE2d0kAhwwQnCtYWDEWv6dmT1UxP+JTEp4QGQGGZgAnQzLfI6Njd81ezmhuwnIemQ8AnGNv
LcAf6d8xl0TqFuVQvU4G3nk0FtmNb80AD+cvBG/S5sG2NzI4WPYuMJrog9Mf9RRyubgkdquNnqR3
unM+juXUESBMV81SR+3RjRsBauVsdCBDdRbY4s1gOBh6JfnOxSfzWCBqvquj0cFH0B+l5hjLuuyT
U+gMxqM6HIvVpUN+vcV49vs4/hnWczXfI27RdGpVdPmsz3H+y0wzuFrQhHLR7RmPLndKPe/ogBgO
XQGNcn9Bz9L244XMWviGMFPo/M9E+5nklL4B8NTkG3zhACaeS5DSABMCfBI2KKp6gp2sCh+04hXk
+Bg3CwMKD1w9b2+6U3xblJS8ZoI8U4YVwyZuyZgia/Dy+8lJ+g/rLxwVsiaKAKlE/XOf8eXs9EjP
46L2u70bs3k+1rFDQiEwbp8FJpU3AphfJX86qkKlLUUBqJq5N8MhWMBIax0Bb+ZSCG9M0FPPIro2
PJJIgrFc0n9BbtzOWwxhvDCQAK25eGp6lCDUBV4vy3Lqg7O2GQiQ7JuUvxchYi9bmxZsVdXXgvqM
fB8h1mJhJVj2oJ9ilttUndItSFx6PcFdxwyA1iyh/MoOEPPTWBQF2JitcrTB9BmzJZ2s3Jhp+g7h
eICTMZ0RCmB2K9BYOua2ZInHnfDhqZzvB38pJeuMthf2YtXCWln5dyVV0qd+lumcOQGmGw0xcnPf
V0cr2jbBhk1BC+VZuI2g0ND1Ex3SIYJ1QCkgrz9o9IuxZRvZzYB51hDeZR95+5y1qclGOqdRolxW
hffgSoiDbNz3prmIcR0MO8qDLbt14aUUdtjT2kW6ZklghI7WLiHvycOR7Bi6TOQeyzPzpXwzCrDC
E0a/BlGRPxPLI9m5ZfbHHuqToXr9LvAefMp1LVP9BIt+eVoMPWutJHGhzcsfsbgwMhqZinhqg2hR
4MXJQ9Yvq4aWoQZ3OwPjhAv2xkPAlwybrV8urXCaJqffn2Ge1e+rGYvei4rgzuQpvobsWJFbZb7Q
dnvv5GF0IHOd0UdaXkykXw3xH9R8Dz2LB4QUpCET2aFVS6rO9P0DREtLY5kFOA8mICyNMbc82oV4
U6bQIkWTWW18xyEgerNgU68wa8UmkQsEohBtuYyMt8g81IAdC4dkFpYkZgV5AiDWQj/jVYThEiwI
6Kj1GTB0S1/1oSMScWrRmZyPefCJY54bb6tKC5pG1prpWlqn4TQHAMeT/eJFU0DFmjkTBmfshmUz
ejZuPe3pQcJrBE/ckyxBJK1w8lN24hOvwGPkhODfrK3RYxxux3l33t8SFBHtROZcy9ZJPiqXFE4T
SDoNGgU7pjtFRcwGcjqcxIX4Ur6gNlPgJVBDo+K7lBfssgRKu1PTR+w6ZUhnUEJGGiwym/iDJ1te
lq90rvHzkAQERcIdZilyGSIbe+S2gMEvl6NPXo+0FLh++QJvlP+kQye+LDOyGtc8QfErKo3bC6Ei
DqFNwZk1J2HNI0MSzQ5W42MJUgQLJhtzh+igvGIxt6jaDWGMQzprd9uRPXrqnZUy1SGroNBxqgPG
jbdCfYaVaEEgWFKy1+2axglaDr4A0ydsXwI4ipVv3tPaFlbhrkhZQ+ykbgtB5Egr7yZn9FoVc/rb
NH7MxqbXQEsYaa9vS3AVoR5B08fJCthMCpx8gcx5l68xefwF7pXkn550HfgqOCZNsfSrXqwlWwIa
LHLRM2PpJ3ODuvxjiO4cuKYO0WfbnLQTMZ6/v2B/HnWcQ7689eQkVX5YjWnsF2RCM/2MfYz0SvNI
aRB/LfnJt3/1+eUfKiCW+uVMr3bZZWXB0Jc4poaQkIUoyn91miLAFBDOdjBr5sJ7WTg1nukX3GXK
tPnA3q7MhmEq3nXmjVA6f1yFseZyNfb984muttni4AVN2YiMMjoS0ln2Ni5PecCp8JZA1GxrzwMr
63Nzdo5wL92EfM09hMzfP8YPols2bKaugdll68u65N+bUVttAjncq/fyHG5qhQuXvVP9LCJ6Zdfv
36p3dTdTb9G6MS17DtMT+bvpQQRDkyzf6gcWskE6sd5Qxf/+yX4oCsjUcKhIEnwy0sCvNpWVFHia
XrSs1LEYHNzsHrAQW6RCWQSGrazymQRQYRSa4LtTbkvEEOwz/vgM36eCfz/DWDb48qhaDR7VQeEz
9MZRp9+eJjd4JkgEZ3I6Im38/XDfs+hUTpTVIShi1RCNazFKCtzNHCyj+lwbLiugkTM/e8uqx1bc
VGyPOtKPxTkxfMGcWp0LSnED/N+dBCTXZpNSo49/AECkUi7JrPtuJ1E9BWzHuo/UclUlEPSpFqeo
fpV8jhenxoIozD6XCBQ9ZizpppFES3vqXqC93bo3dDSneBx1W5kjbEnWeDH5DLZxDtB0zenDsPgS
VvJjtWL+qq13AWACHGXzvtcOajduex6VaIXCRBlBCb9fLGt8Mv99gWT6irigUMZT67sevAw3zjo1
YycXBitTdwiKqjJ8qnaaEL60lbxDfnKH3eWOfY/H8o4ht5rGMXLeZd2x0oTgwvbU92b6ZYEEu4cN
RCNUnnnPljET7rthSd4aJjF9P6SsTObFC3OezrZta2wo5QrxtlvREjSY4CTjpk5X0bv/is8BO4k8
C/Xp5TCCfdM5XCpQxTMErHgxgBmVNxZKF5d1O6op7i8vFOzOiftgQiLVd2SoC8K+PVI3WaGkxkbv
pAvptl0bTr2CuSPVDkVJ8yCiw3vAb/L7Rf2hDibTsDMkQ5TxWRKG+e8D73slgnM9K5FDsQ7XO1Bb
RHy13hIAI/1DBHdVsBctxL52EU/VfsuAwPDkBTPmif4B2yp+JIRtxVo27yDzYBYQn3//jMr3PYYs
K1SzdUtXZUu7VhBJqqe0nVmmm1YoV5ElORqoV8GM12NSyICSXLDQYuDxLTrj3YjyZYZ7SLOKuUvb
STWScUNtyCkuxps0uVPhusjQOT20uwI6t7QWXuLqskyozuvGQmsJXNZKeLWPpLRQ+hDRBVHiQWz+
+2mpPz3PyNA0UzXpwKBG+/fSG0aKvbSTyr3/UfABx3SsCY6j/FyeBSwN9ynrfNy4n3bUYd3ngFeV
G33Fzwv/3cxs1JzIVvBNmjVFiIn+qtcTNrulNkX3h4Szb+ypcYtx9mJf3qN3aCqwmfsX5a7x/1jX
f7ZJr19NdYSNmpAWMOJdzfCpZsZRr3cl3sQpfXuUzih5oIBE2qSF6kOohjrFJSjgjXT5AnZk04J8
I4+6/ESpplTAL1g/kb4C0p6hvfb30pZOUCwRCjYj16SHP20SQqVR7JleWJ0jIjMWnYx8ZzK2fjAq
seTLFTxkMyxCuO5zctKFCTB0TAW/37ef5il2MP+d7NUrk8qJ6OvBUO5xEevB0tNn7imkJnkPmnSG
DZjGq0jBqIeHDBwD3U2i/fHo/PhGYAsyKJ6LiOo+AdFfpim91dvUGNpyX83ATb4FN8FNxKNR3BV3
yTCLD+5H8tS90Sud6bfKVl1q02ZFqW4gLFxZXQ7mIzYLE3gaZD18Lcfyj67M5xv5/Xn47/NdTaOG
0fale+HzjUpdbk8GC2sqwMkPENsu8RhUgkNvRoZGi5pJZmfvktkZLfqMqC1bpsjBMo3JidX2KaO8
9+6TFfmUmAsUIRrpiDRHM9iyDm51KAjpq4mbjgjVcFHBRinmDYWrHj/FpJEpkIF+uQCCZ1bk2ZGW
rjdnb0xtiIyJhLoDtS08AhRPiKAtHSumOjfPQKESkXNZMZxV5Dxk91mKyh370R93Uv/eh2D41UUE
7ToRyAwD/w4CqSaGkuxWXCn/QNCAUAE7x+42AS5Us/8qZlVBfg2k8kloThDwuTM1XmiOReQm6CT4
mrg3LuCkZro5kVBcAE0WnIrsMkoJKLNuIpkzBJ8zHTMmI/JFp6RVUrnFBmggJsS3rzhExiP+7uQ7
v1sHXMZh2fczuZ/xopE5qivYAxzx4hTyXjTJKLyN9YOI4xltUjzDUO2yo8nt9Jg//P6iKeMAePUU
MZSo4ypVYoVkXS0IBbmIyjxX8r27h4EPI7aZ+g8xciJMGc6QT8vLsQhmY63aulFQDwqkhaPdAle7
DOuMZ2g7GgXWkoaUQCfxjuu69Y/H/vDXotr6dhdZj3APDQgzBrKn6/FP5m3MWyWT9okCb9t+RMC1
NM8psc0F3c8LlJeNPAC+hOuKYswclj6Zcx4RkmMk3DKfU/LST94ePQw76g1eWJdo2cReMhoC9Ftd
QIrZ9VZbFDuwmREkyg1MTyJXh/wuP7XpMTzQpm8mzY3Z3gfC3Own7gZjavNYvfXAI5WN8iziyy+g
qWNCmjDO9sqkmTYUk3vK8+FDByQZ3GoGY7G8cynUQzAj33dGvFTvnXRwFRWFjxkErVZ85UWIYCWV
cE/gh+LIpG+H58PwqA//FWn0GVn0z0MwXlrECoSWSCZWwav9SiwVRaOHsbR3SVmailvtTbixHGWp
EIhxS3dbfIEZCh0c5SM68uxFO+jLYQ0/YyeQBmabpwL8w9GYwkPMpLFGsGpp4YyNpGlTOe7BwoQx
wVBILWTrki/0p9RC+7Z8sSxFZ21PupCB/Pm62SkEQlqbWtjuUZ8KD37owFBJwrseNN9NRp5R/Oyf
L9nOsu6Feg5o/dmi7tusRo+aMsNOEFO6F2GP2ABsVTSuAo43p4KCmk6iB2lNoOPg3ojeVu7fJX/V
I6eNZx2CIb2BN2msMTgk0bI/hrkjQlwhMxJw5JOLfWapJX8sJ6/fA4u4emns57KFNKjzXb2xouLV
et/18aEMH1JaB8Q4xIuhAwcPmMw8/T4+/HWw8e+/TILJpZEGD4D1QasIi6OR+2LRE5MhubCrVv4a
jIzr2/h5bqZEgJZO+IJmXvVjc3Moiq7rxDtIiIpt7cJzqtsmQirUwMYk3bh0HhbyEYDOIl5kROTa
GNWZlogQn7QQQI4qK6FdMaPD2T2Rk8bapMYNMguAib4XM3ZwjmaH9gnciw1ddEL1/LmflFN1jjLV
eTRgkI0/9HlqN466ci8TtNxTsuvJrH/O7ZdmuXuGwOE8W/bzc8VqoKWj4PsT7RG39hZy+dSyoVLz
szyJD/z6yFdSBuOHuxLsl3o7/vb5eYNGejt+2w0dGVucUl6/panovCg3tBigak8ABU76DSPYMZ6+
EMywsWZ0Sm2cTnY2wxck3rPycCSb9tysuZX4N9msKufNUXjoN/lesl/6+zsqczb6SGdYl7l9h4x/
goERtvbsTlq00Fh2xBrMol3g+KtgxupqxQQ8578JoAJ+jmb55M63d3fjcXelPZvNlrMlGxP7/UA3
16GdAqI4e6AngOTfPhw6+x0AxQLzhhNvYr5TzI+x2/YuTHDa9E429e6YgB1iMlhszpRVtgY91Jyj
s7FCvT0haXnWUtp/83fDY7JBU45jXnxkI0zd0rpPb0376G8QpN/1xwHU3H33jNTmSX6FAz7t74Y5
avq39Ka86W8yaAmLZJM6TKzgUDYBvtbZmMYyB4S4x5o+b29dy2YYXuA1amxkIntKnDROQPqDUjrl
swsjMR5KAE0v/bG5NxflTbBQAXBkdnFfg9y4lR+kjbaCbJgvQcCukgPf15Gfs01+F4AxvTznUzR0
1cR8rVHtA+4rtijc5+lSvJMXhGeYU9Cnv7+x37Y8n+8QwmrSK1Cd6dfzZC22gS/7iX8gVm3RY2/Q
99VjcCMsSjh5yq5eBTf9nHSgpblnPTsfZpSyIYWHG/M2vBe23nvAVGpMgwf9pluFLmZ/3FonYxXf
5rf1Mp2Fs3pR/DGmfdPHjB9a1nVLYQUyBq5crfdlofeJHTIuh9zcMq61GDT0jUQvORTmpXxS/alg
5aN35veL9Q34cn3cq5mv83IvTEgbPVglepi9EMNV1VT42AeB1bzKCEJ8SkLTAal4QfgzJt8Av4z4
5hnRJEESXJt7H85x5wbzVP9DffzT4Ev+iGKM9Sv0jVcXBWyBKyayfDmw7KjJlOlXo500GruoRfOX
nO16Ifh5Jf472HUBoO8EK+5683Lo+q2YbYkGlGKyUqtpSlixvGqGp6ZfmeZels+/34Nvpev/f2S2
tETskVj22dD6MseYhkbGQtJeDl59EFEyStpH6KqoSQ6uipYfK5/RnnkC4AvShP/j4NfCrKuDf5OQ
6klh1GbvH7SR+UDvZyvRJohOjbnvyEn0N8j8uPt/1c6/gX3G445beVPRRCa7635YVmq9UQ/V5RAW
GXZdIqZOPOrwZdt0I7tn9bJ2rXOGphY2HhWIP876ugT7eXRiSyQkaaJqyldPVnJBlxooqneoAIYL
K4G+IAZ/ni6RDJbksudS9+Ifl/q6Nn99zKtXLa1iGgZGeTlAmTEUch3IJJlr+TpUTi5Sz/aPlcuP
Q4pOUiObd1kaC5r/Ll1UUkQvWZK5+zSeR6QpZeEka6GYFehWJdjOgGGe1UuO/rlc/n55xxXY1+X0
eKb/HVkVr1YxpBYbXdM1HpCPKRwMLiuSgQ4acfjHfVSUn46ksymCtEhfVRxf6i+vjpx4He9V4u5V
tmrW2OVZCcazrBzG+qI1FZHQmNRgRTBGAMeJe1KDW9Xc+QU80UCBu4b4uy1gEMQOOGTsGTLjG0Wv
j4bdUuNeZgltN/9ew4M2H7A1/X6dvslYxws1lkUhS4xbu88G05ePn5TBIApWJOxDtXXQ7uN/q7uV
WOzYrNiDiCX7ncv2+0F/ujkGyYSWPhIqDelqRQvAtO+80BT22bAtCezI12q1yoAzJYffD/TT8/71
QFfPX1e3btuLsXcQrLMYr8TszOGqBJl2jJ93N+Y8/37Ab53/z8v536ldj2UXppFmMCPv0OA81JqJ
R3HZd4mnMJ4lMpuEsTK/EIpJ0ZzFZq4g7guhDu7cCDHduOEpJgQ2/v6ZPrsr1+/Cl6vwOQF/ucW9
ouSSWWnCnvHV8LCn+4ewoYbar7jTfQ2qlVxyJteA5VynwZpZBUy3asvauaAwz6ZT2WSWsigGzA7Z
IkExalykWdqsWpSXVsX62RgcMYBCiTcveCxIBlP7lzpblWo0qTx/nWb/w0BmKQpTMjm2NNOuXrpL
VOFrKmVrnwTPZaNgnXlEG6dKgOIPQUZC018HlMah8eoi8qCOPi+CcyVWSf++5p2SMVjHnn+ItMNo
jc7JDQ+pze3M8GQAQc4LqjC45Oz7i1wjXKQKw7KljIs/zvyHd8fADAghD1AhL+5VCTpTXcnyFR+O
qrB1o8Cmm+26L0E0vTR/HEn7YYbiUJpp0kink65eXeS097Q20Sx3Pwy3KSGh6q3kbmBjM4aq7rFB
09JuL/W0GFONiBVgizi7YBLli4LLbTEgDczZ44NkKOBnAlUxUqel7El6CUML5Zn8MhXSiSDWTkx8
rk81tNtEzEfBO6iqonodYtzeh0txIk1So2dkJDKdJaz1c3421QXDBbCK31+WH0YMztkad74GJGX5
6vIqeefm8cUlMCOuHJYhrEcyonesczG2BPObP6dk7YfnShlDzCj/iAzDV8/VIMiSCWzCO0TFLstY
aMDGefr9nH5a3RkKEnRMEoaqsYr999kVQjHvLhJTVMRNIzSH7aC8gz8QUuw01nW1z2TwqK/ZnyzH
8Qm5fmm+HvhqvaFHghwSwyXeNbUNdjU7tgcYUfWcTdGom53l4qMRb8m3pI0TDATBoxGAGzwFDd5u
Woz6N79fiW81KoZnrgQCPrZmyLk/ex5fhsLOzSKhFrgSWbLLjGCTAyipgDsIOnoyk+I40TUFVSih
7taDF0+UhMKFelCVvY8sF6xEEd+7WY2x0l0U3Uc59/znYb7sBnWuh+Oj+ZANr+zHRXpaxn1b+2Ro
YZmzCswZJVz5/ZBE5Dt4xK4/KTzIfUtwSE4lu8c9lFpT1i2kecCNT/Z1t2vg9gXkFRPYFWbGQYau
VMnaH1PWDzscQ8OQr9N05Dm8TruNm1Jv87ryxu3X/+1wunTOO/m3B+On1+vLwfSrIQVmpDC4Qukd
AhPtU8kul0yaTkPAWOETM1FvbyqDbB1MERawdhHSU9kSCpI+dw29j94jXapYmMnznxu9H18SNuuK
oSrkTsri9ZuPjgjuTenuA3PewwpWNhTbiN2C3l3j2kjngSmhs3Yk5Y8b8NOIrulMYlQTmcmu66a1
UBVS4YUwteqDD/c2GRt+LAb+PsXPweSf95GhXMMMAluV+80y5d+BIFX9vKdBLt4JozsVq/tcORJQ
oG+Tm3AR70FPaZT0ZILZduhEUbduKdg9mYbNznqMx7QepbsIKTJujIUHkrKZDredN2XgKB7pEnqR
DT/Ow3lbP6THeqmdzIV2Clb1S/pgHop73CNPyh2zZPHoveDL9R4ulICjiUlkTG/L1BsxyUKUfJJV
WxFtMDMEzhJC5XW2/F7cIlAFCQLJlGRqymEoE6GyoRl4z2oik8b6ccIf+JMBgfpgS1RH5UnDt4Fl
Ey8vYK353AbsBDpJRAo4ZF9k0ryXHKsj8mpUx4uP6F/QRkQvoNKAfiKHyM2lZ5Fh8hKjcQC4SBBm
MkzgL9JmJJMK3gxFsR7UEuJAhlbeehuANuAH1vkNgHS7OogvOQlxrLS8Px6c72uS8XaOFfcR8s7v
rm5nLmT0TDvmjp7SczEEt40JfeGiE6NkTRP1nMLTKYkrkAiuU6BC10c36h68mIbbQLpaOfyxrv+2
RuLzoLSSFF1RTF29foW6Qs9EtRWtfeOJDgVmlmX3yRjAHjz+Po5/e2VMXhXosppMQCxj+jjMfBnG
vSoskkF1rT2b2LFIddmx7out/UX5wwKEfP16CuOcDJnSDzpeDqlfTWFRp4hdZhbABIuDEtOY9w9e
C3SRNn6gnASSdmVvpggvZp+DLwpA0d322qOHaDkEkwzvvya0zcK7a2broJNsQx9WRrJRh+eubOnd
bQzjo+/uyTqGXH80KpbY3Ex1uNdpVQkr5OYCfKULpf9mpbjnkFhZWQV6s72Qb0j4SwXFY6RaBpRr
kvAkly9lssJV08urhNepTrcNzVaNbA1tT0FFSvbWMMZRvVfdqqtzx1VjACivEiOtnKxNeR7sEm2X
AYTwseYFNf3pfdyIM72JnI5sar09S5JsN7ibiho7Rfuq4XEAf5GgBeXNvtAEqbk2CFdHkFt0gUxZ
bUGXh2Q4NOImO8YV0YisndX0NoKk59MpisUXve7IqyzQZnMCl4nCvimkvZNjcspZSMK7HwiuYWfh
tdHWEu4LCIKVG09d1LIysqOaZeKwlZRxFM3pTWr+tDaIiFTxYnyMnyYPF9QyXcx3Wvdx0X0n0zdu
YK61hdeeA9GaMTc6FN5CkVi5MH8paSQF+U2qI8orgXaOXC/s5aZbTkUZZoq4bOjMFxJxwtywSKcr
82Km5zxKnEaCrNTA4qZdl5XToYEkR0+Be4mtSNIu8+7S4/KgO22+R3zfgsgTf439XgXXAvnTCh6t
Dpm63CGKhiujeNvc7GY5G4pCWxL7sLQsY65TvLYsEvCkCCHwrjIJt7KYUXNs+cED30rjcY2QOo2z
aHNh6Gx4kHj5LXMmgeQ0IUSmXCkToFvcTnM0gJSFOrPi1b0s2C7XskIgp7UGWDnVkmTVKOeykoj9
sj1aDaGbLFwU4AHkIs2oJx5JWeMuUsuOgjrcmReoNckyCc17KWfFJ9w3SEUuxYMABccanHzkmHMX
Ep/gxuDBjXunR4sQoZ1NjGdP3gCvtKsH+mwTUUtuw8zchQy0dQ3kxMMkE19uUy2btlJxI7v1DQuW
ITu3grZSTNz+FXEG7GYHmKV62kKNhFnF3fCkclUQsykyIIrpusKonZkeK2AfZNoDJmsizZGMhJd8
XtDwYAlEbTl0J2GvbETqVC5XX+K+rqIKh52Z2Ln0JlAzyVDgeco0iHU83uiM2QerrxEzqB/M4WSt
EmnTyUtc5xGGmG7fFGvB626leJVRcDR8ZRaI6bKXQKW8lAFwraKAZwjLv2BbTQgZdwRhUJE2b/6y
i2n7JM9Be/Z64kixLPkNa0iZSCwlnxbJinfJFTG0Skcvg8mA3zeNzowMQ7GT1G1JMiXlsHSdaMas
4vX2mm1KLiujW96dKHbmQmUL7UYtmCAghI9YvYLnroKF6WuQ+9qzzh5OBQoR8Uh3iP0ESkaVHK8H
Abi/8MzOOKGWqUC6s6C3NUhc9I6KC6kByaGoSVvmFRz/jVWdVXr7frtmUGqRw1fKbZ6do9ZFg74V
LfJ7ammqxzKx7wkNn1OunTJdWKfFpoT8pqHe1xHAtcT3apYIkXNTWA81W+JOOUtFNbfKUz/o+y47
m6E1JoxkpN8BRUNZQjFNIpLOxxuF254rZin+vEQ5JnWNLQ1kVFjnuBvXAgFUbpM0cNKcp83IT7+Q
5RVPfApIMnFeQkOfi5ZEcShBkOY1cQkHo6W45JGDa1gnX3owcwI0k3KHhVPNjlzkKHyX0mYhjqzD
Pp9FTYdZs7rJ8sweqT0AbUnh0pdihmzb3Ld4nqSImAEiHkQ7krJFR4j7ZcY3Ci0on77rVCESM55C
/7II+BqDGFMzemeysLgPkbvk6Z2OUM8gSWc1J6AOslMM94WyzwoFmSy4N2+vg95LDpan2ClOIROk
kRiBhbbYievuLMtoofHCGFisopXJE4BGTS4fy+QQemeX4+gEQAbjBaXCOVx2FuyQDiaZ503TWlu4
7QfuW4LvowViDL5EYUyL2SVpvbKKE/jb5c7EZszKE/hHLH2YDF8ZvLSHOn5ulbNFtkxxURizsSxr
yjqzojUpdJLKBquie9k/dwTPRf3LMHQTkQxrVclBEVCc8D5SXvxCY+YV9QWcZUdqKbzS+6TAfkkZ
BsXK+X118tMy6OuSYVy9fFmduFafCGGfUNln/savJ04ZnULtj8XWZ5X0ejH/9TBXq7+6Bn2pXFx3
74KlEElFZHofi3ZUpAljOpTChk1EFE7b/sC7r1kn8UJShGL3pYRBkwWjfPz9vMcDfv9AYyGZ5iEK
kKtSRiuI3tC27KBaeZUq46kTzspARWX3zwLg9+3auC7TZEVFaEIZWbw6ey0xo6ZwU2Pv9c86gTj6
0U8Osv9CZnAWoxl6JNYSq0lnvf8PJ6lBr4P7xF5RvdomxiPGvEszYy8TLU41IAl2TVhSLX0E5iJL
f9Tg1G+9sfE0Wd9rFgtdGnNXy882if1Y8EzmU39R8jYDT/yoQJtDPsK8ywhSzCttjKcDzUGc2mJg
VfRg4ibAWsqGyLpPziQHEz8NLTiYw4ttCKq+1z5KZHjnYhUfxwGjgk89KV/EF/rskfHHKYzFpeun
whRF9G3U1cZmw79vQ++3XZsbFTcqJrP82fMQ6t7+fk8+q+q/HONa3a3qlt+4EXV+Vr1U+If21DYP
erCNmB9wkR2iKFy29ZR9tVLex61u9wbbRKqQZDVQzWQNbLeXu98/1A97FEqnFJrQ0GiMLVcPaNqI
Uq+5GilbjKwtEbr4WYWNr44xjr8f6VtRhWfky5Guzx79gVCavWrtM59NxbG0zIlATrK16YKNhRGT
kM7fDyj/NMLRvkH6pOGxUrWrc8vLsjS7ajD3seyhJtWdDvU5lh9GfJXYn3GhqeKXG+f+0od5TJ8+
CW8yltL47vUqua3Bs3T5ixsi5cw+RJbEVk7SRIjBkOzdML6ok/E3v3/s7626zwv1fx/7uvxRd56r
yBDZ7qgtv7anfiu8aMhmvVElGoOVIDmFTJRgTOfJpImMqBvpOQzCN5YCybnYoyuPTRjb5B6OMUUC
nRxytswZsAairdgG/f55f36s/7vM19vcqsZ23EgdS1B2fSYzKhtHH51xUdArsxVtb8L/0wKmxSCf
NMWJRh3Yd+jKB1/JVxcVCdR23L80+eL3T/bj6EsZiXaISssTPMa/L3WjtZrpyYO1p2NIl4s1H64v
W4e22jyweAOaT6hX+ZAZxv8wtyKsMRn3UYWDnPr3wIEZamlJNX3feeNKk6YuqoTKOv1+fvBpfhi1
vh5n/Psvc3hbCCynRF+6+9SpsSpDM4b47Dm1H9eaveaX1N48P+8QZT3Lk93uZSAFnVbf1LPv+L/n
nTx5ORzmIHgOd7tn/lk9fTksEWdx415f31N719i37559IAAVMdco0YK8ajunHK0XcADnbskCyr71
J6/zOSxLNl3Pz6fQXq9xr9nPu5f3Of8aZVhqv+wOd6zE+RrP3mEeGD/nAQ2Y/fqQ2E+383jyDnWB
Pz0cbsPJYW4B4pzzBZGzvJnfzA+vy3RyeOd38/nSmrwL08Nr7TzcPjQc82XsaA32Dukan/XQ2LkT
Tm7f+UR8cH3C188JLUWrNirO3mN+y2Hnr7e3nOY8svn+nO2wAgd6bOzD7ev84YEyhX2T2U/n8+q4
3+PxmnxsZXu1imeQFo4XeyU6Z345fnzgh99/ZPOPESG6qO03zTm9vfF/guM5/PUb241pa8MEftu/
nd6o8k0U9IRgo+23Pb50m5/2H8fjim+2Zw+4sBysyYvgnlRdd+pOGfQtB/n5GkbK5K3mIKe30C6n
bOYnq+NqRV603dsfe/6SQy2OvnPcj4dGtA7MtOZvOMT+9wdP/2m+//rcXc33akCdMb1gzoqK5aDd
sP2nJbtwAeME+OQUiBK9RdYrkFg4apVuOHl3H/mQI5onBKtOxoAaJE+tTOoQoOUmvhH7iBwbKOzU
H3IEVlF1LvmiutsHYTu9JMbcqO4tgQQ+gCZgn63CdyTY163FbaXZ0KUs1t3U9qhs9gXPaNDdmAHj
pUoY4ySF1UwdAe094k0Sui5Ej0drK4vmMWCYCoiABJNFVDCmfsAFCcPWJsX+j5XwD/PfqMTFBYt6
zUJO8++7mugEF9CU0fd6PC+VtaxuOVHgUtYJ7Gwp3/9+i36Y178eTb8aGYauNQO3MNw9zRI3OURk
SUeTC+Uq5S+k9DfMJOSs0TIx9iPY1ADB/PfEAqMZMkTI6j52CXRpkm1/qWf/j7Mza1JU26L1LyIC
BERe6Rv7JhtfjOxKUUQBEfTX32+a50bUzr1vVcQ9nMzKbQsLWGvOMccc40DKnXGwhh6eGqL5Sgs2
GnaL+xrRevohbwV9Yeh+ltG+m5xBJPRCR/D3SPz3YvREKvNjZ5Ll6hkiCHmEzbK9+yx11UOZmW6z
ysnsmb1VsP6hQX2UmWEB4c7afP55FHvmf541yhCmhaHZAO7JPw+uvZ4u5v1Qa0t7USzrJwCpQ0Z/
MJ3T7v3kmMP7O+sx5mqC9/j7yebTHnfvNcrt1QvM5OJDXypYp+8BiRAeYnZbI2jur9d3j14Zd4Sy
tls61xjC7zuT2Hx69sMvZsGl4fJC2Wpn/f6+hZt7cuOdN//6Yr6aojrr+M+a6w+HTJXwbsvZORD+
beZPYO26fBTdJikz9KSYCPuXKXLCfP8F6RZW7t6TSVhmSub+ee6EzKr+8OJPv+Z8i4Zn1fIxj86/
ppYbhq8rpib+rzorJhr61pzFxvHHfPnreJWsFjwByuriFp4klbvgZ+esxm9jJlBm9mS84pnVYrVK
xslbwv9WyYI501m84ZrmjZXQZlODU0w+z6RrhdtpgXZK5bzx/+sYGSj84vuiMEM9Bw9J6u9OhzwI
+mvu/ate/C1O/Y+okQIXqSHKqYaGKNk/z7hRQ16ot4Yx6w7zVomxFyZSQarnz1cWzQZ8zo9soI/E
haX1RPjeeDz/29pd9Jq2MA6WKUVe07h7tIF7ZWtR7laGYMLB7kQT+KkLq2KmS1V3T/tVf2HrRrDt
D6CO0DRbraGr6Y3iXXN71RrB7Q4yTd6AjUa0wX6brtrN9XVjTfebOsiOtns4+delSnG3v+meb5fN
l5Jja6U9aeCu+Y1wjapmduom+hnVRws5JpG/r0y3RvzGOj1vkO5S1co5Y+2Eo4k3IJK67ad5vYlq
o/SO2bxTXw8F8ovljUoT+aYtdzIOS9bsdlGDvG2T7VGd9WmJ2gjG3aMcUZgoctw7zJd2BKtYO2QX
UuUxkkA+fb+wVK4YT54aJFBoj8leC/TvOlQt9Q29VnUVZjWzirLuD/DoRo/nTP/TMdv5OVoXFVZ4
1Lsu2a9S30GXpNQGLCmvbDbLOru55rJDo+az3/k6xu74uMQIk6kcOv1XpKnZ6GQMt5cIYVYLlzoy
BhXvihBBPOULVJUGHmgtOV0OkC5uthHjq4J61qtlK8kFL52y40xcDuEhQ37kcvfrjsosqJtxLL3G
fs2y57J5BwCt0fq3N2R+navcjZhs3TjAwr6NL+fXU16P7se3bQ7ZMlO9LasSRSVK9C3+u6jtnD8K
JKm35Nw9vCkwrG2fBxe/AvnHYXcfXi+gwhYm4JfnP1++5n9EAL9dvTBT/3mXFL17v+7v96wv/dqn
KO3Y2BJm1fiMBPOp6NE8v5moih5WAI4HVBVqFepAZ3gb7uFSQXCsRupcRSGLyoNhIT9E8eKUn73z
mWouEGd5Qf6N2sDBueqYFKtIpKMyYqE41ozVHMFYtF8KikKC6bf47OU3fN7bt2q7GXX3OulzEe5h
f5kFOzfWN/fo0LQLwZOU44Gmu8K/DzDnMv2/DIsE9v/vm9pUZVn+7aa+bNq+eRi0xpKWZ+flJY+/
20RwvnOtR7xLRLukW5vZ9+p8fXx84P/nmT56fP7FobLM7J7cnEXu/iKee4SU26BwJbz8Rez3l/zh
36xKKVACEgmvF9rYz5X7VPWu22xQQSDYJNTj7Eqh6Zp2YLyUWaJPuJjFXf8v5Bbyrn8xtv75tT/1
Cs+1XZSnw91YVkM7sCbnl8vHYG0vTr/qX+dHx57h4j1L584tqYZFYI4bH7X4EM5LTNfGsr+0x5vR
ZnWbDUZ09vi02I517xhuR9uw8+wIUw9Pmfemven5uXpufWN0mxmjPC4CetUn1yEi6M+X4SXSx2qM
2zM5xyibb1aHXwdfm+cTAMnpbgHhaGWm5a+GCcPfrfZLbWokFPfTwwxRq/fB0BxXz9fny7syvr6X
oTEqfx2de7xd7Sa4X0+LoTY9PivL+6u1OI33r/rk9LQfomwwt8bnYTHdT+mYXXXDQ7gdN782iRVZ
abFQpwYb7WGJOania1Slh9VuoUdaqqSDkeHeoyw6e/ayN7YXg+nJ38foMaVatF33aFVZ3MaUQLYr
bGoQzCQsGu6W1gRl0ye6n25hb7R9q16yp0F4ntZhL+4P929HjlV7x+hnUmCCMvBPvhUcZ5uw51/S
zZCdwcphO7pN8bePbx9mUg5RX0/UyA6r6DDaJs2oS6uUeiOVxxXtNlvnlpxoH1HD+7CYHJPbKJtt
4mzEhDfcJpvYDpX55tOan59vr4NPUkLSMVqEwkP4NSfsIDt13qFIsKWNe/bgK5LnkMVuPEnaDqRt
59T5Iqznv77W8roLrVrIX5PoHMl0JS19JJVknRPSWS0gAZZPODk2Te1QdmhW+g5+JJ9d7r3l5AUt
Be/sYbnhWZ6ytLzjMxOmj5dy0Per4OT31rdQiTD44Moq/WtAeuIbM6pgfudJgIazqyfdVtIxBaHD
QUecf5Hx8GR7HNM7fVl4siu0fKFD5eJd5V09fGSYJOgxe2G3Jx0xXeZmruS9+EWlhxF90Khhnv73
+05ajy4uevI0A4U2RyXvPTjqnMP36Ub2biG1qA9Ypi6qVdK5dpRoc0LkpznLZenGy/mcTFjixTUQ
l4vJrTsjUU9f4PY62ovs1yRefu08BUcEtDKcl5rDxW6ZA735dw+1PnrNGEQOsgQKIHN7QAJLesgQ
uGOI0TynD27NWSUtJ7lGq9o5cK4o5812AYIlU/JwH7eZKa2tDM7W3/GbNmbydUECPiq/CT6Y2f+3
qTR+4RxCOHj34Z47z4+X5c4rbXrR1r2Oe97GGS5pX3tn5LkTsBBh7EuupCKQv7rH18uI4tDkyXZ0
59M5eIXBdPvxFe8Dotyv5+n0efj8+np2xuT8fYfmXU7FwbX9L64kYmm5MO/OFzM2giExrw6HghBc
fMALijPOK/4wjshnFU44BVd4XRX+SvOJYDH/cW/e3cXY2D0/YtrKUQmXkQ5z/OklkuHJRoJI2AzM
l+wmKyGjS5DGNmAbj4maJcsnoosIwdvURubMiusIHa13pONAJ3IC72Q8Hj9/yIgbsH6E+SOf8P0p
hSOxd7QoQgoOwdb7RUS/6nmE9sdgtcKtBClb/FvkxXj8OZQq+IAw5rIhFZDdAZ8J58+Ze/anc+yE
5dKS4aV/jwPg3CFE4jwGA0l85zrGNJ0dFkwEBwxEIfD1sD0iebQy9xHOVYwBWL+rOrI7Rbjx89Dy
9qG1HPjEZGVqxnUqD+Jwx9PbgIzBz/iN3FqQh/JbjiQLzvyG4MyzpwkBoXvjY1fsh7m+MgrI3aKh
cxjm6SHeRdv4nmyiTTSYXGmXfNpM7kk7PE6ad2OBI09cTvrglEt7inD+dAvz1NGm7EtvYq9PH9sh
kxvF9oyuyify6aReItaZWKv9+DwevFTzfaL7RtqPzrPe83mF2eOwGnXj6+o8Qgw0Og6vM7q38xnV
2DKqny8jNdjG7RDfvGWVWLPzuBvvE/X5ND0FlLJH1SxbajNjWKyqkYVRk9MG+9lu3Zuoi/xtn3bj
y5c9vUks6TTPfUx6KCJtaVtPseAr303pYnW0195an5RBP+hFveg8QiGHBvw5ObaKu3I4GCvxPjrF
2mu56DFn70b1s/56eD+m1vCybqKZNu3N1b+ox/xXOZCQw5YeDmnm0H8go7mBUQrqLzZ2MfPMgCxi
LMwCdaVqmXNS9oUSbOzELGpHMWiix5iQoO50wTPW1pdWjtYADVab/ejPYZtALz+jth6pHlCxZcD4
+hG1Ndb2vDtuSMU00CvrjsLqdNebYVJpX+Pr32wu/iXyI3gJ7STYD8KGo578I3RuTrfi0G0sdQmy
x8L0lLJGrSfMvLEgnkxyDdPFWVJu8LzZ/0/MRzWSDiAanajX/YChWrNouvpM2XdDKgIjiw4+ICJc
08pr6V1o7Cj/EhP/u3OS4/3tG39CUaqyqzrNpAJMoTm7rvtdz63IAHLNxmTkTee22MIP2Zd+SSXc
NlgXFGkyqphAjjMMR4pjVOFGcm79Afr8+yb888nX/itmNw1GwjYhn+P59c+Y3a5qq9teqF9AmoPO
Jk1nStiSEcNNgOF2hI1Jh5HZHlYX/FYP4/118ec9+K/LTwivlKnwPYHx/c8dKCul2ys3Q5nRY3fM
CSweHZxXmsFQ4UZk88/f1hPI6ufVbiLY1SfuxxjmcX3+lqN05+PZOGB1PVNsjKmlBo5Rcd4o7g1L
MWgHrtZHCfk+RyzA1mZkUBU8Z5ICJIQNDeXFW7KlslRCourwUzrUfyOM/ktkQm6Q33bw8fxvO1ie
u+bQCv+3/oUevELrOnwtZkUowGvl45CibIFM4lU8suj7gXfr3hRYUJCknLJ0jMLVdsF14w56FLvc
6w0zUNS8qqSY3dLjAlVm5IpxLmlhEIEXALKxjn+dLk77jJYrKxXIwZ9HXBOw9d8jbls2fQ0WPbo/
QMT7/ZSfjmU1EOh3e/6sB27VTfu4wZj5SAHIP/rqzpe+JQS/g+Krvf7lpv8vEBMtKITFVAvNjp8z
Tgud6L5VbHPWv8U1q8YWVeg7ZL+5Um1QZBvryu4vh/xfRzywAKNQ80ed6SHR8tspbKpmcIZNbs4s
1tRsNz9bQXX6Wyb5HwgabHQdnTR1IC3hP27co1Z3l0HWsJYMsM6IN9w6nIBowxJhwY3fKPG2gm9S
EL/1CfKzy/hs/I3f8h/37m/7wJ//vHfzplU0bXC0ZkY/vXEhHnwy6M19XGxjqgx/vo7+9l2Cyfw2
qAp21KV+ya1ZgehSH9xoyEzpVMTtVeecyr/MStp/wQMcEEovj0HWBz8u21tWbe2TybFdjMOkbu/u
rTe7wiTPYPW1HwVdx/uem5P9NcW4ylHbr581OzjZL1VHAaV8OowvxteBymeLuB5db3a7hu96gffU
o78K55U+VtkD++V8FHY7ylxIt/Yr+kyPddrHhMbcQQwaXu+kWfmisiP71KZ5/60v/Tc9+AJz9gmH
UNfOh/kdACAfoDpmPZd2He5PibLvnH4lzRqdq+cg9gVVqd7kch0DK97aNj5eEPs0+lEH27BRNEiy
tHND4z++HQ948OxFbvMwtfToSIPsSQk1FqH8Qvm68cusPx3QhGOdV1fl4B1qC/bgMaTloG13jm6p
/gFRQXNPMxEQpY0gOs5j13K1HYxyFds3xOAGWEu1yMWfZqcbjJn8o1HSWw4b4TTck//r9OFYdnSv
vwCp/3JzSjjzYzpCYJBeZ2z7UPHRf1xHal6dz+qd8wryXFopEgoG0kytOv5rP+K/JSYGKkoBON+Y
dDRx3D9u0UOda2qJpclSKgrfxV9JvCV3DOcUX7/mWWiNvwyHAsTYJ9GRWsOvX+msdZFcNL1PJWhc
lDTjP99JGuT4fw7CQIOP34Mtj0gU0rssv/+8mdR7bdroGOZDicIkNbcCqcP0/DVOfhaPyWYGaCgH
WtD4/ZCkP8QdIxBQwvTUNQDjSJCH1r149CSRI0tJp/NQbPnO7gWYYCbyKIryItO58eQ7wDlAhEGq
LQ/1ft38lq18sx00MWVz0XQBLJBc2w4M3qIFV6CGK+Mg8nJ4Z/NtvdBc1H4XAAAF+YvsxWZMVRgS
sisIB2Z3H81T4yMXyYsxhvLPMWK6nurjveAVU410HoM1PjR7kgNC+WONxUtsefiAeYh2jXsuXGNn
aflHtw5FToZ9fMLJKTg+WQsiNf9Gm7xz8pFHBjHB2NvHACV5k2z1DYqKew0v4dnFQJxi9wWk4+oJ
8nGAdXzxukA2lEFB7uQjZTPCQVjEA36XfVCbIq5hfIfn+Do8x7INQlyD3jpOBOFJDOTL4KW0t5D3
4q8Aw9XLAE3x72KTxFRjk9NhPlASSUFx/eClW+9GWkoOfXReADVoLUKRBdACZyJeeYqoVLotSI2c
9i5o+R45vQgeBGSnj5N9/+g8kfApYpycxiM5tBtnSyAH2Pt8lGAkKPSQGdvzgTfwbHczlH/BPZ4x
6PJtIB6QBXfgHUL8Xr3MHQwtt3MPcQfmICCQPKe4FgIroooD8PNuBgpXo1yVa2gUy/f32pn83/vo
Y/r8vA1Ronvk/LQU+B94jiIdyh6AtoicDn/rqQBSgqF9kORGIgfUd/PXd8xgQWxuHGTH5bFN7w9g
So4qX9JhBupTeDv35svfcmRI0wTKogBeLOLT2wDAdfC4vLSgfZILbMfHIoHlZWgaGfyl8gl3T+6v
dxq1KD1qXOI0piQ86LdjDVCpeZMzJapHcvauAcxaOA7pbJZ+ejlq63JW10WsYF2owhtpfZW9lT3E
af5xqTbjgr0UEE6PArAoRK5i4kD2ViqoPc7IYQ70NjRcufSxGOa+KrkLd+6WTplA92QsrvHdM4P1
2oCjNISeWnO/aNiDO+g3hlX8fTQ4YKDc1HnNk/UiY7NNDe4NvnI9kqfMQLbrEkdTjIB7b9d4AJQS
XfEG1D3DZ1udgyaswyJoqNjexrcRKq5+wVBgSc0482kcI1+Kq2m0jU535iMrkN3TvVMiQ/e+m2IH
H8hucA8/VXH5pgeDBGmyOWKb3NUHaIOMj9QbMFqQV1Jk9nUmsn6ynVd1RLcDfuBc7Z9yU8jNIPXb
HWAMGpkgSUoKo9vfLWm1ZOz4To6vdt4fEBjeOKHl9EIBD/ehyvkCM8XRBDSxxfxTDZ/6QJGw0bnh
8EJ/4DFnVJyEwcIdp3JfdR5GyQ8w8RuPFfS0GR38OjwvchSGCu/7J/NhDa1B8t8Pfh6Y+NbI44Wn
e5eFPCKvp3HHOy/Md/M5D/JAey5XZdistGjPs1mST5qTm/nFguaALNEiParDQ5IlmAcHZahFGL0k
FbK5XxSZ9AiuyqICd0TpikYVx4ro8PBqt2Kn+JqgXMsVVrrmM3pX62NCpc+Xr2enAt7BB/JsmPn1
qi6dU5jNTiGKsdQMyU7u0X5BXxv78F4sKP7MDqCUdIJEcgufRtwT7JueHthjC/RuhtrWgvaY7Ww7
O422u0QM7IJ7FJ9QfRGWwQ4tqjyQK6lMTskhOczwZEy6dIeU2Ox79BCkC8znIoDdXDCo3wN79A9p
/41hD/cBhPcQGX1A2dfr++aVqYGpCSgWOBbRTiYl6P2AoKVXYeFhuebo6uapTE+1Z7nttOQVTYAm
Hs93PlkqSlUt/1Xz35fHdsV1uXNr74rzpMrznX/3TVd/0vl9cU+eNjp8YIvudiNcanxzhd67bwQd
aluwAahGzzVfHtpi8VNP8YXhbRov1H3oBNcxglreLu2h18W/0DiD09R0K97T88Af036A0fQdR2u/
XO6iXWQEdz78+qaEZYx+GP9mn9vPG1LRSmgEAHfBzet8NTBDM7TXtYeKdtAElV+/wGSJb8Ex7n/Y
4XHZDLMjepadX8b3X51fvFm84eK3QR/lelxdzXD/Nljcgu2yHOLIAJlh6grUvJ1iFuNpvorNp4KT
wTlU08OkGLXRlt+YTLOEFaPDBB1HlMiyyW6WTdooH2GXObnRK+m0aTVS0+qLPm+/xT0Uc2udY8Vd
gfFRPRlSDIBAQWHguMhOMSwqPzhG+venfYQYWWAEqkfrRVTHGkYPTayEfY4ctbFAf8K6K2Hw33B8
PbzyFobNCBDmDnE+ikteagS9x6aE+i88Sl62r+rjrGafeNlzWCoHJ6fLdNkpHy00lGE5yfYXD7BH
Jw81MK+XHjwiXld3obahrb3lxbx1aApA7gsbxMcQ1dlE+Fp6mnv39SfVM4ZYN3h7HyTVpXVs3jgp
LLucqUUg5q17GWOuDbouVw7uHzBJ5JxQOGA/TxScmmHJb/kCub6MoJjf37SnfnB4lQFSvSaup9+f
oInfRFA8nZ+s8Bgf4hoBYYMF+j6W+yFzK18uj2+OSjO88/llbNBy8yQfi9MOAYZMhBfWJQkfGmbA
lk2JsYUJqxEoNVsvMqJmkfsnsTg+ef2o8LEEccugDOQ4jWiP2dLePwTH4DyDGOHm/pG34Q3g9oZ7
XyBuWmT+F1U9YpUEJ2QqWHuqSXv3c8MgKVNlultnweKXu4CLA3LCJXHivHAaOBF5gq94ehNMeF2t
L+E1PAWFrxHjARYz4NwTmNohYIcmxrABN+959pN4DxY+u8nYR7eFBV9f8+Flxdkrenm8tOVGa+ml
RomPY5GrwH5qplxc2CjwiXJaZKK4eb46xKRDboW4G9+5h4T7w8/ytJSbtOcdvRsXPDwft53I7SxX
WskrLJT7Ln79mHOMiUHxJR9LaQgjD/iOdRr9imazX8mCyxfekTyzcejB9jB68mV5E4oSktt8opQm
bA89YZ47elQjItBz4nTsFpe3+SfDA/TaOnkIq9pZvUmxQlbGv+Qg6g8OxSMF0WEB69g1CXvuRx52
v/XOp31FCiK5gcQ+qmsGtoONEX890g9ZWWdPa4rforWop5I7WMHOpVk5lFIYRZm5RAWl+9FOQ1Rw
HBFbzcIQMT4mRd/BL+EeGh5s3mcYWeMxfNYBcrI9ykhbDyUf90C5gQvK4cxLUHxzT0/wdyVsfklP
/qfE9asy3nLHrrbuovlbJvoDJ/rXEPzIwgzgxjo/MwTpOSYW3YTajjjqMKccunVg/Cq+HDiRgAQi
rklOgkg2q9bJJTaGzfZFEgle/soJf8PUd9wsKRUmJ4hnb2M559wOXhNlyPgjIvY4oen6ffTCRSwV
pEd8UpAWkDv9+eT+SLH/d1xo0mBmrdHaIM//BtWU91P/qNx7+bC7hLCwThgCZsjkJTQ6/fmLHp08
vyXzfBO2lKC5BkQL1Bl+agzd86qubLw3htemTE9tHdXZrO0XUd6vgyuC0ZfjMaqbecNDO/ItOw/N
Lj12NCEPapyNyhSBEbdflpiY5d7g2no9Be2zRl1XNcLWt1K6/6b6peeUeBoVpjprrnuv0XjubLnN
eTuq6JvIDgTpdyLdnebK49keQMHY0KwMctu14/Ol9lsioW3x8ufD/3caj+ifiWYbt4/ZQxvkxz2k
GTXllJNqDk/4RFrddFO9a/082IEBDfrctoootexwNq58REWCy7kv8tOfRWU+bY7UO3UaizrStuvO
owrB31Z8a2pXQ8AalMbbwcLeoXlTGjT/4qKB+ng/KYsqPR6ZchjtnXmbiPFBvuNWwQdQ2WE5hciv
eruGZF/HuOs8iwoC+3JgkT9UdKGWQwSw6URCPTTZwEZ2NhlLIUZlB50K/xYhYfTXK70al1YRZE3n
VUiLH5Wz192Z5fcD91YUTxkwd6YPN9vryujTZlGu6GcdGYe/ucjb/x5ikBIdl5r/ey0LLPnbtXzs
VYV1bLmWBSiggRc8hMSI6Be+DKkTLbLQ0XuhJMmln5MZ0i0bkdGQjJgTLrmkilVeiRdkkEWDBJvR
+YAe6+luul9muO9MEExSFnBqlYkyGczMiREqi4omfdZWgIGCFKfA3dpAihRjvZBm7BB6ezhwr8Eu
VsM6sryBv1np1MPryIz1+BTtQtngc/PXACKJEWoBFtkQIQTLkFSf9h2me4EubLITlJ92D8I+9vak
ukh5e5KIqU8CxPTIOyTfILxPSkLnO7mC/oxvImmcmTYhZZLgGO1fsEgNq1dM8rDbPmJ0Cdew51/j
jERu/7qN9MyhKzkZJKIG3EuyMYykGA3pRDCQXviiO08nX3gopY9Z2FQwDgF7GtgmgusI6oDS5gvy
eoEk4zKgsvUJyqeGf/R1D0y/714+JSnVh3z1UvO64TeQVcXCOyG79tREgd0Y2IsbiQCnbeAaY2Oc
S5I2lX4BQYC+uS0CIGQPFksVCaAg3R1LJmk89khUSfKH2pAf0lbdu06un8Ju6dirPomTJE+HtEee
dyP3RKnIuS/vnv2hkVWLYPGRMa1DRtA7suuGD0ZrMqCXSeGpo+unAeLQc4Uy0z4gNCIc8Bg+Xb4N
8OOdghTjUj1QGkFq7sHtF+ILUwEbBDo78s2kO9E3pHZ3pmH4JbyQvYfAunMbyYVAXx2XcR5AuCCF
Iy/zaXzmFQLlABOQl8p/kZ09l2G5QlWU9I50ktchc+/tF5L8ifjxt9qyjA60GsHxeiB4Jl8tH6HQ
DU0aeUz4JvLWkvxMNpJG0rJzcPR7q75LWuZeJ0cfDhifiUI6qV0RtKszSR72r3CbeOkZOQTEm7vP
IyOsjuRVctIBttMLYFAJVCQ0qQOb8SnAkuRy8sjAs8YCBKHE5m10eDdwbsglhf1taClCCl0R9T3E
W69ufzido48vXJSLMyB4UCeS43VzOG9UGiDntGxm2AY9ArDCmb76w45EsA2yGMPFREu20+3URCUH
cfXZZmJhJIIvJP3TTj3Mx2bSDLGOGpb81pJ7chh+v00ZDSabSTO0Esk0JN8oYz2h5yNsAi2sP9Bg
eNZCnej7nug8ZrmX6Byd2R11oYVaUhNRKkT/NzLSTbwL+nHFs8QB8YnP6mFbKsFrMyEFIpUjM/Ot
MNEfaSiBcdAuLmEvOgYN4xuBW4b7hLBIUrEQyxlyGnpTiaAhGpevBORHp+fl0SAglVo28YDYmZS0
XQyCfkD+GQB/zm9L0lLCYQJLMi8SqQRqMaMq/8S49RFg7yOboy3jvkhCywMS/MpfEFHYGMB2eHkj
E5uSB5Fr4L5MFt2SYX+Tk7KVTV5+h8pUejj3jir8AwiHewTQj8xi806KQYzffzfIHXfJGZ1Wcswm
bVPySzyPAX8yjnKfGNH2ZfMsR34MLhwvrHI/99vJhaNnVni9RaRtPPfIQxYVf+Xrvd+Fksi1HuJK
LpUhchgSUCbT7zkELDoU3p3pbEbASQIXsTFRzyUh2g6cNrq9sxeR5ER4YwaSEWmrE38hKPMI/L9z
2I7DqgEShqXHNRgh8eHjYBIa8dWddklzgql0T2h87BLYPSEaSXjqcs3ItSLZnxE0ZBXkafgXklFB
FrpFkIpYEi7MpxJO99zGR2WSTqsB88kFJiBzIDnBCXtENUJkPMom8JEpJpGopwU9ymkTDdxuauH8
JcS7s1ejBCcsJJqcQ0Eo5ILZ+xUXUhGSxfN7RxJ38q4zBlce/Wqj8yrjuPcMtCRlbytsPTjFSmiS
8BHIsNJKlWHjNxHWmyGW15Ed2/EupKmLzyzCMwAm51RGU3bI9P4cV2nqD1bEdwRLb4JOFVc0/34Q
dVTz3jRtruZDsoEJCwJ57WAkS8OVyVgdHzi52bhj+mH6c9/fqejQWwdFCpQsB6ZD9YL6hfAEAawe
NEYmSvDEnqsHMPME2D6AJhnOx8XpQ3zpx/ONF3Nm4eI998ndWoy74OK9vdGc7yxWksIZ6SC4uJWz
6lBm/4YsQfSD9l1MLYVbtjo7D57czoEu/ecBwemEMOefgTZh0G8DIqnMb2HQoL7u8mv/lg8l6y6W
NwKcLMLjI9QDnZCIFZpg5ZZgI8p2Z0WqqF0cx4MEkygOF59bPVA+5E2C6bbz9upZWLs6WUSg4Ru/
BKYtXq0AwRNQaqT4JbsT3t0VuE+iDTDCyGQ7Avodo/zjjFVgtE2P0fXz8kn16lOQ5kMkn2BAYYx1
sFIb4FkWDwnT+q4A8RcPxrH/XaGiLuXcgGmFaGe+tikMsvpdrrM2gkLWRKgn4cwYKEEVwN6HDLsL
Tco3LQh4jwUeLztCk81b8whUtn3SNx38W3BoIYzqwe6VdZT1/ugvEbZ4ZpFl0T8kt69vKFYOirBq
Xa+pMRFeUWmFUdyMaioAyTFB5C2wUvmXB+WhlvfdKa+C46pfGr8vsBcTPUW2it8yLPdY3iIvADDG
gVWW0dtXDzGBSGWdWkPN/uixrLIcs0kAYkZtiA9rdPsy0/ziqrQO8ogkCo7u5R+EVis7aNf88KD9
rKdaWo5Oo3uKbQHkZ3t8TTcxrkmx5Rvx7XUbnqNevA3371V0QehAGR9G/diIs3DAqzLaVgV4pS1n
SgfyHDrs+KK53fNuoYwHr3Cjp4OpPaa2PN1Mj6srj3d4Zq0UqtIJHWa7BXzwiXw7XNcUyFfFcVmL
5I4btDHqgxdHi+gSL0N8HEKijfWROa6mxiGbDHEXsU/EdPZ4R3RD4WKyeSKKgGGupfVIhkQ4tLB8
tlx5HN81GsSkc6ysF+DRzccprlm9W9bZa3Qa8X1dJNgzqAOHO4hpjuEL5FCpOT0DxTsWmAWB4Nfu
pfCqCRIn9KPhihPcnwGbP8PnsPaG2VRJVs0Ckx3Yp07fMzyZwo1F/VL56oeAyAagc19+hle3ZREX
NJgJHRx1Cwd05+/ZsG7g5z7ScHLYpAd5PLmlKkDXLjHeAdWoT6QYCQK/ymS8S0GWPB1wVGi6ZHsY
wW5dsB6Zb+ipx0KXNU0HpzIBlPGh8m+sBopXPgv1VCipsAjorHf670JhtchINvPiEUd8r2b66jI7
etnL3kkWF2wkcuIBwVolKhgE2tt3dFDHKr7jn+BnsZJ0YBhKkhMb7EDW9o838AhQ9tueZqyE+OiX
vK4ZAm9LCNEntoAriQh/XIyLMY/ygmExJtSimMOjqEISd/EXPdFxNt3NGevZfrwfb6f7sUYwJeC8
BE9NbCeClJeB/ZT7PcasAH2WbEqWGJb8BFLqSIikd0prgJg0aT0iBlkli9FuJJRdtHEiPd6PEHSI
txOBIZX4PDqPDouzgNp8BKbwvUhNsbIiCmEdhWa/C5t0M7Zj+b7NGELrnpROjxsLQj61pLB8b2gc
ZlLKRy2nUxaCfUJjWKRGeXIZsdCuTyCOBZfAAVzzbDgKL95AjAV87ck+spqrnsQARiD4NCeYc7lh
X/s0PJyiJumF5+F5mI239Gb0mK8vVMsHIZAFSWKdaBNtIqX3vZsOmCjBdNPzaDfjykrB6hfbSbaQ
v+XwkAflL+OCVnZFtHCY9NJ8psEqS+UZWbAPC1B+rkQCHzjgRFJyRRJl0li+99k5gyhSgksJWCs6
ltl/NVXihjW+73evp6gYqgmeHMzcrHkTFV4vw8lHSxzQcrHzk5LM3t75RfhB9yeXqkXm/Of18MGP
+NNy+IPF2uvf611hshwKKmCQnVOaZ7tS5u+524jGAyp9knGB1e0C4MrQpr1Gn/elIvRicRHKjX0h
ekTQnfhaGPEwBgKp0+/dWyhorARYXAnU3f+88xiF/NdiTrfvQBvAHzMe7qa/LebH4lzsjAJMo3ih
58y7wKS4v6jJLenN9rTfYHkS5kuNlFMKqHcSzxYahZps1iTjvKoPHUEWeDXRP+T12gdUCixAfAxq
ac4N2mSw6q0vAfab4fmFxryo4xLaxVcS/QurqbSR0A6MvTBYQz/cvkmjhUViOlMfhIg7IypVViVV
Ams48HtzCVDN1z3pOs5xMD86qBNYSYGLCOIi9IjmFw5HweGtl2gBDUgcwfdZEcwGDOXp6vXC6uWb
zNAffbfX1FBE+uFuuZldvc1ICBnai4AfOinrwTcvTsk8HuH0A/QhNUNZPAaeMQWnEhoDLClyRdGF
KDE3pFRK4Cd4ifjEAA+t5a1bvxxRzESpl21HnVTSXwq0fL5gSMJKGHj9aRZi8vfoupD05kB3hXzB
mfaIRwvM4jv5/k6eARhI2M+sJNIpIdvGO41YtBS/P5XMt+990O/qaiwvlrt7b15b2rax56LdkOom
i1vMfrvX5Ao4rq9vk4v0q9i+4s4lhw5jZ75dgzuvaE8JWNDoHrGJV43pAdoJvUyoU5OGGCQk+191
YJKGnv2zX3p5uqXnRRJnRAkEJAhyKVFzrJSth81Y6vgCjRAHLbaUW625zWhuloMlYyolVxI6+dFm
Z1/np7c4U3z9P5yd11IkSZaGnyjMQovb1BJIikTdhEE1hNY6nn4/p8d2IMBI27Wx7qrp6sZDeBw/
4heizO1PFX/lcH4I9iD7r/TFeFtw9nCruI1x0x+3diXeDrdI0pFQ8LsL40oIdnBfsL/F5OAV4BFt
OHXpkKcZK/ou98aqe6m36n2wUXjtqoAjkClEOxKnM4w5ck74ZQyX7W2/F//zdh4zdPE7Zscc9CLL
aff9g9gaDuCWqpsVNEqp0GqqNZH5eMdoLmq2AY3Nt34v0heG8ysG3iwWppQFIwCJfFUdA5KyhqQs
2jkPyt6/Lo6hNA+vmc+nH50QMb0Pr6u3YJcd/WuSDq4GHyKMeWcu1MD6NYGXZvKKdZ6ne0dxvLZ4
L+UyZFAbv4gRofuY3ORXHP13YjQkJqViwCaK2vJkP8QftaeYV9a31gvj5VUlk2bgdgFNpj2Lf40a
+fxRkL1KTyIPiNccNkvRerS2zUb6R0RqZ1u9NhR+xpO7pOad7+VbU/xmiYoHBeQm5KhjrHsNSUMc
kAyiUA7cUugdRbEXcvxy4C4Tloen+txdJ7BQPpIRcb1045c9d6ActXlwQwl+LYpVhfFmsRWTbdEI
cdbYezBI7xZwvfG7Yuws2h16O+dHcXOn8SiSlJK1RM0vzh5RYCItLjqo4lTOxHFzXVDDLwcuPltS
AZ4EPy56tZeQtVEHfaLrStGMLcatsZBW6hWEApQ+ICWJlqqFtIkYSItnJor8cGk/pCfx/Mq1OPvK
E1p6exH5RSqXkU2RR6wZdfOEGJmC7RK/iiF4s/nPc311P9IF/RZoCbmX+sCB+vGzMpoe8VKkfgzG
KalLJqfJSt7Qkl9VfxL+rObuRf3PlfwhayNHAVPxRpETr5tN8kq9LWRaRB2EizJN4epBJCciAfn9
5FF+qiJRBHY0FR9CJg6TeYXcp3JZopN5cNV8h3owrtlYNhnkGuHSVUPcAt7xgF7UdrfQNbpnOIi5
xa7LLxhGTdUHxNgIQST7wzUBuX1lMngrEheEKqObj7lJ73ULNwR4lsjL0HzLmIvozOEziGLBSU3f
ffldT9+7+l2NylmFUXcc2zOr7dd9HC86Gy66g6A2+gJJZt6WZrLQ4/Kx1zTGXdpbigx6n+OY+Kx6
wwzxxFlhIIJBgE+HG0jZgSxQsDQ+m1NckOON5k7yurmfNne12s/dSEcBFAgkBVhFC1g7DiDCBtdC
/AqMolbsJeFAP3IhybPrg1QrTkn67KfDvaLdheraVN48vz2MY7qJaiQ11Rt+zrbtckYw3moIAfap
uJj6wf/9VTso+Nuo/2FqAI568qoxiwrC0umjQ1riunOuxmfLWWTaW+uDCXW2QXqU/JNFjkxtl963
5SWq1fccB41dS2UshtAhozGxFT/lOF2KXkvjB9FBU9Mt6rjzGpXdRo+WnjYspdRYiAtxOOm6U2PF
T9hJaSOysrJe7IrxIuL2e0OJvabirotvOJwTbFG+Xk5tq2FSB41xaCRAaK5851QqSrl+Sa1Znxdh
VKD9S7pvnM0SEhsQkVsHF2557XYHjQKFEFkDwEZ3pXpM0MewFcYkdbMwvXxW5fVc6Z1lo96mSYry
fsIok/6/vAsUeKk6GoiG8aeQINd5z2HMaL+ncaXgj9jjDZ1JTxWie77vreMGpZb+JVb5EyaCxUrP
jXlr3cl3pvQapvo8RHgIn4PC+NjJgRouTCSvK6iWCPLaf/OIr+chHoplk1IzjNFTamIqwX42g3Ce
a/kO30pUc7O3wWjv0wId0wZjkVh/SwvitMr+DPRFk/TboUP+49Xol4nYxI1/rym7FB07tNTfzbFY
+EibWm73BHtpYbjKXKtM1IybQxTFr2biL1OEFAs/vYuxa0p5cL/HMe3bgJu3qSsIWjJyJb2ewqc7
o5T1MTf1g+qpu8g/auY68axVQ/+yDLZm7uG2k9z7g7ToTHk+6ClD6MNYAzZPcaWJV1kK6CNEO9u2
F2E4rgpbv+8aCq8gxnJhllvSzpekdavnMylQF2hR4NyL3V5Yb9o83cvuY5w1syGivCiBmhUPF+5v
QpmhLuD+dNzAoOHoaMVP4mPSdYxq5VI/oHc0S6J6ExbyLcq8prZj7LsUnjamuUK69t5KAU0oQJ4V
MkBTmUduOMfvJ6TrNLCBZXfXjDuvPFndwXXPcsKfKuFW/NXHD1K2l6tdGz8qCNsEIYaKlV3sxzBZ
GNx5x6mUBNrcGh8LCC2/3yJeqdMiaHKPky8yd+yxjgc0TkzQrKgZtczEc4V7axepO6IhLj6/5trt
F7HrnM22u0KtejnAl7LoW7a2izjrTUCSZzM0bK5yZuato+36irlN5yPiS43aIMbM7NsOni3KjKxZ
GjqkXLNZ5FCe+nbFHyjKS2XRsKRr2B96K5k76rNRYt1pFPPMezYHRNCycpkaSy0b5gTvmV16Cy2j
jozuYnRwWpnKswS7jCFyUGxia+XEKNwLf07N40csyh4z5U2L+yoJaTvz8XfDBqFGIBG9kQX/N4VY
iNt9vqwQfqZX+maN2GzPJKRC6j3/detvlHbpdNvCXEvd0ktXhbbola3knZT4AReYmNRKbrvbFqeW
PL9tR/B1l/hOHzStLyU378tCLchGR9NRNXlCpjCGrFNGtdEPUQ6SQL3z7egwDuHVUNsLQ9MIMeB/
5McQkImLcnBv5+t6UP8gH16mjTRT1EOp4Ua9KK1q5RRHg4jUZDCHSEM7ZWln7274t3VPQcV5Ghpz
G90ut1MXNpqgbnVjp2+JBj1BL1eRwRQ43LsSXvGVCvySuUsYv2naeZxJ55gWofKuGZAHsBkoC8CA
rnftBkBLcnlmULbIko52j7kopYc4ZyStAwPPt1F4J4MKkx8kJOOtBMF8uebcUlcaY/oW812bDG1k
OBYxU/WJ7nWzcpwBi/EL7JB/WVvTJ/3hdqRhvKhbxgS+o/f+WHSqrR/qkLpvwNgpZ5yn24hQAZWU
Xmu1eA2gDObWEXTJDKetIL0Z2V25h/NltZSKcI520jLP3Hkhq/nMgJXoIfXk01LUD04Ba7GmKTCm
D4rbH4viPtY7ROuYg/CxWOg9p+06tMqllND7wvzDQrRoPGidjekonuLp1lPQtu+fTd5fGuVzFf27
WHvrhcEs7DDFAipMHmvrHI0eSmvFedRI0l/9uNjXWvIQj1axUNS/VTDOPTfYFl2/9bzHiimvnTPI
Q4TNBHiraqtWSTH+i2amM/ebGzK5ZYxBAbqTwFowYzzmZokHQ7NV3TdrkBfIyczC7hntvVnfjitH
AXdFyZGC3UDaKRsA/yfatSKPp8RamUGxCyXtuvL7RdbWT2MhlzNL7R64Mwvje1kD3OrRUDJPyHjO
i5yfDVmqMLKzG5SrsjTnXZ/N1M5e1wW46PJBqYq5Jadzu8LYvdnGZjK3one5vauwRBnC+zHYxrSM
HQtjgFfDpn8Ag6438ZbiKk20iAyLgSUP0892XkWKmNFwsQns+ZWbYhg/7ILsxlWWPsWsQUCpS/fQ
d8MGy6DFWOpbS47PRtW9JS6HwshII4iZk+1L5p7139R6y22qsOFMWp0UEVngPBln+os5zusb31zW
7TrY5yQYLyVdGMIrEFRnrgFTve9ekNGKb8Kn4V6+z8Bqoid1VW+lv/E/SDAe4hv1pbwrGDLld+EN
BjTxU30n0w7+a68hzT+a92k7R47Zu20R9jg0TNhQ4aBjxVicZsBQzJsCtz8BxgH4X6bZLK225fAg
Y2hWteiDXPXudVqCEtgM8k52iCb9Y/sUS++R6s7qBCN0ZG1qD8rcKhnCtTL0+N4QEeB6hdls5IOH
ez3Ti39qGgTtdZf+NRtcIGJcNSh1tFK7sUyksnpr5rFkEHQk7KgYNNsuUyHR3QB5Wgx5uhgJ/62t
wK+DUpgAHVHsdT5E6zSlE9n165Y2ADRCrWqXgeXu/KLc+Jq79cw/CRnhLKL+dX1z1eNDHzbe0ayI
RFK1rcJ47kXSvvI4d1ykJsz+TiVZnWl9e11h7pNIzR4jm7Uf0RLyyr1WMVo3s2UPy9PL4ZpgigmW
26F9baFyowENam9yb2S3NupTV+c0KcL1GMFY0YOVXEAxIiD6nf+U4fLgSkvf0HZhVu7M/tXWUYXv
QU0Ee71kPAohTR1IOuVllrzbKdJMqrIZIcnbfJf6SKeqZOxjK/O6888SdmkpUOdY2tQqo0P7saPA
8nV50VHmDLKzy/T6mMQQFQQnMXkzXLTIcVJse35op//JRqY2frDShTeHdhehIDcG0HpU5niBPQuQ
iHPDlxQWgj2QIHjKVa+hv1U687Hf+kLHkzmCD9iYFLto/thajLUp08ThwVSyRe4xbizSucPsqIsd
isyFZYLfrttjXznzTEPoz7GWeays9FKjKLegausDpAovl1dKeeuZ9OQtmC2avSIwyu7ZGdepSde/
q6khzSvV3Uj9OAt1aRbn3bpXLZoe8UFC2IdLHyTs2p1YKE3MK+0vgWmmyxVqZcq+JXzZGSgPs31I
DbrOur1NB0rWDmUWukkSza7uvXXBaOv5efDJTjM0qMJ0U9jB1nDDQ5/2jw0ae70vvaYBlB3sqdoO
Lp3yBk/4jzWc6uo5zKK7XGkQf6cag0NaGLxEVf1HrbeF5PGW9bvB0FClRn9EXqWyAc0dOIVDN8fA
8PfgjI+Nrm9RVYBzSlKiP/goTZqpeQML8kFNmSeiEl2n0sxohkddB+1FedLV3TxIALVXeB9COBjM
Z7O5T403T8fjpqeRiGBnn1CrkCbombawbe8gx2B/DM7pMV8VLcFOjVFmZzzXVYBrA2BTab0O29vG
tdaBkl3LCl2TPNxotT6TTdLEiGPQ6jdjjhZPql2lDUzBWL7qMmmZhOVJysmxUAENTPvgOPPBX0Qs
o7fGom69ZarIizbaqCr9uApFXw23NT3409QVZUDEsUiGpujPcgH5L6YvxvkRw/oeNdT3blPZRPsQ
80DvLMXWXE0pQvpgpvfvPW0L7W+B82V6awKZq2nAWVCFQf9Y1EqoWc8tz79S22ZdeuW8xawmpGHh
BN4yaREiGcyZj61W34FFY1k1ePJzBkW+jgE0r42yTUPPLjDDfRtT3o2HRnv1+jdcecl5cYwGcJWZ
qDTZ1kbLV23JfBSsF1+zyQEZhxBB+rnanIf6qkEmj1fmJ1AE+4NbWLPa9hcqFk3e2N41mXnTg/vt
36TSuzPsdG51+q7AcEg0QwYbw57qvu6W+gD9AZHSGinE0EDPyz75zXMOkB9ljoO43lwnH4C655UU
/mB5KNI4D1LGlKExa/BYIru4U4xV4lt/IpVJZvFikhMmvnxX4Dnow+1v8n0fMnEty1VfpItcfczp
J/l4v4SqsdfCblNV1L/mQ2Yc3Shf28lRo2YK2uIe54BF7uYbrYfliECflflHJZXW+VnW4PlJ9qL3
bj3IXJ5/8DVrnxsPTf3HoHg3wn/KMLsp7GoTFNlG9p05tmLYWKD3IDZEEC+FMqJFimDi4TOqKyO6
Ch3gzdmIImEDlKqptk5QHCoDgofcLjzjUhNGNHkmmSTuX8LNEZMj4YT6teuRWGXQD62nHvIo2OJW
RL/FbY743YgWUGQc6uQvgbR7u1DbfVvWMQibGpoP9H8UU5lM5+Raj5WqHpSDP9IExRUwflbatYXI
h98SeAOkkXCeqh+cMLgwGPzWGVDREZQ1gEP4num6pkwUEcza132/a4uDU8KivC3UO/KIFBkjwGlA
xsCs1s96g9bSHwdsWbPV0k0q7RXSaDe67+VVmW9MfZG+p9paDhae9Y/cPo7drREcw5Da+6oJn6T2
KadU6e4sTl3GB92F7sZEaIH2FOx4DBE+BDs0aoCvL822+xILwiw/jHzkODUo3b2BzInqv2Dzng4X
erHfesIfy+For9Gmw2j9o07/1KhLE2xYRqdHr0+5tysqzGYNJ18G/1vHMw+9Ybudp/jZpM9S8s57
u9gNnjY7Pi6Athz5tOzgSD7pVLqBo0VZTQaV0YwL0lUtYVZTH6XmvaOxa3MyufWFRzwVgvr3GX9a
c9JgyZXUDhTPzQ6GjECaLT+qiA/lGnPvrEAZvPij4ScqISjaBqusk64D861PifohIdiEp9YTJRUK
QuViX2TaohdPA0Fe3IRVVZWJy1/ffiBcWfWsDa8HGJrVpkAUR74K4STl0Z1ON9CgnAOkSGLc3JTU
/TWnwe+frzpt3f57CeJ94MRNF3fyQkK/acbWoTtPqWWrzxlyN5p0beGKZsJiKa4j/dRW6LQ17cpj
czQBVCALK7vB5qTTZ4n7l7NgNo7lIpLOIV98ON5Zw4tCPtD+c+Faf3xcaGfhV6sgZqVNHlcVNYZZ
alF+cIB1ZhyooVbvjA5zF1u6zXOUDMuAyV9rbnTkclH6XVqDu9HgSCTH1pP+kn7vdNu+D4Dc+DZF
VvB3MBmNprAskyzaYmL18vslfzTvPgdl8XiRfdAU23RED2xyyeOoBG2dNdFB8V+k5DRoaEw0uz6N
3+LAPMEBuW1L5JCadjY27LrkQFIxr3I0M6ulotyV1iCcT6FMrIrM2+BLPytwqwvG+AH3zCLytwWl
YZwyTOrf8pZ8KwZvBIrFqy5ZnPz08HWalKrJG+B+xEb6FDoCSwokz+/Cwyj/qex7k1pfxdOzuMs5
8FyZEZqvqXw0AO2wnmwgw7gR6isrHNgKY125i8H1FpYFHSN61XxeRGnN8LvbGUW8uPDQp0fSx0P/
dKmTI6lqu8iPzSI7jIZJR/zZJk+I5XpH2qC5OJ921hYrjeVoBRKllNxQ2TDTqYaFX11pVTnvQxi5
t4Gm/vEjtnqbg4F9sXGkJwML+uDGQFo+M8e7QgEkblV3+Wjus8adBcMlJf+P4di3/YOruzjkOF/l
yRHXxnGS1z4Jf5Auc0mkw/MWX8IOqY63kSk/4tBFAqtu2I1Dtvr9OYrHNF3bNJAm1zHGtcnGv77x
KG78se6i7CBVS7l6s/u1ab7h1/P7Kh8aMNNl6ICxgMknjWzS12UsM1XqMkuyQ5MjTFzj86usyyjf
pFm7orpdKoaB1vWfvC6XWVev6u7GQ1FMi9BpICJb4XisKNwtU6WN+5YY4LNGxGUd0XBF5k/Zovhv
a+FNkis0JwFNBLINi6y8s9vqQjCdTirEvvt8J9N9F0WZ5Odxhik6fgLuSTGOnOK6tUOW7kJLXcSN
7w8N5XjCIDpfU2Edp8tKdlzIQ1PWiLipA3RdEOMZegfGzoiC699f0k/HNl5B/7vcZCtYAwlM7PrZ
oYjeC7J1fcEmlOMX/W/SzqVu/ftqH4nbb3c3GRc4ijv4hsFyqGdjFeUymjOlt/GDs3ZSBSBdoj1v
qcvf11XFbfy2roiBn2Kc5SRjo/V5dujoDOkJ8EjN2KROMGtVaWH6TJJVO1wWfbmrnWEdy82cf89W
qFPKt6ZADWbJbKlIneVYP8dON3Oq50a+8OY/8vjJRSq05fFAMxm5Iq749SK9JpMzrSG6JZUH25A9
TucxPfYbOXvpqZbrlkrTAu/kHvUEPWt07bEoJJMLdIvMt60vhNsftuKX65k8NN8v5MTNsuyQOzuS
COHO5L571ZEVw/DCKfTDF6ZgsGXKCoeQYn0g5z+9IKUK3E5q+MLwEMMavEnHGY5HHaWX0V3IlX+4
LVVHkkwFsgDn05xEXi+2CynxTf+gy2tuC15trbzE/S3ahA60zd933g+LkaBaGgEe6zJ9at6nj4OO
hrwfYAm2VJ1DAmLP0Y++c5NYzwXC4L+vpogtMtlCX5abjHd8v876Ng2CA6a0DF7Ouf3mlKchWwbS
W6qcSuXISdbqYMn6o2xckEBVfjieP68+LdtsjcFS0LA61UeWr4U5sZe8ZvLeKlY0H0cD1m9/H17S
tPvhrhGitImVHybhmAp9/XBINvTGpp1wSC2oe5g66Bj1NNGV8gojrXxh9t0CMJFrb95QlTjhze9P
/XsM/br85DthPlZbTasnBy98MGp8A5YUe5a+U92jBtbXPv2+3PctRa6G6i1jHBni9nSsrFgjnWVZ
TQ6dkMwDGOicOBdDjA2p67AK/X21n25OZTqP1pmKxv90A9th5plS2icHy7tVaMXTAsD9gFZPAkEE
t8+LheRPt2cjF+hoFuKOJKVfX6ba4p5SuWFy0Nwji5n9Os8eAucsd/dSfPv7zSkiBfn6vWggW/67
2KS1UiuG1oZelBxCe92M3iICCV+Ma0+5L7pj1K+JQbxCs951tfh7UK2tS7v3x/sVtYRiopL4XTg4
TqJUcYLkgEP6f1Rby3nhL02kUq3/x9b5qFv+s5a4lk9RtqaD6wYRz7aKcc+UjsOwLuLbEnaPcsSB
98LDFYH028MVhkfCB8cyPtA8n1YDDWbKWcrDTQHIdPdFgjCIv2cSmyNAQqKXCPHg9EII/H6Q4JWH
XarMxBWZVG2SdEZgHkbVsZLD6N/yOInuY3XLh2FcOrF+iDpfV5ps1CGXdS0yWUnNY1H74X7B350Y
VfJkR4aI4bUZIAuXw1yHeHQRfvft6dIZM5nh0++h/DQnQa93JS0zS4JejVhNTdeV8uyKFg+YsAvv
8XtY/7rSJL61lV4q0chKqnqKhUe4fkqGXUmTWF6zYOee0/ItSS5sn++BRyfEAW9E+ZVfP3qEn3fP
wCi7DYmq3N+/uTAuiL76woqgGeXiQmqqft+tX9ebfhutH1HEaCLQJZj8QENIIOQkB0Y2ZeFfD9jc
N7E56wz/ShQwnVvOOO7EFPfgaSVqILa0Y+hupAjxlfne4qT//T388EB4EGCF6LCZ6J5PYlXn+Uph
1OQtXvOiqyeKxqQ7qf5VG+3YX0P7/vtyP+Tq7KpP600eiJzapsT03j8MjMKIxOhul907kxQjXQs7
cg0g58XX8ENdzKpCZBizVZ1p02TVNogdObVkX5xugXpUg5MX39Njx8PnThCasyMeTKZ8a7f3v9+v
+MFfo5Uu2k/Y6tHz47ua7PIAM63IkVL7Kgp3XfInDp50tH3UJ4JVeSlj+PEuPy82iVKeMtZFLrX2
lQKXD1VHb0+sCqAF1WtL2THIUYul1DFSvpCO/hAdv9zkJGa5bqtqiaF+5L5+eFuaR1IHQK8Xo9OP
T1PXBMJIZnQxbTEUpp5ndTL6wHiOHT3X1nxuOdaSM+8EVMeFEPXDpwEUGWAojtyon09jhZ7qIZZJ
rrS36p3YMRSRdEXnZH+ku5qPR8KltOiH3jN2AUI1xlaZzOi6+vUoHYOe9nSvSnsXyThlXFj6a9vT
iFpy4jjNe0BnynbfNW1NtjbLUJFyRJNFdp/maXuhuv0hi0GHRuFhO4pC4TjN0dTEH2glScHBtK9q
ZN6Gq6p/NlqIhuOa1m7tIHsE83Ab5yB88vc6outzYWP9cBpyDRpQZaGiI+ZFX59Hw1jNGX2HQie4
tQC6Fbs+31XqVekzkUXyTX7WJNBE45uVvfiNfSE2ftvX7DKHgCFW1wArT6KGbZSFlmNEdZAURN6C
27ASiSMVT5QaF+LE92+XrQagE/A7b15GN+nrnfYZuOSuJi4iT50BM1P9Xe3BpUT/K5p1KOZySmhN
zNZ7brSX34PU91cNHlwnlVIUth8e45PFVcDF40Bg3ldIJvhL2fau6nIfrEPO5GKXnu0QwWt1RQPf
zdd7TAh+X//bZ83yNLs1xbQc7JqtSe3caVldFa4h7elaErEiu5gJ24fy6HnnFGjr76uZ4iP6EpPZ
0CYPGVEq3MXUaakzWGkb6+Xo7uXitQPGEkByUMccpjI0JjaR1V9VJvyMol7QohaMAnFRSJ7ySz8i
b7KtzXGTO+a8l95VeV0izR/LK9XeSwbgJwdwZ24vkxwKi70OlVOjQzvRgkWN9Xz4AFZhvm4hFknq
Xdqe6SH38lILWAhAV57j7wqQDSeKlhceWQjtFUIwHnfRaDXCZcY+wAEh1+iPYX4sDLRobm0qfmU4
ARtzLu1KcTxNH5VjEIwAUgOqtkUS9yldGmvPGStpcPdeZ4GV83EoeIk0cDU2cOD7Fi60uzJbstFd
2M9N8H2DYV14XT9sTkUVEdgU/SuuZXKEDqOSl5pWuPuuQMsif4+QTO8jBJ0De5V0L1H28hEQwkNE
ilWHSLz4L17CSP1STfU9d6EJQDSU+UJAYH/bOGmYDYHn587eQj4msjywePkSx5S5pr6IvLzejZK/
d8fsz+879vux4CBQjjGL6BgrwNon36erZ5nZx2Z4CGtRDTTBDpl3XXoH3rp3GiDZWDWUiCHHzcxX
jwq0rcTZtdlLJwPSM421cWlQ9b2ryOXwAZG7/vtuJhvDbqM8LbUKOqS8dlpsjvNdEw8vQQeWIiw3
TXAV4lZZYvMegCdrdwp5hwlWT3svUSAILm4S8QS+blRxPbgFUrpoUIgmaWzoJGEdwq44+FtHDRAd
W2iIOTxE0n2Yp0BGgrnEdwclBgDG2sQlpPGcRQn7Mnj4/V2p3w8NjFMdRO/w1FBsXC2+fjJ16qWB
0dfhtT1IO1uVroLaxl0mo0H8ojjKPozyVR0YC72TN3LKQ5qFZXfIVDQUS/hJ3IKSPjEVmOnZxsuv
7QJZrKMXIFEa7nx1H6rPvj1cOme/lSm8ToZ04DH4wizGyF8v2quSoWrHIj4oUJ4YaZFuBAnI0PWY
X5mP6TlV978/ph/OO5xsTdvhCTFDhYn0dUXDN/NWc+tAFGJV9k6PGj9WJKNqn6HxVYH63FNaQ/zy
SHxCZ3NhdbE9p9vl8+oi9fsU13KtUxUl6OKD79Pq8l74qLhl8iprPOZFfkzK0xjetwBzfl/4p236
aV19ctLJdVl6gd4HIoGNqzUEJ7k6deb/FdtDK4IeO+AaOmy2MO75enva2EYcIXV8qFWsbpESql4p
7OyALumzCvKTD3MDo+n3e/s+vP5YldY3tHXF1qcpzAhrS2kMNziUOeYmsAdbCc0jmCbkMhXHl1sJ
qA8yhDI5W92tB+/dxI5VCjYFSskh8LYKRQmpPNsWIgkdct9HQ10l+nv+knfXwM09e5GG7S7wzr13
ctR4+/sNfAc3TG5gEkS0rNFTEs7soDQSg/eg30VuBilEw/jSA66tXWtQu6htfAuK5IDcDsKK+HYt
XeygAKsha2yjHZBLS41WcR1ma0/zNi0aiZlpXg/RqVIuoVXEm/y2ke3/PvPJm466OAwsAG4iDlMm
1NqZ8qTyl2QMF6sv43s2ILbVfxebfDWhnAauW4/xdRQjzaWBLlGqFB3JeGl5r3mHjD5anoygVmNw
Lpt5dG+N4bHqMsDm6bFyFRWsrXOL0e7C0bstWMZVpxfLAPI6QpVHT4LjjjZECE4gds1NWaIQXCHH
ooJX1dCXiKyNb8pbdL1UY9laFWmHcaUVTIETH1zS0WrRAU0hqY3GoUMxKG68nYx7HXKHPhjMAFRm
UyXYHubAIkCNK107983yQr7yMVCbvhJRtHxg62BrTV5JVxb6GMBgPRi0l6G1ULMJYIHqI55bPwNB
z5W50uADCZs1gRVtMpbjnLZTrA7HZ/5Jzpw69U+OLqQYsmReWiV4XP1CzP9GtBVBwpRNC49vYbpm
T5KKKEybIjLG8KAXUMWOpX32ITtZZbWCE1pHDjSdVepFazXc26N7bkx/6UFW4qttekwcQepbAX4d
HelPr6BUGa39/j7K+/uu37mkBBwghnRDcIP9tCwQ/wmKaBvzNDIUDsvqzLQzaE6eqSy72oM5VQKf
R9zYfK6rnUYeMfjaqiyQJYf87TbvTncuhjfnjUOJ6Bw442wIYaQcoRgpINHEPFXl6xxw9VEU5PCD
ZaJaK8tCfEZ9lyCDRd5zF/Z7fah3UguEGUKKou5GiFgXwshPh+nnBzsJI5Ur12PeAn2JPWHb5jen
osR1vAf3q66H4pxVycrhbEuGB8PcA3hR+hO9ZMtixASGzj5Zw6McdBf25U+R4vNVTbal4fiGG3uc
CT2CfKjTePZcad/ZbtRZLWjd3x/CD7kyu4tSlsYXUwjq2q9H0OBqJnStNr6uo2cbV5hsYwGgGJBq
0pf1cByqP2Fwf2FN8TO/fXn/XdOenK72qNajI1Uce4DRGJLesbM5ZwiKquEvlVhZBt2uCu1ti3ir
Niz43MgGpe5EDiLj66KnaJnXlz60Hx88MrX0dSyQMdNy0ww6EIUVqL2WxDRFVcV4kJUHa1iCGi2k
C3nVj+knOEBh48h66kc19SmzUe3SiHTXyw8KWgaPzDY3vZTsMxv+h1IjjyqgS0aDixUC8yl6Lw6o
Kw3NC4DVCqP4dOUQdqvGn2dGvIzsiDzUTfZ9gm5qn+19/vPQQ63TQjnx4ffX9+Pb+3Tlk3hkFGVB
ywtCBDmo06yBv7lxsgNGxAaNFab3XNTvK4oP8dt+MenZka8w/PyYPH96VoNXkz9pdSR6LkJlgFqc
71B8jRCQfl/qx4KJWOugbMCbwVjq6/cgZ0HnGVIZHZJ4J7495pAMs6OY88+ybrwK4UkQra5NuEIX
KaGiInpFWbQrQNe3Ep2n+KK/5Lc5JScAhaXNvVtiJjL5Xhy7aaU69yOgGMdKO3EIKCrgfu0o8ana
qbF1YtRbzDOhN5D9tSvxu5MXBHe/P5sPa9XpeyBaUHcISQKCxddn42YJjmrYlQFngMJA6C/yDsK2
OrfUd9giurNPNURn9OF+DMFgJ1dBOq44JYaqn4tzKCCJVw2gAeFrT2VVeOGaw8enW1YGu8rWN3KA
qP54Fv9k0J1d0YSrWjtpJCJqq+Ikf0lM46c0//MNTWLtaMRNKEdudJC0Er/YY4ZEWcqheCng/RRa
xEiDhqEQcpgGPLqgdBP9NDhUOSx8UlPyDIloK4f3tUfK0VLcxEAHjpyqYhgbXNkcnYB1O/x+OVbF
afz7u/wOGRd7CgNPTNwQl0DN4+u7VPSg9rsxCdGWUJe4mM3CBpEtJ7kOGMyaOeRrn45bhTopdCSK
H5EF6Xo/y/3336/ko1c+3VU2ZS0EY93UzQ/01qevW4r4YozYiESF6VUDRHCGjAoUHH8FyDNs+0UK
qdriU2dazXMpImtBM91MblUgyu0o2DZXivxObRgFuBFV1UbJvX0l5zN+7kEuEcDMkjvV3vKAe++9
VywMr70S2z+f+bB7Dxv23EhPAmdLMQmEXnMRdtTqze83+tMm+Hyfk8gy6P9D2ZktNa5kbfuKFKF5
OJVkG0+AAbuAEwVVBZrnWVf/P6IjusHlwP+3O7pjH3RVWlLmyjW8QzOJtcRz5tKBXywTvvoNo/62
2V9FifzbkOfzfl3srFFg1WpZy54a78T8JIjQ4KuPhMxNS8i4qgyNDmCloWysxg59rjHeq5kn2yhV
/PzI/45V+RkW/SeVrvk8TjyLXCpS/tGggpMe68LthJdwOhYpri4t+hxQouaNL5m0CRP1iQPAoMXh
BMxp5sCAtWYHJJ3o6DkyACSGE1Ttn3/fpU+Chx+tDQsABkYA3w9BPYSmKCic/648aBQZszaByRB3
BUVD8q/VgJfag2ASZjTY7Dnwz5REE4qishqWi+SPRJJsylh3Hh7Q0gjgKpAuozvDphj1wB1U0ZGy
j9hb80bm/7MlDLZkXIlMn4CIs8PH4GhGEYAmABV8tk/0stYBekccPkp6VYck2eirqE5nO819YpKc
Z+KHnyBQHB1ECcl3hllWlcAuR7OyULdZ+hHPFYHgrcwhXmoEjwxVf4bD/OyqAbFu+UuJzwzYtyOp
ww1Jq2Zy9TZVuS8n7MbgG5J//t8PGzA/xkJzl5GZ0FlaG+VBqIaiEe36jSiuhHIT5MB7dlTcYK+v
5AzKpUKCyRNtOQ4d/fd5m32JYE3QDMVYSvFcSRo49I7aIZPwv0uabWQcZC+8r3o0UJWTz55qA/Eg
BjLY55NiOkm81vzylRG+jgaGouE7z+Wnaq+BiOGRjMEGMC8C3ihvEgYVMMzyybp6GVx8AJ1WOQEY
pOL5ZSA3pTmOSZzMfWvwlzmHLpHQQzaOXL8gBRMjdgytvHIHfV57Z5tPovvKoFijofkPlk2cokwX
5rwuTnVbnCUBEZQAPtOP8Q3bdauTfIvdPtQCh2aORzs1I+EJyPwj+U33iuc1yafcuxHSaeoRG1nd
7OBwI+umv6ryXoTsCSkvX85XAuGfQnYS9zKbeb5sqZ+16Zjwl4JUdyhZVbSdQpC1IEFlXORJpvg3
XkGIx50HzyGs0AAki6nEk5+xm6SNrMCUoI8fj86cjNWRK4bBkj7G62gtY9U8TfLJ8+4jAxGzBGJU
cah0RJmrwwAttLVk14hukYiBefM6H5ywwUQNoassvzI3/DzF/75oxiF4tWqqeF5shHlSx4nObdDI
paOjPKMVmGlYR+gk1Wi5ZXVspI+4f4OpxuAoIYOV0mYPQ/LW5KvXtbVTkxkloCdYlSUHva+QCZlT
pbreWCgpCcLRFN7J5Sx43lKMjPf0biUIJSoGIiAIAceor/hvKhS4uTqIynybmYsuDF+62qSzciWq
qZdKFOaT/31e/fuBFDuzliW5i3d6YzlJ7t1nqn5nvpiNuAyRrqo0fzdK1kMbozBitntZ928fdCxT
mgizOuR/K+slxkYygTV7b6qYhaPtoOkIMiDiDiJ5Tsdq8YRuE1Ah682T+XYhYCCB3nib3pY4hPNm
i0E/1fk6EF/9xFh4w2mO4HUKdRGf1BoxT/VeMlHe0xHgT6c7dbp231y83QDGioyMZ6TYWVgagioO
04DZT968UV53QbSUxDcg3DFF5Lzhfr5ML7x0bja8yYEoyQx4zkZN2VhNmR7J8a5OuS0Y8x+aT4AJ
9A0/O5JZ/bzchaf7tpz8/Rt7khBIVUOEt/Qjdzd3qCBI9+SHgqZB+jeXPy/3WdycnSGgdnOYQnsP
tMlZ+pb3Vu6L8GZ2kfogx0gY+I8FohS6hJQhWghdiVMj8/jO0v5MlrgbVHmbWsPSs/Cjgk4fpsaC
XlhGFzH0kbCdAJSZ3UKpEapTUA5pSAWYK1Uw6ycsg2boyPiKEpgavBRksqOOr2P8wiM6tAXQtOvt
NkUav+vmY4QVPUUCwXOIkQ1Sg4UwrEKzRz8yuhKzL2V0HB1mm2iekS+YZwmD1mfVkPnUx5znuQ/p
ASeJ0AbB8BLbDEV6aUbcicxmJyXTklqGqDFX6WQu4RTeqkaxVNLBMQPN/4z4P3+kT7baPx/py687
S+gs3MarLpozrAo5Rx0pCG1d0McN6mw33BTI17eOr0IrNlI3hu6VtTfq/Pu5XmLzt5gsLc1DK+AV
tkOTAmNBImH0GqeYpWaAYyniaKNY7Fhj64zTL4apdOgUbR81tb2axQlTPdgGOQZrFHk5lhrj0ZSx
vA2UDcehh9Yw3/ISN10Z9Ic6aRdCI2yyYqVVo0saYc8iNSmybta+VQ7x8FAZ6p1MIT/id8SoQIU4
kyiMimjGSnG6SEL+CLxBc5l7KZCxTdK8ltgCANZxm6K5m2NvF+GqYpbLSJNX/nAqdGQkZiahcmc6
lhBeCQL/sgDg5wBGAk2naFCLPmcTX3KhQRHEtO/SeOdZ95E603yG9taLDMdjzoStBiLn6cHnPf78
5eeIfv7haWACWDRF0LDnDOhACwWhtfjw9HIz4ZgOqyZFuF6/AjW7tsw/uz9vGrFgGXgV3Jo8E5/4
ami7+BJnzplBnAI8LZ6FUrNM5VRLrHjmc89jXsZxINIjztE8c9XeYXHTgY6ia+P5SyH867pnMbUN
jMjjWp2rgX2nVisEUZSHT3jpUvVktCX+r7wfNsvX9c5ialGqXhz4vM4QF67PxhYipnO6d3UmdqGF
+G2lsw83WnHLyJMnI23jbQLQHhGrFvfiVeDs/Df9sxOZ0li0MoiP+tlKah0JYpYL0a705GVPQ9Ag
CwWlOyMsIBQA+gDBa3XOkL9J4d8WpcqwvtJcvvgZkeucpUPpZyvzLv5yBqfYNFW9m+Kdb6Lumz3M
HUuFXBW4MJOeTrBcyfBWPx/Ay3vWmJFhM7hDPJcA8D0z8qIpj3emtEHOTLCKte9ZyMqtuJP5nnkh
cFniZc5V8fPSF7/tl5XPdq0Vx2kYCAmJh3KYpSH6Dcl+Zd4P2ZU8+uoznu1XcoAxFZKMfiEB+hN9
YQrDUjMKLP9QDVnN5UGm+RBzHn5+xEswDBlS6H/f7tmuMseoMVCL+jyZ2lxSi2+tVtwIPYYtJK5I
Ry4oGntL25Y5QhjK1ebFxchHp9AQZ0UDKBbf91RS9kqDyGt0p5Uoai2mYSfpWzm6Qki9+CnpW7F9
iH7SZ/bxZedqSV2PWmkx6xRXtLk9ZvazOoG11kf1yoa9lD/S+oEHzVCVf87eaB/omjcoNNVpHTL9
4y73qHKhVNK/4Ar++fvJl16fMovpoguiGHQ6v78+01OmdrIgfEdh8o6449KDIZBbJxEDKjBjv1ra
LO1Q3YoxQmgChC51PjPeNG2M0ENujsowxDlgeBm1TVNHx6ZsEcWKb83Gu0us9wHZGxWD0J9/9aXh
IOi5uTmGXKQlWWcVhFDkeZcrdbTzpEOJxF4KVZZBz2jiKNm+1rSuhpHvdKUrd3Gzf112jm9fdgE7
Qw8KwSS19998ee/jJTZsaP7OGRYX4OTPr+/A8c6ZHv/8yJc24P+WpsA4W7pJvTocdLAx2LVoByPf
RBlqncf22va71ICXmaKJtN5nDs8nyOXLQ8ZCHmRZKYe7GNWifmtVCpWqaftlb6N1o4y7vMegRrvh
PLu6cmNiJ3YNz3sJSPPtN5xdFLN0q5+mU74LaTpRswleuY4ZQPq3w1PmrdPkfrBCQKtzn8MqnpFc
WU6G7ASxtZ3vlHke0Pe+Yzbxo+GbW7VugMbqiynQd5AwX6qxdn/+PJf62vxik27bjLT8R1Ug6NW+
qBCj2qn84im4pXnpjD629XRIjeFVVN/BKswtPktHMSBe5Pmvn3/BxQKIfqlO15hOGU3G7zskLGJ1
HLQunKtqSg0H2ZQbyRdBw21m2IWRYaRhfWjiQ10KtmnhCqSsgEF50ejw0zw6IRNelVV/JTO9+rvO
csYmCU30bhHrJpgBIgOi3QzP4a/YK1waLPQPqUBywsQoUrRVmd1hJRLhhifczy2ZLILcZB7KtLl2
mC9/si8v7OzmmOYuTdTk4S7SFhlKlLCVzN3Ta6L/1fRwNSFZGonqKo/wSTByu5Eb11MBoLoBlgLD
w1S8vKYh1tUlCoJrIX7ONOTPsNrQT4J5bOMbMb4VwZ7XDMh1NIM1tLmtEj/YMlj6eu2aEtxfH0e+
muIL8Z24UFaZjMOldh9IDB79UyNhUOb7T9kk2xRHUo8TDU6HrbjpsHqnG2keTBDTprKOpwwaPorK
bXIrA2AOfHVBKWL7wYeBCUnkZoa8za13jS7YDKLzT3El2IJMhda+KKggdwjlikbg6lbNXzLY9Bg9
zbgfkV4xxFtGa8b40qKIr02rKr0PGT9HaWWPSrHy4hgQ1rCd/6QVJJCSgCQixRpO6T1D/9sZqssd
s8jN99D6m3G5lILvzg3KKc5u0qhYzP0lNuBQ/n/Esgv9Y/pLEPhhf8gGvN3vZwJ4u2EFqEHuMhPJ
TZkULH0ckgOcHyaqUFmRbXGDQLuSLKjzlj5PtblM6VjPTGHmKt+XLYQJBR0/iXaMnFdVA5ouxWRp
xHAxfaAFXDUHU03QDWaswzhJG5H/a2lK+J1TYyedGP0mx59ixvOEZYFjQbS1/H2JIruiO51+HyX3
GhFkRnlZe2KJHHMRGe+Ue6iRLkT5SAphp8wmZ1zTOGv5JJqd4FAC+/7noPPJn/n3SQHhoiWsKqJ2
Fqj1VEryaEJfS22AVf2SfMWesTDpZp6gDQr+koY9gIppOmD1uKi95MFv8ocs9q8F4IvvnJoCv3nV
lNRzEX5tUDqtr0hkLBOvuKHZ0IVzB3EPUW4e/BgnzXslfbo+ZbmcjHxZ+SyFUpVMGJQ2hj8gbWbI
Xo5/w4Sy1ltbHhqCLy2X603Ni/nAnP9oCvwKmBXft1gAdN4rUXGYM34SUgTNUkyGww3TrSufeD4j
/3ziLyudJT1BUwxybWgRKjM0f/aC+sFwY+5DWcpirhtn7BzEnoLu5lVRjIvvljwYlRuAHSaMtu+P
KcbAf1Ml5VKjszAPoJgExvSkMKF3dUAA6AuCijCAPl556kuRA8IKmBJolyB7zp466osCfTZgbWFu
OeR6ZJe1qTCR2DNnMNUNKGOIdVcWvZT6f1n0PG7UTWK1IRTFWWSAWmbGWpnRykt+z90VbNmHsLqZ
SacUA3Mzuedok+QOMv6JxzEuFoIpXDtWF38SWHZm5TMu2ziLoGpiNVaTAscQUmpXFFZBMzBaoqut
99zcSMUlDwEHnL3OjDjW3lsvRrD2gE9Y8zZ3f6+8okvHnA4CmBUOOiDxs9AqCEbtc9bozMyIDOzl
5sp2cmMSB/pBkoBWaLTlOrkqBXMJgEXngqrMIDWmlXdWY1tVqmr50EZzDyo3TEfo5tOuh9Mt1F0E
voDhC2tiHIvrxuBa0AFMeVGh5C8Hwj5FL+rnV3GpmfL195wdDSFpxQjn1ngH8Dbt8WbT9/OR5C3U
yhFEScJd+/OKF9sMX5c862JLecc4tgMfSRECSqiTgcsC342YU8Yj9k/mgfFSafpYjFwpiq897Nk9
AxpbTKeJh50bgJM2PyyXODJwztyypQPN2OLKw16MAHztmbpKq+ocGzVUYpcqofLJmcrwf2hoWTf0
5fZR8TG36YGyXc9KL4V17i/NImNBP+ETnfml+PLA+aujQJOOsM5J04H36QG2AkZjI1l25XBfXIxO
HI5N9MWJsd+Da6uXpTxZlLNACotyU8flAhkMFQbNda2yi7Uz8Lz/LnYWSIa2rlMBWZO71ruPU2Df
6YIQF2mvyvAqxZYTeY+zu3f81OlXoMQXHxPqPBqOlirq55qnkaGF9IzLz/s5CBfgm5iM0B7Pr2lD
XL6tvqx0dmmEg5FUcQcCFfICOdBU10uiJNMFkhAlfB9rxtPXxo0X53/EZVhQcxsO8Z3vXzFv0O6f
qpGvyIiIW2BdmIqtz3MblFsiY8XH1ZAw61HyLpTKZpy87SkJ2m6CzoZQYbkJjXsrkOwm3aultJgv
8hmZNecsgjVSnByqwLLDYV9Q+FOMi31wk7T5Aroi7Gca8NQPaDmJs2L021S/+8yZ5rx1yMW1Nh1n
1L7R5euh/EiE3i3i088H9eIN9eX5zzIhX5m8WKubYmeAQgYsNhRu3zpZhSd3sda9a1F3Dqvn6RBo
dHYyXBbYv2fLAQLMlVIsIkhKJcw7rH6wsEvWtfRSzaPQYsAdoXAgpv0OE/Rd8sQN28adFKAWZWVn
jOTBU6+tIbGpqTpdWAjjIZqClVCcCvwCUkb4fkt7GkhCCcKxoXlmBqAdp9fOKO0CMxkmhaSUs1YO
ie2MZKg7Yy03z77eHYLHPBpXsSTbZVUtfDgNDT4VoeZIfriUkw/FB5VojA7sFit79eK/WDvYU/im
QH21jLtUO7YQmjNhL5o4RZDaWd0vT2htqX+YvL9luZ0hBh7cjtp8TgF651g3ofLW5yeZeCzPg0Rc
ocRwHUGyncf5Qdq5iAAve1yA0mCPjpIrp4uODaj7u65+EOHnQPkNrIefd8Xls2jK1H6QBCGmnwU3
ESatNKmwU1KMSfsVFLKe7st/6Ar/yZOvJ+UXqMboUn9Z9CzIxVMeFmkJc6Mxjmq5DIZV0jv5R3QH
otgSnkvhr5G5EnfHrHy8NK0rm/PiUSA1sT6rTsSNvoeCAMsXwABVtDOzkyzPyEHNOKjB52SuP/z8
gi9GVeiXTJRoeZmfUJcvN1XRVokfmC2Vn7jyRVTXYRXfeiR/ZAE/r3SxIwlgjhAHz4hu71mmU9EE
ptZpPm/i/0w3DG0jZ06lzPNUq0GYFz9gpJvw2tObvwSrKz9g/mznZ54sACgi7Fbu5rOkUw5VP08D
bhCYBZgGYotG3xeEYbqSuwV8IsK7xC0NvfznhS9lPV/XPdvDklhNUylzZ2bFviufxGkxxtvQehiQ
vukhwFxTYL223tn27SLd8gURig8qVVzOsyzgpG3Gco9ENZCwq3ioi+cF1QrCqEZzG0DQ9w0b+15j
9ALVRWAduUIQjOKozkD0GYjrB5vWPFFxZegG9CAMUbhM46efX/GlIzNnWvxDAiRqZ1d2b8Zyp7Rq
Pqe01NFDYqwIZJr2MgN9VRLbn5f7rE/+2Ur/W+98K8WlrLZjp+XAVCjWkfOUS25JNRixrXGMzsNQ
R11mUbiypupJV6JTWZr3qR+tdavb1kb12kbvpYSXWYWfeFe1T15v7r1sXKQ5RiGytZhR6CVoP++X
r0RPYYGdsBBCUZj2gY+rpDQdhMEZBaYzI5I+kvceQs+ZQn3tM8Wfwt8/P+8laDHEmP++3/PpKx4b
HdDijohYbwpszzIfK54Yq7kUB+ieMZM/LYIkXbSfo6dDH8WSDUrXkfU7neFSBooywQHpatYgz2fn
3w9BeQ80w+Cfs4oi9wQJr4SMe/zzw6PIYQvFtOyi6EbscM3mbYB4noYjgUWiizUXVfVqhksyKTdo
n0MjSQaaXN3eAzv182u7RIWe5ZcZZ4KKBIN6ti31RuhGFTO0nQcCNepTMM6CLXY0mILIlVr/Tukw
7hUwMYn1e6HNb7psowyJi+CJloE7k/ZBvoI4AmRcIIuYFFoE3Y02tE5lmXYQmY+Nqi5UGrmein3v
EKzFrHfris1/tZUy3zr/vOn/Pcv5lqcRnXuKxiHneJeihtx1gQPfqbr1fkm6EzdOt/KwusL9+8ky
us/k5ue3efGMI8NJA0NG80lTvkcZr1DGsi4DXmZ2krw9aHrejEAmBgwsNKZrt8WlwhGxIdQ20GGy
4LF/X25Cv75Re26L/1C0wvooyZ+InAKc9XFugV9vTlxb82w3d7FvmbDPo90sNUXcBH/VMpTM5t7Y
CmXjBcoB9tU53UWUPnIEJgq5M01GPHtUhAiimloh2qHAQHu97vJ7QCzwSNL6pKsp+FumyOsIm62J
o6UvEuElCjhYw76i8T+rZ86QSExTMFikg62MWHyzBfRKnK0gGCnzxTIR/5nxPR0XWnEg4519Eq4j
kS9e8UzBQYjMra5zuqknAf+oZPYI86mcXNUIjjMZyo91Wx9fItJjI301FZwrYUI1gq2T2/bhk2f6
rj9IGwXNFn28n0HTPnUB6OykQNMV5x1PfPXUXxiK2lL3EIS6Kw44rOrzZAvIc6PfWCH1U/QeWbiC
1IeWnkrTlasI0J2a1EtPXNT9NVDaJ3XpnyP5v6c9723kZa6IpZzln4qbkQSlJdvMpOzMSm6apAMu
Ld1WRbES6Dk0/UlGVVpgpC0wjMO2ycn0+DbvbiUMJKpOeZz8fGVZwWMDe+Dnk/up4nH2Q4G1EqB1
+r9YGpwlCGYIwTCwGPRrqF7HWbtuoICw2UZ1my9mtl/j4a7UlTeU22Z0q2TgIst+YYartsD8bYLK
4+0TfzcxAU6zatvV4ScyLsHdu4uczk/duYHUqnORVDtzXE9JMQeILr1ZrJvwlt4+stweGmp/Gswg
f36+zyrkp+c7P0DiEHXl3FTM81v6PWMOsntlqQz3Vz1iPPABGOeoVynFF5L3b6/1LFwEQ8HcpmBZ
8i7DOMxcNfIsehOk2Vce8ULwZSmQBKBfCb3nsLO0lwdAQoQIon/RbRISO1ZktTr08Sk7XnmhF87x
t+XOXmg86oUZ4BC8KwJG4BU+U23hJtVhFptTVmoKcwL9krS33Nr8q6UPV5afr5J/v+f/nvbsxXZh
KqaxRFbBFCznEm62/iuzGV/cajOqr9Md8ReOpHV5bSd9ChSdr4weKbXfjNygbfn91vF6qLGKT6Jl
KHCfa2sZ4I4aNE9B6q+Y3BQ93WEVb5lNQiyLccJUtEVf45jE9KBWSltTIN+VylJsZ9T21sKviM7R
EL9FvYJn33tTN4s8KhfUlfO4haqfU/I6QrZtIPkaAqQKQAcIgS4gzUsMsju6BB5A9KF/NyzB7upi
FbWpncvoc3b7WbE1wTEK6kE+bhqtsr20scU2cMu2tyUiLJ+rTmFTM+HB4VFlUgsUyjdOtNinSXN0
+ExAYLrht+e/WdV7aR5njLqpvCv15yU7/8qZw2Vx4QKU8cNX3bvzy5lCsoHqAlc7BqeqGMVm5u+G
qLHExmYAm+75OZD22fxPB0PNXGE4VmRT14cZl07h1092lpcgKpUUocdehUvFQaSEpvSYhR2uNrMv
HUIU7KmgRZRrIZF/3xw+ykiKMsBJIAsHhgGwXE/fGBiSVjM+u3IGLh3BWamUQn22BlPPzoAWZZnp
e9FntewzISKe+sOBtsmsj9R1R8SD/HLRt6cqNK/cF7PsyPcTCA2CETBsfAgRKHUDbfv+qGNmpCJG
lfqTb7hetcTjLbfFeK0kjvZn9B7NcTEG7KbHJHjjTVQW2ZGLDaWOPm6/Bc+R5gvZXBQv/kH0UWy/
sZ4z004ffGb0oONXpeEk91kPx9BJeizv3MGzFRFxQ6Z1+IRDD6ev9z5i4YatUoQvnbGytvEEwXXp
TTehsFA7Vw7uIvxd9QMWuBJgizV0W/boqc/WOCcKfwJt0TxiX9tvpGdcVPWV7AFdWgzVeuY3texm
FExg7HyI9UOU3XWYGYc3VnBPkj/Cv8j11fgr6u7K4ZTrax2YTYkNI3eiPe1hAI2zLawz3U8DFGrI
Vg7CjAL9qGCRutmf7DXaG3/9x3aTYALpVDvU4SbLTm/i2yq3TX3bPHXm7753u3A1eo6Bt2/jGoKN
q3byPK7UciXvIw1zO0dvb6uNdp/hU40fT+3OPxwLPXsAlwVPzsUfM37A5Jdm8RsDxPjdrG5T+prk
EvJ9fZQXI+qV8TGgV7nyoSJ9GNYa9A20FfOk9oARnaKxy337Ib/QTI0mdyhXo2JLr6pK3MNI0R4a
2/ubt27wIv8dfCIQrU8bR+1MuhffEMYU8e58kDeNibqtm7hl5Ea/xHeZ+X3hahVdHTs/6ii95at8
OIa3eep6vRu+Ia3mHc2PaVw2a2ztBestk3ey9yuNNznp3+8QF8d6S2njP2ebGTk0LqMW+4jHsPqD
v2BvqwPuu8t2RYnpvZX5afwAApP7dv+u45G47P56ke2rCLztsVrEuvQpydetj5SZ3dEULpZGtaoN
rIuPUu0Q2cEp3TUjJoD8JcGm8txIcrrmfsoZirlVsh/KxwCL3ZXF2FwdHaYDfYRkmtPAfFZccosQ
KZxgb4oHXINbb2HlT+YBR9w+xa8NzJ1rik+NsGpcvMkNYzXcpx+DRcv3T54uavgnyG2HWwXPO9vD
Tne84w8p8in5ax7rMbNHEn1vMQBvGR/74t5nboBIz6p6kZFqAP5U3CIVMi5L6EdHjIG9ZtcemUCp
9GGYP/zKUicrn7Qdo3BftonMZXj0noI/5g6SqvkYwH8kJ1cB5ztSAkZmiZqiBL1rO6yRLhuaG84e
WAEpXJb1sj1WkxtC8T56O24nw7dTtjiyApKtvzR3vMbUlqWl9mtU3QQhwt+F6fg7ZF9YIz6GHfXL
on8JD+OtHi18BC1X8Q5oN5aD0O8S3rVreEhxOsVbat5o/FltEbLMq5jb9R9/zVwgegNwBWDspfRd
FQNjoor5i1X9Y5fscyQwVVvn973D4JsVUrDlvtPzVYXcmeImT9EfxbODwlW2I970rd2/oH+m+mvv
hGeMh00NjqgUfhZbdhHfAJD0Bkd44E71903nxBtKL21vvstsrzVqS3/y3DF+4xOLQinypbHmdnfB
owhc7J7FOR3IKcHLe0sat8fJd8Cb3NWwnTrMtrG/BbBsi/6efhLMIX3bP5WdHcI5u50OZNZjuFLv
BjB8CSHQNu+bj8hNXuDvIusf3cK96vDvXgqGnbyN9Y3/V8XLq3clEl9n2sLBym6zPe6ooR08BCn8
Y7t9j+6kW40+2U33hkGcaOMFr9jBi2K5+F6OL7xdM3dUeVlSx2zh2fUlHr4MSJ5EtlXhyrjmLqub
AceaD+ktQPz5UJ0kMIcqs7qlCakkXyfKMpgwCkSXf12EMLKcWl+I07Ift4K4z11V+eiY0RhrJhry
WlbsanjALhgJUX+DATqtJN9yRNNldwNI9h3SvORFQny1X1rdMn9FkAqg+l4ynVp11L+CvtLf2gMO
6ryIwNwo3bL4VUVO9pHEN5itw69r6qWyaN5mT2jEf04JVvOpI6GjO7r60jgOh+EVpka5tJAE5+tS
JEurrt6FTITGpQIqAJtZQlCzK+/9dNmJN16zqCUbnUt6Ar+Nk4QjbY7m7I2GXTqhoF5rp6Gy4/Bh
sh5ZVUndFpPm+KgdSZ8GEP3BvhhoO63lXLQzaS8q3ChOpDxZHyMRoHDLF2Rgnrun/oNG/CTYI/aS
D/3dgGKl5Ggvxil7L3E3QqCP7GtBZpgXbhrRcFuG4MRyyIq2tO/eLd02OTZ3o77iUwaAKXgZ3gKZ
VIHMMbOnNV7xvQFn1o7V+WAm44JXpo1rbbZxXiT1dsJh7cReKjQ7ZzYIYqizk4f4XlWcyCScuDE0
qVkqwNbWGhP+FTa15oM1ML3baut6m74RfcQtNuBThiic298FGwtk3TJLnHjZIHhU2pCw88eMntw+
OkR8nMqdfIdBurU2D53PDbsqDgOoGWLREeU2xQl21crQtxk+5Q/TjIa8K5fq60SSshphAB8a1Fc8
1vDfmvpm2qWTM/jb4YnGgvAHNeExxnlt2XS2t8mUU/5GG4LUwBsX5DDQzdNqOT17Huks+YGNAwT0
OzVFcdkWlmW1nGWBolX5wiSxilfQEHnPgYOlX3pXkq4wLbTsMrO5SbRopam3xlMYO/WW02/oTnVi
/Ptevgg0DX+ld6ppCxvj5UO/kTFf6ZfDSpEPzF85QEpwM+1NawmaQDoUt1QZ8bLA+Rv9LvpB920D
ztGmFcmwKN2Pk9sdhJf6cdZY1RkY2uJzli8y3dFIHbBRfkpu2t/J2rw1O7s5BKJTem6XLPRfwx0c
RulRp5GMkbPdGhtUP+WtVdjCzTja/O2C09z6j9lb8cBMQQ1cqVkCu61PphPjXR3ZHCzBSeWFUDk9
BojIp8r0bsDPIg9hj6Y9SGvhKcJcHhXtbGn+6g6d6faPWPOVLzrm4rGdAfAsXROzg5LhJuLqiwlV
OYU/japjsFSBytf8n6cYA2jwxTZjPx9b6ue6tdPf4iYiVesie6J3f2+FdHZt9UCSSD0C6vj3lcT8
rOX9mRrj7AcwFUgbgvtz6vxlZEcfVBpaT5SO5n5a5htVvfX+is/YH5u10yLrNV7JxuWzAuc/C1Lz
ayrMR0qPs7lZO3RjmgZRf5T3jZva7YKvb7/qzlNorwd7VdzcI/D5a7HYPPZ2sj8Eqyt8M/pEF6oB
Rks6uscMKlFz+P7IvVEX4hDK0xEVUdRlUPnHsW6Z3LenwVVP6onsQH4T36xl1trWb2ZPsh3d+w+5
TUzgv6RK+Cy43FJrzd7j3lQ45cK40x7T07jJ1tt64eb24L76t+7d7+X+2X3e7wVbXkg2uZvjbaYQ
BSnbf6C2DuFGLa07XKtP40np7HYfb2Su7GeQF+a7+TbtSO9POXGtfb2Tlt4qvvVWHapHtnjyVs1j
DVObfeJou7uK//gb1MO34Ta6L0nOS6d+n2ywpra1IAOIV9ND+exltnrHlY8lE2nTbgwW9ZO4LHdY
pZNaPJe8jvWLE2I4+7Gzd6tms5ucXyt9V9yI96t7RCvuTPtWeuvX3Dy3i+nDe5zwdN+RvkS38Tpd
y88NQeyEXWwqc2HY8p9p00sEHdfqXPIeEP+tXbvxusLEPQHBcCPS0ULVxy5zu11ae/7NvFNWvduT
0z979rE6ELcPqmjnj/7SXOiw9dz07lBvNSwnc2f8bd0jfcCJ9haCG7skuK+kC5H9GCwwj91jX+bG
j91KtNPHYINpu+dyvWhr+FoLY9c6wZqwfuqWbojYqH3g/lIfRN/Wb/m3tHasXbD34ObeqKhB/C63
xn1s/zVe4F0vfj6Inya3X3o1n+fi664869UEQq/pbR5IR6PeRLhYmy7mjalDzpC95G9cRaZpW3/p
3xe7hkKMZJE+q01Z9kGvkr0EWyIRXeGXMN1W06OQLktjmbyoR+OhzBzVX7T1pgWVMtv1uUKGJrSj
aOtq65cHhHOEY/MR+Ic+dUrpNrEWULL7X4Fgl7Wj/6r8GylaZSR8+gqQQsNd+MDLeQo0zCxdfOiy
m+SAWE18JVScTZ7/eSNnDQoGB0h8tbwRcRMnNzRCbooPy0TC085WP7/8c9rHP0udtZRLRGirykql
o5e4ItCBu/qBSijdZ9txh8FWYVsvWn/li58r3/6z6FlbsmzbrG0Z6h2fab7dKs/DMgfTgy+Ey4Bz
ap0kWBRIbpwohUEwJcvoSUR+YaepRCvDLu3X9dN6NVcbzEse+R/vkbEgNyqJ5LCNJmKDEz8F4k0u
213qmn9Me6P+IUPZbQ5XvtQ5sOafRzlv72RtUwkDn2p6LNbdHS1r63a8a12+FSyHKx/rE9vxz1Hh
rKDWgiAe5KbvAdzTYr9RRkV7inG+XMnaMvg79MvwMFcfj2NtK9XcvQmO6KNTF6HMSXcwtAvPhgJB
HH4234LHQHJM4G2j/f8IO9PexJUtXP8iJI+Av1Z5Zp6HLwiSYDMYY8Djr78PfaV7e+dEHZ2to707
6eDYrqq13mmd5GWh24ySvjAISVzCCglxaJzFvZbJIPKfTjLEZXbJpCFbBP4E2eKlyseMlLKQ/GZ9
1MwJ1FmYfNScVqvxKt8YCcPWfYrMjss4omHWiKLHtl5vWSpkIFzEWRXV4U1Z7RFqbRu3WsUR4m6x
O+RUa3MzSGtB2vWwbQlTatP8iLzLVpe0kPx1MAp8s0J/4qqwFzd6SVtniJcA+ADNWRKJ3fE1Xxnm
fj7KDy03smv7MtI3+ayzv24pGW0rfByuohjE+wTNbkeUo7Knh/fVzr1mkiY1cdpu3Uv9jOERsu5d
96qj9CgiP/IZ5XuxTq8hvYPTAZhwrh7wyprO0D+N69k5vBAKhSz+U9NEw4vI70Ltrn+8Nvnq7Hdq
PiumziQjrUVoPnvtv9+Nn4A+hqmRFf4mIPF2//fNyJ4WiQdFriwqlynX93HDSfnRYqqN/+/P+c7F
/3nh35Z5CM63HfePkuCvsuml3R9R0d3VC11QCajrWq4fnPQjVcxJEEJZJ6aAAtJx7kLGou7NFs+x
9Hu/wKp/iJLvKwEv0Xssc9siue5bKZM8H2dGnCBIwA52bo0aiET7njvAKAyCNZa8c23c10PSJcAX
VL+YRz3igrWif72L0VwEwB/rZyo2KD+GnZActECjvUIcmtvPWTGpGMUhaPyeA6txLp9tUtOv/mW8
qOcv+XiX/zN1sC/pfdpu3JvNIhvdt/z3nVZ/3JvJsXmHiRo62anftsnmmr/KuKtpc2CommVyFfoo
Xyai65izLr1LnxqOHiY+CfqUgeGk2zY4RyM6/m5jifaiWRsyauR5bPbIu76OCF+PFfd5CTBxnHWh
ALjF76M0Xr+Dcrb58TaP5Q69vkynQLDa8hYwjqVfMue5z+KzNq9NduQqWqafZAJvHCNVLHnX7SjU
uyKb7PrXfVs8B6ZLueM9H/btKu7OTkX9D4MsjaKH5rCzqLU+qcVVSRT8IzjRgBtcliQJ5nIXZPoq
J0GQdG3twSPY0Uh89nNIm4Ixdv4zGnZK2yTYrvRVUqEO5sluL/59339+w8lF+eOTw0707bZbV42M
Ho2AUxpbw0Q1gLNizoCo11pRZISZem2l4rFJt+mijL7uSEW3xfFxktDBlITn9sTcWpOamfI0ugaB
VLI0Aqo4awM79O9L7f5U0GPK+X+X+u30qZtIq7vZs1rQz3kdQd8btMN82VnXTtEn4oosC690ACLY
tu7z62ftVGSEiWTY2N3wFehuOn3Mayflv1uxrRMBKA4U5slUcdqy3qt2EHhRoHt3Z7wyJys9bE0y
xvXQ6rZCOrnXMPZrewhe5uzYr/eGWzJ623kGZ2CjzZV9GvYsOG1uU6VfTDNX68fit/3oj4zzf3YC
Ym61rsVkTgid/+58GHWUZ8yZOefko9FPrrPzM7jyTr0YumFXoLTz1kgx3C7XlDl00WYmsnk1Auol
6XAWLdsU5JN6Ym2MRig4gOV9TVZTND0t27S0KIugSFQLTEQS+Myyy+VrDslntgZNM4RBzzL2W0L5
4CkiinfZug9OvvZwDdD90W6QTTNuPvWlRTS0VxlSe4ypWvlbrDEohPvm0Ucoike283S64ZNkO2EC
1EpObrgP3jWDXKq9pdi0wnnimNhKoeR83b5M6NMeinjFwjiCXl4P6bD8YtZTPuAMvx1U0vhAYNJe
W7V3sShi93LqF1XfTLECgo94wPEMVKk9vbF3bC5GAF9zspxSd5NtvTeuwUPjJAdSv/jZoGw5WQP8
57xAV2n1LS9iSI3YBdr8ercN00bUbeXirQRhiNzOVs4yZydZvsBXbOuj+NihWWCkkGYTqKRcnfOr
V5bgu25aOOnT4YrAsfQXHKwuK0QhZ2F0nPjhpaZN4kPZ7WvIo4zZaXEBz2BDuTsdhYQ8YATb9Hel
yIY6WZzzzpTmqwZeNb0bbtIhuGMB81GDuIvnvD4wDnL3QYZ3zEmB5gtQ7mhE9mPZBqU9jy6M0+Cf
q9S0LxAwStEG9FPcIxvKDIt/XAiC5kD2gV4qtOwMh7AjuJWO/RjGDXZncTWE0XscrY6dFtJC8l3L
mEhQ4Lrja3j7urZENKqBM3YeuJL2ke/se4g2ff3akL0KWtTpyGZalYQOinJOW8LcqvwTAcYj8fSd
Yyb2KRbVtkqIJGVMlXNZlK3wxPKf843R1Y1ezjmedDbXIB7wuTEvXQePoJccYaaqG+oynXizTHa8
F7dGvAwBltat4IYZAw0cbd+fLgm7O8of6GNN0K2qy2t+oAmAJSevRDdEin+28qJNDCK5qlSoFAm1
cftKcwGC0e4ZD/v9uz2d3Srev7FXw9F0rOES9cnFCjRCmaCUShHRY3HlLMV2H8mTOctGzK2JZtkd
7PJ9Rei2ohnNVmbQ1zqnLlIxh1v0eGOrMXWoJkAYr4wxgb5piX/vrT/CNW+7E3mrHMKMOv7vvsJc
rPzVRuuzoNmzNZnKU5h4savakDf9W1CMC47EIbP0/KhvTYoBtxJqKVR6t8HJzX/Z5rT3ofN9l+sg
LHtbhtjsvmuDlRLVXouQsAUTs+2nJLY0aNxd+JxQwTuWe7bRuAYtD4HSsO53XcWOe/n8DAzw77vy
p+b4n+sgw0ZvI6tAQ/gdxCob9VxnkbpAR2B2PbXrPxXC2U5Oe0P1jcYAArhxsqd/FuffPvsNBHz/
7HfQFvMcSTXv/Gkr/yo9dau8lKp+08c6RV7C9ELVPrsferjr3eRl9u9f9E/Uy/98mI7aVH3LTimr
//v4H4+qiJ/nRB9XrrLHQXLVbEu1waapr8WDeSoEGHzWzL0W6of1PmHbyzPD7kClmD9XOXnkXACl
a4fWBJi3Ipa7YBqrSEcPA1Dl8svbSv/3080h0VHrmJaJA+pbI9/c1XaWqEW1gIAGVyydZLo7Xqav
IPKT4XncrkVnTa+GpMWB1tmobte797uD1GE3lUza8QeuRdM2F17prpy2Pd7ZkXN3tUUVFPOmzyHA
ofP4wHoLy5QOu6o3uFlB7RhhBix9343MMzHf9rqsnTX3Su8e/lQW2bBLct4o/uycxAgw8GYflGVL
jBTdZbhPPUx8clVEuc/gHz34GjramOOBmgVpQgKeWORewrl3zLuSPNLcobXtiEG+bxI5giboyk7G
PC8WRAnDODS8BDmTTQcrHn3UDYrktIKVjhyCFx6uQlLzkBO9skfXzWvHa3TxVQH+2rUTLziMCvRC
0hKji1/MDtt2CIbZa7m58I+KH4Y3J2xrYo8BkeDxcUONQM84mz2+ZvIs2u5elUDvuxFY4fWNRTCE
kBja1yGe3pjY0XIa51FMdWm0QlVSG3U1u7Ak7cV+nz/sTUrxTBVVsmh39+DmSASevUXnKxZZ6XLG
S2VOgHNl6zK0lq2wDmLVP/v+yS3F5+SKg01Mbp70QQvtPWfWkfZFCVQZPqbwm/QH7l6x+7TnU+9t
EBFzc3WAWx2pPg1b0LaRPMCJyocvQPudSHAzBpZQ5LqgwzPFMn55PcNb3wJNNvb7to3msfsllIAK
1ztT9q/woa7SXPYdGKuj5jL7gURN9yHe9VZ4LFeRPWn1dyRd3Jm86Z/p7sEqObZVuXOynr/Mpd3j
QEnsrLM+6RNA33OgMNCFGQ/q4NUvr6t6N4yfdjpUG1eT5n1Ual7edvPTAEmDVKJJ68O4ebA2wSAV
6x7iKuczXX0ulwO27ye49G2usnih8T3tPlZycG2VCYjgI0HX5Cfi7ReHi38oB5yQILO8F6aJpgF2
1X68Zt0T0U9B4gBPh0zx3JgJLIkw9kUh32glr2AQb86b9Cke8wcsB/s0BbV96uVDja6Ikhp4HUDx
afNTcBre2TPS6c5r+if/4kP280bzugbKvkRX+kntjth1uDu+i3GauqavLUfrEtIgmb7L+Maez8+j
k+O1eGxtXUwZI2Jf+K9EMjArEbv5yy9E93PXRyZxXWmBEYx3bsdh5FBn2ZHR4OONjgZXNCDjk+z3
efcILbU3Fe/pXSgutDR/ABxOSI+nh901fCiMnntntJjQ3Ms8DbriMuZPX0uav6C0o/FpvBPvZqC9
trzz9A5Di8NRDMsg9rPA8gw312zzmM5VqbkWgmCPl/8sFvx8eRvWduWosnPsQAMGfEpPsdPx1SdW
QTyZUpUEw/cVhroTyduTLgPmLOiEd7r3aFOzYDTbcNu0j3YWUOy7MTQ6F72plpr7/l/d15fov4/F
vrTh46e3xulADebdQ/QMMo1Qiped9XFZCOioABI3fEmIGN+uvbUSJhC/zj2bq2cOYLMbKMfBoxni
wKYMfpnOtsOmBIcrP5clwL0Ir1N2AzXtPXOllwC/0UQasAHD+9SUJmwraUg9ysbhS9azCtzErjzl
JRtLZm4H2h6g17lsTGk9uW6VMFGv2/2IexXQ+H2kXhkkv2q39sTciW49u6VIogAruGNCE7D7f+5f
baM2ceFLHcPdsX2AgAtdKvbZ38f+JgmcZBz3+DWLPf93ZZNYnPk6AJ/osmhPY94BZtNQMucBeh77
LC52Pjv+em79eKb/dWx9a7bbN71bZDnH1jMcDPLlFqyR7UlmYaNJCh1mk9ijHeYN8T4SnpmsbNV9
zDHwTgnmZ6ESHyQ4WIdfN7/7kvqkXLN4xDPyeH0fT7E3F7G4hoCx6BJYJ4cwQSUhNP8uF509X2N8
+OA1CDGCvqTvH9mPfj2b/xy9/1NK/PU7fislCLivXt1dXi3WWjhwmeuGVGZ68jrSsDPb2dBgcsBY
wVW+P/0XoOx76v0fvA6XnmJRFZDX0P724WZWduPLpVUvihySuTeoGFpguzc7SCVX0HdK21mAgq0+
1A6g3X42gfqb/7uW+rFF//savsHWN6suG8ppZYEybwmuLACR6APP81t/bdxlS58O1p01hYUsp6NG
BImXSAMwaL562v3C6RszOuW+oou3WEcpnLYpdabdFb7REl8IIL4CdSjg6za6HPIk0zeEx7OV9+m+
nPEvYN32MXozYEp7cIw4Mp++/vkbPK//VKP//Wu+Mdq/6lO8Zsn5ceZWX9fIMN4iyjUIqeuODqOz
jbrqizZLlmcxNWwMzrItnGI5lDdn5kf2MfY+f2PWfgRJ3xGnSofIXXjnb4sri5lDnUX3ZmHO8mPZ
7mXo+5mnksFn2SallMrUMCDSYaOKHRqpY7NmhZ0L1I/yDTsAptBmcj/3nIzWIf0yqhAbon4gdibX
w3rZzjev1E/UWaVvLcuJdkh2XQ0I+IaJ4BFcG3AAgeToRHVovIPa05dd3CXJsVnUa6EsXDxP7nN1
yiiPxE1z09RP6f8787j8BSnTf6LUmLVIJB1Tj3HnfCuPoxZ0PxLdevGwM2e9dtk2oq9Xb4dlUHG7
befREQz3TfzzEbndewvZS3/mEwVgI/Ip5UXE6RwI5iy5bziHPvXx52vz72VCTPlPNfxfF/nted3S
blEUartZoC5TvJdql/IcWLO6oUSnx3ivEOZ6QMoNCg3jNMSMsTBbctTdK44m161HUMsKn8dNtK7y
mkh3q/dHnjYHfz2hOYcOnyYyZqojpc3Fd6m2OFrkejQKgg8taIbMfhTXhi6ulXh3bYKEqk9SHWn8
O0FCGKza+ekiFGoSR/lAIGV5lgpfvfvoQjsJhS9zorHcZkpv1tlMoGxysOoyEWfDrqedX4IssE3+
z+3CV0YEaYdMJCKuvqcSEdZoXeMCOcMVHvFhr/l9QMcT8Zn7XdkD6yMaSKJWALDjGzAZKTw92Vzd
bd5IcpI/D7HsoPTrNf0tXwCZ8Z/U9vADlZh25Lhfuytz8NFyknf37wRBvvmCPYZ7ljv34dxL+3W8
ibG69fqMpjApVHS5v4zP9L/v0h9pgAppzXkc7gnWHQEOHLuH2SQ2xBHtI7MtvFocb/LzU/+lG/yh
S//PnfkuNaER3Km38pIsCrdde1cCYe6h8Xk/dsIuClIqWkAqwLM5OJ75Wy6o/r9vMX4/hR5Ufceo
KH9OpL+2wVvnmZZVVSYLPbJJMRf30W2WLXQmVoZoTNXDbYSoecugj0W2Vp0zRIMd74ldVhE4rSqq
ktdNpocKtUl4/vr3EvvhNOTaNI0MK3gVnPLfaLK7yRTL5zWpF6ezn4gljYLL/hxMoSxPi2k5/jBE
6bYFPnZ7SOvyLgg4Nn95PNqPB8Vf6/z7QcH0GbNp6WSSz3gCy8t+66rCRZMAaTB9L0JrgJ71hs7E
9xHei89f7sL/PiEWi8b8eYLMSKv7jm0UUfZSb0W3WVSxA91+O9mnqeFFHJNt3ovgNgZGffXSL7MD
gKpU7q13AwycdyZ5/4n65iQZo1od24mEyIwr5pI5MQjcb5jXj/zX/79MRmT89zw9FXUdZelNW9QM
XgrBpo1NEUbzhmmj7NCT+rAjn8X+971Rf7w3Bn4JknR5U747obXomloXppsvjMRp+pY42xTlENQz
bX3/yn85lv4sxO+loQW6ZDHY1lLa3+d2l8/7bfcy1XqBm2LZEetb3x65U8h0T1tv2Dhmv/x6P9Wi
iL9w9ivvbED44v/e06vxeraaQiPvB0SE4bGkcYrEo7gKWpIstUrsXEI013Tho1bQGX8iNRCdefqL
FO3Px3z7vRmsRUwgi5CUc+XbSdcts9dd6/J799aDYL4LTvBOQBjLwRaYKPAC7yQ92lBd5sFQzj6B
191/P+cfb8TfV/CtLn68Wu0d83XqxSXmeHi+SbF8/7pBJsu4hQ/8TZGA5jELMRqYiLRb4bmHAAjV
bpXKwqQ3kkgV/31R1h9Q+X/uCxNxCHSjYu/8AaX/2jubs5We7/GzTUqaRAKjq+LSlcoEpuiMbOCD
+b0M0ctxQ6KU8hTcmy/HegzQWVTZJD22UHMjb77Je4v5RrLoei2XzB91ltMDXu0LBtq2/Wx8lQZT
C7uc8EjYR1q7l9eOdrWTVr9z4xwPMp3oe/+KyWLToDUL/6DydFAcpF/5oYPeeor6wqJn7aJIImIH
iahyd14TuNtO7WXKFD7gSpGIJAKDxqbVYzBGGV72COkLi+HEYDQQ2JE2B0PHSILelygqLo/IgfML
xjg8t0LLJ+ECWyulCj6Sj7dVnW8bxEH1WmOnwKPXv1Q2Ma3mjeUZYuc6j7XGT1adD2Tn0NoX8C8S
4KwRJBuOi6pgyMbiYTJLyC6ZVlh6bXm6oxTjR1ER6cA5QD6osPsPhO76vN04UeWYxkht9Uz0BQvI
NoTpICqo6BTRSm31gEYt5ShH93928SZdQXNyD99Iu3JSNL8Vutd9N/9UR5pJRBEMB08F/AtdHUWJ
tnxu3zlxBNEi0Rbx6s7I6rERJH1GPqVTkzcNGd6QtifdJhevPjvaeYgRCyH/Em3P7WkrFxwmXg1g
BSOAuRp2nRvcDM+NG9crpWCsE8PBW65aDSFUroRP2XdmTXf6xaYE1QNavAXGDnWP4AlNyGbWpu0u
FhapVi4/iYJIkcZRxawqmMCeTe/tQGvPis4bQLyiHocy3oERvmc/T+HB5peIDFmhe9EWFKxDSjbb
yVIfPKu3hwNCrBQnuFfYk17V25kzbGIYd/BRjXEnW7qPdeK+Kr9awx2PwDc6/Q6pQJ3+qws5Gjzm
r0/AABjJ+GUzQ3J/HSNdOuFGhMA6s1R0qREE+R6BtzCrnk7wvXdXXGzD2ZeFun/MYNOH3d0AL5y8
9t2FFDSSFY/8jhjq8CxFNTNXcG815Hb7tdYnJnMmL+Hj5vBHqcd3JW8JCdQxrovWjjgYCT0Ykaoq
u7vB63g3XI3BUkagP5n746QLs38iq4VlQEymzC8impiDHN7iFaa8m0E00HGIXP3TVp9kX/FMnVp3
Gc+0GZ0hdOLzk481bOuQ4MRAxSae63vLYVZE4ajeE7jKqVa7+eVhI9auP9PBTQf+w6VTkih18oqV
8VX5FxPrC7gNuSqK4bRzEcPSHQnry2I7X3c3yCcfMyVATFUAWnr5044+T/PXlu+PV0of4edzBgNp
yqztaOuMd1T/Yj0rDFLTmcJeL0pl3CxrwzErGoLWF6N42iWtXfB2MtFyGEK/22jGit5u3Fl1S8m/
12ovqj3Gl7O9WtM0ClqsMpkvIrD0gD4MxhRIUWdhMz4UaDYdn+ZGP+srs9qUET50OtEBsSOvHTia
ayHhGjbmID7gOaomFhrGwBpqs92IOebNxY99Ytl4TGj/Ul3y884XZOp4OJBw2ShbLgP6H+smKpdJ
4VSlI2Ma968PG5cGctuEe8oo9QoRiqxGcN0Ptztt9bSHQCJbDeCFq/VuiJ7rehHamZf7LkyQXGT+
qcxGmP9YXreOw1Sfh2aXiISXevAC+ltpqpPAiY/b6Gt7lp8egaZyAt3JCpOsqwo4lGt+2BCtLX1F
pmQ0QwN7asnOxc7m5RzlGh7lk27DnEMsD2+LpJBluUa0ytZytsStH9nF1gr4ATvQluCECOJJmPhE
Tb3cRz5gTG/Eftgq1EvfHPBGo5AbPGzLcMpJx0A3TMZ9eTQ/kUvwPa8Nfad+Z+mG6OvO6DhwCRi9
9sltk2WxbDH4mrYfBuFN2navJPEDZLUQuR+etX0tgry2857R46kaus83vgY7sgfcMhLxtn3PyDns
N5FIcceMkAwZs3iEMreGYOP+tLwuw7K4L7VMEUpfZRtaQhW4Vpj6pDpZn1H0UGwooXLZHRfE/WA/
8SgQOX9a/W6Py8j8GPjVfDO0Cac7EWwvvwmxevDAds8AeTRscxDx8bo479PKjeYGjrZg92HYjEcL
o0ICVqD8rnoR1je4wLzfmhgzRbWVT2vQujpp37Bby9QiDQeThmM2fqXIE54NPy0dJCK6f7rYrzGK
kNSrx7fPNHwVrvJFbueN+sJ7pR8qlm8I88w+YyfKlsX0BNy+zuf4+grOTsRpqn0/PB+Byjm+YAu+
zd4yDiNgi1Fmp0kRdLn+gb6z8616eDV25xCVsttPPYp4LcgSt91P3kIB7g3Lfnpf3fF8bNt2d57a
nQEJCw3Pi/v6UWE1tJEqnXsQeu1he5AtuwzBoALxTixn9rhKRheZKLYC3jx5+jfdA7UpvkBWd8j7
eQN81kS2iZE9IN72n4XIxmVP6YMKXeadLokVggcwbN5sGrKV5MoURglPqk61Ner6l/PgxYDgszur
DuWNaO1N78QPt9ATubSQ2ud5WZ0DdCKaLp9ofQOc4grAzthYV3hXco+typyc/etQ39bVrP2JOFjf
AmrQbBarG+LOp3+SDAEPk0G83H3kOmY5hr6Jig9bPG5eZ2qtYuo/5HGMwV1wwZ2HuKPnR5QTpi9p
VvZ5iyKtLer5mYFxkv/CPisfLvoOKiEWXcFQOSdxyx673SI6NGcWVT1pI6iNIR2kdR+w6Nl6mFXY
6gPudJ3HovmKDs/V/etyiKHY9nX4XPKT9I+3/ThbdSfp6uF1p8ohG+Wr6/rftedP6CXz4v5/6fmt
Kc1LYlC0LFYWjw8jTCoGndkFUMfV7TRDRd1GEAO5zQooHOalzlQW0shK/Gj+LHB4ciKBtucMozh5
J/Ai22z5ykpWQ/QePKfmq/kV0fsW8vMGtv9zvd9a+Vce3w0jp4CvRgo6cDQrX60ZCTrX2k1QIuOs
ZD2mUgtLpsG5bXQicjdPfKTtLP77UfmwJtdh5ibQtb/My/pJOvL3pX1HQB6XqqN0TlxabzBq7/FS
y2xRQLSCwEnvw/OcMAxptlvSWPnIYOxfMH/zBy0ACl06WBB/BSjmW+NM2GMZmVZWLZbMJnfM9fmz
fWQSkMtOIE0X/TzxQ7Yim37XK/eqO5h73mrT8BjfFrw34L5B5Bo6Hqzgvg5UB6/YM1g1sr8Jw+Ok
9xtc9eOr9/f1fmtKzUdsGo1+btAUI2a94+4c3O06rLhKzPrS6qlvhn4X4FJvOY8DEIk237Hlli6b
n3sfFksTrXFzcWhWvN9a1R+Q4//czG+tanNuokdRobFEjLAtAt1u+sayG6Y4qREEXim7Iu/hXIIM
Z5S3mE06tmUfa4EuQCwY4zWgJ5OJW0NCTH65tJ/8XFyahYVN6xoEgL/Jtb+6xfTSjgzr9qoWiP1F
4QKA3gI3lrDCwajpj9YDdpslVq0GjOviBOJrbIw99yldoN+7vduuKxuxLrkDYquFrdn2cECXKBuM
/pXAHgBIihVJpDC3KVZRBrVDUu+pfuxZeLTsyaT3Gx6ChPx/MF0k3Sa6GzTmBIsr317dczfNlKTi
V1qizLMLe6u6N9BnvD9bTv+lnorTlK9wSvRpteIxI46C6zyaImauTnwDMQmoQUqnTa6KvM3P8+s8
28cMAA2TTo9v4h9CrMpM8o3pEFlmgmrv49nI516jEeXnInlct7pB/nRbL5KshsTQnuf1ESfS+4/x
mqKHvo5R1vT5WdfxK0iHEUXX2LIIRrCJLbpnm6KZJS9XS0Is51dNYqFAWBk+kV6YPQpV8QJCphjp
J2hrN5t9OCQQInyuKf31SRVuYM5Fa9ue5W7Sv19myPp26hGhtAtB54y/PlZMp0m+kqCmAKHmCMkC
KBzg5yGDT5zNkARacfy05U18YEmDKndoLMWGiLs099I+VuiT6byHNkMPP/vG+v1xlVO7G4aYuOoR
SfYOpvgBsP8m/98QtuE2yx0aRFHsSYVxNmZY9hH+UsaOiTx235qBam+F1b7YUyHlAfIz/y72xTKH
+kexd50ieLkPFZho9c3eAyGiMhiS4Gnfh5fxWw+ANrMQt2kyLuCnDXdYOdm82N+mIBeUq651vE2H
aQAmtOdnoAEg8iMolmU/m4ddH8amLfr7l8zG0A8XVxFScJsrEXiyr6GGa7hCKf1JV6IhQrHt07od
6IlT/7T7o0gh3MpD//uAJh/qgZIIuyqFvokX+riLocQMLNviPgxN+zcKXH8jTd8xn79f+W+737mt
nPL41WoWOeJfvFDrwda99FzsLevDUwQM35mQIDxsi029fpOctR2exVubMNGDevrvKuBHWOzvi/m2
2+nm02RcElz1Mn+LqLbwgNvR3Q3oRT1e19x22rrchLPfhdzd3+7DN0SuPBkP5T21CSnA2x9Lb7Vz
cqcyeF3YeoEZrtvImMcxkUUyieYH7GotBsmUglVAif0cGHsdKOMOcZwMTaaPt8jXkYYeZvgjzIe9
Rd42/eh4+Ss0PRFYSH4Q2cT4fVIvxrTdJsamB3R0yYa3wmNjsTwFm895SnTUA7BEk1uGTfQYDT4h
5YDulk5zY+Q+YQuU4/gC30LjlB5+/vTop/FdC6M1w4gRKlJfA+4WDx/B9Uh7K8y4pwBb20sqqf8c
Y0P/Q0jPyx4DoLyIKoTOZsyQoNlp3YekOMz3V+ctFLjDGV2/jvRZwAM9ZGAEdLZGj8bRJR3VpnXc
b04am3bbhYpzHsvVbkbfh2ECGmqfuqyOI1lxa8R/hVgP4DN7tFnBUfPDdsvGxRZJRRwxSo138FLK
0BT22vpw8+Fgu5vkKh4DDMscEt68LbduPCbjLl1W+HSpKqK3iGnLFpqKZe8tsHjgq6mVYfxyi9TT
O707FSJu+5vDH6pPF7AQu0Cz10T5aYU0VnOvkNNpukAd8dG2V29Nmcxix2G//riJDV1aV/QN4ThX
B8Uh0ja5GKJk2XBjKMCrQdjHX3ITzK5E95HJffRJQDi9TJ/WDXmzvKOYI9eAhGJqVCuI7Hjw2XYQ
ihXQg4Wtr1W8Dymhi2CgNhKFc+TlTtfbvmukFtoYd22Oej0/vPpcrXocYrWNRssENZ/3VinHos2E
C5lGWHHTe9B8tbtiT9RPcQ3YmFICPGpzyW2o3urrDXFzuR2ZjnF1+ys62ycfEK7auwFmRRMJg5wd
JzydX5a39gO9oVE6M5+I2dBt6zunYlT1Tbt1ImVhrdztgFKuFy+6eJd663jcWW8hfLDiC2U4KXs+
Xy1lggpArGNO0Yz4EypHisi3GZxZpeIz9mholvhFxYDKY3SYn+2MBHVBATKNBh3HwPY8/mqPCzGN
3VS6hF7Z8+lXNPDcYJDsYd9UW0zr0RTV4WUrpmiwPuLjFGiREi94iSqsOMWI3Ni8xDmWWma3O5hR
1MLukMjvq1NeEvaj6tgdJYXY5MFl/Zb7PEdhmCdy/65i36oafbxzesveWxe77YZb5Sncda838Wep
O6M/s/2QxRH3pB/ePL+XHHB9bHAq8KvaI9N3t9fg/VdH22I0GgxqSWCC71+/JpMUtKQZcXssaM4e
Apuef1uwL7fm/uw2wRb2R8IOTvTvp/hHt/E/J8ZfD/HbiZHcivtF0d71vYIgioGTEuOHEyeYVqJp
SxzYUqQWWP+Xt55EnIPeBybY/eJiI07bbHIbbVmE1F4mNj08PYjf++VN+zO2/l/X+O0gydrPrHs2
K/BZ9yLWhmdvLf2rcQeP4KDOt0gfuaPIhWON3R38nyezvW9Gz0FQ9YLxwyenv8Vui8N6hQqhOqLm
2t9Ro+1rMnHl/lbZ1tF5hAtc6z0ph7chNFEtYmdSil9+k58Ywf8smW/n0uuka2l1OzWLc2Cueel6
D17GQxIkRAVR1h3+/XDbP1f1mHvRh6BU0b6rdh73pDR39wdZy3j0zdHTMSbdHCafCN0RLA2QPski
gzqMgyWGWsS5JRpou/oopcvSQr2riqcY/B/CzrQ5Ua7t2r+IKgRl+MoMAs7R5AuVwZFBBRX117/H
Tj93Vccrb1vpdBInNns8h7XWiTNgWh9rTpor0MW7d7N14B7iTEc9yDWwq5s/WGoWcGBhId5wpsDu
ptlEfzs7ZyemeK7z+hpzFKUT0M+vFzcFSBd8cdVgNJu89FHPSqob1NmRXlC7PQBeBLyaUGF3leEl
nOPzezW9OzBmiwAT3ABVrTgEFAD2Sp8KOb0myHwyIhAUjXDzhW1fID20SVoQpKhBcJCMrxyq5dtm
61zgWjbOTY206LDx9VtfliZ3OUUsgEwPPKYKEQvySncwtwdgvgp+f8e7OvAT1SZs3quhglPApozM
zVUIl0mQZAkbJbK7m+Z6f/e1m3ITEB7dD80GqG5EiwVzqfRGbAgYH6I3ocTRl++0BqvoZqAkQGF4
dx3sU9X7yF1BNb3CqVNI9BDvTZEL8rayzW4D9h22pHt3Bl37gxSSjxlAnqmDd9u6b0DQpzvVyvu3
VPqYjq/Wpz8kTuXqPtk1i2AbXhdi5AYY2Q6GLkE5C88Mg1ldbV/leFOjcRV0G6cHdgHYsCNPFQfh
FqteoliJbORXDZBgSPBhPCXGhhKgpyORce9L9nDuD6dg/iucRu398EX7N1ZvzkbrEn8aI+J/mQA+
7m9URxHSdOdUdsEeA8GU6d83UtVLjmyqXjFdGK72szcqUIKzd6sOEy3OYEngtIDh6/kxVJ64uL7p
Rnq1TzgbhJFc8lUJ8d6OQ0hubrAx4VMQgXBQSXQ0q0es0UAVTJnesSP24MxRtoKhhI7OdXWtfGK+
RxDu6682BoOA+yPHtWVGwIb50oJucHg7Tk4knDJmnLepIuCs55NbpXfGjZhQ5b92wBVaTVxO6WkR
w0ITrufmmCwGZTr6vQwPBUILmGQOwWHKq8shuGGYVgc5uLp6ZPqMjcuBXiNAcI4vis/GBJ62051q
3nfqBNfGIcwpX/zbtF2nl7UnaR4nVrrXXC0D5ivwUkGf1PfigpWLx+6w6NyUga6s+XLpj8eu5Qrw
bj3uGf1rJ+BdAsTjErpygo31lVv91YhAT79f2F9n/PqT19oXT2VfLcKLR2qD8JMhOIP6pPN5Af0J
30OJNDKSbuMe4kVrn13BHl2niyJuAZAtFnDdeTPoYgwgxU8CO5rYIxufKgzHoRsznnMBkcFhTJWG
gTx7iBqiV4aiDw4elRhFEhDRlC7KJhzRr7WLuMB9hdwqUxds3c5K/WE4kG1vuhy2XgOaSrrhEaNA
5dZYDbwn9v3l8mTFzB43TWfAyCP+i4nRfk8VwJPnuAfijMIsECC+/r0J/+oGCeAkpVIMysP3HoKh
m233dJEo4CIUKrxtHz9Cw4s/k9ez2W5c/GoyaxmiVVBvUQzAlMTwP1qjfzfjm2r8eIgacPpBuXWg
fakPBz2VD867WpMK0BpMDKrXviSKv3eNKjo494nxhlexhscIzd9iUU8hUJI3QOZxuQbp97ZPxmN0
Yuv+8jCHV1naBjQPML/rrTV/XU/neYz4uGnFrq26kwo7qT24535ws5CCsqNdEPEgrghmUYA4FhVG
Zjfr5E+kcBKMiqem6W9xtr/v9cFgULU6z/YHQEmt/dIC1UMEnwz0oHIkQdAJMQrJ2FpsE72og2Ox
dyKBzQJm6/6703/jfyt/N+ThvFeP2/J8a9vODNwBtt0dp2AgQNvhFBVNmDFNQmrQBiAY42aRdFpg
kERBZa8M+/76LDrwayzZBJuKXrFBBXT9gXDXNNvN+X7clbPG3ZP2dEi+T0/xJQYEFU/X2Np0zMH1
mQKkgtzTCxSJaPIMRd4Rnf84EanBBvVOEZoL3zbSX5HGwmwuvePVLGa9oDPfpFqcDRGEvc+rPsls
/T1LzWn70ZO9fw9F97cYvwloF6AaErpUlKZZf122o926etNlGSJYxfFcEgc6C/LxRg9wOotXqbFP
J1vaUqjCu3/kGpgZgJpmemwRIODPe9D2HJS1wUxciRkfHYoVhqbmkeg6ZD0LlEq97HI8fODyPgul
9H7pM7pKYFOFCjXfPxu/O9b6ZXPp3WYvyYVpPEAiI+9PVadykO3vN/ZH4xOpbewOdO/CaZJBGLtK
P9o638tstve04OJH0cUnSzGBjMKaxF+ROdkJA7Aw/93Xvyy/H60VjuNfXX1spN5x3VyBuZAoUHLy
gmdRmKmYPVtfv7mgP66k/LySsjHrvdquiXe5xvvOwDDJvLnvuqlAW67wyaBBuNQReZKVeazOKxJG
FGVQGIseyQYQwz+vezgBe6zUUp5hGp84BMluJegI4V1e3B6HFvvJv7v0F7Tpzys+bN/NGQSmKnNF
EV6AxuxWIQEtZx0gJ0VeA+0+C384ZPFeYd4oMHY+OVZETFR2Zqt/N+ax9syf2+d64O0UVedU+3n7
SqPkzXVdgdqI+nma5P0d9bStoTb9xIZz7zM0TDI7eHLR39YAQX5YuyqV2Nk4fl60uzO7Grq3txkh
gr3lJO14vF3S3xnsJ4n4y5PL/T7Gf13vYW5RH4ryb6eDyLyB8M9eQRmn+QwE9zKs0S4/TU9T5TC8
Uvxki/LQOOna3gG+0+ninIBR9JKuCoyEzC8JaGwYVI+Gnx0i0ReXHUXe9nva6PP21UvHh31w/wh3
r9+gXSXoqmPznuzhQReQCQKq0JW3ND4r1qG2gXlPzBYRGvdwCc5NCmlr04EP0nE10zUSc6BEpmIl
h0W5s0eH2UjuRf3AHBIgh4jrp6UXfKmv+qsDWgJA3KhqLQOQDqaUf9DsylausQHsB6lexMiSJtgs
z/MsfWKIqGKcHvZ/QkbkZeCgg9Z8xE3nl2OjdCVJnp171nYHorC3yKnxYV+GnUDW7FJDTJpc3M7v
jFGpVVfnaQ5Tp98c3B1VUcPLWJ6fhwcCeehqIgIqUULP6oRPRl+cBv//Rv6Hmy6tbxkVWQU3/UVe
QTxeAqjrwZJ/AfTigVdGtWULBSU0gu1ATpv5vy//WJ1DLLC/+kj7Znf8tYMat6LZ7aqinXWT/uLs
DrwjDnmejI3ptrX9jRPmo3Djnfrq2LLcvUMI2bOrUTQynQBtkuLiYsr/u0m/ZdN+NOlhORzXW6M+
7WjSbdRFYsROUAmyQv3Ojpt5nzAznRTDXneemc+/joSmkJrsigiGLA6bv7oiN7LDoTaRuiS4ttta
bLjJEYB7MWFNhuOhbn8ak1eyOQrb3AiUZ/9ZA36dr1rPZEgoYEPlqJ8N0Df3a97JaUBfeFXQ3Qo8
jfFujpcY2Rs3kIZBv+f8u7dVcYD8Z/79ddEHw7Ft9nmvPHNRQT0RFPy3t9MUV0pExBHAJDg69qs+
ab/4FTeT8DEBZIxuq/C/gmdBq18sp67+V1seKHd7c6NIeUFbyPMmmd/ztlEGKiLr355s8b+5Sj+u
JObC32NdlUcS5KKrk9YdsAVirq+t6dj/tMgwboeRDb1t9KU+We2/GcY/rvswxwxJL6tbnrczY7a4
rRTIUBhYbPqlD6Ndiz/n3QGeZyootsDMVmfryRxDSOjf4208GHjGWW71es/qQsQEVttAjnRQolaj
kSPEcajCN1QNSIwItx6EHfkWD3LRMSkcL3EM3sXAH5x+0ryQj/cINI+t09pairylR5h5u+qLVeNt
HNO9EYqxruPlNqn7dyz+ve4qX/NLVJIPma/5Ly7S1+F+4fqmD1TdBhV3tZbIR1uF8wHIz03yF1bh
3vpQXALD/qG0PtXRHJ189x2h34M1i9bOBDiWhyuzWmlptXOd1eTiu3jbwo/Xk3kTz/EtDv7a2ToE
LFRVAPYrezsZEXbY1k/2rt8Ye3+Pr/FgOhzbzm4ri3mVLAAYC/RlSEKN9AqRNFQL3HE13/oCFTLU
3aGQm6NSoDuzSwPoBQ5siqw18sfyHKDCMwLPb+7Qj7Y97KttcTW360PVmTU9r4OaB5ac30Nt295O
L29R9tkMDne7nOhPdhjlyQ5jPJiwp7Yt9HWXOX9wagfAh4cwDrNlybQZEsItw5jVFnwZrvlslYu9
6x97m9H9ucqL3qYjN2uurCJCJ3a3jve2sadiuSF+EMohCCIyV2kzmIyOwejlydb6C6LpR4c/7ud5
Jm23YGxn/XXrkMghaoxwQVTH5A3g71nXPlV3iGfOz+Q+X21XvVnudzIwGxA5UiDStMGzPVb9xbj9
0aiH/X5frzfHWuz36FawgDXb/ADdzPZXDUL46J9zRCTITUTIe0+CGbUKgveIXAvn7fqJ7aE8a8rD
dn+pr909dSWF7UGg6BQnnu55YeaMx9dxbEmjFO+C2L3x3MbgMH0yNR4OAOqANXtTjA1wosWCnWE/
f+kjC2MNCgeRkHFvzEY0/kCtpZgmElvbxUsSFerRGkIXhjaJ8LCHIgkvWmYUghii1BuHxgtMcHZy
ObTm0gjIjaUMcBLJ/bKftwFLvGcXgV0tRzt/l6w9sHRbJxhpY8kpbED/IDy+GAD+VRaxw2iHBgk5
P8N+MjOfWBrGwzFUSvquVPbcfQu5FNSI85Z8XCbTfDTdR6jn9VzyVyKWK3uvArRy7pA0dlrLeUZc
ezYFzIfTqCj/Z/LcfCBfySUmqzYg7kBW0Mpif0j+BrxqSqiP8/gphu8ba/aPDcJ82K6z+7G83bR9
Z7YJJdS5qIrnl12SuAWj5SClDNMmd//d9z3Rt/+65sM2vEcKqbiYbEqEckaXT+FiylgCiv1ReVRI
sYDmWZ3+tMbsJJnsp6nikMFCrojZo3j1SzynBBPKtjCDrCVZvbESzs/e6y7tRQIt5Iy2zLpEirWb
88R4wCV90vaHrdyozu3prpWi7cbb2U28j+kxuYIfoerNGNlcUHi6KxGyRcTNEVjDgSxkRkDz1xY6
Em+qQ6kCw0Kxs54OBGzvmnMWlLkLN+c6Fwzm+kNPr5aZ2eFS+1pOp/JsusM+8k13WfTFpATeHMe+
xgy5BEMRhRnWbvVyifxlTVrFNaiKcnQQiPsUbLzD3K8h9rOWiEOVXlNZE0KwzYbckktyZ7j1b5U9
vA2s9HUykV5zB6WWKIbTEsfkbcPTGBRL6qMXGGC+HOYKyPBpbp+gOlLaAikYF5Skc0n2QNWIf5nD
kf51p7QUOn+idsOlhXwBIo1IinFxhFH/olMcoBSiRyBzyIA0ERJ38JhUdDSOVEGzVjdrLTmrVeHj
ar4eg55zH7zoE906SojoLGrnZeMX7CXyR8umfLYoeTuCVMIVHS0VidWnJs0fcdx/TdiHUzQrS62u
dDaL0rpRw2mxGGCYo5i6438vEUr763cgNl37DRPygFC5NRpJwxGG1gIJRZnkodchUb4ZAmniHQtk
l18BpNjp6SV1z5PSmZhhEyn+C6JlaNranbBvpP2ROhVgB4LmaawmPue0G632c0mkjyZfZkCOAy6M
iw6XACV9QBlCH6uxp+HpA7T9fof6gdRPOFKCwXHZCbYu2v7J/WuRtC+l1dfDL4wRhgPViD8pZvTR
nC9ZQEQ61La1kSLwJ1EKhtSeUeWKq/Yjckd+8znv2KmM9kk2PvcxWuTx2SrsZj46R1qyOMS6SaWB
ARC48eHDgiAEhQW0lOV9JFoEUAWLepu+sRC83Yc/LhOYQ2x4HC9Ov3ek9gDIHZP5bhmO32usYRhW
Xrgsd0z3HhPKanYsr/H0PJqu3eWWlGt/SK57M7bZpVP7/QBLJYd/5xjezWPeag4F+Srbl7/8GJSP
QupubQPshY0sAx4J0tfY5TP86fhutZQfGGfDBn2a0mcl5nYnjedux94C7SRtSRVnsFqtF39is4y9
AQ5a64Jp4Yg0P9/0/sc1YBdALQRQuxMSLyCrH43HQxTqrfl3GjSSMWmqpRQGpL9SN5bAt1sxOK/0
fRaBgtjPJ3b06sbXCGEv5EFJp56R/jkPNc8li/oaze6NxV5I1id4yefd8SgIsJgje3QOGJGn290T
V8l8sN92BiXMTeGsHV0U8jzCEAO8/3DodiJME8wjp/fMVn5iljyS3BXzfNzvKy4pBS8LUGkUPyWJ
J4yiU3/jjJe6G5PBpUSK1ZmJIMzTHOKzBjzYZGpzOJzPBxrgJB5ughNuOIeAD2O5YNdknhXHpYNv
GlX2ef41Ur+08TM8tfLEbDcfbLNjVh23piE6AbTGN/6JgHPGEtBdkM2IV4D5QK6K7BW4mfVHcMR8
+/chTarqvycdKRwTnWLSmKLcCs//FSDYnZSTku977ZTEZYLWbVS6WVgHax86sncIxG+7eR1kgRZe
+mZqhNfgEmRh9v2zTEr/1C/9o185lddFkbATFF7jl9Et3QaAPUJKA6IKPVinVWigVo2uKiAzIKEu
1QRAfIiytaS2d2G9QFLF095O3iY0ZofFJtyE5OtDUuEoIVZh0o0MGEGGL34qEbzjXZjNKJETaq5B
IKvmfVV88YpwF645x3hKfMTJk/iiMo538ppAc8GD8rVzASEHSh94pFd6O7f2c08Jal88XiWICfOh
e/fmy77iF/HJu0VFTKkjGiiaU4U9ZKJav6IsXu5SrCnIAY/DRuSZvbvxNz5COS5kI+To2KFVdFyD
ul/Mu4CFIbfyP84oSm+nfh3oLjA859A/BI13cLfhwZXezp74goDnib/PHizM2Z33iFc0HrRAX54c
XAR2+ZTrCLwdmLvG6/jbsPX2cUuyX+fUJizwmYe630C/8+DPhXzkp/jYO+HWji9Uo6GqfoqLqryh
5KX7kOqKfj4UomRNCPLeF9DsI88cQ8Dhn3t+kz1wt96dVwiLoPZZH/6NsFU9K+nKkqpYvuhNxGvV
sPbUcOMjNuqf+3wHLadRL9wkktebEhK/je+Tf8/m3zzwvyfzdz2IvyYzhd1N9BxIaFACW7CthXLH
wM/gW1vzMrzbwNCIdimU97EmT3a07i8bioGUkyj/TC111Cl+LiTzkJ/MUs82M5LAbzcYxTqazn4e
FJR9kUhQ5xEhxnAp/GDCq3P0epp4C7jevoxngOKNExDVbpyCv1/bs8mEYlabaAvyxTYAhYVPXHbt
l2VPaw2Fwu8GYq2dB1tHO9dau88u7RRJKL9AhpSafR4CxdEZoVyKRRQenOqcBX2ZKq7sdt3KuTJb
ryNpJqYSlXA8poWYW39mThnuQ3iAJYp2HfeasnUGiNIX/maJzRNsfDETJG87FwtLCmpPcy+Hp+CA
35KXBiWFtS7fnZ5hPIxBcbn3zPtmv5lpCTnE1WaoUST1DvYrB22ZBdWqQaARhiiuBgKhWpA7K+lp
bFdc5MGMNIRaVVc1dFUnhfhzIlzum/X1WN02s5ermSgMch6d3XbFlQUShINOyBtRAAF7Qlm9geIX
spEfN1QTLXnZ+JChl+GAs2iO0T+legawBhTTxeKXPBgf77m9zByhrNcJYH7hfyAQErsqVhu60HBm
YQVJSBymM1wBahNtPcyRWc++xfYN0X+reHm9sYh341comAGsmkSkrPED+yPg1viFOFWjk+5SAnXj
/Xt96mJW/adrDPRv6RgwlN9u11/r83K/rM3LrRaHTe2J/ZTvxS1iPw8RYBBbK2qfvuqtA6Q4nR4H
s+Ii684me/Q7H6WPFAlbaB382UjFGXTlLLoGRoh0JlvljUkpyCR7hxKbTESU7wfXldizTF/ys0Uz
3Dv16ODLQRsU/s43Qz08BvDJNxwg/77Xjv6bE2mAEe1wuMpCE/kh+EA9+G1rVOplevLOUZej7QYM
PdSS7pvmnjzo6khL1tYLisUgavALilia0AfkJcM67lKzq+InZ2RMFZ5PJcJnIM4K2nlQk77g9evx
LrxF4pASHSkFio8mU2gkRSwOPnF+Cn0ymBrAUXdhl2W+47FNKEfnFZolciRzrq3T06fxdotuUZcP
Et9VXMVFuE2NUdcXr5F5rodUPpeKdpyD2hvOnofzXa6MpOUjIJPSgnN08sRh+efaLX+J9jDMVCHm
4csnjdtaRdzlAhmAdG4tNgfiUjsuhj8x4JyPewNp7ezCIhTHPsRwYQHUMRXyKl5ehF1aafLCPC3C
PDUHdXzidzkyB5TT8I2RMBW6UeYzgfrUiot6Hqpr6BYbUZciC2J6lentBbGRaqpFFxiWuyEg16Eo
zHBzt2PjewYKU0WYGYafjep4+226ZD62THpeUdvv/7qFepg0EVobSNWt1Y1Ek7rRZiq6TgydwgCq
nwfud8cdihtac5fUzmDkak9YLNg74K+LBTuiV6JkrH59ne3eFNi+u/P1sODYFNwmkGucscxXMWel
UJgu+UCcqTp1H+HbvPIa6vgeAzC+7LRUg+QBKT72j30kTr8fUb9NmgazRJhDZ0ZF4zfNXbMf154e
7tifNVe8m+o6wZ6f19cO77nRFHFi8xivOwFyPnNXzFX+x3AzfGL/B4y6NTrRYsVeQqFoDQ2e445O
2MC/A3HLDWvuJibyNdXcJpC4+TPdcPIqJK6FdcUkYF5J3gGFdL68HP5HNxHT6rBQ3sRUP6Hqbrx1
E9k3g9OrdKHOWfXJDButkfvwRONEr9F8Ph8Acgg3qU+UQQp3kRTeAqSw+xWrfYts0i2Q+TqgcgEX
IR8oKMLzECaMNKzo3jaANLFL6Nklv7QBp28bSOEBWkq3n3uFS2n4aMf/UiisGkE/g1+/S9qg4c8i
4a1iazlaoK7o111ipFSpHjaM1i4peIG4hHiZGE3x2w27qOI30T5hS7W0jZgHzxRJF9mJ1ybgQoke
7j8YcAYZX1zc5DHgTGVk9C9hW1EOKaIM9Eh8upgtB67EbKFrsK3jHcMgs4a+VxULMBTLkAGswm1Q
USBm70Mdj9hN+xz4mLenSemWbkVmlrrhAetvxaijO8tKkyYIP7MTaOwNYn/o1t/79vGF1cDyqr+/
VO8ay5TLMJjzYr6INS92I7G+hBvA1Pi2CsTsa8WK4JWsLJ8LEBdiGV5iLeotlBucf6Cumn9eZSN9
YLD2izATCxNfgOZ5O2xw1SndnMaK46JyDl6TrgP5e80jhM4OoHp5ynbHP7H0drHGzCoWJ6azTCy2
60sT4dwrUcFy/bN3ZH695QNUB4waXCaP2ITwbw6To09PBShyhadAGyJ0gpOEaySOHkoWYamT8fvs
+cIo6vmd6B5JiRrBk1L9PKQgCQ8Is2n3XoY5X5cVtBiKVMN1xXoyIL8dY4kwjd/DHO/xxx4o75mD
/+53HfwEDjlU2KlfjicG2FEcfHuIXdE+ufYp7/yGf+ZqIYIVeG3d8BAoISSNmj/+HJgUEGmtCycm
0QvhxuUI//jUARfMV3gT1+AOQS5ZR8K5O/XRp+Z9p2B4ez3x49tRoS6T+H3vk8WN8khssrK7HqOD
wH4pTm2KCXlrPwtEo9FZ8BAgD6UXIWzdFT4lnCMt1FMthEBkhAf8H42HD0FG70mzPDytyqka7cP3
jg1dN9Q+czKlMrnDcDtbLyXAvVnYHZ4Cg4oC+J1/GohUr3Cn3JIgAvUiUQ/AGxKdQG9Fl76UVli1
e7y1dXRM7gHiH31RLprw6XdP9bWvPxaFQc8Jb3fLW0U/nrAy6MW+sCzoQoxwPDXxydzMFwneUNxW
1e9CMBcN2FIiVIzPIdjNN3Ph391exV98l9T/aHix+f7HWftTs6froEnJzTNWDrJu0V2UzGO4mSv8
zIIOP3u+MdjHYtYYgxYv7h7lUKxDdD29HnMu+/YUkUH59gz/eIHw7kW5N9EY4SqeP/ndvUd/pqSY
WmoErznSmZ6dKELj0Ue7yDVnYrgOtH+LM686OqtG9cSgtu8MMdu7zArbY4CdaK4ozwV2/Eq7zDfh
pOqumBdE0z5U5pe4o+tIzHmV621S3FIuITN9/wxMl56GUam7uMZYdIm46BoHt8YJrvgW0yGjo8Vj
wvE9n+l7cb+0UTzNehNdJjziOy+6j8+eMrlE38/TSbLHRui3H2g2s5HqbIg4qWAIZafrodbtklD3
xRYpo16OeoLXozPE+hW+tfhUOdzNxdCLm2LlJMJP3/p5YhJtZfXvE9ENlPPAr2cKiteYjDb8UN4j
bm2fiACJwcwWze+kGZ8rfPdyIfz6YqX630NCgAWW5Zf0ItbBn2sQE+DTMv5nCqYFZVQTsdbJp3Om
HsL1WGy6+kDYchyXHAXiS5wEIteqwdTBFOIZza9hyuiesItL+lY0i/US6KmYpJSZZ/VeeO7aF2GL
IyEJsRKYqEQERGPFeOQJjfi+PQFqYNUyNcQe8D3FvwdDNP/OTYibES7hOuxOUOP5ts7FghBLQLxH
jLkYySsDdCaoATWLedx6Yh7mhCxgJ/CpdV+sY+RvvlcAVPstT6o++yfhBrEPih1RmPfC89zHHUjC
pk+o9hiL2aexnWlTOpuniWbAyBYrSXzENcrDTlS9i/+bWPu8eU18JM7RXQgW/IliDJJPBWgqCxJ/
RZq+izR9G0NeiIT/0IRVqnKp/23IkFFCQZRv+AShaL8Lul4RtCEeO5yiUHVb9Dh6L4bXQ5CI4gd8
m5To4dMlvxxCdZpKfm9FwQLiM6SxSi6I1j5ElSY8x2Cf/T1Vb/OhGd1dk0BM1xNNPYYEpSlVTySG
K9OCkp+XlYjZmERm4BqFDUR+lOCZ3oex4Odr3Ef5Jf6mBLkv/CBxmTrtenp05g7u3NsmkKnd2Hmn
pmIs/lZppcZdUQRAsGKI7xQBSt6uEex5bNM3PMR26HxUzr6HBmJIbPq3uHJ3wd67+Bdf4xMvPlUl
CAAJOwuTCmt1D8GfItqhuF1xwjGEroyi/gmarxKcvi3bLD0SnENri+8dzoL4lv/PFsUGajGKtt4t
ODPZhXmrh1uke1jd2MfCCG6C8kNYfyLEoMe1tw9wRRbCIcFjwfzYpjW+A54BJoiI67FgMJj+mIQZ
BpwIVRG5i9UpFyU8cZ8oiA1467lJq/7tFv6GOv7bKXyEJd3r7gmg83o9EzV+F8VnT7bumbONpmsk
HhOltZSW7B5MEbx6KkB7qPpAgwqwVvVW6Fued4MbsS0Auk8c1t8Q8QbCqpqB4imqzd9Qsr+c81u2
bbtKpQEimVy9kgIZZaT21yPkvkKfIoZe/qaD6mHPPszXiRwq4X5WbMB2KKEx4UiLtEnpd/obzxgu
Ub+ghgGYCktjblyTelZEptM0dvPRbrzrPukMN5rdzs3hxv93/3a+I1ePMQbAjdSUkxHRlb9jRH/d
xqXM8tvxYl6nFMDuo01QulJlDTD61m57C9QBxCvF2lJ2jdJflP4ZIFiI1ISMwvq83voQNrUyMG7O
bRetZStd9FcvToTg1p2inYOCYgYWhrB68be4GnZJPZPAtDUlpabZQad0yrCuwnsVqU3aHh1lsO44
4+GODUk0ZAB+GdRyi38YHCi+OO5Euk2djwPa156U9Cpn97KpvXLnZlWM1jEiIOUpkKilFBfueUrd
PHcLOGH9sfYgsgObI4RmUCQjwkb+qqmFcxpcYWv27HSx9cqPItm3Xgc1ff1J0uAbi/+fLlYNUcxI
UTsEOH5GuMxNltWdfSZNewNCbIj3eddNfJw15MFRYFE7QwoYGK+HiR50FItkd9XfvXQ61CqUiZsv
7rZ70ETtM+qWAJu7oz92iJB+6yJbNsEb+mgJDgD6P1jP4sOd32K0yPj+r+GPpI9jdtf1bWPScAiU
rauMENG0mtb67NjEjKJI6z9TAer8hkb7lu3qUhVK5tIPMUkjk3rb/H6Rps63njVaYj7ln1B4TTYg
fnms69/sxEHw30mQu4YOaNGp0cJB4t6O3k0/AgyL/nDyliBOcQ8PeCRIwpsCtFzPMTQcYYDoqWlv
7aEbw0JFn8WN56Q0SRwZ9sp+n0ARZBMn3HnKwX1PKNVrKeBbbWBP1NCNoyiwnack818wFD9u/AFD
cbyX9eGQ3Zphl/CQlFwInOxkBEBs4PG765N1r/2Cpu5Rec2EAqUgbM60/Dkpz1VX0dcdfT/DewRW
JDvFtERAHUAFxZPDxr96Tb/zmuG7UDQRiiUxH5dC7WccXSM6jxtkBRz2VxXd5faIqCtCkjsOJwpi
wKptPnLiRiYJLYp1lra2JNbjnsJ6QI1WIpdmXM3kcRuVacFB2FCvMeghGgG94L0adHFktNDIkahx
cNMC6VNbIvVXRgU4F2RMqX3yhle3fds1fk6FS9Z9fMntLKK4MxH5BAFakzKweKQx8b82RUuWYDHv
UFHV4jZVt9p5uHYtVcJFZcptoPFpfQ1UlmopqA2Y4eZiC9VPzUZKSQ2k9AZ5fVK+cRXkdnH7YIUX
6AGGWVIP0YO9SvZ6LQq4zM8v5zfMwa/jUloWnkb4EUlSPe2YFAXbRhxiSDKtlOFtidpS9rrFMOlE
GWE8ZaWB3SB06wDneCfe1pnXfT0HLGIj8Qvba2uXaLBeA3lUT6VPsoiIviHo5CAnRUypjAzV6r3d
nU09yv3d6pZIXGhijqlh5DU7LNpqQqXUY3ImKOkST4Rqh96Xe0yzyHg/daz9lVPqPDRXJx9Rw/EB
RdAxRm+GmCWit71x/gWZVbKvEzzRDZ5OJxYZQ+QfKbaC8skpaGbb2fXlGkkvOSIjuMronw60aTYk
jKD29UxUCgEWV08VPPCbz06Xqh+9lDDK2tqdrNPgEnW7lkE4fnUPdW/dtSQUg0VNzdPH3UfS8IRi
X5y/FR9Hp37XptXgGLEFnpGIIv+s4jKiXwB18DDfDMrCzsIOSxbFS4qXwQ4IOUnatXu4AdhRR5dh
3rXEgRIgt/ayecOydi4rtOERj39HtvfMVAm01/pmGV0Xxaj1EGokdHo05cBD186abAAxc6/VrXay
G/M2pDeByB5VUd+SqhLl5+E9G9QovLR9qYmRHKNjEwU8zARzt7YoELweqqPtok7XprWlQEBuo+wp
gW7gjGwows0JizRiBx0CeOB6uAH2drMwl4PrsIuOzsGGzSngKDOT3S2mD+XV/Uua6lQk+TyX1qFr
1ZhtVAw9W8QW1UEuWxWzKIVFD6PWBUzXkKuPb3CDJhcahBCFdR4oB8eQbUiJZzBLxPeaj3pnofWo
UMQcDmJjtx+XN9Tyb8gWu0Q90bD3THbIPSt/w5Kjtp2dL+7vhAK+7m/3ZZdKb4gCkPJsSRzoA8mj
irAEvC3ef+0HKmpIFmVCe8Bt4hLbGxHyzSag2me0SbH473DLSg+xTW4xhe4CB8dcriloQLCU+nzU
/RQiecZ4jRoOMl2gXa5WDcoIStFIszOimGsqzKJla5vUY4Fai6GNd3GlmnYm/mHTxvWoCM5UNoWS
PyUC9QL+pfxUl5c3Cl3N1wM494vK3Q/kcTFFGSi5rkjSYftOqs/umzFav9ef6DKQl0r1BUg2HEqq
3S4QLi9m1UhJCXr6RKNlRwFZPL9xWGsfR6jjCR5D3CPnoN2J3uJmfWhQJgmqnnpOnbbiB1A1EvAE
dQ/WBqxLTileq3jThzCz77dojXh3Dt6DLjiHRXoOaXfLhO+TyELgN6yXz/iGv/CIfx4X2s/jYn/q
XuT9OruDeTmEEmYs3r299ws2gaHl+2NyM/4JXNE9kkGuA2m1DQBQCQu/f5w/s721/xomtKajqj1D
ESVTvrGUfxmt5RW2e3FtZQFWFvRDbWVCOlOsheoRegR8e5kDnyKZvMVjJ4vijQU01yQiBkpLKp1U
90XwaGvFc3nwTfPfjaPjgNLuSPjXobMo7NHk8EbFZBD4MnY5dWrB01He4t/md/e/Gb4fN/LNyvjr
RrSsczn2Krq1f/FwUyz2c4qRm/aAw2pwmGytex9ygK98ieSm/5nb8RzRuB0oH8SADCdSHHAZRKrP
joz1AlXu5Wli7hcq2M82PoBh91Wnys7mBro0RnRlFwRLlE2AGIgh0mJXAMAv/4+wM1tuFMvW8BMR
wTzcMkhonscbwpZtJCQQCBDD05+P7D7RLpUjHRldnVUZaSHY7L3Wv/6BZZD2Sgxhh81Exim7F8PD
aveIm9GlKvEEi5EzZ/NOHObI5j5v83xb6J645ci/1XOjnObgs/jW+lrnmGxgj5b3Il4o0709HCxt
hZkCvveRSH4eLXlsd8XB0Xwust9hyTIr7x4xQTLVyXVkqX39o5KwtPd0nNd0Qo9dARwrsY0RFLTE
XOToF7EtwzF5fJXdWlhd2b51mwjwSBnCOsMXXftK0+mDxoVT+ewZBM9Nr4nPsYmTdL6KNg1iygZn
7F6AM7LWZ/zbbTOG9xQQ0W9ToV8FxEd3xjTz+5+KJ1mTToDXIgOeLoIzitzgM9vxAztj53meeZdT
GjrlCiu0YGloToKh4m+T9n8XmP98ji+VdRi18TlRg/Mi4UQRp0o5ktnOVL2dE5atXdeF8ZVSJVj5
MkrpWjOrf6mnCSdDJjRec9mVavrLJf2R6f6zM+ouSTcsVLyagZz5n7tKiN6vjZVrsslJgw6XyR67
foFAXF+mhGf8j3PZF8WTMKsMl+yI54lRLv8OObNterjgFRe3y/yMP8Mh1tExthXY/iNIX+bEb9nn
dwlW5aDUcJMib7x3jgZtRWMJWIZBWzoLJJdukUefhD0V5hzOx5BHP8vfku1/IK7xNRWsa4l96RT0
L+wROQ7P5lMoHpuUKIKQzOXn4EZCyfLZY9Jzc44FvATFFwHG4He2U+t4zhyMK/FeKRK3WETDj79v
Oz+uBEMydMuUDNH6o1b6tuukhvEMMqt+bB49ZltAmEg77r/gIz9ItDHrFXVJtkgpwr/3pcHQxKqs
ZSuJN/qC3OH9g7IuneV9y8HX2jGWJIcy7MG0q5f5f/926r/5mf/85JezyrIKy9SSnCgtos8XnUNU
iMGpuj3iEqyMcT6U3FkHTi+Bb8d4tFuTJuSMdrOSUNAI+y3yv8ZDE1X3F/NBKNRMin8DBZSfdn6g
ADgvqgbd4Y/l2LdnELRljiAsjxZnECxRV+eNV+TaINQq3K2u4iQ81+NHRbjccyDmpLRV87r2FKmY
G5HuJVfNTdkBNVX2o7JxFGtj8OrKctov9HR9jsttdg6p5UWUskZRs8pEV3vknmj1mrPhlsYvypEf
FBM8a1Ez4Kp05MhXqCC83HUzqKts05nvXEe0ROeePGh64piaL/2sZ39/xj9AE//8vJdDKUnDUskM
Pk9ZEQ877LwHDPLcR3eQ5o8Gt4maZAT81Ch8ncXfP1vv1s/rrvX9u77sWtUtyrVQvnWxQ7jB7TH+
OareYH3xSHt8n82K8XuP9QWBbV2BBA7uk7UtUCDNm3m/D+HQQnVOcorjVWN82Fs0vJ2GBe3kHpom
Nw9p85YAZPBLMgZ3v9om4vnzw/UbXViWyLqStD+0o29LL348rfAWP6SN3EfldDT84z6G8s4M/qvF
DusyRdw03h+7wCgsJHl9Jkf6cUw+7sNwVIz3+3vgodfjix8bT7Ax/8j6Ua+gTjrjJQPpNeL/upBI
qV3KhFpeSR0SK5hXKiNQe/nZOc9wc4R33Lo6EjFTIAzlHVQU2t39jJ25sMUzTEfx2jlZ/cmimz77
Z97G+WrlTA8SMgyp3xrOBXmubGMp5k3r6fBg7qdDpXbq/gN/PQefN3O68IfJceVrc8LKQZEUDBSB
LLZf+S4T7VvoBw6e9FXnWw/wR6CH4vsr6A+XFY0LKaZELlPA4yF0hdtMCuDWnYDYIbjgaeX+gpLd
X1lgjCPxF38PIi1/fEg4rugirDjrz/7x7SFJ6k0VZFUnHgGC2hducAYR7ezXcU/oIr+DY9ORm6SB
vLhvhbh3ztzCJAfxMuU7aitpHh1N37p6NWYGDA8g0nop+pk5W5lXkw7UONIp2OjDx8zYq1sV7YsT
fZj3LplRzHs65dBWUXbJvWcGoweB3Ne9OgnfBNqzbGRO8KCMnDsCE+IpGHqsrqsMWkyXIzVC50Cu
dUm8iw9Pvbz6cjs4j+vcq6Qh7ws8KuI0kymnuYu2mHgnkNfPMJrRl1Fkxzt8O0xaGRcnW8LjCB2i
7CbbJ3eevNnLG6X9xlBsGBu0kuzTU3GhHAKynR0FKlE+bHvhKJmdox7jx+vVVUY5cAqknIqk7wdB
LevrMcXqNUf1uUUkg8Tm5sBH0gjA2XKR9SxIndu6nLKZBEOJ7BKr/zyhAUshOVAxnJ3Ycm6YAm6L
QaxBxojfZLQTDB/dUMePeyhu1Y1VeFFlx9BaJLtOXZ1xJMY4SAVGIqEKxsxIbGsVIGk5tu+p5ER0
/1Md+QL0EtVuasaN5dM7v2MyusXiL0EzhLyJ/MnFdag/B1dAdJyyaOstl38GM9nF7YSAP4tJKaQT
h3GBYQt/0nMe0L+6iAlAB04DsC0Crf2KYQJR3wjajGM8wO09cS1tppl2enVS0QUNi2i5g55y6Wkj
eVttn6VT0laOJR8V1+WYL8SSKsruYqA9wjngokSugqlY05dBue6Re1mAIOWCHU+ekFEaSng0TlT2
jnYfEgPVNH1VID22LFyV71OTy6ccb4YLhkJmhTIhr6S6O7eUrBJPj7y7Ni25L5M6wMEvmT/OtkCC
uN+Og8pWBXI8eqaykgqbpXx3W9WnFXj6xiJbHywvINT7OtIjN2ckNoGZQBQ1ahkXiAJyEVCwCueG
ybjsPggX0W0LdxVGkzl2jj0DMzKVLcG9FT0T4/6v9gggcEBxd4dnMrsXnkCZhqPeghIyPFAzkyJy
Sm9uqwEJzoNTsZRI8OHFoq2494XWsS6rxzF+jkhtuZDRTEqQr2OVMyZevFiGJTaF8ta0Cnw+JhWQ
ocKi+VTE/hW92NW5N0N9/thFtNSCXUb2RXEEDDQZ6qLAAdV+OAr17yLw7rnzqCbWc8KuFcr83jMI
+coAPAoIVoCKUvdGaaCNQGyfylbWfNqaUvPFNTlFsFxh/66smnib90D1ZS6ncgKrVzYfYTEyDm05
IUuF/LhqcINala+AXsrATYbE33ZJOr/shD8WSoYESm1QtenmK1B9qVPEJwmnVe65k1m0py2+zThF
0PHtHkSWAsvZU3uVYh8TklIC4jXf+n4y8d2/H/vqj8fmtwt5KStbSZWS9J5KWGCx93JLe0H/jIrt
fZ3fnTV8IJvUmk8Gfn19vLO1aIDd31wc6G7iz73U9pwuuvvirhBNX6K1rAw+tvnw79dIrt5Px8a3
i+yQk2/HxqOKlaAUmpLaBC2mhu9vrdiCD5W0cdK11oOoRr4TEP3T8IGslAxHjU7wzUlKrfLe8RMl
oJJ3oIhT7jGig8mCaydjk/OsgijBtBcn0twRHF7gy9hAw8aqc6yZSFqve3MtJ8C1bHDqRJ5Qc+Ml
aF0/HdHM6+5zx//s9UC1u1hQvBO3edl/vKkdLV5ZRI0Xru+DbF1MA9kt8Bg9ZD065AsB8wCwq4YR
+7UXukSIRsdLT11qv3RFPwId31da1zZ9u3fh/SmndzmoN6Qs2V+x/c5JCpxEXeeDmrqtvyRLjF8Q
wTqt5+jh4aXOr2iIzWBlbz8WDxuXbsH97R2QlJ8AL3KvdfQSONCor7Kj0CquRZFlDV4J2FNjWOqk
gU2g3aPw39PSfj9GH0jUkRPdHSYiGdkMPC2Lp4dIbLmEAIQPqz1oR2vMdHtMYBiOiRMNFcNRzZzn
gEP/y8BHbDIJhnptv+eIdwcQTDDXGAwmNakQmAau12d33ieSocaUY/hgRJatVs1gOsWkQDwdqLcQ
pLsrv+6Xg43pD0k9wG80QqYtukDsqeNTLqDS9Kvd10pFO9ch3g9bhZFTDDrp5Gr797fh563j2117
Gbzqqao0eny/bvS+whL3M+xBnGwZ8iocsgVoEN9siMvFkMgmkn+0N4TAIYEcn3X/raPsOWPeWKjE
Dofpr1oy7Zdn+qq+SZSKxXYv7xt1aMCouE5LhF1wMd/q8Xl+hsA0UEbPUafDCb3zLHcF1M2ppy06
tSW4cUfjCWH2dKTBBArh07OGwrzyNYitugflCSKKgXtC6T9RdDXYJVgzgJ/+L/f4p2bb+C9tXzL+
M8/99tJURl3JWfLoNETRmFq6QqyKunvWm6c+Lr31aLl8Osj1D29ALG+ija3BL/3Yj/3+90t42ZgV
olnF65VLyIejGyYaLUmrpOzKbgR2tRWTfjcm7n3e3inhYFbtpLSLOkQfm5OAOHjDWuWBdxXijhPK
IveL9tj++02Sfyzm8afHA9tE7PQHz/52k0TxqUQ3y8q5QmrJS2uLlrM3uow8sgZgkF7hvY0fX5Rp
TJ0qFzJVPq+PHKzR5u9X8mOfbny7kpc9zgra+yNvHreNAfTHDtES/KBNnw72/RjMC7+cmT/4GmmI
yP73xV/ewCfsgTI8i92WeoQ87HQen138eOZ0FieVS6zQm0N81K1Tmn2wOZ3ZSH/5yj+16yZDgv8k
ZavqC1RwvwSXaxRess3D5RJMBxsJyVYYsKrujgD4t6J/K91fxao/btmmZbD2NLQu5Ff98zQR1DhI
LuIl3pjHu4mXp2uU/QYcEhYjM0XSie9gFuWmwrW4GN8+iGCK5rnpVNCbL07xkS2qxn7CuEH8TsXs
3gjAIy8D0U7ZMwlJ/MNw6sj32XnWpIywmOtaucccruXYOhEQT5vBKCr7UhSn2hb0Sl9GLx5mfVGd
Pu8+RKqnG78FqW3syENFcJV4hujmn3gxHIzR/aiIBLnO09viLDjQHi+OSsrczcOZQSPPIOrHVzeZ
0eFkm47WM3rQ7qcY5zn8Rv/gECpBnlo3RNw/qWZkbZ/deGxs0hHz2qDXGIOr4gREcdJJ2vnifHUI
fqXv+0wkR6Riwf5ijL2I0JG9q/39o3bED2yXxadtjpgA4sGA8K8Z1bErVS7h9NCZ04ednR7gGHwk
Jx5O3sfwaOGxwFfsKwsiFZOlpvFnjtbYV3zPaSo4DjBepqTXto+N8vVEVeZxCFgE3nvmLl7VDKCh
MO2EL0hFZOgxISYvsicfFYJER0ws+XtDWtckZJBB7F08uszqTawN6r72ptKTDON5sCSjfqy56ij7
ELq/JvjCuK5GzAZ2eCemd0eFVbOLWBJ9suW+jO3zGPkGne5RFu3Vw3mLWBuLhAK3/AWA13/avb8t
0lfx3U3WL21r1M2mublVZ/WlgpfWPf35NjnPq3LZutQZzVvsd0M0FCxXNyp4ienH1tdNbesa73FK
KPMyU/DVyveHVpjDyTcN/7JmeBKcnLcbjvN2u2knHkPcywHvrwVbzy6dMIHmTOqSiG6O4f4WAfjj
bOH7V3t57eV7Wj/NOMY980zqQDCWZhdArqcLGejS/1wPjugLJ/v9BxYBKzBCLHa2bMmz43s8xM1n
8fmpE8qWh5788HYEW2Vh/3C7OLiXQzD6+w71gxYWCPh/W8Wf4eu34+H8DJvsYXWXqqywiZ/kVOmd
+84e/LcgwQXztV47wCNjUNsdYHYy4Cvn9qkjPM4Ppj2dlivvTcEwIYFFSICM7/u/1VI/7aIWYlHF
ZH6h6OrLIQuFSK+vgpLC+4Dj85aOW3zzGy+zQfEAAuwnfKrP1v+0JgUe6oRoOUOsyj58hwhNzMUf
TkiU3N375c51pKhXKBbxsMhURZWZrLxusnKgytqdO6dTf8h9BUv4fItV0IWUvbwPlw4COk4yN/DY
JQ0jJgFX5yr1+gWulRjte0PTJ+xmtVoAMAE/0ZSTufTLIWj81Dj+7yI18UXheqmq/Kzr12YTjXH7
yjJnskfHKsyuCfDGoJOzGrxbvQHGGBhaAoSu56fLwy9P5Z6pZeB1jrpgEe7pfsLb41Mc7HK3e+pD
cDfE+avFCl+Yr8ipyXnRVry/s9JZ5CCZZ49Kx11Y68D5ZTmYP42Qvn+nl7crvlnFWU6E+o8Hxh5t
VPzH7UUkpo6sr9yjqXxvB89VTqOsyPZ7ucDXJx4OWCvj8dthPJ5Lx9PYQ0/gvMn25gBr28WMB1+z
7d4VZvvGyb3UJczGcQ67iqy46bSLhMtoBfFZsb7ygpZ6iNkGr+4v9eQPYm8Nn83/X1Sa+ILvF4WE
u7ISNWSYlc41GbVkOozjbds7xkQBXQR7HuJk+D47CqcjbAPaovXTxu/B7mO7UoPX5MP+bavbBR7q
gBPpG6nTTrd7Y8Ik3zxpsKjwBbKw9kKrZv/mFaJ3l/evdwKduikrbCp4/v+z8MjkxiypR5Ku68Hm
Bu4cbTxaObQPDlZSiAOJjgJ8QyavrVUHNjXrL5kJU6wrXPKREaMhq54EBxU2RzgW+lCdYObjn7Qp
EFcEQ9rhA+lfA1JMEErjvDDuWCzVDupSOYpn4rtAQvLfX3TthxddseDPmgqMD7TiL7iGeW4CCxdF
kfW2nWBGKnYBJLkzWz53WMs4SJQ+zcOS9zrvsVsbi3jQt5ddtcmEYdD5cQ+/konJvL1P5Od6q063
7EYwmuxfLlT5qeTFHhpvbkPSmGy/4lXEvt3yWwwCg4ea1KHCWPLIFVeiMNhLXQPTHHTDehfpGHuw
u8+94h38aAbS4tQ3B6Fhr1kkY2VVEH5RwPSJCPaT+0R6jfHTjEljY37MTNy3Lh7wDfG7MmkTrTPj
h7jVguBOvGHQ8W8CF5ajeICkw1OtXe1k2cVcdHAO0WxmN1iMtv47YC8UI+c9HGrQ2e5Ojprwxit8
8Yt5OITr17jxhhk7Ps8IH1t2KQlWYB++htLXzy6kQmlsTM25qNrtQHYM6DidOvvpQtU0drVPtikY
GDbKUQKOpHmWYx7O+3sIW0Qu3efceHIBPtF3Vw+gGsutgwcZyzWOjH4wCCLSeWARBD6P+0yR8De7
juV94j8iJ0IufPOeVmUnjafXveyyae9zwqohmBlg626xTeR+eZ9J6MAtO0dTcTpkgU3FKPTxMrjP
oFQRWF71z14B2XQgpztuF7VM4uQjAdFT7MKz+XpbpbCYItiSgm8eH5RIH9qh6eN2kkzzxrOYKDEg
JlLlC326yQDhzn4OA3bJFkYWPdnRPsHlJrNbaK+mh8EAZxARG36Yu+ew95b233JX6b9twp4Jmw0V
M5z550meiMvkBB2ZsjLhlpRjTJqOdd8TICGLdrlr7GKC7PkjmWxIE394JgYAw6zHvDPrjE+DGWKy
xfSNr7SEGmY6+gYy4MOllyDfhltMn0Wj65DizFkkf422oftYrvzfXD5/qm00EeKDYYmQACgf/rkb
nS0l0bXi2cXhdgNDVKLHLmHvOCuJ+VaH79bofXnu6Z0ZVj0aiJvBgDCKzgH2WrDnD9Ph6kxEgi1z
PrPXh7SJDIh+mV7/1J/D0DBVU2d4De38pbgJnor2TKz8gZ38fWvZlFxXn/EuQlHLsd7kVcwC2itI
q9TeY5KgUlbmxvrym9/Dj5cB9md2nGzQvj8l7bc6MFTv6EzSewx4m32ZvNWLsHXa0+0j718+86Tb
5VI/eTccpqrGkk7PabflR2S5ZNcn/t93XOmHgk/DFoQLobhSMEv/54PTIiJjnt2EnTRqZmODNb7T
gStisgSv1Nmofv3JPv/Lp/5gO83IU/1D65MZb74WdM8kDW7mtQBk7zxpCOHChvnPFH3ABGtuTHJq
N/xh2dGFfsp1DIcL48AA17HWvxmOGz+cOd+uxXit29qssbSg0gt28gCXiOrrwdZn78l1eOL9FvYM
t8sUfLJaUspziWzkh1f2Lx6sdQd/IQS2mB3X9n8jsxif486Y72EyV/uMINdqTA68hZqSpvRO9tMZ
7c/DWTGgMan6RyPm6ZxXR0YafAY+/6Q8GMyaGXpJnFu/gd8/flkdnASnEUKCjJf3VAzUNL+EFdKj
vTKzuu5dJ7NaACmZMfkbQQdPcoy2YvQ3PjomfXA6u1eoF+Mc1fGXORJH0cacGpUtfJStG+/+vhrx
O/l3VaPKlgyWYsgKrKKXV7Q8h2b6SOR6YwFvZ07i3ofQFJwOOkIyj7hIdoJ+C3A/Edijgf/A7mHw
JI6Et2Ta65ynpFGOix7nbkQxBgTADJ8pRWelxgSUHRFvBNyg5fcAooPAXily37/YMl3Ruy9ugEcW
3tMrcHfngW90iCIe/iHD100XYFJ5KkdqRi6ZyRHdQUyctRJZZMFgdxqTEcBlsxLsUcCV5qQCcYWR
qzI06VgWzM0cAXtr5Cx47An8Puiz44GTdS6XtfOfNCmtX1P/aoDmyxytQ+xAv3SeMJpoK3gpMv5a
5WVe5XUWfJjo4Bp2gyB3c6/DqBcDH5N4KyO2JC8RzWJke9TkiMyczgbxMuzmHCEHNMJxhx/LkCP0
IMxC2MJurwvCmoNG0ZWCU2CX5XeFuG6fuo40YVEe+nRc7rzlh9s7WLZdHDJESq6VPOd+93kYtfBX
NpuHQ7wsGsn+Sbf7xz9O4lzHu+qUE74V45ZPtfuJfGSEOifgZ4g8K/gXLH58cFel7UxbZ0PIHzFO
F/dUUP8VHvFdc8BwPq3LFyv4XGJfYNBI/Hqj2OLZinw8YBFf/obpIZpZbkH3E5il9uB4eIIbeBsQ
anrXjc/T5wTXWF7UAkDEnZjs2ru4ST/wumPccj9Cl6nFx2rRNVk30NNNl+AEpS10zV/6XP2Ht1P7
L4CpGQQIvbSQLQD8TWnocx89LgkKDq6povPHZFEdHmf04PnkHa7rGaFdP7NvMAfxToHi0Ifsth70
P5kh53idjzP3MiDuLB/jVBj0pkMRmiGepodM7twWCyfYMaD5iia/CbuUnyp4Q6axUnXJgnT4yjqK
olty0Ro52ohxX4294uPGcJ22Ip5erbFwd8m3YDDzNIbXdJmHjp45TMJVLvX4vHgVWdcLRNi6F8NL
Ksp+dWTQKpIUGdvxxsIvjopQcjLVrj/IVqoHFWgmDvC1fSGXb1RBN+CQoJ5cP8nuI0DpHRxTGiv7
5jpMnwSHOaLhim8tgd4RwdgceTjV3GbUmcVAOy8jNEqkCm7lzxymmdVN+MUN4AzVPWnNUuZBaSJ8
7Nr0UryUlpxQJlNUWBQrSebUJN2q2EFafZ49yX+A+wdObkF4tpWrk3wEC3bZ5yD+pKgu1F6Te3A2
IhbRsOGkb4B9t8mHyqpe5aoXMnycSuclAhAFmZB7TRBBRTtpx3VbpZNV9n1oWHZEKCNv2yAGaEcz
Na7SKXV+BpLQCeLMxjNv/nOmh+7d9FLTPu/jGq1c6F0v9jn9eoBB3Ps6K3miBJ4gDeuHo8E98vFQ
PT4ZIu81ag74XL3snRGfDOkLIhVZphdblNxS6VhZpN9mJ5M/mTQauVZ2ebg8XH1eQUJyCHXmLhBi
wsnGgXGIWufMBcpDhX3U8OFgt7fhZaBB2JrUkKbfIvL9VkZm+9LZl/gSx4S77ojruOw/2deedkyz
s7iwU55uVLxTkWFmZAOLX83eWepBqM5a/9o4Mgln7yH3GLYCzZdgP+EKPQfg8+Kien9QuseOeKLD
r9FmkbPdOs0oQNPxRtFezgxt9PyCK2zJPRmNuQWUuUUQAZH8NsnUnrg8Vx7BOWTpdSnVg/STpNBg
BVNkVyJ64Q4ZPb6Ddchh+uuDPHLSjfCVIOxFpspfOrsGEs+phf5/Gu9kdWYx5BP6iHRuyI2a0eUg
ZXa0fU5ukZdzWi3hd8A5R/sZIl7N5tCiYlQwFexRu9oVwMojcGzrQ/TbLT1Sozj3WS0RtUc/UAEj
fhpz4yM9WWuZPTJyHxyE47R2L9jwY+RS20+G3r8Bdn+mHi/gBLuAYUomXbxhKB1W9q3EVWCv1k1b
Rps74sLPAolO5qifcICCaJQGrnFZB1TZUs88tFPW3jX3zX28qsiSHgWtfRV46EXrlTtpHp6dEon9
LwWo9gN6YkBZ1ulUNJ0+vtuJv11gWWbx7ZqG542RD5HW1W2vuqJqbGXQOVx/K9pHmPrifS4HezUa
Xt/ut2HTqQ8Q9jQjSbZzcRCHPWl/o1dkvn3QSDcsPP3pXwlihaWnk6j5fKNZsh945xeUVePqYBaU
NUjcy3GT7/EJvGNVETv33NUYV8T16ExOKZJQLzPYNgZ/r62kn04XHOYkWdTkDuA1XsA8tWzL+Fwn
4UbEMAOvIo8O1EWb5BR+OWEjLLEGvM2lsfCkBMo8rAfc8IyODItqDIZAHAa8HwFOASlyoHMvO+ZT
xi+aX05rvIvEYebdvSchshRLW7RnybwexD5/RArioOxrHNob8yDOkfE1H9h7FHBRpEU5qB1lIc5a
xOJYrz+HxhR3DBflDv0/mautl3hvxLpNaK0dFGlDGclagcsD1DP3ZKBg8NH4UayNL3+Qgy5UNZ3k
/FTNU5YPjwLDE6FzDOm/DY/WCjEj9gFIDRn2v8Xj6/oxFQ4SFLRlPGJaao31ZbRhBQoDVCPICpUp
lhteMnx8nifnRUd/PA/ibTxVO58qT2Jj6/39Qf3w8kAAEWlE0EuwRv/02t/W5jNQLnKmI3tK3UkX
UHN8n62zfqfEgu637O9wwSBYtHM8gzQDJ/C3QcUPRTgXoKqmqEkY9WnaS0+YB8+LklbEWpqb7ZUO
DU4jgoxLBzhRSc8GnJ+Epjs15dvn0prKKU8ydh6B+zR71dOrA1LjqSwLiHijqmv5Py/HwRLd5phE
Aaw2ZLuhcnOYwIEJD+OPx3AFiE3fL7gfieoudMP+yEZp5H7QFYkckhTewZS2Aybk2hj//XZb3bf5
5171h29D10HfYYIH/3MrUKWYEMcn6hSCqh+crW8yuEkDb89NBVs2nBR0GBLYUP4QgdF69U4H1w2c
8BhDqzXnmBlgBVPZdEtokNrWDfCDwUtVsfVkrCa9ztOnI4VG2fB2gNUITJ7DXCRL+I19QwCYVYhH
9utJ8I6nhdI4eNJfP8sjhRLj0YtzxSOkfbsAX8F9I91TgV84MMGjLl54Cvd1CI35PFE+YslJr277
WWysA/PHcBUjhEY5yAtu9mAGBxuJiTHOI5izwO8MqF4pH3SyaIVfRvHav5s4nd4eDoSsKYRZmS93
NLWucV48ivtGnlClqT52xJP6pNP/Mmmz6znWE/XeHFaTC7ZU+viMorCiE2ohnN3BNGv/sxjx7bDb
UV3YYwzosomyv2KEYwKbOepMGmJCU0+KPiPdxJN9eR/iEi5O6d5/OyjMn5bH/76M9MrJugkPJWzE
ArQGo6F0rwHsLuHZhahVHQscDjzgo8Xm/4hNM56VlJInFeiEupI/ec831ns1RYGNo5SJfX7La2s4
gkAR0C2vNBxe4Hqd0o2xtlCQ1l4GuUYbJiA/cKYFh5zoG1+xxvvgMblHvUxy4p04bfdWNE7W6L81
X9eYpERzwrt3JVTnXXXMc1vW7avhiJvQr0EUwX5NaAgyxdAc0ncyq1vXoK/y8VDdqjPclWB478Ks
1+Z9fat/iV+3QTsTv8TpZXoZFZQ+y3KJM/VeYwmNbiMJycUnlisAG0bP6jztdQTfMA4PaK5l8Dsw
0jHq7vzpq4DNG2xS/Hxynz7oJm/jYBt0l2isZLykQJ939Y4hzNLawZgJW2TmSv+ByJw6GaL000kr
13CMqRiNEPillwM8hKA8oCGwtKPKG6lDl/YeOy1HUygPws05g26QM8g4z8hsmFd7CP/U0Cir7/NW
WlD7ovFbIx8HN5feL368SQ37gUWL9Q7pmsVI0Q6RER7s5Dm6f5qFy6lRAA2PmxnVovjgXIlWl34z
K4ZXpEer9LpqAF1h7qee8l4uL0MLYTcoOUyFdY5yAUsp2I8lPSaz9DECiHyRf0KIMNcPmmvQJX1M
Q3GdKHTAnxAnHndXigeo6vFrXWLrdllgTSArNlvJ40taNHNrIXYa/cQ/Y1REed8uVBIe2S5y1PXU
sJWtQdZcNKerQbKJY34Yy0igETojJl9g0LArdu3YHODstcIJOyH/3E1N57G9bQvcao7cA1wKpPfb
4T5hxnLKcQaNXeZE0DWCLy74GmFl9qQx6t/eLrl7nZ+nNTjmR+orEzT0ZCmqHel51zb9+6ycNz31
bEtbCvmVurwJXcUunQwolF9XdLe5g3ynWUsTrE4iqtMpp7Cxviu+KnnZrk7G5w1V7vPt0c/xxKwP
KnQTwcnX0bA59wSQOewdpWLG4iXTN+m3z1k8Sz+RrfPDyxa7VILVpbavhKCntqhy8AgHcd1oHg0I
Crxsb3gRCbVoOgdNp9Uf38GQ5L5EXvOhXCdH5aBgyoxd2g1MI/JFwUkz+9HayeI8XEWoMCYYUKAN
wOvpYd9yIAQD6xpQKz91n1TjXuRd1kLf+iiH1gofnLFEC+wXuOrzpmWtDbGzgWGSTQoUH5ZN7Fr5
peyrLRno6Vx7z4aohRMwpwQlbbAop5r/WD8KhDb5wKpHHfk37NM/GjjVsV6E/o0aFPsytR/efRyR
YD2JqBymGoT6sQaf+SO9Myi4CA4HhMBsEBvZaH3ByxImkapOSsVn7GunWJGmY+jjBdJV3TEBikQ3
yDzayhHubWSPIIgn8zM5XVr3ZjkpXpw1dCCfu0620dftzJij3lxmxVSaIMzkMTQ7fFQh6jjNVz4t
K+9WDPMH3B8nF7zbRzJAY3yNHNYFZj3C4MFkCe35Kt5BYyeANBqjpqgwC3CzzIEdHKs+zLmM442m
eCRpc8MYX589hCV4vnLmHv5eJvyx73ktE4jYluDlaqSbyy8tzfVCYtTlfIs3nF4PrG1vNrvFMxgV
jauVPeGT3k70g7f77nHSBsSbalE/exd+KVbUV4ohai5DhGtGpULTwtj3n8VKbJ5NI8sjdb3dE9dH
0DfclsrZb0cUKfbHfs0Oij6NJgb0Di0alQUMK93GbdM7ECw4XDX212+gz78o868X9TJJLzUpjLSK
i9rDq2ES28X/4HnORVy89fLs4hfBrwIZ/njMNcC29VcL4tghjmguPhT2R2nn/pflLn55Zv+a0nZX
xojfgM2iGRQl3e38VkoLuiHcQq2W1kdMgoBhIQADhUpAsODKi8TNFrP3DhlmJgtAWwPGdL8zwP9F
p4trofXxu3/il2EjMKdym71fvXUHX0YumK13WbRQT8BvaaOW44Pcg7HROeNBO034viwSJ+a7gz05
uzkPApLaMAX1RKEDSEn+Of8FYQMrnF8MOYH8OWJxb7s5HXMgBAwNwT87IDsFIFWhMV3dx+QKWAm4
ajerLlOsY6vzXLuhwS/zAumV1PKfG0gqp24hbGZg9c8bGNXwqttbra6V2W2snO7T2yqeXDfWJKOv
CnvnUTYXfmlU/7xJ39+0l8981S0rj0qQyu4z69NzL+NeXe8NyAxrwy+8YKyMmkm+j5adhxq+AtPL
APvLMePzqP/31dN9tX9dBlM6RhEqL/7rV79nweNZNImxaJ9DSfsKqZTOo0SaKBpKhWb59w+Tuxf3
9dOUTqjNaoXQ8TqbfCQ3PWzqXO/cwxxlLMzQhU3Os2RUgOXrAw7zvUkSwmV2c65fzZBd8u8X8Fqz
dzedhwwUwsNmGPiyvelFq+bX6GwsnuUwZCJV4z5sHHGD+fvH/Gve2H2OIUMg1yF4IBl/WVCNnpYF
bmPyIn++NfcKLb5ki8b2YS4uTzymwM9aFXeR2+aJZjb/P87OazdupGvXV0SAOZx2zhJbWSeEZEvM
OfPq/4caYEame6uxP9geeMYDF1OtWuEN4gfye4cgzRbSKMbgSVfu+tI7hmoB4gRfBAU5kT8/b91q
O10dHM0WqmhZiR+V8mYUZ1UHIErrtW0fr9z9CFSbvmVInhITaAt/8S+81bd41ItKoPS1pd8DXuuJ
f4RuMGtMQvLF7eGFwAi/5Oclv7Cdfy3JcFczuT3pH0fYb0uKXhXGndNCIAVzLA9UVcmjy6GFIOAs
ENSjH346ChHRG5Zmqs3jwLztk+huYDQotMe03wyhtdHyRy+4qxS7UryNRvHYNvQj4r1ngGlXKCTP
Xc0wiVcmhuXq5zv4yzFg/GQsHTg9YnGKpExh9XLgN0hY+IZdG+nJUxF8rDyqDVKl7JcRPoRZs/B0
lyZTBt20Hj8bf5eob2Wz50mvalM4eH248tC5ynTxIOUKWJTPmq6vloUrLUSnXCtOsZHt8+bXz5eu
jiffXw9f1yTpa3MZyrjrvj38VjBRVWlK8nMeIACRCmCYUxDb5V9mG+zV7M5yhEXTNnNTJTMqztz+
sodFqCOjHVUY9HjWqshRABbmg1nM6yRcZRkVg0QVMmCUaJ0ryV94FtSV7NkynowC/mH4mMTVU6al
K592b+XnBwedJaafSH8jqKWmZ9AjiXnlS5Mu5SaWwWDf1Dlw2U5/3qzrlJ5aKL55r6/NXQWbyCcT
aGYAa/MtAnAnZ/nz0/3CJvz1dP9bcLp7eyeqaidiQW8b3dbL11F8YjhgjrF4ahfhfXzv7SO6A1dW
vRSpQfGaqF1oMhIIk+6Ylztt30S5YcOHmMu+LTDsaJ3HwHqyop3LVMGjcaa+CVef77WFJ6FTLCUl
lExBt0O3RfE02Ar5Dv3ArjyLSEz5DqQwvOuDXS1XV8LkxahNxNLgZmIfq3+lpd++4zhPHU0wB93u
hG5Za4hUOxD6JMZ6jGn6T0B7i0TaxTqKeT2q7FUIw+Whz0009l7jrrxyORejqAVjXtVkCVnW8UF9
u5qoNcN8MDvDDtVyp6EbqDzh1jVzCdtWP9Cz26XZlW9NHnfq5FsbhRTIA4AliuKX2sK3Na1KckI1
cQ3b7VAPdoWlOqLdgrfxPSil8REUxZsnoFStFfOQtnnsxndJn2w6hgZZ68+7+pwawjyNzqilPEF5
TJH7N26FoTyUGaWmp82ylL7Bzx/rlyDHX5c9pr+GaaGjNX1xoYfnDgqcui0jH3XIxmnLsTT1bWZ+
WEQc2TuVycqslw0htc7pejZviYcFeL9zGm8Xu2N+Xl4BT0rTMTcBfTQkwumeSIHj5Bg1vz1L2Q3L
rqo03a6hqA/WTJWPjbRsnc+4iw5iA13irvfOWTYvGSJXsndl/QufD05InCUKQDVe6OTzSQW9DDuN
/FJ7FkMSc+/cUyxBvtj17z8//osrWeTNkgibEzj9nzfaSIIjxLGj2y0WackSRnylrplmhvT2LFu9
BmW69I1K/y033Rdl0htiJRS63QunVti63lL1l41+pQadNkTHtzcq2oxzM9Rbp6psjWy1melzU5Ww
4446bWfW6y48MXj9X57evwt9sVq+fSa+3LayEfW6nZADR3s1zBYd3a3Uf0jT59qHiWwlV5aUpkyZ
8eaQSJYYBmijaNLk08ybOlCiRtZto3rqBVxAwrWmrEt02npvHdG4EslX9WvZ/18qSl/LqmNw0ZXR
eGyShyZV5XZ9ljj3IxyJ6nJtgBlW3unGbp+w5ergo7QbcuP8ylb44pxM4wNdeoNW/VcSPNkLXpb1
InBE7R5lPUCsSELP398B6bzfHp6enl7GnsHb7mH0wqK8jOa/r6x/MRSMyrQI1Fp4xE3xaL7lmnpk
Rfq9dOfdyo/pg//R7Jwb/z5fCS+jN+HPn9RXf2R6v9yryZKiRVU3edBFWLQSLmTWvbXP81kKRshE
OKN7k8koQeyiiKpd+6QuHNtjqGGj0INAzmjySUXkYnXqxro9iMnWAmLdklqXjJmscywX55D/0qVr
tzCX3jX9X/lSpFXA0YGpJ3NWp+FfzKM4UhWqSvdtVMl9y+7Lx9ou4B/nD/Sh1RcUqNDcfE6zWfxL
X5koz4u79nd/LWe6FAjBCimGxnPXlKk2ttkkbekbKSU9agrqsv1QdzpTgjnQyRNz2p1nSy8pdgDk
pebKerny0i8kpua31aeqVYwyU1NscvVeuEnxhAj3NdCzO6ZJN5gAfJgbkmTj9uc1L/XEWBMhC8kw
IFJ9jZW+BS/RsaxIUYiShh6um0qatSGjQR/nlBK5GGytmMCkC+EsKNs8PaTNsdGOMLKoOV/U3q6w
5WgfXIBHurtthd+pIC+dylq6UbkTY8QKNBQky60xiLMskGBJmjtlWFZjzYYHhr7Kk5Xfrepy7WXz
7C3AUC0u6ZSG+HL6ECSlu5/v9uvE/mtbfbvbSWraRs5QqRb5YVHRdl5L1sbVXxT5wQdg4lsPbnUE
/ZJVNyKt6CtLj42Jv5bWR/a3IcMN+9oC3x50LyWx2TWdbluRuXEZUVhICAkopylw/N38pckflByK
iGzTWNr0I7eRnrlf0HrIpCvCHOrFvf7tYiYHvqgnlaR1lW5rxo2fVLceU9wBLycWd7ZaQ36aQwNz
1imDkQdFAnrTbIci2PRNMc/NbF6DM+vz32j7+tohtBi0VWSSqNH63bxu1zrWSN7w2qVYJzfGPKzl
paKFm6LALM76ZYnxyqm8DZNQA6JVtU8HCZCZtb3yxC8FFfYxfVVaVQZQ3T+zmqzU+lTPYsNOICL3
d4q5JQ8uxHyW5uBps0WP9o7PBN2lIoG1N0ula1H8UqKjg0ugG0/2r09V9arI1SFSUgA0aEo00u2A
fLbhzoeN3okzbewMuIzK8iexZ4wlOHOPOUUGPCUFKRtcO8IupQy6oaNsSWMHIP14sd8+wC5P5VCP
M80249usOPbhqbPkOTJ+DoRUg0298EA6/PwOLsVTWEf4aCI2IMpf8KZva2qNo8VtXGt2mp6CZt5U
R0Hftfkmcsp5aNl6+vTzepf6wOTq/y5ojLvw24JJ4ppFIwZ0Y7GnSpZeMSyaArNbExxDHM7NPL2N
En2VFB8i1BvNB3Lrbi0gn/0w3F+5ljGYTHc8252MgczBBCT+57VIaRZZTiMwCJV3cncMaqDM/Wfe
QCBR2p3C6xfcG73amcGb1CCvoC/1UQPMDdadceszQBOudIovNSJGAoUO1kHl15TRQbKhKZagy3ZR
qGD4BpjTjBNdyOWWuA8H61BGiJSeWuj62mDrFh7rGqK5fjFvcxkN23LpStcC46XGHxdFO5lDyBgN
AP58TJ2Q9a0VKJLt1wAlCCRWDOI7a2c6p17w6MrA3syjBTJhS6Y7l3SZcbYxq0GvNQEDBy1c6w7q
3PmzhgZrbW3TAlXl4bUUFqVjV8k5889dvnFzILamfCXIfJVG05dM312TUJpEwnSaEbeZWjVSoTv0
dgLArAvV9g6MEOftsvsFqMEBzI0x4WKUuvPW6CnstNlwH9YLTd1W1jp2gRjPChSQOuTFFqk+H8fq
G4LpNj24c5j2KIQBntghWoZu7LCkiEHmPDqD/XN/Z29isUDg/EE/FaOljLceiWEx8fTde7gmG0su
duF7JjGi7jAkeI/GpKGUDaFUDAWpQgFkInJ2RlLs8jrYSnI303r3lyQ0j0FfdrMolY5p+Si6yoOm
AJfLBtBnw6cY4WZUo5zfddumBUN36NzilLVI7HcQytp4qwOHLlKQVJmwzOJ2UZcwRRHlozUpACdK
9k2PGFtV7hvJW0bDXqva89DlC4O5fT8qYObWXB5woUrzJchG3Ltz7CBwf8d/QSfguR6aDZX1W+L0
CRRkkxrkkkpMCGnIVvXTgFyFAfhee0ojUu5A9ZulUgw397qMVgrkp7GNpOjp6zB8pAyeixJUuIAN
kh8CkUY4iNPRcF+BFC0jjwk/4VWrw0VnSGtNhuhWWA/ou8YV5SDPbdk7tV1G/akp4+deheeX63sp
+N2U3jF03YWuzj2AtYmbQLB6GBR1YUbN7YDyRiZncwX0Wu3Km4jdmznCznfeLOHZjPxD6zarAYmP
DnuatEDXPxCMVU1/VqbnF1nSTeplz4ZeL5g33OkDA3H6uKqdKoveZ26doYjHxagRNAOxRng5OIyX
QfW1kOhD58jyCajnIcuWBebSkOCQ1rxIGrUpw25n2/I1WLw6GQW6PJe3sdPO85Xmd4cGY7B0dEyM
D6ljmzS2KUR2jqi/mbGGbgO+OhkcjZCHzmDHp9Eth9JMQwSw+/Bz+bbO8KBQ0A+xtpZ8qgAetaZt
EAqGCvjjrAcB3bd8F1a1cq3aFtL2hAsQMPV8Phj9fZyC+enwrhnCk5qE6xrchqegweJIG6ZqJnIS
XcbnV61UX7uWeF46fBE4lpBeURgPfCVk384lI1YbYygDyQa5p+ePKQAHs7WleKMw8EheXdpeSnBF
q+7iYWigZq2Qg+icQmOC9G3RONBCwQtc1c4Q5lUHOxDqh7pR1k0AWWp40INo7ysnF5MJTaj3uUYA
MtujkAI8pSdz5TS89AQszhFFHDuiijb++beLMXup86sm1OxKPetvA0KE0oioF9dM8DoLAGB/COor
urxfc/NpdKactUQZsQhkGSYhS9dErxe1SrZrvV04pbLSIF3H0Z2jeyc5QbVVQW0wujMqBrd5A8gZ
Wi8c4FBTZ5a1G5PCtlvGQBhTmL1lhPqF/KvVGYqHb14tPLcIjpjiTdu1yzDvEGdc1yUEBFzggWG3
SnvwXJB3GUDceRDhB4NtEvtiHWtnvK/mpfbRePqqtCAJZZ8uaKgcnw5coUsG+TWziFaeE1H6HPwq
k5dW+AygVYSSPJNrcxZFuyH/VKVsadYnubsZvF0AvSOGge0NdlPUS6r1Mol2Garwgk/z6xQqxA3n
04mByonrOFc3rTaTJGIZmZGQ3iQCujcg935+88qlYuPbS5giUmQ/MpQ2IsSQB/EVYr+ScLQXfbAv
dXnV94AWcBjheeJFhXBp82oGIMayRe3vC+nIHslyE53MO8+0Nh4Y98FBp7K88yAO5OJbHuRzuRBW
1LE7l96e6a9yU7tSMF3KYy1kb5mEwhVQp4m816SjKXwj2ZX/ppsA+5A38zcyttoeepj6jGzt54d2
YUFoVToNWZMOH5P9P3dLUXVSXhaaMsaLMtl5Bukj6fIbmyVWR1qKf+UtXVtwUh2kVV7oQ2IhfOi8
KY00M4O9oR5L+RRx5pGqK/KVBS+N4SBhiwjtI0wA03MSEBD/d0N6ToadWienOlsKDFX9PlMefBff
cQcSjmwzKawj2y8hjsDmqc3V//CUyYRFOKYSHf5JeFCtqG4zLXLsFHHUxNZRW8eYJvXHnr4sv4Xe
NfWvCwUh9/zfgpP+Q+THjtxUsXtW6moeoALQ5esM38Rc+h+qvT9WGt/3t3ALat8vM5npnyiuDQwq
vW0j7Ad/kRZU+s2DW9tZKi5+fpyX6ovvi071mxIOGyFtasPuxFOgv3XCXoU5NhDnaU5LUGycbS4/
1e7ayrxZEy5TyVxBaeh0b5UE7z9fzFcxM4n9kBI0HQQa8iOWOnkCuh61rZhrZDbwvUJa4oP14Cnv
2oBSKJPP9jWnjRV4D0ppbn2sGypIbaZMFdyjo5DA8Gt/VdVLr5d21kO4V1Zu8dpE9W0boeBj2V2w
a11zZhX+YmidRZeq8yRW542YvcWDitbkURyyDVCVo9W2xyihj8YRoMLd08KtKg7zuMKl1jm3obcQ
Sbj83llK8G6i9NwAWnWAerbSNtQRRnHOPz8aOg+8/emzwQ4BXrXKvM2a4juUqKhEIBiURwZeD0q3
jEJxnvoUJGY2CzllDAmd7Bjicb7TGv+siL9lqkC1O9ZqhQWb5r3nyE9Rz5PELl1A5nJrIBYdzypL
fw+adpvX/SqK36VQ5x4we0ISpPH3FAZuhitVry6NhJB2yoZznuAkiJEXlotDdl93mH7hUhKgVuLU
+jET9H2OZbwx1LbRrEm09XSV9Yca7poXifMwA089PMRdvGpLRKMjLLja8DdXqpnrykMFJBjWJoOs
pjEx4aSDvDYMeHd9ubHQ+UAD3qMk0RV3ZwkPilVtnPa58JDywPNdqzYtuskmUroco6DTMzXfDlh9
ksI4kQ7h69fQIUaXfo6YiTy+FQCt57R00vqIDtSuaN4yIMCFIm4rrbvJHBWp/WZexqBHq7c8ER87
DbYRQjUUF1sH2HSeGvv4VxoMn1bGXz4MMwfQqdYj8yzbuufglBU+1Z5dkaWPTwUHzQWZeCVBQcz2
eirOPRAzeA8PJrTrei3pGmcVpo43vTcuuCK2DZG8cGLbRa9EH5RF0NVwvch54Le2abYpjWqpZsm6
KoajUEFUV/29EcXbtlh62iJu0UUJ1SOgg0WjPuVDuTUz4RCFMMLMBA1fyE/lsW+6We12/0O0xh9A
sYDWMKkwJ42CKvcCenqiNZ6JUkWP+RFUQRGjX3IaOluzHn/eJZdG6YhjqjKgQlkneZzMnBqjb6we
vOE9/JMaK1od23oZI21ImjfhUTqLd50t38QHTHG9DVrrG9zdlozKf1/TUf6iIU63q4wmG+MZE3zU
FFmkRbmuK44p3g8Q3IJb7z74He4RL8dUbBbcDe/qCyEW0z1Q7YjZ/YYwAFJcGpUNG/x9nXfxCaV6
g7lZOddhBL+AyrNAx+NQcaXndSmu/HuhFjCuP08drfLN0nNzWgTyoTcORrxvzVl7lSI4Fi7/z+fB
MpMvQe78OG/Rw7Dh76BPcWsxNEDJPe7XWrL2a3vI3gC34Dcg3OIw9/NncaGrZ32/xfHavh2soSTq
4uAkjJUr0ut1m1IH56MvEzPsq5H6q/k1vVMVXqrIYI6my7SB2oaBKNMxhA0Rp6uwipeaimgQ3ARD
xmiwAYNurhVw/jKbWguqRdtms8ohIpDSN8mpTsztC5N4zHtg2ebDQxkejXr78xO5NENiCi3JlHdf
86tJ01UMKsyUgsGy806ee36/EL0bLIaWfuGvjCI61MneFLMdA81Fro9JO9RZle6EhR0kx0lbYL9V
n50wvxsCO/XjWSORNdTxTBeaRaGtTPFRqx+LyJ/1YbqLW8jN7byAFhA4/VLIHuVqObSMymityzyL
pEyI6zQ4y33Q3DUONg1nuUTRxP/4+ca/kGLTt/P9xsft8O1bAETlKVGZSPcYv6WQUZHzeC9n79JM
mt1jtXJ/Pp/X66eXZBQzQM3Amz2MAOi7T9u+hm2/tPE0iS9lBJBT70/qBc1KlDSh22539Tqp9015
0B7ojvx8v5dqBA2qNHgDBVH3aTXtlxSHoQZuwzdPobTFzq7ApaoRX5R8H7YyTpBXGtYXOo58WP8t
OEmXNVmM/bDgrvR4LXcb3zs34ZVCa0zx/36F/y4x7d/6dV4NYmNptm9hE7QnT62StYp4ZXMNL37l
6U1jYxkXzELa6uv4kqNZsSX3YfQy5LPs9SoOjNdx6cYAS+jA4EZy4+SL0CtGAJjlSVhF1m/dtj7G
m/SMGdNLtBUWOWbx0bo/p58wZp1+5kbIwOmn4cW4kV68B/j+p+TWfMxf41e4vPUHfK08XKDzFD8g
u/YE9/mo3nSo0MqosEIhQpTg07/XbGeFY+xuZKH2xwC1yBPGqq/eo7RLzvkhnPdH5ZCv61V9yM79
vf4+oO+S3GC/uo/tcK7O0vv2kAwz/3e5xf5uNf6P8VZbdp/Q0rDFUx5y5DI++7WF9pmAGzhzPcw8
9VW/r3fZwduSa7/k7+45PjUr/YRJ/LtI6XHljPt6UdNPRmeexWyRRAQRkT93vdibjR9bhWaPzKZy
WcHDDdxf2AZ6/bJ2l7oy92HYWc2VMEuf4cIrNahTx4EiUJivrP5buKkR3UfPpJDun/Hm2ID9PuDv
hPAjKlDaDCrvTOEXOg4L7LgQW3fmd5+jhNAoB1PPHp9HJs7r8+vxNSc+vae7cOnPboDSELfesQWc
8+9L7EJGhcB7ohiRDEoVP9yNMAMdOGyTG6YTOv/yFJijmAkZY3NDNwLtaAeUkwJ4cA6TjKYZ2+c2
HW1XkCxBo8mXFpY1hyaoIvoSzz1xvlPcebVmCtgidvzmvgRY/EANwrw3mtHQGWCqAfWAw4p2xRFi
VfJhcT+j1hrQaUxP8Xld07b8+oE7O9K5TNOgjo4kGbiPX7/k3UiNef60kVHvx9D7gF70a7rgN8AR
5iG/8Zb/8FnoqGx6LCt7/B2C5chuQdwHiZ/fPwdQ9UITFOYCOHGOcmaxXzCj728wiP2WxrV0f3zm
peETvH6W1yiwzFbpfL2uZmu0us7b7b00C6FHrQ8vD8qSn2+Ib43Qps01JN4lQATaN8xm6Q6LwGYn
J1gSR4LWwgSwewjC8bBsEOWI77X2E+ecdMYx4vJa6dTjtfLzo/gnfZ5uo3+XJr+eNF+cQO3MJo8I
UHhv+NgPFU9RNedkT+R5684VJHTgM4YLqaDEmcP1LBCZWUDgZQSZngGlxPMG4Ha3iecfkPhnv9TZ
UzIDC4YW7cuJMmiGm8PKQZwbNyJEsvjF34rgYHw7/mF6S0CZ+78d5IDVFXrkC+Tb3vj/TqhE8YMP
wfYXxXrTbup9uc/3sOWWBltr/Oe4uYClWl8cQPMsQVe81U/AsoRDurn2oC7tet2E8gLejz72JNxI
ReiLedCpdphgtiy/uBlyNuk5Nh8VN15HJqMTlNTdaxC0S8fVF50IEh9Q+SnirfeE3g0j17ANnH0Y
R4nVUWFwTolP/6K2DMraK5n1xcBKs4ZJMJpqiqWPl/RtdwiOoWRhY+m2zrYvsRVRcVp+B9oomSeh
Omv6nQ+j2L8yJNAv9KeBif677LQRSdrUxmIGLRB/XQIGFNUvXh3aIrOb+3M3Crfe30iESiLk+fY2
mb3djUBD5O9nuxNiVYen9S3aER/MrKAS3q9fIMrtdpu7O1t7GcPItU37d8oijbIoHOo4ZgILnpzs
cdLUkRpx/jhWs07daq6V60BxARbtnOF85ev7OwWTJKZfoGeQ2lb1KYjGMLJKNUtHsZmiK9WyjdoN
Wcxay4rl4NiN8tYyaGjOObRfP20OIXiBUGEKS4/lypX8/Zr+vJLJbTN8L6NMAx8VGgsGR86byJTQ
o9XRfxGhVECo2rrPnq4se+lpA0uXLegiaNJME0RBcb1IKlWgUh6Y3t4fqRQW7gQ5FGEvhVZYYGDF
ELKiHsHqaFY0qLGYwKOacKvDvg2ogBX0l36+rEtXRb6vkg4o6JlOO61GFwit37nmfYbunrZ8yNZX
487fJQXst1EoFQlSBF6mRXY6OKbchY1s0y3VKLB1DcUnbGncdZ66C3BDSAbEIiIKDKOy9I5RvMlk
xqWpKvnXDD2/RpV/HhZcjIxEkwVLiWbupBIYMinoJB1OiRDfGA1BmJlc7hkbp3OXMGpngfRk0YDV
1p5Cp9n2YXg4obz0e2GpMFzs86ML9bLI3xCCepG6o6v7i768UktcGLiOV2nKsAZRlfpLpHQQw1qJ
XMG471BibOckTqdiHz5IZxmHHO22xgfMubYt/k4KWZMGAfjzr5AwOR6crOpCXQ0M2xFf6ngNrAk5
ihQZgUfQhDTIsgY9uDze9KSpCYP7jsngSOL6+XuUL34t/13GFBwSGFWkm27O7ox/15V+DsONU+N8
DResmFftOvBV+gFvmWHttajYDHCtc2Ffh3ggFI+Jbq5l4ybUlUWJQIOLr2CeYpHR7Vrt7JZH5yo1
5wKSncemjoBjuDkQBSZtnKgt2jRuaePUqGLIO1+P1jQUNR2RA+9M59QqPkZIhXvjRtpqCDbgtJRo
LZZ0Naoc8NY1MZoLhx8XpFtsaWXE4n4h4L8dfrWh+bpZJZrdJqdFIjw0TGeRuhzoFyPNl6qfEf26
OLjGWry8LpYwANWQGPtLbLhtNSkZjEweqX9di3Wi5c/1bs0jUJrXTDoKw7ocOYjXMN9fgXO6peHW
EtSRhYeiNhaw3244SypaXjTO7Ta80xAkwCw4ZyCGl0T+WOEnQ6l/lXlyId+FWioDqQeLYZGET1IM
LdClItMDuBpCuNCUeWs1Gyvf1ck4kVsPOp0ja2v6swbgq35liPyVSEzuGHgbGuwjnESlhvvzji0/
HTqxSSU7q9d5jwE7bavnSjkkzjHXdg7yUVRSobFy+63IYFxeqcKnwewzHyimV2p1U5Y3SXz0pIeu
fQyC+7Dnu8UYfuW7a01aGs2HhAbysMs8lCjbx5ZSmjZYq/8ewjuOsYVWojEuPerFMWuXeouiCgAG
i4GgrvHOC+ynnLsiXBUx+k4qCrEIR8rDLwtcryruenShIvTFZOtFNncqLPvsFKm7iENYRycFUREO
hWYrCOX659ByASBIdwPCCWsSyslD/nxsBpWC1XeuYgtyNc81PAqcN1/WF0BJU/0d+KyexktRKU4N
36lQqKuAc6hGfvEfhI3Q9Jsnxyo2YYcxj9exm61tnuBz2UIw6G6AJm4D5dRlb+C3Zr12/PnyL31y
f1z+5JPz8drwDANotaU8ihEib7uMJKmDmFxVzLSFI4DWWeEhyBI+ilePpL8rTklWLJyVMSFHTVmc
rC55geEXtaHfizvvxVoNYAszfFn0TXHtIBr36/TrhiiPICxTJ0rGyX4uA1/xTCUGa0Mm5NdnpohA
oWZZtmy1d/5pUGEmBBNmNogJ/vyQLxTWKJ0wH9EhJZEXiZPFu6h2Ky0mP3iOhSUOsU558KuDhxBf
scjjpbUpGfLZ3TP823P86trNPoKDWp3oSRTM83BlR4pybq2LzwELvhY94JAfcrtScsQsgANYw/Lh
SmV36cMGjS0Tj3g3zJgmF206Dkr1adjaVQOQsOnnsTssNBF5/TyamTrWqj0C57G4ksV8rXSorqIr
HdPoKa053aGZVOz4KXTDJhJHrufctMKtFz0ZYrAt1WJpCeWtD6avShgzJ+1sxPlkKLf9/OzH7Td5
78rYZuS9w3E2p9sz8irfyikfmMA9aP6SUOrljzFAJcuOmuX//1q6SBI+UkUVQumfoSAq4zwI+Azg
9B0b/ZMgx3nR1zsTGXPnWrwet8b0xr4v9tfr6coIJCpxp1wG5Vp2YAH5G08+cjg4ZFCl8nbl7sa/
8a8V0bcnzhkiB/KkxNFdATxoK7W2oA3rAl/fvEV3yenwQgYE3UDqVWDEYsvXlA91/mQozcFAsVRT
z2QUx04K174CyDECUNY8u4W0qkGhSua551xTghroKbZHjXgsexMMOvbnYC0dWiCF+pEq/i5wsoVl
2mGurayloMNuFdJDgnSRVZ5FBM2HMzbus/GQbLznITuZ5G80VRwJPdEOhT9rq+O72sDugdC6d736
6DX1yi3TfSH+GpA8VpMXV9RAtsqbhvMo79aUlrgZt5Bvhm3WliTtiJo6yqsqxhtPDNZJFs3qIr8d
/ArT6VFWydoXg7HrAM7ECdAA0Ti3Q3zlyLkUs5VRxkFTUd0gHxur4m+5iZJnddAwBbFLcRcYxdws
PhzhLKl7SLFSuywjO9YfAs9dIoPw8zdwobD7Y+VJQ65S2z6KBwkcFvw3IMwA+JTumHaPABF/Xukr
3Zh+bYRLWkr0EUjEJt93KgWNqdRs3LZ9EG7cZG9poFFOAO5a9QxQoHBXKMPp6J3Nrqx8KWQYo3D4
iLsa87E/H2+mhB1yE74IFWVf6KAlq0OVHU1x6wIHTbZAjjt1JQMuic5DiEaGXQxLL13i8SwIv65c
y4UDEm1d3iW4ApRHpnMSJegUw1ELxcbhwkUI0rLbgKFys5fiHQoVbPL4WmD52sfTJ29Ru/PMxZEQ
NtnnqSPCFh+qsaWHl4hvu5q36bPWFqv21sqsndcqn3kU7UWgn3ESYJDdARyVyFje4GVUXN+ATm9A
TzTDHzwTrLNVBm9CX62KVlyFcnQlxF+KhBYJBO9snHl8CWl+2w6dYTYDMFS+lOqdZtMI3O37kwO4
vBzPc9O/cjJeqg1UBMRMhVNRtf7ScRCaqhr01FdtXdoF1u/Ekm+a9FfuLcvKLkd2FOAjrbqWRVy4
TVYdQy/dDgjOkw3RD1Kph0Gr2oBs/OaVtHLWyXhpVTsSgFYv0C95vPL1KX9HfDgj3Cdnp4hJ1iTQ
1LWv9Oq43UmYJA2lcQPID8BWB7QS6kQzenpxvsu5ZdQsZp2Eqkq/uHINF3YAxir0W+nBIzE0PVRD
Oawby6ECbJG2F9TP8b7h/8sOvtjtW4XCy5izNdcGAF/oysku+GPdyeOG2ij6XuaKti6uE+k2p8do
fITDW98+SMpJK26S/rkCmWQZ60T58F07VXeDcK9qJxQi1bmmb4TcDtKbJjokpQ3oIW1etAaPUenZ
NdBdL2uUbvdJcR8KtwnQMc3OPPofA0KjKL/0tLHuheFdCFCh9DmbstdQ+rA0rMIHtOqZS4nu79Tz
57BR4UbixiG/Gt6NXt8Lok226LWvpvcrQVzdjx5j/y4wf6nZZx52MxHF7Lp4CNQ3rTvEtR2BD/HK
0xA8EVeHCGdSt5hJ3jGKb63iMUX7cEBV3EBUyfhVmHcGiB2MOLqNpKyiwRbCXxYvROUSxfo2bE9B
/AgHG5/OOtklzE6LjVa0kKbeNPUWlX0/whPA/QAjQCMWSfYIU/QiAR7zWkDZKDDv6EHMyQ+Vfwqb
D1EBAymB+TOOrbdPtRvRf2lzROA7/MKQCmypEn/+3C5sMh1mySivhdIENckk9vutNgolKbYYbDhw
CCdheiavouFAzyfqrxTdXyoZ06/sv/V0cbLDxLLIG0PuFLtzHsIIcHiebWU/WRWp3SM6ZEWbkA7t
eOgl4rmCRxWBTe2VjlnDQzDYbSGCefQZW7Yrww12inKtaTh+5n9dICfw2IkSqV4mh2Fttm3twNCw
YwPR3aretqa/y93QNqHBJe7M0oq9q7c7N0V4vAlpiV15RBdOY1ih9EPQHRSBmo9v7Ft0L3Jao1pk
dUCFtxRX87H6yNoHOU9XifQ8XBUauBTzUG8b0xykw8Gz/bmeUdRxUxm5ZDfCWyY99e5NbhgrgZ1r
jbRQZ1uFpzal6YcwMXPlprlWkV/oVVIP/x9nZ7rctrVt6ydCFfrmL8FepCTKpmzrD0pOJPR9j6e/
31L23ZFgHvLeU5VKYivxAhZWM+eYY45h8LIkEqzC2ZLIp7j2JHD1Uwr30UfmNAxPebwh4po0IX77
u673ATo4Ejwl4xDIL00I/LGx1BuxxyXQ9PODGGKmPs18VJRDIuuIzAnUNpneA8lfgUwuKvgnVYsY
VtnAI8hXBiVPEzWzVsHbB5MGBwM/+UgPR5bHayVEiZUeki71v/fFjwA6R4MYcuHd66W2uH1LXlou
OGJhygTSTSI2W691J6mW76MVpqowculOeGrV5ylZ+fTchbcuiQvhsEDqUMJAk4IUc/apAhy7AyNK
+9NYHzR4A7n906rsF48yKKL2qr5N9XAHcld7GStoXCJFuii0Ow+fUsmRVn62u356EaD9uV0JEzVK
YSZZLwWJr9+sDHyqoR5PlMHV1lzwhTBdLtfWg/0SwBPF1BJJ7cfytX7StvkeGpixddz0yfiZPrXP
6VP1vXvk+Z6V71S3jZ/V9/oUfbOf69fsl5cs9GfnZ/TryHx+z1Ffd3ZYNj02D/2zsHQ4h5yZeA8k
1KEw7oggbEM/X3jfItA7za1Cl2WjYR6iLnV1oVM2z1b5robjEKzgs1M99il1B0s8TCp+Ca6YurC2
uOL4C+o6LiZjvigdoQmv48AxLdHI0jy3qd2Bkrvvlm/SHo51Zbo0I6bTkr/HxT6mOO+7aCN3+IEM
C2rhMPeSxI1QpUfjDneRvymM08V540vMlgZ9McK6A4YuTpwmJ9dsHfpE9GlQpNFBY+KKwtiVcEfs
/hXgr8cNq95IP+x+F9EzG++ShA4SBSo6asljcs5u3TLzZpZ/HgYukGgSIkK2Zjs5UWkp1eUiPrS8
sFOd/GAfxr+bAl5q+yxPFT2wmxDWF6eb1J+i6L5Knq7PhzkrBP3nEeito91NBwObZY6FVsntOITR
gZ4Df+F6UbIqm/dWGdyk7u86+ynrZLcai62tbpreXKhqiaXMj5Ljozbhd4Ug4d3fSnbszZch0Da6
GVBN8mis1pYSTNNx0FAspJ1VezKytUrLg8drdZGryO9mFm6HZqwWjr6X8seAN1XofbYBSzI0SKf8
74awxDJPGi01TkzhMPtdtvLCGUwkGvEyMrNdFRTrBIXmKX+rIsDb8YhrqV1vSUlgu1r73kxXvTgY
6YEagfOuT9/HWfvpGv5j+mZxidoquRmOQXRo5b2BLLnU58veu08lpJ/NmNQL0xd7LSPsFFdPFtoC
jXZ2CirumqsQtCMBP1i/QsV2tUnZ+dQcLXsfyrTWG/dlUa9iBA/bAULUivIDzR7SMukt1/PvrfFX
JNNs3BxqP7iTQWlis19Lzjs8Zr3BZmGZpwiEN8eyxTXVV5dlfR9UPoSYlTVsUrqkk9pY3VzR4hj7
YzpQl+KAp0BGA+XXYy61esMaxO5iOsIE0IPjaHDuEOKkrbCBlOvo3fr6J5ijLv98gk9jzjZRkI1F
JSN6dkjVzVDspRhjlaB8oQfSY2mFIR0N+bbXLEyhzK0NKej6+LdeeZaVa7TGGmWMYQH1QJnarekt
S/vMsLJxjDpsCaQbt9vFE8yhIZheBhN1jNnllhlp3hohOzZq9gkmx0a5mIx90p9pFl1df7d5me8/
c/vvWLPTwfa7vpJMH3Xy6lRGlpsewWrtYcOGBegYa7cD/xAn1PVxtY+FMl9IIDzikBZlrznWY4+F
FKRREx3qbsKfZTqViAWNv/ohdMvgHUWWITnR4ThiW1bgu0D+WTvaSpc3dTm5yEKtLORTfAUVV8EJ
tNdJC1XQr3cq1VGle89jZR9bBqx/eesH0rMmx5h3kASmWPiO6U4v7XzRwMuIi2Dft8m2suO7KISp
VW9GyUCuVOVGNYM7qwn+EnWwnq4gRLIWGf5l8dAtPNveUZtMemdpOd4yosGoTWVsKXTMvrpVUlDh
BoiJ+WT+0C/lPv+OvYzn14/Ej66ZYgYZ/W4LRAgMbG/7vZAZstG1H2lbzU5l/OIn+aptuJxHbauW
d/qqRqUgapHO7I4mbgFB5Oo1ZgApOIv0PeDkG70GYzhz4bf4Y2tniwo/oM2mSWU3HI4jCUsurY0u
WpvAx1bVr9Tm0THPvr4v+2ODrR2Ob9X45kzlWzng1tI99w6Eyq5ZB17hiktL8rpjhjRfTuZZZGsT
BtirVb30dxF+hd5j060msuKhREN/vLOwghZ9Rmrg5vkrJ+NA4TBlOWUw+5BU44UI3Ph8JrULiedO
4jefBta4OnkVSmbFvuP7ZPZbnMYLUbQ0yVKNAHMS9KAi6TEKv0c/Qs9ZBs24mzzC4H5D9zObahWa
b1KDkqkyLhPogb71DAq9nPIVP/enN+iNC3RrxdvR8eSEz5ryrE+H1txMJcRP7q9eeonU35ZHV364
qvL3qv9lsRlQBdUpCokTSPzPen00Y1VA/1BxVjRrZ4RcTks3Tb3JuSfE0UT7TRSa6yKA7hDes647
DdHIwVkqFrQCqkgIKkzRs6yP2DCfpKLaleObnbQbZkOTX8Qaiui6CvcGMR1XaqhVm7R6cvxXGaKN
Fj76jU4Pz7DOnONUlC6fOQjzRy9haxgPZqa4Pg5lZjb8RHNoqUj9gR6/hVSd6ZNZFn2z9uJkF7Of
whiHhvqooOVWcEtV4zIenbvEex/895owTWMVB6rv5gD/fvFDwbEPsVYxYX0G7wqb5ilYVtadkHMQ
k+PThNTk720zoBj1roQnk1OEI1SiFmBgLfTUEhQnGtg+K1j+0bV/ybRpW9Jbnb9z6n0sFOkcvtp0
ieAHkSRvRdKtrei+qEbunBvJ7hwP+DgIP59HsxKShxxTE1RcMoFzhppiik8znZv+PUIAq7P0pa5J
W3qnmuF3Wp1oIxrGTcyZM/q/Gh+5IL66F1Ms1MO9lk43jsv/4emoCSLDJ1NMnV270L2ssEnN8CDJ
iPWHC8U56ijiNQZxfv0Cj8YfTomzxIhleiEmIFQzMxpMz/w2qx6kEqB7wTK7forPUr5/5kwDkNU4
xMHJZxdV6zuBao0Z2iLKhr5NdjnppyiK1i9De+OmunQLm5/Gml1UgRpPDb6c4aETHlXKSc8dILgV
F2MTFjux4PrixpqYw83/eT8IGbRCYXc9b4c11DGQ+1ALD9hosXvcCbkZizPHh09GO6fS1YSD0A/+
P2Xd/zMuxC2DMoyM0vzXIGuQ6kLTZCU8KA3CDEeuGS4IToG825NNX/+GF+cVfXX4NkBNVOi/jqUk
UTUmQx4eau3EWWtzyqTSho0bt+hCmy9Gf2NW53roH29H7g7LhmK0EML6OmIxml0eTlN88Djzy7Rx
KdqqpbYR14NfVjtjwu+l3UjB+yAfhcI7/dkyxzLcn4DDr+va84hwkJoiyvKed95WK86RZ901Dv7E
DfEoR3s20JY6BjfqD5fWO12mVDxUxIj/IL1ymMqpaabxwa5Qo6z6NaLStLtuamrzdposWQzXP87F
AbE1FwUWDWBK/PwTENQyLYRnLPpIfef7SN0+jtD/eqxRvEFF/kagO+cp/vNldPS26GKxhJHC1+Ea
2Sp5DTk4yPmzYWOoDttfvcvPjYMqHpd6VaDFMP7wDJGstvomCfGJSW9Uuy9FvwAouqC0Ex7OWw+4
ygbUosL4AI7k1dQ393m7oZP5ZtvahcmFIwuZjFYdOANzuWE1l3ybQnp4CDGUbOmNDNRtW560nrtr
qVbfrn/KC/sMHWUI2sgi4l85r6omwRCivcfaSZN95r9UZG2A/xDpFIg/BAe3L41LsT1Dgj5QxpR1
ey5APCJ6p0ddEB+olunqUYRR2hQtvnMjsIaagdbI8O/sluXche+nQcZCuAOkha0yO6glWjd9tWRU
B6Shax8771tvHXN4Tf50q2J8aSzov0IpBJFYroevCzbrlV7Rqjg+GBOdStVC9eAS+dmKaa1l58b2
uPQFPw82O5XtHhc0s2UwFbUB4pLoR0phCaP04D5q4sXNVPsSeKR9HnB2UErhICUSrb6Hqt633Wub
V8Tkey49JSNAIWjObX+RyBgjoCqUnOQW87n2JpH40jYxUGdSxRelIDB77crrKhSSpEisoha8zDC4
3LGk1zzKn8laPINDJBmhK61kK7t/I9rr0ifPaQ6FRSiun29iWpcOKgRx/32m2cwMRQxxL+GZBhsT
NE3+zhViVTUURZyJuRhgMCxtEJgmOOblPs7RWCK3UCc3BJK5vq8/svFZIsuzIKbFwQlxTZ7BA5ER
OdVksCwc+1VPJnFhc25KKvG+di66varhCxO9ScZDh2N13O9UargiRSsxq5YsdDbSn/zVGAisZ68l
FmLGmNAqKC1HE1M7pB/R8KLEi1uGBP5FJ2qbjvc9DVFdark6QbVIf2EH6ArkWBsTJrKblsy4No+G
uqFcUFcbA90k4mwh+5T/0Iq3WjtnxbD2jXrnjxDBTdUVs3R9ai5uGI1KAHwOyiZz7rdTJp2RtTZf
SSa5y9y1jchUhp+Agtna5L1fH+3ydoE6QVQBNQdvha+HAQWOkqqxHh0ACcizcqKLPP8xtLjHv1hM
UzI81Ym8Cojss6gCcyARvXF3XYKqNII2Q6eOhEDEXLDaiIkZraYPDsAPZLyE374Pnzb4VQaqy+xn
8apXzyrJ6pDdGHveCyFub8ZGUZbwBHaENXv/OmqbrJmy6FAoJtDGMYMdH5OlIYTgNQ/pWSylsjqy
Gpz0fYzrDc9jJb/9NQJIrDHRArASIIG8LyJtcVNcZt6m+sfzaV+/j9RGcmh1XXxQMJnPAs6M8CnV
RoBjTEDHX0WKbaT/7LF6UfymRkDxgefIpLugUFeTg7RWdEjjt4BlbjbYs1eY+OnfVM7CAtIjAMvd
MOq7yMD/UXelroY0YeOZ+BQDe9dRvPICa2Hbzym9OkFcrnP/W4m/HMeomCQxWWBSK3U4EWjJ0jtg
gkinHencs02RBG7tx1pRDzrLRyXhq/O1DbIhsB1J6Tcilk19bymyskhgHcU+w9nGAn0QgqpIaa8E
QmUXR68/OWgbezDmkDAPwUP03nPz6l1lI2YeUZd2lHryy/hV/GH8iiYOkd/I4W8ddKioNmSqbohV
q9BdJzIGHBBxRHhih5P/pQJwMaD/SY+V8trhOAgcwVdHYHEZDEeRtHoVnmwBR0T4GqBxq7brIE6X
PYUhzyl2unC5BQQJwFn6wHaNJHCL4N3PziYAeM8rAX6tVak8WJ3nruxwRGuOHa492/oeRfxlmr0Q
tCcEyaKw4qFxxGqTtcC12mbdKS91epSFNCa5RgBCBFpj+y/cYFX0WyD4pkXvsI8xzUkEmJH3Xg3R
MkjMZczQ3bCzepqrAcm7jQYuxSZOsCkHXKkLEiVwuNBZdzH+pY+mI0GASOgZBCbWyieQDKElHis0
HcfS2qrzhQTQdftSuHhnftqK8ztBr4MqVky2onMEJZejZwdYWgUxlFAxV5Y3Tj6xs/+4gj4NN4vb
R4r3AUQCDtp2r4N/GhY96PciaWLpsCLIxwWEC8XTlSGyXB/91rvO4j1l8tqq8NpAxOuD+eJQ12E1
eihABMJN2NZuvO3FmM9SFSpaYMeIZ349RmLQQ8RH++gAr7jqkSLfk6yCdnTRjcxYPPgfs0oKTtBj
IjehzQKfPG1C2UkYSAlec1RIfa+5A5q9CT1deiETOzWIFpYDqU38/FOSV47Uq2uFMA8+MZEDsCvz
R7ZzM/O+9KWI4ShGIgdCuj8byHIKAPJJCsUyEVEkqpYiciz2IKBo8F5fFnMa6cdx/3k08TSfXsvP
pb5TG0bLhxcNmE/xjv2AEHH4mCt3LTXm0aZZFqwwIeXC/6t9vvEAl+bVApYC1YBFpziz1+2nchrz
kfuwLJ6pbhioglHelNWNBnGZ8uUiPGvpJqx3yX1T5yDvIynE5ubnvTwRn55jNhFVVpdD3eTRwUdZ
WDqKvrdqw3kPcDfiXBTv6x6HlrNoRPzfIHTwaf6dg9lmUdpG1QuFsSklmVOylLvjlDrMw4s4fEnh
b8z5pT3z73g0MHz96KWfhEk6MF7bFUtKEwZ4TFHu5TZ06/bFyvei2g4+YxXlVtxpeXqS9GjlEyOL
MvSNpxE7dL6DYRPx+jKaCtCovj5NZ9mjlRhRfJCcBDIf9Y4XSkPVCGvBobpdbbhbmPnmptXZpQMZ
+I7OfMdG2ndO2O+zxkuSyQsPFjLu6osevjmxtVHyFaWCEpIGyl0r9NB4gtv7Ttwtf7y0KZAGjkfh
0/j1pc229AGy/xmb4MFH4XCUgnUveRsuBbk+seEpA+xEOiQgeNoXy5t2YxdnHg4TrDEN8fg59JAZ
rdc2iRMeDKBnbRNMb067AVWq8HydHiz/yS4QLQAnT1X0v5Fncpbik4i4PEvfAa7FHT35qpuSzV1f
FfbFjyOsGKk6Ctny2bneelIx1A7lVQgbdwo1B5Sos8BaRoIFWukHk5K859kPfnrPguX67LMnI3pV
kxrCVQwAhljyq9dMCyoFBXGWmGFRDWypyIk8gwyrCNSNjru1zGFn2jtbf6T9OKneqv4YD098gN56
K/pjFmOOS72cwEAcxqEozRGPEju1IXboPy3pjr7ERahksG4tenUWfq8wRr+MemVfjw0axHSqBtG6
niiTotVoWcNS/LtkPucTTefjWe3e085Y2HXslggNeuSlYjf69T1fQQSqZu4CSZUkBzSPbzx6zhLC
4XglR7cUfy8dyNhdiNwMrROW59eVWUxJLcgowOnJiuVAxYBCs4BOyFSvf+O54ujH5fN5qFlQ0k/B
0NkVQ9UphK+FbLtlvcjUR2IUemg5fzsF67uVAC+G8UWUt3JLMJYEi+D6o1xKgukj0AE0cXCGzPn1
pW2r1W168oFwm70kPWR2hcZ/jkTAfaHfUe0iRb0+4KUj+POAs1dXYZKWo8+AviPTvoaTgL6pIGsb
/S0z3Ivf89OriZ9/uuFtqVASK2Mkuaae6qVuWv40axshyyPaldff6sNqdH6sQfaDYEfXJMHYbNfG
EQKadGeC1pbPCVBF1ZyK9ESTxkJ2KBtSghfUgTTCswXta9K2QB8Oluwt4AkY1IH18L7LGrcYaQI0
cIHXcdOGzaHVg4uY09qmXkoepRs1MCXK+t0mDUaiZVHZfG4kSm2imC+K+lqzvf5qHx3Nf7waLAih
aAZraY6T1DBqtNrpwgPZN5VPjpWRmwKkNrD2GSYQosrXJ9xg2A36EO2wDhkmDk0YnVVoL8HbHFCV
+ps9AsWR7tyma8w9rf/ZT58ecRbDxBlNuL46hgK9tiKfJou9oHhFQMoO/i1qsSp1+oHy/qRFNCGC
/Y0jUrnId3k7FZqbhLuJmuPyyfIgr+P04d71SHbtqFiNt5jLF0Mu+9PjzsIeJ/C7NnKGkPxroCRL
DFIdwRb0aCPROsWVQtNME20N8us8M5Z1/379k16qHGIO+d9POifDmmoXaW3OA4iEXmWBgrkLsQnr
Wcnei+osc9xP4e/ro148amjVgDQE9I7V7tf96OVKBdOvJ76vVolPk7d3KKXGpfqbk41B5+FUvz7i
3Fj1n3UhzHJ1mYTiD6pS0AVqr6F1fAgdHQc6a+VoW08ydmK59l58pxPaZkejPDeQQ9vUrYzsXLf3
pnqrqngR/aN7/r9PMnv5hjpAriP/cSDEFpd6S8ckDR3T96bpt4IGU2hcvs7vsclgDBMFddZLMFG6
NTk6rs/KpXPR4SOAeuK0ikzs1+8Q0VdmdIMdHHLnWwNDEhy41r4Z2t6m3fn6UBc+OXR1xkH7hObJ
ucl7VZTWMFiciuCNZHXEuNxtZBVEUOiO3ixJOBeCS8YjeSSBJDGe9yVFzVD3jk7NTC5diQ40AZ2w
mbuy2kexvTPwI6gj+ZjxY06ymBwD+KPQ32UvfhdYPTm7YPLYKMGRuBfNa2H3S8U4tuWbigFciPqb
dCTx5h9Eg0Z8qNF8VrN0mXoewugbMytXOnFWE28HZTMaJ7W48w0uci0XuU2Xumy2JXSEUTV3aYs/
SfKjfQUQ7liQGTyVytkWXfUwKkCO35GX7qdxVefms6f+baU7287cYogWXvTEwaUX6ZHoQGrfYxAp
/ksXak5HlTlvTxGk4rGXgKRAlHNALtSGi3RvpqCP9S7vf9KT17EHgvqHX6Bdkd815d9qp+4igrDO
KslDz7q2ub4aPkLX2U0CB52oVrbRXKV/8+vKa+nDTQKZm0SzMa2Y9grkcOq46pQdp8bcGPL3fmzc
esrXE5Q2z3+tIXXJmb91lNGVzNIVEamY/nj8nY9/mcnP6w94CR8X1TqTsiu8BjR7Zg8IzCoNXhEe
guhJRJ7FYK5T7x2eHaQaLRyWcFeJiGAdpYW0vjG4fnG30Lpt2iYguTwnr0Z+C3M241RuVCTXLWsF
Y3tlT8e0RdECIW26wyZjPPRavoox6wBZjBzcAKPEpXXeVZOHvF20rbEAT1WBYBPWFzhNkqorvqZJ
IU5E0eh4EH20Wrv0WxKJBI5UfQoS9gptYL216pH1EKitBRwgSjTpq9q+2pW9zmGsKc2wtBl6tKvd
MtSybeYtZDO8C6vxTsGQpcOUceHAzJCts4JrIkeLWPAB3WQQEfEqCL1DWAeP3mAvDdTRQUOd7s3H
33qE2C8ryS71X7vUXCKIHGTZPrfTZZXsJaNwU9E14GLLBDREukNo3ibEHlT8kvvajin26xuJPxaM
bwruzS7dDRlLWZLAwE84LR861RCU4MSHG9g4yw4582l483CXWTTVE656a40IoMydFc/QNzaTmi1J
rzRshJweWZ83Jaj/+iCeeTsK8WPY7UO6I/g3iROUqR3z4d4qaXbQnTUK6muNPvUQSNpIkc2X9rpQ
yyD7EkmYII1MZ8X3D4mZb0z7xYmxwoKe1+p0LhTZEi73MtCcp9A/TzICpoa58oObQrWipvHHhoQf
hem4rKJPMFvvcRMlhm/ArhkK85udx/uiPOIjoAZ7CxMz/J76Izi/KB6w6uEhoJcyIoGpjps+Q8xk
WHrA6aJkh8tSeBJ8QSbM04elOEUjeI+4/VI0iHYOIbHIZgyk2U25cR0K0w7FlbDo3GQ8WRlGkpr7
gc/vbXJKQoFUGXa286hYj/hoAfa3KwFNO321ZUFK/Fl6dmsLijDxj+lwZEAJCmQcVDNAxo9RTJvG
BkxQEe/NXeV1yDm+V/ajmd/gGV24hXXZsYjCNEecNrOp9xS7kyOr/ghZAxi10W8rE2WQ29HxpWiP
fnWCDxleEDpNs2MXpQ1ptHq+MjkeaNuyyKx13R9p1DN9TBGKd0FG5WS7cZ6JN5jP5qdh57OZypJq
91McHqDD4Sq47aRfg225mtUuFPU0LmyPnadhgEB3xPWh5z26Iu77/MZzDEVCjj4OkiF4aCz8INLf
tvEjommuku5wNByd+NXIt/Ai4oQeDQPxJNaeruZrMzxHaBml3T7tnDX00UoKlqa3i+NTE79I/l+F
/JPetUWg3qDUX1p4n6dKYEKfUtUkL+BYNV3wMHZnL95mxsOgHVtrC/iVFOfrk3Np4X0ea1bn9LoR
uysJVqTe040OfbhYDSE1N2N3E969vPIg0tGL8RH5ztCFzI/VXvVYAtw6mNlxdIu6IAQ+arsMyA1G
dHb99T6W1R/L7tOYs/C28MeqjDUc5bgyQ1VeZ9zUouQKtCoCuDZEuFYVDFmrLzeVQfNdsrGIBG0R
1oX3gl0sKrp4Z6/55fWHE2P/+Wyoktow2BA4muepaR1IZsCmFztRSvEo3kvZdDsQ/lCvuTbQbMuP
tTZklk3iQ1f4j9H8GcnRU1vUx54iK4ppWXRH48EYFfdjDeuf6lE9JguOfSYJBgcpmZHJBz/QDhSc
x7R5ELhflK0Ej1HvfLcmQNHaMw5QSLyZC/2voU93pSytZc5uxS6wRqm2lWkeIfuS/1+fxP/hC//f
Wfyjha4y2my0Oo5pENu+1w6VQn3oRRBZ6CnClbHEp7kItlYVbvuBZi8I2Ykzvdo6ctyEIaKGW2X7
ydcoe+7BPK8/3sVvrKGYJmAgmcrO172M1WRhwTwCLlFpO3wE32m0k+KPN864i0fGp2FmR0aGmKdS
TmxjMHyBwBAQ8dkoglPLvsnC/cgJ/1hP0KgRW5DJreYsIrr92SmVODTAJPr0DVLwMxs6cIZ9GquL
qU65qKdVSIuGzmViK+PKirp121R06CCR2L9akuPq1bgdEp/OftRhJmB1jG8MmrbvG/rrWiwlh7/Q
uPOwrGmltyFWEC0l8EM6radNIdAwsPPxuUqSZa/p6xrHhZACQdnS0WqoS+KYNVW9VemAsRGJhL21
Q3+7RU4BB9hG8VdFvU50j468bN3jjnMzv7l83CFbhiaFZVPZmX2TNpY6pZFBHEsZRK98hqehJvKS
ZqW+2VA1DZLN4N9SMPtgEf7xbXROPPrwya3+oLmXfq/bDdd7xyBMiuCuROxDa6IZBw2F1Fh6v8pO
OYtKAMwjP7JEB4rAvZpI/0Zmk7aQMPCVbMi06he1DuClHH2KCazyO9WodoKUoanCRVRdZ333v1nK
Ou3JbGUZYGIWdsVtXXmlxLSxTFBt1Ywj2tGCPSL5sOdvHMGXsEJhbP3f0Wb7s8WNdxrEaKLxtjEA
BNyw8ZZWGqwG+6TIdOLuisHbJuNv6EjEaGTuG0vSEI7PnnV9QOsdJJHqRVKlrlxIKJkVrqBzwiO8
jdRdDKI+Pe1sSUE+8qtGwOW4B1XdIprWwFfd70JxgVF4PpbU7WtbXMt/rCjEYOnmoOaPacbXI6xK
C8XJ4oDYVOTa/auZcOpncOSOPf1nKkQlFrOcv4wsLcffQmhJNRocktP1k/TiEQdZDkUraoXozXx9
DMfP9bIvvOCAfaEoyHyQRYZjX+xuVgQvb91PY80uzAL3xKGZeGVAbnjsJRho9EygAh4K7i527U2+
w8VA7N8hPx7pU9CXpZNfehZDZvp7jN9bf9KdsxScWPXX5/FSuQn77P9O5Lw4kToZyH4CT9/Onis9
cI8ZGS7dZk5Lr/PfgghVGsaCQgyVvi56o69L7H9AAICO649y651nKyurbJ3wh3eGXEfsKTOv3Frk
VyICuz7UJZQde0Qk6BXUoIVKydfl00yG3Ze5Ds6JHhjNY/5J8XB+SE+o8yMdYBqrGsWcEJDw6frI
l14S2U9MLdCJIZOcRdj0DIRwZBtYluW06GogkwThOl0Bgb5Vs/z4dPOtSreK8NzUkNqfO+iMWBL2
5gCdnebjjO7s7Ch4fCJco0elB8J6h6RGK/jz9Vf8qBBcG3cW2dd1mumVItO2T1+42oe0fp+16mRi
u5lr8dnG9C5v6KOEgZdMR/TYaSOH0M9FQ6k5C06B4WOOdxzxRTHStTG2a34fWNikyu0XJ0xmxcOD
cop+SUHF0InLKWdzAp5t88ylZWgpfFBQo6lYSRR71M5bGz21aWAfgT31D2F7F4F3bqSD+ZBNu5Em
0G6R6MfiLqUMRZxry/SMwnwTQLBo6ymbeouYmmE9dw185EX5W2ls2rdpMw6pUaMYnimnqR1eiBsR
ONmFcnsu7ZOv+4e8Nx9KB9BpKl6uTzXGqReOY3BTAEkEUanCzTZNmxZtnDT0ZvgB39KjTmE7+Xc9
xla+LtpVyv6lou+SY8FlGMeXrgfR1e2t6MqB1AF7yg4wJDeAzn7UFlqMYrPTBqlM9p3aD+sWhQCn
GNw8qraQfURbMTtSFvlSu6OjESlrIK5niSZ/ny8NCBTryYPZl/gJ+O+ltZ7MVYwVML2otl7sGg/a
v48O30YxntJyWrVOfnQsh+7gB799VWKeQH8vMPuO9faD4WCM+BBWdCdLzRb9PbfBS4FYli8uwbjI
NYu2fdGBbEzd0kR/wTDflBhp1sRady1sSr5s73gunM1Yg+oKisZaM6EriL0gseYcvBwnA7119X1M
BwFIdEG2jDPQCKX7Id6XLCwtiZVKeZ0ILgw8RDjjLl3tpDCqL3/0l4q1LnpZJypm/LbWCr3nsgP7
SpdSIB+NIV5gl7RD73ovSMKi4zkyafIFSYxYX/pU/xarSZy4eRWsx19VdTfxJnFxFFh4TWebJsgV
Nc5GkVRuxFuOSvveJtXegybBnSsoqyRlpn4iWgF/7FJlVdcvLYTYqsCUBEWq90B5llN9+w9M6ut4
jRTtImx0pLgi6CQn8SyiBKaEMjUnbdn53UNohpsiVladESJHs5gK7OVR81R/OcUzFXN4IYK4n+pH
0dqrvDYNAF680luYMcRCEj3wxCF2dYoAO1EwokWZvdCuI468NE+fPexTOxgMEUXiVFHINSF1ey9O
lzxZ0c4THe3Ni118q2zAY1QbakWDFnGfnAvdWgm1Clo3RTOBpAcrqC54WobPPeJWdZet8zh9hF1P
kI0VZQQZOCekIwMIUgN1dIjW0bNFxwU0XFbYm6CTD9nkUuGV8vo5GxRXtO4L1knQyLjG6HtfLdYh
dbcS2T7zGIG/Ikf9IqrYfvArZAcE9G+076I5sIy6B9H0SpwqajgVTfCCz4IZMHGk9hAO2cvEpFM2
CljOHC5Dd5IT5EgSlCKRbX7g7XO/XThyv5LydR890ESNcgOKqm6KbkSuv4YmyQ/SEQBRGu3krRlu
Rb+ECdu4BtBIWLbcpknabpPqpCbSb4VDYWq0rWXctEO/FI5+PopmVxuW2A161BxFDMVhI4nCrYiQ
YRDre+jazdjTaN2u0/ZG4HCplIv2uAVm+iF+PyeqtHE9hpYPx77LjfvwPpMfaV4J0p96vha9lvRu
QImP6SG323zJ6YH8KAGpYdzyQ/vghs1vvs8PIvL/T2EbdHEpBd+JDyR4RojjXxS5DrCCCKFkCNR2
w9WnYFomN/sWGPmX1iPGaFkfH0rskyFud8QOiKMIbvy9+H7U2imPTh3tS5Dbezkz3W76XciV4MRN
qLvl30d14dhLNdjq+rJRXMU4NSssp0as2BTy8F9UXKhUieqHCOxwTH+fyooHOxPKVTH0qyL7FZQs
tC5Bug4nA3VnZeW3yJh21++ri0U0oi0sevlclNJmcZcVk+bL+YggCd0aFf1n+9LirB82Inma4OKY
/gbUBVpFYt0SQ7lUZ4dhgMuYgvq69kd7XwOO1Q19Gx36cbyjM5lkskyeZEta0p9AYCGOJ5IXbjVL
gqv2/0Bwuhht03Gl0gMNv9GaE3vjbGqbSYVkyicVAY+ItKV9j/aXvo/0j2bh2qbdhfo/Mpkcbb7R
btDdmV7E0XT9Y4i0Zb5YaboB+3cUTaaL+utiJZXXps5ADwfAkRxDMMsq1xpeRHCICpB+A/tCNv3S
gBRO0bbSqKE4swNC85NAKduE1gIOONtNnxH8qcGZgyUlBrR/cGBDo+EJtbHgUUldHzfmFJXyNXQc
nJpD+YHSu6OwDXbhU/xsPIYPZfwQp8dqFGov5j1St9/aeJc/odT+6D2l6QN25PZvzlYssc2V8z1V
XGqQWQ7Scedoj1W0VCECEWziofVcPab35VOhukiKV99aBCOxMFgKoGHhv8i/rKdwhZTfnf8bv2At
Qnh6ofULJKjOzqO/pHRVJc8l8cZPXJ5Ao2iplk/O70xb9cG2eBy+GT/sCPG/ZcPP4rsk+Z5BfTzj
Xfzgvdu+6+Uu9nNl/Dg2S2VbPwXh0t7obr3yf0hLU151PdcJahubVD1H363v1qP1MD0qv/yHWLpD
r2NU3EHatsZCv1e+0dazsCs3p7nT7QU9fAMbQCfmXWYPqb1qpaf8JTSWk/oQnoMHKcf9+QjxLbrz
HvVHtBiK/0PaeS3HbbXp+opQhRxOu9GZ3UwiKfEERcsics64+nkW/11jEuzpnvG2XJbtkrSAhRW+
8IaXXF1zdPB746P3A/006Tk+lk9Rvq27X8VLk23DP9Ts2m7nRW7x1wAU8b69S54tEVxupGeLEwg1
LDf7a3pI79Ifdbt0gmV3qlScIG7yFw+R0mPd3hvWOjMBkS+DF/k2xXF0XA/xVv+ZPYTJ0niIHiMT
wa6lou8k/TYK132/7O/SJ+NQPnV3srmu63UWuPrJv+3HnXSrP2tYLD5NNfIKm8E4jr9Mb60Ac2UN
YRp4N945xn68A1In+3vSAknbhfc2gx3RGLcfg5P/d2QtNhydyr2aLe3bSV4p99a9krj6rXcbbYt9
ch8B+twOdyAPwkfc/aZT8Kd2dbeX1vlO/U3p6MP0j9Ji9FK8+PvoMSv3/qpEVXwlgSJLVqq2MQ6W
t2yNU9evCScGVpRn0dQ8hPZKCtdFe5J/TSfvB+p/FrQD7QUf7TZZDg+jtDMzVi/P12t8q1Jd070K
YLQu4qP2Yt/lT0a0Nia3ybf2L/GpcW76RZv4QcHsaamDvPPdtjtEzzEis6jw4LR1kmlu3aFb+VLJ
2sJ8LE7lXXlbmvv2pfmDAop/GypL+cZ89BVXOpZ342N+h0QzSq/Uf1B1PckHrdtZ+iK9TV/k38N9
nIOvccdfBo8JS24pofh1qzz4Ty1Jnqv/qU8lNbJVh05gRhC0hMqm/oqSo4PfR3jrqctEWlUBsx88
JPE+qdaJsuG/w8Ydik3duFVDSAlgk77z0snd6eA7K0si0Vx1j4XvdusodJVumbnET8tOWYXSlrWc
+1uvWNTDogKm+BN7jYB8DzVYa0mCkXQL6af+NBxQ7Wzadc026yCAr83g1FJw9ldqu8jVRQL67jVY
yYBt/1KMZXDklXHXKVw7Wgfj1sD6c6ViBlkv5GrL3EbEwdT+XrGcKZb5Y3gr31p7rDHaYK09Wo/T
Y/mXhT2N8iJOJcw6JHrfS1leVf5eFnXWLeqTfrs2tFPquGR04a2FNZnu1jGoj0x/kVVkf5HZvY/M
9phowS4qRtQ+KGUjhN+uUQNVt86j4yyKce1U20bD2dStnkiCyaJ/2N4CAHPYIsW/6aSHIkKKfkU8
OkmLMFhfvmvm5kQfXVdAZVCxFf5GFPbrZTPZoTIMNSowAFhLBdNUTb2bmkSQebiDRTE1u09Rr62m
17Dfo/DIFTRVK7B3zfDj8rOcu4boQcB6BtSAO9EsBgk1rw6S0vjojhAFBOWKsEjqnxpi9MsjnStS
fh5p9tJWn+l+htSugHLT7mEkIh1LukM3wQqvVF0c8djz6xw5UaQ9aOVzvc4GawqlLxudwZheEs07
1R9cH0EI2aKNKb9r1CTSzncjDWeQ9jlQqy1Z+ibhSlLl90mudxK5Wld4d35w7wTIM8fyTZjvpyxZ
WKntNq+5iSqVcRISArVyzNL7WkCzo2LrZK+11R6bJl0Q7PvhfQUfIipkRL4nwOuU6+37iM5grnr7
Npd3jT6sVPnVT8kK9r5IWyYSQVLzxH/18rdKfyX4MWqAJM52DJt1qT0lTXniJzI5xBL1hW6lLqiw
JcMZOUKyEv6q9KlHJ7yTxsTNlN51rHE7WppLFLqv9SeJ18gz2A6musVpZ9FG4MpovHU6q914tXr2
dLGv5WljN/X63wEeoJShsQrTGVzlrCbmdEHiNxnd3Up+DtXjGD17ZrUYgLJhPg21JiKBJm0cr3Ic
z0V56IQ4AHkYnv33dePlateHgQ+dIPCOVGdK3Sc/OKI7j+x+Pv65jqsV62y+DomxHSH1ZFLpnA3Y
qFrfBr32sdO14A14+l4l0OGHRho9BlT4ruV/54pgyKbSjRDqx99sH3xZsjy5ltDS8F4r5+1DdA/a
lOWkOAkIlZsEyg4ZkO8dBZU3M+Rl6+yya5I3Z6f602PM4tsaokuQpOnHdgfwiQqgF48ACp44zvTO
XIKFuHLA6Ocm28YM25ItxQDcOptsPUiLqak0CHokglaPMG6NxCDRT/AIVriwKS4IK2x0tPp9MTw1
2UqJYbeCX7D8E+RQm8xcbhf6aMK9WaqPTW0t2TluodWnWH9ChIIUsWP1AOFK4ZgbWrWhBkUOrcLB
EtWMBswEVZClyOzj4RVEzZV3FDnzfD1BCiFpMlGLQKT56wLu5LKuYp80hZ45swosAmrQVciVfXYm
BemTsXANtmbHp673udMHAxIMaC9TME08qms+Ps/WGjDZQi1CpDB+ahqOOSk+41L7w/BhKuUnAIyg
SYbWXIlqh+ZJi4hflNUq1MDhh6hCV3K2d4g89ACQgV7c1t6w1r1byhJQxb1oXKqx8SIRV1btqyM1
a/F7oIAu9aF2CxOwK15KWqXRkUVYX7bjpa/4plt6Dyo3ihqVq2F8qCBHidpZPgph3ldKU5LW3Zl8
qbva9lcypbFePdVOtoDouMqKDSXc3FRW0RDuRNlSAK0E0yHzc0xxoflBqtcGeyOb2PTodxNAUr//
XaCqlMmLEGykbW4uX5Znv/OnD6B+/c6lFfhNAThCdPT+s2sp9JvW/eVRPviL35YTNRjUjMBfmI54
jE8lmtqZvCKKqlhgI7q7eHRLFIxAl970rHLRG5HS9IEavtAHMKh79gkxef+hYtBIyNTRg7C3bXNS
8RzCRSH8CzX5PrmmP3K250hnE0gFOA52+Gw2pGDMGkcrkxsm/gC7+j/w+D9ldMezteq/UCPSUeeD
WAi8EU2Y2azkUeSniSCdUYyE3AYLn6X5v+kfi906n/4PUvMHwQRtp6/TH8edr2cNA0H0QNhJ1ECI
vqj6mEaOQN2Vhv65NfW5AzY7kVNfrtC1qaj4yPf+QB0UsHS36f8FawLgyz+Nttns+boEkWHgpSg7
ijKKTqlecFWvsoPMsy8EV0IWotiU0Waxa6ANSjNKCcuCE9gyhYzroL2DlYPXmcfmWu7UJU3c0iLR
Qm/WPI5TSSmARgnIdOqKHeX7jtXjI7/KDUAVTpuqAy1Aui4wbi2guJSkGsVAMuDGjk5JuBN1y2DA
tSdt1iRgiGGJ9gA2wCr9F0DTXvQ8MEDM9aIWOpLCGciqvRp06z4xfom29ajssyEnsbFcu6fTSWvV
U4eFNoA1UVu6f83RZOCRmiQU9qn+I+Vv9oQhOXWiy7v/XOiPJxJBGORmIcTwdfUleHNKiTFFuKus
BI0XNTNqXjFxAm2My0Nhr3NuqdPn1YWAOkZMsxulwoPMiGtWBQQXIi9B5OFz2c50Uq07gnTBD5aI
lKF2e4gbBeOaNEFg3QFTR0O9BN2vGe9w1ATCJq1N8N+bPH0X0EzPzp1FHHrrTJ9oclZ0Lk3XG9Gw
GjY0wCI9dvVWYM2XAnkvWrAU+CDtq9ZzQTdLSPiKhgsjiwahUC0laawteSmE1hrEuoSgoY3iieCh
1MCBWTqh8sfKGreRVsQCDUrGlJ+FpC2rnSXjx9xZsoXJRLXnLQWuntuopyBlxO+B/5Rp0wrF3Qxs
dpnb69bGHjd7B6+ShdEaXqvoxql9tjPldNWkR8Ep9pPfCoYZDOPQkmk5rh3VFeB7OAxh792bfDaD
jm/tLwWPkixGo9eNBoXQuR10f9XleUZL9N2hjjoSaSsJpbImBqZeHBPYlhIVF7huP8d+epYyFHYK
PEbB6zT3Xlsu0p3hlr3zEmTNlQT0XJxIKC78UbCh/lYEd0qk9RULyIUg93hPci4iclrOFF7Bk1yF
ypy9S1ACwfAbkQ4DNdCvq16O9DrVhxGkLdkuyA3ohLQS+W5S+i4EDcLiOpTqnM4ZNlf/DDo7eu0s
awutgdQGXYaVV0rU9/tnqZCWH8COfi/6MMkGIdFNxK1rjyG2gA8SyrtX9uG5wO7zg8xunCJtjUAR
FFVciIWulWlQRI4WrFC2PkJDAuBOv++qqNX5aUcMGsgfXljgPb5Oe56UfQeV5+Oqs0CO2y71PxWb
L1DVYOy4XUXX9PLbftRRvt2vnwYVa+9TeDPmqFHbI986zLAnPQrla7oLhfYmaTcTenYNKkZFgs9F
euhiZ+np2nIYPY6cbi3TcUEj0O1jWrxBexNUEGz88iD4GhXtTIG0EKoL7LkIV5vq2eECaIy7uj5w
B4GYFHxUgQyikx5a92ZGz0smIHZcAQvufcdVNXwHs2cDRtHg/e5Cit2nVqK2SD9Vlt8uT8XZs17k
RgZkVhMW+9eZEPEf9iocv5X91LQrQuVMPxLV0K29PND/8KH/GWn2ocu+NIbEZIURp1HmQUuYhmcC
FYoQIBo2WQtVpL7yoc82s5xPrzf70Aq3S9WHDGqBh5Sc43+EcVjSQoIK7SQou2S8NN0n6b1vnwkR
Lr/1lek1ZpGIakmFUQnGLt3eNNBWWf0XijgI8goe3OWh/ocJtiwhi4Bz3kdX7dOi9jM9icOE4gkZ
K0Ejwrp0/MHOTqva2FJPvEZN/dia33fRPwPOvigPMckAuDkxoTcN5rus/NSxICUnIGSAiZkUi97f
K9EP3LWgrqXH0laeJMPZhMWr7PkH3Z42QhZeRQakaAo37Vo3xviGzYGWDDpvXfIusLVATwSTHJqm
B07AQ5t9ShEdoVVSmXiHk5En8Vq0fbF2X5XpRGcsfYBAuRYNyrpxdp0WuQgKR+1eqI4I9Twtz9w2
62CGakd6eFGRbME4AByYMpN68lWbmHNlR9Ll//42s3Wolk6ArDod3Sl4cKgH8KCU+8z0TTZ5MZX+
NfFh211ZEmfTiH9GnfeRo3LKyz5nczMqK5/NDcBIEOf+F4owZ+O4T2PN4jjSJdkKSygFpCxFK7n6
GLmc31cZymffyVFURQilg6+dXdOxUWcaaT+2ElSL4Z4QMwoKHVdUr2ZQ7p4v76rzwxGfUo+EEPWx
6T5tKipKOm0D6iqsDc5vQyS2MpIMFv58/U+OrsvDnd/EMHvJajWLzHb2enjQRUknw/du0023DqoC
+RLi2vzNK3IaDrSA7/DWvjzo2UPq05izIIS6coFqRU5hEE4Nbu/DA1EHr8YuujzQ1bebRRl27Fte
HaLXRGBPT0NHH0iQZYKV9e7fqu2d0OC4MuSZMBIiMGU/VDsVRIHmQ1qpQaQLzBLVDcT+ORU5l5A0
fAazJgCMVBuBJHrc6hntIu6DBL0eUdLwumcZAH8TP5uxvbr8VGc2C7U6tIl4LJ5tTjjAywKEhwNL
Wk730whKGDRkTVXwynyf+bBfhhGP8WnxmmrQO7JiQuRq38CRMOMUOEWu+S9quuTZ7EawhYipzA3N
AaxIaan6H80iWMlgNCzjFSIA60iAc/4XjMwzxWwheo3mNTpPBvnB11crOjvsYh9eHAWqHk1cfiIh
xDYG0uxewRW0GZZIdKZaDZv6XcuMvWkiEFxcyV/PEfK/PMdsefXBZEclQNubopJcOGLA6QBGo0GZ
Kj8rX6NY4y8zhE/JKZu/KDkvJ3K2PqGdWJE/4vLi++tyCH8gv1lROIu6H5dX2jnUF+EA1gY68bUJ
Y242UaXv0cEiKmgJZIV3Esh1KrGN+Q41mRooUBYKEaCeM6Iv/kP4fQBfF0Dhy09y5iT9/CDzhmLW
4K8SKuUHcN2LV1KxSanC4qBCc+WqUsr5wQR0irBWh0z09a07gLmlZ8LoiacjxboGXAUrMoGpSlp+
PbY9xxbk5f4ZTzzPp50WllmbB5ih3bRQ+kemMEaLj9RdaDBzUQmEm+B9Tb257rsfnXdg/nvjRZOp
87xPGOv50QOYblN/AipMeKqQowtnGK35aePSOo21Kxv9omsCoXJcIHPoha96cQ8UNayhJcEhT++x
eVplAVWaep/l91o9bSjuLqciB4aZU0gKcfpbm9WpVFu3LqJNb6PzH8A3C7pdlAUERyruqO9AZNGX
olKQLX3fWaMUcifEYuknZPhzOj/wtWEGTQ2fEgMp0uyOuhaoOeBzvYlVNURRgdwVBWNqlgEYBpmX
gbW0rcFJVB/b480SQkuUPQRZCP0K0dnOX4t7OdSwkddQqMDaUt4Lzl9EoM5dxLSI2E3OV0JtV+yW
bM+dP8h4JsQ4pxW7rlsN7CtKfECq1U53p6AACP+QNbtWeU15FuEdUdYQlZrdZHHW67Iw5umN57ZT
XeHvUv0ZijevRRA3rdZN5yCYe6/HvZv6r3rymnHvh+G4vLwtzvX8TUVwyjERlL8rvMSpg0mPj9S5
qOxxZDmO7xoOTnDpO1Y0hoETrJKVWwhdrnICTU35N6Sj7D+LJFKBHGeNau5efqhzoT0WzQhpwL1A
3/vDc/DTeta1postWFPCNKQGWCWwvQKGWLL84r0AhzedtaNCZ0ct6CZ4vyBHejN4NIQ+FRzGzG8O
k9n+HcMYxgAI3Q8YAjEiwOZrm+4qbxsg90t8WEEhq9BE5XfxwYeagE5+j4E8C3WJEDQfEGkBABfW
QXAZUDQJXmMLYgH1W1pvStBthTh0D0KuCt9yCideHrtlcZDwqTL5deMfQT3qy4zWxZXY8Mz1iimB
RS9AFzjFeWgRJq2H/IAUIChYuEQ09GMEM5CNcp2AJO6zWa71ZaxZZ7xKYz1QWlhsafE3C7TPJZwD
9xzhZvogUd5c+PmTo/0iuZTVp8uLQTmXRX8ZfBZHxFwfcmrDOULoJMIRJYGrNqrWOnfCnSAGQHCj
MJFnOCr1+ZZ/Dfvwp5y9d5FbD3SYQaPb0bbKj7FOry6HqhBnLilexbEcYsRhSBl8VXMpVHgE4j+G
b1xmwbIdVpHSuKMz0FLdm8MhBhcTRcUuAsee186aQgVbdcEpMMqJq9i/ymiTMJIFNaq9STetDXDY
19yx+juxm23a7uIoXcYUVB0MuKY6EDQ8KIfoWXdaR2f2QYjk18ob2o24cUdvaJNYIQlNSI1YvacE
LzZdJyQG4vU0PGFPcaSqkNKdlHuDrsm7DzHAl18n+o8DzUnUP/mjeu+pZfcYdElTBX/Ucimq0agc
GToCDsHRAz1fc/0KsiAkOUHbENxSYTZWNeoKkyCdYcsGHWwMspxmmcotdKFjcNWH6ty9CfBYgetm
EDDML+mpLQyz6iEMUo4hsyJipABKlMAJfFVL9kwQDOcK/Q70rQSwdnZHZ3Xz/1S0EPzDvg5AE3WY
f1OBQVAQaAf/1ISCx9ebOWokxQoCIxCygmbxLhK39N3OXpNrXbRzkhlCutDCksWBNPetBe+0Um9N
WiAK1ikgXPpFCl9Ry4RqtuTHN1pn/xB2eMi9UAUzikUuqhpUSOR3KTr0+k4Yt9FisRXuyWwvTkzE
HUrbXyvQZ0TR/fLGNs9+bYBmGAIJYIQ8O1RSMCJpVvG1Q8uto4Qe+J3WvY++R6l9QkPereWTXYhK
kmD2CPWkIqyPpTD94PSuigEnefq/2qaWsVuAyup75Qc6Ww7uplBacxErP2LnIPR6UMYTTn1ClF7g
TEyAhXomDJ5wSRSmNXJ8sgNoo3AAGrg7rDyhHiRkH+uETjP7L90DNjeognu5tuqk6pdPn16Y2qlK
hfGxs+kl5P/iHGBg4YJpdORDbXvuqNeHqsUWIdJ/aCNqWLya6Wmry3N59hrHbl5jhekyajTq13Vm
FI4XlKOFgwFd8cJFgcw3d1ZMrwZENCJMnFFG6CBG90Qz4YMZHkk3ow9oGLf19rallXT5ic4Z2yJM
bFtYJCPIqs/XY2iFtunbI7rtpryEN4PrJumm06PC9Obb/QkmCl4Q1paaNEx/0QLSCph4e75apaj7
tqQkPfQuhVrRUorB/MJXKWjFCSECU9IP6Bzr3rbrQpqlrOps5zXHtHtB3xciSUcNfGhw4wZJhu+S
MlAwMSGaEcDZf8h3O2Q2G98E0bkhHRUdL+FQQbH0Q6c7t66Vn8+u9U+zMcuDeqMxW2PEuAPhDUr+
vNVYpWwsZ2ERbUy6Rkb2QpYGgTfVdznUosC76SjqSzGq7TCGJALEy1/o7AH4zyPNi8NWHtEVUfEz
obXIAchCEWXOq4Crc3QKk/KHKZTuOQqdWWlOKZzI6gxeXWTIqLBZVGuLfZW/4JvC3u4h/w1Tvaf2
QbUu5R4SQgUJt1SrVh+tisuvfS5s+vw4s53SymOpJhp+AqxJgYQU3p3CCyKkgnt5pKtvLqKqT2Fs
V/kjatzwiIdm0z779e8SaXCPJFhYLdF0OWJzjWS9U7yERbITpEJxNmUgkIL4Skh9NhEXIb6Avpno
TMxSRIyEjcbyAKGZqUAUAIJAKqYEXm5H02Pr6660AtAZZkdIoWGA4kR6L4INtBivwD3OVeFMvGto
99m0d7CS+TorWhzGaikzK//RV2Er6MG414xsEcivwoJjJD7PaAdf+RpniuAoIqiU1GyY9BSevo4r
Z3EYhZIT3Ejdi6S9GfoNfh6afmvn9xP+SfkbQNrLQ57d9BaDkstg6WfPvr8XjnIZt1xwu3TsFh3c
ES12BVBAV2/Hh8tjnSsFMdI/g82mNauLKk47Ob2xorce1WEJUFqXo9RWVbcciKb6bhAcks/e2lQb
CSfDmuCwWdc6Jr+It4eodgzGo8YNN5q/CilaX37As5MhZp6sHxDkvGRmK14O3XYKBNHdx3NYLHWS
eOHzKsjPQCguj/chRjnPWfja/z3gbELCtlbNKFaDm0l7t1QPSwQwZPIbKSC0UBpuk7Sb6GSrhrJF
h4gNUeGNJaXmwUGmrraeW7/BM/I0IQxY639bFrE81bRU+xPWeEwVGqRNfWkQ11tlwAm+G9NuDyNe
6p7htwvQxcidNbTWLlF+De3bpGPLVe4EpsHofpXVi9DoJVYbvCcANYn6qoP0S4qboYxckJMeWBIe
1QucRTAmKxJJcUkN2q8sSjdI622yut6mAErTzHO5UiMG02FJeGF55ei49uFmYVqEJlMcDlzkNmDk
laovJPk3Wqh5dYzlvy9/s3PUQ/CjtIOByOu6OlcMGTsz8BpjCG5aRSQASOyvRbJFsRx4Lpx20SWz
7ojSBS7n8tjn7gUgQPR1xA8MG78eD6GMEW/VMfR/dOsBX1CzISUAdnB5oI9tP1+YBGoUrLmH6LXM
JtQuDD1UipiFaXAVUjSaUAV3BhQu4vChnLz1R62uvm+gEPNlAYFqwnTHe00QtSNa1xDmBn5DGXWM
tqaZCGL0wivxq62T02isg75Yfcg85Suhk2CTsRUIpun6IgjbNZTznMxO4FXpO30oTYD+Icmywe1b
QIuoa31QYT/aom8d1R6x+EJMn3DQKJHdFT9TOSshAtb2ZjK1tflh5nkiXSVTS7z+Vk7XKWoD6K8Q
8KmqsYjqg2iROhq7yEGoARotxaRk9NdaYn3I4n/IReA60Nh7SjHMujDKFKbQydVWtTh3v30ApD0w
GwTp/w1h1teQ2tUpCD4UhOTWYoehYlU4C89ckqE5RrcYFcX1UPKn1ISr0/VHEFHGt0cwgRZpssM1
OIdYIhZRx5IeBjcKBEhSd45jUHr+H0gWut+InhBRicAEioDo8vo7s9CB1gkDNxTOhBrY14Xe41fW
dbnpHKjggFgl1dF7igNoat//fw00DzBrHj+tY8sh/1nSE6FaVAFYixGrvrKjdLFjZrP5+ZXmxCW9
LgZba23nEEs3WrktUNjvYCrKlDQ9imMTjHLZM24zqV4z7+skQ33MQEzLqanahlBJs/7ORPVWVaaV
qp5s/0ED7OfB0cfwUyueE6pMY0e1PLZ/dBOa3umphb1XqDdym7kdK6dXy02GqJPea25vmAct0TEg
Ok66RzKteTiZ5U8aRfkyb44OLLH/80yTRtP4Qjgb3MNcgMtpAyuIKYeJrjSIUbHrET4FhKzE4ZWh
zmWaNuezCtwZ5VPt4wj/FNRqCrhGyluoHlXIMx5N0VcIHtQGQzS8WKaF8gPejF3JC4/ml6ZsShBJ
ZvKq1E+p9Wpc28sfuLjZp+dxoOw4FHNw65odplWqDrCQEErMqXk0/eBCJ9sa9ZHeIwpzqIZ7R6cV
SkH2Vg3fc/L70qHEgWVASyl4cqto2NICUvU/fX6cSBOTawZm59KAL484CzwlQ3NCyk0gY8xkXXjK
0slk1Pqfq+SoIxkepnhJ1susegjyfq1xSnLXjd07ehrIFpfmlV157o61DQ3wgmhOiTn7uv9TBdOs
KaVZRDVz0um6NfvIOvY6mjJsF+SbbU4+hFTI1a8NLf7o+ceySd80U0M7ExG3r0MnSGYGOa7uN5J9
NMejlz+jPz3VtH+WFO2BPQ9IUdQ/g2Bt6QXbF4v5+/Qax/1MPGNT9WMFw6gXC/nrQwypHtHTpVDW
BPIy1O/BpVBDanQaxfXmKkxJOXPZfBlutkC1pOoTYhpue3/VgvIbDjTamXNEyvBtiu336YRGWZv0
1zFZ56TybBvHDw0ZAwgD872KvXxJBkauO8EkjLyOSIEWsLEa25tY/Rl59yWxOMBB+cayjh1hQvFT
c1xLQ2jid29vwvw27B4nv4ZAZK8SQoAxYuVSo758fJ1dkjgM4K6AcrooGX39JGVhmWNAPfzGVuUF
4TpogaQmKgALTxvOOBKJOejOAFprJPPKdXiuvYBgLjp5QmaMnFSsl08HmhFpYRRpxUfhVGrxk9gn
mJmlp1zBXzJb8Swx8VIbPEfg8cMUXu41xdGz708+rMqojiGUN7d1VTS90ac+JSXOToQCago0f98b
8sqA22ki+5Pd25Y4Da6aEJ57e4zQUbtUZMTHvlEPa6NIi2DwmXpir/iD99vhDQj6Td4L7zj5GTsY
PVi0hUA4+ATjl7/9mWhEzDoBCXZmMl7bX2c/ixQFFZ+E6pB6bzvQvQkW6qhYcETK6e7yWN+PH0fo
IaJ/gyf7d4PCcfIrGUFjRKRViHJ7jjsYhmj1XB7lzNf8OsxsQdVxXICL8e2TNdylyk6zjjLyEvGx
/kVBq0q2XoNK1zpv15fHPYMCADmOAqdi45xBVX02lf3QVHXVjNYpqXZ8zTjaq+kuTIlgQPlFaoD2
0iq0Dpq0LseVJ2OoAoZ4wh93a7e7afwd/8HNNulvoNLX450Ub+16N0Dk75T9hKNv+ivyXmJOBWlr
xtytLrKRRgYaQLTkL7/KmUNTvArSf9SrDPsbmBTCrwfw37JOvEQHtqY4TIgFoQkHE7+G1HJDQuOj
dFauseS9PPZ8QZIPkHzCPDE0pOn0ORA/S2MjHVrJPqT9G6oQenAowwdrZDv+H6tDHwM5hg4FFxif
aojV+uncsYM8jIiT7EOeHqZ2r6SoTkUnCjNl+pSjNnH5tcQR+vnqFaNZGt4dogLI9Ts7Yp1By8ey
HO1DlxbLTr6P7GsIm2sjzC46A3BC26eMIOsH1XmGRHz5Dea7d/4Gs/mKJYiRXYzkHWnwAquzvnoN
g2KrKFcrhWdHokIIqc9EJG5+JtW9r8sTzuIHP3pEuM+V92O+0aR0IxdIp704EYoaccDqO/jLRzU9
ZnAxOztwL7/vh6z/t08GeIjTUTAM5x0URN0iPK1r+9BX2loa2bxa6CYRySntkcBcl3q50vwGkb3s
VU0fdGfaGPGL3JUoVNU7Rw3QWmZH6/WxGa6s3W8Z18fHgByjUaVRqefNPkZodkmXOqV9sMOtPKkk
SvXSwnnJojSTn7DspeSA2UPacWPmqKNAzM1/J/Id/rDoe3gYDOb7zncAthh7L9nmyU6tK6S3cAvX
pY05PWFl5PQpiiodwMFnc1ga+HPvwrB/cMLxoTLbFcF0TGcr0n5BaXuwvWQdEdokUfFspurfzMZt
ZPlXIpUzh4MKeR00MR4TSOLPjnYHxUDbK1rrkKGCrRanyTgODshYjijryjVybahZrKzqDZWDtLEO
fO3KPCr1CbBAMu7l+kpB/sxq//xO89Xe0ZkaqqrmnaSnfJDxqsRgBrbaNRT6t2iUNQNL1uRcZ9Fw
vIo3/nTglRr86lHP7IOhLock3yMGEYMQC3TSZ4gquISX9nOFslML4mIcN2P5XvTvHMBTi/jas52/
WeRIoXrg0TzTeeyCv8Pp77Fprnzkbynux4Ny/IPXFeQva/aVBw1DRVQ57MNQbi0pvQNLux6LAvRE
yqcwQW1EW7KGIHoUy7ND5Hxhm9sE2XqMbKD4xdiZK2syqCsHgvr9DFfx4bIUjQMBP5DZBW8XWgVj
IGTTZUglmK2rxjT4pz/G+Jflo3xTI8TYDpsJfWsTVZoprtb/6gmIUIkwOCDn0mh+l3Jkdr4t2M5V
mi4LK4R1D4R0Uf/yva3krdRq56OTVQ7Pl4f+YAvMTkNeXlD/kajB/2O2esJQ751kwL9gMuJdb3uj
a4NBGQMVvZwXs/Z2cmy6wpYuak8NVFg6AwsfIabCCHPKj2G4hP91WOXKnePvE/Pu8uN90/FlzQhj
LFuoxmnKN8p6o9e9HZCKHfqBQnVzHOzSpYiNbNSSUJNbI7D7+wE0nXQ1exAN1NnM2Ogh8BcFTZFG
fN1XlmHXbZHTuGDoZlpn6VqON5Nzb/kl1ZAX1TuS2OZGeXPllc9c+IxrOyjT8eakD1/HRRqzSDMr
Ng+Ss8/UZknBfsKkccTm1RgeVHtaA5ljr3KLingGOxZuhyvPcObw4hLiEQQMGlPC2aoYUgla/GgY
B5vLwlbIH7Rn2C2FEHDCMpCDM1MTIKaHrAopLdxjaLvwkfngsfTh4fLDiBP523fAK0+sUgzd59wQ
yXS6QWts44AVeYH6Kc17PV3k+nu2adtTcA3x8y11Y8kJi2ESNzRFADLNvrsUZFJgJqFxcGTAanJ4
iAIkjf3wp+W/GgWzj/o5jF8HY63S0xaVLa+0OgZE2j9dfvFvYtI8CfQish6dUof5zfIY6Lij9ciC
HIZGWeiANSPPXill/jOLuBwNn5YEBlPrrJtwbXgXsYJqSAfDe9OGYJ37AmKKtjdXKQLAKvh53Ekd
11GphGHzgFaxW3njSaY8VBdLAg6yuKVT9jKwPuB5hrNr+k2Rg3KPAaxWS915aOvohzRqu8AxNyKF
GQxEjXx39FPEBcsVgDvUShY1JKxb8Y2kTH+sOm1VgNsNc9AoljquKw6RsgWV0IOCKvKb0nmr+27t
Ka6pBQvQpmgPJ65fS2tVfWMx9ZJ/jzbRIuT1/LpzuwgNNGon1Su6n4FmoX7U3KfOj8tzf+5cZOKZ
dp2qms53+LoLza7qfKnvdREnSA3aK5mFaCDQ9qlwR1QUSeuppURtDWRxG7bIIXbVIsqxqVX+gvmC
VTM4nEN6TW5BbP7ZZnAck3qCLEDw+vxwqFGWzVSl0w/g3ym6rIek2sjIdFx++4+05eswKGkJ5zMh
OwOdRVTfPsUUUxqZeu512iEfVzCn0wTsFQhPwxOi7eGCONRr4zsnVVxIs1qngo4cj0HdHBUsTEyk
hc1NprxVNsRz61RSvMcx8EFG3K7TpJWMn4aRdFtkiPzheUzNlQx5rhk0gM8nVHT3enq1OvuhOPDt
jXTakLpso34wv2K7uujMTEo1EXx4EThNOUNDXdoacXUEMqKoAcqfVC2LbtVE/row7B9q0NI1Qlnc
M/AeVeBrKcBVI9euTVrMpfa3XjzttLFekPT9mPjktu6BQQj+lsbwqAMUi4xil+NW7vs5bnuYSmXL
QfMhpiYbxCCedDy3ckoEmXSTtq1raGw3q8I7bl+poStG84NoE+ntUs3RviuVpVfrhzD+XdqUlbDm
igRAOdwF419R0i9wfiOm658746kPh+c6eheDxHJ1KtRy3QSlG9KcTLxuU8TOpsnfA+eum6KlcG/v
e3T77NcRhQGVPiLyFHvIFliLNxuj9zejjcEdLzjG5krf6oO5UBB9d3wYDipuxoH1C92rvWwio9vv
wyrfekqwifIb2y7+kq1THgRu5pRukOSHbIpcwyrd2Lnvmk4IZwd2dB/Ei7SXf4e0egJVkcls+r1l
SFvkF8vBuQshcYn/VXfNyVDChYx/adIWKxQmjoEVrQppkVnjckDoDP/2Oz7YXWSieTBgSRbAAU1+
GpEN3CBd5kaxdjqJ34GWR+ttdXDEV/aO2BvzlWbA/qfZKHbpvPDZF0nZDpKtHpDjstpmNygZUoj/
RdqZLbetbGn6iRCBebjFQFKkSI2WbN0gZFvGPM94+vrSddFbNEOM7q6qqF3nHJcBAsjMtf71Dwg4
1n320a+PTvxTLn/265Oe3/dT4w7Fz4KpWuf8wp7IL1v0EGnpjs4TFsQRhvD6s23siuKYVxugwjK9
n7XDEvG3B12xwbnw69v/Z/KD545s4CcNXCNDID2f/Mxlko9JSMBNZ5+q2iudB1y0zfnbUkdU6Mjl
aUudrGY//rCYizk08uNLQ6hsVMLEYECVOCuh0XuIrbH6W+pt98oN/rsFfr5BUbv8Z28acqligqar
h8F4jfM24EOXy/pWteFhYltqknVJtkRTvJemzAn1gD1sVDpuact3I9Uj95xq90X4OiHOwQlgHF3O
PoeYdcfKr+yj/wBu//sw4VwgoqOQtM5aC8OpW6eBkHtgFYz6Izh4MeJa3g7b1NBIr/Sq+NRrD3UM
6RL6fWNe6XYvgB3iYf2fGxBF7n8eFrmj8axK3EA3WjgZfLPmTbbeyNpCBlUW4HzD7p6tA2Fvr+Oa
+SVCnlhZNtLwax10PxoRaUe3HTEUV17iv2049yWybjlbyYc/h+btOHSkSVrUg9M+zMY3E2OX0slZ
snfD+A1rN5xOR86O1usx5xqW57jKj6Ghpy4lgeZr0o9m3cMBv23HemPtkyb25UXZpDjqpIoYPKfH
kXr565umGbywtLFTcBj6YMj2D+0cInRomY3EXUtY0KfEdbSplzUpRi+hFy84D5fprWHhfqpjiQZy
Qk6XTS/upE4gYz4e1qcxXAON3bY08WcMn6aB3d1IDi34UxaFjMD7e73pDvnM3HAk+rOBY4Zl+5Yi
3UOJveOEuM2y5DjNzV3MNrggJjYZ+7WTK6sShIDOzbGesKv2vu35uzPZnez2MVUeDbVClG+5MCRc
XXlqjeQuUr0WckYoP5KC444LalJ5U9fqIaasJ5v0LoQCbkcnWXrQmbApnRLYcRys44+oGfnRGebt
lrv0gDZS6q7ttJGdtzHjCy8xs30e5t+T8W5MQS/jqWlLnmlmN3pDhurSYl7MtrjOnoPZVvpRKL+K
VsGQDEfqOPNk8znkPxtT1W+WbF9Y442tR1c+wn/Im2J1mjQUzNzRuAOIf14cVRhFbUsc50GNdRxB
f64ZL8FWERud1NQQhc+c2S4OjgNxunZSvne65CH7oJmGHD1c2dj+N7jp/ORgeIxsjMkRrPOzzkOZ
pQL2OztbFXa3c6JuYkopu105Pu4MR2xT4uATW8nY+OOAQ3cF9wd+kVN2mE8tQbYQztD1LmBWPxC5
UA8KvRqyvejOfGlBDtEnw/CHpF+HbtxTzbrohtyxJPkHGV2nkI6sPtNwZpgiufN3YoI3DUq83Hob
tIdUnzyjxh27N2i3oW7UJNulxj2mKV6cx8SP7A3jSFUj6mQM+34tRrV1mj02f5vWgQedn3BHRWkz
aC7+JLM7dEhiHEhaNJnr8ChFEwhCxug+sncQU266pvONuNhO6+SqSe92nbOVpEok3AYSOWhy9b1O
ZFc1X+J58Mz5tRlusEoeipfMekrS/i5Zn6tR36hGG2ithBYtdhf+/4ecOo3OAiscIw7dtr21Oky9
1kjfroXKf6xhzUpwl/MNaNyXropm/4bYfvWiz8prS0mreYDMeah02a95lHVZ7+YJP6I09829RW4w
AY5uxIBGLiYP/p5P6P3WSKOjLHt6SVztR5PVN+IttOu8SdYHwgcdncAReaUhQoSiKm4v3bbZa1rd
65BBrW+yFtj57aC+SDDL6rsRj1jtoy1wBbrtQLsHJ9v29slYrMcy20/R/VBBncvHrWzjJJ/Cw5ke
JR7HMioYYxbeapL3InMhwj70dNNL9I36TZ3OVwZHrMVLuy5GDRbkKs1GWf95mfIRVqYqp9pBSxcg
CD7CTvM63Dq7/KlpttJztka+0yjuYA+uPNOK1bvYui/SH/F6QhEkJ41nkK1Ami0Y4H7sAK6GOGis
2rWSoO/S07LCko5I/rlRjQGTLnxEe5IXI2S6FRTAyYtMBG+5xVf9R8dA1IgtL1TvKpwETCQeUU6r
LSu+WigPeR0dsxY5KmdVxlmP8a1nTlDPuh8lheDczxsLxw7psS+5pZtJxYe6kwwP7QZ3MyFaMHA7
a38XqYTH6FNvCUu517ZovGIy/LL/NUwHU3up0QwnhFInj5L1mukYrMKMnQEsw5Pe7vsRNrYvveXV
aZToUklox7HTTTll5/S158ypp5d8eVllP51/tZVN9PerXaG0Pw5htXNMWvTuw6h/GMZjZhsbXRjo
yg0q3tSfM/WmsCKRKXIj29GNI9MdGX+i8S22cj/r0NkKUwJrk2OpPqr3GROxRE19pwWBHo+z1Ny0
HIdlmG0lMyQ9lUQhju1Ifq1YmlEbBYZB7GL80C13UXS867PHBHfl2MBE1Hodc5mc3MLrwiGQGV+s
ieGVOqkWBRnB5lZivl22I87y3+YlFXbzyFJGyZOGhBE4dE75+8pv0LGcN+V0b2vSvp1/2YsZpHp3
Cuvpzolm5g7zDt7ArRUf88d6fQ+1F+xNy7pi6T2O03ut3nXx4FrKczIfusYv4ht5zD3iR0pF9k1u
v8dtrEb+VP0o2efU1a+yx7rvfQOL94hRa0bBn+XSa1n/1qobgsH66hj2uDnTMyW5j6ipk3ZZvtHx
cp+etXwnRcjGKDL6fNdGN3N1m4QTZnAlzgMHZbmZnJuk86f6hx474KT+WoSB0Xxb+iDTG6+tEja5
+5XsAPUWwSlH2kOVDpwG6XZt2d5VEK3WlQkcSCc/QcHdNhwgqyeNOcbS2PdBZXpKF0RameyNDc9y
eVe6n5McM4tKjqW0ntqVI359jcm5+dUWT12/i6dvJnJM6SQ3WAZZj1n3Q6p+x/FH47y1DMP7WPKY
6bvQvpcaini+W+pt6Bzi8XHtfrbpLhpj36YzrAV/AafewcS6bNkk7Z1JJhq8L21E9IMDZBDb91LC
R6Pt0uaIQ6vq/ASawEvWS0bQp2+z+mzZmNc8leWvKD926w61gEGqUd3dRBmqDcznsSu4tTkAkt9d
qbgyZ0M/7q4UkP9CmRQc/9nJzlqXyKlC01on6isAugIUBUtLb6CDSmrjwQGfQ/NdaDghOoS6jd1G
sx4iS3DZ4Bfk3a9VYCcQD/KGdAz9WnV7oa/SZDEQBfrUmWSfVUNaqy5mDbtfIF6YDXeSGujjj3me
gR5mV1lxvYTwoFEO6Eu5yZ3YHwm76sPHHtO0rx/Uvzv+X9BNGGkLDsu5xVG8dI2ZSDIWhfY2ZdZZ
ki7anxoqGcjqxfr49dX+fSviaoYCPQ0nS3jyn88XuYhbgrYG5dDqouYbxflq7gWS6WTDZl62bWZc
Kz1F4/e5AuCaMBRkDR8LWIPinv7TlxXUpEndt8rBmk9AeXir6CASVfSrk6BHRSeuqgJ2fv1DlYtX
tVUHijzdi3ZudRs1JvOMqVLEK4ajnMi1Z6YnrdiVwn6BZp8BZWQN3teXvfR8IQUy1HBsVFLnYKJt
UABKjS0LAB+lYBkbO81gBo0XgB0t/jK9pJN17QGLr/X8AaN04Ic6Aoqxzx5wOJX5kISNIqYoAitN
H5PxTZ4fOvVU22CP/GC6bUY7Xfa6yEEIXP31r/53OZGyABnSIGIIyNE8G6HYZroi8+6UA/AJnxPj
IuPqqOLfLvrzNc5A6qSTl7KreuXQSawSAPJixiyE0Jz0NBGf4TwaCqy72A2do06UnMKcQOhUyWJg
epPUT1//4gtoB7fD6MSSUZlT8JwtJD3stGTBlkl8XjQRhIu7YliWR6SMvE7MMPjEmnY7ZY6b1Otu
TA5XbuDf/hzzfWiwUJzYyNCGfV5VdTQts8z2fTigdcjmwdXCd6nZM6aQqtZndvky2A9fX/PCKyB1
AgiH4hQH6XO0L+wjlIEdqmSsLGAuMFm3R4+02qtz/ktP10LthsJFjKmZFH/+cTP8tNGa+KJ1B1OT
W6l6FrnjSAqtgB8Yrze9a8mRr5dHevGvf+SF0T2EVsSmOIcQfMw09vO1CXAsQknuibsJ923/MBGf
PZYLQ2AAV6j4U4OLjfoMeaYFZsrI0rYtpsSkWwLQPMzYtE8Ug1/f04Uz4tMtnR1XZgvVrVfZy5iZ
404Fp6xcH+X4vXAe5Pr162v945yiqfx+VIDIwNk5/xE52mFZ6ebAh9X0j2qUP1TyshONuVyotIod
fM7EN8pfivpDivoHe9nP0n6OpSdbTreKZuzWiuQQmfTzXEu/tzqBU5N1GvT1GM7pjxwoHKr2auSk
rq7CnCy8bSkKHEHZURXPWErAeVCAQdqqRbLPyvjAADphUlca5mOW83cv5mO/tE88Zpy3sxulUXaC
psM/kbzhiNgVp7EcyAFlk7fHIF1g1nCalo9mM2zicAbUv3KqXhjd4zKqMrZFiwXlSz7DPq16TqTV
SZVDWdyVxiO6YPxuFTb+qNH3krmxiaoy460Otv/127rAiOHKBsNbyBxQNv8ySf97uEqJlMRTrBy0
RA6y2P4xqMtWGHfEeDDoOoLRmDZCJjMIB57q0VZ/9dEaxIZNeQHnxLkbSHbp5+I2763dnC53hfkt
f8AoCsyk9/Psmp3dpU+ZRYUzIPF8hD2cfcp9T12SDJp8kLEnqU4lwcSY2Y0eDMly3X79cC7tV9DB
VYodm0d0/mxmu8vqxuRa7NEUO0NyIA9laIPlGl/3wiCBt/CfK53tGSE5vEMoftVEF6Grx9D2WtLi
JQADS+8Y+D7YVMA9Y1NpZoaWPcc+2Jpc4JaRxLsSrHECEYmL3wbwfPaiOS9fP4nLTx2DYpB5YZh3
BivQ78cRwwz5YNlMVVyYUSAkIC/1ur1eXF84mZALUPsI/i0CNfFa/vNJltGS2I01yYfolPM7J19t
sfdh1JfWf5rqocCJ5cph+E/ag9izoHA4FjmH6KTNs68qTFXcP5xVPujF/STvJZb9WtheRxs3SATu
wmNAfHUTjhPg0q9ynf0Bx7GxvktSbAR8bdhgp/NTMrNvyTQ+iuKbGzXW7AQ98ObrV3GpMCV5maJX
mCeauEZ/fjx1ksWVNrCZN/R60WBvkAtAMqGIUZzUG7TKH0z8nuprCq+LmxSVv4bKi2EXs+HPF66A
O2Ql1OVDISpgg17ZPDJGVf7kQKsVWYcQEDt7Y18hB/5dZmflKZ+dwiJEEksPcPbxZSX/tVSYsFva
S5kZM7/xyOx2loN+Ur0EBXfVSUGokG64qAyRr3DekAXxw766gbMnrrOt9Wu3TIeKhk4hO5Bxn968
wBhpot7r4aBN2JtYH42eHObE8TEZiYFgM0i6oMtr/R6Pb0Pt7KHBMsrZOEim3+vhbU6WQ2yoG6im
dlW4prEEY79bMMjjPRYgHHH5TdjoJM64w7wW5q/D6JC6nIceNy+5wWzC+ZYjQwYlITBL3MIkT/4E
xcuC9TLtcb6574b3rgGNIJSuh9iYzrOfVWTKT6ciOMYLFlLr4gkewkh/LcgyAig3Y4bJ4ejKY/pD
bDw6Iciph6k+J2W6r55rHsQ62Qeh5sWv/w73x7TfyRp7Y/xYMBWfOaQtTivg2R37Gf5YHJpjHPph
8lrJhjfGU4AnHznL46ZJVc+W8Po2LFdaPgy5f4ryF8nGwaY8sdWsbHM02Q5/nVEeu0jyehq/VIrg
6Hwkk8ZnsAUB2Nb2B5FnnjofhfpQAwcDSIe5W6hvMGmhADDmJi/BZAwvgo8JyNPnMLDW+wW6QRD7
zFKgVI7ZM9ReL4z/RA2DfmMIakIU0vEpk5+drAFYJ1dsfMu4hPhzrT34LD3Zuh/a9MZOv4+6sR3S
Z3okgmruaoLMDV6upk0Barq2AL/G70ZpaFwjPyG5Z9CgggG+oc/DUh0AEvEN6mqZQAZtUA8ivSBr
5J1RgmsjRZ6Un1b2QXtU6Vg9Z1u5kRGWQn1gGYATukc4RxiZ6Ddx9pNeroe9lJD50APVKqj/oD4v
D1Epc3y8OMQp8EFJnYHr5hPWQTX7FeS0sA5U84hYY6ze++yeydgkQXc3XjL5xi5wdqw3KhmeJEaF
xkZTCXNzvOSl6h+hqDdFuIlLHXNL3261oEJSFp3sdEJoHgtM3jPknLHQS8xErz6oVG1K2LuOhQ0L
pg/2e1c9hE39pBcUPJ3j5ua65/BdndiFuMf/he3SbS0vXq7hwNOEQVb2Oxjm7qC9Y6lAlyo6uyy3
fbx4lIhBp7CD09gkePx8RlG3uIIPaQFY4A19E/OvIaht07DeQ2/0BVmt77/hzlMx5E7s7ZD/HIuH
1syJHAF0vQ/119F5ZqHJ/a1k7crK8DToEsJstdSbR8ILbp11veksZO31HxMt+9LGeDgA7/6xcQJS
1/HBJjkuBk4Iu/LQyR+R2YPDfmhjFIgguvxESozHNCoo5WY7AnWjbRWONXkHNMq6+3vvquG1qIH7
xLmJotIXX0ynvmY1m8CakIT7tiblhoVZMqLrKvx7Em7MehN/DpFpqVqHodA3U0uuu9yRk4mcPxJR
HWIO9mbF5UY8CSZiUHopf8OTMYHFz6caikJFBWIxS7FfEzSsNe8NJ4ogRY6b4HteF/YLLR0xJXet
NXsdZkMJCy51KLhT6ceURUx539qp2BjheF9SH47mjwqoNMWLLun4HO3FLxQGOVkezHA/evxKAHOh
bmrsqV+fpf84lolzXxggCC2q9S+Z2NTb1WmlRDn0DHx63LiIl04zA1/PxDWU2I3q1VvYgqOazMJo
74x7qXgzmT0n0YfavUXdbzO+TxEUOCbFcBR5qYnXacFH1Or+IqW7ScIMd1qu3PeFaSxvnDOYdGwC
KlEJfT6KzXyelKGnXimhvzQDXpkiFKQzbocXvW3f4qZ9UCYx08FZdqg3tPqbNRyPfYFHGHVjdy0w
R5yA5yckskkDRT99PaXy5/vpWmMKTZ2SbQzbLWm4RvMSGjda+v/A/tZ4UbA0/tq1yX8taP5TG8Lm
c5SmK4EQtPqulrGLmG2vqXLELw+cUo3d7ma9ICNXv+kgy5F94H39yVysgvAShqaCXJOuQP38U9Uu
irKxl/82BSYzZEpFICsHeyzlQSJSM/3DijGu8SkulSD/vepZg9AYAK91qvC7qw85DxQNT1E4KQVT
0T9K+evKb7z0Ov97tbNyeJVrNZFSyv1keBTbTQg8NIeZP2SvMTrtIYimGOBsJJ8JJp32iMs1WJlg
WFfXMhYuP2+U2g5yQv7bOLuXeI1x7JA6ugE4GWsFgy5ghFuaUHHngH6sndmbT3O0+/oZXOr97P9c
9qzo7BQVv9EJFAesCtQEHT8/mwDOPAv+/y50VlymarTKqcWFVi2Q6TMxyxwQOh+vJm5e+kWEWunI
AyxyPv/qqf6zdPBRMNUqLGQh9hulPS8S9YgoSa++sgsgNhJXle2Aah163NnuVEhz7KQDV4KK74SI
EVbiW0bO7JfRolKFFI9rg5o86NqJRdMl70MjU8vVECuoBXTZpZkfsyttxKUVBGjABAFFJUzDsxeq
LaaejibrlpsSP5/aOhW6SrndX6eSiY/yfD90+Ms0CksDX+Oz5Ro6o0zJNcqHXm8DIUGTu2RjVPOG
YnooH4v0ZxdnhyUefKHHEP2i8Du42rlcvA1UMqDqGhqic5A5S0cDZcIs0y58b/tkK2eMVTXFX6X5
r4t02MDIHY0RQgzlN4BDQRCpniw7Rv2SYKdEDFrEGi+cybPqBJFU95yuUFJIrRF7QDGV3pS+aOkT
to5jMX3PiRMTOjgIVDdCJKnV3ZX1ckFzALGBrwDnCGZePOTPG7CjlNGo4isgsAh5JmWlf9DmP732
zrrhW9LSV7FSmxcAdBgD+CS3/tcr9u+Wc/Z2ea+oIkHQQc7lsyUbS3RZQ9mrh0km9RLaUycKX3KF
Jwbyzvykl7+sodgIalRjeU3aeoua+2KGuaSCbVlj9gdZEKK4g7Cgg60Ww2owNIkSAshPecki57g6
qldCO4IljvcViOlxLeuAbAwfIYprwsHR6EKmcqt2kqdTYtWKtqkl+T6t7+XxtaaMEqhmwUY5Naor
5am/cO5X+q8pmQLLxiSULsy49nYuLDOeDRYwgEVM7c6RdzVbVblC/SiEq13/KNRQbfWgMk0ZliPi
Yo275bBcFZyKb0O47BR2fbq4No2HrO2S5f9eIiQWoYXhIK40fDFnpUm2LKWj5ZEmbmih/jGXrbLr
ykdteG+H0J0UmlTL8qT5QcaEWbDB4mX79QdzQSDx+R7OagZbz9PWqGDlGFlJV0fgnTT5dcq4B65E
jkggbi2MXHGdXbKgw/W+omzuotJVJAjph9a0fKM9SiaNqt27vXVN5/uPHxh1sKMCqoKvg+0wovm8
php5dvA7h/HfbuR9dbImEgP5WI9r4c3SMTnhXz9lN5ig4j9h76W7NAoamzgp195qImwW9853s74f
eySxboQSluQy196Xv7E0Gaj4b2p9kx3jVxLNRtfa22T5BdG9Jt0qe2sShgR8oQ0KApyvVZ8BTfE0
r56NJ30wMov0DGMDjYmvZN3DObOXA2mz2Q9dOobdLgYGgkQteWrp9rjDsQ5bEnG+DYccG3QoJpIH
em5dQ+H+buH/bAKmg7EsjscW//vzI4uXsNVqlHAHC7Hlir6lKG+M5Mkp4I/ObjP9TpX7tV+8tk22
XdG5ivpa6h9LfBOXzmmqYzr8nRIdYnhRMUM+cA4bxU/VjMFiD+7kxtKuMr7386u8/lzWF9nRyNO9
t+GR2u2hzW13SSbXKDB5X+WXyjkhiqR/onPh4qgU4HutxkseogP9kad45r/n6eM0HaP1IWtOM7kH
9cugw9084W3uTv1tRvy17rfJtz4p+T5xNV4/lPmQpm99JmzPmyX3rOUQhanXnCT9xdB7F0oCprXJ
pm3VTbTrYL3H1VFO8LwdGXLlz9OSu00IPxHBOFKkheSFj7h4cBYjQPvBFHZfUzPOzD5VpcI2Kn7C
9wAdCUb5g3MnciNhqbQlnsaPrcTEZ8wCZWYB8PRqWLe2O4ZPZYhD98YasqCvdc+e541c5/ts0IiJ
n3BOSwnBmvDDz46JquLqvVuK11bbCcrCaoItyygECogiDgTMYeigLq1BOff3jlLQtULrlm5ScA5S
M3GeIwK7b/c6pMem+aHU9kYGesuhrlWgGOaUBoU8b63sl1W8X9lCxAr853OjRnMstEyiiPn8ufVt
Z2hD4qiHsEFHB4co9muLw9lWsFF/mmCYTLCU4rKBf6d5tfS9yGVGWPxLe4Mxp9d3BYRUduHhd7ek
2GFd8164tPHDiSEHQLgWYP/9+QbHutP0YrTUQ2n+xDudw462aOTB4sJwtWi+UGHyLDRGMowHsPY9
u5iObd0IiUI9zKGOLuBBqd6WiCxavG1B+kA4dOUaVkCmzoVXoCmkHWDQw7I/l0VVztjA2gg52gz5
hmTYFDU4PRDupQySfzmAJSEUAoqecNC9xCi8Zqn9viR5rUfuy79fVcZDK7WPdG5VHm/b7gZWewiC
ZTTSnZPbnl1Mpy6TyXSN1f0SYyPA/uno5c3QJjuBbJnVtLUcc78CcnZt/GYX8z3pFLDmoA9YYVCF
6QNl7rEprCDXd21K1Cu3qKnvcDlm1Qji2eez9SPwXmYaFG0WNUJSbOy8e5XWeBs2zaZrfrQIFtMk
3031MZZ7JlJoKuNDEQFmhMVOnkg+mVa3+J6R+MCQzh9W+JY620dv7uL4edUif2ZLF9Q1Mu42Tvk0
wusUJ1qL88Lg5JsF8SJYcV20Wz09ta190+XYPHbEQWlY2+XD77E/5qBXbUX6wDoGBqXT39uumKUr
R6st7iny5BmYyn6YtD8AvXODOcWrM/wW48kKqIo/IJC1rDt2AF9tFcKDvBnNCoEBvlLwysylvRWl
1CB/aAuynBRnF0mD4aY8p9kHmVi/yyb3jeRnapTbZjIA2U4CmHY4r4WRpNocrSVA1DuF650mw7ge
bqIRRAJ5PpUHnSMuO9OfNRVOW9dW3IUuHZNQ6BTMjDm5z0loi4hK00NOoIm3HxXB2PZBrRKlWWlX
Chjlr1byfPuhbWSgrzPZ18+7J8eoK0QJJrwvaVOPGrb0d1hv7NQifoZHOmIwOHkJvggCKXC0F7Uu
tgmarTGKN6Dz1kDKvbotoez5NrRPrXZ81eK8JlUncxKMDfe8xBSdHgSgbP2hOW95a2xpGOWqg+hJ
SBqFdAT+J/jxS4ymNIYRXHwD8kmK/EnIjNHNdfwBqZU8cH+Ma5dglaW7Ds0tvd5C9k/WtL4ziHgs
MUepAI0E10i7nVXVFxTPDDM27B9Qy6CZEQJEWe+DdzBJAmZKl7DobapwvJXLkyAHT4pCWV8Gel7v
RvKDOhsjM5QeiEW3dEbRJL+Yo+SLv6OP9J0RZT7zggCikYVKUSIhCa8BXy7bIGKvEpq7aPk56fjG
V00gime2lVpYfKjvMSu6i2KcWtPfV46VS3saxbpNicymDfPg8649tdLYqAYsy3XYT2XmIicUGhw6
1pLKPeeQrGukdZO5G7LpTpgaiDU4JMNB/HNMYM7HxyDtfle/C+uOAjrBBaJoxyttxQVe+1/kwqKG
pzz9h1QCfBsuadjABs0WpNCM4WCvqG99HzTyW9EgeB9fbeeBg8Z0sEQxPaE1FXqoTu6YdzFdk3Ri
9hgUUICutR2oFtVhnwZm0byIeemCfEtaHrR1vII7XJrXAoZAfJJlTEcgJX1+xBqM88hqx/9dG4bz
DW4du0jII8Y0A9h2DF+EyPPrF6tf2hyImpVRJeK29I/FYCOVeemotBxItHZwz71+mHfkDPs6Y5Ey
moJ5clAlvWl08GVCtcfnnU2/MgOQjWhuPoWwgoIYMMqsb+riTxo+xZQShSFBgYF1vbYbHYFcyetu
ZWc3wFgbde1GVZ7uyZhwa3mfOvPN0vpqNdFo+UMqJi6H+kOVLOLDfyslxMLhSlV+aY7v/PdXn4E8
qS5ly2QmGg0CsrF0PghvUA0us3KP+by70JU3rc64xvItaM02OsiSIKGSvUgr8RGpFAjtvSdWpFru
1gLTPRyQswK/VSaGdPFX0GT9Asv0r1cDjSn0n3+0fZ1tzEbUAyVgF+k21LVTjJiCsrliHCSndiDB
ErfrEslVBNrBrQ96ALIhZiGUOXXMzEuYud/n0zuMWFBwwYcGkmFLNIrIzZPlLjOWt6LrvY6sOzj6
nOWpXAZxgTp7+N2mv5z4zzw/r3ZBKMDoUuReOz0ubTIQWsED2GowajjDS1IrR8rdl6qQyUYOLNbC
+qbXzE9h+A9MWUTNNmBbkwEc9cvRmkei4o9ldI3sdAk6AjLCb5QRAuDcuRu+ipP0HDFaOAgrurzL
b8eFOaQtTDowqSgeeGiVDNFHfVEZZUM3SYSDyLXUi0tsn0+3cbYj1KtjRlHEbeS0/PloIHXYjEIQ
iSm+ojCoPUKNHJXcGybavO7tY4A3aACt48Ak9i3ytYxq2TbmXa9P7GQPX+8dlyB3Qa+i9WE2iuby
rNew1tqsVGCpg2mTJoWZL/NAyMhxpBPfbPoQyVyyJJ3ECBqtvMK2wEHvQpn936ufYafRXNqsE/ZL
VI/3Yz1D+8EJsvdy30H1zuS8NT7kGZpk6Rya1twsOZIlJztMKjnImk7wYOJZmxZ93iqS80w/02Rv
EI2IbAQWn1g49z9MIDW5I5yXJLwo28XdcabtzePsNN5qTrvTneRQgt0WKiZLjRqEjEOjNnRzBCtG
tHPuY/W2Xw5NClO5co2F4buRbuzyT0Qvv2qlt/SWW3RwYtQOCWcdtAAYqjq6pYaP/7eIgSuOzoHc
4EZSZ/ABgE3a7020V9XO01ftNjadlzWHorp+pJbiSsWvzjjMmPQ61k1B6SKlhlfkrcf2wP8QUEYD
G4wIqPop39xEkgGuON5GxFqucf66YECEQQISxpRXWUSnCIuDtMn8WVL2WGQD/GJFjGUZhIbfmtz4
DSAwzhaBAkA51oUfSxgLFJyYyD+AU0zjI12hRU+dH5Zvllp5ce+NtboLpf5Q6PBIhg251EdLsl13
yPJ9CEBjZ7AclHSjyicTFp3SEklq303GTwN+V0jmQK2rnuABrNVHn9OghOkmKoitJlJ7GV6rZiep
EEjadq9gCKFofja/DqMe2MWjBk4wpVsteUXK7DmZ6saDtulkazvi59bifFLDvMjCwdetcachY5uI
KML1E5LOeh8JqaoE07PFLsGnRUjXzhuobTSjvfJ5q+alg5mhyF8anUz2zdkRNcX5mOsppbIKGC/s
gpgA/MUdU4b3ax5kuB5Qeg6QglXIsvCX0VtsjYX8SdzuTWcz5ifRYvTFC5QIgP2yT5Ek/5yrSUzW
YYZMreWp6SteaqIRnVE7I4eE6JN12V7IcXOUC+uA1jnNTxjgyNbMWc73jbMCvh7NrZrKft/wdtXq
+5jqtzCOMMn866gXh++VPrFfvSea+TIBlYRwDyEoCKcJZ4wDFc6qoGnUnpTijxGhNQeip7JVQjUw
xxfGQAxvJ4T0ghNA3JHuK/rJbvZM27ZRPX/vS6TMY+mJSxSql8ULTIWEI+NUW6xo4gpEi2FgLdLa
aTAW4N9YJ6/hXTQp+6LKIK4XwRwvINz7NUMHHg4Pkx5vxJwFT0+ESsJjBwsNtt6CycaC4c8cSb7R
4TNCPD0XkSMWE3vxqi2PKpACv7Knz47s6i9qpJilH2qY60wqkabcKTYosfA6Ks3blok0aRqCatJg
5BOzqxtQCmA1mUu306F1lvofwR6T3ywMCUdZ2A2hNkhD3RdzllXO3Xv8N7EqjyAAxSZQ8co3e8zp
e/jHAOlGNNQTjuZYd7opA2h89J9nkJ2og/szQN1CqqVlux4dtrCIpDlddMgy7Q9BF22j9WdWzHup
NDeb0ap/KpmCOUn4Ckgvm/0LS8LjmxQdVJ3ZRBG0W5qkCflJ2vR7UfMrdGJlGHpSpexmjd2n7vHP
wxYlO5nJt7zXbqPecXvIwVOiu3YnKqol0PhTdxlwGhM+uFwii5DDttXDjQFOYfCn8/L73BDOW+Xk
WKrumNFIb81u1zg7Kf7TDH2gwaYJl8aVcRDSiCcYuuW2/B/CzqxpdWPp0n+l47tXNJMAdXT3RVVp
lhCISXCjeJnEJBCDQPDr+5FPR7e97dgO2/vsY78bNFRlZa61cmWr4Z4fzynED8Ljb7/Nvmh5FP39
xzx/W7fnmRbsi7ojgXm+Sn//OJo35uzhl4Iu6AWUTr2g4PSdwyGLTt/K7Gu5qzVaoshTv3ZaqCme
8+XN6m6tazulPQbhR3UuGxaebzVie8Zqrrp+vOv99S85/D84C7Xp4sXWqk3qxEFcn5R/Ymyz6znt
fnGk8GmOta4ICwBKH100VPkb/6gu3gbbutv+sqhAAut6FpwHo8IaqrnRD0ipea+YMTqp7ad6zLdK
D6fwmt/cWsHD1f+HlxwcsBhqa5T0pF397js0mlfrdSpU04h/n1f8E2gHD9NhsnuDOu7XWpPNmT4R
/P7RZgQ8+MC3oITxQUgKAYu8Xk93v//Cv9ne17RG3cKFQ1w9heeP7PtPD/BJx3te5SRa9MDIy3dv
9okdzT5FLU8Anb9MMThqj3Wu5tA80dA8k7fX8PTEc7f41yy4zlt+hVD6Ha4H8S6jkn/lhO8ZHTet
94uGMpZUfqD87OE0bkxrQV4JVtWZFtgRFD1y/PauBaHw720x9dny10vAeJpan/4MnET+Jp4/Pmn1
2l9OwKbtXB3A+DkmGF73rI5s0HGHGo52Y/EoSrOuHXJQEsYRXK6IP5CV/v7dtP5+DkLhYnMMMdcw
SDN/SfOKfjt9tCqSTNpE2MDV5WLmVYs+Xcbr9Vefc26Wl6N9fyLKzK6i2Xmqa2/vtJjWTB4n7kWL
Tbzo35rITqy0QAgJRnjDROucZyrVe84BDy6u/vdX/ffc9K8X/Uvm3r5f9/3nnR15f8/Pl1ouSusB
6hfcDX//Rf9QyWJYRmNYLfLinf3x3/+0dBuPW/Ne1mmCAYf0hFUosypAv1C38LRut0S7qvv+4uIr
Ic6o5ZBU4ov9onvge9hVWpFggsQh0rj13ZJB4433fdjYd+iGN0BuX/92sX/H/rlYWiRauITUfVf1
zv/TxXYZ39o39kbT778+fpPC8qV3zbL7sj6vtp0zVq0LmVKS83YaH3NPyxWNZmfGUiEjwHtvXcO1
TAp5gc/VPVHZgnYguHsSsguKYG1GUv89neCtSsbl/Bu09E/XziJs6z02Ri0y+uu173vZ49zuvJs+
dH12RlOMtUrzVeBRaGJMNSCf+v2b/YegROzDvRTslhZaYvtfv7B/K5pfirumzwxA87jIm6QR17Z7
MbqIiVm/Tdk9zM7GzQYeZw49zmM63UtMQ9s1avu3tLB+f0F/D8sdZmNiFYEBeJ+JeL+s6bzdbGba
l5beDFuRzh+HDEfzqY199rJi3vm/mY7/QxVeG46z72k+5He/fuGxOOiP5g0lTq1iQ3md1p20CHRz
/pfVUFRX+/EtzFpNDgxw4tA76gYjyLN/6/r4h90MQ0kPJL42dR/kLyHo+cnTxjtH5tY5jtG7PE59
1T2Ue3q3e5YBY31p3qzvd14Llj7tz/ZBTvGsGBtVGQ18b6jJlKaxnPH3Op1tRKpe43o0Tzp5LLDX
+Ss7YMitz+Mru4w7Eb9/a8ge6zL8T9Ec3zS908YVqsmZid/+H+LWP+26d9U/nQ086qcnEvzwq6Km
iEgh518xwWlR4MwRLg8+6HpH5H2TsTjO6jVcdr2rSD7eDMiL7vSB7m4aPGsaR8TsVQjl57ts7r/F
2c7UebvZhwwhvzg5bQzjWT9MToOlJpDbR4BHLesqDyJajjRrc12d5SzfS9/Ze073qi6MktfczDrL
s2y74MpLlB5B0pBGchWqxH5OztKtLhg0SXhTx8ky0ubRjcs2BBWE1PEMNZPka4XWJ2QOpLjiR2J+
53j4zCev4UOk3k2EpwEnqXgllOCJv2QwRBg+1UmM+qSphRgd7ZPwX/yLk5iNUnMEOySvc4ZOK+2B
koE/2mPUpZkgihKa7+su9O5VEWE21SvcFeFHeNLcDxY/dyEdZ+QnmtOw/eaQLHiHwUVhf0TpvPke
eecTGKHl9YRvOLlI9EQl1VAXM16DWFpdaTW57zDN5M2b3OwCZYd4RqW8ftRzna1yoZbtwDJ4VTbF
jZqFX8tvi1l3gJ5BFEEy46Z8HGsWb+F8MjHjS/gH252e2LxHPPRRpna8AZXtvi/+ZD/MRfhSX6tw
W1Jv8VB5/o+PTML6gj5m6J/E1ffD1MazkufAa6gfRmh1TDd+aAJ10vAqHyEOSjfBh/QCX9s42KZK
HGPMkqc1QxDt+U9rpJwnIneBFFmW803fUDyR81U646k0dfsi5MAZZxaOW/SPYDHI73ghKoz2yWqZ
tMXGGGobnnuDTx1parwXHd/5iNGoMdg4B8vZYLbBNLJROd+Nb2A4QlNvZ9QB2ZRvXDEPagcc8eHt
UPk8xGY3vlreoJLzjjDNrmUGr91bmbLrjAsWtDHc6O4oNaT+lKPS0dRMFx07OcTLh1ilbJODozO9
HF7DcicUgoNRihNcqTJ1q/03uIFytdvohUjNB3tkdrd08ZZhFne9Zkt9H44hqrtipMUaO8zGspSv
Nz2UNm+szRoktXpa7XFr9OClNmRCsjNrzG4iKqyDuE0zLxOT1vY9ve29mw2k4gLX7MUy1PwXXQaT
2dFlmVeKeb3WMkxmauQcxml8tlmzxjBTm16FksqmimwOcVoTpcd7kUk6Ov2E3N/XZX11vVVHduWq
DGGrp/e9mGTA97xuWn40frnZ2ZIBaW+JEcvRzAQVXHeRy647TB3eJZSubQ+LplmJ1yoTdgM/tbaw
hwc5N82LaQ5REIbAYEgjzM5RUVb1BlRc2uwlg6cZnEp5EY9gYVej+UVoe7nIg64YMPBMmQHsr22n
agvWnU1bF7nNAqYuEoQ+0hRSswd4e3jm4m3NjbsI7EMwXHysixh+bSMMhljz97CfUHDVqtmTnUm8
dY9/RMRlT5xzGVp7aRFFbgI3X3wMxGRvxRjSZaHdUZCHsiv4zRA1sya0+u6vAaX5traMUicbkv8t
tnR3XKfncRkyMnR122bCijL/6lm0yL4s6lp8hCWk+GjinmQF+ifT4aRx5UAXLuz8UbLxaUbv85p5
sDcRTyKrU0ex1QSQh8At3Iew/FJg5LlpDPwkWUZNNWn67rar+HLnqAAl2Kjeeby39PpT+m+Rqvgk
8QZN5sF5hnMPtvU8zfkjmZvwk4E5CK6GCOKno5n8dGw3xlvDTBUv9ivqa25KjD6n9V4vpxM627b7
sdsU1hJlvagOrL6mmHwJAVYEWLY6iEsU5aZ1FU8EWwIJjzh+g//8m9S2osjVWDVHa2JZTUK3XTjb
k4xdV58/wuPdLvumm5vc5dvkY7xo2beXx4VWr0KkLGpyVsSE5jgMI9fd2u2v2IrMnNx55IYVhjzS
j/T5VXzr6ysW93EEvsih8RXL53CFVdUkrCxgKelXVrhcrl6g/Gt9Xr+rlOVwuvFSPrxgc8JyiMK3
mSjNYegJ9YQiMvZtgl1uvsMoZHvOjGvYLWRJPSIubhh1JYziXkRttapUgoh48eZKjoLGx1a9wdsT
nUvT1zgHysNDRB2JUxa36CXqY6s3Plr8kpptXc600vQ/o2qdC/z+UP91pCFebtStRNTM+T3iuYRZ
XbiFcoxkdnuvlgTx8Obl5sn7CuOKusJG9Tk04GJLupDUtvVU7OKu3N79g90O553oglecCoLYPauo
EUYHs3Imhq/RodQyo4MgwCl+mCF9RDw+rAECNVlnjCSTQ8HrKHHQlymOvm5f2a3J+qEWhj34uKQ/
5i0Ihoa048xzKeDFa9gijGF1bAN3FazvB100KhPPlbg7w2o0nOfB9yPmB7c1sWM9BsRVqTvhbxeb
PHYLaVPDZcACP/M0zwIg/iaD4FZZLGPdblg/hfg5Ar3kEUdJ0ZXTXA1Mgf3mVRWpvDhzoojppf7L
1m6CSI9vR8Rhg5ujGO/NrC92zs8iOARBUJn2+jjfZtttagWBbttPYXeHTzEPCgHh7h0SPvoRfHOF
raxJY5b4ysUl/pkW3l5ccV8Sn/m5Kz/+yXra0zJYfHGFVJcGeDzr/CDXPPhFRRUme3Yw5FacLWZK
b9IXbcCu9868pZuNHSF6QXO5OsWrCw75T0sPDmLCZlJM3/xSu8oJf6eL+h3c5KqtLLdxVBpW7vYB
DyrVdi7WBPyvzqbIOMjeeuJo52BrU1gjcbeS0HJzO7aWbzO0HmJyVAdzslp2dquo/kS+aa07Tcfd
K43IMuHT9tbJJGQRcMRymdoRYS2b7lUc7WWoSP7CqIxdG0ZjDWQt2FHuShPWLJv5ITHCihtXi1J0
jARQbS+r7VVGkbU8xUtiQnxcHaQQpi6labvudQscK9Jg/5BDbaaJZdZXYRkTXPDQltxVJVbRlT3H
Jt/LCcZ5X54ftrR/pGwa/ylCdMd8rs1e7tmUD369sNyIr1r8ctB/qHP0HkRR78mBalZB9IpW3BKZ
FCdoLSbhGOUwLNwlHMLI5QN1niO2wtxkhDYLVzOiynm47HxEUpofqaqHedDMt1kjw1f+W7S6RBN6
jKhfcMytf/4eZStcakU2IKe4Wxt9WM4vkpxs5Pt8PlvdwBWbYz8qbS6U4Ds+iAwGS1i9ZNm7kYpp
YnUd3eC3oscWJCZqW9UkWiYG12cd/KUhks5eEnKiOgB+Gi49c5PZXc3aQ/InANppl8zwO9Y59QmF
wyseeVzqaxi1/QPp//87ML5V0KrsXB4411qTRzJ0Y/Z5JTgkejjniUOwdmlkBMPlvvZyGX4kRiXi
6jQGs7AkX1w2VY5U5sGnMzTScln7HJyVTVbwFDHn0bDhftY4078TMdzGdKmLfTQhC17V6zXESA62
gDrCsCbXkVs5WTjcz99v+zLXZC8nRjfcoDnqqiEzt+KrXPpgQjw/YWkicq+2+/QZGl/lYljFGG1F
J3duicjoi97c3ZNKraIQwfTyO3nYrwsHvYrxAD+YwziedCX4fLCM6vP2KuNvBtq+DF57eZzt+7Ij
mjZBjfOLxn7hGnznoGJJspYfS0or5q3Wx3Q+3eIFKbaHkFjNz6TyVCo09eD88VY358YoCNphPGz2
8NQhl2Db3rZxvtRWpb2Kt1hHCm3WiB4/y0SPkvAhOf5e821VWhrei7wILT5GX9Ef2k1DxRZ9qI5h
kVvEojNp9eyzWLRKOR9u+8OTHQ/nhMyAKEaOkYnoGa3aTuYRTO5sdHeLanU7Oc3I+yp1n6ReWzXF
10EBYBHcXYuz8yfiXisMKd/ivtqmpFLLYX4QAd/RzMkkXjyjp4ddIaD8fH2QmNNsn86WYBVZIWvy
4yWGCFnL4sS+jg05JMgHF9FJLsK0bRGD2n9FTMLhRvcNN8LdUsVRc5CPFTcW5nVL4OC9NSer1H6+
qEImX2dbMX7BnMS559okoVFXHCbm2ubsiInWHwvYu5aDMwb9BjzGqWQP48onSbIeb7OJs7aZLx/2
hIRUUq3rhb3l0W7J6SCoWD2foR18veA4KH4Gg3fkiXlnMmwsyGaF4GQLDHtRuoNgnTrb7iYeVnLx
NI8/pTUvM2XPF4sTLaC5DMTFL8wgKDHfEwNPrxQkL46x1qJhzTulWPfMLSdNvbkISBfl9t3WYtgN
RCA/isP5bs4b1qJrBWueXp2Ep0p0OA+FeR4UAzM4SPYUG7NOX0iy12QCElghMeVTSvYE1RK/wW0u
G+peX/wwEW961sX4Gh1HyHo4pzgEz+bda1FSnU/2G3w5dMbez97BtF6awXC/s4NFe2f0ucF+stC9
IO+YlWx7hWjyZL67oJ+ZKIXemlUvikK3rlAhZO6FGMD7cB6OdNBHsbtX/L6GDZxS0GpyfFP2U4Z9
NvumieR/oHETULDXLR1F+A4Ktys7bMbwnkuS3ArTq4w/tapo+ifni9sOxxNAsFh9KnmzOQor0Ve8
iFG9tM7WYliY25fQBndnPV+cf0BbCnGbcE1TLx+/OuIRDWh6FlgsKhoLCt7TI8juij898FpqXE3f
ETN6VFrK84ClngeDE4nwEEIbfYo6TU5OO8jP7sHpEbKSXvRUSf8uli356sj31/yqJcPQ2EYuWxzN
/mVedgOSfsiybhMdgMztLsy1SYp9VOnCvZ7UkXFMwiAaTk7bzMwzIsOe45LkAK0kiTGeDPOjig3y
bvES6+ZgGOiFZHj6BS2rapbW8EROc7cwqaWXTvB/3sM1EQzHTjw7rTfx1CQb4gt7ggHuaAYKWVHX
tKKOuCYE0qf67q3ORR7bHFTtOUMUG+Xie0IwjLhE9Ssvpjbafn3cJ0iW6/d0DS7zlub2OkvN8Avc
qzcpRgmdsL2fGN8p/gltyq7xTXVuqvlhcK/6Yjp7k5XZu4vX7KMeqWhzTrVQ9ojWw3neZH4KNGNw
qRCiq/0gjV5EWESX9oN3RAt7ZvYRaBbDZxbeSntxSMXVQEqOslMEXwhp8WkqrJ+w7tIr876Xb+LA
u81NIlIs4KU1RBlmhV3aCQ+X8UWnQPxYpHZt1qZ6d+NUlC+ahJ3aBAMzY1FOPkHzhwHA/POavUn6
MLxtIWuO9l+zcxXFwPCQkwAVra+lg4UGO+z4kXlp5oW4w5EKLFlTLBCeUEkeDoHz45I29qeE/+0L
R3MNtXk4fdm8WFf/LLEG8ce5hf3sUTwNiYH8U1aDhug444ZzkY+mdHI11eXg0Bh8Z9w8Lkq5oEME
utFouh92TCke4zIiLW9hViCmu4vc+Ie78G/+rpC7rn9SLX+3kyOKyDSuEZNTtMuYjSe1YW5YPGKu
DFYcP4WjGLdW49T36kAy7t9s8PvysKjn3VwyN2PyOE688tYQDl9yssZne6erTRK2sQYWTwX2Yzib
oz3S6VgBidlhR47Dxg5ExgBI23SPcke2zEbci53mKixNRGs0a4X+SL9apaNTEYXVC39Wq1wZVyun
toVz/9gnlvPLoXmHTVR4PRevX2CGu2yTobfdTaf50+2O9pVXCpS9N8A+s2/eavzyYwORVH37zHbu
j6s1jFFfnlD6EUgAdWMeXdNsHwbG5ihpYRR69JYasL/51IS+0LmVkS6WVVC4jR2F18tC7530AIP4
2Y93V58Rc9w3DwpQrN3brgYgwRvbvZ0dUzfUSDuab8ofcYPqkOeAzydpaZFa9Jy8aX/kyyCJutdm
5JNvBHQHNJObzfWJZSu69uPk6MiOauSTKvfTkK3cob5skV8Em/yOTJHPK3ckd7kNXppRQ1CF9/gL
2/lk7+oim8Ntohwhf5Gl12YMlXxZINEPs+AKsEJXMMTZT/2HHg1nuWeEzIGk93bjdeod8w4OWKdZ
SaQHWI3vuO1k3+JFZ7OPPZKPccfBD03uRqX0Vdi2VjevtPd1CP8A1D4tBSC2ayDwBOBDnHhAJB+M
OtgBPQclZl2or+3Haow7KZMkr5zSLXOXRYW9O4fj8Zd/+vHIu3vTs8kC6jbNIzpo67h1UnN8sY/b
TCHbfE3H94Y8e9/wFY4Zdid23m2IPkX05y/bG4MVyZ7aHU9iPN5XHEr9uM8UZzkaYdq8ewt47V2x
dUabbKUFZ7Ri7kYlF5drP11Znk6mqBSRWPIUWiZ9rVRUiHF0F+vN6dPKgf15PFXUjTf39cOkf+Gl
Sg24xSt0s3ATwzGCIxPo5YxcXN4zNUu6XsKrmV2dR8r6zFTZlIDFbbZH6fnX6xHlRUwiFPjtIZho
GzZYdEBuPzuSYLGH3OOtWJs3k+QaYqzLhpp+l5nMFt604TiOUQhnOjD7OMbPSkIXkXdgTlvC212m
40J6ZjFDj31XuHTsZ/M3u8DUDFnF69LqhRz1hdC6oj42czloy4tJ7fzTO4ufugb+1Fc732UWgwcW
Z+5nM0tCLQrDkjpgpC82G7qQLNb5k+Yeq1YesXA/9qY3edP7NmMqQ2/xofeWqEbD2O5+4/POU0wm
RSvEzOWJjRc3WGPOd/TiMz9DCiTOib9hARMcf9Kkb3kqNR1c05U0FwHYwBenfLPt1WwRM7R2ZCjm
F6Nu0f552dPuanoUZjvE0P9gMwujcRTbnhwuavSXpIBMxaFu3zMbsSfknUL0CjbWEPWqqbOW1Pxe
WCrHKQGrYB8ftwQvYziatYWvMOuJoT760i/lDKR95M/ClrTORyplcvtdCAC2ekyhMqZIWywKaOtr
wVw21CwlvXUeXj/3OyMSiaaKjKa8jzFUBcA6yQdZMQU3CXgN6sB7UVefoCC9dyVP3gT4N1q2rf2Q
E305a9h1pkV9ZoHYIg4Sl1FhH5SDom2sKQOtoTqy+4wJxnvdj3LYQNX7j1tq+NNpCs8vpVNMfacm
Faq15oDdo0AfjFrM9xHjO4+Zg5QHAAljex4PoD9oATnMXz1zxC4co9Ad7zA0goQ4L3e7dMA4s6Ns
aoJYT+3JqvM8k+wxALExjUySkgbB9Tv8ekiR+pzS57OYs/A+L1GIxeKTBOZrVLqSNPbtj9rDt0gH
u3ENwLjTp+Q4dc5hz4UJ2Ls9kazeFM7Tm7TCJPnoQl0pprEloqBMHt4mU+oORhgeF8sQeC6Z6Rx9
+EVZncFbcPxBcn010RpAfDwTaJmWF75nrQPx6xnAiHA48ZkcE2gd6H/QJe3TpbPrPAUlfCofTjav
Wba8RiUa0CdQSOp4I1QYw93Ru0h2y308OpCcofwU3cIcdeK9jWV+/hzwvT0clv6lJeIPFe7v6L9f
iOtbv+gVl4deTVvwfDc5efBe6uuHflAfidUASSpFPInWAiBdrDACItM0SGZaiogg6gp4rzpCt3X7
Yz3Nl5lZ5FUcTCl/bWrywKnBpP/6b//9f//PdfU/su11+J/r+2+XMh9eD5fn43/9V6emk3+9bJwO
GdRHG79Oq/hf6e/3sZ+Vt2f6ndIs8pZGBMKsVgcPSMcQ5WypiX3S/dFqoLvpx7lNkl+N2hQpDKJa
YCOF2lPmm6O4g8eNiymbsRO33ea/NBLovyhlam5Vx2+6B8GKoAFy+K9X2TL0W6m9289pAlJcqR4H
5ZJ9SsoP6tUwQb6uYSW67oQ0ATzq5ccPVcmPxZxySa+FbCm6osXFxoGJWGOY65c0xweeLyidn9xq
Duzt/P7Jtv7hyXLN/WYPcw+8Ttu/0Nn9FMuNtPX6Tp+KgdFgQJW7QsjwB9IhhmYwyOSUxrkffBFg
z/ry91/f/gc6+i9f/8uL/Z7a72/j9GlM6/znHkAWJ0ttfSPm7SnxHjLewkSkzkNBn60X0vlpOC1x
Up6hrubuX67lF2b//76+//8ofhXZ9s7pO7tXjWnof63V0lqW9tvuewijwadIvMXZH0625tz8ucn5
3a5ATZ2ziTxxXK/931/MP634vzyYX9ZS0U/311fFxUA0Q8rW/YViGa1AssAsL5BIYjsEcHsKgG+Y
G2U/ggFLaHwkAhZs1INi5Iz5EeOR+v2VtX7pPvnbY6of458UBK3bJbvtmW0z5UhOu7ilQauj8Y/u
825wcYZMslEN1XE4mXJW9fTf3JzQMPwtGDCLGX/VJk3DjBvUf3k0Z1oybycaMKd6BLZZrSvcQ6Z3
GIW7OobvEaN8rCJ51Ylyy9vbH687eDFkBIQs0pvqeFeNERBt924xEallF5sWUJNf4cInirFhMdDD
vxMRR+dhI/xM00W3I9owWC3FmA7S264uLsPGSWnz6sVkSgua8EiCARlyts507bXoSreLB55tbgun
OYJo036WNmYHhNodLrjNoDE7HkXZlcWm6bSmh+Vzfn2bnPC9VWf7jvUn3YGC3gC+rJjQojyjc6JH
9J2cF52f7COfm0NPROXyNr28rNMSaL/4KpqAXv7+p4rTSQbqWjOxovGWJUn5Q+y5nzeObtbDAmvN
Qhpkb5xv6jhuLAr/ZGox+Ew/ao9Sqz9kxF9387UZknx103Fj+N21CgTuGraGw8pLx2eSpcQYvDyW
/jC3LmHHakSfzX1G/WrdR6cNuqMXfZHWdWwsTvOH33GyMbPOB/qiWDbDtklG1plc5r3lPj7+oL1l
aki5biVXoMM3ZpzWY9JNGpzRwBhmK9GWrXFnkhri7dKd/zlZxs95drNeX9ketQzxcB9Jz9PdV/Ia
ZZMzU0Enh03pMiBxybi38+CxvvwcNt1IG+19HUgacvE5yIcgB62oP+k5aGCbXr8m/J1MIrF8M7ft
IE7ANQEGAIfJi/5gsXfOg45v2O2RtjyOz/7D5aPuA2pyukFnr4+oH1/H1L8yHYMvML4D52rQh1b0
zFUe0Xlai9bJOuNjXGBsMcfi7YC+W1ZT2rY7/RoPwOgB0Cmo+iYNnuU8tzDPuYTZoGW+R/pwP7qu
ioSFjsj9eRym00spv3e1nzRmFKT+/aSe006cf92zTYtUJzPP5Lxd56PSASlqoycOP93wmdwtxnzd
cV5QZ3q2Zp/45dKV3aBZuS2ba1wZr7N7UoFPvDB68SjttYxp9+5jWEsEZy/76IAKrrLFZXYJC1uf
7f9FKYlM8e9n6F839y/R5cjwtOrab1ynPrI+0pJk1lmq5M3hycuBRvAp0PeUDbXmp4at3f14MnH3
EYht/PS1AfqHaHVcR4zL+gxQHdGKixuO6tvdRthB4I/DhNWni1xe31PqbMZ+niU5dpuvuJ8Z3Udd
C28Df9u6W5V1o85u0rtEsVKmpNgOZpkMM+hOX20K5pHhjsZnsBuDoqPtfjclNRdZXXewmX1G6c8s
pSLdj6j038L/HmxUUX3raOuu4fZhNzjMd8yIIoHkl1uhxg9qtlW1LCTd2eRlFLRgA24XNz5zlkpf
U8T2t1sNrsR2+X7IXUrpWoqCvCBsJzmp68hQN+c96pLTMlgJQsft2sseiD3ejM7e2luW218QGnIJ
6fEFYie7MwEY+dHHjIfdspOCRmsxe5PbLqEQSJc/8kjNpfmbvT1rt81NJybRgwL3kZX8IRGBJVNJ
1+SaNZXm1NE8F/Jf8+ZvHvDYDbm02uoAjwkLrok8XoJHu8slXL9PocQfO09riId3eqaCTUac8F43
SYV3BAxTHPR+0lvzisYMwPGQO/1EhGzoyNEE0uZCqteC+KZ0opb0LmtkXKTw4kDpCVdX2ksLWl69
R5+91b5YAAxOAgMBoQAnHoXLWtQ0m13nm3TQU31avoTvOOxZD0SCB4HaLfSLALDFfB35QbIwywXA
XdYVBM/74YzeeAHxxFSIRIHcM5d3H3YUYQYnSrwKQ+Ubbcj8k0jAh2Anid6Qet7R2qtoslzWVCHn
+ten6LMn3ZcJp16lMkY6EIXceJJcwSFNK0JdFCNp1Mzt1bYsqzWgYUwLZi2wRNrdp6FFiaFmI2dH
vHHOtu8XKqxp3Pu4Kc7RZIUA6Dxk0CHs2wUMuibr6iss5q7rPoR75fo5Fygrv6LiYnKTHANiySnm
0GkwN287d1awgLJp2A3JQUdPz5dD9PswM6yrZx/J5MLuqOBNPby6SK+sM16oTIQVPFWdJdEb1og/
gBDaJcj2USMXO6Rf45O1G13W7B5mAoEbZTNWAakz3+lyXk1goUKcxJoiaU94tWSCUlOONvwIWuqo
JsVzCsM/GrH3zjKzduMzaT5VyGikOQkV342/iMpyosWTEywXQaKmSFlv5hNT4YLyh7DKCpy9oaVK
1mCtgkJPUliXcU3kZV5NqHSGac0XWxBXvt6SX2bpnSxV81jtYPm1eM9gUbazN2ssqfQ3YF5Ufi/B
xpzpytmNZklDahBWkQsDFE8Ky41jfYB8CAGVGbt4Sg07yvwggPH5uv0YqgsWSDPvB4vBTFoc1yQ8
b0QUq9hiVTOoC3AUmeTgU0tJEpbTaRtFBrLGWuZHRKtJ75EVVYre4Cxms4GseLlCl0gvk0gyh07C
1IvKERzpVdwD9H9vr1kKVDN4JQ3Y/bNVwVYxrclrjrasZI08WbxOB4I31JwwhMwV5MdWR/7x/6PJ
fwQisRsRcya1FAnFRiVQG/WEjZwpl3TtbElICD4t0wJe2CAS4uJqhFGPbgToMI9bcKfyaKXDlHz3
ZhPS76VYtl9idUHUEPdVbVMjddPOodEOYkAHIh4Dm4FuU0gNYZm+S9PELkUyOwyfjmTexxyLRLkL
pkXjozZ93aUhoUHejFu72fCsdgzhyrEZuR0ZgaPulifHsg7IUuztOrXs4HpGV9JcPr3GZsu8usbR
5LavU0auRCwQEQ97ZnMQUBPLQGekp/BOifdRreAovIZ/NO/AR0wiFHQvriHjwLTsO73MZ7EfnFwM
pc/ivPtEZ5/HRPDggUJbI2NwY3ht7JLUSeJ+cT5MDvUt/R/CzrRJWS7p1r+ICEEQ/aoybGacSuuL
YQ0yCQiI068/F9XvidPdp+PteJ64a9BS2eyduTJz5cru0Nqt/WfGjwKHB7fK0rcfVFMoyy0MMjZB
NT+8Qarzg2qeblT0pOhMM+X1STKLA/iwF+sLNT0blZi1fVH/fBG64vPJF6WFW0A5Ep5ys7mN7NnN
05kCmJ6oCX1L2nx0dDokjAEZVz+Zbot3RL2p28+2Hx3p8XZRLI4/v6UPK6tdN37rssizReWSw3l9
ewYDIGDFJuF6myz4gQZ6UgeSOdEt/WKh7wSCbN3LV2Yl21+4AbwUNe7psmMoxAjO1OIKPe0x1MCw
Tdi08Qi/slmpYiX9WpN5t1T6OcU6iD+jZcBSz1loz9Ott2E4461zSKKDZt3I4h0lE0X42Txvv47o
1VA6y3xKvavJBhXyoU5pbKf2iUwUGrGUfVGheSwUMYpohEgXKmpR4d8fvTAfPCEiPXKPR/MRSunk
yxhwuWmb6KEZinmcP0/axXlJTBKcP6WhxuV59NXCKQrIYZpUboygOnneHSJBXS2+nw4dWRfDIqIz
gqCdnyhqwEeaj9L5c9tuIbJCBxv+W0zdK1eaId+yG+3vi/Q8iNIZH3MSaboTOLVJ6q2yYpdQuXZy
68HZzz95sYYFAqSQsKbO9VX55XRwwPVHd3SPizNWOE7VOdWbcw/Tb56Yoy+S6wjJLYcqVTt3nsbB
elsfnKngAMMpNzC+JPj1OVTp1CDFfOP+zKfmdlLPg3zemGui0M51L/t4uSblHkOKflPrmWHM/0to
+m9dCYSmgMcx2kH0SdAt+ycI8k+haXtPs2eiveotjGsSej7F8w3MCRumCAPlK8grv++V4T2WQAtq
WzBzyTb7/+1j0JDxnyLU//c5Jv8mkCI/mmqU5n291WkGn6dw2MmvmVC6d1+Xq/h6BWj8T+ah9nYZ
AP6J/RvvX4v3/tIu762N6yuCsICDX63zMIU0L6B20WsC2QI2PuWfJRY93+wBASuhLhXIGbXxyizk
pi/zmf+SKGBO5uD//eEK1W9ibJPrnBQ/tburtd4GeXC4OdJzDk9uuiazGtQHpNE+ndf61Av9zPjk
xUvM1Dn5b+XrfE7RRdFBomewXU8eGEH05cNdQ9aHyv6wf5jihwYhMeLn/343/2MoICszBCCY/4R6
1qBu9k93c3xtcnok1CutCjpIliQIzoa8B+Ewdp4m0vl/yQAp/39qY6IxlR21BzptVPlvpsM/veNk
oqfp/alU7J+XoRqvXzM3C2x6ZmWC0cvmw70uShLpKbBGWf3vl6v+aen+a5LzX9/93xqi3rf8Mrk2
08tWX4/D8bfi9AASCFQURNOFEug/T1iom15fjLQ59dYLs3nnqNnkFB+s6bZpSfejoUiEogOHx97V
uwlldYUuRBaCV6B5mtHsNwqTkvmgtviaE0RWWyWWe3ReLKQCS7f8uvilm5VoCc87urfBdAY0/+R0
3UxjgkSFQrmyNHmR/jwNwMeziimdSDk+OnM6XcBWe4az1khJ3RHdNkvd025LapykXEbWeF9/HE9X
ejsOIwQh2Mii/nivy51E+mgzmS7SO1qx9AHMX7G20Rg1ex/SNY+z5NUu7bcbtOwJkply852cOpdy
3J7O8GRX0PW7e0fUD9802d4NnNr99yHkgxQxsBIlDuLmN3VghhpcGBc7/Jj/Pr+f368pbSoWkkXE
SshIvTlxB3001z7U7ZRKC3ayW15++Jp8zlytHoq6k1zkyEeCgHMhK54+DCkdiqnS06QmBSc3P9yi
sZuuRz/TVySPjNHh/sV0R8LRq2Ydn9YbJcIbZBd0Jkgc8Xrz9gM8MW++yYM08G/OJaU5l1lfUBdm
8ycjT6XFmILu9mgSfnoXJkh/PV2JSSF+EuNzedLroK/SVR11xLl0NCTLO9Kk29dB48D2ZHn6ZqkF
iChPReKRxKEQ5BbAdyA07kgNyfycj+HI0942klhBtXt4XXgPYCgw53gWV25ud24d9UN4HPTTbTcL
aZWX4AFf14wEGGjgOOUH43gJ5UL9SwO7pfOxzVw4JILiF+EHBB0ZXbO5HDRPa3Q35NV7dYTTNAvw
ecV2WB03idt0no/n3WceFr+vQ+K/Y01fKqR+vKvOAjEEohSlD+65g4L1xe26KAToQ3MuTBbnWdXp
vktdXbx9baFTjovH/fJ1ox11qeCTZ1Y7si9v43EM5YFng8bGIAdF08prKGSmaH0hJ/e31qdun2xK
siTsydWoM+6Eht9lv9Dj51lB5H/1CsfOLFLNiXc5F65sdWISXr9KP2EnGMwUNaSj0ZNLt+VNcscm
lz+6kI16ef+tP1K42D55phtTAo7zkbnIjRcmBR6hkYmRO/uZAsJf7sxLLelw2x67xcPVPVpH0cV2
RisOrfqp//Rf9Eop5hMa6XjItA6IDArrthDQKNNlESr/pQWR5vH/5F4VdcKIOoZbjWl+/FeDrMz0
IrlPynqrWlcx8Xur3r6/aPT3Oz+Lj85wSGm43Jbb+pefI8hAM7ONpk4ZULkN8ogZq0uUagJ0JlfS
N4dldEZpqbvM5T1SJt2ZFFQ4XuueslJRKlgna9WHm7F/Uf3obC2SXMWRvTSS7CH5wsleXb3cV1aS
nZ1uHgIO9pXeiB7eomwX9ix8OLP1LGxFsmrFazGx3t+ztb6+f8NxkEM5rM99uqjP+hoRuGKnxgid
ZDv+0dfFjiC22N335WOpr//xzznbYT2KXbbDHmprYtRzslNifsCAhu23HGYwi+LOoVcHRDFdvByU
pY2b2TsTctC618Oy4a5YN8GIHX/mUfe3aF+1oMFEjV27zITatv7IRdXJkES9pGBrPWmIUChBaJSG
wZXEtJpJSYJE0t3aaebFk0wmaq8kXur1dfX7r5fLEJLw6ud+uVbsyudF7Jc9cW/W1alhOsDlpLuu
AhyO7Iddmq11N2fiZlG753mU/4LUkX6IwszxXBKleTf5i2Xj6G5nFc7RKmwGfYSdMSQSr6bOgtP/
akOXFjcP4+PXqxIKXMHycyrsxK42N8FrRhPkfyurNyCEmfWK17RfvupwgWIi0BfxhldjbokB6dhm
pLG4C9nOrMIogpLawtTSXBVPmHp4Ko8hLQ4disZ7MTz2tMcBqRyv3ZRBEvRWZnfbhs6Pl1/7rT30
gGhu+VmFcOmK+P3VbJnIQsKL9W04x0dvunnGcpx5s890N13nwWRfk38m37uffLe7PLjtZjw69VQh
B9MN4+EPo4O2Gt2WanT9qj4ynwwybW8NseDzvUw+m99my+jAWP6q1lWITI37oIyQ91C3X/5t/fDp
7Hn5hLNwz5gTTUdIxOVGTzH8m7mF26+4OP4de5mr7sbeBRPvPjfDQ3dOEAY3ZqSc06/+7x90q3KF
ez5fN9cNlYrhy/TcbrrgH7+Cr3PdKCSqN+XqSbEiSmaL9Oe1yyPp+8nuPWer7nTbaB5FiVvUB4nb
rNoNf396et1pUELb4945nqdiVUVfn0qsXhd3vOf7u97p3/mGF5HoP9ox2whH2J8rxr9QGjkpLxjs
5D8m6ArvoEFqe37Q9mOkMTZIONanKxqjJLj+njf7xgfr3/xK2//P99qeXzW86+RccIn5z2PHtRSr
vy/Vhi8DBX847jdPQXVkKnjV5gTbvtpweT/avhk+g/79OvOyzUkf3lrf8zgaqv1O36M8k0YzuCRL
bc8z6hN/r+3TG0owS35+lUwjorrcnLhCwE21qTZ/i1msUEeOAGfD2lSboVxZifKEnElxumzaiA/+
DeRKTsOynJ77sWo8SFJBH2j5mW95JuiLJ8MBbGFrGTzxRXX9zsQo1ozHeCa/4xF+x/fPPV8pYmEl
ZS7A5AXGe0BYdpJwd6rPPYnvHiQ1MQ51s/M1M/XQK3UvVstx752pzzPXyyXEaVO1VIxxHWgQjYrT
MWYf7N/3eWEz1N2piDYq0QQN2EyxFEcLKzFxSmdEG8OfW3KmscJPmvly5JDqBKaZLBov+lo8jIlT
eWr8cjivoWS2ZrGbWopxE51V8lgu1LghMSnxDmNzZl6xObJArWGpOAXnmEnvFl3ti0qY7/2Ua7p/
6+vZmhVKp6I41bvmPMZsvywdEpqQ6F9ZQo8KcqGHmU3uypWwmOMQPouoA9lmmpOdLhuMSGUmLvR1
S4uvxoQwa/APV1jfR9pqjp4U1L+M0Ay1j96/ki6Tvado10/vspH2D2tyfuz6HRuHZo9TS4HkpO0v
mlGf2Mujcz58RzERTd9hp+vfIMQ/mKh/l6dGMjgH5alkkhtspXKHVmCxm62B1kzriiefE//+rcaz
dXee+mORndiM4YTlG1kqCCAVl03uVZvG6I0qqqLMkWYQUDAUNhYTO1oG7eZBhbrfavYxlu2xjRqq
GGGrC2z2bH33aqcPps7MRZLx7zs9PG5f1tR48BYPvPJnaZeBFBYnCEgEnG+u+XU++jNbji7eGMfS
GDOz8qZOfUJqmN6Dwml8uraCS9SsEAsK7yKPNI9pINH9Q7ZKv4lLTH/m39GpAm1e16WdYLGa5VQ0
2yOZPC1A6esX8KU+5lc722ZCtqbe0Xw7lxN2toRX/fCazTF8Osp6JN6ryp2/GYS2GpOL3vJ300Py
ibFFvTUGNNbbJJ4cjhHt9tuH3/sj/xIN+xlhtq8szhzzMmRwfc0utyW7uN3MaDNN15cQgRBcghOi
2UJzXBMXPiOeY8jbdr8aTPEtensJLOl54io72XsQ/xQr9fxcPu9zmdbmMY5Zde7L55LJ1o6KX72J
djN1+LpJ3DZicTZNkP5cNqNzs5OHsyqFSJvv7gIo5NxFuboJ3cbtRa9dspIxg3l099qwCm+iimQv
cZ8eYylE444oaEtrRtjZb+/tkoUMrt40bjFGTYB4AA5utDNLmj1efuGObZ1qBebWkZfNoog7H6Fy
//lTuIX99PQ9JfDvktuX2G+h8ZsLRWXN1fHUTaDinUvnYdVx7ai4SNrLEnfsvb2nN9tPnS6YOK/d
20NgHZr9df2m2PZ25Y/kU3Zr/0qyL/MH1/f8YIK8X60LNp4OTMh4ec0dbXu/dDS7DR9W8bdAHRlg
vPbbu+L8mhUjFPi+Yaz24ra5e8Ril83fP5dN+vP06pXUIyHfrJqgCx4nsic1f5IeuqCK0kPFPa8D
6bvf8SdUwk5/Pmd0hhN5Yvk7ozgRRaebx5mQud6VJ/Lhw/3MVvT8MIaRpxecU6xvnjL+afhhgIA0
cuLUZmvqUlhveS/veUZ2wiDXO37Rwir4BB+ei90QSWdzle7M48A/+Jb3/fm2f+4xuwlyeMYTZfU5
//+hx9v+f3BmfVY/5XAUo0EVdk4ClyFkOGac7JhrHJen8T6N6C0nlGc7int4ZXd0v0U8WClAGbCg
X8mghFeA2V5rH5pL2AXZzXkFb1CXsquihBCt8GlH+nz4b/HcVFH+U7KG+LH+vch/BsOSHzK3Xl1+
uoDE+4ATABE8ODwF06fsnmwBdXeJLtH0zPH6qTZ/BvEfPlnHAb6Chw9A/Exc2ev5dNfw/ZWvX38n
Uv6ot1UoF0gY9LHu/oGe+rOMAUfrx28ZN59tyAhgDEUB2hnuJoKMwztVUXtfMHzQe26ICTMXrc2O
jfs4dUET3DdPUbIHj1H2m22LbcFixDQk06f1RdMH81touabKdVl3TCvETBCKaMHbUd2rXzld9PKK
6PWdeZrf7ZWQijl8gPwkxSTPosK7OfKqso+2slZEaj+tKridR2HlEqvPyNZLDvNVjHpDe6p1cRUh
rzJ/Ki5uImb+xb3alf0KK/vuvIPEJ/bnBGb+1Z0Fmo+Cmt/veeGh/5yXHTuy0YuOvqFy03i1KTnH
UI9nn7W4OlOz9y4nGsrji0sW3cqDLCzXjfkQ1WkSquHjWwlHQonuzjTMd2/r6RR8osTKNmMj2dyd
FgIA5NYiSiKdq0r8sXUNdCsR03UiRuHdGTsvr/GudutqBslsfTsK02AWT9eqeV1RlfD4/KIUZASd
Sfigq44W+wiZ/GVrvJ0RCDnZtGdebHM/Q/z3B+5PZcurxJqIiUnsEee2FL++R6EcqAeE2xjnOR8J
5AXtRNxIzj/MHrOfCcYumJQjJm7vJT/pagafm9HVZr1pfcWV/Z5bwKQuK4kuu2H9VLPzbojwmu1K
4gqSHz3W/PGq9NR95ykkoOOfqVH5w+MP7vL4nEXa+RqwtHsJhsjr+w0FRIqfzt0hnR9Ua3AAzOYr
DFR06ufH/dNgLm8wM3Q0CY5LyaIuQWIADXordzs3RTlwQB+HykmBFLeFJFSvFEeTyAEdSJ7F6FEJ
lnNja2EWyFGLa5fD1KeTAgazP3HrzEC8TGa0uZf9JHcGcywfytBSpAAySKHpS7jKfFPBfA1oKT5+
02JMRN+nBowUhofSKFxEdNnddkxBGWaZgVNhLKQI3i86qo+VkR8DqCzv6UBogUKbVkadGqM6fOrI
lRtlukTtEH43yklyabz2Ca8c1566LDuDoTZyTLYl8yRqXWza1Yht3Z4LYuaYJhrGvlJAS8aL421x
JcUXl/tXmJ7fwSvsDyS8gtGPvBqvRodsS+2yJNCrfxtfCqqvYiutMtoPJ9HxB6pYPvSdK4fS4sr8
DtyQuP841V38FB3e0eQLQT7AzB35T6G5769ppEZ6CQY4HrCD9mtXDf5y8Ch+8ZuHTIEXR6FG05/J
kHt4u3f3uKnsiztEbFPv8qVExw1FEi0Yr4YvK/Jj0uoS9gFjLs3bl77KtnUsBbDAwRpD9qz9yrY9
Awq+SNm9PypK8kPv72Wtfel2dzo6T685kwP4M6pV2JCD8t9f8m0ue12M93O1L7pOHd7r+nH9wEiV
2/YjUQcjRXffl2TcOXuwxdzOLBbiexKV5E0yJ8dkQ+Py9YD6/JjWm21Oa+JvWyET8XQ1NwOF3b8G
ioHs3r3KzPzRmgCWe5X4aSh/cAVRC/aFCLFAamidOFowWc/opoMr5d/SBeJgSviMj15jpdg4/mo3
xnQ9Ii2mThUytsfslm/C4qN9taHVkK90oTqp6yuLeeW8DJCtN5Oo4XA2XrVUHYblLKZhg0mshS56
O48n0Fo1nz/LNiVvQQ0dXPrGlo0iRSjiGRfeGIpS7bFAAXNWtgkH8+KiJGo+vIS0x0zo1tEe470y
Sw2ZFX9qhOxM1rKDhpBQlmgQuHf7ZpAIQMtz0SxrwYQV704tzpEdCrx+SkE428hW7V2cBDp27mfh
dZv6D7sNIIQFj8FkmEPrXm8qoRLOPiU/D4zLTg11Hx0tWFSVW7kjocVQbqLO1Ay8g40UD9/J1sA7
y42Zf7VJWDow5z6OXuJUrPTUyza1kOD+1LZij0irpvHEQATduNiS8/AGu5Wvxmc8TlyCdgtEBRQ6
Fp5G58EMKzba0Oe5yzYP+Op7/JOE7+goQ7CjvfdQ+w1rcTeOgylH86LwSo9HReJMxZTpSJqlipmF
zIH1cl9CNblSgYCpkfHY0ziGb/zMNRjZOVnjSUilMZpRvOaVMaVHuzfH3MRGMJrVetrTSLbYouaE
cIqpKYure7Sh07FSGiOdZ05H0/XTYREQX9pq/khc2X+lU2yB+k6/r7nJStiJi50Hz5bE55j3SD9Y
1GhGbbshiZjF7Id1if8rKA/qzo1OnvntPIvf1ivMvGaPhY8HV6PFJDn1+LKrzu84RWlHjD9H4Shk
nLWbkMDR/aOHA/KpNn9oq1lAOtQs7AFeXqES0C9p3FhESKnkvGdUm5m7ZkrGsKky74gfnHpPp7Kn
VHrGRmu/3YkHpXGJrj3Jsout2jNncL26/w4qOxPpKhMso1UZk+/jehxzl/RYDZX98BQoit7oWyuJ
OafrerxQw6c2b5asJXdun3jlfuxPvfdKD0iTGiU6YHO0qK0xRq50+m0eNn63LZzE0VfEp37KyVPE
eEWvFzcez/095nRWZxYzZqwlEs+LWpqP+VwPDhdIZXNzaVZ0jrbkpyeS/uFonXj9Nx8v7JHrGO5S
5d6c90oRJN4hNY6/0HJhxpk+0NHjgoYUDfGX3tT8ctm79VJfJAjAJFYhJjYYip2qGeOgdVVBs6co
vAL3P2wdjBvIYrrW/QJpmcFdF0IVkq98a/Hoe7h5/Z5mZf9IyeLoDTum8NIdmuRORsjS+bR0O+n6
7k6QfBn6sottS6xeWhdCLhU3e3M03rl1scMBgoq2Bu8Z/GL2grw8gILzUVrD+SiILEE7bycRw5q9
7MaurAvUudaacH9Tu3JavzeR8QC4AdYgd5Ycj9wFhvnPlWyrxhHQowcPEKEWzyBzHD3W1ubEeijn
f2jcusQbW6XgrM4PH+r8Yd6dAdqp69lJjmUQTrlJA0zK7miix+IzE4004pV9lvI5nnRQMPY6oBHE
fwkEmPcqu/0VTnmXIdGY+O1XutYNJXxbQKsPVvFzBoK5kWbbY6i3N+fqav7EpLgTywZ2zZkG1229
VJa8rV2bM7vynmjueKRpVlf/btUb3bmsJEs1L6R5X+bYGWgkqq0s+Y2dhbrTm40oQ2LNZYI51oxR
2NpYPf9NcuZKHmZVGeSNTXU5sy5Ybskf7XEA4djovReliyyUNldsbLttsB9ldLdGH1KUrIs1FTrx
2NcgwzICnzhXpxNT8xKTrV5rDrYdjHwnrERYHw7O254IDQh35BWTUHE1yjNPX7FzuwS6X4PnLouw
XPsK5oQUS3FJrzBJ25xr6L6YFrBmVNU8EVTE7Qnu5YnT4MTCKbnbhUXDs7QA3gVHU7byXWKp0Job
b4K1kwlUny5052FddF8ZPFicCX3F6TOZUWRj/9mPJCuCN5gQ92FeOAEqRlcVF7N0FANg5aIbDqzH
7LqNGFtAdF50Gr0JzkGbPP+JjTpGaEcKsheCFJJf+BOg/OBZL5hXdhalvsZPLD5v3JkKd+dmVf7s
oNgNaExdFv50+TsV0PQIwifLG9E/1EZTzFYTwYUJPJQ9/Waqsa0blX1zC/DtDNjObUFkorA6a2wn
BnfVpsWa06DM3xZDwBG2uhqwmuPShHrttgb6R+ujwEXatwWnxX641VZlHZLNyKyXUtS5+ZYbZNf0
eb5wEFMxOCgZC0DMtHjvkNGB0gWN1lZNyKxOJWj/+7ji60YeiUDE8y6GhguRrDK6gbN7t//KHUIj
Tlv+gaC4dYkVl6JGjAcdIjHjGgyYowpa/+o//d7rvIQMXum3Hzo+9uEmIZsEdEKghY8ehWD9YHJg
H1Cww85TsmuNi0NRxJU2L5i4V06p5g8bk1dzYTXz2XGcQWcezcpFzTHGf7tVnKJURpBk6VjAnEgy
dRmSZTbhwyNgEk88yPCvHMMPE69oGuVraPgZXmreyoM+Rx5wUNYpezH/uH1k28lmsoQWbhaOKt7p
IqEs1OHQJsiUMOvHQBEy7G1dZGuKwRalIbv6ooQbTDZgWO+4wYiI3nq6CXFfT0RUmKMl87yNjpM5
XvRLWvmX1E88mh3ZXh3m8QJfX7Z6kJPK83SwgL5AO8SnFIozbJZviDxjohkyg25PRehOuJhSOWo/
e4Hnogt0BVuFSt9tgB9gocuO0RI8qRG9eQw7D5MTjjhSIB9PBQnWJiEd6/oXyoqpy/6Z0jY2Bagm
PvIJ/GLqqks2LMuvLWrMOBVhMdS4jyy+FqtsTNTZBf2sXOclmJiVdVsNPVIoRRqXGKlFt4BYlBAX
Z+HskK2vvvL1VzZcPSijqYR/xeYNyJqGQFdsJUjexukZjVmHOAJ7iEtL8/VRhPQn5vgV5aAHM2L/
1MnC9DN1yBd76OQdbiY1O4Si+MMI4Gir++n6sqPQrvNqBIo4sEQ8PzDZbhnXPlf4OxLZhjX3R6sX
0GckjlHr5rsO5z2GrwYzy+fIgcTuLObHE39auVy0MY0yvAICeEt6mtcgRm9qFGblYDL99LMxG3zH
xKTc7M6gDPqtVQOuWBkn91N/smrMEUH94Ghmju6o39MQGw2nDBeNCW9dLKaRurXHnN0dDtscBwMW
J6vhDBsRX8IxoEjpliINyg1uIgBeBbjkEMxtShGf2yC2xxpX/oWocfhpMHXlEjSJ+psnI4VG8ZAU
/99pCgqzJ/3cepU3ji7+44O+fbdcvzg96UpnO87ijg+M/7cLAcIezL6gfce823jMIBsSEEQajbj7
I3CHJBgL6New6nuncWvOsGqTPyA72n+8XMZLIeRYDReAnSw3w+U0LI9KcN4tVfawbqm2Rtc25ru1
FLNfItwJ046MjMm+grY+5g0KMwmHQmxv08d62b6osIwjCfEByZsYqTWLsB0ixUqxu+kwSlb0yC97
yvu6JfnkC6i7jCEqXA2kDYyS+6gJ1cqtG4D8Zaf+zZxCTFeMmiQ9U+CoEiuOAtv8TmI+C47W2JzS
I98MqnKtuIjEzqMJSQiVh+7UZCjp+EglwH6RqNGqFtyGBXVBG/0v5yqOFIcbdBUw2CxY6pB3MG8s
ydVKRbV8o6z4a9ItOXIGq3zzVKvhE1CT5jPVxpWQq8ZKa/RTBZVfM/rIfVCwmS07CMUTVl1m42qL
HCSVhOhW0uf1sDWRYapIIWC/4YNh4xWrpXeo9658JYzA+k98SkK0RdyXTC/Gi6RCgSrN101iPyhB
S+JIyYn++ZA+hWVPqVk1mINs0eLFTsrpd5MpDOtCAtRMg5b+iNQfxVwqKDdBO6ahYa83GrsxHgvV
ehg95nQK3WISTCzKDi5dONSGFK71TlmqZmDtg7vSmi8i8NlCEEJjJW826kIsojmxlKC2KWNRrkqd
ZA1zgOV9GI0BwEHVNGG7A3Ks3lV9SFbekQp/LtJoKIrpgu945RkpIpjsAdl8L0NQIhh7PU63jGVg
vgoz13vvtaXiNmvFlQ4YISgecCosImk+HUlhQrdiPYv0w1gkAU1mIwdyOpNOwov3ssYHWbxJL03o
sRivWc1VbUt2srp4ramvNSF5o5jym5ljq0b2+MA6RY2b+7kniWnwDI/+BN5ESYfAFXR/sziXBtz9
wSt677Bxp0HzkSI8O88ZKDlPQaizQ4daCO3JfmNP2VTtQnXx6vGNdZ2FuX/x3xGlQFc+QF+L1OAK
AUEFsHWbh4exxz/kduoyB8a6+xcHn4q/aB0V9Kl6U/NuDTaWqYqcndxJNtNwSAQ+vOdOJ0VKuh0i
9dPqNlKcRfUGDASGZazOCobpZaU7uX1F04nknUd6M3xi8aX4ekqJbtsT+gYwxFN82cjjCLLcOOJN
Y16cKm59zvnHCPhS+ZogV8dty+2ePu0WmMOrrnqyvfKObGSUD6Ii5Alk57bL6NbotkxYQEW0FkUI
wZVMAazqi4M4t11vOq8m/BtioAFBU/+UNy9cZx7OBlEzynMftb+SVuVvQi0f4RnCV9k5mtkWCGiP
wiNASsdLEJH/Ibw7LrckRdAaN1fBqKnY4gERMufPLUHbRXiB2B23v8W69Utpka3Tz1l0DPJftqk/
PD76SooFiimis1tzzEonboW0Gvkr9vbAL3kZx6FpBGagkS6BhiYNUzFiEtY7qt3ZZhKoQfM1WV22
+e9lW23Tz9ZvwhuhVLbJBDCVz995l1VuM36DW1iHNwAnCNWm0GbcLAjwxnPurCZkbXBfy0YA7hb1
EhMJelWQRQTQWahoQHPBuyzuC0I0SM61gFGO6Z6Q2S5I8uRObzcmIwgsCR2Wfg4LFeFGQo+K3v+X
WcD1HsOiemF1K4NUJu5ZWhzxLbyd/+QjzUs/W7wNeGP0DhxJkZEwXP7KJLXHjA+b4/cMatnOg2RS
uVSwmpgr2PxTA3bkkpjDnJClr82SPtvbYhY0sEzuH5nVEeChbOXc/GQxAJ+78bRKrgpO2kACJxpL
zFkEnuFdhwAWZwfEHnOVTciH9xMO7QRJmgmV8m5x9WSiJPjr+4auBfoMb5ZCZJ6uZdAnJ2CpIwk0
EHsUOgNachWksOi3bbli0DSuW8EucwIBTBO6zDVCqtLqKHEyhMUpzYyoc0hc1+4SH4JBQ+rffoAH
O65j0OkcIN3VlgHKL3fkPi3FvdDo/1hS9aCrDutwgYIDIYAGUAiDxoDWZ2iTDeCAnLxbhLpgwg7x
w9sYnGoDmJ0JkDk5wV7kIOoyBNP7CkI00P2IAobtwTIhsDOI/GS0fJG1Np5L+sMwTPGI0J+JDigL
fXBAIOgDCP0HpQ8AKpipZvMh2UBMkdrFJuHYyKshVzeQiXJTwzzk4P/CL22dDjjan5YQDRCxzAxV
1F5C5PEikyd5KWCTNlbKGEn08EYg2KEQ0whqFXtCRVwqds/XSY4typC9aeYA3BmpWomz+kJ7ZDBo
OEfCEEnwRHJuT7yxdEi4x2TrrUa0p0yAvQZukyD7xou/xHHFLbGYchUNoZiK9WHluahSNCYu1JyR
QuPjWCMAB1yuYAhcKq/c0T83kDNSmLnlaTjB4/CvyNl6+pJUFe7psgVAWhOSwPJyBKFAx3nMeL/a
RmkozI061ASX/p1uqFraL0vy9IMWoQbq/x/OzmxpTbVr10dkFUi/S2/ftzuU+iqIICAg4tGvi/wb
K39WaqZqbXyzMvNl5lV4mjHucTeh3edofpGH3uN6Jz1j1B3z6gI9CCPpHmtVnTZ05+Igt6NBYNGf
vdl5dIUzFvwoH95xrBLG9IfD5ly4zD128aJSre5C06c9txxSwOF01fUbfQdAG9ZH5L34dFyy04Rh
t8ZVJkBQ6c16M8I2/RfzsgbGKu3hXDlo83CWrTAwn8lTMu18Yx1OkbgutBkssWFAtvGoN9eZIshD
adZSa1Q0C5KTclOxiMfKsMc+EGzUOUybgGjfk5auKF4xDEOukzEmjFjx2VzrttMI5zbOYZpbFvUd
AnjEKSTAW0H2uQyW9Y6CSZkbIGMasPSD9RRhkD2hrxiEJFqZ4YooWYQW2UiFOkNJhs5mqg2grCw7
lLs7vtpRNFaBD2ruiG6oydzer2FMfvbQuXvrp9PVB9z1A2P89Kg94btQNUHOaYc9X4X0FvrJ4BeL
5778uIGnvNF1ZUsEbHZnHsu0Av96KjCYLyl4wGf4HXaFSD5nyu+/VhKDf4I+3foYzfN5J+evmfJD
jPAYzj5hUQDO+dEK3Mfp6IevMUSkaP04QWuI1tnWEO0WVdWK31UXn46W3lupC3gupBEWNx1HOXgu
8oJx90KafWD1FPyqv9CP0D1nOjyYaBxsIPcNP9QQJRxX6ojBdy4NyiEmQQuoUZBnxs2QP+gxLYw6
KiPiO7Pc6VMdXXnXCpCrNDXWAuukpeRLKQE7ODOeAWS6FdpDdpKXU/VzSEEf4Rn2un5kRIPNcu5T
7MOWogIuRyrGZB268JxI85iDudnxK7YQsJefdE0WjKMXFAsF1AwFuw9+RxtE1bLSsRHHDY4/QYYz
wBWXGvhF16GogO0fio37LL5yek5gtMJEaqi34km5o+bav2BvZdtg8Rore5hcPt0ByEW6Ed14rbh9
p+Si+fgyRKmvz3xoiOvPJLGLCbXESOQ+0OZsdKdrCgRompzM1MJf7nm4UE6PSq0dSvvXABWkk3HB
UUXjqwuiYZMLwxUMyxSfF3I1PbhSME9zanOCVgbaPLcTfs15zAgg4L9/u/cIMVnklSyXjCf8tp+b
3ONe6Cp1chFt/gb4z6PY0+z3gSLc73tdNQGN1appEELwDFoIADIaA6caSzSMsauZho+zPa7TqRcg
pTvjg+2rCI/JyvHeY2KiaT6ftGZE2XQBBXhcf/xsUniibbA8UZqyH0CIQaw4EXm7AsuUgwn+sDys
0Fx3vnPsFZcjkP4k3IbTgAbpwTcNVxxErmYvthXPsfbhmNEB1B55NL44Yn+4yZq9xpHFlgXP7i55
zhOvAx0warmGs978xZvWpx3G3K0njaKh0yNziqVQol/jx7KlEeyu3hdwmcb5pU7vq/hIeb54XnX4
u+muGeFLCjrRzmQ47uocdv9Qm9JZc6TGQ4bTAHQZnXk8TNBZBaNwn2H/93Z0H4MCjg9O34gyS3e7
OVOPg7T7HABHkwewyH12x0eGew4HamNONU9HCkMZgnD3v94gmdxXwoh2Eaipxa6h4bXSGwzowuiH
ktkdPS+UXxsfRSi/JH/t6UKG8TyHRPR0v36KKzoCOQ+5A0S/FydNS9/xxgILbAYMZJQD48mjks+f
DPMFW23Y3308FUjsOSxmEN+tbvB59+pJj6IhGeIOaYvD2taoTMJZxPlIMQOiAXQ4av10kIBjPGgb
gSUZxQCObJ5exqKH0u/B1nmOW7o1zD7cr62AUhJRbz359s9NyMfRl/SzlMcSHPYEqnRvjnPcRLyC
LJz1JWXulOM5NrV5d9dKc4zoqIgUwEPArA1X2uS5iYfdAcKdDAzRHRjxRhsAaTo5jVKE1C6f3D6z
2Ms9rLw+c/wXjHXMqklANPhZCyxVe76tWoP7MUbLfO8eGK0cOI6D8VnZXc/sO/RW2QqTOcABkoVm
ClUS6zygEFPp7ai1bPKSbjF6QwaYFNbyLqeNKbCVY+dYlBzuwzYQ5bsBMEzYtXqUVz2KK/LurMKP
qfY5CKw3Q0eeHlxMKoBue1F9qIhIY2DSaPiAt93RKhnmD+JTM8jcjkTDZTJj/9PaR5iJMYShxg2p
1Z88m4arToaUn+DCIcAYT1FS0T57xUQdwklEqjwOvAgsgYrFfu9rdANYg7ASix0ppRRVMq1aN6Hp
XjswDfVh6xPeTcPNrJYJLlCCMcNAD9MF5YfoTffr+EPLR9J3Qri/QOjoqfTa3TApmkts4B6TBhlj
pQ0X7a6rnLs/FFG9CnRR6Bd1h6ITEIPOhn99ToCXsMJiCQNvN/SDKmB334dI4n2HjwkzbJ/JtEkF
z0ETLYB/BrqlO2hTeCHdlmOvOyU5JOksZcVEwwRq/3PymYvUTjnVlTYHQAJov68aoAnZ/1JCs8og
tfArL57gK+dgkuq1QOwBByBlBTup9bmkAE+6JcuxxfJ6UYs86KZqegkBE9CE4oYxF7dcBzdRXfXM
eBOBf4DPDEu/5KvwykExUz4yaU2uOkXlywJOIexwN21EdjS7F3jJoNoo/Qd4hzhQVin4T0KojXEs
xyhUDsFSmmtrBFgMab48vGovUplE14gvH1HntMwdKXSZZN0HoEr8ZOXwxmhsIwEecYzCUg1nH6Cy
F5svYjcxJoahAVGE4qzDo1EwMDLogHpMR4bd5vYpGbkvHy5DLr6eAO4k7e9+NRZXPXAY8aIv8n05
RApxBRVc4k4XcdY+N/8t0lP/5j30uwTmD/+0KBLV5K2H7Qb+McJryp+Q276MsA0RhnvcyUZ7teF2
CrwMqfbdOsrOLEGz3vlWVwFqYU8YzNW2CzfA7gXuC1MXI7ERLfdfNk56mN2Nx05r4zdsruzRC0ME
eSlE7k/g3CLnZv/DcEX6f+2/VGSymqobgiBKmvCHxjISKy0qxC8n2kAl8yWkZL4vJYy34JwN71bk
QlBiklD5wsGwKvykrNImMIHzHRcTsFABb7IK8PQ+++8HLf1NionKSCR2myhGVe2Mw36TYpbq/UHS
d4HCaMbkvDWP9vn8cAoLo6NsMljeLfywMXO09L3sTumzNivDxrLjvz+F8fdPoRNrrald+O4fiqe4
NN7VXY3EjQC1WoHw3jUk5bY8NduOovgdN9O6xNTbFGBAdrhOMYlXcI/UQ38OjchYPq7GEpnJz/1K
LsMmo6wnV5S0gZoJX4XSvYcYbEpmxBCz5UXWsT0e689NvMXL9ymdf0/vqbZtB4QdQrXATICCoWso
unkFvsRT4dyehR0mjspcmOJwpY0DTCFGjHvxdUS9DRSXjZ6Xf1lw/frafypV5b6O3tro66r+S0f7
28spdFEKW+VFf3jLbSBfuzftCdYLBfycUI3uetF3oa1SNMT/kHjLf1uwcpdhprBqJUX9QySbGkXb
qN0GxN8FujrpXTMsAKBKmMur/OMtB+VmsESSPwWQbu1hPfdXuDzKS4KoLHVk+9j4/isRrtvzfz4N
pS8TAS8aqij+qTp/S8WrjZ9BuYnHxupZe29buPUtbHdKkn3uE5zZ4Q1sGwTYU+IGoKc02HFiWNEO
JMT8JIsN/nvV9v+m0/v9A/3xjF69hxCS15wgY0agituTOqTnscsp1pWajxq1ILVq0rN2AcG8dMC6
KxXAcjhVp/OUeRyaUYdbzfnvjyX97exUZIVMWkEycBr8Y0v3ekksB2nKqxvtj4RTYNxPDJBLyoi5
zEee500dkNTh8FQOphvGlXg1Pq2Fv/3vj9Hvfsz/87qUfl8h35UI118f87fFKxuG+n0KarEBQMTW
HBsVTFnAAZlEBhx4xEkxeLfyU68Dcx2wnLU4/8dH+NsiZtvofcUw+gQJ/mG62Ps8jeAhlcmmWegT
PIFRV+AGdHmMa4a3+yfMm3DYZpi5BjSUb486Qjebnbr8l6bzl7vjn8/i9w/SfdDfnkVWlZX6eUlf
TlkMY74uGiUr9I+SvSZWIrWU6YWQiNLmpC0G01PhYgXrjRi4LP7xUv56ovz+Qf7wXoykXvx+3fOU
l0LbOsgPBoSk9GHroJqNXc7VUQjAO6LP/JfTovK37cuKlGVR5zzBbOB/PwPiM/tFXuXtxt7jFYar
GFe2+nBeVMKdkV5nuPM+Y/wzeO9wGkM+aKERPQfM5xIudfPiYbwYjKRrtlrV+fCWUavbz8UQ+zlM
0uMjbivU0qYPjvwvK8Zfgts/X9/vH/2PdSS28Yfc3qzd5KT/TZCp4Y/WLvb7CRZbs3UxISKBnCHR
Wn66NDHIsXwNaTRILY9gHWeTiXg8DPmAGNL6kGaGznOKM8Yvf/h/3KRi91H+66P+sdL6RRgJtf5I
N+hjPbRSzUbTsH4xBcQR29z7NMBk39U/9tnftvrvz+fPVaX2Hv1XIKKJcET3u5YxcxoiVg99edDM
ZQIwmrHqfx68sIa5Yg0xcInpyT9X2F+dLDRZJrcV71qVe+J/L7H69alL6Rk+N8WtYDySMKS8P52Q
AET0uP1tTcOruEU46RV2mnZuWriG91ZgQssgt+7TL44ImFkuNMmuSHrEkh6FYDbtvQZoD/NRvUWC
9oEZp52xwORKrE/6Nplr5NObAWPVkb4IQWWfpRn3bbA6XRyKNKrGUFEHRunds6FCkPePiONcZqfN
tYFfX5ejVDkSd58Lo04GM8lb+9PaIT4y2jhhkIVuv/kSiVIRdlWtIuWkMcqPVmlamc3znEYvm9gz
oe9+8ZJViWLwST4ujmozKTBylPkk5wIEL2zXva8titaj9bC5yiwFajgUEaRkuJnEykDpjSTDrZHt
3V2FZh4+OSRsDNpfpjoWGrPN3Ijq+4E4MjL6VpM97U9DCNvwW98+8dpgwtXzyYy63y/34mgIG0Vb
I95NQ9AJ7sGQrSxa/U26eDwcEcd+uF/IJyDhB7gcjyWsw3K7v0/xg7w7OgYPMMaxfx6IDzvjtPyp
kH4O29LWM2hwcB3XH8KWUI0N0cB4ry2B2R/nEXjC5UGxjCfLJip5lVb+dcJDMsESsiH4BXVgQIqk
qSESndY8NQB/UigI4MT+7tn3VNnq4b9I0hH8V0m3oAKPE93uHyAW5iYOy0ccp/p40xM9gccHbTJJ
JD/RCTdMPvL9UJ+x9JiJqvlmBYRkYmHv8ly8l0pmvVULpAP9Jl1sDzsc5IwJ7M63zpM+SNt8o2xf
U7ClizqtdzUjaAgnfNYf6k9sZg0LrglZI1wKzMVBbJvSqmcVAmDJCu/OQx6Xa35aAYmV1JmvGb69
um8nRIg/YIxKW1kjpAKPCyR34SLi5pl0Qqb3WcIt51wcMZxjZsPsvfOhy2cfv347/XU80+3e8fl1
UhSYSPGRaUQ/77kyFYfYUxVIfB1gU5jvyAUQWuTohsYGniiI+r4dyyi1Yc7w1SOR+cx3+9x0UgxT
+NqJr+5FxRX5QhHcAcXTtny5aKPjDztTWyfumxAy1j37rZqvpdy4zcPSdbO66udPafYWyfF+UQzr
M+kBWi+VtboosEo9ByNlpdnVw5H+x4UEbUXfkXr4RMGeOr4n0fUtmk80cqtkn43w7tNwMJnmPVPP
7CJ3otipHi4mdeU5wJD8a+P7d+mfAq9ubKN1s214EtHtY3Y2BCfvwTgkVYThhGg3hs3AlmVNUi3v
uIuraEbyGXemb2NW7D032z0vuYypT7BT6Ww+ByxSaO1w/w4wRjElHFHZhCOIls6nJlICRki1b5eN
bimzdvHGRoUdUdmSaL6Jr+EdXevh+wBZocRoLSdNTBhWoU0IhXDsbPVwGvVKkBSYg2tsWFLBLAmY
yeyvNu5+O4KnQr/QZrYIN5YIAXKQCQoEcZYHGLFnmMaTYIJ/9sv6xzXxt3r59+P5jwpA1sS7nhVf
3FitY2IRTZGZZOd+7LMKqWCNW+RxdzcPJ8UTrY013Z1+/j9+vi4Lui4QJy4YeteF/laFVd/oHcgv
CuPc3pP7phnc4xPXnS1parzvdC4tnub4xJpc+TcsVqx/3c3y3ypzXaNlwFtdk9U/48zVz+ddvYIH
kj0sSZxE82vY4a4IwjXeY89BlCXapl9iyEq0obO0qL3zSyu7b7SCIwwg9w/VBOo4Vy/H7YKX0bdU
u+tb9jRnLpUmuaEKPmlo4kMHnzZ5Nh6HgWngqokigPuKhLCn38UStY05/04xbk9OY0iJxuniOcCT
01MXT+GDiTg4sn0Xu8SMtzvo2XNtM08BT4IZv0XXV6UmWohd2jcPJZXjffwkINY5BJfOM4q3OSOl
aoG8gCTZGDXcicLs7X2vaZdK9drgiGQtmEpjrEl0sL+yf/J/Peq/Frq/PWr9j5JETeLeuxV41C93
+70QBsMcVN1sNahcGg6ZnMU1k2acFwN8QTvl6K+QFQllFvZyvrjXMTFeIT4lU7uLwuIP0sB0ccQ3
jELNSTU4voGfxEs3gvrYX/v8GCUcNSZCXfOxwQTbelbT+aOyWygPE2E2V1W/jHSTBC8M6ETsErEh
Qvpq1vmix6UEuqh7yMRUUyTaAaRZsgoXRsmKECDsa046Jm9PZ1Xx8Lr4TCYozD4LG3c3mtvsXBo2
Hpu1pT5Bn1ucMCXzvzePqHZP7M/K0lAEXRINRQQU+KOyrCk5modaQUoZRwNm4YyTGyZhugNrk2lr
c2OqNrhjYBChIWgYN2fHz2gNJdHVBoqdTZ9uDcFdGSnIsYk4Hr3P90W4qDoIDPouci3JrUbfaQIv
jTRYxjKRCz+iI/i9oSFA1/QFN7n1vHqMzwqzB68cAh4zc0ucFj4X7DXvFzGGkx3WR70TmXMhLMBI
Es3mnKGxpxG4OGEM7TauZr0HXdxeialSSVIOGV5wuBO4hIUdwjzm7gLxZaidE2siMB0y1k8A0c5z
m0Qv2NvjZtwVHc1IcBlSeMmY2RjMZkxtpm+ISBFoCYakTHDR8nQWExALewNpA4EUZiVmMN0Inom9
9g9MQv5bl9WhI5Kha5Kk//mWgkZ6VHVUAzQiSdjLhNIiC97xpJnUIlWbELI4obT7YKJ038Cpt0sU
VFiLU7lA+cE/s5tnlcyF8R0aESoNkTaAlFrbeGgwd8M1wewBFWf/AHfE/l+X128f/I8NG5RyVeSC
mGw6mw1E4QbD8U5Lrq2gJtgpxXXrlTf8Pujl6RUn7UK8IBNHiF6ehBR0rD+5I86CrbvOqC4o9iiu
9t/aKhlMsH05dEq/veEFIl1SJH07kgcxBrvLNsZZMm7XSAVHT3yrr8hqBzqqt5sANo4bV9k3KVXh
p+FUc/ukGCwraJb1FSACo6ZTfy/s2wtlAdKokDiV4NBOIKbPUB+t0WCdw8ysxw/YxgaoueTApUMQ
WrCg4Ouh36lOHYWUyrQdPHBC+5ryGVqtX5wzhiYhOaO4TXjwTAju9Rn1a//ASIBi/ravtW5ba3Jf
UfXOZPG3WzH6hmJUG3K60WZ1wXBRpYjDLgRPDRxqa9/wpQuKS9zZknHUqZT49+rSL5Bovn4YWPqI
+j+XF7lj+I8REfdxqLPK2CoA7cdQPI8psilTkTBdM99LiUxQO5+IkplXQ4Z26Ql2kIPxqeZ8OgEk
SZ31Jk1I07Uy3f4gOfrYCok0RC1wD5rxw3qdn62t3+1Xa2ulqSlD+u4H3mh9V5MH9EKVjrkAmYYZ
kZmE6DLpxHA2swLqr4mw4WvoV3w9fJmhqS9/bKig3tMuILCKLp508ZNIjBCHo2LyWdE12soOLmG4
yVFxEWzX/4Edpa5fhFFQfN5to8QkOBjDDAOEpg7ED20q0AIHIwHCOdEA1JjhUMQMtfN6omBXXPVj
PjHJw2GYmD3sFRhflG5vJcMCjHCPIk9nXuxagKlwI0MZTimTvSSnUE8d45x63zNnoYNpwAtu83sX
u03nmwy/fksQipuhYOh0Q/oPu9xSbUStrjCDBjamisf5n5CPBkKiROeEnwuq1hBVmokkd59xeKcO
rnnNAf0OMqG2JsbOkqbIefkSTkECuwgFooX2IG8IXifhsw9LzTWccIBo2ROgJVE9Z25LpiIZR/NO
LN65xlGzkw+HERRna2jJm4cH2kP2a1GYzfTry2ueU/yjdAZ3D0eB6eIKnPvyQLso58ekPrCJbYxO
8ApWzlBCBkiak5G+ffvfxta6AkUfk11NCh1pVpqj4Pq9VGH+rJUlf/KNtjlHXwAjHeX3oP+TbIHP
4/MrQUD3OsGsdOpO6gW5nm0Ms9y+7yqY5vqx8aUrPLcU/39TwK7nAzUOninWcu+TgQ19bvHykTn2
ycOgdHY+qp2qvlp1Qdn01DWyonR9J07kbb/IWMHcSsstHPB0XPHQrTH67dnCWnZbBitC30SOCuXc
Jk7sPmtoJCEviYPP1UB28ty+oOYyBuJdYmFK83XBlGSjucgK989twNgdhipYGEjLw0StuJUcwujL
S2uYGiJV4YevgKmwx3gPew2nYPEcGe0xKXNbupJ8j8tlkzMg/zroiL/Qd6bZOb3Rj6JfxpsvhNTE
dHbPmNggY55RL8xDhadtSoP3pfD5SB9GjC198SmwpXPIsew8apM8B6fEKgPhkwtpF0vcc0etuK+U
NXEIr5V6wwkJSjf74oWHvmilJ6ErAzCoOL3XOZZM288aX4nQxzqO4wUTzDue5JKdnvH1IjsBQuvy
CS2NyglGGJwREmXRkvrSvLq8e+aLVKjYaqj8EjCIEcYACVQnHAuxvatqSzHMdNlbZxh6OsaWTk3w
nnOa4ZCtbJJTKHO8PGFvwIzePPC1xVUqMTmzVA2/VmPbxzT24dVUBNn4flMG0Kwe1A+l3XB00+2/
gPev+OrZ5S4cPXYwZXyixFE0YGriivv0bkEP4TZlSIGS/QeeqNuDLrSRdxG5VxvjWmOCMmZtfjz5
bPzywmBZb+42rsfm50rKyChZYw2K+IG9HeB0jb8Fs/Jih2EWPilD6cI1Gs+bCVEijBq3JUxSisVo
jMVmvQPFgMrqSlhku/nhQTY3ykxKrRdM4p18LQiQ/mU02pJyEEx0Ykm8zmEqB8OgU9caUkQsWm1I
aOXpu5YqUgWwp8MNkFBFDhooUKP7ntzIAl3Kc83xG3if0Alv5EjyZTEudhI4FNH8uedNVeSsYjk9
+lz7yxjxNqk/bhJQqz9Ir17BNbEravBBvcJDG/YuhZ+2b24pNrXTHtoJbZsiscr/J39OuWpzdNjb
Dwmg+HMe8G8GPXKioUwXcNM1bB75AkBx8U/v0F/cCZPgTt9pT75hA0eAwXG1ldGa8A6h0JpYuAPw
7HpDRqAjYMt0ppzex+AsEZgExwS3w8HXjSW8yeJxCbZBzfCEyx/u68Csjo9Dp8FERHfhYVFfrmJq
VTUkFbF2Xmvpx4DspGCCyo8wTH1lkC5NTYbHFVvWxzyiwjj7fUKsg6QS31GMTPC/gVMSrckz89+b
T2axiCBgc0tBZi5G8P2YMak7qCMDvkEx0IEVQnQvpLR/rATxEigF/E5ofdU/eoT+36tPnQQxTVVp
tH85W/5WS0gPIWnrQEk3dAiorGUnnaZb2YHru+JqJvJgIMA7rc/iD5SzYzLoQWGoJveelXCwJ/P3
IN6/aIE7EgQKHNJ7bFJm3yc0/JB/pIGE1f+JAJHBx4VgzwA0ncfQ7DhMwGlu8kLpCvoHMu7+Reb2
z4UuylqlHx3CoJRvbHg2MdPCQUdWD49VbmdHiOV45IRXZZT8BJ1vLXdjxabGPyvBRl208LUa4ebj
IHLfIG5Fi5AjHZUxChNtySeW3dHtJXFRnaAJWn1jEyxkNxul+zsu9MFo2/Ec3eGga8VHCEEDrGah
kQDUdNZtOJ8Qt2oDEoHuQVhxuZdtaQ4kwEX+tqaHAiJ7iVoLhfUcecKgJJmCctChVIDfXfu1Uy/o
t6xwRvn49l4L8YoFOpp5pltd5hGNJUK/EG11voT4DCrl4BGGvCPgcMDd3RF2cFyceNnRMhF+bx/z
emUM38cMkUPidMKjZA8PEbK/vhNgUN1hwYhz+UhPdw4W2FQTArSM0atInDoFDC/ga7v1/rv9ZPD8
N46A8X/XlvwHeqMLn7D3UXVxE8JIlA8ajqPg48sCS7wuA0WZKTady1BbhVhsZZjjoSaDNdKfdIqa
FlIgtssI7Dr3k8fwvfucsw1c0CW8ZcNOd4/t68KpFJ6VeXF7XapDQJDAFIkNzs7aiq1C7W3Mxbny
oxHRCGNmWg+p2vCw2oqr56XzGIUmB1uvHHaqIn2iwbkVZ+m0P8xI6+BysTUI9hiQYraHzSjw3lB1
QgQGMWyj76oj99xZ4urihfrI5bCIFjnjwgrnxWT+wLshh9YMyXSlQpB8uxonILwrrHOg2k9QVyAJ
FjxlnY1k74vNnuxAvdx85n2yjSR0LdWwKxhzTjcRAilWIjS9YN/QDjOATpjfN75gi49Gx3XPlt/u
eF3WWxE3tWTeX+BiOH2Ng0k9jDcS7s8L6I3ju2PMAPjdzjz1OQiRAbzm7RL6EMZ69U5leSYLDPYm
L7tXWgn6OYy9ow0CAErWqQHIOfiQmOWAspAVNKbl33BB7B5nefm45XwfcGqf6PEJXcREnnwP4fSI
hmYcMw7ESG4Zw0QVV3SqjrjjSQiT12AU42pKggFGQOKvt9Fp79QpgiQHZ7NpaRI6LM6/sxqLDFz1
KreADF61LhwjoDdd6dpJtPy81teP0h1FHQdLXlaHdCieHwTC1Lx4XOOA7kFbq2WOvfNCwJIDs9k7
VhbNJp1ql+JERdPbi2iH8znIXYBDZ23xz+9nRROKiSY/Jv7hP676dk/zA4YsN2ZLtFxSdOq9fAje
NAWdHSYz67KzN+xTbd/4mfGPdBF1T029sLDayIrwXANmx3wSXI6gg1PHyiRkiL/xeL/1lzidHfkX
vhxPWeCVr6gJOAyLrpPG8pEfrXRlQk1EMYgOwkKmKzfw6WTPHyDx+Ev30brEb+YXeOOzZA/gBK2u
wfxZRvxbWdW2N7wfnsvPJF/KfgPvT/tJZ5+JcJbP+C035xrPn2sxM5B1r+/QedpJcSJsbQEj7WPl
G+5CCfdA+rDJ56CNpZUE0i2ZFAXA0EU1reg6jTX083mnZtE34uq+ldl8nQ2uPmlv9PL6LR3iB7sA
W6LevjxGxqgtzHjV4R59R5uze6F/FLtwBRbe+3lek316hjVTXUuyMa7tGXnM/Syzqlb9M8VXues+
sHjgQUp7PbRwVvTTs8SCea/iziGWvfu8UlXoKJvm74Vyoqzlopn2Dni26kfksTPIQsmeJ99Aqj9F
B2PXMGOJ54yYlmXBomcykZJJhvJ1kSz1YzmVZg1p4lyDLf7TIxoIvIiEc9XzH9jUce/ZImIfTEFO
xk0/FyOAfvnGY7ym+Jf0ZtHqw8t0CbJDh7eJVzoyHS+YvObpAnDkybCH9NpjMCbWNtsUAIavsTSq
VuqWhlfL4KGVJDjTfmdL/afFk3jbEP/zAy4X76UdoRxPauAQrQ/N9P2ILVJklosnpf02XvfYGAVi
Gr+3z0e4Srr6SARV61/TYwq6z7P3g9jGT6reGDuWsrCQDtX1OxcPxZmnJh3gye+CQbAmbX6X4DX3
2cWz++Y1w+STE5nxx/dwxy3+0J+AIsjLbFdd0qWx4wDJB9o6/WnPHxdHqiOnE0cKIOOAn5teuYK7
2Dn6h2pdwp+KPZZacmUdRmOOV4ruuyvNu5MquUbIKoUzhVFD+zhjlTyJ8P2YCFMO/Ec5DMsJv6lg
g4SCnhKDN6eZ+SRAbkTPh+kDMrQzQ5WGbOmuq8Cxd80CYzDVDYY4H5fBRhwAId+a08PvD+NFPuxT
CM+0vYaTItrP8WtCq4ToDDnPe/F92LFCxFh2QlNxSRWPck0QueMT55uYxQrG6fM9CfDCtXo/XEYj
cZPDGCa4CxyWwRAUe9lWVs9FPSt3xk95JkRpBjMf/5Jxxtjbpfnroa6DLHofVfsQWjyYJA8DnvAU
TyGO8p7P/4k0FzUYJz4FssLrJjWA/EdQqMTiEMHPeNyQdoaLce2lU+F43wo4RtDRKLHNZIlHlnKS
4lO8fnORcWHNjcRqTw/ew0WFG3Xs/2CNSjAiIb7DlOXcbEAgUj+bsoszKwW5E9mCYHfNrR4GuLnA
H9+rC53sHL0zOl9R4T4Kh0A34czjY+9+58me05fBKXN2XlUQuTQXFOkjGNHZ+R7YX6CaA3KfdKlQ
FtHRrAu/vgVAuMYKPjaNCs35VNZsnDPFFdaXE2rvc1FaqEvIVhDnWHDvQMt4vZOC6x49zAqEK+yB
tLLesqvBpD3zM6ypX3iZoQ+avh9WeKw31Srbtrf+CcdEvWcWCn7N0t3BVnMcalZxjQ94lk5CqMX9
SX9YL54zwu7RqiD+gu4d9em8DOjQUGUepuhny2oWMpEh4SAeEZ1dMF9PSSgZx0yBZhh44rH22iNn
XoA2OuXdDTYhalpjxxOuvnbjfGU7HqfHb2DzqXFLZx4XoWNhFD/lJlgoSzBinmdgJ+OSXLERgXa9
KzkJxjpjp/ApH8c+1K7Yjlj0KCPREEJxJxt0iTUc88VrOJKn2po3COaarwHBuaM0AJAJQRjyQl2g
RqfVXleXZJ59GWY4MZIVM65t9tajMllvvRFJaq9xMi9vCjIlgEfRSmYituw75galbD+nGKEtZPud
2dyzMNFXGNiK6OiQat1lRqnKD/Kv4fexfhdecCgWlBXjeoqPPihm/1piHcvZL1yNMXVXYAOMKzMh
tj6rfN9flNvPXDrkY0rDtcG5yTMm7270xHq1wZpwJ+6Y54hj6cwUTmLQRaLf+Sn7Oj757RB3EQH4
YKDjZlhserLHs0zebnKuqEFVoicnuJU8R3SVI41hCMWLaCpOPHoucRO+yqcX02HZhsqcrEEQ88wH
oxEVK1wGR7jA12iMNomlOoS4q1JxfgOrweX27aqaI/KDgw5xrWmeuUWQ9uJUUs/0x/ZuOHFhC9gb
gw+xivZ8WSbWKkOlG6vzY9boankIoCznl2yBdxixzZhO3wAcaGOSUw/qVhs/iaHA+G+WgTGib+Jg
8Moaz0Tz25oiz4T3B8pJM3bjsJHP8UbYhkBBD7uP1ofGOgUM4PajwnjGNiHhvdiqP2Yl+UDHeDY/
LdZD/ALe1M7JjBsqUrzCKsEgEd6GJl6BXrXDUJiOVvEIrML0pfNS433TBCPcDQcqplgZ7ifQPrC1
Szv8OJbsz0jMcalmN4IfjF7b707H+gvTFcKx3GpGRlBz5YLEtB4QGatGCygVuYWxecidJThdIePV
cKHtxVFftaCQh6j8gNSIrj9hufWxE9nrr4OnGyC33WBK5vFIWBzAfQRPwnCMh1/R+4APYh/wce7U
f9K6lMb9+zhP7LsV4w0FkbT57oO3/8yHabZ8VsSpjvV2mBsL6cMz1yZSePxUltomZlZtX3e7hOxU
3ITE17G+/YZOxCPKy9C6L6PPx6sk0XqXfoCqmOM4osjpNw/nHhMzxnszGgXKRGmlxcVop/3WClP7
lVgC1g8t+9p7c44HflXZcWNlvXEJgtnakJ6V3NSPj5P0cL8fNyYz9Bfe/xAd1sr7cKevLcd3ZSSu
pLXS78AgvtZnL4pmQyy8ZIIcgpEY3HAVa9NUzz20cSuAOa6lhTII3Qd6uqeHcfy75sO4DwwkGIYg
rlSslGqF0nWZdsVeCt2JGETrcVKX+VXObOHpE+ae8ZqWNf0Af2WCg+3dL5mWwrOcVRMutJQGsaJY
hrWHa2g+IPAJaIDY4bE8oUApp21i92tXh5UFUDOrtg0HvF3nTo5r+x5cMmVpLMgJulRgYKtcsV48
HnCvl0+WxbK/4CtqK045bU/h/N0wLPWLJYbfRhffiCOmavF3QxEiDjGYGj+4ASdj8ZBNG++h2X3C
O9aPaTyjTTdQ4HwJ1sHkxNc378biVv0cJLS6mN/jJY3dOXkv2HCdI6zdmaluXid8eEb51TgQFfV/
CDuzJTexbYt+ERGih1da9X3/QkjKTJCQEJ0A6evv2D4Pp46voxzhKFeV05kSgr3XXmvOMaMjh9dD
idqEzRT8QxdS/aSWQ17LrSOp3YCFFDIcQ0JDKqcxooNAMcOR/j4umIS9xKSi5SzQuJ3m2iuCzKqZ
NOw2TIHoOZ0sDD71980UIASCc80xB5LoOz4RdIsLUvaeIhSWN8fYDljkgRVJyOhvy0iCYahdAKTq
i/tU/untjT1tLSLf8lOzRWTVI4q4urxKT5uhf+OP3Gz6hElnzV4QauCCjW4fWtMEsl2AXcQumTK0
9y2GxcX4TfN5WK2F3obi/unev+XvFw8+Bz6ankt7pSw+q+KMO4ZYz3U6+xyQxuStm7D9P30avtFE
8aOv3vyIDDD6xmSDJYGspIgm9+izu3H8obIOqWuJHSMdlKLLOAosSUdXKlqwml3FiabAbwLZm01A
oFaSAWMF3DYFReQ620ura7+N3ZK6EOIMLjacY2ys8wdCJgqp+9oGDc+BO9QFBBv71fazpa7GzAm8
YSetq5U0JniZ7kEoraPJdQrgGScUp9iGFQlf0Zsulxir/NT0OkienTAH4TUPciiv0pT9vneoBVUF
cSEiEnZ+mIjEWBFJQIOihtwCTp/EFtKc1BwLnTK093cIKw+O77dvGrsCtQ9rpf/4pnCfiBu32FxB
c2r4KSUoW9DdfOZEGKgROy2JZoHhIPeVHwXXcG/4piNf4pxms98/w46oAfoHAbNDgLTZgZVwefdY
ch8Q2PGSvlzqA2SVuPVUrEtW+NgS7EYrBEnH6Mq3bTjwe+mmHpEnuTR5yVAT3ht2KfIJGHx3bHO0
CADWp0MoPsgGJN6gNkSle8QzSyoCw4d835tWu9dIv2LHTOZ83gB9xhwAlSPDAv0L3ayEDebQcSyd
v4bmF2cXqK4AlJQgVwL7YC2xhJ7psGqFryHzYsX2KrrfKxrXzHNyr/wugINRsZW4dO88UARwuZi5
gB1oY/geZBqmHv9Lm7AIxisaCKG17NG86CZgj3B23vuChWAOPLvpN8/gmmO9FJY+TpIWy28fngb+
v+eiWTPBoLsNcII7itBic4i4q/aSsCdCqimrWAxtmuoN7e54C6NnmO7Iu0EV61Mwzd+Ri7ZEdEHC
50+y1kJdEuW0MdVnjHqV04vj67eGSsJYMfiJh2CEjo8Fso/x56BN6jG9FZhCnPyC3vLGTLHmcAd2
/PhhrgEOsBzlu2bwOdjrFIyzzkLKeJsuDZsSi9Qm5lStOjZqg1DZNrskIHaLgSPBbMO4L0S0LuPV
OZo1+j4uD6GxQcMbwfLv/bB0GwR3AD+/EQ1mHKRpuergTstBMUly5155JgPYQRMP72C6Wlb/gz1i
4PQk/BJfhi8cqSqNs9f39RgvXhuY51RYLRMvzi8DicAkHkrOTXP87343S6eQhqlxuJhQFKwNDqAN
sxcQGeniQYdVgI4p5n0Bwkq+yPyaRj8ojE28dPjSudco1OnYzcD9D2Vh+qb/tsPKORSe7M7jzIU5
f3/3Eo7EFDzewy+JtIffMGcMAFSEjtPoObwCEDAvYGa+ygHtEO5uZckzi03SQwb0BIDINtzvYFvB
fEPUqY8zvpuyZWBRTbKgOxST9pvpJakHDCQCeR4tJXI/ZvbuKtpQb7GgEZlAB5KAjznRAhc7KKYf
LI3UOnxwDFPENCZxtGPLqpMAmHgsoRMcNAy2psPc6EFxOTWOnxnObY48rdfS4ObQyKkuWSuLeGfT
fkREtdJXn37FCG2aDbpBu+XeR6kKVgFK7YqKFVIjggOG+bS8CWQYPs7VBiM8yXBj3rA+e54etIWu
53fuRnwY1O1TGmaUk9OCjZx2DIPCm2vC8JPAj8InQnvGR4D+K4ym9Jp6NDlJM3Kx+a/kgLkxw/WO
NOcuKD0OQMqSD0hzieyZ80jQaoaSN0EZEpAJ6bN9ICokXssnrQ8r/GMHpQ2GAdOj3QdRGH/UDn/h
eQKSBWEtfHCCan1lp3A/sRATdTdAnz7hmDDSFnE/PekzpvE0I1nFWCbBkxAq5dJovLx+2BaJfcbz
z9xKh7hL9spCWpY7nYkQjz3n20XCnSCgaZNyXSzfhFHLfYTqo3jIiRTfDWjlu+xGc+3wCVO3992N
UAP5oIcDasgIxVWC1TyGg4SqGgsdfKShDbtTxZstWB2224yIZw2foeWcEo9hdFhNS+RZN06+TsNx
0+KaAFwErJkz7mZK6ECrnxtevuttwL764gDNjRdmK06K+Vmmq7SW/ffdlX/oP8GRBFI4Ziw4SMPe
XAUqYUOuQVEB5zOdQJKdkAoVSMv3lruzgurr0fS1wg+gHzFjojtFByhevAH86gHpVhtKBzzgBNs2
IAYwCurTIrzRP+qXPkIFth5OTRAqGWzwu/xDiTghAI8Zt0115VbBqZod2EIRqGjISuC2bLDLQIq6
QMiloqaS2Nb+iw03c8ATbkCuoyUCeosSkLcWamsAhEJQ2UN4ZjIssg6i2825tS+AIA/mSpCo/CvB
OMrQQviGisPTgSppcBpi/iQd5ITyQsiOx1eawR44Ts2p4URGGZj1x4IxFUxSIrPAWSFc8NBWUMJy
C9Bthq7Wec9Q50RNoQ8OkfG8gZYDPUb5xSHQBhqEK2BAOsnCaF36hHDkkU4YLiv3Oh3fZvWZ/Gbc
t25zBk/yfa3c567Y0fOQSbvngnAJmv6SDS3Av9pyOJdHhuRoYNu5EPEC7Bvz9p26k5ZCsqLcfAZz
OvT6ju+Ppv/A3+PxABqUugY9J9I398+JuUS4Rrt2CjUxRF6DGFz8LNCALlAOTktcX+Ka7yhSCpcj
Ndhm+gEAYHHRkn8oCpwnVYVEHYst4Ztb30vgmhguxHmctzJqW4YCuyi8LpKMw6rLkGxhi9cEXMOE
Unabwd23D5CfRpwrcT4absaqsFTcdNvjYhRTsWAmYBRV7756fmeeOSN5yYeSgl4GFhlt1+cwnrKZ
IncCukwLb9NQCqpgc7DAuG+OASDT74seXTk9wKvywzoqQWmT5jTAvepbgqTEnjnWBy3V5HWBUooZ
H0dfJXzuWDITp4XPL2LJEFMcGnMhJYHec7ljgJAPbiOCJEgcum7kqTHAcZjBgq8OssDd8wKX+aw5
c72blTHvbNyyL7+FHgOXb85BU3BPm531xQmBWKt0dxuzLWUMPnse9MKxxn5EAlKU83JobPUcNEXt
AaXsSZvEy0LIKa1DPYu2rNCzG/Ei6iiDi1TvrDV5QhLJISX3CUYhNmYI/SSI75CcnK3Fa9o7maJv
KzItl6Jl/cEp/cCYgnBlqC3Vm8/3h90NbRZ10yRHShFtbPCA9ayctxrRLwYMF0RI9C+ep/jcMNsc
Gwfjqzyni9fpMbRnMqdyTLzUSEgrYuex62ZoMZfx9LlDH9Y+A9qk/UbYI5oelhdOA68WUwWfKomU
J9wicETsmUra0mPylHwV3KMOA4ZxW4AkTSzZyGKZfEEiPGezbkx1f+YcRzZThhKDQ7zt6QBZuAnA
VQz4rdxX/rVP8jBqETZ4bnbPWnFXWhzhMIarHmknQddH+nYCrDmX5rqv0XH85gRfIeg4m2HNRJMH
WqUkZAJBFcTAx2OjWHYHAN5evJFpd/dhZYge+m1+e+F7UqYVp7i5wBmyU8MGmhDI9oD0uAXBx8jj
yXbKbu5j2+nD4P6+z14buMpMoqCtKrZH/4ew6TJyisUbURdLTu59BikFyX2mY6pgAUFpgNq3RQ7A
BqxtetOCbE4064pTLd9DZLd9WiUcsyo2soQ3T2aqyDfqzmReTqy1Ob0hBEt+8rdT7ij9lIB4bsF4
faZ+wgz/63V5XyymzSvBE8tnNMpGCqEtHC4QgHZYf4+cO1DHcReek1m5uknIX8kPmFdxnweFYNSU
fgrBgjArXYMZNnIWsIwUowp6QFRYgtzl3yzGcZTDnGbGNB1kKBEsvWxaBhg13f0sKhokO/3t1buZ
OULtdgOSM+1dtAuRHypfejvb6qC0givXkKwdMqdYNEbNHOkTkpr3T68gIIP+VTOmPx4lLrpA2ntU
4N5zLPYc//0RB6iwDXsnsGAc/HP6UvqYhhbCanVMVVoLBvl7ezu8pvQqbbxP4/wL9QODsBg+ojlF
A5kOOEpTD0+rSxvoFBObTGfKQ6QmniVh/8kG1HCgkkCQJlScymfwwSOBhJmC70XhbQcywnawHISD
eLeZPLqv8hXBUeje6Yjcppzgry+X7Rd6xyJZduyCZlA3QudYzqEtrl6LYsgeQwMbSOxCpaYUesLe
NwcLwrAOBFeMG4rMmjSISmN7vp+qJy29KvGeLy9fEzNGr4duCiwzMoKpNIsQSRz3HQUbh1AkgLxl
BZJ8fkAVAYHodWL6SNO83+zQfP5k68/scSL/6lifyR15MEWg5qXfISTo6ShiptphFuydlJBUSIbl
At/84enirDOhtzDjnSOtawbvCfSBnPzhB87GF5KM1BfZYA8/JyIrXVJh+R8PDxpE0iqMvrTDDYCn
QBWxYTFJQDxbTB40NaEnuRYTR9I36n48hCBHbdD4u19k2rBxsK3NuxFizhBUCjkLmKgHKhvtE8wL
3D8UDR9i3/jxR8IreVU8tSCGiTl4fX923Dr5TpnXO6js4/dF8M6ZZEFvBAMEy08NAf+gt3+gstlo
B8Frl8jeFKd4OiKUQGkIaP8icfsYhDVEJEnwzWjC+Sa1EveTTQ4CvcCJsb5ubme00+mNaAT0MGvK
SmDrFJvM768UUkRCsYbVO+VgjJWDNThdg3hzvwas8+LA99Ue6hh7ikAiipqTZAGy7Fa3E1lLkFds
jieCyp2NEoEDJ6glI2yBcuALon0fNfUbO5sakPTnUjkucKHdRtfEN4/oQHur+64Wrw20NWu0BMXR
moPn9uBo7y3GIPquvHuUTXMociuGgp3bmz+oJHY55+Abx9wnJAFtlqCHi5w4R1BrjXjSCQbkVqHN
SqMeJyKkeNkhwTj9QvVlDrkBqU4gWU4/CwazBncOMUH120d3qjPTP75ivyd7pelp9HvnNy2QaHGo
Xq/oh2bjkflse8/97TqoSB2vveY9sBD9kkg+iP1mprHrot3jcIE/JaR7CUkLKjoeHAFaFCXsS+I5
B4xAZCuXfUiTnkhs64u4Hca/10kcu+nNy/Nh/A7vetjKI/3cNvRY2Uvoihq4My3nbgeqHtrAeHrI
0wJa7Xg36eHXXzfJ05TgGbsG8ibaV6rzWT+pQhE0ID+ohDD22s/Ed8Q2qskoqVDQNSwD8I9Pj4lJ
9V77Vw2mSMKnLojuLKyIulhKFIRNuUOLQaNOIWyKdmUaPo7WN/qrXMgYcJNgv2a9nPEAmv0H7wRJ
4M17puRyyLIQsCIdnvZWEWKeTTom7YB8HgLLdsxvJMy1D2a8fkI/hoejdqpuyJ6jPF0qd/sOGSRg
eOXxY1ui0NbvWYFXSNg+s9M79un45wzM/e7dLyQsvY6qhqQ0pcyDOP1wEiFfaoRb0yDwlApK8TBB
vtWxXVzeAMlj3Ov1dxwFzfExN98MoPcNCtXqM89ObeK1YxDfZyx5CXMMqquveC9xkrIvtEZ2pLvj
J4Q+a16Z87g10uBThOIMb6zu58xG8M0syy0JH3VY4FZEJZ0G+mNk2q56ZCPhbeTqANdXcm5AmFa+
9B7ItAIbL7U5etFNfcyfCa1/JyMukN7qXrJX97TfY+1BTMY7+Uni4I1p8UoX2Wm550nWMP3XfXLv
hm8ryLgvrn0FJteAqOwkd5+EGLc0zT7HstiShiWhXuaObS+RGZamc3vzUBTe+C22C1dnIp5zoat1
r3FTFNUhzTaNpC0SZyvUkl79UzwCFfbhGzUdHs+oG3WtR1B5jwGbkwGJv1NRC6FnMy36Lfyraotj
h2oQoXrqvb7ekMB0F7FkedRq39ygrISKH/AK6fObDqynaTR7QwfaMYoo0esdJDixnBe/C0U4JDVs
SsOEj5YlGJV2N7oRCqfiCx5kS/vp4ia+f9MTf85wqg5vqGW+U1Iq6WljG8mn730be9X+8/Afa4tN
TYGy9NzJnfNePeYK/MYfhkKsDtXe4ijJNGqMQhUM9Ii9BXbID5k36frex4b7UsE46y5pdFSMVV/6
IFdUHPOIyeTWeu8Li42MqZoNQ902W77VbVsiLNpq+zKfqqEEBmtfvELrzkYZZj/tnEWXuiH2RKxV
tb+q4yQFl7Jprm5P8mSOrd+vcph3vCE66s1GkUSnA1VrBL/qp7DDCIiEMqyN0Rt+FrEekV/TsUa8
vqTK5XUx4+LnM6va33fZ+c5olk7MGXPGfdce0kEB+TWa5lOL/ItGKOhgQMaDN/k5BiTC+9EYKeN3
IHKEsMOPrzugqjN9cz1YQs3kFWv5hyWW3ajcPrlAn62yZwSpXFTEwAQIDc3FcxCtIIxNie6dvJAk
1Zt8IU/yqUZQBVe+POlgpxUkZ9JXPbn3lb0+VPq8OqqL7Or68hYo3aw+tbNUc+8n1W822RJ5rnhS
0j7aeC0NmOwZzC3XTd+grvT41e6f6/e4O/XG+XeyoYv82cen61b9Sr4RcpQb+8CxI78wvdl1BlQr
JxpJP9nWWLdz1i97kS+qQYlbCHr45E7Hahf/NJfoKObne1HmLejaF9zZhaO2zg2lxxfnNvIa/Hxv
6KTkEpA553jOA5rx896Eb5jVoGsHrdbnERBi+Mx50dkh6Yzm2pERnLlN6KwdCjzFFFZCXQ9XwDUT
F1H/cw0O5Hm+cfKS/e5QcV5hvL9o9p/Li95nzKP1JWPG5xnggeNLsS8aaOR7S7UdPPJ+BeaRUjx1
Ww6vnFG+7WJsJoPU5ib2UujpwAwfQQFYT5p9yLup+xqPxMd9SSfL3jzyA+l8dg95zMkqFldp2Jje
jX4tk858axn9Vhb+nHO06gWYKEwMBUZQAuB5O1K604hZAtP7dikKCtshOw/1/1raPNbdCc9VS9uF
cknxDFqg6fAtBcTvXN0PQgoWcHr1ZRDTyVHWerq6NZvY7Mtkj3wGODqqQ2z6OG8jgPz48k+F6iiA
bH5wMnF3UxdRKjJ7wIuEP2X9juAKDtR0mPCkAPqk4CKurr2O296IHk4veHObXWEgMBfkRMGrsUKb
g03uGqBsb2GaCW+2Uk+vnyUzVpQenN1wVEQ1D6XNPK1FpeRGbNOx+1EEPJTur7W58iw+/evuYXK7
IdXRCY7muHOqdkJgse4OrZC+x+hrFhwBGXI8melElne/n9mGFNnFFdEmTr64HqLRB7Zv8i3Pq7cr
BqR3r7e4nvQVRrzVnRaFMVFXyVgaUQKgywFhuUK0+PiJtxU2j9ucIYtxfJHIjbikoHko3wMCuAsm
4WDQ2XoUjzNru0WQqO5pkz+3n313UY5ocNcM75iJMC54nDm9AkxAGH4udkJgNdK/6L7PcDEU/nup
TWl+xh9PxXYbodfRpuUFHu4UzeiFWNT9AyDfr2fo4RpbXcSyI+07SauaKNv7+JyRgsdhQHsJpkYJ
Yor2SrshavVQLK0fzijypa58RJFdIOAgrYddmCuA6myPZnLS0PEB6r6MOL2Nkku3thWvnumQu1q/
ofNFAKLNw3uqltp3Rccn8hDjDPQ9p2GebN128mKCRDNZM9++JR6qzIq4l3UBR9F2eJyVUkzrYvDd
yAeJ/kBXp4YqoGBlULy9RsPkyJHmXJq+UUK4c282r4ZTjg1mQDJsJ33QCEA3aLTgd+I6vFJMZPo0
f4dmirBO3ViPyf29vh1ThML48IgN7gbNZ1hyD29sY1owXTHyfs7SQHOWJK/74EVqEQwnJob6Vn+N
G/Yo1hGlN7Vfy+fj2D5cm9W/mEfWIC4X6qefySFpbeYj7JhxPOeKtiw+8095zgnksmaRPFbQtjNl
ItXIXDS8qyTQaPS9+hEqes/MPBuD5IF8Sz5nikRArIdqUxw/A5PDCwIeUN/0IQrhjMt9amqeRpsE
xe+s59Q5HVrfevmF7konc9PKHtGr49uJjUQ1vYQssdchxce4IWl2QzAK6PPeSn3jIvFSJMymK4Jq
rTUlebeoDirLpvgjFE/SAlFeB8eepgt72Wvd/MpBZfGb1d/ZIhoVszs8EGaDyJdiRAVuzVN6tFAs
NdS01Eq4Fl3xi7wU1j0qrofbKo51semn0K3dl2DMWRnXty2LGNVAQqamFxMeycF6UYftrJwae+rA
J/pSWGz15DmjBisXUuHomrAYlZvnSqFXvIXs+QCHDypzgoBwRHnBxkbsKSN0bppI8V5XT6MOos2X
eu9B93EMmimnaI8TjvgoUgjxEMpks5FtmmwrkKPMKURkWXohtYfkMwvDA36kT0C2KsclvumVah9Z
I1RJkQ2Qsv/3NRKgDfGmXypiI98i1+9XK2fF/2osV0JHcOnI7fy4EToNIlCXhFD0W+hco2yYTymb
Lc4qscsmlrL8Y4s3eacodRHH4TRdd1wKJqgTSCOFWygUCoXmkuWqyiG7B5/aC4MUtpKkxDHvRA9X
npTD+KBCLpmj42lfblx6L5orDGoBZmoHRYDnKaIxGieAaqSjsUrX8eE9/uAVLKhPX2jcHG4jsmMV
MNbcFyhT8yVXQCJ48EFbdsA20z2gtfiKeWqR7149iwkLFS1SJrQix8c94KKyJdnx5GX2excqN+1C
Oazta8mXqoC7pjdi/WaaR211YKr7zn2dHhS6shcrKAW6e20x39JL2vbsUFKG//lA86X+Y9I+k+hM
eTrvr/bv5faOXTrxyyykGL4DLkKL/nPj8RpFS3g1r5WiudnicTBS9wq2mj4tjFa8HkwVZ8XcOpet
b/Jlqatv78uqRu3pNalnAv4uXSA4eEsehG+WW6v/Hk+1ERM25eP0ptYmu9BO/i51j5vrdh/UOLLo
LQ/5dJGSJCY+bR6jas4Rqjj0Upd7PJ1T+JfbDnp/dspgGvewPXBffzWHqt/bwXe7/YVVogpU1G+0
A6PXU1RT1nVbU7Tf7ehWco1uxeuxMcL2lGjua6ttP6JHlM3oszbOnNHWVp6KtWSpktJXEJxSfGXL
IqjEUO+RDT5QsDzL/3cfjPIHhIgBU88EX6Jblmz/7oLRo0Sq7wo2Wkd1Ss90Hs6R0+0qWMNICy/O
2K8L1+/3nFV/4f2FHqcIK/jvF0XRhVPc0IBA2L8BXIzmU8nvpyYQEJNjEESH3KLx140GuJ/m3P/E
XVAswINdIWbhsPkXE9Avi8+//XwBP/uHvSzJ1Koya34+VcsW94JJdhNxQIY7I+qyHCHMIl7Q9Q9+
M1W3PUz2/dUCpO72uh0pk0XrLFKsSX2SH/79Q9EE+uLfXtdvaIxrZseKkUXqRnwkTTCZpH2BDHk6
e8bSjlx6xwDYHdrgySBMzhd5sfPHODr9zfXmTKdsHkPXXS3u4ddffVPKH7AKhsKdbNi6bSo98zdG
5aNRempiq9kGSwH4VLeHfNzBB+PGzvfrwCBtfAAD7Aw3q/a8WPyNRan/wbT1zx//O3LnmshlbcQy
9KfVfl/T9m4096x6VzhTKdEINKLoSDsI1HJ/yWCQxWRJCufuNj0ko2EzkQ1iaT6b0l3c/D6ni7ub
frwfyfuJV27P+eGc5v7lHtf++ID994JZvzHkPrdEySNVfm9AwClHEiA8leRPVGP3sRAtfy7YVrmE
s875blxaWRR4dETv5Fs1LsHe+kKdPPbgRfCxF8y/NVrI6ZgwyZnAX2H62xX9+Pzq/W29+uMt+I+X
/duj+YklqclNPmfutatDmXiEieqXs2oTOwNKpXL0TTPWYabkgNF2pqvhj+CwtxRF55hlSvf+QvQw
/rSC/uPOs357WJXqZbKQ8dEjDHeYwl8dLF0G2dscfXNvPWC06Rzlp3NU/MF6MGfKRUcN4+u0A6Dz
cL8vuj9nkAVsnGOQtyqHw95uRVX7vUA+uuJp5uxyd2Nhc70iseHgNPnLW5DlP7Ax/uf2/e3Bzsq3
8vqk6nsTbSDxo22xPHnKCWzSDEltd+knqvS0sMecbxZzBpg/DLqZ96zQJtOffG7QB7EQsFOuTG4h
ZfJi94QAH++UkNMTtULIP/Ca284S9fdPzrnyzljqds7PoIznBaInnHVTk0Ykpw8OTAm4uhVKlJhG
KxqMI/qX3HaaC6eQeMstGg6WSAwmN2gRZAcz3WcUIAW0hZIT0TdjyHZE4Z7omSds0R8XVYLFuSGo
xhFgO3K6c4BzBIsj98I1hbtCWCpaF9kbUuAkHnK+QjLO8ZPDyOf1l83tTxbP/7ncv2262rW2jSjn
lnkvPBSXiVuOJzxqFYvV0x18G+s7YUcsDrxIJ3Y3vDo8PFdvEfl/++T/9jj9BkW5W8ZdMtSnuiED
aA2r9NFfXlksSUgKrIAjzV8eX0U8DP9vB4Gz3NN1U+6p+m/vXLrGak9PeXyf/h4f+HCm96nznOVS
Xl5qyKxYX8D0tv0FALm/ubb/vOL992f/9l6NLHvbdszPxlXqZGskasEMEcDyGyQaox9n1/lDAHTO
TzYZRT73E4q8f99AgTj/5f2LP//Hzl5012tdPK7pRi19DSES6M7sS5U9I56Y1sAgB4wzDH0yTk9E
hZvI2JjqXensExG4tbP1CxGyHNKW+LwDhQCTfFQw6kmQSIVZNNQ/80he3EpPeft3MDqNIxHNJ/kW
xyeYEtA5VJDEM2aHWFshkzR9CVHV0+0RjkDkHYjel4dZCX1m6r4BfcVj/h2pmo2iHixF5PVsNMi+
hPmUkwPZ3Tx9SOMZaZDXQvjFi9GQgEHbxFKQSUhOYe1npMP+4iiK4y6jy5o42WLO+aejgyc6Vbju
OtATTfDZ6Wj4FlKFocMzmoH9mktNAPVPBhjmMpCTz8xMpF1KChKiUIRnBvyplBN853RrEKyqm2Wh
/gb6gOtSHL945JMfdGzrgvNR8LooX8gJ6IwxT6LtSXKX5d6ncEWmNai4PS5znAJfzYa/27Suychl
phyLntMdNeGCHdLujb5s3540W2Jz6cfzgPCmvm7oBxtOZ60WWh1mnDofl5YfgxnkVA/yvvGlzM3a
Ptj39RsLCKogOu2ymxOPWow57djtQYr7ssJ0jNA3S+1/JvRfyYgGUzNDYSdP7t98GfToQdVzEOtL
w4j5JAHzk1YRvSubcQnwtBwVIi2fGa2EG17ctw+GiJMZUxvlEqljkq2J6yoHmbE36qFUBrlBK8XV
kjHNjWfFwCG8d+uuG77ey7r3l6VG/9ujL/agf9z6Ud2x0uhXbTPxjs3guJ/gmVOdfeMdaVCI+3PQ
id179hwOaMQkwdLyPstd5457ZDPSOXAV0NWbxHG7cLMie8VFTEOkqAOlf/T6y1oh/7GcBPVrmjDg
jP+HUMyf3V0zlEyF0oXZ8CgHibsePC9sFSQ0Dn+iv+wIyp/qRwjmFAo9wO+G/du6wGEneSQGP0+k
Gz36yI4KOWjnzBisy3tw3zAC6cvYKliWgDnUCGqMv72EP73lf76E3z6fupHfpvRQiF/y0Fs6n+BY
uQHs+1G0riHOC5DfOKKgWknel8nO5P372mj87RL8VsHf6+vnpRlsir3wiSrsWH+hrbw7M8khL2jd
kUe7Zth8Iv6CkEl0HIBcUD7ML58pHfXZ+BDNDkowHJbuKg44AvEEs6ezcc4y9xO7mA9ui9Uz8kTs
xc9i8ZdXr/5pYf/v1TN7v51Xs/Qq61ml9DYj701qOyKXgjge5CAtqj1KHWxVg+pYICxSDumdGloY
pJBT9lSn6/yEDrTDfLffbbRrIIy0ykb0PA5SNq6G/36hrT/t+XqvR+ABIRSccMWf/+NBNLV7+856
5WNTbcHE4zl8DeWDgbuifrmYWD8MjLFPPCEbEkkH0pB53aaitivCKzCxsbqNByLlnlF8H7xVFaJY
Ds0Rg+kXqUFkR1pnPF8TuQ8CZYE0rI+p59CSe41JRSPfs3dRCPZuSPyKJqb3XsPzSR3SAoYRAYbZ
sN6QZ7YrgoQ8V4K0pxR+Eoo+Ern7/34dZNUw/1S7/+NS/Krt/3kp1HcrPxPluQGr5xIfSSicHTSj
KgDk7WVeilhTwZJEcVb56J0R0ViTEgUj+pc+GeqkKIKTJe4UnSLcx47QMG1o9tOJJiO/jTdC50ZG
bgCLBuiZ3Rc5YPmsXn1GsKUAmzJk9J6btI+TBgnSuJoqW7Z746fdAmUghunn/WPaTvmL2PD6aQXY
hf/gF//yrMfqpXsH+KChav2ol5sg/rU/mIL1i3pBdU78Sv71UBY1ojl+4TCjDh9GZfDi2M7M+zZ4
mV5xG0BMuDOYwNBzsmMa/Z89/4cIudKD4ESG6bb38Ls94wua9bhb+QIxDsCw8+vrP/vriRbFc/vY
8i3u3DIr5n1Y9Lap+NsN6R3iuz23lenxdd2e7wz1kC9iRGGvognpzd2l2b+xTu2bffX+9RuzxNhy
gQpAh72a1D4yoUXSmN/JAcEduUrQp81IWzBX9UWe6StroyzkWX156cxiZGgQBpnE+T4Zw3h4whvR
cCBdwdAMD0iyCuhUAq/0JsDqTrodZl6kYASXcr/LA2tI9UTaaU6LA1OOC88KYB2YHgIuxdz23a9I
FcxEIPZikeE/BKoYJASTvvukiYFpkklkpbwjj9LyeT9Pf0H3jogkQdxFnMHSTZYm7ezbMEU7rofR
uSFuDdP3hozwUb2BRzNk/ycYLlvURAdWZxXmUrx8TIvTjTjFagoTzZNEpDtVekpKFDyMKV6CKfXT
7km/wZrD1ROuOe5K5IwhtjdSEPAbIRXTZxa3NSAspCgCqczVI0yVUMkQ0wyTsUAof5QRgbyojoci
y7jaEWcaaPAqUZtPyWsknlxk7pGNOWfohNy+Ch9LQoCnj+WVUEFzBWxmaY/Rj55BQc6fZywCS/VA
EhXYb/KwFogcfMWzEKKTvusgjZ/EhP6Ia8DgXsA2SAvDzksiGIAgbHgp020DOqlFHioBsQRMkXc1
YyCwSxZAOlekBAfKGKTHOJuqZF1ZZMoT2TkQ/2Q4ReLFa5aC/4RnMoG/BVGKYLCwCzOsZujbhySp
khyVEShfjbAcof230CTcf0XzUXANyS4bMVhgE2n4PPLveEau6KiaFBOdjGdz8IAhxNfsUkBFAsvz
6H81ZDVyU8wz2oSsbKAXqpFES64mgfE+IN9TJMaRgp2RXqaF+eC1bN2IJLlqRE6ke+PmuGJlkhB5
REeDhszrJ5mb2GfuIiZihLR1jtlmrGw7kFnW4gpVXcSDkYI+NDhMSwjsdTCJd9A35BN6VPdcNvFG
iJnbZUQuI3TgrQClmlWj9nwnye62ecDuFIgXe8V9IELxUNaTBA6WzJ6X5OlC9iRZXf6VXs+H4WtD
PjbumFtY8xdIaMvmwCZ9ZINOHVpo2DK4d8WIySYRhliOgNB0qE6tEHARokDeJDQC1OED9IWgn8yl
TfckQpGaY9Cn547/MB8wqcUSQUvF1YavCUSf4Wcvza5LVl2fIpBcZ16USPkg4u416oIr1kAkXURm
xQQWvwhlLPHipdNunPPqnkMRlRnzKaGMJYSdt0FQodI3uCNaGD/5QDwv2UHzVbw+Pq5CokrJYuqD
VbDB/X4GkPOGJtJ75F7S0sZE7xmTmjy8BjAWYapoaskVmPG0TR/Dpv+EBZzx9wSaMQksfjruFx/y
Mk+fzRXhnyui1qfyPgabJ+g6GhLp4wNHtlj2rlMc/GNejOCOkMTHau1qvCXwVOSGWkN5XB1v8we5
8AxdgxJXF5LRfky83IcsNQ3HOt/oAwy4CDJABPjwuHGqUzSMR+UcC+XouWjZlN4TNTC5Hly3cdpP
+/rYDtJ+OSMQFABDNCwJDc2R8uaBRTrczauhIJlcaQSsQY6QFfmd2Pl+Sfch8a5NOoeYMU4wk3jJ
efAiqqoeScsEH26yzsfJuBwLQS/CtiFnOvHKG/bCdGEG7ZQfOb2OrqTFErvAD2knJDaE+Qo4XNhN
0XJwIR8E28bCEMFAfMict5zHfTxMNd6vo/hgMZ5Ah2lm9/lrq5ZYd5KvdHld0hWG87RmII5Lcqn9
3Lka0qUjGIP/VYgdSVrhbkKGdPq1w7GCYj3HWPncMroutsma38RWh+NKbHwJhibFu61vcSgQMXyp
tCIRQ+yrKR6vfkwzFK4+6tf//MXq57Mvtsy9xVeDL4wWt7V5ua3jJf+B5VaEvdn/R9KZbSmKBVH0
i1gLQURexQlkEif0heWQCioCKgh8fe9bvTq7KivLcmCIGxE3zj5ndJni4fc1uCoKuPAWKtz8SVB1
5nON/m9dZeN78P/PPkT+NGwRMCZrFdO6t1NtURdc6Z9VVwOVUtRfxuBONJ9psWjoqr0RPCH6vSlj
ucjUtBEmc7ct4s83smXU5oajhNzNj1PfG8hApNTgcUJG6gEGCsT/IpyDkwkRQXpqMGRQ13nwg26v
eIYDpwWV2nqoQjl6RYwK7PmZB28mIRY+/+4uDt/7f96A+DEN8LpNaH7fsTPPVxigz5jAYvai2FQE
W8z23O9Gng8mtfO0cOGzfvP+oiYWvRGKEpxZYnWiWo6RJ33FcYa3YMHtjgQWs0nMYLGefGFBDYMS
XaSIm33CjSD7suig9IX+hbq2AD4DSAwXVuZpCDc/UGUfAkQ379Ej4fpCyMRGpZi6sBlTmRfE75aM
QYW1VwTcEojMxJ2IUA5f0Dsm0+gjuBE6JMs1i1Qx61ZD0GRpCIiFhahDoFqAJlNMlxi0ILGy+hNh
iaozKq1zf6FG5Eb+zDSiHrCZObEEZ1sGbmzxlm8L4UOMOpFLvOSeA+59VtD2o4jDzZFmidONkzM2
mPhov2d02QBZ17yCylz4w2WkamBzWxM3aksxnzMDwTByTiQwt+UDk0tyXVsyrdJWEWlAAURZJ/ms
96hU+dEAdZUIFggxFwJvbiwARc1Fjl+y5DHp74NzXiAowgH2vsHPD77L0H05Q5vpQQtsGEdapGI6
YhAeTdXQEOiZC+M5y5lGKHmDiYNxN+kcfaoRIlNCUUUEZF6fj//wqhG7JBNQXv/o3fi8O8i/TeFD
DEkZIReBCLSfQpCp4Qx+ILYv8BPG2lebpti/40c/lsldGModvca3STaroCqmniyC5kLl4+GXM5PJ
qTwm1nG61nBBp7nlyMicCFSE8QenCFdgjhTjAARJsRx8OCpsAjJrII2b8QNHWzZ+sOtMBBQWjDQM
uwH6oLf1oZRoEJoU0wZGHfOuKNjQgdqy+XXYN5ggKOHyUGwsdfg73AlnN3yGMGseAUVOJ3euGopK
thg4XhvOmFttNGbmtVAYws0BAUwHUxzk+etmQXNu2vw/gG+maBSZv3YYpIfqqM6EKi6kLTcRiOUU
m9zbDL3y/DYTyrsPrd9sXON1gEPMvA1oTHqPv/vquWLa/rMBXPUbdbvKReyyeiL2URdrtB3qQgdd
jGgcU3fJf6+/3AXsILuMxOPFhhhpkc2BHnHBvx1ko14RlN4raI/i1yHML6bYo2INsPW3VaG0bRtl
DPl0qzCJvM6PXID0OEsYBWyssacmSqPHZ6pGCpNVWzWqru0MljisLfTC0mXgUh+wxjTB3XmN02U+
k7yG1AuRoMdaux2SigFxsJ84KaMH5DJiEMhpHA7ynLc9ZsUeI6udYHbO3yASxKaYYnb+wKM+IQvG
Gp0FRpgUQ+ki1cLqYPL7t6q/VrApFjHIfXKIFYbSfGSgvZGI8CwOCOdw8yscacVKk22l25gvY/UQ
9VIdPcT6k2HAwp8YCosEBZ3gkV+z/8swUVHxV48tI8spv+VXsV2XXd8Ug0BB4bZRCemrmH2RFY9T
KYJU/lyfcXqiStJWty0bKlozrelHHCQasTYUVbZWfMbv+pAHX1Hnp4nZ+dJC4afKgd9ddd34sgcZ
MJmihgrVC5QUxVNC7QJkYl1T++zoBuW7fAd3pTwxmpWfgA3T49w//57lCFPaHWN6T1uflY4wNh8i
CG5cZkQmqa/gx9pa9YzAaDYwRu/z96wvvJldbf92X3bPBboXvMPMZxwmrOhgMkKMx/1z1rNw0mFj
bINz7IWp1gW4fFeNKIMc0GOhFhU1l0YTvVmFQBxh2tA7A9Ra5sd8W24LbMu4oVe/WW2JZGDdB5S4
aqbYYpCN4cPMDnE7w/qGQT94n/LydpUwNX7OVp+5CwOF0k6ev4hxDNpN6ymTPBR/AypK7OHnPUI3
JlHYFd+XD/9pUwF4KaUbNzuSSSx4BWQgmeHybD8SqGOawL4ZECwZWuQdkvLvRPn1/pMCySk4NlzV
aMW1VWWrZItk0lbj61RxNA68of21kNa/ILcxIGhJAUOXFEa4bHnC1RZT74WBz4Ew+306AmIpvHmf
swHQGMGdkO07hQvuXcRYvBsm6jTzSIwIPbn3hlRrUEOoC2wsiPlr7orpgz06YzU80LzHCB5GC367
v5M4j8KQnpeF8/lxhlFlvRi9QnwSlMJ395RSIRVQ23VvSK0MAuKBPzDcaPv592MOGVTkHrtLnhpg
BeUv60DIVCtTNILFyeruVNOUyWnMMfybBcIVOOjAFYeQfAQgaDEGdjGX+E7FV5Uay8m3idvAJk1J
rVlBcKIAXRG2S257zlHqqt4dcEHs9MK+lQk0AQs+JxusMItUScX6WWhBb9zsenzqF9EgIRtGJceB
4c/TF1wE1acpa/UQZSweW+TZgAoe9h2pGOd7cVtq8xakLtfjVUxoxgfUcKyZQl3YOZl3O4rOUO6z
O03gymG3PijWNQqkF6EJGO0E3rKPKsCtoTi8eCuJpe/Zp7eAoKCKSlYl7izQIVBzGg7vHtAn9rGc
sLBzGgvaWpCG+lnC2AAkAcOhpcfeabeHqCXSSBCNV82P3e8azZglkHXyFebqklhjlZ58ZbxT4FF5
ox8PCgHY15cL3YW7RnXIDsjbqRXm5V9vwQSXm9sgsflOn9c+bj/IRG8LdYckd5nziI+gnvwT54Ad
L1aJzy7MC3uSHgs/SyqCPbs5FYvYee6QPyGYRkKH1EoKB8HrpAuMC6L/kH/03qne0FGCetHuVdDE
75OGWKpbxvOOdZ+dy0rYR4+DwMC6JPaRqrOQ8TqmxzC7I7k9HjVw8n/265kTM3v/xg3IWP4b+EO6
sWeDeNwf9Vc8nZP9EEH31z0PvQ2gkbDIkZcy1V/s+nsUNX3k1fJ3HK/5y3QDaS6m5GCrbf898bfv
3XvHNIKMRwBqyQE/RKQW74f7BuXVib035hZ2fJ/9NSeEPfgMoC1uTgJ5hYQnDrJNfaoZ/aPZzxTG
X7kBpsnismPSujnFe55M/MthPWEGFIrHgb9G9c7z9nYofNJDeqCNmx56Ox1UwY69st7uIR702fR2
WB5/NrD5OEEr5LKfzePAn+jxbqo//kKs8z2gb6AFWO7FM6oxz5Ee2AjsdkhxwaelNgKtYqUufrMv
LaDaKkPmc+3HMVlLKzVC5A30+0vYMvi+nAnqwnvyJb0RjCqQvguV1Acl5BjToLnIsVJbmty5zd6Y
qxPL/rUH6ImQF9bQUJr5wGxt0B6Imu+0d2oM4zPik6iNC+7mgYW1tMluct8sqAGbUQ4Xr+fUVm/+
QABYOr/ogec0N/34aaVYLvOokyLoeSEwoEBAuW8Lg7Zg5azTkUI6yAW+vNMIYCmYKRRVZM2rFKJd
H6V5eflg3FDwSX4MfdJtoygn5aPvRoYxIMFBYk3D4MQsAU/LOyTIoxuTItmkWCGdLL3Wy1GVs5/p
Z0t04oNAc5HlzV+rDD/J24aUI/hBWp8jx7T/OWcH5bomH9EcbREH8fo2Syeidn6BEulmbfT0WDnp
YkhTAtxMGWfr3qahVKJtaWNI5VbO0G/pu6eOepB91c3PKGJQnj0Xv70c9MLkxGUeIgcodox2FKcq
n8ICeJ8MtI5/SEa5ONk05kcyFIRQ9dZMNFqsmhyn3ulDP8VOVjwMkmKffzDYo5fXQkSFE4kw+dsS
YObiauvElfjZ/FNs6uGHdHGhA5EuHP2cs5LlYUYEyQ+FX/i/TeGXB7oTLi6PxVT86HP4uZ/D22/5
tfDzZZybLVYnrUshAggW6kC5bFYwcV1pJyPOimT+RtmIH4h/Jv5/r4RelMEbl7v2yQYwwBU6QVvq
pjMT6GCyM7Lt1m0fozp4MX4fouhHqitQu/Xqh1dKR5yrlq37QNb8WCBNXhMPncH2sWjWFR0NkIr+
Fx6Sycvs2C/JXS5asjgaeJNyi8I//IRIWNf/P694ntdeRftfBz0nmzNGT2XH8ou6PkfPTm+JZPlH
HzcL1SkOXVzWNTtJN57hQ2ROLnQw9v++I94T/498glCjvAmKQD6+6IogWAyBzNBOqAU1pN3SzwF5
3dGCTUcQzwAVkw6x0WZEaOJBuoZSMhaPaIVGQQfLzfiBHhlnEiqRo8vHntPfqqAOGrAPOoeBoXRy
e6pCVilEHEFO/lUdRV8yE+5Z899WtK4rPFDgykJgSTBqetjEGzejoZeC03rtFCtlRYNxtSCqkyRI
HmofF+WzG88Nul8Nhe+DKqOb6yE/wyvkJhD7nC5e17vN7sDHeqCDVKTK9bjPrhOPCrpl67RWjg5W
NKnZEn+OvB/LzvOo2T9Lpkt2X9Linr43LzoTxp5Wt9UhUMKMAi9XK1m+WUXqY+E9gvfReR0Roz2P
DKrfs7GYNNpWEVv/g1WyzdjRONzFb/3V88oIxrEP6PYuphDiMPXzlZC4bVSN4CEY5vtBIO9jp2SF
8eJ1yy34e/GtWNw0TwmGF53NI7hmrIVMgG74HsjBjpvqvfv1/4mYkTu8dxBFujGrzPeEAjmdDvZo
PeN9vGcFuLHVSKh+LAkpIo4T08tNevhXwpUbVAWEHK/dK2igxabeBgTKfQRiGcEpZXG6eZ54Z04X
yjzgeRo6r4XGsUmQgD/IwoyN+ImMNoH3pr7mCV2Hblz9zBJ8YH/cCD6h+T0x9WjQNPYG66HzUQG4
3P4gqQ7HPyxLBPWCJXw9cFT3c5b94npbt9MONyoHxb+rb7BjFQdp/dHM4Vr1KhZ8js+YYY5u1tkv
0shyWoSGHUdp8Aiaa4tFzINUfjv4dwY6Bu3FM/dXsWJqbl2Yqvul8PW+9oMY5pZMp2JH10b3o35I
Hc3dEReXululo2w9SKC7pheZWefGG84HizJgT2ApbWAyUBLLfrLNnaFVnHQ38Xpowd9zDo8wvYqM
5W0tHb7oyW9r1JqUYTypdOjToIFIg2y52CqA8MnQp5ieMObVn1cwKFQqCfhgQYlTWebos95Md0vg
LxN82BQfZIslqPq95c1pcLrp7OGKa+0Tyf7rqruGq0QD/7Vo5nBbgOD8IPanHjMw5biJ8A6j4qFL
iEWLk9p3HxWpLwpyqEQszTCYNs2CTQU/xyAuXZY0VitYYUL3LzZvtR1g0RFNcBJXLpFkxRprrJIA
0OYHbxtMLJAHRZ8jDaB5P1Dd5yLjXXXL5/XfXSGz5Gge2zJzFYRtCgXgD+0chQatN4fejAXwKqrs
ljbZTxjGRH3wdC3bHjGTF53fW4m6dMj3Lwlyh9jPSxxtzX4KJQRb+7dVbw+iltKG/5iwjdB/Oca5
trTF1/94z0BzJGxBG1PkNs1OAsi6vylT0AOLx0xSfRl8OA43iPZp1uG2K590ZZOCLYMegGNAucFu
qyB5Nmv12LB9eLPI1MqUXVUS2hwCERsGKJ768+w3KXB4yZa996wnmcNm2fEr+ZE6A6mBJpzlD2Fy
vWy+Xm847apA1Vyo9/2BKTMsW4/Q+2Bfkx3SsLdoGRDe9C8NZFRtB/RJgkWvbqoiTDpneJ8Bd63A
ZN4nXblD7o7VsaHOH799q+3ixCad6NPMolqnwfjYxuxram4vXiDhR32B/jaPEMmymGeIFEdClIwM
4ekKN5wKATJGGJSlvrSnHzpJkA5rdv/c96VNNcWLGNWmYimYmsHrhccwWEHXUOiH4bI5h+a0UKw7
xiPG6An9jHIiaydYF060kUp12/M5Q692Kjj+iOnkEOUeVMAAqiEMl99k4EorpGX1uRJQLWxIbhhp
/8G5vcMFCAkcH/YP+n6WLn74Wdwxj1k/6KeBAeDrZbXqqnlZ/Xpi4I/DBJWyecBAqt0y3t7JkcHb
DpdaPsf0Ofns3sy4gHKhayuHzy98P79s1wPew8D8YQTUIM4ZfXvhEJ7jLxjWftm4zX361N0WHFd/
/rnh2/48GUvtANclfYyA8xoHFMVaZyH1KuCaVR+SqEWDLd9gbGCXdkEP+PG+2HsxPcGzoRJ9es+h
rUJqSe1POZUQgyez5oJG/6lunugL7x5RNE49o8W4d/PPa6y9z1poyYsns7lwENOgxFpPX0NJuPV3
jNDlFDsFOnW8JixZuIztE/Kzx6QGapDMf48tvxbxOn/MmhymgBWXmzpey0UoP8aaIT5g8ePWnsik
tdL4R7hgL3Vg1sx/vzhiY9CJj25UHqpamKAhVkG5ZNwB6AkWgpZZau/Yv3s3NicqV2cOG3FhYQ/z
acEsXH/XdOO8Wdf4SbEy0bweLgHLlJi1fKEfiAHCR+N+uZ1onpPhYdL4ijLqyfesUMxEdp6NAJg9
XIWxRX1t0D1qZhJr7pTIDLM6t743S8ncr7qQYTPjI8NgO5DOwhoU4wokCK5nqBVSExmUUo9aJGQE
MGFhzfDZ+Kb7iUYdNurhvKiaDbyts4Ht8LEAfHSMzwWbYlfjD6nPLQJn8QWoosyNJXq7lkguByX4
/sSHsdNFXSnIvTgVf53O1y/qWWcM4vxr2SfkLmEkEUfsocLeeQVwOri1kzhUfQOuYcYobGSgM5yK
qaBl/JnUqfWtpu1FMUJAYxi40k4Wo9h3aPTXYY5i1JTVEHZM73obWgw5S3/KFAXUEwcupiRtbBf/
0rPOkMGfNBw/LvevQ6+HqT8sA1EXX3X7eUWoduNwKOPE/oCSchhp7Kn28wML4rmot99r7zC4cPWB
N3N0wJ4CAtCvzRRl5hE9MyOFfb9Kw5LWhVDkW5o6K0DUzj5s/FRinHo7AEZNZUz/ezkIGeFA3CU6
1KrXLAdv+2OED5xSQYLTg2scwDB4m+tjPoxYPbFr+0tpAXLk8LGdFJiLkJhwCB7uK8zW+vIODLha
IduquTAvXy7Da3uOQejdvTSoHH3bwOZlKDIzH8hr+4SEEUqrLB0jv4rzUXN9e7pI3dbDXY5bUJ8B
fKwqS5PkYLBCJJ4cmSW/L96DET5lElZhQ5OpyrgyAXvEqpkjW6zQz2NGBZWvRdtqfodClPdGhUd8
N0bgf1tGncGeFxg4jjImZxEAB9w/ZdRfQSUIIWKPJSqqHTfR8wSUQ95TZ1GN9VjOThRkIl/DwYAp
3RcpHSvzbaOz57mL90T7aiZNkpOyTnY9JlFks54P8RG84Uw/Yr1r5NHj8DhMxdDR9zS8ENQuRkhL
pQbwjkmOwLYQ1V/z8vyF+QOILuQ57/7zxJYMM3dP/+URM7a3tfDgU3x9gyRyOUAhWi8aKmtp2Y8e
AQlz3299kIfX5gq0BujtSuhaRyUqSbQB4+LKuC9j+v0LKgKwSEZIaflaafAbTPTnpL8i3cU7A58D
0IZieNXsHYAfMcE/HHVXpPHIVxHZ6vRa8bZ52uRofSSpvzHOzwpjVIx5ZOOPMirBJXC//VP083j8
7XPqHIYX2QF5Xt9XsDT8mC90m/9fAjlXx1lFqw1ggqEEJphr0yhNzN412vJMTfPVmXd2/TtY/BhC
mEgI0VuiaI2fU1ACPAGYiNdg1J458WICF2O474SX5m1D0kBKOei8ZsIVkrwmoECeyCsrcbX8DEEI
kf+ty6gUeBY+UyFbr85EH8nV8gbJwmYylxDySD4oYln8HWFSgAYHLoaUkXknPjRTvAyGUboi62Yk
gVGmg1COHsqeKetC3IDRhz57gaag45OBIhqn7peGZr2o/jjfNSn+/UTdAOn+s4y3CTppaiCEsq05
ZJgjxsRlVGJ6jUqIVyM2CBEQzGyTOTNmwtCl/7YAeihRsIWEWtAJ3Dx9JHw7tiQbeB6WUM97o+I3
LjB7Y8AU2e71ZnFpPJJx7wASM7so7Gqw1chE9IiLXln9MCU+WfDH9LvdhF3L2jn+CqvwETcPT82v
dEnUVtw81Bzqrljx/mm3yH/3nmDkfgOYiNhdcrA4OhzoHmCRUU4ovVDp/A7wyIoVs+uYoek71aFS
ypYQDXhFiHSibjpUYZoxcq7vEvxBTvLlq43gfHzfI9wjjSNIBlkw8zhRZFEV/YwTw/vaiduLCMWj
Ukf2h2v6Jsr+F0DDWfLhswgay/CSn+8ITEAKwSPIx6QROhi+HjPuesjt/tzRaQQ9Vf7R8RN3KwMn
NAjXnw3WsLD7edO8EvQiZt/j6yv4BqSZvQg+gaN/zGJvcBMR6Nbxtrn0rwUHKtROKmSBkk/6o7uB
YAp+WX2CVsLbJMyd9IV8Lglx7MgzFw40QgKqUAmtNlLnGDwxgglNxIrn6bYW11yNSYqpgJ7FaakT
HIrngKA1RvDMN0DNub6BQfEvFWx9QAbBLzZGKIuhbRAZCIvvKwdODgh0rQ/CCmiFT1gjE+bK0Q/c
rxzBBHYm3nOb/Jz9OAMcCs461S+Hh0H+zku2TI92S8hTjJHAdoGjXiBVCqhtaaCdEvlfy+qfE/yQ
EhQw7h04aGzxXe+EYYUugitHBbEr9wHwUGyD/vBC6jP3evgGygZP4PYvP/RecP0Gx4Lrast6jnFD
syoP+E+waHO3DLZcJ18GtO4RHA+niRj4oDMlWiU3HEWI0SOsbNa1o+9IvLvF4w/WxrLFE8elDUaX
FQP3y90vdrwJ4LFi8Pu+7a80706n+aIeKFijdK3sOOL0HypEQxUX9EQXAPFJU5hfLkfDfHHrGwAT
BMGy0QWrkkoneBzoEfQ3FESh/Cfjxkt/9MC6kG/4uL7sMkND11k69R8TXr0fKIU4AcOLiqPt8S0D
h6jAuZgNzXmuFW5ODldMKiHgMKiruHjaCygtLtE3WMbozjnviVvizgVNl+3E0selAFis8m8kjYc3
tXq5yi6svp+1cnpc2B78Ljvzsf4uDaLO2nBZAFJf2xtIzddYeyic76V8qFigiGTCq+f+99mRYZ9i
D/WD9tfDD7YwexRbEHiN+Zc2M4oLxRp8541hyvGIr98HThUJ7SyDiM6eHpHcEJAp0gJyQXBWfEGF
ejEv8E9NUQ+Ba2BlNu79U0mUnzFrQUwYplVM1vucV+gi+YZQXYusovfvkUOict9sDkj3mz/V7mwl
QrvgiRCEkId3B7EQ1gDTOX2RhfJ15wVZnaYgeMBIoFMD04CYPx7lffP2GbPOfQdIONxXN0Hur15/
BnYbJsuAyLhi76c6r9iTKjq17+Urv0rYZMluL3Hzys6+k36zyJNJTmLa7425qjip6Xv8WLMoEkob
BGd/XCksM5ylpxTcMKB9BRIqFoYSVIFl41HgDp8nzRHdm9mNAF1xDZpKjKJuijL+RXaZzJtimigL
7u7hbf77HF6DGSxTw32ecxE/q/DztH5waeHuGF4fRKg0wb7pBt6lPyowxDVGDMWrn0USQ/uZYfR3
BEPyDupzZ1EsMKjEDgU7Gtr0WcPsGCHPY6gIbjyB9kKf8a/+LG4Mp6Krp/cF5YyxGaSSmEgwdk6K
zr/Ix600kjUI2WbazKisIFqWEgd5zKLFa0BEbTfqiV0UMJg1oFfGLfDLuJFoEjiGe55e3YldGJ+F
gf49vT3zBlYbXxhu0YDxGV6NGID8GNQYfREWO4arxFT8SO3EV7IjdOkHzIVCVTY1sa8E3zKLsgiy
ZsQJuQWFRypz7ybDSL1WFuEBm5wgZT6fIoQMM/df7zMPZAUcpJMOGj5DrDDaQ76F4c7Hwav7ixWw
hPR0cueDM6aLaxGYiXKcM1v1mA6/JuC9PiWKIeqc9kLclEuLVYh8kSP0Zr7qzqKNQ4M1TRFe8dlo
3xMX6dtA1fsTfaE/I3zt+NFsuL57GuO4XExsTAJNJVGNUpxk1GU1hYN9+jouvhvVGyM+XEHehPt2
BAUVuIK2rw7qib4Mu2R/YuXlWPLydDC/WFfRNUTp/jE5Mb0TcOvsWLOjWx2ZP9oU7I/dNpA4LEoV
IhKr8FOHBoEJMoTTzipWNPyXRfATZ6w7seVwW2Z/mkfPEQTRzVVDurakvdqS8mdSXh6XfvQ7s1+3
UWii1VvGQX1EXTvpr6aZwdE+I3pYsvy9jpxOZUVuQO0P+2wbryZWOeaW+DElzvYHeWVhUqIkQ/PN
DcfjSBRkU8Rwmhg+u3ZcK0RUciTYU2Ddvs8xq1UL2oP1lA+wVs7yijxqwN4RTVRk9jF+NOyrgPTm
esVdHHAaG6aI4RjDiX8mSFCckXYcqRqPPrYbIBWyrYHsZYmiSj39GiL/8O8bxFcGZzB+MbVIDEM8
ETqCy9MYO4mvTEBC4FwzSjgQ3pCq89yX0FqOw6seJaf+ahgM6CDqVLPJiqU3j3pHY1mfeJXEl7c4
9bAIRHdujY204RND0oMWus7+UJQuqk0VKSsWrO7aLH9ngTndVF4Sj5LLy6f1pXL+kA0wb3XmkFDu
URzBpOKQfe3XLp1Y3TKPWHNuuUg9QPxx1JKtfH4eySGSI0lCB/ztej/RnZJXrEyNuCso/zltAsdm
cV7ex2YTT5Od5FFekL5RjpHJDKfVDgGZti+2XL+04MDOePwTOC2c3NcR2yJRipDybO9XaQNakzdV
66RmvD98WwhZpE1X7h/pj71WWv+X3x+5zH1HIkhM4TQioxS8Rg48a+SWamywfa1/W1Zi+ubSRonK
iOKyo+CmSYzC3q0iZNFECT5wSZeNZJMFdPv8a0+PIXSqbpscK+gs/9JPDl7dCncmQDfdlSWX487h
5Ytr+3Xkjctnnnp4/oBx2w6ilqj/pqb5l5UpZ0idHpdzFnHAFbBu585mzYZYRM3DOWTkkaIVb/Od
cmadFzUwRClamTuK0j4mWdSrJ6LGfacvmTWLMKkfoFJnvFtgroihJueKwJPsuLqlY8qsdN+/g6Pj
XQ7mKeO+OU4mDSiir23qdnLkANKY5+wNA7SsQl9OUEipWWNHXwp0Aw1v5WK8TfK1fNmsY1rSvHkm
bzrTMzX7PamiemLWk+r82Uv0NHeseSn7h28GMgSqHabakh2QJdl4Q7Pyy1gCE2fsWhmL++pNQAox
6fZHlKaMwfklXgDVeJ+aKpokuCxuBxdXn+nL2+zlfxjQfM/zdQMRoe9/osEKXuaWGjOzki3Bws2p
lV/saKihfuh5Cfs6XGLSYbjiOA6ifH1by8D22NOlboYMxAVA6FjKEYUzHdWPanLwqz2J2PfUugUY
tREQuSheJSF1YD1h+ebifI850Fz2xHYCyoejyhFCtMwgy78TyP3C/cQ1khtiHfpVokghs2M5J2fu
HVhFyJbb4Ny/cEXzYp/fqIadocK3HXOhs5nDQkLpRlQn/ij4FNBMYESA2YANu0YaO5uxyWXO0oO3
JmMMbPhAw6bM4OvH/D41Fr2o8RCeajOiEa/Qf9v1xS8gZqBpu1KEszK/Y1p3kbxsM6RrYIgRX7u/
064EhPwsB8/rkCmM1H2f2PVYl0Gz5e7lePZXr9PDoR+9+trNdRg17su7BW0kLTVb/K8AzYVxzr4V
A0/Q37bSgnueYSgoHbPXCUuWuRFUO32dLRh5m4udh9/isRqe3rbK/l0ZUFI/1jTPZ/U2s97end3E
u2HSGWuO/NJtv9vbpdvqVxoBtIQeFwUI5HHAjcQ8c9BxH20FLFVEQ+4QcnktlOilvBa6lzmK/1tU
i9qja/Vctru7PfAfzL+8d88dO2ywmH8s0dEvki0xdPA+zWSf2/O1lQiivSUGZGs6tkSNTDX7UQMd
kv7zNY+Mg3R48vTfHTupdoYhBPFTZBYd2pvCk7gaUU+yyVos3vPGfi/xZV7kbObh0oDphLG8exX2
PYi2joCTjsCcXIOwk60rC67ZFr5U0DrZmiBzh8KaRyoCGNymvXsoR9oSItgm9nqTeptP1Sv8Tz+3
OHrgKaVDuka0vFAY04SlOn+H9F6GEc3WCmyINjGwJeh5BsBKZQxE2e8ty7M2w2fRaSbU9zNOFlCC
dlqNR524X7ojENP03B1R/njSWsO++If4sJjnTioO/fBMBLxSdrBmJ3Qs/9HAfqL01BnOA7JEb6ad
tCjGEak/p+C5eq1Pp4WGzAtLCoy9aAA/zZQZYhZ6aBW3yRteaQ/WpEmYSu6mvId3uFRPjZiYoNYk
oyTNZNVmrIDEEzA8KzQ3BxX8JDvoC4Oi0SMtpQPIMPb66bdbMMBLoedqou8aWxo7XrJxdc7YRkc5
gIcEk3Z+zQwVJQN7doZHNQb8uouSIDtIWyJz8DvPbkG8qCdM+OJUxXgTeUdC8cQpZ0iWl/yIxQyi
5Ir2RxOmfzrubzXjNu95vHztGOtdEBqGq9uBgzehnz1nffhyvtNN7CtR6nwc9mldxoIpVa/kSWNy
RhaMiN4my2jB6oXentAdAIEPWiu1SBYuTWhsuHmpzTFOWn8iGnKsT8pKrDNrMjaVNZ1mIFUHXywb
vF1Wl754iBGScsvMVv2CdNkt4qkaMtzifSJ1Vl8LQildCeqh79G4sl+3jFcEAvZko8/04fIcLFVi
835PZ5O2Ln/K1sWBRdNih78KuFGBm0Gvib94zZn3dsKpfRgsmOZnz/siClPsASuqUNkUeMsS18xb
Oa5h2wHxqrG+oMn3GVM+UhpS+VEv0ilMa5MmJKg1bnfai1xSIpugacIlisFWYe6aPtxPLlq6yCQ8
CRhiWoIISI/SrA1Yznk/LVU4IgBaeHChqU4AYovEDy8HbDM1hsrpa2FAhd8keLsTe6hfMSBWi/Uy
xQUSMz1HbB1/tx+nH3VHTjlLwV5kP9dH8NrmjGPzQt8rZ69kDeE4bQdzrhDaCdzf8BUo5nfcuGtu
TJ28lx4qF7yYdMvsfEn7hT1MXOCxweHycogUt8uAJRDeIleagFCLxIHlvuFEcjqPXG/YoziEavU9
NUDnX3kc+QgNy9xBPQREQVtK7pBeH9Z4dUlPd2RcyVWabXapeIdbOaKYYkFjHes8OtDsiWzj6ENj
ygbf1rNvUPiSsMRGMbPg6vawEUi80srXlZOxXZ47761m48+41uwENptuN7bsG658TtfGsrnePX2m
2iyck6cTm5uCCbXOTi0mTVmRxWwAVzAkJrGDn7CY9wAe5Wxt35xk91z0GWlgHOHSD+LgvcI4F5VS
vejhD4xF54TxENQOWN+4QoiJZ/UuQ/rGje0LAP5rAfRh0R9jGORJsOnZyJ1pnhEOLUotmw1MEPDF
gstt/GZ8DbGCKyb0v6MOJ/CE2VAm6CdDuGyM/INtZ4/f7IOzwHQIOdx9lo4ZcZ9+3fsknoD9INRD
8iGiskLM4A6TL+kBvh8TJm4gxX/nms1Kia4iQf2CjHnBVUav1BRCjufkPo9Hja0uoWHOyVAxDBlO
32bGCpGzWogjmzKWo8/6FoN8tspowmdaLDR8fMh92B0g3gKNtL8wM37TbqZj9CO5EnE9d4S1TeJT
184+CBNKS8g6YUBPNNBqJvXtqJsLpT+YkzFA6yMsnGrcm6DTNbG2E8KUscLeNKPgtrLIx5LNZqx9
C4zleyvsm37Wx0HYad6CAfPCQhYqLVX+Xghp6NkcNbajgHMy7cI8AxoLk61jRCPKZGCxxz+Jp92R
XSh+l3jjsZ+jCYH8Z2W4YMWod9//5Heg7HnDXHHWfZ6Euo0/6/zJDDveopg0oo/9pwlMbJJwn+Wd
4IAr0YDVjsmWoG9pIQ5PGKjlSAanX0Qm3TxlLw3ayTwNJabRsRzFYwU1Lx+1mejmzTUmA59UZCv2
XUoL2ta0Ypg1Z24xmWgYHegutk4kP5VzD1Xez4NbRLfl6aSdJiGx001CBlf8LwO8zCFPe5x7bUYy
wbisiKvmULz6jM88plpgqLKZV047JqlWEFe2M4aI0LU8OVP0tcBhgMlkqJ/vRy2Hh5Qf5dVz8kR0
++JcZ24zH/KInp2Ni7GQamqHu5db7fRDhnMjujOmyUt9WNnlMZBL/pXB/HoyUxg1xqF5YYxjZPc9
U2cI/s1/KtquAgWXPhuuJDdjBAf7HqjZD+s7p82DAQieXoarzb4YuWO/NCNbmspcJt1EXshjzS62
lWPYMj6EpQXdcmbYwm3QWAn9ZoefAMaagAcyLp6Sa31ScuDfKNLuswp5aA8JJwYGU2ZQrcRBmLFV
7BIxCQoqoO8FEmcorwuhgIk9Wm6WUKeJC6ad3fyPlY9TXGmMANEre7CIhWdDt798bDmiOMZpwb/n
AM6eWQZvn6OMxZ0Q7W01DGieTKZrgc70OchZC5jARrUqXILS6Qd/PNXKd/cNT3/IfGbO9pmf+/1T
5g93hV3YlY8lwuIbvj1CKhltkF4K0FjxdIjCp895G8wFJ7VGasFdE/xH2HktOaola/iJiMBImFth
hRHyUtUNUaUugYS8A/T058vqmzk7dsxEz/Turi4jwWKtzD9/Y0dq2uekhTlH5Tp/fbHHr/m6/bSe
F5vb6LEk/2R68Ds0EKjxxrCoZ3UK2Set55AFkgvbqmwTV7Zg5ROm1leRH0b2mji1rFqWqQ000BtX
eTMiH2bVG0KWWNyGUBpDWajmmOUbVpMSXrwGP7jvRvbInmqwuB9wrdr4PkRqEdg55UCMVW70yLgt
yALYWgKH5VRn57RDArGPGwrNs4fKPIfqjTL85rOEeEIr6l1IVJwPNvbrJHikGlTyKodXG2BkFlFJ
jE38KZz4lbyhExKdNlDZEVnUKO364wuBknbELUWoiN4heIn+DsnFMXjGMIGHTWa6n0j1cSFocw2V
DKk1iAOjP3tnQGjUinjFoTbu/4HCMAfHvK6uKwxdrivULAS3Ri/EuicfuTybjZ2gEsdqU49uC3SR
6CG56oEy62K0JejKUXJzpTsW7T46TInDSPUUX9zUXHOw8iZLBtqMwOPrHPQAiC5UYvIsuG2obHDi
PvBUKONrhBBd1PgJz0hyiBE5hl2iBPvswA/dL6rskKmrKlajcsyt5Zsy/SQVjn2Zp0ePzsN6fk1h
GINxpLfwzKuteE4RG7Nn7BdNhPf6Jcbgg69pOWDtGVxkdsgGCrWdX6bIx+OGnyvGslUEDYEFKFTD
Q4RTAFe4zKU9AuYXkwT6AY70aik30NzIdtUPVb7EkG0uxS6AOgweHk5H0P0bylFSadN3QubcGL+F
yY3DZcCYsRzba4eqoKIjZBHndGX+A9niKzwimDET/iWSKyPUUEii0XMIS4UfRKkRFH4PQT2vk8Cy
K5KbegYE4evE0Wp5R+QmQiDxGQjJNQ3Of/jqhT26rg58dz05cs3M4I6MlMw7dqYaR0Lb5W9IiHDV
c/vDgjuxR9xyTdhicCt8Iog8I9s5k+4FeBfUyyda9ysUQsQ+yIn2IXP1QelBmsKGVUG82gY4FhAl
uPNufFXfK8m9K0ZnJrC8lCcL9rTsuwe55NkDugdb3vAWXqP+7MabO6Lh5MbTb5kBBayPvsQ/kCWP
GNVXR4iu0NNisze+x/fYmIu8DIoeOmA4eSOTB+cRHhZ79sYWuxaDbYpkt5wcW6LVXnD3uinZmNEJ
zRGK4qwIEarOJE/MRJEs9h1EnKEAh09MApOBlgZNwc8j13+uPEHBEVnSM4Qljdi9R0d29IoJ42kl
RxFNNhc9eMfn3GACPrkL1diEYoYQFaX5A84/inzKurzdyM4twkBnZmx6E9iEyK9RWkOdSfq8IeRG
2/PSnDx4ubyFD+5w/qvFBsIzeHkXML85QdeEcCozqGwYjIwaMtCKT+7PpNm+0mIifEYrb7ai+lPd
3aicvkgjvQ17/Ms+fcF35MRZo1LM+W7KrIfZJpabiPW6EH96woS739/VEcw+tgoFbVY9KVDtitTw
zQ94pOevaow1AkYIonbiHEpsn6gBmntTqkiu3XO0H+P5TguJqAeCXTXEPZlr3YOI91fZZy4IOEPZ
h2kc4K6eld9YlLMxOXPyvx12p45EP/JrW7wdViom9Gj8mMThS//R42/fGoXr3jP2Ph+8sA5haKJV
Wd1XKr3v9LZ4cI6Rocc6AHnyiFJH4gTq0SUO3folw+gpOrkTbl3Kbcp60yq8pVaeXcmcvYuK8JDp
mZI6CFll++iGOhsCj1GAlTLvxRgqc/bIRJl3CAaBcRBfYMGGQNOcOujgeC2y8X48VwQ2nBbNitAU
5cOx/DcA1MkcW+dA+ahIbRmwja8qZjorcgbqGQ7i4rZ4YSc4TGBNnGf8/QB10IVVdvu85nbyXrBJ
J80MalvU5N3w8R7gIM6hUKyOnni9hMa6+tglzHvPLBpj8+ttU37xn3q5o5vJ33nvU52oYYJJDQF1
dJ448/dgZOlJMYNBM7otQcXV9fHmlfPL9ulgTukBbGxlgr6t4BiZtE3mho5m3HJxSGISEPgwaght
ObjvaW98zeDXlDE0D3RY5wV1baivb344FjdXOHrSsKMatmfU7ifya6ienOmOCpPGHH59JExjIxZz
FAsncnxDhuVMpXqX+K42ot3oIZ+SvZOzgxlRSfKoNsFpm2OeOipg2wht9LJQH0cOldWDpUxXiUdL
JzxpXClEiOh8WOMqM8YcEgGMawKN6h+an0hnY7fgpPZw8XxT2Zac+a3/poy12Q1xlg0gBVHjqR50
BKBcOQR23pM9UXY8ikjuwZstyEmNmTxzOrI/m+uty7ZFFcXCJ2q2wr+pix/IzrFx4DXfoyNSpvNy
D0HPxIhFSV8aD7iFTg8PJzjbD8SqVL8xKqWoSs8YQAE+QT4uFhceanmezMULQuhKvBD2WAimjw91
1OYmiYD6qFy9xzXR7Nr49aFPSSXkMVGJmSF+h6hRe9QqqED3VHVITqVCGN6QQjEzmNw22DSYnyVI
C/sLwkwRBpufEkLRTHgtqUpmNdJRPI+UBBHv2Ep331JiMBQ2/lipNZe/6lM8Haa/jzD63JUDjeKj
Vw6Yo+NSfl/xBBESxEj9CRfgo/n7RCDexYJQ/iwfQs3AE/TBDF6eHP3t1bMjEbSzy+cra7PnrOWp
eMKf64bPsfPz+2QQEvAYVYk4yJd/7Bzcm9JECkFqspkKsZgeZlag/EXXhiYfbxUqkwPmDl82hENs
EBBgPFMynzI9uefSXN3nDo3NnmyyXUZ0Z3qk+DunjFLQ8wEMxM7YmpM69O2Q8O584DCREfVNU1qS
v+VAHZS43obyHm8UAxkp2bSg/WQB8eczHk03zL/U4EbpbiYvSqodzWpJR7YHfDRolJCw09ZUNE+W
a6K1V6Dp370r65ODNNOhLbfRzR+rgUEbBlYYHydt8o739LXYpUn/Et/ow7HhHFzpxukPMCjahxc3
Kkha1X07/vMI2wVuFvhsnJNzIuIkJ78j8CZZGe04Ol8s4Y6rKiOCGfntPjSTG72ZNUM/AHqgITKj
W6N1p6QJmX9RHPRRKR+i0m2xWyI6DL8r9HRYLEnonMoLl5KJk5u/Y6w06QazS0YD4x1GVIu4NBEW
lnSR4zXJJRQv2gOd8mH8QE58YjT7GyBITHnDpQYi93BvyuTpBm8eXtImOqHvQlaMVOwUAGkEBRL4
Bnn0btn9aqCl1VHSipB2ehxeqkl1igCYKqql4AN/CGk2ElygAlTRCz2BGMLb0RPst1C8cc+8fdST
txzdXDaEKiJDKVZ4L4QO0NC1vorsXKyI7rTpGHXFOw4h2+fRwmzqiWJYx8+DwThqaNEu2ZPrEqYt
vngcsUVmfDjjFyMEhdeE4USmcyhfEx6ZzBnqOKtonsH70uPTXIx3wAUjKrch9gc4ARFgODSBaygy
xHknxMJsJHvQEUkj6ekxVF5PSZW0m1w8D4977zzbzeA1lLM6vy3cW/hDaPXwFj2DJsX+kpPzgF+V
tMI1Nd3Z0+hrRR9+wLfKVbCvslLiteMrDjrIMRINseGTYgm2/FePCowhiMdMErHjCQcqaY8u+DsB
Aw95sMV9mVAGt5xhVOedMGZBSoBdSTEBQR4iY0ds/eLZ7PEUFIgE2K8xNLkib7+JqRSHMUnck5p4
GQ7fqIywV0HJIO40l3n1gept9JrvcIhC6kyBacz6ubI5oFC2swazMW4Jbgz7lNEApwGuJQljhKGB
bu6QoprDroVTMrSgKgCuELDmdqzqGYRb/0alSzY55OVbKP+nxg4UwCRgJBiy4Sm7TW4Zyy3k1rFg
4MvkDZHmxpAS2buvLu4JXWkRZmZIXgYAY/0h3vnK9oDMVC5PiXoYlmVMDHX0jv1wdebCU9THM/QU
bollMT0STgaIz6MeaeRnnzKXUwU2K3YBTOf9RwrGzHI7RyKtaJLis++CUNJDkdfF0pMbImDhLrov
m1iJcBDKy6mV3FKtAgSDW4r3CgRpZNhYGFAwaLNjYgzNqSZl/coYGjnGP6jk8WOIlLlC+augKBK8
ROpuNPB83mWBPQYvshjJ8VKzoOTBcVJSLPxT1lvVQRXel6Tg4lNAEgQJ7GSgEe5po7l943CwYx2J
lhDHXaLbgSFwW8D2CkMhCuz1np9p8ZPRolO1SdvW0FjufYWd7QpWd5jjAYPpSRE6M3kHBmIfXq9c
LsZu++yZAFzwjO649OK7zIHo2WSGih8Bk5bk6RagJU/uH5eOq3/gmT2wYTQ8iBZOasbH5J4482uE
oB6wBhUs7pJiF0TXigaW/eu3m0NelTiRKtU6tbeK4Q/7HDiB7DDsKANWFU2dV8lP4iHnikT3aFGw
t92xTyh8+Lo8QCS5YjBj0YRbOTOEAUYEvs4SUnnSdySikmw+bdiXGD9SGZXuMTmQkkwTFAJpLW9Y
LnTsnzRG9Ho3JM4WvpEFRjk3Og4T9AzDCiUx5nhvjOrVDa0am7xDEjMLmInhPrPmIEEfMGgK6gd+
xzIbmzW2oz2IDKG2K/FvY8MZN987EnI/7BH2BBwXDsZvNyDnC7ewwCTV5d3xwB95WEHb6Nx1Cigp
hVi+YcXmTiIy9mQlIgIMdJiS19E7VWT49PWgvdp9sf0HCGPReiPSzd54Ain5CU2wxN1rCVZhEIDw
7cILpoKuFciwnSD3+S05ukz4ZxYC6ruY+2Ddo7HAcCcqUGD87YjEw5H12oesRgVWIZ8+L/GW3M+V
zR3/DtGNObmFc1ebKjRw9devIZdYYGF0gG2BkiPBwFj9+muM8uua0psQq0ndhKGKMrtuMUGRgknL
xafKbv0eN0BJ3rPX82+eGP+FAByrI5GcUX+9Z9Lz0prQn8nKbbA5hEAXcOv4Njz0k5qmNCaLknky
Z+H85VHmjRrV7VT3onAbm8QlxS4k+dinZWOBNcROYxLhN7E6YY3FSIXu+FIylGZpWevdiGU6w2SR
oxJlPLZMIm6/0a02W1jQ7ovyUKwWTZ7x31c1uibt2Mh1Csb3r2dLO9ZHu2+pOEnOm1p/lPl+cf22
RxV9n5mpE+xg9Ik6qbewKyePjTq5rCmdWHiF/4c0OcAEUtd9gOkNOOXWxGLmuJUvuPyu0T62fvhW
sAO1Y0ptXCxIFI6x2cPwqKbhliVtiVVNb+LMfjtdZfbcXlEDiwFdEdeJlpxmBsugW4rp3BPzil30
xBkNGzMYD3mzbNPD+MZslK1PzKBGxy/xYDM2F2KNeGioeTMuXtwG8mG51yQCbsTyxqAvfq+l7DDI
N7YCXIbw+1I2u+l+TiePaZuGEWmLJcx1SQrbvpCFJ9/uvQFYOC/PS1w7JuW0nspdYEw7/H1GKL5r
/i5NBCxELKbiN5sxvIKFLJ2KbVCK9BijTDgQXBRuJ+CGlsu/O6lgf/K5ACl8FbdmJXZrcstpJR5e
vSrIssD0hG15ZYyVVCzWMFiTXbVP4vMfc8ovKJMrCLD9j/5Hy8BrcV9RMZCbSh8xvTZLjWMIMdx7
+i7jp+Y+C9kjCA4iPMiRyuIk/1HGUG5pkUkZdHez7lu81v4agJZe802hx1eUswMekRQiIdAn8Cdq
QA7EmsOVXTrHtmhIo3BbVJ+Epa5OP6cfiR79UD5+22yV0MbwxrE7gbmUq9+v3uD0s6O6Ub/FE2f/
ects4qFhwn3uJ5w0JGb9/f2xeGTUpHwc+PpOJXniEwTNrunGe6tCHex99zLpASKpp8Eju+di4Slp
lk7MTCklHywAigWHaoKezAYCEw8ZwDl2sXvwjo9zuArg11rYxmjIx6fRdV5hWUMqVm7TR7ziUwLT
JHrhJGaFHSGkJkCoznkj5Wd/TIojn3uCTFGMdjlFKE7FbajTT8irULIDyKSSXZbS2LwnCOyCB99J
C+GWRUymwC97T3c/FejyQYxmPxwoIZalQMrV8CT2M3AdnkMpuWuPk4xHl61ZnH8e0N5Y8TxP6ZNt
Dc4+kwec5ZYt4+t1OdJjcyJWaPuhSh2m4mqAlAzzhd30FTxweTawvyN8kmrk+NXgUSEAUjml12Ur
V+ODe0WAfGBQsY8ZZXBiEuKeV8Muxv+Qrec8QoKfmrGNxQ0q4ugy2wckfzCoZEIU7tniDc/msMA6
Fyuiak6bwuOm8me2Yc7/VPA9OxOQDJQxuVEwU6X8ATP0ee40IG09VAD7r5i/8dp9zEWG76ClWxB3
iB1cCCkeTvg+0e5gKiGmzMcR/g/SdYGHvvh52GFmBzTOuv8OBEgsp9r6lOLcAyZosRjQDkIVCMkG
nJphjxOOyzJHaYqB0ol94pkdPJo8djvc/xLADMTUql8Ta06KEOjnm57pSgaUOcSY4us+Ej8XWBxq
RjRzAKe/xhrN+kb/ucQaaCEzYnOMqvG8gOcGDvOKe7MeYmgdKpOzgN5lwQazZw2mHPyawWN0oJ9i
b/SryYcDcVzAOD4v8Nme1wv4Vj+HmTI9/lj4A753A+yUb4ExZ6cGaMPbk/GNTo/ENF0DCdhN+0g9
kKXO+t9PzHmMb3N8W6kft9VLNNCPlTVFYjaG+7E00+Oasf32uOYFp/sVFLF22oeUtDLfERMLh8aD
7VumGSLEltOmPwfxza9bAFOmGyxRGWL0P6pFFfamWEOKvdVhYSYHGgYb+P43wRIkZkxemD46b5Gi
z898P4cNrl3318KPhJHyWCPwoUDsfeojgx/BgdWAzV0Wtx8ZaN1nkPybvEp2YAlKfJsKhuTMxfEM
WnHTeBUUfFSWCDC1DZbTxua5heWqbbQNMK0OOt54rebVxNBA6kGizNlJ0u7ywBIpR9VQDvpyyQa+
vAHNlstioeVVeuJA/LvJv8ft+ISGacrG32JrqY13K23cG7Uc8tbcmj/gkuOZiUMU8xMF31OweZrq
CoMq4COaLWzp8drK8PQNkD3zBFSAPM4c+OujP2YPZ9Ky6GhmmQ1KO6N4BaWlkrAnTHGn8jrqjkt6
HZmYBfKIg543FA57HjXxCdZjfH6SgtliE/VpWM6+SZl7TPYDd2bQmj/SzqfBY5voOC+hDrPu91Ru
mNSOsBCjyciKRRO/OXVszKpw5Z280jesk3Zo5TvI18fRiWO5R13j5NJOVhj9cOgSueQygMSUrKMZ
3o0O1H8vxi0Y9OK7ZeU6Z6WSdPiKHn/RjKdUtVQziP05Np0T9VDFrmGInapJ3W1mexrp/fgEcGfl
v1tJUEaHsd25kBrA7GyaGvHNJVcIh2mxCNPG55X2IWel9oHaFuoMpTUlMlibwbOwR5nHGdviDQjE
LLX5to/lpXzkjmGY9Gs631PqSSO/OQNjyDlKh9PLDiyiAawp/4KZZ+PfMz3uTUr2TRtPli7UhgxN
5gJRU0jNIU+4mJ6kUKy3+GVhWXsZn+ZSsdyw77IAfy6ze1ZPcGHKhPFI3ceDeY0pl0dvqhydwui+
pAbW1pSyGF4K2IcfoJ1JWXPeHjuwY7a8JYsdR9fPN6wp/AClFtTEr92ZieODgXfhDTR0j41bP3in
1NzshAw3uE08sDNxcBdvQIojcpY1xg7F524p5euFVo5FxRCCGeWSRpIbJb6BDHMwi5WrJWAUsYa4
1L05b9SJAFE9rkMTy25LfVcAZWtrpE45tTpYipZoXkPHdqfzRMIwlHpR+ANQz1mLLf3kccldZszC
lh7wLDBqgRzNcmiyYyY+MLcVLOCFhknxER9mg0HOK92R44hHydikvXswA+VO8wydFld8s5+JJcjl
xB6ZPJdE6qbvGU8QNnXSSzkAofJLSdmIcLcdOX+qBXnPWTFl39wvzCnOth/29Pl9+nHG9+8mKWcg
I89vRgkQxbHxI234u1mV6FW/f8ucerY7YW1b5923Nd7/iHXtkYKpdCc7DxRNLGXvzK8ZVQQ9IgBw
70uvnOp4y8XMS8A5GjpJ2YCgAmC/OttKtxqBBNLacqF2mOB235zDn7C/+S2XEf+pHegrtJ2PjLCg
+JgfMEDv/X5g0TJ+AZA553iPx9e8h5n8Cy+9k39VaZqNGjqKgRIMX/Nbhtpm4EAdeg4FGnxhcI+4
JAZdMYljh2Ed3HOuLxNnsbF5oaiZPHhv4rTO1Bhram4bOwXTySmIUUwRCYojvTRoFm1oMQWTSrhU
wJjdyhmXQSmFIymm+SXTNRe0CutD+TeKWe4ARoA/zTd+hyg4EHkt+I37gT8EeyJboz19nYNiSkwX
35hAW768+qSkfXoMkVYn8iJOi3ty9RdXxjDQgWb32r0t6hk/40IANS++t+K9ZJoeSMHZI+KZue/U
8LtZAWGB4hE2AbIOnIFgNyCtewMqG6O+DyM/wLUSVtmekYwQqI7MWBXwGSzcc4t9BWM/IgL6lLvg
gYPd+J4ex09acTVFTMCUZcdXduk9wD6DQYqwgrhKFD8XKCPopdjsa0IFZOqtUHXxE0JIkQFZb9gb
4qTNTLkPgGMzL6tzfGgCilSP28q5Uv3ADwUJ5X76NiSTJi0/yBUAEwNBD99oQU3fnuI0mZHuwfLn
6E2eqwcrsvxqYlYldwUoLbwnQEmsRUaQoyujexM+7d+RwpPzgHGwL5idBbgjQzp61rRaMP9jVAqg
AVYB6CKLWsgWfBmo05PByZkaT5wb+xju9vghMgzq4QyL0pmLCBonzC06XSnnxDT9msjj0Zti/cJk
TyBhYFYG7UxVAH9bWGLcJBgFIEopNiEpWSR4GEvZqOWcLZySxmxHqWqsnfV9qVJj9Nz7wPCuzJAJ
W8Y67e0JrcGan6MnrJ0XSJdgUXtCNMyMES9nEn08Pvu7L9625L1rQ7o1tigxmBXv0OeWUrX4FHNt
Njsg4t3XEYNp/MgpC3HZFtQO4CWnLoOp0yQWeQMqgBsN5BLBZ8weH19o3sm9Zic2J+343Qx6U3GY
c5ghNVgiHOlUW4+kXPp/GRNjt8q1Apej06+/bvgNa0x/lVxYR8zis2v04LMInACoBkSUU5Wb+8Bx
mYNMIIQ7s2esthDUHSfnRTE8zZpMttFd0m2PX/IZ79/J9JOzp4uXkNsmT1xzbghVCRdZY8uTc3Kg
Kp7T9G6l4ahHhHkBM3B72NbrEacmorb5HfqDQfAlHpasAQkCwAEQTITaCT9oCiKAcGbVM0xVh/r0
xJC+5UzAsnbNOqIrgMKUlCAB1+WDgX2zrMaSVq4BF1MVxO8cNA4s5JBiOopJfRHS3LCxkkof70Yv
6p8rH1++AjkFOXyAG6n+PYyhx+Jy9ASckqF5Pb0v+9gF4r6/hqsRHpnzg+Dj427jw75LmGWMOJjo
dzAWwzvWwjEgfW53XKhmexlm1vrXK7b/RER1mNf4sh+/6q/9XFsL/k/OI+DAbqTkD+EIdIz/dQEx
VZcklWoOXgbuQQOFmbuSc52XYj57GbfcjJYJzzXD/Fts6DsKvBKveqCeIV6C4hVPkBt9FPHvmNSx
CNXtfoyl29aevNYaJfrswfSgn1OULAvwD/Mv3KKt+xv44xWN2X5scGSfKU/IiFsXYCYO8CUlHwE8
DiMc1dXdaIEGgScOV314GQ5W8uLjBsAGX5iM+l/HYYxEqYqFp3HlJ5H7ErK9siFBaKE5pCTMlVzb
9KU0OQIMUZENNdBsm38SToSg/g4v8wKYQrnHwrYY8cF1hNvGy6NXrcTDjruFsWBax+fslBsAUH38
qepIvjlXlnJm+dw+4ztPfUdcAmpVGA4l3uJAuzjFWWsbE903VwFzU5BpeUJk/Ktz5YHXeTj3mTY2
a8LsMRWfMGCweHDrUQ2jA7yZH33j1koNIzubzt7AkqeXsCmGMOZPrbSGMxwziSvCeiqtNq8IGPM6
gT3rO9i6PNI7rnbYZX1UOYIjvAqd4BpL+/aI6vkrvkRQ7vujx+oN9HpnoG4lOkIs8K/TGNNWuJm7
UBkcucLHr/vW2Nxt19rg9Xt2sZeKLrmRyiyAQfCXk+D8maH5cxJsNdeGZOtQS2KyCpSBVAkzb4Nb
Y4ePAIMGIr0EunJAsnUeoONSw4rkq/w6DVWX6IaFJH6eovfoiHwN3quTia+ZMroD7mrkZrD5eEHG
iZOr0Q2vXwD+sGRTlxoRdycsnYhPYleDHYKAdKwncek2Q3q1yRWm3RNwxmCKsnMdyKPX9PDV22De
8nVatnGPeTeNGIYAKNig1MyfbJDsscaGwQbb7XOrbZTZfWvi1c6HTSk2WY+CSF63523xac3o7PDK
/rSucKT72IYVRDefIUC7WCNAY5Q6uvhkKfQHxcL+5BcziG4KP2+oTqHvTM5MizV6lmd89qXTVRnU
Vexm5XQ/rAOH4teaY0LFQelEDcQigdT1KfjqlEEgqFcxBQBb4ZqVUSEyRBc3QeXhKWNiVsgdAvBa
VBN1hQ9y/liQmP1Y7Cf6ak9NJ59/+PmtNKW+IWVkDELHH/mfPVX+UJqeRc08qH74ozM+/QizBuJJ
irKCEYNAejKWVBJ43XJQz1oWtjqRuledOFFvCrIdePTTsPuM4WMtF6yfc/2cGdvMlwX/SEWSAbAP
PDoiQ4msiJKd8b0GL6fdm9GPCCAq/QNbPGFUHAMdgRNMcj570KU49kBEaC4YcaGPpTdVOZUF/BEA
SRtKFJDD0uA55HU1wETsYwCh0mzCHpvAEGNfpE16Y96GKazvJAWHhVCsXhwkqGbYoIQvZU44gyan
ccuNkcPGnPTXFmCzxumr0iDS45AW9cVzb/CEyszkSM+ifUjnosyvdDQcmfyJOid5f0At4vi02DyM
DbSzjehiLmid21TjWuDdxJFM4svoPazxymsB3jGx3M3NyA4qom3qDcVctIdAKNQBkECKqz225SVV
unT0JveuoqcQOATo/e8lkIO+XVPVMeXeQ92s5395impS0cBYjPyV9P5tPbw/pKvje/LxS8fok0yB
YdueMKyBkJl+GhKWV0C/MRNmphMNT570ZuWK1MkAT8AEX1fYrEVU5GQsxSdGoL9NS7eiIq5n+gra
xmFCMf+Do8QEfhM21J/8nzJZCFC/n3Sc6d/U/Re6hjpsnODAqLD2WrJcFPfW+FqTFZq7a4IzfiRV
xKcZeqBSaH32yLYCvp3h2f7Jd4SHTGfBd79lve/XJRCKcu9bfiDemxP9+5dm9fnIzrkp8O7ps2Ns
28MB/ZG9F/AzSK+BWhXsE4OZrsGgHnavzypsfBniFVwE2C6/MAA4lDmtFnjO//ZoPIwLGWyTddR8
w2Ch7RDbcRDv/MTsNt/+kQH5xdsFoQNigmKCtoh3HT1rcOcjmPNhcsx58/vJfmLiUTD720SceLEC
Ub/grx3cwGsxC0nMlXRLL9DrXoKZPr3pdSZ/7q3up0HLhx+ZvXIIedC41lrjv0qXVoyWjLd8+SRv
IYPrixYE4mjcj//ml+zpkO84pzI6+9h9ASh977wdHopaLATc08SAzSkc4CM49Hl2wOq3zWACx2Bm
mfotrcUjU6m/1aijmYQ3z0pthn135IPTDys4gypFHMExQMbEBoDvywlWpeR3kNKyo3U7/TAi4CfU
ufSa/JrIVFn+q9J7912CuQIMbQjuEl0J420q7B4E447pch1IVguKjaSXnpHdz+iYwWQgvFYZ5GmO
EGF5nxYV1DATsoexOPmwfCDWXqHavBmp0zVMLhACnitmDZAfZD7JoCQUSi1jdNgvxaiDmKyz4K4M
AxZyCS4TYZ9IG3zPTelrJ9CpuTDFaiF/2D0H/K106XIjBAlIRmOTFVZvnvD4MA8RSt8J463scaNT
OURHWA4sK0bEKMBCjaUofzr8/l04f7I4kRD8Yp16ajJJSiQ1jAaatgd1jxmc06tXLUVlgY4Y4gs8
pnQ3rKYMlKfCln6M8ANNKunrT3Smp9gBbcjldchPlBcnLxFrD3TI8vtt8gpPsbEgUR6MwZG+KMQc
iwg5XCN5OHDU54GHrM6blgtAHx8tYP68oM8hDnGtGGGOV+I/euZ6FoBbaDZcLEECjFbdc8Q6wa1W
3usBejSpsl3aLqWTZVyCh3YRXYc7BEQn/xDh7UUvKhjnaUGcnk/vMzwASHZAfsbQk612z1ypW/Ho
c141uNt3oqgYjFj9iKRIeyMB4hG+aB2r6MpS7cA+9j4aMLcP/YXFxbKC1gTu/+YrHiyznmx9AiYo
Y7w308vwgQhAViXXiC6T5hU2MzeAvtIEjOUVsMZ3I+gofm+k0Fj/ktpBR67BdczEPEShd4fuSPAx
C0+iEtjEvVvKQ0erZYc4/NMDC2GEDD5ieOXyGFxKydu5BcIAl/YXJBEjfgcdwH5yggWHsoQX8YC/
VHOtSBbjfV4We26ACutRPgdmHXgH3Gz4Rdh70to6JLM4MHuAiOU4R/1jBH8m7M2eOSLJ1ysWxB1M
JISCqoKa4uFqqEt5hi1m7bvImSkQGMml8I5QhAS7OtAVEUo4oGkmPXOopDvGSiKWOgZoDyAvEh/m
Xf0jgQO8O0ZmSCR/mYeM/0kwYTYdQAWJ2rHQTZw5GAPFBBAb1bvt8wCLSsCzf3EtUNCAlptQHPxA
WYKk/KXgrgvh8zxXHIZA5NrwuOzRYjgf8Ir/e5Sn8a85nlrPMDTT1DRN/Ud2rWa9ykdR6r1FQjpH
xnRr0PmfeY4SHsvIYjwdhBijvFwUhqEfX9zZ9gyDzeXY/O+vQ/+XjGNLUzXbNjTb0lVVMnb/I0/0
ZPaf9uPw7hbMCwUXeHk5c7JhaGSrAUzGD7RUQqCLov8RP+vIG/xHrrqlaY5qEp9uGnbvnz/4qdYv
u+IH9wcegRGfnU8nQEm0tAZrfD74NZ9j6uMf3XaAdpK/BwFYc4DHQ/yJYwSQMz3oOg+4ZN5POwh/
qB8sPxzKECqDRtwbwNpwN0LJ3SCSJotje8f8rvIuy8uy9SlMOEORV/istsLvA1s8YdCiTkqaiJrl
QKfZYiMAp4KGc7BMloikGDP/r3x5yXD/53XQdUfVerrmaFyJ/38Dypde9l+6Vi+UA3C8dWeUAD8P
bUg7wGyogTV9xGzxXQX4FzAfJgyquRJEZtNs3IM95gcw83B5mprn/xGvbP9L6q6l93Srb2tar88a
/f+v7G11d/tkWcrYeLovJ2x1hLRJhaM7NE2u/qboiAnrYUfKpjYpFfchyg1wNo1DibuEHJ0Rl+6V
z+m7yJE68EaMe4QVH00/NfdXF0MkyRyQApynouv6DDZyx5i/QCJouSeWoTZRlsg1F+/p6+Y62L+5
nRXqRMT5l8mmyvEgXiD9fDxSXGzv4BaYrw52kFdv+JOFOB1igohXVgPPGgnVZVCXCTadh2lHeMt/
f4x6/7aaddO0VccxNMNS5XH/j8eouyvWuTQM6rcENwyoo7OE7ehTGXxrA+a42OENHtibDYeIbb9R
aA9EP/u1on7CxGLo7+b4+X1iwzRuXVydPKJEWZSu7atV3v9T/6/Np/8vydkWa842Natn64b2j5er
94xDZXQXXNQx4EDOg7fJ8vLw+kXwWpiYqKnJW/N2D7JTDSicWHhCtjeT4sjt947fTeERoaQwkzng
tkEYyjffprr7ynNw+XMvB+/N8xQStFwhmI4YCxlX79kNFAPj3QERrXyyicXTC8Cg6Vwrf4xVE7fc
AKOBHumU5Oe2lX/XP551rL+jxkqqx/CoZZehzsh9o73cDq3mPTo7kNAHhhK/uetk/V6p6rTBzYru
lbu7uW+8Mfk4XiDwskns8h2WX+12uFrhslsyv/YMCMzYwh8mFi7k7fiAO8d5Y8LtOkyeP3wLUhGM
F6kMtp1e49r2bNIFKGShPKOUJQF65yqae4MtA4LM6Hrnn8EZcKRR4sZxO3N0w6Ias/Q27BXR7f3d
VsGBzA9gC7AGZDFV0OAjbbsHy+1eGBPEDofm+U/Rn7b3oHz6j5d3OHmOmr3MZK/Pd9X0ffu2rkHd
uDW5hcgZ7Cbs080hPeFl3ga92u1vNcwjPjBtaZ6D8hDshoev9ul1TDxU3ExA/p9ek98r34FV4w5w
4989XbxMexBz+MdvLalW1zGGdRf/yOwDp1D0zzgygdWefOUVVZ9OEz0NvyzHx01VczTCeTliickI
1HFp2cyVnWtMHu7YGKYo9JthzfCDVcNgox1Qg5A6h+0t5lEyOsGodLfBPs5EBEJcAlakjKq3d+Zt
uM7Mjeywx7u/+saqf/d5VF1VGWAueW9cLN6e6XPe5KJ0+eITvlrS7+C3kzPfuM38Pr7rbnt1FbjU
mFT1x1fSCiq3JPyQEBXc7rBe4sHD+NjV7lx6v7DDVzvoiAWfHwnIRYmG46j0nj3oyhCdeJPQ1KPH
ISDQrdjqXJLtGSjSwTDQ184Zhc1h7+1N3s7+E80leu/wbQyUc0Dp8GrhLJkEy5EXisGT+LXR9T7t
AdrHGxpCDRk1J9qXmWAIS2ehugfNQ77Umx4w7X17t9YteXKgYG5xeW7xN8c/8gDKcgJdKT1jjq6p
fiTm7X/saob+b2fTf2wT8u//sau9noVyqffv92LpZRnRjZYczNQo8yqYEkq9Cv30YzQ6+YtusLBX
EWTB5L/vqxwy/xJTz1bV0x3L0nXV7P9jq+od7EvVnk7lApnInbsZtYTskrKhDACai227uaSwS/Rl
9/X80jYFokuNue4dt77d4LIBlIjsaUWIHMTeumZHLZcYuqm4/uH7WWKp1SWPoIspJ2BkDpk8uPhM
Km6z1laYs5U+SPCw+MT5Bvc1aL666MKIORAk0qHC/dpdXdBVyAMHyTm5YYlBf95iZkcMoITxttig
DoygIspkbeA8AbscKAVnXULGWDP0oHilk/6hDM8XvzvH52vY1JPLOVV5bOakW5MoSid8ha3Yjm+2
f82dnx6V+WPUYrnzXF83WEzHJcN8j8X/dU1LNuEfrMd/rK+9332Tyh2iKquxEfUKa4CKI713A9Y4
0q7dtg3wax52/0fYefW4iqZd9BchkcMt0TmHsm9QuQIGA8YkY379LM7NdFcfnSN90ujrnqly2fh9
n7D32u+YeVas/ATgoNQ4nwjc2YqkpIUS17ZAe3cYIsWYcgI6gUIKGXSMp3bbeq8ZHhscnur8juS2
neHkDKwZY6QznIUhFOLwmkaS04P5A29GHDJhvV+9y3qQgLQpJyfOEWCWgfWZE0sOq8mwiUuP+XTm
3CMCjAgxULOg/uD/e4ZeyAE54mMnR22dDAoQktS396m5QBx4XaPUQIQ0/PQhXr09sazK91iZggwq
evBC+4K3iYHkJ4niQPq2undz0/cSf2fEUQdTYDgxbYWD40m+LJbVc7y2hoGef/syXesiINoxnet4
MFkSzsyep5glO5E+jW8sigMkOVRm/S/UI2bQ63DR8eS1pwdcHNIjVAeJLcyPIVJ1Vn+ogXigW3Nf
F0i6SyLsULYlk5DF6gTdwecLTBbAMMIUJD85gVRxuwbrlcil7Hd0nqjVMm7AqdmB02LqmYBefEtT
R2D9aDGzyFWXTDhYlV8ySS6cHB5bYuFlh9O6w3GM2Sb16gXL1Mopv+qcfEXSVJ37HBRdDWyMqTaR
FhU1KEGT+SrZxjAVeqLl1G9QnotkxnxKWYUBerKDthBPhk+K7zxRHJnT3csWqUv8Jzo4geXPvCab
YIwX+Ahr9rP3n2vmwnjHkMS+8QqVHXIXfWA0tyu4xpzwaULuNJImwnPa6f1LBBR8BdWFRQ+FZu1L
fknBsoH/t25IFR2IHJHT7sGanpoPsiRxoM1g9FwrX375LZ7it5Kq9DkTWfODr8H8EAEN2hBRkAjO
DUOZUxMWFs5qFtjr2yjE7zgSCIyR93cO9Nfkqo7J0TAWxDmP6ksx0iw3WpuH2/zCUgZh3zmH/88k
6QTtMJe81LQNkI2PLwC7BDpg6Q5nvAdHwksS11ok5NiuEqaaLINELynclO0gSQKQYwgtpTh5zElQ
K45sSNbShgST6EufwFnmfwKvxU8I4IJMbZzVcbJEsLdvZyTVjfXG7S+9mzkwM5znHrXfRcBGCSrI
cpr9oF4vucDmNUVlQh8BbfCGL/XuameKEDA++ie0tPu8moPoQTtxAmQpwdiovx/hKN49L/et+SaE
K8pt4/yUXOEs2ubM2KtLeVX08wIq5Le2uX7zRgOXgkxzuPsUHE/2xcBgXWUNaAgR6ZJWHv+dTFer
LgEGT5Qn/8Cl4oVwVfULyiJVZoBQvtUWIy/t0j7Pd2VzA76uzC3Re8GPFsC9WVSV2gMZ3ej59O6s
9iH3fZYnSj31gFmOnf2EX1gC6LitnpDM1FPKBXrg+Ljoqk1WFt/sS/alXEgwIdeO2bY0TgmFGnji
62LZzxK/PN6/4j2xIe1xiOiCtuKlfFQkutNnaJh40IES8n3b5EMQnsQCaYGgm8IUNSJw9w0Ksw95
UETKjuQSZTLkgyjkfiBu5brypKM5e3Gho+L4ROyHJPZgcLjxVTZARl25mbC3VnMSjMcyjS0P01xb
k4MQLZnGf7226Zxd0dHcASYeF+t97YA66j18vVHLpXZbwmkAwMK2hunkTMGRz3siOjApwax88axQ
M76p7MED+L3Nls7qwcr3HbIiUKkHB7xhW8hBWzUQRCd0ddVl4DTGUjmSBzBmAYD3Pqkvw64ugU+V
OEMh6T7IdoEodmQfx2vgd5VAkZJLhbFiiJSj5h7w56/PyodzVaF7+8XCrCF03D/FC2N6Db8xu6v8
8HLTye1iAteE/jvF57bnedqVcyQd3tOHziX71O8bWE3yx3OLa9/XpwDa68NrpH2ifmJazSBSp6iK
Ppul+gaWWAB4t5LHGAA98S058i2VZsCPtsminSgwKd0nYKeHXU5us2h2XfcYdy7KV1UMA+9kGBLp
+ZhJZ7LJNRtKWDUWB+aOARuQFCmirrYC8FN4HeQAXDf6KDqVX8WZMJiVfOwhxb7cEBPYxTymXvue
RoM3GyZxQotMkzq7rVieMWNcW9/mSL2UMkKX5qODcbs2ue2FT5T477RcBbmIFNN+vAMoxfeI+fAy
70a8xAqSBiKOSTPtmMtOrHOzEscEL+1BdVDaUprzzK5BdsB/yAcy57eKMg3W17CmgVVRkawrTDPT
RmHffSm8YsnhcG5P0TvGTsisK642LfHE0HmNMsbhaoCov9hfWUExQH1PxoiKZF85DSPO9mlnfPs5
QTSnJ332gfaRnF4MJGydNNVVEvu5HtgzeBcRZL2QDuKUZF2ZjTO4RURW0gfU7nrYKKF6RXWpnw8U
w79c/LwOyQhwLTMB9HIkuIyrURUbY2ttrQqmVfs/F6H67wYhCnMqyZAs0xR/dsu9ehVy817L++ca
Zys6ldBOiGAs0Hwz/mCh/r1sdxzU8krzCmBhBKNbH914DIo4+6rss8zqm8W33cRBMb266vi5MgoH
vNpTdtCR0SiFdDEg5TpxLI8BxvcBEEEGFqgOt7nHo2yL7iwM7Tz4NsgKOBvKXyYCvx0D/uNPlK1/
V/pSmOXF7cmfCOPO1dfUvGiohhxi44O/d6SMwP+z4KWderMCYFfENO6Lv4wE5f++z4aoqqYmS/yn
rOo/RmFdf427sgqjPaYZfQuIU3/uaLVFnJHH4j7hbmkzTyW8icp+rofTMHQadXT9KnI0HwCPcm5b
Stz3P3/88jDn+veEjpejW4x1NNWQGVr+eG+U0IySNuUwzwLaAL20OxceONCBVR3ZxGsuKFqi4LaT
HKwIfNH+/PuVv/3+n11Y+nhEiRmr+4Nmz+evxdKyfS23L0AhQvtuX6zpcnxqvevGLN2Fntv7dn9j
0eL85ePRpOEh+PcboRsKz79liLphmdLQqv2jHVSi7JErSpHuxQcVLNlIrLArblGWd09XRaiQOBpb
gNBGo9F7iD642HCNZo4E3YoRZbMTp2YePPlnQNuRBJhbDWMnyDa0IEjQlFUpBI0avOhSIB5Yrspm
G5xdfWV8MqShtBhkVbu6FExFz4w1xEX8GqLKjJpNDkU8YeCW0xITzlFzhEvOpu3lGh+kSybE6MxA
D8Lyx/6RVm559fIPOpseJQ9X4AADRjBhLcnRFggxsk0grXga+LC10RU08ozsTottUL988dWQvpTE
1VBjlvb9scClob68+IXrTOy9a+c3L6/6TlADI1sa+ox2yJaaZZhilS1nYSr5HIBdUL3lg/sK1SjR
Sxpr/ed7FzJTW4Zc+2QALnPdy965b5dMLKEavmPDdvBJcJFglehF23j5CVM7wa93+rlSRmIR0CMr
gh/D38fwgzezC7g10H90Z5QGIipYhL20CyuMAygPoB1XLnMMiZgREIBA7PggDVcb4TBDURE62SEb
iqKGLGEb39zbgHKEb1IRau9WomdV3rUcqeqUD66T7YQVVueGuWdR2rwWQjwTAHU9nXCvQLDU3VR1
eK9ak0mVKxH+S+4M2NUJUQza8/DAo9vbsu7cNnToijFKc5/OvpoTVVZgpXBoSeio4mIB0YDkgqPJ
uzy/CZMaPvYsjN4Z7OJ1ZU9JaI04N+6LVz0RGFAjD+MxjLCauMYhDkcJ/S/JPAzeDsQU8sC8PJ2B
D+czQHhouvIhsXzC8FKqgn6T6UHPNHaTr3jDlbliuTCD9nczULC2W/b1m6I+tuzs5ROrJZSOCuI8
t+H7CKmbCaM4drTpk8XzjpHWY5+C8UtdHqj7nIMs+0ppFwSvvE2G3KW8H5N0IB0py0VkY6onfj7m
6mPY8jK2wj1mnTMIlUvG2qXmy+GER1zJA4Z/1h7ANHxPKqB6JmzMw4ORPclA53STQiVgS2DanJoK
nz/0WJBqTC8AccFjpvIHDZg7z0v/ngseCAxyOdiP5G46pdR5ukOi0J61aukVWI+4glXGFMtKdtXI
k4lRGiULBpL8ZkrKnhgK7L8vOzFs/uZIdSjFa+Zu+9ta3XUMaFPXoHK/+0/DkVQb3Ips34FWrth2
UBmq6L5ih1+SAew456hU5xWaoqvXb+iTdEClO7j+Qu4qrWt+IkEj+EBhhbPlXhAOpjaEJ/RU6dXA
WS+9rPUE09eQv7sUJD3G5WpgdkKGJvmbpKu3F6oKStUPXj3MfaCwVukTPjbhQeBhiT45dcwlf5c4
Jt8CFukLlP06uciwPinQm2F2SF1NN6azaF4oh27/JN7k5bTz+OrypykH/viBKq7a7EFxi6MCK6mS
gifxHS+PiJkUjPCi5WNZ4RWqN5Q2aRRkpR0Vng6RtRoymioL72R+QxZTNBvtQFpNtf3zFWMMV9jP
k11lyaOxwdAVTf15/Vd1/nq+xNf+jo2+83vJjoF75Q76nP0VMRUcHFy18fhOGCPRGuDvGWKdSx8X
7oIPZv7aYBkWNz2274GpiFiQtieGukMmRR26QIX1hL7ggS3MgotN+0T1H7EXGajSb8qQWktK6cPV
Casp5nQj5H6U3+qSw7/8Zm5RcXxsYR+Lb/k79DbYh39+A5TfbeH48w3TVC1ZscQfb8Ctl5I8vt5u
e/wmTJmqdx29KZkLS6y938Y04wYKHTUdUNq6LW0IOEy/1Y/4UztQS0+tTe9cMx6kwnTgEwZ0vt0C
2sfcEMbp259fqjZc9//5rLiCZepRU6Vo+/ctbNRFkshCivkKRbhiBULl3Eas6Aj4ARvn67ApDIex
izYzybh8Bkg658axvADWvjrPlQJuGcsi1EJ8GLQzC7C39I7lQmQk8ZnFCBXM49Vw1EvBaYKbwWrI
e31NKwb4CKrwgynjP/9Fyu+2Uer//yLzR4H1ej2lR6VWtz3jlBz99YxkjT6ckqShjUoQy7A5qIUv
VsZACngrPhyv0YZjLN10QbZ8aUFTTxFRiRuzdXlEqZGVFXf/MATNnYfxl4LsN3WqbmiSoSu6KPOl
+dUv/KMOytsbu/smVffzt/nF343tzWozm80WnjMardfr5i9jePnXpvXnR67JhqUqwyBcN4an9x+/
sNBLpdUrI+YjR1idoumFz5QvMPxjC2QmbXwwAOmgaL2FQSSsTGuIuQVhIBIXicIF0h6KQYZIrZOT
qsKudREGLKqUqeD1U8D2+BnByAzL98G8y2xFWjbc10xJhngUOIyPINlKkGqAr6BI4JxkFHkqltoQ
PsV0rljpeSAir9U2GUM3T8G6ADld8q+x3x0Vgp4bF5Ekg3XbBB9ywjIJiIQfLF1U9jnEnYxJiEOp
uJU25K21VFilI03KRUWMXOVBoieOhn3HEL0SI4wA3sq+yrWm2n183Ypj8vhKDzcKk6PPa+c2mLY1
XIiwo8W3++d9+1BHDJyZqMNjYZuDOlFmMFR7whekec1p190XxEiGGCfzHC60m5ukLgUXi2OLOyto
E9KLdR/XatUEMNaTBbB2D/kTAr812VUsp1s4RdcU+RnL7+4jcepzvERHiY7gbtoojxYkMfHyLHRJ
xjuSJ2SKc+VAhuBaNGxa2STIz+aI1huw4We8UqA3fF8z0gEPwqQ7E1jx+cAX/pfv3e/qeV0Uh521
pWiKPnwv//FYGUIYVVerk/cM2QP8uUOiuiDbZwuQA48YTjljW38wnDwQiu4EHZrbM2t+keCJFTXH
O6dze5/GqwkiSKbMRuQUDjDFvzz+v9qKn0+/LquSJvHNUCztR1sYlelLrZ+ZvC9a1k/46pwKXRb+
23DWOby1D3+Qn2Z/WT2Z/227+KIphmlpkqgZqvTjnNXEqLppt6u8Z+9TsFV5wR9rHg5NzQOsylrg
ZNVH7H5iw2UtQC59v3uhCXsFpRY89iYWcRAEZFLA/KEC2pFTJS/pF1VCl5RRjesbJe6nhK6BjXRP
aTw2aTMoeQuPyWt6LOgKXs4QVHQbc+VD35whzHwuM6wAOMHAH1zJqnDji4IfifQLROkDTntUM98k
+Jd42WJUN66QBGhiQQKa9MzfFsl/vWvsouNfHiXpd7eSrqqGboiaoko/z3AlT6Jno5nR/oVlCE+F
GWS9h+KV+aJz5yTBmslyyLsHSvAVj8pxuEctcFuUTI8g9gTR9DZXP4k2CzrsE49F9Q1aEIuhuJdc
icUSdJRv8UzswKxYpb7pJog/v1PiQNNvkkDMGS0F0Cl5GzFAjl3S6Gj14FDUw+SyeY4L5rpIx/js
Il4LPED6I1d3exZ3xVvvw4F0VcbgI520rdELDaiFcz4M6iOs3wmpg7g7/OwgO/VYR4I1MHNDV15B
76eaCchOoPFgyQ4jnWXMjp0CcDYa3m3oUzQCi/7Utz1HRBEUzMJAcV+igwI+mTxIhkFqjXTQQqNZ
vclEPSYu/4f3jpR0VujIFsmQUU/oL8lZwbWnEF7iV2Su98Cw+Yn0oeiYYEsx5gMEKWHERLyH4G9B
YgpnFTkrITPV5OsUFhySPE4EkizzkU5PCQ5i3MGJa4lCbZbG6ebzX93HzjsHD2IBcmU+ikHiueI1
YMZQdt8QqjpHcHgYbbLJPd2NW25sW6RrQdFJpzqBkedn/KTbklEjrynvAqV2q5dLGVmflCXXDteW
kjpUV2UG/kGfIHlyeIW4FwzA0UxhjdmEtT4rNcMWHeHj8GSaPJye2g68yyINUJ2UAIEK2gmn5JSf
0ZyaQYK8UlwIRI+y5ZSwDTCRqPAZPi/iSN5SthHJCeCQwaLsx1AZ//IN+O/wipmIopsyghpLU80f
FeS1KKTiqTXy/iCuD4M47W7Pd7tN5rwIiCXiVnwiZFMWqb1i8LvzFtVu70y2o0NloEZ6FH85NOXf
rc3//3K0X0Otf5ztTWKq0vP2lPcuVq+5T8vvLHfVfByueD6/Zg7vcLdX9s5o/Xn48zsh/U4L9c9f
/aOci9SsKuIkvAKWHD6eEITwsmfCuUyOVJ6NgO6C1i7phtRCXJWsiFDISn/7PIbj+eetYamGpMjU
ahzgP6ZmV0MU8hZ13Z69Bg89Y80a/G7rshBjZpZ5/uaDJRhJFLPZiRV0a59OR+++BPA6+vzbVfKb
w9FkhGgYmkV3If8UWYbGTUq66Jbue8zzhiuKS5ncZGjCoMuR+vDiiEIhxYTwLgY0ziPCBNTfRwgQ
UPHQifbrcKe+3moGSLXN4qKBI8B2MAoIeHjXAep/GV7xHfItnFjfz6t3q1wSUElwNImK0PwHtRds
J6fBiUT4M9uqvRp7VewVdNAMmtlU1NH42rjmFf8ni4DGT8b9KeIUwcqduIgqwPocs9V92dhN6jbs
hGP7Mwaktfnzs/O7PowO1FAsyaQiUdXhW/aPx/ZmUltnitbv33L3MJ/Pz+2K2sNmJD7dYHpo7Q9A
86K7l5yPl++9wwm+2w34iu/ES+d/eZB/SS9/PEII+iSVJktDe/JLRfePFyP08bXohVDcK/aUl1LZ
SC/tXXfs+EJ/kf54dRn/ek+b22QBi20kwKPBbXb5FtwR7mA+OnrhP79BvynZ/vWSfnQCcpv0eZXV
6d4A1td4V9JNUmXUtQyMfOvxjoDkz79P+d1mgEmvodB4MPLlbfj3J1JF0l3KpDzbEw3JEc7lRxPC
IbqCfIOYEhk+JCwuy9vEMEYN06ft4x0/JY7WuSaRwuaE70iZIv+xjRgUMHP0SxK25oNx8754LmSd
jD/l4wUupwpQ9XhVcJ+0oKc7Ns1AbcxddXqeJKJS6VG9AlYE34qMRbmwINzO2kiQl5a67mSs1XbX
GDZFNokieqTrG3leKHEku94RlLzWjmzYDYJANybhcJ+WX6O5sPyKm2yUYuoMXdV9+lFgUljePLIj
KUjIZkgOwkFac9NHM2nTXQAPJ1vzhKhMXMm7btK+7IdLNPpQ2dXT+Ms486XckCTNEvDwXBHB107S
w4tew/wgJeCQH9iqjZ61c50yXdQrr6QwYMxIUTkjHMvLkRe0E2ljzEtPI7R6JHiPAOVhPtSR3PAD
7caivf+imxedjOX6VDpeZdyQDSHGux3JK4gvum25Tbb1UVvo9HGj2xghns6bxQx5FoNagR2WYWug
H5nJUzQhnArpWR1p7y2pyAHVxIdOBMXrg82aRgiJ+cbKFeXCfV8S4dJyx6O4NLlzp+Uaecmi/xjw
22PiK9YP0+7mQ3rIdaMcyAbB699hoYSLB5qKHLmCQdh1el2DHNZ8hsMVn8knTG72Nj1lQuIoJJcy
69/cWB2fBthxGGR4XfFDCjDo4yO7ATwTFXeGgxqp9Y3UMbbs2oGYUhphHuTJuu7DjQwEM5tjngkB
1t4c41RDjVCBQPQfJetF1TVR2b31IGhZpknbofaQEPAFf/76/EZDjRaYpl2zdFVUqA3+/e0RnnJT
3xJlaLEkdRPl08Zw2w/+cBGHK39j/pa0o5vqCy2GFlow071hUO0/WRcjH2SQER3at4FeM6djnvZE
yk5vmhvrroE2JkzcjMSeGGJ1OQUDTGkIX0+dkM1EpJFtzTtH/jDLMXlOAqC+jsn/EMD3pCpi2Ny5
bCAj2TXWgLs5TUbZR888CCHr3hjTKBdu678x1I8Od6zy6UBzOCJOGf35HfrNIcsoS0aJbNFr6ab1
o1qor0J9TzpZ2U/fEFOyF0I+jNPasP0znC2UOEt1v+zt0N0EurvyZrOS3f97z8ANbBB6h/36b8f+
byZsvCTuH0u1aI+tn3uuaxhfKyFWo70EpkuaMRL1qSCcesT6gpISa6bP0YYVjdr6TEErvVnoD0DM
PjysMB5L6rtH5wx6+S13BvTIw4vf2VjQZdBjZ+QhNNOGzRCyr5cn0UNoROXwufChrRtkHI2j+Dgx
pkOE4Qljc4IwN58eH0HhM35RyEWYMKB08uU9wBs4Vt/I9/JEArVuQXq5fSmhS/b39SMy7AbQ+ihH
5LW/n2HletIHnzDzninpqR5DSi7U1NUnnIgQX1FN2E+MRcx8drxauGFxUB4N5z55cgXr9F0R0Gvm
MA93aFDLKfqjsbhFM9JOtU04Yjz6cHNo0+GsdXjCyGhCy4HHka7nifbNwCnHumPBeFcKvc5BQfFR
I3cRI1da0NKvs130OTRQ4hBXCcWk/Q4JI1uBnvVPr9XTR7HBCojejDQc/vE2R6Swga1Nwe8Ka9N/
ujOJv4yujIlEc+znMbET0MZpdURcsNUKuqDfO7UDWt8pF/dVtS2CfTg7kiY0Qajo6vvPJzkeJA6S
BQ9dDv0nSwomRHe/hKViBNwD6TEmHNH8QAq5R2hhZ/gKgAu2LkcMwOKUJ5c5ZSBw3SVeBB4TLu8w
FwEcCx7ig8Va56/hH36HCj8WESqKTGEEnAn3E/C4CXJMmJ3xJWLInXBIhPPebyAq0hlNtNXQAEUH
ULGORfADqkbeS1+ypZEFHQD0BlBVpI1zyUEG1MwikkYjp3SwSdn0uRywF9Mx5wXiaVy26wj71Z+/
zfJ/a/9/f3V+nHdNKnd9pgrRHspIMWvpLLl3yBvcFsSaTLvKMTaJ6YtjcHIx2om7xKJzuP3ik9iy
E0Cw2bee+UJY/YWoyIBhXf9l1G/99kz+59f7R6empaFcpb1y3bMmNgHolGOZPehrK4F0QtluTPTw
rUQk+J5U6LF8U/S0x1jNRuw8KmtaNX4qBLd+RIhHG0DWeN4XdWhriMH2/dVOPvgxTbq9FasKfRQz
WWPc3dchjTf7kzo8t28w3mLTvVuLiOGiPAMEoGbjV8hSi8WyX3dB3cwzGtzXQURCP7/eCDj3s6dr
oth/Ruuu3D2Y61IP9FEgAQ3Xvc6yX5v4Nm8g+iJVJkqjmqkQmoffYiK252d5UjVibdtV7lVc5P1Q
8NSugigJ7yUIAf7XCLSAU18DjdjM+5LaDmPIk4wS0tyvHtVFTSZZumezzK0U9yz+tyI9NcXYdz8z
jpZsC0BwzMltVLb+/TmKgVZCUhZsmYkYs1RurWkH3Vcdx5R6dydei6wT9El089qahe7IhLjJ/JNd
MGFNrE9l9wkpMw3Q/ZuY1ydaPa6r9Ute92Pzvmg2TNxYFnd002OZMUVuV+Y0gT2TjiN2roDiYici
DEbzE/WLAlU1nRDU0bUjzVthtOvwTWxxE47U1xKXEhvlV+/xDkiyLQOQ0T00e+WKEMthsXm90ZSR
TY6v+UVm7oaV1qmJGDGh8maP7r5IfiG9AZ0B701Fsvf4USweld3s495GHME71W7v2WTIrXeb/pys
hGNXnETNNxAdX/17MlakWSdMomIRU0kye2HTvUCmHOI5YfrErQKbC11RijnBZhDavnXKt1LxbBFC
7JqVjyA9A+58tfXPOwokhBNnZl2FPAu/mFAO984G3ADBsR9U1hGvKvNCFnj1TE6PQukp2CFQTazL
1Nd83sxwoj7dYldUUN8Qr9/a90azI/A1Hatuu+t80L9Nc1DFfcwSgS1gbMeiU8GumibEoISjK+a5
e72UHkHLSEcoXIG8D67RB8o3V3h45Gle/SfJwLzBRwMB9XyIdb3m40dQvTMbvMOIjD02tOLNS/L5
g9xc3C73SQfwRdikwjS1TptbhEFlEq1Vw3txOZIXQPgiSZn00u9aoCt289zd8guCzx5ViMTSeVAO
P3ABoVRxxY6Ml1FOTSoT7JewHL6PYqQziB2zOc6fcpZ/xsgj302uRmPChFDlCDjJzVwX4JGbxxga
GkEn3BPkvLJpwi7AuHJdGnAszQNC23iHLVnwmBy/Zo/I5Xugfl4X1gHlHrvyAuPAE/W/Z1DtLaSJ
cp0jWxYLpHdux4IBQbNCdzDSknFWe80KjWxdbyy8J6xfLg2jN9SlpDIQobBRP27E0IA+QP/msTE3
DgYwlSqQOVbVGXX9XXb5UeoxuhBJoOJSVpbXvXzs3pnpcchhIb7u68iBkMDAGqWg9LBvqpOOyPoA
qslU+UouJrt7qD6a+7p0ywH9iyR5riJVWNb9yJBIcITofhsL6C41fDwMJHAakabgKhHA4AFy34sj
qk2dXeICQEF/QKSAYRvu+oyIr4d9Xz0wGvZOWvvmG39lJwXFkZzaK9JQcgDbuRKNcuAxXyVx2erJ
OqAm7LgcM58pZP1ALTok13oZMgVkt5NH7ObnQS9JXbJgD38DvcmdhB/nViOp0z+qnfb1xIiGfYr4
FEBwN83HA2B6yVny0Fzw7kaoOQo5SDS/Jr/lm51Hf7CILMWRYx6RBdSwsfl3FcN4ZCV2RySW0xlu
Rr3O7YfClrt4/1q+/PikLOIVCa3XDdmFA9rBoYONx+hS0VS2GyvoGVjyU7egBPjX6yfDXyg7md8t
kv1rVpyZlz1WiAb4NNWZKuBAV4e5tXPNA5MTbcgqDUtP6sfPmUomwjg78VaWE+atd4OBJITnsnYf
POYs3pZ3GATCk8PWRdwpDhk85bf+QY42q/dwqcKXW+OCHlUIxotJ+Jgb1EMPBy1Cdd8ZKRNdn4y2
zK/f+4mOBoIwiD1vOzZyFwmmQGtJBIG5vH1WKyX3XvDwH+7wtbzOayl49ivcZk/B5yRmh6gshryI
bKsF0RhhcDIinQvfPAfu9L5Cv2/CaQmZLTPpz2Z8VmRYvydn69DS8iI1GIvICS7Y1UzsK+guZqzi
5bf7ik9Dv7uvBNWzK19EIh9vnGyDO/SKhGKHnIC3/sURu8mAwM3TaJ2IXromNrf5Vjc18NMzGtQn
fgqC3oCzsBfli5yC/ec4wXmYTVSEf27RY0aeNiHdvB22bvwufJTIouYoJdkTKZ/NrJwj7mYC27gI
rgQW2lC3ONQy6AUyoaUciRm1+Eercf/bWDFa9hG6ox200q9Jtn6/QvjfEDHzXo3rQ6fynGFzTf20
98rM00+kDh4rglBgx4VEzmETPBuTqnHSaYNWkjIh4FGDnzt0GsbNYee6Y2z/UFxqElJoMphHlGMh
iX5jRFbBzVkxGZzGu3hmnnBxxmdrTmsZnsIR61jOu3zEXMAELP765mcE/LdjImtb8sD5BobbeJXu
qSjI4UN0o+su50T0gQLG4qTiCfyy+HaNRGMkoVb3YpI6YABoUyPZquUyx+NWOgqteezg1jIQf07D
j+ZDeDfzZSStqtItpPUTSfKg+H+6MgiAzH2Zl+K7zmwhxAPRnLTvdt2YY53wyeETkGfJ7ShiDeoI
vo2YIiVjWf3ouBAraqlDWa4Sxe/SqRaPro+ZtH/ESNY8niWLzkae5QWf7diUET67mIsasB3q5N54
zxqt28xkSgvBmNIFJtnVEzjrewdkyp/Lav2/+pyhrDZERbQUZqM/BQBNaj6V/NVK+8ZgZRwfnhjV
0OspDuVYxmb54WAgmPWV+3zXEROhvO/9/LPZsGRRwA1dPxTojqdymTkWs6Pqg2XlJjmy/VnTAnLP
o6LE2YT5kBEe+TCB9C1c54ymmA31nYumtNzUzOvJtco3DBcmrwtyizDE7x3Xf9lK/1rn/nvq+u+/
9YfK9J6beW1ZvUISH6cfJmMmAr5C7vl4/gz8c+u+vXHLT9+GnU8YYIp3luONttn0o+tyzKds/3qC
Z7Pe4fCdvDv1evFkDUpooOwvaIcmzGmnf1m3WP/d/vDhqKaJIkfHqmj9mMtmV1XM06uBdPlFXo3C
pjMakX4MsA8A2HjokBFknGgzXPa62C+8hDZVPPHxTFoH0vc+vdDaXrTNzWneeO5ey4oQdcg5C4Lg
Ha44ZpPwVBgMID8IcqfegObAfoelYMowcYYlBt15vIGU7CEXI7s2W35q9vdwwrEOo+7MnMOVm3iA
NKoTEWwOhiW2yu2a9wVhOUzNv4yqf7OC+iXjRjrN+6KYv96zf4zPs+IF4eHFBsaEQ9iupEHokRPg
GGQOcwsShcfW2SL4l49kILTlw24OwT+enSXE3PGfv0KqxqTt52PFDI7FFPoueBs/NgtRUpldqV61
/ZPC1UmJKWu82/vbHKT04HViJrLr4Ixv2MQ48udq1TnH+wwhJ/1OcNSXs5NpO7K7vW9zJw/Ww3Sf
RfBfHiPV/O/WCm21rg42A42ZofxjGvZIszC5GnW0rwqHGZM8LzUnThxEmYoU2THqQyZ8JWfRG5ee
AcOIwRN1jrJLMp+Iyac0KaxlYgaU3Oj47u+cd2DOsEmkvpHBjqsZdbIHLwKaOAaLUiCfOaWFxFOS
g461DOoSyc2YTIj/4HAnlknwaKdUMClorEkGYHH9gix1eeLegoVLR9QPHQk6aWCfuLrfUUinvX/V
PAmpK48uJzatxbmn73l/EMzQe303pQjLOGUEPF9eosxQrxWSa2IFudlYQmu+N/VGYon6iwZZvbwb
0+Bqor/mt3J6v7AyLRjWNPsrpS7/BvJD4YRrHc7ny9PsWvnktyLkgwNtLpvbyERIanLc2+2wd6vW
BnO4OxwJSla3GIt7UtBUVxU2fT5iYdAu88K1SKTo1iqx37dAaFZd6KbhKZ7nXJ87OcYJgQD0fhvU
BcXDQ6iGwrHEvW2brqGMMJVhA0QGEqm2Wrsy2YVf6src0Rckj0BT57U2EbdGNpUWDfU+1TVj90PJ
Q3+bUPTfZ9oZ+hEXFINCSivqOKqUuB4bUqD3qwj16XcOQMMck7yeB/QSqJBw/4PX6VlCqGRTx4Fh
0FSikSoxcZDrqMZOXXhhuLlC2eNBwuR2m2JhUJ3XPnmT6UUwLyECv7n3OcYLCgaMy3i2mrkItSzb
POZPQBqsC5cqpcC4mT/hCcs4isYh7VfjCxQtjo9sF6tnj26hRb7qxTBuI7vs3bZZqLRNlHBd59ab
esjy3ZVnBIbZylwKiA3fFu07jr/HGD4LMb9YtX5tGNoNSoIPGB5Iyum16NixXjiUOXHB2TWUgm98
QU1MBGR1cgWClSDiam3cvfL7sQNaib7rf3ydWY+i0NaGfxEJggzeMoPzXHpDLC1REGUG+fXnob+7
Lycn6XSqq6sccLP3Wu96B0pzoGsOEoUQ5ldmj7f9WbcbWNsOrl+zmq1zrcGnAK2jyz9USK7/Cb21
YkkLqw6iEswQREqZYITPPI5nkEGJuMbNINBLPl3zuyafiKSA0sSILWNsiiguMaKJg8dXxM0Kl+Lj
Y8EGbtra9a3G0DG6iFd5coRD/bjDAWoxcFVs0C5aDJoJbIyIXh/6gfFkiUFDgscyjo6TDbTH/KrX
Nius2zRkRIxmJXzssS0RCsvqiKz8qqQ2JHBRssSfbFplAXpM2DAhIrVq+Rxb2MggqIGXXBwG2hxO
ndzJ98Sf/H3h9XExJwblAOS29x1a6JOUKK+vHNjyOauxAr59xWYOlfxPvU6CVsf/0c3xhMHf5Gmu
kYPhRsWdNniKWAnDIJwxgIqMUp0XA8G52QtRUFf0QNLEoL9ZJzQXot3eoSBOakMU7XFnV28HqIZB
M94JE6Z69nO8VBpvSI+iMsx9Mf7534cDw+XJf9t5NVnDkknBZUDW/x9y+Xkk+aj+9q99+DdmnBqo
Lr6+1m0wcOPjXOGNz93EHkyEx3yAc8DK7cYproylZgMriWwgdL+4DV3ygf28yAkEyXagCGSXWCwq
0X1jtV8uiAXa6GuFxLbt9y6CfDLb4OYF+x0vuKnXgDSIyjG8v8Lh7B4WE5j6og7Xk3FBhOVEZDMg
CMOV/i9RWG8tRBi1wLPp6xf+xQ1igY/VVCdFnX1GNkYeibZO1aDN7I5U+OMTE7P35h2Q3Dd42pGU
Vszu+fZN5bQXf2lbXOz7iZU9cEIMV2FMw9vwKTvJxJIxfo1/wPxkYkc4ASB4rrDmLmiY8C2+yHg1
4UTLxp1uqtsQZCQ7wvVNODKTCAP/b2qOOtDPD9QhIwM532hJo6ihdCGhD2nlgy7kbT0xohOHBn2E
PwL+ZahT5xX/GTxoSCc3+UY6A76cXN1V50AYNpuE/8QHzUM3OD4D2HAQjBmjADZtql25UC/Z7p/d
P9DhsoUhTfgtJKMbDqhzbg9EPtMYA37RVfD6JVvGhnEK05blGG2EK4fb9/LZtHT6CvFipX37Hg+5
3aCHORS7zk899R8llphnGyHCdIQ6DKuH0jtPHLoncmBICXOb0OhABNgkcLFOiOsmYkBm5EIYtP41
spsaQHt342m6mtB+o6gl9qD3USQwu+N890tfIf7sVizq2fiKMwQuy5zipvRhMfjcQDI56MDHp6Y1
y+lzC9VpgRtMNUel490XOK58bpPDB2SMjGGv3UnGjSEVmw1N8bAIgXofO9yzmdwqIBZDMolGo5ea
wsSAwgMcOyLlDKf1nvQ1yRQ4gp42V6ZaYYbzdnuEDLxB6FwrKqlk4Bevmdji+6MjtabrTxysg8id
iI5kJBr4ulnRlhg4L/xLWCbQmOnmKJDDgYlcH6gVVDoSgBo/PBT/7FRJiZwXLXM1iltHm36wUc52
o8LioE/g8h1AGBdJAI4nv43xpcBqgdDgl1NEroqiSTcBPNHH8GLvzw1rA7kW4qPyohAyopJtNxiq
01AJW4YBXTbHlLdi9HNmacKz4D0AoSDreDPBh3rGoWDT67NC35qNoQRzlSE/DyXLDWSfGCTRm/i0
9m4Hs43U7uJnCADhUCH5ZdloHr7oP8kBk2lKF4AnzlVQGr+d4witWQmN70Y1x9hwgzcQAqNF1mQ0
E5qpTozBpjt91wQBEq7b2XXwYPZz42ad7J6DxmlQaPlWBJ9fwP1PXFNAcpMNPMsLs0U8nGgM64NY
bb76AMXigAIGjo88m1s9pzgXiYz06VYuaoY/vPzTWPkBdrly5YPRrukFAU5pf0lXrHxsaI7NNMQp
MiXJ9n3RawNiwfeqQnpZvg/69oigA7wUhjO0ALK1mH61fy+cMBCTY6hIm6NY3B5sDTjfmXhjNDOc
GMS9/hd2FtR1isbHSYHjzV2CpCxFRmKQmF41Bi46MRyGA6g2jtNu5pM5ogbkoYVrYqkx2IkWb44M
Sk8SAVWcFRhgQ1Rm/V4VpzyzcJxB5s9Vc3DB3nwPnUWCIxHNoOEmNyPplhaemzghhiZKb4AKfWDd
DzOil4Oyb8LQtseYrnQxbvA/UFe/B9wXIZiV1KYqM9bokhKEMMN2JN3UFwKTb49TcXMeJ1ahcIWE
iqH4Sj1kOP0VHv2gNBrqFCBsJMToAqGjiKiROrBELsgLvwSbmQLThOymEBQ1e2IL0mzr9Xsl4a+0
IGH+l9HTkXin3nsvEYP7qAOj9fOv+ljIbmKMX6f5fEBygm76T6EFU8X+nDG6+ZyF326XcTt+3JoE
DpW902EJypHL/YFLCSN46Q7CP6oCTYYROzIIIlP9jiC8yqp/Y/dAMbLjuqM7pNJGO8l0IeMc+Lew
Wd48knaNFRtmkPh+GOVr2+D8/vP0wsZUEbVhfy4tX7/ZUDJDozVZNNhRlftXGTxLLKuH24Z0PIbl
fLLMQhPniUCAg2L/PMqrIZsdNekBpH2p4Ah0VInjkoL2UBFR8sChnybX+2zX1TXFYz/dtAtxH97V
y3chXd47bgqaJT/laVpTCh6rHE7E5nXCYiwMuEHKfMBXpO9wmqhkHJDIBN527mvU6CwptBdvBGvE
c3FEdg74FnUDSQjFT7jvye6CbcsJKk8MUrJ/yw2GYuygLQzoh12wgC+lZkEeiKmlttJGmGGYHTkk
TGFlPeJ3ls2MGEOH5AUIBERE+1wbhOWQkXuycjzmNujRUlpYiUndAy+c5/37NSlduGJw9oYG0CFt
IoBgY4G8n0YyIVcaWDZpDYOkWyKNUVyHlz4z6AABBTKAXpPrTDj4IAJHyTa8UYwBMrMVBxXN81er
fUayzakZwcUV2W+Ij6owdOAIFQdUmR26Zmq7Y17tivdsRpVLs2W0D2dIWyIdiYgpBrqyYq7V/eQG
GefUnIYAq8bCFSZA94YJv5f+wi+L7kPEhuAxX7Vx5HFKm9feBoNfHJkRdHm51/FsRkUcgNVyLOPu
b1hsjNP+B2eZDUDJ7oF9GafxmIN9yIeVDUyjHJatjc25gTt3Y8V74nTNe014TWZ+rP3wiIUlEMwS
kwk8LSKL9Q1/AHcc6fzdFFw7cj0NjWF7dv33xslBpwqBx05ABV9R2pvkShg/79Vjh8n3+Iz2mfoX
Mg/E79jCJGyyS37rzKZvKMmZied3wV+HuJOqdu3BmYYPO7iytoT5iIwHmJQAqTOcbXKkd0a+he98
uBSY+noet+BQ/zzsAJb42AgAO/F9RXVgYBllwGPAOMC+XJDvWpAlcSs27zw4jAMeBOhJsfkGwg7d
YNvEBDMYBXh5AfHZ2yGQaGBPJwvuZUKiLToScx6aP9wgcLKRO/jwO7i603LDWIVFxf5vvcwDuk1j
XllzjNY8bFmM+RlPsM76BOef6PDdNIOTKsGwfLT5ER3xZmvCRTMzd80ufD7/3PCimPgEj/4mDqIz
Q3UCAZvbuzk/WwA2xOyyvPzvUSQWWwhSa22d59MtU4dgYj14oBO0IFj1Q7EIYf2ntqc1C49gI8/i
KDcqB4tXk/NwuR6dUIHyEl8+PG1CR7zlxFjuBGMKDGH+EBzAiOxjOO/hfeDFS2KHKdm/Zy451Ave
JB7uBjw1++lRj3AFeO8aGFzvg/rdcXzgBgqUZeVATWcXoMViOyHDIrMK8tmmJGZSIeAgwIvxCnO7
roeeIaisjpS1wdM6B477UIhO7x9nuLA3Wm+fObRf2ocJ/5740ylWB+4cHM8kSQdrrcNtiCJOjR/6
Dyde/RK+YPIi+dx+FI7YyjrDYlqeR7ioCmggVGr7H9hGX14G+7Cd2Kh1be1KJUJ2YGnjuWUfYlc3
Wbl2SGCsML0/jO2Un8YnhGzE9RB+B7qDT6XCRbmnzsQ6SG5CJPTLPwwROYhNiEe+ZeZ6mhoH6Cw+
cVq48eKy0k5b48A2xBJp+UwV//HXTonUOb1MPna8XrzxDE+vIIblT7onDuVwoY1bZZEcf8ssL+hN
0FDFOtzY3YgQelqXzAhg3bLr0dBDvXkYeJJb2xM9rjHcKY3FOvBuhK4Mv0cBj6BDh1E18hKbNtOA
TJW6S1rgLVsZXR5TVtyUdkxBL5irUfayMzrYBppkVpAKjzHforJ+WhsAGquDPJC93Pgp7c5pTZlP
KsOP+GUR0m1VuxE8IpWNAzdQIiKdJxlilMZDCwgVa/t5oZgPck++VbHdoZBDs5D8kuJ+G7NEFXMI
WED5saqPuGYNsPumRjqPY2bHvowBC9nr23aaWAMvTjK2oSlvW3O9vcyAwg27MAxjuXl7iwWmEFSQ
BhHecL/MLaM/ENBhZUwMPj5aJhfS2W5QjAKNGD+H+0Hz6yMJhmZqwO5kI2T2hw6GERbvbljW0yGf
vTAhOWG3rFnTljKWMCK7+0GEqWyju4RWlBSzGzPHxx6lSk22Bnn2UAjQmurUYJja4xnzOqtTrH04
uRmurDPiwoZ7eYQFeARZCyIVAIqFsY4J9grDxsCmgM96rdt3BnNz9rTKucOwsgPJiY37FqVNOUPZ
8GJl37cHjinjzOfqbYl7cpkBIAR4biDaIMgK8DKDjDdsJNP5x1jOB5XAYGxWTr/e9kDh75CmaJ93
jbFZiuzvMlsd9a9Tk5FzJSvZ2AMRA1lrFuZwZkbOzo6bmGxPhH1rmoWEhIWIm55QM6x13ucQ9bI4
KxpL5iJchcj8+s0ir21p1iBan46pnEa+BFu49HH1ZQL+vGH0gwpR5a1uypXArQM54xeRi6xYlYwC
0kxpVFE1qEa9KjZRazSiXTBEOyhQLUID2RjlTArD7bUm3nZf8KKQbXr6OeYmRx/wpJbC45qNUbTi
BdCO9F1AEdUKJ5nBjjiCG2Cbjy7gKJATLYROJ92eynSAXOOgHGNqRelmRQ+TvpoC4PtwUgKJNBuC
rVL7DTYAIzshgByGxXuWCe74uaaVqUUEYvMmm0caY5oIp4EjBhEZYV/iOufooZ5mEIWUOtkKiTMK
g4fu99fRyIrxvKDUttsGdx1sf1M3p4WE61oNZLiE8I/vQkzxEAHO83rdJTJK81/RZTx2Qg415MUj
i67oBfsudSnpNP0ius0PsAqETZQiY96aGfcrKbShyOSJxwWSow0RnBgQZrrLS0jLX9wt6O4mkyV1
baHTdGWLcTRPgSX6hZ6QZZtA8BnfNGkm4pow2VbKpvgspSQYab8NFhUjt0jObyDq1J3E9Jl/mHhE
1MdAA+/aVcMjFCLEIpMwIGTm874DInS6nykbUZz/8B/v0nvKwbiz3rUtEz/IwZBtpN7NnzSF+DwE
/S8cq4jtCZIAtlf4LCtuqSxCdfWE/UCoBSkREwekG5KWzP31dcG20e3K0sRMBUhHdJkcB7DrBavT
g3KNM5mMjZ/qfulmw9Mr3DURUfH5pRDMLyFaTE2ymaIFQm/5eWd+JWeSBU8YqeDjdOTpXKsXEeey
FsRakCSrHGe2xFbU+avaFhFjVrB3HyK/Dmv/6XFBsIKH8P304AqFpPPWVqStRN1GyicftbEXsm3n
s7C2CkKExVlNSI8eaJnFUOHFrCx2pMxRm2XSLgUKHMohOJoYhL/nXemO9x/tmOMtji889AXF4vee
nZ3hMIM9fz3VH4FWTePW6aPZS3Vxbwl3STd/iNZgC8JpCZMWmc5aRgegw19T/FF5rMmKyDZfjEbb
Vaf4yvsHp2CZBhTHGpLUhENcmcl5JJwkEAI8gM1xMhDivs2Srx+hMyE0PLET3jscWMXSaVNBzKOZ
IP3CcwOZV3UmMNPPa/HsXQ2RfDdPO6YUZq/4Y5rpaht//yZEq0czEVrEk3j3zpOxFxShfvusCiWz
3gLUpl3YDk+TPgO0Rm3nIwiXUEHkAa+mI+Pwn/lJk5jhIxgVbp+YXKDhv/rZmMnA94+3FXU+16CH
1AWlFki4dSa/Mde1hSoJ4Gw2ojXqZ92H3ep1xSE1/svahaqtGhhEMXB+LUHzq6cPgqmjc/LEgjEx
xM6b0HTFsl0t+STocsYQBTWzIgwOM7SX/XxZjeK9xNm3Mz74oeV2IQ4f2+So6IOnX4qlqjgbvxaK
gEephQvCGzDugX8AJo6ocyV8LzlbOhMvwLbHvtn7RMOahsj3RUACc1FBB08vQ8Yk5RYelLzdH2ZY
DT1u7rVnAWUn46UlvD60lecxvWGHFfFv9zm+s6NbBY+DToneOe9umX1NAQTc5BHBAHQ44DiKLmO+
o+EXjS8omdpj4HTgI8QMXGwc3BhdxOhkOrB36kLVfa8IlXSxRztmnSniGcgtyCgYrWvsyOQNcviu
+UaeGU8ZDhHnR52aYrTAXSS/PWWrhr/F3XziQMBQ8DEdzfsDUSd4TSPjhKOFfSjDnAG34mWMAXoO
zFtgqRmDwmkNpdGlz6SzsMnGAyMk0SE+VUsBqg3scg0FuPPd1394NKxeK2gHDQxEAu5oz6iMBTN0
xqTRHV4X/GniDUwrFesgOxybyTVKHFxfni8TGRrkgolu1csM+vPL5uTH5+a9rjb9vlgLT7PcFmeF
sxJohIpu3TEgBAgpZgmVrcBo0dSTwUA75Z/4KYO3xnBmmM+9VpPMaYk/Vd1csGo9wLLpDwCU6/Ud
rjCH5vBEjaX8NQ+/3TLOkUQrZ6I6hpWMw0rODQqYR9PJif9XViYvGsuxhyvOZN0U7kygklW4RBRf
XlPIU4j9GQai06V8BdkGLVJpjN3iIoFDN+boMEHwKizEOhABVDmsuUr4vABhvqfQ/KBx9YGiWmLl
Dm40WKOO3Aofe/Aows80N1OMlMK1MEMve5gZXf3EHNGVAE5slfnk/EXoge2SVynGk9qMTmTdf834
3uZWo5kRYR+qz4Mxbyxwvmm2mYJz7GL0POpAeO30XThw5z6qp4g7+Rw6hJzxTN9V5Ctr3BJ5Kxac
Qh+gbDDH+hwITrliN0vvSZaenyu2+nWka+Rjm4r0R2eYEzxv8MIgxT0WXAzU6cYpJySHkoY3z3CT
99yYK9TLHhxqwCYFWiAFy8ECaQYnx7IdXLZktEBpLNwOAtU3zrC9NQ4SjGYb6zeyFZh3xvf6mU3W
ndFedpUd7cY/n91k0CnDyoTZx0d0jSh+0KJLFscapj38SSCU0DewwgtLuo5Se7CWwcuJMMYSS4dv
ZJeymcKCRPPWLhFxdZHBpRdR5HDxo2yfECNMY0Yv3HiYvmJSl8BJHTGkZzCA6Q39Q7jLBQMuJxw/
6fQFZAnQbaHoT0q7fJlt5TJlAy3VMNWBHgIZhKIGPyxotJxV6WDtxDdrsonXzAKkn+wCveiJGX9v
d4QY4Q3EDyCgAw9/WVLi8FJlrDKBPqiP4+Gl1i2q4wleyQ9XA5HQDDpZm11uWs773/Ck+xPEDfhh
mM0fwa4wjoPYQ6hsoDzZSZfafa5TFxAVkQIVuQ6gAC9y99XsPHZlNA7z75i8AFOi6O8t7EKpAZ60
LqOpjuheMccrCaONBf6pBVA0k5yROelmT7LAx77SOA0hmdlMRs0KZZJ4TB07fFxQ7UfrgtPLChLW
Yfwg53MBnH+AwyYEf8o4zgFHkxpN6wj6VnpiNXtVNiAjWF6BHhOaOlJ12ND44lzfzEDv47vMe3tY
felrQKVCANngGS7GwkpMjkgW+aeckqhD7Fq4ZCkmkitzU5YYnU7znt3W7EmbZRQnWZjt6Pc3RqGQ
PWWXMZiKH6vsfi859iRQyF9epnsVzwzZE55r4lXyX5WvM+mQMpugsAZWd5yc3VH3l6RVthYTgdl4
Q6grIPh6tKo9NkZS1BO/RoeD41CuYFunzL/OXrDUwbp8Q7PNdi8OTMREgcNgh0xRa6uhclD8HhLv
C18Vb8T90Dqpwxi6/QVmdEbanlq3vMMRYZA4THwO8qxvnRdEoRcckdJjgMNoBFuWKzaabGql3x9Y
jexe4VJbE3XAf70Jl2MExMeTQXfE4ClewlExxXsKgWGZDI8OWT3TAaC9ZOSCJ2Y/GGfQVmjvPzIE
mreL5ow5c2/u32hjY5+cIzcn85FqXEGnB9v4GKZuXP40YJp5NI+aS9xtyZ54dDi2+mIS9GDxCfak
JYNPZjSjNRJUtIR94RUE8uFx954W0ixvQdIq9wPxNrST9/QBeM04A5swtuEv8/aBoz/5LibIJVDV
SQOQKt5LMg6+DkKHJ8zERTErxbkIBNFCSY0waPXZ5NQqeGFxUwVFbn4ilyF9kPrRTb2y3/SBMH9f
Mmbo4fxTehM3Nm4FlH1TIY+yIskL9gXDcSir4UWDyjDNRR9lRkYkwi6+haM5E5lMscPWgnIzSCAi
F4fHR8+n9M96PK1mD/SfzCAwT0wATSOPsD9OTN0KcQjhBvrr4FfBhuX8BYZXMbo2Ug5X+ML9kjke
dwiXmZGO1YUB/QsqidHnBFeHKXIhzFEZFKGRoUuPpjF/04bm5ntsslxE0X+QT0zYGxVGTovjS5ei
Ns4IaTEDCw392fjMv8eULoNE3M5yi0HxNeLUaqwCUjKnPG+l9kvZ5QtVdj64BzJlJFz0NL7UUBHh
ajM9BZaWB8ZQDJ0elSO2AXzR2cuqoI0y+9KVn5bytMUePz3ziUXkhJfnhrD2qS0iUweO+aNVyTDV
YBbfmbyob+9ybSj3qQ5l4pWACsQZ/8xIFEmsfkCvQ53bwO2EXdSweVlIUaTJjC+owGkv3nrA4+Wv
qY6IRXZ4h+1k6Dy++7YPPumVqpKStFlCSLq2lEKdGRd2XG+p6MfdfMQTvHDdb7Cz9F+yTQgJPyFC
ZyYamlAxTkVqLLZYamqQVNJviMiE7zex34Msw1diR0XYgCOGZObn5obszGf0+o4NHjJihijhpYHR
nTHCCCalkTIeLRoNqyNM+6I11JS8N4vvfasDfZAAWQPLicuj9ppb+g5wWUxQX+ALUDBPcokA+Hzs
djTIIlT0hZIhgnZEDuOqE73mWLdKdgmUHhsEFDzoA++Sh/vWN0/RlnSLNVfBQgX4RoaNcKqyIQ+I
8NY/NtIjwfgouy/5mpeitCbjmYYMwuLHasx0nyju8LGkrIz7aTvQc5vZE41s5bwYHnxcGdSNFQgo
ki8ifZq+rQ6eser0ANT6NCuHGSGT+O+hiaa6uHzgAsPN7iriQnx5EnoPlj9j4eeA7zKp/srBe5V8
3DFb/BsLcdQdwVN2UZB35ZqffU5MlQMYpVTIkSNZTkLwam6q6baWXAGWOTsET17ZAOBBPn/ue/jH
0lIQ7RHZxI/Fa4K8dks9OMrMUtvrDLbLwntAWc6B+zi9VlQBSmNx9Bw/mtcVTkzBwoa2fN11mFzv
RRdCoTP03JcFEi78uHDk92DqMkGW8l7EottjYPMd6k13wjTytckTB41JOpRt0k6R3dcXu7rFE6Jo
O8vG8/4LaTuSF5NyqGUg+utPt8POpjAbbTdhCWBFBKoFJP39gYTdfYIkdtPOfXezfOSUsVU2uw71
Ncbv+qEPzZQC6L3RHg41wfizV2VI60F4e+PyxeKrHbl2Ct3hn18Gc2g34KIwQGSECJSebrLZGIj1
SffPHALzLpf615zs258Yb9EvPP8MaDpxusx8xOb4hqCobrk5KJDccblMGu+Fj2p7QyIrjN0MPZZm
P0A4Iu8r3Bgj9hD/eVnpBvZTEnk1oCmFCrwYAElyTEjiUYOqWjUYbH+ZwlltBZi2lNKNyECJ5B/v
y7ON7DL5xey/x8UpJgzMhP7z6hm5oDxH2qTj14RH5GuO/f+Iwk8N3qFV9JsI+lrezBXUu5RjH2Te
51zw2sbjbx2W6yfgooSg1PKSVyEmvy3Cc5SRuB3FVFcLSbOplt4AgjHMwxEEC5PH+rjvZRI8HGoq
wlJhZa7xPTDpWB1MDPDX7JnSPNfJfqNbCoB27lIq2x/qOcwMMDUQT5AbfeyBfNIeIYFMVUMzs9/Q
iQ+RG7mlg8vUouCTiFbqsgl6dyimU7L5AhkUlObodzwr3JR8KLBbAPyEVEAEO+9Ad9IVZ99kXUJZ
A36P2eLNcHSICl+MkHKushBLppnwnY/Z+7SFIi1zQtXqXR16dExvqkPozIg0Gq9FuzSyHwy/WLMp
TS3G3170mXHl/28+XHiaKQPh0l80B+VLnRQ6H8H4AjPCaEVngIeCflWX4vI1zaYF7k2ZrW+FNbq/
2edHb/Bk4JhEaoYtu48ZgF07T1TK6GQxExxvhUv+k8gmt98Yeun2OcZUFPuon8zDkYvhvELW9BVN
3jcYCihAPriRFsrtQ6ZZIvFX+2hICsY5l8OYBq5Y82ON/53HW3CiyH8fKOcnETNsT7uDsyowU7hm
PBTa0N7RqekHxjrIcEw4IqZdmQXQKPhIS0aITiuDgsAYHTuQJ/pXoJ+/1CPOSryo+eL9mul35u94
3abzUrEwiWlgXeC5ILCTB9G5dNGImgITLyz0AszKCY5SVxoAA6YQmp3gjERVm6HFgbPByh5x5VpD
jd3+d3DXYHUjdzB71JYcG5zm5T7V7c5L/tQVGeO7G5ZLjORO9zGe7xD9uEkQ2/096K8hbXBDzemk
ayYE1A6sZou8YcEtZZ+zkYnxe+SgEhkcGWJX1AZDZKagnw8iStKOaFKHoeAwcywvMAoymunZ23ks
Jwt5ytGr5gbaKYAYo/GeAarGQA/APuZjFAPkQReOtmOQAu0NQTVzOp9q5UN7aMkzjtuqdVTawqSl
CjPqPVqvsobaQj/jkD4Gqa76QYZwlE9a49XwWhGwAA2tEfuazQ+6Nox8bXn5sYVduBFW38qI98Sm
QWHfNn+XBn8HL/t6UEAJsv0s6aMY5NbHz7Ei7QYFWjKPZIJ96HKhG0G+apxuYHBhm8UgWOZwdWU4
BfUl3eB3a2qrbE+KaGbcEiKkgCl+efp4oAAxvX8M4/wFiSybx7lcfndC8DBubxxC4ZyEd81L1/1x
wqU9SY0X/emKKXLv9Vb63jz3eeThQBcmv+/XD3fcJ55qsj80dso8j4JcWaVQkmW/kC4vZd5CquEh
SF9gg5I6brvfihgIZZ7MpdFUhoekrDKRPW31xvPjc1GkfcheGa+G7rBd9zImI5b0of4AD1Lmb/TA
uNRJl3RecYvpA79qOSFjIApa4T56zZWnYrTx9SFfJOjO2rqD7NX6xRfSOK6Tm7Bz8UTi18aCN35v
hkct42sGq3HELjR91IsUMLGCrp2yU9TNSVbmYjNPElvng2158qXELdC0fx+VOV23BtR+Kouo29Wf
3nhnqhmr8w8wRlU9zLjcxoVbQm3LyRoE4S6nUTLtMbkkzzexe/CmMD6QdWlEaNl5pA/3CBmmf/kg
/aLiNvkN7ht+6V1uy9bnp/kmNPGJfYWe5hWJqz4d6bffd+d6hzXTTJ6PFlwX9kJplXMmkQq2qo7d
lEOiePv9d4PEkH4/w5iCNiVGKk1l6LVkYM3K2J7Y7enTmrrgZ/SVcB8jvDYVIleCSYYinGOEg6Tx
S6yx8G9Q0PvgXIMRCng0BsscopyaHcPMh6PtqZGzzhEpHf5ZA/cn6AxkVuGwDudL8mlLP7pTNTY8
RNaomLvo2dOP92VGqZowGmkYi22LKfnQjcPsglfT/0Q9igBPLmA+uAPhElQGlBwgAoOhQUKGLL7g
oyKjSJ6WsaOMjRetA7EVhOx+PHnJyCc852xsAM43SBbyNuzs7kqovK+tHud8qcEctUN7IM+AAVoh
7oh/DdxcyR5kyX2zkuPl84FJjR8WXxpJ60nkQrPKRr9lxlpsMFfFj6YoQmh6LAh5WCerkXzRCjhP
XpJdntllwtcZRV35DTBn0TGayawczowQSijoYWN8Ngw/ELcrPd+fVzyxJr+MTAuqD0gvZtxJMmUF
8slgc51HD7QKZC7WgItHAbgqQsOYSE4YP82aRSpMThUsq6phyrFM93K/0eWt+Jm9kh03jkYBEt2f
+gwvOojfMTGaAsVQc3p+NhNlrhK9jpQLKK36zp4sXvUslwLpMWDSmIak8w/jHWBQaZxjinaKxJ/H
C6MS2AJvzNmbEzdylO/HBWyyejmBl/32ub2LZJcVR27KQl+LY6D5z7YSpm3DVLeZR8qi4LZMxR81
+kNMwZ8oWTEaKmr8+90OOYkrCVSSp4R0J15V+huhFuXHMLhBdtEL0wbVQk5xfmJaVaAySMND1AHE
McZacA8lXK4q4chIf2G6fjZMmOroHgMWPcJT3B0iO2115AvcJPosk/c5eHra7TR+5YlGIOG0Uudk
ribdWuB7fY6/CZSWGmTUjgIFwrE+awooStmlD09VljNzkcHrD1J4iIG/+gqcedXSkX6S6wf0soRD
V4aHhH3jpdH95Ps8/X0PX0FPyfrrq6BPJ8GqOLI9EKQwQTTy4sotQuJO2tsjXuY4zhMd/gTY2Mpv
pBbnR7Jj72KDHTYzPlKKXhFuGISwWri/4mWmYJeITluRMRSirL2GbxQtqJWG66WDrDNebf/eOLrU
K63YflhQEULGJS8uWtfhQSdbUP2SBMdqq3Ajr9lrxOSqMz7BQUaBNVBNn2cuwZjr9Spcodh2ivtg
hh8ewo+Tt3bLFEk3mJLVGBDgSj1MH4NReGLOh1AfQQj6d0TxHLITPOhogo4M854R6O9cjy0BuGvO
GOcBYqQccV9I+mLaH9Ovy1/n9Cz//vusbBDDb7JC7p8TOlcQRTrP54/Y6adPlEuikaO5aX39G6Dc
adGjdHckKc81ihbZw+wrwmGUbRjfiT/8sg3Z+/RBOU/nVNwh27FRosj1Jk63HfJnk7/XNl3H1yZ2
eKUKxjuS84nQW/8w2VJbU7AxtgAZhTfnpyxB87OjZ2QkToB25rZHeWBj12ROU+9TAI6Cr/W2Qejk
D3ONOIAA4pB95z3cmHTsPfAJeRgGwDvl+QdlJeSHdHCBMZHTQuqFkyqcKNzc2lFn+MNvWwuU2iEM
leIgno01k/g3mTxwwYKV8DSLaV2jn6CSxezT6s6kyTgjHwl4B3Z4ZOgJZYoWxsgtCZs12lbq77FV
Wo29H9w/32v9tzmPIhPmeaizjrEicEfzepuPYOcySDGeuSXvH9xU2xrCBvySE3guD9gt9v0c6HMT
B2BdS9xtME5tTa6COKW4NFVSymlcICTHNxzZajZQK7/IP+W9QNH6gpqHeyoJrmY0I4AowC4ScBfn
3Rnu6xcsgLQ7GFv2NKFEYAMKi+pcOYIz3lA0MQDBnVQmMR7JzBn01HBzE5a9TZs8meczBL5cPkKk
vrtmjSZ2iv+Zf1PPCLPH5yz3rQJZyjItHKVzVM3UYUZ0J/gSiNEff+lR3klk4mSWuKF8UzEb5VXa
hE45NY7ErWKWZF3g/KnZkj+5PO7Pp5HDGGD+4k/23+GYNAte43K0xtA+OyS75KY7jLQk3dB/X+cM
PyOOyQXPeQXJnY835VSHGUp34R5GqzF0kxD/WG1HjTyBfQj6Hpol3BrmlH8jwZswgJIIx4I+WEOm
Gi+iJcEhyxkLdC0BihiKyrh5Iagm3cWX8+phmB0nHpZDGScyh5dfl8e23NLfyThFTIgpwYOotH19
1RxlTDOH8fCR3Nuhl6AOJgMXLZm1P72m/2rcQfn8CGAlfX/ZkXtpOtaCLoPtDYPWHU8cpfVHtSUV
biSZfeYkyUlX3f+QdGZLqipbFP0iImxQ4JW+F2wK9cVQy0JBRUBF/Pozcp+4zbm39q4qhCRzrblm
U9KalEjfnB79TOe+GREgkAXS5t/kJjBCgezEa2S8rAF0O2VdMo0CS/gGtDeoxi3wib00mxK89HW1
0v6Cqyzg7F/XbRvLjTHFXGNoU78riPw4h57537My6FPOzerBLkPlIOtTdnCMnrTwJab79q2xnmcP
YYnyMcYr3gE2zxsmIf+Stgb0ZYVd+BfJnECQjFC1dxQoL5O++vUwc8l4iTdfNVKaBMCOMWTpu9kL
1ilIc6RarwPMzgel3oE7c07heJKKjNz9WtEa6eTljhPJJkwyFvqVYt3MvgF06niwdtiwmJcgv3vx
q+jwoYUM7U/4WSKYgXvJjna4mkJ/BAMOowm81THrfZnDidl2cYnx1YgKwmLkWz9dOEEo7trZDa5p
e5ChoVM8kGCpEFhDOwOctcEToNm+t/XOy9cqfSI7b0BWer98ugBANI8US5fOnX78VxFo2E/BBijM
EbmbUiDjrLczPpSZrHgMPp4JZi+PJzmPTG4ulDJCH0kVEuSn84LSg3K6YBe54HRkfUbWszQkJmcr
ZNApfA93ygD/eTHVn+cSf0NoAnDsOmywmA1NFrdgxO4FofETdnGL+3Z5ehxE3Uq3i+shdR6bFDvP
kn/S9+BK/7imQ2ad4rS4lNaF6t3sTrhUjQwiZT76eaHNKWkheCYASDJ5eCAqnG58Q0Ti5UnKchw1
HmJW5oJINQFeDkl7ems4IOmTABiPb4HcP46A/sKn+35YGoRsztAWOxZSjq3hQUKZxednwIzayu33
8h+x14j573hMD5zxBk1Jru8s2gHhbHKPc8N9Y8zeCdnVe1Zv74ti8c7oHYCSJsyLMCzBTedJDDLR
ybc1/xDO2GzwdA8Oodk2nYwhJV+YgqDltSWVlsKLBbMY7HrF9PwNQh2qcFL03mNSFavrTyz5KA6J
CEIjYOSbZ0rU4/aZVrNie48oscPC6Vy8xkUsNHQwhpuLEfU+zki8yLxboOYSGrgZr8ynAn8TBIc3
PMSUCA+sLpj3TXAr4wihNGrm5Rmzp5gT9PP3+brPH5XFrpo9s0tuRGFdVigDsOcEjwpYVCMRt6kB
FQDGrcot6RGALD6h7+aEaTKR1P/Exg94vOPw/Cv/geje8VIB78G26mwxxpb0D8oJKnt+SrkqRa1i
8oCoW14nJdPsPJDW2P9h+WkS70V6JoVdJK/66Cr4EJowR7wvpwYGnZ3Bo5wE7Xb8jwd4dl4HqTBx
jHhhRKfDN9RfMiprA3chusKShjcG8WsCRsTtEKaSfmS1KvNuaN8PX+iw4v/wWHe/SDjGGMHDoFvt
kp1CXAOPM69EiKcg10xhJeg31u5qeroEiMwYz5DNwNV1P0K9RUHKxZdAPtQVh2nuXqj+9Q4uFWUv
FqcfHYZXQ2l8oqBvSWGAXzX71FZHfTy2vwPzsWnB+tN+i3kqswD0JwqzfeZEWCGWK/QiQ1KfbjZO
aMxdEefwm5+hAjSKLV2R4Eji8FJrsZywNkFPR6DIpxr0cFWtZFpocgmtTrW4M3wmuUvZB+iRJFhn
d/GqcJXoVgEObh+RezU+8K1Q1qoUzKePG0IloaJuUGN+3sZgz8hKvlsoT2DckPn+y4CWQdhoqo/f
7M56nTIfev4+l9QdTTKgmiHM8+JS50GkvKUPwtMPaucqh2qrgc2sYJEUkCkX3WpIwM2JHbdNq1Se
GrufKn05tA/u4NSJx945UMXHb32I0QtkDywfqriOBVEB5ahZR0gETCLqzNFPRaxyHn9Irsjdtko4
pWr3W+giau8aou2Bjcw80BP8CpIoIoDEEajQ+kLA8m6vuVVQZXxkIdq8/OBeNyak6OsOj5N1w654
DzEVPe5OYwT+6NA085PAb0sj1cFsegb4nqjC4MWc/PECmJoNJYwK36HgegIdMelCG4HrmH62x/Mp
NlwVhpvKPLd4UZe02fhQXLwynIZY1psXr/npbEYNomT8+K3dbxj1WIgAI6gW9nd+VKEjY3OasfUT
jQcHSEqbvx7VAPR7TX8yadA44u1HQK4uSlUY7JQpGbA7WnmI4yzZtN1eZ2TDU61G+RYdlkufuNHm
IAth36KKwlosY2HzLiAz59u1OXFDypztNkOptX0v3t4IP6gdTAe8JqybA7CRE7LK1AfouJgVC9hY
q4FHhIf4HvbsS8Qbie/lSZs/XFyqSoftXygLrzZ7iiULJsP7cPno0hxIV7Iu/uFtdykqm5h7bEoG
RJHpRk40bvPAFgoMRkiHfHWpjCEHBpD85h70ksOpF+1cbVt6dDKhMPkHzjPUTZ6e7WE8SgB7x3O8
gAN8vZ/o7WkGSX6LB55iTZPKqaMcFog+SrSYbkiK3wG2cDzMihqjs6bAn1DVFzk+xkDNgKKfoAI7
A3WIx/NxNPJgh1TwnCHgSJFsk/Hl8/I6IxOMY6040OEQMPbsQR7iWl9JIRyY0zi3V+2SpI/V2dr3
awWytTrrzJq4o1iKmGuJtEraDjtOBF6FalVK6/Djc/kkOHTOC9sPnjNEemFL8HCxovVhA+ISgMuy
Et+De/Co2WWFxBwsAsT3bFHgkwNG9sqMQ2E6O/+1a1y8GDTgqQWiSzHsogranYZem1HvsltYaGAo
xu/uBB7P5+/mMXqONVoVRh8TA081RMhsihkvXe0SgraAqasLlUIV3MhcEdLOp53HrTVy8myyrDPl
FzWO2egTH6YXvVKSUctv++G/vm8K7X6SiOucEtzAM0RsEFO2/nP87PTPhix0mqz+OHbEPcwXkrl5
BAMPe3bAPtGpEBVi7kJU4N71Bz8jqFsYwVG4CJdlm4rQnANzJI99Ae1fMuPb+uP3NrFHPwNzsRBK
AcmjJvEInADvrbETPfv1Ac81Uide9tsSrejEbz2AkAhdsPl2VIw3BC3M1hw8Ffzbkqw5NBWWjMFM
bz63IxGk9IhoM1Nt+/jBHwHbiwkCgpdNvJ2jnQoL3TTMhj1hzm99YpToM0Tu1zdp3ZxVsG/NryP/
EtL29etwdMQ0CLdKMPNqcXUZYjvS71gibxH3BLRHvEXj+APZP2URYAsxQAOHuJkWtuEapBSp6Aqs
mthjxYSkHrIugychuzfIXvhTLXG05IfLgej0UDIloh/fLeAasTw/Bj6QdGIcoPgdUUF1y7GFEwpL
6hUyVKEVR+L5XGsuW5L98u5z8T1HggLNxmUay37n3DNmYzxQQMnZWYjQ0Ri9jeJwppRjqU414buG
TcIC75qHEcuL6fLhsv/xpWUX0p9gKMZTTuu1BsN18bAeWO3GMGKCZ0STLm2RQX5SvA/j842g5kuS
J0hp4QbmCRZYUFkdeA/eGfXV1aSA5Km8MDY6NsE1uwZD50bCLzkhv9xzuuFXJh6c4tdL8Hrn5T1i
ftZ1z8K9eeM/3CXQodF2aqniY/jmETHiV8mXHUBdDyFAwMZIP/53TsodgXzIBE4AnP72IM1k44Wa
vfhFzupcfJjyATiyEhMVP0omdICRFHHJ1/kgfPB+iYOH/HmEaK0n+VhJ0Ys/rdrELHijWAUpQs7z
D3tuF/3H04FWmJzTFmciSA5Mt39GoRyOP+g9ipZJMuYI5hRr7Kf12Mc4UsF8I3y56a3zDw31OAZb
dK9oD5aT6IoeeZC05mWJE5lPYqfd/OXe05fZNW+EbZdedSRgd7bDCnIje00AzRHjYg65aLdoiWxh
mL4FtNl8kye+4WSSkOkUvKFqInGGpNf0emvfM/VXTFOZScL+wUBMLADxFo8S2YOMvm9+BusvF8Ud
kpNpOJ4z/i4yhtfaPHe+DupZk4OIqfRKYZKLngv1uaGasvedD+ONr87vBnnQ8IixdIE7AMOxs4fz
QfKwNmf2EOjKtvigz2BiadGFdU3R51f0+AXN2Q57ZNguCOLGFPyUnPCPSw7Oj8tBHn38i/f286XF
SNIU7D9a1pzviHf4Ly7EngEUKzhjpChalJBMAx2xl1Eye7BK0LihbvY6fX/zLku6yvhjjGyKiiv7
May4AC9aOFA8lqfFOeG0yBcJp7mZnbnvXaFMJHQHKqkYev6NfSavZ+IAwpYazhocW2h53vTY3E/a
ZP2skrK3oT+ML94YP+nJ/HHggFfmcNYD4R11uptoTiy6UFag9fXxS9QlVEqlOU40UJmxwcTFyVcQ
gAzeIQjVkG0w69NM/673v2gI9kxHyLDkEvcvhrghfwrWNjQ4XbDjYWsbweKFadl6D0wPPHLiHapd
Q+W4ZNb7HTrKRB9oDPSsHoGIZMXKH06YKtZCuALTr01tzKt71cXUU0ZVVBtnCqMGdMAn8HvauBcK
ysfQ+bIEPxAkxkbOACfHf022vghact6pKoLGx8HBq4VHhOCCuKMcjrJz0whF3bwxsebdpbVLkJ44
VCX4tj482RgG1wU89quNhw4p8BmHcSGiMVmB/jfbbfjN3wNTOEBZGh7Kjir6Zvn24n+D579ul6ya
S5ShLONY2IDagUlimM9zZq3BKMjTPKXZgrzBFwqXm8kQsXGJeedXCFM56ovPHOTBHQY3R0z1D9RU
YK/bcjs1uh+4MPn86ZXBLSXFtdMvFubKdjHD8TwWPt8dFEiqTykbBju/Ap5tEua9/AtXBP8SFIxA
wJ/GXp3BgUPE4uUx1Cg+y7GzFYfL4TBQCXeqIebcItnMPdU827iDEo94QzzfR8rhkfT7r/dZlIGU
rWmgUQSi7kJY3TrIf7yXsUY7EPAjtQjaGatp6MA24LzD+djUyIO9cEy0TEONNsYHgAh1l1fY3QoD
NsWmfzpz9znnKTMpUUerHlk6bsOR+OJtCSFDM877N79CmmsABdSecDza086bxLcTk+25Rql65YrY
hy3wBG9KAAP9UL26nIj3mn0PtG1fFwoybJeW0fu8QLIKRZY8J1IzfjFnAEqCI/IJSozhmHu3BkMv
/IncU5VWxmgmm/0EG3cP0TgtbBlN4iJT5i2zfvI5dAn/yrclXpkX7Biht1SIXYPZBuoy5luhcL4o
UC4n3Eig8D9SzJfT8EaZ1RhNxD5gJBrCMc3//gDsxI+4mcswxIcOLOUnfkA2FK2e84+5QIACgrEI
VlA6k3wLtMFT/AwHSq9bs6Gx/VQMOvWdC9USkJ52hbpmar8Atgvo8QHF8s5sDQzGM2kOu8O+pBAT
QIzG9ss6VAZjC4IEdux4V32FcEhHqepcqYvwTQ5g4tHYcESQ9pFbTFEI9too0J4xNKOcUyzVyyNm
4U8fj0Wbwt8YmlifWBBRqIuRpTrQhKHtMrqmnOT8JA43+fqY5ZfBGVltYUvWkcPZVjjjNX9okYSI
rrRMQQR/RLZZbiUTR3MgIlJkjMzSvM1Iy2YgzHzhpHJt0Oasd0DGiMchSqWHnoal6Wp0A+SPWMR4
7JXoBfGr42rpdy18zZgDJ8nQOEkxocuYLfEzYFuhAMAeQtSWX57jwyHCnQLb7+etS26B0+sxGUEb
gLJRUjqHsU0/bRXmwzpB6+X1YerPOV5RUuOHxZK5OCNPZk9uFGx7eDwU3iZiAi+m2nS+ixYAijKS
IM4964A35hFMl7vlOeOUXow5pNBzCN997A06X6J6HOsjB82mPaDcFh1IjVcReco2xYw/dpTV2+c9
SfrNN23XIltNihSnZyXuDMhodruQMxk7iIKfAVB5Xanx0EOcbJU2tjfc9gsminhrzOApTNgyp1Td
+28El4P7y/Cdw3VxY+NRF6re6zTgQ7jxmw4h9xWXVtwBvBoldhtwTnIWRC0flgFOlWXETy5RIlh7
KkSwnQXvGHMukIxdQkbRxCiIFqgPeB7ULs9VDTlFrEFYrr8Rek9kph2zHnHZiseZHzc+aA4ALuYv
bxvOi7B/B+KvwZMEKeaPeEkfSw2aMwve9sdYTed8tlXOYKnY5nzHy29WSpLbzKNIl8Lrcoe+mt6n
IYIAQ9+Y/D9jI1J1CATkERBQGTDLlH4n3gJaAy0gdYRLPoIat/y3fs0y1b2R+9pl3NDNNdogKOFz
8OP8HiG/mGz17JIwx+BYGoWFew5mFVIyogj3BgMBGksJStpfiA2czmzNmsXiRP8FCkGVOEkYr9SH
8iCFFOPOK9hZbD/XoPq3wrI9VBv+HPegXYzKgSuEWQhhTdQ9THFc1NEIayfQgzRzQuQAZZmNe4Hw
ygAJFKjw2JvGZHvms8dKoxRzvtgR8uO+QG/Q6LHatVT3jPfCdyPZV2/gS+5nBvaPTyauyT2mHaGS
XBaXBR+/oKoZoRbWCKJB1Qx10SzCsSf9or+21YBLdUcUPQsZn1gqvBng6iO6rkqMcemvy9mL+0aH
pfjdTM2aVZ9dT9O59HuZPU5aMk5GGqRF7sXkbe3OdpsxDMhbKKe6AjIBIWD2duDrgshq3HYITcI7
mO6Py0i4DbAs7tFfEU0QXzBVgoVR6MMN/hQIq0QQDtXhvNiC6+Niy19vTgUkv9XjpPLz7wZRufTa
4LmSV5lix8c/Hc2PjnEZ+vOn+XDKI8Plx/btfC0+gL1iSZCs1y4+8eSnm52ZCDLsW9UJ6qgPXz9b
NL04Fuwlp0omvnokqop0c42NMyLi2vkGCYoDaoO7WXonQsaYtLiKfdE3j5gBxZOhoA4RVJ7l4W7B
9umf9xM//+3woj8qp/oXuly3QAZdzXZZuTiveDgSuNgrq7Mq6Pw7pmzdHrBy/dcMjD/VQmY/+R3S
drI0mD4Rz/e0YX/ak5DawboftZC1KGJZKYbtkTO0pfXopzdePxgW1rNH9HKZwyJ/z10FpKwiLWTg
5rOr8XKvKxqZx3bKadhBwgZPN3NqBCQGWIfRsJe4viKs0IWHK0/ObBzocPeVKvFAJGaGBJq1Bm8K
b3qt6ne45wfmqUTQIt32qmXOcUK1aaljSlCqNcqb/kwh0oYXbxLR4SkxRH0dhchkU84q4unlsAQz
Sy5AVv5ujZqRqqg3B7qSkE/GLsPGZvVgAYzqKCjxYijSt4OzeHJJ5N7W/HKMx3nD64n0sYYpLcJc
HjUcEZ2tH/n//hIxP1wVNhx6i8bvA/R1A7oR7QB1lyGxh/211h9adIlym0qG0jk3FmzVcY29A0UB
OA02tk7vtQmThZpCFSU6FmsU10RmpDtb/d259XocS7h2UnwOWL9YJjgM3Qw+rsJEFxUiYUjOzv6C
WWoc0LmjAbTx2VaoyqnTegANBpKQ4WH7PZkXsYma79VjdYUrV/8QSePQ0rP9AptciL98gIjsaGAa
/Q/JHWv5ryF7h7ZAMZ+M40BiEaphnF84Q3oMEYf08N/xyEYDwlWAO8zAtCg/8Yw3qwGQwjSg4yYH
Ynn7bfZk+IYDqjtSD8DHUJg5sL4pJ15859SEOc8RMhbFEzflhmfGw5lwOxlX+rIpRQjIhtu3cTNy
n9BNqhXgdNouC9+W5CzrK7QmdBXoytChmN06h84/GxyL+AX/12N0E9EVUiygkzZx0EK5WZiAUmAL
5m7ZzypNr4hhpFfQfPA3aihLA5GjirYzoDSitsDC2dhgWhCO5tDqArQIxOFO3o3w/Rgn1+i5wsJ/
Xsyna+RPPHJqCZOdIlSRxzFwwVZ3CoTRUqYjcbDPcYLdFxPdJUOgA+pJhd1DdK2C/UljA6KWe2cK
Dzi6fFYLo2MXG4wuE8YQNKV09CwaPtqTZwbmkNwWkjfxoKatUFVysImFlpNmNnGeP1N+eQOSI1Zh
tzi7N68O/6f/Pv+KmM2nhx8LXAou/PljkwsgmQPg1Ix9hs6e8x89osETcPIQZsKEmYieLwrImOIR
1SFHn0MP6VznFSTfweIW5mQw8nHf9GyL4g/wAf2O/fRp55z3En7QjSKtjACTReP2ddHpof7kP+5g
lVuXSDSaU/c1C5lXUjyueppnqOH250cOqUSyHnrGBM7HvvVQssxeSZNSMtksIf870Xespyn2P0/w
rFtYr3NHZv8OGDd6ZMiBAOLvFSHDoS0WB/vmCaRIH8nh2tp0N0uxYfCXyKwbLKhWbTn8cNxO0qEg
EzysK44Q2hYYX0TazOC6X7xLeN6P1sytLWaJd38vCgnOHzJt1QDjOa9lr0bYyNOazojCYA/+kD+A
4sN4/MigLMKl8LORo4l3d7BLWnKww6KBYuQxGxEduUpVUlLJ4FT1SR4USIQc8UBI66UAn8aCLfLy
vmSFAEEO5j0VCe4hHFRODyTxjkZm7RWuQPS+/sBmiWK/tbxsWKkwQKiQWF2k1vHCoTUS1ZA8fwnl
NbNok2OGm+RgTONMsN+5r8XBsvvr4sesXV1n42AE3v4ISSaGZ1wdGgg9ypLwym+gzYVfzJ10Ar1Z
B/kfR4aNk0XEmFXBYLkGS+499XCGqUAPIVgBXeCKwoVhZIxbztlCVMw2gCsHdEc8wMCS785nKx/6
QI0hd9iDgD918wW7GEzJjFQovrUF6diTW5iN56JOA8ynSsGgh/Q8tBKeBFTeZpLHCQtmowDVTZZj
hId9pnjDBKYdJxqv2jutRryEQJf+cJ9jShd/91NXPVDNgZrMd9AeKoGKOyh/f1/UwhN+mtj6/p52
nXFBgogDoYlCDp/nfzsFGiKqXXzG5x1uL19esH+WbYyL2Xc/GKPpbUjanD2F/Mvk/2uih39+hEq7
LPRXi54JwZOu4geI1R+aP4YXmPTdzNeYtAsyMSx1DWoDBjMmXhUZq2yMB27BnEiZg8f0N86yRGYl
gHChgLn6BNCiCZ7guoR5KlCmQjrCGCaIuirpc1o+DqUL+Vy+GgNNYfk5cATJqKXOhGUNUQ6TBZKU
rU88AuLHEK1ioHBlHDrCmB5nPlyTmTHzhQm5aFZaJRjnp1AyeIrpO+1x6OXgvNvPBFpp6xSz0xSM
EE0zqS9evzgHmvPCFBB7npWEcydBj8/DkGpPfA+cvzLdAQnAUAD/+aTsWAZH8WaKASb9NUA+uF6O
0jKaTq0BYQW8K/SilMLQoir/dkGBUYsk2TI9A36nZDxgrSUmtaCVFfAIwrc6wswaAL2xzjFIItN0
aD6DIcgKf1ezni5X83HFTjn0hVwrzEOwcgCoKQCUFIsWebdQ2NIxiqGkoqLhLlGcs6h6Uw5UMcd5
I0GZUCiWy5c33EMcNC+cUJxsF2Cgi8G0EsSnExxh4xLIbNQgJpzsL9JwOEU4OWw8IZJxgETORCqi
1/GQ0SahcpYy50RjY6YKs3f42IxmzZ+23S00hzVmPszHWjUWZQK4Sf852KJk1xVnt0CgNfQrj3Zz
C/k9rEmDG68YYZpxS2v0EhU8N2OIUqYOEUNiw1YyoSj5M4cyjH2qMq8+RFRa13OgnF6lwdBJmC/c
XBWgTF2KAk61oVeyU/JPAwbt9h4QHB7wKGwM0W11cePsFEfVg3cKAIThJdASOO4XHDdj8G9vBGH8
mX0zpvZ5ijKBMWH2cWsf5yaKEWQ49z+FuDrR8iJloTuXThBRgJ+uix/FhAxD6cQ88HinhGAWSoHa
OR86S0a77LjuywFxS1jhM1IWzsZXZFYPrRswGkwzc3CqV7fTDiMZElof9jf7ZBNeeetqNkv4X2AA
3ZoxR0L5SYXDh9aZXMxgSXiPAJ0RWpyJA4GPsQrPSv0Ro1UxFBmskYGdrh0MxDF4boLGxd95DMMa
6rc5zDouDbhL9kYe5CX7ThnvvV0ZOzYiaii8XkdNQBRbvjLawMlBdMHUZnGlphGzoXc29XYhZWpK
sQ2sUbI5gsYs6B8gLXKkpaOKQ2dkYoPMTvakytCPmtNxcIwYHTwsaszCvs8QmQC7c4vFuoLK451n
TSCDbI84PCmneA1wWMC6/bw/ESFlMbuk6Lkeyeo0Mp53KAYuIdi/dTZL6xV/4H5Q0qg2CBjc/S0f
0gkHAS4n5vVHXihgTTksSH3VGHOslbYnlC7ujnkXpykbLNsExCyjWBzJSzQaiOiMhRSjpFQZOtQ4
vIfcT/ryDVpj8z7DY0iKk7ia4bUxNFbckCpiMKsvEWLqE4J4GEXbjHwtikXAqILriYcxjDu6B+Zp
43k4DSj/AX4wQ/ElS9RnE6cL+RV6zIb1terFKwi+SDkHwspNuPThpsqMhBayYVTZr7XY4uCO8Dfk
bycAyaWxuYJevE9X5+UyFdshSndOYwNbAubJVxejm9nHqUxOgzcv4wMakeGIAXrGgPiEQfuKXkWn
F8xntMwFGTj0GOGK2jdD8OwcM0Y74CMN2ofFbbaLzyuGE4t6BqUNNd8gGP6wSfl1IowIG9SqKN6H
PhNnDZN0rl54RGhbbu1ZMWlGQ6pOiwkmd3pMdbkagChOHOa1rHSTqY/YEwk4NJGZssZFUc+I1Ls6
KsAW/mOmsPMbOKoz9SUdXAlBntHYZ3+aNSkbBUlBKo4KxmNi078VFRRKF0v4CdZWIzNP7ncHn90B
jcJ0XdfAIZP5hV2X8f89aHv7PmWIfnxC52vc1+iHVSozqYef6J6jnl0IuA6o+IEljo5bF3w58xa/
KOuM+gD1HiqTUFbI8WD+BgxYUn75b5BJHyqcXaL2UuYwIF68ghc0bVBVoMTAFHVJGXCHlFq3Jao2
6Llf1saIjp4gMxOK0TsYIT7U0PdAfUXDMkj6X8GtQMLQ6Np2cuFmCSZ27gNbH4aZZlztE7Mn0gBO
F/okNqrcl1ijWEWiWLnO3gfOIEOLLwaRm81p4IYXQhOYltuKS9CfB+cY7Zs9l2dEbM0oum2mK9H/
5SLWiUyhUXXETH9zc3NMxE884TbOScBXVrwQbCM7M8FO2+pMUUBqeIurUCMo5+lIhiP3C7gPqfPj
jU7nNTbdabHGhIj7wIrDtCJwjmyLekI95MJ46KLXqY9It4ZFAoiMDSWbYu+RvEvFKbam5YehDUSX
ZZ7yLoeKJep/UjsdThyTPlzyn8YGzZxZUt8Rf4qWIiFA6mbN2WqZsOW8J7INAMjvw1uGvnbFquLX
1N7d+gXw0DmLQ14CffhLWWNNKbipeRE9MOADBGKVQHkpLTZXR7GRBjjWh4kmHQy0h0ZnjAY7n9VS
zpFDuA+I8WxOImdVipGfwH2cl3SmcNoleg8xfsk4lKjmxLiEiSx/EMGeY55xE2/tP/bHjXnbwKVM
9z8WxhqgvlqSUnNbjGJ0jSoy7TGKVEIM9aA+GJy+E2sDV8Ahu8ohyAJEgxmBaiZjhgycQweJTRBl
6AokJsh67wjd35xDt7XRhFpNcKf65wX2QRb1zTebxCIQG5IN94ZmItfZs/Yve6onZ+oI+mmyIeBA
Kt5k07ubEbNZEF04Hh5KV3GokNjLqMnXDzJn3Niu9Yaa1GGO5RDKB2sIVljEPDWRISu0nuYcp55o
h7sbbkxgOxIlNDVtOAr/QBC5BvzTY2oOC9MGFk4eFvZhCEmtnjOKCQDr5+pRTA5OgrKjpaKepgrB
zQ24haOTfqo8CP/qxcB2JjH3pOLoG5lP2l9Q46RaUMjaEDXTP+q+Ay8/43fa3IKfJnr8ZWlNvc0I
8obDEATHXMEkFvOXNhSDg4oTBgs1cETILFaDuDph2sB7QYBUz7xdXoe1MZvVEVRsvq01Mfgp5iOQ
+ScAEJrPFL7jz3eedd5rxsx4amMpE1UMZjd9RjYTs2K8dx+ny+y2EBEBvaNCgT97H/hw5/TpkFMQ
AMZ3nLEPdupdCIH/YkM1Q2UBIx5BKc67oWxB5MmEtytGunQwIoFBTIKH4EAZdKl/MnMVZUVON/SZ
AWdbcB70P0YHdCrc+JjzX3QhpcfcHkwSKYKtsAh4/7aXEMymc8acJ8mGwgRK34XIWPYzLWLJu6j4
YTt5UqQ5GMzgivRyWxcOLcXVk+oDGkP9G55EODHVPYMHmZWHj5XqwsKIwNrRYsORMD6nPybEuFzK
RKQ3fiMiEWn3APFfi/LYzYDLXvrnbjZzxFj3efMRAmJodj51QvplHEPhrD9mN0eZO59VPIC6g+3S
P6sVSDNiazaOKuQ0NleLbrlDU/I2hf05lhig+ZmABbBlmgvdieo2jCRwBuAeFu7ltwNeOCKgj/B/
8bX039HCb1d8gE42XzZz8VZaHIEhLchgxpEgxnxsZh56byTpNTVru/nMEbmkzO2aXIfKwKnK/54O
KXAgWxsTe0yZJNO/3+mDBMbPFtTqxzdEOJhc1BjJN06u85t3M86w96gbAN5xuGaGIPyixZtEUYS3
15gNAz6Dw3nT8D/yaApvRpTUHPHc8SH7mh+KGoo4GUKscfExVZuT0PomBrGFUBynyW1drWszvkYM
XmjtvHRAkccmuoFFQEzhAVqHjUSe/QnYfDNqeeXw6PSma+ogys/F9af0Jltl2x1hExWdCYom2hvs
dk4Cy2QvGTvVmp9SmFAQ+9+Ls0Qmy9HUbQQSwwP7eWE6BmyoCbwP6ALuCFatkRZRbvkfwDd4VH9F
cGZ3o93boTRmyIYpv5ISCkjVnCN2GXEO8SvNnLbI47rlJVSr9OwSrsvFMGuHJwIhmJxChc0wBK6H
K8OVmgAMbGbw2ii0YM5Z5/mYjL9JT2mY0bKyo+MA5WDyJfmEVS0ZKVfYfdLxYwCCKRi8GTun33kz
fM1d6dhyIEIqMXEGE5r7Pbky2EVRVasUk2RC8olLkbUrkz+XR3KCg8ye7ZvqSREY0kuCQQPrxT3b
uFC8DyJkfOIXwYOyxsLsg/npNJASRhVaYamxal3wVsz+EQK9q/v8g6OHOik6r3CQs/FP4eO9Fkhd
gI9AhUnuFoOBxjvjvMdGNJM8wHkCYP6+W/akOU8+0Mwb33pePkXo7tPD85/jIbehPkcjhmPCqa/K
Glt7GrsPa0LjNeZHc+cQOWAOZHVMCx7mORwYpC4A+vTuZHNZ4PgkcQB+/0Dw2MglEJIOf2uYeCYu
nn/veHfozZIHfjlecb1mcoThAk8qhrx1we0DwBqJFg0IuN3bl9f/c+gqnPDJcjLHtK5MCAB8sZP3
KcR5s5kTE5jw5Trw+sgKrPlqWzsxBpsXDv7YnnZE98LkttPbA9OIIpKR+DLJibjO/SX5gpBSMiTy
pjU37NxUM+yRzwCYnyo/ZdLLnB12nUBNMXfAW5UxJicWIDjviWL2hyKqg+8MZ0xnAqaHx9psDBuz
tobrxryhlyvICLWVTbFtIq5jims4v4aG5dQTA8+ZzlBN2Qw3NapeXG1cLpTjxL4tLmcx0nuu2DXf
q10w3hO6C2Ikhkms4/Xbr49lxKEPM416wxFCAxR5zEo+RPKKBgMjAPhwFyg2PIsm/kAs2lEsemci
lNwOGA66AgEEIrrk0JhkplhXzFUMhnZDZDib+gALkKFnUPj301kPi8PFgSQzYLvfwzFdwB0ceP1m
mDIowaFa4zPcMnHHReiMbK2ZAFuFf3XghM+4eRoep/jtVbBRCx4WjoKcV2hCBmlOt0nngGNYnWHw
uZa/DIuJvg4W7BlOzSKUow96MW2jxk+YJUtt8bFJrrC3nT9M0GwNk8uh6tGD4ryBaa8hK+Lx4pxo
NFfjfmzgskaSKy3rYBA36+9xF93Xo1RDCdEZ+UELy6zMbjCj78x4ZfuK+3rF8Zsj7IBitWQ1WNAp
xZonat6tg3EnDA1GGKhsWEj5Ycq8ujEoBYjdMgCD3CFOJpyWWN1v6ISCK7MgvXGuHJ0fBkgqB+Ao
RufqiQN1GD9c+q0fsZkXUWNP2bKnjXGOxJjnIRlQ+SEEYXVV7j8atmpc9XD23CwqDzbXbGfB9scM
fuziVIBqUk1Vaz1cvs3JgsU4H3oMdDdiSAabkZf4ZSwAxrG4ftEcTBn9Yth8o1BCRENdwvgjvcPY
AJAes2sICugvP8lmvIL3/IDFDnGaQwmfCx1SCRgVHF2oaIDEEB1M1jykBzD2xtp3eo3pOgeXrpKF
wzCboFzq3UTjMV4OL5e5pjv21JgdQO+IV/jaqdGZ1oox/v5nB8dfRWu5M8BUTfzFGYg/zLQ0fztr
spBb2FLYKxYsgyIk19PebTGbIMFCM3FXVIli0cfLqvJ7zRy9bF7onOqKI54bzN8GmgCPRxZoaFDs
E7RD+lviWa/2YNS4fRJJw9bJcJS5zZoFSwGP6R8jM1+LeHFziIHDhUJoCpfBicX4cT4l7BFXKvh2
owj8ZkYoXPgTpL0QiH4ZIbecCIJJQjNPsNNLkCfabDqfrso/rvr2I/vr9tAdkN0yumBcgVU8PfW8
cq9M7QcO+B7gThkK/pLknedTeqMv5yfP337GDUP0Csd0baPAtWkDIHufdUI3PmtJo/5D78KSRc7k
IHQUnFt4/YR4/YDPG9uSJIDWYuRPksDAZ8MQH3cAToc8iTpKdq4eMj8bTB9ru964o4Y72zuNfBX0
UO7w7bbwZpqFxHJ527x1OxqT4ocTa1yw9vPZC58A9T/CzmvZWSRd07fS0cejGLyZmD0HeBASQl46
Ucgjb0ACdPXz5JqTbSZ6d1d111/LaSHI/PK1aU3nGFlN3GIYTcmGBf7SQ+0zsI9/Hk8slF8m6Fd2
guagBjK2hYaxTS3nQFR/D5sRI225gehEUnTMyhHACZQDkPcSka0F+n4Fs5hpMa4775lLmxXHLiqL
uXCVOBBwoqD8OJwwb/nVH5Wqg+Ffmchgf5xFNGIFKRKQsimRTVjY/JoeUgKBGIZQt3DRchvZNU9u
BHLrSeMjDCHYCudwA6SAI1j/Fagc29uogYudVj2JnwSbdu6hPcVyyk1Alfj54UJwoGkRJQTv3nF0
RfXw4p4hbqxXwnD0WOtZHdZClXPzdCTxWpcHMT6xNtP5070y5/EVOAMQgTgWKqcrz+trdqUqA3kZ
QyHPIEeakMfCNfirr0KB4Kj1AWd8VBHOHTeFlktIqYvoG+7OuGnwV6Pk0yiIeY6RaXYxtQad7Hmi
EuY5l8DswnWT3Jg1ufKeHJs0nvBlIcE7XfGUFgMjxwLKvd9h/xCKw5oCquucbztru2/3NbDRdxhg
krBjQvRPmUuu4//VeYDQEfaL9ONTw+Ts9AX7D1ZBxIbh9DHTPQoN2C1EguPKg2C8IFiDC/Ge418a
PPqoIXhuic0cn9PWNdxLJK0JF2yTilcg+chpZ50+t39od2HVJ6A99ECcnD3z6HVAGOeNqlgoPHR7
dt+CoyKenHz2kcnCSDl63Nn+gnNaRp1BJ30ihpy3GPu2q9ze4ggjPRN3zN2Zd88Aps4qQawX3+Nv
0OYnZmAeIY90GRKS7Zg1jzecmYC+n0nH7RVpjy8NoIcn3y77luisvCSk3/1d9s1jQnZooh2u43La
fNyK6npaNkibkp3Xza9bzK/OsXWe7D8/52N7ZbLqvYD4EiV5WC6pkyI3h+zJA45+1iQVZY0QJuCt
dlvijisO5wcd2kZoZygAT6RkBcVheZDhxuI2AXYLiAw7GPS8nDkfKz1jSSYfwr/5gd4ShzlktGnY
/ukagxSiDicsE9KEKCbC9y9CqF98Q1JGFUKDKWSheo3kPhpbpYM+Z/tSXZMD7UFa2imm73wFHcN0
Skpm/gJdpB8VdTfn4mprjlQMY1P2bvfJnBw183dMa1bvSkvd4VG47dArQVx2JV0Yktcif9LHRWpH
YvigLQA3KbK5XOrOz/OyVxR4llYBanGUrCzNsI5icCV2F3SozMlDTGsA0Je7n7+DeQ9Ulf9iEqFx
Z/7G/8Yvwprf4htvD3T7OVi3Tc52P2Tw3FP0nNCy0Mk6vMUS34odYzOlXwjS6BxrXBVQBPZHVBvM
S4gAfRO172vyizQ3IJCLfg4h6UrwugQsHi8eCgtgq//yWAdEzw/NJi72Oupr2ENzwWY+0ydYAjV0
HTAQA1kbCIZnQtySW+2xMiKabP0q5arnnQ78oHMG1IbTXLlHGC7+GWFu6zFE7ZgvvSS5cjmf8zrp
XRncUE7A/WW0lKQokD54/vjROIx4+IY3XEQo10Ktd1zbDhEVEWdtQsPaBLu9p2Y0iKQGBrEFclxe
yndMzZfMCIz8fG3azgr1f/oeH4f2iJvCNkM8uzFmWC6dwDN+3qlP0xjJnWQ/UNaUNRnPE1vxsAnE
u1MEJ+RKhOxiiMUniORA9Zo6fCOz/DkF9i9yi111RxjEvcMgTi2wAh78w4bYJt+Xx9RgEzlbEaeE
1T8/Y9R4Y/Yto0+y/k4VDpTMS+zAcDji9bQiuAFdVMRN93U+LRw2wYn3wWN6TeVRyfTXux14SohX
WNw27HwK41rlaSwHKNUn0L11FHFsY3KwQu8NCCA8rO9Uy4/9Ysw9xURLiLLuqsgUHskblg89LUJO
Qryg0Ku9UYGZXCc16/fmgx9B8X/omFbPxMAsGVjsn0jBmWEM9IYjHWUNYgo9PGGDbMMHntPP4kqc
KteEnGfkHkDAbwIxMJ8Gp0vOCYiZ5wJbcP/6+u7GuJyqmUSTtuyZTNY8vFpObeRSI2RWaPKJHHDu
6Ank4PUJ5F2nS/VPXCyQfojk3EPZp3gGktQgscj28BgS+DL5ZjTYBmUX8geCvjM2d/JO6hMPTE8l
wHyJf+rNqQ9wAZ77NwXrDVCYOSv8Fu8AzonjlzISXCLK784QX462qymtkUJBoIWo8aZ2CNTpo7WW
e8f5LSNsnG8V/M5dTaQMEv5ATmf0Qo/GzMw/qd+eWeccZfCg8XNBbo8j6TK+SUPl0399B+/HcGXz
05XuHWLFxEwKr/m68OStGMDBiUlNv2BTbX5qZJ0WzRUFmw5Swber3DfH1Uv4I6wA9cTDNbRIg3cl
JMUQJZXSy38c0y+zHXQpXivQTsxZx/h36V5+abVHImdhvwjIYMDNrlq+xiHiEtp19HglJeAvBBhL
J78+YeqDI3I47i8OitwqfK8fm+5Muri1NuErpOjF6US90L6Sr+BKjPAoEzHj8g00I7utROrU6pWI
GJSO+3yvCYIgs+KsBnyHhin+HFQn+BQkRlcfGaRxG59U/0wGbhPxIiv0u+gDoBubyCJBEa02Jmfd
ey81Apv3CDPVi3cCyZ1pBM03kWKEGlZkYEGCYdWgsUnTelI0zXB5WayMUOEQ1vDtPUoA5FPUEjqj
4ulzfhgmDuCYl92vDASBhGIfZPTh4G0KrjOyR2dKZsEn0kSdykvBnaubAnISZxWKQPhXcToR6Bng
j3MDamYbnaghP4vzCBl5CPjIFWTrTV9U60DmpwzwwGkIensfNl5aSnVwXEF5TCwUYpqnQLZAeP0d
aQFIlKFEvy0LkjinjIQW+Lmu3AINnRiexWHo2kMRlSFVgZ5rlhJSAd4uJAVDAIgU/P0zL8HoS+ZW
ofp+IPapwvsePICPPOI6FZ949duuhtOcpHy/yGWSLxRI18Y/YRwLjeDqk3cBxvDpPic8VOpe48nC
HaBHNgDlKdEb5/iJ5GOg2q6q9DowXZH5oPUl0m/JrYrea2tb9LG1Jr/EhBpqOaESnYYq+TolQoHZ
IOUMnqs+UHOGVRSUDBOz4ICRsWEWGWGxggswmQfQruJQr7zP3a0DtmfQLeB3Sr2rqTgZV4hihJXx
E68rpFuQdmzdHEKPznotbVgL/cIhhh5E+cK5WPF+vQcHUnLf3dzO17+Jxgu5BJSScD7teBchSLz7
6rRkQtypyZ/chpROpD1TgG/SPlO+D7QnvlO49ltPZI4AuSanwbN/WzTLZs9wDhCqsWYQJ/ScNsyT
esBf2laHfDynzwP5teoSIJJEz6E9fIhOUXo2z6PbxadsBn2JhQBSGX2u9AFIAcm2qPq12B4yccig
CVgdkPp+XIn7CgG5871DwCHzmag5UXKDOtZ4VoEaIjLLRjufkP+PEOVzQGCrB3K6xXge3akRdsUt
SxwRvxDkCgfchK3bbnHSvmIDop2tTNC8BZzLkUBFF7VCvUU6+gYBvHrtzhIWPTavEi3MM3tMiiCr
IEVE3ycOlKDA+INbG2r5OAHkPiOIE95YVaBB4nfA8kHNOyW15uaa2dBlGA/AnmvSVMNrdoNDO0Y/
ZkJ1CFEGWQq1VuG3FzKIG4mmwkbMUw0y+Im4h/mTjCBE3A6XHZDV8JtwAAR2xHSCJo2akFgn6tHP
2XSFIDQ3MSZAlfKOfkAAkbBxi9BvwGD9p7jrA8VxvkABibIPtWn0BL6lNYzDq0AL7iljJKw7q8J1
DUSGDlAcb115h8yC55SbjF3BmRwHUmpz5gJhs5PnkNZuv4ZLpYGeQFe/QgWE4sotmf3CEt8tP2hG
uUb4EG6eG9JlRVBUEWtAv42rcCfGNGCaQMsj3nMcJIYwQ/Th4LzbQUeWT432WIjy7j0Gw5xV4biw
Pm4Jk4tWsKAOyvnTf0kf94z7DunWOXqxNy3PXZnYPNginpKSRhBEmYHFWIjy5+NgyqUjXSQLwOIR
1tTbzrgyQTkWUoA6OvNY3cb8DLj3NxC1nVHYDtVhlQm3+q9GA4mQ9xVr78T09xVeLo1TLgIE0vJF
8MMNo/+DOjWGKGEcXYxJeSX/+AiHS0A4eiHqvSOzj8AWP3GJL6j3mqgRFr2BzLhLcldIIU4Tqxak
ThEwJhAbEmQKA6XBSRKjX8STQ3iJPrR2HdJ4lo9Em+D2nIGfo6XiQo+JDDKmFL9jnboSMXDGr8nN
dc/fIRna+D6STvLrGV2JO5Qg7aTeE3AhAnGIS+r/hjfGW9w3RvAZDGWkuwtyNaBkeG+QcHDOvIXh
JBR4L6GL6wdoFzp7WuEuIymapPoNextvC89ikRAXlIIZcUM9xricSC2z96gY4IzQECYQGFFzcfp1
ILRX6JxZzN/9al1EyOk5xh4p6SsCLL2cvgZWJv8R3/zqMXfXJTZGD27mCTcBhyG4HcbB4Rs7OZ5e
bkFGax4AAYW3SIsQzYyrjRK/ow7SAjKkmZU7Iw78/PpY7JZCz4hqIae5FnW4q23fPpmnkBYPllPK
uRJRFeM+J2ISrm+g3NxkdJpxM8MWCtakxcaNyGv3xDHfBlgWkDCgthSUbwu6h14a3EqKrhODr4bz
40Uhgi/jT/qcylTBbKUMiBts4k+F5l5YIJsh9vGekbF4ILiZlFvhbEXjE1/7QrBU7d+IMdtxQbha
SaX2OeQaIIiQExhmXAogwl2OkAL8cn9TNi0ZGgeBLuG9px7E40SHOOeRBV6AuGkSlNgYmLvE7SjI
LZilEEG3c8LmAHXPkRTIEI2MV4nafeUN3k91iOQsL/C93ftliiCYne3J5X0gINT9Tg9RCISVYJ7g
J9kWccoI763SO6isJwUozRVVNQ167OfgqtxLNOEsH+kaXgFGBZLDg4zHU0BwL4ESEt1QCdGZfa2L
vjM/50yxBLrCAHW8zhihtKtnRBg5pOgHFpCODt8OpMDl54QP8NIIe4mIVsWM3bd7nRzmtW+wyWPx
v09eM8H0GXmRVlgOhmJNLJDcOXPC+tAqIRP8s7/E3/AZ8gkUe9/69kMUUMc1vZedrZAgvvYMkP5p
/bMd0WDLcXcEDyKDTZ17nYE2u2H4EjDuw3kOaBom9CGt0PIMjYSDjtV7po/1aw1pk3Fe7/DyVf+5
rXRXpu/4OPpx4ErfgbxtGB2JHpbjZmDgkoBK43RLSDA3lS00P2CTc0ouMgDKYenf1k16XiC5pIbz
nJqpPeZ8Quvw4Ao7QybYxPLLmdJXxxQYx/Rdrk/r8oAVnPsc67SLgwuLvkc7eNTg3OUAEyuHyxo0
64qtJ7hx/ICgqLw3Dhtesrkalk36aVKjGjzpeiq0vqp59jeHn7t8+jotkMScfpqdfh60D7pSxicz
KW9zcM4VwstPn1NZTY3zcV+/G6qfc45oTD6PR4S7Cills39PsDrFTQaTsP/QcwYCbwMoQP+Rp8gA
+Jl9awwEEV4sg9wVpgQoXw4TH2cB0wYo/yXOYQmqbQ11Twsf68/6MzWB5ekvrd3rnNto1yHgBiIP
rK2eKWLuufsCOUX7NhWNSPAC3FjX1MjfwJKCg1R9he9sZRPWga7CiIxWVQwWGnAWs0jlnnNB7yjL
Hz3uXCn2mu+STJL802VQ9QFtUrGb48UEFWddx2km0W5aBb9AO1QpUteohCqJOrSunESuKFZl4gq7
dAqf3d/C6IO8JOZIzpoBdoodKXDL80Qf3Cc43sJzSjM1s48RKaxDPTEzkdyFePXO2HJfY8cnKPe0
Oa2YxaVw1ZNHLTjZE8DTYj4Q/vnb2GLhqP7C/jiaMdGSZEG0B3HCHsG1pAi8AzqQ82tKgy3UhpFj
RAWjKca/3cM3qbQWeFAVoNfwqpFE0tFKdy4sPWR7NAF9wjmNLPRFTJVDS0wkWivbebFqcsmmtC06
pOR6zXxFzJsoBqF1zA7szZJsMS/D67cve3hfWJHSAozgRH+da3NLkDrARE6hpbhmRFGKDtNvbISn
/hnabaPjMQfZvAzbtZmRHSgjUzo0GWL+7mqvkakJKHhKDcak+ZvjEYXAGimawCCzTsq4Er7TVc/w
NYIgkbuR1gYqm3ZS0IIjCk92YawbZddOH+R8XzbnuJm/pjKG/sFz9xuLdJ5Pj+zqRCB5rLCIfi6i
9MpEVTy3IHTW5se/QUNp4RHCHdQReQ68LAAFJC00Hfe9vGgaUJ1ZjXDp3X1DEHVR6dfdEkdls6Dv
asgXmXELugLwGJ0C+rSCa/rlbyun5YboKtSSzUCCCTtlRU8efCkh7mqsZg9kg2btkkhYy2BPkDHe
bWP50DGYMR+0w2rc/vvn3lwQpkNAWHq4uhPO/MB/dMdil1sx2NJI7nUfpH6MjrP3vKJENpGGfw8o
MZP4q+C2uo/NI9Kzewqk1Eev3C8jaciahh8EDoA93ROBmOpCkX2bqPin/8bVve+Q502IgeLX6Ga5
r2rfSu6xxvzbGTx7v/09IW40RGd0zoEZVpgVofyjelNuHrMpK1x0jfUM3oof0wxehFbC+m4mwg12
9AhIcmTv5i/f/KOO6G3C/nAna61i7+4MzpQfsRyiaUOzzpZmkp25NovohbkaW4AtDjTQFxfC2DwT
Q99vR2w16eB2EX3OgfRKsH9o2kQ/7UvwAMw2IxYzXAWQPZ0FRoydyJOXiGZDGqx7pjw/Ka41s6/9
YxnWl0yxA1bFK1ti0fTuuTIjTp5lEJqHcNnPxbUi1CzY3M85/lZryK1Td1HNgrT9mHZqil3I4XAV
E+hUBGPbXZPd4sSvz5IzqCH0UTzDAY106sl17mHiLFEEeO0GuTHWDozbp+gCAsZu3TicosFFCtN9
QDnf85eUHs3wix6bS0zkKUlHHTrdosIk2c+nXvCD3ApRP71jrwDEpAE25xMmAB2nuY2Tru4zwBUc
0DjSITvvAalIZfhO9CL+DE6k/QKuVBNgkJrlA8E9jPMRFuwJjv31ro0vwQNJnqkGNzwdjXNq+s3V
f5PlqpOxDMH1xJfFbMDK0skla6jhI75Fb3oBjuMVsj4KBkiWPQkjyd3yKgCH+XtqXqKn4Uhon98T
TqaE+rHksnX2EP1IqF72xLUXzm1b7Z8TVAhATPRRcOdU6GtNO6SsRvrRQONphvMes3DrTfdIcwOZ
tlODLZ4NWNAloP+WyTnI3t4ZP7esfzc5LBE3TT/Jb2Rw9x2oEz+iY1rr5Oa9BUJsZ19OVGAwnOE5
iW2/KNEyJbEJbVsoPZaVW58yhH5nXkPuTM3tdSyJZECZVPEyeGK6/7jgtOW0YztWQjYXZUK9++7x
80nCZPjDI4P4ZvjjJEfDSIVi2+IQ/I0ee7JG6okFnYj0ZNiMSMuj5qzxVMTAMYrIYYcMtnHTvW+I
rUhoi/DbvbG+o+5iWvONt3e+Rjf+gHxv2xzAML/3LiknErRvqpOehO3q7bXbI1IZLF073f/gimfL
PY+/VkDRwIVg/tFrqc8ubERFIrErwh4D4eDp3shjY32KqpRUNveefUBTdK8zk9arw3tc99vJIznv
TsNjtCKNNHkPvsTtQPfac9oKts+Yhov4m1bIRuCtDgZk1wsCwHkqzqpns7LSfvSA8jiCT1dHtpHq
E6r4QkeMD6ylqMeTVXL+UA+iIbIhEFBLviz6wlr+jvlBL8CGw3XAdVXwmsParfWRnXHQW/V+gQGA
gwKSlQoVdv9yOKHrXC1Z+wZifY3ahIcAOJ4Mrfgd4O1G5cM8H6sISV5WoFbeb0HEswwFzR2Ksh5r
POEFS3CgBUNZco0YtaEO9urRlfc8ZwnUfkSo4ORFRimMyYMIVh7pAmd28OnwzGQyB3UW9F+qG65m
hDzqFY8ZZxdkizTGwzGsV2B8JKHZA+FdPc1V/zUWTkDh3uJQx5NKamh4HNGpPcRgBnN+oUq6g7b3
Nr0qnu3sZ6BRcrKHSRpy//IswFvd58cZ7ANmP1pFi0FnZPSUnkxdPJj8CvCTyqroQ9yU5cvn6Vnp
ni8if/fHi0S1Vi2f2Gu06G3gFXJQTcxU4a8f/hbF/o7iIOKSY/PXwoJpA3osKROUjrsjbAH3N/Z3
Shte/nFk9F9RqTOHrfqsf+ZCjT/JGazzI1xeR4AznxviND3NoAZDdcfLM8ecG+AZrckdief2mpos
YzYIFBwh5J86spa/nZj8m4hpAHC8wPeW/BYisBmu6bUhRbVEGnukm3KGIOL5DFbyhnfDKkcH1lvw
rEaDoEeg7IyU6JbBu6M0lTZSd1Qgab/w70/BMbgjY7pz0enBpdkbOs4ZHZkM7ohBSwRYOLI87jKs
CFe32z1pIaa1Ll3kiKCgQLqs8BzK0JVxbr7M2S38y/aD/BTAKLljRIUj4Swr0iMIKQ8NznM3/OTN
BGlM9zshiGPDtN27LqXo2YPOQDtzTm7ZNRF+RT6CpwBohdQUXj5CmjOv+xlSG6MQoyBMjXwaLAjy
11CbiQ8T/NArkueeAx7qk4IpS5goVhwiBTcFYBg+UNuQxMifxKz6ApCjAxNLW7jbwWIxe4I9Tr4B
PYugJ3SCn9YCNyOgiffeZK9f5bR2ufDgA3RxrH1VugxiZ5BW/qL2yGv7rl8xuJS/SPGfcZTF3hSi
Fb+5TrgNceyg9x6QqzgqDoMtFVuAg8NhA94S8J+lEc57SGwy6iGmcJ9zk0MYI6fiBjGxlB24vKOT
bZaURVCA6sKyOucBh0KDJCLxqmynJ3vLTHKNhMmRGjSOK5wTCes84Afgvx+ni27CoeCwdlUoUGPZ
5tCIfEb3za1IUiBv5CiqnXwKjcund1KCxRl8zFQa8ozJA52BGX2jvkBt/9owMpmLcvbALxQeLVaF
jhCrdZDEIIkI78+0WKKhoNDn3LgWtTOzG07NPSTOOaHg278mygxehiHUYnCkMJtJNYTEUdENQoZv
vhNcTssvZ6QiwYIjpqqMN/+WPbLokjGqMTpVe0gT7K+dOqY3x4W2+bu5PcKDCxwLmM05aDF4cZTm
e9ZQOQj/v9lDpClT4OTUOIY5iz0EYr4StxBkDqzO2W+OQtTCoYf0i4snX5B+8sjwxeJFapGJjgaA
rKdt7kuesxWLx4YgfiKLSQlh48HoJwAwPhJ95o7TLxGUHZ48lDkH5Na18tqnsAfxyLRGksTDhztw
hDoJiLVj+Yiw3SeK9gsBFHuFCc1T8Qv1eOqwXyc+4pnQdV2v2/J3TjDNyOjqrGmkLvl/GfvEtpPX
jcPwmjxQzfGyyb3JJMBGHz0Nw9LkhabNfy9t2sI5f6JA39+YZxnOjnOJFR3KIZDx6dNJl8GLsJpA
gVwHReOrasBnSWTPgorBXnBFS3q3o9VKDGKtQ4CCClyxQmJSxCoccl+PvwSMxEJhcUDycds0g4aj
6G0joPiWwzCsESwRohbST39dlXAP4TEjtSg/wcCjrErsCXSHC2HQcqIY/4aIz0gM1Cc/nrafS0ZT
E9IXXbRiVPzV2YkkWSDxIwKD9wDd72uhooB+BfoeSHurXrsXAFnu7ocINn+8/TvuRyh7uEZQLryQ
mJtO7FjeW0p+ywbr7Moxp78fTSa+QsgE1g1UjAsLkmf4WxqlVzAOU5lADCFuTEA+MiSQY9Jz9wz5
/B+ZEyQpIAa5OcdafK2BYYtLSvQ0tC5pcgzN7IBEiuHBhTPc3slmfyfMxbyPHCdoaEWORebIe8lh
xehbtxxqkFvOmPG0HKW0KGINkStJtFp0BGDUJsW1b/08Ha74MqUX567373WMAY7T6YRkjNXKrYn5
OHcfJt5uOudgZ3UmWk5M9nfRYYpffYUrOCrV9euZsH2epXnLJvoMFFpC7HP3fKL1Z20ekyetOzeE
pR4oCl5ni76lEzjYaVEZg6rlbYlv335N9J2yWsi0BdVa9LlkULg6G9aGAaLmZMQpCDIjedMTQO+4
5XCK4dlmMuDxVLAEoaru8Ec4UvGJ3Iv88lCj3L0ayYXbEsExgbHEvXHQAqynVYTQS5YCjixTbgkN
aJjcLc190HR6p9rA1ehjZL4mWDg9EtPZeJKC4hxRNGo9rIAwEjRBXCNTD+pn1qm9u9k1iMl7dMnn
u1U+Ayn+aB5bw8c+Apqmj5ng2dOZsO7uamguOILrA9N7ozxBMIb3aBUQtH6KLeBGkWSFdEDmyMWs
RvFK2AEPY0mhNNYzTZHTgs330fvOlA4jCsyDQNL3f7kTOOownoWNCDJxlN1jK+cGFfBO84shp1pY
lF+sVgDZq5lWdztkR02LAzhr0fo6EcDmpF6MmeqdE9nzb9yxkL7IH98HbXSMr3igSXzSBqTFL+sJ
htM2YO3BvvlY/rqoIsBZeX735YTCQPsv6gv7j3DSYZN9bizAJrQPkzOZFLiJSGn84jKRYDYTimCI
3kQkSbrkX/K6OX8PUE1yXKj7xVw4yWg5wPCFjmh8l51PePEFIXAmFlASGZRDXSTnP4X3g5A7BPvE
QygsxML7h+WR8IHp3RkQb4yVTZ0Sf4QCmgMT7wV4yeDax0TWRQcAX0inBG4dgc5Sxzs2ww5CLk63
zqTEm+I90X7iFAvvgvxCA/pbV33UxP0X+n99QOaJyIWo028fjWXyHdLEC1pwyq7LFZLcFsUPbHJX
JNncerzl8ADcrt8QHLkeYfAqPZ58FQX5G2sWnnMGJC0qOfuSmzpiKJUbRjLDR1KOg0pg3KK7atLO
RdwLjS3AdIWzKKbUV0JnsoMSGPVAn37t46FiJJPhFU/ewWAhZ+xhVSwHwpzDSI3yFeyOjdRygYQO
5OKRPYIf6G8LFkTp6VD03wcpIP6rhyjJ53hpuQeMcH0MylhEGOTYpYIpVTKCHGdnGn0ixKecHABL
3ZE0Byhn7MERMxb5dKeBEcj8gjCNsZBdwTtTWM036Qt6UY8ZMR15yusM7JgjJBY/4TOU+UxmMTQD
zz6Ev7CreQcJaa68MFCInwDJ0En7dVIeLDSVzNdb9LH8uteozN49qgSmyEbqtOiyVCUEdqK4AsWG
NQ3MbMULzQuCX1jxEpVDFZTDQXT9kdnDjDp9e9+5oBBqggyxM5L98EdAdIWpkiwVDPQ8DMJngsMA
OlWktOMKY9pIiHLAyk9wPvvWM7CReAUPhqFbZiM3wagJH1GmqAORGVisFseZaIuRn86BdDfeZmFK
wwGFVgLiFoWpODc2yMQu4HLvwMjpS48IsUf8bDo5jjhQbPwlQkwlckqw+2u8Jn58ldJdEEGzJxxF
wVJzhLOz++TTVYbMXpw7pATtd6Rxerr6cx3RIZ1fPW3P6RRVao6XgeWNQxfxFImZ6VvQvZ6GfhyA
xOe0rHeJAQVWxtEDps+M19Ogjz4Of+nsnDQulPRedHEP3zWO3x7WjOt9qJr+UQ8brW8h7TMStMl3
ZBsfz6LW/AWV1G1veesARZU6zUg5XRMqwnTGHlicd8jC/216OuHZyFaXNAsR8vFMUr/NPt512I4+
o6bPbTSW5sfxvS+erEuAKebPAHge8gRix6VwNW/JLTSZcCkCYYqlp8p/0kDgmgQEk0xVMt7zF7Tu
GM+M955+YlTQ7MriTwJUVHILwSQfSVp2KqIKchz4D+DwJ0kfqM1YTVyJDAB8/Ux80I4uAgTYu7WJ
qgVRRUzsG/8vpvC1xFIFqQHPKaBzRkKKtKff6WespD8O1JmGFWk6v/8JhgZWlxySUZGfIV1a8MhX
xPlR5yCDQImfiXPCXqIzc9kOn/tj8KQ9gIFfCiHfVpmGHwEJYvjmFpBQUJOLRI4LT5hTboSk3hx3
okr2phjtl8D1iOjFk0/9PNs3RCTnZFQcJXxDtT27Cn4hHJairSrShi8hi+mJyQ1QTShJjigUz4ML
OsP3Vkq+acPqjSN+qoV8jPH9nlSMs8rGYLH8RCTURGgVp4BLb/j/ugfjxDEZIx+oFQkM6Idx201N
8YCjmDN6N+HrvG1Y1ZJjoDAR4heNbhYkjpndpg/4BAFd8hRcveuocGuUk0UqD9iExZVnP3JmhOv0
UPIA6epjaPG8Pdz6VVwNfjFaZ/wT1vDJuRQFGyd4jD4L8uLVDA4hpy9hMLa7j/5n/ZtzJPRM6mnC
Z4Kz1Gf1Yb2oCbUBV8bCVM1/NCw0gTWxMYK67Sv8bK4TTXiifgOeEm4kNooDOtysGFgJXBLW8tOI
CnixsmMnflhgIICVzOjn/E7WJowcYmIa5vnUHdxliqdxfMQ5I9LTCQk7isYZBDP30RNnG5q+66Zl
ayQJX2wap1HTiQptZOsDS5nUBC89Ap0kQ5YxUItHXGFjpEOJUNsR0y9yOiVCrY+I6Ov2xeJssjh2
Ih0EAH8tQLJvdash3WWEMTH9xJKo1qmI7aNmGmD4N0L8mb9GQL9Hm+EUJTiPkvAIdAJj8l1wMxKA
AFkusqJFPBWXMa9hDUUqGZ8FgYjQmLeWg9Gbom9faIp/OC/MAXrcoRkjHmTtbkmeExEKpTerUa6w
2ZAKRRJTBJvMTigFCvu+MbSxrhNzzkoIvZBYLNlaH34gqLkpjzNxbdEAQ9Rzsv6QKIIrjRX0N18x
Xk0rcvvQnSLV5fYCOd3qMr8dp2CoegYLTgKHlcmV0cL28A3sSB7gioqVLnfbz3vJJJXXxBKx1GDz
2vHh2N49Zkx6+MQ9DV8NbInp8/Hrt8f/2gO5SezdneSuGVGZPXvciJQkTo8jEbglrKu4HsY30HuU
MYlwiOERC6t16ymoNwi9Y9/m5AqlRNVjXJHyh/sEu1wAe6L1r3M5hpRF47/9Ck4LqDO4cL6aPhH+
3r3y4X7C1u9kNp+fN0GXm3injkvgMzCdzYq2X2K+Wu+ok0jlP1DGLpQNofscYyM6h7sl7xlFbaT9
C8imZRuDlRzCA3I9zCngDZl5EArYKajqsKBbcQdBEXF364OSUjUIBD4M9QRikF9GqyF7xaQkcP9Q
e538CIBkOWYI0hvAUTx7LHbOa4TgPSGjLgM32n9mp4wTy4/OYNKxkKkG1L+HOHXg0+0RdSUh6Fj/
FmjdL3EmiHY4+8f3vMjvE3AxwlPMw2XcMtOh9Z2bSFSYngkNh8ZhbHlSGVz0C5jkCh8NFCjQFTqk
Xsuui+vCJgiT6tm4DQVi1Oee67M84fBjhx5Zvcu6vsNTOxUQJgqp/n2MdQv9fz2rRZCXqyTI99Et
7o7YrJYaaJK8xXYR3tiIL9zrtnMaYop4TC+C7jezcqrgg/hy5iNYxldTbX8dcNp+p9fBh4X7yjM8
2pwXNq7Kp/OO+bGXNbzdXfM/eAZG4KW4J0CoiXeD3bMhzRjJP749hoPDSWAiWOvbQQvhPS+Hv9Rk
+TtjTHmlxvy7roZfQk2lzSN7Jxzv1hyCmgNb0PfNcd8nhb7NQOEJzb/y4KHvI7qjXVw3FHsldsh1
JdlNBpE7h4yES+kn/BXco5DcbbxSAwaI08b8jOVTX386RhGoiD2/wbcJv6Q5mYC3fktM3CfAA3XE
OijmOHvQ7I8ib3UApyqDMGKEmXTEBsGjmn8JYF7DAiabORU5BcUTt9kHSzPA5uy10ZtEps64jjuw
vMWuxU1rJEiaKaNV3qMWIQFo6hPNDDgRBJu1sbr43YENu6/BDXEbVtiQQVFMw78JPk7SbNkB+tW2
Taz8Om7xK7o7+KRcONiwcCVsIIIwJnDVgdndviC+z4TLRjwO5o6pyZiIdQTejViCRMI/hNQO6w6L
RagKphUVyTHj/m4Znb8TjI7keoAEuiSaYi8+zbSeOWK/msCgGhzJHXshbvvnmvLAWOR7EDbVPTBZ
hyvo3V+2moBI47zwi8UzvqbAB5D8JU9j2IrAXNjf7j//8T//z//eNv/ruH8MHtf2+Lj/4/65DR6n
e1X+2z9N7Z//eP6/fx3v/u2fhm6opmQasmzrqqKqtqLz8e16eLof+Wz5f9TVWatq63yeyFlBiEl4
n+OcYCfHDACfc4nsuR7YpAdkJadb6s9A2CgFCE3CP3JqtSh2Y6cbkaGATAgxZO8VK1zKinYDKyJ0
lfuELb6gLgll8isgo44wP9oYtFdsPvxjzNRH4rEaayLgBqF8B9MIdFnAk3JbP0ibu5EV/hijdeHY
hdfLu8/lwb++BIr6Xy+BrEimZcq2osiWJD7+7y5Bc1QsxVYaZaIsp3MQ3zFgSkz61ikFLaw9Thru
yMvr/L/5sea//rGK/B9/7Ke8PS/XHz/26Xne/J32MmMaxJa3P5K3svVTH50/Hrkwgpaf/uufLev/
n9/ZkG3DlnRbVRVZ+k8//F7efp3Tr5YmXdjjLugnJ5WAQw+rIpBJt7ecL5fBWMTuX71sGUzBkqO8
qwN9L1kRX06wKYKjk/V6LfNdlv1Q1zIfOtlyQ/QudiH8Kk7M1/MB0oHGJ/+I8UtUsA0v4cWNKWVC
yTdA2zdgpyVkQAOtlwIS953+OoHZiJIJqHd/xICfAY8RNmsuYMHRnCqEb6x4W+pgvbg7yXoyyqe8
sO7BZWsg/7ov9PAU3AjYE8TM7RKdaPm7/+YKqqrxX98+Q5FU0zQtS7IsXTxY/+6ueXH9aqUwpUmb
vAtfV9Ps5Uwl96y5l6FNsysrUBn9iBZP/y9n57XbOral6yciwBxuRVE5WJZlW74hHJlz5tOfj+tc
7FVahg000Lt2dVf1okhOzjnGP/5Qs/8uya2PSCsrr+mHbj/Ei/tk5dF5Zluf9ha0Ru9XigynsTz6
BG2X1+4VcsllwA4QmMjGH+e+xwnnI56S0YONslqLOXEH+iRmW427FsWo3b9hjEA7yEmBmmNBKC88
aOzV4fjM/XP7EYJ09MTJl9fAwWat420k9ogCFe332gzIQAkX0WdLttosgawYOQ/GQlvsJfybmBov
SHOPjxkwV42mtbNzvtANkJXTrmrkP1OoovNJL+g7G9Ytpak8sxGpRvvwWJ89p03X+ZQWUX1mxK4t
NRPfFQE3kon+L3xippEjuHveLLMHFUuKzycrRbdZbjKKanVCLnryy2eQD/g3mw/yZFxMntJtwIyX
Jt49x4BCGMygWTqgEjh0cNZeWU87zC026SGdNfwf6A2xXWlwaiKCc8RN5al3cBmzcPcA5jxxdnz1
OJiHM6ciRyu/XzLcrl/6V6G3/W13JPH32DDtKx7TB0QywIUSPUfBISS+oTxisrXh8pOu/EV8CKHt
ubOvE20e84cjDmKAEbQwqy8Vfby4ov/Cff1QoYT4pP3D/RF+LkRjOM/7vsIGJ3Wq3UF8qPfhi3TB
FXffgUFDS4MXiH003IiH8WzRxD2M70U+sZciaFXzONvR0ivXIDwyt4GmwoyHv2oIcD5pYWYNdPD0
5GFtdakvsNMSmGTCB9dmgOK908nMgMFocqYzTU/uilVGLuXTL5uPrH2z9emypIqmZoqyKv6z47pt
IcmhGV/KBbr/qQiuNyJHM2wvg2jpo17tCmlD8fZsnbe+Yqc41dBPzVGI5kzgELQZ8xUnJfqSxSRY
2+ubl6OxPRafbEHAPMnhGZn3kUbW2iil05366yMKttm+xFVcCO+Lex+DqWbZLN/qO8hFm8GRv4pX
xtnPxgwKoZ1sedAQgrvZx1bfP1L1mSVoVV05+0fzhEQBGJMvevICxsoHMv/IJ54+YLcY7RAMI5ZL
SVX5YvwdPAmQfy4IatH3fmnvQBrOxBg9jrJ9bMlJZEyf4Q1BksksIRuO0PqZp8+YOFYOvWm9qNmV
G+ADyCbkFL40hf1Srg1zBWOEpDDmYye9m5fy3MUQoU8g2+Bn5U7FcvghLZKKOSXmAYJ4p24ovUGk
mMaP8yGwy+sbbkPntcXMGLo7sNXsgciVGeD2Rz4uPIsRCaSKHPlzA68gX+O7MqvMOXMnef5S3h35
hurZcc0VnBeVvj0kXQJS46uPERBMCvgW+M/iDrbbMwYdZuhkAxEzPHqd/bERHfwEXvnjerwxUJ4+
q9NBor3va2r6NXBW+fHif/QwVhu4hVSmtsqkl+CYV7bEYvaiD4x9RRS401lzPzi6ab/ACapmbxJq
ZQp3buMOTwCD9JCHhx7BBgdQMbsX7LW3YZFYzArYU8lWP1BX22tywaH6L3r+deL6QMrNu2Wyh34/
HXNg26jSZtIEczPhhQgCL+QZXvBKZKCDL8JctPeYSxY46sG0qXiQS/oNLgpR6M9/E+27HVeIiaaE
WZb79qjMj9PqWVWkzeOv+cIdMtcinGv6s8b5i/p4RM/3goDgPM7u79X1Z//E71vBc+fHrfkLAyNk
J8YbChWCesgUDE6FnZ9hosCFdtYJ3i+kq3sOc4nVff7ESBBlN1ZOIexXbeNcNtNImapew+aheTtP
lGsnIMFsmpAumTo87a5ApFRoIWVwOrPP8Z6hs3W32kyJ6BgyHjAj4D8Qgu4Ce7gSeLYdg/XTbopK
CmYHnLQ25+h4xoTwIMhsK4D383rvw5o9BHeHC9Rk2JXnzYCXHo3C1+zpiZHVZP/0dDfcze6Tyzib
TVZQKP442rFNWxz8LdQyuEqrcv/V4A6A7+HZtqfr36HExHpw+2S98FE5nCtaT2dzyNa7Xby9W14P
tgUKuDgwHV/iQZbsdihhl/zzaz3MdnBoJbJkwhXlw656RtY7u1Y7O16dz/DorDt2d5oMTtLV6yv6
zcNZnE0pi9uz62Obvrny64h1IZV05tz5/Hl4s5fAnMby4BTXZn1wUc4iFkBe1+Io5MTEuD1R7aRQ
EZYYgRziFaXN1+r0YazhiQDSnbO54+A1htjMct7RpyFI2wmnaz6zJ46jfbjOsn6BEmcnToGKTn1Q
bPRWSF2s09QiOxcd6CXjtfqcPN329CHfn1a1fbmSxIZDmDCv8pXKHXHQfBDJzsx398Rbx0N945Sv
Vya94dt7daXFlXg8JcGAO3uDzcPGnzHrnjU4okx2ikssypr5pGSdISWRH550kAH5mUN96V2n11za
q8fgS5kBKHNPGMalsye9mPe+fR3A4DeIBDdXB7NTnKaM2Z3h7EKqQpi7T7Md5I1DjdXMhkfULK7K
hgNUmH+p3Bm/IYCiDbtvutczExZjyjXq3k4wavMZDV78EszVp6lgZK1OC/mBSQjLcgOVZpqlHuwV
bzTlnUBMe21N+8oMGXDzckBAtGHsn8P2//qCebE6gXewBDGqLHDbeQA0CGai52DAuDkouLiUhX04
bL78Zg50HC/PPnAQYPT0nVza101zvEzEg8NsZ9iz+wf3yqYwW9/F2+Xu6jjUuOfNxrb9+ys3SRYB
CaPkCoLVrj/fxyUPFD3Ya+qs8EY35uHneXU4jF/Law9Tdr8bv/g0X5VsCb64YGkRaLPc7TRqIQqr
0ibkZvPxwTz5pN7jtvQEXm7vEsR5bJkzVsJhWjeTUeV1yQ2FGuRwQvcc0j5YsU+7OmG+4DCZnTkA
6hWPR01sZ8ZwM9k9RQ8VQQWKzRptp9sKZ5/plq+YeEen3UjpIee3ucerNZVuTxXaLZ5/PnstZ+cp
+GWzOThclcLscXSdoqGKu4aHwyRVFQpmP6svTCW30wTko59O4i82i6k22zlPLMlr+2jiqival7M3
3zI/O63sll7JtT+6ciLU1Pbjx2n6f3EgcCyV60fK8t3MCCx1DpcLy8jmbyerzhFMVXPY6xhA8Ll4
85P2MWfOxW7IPlHjl8a7rWHgWHcGAvZ67rGFNA/CQlGAmpM34ERGGcybHG1yYNsczO0ZDO70S79o
yN81HKqkGQo9m2gp1n8bjrRSvSyOzfHyTIFSUUSQcJ1++OCGxuqtsB+mM3xcobJYkh5G6T/9vYUS
dfKHA77nLFp+qvOnp90INQy2GWbeGB16i49o9jx/ruePuKzYXywtcivZPnW2Pmuu0EvRdWO9yd7/
cx1omT/fkCr+94ZUI/X1PLZGGuCOxlOFMIW2ZJdec1B4ZR6suleKm42CQv/Fv2KC8vB2RLm9CDb8
54QTz0xbGdupBXngZMSHGLf6fQ8NJVhT5M+u+H3igiz/8ZqEtPAeMqO9pmxkfL9rPhW6yKO/nVxD
OH4YL8tTFjrww/ZrdR73045PksjkEscoHxEFM0FYeIwGS1zNSKdq7J+fh/r9CzZVVdNUMBl16jj/
6ihrqc+tuguTy7ZBlmj7dxSy9xasSqhuXJ65rY0xhUA7/hDMFol9xwY+kRfOjUuiDxLwBd+oZRcJ
nxtNjeTU9spGw/ErcvFt6wt2oEuKqRimPr3Yv36oVVR5H9beeOnsxiEwb/b2RoEzmy1m9PaM1tGc
cdzi9TzZG2Lh8fNzkqd1cQNZ6fL/Lm/cfAhFqulSrVrxBUx8XXzG12JKJmTySpz9HfGMtIjxCp48
LDc6LiBM9QCe7+9//hnSNxCKIVuWqSmaopqycgMA5Moo+klWixemZOWO0nME5Na2y3bWflnaQgSE
/vmK8u1zt0zJEHVF0y3V0E1Jv7miLISNmheWcrIQgo+i3Y3c4TiuBxHzSmaBIipxL9lEgnzotb1r
9Rv6hvAlMGCi8K8k4FrQrxyrwvRoINRD0Rci6qqAjwqti8XzGxtj8/OPNm97vT8/2lJVS5FVSVH1
adX/tViEaPR9VxXEE3NFLzkI6d7yXmroF/7K6D9qefIImPtIBdtXCz/awRGTe6P+zJJXgxF1s63T
vVRRZq366hQUd3r/0poDmrJNjPw0fY3Us3qhEUgwOnQfw34nF+vK2/QJRheMnKEtJToz49DJipOO
OhsdKw5POPIN58kqQrxvtNUY7MVwV0OExbNe/fDb3QjvuNUXCux0YT66u65ZZu2yxhYLH6H4ucSR
O/qqmeIEd4H0llMODNq6gLJdD/shPDbCc9Z8uhixV5cKnYwJsyHF8ZURWfBYW/c/P2LpduOYHrFq
guepsmYaqnSzLsRIDWXR6sVTMb7kUPaSSxPWs7L5IPaTbJn64mL7kc+b8e2XC0/g8N9f4v+/sKUr
oqzQ5Vs3O9ZY6mYkmVl/MrptC4EpPZkJ6htaNLE+epj9yadwREhGRGIwZeRlr0kozX7+EdY3d29K
sibzIVqyYpo3d19VajQqot6evPJdGOpzm0DhH8jRyndlgfNCyTRJse4KIb93m3wn5vUxGmGU9cGi
F+DT1rAQcwszMle/lJC0VInZgu8oOjwfFOaaLM7C3FFHumwY4lF2r/akeBEaFmnvVXVKDYqaZJkK
uLBqpaMkk5vJuMgCandVtg3ff0kV81qINXTGclk0IC042aglTuIC/JvCkUXSX1+SjsY2NOaWGMDR
7xZpcfBiTGJxXBoY9QUMgO9zK1zIKrLVDAsbT55XJpyHh0SDqSSr5K5Q5nrFIgaNSMfCjiyM9IKl
YXxm8buZBrYxLEqZPmaPzxScfV1357pRTRxqk+4sM7ad8JANwYtLltcvL+nfhWKauipKlqEbrJYb
uFm3gto3JX88hd02aO5j6yRKT2V9XwMADEvlty/iz9TiZmGapqVaKnuzZCryzQmleK0vFaXcnyDR
gHXAegC0CPp5r9oq3GfdJuOWmZiBDBvrAqg2IEXT/3goFBK7AVQrATuIHURa2f2yYLXbg4OvxpJE
wzIUS7QMSb5ZsLyJvvSlvDl5pMpYRPPBa9GNjkRDuDRYzO9DBcSY+X9TX7MYhYDw2KNF0wp7KOOV
WblIOshTV+Jd4/fYLwsYdaKONuO5VYmfOjkCVXzISRoHhnaT5qTrYF0fChpuFQdi0CbXPKUVjgGQ
dgdjIY/Fbgw+s3BhGUBNGF2y4hOWc5T0ToVFrVLgtqEaEC8zZkEgyi0E9t+eCtvVP2tkGr6wSixF
1XhxN+8sDgrZ1YRSeFDwCIvX44IC6FF67l50GPcIU4EQqPiOxjHGwKxbEs9qTy7AECEqUJN8Tiyq
Ai9tIMjRIikzvMDEe1PvlQ/xhKT81TpDWhkgzz2YLwbsqKP0HD5kryp13oO6cU8FSqtor8KSQvRO
Vi7E0YuyjwDk2zVSNdz/EnJQ202yzAEYcPJKd/G6XXd7aJQJmSv1Vj7i/MfvHpzuQEjv3r2Oq2Rj
YZxH0uAFZooHx4ch6cHCdI9q91TPJXhc+ZFg4H5VYWsWA8XhM7S2Du66gsrZr7ONt7EO/VYHHRvs
8AGiABR1ZTFy4WaZrGoQ+RSe1qUgBcjbtIxl9CsBKpfJ2l+AD1c94m3LA0sR7OgHlgnojYn5TncS
tsJusldkKl68xSiXyUZc+ASs4lVxVhkyIOlb+uQWAFgS5nMoDuYa/aKj4ZwlMc0f1+RaYlOIXOpq
LKBiQI+1DtFevyNUFv+G3jH25tq9JhvK9EUEl65w8t2AuQqTi09tO0VFBDv5jEHvPJ0Hm+DiEjU8
LoUDLD5GgAnFvfGkOjJxtuqdirM/DtngX1NI0eTkx1BjjqfLLmdcmq9TJDDLfo21y0W+q57LLwWY
NrhHn/5YP/gQvI+RNsc9fcFPQbWbvKASW0/BQ+OTvyAX4y4gJKYGR9NhaZQ7TNiexdf62MD/3AIe
ktdk3ItXA5LJ/k12uOs1+N7WXDP5BNKpjncky3ya1yl7wsA7Jn7o+dP7lUZKvLcW7HSuAiI2l/AY
nrNNv0Z/N27LLatMeSLCnujeYYHzPNS/9Cit4Ew7U+DOzr8LVtgQIlRuJvrIkRkbSEm10HDvyHqy
KgZM/jDOIt1j6oiyS7NfeA7pdE4wZW7wzEqS5v0voumukSPNuz3d4aqYC5f6jyc7zhoMjkA5savk
b4Mt2w/e+NVCXhMWiEPvkby/nXlN0GY3uG3g3g2iCQn6z5uu37yLC1yKLyo9V7vCdoj8au+FiJV9
/uQucCcnQyKbI0LGMONgoFvpntxDit1z6kxpv5PfZAn3AMNsG4HSuTzJq+zoHcOleiixEYQnis34
paJLRecGy2gKpFJxC8kWxPICGix88h9Vvvh6CQiPtw2hrKcARkgAHILGYpJY5fscfwl9qzg+3qmM
mREpM1PEvnzlbwzC06x1cm7uQuy582UApZjSEudciFQ4yLQXeYcRAWInNumQJEMssSAylUt5N6yz
Ky9tOZkUDVgbKbit5psR7xrzuZqEXaCNGLaVoK1wKZ+b63CdstppVMy7/El+EPbdc/ga7byOCDDj
hdgIA9La8Gy+k7a6rnjLU/pMtoBQuba+SBtu/4TuJhgqw8GcXOHldxG9V7kpT+HnpL/x+bbhir4r
dyG2GGRDQcCNN5cLDHMS6KY8OOPUTzZHk6Dviek8f/4UwHieiItMkHb6Ef4FXrDNFn4UfGAQS28B
x5lnThGF7TNUJzxTVjRUT965wysfgc98mq9xuGBuh7AQ+QQtcgv9Ob4v7mgBSY3DeQEONfZWGMdu
MBFC5DZZU1NNhTsNDwzyfw9ohGIne1CWuK9uwntjg2CHhxrAsyyesKw7BE/SWT5lX9YOlyN76nMX
+QaraaJdCwfnXpByskfPCvQl8ZBs/7h0Yp6CdO+CF4Az7iWHPg01Nl6v4CdYemGexoaYANIN2wr7
ZhVNmb6JNm8f1tp1eBkrhmAHaNhvI6sEFhnrC+XAVncEfBIR3dnwiqFOVU8Nfpn871g8prvg0X3x
Yf1gjQnF8VknzQJGZoiLy/jxc1ElTY3uf6scmRm+boiU/BKY0M2JKehFHnddN5zqhMxM8SAn9VGX
nnPM2gpeaYeZhNSuZf+jHsg0bXwC5+R9JqNsg7TRdclDG41rKkBzZqbJ/OcfJ//y426JJUGr9KkY
G5h/Cf3cRCjX4yaBrFcFZx8xjBuI5IP15Cn5RhoZO1G8uqN7mZoHQvEy7b7F2kuxEAIqpJ9n+sLT
8ddMNmoR4XN48qthpiZkRakEe0WobrJfxpT/wAyWKfNoJVpt0bR4xDc1qzaqkR6FiXHKejZrtLhq
fPYE0fZc+VHsXwOsrrPwsfTD1aAeMg+NAUQ6S0M406WHhsDiNvfWorYscektLefnxytN7/bm3f/9
6/48/r/a6nrok1E3QuMUEXkupaso956GjpC4HIq8Sa6TcVK9x8jAubB1Fy2knKClomSWHovmXCoM
Wy78tde6v1S3fx7L7Q+zKLlljepb19QbdMZtZCuvXF06CYRbUXIHiWqLMTaIWEK+D/59HuE8QqCS
nvxyZeUWF+KFGdSPiqhJtMH6bdGfWHqsxHqpnAYYfEi1S7daeERS1BK2dXI2yyTNiQpGFX0ZXPwa
Gq1mzWIP5y2B2CyptX0VpYphLIYGqVFL/PQ+671tkOwyEc2SpZDXFJE9XPkLrR9J+KBmKfTF0An9
L7fyzcu1DFmTFPpWTZX/QE9/vVy9bjWrdpv65OWPMQfdoyxwQqO5lJ5qq/zlYt99qfQisihqogSw
bN7gsINi1IkrBTX+uUwoEeV0996A8SZzv1yDgNJWSPBeadsSn2SAyEejjZNmOtrt9BBcbxHREDfu
pDkkzLeBvTDU6yjByT1o7bgad95ADJF4SYIneZTWtXr++Vv4F2GSLVBIfjhLTuXN86n89bRKo/DS
0CyrE92+Fjg6Qgu3uib+VhaTXyC4b1/M/y5lTa3dX5dSpFGKRCusT6XwwgzeLVFKEtju33veRS1+
ezP/cIymFS1rKls8dwXkN935X5eLi2CUc9VvT4aPfMk01qVgYfwxb2VpbmoPendSE7gu2A0TlRa/
JAzU4g9plI8ps26zvebodxMeh58XF0tF6DASadcyNssZReYID33Ky2ynlydppBS1YnkvW+iPevU5
KJ22UNYKbqU+HiE/v7FvkMz/3tjNyZWPgsaK62iBQm1nqtkyRmgZ05y3L2L01gG7GBzodQfVLONg
5njrAPeak9E+unLNAkzmOkiGO1GdYgbPwlcy8O8OyRwYjEZeWEW/nmjf7WyGaqiaIcoT3nV7IFR1
qmhVm3SnGtGEApdavWQ842ztpscOVw5vIvUKBSDC+ufHpfyLGMh/X/l2s1f0OBQz14RxWWIvEYNx
xxliOLSFTec9txaSOEu2/UBDLCpCzxQoXlD64smRVTO/d+cyvvS9o6XmYhgWwMs4q2PN3Zlfmfol
NC9Bj+RThOHZIPNzjXybjISP0BEGyKC0dF8WxS8f0ne1i8n5oKsyS1uX1RsQZMjTvlOscjyB0sy7
yaky3Gic/ZGPvyIK8+Zg9mR6ETMq7qvgNVCR4Vgv4bBRaZ9Kh9cf2z8/5W9gVJnhi6JJoPmqDHr0
368tgiJa5HIynjKUFcQ3au6roS+bl5qjyg/Peo2D7Fomdw2Zxs+XVr7ZwibgA2yMz10Tb0c/YVEY
QZNrzSnIlonlYdWx6CrssZGL6cExkHCPC+SzgDQNFlQSbgQN3lxL645tHsZEtW7YdU4YZEMSBG7r
qVvMMmE4KZprJ/6HhXOvweGRzXvJPcDragOIB+gs8nXdXXP2edfMty2s8Vp4//nOOLJ4ajf1gKlr
zEkkiUqKAcZ/n2qXmmMbKEJ7cjGTFbJrmqAGDzpKQqCEGnVF9a71+IDC+B10UjiwlDSPeiQ5YQ4w
MUIn6A46ZU7H4NWD87IMI9JzBe9ak7DzaCXRUgq8g1ZkWzG8NsKDSpYa+tJY1qG8L2TTm2s5nwUU
Jiu5N6OvcvAdHcp4wTytR53RXWIM9apNxR9ex1erhNmFRl3kFyKkFAihkVVIMi28FRDDKr3UQK2i
IDo82MjCMBxkXcjkJfrspaBfM7eYSzJREOGLy04dkyBdNniKtrCpvY/pZRVNOjcYsEu1PBtbtMZa
yqacE9uqjDA3jBgKgAkgq3rrdHz3emVj5MuwHWcaxXDQ+CvNBRoAuYymeiDWbUHcaq1xjh6k0p1J
ITqe0bDd7NrhZmMkyyG/VmY2LxBh4gcutkzxB1gRA7oNlC8+OvSQri7/UvR25bdvPb9UnuzjW2PW
GDxw3LWkZyF7TLJuHpvPo0s8SHTxqblT399b6W+DtX+HCmwJqgarVqO9UbSbBUPJLUuF4DcnP3ir
/aPCzCh4/HlVfnOMmxPfW5LhfVM73Gw+vWq0uVJUPavqdYQMQ16GtumUrwHIqP3lWv+MuTnE/3Ox
6X7/OsSrQY+aUaq7k1HMU38O3H3F+xEVCIo6JXCEN+spfh/h4jFWmpFWEHxxQpfnGAIHZRVGSSWK
TJsADvexwyIM3w8YnsZMv/Lfwn1D5yfNJH/W+zMFiZqHSNPuehsBWv6Wful8CRS1zwygoo/io31E
R4OlABzbkq/9MflgDqDtGYOYFkY30z/SXpFTYrwLmZ8Oy8KqfsBB96Gm+foMX9JP6wMTOWOWEtx5
qc7DkwcNawshlZgvGHn30Rn26VPFJBJi2GVSNQZP/4eXZxmqLEps0ubthqJ7phB2pVGfqHis/Dkh
1TS81OQuMUoxf6vErWkp3G5fpghTVZdEmPKa/N+31/ZdpRpS2py6QF9oDeE2TB/9DFqg6S50PuWk
e9MLfdlLW31KgOZ7EsNzbMizkDQBV76aEpSqssGMC/m9ehdrB0HUV0W7TVvilMCkI/GMFX4MoDQm
O0WVMVtxD4Up2oWxsNh6agGjQUREylhs6u4OR2ACDAwfLqICMaFWZmW8y1sfWAp5S16M88bNcb/q
6qUKFSDSBghvboJPrzvu8qqeK15H/oZGxkzl9DCgOwzzt1rzYREf7x0avNw4+2rzqJb3PiZeKIjE
AQOEtWW8yimuW5wiyMw6yS7Ed0OFJosCysdNhETv5CCy9UluQW+E8WkQzT6kPNtmWjvPap6DZ5iH
1P/lA5O+6ftM5kqiBWnCEkXxpv5XA0tKMqWtTkP/EohrpXrIm37eMPotkct6Jcxqtl2r1H4rGL7b
RizD0sAJKGMU82ZtiGOoZ34o5CeI2EbZ2gmjQMlfRgOg2bA1vY/SG3Anx3QQDTiaGgPKcE/wMq4j
I0LU0RAcnXPl58/jzyztZsVaMjQBEVWHLuq3m5uSD2Fj9VFximviMTpzlgGFu+ViKgY0en6VsSAH
9o5CwcLwCzZjmTqWl8KULqE30f+F6qLiEx+lrZg7HqY9P//Cbx7bpDwxDL4nQ9TMmzpL6kS3oJRu
T3q0ipikkNRSrvJX98lF6/DzpaRvDhP6QtGgwDQnVOKmg0pK9FGqBHWgNi7WZGZMtAh2Oji/WG89
6U8mxkgC5+IlU/BM1w9uZP3ffoLKu1B1hZVyc9gYFQQSvVOqUyzpGDOUOAn2E3XZzJMFzYNXefNE
Oxh8yLkbLSSpty1/LVuZM9SHn5/GH2bM7dJgv1F1FqsmmerN09AUMeVbkSp8fMVHX9q11TDvvVfK
9BkL6a72qh0WhUnSati5uHhNdrZgSLikdDqIErZg+Tj35YNYQt4u3rX0ARSFbQQFsx/CgX8PASDl
alxV4RN1K7q/TJ/jJ3zqzYBJdONIrewIwkMsqrZVwCv0R2w1SbFt8VeV8l0SFXM3hCrZz8IKVx+j
x2EKASp2cZX46OneShKeAnxgsBt3/TleOm6kQcLnzXkYa4m9XURgFTAO+jab1/E6pK/QPfFoiPCU
YGtkiPR6bIqYhcscWWKJhkVgC0TZ7E80bLwje91wepETcrj/+eF/t+r/fvbTP/+rDPDqQRNHXc9P
ACk+e1IrbEvr0PrPBvU3Bss/X23a8/5504DCHFvGBIbdLDrTl2tFyorqJJFs0kUOdaDqE9rUXH++
jvbLhcwblFSt+7TNArE8TVPj2mTE7qYLt40cj4epF4wCKCmqfsXe3Hsfclk7QXc3sZG8gHgj5VHs
irOUjkspKS6R91EXkROnMDYHvJxTTHr4LC3USIjzqEnzAH/ggTyVOTxJ/KfbmRGFi0q7j2mFQbEL
RKmsKR16b6fQ0RYZbRQOwnp3DkXJzsMRy2JUtbPeJX0n+9QSY8HxZaVEE8SBE7EudWCSnx/RtJ39
+yomcoqkMu5X5P++eCu3Gvqtsjx1Q+IUQoziYq2ZhyYh0tPDyxcr1/GXS37TTlqmalJ4SrICBHtz
STOrYrN13Rw6zrIzFbvprj6OcQWKgt/3t+kP++f+OHc1NlprkhPe3F9hVpHfcrGo3gVDfaqKr7p7
kSpaUbGAjIcvE2qq+L1kiqzXv9zpNziCIooqzaXKWSfSM/z36mPZcZLEfnlSc6w2lF3swyKVLn77
DCg2cxUqm0NTdU6Nmaq2ycLBGVJyb6K1xSYmhER59XTS659f+b/fOj8KFFoTIUXx3m+ef6Qkea8E
SXlKIvIGtk1x8dhsx7WH9Z3yy5cufXPg/+dqys0jUCJX62JQ95PK6E+kiMeqwgpfhi7AcavFw4+4
cArjqCdJo52QhHJrZASkKOYq7iA+QYDOO3dWUywF+LHpyTFM/PkIzpZamyLv7RIYsdLwMSGjAYqs
UQDBUCMGtbzRm3yh+QEuMdKLODBwDpyJGhUXWNO0ycrH/TrA28KqsU7nfAjq6chL4EfpHAe1d1JC
f1Ooj8bG71/Mdu1huhz1vlMY4sbXLHI1cbdWto2OOdmcGs8ZZEb52eC4jwpEFpG62iekpB2ovOnh
CQcpMNgPFEwNpHDeN4zrjexZNz6xGNXJJaKdrDE6b95kHoJAx0/Okmy+1cwoyg4UktJIDYq9X+aP
Rv7me0xOjWPX68uoRDoTCgRu4erBZlOI1rzWyV6J1glmDEYDChxiFJeqdoUtanKJTNIcK3OBArRn
K/Ksk68Uy1CMHnXrDY6Rn2/HyS21uetAzH9eft9/FJqpMoSRDUDxmxY6CIrCCwejnD7JCq6YiMS6
fuiVcS1ySyMyUbWHxE46dXei7K/ZlLT4vfNhupX3YnOILSqUoln+8rP+ZfiwUA1NBz0F6jJuAbZM
CIeSlq6aftZgDcvcHRex+gZ7zlD1tdyQbJnDIpS3vx5Tf+q8/25SUz2sU6pLsJbF2x2xkTLZSDJK
9S7/CMFLW7VfVL63Kvp6xQjm2OjVSqyl+4gAVtO1x3DcZHmBY95gVxEUcZNHowaORipre5ZA36ZR
SJnPS49hmiJw8mVOGcPy4YD7+amp/5awMGchdtKDihJK7psTtk7qUoo1qzpNSzHq7LIunQhct9aC
uRhqjgWFtlRxfqnJ/HHJAKyJcsHJ0XyWJUI8spGQ93zRlLh95NIlK5p1naH4C43POnsUPPEQBOVH
Xr/FNLI1jKWaiMiYWEX14ImLkj5U2VBKaVqFqxQx6lQrQRTT2d4JTD9ciViQ/CUHvfNM/7cF8y92
yK1TNIvTDIyD7KZeHWMzSw2Jo6XuUowGLrHlLRhQ2ImsOIkMYhkAkERHMR2c6XDLcgnLxd+mMN9s
5n//CO2mXenDzjKYWpcn1zoEFvZK2UnSttbY2D3pY9avLO9vvhJZnb5djhDcGW7p7aZnKiOFSXEy
rUMFdJgxXav7Oys+BrGjj3ZIEavaNJhUkGK/HayF7C54VaaMehaLz8g1ZqAM4W+l3j+E96l/mkaE
FkeapgHQ/feoLRuzblwxxjNqXMjDSXUVG84haPSQneuWZ1PMfZcAJAo/VTFeyuT+5y9B+rfW5AcA
IwPEq/zltpnzCrNPorBrTrGJGyvDXOhtSrAKxoTzQMDcXwCl0vOLbqwFfGZ7DkBx8P90/630m3HG
P1XPf3/LzcOII6GJBlHLT5oKnXWyx7qGJKBWDz2W9j/f97/V3HQpxhIgDIAc+s1urnh+PGhmWp7M
6r6ox13IWDUrMQ1SxHPqBr99dN/tNzSHVC4GOgM+v/++5tAvh3gs2+IkUsKlhn6GFvqMXmBei/eK
1t/FI+65DcFedbBp7hQ150SM803WdXslUH+592+G09PN/+/X3DQylTF0WafmMMPkk8vB2/bYgrbW
vs3LQyhBy0Eb7RkHA7oDenHKUBIpDdQAyBvNZURRb+LBW1LUMxaeSTqYkGAdpdybT/CbK7cAN53z
/wg7r+XYrWXZfhEi4M0rbDuapmmaFwSbTcJ7j6+/AzoP95wlhRSbW1IsUW0AzDmrMrMyYaaztTzI
CuZYRf7+77fvHzAIvsLG66DS32Yg/riga1UVkpZFLGi0o1XqGCUWC8mHgP5pJTYDhYYUwL3I2u+k
GBRZ8Jo8x+Ts/Pvn+KfVo29YCNuKJhp/niPmEkVJVg31ObdeN+4kDVKKmg6w+d/f5+/SFNQySGYs
eDROwr+NB6mNqCTzYNESZvulfV0M3GTMFT/f5C5H5WPUnR8TqDBG0v3Gc+TJWU/NJ5GTMzfJyBrU
Y9kgI439//hc6Bn+XLR8MoXzXwOGMRXL+KNSjtW5syxxrs9bYItOgrMjXuQv9YJnLlFpiCHjuy0B
4aX8EL/qD5O0M/aTCyRzde6ZSevfEXZVFyziDhLiMVD6fU3U7msFgXaRf/rSFn/q5+VVvvSn6DjX
O3bu1bS7T+uKxHel+8Iml7FsHDU02/xBebJ8tTf5Avg/v3MfeDf5K/0YbzmBCrgbnMOX+Vq/5C/y
Fjn7vHzN7wzSQ8texGD7Br0jKY9ius+zU4hf6qX71AicHFCK+PxDc2/hEiozBuUwoWQuG98QdXYC
McB0LgD9Dood2Nga7BrTq3g7WFDL3Zmf43f7XWD8eSuItt2MhbGRsHURsNlWcUITTsRrvSdP/V69
dB2yKDxFENmnH0SGB/1DcSYv4pD8QCX1tgEowMTBT/s4nMe36jV9N39FHQ/mzaOgJnsJABx/ue/o
vvuVnstvDP7a7zCDSLDQaWdlEN9wWFBGpAvbT82NEcF0iGDPD2Pr8qlDklht0rRbYCHkJsxL40QE
adfa8m/4K/9K39kFm6/6GwBWeGxBeT6L7+K7jAjusJsbQtES/1qQBFI4fpJvDB+/mI2KMa5higVs
9Cl5D6+IP+lMEoiWn+mhuk2yraLHJoisxHK6P6tvJCXwb4eHHHXsLQR2fxdfhpfqNjwOCrWSzc/K
sRgdGW1NMfyHfyXypvUq7nTlTTecyHu4b3u+/81P6NyjTZgO9t5d9WvxnP8otw3Z+h5wqVi+/ofw
Ubgbr0SNJF/gINZoC28TduQ3leeaOWUcfY4sLsK8/rqeMlkjzDtgLnVlJg7z9+JBIeZktttPLkn1
kD0Xb9UbCnVhV/2SHdY4RIug3lqpdBFWNFvuheDTZYNgf9E5KxfcsyMSjLaLVQMf0l23IId4fTsp
X5Sr8zLfxccFwbtya35TlEEhD6E9EBXOqC/uZI/pN5yVfsEx4iQMaDm85nd4G3/0t/KTLiXeY4mE
Yz4P1Wv0pkk227vyKDxiCHXFcvA4+8NB2Fd+9xw9NDvzTnjvH9a35NUi3OKheoL75LJop/xbQZ2a
OeNz/yw8LF6BvlxEbniVsW9mSJLlDpX+Um2OE9lnew1fzI8FfehH9lNgIIBX5Ss+DT1y0Us82tV9
AyH9276wN/DvuP57FuJKLIT2jSUcjRULbsptfrX5zXHjWLZIEemFLwpxJ2N0/CGCnf7ol/yxfV7/
Wh/qz4YHI3+F8KN6Yw/AQPS5uuIPer8uPvEyKZ5uj9JH9tZc4m/8e7Aw/mUCRCBunpEGLMEjQjJI
OMOuryVynHds+ah40n2zLtJ38Ue4Lmg7PnH/YelPTCryPnjZswgZfNmrX9L7/F48dXd16PbXpCEB
b+F/yRkbIRPROHFCrvZJUOp1eC1O+BpMto6+FNdVkshgVnrWAZfPeOdLPU6sBEac8JO6hkzTfIDC
KJ/V+3xOQze9NootfuQP3V34aN7Mfe6SpYrhtXJYf+XvEW+Hq3zDtI4Bc0zCek+KHZkhFsuOEwei
gkH4gqmn2Ftp9Nkv97plYwxkYLZDViSGPBj2PQ7P0SNjXA2Py+Z2Z7BDkQfFBDl+95Aa5FxzHl0l
ZvCfhNeciICb+ZH86Kfhm/ICshQRAu8tv0dsOmyQv/KNvtj4VF90nK4rV+AxBqp/A2vE9x76tPwy
Twp0/b4jh9K8xIoLt2cxN0Sx4q1n3rALn5i3cSmSUs2w5/nWZAq+WCr5DPr9Vr9ckkv3hWhTfMXS
V8GE53nCjI6CheXHfg1GzDTIW3IUv0DLmTRlgdMI8KOwsZubQWstYwBsXGemuX4YSOEOqNFBZQKP
78e4MoZ02EapNhR/D/SMxntwS4D9CWdylyMKLIU1orEFzQ5HR4Lh6kfxGunbr/JDndBKDl+bl5hX
18Kkh9OAgXN4ZkqIzGMAAeOc7kCTmXBLwscaJ+jsUIsPkokXrb/0NI5udyXdHuuAxa4nW+RFoId3
mB0qwp649h5kSdoNmpcIB4QFFcvbRObjVVjGPUf1fv3ErGFlSA4/HbDcT9x80eVKlFRHYP61DBa0
7LI73peH8TUnIyDj5V8MCitfVh6J1cZG3tJcWbvbjjKETgvjAnwEZYGPx7Ms3MskABQSrT29tc0s
VIYRVuEA1hg/kTbhI6X33kIY7uyhu+lSn/aPLZB7Hfc+zHlHVsu9TvLrly64SeYjXlK+Wp1ZW1v6
Gs/Vrf6SFryBcTjhcYVwb9lLEs4jdku8FWhiyW0gQwAtVsOkBHz+lwETFzIgi3bVHkz7L+TSzs/z
o5l7KSTFJ7uP+Zt+MM30gPgLEbJUOPIXvAarnLKExT9zaYjV2PQBrNLuk32o+2wOnJLsM90Xux+y
tfZbx6xGsBWiHSZupCMj1qZm/hwuWyBt97ltp2gBbsmb8VJgiWTy2j/4UL/nJeGbjytGCh5H6TQ6
M4ozzl5uzY9J+eD1M95TXKYE6xKCSi8YBQqvaKxO+DgjEaAcmvfRYCffM05fzL29t2fxDY23tf1H
830m2fIbCUQXFJ2kSX2znFjI8kf+vGKgku6UO+x6PpLNBWU7lRM+AtbN1mt1J12V++QFXcDqMQ3P
Ib+dtTOZRoAWDqOPTBzAAYWvxUV9ipmfkWxSHTiFYUzxB1+wRAdGvRHjRAUH5fBXAkqLPBHAkDJg
m6yY3vT7mDCTmcAb3WOAZpef1RPiI+mrw1Jgmy11tNfmAcdm6+Xfi9m/S0P/KGW3av9/0UlJKuRh
nTX1uf5OCpaFN2Gljd6IK4jjNyZIvx151E/sHu3z2G+bio47NyJBqr1nrDrK63JbqfEmF3sOEcda
nJrIKivIYWC0lGRkl7u4vA1v//65/w7EbZ/bZEpXhRHBN++Pfs6MU1nIq747m8y4iLCCXhjvrfHe
Wr6rIF6+Eyw9gHkQpwlMOYHM1ymCiFeJiZoBxaOHaXmGOXiDpAGvgZAEVGxI4VD+42OKf2u6+Zxw
5wo9N+p/Gob/e31buZbTRJKqs05e1uBQvPSoImSXk50wrWPO5qk5QxbAbAqn9AfZBwmQeFzhXzUM
p7zfTUxpbTFteGZt9v41sU+z3fE015D/gby6M/EszKeEHpaBreqURlDl+1pxK9Od8HDnjuKZze6a
+kp8qEjgIHvLspXYo1wIJ88SXP6q0GSg8c0DxiCWzjdI+1wfmugsE1jHawJSCt5IbjXcSPGqaadp
whgt9fsRPfu+emr7ncDflcPc7Y3cH1ZPLd2JTAjCF2ZHJjlscFtc65nMs/y03lV41+mOjuMwXi6E
qCzO1KI5dpLch+orLVdCRzUf+EjqfJDF46zcJS25gHhKITksk9iZk9ZutJ80eg/f5SHQ2x1Mn7r4
HY0Kpc+2164yI8wkCzo6hwgW3ozXdU5WH9olIAIwzT1lPociLlgM2En7XCFX6ThkJ630ytKdMZ+S
XT09yes9NqQaxpG4WlKwJn7W2BlbHB77eKcRE4mzNTo95pkwO3kbZzfb3Lm4Y24nnHu8b03PxCjZ
9PkA6eQhg6B2t5C2YAFGSYRVI6JL4oJkhzg2ImB+GjiPD/zANMnFki0qXVqSUt7WpkYcH31/yvyA
M0/eirmz5Vu0/x+T5Q7GfzW6f0Ms/3h2/8CmBKnsBlmvO2QfYxC1yilFjJ+/zd3sJdvA7/BhChqR
pGYgDAVOwfdT+Z6kTLeRjlOKhyUkwSu2/sMIgsmkf/pcCsPPaNoBB+Q/AUQd9DTUS/YsqTtI4V2I
PzEWzIJXrARRufqTeCSxRqNoXHaTyFT41i9wlKmmm0yezJD0RWEyjxqQKcWdWNiy5GG8qHIJc1fR
dzWO3CPJdcEobF70C7Pbmlsd5+8EF9NH6YQXHIfABS8VxdyzLqiQKT7oMx3hiDUf71uT6uPiDTB0
fifu7iLdN6g1eZwy0g5d6C2zphY6YD6B2Z31TXU2y3bDM/O7EsEl2smVL4T+IRYfGTxvMZOCQzO8
sDrUS2BhHkSGybiTGTNmTHdxc0qAdisDm+Iwk4bTMK4SyIRBkxiNrZ0I27aXKCpwXdt8v/0BF4vI
w8eymQONjILBG3vq/odS2aXEnZS7mmSKiJgHZ1JdXXWxgKP0VYGQA5pFU3NwFSd6t8CtjfOa3ov5
yshl5Nn6C31AkvIzk77DcBYSGToD3Hslv8Rek+VDjIxh42LMjWFgWHsUe3sAbAgdmRFaPNRvwnFr
28/yQkYAyMD6oEZnFWtsaTcifjsS41hQlMZOt8BKOkXnZ9JuYraUqGztYYZFIDNo8gTGpJkZsihN
3alwS+J9+DGDmm2LKumm/+KrwHLSCPOlkcI8Fk/p5Et5rx/n5+STsVodTxTUjcRYkgwW8Htc4krw
rB1ZgERul64yeR2j1riMRUSCKbuSudfnCPwncUPyjLJADjkTvWw4CsODpbph7PcTM2YulYOBNJsE
FMOhkOAKcEk0ijWyOQkggmukFfvi0tJXlo/4B+g+41Ud+Soo/+4r2qpu63JTokk99jqgAgJieVZr
Wqxlp0R8eRvhdoFbS+7UhmdVPqK6qvTX+piwSaZPwxgoyUGyHPY9GTfXai9lx9w8LSaXjZpozJ8X
9tom/gjNjrRK1beyPtiQtU39Nq8EuvHMZS0EUTsgpF4x23wNJyJrh49seSgIMYwNNyK5wOzMA7II
smQaP0lqP0WLIWTCoxITHIkZvwXU8o52WksXavTVnig2JVxV4reeQSDJQPeRvJfyDJVEUQWDJqcW
zQhMmjU5chRiVxAih7xa8cnUj1b1wYRRXFyN6KdmMsFcfwdCRzZiDTFlh4ulFL1m2JyzBDuk0jXJ
W3oHziIF4xK7HR9glsgQzcnwjhR0HEGWpqeae6MYeMbXPzFNkKg8r/mdqGAsAI2U94pntIVnlFsP
ZdHbwR0+TDwLYnfJWuLQG5OnpoyY85gEv+M6jrTuE5adq6QGYP2LRmiUvk/ZrHTu4KBwztE9rQ4i
6iWhgQUYM9azwHyvbAat/IL9daWeEAga0Xwb+p56zZmUAl8AQv/OCd7BH92nVLwgzIshX60CC6OI
Gp2F25Mt1DzJ806liOBaANVV9aMwaFgeJ3nAjRgoMsWW2PJkN8qlE1lP9aI9kNM7pDLW7BtTUj0I
MBTWEBg1gxaLwYx/TYi22H9uHid5OjqmMTpNmL90mAoXzb1edVjiyMEkGF7RTX4vshLeW5bpgh5s
UO6VvLuz+sRdMLCNzcKp9jn6QbWKj2kKxGP2wjktwdVKT2eGmFXJP3Q7+ves22G8kb7TuaaxRzaC
xiKl0Q1dgIMK6RvB1hjg1Vcd23qmB2ydUdEW/rpE7zw8RdXsSQv0g3HMMI7TVkCe/ajDCvB4G9bq
CWRjNxgjd7hH6uVu1miserbAKjvMkWfiKK3v55TEcPw8uxJnLzXZzeqrvmXdxamfzk9VTw8nUjmn
5JVN8Aky+ILWMXaP7+zaEk9XlE8g+fZo6gjHyOMwnrL2MZ80Sr3yJWnYwgr+H72gvpqMQF/uh5Qe
VRnsHIOZEFaiRpDAxF2MqZcKntJs7hrdsW2Ks07gfRRt7vn02l+KxOwkXmj56JYlvo3r12j0eIFQ
okenKCPZaC2CxEKysW6jlua1VCZfWjqix6ejRssvoLzJuQMRjXs8sQOyUTW4s0YIPQ0E4XKIUtY4
sdm0ULoxn2VFJLlxKYmyko5bHDZ1lBCd5yr+jIsYjFn0QpphKzJfhIXQvAEXWxTJ1XismFRbkb3i
jLO9iExZEXf1fRou/io9rOge22E6MJyX5AYgdr+TIvAGNH16rDy2NZgajNaCui9nG2JSmNU9HKps
cUeL2pmdbA1BvoY3g35nGkiW60jXWwjkYcBDvQzAHBYDHvDFx23so2/IwgaOq19EFQRevTeyeTcw
BhUvZyRJrFSlfNvo46UkcUW39pBfQJSdk4APaIhPYPv7TPQ2cZsWMjAXTENtj7kaJDFhUezgcutn
FeKAHX7fnFcX6X5Cso1BFd05gOBP8SE/izfqTha5UuPki39kieEkxg+GDXWWvjOiW2NiRwIbpl0r
J2jsVY+pEtCUMUyWgyRhXZuiy2/oMasN4khwDn1uPQ0HztoryXcNPd0ItNa3xH2Un3Jpn/LktbtV
4Lft8Y7AJuT6zaYKcqmKKD8BEuh3ebLJXCw/QQo54SkoJBCYYCzcDJdYAsAok02n/GJwZFwpAjw9
JzTYw6aAaQIVI198Z5DPAGUIPj8Zya4qdQNPpW0dwnFDuFtsuSnKKZy1xiGtUbdz5goYXwM+ABaz
a9EBKCFWvMJmBOcUvjpGhUWALk4YXbRMCnL3xo0oEy00K75IPBQOYSQW37M8TAyL9S8OvOIQZw4g
l4rCkYv12GAVqoDaAlvRyYP7feJEj+l17oztQaXXxzuANzj0uhcKXiIHY4ztGCvLA3ObgKesgIS8
jlzP5HUZG7vkqcCvz4lYdwBK4DY6/omkaoc2oFJFShJ9MxYCqteyhngqttqUMgF+z+b6IDflm2uv
IAuEzisI/t7Maj/z96ty4SnRZeBG4yzfYPsfJViO0KkmhxOXpyUD1HhfXliidEj8AHXFOXbFLolX
5GEqmM8A45pbtg9QCenovBgtjEoOBmD8DPfgAh8RUxluaWYTQ5481J/aDwjkgIlpTiPjohtBTnKp
bknvcZSVv8Z9p1LfuEg5KyTJqr+oT/rsW3hQ6bvlXX6geFpUj5uurDuGgOcy6Ol+zUBTghwLZN0J
a3/Vg/q5gvtqieUCBMaAjlmlt/FR9ThIkdtmKrCEk/UuSyrFGpi6HFRdCpoTncksBhOGKKbbCsS/
u0W+BY22OJ2b+DWOZ0ZSgXCIi9B+tlRQ8OzEq6BydDcj0EP0FVLa+fP4EyAKBIp2e1RtmYeBqnen
1RiG3mObBDfT7VEvvwof63P+AhSrQ7n8UoFluj2gMi6ckDny0Zb5dhhFFGgZt/wXkjJgC/HfptLk
l/kTan12fqy+G6Qxlafcyp/+tbltDz4Bt7S+hc0jYAoulEsE0kosVuUOkKEbzuJS0+qvKjwXSSCg
CkRakyLS+hBc7H/gDnO4QfZz78klpgmO+GsMQcIph/0I4k4WxC/vD4kX0gdR434D1Y2kzPxScy2c
qmBsGf9iuwRQTOmP/Al1kEBttkSfRW9UDsIEs8cOanCRTNv4srbHEnhouaGOX8nMEvgSzgThMECS
eqRxbuscy/bRKRG0rw5cGt8V+A+WC0DUWh2q1Bzfi9bpqDNY6Z1fCog2fJjuZNuu7YoKGcYRkyLy
kJ6jW5N4TXKtkebjxb3VLH7M9k5SH3U2kT8KhxMAlgt6PH9gyhV+MWD+m/0KxwlfJfojJml+oyun
iXFan6dfxIrYkNOnsaRROoLbQDLR7orEjlzSE42biisYuxTIZg2+6kzMVHGxPrlb7C0F+xAA2mA3
HLUgzqCK7L31Xoscgk01gsoZcBlcfPMT4pOB7l9ALoE2uAkgjp/srtNDQzx57vBEW5PLhsE61NVd
SdYCux8PRuqmpjeQvfMZfyJCSAjtlPmrS7eRfQG4xtCGtBnYPX0AmvBg1IQiPyW0tdxK2ddk39SD
doaDxoRkfaSbf9ZOPCp0ueqlfd5WGHnLjJrxAbFneoFepoeCuY7o5J7ML7NEwgYjVX3iHWtdIZ3L
G7w3XxzD+HzrALsv671pbZ4pkKfsknxpL92bjs9QtWOgSDI8efAt0tIgn8FCuEPQ49x5pPn8Ce4/
hmuCKcqBtby1jxFODIRjwDslG4miK76ibu0o/CJHdPKWv9P28MgzMUlmGXNrkK+jzd3jxWjITcgh
NqzP9YNGmkeWe8WzPZCFXPP12D2ChlxYgkJ58PF9FbwaqbkJleMgs+yJA+MyiSJSEJtX5JC4oif5
5aXhrTJaG4fDQaBFec7elsKe2bQB+ihBA+E9O3JxvimN65uALyBwQAtfP/3WNyg7qmgYnwpd6wdc
d3vlSnPreKXyNr7Uj7CxTPB9S8CHBGy8dncmiSaE5vBMq3aeOQY8JOcnd4rxNShc4U3yIY5CNjrU
LJ1H5N5iOhxJOl+UhOqMIX2aZ3t6YocCf+hv4WV8aS40mtTvBPU9laf5jrlVpsClbQaPOSOxwvVt
OyPC2iUNm1KGaO6i9UzRXchkNzlePQQn4O/Z+5bmSKYzuJhkW9Q7NOXmxtZwU8hoWIdgpszkCeHt
2A8gyRNvWj3UB5hP4ubefuIUL19lONiTzBwpKGTvxTfa4670+CLcDUQJ0PegowJnD4l5hDnyHQlY
0PyYdw5tnsMQzTErjzQ0uGL9k0ef8XaS4DvUIi+sav1C67BvkMM1dk5EVWEXpdcPAfjr9pJfsriX
mxvwm2RxWWBvA9b65kXS3OfY/youNxvF4uDVP9YleYYLEbFBtxzza/nhfn9x7WlfOs5sajBs69kW
vrm7nelVYB9sZs+TaltvCwLz2anBeOAOQhL7Ang3FpzJZ4CJ4eQ5qgr7tw0Qg/RDhHlg2WPPy2jN
4Kx3ytcccHpDFBD0DeMBR4nBkfIefhIveIUDGUkeYUsn94MjA9xV9kA/ZT2oJj9V/P5VvcJ+1y7w
aG+cMizsP6Lf6cLpqvS77Tk1HSZLwR7BJAsH5jr6Cj/BYCdGNjtHYs/ncZKwEjYdaUtCmX/DNyqJ
R+1svBKpjHK5tdtddLCuIn5e/a+CDz8wM2TBrWWwBwb1znok9fW+eNYWu7ihCzAKbwyfawE/74MK
kqpduuZDHh24HM2gzfKmxc8QFMQB9ctG43nt20x8JWLKzhdRABGxZu160VPlb5jH3TrRWHoDbA3g
MDpyJYAXyIkJVk+j6BlZsLSBUu34MchCiH2gDTPyNJGR1t2KJ1f0blEtKY+1cOH4UQBEQKBir56Y
ueKSupRs1NtW+EydtS4Pafmjy6dW3BVWMHV7xTj2xWHq3IIklGTb9Wl0eoeh2oIpaxp28nsjH/9c
IQtWJchKHydxhTnK+i7pD0jkVe1JLx9CDtM6f25OfX+ifsNFgNdewASw0CsI77uTBoJqDCqKmfqO
ynbHPy+0yPg0fDKTgud6D7KdBUK0U0MHriElmDnkpgOReDTQDZYg7tBcJvk8owsl5rzixf3V3C0Y
wxtPg7RHNVIQskeNi02GU2Z+IR16NNASVMTGg8FlVqozi3ud4wtDuJaaPxB5sCbHnO0FKrp1WU3s
twlx4YuzSIdy8eNiq3+2UXAOo4ITleEDp6aJ3lIjfJqLhb3+F7RGAD98ovt/wBkZ2+EI9FyB+whW
ORDxHiR8rvBbaraDOTjlUxcGUnRusz1l3CC67FtDf0wQul7Xmd4iCWo2HGph7B+1HeadFK0ctKNw
4r8e4gCoosG3rnJzYGMQ95m8EzeLPhvCCTkxm1OVeEviSZMXNkEs7BrTNxgCnINODUBxtTQYql1a
+8SYcyPEk1TfW+vDUjCWv1O5isRA45Gmobs6NvV/ME//xDv9b4z8D7VxNoe1taBjPRMPWOA3n75v
A4pMLKz/Nb76H+9k/SEr1fKByTkDWSl2JgtpraavoCIhROa/pLJ/nxGDj8C13jQMgDSGdP7g0pRp
RCZYVeUZjBJYyer2HCGqKRzCLLkz5AqHBhK4x+IxjamnapVE2YkCePgYEcVJhuUIdYMfpTYSuKDQ
t2TdaZtTXcxPk0OG6SNXUtlG1RdLXJ465t/T5VvCMGGVuqMEyp8z8yGBejeMBUsL4g2waPgjsbtG
5iEsftbJR5ZkoOqfo4hihOTr9Fkw6AONC+hGKApPywat6A9psovlevfvZOPfBsT+uDx/0DXoacdF
mMvyXCEJy38yPjE2RrH8ylQjg4l7LJv+Q1XLICD05f+Zh9jeU8NyRMGFVleUP27+aM6xnqtFdTZf
U+LCiczR7WorlREtSe8Sc5iWk72xGHQmgFe3h4bDdodmPHbGzfq0vRWGA35J/WYSiAETzy5Ki156
MCYQmnBgSPngPcN7QXOwyGBuSCKoUwcY2jYUtQgyZKD4MfYnUfPX/kC3SEGAdyqGkJ0HuIUcoUDF
SBPNSBNd70t7t95FD2T5Up0bzoLJcRzgi5Vmp0W8ozzkBZPOVyRXxUoOoeNV+0ZToyJ60r1a9Fci
BUAmZAKYaJ8y5TAAXkjAJjifB1SmVHJUyGXnUr/yfjI6On1TFTKORPMBwTNim0xML6YaDxlWwalT
lAeQrrWBYYU6sMXn6btjfLaxl3tEZxnU2gOSGhSfFtGlLwpSEno2ev3X5TO8UPaqppOae5xGKKCh
7EdUi8Q5yPZADuxbfa6O0jeVCKKyATLmg8Kd6SLdIILb13MXxY+c7WUTKJFt2Dc5PahoZifiDOkR
olJGNeYbkjP5pzlToNTKpj/TsP3ZGdfmJy1tZvelFMEI5IT+MiFKoYqh2agdZE+adADtgRmVibVm
XOg7e0mQGoZ8Qlf63ZhSGr5zdzJpUenbYyf+nwb+HD5LkEQEqRyyl6V7j6dX0Xxt0ZqCGFAU00Gj
OK0dEJ06d5Fa6ZpD5hxo2P34Vl4N0TEgEojLDV2kWTPge+qUCF8Q0qLByI5AC+am4UE31ty3J/OH
1b5wLH/CWUypq5Q7vhX1dE4Sb2+jT5Izr+Khg/i6krHO87C8Nq/FnXJWfueGw8KLL0TRpL8Iuczv
+gulSIOSBxFfxfNEUerJ1iYsSrb5E4cZ0rNB68eAG8Ui7T9+U5FjQY/g8VgCEQdC84hfnJC5I9ng
jLGSb7kE8/wikGmPuM4ApHDHrxguj7LtNgekTryDkIMfmbHbjI4A8wiuWnE2MtvqTjcsNVv9iGgm
p7aNPYHyBR0O7i9oSmJ/HH2zdzUKCzv8sL70h/WSPC7f6QW9HEeXMdsNITRETqE07amgmcg9QJDI
gkM83Kg7Jf2+jERnL16hszAVDWHaTZuOOiEnGYEXhBh9yuB2DayKizhps3IrwRPQy0LVV4/4W/IR
ow9McQZyYpA8nkrTzWe3GB1wslIOtu8z4X3uKgCL7C6MGAEfkBmTONKlhlAl4BqgTrXN/5gX0Yy/
jTL8scvJ7ILf/z/cNK+VqivkrD4X4gf7fE4xXeXP5nqnLxidHRXcdmfUMYdJ95v2dZSvofGIV6Fa
cU+DejdN51a6dtgm53s6VtFLMG/Idp38Eaq+KQXiIcOrHQ5AnZ0k/a3yQIKAKvfrctLU3cxx1Rfn
Fcvh4bGaD4r4pa1XWnJ2GV14xA1GZXRmcbVhNyNqrI882EZzqJJdRWb1fE7iw0pgdOOn1aFX95zW
m4aLcQHAmLQDGmOkAWTIZxwsxh1YtXFCYeAZDiXf8ry9ZnZEzRW4X39Rrwk2xCuUIUoKwt087Zr7
Xe2HA46R/vahmKxugxVpU3NQswAVuWSSshAQJqaEQXdv5o9G+DECQxkjakI2Ob6MGe6oghNEFWgi
UGXJfj35SwZ/bhs0jNuD5NTaPhldnGs0QmniA6No8rQfNA4EBBEQW1AE7uYpbtiwE2PyYKHu2cBZ
X+mPOr8f7xp9+zWQ/WlyrK0w2xXMi9O5AiI4ONrFZAcbAINQWDbelsygb0faDkmv0L7QeW/UpO5Z
bNMJmZzbBx2vBp0x4TgID0KSjT+SfBdVXhGxoKgWdiaHQ47YZRej5ulPLS3BX+cZR1JyTQDiNwF7
PgRIe0KUgoOzARtkUIA4fmmntHdaZNfDprrLcNhID621GxOvTzzL50MrYFKmq1m7WAhiIyDIM632
A+OQbZAKPALeeIsshliDlU6ooDtz+TzreDCsXWa5QBU1mUnClsOb6a6A9lu0BcZOS3d8SXZ8MYEn
ABQJ5f3mfOJoNOOhm6ToWyBq7Hnx1L9w/DXesPSYJql+nBD4kh6vsb/ulCIY2n0p7knZ7MydgIJG
3A0QfejzxM2fK6f343NgEK4c2VImUO2I/eRRUu8TLTD1A4y5TIj4fCD4AVv5SXBBZE3hNUZiG8E2
+SkgKdhYGKijA2rdPejvsmXnOvPatIYue2+sI113No9JE8WMy/64qXSAM29MQEJMZYDyzxqcdGe3
x8G4FACq7PqXmfk4Musp97+HZxSI4L61zyxYTyf9yWAcSekmMdg8SAqHvJvqJx3T88xj39PQHEXO
bHoR4OgH8swZ08/ZA/GsYQDBvxAcb9PU+BLYPTVQ767Ctm2B26EPJABbSL1acyfzoIvMBhOAJiE3
l9wM52+kVVEQERWnu7Jx4KINmRPJjlhDHjgV/jyrL4E2iA/V+qy3d6qAIMuHFKMjXhGQYs7W+xo8
I5jZ4M7VpjsShyNz9Q3pKNipy9hnS8pxzY8YC4HldLKTkAJV72QipNXd1B8nda/99XE1za2TXWl5
aeRI1Qk6fm12y531DuQ3AXpAA/E/pm+4WqtJf4sSU4xtCO0S/QYdO8Xb6St8p5HFm2FLPoHa/eaA
MhB3ocOlUn+UCk/lT4ERf4c98z0L+Py3lB95fhC3FhCoJmYrzvjTDxshZQIwI+hjHv9GP6s+zbDb
oUMVhBuW8lGe1vfxu3wXHpLripLiY7kyYQ77SAaX5pvwyYojPZlYzY9wLni2kj8k7dL8KEx762So
LpJNC1OVoL9sz7iBE7K9DIe+2K36fdu+TspXR1YrYg8MkkIAlq4NzPVpne5y7XEIqd4oCmTyzKXT
HLGBerU9Y2gu7NbMbQEqNE9kS6lzL2p2OV7MXWFXUPfpVgSlbsPZNs8HLfzN5u/qv0yK/zbT9dcB
xzzmZizBqN4fZXydGG3NQGR7HvJ9ychQDzTIRKrAwf/vPYr+T6NTGDWaeAqRFq7of+g2y3AQ4lYm
RMfEEtLcKwtyasaFWuGglkfKdjF3E2Cvp2LX3GUqCqJNIhiiGP/RsaAmoDK7z4j7RhCi7sz6pCKN
p8igeID66HYyIsQwyDZUMRgRH6VuiVD+KXzJjxqwir2SN9y7SeUqzNmDP49+qOxReslY8d7we4cL
fFOXmzXeFW///sWN7Yv92SltzlKGzsQrqtU/agjmxusR14PunFbisY+vLQYyoqE+zNrnqhq2NDDo
tW/S6rUWareZDOjgpxZ12WYBhjBhNT4iKicTvk1fDGxJXuZUpZ9hnmExDk3+vRHmGQySAtAjbF9c
LO4jgmZNyF9oWAWuGs6mgddGZxQ/Ax7jkyCF2HdtmzwDjLhPx+AhTI5/C6H8lsU8wR2uCkjUC8w3
ICUM/FDUlpcV1sOE2kCcn5Law6UCSbTuZ+lHVZ2HLbwUzXnf4ZXBjjtAsTRA5nFen2aEcWOHk7/E
L5Q4MEhj9x+wh7QNQf7tMpP7Ych4BDCf+MfzNVVSqOWxUJ1X89XEVi1Bp9AhkqjqV0360DmHjVeR
KOVC9zZJkYbF6b/faFn6p2rR+l8f4Y/pwFVZs6Wd8/asdLJnoraIZ1+flrc0/iq1jcAkcKqH3hia
/0faeTY1rqV5/BOpSjm8lWQ5YQMmNm9UQDdKVs7+9PsTd2cvLVy4drdm5t4eaDjW0QlP+IdJ9E3j
9O1P95EIWmzU39FDCkN0QsPa1WjWoiKqDuVdV4YL6Jb66TaBygSBf/o7k7rG9AvThmqV9DAMyap/
qugQIrWFgdttK1MBfyyV+LUDD3mindDWV7pYXk0ychqcwtKrTp0n6D2ivsWK319X+1YGAd+ZBqA2
IGYQCZQOPOqk1ixA2hDV+7ywVgGuLwJwr9wCWyhV+woKajoqv/V43KZTXiB1XkDHwKQdpejgE2SY
No8Jflhh79aD6RphfTCkdCWDX4iRepvAL1O9JAweKqQSRjJ7USbBO3509Df6wfC6nAy3iDcqLSyL
cqFJvbAzby1N2MbGsEb72I5RAJuAJw21FiWu16msL0rrLRTvB6rTuVHB5OZarx9OrbqZlKYUQBkA
Z8boOq2eqNwdBXEZRvUaE6+sKT8m4IqYWAcprve1eVxF0LOz4U2gp15I9AClcWdKXuRDLpQqh91J
h+yP3N5NzNtT0HHXVktKfmgUU2/2+iezBeRJkBsBHkhVFD/Fd0jFn5oQjdC7kIYzYJPNQFHRONHl
fEpzKsTTXPTCe16hpVVjLaIT8CgH3xM5DZoGSHE3dTJXCNLSaqLzikxcKU/ygJKe3dbGbZe36yi4
KoJnhYLQqY4JbzlOaZF3AXWX7pcfQHDu5CXyGYkcLWUNOG23Q//3ivF3jUbTpniRyCm7cJ+G90az
aKp8Y/nBqgUlJdKj8ZucmJrQuVxrhu7JtPpMGrlIOxynGhRQMuuXxgHdJeZCO17IzuTzOx5wPSLX
qmqJ0/e/JGcW0CCU6gwYDB0OLK0KMNNCip2jPEexBKxmKQElyLOlMmZuG7+bbU0Qjw8lONNWJXeH
O0M0WlD5iSdcJuhmFdc28v1cu3A2nKmWYcmIUp08UeIRVfr7oxa+nwrqsc5uq+gw0LHpmVxEv4/j
SsaDg1fy81EknblsuWu5chRY+NTnZodh0hhWrSooGlIJy2mwKij4m7fITIObmnRZpeMCms7Pg54J
JbjkcOiyNE2Rlc/P9PV1DFaHxnRb3wYmbcZ1CpaykZ8bzI5+HucMCPyvcWZyJtFx1HsuIkRgxsUA
wUq7t6xfgfmgnW6z7teFsb4f6Yi1T/IBFr4A2GrOKs9DUGlJV1vBg2HvchqKpf12XdrePa7YTrTA
8Na9j2xMwxH2sSVPdt6u7wc7ffC83c67Xq/XifNnTQDo8Dmd5WGxwDwY42Edp2fgYg6dUfvXfjM5
zI6THbS/IF9e1Ct/8QEm0v6IvHEVef3q4/aC+IT2fe+geyrqJpoobB1UBf5ekJJctnIfpbBC35P9
4KM2hD4fL46ygxR5IkQDVPXoxwhgxm3wSQkcmQ+0Fg11N7Y7AH6gcTQR2w/godPfPX0Q4w5/evo9
JrivldAtiDjCGDEZt5UWMCBIOkCGDIWn+m6Go0W8jdR1JpAeE+kuOn5LDtEPAI5TQdf9+TWq4rTB
ZtEBIQHaH7xDzNPmmihR1zWpPlCujpMHFN4PnzpL2kT8qdHlCeGrbKd4a0SDsEWn1aRvm3enXVat
DWPt6xRmuLTBzepEQhyWm4aegZAOuxayjS+Ouwrg+PQDuvmsduMG+SRXVCSw2GRDhoFwvgEWRtpO
+34cK0o24janRpwMCRSlbXF6x+kNHWrudRmrJrrcYQ50ofqQT6/m8V04gcShGkm50w9RvBYfCuUx
IhW2RHntQ0h4HiH6SGhlDcFeBetPC+ZY5MtJjy42ZCywA/AN5NLBS2w8ZcUDlXofQ5v4CvUkQupk
7JaGlQMaAwdtaSu5J0+kRNT1+0Q7XqkwHpDhZrQHIYSwDlwkJWWSH1QqFdFAyAAkYOS6CU2f71Yk
3E8NkG0//63SeIFToVbbY8eR1zWPicK0ysivlLCNrO5QA+2aRDPBX24msVEJRHT5Kw0k0HCUKLOT
myTvUY69N3ee4JerRHuKKUhm70J/LdNIFPw7HWpTwuFvVhSQjqsWiLLUWmtk71eZUjknDfYrpQBp
MH/JJ3rECvPIL0/JNZH7uw+AnB2bt9QEdgZLELiSP3Hd2n0BoqktqX/EhCgEkmaf7E6Q/MYk3BEq
b1RkhPwIDrVwkhdDSA6rJz4Q3RTiYVBs4V7nFUglKvNEFKoJJE9AFT5pbpIYREyULMI0XcS6saEy
uQyK1IV4geSYL4KqIXwsLOVqnHq8p5WlQQKqbszwV2IAAKb3WqmbLK2ej4h/L4Kop8Oy6OTIqwY4
T20IXJLWe3gt1flqzA5jeVobdJdPgBhPYcKu3Gc5rFpx30vSLjUgQgGFTSirEKpUgLdb8FV6Ud5I
rLa3FhqYqL4lBIUs476DEhHclwD7T5JCz11YV1y4Ya0sa/k4gF2l2aBSESGHLUSZ6xgwvnkbQJ0Z
zI1oULWX6BJQXRvUOy6idLQ+4OVlIrWDaITARqktQCVJyli74Xog7hCaFPxYWnnorETIRLRrAOvE
+cD+c+3+T8OUNOZtDsIm5i4F266zB7jzjHbfkYZIEtUCcCcZ8T/SqLn+YQF2bixhwXwKp33ot2S8
sOD6N4leUewvI7lcxUlLV6Gmhj/hhRoAZQrQH8rQA3AmvQEE+KFCe+6MiQm9EyAhwjuu69sJ1zyJ
wUYWfk5EQ5VQee2Ic25kI/dLmjYuw9ejSsO0Pz2lseI0p1fUl4YwRPgY00TA74n0FDHYNCWIrMr4
Kpj+/URoMIFcGq5R5TcjfwqKhUgZv/FFljSTHR16ROljqpx9fjgCWGtUCqk6HD2J/sJJjCl04QJG
CU9RXIseXVs+HM1m3cnEpSn2ojTqLE9Mi/0xru9VyjqSZixleS1Ei0kHCcyzEBYgOiHZJU8x5TaZ
r5ZK5mkxCkrk46F6b5rXsXRL+I2ckqqt8xNlqdOtSEl8pYTDetrq0y+JgwJYMaklm6aVvHIiR1LQ
Z3AnpWQ9uVdqKh0bEBIyNwnz9Wqq6xGApMjq/vl6OBedfbkcrNklr6tYsLaQM25zWnFlNIDHfBPE
95b9iZhudzyuWDU/Dzn9yvl9JE3u1+hh4W6gz4YsgpqoIwrr25BOYnSbKQ+oO0bqm9FdGEj5pgYG
+VQ1Ju8Eajy6Me/SJ1ovBZoV5rcTmWXiB3mUosGAgUZuE9dM3U7YnVLPAi1J+X50rcwtcV2LOVRs
aUO1LetXPkFIBV55U1FPhfPLDx2AGvYEksKFd3GOl6yh+zMJmHFRf1MDVUSk+0kh89tUszvq5uW9
H68t6KHmFpBconsZwr6kHXCbOo/An/MEvZCYAjfA3nAqtVI8pPLKeiY54/qBwjFZ64LR6wAnTyjN
ZpKARM10wRIdfefnN/sZy89fLZ8eCe3JUk02ZsTqahyMUPfL8raw3gi9Jhudkrao2YAh9LcyrT0B
W7oB9z8aWxEd3Qvjfw9ZRfryuiqJU19eF2dLK8dMuumyrLg17rRn61mRcPbZkbo2YN8eaZupbw0t
U9OrYre6QBz9rGXNn/3r2DMkQj+OpKEgNbDO1DfQl7jMZOd02hoBXsTLMACqZ2vk8zAAJk0ByvqU
6L04ckFHAH2z8LlclTfFRrnVkOJf6mAdBbuk7YtAB0VXLAZg6cPTKFzD5OJ0M7p/ogOTrWRRoAnd
g29bRhATog+u7u6X+gKy9pKq4KcP2LenNBT0wI0pq5tnOnIMFKVL2VLjx/gIKpW0WpIhLINRXjbF
KtPRBfMqKugjuC+ZAkHhptW65MCVjKfU2FlYjiSPfrHpKGj6HgSUREb035F+/7wUzhwyfMCpFqZy
mpAm/x3kF1aUtkWGOVOmHiZQCI3GBNQx/ZPcv5BQSOeyP44xSRZhvEuyMXvzJ2QiY5hH5XSgYWwl
ih1joaLaNq7wKMFVrSjLYg/gm96QgeOkHUwFa4jf64vOQN9zG6qtkO4xveIDUR74+7HrqooQR5TR
Gooh/qx7dWuGtOFBenTYmL7DMaJDLXbeJCt8eSLOXCak3bIqKiZbUFZnRcBWJctoDDG/rdCOKSf2
OKofV1kiOvr40ke3fnzj5/fW8Doqf5S2WbZAz1Qa/jdN9jqOv6Xx+edFoJxbBbgk/XMFaIo5O48a
cgwjtmR0w2mqiLtRuAn8/ThxZBfjca+Ga133GhRcSke39mZyB6SlpHMC5qGf6ujsQbNatKMHILME
SmJCIoBsBQONlmG4bJFyjA6yF2GBSaVo4C875oUjVT+TvVE9t0xL0hXJkD+//6W0MBQFavSBRKWn
3+aVB6rb2qYHuqUF6B3ICTnEQ0+G1x9dERnn6TJWF/VI4DBtQfIR03RleTl5OsjL6ck5TUjAxw15
LrFHNwIxh8R1VUpbE3WI8E+eLNGxoewp300IFlDRv1rtSsnJsdC8emiRMHTq946+/dp/H5uViPSL
9V7X94ECf3RCKyUnOtaXTvbZHjNZVSjvYXYl6niJaMa08L9Mg9pYYyqJvbiFTRKX19lpK2MPPXRu
F08MHAeNIrSMpeEBQHBeoDTUuAb3G2osPy+peaH784NQX9IMCQ8G+kbTHvjyQeIyGyimmeK2qk7A
eOkjA2s+CaoLY6nR7xPlkYi6QlUJ9nMGT3F4zsBB1X36vzx1/vkgFDLwglB1Wlizu25oFKRADF/c
ls2hil5NE1oCH8Wn6FQV2lavYQ5M6m+cxfARaGUOeAagSBEPTmzllwQKZjfvP5/GJK/nHaGe/nlG
fpkWMUwUX0g0EVVVqAqBuI364TFHKaGMQUWKCxnCz6BDnwRrkUCLJedYlGqzOcLpj0kPLryluVzC
9Hl4P2z5qeTIqpkdhK0qn9JIt4btFlCZ/TI61B3sXWo/46ZiPyf2yzP/Ao9unzz+X2q/wb7gzyDG
qHMRaDsl//+Fuhd/7/r6ZfoHP/w8uNPX+fLLy/TD/Bt6tUf3h9rY/b33cu0dDsvln5vOubpZ3jzd
oBrlkr7bnXMzHP509jJ1/tw0dulGzjvfWZsu/BL7qrD3D5vNg7TY/Lp6DVf7wFmIV5gD0y7VnMDZ
6/ZrbG9Ce/Na2Q+/NneR+7ER7TtqYx+3j+1im9oubCC8lVerzPlY3a0uTOcskJ5mEwllOqWY+ejm
txKScEIdWJTFfnsa9wHIDJ2TSMvd5MG/VuBNscB6GKwJhLqfB57e0pdoYz6uOWvRxoXaBbUsD9Ou
T8F1DRus+VDFP45Lui8/jyWfWcJfH9KcFVd7hHf6xpAwYpehP6JFIirLXIRMDECsbkDeou4yIGCl
kepRoIgQPvqwlGIRZzu/RlQCU90M9yZO3pYGNynVUajshig4A30kJW8/f9x5nfvb3Mh/H0RZEWda
ng89cCeU3cHc6KAp7vx8P8C6SoFbwsgFXf/zqLML9Z9BqeTLOlK6ujbvmUeydBzluB/wi1sxA5W+
q2Wqbg/N8cLjnTnvcUT4d6DZyxgEKc/iWhm2PJqfLBTjBJnsVqYe9f97oNkshrmki5rPCosRoMso
yGxK81HU1012+HmgWWz03zOHgjpRIn466uxA6qteF08SA8EbAQbQZpOrr16ugexQHr54T50bDrVc
S5tuBzoTs8hHVnO9q9pm2Kb5/oQgZ55uG2GXxcinUvZV9T+m8fLzA0pT3Xy+Wb8OObuQ6jxsI0Pt
hq10p9zH9/qt5Moxw1EmcnxzGd0fd+ThpnXpRp6u/p/Gnc2sr/t1RvNl2PKMQ7vpgA76MpoBkBGe
2uzgmysZ9G2266SXmjv756c+tyG+PvQ8HAgpM+VAxLdas2lgzyYLDZPzYDmiIffzSOd2xJeR5NlZ
2DeBYqH9xQKCsWbeSvItuzsvLgRa887i5zr9Osx842EqIWPZ9rlwAnUTHGGz0hnMEFPhGBOlJ7aI
NiLUEB0Ea2NQAB7rQ1B/VPClAwqNCI64GhqLQfZQpsj8AZSNU+Xu57k4d1R//ZCzXSuM4ZiKFqub
WRdAmo8y1bT89edBLk34tO6+hDRpZrapkTKIAKRe3yHZ5Qturl+InC4soHk3Ksx1DXF4Xmvov0rd
hD3liouLj+N4YaDzcwZjQTFkUeNo+PtxwpMhWpRdhm15Wv7zLKN4YfGcf5b/GUKdLVGlP2VFIfAs
FUxeWjwsFUYyio8sefz53VwaabZKq0YKhGaQufwQeGj6ZVGAjQcMVztifUH6Wz1/vvz7VLPFJskV
au/a5BYgb6Zo9ojAqjrsaOyjSvcxWtMHQKA0RLEGA4zooGbvNXhIQzFW2nAYxF2lUnEy1CcaJJ6m
Pvg1GlaTvEdBKKxRRM4wpFbwVr3F0dRrZbjfZbfPK3D0KJ6OnXqlHBFZgCmJXpwkYHo63GegFk+y
4mhxvo+aS9nW+ZX/7xPPVr7atENi1RVrEnzVmOx5jELa0cj4+SVeWJHqrBEbRn0jKFI2TDdT0+wH
mnba8uchzgWQEpkAFyCelxQm/l70Pg59bZIcOc0QNc1psoAGXwqnFzqvhnH181hn1+SXsWaPcwpV
AUGVaSw0MUzIhAfruBnGpTq+/TzQ2deDJP5ECyPx++QnfTmYmraq8rgpB6CDDhceU6eTSF06L85G
EP+OMr9vNDqumUAFZSuDCGbZ1piJs5t5SxooJymhG1ZcOKLOP5gpYoU1IQ7mbl9aJB+jUmdBhPFh
um0YrhofQuxYf57As6sCU5j/jDNbFbmvyKHcTRPYv2bWbcFWo9cCnUIkzDSEC2vw7Lr4MtpsXWh+
7QdDw1NxvHMiJsIyishgNr32/5y+ab99WRdiMGphWxS8sWIfxXvqEPqkXOr9PHmXXtL0/S+jdEgt
1Y3GKOzaKRcs9I1gQKCwLpwOc1TjP5GILgEb1SDamfPbJO+MJsT+AQuwU+KJ5XsMCjy+G4/98vOd
dW4ANd5ELcPIkP0baS8eH39+VOvs0a9jBoeDCH7Hyiy0zPrQkDMr7LfB/vTcIHYB0gVIma2t6l18
E7x2IEj6pbLNN8HKXJo7xE6HdoG+W6mtwJjTQUI8OX1BtqxEpAD2lwEIzZMQZd8F63RZL80bY2H7
a/gFG21SuUMDBM76H8xG3czh5a2ql/paehS99Eq9NgDOoPa1Oz6a16cFbJVN4h1X1QbVk+voxr+G
uOEtWi/5rXv+GxX2ffQr+OU/xwdwk/nveAWw/8JGOntGfJmfWUyBnlPnh2FOlaVGlcigHzAKf4bi
vVYPrbCrqBL+/ELOrr1/x5svCc3s9Lbq2EqKv6mzDcbTZnV7zA//l1FMyq0qtlHfukijkdelH7Dw
OFz1mDLxVs12inVhFOq37JRviQs4pP+MM1tdbWgpTVeEsEPU341QYSoLqbIqvLF7S0Fq1iwOGC/5
BPy39liNVsWugrkk1+UBqPTgCUKzMyIZ29PuVgsMT0+MFUBZs1opqnINfKYUEMzpwtWxkTzlUPcg
BJGu9MZf+JckO4QtkVoS1q0BDt9RABLI8V4pn07mPSjpHnH5ESFNOE65/CvPNkVZu2OL0Gd3hSZC
YxZrE11EuSsAqvReViBPVUHSScKbDvyFXzaoGAKAMIFnTlovKNGYCjAH+FV9gwR2vgukdinzIiuY
7y2QVKVBRCY83nXayNdEV0a6rVBhamG+ECEylR3TtR4pNzkywQ31Xql6q7vu5uiP2wBbiKFChUnu
78m9nUIWtmr62gy/UxNRU/T0S2T1FfQHxnijKbsCW7+2RPEgg8Aago9FjlYa0PCEIxGGCgyZlXxK
1kc0CUtkSAVUogk2F0aJyijwCl0wN4YoONSCIAiKNFifpCq31aRYtlShaxFB0Qg2bqq7BtiKCjmu
6iRdRVK3GutxPZjaOk30rSasBCY1FsDICe+kzihFXiWd7gZS/OaLv0TEupU1lqzuEVzFMYPDPxir
Xnoo5PoggfvpdHmfJ9peBrtZ6tDpevi7UXBt0r74eUtoM1Tlfx/G/67V2U630EXU/KDqt4WKeTYE
pKn6E2S2lCNh06KiBXj36OXxOtmbmGkI+6N/O8ZbS63XGkmqInA4haPdwRflaiJ87qvHoUYE0qQW
irJzkpULGTMbUV+a1R+FGoXVPaqd4Jo5+h+j5cqoBEeRF8F87WgqAkJzZGr9E3q1w5wxTt+oD4Uk
nknyWlQ3JlAlvbxQcz973FFp1xQVPoM1D1iPPfWnUI6nqw9G0eqoPI7jUkACGDbT08Va29kKH/Be
5h7LHQr9s/Mh0tWgKDKqrsR5WOVZwiaoH9oOMFr+1IEnP8Ij8S/UM+bk9s8XrciypUCIMXjWWWbV
yzGAUEPrt6KxN6sOiejH2kRyjXKoPjg5Zwoidjs5PYgBrfT7KbkzIUvWt3gGARE3kMcoLgTWn6np
/KBEnEBW6V1a8jdYQSQnWR6oCuVnGuEjVbMbvXk4xVeT25HglMGmyp+LGnrqFhpmL9DsdQ3hWuk2
GjqUx5WUsHF2cCAbGAH+wvQf6uEmO66VYGdoKM+Av/x9lHZQmolxHWVj5dtxrTzGYnHh+pKmyfv+
IBMTiCqgSIz7d+xkCols+uHYo+39UY6vYg+38LikPXKaUMqvhnIbx5uLSdAclvHPO8WI+j/DzkK2
9FgOYR5J/ZQFDdpDgXxaHDykcGBSOkY9R1eqdGstyZcjeKOLNaVzt7aiipKkg8SBDjQLgPWUNS5N
ATDdg7hecmuTTWrxpTxdPje5X4aZTe5Urx4BFvVbZRiWFuWoJkBqsTVREDLQT8ap2kcE5lqRX03D
5EZ56dSDgONHhS62NbhhIYME3EyFfwkhpAh5Nj5mNbwBnkUiCc6Srci7TvhQubBl+Ny9vE4QQ+7B
XAR0HBUx3pQwuvsWcdZh8IxhbyUICJ5+HaHiXziOzz0q2AZa7XgVg+ydrSNd1YahpJhM7Z8Z7UQH
MOHPQ5wNvycIjTKBeSx53ujsxawcNb//7C8IAGimIzwoibTT2EnUo3sU+02C1typpUiBtOkJliWW
wD9/inO5E2QZXQTIb2i4Af/9oEJfHIOiwgaY8nwOuFJHBHzqarJpxgtp2tlVimMkiEia7aI2m1NR
yIygkEjfTYyKTuA5p4KEalzIauaefP/sxS/DzPYigOhsUKqmBzLQUiN6NAsMkxAtL9sXEx6sJKIW
hGKbjI5QWyIQsaV7nCDkFAHcGkakUWWvtOAFKx+EQGXyXoBalcO9iH1TJ9sCSboFgFcuT655uoSv
Ovs2vnz26ftfUj9j6ArraBDuU2lvpWUbTclsWD5C+vz5tX+q2nw7KC1NBK6umYD3pr3+ZaTuKKUn
qfO7rVC5KM6KONWgqvyAfAQSHMgNu6d3/0W4o8uwaV/ljxjkLjZsGmhqhMkkl6bsCsSvO27CK2is
v/M32LE97Bc3v+7Xw85/o9Xjmp6wHBbNovSX2i+h3GXNuu6uLOta+Y3FXgJKuuj3J3XRIWNwRVtb
bldFvRf8LZMcccTgR9OtUgkA/2OU/jayrbCTPWxEltpGWHLnXFWP4eOI26MhPMnmKhdux5Lo88IW
0abj8/tcAcun4S3jWzl7K3UuZonfx5zuyDOPA1bT+pt6pGooQeltkX2u7uU2wr0Aiz2eQspfFEDk
OX7qxbtRo89ZHJ1aue3hwIkGKrvicU1wFmiQ4WuQqNGCHEiLLKY3sQU42bqCCRY3V4dSb51XizR7
yZEFQwh4qoyWaN7pR+Gp7cq75IgJUfEhEzJP5RwKtm5Kw7TSh7WCFmRCxNAIEpLrr0MhLQNUMfpL
NcbPMtVPszMLomq97S25J4jqx5Wh/gkr1Mp6+rkvwVjjL4Cwa/IuK3dZ16EG/B7hVQUXz0RfOMol
1x8eh8mgYoDTdgntOQ08/2BgWqAoyaahUGP4e4k3TYwxcgrupoLpq/ivecGZdojQ0DnKy4vVPO37
8aZx82rsJVOXCQVmx9uANLQRhUG/LTnDteLkRborolIm+E6J8BqVbOqI09naAZSYytyCj+higmY+
yAmn7QFoLYG4oLCro8EQjm+aetrQDtLxVON+Per9c5yhEYFAR6IRZ9WHqsRvC7djTmpKXVMpudWk
pR89xSX8CEYSOogkMUR3jMto7MopiSvXdStxISsHC9ZH50PbjbfhsfLq7maqJ1RYlCdavf75vDkT
av89O7NTWeoDepdmIm1buBDyC2U6zv8OxoDVP3DZ8DqO7JSfB1W+5/9/DzrbuKdyEISsTvutCRUm
Pjqico2GFttkCYaATm2nkcQvLZFevvVqxK+6gWzdEC7F4jVqTa/oPwwQFxGo3o6mQdo+F5G/IGbJ
kcLVykehejgeNxEqX1NUF58e6tinvCRciEXO4Cb+fozZQo4DUPeDSHSp4fdxVd928TWIiY6wJLiR
kL+RsOCjPyetBLTgX+OPrDkE0TILGvRDrg39TrfuEXWQJ494HEd+nmPz0rL/lreOYhWPXCT+6Rax
HxvAmAvxAfETtCNsoNJgeDDATiGmIoVtIzrCFx/RGfL6TbhuN8Zdvzle9Rt912/U5eCdPMt++0OK
vlRvghLf5mBbLBAPvUI2aC/cTtw2ZCec3sV32sEc0Ub2cYPCgfPR2jiGOMraWqX2I4qPLqqaLuqU
2HxFnmz/6hbaEo+ARXUhkNPmSj6EHNML4pABc68Dh52tM9Pou0rprG7bLsYF8cE9cT9PGXBFHr3Y
Kx32tEMgdyVdaV6w0jzJHdxPVBQsXOf3JGkB84vZGVyFSxWuhjus00W9xF2J39Eu00XoaJ68UBeK
Wx/wkvDUV4S1HPj8XNa4NbmigzzbBkLQQl9wp7jaGmqZM/25XsTrzhs3LdMc7fWl8jyCvuqdAZxW
bd+nztoebPtw3FpO9YRiokMivEDd00abFuhUs4XJ4vouNSx3eiu5AylRcgssU5GuSXgYcRFsLT68
5iKY8Ewr92pw9eXovOUOhmZ2Zx9CHuk5vDeXKCd6sL+8bD296nKh3oLVcOoVWSeS66oXrh4qBz6A
3duPqX0t2deRfQ22DGSYYRtEHlTfbNE5eboT2RCinB1dc758coUJYAZrhf9NPxPZLzApYQHZ4vpp
f1Wv9+C6Fje1uwSq7wgLYY9SLN+dPmLshV7An1AwssEx27r99JrZTzdXeFZOOinO6L6+Tt94ItuB
XHm03wGfu9IGBSEX4bXP1Yi86Ua/rl2MYVwcIvkPin6A0BCk4U/2cnmDgqmdOkyFi8mofX2PjRmD
HyIQa4P9J/TWh855De0HMNR2Zcvea/XYuk+qXfNbjvbT0ztFLN7HjeH8MRznT7fCnMEN7HvVfkIy
30sWZNau7pA38GSoq68ASfMW36d/IbnOo4EGd5H55nOgPsg/l0/va521Ji4QonPeTpwf/H2ols7V
w/vyT+oEkFABNvNXpw+tbAGi2d0dvGfoqdTqV+jeOKHDXeTe2398b3q61Il2yJw7+rpbma6wmH70
zyGwl3+e0Blnu2K4sansbFGxecu7bBEAv+tdOsu25MgepkQOEjTLKW60NuOV8GFslEf5avo6+hv8
PD+sLJCm7dfjnUl1XqAMr14B518hdlbfcQjfmdthN+zq6/oaNuDm8z+3OY541RIZT4r+8vbBWTCH
+ztnc1wS0NqVhzyA0y+ojS3zR5REMQdwCWfZJvWicc1l/4hlz+e21Xc4hbj5CkEmPAohtaN2dIh7
kOArM0FQfxvRNsDBZek7iPV4kYePphfuWvvxNxs98C6xv7+XPBRJBrkL3gCwLEWl2eET9HExEnhg
Z4bkcC+9ZN3vsHwTuy1/LP+AS5VHVz78fOp/v84/B0Uz8xP6T+ns79hKHLWhbWQGjQWkQ+o3yj85
8tOm/D6hn4DGRtaEJ7tQgZCmGOqvkI5hQZtKuiZTq6Jl9PewSQLloBIF60rdpPsc84m7BNs61L4y
N3vDvtIEMYBXLUXjwD5eKtFKn4H+T8PPkibDiHpLypJgp1yzRvzbQthMwMBHVVwLzUZ6zl9la1+V
O2vFvXYdXkmBq11XPbIZdoybNJrl5R602FWyNVbxNa4Q0W2+6Zfqq7+JrXX/GN5kiHOQC9iWV+/C
O+jE+/Gm2cT7GJeTQ/GYPR4foysFf0oOh6vxSvaXFuw6R78OP7S9fqPB471ttsYe7PiqWPkrawdt
CeWa/io+ANsyknVyE9zwNf9OvvZXcCQ1OJV2cB/v+ytrE2Opu0KRCBml46bZodKCafRGfZMuhYPf
YvPpRdJft3QqASpJ6N8vsjSPouzH6mmrW0/0iBP1NtMfJOwCe0RNRAQy3o5oy7b5sowOCWhhbT0g
6lFSOiqQGNPS9kKo+L0qC9Rc1jQ+D7wbDUji3x8ojhXZGPnvtoWNUOkIv5fPJ6S9I0SUs9sx71Z0
rGyRWoGIuwMGRq2Mvnn32vuTNsApqBEfvtxwPre58Xi0DDYa1Uy4V39/LEpAQRoI5rAFdkofi9SS
yLlD3RxAApVMfXJxyl+b6EJUd35cjaKQAgCf8visolj7WaymhjFsaxO9H/Qbh5bu44uO01mA/YL1
IPcabOrBUazHC0fLmaWhSsRRWFtKkmp9aj19qUzUQkc4mUWnbTSZvjBuYz3gwReY7CMIo6PoFH1g
awhw8RaiI2KV4IQa9gTZc8kZ0MQNYij+pQXyrT+jSGCGFBiV0nT2feYaXz6WRdZWZLVIKyzb0ppR
Toii03GT30kBJioAeYXGyv0/TMZUmWNME1zZHDIdpmI6hBHLsitXAE1zmpcyr0M5Mgs8L6gRgDCq
smcqzGHfo++fqx+pqrmmDhUweVQuFYHnLDxTYR40TmDFYm0g8DDbKGmcJyfTFAZeT75XDaB0YBUF
eVIVxEcP7wUleqCbR9G0eLOopxmlsdOM8qCYqL5TxQ1LfWNV8SpB6VrNu00mp9tCQ6GmwaWJcq41
Sp56xIkD2ZkopekwTqKy/H6WeypCBcDT1EDlmxreQsDJINDJHWLEFRUrXHAnYaGLmeeIJH/Ry1dS
rC3S2Hju6geTgeMj7iU1UmAAh0p9ZwXvP7+vb/2raXIM0AxUFoBWz+H0UpnC2FchRQTZh2/dWZiH
cFs5Pmqa2J1ZXiBc2KjTOTm7kVReho70BHuFFs7f50M6VuKx1cNxAtqAbMwA2pCfyvJrqFy6e79V
wXg2ChuWPEUZCP/MLr9KDEcJjtY4rX6ANrSZY+vJyN26v6e/0klLqrlWt+hLRJ3u1eHw88xK544F
KtRMqwjYjKvj7yc1iwShpmia2vwmy3skgpJVmaXbHkUFscNzxEIFQTKu49L8BaYJGGl99O0AH/EY
Z7gQfyt5X5mh9/PHOjf/BpBz5MM1gOfza6OrBqvPSg1Kg/KItJoVrZh+VtbFE1k5N/1wH5GcEuWp
dTjLsztJEONo0HnTAYZ8KEKGKPibYrD2Y2KGQUYuE7FP48XCWURKonpxElVkQYS1PqIPEMfNQ1hN
XWUZUcnM3HH9IqsBVD7OD4ZRbU6lsimjYLuV0SzsampJQkflMU5+W7TF/VJ3G8VclFbx2BrphQT6
WwmBlQUAyJraIBOYfrayxlNttnnajNsBXzKr3BybcFrFFzGt5241RjE1VdK5UKF2/b2GorFuw7wv
wZIT5qOI/BgM4CIBLcCfbDZF+1JMaOvq6ec1cm7pTm0eFd6WLBnf1AklcBa++V+cnedy21q6pq8I
VcjhL0gCYFYwlf6gJNtCzhlXPw/Up6a3uVXmmWnXtt2WLYDAWutLb8DSbt/7mGz03UoI57MZidty
Gtxae/MtXELGzFGEl8G6wI2oMSbq9ebQ6PVKx+lKC0/GPNzaUV/YzKvDA67fgtGTWVjK9fhbG+Y2
T4xm3hNz8TBB4ss20OTI9RnTYLAQ0X2vaKdGzD3d6ncixjXpHDpSpHmSMKCj+thjltCnnefXwr5W
oiOqYj8aur7LfvQLFpl6PynxTpHncyEHGFAj2qasF7iCzkGszsN6mcyG5amrrfUAhy2Rd5qGGnQX
b0N1WHHMLG1tdUbGEM5NatAcmFTb588mn65OV7LUJWYSkH2Rr7GCs5V9FuZZHU+oZ6wt+VwjNxqg
jR0Jn7NORaI0aMdr0FOfjPQ4wa2u5Ge5Qjt7xDsae3WhAehRoGIqu3JE2SdIqNjIlxoZ3FAsV/gu
OsgguuiE5AYw/BmoCA7lEk3mOIl+JnO8H/wUXE/xDAbyqCfdXaekdjuH8N7CaNMZynGqrZ2iDJuU
6bBmVSjJh+u6yW40Db/ZU7xbld43EhDAG5av/yNdGbowS4WANTcaF1SSEbSTcoSg/p8BpQrVmGgs
uZouSqSof16mahmYWKo17wuGE/mKoEBkpeb8+w76/sP89ypX2Wimyk0wA0QEFsJE9KEMjzPq4P3/
z1XAMot8EBLu6+CtCX1atoga7jMEQ7NdPsO6WM7yv3+WazL7kkDpbHnNgCQA+vcaohD5BTJygTgv
cTREW3kKzhLqsjOndGsEyEbgYwK6b4qPpfnSzM+MflMyzcLQ7gy8Sm/czTcB7I+7uVonklXKaZ/I
815C3KI1MOdJ3ttfM1ZxmNoVrbRrrE2E5P4YVuumzjEoN+1a0vaQcu990ptSUW6s3O96C9ySBhxH
BIyCrOmfa6qetExrTWnez2g+crmofjeLd1g/U3wIhLOY3w/9LcDyN4nbwhyDX2uoSyJ1FYIQYmDG
N8MyAglkZXTYcQkLlMVoYNLJaibc2m4R4769pGFZlDpsHMbif35MhTRVSMseejHqvfl9OT5JItjT
RjhKQUgbw73xpr8pYICH/Pd6Vx+xzpWs6kII3maEJIRLKSnou0DGuccTkGka7hgQ/P2S331CWVLJ
Fyki0cC5SllSS43MUa3FveTvoJAALajILTC1XOeYzt1YNt+dETJxTGICRwpxPaQFRNxWVVjCi85R
hFtl8R7E+e0U4tZlrmYxlWmi0NnwmZa9MhTgXuK97B/RCsOpU/H0IIX8/Tz3LW0o2KkGInYlkhSJ
nHqQ6FZBbd7Ywd/e0FIwo/hjLQ2VP5dR1KYYaxeiuJBnmCCSygBLj7ob2f832bcORdkAVGWyQ673
hxT7Sp0whNpHDFaAiVB1Bv57K731yQkP9r+vm6/uz3ViAj2B0AUUjd9cLRwF8sWsomqxD8CaLclJ
kzznwkXodkK1y/pji6O4QYkfgY8V8nFt0Ryx7sqZ6VsMHeSm7M13C/kf93PdkkB2O+0UlfsBDbTk
SRgTAney4pcIs+QMCNytx/1dpsoHR7xJ5SBEZuTqCahJF4E/jcSl71P7OMqrFwFQGXyNeHhXNJ8s
DDN7dIb6W2xPjfVy/ex5wQg6saSAhlwdE3NQmXoMk3a58iCgvLi7SUv6rtmGhNB/r3GdNQgzyUlB
97grfmbya782/K3k6ZPLyBsEcbaWdSwh1W0/f4TlI0icBqBZimn1HPswZQqcdG4dH9/FwX/e0lXQ
ieJ8RDCboMPRyLkIRVCjcQ9X8BaHRFoe4L8e8Bfngm6j9C9oWVH2GJwXJfF/eB79d6DdZKNK+RTO
h7o4KYlb4yHwv1lT3wUAXQZ6inIgKf+1VnhIAtz0YzfvFeUBO0ZwJ5J6zi4IJjcgNe8B+P59G19L
GX1lOujEAvZCxY7K/eqsJD0vrVYr5r1QtFutx+6jxx07wARZ7T4EKd/MEYBXsfFEJCLbEsVVQpAa
Fbhv44AiMR+aETvsUfY3TeUIfa9SwRaVjjiYmwYDpdZZnM7InYxpl6Ob//fb/27YwN2rnECmCoXg
ugcaoPw7zEE27/Pam1ppo5KBhNsSU67ZAm/9EsUXbVA2RfTQCK8ZPSed8WubOn+/jS8E3vV6oUtu
qQoCSOQKVwd8K5qBKiKeuV9KKKK2ho+9jxEpvfzcyA9RNOxG4zdHP8kKcnIG44/hoFvZWs0asjin
Fx6XNnHcPxa02W4fjt8+JwPhbI2mIApA1xGoMepWnuIA3mv7AMZmwiS3Lpk5GqDFXvX5RRfvcM6A
klUnjJap3UJUpTGzu/GcvmmQLBJRRAsNPhPcsz8DIa3SADTLyL6akdnx12rVgaGXPir5LeqwDpvj
Y4dWhGkkDs9LHO8pF8PFu1EGlxDylSL4iIbg6LeQKCQDixMIRYXsMKEYR/N8426/O29oBSxuBcbC
e7raG7I0CxOdXFR2BnUdGK+g1mhZDXj/hcEDpGsEy9f9EK7aunNTernSiL0cANFeeWfDRgB8Yt0G
i7uqOnx3cakb8U7Uc2O96M/r3Ho1PqW3KqRvw9I/7/oqLMVKrASDIU177NPIN7K3Uf6qwMfmgUFN
O7k4OP8veu/fxd9lD8oIFIEevZbf9+exHC2By1IRcNm+PfrhZyOEj4use4I8G69ywoEE+LBIQWWD
JmqxNJJXmVk6AwKTY/H/TN6kijMXAQ3Q8qz6a6aC7FulPwTjtCA1hU4CNe+28Ndk9dSaq3rArePh
7yvmuwwMUThUYJhDII50FTMLplNKJ+XTPtUeyD/MmGPcJdVrEMu6da1va9R/XuwqGtaq7DdxxMXk
XNlkA/pLCKeCRs2Y8RbImy77GzQbj702T7k5rUm/VNo6xYhVu3/jk/8bKM2zpn6gNyiiOaxexxFR
GpWyEjRanyBBwBKREIrlAnRfCtJIOTHDjFJnBno5FLDGb6S+39ajdA0RXBN1lV7H1VYVunqIdGMi
jCGT6297AsBiZzQ9oBAhB5cFot7NN2Ln958ZOSCZhqXBla/egC4VsjopLHk5flwGcBYwvgrvZ+oo
pBKWGSQD0qT3XR3YGjZV8vvfl9t3ORpuF6a85N+ySuT58zitG73oC7Wc9gQOsakR+5pWVVuvFzQ/
6w8Rl2XalGuBM6n4p0GJ7ZaBHPJcaeDkNa58mYrPrXYjHH5/XxqtdmT5aeJevw0VScKkkDKOIFvV
KNARcZoeM7QQ4BvQG0K60+xey/6nb+1Uuti8o1A+KuOxY/xdkUnPPLobj+qbyMPMmPi8TH8owq5O
xcCslVjW0nnB0NOhGsHipSlG9Qou7tVTUX/W1bPEDUoaGfXs+fB5mSX//Sa+MGZXaQItbeZAjCgh
T12HPzkq9X4ukcNM0udJrDxkRjwDyYTl0Vh6dgnJv+plEgBl0Bq3M6lT02aHqVWcKDZ/xFlwapEj
aeuXKtvUKt6YZnIpO68Jf2hRhSeweIAqhYH0vUE2MQNppnXKSYBvdMGfsxEGw3L7fjp/abMN8ipn
SJH65rOVTa9q4u9GWsG9VrgxNo8hktOib7g0zbfWXLhyYThlnN6n3UHDJa0p7kfSiDheN/GN4vLf
eGVyOWZ0UDssnaTleqSeVLqUWwZpsCbMrp6isJ88y/JxEPzLZOADlH2oSPdZ4ocWqEuNJyqAw9of
yzRFngfPom1baWL9Ne0VheJGOf9NXsCipmcrQhADnX+V7SkznaKkpidPlwbR70Xhgx55pn4at0i4
351rX4wP4hgGGhCmrnZ4lyaRHHIpVoymAIhltajW0yJql2GXVWUXmp83yfrfbmCuRl79RXS41mNJ
1Sk027wmrSZsCsa8zox0G8hHOd9P9PXoz9rtUpP4KKXLuIknTzyAGjl9OsCeYtaOOGpPYT4Cqy/W
f99E3+QZxtIGRAOR04Xy7M8nQq7fJYZWzXu1+ZjVJ/IMVgM1d2nkmKPvbjKqvmt0LAgLulVQb6D9
XV1QkMYiHHCa2WvKgz6ddXfOxAVnEQObx5Z96gubo6zFk4xzFYwD8W05xxrG3LcHvN8sPYoMkf4n
q4/Qc9WQ1GQlloRyIo83T6MurPxsLy1rv3Q5v0DZI2cPVYPOKJFnkDAah12f3ctFd98wQ7tJavsm
4bG+HJcQf+Gwv16emH2oQ9/SmSbWL4iPLtpTkpezy/l5uyr/5gxH6UNGxcSg/4vG65+vvjfT3PD9
EHLShJnj4n+3gG0G/wkiJp+3kxfVSVS9pPTJoBUskwD/fe1p331eUttl2zOipOnz5x1EQZ0PhQkd
LNGNzSiCuKx/aX52L1TKvdGhA5Gn3T40zU0k4qEmVmhVK78rzkozOg+ajHcs52upAD5lRDaY47ar
mlMZxz/S4hxAva5yDJTh9BuxZjdas+6yJ1nIPRlCgDqCqZrFdb8yZeCuxPW2iQ9k9NS2NaY2jSA4
c8Ic0pp+5Bg9Cn2PrmNQXjKMK5RoOg/wHo0AAIciPat6C0p2jpxMxwe+UO595GnNqj+Q2GLeq9zQ
5PhmzwK2+L+P7XqZBJlfy6lOp2xRyxjpY4PK7TYwPIj5y9zk5iT+C+FyFWktBl4AxUxwQBzWf76o
AuiaTOoPHF/7YEe0Rg41Hp+kxLiDXnsRDQGg/oMgFqG7eF5EI6Z8PEcsMKYq9XwN2yk2kVA9yvn7
UjNUyE2bmeBBBqT70S6J3ZK5jBaEd8xOLR8cN8ezNgpvdHU8IcodRv+Bhee3VB+6LD8WUfZaNMJG
lLBPM9/q4bkbgk2enYsgv2X/82+eCx0kA6w7MxqL4cw13rTO1DJWZoAYppYx8PstGR+SctJwJQtF
p/ePZuUw29kEjBtV6Z4MVoQ8NqGulJS/+56Plu6T7ghuxabDuc5JJhJMSIe2/WGF+kc7mk9hG70t
5q3TNs+f9elJ8DHzMzvGyrrdteGqEzob57hNi08djQ67bAGfy/sZkF6ielY924n8cyFvR3WOcTqO
DVjwlYHTli6kSzRoPhXhwSr3NzUBAS7y7v9cGzJDJAl2Iw0b+rZXafscCEJHq/iLwEf4Aynn47Zi
OAVYeSUXd2M7/BLT2YH7PbcxQiY4sAXIIiDi1za4vGPZOEXyzgIC2vYgkqG6KmnomLDCTPw4j0lU
r7T8OJUnoX6MZmB4zZHFpQsp5Sc+FyG6YNarkZ0pWPahLHsatJ4epPSCjhmPiuwJ+KS3yrtaMNWf
L23S2ZYGJp49morKfViUnlbXd7mBcwIROFCD3cImKjV4ALQf6gBDilRZgUVTsI8OOyhtqGvxcQCN
HYsqtiGgwE4SO4zPlPnC3wcurX+9bmMs6VTcm2V5v5AvscE15Lt6fEJ01I8/lkG/z8RERfto8ica
RHSycv0giykeK+yMsDymIyJTRv7QlT5sO5/RVX83ihXF0QexOoSIU/a7UF8Epp1O6mypRTtDedLY
TTChSuXQCwulMNzU8jPF3ETLhFNjMX0zUTlAuKquPyhrI+xVJax56+J+YTgvtNhwxlOWs9GIe8oO
04ax32SJyzdhUuxPO3l4KLODPDbI8uF/81uokpUY+w6NdHuQypWJ70+DooJUxKs0jwGzvYMgXCRF
G1jqIaXKPuExG/5Bq3E+ze+XVqggvScbSf7AX65EpCEcAV/01mWoZNQWyX/odeh1eFxCs9Krq7GS
ePnHMryP8IPPpgEXU4Nh7QRgYisFh1ZLaP9hFSgg18GD0Pz3jszCROBtjIl6RsNwfVEKiTdT3xyS
mMc5fA5i6whKztxDOVe+CH3ExDpVa9yZZC3iyRLD7RxFnjm5r8Vmka3QUutAdR4HdHAzg3pdtlO2
+XLPgVYw/0McewlN8oqn/OkLeDkO64S8L4HeiDKVzqGVw1EzwHiOHgMXdFPGLSsFW4ksvSMlXuhz
I3TKeBBe0vwlxcJVCImAEZOS6WNRcIj5t6ovU+vAtuh/Le0Z1V3km4kRI6pvNerRAnddy5dx8lq1
2SAti9qrV1eBM/bp3cLUU+mr6WZjRwn2kupnZb1DWpNbN+exUVg20ftAC4znV1blVgjvO55qrkFR
wjJnGMPN0kasinuBEkwYzB08N0n9oVMVNvG61HNbluI3CX5gVGh2KituSukzw/b+gimmq3w5YDn9
VXzXpejTUDHxaqu1UUhOVrE3ax8lBmrxKXxYul+DULpp/Xvu5uPkZ2sYvoc5IiDGm068E8sfIX7w
fLcRMQ9MBPGGbuyQpSwVGhPMFlYgqJrwwQj9jdHigVBnG63Eywit3qAQtrFcbIwBe4ncBryN0Nt7
P1VezlMXgQLjutypkz2K50764MS09eANNwq2EHz2IV21fNdyAvDCdwQ9nMTvZgZPhSUWNlRg0PGW
r4K30DVhtby3Hgff5a5QnZrEOxiwAt+0B+2fjJmHMRYK8diBPqkYI8gkIchjlL2KmxNe3VK8m0dc
fTOgPiwdvtqyzwL4lwZ0FatfXp1ZC+fSWDPgYSWK6cBNwhULgJhjqmNkH+S2vVCuEs64uKSxWqLo
b8huxri+DXVHj419NzTntDrJYXru6/JUVbhLR+q56IeHUY4I+do5RmwlkrADb1E2Lo6LjBboLtRY
VpI5elokuIXqquG5VGVHzOtNj5FPD3a2U9wuGBGAzuxoLjxNm6BQK3haLpGt47SU0AnNKKZZ6sLv
mhrKLzFAiKw7YcKRkHOCPaINiNkzS4oYA4g+SvyB9qX55vPKFO3TIGUZcnc5G/PMfMgAWiuycAbC
tcXOAc5A4zVa9bJEIM3PD3Goe51cf1q+N6tttI5bph8aTTjNMZLfsyEfFlJk0UyQ+vW10vSnssrX
8axwtL5FWHDflBP40ke4irW4sdKiQr4fZPw19lIs9VDKJDQalhM9aTDDJOkZtcRNg2mdVqJXjNmb
2fr0QIoZOOSpUfxfoVQ5Rj3fo9KRllhlQF6qtWeIqI6gVQfTfOrLTYAtQZQbG0qvSZLWO9ofSEk5
AUqraiKduhz/mq50c8zFhtgkCzM3WbVDSYmABA56uixqDUuhKhprLcUGS8P1R08uAo1SqWkPavfr
77XDVU3NWB4Bt6WEBAABcB6c+p8p6SDjnZqkkn8S34LwBWp6Im3zFlzac6JGtia6hrwdKi/MNujO
YrY9iB+iduwUL+BQVG4hnP5Myf/nbpiX0VJA3Ev+moD+A3s2iXEsQJj1T3p2UptDXL7O/n2DB3jx
FkevRVCu6xYix7ydVTCo+riWyBvMalcs/nxRsJ5mvOBBk/39Ienf3RaLhbxMl0jbv2z8/nlbhoU+
fiUGZ3l6k5TfgXQMC/ymjmLoCLGLRXS4CHDl+CeiLlycELKKyj1qElQ6dxp2nhZhV/YU8RQmD1K9
q2AClrtRd2MSjgjLmbzfBeNW5UyOvbnA3HXboVM3OLSZ2mrvB26u7HgDUrQVKkeJ7+N6T7jukrco
eRPIj3WWiVW4Y/MUOXSxA/0oSHvMwjUcNdB1ljHDMC6lvp9nj85Jo551xQvrVWc5aXyjC/Ullv3f
vfX1Chk1UE5ouAj9G4Ex0eTUOi33T+Z0rMpVVNLVdVFA0OUtnqhTj7YNBsxPZVLYvnYfMlBGcidw
8fOTtKdiyTx2QraX+z1ZIo5X0BEOpr9t0lUvup3MkmSwO2Tn1nykg2ZpO1lFJuiIqDpSmJPmFQGB
5jhDsyQR7tsDRvFx/TZ0nwrWGX9fFlc9mP98VFxlUDtWRcQdrgcrbZPKUyMM8SFT9ANEpFi9kKXK
aoys2I/Rx1AyfZ/0cJkHHpQSoVnzLjcDW8b7j62edbfMzK/G5l83JC3CHHTlONroSvy5mWe0l9Ho
bMOTOWSkXZBUMfjDQ2zXl9so+5jUCKuybVRhoWmZyOAy4/LN+b7MaE4k68F4mIVTTA8A3Mgm73Tv
Mw9/RzOUFSPaGh3ZhnyZo/6EUvGNVXPVUfyfO2dKB8oZiD7skD/vXJuE2RL0Mj2NuCSVZ3JAvzs2
kzPWh+yXbjgBemJ/f3vKnwXX1yURC6NdpTP1pQF/9bDqcS4DocDCGi5m0TwYj+Kq27xEp2Rcx7+m
lIN7O2f3MzCdaKc9szknY5MUBx3jvodKW2UvErADiuvqlAN47HS3HY4WbFLD+fuNfvdsOJjJksFQ
0d25jlaqgm433cv0kI6UES3mZ5+LifpcbNoMjDKSR8mG8f2N58MC5plf72QVXJiIh4mKpNrVHEcZ
YsuKmsW8Zp72k/46hD/QxkL6kEHq3FjkYE8sd7zChbKjUpxfybfXY9kdRBnROWxw4LPca6god/17
rTS2jP7giLflhDSkPzxmcbkR2A4Immim9jOOwVLHT2Zf/GiVi8CaBbigjkiPPIXYN4gKsG9zBPQu
bQTcUOulRoMtntFRS7KNWCj4Ux6VbhV1+MNWj8ijTcZ6SLwQ1R5dX8q5WcaDJ9+LaEJpyTmbUDsR
Hk9KpBz8QtwYRYDd3/2gv7Wl6IBRjVrN7rrhKQc9FOFBu2hNKXPqqoc6zFfV9DvgO5vMPfTPGKnz
pMHqy6nQUSE+KpO5Lrn4ksh2YezEGYWTJB9EbV6m3xhx91l1MSjHlyy3PcYYd3Motn3lttFusLDx
aFxRvrQmw/36M5gUj78cERLEqPZ4YlV9qaTjIN5LwYRQZL/tRP09MOhqRNJ6EMw15kNW/TvbjqjR
iVJyABeka29/X5lXAJP/HIC4jxiGjoQzk4CrxqOlxVqnz1UEm5RKzN9Ijtl+CNo2GO+BukvlMwwj
O4pwBzGfWKcC2l45nRTMFJPG5UljrNtK2OHcGmkRlr9buxBETZoHqohv39V5MtTY1I9FekhyxQly
kgSqnRJZICWjrG4QkVDgtA4sYqQh5gnKyi7l/2kyD/MRY6rf0hQ7etmdw1zYpJV2MViedHepLu/T
WMSKnKEW364LJJsPElqXUA7hEw6UXJsifU7kYBtHsWPGl2bR2VAxuzSnnYB9ZpyLK7V9m0LfCRui
ZHgQG4E+a7GmLG3LO5SWmaKAPLlXGZzWOauPX638KWrNYxjcC3V1riTDpe2MQy66tDmomUoFsQpP
otyFk1vnO5Qgx3jL5MEoqMEfqTCNZJdtgzLd+lNtz/DNpUEjhy9dibqhRDgsbXwvGfOVtexLkaq+
zI4VH68jZbDUXeJ/LltpbDH/lNF/CMXFhqvSD0OnUS+/yTG2xTVxN4TzifVhOj74yu8hf2imdJ3E
pznDTz77rJLSC9PBmbsIST/da14EhD5buXoYJ9+puzeLf6tb/lrXMywUkLzTxJVSjHSSrbsAp9Y+
xAO52qnJsA7HY6Th35zR7SCYGuK8Xl6ihMV3o/1mhyocHN5oHhYF3KClL6iHziLJHurCXZNtcpoT
Y73R6mmdR/I6yRBW0GH/hQjJk6XUrQhBpN4QtvtbliNf8sT/OlwtRH+WBByMwFX00VGWD8u58U9a
tS39s1ncFcKmRhhLg6256UqwSA6/ye5pbiJ2JO/CeT9x4qvneHwwW20tU6FqELosKE+SDolkXdL8
7zeKecC/XTQf0sppBc/UdvOwjcx7If6YHvrI/fsRcIX3WI4AVWTv8yFMhbblNakzDo08pjXK5xBx
7uT0k9pN35/qpFvkqYTxF6K2o3Lsi58anUYjZO3R4NOZJOTdrerhzzHUf+6FGa8oYveno855FbB0
PRHUosqEk6Fx5gMuEIMXa0QaIj7TGV+mF7D9Y/jrKB81dITM/M0QnkxoNsI6LS83nsy/wyfPBZd2
EwDjQkq+OoJ8kKZ4ukzCKS9xZ55XlrThQTAtB+dyEmLkbOA3hTfttazl+/53ZYFzoqBDwNKQ8Std
IMDyn0cfkrViNPqpeJERDHsqHbrpMso5AahfO2kPIxosGKe/1wfs9Ohfju0OJSejsCOckOiC2wiQ
VaPXiRvxUomrEYkARDdSJxXOjUHr7GQ+seLqdj+NLiDMUFuNPq45thmuCn+jKSuRjgmnyZ1g2pNJ
zxPNEH+bBU4fuPoxPBbUzfTVj5Zl91sqobhB4iXzJJHG/FtZQZC6MwOv5OBdxWcsX2tpUzPZgDuC
6fVD3rvSj2HcSumP2NwVI8gW19eep4Fds5ivBuIefpgZ4D239UH2YG7KCVmsKgcnJgnXrii0aW1W
3D79no4Orj19FGftUjRr6TIPx+JsPIGAHD81jIACgId8Y1vR17rFS1y1MlMvG8/u5jGn7bvCYn7c
yHZubrBvU/B+BUPuRDImN+uGR4bVDXg8yW2Myzwfq94WErflISZ7TulCO+vLlN7GWPoVW9AQ/aOB
bzafjGOHuXSySRdT4xUdkABNONqtvV2/xahWdHbx6BOs4A94AY7QAQ6jHp5ug3Xfzzu0Mutj7OFA
kV663EObsFwNz3OO0c9rf0s2Vf3KPv+23K423VQYmHnLcXYRXdVNTrTeDx1U6R3tbqZQ9/16do76
DuXpyE57e/jsnogi1Xv1BNsiOYEPc0pkYmRbQ7QB4aePEW1qXN7kle8mHs9j124RPLPxnifZLX+Y
n81JfQo8yRkPqCL5tqzbmWfRxWXZusIKk+/NuAu25uHHsbdsBiKP1lne0HR7i/YDGkTj/owjXHOh
KucG5Y3mTb/H0A52pPJ74zm5x6Tdo9vHCWH3z3mOyE9S2SYCmxt/7W+jNywPwrNworIqUYHHnlqw
rZO1MUt7NGgA2MpD4Cpvi/RNsBuff1QoCx3mHQrQ9iIfVD6jX2dBh1zD70guPSminR0zN7m0e6ly
qS7q56iyi8tyUZRw+CU8R78Z6WP++Lt/zsgC7XFvrDCmiz3hM4jt8dSfKmf6EaxqW0QsZlHDCfec
/ijfyEjerLQnOoOo90yPmNSae+nSu5d7wbvfoQq0EdfJS7K27gw3t/ExcRkj0gzem1t9/VruUKY4
61i12/F9/9t8ZiGKH/Xv+E3+UD8mT1gr9ssHpmv2RUSAJ3KsbbDW9ygyXSjcVyUij8NqVxz6lb7m
ANzWv8V9+SZ6+WVo7dj9LFdMfR7LY3mcnvMj3KXykqK6k5xDtHVC19qam/ZnuZ02hriW9sWRgJyu
p82iSSU605rxxCZFI2fyQjvdzPgdUE1sT+H7u2gfQmcRL5JW5a7dwCm1ReeV7M82L42Hxs5J5SUs
qkPUGZtiXXkMWmwkjF5PhjsgLPWa2iXqTIQGXMd5dLHNzkfzv+WmsA7oQA86tf3YeY/qHvs/61V8
Tu+ztbaqXdWLzrxaJ1szljgHL/NbvMkclFLW3OlHfLTusBB4NVAzPwZYdT6EbuhGH7fo/dcynf8K
A1fhR1TbRpmSJLssgkTNZnTYWGh9zQ4izeypwNN3/u6NYcg6/6E4yQMz4U11QoBQWaMrg05Y5hnJ
aniDwvqoPcfrreu+ljaKmg/BSl4HKx7yQeP9Iaq0Unn5/7FDrBcBqnX34/295M91Z9hKGwmlpuVv
Ca64viir9+xOd2Iv9pY/3U32cKNwvdZD55PDPaFchqsgocpy7aYUtxKuHuU0XyrNPr6Iq3P/60Xg
4QP936ydCidAt7LfSnamY8uv9fPDHRrlT0Nh303nw7w6vesqwl2q806a+47v4+Pq81e80n7dLFP0
JRT/eXaa3CQIqi8QPLbcf4ZqZWyGkNJvviyab3OHkJR/HB0sYdGPGgV+obh70hBIswYE4kriCneu
OR+DeyYaEjJL4D2od1HfnNP1j9B5QNxvl9vqyyhsXlvymuNBnZxhPRFWPl8PSwS0KWg2LOfQZs17
909/z3quW+tfDx+eOtaeYG/+zR6u6n4Yi9piPuzsj/GPY4XQ29l0DVs74+95RDZuq2639uwxxn35
gQzcZTuDGVoDDNzNq8OuWD8ag/3ImCxkOGt/PhaP/Ga97Mm/3+lXhn398Bc/8qX1TctJvcrAZ3Os
em0yxh+10zqiC23bjbeLkqC8U3f1NvIQzHOREXKzY+KSwfBf5KrraKu5kyM7/k/1Jds2L4Hbe+iZ
bRTHdPNtzA95V27FjeRFrrERnmZX28zueN85JXpKh2adbS3EBGcO3nSTOMLW2naexc9o2XnZR+hi
9fusbyqvfxUc/aJvbrmh63+myUuCuPSyQZuSnVp4UV8BlqouUE0KveiyfnmbNvn2OK/brWBjpPpm
2cKinZei2bZoxBGA7J+2vXpcf97fr3aIQa0PBzT/gfuk9uuK5cP/vMl+fMxXj+UKNUvUFHe73cp7
XP/9bdG+/Gav/POurwYVo1jr+lwM44/y539eluiGB2UrurVDWeSIO3mTbdgMbuCprsirFBGJlMlJ
0u3yQ/mpu+KOrt7n8nN9aA+9E53absX7drNPGYFBfWe65SHdRid1ZziSZ36978YZd9pGckF8bmuv
9lpPfa09807f6tvSoxH/K3K1U+35TukZG22DMQZ6h9qm9pbf44vjzjT5+cdE1G1yjEjL7XzPMBe+
g6tyCZHQvG296Giuf/M3WE7LhVH452dzGxz5klvzrREP8uLnhst0jsENIZuyM9AzNlw2OlSwLfYy
28mZHLCxbucUh86hzN4pbrQdHMkd+Cr/4G1yLHdajyfdoYfp1O7kdXu6cMsKpD5D+7HZN3ttK/BU
ayc8TDzLZYOkLGvfLYkb9bbc5vy3PGHS6+20z91wN3m52+1TNzzKbn7QvzZR4AVe/MvnjWBD6Pls
i+WH7ganZaOFW8EDbLz1rDXUn32C+F3pLqFSXAsuE6gNsg1sEJqzhFXqyg11P1smRaZwI3qlK3rL
zZcEZMqpu2UPgTh3K+4d9NRmelC2hff3RWh9s3MUCl067HDgEL64OjJas+7EtpPGH+3PmmO6fpHd
FjHS5dOkB5SBD+kh/DoCwi0J8H8OA1Yi63G3rEZm9fPj5OoIbdY/W5IYE3nO0VvOlcbpnMZBWtB6
6xyFgyPiuCnQxGdt1HtW2AY0BH+j3DQv0TbZLm944N9obrKdP/FtcaqD4RpuvVne8/KVzlHXy88K
f0azaBPzchtPcGpHuNGgBsT1771JF2AZ+zB+ANt1daKghtHFid8PP9IX0ZUe00P7k8P0ID0uB6vI
25Bdy6tfht2yc/HfdelROc3O/93yc/5ieawjTxDXxUbwuD/+Sz4FL9yGyoqn9jmAiv86VXXOZcXR
+MF84v9w9l7LqWxLtO0XEYE3r0BVUVgZZF8IiSm8t4KvP61VrXXvjnVW7B1xJiFNBGVGDZOmZ88c
zU1YaLKPaZCZ1yvhPCknClOCKqnWSd00c61tIprtYDqxVaQQaSU4hscPOjHcsKIqQfXPOkJ48+Pr
9O06U2xPI/JkWWF2oOuswJIq0NXzpOP9fB7fox2d7ed+6rLftNaUryY8lauXvFG4gy/JkOXjEYMx
5brH0C8uDS7Pau1eWa05YLlsiDmLTqmO13H+3XI69ev7bbzt7gKHWn/GEy7tOS2Yx9lxdVCJapEL
+MqaO3Yq8f3Dee/6PbdW0bW1+tnw17m16B1bi6gU+0MFktCeJ6If3KLScNsqB5dzvZlpjb5c71tG
ZhvMun7+v9jpGGD/NkkICrp+IOYm8Zj/CKIuptXV6bSe3x8O1KhlK+9FqzScPsE+Ara73ePf8Zno
5CI+XpvlZftyiKf3BnI4E66/cBDBFQpjAjW58QIK2QHQs3HDFt117z+XzxNlbcmjWrY38/roZ0sd
lsPzFkSiBNAfHbPwf8NMt/Anf2mWhiNq9+eCWQb3o0JZ34cZKFG0r8LTaFQG7C3BDmJQSk55CgnW
s8GZWOW+Mao0gUy2+KvHkMpQlE0rQzarV/YUqz08zJ/OpXDXrb6cPvbB/T2bw0bDllvMgmu1cYsK
02jeyWExU2Z52fgtBDVqpWKFPc8OUTVTR3EU6tNPNj+8Rny8e6jUp6/V6Ei2RZNdBC5BZVXPnoPM
y+gW3mGB5aisBDZQJyvkFCw33V9KkwIJRDy5eYiNQ66xyjUyXIXIA4WQyPKDW9Co4HvCD183DoPV
uplpHF/2teDKNpZ/8khbEAu8nz6bMdXgzoSA4G+jTqkN96XWJnCQoVjtU20JelINPeccVUmybt83
0b196FQi9jE71keD7Xgbj85gHJxVWrTJ0QCNZCP2XHOxB/Fuzy/Qbn6xOFqbUWOIp1we4juvK91C
v/K5qcP1GU3ZTqlTXTWmww2exGTd+503pwH1G0fNM9v3Yibjghwoi7uNRqt+7vA8al6p2UUwbs6e
VtT4adwfS5lu+RhUz3UoQiM2e2rsQJr/rIgThafPy8sJsleWXWV2s7j0wn5UPP+uUWBPgQcqilcp
sASdMtweW+uMz/+SacJIOzeWjN4Yf+K0onJWo9Kt1PO15uES7L9BkKab+pIw4TN1sWBHLSiCVT9Q
a2hBaWawpmylDrcIUtl/V0ZUp/i3BUX6EKYc6W3/l/dA8ux6f50uZy+EzgeX8Bigf6ybnW0XH9l9
stkbDGsBYDx72R86bCoGPaqpD4cJvmr+1BpR/dgYhMPtC/VS6rMQUiRQxZ0fixsvmnM4Kr1Sa/8I
ENXcR9TzDSnIm2nk+uOfiIM6HjZrbqOn+kM06/OPWsOUOibiXB/xWgAKdLLfmeYsmDYn7Vkd+/CK
hbhsttu7Ov7hF9hUAzek3X55qbWDj6+XL+AcXMs2xW73b4AE9ccFpXDP9dHTKECURVW02KLRybRO
H9sAVlPjf1iZJGz8a5+SPFerkcxQ+CeVPr/eTmuL5ek6vLYxC0coLsg4/Jzb24DCVS8aLfnILy9j
3x267LWGei+i5rfB/K0YlcLLYBMeI8tvHyNScCnEjVn6sseXyLXuLd9tsC43zQIabIMm02y13Heu
BdTUvlNNeR/dXjiHXboLzVvf79k343EvMEVh73uirKjSzEtVVQoKOBS6E4sAS6p1a6kUdsmLtAcM
pV10YNMLJEVzjT1FlRN88Xtw+Mqic+CPhet4HW9jVcqxS+wTB8WX32SifexPtmll5WOcD6d/smGp
fWvCvODbfFgMc0Eh8Kpb7DN2g8QQrCSq5r/P939zW8ih/P+G5p90/coCNugN/juABvuLNcDywO8o
XFfvhYePgVWpg3bw8DM+BA9r5vpv6+fpIWILkZ/hYDAMo+Cj/7Kpf+Qa7efH5nuvA3LzPR/M2ctx
cmwRKXZutphv/73VSaDxH14mi5MCf+g9WSL/SAHNQlLab7Lr2Uu2QVUMRv7+ln2AnPh+bW5DOJVs
LfA/sk7/uSWX/h0Zp7Vaid15yAn55xyeHyvF/W+pPHs5t5uInwZOHYFFwOc6tM3GYBhngqeHYvOB
CuFjROtDPfjo5sP216adf1uxTs/fiOHG6//oiMo/slT+2ax/jh8+6eKUX56vQ01C/K2eDkRl1dh1
8+3qI/YxFfwGc6Kt8a6bbcMb5P9FXHvO1eq3NoAfH0F5xJ07T6Z9XbosJjbhzB4lHDhQM3vT9aqL
eI9ynNcP3So+XYmK73mK3+ea+OisOAIiTYvhu7KOj5DnBzqNSww4ImVgVcXu/gFGFeupxO9S4x4U
cdbzeE0V/P7U8tYoPGLSXdq1l0v7GEJuKDa5AI6f/lmJdznIA5h+u4DS6fyffWabHC34d03KyqcW
+rG7+9rGuy9tQC3BEkccce2uH67q1FhdChY0C8Eh2rCyMeuiFe9c5fMwz7pehqy4zjpMV3j6uZAC
eT6Yev99CKulfxGO7BRGVInoGlwUhed/WHCj3Hx/+80iHHV+SljfkIxAZOlQtrNt4Nt1NzHpu0R2
iu3aOxAInaxQI/MZn9bfQiXa49PP3PeGgUnN+fwrsdhwyyOfEUUIFbp+H14eAbARLaXGrPPLIGT+
EkkQMoNZq4RzqGDLt3RiDwg5UpiiRdvfuJCd2eft+9ia/T91QR5gi6J11DP6ZwriaZ+t5DKH++yl
+HllbwFxhG19wLaU+/r6qcdmbXX2mX3f1lfrRm8N3JzvnestaOrgV0Fn1iX1eNm/vULWvTfu8XDe
/vmtZyDilRoViP7NY6b+kI0f2IjxAo+l8Zal4P3h6eEc1nrUw/0gOWtXj4Jt3C8ELxBpf+vP+8Gs
/nz7zoO5r35ctr/eaZd/Lvzh5qP/tdtfUpXvn+IMppBxTWtPlP/h6e2ubO5enK9mL73erNF8/zPp
dD57pfr7NbiHh25tkG18kmrQubSehmwA/FGvNOKQyox1HOXmrYEbiDwCC6yfG4+Tx1WjQ5Cb+NeZ
z8IfUufq8aBWH17q8TCuP90bgJvzAAMj6ncjNx54iknUb7zX6mjW7/lk1Kg1F1HndQVS+meEyUs4
orOuf97r8Y4Cyx/Mue7uO9qOu/vmvtm91dv9aFfBemQDg2I9gjEAjNWf1d2zob+rd39iby+6Ecc/
IKn1U/2pyOaYHEkoh50RqE4SxOsGwZ9S46faJCIT/b759W/nJz58p/sWVJswIA6daW/eYxND1j/Z
DpmvUvAw7V24Y5ci4cHvo5IiqNJJvy03+oB+XH/oNiaAQuHicd5sj7B51/VF+4QAKjQoRduvDtgC
ofWL+VpfPYL7Pl/rrc77YDhqxp/Msj8TV0KD3UzYnQPFGNbYE4TCfM134k1Jr9M1zebHLfzAhakH
lwBTsL+otx5bsNfqfypdtlZ5PTNTN1Gn1HxUNeUe9i1cjfjKvgWFwaFZqr92WpPHV6/UYfj+sB0R
a4wBBMit11rsmoLNppU2aiwas+iP2PWJ9jRbzwdNvcda050MrgRujq1q/88peiaGUtsxdDisUJZi
5sR/l1r/aib/55QVvPgPqbUorHerTGV3HW6DxL2NTzjA6oodMBXL92vaokgfdphYwi7U2lqFezaA
3vPaRicwPwCZqDC5B7snomW7+n6YDXXRcf6voG2VKIf1Mw/PwFlCT/+9/bCf/80o/c8n+IcNMV9Q
QGw1L1+H5NOAjWiRnvh9CBddgDl+8hFYybzux5qph/cZ2+NcMVlFpw7j0YsGq68ZDy9OVe4tQKqy
YDG39vTaFIsiNg+MdRrPqZfVpQBrgmZtun/jWP4vqroA2fJVTRQtdOtFvAH6SjUw/rcgevoCZz00
d+jsLIe7fQwqeYeCTq+4Q0YyCkKBlYHvhMhWXBwl0t1PuCboWG1QZvdu0PQELFxhFjS99oofcjqK
UWGcbZfBbDd84zttgg0AY5b7TfvaCtoAGyz0tB3a6doRjrx31Y4gUdqbbXzzN1iMKQLhhgS7OE9S
LKeUIxFNQShPAWvm5SMJF6/i2dDvqlGR4zZ8qwXDu25hvOGMIvQJvkQ1Jm1hK4cij7aJR0DOu3j7
tYrfz4S5IZ6yzz2Nv018kFMX+mL1L//CS99pJ9/O+xA4vBY3R1BtuP0haf687802MdkpfLrs239+
f2DHC+FaXzbQb73Brouqzk6Ir3MpD0kPEjvjeY0LpC1e8pj59t/3uK3qRxZMNjCCSM0Kbm2bi+3t
lycQuvdSZC1VxkX6qNjODNLL5Ll1sX2dlMY2bIfe9BMthnJEz/s8dqhfnidkOSZdTPR+4Ke3yYED
fTqyVsnw4j+7lAKCvPPUYrvwzr39E7yG6cS1ywcGcbtvHLpsDb/rLoWT/IZihxPv6wVpqP/t4sp4
W7e/RP8dRHt1fx94S6oGsT9QH93mA/Gd/58naWu59Q3VZ+czxbhrXkM1sYRqPDkdB+2BeQbnoTCm
6U6YHfPvAkDEtx6t/WtflJLJnE5PF5XmbrY96tEU4oETbFpnFUsiGbw0muF5XtA7YQo/plOaEhPF
KHOuY14PFHTcnuOyydyd9r3ytM/68cbpVPUx50zstHUMi41mRt8a7OPIm1GPwz1Pkx1iTc8rsIKL
rKLp16jnlLex9l5qkbMpm4A459odNrOaNM4V66ccfagv6Jgic8CYTNrCE4l5nKGdz+V9+lOzjG+Q
LlvEC9Wdeel9bxRgegA0qzRIYXeIJyLv2egX/Fk5l7b5xnVSh8PDlSDFiCyngbJqRk8nD4A84ooK
p1u7Zt9R30NPXxmrv6KMLEbbiXd3eLzQfrLqQhQsDaqfqhTvmcrGaiLlEKXU3uFwLpFeZvfOvuKg
3UeQJIIqp3A+UQifwst4OTmBMmze07+Ln+xejaxXZyGVE4k/i6sv+k5nHhC5/z59UxP4t5j+DJQi
E+6FbtlhSJj3/mykwdeWcGKtlcMr3/Nbhb0lEjB/m0X3j0IscLxvGTghcas166X/7wmmHFsCxwLI
VHVZEN9JokMtAwl87AnJjzjzEchB9LkS10oNjjaqWSFzrH5sbTHEj4Zm0I77jkb5rEdLOgXua7sL
8b5FfaLan31nT7MMUWx5dGhRNPrvR7CJW6JFlw8/Wb3r3oBY8yAddhz/yPDVse2px/b07QahQoh7
3yI/z6ud2AsE3ZmNypBWkqurQJOB/TyEpMisOwQagmJPrVp2stDThcGCObyf1FgDqs1r21EyLpHO
B8prhE6gEzlzXB4eLzOOaUJc0thZOgjbTmF4bNvWTEsNCiOzB8Wc+ZBGjWhSD9TOUd68/1J3jiiJ
wzqL0/ahoYmo2FKhJx/Bm2rC+ImzyllnNO0yzuW4ThqScpZmWmhMYpvp/LWd6doB4kfTbye5wXKi
5tZoQKZFVZ6bZ5nQHKc4NIS29/PDwsC7eeCMLrnB44RI4wN7H+fxFR3vQ9kYDx+9AJ/Rp+lj3LhU
jVlZpltcY6fQRyKxlkG+RSvMFUNC1RcNlU0SVBNzsxsO2Dd2BOGh8PcjS8CWnj6E6w7MCJuWe85+
uk7O7TIrZfTi6LDRbJ5l4YK1afZgGsX0hnSxnWUrHSxfmkw+8HZSQCSkn3HtXz52xLatxLQyeDWL
PcLVr8DKts8TZdkVnbUanhK0AUUUntSsi7gEJuuhShslUfURwR9fOEyvkbyBLtqnGmUGqKdqNH2a
PWgX+LkqHDWKVbFDdCr150hw1cYOFwuIcXBGeHoPBaDTc/mqDJv2M89abIcQSXkkbRojaEULNLPY
3oKjEeMIbqqFIrOKzJo9mlB5XhlknpG9PpOHbfTk0L3LviaKqr4Ujgj/nr/8RIvCGLnqnQBIt8fe
3YN1n4hN6/K8ac7bv9X6JkFbxFsIamhQHwEvl+15e/+z7e2j889l17wCPOda03bue/uzxdIexUko
DucRliRxdmPnlWD2ViGWvusYmuN/QuCH1uyb2HrLEN6Cb2dvO4J7BULh5F40F2zMpphS6ikkFChp
YEwRYnSRhZSMurLSILEELATVtXXrZGLSEwBQl+HmJxMDuRDb9tMz0Mvte5X8vQDszEyBJuDzBilO
ahh+392CouILwHcrRYV2oV2CpJYP76+Vdg7IAk567ItdmVuipnuw1Fo0f9jHKzhn+3jfzTxegT+O
eG/4iAbtl1023YqLgzv7AwIOvcIcedx3p8PqYDpcxtWBYJRh/tGzYf5rWB2su1uCirXHRf88JvOb
0G8hWnczPZj+nyWiNcYqMz0pAut4ObwlUC83p8GEkQGhrsQYJS/sgvxQMKrYHIVsp0nkdBr5Se6T
bWmfR3S8YFYaHTWQuYQUkx+vk/9LOESUUiSYOWKz2L5/7uMaxB5j+7DlHvOtQ7QND4+rFrtHh+zS
16b0QFAk0hOVh5nXY4jL3N4FAmt3YDbShoG4p7HtEUwbAZEBq7UMmS+7+edpvGH4/dboKtmARGfv
PGcCtwmzJS9Yzq1p/PsoIMeGlHF+eI82uHYH2BUid9M4vYfvK8H2PR8Xh7tWPr59bFpe22jvapIE
dfmLP/bv+eGo5WXspns0jdkmGQ6Gh4j8rd/378WmQWTDxaVPUUAbVkiOWnbTzw0uTwnpiijSjQR8
/dzr+IijUHyRLHDuN40dUL8ZtbbvNim9thhjenbmxTaILHp0ijc6RHZmgUGcMl3mXMU7UsP0pcQd
gCEIh9u5u8Auon201C7Msg+cQfB7cmbawd7fu+3YZLhuU7ycN/IRj6FfOlsodpDEuf1OAoL/Zxkn
G21j0rH6bedojg9h15Atwky7Py3eynH2w3l32jXyw9/H0mc+zrCTQJxJoFbJVCv2dc28plH638fj
B9lG3eyzcGzmdfE2ZpcnBlEUtQRpxhMYWiTJruNJMnWImbBRfR8yV0TZjL4wzYqtvyKCmU8npU/n
BGDpX3l4Pr4b/Vn2Di226OssoeZIyvFdFbpO8SH9lD2qgLKgiZXjytOhQ6yy0j9Bo6WSEVcg/QcK
4bR+AfxU1t1BfQqt42O6pSni+i97U6GsDpIaUQ4yXe2YUoxtgyWGjWQMH24YVpcx+vkbzIkPFRbm
KP4krOjm6bnM3q4j3JR8tHs/hFWQSg1LlZd2BtZ3iovnoPTgZobzV41irXWN7PLjKJoTm8oB1Z5a
Zbh6Tn9Gn2eXjkwO+IdLL0efFpvOe4dhjbyu8uhzXg7dMcy87jgvPcZ5JhuFfQWhQhClJb76PlfE
dzJ9g1nwLzpyNZZb9h5dRxf4LhKm5hH7sbk+iV+2WLExQ5goBQez+OeEFEopWZT7Zo9Xlq2vXevG
yJOo/gHuJtrHweqOdaZejFUXc9SK10oay5VvHxC0dtzmL6YWD8RQM4qcljakGrOtLYN96jh4bC/X
9vcqLH1vmobu0t8LdByD+rZncGGhfU6jXYtuEh5q58dSdJbM4UQYsIR8vBL/Lwm8bdlvWP7UEiYz
xa8gbhuMYz9DjnH6iDN69CFAucRSU1UmBiVQL/wuhgrXLOceftReaqhsM48ykQrkGruz1hQSKVfF
hZ3yi+b0xDncTJCXAV79ZMq0pFweK/r4DqXo/e/V7ZpNWCvleMZj4sDjPq+/tuzZvIORI+UmH1we
iGm25oGQv9hZOrQz0k8WiT6XMeegGwRY862rYE7sZft4BG1LjQQNBeMxduUm3H8KAMvzKTRPD2si
pUZNy41l6/ZaCNf9Qgj4oPXFnE7d4MTlxmASqlnEuTFGTeKB68WSjYEF2hoRUyiGhJ9LbWIrxDJR
5zowrR47IIPJHOIRNCPDujtO0qNPHWPfiTrAHOxWgaVKhJLWreLPGuvG0FI+yNKHd7bgTThK81aR
L6jJjoxVVMrYUv6jLYZaNkV6o9b4Gf1J51opKEMkVB8dWiRIQRrhmENHgqAfr97KQ+c1yyad6klX
Jkv01KqxDjyhSPc6Z503B75L3v85Q1d0qXrTMrdGND5AVmRxHsP8MNVsOYR+rr94czljSrGnDMaA
Sj3zSFlN+PxPm342PEJUMiyMOo8ospJOr9QMUBWQs8gEr/U4cwi1pl1r5znF+PD9tchU1VYy1kxu
DZPbmLMv414FlgjGSGLucFfGRXspF5Q5y/NEWrXwPKsQZT5VOC6lXHQb26/wHsdO2AJmTO3TT+5t
e9wJr75SOflbJWFwTplVHtrV6RJbR9P2tL1gxi2ZY0Ui74XmhVEsY+GCWgpDaX9P+9rwUwCiFK7S
BM63C2Os6gTnYA4KBAHQLfta+NrzmQRDAu+aY3lPQeVSryH1IDTMhWzAG69AXKmt73wTsVE8a/t7
UREep/oOKZ8CeSnQd8MBKYyd2hIVyoDqZ+icMsJ0szNhIQG9caW6ML+hGLgkXXYuT8kEkJt59NT4
9n85cKfWhSU6QuqoApxFqkQKmzCX0WfORz9wcqUicvd2QmIrJNUCfoei8yDNH03iPPKKIOrr7imX
yCXDrDWMQiidyK7Ru1JMQoKBVskG+fCC0fzLFOJMFqjTho1n82MN1DnWUmpKYAmhVXLMDK2TdEqr
6bPP7F+LGEvbVEX7SvCbtudBobOAZbFkhEX7S+Hti93AW5WwQDKRMuwUu7BPeDywgSeKgjmfHuIS
3G62rJzo4ri6C3hDpfD8dHkoNCG2JtIQbmK33M4G1NRAhu2lFcIbt0e0AX7Rp3avCuTyPRvMwm1v
SsLStM1g4BApLVEpMz5CvwTLdq6VQxZDIm9vdrhUWxSKQ8YRixAPq3X5lpA+orsdEm/CxckFwipx
TieaMLEMR5DKWvMGk/5FuZ6S0VXqGJc1PlZNuR5S9rICQeNNm1Bao69dUMN58K8SK4s1iMuhFYpG
39T37xquuWg12UyKubpr7zCRMOkxV2zNPRFvbt5nMjG1nE6SGrfsC4WDtEWiQCqBukJRHFmLESHs
jv8fiOWuwz1ZNGrHM4xKskykFc1aTp9rd9dP1R++F6v++k7i20QVl5qUScjUiwZMIHpjigodxWxN
glpn9nxVlPyEkE8NucWlhrH3xZfulq7PNZE7eTaVL4an/rYp+7jY3cBAlpesVJIlo8RavGreKmvM
CvCqxoMSHw+VLp62wLv0dU5Uey6AxtfGqg0SQ+DTnvYnMYmhfHoNdkLjGgWI3XK1vV4lKsIMLUVr
g0659r29jLM1+lqycOoxKAPtcz2J1JvQLP9t30CUglOJX/lc3Y/80ldqvWNRcNIUK0Fqg5kJxtbv
aMgcdB4f+YydkQ0V2Vuy2G5jCqylT2xf+6MEdkYonW3DNSyO7UelsS9YJjoeo9ZmYgOXXRdwAYtE
T9XDFP96pqXowl08dfaV4+8r3esRa34nTjHPz5eLLw+qsEHle54IZXIPH8aesBeVDjzQOJ2Dmc99
F3o8xSM8exvvY7aDDW6d2p8jiCf0848jrv0Vh/86KEA1SEcWx/WGSPF22m+qKG+aa/tbaTTioW8o
I//2wqmVpShKvSA9mly0mZzHaU9T/4VnZ8B2tMOZo8ud6dkRiRM/r+u5z5IJuEz6xwWX9nkJ5VhJ
7mNL9Nz9XTgAE6QaD9Yl8ICzxAal73bUxqT1OWbKaaIM9v2WVjjK9mp+LPH4RptuyWTfInWLIdum
sdq0QHcwKq7YpOYFSL0T2d3rhIBungDmTngdQnd5IFOKK6NnChB7amBtgi7FzwO/QQl1PW4cfOAU
cWwxxitRaTBYkE8QXgFbNZfQoD9HBmX5zT6JENVKjSwiRKHjVLZHFU46oT4b3NOJ8wTblt92pQxs
rZrZtxwcF/08mr3N3oo46bow1O17SQWERkFqlEFj5Xz7afGV9kyqXMQZ8vgcWlUKVEUXLwQIdVWf
dAKTvAwUX+qF+K3Oi6YtZAHdGIh8glp6Cr8I94TLz5eJ2V9SpUW/iUTRhHeK8ZDIhVLioNh0fRKt
QF1qH0gNl0AcQ5Gv3yffiz+cw99H2LVILl1qVwKdxWKzU8gHGM8BA5PlYT9qgLq2zmPNp+sYQWw+
AWuD/AFXkx3u+3Rm1no5LClkKwzktG1kuuI0oS8SqaU42saX4DJRgGRe4C+96IOV49GHrbd7Utvr
6s3p7L8tvxSGKo8pF/OXPAU26lIZC96U9hpGqP6RisYbb7il/0+Tnq82n4rNN0RnsiIUu1T7k0VP
zaxeAbOB/oUyDzL4rcTXi828KKUu7VJvxaA5eNU/QgYCbU6ddLpovVzw/lNuZepRpre+P1WC88eU
65p14aIU5ysBscneKiX9pjigF1jXfy8+uV0KCO1bf0qAbWjFW92T/pYf5QEi9f23ve6alzDqar0D
WizxAi7t/MAxVR/X590sFxJdKzFfSfFJunfZrbSLpLfnSCrQ4Nh1nK/ZDza1MI3B57p+aB6sQvb8
iLQlKtPEr9bj2LTsqNRIdiUoKVTbvwy7P1PyHBClUOPMNpi1Z+1sCx0NhLdAR2QZdO7LcGst6sNr
5ByOjbWpK/r1QAOdZa8WCJc4GYRwmc6d2RswwVhlTZLEiNE40OcYpz9iCekaUYim6upCc1z+zjl/
6w2IC7NKmPXOdAQZTd+g1xVqqoza52ZCgkbz9AqrfBrBslqfmsVFM9e/g2TMBsuXbSPL9qbf5ytV
NjL13y45Bpu49FxtrKJF/R5crS5ZL/2ccKSfb9n6PUPRckk5s2j6NfvYDeF47V+vpATM4QholW/Y
V66FdYiP6msZnJ41uVehpjWCoJVp1BqYa9C/HoqLaP1ToQZBqwJHc9EkC2AhQZ/KdhF1DPaPi4f8
E8IwF+ROTXKyR5CMyq1l5XF0aJxOzSTSgag1VqcYNQxkoEEe8vwN7LtjcCwNgwgZ4RYgzEnsDrh2
PG2g4bWs2AQrMVKQ2bAUCAVko8LQQNu2I8ePuAxetAEECR8GVENvYFxCDoYutlEhbzCLgKf2nW2L
PAjOTEkepADF2U+qf1J0oUdonxiF8V5Cu9O+VzSmYqBEl0cna/aw/dJDqiShEx0g/STiSpA5CTFl
CVH5AdFcgCrDy2nQqtojCKuHnzJBKwPZoqfmGrSr+mhUX9pGGmw22Fv8JDB7eE/j2F6D8BfKqTAo
JpFm4TBDyguyZKbfxvSM5gKRMcJibCk94O/IjqAZ/t+NmNKCk4wtLbo0lUY6KU6EfEZRKZRbVGiS
VciPPkSOKJGBINtmsEcnz66ZDaW9Eml+nPYNYFV7xqkM4qexaPUo8bXnDONr/MsxWUKFeSSn57Ew
YBSlHSz7u3jdv8TFYAe3bN8jzQLPjuWlcANN6uUXOmid4oOe2wmBUem7Agv9Za8c/3Z+cQ1BX5AW
LGmcwXJC3by0ahRa5q1L9MKSVTUt48sEcYsZnQsWpHTgwtVYh3LIL4nXzwRGdFCv9AHbCkP/BD1z
3cx3KDqEiUGp6cC/12E5YZMrQQ1aqJxY7dxE0eLaSSSKDpRuqCAj5XwitpeFgfWpMMTiR/uM0Imq
fl8+kVBeAvPiKWqtIv+xk6pjdYXOh+3UkAOvQJZropVJrcqCWQig+arw6bKr66QjjH7oVR9OLeBd
w1R0GQS3pJX0ZlyiF9NuUaSq+bBHEeoF7rvG+PIO1E8qDq7ggaijsQ+Y+teOjl73dNqQ46/zJwam
Z3h+WQeVcP90GQoxIVlIdhNqKoSpLyowkAPyvcOvikGvmHZ5sAcXVWmcpsx5sA5vEbfXKeh7j5Ss
4wKRfUEqA1NyFHmp41d+IgJWGVcj4IzfA2Vy+ZiLgKfFFGCHtpOc4mIQmjh0pTMZKZzjMV+6zvBD
cmnnuLMb0gjzchMTl3TNyAtUYKXcjpQ34XRW1Bjfprroo4wK+RkyNqqf6TFEN1m5fl79TLloNeKf
N0DzC6FlAsI5JQGR6ROHKRO8oDnd93EO7knK3lGI+blrylWUHqmsS8RbdJz4iTe5YOYSw37/Sxpy
rE1Mby3nBMEAWKMosiPlSdmR8l0YAh5OfMeo6iZ2XQopHkAXTnGheSZDZM/P5ZkxBVG4ICnUHTvG
HnSUNShnXUHr2WWAJI9IaTz2/ij67dqfyg4I8zwJ+72MxfGloNhKogqKUJqR5k9yLC1SvlYffdK/
CG9JM798MPuUWHlSkUJSSCFevROK+IWhSywiFFIi8NCRGQLDQ6xp0cvEuk+1+Nq5dla9GjFTPumc
v80mBofCY4AFEpw+cs+GNawR41wTSUXUTyrvBzoE2OSVDf5GUTZozluzD6Ws4MuVRDhAmmDxQPnK
p0t3TfD5ROzcbkR4Mu3skvR/5qSy9ha8O/89zrntsKhaHCiH9AjK5jR2kuZZVOvWZbALT4PM2ybM
BqaAs3XCKKqyfHIhFWyEll0fInkX4B2AH1rkEBY4/gQ8JCTkYNgm7rOWBh9nxi4umyg6bXOqE9/Z
JC9mBJ2soUkR2f8XbU5FkFC87J6UEmUkXg3oTJIlSZF5Hv0ElGeJjkJT+TxtL9t7zK4U9dFu0kLS
atL51HLUtv3LecIZTQ09kQNtfc0vpaaWVvojeqCc0m1M4tjJe130vICDX2hupW62AjV1SWBL6xHc
I1AGQCHMRv6qvChztdPEvDOvSmajQvmhcSFdNbGPAoGS9bu4bO0FL+O3fionYLUBmNQHUkddiLep
CQAVE4RR9DFfQImlkZwyFi++3hHrSgve36JuicsGPC5noNgU/Bbe1kmXkP37KHhlMr3wmaGkItZk
hZ7xeQGztH5VLKZXqePIK2iZ6a79O2tPKVHRdvpvei6BTMwmB1iO5Nu6TDAS3+7ycVL5AusFM8N1
NGNRiDlscbL3OLkp6lAKLiCU659ECRASsO1Y7y3Cm4yO/eUT+1xr/JbU+3IgrjzB7ItxfxNx/CtD
Bd4Bu68TKMqjUy+vJAq392AfKQZfBp3xTJy/d328FI7RB7phjh8mKShDzZ6JQSj1pL8r9InHpO0R
i3cyqEtnlBALuHRzAf88T9+I3iENlAl0Ctx8eGBiCFAszpQWWPwIJxwpdKHpyYced/3OvlGLDyXs
jDJWQXzqTzqAbCSkz5m64Iu3YjPPKIl8mQlP6KqdotDCzSZJm5RdHNsTo7HZbMI1Zq0JOF/InRA8
AaF7lJ9RAWXbfUHl1v/38dLH0nkD51m0/PBGf+nlCkcJgenF5d9rke4yH6ZuI/5+cGQ5qqqncCTs
RJuwh8mxI81OT8/rg13gcenFrlgWTsoDHAOv4dIQpXBRuEj/zhhPI0IOfnk420LEoOQY5SUTT8uE
QkK16PJTTI1AxM1pSM1R4O0UO1YwuBAuwPZMncSt1c6g1hXmnaB3tU3eDdWnsA4x8y5JfPPS+e1Q
2n02wBghJrJso6ceK+TcK7PkjEowSks3wBrkJYNm38pmG1YtsaIDkYd5MwefTsZhwqiDiK6PUn7Z
vaupVATQ4bpCSerXE0w6aW1mVKbcLKlXvidonVDQ7+P7+NbGzE+VtUTtImpala0ngunfOAfLL/mx
yntNEsnApbEN1kix8UXEusxqzXIFtCK63L4FmlFUGcO0WgbXyIRX3WQR+JyGMDkZdBhJssQ19VB/
OwI896QbQe05ZN4+9uaQmzj0zjmeK3Zf+JbexHYWmHEe5tWSn46BpjPFH0w2OCcBT5NEl8GM2ivJ
wV5d+Cg1eJVLqSByzWG1Dmv4uYKOmuB/G5Cp7QkcNfTHRaT3v2JP2rFzynWluEtFfOpYp4JAEWDw
bs4lEXtSNFJM+28QQPDSJYEgTKSH4KTgKCijQEihnQWevoUnQCBFp267op1GIITBBH5YEzwMGcVr
mF7FgNKLqNIqlorjnodjqdZTE1YTRar617rVglRnOhPgyDJD1IkMLybhCXvEmae43Qa4Y9hGKPCG
8TvZZ3jfA9PK/DvN6iiQ90fu38sGX8xFU23rrbO/NB6ZEZ/jl8pctc51eE2/Uvc28bKYYpAqmCDH
6LonSuP4Gow+PmkjcAjzSzfPC89JWUitVifxikozPlpqKTgH8Rf/tjWL0T2hfWs3pma4BlJqn+YS
qny5gaZ/NBNF10stVWEoHSz9JCNiDqn+CZr1GTbcLUH7FISZF2kXvu6ChcnYe7AvgLJVE6SPguoo
AQW5opJAw/s+URS5V+NxSvZaVAxNFVaMbod7UrT/yvsFveTLWpSbKFH1osS5FHYXiQpJNDe9uNhX
cUwlaJHoX2aJ6sSTrDAAnCUuT1yE6xDxeJxRgyw4do0ErrjvNj52Z0/MMc4ajdHDwHu1qIoIBqFJ
kZ9SNBrYfL/cxtOHY7eIurZeTC44cm2K0zFJ50Pmq82qPXrDc1el6EmmNecm8weK7PfV9oKUKbiu
xAaQpbP93AUnhDkdjp6V8HecyQzhbo8Swav0Sj1dUKW7/ukG2osUqpRbphuJOfTqXyUIbxzBmNwj
SkT1IR81UFy5epG1u2kdPwCx30pBlvWt7WKc2ugq7jaKUStAbo6h3PUPOJsfCgnLEfG+Em3kxLFF
G7pFsHbUVcOkIgECT2JSFHqjlkytacyav0c3ymLH2cGyS7Tm8QIs6ktMkvqXZSh/1OtnNsFFrEWy
D52CgG3dSnDp1PrlB7EF8u3+qKprwAj+nyHoJ/JtQ4896g+zJNkHkAVXe4flSnbM/Mk8mNqqUQNu
Wb5We0r7fLR89beez7I/G+oXmb0rhFEcXiAoQt3r5OlGzdA84Gmmd2YeT1ZPRpEN2+Wb0g7SePJu
3UQwwQ5YE3o6vaZTEOk1FCcmkcsAF4cfu6s+6vzRuJHsAW3jM52j746Nyt0UacYyd0GZ+Ag316RV
ANv3p7ZB58WbjJ1izIY4quyUiiFVg3XbmUMzczBw+Turbw+j5KMFfhjODlbOPLLDRnQltitFHkED
xIHPQNqsVtbntVtrz1qn/uavZHsTgw1Igr18LZ6gkDKPF09nMr2jGsOUgXNZalwiNpvhBKOX/NXP
UcRjDxJjVLMc+rlW6Ao40CRaSzlliYZhy15b2Y4x2EOUb+Vbp+gEadOSTHljsKI6Oc70KptHKg98
YuCR8EqOeSfT1QDWPQTfQRrc20wytJRdBVrK7m1JBJMyN901iuz3tRatnhQqv8HywWV87qZUkf7h
VfT8t314TUTFqq+oKBC3kgurQpJ06y1SbeagUWmTtep6FELKsb4UjAkc8zLF/N+jUNT3aORvEsPb
l64QrSFpr+iqVtk579P1LSJuXNSgrv1rfJStnYiU2W3n5wTMwvLdfJ6IWWU7bGNuCvIhKn4fqP7K
H3aradrkckaUv6Q3RdAPgLH57xnf7pLqWUX2M2l5qDnd6UlZ/l4EFIdv51u/1OUNGIfOduAhvHpk
PPOlZR0s7rAMTz/CadmOBSDy1ATkWvOQ2pocOgtmtOn/PzF1YfRczCknSt6bh9RCGEh6ptQ/rjy/
pUE/NyjNmdT34lLclbzq30b+VJ+VFk22XNnsX6bLxoa85G1rU+3ySYbtqfb1yan8sC28XBeDTLE/
+6TM5zWgbYdzM3uqM61W08nqJ7PozAeZ6+Oequq3bYsiKrVLb7RtconpPrh22DiqWM/sXqjYO2/O
PnmYKUyI5qL8cMt0+PB263LnzKV32Nezq8ftPtiyw9//Ie3MllNXti79RIpQ39yqocf0xvhG4VZI
AgmBOnj6+pL1V2wbu0xU1VlnLXtjTEqpzJmzGXOMzDvCStL0DABa0Ockb8hyuTXBl+1ug8Pq0DX2
rzFsnOoF4lYk2McwtRxWZ4Np5TvetWu9xdmNw2VKi/rHkRgGwS0vLgIoXs7DvTlOrUGMhn0oXj42
fRU20sMgnsD6yT351bBuZq22bjDAczUdF8D1/TaB5/Ps+NvTnr7uj8eoHe3XgNJhWhIdL/lQfRDF
6GuPC8gdXOoh88YmEol8aURmXYA+IxhkR/qDgIVqNOYKx0ebNoknflEaiQ8ohhCnrsnQ8B2499EJ
Z5yfjpWpiDn/p9OH/I3o8dmORQfOqeeMhMuu9Z2RcyV+OndF6VZcVMolnnpkekTSh7dzpQVvj9fC
5RelB/GLqsj6kwbiU8Q1iqYXPgHim6CltehfREAxYmh7tlfxXvEu/ooRzeDCbeRDcZMCmc8drsUQ
R3q+HkS6CUMyFpco3vK/b+fUUzKvsdxacmOZjwMRe71N+frZTCPfUC5hNgDJih8zE2ICBQzjkvAL
lw0fOtWmvMAsmA+ihangWcEaRB1F/BZPS2StHH8mIlVhycSjEL/MD6WReEEGu3N9TGIc8SjELDMy
b2WeDFqqxORen9PQfAgJjYBN8kbr4FrMfP7Kx8Pfy/Tylyf+D69V8ZsVY4haezUUPQewxApAlzXl
P/nTYFOjCSpcItvWDMmxkX+rXncFiYdqGD6ED9UwKVxrKn727+3WRupD78frY+7mg/dAUTDmnzMw
MfacVDOMKPP/S+MBwmGUwxj7f+YKeJlhxa86fQlC7rFnMSaBu+gE416vX/l+10XC63rR3EwyTsaW
YKDgwTAz17eWif9vyYmGsu2YZjCWqli4OO/iu+FBYtLF9Ir/EB0brIrrSsmHxlK89TrfLDsWIJho
oG3ElgIELb4T/0asVgF4I7KkHCXaxPZwT7GsREFLdIyJQDQSa/dOg7Zy1S39ixThRgYj1lGHkvNq
u6JiSynIa5/ouadp1CFXfppPoC+L51f59BY+lu3eg7va3wvmsxCG1qdUnhhQbYp+1TG0UgPLpXWT
jPuubyG6Ozz6lVsrLtaNZkNzBo7waVg+1R2YFjqKS+rC6C41GiBhbx5eEm8euzgSR8eHd3+3nh6t
juXtvbA/jz14JII4FLp4OPNvmRvtvRFM6SPBDGtONnuhOgKqpvLNcwdgV38/PbrhcDUobHcBDXS4
914uL0e3mcB+bMN6XBLOLT6xyDOsei14CTDwoH17R695X2E3YaLz2Da+tvy7JV65Chn9mHF0PSxL
1zX0dG9mXG9ObeOocMmIGmdIxVGQcYhMm8gekCIgPhRfafyEsUlEmCK78O8VUeP8F09KoiNtJRaI
vcJm0XcmflssE5H2FtU32tUJ6kQlRgA6rk6a8LVFiUe4cv8SisIZFz4cf3Hq4u7uVdS5zffkVaTx
RAZG5LFEOhJnT3iEDsVw+gGgZTAGZU+8XcR0l7kie3w7FKUrAV2QF+3sX6pUhAIirYVHgk8riDBF
cCO+ipaaf75Eej2fxfYVGbeC/Dvb8YrbURLMEh2W0JZfU4/YGMzIvw0vSsLCAxGOh3AKmh5UXaKi
fHeTKL/S//z3yJwbruNy1+6jQ7trV4/x43DcmcyjoL/sPJ275glWCfYINPsTYwHvdxRA3PfYeAjq
DOAPjt1l5M67CL3tPqfbBM+7YvEmDyPB4xHRadbvL+f0hGw/u33xQhoQJy8n1cNz8g7V+5IX+820
+yE9dD9GNFmN3vp9Zdh9c8GXBkh38YGb0aDpJ0Fcenhhgs5NkKj0FrK7ELld6DFCDlmyzffYodDI
gXzij4Xs3DCKGocEVeztUVDqiEqFqC80D9VMZBP/gZEzn+/4u8dzFa/8KwqK/gORhBJRl1hbItgg
BukdgFiKxLlIcYs1CIoET1jrkuIUAT5Mk2Lzi1iajCT/0rXlEPaJCgFJgc2hJ0PF0YWGRgQz8kZ8
7L8kLAT11BpEn95lKJJZ//JTbQ90v8gbCrgMTCn1UJau8cx1H6z/pWzFfhGtONazRawtyr7ij1iv
lH3hFCRFQJFT3O+/omfLHYAQIdQSPryIrgUeRfj013Iq/rlAzogSbX4tHAvasQsUp+wHN8cPxn29
+kZSpz64wpMRO5pe2KeIc+NfDv6f8yLObdFbI46hcGWjJYFBOHaEf8NO4VQ69fAyIAe7bhiRrRZp
feGt0D+4Sc/kO80ge/rfRxUeCn+MJY3Vr8JXEsfRXrhhDI7Ds+QX+SrK9zJFAeHqCMdCOGxiPPEb
4vPMO6eT+ht5iKHYqLMYpoGI180KK20lLCXdrpd0vurtswy95me7yDow+IUw2Oh9+X1PYPJmwkQm
SuIQ8EU+zNuCivpvs60Jyvnbxf71Um74oxw7i/OjemxW11LZNKOgd6AuGvrHtaBvK5BHeJJg93sF
Zoec14jAjyyDyPsUI3oPhsXisHI21F2M/t9Xphq/Waevl3ajYqGWutKe4iJaZZj+ZHREtQKFJMXN
g8ukGmiu1DkAmQB06hXuBCiOq284VTd1T6JwUw63fkEWvejydVV0DQIk5MkgLKI7yNe9C3uihY0T
EaKV2V8WPtIF/uJARI26NBZr700bf4pArXfojZAyQMjgAwJ0xBM73OxhHE8+t2N1js/qzezEcza0
SvonTPXWjTxvw2/mnuRtF2k3UTxaz2hs0zcO8K/nsJ9c/NzTSsEQOgNbAKrDQxlhfOkd18X4wtAS
ZiP0a1rX4pVATiDA6wo69u3DnnGqYW/vwgoEdyMHPSoLdqfq1w/2q4BwkFbwKDNhLaVO0oW+HRbN
fgVDejyi9uceyV+9YQMY5M2cckV0zzleQU0wpk6HvH1wHu/JBQsvpv8x7aJV7Xbn/cyXA2jq+u5o
pHiZO5oGG8zy4jxcLGyYJPFWYRKCwJ7YelYRy3HiebFvP0QLaWn5eXAaRI8wd8zqNxrBt32eG+6T
4ETI8f1xM0PClDBIPKRbiFD+XkiKLLbTjzWumyjda4Zp/uBI2yFEFdWJA1aDUvdTCrsLHSPkiK9Z
B1/kGlLMZ0ZhX5RBgBU8CwtBPEV5RDgqcEmQxhbAG1EKLLqiSiBqBF9Y1IYl9YMTCfJ/rVdqIAik
RZOjSA3uP0SPh7C3VScheyrym81IEBTZPeNFJIRgaQ6UsfhOJIEEIEz7ECTbIhVEGoj+M3stuNUW
MHfesQD6d02kK/W8jlYUOlGazP/tGwtg5hI7TcICmOPw2Z4Vj5qfgPXi8CPbB9SDso04Yer11m+9
jetRvyNR7O/Gmhdi9C+Cy/rZmkGM/ECF2lP6l/e/H6D5G8cdVIXQWKtYCVW+YYuq28rQkqNUryBd
iYf5wBo2q4iwStrYcyy7T9alGz4ofQBMa3t8+nR6+syiWJMt9r1sUZOvc9aHabmI3CllHw9RJIp6
Iuf1cHg9Twzgp+akedqUnr+SX88YYGqwT7DrDuzOeWRSMAVRQoD/910pN1Kl/zPxX27rhkJK2Z2T
zG6kGj9DEJdoSKRPRCsT6DMoe6BRgA2as09U0mjzp0rFY+id+Co62wrY2yWQQJD/CHIifUDmx0+f
cxYlfJZbAZjgxZD/3NNYE3ZV/k3xV4Tr8O/sF3lwPK1a8GEL/xZf+CG9ZqQpuJNDvcxpEwGuIMDx
os6gdmDkDTEwJYhFejh85THayHRfiFymvBYFeJrxyY8J17WYnCbNpCRXtnv+H0EFECpJt4Uk9u95
VAW93e3uNlHEhFaTFaJdp/kLl1jaRDtnZ4Wouz7BcphDF30KTtBF97MaHkv54D1PTl4NB7ifoemN
X0Ud1fFyGHCLTQun8yBbReu/r0kTR9Nf13TzaM2isa1TyzVRs0JfcVrBkPlS7z0HQuCjD3rrOKlP
3pEygk0CPIV3zezt+xni7z751hqvCUX3OQLQQ6PtHVKyB/s7FGzabz6IiRywrBiWYmEduYUv01Yd
91IRtXINPUc8C5do0Uzqjdo9UOI7LKOeM9QS9ok5VR5Iu9Z0LrQw3l0w/qp/9HYDayP3qvVpqGz+
njoU0X6bO1vWVEPTBKflTVCS5nlWGK3WLgVjaO2l+bApPBUNqYUmoYDROV9IFHopieHP+OUQdQuC
+zdjApdht4GTz6Nk0TVjT9kGDdnHDvRWhd/2d5NyISMYSt4TSARa8eRfYKQ9QIsxaXLvIHnnotN/
7Z8+Lv7x6DcP22KQLCgHAH7Y+S/6JHLcjHw+XS+AaZoksBJPjwYxnNLm2Ru168ChUjrNeiTQp7Bq
K+e+XOK1dxSrU5oD0DKu2leeD7bXIBVWjUty/mgwIfeE6IRc908kI7bu5FJ0EVe2yBjQh7pdSCCH
SjyJHULFeKqbaDAVGO6xdZ4nh4GkdyGAbkvRzItKW7aO6yCk15dzdJZukmCLg+NmTV8it09zgnca
NQsyPbo/eDLnwZNVj7McnVVfHj4t2tYbHlsXCnfu/4OoKzEe8rDTvK6ejvG75PuLwfC8NtIHEldR
xyLp+7RbxZW79+uxujaZSe+iDp9gDCQja+b+w6nXGxT4A1x8OjQ2NcULjyaSVYwLUjKOttlY7sDw
SVJVPT0cPg2UaeriK+hjHdPcR/x4l5Bn4ecoknkk6OpOWH9GHVkatomf671UPGvwkRaZNOM9fEhm
q6fqtUSVa5KgBfNyZ2GKU+b7nkYSkmWpQSeqIaZzS7MZWnJ9PtjKysH9etZfUCxzdO9VWu+f+4Hi
KVlQzo3H0N1PHwbwnbyTrHX/vgTlpyPz7RKcmz2rSLV+MpT9BUqeQ19ZK4pnvL4hxzlB1rxKvb9H
+8VCOIpj6KqNa0BWx7y54awuU31rt8rqCGx7LHud1yXe8zijMKrjbdduF+I5UlW4iAckpkpvQH4J
jsrQK8Ee+/eUPpRfSJS5IFM3SC6hY2SbN1a1VqVdVp4RvG5mlyfjKdnkaL8efIfage7KEU7r5Cl+
GRORc6GCB12fYrh0fN0PeAbejKAbBGdf8y6mC99m0E98radGnrRenj9SGEo/Pkx4TucscLdfjZel
4i4Tf04czW9P30aBdORGPQ99rG3wKTK+Lmk1zw3CrbvelI8Hd1DO+WHQ6/XMV7zzz2z8+W4HDW5t
+WTAxtnzs9VhPIv8g+4iUsbGLxEV9lLVQ3rSAA9zwLQ856ApzPlOd88YJcFhnz1nq+09Yc6fbh9y
XOgN4VJZmoVn9d3+b3NDLXIzUlY7iPnJGkJ0SGp7QA+5NAYF17uzmK5O2s32UXVZFtqbuiDIv3l4
eiy3x/R0urCajIlG3usIE2oVKE/VJ6BOMrMCNWo9KVtf/cSAd50FyTgofBEY7Oie9BQ53mXvyV4S
utAuGm8coihlcjSIYxV2LHrfT678+HoO8ov7bDyhdQ1mFXPxmL2LFM6zGtgDUAyjS+gqfjGop+ja
vm6R1/MBcgOezh+lBeysgeSeH5SRECKkfBGMx+NOf255HywLDTXAAOFofzeBMRzEyaxJ3RptJtDh
aH2ZXjR8PXXrBVqceesq66xzXNQFOKSsg0qEnz/Uo0vnBL0jootpgQaCi8hF7beEtfJgjM5ifF21
MNICFRCEEFniqX3bb2HMWMWrKMjHl2G6Eokc5BmI2k5+hkrGRIGkqOoUb7hy5ZkD07XG0nNJIxAp
puTKEbCDJBXtu569pirJdzoaC0hVvB8vrrz3bKSDl6KD9jRSgMEgzHdwL140Pdoe+Wi0HEUvMckq
2IliFyRIBjfH/MHLnlX33C8f2he05ZwurmT36FkvpKGHJlKHKjutWJKyhkOcYjIggNGJ44iU5xB1
5PolOrgSLEy0s04a4gZT9tuxvaafyV3Twdqxac4H3Rn7DbVOqLbH5hpFWOoUO7ZQDy5wkJ5JcHqP
J2dXRwfwMEsGGAL0CyTfmoZUHxrX2IBlNB+IQ0+ecXCRGnF6toe0H1W7TpndMZjqzzgFQnlVCKkI
ann5mmv54lKpRa0q2jE7ryBDcyGcDht/nPY6kzhYdk1/ffHYXALjMkD/cRF6d7bYlUP+2w7Tdd2x
bUOzFYULMW8cJ6k6tQn66/YMbQrPpB6n1cj/5uAZa6KHEzRCKrZ7Z6qT2O4q6gzB9156HFSXj7Mz
y86Q4ev75S4NP2ppf+fafoZwum6gSW5bmq5dz5Tv1kaztTSOkqMxM8+sC65rfygCxTmBLC42iZUE
RfNmq6cg0ZInKC6jKuo7Dp4yeFj/AuGr3JLvSfdefniTJrsUOeVHg1bjhM6NPC1Rog90BazzcR7n
y2ODVGIxVMPBOUX2Ino77V7bNrgQIp5WB7nf0F+m+m01L89Gp3k/UwwANa61bpMa/bqIL3SPnMDf
HFFJUa2a3Mml0F/NaO9W9dG1NWNh2CZbJoVfPUKnxDY7RULWJaon53zwt938EdzgaCi2bNqOjvya
eRVg+LKkkqJOLbOVdFIXygiSKWp/fw8gqjI3i+bbADdmuc4rK7HzrbE8ewSTYPCcMVqSHOd/D/Mz
5cmNCI56W7bR12YZfF8AO7nOJLvMwiWdZNjLLUkXA/3XI9w1UR8sBAg2AVdESGiCRPKweb2niPXb
jTK6pqkms8nJ9/0CnPxgKXFaO8twLKg9XgzIu4+fwGfuHKw/41Fxp18GupnRw9Y0G0e5UCEdQQ5F
GyL2vUP35VigjKhXgQDV5oJrx4RsI5+I9DMl5d0gWVV3dp3y44y/uRQxJ19WT7UP9coqG2cJuWAx
T94sehY7Bsp0YGJfrOmdR/wjcPs2Gmf999Hs/FQ15z2PuPb1gaCUP0xBPXcsDrW4S8rx0KO8DmdE
+Yhwr0fes8sG7v59EYr1I67lKjTFVlRb2EHtmlX+cs9GiQNyki16EWNjlmz9CP/H004RqeJoLOmX
jmWdp07FqRS9ZLvTUm7hry8wFMZO7h5zqbeHEtg57Xt5WgGtupiL/UELHDpman9HdpicBoDYpFdV
0Tpuk340L3b01zmD8xEEkkJbRZT7h2Yd7kq/QP8p0R51eD/13D8SNe5Pjyb+ybYgkSyBwzOUWdm0
owQvUBNK3o1nWPG6FGCWfO9LThiEtfRyOU4SBSz/BTpVLdAw2lL0FtGk2u6Aw0Urw3k0SaCqhldJ
5DrCt7w8+lk9UCqwNDbwcjnAhC0uZePJ9VoNpU4KhCQ/H+dKpXfxtkexRQK0wMA0Y/3yctJOPtJU
Wbl2ZNC6+sHdV0Cd9sJVHen5wd3lkbujpAy7iRq+bLcT7VQHsfZQFOMjGtrIDu4L7PWjXHfT6Fkn
hj1gpfPzx063vEa2fAl2sAOCVIdku9KsmUQiJm+07o7QL9u3D5Wq4hIa08wwPDtpPXt/HrfOsZ8o
MHg6u2HLqAZUnUWcziX7jEhD6RqJElgK6DESW0T34SEPQoe8PsmLrHA8yNx9Yxccd9ooKyCY0WD4
JKTEtJKo6Z6yeGDKii9Fl4DTJYMv4wwKOd161EfdbLv3NXy9bUNSCZnqGnu8M6enjKqd/HaItM55
Z/hFNNqmiFe28ztrWoR1tzZa02zq6ir6hoYj/I4vS7o2rPZ43MbhTKkTxOEGtvq8LYID5TiUsfLw
xaHiV9p+QUIkDnb5neGNH26N2FFfhr+JA8vd+Wgct4mzJIffL8iqKpP9qzpoPrabXMDrk48miNlq
bvy8f05TN5/mnfa1+Ag36dwaotYN041XTJCmn+aLlpRgumwfyxeBRd327GH5iGOIaEa+OA32j/Zz
O913jMYtx7t7tuE3c6jpKucp/pGDDPH3eTSjyLFqs3CW+lh+KQbq+/ETEq1Anat35H5+O7W/DGTd
WMITBqq87DNnCeJ8YS5U/3LH1v6MzXkmpqFfnT1LYV18v5XWqYo8lkvQDj39o6S9uXo8PR5jV1qn
jyZh+Xg/Vx812UXNDlgu2JVPGMPK5/1b1Y+nqiDq6bWr/WL3ccSf/nu5/nbQmqTpERsmKWvrN+ff
5Rjbp2TX2kuSzwTY5RCfiSatexHlb+4uU/DfODdPM3Qi7awdt85MNxANNz+U6riMUxr/MzmbhPmL
tkOUykZ/LlP9s0TBTU17ycELy5muISOwLed7GbuawzS9Mx3370lQxAO43bNfru4qiP1lz5pWEec7
42zDQVwMzBdzsPOPQABA0y/SN+PecvhtiyLhiONBJtyWrzWeL6NZSqaU+9qyliWlTW0YTqW56DLf
+lJAcet56wtsAKWD9anD0xjmaNFjMih2ph1jGs5VAG4yEJXwoaEcfmcmfiStWKpfr038/Mu1mfvj
Ppaso7VMaS++oHMYz2p3DS5gsrsTgP3Es9wMdbMr9rW+S6R9Yi+tRfmEQFuvIj+K24GWnhPodDCU
3U/y/cE93erfljyq4apiGuib67eRl2YXyiGLWPI4e722H82cboKSt7X5eyr1X6dSo4BJNEUwoN5M
pWRQLyqlxJrJhuzGCFi2DjQq+ptWGrhcRYaWGDGSUnlOUw0qGXmeLW2J0BIp+cGjjDbex4gQUILN
1CQw45MrGb1tC8JGS5dluWh1HpH2YpN3FaellhmZt7cv/uUSvkvSCQCpUXqRDeRSUwaRFU4kOHdy
Ly0C2xyUh5e/71b97dizv9ztzdO0KkWKpdqG/pTDrTGjnZ9t/W1YjU4RsokK1awLXEf5aVAcYqCR
nPMSqM6LveVpV/KDHIeDyyUKLnrrWWkb7HOQyQWghj3plGwsQxfw9wUrv+7CLxcsbujLSs9ip82a
MLSWtFQPHGrp0MIFKIu663Xk6T0dVeU7I/7ISYsFb5FPMzkDKJXcjLizTcUqmsZePqHzgV5kOgv7
zjwam5AjVOjKW5qL9Kq2uVel+S2e/zbwTThnKsVZjXYnbhUpu3q49Zyg8F55POxvVCzcfScHrziH
KoE2vdO4GR86YiKgWgLrNN/RUp4gbTmFqgcMfYJ0EpJOEJc2qB4l7qEbA3aQvPUZ4ckG2yQgtay8
ToiUBDB0dyF17m1h+xfngC1s4xVopqiK3ewtOU7UIt4W5tL3x/7zeNKZTDK/M9l6qLAXLqm5Zaff
n4NrW/LFnc6nH915EHibgJIYX4XAem/W63mLxPVeSu9l4Hm9mU+9gn8fE6/3eOfR/7LYvl3vze4g
wlScts3N5cE/bIDeZ1O78rW1NjpPo03VJzGHJ7aIFn8Pa4vT++Zcs1WdTK5BJkfVtZsw2qqs5nBQ
GXboP4074+fOZInO46Tz3BmjdOb7/tNTh9nT/AlScv1J7F4nrhus10zT5mHj0aISDF4GC6+3YLZ6
gyDodl13FIjEuuctyN/NZsM7SY7fdua3q77xSbaXJpPk/ABfqwfco+8MzytlDeNSvJQGCQVOqlTE
4PHJ+3u2fjuQvo57ey4nYVEkJ600Z9J+4hhzKTt4J212sD/SvepJhOGF2qmMVyvrajFZWQKsw3aW
Ws8nif3iJ9odv/S3h0eqjewExsLQby+nzM/KORR+qTmWekpHmsPR3dF7f9/0LzYJrUsks2TU+BxS
kd+tIJKgdqgqlbN0JuWEEuq78lHJd0ztbzfCIjT4dBB0VBS+j7EzduUOeDeBYy859gwE6doB7eiw
uRb33Jff9pnwqxRqFrImX3MsX4y6vJXKcJel8qxKFztygHIOCVocEIBlZgYYnBxP9mYC9Sb2ko+D
k3n0shAmjurehv8lvWLj9MuGYpg6xbEbA2Ubcay0JmxTl/NDQ/eVBpJFSYeHzBpI5CzJeBqNFpzP
bSc9o76cF52LHI+M5t7c/xJ7oDRoqiaVUFk2cPK/T36rW7q927bxvO3slsUcWqXI1Wnd/TQogycc
rqkb9+yja4xyOyjXMjmCZbwFdpE9FO9ZPN6/0cmA1306eOY8mlQ2yoN/L8Gf8Zfp4AzrItMontmN
bTQyy4x0zUC8AfqP4zpEHJsCQPt/H09apmOyl3STxAI4iu8TUeehtt2dreNc7O7k5bwf2PDaGOgn
Hv3DwUsBE20nf9+Z+nN3iTEJ+UwTAKl9Pca+LMdWznVTksx6SRHsWHvYMNqFbdwfCjQuic2ol76k
w9MTpaK9qy+co7t9vDzKo6qPEjbNW9WrOtfHu4//l8sSRWJVR9yWq/s+FYfEaQ7HNi/n9t6PcrR7
iDqBR8/LCQmCIy7kQ2MH1qF/Afm+S+lA8Fo6QVRfascGLDOqv1XGbfaxPbpt6rcwjqghCfU7VkMX
z/374cXkOWBdMH3o/97u5TTXMmkbF+W8OqZuaAwv8cGjq0Mqlg4uo7sfOKzKF4XIZOJYnXatOX5J
qQiVERoEQZHsPu0s8ioKy++0Qcqe/rR9Nu3+pljQ11Y+G40Xv9Z1cJQ+7aGl+7nimlm/vBMFYEp/
vQ1brG0gxIp+Y2H1vW00ZaWV8/TsmrprDeuF+VGd3N20QAyo8BvKKpMw6pSxf5KD6mV7GZYhN3ZA
fvQxedptkvf06IleF2AWbcfae2UxqV4UOiaX5xer8tpljSNnBNtpMzfijn2AF+AEyvbk6Z5yHEuQ
AwMy070SWNVDprhp2YnmkCRwoDaTE2IHshu1XgwpPBqkF3+PDqWDVfRB20hQ2DJXw/LV3pgHt8k8
wCsx/S1tl4SWLXeyc4Dqar3z9SW0kBdPHu0+lL4ZTzRaV1YmuBtfP3nRQltCfAh5NbYEjtLKr7sK
dYtk0KxX8TSBwUR2jUH1jnRyrwl2Uw3IydHTXg6PqhstsI0UOofA05+oHI4jiksbqIfn535ee6tq
dDi5xTY40dJQuMo0eT4UnTam7BMAk8lSvzr5CVC5VdsEkjo8lR74Czv1lMtAt10NOs98rBaTWH2w
gElAX1YtquOgWGTnftvdo5bU3FnYV6/r+8K2dcdQNep/nA7qrcFT5XMlGXWiLxuv8YTU6OR5653w
vQTgWWAh5h/d7npTByIo2DwMVoOt+8n/3t8B2Ny5mCsK5cfFcD4YFsAChZTld1sQbi8H/bjnYihH
+1VAXZFC/jNO9BWVAbGJKwWRu3x+fm6C8fLtTai6ftQgSvjTE7jptpcsEqEWLoTvwcTzh9DBS2Fq
TL1Rd/Tw4CWAj92FuIVPbuHx/T3yEZ9CcVfAsJt1w66d0jmL/+0vPgerlxVojMa9i8j5CfTTmfgv
9yq8hy/mWFbLbW3ltrak4Ivddx8fH1F3jdyPyH372Lnd6XTOzTneHFHVT8pcwWfv/W/T+4tv+/0S
bkwv/sh5V51TncPu4Nu7xY5zNUZ4bH+eHbepH3ISx7uof6QVPN7Oyxo94j3dyOl5Zurx/7WDKa7F
BItpoXZOiPB9OtSzGlZaI5mzRB1FIMnzeZa/69ekdFLf8cx+noQ2SCDknvFEZJH4+j5WEsetpWdn
fXl8d2jQoqylDu079/PT0tp4fbJp8UU3OOe/j9EcqnPB1tKXqGuBxziNnDuZu3sD3LgQ8bmNLKUo
LB5VYNTeOeodlHFc/X/exk34o6pOVYVtbCwvjgsjIZorF7Sy/l6HP13y71N1cyiFp8iSygtTBend
Z7FSn96Swdn/e4yfADgy3l+ex21WNcybErVzBoFaLp3rXgJPgT5BpovWi3t4s2s27caOGQ6ocw5Z
TXU09cbPvYTbjFLViQJRcAqqwHFB+ghrytbeuS24mA2c8vSmfX7eA/qJufo5Mt4+eHzTcvSbbeSk
O8XB29eXVdCOOEV5WI2vundi+V9q8sym9t8wN8brfLxUUkmNcjl+fHpCG4lzIxfxOofFSBwTLyDa
Pv9+gv+HSf1vzJsdJVuFwY6y9KU4FFR8itf+fN7FpnMqLbaY9Me/B/zNPH67yZsdZmTnot41DAiG
kSq4u0TePfWAaMru5z1T/JtJ+jqhN/sMh21XHcTN7TmAJ8vlfE7W42X1OXu/k9BQ762Qm92Wp06q
ZhmPrhWHzvujeHrPk8kruRioQd0pXUx06ozO/gNSE8zq7O9ZFSvjjwV6uw93oVTtEtnELqIGdOwl
878//t5DM25i3eaiNXqOPaZmIOTKi6sX8DFdbx7wW+7M5Z2HZoig4csRHhlxWySSrC/Nwf4hH1vd
pi/37tzPz+Tit51m3JxVx7o5lVLq6MvdSOtnk3L9Rhl8BFHLHUP/E4ImDKROBAY+ViYpfLMCrbyR
teTMxD2xs2jRbVkVLcDW9WCFNv1w+PTycnZ71R2X75c81/dhb5bjLt1v64oug+XwiU32TO8vW3q0
efic3TONirB9P5bef3d4u/TsUFHLkOzTkr793G39Off4AbPOgp7gv5/ar2fzl5FuFqF1zrO61RkJ
6VTS1NOm8uynv4e4OuY/7wZHyaQRgsLRjXXKW3JOTYqlz6aCWfXkgl5HVEULDnQb3Gtt/v2G/hvs
ZnHs2kMdXkrbmjV5EMnDCuBsHeyk7t/39LuJ1/8b5mYxJBdLO+73pbCCT+PXVzrFhcUt3bfRCnpO
4Ye/P96xvL+aw/+GvA3sd8YhC4uEaUymCH8HAAL9hq7Ne2eJbP+cQoCVABiJug3bcq51kS/GoozT
vNL1czavO8rbhbBYedK3XhOcvLN39MtOgT49jLePUELY3eezOUw8QVkAY3On7pwCOA5HcUKjP4wc
8PlPQs+0AKjWvuFa/nlNCo8Y+2C7JzpvUyoijUrZGKiOdC6hhj+71tbu71a2PlFd1XUGtLs8QP0F
Hme+DSrFkw40x0Ii3Gk7TkelWR+UiG8t4Yp5dTLwVnoImlZJfIu6HpezrkLf6ufruFOuiPJpkt3Y
cKEig460SNFrub1obnoyCPYmIPKHIoN4ng8/B2eaa/aPhk+WJrC7rwoxPf3S9Fina5qziUEDFc48
kFTlFsYAcM+jtm/0wILpO/Lc3Npa0JjQzJ24R6qNU0iKPxAYAn5NLqP1HFgaU9pQlyr0RaonQ8r/
KThedhIN4aItf/sOeZ9v+Cbcu5ByPFXo3g2bATMG0giarBpmTMETYb9EUYN4ANqzZDyog9EkNHB6
W6jYj9wJ6GY6KS4dadLQRBSu6MJ7EnTOsOFfOsm7CTh2LM+2o9PRlY5BeRhrhW/SS2tSixzLIGyX
Oy/y4069Mlo8wdPA9ho3XdDdglR0M3jcAf2/vNWFb0PSkr1ZTH/ISxUUmRK0CpXrbE69dlN5VN/d
yE/9eBH7F9iPxuorhC++Hbn045xeY78tqO3SfnzJ0cqhQNaRLz7cS9tZvEhpyDrSf5NxKUJuzEYO
YSz6bw8emG8g2jlNybHv9OkL6oe068YL8hUK/QUL9CLsgITbuJ6nYnS4oXxnY86rddZNiNP9dCFK
S7l3osMXQBjVuGx8HMN8FXfSSSwGnmmFK0PXtANrPLT8ow+tBS/Efn4CeuESDsONDHWD038XWgHm
3IABG+y8qwaiOFQTqdu7XpWlLogsxO1FJrNx0U7mBRdAcB+wDuRz4AmHWsfqgGeB6bkeaSosE9oQ
CL0bzlR6OtEiIzczKcaCO/X4vku3fnUe1/Z+dQpi+uwRzPPU8ZY+A7YpeQnPmNqeDKMTzQ/6w4HS
Y0OLJPrxAevfc0S7/YE2xqwb/i/OzrQ5UXDr2r+IKgZB+Yo4z2bOFytJdxAcwAnBX/9eC895Tred
SqresmM7ItzDnvdaLfclTUEaaPAO9Xl0JMTBuxvE7xzjbg8u0hJugvTx3KLKLiS7BCDECsjQuHUZ
4KZEhdNZ2iXoMYP1edPKnDwo7eXk3Pi8Z29PYxyKZbhq5vTW2WlwbFEF2CSatd0HBHnT/m50QCTs
8AGW4ZZsZMpllM0Lg1oMfbDjX5cMlEWHxPLeaybUezTCvHmmkXjffJtS94HslbNyhPkUMMJmjcL+
Wnhu190O+fwaYKfCNgXHMvw4U68PYA0dPitOQVFlqjTXaRjVy4DQ3bt3IQjjrCemdwc7Rit2mUH7
0YUF4tQy6Og4DRTtYX5C90nsOtSaEzz9KGgPUs+EGgmmTpmHe3O+j+zWzlnBnAYGLXBW+yQYrWu/
6i87ClSbKXuEYEUNiLiWMThx6lPvElhOkKftBevbDROfZn7mKLWaixY7LDQCk1H5hfxCHiX3r8Yi
MEfMQtonBqo67uTCVljsws0GyCjOPv9lBMuhGlCgYbhfNncjpwvTKVEmshcEnRZuUPMfGxbtP/Te
m+EL/Y8MCJOi0tXgwwuAqey/QDL4pnGjCfZuT6hyFaZ3oLI1Ka15pXVnWW9f9h8LSMlyZrCVMg3G
eMVAgB4YPiwCZ9TwokkCc85qtAiXdzX6qYhitnPayJxmIw/MYRbkj2cw+cT1Yt6bwwYzdOH31jNj
ekeMzahtmklOA8yWkkyA7qasuOa+T8kD4ANw27KW3APNhEazvkELW9TdcpJP7sv2YdFCRHC11Am9
Rm0gahZgpwVFBkGUgHYsPxAaj9O7vBi/aBsEw0oAhADK7Q+/be/Rt4w+8Vl7QiMJi2USTSm8OM5T
Mv/573SyTYG0+kWD8ZHKC2Aqj62c5isK/liPlCTMc95QB6Qx2j/WOE8ivYiTVTsnRHluRe1kdDkH
nM+BBBv9NMA8gEBTD5/tc4J4ieqTM02HJmCMQ5Jf/nPyq1EGZeswXr+Yj4c389MimG2iterd04Nq
EuqzHECSorV4Xltd59F6LN6AJv10jdaul9Ga8ehQZVKzwgv1wM6h7C7ypBuBzuuHp2N4jgcZ3flz
ItabJFwCXTxd171VcBDIkCHiwMav5RkkUT99KZe79yQbxymB6qgDmFPjFOyL12zFpJSQoS/pj6Eq
jfxuPXQJPP9Cv0cWTDiBTXaR9piRAw2D0b3Uwt1Tnox3VnM9KnXJfRo648kdvWKrbeCAqdmv1R4W
KKr92LLd1toZQTH9SjrlhbKvsQa4BC3WaSrsTFFmCH6FaTW9C7qr0awkHnto/QBiH5vMfN8/qG87
DsveOac+3NiEPp0q+VutfZqYYQ4N5LaVd9ZxF3BAWkcp1Sib8fyIyHcmu1b8aaatRmv3FLW3yGS6
AOltaofHVetCu42bo7SEjhi369OYnr1zcztCoaGI4HdftfwkRFnwDHCfuE3F73FHawito0HT2Q0X
O6i/n6MtuLjAxVol+whIDTpahYZ77WzKHqK2y4iCngT0YffH8pB/vA7ZfQ2BW9FA4FRpuT/sPjst
Nnnkepv5lt6t+DRPQcuh1tc+1sNafZSlUfi9Ef2FR6X6Gn7SMivIipvgU2y4x0O+9Lbz8lhvnuAX
qmMDmIdeXMB0R3nzaUEW6tzMLn7PX/ftOr0uVmCcR1YGpEz2VNQPHS/d/oBZUIW8/nZXOCtCu5QQ
UEZgVgVqfwzDwdkvynS5284zdtvmMXGHsQkz7zFvpWbSXPuz3C+aG6opi5TSsIQzyh7J1QfeuQiN
Q9pb7UEGOhrNyNjQj3P6wc2u6uy+O70bV35nRnGeR3kBbgJUyONNtwhpsrP7BU3t586hRVoc8AS7
FpCiAsfDoVnbmgGIsgJmeHEPTfiUYoLW0Q3KqflcviTjuLcLd8P43iO2vG15g/3IHPjT8p3VNikF
itetjfyhPd6UNJRhCPzgSln/YuCovovCb4++rjrjfXNFh0Zml1QgFMCheQBk1sOL01zfH5BXm2Y5
umCFPIBgljyZRrD+INNuXAIjaR4A90aP8chJu37SPJqBjRYDdPMdZq/DrAZ4Zi2AzCwG+veTNj/+
nYy2TQnMb+cp7edLEvph45FGRtcMauegTv8Km3qrfPNuF3hDMw/c+ZouhQlC/ylu7Sfxb/+h9rwH
IeDx+Fn/9B9rQ+pbsuYOPJ1Z/W3zcnmLf62mySgCq3a8ogKAmvzP9AVo3Hy+eMLStZNmEjVBbETS
Y3CbJHM22HBNMqllHewjhFT0CL7DCYPnCbuRzt7yt3/nYRDNV08F5szjcWrUg/2d/YAteRg4fhDu
WrWn06ebYuM1ZuncnkXv7nRPc8I5sF4WcxADGijUEelAtJv3mj1g2xYp5YXN2jh3m0Crpu8oSRtS
GFwcX1xj3k8VFZbCP7frtuGSZyBqg2N52znjnmwn8b0onoMPYaWv2RLLv6RJaRU20k1gbbqNU2dZ
zrZ1KuWxjA7Hn8JGXwRVLJYYERqvjryp30SC3e3GjA+77X5u1tqRtewuNySzCg+LMj8EDRPAwNyD
tbTEztgXIOHWwL+FWA3raTOpweGWZIeOm9Pad8mAyjmcQRUxpnuvvKs5kzzvXY6r+ffy8YugHZEu
qpjIMtYcx5ef/ocg2p2zurs3D+4s3XTW6/luOT1EneX+ARvm+x+qQgd/zw0pLYt2AZP+RdovboIm
q2QZ00qQ+7Nz0TrW5lSUbBrgKma0woP/vBiZ0TaMWenf/+wXAdY/f9W5ub7Gab/OC5vrW55mXJwP
fKjzQylJlbz658r+lzQ2b2JPZbpIFkZC7pLo/+srfga1JM05iOa4JHEwnxtNUrX0zv/ufAw79t3L
W/9zFrfJuK6bulUOUeDihP8U4/tqcv/IZps3Q07x8uK8zXxv1oCUx5nZRbcEdv7w0fipVE0H+mYE
bsNGl+252CbbdU2rKEo7/ubBYguQiSvuSVp+P6Nfp4r/N9y3BaZubsfJ0cZkf3wkMPb8WtVGkm3B
mVyRDyct8VuJ4uk2eKjiZBvQ+MTA/GOw9stg9B/Bspu45mXV2O6Prgts+3OjuXtzB7vftWfvo0Gf
9feX/HUY/49futFey3XdPBprwnJ4YtwmgJtNp1xgH5SEHyKA9r+ROYWg/y/qWMnYPyRCXK5OJzcm
6qiUQT14VohBKGbK16l+4De/2yAXkgWM7qcA0ogyfH+9X56Ca9NgZJvUYNxu2stxk9FCTcAYrrIp
YE1lkP8wos6Xc/fHT9zu2V1upnFC3ufxEZWI1+sTjuixejok7abURuAwtt6o7ujOZrOfKju+2Jc0
n/3v+m72pbds1PPCIeN+aR9/HZr+7PTrJzu7ql262ZIeYVd+hB5O6tpvNJHnp355NCj6ry3AHyrB
NckIjhi9RUZRmT1Y4SjsEoINxnqSgQK+dZuRf+jXqXDKoKG06H40x46/CvNj70JTYcNwMDTuG3ti
qFS/ZQ7Fm172urAn6/3LJqGIcwWKm7983xcPeb6hTun5sn0v0t1brZGNfLPev1BktVlSoFvGTcOa
FRlB0GJAKfE22wRGRBAPxeD81DXzVYLvr3G4UQBHL09W+4VTFZb4AVXWl2BOnVaXAhjyKi9vb3ez
2SMzPBhQ/vL9Mv5CKv710zdrLG9YzsGhhueeWHWL4hviFUn/Ryn0hYajTsRzbXJVuBO1m5TY0S1z
08vJrm+QDNfUcxEWod1UMA/kldqpmb58f2FflQ/89Zsyg/6QERcv2m0dyQib8oFX+2N/Vwysd3dU
gEeAb/xTvuWnS7xZyxj0q7XhconOswVLbbD9/f31fJH1+OtybtbIihbEmkFF5n38dgGiEerbZwc7
dvrTYvzpOm4WxCWzV8XBUCHE2/Ype6v/ILp/OvyNWMniheuUPoe3P5ftBlUBP1i3X4jlv4bpJh+V
brzTrig5vvG8GVGHKLj17yfih1+4zUmesuxgX1wXEES4yy5zmq+oQ9/+fxQ8/Xkdt0nx5ETbRbJg
urf3WTsfpPdreCu+v5DK4rkRv3XfsbCoLdrZLPtmh5w33ibPz/vFbENc8Qhw2PlxRQu2fwy4qN0l
9H60r7+QNnW/4TkWQBcU21g3i7ieHY77xIy92dl8cVdpG+B2YkxAIq/j5vI4PCzeEwNNvv21L4Zr
SoIX7rCxnRkrkgO1bumsxHnx/SB8sa3UHYwOEjijdXtGhVXLV5tiXZ+dvPbyZXkclHATeG33JfJf
wK///se4xn+NUPoxqPOhqc8iyHQjCPPsuHRLipZndm4+GzkMo1vUnSLh+O+xV/Rq28cd2q9YA4bn
V9pvgTiJ49ejQ/HveShXMV9s2wmBXssax2eKQY77x9wOd0sYYYjGlcfHCzEalyr80nSbnj92t6fg
kgx3tZkHbFK03MGmsZ5vFw/nOugrxthOVqHlwphDYm8bxT0/fc6X8MO2MXAI8IRx4yleG+OLDT/M
6gAkwdDwaUVGZxcOgK8LUislubxiUmv0o6RsWsnn3oRqmA9sz8M6dF8rkFOWeBx5pGkutqvWmkZ+
L3e7gE6evZ6THagOJpaxnJ52D+ZyvrpYgdOwH4vay+Zyfo/tUyfa7UJ/T2CM+IsLspAdv2cvJc3m
xqm7OnHhx6icnY4QgL6vlg8b0JY2NmXS5wf38FE7ds9F+bnPds1NHUTaTbhuNILEetksHtbp+zJ5
PPpUyTVInpplz3Ubk+Rg0psDtLS3nBnRL8MFBz2GNBb9Hx0aY7Ns7TcPRyyCswXOdP6yij7WiU1R
/sM2Wgb5JZ3XfozIfSF5hKji04YBrBYu/N8ajc4YnPI9+D2bsuUBpbSdb63R6vSDBP1qiWLP1l2H
rlNKLm/2qGeetmdv6wu9p4epdah9xP4PFUVfXQhNpZRBULWCVXAjeBqX9apc0Z43i89vdjGjPMGg
RDz7CYeGaMoX241YBzAABHIJqt36JK6dlod1w8RP2HADpgnft3/3WDaf8Rp4Nqk1IXoKgf8ag4cD
NBjo0q/3E8rU5kXw/k5sMxQA/rsK2KhtmK+D4ROIsdMnil7mmOLCkZs+dV6ezuQ8Xgi7Pb+Mx+OH
8fjJC3bhGIC82ZmawTJ4eHmioGlGZlX+UHf2OXQ7b93ZL9roVvJf/GDwOEiD0etzPZw5vcdfd/0x
OFzDdfA0/rx7/KEM6gup11ADs00Br+kyy3+vpPLiFBQERlSiHnpHwnznFYHS8dnoXezZhsjgcWv8
IPq+AJZoNBCyakjDY2qYmqo/zLFyme7Oibcw7wdX+4+Bvr+PWvevXDIz0ZsDwT2cdnrv75MOV90a
LoLhS9FsjR8+n5mvx+7d3Xg8A05vTdb9B7H8hVr669xulnxZHrK6uQGwal1AQ2nkQI2QrjlMih7g
MoFJWHm1WzcXtdnWvDSt87nveoMT0dflhghpRGbdH+yj5Iez+nKOPAq7aP8WyNfNJtnndHSVy/Vi
to3ndvzJbj+cuilhw+Une/4Y/7Ak6B+43SzAP2IPgMRKmaiNiPl7hpLdtkicy84EcfH5DHCT4Qdg
fXjY69uhAA0bPrUh0Zo6n0JGvB+Uj7vg1YlbB0KzqiSNSMacmyQq6Cfxw/lmRPlC+H7pTUaQNTfr
H0DBAI37mTlElkFvCV+zntlc9Hfg9E3K3zvysvl7ClhvH8TPuJ+11x+vE+NDhQK1BTW5RXtJISkk
kdOjExoByBfp+PxIHv5+0Z/4g/v1xLCaYKkOJry1XQQns8cO3/8yghyIVnCZGv1JTU7H+5J4MD18
wf2qnzbvVw+/l+CztzvDw5AANdm2MnjK07F1Dl/IJHvPLyXWNhRkTr8RrE6ddNhar/ubTXP/CDSt
HbDV82YC5SH54rJNCu5h2wJmYkWTwrovkLuz3XxYhd3P82BWJC0ygNumbwSfsF4Fzrk5q81X1NKA
1GpHwcw/E3NHtJP2fKgN90G9vwgWR/3wdOy1fS8Yb6be8/at9rxtxYQ1zBCs2kNOOjqKw81063H+
mNXo+EbgTQThO37I+ncApX4S0H+Z+XRQfL97Gv9ECgQbaoJDwcoBa8W8MbldP9vWnF29rFhgRn5A
cPE+er0/NF8pP6eQ+n3VZ6usyKT3DjPnqaqXIKBKrrBL3kIAi2QZ0iaimIVCafJJtCMTi35sxHDt
V0S2A5YkusdaJz/4sMg7B/YOiPvOmLoH+oppx6LAqbbr1Mmagzb2QPkT44qHF01mmIz0ku+eTsEO
ijS4ydq/vr98QEn/3TdA3dEOBw4VLaq3YJd5o3Y679Zecb8HPl60o2Xfv3MnYoLXcwfFc+qbAMsf
27WRGO9PFBhCrViHKfdKQyrC+AJ63WX1fDv0reDME/Hh6IPuxJttHvdDtt0augZ/4ok63uxfeUpV
e6XDbB79yQrDBgTx7TCjUEpkruLejcbUOPHKpS1uXp3gGqpWvQtBPfiUvSOImlRGRdDrwiVJiS9k
2PB91EIBl4nhJIUgx4VSFDD4JmZy1ySznb2dhi6lmFeE+7S3Hjs8A0JyBQcp4E72PRjicPfBCwJf
oFhqxfBXB2F8Jeg37v/7ekWDDeqkGFOTNdUDRf8C8Yj40OHfBMN7/SnqzvNHCiGFOKDFfntuw2Jo
9RuTK/vnqe2PTnCGihxaLCdYn53v59n5Ypn/Nc03y5wG4HpsubXinilpOYyLBT77qi9GGNDnKawR
73AK31Ad5H+M6E4Bmr+iuqL3gsUOHrASDj3R+sEZ9iP0ivuPvgAhCJhcICksu153Gzfi27hcDkZ6
XGkZ7iF5FuVSCYknywNyFbGhZDBwYdN/akk1Xs+8B9Q9a6HWiUCbhwi+mpnyI2tp0MX3cm5vGfpT
qLmx72Ac5VPW657mmAw+JM1XHYSnn6/lCxYHXQx4tVTR111yPjfWwgrUrkWyNM73UDLAVCzynaQt
RmZi99wXcEFH/UUPqxFibdKAG8adjOVqlMHmdGVnFd12BKO7iJ9F1XOBpkfQ97VeNIL4Gz5RG3ZX
LqW7fMogLRUVw7a1ggnB6G1HvkjbHIOGwiv7DJBwY4o1RLJ2vfHGdA1tm7icxPSmORaZI8HDBG+L
FDGU3JBZaeQrQsCKE+eHNfmP4XIzTDeGyzGzkv3aXRb3mseoCxtyxVG0bZ8gYvaatZYIls0WVIxU
j0XsPRjRe+IUNsNDr74GJAeEf4BXYbxkqWph/oTR95VVAQKjQwOzh8XvNm4SELvF/hKbp0YxtVUd
8lEvlu183znPzd/xDtZbL1xQNQQ+Lo3DTUhkGycqjoID1YJ5kDWa613zsg9yuGfnHwZMQUlnXYTW
uoP3lhVKzu6gJ00evx9W99/ANC+h0AiNgIft+rduOr7JctUwT8W9WEEgLhGRnQFBkAhDTn1eAMfR
rNjKJKW1oXRP+WJ133gVhc35PyzSi1ENJhLJ2f3Q5N74MKFo0JTgLXf3022YdyO2mgvN86VF6Rdi
1Eds+kxWARO41nOutczmg1IKMnm4y1jTCJyBSB5EhJ3yTKJa1X0XaGsXsHgUXdDjIYiioegp7vMp
yLKdENHV3o1B4pzCJd+Lx+Jlq3+IJEUKQQWyWjC1VnZnVSKO4wxETx93RF6sTS8BW3xWygCxECPa
ITAOqUh6z/lUzi7L2aVSG3GfTdkTV1XKDiR3Cw6ozrsQVVUFkAnDik521an2LyctvuJ8IMLe6+WK
tjaGvUpEzOKy2PMNkbdRtwi9Q/Rb7G7ivtK9qN30qRWfYpuHGa8Ac80Aej1IdviWblzEwJtGOnVU
TP0SwCZ873EKnPtARFpi+daIb6pXRKFRUrfMsaJODQECj8bzob3VcapzhF/6VYTF/uiC/Ky4sYYi
Or7qJQvy3EjUxRXEs8QP5OHQSSdPl44JnYrkKAxLH2IJk3a02zaEvuyP2R42qiUMWCZcynYIJ29b
JOM2Jxr9PsJrTZ0hO3nb2neOJMGaF9Sz6HPFtR1NLXa15JlYhUkrgng9WvapvUK0reCXAQebN3Sr
SDtAytrCP6PX163DHTXb1G4dJiIk3v4+o7PQXsg5sWRZlIpLs1DC3NdWsOHN0ll6gGAg/PjgVMRd
jbHYJ432iTpasUqKv1PEk6LmhDSVg4jXs/5Lj8T+ef30jhpxryXW0+Vo2dlAOuq1jtBUSJnJVFqz
QrNqlRL/6J8fRfMOljhl4Ygvtw8bufYPXCVc3L4jLmWRc4I8SoV7g1pSEWbq95MrEakIR0Vg73GK
ok/NX8r5lQOMMBCyW8SWFW2fPibuMdGFXolC9QgI9znVq3z5er4Jg0MNZTf61Bc1KBL7+nPgOKtI
hmBC1Q98L62sKkX+Vxz3RlrdaP7DZbdapOtD/JBRngdxwqg2I0pHRXXS/EXN7rHtBgV1u2qIUxX2
RWloerJz8rNxs0OgY35/fwhGo+fnLDTaGUl+2swIkICTQPyjgiq/x6VrbdimBn3ZMFk+PQEmcw4v
eBnykiquEPr6qVZdB1MilAFHnpKKdaCrpC6oDFYhCTx4ox7oMzyFL1aTtCUuNXWDWfj9eFx7zv8Z
D9pr1J0s5JIbrbg5W4W9cw8F0FzH9uLBRtjCfV7JD3GjY9UOLBig3HbUXVQsTtAeIf78idnfDlnb
fexirbn6REvdorpfcr/seCNR9Bzho5R8jfsQqw8kbwG9+p20C55BLiKWQHO0Q+ZcaSWTJ4lEho7i
a7ocELDx2OPgchOWKIw1HQkg6LYOcxcRrXMCq+eZ1mDsd0pP4cqGy6ezgE2+BnGXOPmu9xY822IW
FAu39LrVzz/1npjhxXNP2XfnTCXUs7SJ37E+qWh5o4glvBJ973qLDxH9nIYCKZeZjs4toWM3kEEn
WL0Pw00lwwrEyvVoUIFX9rw4uH143unG5ZEY3/3K4iZqDiumg0SSMSG6WGhhaeDQIJ77sjelMok6
96UcNZDXe98MRcHHDcre3bv4gNN3bU6+3v5+bdS/MOJ9Kq/+b2no/T+jUPtdrTCtXYFdKQF7bEt/
n5gI8sk4SbW+dKDTRlNi3DtP0gU2LIzZADRHKL2sV5ElSdsdEeLxb1jlUQJSDbBNh1d+emlyoVvL
1FIht2RwiYQT5adMxxOy5IBOoaZGliPCBXbmK5Eu2BY/XLBdpaO+2ww3QWN7syqKyMKUOSM/kQ7y
CI9cKC01rHlal7Qcs2E8ThiDZW89lA2jUTliul65G5OhNpLGSv6orB2wl8a0OsX4o/WJhk4eJ07o
oRtT2t2HJEc+KU5qxMH1nr4k8wghrh+BqqCnU7l6rnJI1z2bU6LzftzAqcq7ckMzXBItaD9rnjE0
tA614vWinm963mRJ1aZ07hlT6YwPeGYflEyA21mOLZxFPE28Ty1v7MRPlniK27nq0fAAm+uQCe0Y
j3IDZADkFTOcfF6ZVOL63LIQaDzhBrZ1aGM6uW2H8lLt0ax3HEZIERk2WC+VkXTEfJD5E3cWv0zo
SjvGg8MPXzXzpe92mrUP/z8s9oCZdNJ7bUZ5in7nSIV6wWuwg37aLB39ZW8pLKG7Xon+92HmMvik
xZJy0NZiipN3aT+JOdagwSr5zT1ryvhVqTr0l1jC/R89Tcv8pzBFCuePXXTjCh8y+7JPDxSqSirS
6APHr2ZQa6PsQ8fOcqh1FiMx/rJOPmt9q+3xt+jIFVl0Fn0XvDi5K27bppFGg7vBVanRBKbBppq5
uYG4kR41VoDLpV8epdd1+TUGrEDZr99cJtrqw3rRmDCvy7nL0Gnv6dVrsKHoy3ElNICBVtI+ypdl
5aza8trYd5WAEUvoTzRlVtW0/++uo4AQKjsCuLeoPUV68M8QCBX3GguFd0oE4AbUCnZDyU6QMYPh
PVmtg/gRxHCaHlrXgA/FsGWfOE6Mkb5pyQjHAG8daTTc92qwulUGPCb01Zb1cH9xbXEEMNmJQRSV
OAK8gm1zbkf3Fkf7uDr2bJd1FZxpTBR5qc+0P6QlJOfh+6j0iPYQBvHEf7U67mtOIEZCze4d2rKb
ZVd79/CYodvYMT0ColiTVPlX5k4lwhHjLvXLOEl0B0oDbD8kRng8OMCMXHZX7T1AtNIRZ4SiRr/8
IVLTUBL138EHnsryaI0mIvm3kC+yk7NpbBh8hlVSC39N1O9oFLHQ6pUz8TiE0OZzzWwQ/xhve17f
Zgz/w/nbztj9pGFR2f0qzCNRgEiQYIBVkO3u3SuCYE4iVK2YfS+ta1jMpU2BTd0H3ApeJPThqRe9
SPrIVYp7RV/ya9NLe8vuJlSw4YCG/F7JfcGdVO3P/w3Ajc+9NbJtttjupeUA6OACr5FCPboaHldx
TD8WZJeiDkT6EgwiMolvmwy9BxHx+l3tX8xJ6ASB14XsRrbOlWpYcRPqTzqbIQtteHiOesbDgsUh
R2db/S/P1R8Vfbd1wX2TjjzwjSudsMNjkWXKoZPPKnJlUR2qCfRUBTC0vEWiyeJD7OG2YLdULku1
eLSIoC+m4XFNvGbDa7C8VQtr2VIEQyEZWeiNVmyCF+XgesiXkjwUHfH3o+1oML9bbfbfq20Pz8om
ihnstHVm+NbYNmoNpkF1jUrEtCNFITWCE0uAMkZprXpxTJgz6m0/iVi2SsyB78/pauJ+d1I3dQYx
mI1gF2PnEIBiLtcEBJOKh93oRk96zZn4hDak5QEPxjTDOGN1HNvbYfGx+1QbswKDMk/1yNbKwTb6
L2/7EpvYwEXSamKVtDa444oQIBp+XUUS/j97BkQ4KFe9JuS3/YS9ow4qfU7WVIQ6l9CpYggKThHb
kLctonZSkvBoo59pCyTKaN+7kCTZeN9aSDU07AKpJ37WgtDCBqIkhfekhStnXU62yw2RhYLnEASv
teKMB8WUI4SZCdWlBFuGjcH6fKi/Sk/IrNhgVojwOMWCEx3z5VOKl/4/9Iq2sULZfEr2gx7IskCP
w+O6AfZcbO7SxdK/bi96SjFg188lUk66hibrl4XfZOSwPHWDE5ePiYRaPrOca3X0HroOzWsYio0W
lQn0neijFnVeMlllKUqje0zpD2umisR9t2Zu3Ejbihwj9dMCIHssQhSOgodo6XbcLUcyfBQbkvlT
Qx2ZrQyiUg/3hBgWjxqdPQoK/ggUwx4z6EiEVUpiPxAp7pHJkWF0jV5daUm37wrzQJg+oPTkGs/B
eiIwhPUX9b1aeA08ZQd6GylM1BQPor4zcIh+kTkiorXGeqhxO4JAK0JeeWJEm6rYcNyyBnHLfa+k
C22Q/U3U1DJZtrVWt+81UZx37XtFtaq1dx8TXFFcWG6bwj0682iEnc+i8nCqFJHb04st6VLv/deW
17MTs6h7GfQ0llwjwea76rnNbtr2di1IfcWdekfMUnbbkQNJaF3pVfedWpdMwex0J4sO7UinDWEf
/Ymifd1KiOYceSSC4JTohqiDRSEsZwsiwupgZnfZLynqJt0w0OJZ0J9UJ+rAaiPmsCdgo70L/8cE
8jNKiTEnhrK4ZYaYhEBkBNHiNEyJwVSxjpFOBRwCbi5d6EmfciLeIabTh8XmVQJ127Hfkb8sfaIt
rOAfFflXdibarV6n9YM64dtOlUZ2jC8NhxV5lTOSTZJiJWF1/X6JvOLcX1O2hjaYpNmS96XfdbVi
gK7kU99CCinEKBNfJjrziVuum8RIwepU0PBAgI3A2iRrnS3appM3uXHKb0nBK9MlW0miQMaoYmWy
fc4/62/vC43y52Xr/T+cVCNe7NiJRnmfWmmwJJyzacFtl+/hHuxu095+9+SnT3ZM3darv+3sYIRw
Bst9+UMchXIq7fgbiUDKC2BfkMXJ8d5yaGzM4lTmy6M1hV0FuARZDaSU8NpiUorRWG6d9Ib+CJzg
Q+ZDr7+crngnHq/Gx2E+jOZAUt4f5vtJJspsvGprQP12pQUIpibhGfKCiFZXUmgnCGmzNsbsSFmd
zSiZpKMVTfEXOA6Wk2JAj3N/M5JPngcLPkEfNbQi+YDKgQera5kB6fzXjMNQHmAT7DKJP+G5xV27
VQdN4GrfWYMUEww4j4RAzPo+9SEPPnR2IwrM8GFO/brT9Aj3+806Mv5hD/7AHkHY+Kwj+OIuj3Be
XESiblF3/RLxv9s+9hafev3IZ/Kh3eKP8OQR4WgjLK+Pkpe4W//PdykzaUVd803f1XH0TsTnr//r
eaOvb+tdqGk4e70WI2r1TsSndU01QAwaiOBGv4H1WufXdYzkRd/Q/3H3+vi/vypR3QCgYznN4B3k
I/K/qjPSJ45cq74f8QvXo14/fRwee1DB8prEfc6kHntWHDhtyqUMqMG9/X4CBgwdg0lg0eu7rz3W
iSNEVW4hG57P4YJruexDEtBB0YOGsxXNY6xpSfJTZ5EOSEMMQS7MewWZiuXkMtBKiLteP5ovwGSf
RHNqUWiJjObH4WoMmgfLaj+k55Pv6XzNtxz2Kc01kT4K9e0A33y+GfP12WbMte7twJgYE4Ic97rn
58f//f/66PrMmCT3/BafXLF84/FitpxG1SOzDEieg7jLq/qsbjBZxuMtK13J9WzoT/bD5b2S7SR8
tFW0LeQQ1zCttVEkxJRu0aP989WUUlilyjDhjaaV8ventNtBeViHLvHYiSYyyJOWeWyuvM7uDpg9
MzgPook/Japvo11kd+x/b4uuc5d2z0E5MKanQdQI1qPaYZC+H7r+VNoK/6fnhvv25UWndd2bDBBT
rR3L8OqJXPBVf/mcYUSvR9mojsKHWhuzZD3K25ewXm3fjHTskXVUb5cPTtfpJkxY0oCoOJkkk5j9
ahFeJTHOB6IuxQp9IU9oW25ap4ra3OHddCRjTWkapZHj3gHbEamMNZAPtKu1343xblQMEmA+kolc
TsWDHO51U1rniCTZjXTsuM5yxlwJtRpSVoVmmABUSF8Bo0rQbQBeCY6gAhJJ5Q3IZ61i//eKBOid
LYaugmDH4ZY6CBkvMjm0RK97S3g+GUUd16IMTTnzS70Q/5GdYFRxAGbnmaZYQeRrMYeWQD6U1Itm
m5GuKplEff5m6SiaScLBVCEck2TCmyADIPs0Mteb5KBux8Gqs5ys+jQxU4cVsVktFobsSDesrPCc
gJo/ORA/3LeBG+oko0P38qIrszvwyTOMyIoq34+YZpaj7oZ1nD5qnQLdzp7W/oY6daaryhiDzVg5
Y8knyZG4u/4lOXWVUXH3MMMxHmCEMeXMPlOkiV/1FRQXe/3u9cBUe83JloNowZznTiihdewZQYaz
rc2r++sBJeZqjwB5yAPX36mj/ax780FqQ4rD6V5l+6kjaZVyGGOymBkYNEvaU5numJgkIqGn6C3L
mDGuXIPQtZtydbRzKyHCpFVzx1zvkSfaAlrP+uKZ3IBT7YPr6XqPOmWNxFV9ZUQEkZNseiQDKyOe
YeiG5ynOLuVM9e4+Aw5di/B6hdKF+tNyXMxqe+SH1o1kgHa9VuZhkHT8aXS3GFP65U/XVB4QKBkB
roC1lWCFa/foevwnuHEBlZK9JmunnGt6yboNkn6KBQYaMnJBtp8Oq6V93embsTbGjrVnjLGfkb4S
4SsPgZYNc4wlm8PpbAgWsHh16MudSyJIj2JwdHjb7jReq3jvYrZCyV/1i+apjlLXpmbOadhmV4OQ
MSb/O1pMU/40mJo2wir9qK+YOdXknZWYbfs5OK7a/7o3X2QRXG9uaxfm/cXE7UO1ibmVtQ4v9Vey
28MdNVBaN1cFLMtfilszTSXIgNQOMWMd73ocfA5kzGakHaVJclvpcDleTACVUFK90VtODiPQQVBE
9kOtddXp+RCH5oAwlFSUojQm2ijaHjIErlshQsUfh4vZ1Q6SQACbiq1XTBT80shf/zSA16GV3aRP
S1fweW6aJc3TriuIoi2vei3Q++OJplBf839Fk3iSjc4Y1lq7dVZenZKB5ZQcEvtDZtQSmbGpBZIY
FFtWctdBZC2QlUqaE0NB6kh6arwlPfI7KUkZQ6d5rQWbOStLm5ioliTRCvAk4BsCY54P1ohy7ecd
YkoDuUKGbEbHQRJGrWXMlSlXi104k9lAi8p0/2JA16pr9F6va0YWI6k0TVk0JlOMwMKZvYpdubNa
V6xR/rQMG9W32BrjaGCz3TS/bE20PvuxjmG44QW9rO0t2aCbLgB7j3iAwkkSrppPfUqLjiotloWG
Qs49OfqZMUvGLsVl5+l14dHWlyTN87SYr99roYSuigCWE1QYzibrhL4K6s38uUbvejCtqGgmzZNM
0Hl0lZ062vHHQcbKjfErlQlCIBAtOFNE12B0DNY5DM7EO5JxNN316n3Kb/p26BGQBmqCkjrVHuWd
013j6dg50J422HcA1+FNEnTDOjBawDwRNruGKaQIdU210L7DT557LG5dZaUUuYa4Y778dzuR22DL
7XlV6sYaSBURKWYL7ka6/fd/DOhFqHUEvyO4GfLx6wzhdfUUx8DiMgnKx5WKzYimRNMaRgopQRIU
u6GujP97WxIU+Ux+qYAN81mNmNeeU1W8Bb+KYffwtHWiWP+/CCjL9yed+iBRYT5o5vKp3ABJWuzd
+xwsPYVwAVGbyGqWaaig7HUlHFElV1v8ag/n03wqu1hGAeYlGgqj5K6BQSE6bejR+lftIZ9Au0ia
RiJK6wicrg5xBH1NhX0MSLVrYhSdLBuNjBaHtLFSPHt8SRYMUuzU2T0gh+SZDI4D+0X+i0ZSPsw1
+kGco6UROg0Dp7+jzrjOsNUxZvbvOqDWG7q2X83bifVjdfZMMYBClUzTVMoKyKvdjKBdTjTHWmYK
7Tv9ZVeDTrUGHqk9gOhtYkzpQonu1s9Gz+4SNahCDWbXHMR3KgWB4WCgZ3ByjogyjKIVCD3VB8O0
nY127RUMF5enfN0ta5SWrBDCWYswWCjb9D9f5wDGVLB+2tCnQTmwu9c6kv/H2Xktt61sYfqJUIUc
bgmQFClREmVTtnSDkm0ZOWc8/XxLPLvm2GeXXTOlUmJCd6N75fX/0wPcqB+BCUIXRzBUCEYMNxGy
rObSIN09yld+csB7uvlgA2b39wTR7J2MdHr4Z7w5/+k38iXx3Z4GuAK8qX4/PUwPMSayTFtSYYJC
JTM0hOvsxUpGziyg1+tHGij72JyE/6jRuWYQ5adU6ohEIAtIVN57vWYWZZ7yqpafkjSS18iXhBFb
vuVVsubyiDzOp54k1/7PlzzafZXNfn3F1biVR69/UcDlexfimZxa0gY8fj3F1CH5qDk+Ve6pfItF
4VD0ZrMZJOF8PeEiWqZHufMW8WQf4VWB4sK/+RfJQRM3JYYKqB+Rz/yLPGpy9OWsSWTW4wOjvfYU
8Yhoyqu4kL0lr/rnSx69vlZEhs37et6ZU1UpX+qLvFNEan9rBxEeyIt7oF9ENKzsUNmn8joRpNff
130rJ0bORv1N8aGgJ8Kr3LsUfvWckqsPj2rpcSHkgMnRuR4febMcItn6vB3ugI8nr/8q9yFPefSp
TRx5sTBFQIngH/bqZfwkIkRMFCxPjne9EwEmwo+Q8UbsETFgr2dcVKmoORGG1zMv53/YL+8iHgr0
5VUsyWcXiCdRvmLpyKwp/t3KnEXgyiPKPdhyJ4cNJLLf2irb+huGPbaIyAJZFdHLsjZMbE+BHlUj
kcQnUcxY6mJlroiUkYHIZCQJwm07dzzDJPcNuy08aMhKZDHT+8cIagJJqlDmiuvQkkWmMsOPDis3
WxwHWSoJesluEgfrquVkCB91cpzt4qAHMISeYOjBU4oe2r0cLeMoEVHeJF9ykER3KXs53qK5rGcz
3sjr4htlT+V3/Dy8RO+yGrK9l++Smr8eu+uRi+9Je70R57+TVRDBBZvRHqSzG6lBgd52/rkeW56Q
rAhXp3wN+kYOPDlbF89WRFR8zB741sDGxNER4XP9mZ+IsP4UGVtQik5FC5rJ3HWMtjt0JNHlKt2d
/D/czSCmcV/uqSuQM+cwoZ4Ek4VSlrfIl7xNvukHmekZPABihNSQUy1TkxMqZ5ZS9Sc5kRwv2jC3
X8CU478B5cgjvELO9/VoXJWH7OTrAbk6vlKvLkqhIRsoZoDoe35/HQJQ9ETUyCXlwpQpvEoBhAio
7EDWtqCMIb7vPt4PrtWROqsYy8Kis4BHHRDB5RXy+ZIKvy6/jL29YZwiI+SEyk6U4f3fn7R7cjrl
f/lJtJ7n7INkY9BSVF7yr8xW5KB8qsEVZPz5Vr+NKPDKT+kJL0b9UAUil69ymiT0fNS/GkeZkqxd
vQWiwVA/BNPVBRCpJsJpfmq33qvyfH2USnNOvn1AypGUDiSzdB2Zg4C8imxpJyCNXTMtOVRSeSHH
7OpoiO0jUhT6Fk7RVRSKKyDfMnlr2zKeq1z/0KRIfFkrM1AukjySxUaV3IuJI7u845TENyaKB7Q9
Unhfx6P+eQxBapC7KgspJ0sob35Z16vxLD8FyAo7WupXRfxhlfiA/2KFiXcrAknMj4auKZEDVwtX
nhFxdA0gEJcAHx2DnGwFSkSyqgkWect0WCSRFTI7IheETCXEkB1g7ZYPak4AT0aMUZwzvPX5o6QV
OfVE1uvxn8WT36KkPnJj/M5AR18wKNqPW/Vx4z5MbdnaFl5nvBKwkF0t1/2oCUCmiILwSK5dDZ6C
LSvCUcI3zVfqc1hjHcDall0kf1+3+HWV5Zh2GJHDnRxgOYvN3XqEAxSpJxO+3qP5iXn6ywvi/+yA
F4I8RiQyRhk1corADZJ3D/QY7xPcdQwcHVNhuNOpd8WM2FxEsFjPBraqvbsKMAN71d6ZeJwxCJox
8HY+7b5ltSeRX0s0Tgx2izMnG06MWdn/0sOCdc7uiG/CL/IBLUZKvze2kpqRHSNGMEzlzEHeLR0z
24QNZqGBZZNyFjHfr4eC+gxqW+pN9Ni2O8fxzQDP5FrAIjbHVfLI3hS1wv71JTsqq7d8F2tG7JiC
j67wF6JHpIC+yfF2hzvWQZ5HGAPwWG5VxKgYfhIw0G+gdeeyGiMVg0p+93OQPNbdLszBm9YYMlLl
Q06LWJSp6EEC0Gjhw4fBW0Ro2dwoC0HTcOn4vrnLOTAWF1NZCrHSGi6hI9qwOrkVyUOJIShfy+31
Z/KwhIHyWJ/kCRJN2IzpMT3a3xgf63l9WXkS6SK0xRLOTIlNSqBkuPVeok86dPPB9Kl5nPfNo3nX
wbqEziBWCn6fJOWsgyBVS7BEXPJrNlZc9IriXWCVKUW+PitOrbxSvkWxrC/kX7Fyl6C4iz6XR0Dp
IJ2twNgbNnl4I3g0YGmqflYFjrFxPhffnMeq+WSGt2X8Q18DlfSQ/ZqpT0lgep/r/HtkvSXDrevt
FAIs8WHOb2PHpzdvpaIM6LpH1QWoD8a8YBp6n2Y/643t+6EUeuDy6Am8aglJCY6vNdlFMeSnG7Pf
7JQDRjysWe+UGQ4qQJvxe4SGxMwmN0lW0oNYtev5NXzDpX7IBTgzbza8gFd7B0Fvjh6i3UT6chxP
LWHmZNd+3CLQobPN/C7+Qrs3v6ncFg6UAERjz8+CEjv7kRp4zSb7ao5+9FUKfOZmA8Fl+u5+82jp
JEW4ns6oiY8bmu3WS7yVW6ve1nteeZbbLtnO5kf6JHt2CWD4kVNUYgOIE0Ab5rez7J7ap474RPVH
swHFNvo04XgwgnfGzfbAfLkB3AW44Ef5kxz8J3AGSa9TULqLL/DRxXsPfNuKfsCr3UAMJqi+7a4F
3fKQEzTfQgC8r2E0wNEfzScJ1Eg+Pr4AgU4JOKDb7eWcnniWPciu+eaArS7XkcVmn/K4fH0sPBuD
8LNUo9BRJJf9+JcHwieAp/GNuAM3w7ckCO8hIKNinc3MDZEdzu17/ykGWX6abpyXHNDtnGNAmd+X
dC+mmkxSvuVRGYDz8lFkihY+5EwSB4voooyYWfWbk/Yi6yCNTeJ58YQV0KzEAbj+xwHRtun88Z8c
Bdf3fpDuJoXwQz6BGv9nKYKXoBWfQUU9k6DccLdQUfKxdBJYf5fsOI/fWoH8Pd2cOaXy0JdABnJ9
u8PBkhjYRyyo2PA58h6WLGCnyuCZjcw5pv1A5gYA523t3mEF4q+y8/bglXvsAwmPgYMc8aeYhwCu
F5sjm5s3KAewIj92/y1/OuRDZPHSPSP/ef2bj34Pn+TjwTy/mr2sPX16gaKwq3FPLxPZFPIpN8s3
ZBOf+UgPxXsgjq/sV+UAZG19YW232b1EnSRT8LC0m1vlgQrGe+3Bvk/P00NW+oAkx6RrjO30eX3m
ODzoNyKCxaMVlfSx+3GMZbyyKjDfsR7yJZUFYCvff5zQhBGkjFcWHZ+bWrt/AokyfBcv+7qM1xAb
TWheEG7ZZI/qrZw9UYVXKYxgPOR+o9OnHMuLIpZH3iqopuxTkiYQDYPk3mzHXU51R/tZAuSkDQmX
e6THJP4pyTeJj0ZPNemWGr15IyFOSf0qRJY/Mmr3tSTe9OOg7ftl59LIDQp3eduA3nyWcKCI4Gvw
QIS88ii6ISMEKrdT24ryNxHjNVOWTSTinlt8Hz3EZxHtV0UgiuH6FUKKOfsQw90CKCzaRIHung0+
pT4ynwO4fvpzzQxUnL9myKG/BM2K+k5TNRzDAvXn11R9NPfJpGptfV97p57e+EmrDjAp+7mxbl2X
znarvFVzykbaZKfVzvc6eqvhYPecGV5B73Ecur0ZRXeFpmz0rN302s+xfDMqBJcLUHM97ezifnXj
ndMfs9IOyrF9jMaOJllQpkz6yyF/NQG0bofIX7rmzgzpsdDginW6h7pI3mqsv7ZTtpM7gWWd+L1O
+mghX54/mWX50pE3M+b+yYyarbq6D2vdY/WQhpjt3Vikt20G/H0Y75IYGBcz3Wbmi0MrgaHsdP1c
WvFRA05LPScdUE7pikW/bNx+9l1oRjqFsNwI9GwLm4Ku3UeWsWUSCiZbNwdZPQZF99rU8y6czqVy
6YVYQ6n90B6Cqac8OFxuTDX/OcHnHs7jrfDYz1Pkz0LMy6R1GlNhhkyaZzUl/JDRSqIXuy607+ep
ec4NDmFdzKdohBHJdC/grDrl+Kj00WnVS+ooELRN45egOCUkpr0CAzK1yeZFftU7m3EqbtYplVl2
5RFsBnCmo52ZnAyz8c35ZCvvpR0GUVwHZX5MzItt0SezEqzty6cB/IN83YGft0m85pNj5NuY+cDw
vCAyl8ugFQ92S1TZnDer8ZMbHLYErpRj1YI8rJ/nytz1Co1j1j5dmq2RZn4a1wc9K7eRcOlW+klh
/3fYqfCw+Zn+M0zcm0QBGjijnHjR5m9eDD68YzPk1TzaeeyvpbqNi8V3U+OgeVh2EaQD6VZZtUMG
a2xZnMP2fQjXR3fRji3YwV08B05CzIBCiMoi/JxPuw681dVOIAWdN3FWHpwvJj32TTFvyrm4GftT
odJoHM9f03D6ZBawFPfPTmxvsrC9yy3Qi/hblk3TV98JD41gP0WvxlI+OHToQrZRDsMlg6Fhtc0N
U+zxEPOKjGa1Ho2OT672tTHcqkaInvrRHsfBeoOsOd/EybIxlduEvWnoZ8/Ifa8K1ObUTsPWtOnB
WKazUUz+MPq68lZ5/bbMQWD3PMprVndl/e1PwNAoo7WZ2letxlMz/CK7hMW58T4boPJasJpaTrrv
TfvzGh9qYI1GU6HiAVKUWWdlYr9I7GPXoGdM68QZ7nrIWDhpdk0AI0vhOLgfbQgLbKCW9fJ2bKzb
yu4+purU0XHCCnIXGpgtxbe1YZ+aiR/+58B2c+vrbh5MYw5A/rxxqsbPx59Rm7xPrQZu8stUvqnR
stGi59J5VamAqFJrL+cs0R3wSpqTqZ+GPJcbUiQoq3mThsPGIv0VX1oCN+w6tUND/Vxy+6L1kT/G
ZDXqp6jECZED3K8beaOZqfDdqnfLeLbyDjgnpA9VM0p9iwALOs5wVj0oNcgdWv44m9Vp1rytkhNA
5q6OKY1OvUp7L6hMsXpn6ZSXL68J+PRJj/jx/KZ/s6L5tnTewHcMYnMIWkI0MZKwtT4B3TjAM1uP
br0BBD2nmB5p9pXiE5iOoTGY029dBHK1Nm+0+RK3ZrCulBX3XpAUT15Z71egXJZ+n6igZiUg88/m
ITajbaRT2aAvLJUVdNU5t5RtOnhBCjh/Z007dfzZuT+G+V1b9jP0tvNAukh/qTFFqkLx1wGcYEwq
BTJu7yUbMIfzPNC6SzlDDNFf1qXaLj0AWVWxW9Dr3DptAo277W7m6KdanvPRDeJFDRx0FR2FTn4z
w5or1VzuUASt+6iml2XSvnjte55tw7r1LQ5sU41PM+HXvvR8I6OsRzuZYxq4neu77VadtXuHyvKe
sqrWDvRx2JTWtx6wr0ajqy968gbKIJ066HpQirzidkkxvOYwMGsYRZP0dqqPHkQgbeltzcUNSku7
U7s3EyDFpBsCVb8oOb0cRuuHKueiA7t7jP0aMl8jBj8O8pVuP3UwmyTzg9VUn5rhNeqs4wjMh6pT
hxEeBuMcltia5iVCTrgNeIbZe0RO2s4U0XVtBrlM2MBdhUovah+xW1X3q3anZCP/AO6hPg0egCdN
+Ahc1TaixiccqVNvQXAyLmbOjYLGS48uQNsfJ2C/poUeRAemD12jmTyZDjOyKnoz1J8R+rPOrYvo
TTmxYfrV8J7yjCiledE6kC4aPagNIkxqHlgDhUC2tS2QvG1cn510OSSwW4/Av6rRMbPflwVwmfmc
Js9aSNMjOG7ldHaYIehdGxCxgsXLNr03bR14akJ33kU0uOdGeZNZsf+xvJyEon3SzTnfuJxUkGdW
/b5ECBsV5uvMrSrAnemP4UJtRHXutOzIkXHW4d6saAAOaUtwdH9osn2evWvlGHjsRVkZubprYw+p
EL0Y0c3ah77ZK9QC7OXpSs23Iui8DET9Dllv0qLlULiLUTV05lO7XArnNU7qY0y1l+dB/q2DKHfv
6F1gDHDV8PpkXf05V6gH2o5jvs+T8oeatJ/l4VT/uQzGXd5SGm4uuymFgILSMIDiGlXZW4W+9dz1
UGmrj9brrENSNDs39nbqAoYLRWRtZr5leXO/zofM0Q5KXvmtzhIqD+uECmfbKmm7yaLy7CHgcqAC
AMDaxDYChQrthWjf5BzTmuKzvtuAExeUurcFLyZtaA/gkpkXsefePTv+Tjii+pZWreL/2V78QPD/
r4LK/5iLIFvASu4Ynv4brEUcpzDG6z39JjjHIcaJiiPTQuZlL7HfhsIWRG+4dz/1oNaY4FA18fHP
Q/gNJeRjBBbF/55Fuaem/46lDmZxGhfaWt4rKUxD6ysGmWW9TsWrCHN47O3qLxfUfisivV4R+nUD
XHVI1H4v4s2An45bdNv9BPjg6uabpiUAYXbHuT6KrjI62obzfIfCHrH2ZCcuNEHN7V/6pD/wq35f
fEvAJy1DpZrY+q2s1loWs9HzbD6lerJx1vLJ1cdbtXsKh3ekW+vg3wFBqMaQp0F4ni/bvv9U6tpO
NZZt3Os3DmABk/ZJmZWNFhOQAGLYhRIEY28/RBXwYI+2sVGzu8jN/ThZgyFX/QTFF2qT72RQfc2B
h4moPzvGCQyXQJ3LQ2a321lF/LkhJx1fbD7E03k2vtfta11ATWV+B6HzpgkBaMvbwFy0A87qX7bE
v+4JgEBdIO9di235qxNjeitocPm6QqLEbmxGmITGehvPxa6d95rl90isBla2cOo3+RwH40LdIBxe
ORZsOB9mE751Izl57i6xABgaPar3qWtJEgIWKZBcosAnWn1m2rFc68aoENIagGAqJmtZxYHNZ2VG
6Gc1/rxB3dPTGr8V3VOnPSz6lypt/c+KXfh5jtMQP9VD63slhZ5jswOLdRNCcLewfF2TbnXl5I0P
sdFsLQvqM+09bejIVl1QMEFkMT77iXNIqgev6G6bqT/k8WfW5BjHBKPhoQdEkog2bV8VGtvs5/2E
19FYENr4Xqz8SCw66ofqPqwiImZ1sbWNzFd+2ipEZkPuO+vXDDy4iVpFL7hRQlCqwru0pB9Vzy9m
pN+EUfYQJtiY5unPN1D7Ny/UViGE52QDxPX7oU47b8yari7vtfhNrNg4hKKEseNbjTDhhclDUb6i
1JO/He7f8Gc+zjaE3BxqlW0DdNyvO0dt8mkoh6i8Rw3YEAC6euQbXfhQdSgfLDQD6/zPc9XlI38/
xcDImAIMpJmARP56ybhMPCNR6+i+wg1eWvwkk9MMlmxaut9rxEtu/sR33YThexQbhywCbz+3dkOM
uviS5ycATEsr3dsuXujyxeWYA7u6cQiC/nmgv+NFXdfG1YFQB78PQftbF2IWT05WW4tzJs5bbew5
yMHkuDhrYHxb3kOqQ/OtOR7M4RS+YPQ3p552IPqW5rsCKqznfN0sRIycY5afGwWqjQtBWCv9sRyG
dksFBnjp35TPGiGa5W91/7/jAv9n5J4Bwr5meeBm/rrERt5mS2sqxb3eNA+W1/smxr4yHAvV2A1D
cqvqiV9X6laLQl+d6YpxL0ukBY2yjZs0GHROBnshbkFvyunfw+assV4WY94n1muHIDGx9OYcWA48
ebVegsWiMbiat20KCE1W+TgTbv0T0/DLYAAdow5bu+ouabkXB3iNiqAj6WWUP0dzX0zmsWjGfWZr
zw1wOCyHsnYH/FMBaO2wj8UpUwso2drEvy3bs0fB7dQ+06BLfD45GzkpnmiHya7NU2BiG7SuDnQO
HhzsL2R/ptUN+u4YdjHxAhjvpnPsZg8t9eoD0RSMVdcAnsohFk8xKNLRbeudbYJNsnxYtDooyhXs
AAVgh2X7pa/BCynesgHQQOWckxrtcojmsvBU4AXVK2FWXpna70lJZjBxUTPZYxSqt1oIWB6oqYee
0HjTEqGcb+J+edRwh2XJ1f41NG2wkUj9jzQ+wNs1Y/OOSnEb220wrV/rUD2GenenYGK1A3xbYU+E
B6DLCsxBrrQ0FHF3r3NiHN1VZd3uJCKDlp7rMJjzs9ee5Y6b4DLbY/y57lR8kUuurft+hhwMj0vr
9cPk0XKUgziCfa3Hm7o9rMOx1tEYaXnjOZWvAIJnQOHI/bYc8loOHDxx7PfjhUVoR22P1R4SH5Ph
ZDUdeHQWVG+lhbQvzvP8Dv1MMAap0ewIOTCs5btNxZP9ruTmjWW94Eg5M/hM/XZKJuw70Mtaqhvm
lWDte81t6oG7S3RjE7FC3mq8RJWyjYjdpI7qA+gJpoFhPnZxFJj6u6o7e3GqxKmbKxL++rpNicPN
pgVH6KW32k+h1wdx3QcaIZfRNm8B7vWLgsVSN5YBbOby4LS4yZbzGkY4K2yZyqB7cSpfFAd6A2It
Tg0dJ8b/0h+hODimDu6l/bXOKFNuiGMlWfLG9FIF76NcNrH6qtkzI3r13NqvMbT18KXRcsg1iYe1
33DpdYwrV2lwPMHKwgZeVe1WvI4Mn67q9EPiTgdt6OGseMUcAki5PGnFsZ5OvaUE4g6JHtNrXMVM
DQxbP2dEM+M6Prn0nmWfB3+xspuWaJBY0U1obEyWUFF6KFaB3ukqdA/3NAN93Vw3amPtavb/3CVE
kkBmTGgjLubt3FzqqA6icQ4sAL08bbgdreHDhV1unCU7ld/d5C99sf9qfzu6o3mqDvkSCuRXyZYO
pmkk44JkI7LnAEGC7zS757Q6rurJYX/ADSN+ckVwMFH/1pf+L5rLMVXPwO42LJrTf714V6JIE5eL
oywb7YRyTqYjQg2rG938Z+3zr1a3A52Y7rkGuMe2WOX/1UPWQY22qtNK9HjdZcmpbI4FnTNU/SV3
kXKKAImiyjrbxtqtYt2Zxd8W+nc2mA8d4oB+oGoOkITe72p6UFSCyf1c3He9Rk18pFPQosBShq7V
xhr6r+wL+Gp+OVQ3mmUFGmGW/I1eahKpwF3m7OwKKWW+OhJ+Ks7yXot4ZEY8UrerjWW9r7j8E7bo
lww4g+FnhxDWTtFS+UsN2ZhnbPKCklo+PrGC2TgpBVH5gkjuQINJ6wWOCzmcSv20grtNGUFXtIfa
U99wBYnqZB9BRUUj5Bg7+1qVYKSfmc5jlhDQwcrQVvWr+Nb1+ppT8mIQVVji115oSJVuU5b1/dx0
t7r60zWIYBX+bBHQi1EwBLj6/LBVqLUfM9/i4wh0EBvagby+Ix7c0rNuII6KtodVd9NXLQHZ5yZf
/MKAGmyXFv5qPLdVHmAYb4B8vKBOvJqiimp9mAnf5oQN7ftBmX1L6zZ21JMRBeglzXb66B3U0Xsw
K8p58+pWdR14dO8sLf4LlrAmaY/fjTRg9Q2gi4XZ8Hfc7dDNw8rp8vC0NM8NcSp3CU+rTayqZjEH
GF0W6lLn/tCg5+zWN/Q7Pd558PVapKJs8zJpf3H+9H+xVPE+AT3WNc79tdXxv85D5I2lO4FZcloL
ePyqyveyKAjL28jmGGibVH3PsudsgkR3WfEWiCnMWweIeoOoevQjJ25Xd8ZGKw4RJq6Ke77Sww8T
+Sa2xl2EKara53TK99P/lznGIQaM0MGMhJnyN6E1h3E/4LWX9xKTLNGMCoFTInbz6AU9htAQ549F
DWEgEVk4aE1A0Fplmyz1k+JQLd/MO9soiYc5+37dRVW0raPxiEWzYGklBO/401IaeHfOCa8TWU/8
eh4R59S8kjjwnLekqfcjHjtKxAvLzz1Z2mZZCct2GEBk1/A30mziGtFtyEgaYjPKQjmO8rbS0V05
VL/Trowl5A7rsacyAlRyuIXHk229cDhpfHchc/VIFxHKR3Xh0AEB7hpgRoAI62AsdXmxRQGn2nyf
iq6EzdzFwShd7UxU5Xu9RoFBwGQ01o/Eh1a5W6tW4fmzNiW0dkV8JAtXAdXXgxinqsMXwymCVdd8
q9YPhJc+j579omcRKP8jDqn4gFAAGUDD0wmSJL6JSzEZMGPQtlUNQS9+lQuQnFsc7Tq9wSokAyjr
I+ampSz3WlF9qVmDVLCJl+LroGZvmWftCmqqCkK+6a5S20BzCFmhHe0JAQ35deMeoZFuGtmDPBOG
B3whP0NBlqwOFthqABIIZP5aPouJN+E6x+nT4rr7JrU3yXrxuH9rylbQIcgdm32Ls6G95isZrxJg
LbA0MP/MWb8rE4orjDfTYudUhCdTCH6xH7HnHUletvaz6YU3vXHp3eWgxm7goc2zeKEZoh2WXV9o
/jg3R8n/YCN2+VM+2vvY0D+7Y7or0/qAQCfCURmGr0XJeQDxavB+NjZpLZIbrlHei2yf859a4fkT
S5yEw03dk0P92rqdr0+LvxQ1LuQGS39I2kveIxw6aZJhWo6706xzjcuhRnImN9GyEyMKJe6oo6/1
D3O93kk408FwSjIWcLrogEL5/fAUmlbQV2KE71ZHe1abI+Ck+zpUjqrH8i/KsZ2zbZoeIzU+2hXd
dyQ/UxeoJiL5AI/eFOFZsjlK27wpSezb5raxQcCAD5F0aNo8k+0LuauGFfmhdhGRHkbNefBHbaO5
9d61bmvvYcjjY+wYjyE3ZMgiNNDJWykBnc4qzqmlHZzCpt51JnqL6WrGzidzVBh3KDZ5U6AXYrqY
rdYny/JSDj/t/pjr3o+1H75VJTgsxfLQr9ml95IH7Md56IMhgg6VdOqD5NDC1fSnKKYHu9nlkvVA
uojxR/jAoLbRfnUpBREn/v/dMkGcYZQYrorxaP7mFxtZOS75YhT3qXfBgicEiO14IVodkp4z34lU
8BNGvqL5SPLUeMJ/GcH/aiekKZRjhGFJ3pO5/9U2Ms3KcDJzpTwOWSXuHbyLXU1tG/sxq3+yuhF1
XRGHQtHOA5k5azE32pD4RNsVz7mNi6c/jwjb838UpqFC66G5qgZiIVRZvw7JG6M+d7J8Oln6u41j
GmE/wIOoT9NdNUx3ZqJvkmW5wVy/sZzGt8Z5Ny73XdVhpOfVsSQrZU34qiGQUVn3YA/REft/7YPV
sQKmu1EwHbAJnjPbfSQBu2ts+66y5kM4exGWleUP+bPIWS8pvqS0KtIFNiRfHbwFc6gfV8UkRT+f
vIGyrnAIIvz7smwfdQ/ntqPsOaX0NTwNNlHt1tjFceB461M/NLvWSJ8ScmcNUTtXIaM3cGxG72KE
l3EnGZJhuKvdo6lDHNDcJMRRUwUQS73yV6rjpjreGUXlR4OBQilRPjhB0dc2g/YN99hN/Mk9FnqJ
AW0Eo4o2jr8O+vepwuXs7mP3HLK7pgi29hGYXViVc/VzQYDZHJetM2VkL+jtqt1AMym/ismuFHcx
uXWo5t1C27jV1xwK2tQmPZfoR2ui5bZsqe2o/bFLgmwk37MfsWCSQGfmmC8GuRxIe9Nxm30zIyPI
IwPV9mPxQjL7MYIl0CiZyMqSsdO5oWJqErTownfTAGwK19yCU4foSg5tsoozVoxTUOS37vrgeLuS
IIZN5j50Tb+1o60SM+f5Uqh3Xr7sl4xuDEY4WMd2NG+X+mtGEM7Ly928bCMDqgDKDvXua+b8SD0a
5cYo6EtyqKO7T/XbkUbfnkLUrAPUs6cFLaVxDfzgaoVZ3O6xkWLyYKSNFCcIgxBlrMER7LS3Rnfn
0ZihjN+ivt0AqbwxwOH2+pLpYMCX36PkpdZhfFdBec2f3aK61YhsZCbFZZpUWrzG7CW8Ux+TufXI
gESqjxm70wfOXBfo6ZcWQJSmvZ9zuoCa54iaFGv5NGYvpm34ap7tzNSinmDaZBb1THTFV1RkG92n
MlAnZ6vgjq8auS6PrDQvmgc4zw3n1BSvBVzyhidRUfyPvjoUTQy/N/cbGejBepyX5xSdqqFMNVv1
p07d5I53k2ASqs5bvrzqThxkWUri+45y4cKlrjYq0p3hfAGWzK/mLzYVvut2IO5tZaTJEsoZqPwF
LAvyo0p7bLjplUN0n3yzrtPRcFd2kDlQBvJn8fI7BjfOmKnrWI6QeZuqhSH5q3TB/0g8p0yj+1zF
Aa/pfyF6Nm0qLdor+oNbfK5c8k38l8beJoPE2VahZVBJLZq7Yv0UNdCD0f0OItQ6Q0j8lXS5hcRp
1oe4pI1FSyj164hsW8p8NABmVkhslT+99HFR/8aVq/+GCXOdC+Q1IMMT/rU+gpf/Zcivob0o/eQp
kJDEW70n87fAyH1Wukd7Cn27hTvLPvXOsEm0ZzMFk5Zkj2qkO6V6nsadszx6Bbl1Cp0qpMef1/lf
nG6TeK+t2pximxyf/us6F4ob6u3clvfm8JarVHLsPQMKaxE/J8t4CCnKiuJDA7H4+LPvL435+ucB
OP+r2UxD2MyEIcr1tN8p23WXGF8V5s7JdlJf6RGe0bJt8+4ty7y9ScI5iRhTM26MUR/88jMaeluu
z0YOTl/82ujszqT2rfazrsMf3hhPSTwEs2cd1UT1bTDfUvzhezXdj8WP1fmkIAOauNm6QFvp9Hev
7a5x2yAnr6Os9xoFDhr1+QlknlFyWLXXcPlm6M8QleEtPM89WE+iDSyEI3mcujkVoxmUEWxgt4Qv
tpz73YjFPM+qX6qOPzuwi9c0mMPQNV1Mpd2HZMhy42TEk19FwZq/rBaWi/uZIGcZxoyDHF7z1CiK
Pyx3f15qiYH/6uHaH2zthgW8owFY/K+3Wh3SLlpXzz5pTr3vGkBxiu9ewtH5y2X+12/lOh4+qyYh
FYgdfr2OmarGtPbGcs7h2j6Wj0SlVjr4bqyHOHuajW0ynw2avPSTTfl+EFl4Ejc4MISR170D7Me8
HdmH48m0/Ey9tbq7vL4daP1xqU7a2OvOofAwWKONRx36+lDQ3vsePpDpD70NeZUa6hTdXyj7brYe
pcaUVayP003hksDblN3GrAOVBqrDnyf973M2ARi1PDgD/sdCtCI7ywEl4sa+hSsDm/Zas9dVKyjb
d7jj/ny1fwlW2BRuwmDj2QhJy/rdIK3cPKcK0jrZ6r61bX9OQ78hKp11bzr4J9Z7rd4ZBkVVvfsk
xZM5gOtU7szsLkpAjjr56z+P6F/mbwkhIRTkruMYH7GM/xJxrvl/KDuP5caRZQ0/ESLgzRYAvREp
39og1C0J3ns8/fmgWdwW1SHGndmMUYsEUKjK/F3yupiFSKHA0Rgmq5nGmx8Yeeb+Vqqb5c8fx1r6
vph1i1lgEkcDLPA3sK4NPEmuJPNQl/5yhtpyukvAeKT7879VaXY04+GM6GmTV8QnIB0IoXCCGfYl
WEKhE7QeVDFlTWqrbpK4fZltjBzmGeJH/je8j+qbTOXZFlppw9Wlx7mz0FrUerUdID8NvLnPt9yp
3lr5vWQd5CJc+yAGav0Ry+lKbo6pLh7FMHetWRdHqqJ2yOEZVB5a+iAYL/S+sDua9ChU54zQSpAN
STAXas/UXkuEdUYEk0+wfckxH4mMoTdDFhpZMN0QyAGvUpGvEiwCVYjfQ0pceSwc2Y82M8MSdi+d
nju9QbA/tY1YDBs5DW9C6jNjoIE2P1Sozja2XqXeO0ujvkz6dzNbZsrNAAWuDBFbPxMFzHarZiRw
AFNMnuHQF9Ng92O1riiiNBOia2TyggrLk3euVoWE1sn1NmKDZdKiPHLETqGbkwDj12SzVcKWWyhI
3dIyS2rCYJ1OHw9pYc7kRAa0HySk9s1anPJdNKi1Bf5Q7c4tqyCUHybpHlOsrn3+sI/YUoMS01vh
jBqECNF90jGpLU1ciz04qztKPXALQ6Z0ZyDGdNNOPvV2p6zn2YizvJfRnQ56KKTQrNr4PD9gMzSd
aCajwUT1Hg0dreyMlgYfIkQIusvPZy6P7ZUl/Y83CN6So9CkwwQ7uyCJp1SOI7MN9UMnQq5ND6rO
rBHCKsBPAJ2NYfXzG/SPokS3TJo3QDrG8H6Tlkh5HBf+VBAQHz4JQM8Siu2JQdGuUch23m9SEm/R
2E/vlvDMTe6Vh9C4CYKPCdfg+Nzmb7F1bSzXP4o+5lExbM8QVfTpYIdfTw5F6TORCTrmQSvuE+VP
53ULazhqIuIngOPQu69UW+UYpz2wNEIykVEIE1PTvFs5Ygbax1xDNS0/iRZzRK6fo7vUyE/VlRVV
HaOIl3Vz16eoEwPmoblhhdoDQBJ8T70ykVL5LlAxiTglhU6hY/9OpXuBr7cyE6QPIpnl3ZOXJYdR
Hm9l4YlgL4VYndAkEhSHi4nwT0G8MalQuIq8StGeKuZL1mTbpNXdwGpv2ro7puGjShcogIYMcewY
qrbk9XXhZ5xUq5eK+GLVL1P9bgTJWffFda295+2TaE/lw6D2N0ZXXKscv5cTXCEFOvWgYqgspK8P
qzLboIz9zjonZG/G5M/10Nd2PSxf8xtkdXhcCIlHGeNfOWqk73IKsHBxpqX4VI3RtF8/OGzqXGxG
3zpHm9YC1HbRbco3Ej7kV3qf4LZ7wUAh1Fc0Bv+gh/hY04KfMjUZOP7iBc3N1EjbtIuPYm8ijB8R
/5PqKyM8ZE+S1HezSNY8JQOdcB/3jyn1W6YNzoxKh8b557f3H3oHZBpwFXNvxNt7OS8ikY0+jQoO
OVU+lxnh241dvqCKo1Bvbk120wqfxM+f+ck0fq0fTVlniiub56yJky9AfanIJkUuA+Fcudn9PNHW
Dpz2HHVHId/EZ5B54ZgNf+rgLdBeQnQNhETpZ7/B/NlUy4d+IyeL0XGTxJEeLFCVA9p2/2TtEyT+
EGDYulzpwWsd9Tmyo0Mf3uNm8qyl9UtpFx4VMx7bxI38a6zj90Li61Vd7DlF0SW56XnNoavPLdCH
gfaUVWQhF0dVJ700Aariag8ZdeV+Xk56pTieP5mXiFJO1Ein/7qODan19UkW9IM+YQFiHB3bKiMY
M7PhsJVXZfnhNa1dCeBWXW+H5U5lO4xuzaq1hTxxuu5ZmCm02k1AjcVz0RmO6be2OoJAJw/MNo4Q
aQ8Gx778u6lHtGrMVcruGv2+Z6BjP+zbNLMF4Cv+MVAnt8bjie5N8e58oHcFMVJ3rRW+TJ7+ds0X
vYEXTMxS50Q+TF2wqDCkm/VL3C1S7U+v3I1D6JoTTXr5aFk1yqy7PuD0je4DC9NIzr0A3dEzpzQn
1wqmY0kRAYIF5lVYr34k2W/Bvhobx/QcTbkr++HKFvDtzJRFkael6xC6Bnu7fLFWFFCochpb9RDc
Z4HbeGRuikj6P1J/GSe7ToGi0w8JqkCF3A5r5Yl7rz71zAqJ7gcRa2nuqNXdz2+l/HkofnstmTjH
IL85d9aat8u/Sm+vHkzF43w5BoG2LxXQNVQ5qNCWM9WX9MJ5MMCm3xVGmVa+eKP7HWPUwF/3RhCs
zbpf1yMsiaQcPZHirrcNWSArs/41mDVml1u9fKRMnXFWqYONOo8y07crDzoJkw9ZUx1td65jLxU6
xqDndtUIm0oXzm1qOCiNwjI4zpopDqtP6dCsy0pj4S2fX/p8tGvzFFj3Wrm672pMhfLrjGjPReRc
BM/eMCaPo2mqdzHchPouh398sTqOiC2C6T0rwo3JXTXQQ/f6ryAeqeqXVpjtRoi3jnpNQO1Ph42M
g7Kbimr+6Ul8MjJ/VeCsUhDQi1O+0qVViPcyJaNGQa8VxTIEOqOHKMhnH1JjkhsFwR/5O8pfFRkQ
tFY/3kwW6uADyiknYkS3cithf7f6czr96ds/pm+6Rbf1sw/J8HcNn0RUa/cfuCLJD5L4Kgeolnhp
VXFhRK+efkoRoUSzVWbWnterqtXWGM1iilT6yZkL68N0EUMQ9VN+ErzV1ARrGQlYm+iYw7Zywi9D
sjTfuoTbqI+TmyoEp/WrlqISd5wWMFtpyLZ5i5Ia84YQS/CW5DZ46A+gkVpTl21S+HHjIF5Qjb1n
xatZJjS7YdoapJfhujXOvSJN1jSUdWdQ1sCsVlDMsYjGrB/vg0KBCYHErJo/QpY4osC/WL6670pS
ToP0pCr+scOoMvvEoLjwTRV9tTGqeiEbb33LV0yifVco+1nHlMkEkkjh+dNXU/RgmeUSH0oCFtBL
1arBEBBkr61vuUNhrSNKkNwKn/1U42KGbe+Ph0SefrPVrOlpAmNfIxqnh1+NTbq2qqhzZplR1CGG
LocIcFdZq2hl01HAnUi+K5VkozKMzIRFSKDGaC6kLFyIMjYHbJ4qxiMYWhozAZ8a9b2tqr8xkCK2
7vR0WxWlZ/sysjxN3qrCFuWuBSovb/12KyDUA0rYVBQtI2dhRf/uDx9wd7bJCSk1n6r/iiR4mpOC
nM1K6m0zW+vBryxYd+PWG2AeO4LtUthiyiXKxg9QPBX2sdpqogD53Jyk4JpK9Dtgx7H1135zASPV
Bk4eedD0wxS/JM19OWx15i/g2iy0KyXmJ/b309Y2l6B/bW1xBfA7mB1IUXby9Ds/fpLS2z5/Htln
SmNJv2T71V5AHNQajiDBYRJkUT+XGMNSA8HOMY1yW9Jeiok3VqZZxMbinXsF4VjPIsBAULHst376
K0F1mRuPcVu6la5sRAOZeDu4Q4pKMSc2yOtAVUgIiR9/3r7/Wcj9fTcvigAU8nUm8Nod4MSoOvCo
jyhCwa7PueKo4BLtRGiBeuUkM+Zf+/3OmiZ6ZEmZg8q/3tksiKdSSzywQH+R+K7JpFoVO4wmuXGV
0RojVwp3kB+VkLHLt67hr6zgVCYeAAjxG9EuFO44sTMsATFtC1Y55aFM10F7nIC5qUf6fdi8jKVL
EjruFI7FsHkcRtQSrPJI2afWTsCynscYWWLXzKFrlE03UgclewNB46TdwVp22TGhRkgQ/KRvVfkY
DL9TyTWS51ALcIGtQxwaeHAaSkr1xkBUijw1wFvvHwXzDofnJiC+gP18VFBuxIiQ/uSeYCNwXw7q
088PUvkO8s9SF8h2GFELoviiskmnQDTrUtUPg/BiAceNKdeULPtiWqgTuwPmAYIhp5Rk5wHGvGgW
SQpVEdzOe0WZ3grxK6udseErL/gl55YtDsEiIm9qWFs+hBKewWFwouI06ihR0yv96r/Ww9/ffkYn
/nrTCkkXAvZM/eAZIO3BTjdvUhFhsHatcflX8zan4zMenq6R2/X1g7RRHlo15TZF1kOqVHdVj9EJ
uxseA1nDazegk8N/BhDD8RTi1rjq7vnsjS7WPm4ayVTmgfFsZRfX6pWFHhSeYZIc68YfYbLFqeGm
pKN2D4boTuWi+e2fBecWpRnzcmodQ4UbPcYIkkFSK16TNF2WJ+2B4yBul81zUTF+UERnA4Wg2NjE
5SsP51NmefGNARKoPjWM29o3D5aHZNJQdGgD2bdWPiCZZW6laRNoNyH4djHKdhw9lubDpNcLuO9F
mIl2PfvoB2Vdx/Xy56X+HamiCmB+FEoES4IzumiEUc+KKtECyRFH+6C/YMzvuof/FKGz0PrnD/vX
BonJz2KXkpD2a58zpP9emYEWqJqo6wchux+h7+v9JLhB81GRoMMrL0zidabkH72+pSkyf8M8KqLy
2cb89aGNHgihlKriIQtfpu6uQ9xYk+oUPeqggrMYUJaRSjf2wFQ2qbjTSozV4++QIuTnq/9+q1mi
lqnqCAFBxYyLTUUcynDIAlwyogkUrJ5h4rX6Ay+xQnMMmvz//zSIoZmlxKyiXRJEidpWQ21gqpqm
Y45do4heY+WuIbZtSJykyq5cnPavq9N1pLagCtAG2uXVaV6ot1WfHtuqedAQ/SUYNJXpffZazLo+
BEdZtJew2RNJlFJbKThv0/71MzoCxWwXiI6COBUZ4Oy2pFkBQ91rIVx6MecBhDeKBv8wN86ED05V
42imsvCsagshfvyTKDMuTWQr+7HejI7kCbuqYnCyhtsvSZpTP2nrGXhG3T+7QUrptR9xfq+nCWll
5a/MirwfqBSyHKAgtM3so+0MZQOSrWpXeFL5HwcMLCl+qdmXiAJIv9i2hnwIk05op0NZnIzOyT8s
2bZqB0KfoYWVeaM8l9v2wdOWib/K5w6IjJf8aI4rsomLt1F/RkfJnLZKc3JcTvCS5L/mj4axCuvf
YkbchzMgWug3aMbSB+Qeaoxt+kAsRASdNrzmzCUlWtlfesGh1J/zjwHpGwe1bNflDudE4u8yFRmJ
U2aF670Nxo1JBi7eul9oCfT+gD45lW/89LFUdi3JkOlzXizxCPr0gdVpIkz/jkEh6YtZHWlfFO9e
iH5N4n1UnyT1l5a61PLtBj9M3i7iUzaSUmAzUbtXblXlnfhj70QURKyvU/2UTMf2lWTgUX3DpzJG
j/kq9gjJGfu71L8d9X2tkLaw7hvXkF3r1j+Ra1cvwtjWJXfy3IB+M3djbHlIXYpjTyyQiKnPrb0l
6BOhBt34HOyT+8yapzYIxC6Ud0q4sxh58z6IL5N4U9aub7w0/dmMzkqO52MF7TAlCJtt/zGeFjWe
f5IyA8ejmUQAUDtj7HiQOvVDnJ+78WBJGxVYWwC6vZeG1sE9LtyqrU3oY+BotH83gmbXZzM/W/Vx
yI6lufHH0+DQJiGwrK3fY3nvE4GnrsMHdqgypdt88RgnKBNAlbWHKNuXpG8bBylcl/rCnJ78YIdk
pe3f1ALwiS7XrcuFlC+RAZovuDpkbqGrH0rTGSzbQEJOj/5mrX/ef/TvVQhLnMk5ognUaiifXoi/
tl2zFKsYetU4xDHhbMEryEXUbNP+PYzrHQ51MexdWX6I9fCGS9XSV3F4h0yb/YNl9eCLLzWmkkak
eTeQVYLsm7jokldMOKn8gmOiLrEuzAkZaPUneqanFN2WaG0qVDYTuHn5ERJCAjZCTbAKUwRX/Bnz
hMovolmrsFNN1lomyJm9KKUrD4UYs8lzdGwzBgbr7y0xc8UEUTcylJoEHXiTjt4bWRobw3Q/ZK8/
37DLoe/AadwwC9JZNqgOIF6/VlO+buqmlQremW3SJVY9XgzIjJb6uf8oa5ucI+r2KUW0ZuuPwZ3H
q/OAaqjEBYyQ4UEneWyV1Y7OC2oD/GEQelSHVZZuzO6udY/ReostS5J3o05kbbwTuApsiO3JRzx2
9oUrEvx/HAe6IVPiyCpmSc68rxczqVJuZFM9HSjuvR4j3NaIz9AgBPeJIDs/37r5bPlaUoFhg+Rz
0ilQTpe6F0kP0tZTqunAjuUJeIh58MKpq17ya1bX70wQn8QBjk5yrjkv52pKQilnfhZOh3HU3Ubb
j+y0gBi2QnqvpDqhZNlytvn56v61MKwZEQSsx0mjWZdHa+9HZaoGw0FsyV4s+7emgxfr4vS91bSl
ifbL0/rULjuL9krvnwQTDqmNjiPDSeXpPpPYWSpnpH3ujWTpS8LdMLGBG82inSS7FAiqEVbCULia
Udie8uZhqRqA9ALTB37F2SyoZCr5TiNtpAkrCb8sppn16atFAgs6JI4j4R+TuCWxxKm1N2tVyqj9
Q+Itu4+89a4oJr5Bt7wpFDaqhLmHScraJWmk1qnatlZmHFqf6T8tG7pxNPwepwC5vIwbwWsro7+R
Nf+QCM8yohzP+CiQuKkmBUBGkFFbOkrpLXtvmvHBK8uRivX7goQPAL8FJGKLu3yVm3yKZKsK1HNW
L5RkqUorSj5Rd/Penf0znj3NkjwnCV2OnKFZKIRlqg41QH/LrKJTPSzGmPQQR6yXCVGeTCGp2Mrs
cbDb99mPCGw+OHh9int+oqvmn1BIMp/94YvuPqndeHJQjganEVm3k9z0+trYxTtvK34U+N1H53G6
I5NOzd1pU9xFd5po+/0G80EM/2aj2AliR6rxH+BWBMey0VnF5iI+qx9l6JS3rBwgNCCVKmQjXejS
Vs92ro+o8MyXSig3hFvLmw3HI/ItaZFIjggCkW7qEBWfC5mkRi7wyJQzsMQNBEcuHvRhS5MzPWl/
9BQt+Py/Me6UZEVRDDK5J9rH0a7L3QYa1LzHMT0gJdpquVt1hH/ZY3iyhr1/kKPVaOzFYRWY95K6
qvOH+fW0EP/2Nl8jEu22/SUoN7hATUiInCTtjuj8uHhI5IdM3XjZLWWD528jYmr7dVwsK6I5AAbB
WOUdBC1Dpup4l5k01kuvvQfsiMY9f0TOl2O+tJRNiDhYxyBNWNOm0Q8p7WS/nhi5Hi/ad99aWLgU
wGH0GwCUsb0xe1yjB3zKDTzIuO9BVAgHyjfQ5UTt1r+UYVEbPIZT5e0YMZZZy1pDIksVZg+/K3PZ
2XVE9u4CCbXH+ANb5EiHzCMIykcoc+rQpr7JBkrSVdU7jYFbkxyqZYskTeLZzT9r+m7ZOmmwKCeg
FkeOlrXM+iOUZjWAnAnoFWz+S2+idXHxCvAzZbCC3BtC/HNuObkl6ixGpzKXL3Uq3B3GhqccCvO3
8GU8N3bwGjAxJ7dbqlnvZiAFtl3Nqg72j/l7SsbRDOwwWNT+Am0PN8NCPujthBb99iZFmk0iPge4
Tnu8NsPFKNlevMzV25i0i3t+EV8yLYmYRK2zSRuHs00GC48xd7t+vsHv1z1jYK+chvij2R0OF8K+
51aam/r7JnPxXY0hqvddTxrgtNyicFZipGgIzRRjTxkFFqDxQPATo4ghUFRwGtj5NR/B7yANCotf
h9mM37sl3CZgyqlH3sZKkZZCYZe/Q75KtkmZsq6sx+lW6c8AWQWGGmJaCb1FItzcCNKul2jTVtie
oCrMcJPUiwQlu7eNvRPwkk882yFqVkYIlHQslGMcEO/qquWS118wVzQPioeyEkLBqcy1xexxAtyN
dU5WIvOcnxrBxj5dDCsBZ1+xbaIFiv0O0V6wrDpiP4+cyx60LvddOY75Fmte1q1F6k7FrcC6KaWZ
3qMelDdzsq31nPfU2NzR2XAbOLDAhrQ0EbmQf8mwcr4b6XRgtP6618AHMVYuNBKTwFYKpj+Ne0Ju
uHA4C3QTcJqx7b9h57X8pUXCEFLudIkiRLshZTDraI8xRNLoOGQpSm/Fc/rKVsofN38TzNEdPJH0
IFuSkFGcJ2Fd1zuDMKSMOudojdtcmZenIi+5vzri23LZVksuvPBdg7GouMLYa6C90YnlV9piBm5f
HAWUcsgbJANyGFhH/yTi/yqD/TSJCiOEGG45Ub2eVdbmf+QSBxvWn6M/6i8GDtnOX1LaCXEB/sHL
cYxqgSCpm6h1BL91Q3R4bdouxb5eeALT5VXV0RjsKr2Z1dZEbl5VMokovC1xuetxfArYzupAxSPB
hlnChTX9UoqNP2r5Z5xdm0mznTo4ZPydg7AsMSBn5IINuORu+vE16VNXHauDladQfeFikgJEuCwa
4yg2Usq7NS766H3KkGs5fUrro5kYqcqlx+/GJrEoBFeviDlU1JtGP8ttxk1mcGhIH0AoYIeOyyd1
oYCp7AMSkYmUInFy1s70isJezX5BEWfCyrbaIR0/rMknxIVvrbheTTJ0eUPiGjEL5Y1HszCM6U2X
IQfObFlUlxVK05QwyKnkgBjJ4RB9XHveQg+5X88UO8n04Avb2B/Xyjiweaf2pJ5jfzUOT0Mg2yoG
R62N3Tm5pR+OVTAssopDLSC7S+3kNeef/Eh0hR1gELBU15ODxehWBpqkNhCXVQXKndiEzm3b+Fa3
150MV6wkKLHKF7lunC7u6U1WMd543YR1RPledw0afnUdqE+WwWwVabgvTQYXDZT26kNC7k4pDYtJ
nPYFSpiKjOPiYRSKowEvMgLXq1T0ad44fbZS+uNcKrz19Onj2u/z9VQySoV5wROx0T2/tBkkV9Rl
miC6VmwefR4tw2o1JuesTFY/V67fXK8sfvxE6CFm66sof6p//lr8rRgF2MOF6eyrz37xWIqbRiSg
Y4OfyeuxkW08YxFN+85c+t1irieLaoklDIN13SxQUpYn/htyy2B0vd9hfWd6u7A5ycH9z9/zmwR3
/p4KrnxUSAjVCCH62q3IhhCAyOrawfdo4Wm6ug7rR/Dhi/eDQURUWu2nTTPehhwvbW9bbbHJJ9SI
pJjZcb809Cvq7m8V7ucXorid8aE5qmsuMP+6cUMZ42rGO3VQxnTdVuMSf1qJyy9EwL41WjTpH10i
2UEpueboL0rNjSRgifJdtV7iaa9DYtrdQNbplSf6Tao7fzEVObhJVSuZ6mWIwKTVulwq8XTuZgXs
zvRKspUoqKWt3IOzHBlgx5piX+83lbUM7tS3xnyqSDWpB4Jkj+MbEyB4K2Njn5X0HKTWrfo/060h
LkYS/GOcPBgr4fnT7mz+8s09NWFwK0ko7zaC9MtIWNalS9RD8cH8jMdyeJOYfVQjjLUreRmjC851
BxhdJeoLyo25PpwU4AjGr9BzlZNWYKfZDdJdhvYwI9A3bK5A3JczazHP0ZWIiqnQjs71/8VS8gpF
HtDYjWeohkq2PXnV38qUjVQ9drAk2yrh/kQoLpbgPL1Ddksvn6SHbNoWD7TkJCSMrtFcO4YumZr/
vhXREyqQo4mm/et6Shur0aeoGg6l2m3loF6qwr6fXnp1144HEbw1wBShYhHzeZio3OxKr64wDZet
8/wVTCSMOpEfJgv7At4YmioV8kBRsT7xIiEGUcqVNR1CjzHa2DQUUyWr48py/SZz+/xQU5uThCBd
4Fu+XreXpXJrwJweAmMzkHkn0nhk9S24iYIspQqOJAkmwW3d7Kd2F5FDQhyCuCEcJdCk5SgRkBKF
mMUKd1IRI9fZL1MjrjbRyS4IdiHxiH13MOmnhOk1ah8wCuv+ix6B7DFYI6f0TfWdgpIhHD8Mslnq
3nQazneP7Fh3MveOVRvbQai2SmneaLpkjxCn807+8/b2GYP1Nz7yeReQOBE8Z/5DjpybRZf1Qd0f
apR++aBCkHlEvVW21MqvpiMppz5pFnl9m5c9RJC6NqzfmfA7pzJWlMFWSRdrG64iZNoVFczYMHYj
Z8gPUx6GZpMD9CP0cTxkXroKebTHDFMkrh4+xtFzGH7kFWBWQwU3NVT9tTP5AFFCcZs302aaXkql
Wve0KmZ90FCq0KbLDZEd6Xgn4xiUEY214lKnOvv5rnwjo+a7gvwRIwdAjmh90up/7bFt4Bvk6RSz
jN9Ns8btIUXQp8X1xlKwnR3TflUaVz1as6zs4lnIIq+ARACLAYh0sbNPRH2WQ5trh3BSGM476eQ4
UTa1coFa6G0oGd5SnCoBDYp2rsznn6/585ouP33m3XToR0vl76/vg+/1WlmPunKYVAS+JkmHt1qE
UT++y6eXkQkOAc0SL+jODEeyCSlAkB1JGRvqqKwry6RT1JxZcFEgFBqUhw3eSZ+o3HIRxc9SzoRB
9c4zH9WssSPikOPBaYThJEv9ghcRUgZv7rSZUZe2JlPFd6ySwDRcVxbWf/IMCOlkKCGj8dLbnNIV
wM9pilePLpFaB5M6AcYCcH0pHluKwQgaN5meebVTnAuChx8ozQiC3pBo6ATFfWhozlCZ++I5j5lX
GjK8o7Z2hZKBu0PyjT1tovlSk6k0q+uu3Ol/PGbuM3QYB/j819cbncFXi54nKoeApFbZI6M6WvPa
TC3AfHStfJl/2eVTBWHHZjlDriChXz8smWIDARxCzDErlg3qrljmY4J7qZ9WCamBrOrWv816faXX
xdpXJoeIwisX/HlFX78Enw8BD9PK9i7rF4ri3pAjs+mU+pCIZKn7ZGIErZ1iP5XpOwWCqtDnGDyY
ZkrXlR89CSizzJGMVu1QxoDy3aOoW/dpX26GQiEPjUxyf1lN2V3skRLcHrv0l3jGozoG7RoY+DxA
RwFgJDlgJdkOPz++b5GGcOJAdxyXaOGJpfykO//aHLQCd3PqxeUxS5ZZt6o24Fkq5pW1vIS/khAf
pldu4L8/kgAomU1Jtdidvj7FJp0sNZT4SCG78Y0dQBMJx7KBlm451gt0Y8mAbeZaZXApdfm8UNWg
P2WUALTtxWOjmpv0yCDXNmtXg7muiaP7yDkMupVM1/c+XtUAzL/wyzqZ7+xfHzhvkH/d2d7KJZLF
s/I4hyHHq4ggkhyixdVGsrkI7FxO0YqooSvP8x+viILuQAK7lzUR+cXXT5VbMQ+o3eBAYZQjBqmk
HwwkcAu9WmmA4QUtHo6ZELQthf5Rm7ukuwLj/6P+QeI/k2GmCVFx+XhZZ6ZKar54lu7kbXXfr4gc
mLJt8yG1v65c7CX8zNqBeUHWLGIDtqRL+9FAvm5m9BVjdOR92VcAzh6WIA7kcusRBNvRTd0EQGyp
fOujEoPRx4PC4ir33TVN3DeBDt9Fx58KRk5y0Owu+XrjUf0OeVyO0qHzNgmpQbOeVS5HRhhKZXcz
dMEumPV7TbVIUKiT4GZnsWW3ZY3ngJmAZDsHE66CIXLUdjEKh4bJXUL2ZLTmsmzArxrfzUsQdHNY
l3OWG86EAPLeXITmWSZZSUvS7VRIyHmvJol8e3VECcU/+ZqoKxTFvKxoxyIMLJLatINBzk4JgiUY
2wIdAkIvz9qW0m8Fu6h8pYz+JmeZq4dZymJpdGIspouVXBLsKeAiRbeu7nMyAyfxSN+Eoo+0MRDu
cLgboxSDKByg8JSRsCFvdJE5W164+HmZKZcc33/fhLdZtEwT2eHFGaeVYd0NgtAdInwkUagRQ9yv
Z7G/T+x+QuBHGFMVRgm+y2Y3+cSroATry3UH3kCAY90AKjO5mDYxv9elhzS9V01Qj+o1RN0hStnS
BMUQGgU5TnDXcic7bV4CbIq1SNR6sUqjta8yq0FxBZUBI1dDu76/R/Ot/r8LvOiafN8r26Hw+0M0
R6mTXB74j0xTWUbCapTCZZgexfK5TmUAI3VVVIOrih+W3gHIrATsmJP2pLFaqfZsvTJWybZ+0+Yw
MqYxlKumTq5s5f96HATekXWn0mhZn4/rr43V7KNCGJqcGMXMOykB+LXE7ceing40JIz5CbtrWrZv
FpDPUvavz7yoJ2uhIi50ivpDGnj7Ru94PCSjEpsErb/IaO2EgSkB+Pki4OY09HemyiCJPjgGiumM
krlsGQMgDNIxwwoyKO8FmZNquFOCYm32kBxEmZaburiX0ZQk8kKIbrWBqH9apAyzo3FHHhQC69Ye
1adIxQNztMCeeTFxht/24j15HUlzKMhJrtlI2hLU3wcY6Z792A0DFpL1RjJc4N9Lr1oHk/SbMADH
D954j9oB2R3O0hipRuKd/fgI64q2W10UDFDJmJ8TedvKepIkZC/Nc4ba3yPoRWnvZO9dKEDyTcat
IUUI7AhHZm0wWat78UE45OxeeFHnbDEDCX12qomr6okKm4cz3vlq86lPJ/hgZ3b3apcRLUC4M4tm
mlQ7KY60SZPyXOfyclT/mOi0Y4tyAebBdFOAW+Y5VAxY5+djBjCF8h9zXKIJMLo3L3i1NDdOmBo3
nCbL20oxkAtkpNk+UZQ5Ab1xp11DjHhbLg98NizC5vW55wA3+uxO/1qXbVdJqVJKygE4JrDWtXX0
DHVXaAvPw5KwMGrkSxzFVnhCFGWnZG9FgbFUSSP3dAZu4X0gbEUx7TygT4gZyk46n5U9F6blBPLv
BObIGB7FHI144P3JBw436ABDutX8o0jQp4gPxAMYqwGumVLpHdTidTLe20DaVLLO02TeVmLaeocR
ACsMtDCqp8mtptYpxpyN9EXuGCZSL6kahCKG4juFTyXBQ5l47OZwYj3Z1NWjOG7k7nXicSN7WXTa
Oi6X+GXgJZhYg6NywtlNEe6TKaOeVDwGtJ4gCtpC9Z8nFeoxg0qCT+lPBAGG4WOCLD6EXB2J8AkA
qiv9hUAzVloo9qBcpJCR3iJ3zFKCJkEdr/YaLNJxoNyfvTEdyKDiFRu96tZ9KaH7gqxP1yIsSkcu
XTV4dgMR5cPJBYfWYCAgufHnuDx15n3VPvrZPrJeyO0jY0d3GhNLChKn0H9OHxuFWrEXCHfjV03P
afTLL7HuCikwOxAXMGBXkeMPjzzI+L6IaYsBLwdfZeJgaOszqUh+RkU1AicRfMjWQ87UNHVmCc0b
M1mZWCjKUF0FyXi04ETJNiz6P3McT640exENkW5JNxIwbCcS9IJr3mmV4SZI2oVosdEkj0r2xxPi
BfnP/yPsvJoax7o1/ItUpRxubSs5AW0wbt+ogAblnPXrz6OeizPDNzVdzHSgbWMr7L3Wu94wqs0u
UCR7lklWDj5rE1lrFp6m+ZwFYF3SHQ6i0bWuWIpQExNHArsRhubRXE3YDerR3VD5pvzb+bc/dMSn
sfEogGeMO3YQBCtIRHh8MGzX7O6qZw42J3gRw2hL8dxH5W5scygpoRuhG219JXdF1Q5aOmpPhKOW
VxHSddF8qNXXDlFWOubYEO0rOOPGMblIWouqPWw+hRAgBiDYxH20ANoMacSFYD/3H5ZKeiR4qjTj
kCurrqqe1XbldHD94Y8MDMEElp+nIOmqdSxJ8QFsjxW9taxkPoXiIUhKSIipU8+d002mHULFr7WB
SU/hKVL7LFfHrr8qDUkJkd5vxjXMTFxsPVw+F4yZ+kL3BYXJo/XU5swFBz1AhiCczCV1x+FpKbwe
/tmslG+ZPtkdYLqOyKUNvsy5RW5gsqJZCEZL0smus8JB0zB74UYX1kzNCLMc2vSnTr2b1meHz1WL
QA13VDuBHzE0BMwRqiom9qRLDw0sWgUxeRuSaVEEwy5uy19CSRQ5zrN1Mp2BPl4JidmpjCHnZdy3
Sn9tWKHHCNMe2D6otktXQejTGh0YxwM9Z2oK2AlQosZfRsb8EttrJRWoRqPNEEAvb/H2gTQZgiXO
au5aAtYSIgAfKpM2NLgRxic5wBdQ2YtVf6J7jMf+3EPvFIkFkCTmpiM6NVK4MfbD6uF1WOQfZq7s
0A3ZSdZxuIXnZB0gAVkklBJpiD9lrLRI4RfWz1LwC7C0HJ8V5ONlhY2wmp07amfGSVuLf2qhX5WJ
uaHdmoAesO8Ow2m3XkNETiTIrcQqwjI7eZhxey9hG8QTES2D/TpJpyb/GBBwxta9mfItP9pdysBO
GPTm2LBN3Ucov1fioVcrvJvEm8mCVQqTby73XHqumZKbq+iW8RtSJzxwNjWJZLPZnQt1dYQp9m0r
7Yqc+V8yuVPqD8216t4CbD+WFieeyEaFwXZ6N2UiuTGaKCV4prFj9AyQjYtpvZO0EHTnJQmP5GAx
8mC01u26DBK3/OMhHVfCxrHsvLJ9zsqzwg25lo8hEGyFHy6ftZbxL8PkY9E+shrxEbF5U9452SDi
Sst0rnuyNPx3MfnNjTciVeVkl3YUGUQNVhjWQL/s2Dbkl9n8UyKGtvbA/+iR1y0THTFTBFleW4t/
Nk1Y/+Fg38fyyZofsa3t6GOQPHXDLa0eY+EoaXadfxCwRQDBpySdwfaZ+EMDw60e138nn40NNf+l
xkO7C8znARAjttKdpkWnScNmvC8cqcBacuBm7n8l5SXO0qMudJ7VaVttLg9mbbhMyzCUk3eluAv0
u1mfVf026vv14jckQoqZyuoU6dVoumh5BDpowmRnjSxo7PT/u9X4H9HEWmdadO0AMpYMrfQbaIBr
hiT0OIqcoFNvTKan8o+qDw5VlTwZJv5W1E9mfE/z4ZHFf+pMp40Z4AXKAW5M9vDfb+Y3Ofvb2TGA
EhAxrGRN3tk/z46eydNfcLqIfgSFkFokl6wQPEopq7N1VIIBOzBi1O66kFfV3wdzsY2U/RnFlUTY
KqWGlCDxE78GOEhRzgcwHb1UtwXmcwEGsMtQorrCc8D8YIZKOO5iVxC3guiswOYQBdzs0yNGgy3x
EZF5qxV6IaReQWX8ytvVc46Up9MsEGICagvbtbW8KnVlLTnFQ+8a0DJWgqtV3mNG1nHFVopz1KDB
ACHgj/RfahUBQ0zoK1kJo6/jRhUpPF7++0D+WytrGEAUosnRVK3vwS+jroy9mcowZ7TWpuXHzLj3
lpjmkSSUMHmRxspRx7PE7bYw+W5lDKuxrmOCjzPsf7+Xf2tm4euhuIZbiF7E+oZToIudJqVYhhOM
e7H6SpSrXn80kJh0rMCK2E1TyExkvwXZRwP7q0++kH4dtajcpFCe8lwhnVJgbMnqVGFep+OiK99U
ZNiK/B62n8HcejktjnEIBusuwtCTgnCrlSGWhKIbUAGJyrTvNAoYyOXhnzikkv4vS8qq04KQSH9o
mt8JuS0JQk3X98NJtC4SVCwJuLxJxS1sg9VDjbqp2IryLR0VkrNQTKiYFJx184gGuxk+Rw2nrXVf
pVrWMD5Pd3OCN1VLuAihiTgUAEaM6RUdp7RSS7fTseaoZMGDge93gPl6F15DdpEqqBxSW1B6hp6Y
tJu0J1SXmODhrc330FfHDqa6oLvm5yLT52VHcfyoq0NAEU0UV0B/sFS8TxFGIylI2RFjmBEftygh
P0H/RYE7MVtY9H1PtV8X4UamgieIchPqr/BjfJnou0PcXKmng5KIzqykAaU/vo6ICxTl2Nexxzqq
y/hMT48pOtJFeI8shTywdjcbKgJTwtpM63WAUcJGDffuHGm3kNi5lRrSDZsCt72oM/dCddXR9hWi
YofBk6aRZBvfBESs0pMpHMouhThj7LCi5nwvR1y1t6EQb+VIwPPmuJDU3eAf1+JdbWGL/NJUltvV
P1YiFm70uI4Ck+X9az5D8A6tQ00dvMQf+nxMDUicAX5D7zDh1O4mDIzudPxEQgQ5s8zY5kYXhiUy
UQooq4PDCA3QQJg4U1KduAa8VnrNEWU1DX7tSf0HWP3f7jJTV3VGkZpiyIws/rl0Nk09xnI7aacO
vy0VlQvGP8z0+/JLKp4CGK+YvBZaZo8YVobTSe7uhnbHpFOMrbNhnoeFoyu9VDjCBY/jwHUGfc7s
+p2sghIBEKwG+AvJHE9tpP8k4qFbMr+fC2Q0+InOHYPY6l2SsA3Dcuq/F5B/u8EscDnoXpKhQPn9
hoYFebvEgrJ0J2t67drnHjfUYyB1R9ymMbienUEZOKOQ019n3kybokBB2GT2H6hvV6oE6STKS5Mf
1e0a7mgRMEDKnKmLmyl8hFS1l6zRScY37FzD4EWUscrNG1vhPhqn21B9DNGtTGbHIINgGTm99Q4+
2mYS+4fyIdHP3VqFs4XkEuaMybM8QWmisUkLGJEU5DEQcKFdlrjENxUjEWiOaXZbaNgCcLsYeth/
H63fg/dve6ilGADhcCRwh/qOnUb6tERSLHWnAk5tSEEmhJWno4QxaFTH6a7SS7YTND2IWcGtk6/G
g1F5SXQUJT+GdIMP45T/nJA2VfAjE3K00OEktB2jk+LDO4XEX1r0CHhXIPqaSMPSxnOq7LX4mZZO
HtCfQS1BLAijFYTKuMvNYlsIbnAdph1fCC+tClDJy0g1XYWU58NFBulbFHgAydp5a1tu/kkVN7hl
w8Yl2i91oxQarEhYpII7vH5Q5WaL99NGakpan7NKXxFgCVdExF7rZJ7X1w7yY1NB6VGSvVQAhzWw
cvHVFeG7qS1eZtiYChW8/XdIahVy3mRx5eEcEINb5bNLuuRmaJOHQrqNwI8r2vjnkbX1v5ML4iqs
1SqFkZiufR8v1giAq6rSpCe6/Tco34zhaLXGbfOxQNFj5rtsMUvvE6/Odtm4Xb1qLYgD8DEPNdGU
McrwTfo0QNuUTygMFpqocZvRQgBkAJyzpIU7mHuwUafMQSgtRLvxB/ND4k2DHRxgY97NqVMRU9mw
S7Ih2xP4TG0X6ZYhBlFxFfI4CV4ZDfVGPdTmJrlD/sx+iI+wgYgzbfDDobXMPcKJKnjEsAShLERb
7EuKc/6LYSlk1AJIECYrhtZAZy/SGd3g/JE/6reK9bbY5Fgt39OHzIMHfY3+wFMhi/B/K34Afbg5
0ORQyH4nfFlG2M/Y5fSnsSRSTLhzUfgiuUcZfPepI2VX7N+MIYE7Ytit4irWxxS9yRZ95xrsoa6c
lV+QBlk3iJCQMKAI4NyX13DGUeKcPgUB97oWHFNi4PHdV2SJoSnpcdk9hYtXltdBvvTcNyMMyBTf
Pa1Q96ybm74aV0ehjItYTlO3GGrXFKFwKptOxhKcm9TEy2WkL9aI38t79Ea7vH2wepqLmAwpydFb
3HnxbuO8hfg3a/TfSCEq4ghj6STBdlV6HCapgAVq6VC0CxntCQIJVPd9KB7LqzL3npAAqVHRU+Cf
JAYAJmWWBYDQCt0jByvhbGtjvIfy6hq57Cer9gNqaBs9zxlJ8hllGz4EGi7bwkifCHPO5Lhi6Gka
s5vyDpkybEMc5IZKdgqGEPLw3vfmvjMybvwfHUbi1cBGGZwU0BE488+GIwIEJGC3Uk1gJNgNfkfh
3BGpyguz6+v5q7yMu1niDiAAzHyJs5dp7uESxl4GOhsQS4DJ/xw+zh2WJNge6LgFy6unYcACrD9V
1VXqPuforaQK6s+A1CPCjDF4HwPrOqbpQRxf2XQIw9hWwidxhYmhgPli7sg0HOMkeDRjfouIRwYt
bwxQnoIDVms/k1YHPltcvRFBi5GPTBT8FxpvzI2sn1OJ75uM9L3+XOC7txCVdQqzImTNIiCUNTOD
BFmUzsgBkRORbqZ2FiF8ghGFDY28jbmPCY4glxcCXBtiADNbyD9MjGAw46WkEc3PUH6EAEuNtVPN
h0GEYYkwUurRmjLm7rQe3CJxLPnWTB+6uJqzkBDwWdNhBiyGHaYySuUXOpx8Smoj/cqU1s4ri6tL
cDoB/dOwiYkG6boIYRYvRMsbh5imwtHFQeNHOJ2VGrlw/cBkwUywoiqQb7Q7rkHJDnXYIB9wlUFs
n9Tlc+UiwcKdseADktKSL8HSD5Jid/UOO/U+/jHiQRMDqQrL8wyo2Cgr6aT2xna0Y6ht/dMAtGmM
5GRFAdfWPh4BuZVTWr91/VlODTubrhauV0WwHYxfkX6XmmMU5NvxuUYi1Cj5nuj4XWQhstp1kEli
/WbIl4lduiDA1VwuS33FbT0jNVe24q3S0JLjVpzNP7Whex4WtlP915w9hOIuGWrk7tTmjA3j+DlM
Ii+L/wReENz5b2vZOhHENBFTEvkb6a6oy57oN7k7ZXp6nJbJ0QRqvAzxwbq06Gri1ov2MCpPZYkn
aJx5hVQcUozRq0h/nViEiVL0arAMrOcFREfNdQhfmPUtJjGAUYBO6qgBXJvK0yi96NNVqO5C9aJU
R9gNQJzXiDnP6gA/q3epOJaZ7BFoSjwmb5UW7qleV6/KnwPAD91AAoo3FFTrWLT19jpTcPVGTjqF
1+MrJCZvOjnCE9o5AZIi/qu7HqMrGhu8aiZ8p/C66NcnmyChGCBNZyrtnQhyN6vrDq4DK6FzIae+
MoXdmJ/CUYazbYvZHRAres/GD5yrdAQtxSw6QvR4i4XX2HBzid3uzK3de8yxo/Ew1vbqXEp4/OZs
Ns/S7MeE6Bj4Fh5G6N/CSBF1LrrIHstHVbjEJKhl9D0aZCB1UX8JorTLmEOGhfnaa4ojOMIsbYkr
IqcF2C7SXteGCvCWvFG8W+Te63KqlGDO7nX0qnbHdbwEZCgsj/CPNsCLGx3npLljLa7Bn6B7AZ8Z
c+AazPjDEj9qlJFWF/hC7v1WIoRHOL4x9vYxnoPC6wzztmaiGuDAnWWHbH4pUg9/M1K5NZUif03j
e6gnIHbtNobeHHxZ5k8aMO7L3gQkQZsdEiE/3IrorWDoUnY/RO2pT25Bij3Q+mNyG5eDTSaj03GN
8WtazninIj5I7Ci6Ju1zO60Rl+lWnv0gQlgHfIzAdgLxtPRLRvZAglEvTcUF23aRZlnPmA0InxKq
nBK6qvaas1dW6XE1IlJx8NSlHhdbJjilekiJbo7CQ5q7y6eJznk0vZhRUc6aF5vdPo2tHd4szznZ
UzE1ojh/GKgeqnjhaKJ9oiTEjetN1lQIev2vgQ5C6ye30pcHxuzbGD5q2L0ZxntEI6/I566/tVgn
wVplIxzjGzWAotMtWl64WrL0ELCUh6p6yZcfQkKEpIT6S8U5uox8HUPGNpBJJ+q8FUWrihwWjDcX
3oINcg7fNXXaBO8w5EnEHnT12isiVHvorPpITtFTzXpXyWQt3UbUM131PEMzi/L7mmMkivhKkSov
4FIs6Ig/pouG72nWy8e8uMkU5PghGTE5kndV0KF1bLoGrWOK6abOXdMlj9M0H0NGmjKxGPKQ+7N+
seh9M5DeZeqdul9VUq+NjGDmlPJZm4IbNc69QLtIs8qE2UmwghulU03hkTEHbRvuYPiWK+QxDorb
hl+kVrDhak/ttgQYa+N8P3Ox94Irt7e1U2UHE44lj9dRUBbHdcQ3z696jSoJ61mN4YFCFpUgWjY5
7cubll3Vfj/1umuQhlJa6OeE8nE2wSbQKtVFDiXiUSJpYqUv9lw8JGIMXKn402sR5+BDH5arHrIv
SCc9uMdCZgvt58JyUtXHnAF4Y9pJhUCL3PqHNsZeQbjUrdeVhzgB24Yk1vM56eYD6T1NKnACW1lL
hK2WzNtpvCbCKynPbGZ7NSc//pdkCYzW+VFOR+qJFRywS3EYL+/WPqRdLdjq3l+jvviQSsuQVHmd
SJlAf5l2/pKwLPSMTthR+ogMkuGz7W6wmDsNGi3j6MBCV1gey0pwm+Y11h/D/EObwR+b3u/BIZJk
clTYlwl5EE1/5uoeg4eY5Avx1obXQIIOxpSuRWUQ4NkzOWuwNYsnJp7kdVjGpU8Uemg/othQG4yA
p7e231u4yqcMRl/Ugb4Iseza4tEbKYInEwtT/7J3avAckJhWvZnBe9vLdqm/jNNXYdQ7pUIGp0t2
0L2NVIZS+qiGp3VIbYbjmvxh5T+N6LPVuezj86L5xvzbnFE1bhrNW84cxZju4qCgjaRobm46y7NU
o8NlboBvhhBdwgIH+5tsbMtI3AwZzDMWQxKLNgYg625ExmhGFeAUkKg/0XqXgqfjHIX+A21SCc8H
n6wp9XKxuFasXGtLOuU3i1I9qx7XVBMcF5w0vDD/ITtuJE8SckMW3mpMPlZqxA3j0ATXkWnW2FR2
I1MRpqurRWo0Bx4Yw6ReMBLkbL9Y5XmSzY3ISl3lhLr0/pQaa24tlRw6iieW7pa+tw2ecL1asTdJ
fyqY1aPG52e7gjES2LDrSS6fBKR82S6avsxu7V/gL8nXQnjQzG4bGYkzpMHFClknhejQWaE9JT9L
UIAdh2KruPJ7qpJxKj3E40UMd7PJXVWzeJaUv7dSuUQGfA62N9y5+uliQc40u3kHTyeTv0Sx2pZI
HIJWY4P+0gm2yo4LSlwpKnZRLlIjHurqWCMunnuRUe6Fe3/osrOgQZqBDm4sKFW8RnwwywTFYHyo
yxA32ZA8K2NTbGAKwFr4hcPvgVEJ2iWxyfapQYeZ3ZLxJlj0LlZt62ONG61mw3wap3pXwWvimGX1
x7rLU1qqPTQ4aMk6GPwAJrrAmpcD/J9piIuGMUu2Vef5pnZIZUB2qnAioULb90Lg0SRk9DR90boL
GCGZ8TW771rDFmPvrFdEH5J539yM5Wka423a6gcMMCHbVxQ2Rs1hQOlphEz0GAo+iMZFZp2ofq2u
Kos9CuQLLcNuhBipKBCsiy9ZYbME+iikhNWNjKbfAWN+zyizZOJh0CwEMof/NSpxpKE02o4pm9C+
YX9E78S++2EiHrXgHzLybkUSpxI3QQIftfRK2COu+Tx0PLN6oRs7KNpNa0nxGCw7oOaNxI8CbkvJ
KJ2eo+LW1yaqCVI94XPToPT3gv6Qlgvz3VgOCLiDVN9czfDYTrjukgvAm1unfNBF9JeiDzymcUA4
fJb0K2ouMkph+Pg7UXY6Em/Xv0qJn9Ln6fGR6GdOMGQfxHfL8NEBYsgNhtnUDTqLud6ehORpzZHS
14SaYJ+EN306z/G9N4xVXjBV9bZf2xXSfNa4EbL74D3qCEagkhOgdVfja1Hcmp9ZRkWgvogINcFf
YEnmm5FxjyqTUCleOJkVbc6oMONVUvIY3RUMENrZTuWXLruO7AFTEbAFN7QqFIIjkSQVfX2Pp8p+
7R5Ey3JZg4LJFzWs1L+E5MjdHGGnoo12NHgtZbLAOIbNQx/QusFvnJFkTvGj0t3CBQHNVTHtjs5X
PZKzVJf5bkyl45xhTYtcjjc3R8M2Ei6VwjgXu4AKIT+VkwFTSlvgXUQFhANxB4pGkgyGTDzYtFyz
e2hi9Olu0hPaa5hbQXdSwS2YiMvSxyjcRwiDSEDlFANNzZ+Kzzi5rr1gMt/LoHhoF1wdXtrViIOg
Zj5RZe31EbLH4nNk1OKxSpH4Tcd1jMl0Roof68iZqEMosuW29Abp8t9Q5//Yd8AqFlVycDF703Ab
/6740EwpqZRu7k7qAkxRz7faII4nDg4q1EljoasYDXIdz6aQbFsl3FK6F+CaCGcUdb2P7gMjmgL+
bsYKqBzl5kgSBV0H7S9Yqb6OT9Zzk3/J0yekA4kKQ9RwjrktNY2GldnJiAlPw7I9xq6gsREXdGDx
O4NK7klDQjo/XpuFAIr6QYgNL5Pig4b8KzT/QF397Qf4T9CXI2ESH6EBJorm98FpV6GibTWxO6WL
uBsDNpORnZlly5874ZyAMG2GX5bwPlbo7xF9zFW+H/XJt6LZYe5niuTGhjYosSOq866NJFw0SIPq
wt+zGEhVwLPRrojcTBEeRrKyJFbikvhtVU6dXhFQtLzJbhjp8CEQR6sfAjhFwNZgSISF31daQ6ie
Fx0aC42exJwK2oYth7aoL7uEA81shmyYBwOBeQtxuim6Y5VUhzSQiAdjJqa3jtn49VwfwEzdYqn2
RaB95qgYcJgjSUgC2C++8Ilc8uyUSMhgctSkdXnQjHZHLISFUAROVVhJuwhThUaAS0pyODaVPmWQ
KCc/SnRohomjxUwoHuYJjZ/IfwqK1tcG/f/Pk2lIsEfZFVRZVBhwq79HHX9j7BXpnC+VQFBJoeog
caaXjgvQByatA6afmBMYAfG5I9mkPRXvTBNX7npV2sAHWlPTEy39uXb8RvGYlwuk2Zf1OYPYbGDl
ZAP0ljVyrX6JEd/lbD6EqFfQTRa2l3IELAAsLL6MQthOS3ntx/SH0C0bmcz2iVn46vCb5ShYxHsp
ghWeRal2CqrzlknWqH0sNXgk+ZS0tW1LtrCEOSWzvTh1kjUAfpieV1/DgigZIqJ3wEI7vQKbBO/v
5vQPQ2X1n6ju7wOpwo5G66VAW1B/B3b97UDKYzEoXZBPR+I14OIXVYXQSz6NqnDoqOVWLk7FWazM
z1rdjaHbmrSUlHT1zPKFFQjbga6Z21AnDM+2QN3BGRox8HpLw2l5u5JF+4HiddHhJT1lJKMwq4Wr
x/VmLpmNQL8lfGVKL/lIZoqtG+VOKeETiowdWzhAUXLGiMISELL/UVjybd1DS6LLCGjw5ERVzcr3
XWuWT5k0WosxvdxOOAtsLOcBwfLuod3el125OV1jXKw3ka9tbuL2QUSw62vOcLy3Gz9x/HZzckb7
Ri2bMWB3uo/DIXSeDvrLU3/ItoeT026eB687/PB5UUhuG+U9cmDPvU4/3HZn/+yPx83GsLXzx6N2
covNWbLtTbd5hC3lkjO4OSJHMze2XTtnG6TfNtyzrdhn4JMN5a4z2WcMs8TN5cmzdpeLeBQZLGDn
v+VN7ESX8nL7axttPOOnt39R7O1Xtn36g4OW/m3u8vsAQo4AQ0MzomH+9Q1H05KeSMAymp4LQjlC
r3JIrvdyN3cHaYv5jB/4y2Hy0KnuI7f2ak/7ZfiRi7kaFjVe61FRufx+0G3hqNv8gwfQytSJb69/
MfyW5whO45gvjRP5jSPfpUsHCLUpbdFlnTyL+8yPnuOzviegxM5t5qjO5JVuzftQdvXT+KJvkUc5
xe73/zvjdf09c3oeUbuF0/L/+mtqjy+1W7rdYXofPE4bX7Eb/IpdosTs2IWGzO/dAcTPlTyCgJzA
NV15vziZn/nVsfBNPn+xK+/T72eH6zN8ycUJw50/aOKd1tFs8aLZNDSvzUH+Sb8ycKhM3/Qbz7BD
ftD6o9b/NX6Vn9cnMDhavzzNlp8ZfPOd9c3w5g4DHxL4SzqE+/UzjC9gqhyB8Vr5ld/4zVHcq25z
1BzJwy1yJ9vKLrWJsHQ63uv6btdHJL7szjwuOyY8Q9qtnwqgxY98csn31XF8W5+p2ojlfx9ZyUv3
69EK9+Wn9IoDkSMdFi9xalfxCidfj/+uuyg7si93YCY/ZTtwxau6Vxx9X/jxWeY1E3/9qcVRddc/
Rb55kt3OWc/+X6e8P4wehkOcemLkXcTOnP7O6fcz/9442jP3JGozd+YvFg9p96UXnHRX3K9fKm9/
fdl5X3vmC5fIfdx3TvrV//5u5Iv79QPLrvGwPirhxP0+CPv0PBxNLpnSnTi26zkQrn+dCYMjjjzl
uYFm6OrPsZu8x27lNQfDbjyGEJrd/wzYubmTVU7k6n+34QwdsF3gLvBMX/aNFwaQ40ZFnRe6f11Q
wLKH8LS+UOgGjnip7J4LROIywThhL7nD3nqpbP0ouX99L+RS6h3FXS+p0B/2qOMxGOKC4CX3mSPa
DWdd3S/8vMbrHc2V9oab+orbfK0vmfuSjRWhm9iZjXzMx6n6XPsLaJC4kx1o+k7qmxD4TpJrcMEC
YvESpb/+Sdpbp8Kr7NbB59e37iQX+EB6sT/tU788pn7qt8fZEU50zPvSFx3rqXjTms36R9y0jixU
X+tb0VzzAQt+968vhDf8jNy3XGMv8TbkHVU6f+C9WK7FK4lO8CE75bPqwO7b5TvZy52EB66PUZ3M
zh3GrS42og7OLc/VD3RYfDVPpHftYBfyr8Qb+bNn+aNXmpvYGQ9EY0Ns8+Ax9XybNdpt35OX9tAf
WvaoQ89yQ9HJ4sPyc1qvwfX56+/8+h5eetapdUnSWMDqg2mvr0XwD+JHvsyz4assXbxKckrc3otO
ZJ6sSxvr3aklmWhd1egcdZu9zeV5vJzHmHld4hipsNit4UW1l7/zZx78+9kEBOTv6zop+HyOQ+GO
nsj7adz1s1f8Gt3ZG9d//OuH8kCHFzkAckSubv93kyCr/+Rn/bXYo5tFKIcenb9+k3WliaIFUpHK
z/jpVAqOaBudeAFUAj7355WCqQPjRTq3bNT7DFS0Icbmp/G43NpTh81EthO/Oiy5HqrZkT+Zo0NH
dBS81C9osCg70x+MMrltmVWdAe9hrlL5CB8KE2OgakIfQmT2m+HSMIV9tRzjI4ntkMl8wpR/vOLj
ihmadhNFbLm25KQo1qayaGa85JM3KVB4OUxQkTRZ4VuDtKCjVAnO6Wt4jcoH46DuE2EfqVss0b+s
bGsBjmGE9CVXZ1HfANuF0LcZmeAjMm150zqjwZVIuSnExwVjZnnTIKOCdDHuEalOsOzPgnwM7uML
LnHyr/YljA+R/oTTF750vngBNiLWPSNKgx/lDhWW5Jv+DLTCf88SqWgQszYkDCfWBhsvJn0v1rBr
iwei6PEVExtvhQDpSzaTtq2BHQG/sPS5JqhDTkuz0X6m+ASVm2X2gguO8JDpd9m17J8E7SZXT9oV
jWV6BHgI823uKzz152x4sy9iwKj+wjgtBFPKsNp9Fo9gMKHghsPj+NA/i0A9iz175MjnD5gUB95I
FLreMVg5pdOhcdWP9sZAOWQrvwTP9XyZrEftk66VSUFY7fpHjBIO6Cow0kIWzVSmQqXfu1oPHWU7
B0+dbYi+NXnw/NE0h2QEAwdGDqWohp9gsMsR+oMmdn+i+3yPeCRGUsYnXoTggMMpnZ/xjfjVRVpf
T4U6PzfoTVUYypv0GrEp5wBhewa+SbOTSIK23Kj1q5vyiKhldnE+6iKoHadGOKVMYMgIE2y4e3gd
BvzhBTRpehWlg4pdBHGyqoeuNDL2IwP5F3z3BsWDKLKYTsLjnpgrLu8gz+19SBwTs5EXIQdo28wn
40f4md/h/KkvFkZtpo25Ik8c4DprW+WH+AufGnCg7k0+jL76GL3iq9nsZc+4qx/jc3cFBFMfVzI7
Ai43eTUvizv/GhafTiV6W+lTFn+vANXvzTueAyRakg9r7oBIIbYOL0Q9iQ/M+wBZrCe5tQmXkT6R
79VOjT5MsEm0ZUS59FyudrOSNYnHxBTHAt1btlxNAxYzl+WtI7bb1jBpI8pnOk13ngPa0owEsruw
76H1thKsA7+sbOsZCVWJzum12Y++8RY7oeYWAM1IfN7E3IXu1GNJka9+cVQE6glKj577o+oqz7P4
ByqYuhLj/t5trob3uskF8rtTMOVvzNsps4aknBIVhc4pmfRXCyflQIRuM5kETah4g+QHk7vZyPEN
1AQEEEvnhGyeOkyYpxaLyIURW1f1LjjRBPisa9qxz8C3Q2k3GNBPV4gDjxUOPRqOAKoogy4VqDgr
L/VyiLTZhgnKUpHaGaZiXQEZWlK7B40VIMGZL+urrxZtyx+W/H/qNbklCC6AcqxrqNJlxHHfPvdS
hvjBL1F6RINVPRbTY1t+9fE+jq86y1rM5HZcIcA2OVjjp1L1+zXCPr5GHfHris6Iyy9TCX3UPW+e
eiKyMTrmex1LOwoXL56kTwFju/9+0/+zTXEPY5UCLICvBR4P1vqh/tbR5uWcjolcW2czeBy6fZfe
+QBF8KDWqDf8pMH+7yOiwc7mD3Fxu/w0SB3Crn0Y7av2kCsXfETn9NCm74ywh+A1Va4x96tqvSTB
xegRIbyX3FvLsQUJSM5h/zjGz1b4UabFtmch7jroPFyY7R+krN9I/ZwNeJsirE1Y6IgVRW3dn//2
wcYlS0O1bEx8F1go5ImIggo7xBZ1DF5vDJRNAFgDEUVRgBPrtEfDvcAKXezpUdWnUsUzxtOwGCKq
NYuyIyaW84iz+xDtROl1EFVPWXJ30uCXlVRYuPjhiaypqPKqt1UTzy5VxK/z7PYMqmBJKxoVDzzx
jvFRE9V+RUZ2Pwn2pI5uBrElDaGM10TvXcu08iotOwG5uDrriFAE9lSP+wxvqVlXn7uAML5IeJsw
+k7Tt1BP/o+w81pSXUu69RMpQg6ZW3mDL8reEGWFECAkBEI8/fmS6hN/9+qOvXbtsgtkpuacacbI
kTM6QJ3gzlJb3x/ZI9lw1ctfJMxG99Yb/7GuDfZ5KL4oJosUgS3r/t9GVDkqtmm03Wixu+YHYoRb
7g70zkRm6dXcPrsElHbeXXN4gCVqXG10ItHBOrYeW5r/GOSakmYdnHNzKVzuH9CdcxPaRTLCz+79
w8smLX/U7TOlLfoQ7tX0es2L5Xn3bCmh/jTRw3YmSukerR5aCoi05JbXdtioL6jSE7Ua8/OGPFtO
n6xbdNYXfYP6JCqS7+ZPfwv3lCJspogs0kCgs7/oyuxVe2S1wWCOgK57ycdOT4C++vxgXHlWFHyG
tZ0f4UF2NLVGWcfevWkKRp6aUGRwdxlY+EBmF8p4Asv5U3ceD4jIo/iLb4G+6QdNIRDfYi5dmd1K
ONr5aH6A454nIKPF1PY+YFFec6eO2htVWHqo7SeWJoQieKC1HcFvKmIAYCU+fV0sWBK3QEqug23u
bLwetx7KNAypYOS/dtn2aRceaW7jVc+b7+b6/T6kdlj5XYIOhwX1QSGium3NUDtmGn1JrlBvPB3A
rEtQRrx+IVTcETOWiyGELd+OEd7BfWmnJbVc3uCS50Ibf/A3L3iKNoSGET1EQ8wpIfX69jIAZ15C
BOK2TaYK9wYwhCe/ZF87O3nzXj1oxDHvB7Is7ef15dDHJiEsvMB1sdhSzybZCCtriw/99ASpgKIB
kpRW2k/ctYcEcDGrs1Fy+u7Wq5mQm3N1sn8bkTF5cLVQcmr7+VZqq1M22dPhHbV4a5Mp03S9TtBL
R6342MTHS6QfHncflo2j8bMlwFG+9P3SMOMeXdE1EmAOXq/6ccW3rhKnwAd8g7vsfleUQepUaoen
TUhho0lNTq7uFxTsGYKFp0ecF9evUHhlvML93j+fY9V9tw6rc1DTAqKOR/sQv6F+OaGEGbouAmRe
9+OT7T4DbgdaEXWPOyXdfet2tkFSi8YZ4F8WuAxh0zlHtYXeuVTM6gtOiOiuuQJONC+pPvL11XXR
jJt13GYJQrZKcqEFmncK0AQ9jDc/Q1TDiYtIchP6Ak4t6shB/lZNIKzcIHIMs9POpwk3YVZq9hRM
Uprjbz8ObGr74Ma8vwS1+Yieyi6zv4fUeEIq+KCEBl02kOalFShZCwMiwMxAEwgiupuh8ehSR013
huH4WrSLEcyqfp2dCljqETNxeGVT5MIvd9lj9eHUxUOLtke+uc3Qp3GcjGRzdaSMDQXG5w161tDV
kz21LUS4cP0ODVKlPg7WQLp5vPb4fzvVFpTUBedLCMHUnbw6L82rYyYlEs+AmO785oRGkR2qeMjL
M0zU+e4A4wvpMv/KHSAT66/RHuiWeG669NGONjwsNGxzFZvXBcYK23fO6/1kfXo47nKSsG0G+7Wz
6TS0mdeX7HCMCw0Ja2nIQMehNczSHisR0QOuBgzH6SdLBBfwpH1d3iz1c4s4GZm40fiEsMYJibjh
G3UNdMkON8/5PMFo+ywiicAzhTniNfMeR9oHOBpOzyLN8Tg8UKV6nV6+Ncq83ghx9PFxQq+dVQ3c
mG+8oFsI7WsMxdog+9BM4MTZ7/sLYpxLCJ9IAmlh9zo6ZbsXOAEE0URBh3dzS41599oqlt9u56ab
j14HZloZbUIK+EfN3rvGEEu3cH1h2PnNMbOdsfaNOPP1CRmIM6vP7yZoJ7gUNOa9/Reo6U8Ew8b2
oPZuawgpWRptAf7T9gyn9qKWR6zLqAzpgVKW4an7m8fAIf40b4i8Q9emvw7FiX+4b+vDcV+0+55T
dNl6oOs0adn4xNr7Z4/rXgnxx3mQ1UJoxoICAhzzh8fV9qPRuay3xfJjWG5fRlZ2i0fXsE7LT9qN
nI7x4P0l8az9J39THFP0Y0g5o05nG1DX/ojVRtWu3dcnqB/OYUrXTwe4Cfet26cEQbARekh9A/mD
v/Ui/KNDIOdFIhmZILBSePCIBf2R7x5G/aYv1aOSN937QPHWxXqDwxiSG/fLRo2OR+URqajrCb1h
71jPCpeq9oMN5depx0cT1R9kO3RU5g+1A/q+A3G4IIdvUW0Hh55M5y1xN9Zyc2gfYDM4nTbWqttk
czDY67t0Y9JDw30st8ew5VgVONvWvMUOPJOm+YtSyx/Sg793qms6FAncI/u/+rVDuOuLoqIsh34M
o7OPUsWFTiZXrwDhhV3cAgwaf8GiHFU82P+bSJwEVTFwKInDpUmg/ceE7aU71kXZXVdDbJNUJguQ
nOLftPQ6trLhZ5daC0lPt+M2OoyxCaSStc8b6OqbHlvySWOU7PKpx2ZcTnfpfirJ7t1YSTowCHk/
EfzYeqPYBTxhN9bjy2ef0aUoqkNJNytJOZWcsB6TmOZwanz7skIUuBPjnvhrI5W09XG8S0mak/g/
pKjmZ/V7CRCh8y9rcArJTV/hMHx2JKjdZPcib68+qmdJQgtewUVM+ozM9qdK5ttZ0BGSt0vSWvLw
cmG/F0MDBC4JrlhSJ7vUnQ0/2xVqG7680pnIezep9kCDgkg+73lL8oiUh3OWIqGxX3wk527F6ze5
3NEMwQy+q1lHBVV6GB/HnJDvkvCXO+l/jnw3Mz0DF+Z7N25ToqIElmp0zc3gFqqBSaLYDq10D1Ri
BBQBASuYoYADCB58EhLwNwEatGQDVlGmREjkfQ1yylp2yyT/23/2L5L9RawEkjms0cXvv1KoyqsM
8t3X7Bhqcf255gjbZztc0tiXJLyTXhL8Z7LdFTiDEQii08QnUBxJ26/510tSxVXcJrtnfVUya0BO
BDERNGVN9hr45j6fYNKH8HyTIkFYPnHi3+ctz+1EqndIjnyHqI6gngAZcj/A6GnNvBjNrEckWQAk
+kybnTNaATHcbbSnk2D8hN/MQ7XC8llStnbakLq1Ux311nHBNDympJV8LWm+62+al1/yanLJu8R8
tVIrHV5NxtUOvdtyHQnwIIMssFCbC9wjgILgSiV3W4XdwyEYJYK4HCI69t7RLcFeGBf6eWZOZgK2
yBM8pBUndhbHsTOhVy1paUlo00aWxLlL4lmSxDQlROf37QBSJGNav+0iQfAu+TpYCpC2TnnSSR8f
AvXR5DnLidqZkQh8VgMECb4noB9v50IsfxRRNhuel6NIv0NGcjBBVXh4XH4V33IBi+zIiSmhxU02
eDftRwDS5Hk0CwO4Sta9k3agXrCPwB4O/LaPq28ZCBknMwCT+bLBxfgIBT8BYEnVT5lBWiau1Xom
XxEIeAGkAMOgWQUdLqNybmd6pEZNOrp/x+2AsMosbfCfpkYmgMSVcOuH18/oDpYWcy1bzwTYkGPr
0Wlsg5C4MVkAQvCwSRsOD4Yfn8aX0GCK0+1orGXGwMnANmJOxTvkvRV4hwAya3AeMxAsp+L4HPNl
FDccoJa34QUAKHGDKz7TYygXr/K2Kj0DDnHD4S0bcdBRRrV+pgGsCMjC2RFPz5S332PuU/mz9iNX
oP24sVyivEUgISMbgFDMSAsphQrauI3lax1Z/MWMru/0nf5hgMgW11ENlOJ+17yOIA1ARV4t0ArK
+xHqKsRrZlS8KjG+8grXHUBajovrCcjUxfI6at4i2r8R0NHPUPOQ5pUDBzteoCdkGDgJLRvkPVDq
fTp3hAd5SSJAB0BKDAjSgIXIj7KUBC+WXU4wGhJr/OamFfgPOUW/Xe4Ayu8nmsvvcvE1ONE2PAra
Auyy+ovTQwfK/2WtEMPUaNlo2rTI+08PjjrJZjiph+uqi8yJuRAwc4vtUGZOfGHvXMfFUuBOHaAa
+HNlRDYArcCnsm3RLyaGIDt1Z+ZCXiGWTI8Fsxyy0QwBN2zT+lGgUTEK23EXbdMRqOX1RWBv2bOs
eHfxurF8mBkaQCwowVdpUj/Tswt/o83QuyxLWWYOr7DY6PUMtoIzGc3EeFDVz0/OG7YL82Nix1Ay
akHy+x8928x/7USqvRRLDcB8HzeTKmzi84JQPunfOekYZTIMlpg1Jzaxoi34Ewk+oJ0NlkUQWTml
QJMG8HSbmAFqJ1gOB+vZgrhaWcVGZiTnGEXddDuX17ZYJLFJW47AuzFY9+Nj9xGlTHGFQp39RUBp
k59kPGkcj1GQjfAYVRiIQ1Rn9Rsg9EpskxADZDdaxyW2TIv2U0eMoHAKDE9gZLGkgIBs2qfECq+v
zCxB7yAWvgIXkmpIN9/ttyCQFR9qQoljwkJg4TDJ+Yv8dE5lAgt6KduDkZHjSM3xNqRtQT4ku9hO
d2y/d9zvzPwWaHFIWkC8w5scdAD0Pn0UsxFUl/T8IRi4zHmZ74ILugynyRDrP0oi08yM3dkOg+3O
8CF3aUneh0d55gEEYoGsUMPTDJzHITZSeSCbWME/kDvVGfhuXE7LqQbIs3SgAeAgLITKIHNqvTiM
hRhQ4Tv9fohzYt6JFpTVUjPDozmOzz+ga5RzIBMqsL7MnV9PqMXUyTOX2SnPV2woTQzhOFySNrHS
uyXGl/jlOoiB6xJ7KnZBpaSElwCMJwc2/mO4fxFQXGBvogkgeDHjVurCwRD6AzB6JhYfMYF9vAnw
xBP9VVgRXaIVXpu3vEr+vQaDv+Z8JBquJEyIxMgPmPVzPHyv7ET5OMdlJs6Dhb2h68OXYOsdHoh8
COZdjX9/wpthA7ZSAd3FEMtlXJI176KdIzayzIykxO9p+AmOM6fDC3rWEpHpmnD+jissMrGV12TP
H5z5JZdxqeLLxzqFEyw/Is+xTq+8DkpHACVWDmFw3UZAMVi4/jm8nu4Tv4TbIlyXbsa/wGcxgu6r
47li9HFCxUUVVocsP3mw4pqOcF/tVIBvPW/hAbTx7VHmsqDeVFrBsBD3dcOHuIAq/A16b7DExNz3
nJ8sPgutCmWpclWwPsqwykoYB5j17JdLc81veYm4AX/Cb4D9HG9nNzw2jVcwBh+35MbwGNyeBsdm
/y3sCCstsV93UxUiNLPDhsiHLCEbBgIwlsEM0OJ1YsfHsI9uGV0koSBcs/24xloLG+Ccduz3dDAP
Ot/CHlynFsZrF9ZRgwUAS8HSXLjnLYiiMAe6RYOhAhXFD7DjYk5L0rkcS2gPw+cJ57R/0XBFOQPM
Bh1jR909Zu5uiccyHw9sZOvxLofbAQtEJrPQN9yJOLjm534s1yyzWOge1cSmm2FeiDkfn3iBzaHE
aIlVFfa+R9WVMBqC84PwG1C9iIdgk4iBbe73gUBQwEt9Pehi9Xmb0UYtG5JNts3uRvl7k8nvai6c
APPD/Pjdl+SI+8BKRmBuv9aw3Pk1ZxSWmEyBjk8xxSYbG5DSr8WGZAEeG/8Onx408/pVCy9ToYrI
pQlXQ4w4eqIMuTnWQnU8IqHrxmii3T2AZn4j8t+9Q95gcM88pIFhluEVzwnHK+5+JBLYvV9+xHWR
R3rEo7vcvX73rU5/6SjGneciY7b7uWS/UQFKmkKS0ZgJ8p0KcflBHois1F/HuWUHEPdVJtd9SaUl
IYF8yldxrkY41RIJ3P1SNgYmMT6prEvZLC657EqyG1i8n+nJw5V3VxNZ7/J3EybWdSkPXYs/9RVT
FK+TD2Fo2WxZ56hgevY4ZqcxFQYsNbGIYidloVnEmbLcVNwY4gw25x3eziYLyEtlYlfEKLQxT5c3
lhF51Alsku9zfpiIBcFMsGLFnriYkA3IaTD9naHF68jfJLcnedYVj1mctTamTCmTn+U3mS/8bcJs
uXNJsDSs/90EXAY6jCtMksMEmtD3Id68HfnjYQJlKFNzPcELZCrKsxenysHRuiy3ifiJuF6kYU02
FWG0XLZ/yS1ZEvL/V0oAORZTQPmRqf0BetER57xD+FKcLD3Gd4G/RVTeRZcoOI5lV4TrhqvV8RXg
BW8HOu9lJVGbBIjspd+wrHgqVIN6YkiOITFm1jAfZZ+RmFYLM1kGFWMtwZG4rTKhcZZZxQaOeZ3S
sDmkM9pfGDW/WjL/dHN/5ADd7rIzdutabq7FZ7p7e9hTJ0a4CE8Hl43tW4J3WsziC7VjlCq0T4ni
xbE8klkQ71gYSoe7nyFzR03KaJDniv8gnrJCYCsDJi4mZfq4l/KzhP6/hppTv4gLJ79L3sAMj5J6
YWF0hKgV0afYUYeFUEFWFAO7TotvbNU9EUADwfuikMAMziN8yQ5unARqbW7djb6EcNYKKcAIIrms
TaAaMQPkDiDJh3KXSCrwpNasNnljyWkw88R2v1urRExFWmAoWOV0y367P0JswH4sC61MSSRIhKcy
F3UGgxvPG5wmYZHKMpFtUb17W8PHgcVEIAHhVAiHyElCLJTB6cj/qHH1Y76pdx+8jcpn+uwlQ14x
3/WAuQINBVsgIY5MGZ1l3vNZclkyT6qxTC7xU9x32Y7kNyYdHNBzROV8eMkKXIdfiyAjKOP7GxbL
kJxiFGYSC7t7jiWJQis4JrDYeOHqwa6DJtekSqzEFqEalf1LWeViNVjhbB8w9ePqWW65SSB/Ndyj
OH3VMxVcNTcq286A/6dwm8qdNqn+pV/4n0Jpv6m7EWuU/vG6QWX9fwZD7XBy+mpkDStzP1f0n7J6
pu0awsfxMGQKPEnnfA768tEuJs1pYTrZrXnc/q0/MUUA/2u3+Ler+EPsub6Yp2vtVDDomWA0ksUz
kc9TvI3o9333lHS8GgOeq3wATt7nvfg+KuNjPdJ1/JHAg2iKzl8weotEJqg4uYiMsm5I+UTil28n
i3tTPvHQJURh9RBqkKyEXywBnmRRtOc7ozj5/JQZK+G/7CfyIUbiFEk8Lz/3fPwmCWz8GTdu3yWo
vt6nXT+mC937ABvyglkVP8mNhRUpc7DzCbbfhBcpexd7OfxzNm2u8J9DXft/Brr/N6r3XPG/weTr
snBOmwaW9/9Pi+7GiHwKLXc3fjmFQqRlB2F8zLff5SRLCtHOjEIHiTLVGJUmCW+PRB5Hukrd4uvi
kq1ZH0J1/d1nxctzWduke35+ybCwgB6R4PJ06LHu44k0j/soI4hDQbZFx2KeyXv+871qpkzU/9qT
/+1m/4AWKtrJnG2FqF7SsILhF8RCfUjRX8gSxSGWtCPpKGVa4zSUeLcyr2BJPzkEuRLwHPDJJUkG
oM/OWfKE5Q6bFLeJ7UlN1KjGQ5SdwX00SVOaK/kqbobstSTMSE5qbI9tqv6QN2Tjv+/MUz12k2GJ
mu6dpyqzVA3taBSVCaEC1o7tAm9GtiHxnPGjet3bvpNyvc86mXNafBt5sqVIVqhJZRrJ3iZ5XbHt
YvroJD7TJqdjIDalQhPjnotBNB/jeOfNwmmFY8oSqJ6FbWqFu5d/fgTOf7Kt/oUC/NsT+MPkV9pO
sxsDFKCLDM2TfPYhgleGcyXRYelzh+T/VjIpoFsvWxnk74JwosYxl5hMtlZykgQpsgyrbB92ZEIt
MhQGi9NJZdpJ9k3u2sCbubvKuEY71ErvKdJdbLyKeyaM4DunF1PQfHDbGA5u+VGBhy5M3rP/9M/3
rv/RsOF3G4VdqztAMLb+J9Os250qozesYb5ZZzowZUcBWes87dGMHTk7nJvHuvUtfJySguyN28/X
5Xh0+Cpd8I4uG4wf226CbUGpwd/oR9qfrRJ/r81WoSE59OkCu/zPLf54GbTK7rV+RSIhO4yvnxJs
CgpDhga6JxHnjZoglrnkq0BbsvalJ3dDVowJLA6GnpGukN3UIkV9o+UA2R7onZKZ6kgWyL847MpO
vFkJ3iGRaMEjbHDLZVoLLFDEzsWX1ACmdSIevXzI1DCD60LyxRIc/CIKQ8RCYxWQu4XkImx37Ld7
jzXle4NdlUSphJmyswrl/QrFQH6XXVbyOBL5kZSEXY5rwfI4EFNJRtHFuP7zg8eb/V/7DgCj0FAN
Gvr84QuuEeLr6YB5ZXQF9KlDe0ML2yPwlKQCZRMdJEkXK0TJmCMAxnIqSmf8EUd4rMwutaRkUIPK
aqoC8eWOpHYAc0jpqJkUPIgbKelIEolyDPNehCFPUpIF8iRhVsurfhNuUgFCCpIEn7xjB4TgTOyZ
vBQO5L8eqfuwTS/RUa4PCyjXN9yzDRxlMWS08jS5aDn+eiLgk/z0Lyde50+FJI64CLkE3q97UkQk
xSgcqCRJKec5kFCSG9ym3NTpR94gX6V85DcYADPrPs03ceFcNiMZJcmOnX+Yaj2vFHd3NENoK5R7
lJkod442A6EDxVxsLWVWiYvweCaI0CjvkvIZk1fJtusCmulM1moKJwWHYB2f3hHH+rLYSZzMFQNG
3FvMLbAHjZgPD5Vperynq8yA3E5ikrgqSeDDpPLqcR/pnzLpZHpRhPEudRESJ59AIQQhkNgEeUD+
yv5EccUOEjIZh/ZHA5uQxL5ACft0O5WEvkALtAfkxVJgcfyR1WEG6gPZiZWUDAmAJvkJcaNlichP
ckmXRGyXpGlu+Y56KcneSEWU/SyVPOBpbJwVg9LOqIci0zEiyMaCAaVs37sfvF74TGJKOJksyvpF
4KrbUlCN36oOgSdovEdjaK5LXgq8MkTyVkFAQCoWCAmxAGUZSn6A8ur4itXS7nH8r0N9o7wEPJAs
kMZPSL9F9qO4ThoAiI0LIOZTkoOUWHF2YoYvN+TmiPulpkpu1+ayTyR0GMV3gUlAa7bvykI2foOD
lCRkzjwueRldSCQzWcQ67yTMkWwckBXVXpIAkHTlkT93Mnq5JAslKSCJh57AhN61gsFk5I4YJXci
1l4en9ws984NSJaJcPOT/s0kEwuKPrhe2bsE1Sqy+5f1vCPxID6ApESBBjm7QGAtxUgSW/EciDR6
rlcG5gaYI0//15eUgZLpJ/ApA8QGKENC29qPzYdgibJFch8TkwBrH6MMSWLugQQes14e8PAqmVmJ
vdakIO+n5trI1XPrciAzoNogkWcjT1ciZ5nBMh0FuZLTym1KoCyT9BxR18BlCGgFJsd7ZJhhmsLw
wYOVBypgl6R9SNxkV96oPB5Jql6X9qPMWDyhVF+N2OthuwWkdZIjxViSTVtHyhOy+0/XxY27lISa
vIO5eYI7LwhvQVZWHpyU6FHwRs6/JRMASslclSIorjcdCO6buSTX9vg6ktHakoenM/GDweYuKRfB
n6QcSFzpcgZSuvV6YN6eQBFtTwgDOruNNgPitx5vD+zUiUD0VijhlZaS0VlpKX3KtdRIxVsQF6n4
kHBT/Aep9KlQguDPSmSk7lgZ2+PfPJDErFKApFL01t1T9UpisOHqBCZb+A7yIaG87GEdcaucDyU4
Ij1XyiabpHsd8LsVDgB9MRzAyOq7vyKBMNhGbk2x0hxc+AQDvuQVdTx+Leh+SZQIK0zq6egKOxHP
fog1Ll8AkSaXYjy5/NHqnPXZJt3/SFUdHIuJ3IU4pF92cLrX7MmZhO0ATjcx5u6XvJmIifum4JzA
u8mB9abaXK5g/Xj4bBky9J5OHI/w6+at33+vXFJlgEm53KI5baiOur4aqTJ2x9VzzTjWf+Ge0Gv1
L/ZXgqB/C3LQbdzZxs2gWoLQRXwbqSW0FpjUGUgb1uCXliHPuQ4Fs1MYrZqhlPBaLlMesTyAlqjo
N9snDqQk3WXqCPQiJZXqjgyLZNVPi2ZRhCvBukmq5DSrFCgBPKPLN2y8FXVEeni8EKt2GJ4Rfj6R
Bbs1FQBEF/wGhC6ek8BbVHZm+7ickGPBNaIAh9UhW6bsUVK2p3621CjfV6ysgt8ddGsRCvSlJ5ZI
3CLZpJDswp4JsC3pcfbnO158onyQ1GI4RRDyTgJRA0kBSrggaeDTTL97RvvosNi9udzy37wjmp7+
5en8Qby6KWo7wDu+zdsitI6f1Sg6UawKXersOW/HT3d1VumuRdstfzeBctGN/I6d6+YxtS9KjNQw
PUUoGy4+DjiKc5ja1g5FTf8KK2DjmwtKSPDqk32+/0F754vSnitp8Nfi5KNKg/IGItB0Yd/iBb7V
gEeHHPqyhUwrdg23xCuhagbXj3KYaG8NytUIGc8w3aUPC9VKz2RW/etDHds+FfE2VUKonIRUd199
Nd09U/TxWU8OD8Ruvk5RGgL8CEigujSB6TvQIY/qxC1q/P6+X5xMT7t4cGUtb0NF0cn7uHUhxWe3
Ni2XDeUYU7NB88u7gv95bH0V7BxlRjFeN4YbcgsOkFRq36YOqw9VENEjZU2Or75Cf0cm1ztrEV0/
mIIfFrcD5R+Fg10fnI+eEt5ybuZ1RQbObqF/e4h4IcSKMgCVYOQ8vtTxkZ65jfdKoRfVP+gHUAZ0
JV+tIVrm0cxzXwTnr+Nye0Jr2utvU7d6Ph6n1apWMvU2vWqx+cLh6jLUu3AHkcVJNGRtV+XrFUHz
pVYsdrDZe0AHSLP/7Hyb/8v3hoqJCooFBe2/mqtr7cg6dX1dPL5Q6P9khU89pV3s5F4QReQiv7/T
jxUK7V6MFDKhNgCm5Z0Dv4sXKJsk+TEIfv6yH1GFgOD4/5j0Dv+hbUxY4Lh/BFwVbVQUQ1PIZk30
wdvOzyH2Ad7+2CAZwRgyz6Oh8dvAnV0ehrvGa3uOL4zzgKxS3Cthrc621DqWHi99oaiLkqlwCG8U
dl+CwbeDK/jCi9FiErapZvhvJvg/WQWEF/bkIsuko5NhGTxVyAwOiAf5I7jT8+PFO772jg8X2ozP
+wdkA+m89IK7/wL5AFPQJPSBab1+sc8XZ1rHIHzO3KI2ZdXTKnn0tYdMZHmoZ7Xo73tdOqsOgetd
qesM2POh/+7D3CX+/nFf+ierD05kl7rwbAD/KzM173w63XmXJSDEZalD8w7a7DS/GZlxedtYwe3R
RzfYV58pcdhmONCRvvyqc+WrX/v2ynK8x9t39w0z1e69JFlP0SLHIuc3CjA/dhMwAf+amWeEQH2q
H7mmUD3764f9BaIKED+05WO2dpDT8hC7PCj05g7ZTpSx8hXIvmHSBe3BXkeOP9rkJ1qReOpb+cHp
1VzrJjyys7xp8PvQbPzN/Aq50jtXSRMSzhRT5wYI4Nj+6BNah0h5I7zonWmbsuCfNfjvg8/4dAEK
Z+XPBOEgGM4wlmhCQ/OkYLIgZlJZoDRI2M9OodH5LyNKO+K8sb3NFkmLc3bKMO0QALVggdY3kn9m
HRpFQFi1D2abdep+vkD3ZFcZtil09awqqZ5w6JYFprDxHfpgUFmbPZU7b918lOhFUVP7Q6z2xuPv
XojbFNgVP41HwYm5S7Zfmy68NSuI9yh1+ufBB2ywILkyKrhFwW12PXoPTK7TnPlx28ztFVOlTlQ8
BVyakPcUNz/Xzl6uJO7YmX6dP35EzJSCkTqx51AzzkE5O8YUg7xvCi90F026LOb7+fVdoacPIfR8
9Np/PJTR2lMW5qedWYmCrqIavEPvLoMHiubgxReK/+AGhxjKOCXbeOhfdSJXoE8hMH+ouaF45pLf
EUUhj1slYjToDbt7cF/2S8eEqJ4dqCiP7KTYBae3Mzu7HpU8497foEtFAQ2hUouDTbuXs7euRUEJ
gfBRiG4xIhXx/g1ldRzh2vAROfSi9RjkKrseMBVREe4n5zpSwgNSfM9OsHJDKhz6V6KvnC3aeV+p
yhQKiFolJ4S7mL6mz96eFTnNXE7oevnqU0luFg1lpPn903TSH6hziK3LGNXptwbVx/TSTc4anJ7j
3jde2mgCg3Wmfe2atP18sR9sO62gr67D/eDX6EKj1RzqS+2VbgdatClzSjBnBys4PTjLEz3upvb8
9Hx61idbunScwoBhzGg2wo2X4ccZ6uMHRU9laBJsZEQjbqhyL8ekn4dsT+Mm5bnM18nteRdcn0ed
d3veU25NA7ToZPnXMqr7hEIYmr7sfRRe/cNHlWx8yp+sLRodru0Z+T7bIudG6w7VryhZcX4u6MH6
5hLvFkXDBNPO4qdpkDzrke8GP/TLU72Aqm5jgnbZKB0OqRJc7wQ03Q3Ut2F5nanxrli6BWXKqJVN
duiIu7EQb2w6wMbKdtn3y2PJ1no93a3sJrW5rEvapZThGGNqPU3azgU24OSpCqKlRnknJeTeUPtI
R892QZX1j/Vii+o5SVfIMF/0G47sDWGMtBgf87BeS2rb7a+TiyApuyZf1iy04X3AYvPMK+o9/OsK
adF6OdGGvC7EZ+STZngr0mxYgXNIjbMXXF/ocqq/6W+sa7Tc1Zh9JOhd3zlGqPxS1i+wUYnZDrQy
GI3REQ/IZFOxExpL58Dzo5KrQRULEFFDz+bmBt8RgsOBXWMz6IGHcJaHFhYODhTfFZ5lVqJ8R0Mg
3/i+Ta7vFokh9AB8fYa0IF3qZrcpmsl9730vy8cOnftbAH3kkqdSrkyThEClbU3cV3FJsxeUnfxb
LTXTzmtZhZLMKEDPqtBUlhfcNDpLoPc5KR4B1ra5+jo6JBxyp/hIzQ1msCwbD9G4SPEvzIOiYPQr
kvK1v1ODofDb2WzToP/+0UO0EbkUui9QLObgc9kOA36Lyd16iN3tlMd1lRbdJ6Ul/PZlRJOZYT51
yLvM+yJSDzGaByM2uAE9g3eSde+M+eaLhjX+9hX2vpvXTX5W02ZabhYGxfpqyuIcbmR8511BPs1s
PUQOp2dvoaRVgCIhuuvaiyKVl0/U4L3fE2X+bowkfOd6GvCLbKdAf6v+Q3mVvWsdluvwEiGf+DI4
PrlCUJh6CK1Fr8YvNn0TAxpJnm4f7nkFNQ1SLeX6AdIN4WZPxYx3wtda0M8ePQd1ut8HFXTQBNK4
f3mBZX9cVctLaj6WtlfkCjw80MdXNh82NlaA/rTXJiW9aRAyHHnKA23V4Bq9T+pi4RAA+TQ1bOEr
6T9Oy6Qtlmu2VIxcjwbXbUpfmcG/Rd3okw3kFgU3fdw2i3b7hlexw52P9vW8a9n5fcJiFLLQgfsw
UvYlunZSEeEpgYOnG7ffaq42IUV5dN5a7utgUTygZNo9oongu6/n58PEsdkJXJw9uDNqXjWoRXvD
B305HgtSO3T2hfmHb4CfNDNP3uUFLeex/ZAXH1V0/Ub91GaHJ5inhDBVVuswqJ/bbW7RyDlkyVL2
0vmNGlxrH2l55YICiwtzY7EpUH/F9m191Q2qj+bok6osG389UfLLqzbTJ4TiR7/9Rin5SD+HNn7Y
OqE1rT5ur7SkMJ3ox56TLPj4WofuK03sEMDmIvZEMEyEQjZanwi+CNSBXgz5GX7vQztBv3Cz6J9b
LaKu1qFTLDE9bA0Eqr/aJhjRkFGq1sPTe+NRr7gp8o6xP01sb3Yj0DykxZJOvXWgPt++L4+5Stey
DS0bgg10oSJAp+GySX4Oby7dBbOnnF4VxwljqcwNe/yFvIoSXPCU66Ckzt2JtPnB9VCAZoqTjl0N
YdSUvq17uzIeaEm6zS4U8ufDG6XH/bKCAry0PUpv+x9qz4xP6iuHbGGxrIhDng8aA0yTRdmtIMLR
tlkPnUU5Ffi83yR6ReMdb/92PSL9tDt49WP9SDPbhnIC9Ev0F7Yim1SgfqbJq7ckCKfsL+Z1OLrl
GgVG3+r95vH8rVc5FSkIN1OzkOC36jcff3lz8LfHoJlcYZci3BFsno90VuHGPE+fXfd5+4MjuZ0e
wR5IaLcJpG37Z5OsP+3BO74renbFPS0oayUGtHHRAgzChe7cSKrjMfUzNzeLSD/mVNb3u2SzCYn8
8AOjlwNLYeqKHImBC+h6NNDAfYpwFhvyAcizpB8QEL+xNBf6VF/9AfeArNYpmlzG26+BMr3J8Njs
YjPcGoH63s71TRps6CiyKkKclG568VB7DcvDzKVIlmLW2fA5gndnBMP4WqUlfQif+rEZrV+UXYYi
pkd+wX68LunX4ZPCoPYe3/gyL95GOcYDc08BvYGBUD3rld7un9YcSZeD3zmfF0Zeob+Vf56MbsHs
5vHQDoi9xJe1vw0cGtA/U3RUjwuPcgSEAzj60YnqUaAtMQUh/Wa/DmTW4VpZdECJ+rRYmQVZ+Y4F
NevZZJ5KdFLoL4rEC7hr/2kGSGshbGt4t6k95YnTruTMSEkjqzF9EjG/9VtjetSsHll4njVPNRwc
Wrg6YTp6bkl3kpPrCSTCMocoOdafbgGwAZXjyuxofdpEMtGGOXCkiwepBahWh2+K7uFlKEq09b8C
Ao5Ndnk0x5fFIbss1s9I0+69J5caTI2t7HoOtQeyi1ufvuR4XAYdYwBvcWw8bU43TuVBO65w2Y3Z
7eGUWY/okjhvV3qGBCp8vyqlG2SRsOvjoVRo+nvr8WWPyxkd8B13Jtyd3Q2+LEKWm2GsnHy7Tgy2
Bf+keLqN1+9hXK8JHca+3Jt3AH38fzSd15LiSrOFn4gIeXMrh/AeGm4UdAMSMhgJOZ7+fDX7P7Fj
Zo/rBqRSVebKZVidu6bBsOWHIuBDF4wquTWn4kZgXUL/40C4xjxm9gp6nwEgMisBjMI3jkN2QmFV
6c00ecjB3PlbnVHQtoyH9nsVmcQpeF8E66zgZPQuA3OKJdJt4EGHdtzXVeT8IfMl9cPxFFKpJ2Ps
hfJT4m9wCyHcnLRQzFAqt2ejbp3kSkqgSrUV4NMc37LDosQfdzz44QSiwKEnljqfOLVkyvE5Rzlj
DbjTmU7KhlOvMfqO8DbTtA2a6ze3/kONOnTktc1kVXdd7Byd4fsSkeBT+8r0M08YDoB7Od06CZ5X
NQSdsekytPngfYDtSy6QlO7fMzyMZOjKeKD/yhMLoXMc9qzrj2e/MCl3XocES/IACXFmX63pJx1b
m26VuUTTap5tbUUdlBxxZhm8hwuHbxPjBpOXfhoo3Tj9JbHRXVY2m4eLTS+GuozsdynDm2Jd3Yff
co2ESl10j/GDjBfXF7TEbPr+afN1e7yTjlk93GhaRq6sjFgkauoSUPa88h7hrF7vMYMI41jFhFoF
A3VW0g8uNQiUVNbTV0tYsvs94xM0Vn6e9uiD9PtMOpUVWgH2UENlajAs+O4fxIGHzdkiBsAdhrJr
j6Vp/2Uu302aSQsDf5kh6R7gKhnmoHU0S5QNgjQ7+jzRCWO4zwawmNpP74VBElpsUlsJfHzvcvIm
iApKL8/WL81TzvStO+K9jMfmWrqHBr3oByN85R5G73WzJLcs/06qOFA52Ki3wPVwZ56tAsv4l/fD
mEleFSQP5y7eDZ+hVUw2p0cXROqQhh0rZXkpAPWCRjSm4oAA0riVEnIIYQ9UpSFdYTraFzc7nXbd
ph0sZ7hGPeLfPNslFDzz4DmXC1f/bvJj04y1M0GEeFzWxTxmWMLh3a/ARBoIo0R/LPXJm5Nnxcq8
+x/pgim7Ovm8vMyif9O9Vp/j/vaBXE0hzU61k78eS64+Ged0ORiM39QqF1ypiutDP0nPqVZ7Ma8T
A1SO2ZjLg5m6UFco4mm1VnfDNbVRtXt9pzRn76E8seF6d06KqR7SaTwGDxYUM652QBOlewS8KNgN
PV9BFW9wTcQIBi2jSu+GOSKdumxRE8fdC8wmxvoaT+AwucRQk7gchICUoKg4Qqh01Dfcl9sBLtcZ
ZbB1S6tVW5HuaVyohzn1ejzgOYq/CeHUl1eEHbNv3cjuc8p0Hb/nkjnp1S2BgcalIp8u+vgv9PBf
L3vPMedNv4fq7nJAlvKD8BtitF6LVgrVCBSMKSS9dGeFKs42xhMIsyAcalga60bbUywzPn9OYuvn
rq5kxRsILQjCpPccg+MMdwQJ9jblTJ2NHuVWw66+I/tXwfYIBytberh6XmMyi1nZmIIqJyZ52aMp
mIIvOoBxMezv1yKOf2jJUitM+U4ZIVW1uhWBcoR5aO0uK/f3dczackt8FO4gHOyJlTvwBqOXC/CR
ORCBXkQTuv1aT+bp9AWzj14LhgIDA/y4xtWeYv8je2SdG4Z3H/jNUq/c+uljk5tIxAx4j2U21ylh
Cvd0//ziydYmrqz5/Xek6RSNAfsyT1BjjuLev+/bsbqRJMQx+uiWX2XLx8vgg4eg7EMWX2y4ROb0
FXsRPPTIl83f7gezNXCtOsJO5yc5lgpxan7xdvBfB9CWQHNIuyBjBPcC8WfGpahnHMbFjMd72ZAd
vuuZZeFUv0+2KAVXgGJi9rbHO5seYFoepWuPTxau2rrit0Muf3cpL7RitGTW1wX1uJfrh7nI9FU2
eQXf7Z09zY2VBfGY2IFQrgAvkVckiCb1iZ4y47CBDHBlJv4Rseral9WGDeycuGmmA8r2OU9c4gZc
bRsRZg0+7fFxvrjcMQ3BVgCK9JBsvU/FmnfVZNF8lmypjwm5lY9z/pgwMN2qeFS5NtS32Jdm+ZIU
OYnPi24V97Nj9/I/L5+8Be1Y7JKN4fL8DXVPHWlr9YKj9ppaMKpP5WemUuSTJ61P7YqkkBmR6+8s
1Lt57cdrwunMOxtsaI0Td0tQyCkLRbbpULtFY3zNU7x+AnUgTPKy032VLgbPMRMnz/LI5sbUgTCH
L8oH4lOivy9SRXQ+wFD1wEk3BkYw6oiUbSeyb2k2y3koyPNy8RP7eK9DD61hTh+O4SgV+tMFunlm
QxWj49jtMpfnVtt1jStXYY2/P/FPm3hX/QCiXKiGlWSeDJj52h0tHa3/gE7u7cuy+3Vin+KRauvJ
xBgnkikZJ4U6KVWyuz4zs8Y5eeBhz1ImpzvsrbnMkZmCkg+Mq0qNYr2+4/4cA5T71jhlkGZceUZo
3angmSDhC6I4746T7asQTUbW0OyVnp80yzIQKJ46mMe8U5cz497vyu+G3z9NzSEPdamyzzEUcXHp
ioBysQoH/T6c5AtIJnNLAriyt2vd7mEJqBKUJIcReoCbMarIfkhhxRpKPwelHzf1JGHEmg+Z7lm0
4RR+kYf2oBlhtY1xSOR9cLUffAzXKm+Kn3y2JpySkHenQkQi2JYZbRzk1TbinCiKA1ibrVP2/kRD
WiNE8oXL0GgA0DHOMp8sJxDSa7yqZko3ivbyNGHoVISpiL99ukkyKQc7m9a0TxrfZKc13/5doPnn
R3rGf2qYPEG/uS1S5PFtuaTWoPeaDMnpZ9Vpjfcuzy3u/gkkvGp3Z9GkAzdDKoiS/CrgOcpL2bcu
2mhx2EbBwpqW/QjdK8ZFQMXue1SRYcsxBwxoTcR5AdYYuSEN0ptWjXxAV19X+hJ7lJfBSM5y2p7k
YyfTN6rELs5UnhHYV/6tZ7L0V4w5v3LubAM7clx1boCgCjbvNfLsbKYngXFBeNbqrozS4bGs4Gq/
jd+IVmbMR3GcJ25BEa7hGw48DVDsH6iLwUq6BEbKciLNGddec8zfHAsBnheTOIhr0drYPrFzP0aG
zyMlE3pP28bXM1/DECIn0e5F3Nv5U1yJPamPA5ylCxrBcZKvMCDarlvNqTGOnNaGS2UYKfMvfObu
T9ZnxlJf35GaEPmTTS0bl0z3oLBW3qvBF2sVIKdh/1PUGPoRVcj6YnAHYpc3wfeBXvLChPEvPZfn
+6Wc4wivKV5GIg1x7WMmHcxJO8dMvdJJycfcuFJJrDzBVERnrvVlNAcQqS0naadKqEII7WDbD0YS
0M6h2LyDGj7KYGYg9pd+WDhjHVvkgb9zMi8swWSEid/ZfcAhgmuP1ezoTiqc8yLlzQ718R1zoXzf
1LsWXQ3xURQIlgMdM7/icIYFez8tvMlrJTRQ6cPrvZLceUKIzYlxX0fVSPnB4ydHSjpkIcVlODRP
PWgzhjbo2OxFjKBiqLxnDUUVePuWZOQkcVU8vXMHoxDCPwIDVB7DwsecNz9XtNA2Dy7+PN/7qqyc
dioTSimRrmhPagqcU37r3Pa7zFF9g1iZntRN1Ggay/vsSf4OOzwt2JJedazuokNL1fQcR/Pid/Bh
o/JsZZLjMAe0ucjHWGns4sdW3klg8Zq50IilwE0HYk3pH7Jp8RmyQtAjFv4XTcLWHlZb3fbTZo23
Dm9OLpfNd0iyXzvrt19pRCVdDk3e3KifSuaaCMH3Nifq5UjENV5V0PAfF+aD5Ig8Mljjajd6naJD
7jcr8/7z0sZ2equS4WtthBraB4gczgWU9Haxj2y3hsXo5FYvFDK4gLcgF6/Ji/F1iqcZs+D0eywU
cJ00dhJ9leSNT95JpqIh0wtOCGyWdq9ybkuLnKlFMzfeizuWr/w2WeFGmpRuQ3nfOJ08Ik3LEOEg
0sm+Fe9FcfnumcaZD5+7l69xkTRvEhTNe+fYpHniLwSulo20PwCAH3VOVo13TNY0HDIoN1bF0pJE
n0U37heZG20pMuy5TDfJqURgy46Re9viaSWUl/oiWdjrZPFFdZmiSg9fGmQiWF9uT3SSKyMkzWaw
pjoeqyc9a86AmxbwO7ZPhX0Z0GmQHYbbo92PckbYakHYbbv5kCj7fFA1s+zPahF+UhfXzsSLRqk3
CkYoPR3wFEwDodWK+ZLM0J4aqUd4haXXVMcJ//ebbuvjFCusASZX1u9DGlk2Q14sCB84sqk1VqrF
M5Bqkfb1Abqlq306DXULBq8v+1AFpEbNPmNt+1YOD8jEb4bEx472kGA7QFDocmR7+TZlfTdnGIP6
Fl4Vf1KhY5RPgklCVWA7Kh3LsdAx5KBciof5AV9TJjEq2Vv/iGof0xEkXHWYv7GhcwW5UbBodR4R
2CTKP18GQbE1YP4ld0KkvPIsyLbwdP8jovDp6VFl5kWuBO2/g77BuAX3Of6heSsNB59ovfCaM3zB
m3nr9g2VHN8gnfdBd4MBp6MFEvbROj9DuINw9p4iyYT1In5kLFMU0zfBSqPtgmGprh7UvUNzBo96
FoXMnSABRkEUQNa4Joco5JEWtDpy4vlhLfShsWgwOKI0wrWjPXJFBMFNMPxhrHFUvDHWlSGiIxWG
UJikrlAO/7uk0/KWnt+8plC3Kv/eocazrYySXw3CGzREkEjdb3+QFAqWnNAICFIo8RXl2xXWE1KA
x8QNS9c7fEqYk3dHaP8UyJRKwLVhsbONK3/IVv/EZ8aSdqsDz+HqwLV448UtGHr2TDiIC/6k+NBC
VCvYevZMyF3FywnPC8Hvg7T5n4iRW8dYd6gRVzGNL90eMRT4h5CCdvMclu+4GTbDJEdrSKSi/6U2
/XLgQpuZ4JumPy9asqsxEOmdZ4RplyMTZsIkForIXwtboffxeJRXvNSU1KVF9Jl95/cpByowY4M9
R7LubqxlX/pLlG1demk079C49LhCw8yWieL4wAPwiCSrQe7wpidWnGCksCZVldm17doJXTe2t2sK
13Js4xEx1hK/r104HJoPrVVbp3pgg10hC159oA1DBYRO1BNjMrJh8XoZHqdYUaieZoW4S2Emh7Hm
LD+55VDxLJgwMhg+3RxEadMz8ZyxXIZfNsNYKr9u9F6oO2ZGodUGAzoTYMtxPWoxf6X4dAv6zsKz
YLtTFDMs/IxZX/CvcDNkDPL50cc1GfL+A0ZGM4wvNLJfefRShh1To/1YKpiVWs7XJZaSbUj/nAc4
/1FFTWXg/CWYFoTKnMVGzBj1rnAqybMNpEueMp5m07UsDjZGw83YbLx0j6aC/OB5zEFjpiNrU0xl
mJXtsl+a62hLP9Olm+J9eoT9fdrgd2tg4rxukuA+oOQRdFtrA5xuhTqPIhbRZb8w5CltnnYx5y3W
1/Uq/4VNCgsiFxZ1bRYkFqlSFJJYEy9TBjVQjeYZmcyeml8puoyahiM0jmKQvrFA0CAehQppIHVw
zSMSRUnLqHloqg87UFGso2K9Vp7nAuqSFsrY37UE2PqZMnlqcJ51pJFfp+g8hpz3boY5MzVjGnuj
IqyHGC4/Blv98HiFX6wFZ3d6ZpycjT0wTbF6urQ0xZj62dnGzPVobmaL2K9njIOX90kWvo586y9s
i7nZjGn11ankE46jQ0KBAupaSE19xf1sbRwVMQ9aEzJ5/I6oImGsEIn5dLOxPckmFZoHAg3l8M2I
bLkg3aYrgrL5eb+X1nufcKaDEt3X8IE4ailpApsxQDxTf2Riacaf7/yr3l7ZTtk3H0wCaGqkHVat
BcOOtgat/f4quL2AAWmj7LUmw4l5cN0PlXYE8gdWSfmZLDgdmcunC2T7SPjjsRD1T4rYFXRxOfL4
u26SZm48Fv+R2kyovEuO6D/vAxsNEj6mqDwZEpPDcVV/AYyEN0c7BIKnVReyRszEh/XwjdmQ0mHj
IWyWzMiByDiJuYtOP3/Qsf/PWGpMr2T+yocig8ob6W6MrR9MbFjNBChoozcHxMSeRxfBohQRZ5f8
0B4JVtzCkpDgNrdHtmHC+bzHr4E+FYDGnqPkXgqPIaDsDwNkneEham/OMFoHxJq0LvwRQiGGW+iK
AEMFG5tu8g4xW9DAU5msdlYi5psXvCbhTluX/iio1kJZzgksxOWCKZ7BvAZZF7RuQeS+c2TKQLj/
mV0gZoKbLLjqdAnii79roQrk5Hg5vAJvpuQ98t0YQl1lDmV8I0omCSP+5t8FgJYuFFCCWpIjPXuN
3m/X/hOJc1P7R9orXFgRDCIkiQ+vwnpBiCDFxS6ECNKD8UHDSMMewx5teDPpARr4RNxK1t9J9e5Q
QhhwsHIZpq2FvdMj6AmDhFltH/qrtGs2zbLwpf0L8TVsVcipgreKofW4n4nXFQDjuLj+F6whKOc0
56yOq5BkFri3KBBZFY73fRbew0x8C6Ks74jsOjyu5BDXCEGD4evE1RSi4ThsRjF4jvCjeB0LXtI8
fP+9f3E7Vb6DUOG94IkN/iLSe+b/nEmQEVVznLaXhmuDmRJqspN2hf9e8WEwtuEX6G65NIAXvx0P
qzDxEK8ptKMZr6F6Ea/9ZlELtS45l5jSmYEewQqwxgZGO+kSp09ewf4np/hOgOf5ZM32sxUXLwtB
9mQeCqEhEItAeQDwi28lEnJyXGsEiVcYmQ3YN/jOzTRZWsPBH6Y6N2GiouyxIMNSbsEb3QnW/n8C
Ux5EoeIQ/8mMJyk/oV4BlIrrKnSKILS8fXG/hUmIuPOaL1ZBn3mk357E1wpbFqE6RAaQOkgZvecY
/7ZQKGA63ll1xWIsaPdCJhvPiZOp4SPzrb37v9v8gf5JJBJfgWMJY1Xxfu4Y8Mh4fXCL8YMHHQr6
K8I89CUV6glU5Mjx0otx4+68xDRTeBRJ9KX/VuS/+6GG8u+LQ42nEMAeaYqQWIrfVdwW85D5WJCw
czwCaVefdOjUig8QkV/YX/95lmA0xKHGIzLmGBBWJdxEbuT9JE/ENeDaMOJZm0G7bk9CudksVa9a
Ae7xLNj8g8GBDWr0Xj24E+KyYdrkCWSFd8hMTTwAXNiVCjDulcssBCxfg6oKcShbaCjMB8QlF985
ZkCYX5LI+eeuh5RJ8MhLxflP1v/PeA4JnOBwCzKuEB29b0I7S7+tuDAx8N4RPki4HuKn8xjB4Mnm
2EHbP0LboGLZhsKB5EtezYDy9dkSro1HknAKQBh2E/4IQq4Uw8xgMS4ePMOkNPjCcu2/Z0bo+Xki
2Uuu3YSL9TyxUfAvMSfG5Ilx+rQIJa4Fy5MnVPZ4OvWgXivITsWPai1kqsQhg0YJxhmSRX6GR8wF
FswZMmBHeIKr+DH//xVR4ETvVT6uuFTCAQAb+FDb38OKjyyesiC94EFALYsFjbZvOAT4t/w9YzO+
ooLmdZPZ6oxxMX+NinNtuf953f0zurmpf9L4i0GCkLkJLf/nT/D1+/UngFohQlgArrm+wgXpAase
oyieZjbY+Cp2deQ2KF0+nBhYZf/QyGDDJjQw1CFCXqLTFdEhsQ9j078T1Q4Vf5CTPsC/E5YwAwam
FI1oZrCB5yk/oru5cG7wlQk763+/gpaOhuXFzxHk3VFLbekrmwdcBoKCQIZJ+GmDLnFFz2XIBO0A
aegvtyJEyjyJl0Q2DO7/R3PXBhFBs3/8E+jeRNDeRx/45afXTSglhd43Z62chHSLsDYRKyS0NdWf
EEpWP1GI7gb51n9OBSVnho+QRhiqPG68wOtG9rPw5hmcwIAxmBNCH6zb9WFzQ3BEnifP761kCnjC
xZHvjy7775u4CNH86A2Fa0RZp590aaWac+sz69X1K7uZxeQrryRCXxCpMJhvpKP53alKKMNHqjEq
/gLElMSoA4Sn4Uu8q37aRvtnetEFnpVj4tzdqteUEW18vySlL2O6NJiUQIEW3pCS13YzEgpUea29
gs4YVv1x8DlUoB0PZp0vE37Vd68ai+wdFI0XWcuyHKvmrOpA3F7rkkdJdklGz1YJbNFdp+Ds7BHv
WACyXCWk6Piyp0H7DhQoFOwwnNA97tQkx75T32ZK+hwzqISWluBlDlZ3qNWJcn0gLTJdDPvB3SUw
3WSqXN8nk/a0c+1qouF+Q6urDY1yoUXcQZuhgQddTcE6K7mQOa2rRNoyuR9gB2ntB++Wqe07+40a
iJtO8/abcog7dIFyTQ4UmgQo97Wnw1Qw3Kr11WyBnXjMkQYUrrP1G234LWZlsdLNcUA+QOZFBgSe
aYcggnLbsatRUm6pwzpCqqJ8DYz4UQWLjld7UM/m2+bAqELvpgmWmEqQdaM4H8rmgs9narsBM3sP
wusB0s3DGH6+U95fQ3ZaC6a3UQ/5y5MPxDmzHxlua/n6gYTPbV9zwOq/aqgfCgqrx8pKQlY+H2Vm
p66izbmwMPhaRmx+/1NNu2GlY4CjIL+S6MdYjmSjr+NZu0TQSZXwKQnCmSnqmPq5hfvwXrKrDKiN
iFQU+ZCQuJq/Ci9W4HxmQli7Jxcme4nKm2f6UG6swdL8o7rGu//jYTGPggboQHXt0tfJJvTh8/3g
qMwIdiy5+g8qjN5vKfFP/EoN1L9kq/61pBuxlSuozrYVx9DXw5lDDqT3AcrWt4NSGrJycX3b5MNb
TTLDQgq1Q7WpllAnnyMm7DUGENVo124eOwOecuJ8Zp8VdMQbj/asHZwOh3SvDnlKO/fbn1QkaxcS
VrIfI+xx00J+Iq0fwwYKWgD6yGutYMZCQvnSBqe+to610yMK34krVGVNgIgEppBPFvlCpjIib/6F
JJTbIDnK20n+kNccJZ+cgdJiiXhZtNzz9j1JclHJ9TjPNFfspf5oIoh+aTwoMDvaZy8fV1gaOekq
C+KBl6yOMZKw/KcH8EjdyQAsODe5A85ga49U3e1jaBJOEU3MxxQYF6eZY07gL5vS+H3p6RMC0qc4
C5e9PTwbVNDzXYSOB1SyJX4VOjnTuRIWTnoZQLk8UUlRatzvbs08ZsgKaLxiD3+s6ebdD2Sptp6i
6y08aexpxXBf+SDpVQWJRTtB8v5sKvf6ppWhBcWq/viYfCFnMtjDnf3NXm86PKmN6CNaY9rLQcSJ
MV86seUTGsrsf1EwLnKy1dfhWG1GkFHQYnjG7E2XxxS3O0LCNCRXvTBj0RkjMK2FQya0AcyQhY3v
44KXrUXN8T4Ja7mCHmksH4CIDt8tEQEOBS2Brg71FDzKlRCBl6Mv3FtGm3CVjeFA9j4599/+eObU
DqPdfW3/MD3Ewa2nCaXAiWAw3UNFXB/JJfl28arIbESfUK+ByZlUraodY1mYUw/GbPBlxwlg9Ihl
xzNxZx2+VXfq4CuZQalm7Kv5yfkQbRxbHoOPm6tok0CH9a3cTeafLIT0FqOpaiwoVSOj8p/39afw
hu1fdYQMwCgWlDUZ816uo5pCux1SU5yrM89kQ0Spxwq1mVfmzumzRa/CmBxlCb75LSjq7/PF++RD
QaoBrgcJZYCIIQ4hyiibBnDbMorvAIYY9GMtaKfp+usPxtmfDZHaKQGzSweDAdo4R3u4a6gSnTqi
5WJIBGOgkFH/GqLjRGj6bPzOGIN/rnV93DjDFKM+QAp9KFEDwh3CgbLalUdDlO5wFyp4t1oZoPdg
KmF5nddBqI4AsYRFn0ukZ4kkH7lNvxpMH7Mic5UD03/oqtc42PBw2SNjbW55XNQ/auMiDjTSkk6l
6vMhU1yA4Oue5aCljGRHogTEFn9cLnuoi+16wAJh6MkZTTFf7zWYToDD037/nNPhwTAHA+DpuLv8
X16c7uuBGT4x0geTHlV7NBjmpkaI4oIbs3axyr3U5/YcMC4lhaQ+S6wa28GAwJPc+iaImXvsYaTT
5+OlQ8JQ2Yjc9CSFkG9lfM1WA2v6XPSYA4Ump/jfuwkIiZeX9jafbTijXSzokO3ks8jVj+9D7ubX
2PPwwqBpYvhH7ZUQRTRE8tpTI40TyM8bTAig7dDE/kAnrJ0fqgG6DDYFFzN6D8Y8RJqwnpO2QM5r
xaWBrKRQcMxYT4JRML7PGdaWtrN6onfF2Wf+qMEQKfHZVjnnvXI34Pebz0xCHWwwAGG9IOuY3Rdw
YCaPXc8MxhssV/bRM49E/bK9f2pY2lTrDIdBdGzwwbv32kLXnHK/DZbswvxBpEAkCBEDHKyLtzBN
TDxBCBhy/3m+qN9gIYD/feGfAVltE2pCStEJGNkQgho9Fq2w01/t9Ii/7qTcwNt5gyRVM6zaQej9
dJMG6YIu2i8yvzu8mHtCOoOGyYqKGPY6TGT5Q3P+OpRhvwR5bvyWAb8DqfI1hw5+d/hZPp9hFTGg
AmE9Qt+avgCo4y2VpdcBuJ8YpX1CEAuS0ZOHE/MeZlCXeJNXYeslHeV2alxk5M6M8nggeWv0Dr/R
KrUXTKgtHcq439ynsjUr/m2CxsneMPL+koBs/qbSMl73boXBIphXsqS3sTdwlluUeHHqQI/MDuRa
7Cfv5976XO5pmKruYtDxrDU/K3YN5oZMWOVNi9QAAcu++C4IufcsvHCJ1CHSxPhDnWT8ZE+Iy0vD
gCeDpvFz/pCH2c9fipNs23NGXo0+/ylceKExtE/jr4d5XxOZ8uR4rIdlTzY79EO/XtH95M0QNNB6
/AruxMo8vIE0ElIBQSuvXHprRJgy0+e39/2GZh9q6rVizLAiMK0N0t4fA6/KRfhQF+XTW7y04aJA
J/XEk7lZxcU6uY8IdyGSjZy2T+RL8VmfYVLQzL7aDEJKi2ctvMiLsTmA7sr4Fk0fdLWvkD0mrqdS
Or7T0KOJUdyU5m+speAVSEV53xkOT9C5L/mxPMavoMZimc0N1bgGBKQDXPp5jyVgMxtwInr9RiHo
C6IWqieKtDmyBx0q3E8pb2rJReO2qvj81juIrvojiGU3eU7L+1Je6iD+Ady6gXR7MlPIxsEHmtVf
DuJGf046668SLZEX8lDXbv5jwlFGoaE8xtE5u3E2tgTJQaC3xtDgGGvXp4EWvhZf6qf3LtOcRZqv
1uyCsos2ZCWim1D0NX6xew4HsUMNmv5dyXsimX1o6JM8rDdSiAKsg3uhMr3FU8CPzwXqG9sx/7ho
GWS5c2otEg5X20F7V/sD2aki39jNiwlZ9B1DRBixZLq93E5GR1e4SBcqacShPJHMH8Q0gtxXkfV2
0x7+C8q7+ffPDUfXeL5x76Yj+htspDJQ02nDNHkKGkySq7pIruogfNVYRzHpyoBfLJe9D8rT5bll
/CwPc1wL8vFOGNokWOKc1a+L/MayhyTuMN/vzh+8Db2VMdGEL6jEdvDYP8YfqM+ML2UY8pOHOnku
sIf0v8Xekpzj5fiDlLd/hgOPAx1OKNzaUenl6RRbAwQExF39Surozct00qT4XKX5UzuR4DyX78sO
VxqVbdbnUZPGCcPZ9bPwBhtBwkWFJZxptO9idjIVsi8dshO5DwDIwXP3XTPTmlp/rYcNj8c8xVxZ
i4M8hrXmpOQq5owLHeLu0lCff8YLaUkmwDIJrJogejoJZyJPT5NBNYOPA28su8+q+VXH3dXZpkto
OmRonVvyC1W3OHPkMkzOw2hvVt4SVCO9aCc7VNbkTcELpWrm7HtXH3c3GIXzCzvC67m9JzPdYdkj
3iQQTFpKt7sU8oHUPqgZHi2M3ocixi4dWnvECJPX0oQh2jk0qfaEtu8BSgbTbZ0fiul3LW3yjxPx
t3iL4aO8wv3At9zIx4wTcBi1NLyVEyWxTqb2MXb7glLcScBdGMMzoYKxgtsnC8YbjEt38sAxJ3fQ
II4MZutUlKm9rvZwKGkgfIOSDr3pk+E6+oXyO2FmZo4YSpMvShB3GxZquHqqyCk5U7/cPBymShfV
rgZDNNTy4ad1JiLwdjDtlvya/qE90KsbPF/bvOi9jAB5EXPiPSDkYAM/cOFfab/5jo9SP8I7rLLQ
K41phNR0RPM10uYi3RGa3PFlTgfIg/0PvE/Qwz+ZfiuBYuX142xvL6rvovY/JDMNn9/wAw4BNwVA
1FMRZU2L3q+L4cM632/3r6Ap6jE1PNy4XguKx0SSt9K47OfNz/MGJa6Fl9gFzKo/7sDwFTCr1O2J
K3TfvqaMsmSh9bjY8Rqt2wQPihxaj6idPic2W5g1j88pLjCoOHROQVfmYjTkcM5r/YeCB7pk2zsq
G0/Cah8Sz9fFHhJbvmU9/qKuPVk7DNFjf6a+R6fo9JrCaDtbAjpChwkjtVtY6nCzaDBV+L0fXiio
B/rUKMLv5WWvC8I7M2dSemTAlVDFhXo48r9BonxRZFluOlSFhMla15AGJjST/QR1s6aGVuHQECUQ
xKCOcovaAylMjjS5lxhiZtQzCvyteXdj0muuurdLEFMW3DOXrxZu0cLSQsSe/M9TUpifPf2mRjnI
fdzCS1SHBc5kDkUrg899hjsvfuY0npGvv5FM5c2mC563+O4ODt/DvRtq4PeQwI/SAhjNmL7l4N65
wAzYU2FaNjIXonmBvtogWlgal3VJYXB7vZbIUNk3EHVUXjaS3XwPU2H3/HviAWZOxWPEeqYHmCNB
LHmyYB/NSQVmeAO/S1/ac6egWsOwzgBLGPXtSHaeV8BSL5pFwgKfhhbKyp387ynVejWbFGGF5g3S
34+B23K7gRUuZwFdoTFDBsqXPDyeDp4UuDEVaYze/de8e/HNeMypu3/q231e7Sn4vg4NVrr5JMht
qMfkt5/0VxOWmnURKsvO+X0Bb789Rn0mxLEvyp5nzpgYepPTaL6t+i2F4xYXCk2DyhesNNO5EfWs
BMmunRAyVnsk4jYcW/e56fGX6hL5uX6MSlfCNGdasHs/g720BlxLp9pj8ibtrt7bTr7EuSID6VPA
pO/IDpkTPUjl5VOjx1vdz5y9DY0ceHiIlYbV7BsA8d8uuomtQ3XiJjDWLDR1iXxu+T7IXEvXgmy5
Lg7SfUHxu6e/a3y6+MFFPiJ4eTISk13hUAkW8UDFoXuIszML1M0bHDlFNvw5JKuGO/Wbj9POYUVD
AEvRRk42BkPHMU1O50Ile+mI+4TonoagnRh1kN6XtsHCDE0gAOiry9w1l7Cq9WE8mFjZquj/zGNK
F54OefuUFL/pTKVzP+YCP/N0BSNDQuTP7AbsQUjpsfiIGWVbHjV7Mlfc2dcbLNh6fgyqI55Enb4S
7hoZaV6XcQVt6jh7rM2yJEg0r0AwuOzp7n8RlktzY9euaIcQ0OAMI37cf7EiAIp+zZJTMn6AAdHx
kHBOwE7085/Hl3CoMv7ipQ2vI8FmmeSMf0kDXJKZeC6Fy45IwiBYPLRJD+cRn5EtgNUOmzoqQxxY
ruLnNuQOtCSdgxspb2yAWoIFWgAXYRocL/g1/ymoGbFuwRq92f3n7S2SQMTbEbQSBGwD6DmCewIr
Bw+ruHFU7KdApUUYfRUIBDk9wJcB9hYjzm/M1FKMuR6/DHv+GWUJsBtcG+snskVg/kAan6cYXA+O
JmsIhqVvIowUDpPtb//PaTI9PYbR/J+tMYaMIkBhMCqHPe/1Hki/2iEZv7C0hrN5EkUNrfI/S/uC
zyFMcalkmGXg16fwQxhXm2cD8pGwucRRxVP3Kgkhwj/1uZT9uHXAwnxxkSmPQkweYuEiv46PCb+R
PFK+iJhfYHQTlKvXSnxD0NbgtRKG8iIlRViwtigLYcU082ae+zQliscLRo68N4J6Gx+Fo2u25LLu
q5ERJNhfeCKwRD9roXCCF1HurIL/Qk+4d0PVl/fCY1gYVFsN35p/y+srGNj8/B9R59mUWrNE4V9E
FTl8VWGTERXTF0oM5Jz59fd5Zs5bt6xzVIQdZs/0dK9evRqhbdygz2vd+z8NsqMVnjuFXggBW8aq
NDj+vzLHE36EekBKHEgXMSvwxTDGrU2HneDhXEfekyoqHA2wYyA7ReQpsUNdHr9jhlj47JMWe/kW
fN9dJz9SZjbLGVafawQXFs3LL30kx7Rsf8wdweaPw0GabdH0yqwBR19VwIwq5a3DL+ALAvObTh5H
hRpSBOcdxnT6Lv0GLMCzHfeOzEq+U69r05dZohPGPMcjUVAKuAhPZduqNJjQFwyKpneSoB71k0OU
Sk3jyyPCS+/XJ4VbWGRv7FstdsvOobZnBBDiUq0UCSnetEolaZJDtGXZPeWLD0tkAqnuJxVrmj7/
UjzcF5g/3wWSOmZH1u/mUo41GprXVCPLPlPnSWJojyrThqR7tnlSODGbbP8y6EaV+1ngBFwPNAqL
aD6lnlUtJKnXvKIPdeUne0gtcHS4fq6Ol7f10wfhLI7X5cNnxrqmnAcB0kWyHLE2Otj63z18TJf9
DL2t+ehEL2xUtSYdGk6NliOGQzUxZL54x7a+6hQa+HDjN/yqVCuLnsPiHTceLEugZMdwTVAUO3zc
epq+6RttRkp3Khuj2IWO8Bz9rh05jRb9WQs/a1pa0busnaptvjmSilf7eg7DyQxjE0TLjOrBeuGx
9DMdXRMYOTus3A5dMOulqHeCpcx9mnUjvv+bvmav99Zxf88a469sAp6EjgDu3OXdTjeTxs3Gac8l
lF/hAJqs++QBTUHHigSGlmvQpoQelAWCbPryUuuSe6CN66hQA+9Zdwt0k0FN/DnSFsZkss+vm8aJ
nOihDdbAU+7TqrZHlHJEKdO2XKbAjzVcYRDIKTrjOWjMZfpHqV6HgCFEtibpLzoWbO/Rq7vy060J
0U/6IJEb+OccNbvis3p006ACXqqmf1Dxoz4SKwhDpF2Cn3GojzuAhaRS4HS0Y01mmx/qw/YULWEy
sXTPgHfRktMg52AMWaYAXYlaXsW/Fo828TFVrCrBgbuhwONx2qWObfEyeaSamuokCr7vzSOvTqSY
M++LF290+4pGK+lObj1J9VYvc17ZTR5mdgxpUBWDTwv01Vg9IvfTwAWCGEJdQJO07FdmSDRzgchE
tVWVXj20jTG7fAFJ7OV62YQH01bsLNcDuVYTDYSw1APrHPa5rj0tgvLN4yu75qOdScB7SDKgHbB8
5bqTyUu5jy4BlQFcMZVIPMtNY/2FX/tY/CMvwhWkvtfdU/vSHj8JRI67BVU42sfmaXOHYXDK1lUu
Uth++sWJmqjmt4flh/xA2NgS8AUcEXLaPxf6Ie3/UEVlATqBJ8l0z6TFQ9rWMz8lbFWWDJ2ab8mC
chkk3BCAY+nSOYVKXC4+iyTDsFPkFuDF0fogaJ1i4Z7pSD/+mzRSqAASgk0a89eN1mCGSh7SpNjC
dDOTIZyxlRHKq3e473Tvw/b0mfQQOJPr5P5Q4zNXGhhud0jhFZ7RwGsevrP9WRsRvs5RaHj5esU1
4yKyCb8jU95ZNFhFlZ7mhZpb+vIM6SQ4pO2hvaCG/WKT6V6kc8+KJUOKCi3TfJ/iW6CuDupl5es9
t1HklXF3YldFejnlAc9npGruADpckZVndVsnjdMeQcJNm4oyb5sAi0XJB9bQ6Mk0oDtg8Jrh2ahV
u0OBMNfLJ1vyAQjUZZirgGKk2W91uGZqo9vDLxP68JS5XppDkVb7yb4eXlTRoJHDC1AtqXl5LvbX
gaLwU2wUX2YjU+fqZh7qAGukL4D41d629ROaeHDz0C2FGMKHgxg2vB76GKikOabFz5LCxjlkgnH9
0AZ54Dm37bY1waylSJqy2yC96E6RQxnBDgEa5wX6iEjmI8qE2t8fNhzbmkP6mRomLC3dobp4vRU2
riCN3drjXozvMjkQyQKmlgI27OC+iR4W8pEoySY7pAoYG1ADmFoqeyuTbLNB5ZAuHxrMQoPYYg9R
Ydsi0OYkuGwbtshz/ZTsMYq2maLRzayqK0CujHZUgOpJ7rHwuK2ziSzelWfEb+eUykeik8PDdDcu
9pG2pYyNOtBU7yZDhKaGjfMXhUQyMcp/IOMkwEEJ3o9fkFZi4wkF3G1Yck2oUOTwtCYZvq3xX3RO
cVC+Zk8V+Kw0RKAYcFXN0CqbBN0OJ2/am/TB/FF/Wxlv1i44cHYmOSVl9v916LKB29Xck1GByZ9r
gmYg2Qz3dPiefti3h70Z6raKE0q9piTycUXFoZqDRftvcQ5FOu2U5fzzQbKNVW+MInX2+B5XVrlP
1e9aK0cBAk4QIb66WGdth76CPqMPgdZa7R2bkgt1Q0sMtib27DICyGdUL4/oXh5qK/Ymf1ZGc9EO
csOJSpxrFkiFE1Xq6c9UHaNQzTQKL6eP6Yh9kO6j63pwQqjoDYKRw6/bcwVpTV0SXmHK+eQ9qK8p
IupE836cnGnuwi4evnsLxfFuOiJryOaPN99a3f/RPoxgQufN8dVN3iT2JYtOsiNPk6FyC1/VLxyv
AqmAxbmx6zAdUz3bHLDVtNO/s9qyzyJqnSiUfJq/zqlmPjdT9d27BvB900ayGwqSO0mkLoHvudEc
q+vXtNZmhSFi9EihYUgRQKLwH7tKwAx8iCHMPKeIrb52L6vGGpY4KwNtBPvfFBqsvwOkXp4HKFwC
ooKtWb3rQ2xSdxmMK+hHqn77hgTR1ZTSzhScZqYFpGy1+Hn4RryxwCFL7SttPMgirEjQ/0Wz7WPU
imPJeIbfYV2yPGie2tNCa4wxzQhcx4m+q83fuJ4JrULU+WbCJ4BUZK+huWDBEbMe6Mq59aSYOhS3
r+6DzeDtSBLs6R7HM5okOKyVH71MJtJHrnduTv9QWWWyjF+dLOfmGKoH5rJIDz4aurBPSEmSzEVl
OKyqW9s2X5gr9n+q/V4rWG6Eq1No/GBjMVBkPqJHqfJoplFWOI3aQ6YPk75YHf4SDEe50hz3oZ/o
nMp85LsIFmrX9NJShJBXDPfho8IOxob2XelNHjNjGE25R83CHm6kLfYA4GGInfOUnAUrDouMqjtM
rBQ5mBv18+DWzjzkxocaBYhetDREWJK168C35WAGZuqVN3/iI2SVk9tIYuC4mXtDQIJ/svOolAQu
+Z021aK+1a/QNN0M5s1NrYJfRKUOg0MWfzvsZAWTi7bCy4Ib4fOo0Y2/93UhK9FIv5ZqFZq/zKr7
8t36+XLBZA4J3Mt3xB8PhnDgX6wUgEgMKnboleKpFxR7amqaFokWtTQUcP+WUPLNaooXTIazjbeo
l1rRN0B7ly80bgMoJPRPwLRtkqIRDZHhgTTJKrFpIKmgZ7pnfeVoUEnt41f64fhSaVaaW7IOBGXB
Y8dua6nGb7JM/sATUs/7vylSzgij50HZ6OFK1it3n/q2JUn21TV76CkEm3so1CYfqwYrcdEoPd++
AbXQD8QDwSsCv2gcWcO41EJrJXLeLJ5d+wqr1EPsHiUY0MiRZkOMWPXczULli/vShEXmBq4kOyd3
bevOEdnZ2i8kmcvEN8jFY3DAkBnSfS9PmE1WkCjfep/LqxiCA0yDJWQ7Nr9qKl+J8Zehd9jN3YIQ
HWaHzdB8Vvm3DWGsVmxag5M1+bTFzbFX+lpUh6394x7zX36ni5i95dFzeTRGL5DJR4KyRvndz/hn
+F1IVpBndNlvlLsoFo7/DnzxR6k/XVNfh+9ZQAgvkCQm7Lwhl5zq0LaM/mp0UnlM13d9IIqvQ4kC
Dy9px3Occkk2ftz92kfX0Lryk1vdYyhylGI9IIJMJToCxa5FdJV0T8HL4wZEcIRJn48qyOdgWIjg
9CB0Q5Ey5n9c0hYJsdtj4YePFgB01i0sYTsKSGdYvOORCsPrVo6/5btIqhDXoUqhe4HcyWiFKgw/
CEey8HVeSj9cgRCADWrIdCG9/DMZ2ENV2Wn2k/aSDWTfyjVAvbZ18qe5nzwKT7/aA0JS7DH7KDOS
nZ66V6DFF9WhCy8KNheH7duPZhQxBdBrkO13BFbc5Ugf0l37xC6Jm6/l0+k5fS/ap9CS+8BehiU1
ZIjS/ggDNin2gLLt7GLvQCGZyRbmm0r9OsjNoPyvn2pnLHt4KHc8R8FJKjUUS3zEMWE6absPmJoA
d1lEFG9QMxUTLw0qvBPqdfU6oAoDZ/YZrjl5aHjRSt/Tf7JqSxnL1CxpylS3j2To+jtcFlwMJsL1
oYB++JhIjqq3RGL/ZqSq/0GqJ2l4OCEyPUntlH/SiHdQKcDPIl/+EWo23Pxr5/R4hHI8pt+0fQV2
uCIbojL5wCyy0HNTKGFF9KufoUdhsx03sBb9mQdhi+IPaXydIP2N87mieS9zlppY+x/aw2zJDM5x
E//6VWD/xrgx4CP1Fd2n8xgLimfpwCNfmKIQNhkMdo2eEkwulFeZjAjM4oGKnRgjObt0iPU/Kj8F
7KCzh10kOM0UNyOx6WbEdsYTrxpceYnnJj1l+WmCJ1UICuYGbe6+BjBGazaXmIXusXCJ2N4Jd3j3
Hr+qCMKg25P+tJsu99+UGn0IZshAB40lyL+xgZPWnrw03aPdzVyTTv+AP/3ZI4PmEuyoBF+dHM9A
HnhkzsOnQhhxCDYT935qqQ1puG5ycOS5dJno/QXCtqMXHh42dBQoH8GxspvYrBnbMVLpqvWxw+Ti
U9aKjY95Ds1Ug4+wt6z4uMGERh5lPpaj4Iw9uBzV27OBhW1+uXmcRH0th83fhZNcIoSHOJ8M1ZyI
BVwtjKyjzd1R1WAZggG7MzlWExRRlN4wp21VsKUSQ+xA2431/zYas5jAEaOd7OR+eK3S2wjvl6dh
aM54QQwAU2GSYuP16Bxtadk7KjxK79nQDfbAVJnX9r0tZjfT4aYBTLP0grSLNC1TvjJYfRLLGFhj
hFs1z2aaZoKKTiHiQZlr6MEB5jyrZhll8sNkrwvUKJ6qqpPHak0LQeeNy9+6cfujIdbirtC8VNOU
rtIIrQRHmp4TFH5QgISbsMQK7Gtnzuh5FtUrgYE7zbmOR5aiUyICNjw+0EhWjVio6PiOZ7V9ERMm
t8Q/u8BYd+mJhz2AfGpiCvTgFrL2NrwtGwbax1oPIU97x0P/9KRbXfq11yi9uJpUW4ee1E4R4WhA
04dn4zX6DdCKccni1MqsmCqx3xL/cwAhURt1KqUOvfjhwkImCKKrXb5mCsD+3Kmm0DXB08cS14Q6
LkLC0q9YsydiJ8UD8ac0U2/2uUnIsBwG/kK/R7o+gvROmuc6+dbCo03yFp00zUZp/TjrlLuhOax5
4Vlnwq+zpNy9objPpjPKisHu66Q0cGmdzAZdHIeg90oETG5h1sEtwl8uNfB8Efo3JUFvABVi92C5
ZCYJY/f/vordPI0I3BPDK/w0H2W7KCSLXpKrsBWzl0eSg09MR25Dfml4NEF+d9d0/9y22KnMUAqN
upn6Nt6A/oavsJxx7tPVJUtfzMGyo31iM3vQLRAT4DBgjvMOSCZY208jAOKC56DxH1YD2BcfsZ8U
RVK/6469fjPYdLtnWJOy7jgLqcSxc4o+q42AQSRYknP0xMI5B76d5k1UytmSyo97Hb7P6qNDTzt8
6NEXDwutbc6C/5Xq58S/bCjjueKXbfCnLy8W26CC2/CdJX6mJhUrrht46mWrBeqfLN/R+47/xi0N
gJ/KhhoraJ745Fh9ijMOj5mH4KR7GDSIuZjswJ/XSIHxrcJ54bNTDVPhbZ4DrUWuwNKOcd3+eNEU
C0tSqxQqWTQWY9qaW4ymj0mNBgCULbdTPVpwQXacdw9sfJt2uS84LlAWW/4YbttnyD5y/ESnDWMn
/8WAT7QcULsaXXCTHQhbsixck1Qks/T5x+IJvQhYBLZtdEloYDThJpxIcSUr/q1xym17LxqBYiWL
Mevi8zN1qmUxbq4akhyfrGW7oPkCAAbJHU+ZxyBosSpJAY4SumZoFn9o5JDTwItd0ESVFAyNVX81
/ORjun7X6LuREtXqmzeGHRjKWF0T3zZdEl+0R5HW2NnojuQXorqGm/hdeJbo8BAu23LDHGCBJWiU
aqaP/D7b/QoW9pllufQHAQHzNjoGOyITrO3D9COHndZl1ttBXgLXAR0fbt98Es3KWzDFSdtgMDvo
0rBdYQJwDth5mNjWI9In+8POutauWe51A2+35CnDoirUUtQmDRN4T9BP2ZwNVyBSEcBahMasZy1Y
ZydmZzO9bPWKIi7Y/U/EAufMlNiKHOp1iGBoN0KQz4ikQsyuAzR+Y79noQv7XPnd/IXjTKCGHjsh
GraAjQ0SfpiroVTpDnIe9U9eBSJXXc98emHV/ViIBD8CtSw+kAEWB44cIjhmbqcM3B5Xy3kwDvVy
uyFFqCzjFgu7b+HY9sn918q8CEUarEJ6iwVrmgabgSOIpGGYcwg00qi1mv66W7vBWHoXvnAbV/iV
uxmVoNSAIghQIh1Prh0X1eHOftDJnLfjW9qEaJ1UbH1u7d86yY3sdSm26tguq5QfG7qf2ekp2uIf
poGh8Hb0l2hSGBpglpMDHbcOlIllm2c8piux5oT/cT76BxqPiYPFOQh4T+BNXWfozGp21zLVeO16
2Yc0GgpHNmD4GXRC2rbtpp1rrr5sdp35M3t8DS2DTtUoLmCLaNuQsNsmuYScmr2czb14iHN487Ft
Hyk+iJQlxGM5ILYw8Qzu0ZNupY/W+f25dn6nTJ22UvY+qnQ4EuqSl7tDc0VaZ8+XFVIWTlkg5Xuo
k08QG6D+yoy1ALNVuieR4jDCtpCCPOJM50471oAhnxU6JI2T3BivnxJeczoratk9BAQMHpn9sAwm
+X8wDn3iTRpemtRVcWr7Xh1rpf6Uu1NtIdWxY1IRWRLv2pi50EfmYNmO4hIbyiqq9sQ+NGG5ME9i
w64M8670xn706dZxHmiznX+WLZbCMnMZGSVR8EC8JNgpxqVvmweyTwFZQRmCjKSjifVJVu9nICmN
L7i+hsevHU78Fdurf4o1/i4OhgPUbAe6ahrANQbEmGOttcOndREWk2X32J+za1GaSamtbvu1Skan
6rEwfCzfWwaILvIg/gsujFv39XPf775twunF5IQM+f7ptbtJzLCXMxKGELy+xGin3WwTUMNdRC/Z
N6z/CgB6Zm7CnkEysfQMdsF3PwLByKhTx9ZjaWF1DpztJhUZrRulhEWOxBLgfjy9xxLtKAE8CnaA
fuYZX0eYeJXTlD9TdUsJi/yulx3/X3EOaPqssizewzqUVhtn2ip5nFzolGYL+eU7E/Q7TstjbdrO
E8+61LfJtWt8QoaP7dNzGSWKsxgUXImXBIrtjuCjsqUze8Sfrfp8nwNhHG2iyKEnB4E5XLDd6Rlu
EgEWgRa9RHEMdyT3Jb8HW89rRlJ6Z/40wR2MZLDCiy2wRQs5AxF8tu8w+TRvH/pjbks0xgwemj4b
riCu3dueoOpIeGemO1UH113wuLwDz1AJbczdqYCsJTHgo+4G11Ya7xKmRwtZbvYwmAg41fzONu6W
bbf6A3fE3kaoxa5Vh2iIJghcA/37BdwXuiJzcPoih02MPhx9MmMUnGbZefS9xjR9tyhet8fGqRay
XtokRfLNE3W1udpYE4pioI6SCKc7nP+LUVJ/XM3RplWbn2Pz8AB6UFRZ82W8b+tXy8WpN0GkwMZ7
PttY/I256ZxG+zxbwuY5nl1vLsN+IwTsgBrgxcXgPs9A0XorRUgqAJniN3IedIPHZccZ17XgTpM1
rCbyHI/g6KnacsTuSNlHeKR6xbG5mIOlI2NsIk6w/UA95iFqyKjUY/h0+Rp/wHqhDawBih6Uka3k
D3ukg48RN4nPIbAORqdjNMVH4rltQPfQ1+CZGfoaf+TBQj2hH1jgZOlgOfNobd+ni/ybkaPRmjwa
3bZM1ZhHw2KEZCyZws8y5LL/1J5+rajQ4OgZrNH6uJpvz+pSeY7P+x693AZrQjOUVWi0CyelenrK
ob96d+mugn8nUjKrk6QClDy3PTS6Iff7Ry6GC9Vv815mCIckaVlG5NWWtSsRVJKvL/r+1WnqPe8A
AJyS2dGGZ2AYXqjBIDz2T5SLotuon2xg7kSJE+ZA7fW8ShEX9fd9XZASs2ZZLf8KkVvprJNRYW92
gvp1pPsAbv6Psw5ZM/6uYw8NvkrSHhdcN/7wwizl1IeXceuCK0PvJ44EM5xgwfduqdPewRpAvfve
1/UBCA1eyOSHWS0Y5FJAmWNgAjUGRyGVWt09WwTv3Me3wQZZfR3tnIiKx9STcPJ6Jh0tSrLZY0St
ACsGkXEgtue16gSW/3K1vcRrLNPp/SD5It28AlSnwTfIizDjjSaUmtetY6aHx49sUYi/K0pE4XaL
2u5JNIp6LR+2PZ1XiViwvPD07c1Kp16+Igyke30DKlm1M99mQLVCh9qRkhVS7Nq9CMVo1YxJtVpa
REmvR37zC0gMd55tj36c7NLY6yOuRJR8mqDmBGcdzaSoMCVysYUMEjsfUgmGy1PitXRt8xW7LQsc
INMV5lY+8O5M02mbtclr0rv9fHv7uHnKs8N6Z3S2CSsc48vF2mzZ78AvbyncYFG7IhlPM4V+aagr
P7a9P75hDUfQhkhC0HGaeavzb+AiHr5uX5q27rRO3FsBKqUr2Qvae8mGOnbKw2s7xKKBxQeUaEJs
0bXDX/n3KLLcs8aCAu49Cs8uz82TDaR3fQKLtkvdSGsalruBheGHdkdj4PqRuMb/fdERt6UlPU4g
7GWq+8al6pGjSXIQTM1scfvslsqIhsRMKrl8bYFfvCkXpqPnfqZloWirCYuNXIQX4S170zlQJLsB
2/NZvEXoHykkyPvBG3RmmRXw+xVhrvSDeYVZPWJDmqbjsx8zPmQ88YSwBaQx2GXcenhELU0xQZ8I
k/HYf3YZ+4CcJ+3ij/U1pConpjPMfRlV2yT1bgKG4gUhTrf6DcQeIe4cGiA5HHbqSUlqCcDpdvz/
p+OXPZONsfNAe8DofBI+1KJx/AMzH3f3f75W5hMsena8bXL8Iq7CVTH61pfh/bgJ/pxt7v8qvWwT
EWrSOS5zk8LG7mUWPtG8KeGWm5fNtedsa4gldA6tFMD6vFPGbYkbnO6vk0evGxEAtDTzD+fHXQhW
ENQZZcA7poAo22SZLDvzMNVuTyoOyJ2CsMxk2wd/fQ6PSkGGLfZzyBVt2nNQBEFzqXXYicTREWsg
u4iPaVZfw6NTpwuUx2eDGSPLi0/CMOE+izBjfJd+qP6IPq4uU54xjmjF5Md3+c8RdWzi7yscOUMm
QifNaj+aShElzfMUENZr8Sz8Y2R1TZWhIN02put4upmDce01Mt4m9Bh7noFn8WxaPNK+WD7Nuc9Z
94MrwK3zGqOZgp3MlNHV04n1DvVsMyQLdAiDyxwAc9zlz3V1/qYhm74ZFofk05sRcZrPCOh6HtVJ
FIeZoq6zG51IoKhwMaPZWG3/fuTHG4ZBO6CcH/HUnoBnNpq9GQzFOEn1mP3AsFYepKwax8DnExot
wyrDN9bcerH+I1ePj471MoQ/N70XnhnXA66Fc+wJo6mxkfCwhiKGkSVtAfGWkbG/8mvq1aROiBUj
8ZhpVteDpgmhcwhZuzZ6hRzJP/NKfcWR6Rs72Bvr8Q5f33N052pIGdXO32mTOXTatXWsQJ/KP5n6
rIZgDE7ckc3RbU73byWCwXM3d6LiClsrs+eEoy6MY7tzxE2rcCKL1flIYgexFX/0scZ8UxoB7DfU
g8D/mD1w/Q49t1ldgrhpi7NlQPAUBHLDPgC7uxa1AEU8DQMCO+eYLPLVA+vAGWPvApshqeLkHSsi
YiBtJ2Ll/XLJhfAzhqFuYZvqnAjYtrjb9wwxsWOy8VF3DEGWrLwV1yRSSvky5wrWghlIqpI950DO
yJAE5NSuqOUK276k1iJzEAYcKeJP2RZaOd78sXp3o0IpP648OKIDSB7sZsKs6U85EQYEaV6vEKDa
vdZw0M058xPjUA8UaVjFjqvYdBPhRtv0ppTXeDRnlif1u6GIfAffZ+NcGGqN8qA4kOQwA/XVN6D2
g+dmOsJ/cYXilTS94PhJj63vbeLTB+qZaCsquHxEyBkEzryYuCSv73G4o20X43OpcjHfTvQYTsbU
HV3IuNlrsnlonahE4ZAexphLPJ3dDOZ97NIaH55KjT4gduL7IkDHuJF+dkXEV7fvCL4E6r2rhWXM
hFcVzLW7qvspTWuc+NKXBVvUmHHrL9Gs2qmgRoxNpNnjUX6soM4ZE4j6KsFbZyu/tmagmSHo4N7p
d/QThqZBjYO5Qr/x2CAukz70jhwoidg2P56+QeVGpi7MHcGHA+tfWtWM1J/pQMPaAgytmAZ0Shki
MsuCCTlCuHJmaS3421+EqTQqEK7RvVlQxwV0IXhRBiMgJpZSbEDMDGVv++/52ozeM88CxowXuK4O
B16frhPZc9one716hUw9oA+fS0yZH2qlXswl5oHNSyxOaboGkCpqzT/NQrlhlaqXfhztYIASJOgI
+0GWonyVDEXbUwMEvGxa0wQwSQBvb+QYKIsa/kLvFBBiuzy7FKZvu9rqPZr/NBxbcQdlov7bCrwl
860O65CFdfheI+J7787gKEpWI606cIWZwnf9SlLzACbqPUzYPwBDIFHZCpq34kL7BKVercAAoyUn
w8+D4QDvcWVLYdsRrAaAZ8CMfo853uJnEfxG3MnTsO6l0/kFxY6n7nOMKMv4CivLM7hs85/iCvFy
4FrF6/dXwSCHBB7LkZfjtuiZ4tkuUAtolyOIBatJQyGiZVbZZ2g6QWiI0/+7Wa/dgYnZ31S9TLH5
kr8PBxXAB0joF0iAzi53Wsi5zig1pXwJ4cpqCQI6PpYbu/fh903AnABJA6zkbUQMyqv3rmOKO52Y
4HbXE8qJgynAGhYOQ2lCa8ec91E7zD4V2HfYHUn63p92TVsmvVDr6F8Ptemf7zxLLJaqp4GLI6Nr
EACX5R9MP8aNEUhDj/OO4iMw7+ANROOHewB8pmnkvZKHYVXhUGaDjfT2/RgE4oiagRh+SRUC6xK6
AEYXYHE7SoMly9TT4fEMHl2+gwizrpFOmQePrqsuqa7c+XUM4dtNzVdkRawwy75/3GWY+2fMtQOr
wRamG3dBBHV5RfjgiOB69b1/L5KhwgHz3KeaV5H7jiY+x1yh1IvH5OMVO9MIuW0z43wq6Gn23LL1
kqSz5Vnm1y7KhF+A3wlyF9zl0+IRVgE5dBIcdG5jc4eaFzAjtm1VzZbdIQcwmC2CJpn8OgVXHbcL
dw8SLvcXtNvCFu6oSXdHlh53lYkTqkdUMpMf4hj4L4wWo6ylgMABlbnwtiByR6MPV2IPuRnfAp26
vl5D8V5ZNUsgABZesmQIRbqAjAf44Phren7KA9IQIBiyfzAWzOlZaMxTqBYJY4GkIeUWmluC2FJC
/Xyj3Et/H6HWbAC/h+1iIOBgxzo28ESL84d645FhZKGLZk+1+JP6oiIMj8KEBVZvdICJfcMWUuAO
9U+gDE0k5PRg/CVnOoQRIHgv0cmCIg5JXDBZnpsY2zzciJ4UdvcX7d7k9A9Ai39XnlLLTDudOAb5
1yMZzJFEl03tRLrTdKnp1S0SOEOeTkTKCS2CO+UsjF/+xaeXYRUQjW3JG0Xv3++SKs40mJvOmX5T
ihyY8ThtOGEsw2N9Q789wkP2ckqvQCNBIsXMQnqtfoSSAGXcJJ2AJSAa6iIUWm2IKv0nrmRIuyNS
NqQVnYq/+YrR8zWCndk3sTX9BRL7gHKLX1199zFtMiQrTUCAaYMxgAoIUt2GXljsX8OCCmkebJF2
RW8swPBwzTO4IdIXjWNlTchakbsiDmltIYQBXoV4bOzLO7gebsN/w65MC8E/cVjJjauEhOSqA0OA
5rjhM9wjrEtImIeBLJp5Ld+is6SBdWuXXH651c4OhrlDkGqQ0hzCRHAL1sfQsYDV5qEEeJWbEssW
K9780pCAt4VL4OQHjjSvneCLMiR+yVCgarSJFBrDBbHrd0dRFbyIhDJIQvcrsAHXzCsO6hUVAGAE
YMDwG++Kw+2deWAhhx2PedanYDrLh1efu4BIC5eacqaMNcASFON3gA9BJeJjtIp1WdtTjtvEzRvk
6xdy2Aga3O9fsm2ZJSf+vKiKnPi8Hdt4m16fD9zXs/wspiIE7gBswuinGg6pSNht4N8klUg49Xjm
tkFfGPCIYojOkAUHsYEq8+x3rqO2h/h2eqIoBCr/AuZ9trbqSotbPO2+Vt0S8M8y5N4uTeMpqz/J
pzWXDaRLUDTAQ02HgGsIgrSpZvFah7XsC2k9wSNLPy383Dbmj4vuBYbNuYaa4Onv2DB9jxo6cgZQ
amogwC8rMF0x4DUsUUoh+c0MtfyiU99SWD8hSnTFX4UdxGQVDebd/GXf2IPJjV9MB3KK5PyuZysi
d6zt/mjeDFpnGjGoKJp2MxIyUjIq0jnOPlcGSj8qzGvSBk0NYqqY6NOpNjodNwTH9kRONzKOHKqT
Ib7aYzF11j0OQBrVg7riahSb+pEMaIrXn4zRxuQcZRdx8w/CVjLFYjQT8H4msyUgLuo4+13a7vZp
vIB0cu3jO+mtRrfAHV+/J/NsoGNAMkt+st3cC2S6xrs8A/3j2/MBv0hMIu737qQSYKIj466pr6Sj
5ftMHhReCH7IGB6BaH0l5ui4AECG6Nzo1hWeNTaeAxf7b9coEYrmMZNTdjUrAnSGAGc6czIT1nYW
GihcQZLa9q6Ym+EgBm0nahqkF5LEAOw0ACRxVN+OwGW7MX7KcP2eFc8CP0X3dvNu8ZFDFAqdLWt2
FP8bs8hU5IBcOnGklFSPgBM8oSs6sXrwnxwjHUe91PKnMYIOn1ZR7w3X0rgA00MNpQ5XjO3wAB2+
LAVW+X4MdWNYx//wI69PetqlH8s3qZCHyEQiLUSqkItw5sFxw5M1BQdtmJt1aEV4dWCNi4Wj/xGk
+DRV0hjiDjfWwgTGihFd9Jiqi0eWlZlrWBXaLzw4C4K5hI5FnoirEJNs7UeWfbNddJDEdLjOmHaN
PLIC/E/OKIwd5y78gDIH2vEkgVjsqTwi6aUiYgMt2+JyTOlgEEXAqFf8r73SEGu1Jn2sK8JU5FM8
h9Qxwimb6BW7sqC5F2dpfFiIkajO6k5jlH5t6ifrLurdiZLhYP6Bb+qr8gx1QdnKYlhjsszn43zx
iF6MCTI3rsuHLrUsEV1m0XyD+Mi8vf5t4K8sSQWWZmiZUymGVcokVmLCqwDxRDyIhigom4+RQIpE
C0kCc+CSHOgxcTRLeDEqNi4B4ryMxohGT55vcH5nNV9TRruA5jDi0uQJVQrOV+ngiveRrsLW8ium
fGY4lLoc4rM6qiAoJ4pWvHlASzxsINlvRW/1HYWEY1Y4EqhwWZ8pCXT5LkirGP06dy+o7YU8t1GA
fq4rK060GENC24bgcmgjBYdsirApDgMeqcrc5DfxlMzdwLZ+urTH4dqzrGpYJHruPBwBUrQG8Wxx
gzo3ItdUL8LR21ce3R8ln7yjDBzqA1wAKvuZct//hT714vXsL7Ux1dJUcUB3zX3bIl0/GAq4SIyL
1WSMc0OPRZ/Gu5MSlU6IViN7YYInryXCMPJyhRy12WwqYqwGc/47R1kB+DeWmbu341uhyYNLkNd9
cmfXX6HbHpnMsKmqLUD5WprPkXexHD3TOHxAYgCo8IsCzUA9kLKUeQk+aRUZPgwfg3Vgxl4pgscW
4ii24OC8pBG6RniOWOeKSvIN53xZ3/0ckDvWZaeXNv8XkeajKyUxfgwbi53yZ7lj8VogAzfT17th
GMAruoqBvEg8lCUGWgU+nRQE8Py/PKW61z/YCj4FZxFFS535q89dmjGZOKY5E/0fq2TZkcXFDIdd
ou+tzvUF6tL007lrtnvOTUlGDCgFUKOZcBEQgwgIh1XCClRsQA1NfQdsE5YXyCbtts446dKvF7XC
6DoQ6jjCfIzJ8+DKh+UhDhoz82jEs3BCZICY/KI2rcKIAF1p7UbypQ6t0phWPeWwdK0ognf5eaSR
sYSYCMfo6Iue6qmLdccvMXz4XkGoXkD2yuNwMZoUBd+FViNF3GFQExoLALXt0nJ9SqyxxKkxrW5l
24RkQAyzvFUjilLN9D2V2t8U1TTSaN87KjlAdmM7V1kAF32qWKrAbcWlnY7EAd1knNisUZwAycWZ
V0pb8H5MmDn1xVjcdTLPhqimJWidDvBsZGnCyKcc+Sju8pa7CfXTvRW4STh5yIo9EpNvmcqmE81V
aabl2mKHKfcnhdiejxYA2MHVp9kFgYUr4gqLwk3C/TFmVYsBk9OgIvijp3BuWiY4/IqQqeBuRNEo
G7k9ZCqvksDSteF38Z3aILw5EvHdfHtS1/GhdcuTtEnLrczv69nR34nbJ8F4IUdvcyBdvXXDV9K1
M6p1+H43HMlJ/QYP4FY9tvfQzfzy0ykYjfmQX71yp6kfYWnrKEx9SDulLFlYwBeifTFGogABp2M8
Oqzu9U/cAv2/EgIelJUQUeEXB45tEu3XENKpuGFot+G5TZq65MQiLWOayBY1hsGsGFp8omDyCx+0
Y9ikdfFzJmiJjDRBhgU76CwyTw/4/dk6/Ir7P/dNK8R8ANZ6mtfc9E1zz0JVUnhzUHSJ4ZmOIw4F
PIxrKBp2I1b9RXqoZYlur7gUhm+8b/VLy57OKgRG9JXHNvKsi3C9R8OuMjOzzh/qPgCgXEI4SAR9
jca0xpHQakWIZU46dUZZ/k2fRhK3fHBiSZjkwy4bMh20OYwBXdyjg8/G3/nMrINkFO/1Njy+NxK+
/vm/EoyYXm3PEc716Dt1IVge0srDJ10qfrLcnfzyyKJb4mGK3XiBorl6McUuh0LAyt2wUt+8p1q6
fOJTeKx0+ZKbibuO+4/VgbNVbOxagLi478sOf3tEnxYduGT9ux7IyBw+kndh05/Q0OyOioTPC+80
mWQvEJBh6mpRpcMOiGzNWO1RfEQn04RmEcTHLzGtQIpogtm5wYiWxi8da228vgELm00zZhJ13HVp
jcuNN5cPld8c3IgNJsZaHmseskSNTtECBkZsMS5TybKRah/Kz6q69nqKTg3nOiOKxzmDTat/V8Yd
d2ut9MAt2WalpHkN8nYpP/yxOEQG1RSAy61LYJjNkkKPCNaNyYj6ifJnRKMxddwHBD4cC9jkOjTk
toQOg3MBoCIZ9wawKKwmllUKObcSVBjJKzaPgXYMnCMRxfyrFBUzsaI08nlPtFWLUM8RpEYJAvmI
+lfMW7zTGVepJIjnD+yd4j2yvQ3EJAM+pHVPw8JBF4sUtFuTvN50Rz3iMaUD+f4GSQejHrHQmDQ3
ka7/ExO6kR4PbwZUk2O9ihHJB5SJ4ytlknYm2P2nj6e8icO1Yq82UeHDP9TkqRCLsWLcN/ReRTbF
QGm0xravj0jikYq5ABwSi4TLMXJxBpU/fXtIvlIutGnjOOMNRNeELYO1pHGJ4yGzDHSAwhID7uWD
5s11juAmlyAX0v+p4s48pJhwRodKURmqMKVCXGTWxB3OiJGQQf0eiYQ4YqzuEAC4VAkZWhaZsfAJ
VTQALnxAGBYy5WdkHljGyMq0Mh9iRtH8xZodl3T5SUuslfB/v7Q9Wg9CQMvXcuxlHlkfkOSfWQji
SlmLPi932zie47SV5eHyaSpbXVJy6e+YBJxJQ1IYd80Kt+J9e6MGqkj3M3P8x+FxpVKtuAWa1fDg
RCUmndyHfQQ+T7+b7vI7+3cbYcGmsciaUMeT/Revx1sJXJIRWm4O8ZnzB7CdUrkpWzkKRZ1FS+px
zGCLsVoCuYNgqPYWqEJn1ypCMhVf2NWzIAx5wBjRCJGLW0gL5jq3vukpuC+8Du/iNRKQb8Q/U/AL
s/DX3qY+Qfz7KbKb0zSzQ+SrbWO81NeGsqgV/f7OmzuzWBZg5mGn65wtcSwL3RKYD9cGWfyGc0t7
HDZe0+DmuM13bx4t+HQcnTxmaZ2tAggGOyGwCEvDFasDVYEmo3PsKtbW+Bsq+q+Zf2wMa28MtsSz
BYAn9zif+LTEYFzeozCON+rXvBEY2Gj2BlBIlBtel+iQQJCcBzOjgjjzRuqT98KGgPrSxPRgZDaN
C/HJDsTEdRpXrbeGoIesj7i4dAHLONnapBjXxQQHVk0ZI/wQyCkuS9RVkFomGeGqda3qTAEztAnh
mKeUzU7C7ImDI3WkjFaA/F5VeEx7SGpDC6FnYl0lC1egnqRoTZjp1FBWeCUcgRIHXCGShR2THo6+
Zsbg+bJ9SH+GtD5/8jK8EK9PlShC8a7HWxG5RAqEj5BUQ3KmjELzq0XUtKYBWvBRwO708/zSiyWH
LHUKY+OW4OoTuDAatYYr7siFzd39uGZ1mks8blGuFlJraxaUBlYYyT1Qby24zaxPS0Xl+0VDYmHY
Epfa0E90J2bKUPSMuTvMPfeig6D/EUE1xba8FhNsLnrxMxe0Y+GaRdqrPfmYErubWcgz/Sq1Quv8
a/FKuTl+QjaJ90zJRFWCb57t80R5tB+6/24a42a+IRTqBBMQhbBC5GLqOOrRmDSIO3ul5y5JgN+e
PukWeOC4269CChOnniBOsE6T71josMh9N0EG44ka/TatA9xMqGvDyJNueph/wgIb+F7ZYG4911c5
qXyxEiNRmX5izSnrx4jHXmAWVxtXTZugIjowZIWmRGLGQER3pJyI3tgOZ0RuvmZ0Z+xmzGb6RgkR
j7ZNUFu2F5wnoLsqBmIM/UvyNafg4NJppEBnwgWZo1kTfRqEWThjoZBUWiPobPXWCOFniNe47lyI
Mtf9+AFfdUtlunDfBEdMUPlN6E3oHYQy2SuWwy168nJD6uaft4EHk329Im2l32HCh5q1TpBNiDBg
EdrcmkBx14CAFrKUzPLq8IJmKRioDg4DzzSMSGxM6cbVaV23BXBkCs0h2X1cvhBVUY9cnQyvcDXT
r45bd5zcrCEeig6OeURzgnTdonQhyyZsLtt937Q4ZAnm3+lx8aFx1RboZrH1OMFFztYEexySu9F+
el7t7oIndvvn3C7h71k2D+8p8KW0+vOGDUD9guqJMkwntBi6NIW7/Cdb6Ej+jw6q2/f9uwC3WL+1
8alXmsFSDVNGqakC2F2pjn+lEcF0DwJMQmoHdo19zVNamyydkBZ9gYQ1ZtOghyQYRAi98ZenTUue
xNoE0N1i3PQWyExORm50eey63rXvkGXPdBuhYZ4gW9Nt9I7UZM6et7S6uiGKT+PHeukBrVRENhDL
JQoq36OQgLjcFU/m8LElmbBPcs+rdzQ0Hq5oH2PgU73jHy4epmpMK4inh1d6WCKhp0gjkrA8b1Am
dm4DDgMklEtNWG1k2dYPAwJPfGAdAbx4pDd5cmmiZPEin2G+7+8ntkCFu+CVdIrB+JvfZjY00eZC
OHv3gAh+e/i5arTyndL2YfPeKsg4gtb/e+pk2xVBK1x1HXbjvdnnwgj0bfK5g31vTu3StUpYqj6v
Ez1aB2gy0b/5M50NPARhJIKskHYzVfm3VlevSezIa7bcSi4gJU88fCfG5is6h2py6oTpY8EWIdzQ
RXuWiJsluDVusHpYLypV00ejJp4PKFEoIyvGj7mXUlt9KrZSNzPAMk2BajFrLMmMjgiNWS3TAjuS
P7/tCzipjef/Qk8RqPSnaJ1ElXDZsVA0OmSLEnWysZ7VcYdnq3KDxAxxQ2RZmoS3rdiOwM/IQSsi
0/PwovXcUX1dXZPxp8vTS7raWvzQbLy5BnRZPmVqNZqQIHTTQ+eXbgHV/f0LUZ6av7SHX9cufKPx
eqVbeEryj7/0Va8W6DqZqu5L1f/RdKbdqSpNG/5FrMUg01fBeYrGGHe+uIw5IiAzgvDr36v0edc+
J4NRuru6uqauqhvsPYCjN+kFrfrwFg861gYbRSHGoPgBTW5+8SPm6YlIHy392tHTF/MBzB16dRUe
lZXJuh0FO+vmEbbV52BzjKTyCQ6xP1uP3nz65HGtWTrt1keN7x8rugKuBlv383lZUST66fwAxAEg
+BctmpRtoc1p+S0eWeOvVBrEtAS84inNiAno5f/omh7v0ElgX043SKUxYCbjWJ2uaHL34Q7hTqTc
luZPj1Fk/Efzv412FPdQXjhtc7rj0mmYyj3aY2/I12C7ARLJrq23wLa47yy8rM4/mOn+XvpVsxwr
w2yIlCzo+8dSVe/2AQWWNNoFL5ishuoAtMe29awtnfSkp1OVTNxQ3FfQFxgk5z58diMC/jPYSs9K
ouDAY40zqEarcBCNae5NmzufTCJwmcxSglg0E289fHFSVgEskt7f9+URZAp/Q03Q7AH1aDRYzOhe
ngN5QocW6afqp6tQDtNqKs1r6Jg+JWfOGrYz+rXeFuXOIdZ1Iy0tHVqLjg6yU3HKwcP6Uv61eNXG
Pzr+fxQjmt+HtE9hOs/grF0qTr4yNOnbRMiJVsUZOGggpxCtDscRSefcUJ/1KRJG17yWDqHB5urS
yNVZA9A+ozMx7bCXfjM+jbg69wOf9oasf3GjWXtuH6p8MrhL9mJw8ugYM6CEjBbs2fhBwIdAFPX8
iwp0UW9qfKSkyO+IueyC3zL1JOYdXwfbhbWi+3hNB3354mxrn4Kp7vD0AdcE12NZz8JFMaRsfJU8
R/uQgtvnjCYTh9+Ntiw/7h+rX3ilG4KpCxyQANSIdvpZAelLE+bhaf67kuoUwFOGxa73NyS1jl0Q
dCGhBxAcKi869rP9YDTL5tL5z/3GfjDBrjCnexH1Pa/dwCYf0njsAXwi7fPotEz/c2P4F/h0c++H
cy64FnoinaJXBzWZrFbaMdjZtNAE7+ZnA1bzsJ2Acc4Znjn/Ts954s3AbwoCL/sv3AZbsWdu42BL
4t5/ce13H67Hr2BDft0/n1MDnI/Ks2MPTJa7X62ewwCUYNDgwAMCZFAj+wW5tvzzaTECdOJPPM3O
QB5/p1+lscZhzn0EPJKUXh/2WAl9Oi7g22I7BUN/mnpA0oTOUBTYXfoCDv+af4vgSSc/Ep+KK+AE
dIm/acvcmdBAkNRjLi65CCSxMaepZOkn+BQucFpkw/wcXHVsrRd+Bsosrbuvp9Hh7vlguH04r2av
p688GKm7pzbOfn2Upz1SCG3aw0VNAi1ZGZ5f/HK/9DVYE1ayvU14bci96ybSZT6awI8NaExrWkOO
is4H1oBgjrKlb1rOaeR0ahvQIC7JQg339DKinfqi1kEmAHpEUXzfl3iyXPT4h9oXF4l2lTYg7xRR
j/DrpTitWcX0XVYXt228IWkGuE/63M9Ht9hXZnMgzhxQK9BAf3SW3tMmTStHi04SRVE1nvnZzmOS
SMkMK/2FyKf64R1f97kUBjULemP+cJMOds5HuJMuERLQkfC6mFnvf8W1IdGsJ6ns///Je95JabwP
m1zC9KfJk8AM8lHu2aDkugdPaTBPXhlD5UwMcfKbgKYCQ+l280nf4hownz2uYvHJJbBEQkRVUkkp
gZEKExAZdCyPA0xP+Vngw0SbSteLt06VUC9qedG9CEBMRYJ5Fq0ljb1EkCRUUi2UvxdpRIFLq45u
d6K+VxxGuWAXhS7Bbwlp64tXI7NRMiYfBltBanfEgAiOybig5E5yR+idsJQ6mYBaQonXr4FGJotY
mQhu3TuiL56gdDKheSNVOICQz3Og+CY6QX8J/kvNkFR0nXCdfAnyJ/SBKZavDl5igEjuukEZwNsS
lXQO+nnFVFpJdVW6jijVefcvINZOoxOKEUmoSn8kmF5i3khyEp2lN+8APnaSlIe+ot5ywSEpVfCP
hOnFRKKWkU4+r0qylyMqfQstelZg/L8NeTh5jI0gfpsY6RKRULlrEguDkPEQTKiR/sodEQMVmOnZ
4J+ylrtkMYBLzNV6mtMY3SFmfKOBm3QLIY1v0hFaBEiZWhaJi0jig0h1sZjEQZbok7ik2ZWLU6Km
nHDGfkdCpEqIWAPQqyEug1gyUjVgvK6jgDQYH1+pkc5P/086RqmE4NWFRIRzYsbSwJRbz9X7926K
npCkqHxFBwh47hWYk5i7ScvTt5MjbrIEsSTdmPRpMnOlu9QrQkanbUkKecfO7kex8KKV+XHaSQxP
MhAgPU+UNi8KjR4lm0US4iX+45JMLm55sWi4NaJcWJxaDlE4BOwHh5fhJMKIMb106FhDFJG0CrE+
tY9sIQkaRE0kIif/S7Wx0EqeLq9KOETCH2Jhyn2ynOCGK2dpZSRX0eJFS9iWdOv/eYB3uuKp2JcZ
QR+59ORqF89JnNUHluTL/sSO7J2hOLshbmaPU9x9ib8qrV34zp/xKF7ZhvWfSgUnODdOTaNjkQVi
MQ0oS0zF1medEpiVwJF0s5K/v4uV5FZA3Hp1DqSZSB6JL2JIvehCJEOWJf+I97yCaPIVB0fyQW40
DRcXRbiGbIuvDCv8nR6OwcmuiNNCvr68hSgHMlGCA8LSZCYY6VACnsoYaBoZ8Z2STQ+qG/sQnGU+
EocS0qmQTArGyIhmVvJax+/yLkmiodH4EfEqYhZXJ+MdxMi4iL6KAxS9On+LnBTHVx4pj5MPU93F
z8qG1IZrQAMDSQPgdpMm0fjJ75wf50cekL4yD6SpTHEQRzfkUkRm0buEQd6l/RL1kIhK49PumqIr
NIwEZ4iigdiChyxbIf/itcZpwl3nDkL+SZWd3DmIAy7RSHsjc6KKlDbici2Af8D5as81QIsSbYAI
rIDgC0QhgkBasCT/ytfBHGeSoJ8kRsi2vwP+EioLdoOSbBZny9ooOoeMfBPKSkRBShfeLIspb7IP
kiVOoIE0EPMitT/CHO8kaIkXyhWB3NwQBZckG5cjKgdRLmju9Gce0QsmJhlQqqyfKwnxP9eC7kD/
F+5bqY2cJ6S/DRpcFAn2Ei3+X52UfJdavn4iRQ3SpkKiBFJHZE7KqzYfXKS4VTp9vDtnGQA82Nza
ylWsOdfHBal5uj/gu/TVEjn+zo3D4UD296MHKkHczpZGYuJ8miBN6Ah/KaqVd4NWy72vtAWrcGWW
6li7yh2vxq3v+40SnU2OEuImCjF/95LUp6KY6MVJ5agUft+pKUfBoKCe6CAXzzZaV0u5Ti6W0mtM
ql7srTmpiQxLUqKzkWlKdw5QmOfJKw1aEvukSEpix/9fTyN1OMAyv2usimWPg4E2kmU/1zL2YGyh
A1kk8xZf+t1uUuprgKSaRGvQvIrl4GLePJM+IMHemJxwSRhEhndXAUOFVOlKMR5Z2GRaCu278TBj
1rRW4SU2YSSNUKSgV1qivL11HQgRiMZvBSPbQBXNi+XD/y6W7w0z2LaO7QDpj64p8w5YaVmWyQjN
PKT9/Xv/Azqm3BfvWrq4HdqkREpkXC4Wwsnjnz6ThEiJ9zQ2HQ+bV1ugV3Xof/Kzo5CiIQGmkvtT
ib3LfONXb31pykm3RcIslzsbAYeMxVWqANhICUnQf2lUk+UqX4VhgYLh58G3PpXK+04fRVSlqcOg
nLQKUNAemcRxSejrHHjeKRmH9eyf0X5pxtZUVyp3bOaw8ZrWH2TDtTc6bQJUf+E9/GCv5F6PKsJN
zTbNSOln9Ui5+zn1F2jwkuYPf24/tAgzlYuBH32HFFYFE7k1EWaQPVo6D6qHhX0S+DVZqtLBpho/
t+1j2HPPIuExor1jOkMSQJE7GiGdoIA3JNpQPVt64DW/CmgpufuTYNy73lEOnTTPkWP0jsHIsQG8
GxrKbruT4O85ivfJK5NVLjCqV/JqO87gVmmqI/v7qm6WkM2bo+TDkoX7zsMVA61Due6BJBmpyKeJ
NLPK/ld8XcycoxwwfdzQrJZ6dA6U7E71R+dtzq00ZrA4YJSJNVhskpwhI8pgYpVJVoYcZmMkWboi
CrK99GyQfN53Jq9UdUsnLXksCcqkv8rVtWRGS5uJEpvsXcv9LiSnU573XONNT8WaFKllXsXQNOYG
F1bC6W+OfuM1mNAt+OtH9rxaYmC+Ktpslp5ROSenWjZP5pkhA2R2CKeXCSotwGg7jrASWdFJubcv
s5L/QfTWveqzYVu/Yn1tG/P5Oi+XtYP5qq1gVMsDKQOsn/BajGoN3MpJihwmeoH5QtNseqkXykg7
9sfC8ZSA/MPH1bCn6ELmNDSNq4Wd1uV/D8JD7VdT+tqxyv/68E6YYhLtgQSnYb1CNbEyQoPVxRZI
3/vpbA8AjVo/HxO0K6k4VyJC+BDK/LjYVBaxTaP70Y6b5BztmU2hb0/J6DdLpfn7oPWldKGnAaQX
5mtnm72eXNCK94Ni5fD0ycTTbKMlzVCjfS4IUVf6K/N3a3JMAcTEhHh+x+uIlO5iBboDIJpD0BJb
ylZJ6CM0tM/BCm2yfzSTBAmCSBowycZBoUvsp+4pNFpfHukpe9k4xHwPJfUg9rTxb7rf3MeuC8gn
2rEDeXUVJV55G60OhOBo0NwDvIZ/X2QLcuvaFEysodp+heosO+j1EgNDKWcspcCm3RvgVz37IYB+
ROvti7IxacNKso2xZMVbVLo53NhAPfn0St7bEvtfXevbaHAfeMexDVTB/TZSlY/fI2RtfKv1m36N
No/TkW9fQAtVicHjFZmj4sCy89mqHS1OrR/QPZH9Kg7d9aaskt5j+cGOTEmT+5k9Xf+xyft1pYwW
oJ05W2J5INCxEf10VoMIW43AmyzAowUxErrNbnsWrTwXzzEwaqBltKP4zAUGz696z1/obAwz0oLH
0CUklOqWVxJhMYtVTVYgmIFATTf+sbn5unW81aPT/RMURtzSDMe0geNZQbzkamS5FfODuWQx9hID
MVPV9tVr5Ezdh5cBh6jOHom/X3VXFoX5M9KvpQsuaDqsBQvxvm9JYeHG+OFVp/WpMUbGcYUV1w2V
C0yggr/IbpW6X4HnRqclPloCDjhhUljh5vioDgZD6Bsae5N82ZgI/PO54PAoSQbalpeWWzb3GdBT
Ck5MzlDuAQaeAiqtbvst4mMZ6b5NizW6loJwfVq1JMaVF/aIQVUWdp+XJ5rHMmy0h7wanLYJ6OwA
JwEHcTVIKaTTeXs2j108dbQJn+mLfWwNs8cOxiXiSuR+rmGOm5fTdka8BTNMIgpXOUy4h8cQG+6A
ZdZ+QZnnzU8oShgaxytnFjDb4+/xTrN4+lKPBPZyZlziNVN3sv+QATKHE/HCwBrCyRaFBQ+P1ub2
VNW3kIQY2+0DMD1Or8nBMsxdXW45+ZsVpu0L1rwfX3/du3eqDR41NyijgQHIVZMur/QGGzY6NRLF
HmAiWiaAPaH7HUEyiKV6yTom/65CH621cmtf2hHyoYZJoYy1IJIcZ9fQYo7Z+ckZ4G4O8Xymd6xx
ZNbY2LYPtwCDGdBrjcjxnauW+2dFQ4mn7mkljumua7+6etlmi0iLvYa+KYfGOECNjhyiYXz6hMWq
s2J4vftFhg4snyN5wAPUt8VtxfVqMnLqXa6cldtukP3nKB+mPY3PgqEKy7GIcnmzLk43ivYOoABA
9MLJtbnrrhYAzo94ymTVq+bMlMGoXtp5xKHQomV2gBOhNYxZZYtcmSO8MLGfnyJrI7J/yy3rDvI1
y2zjKeKvwLde3vONlm10RDnCNdOLEScVScg0dPZHO97Cnfb8bhBdAd1xS0B/gK0FU6An0BlMbuH5
2bKVxr/m+U1gPjmtqx5cRfUjDO/TEnhKIkltOB7o3TgqVy6EuN/ONX1sZZnVYxc5v8ppg5gwrWjY
qx9Wzzljt6MBWO1+TAPe0k8JUEbsfsl3PEqiV/k6pg3lM/d10rBuHrRvb8+h0WJqGVfWWxQHIQMN
kxo+1zHXliBalv/d3ImT/3XptTGWdzUfWaTEV24zR1lZto8mMu1ZZwL5U1xu3bfcPKvB6j6whmF7
jmJoYAG/6NkDrkYAFwx1Mr35EK28SRxLvATeIdnd74JtBsDzJndht7j+iFtdBOAzyqe6u7aDc6Gu
Whx4fa/To6LWprpBHeSDIMxFz7AJOmWoa5PsfNpWwXNkQ5m23gXx90MnRTTN5qw6edIXH61bg9Lj
/PowmahGdi05o50RqIV33we7aM/GIdY5gLAdLMKuc6jNS0hn8a3ZgRYu8ijirc/Sj/bF4bZngWBE
c6kDKJ69IJt/2x/7Abiu6Nfb/rY3jvc9u5Kc0ZEoUx4NeOzuMUKmR/wZJWT1s/QxkWdxoBvSzB5e
cSgOMh22hf8QUxUvIGZpo7GvDtGeqbBv2SE7cO6Lw2lb8CKSngUw4Gl72pZczBKl3fMwilb3djcm
Xs8cVWWEGIrPoGwFvrkhQISPigjl0QGCxT9tTSZsYHskXlyNZam24QU7/q5cehDKe86wj6JFE5y2
t72p+dY2xHgQYgwEyCnYYVMwXUC8swNypOZvCYvDtlE2sij5H2h5vJ9uzFd+ZL63vfL5hOzbYEeW
+z45Bztlg0IJdmL/fMK2xUHtRtUVOat8Clmrg3JRLhgDjY9ygpPYLdbCZ7C5EPO78OnLUAQgyH3j
2SW3TLwLSvHsCzMlWf6qX4VmzhYAZjLSZR08Q7+ebF9nm3g6jMqWPry8lDG6lncwW3nxtr/vI2UV
7IA5ztfwhQijYMJ82dbCY9xozy+Qm51jhmDB75RP5k+8mT8ax+iDc/s4szH9GJMF6bEv7+PTlj86
W+0IKr0hjCRgWULengvNlg0CX5SO+DsGlAsyg0+x/hMruO3hBrnU4JOvdaBrhMeYBEu0oQY/QYLs
oHwqnxl0Z4IHTSQ54BI7Rg9l6uyVPItZcAuJYLs+dTrUCTElhgKauKwBWvDgEfv3GglueR8gmR43
KngM0FkGZ+dQNg4ay+PjQmgZQqxQ8IPZfBlXpgLZAb+GH3vumArvxd58hh+jvT5nb1mbqnFMENov
8rvV6C5L44DwO9RVPpnU6e7r1FhsH6MWp47JuRuOgHthb2SCfOOhvC88B5w86Po+MNgVKG0mCGsK
j6BPqoNYxkJBXqmEM1TZfHb2RRsew+vwFA9z0gUkgcugGStor0yIXQCpnMcLSzNNIWpxqB8TDpnM
k6FhQfhMK/0Xd9MyKE6EQxkLKgq3vDauHTFpBAJgCG8yoWrfBOqPWM2/qLhfNF8U7pp63qmrAWbA
afvbP02fa+Bnb/jV6NcGu/nmflX1DogedNLpxAHGPrYW6HSl2P42wSQyR1hkwdPH8IqWSCU9j8jj
3yQgZY/E/tEx+Ni439xYYhrWt3OebRzy7iz0teHxF6zGU7Z+Pr/xRBB/KGKObGf7T9Sx8hHWoZ+e
NiBnQ6Pf/HZGPfyidivMbuVz0P3wKZPKbjEjxpiDqDkYPTlXiOpfzkdiNsM4W3BI0bjNaZO4AOk6
Obe7fpz9h5T/FXQTk/NPsIesHQ6kPUVy57SixA8AXhouepoKGHQpFSkFFjp9ogIsBuw/LHxj8Ec/
AMeL+x9LJeSIX0Kq3M2HjXgy1kCrfPRj9f7JeVHj7+T8+8RGzBaWLoI5BiYa3yhrv7CvwPGNyj2k
bA/Mx9WXVvVbcKmRtu4wRxV2OZosdT2g7xzr2ICSvUHXlszN6WekorBaaD6IASP2nuRc4W+Q1oJ3
6/gmSZbqB+5R64XnE8Gf53dSjU9spLXQVQJfVTgxjCvnAZkvpsKAcXvjvxK/AEPCvEde43bD1Lro
FrnsIErdbl6LFfLAJrjdRlr279FvWC2bmUZfWrG1up9NjQuT9D9iWlHf7AQrq94JUc3BHy5NF387
7if2fhmqOCI+Is+CCx/1MoE3Bu5nxOGq9K0dDoYtS7fmffbv9sHexPe5241rLJL7Z5H/RaSdm9FX
HFlDbMgu0oX/lGqE0VuS9n1acQpw+azmjGd4UleJOqvi6XOMVRGrM7whnUXAOm5feDgteFYhZ+hE
74beBc8wuz6jL/c0b4rVg9czc2wLMr1521mkk8AIyHHsLjhZK6cYv1AcHehsK+WDbbqVW0ynyABL
svE0c1dg2CrfQf/D8jGwGAz9rlDLbY4z4ud8ljA+1kW2UOo5fiIm5Z3ga7Zxo2VvXhwAnntcGEbL
oa7mPMDPlByDL4ZVrUUCOYwl57IF9R25wRC4LAUjYmpfFZKw6mOLzcbaIT5rh0718zs4fTI3nN6b
2Cj1c/GwFvj1WLjsKQqceABo9Zg3T8NriY5h9lKErMyxUTDmEwpQSJTCa0Jd9COcQVxhBCrHHPuZ
F21KETnoeL03fwCsH36iu67gT9LSEcg8SiQkPhMS4n4a4gaZpZ8TPounChdV3QiDByMZYnHGmAsM
kFH5dOFxROathX3h/UgTTqgBmfo1AQIY1XAmNtk86gzpgRv/LGcrsl3QMYmYiqwch7tiq7IFJ2Fw
dXHoeADwHx0XwD5cyuBMV42n4vYpH4DLl8U+yBZoEabel7PBifM2ZzS8vgdNHjBAS78fW1zUEyUh
UdHcsdhAnQE1+sDcJCiHSAoljCLFqbgyRLOv7HqqrB5E3yU0o9c7tNlvAC4EaKjObINnBaMPdHBm
d+HOVu5cbtNeE+3D6bg7M07548ohEwvm5emj2c27lwYTzC3EJVy0Yes6oDGxl51Zps7QVIozw8NC
/WCmYJ89Dqif6OZzvFAlbCHgUViP7qSSngzypEy8GlQ6RsjdgxvQq0q+h+c6js+JpMZ4yktEf9QU
QLaRo83x2ZFD7LM9RBshfTZHM5gUNMmFfaE2DIHpI5toUTK1+j3is+Ntb9CSd5L20lGn/4tuIx6M
5onzD6YJjzS3kbiOVHQpI15nM4lLsPmsjFdQB7jvT0QmVkiRrxuiAe4FpkIm5+oHg+nqCt/Q6Yah
49/3HY2RN5uB7UN+yK4Z/4XWAmrd+nGsjER+s5fVGLGexkuewbbZWONkt3Fsyc1v5I6ocWaBsUcz
6Mh5xKQyr6EuxaHNEEpmOKCIdrQAHxmMVkcHYAKQETDYzDEH/XGA+dkkeO5Zz7FYQNty14yVYb4R
KC2nbXMuTp+dvrVAba930I2h8yXv5sAgyIPiYNbzAd3hsNLpq+GukeusiZNl60tZx31ONKs2xJRg
/SVeebASLUcMmRSrK7YIRkv/XOBXP5thOvDwMhFyGuBgyFOUIaqhgZn1/b3Y29w2cRnV/SBqsOUi
upLxk8yW56Jbw/bLcL6E8vAt8txKr4gIpKjyyenieYgK5IdBx3W8YEKqvcf+wULpbUfAMy4vmCoo
SJS6hvZBLaPa8KpF2DqP0Lvh+iKWsB5uxNf0fzcOPOVTmHTh7q6sXvmQcB3BEHiIT9+Bjc/jH7E6
0D5sEM/mROODQkZTZ1vPGbwV9WuFWsR6rjgT2I7n6cEKkckJQHdkZ0Q5NB1YR85U+lyI7kWVH9Ju
zDCo8OpgjCWwecK8pOUf0CtI8PRqPz+LVDhJOxrKOOE+iLkW7AFgYO4aawgpw4ZU1kLD3gpxks7W
aYQpJ5t5RpK+HEHjsrqT3HfFdny93h8RxdiWRNfO0IxvB2ym9tofX2/jPebFvMD5+DT2xTialwTH
j4tMRClaEj8LOW5c2isV1PhyVxPXKDlY21ieFp8x3y6YSMUZKiSHBaFosvLOqD+Crd1V/hlEp8Mz
oMikCR6zg3HJDrirl+6andGlCQGIoXnkS3KW50OSo3bUW1xa41ic5SsNi2w/PPdH0H3P4VkeIdO3
tizAeD2nvdoX95N9ltdfKwKSqGTJGpLCJwknPsfn6iBTN46cSsJLiW8cE56Ju9le+TO2G/LqcooF
bhLXnwnw0gmrhjWHfFwVU5Kf+QurshmZhR/SPdKVQ+iQUYiOukDo5OBibpJHmBxiZv84hDvziPks
Dity0+BTOAcQjxkfTWciw5ssw7zILJ9sANNjl7BHZMnJAX3AFobnvF8fHejOpy5C0uSc4PEfmRV+
Y3+EEwmj4SJw1yXkI4J07iCMQgUPDrmQjt27yOeyQ3t9Ra20o9i7usxGnmlelE+ZTHvlRLFyGQup
1bNt+AKEFXlgdsYCzWE2ZsDgBK9kEjJTKB6Cf/SZnKGuedEuAXEP4kbwCNXLhA6P7CMr43eEt3lh
ov1Rs6etMAljymSxs4Q58HSEK1/MwcjZoT8+2Mz2KjstFKTdVssYQjEoxfCPK3RwPxlPkylD+Yu8
H8YrxfHq5DzI+yEQi+ZjmCYvuhOQxCVvGUO7PHkQUzqK9XZACshh4a/8R3iBR2MM8fTXjxDIgFpC
USYYC+/yVyGdCWPwieSM6cB3qIsdmZ3veyLBR5SlMLTwMJ4a9NZ8zDpWjSpGdUAAOQ/QyX1+o17f
vMCvr6PH1sFSVraubPa3vUJw9zM4P65ysoQM4dncCLqqcFbPMAZBamLKHIabz3CtDevipQhhXqPz
AnCQdw5uAOPBQC+iy/HEoRQiaccXrwsfcB1w5rPy7bUt2lGohXiAonA9jKDBW7JTPBCAVwnOhOzC
e3sMzqeEVdlY3izniXwDZgRJsJoSfkP5EDX6hJv4r2VJVjnWLnA4zhsZxvCQPZXptFcGNOSU89//
aC3zgwUYFwZFEDL0Q+YJm2dQjNcARzg20AjO5tFwntASXnyR+HVqcfPOL7bU3hIkYfFslFBLu3C2
TRF/8InKlHm+HBfoY095RC+CHsvqCj15hwzMny6cbQbbcEvy5irmWyEMRCTEEEqkE1peu6AKEF3x
GSdf3ohb+RQmYzlyUm0G6o88WRgfElKZ9opEyZo5SvxMUBYrWo48kY8tkhtZS/fKnnfzVj57lamy
L4mEsiB/ey2wVOEbkS5wr5xIErvllCBPI+4PWFdEIijw2Xsyw4Ur7AtTUj67ObYye226GwdNpT4H
vt5P3VPDKQKq1Eq8zovUj+LBBVj+5zgnz27cobw1KgIv5+7lLq1J759dRSppFfoGnsaj8AOuFXPM
huR6ixyxi0xMDHuK8Z7Xc8uIsat+Bz1Y5elDw6EGHxbfEqsyMDs/NXcJdwxut9ZP34977EfEpssQ
NHi8O552YhZPXtIx7vTsI8cuLsiwyQOCthLbUPV/avZRg5qEJduT0oIV0tgkAHh3HChNP9yBRwOO
EwNIb74sHN7y+Y07giX1oCaAB2iTmpA6iUScYEMCjzod+q1FDmJ4Fg013qpfY66mCN/HP1jcSTxH
oMS52NkMg52NI1zme7T9qdtYzVeMnZuMCL2rxEkw89PIx1zDmah3hLFPFOjiux6I6YT17maAe9mN
2bfnmJhPgWoqpzyeiSnpv4KgNLm5mO9VP7Vtuo5k618bTC30tJMfOoIwN+NqVCMdyG4EuHU0w8Tz
n2Msf2bBu8s8H5b21FXIX/9HsBxp+jzi0cI4ODYIOdiBv/RYn0gmMr+IkhpeM0BosvX36gjHnKod
BU8YMc9PsXoIqP8iCX5z8YcWMVNsnC/CELnhMVfsvuQcVrVEAV39GnBbgMDDnVbzQ8P1aVFcnG0I
5gFWV4VZ7q5VkJpp7tBEy/iAT0Z7V8KCR+bqDkasQ2xjrFsamwDTyza50k+32D6yj4htjZR6GBB7
sizVa0UEOeTpJpPCXXcFxoPz9aS4i1ZQRSnOoOWuM+WD9WT0XYmmPdUym4TMSgpDso3ROctao0zR
qbw+31fuOoVVs5QcVG6XBzseW11/cVDkV+02tJIJu4SV2lArle8181LcPzFSjQtNMvuHS90B4Y6e
hLlq5waqVwUreaAaf6b6gbL5flawbK1bPw1rKLEupIS76lnUIL/cbzsz37tVO1RPoz4YDHFp4+zj
zsZoJE5mf4QqwpKM8CIehvH8xgU3LT7VVV+Ncv2g2d1wYJ+8KvuLdG2Z4JfkRFgIW524O1mGRMtu
aeXfnclNO9wNT+c20F03x5gSO7EEB3P7OSbVuULaw97tp7CpG1bevY5GHcsqql+V5kxF+t+zW/fu
qqrPKhef1qKpRkW10zuvIsDjeCV/YpPzjxCyVaOw27g3Z1iSkOZqh8J88LChiqoYp85XNNg90w0R
tQpLwPjTSGpvST8bbMt2cVL3errOgpUKZzWnFZdLyYOUiFmX/aX6MtX/QmKV0DpUVyEJuAR+wi8e
RVYFZXt1uqnr+yjoA7/v6J9CaD2pQsJo2tC1TkPzFExvyhPM5sTTaqKuBjEqEBvB27GmCWDTjAHT
wTalftCVZcpBNMrOq/O9bejDgfbPtn7jLvDVKhyHkMWEU3VTHYbVr+JwiZX+1bRRTCgG0/J5+hyM
29OHGtCJHXiQQN+7ukXwm6RHmKTjAiCNaTRjPci1jTxksdd1VFkP1P3gFHhavnpE1SKpwRS50V6S
Nd65ZnYKinUmqYbLoqM1FHLxScKxBmN8U3X+O5j8YqFR0Et+IXlIWUmCADWhbfjdJhOjXSSpJGxQ
aYJJOK+0LYcI26P1fgmc8gQESAx3Dcd9Tj3eIUBiWlR13qxhzUrznEusoywivNMIteJ0PLnNTTdI
AJz624cELe2v3D072p7oRe1u8A+FRRX9T1Nc7wQId4IkUlpiQt0wr7Wh0lHVXTSLeEC+XxuNHcP0
VBvRAAnC2Bl39Pw5PmJy6zIMWP1GDI9Q+6oGgetOhGOgbu9p4AXMJ+apTh761E4XBFdJfNukAyQ5
q6IAsw3m+tYxVK9UiYikdLVKai+g/CVa182IOCUY8nS3iH7IH+WOfJIipNKFZhBgRbb/VPfeg7+s
htoQl26wE2Owi1B7gNSl4YNY9EZ3vw0DCM9lnTRe3n6LPK6LVSqXRCQj+7k9C5FNg20F1IV5onyh
IwMYxraruQ0ys/3lNMkwPNRM2FV6hiXOfvrgyUihNPoxoV+uL++libSlWObxFZ6+uWb9UKhsVJ1P
LeOUNrmPMK8qeyhUVxs60HEKhSEDONA2wIQ3gpEhbE9hkmNRGEIKoJDaoM5NmzTIn4h8qqImLcDW
REDc0cjVTt4ziKYtCXv5tr97LUnXmH0d9WU3wIvYxMG2Dbn6Yxaa8tP4EZHrx9cJ6SdpElRqpVyV
dJsBdFQoLCPKUPrGhtpsTBL7i5IrhALQx3TK9VG7bris+pXZicS1MFUArb37LqkcNl1OuCy7lINd
UyIyBwSOpoUApmNK3Tiu7vBB6SSzar8Va5pCyHv/kQ+I/zyH/aUhjPbgmHlRt3aJW3NLrM2zwTHL
L7J/zoYH6eGM+hPeEv2g5RC5BhDX+uNLdQOPjeoU8kyWESwVESVdq+qkB5AqmiqaToaTd0ozL8Sa
oE4qLn8BwX7mqwwdXS1t/U9laifgjmgRdvvCsjjwy60k1b/a3dhTTk18+qBUjXeH6V+7TfvaQzK1
3Yb068ZHfqvpx10Za1Ux7Dl6uu31yT9X2SY0pwhnGY/PSEVwJt3dT/NtRxlYPOydM+sY1Oc2/UiV
H+P2pYWRZz36oYOEuEF5w4uQJ3e4As0eA/f9UP+5gTkLW92n6EYL/OD0waYzFb6m7pBO2d2H8iSi
9NeAJps6596tOZnc0E+raql1H1Y30zYBl6mANVLWoE6elemXmv+IpidQYxqI5dSgjNISjCQ39kEt
glERfgfdKHS/G7KdkBMQidma0LoyKJPicxESUKtIik4WJ5uskEUZYEYRExpVdA4l02xlUGmcrvVk
0ReziM5X91HLuX1SHPhQODn22W0W9xzzexVTUahHvVcWsyL37u6wRAdQY2B7KbUFz3VE0eqTyAct
3VjyzdkU6r8M3kg/bsyXtRR0aiiPjbGLgp3RfCekYZS7/PalFmgc+2yp8zLZWPVXmIv25vJY+68P
lxD0mWxO9Pij7WtJNHuban5Wnw31CnR6N0vbBQVViY7tPlcoHlMHw+wk1pQ9HJCMntCShwqdblU1
KGd6lqTrJPpcWCyyeG4exa9dFYs2qoaD2/fJDryCFbY1xZz3fymxEO1bdT9ClqCz2aefQxBtS6qp
VWzama1fovpf0v4MOKEqA1GUGCna7O5sUgBOY3JiKZsqfttupmhU7GUrda3SYYRWS0wELvw/mu5r
OZFmCQLwExGBN7fM4L0QAumGWCEJJ7zn6c/X+uPE7molATM9baqrs7Kyni66IDybrmcKbxkMU7kA
u9npjmXVWsk+ohyZbshWm3vy6Ucp9bX5/T5npx5I5Znz145W0UMN8F2ptUkny5vFvFq691e5z4QJ
fhndNl/P3Lq8yoUZLttrsWKFvBY/pO+cr+O8+WQUH7XrdWhPrhbX3/tSPnrsuHbkJaSAJRKCGRc5
l8zRmaDmIve5W//kTu+Lc5x92N82/xL5ypWkwaqZ375NH53Ho5PK9K/3yTZRmy/Hj+I4z1Etzd9O
YfIuuudEtrqQ/pcjHA85PTx20e9euqBtt5BUFtnUzWAJ95UYCKxKMHglt4zTbFyuLMFiXSiXtuV7
Rg+UF/PKXeXKRdVkXCHtpco81MfRNc1Q2GqYoVI3uSebR7Qv2drLSqonhIw6xqk4yvRK9dM+8iUf
PwrR7RhZ2opPDPzylm64v03usClvZ8txIehPP+pPOG++fvrLG1yr5IETOCsMM8PgAi3r2ndLRvt5
fKXg936cnLHopbKIHDsu3MonqZDvrk3dv2AhvZRe05IO0La3VT8/v5afPqoVLsaiaP+974qnTfn6
bnvSyV6Yi69IfN3/dcGtfNCSUzn9LK9/kiGB8P4+/9FFMgRj7/md1leSVk/ip45KlWT3gK4dVkN5
c2xd36+Z8l6+9TL2DmsltWmf31NfBPdfclIjUv1097qNUlKGZP1WSyExUbZ1Ir6+P4fZj0J7PQbW
hmCcmdJIftz7cxVlfrIfRnb99tteo9DJSbn8PGc6voh5ERgSxUGxk+hJudquo+3L7+BWXw7nvV+H
z7j4QmZAnRAisEHgrDiafhfaidZj8NSSjMyMW+VBdrOb7jCpy8/EtpzJV9gGxuCZr+9nHnL+Mx+H
lCaqAPJdMq/pjoU/ePZuTanTUn2yHYN6bc/f9Gvm9dQkoiPfI988NX9z0cp2KGYi22AROYsQIaCV
afjd4q9aQvJDb18DazSMoJlgYDOcxYL4W5ybVotT5MloLe32Xt0va4vr+FaI8tu4uOkzuL+CGubY
9u3M0T5WsoeqNJMsmetk5XyIi+SlD/HuEbPt3nxGptvFN4pZdqP1G8C3vvkx74OX9jdRi6Ob+h7p
l2O1eC9r7PV9M870c417nzHW/hwxsWGq/3zPvZ7fLQwTa7vlSEaPgZUIRKg+hyYJuzP9Ntd03XZm
sltOZmJhGRtD3eH75aWaH3ncs1xgj1IK7aJ7cyvnXpMv5/d7v9BOf0y/w6yayBB26b+pvJ3sb+XU
13zsF1sk/lWkp3ar0HEJpd1UPLfd5pjaKPUVPjBsTb810J2THwvC+I/yZhVZu8eZvE1bRzUzZGe9
m3wSucJGgVjMsbWf7Sj5yLKcLT/nn5nX63sah7sFU/hdxdtZGP/1OPOlKfnR44WAFm1huejWyUnh
NfrrV1me53McluJy2sqywpnyeowfsU6WWbtc//xeEOCqM4a5vt9R8L2mYCDOmSR97++J1+LL0lnm
XN58pkvx5tNyS77sxsR6MxLSyTnzClGpv1LvaWm/+ZfE61268K6V6VMGbDAFb+GnoL2T6Kcam1bW
dHsNCYDPfqZPXM6bSQc3Cv3DOAiy0iS0U0XpDiNPTOk5MTeJMEukSg8kugF6JnY10Bci7VtxsGoX
hvPqBbc6V14Kl9rwflI9PTqhndQpvM4Dnrn7OQAWJqkeOZ7uogHprPt98cPkJyR0+NG/LI783oF5
5pfLt/tsOlI1hmDzc8gCcsCRhECI3XkxCrf9bV9QImcE39pbOuOTw096kBtmB/lODh72Jllucpzs
fiTIv8mxDJc4z/aT7SQ1/PXVMST/sXtEyY9gkNuHR0Uz9vGzV1R5iPGom3GSvXaV+DFIDug4TfKd
sHSlBP/GWPI87UGq9xgwnqP5W0imuw2sACDJcXLvTUepXvhD0qGTGeo+CeDztwvF+J8w2x9htWeG
bO9+cmleHVst4Y9S/Zqvc2mzHxZgcZT9SF0Y3NvgOLv3zuuqXyYHt8EvVaefX+ra+dFNnVeP55ZS
xUfsTH3+lv04JWtzZdxc4l4pHqqW9nRkzTy/rOzlz/Nr+o91oTc4WENyb4PzxDuUm1ELiqVhiJbZ
6htTelwzHcEQ+WtZMkTbmTcwBBfpToPrzJqb/+w5nwwxz1iccsQ6TrTvNsgMVzIoaTybMUGjfFqq
ZIapoQ6isPhhd2EZjzM3m/8YxPPsIgf8NT/KDB8vhXMkqzrRzjt/vCtH9cF6Wc/Zjye1OtMj+ZEN
9ccpCLtM8oPydyuUdiu1penbI0yi873q6TNDCfhf0+/0B8uT7WjtbcCadBOtJCXjc2Q3Xz8i5t1l
zu/0H24WXZCe8ITux9Jy9fyGhoXGckRSwzXaLfX7D+UdybLY6fkK3/Mf+qTj5/BUqOoJRtGOGC6x
Ch0jx/45zLxm3Ne+8HuOQ6d9sm/X9/wpbIsGxt+kfa60rc7fru+Mc+ZS2cvZX7Ip5/fpiGGidMNc
Xd/J0ipC/mr7Kr3e322hQZuA1diMWVU7+HJcog7twjkITrwrlNU6K4RPJ6X6Jl9aYbNGdd5G82SZ
8dDPlBdKX3ZXFmT9ubar7eoszXwKVCyzgmwYMIxAIMGDTF8ZnE7ilf0qfflochrtxkcCl49J4Ws3
LnYPY4OyOjBSp7qc5k//a/e3C5xSFdaOcsYafpXB5QQQlu/8ik9QzYO7SJdmHhNZ6Ac1ddboxAJN
u4uPRY2p2n0WvuZPYxbn3sFWdEpHQawj2bqOitWrtMbT+1xu0DEicBM7OFa35WN0jNJyBu/ymPaq
0D7+U9uoezU+xe2R6S1t/ieUg1t9SQYqT26VOvnbKBnfaC3m3uZfeblvTh8R4RYyakoN923CNBmO
inAdVZnlEVTW8W8EKC6n6ziYlWtlWk7E6zhZRtApz6v7WNJ2xIH0L1PlcNIm2VTlIMp9rIesKqf7
eFWbRunyWVIaBkT8aOx9lWDYUI39XB+f4r7sP9eVyF9oXhomWHzxLPtI7KBxLp9UPzVhXCGk/xM6
YvDnvWW875w1GoRRvlYv5YsG4niUvzbyWYNGxGaYks4lNjDaVEuNndT+ayckZm6qUVAbuZVXH5du
OrpU0hEpDGtT6retPXq0JPCXj+0DXZAOIQtKKItynT5AefEvXz8TgEi6es5GeietnR5x8mWC0K65
x5S4/fIWrcuXOvdFjnMowDJcx0uaG9MKGWwpGweVnYOAHY3F6EGeZVUe8hDKo5trFpvLFvWZl7TS
oKEkX3XzIty06R7+HbrTH5nhrals+1x9KSv8ETE+VUJwcSFaVUnVOEu3CehH66hQKVVKkUKCQSes
G6SgUtUETRA0PgUzSQDUDxPLsyxv+WdO5eLYeJIiPTfI3jTw1KpAWaJGFEfdhJ4JCY2jhPpDhVcT
E1mN8yTa5pVs9IH/EOXiSyUVMwnlda0UrSikhn2Yamf8wVrUE1Epes0ScVnU4uKINaTI1PKk/OCb
fCKvxGmSY5PJM85GEDmkoJBfnI+IoMRpeefLf9v2RKnI8qaZouojvToqyWVCKjcdoayKpRAK7i3Q
3hEDFrLnp41SF0U2ElVzo+5K8k8oOxq06wErEZeyQfqlOY/pYiiylDOht9F+5MStMfnmsn4K+oft
XTekUVNuriR+sFjNNb3UCsnXKHvWoOTEarLsk2hjq/7DeAMVJY+eO8doNwQmD9SfeIP59u+v5sbg
r1a8A8HXvDrtJsdBYznbNLKVHCeqfqigDLXPQx1JLO1USxB1yEdqBEzOVVOT9PMmzpJQOFSKtXtM
hlemYqnvUpEabfVU9fd10TnYhXQd737efVQgpanqOTbvWtm/df/bBNUTzkpQ7fglBhBGgRZTfG/f
47C6twNyXc1069Y9dZdOKiZzY09wIoiryOuhFZ1TMHuB1lysCfn41FnHLZq0WisUpKN9kP2KLq5q
uo2Dyl/QzFQq/FG/y66sYxdbY3nNl6XBGr6FZyF28C9ZoV+j1hLUL56+GF3SfhlaPqDH2jrOfmbK
T/NOUVozMQopmre/+bVsWbfdW1CjqcijJ9+2qh4iyuBmZam6aR57T2HC3sZchTKUl82NXg0lNmWt
NFLkBhfD//KEr03JH9G1forg5827hp/r53I+DmUoMamqC8ZzGp+bxfhcRxiXIrM3npsuVtdLENYr
/RVgPbfvbWmA/84NwcsoLytchd+01NQHs1iThVAvke64t2kxb8rr1r1dmiCg3VFhutOmzMfqoVtw
oXP72jgTLjrQ1CjMhFfnLw/JKnKn1v+WgVdfHMzx54qkFhXKpdk2757bi9f5v3WuukYZwGwO1Jsr
NPCDN5kdCPkX8MxDcbVHk7sl+2XezeFUF3+BgKHYw0RUORu0Pdu8ofNMCJGkgcyMemLI8jNAP+E+
tuEHx3PVBo4RLzpNKwuSFvl7L1HPdh41Pk6WficPGHwZ34ImAVQXyU9iuZAwEDmUTQGh8l0vwR++
UdYodjY/4ZJeb1+O1T8XZqvaHYIylY8mND38nsIGUv2N7nFQ49i2E/N4aamr3Rfq9xUL0bTzOHLZ
PQu4kMLtA/xOgUht74sGRd4cSlS0vV76+6gGkPDqraCxbgx31KZzVOx4l1vmPWy+ExyhOlc434F0
tPUFaYNttrIK7XEXaovH8skZrO5ixxneG9f01uSUhQ/wY3/9xn+JunCQJK3kq5dOTVY6aHxyRwvB
WwfRZL39UdN/fx75relyvwGn89Klqf80KJy6/2sXXryb+GCe9+5GACCSqrem9+8UjDbp/H6ln+np
kG8Nb161Uz3etwPMQmZmTLnDRhCubYiW2pjpEQTunUJ1Q4+Y1hXLH6+zIMcyYt7jrxvDxSC1W5PN
ABc7U3tOmCzh8uFZUkYj2wmtCE/s2vso/Beeq1R3jg46sPMfLyoChtyLXwNVklxjUB5/fRJ6xA1C
Jxb4IDU+66OW7ThFcF2DyEsYBGrpM0cLMmWlv+qK1I9Dry3aubnQh141k8L/QWQ2TLZpPl5kIgeg
v6uVzn8fM2EgEgYzCLSF6wb5/UJ74wi8aodxCzPTWOl6H6PbAjgJxRzDLRehE1PWyb0XdJTD7Sk7
h9HQF4u26eDBMz3A0SO6prQ3YLf+y3dgVZoS1gmZ3FbqXk371jX2wYN2eTXKqC2HfyYiPPMcJVql
oPDsrptWqqEXUhAFUkE+FRx62lLtR23TCoE7iG0oRQKA9vxhMj9q+YKbOTWhJIaqkrKR9Z86SpYJ
v+RsCnLvTaHRw9kljDqfxc1CY8SdoCYvoFAdV09+hDuGgQwNCuevoB+toYvym3mOQKF1qgnlYw/Z
LCkClGq4oneefi3F379Fup4SBNOov8lZqge0MM9WAJI8sBEXaPivA0DKdKkdUx61dZYtDl0fukyF
lUL3b4JlOxDdH+CYvcRLHshbTQgJit61373uNPBB7Dc0OayAcJP9LPz8t+ysx69MgwJ2ePy351ei
NeXyfCU/LqCr0P+nprY4RLi6mGrNYScALy4A9f9OeBm4Asn7G3qjAwGundxw+h166ELCUDdAqBKe
BDjjWKi/22waSYJGFvjGTkLIwoPuYCS6SB8Wwrz6m5hpHr6XSkRG6vDVUqgio8O0XlPNhES4qL86
k4tFcAUk0jahlZX83s+8EPrPFVzj5LG1zcnEMuDhQ0WcHcNwhX/prtoUKz+GK5cMcJLX4iJ/Ix30
yJWiiAL4EhpcaocxTjUOjkN1F/m9ReCZMDApdibVCFCnSaGyoNCyvv/rYEnXoa5S6muxij1FEVMF
4oVAkU5G13P8uFSdyTJfv/caIMnZ7JatFY+RCk+pTDgv7T5zrxclDK+VtODDS6afyca78WVceA/1
rRIZh06pGovvxcf5UD7fOufv27j0fnIiC28utSGG29lzmPzIj+49D5LtPvu7sYUy/ffssT00sNOa
mn25tNJ85CCfE+pkBimmULF1/gaH2dO7khs3RWhd9IPaDz3mflBTk/v2Nu+ip1DnkW/471TZIAxh
fM0rpXnlOhESD+KpNhwqzgMW4U0cmYsI1OAC35JNS5ht85X49XayDAjB8uf0COKR3scSQjkG04/7
LDcs9MK+NVy+red0NOVNAnvwa+wfKIw/vsxDqJx8GvhcuBKfnrLTPrIyCsPNIjq/CyteJ3cVPdMf
jxcbhKnm1P5znR1nLLAoqLeeJ1ce/T2E7DCRQBhSR0MmYzDt9urzEjZpyU2/vWFt+Vk+d3S90w98
AE6U7Zj6tRQCR5Sx3Tl6urhVcHbeJy0+YAehKPdrazu72vw5zx/awMR63vDICycMrWDi2KblDxWL
48waMLFPlDYzFZ+fv+VoExbKYVxdGGbjKLgI5kyPZkR1c+W7zT0XAlissU+wOswmFHn9wxzqxAQ7
c6g/MwHqTn6obvCnp0lYMD/azjY/sE9nCRJroC3A1VBrDhXIMTi8aVPKDacjzlX6YzuzcNgg5Jdr
nIX1uFzmlQUi+jh4DDwHn0NnWZ7PIfXy3/je94cqY1uceDqCfoe+Snan/+bj6b9zgUY2m/O3tXii
Oz1DiP0/upxfsIkFQTjY9odOg9EUht4ZxtEvAmQp1AjsYimevd8J9DsAdcufZKg1dxuI57jo+Z2R
yIPa5mPNe4Ee69CAZkla8BX5A07haIUgUbZOQcP3YwUyBYE/XltncoVs7CPARFfr2VrUa++eFjzi
XUZcSK6owusxAizZM65CDH8BI31aii971Z/1KyPRUCr40TAeAeQHLUzltIeYiyfTTIbWRT2SOUbx
wnPY/se3Ryw4IkxSHLHbQ/H8sNNad8uKXcKDsSH+Zl824+UY+FwXQBJyAlUaLiyoD10DDhI+8lwB
sAZI//lt5CAH+4m7GyhP5G2kRg2phvnN+se7fBsqoK3flm9p6D4Tdgr38hW4zuzhW78BCd+hXutP
3vH6k11U6joEN84T9G67+H7mE8uxqRBIMKwz9yI4hI/Q63uIZOZ1jeNU5digen2Aci/hqR6luEB3
HdXAqrmIT1fFt1SmE3J49nK8NXOQauy7x+EvCIi5ZdiLqYm0IdTG6n7xflmWo1+HsoTpKtQwyQzp
eqJp6XHQXH4UMMFLkzMjCeUl98r87hNVC8zQu5S3/BfpAAxqQWJZWc0DWcVL+h5EHFzkQpky7SpR
5ofA5c7Fb9t+GNNtlLhGQniHErEY8T6Gv2IXElwUUDFdEqfYdC1dI3KwtMzZuZhfVxQ7flviZwil
Op6WwlS0UmBUYj5sm3WNvP7D5QpTimlyIk2EQfU6X2pBrz0deToTEJCtl5lUq8i2KLO6sVzVdYsp
er9XQZsJYIwUhgJKaiwYHnw12xLHhzvpaMDTZLN8ZeuAnQHyBAwI+OnqU/9RGC5p+urcXAhx0dEV
Y9uG+aEF2sGO+dw8P8hkKmaW5wAvminJl+fXiZDXXNC3btQsByvy/r6+v2j3jQ46c6TO6iHOqeqj
MgJrdq+yWWe4+aH6u3nfnmsWms8ZKN3sGxus/dCDhJkoaKYqPV/3GnokzAsI9CfuiVOQzuP/D7Zh
srFh0Mmj5ZEL7yXJnKMMlgshL/isa4Rlfwyzj9lEZtDbBsbzXxUN1oDQ2l8kNmySFsthzENkKPuR
5voruytV+sPeoL99ypwwV7yF8WdzrPPz+/JnO9F9//1S2FXPidWFCBouMEOXDlNQO30NCLilaT6G
+KXQjtB4lN+QsSUv6/RVIn7kRLL88bTe9xxqeriiuz5oDcvkKYuizQqv4mQcdMNkWaXvFV/nP4Dm
1JfOMCGSeXFDgcUm9Nyg5JcDYT7X1HzfaJGQouZbcTrDQnW0/XP+TQ0dIuLp5trDfvADfX94NP5z
8M3FsE+h5FKlw00+VmxYLinI7lOhRwyWcGWI5T3ysc7TadrulTDCdvJNWwAf3r4kebqNnCZ2snr+
iCNaQ9g22Dr0DW+2IHEQ4f0C4KI4BheHT6xv0feEfr949LUxX6qYKXr7ONPER5LgxN+Y/V1Sc/31
IV/tZoJ+/y15Pp/mJD+YQqO/ADoB2vdlkrxMlnnjoQ4Vg2/+urU95THQxf81U6eYlFfWI1nzWNNS
iEkyixwfoXFRUJ60nfg4S32Ffehe9sMdhnSzqxaSVR3qrpzZjOxYJiM/Yu70lhbejpHbm5hCsBvB
6TnGZ2gfi4nuYNLwFfRKmHS0OsV8fwVfKx7K1fBiwmbuBb5I8Daah5ZYpCTlc8Rt9tg+5q3pjqa6
o9VYSH0Fx4AezUo+Z4iBmE9+48qO2RqD3RMmQYeH3VcUNSY6r535usVkR7Egkh+6NnOr2ZG8XdU3
PVTKV8xYjTUkfzt6NuZLi2LonOwxmuMzVAAPhx+uocROEIwgYjKy7EXZU18MakoZFj23/PQ8PqTp
7I+1/+fx/k6m//az55cVGTo5Ub6VBNProRNWofN5QtsEAmOocP2E4auYh7PEYJnHyeCQT7+tE+bF
T5tiFVvB9iOI8oCzp6JLMpTF7lzGKwS6TAy8A9ftG4s+xCr8oQ8vWU9CiyQLS1GIE77wc+T26joj
RR9YUEtUAO0TROnEAiAbA4rbAmH8tFAIYU9iReG07Mvie/l0EFh+ir/Bzt7SH976So718/Fy/hOs
x+KANK6in5X/IOL+yLJQh03Ns6DBsG08qzclwOmXiWTMY4eszjVolb6ozRnwiP7iK0tQFAhlE639
xgmFhDLxX4EgG+UgMQwpOKUeNzcAMCQ3+KwczRDA4yyid2AgttH4/s9PIf7OVCQR5YTcg2U7PWKT
Sf8q/WAuGPbpt/oOtiR+0E9+ZMlaPYzfzTRTp1pwY9VBK5iZQMY7TOJksO4MRVjv9zJWtN3T6JoI
Nn9WjAFZbhp23ODfBHH6KLtt+ua/GVdo/5UbtH45BOcMcmb4al2uVjKxwzdu4FX7NgNlD/fjneA7
QAFym9BeopC7OJGWZhQmj5vY0LWOZ+R7n8x9mWVXh7l9mFl2F4uKYX4AlPIfFj0J2NK0btyTLzrO
c2e+3NVOjVEySr7c+zpLSS0sgnARQaw/N03wmF/Aw0Fh4Ila+WYz74fud/Dunu+PcEAIK/k55B2R
jtybzPHfGogLXzoF38kcT70XX3SsMDFkeozSYSLaRffLFqtmbSyuFY9+7/HtX8P9HVg4fhbrbO1Y
inPmxwtGVTacZ5ETtGE3XqgxeKgJAkJl7BjPeH79zqMIJL6my95OqgILnsPJcKfu/OZ0uWqdLJ5I
kHYaP3Yyv5slC/5auWIEFQcZTKN2flF9ZOok2Pf3EHbEl5A1k9pV9zvWpp7fNpYp+2ogO/ia/swQ
Kv4uSAQhD/wgrTwfHmt273/Jya6d7cnRKE9b8oDKUkHoDApBwwKATG0bbw37svog363cR0/ERKgy
VIGbd/M1/nNc6qdbl95vMxnfaRXKtbE7dBYfZN9WlX1z1V1ey+UzrgmpUaa3nf980LO+dlatS/v4
poiV6GR3/0YMdPb7Vizv+rf2oV1sZ/tqsNRODaTZrICKYurRfpDLltGsE5eXc75ceNvQ4HvL9+4v
m3ZxVnQUJcwgbUTi2ER2TvYUkV3fpVhmJ/zf5vUjWS5RWBaKU78v2bJVe7RSTL22f4deYv+QTfQe
K5QqcXOv8LTJUk308DWGAsyVnPzJqXZQh20uRraF3Q9mOe3ie/l3VIqX4+IoNRSizQ4WQn/1Yyc/
TjVXYiu9QrPUJI+2TVZWgzme0eplTIVcgah571H+ycVpeY/3qnNWoaxctVtNB/zjSq6/GPzey4/x
9AVMVqfBF+SQy7fPEEQtiMck3kGm6fi25lJXhB3JJJjvHOne4hphZxZmj+Z6bI64yrS7dG4qxWrB
vNiiB6X3Xav4cr5IS2ypfD2Qz3Fsb7bxo7tXsSGZDPYgOSC6cWgmpNAMDv+O/VPnrJhOqpVpp6pF
J9XJkeun2FRQyWHZxBvvzWf0rBETX0RZgTalphSj3PYUnGot+oR+0EvwrSLGNTq17YgvAuetZI0U
f22uBFWoZn2ohWoFTp4CTOSslZfD3yaMve7uuofaXWAN8aYuOXxDjek8kxR7JLHTXOkUWR09MgVC
IIKjyze8sABNZ2NwkOyFFv5b6f1CFH0ZXUfJZ2x3ktg/kjV/q+uIpwBsddoyYCCXzzuA/+1GJAws
9XZu2yVaKXi2Qh1iV8YkJVNV1v0jgIJkkRpqMQjSqN3bT3zKiZmGSPGjezoovEwCcx0X357FsNu0
Fh9vAhObf/vecpRe1Z7jfH8+2sp4m6X72941AUArZ+lHJQlqPMu5dXu7qV66+WJAYle1I3JeMHoj
WXvs6aVykegVz1vH4VS3DehkT3l4SCktQZ/m7WV/rRXPL+Jpfitt/qGwh8zBkPGlwIxExoNtujaX
b76pIP3Lgkk9GN2/MMyjWcB8SVRliCTkNXCmE8t28o9mb3NzhYFk5Uc/o7rLc1Y6NPbm/kNml5Sm
P3Lf4145BA+/nBCZmxRwuXF88HBxqUMmiCahxtcPqVeJX0y3En3cEvK3jmDXcfHCBiUGjibFey9X
6JXOFDFmiLcPdP/BdtoMDHnSA4X6HnMPyUAeFhU8qf1Lw6nyTcjXqu40hAs8uk6yOEYdtJ1cq0A5
A/P7aJWNds/G6TMUpHHyJx5Q207yuVamx8nki1zTbe6aQ/G22MPA5ruq9oDXf0a/xqaZx+uUFKgy
jNrz5GAzTwdL6DsfeoTApe5NKnCTQFb2kGfu86iq071qo0tnWxxiDZM9sMWvnf+hWKj0KAVH+LBD
oihIYqgQyrTiUMcXmDr+XicBT+nYtXK7wY16/HVbX5QCzXtX6jvpb8aXU39NkVnpJLigjfPPq0XN
mTra1h30stu37KZvhy46cu+qMUqO4+dy2+WuFr5c4mt6a2Mc2UFvTX7GZTU4tYzS99IeJKYhExIx
MEm/XqHaTDlHB/mCbx5cda/ZhdbDRNti88NNiS1kWgV0A9NhIS76W1vGRcF/B/hoIVD72+HQirjP
6yQmJsUPzsp9dp3xBpKDzL0q/yC/bWYUP1hPtmLlFqf6uZdW6fVYLfVKhOCuEyemVCNUzD3VQyxf
NXAFzLRTiYwrfAZdLHII5MAtFMQgPPCPDfkX1MyVwJIk3VuIQpdU275UzI0Jv4yVKHbTmcmucnCE
x+KSL3COAKGlPIoO3AIfPXWoSwrig3OQgU14ktCCRVVJnN0pnH3TgxTOeIVZmN9wTmsBPWJN69PW
9in/p1wgQv39aGpOffmh5iQdjPh3yM1qEwMTaVRQAGFhGRF+Ou7eQ+w2Jd4lgRgce++ZLBdfZ2j6
W0eN+ba7vagyCgjM9FZ4by+5S+M/B0lFEs5BAnV3CD5aNW0NHMCMlJRkNffudPJL1Zh0NnZnn0UB
4mzCCYFbdi60U9dGolBZ3Sp3EYRHNZ+JFrBUVLls+fqyDvg6r3zxzQKd6MYJ1EaXUzBQOE8Qev7p
c+KUlQ7kJsj+JAEDUbyMBAsNNQBRGVqvuKFjb2dZLWLYfCXilRI/P+/n8sxCjkf4SW+sqyfftDii
0RCuFEl2VZ/BkuqoQn0SpeNimw8TzX9kiE4FRQg1H50LSsGNxr1CKwdqtw/se4AyLQrk2ShZyf4g
UCjGg0GY795kcQTi5po6Rvk0ANinO7s3WQT1y7j0islIJ+c4/jVdsiLNzmHUomZyhiWd22dxOeDT
fZzPWmGGCjKmLId2gnOcVYFq+5q4ltUbPCEDFVrb10199SpKMI0Lzla4PqmQiH7sb02Arfq/ZAKW
UsHn9V2TKARiZcrGTZWpQcS5e6cZ3k7CWJLlvDsE3PrYdAWxDDNBYlKP7bxeW6yuoUiumne5MxA8
OPNj0/LGJXLk21W2AnbPvfd1TrYs9qNideNwzg16jZmeKgflbJQ72UxKEr9FSgHfdspdhUBmufR5
pAdEExF4tT2IHTiBiEs7pzKpt+KYG76fLfjvTjrTfzmHt6P6WwGU5+OCriSJ3K2fD8h0qXxrb/P1
5GpQXNZt1iVG8euBnV3LfSVetx1q9dVMZDOKc0JMqGdloicxxK0ioaIxrUipU7lbqKm3V89BhZLn
DEinokThS82U8jo+jVHpBB4Nc7fQ5+9n+lzqON0k4akUkcI1rVBE+reZHt/GF5FopMXGVuGsjuoy
kbM/kkmBv7SO/8wVyvuu0lJq9/veM+Iqkvu+9hjPh04jfKlNd68A+ihzL5f6iVZxcKjfPk89eVf8
/mJn+Yn84FwcIIF+qW/0z9/zv3rFOYXSSEfGj9apLbir/vD13fpKxPuX26deK70vq7v+cx7dC4pk
ZD8dCUS2Vq3iYQjDKQb4X60FeCH5Y8uhehg9G3ImxWago44Rm7FjFBYkkAW/8PTza6jpYzo1BX/C
0VLVLZ7ub0OGXnnxTl4JtWtlrW3Kn6foE5CDzXP4p5hqdFCEfI4LhekknFmzJOvYVv9y9c0I7Zld
x9uExnUY4HjbIjJUuft19TyzRXWLzUX0IVt0NI/f7lXudHx4D+eKxch2wRCRdspVHfH3jZMa6soS
ObbB99T/2I3yDdStyf0Ty+IVRSBT331v6oy5aOc0EgvM0/ypfm4cg7bYbWoVASjgdT/FZknB3x1x
5luTZKFOKCPiZMu5Ntmm1WR9jwXyeFG0rlo721dL0aMgePUjDNydjvektKBafDxhcpIZZpPjXIvS
MqnnZueIiyyfEF9uvkIJgnw28tHzXBYXrG3qZ0RBmTO82l6olXGX3cHTRiYqYbDlpeMHJpw0B6bB
mZBxbjuxmtMoOQruoNjx7GIhgjqMqPr66QTvE3C2tow7Rajot22VgcsRvUJLdLKfR9w+dz862bza
P0I6iVoEZUOB3TeTLF6RGx3BkiQoAHubgKjatZFrsSm4RBDZ14tIOuyxlaOWW2jNB9KFVJtZD66f
D/kRZoHSMooXt9MO1E6AS6vmHC8rCnRUPvO2XUQnN932Q9HyqQIsCJ4V5Dky+qmhpNvq421+jB4d
nK51lCfr/IyvRRY7Nc61t7zot1S9+O/0nVUYL9dfBvGL/m+vMHl0xFobu9GRF6WzsOzs9Mceh8Mp
C8+tAnm0kgMRDfiFxpZUc+WBI/mLcpitgPzikFzpqJpuMoiF6ql2qB3Hpa4HachvbZ8rhUGhuXw9
O3EqnBHnBo51kXdFa2XjXiR2n8u75nRfvQs8/stT3oY3Vzd1/2CU9MxyAnGggFFhKV8m2ZfKvqHk
JHFbLqaxt/xCsndT0EHq4bxDROA6bSZTg8S9ilmfaz2cgPbBzRDSY3CTYu9NbqUwRPHQ4jNCcB4o
vpeIYCPNKpIfTj3UIwC1YA3hNlubdKB6qnMbniF95gFsG8BVAD5K27VT281BAXbE40y89mNn//WH
uldiuLLjyxZKzKgCqNPL81jEFOOlMR+z0VOY0NDEzyTssLxPB7siNwEJnafj3f8gfuoCnt8DaKKI
mWyGZ9kJJpGK1llp14J58WbZuiYJDcSrVHQ/G+fjl1xEhY3iY0je4FWoxUO4vQaZVOMrb5YL+Kgl
lW96X54oX98Kzf+c5IebhJVDBTTXn1Y8zQntE4GzHch21H7N7jv6HlCuupWcdJ5x4zEEK88xDp/v
5Gc09pfIiCylcznH7r/SP4ylIwDRiENkB6TF4GBCNVhGciFRJRJKKIMwbKIZUtnXQb3tCuub/ic1
6+RhXxVGuJv3aemxwRKLtZPgu8kxJYzHZorUHRu8CvmLMoyduvanyjET+V5arPNAgIwh/WLQzl1H
MsvR89ZaviWJjEfyEcK5bxk+TPsjCUgR0n9Ug3Gkr7gNNn3fQSiXJtPdjQ+foiUgZdsMILzAg4+m
DHY+fE2/0GOh4/7PkfaEq/tj0h77xA77z0ZQaaaB83brFng035uuAEjvODrXsvXc6Nk5v6Q6V8Ua
O7cxajzPi7P0Vpit+sm3devYW3GrDjKPy7/DY98SC2pI15nAAZ9+/sn75Vei51XXncf7HSH5c/29
GSR6aluGSDUnDjQqgJ6YJMabkTXnSqthrr3uSpF3HDUYuIZ6THI2jzq2isiROIBls9XpoUo1pJgn
eBPDEgscCmGEh6BexY+8ZW8LHb2IhEAu2Rry/ruKn3aKnwz7KJg2pwFhGy129gqMGNsQ73GwOL2t
+k+lsQrMNsxGkXtCGhx4ARYg47aKODIfiwVJfxuqudQ7fC8IhEmKFyB0/hU/5IBZzJdp5UpX/K85
v/sOypttWUa2Ed8VuZ4cFo1D7fCXr+acKpTgAsLnoo9OiI6CZydEYw8O3FRMk/PDeog101X9hQkv
8p+ytwUCL85O+dFJqrGoF40CBoa7TI/lHvI1tvcAtp5LqI+NI70XgKRUEZ6nLDHaxDuzMgTEZYw9
v0IwG3M4sIhvFQyvhtomcM83yZBSEGBM6N+lRuAqF7v7mHTRFd33OLq10i/Lz+U4kI7WAKe8fd72
PlxWpy+Lzq21ghOqqBIHi30YlxoSr8upSKT6A+s68Iyidc9pNhQSVx9PHYbOXBJjZ9FcDX47IS1i
GyAUwZhcmVIoxnC6qSJB5dZSN66vtOO+It5u5RMWlrSPtkNFt5usnOyztsEmNoIzV4mrH/hzoIsm
cdmfu5K3CFFjZVXsWDvkbUAvO0RHnRXZt8lu6uPI/J32D66uP91ZwBf872zeL1WSfbhNXKreEOUL
rad9cldzaixDXxGvF1+BSL/4SivVrt51nLIHH9UYpSlZn5e53KHcVyguFmrcwgF6xca0epqs2zl7
66mm5CvrGPEyo/uYfmJrGxMNbMoU410BcEbz5qbDYa/QNK45DDuNP1D35dv/j6Qza1JU6dbwLzJC
EFFuZZ5FnG8IrSoRcWASh1+/n+wd0fGds7trQEgy13qntWbsrSWzKxJJgey41EmWNMQRSqUo5Nsk
lZj9rPcLWyjo8zVSQYaG4S6IiIFf48Sh0juiI6KIYeDx7PIrWcUCZf7yzZ3lNPdhirhgoSAeEqDP
FGIxPt34VzGKVh9TGdaEzr0jvme3uUEm7Z5JnUjL0u/9DOX8FD0+TvbdBeyIIQUBY4s5j9iBUKZg
/v9tlijo1293GAKqjTaPpHAo6rbnmyUSrQT28xGZ5bwbiKKdN12/CLlH3qyGwmtQBVM6PULcbe78
AmkXVXynmAjMmVg9xwDLYTKOa5sobWostEjByMCS5ZQhe1Dni6qWjQEKTRRw3EgGNKxT3CsYNFDM
UO5GrwOKeJ6OjMhUsc9zKsjeuAdwIzNiVqkiRszfg02hvhNGhref7cgAAba66YNt79bcLomlBP/O
VDHqsAMZ/wqmtoA6lI+nslpiuDGOmDGiKj4qAUfAzsBq7EzXJcdORgU4QzBen9h9aCDJM67XBKQy
giITOwvw5N19kyx+YjvlT37QKPVRpZ0IZqA+IQtShOTntsQdnWJ6uIpzkH97IzZT4SX1McwVbq99
99NtUZG9MKGQzDaOcZltRbjDKQO2o3mELLjiIDOBCvPHb88+Cg31okpmYyOU8nECGwNqy1ZPxAci
2lOnkOAK4MDERiRBk4HROPcAJ2M4Xd23fBEhERzioO0wQcWJokYR4jnSNpfcC34v94xzkXnKIH78
QG5Zt83XEICTlK/jcAZshVW8b/n+B7UdeuwXMezienHEwl3CPNMuQGBRUKEpP6kMhGX34pHxgigs
qtsCi0dE06nLDmMCv1AGE0D8MU+ZbCpvHAghIIwfR3PEwuM4o3R40nLcTA4sWCnUC8+v+yQrUJ7V
a9keJsoZapabQsq8wCzAq9nwz5xFTIoRvCECmP9PjArl8cckqJNPSgIKN5OaALEB0NKV9BCcK6Rg
MCeHEgUUapryTwhe2PMRC4id/58m5x3zKDSwsh/gVA674X78CzyFHmONsHeOnWwp/XQEmB9eKNfY
2BH3zfMp3rhbx6oj0Ie3k0t9HnPq2+VQ2GDZQJTTPXglNHyQm+IchxAHwUW6duLfeQDNT6nYePj+
mp/H4XmgqUqp2EYxJzqFDpgzT5fbDHfMU2243wCH7tVsfbytKFKI/2ce5xeuSQ4p2L6BcsLrQOYg
d5ONLmGfHwgBDy8HGfWEeOVrJHWb7/zOXgQYeBgu/nX9RFKr+9sR9JDalAzOg0DcMvYH7ffFx3Ov
c2mprhWb5vy+naSUZJicWTYQp8w2Z/Nbdz8ssup3wkAEkQdIweZUtuwArKzzBSmMFC9RNyfNFg8G
0DPJaQ6igDNQ3vWvAUgQ02OzmZjsx3RjCzNMnJkSuPktyp0X1pTCw8GE+UkLgP7sB+UrPIjPURMi
LKEsHi6u7tPmq8K3k3nwWsbdGaNy8lglYZMONqV3jalMfVLmsGt9W0OTZ6/9bd+kHC3gHxJYE3YY
DrP5YFv4Y7bt77KZi/c4NogLca9xkTz0xwpzzCLjFJra5UIKOLJ2bVJ45Kx5r7COygXtgk98V0Qv
TnWWR5OtelJWr/ASjxx59UjeKejC/bcP+NE8JIU81uUwbP8yZ2KPPJS8YTOvydvja7L1mab1r3EY
SItGIgS2Cmsvm08gm0JQjMOLzFUCJ9cEJyqnCWEri+n6WpHHZzwOkPsJJLySTFIhKResMZo9sBOT
bc68h/TQnmwyCIwhmqXJHTYlh6xRXF2ID3g8cvJc44bafBAzg3VHmOuwlpFC1p7a6GcUFq4YmJsF
HAVzxWRuanw1HnZmwFDNztaAY5tt2VJo4oE8waMy/ECZm9sZ/iAUTx7r7P9xmczCxWIEgBu/GIcn
+hKGp0TTFfN0zWap2LizAdNoqz4ncEB2Q+Ir+d8ezHBL+o4lMzTx5jZrPrSduaMNSNmC88y7zkUT
nM37bvZuCekyAOzkP2b6FGgzFf3a21+ZfWrwU+P44dDGSFTjBiqiJ44dMhGw6zAm10SD4qKkBlJg
X+IELRcgvgHpzIOYy+l/6Cvv8KCVPUIPCNttMe3GlikIteVnQadiAA1yezjgMex8YzQ5o191NU5z
/+soZmbc5wwngKYTmwoD0RlFThvGYI9C/zJ7Gpraq7F9XdxY9Rg4ssTekwBWCf8F6eZ6j2S/dibL
C47L+Z6UefPtfLnzk2OZPLzXfrh6vvVz+rAH0SXtfelI2b0QQmyNXl/MHx0Bm37nYjfAU2hmwAU1
Dxxwn0+Qo4ijiAT4AsfBK2rVnliApa9gD5h6F4NTNJQMosc9YbFid2YmcMJVztGWqIRHDSkdh7Ss
bN0voOsrd2m4GfpguBjbKsyeNXgLKBsHBipOF1mG3lv0aTN+ifmiLHiG7eINk0rOio2IfTeY96vK
BsCg4BAnj1IaHTVhD0qIo8p+4kgVX4zH1Rq46Gf1M4w8pS3FJHo2iIyKurmnpqIEwDM3WNzCG/eY
cBTzFY6C2+KFi+21USPy6n1yOf1bUk1neULyTSimR2r6MXfIDcG1LtxUD9HMjLacPhSFmHyE7p7m
uzEQwpv3ZUMNCKyHo1PmdXvi2Mw8puO4Qv0PMBoCEZriERITyCUUnLDiNSkQD63ZcbdkI1utz6eZ
f3ymvHcunR4fiJAF7wtsNVjTOWEBVA6lx8RjplB3854N83FgfEtG1wwdRhgBZDNH+9kQ8/j4/74o
+QBjES9hFQlUIFjV78KnX7mXEdBmZ6iLS4gThXL14zEFyC39Cbj+g5U0Ds5oRXctKAEppATLUWJ5
9xDGXAy8YfwQIEEPVHrxBu6Qwduo/e0RqAn/Yk1wvTzW1fK5J4yI140mysJoJQojtIrmN2iCsaFE
DwedyGNDBzrvWI5vQKaF7I23fdDNa7tYKXNwNcmvxcwec7DDMWpLO+RH9sTSfO34zPXPin9kfD3W
Eqd1XqaYscPBupDXooaed/Nn8mBocGcwagAsFiacshe2gQfwjPq4mZ93DeIGOFzjjBDNBirgjTsv
y0W3zE7P6HkgS4Y3/sonB9qm6SMUxCr9bg7QRcn/W+0u23s6XGXsfBNX47BhV02q+PID/I7MrLM0
9hLVBl0ZrjT/Pv8UujjPHqvuSNxkdJsazVI9MVKCboA7OyAvdCb8mZOFFn39p01A6K96eq3HiEwg
AnhbBHWi+dRhVr2owQFp3Z+25ndbnD+4uZBJOaCszn1e/RKVjYuNgkoJGS5mc4jo02AckZfnlH4Z
dcy3Don4xPmAhReYQhVVhtbPsE17YnA6zBHzYSeRdKxSDVgUxcK89grem6c/PNLZMnZeEwxsDLZM
i1jxFbcFH0PKRPMy1EXblKEvYRpE1JGdi+e4QNnAxG3nEXabPCk9GkJGOra2cBeDyjEUu/VbwLge
f/jU691R0P0ODzKwysg/76gs+QM8C+y94K8J0qFASF74vkFyKCffpP+yUg/X3c0rvMHxGVa0KfBq
7tsoYUXYvCiPePMiquwtZKBReMKTXZgDvWDqa20/QxzjoegwmYHGJHOxQ2TG60j3G1SdSQWgg5/v
2vBpKGluazSw0FYWC+6dPvYTGiOE8H6zZDVCCHRhHXf7yRx9yIkNZ30GZcRhRbfbWwRxsFUxM8mo
LG61FV+Mzh9TVxtteDZwq5vSApSaiI0wMxQXYwZAOR5ddM4LxcVmC/4IBOwAeeec6SVbdyqWeGkT
dVXQWhM0ytRt7iRv+tv68GkwAUIYdkDXDAKLhiecRpMtx86aNOgNzRlNfYvKlzO9WBGXD9c8q+Iy
hJZHrTilcy8WEAVvum2B6vGEtR/WrzfenMHXdA5j582DeSD5Y0t0MqfzWeAO5IUnrqd1EvIUWSqZ
Wfso3y4Mkkcpmx0wdKls8cd2RhAIyxfl55qzizUz4ISC/WCDoQxbsI74QYhCnEnUYM6vfHr/+EaX
rRZ6A/hGYhoebsamBawFCmPqBmFBTgZkLpEgYv1OOIcQbtJRzAuWAxasxiTliLn3L3+KZbUKOvft
gnAzrLpyirDnVXiEX1EgBq/oblWxygAenbkiVXEYfrFw8AvursTMBpYmODEUOuLTNaNgmBpJT5mJ
Fig/0A/dCBUlAAHd04dpN3y8gZghel0OTQz8v/RbYnZ4hlma2VegMUTcRUKdpay5WgntD35Ns0vb
iJsek0CO3oU390x8Fia4HZEvlHovmOOBkfK72BDB/zkhaeGpLBC/0oF3cMo3447fhePLZawsDECI
q9f9Amhr+mve8LmZvhpyTqEBoFe1yCRhe8ffDoFo7jFyg+lcjC8LrjTRQMQxShp4hx7ihoG1+kAX
JXjxz4EuWftlqWusTHoaE47MoLlzi6RDVIpS6t9thjXhpKZuCdU5cZzcCdpLwvb0Z1TN5XUsKiLh
Hlfs+lRxAr+N5zp33sZklqjmw+ks8DzhyddfDxtYfmK91l/UK0C3HIyHofc8ifP7ymSvjwcdzmj2
K05s3F8MfBGVH1QsbTJtui7EbbTfL4rEqY0ahPfybPy0FmWqgSvMgWS0zhYiiHjkQ1rcvYEYxSaW
5Z3PJeIcFBReyt1U77Z8YpOqGQp2t3FR99sLz7ikLskdPPIzrtSHfHAvoO/jK/f0X4mBCInRhLBZ
+UIT8xTIZR2SfFtw68YEXMimAOuJ142IQ1TLDRpiXJL/Wz7FyY7OC+T9G8Hhw1MwYAfFHOsQlABJ
d9Suq84TnjwqXwe2RIz44zj+/mzzXqROksoLjA9cwdwtomDvzG4yiwPlP1M6CNslMXhCBj75Rww1
A6snIvVID3uiimUSDFHSwDc0zlBaOAIpfGuY/n+Qo1eeegpi9EWe2DxkT4ysYIhAwRUoCWbAE1CG
IozA9MDf75yiUiHJ6ePRwxZr2uEe5xwzJ4ASpskHA7bIXoIngdZ1+u3ZHcXl1x2nZOaiRebk7rbj
9PtDmqdIKZUMIXUKQUXIFSVcNAifJ0wOARvvPQJc4tGA3uDJl8OxIb3A9y82hhfK+oxmDZlhyHeK
YnqRBaDwb73+u+X6iBeB3TVU3bGoJ/ca2KiV8fEEqspiZilkVmadN4PFOYV9/G7YozkXCCBWZu3f
MHe7Uh9tXqsbQunJZnx8/vWtns2n88aXFhWv0vG9KTyhDKeYIrdBvTIVlUpR2ooC7SO35pbNl26K
B0r5u0XlLzFqQk3EX1WkcVAHFmz7gBcEFsiAGAzCQ/5Hijg6QIKyCsHuMGaZ+bGyIAHxYIaieqB0
XTPQQgXLorIbazg2a+ZSMEzOvh0U70PuPd0/Ts6MBgFsNUGjwK8cMfdRQ4eBbAZPAw8TPznx/izh
0fZpor/g5aXpiajsoHPPYMU8fvGfKoFakDo8Omr6AEQEmvNFm0TeRuGIbYszM2GxMgbbflEKi0mV
7ZrXM4FqweRJ0AGzBwjbkn4gwE7YtuG90BjCjLH68IJ+Y0A9PmsRTWKiDTH0gHch8xukXElAROkd
4xi+UbQ5Wcii4Q+p/CTFQ4RMULkKxxfhoPAOAFeFAN7+LUuiF2NINq5DTUiU4CIVyhBSdl9cD1N2
hVmOKOH8MEhZqLxU1JNrKWaZog/k9l2YxpFO90pSi9aTBCJmXPREtadkh8QsWW4yydxgPh5MgVAb
iWl4vFygnYStpz0tD3RMBRXOfu4KlIwsQs50eh1LtskvFucIEp0sBAsjQxoTHHf2LEIIzmy9UPz8
bxVkIZ02Nng5ab1+y/sHeOUBuPGKpXxmaKpNtgKJU/eVJmyn7AuXgNdGudmE7Y5T/hZOCarmwzv5
xYnEoqQo2GvTWLi/K1Fj8OD77bTgBJHDHh+qheCQj5Mvhnj8CPXaswLYpVtATzwhP4QGBPxYBvuJ
4IMp6Z700MI3LTzT5LGfgO2I72ZYEKjqHrJXU9l3REwOp2f2h9EHRXY69NjhZxoBY2j6W4/UwZ8M
a/51Kwryofe2qPzA/mqXnzIUyWgywVJkuibnZgvvRqjoi1sipdI0fqskQtYVdnUaEEIh6Q1oQ/E+
sYCIZUCRm9LUehcbFvbiSMzMEbzUoyKGBofLwB8KF7tDLKI4Q/G0v3ec6iFkBJ6MJY59C5cW+quA
7yNDm6RW4FditxbvXU24FrlZMDjAet/fC/LDecagW6A2ySVUSehh8KMQEfLUfwtLM8ZLPKw0etkB
vbk0V4ENpyZyPIVjRyJPOh8j441lEiBj3B9beT/0aPeQrLOIWJOyiGTgz5i5BBTY5GFNHNLoCZ1A
X83NUEN2aqbQ1qfiHykCoknHOtLfOCWHTIvAfcZuw+GzBEp5rt6k9UHoNcTgcdBT2vUF54JIWCF/
hUStuP+RE76JXA2oPX5HtuftA7RGuMXlINTEFkIZA2M3oE7+eITCEXGAMYc4ielqoHmjlJLxJnln
RSgk8StKmoftB94DSoMTDRN/yo/st8w6JNKBJD/GZzfCySgPvVvhAoGCtg5PkEOYuIXp6GpAATYQ
qwrSsY52ZUo6hPR0wIzxdFR9ypMYuWdyuSkDCTMia03WhZROCwjRRVBEIgGORaJb7yJODsgU2V92
kInflWH7088CMZesGdLAJbT/vZOgQYISahDH8w4fxy6vwE++PD0AEKrUh6GQ6lgecVl1oRKpsIyT
f/Y74h5vrgN3K8F27+CfFSwnxLEJreUC2zgyU4KzqIna+SuRI7LiFBkNEW/C2eaIo/z9/TK03WLw
15YKIoFxx8HFi1Wvr67oodif0b9aKnDv/LK7trCuQPnK6bqsGe/JoqFWFbUP4xQZycfoVKDDdcPk
E6anmZ/TbQDNBCQE5rzgDPqsUSyATHQCRyupbts14u3nGlKHuWpTuGygR2nLr1RRw9OoMgcEEa3L
ZQhciaMf0oPtDPaGuRKMIZxcrQkydlRGtHznA2MeKJeWYtN//4jErHyBp2FbRgwkHcMzgpRyDBBk
JcSuisdMBfZavoXv5uBUxORZMXtoiOIGsoS9Hj5EacTYViaVsau9yZIUtifGdCAKQNh/hmMl2+Xj
DVIhQRZ0G4yLmkzJaBYc0fP0bzIF8sf4Vq0ZBsM+diVKFqpJ+xE1kujEoMd4G9jQWHDUV7L3L7zg
moXUYpA0lG1suGgcUM3w8ynWUE1UTCBlgsA/ygu6hi+DxHhvW9q4QOh78LZTChODJUItCFsMecfS
cYx8YyryRMCNER4P0BZypejU1uSbbgWyJScXAs8IGsN4/7Eq4LAzUSjsBuQwrAHwOTY5/OBKVEgo
mfTMUQolwu9mDiNbxfsHmoNybs2eQTU9DeG/DvzM4IKa/RFxvWQm/KCT4ZuYa8JHUAh64POM4mpb
EwiONRhOTVgCCQABbuR+IRjm3vCt6Ege0o4MskhNiARMz43DTkMTPxKudQXmZ836xdMqsDKRQTMN
ha5dToSEWt1L6SQQGcLaknWzO5+dGr1zQZQYSb0uLxpkgkjeCchDPZ5XWTTFV4Jmkc6JsEII/KtZ
6b93u+liDC3GqpkddtkMQn2GiNmY7OSMgBB6Sp8JcgZ2CsxGfAxniqxSIDZUrjo7D+Qo+kH6KdKD
zI9uvdFt9XAava+6zcjNAPGr2cC8ofK7StDaV/whJY0u/2m0toyRYoPHxHmtRBdOyrM7oIA2C8Rz
olnN1h/gFUaWzpGilhFElKCKzr8UQqiPBki9kODrwITPw5AhbK2rMWd0jXUmIGCMQoATGVcLC44h
TgRqICWecrAQgijrV5e3gLBRKg64KJpLBREbfGsVTGJk/KI6J7sEcKADgu+BTFAARkwweiBCuJ/G
YPegBYhsAH6zPdPKqZuwpKM9R/P7mIEbUSCJLBDRSol56nRNhxySQkzQnvxQ7gH+71nmo59CjEW8
a/ZzTWuFanhqfREg8VfzOvq6AmGi9qPRRWS4uHkj5+s2Szhl2p3G5bbconbB0DjAVLAqhFGKTix9
MELddk6nvDbBkzKfuD+/Bb0pTDLITep9IB416DZEm5mSDc7iTwPwAL5dBJiBGEW3Va3CU86mu5sy
K9F2ipA4NDHWRK/tW/hYXeNrnLu9JztTZEUqhqFH0tpf+2arFYt+VlmMc2afvS4bYlpugUarC2LS
211n3lSLmSjDE5U4sp23yICBRWO7TicuhivQdkZkG0P21ZHTOI8FbD+AIQcwsuyQEKmI6JVZuWKR
6TS8OptF2uoAVgBM6Wv1+Dtb2qaZK8TB1bNH8oVu6jffYGhWFuOszFvC7JwYOChqV60tRA0ILsza
RjhiP1bQxRbwBcsRNZBgJvxJhLzP1ByYe7teKTsi58IrFbQyy+ZvAGdkaH+jTRvS3KyQfw8YLjkX
2Z2EPpERddvQyC+1rWZ9A0bBkYaYUUMlGhh6TX/W2pxpLkAbBS76FLvx787ELP2zq9GUIxqg57oA
8UhYD/EZOa9/Ks3nH1k34jWzKFyRwV6M1wobstkvx257xO4nEvsspPCUz3xMv6fTAZ1nE70acBLe
xOpRP9TG1xBmrJYWv05uSb4ClTV7H+d/1KTIWv0ONST3hplFceGpu2x5pUdcMdCjjxlIcxYsN0eK
2NxQgjmTuRCVsOpxb4WDRX9kHHIELU7T0y5u5pQgQXo4FuSH1VMBSL1MMbOlc167zG33eLoGMM8w
pSTNWfCMvoZehgoGkICmdSxoClJCKvwrZ5I7cYmiy/4Fyx8Ht/03qHbato8fTE6RLCmQ18qhtcv9
JVbXPZrBCySejErmCv6OgmtxizQuhi6PvNNvIAVoTtPpHAIUmYa0eSZITOLerdJ6L/n4BBJ6WXfi
PIn6awiAvPwMNpPoNphVqHbD1x84HfJRqs4/6ZiH3fEtRvb+PsUrsT/H0+VwrKu7BpyD7IGzk5W+
nG/UN+5+5w0OImXut9c7nHSFGfcjvmpZK15/s77ox9F7PL2utxGRsAkFtFBjQXxo8VjoMVRRLUJl
fui0KDrrzShVPY1ljoPv8FpTSby84anwb2hlaL1NwAmd13MOvxuXTrl6cIN4wWncnyJHPv4ee5ex
hqc8Ge6GbN7k2fy2L3iX2TjH7jFrYYxBvXRmyszzBNFUqAoF+cXd8qvg4deY6knx2t/TSaRhF0Tn
Glcs7nMsOde48+sV5GCKKCq5xBNAR/UPbqSBYLmgGezdD5TNlSRJ3CQQn8HIf4bnGKqEp8r+8OIM
IBbypCTohhDigchz43WYrdaoEoasoYQ9XKLSfrIcxsFl+aX1wSqw7Vw1AeB1mOrJEWSMYqQ6xyLI
V5WFeY93VtwCwG8GXUTkwaJYRNDKmC2Orp/v8Zrme6YZ+pR3Xgen/thzpgPf6VRQUIS+FFMcIYoc
xedwusj9z1+XFk4dofNK82QQNce30x1xhXhc76EMpej1muV/DWW19UkvfjFn5A3T5Dx03fmfxnzk
2bmc3aM3ynaI2Apg/jp/gWN3MQ/pojN9Osl5H26M1zGvpAkIo9kbTJU5f+aDoNlCRyWRH0NwOiE2
2fEZIZFT0X135tQrV6oY9z0b4JFmdaQP4Gpc/LBefnUarRWaaSo/epeRrt8XBcVvYzxARXvzw6cG
DeSGtcXvhTE5Rvk3AgbDgMEEIko7ttDkNiIylDOQDAAqYpgAQA+oIQGvAOnMRwHQDDDnBh9ldLPz
/S0EAfRzcKGv8wqFtWuACkfytaQyiwQWiHmXs2+iBkXC/h32QOJf9HF//bHniOcmtT9kCuOnI6AA
t+Qud3qjSOT5OPouGMblD0x1WWGabIjThz3NfoUO4TUxvw8qEAALnNqjEZW4j18EfO/LjWS6AqJ2
xhsTe/CPsCmSewwPkC3PVuaOI7SVPuchcZ1jCCeIFS59ATi8enB0oTD08mQKsNNYZYR4wms2f/J8
iOJxyilC+c4JRM7uigfoDn+zYMJZxqgztrRUO4KnbVoUnGHOO/TgVVZ2JVr8tF8Oos9uyt4jkgk4
gvzrbz//+h2hZe2hXICYQYwxbzHu4+vPxWpXl/gRjo9Xv5+wHGZRTit8lIl14ISCmfr97MqBeKNf
oYbUgKJiPoRQmiIdzMgIpuayVAoyhnihqGYB5avz8Y4CIbkjzJsccw99N0Z6v1hAyyHsBp8rfaHI
w7vk5glV3+dvwuMuEwJTsXmtznHtPSJk45yjo8oYDQzlTSDJTPzWImni6xKa0lPA6YCvWOCkFpGC
jK14uGttdX4NAPomW4WfAS56LJIxEpO/sVMu7u6Dvfwaj8LJ5sGeT4cE60XIuI3qXieO1X1BDgk0
vXOrmMks+h3dXxs2bmvmXrajmNFf3nFgdk67miyUncArEXziwqIf9KBrGbbF1Di3RxjZ+SUiUIg1
1seZ/+JuqpgHMvfFybSQKKMUcn6OSOmfoQTgPfWq4w1dD63wDrjJysMJaRyc+h1iDBT1VHZocv0H
V40YE3sk5zYoJnqEGoXNiON3PzCZk/ZHC8t7kav67Q9ikLhLLCOOFI2HiFd4B+pVm0iE9iKLp1JC
gI0I4WJNGLswnSmH6XoYDo7Dw2X3gcDr48kmw15P7Ujm1e55gJi9L5GpeOOlSHZkLAnsLqHBSWmC
/1lsG8BWsMyzL1qP+h99ABkN6p8hVbnj7yExl5Q3rg3cjkBqUcqTPixcGWegXkAJXXFF8XGxPiaM
D8ReTgFLzh7ujGwJJQXA3DgKLy91JX1etuOVMEv76yN1QdFQJkg1vSoFp3Pxmi+FxwcPJV+DhpWH
i3ybau2JpYC3l7OpxlSwJ6oE7ccE2ccEUoX9UWeLNr6QE9lcxGOXhHoINoSIrtmSxaIDYnPEUgBw
52pqQngNlooIt+YZcBShcSBjCZMNtRTtBZkyKHvYBf9qZ19S1s5U9wpr80XDQNmaKmvWBaGQaHb4
+lzEKPAEcUSH5ENQLT2QWk13dwdGc3QU5yOQ+B9VKYA450/CW08RvCOqO8Dr5is01Tdy8Blw7/eb
+w/V49+Htfs9kshFDdj7zZbe/U+ohDjjsA0Sv+G8gRwq66Fzfj//PvsP8YHk/NPsPriz7w2nIfOd
FiNfsjTkaeKnja2Re1+ONrfDZFMxXobzBemPoqsH0XrhGEyfduW0IcbA+dmaxLnXRqUnA8YSz13P
quP27X5WhZd5HLroOcD8AZQZQkPSZWMdv5svMAY20DkWBiFu5uUZRJhpUYQLGH0QgJ9gEEGoYk/n
eDj4Zm6hzcfGcERGgEVNSSH7gFcfLKBnLALDjUk0WWBXwjF486naWZeoDiC+RwYIrHAe00sAP9qq
TvMzo0Mx6u3YvMRXq13XLIOS2pQDGkMV3RC/jLLizRZw4ZUYAGpAYmBN25Oyi6AbfT6N/MWm2GU/
Bx1djALM+JtL2m3wJMP/Sw5CfdQmI/+a3jz2vbDnpoGQHKl8fKr4e4p97ZJe0iaWQUxYycHYUVZj
n9nUszy8sbjA5KM3y/PNT3uJRWNyy+3eHyInYhI8RxmVemHuufmiPKWjzsnVB32FR6doFawk5jOC
/MxHyHtkjDcldxoljejlOB1Y3kOUzEfmZxBNSqS1UKoPUROw1aEz10zWkbRBu8Bheqz15cQnCoZQ
arYi9mu6TFdDxseal46op1k68JuS9e8kpKnIuQOcJbQh4nXhCYYIMXjCSKWgHYpIoUw4p+NFjkmk
h9avaEpJmhekrccdhhmgQ73ZALHWfTOhPKP8ftATFPYlLRDmK7DbKNu4t2cLxZ4xDGEqTRwl/NbX
gqT15XX3XOCNvCM+Q02EXKZdPBcXaTMdxko9Hzzwon0Ko6eovain83g9lEGllPWzmVfjdRvVpzKB
7IYG3ilf/VaQA4UfWn+hwAcSpN35BbxDmj32H8hg101G5g5T+Bjfa0g9DNsqzy2ZpKHLAjxDakNp
+lPcNi3PTaOyVM8U0GektvUDPBPVkCLpNTa+Fz4WGE7tKCmnHNgAofPmdbxgMqFi2oFXMLKXMak0
/dDj9eL6e20M5NvkPdCKZR9zeuiw856FbJa/ey/Z+9FfAkQAaXJc3jlgldmEGo12PgTtRCoDDEW2
ZvBkk2SfElPiMI+Kirh8GrjLqILTB5aCqYH3DVp4Cm3j0onAyN5/3my4n1lHy4YXj5uFOA6y8I49
mgg4HtrxCeu8b8NPyJktYiq0DcclRTZP9Opjqn4v62S8ue7QHbAGfoHmQHjQ+XF9KB2ZaAUjqW1a
4CUZkl1CKD48cI3akSnqR83iFsGltzonKhsZ3ePwjwPv9tBHweUXn1KTytjhflgQcHtxl9aoTLOX
qDko5e7ANFjfUJub+NcGGQ/DrJXZlAAkkpSwVJOERX30Fq0RUyGB3XEp8KMhpxB60BkhAV9rKXA+
uh/q3tfYGPCa/bPCUYNffqb8Jgp58X8RZKV8e3EqJf0OZPFz3b0on7ikbMBeXEbFUcGjj7T9pV9/
WXcMcUMB02yfDGFZTXej2q6YsSFb+D3Hpf4RoXk9mpwB0xgP/e7MZhKoK4Cm6ve8fSHymTKxCZMI
oD5gN9nBmqkggBZJqtxgPuXzwIekHf1megdzdeypIuL76XxqNjDAcLV3nBkG92wKRYktYzgbzuVf
xDhsHu2CxzfqdT7k+HhXHO6hQmPKiv7LXPntvSuT3uK5oygZkAfAPdxpR2XdLK9oaWPI4gJsL0bM
1K5uqt7ukV9wo6maMtFZzORY3VE5duIvuTvKMrtEw4f1lnRNEuvhiwOYpoh0zF/6wsvhicszuRMU
Hj3CbKnMR/ZQ7K7yg2eq316memEwI9CJQePEE+ftm1ag63qDW5rzvCS0RP9hXmrTEMWl00FScFXY
Db0ScOIdDh96U6Kd0KEClDV8PUJb4kwmBhJwJOH4f6DAF8xfpZmSfFjCZvv9GQVXKl5l9jmoB+2I
FInALoCSnI9gMtx8Kj5eyfJHVJHrjWwWzzhH4TsxF5zbY6Jy6Dsz3cWEeUODjLXurt8lHdSl+Psm
96Ho3cbELRAnio/5Yr8YuzU6tC+C0r2xYle4B3l4lXmjn0YthxOps54ZFpPJ4gPAcikXX409e0iA
GOP7Vm+JBfc+XNvWGOQ3a3wTw2Q7hhBSqeW2ClFxex7vd8pVBsgPFWRl0xujADPiNvfXqfPqggwx
yHlRV5HSH8bZ4fP4u2ZxmaX34Xw76jyGd5M4NGicMeHnpL+coKcI02qHs8uqhhJUQ9EoMGuE5Ezh
rq1E6AcGI/zcDjgCIBcvT603cIFfgydJi/dF/vO6ppN3mpeb+zu9USRN3RdoEurRywqQtpnCC7kX
cnCyzQva9WUQxzz5EKHB4vjCoTO2uywd5qo/PrGcmQwHZ570BzocowdeY4l5oWZe/5xR174trBqy
YjHNVEVCL9LrVWg21eAPngg4XqYq8gcfLyl/5URMKtIg5VcQ96FGasntqC6IgtInHLFTLPiw8djo
Gr2yv2YbDOxnzAiYREbAqvitQ+I6o3RaZiNdCSRYPxl509tnzHWlxYtgK/50BnK/klCbofbT04H3
sGRHRlsL7GRwMZjkBgaEoTN2q1UTXvYXtnKLxCsUakztMRriWQAYbEyQVsoshkhGiHyL6xT4W28W
XA9evbfN+GdnSkI4U/48mXA/1KTRaD6k3j6HDcEwrZdxUUybZ1iOBgU8EDOGoQXQ4QVD1ANiqBjz
Ygz09iaMywV5CggngPnTf4cvV0bXhXYbZR77P+rpl87wtos59DX4dQ2Clf+aPfkc4p8I5jORClDK
X/YDvnECZXEPtbmYSIO3GP0bwiqEEDmjlQo80eYleUJRbvo/xbo8/4kCUTRbitOm5xDWm0aCgjJA
+cqD4WocjBFLdClIZomwoWBiJBCDf3IQ1LPZ2R9XdobocGmKIBcyu3SgBtyaAAEjm1JgTnpxxk6Z
c1PoNzJB6a62lx79gKYAwKE//Wy6fRsrmEnIEpw3S2zlyumyUw8gWY8FpmcP/23Q7GXE0xCRVO1b
CPOb/8bVA94uQXLMJFPMeHrNCOgwpPBsVjyX9ctBWMqNui+ermqdhs5rg/CBVmcPdzM7fM2c70AH
ZoopNXfU5YzqoU9DdC4EkTjXbsB3HQ0SKVw7IflmngNfeUJbxc08z4Krefe6hDxXA9SAkIAJNkbO
XL6L2Ard+C3pujJ9TVQJ+B0WHn5QkqPFw1gEOY7U24SVpaejL4NnGbjyTCF+7Yy2bmRBMM0/m8Jq
QkSrc0xY1hh1X+0weoNBOcwFAChC+jcjuZQ3hsVi3sCTxSSpLnykU3+6kX1m7dgNtEZ/GnmjU0mt
jxLz7Gve5HQ3i/S8zxkXNWTg1MvH3+Dk2zYuCRIYM1yph7/Xfgmm2BCSY3GMJkTn+MPZ2xZTrRje
qXemHFTJO2yIjryuhv7DmngXn+xd/UvgXRWOiY6XQqoUV5ozdBPhPB33/Ezs54UAD42hgzjWfxAh
BXgBEim4zNWE7QKofDakJxd6P/YJj+4sxipOpzmEa0RdMEo/KFjQyy2pRISPUTQ+yM3GRq8Y491Z
md1X4zms/XhJpK17+yfXZ74WnlreFdJsGnu6YKKROXDJruF3oFAgC0WgXRy3/0YXEN0JGsMwUv+c
ZAuk/TYCPVSuHbFzE7cJKT4hAJ9gxnBwxFGcrs4w+JpsNM6ZGT89e8hnQXiOz3abFml9HC5km/mD
9NmqDthlytFoh4c3vJHiUyNNp7HjssgAAi5Q8dghVccnQcwZ2+AlJOpcJ+DagTAN/yPpzJZVRbY1
/ERGiIDgrfQgoth7Y9hNsEMQpXv6+nJVxD6r6tSa0waSzDH+buAFC8RUFowXDkoP+M2apJY8rFAc
3+zcYbC93zPLQMQD1Gx3bDw8/ngUgvtOYKWosxmGRB9ugWNyn3CD856r3NfWD1uf9ggV0hmGhBrG
HYxli+1ALDH2w0Aj6U1AxqMF2Z8BDhCPx2Nceheod2SygohPHZ7JQrJaji+fHElfE6sU9GqN4QGH
KNnPBGc8EDWiXEE5DO4NSnhzpUn/eAsQZy2fs3aqX3/T+6z+a1EVvsjHemJF/pFSQ6M/lS7CHTwk
mOYVlEGyAAxOWB6pL7Y5maltT/dpDYMEfoc8BTLCK8ApUDD43PJEFAwS4RxcSQVsuZn9ZesiX4LZ
I53T/EW5U3AF2+CJrB+wJ8ivKNcuN6b8yGdkC/myQqMotBXdbDgdxiNiEvGzIecYskX/gsfiuerB
wNwJStUuw1idseKlmR6XmzYg+gk9ELNYuAML9ELsK6QRgJ/BuD4WUNrGGjctzq0MK71YDGKEmsjc
q6c1hJMEkgQ/y+09nLprETHpbdFnJtbBQfcuoctLbG2HVsTBcBf8tfObTQHi8xl2PXrNHBLtICZj
Md+T3O6FjA63WtZTmjpQvB9ZcKXFs85VpPvlaQyINPFJSbGfoDGYG0BqS4aDEpdJHjMDrnh1HnrS
xjgO0GH9k5SgkPDwaJjDgCxPnFXPZUtQDA7F4OPnK7K5bXYlolFA/YBoW2M9umqotympLbImjdol
8BIfvTxj8paLYoBpT9WEpmusTHTuZQbLizqfdfXdf/b4MrBvSZOTRvoIF3ml8wgNnWQKSoqSB5MQ
MpoJRCvptTeaH3ZksW5YkuOPT0dGPy7b5KbwzZmb7Kb+0E6Mu3sP6A6tKmbXXT3nTw4/KhEQjRx2
fDRh8hYDZ6A2/o1NIYpyIbxHI5O76bcuaiifeE3nPs84V3JO3GRNxhonP8cF6/3Lw08nmKNWUBmX
N6XK5NNkFrW1mGhGDLCKwZ2hU4CdNPnWGounXaMkxfuCDKVl4tRhz0sAs4ghbwI/gv4T7gqRTmOo
uOgZqO6ASdGmQEC5JOo48kaGMVXMzcMjs88bRH3h68Bb8wEKb3B73YLvZLD64v2p3IqkKUDV8NRB
3ELoHFHRCHc+ZQoeAfNnPoO+p0SSw8wu/4U18MEDXAUE7lioFI4VzLsGW04SwJom8EW47z4/3fUx
KTeU7IAmNEl0VRSZTwbl4WpIxsoqmVcWbXMm+BE++837rmW/tc/JeEleCWiV4JuxpQPB3MaxR488
DovxEuQZLOukWKcMI/+Di4Lo9ncFT/unVa0ZLuG+tukaauzjdtOb37/eHM2pjgmRNzIJV/EIgpQu
ml5xKTNTF4tFApD3PdAOd640T5Zv+u25MvvZGNSmuqeTQpOOla2+TaeZ+1slFF9zIF7zhVvzBpaq
QuhRApzoxYAUhRrh4d8Z28YDHCb+CE0vkSqmbsKqclVJaAkyInwg6bbJtb+7bw6eRHVE4A9KbtFB
EzSFJRjZfQpu/VqJuCP4yUAGugfXmrbXpy6oseEkJ218OtzdIK62DejXvkaTv6lOJOjedrdrb6N4
iveev6/96POXnYYX5dosRl8w+cHytlKWd/CJ8wAsiiXJdTsNizF5RLT3Sm73HkaVwpA9z5o7Cspt
dtQn7QoMQJCj6eZ5rNGHUEJlpq9wR9xbQBfVHJixbnQEJFRGAdI2MiTu7BUa8BkMEG9gNekJCIOG
nLAuwsh2X9VCt8KHv10/QUvHZ45erA+jhrUsDZ2nkkdNLCOTrjQZjFNwcjhfYFwkNWDSf18ATgAC
RiWQn3HJNrzCnZ1UtVOk/iB3oJsHfKUm2pR3YQxJOU3NH0/Yzyhxn/C8Q7lAAjJfwaTHO4A3Pcwe
HA4uB2QBOGNwKBQ+ga+TWyCyCup/5pihIXM7hyDh6DqaecksvsQgWAaJGQMY8Iotv4t+hCMGl3kE
mKjs5KlyAfknkwsFGWVxMudx4KpDMyCTQnqPuy8Rf4G/Xd+314NIp7n/5YT37kBGuDOXH8QEYX5r
OSAMAnECgWPTB2IjUXEzh2Cc4VjnoDX6i04bv3HTog6lF26Q1RlI3JU10EHJZ0mM5/mzAPsCD4Dy
IPNIAeB6mzwKUPLaw3jtmTjIG4DsEF6UGIclDw5Nv0AfiKHEEITnvRj3VjV+2wHcjK29kdcR3GJ9
6fwyQ/0bEaKmMQF7fGdWJbsuUilGhiFtPSUoZ1BlIHJiF5nIuGOQowC87NLtAPqVKlwffygYeejj
eLmMoiU88hiCIham8IatAOLkZ8oSHbxZMmeRbZ+mvDOGA1MgOyT4Atrqji6ZDTMPMaveSRSyFf6c
kSYDNHG4M2aDpIYwqS0BhjwsrgWssfYPUXpBrunCdFUxgYN8+T2GbI0EonY8It6XtAhiiunbkMTj
LvuXWpCLfPKUnLi7+abAJx6L0pK9CXsMPAmCe5LDmdrZI94IPahNIl5FbjSTNP7prJGCo6n7EGZP
Yg3xBoRSmIAzN2B/glWZQVMwX4FEcBG0BfhJR0lyeZzSk/xpTLLWhlbO0/Awa+ApsFKRRYsy/R18
FRPZKWH16QVwD03lgFc8V0sBCw3HP3aK0+Aq8YxdVZ3hvIZEbQblwI9STP9DmobUKqdmMfCqTW/T
X7OPv3k8EIIm4/qkB02EwrBaYkmXsW83GO6l5X2HhBHFVh6Bh72Bm6holyzU/rVg1QBNXlmA3Un2
oWOy0lBPfFMWVrtqZ88dGB+PipAd5kJFwBcnX7gLgLXwOBMjCOQEsnqRHkb+E9IrYOEcjI7/929w
hpd/CmUVEBLpW7zspzQ6fr0dv9EVAprvKu4H5ms6U0qEJ5jjuDml614shy03YgRmy/wZyH9DopdE
WFQY+UE8y1hteRRZN2yK/wBY5Q9VL2ICZATodkmYQnIKRsJPA0Lz/W+6MIeVOEvY4UgE34jsitTs
/1GxyacPEs7LoByrPSOhgGaeR9/46OOaIewPS1oK/SPjH/DGkgYT8Akj4PiMxYICGWMjPVgjQsYe
Mc9lx5JCP9gYzwXSYO3SB/MFJfFQPnwYdWBzGymKEGLyv2b27/35VZJJj1xI/k25AsQ/L8DQ6AvR
TuTmsGArFYknmDrrNQ4rNme+lH4EAociqy4HHFubUdQssdqDMK24wY+VtmfrYqfPLvV+sEuWAskH
KZcMoOacR2uBQAxAdCk4e3RQFznk3wbr4tzNf8feVgbsQNmMsAN3IjbSFdvG98R9lfhd8Lwrx0PG
IbxuV+yZ6fl5HIUMnuWiIzZcq6vDGaSb9dZeqCMkDkY2PTL+jmwsHFRIx+QAvnlbbYa77A/xjoQN
kzxzrjyHXSfy2iDdh8duy3M42rKLlgk62OSkMnrncyH9hOi3DcQLCNMWFJVdkJnDLQwOhxH713Or
r37obirQ2Lj394BBnvCxq839L90WK/ayx4p7xCH4PRVA57rYO7la3wsWVvjmxx7Vg9+R6P5HAceh
yyoUHAPqo/X9wgVOt9gxuoFAPPkNDtUfM3uYrXqsU6uPlw0upuAuGTydbyZpSIZG8DT9Fyu9NVjV
CgGEtcE/zB8nzcP+4s+UiIY2Nb78e/LJfbmdKM1SayftWvnaXBCetQcZVVwHNo3Ofj0tZVeshOPu
9J2NpjAjjC+M8PzW4XDJdyEhnAi0ff8b16yEqBfQ70+SSPbkbX3UyfDfINXBc/T0kKeR0V3vUDds
D/5wTYYR0pp6jBiN3HweIYh1DGsYzdm/VDHk44M8Hi+HinTkOoiFB0EyuVNoyhFldzdjhJUFRWUI
pcNjAwfAxoH268haqU4DezgRh+Ymi7iseEdRo2gcFxNWgHB4FlO4qu8i3YpPkY7vWxYN52YX/+Y8
990JiV2PCH4ODSbBcUdYxpAhItWdn/tLOBd4Drb8N5Zegnye3XUk/FrD6whrF0KzY7nvot52SKbC
27hTxou4DW4ND/NzYLDj/mqrw2yoM+gc7f4Mx5OHvOaUbV6YEFcPRnULcwvb3QFbJXE/e0xwHN1T
ssIpEHZs3rwUCzilM/Y5tvjEsElpYbGXfjCzg4Ix7h5+iVW8vC9kYRYm9W3FtyxZzDuQ4K2+U+Ph
pPIzt53pu/ceOdda/3vHB7PE+oBL/TUVAYTzGy51zJDHZiLYG3RpUA+bYtrbqCehwzxRprAOims2
OzAq4TPXydPkNBisB/Fn8l0WrA3sIJxWAPxGjzBYAPxogAp4Rg8+5VNM73HnS0fMktvDDtds9AqH
O8Q+FOvrlPjGKFtI8/z0nJLHDot8ysXJdG2j/kT2GdNsfaYpGmvR8TQx2ZZg+tCgn9/fh81+JU3h
HD5uOenPOOGzm01l0PQIECR6tbdtV83kTZMWtChv+h4xtuQmqTSO/BARTnwn6cc49lco+a9z5cPN
9D7G4GuQxLoH31At/ayFjxlqKPaKvjdYonDxFSQSNwQA4BAIruE7Bpa+ZCQErEecwfrjqcRI0J/S
H2pcM5VwFtJ5SPO5O4rZTr4nefLev6+qBW7bc5TNYfvEfwFX3bhs2DeDUiHSiZw+33z5pFqYnHMq
ll7P4FoSIj5uJ/egWzXgZe7XGhJhl5HXna2a6+ea78vF0E1BTao4m9+D90W9fqYHgGjcjWBvzA9b
sJAQ5MkhECs9zcctZolTzL8LVo39jRNGPXhfq+VbkeTkypZAMQY2m7NPQod5m6l+AiCvBODV8Nki
ZeDgKWN6ZeRPlCg2NcHX0QmjQ8YYpC4l10baMHDLoRBMF79545VM2aEsQn5QrFUkznQWHWqgxuTE
RHSB/2TM7iyHOJ7GtXDEc7F5GbQM8gnR2L/bkoJMVNMRZCmPOo9phgTIYiiZ66Pv4wJckThNrg03
SSTbqAifiqnUCz4BT2bamXBiNODHISPqrN8+mQuJBMdwaSsB9SBPolVF2YcMQ099zT+aj/iNwDcW
txo8A9odmCw/t177B+IeJGNC7r2hB5NzC4UgYmbN5/6ZSsC4D/fhtI1HhYLO2KEm5tBNT/K1iXnO
hibkrboZGZ/pI+JRKAARlqVXXIbjD8Eu6KvmGlLAzK29hnhKQwtRgGKw3n1pLZjaZD0uxeW2ujlP
1aW0wHCALEroZVF1XLQ3Nk0e9BxdYJoI/YmvA2V8DbTZVF3eY6lZxf6wSzj9h8Q56Y+pbpbe61pB
TCr293hgQTzj/u7dsx9UBOgOJ8poXO3b82BL8dwHaGOVoBKhftYs8dQQxSC0QSx0zlU6vDslHRI6
/sFDWp2UGT59pwm+p1GcNFaFluD6BDJdA2BS0qFtI1WQgAFM/jNuwmMv7PMiohn5RgawLiA0bVP8
dahVcBLQZaXL3LmtR+f3FESuGRP8W9sSfRNTulDI7Ad4sbCNYY5/+OyWwq8rJMLMez8qa9xOPJXs
9ORAfy80vjZnGFlrTk0y+Ttgm72tkfHxsDM8bK9aDXLg4noIVF/3RoGK+/cXfheKWUcF2r5/WaG8
zWejBTcyjCjykHn9QiI/belUhqpV2sw3iR8+hhAbHGdahgWZBDWYQ+IxqsYtQjxaJjuy/deEh/HA
/UXqsdmrIbJOFCoFKiEeXn5ok48HY/QJGesFem5cLNXVK7q7hU2o0t9zrWBqmSeTalOEQ+DziGDa
6eFvaJaT2iZumPAJQquL+S+sQ9W/Q/ZT5dPNYMBzeyeWET4Ap4wZNb9H8oRabMD8kJ4zJGMTCAUP
TazGffvjHjywSuPhVcHNIEj1T8R49dcIKeedX87E+/zmefSaa8bIYXUFzVQ+ftflkgIvufRvEF73
6c/r/JozqndEZmHi1gE3vC1broNu7g4LnlofIIEjeESuYhsV3m32En6ZScabgtaaqXt38+PNQ25B
6COyRpK+LaTUhG+t+uQefRZcVog4HugFyCasTA9qAo0Rqfdw7mMmkEXCLPLD+fDbV4sK6XEaNQBf
9whF6lgmxIXbOLm7lZP571lpZouDTeiv+5wmHvXGI7z9YxdVrnhqC1EO727+9vluQA3iU/4EHdDZ
E3iPUvyBtIl7b7xD7DRxuZKjeiUH3QTt26J00jNbn3zqOArw20/QDPBA39k2rlPyYr3aluF/3uBj
MrvUbcneO0fZYkgG4/RMphnarznxMCwomGOSu75uGwkFHO5mmLgXCR6gLR651k79G+sLxNWkRLbz
gZgN8EWXhbtjfI86h5FGroxqib+2ybwKElhNEvtAq56nflTa2rxnSUw3UoT0BEPfXCSwVOPOyI9s
tUEHQoXVxXz9iarFSMLPCQQDCUMiMKObozpoAxZ9s8Z8QsqJQzM21+zE51hy4aHclr9JTaI3QJD7
kzxO15l7phI52AXgYAUWitfgSmzdVGjT6xgtkJtHow1xdSgIxYT1Nyleylpa1risVACeR0ASF3Bx
4pb7A1A8HrJljUqvdvLd0NfnXOojoDwx+KgJMMlQkgcvwtME/1kQ1fEIXu464YCiKAZssCrWKpoy
UD9QWrwjYJIEwaUmmT9GA8B5IIJU5Ai04S8+7JjfLbJxEOsy70edqWhaNbwxeAug+oF9AzShcICo
FM1bQIKdecCa8XCIxuFtEugMpJ02sdik1KAsRWmKQpS3lsmzKMdXCENrN7DJgCTqAuTXEFOvmPUw
ZrhxIFkM3DLpSflnaTK61izNvjdpIFywFZAL23fvFnt9zyntyqXBA5zHLmWjpjIepGQg4HIJ8MRH
oXuK7bAwTQ5Ou5nq8IwH9recF9acAUw7M9+Q4WXWhAxkC/TD/Nn3gFckJ+NrlfipmLFh8V9N2aee
i1+zmu1weO58aAleljLH+NkDs7VV/+fJ84dHOj4LQTJA8TA93KfN8eEBx3kvfBVPM7c6C2kTekbc
xYZsbBjAgbyRkTmIH5FDBtceYUD4MLgOml+Su1PbitlYI1a/Dgp987/uxxoZYtnlQtNN+UCOpTfy
zwU7mOyOrCv77N3VsS4MbTZErtZ7AvMdEZfHN705s9St1rUn+8NFNq4Iw9Ptapq7r2sW8fDPhvaT
K0oFCf9WuYpX2HqUGMXktXx7EhxYLxxylMxQQgcDRiHcjHaqBbon5NB3ezhW7IfzWSBttAqz4aaA
ZFGtIcwGvgSEBTDvIJu7ZcJFJXaD75wthL/pGZ3ZDyz8asYtfHkVuWncfYfH1JPdATAd6OQG1x92
H9APlYC4ykO9z2iOco5I1Ow5s5d/556zw6BDVvjtcv9GJIq5OKBiX5zJl0IWiU3YbbgJI6s3hx6w
UcoZEguPqgdJqsLSfbHkwI0CFG3QRTAMBoALYfSYR71byBZFPk29753qUEGe+gtBnVhmaFuEePkF
YytNiF1jD8JbY2NgxzJW7wHgifMBc2IbjX9LolEcebUZrDBt8IS88OURI8Li7Nu48Y3nlFMP70PF
bTxvmmmOirJ2dMKMdZ6Gp1vTTTv9ISvvdj4s2PNcAgGMhp6LmB/7PsWjbLQTfQs4GbE1CQMASmxp
+p3yJXl2H2zeDdQNPpqthjZFW/8uWM24mOSOOJpx4OnhZhnJirC/sYYUhGAR8o+H2/cu5UCcFfvU
hsTxS1vnsif+bUWC3upAaU35jLzM1oP7WuXuqZSSrVfN+0iuyXYh8Opr/Tw0SVFjDIUHMsRa5w5N
dLGkfeVUaWxTMC8DyjwkIkitg8O2T4wGT3vfS6MybE7A6N8N5++ZwmCCHMrp+dNkptHzvCYHlvzI
7/ka1X0v7rMJLO9ZZ9+5OcBz2RfYDDqfvFX1qdo/5AZB7qcJPZ/O+9Od3ODqdSs/kybpprQHFOku
8dNQ1IxXQgPRUt6BGJwep3s4YHnQdnxuxpc6lMExQPrbbK0LscH32j/xg6o3XGmzG1x8vXxfxNfZ
VmuUW3SG71lvXtp0UAvSvD3iVnsXZap69KEzshXg7jUzgbQTyhHZuNaOo/7xNlkDuO8Aeb8H42nF
WJCPWRA51toJxnBMAR/7e8DfZajIMZRtjlQIGQvTCqG7X+FhUnCH8iHNE05BgeMrVr3OL1jUAeAO
PiXX5mt1/uPS/fW3z/i+HkQjX+Iol6bDqL9Dz/baZrgtiScCMlp30zbKXcAuwAiST2N90jcfntgq
fyxjZXtzXv5oWhJcpFopt6iZv1Zi1WCqugzFIXw/074EoEy0ZB6gAz/34/mDciMw9LCjsrOIbqA9
o8GiXKBvdkcOUxWnsEzlcngGK8UFBSb7w/m5kjbs/mw3eBun3+jBgX13P3P2WJC1iWRxbkyauTqV
pwePKD4MDEz/sCo2GfzthoaVHGvciNU5MJuwjCo27SAjoIEEfLeIDjF8dGr1KLQR7gI6M6+pNio0
Ofw71p/HVnrMX/eZJnuFNvmA6qrMNKbSf7vZZ1F+9qDA0EMVwhIyPjOGwtgP5FPMSOVqsDPUlL++
qoYVak8GNWIQhdl6e0kdtj8T9EiBUofGa071qppBYSbogkgjp6GLCSc94rjiOX1BjEJz4U8QTg48
uezfdza8G9kqwk8jzvwIL+QVpSftdPGYKbqVfpwGUdieYLt8lm+QP6LPgF+uvdfDoX6BReFb6x+3
z+9DstEPSKE+cmRWL4dZZx1SqwLzilmIP87Bp/n9K8kxhz1Cu/FHR86DwXI9oBg7Qm59O4ESVi+z
xxdg+SJZPA+J+KUtYKmDGebOl3rzF2ayl2iTmxTkt+iW+MU34nJ1klXiH1PDZzt51O4Iyj1Hy02B
Uy6qZv2kFYJKVZ0+p0W5kb9BPdzc5CDB8lb4dTtPPscOCGqO0g1kBMEc+eVvrAlv8sKFTgPI68LU
xQ1fvF0xeIVg7lvcbdIIJgjICHAFUk27jfExEQcENx1gDKCa6k216R2iaqxNxa2Kkj0SfI7rkU3e
IWak316626lq9MHTCYAB+MW4eay7Mdg1cDaGTyY/L5NYNhnIssmRmyPRimEvGboBkwf+h7d2Rzo2
V4lcmOSPAGW8SNvhvv+n75MjGTooFxnTgYcQNXW9lhioQJL3Md294sKBjCVXEL2dwLp5sZaEzAQB
oG4wdqfoLMz5NS7VzngfkdAOSftCjcrGIvLvQnlWuEhq7uQ/wsWAGqMlgOoj+BNhAkkKEik25R9J
NwoeEDIdGITUjWtcVKcfNMZuNIOhWXxh8i1lMsAsSatYOY2hLJ53Gg2FPE4iVL7UCybGJmxbEhkP
wusyNBoPIbjsNpckMyE2wD0R76tb9P0d4gparJGYvasg0JgzCp2JEMlmAGmHDLLaJSdpJRfjjgJu
zz4+IoWN99DjbCsTRgtavriTmgpZMLxUdwGeqJt8JtpAkjsxN7nwmO8h+LN158gi027++oMax9GL
tpU1QGSFCAyvTS74vxxq4t6AEv468Eww0G6M7EaH2KogyPRY2hEYHyT4uFcjiEVOjetomW25UxBY
4EAp7m00/bRusyoSnNbNSEsTDTbv3Ic5Aq3xsJ2NRuP7gGQOE7oHVRPjUeBymHuNpw+SiCkuNHZo
+AiLIrq2ZHKRYlDOwA9Ldo1gqzyCArdH7i0OT2BrEV5DD0VqkMqYW0aXfcBhT8/9HbT2+qOERCSt
j/twbUSLkYsEBASNhqh7f7MLJn19zD18r7kFFzdU8a4TQkFt3X8umS8YlQxvlG2Y7Q9yH16nEsMn
sl0dC793T9iJcNgzUu4Pha68/LmQ336KH5+JE77OsDGDAT4/EoAVC0pJxKWQnkeGpNGCpKG/nj3M
3+a7HS1fmyEZ1ka7eS0GZxp+98ApZaXBY3mIcskB2FPhtoynlfoYSqCUDuOH/cdXNJ/isPMQ+lvD
CKzCSI8orRvrudYQH6KD3vbCvp0ig+pvSrwSYizKHfzmX94UQbfcDf5HICWLESKdv2USxixfEZBE
slLrEB2N/1VINwHXacPIwAl/J3KU2g06LjoLtkGrP/bdB2XywPxQY+hBhmAutRxue4DAzH6YQo5Z
btRL6feJX6r9+6omC6puDXJXXBEiIuEF/RdVaR1iadabyEt8stSVPUJpJZMdscRDtxZAVGcy55Q7
hq8Xrdnk7TYRIby+gg6S8a6mEsre8/qKstVtMTgdpkwZRluG/Q5ph00auRWCniFUzebiI9YuYR0x
QUew7OQ/YJyLpJiQEKZUEEXnYCsgm1FY+5CD4QWSyGbs81rC/Is8F+d55l1EfKO6FOWyGM6VhDIo
PzQGOq8+YhqRNHy3W7pakY0yBAwg1R2vJU4Iagf7JDKc7zORQVOdh5aGcISJJowkGa/zFRJrMhRG
4/cCLJR/1nsBS6S0hBpSVY4x/3OtCAuG+SBX8xcqOOQxo7HjCKMUjJ3A55mWi0GEvXrz3j+Yi6IC
1dGQ0MZFvZiCw1VdBkYQz0jhQGcq1ljmZxas9D8TGCAU5aKvgXpUDrJW6hyLT96LJchNHOVRO+V5
tpdoHmgkERkxrZfRa1Zu1bQCLd3pBpcjTSF21FCZaeHISdcaWQ8irY5IUgdUdsZt481kJngUDrSl
YhbGl36MQt9BTm+9Jz8PTUy9/MTg9W41HUyyYznhlP49IYKN/G2qoMlCHIwjnerpQEIwwzCxe9/8
BIQ07s7I+5Fp5QArT8Y3vWlBCc/F+knlz7XqQK4QD6PPoodl0BrSMUcbowgllPdrCzGzQp6gEFHd
+DkSFsApKKgN3JVoyDQSNAX+cWHWDOpwMehFp3rZr5mA4i6F7o+0BYN9EiyBiD/yc2IGtDHLo2E9
a/9+Y0SprLGo2WsQQElcALYDsCRoCbCFEZgDQxUNAt+dCRiuRXvMjQIURPXD86fz83w8/iRUlFR5
PIgIzR741IQ/rkQoK9FLgo2DAxRE9MrAJvgGbdI2ZjSeIeG1YE0VKSgc/hLXgkIsJkGXN6gAS0jT
5TuLDpFpLzZqK2TdN5yBkv1YE3cwLtcgN0I/zDgAkU9Fi8sUm84mDZdLhREWopC+iexMPpGwqRL3
jqVTIGbdyxjI8x6ad8I1pFkNITK0++jOSayNIdUHyXxUup8P6d+aJJv3C7MjkqD6hBmVv56VY7lY
csYnUki2zUFyXgR4U4wxx7f0bqXNv/w71zhnNJLrH1zWYZC9I8QGI2L4mXhcrdQIHROeNwmkElsD
s8lp2ec1DAFetUCa9U/flYrXaJzg3X9ESYR6mdzDFz6K3rIL4UntbFUjMxaKZgYGMX+QfT3q7YjE
3fw2veUBVSYsyi7dP+eSJ18au5l1gF/dIlm0p/rUmwEaUyGgg6WDggbbZVekt0QIR4rIUwLNwjlL
zIseY0XwbkE+wdjyiIannCVvtKduVeHVWXxIl25jovLAir/j55WKBX7wrMwPpItlEwnotj9lLBsb
7ZsgrsGeg8ltZmRXk3V3n5A53UFgDQuLj6FMKaUl7x13y24DhcxhhW40Rry/QTKDBpdkukAmHF6Y
LZ/ON+R38jkCUzSkn7CHnheWCu1m32X4UcDISyTByBtDhTZEt/N5gVGZAaDeA0/Ha3OYSoi4pR3d
I8OecFA8V9hXwiT6uRgwY5VPLjOITxgSdLcKv+Fgk4eM8CYwJ0HhqgTFIkOoC8dN5qVkXjK2ZG3c
Iwb5Zvof526R9hrgFZDN+R3RLaUTcB+RmNaDNimdD/+ZWoRGk4LMTlGfD4MezOu8XpTRC1k83gZx
gILCz192tr/7yOiI9GdBzJQjcxf4ooqLWSD6oB/nq6JGZ+QNJ6fYBgo/MV+8KjmGwBZfoZD+Nzlq
rrFVc66b6YpNnKx93h55OAYys8HiXc7rPb54nuohFXHn6jOiZEROJYYSKiJSuHgxUqawLJ6RyJAT
QLZuMFOWgxk4N4dnQyErNl5QII+iZ9LfM+Fxjn6RGCqE+ExshGOJB+vRVg36q/NX2CbBF6D4Rf5j
dIuZ8eM9Vvrszi7F2KPwyYylzGM0w0bBR0WK8hZN2Wf5Ik/ju4BDwXj3m2Yz1MUuF48tvWJME3UT
u+wIszzMjP2xBhGjQqEQOIo524bYAeDmiD3ufMFrgGSyk8pUplax1RAuFzETx2dvZ9aBLt5tfNPA
5ezaAEXk44F0Ifuej6acE2wxBAxsRjbjzCMFg+hn2bJFeMk13TRULzs1sPmo0374W0nBY/7ZfDC1
6+GA4PAXoxNyl5eZYBcaq6E2XUqbZD/aMAGiBh5/QQQ/ZyTuzTvOLVQWq2YrvExMFMMvfnDwPABZ
sztsaoEXjQcxsYCMaxj4zCRwYbTc3r9JLLRFJ85BwlO16E3FpKCDVtHxJ9cByQaiMZIjUXOo5ou9
BprCYtyK3ZFgII4QsYsT88a2qtEIZVEtjmYJFqDgw6OfxcQtLF3EYuwaXyCA7MLArQyKG+uzIajJ
kVRS4I2EuSKVNQTeADy0fqsvMzAapMcl+TmH2ecE03FqgpdDtTAutnCu8IozdYNfEHAj1pCFMTco
5GQF5QWvBJRFg/b/AQ98gEmc0CUGaHe8HIZsJpjWfLkkZr4qf5tcu+jJ4KofO/qbII8a+Bd/OQNe
puQEwWnfI0JZuCboCImvaAnMhgaclRsS0Dhy+P64XqEFCRMghQJ0iqCn17yhpENJqqJdf7ty9Jz1
3C56wW0yfnRKDsoGxem4HxOTidMECpMtsaGIQglsJHbqcRTMSgizdkdrMGUkGNkQJ4QMALhCGwDs
yKnYMQKUEXbUYVxTT+AQsHyrmqkAoN/8DOKwMtRnndOxCu6zF9qT2tB9NOjxKyZHfCbGXqBeIBr3
FrcOgI9g4Y8K1UIRpOQPlvsihF0wbh66GMxf58rNNw+enN4Ue+9rxVNv7aGysOtTnpLMRvhFVMaM
/1xwaZwv42HZXVCONwQmZSumUvpMCjnBFAYsIZoOpghBrIkYFKw3Nk8S6/tj3+FpcrA1CKepyqhY
3E3MthUbFWvu4aI0ElA1/3dgbklPyLBpalPGfGLdZM4mGnI0zEKvTQ4rZthgz2oHf5SWX/b5HrlF
jxg5kggma//a9TtIw3bN0OoLUCmdQBHfME4IZjbfiMA+7LunDyJtFiChfCwKbFqJW8TMW8GsSG1L
h42ByfmQDstgHuLhKvPHw0fKll+AVIi8ggfelNTZkgsPHIgB81/cMslMFHJkhoRfE9HBBC8lTzaz
fCCfYOfYwiDAHY2Bsd/FED3ZSdt8FzV4NPAxwxZ07x7xKBL1oMKUM/AxbEhNLn3GPYXqBVkeNogb
qfNfmwnPjNwVKvZHxGGPbURMPH5DuaB3cDlrLSSlXFgx+ZazwBXOIs37OgcGKslj1JbWPRTQ+zuA
IcJ8eDDyFcuaRErSZqYiuBgoiCgJUdbhcuI8wS9IaCtlBTOD8Rdw7LH9CBU05Q6ZBaor0hD7Dmp8
VjIVHLMv4MLRDIsReDnXAUqNZfZwsEHAu0pWH+w9JeuAR4uVmNlMcHXpwOMOPki3a1OCkGcXMagW
YBkZ+MD0HAU64DcZ0Gq+J2zxdo5yBfIGwO4AFQFQSWlNT8X0qgQuXPBntDI2XCkfmlvG+7NYx0gj
2fFSj6+JwGYQvSeITOGPSiDyUnBSFhTCDLcZPBk0tzBMwJHzCv6bmrcxEOBz2DKalCLiLRgvjNoq
k7+RgLg6dTHBhtS+uwG9ChFPNAuVmEnNYUXsOEPNrU+QLkbhB/XL3a3NDwfX+GcjhR6jcCE8ghkY
TMV6ODkzi8l8guLI3COCMNQrArVnOiuD/6i/fRgUZAKEqBjU3GQ3Ub9zpbAoMFpoCAeekVTDMjVJ
4iDXgqVAzU81QCPHLkB6UcU1g+BkWxVzoJiVAZ2aWAUWs0v37xIJUhttKfuTwJpfDmAoBT+DNLhc
ImejMDhn7jAlVPnsKqKDe4TJRAQxfDCtoTfh7+WYRA8IWhpTTpoPpaVkSufWHy1uzPQRJlRSW+mZ
aVkDmk4TVoGiqQZ6ECZVcmFZgjyOdmIP8JQldh6ucc5wAwfwSyS1+CB+4XPzCmX0EDxsxouYENVS
6cFkihyZpQnYbSx/5CKS+UGx9HI0UjrYADwyHkW3QOOfnbHBMv4yZaUAQ5rDEH/SCp8uMoh8AcHE
MsVEsEenMHnP2UCwLtM2YkHru6/Fz9S95+K3g4vyEg8h1m2SrR8TbZVMHh7SL9k/LPr2D5HPAPnP
gXgxR8YC2/JTIMXfoNmUiM7Rw7Yi7YCTESqvYSCsn+ACujs92b0PrJFKwOGvWd7y+I17oV1mTB7D
ejGy5YHVUsM/AzUnrSf7BYW60OBsEPCVzofZlUtAVCEYhh/lsACwB25A77xMSBMCi0N52lg91C8N
V+PFHBGsujloqtAvg7xmffEfW1RMFAJkqLamJiSfZk7MKAO0vP4apc77TwwE/U6UNTvvmm3xKEXF
VD4xi2OCUgjMTtvUIaqdG6P84LM0u2bVwYomds1NJYYiERkC/Nn8k/Dz5+ttnfpDkEEHg5KyxvzD
59XJKL7gaNFvBr+EgPammzl/dkIudAAqAglGIZtQDCBjfZmY/vPZB2KMTQ+4kYcMnIjOqvUUQg3Q
sFcT4OpvEWlc/1FPKDYXn9LU4Y9kPzlg4sTVUjWwCHgymgr8jzeAuOmQ+OJTSH/b92c9QCabOk/s
Y6SFtB0TMYhWJF0XSzhPJHHlDIW44/pFDUudK+IB6Sdf6+Qoyn5k4pR1r/EfIwJp/P+j6byWVMWi
MPxEVKko4C1RESSIiN5YjRFzTk8/39Iz4/RJ3W3DZocV/kAJhvUj6wqNWHRDn75QKdhhidzmGHoC
x0WyxwY4+wb7dO/dR4gI5yhcZGdKVOxLi8eCuuRaggJIMDArUFKmlETCdKT7e8BrFTKzr+GnIPRt
alwiJq6lD8h8SD9DCOMkppfXsj9RARSZ2AqZ+86wBny1GSJI5+4jBY1fuP1gbYTTKN9xIUVDG+zv
VVCXHCAETzxFurYZIpnZ/2Rq8JzcBjqiB+Nd2errXhMiLPx2+0+LaQxJ++yRAzPqgAym86lg7lMH
ZvLCRIc4mkXd9qv4lj/QPkflrqjnlb8GarrKGgX2Mh1aLb1XjrjaghKxDnbb0QbT6M563rmNrE0q
1h7hhUttovIamREZs016jvfy/gR2+B+6Dfdun0bgchKmOfYxanApa+Akt6QJ2LEbGNI9x1uQlKhb
Om2fvjL5R4VhKygAfOwcsHxI/wwNyQ3pxBl0ytHnkKr8p/NAzK5Oj4lYlpo7AFL2+mDv473b0aBp
iG9rEwTvbfR2FVqGdaaIKBjuOYVIZE0sijv77omfixaH2kd6nHrWAS8uwV6IdmXbopPSCtFA4KZv
zgthI6zShtAa/NGekqYC/gnUqbnxKadzHVwefYU6fjboOZnAEbEyepTEhhxVrKpeqyd4YBhIPheD
1RIQGMp5hg1kdiVNcQek7sdDikBsjCYNsSqcxvWOlJkQl0gNq2AnBXnBYrXO4o1sRhtiSawagbcI
G59yML0clGEIiiSuRVS45Eh0Rjjs8Sn2ewKXrb+aiL4mmUsCi2Xrsbtukemj3UcAd4gQ/0Mpau3G
AhMbz47ea8SGwvGLdixEPN6ktyC0DqVWhbQ4aBLQZFSRH+FfTHuB96C/5txGSv/BuQyHEScZzIo6
yFe6NOHA6d78MYo53rV7YrI8CVd2SxruTNWj2Eonqq87engORrwTWf+H1iszjXFGxtWBm0A/4Ry2
rVqMnVeI0NL339vMQsXaBrv+sdtygKBPQVb5/MnUJ6usZjfcTXoDdEPqaZOwTbJFFi1mo5GPxhJz
6maCl4Knj/6D21488VlE/AWUT3ME7TpuDUH7NXBiGFBCmmluHcIIzacpGpccLdCELH1SZZu/CykT
whMTbWU3ES8vUH9t0iggfrKuM6UaaSpK7o+O/LYC7TNFrarVv1F4lh6JGNYbNgwgYCn4q0AAeSYH
0LGH7h4P1VVXUhSwW8gBMVc2+Fg0fDpw1JY59iGOG96bo55ADGTGOj85+FYuxEtKvAZrTpk27eDv
RnB46iMoEn+oEbd5kmcv09DcfSPnbNho3inWqA5Wg2fFUmuaIxCwYEx2dlbhvwVeiECybl2IV9ad
T5P2Fx09/XqBJ9SprTtq5dZeVv3i1an+o/LTud17UwPnwrj5dM4f3yAtfDpKO5miv7onL3I2505T
A68PZEYFHEw8gRqI4UOCvziVbu2nwRSxPUj/qgvXpo7OsYqEVRO4rd6/XxcfNtGXqe6JufjcFjli
QBd4WO4DjfiNriioE7yIASC/e9quc8QC4Yy7HIeRpgw0is/303JvFJvPaKPT24cTCKT2FF1gqyvx
Ux1fdpMjXpfEo4CpvD0IvpvfbLkI5evn5PyZnM7ZQQkrNTkZHiXJFnXuA7E9ZANACc4LIBxdJFXM
hfWzXSd6v1uXNrJiVCzp1ChB63Cl/iQBMWRy+9mZOgRzfYCWaNzS7vR2SMNMnWRtDqCqhAn9PEws
wQDYatwMpS4BfQVZPvJgoBpQx6mcKbbebdlH/u1gXRFmf2LbV+sp6MQcI1YKe0ah2Ln0y6hCujtY
2nCKImmnbBIuw6QNBHuOsxP5FLei7PY0B5WdNMzhztuYg34AO89bU0MTTUTF1M3ibeZIheCkgfIR
wfv8zYrsDyjjLe/mZOqIfoK1NvEBEReam5zHfHdvvjHpgBUDSFWkTSez3/cTZMbYxPKtuSQXRQNw
ebMGebLkm1kMzEjqBNYczvwArPoKr9KVmzzZ+wj/TbCfEEitHMZhN+cHA0zBZ+05Wp4sfwkp/YI+
x8qmdsbrZs+X8WjkDNHiRT4NxPkFXNrNHPVblspwvMKb9xhqrEtkKbgQkuQSoxFI8U9adgj68nuL
YxwVYoZx7y57a285RIOJjI4AjxYC5Ux0afjCOZcN09OToqaXn+ycf9CcARe4NZPkZhdLTrwbW+iQ
Ix1Flr3514cwKpUiKkmkofwrrmXcG0AO+ptJG+xa25wnlJnc8uZObjbPWBLIvUkddEVJJFfN+Y63
eJpAsw0ulRYUH2srA4/J291NBnQwWAJMl+HcmiXtLy6oF01Q0eHZUbyKCPrMyYMIJx8OpEDwlDtJ
VP71RaYD6pxv5QdNdLPkHDcnHE1cCpUtHofoxPAYOJL2Zj7gdiiNwdSnZ2r5g+RjxTemHsVSa1C5
A2qxyIaKdz0z3MsxK7F2FhPhaBH5yLvUsaxHyInTllDYLCJR/SyLScYpRdr+BuNN4cFKWb0cOjMa
1IhboOqHFqhh6w42pmA/IQjyAzgYhZ5gF9kHFNvWmi0oCJHZ3p2IrhosfkppZoRRNQUwhfFGLB7m
OWIE+H2T8OK+3OILQE+Y3ReB48MiXd8z/Zl9hbxB+jLLCexFO4wuHdC5OPUipfzFd556h1FFdRQk
D+XgrU9/zF58zBItM2zTZHjBHAR0sggLnu7N6veHzP3+aBTE4kdYNtmKH2ZG2muBFwpmYIa5QLmh
FLxU3VE8GjUD+v5h064nxkD1qy4oI7tOprbCLNycAp2mHoieD3B6azF1P76OiZdCl1PCZ+m9flws
27rAWak9CrwTQxgsOtmLRd6xFYJlJofdcagC6Ayq8Iou/s5eINKOlHPVaRViexdlo7EI7cjT+PA+
VzLaKuDKkSogAOVRbBgDYKR9BPGox/EQOcsAI0rTUeveSlD6tD6RH6SpJwhVLE64f2AfHXDYzr4D
zokFQOEZ6YA6oHWo6Zyam8FntE1ArpPRqpSuN/YqPDkgWKFIb0kxd6K8Dy5n0vhrLpoLyPwwxG4x
tNbm8AJWlSXfNfJ70npAGbeoi5/7OyoAf2jyU6QgYkGIjbbrx2osp5PjEttkCq+E3EiJHJdvoljy
te4KH8e3h+6Ls8muVIukKah065FOifnGSnqwY7S7LxBGIDJP2Tp7uROABcjwIl+bQ4FmYcktCHZ6
PUamKzimov2hYw0Ay8d+sYrg+iBpC62fOhZLUaGEJ86C0nNY9TDcpYlMdgb8ImepiMwO5mX9e447
BRVKw6NjidcY3QB/ckSqpSTJR25W43FfXWJVF+4PttVYVxKiOVCZ3BZfACabLJ+klrm5eJmZZtci
NdHDxkALVgueOUpvRP9MPmfaGbWZvzpBGiWiQlhFiCHzYAUPXOMLLjXzTo2L/9EjdJ9MaoACsMxu
1orT5dS973rGK9zubENzK23ceAStdmeat+Q4fw2mS6IcfJaihkbl+NLGbZP0R4N5WN770Bu70HQf
TLqXPb26jYOzNWyNos4KtQ0AaTeUFEAfr0wXvme0qfffu05TTTCZ2B69BiIyK1ch9Wt4a3Ska93D
FR2DrrLyVFrtit/c+U80m9ZhjV+BKqHo1OJhECbUFXSt9YJjfdtFTWG7DnXVuu5tHRWsWqcN+BhB
Wfjx6IFhhyJwmRrNI7qKAlTi/GhKKkVJtoVU+Ic6qeHQ3XnA4LXbVQAyZo2U4fhEKRGIGV68CVUL
1KqgWAJGIR2kZ7VOkAaziSeQUQanQ6TPeA93Q5B1w3sJKmGdiJ0Wzpdo1dRSUkdgCwAfMjZ4H/gB
y1GLFechJVxvNTijroW9N+AMfgS9XiSUOhu/hRuD4m7CiiLqBWhWBoyCyPME65xU9+wpToMW3JYo
XWeH2djIgVrtyYV8Q0pvgjVHdZ/thfW4VIYXzA3ZI68kEGvunk0dKPExOHSgJNNyRjmB9saLLQBf
BgpZiKhTZDsHLX/YhK9x+mtRaaLHgYISep3+gQUCzM3bw3Xc/V3YTsxtQLmw/yAPwo8QuZdGtxED
PKHYNoStAZ3pNNgNRIJkC84AfQja4XA6Ufdji2vatNNhvNHDNQEyR2sEj+hmG8s2D5Yt2r4uaF1y
llJTRi5k+fBrs/YQ7cKwnm7YddixVoyHwDQQgaHvIaknis1eHceVFu15VA8ywQQwdSN4Mij8PZxp
1GINPToLYPeeagkLSESKARC4xCegHESIDYo9TA5WjovM1tvGH8o0TLIZ6omyMQvNhTCJ3hoQaoba
YnBVoP1s5eUW99FGVxNVXrb5D6ygG8j0Cr1gvE9oL4npC0ZMjqhRSaFZnMRl41JBZeCFS469Bs+A
bDW+sS+2PhrZETYgJO464BHJ+OG2UOkDN0+Jmn2I5uUX8cNx9+AQJMoHy1AiVoxAMYgazj2IBo40
zO5OJkZsN2SMuM82h/QWkbkGx0tGlLROilYnemOF+uRtX64oR704N5oc3DUU9EGiOiiWOkzoGJUe
0rsXa6MO+B2/XG5Ccn7Mijl1Hv6mjwvE38u5csrDrag7B+cAnfPGOYP9EDV0mXjb4BhUXT1sZqjj
oBJ09EQ8gSolLFuYRIk2a0Hegg8S18aw9hYoNxxaHtDaJ/NR919oUr1QHHDvpPLrLoW57cPent1n
1TnvPNIZTXUNtHyU8gLD+d59oMZej6bIY9Pn5GA8Dg6N+EhiqRgzQxls0RZa9a/romYU1SqrGiE7
3gHIIoiYZn4FmEmIgaoayV8tbEDNPXgkGkh7QNIcaiLx5u5hYOzjNcp1KiOA1yIA463L37qNUHMA
eQF+ot1H+3wk7lx0J7vSnjHwwwDvhqiRAriF0tWBPhKZx5vjjn0QHNXxQ9UaYnH41YJucdI2rLQO
1Qp6CWWMk3MiYAI0WDl3Ggdx/HYpOsoXY4SFLAB0KASb3+EnraH3AcMWgDVFb2SGcLwZcJo6eIhS
fsfSIUW4i5Ct3imrftXZ2K3k7T6I8OP9cDd1tV23tuvqcAXp5jIc+07j1HtiNA3FRO8p1+7t1t3f
XAW6zaM870Xh+XVNME95b7t7dG/2LrXHCxBx4AJG5wInw7D5w/seoJTM4O4hPDS8Fe4NR09texej
M8WxjEWnotiC0sXw8u7dQOrtfH594T4LK+SAeZqrG12t4V/vaeMTNRq+AkywjgBm2zuhbYsX8TZ4
7nwqlutrF4u4N2aUun0/eNrT5l9Od++87RiHHqKj+7dDqng3+m0We8tajU5PQfht2f8QbXLBCyb7
bB8jmxjpPDCdmJBdzHuF6kKFRDDE7txtQvNCTdy6DW8AWjgr7ri/4N01mI5WBNs0EtJPpGG8Q0PF
b3TA1tibuEG08+prIy4qVYmTXCQFI6hizidaxysCFGV2THEummGbg1RWw5eewss9phzUr+48b+an
Oclw31XLzeARqZ3jBHGU66KUbghgZ2K7glhAkMq84C+QBBEnQriqW3Ratt7swYqmlAjbpl4g/T4B
UOStTpR2r0gdAqCkkt7BeKvz7F2/2TOIZAqnNL66B9BwGKiKIqc/9TRgirughmQMmUaHqcAYXEAg
0IntnMBYUEWj1YJsJGmLkAEv1INrdP6GwJG6OChjpnnywMeYCKO6B+/NG2sh9e8bTTPVCq72uv9A
Ea6GUOEKGUNE7gjXgAyC4N7hPMzTAx27I+MEMohtOyAsAusrPGzxT28u271dhNLTNG5Tg6GeBNd1
B5xAR41uHZ57R/xUFVq6KmYibRIq3quO2TpC+nmVcvn584+bRJUBpyIN8uNNOusii0vzjzKuxSZG
ijWuzT/g45HcfszQIsANs4FNBO5/SwkH2IvZL+/DY4KcYKOn4m1FDgqT8TDGNDUQ8i16MJ8bodtx
iAD83OgbKS2lGmMrJrZsFfDY/Au5OdEc8EfxhKY+T7ZOhs9I3BFUqzmuGpxihQ5Q75pi1DdRkWMJ
yJiS5rIVVtlxiPFJH2Zjbz1bIT/+XrRhOtE9pSN1oN4ZTxsiSNN28MweVeGLtk7d2lG5ojqI8ix6
VcEOjxYAv07UwCSMsnaMtGnvMjyEW4JkmLhxza9BDQTHGW7dbfEePNHrfCcYRNPI++CmJq2pa0Jj
GWMJFRuE3bABBJmO1BZ91lpv48yfZ56AMtsymZruK6/iZ/eN0E9yIzoDIP12NB9xIdAeH5Ij8Ar2
Y/g0b+lxjJb4DHAc/ZNUTA14ZDQTOrzdHdMQzZ/2G/12hDQO/pKcsOf+nhTgFN//7mjVvUp0T4vr
8FACl6TVlsP1nAA05BPN+IyQL7QMzirlbb/Ak58cvVyPT3gjYF93ssFZr1x1DNR5r5tQvpHNAIhG
PnIFuD1sYu1E2bukLbcy7yMtbIJDpl6OoYGP1M0xReSd/npjgV5ZhbyG1YqNBN+9YkW9A1a9iQwK
OKdHTyXgb8Tb4TZEgkxHyYgwwNVZJTRclutYWKYI/OM3hiKuuzWvowbQg3kLo9iKMwHfZrlZDSBz
qC3RGVy2CbJuo1VasV2CVmrkInugBp9uCxFbqKGck3C/413TegAqhwUSQVixmhMlaAT3uM6GOzxN
6DLVWOT3v3WGEAcX6yJT43M0P/8uczLA47A2wYfIew5v6MH16yUCYQ0oi8trimdDKZPC8A6FhtvL
IVNm8PvHNxgAIcEbXYdzDrcDBH0BjMCsoYEMqHy5PjOMrzE6vSEofXLK24D3JhWnD4neVvMp4l5Q
o1KCdYi3ZR3Lm7k+ZztnT6Ejh6INUJvt3yE+Jm92yk18GQOjAN3EQgbVV7SKJjABlyj2K7tCBZSC
1eQNQEJL1AAUGeCmV3x2aO3iu4iMHi7EnD34Z1WsAs7KzhEH66eH6NEzh311mF9TOn33v09Wg0W5
JLEsPzABqdZEmwjmPgZv69k9JVRIdsmJYJQAouo1kT/RyCLWMFZXiDABgq2okp9HyH5CKizxKIpK
9D7iiu2Kydw9zdt2A8p9o0NMB1kb4i4L9obQL6qutgLgBJ5FixgSJChvhysVELVThH8DicIKziBd
dsJAw3uUQGxcY9zun4dErkiyXpfKQJ8BpUlbxdrFVlV626N91J4LAANzFLGvC/Xy7hnjS2mQ3Sju
Cdwv2REFKjHawWRv+Bhuo1YMio4bhkPu46FVNpCZOA1X0JkBRyEuA5jqBsMGT7ArGcmrdxxqMVTe
LgFJQh0h2IfVogkNDZ+EFC9XAO4vS+23gHodGJEr5K96eYgUvD3U6IwhaZVCubOwaUb464mCqGCP
BdMh+DJqVm4L+dUj91P9SdJn+Kq7BHAKnA+jeTbmF4UTALmxkmlJO8PxWzQIQQdH7fI+BPBN2f4x
evTuQ71fDbd+s3vorSbTmNkITfMkJFirkdE4pXlw9YQgNEVGx1TQ0ERFht2JvBHAYR/8jfcqGmE7
u/eUGIFsvx0chshz4tVNqxmeybUngrxq940sMbD36ApkBprOKpVuFCWIEDWkSAAj7T7WVUNBcLc6
Kv2lj4skUB9t5fRIiU6wUAhBu0aqYwLTAr0K2CvA2ClXim2vSZoHTW9rpVRDpcghDTufDK9bm0k/
a++dSWvO5HFoZnSoaQBAuXQenU85HQMoRHPiab5V8z1/+Z8+JmAgJ0e1mBWK4rdEC3e85bHtJR7Q
LfiI2KKsaFAkGlkQCxZUoNgHXsZ4jkOSNNiwP5S/Eckb4JgzuvYEZKT2APY5U0fJ1AEOHMbwylqN
aNZEl0DwLk1IB8C8aHMOkY9Fqfhcoi32zHHzSk+YbFZizscBvpujWNBBtQEfKR1xjHrwnnxobgIZ
MbPGk7B8U6ho/Nx8OrgqqkUff/1Hs61Hmxbe1y3ezLe5geDtwdv3lIh0gjb6BLSGRfeXit500KJd
SrgDmvsRPVBII66kOotkMo0+xeV42I6U4EFdeHEAhgujBoWQrwEUDxYFZ8rWYMcPwT0H380BgLrA
kobVBKcBHyMrvPhghYNuBK7FbtnyjghRCDOgDp7i6CEq6oIyYLgMTjGKvHEbPMIb7NhjoNIHhhtF
355NS+fMRLeFiAhAFRpmj6NdQZIItAD6J2clZDikfPajbTn9a0OPhSlprsMtmE/IQq/wnq0JllEj
PaEQdKUbyEnY3bDZ+evhZngZIl8GJWaF670B+IcTqn+w4RUL5YG22L7Tggbwp2caPN3OJnjmK4kZ
UYZbO3pxyW40hDFsh5WJdzhlSaPL8bzH/GiawesiPxIfhjbkPOLB4WOM5iTQD0q/WL1elycXWa3h
p7tPd1nY8LQEu91khTXxrmHjXvKhoEg9Yw552zcGTZ4nKixENQhED7eT2h9KKjEAFI45W6efi0Gl
nE0ctXqEy2xw7df8zQLt6mkNKIbJc1z97WKMK2fP5R6A3jEBOgKeo+lfIqALY9rq2Npytz1SGw5u
yEPBoIWvytRS4lvCqFYckHMlPrOz0YJH3hOMTWtw/HsPKdZlNSCBh3ljCQM9ffaxYziURAvoco3e
MRlee3jID7k2QEQRNuwKEGo0MdDGooMIy7HTxgGjj4cNR9IrO4mg4gZoykcU/qo//HtzDTY+C4kv
+5hAVUAEEy4A2AD2xOohjygYiwYJz0GEkNZlSzwSW97HPyxPvXX+Dip66d7LN6JrgCBTshK5iPBh
kbX7WtCUpuulh/Zujyep9HdURKTRtNHMKlPDV46Q0D14o1NMSybYlKjZ9l9OM64moB7zV05WWR6E
obpJDVIyetCo/+Dg9IdQ8LJBazCnJk8BQQnXH+j+Ro+OXAe14UFt3nZoEn/UTg2n42tvd+vtMfBG
krOFMV7vdh18DsUbrDl4RYBINRuttMbLrEEqoK2NpMHDbre69FIREX3h2oSEwMkjRq6oKDg73BXo
YCCOfLG0PSRWd3pwpgAMMBConNrK1SEtr1zt45w1F+uey6qn3/13rVMZvd1nUEeJRulL7stfmwFs
RAwiaw2YPi5SsqCZjqclzhkoahLKEgjsbVUJ63QTQQ8Q1NKeD4GX0fwxtQl00DNBz6gq3iNIixWi
Bu59olDdIjZFvhohSOud6XCNJwcKOTtTBRJCZELgIyo3SACDh7gOgVKRNh1zcblW8RK7ZNsUKSxE
yilRYTM9fo5gyW8m55qIT6oZzFSKEAh9+wRlnEZU3WMCcIUEnpm02L+sDThFqC14ZIwv0DEHT3Kf
FHHK6Csze0ABhBlpn2mXWPAebzMO6yHvdbnZMD4/AP1Q1yV6ndoGm5F7RPwO0KLDzDUMAiNl9KLj
8Pfe2uwUUN0f9ADGGq4mSO9Rleaw5qQlAQEBA0mJ1bhB0xdfLupY8RaYwfKJ+8oSXZaiPX71n/Nr
fBtv4kfWhk0Li/JvN34VbSivkLHWyO7CxOL6wGOQFo1PCmrOU7dN4+MxuBZriElLbB6bc71tP/HH
RvIkf5AS0PNQuB/zAcYH8y5Af9sIES+UD984jBBmwp8DAdOmxO1QqqCYUVEHCK9L6EOF0mn0V9EU
xDxzwOivwSfrY/QOMxrMvpIZE8JbpMnV+T0nqlYKYSuuLULY7g2exexNPpJuvAO5NLdwMDn1AaAF
gM+aS3r/YOIMtMSbIpRHJ2aHRckXn4b90UHBNtr60DNqIoDX7GqDPXsXtUkQk9ZNZE6RlcOHArGg
XcY+qsygsY2hCIRapC6VN2oI94DuPTJ0Fd13wHC0jrQYHAPsgzeUF+QE0H6nGs48whan8owX/g3W
Bng+k4JaNxrMK/sOkPZj6Wh3tDt7ltIJSchuA3N1TG9MXIH2p94jk4IIrRJK3jgRIk75gkdMoFts
a507Enf0+qvSmCjRmRoZPlSr5DjcEJp1ef9G22o1rRiEnqaZa7qwdLGTxl+b2hNWAw8o3c6OajtS
vMDXLiHgVM1lD1XaHvVBAbPyWE6UROkCz3Ho+nuymb6p+kndD3CzGU7E90H+XHfh07K2zIlAiiZC
Vzmjev8I+JcmtZ027wPwZHkCb9qmdvP7CCkUOASla5sr0y/2B2AmWlXMteyytw4ZBqB/7dnUA7dE
5+7Jz8XMhURCdU/Z28EfFx87TC4rZC/lMuvCvHHJmh60Xq85tZOcllr+/HrXHPtoJX5/rgBf7n2p
VAMO8fRCfpVijrwQK+InyUtI7TAJqPFz9/ETiVAzPAJdpAQjAwAWfy7foHIxKFGwk7A3eNwA+Fm6
wCrhJbwsUIY3QgPqZxiJPoLqq4GrzLhmaBDyupCnUJfVC5JQlXLlKfvej+Zr3BFnk/ymogtNhQWY
YrbnWwj1p+YdH2PImtRl9y5rme+Gcf1omNTScnmdcyWaJkYyTfRInb2K+uxRPApYzbw0cfjEL08+
DIuePy16Altp77/NJJc2PEXaPoKaLjxzCCmcAvBoeW70nRU+h1oc9iuAxxkaIA5n+UW1gXbzWYBL
dByEkcLfQRVl3ZWZpYJZFjg4Yhe8+5v2N5V3/i7MywlzRzo58n2qXUoh70o4dAVfwH+VGcn78xMi
Wvf8ny54cQbwRfIq5W0rGsKLhc5MJ7gXNSj5WONxjvz7AHbut0aY1c0sKkvm6UQQFgJowHPo2+GX
y+EJ0SEO5fr2VD2AIBQ06YvJhB+cpdtwb3EnXEHlZKx1/pSmsedxLVwTQF1L9PSl1UJaQdWG1cHc
fNI7Jf/vyuyVyVJ1dBpSUOVB9QLHh1jQBP9Oi5YXrqYphNKANgarRYbxN4RywTLMYjj6cWkGm9/H
9TR7IQ2+7xu0zUlYFPM8Z/bZNIiysswYMAF8yLsB4+IF4EZAC0UJ3EBgCJVZyvOQL5Ev4uvLbLEA
sp6VkfxMAQnQDC5U+T4BZ8jNqKxXFbYFhVuWjZD08TeHmimPjL4M70eAASeaG5KDD+4+Nf8aPDKZ
LrL+KEvy66ojX7qmaIvyNyMglwDvjFGQnzvhmcoDLjmUeK/mUt6Pxc8+yG93B71ycnzSLQdDEsZK
Rgu/H/r5DTpJMp4y9gZVtj32xSj+7imGNX0OUGHaIt5O/AeEoCdj/+XifR+57GYT1NuyborDNN4W
nBwvUCXFg7kuQJgXvXShJZ0lbbOu319pevFnMZ5t/4Yr7xlWngtEZs+QCa6ghuWEAGIuYI3pVXHV
L54iaetSymSoPPA0KCGDGDkLiESGXb5xSjFK8BXy0+WW5W8tMs0nHTBe/iZDQEXkQKmP0YZG9ZI6
IJQB3T3EwrDBn4wiKn1/blUggjLMKK0zDX4PAzjd7PfkZRDlJ0CQoanaBUfVsucFQACmv9wXomkM
Ga1JLlReLCI2+aPZm2OGAkk+l/v9TREq83bRg4VS42NlP83lXOac7PKCMZSrWFsQpNlu5r0CzAs4
IJkZsiEIQ4GSK09fs8o6RgG0P9kGAICkqRd7yBuiqsP6K8uuNC81c8Tq89j1kQpwYWOLWw6XMSmZ
vjKIv/lLgYZh3dgs/t9L7kbuu83XCpRNWJzJcp7kPbknVpJUpPQOWbgJj20y4Vb5k0xW2cEgZvKw
BMwjm8kkChMB0O1Af8/zto2Sg7lMdDMsfuuJ62evxEXHTC7mHxJZNihO0wc6lcudyjvLi1rNd9bK
XGTMaZUwGPKSQf3dCOAkiyU+WCFWcaQDsZwv599RR7WEsZPN6mhGEHm4xkgecp3FKcOdjQI6jQvT
i0djA6WInYn6n+yd8tSpvfPUd4EOQqQoGGnZbeUTMgHlR8piLkv21pe5APime8EXczYLBDoiL5wM
YHuw7VE3mVJciHImjwE0i+tBcx4IMEO1kg1XgGviJ2P3evykipGGz4EGkSvjUH64cmCabPIMtrSr
xZWkzlAvHmY8S0E8yV7AmcphwbeDmfiw00jfQTYN2RZoIPFCKIVSqtgJMcaMpQyNzD/5GrzD5lMa
LdQK8csBLPj/EKN+RoQjk0ceFQQM9iO5c8Us2WEZFXb4gK0AYhG0EvPYHY9gWLOqdmQWsioWXCUh
JgJus5Tx+04jfB1kg+Vb05cZp7MXYBfNnIEl4VC8Dj/USdghB0b+yRoE4ih/Z0qBmOcffq9ASwjv
p6gnAwWvrBoK/sBz+XLy2ptzaXz3UtnhZG8vuElYe+n+hdcSiq4r750/8+tfE88plH6UAYkT/Wx4
2TmQMxI7Ph42g9My83kOOA+/sq7BYSgIxN/JTMzGIo+KCZOq5NRLU0BvJBlAyeTk4J44Wwh72IuL
s1NMED3gdOmF9FX5kOXcpBpSQE2QDXAi4yeHsLxREIzH3ndWyCKSA0ihcizbgzygXpLME44beX3/
1kvyqwNfToj487kMLdf2+0yPrYIbugPByIua1cuXy6XfZ484mP2EThWTUI54uS/mwm8pMW/MfApQ
EKENFrZgUC3uUV4cO/Kwmcqc5CgDWJn8AgCDf1TMiEXwb/fjeIxkKs17gpXicthxJP4Qp2cRmeAD
/YkKwhiaV1RG94AOjlZ2tLoE6wyMbD2yoXLgynt/YXoAFLB+NEJqx4Mq1wf6gK0YyBVzeWuCdB36
azNZTtmowDgiXgKWhg32zQcbKduJnDZk7fTLadmBlmDbmiBt8+7Rbuw8uVf46ASmvw2ml/Q6yVMQ
vfYbMCW7MeNTXLkSzn4ROfyevQIhRQIQhOWSCJE9vjgzdemyc+nl70gAvsAqBRtoA3+zwKBAmBv3
++M+9TZeo9kWBIUgUYRSfDMpsUqleCUoOzAhGNWwco7AVOAUoPNF1RLgSlmWv41bgjq5lKgnz1Dk
WOSQkRdDLjFCKQfn2k5L3QRALGMAKpgUBqyIbBAc5DLfvLRL8Cm7rIy77K9yY4xWDkvb1iPZ5+R5
oMX2/YHcHEcy9B3Z8Uu1U55oNcs0/SU9HNsWq2Y+ny+fYKOraGXPwRvLNAdThyTLRNIi9rA6aFM4
PIS0TJYlVdFQHsRcxlo2Hu4BP1EK0ARgRCTymrichydrB2j7Yg2W7O9zZq3sRhKlXLpEpqz0J7t9
CGZsInEo9wiEVN6NH5NFEvlJYHq00ozZLbdLyF5nNm8nGLnTCIUvANZiCwNTWIV8SqYhyRR+lVht
QY5uMueumIPmOrAwKkMsIcip9u+DJcj/340VgZwuS6eXJ/OchfiLwiSWwVsHMZgjBAFIf+yBK7QR
0TyhsC4E3T0oIfxtQF+dshr3LrGYQkxY/w4a+3XbjHY2CwzDGzjFkqCwUcn71+03XQTwKV+EkQRc
8irkCgBLtzl+5auA7DBWv6nLxu/e/fzsfN9Bpo28E9s+cXIuxw5r4Ld6JJmRAIs+N7X370YpkZZs
lhPG9Bv1SxxAeMhzJUCSuSiTSALQsFxwPtJ3+eGumZo/2olhAwGWAEC0YaAS8vMlk3zZkyJnQQGb
ZgrTmWHWAVpx5eNMcbvek9WBoRAJjHBgOQngvaA4BjStP/D9VBanDLOEjEciERZMKQv/SPdChnqN
ruWaszQqmRNsXx35CeUv6hEEOzu6BHOyxzF9mC9rLpToSOJ6yWwlPD+ndbL3A8IiE8l95fiU9POM
NPcvPz5ILg9eQzIX4iUE4NYU3DbDBiCFbSC/ru0m8HzEytlisLUB/JBfivrAQAFq39PY9Lq7ADAX
u76U7n9ZCtvxvxkuQ8yTgiONFSt4Rl75nACNLfq7bcq1U/GyWINIVC7f4DKIvJiIvz0CuDZTQTbZ
kjUiz88L4kUqkQ2rSLIl2RDKkmgfjKeZrsx4EYy8WPYTGVOZlL+kDBnn7mdWg8KPh6vY87HUOVvI
JihJYBKPhLXzTt7mUMgYLNnv4mBDIhr9bixE3ExYldTkZ7L2PSJ4WjwSmRu40gfTJGzTX9GSZnIr
bsUJul4tXSPiyVoT4sCKXXpATdocHvxPKJCsLa+1cwn3+OuuMS4kHzSYYAo0Drgf31MPx29exKb2
LuwsB/7f39/JHOvewfyTwHyFSanOqpaXzE0BCD+J3fkTa0IYIE9KAWvne778zlBhRmw4UwXK/z0y
z8SYGpWd/2sqMuQyaIQ91Xd2yuFHYNS00aAXTDClLyuGF22yYIhRJZ/9hslnJuN3mX2/XE4OoJI+
wsmBRPkErPHZ4klFiG9/R80p5dDZJgKSpO3q1oayqYiJmMRj1Ho5cRYj2OjEbAHPXY5f6Rgw15nn
Ai0BhMQ2ITcseQ+Jx7+hkNGjvcOuQ+EONsOF3uKxg6sFI/v05SxmwyCpGTCYQor/o05MpxhwnrND
NEieFo9pyz+1vzbCsnlurHZHgWrzpr2JQCaR6i8RztyMHJ3jgrnIPlFydTJgwldHvp1QUkoZUnXY
WrHqjWZpKhtCqy8BZMX8/M1vgLdAZFccnKxU2WEk8zTofKFd9s04RT5BQnzJlzcoisg++GblSliW
8jx++wsd0RXfXI9kQgiFRNgxHD1gHxk+MJw8NQiQkAnkIP+VWPYssN82WFBt+O5GBPp5HRNTw7l2
ZKbIliv75kIYFYbNAmQD/p3VMqlkucrrF37RXGfHItRiycoyfLFQWU8qUarhcOrcmXiQpL/VgZKt
X/xS9yxjduWs/B17gh5/EFWQmzKrByrAgYfbQNRLSyQzlXOeKcQpubdmN3/agRhPhMLIhzTTUWig
g8fr94VEIXxuax16cstTtwUtYCaTSXYedAoGW+cXOUiCXLejCWMQcRrzn8GDatOqJv65mXEmI8kg
SIafLgiJrIef8sRli5DzXc4p6tgTbEu+a1HOEWgC3xVJLelbRpMJL5u+hDwAcDgNeBfenLmRMosk
4mDRCSlCSBhN0ysJACWlkW1bZkrmQWdEHHmW/uoJROacXRNhw6xdYnrEe15IfjGNeF58IoK7J4eT
PNeHOWsKDDbQ7JuZsm9N/TJKU8xRmKHco0yLF9mRHFLcb5pKlCtVYODPdvibOix6mJ/EHJLVybnf
EGSLHIeSIcvtQm37PvosXRAnkkhl36AV3Ru5NZ4sNwu9EGqnrAD2aNJ02Xo40eBMnFjFXHTJPoJu
Wrr+Ol5KuCohtiz530mFJYsPln9T2fwPvv+Y8jfMPOmJHNN3fv6j3XMCZ0+yz1k5E1OKZr/eXREm
rnCE4USyEYlAxaYOgASCO+jPTUHHifKrMkNV4wVYGxAEtEHkprZdQFRTZOjQlMzozMAQxJI4k4r0
nQztmX/J3jGi+n16pjSzRflA4htQAN9XlVbpKpXvIFNG1UZIHBGGoxGIoGg3Q0sJ1Zdb/Ozf4iv3
0Mxpl/Ilr4Aro/Mfc3e84Nqv+sbZAksWfIIp8lUgrxr8lW7ZNxRD2pfUS6J9VMlZb5I1fUNks5AH
I2d0ncxb8mF5SZlfKpRFTpD4rWNIoCRri2iO2SqRtATNrEyS04kwdyTwlDNPHgbRx5SKKH7QfURg
3ZtMFJmTW+rNolewg53KmVvUfDACBE93U0xw5TxDFxqD3xu/Hu2bVTMHhMcSx8me9YvJmCiSMpSc
TxJJyHqC1+h+i1R3Zgrn9wycKstLcOREgifeFOdyi2wOTRbuPs8llH9QrpTXqv/9lQkN4U52nzl1
Hmqd38LAbzSk/yGMNQkrJBaSDLM4dwhF/iPqzLZUVbol/ESOYa/cIogKKiK2Nw6x7Pu+efrzBbn2
+Tdau1aVpUBmzpxNREwtej35Nx4oZDtAF3wU2fZDelm6xXISdF/v6U3CR2e+yjtL9COYOqQIFH0k
BGfsq+fOEU0hai/OFEuZLlRiZdZ5+hrgWfxltAzD0BspCg5GiwXrTjJb8vd3ffngzwF5h56GBA0Q
noc0PY6/GSL8S1S2hoMh6HsVESGTg8YCsbWK8QMgA890A0xeUS02Ln2y1iAzMLwu3bwiUNGgMKn5
sObSIgCzQWE09C2eWHX5t/Q+URZESR/9VtQEfUaa7+ZidIMhK5PdSF04RaaaRXKKocnUFguRu4gm
l1EkygS3LHUH5anLQOJzcN0mVSFLAf+Dk5AJ1aGtxVASFJjrdbLvEJYnM3sy4m/xTjb1pTxvukfy
9dJA0Z0/Uw9dWRSJPu25S3kyL0wLDUcZDTRqZ26cKMLWVNCCsGS4Yv4Env22Jd9Sn6YQGGwCh37O
mWB+j2zzuqFeGI48pYl0jJbLpToq6JNl9PjnMoQkUkNNAEOMCKSn86aFFt/P6muv2KQ1W7F589ft
LRQ9yv8ASmbI+zP2jP+mzu5gL8RYl48lz6rkEbAHAeVSLC5bIVQaa3qh/QHELXfrbb29t7QiicHR
eYb83gfKyxaxqG9rBv9n3SwA7YN1uAPtAw8QMMEno8e27OSAGoCjYmcB1Au4mLrr07ZKjcuzUcEf
ejT3+ebm7eUovKHYSToeETMQWWXgkN5LpUkPkP0Ly/CrV+/15xZB6f8OiG2MIVWwV7Arv2s/cEfk
MlDIJ/mqJSaPWc7vE7dO3o+y7fL8TSKbPmFQD9D6spXqNxuLhsRMJG0pWrGyG/JQSBS69y4ZtDEL
zcf109sP91AcNUvvDLGGe+9AxEb+iSe4rozT0+hr6xbCrIDkZgGlbdVHaAiT+qnXHg1vSTJ/0XUq
UugiEuRUOBm6mXSVdIOmKnfhZ1OT8rFkbcJKNrc44kBylTchQGFbZtjE8FSgqGly5tJ4X+xGAeHN
JEkUriBRy2HhCshRyNXVzl1VKTaA9PghY6oEqr7OkNLStnJsqLe01HygYQDgpIPz4DP6jF5A2tQg
g97QBJtrclzbVs6/L2FUwtPR3qCSEOeqraBJ3Qzt9n/LG5IMbbPpExPDWVxUFg9EBKn2LugND5W3
l+le4nv0Qo/tOzj2TrS6vA5+I5QiJmeslsoGKh8Ua2+yW9BN7eXooLkMlat36d+6lg9ftfGgyHZr
7ju3wOrugdxqFLQOdWLK329drMNisUjN48keQTCVxbsOlK/bt54QbQkONaQy3Uoj6KvWc6G+blDn
ooBXBaSn5jBprJEuK6iibVThSHjsNnD5cCBsK6Fd4YkmkTaKOCWk2FSD2qCSuu2caLHxxjXXPms+
Q3sXuUuSROwamBTzmQTDQzJ1Sm3KqIyHpEZXjX6v0YPHrhRrxR724Lhf7PlkZRK3cl1VI6f2PYf+
RtV5K/FJpoKCz7v3XwnHGDyWPsIlsOWeDiKAchoVkCRSxFVoeraH5F3ZuTgnUNiclZaRfGNq+2l8
a05DZQIlzIHcsv2xGc08uaO0B+O2a30RxWB34nbFPlFo0IaqK0rZHvyBdj8tigPBGzsSZjEN1/hL
VoQc5ihC9ZaWarYXmfwWmpAIyTi/1g/PE0NvEiEslynxnXaKWD6IZmE0GU0U1GsL0PLSvqI8oJnv
GSTklPnRXaOvBFNH00dnXSEjd+8kMgXKE3BTmG8YYNLeefIq3SQ160eWnN4bp19vqtDCuOiQuzGc
D/CjD5zqX4JqTGqv1zTtA4tCHMGt594TkMN/5e5YPIvhYwT+DhtOTMlNQ5wCPdeiDbOjAvcV3Qmw
g5rNID8YEjkjVFNwoqA1Md+1oIWAAE+e3tQZQN9CWgKinM6hDV97DLsmO5wKZBoted8aAJWaTfS8
JkzDmuAI6JYpu6SU2gc5sJt8PSZErzXPobow39jkpDGzTA5YO+kiOcO5g1XT7/XwouQ6arBzTGBm
CvmSdD/M8aY4NMwTRUCYuvdcOXg5UKkrI6uq7JRKWQrlyZwrRCLreiQQLIyx/aXxffhrXqh6sP4B
PIEEA8HyiGl7Nd+U2Uzf06dyj3egw51Tp2zvB/nFASYAENYs2Q26ZrXOQEaQLabHTrfS+EX76a+1
JfhegdjLA5Hi9memiI2h6Tkm5NPWv5duXIteomyppDNrTeaaTrRbJNuukzfRHPoGmO4vZdctt70I
r/Hmlnqo0UArZBq0ptP2lBhOGynNZ47T0ujWhzjVn5Vrt0ft8ZDcFhpcn0vzyH2jxWihfY5KbL/h
KyyiRyqxaqWT9j5wZhAEpwn04BggMwDECRa2BY6eFzyqXl/bId7mkTstd1IuEONuLBu2ZV3H3ADo
IoUD1YMx8ht9Sg2t1hrhCzPHTDS8CVUWW3fWznZ1n7OEyYWVaDq7wQqWm2cw0kVIKzCHPJob0JZg
sFwugiDwuEEytyxfagJawwi3kmjTdFQpFYFFdhzlj3R2yv2zRbBBaoYovcmaW9foEM46MX88Gslc
42j2rm3EB+kQWYGfpMWOHAN5STpAAMH7OIetc3+RwRePr7O+hV/e/Rbmi/EtBAsAj9vaQJz60Rlj
CwfH/eXlvz1cLiLD7vmhV1Btdp7ZYG7KNMseXP5A1pTBUQHsBr9DWrMMpZcsGoHM1ybAe0MqBw5I
T78ymFMb5BQfYx431txWDYWp3/EN0xRk1xfBL4gEJcicALBqX24LYSQPxBRwvOwPklZrDzZfFQJt
2iwBXO2MFVpyz2At00f57ENgEfEgu3qvEPkiay91kRvnSCP34FytZaJitVYmOizmPNgD/Q2h7QQp
PTgcRxRYYYX1q70jynAW5SYIhK1KkO8UwvlgQxKrr3BFPtCKqAsHCxyhvUrz///2BKL397yMsBAA
XIZPVkQZNbRcyFc3clBj0RDhfCDYAWrBthPPoGaEtwOeM0JTEHnBFe2UOcezhYrDjK0T4D5SA6jM
c/XAdGt7RFFnGlTi8cuk+PcIrz84Je8QqPAQab83Pa4RjQSJ4ZcW9853Z3v3nSwq5vfo7dj1BHpQ
/EKAEuOTMDdik5GVz045gUWhAISpFkVLkqM5uqj9IKMxZeeTlNSl5C0bQILUxGH4qYXTqXEIzB4C
i5I3MJWVbTqD5UHC0GPma/ZTavd+CHrc8b0VymlH3Nqh8iVFe6FogjVJiYm8i6AwcbS2m0tK9aMA
CpgplRiQWg4g2on886wt8Fa1PWtD6KgxKZ6rD6dLejg+9bN0v/0r7WxaDpQlhk4Ll07hyXySdBlt
TWlLsLVHN5Cb9TK65ijS0ZN4jU7ZbGLCG9k5FI0g3svB1aUYaI5xN+gJwUTwD9faDcAZmbHJGfwn
ruX4Q28VVirS4bRyCc8kuwmcMI9d2n2UCrXn/DDil6ch4pz1Xw9daHo2fqelIA96F6W4zLQwAhr6
6lY27uNQf5OIpMFFzGAfELbCpiyoNQ85adtqM4/UCvmAeMSGhEhlUengvrduqMwe6Q50Wj3QEsVm
0GwNvFChkycgvzJGmcQEgRpw+UQCLwgQI0ShcFVlhFRV/LrCDaXnQ4NnbeykFpINjNHG6TEYAdn5
T4owImkhJ+0GE+Dq34d7OotSvEfekJ7OQFRuNiDm+xvnohgfmkCYD8SkzcoGU3oIZk3QuxbYY/uC
P9A7uqXFzecmFUF7A3PxsEYYqRc2qFp7wFtc0CkY3GcHhi89DGJ6U41fq5z/XSEeSlAYFP6QDOTC
X8mHRq/2cXVNLpj/LowjtJf9ZIomiw3ls/ECkChioaCcmL43LKxPAAvhE2DwEPEGsgnegMeGBCNY
6hXwTGBlq+qK/2FzLgQPCiDgvMGpucVZ1CXfqIm/SWrR5yeFZqHn5NxbuRDWTReZcmj4SluaiEZ+
hfbNBHkSMJGPgAa6vOHdbUOWbSJLAkkGFRSTC6QOaG46miV1sueoXPRanY47uf/By6C8xOM3uA6z
SeZv30dEA74FBhqY5ucKpzI/wh4zRbqZRXaKJHqXX1S6p+63e+/cRneJ8SPvfRljCRqIOFjdGSTh
K9pNzy8d0WXewb+eICLeYYABcERihReH+d6p9R5tR+QIWXJQUgvkh5DCWuV7hcWaJiWTIsDxxeHv
12HonvhpOM7xk17tpfEFXRigzhN+VJ7Qacmnm9QXbiAsDuRJq304iG2mAi2VacOL3FDr5LNEZajh
scChtrpQ28MPGGe6DKOEZ+9wC+4eWPsgNyokVER8JgMUnUL92Ib5jOogeOF9+xyXWgWngg7DbGy1
r4PKgj8Otr0Zzumx8V2u/ex0H13tBX4k7VkhK6ItU4IPTY8xGkQiZeuT5MRAwC6i+XG3QM25A6lt
UoRQi1REp+DlWnRPZHB9uk0E1bDiXQdFN7s4dG7zHQ1q98v94EU/8U2HVrPUuDtnhw4nZKVfgPk5
Y8iLLu1i6tvBr3PxAb7Qu492znjHN7/cqHg0lguv9XIMtpleHe4teuNqoMkwpyUk7OE1juA7eUWP
3gfoxB/9ABHvoJHz8CoZfjIEFE8HnQ7YhCfaIaOr86xfqbT8OrkIWZydN4vzk8voMvrMar/0QcNy
HtUJygKQ/gh8q+RvMB8o1T/QzkPChQDrgVYEVVYBp36N+MCuQo/SNLeuKE4l5cxYu24JWf9j02pb
40yHvj7xbbIOy6gs/ja1YDIahQvgPg5ZCBbKK8EY15Uk8kZFxD1amfcgz4ZUaFvz7x8bHP/4QA/J
2j9qkAWkH2zYuxXwLjtnRiJu71xxAnrbHh4/oSXyrtMCMQWu5DIHziy5LokscHBLtI2CkvOAyACx
9bvMJJnRG6Yugu0Nxg10hP8nQDDlvrTeB0LapfetfwhzLeZSQBbAvbeJM5u30bEWReCEUvwI9DzW
mhY5RHKSY9m0BCqvDqc6TXcR1iVEtCRFK34ebQr2dHpwAhHIwfZCHAqipjSNyU5D15RnIy1C4a7L
KwjQyAWDzCDZRmqECPnpc4mH7q9pjQ+T7Hi/ROLIPS9f4zKacYTg3R3dz+CyA8qHB7YhF4ziAm1b
H108oxTFSdCfZtIhbKJKT46K9ilFl2bMHWXV79GnCW0AjeTgEddB4UNaDs84nzQfh4g+vU8zo8yI
pESLaB8vnICfxxu1/788HOHLHw4nf28d608o8niqL29b+N8ju62VwMTcanmYlGhbgRmhrLIWgY1m
3XAUyH2Zr6W8c67qkaVNz92BZ0hxhnTKZut+8aM/DnRmHriicAvYf/gGNibEXASNeOSYvEDMCbTA
/pFSRXiVEfnV2bGM68o3uKuUMUDcAzSjiH+IS+NDfCJh88XU83HHqJJ3aO0m2rQaPrDVHp1y+rBo
h4fU+YnkA2b4AONj4+Lfwq5+s40XxWfBAb4jm4GmLNXB1IXewwbikyC2BPc5cNRFZrH5s8ZftpMM
AGM2pPPcHBaIX8DtL/G6sLnwH2G+VNEtxVukoRI9iHcBilgIsGlVig1ALSE4r05oFJRp4UQxiuGY
DYvL57REq2nl5K7tDaIzL1JZcg2UrdMhd8CCUQjSB1xpivoBdAK+Nrgj2Y0jATMK6WvyTGlOCMyE
DuVCFMwozXjFqVHGiCy4/nGIP7gAH0JhllGaTKH5hNIO2iulCo/EL7E8zvUfJXchCS7TfuMPmOQm
7PLfx/F7Aq2cQZiAWOcjCNjIC86giOA5I9IpjIZSFSqHqRRA1m35sssO7gX6beR1ofwrB7OouPxc
G7Fy7+QtjujdmGyT8j24uVq1SReMhJb/mP8nUyqVCr8NguUfQppsAju4KjoqtylLswwp8+OxuEfc
X9LlepKjXyxK7X8Z54c7os8xUaAU3A92uFhSFcakUq5VpMdJ/ehKvSVUvhMiJomSq2kaBtWktAAi
HGWanW/GoHD4mV6j2APnPAopPOqSl4tK7Uaph+Q4KfGmBdkKEQ65dtVemZiHRGN/E5+Ha9q/wo4Q
P2IdiThiKm7Eosw+wjGgmIRleEBrP/9D9tpjvcDaIR0tZTuLnC8rGacprweOJvrc1ngfibFioJpv
WjJzG3EqmMi8oTV+/qCuwDdjdzq5ZtrnV/lVGUmvxY+IZ4i00xb6POrZxVUexhjrrYP/AoWmc51f
5/mVViZvygOvicIEEvAR+g7zDNqSG+c9rKROGJJTeB/QLzmzyhp9H7ntFRYXvuI8u+KviVx5lPim
6hB3VsbPYYnnna+lcXb12Lis/8ziFF/SQ2BSLc8rz30Hx0MJ1vO8AIXuOC+pESDnbR7cCUNAufJu
xznJe+8+PM8P8SPgWigNBfnV+2BnV9RZ+bvS+MobXFGTuUGQEUkGbQVeTy8nndAhJmB+4lfq8mUH
TuDUcImV3gVUZOGnrCmQiqhDSC6q0sum+w0+155k64ZeHFfSQXzLDeAFFGFnrJRtpJN58eT33FFr
kV1VFick5Ow8Ct2oWXR4/Sb8UEhenOdFwun/Hp+zzas49+3J5WuW+L1ag2MEweu/x5q0D9eE9SyN
abXIxfJ1V0K7FqJig6+EB4ByCYq42+qOCWmLiZ4+1rCL6NFIFiH9ho/iz3nwUXx/H0IWLJD7KnDH
eIPrnHdmNPnKg9tChqYzIzKstndBvlduf0UtR/Ft5x5pVf6a0C+0se5vAi6nHN0xbmsf8hm71oyw
T6hMWYXUNacigXUgq0Vyz0A03mnGWnXYHDkTLKFvNTYvCsZfX0ADYCyiNBg0TYl6LO0/wK/iOijF
hNFTzpviN8deREryvTHRPurmMyznANEFCbHQPA6mcdIJJgJjYVM8CLl2QCUz8LxMTRAS0rD4Gmcv
CuiUsvYRgVD0QhdZJujHV8FcnUgZBAakuKclSnaVXd2HFc2j+5CZwS7yTNXn+UapnJyXuUOhdX/U
oXHJuTW3f98AyuoSRDMWSrFmuuomj5oNDol07gpQFW9Ei4oY5aKYPLLJawttgOAY7PMtNe515zfO
9L9QMYSI0E361K1uerfWkcE+yD7xFvVvS6opaJMxUl9vEwiHpOMXAqlHYQjoEQ8yJdS/dQwGc6RR
SdgQLvxL0Oyg1gsO8UjPrYyoh2Atqu5oK/s4jKhGCcUdK83Fq16gs8UVAtygzBxmx02IRwnPHoju
kERxkMzhKalpIMypf6vUuarozGowQoBdUgySfiuGkHh41VTbR581az/Z545gLkXLE/RDKb8fvrLY
M6if4d99uC3acXUyhuSTxpD8tXZW7a0qYAmkpt38yz36eqT30N75dGmH5X6jKx0ndbE6LzHTkoT9
l84/3LgKTDc542xycwWUVP5wfai1qaStwoNS0UpuK+up9M4ZGAzpSNxwUGP6leHuKIVtNnhtluR9
U08fHtDZMIKoAEN4IOePL8sWq1SDqn4CTT6H0DRAOJA8AIFwINxlRoKmg+XfqdZy4Z1mkvTZuDeO
8I9TbTpt7jpEDYGMz53Rp2QYJNLinJfh0yFeyE+UwzLp8gxrRElzOQNak6rU6NKVntals1QtMutq
xKFaFzUkrVaAHOq6KtTYf6wI/YHeRCUHpCW5iyi48XpII6TyixhKEcKwkgyf/IMxlBeTit2gCoEj
oTsguAASJyxZlaFVkoY1jw+l+6JkmEZWfpDOQQA6YQyf4MbeNaR28QhUhTDwAAZzCNKfVwjjaKC2
Ip+mQym7teXS9Gbg2rZp0Z3bAGCuo9KoiqOxxlilpysvldciXFOG8VJ5Eb17ZqLuseZvrn6dq44i
EhkbuKad0L0GLQmozf16t/qFogg8V2YKyajUeiqjnTp8KjabU9F9Z+Yzn/CiyP/VdFsgj6Pjb4ZN
dSrx0EgBJsJ4CEGptbqNDIQgNz7h37HfwX/VQA6HMPcB4/tjX96Z3LEuVdauAIRTERBM/KmJanWP
c5PU0h3TMz+VLZFqsg4VyS2K1SITXGqoSMPDxzfbOht7BYvZvrShhrxZFA4gPAGeVXTS0gBmInw2
qTEfLF9aH+SHPBAWwXHrSqxYpTulfPBQuNmcnTxcKhFpIJm0FQo28eWET2Fo/h+tPlWN29QAKbfB
mOjea/ybujcBUW1BKfFBzoyO7TTokUMrVB55VOrgbI/gz+h2jHKwquLmwHTXcl+X4oOcTh0CVgj9
gGcqKIZk62dOOSRfzCTVhBMGRybhrvHiEFNQnE5duVlIEUAKN4NDLWC2EBh3PvNBMHxzEXvhk/VT
nZ+Zesh5Oplo45CjFTibJJiL8BP1txT8QhRCaRb6A9403q9Z1chFCyZ3w809I7hiit9Ew3MZaqWX
TfJ51jtBif7nt2uhpE/Uf0iuJfAJ2L6vbptbzu6MBjW0meHfcLWSMrm2YWPsWC+sIcLuNn/HtXP3
qcKqaos3T+6FiAvzolOAlE1YDuDWgRzU7QIw1B1JYxpps8MmUnwyhJnWZ4u61VqtRgvkMo9/oCdQ
nOOpRlQXGze70OsUb4AJ9MYrQaPWdRUPfd6HUxWrR9e2FTybRzcG80QOXxD8RKRiZUg0x7haXhBF
L9Auy5lDKJEGJ/xcgKAzxVhViHf1HfJBukKyNUQaKQKbtSg8FN1MyJJQkDOlJ1meDONXDSykTwUO
IUDntgAUZ9JxqIYaaxyEoiPedeSiqzIrDqX2Ld0P6pVHu01uiLMA98h2wMho0H9sPJsuzWdYLToN
Y7iFQ9DVbKgp6yM1vTPpFT58YEBlR+EcA+Ii+MGMEuZX8C3NDkoUWCvh+b5zmesbmRIB9E8wNCpI
Arwcq6tabJGO8btm3suT2ub8/mTUr35vGsO4YCx1GOOoeaQKrSkV8lJaHKKTynCACr0hkyY3UZfE
xXD6nAkkkul++etshrvufX6dFt8ydTrH6Zmvn5hy7EkACZXaaP/0GoU5BoiyUDpIMQw5FunsCXQT
wAdNOtDq6BbpJPloIk7Y+gVXrGNwRO0JXsK1g3BwTMHgPcQ8Z4/9orv5u4QnzNc1pC082EtaIL+8
zW9EGoSXoJ7w/U1Li8K3n981TwjFKxH/CZQomJEu+AWXbfrOADJnSGfcYnId/NEz26W5PFLPl8y8
MsadJCTDZ8y6m/hbmOwuhOaK2p4IKcq7lMgvwQodNGkjRphxI7VdbG15ike/i/GAxr/xGaW6/bxC
NFYhuiA5vVjvmwVAWkQy1PmIBCgcnEClBe9ss5prUy2sQM7Cg4VicR3i6lMXMdHNOkISC9+Urrq4
/uotuUXFCOe7KRA3fSh7ErfV3r4Gkg7fFhTRVPMWw4Z9YeLhR+wcCEoFyAwldn8aAfBKivpmYQrw
pldoZxGEBJYJJlJTFJTSv8AAtJUw8JbTA6CC8I+gfAn7k++j/ONkR/wy5XCwm0z5cNwyViNymZo2
biqcydvh1mvaa1/Q6mPJ0Ohm3eLlTMy3CwVbGQgFIcxG9qPhGinNm3fxIP7IlrHYoOGR+dBV/YAY
srR4B/1/S2O1Q18fytE2HoVgyLoH1O67iarNH18TWVPauG1pSRmnQBAofKChdoIUyISVJOnHq1Sn
TvhENqyk25WPqIMVkoKeZEC0eptT/O3xtKmVXW2yG7LPQKDGAKbHksQJW4Pgf9BchaNOES0GJIgt
oFuSbBafx8pU6V4uCoPInogmlKxoonWKfWf/p8OrDB/p+fQOptdLjeyDrHKaYonIt4T6IJrDkSAB
PrnggxragQVlkUeksTaBIDeC3H/qY9K+zhqV0sL8vbf3c/Y7urZEkUZTEexaBTRUCc/d4LjlzT3E
2cKKO39jKDt4Bhht0rW07W7j+KXOv8wUI/lHTYzmGiIqZpoXbzV0fODz7EfUUn02RIbuKMKFmNX0
Bq4hkJpuXrB3hz7XbW62DKyuVjfMgHJkQJlS+uG2pWmO3UcKgh9CJA86ODutTuBFus/KhmlCV9MS
qDCwssfa+xlcWm9xfXpq301Q1sMTyNf2wILhRRfdRMAfmkeTbJSpNZVhGk2w6fDROD5acACfWCt3
V04Y8jUcgpUJWqGCObuz5A7+TT38gHSbYAbLPmraCYWkpcYkh3SoMA8pLTlphJS+/wddNs2BxaIT
o6Z57onxpVmshaQhJv+mefWplaGpyZkyyGFun6w9fmjd7E3so1y06tvawMZPfQ6Fk1NbW/NYO77C
B/wFuQy8C7OYlR7jaeC1sal2YzmjJ7UA4WOWC7lBnrpCyEMq28HbERlHHaKEPF6OSt7IYwC8EBbK
ktE6VWWR/i3CtALAXqMSgmDxcj32Lgj7Z5tihRaF5OEJY3whQc4cV3r/0I/h1yTJO0g+/Sue0+1i
/+JcTDNrDppN+FtIssgiFml/iMIrzIsm2Xm+NMAQBKhY8FWqNXRxCMnxlVfChYljrfmqVIhQ5f6w
WvMhKra7CsfMzac9ZNrhgxp17dM/0fxZaGbUzEkcM3n0nCNmTCMyKgAfiFC0aKN/XP0RP2JtcEj8
pF8+4PNfgDpuTQnAIBlP7ZhDsbGCEIFZNRdKqCcM2wkLJWEXZ7XRTUV3DmhaupELlwxeazzVJGI2
MIWYhRjlHn8iHyoKQ9xvMxs0ptr59cy6+m3q2GmS7m1NsN6qIVxrnyaQLQOXN1h2/Pn2FN6LrPV/
LheuGB4N24qY/7DmWxN3hOCA7B+4G30zY7HhzTFP5NmbSKwJwRyirtaiJr3SA4o8TSpAhsWsF5XT
XqRKGAdOMSHvm4YLsd49OzE+k7wmEaUEFT+CAlGAB9Ca4pLKSuq4qdrUc6AVUmpYtCD5NF94AHIy
PsF7rgo4yagFejaJohgdei9Jysilt9KjzPeljo4KR5l2KEshQF8gQTHm9LzcCiKsXaZm+MPC456c
G5d9qT/RJKfzhwcymGNP52RBH/lNV3w2AyxnjSUaX3lROQSe9RptSkLqaWlrP5PF1jaj0xIaQred
zAPqfrrYfUvvDrQEUzWFJ5tCGdCy+fjiTHP/sKziDaNvQJJDfGGzFWpEtCXGyZS7C+DYnZONw6vW
D3U3BJfB4faWHhuKIiG6VMhBj9mONN90wdBJB9/20QUDyxWBbkAQsM6PBpmkwu0vyM5x0Eh0cO1l
26K+qP3KkTVOuxUTZWjhUwRk7XwkdeIftLgR6KI8SV2gRiChMVR6wLxVdalPTrBJcN+pCypCJddz
5bq4kbGmKZENNxTZgDb1U88fWvyjqYgTfZ/aMiYmgSkahpF2Un6ody7jA8gPEK5Z6Sn5xH5vtWog
vFZbodWh9SgGSwaOkLJ5JkGk5gnTRC60ybsQLSViK0C0SwUiZEdYXXhMyg5o48C6JuziV0VUwk7q
Z2LPaLSPWNcu+iLreq8xHPJaaSSxonlFEjMR2ODlPi09GAHa3aGFKS4iYsLGy2rPPCXQlBDSh+nN
jVXT2gKxSBGIO8VuWmdgqdLWQipFUtvXUmVQWWnhiIPpkEqEYES4j7hX8uO02oC28YQx0bw01lRe
nmB1ns4bccwl20R6WWbzuOofJK2Ir5NY3T5EyKCLL5ulNvD/3MvQDeiq2OnM8+D/Di7iKWSBRyMv
ijRY8cnRcGrg5E7hUGXUZIkbZ66PqcynnmuJ/A+NMfsok4VsH16hPgpHIETPxAsCO1fTR+zszmjh
UZLKkOVUIZ77wE3kv2Bm1zp0acymB+iBkdIHS3LS0rEIb42lx3QBKNvde8Ac3ckohCWoOycXgFPT
lNNs0q1kl1sqGaUVJtdEe9ipj1mCVKI9TSGgXqO/yVFn1AqhuOV5kGCXUToYTBBdUaJLR22SOW3g
WgdOGvo3zw8QVTAifIBYORgPzMS1rZofbjxmyZgORZpylgi4OB15mnonU3gXNE6EZenH6MbJLde1
cGZLBDhTCLOZG/rph3NbhCHjopHWjsgq4g6Amz3yp7o5xiGR/VJWMg/pWUB1oYO1Ykwu2aK2iYAL
0FJ8I+j3QH20tDTJz0qysTqJ0ovPLv4FylvR4zXIrt0XHXE5d535DhBJoQFS+oja+/dcO/UvKJNe
W5VGYUPl1sI4FEbyGw7I0aNyjXV8el+U3c/wsNr3XhYUrkXz74p/bmG3UJGvoRRK5wEMt4xTuovz
9Y309WbBE1gT2rekyLMkeCWHRSuu9JlK9eDeqmmaSOu6Dv+vx1JnObJHFxzlMHLQPrBOGCMcxCGJ
fQRUhFqX0TjbYyhpQ9Y2+OcoTti/e7TFW+Eec3u5vzLZ8bh3bwxZiZpcXQf9Lz6hrd9T39MmbMe4
3XhmTOalh6dFpzEW0K4eeYE3cecnm5fFHsvqoAouFvCETet0ggB7nlFEwiBqMaRbDe3mmSFdPOSe
uBJM3O6+VRqdUtdMdBah+FX50KFqgzymKpIj2rXl7Sr9quOBYpF8jnKLhl4tmYU9PZj+Jw+VeiwE
MTdtBIpTE9FmPs27DZJ4rjZ7OrLpV4khUQapNlqdGutR6+yHCLJ8RU6MYVM+VEcZACnInKamp5z4
r3ugVKt6rIUMFb82PAlt2lgXkdF+zS8N7wUUzCLid0vxJ6AwccDZBVSm0IGYbvqdUYrCqHP7RR/T
AjZezKupNJEyuwqW8vKvmA8+WHedSHdMVhsJKar9jN24PR2rZx/8PsK8X8AL2SM0e7BoWgEKuvH2
SP4qF8MemLCZDOGIyMwlsg+p66a93UeHjNC45/M7HfLq2Sw0WTCd2v+ZeswMVi9mzFuE0MBcNB/r
cGOKduB2Wvy3xvS5ExD0aPb+czNAkrWvbQBFBYBDDBtXQUUPRdM+ku9nuDivfn6Abr///djCsr26
z94rZGa49CGAkXpND1FW919n75fnRzZ4HWrUtqOSu45mPbrwLIrUj6qetL1UUTIgIjOawrezKMH0
KrTTFgKwmJE1uSQZJEWy5wH4J5zQSnTEOwKzz1f9TqWChCUIYAiszxnSD9gzJjT6uShLX3uos5fs
3drJUaYCvHKirYpzAXZ/jlStutAp6BfU5SV+SPoZ1IAKXiotGFCHMqsi/ku0ZlZDeBd1czE+C0QO
Cm8ZEGJihp9wqZ5hMJEjGRLR4sOTj1DIpwtZnvxIIlM5WVMN0wuQtBfJBdOvCfcYPE8KhMB27A6/
MEkaLk4JayMu8XIugRIQbO6pK4l3rRV/gvQXRop+5UJ+CB10G9kr2NOfXsWX33V0rYxTHKwRASWC
eoQfnsXhK9bxAPR5n0snU2U+wZIPKAsowpUCgsJFkr79PkylIyV1WXN6oyGbQo8NLIF8DVk56Zbh
MtUVaGjG6quKfNwf5q4P6tbwP2PcGKY6F6a07Vt1TmwpwQyMQ6nFSJLNpG5173TxVKbSg2gZbBDP
L+JJDSomyXRMlmqcJMkYe7v6m0LAc5I38XQqpOH4N7A2vFRrTH6XblqiPQ0HiGAJcHa6iwu5cpQa
ZNRcQmtX7C5rIyMiE6ivQgGikojgIHE2vKpaPelm3anMmbzKTa098/Cv9QG8jfAzoUoJi4tLBkje
FOLfLvGzNwkwyPqEtHj079axd5jimqyzF40GA/GhsykNcmcPZvb8YgdLCihm81XY8Ih/jjw8tlE+
zhNDWK7ZoU5qpkvqiQZVB+F/rlKCkHNBmX00mYCLZwfSXcAFRXzcfrlicRxsV04JIUC0ZDKGbwff
bInfAhIHUJjjYU7cYN6as3/garHF4H5xQ9MpW3TojG3y9OkNMJB5JVYsSL/yD75DGcxXCrmW/6wp
w4KhvriIxxQw6LyAXl+JKaQy5NOdoTT2cnCxWVeEOmM2W5Zauo2CnOWPTekT37qXzh8/4UoxqAwo
p6xdWBOG2iKL1NQfsc8I6KTxxZZEol5dcLY2vbG5F5pjmAT0cFQ3P6JjxCQhdI676SThjuhK9ZWl
tvSsmtcZDLClgYc4QtxUAIV8eKT5tazaLqDUIMRSkVNBrMojRNBkAPaB7I+AUijXcJbHGt+BhhjR
LBBZE9Llk6/TcYNgBD+2TtTCYDAAvHRLpYJB0T6q9ZCysJlxJ+dNj0xRZiqNa0+2phs3pa24oMs3
p6KoDVuDiyAfN9SE511fnIJ8PV1RIs/V5Gg02wskMFRG1nzXLik+2QcePwsXTpEWuQ6A9gFmDS/Q
2DHm3gTOMVye7ORfhUxRLD1HM7UlfeWY+wefdgQdcOzci3JswaL6dYoUQGSxdOBcCj4mLx3rj+NK
5EmmsJWuivRjUlfbvJidbRRwqyaAZ+BXiZ3JYmofuiV0w/197120eVTuNcCy1B3SQ46k9DSzy3ML
cfxKLb98bWwekFPyy814My4OioNcbPkQm3noDiSW/2W/u0FFLS4LWVJAuJ14n/6DidKy/FJQCjb0
f4O3tUUjH7pXqE4N4mUquUWrMjxLGhoARsXXnENQah5OtDEx6g6P8BHOhu/pe5qLT39ysLaR7rYI
ScxBZnCi9t5KOIjIp2T9qXtv4+6ifSkbKeGhCplrPcXmP/dULJYWF2JPCLiaIqOcJKOxVUKJolSX
OJgZRP1V+uwdFvqUKmvGyw5gqBUB1naVGbb8XxNfmq4roIjTZ/Tp5+KM1diySKPLpDpE6bo6XEMn
DekVYhwievk0qmV4bihkOxYd93AGn1HR/fStNLMsFQS51gYpo3U+A9u+ToV0RYZ7hQWamF5vta1/
xFWCBgc+nBucxd2HQVFwnhF5P9C7l4uNzAbHG8GNF0kfHVv6At1Q/7jjljz+ivPHn76ifr51ziTo
AP1RlQiuLVGiP81c8Io3ky8y2BvKP/Yd9P1/X5H94GFgt3xDG6ANVWdw7GSDH3W+8vhWpTlyEJ0Z
aCGXX/Wh+kFTAx98LNdLM5sKVynYZQZf2G15p1itgZk7xG/2lxjAn+BN0ryWhseLvq0w/wJYb2v/
3gHye+9weulPi/MS1E8WJE+5VuXhHRoE91Ei16QWoXRIfo2uoQy88ikvqmzycPMrk3rc/SnxSbXr
Aly4I/Ruaw3xWcokT6Ao6wbabYp3lLcUDl6uAA30QDOCsKPTkapXkjgRM+QWq8imMturqVSosq+c
ElNPVkP4FJV2FCDkONXLRCJ6gJZvMafKE64eUMsfg25ccOlhA6fB+0A6IBJMV4GkEiYC/hSnvwnt
vEDAxV+8pyBftm9/fAqkmsG5X5zuxuDkqkP6Uh2TXLO4rEJZgSqHkvzXzkM7Gv+qgsYDSUfbf5ax
36iPvO3Zjshc2TVTQNZy0hIAxkE1RKZTufcLG+l/SyrnOAyIqsPrxmaybkiXJQ/35s7Me4MC5x6C
+74JGv6hiS9ZafgE3B+SvwxgidnNFFJWEr4EmUkDMYapwTUb8g1oRRJNumnyrsyTsi6dF9UZThED
5QLamcjj+vWrUa5fognWjF6sNC5hdCgV1N9+rr1rIbRCl9x3h3m+71vDxwA+XkQGvIWpO0bvZNY5
xJfJL7YWz07J38SZ6NdoZjoE1SNSAZ31FOe+ucGro4hIs9z6iXx67duuuJ/OVkbT8tfLXX8WXuoV
UofLS3Lu7PrneNs80JhpSwvNF6bv2MvXi0G5+fbyy2PzVKkde3RQ6r5orpFpbaJD616/Lz9N2vKE
ldZrlO1nBsGscevsokfr3c0GRs1CVQ7hL5Sc1cZRpWUWneif3dObmGzffaMINVLFvzRSLgRRBmyh
8XUVUMgCioGqwtam9oC+QGub91RsgFdfNQiZE1qesELpD8rOZuaubr6OcbFtNcu9Cpo2am9bhhJ7
ar9rOXIP9cK+ll1ZzmZ6C6+tam8/fHcteczetVdtf7wqXZKYCr8BxaGI6TY6u8/ezaNjTJOYpLvF
aP/mbwdac3PPOT17696l8xsgSjIujN71WfJJjr3sotTYw4uuRD/PaiPKMKjSFXdHF9vjElHU0WgR
7nHq5BMqrjiCPLjSK3sn75l/ayITikGpxTs2OSaF5ipq6fjW0HWuxNkeghZOpo7aXR3Qrbfz1EoK
CG57Q6Oa5iWilQ47ErW/eysDULdNWTkgQLy4FuCWS2Pf/9bP7VL9Pdhs7E3j2q1433gW8opffG7T
jnxtF7wjWVenVLWzdOJ9Nrc90j6/NqS4wpCYctNhd22dB8VuDg+hGl/I1tDNy60GsA5II1tsJ0UX
OYhAOy1NEMabRYZy0GFi4MXl1oPG2QVAePnUI1WJG9B5ogzSmVS0SB/aAXcTUd5mNI7O8U4n5Z7L
w09cpi+lwqB7BGXjFaOlBAY1Pzz8bSaHv93kMCkVawd2CKGO19GRWpIy/TrY4BEYwLIB1IgecR6c
MAFxGQOFH4D6LxvC8JAPKw93M3lBBkYRuDg8TGAdD1/ht235b3yLtLqnkgHc8TXTYBZmomp4gMkh
79i40LKG5d4HRiPNOJH0FDEYjDmFUzXF0v93AIPL1Pv1vDgQEhksQp976wZQ8uYUp5vmBsx8jh3j
le4T6nIgkwv9b+ZJJ4FtE/Fx8ffOXOgupO0CRRU18gSdLNkl4c2kw1yw/xDl/TorxXcO6QtFx/RM
7g8zDa0aUmLJpkZtsTslKFaJjQzHaiU8K1GeICo10IHCSlI+5UDYxdNxqp3DYrSDLRMhA9O2+oVm
bnLsWKRKllaCZaFZs8kFYbmx1yYndKGe+CR994ReKYe+4Lw72oX0lAerNL8SOsIA5ursZfleZlFC
mvHnw9d7r55sQvth7v9oOtMu47UoCP8ia5nF18yIKWjNF0toJMRM8OvvU/Hem9vD260jOTnDPlW1
a1NWi7TwHHRXmK+NzVf6yBLPljL9RyvJFk4CZR44BVS1TmI+1tutv0uZxLgST36BA4EHX4/3DAa9
3v3yvUAI3QUqvfV6x1B7bKiHAv3zmznMhZRtWwxiLHlIiApr+Kx0S6RilZG0kNHd+4R87xQJRi/D
w4wyPHO8SSiGRl1yipqk3QK2YrtphfLdW4/YkqmwSnpwNgvRFXQMr+Y0ew03GTUJy3MmDeGESPYv
Pvy/Yz9KnhV2mHDf3wW8AdUSaUOrzCJRrwn0szYP4uOFyhCx48OYjJiVYAG/TOCOgUeZbyAHYXM1
EJESBJy2KxemKvLCmKqPNt7Jwhe/iowPWwoiml2FTPMbs6jIpe/IbxCTSDT0rbmhwENr6KIt7pVZ
IWdipRtX6Pdl/DC4EePLZCV/tAZLdVbxDlQzv1owwB8qqzVwnXuy2Jcoq4lhCrUiL1js1DcP6im6
kFLGhsCe51u2mcPP4x2xCPJzsJDYvlaYsDJmdHAVinc3Wwmrk2UUSRrMDv5xQGkl45fAjijWYERV
S3gkAaoRld9WBQrRUvq87jxeNoKikk2EeKa01dNLmmChtx9jQxmQbIdAqU1myuk1eTRI/WTTTJsH
5Gqex3favXejZhMKoryOyCnP3t0hlPLEL4PEkp7AGFKR2/aB6jVMIdKyMaRInmClVgGTsfA3avzm
f5DXJCE94gxBjYsPwvtv3sYXIRUcJMdUVSmQiOBOdCdYR7vBdFPwH/4peubaIi05kap8aCHVysO2
uj8HG30x6ChjqE3Jo3dffVYp2R+5xuYftAkuJASZBRcAoJME6ZvyT2SCcR+3iYIxUrgsien15l/k
M7duuwM0CWrSoZVNbxzxP9ehtY9+i+xdUASxZlsVKgjZLGMjyaXACA3WokVJY76+yIKVcsPwdP7v
yXRCCrT8XleNURwWQvZeS6mVJAdEP/ejj50H2gt2gTdn905WMtnus1KfJOR+NrxsDpM0IlabbKPH
pk4NVPzobssUTQIlboLL8g3cTvl39tdYihCkbHuX7sLfkbVKRIImL24VWyROfKxZ00MaJ7EF5l0O
1f/Cf0AQm+JpzXvYs2ngXZ0KlrhgNehDwGqUlSWbjd5yCU6xnBEw4LCDYkSqkaopzayiKzK6QKkI
r66+QiyBRDpE9OSDW3BKnDcIYuCI91uteAsW857Ic4zJJpTJwp7sS6KLMPzqdOMgDi5s/ZUQBgOX
21P/i7ahdfbz26TUQdbCwsfH/Faz3w2WjoNze9pHTI2cE3RStX15dy/sauwyWKtt/GmDUXaubA9h
VdjAMeVjEvXVZAia03IjBbu+gpFSuxpDUfUQOhoUMh0CzPGWyyW+j/njVn4PQHpBubMD8B6TBHlR
KH27mEQz8ceiThSFTKt/+WwsqQFIOyiTdO7qPDSIWuvaEYOmlhc6J3KMDojWCKGxtHnfD012z1Hy
C4rAKtVgM17gHcv5WqXb0mqldYpBnmdNafzt1m9WE8VsXyua/fQ8odDz7Pm7Hx6Bq+9wdEJhhIJj
rur8wdApGAyFT465WeFcDEpGhQo7aPdfUA0MOWcIYSfXGajhzd5XGRyEACB2qF/dxfBDYoxSEQ/W
bYrqkWbVBHO3Xk7BrtlP9p0EXYAOFKVokzCDJfidxeTFmxzsp1/34h5vAyA+R8lWcTU+/78HuZKX
8iwkJC2padu/lO/2GUBOzSqgcH1QJYV6Dq2b/0Zv+K3N9DB/2TGBQWdm0tra6MbY55LkJwUNxQ9Q
0C4N3piWd6nCDMqBIxpZPU27CnuDBQFNSEOJL+8QmhLGnIkRS66kLyqJaziYTaBNICWeOeZMvg3y
2N6bttsBVT649BeVGeCIGBPHFlANCaZINHTOds17OQ0rbl1s/sW0euwv/Bqk/ZMmk5ibOgBiSmg+
fKE9lbxIvafspPjNDkaOwQQGyzaHTl/AuuuF4B3FqrVjeKJ80V35UzmxzmJ70bkzwOB12ypbcTUp
1QpWAOV7IOu1YE23GBjHgayZn5zlLYdeVNtvH9ifwb9H/S1JydOaULcEigG1JZOE3h5rQkDqqr1S
kifrTKfaYkg7hi1pMlBergmQujPB0fxga7dFpyJXjSmSza+FPAUjJTp1LBl2D6JnWGZXXwMBw/EN
vHH64qIAU4jFMguvSGajAqf4mBSK5pYW9s2uQHuQJlp0326Bvzhza03uh8CRXRGvICUA51Xu2jBX
VBI0V+rqot5F/lOykx9x5UDmRV5XN1c8OrIHntg477ApKtgzpQ40GWKKLPbcVcn+Q7blUCyNiQ/U
A5OYJ8AkJ+/RmWiVE63+wnyXPFdWAp6W0VblNXP2h3bSBiHP+POY8b+wgXF1KavMfdFaJ2vanlZt
g5TV3uZNVzNo/pGamiQMnuuSbfVqCsyLiG6leTjPXVA31nSp4+7XZ0pj/hrAv6Kdm7I7vef6UdJt
OjHu/+y+duTXMot2pBESa6ZDKlkmoVy8JtWQ+PHz6DhSvPyF/B7z8kSwIQ8SNSRqIarO8w8JmVTF
islW1lRC7JDa2feBDHPYRDEFRxC3Uk8qaGMzY0XicNU2Mk9o/lIPmfalcjILnGg+kbJPcNEKkx3n
/hGFgs3uaE+wiqMvfdFA44UTlp/CQZ66nyehqgwIETDm4i7pk9FQAX2OmVPHUZngQkv7V4OgiVZq
+cyLAGsj/UKbgQfMxPvvOiK0hzYHJ6JXMgtGWGfY/EC7f72IupH9EnBuhn8SRQMVDiIfq/kCnaXx
wpaQ0+m1R9QFMpCLqWiLNQiDMu4UcjCH4AyxGWpSVFmoohgLBVA5vUJiwZR9oi6A2TfSPCvOUeNF
LZnPyYpElFuj6b+xklUu6e6gDcgpyEW65Hz7zVknBCvS+j9dXHSZYkqdD4KQ1IuwKGEBp9zh98Gz
95fnZZhTBuN+XQwbnMHBhg/hArgMBWcqw8YF6cIk3NIkzsWICkFHAGEBhU1t7U7EXeYhVBsSRIoz
AVNNHjXzeT6Xs0oyIRJFknvAugFZKNHsy5Vk5+lqfayDlWkHUMpnf5VEQi6peFQBFz9FbEmWYYK+
nEdExgzOelJxIBNO6D55IMk8L4nTjS5UQbEr3zrwS/5SgSDLuaBjvSn9jqXgYUKea8/Vl3W05lxd
qqJRbcbEPo6ZTjkbuzsmd9F2ZN3xvKSQo4Uo80xLokxgpUA8oRkqpa8D60JskvANOniyUIY3OeOe
i1yBFgtsyJ8pLQrzOC9RUkx1MLDMDfV8NVSyEHE1UCjzIzHom6Tx3PCCWAKZLWvLN+OfvS6NQ9vn
y3AVqHE3U30GNYHSEqVNBQlh3ZHu65tAqddfQvoLZLnCDKnIyO7Pw3ByC2n/X+WOSHxa3jx+vn+m
PyLDhYUsmalX4x2EQT/vIYWm/P8V/5Im3VYkrPPpUQivFSuu+oe79bX1IUmeBtYazGIuSb/GvLbA
x7FeVXKvLTY5gniVaf7N6hbYLUGNrqnCCwQ86LNyK+KQSsbUf1cOcsCBGYOIAuAVYHf5XGdQCqh4
KajIOWmyTQFPB/UlnUvguFgF3Ivy70R2yCpTQZ+ergLalCcqelUTLHlALIcNPitlTEfYajpx99pB
ENrbe4pZdRR6u/5iQFLD8NQlEabKVjtm4cn/rbxQXkFY3zAlolkMtv/UW2iHSz7sk6xUdUiPkLbB
Tk/tcpWug9HI+w8gcIf4ucjaTE378+hExebT8MJxxcrkDpjqNvxm5wWJCmiZ/II7CsiUvPUFpizK
QHcsbBl0g1Q4ZnGJW/QDBY+yNpVQ5hGCLUCDvFqYkPAJLIMTop7a0xkB7kQt/HxSF4CaPbPSc6AR
KA2wrlPvnQqb6sWiZSTo/D9IVX/89gcppN7QArKLui2/pdsEtcjOl534icweHftQblLQH0r+f1C+
uZD7gSRAalsevYQ7edXMNBQT9IXHKUQdfL0wU5wCGiusIleXgvK6KyTI/9bfbMhN6iAMXqOnv1KU
gGydKZ0xrGG5Iz9gPyHamqqQilCQi8czQU2Um9xemBfaBPr5M+JxlVCPkR8BuQYwefurRGcyDPvE
2f0KawLrBerbRxcdWpUf1w0nRRkjxZk0Z/lfuvK5QTfDL/o6xB0WicohEc83ZGkVw7zTmpgmcn7s
gtHSwj1urRsCldvwNmwYSNP2Desx3/1+an71r85xOgtADktjvoF9lHLjQumc8TaxPuMsNH6wqXih
exGnSJHtgUQBcitRpMWO46ekoMwvI1Vn8R1XGSPSxF96VK0lGZYtxCtQf9HeGGiQzkGGPVigaKXD
Wj2o+qPuJU81jW+ldSt3Ote8QMfn1Vfg8SPmMnf+ZBFpjf+w+o8tWPV+9P98o0UlX4uvFDJEDsTi
u/Wl+272S60NvgLkrbEVN38LZhhbbDy0f3sTeYsRIW2XGUmLD1HWx5yLFdKMDwhDlEgW9ptJT+K2
Oc72zPM/vd7OxFHXHq215xCLLTXv0+ZySLQpSdFFSsT8D1EcdvaRQASkOtQDMKMGWpczVTUS1hRm
Vq7igLqFfBAWgKJF3go3LB2YMu2hatFkFdjcsBrgjcvNOhFKgVteqo7NIXR2pLtqmtGUiYPpNSPp
GDsz5t+Gkv5fbLIySDsRZFtyCFOLvbpBJDpbadgRdbFQKNQeQK1DwUdKaWL94zUkjtlVe3YgBp6z
X+IStEhEsPpW5jYZAV/+DK63BxrBeBzgL+Teya1VnPiitsPWsiYWtQdLqGiJSSwat4l/WN1kBO4J
4HYMVeF8imxXLHHWCuHsNGWmpP6x9WYeVXW/cVAmYL+0ii6chlNugT067BEJZBkZGDa+3Yp1XqZj
hA1BEJIUiHYktlAeU1WsaKLCXfaWXytR5fJ+IYuCt+yBWaCbkVBh9Xf1yzPmZy+YSUE8wRxh0mO/
cjePOOE0lULJcezUeofo62Cv/UozhL9SakouhDVbwnK0btJX1V2pi8oNg5MAsHDWSW+CukmXM/v+
h9N+3abZtWpokzbg1ao/w/uSP97Hhx8k5m/QtDgFf3Y2kW3wN6RieYV8oSF5gMUBz9gqQfvzznNS
qppOxS3hV83zgOSa3lHocZdt7Tf+KfVQ7wlhXdDtBSfAXRJqCPGuRJL68tWXEZciVMmOFNMLStVS
LWp/rpgjqbfO5fCCJcHZlio9fSzcc3ZVhSqUjGxPvXoDV7Hrzi4sP+HZL/WewPnOYarcUwJunfbE
hKdJT1I6UOK5ZLZKeYCJkfpWGTzahBwk2PrivcTAqSN5LV9Z724wA0x+Rxuug4s9s+wQXvOS4uRZ
4DUoDRBjAHzhvZV/1pL0RXKfEIf6G0QpW5Y/HcLzVeZZh4Ag6VWI4eHxBBTrOFTw6RNX9F2rNMPq
/FoyP5QeFRFwBnD5uizpBLmo1N6tpG1ounFHy2opyLOK4JliPlS0NO5g8AUGXNl5D8mDqMkhoJmY
6bg2wHzXdyqNUI2DqTeoUNSd2VWVRyjr8HMKReF/DyWjbNEeoubHPwSjtTzy+k61Wz9bPlOGvGLH
80DmEGdtu5iZJZ+idDa8jE78CchlbdUhUeAdhHKflEX7/YSLkWxw6qQbaTqX6oKYG67iO80bbdyN
gJEDOGBMalhwv1I/fZb9FNMEWVIf2vgbpn798Ni+cb60Z7wBnlOiUXCS8GuqELNi5kuHCKQvlV+Q
mRGhJv5hBpFkvQ2Eq2BRV0CrcL11nGqvjAGwkKYwHY9/BniDfs0QQJOY7oVBCZH/xdvx8aNiZc0V
5snLZsVCN4H5GO5ItCQuZdRL/9z85r1Nqu69fSh07yClZft186v36Nz06hTLKbdrVxu7nsvNfZw6
/LByb7/rnfTUWbydeN/ClfeekaV7bWWkAxe7d6NlXN3PvR2fBzF/cG9/rq3H5nQYHdhRNny0aUBc
TCUHq0Ihr7P1elB73qysb2fnSHDnFjvlDq6Gbnn65jjPt9wPK03RbFJaFUUCiwhQUQXTM+uNxgWH
V1DmioUNGvdFtjKKk4ycJjCJh1lnUZDy+WHCSMxoj2pqg9Wfiq3nw4oxG8GjjROAcPRvldYiZfmK
3duojPL37ZbA0TcV59w9TM6T48Q/Ti5Rc/wOq/PysBnUe0m3HGboOcPaDP6hU0FNM2is31uTH9av
1oOiCeg5UTKssTApzZqDg5fMY3BktMMNZ/eXFk3+fwIlJhavjDfFeQEsab6YPMH4kzF1Sg/mY3P5
uQfJ+tJjX97OevCq6+MYypsAoUkSNS6wrfsYeVZQ3dBNRuc1vHMaQvr074Mkdu53qwZWQ8g02bav
tX7t5O+zVh0nzVP79XAfT+cGOXCwXrFVI5YqOwdECbiGklzPLigxqye3fHL3T6fxtBNg/hrbCezq
8MqyqgHShiLA28I8GlYVL0QMVC5upei88KdUYu8VhtV+3A0zq4wq1X5KLdrKpHFuJ9vAyFrxq9vY
98uNQalBoGc9Xq1zMajXezWQLzyZjtPG3X8ioim1TievyW7l6OCpV7naC0QJ1HF9/UJBnjZMy/uf
antbCN5kXp86F9+gMW2Vhkv8rHV0jk6jVbOhZsO9f8CkCEzWr/Q/boqQQ3AnRT+D1D1N39TXOQZV
5AgPRhkVggjkq0MVzKpheUqiYm/fwfR0Wupc+xdI1opL+O2z1rt150I9NFFvJO4wcysNAnmHdoaq
rWMlzs7ZTRqtSh+BQPBy96EKHLHFI8G82Yr7jQG6BsIYvMHIpJe2CwcfrpWcS8Qo+KOR5f4LvE3A
COsZ/zyZDUhgciuj1yBrX3wI7O41MS9I+MtXCnliM9wpdMq9xvrWSael2WV6mVZmb+/W3k8/A7yw
QG3AaaYZ4X0dfC5z64PUWbTZEtQ/lgvITtRfo+cStQ1OmYnJ5mxRMu+pXcTh7W1Ot2jAIKHJzGcp
e5gp2uXRHe88IL+9NX5sLS4Dv7IQddue3W+5fyOmirtJElbZwCO76pVJEIWFJCcvDqpP2/7E8FZW
ja14whC3nt5lkA4Ks1tqvn4fTgpFNKh20hndDVh7iI1i+AwLnTS8hdmSGX/57p2n2+Hx0D2UrDql
XPsshjdZBTM5NnmjH9y3F3NjvgsaayOqTFIWF6P3Ssx3K55dOBEWblahbXSzJUIUt4Cj9DUo9E/9
s10mhHOTzrkL9aYMaLhcxUAlPhP7gSXNsknc4Sk9b34yNkrtd63z3IbZY5kde+mx9ymNHsnw3HDO
lV68Hxr77pHofdsugEPuzGLn7cd9FUlpDviQGIFD7P7Ckv4Wfh8JuVL6Cz474inSkVyTQC0+Dq4S
POnBscaZfDM5kQctqcAZsP/sUTN1KE5BqW08TaQGGeeRiTl2XfzNGzGUNAk1e4cAAj7drM2+Av0t
15M4z+4eA5I35XXfAOFXq+4jqhvdvRSngb1LCiwfR9LVcdhu2hkv0/Gt+4KvGFGdzGVeBLwUuzGX
V3NycJKXmU1reF/My4hBmQwBzNnAkGIBhjdLp/CW1SFudzEqQXQzS/Z4TF6oQ7GzO1sIEKipc2+0
D5l7pKzOyYFyqlrMCU3Du2IhBWqNu19Ji8OTsDIxj5RuBKljjUGoC0E5+ZzNwvpGniU1JG7WHVQc
soFtLTU/Tlb5bGclC3FUHJINARb+sInCcB4tMhn+vf+O67Ts7SnkV/d37KHXV1QdTydDmwzUzb5i
+ujzZVuwTiXruWK8Zrje4YQfi+1+rrOf88Eq3a3L2TJA8ABKER7xoBukV1i3qIRTCcXP3u0m4pru
ARyZ3VD/TFIQGP1PglU+F3Kya8eAF9R7RfDBQ3CZnqJ358pcd99a0G+L+YXtCHEvyX3LWgnvDKuS
oRE5jeLfIivB5AQOsizAmCRmhRp2UXG6x/R2dAkJSw2MCWsP80OHI0edjra3GuzWEqd+sj+Jcz1a
tC1GH3TC4QNyZG+faD3MXXHDx1il4dzIPkoco2g9Ftb1L/49VM0qkoG3XEovKHtGGKxDBn6w4Zzt
xqhVbmh6mtNCdEJr3FOLULYoc2jOff/W2RIVglOi+EzMjKcDdMBwBBDfWwseXN3KoAvO9u5ubTMn
Zt9Og9N05q5sJYZ5Y5u1syshCBM2ALerdb/Z2MRiY1nGCzZgcSuPs6ZXxbBgWO9fp5/eJbj23q0C
lTav08YU/ci4uDyPibdO4cM7DT8U2GjvW/tWDWudZMSFNKhciJ1X+zSstoq/lXal+5ymk0a31iZO
ahcmVUouOZXhkzvemovBdcqmhrZ098N7tPtJB5/2tsu6HlY3BLvD7Z7sslY9uC9Twhg76d3b2+AM
b5eYtfCKDRp725v1mKR0lpeJ9KtQpLoD7hON2DzjAGnUzI8sFvdh/eeMKwWOxlGBPr4mqrzgcjVh
SMQlq4YYic5fsIiy/Grn1S3YyBAoydkpesijgvLkPiaIoIjoD9JM6Iwbuejwc0+r4FVXn+Fi/Ejs
awnrWvO+jpdwvPfZc7afVlqNftfGdn9wWN/CYpcyVsO0arZqHRXdQ9G774DY7Z1ntJ0UW6VhcXY9
dKu3/mIGLggBQNYw+BmGn92TX4IIGNN7j9onoCcbHibJ/BFtNwzmU49wvi6+MCK3sVgH1VnAVa1P
y196WREeHI8xZE9RAYijR2TF35xXTPXMLbcflEQNoknrBJRATuMvtQGHTUo7nZmEpNkk29r4efTS
+QXzfISZbYic5WkL2I+dzzAumwbw9cJsYMIPKo2G5W2Xn46BjX8JS6V0T6lEP50XkPJsg8bFiV/O
BSAVj/+7fxzfkdHU3fqnf0WV4V0cmqxmHbpH5kNyN82mT95GkIzPwYMssFen0ru55yle2UQWeNx3
m720q3TWul1uZTPTGO822ew9MMb0zEXwHtwRC7IbPXZ2UQXVacfIzO3LYsilwxpUy3mMLHkFCU6B
MO/0cw5S/9J9tQ4z2p35dQ9/CgJnvW/hgj1vnWf/tmuMLfig7n38xE640Lm7ZfaEhz7AKxKEdLJY
nyODbjVZVMw908mMfnpzzcKfgZc7vRTF3qps2FjnswWirP2GQCafDZiM65Pa+jO4kN/vH53EYe3u
HrxmUGphujfFeZQoSIyNgW/Fu3eaYP6PfuYD5JV0H/65W/fT0XZ09A5ddCHtyohwfoKzJzLeXfcF
B4+30xhpXWcf4t0YsJHuI1zaDc7sqfCR/AyaY6NXaFX9cnAeGlFzcPFpFZ8x8hl8+o3Ru113CsGi
d2Ve6W9Hp6hml8m+07ZM+HnZqztnj4jIrrqTclQk1Nx1Hh22NH5KF3IeOEtBSaxkj7Q5Dvb+Y5L1
ELtnvSYTRgwwkJHPd3eRG66brYtDMfROpWV0leW397NuBSJElDlSecC+e4t6K+AWiLQ86srgzNHw
r4OYM9FF8YZKh5f2fr5tlwf3dqV98NNWMTDcq1Nt7fqwQt2Du2gdQKjw26FYXtBEJHwc3gbnkIBq
t1Sdit6e7nVCpnwK9usdkNCmsomhioanoNn99DKeD1P99DO9R/u9s6D+HUq5rjGOg8PO2gY1ZxHU
qR5EEiTSjxLg0tEEiceX/7bUoySAIULYYcH66Zfnh6AyKno1DPn2ISKMzgEpsVT878kN1Je65sGd
y3526uI22zdu7rwut5u/nwA0PsDuMizPKdHSPv2QR0cIYoQnn7CBgHw3KPRZMyr48pKKiu/Es3PF
Qr8+qg3RA41uDLeoES7G8YRei3R7um0f+oJtURbhnctcD1hOoE/OHw/h2IdW65yjwrLmpMFifJ9K
NIiH+uQyf8xJdUABK4kkGrhdbD/K3hUZBxUVVphWVX6zDX0t/iFu2fH1zTRZJeZkSoqSbmEc95OX
xc4QA0LQE0TBw4unpE9qEnfT6WtQ61fZ72Hv0MGCHU0/k3N46xQ76chwqy6yhU5Vgb918pukhZUd
A5EY/ilB1i4ERWo21NqJz1REIIftbP/SSdrVTtzfMnxUbcPoHbvsd7dRs3/pFbs13dh7chxRMoFL
GqVDhAddbAyChVvFpzIZGQMjKPQgByb4yITHQfYjq7aLtwjiyZbcauUXF8GSqO21fnUOo2L31Ca9
dQjej8t846kUhkOZdcPGrbw+ySKDYAYjWGP4wmEZTR36gxGqYsgbntgTVROMcJclMR3eJs3o2GcC
YJqeZYPb72JU6DaHze7CLfY/7Ztb674HC58SU04JZPbjHTooqSjKcO8QZff27ZtX/QNZI56nc8jJ
GD4GTF5bvdMSMtWt9G9ODT/bGH9cfNUDqHEA77oDfmGzlVGxiWa/0m+OmqOnmzGyRTJDscGFQvj/
6AE9+VdiUwgrgRBF4ApVhphrevcLWLT4sddwGs7Cv4E6yzgFuRNqiRpKGQRxBNcH2ziaTJ3b+afz
wkhjYVZJijPsE1vup4WU+LJJiA4TJostBgTEfc3+IWCCQlm4h3sh9aMn8+6Ls5gsunQBv4az9+Vn
C3iHCLD9Ccuz4yjr7cMkqLXoAn5xbx8g1KqsEBjRgae5+26VvVf0niT9Ji6hMWIddD4vM5kVl8fZ
e06JyLC83P1e1zWfwcOEf5yy0PTqwTYojrLVh8IRxUETftfBB6Zb844/TeqNXYLXsEYEgRL58kcI
U7lZNVh3Yjl2lODKhzEm2ijdyNoYVil+BVRBeUyi65JN8gag/9lqVKwdKXqpV9y38QHf4/zShJ0y
Knbx1zC8CzlSqNAWVozNLqI9ajJT/0GeVUxZLI3v9ZktdNBAavSkrTcxysbf0tVK4areVuOMD7+Z
bC6ZeYy4SGyX0YB41JFIWyWChKVhE7wliVXsHynpM90SYyc8KHQYWlUHOwJZ1NZXn006egIU6Vj7
sQV9liwDYqFubamaioyqaF5+78Df4fkHp3IYmqtVrllZYj9LDo22/7sXTardUZGC5lFgA3V8hb1K
Hc1qn4CxUewaiqEv3ft0Sz+PskmG4T/10h5d/qCBsrkR7X7P4xPWd0b3CPun0pbxtDZ7sxpuYdqe
EW91mnBhD5i2F6Xd3r9qPpIiim7Wf3kX99E6+lQIWUhKFTSHhW4aGON68AILwGaAfFe0R1H5zxgU
R/zlvrUNNGc/O592vX/uPNvnjrFGz9VCYYUUBQVx59Vp9ujwDMYaix5YeOvUYoBO8LeSfpHiWO62
l3rHTtNZtKBzWzXES9XRzQao8t+tHa5gdqmd/r7Xh6NfeNv1p09pwJPL3zNZUXcJ5Pq1ZthQ0mNP
xc/unUdHmkyvui6zyYnu9+muOScYu5Eee3RqOA4u5vGGUJNBGzSiC+zwdU1trRfKx4pVe1riHe/k
8fceL763EoLppkUG3LvOm9IR7QbrPGszZFTqlEFNPMyzGyuiuuuqNCsmFhHdqebtWQMRpw2fk0Wv
Gu4j9qCE56xN4bOPtdKmSV7HFTXMY/KKTt17yeLh3GM3nwcq0+Po6h9ZBKnK9+4eRqVeYV6Ys05P
JF4hvvv499Gxn/6hF2wVlvXWdsi/Bwwetlty3Xy33T9SQ5XUDJk472CpMKzZGAZjwyH7WnQH3wKW
EnNCQiq/++aRNu+O9yBpQ6UUD4nqAA2U0iNO8eujgD3DELiBhKofObXp9Cg75fLwLUiMfw2vlIpU
yQz8gv9Pyg6Xxac7BjyRt9bJtLu/0iDfXQx8SKVW4g0Jt/z6mymuF3VwCOjAGx6t9VDCEYmMpdIk
N5gM8oJ8A35VFVROi8qU4K7m0dFFfSPhMgg+jkJDfzRpU51xJ+tVktyHG16MdDJPh5ZWQ6rO3JSO
ZpBpW25RiOQV5Y7azpGEF4Od/5Wif95qsCJxmRsaIw2i5XCdcOkxMKBqC9LJwz4M77yr9HIxULiH
kGkt+xblDJndKG8w/Ec8ThH1u4htGzShpKe8fjzGSo1b/5UlmE6o9oIEhZvStcrhgrOrXcOaOVzj
pCddLuyr3AOgHH3ejubmyrqADrnxLvZiSEnHjNwuhJ3sTFp/ASnxILcwb08LmxNnOl2JgAvRP5E9
HKLTt5WfDNh1Ik9CjS+vJx1y28Dz7kRxS3OkdufqcVTQZeLRJWWUGoLr0yFfId1lFG3NKbYXUs6S
Ez/wwlJut9HkkkVv60bl/YuXzWAqUeXZnPUmM3jBQdVELhp4OCBBguJRdAbpemNY+LUvhgXk0geD
puNN220qcG4w1tyZyybyzCVJ4cs2hdHfJmZNXth0rj4WRhWPc/J19cf8ANXKvh4PMCV26EA9DXMo
CcSFrDG0J7B0RDfQXYSicLZZV2Z2TUwhdEjYKJGSyCdR3no4Gl1jkY80RkgfocSleCgS8lH7SKV0
GBwHaIQ41LL8XGJXiHoI1t8ORhE8muUIaFXu9gL3qHYy5HZRVJhtf12zT5he0YPnOgONTvUf/qUM
I8ypyVjPfU/w0FhvNpu9q54v1wdciGXxsEZyT0oR/VuPQrI9NTpWeRqwL/Z/dS8fGXQ2GSHnVjfW
mHeJeKb8r8fMvyQLU2eNVBdBD199WupuGbj8dPg9Ph44rOrFODYNvAHD9ntpfyE0MCQqul9spwZQ
uYOLDSOsv4YslxMnSzimbKHSGB9odcVWKzVe/kwaTt934gY0xiM9LgmTVlODHl2Bkp/NlrMJDYhD
kHKkOpnZnkjNj6TUovvL6mPANQieXNHTGTDhbEJdbkugpfoMfpj8N9owza1/JPjXcWOV1HFmA960
KmHdrrZYFq/Ifeu5m7tWciKnlENqBK6VleiPxfbEwou9PrFh4pamSpwlsMU/OSIywxtfKlPZLl+8
q0FILV0qpDHUMUnpbyyCxVtXMEu+jsiwzX185K4hRfz3A1UpNC2Eb6g0eiW9Y/yG7kFzoKpuy5oB
dkJtVRI9GOTNhqQx1y1GPGU0mMyVPHf4LBntyenA86grEzFyJbcEQnHVV8AW1XF45m+L7qfxbsGr
y/C1M0ccks+HJxMROntwft8fhyemJbQt9HFkI128KJjLNNpRtcjvCBl/Sw8y4uqiM2LT/t8AQTUq
by+omoh8p0wHs+nbpgbGFO3D6oEvhw7I/8Jc9P+sxJ53StGwOwWsZR7Rw/jh7++bxDFDILFsjzhm
GlUT6nBay7xeb8VCSFxyKk4P3UIbb7UiG4iZRBI1i5caINcSjlf7N/tiB1dKyLSf7W1r4VcJ4qtj
fWbr4WDe4dTtVdMpkXzZYMd97ZSQO7YOUYniq+trBzKM/iFNnIpwNsMYCxCUFaw6CD1QKLMvwPB2
Mdj100muUd4OE/c0iTGKRpiML0NiI4T1LnPpCYqw9m31C6kG1GPiOXsvekuGIE7enxX/3C8zQwyz
Lh+SCCCam9xZSyrMYIVor5TWf0cTh4ImG0x4Lb8EpiDKXi5P1z5oV/49LBXHBa78MBB9HqPkVXld
qtxNPiRfjOM3PlLIqGYxiZ/f8iNKk9BMKOHlN6ePDS79iy2sNe8QhDSwKPZKidlo8RXjGqQTihNY
NgdhvWImzAy9LLMaIUFOdUYhjYnK0O09Pkd77zrVz+40atyVRQZwcjzRwfwS/gUe+5ITa0oIWEbd
03hS59VsB9iXtnip0Xp2eBCTnUvbWxSk7jTD+kAPZGGfidhnROtsAlgHWsRjFGkYELs3EktqlNSr
Zjy0pw9eyP8k2d74+ZOlQ6PdGGBI4g1qBgqRnQuXCVpyj67MAGTvSOv4XWGaoWpJ78j3K/SI+NUH
COAG8eQ+3U8KQrERlfSAPthF8k38x9UUwoVdxs0i4cSFEEkMvYbf5XmIuHkicWFJ5ZYHId5lpNy0
ptPdT7OrQaLcCI0RmRXiiIKbniKE+K9AiACUSFPJNU8zltJClaOgWdpskRrNJJkLOWnMRYtKhdxA
frBRj9gBaSb+eppi68vCQNgoPYuiJFIsWEPHWLIRAXBCJVqj5jpZHgaDjE2uld3xhCfR24LcRrQo
b8aldLkJTE8weGNp+S43muqZ4HO7PhRTeXq2DONZenhPWxPJ96tsgtFqk86OxIzMzYl+KZuPc/9I
5pESvBWr6rP8CoqsWHxLwInBWc3P449Yy1rakwsYFmA3N/wjxiKeUzWJXBVOIKOoD7KCW23n74xV
IeW5GGeU+oWoIoJR0lCLarW5DRMTopZX7sbBaYiAsMAbEjDyRkqqIsY8xClbC7MOSp3Ca1IwfNdW
uYkjDrN8z3H/w46pL7KNn08hC/tvrMY6fCpggLm1kz85Rn8PkYUPH7qL2gGs/mcLkYFbNA9tfXem
ssXOEdeoKheKqsUvCkQqhjEVa3Pq8eQbkIQqKSJf5lteiOYJsbKRmYKkgyjE22AgQcEvIELc/tzd
EjQHZUrxt15Ya3YXd/sYKOP5AQ5hTIoUB7m6BlIqw2oEkGsPS1nW5S78Ep7s0lipEBIEkF/uvWaA
Gm4DYhyRDl7tuhJRlXwe1514iouA0xgD0u6jumM44i35ygkPv6+BXqr3/SbfkhfZJRTD820B/zU8
WBCUVFV4ayNATbnJS67X+XJQdyEnyyrfPmr7hJbDYefmDLe8lO9+bMqxI3Sc/65pTk5A6KRomD1L
hF8Zi1yu5oRUQEOmLQ8bJi5YhUJYTx8OlyDGVUGcwjXtYBqEfcrxQoNAxCUzO62USrBScKjzSBme
LpX+dEAOLuGoWh6BJodERBKTqqaKUp+T8ZONPWCJXpRtyD3mLRZkYirpDaq/YX/T++sgy1UvpgZK
kTR4Pgh4epUmn6gAG7zIA0RS8PqteiS+O5U+tVxJGSWNIrOKXpFUgDcfPAq4aR1ERuo8Cq82m9Fy
OdyMDg6iTEWaE5bb0UgbSH4xwiZ5REie/+6H4HBrdzrEudhSrYcj38HZFG+9zKSdfvkpwcF6xH5O
HZCgltCBVmTzQsjZkDyvbLl8zzBCaEfEgOt4nzVNmyRcC6k/xC8lgFJDqT0eWERXh7vWmw5bhyy/
2iqUVJ+AQ4+u7hZyzSu4lVYxrNmN8c6DE6BXUY3ROUWJh3dDZCu9LvEQUOQL1oFHSZloiAIWqpym
14X+ZNbPJFNX008TALpKS71cBY0uzrHSW0B+ftKlhl/iYITC3oYo9eWU3dmtdQyfy+ey5CzM07qw
yVoVwtAtiWl6nb7SEdGOUhSUpoW0hEunMmz+czm1Fs2qD8JsFn01PdHLzBDXfuVHd0+sfdm8uGVe
dnJ5MqRO5QddP7bZaJAbO+PVy7Ld/o+n82pOXVuC8C9SFRICwasSIicTX1RgDELkHH79/Vo6+xbb
HB8bg8JaE3p6ek7UMfQJEegW42P1KRuCpT1Ff/2pzEjBZc8QLVHKLzAWfFFtFHw4t0okz+6pfqZq
iUQtDNM9e+lag2mqfrMvcA7kKE/noAMZJsFwhEAbr0sDnjRnR2+BT4G6oB06WuTJDszShk5kw+yU
jmJzJtv6i86QY09c2il5QhaBHcu/BCLPmVKSuhLZpSxLLFHJ9ceF2ljJEeSjTFDgQ+KqzgzGww1I
XTMBBp+kyBOMsO6zaqWVNv7QMg3xJNvP7FxIyWJa8JY8XYJxk3MrwmyAjs5ztUZbW+JiLJrImyrc
KXiiBW472uxkx1OLPptmc8gBzzovfzbjqyNexOxJyMmPdeZYmmyGkeW1tYXZIH20xlfkbQ3+qsOu
0PuP2TlmOJ2CT/ISdkaRChl8Z+pF35Y9VhsLjAiIpmo4UMuB+qYkL2zj7j7tpUmuR7M5vUtZ21ZG
CKV3E0a9Wmr/dXYzyIPT1xyNbUfdVHZfj8MYUtpY09ve083iINbawY9vLdDPJBkYDHosH9YA6beW
UY5eu8ax2i3b1Eas1gGm06Ue22GVIsur+fxNrcQtXfynPShVut+He8JVu59br2gAccIl7dr4kSJC
HA7FOqujoWAnVBDtjtEq9vbssVtzj55ne4UINIObRFghOOtB4OsevWSuBcEewAqtmigGyGS57+6h
qd0qIk0R044h6q8cnwZVv0k3OteadZPgAfr91OvLrklgWhZuRYMtSWSfbHLr94fDNZwxvov6MJGa
4EtQsamf8rOUET9Dy8eNnL2oQLdlkWl0ykTTgKcR4+kWC/ZNErGF2IIkev5oqC8Y1AtlIOvVuJ0j
WqMHaxwTKfexOkWYlrrGQyQ1wubc7r7cKAnWzKaSJ+9zKdbEA1CI1k79EfVLdaSaItGHHNqQOc+9
h0r3xh++mmsuGkyjIGlLinMVMw8umwnnZq/il7yQ4dAMiB5ykpjyaDXGIfKjWWfWWLN5RwfOcfSu
sTFPfp4t4zzXQSeAYD5cR+Tc2YEDQnDdhIdkGNeBUfVhezzlp5xKzNAKQZE5wshqvvvjpkKBFYjf
atwfY1Zz4X4pOPHSK3PtCh2jeUFa6SehZaBnhNtJhSrKy622jDCx4f9BIDs1T82Sf5g8kS9kCUVJ
7cmLyVrJN4q98iAOHhHm/MF8t5VTJxO5NblkVG/1XK3vawlQXHibbMI4OFJehEjwWeqbzyShgVsh
VIq1SYN3e+dfCayuWONOjHDhqDHC9a1XXJ8Dv7Gb+8alK2XeEYnnQhMKS/zqTd1Y5vxK+iljy4B1
DCOWTphWGWRqQictkAeM/Q7/AyBBZ/PVLfgz4AuS2XVz2h9iQCll6c5H/BWvHH1cFmSfJd5UhgWC
8eK6j7mUGz+zj9twnTQUJsINy2haOnRErVhn9xpuhfe7c1RQHDD3dDbQUU6ns099fFDykmiDAY+l
sfhBxRxl7xYtwQFo4sUHWkM9E7huyHG+sfWLxggIhuXNUa2Hdz7QYXOAwXJt2HbsJHw+9pKbzKZr
thHjX/OnJPgdLmPiRmwDhUVjWu5AGZosPdL4DpcWJVmUvu707wGRMuwtj/7/i6gFMdCDSdQO1vxT
h0LmEruRX2Kz1VaCmCnfaWTFeLxec4W4aqCDuowWHk07MuuPWEtIg4/F8q7BVzOgDWPcJx4cSkdT
0cgSHIQABF1ijh6/IefLDh+Op+BnTwZMKdzKPjxD6ebLObgnqQYJB0jHzZVtlk3mf4DP4Gi7U4V+
wkTog4wbRDNbqLjKSDhRRZZyI80VSDiXRlqe2cBF+RdBsdTLIH9P58d6hghi4HkI5lFMqRdR6OI7
3o3jBmNRrkY2JGfAD+YKnGCg+hrqJ+5hoV+onf3NWoYTDaQGBRaYkGe0C0oE5uc7+8zGIvMVWIRO
CpmculM3VtS3scWxd6yxZxQEM+pIe+QQYgcbwmPl/VjHn7A1oHvEJNZRNMG1+y82x9PDmamzmnDw
ainhxtNW0pkBIyd+QHihCy1/CbbJshg21hHS4M11g1XXIP5ZKGyX0q5OWQ9m8/IsE8SFy2zLCsQ6
V9jlZcgNN+NAMAQXWpcjBLDjpWJMfhT3S0iVdaibTuS5pO0ZcQZh++oFmr+0wOCockdQqwbL538x
e2NoKiQixIb4a36XR7HbiFup6EB3TSGGwn99EPHHykQRWAJRhc59pst89IZyLVhb2dS1LqTiHspQ
zQ0s5tSr/lxI9YAosWPK4nTSyn20SpIGDmeYxVeL0YLGH3DPP6CCnjpo/kAJQNUA1/LHPcjjrQrR
Gi8VVAo2pihUdweD6o8uoQJBBWP6onIc5g8rsqJC80mXazMNTl1ZRVFDicZ4NgkgX9H9Gdi2imFw
zuRV5bLol/T3wT6wowdSDdETi7gP7h5mM8yTXj3zCf7JZ7h7FtpdMbYHPmDnKzClzNWSe/0XVl6x
aPx+eG0TDGOgC80tV0t57tF7TGDWvnAEZMbRK9rXjHpOXdWEzziISSArEG3S+rlFpvtFKMz68B89
1LenkEpgKgUy9C+uk+tkI7AJiFFX7eMrCqRyoq4jdRvZgdpwdkjmwZQAjVWNwKZ+QAcbhEE9KhmI
LSsFXH73NTP3zScptVOXzRb5SbWZQtKmwADUC9iLsUCmS8KU9A5LyQxplpSsRqV+I9owFTnLerWg
8gPfoVUEZQsCDvQU/0o7jEXTaDJ70Tyq+poqFvS88cFMoYWJ/iLVRvMM3rkBn52ZeEzZ0cxsEkje
+Tw9BcUfcZG0cPMWZzW2ZlK64M3IpVBy7utLGaR6E62+1f92T8wMqD2yCb7MpuVxhXA80sdc+KAL
3BWDx6VZ6RCloBdo1JMGg8y8c5+l0IXW2j90D917TY9DSELT3nUh7fKLxu1IuMVtHj4mZbjSE2P2
mhxHjEwcAZPQRKJGkk/zxQM5tPqruWPys3jLSXDmVfh2bNuTmy6O2dunE5vzQVAAdEj7WloEecub
emo4LYDzuWLmBwoeUn79J5FGr7Z//1EtRYUgyWBy44WRYyxyEahj3UbzWyp0H5QJZFK1u8mOqaPi
A5YJcP1yyV8AAcwprBVQSQG8QPwek4Pj4AWfDun54tXRIuRaqyyXKfpquoma+ATg6aEG/PxA+Hxp
I2QORG175NVyB3l2LJhBVU+9ncAwgcbUOLM2NCngylXkLsNGp1wATjn4yOISFffHZbhI+9YR1UD0
KPxCW8mFWufyznu9r66GJAIYfPU3OHjoa7qUdfJ2QFVqNOTq7WWmCBDQY2QQhbltbVcDTs10DNDf
oC5iRs5SgsA7pBIlC6xeYelOqidrBxEsRv/pBTtSbXYad6GHRIPVsKYHo6dQ6FFKo9bFDFvJ9qIa
3FRH2dNzTPUFahFwe//ADLcCqvaSiH0NmIYVHVkbx9anoYcRvYR6EXy86JoXuJAhTewOiJxrCyZf
hRsr2KpKpA03PXsospKrihlBrcuY1DRjVsmKUX9FWOjVGJst15TvqzNVwBwDKmRD1dRZBu+nPi9p
si5ehIhYn05jFmvVoW/nIZ2lHSndJINJcGBJKKiaIShyU1UkSvJSeKWhu6/2P+qFpI3Sqmd1qFhL
c3dey2MSGsiKAgOpI0MN5MLlqwanh/njoSI1OGmmTkjYRqac9R4QLinwYOGrxmewFCklYxS58b/c
+n3z97d3DSbZLYfHBQwfCX6XzTwBMIPPoriyhXRMFZhKqu5avv9Ua5LDhGrBJpJMhTGsMllI10sH
R0kK2Fdy8mqJkpI470cJHAQaxQGmbVLJ3fYl5p/DvToPGkO405voMFCPT3m9RcwJkbf/Wut0fb+h
fXUv43LNnGqapPJgp1vqapz2lTxVhVYySX98iba0W3D/MjeCVRluQmcmPca0pqQKtU9oZFn6Ccwp
YE1vodRa2xxFYc6hQgehhCPU7Z3dY24z4yeBP7VShqAhxJWNBfEQMZL2YD47IZ+apz9SM6NEKdjy
ArNlufT1pcyXx35q0VZ0I24BEkTYCA2KEqmhC8kOg2Fy4fJbq5shlF/Vy+weJr4Qb91zIh9V/BRL
UdILRL14CKaYszw1Uas5XiHL6OYgkkruxCxCQmn043KNx1rnOr/5PzsklQ9tzSLBr2BxTOceTsgU
ih3TDgiY8odODdUTBA+R9c7/Vs+YN8kVaLoj0d5NhVEEdrQEZexIBU4Yufwj9IOYxZ5beD3nH5r/
RNtD2Ct9a7SKfqnCc4yaMs08MEVXL7IWTgv8aUEO9/FJ4cFtbi1qzAUfFftXl98AfDVGJAfqc5dS
ih4S1tBm3kaypmwWEHFaibgWhIqc8Jb7pd+cW7K3SgFUhFW+n5K1kxiRLQ25pqQgwoWyAPQY4jDw
E5bHoJbsytEvmm0EFXlRh+addH+Yx9iQmEs+h1NrJY+GhQpzA9gs2gTYf3/bvA0QdeEGqxX63j1E
FCgkfLFEFYhoddqmMX7JpzLbJFChH0lLqrq1gXYtNZjuMotn0ZJ5CIrOvJw+1Qbx2tfpDrBrcbvS
zrQP2UDk+Aj/gaYQp+YOseQ+aOFjXjVh0MvDzvKVbzEmwawLTSQFiOEUyW3YD4J68tqFIjuBMxB8
1iDOyrgVmAoL5TJwuFr8iq0xUAJM6AQiLdFfkYFC1AbK5fkFHk23YPb+eoUAE4LpvBay99YgILuh
PnzvaRhGUyDLmj+lmJAVUCIBQR/ynDOHyaMmP6k2UoUYAhDAEwA0WNW52OtY/It8WXGPNwA+K/IP
7nCuE5NrKLJ+lwgQLZfK0PIUl8WyC5ZkaooMZPZkxm6cI6b84GZzx7O5SVpAwj1F2FJSyA0s1yi8
a1Fqm+Gnb9BtqDupdhZoYxMyZKYTFgiSAwp/BuJiUb4bDDRpYQCXBQuQp9UcR5t0BeUd70fxbvaI
BlT2Hj7TLHu8ijXBIAVKeQOoSi/WjG4DhqIgVX4WF7JAQJHoECte4jyW2s5atpqSQBKcxabah/KK
+mvJ/eihUfBKq7+chK4Kw5egUuRfyJUM9Z168iT4r9MoZlNDj2irK9um/o3cocI2KUjokctHaXHr
csoIplmJM/MZ7jJjNtxkc7SrMhvF9csMIDSJmvg25lC2Lcuatcz4p/WkFbr1G4hIArdQfGLbZ9YP
k6ZTyjJ0Rf+6drpc2mnS39Um1HHolsgb5jdHflcBXzY9mgIt/UxwSfCwCQlFVpbEQuuP5Z71tio3
n3gDwlhpnfGGGpqunDUroehqy5BLqqg0vWRVph1A9Ze1cm0BjkzHQEiKSWTekb7FIF0ATsogKIBw
qi9JoUjGVZJfup/ECRBOdNg62MxW5GZYjD1phzx9JkxLjubcwpNmJiGxXLvkxm3g4ra8qpIQQ4Nm
wDwF6bPxzm12NxftH/GsL9hKm7UPmXGKMIOKSflG9vv7NpspAuMC89yIYbBa99mk+CHVLVQngYFL
DYNqFO/OG2unayPuOTtBFtr9itq0sWU2NMb2wdEXPEli3lv7H3kGXRd5U6X4mGbdbgV7qj78+5wz
eJe+jqMj43mNGW3tMhUpZwNtNDMPu3AbDqPRUCUeUCcMPaDzalWkBgpFE4NR6aw2IaaB23HhMudX
80CzQFKjwTnoY9FYbYQWAMKCLjT/EzgMn8JO1boiQSVmA3HSUKBss4OJ9SaPsEcM9t9clDyWY2Xh
9PVXf3+5qilDWWhXg9UAzVKVa8rqxA3a0LUZyiMUqmK3AWDZAJ4kvP+3jBXvawXG9Sxe0A7Vg0WR
Ref69c8S44A5yY8Rc6CQR1kOz/wK/kKvNZuABGJKDtoD8An0lqJOScdDEwt/jpTUKe0TtD5gOMof
Mhysu9TS10PMrt+evNMBGv4DUUSsmfgXCfuGfijlFgijk1NoIpx2Vhb9Egaz+TUMVLMC+Zgl1lb7
nDpkVc5ax5/bB8gXkNF25F02EvzfAUKRWcDEhWjqSPOjFR1BkRbqa5nKkUbiil+ov0WiEGImcge8
C42pPHRmklwXF+xEFC87QM8PnQWaSyHRCBEIWXcKpbTycSOAmnmyT/dCZva/mCMt6czf5Q5KS1Hf
AXJksagkeDWAjhAzK4x7xo9QET02/mPCznm5l6bN1aD8qWr7eCzLp4BSk50p4RPqniYK7KizEY4e
CFJU1yAmOsK/mrTAobWJtL1UNFaHCv3TSo2yOkOMpGQ8EO1AkJUeJaKVDycpeZJ8FLtCMttTVGuz
fjHnpHWoRkBmwa4fGNSyC9QNlSfbsuhiven/88hWiex/+R1q2dk9CytQfPT1ho7OCkAnkUG45H3o
05IqQNERTUckoUqdNgj9h+53sYWq6MnTCwFlBkKRkeWy4idmjBY2WeYatTiWYoDmEaYwH2WYRUpq
RRRBpDOGrf1VFqpX6ORQlkI30eYOCyRQVxnNC7XC2qSFR3ZG6RkNKgwTkw36wrpQximcRlX4/+cb
4Ssy6p+I7rEIA5gZw0t0DQu1V8OqfRoSRDyD4ThILAl0LNf+edTplNCHioarChdtd9zVqq+3VX07
c2Xc3F2oe8nIiFBFAy0jBUy6s6W67p/ipCKwetq6+qfg1YfJkfmFbN4zt0CSXhD8Sb3y5BzijvhK
bEaaEyHFPZtxnc2HcCw7S+Sj/8anQsaq8CjzcCDXsbsYsXfji64zaHdnflYF69DOlafUlaYXJBvc
o8aeJ2EvhlOPC9jet1fxzOEZDwM8BuhFi6tHq4Z2lObpaQsJqleInNTTVjU6NG+NeHEKxFuR/oMw
Is3e091DtraZgz1yfFpnJQIzUAdGSZFhglpsGqc/rTLoVVplNOxqZ0v8VbEKpx6RAIvDL6OEki3k
5twYSFaaTge6HWh/gG+qIpBNPQWTlT0qrhWKl5gJzl6DKxpWjnfmGTD3ERrzattoV7ppR2LX5em2
p1dSl8Ec9rBQXOykqwsOoezNYOb7skrY8PdcHv6EtXyjIk1WR4TX9IyK6JtxrOI4ETSw7/NQDEtN
PRm+IRn1cNsnEtmVJUCanytW9RjSg4BeqqzYhruk4zujXVtA0GUf7aNKSNNx81krBrRxcHLyNwAF
ueGmTxsqrVUXnVYQhtbKqYbuHDdeMnN75jfd2nQkmdER8QDp3NOHeu7SBs0gFhGzNfr8njBNGQ0O
2uY+I43vQEYObhFzp5zmg27ptvYdcxYxLHWQ/FteYSE/uVLbkBaC5Milw0Cdw7+DjQrMVFojKPiN
qBBWSqrZ2twfZgLQ0J3ZKAn2S0FV8RZLdbTpvyfp8CL9KsyLX+6J/6cVnnsyWXqZNQ26etEAKHGn
G331CJdL++7FfIsKGVe7xGHbNDI0kXt6rzbUshg5AasCNgTC+7R0Qh1bXGfPFdWidMWy/gLbrMB6
WZ02Kkm0Mg+uP9efw2CzQY5A85bKyMqU3VvZPaG+m/3jb1IEhum9Xu+fnnnwGMbDs405Lbuo42+3
Hs+oL/By/u4c60+Rp7TW/I21fibBO/Ff9Bpe6Nirf4n6AaRp3IbSNjjQLHhFwPCT/Yh+FyEriGVg
4miXYdYyrpwP7he7Vr/cvjXwFxOYNXgnFXzLbURemEVUwI8hpACSRsBIa2QfhfcGbcr71h6A7N/D
Cl7xdHea7DfBDr3ishuX0A95Tu987cbFX3N6OfjYYeFmHhJAAGg80xvPP6Ye5f/MqvsFbaKZHtQg
jSwIA6ZLqw7/nr+ndXn+/GXQXv9Rcjcf10ZZtn3jtVDUCNw/+mYHoeXvtqFdz31QkMEMTRiuNCvO
VB6jQIYDdHobBt4c27LdzJAHlb7W6LANrtRgVUymHuyXQ1GCTOjsirfEuxENhxry4M6QV17b3wcn
/4YgQ6BtdQwENQ53FHmDHIh6TaoGkecroupfrTtIe8i2Z7EBF5QaPfCMLP+a339cElhKNkTA+HQG
jRBdSh5kRfmfV1JmErZh18bKDcZyRIKxsuhNT1KvjdlDOHIPZ5VbDPw65lOzMIQlK7UTpFeCMfcF
kH77h/9QK+UPS/LUqeJqoQLKF1QKJQJTYshfkqqYgPRku8SKtBYwxzrqM10DtqxHvw+IhoqnIn4p
rxPyc6OxU/Tyi9sfNSD4LRYqo4GgUQ/XZVA1GGoYuaTyHkEp24H+2xwr41DIo8+XY/8xiU7OP9Rj
aRPWg97DbMdLQk3bTJLFklGWOxeUdELmLA8FFM9wfyIsAj9/MxJdRgR1zyy1kpvXx+ihw6fYwgl8
Ft9MLV0HowMRSIXFaUm+LX+1foPcCdgpb6maBVL+JNL6Tm9QAFmJIeCXRecDL9V1QNuOZ9V9KFdw
xjLndu3YEqT5BZrQB2EDsE/S482zcUWbAEdYRVGNFJ4vCdNpVwlzvFp/pdqIrrmeRRnSnYNA2+5S
7Rb79kdXKsHcCl3qLvWxerR//owApCDPV0ksDh6TzJNw0PtzPLXySOUQxnILPcWeWeuV4ePW6CQA
21ayMcgahOTe7sEMyvPTozUjeqoSEkijFiwgi6nzKFoqf5pCKtCsiJTjC93dvLD3gfAEFqYDxYqi
MSyF7akK14VIHSzPum5vnpUr4RB7uIgiqCK6fICoOO8ZtyqrupxZGIpByTwyAFwlD3k4tTN9PZWm
F5C+JGSObpqvxgJmT1ASJ3C+487PwSO8Uonlh5M8NajS0zLhf2/+NbjRhfC8utJTf8KVEH9Eapdf
+og3tHDRWdxVTzG5j9If1VqYqgC7rV3pEbm2UeIdSmUXAV7ykF3jyrSK+WGel1jyBEUyrVrFmoeZ
ywOWKTwp8pcj0WW8klJKD5xNiMYG11SYaaZSwF4C3YSmkw+gQ6lT0AFDI7KZrmSRxHnaTFrToJ/E
ZzIbGX9NxsBCIlnbWnn3lOK8VpQW+3O4Pbiphnr9mbTGjIpRGbNL9tj6dK5QLn4/N5dBUTerFvdL
Dzb9bkCjCwziff3ZqqxxUegh467QyxrbI0DP+Zkh2uiA/PHEt/fhhcoP49hWVu/VO9Fi+podJ4fW
vmO1bq1z8AUW+OVUjgfP2dQS3XSmOxIpIS9T8qF9V1Fcog2VqvgPM/XYlS1czgkscnFaF38PC1R8
b2jyPH9vjcMSIwydtDS7mI373rsDKmDtf94/hdFpTsG0Q5CKm3qf5GkRO2BuLOpvuw6edMPS3rrF
5efv+3P5eubDK3MTaVpANLkUxoXakeiUhPHmXib7P5jhDquDwtNNUi8FAnX4crGPytDJ8FDvuSbR
nuZfyBecAVpCoNZ9cwjhGB1iZgKNjN/XGPy4Q9s3MiGlIejsGSdqctBYzfGeyZvfJjI03IK36e0h
QEWw+Ls0LpkF6c48KxoMWjK907w83tE1bhE4LrlQtDYby410YAjTnl1kG3tMw0a7E+PE7ZxazLbZ
jTdr56c4o2IPclIhQ2ROxil8MQwNdtHLs1PPpk2b1mnv46AW5KFMtDfc8y8QU3V6Yibv7L6yFsyf
R1MZzu0C8TmSrcuYMKP4cO+XepqMXoUGb/IMKx8//vt8BpuTv9n1N9iIR1h0kx/sdrM8q169Qlo7
05hNyoek050eDJ+GeRaPg3gCneCzHcoueRu997DdIsI6f7s/kw7gSTLcDx9oNuJhuu+uOdxevBKq
gtj+BeLQYwT6UCUaJV3eiT71dGmZ4XNZKXm0gBwLbhE9pY27xxf0diPmyi+dpjm5MzZvdFlUh3a7
0DFXl2BzDnYoIyKqdPSuNJhO7H7c/vZOgdFFtriMlM17xYjHYfL7rVvjypguhC9TJAu1U5AwM8ih
BbpHCxb87+369nFPY6lJ7zrxvNo99u51RAbgMV+iU9OILPDX6Xe6GTNYrA4zmmIA7EEiRGbeOxNj
Unx6F3oAlrf+uYdOGjsGGa+95bJhCYs2S0IhFBevZze1gjitJTuvSJiX+lWaa0DtZwXWLquAfoW/
FGbv1BohqeYgRjVM/uKB+WCgnl8otk1kB6a8+Qfyx88ZVpfVuBKp0ukCA5kyIobvFtLFvSfc3vsb
sj9AwrW0bmh3v4Fz0XCMS05YJWdU7HBoB7UxEXigU4WhZhgAqlNbiULe6Av9Lf4WUR9Yof19wxJO
iYQf6MFNP6P90A4ITFH3KG18Ow6Q+npa7vYYfEgrUQBYcEwpx/n1EL/hNzcjSGn+vnsGMVDiVtlu
jOdps/9/i+yuC7r5VAdpui0zeNO3kDGDSMIAwm1QMt0ULasPxsZFr7pEPr33T1fvdmHUXjF8OTQL
Bc8fg+LSsDQEkh4C12rPoo46QOC7rlEO2yZaVj1M2dPyk9lt/higojS+wyPHSxLoOt734lehSp5h
KlaW9uSQuAb6j467H5lA6Qg+bNwS8STK2avnxq84klojlv+gSH4abJt08Q2TFvOaMKxTflXqflgx
v/HoUvXvs+vve7Zb7m7eG57aOXB2y/QUPs5B7ISoeL5T97KM/4jtV2TdRUrfnwW9axuw8v6Vrpql
SXb6pbsNTcUBLJaDx2IlMC/tPbIC7qM5ZXNTC+cKf7tpi2uFcvrqM77/PObYeGpqR2lnvcmWbd+C
zA5bAdO3cauMNnBYdUGJtZN65yV5r3XydsxdhubB+QdO7H6Z9/r1yIz4ptSK++hyJsS8rKSHa662
SxikxZ/j1NyFm0dYvXuVOaYoXn/mqMTY7gX+/hxV0urDexe9C8QlUEUy58nbqRGKGtB8zo0iU9Ci
iuPGRLGEV6DtJOfD9O+wLPYuk2odPbh+Oiqe4bCyMpFrWyD3zzGgXgqz54Nynccu+5DuVN2jpbyn
sEdN7nLjiTvEuTbpG2OvGdgttNNmJLAw4IlESNOq8pKlKRkal9KYpr3CAqvcw5A7CLW93GuBZe4W
+HBwmuVnlg7pGRxYY5MJfs8u9q/EHt64zr72gqIPwoSvP7l21T2TZtI98PC+ePvUj+/dS5uX3z/j
JGkV4/CzCY1N53RuGsgdEX/qRhLXXlfP4QWlTWeynz1jdx7TjbDp2GOTUL2EJG2NLXY4N19oMAHP
PhobuHaI2tjedvDplwfV3mOCk4gXnFthXRnv+kC/txPOzrvM30gMP8HZC9GtUL+/m1AnbLThiwGS
UxxZ7dC9DfN1zz0qwYSj/WXjHriwzO87ehDZXs0qmn2D5O8FY/g02UyMiLyycx1+W9jTmOBxfSMv
7xYazDEJt3165cAP32bwvtSAS0y6DF8AwFZvEg+/HaODlkp5dvoTaGItsBxGhe3uPoG+k1plV4+t
WprUkn2rtBu99pNDsV8t/xpbYpfWoXrmzuH2z+NHdcheRv+wMN+RbVqD+OqxehCeReoj9soAgKAe
S2ue/jA+YM9oZinmEkqwKtHFk8EbHo/dF1ygK21WV/qi0mCL8Bbzg34rpBem+/2S7bo23BDLNfvm
/LJ1XxzF290D7BZZ3mgOusi38I09f0L0TL0yMoxFd4MhXBUW2rJiMuH80VgBxokpNp79tx3tK8j+
HOaED+m0avm7xWPNzo7nuA7s4MORZBBvsl0j3niflqZAILfBHns/KIXnHvjaXxLiOFiFbwqdWNOJ
iYTKyXPo84WgBw+LLcMZTsFIDKJXYvqb+xrdiMwZzGf7F3R1IAv/WjP6bw2jWQXWr7R4PiXREc0o
30QXkpB2GxZguiZR5bik1w9nUrHCw7zKRabYj/oiKoX7CEGlwJzBJJ8gdNl70cLajvvHXmF0G90y
q3PEW9OhPcTbYYPOJAlLrERpyTEjAjNBwdD62Y8/bIfFde2MUF3hNSf0KZndVvB3Z48R2VdsEZ7K
PR/CIy3IcDQRl622nNl3WCa8w1jfQ4PRTECFfca17gij3O2cT379Pea3gUFP+Kx0RDnPWHJQ9sw5
BTeOvvealZEmHh4ng/0SGPwG0ffIckXp0SNasd/ekey68SLNu/klkpyqACIWT3V4vEbYX2wTm+5K
Jv/kA5eb5fMhfcgthL81QM52QKL5e4bM3r0PPx1CvvcQV8xsX2it/eck/iH44VAZ2dsp9q3fK6wA
yJ6z52LX+/bPAk5t6Jzv2n7yYWvGxIL0qKahiUC2JHUf7XRIOEULMFcNST9zjh7N1d3bIdI9Nlk4
SckvqjUPHCmHiYZfyb38vlDQK79cTrNEUwkYNp1uiK8xVghwkkj154kECwAX50kAwJxQZxqvrfED
YarbX3HCf/+cJVLp093gUisOuIHoTBx4ehCEt7dzp0Dzgfc1JCVzQxMYDCANgSNfgH73Vw02SqGF
Rp4NPIomN1JIteLKoKEL235vpN8Qse7jbFP1rHXyc8Hnwra7IAs1vBphjIhXgFqUNXouUd+9YrJq
yeQJbdbuxVu/gkIcsp1El0dkdDg9d0NyRFII0klFxXTjMfaKySWsZTbhvVRLUfzEQJ3DUsU1gPkQ
ukgCRqpbz1Zp37LQyHkTnsa1FLVRjhZ/gQ8pUUSdInl6vte249TydRq38IoL6BB9xXFQALNKAgBC
1Mc/W+81LtJvDAz4rZl29KYm29wBdF9r92JQJlklBph90XJ4RZoeiPY0iLV3rYS3NLiVR/ulQY9i
qbblzsOjw0NxNttG6TDCPeOy0RqOK34KLH5EJ9Pnf9H+LHyDDzJwx4ClD/65OdPyTnZ1D7eQB4ut
4j04EAJuPVqYXsfamaFDZSATyuIIWDvNaymoMPIT/l7deQYJgz3QUy5z7WufXWQQrxAdImNio+Ya
JSZ7gtxaIfeRyd/nv1vSrtrBxgjAFHeT67wSe296lRLEf8IdotYbImNKGUng3HwQzhvSs9fgQ0fn
IbrffXTSkoblH8Gwwx05cIhg7R2t2WX14Z/h7Kbud4aodcIRkhZXFrtqQGaWlphKVDdvnjFgmwiI
N87ehcBgeKHvhGSHgXaQsy+N/aaFXMB7pUOlfQslwB80nC1AD5BPtESt9mtcsX7sD3vbZxYpr3Cm
JrJJiW/8VpF2Kg2+cfdrYoLSwS0e7out571xJE00mdo8SK8RZ1L8MeqFLTEr07GLSIV+uzgrIFjU
pit9+x1gs94zZ2aw+aHTYRyNqPhzYzDHhTZhFpZZ8h7UTN5CgjeTCkNptBXLC0bBvM/RoTQ8l9tV
k8i7hh3/PLzNym7thsULaKmBGH2jgHoSOVbBaV1BGwjfjlWGSjTJ3ezou2nti4H97duIHtotjBPy
spw/4Z5dqBtTZp9j3enC4J0vvF39wY28eJUiA6AP5x4jZ52DviWUKoU4fr6prItbf/MN9sy3vbZx
2vwVP74wqope78oSW1KlqTRG2Bdr4H8r0eH2ezye3BhVfdz6vlFgCh6w6CF8nrokjZ/95HTufV6L
zb7hfMLkWcMWbe8DlpV9rJGQPALzhtwkUv384nkLjknwOTXLjD2mynAP2I0XJA5Pf3tospb/ACvO
1P1LRH5ORPjP6naMBinKlfI3URhye/fB7tTkbu62EO/KTVz3+9X8UpRMWUVxIG8eB18j/Bw7RMJb
0nSbmQIk6NH+VX+fR/RbvWdx1b/cexUuXdkn9zaZHW3cKMTdZ5W+1SZWBewgbnuBInW2Zvf2ZZZw
y2HIYBrinrAWDtNjUT28eZuldEhLYZvEr/SDHDJUjGa1m7SMY2jQOEAPe0L8F5uRgR3ZARp0N8Gz
VMOzGJda8uwktyH4ydd1DJCXNnPELx6rKP54zDjFD3EoF5+5i+3K3i/DizNd/NUF/TefCFEjdX+p
/fiHv+0zeGz8exPqy5YpX/ff0u9hAMEI8a7UO5xa91uzBN2E+riAs8fFY2Ptkem/opj4qPjHIuaa
enbK9IZv/dw1J8SGZPkfGGhV7/NLCWjvV7nj6z1zx19+aVP7cmyVlHLG13u8fFkSCwM1Zolwi08X
z/rWubkxx1yt8XlVZ2lZfRKAHeOKSYKfC6c4vhjBY13snhy3MtgD8zMKwvEPg+eq1HwvnQnY0v4E
3PRaXB6D4tU/Pxr374Tlfq6OWISnY2CmFLJMRtYi7gUYUj4T5pabN8cnpycJIUQ20prxjC6V8Koe
S2cXnsb4Bfo+WSxnA+4uexfvxaW8RO/fE7M1YHBcfcwe+6LspSsnXjyoSoCC8zfwi95kZEzmRHkz
2PYftq8gHg4R9+SShOURGc9+egGZR3ktCarfEJjv2uOuFt4+x1w8d6kX0Erd4kOZkeHUaSjlYI17
G6DsmGLWvd2Rcck2LvoYcMsvcWAWUUFnou0XkOGXo3+QhQP6UmFGsF5jobDOCOxzBOSM9MjNDgSy
QLZ9DLPjBCa9hIEFa3fLBLCf7WSDMbPqZKZGE9IabF9oAR/EAL0rQqn8lAHZ/QuQNCwBlEDQdKgE
T3TrKXFTfHWIy8qd6wssm5TpaEpsOF3bPmjbmzvMBA4UUkoYTivi4nyP9XvsXdIa6NR94sAbh761
90i9TpZbpZfb8lNSXTzw9PT7mllM3JDjitflRRKHwHKXPxwtSilBlcrBvfZhIPfDq84PRv3ruO/B
gwpLITT7BnOeaJdo7NrsLQzlrX2dlcdWQJrGCJigyOiL1uPqO+1TyU9/r60X9RxC+APM2hgMrlhD
9RH/gljyeVJdvKliEs/uu4deYUrwYhI1LezfasMCOKfUSJH+t/xThnhAtLcmxRQ1I/VvBAbB9eyb
lDgqbTKG8vq0q4OdHA6IMWMCm4elATFvCeZZglYB6bo6BUe47vvbRgoTq+J2z7033ZylgCglgUZz
Rp68sZ28gDuq8jKfxptlfGSWLek4GOS+b6RBXGpUBo9iBAhZWhXewS4Lxh4BDS2UP/esEiqzCZOi
iOGuHYexTaeg/PZIop8TQMTi4LpO1mbDeAfHSTVmLGeadoUvmpQto4sZHrED6Ti9cFB1BDKtDzGO
T159cL+dx113vkzRcxu8geA6pfmjSORuUo6ZO8pHKn/PH4qz1VtwAqGi+bfhdM9Hj27pKdoi7GpU
iIuNy3NA8FUhMa/433oJ3V6yCXizBOAjs2Nb3qF++o19aFODwrrQJ38pMk5h+jb9uI/vf/YKGwJw
jwX7hK6NzHXMxCznimqjDQheDZJBKSBMv6eeSePRIyynAl6cRyfdzqTEWqYbENv6bJ7s5kmdu9Oq
wV5uprPjzyEqWv6moAC+sa9GpZbS+1bl0ToTdJYTPCkAm1VzHi+37Ph2gTsaLw6lMMFJ0uOEXCKQ
w4tBr/6bQR527UI293IRvN++OidYkENnxpZEmNFZFbuFj4s3LI8KXnlU/njYWgbDW7v6OQkYh0M9
aBPeAVjfLkEmuSR6k8BI51463VQDwnmA7ofm4fEC6xQadtvsfACXKdCg4kY32dc7Dk4zjOqVsGxw
cwKD4s7EsbuftGYhYHlrMn7lWAlfaa3KVi1Chfx5gsOTD2RB+xNtecg4AEGz+uWBS2gdq/0YDlfF
tS1wJv/DbZmAtKCUdC01yCQdJq+d+sTm9t/d+B9JZ7akKrat4Scigr65lVbse9MbwnSltAKKCPL0
+6P2zYmzq1atNBEmY/ytDeTTiLZiBc8Xetu3x/QL2/AcXEOefJfJy81akKlJ0fJtzbptJCxVhjHq
60j9KaYc/SgMep0po3TjK/NZeqozvzyQiH0Z5yeWgrDbcpeEzDbxKITpYHBAmCqyybOd8FiI1Za0
Xi4Jx3fivtKp2THWmzwlSvhhYkLWcDTMCbskiw+ngxJa8kT4nsy71PjNls9hmL+a5X8f4TghIOFh
PkKTMW6TNlsSZ8pHWHDDqKbT0xfSOwbVMJvMWr0YALk9AKh3ALDPZXeo/mRy50nKcJVowSuz+M54
d1pCCEHEq/Fr7erYl3B2WdMqWvbfHbcXSgVGDVrpwRijFedL2QQf1lVELuS28Jwpf8N3l6Y88SzC
+oyJdtzFmilX7CVPBnluqP/kF/3JuCLFKUNyA3VcrbjRPtm8GoIOKvbr1eSJ8oGqn/LrGdaqfc8b
7qNKOI3jYLRWkq1czlJryf9VHxyAZH0VIfN31XjV4I5YN+4RZlw2W26G/5JG2fJIPKez4pq8Agkt
TcaXaSfM1KPnvWiJD6QoBloqn324D/59EiAXOIUlL0aeMPOCMAPCiWcG477KPE06+BB8l5+5vIQ0
IT0dhmpPKPmO5yLm/RVIJ95e6Td4DhNxmOjiVIW+A9IjjEmnh8VjykIa8uBM4zon7Dv5NRUXMhSW
5o2yCqg+lk4XOPVxet/iXyV2pBv/tf5wGPnKefu1FdlO/pow+biD6uRnBoUZhIdUM8pPuo3y80nW
HBzpHdxU2/OHX2dm8ZH5Y/ZcFitdCBLsy1TkoB9kyW06F5yNQPgoPvNEsP9Ad+TKz4P1yJgo/SlR
/5LkOn6XhOv0O76viuY1Vtk8FMt79C4mikVqPigfpwg0RRm7nep9hwXDKD/+qYVAuS2aPGohcgiA
ZbV/oEs8/AMfYaKkTkv3q19xY/DxHzu4SxC59o4TQrtBs2l68GIiTX19WR+GS/knL9TvyGnwkuMm
5d7MR7qdrHB8oDU0NcF5iMueIW/iKfpYBomgWkD/MgZoNW9nu0G45r/D5EEstUFytrak2qli9ny6
8h9VaHs0tZt6cFJiUh50XD4O8voZWrfsJ+EFR3m9qc+q5TAeIbTX8f4AWWv8BwrKN1+nH081N+Yp
RMdSboe7sXjeBPlCAZS6z81ACR+fiSvcXy86dlTUNwyrF33Oiz3K3BKs7u3o9WQvAMBzS9jWhhfK
+/iE0V9Lm25dmJ78IxkbihbACSg2yFaRQ9KvNBtfLbQ35bPIGTT/yczBoPXLaPAFXqRhsrwxiReO
Sp3CI2guKgW/fQAugAQDWGBw5bFWGbbBLUd9x3YUa8YzOGWQKd6oj4PpCFsBJxCmZv89Th+UKfDk
KJPm2KBjOyPzUBDTfs6feBxE5dahcowfT+Cj5tdV8Pj7HT8JFe1A0YMrnaW5fOdwfdN0yLnGfsiW
2bDfIT8QmLfeZ/XhKNFqXKyBc1uG9Tk3BsctC/ijdNFfvac8P7BY1i9Tm8jjmXMa+/TSxP89Z9qu
mKKOeiNxEC9WE160xPnmU1ifWnagsoQdFC4jsQRZwpvgDndAzHZBAD0PGtDA9CGCOtiggW/aLFEa
IfAb339dP2nT4NX5AvMkwi0aNKOGE6+Z1Nq2phGc0jr6AHztxrJYI5jMzIBflG2V1GNZm7FqqoBB
8guSMYUGj0J1UYCgi/bxM3py2Fbxyb0keswoeRs5KskMaGuAIR959ceHF7X4Xg7rMc0eEHIZbfgY
ZXdCW3RnCrZI/uQ/yBBtdG6DpTG5UbMwKSE00PEDmb+LC8sm/5tvzIDXVDcyaYzSBLqJCd28cDW6
Tfpd1exrT+c1LyyfSGgOqPaO9o13xYAbmqoD7Oz2++HJrNRiUMr0yaxaeUMlXtxuK6IFdZEWFo6s
uyTPU8F9dAcTZSnq541OuqJMzrjD2vQyp5xv03z5lMMMoeBUQYKWIv3tWL5sqrFKBGoyf0t8rVsL
Qt1HLsCi3pYzvrFWm6XgMPCYvKN/+dMo1wqD4DZrl5YzMHi5pNjs4yX0PiwUgtQNu7BWoCmSHrxz
Dz+3g4iNCgbeQVCX8kLZdTZMOoLHH6qvIkfPVhkstssGb0fNxFx2v1QAvUE29/AhomtystgavWa9
T4dV8VfHu/ovySnqcr7AkGwXq3HLurFGMx9u4KWM5/hr051U3Qe8Lq9bSUs14zIsVHvlWeuoVEDD
9HFB8bVljseRc8DNs6VwLDmQtyMTzkS+hKSztrBnOWrcGn06xMsPwvGAliimsnft/PZgQJEBIejW
iaPwmkhRFwoSm6bz4LUEyOAyBinUDn9PZTPNqZBYS4krwCU3XoGWMSM6eA7wMOE1jsYi5RuCxPpc
mwp1Jen6zS/z9Jse7343AMbV0eIBGewLVEpfn3zRfAsKPQPzN4QfJCt1Z7wtMqhLFJA096K0JWLy
Z/x/oxMPai3/Sd1OyJnPjk8DHAWFzFHEwSvL1D4RM873XNOJwU4Sd5CXu2QKHaF6VbS2RvDe5yZo
zC15+RCC/bmHejCXluIWc0QmnejrWci/ODILNA2C+i/BlkwvgTTKMZqQcwCPPoVWMXu7vDE7KF5m
OrfKglI6PvDp8YJ9F1dzUfd09Phf0Y9eBiVCTLrYocH8o+HaYULt5vwF9J7UvjWuEwcRPmWYJNOd
MAP/YQDpfwbE6zSuYTWQg+SSDSHp6O+LDgc/2E3tQBWzeMUTNq43JsBZTMQfu/aHn29eR1gmHM6M
QGwQCxQ1TjHPr/E1X5Jpx97lNQzdzuMItAAboeSe+vRAyuPUQqOMMxK5MGUOKu/WyvzR2gW7QVbZ
XxSKpCPG0/dCyJnAe8Slv/HlS8wC7PJV3EsuqOuovJTiqTV9rNQyUJjJTfQpzalc6LB6rXvXOl9H
NP7yoLy51i8Vs7e60S9d5DK66SHnO9XTkp0ftFFC9GqCEt1qfgdaSzJXwhblcIEez12lBKh1FNXJ
CFYB5+1cuQ4qKjxmZQhIGayrkYF34d45Dfyv5LDdmzcBQbYQVjiTqQZArEtGPzii/5w3Z5ayioAL
8TKsWWhTAor/EUfXykHTzdPfmr+qdYX9E9pv9c7m0g3uGGlv+/f51cPxVTLAF8Qu4B+T1QIklya+
Ef6WgJPBFxY1g4ZufzQn1YKKELKLcUxm1t2iG91/Ui0K6GgGqhAyE93l10KF6xgDMAY7ncKaUeFt
p/vs2j7Im1NsefK56Gz1rfP0ECmVgPZODGS8bmd1xdkEtA/m8wriK4+0dJNDDvPvJb0ADgYKzgHY
Qvb/EKYUOgID5k2WcWQ+PVNaA6LnnrEGpeSSW40voyaZwP/B08fOYwR1Ph6yn4JGaeU/ZRY7RHke
I8h+FGqhpuKMPjymb69jy5io56C49oRSk7C6zEB05uM/9J7jCGSLFBR+Z4AtSul8yPR2qvXztx6h
UUhdpjJ1qqzrhREz7fqGMdfC7mwkdrN+QQeimYLQOrG3Y8Wgco09no7NF/QLL9/J565tKOns/fGm
7A9gTnJjW2H68MBKiuWAq817H0GVR6nwno9bs4ZOpCR4EQvBErySMMX4IjUJdryLJPuh8PdYzPh8
5z8JUlqdy6V7+NTCfPXdv+15tS+vtA4ULmMjacs4YXIwDX5poBg+3OvCxx3YsHfSwgRKXtbwdewO
64Shm9GbQNvNc9o5cYEukJZriO6UsjVx9Z2rzO/DewGB/YKrOaAB0RFZ3N5L9secX/Hjx7equMTR
NKJ9eVJuVOIEQ1jvY5b7VOhMTNpXhR8jrC+vDWfKTMc38Vv3NqdKxgCQEvNBv07ZUujnPk6EvPwR
ymgQQAICB95b9KdxiL4+UGvmc7Ab9mNup2oAMEy3cUAVJ8p3btcz1UtjxVi5z5rgl/XodWbla3ml
f10TAGX0TWYI3CVU8tsU9ucIU9c7FMRHR0D1X0YniF5zA8ikGNMBJe+ZB00eCz/5eUk8+8xz3QN5
Ny8W9aWjnmMO82eqSBjl+71CDcwHLSC6SIPafObc+nxmk3wmYw8/Xl2rLYoJDAl30VxqICMfB0qW
M2gOliFf0Tq9V+Ni/Zvm/xTcEC2rOKsigpZJ7eR3ecEbrf0QlsGgjJLQF9Dly2g6m6PMsj1GYzE1
9RDfNosQWkMaOtV/fCLYG54Rbcesw+Dh10TNxX5cL3seAnz0yXhmsCX3bE+yYCOYGF/BLM/GTeLy
v+MZp+JRlBaaDnsJYZ1/w2ZBxTJfxaAeH7yggd9RK7f3ggEN1wSP4KxIlxJvl6pi1gQ59NAfDJ3L
ty7+ci4Bnf+Bzr2jLToZ0UnBFB/TQwuRuebkonMJyxtP07bGXgMwjPoMVZWE/GRSuO3ufRkV9PZ3
V1yK3NH2vIjSdF+WtiPM5ZetlV6VQrEPu6jg0j9rl7/wTdGqtGtCa8/7pbwlcOdNSD21tSCUERMb
ky8CtPlnB6PhWao9ig+2tJVQs5sBvVDl9YIK4EdO32SvyY5xe14H4k1KRpp+/pvrs1LwWA0RMBM6
OpW/jA5y4QjCv/g3a0JIL5BaYadqO2pJxNqGaufP8haP3G8oowo9syXaSuMuchrKuS3V9zbLx+OT
hbMyMHnT1QyiZiLZvEFG5aWvX6qgBZPlZRqTSr4FT2M9z5j2wEAhIctbfPqK7qcDRfWRH7DJvPbF
wwOvIXRyXaxZVBhx8uWjCLhpflk8eKFkPyoWESDGKEHJARDDYfGizGcF7e2geZQqJz8ov6jFaQJD
I4yGCAi+GwUM8b1oXIu9y7wQL0QlmxiS0NLSqeUUPyxXXemwkqj5NN1C09Ld1c5N4vXqGU3WyhkU
SLmN1KtLaRvOcAEr6BPX3nbYG/xpOodfC4V4pBhcwKW1L/L0aS5MZexASgApQ3ESzIwxSZPpk8f0
yl/apovBIkWj/eM1f8ByQhJNsuYhzMcnEQh3kQOS/HC90Zk7LAlMevjHKOi85XcmcRxGB2M1rJDq
jZOVrfrvW+s+S2JkQMh4vIOumEnPldYfEw+lCPXI6KYuLXAO79Zi3lEpgguYjVENM+Pfw1yjPcHZ
NBqERM/ChgE4t+Ekw0LIdwHMO+/3XeVWqKTQQ/N8tvM03sBqBQnZNwCcK35KsuLavHadL8c2Q9aD
wvfnMq1nKm/rxgWIAWan2LdZPC5jdjhl0ieQvfJu9NQYAKirqE/G3/4RcCTqOllxBbXV0f29GuGe
jWx/+ZBwq74W6g5Sl26RUxafjSoO/EpIONE0M39rSNBxu4097zwsH91tBt9CuZrPHhdFdisQRh5h
Srox/qUjWO8p1U+HzQlqzRO0VWVrLzvyaAG2HlRhc5BGuaP33jt8npXt46y3AbqQ2DdAIhLvU06R
t1WLx9/YhXXgrK53rHiXYgaxQq8dleQBTeZQ4SgP0ovCujIw2UQ7bmNtMxROtMuKUPsieptBqXHD
FSccfKHI/1B5i7U4ptaS+tPue9+CmYIU3sX/9Hr10r30p7wq7AUIFQG1HZBywLovS6w7gGyWjDPu
Z2mF+Rla68KgzJ37l7hD6byQtbuKr+/kM50Uicv0VK0/g2vGSMB99ZYPa/TfHGJIFu/9rFl+KA80
Q20OzA+HVN34Gp/46BmM+YmGHU/j/eNH+NInaZJOZK677/IZu+XYfSUZHqwFbx6BEMyVmbqWyBLG
LPKuQhxtEvJo19IRMV6LmXLJfmTdtq6vAKFJfxKWW8TSjBVUtrry6iPakWY3G2q4XevUHozfL0lu
t0ixXYOasBIw5mapXrrvvC8wBfwlITx7ed9QrVDgUSTQAekk4lGi1mErHYkuKESzcnTvKVFhbRIt
W1OCzKASMa+9uAbK6cdKqLT2Ps3O+Hh1s3v6LaFg/R7RWe4On3UOO1M3XtdN5cdvxXVB2x1SWacj
j+CMwrcpI+LDsY0lgeWF5WPPdVEFj3oqxD0y2iWmONXL4bS050wmc8xw28p7zxTJfUPNaNAO2LiR
NAAMtQRQ1KGgBJ9qGmm7vp3pvYnwqajO5LsddHqYH3vWGwnxCbVWCTM14BEdxBdp36YKYiHU/lzP
+j2Kshg2nZe8TCA0tWOMQq6fAtwITdD8WUv0Tv3ve0VrCLqReNIy13iPY+STHwNyOSI9hNxd8vEH
DIA1aQB2Dw6arb70DnRTDeksgKtm9x/CpWa5BbwWPA3AMfFqSgH6GN7t37v68JkOqiWuEaRSSGqU
mbCllveYET55a30ZQAk7pvOZW7NkJwWPDV7J8UXxPKPAbQ4wyVy+2gXG01z+Cn4jA/JIRIe9Bx4x
1hi/jmNmB0HlWEfI8Q/e/ySS9cS7auOehB3CfXIRqYYc2/ca/j1Je0x3a9V9/T7D9mjQ39gjsDfB
KCNqw/KevwUH7HgUcXygj8sd8wqmCQoHnmqDTylTAH1AvpgBIHxuR2YtLHZfOkT5XYhp2mnsXAuW
oFDfVaPvp9ln2HnfNyleIsXKk7Ne+m9TsF8qlgGMGLW4xtUAJwZytjPedjcjGMrHsswK5JEfZVKI
yGrIkowH5D0HzOxs/cjVmfEwU96RePxg8wdCyNXP76USykg+nfKouemBf3gvf3PmPQDDRarZdHm+
CMIJnivrGOEbQjXOGHp8Xay/BtORJO6BhDMOiBz1IE0wR5YPbVRlTZKjsVDQ/VReXU5HRe93Ln5c
uKqhvb+/21TZfSWv6G/PxzaTAwsUNCcwQ/K0wo1flCi5OW7qdYeB4dBbjkoZKMpLE8kbxNAhzoki
QXKjSdw6lzb/Z1KJV+577hDulQ9hxRf9iXUEPdfUhAT4QBmGkC7MDvBSIH2f9QjntRzuqLdwJyHe
JU98dL6BSXYgU3BKFCsR9Mfc/ji89vh1nku2vO4RiEemygduGaIYGTEQOmBKBAKFwUf9ikrj2F60
c7EifW6a8Ow+wMqJ4qTV4BfqtnOKE+tqwB2L1PL8fTtJ6sFz8bZ4U3zKtvXzURyBTEYXGwEz3/uL
WPY7wyWzIE/ORp6PQKJz82Wy0NA2y2FzSnD8s/TxMfsTJxr3fNPZqeyZf3zViFA5uZLfjOKKfqa5
zzkm3T9iG2f6mn0OjMqrlgiJZxTMCIuKCs5PyI74DhlV4BKBhRMFO8Jcm+OA5c6i1DUPH1f08hbE
D74WspeWXFgqOvlUtATTlc7o6AvmssaciqiZ4LNIn70+kEji5dXLbo6aOPXFK/V5H+GqchIzngOz
jQLkHxUDsI+IrhfC4rWHLEOMlrxd0zhXaQ90ddJejW8B0ObK/jfvkTd0h3caIXvEYAU/PJLnX3fI
hHEIguUT44VcZxNJBWae52+gv8oRpT2zbgq4+kVeg+cD9TlmRVUkYEVwCrrqQXLPHSwXEvpNRvUK
z120fSLIzGaZvmaGBeu6VfXyrd1kKTQAulf5+XOoEe3BoB6ik3VEsc7D8v3H61va9LXPNaVJVLYm
nxCxHHcGVC+F3p8gKifJ7m146krcfYoJ69X0s4y9Gpvth2JVbfcNjHvpM6HjYPj5HAl4JkHdWrO7
lIcjyVj7biOwMO+5N3zlJm7awLhmWwgEdNre5/JliQkQqJTzahZvLQyb8RV32wmeIeLY5fRhP1q1
wWte/+OCNUugRkJqNuA1OzVMY55JbIjSmTkarjIYwDbaE0ENaB2mxR9rLYI8opIIOIjR4E8Y2bkH
lEl8FJdtAEIi3RpSushKDdv785outfULNSO38fP3ieYLgLt2npBXGmDwUr+g/om919NhA+NrUH2k
a6gXwRqiGRdjGh+tkTKsrt2GbMQ5bLE257UBYTr2Wmpz3CVbPG1H/cx4kmKqTxBt4pfBCaQ7wuYF
8PAiSaHzI3pk6iN1OXYx1XjnwuwhFgZDc3j7+ijAX+vXCqnFaCd6jfIfzzhRoIn3bNzw+z2pH1OI
ngX7ANrX5spSsHv8lYQlodaZPBcJmVvVggLLzAFenrEO//AsLRlKUEMYWwuD5nNSEOv+83kHolsD
qFku79wq2fSpowjho/StWxQq2P0NB60VDK81ivwg/IwcI54E9YiZDPWRJh1FjQ1caEJBxQ4AKlG9
PNDJtrhjxGmkcPBe/E0Yw1n9Xu0oZf1NR+F+GVgJhCgC1+nT+DFJaSWsZTzTslOHLdUvzsO//ict
1xpr0VP1xQ/B9K3HnVUCrnd+/N2ChVRhkRxZ4iSMXQZ4ZgqVPOvhhxoAuk91FcqrRbNVjvnRyzIf
yWquIrScSlz7Q2N6Bier1vtfZapiK2fQMULjzXhXTY3WCQ3esiha6QbgPUwUBRU3MirZf6DlxaHs
gD2QEU4f5V/1PLbFDtj3g9R0sPn9Rr0B4/x/nFeSOGMmFMIOGWk/88FgjXO1wk18ebLiEyWFLK7Z
P1BbJjORU5C8TuWsFRNTc98dtuUfTZzWAzKKuTIixzclOz1GS4/7BrhWLoPR2CZraea8+UX+Meii
j06ukJVNBJ/UOVlAL3hkV3jsCIV6utmm52TeaL0t9NjlYySDEJ5IQEDXhiTEDGF8/RdHCvf3hyhR
JsfYFmunwfMGAIgUpw16aY4XTs4XmbYGYVShNIjaKdEQgl8gOpgR6kx/c/H1dSy2DC67+LwjVznI
wnrbArLAJi+yRRIKWMuI3+fHCaw9V/mkSm5rg5GJrM8B11JcbopD+p0ApiKf5fdmbiHvwAQh+Iwt
PtFSH7nXSRw5VrGNo1lMbRkFYeXcSv22cvoUzlNy1XYtoiTMkYbrayFfKzCvuf8NXkaGRpl4BM2x
/oh61tisVN75NV6KhxdZB1DRJKjpruPhI1BPnCrDtGvRTB9UVP1YaVEJI/FSXRDIGsetSOXh3vDR
ypCZAKO9EFcC2BfVq8CNxEAD1M557x/b3deRg+ofsdSAvA+7Q/Tv9L6w4XS3TYShXrFkom9t7rdm
Hp+rdYfAEYWMbzpf73NIV8+ddDVFlGK2NLr06I/rZV8Jo7M567dK+K0dBWk1+orIj9ASAhiJa+7l
RAyQx6kxOMoi5ht+TYYT68wYaQDe66x9OpT/Hn/ohoRt6wjQ4eXlKbsZqGayqRzDlm+CXy++U14a
ycy8RbNk8/BGWytkFCnbMGi5Zwafv+zwD0/RNqLT51jQ98WN8Fv9WCGgM2OJtISIGjuYDXp182k3
l4NoZ/loFRbD5U1rtPOB5D8qaMv/ovNrW6L6sscN1n0fxTeCHyY+lx85oA9CmGGn2RWOw2ym0e2L
bZORywwKrDvfRc0bBTizcAXns8l/VCwlf0K6M2pPpjW0cAwOJC9dqdGkpy/7JB06wS5Drdq1Im6v
Cf9hEXKdiWqOlW2a+hUUZO4MlxH0Iwimh4jiRN3o5SRCA8ixEQGK3QQILig3gHxcEIn9/kfddm1/
75zORxjbKN8hjsEDceQoQaOHMbHE1A/AzD3wUznRirKCm8T+3UGhEIbT+/KM86K4ZhMiN1h0Uapd
n/xFK5QZw0G+YfMJEWHQ98d8cyiurAof1zwZfvqjHVRS5NQLjdorUJDyB7iXYNWaVQO8i6SUgcUg
W1HFvO2ODFtLeoWmFjxCekww1TkkCu2f/4dL8WF+zgq4brFO7MpnZxkx8gkqHK/YczzRZv+102vy
jzGYH8UREl8BhHn0/qNewPfYTgAI58NjhFZkvycTQHQxTaS9O64yzDh+vaaP0kVXuE6uPKfjcoHe
4UM8eetDvBbqtn5OYycXnQRICViTBBTMasoq2hRrQv+nX+RE4M1+BxdAzvWv/PsQnIajj7wlYWKS
/xBPgddTpCLEFgXD4n0oKL6nb2af/xsUv1nljLCLmHoKTg8lGH749fVsajHOjZbNBMjWtpSdAOoH
cL9NSH4x1mMVPLz1F3kDxhawtFm2t87SWZihs0VlC8wPx4hF8hYDDmy7dbY0YS6JdOc+DMV5fn75
7Qmqa6l1RJ0IM3S7TKWG4NTTF7Kb4a8lEwQt+HTo7YqAxgu/Bmc6MBVnN4wXvTFwZeONfRJgWH44
18RmDj+knQd6zFakmAevEEP6OEg977wp9Ut6anhqSeyD9nseCeNJUaTLp46JBfQNEBWc10ARIy1S
epTQ8Fi7SuTjCD/5uecJBYfccSk/24JjMOG7jzwZlxWJBTyeaONikCEIFvu1bdn4TvAa8VkIeVg+
zznqCoZQTAC2yN0huymUjYBQflaB7FftMlIXL/XEi0tdNunp+dp+JAdBQYxbZ5Rxm0QojcPJC4pb
vKCaNuulpLl6GCshylDpe4pYruudhlafrPwxIn7MDdCg70cyHCwLj0+7Tds5lgS0SEaDKRk92JoL
0wPHFgETER7RsOW4xB0Ln/G6ZbwescltNAGSizFTJIgOCi2BlvVR4rW4AO6WMf18vXE8RADYhjUE
0a7MbeCQfk8CdJi8fYi6dILioQZZVMnHMxzWuKe06KKdgeBv6DD8PUbBo/XaowT/3jtgou8iUV3s
C2nj1cIi+8fcPbGm2oETLsJ+iEN4U5B7wj7DIoY+RR7F4wjLY7hZa6qiX3Gx3KwVvDYcPlwDgZjJ
3pGMQC/XurQBVjElX3iHI3gKutYtHi1e7tH3mR4pp8Olm+Bm+HALd2iFT98SKdlrUpIZts9Q3eLK
75+LNl6cG+SAqv01HfBNDC76MeUE5gWZz+FmiLJCRTcEZeeZVzX8R0mCgxXrhZYYV++oOBvNktYN
p84T8TFKo2EJCoxy17xqL1/AhDbmVvhSzbyGx6dBWt4FWuaMzzZRNjtlNOCWlH1JYKSOYP3i9MvO
hLjhrDxqwhVsEKsW0AntFiOa3Z/1jmDVuHPZ4/lC5HbeTwW8ZNU5JnQCv0UbSnsTUGj7mcMjMe3A
Iag+URl782oQ/BFPvtdqGUfLi0E6wAca8Ao+HP3T9+/TY8MvDAIzDvtgv4iNTd1VuzGAAfkCAQIN
yYk0Y+6gYq3706sof4oJF9uNROyumr42QKrS4rGX/FcQTUXqHWNbrw8iiT0iyM1yBA5RUxzK8Uh0
n9SIPhk/mANrm/1eJdAmPvZnnGsDzPAvkDyyWcw9DP3It3ZUzVd4QpRZt02LGZeIbx08fZf78r47
Z0sNod/5OdWRGe70P8DF6AjUREICNkkEqbM0/B6Ai0hjIOad7AR+sHZBCHvtT6Nf2CCDl+6IUFvx
8H4JGstYzhafM18Uwpq+9/Eka6sIFSBNTu+pBvXL6+WnfAfR40QSghljcXE/74WmBZ+PTXBANyaW
TN8WJZmss8/ws8PFQrq5l7932aE+i3L4RFaa7ZsQ99iOIBO8skcUGOm22ZR7/U8NgQ4HE5ICR/vz
+l7poTBLl822XAHg8+JJWMq+f3A9gnEHx0vWyd/gcX8sqaENafLCQE9BbcjqNEKOzQb5L+SM8vBg
Vr73551fTHN4utbyBeE51NpqmOJtKb3HITpaFPgNsBLHNxan7KCH4BKoyYfaxXxDgM9kWMcJxuEX
oQf8cxjQEgyO470H+0rtWhvJmiBesBJWIeipZr9u/FXNMdY9zjTDmCLHrHgjIAoGuWVXg2esZnCm
e9Jbdto5jxwedKw7gJLM1/2oosco/8dWtFOvQMaKA3iHcpI5dYRuJPaLnz7b4wnFdAfoaCxUEvQC
hL20l/+364Jb/GAY4LJqM24eAckkexRdKgtYWdWtSrbwAYdr19tYFBV4wlUPglyHJt2pcmWL+dFC
coZPZPdArIOTAwt5xA4HIKqMU8oWGWhz/rgxvIVr3j5/zVrGFyQscu6eA9PwrWEC8J9AG+Ptl3eT
IUYavwAm4sKKP+Ahvacsi2P1nKrrivmANqgVMgZKabP1Y8Oneu8zH5ivAVTWkVIqDsrp/wBTdgs/
uWqcDZS7YohaPi6kjq8BuYTtE3btN/J6v8ZWAK435fJoS/GMdtpufr5ey5gBjcuTfUjkcLhLG9wL
Tps4tD4TNAMecYP/RRuD1GeqckNdaBn1Gai4Lv3uYeu4gPmRpy8Zj7oNETAi39B/vDEAw+sp1/bw
PJMZTVajThhK6fS/mpsEsMaAdrboRb/9d/JevvxxwCzYHCoHQ/esdNNpReRvv3hzCy2gyJeU/O6t
u7R4XRk+Qv1WM4U4z3ULUBzgNa6Xr5DfxQhfbjPnexlQwSIH3wO6Ioz5sgogGhkuLDXEgJ1G0KRC
W9RQxsW75GFHu9Jw6q+bQfsUTvK0c8y8gQjIxnzGJxYD+SZq7ijIOHaewFNiC39cJ+40VliJZ/hj
d3PjKB3fRx08gsTkci2g5+y9HJmjk8onrr8l4mc5l3Ap8c/IoWE1z/wP9RjWvmd71HDydROkdQP+
JlJTw4J5pwJIlqrw9cTejEK4PsjltktGJdNEimbGF6RvwmtQ03xMb13x21jH0f2GO4+VUHn6Og+Z
CcDw/Vdg2stWIJ9tF3w4XZHy5vVV//xIPHHwRKwsAcaYVgPRZlYCRzN5F9542EoS6yGfVReSxRQm
GuMPQA0YqVA5CgE/r0uxK9opAF5/esZhiS73cc4vEg5xI/VM69j8JVw+JzNI3+D3SQSHZxNrESOH
Lp5NzRnfubWHeT7Wl2++Feh82a3f9jBtFwDSI71ywZyfidtnEsgqBwh2ssAs1oa1aUlJsyPM5hav
cP11iInq4M3+DWLdSYDeeGla7+lohN5rDy9H5MaKWrkA3sw/wgq+fVGckznB+ogQxpisDcGGUOSF
TQQAIf9bNRymeD4tr6Lqotm+5rgROf8Up9hlL3KTdToz1As9KEyqi+QXJ8mB0BmJoxp9uPtq7Me5
8ttl5av/1NX4/tEZD1yoCTVBjEeGJs5w2Cai15xitEJkHt0o6fhLRziVkDXwr8whhEnnT6pInvZx
7T/SAB9AbwVV7fMWBQRW1lrnwfYKVIIgQgQxkPH1Md5gUtF1ZK2OrPj8G45UqMpxZGDM0a/5MGEQ
shJf+4zXyRBWfJgOz9mjdNpDdm4scxIl0xzpF5wRfjRchQccWFycmJGBfIJyrTT1qJZPDY/3kX6P
JL+Xnc/btVo/sw7psPpY5F5MtCl43JoiXIzjf6IPv6VuGUN11g7DZvDDN8RRgf/VT0/lHnJ68Ogq
YHy9xRiuERwzWk3/A4cxHL9JTAkee8FVfvXj6xfDQYwiHIoMT/lCnxOdoc8ffhc7+g52qvnp7xVM
hUcokrSxfGbyPWFvAYfQjQmLAGk+GhK8RXHH98V35HJDwcssLTqmt4oPLy065UY/P70HzrCPCw3o
GOtoxSkaTZjZvdz5+JwCKD4JFLBLCpM5DvkIvZ+ZHlSOpM6if2jx37/RGyTD9HSqJMa3ZBdY8gGz
F6+nZkGITgdQx4Obfv2ouUCt91LvNsa6vZC4OWysFsGD33ULRnBIzZ7tC8n3IRdJgmJbA2vbiQf9
z6rPhX6MOZOKOcbrrhxVHwyOWQ9FsaoCGJLl45hczEW/NrqJ8m+kOxIvZc9WnO7Iz/bNa3p5/4+l
M9tSVNmi6Bc5BiAgvNKDqGjaZb441DRBUVoR9OvvjDq3rKxzqrJVgojdrDX3b06gLXzU5kldomHB
GBHkX+hn9YgvOWlm4jYipGS3QG4D0os04YjBcsPhzF3DDYHg/wz6iGotVZx9STcYA9qP6PzN0z8y
5mJmgMVGk2gCo7t/UdjattE4GS+4+AzALlfvP1BHr9/P12iRYQQGfPYI0iUc2gsji5hvLoWHRCIy
o8s+mUN/ARMgblW4Cd2KESXoZFr/mdSXO2aLT/yvNzr2UG9QNXSz9QkLQcfRzdaubbW/wX6dJvZ/
h0zp1IfH7PWpViO6Wuchag+6N/msaHKPdRy8H/b+LfKIlwyolf1idjOXeu7fv549Ix8xiZpeJjlV
sZ/ka6VbiBn2MrfR4R2p+Vwb2Ro/pt9eJDTdgUY5jC5cJsVvREhpyLWszdigJumMDWtUhQp+VYYg
oPMiJ4VMTB2PZ/H+lsZ+vWy+pctdOXfZuvl9TRYwFyATUH8ffhu40JwpWkg4RQ6EX5veE6RP/S/r
fZTNlAaA56i6lcoBfx4+Pq42vtG9+LmzB2Y++0338xD1BvqFCCRInpkj9FxrL/ugz/M3MpPiTMea
5g1fpyDEp77QLc3pgTI4brkHBxEjDO75kfdIBpvv/iqh2l4XdORE0Av+AbfkGwPBx2tLkhaxRHsX
txy5mIxgrYsynUYA2MthXd1jSEW0LRqbFgwwCuLT0lUrbj7nc2DYDSlxYQbodwwkB4aTjU4VZRvG
g33GJAAfWjXqcjBDaRwxOlhFscNpq4hu+FVRHeq5+p3cFKg92lMAYGTTqiIOJQ8+B5+u/95anmiL
BeVP6Y+VNE9XfU/axhk1uR6bQ+V3BIbdGN0gKBbTHo9mI25pjTZ/N3Lbhh6V5pHBYQR56rv0HlRU
4w7FX/6mX07GhLqWXCPLN7eeVE8K2BCxjo3q9SHfqWPiQkAEhNiH+xe5MeZiefyn7dEjmc/e0pV1
hnDZpAKVuWNghVi6pFuIR8LMVlnmbsvqtyi/x/lPJ/u1KZzrpMwtN9ekZiK29fokfTkHrEXJmLij
PR1qJiCS2Y7eyVWfdtC01RVaecG/wY1oIkRFLTq9Fr+Hiyl59xsCgopRwge8JjPK8jFERM0Burgq
sbGGAEyy6D7b3ObSDqVuEd0vpXv3aTdSRIwF1s2aJI132zDLdI92hLQcduwVHu/r7x1XP2lhVUhd
KZlj240nfuNqFBRrb7REw1+To4+WT9skWBmYTdFNJf/qNFsqnDmzNfWAcuVTVPofi9F3upeeJLbg
7Ly735yxHiO9WmK8SCgT4/MDWTCn+/49Wf9zJfONh+Qwz5btV/YzoWOT3C/Ykr6I6hpLaOXkUIoA
s4f6BY8lc1MTzWd0gYjV4d1UAUIp/HA8zWnzRS9+oHb42X18I+EsrenU2sxAY7I0oQOlTR1HkkAz
CE3fEiEZV6LDlvSHaJwXHc0PLNSbaNqiDYARYGuLIWR+G7Pr5ODAIU97MJBCEgXUIFjEPwEjuAJq
Z89f2GR3AotD8vzFEE9MgFJ+eg8f0xHjhW7iA9h+ubuPpT+ZYZ6f37+aB+O1RxJDS7NvVLJ70AfQ
CU+4pfQlVsb8pw3ossMsfVHgtzHpgX6m8f33oKpOKSb/Q4WvC8WrvH6h6oXtD0ziunquCS5HPYlT
5xt/H/QA4xVursRcHMiWhRjkmxSen4WKhjsCg6YFD6afiBfnGpEA8qnXGf2kxlVQW8iku92GakVz
GnZygHMl4CgCJvchmiMiLND/ogpB2kIDd41+waMLVjgIKSJ1rsNYoK5ISfItpC9T5DesYuonNGJT
ko3wPa9CSmHUI086I2cTiml0g2+dTViCrA40CQeKMFbnQDgPVJfJzV8xqkWA9GemlPOCUh1x0iUS
4T075IfegKAKiywJrirQGXrLd6qd77/h1LuPLR1K0FK5paxEEbuN6lMxKybu5Ls4U0ZjMw4YIyku
NzO8EFUs0xXZOPnkepjeMe0Zr6CYYvojTC8WKCwIfZCQPWUIiV5Wk8igGhsLeu81HHce14GtmUrS
F7lbk5Dq0gENUASD9IdYA8l3gVoS7yfN6DdFV8wnvcDDIpGNsKXJceaNKIXOhLamSQ6AMZ/frNT6
dMN7UQbqsokBe7M86JjivcWuRJmGvkxC9YnAoWWwYDevVwiKoTY3vwg8hjXpPlUxA6oHA2Xe3+QE
zUlVk5fh4U/CSomt9E308CnDx2vBsZkxA4N5Hsy3LP3r2E+fXvZd3OO3us7groK7IA596/QLU7/l
hi2ZKkQOd49G2kq9o9GnwvP96FYIV7gO2dtrTVgd8SOd9X/llhI3WknqEDczZDFjgTdQhZtHvRWS
cpNhAJpXk4zBtaGHBXLqGQwhKm42e5EwYcMGQJHNONmbanEg3CZ7GQQTiKrFC8P+J1b0RGXUIckh
EPbtbV1dVxQ80X3DRZcwQzA/kwaHg4X0FqVEsBW7s7LMPy4/FNUNKfUUmvTXCHWcsK5DHaT4qCLA
w9Ej0rLKueakNHKMoKxowjubj3qWyuR5W5WfaGyuc3VXabOhiroe8L9bAb7JsY1OQaDIcPgmx1G9
v2Lzzlb4rVp5RtZxv6GT22q3dXPfmxB+8uWz9l/Tig0JkjXNwY/t9IQt+GkbvDqzexNqLWkqxmus
lwwlXN9ekYriRnNGgjw00zX7AUDi7ldv0AWsZ4q1dPjeyO3SDWLuAw1OQN6pOzJnyHkbUgQ5qtsV
tA9jY2xkiJxKsX1PbFgg2LehFhboIVPvWmGqZMzB+DbLb24NVyqnzIUYDV1Nv+FMHyGWgT/i1QN6
neevHsFwuCvOAR4eicx2jDthZGN6Q0BHam4CeXvPUzQNnQfQjorLXSWmcArFbemi8vrL+LIYHSIK
zGYTZKZP5Fz9gv9ABfnYUDCC7Mi9aFgEZ8qR0q1shlTRSThRb9zvQBx7YAhs9TH2g4nzZP9EqQom
0iY9JxEjpKE62l7ExAYuLYAtXBKNrWYecUulovqlAubyQhg/KFE+Z9r7Om0BPPAt9lbUBajymP02
vD3sxVAXWBvMx4HNJ9E7dlg6QuGB/U9I/x26n08ceviEH+H9vUI5on/1Rqi0LpUPAyeRkq1TtqrH
IciaiCIKu/qSQqxJJdiwW0jPXM5cFbaKD5qWxwzGH2y9jmBTGD/c/EjXoDJ9IkvwUFfd8V49cZGt
sOsrboYwFFVEGkyAc768N/94umKLGYFciyqC12ZuYoM5hMo9eBG40zfNsExSzEEHgl5khnGUQ0ia
2Nng42qapA5sUC4JM3NH/oQ8uPp6XeeZsAKK+jrRqeITAg+EixmStC0Ob9B9lDqwT4LtolkVXbsj
5re3S9sREONdvEJIHPFVM9PoS0KC3rn9xKsZdAIrgDGhv5xjiLJFuRDTzch6fx9wtgZKoqtz1UHD
1hl+x3xA41hsx3+HPeYt9Mx0oGlEXMZahCBW6pcD9jlQ4nkywZRBgJfPTDRPWaADmUm56nZ/mLOm
WZy6sDGiOfEmut+USwodnfwz5Cv2isYMh/r7gaSW3fXWhqNsBaOKVs0Vz/TdEzwkgEB4Vd+uQLzQ
wtFc7oRxuSDMbGnig/6saITN3+gmuG3k4AQ+ijTkFaDdI2V9V5u8EbIEq2WYq0Kxd3N7QexSLam0
6RVCJ9KT532tSaitCRCV/ac2LeB81SNO6WlWUx0jBxNCwFJ+BHMvHSVjgkJ4Dh/mC9djeqNRQ8+l
sYGvlM1U0pc1/Vozwe18LCYboG5kn+0P51lq4DugiNTkm4lJOmXLJ/Ui9UFIjENplYhcNOiSlFea
+rtBQemJIJUI16R8cLiDekUC4tX0DTc5oz8rp+i5mzTUkzLGYF85EKmzqAv8yUvCZWlbjv1yxs2E
5In4h4CBHqyMbtOpJ2sZPQukAVygXeMdHtMDBP3a+UyC8TNCydL8vFephmhF+2LX6I9Ix29sOGQR
nFngFg6rUeFIh6B8kkpdPfHsEKw9/jFun7d5/sekj3qUtN0Ke+brnD2dqo2aEUvZwbGH4xbHPzTH
fUaYTBJDXk+YCEQAm8HVfg2ojdsf47Wg8nfTf1R64SiSH9+lEkzGwBjQX0YVvSx1Xmi0Ys/DbT65
+rXkm6Pgft3KBNU3ug54uBY9KuqPuLV5Itdd9wmuWJWQBLzc4RDkXH7DS9+YevdZyzb0wJRrFb/9
7LUzTadvFyg+S7rWDzyx/My4jyIV2s77D0bUYzqpLAZQs809GMuxp6mpTQKEPeXugCkJkmJoYFjB
ishxLfusIzon/YbTPW7r0Ph+GC4+ZhomLan2rADWR2+qFjZo4qE+De5f2XdD3yP3TEjWUoAHmNZt
qVDfiEvu2tFvc1um+BQ7T678yXL0pBQuJ+kYaPmJ7bA9t0zQ/DhPffb8ApqAdc9A9KhTx6Q4PKHS
ak+wAerOHas3GKSNuRMC1Nd3PYlb7JyQhx+OPEoyBN+ta6B4ohdjLA7UAJ4+P4CCGp++DpLAftuq
zpj8fWJTrVbWMrlnUQjUoJ5ezNF0zD6rBi9G0sn2G0Vi6RHapxWgUk8nsKZhX9ZWjqwarI4oLTYI
ft9jH5YIw3pRVzKlHhjYeC0xEYrw/P2D5X1czwg3PthHKJ1VkZRGGfMf6E2eVSWmkr4VGh1KVNi/
zQSmaW/B1/UK5It3n7Ccz8IFoFPWhxm04/uaPJUt8fjtkzDBRUdINQEWAshatEXHDjYbNsu6jB8l
mTfV5NrN+2D10rGrkBjQihjWJRCkcy9LSMPvEkVfOZDe9Eu/ia6LNQlGBm82pNvUjr+LD1O51GeM
RZ/cFXuXcXdfLYCRKeQAtmtXcP8PC0EUBym1NU9UbQDuv5ufsozhB90lX2EC95gThQZuTFrePHyM
HZUWlrmrFJj+UGkv7gjegXzALXpij7nZhQZH/qhW05eKyZRAVBmOw5P+wsbEOkUbHeBBWeDGxx9w
tSmmSDNOCYMsnAlZVZIh1M1WFC8h1sHPvhA0cBimGZU4GkmMS8JxSnNnPInWdfpF8KYwVfbAKydU
iDHX3NASqVgNOly1FyGzJS14Fldc9zLAKw407zACeYU6457hvwg/4FXGj5AA6pekPwXZJjsFcn3a
oBqGNXS0x96Msn/C90a3vucyCIuP7coQOti0HOjIjuQd2Zrjlf+yqZ/7JRp9b1A9ub28VAo+SyHw
zm3cRYyA08PJ5gw0BX3KTmEE2qJPdDbzBwSLNR0+fzRrHeMLRgQzOTrnEQ82UjebIM0b+fKmirBx
f93ch0PQxYOqvaUG0hRHpCVG+siuwvAehUmVtDWo26LktcW/jrpVJYcwa+0sGEWGp8byTPXwRGN1
+n2iqMVTu375t2VN5wjVGkAo/IrG7jlTD/SDOB0W19QZo/JyKBTwZRSvwD+keL3z3A5u51zXciRH
eXjbjv3KTUPkj1BRwgcGXXop0Ea821F8e84yt48/bp7cVh+3mpfJOyyTR9LHFFUcIYfVvQbdIR5c
aTfgk4CDU8/6SXCNMWD4r4hmBm1/W8ymp4Id4qLrAPy8QlTmuUz/QY+VL4mq5oPxArKfroGGHu/b
XCJ/9fTa6RH6BlUgE0FZ9PDo+ZcvTBIm5fzum7Z4V20m+IlfL6svwYv57D6Um3sM0M7JYzpMeLEu
Vrz7Jpn1xayUR2h1+9THvENDih2OQ/9xeVm7MZjBc7luYzMq5sM96NbdWt7mv/JsmH+EvDJUTrRh
vde8/s2m9DyDYU5nNpz8vY5a1MWK6E4q3mg2gW4hRynuXI06F6opbzJZ108HDw5OrYYkF5t25r2u
i0Kb9QgUiEcW5k/zh4/qcDZJ5n+bFRWr62+1Gh8P0zaZbJHucVsy+2RZRdkU/fhvneTn/CwPNl6w
rI1Hm/a7wwAwfjNvy83Hc70AwI08eFWpi34gTNYEar3N2eo2bb69H76Npwp8kLFY6Fq8gTCU/U94
H9XLRPNVANMjnA2u9HYBC7/fIcd0zzAMai3Qt9Z3+g0qmjQURDOJXY8ECt4gsmCYeI8kB8mq/F6R
02O4IbcHL6djRd0TpxGkyW2QTg/bIjtWDTkD6DCo6HHKKI+UPlMlWi5QWPAHGxWGRbxPwmJ9v/mf
hNCtWGOc7RgjXIT1JR9CcqKq2oF6bTJWq3LUJOqzKxrHaYBye9EQE0e3OQJyNgZ8vZJFGJCx4CgH
na7JS91JB+eB+QktM4RmbqgultDFl1OtpRZMi3UUP95J1cfS1Z886BtGBn2RKypN4EH9TAXFoHFt
abAwFfrgS4WvCs3BMoUzp5dzk3kBSht/9ip3AM+rm72rr/cbuaij/4xGHgFrr9P0RKOu2jd8zy1D
S6ozhSoaFBP9t0ZJNeCopWt30zFR3aUCQN2TAkW9Z9CEZmxMFLy0Q0GbouFBW1e1djne0fjnZAIT
pw9L48rB+SK2RXcxBDpOg7t2vEsxNJID0FbpgWSiZr7X8Juh8oOHd9goEQIpj1QXJCGsLHl8fD7R
wU9r5vnkIBx94mRCVQKTN9SMu8vBRxZP3N0CXnkRk8jrFPP9WhLZDaLIQNenoD0f2fLVzjoGiqJE
YoAS3RnILhPGsvc2waBxFTia+uH2tx1KavHiSHQxnlTEfRoEN5qu+7z/fuYLGRK0Aan9BTNNEAuE
ytiu3z5GvidyLfLc+3PagOWjFkENw5h9rrQhfPoxGp3Oj1uMFno5/VC4JV24wg3p/1C+YCMGga/t
+2MWZmskaKMzIDWG6LGWgAHg1CDJswdaUtTKFCZPExjQ9Hj9OyrEsEYxqJH6l331wW85xY7OaIZU
P5LmmNV9woog9TKf5YUSkwst9BF/NwIJ6A8jT4e/05PlUuTyb/30AaQA8cJfFmNWkV8uEX5JhZmB
XBz69F/JpujegoH5OGjJhTAlMNfFJduMMMqNQjNuPPVBUAaj542RbfqcE9AdX9K03XXuAUYYxun5
KAbZoH2PGe2qzsXs0DrQV4xL8qFWoOmzypMZy8n495OME8rHy/cyi+kRxcoSkt0thLQye0dC7ZxO
UT3N5BgVFw2J9tjOlQtxI9eI6Ze4bzFO4fzj+ELpLWDKIpchxW0Y9SzMsV4lQyt3hgbmasKfd83m
yd/W781ovHpCryKn4BbE/kY3gvHKjUvAZIXeOvTCdbXw1mIc1dprLU/GCbxgwNTH4towE3jNW+6G
VysMQybuHIBk2yiN0p/blxFeZ8+gxASZu2yEKRkR1qbAw2d5qb6xRs6uS20+WZUhmOXfSTLMlLhc
3KK50CqnCyWABMCe3wScPzRHcS9iS+euKy/NjmhWUh0iWwoK5az2xdQHviuj/HpBd8XQlZJoM9rj
pCccbEMak8jDUKPBRgGFZvd41/cumoMRg04eVGQzRt8YyJSKBUk/bVTsra81E26qRNpW6/fxue62
JEnUeTXa2S0EWAQdlsYYJm1PCUBaXreHwb3Fz/3A5DwspDJOtInBOGH0rT3C8xuGgysaXfmicj7h
fFO8geU+HydMF/JxxTH5VF3ho2JVsewmvxrTF7BlfffL155kBrOKioFoJNi5ovDH0KvC16DWEZCt
zeCA/whhgrFJ52SXgJ8qvCDkMQ0+fAY5okJ3n0wDMXxUBQNAxFoACfB4QeXqIgq7MFlgRjHDZ8Dn
9bbNYBIas8PM2PTRfY/3a9gffpg7Cx7hxtNJHQxLFAt/QKJnPzJCA3DjpvOmgF6RefkcAoBdzUW+
o8GMwBKG9QXE7ysyr84IGBgK98xv346Gy7YLxlS5BNyZeoRjokYvPUSsSKUZptF+mFjkjkLEouzh
KgJzqKDo7DayIMK8v/XkulbiYfbw1LNGAZ9RNeTWXz1zjfjMXzZSjKBjmO3DHurF4VKdD8fB+0AA
JNp1TBooIGmonsoeqB3sa7zy2jcq7Hm/YxBP+CGSQltgj7mFaQgxnodAJcbDwfyclQgzMRHMi6UR
VMvDis5kLCYLV7ExZ794HxiV5WDeeeH7ubk8q5K5rxP3Qcu+chXVnwCUfSayT1BGlNhNzXj4hvbg
Tx9bxM7olDbFFlD5nH7eeF1Oyd2BrX5jLgF+yQSKwRlNO1o39KqYbi6TJ5AN2G84udTmB1ZkUa4F
vcIbJ3iOUvIYk3OfvQQnul8FuvPccU8wL2GHlzCUXMTgnmF/iYAZkf705tKnZMcawQOi+c7ahJTz
y6tkxrTwGX0CMB5WCLOJaKbQOKSOYSyh7FNrRFdPDgF/q/wbY9hDee0VtFoKweyb7NGgbx5huih3
A302Kmz0pJEMCCZdO8G0Y4KsNRL540tIg4YgEzT910/l8Nfs7vSUJqcTtt+7rwbXM8SdCg4n6hGv
pIFC0e9j33hB8a56Y/+M3Nb6thMiPwRh0JlvFO+++tTVeLL0qt7cCtDlLKBnra3/gnNhn3pD3bmd
PnOGoaGmWBTMPyP5pllBzI5tjYrZA8YG1gkUyJTgrY+vfqlkAW+H3L4GXQiJ/e2Q95s2+qbbqXz6
VEMNBEcWPbQLRRsT+ia5z79LIcZEw9SzxeBj4s9wlGLCqv+yJAcwiXjFIbiv9yl3Msy5u2UZiyfN
TuBDNSUguka6N74HHzlUcGgHuETybxldMTVi4EQpDVBwLVQJHbw+lKwm96RDJILKljxLchDmp7SL
fg/TgWKaxi5gPNGGoghEITmRZ/d7OMY28d703wgMQ8gPV6dLpLhMsmm16tbFSnJeKyRdBNTkWhvG
qFrHaMRELc59PcTzoziPbo/DJftsiP0KhLgZ3lsotc8NLuhPHg4PR2rdA2ZGMulic2Pmg/ytIB6G
Ci7Y2LvUVb/GTKXyKapr6VKGso1XZhCYCu/JuJwPgAGGLHpPUWhDvzaJG+bctJyub4plmDivaiDj
sKfffEUGbIgVEjVLuA/SM7Sl9bB5/YNqPTtnwCf+tJpow6KPR/EN5se8uugybDWHW1chOzYdtHks
/cf2Cs8cJeVHd19p0kgMox37JlFMbkwRKjTIO6vs9MSrnlNAehFuU5B+oo65t8vHqHNVg9o4BYSc
9FdhT3s1a60NXvnbrUyFaYFkWDCK/MNzRW9NOhIjoY44Hpbs3tRpb78dXQtZEBNpQmYxRQ5RwRS9
Cg2qAPpD4j8+hR2SEiR62GN3nKDxp7N+hDy7JBYj+kLsoP/xkfS6YBxxxyK70bl17Akr8Giepa1q
UCURTHbOkG6rivHDVBh1siya6S86WPZ4b8gzGM5Q8TNTwJw5oxAqTEB7IefJ6YyJVg+GA5j5pRQ0
bSgxhYOKBlOzt92DW8YDJAabpyZvvsPYFT/340gU2bYemKb/IraCKfH05Lh5qUgfbxmScYdmYgsw
kjLm3aMJ9IZVAFrpDwIhbD82neJs/t2Cg1vvmP0bKyvDpfPvmwHCcue5YEIbA6SpmK36h9UMPodt
KlkkWJ+xmPGhvB1sM8iPD1Qx/157xB2Yd4AYrA+sCs76z4KD5bDCwJD+pVtj2a7ySAW0wXTJOVkW
H8oJMGi2ttbWfAcsgo+dMq+S6kuZNf9mXLPfn2Fw/xX7+2rYMrEFhz4CZ7Q8gPcSbU2t6IXyHisk
m8esPSoigh7tm+SV3M5s6PmJgirXJfMV/540CdAanP8XIRalrwWWGqnAD5VVT5qx5KDIGDH5a0Fn
uGGSGlcOc9C/35D41DUyt+yrvORvoFMOGk866y4Elo+DagkFAqRKxcXBAL/ifUHWT/r6uPstnMsx
TVHrFTPC/mbvt2xx1p6GxL/HzLRmYsqviF/FJgdtArQV8RF9KhsJoa+xFJHg7HExs4adbjsSLeny
BmylOlGOxZ8D9m6m4ltKOiJxRoIhyeY+kqwwBcWKvSCo53RIT9rqsRnv8tUtGcclAp4p4BOEC800
/+cy1vbK8rp6BdnCwK9FKxy+8iWPUAM1AWuRObw3r5lmXndB04TWUr1op/Snu8/ra0B7SXaYkfN8
+VobmqxRxjNwCKyhJX49po/pG5sZinHn+vNYXgXxPhkY+FotzCmD0xf0rMdByTsOyTVqwknAO+bm
ir76lo7srtldNzwdlN/6N6FdbyN1+KxBW2gf78pwDXwxLwY90ONE2eyWTSxJnZtSh+w4fsRPWyye
Ub7GDvipvb5kbtqb8/b61bxnH0RRMEB094lMVPeUp/vZUnMTFbAwX/TrZqVFWO5sylPzPJwsjTOS
w0T26ODyQmnBEICnmEC/u01HUf3bzMHVWyNfPyOZONbhNaHeIzQFLBR3PNXiU30elv5AySbGOmKv
gEVgBZRn88EW1es2Kt44E21AwCMLQjLkExwX5csFO5ry5DwjqYQw5o1NF8P2wW5O+YYgXv+ejAO9
+TkQ7u/BeRxKZ6m/Qxl07YwbCx+CCiMPLAMD1ACRiWHAzVfmvOzHUNurYqD2pOLktIohX4wG4srW
mIJ6Jw/Y4JYjLvKzfiox2Uz7hZXhD/3WnCPssI93utHJ39ffVxRFR9fO4f5QA3O6UTT2OafOg7Vm
BeIoASZ0JZPeNBLb449xqXCP1RYdfkTLT6deHjz6YlAqZdfg5M/jz7uifSAy8peLzuu9ECopY9lt
3prMJC2YLNaNARWbkY5eVWKGvWCniiAECuUTt9EPHIQNgqEnuheWa2R60rGO9D+iK+C/5Al0LsDb
sgF0c5NRvu9N1Qb9CEAWl74n/VoYUYc05uBva1dOGMiSsJmNPJhyM3oo98sIqDoCXUa+eVTngb5R
DCaeee3kmF46kTiVc2V1nRx16qmzjC73gcPyaqC0pkQdS3PtTF3+h8mz4UDufMsQk7kKUhW2etxm
rFXgOOkKWF4qAad26apiT1OmIN4v1Gm35V9jiqZav6sZB0fJSsbhTbq1rccgARylIpIEAJ3Twng8
gJUxuRLTObNWPrATWzpIywqqeXEIxuXsRtTWx6C9rw0jAFwJcQVW9lX7Dm5Qqcvo8HYyfPUB5Muq
D1DWZyioZ9c5rH31S4aCCxwGZijlpFAEcK8gfYVm6X5MZsHg/+rC8XgGLqDewAEx3r72idF13GGE
wz5nAjtO88bt7n5HSbh0qeSMd9hHIB6Dgv9IDv+QDggPE0TsCkPyVEJgGzEnVa3sDP+YYoC84PwA
7dpSo18Qv80O6+673EsLQs/xarRJZ2ihWQz/hLcMJUDJMBgUBgBy2/w7897QTk6o6B7FiM1KrEvO
MMSjOdAI/EvImerpG2sDE07Rb39PPl45OE/BCGPJFIL2lQHPoVpGwAnwrmW6IPJKvpL+x180rK6/
WMob2yhc40iBEMvMVzmxC3rRA1OvPAQbHa3v7f03n1JIqumBXWc1exJ+HAzJRNLYIbdU6fLCoecu
yozkZIGMSkyaDx+vfq06hjJyTGk04rBrKc6ACZ1BeAxGpBNFIPOwRQtFtybEWfvnaAHunVqTBgmd
Aa/Ekczo2IJ5TnAAbMmmZBhzMW1EaU4msgOH8FhhCsAVhwDrsZ2ESPx+5PMDpHs5I+PzMSKtbl+v
aeHpWOgQKzPul/HA6Y+5MlFTWgrgrY3oZqFL31ErXuqLNLm694U2v85MHw6Z/wxuIOO1YDLN3TR6
Tk0UytbTRY6UqI568xuayaqVsWHg6Nowf9V/SH+oBBBj0PSrQJCDhaxs2v8UG7s+NFJ2XVlUW61W
DGuD7iNG2nxO41291Lc4Ebvt00u35RFScpDu0t11zjzMzbBSws9cWdz+HntqwpEUERPhtNLigi2/
YIZyfSkWwL88Zu9Nx0FLh0zFUuCwTpi6hf9Lgj1oc53QXek/FIzhPKfTfqtuX2iqR4znk6cGDW88
TSedb9As1E3zDZvKlb8Ex5lhp+1KxSFEYWUD8ZC5MTZi5O6CWOB1dbj05apcovdHRIVGrl5R7ZoP
4XXKLYGg9/nbLkdnvve9dfigZq0Q2n72SrYf2vUnnbI4kOze2pmsr1rdA4+JOG+AlIezmBeumlIG
pgaMkgbDBz0NfmcM7vMFn2dbheINBoGM5sBBNmKOt9wGJjv8EdAXwyZYgUUXSdX8zRgLJqEIkjUj
kxDv5uQybVDfAwZODKgGmFt0tT/4vIivsQSxxOlMUVwLKRbdWYtnRLsacF2g7hOQDnaN6BfdYU8B
XtnUxJQTa3FacyVI/3yIcBg7CCitJDknF/TyPEg5eBOFTvEnqYTb+jBDrbUYRa+EPDeOwod9Yd8/
4sZDas/0DoY9pfBKKYnzzcRIz3pFJsANT7oBQhKWKXcVyosDFeqCsX+u0lOwsYn3ZcBy1Vwo4Az7
2dl4y/OjKibf2MglqESD6m1RjPGv/G/OZBMmd8TMNFP0KTF5iUiOUviOHksL/YhCBrc56b/scOey
PXTL6qSg2f+c2iVXrNxQBv8I+3Q+xfcZ0Rz92D9kQSOQnQdfvKHFTNCQ/nsD0rSWvR7vZhOTPyhR
ERo+RFDtPDnr0MXFg3JshKyl50gm1MRp2omWL1h3qwpFdNqhj8B2/e9duIiIWvO57FE42zPZBJki
7ciotn4Wp9Y+LTLeQE8CTIWk5NAwWQGapuaLkoj5BNR1XQXDc0+UK4Lhn9o6ra+iXcSVYa9yjJAr
M0upYd+c2l6feP+JGhh0rX8X1KY4x+NChuW8rFXmrHx/Ltvx945flpVcbcI21frvQTRmsd9blECI
ukQXkIPIoSvvPSD4ZIRCdJ9Q5gxWPjs4I5eNn+bpYHMhrfnX1/JvuWWnoKpk0QBmMsDf2/rKxG/G
qv17iOam+Abk6/8+8cWf+PL3j9ic4QKyyEIsOpkG/yveAXOGt/NZrD9CO1/EtbmvJhi6nQffmxPW
Gf4t4MIRC1iUktGN2qtLbq/O/FqJ5Y0nKkA2yzimgceFwUfW5ZKciUUiBDvRbsfreTK9E7/EF6mZ
SspQWoB6qbvmFV2tkt05wcRsgzhashXzrThC+cKqe1rM9vvtVHCruVC88vRr4v3pX02bIIcf/mqf
Lz/wRhzKmVYt7kPx2ZBo/j2Bi8S9Je4s8VcCTV5t8ZpSmrTYGLkK/Jf3wzXjY3gVgpd1SQw+joLQ
lQ+EcckH3TzxE2f8+Qro5vGGBIWrxtW6eeQjX+Xsw2YPL3DK/8FjAo43k+kC5NF4+pScbtNtiq9K
PBaU14lnb+Rt4pnSZQbqVFGpf0QcCd2sWFQLbVouGe5NBxhtM9Hpw5UuSKkjbNUOu753x5HD3FPG
OKAXcQDg2mCnnHquAgdlVTrXKUM22bWfi8LpZxTL4K9gIsIvjTPEmwQaj0eUdbTuCHfCnmP/QLUd
zQOixwSZgyIye+HLGIMMECg5ENu28TfEqC2EKhcZtOIwKACVdpaIB+Vjrs6/+9D6zXxq2pzdlMga
ISsXUwS5vR7WdJtbzrK3ouOmt6b82u7JQPfi035M6+evsJfL6ZSPm0mkp9NlsJzmfNxS/CLq9v/Q
WNp8xH6q+uARrP2MQNZahKfpfr//WfyceL6tdaKhxH84w5x/y+HCrZnESVzsOP3Li05VDWGkxUDj
fxfqGqFN59H5rS0eILN4uVCO8HIBEAlhXFM5EicdVI9AjjGO8ia5kGNjzqohxgdTz2s67OkUyrsj
e3sJX2HvyjD3VHpBNJe2kvtYDRxMLUIh9qAUo+3EwzMXUPEP1QjneJgajsCVHc396Nwe0adTv6lC
pl5Y6QrzPBVfcsk5QmuPJihv72i7ndJJoMTm//7/hdlywnu8nFuRsm+3v+Nw4vxumcjigjSilLz4
7+4Vt+d/9/zDFjcKt6KzXtTWjGrAg0snHrSArMxbi9ubRee1bHZ3R/53jzLuh01PPMR9dkmSXRwB
tPDEo/FBB1huvOM1X10+Fjdqal2uPvuEOBc/1mqwVpeLn/jJ7rnDjEppANIetQSoAoCGCYV+1M0H
K8lcYgXnwQSiZR0hn1/CzIZuJta3/G+VcwmcckUESpSneYx+CQik0iD7zr7TgFiCdYzGPuENut6c
Xls+z7H9cAwRLKtggOsttiteZCTvUpRvB84TsG+8YL/L5chZLg/u7/+IOq/l1NElCj8RVeRwq4gC
CGQQ4YYi55x5+vMtaXad0djbNqDwhw6ru1erY8UiScBgWMwkvxEWepoFD3jDJSWWbhAaqgUrc0Hg
FaBEK73GG2vonh6Dd2/9DIegl+kxmla8cVAVLRkHyD4GREqm3qkj+6A/8CQBX8GL+g9EsiTUAdFT
RZRTSGl0lvFSUplx5f8yMDvSF32zzJmx5JnkeNkYPOwwNTl8KmutIwYGBh+MN2ivSMeOYjYEGTKQ
Kne+H82yp+/Lx0Dzks5SrzeL2I74IRKneg4eRJdhFuMJp9vQCGknGc+NzJn80SB8GK4bp1djfkmw
DLAJWFRXl+Yj0NbpOFhaQ9pfb3dWNmczmUR3Qtn6FzYlh66K0EQSRTJmeZvEnlQDXH0QMYNiVoOS
MSb/0oEshDehge+YG/pz2WTbhbSVYgvu2aRaF3m7zIW2gUSB5GG2meFttqndhAK17uMsrq7GzeNz
nAN/t7ltboOrQWM+VhUFhiMoyUGPMR4kR7JjQpCbMdF/FOqkQ6Tv7JUmpZ9OC4+EQ5tIX4LSPta4
aLbQTy3WkIXIOxoRIXTDXcY9nmHLm4KnsWpYSMGox2ZktXBubIxIxkieOxuOMyFJxSyTwELqFYwx
Vsq6Of5Z4405Ho9xjrkdPtbWv2+S4yh/plBOfxuPZ2OEJBpYD1pyrlNuqORgV1OGSLVoeUWZj3Pp
7YG5dh3ZSEUuOvH1/UWIrEQDX70PFim+SsMXbWLy1Pfo9ZLD06ESQtIQYfQmHwI6RqoBE90C5ltq
cumUZO+yNb/Jz/qEEN5SR6NP0Co9PRRSUTjl2K7NGSoaXlEAR1dUGtBDPoSVZ8oQ1HvobOKdjeFY
TySLZG/3ZtqW4GbsXhBiHhlNMtMrMrsxKLAIlF2g631NTdDd1vRUXU0VqddmwyL3yuC6jOk4uhs9
ftR7ZXEs0FbdADWjNYBimfHa8Glno80q1FQi4niFAfYKfDYJasYiKBnJMG+3UG/SgRIVTPxwyAJh
+YCEGDH3pdnRwhmnYpd/9SqTM3xYw4IDIFs12YcFZzx2cuRX4mCkW5FVMrGWbDObzcgmQ8g6Hmtm
xv3D8KkCYLfsU6PPiOX+/i1Gad9FgtpFsi2Af99YkIuAG2oYLD1ulNX5NlmgPPBev/PQ7HssNDwY
LDREdgdDOOZqUdnkcmNuV0uUnBBrpjvP7C9Gv+CUHG2L7DiiiBhFrrbQEMx4uj3tejQy6eKMsNd6
CJ44HrNsKPPCnN+KiMLm8jEip85T8pOmsmBgzO+bTChZp9YMhV81o9m4bI7XwQ+CC7JVbC1H7Tu5
CVWXJNVIEBatHA2JeYn4cuuOZ1GJIK02kgW5Jva1eSXcoLleyPzgybeyTOO17bWSZGJ3k662M1Kd
x9O/CXFrMwmCVvBlvmSxsCKpUWMmA07DSXjP1wyGXxY5qIARxR03JiyJTa+niTTedztg6Ftarb0Y
6f8CXcQBlE7G7OJdWl13k51bNXnPE1nJzxsEHpKD/7V+5O4w4KSA8UuOe2xw5fTqCSoJe4ALsd+y
8CX3NOS2NQ319IEkRu6IOcZVP9JhAsHxc2ReFObwALMLpNdIaUOpr7oLPsqj8Xm5Y7Sw9/dU2X1t
JFC60pt5wyehTP6IXzKn076PxQZtp4Hdl7DUwGe6AfFuY8XvSTKdtrvDoq9FRPAhXYQayrzx9/fH
BxOMuiFTTKWLjQhMus1VN0j3w5drUyDOF/EJPgf+iBTXcpPmJZ6dnrHgEMUIz+1brwGGyr4w/26m
z/9/fxT7sfg1EMF4yEbLGQ7rComhbcSqxOVY4FqtttZfuiJoFYFJqqCIbnU866Eq3ZPRtkeDDjlI
TMuPj5JqI0VpL/d9zWKqrvlNyv0XSC0SNUWPkvqSJ4Nk777ZYpnhnO7BH/ermJ7m7GqzMhq4uVWX
gdHuQi6hoeN57LJWWEC6Td3OFQu04kRjRANv4C3IljjmRnDISAdCZkiVjnk7j8Y66u3t2Tgn4VOw
2DjyljibxlfG+Bh9JbN8iHbu4a7xGXKOGWpdSF9A/Kt982dhQjPxhw75S2daBEqeA0vYeSpFddDR
hO95EzCZ13a9EwU2uT858tk7pTVy8yrhFwkKrU49u/x6zZ1+1gFjCYcML/ALviRH0QGO5Db1wqzl
qx3oJeuMTOcngqW8ocRBbIXIlQzhTMx313I82LaZ/E92ZrCQS8ISyISYHk2pUjkTqxWHTm7p0U2l
ztPVDNORm+/RbBYB7Li4E6zjOt50yATLHpZ0wkZ20vdi60SRdqgeLY+IkJzIVtA4b+Kq8B95OaxB
1mv3Ru4oa+tlsRRlRzALR5LfIelNF7YGQpsbb1iVxCWY5GVI6XJEXtOXioiY7GLSgVX3AEryNX9R
ggAiXYE9Jl1K+JlKKVfQidTSmxJFynYYboK6noZZA4tkozxDAlt7F75VMmrq9DyhJhy5oZXADqBz
ATuuV7bTdaixk7uuL4LV6GVtCNagDlk02Io5O87ZcBTDXtYsG/OKLeOV5Sq8g+AsdDF6HurqjBn/
zwhgovT01I8ehhn6QP5X9ojQFDOmZb9IJS/MXUVcvcOIDtUxgBYhS+6RkIXBFn4bTR9RdDHa+JvJ
AscRkYy9rkeUAP6a9LIzUEgaJBkHqfOUPuGVW4lxVB7BEgGTyHOVW1u1gUD5rGTsv5UrI2nCruW6
msNURL5NibyvibU0tNZTGqGGWonaS7r3cRXzit23b8qQRKOMW7JP0qGVD5maAYKnEAysHhQXr7Fw
JEMrBgspXUE6+cfC8Y16Z9QgW5qbwDbCGMmkoXR5oJNqJfK3mhNFzpj3cUX9mT/J4M3xOi+crCgq
WNFsK9Fh4QXovsYbJ0ayRKzYVEZrcw6HPNvBXJEfYiCnUXcLLR2NSoT9xMdkwaAshyyRGbI06TLk
2sBJsED0y1t/asMezKBuYivpswozp3sEUTscYhOjaJKv/0YJadzSOx4OaeOGzCaS6DPasnot3pu0
eGjJ3rt7dansgysJU55+ElCJ0ckieABOsXN5SJaW/NyxDFJE28uj5o97nmHPs6ThuNOQgBXylok/
foW1Jnz81Do3hmVC4ESE5THgz/PGbHMLgJYK1taW1y/5JctSC1Xv0ZG3bx2ZM7DtgFB+bRqBDiX/
UhkIbiPMRgdQQ09uP94ZFCqSpdLrsqGFbArAlF9TcABWITrFTAZRZ6eBuT+nJaQ41A497jEsUtZ1
C+E1J9ANsAqLXNV9Ahl8nO1UUuCNTr9YNydJNHdM4GLBYg3G2XZFcTDcmUPBc2GQMTKMm7exevAJ
2uiLkzXTe2MZhgIUrjhzAly1Ngh8MCt3ezjp0hWIpDPvCxXBJcylqxNvgVelprUasrklsyAFhxKt
hSHLneXD1LM4UvTnbWwtNDFYEEubF1qYqKwftgDaP0kys4zFpiWHqxMfDDecz93lpxl35pmexLzy
uPcY15dQyTY1wFDJPEIP43E8rlEuTysksgKwJg8gIakFLnUsjdeKMNjxbwfsgzvTqW1J+4+OnkM7
nmWLqyJcRnJUboPK7Mn5M69kASZ1/BdJjHpLj5zJDi0+SRCaLvM3iR9pvN6MgWX9aWdC0+NiyyLF
qOZgAww1CbyWZWZotyWLur0QGkFqJ6e+4Fs2u91mwlYpIjZ0er1twX+IvExisUlSAAhVaSXBUHrg
5QjBKHkSiGzwMWYGw9JjA6TSRN8k2+RpZoYAJkinpz+3CJjiAAHJ4LBjlTLKPcz1DgZI3VqiFI/Y
sWfsWGAAjPq7yQnYtEmw6v51UyuSx9JsS8xLf5DlD8CEch0MgDu25B4Ig0YRc+YZtwP2j2GvnZXt
Lmkb6Qz8c20RzWGVLUpbwXT5YqU5PG6qhVipsqZ5r7QoQ6lraodGXmcpbRXh4XhcKIpqKHAazvBa
OgKpmESoITqsWSYisvlhyaXWQ93EWkqfDEGEjiETFCB+kzpR+VQQMz5jgDfXXXpx1It4783CHAiY
gm7QZQXn3eTbRcXglrkLFjcDhUxHJFELY45Z1XxEV0OfsVu5Cq8C0WBAOCtsXwRbak5gUTP73Av+
Eyk3Bmne/B3loOfiHFo7uuVUnErsYQ0+XW1dTadeQ88FSXdiLthr7CiYJfCWSn9Po9uc+lMFGv7g
aNa7tZKZQ1Yn98pQsRww7klSN7v4OmyYFGn8zaTbPSCwTIOMMyNfDrjF2Z84CjZWGboZkT+7slbO
Jg70HjdMf0UyYZSOP6HkLZMmazWOBYLtQebr5Jq/DBI7sNfSKYwkNrinVvrMKO8YYMyVjQEgpc2u
gei9kxvps0Jkxpq2BNWF3/tlFvlHTy0zEx++ZiwY7FWXOxvvjRUKTF5QwDs0VjLphkii7gp9xp+7
IDjEZjAxNCKcuJcD5Ptn3nNfWuZMqVTLbJZ6Gpm0ZOwit2oM8K97kjYynJYfc+Byr7OLg0ACIEqC
cbqM40GInxFFPBCeOLkmWt0a7NlYN6y7Z4RZt9B3ez2WRSt9Rm4n4poR1loZqw1jFPVKsTZ0OzuY
m6tt8sGArlt4MIa3d5eEd1g7gLLIx2hJ9AonXCGfW5N99A/27cxZzkyuUEFhEbzhnIaAPC0GnhJQ
oscqjPfCfoVapQsa28Fdd0W+XTBYed80wCcpoJFhB6U+ZrqwJOIWQlOE3WRGqsQtz5duDsZFz8yv
TOqYfaIwyQw80IZihVblwvAePUACLR2mJBi+TYvZuVjJm9xpwUXHgA43/8UX5abgRemtYN+2rifH
vYGEY05a3Aw2jwwu2SYm8lM8K3VaCgjdudNw5G1OUliB3Hib9+ruJDh1h1K+skj1swwFzTOlcIo2
GONgoYCGTDTEqHwxBpI1Pe/MBwNFCweIVMXh4Clrg+iaVUAYAcgS5CyRLbUfQlcFA2lBIPCwwxHG
yDtbts4VP0/QPeli1ra7c2QK6ZBvl0lSYi2ktzMV/MDawRXkaUE8MB67W6e70pNXUOna7wy3xI3s
J7mpLV5j12USBIMuoHCC0olOw4IlOgXQMmEpVIkQtpmagdUxGXHdemsXElln3FpaJXGPS2u8e8uX
SXBR+/uIQNA20ENkalFjl3lUGjCG6+rC1xGUE2Lbr2gyyv3ibWXwe7WpeYLOt3gJgIFpNlexLwUq
TjckVdEYxNrhy82ptSO7lL7ylFPC6rx2P7UmFRUQd5eoVnz4zwe9EikyBpPNTX+0qqpspqSsVPF+
IX2SvfBMZM7JVxPUKWNNEOiJ4Lb+PnGPcQkkDGhiimucyFAsOZ8Qyplfql9A9Hi4QrO3YR384M2H
KLcEr6OCT6XwUbQeFXjdqsP1E3oultkef/OSXHJ+jYxH8YBYYiT4AQMe3Wvy9qtdCggmLdId71/F
K+DDb1bt28v+vF1y7ahborThBLmTkhqgNzQUDiNTCzE/Ih/7uTZe8320J01wTpZWlfFaXkljGtID
rfPsP3qUqRDvenZJxNy2iyxnhEiv3CbxTDwgdGaoN/e1ANYHjM5H+PxFkITTGv68dgjck5bwmJ/t
2/BXYHvhyEO6/eqTrDwhqTQpxjXvuzbe9EPHU62YL8RDRDdt7rQRVck+XtN6FtuasqtSbz2lDITU
CE4JExp9pLol+urA+tmYk8NEWsqPwkjWCSbNx7rQ6zT4hdtSF8K4PaPSzPeLTNbDLlO0NK370Fau
vjRigLKdgiHCMbnBo5Tck/NVpskLvOM1rZ/bOZqVw/JXCqnpOUBnATEVBVsbmwSMysFZPwCSN+br
GzzXXZq3rru5XAuicKjF0JRtRu4HDKbUaXNLsSusiTR5gFwZOp93NYBjOoYn8Lz8TabbGB4rSjTa
14NPi/arEubuULvjun8qC3ig678IRkaaV92q8ZYq6Le1K6/q61apYewbfxCGradcc/MeNB7mrdGC
qOWNdUqJNMW9N/2//SpJ+elTKkTgq0jsUceB6vs9x7V96tzb93YplAeVb1E4+7r55CI+Qvjq1jbJ
8SAoR/dOy7yje9xDINO6PexilTxwkioDqG5KUIt0XlEecqm6f4FP4zplAdwT8so/OZLcj8D7Bh3l
G9GW+sI1xVEQjVgU4FTXcK7Am2F+KTylMMmoAvQVu+zW25ACOFgXsKwjhX53tAjEH4MxD7KlKnQu
6AX4GUGFciFdIYrxm0K/39vYtPhWp7dYvT3h2LSuAeW7EIgJBoHE3yGLw4ZMjgPWi/HahwCbr8lo
40ys12AN9AjESgOZd5tC2/qVvM7wW3UekEWRXQoqguENeloyrsE5aDSfDOnHqYK/0/7VEwz+xdpo
4KTniFDSLhJKWKL2NLCFweUJARV1zWvxIuWauVz3WDOozVJXAmhH6bJm5ay11bBAXqi03EAeDRM6
ykYhSnwOAlwlsgeUK3FODacPhv+JHOB5joKMLp1yVXhb7n59OhzQzkpH5U8uQeqp4nN+8H4bRN3I
CHDkgyp+JqBF0AuICjwrJFd0yZUMakG96II741bSNda9bfvb1xqyQqXrFYbslMKcS1FH5u+nJ6Lq
tSbFCRtSuIqE0q8t2Evu+MWbJ3hTlnlEndl0/Yu2VWy9Oy27cjCOfWv4paUe1UXUO1ZjCGGa38He
ObmUiZWIA9WdCtWXkLYoSatPqQIENFt6JaypK7DhniEJ/2uvV9evQc1rzirT8bfHoqCjTM0kSE/2
3YGsMYeuUTjZNa96MXfUnraoefK+UATBS7oe0EWbOg26PlmVmBO9Aqozyt3n7DJUVSmjjcsdlb9m
yWNfVRRCnZBJRXlsaXRMyHN8wgtDjtWjxyK8kW+Cu+3mobKqOCQJzmuD8sZ89o+wnORJHbdLEEKR
atbZT2F1pzzehh4HwniivjbC693moWCmR8jU0Q/0jsJkelPSbP5QftCMmKXm/gZnkV0hrjCF8ofa
9YI1UbkFCg0engqFiRvru2/e5pNVjl521sRXOTkmDmLAP5XMNf1euiWAdNpbmac/LkjfppO7d5Gt
5LDDrtijZmNNn2ixlzJG7bdPFudpsKUulvYT9AP1qyTuDelXhIJkdC7GqUOOWr1Ff6/G/Di90xUI
CvvhpPWZv41fUq5RNeHQcv48yyf0Y95HNzy70Q9opbWh1NDKVzGrdp5f6qMpvsEDd62fG9aACP17
8qGPH9yAFiW5X0KUCMUj3hZuUutMIzHqYSm02OIenM097FsUuvjAdcoao2PVg9hYvKWIhR6iPGey
BYuGUfhGNA6HicBkKSyPmONjwhqddC93ovzXaXV8IUEBosktqX82DTxO4WH56cvBvzlaNttkz0ER
IJhr1a3MaZTZuyawU1PY0EZ5Yeggs7qV6BSuwUHWbfj3w0dIgh4FMWTnVYbX6YV8VmXRkKUQ0nbC
vZPKeqQaFyNQof/a+A19gZlflBd0WqR04jOoQgltHWbFEfnJjAjlo48CHcs32HQomq+dX92oKB3U
oWU8J9easWYqvcZfwync7MvyCE15XEbsOqQzflf3gn15G+tZbd74dK7kVnZRJjQ75rxzlN7RzTFF
Hk3JDhGL8Uj1jg0R1pLFPr4NPiDjJ/LazxQ80FviuHG+ZAS2EI4fND0G280huxs6xgctQ2bUK53L
qnClRPRD4uLRhVjwsMT6OkXsyE8DmlfyxF3lD7euNZjEDSaTKuXXrN45w8Zj353yhVLSU/BjR77p
R1wZwD0A33iengtwsDfJh8QlO1qUtL4/NtnS2Bb1OP9s19vFMRNYGEI2dUMRQ9Dps8bIKWfMUDjn
Lpv6QQlmzcuVLQpId1Dh/6gKog6sZtf71JNtK63X8kaS+ezSMKgOxUgq18xb/0isTL8wn7Q9go1t
M6qRmkWq/cmme0meVB+8kif+QLBZ5AbwBTSG3z6EF301RT255MoeHsalByFX99Orj/kkfQFGFGiS
Zv24WcU2LNrVHnQCFCwMvu1DZ0taDARX00/OKXT0QDSxwkUdT5oin4RAno42ZRsbkTzV8+rF2qcQ
DeJvjKzlhfrHITu1SiySVcs76q2nDdHsB4unYJT+ciV42uFwNM/NHfnbdAs3tgNS1bch5ArQ+SB4
APlBibfaEfBTUbYu2EGIyixzTfbdq0lIE4cRaEjQ6/jmoWXqvuAZ6UfukcrGWIi5QElFZNlShPrV
g43kOvKangPKVVsHc4HjgWvbpXUrPgRJjwu8QvnZ5AMW/sFLroKjd27g4c2y9ED5/B8yKRVTkE+k
2AmwvjxwQUGlZsGICNPgRMhvJatlORgNaLPkQCDIrlNGImSQaeRiqWTAvHdqKuWGZ5Lz9WwJ1KqQ
Z36kVh4bnlQRHTQfxYCnQhf/Wb5K1Zf3IhdJ3ksGwCRNwHOimfhOAo9SQD71LVdfY2+hMIDJEvlb
2Ud42wKcCb8Vc1dwYBGI+Z8/CegpmAuwZ5YCMUIhbw6hhwsWMyiL/C6inXs5sYJYdCi0R3ROUaEd
AG0GWvKxdPhlIzRSeEhQbzTT/TH8R9xBbhmHz8KV3njCOuU36hbxm4nBC3ccD0nPTnEnECZCjVGS
AFKmNyu8kAwKblZoXA8BYG06H/pwCGY+4q6TXswkZUEgIa3CWoW26kaFIyOn5Uor9xfJz7IjW54Q
GLW4RfeqBBAi+e+u4vn6ghKx8xt1FQNZNfdWn5y0kKDdaNT2faSdswJ8+vsje86seMKaVrRKdUlB
BAzpanSVD6wv4Ts8OKdZgFBnIUgBqo8U760ZbB3GJlHojKnUXBNEATAkf+eD0694I4EPML4h8tBM
1gC1mkKQP87KfD8NTCrAa8ANYleggMJmUIEuL2hsf86wBS5CbRO3BeU5N8gjrPjkH+FDwvm8S7BI
Ogt5e9xSEIsAg/4ivE2hR4VLNQ06uSZZN7sLWQ9AWsKJhQQrx01zyukyPBCHnHMOF4BFAJZv429F
aVWo3OWQwP6fgj66Py7R6nZB6xessTSInP3VIXSfJayACJN/OQgHpJAAy30UfG6BuFGOp8tzAiAd
pIRgRQVxW3yzYMuyggXDRrMLgyCkovVabIS/Pk6L0dJeevJrDVCOGQK/01Yi5VsXjcmw6gw6sTCS
O4teiEfQwJoGDh8iPUByAPAYm4dVdLMtyPZggDRhXwIvnEp7E3RGkWNhojWv5pEReCDXKH0fGJeu
pZQt4dzEF9KLGYw+OQXESnkKiSmNBhtTiJjuC4zmDDDOHswRj9OeIObvC84o8AIvI0xmMzAWpBjI
FoG4TNwAS0eaWMCiaDwhUacCvJeKW96g1MAOtQ/2trVUEl/MJqNBMlFidrAy4QpQsK/JhiMvmLx1
JbhyCW1aOlv5XNpSXis20H9BfNrBcTs6lGD37xWoRj0tDqGUKZh+7Uqqcr/8zx3neNIGT8ysvhnL
nVvzFGlNAwyA3MJ6tMAy0ZXNZor84cGkeSwKj2kwABAZQ1A+BDR9pQnRzSS0NGga4uiNL6JMXfY+
l1fqhySPpITStgQpCo5DOTCAAmGVX6XNSE7AHHCEXNhsiWexz5n0Ao2VvDoBG2W4YFcQksr29HCo
Dc3daCYlGDWXjAoWBx+ymNVWwpKg9FdwuKaahSNwmWRk5WYrHzmVyummFDy0JUXvo92us+lLw3Nm
yCRtdPfZetEoa/9RDMX3aHZwZtG3TV8CrovXQ8J9KbgQrNIcIcxnmY5RgJJ6TU+SU58Hb7IEAQdD
gDo2KDg74kSaRkjkGKybaUI68KvwR3YsKH4mENKohqYHsG88Rj61xkwwMkF3pdGWzNHi5bPE3pRP
wJBlgCfv+i9+kcWMAKSpJLZSYJ58f0GQSrJTCg+RcJ3wQRx+TDRIca50sziIUGZmy4XS0RI+KSeS
TcmHlOxNKIXEVJsV4XM6ApRkonA7muqjhiTekWyLCSLlSM5gtp/HLKicAgtfvilBoPt3ovsnECwz
TsBN09TCJOCMEZFPyRIpK5Qr2m3szECyFRyLsojE/6+Hbk66Jcb5bvMjaWWQkGbRu0Sakr+iwpNu
3USPkFBhBwsu+HKkCDRkaXhPRgTXlZTgEowqfydERCIhs6DAMpOgtxNPUThFIZ0xcykEO1tFWkO8
4ws5DFpRC1lBJekHfYzYDtn1qXTXViGJXkqImOu/nchjsc4sKi9IWmZLU3jFIsruiAui0hhhn3JZ
ZpD1XSJ7XZM1460zJbQwclrLOSdIUjmO0/jA1aw4pdEdsmho+zvV+DEv4qDDX7s2c9M6VcUQkJBM
MgKego4Hy54GlOpXUxvySgXRB+VfkWI2so5WKP3TsA5nrNgMwH/gmPirDcEfy29gD0q2thjJpJe1
crSdXuFKxGAgVxbRFGNzkmyGv5AfavMP1YL3/jrA/PcqQz5Hr+S/Q2+iqnNKpxbXON9+BbhnlDvm
5rfed4n39qLRtAGmnIOW8y4Gefib8HnJQcnhieHNXU1sdHoA7IbfZYkinCXE3vUE+/hCx+SytYsm
YOA0hzG2yx/LuvUJTx2ailPmQQM0uIbv8Rkm+usYd5eY6WI7uPQouCoNckm9I3b7sg8VmLttzQre
1Z/0Sm599AvY8PHmb9svDOhw1rour/1rt4HbVzsZh+gCq/6x+4oaMd2foeyPBMpD2EH04NNEcLZo
bN2ckCm6bdbN45QyiGDf/PbrqhpplyxoPsxHSHUAOBmFixTaHiKIIDG1yJb3t61a8BuUmlRGNc/+
uoWHfvagDIpPgwoEegSxmoXgBH1DqbOlmfgmAh9vPZd3QLCTc15R2zPaQvC9+wPY7e/dbQA2wde5
nU9KQb1T/LtR4tKwYV8yz3TxfTtrDzKAzsGfYPL7NFUKdz6EqS1IGp2LeWpXYaim4dnXoZ1xrVVr
USRaiaEsbJWtBuQzh3Z+fuxsw41djfK0T6vRkaC8NWDnG53D6t9rRbN6/+hU/NIiF147jXGujSMw
urTvvUe/GJZnt/a1Vw2KuCRra7ec2DImICUzNy3F0ZRQ+KUIKyvE8vsluwAjD+iY/bO/1tf6pN/h
SG/rd0he3LzzdfIODZ3d8rw8//IbHDD2BPqUIh2XKDg9rNbeDzLKslWlKnj5XZya91FuemkWvVOQ
pzQ4rNmHASrfbdiTXpXCrsGJXw9gA3uXPNM4Rz3TQKFEFTjllJAI8WMYxmhRvCLF53Xgz2zNTtxD
g9yRK/whfRGTzR2ElPVhlJyxV+IlsAqVTzrpkegMzbBn5U7dAq2xaAEFmeXL7ABWwQx6IJp5tTpl
A1cd2GLwxqEiWsgZOwPodFwKNtwReVkX888/2Dc62CmPSFYvRnh/Kl7QC3wyH3s0ocOxpWK1hlsw
eWKj3S6Z7dHJKM5r3SqVZQXqy6DYIw2TQBlRVBIHytZ8MLKhNNU5RhdjlHdGiqOpgo53ZG/CuyMH
jSoLCsiaVEGaJULFeiwaMOxdCvLCOs/FqLU1ci7PAmxmU89HecWg03kYHVLPbJ3sae298GdyifZo
BL9quEQTpfHOZdzh8n5/tbOVE7BSdQyYvqkjb0xDqFH5YBi2L0a/r4yBh/12OCXdPvhSYRodejo0
EnHmp6Ae8luV/VCzGxw5s9wBe7S0Hetk5jDdBAfpmQkTrUedrjfx1v7ah2ftvHxVCLgC1fo7oLIN
majw3oLY7ByaoFG7tvapPPQ+TfBvwGTg5DSY+JnB5Udtm0rVMHZIyJ7NpBVlgamOTgG6vTkfPJ3O
HeGg8kHpSTTTB8Ob6edB3o7AK5D/dBnQhAm8jeZzPNpcyR0NcxIub8FSNXzU+0JnP2l+o39lL5ow
ZVfSc3a64zhMy8Oz13BLK1p0Jnm2DmyH/tE746MmtNCDw/Vp3cNnKF7Xu7c2NwHk4SYUulbJfTqi
oyXkE0FK6+gosLFO9Fs5sZt0XIJ1S1/F0WVQHL15+DuwZy3e9qujx6A+0nFcfmafGVGaGbQfhRl0
XPflc1maVd9kiSkwXpjREdCBXaNZXB4RkZcTAOmeqr1K800S2WZeadJboRbQGY/j3uK91O04lD9T
KXhvlUhY4x0Iappr8KVPvd1jE7Xy8c4+JX+U/u0piqqaqm3L24BKK4qesIQhUULBsK0JX6g+Mceq
1U7tjHySsOF1glUXnWhBfJF+XXufqahqn17d2TWvzsuFoM45Ur11GO+djX9x303o+ttrWjnuLX2y
aMGVZUHsZG2dDT9B+2VC+G/0D016UPORjZ8Pbm7J3jUb/jvcNEHtIT1uluy6c02Pi7ux6Xj3B6+Q
+3C5kg3HlE0XeGhk+zt7x+cP/tkpGtlNrjk9rIitB63K6bjefHulad4SGTDoI9Mv+VlzB19HEgBJ
UVmVzJKJxLAOzUr6EzaHKfpeOrn7V7aaCmMLEJ7QFc+Y9v/SZJoFbHHQ2dRNIQZCnXYmzLfKdSXA
r9wqfZ0JnTxUcZcWrCgxDxCrLV/p56g6+cG/WaLel+jvO1EkOCtT7v71/T7y6uhllbd5pJluKu+s
O7qxMzej2xSxcN1Yd+h+DG2mliryhlJe9+5IANSkBCxtfYkliV0dxc661WAX5giVU5cVu4N2e7VY
W6vVipTXsB1K4H0kjucEWzmyIXiGV69Etdj0EBfhP86jdSqu9E/Nz0Gn+/Xe3te7rI1DMx8WHQ21
vkMHbd9iCIa97Kj5Ff8eXkO6eYQoY2AKP+9oBm7+2nwB8ZiVhHbWrC2aPKB/b6bWzN7a4DxL1K8t
iudTSZin0TdMBchE+CA5dBLsQEZqyqn6bVv1zxKKsN+jSTTdReeCrH8ZW7cQzzuML4IWAmakOiJ9
7SLVpd+uKK8rykueY3ag61CGBVqSqlZuDq8HY62DlgOrh733dBGE+9pFvovNWt9/XSLijOLH3Hpw
BPP1QZ1Qx+nsvQKGCLfna6Sln8RqfUPvwDQ7PBDNZLB2cAqnRNE7ow0/z5czHimXO6w+3V9N+rfR
KZw6FGt393FhiFm7x2Yljl8fXOjdM7mY9S5Royp1pJhTzhvSAFXKHankLVI4/OnR6pUWS6oGzp5W
6nq5rFqqQ8iBJchDF5T2z3Er+297z+Jdx1qmWQKDclAVUISlh6UtDyqrfkqCG/BstuwBhGvRi10A
5venhBf50Wqt8aEGQ+UgqlX4QZnwIxMPOuJE0Q99rdsKiX7INITelPglVB/EMM92rkl83ytDHFtW
cYa7bhZBGlTdohraOueqzK+EVVSOoj0m7zi7hq6QpcRmmRhg6VQi1P2sbu13b26rzj0tTt636dFS
m5fgfsCdAJuAUK0BWqbSFvxtYqxbji4upSAo6S/5ephCWbpJmgcqWFTZnKlbNySnG8cXbje5wEJv
IN3iluUtUSSLM95wrvijZHKSjUSKivx4XVn+trL5dZdyeYVqyg1r/NVU+Mbvsr/k8FJCopzEnhyq
cQTYrAPdi6dbkJLhuzAFfeF4ERJsYU/DuaCLC+hWJtBnsO5+eBryrJo0/TNKATBYipDLLwe24nOC
UoSYz9IHJrsR17tMZ8VIt83fgGrzrbd7T+uO7tDcUynrEJtKn1MfVNMM0qu5qBzG05+sA91A+gjw
OLGTkD3ar1/nR8tgmXBXj9igUR1KFtPggZ8l8C6Jvi5JZqXJrCJ45oHfLWMPDx7htrEA4juXYA+b
MHZHx6XBK2JB+/WIb4Ddh8WJe8gV61HF3XsVV7ahZJ6kHp2J0p0J365JeoCFkYl9+LHbUxleqB7Y
sKENRMs1kh2Gw00v6+7AjGWVIWHsgsnb21eHT/ftackESB4hen7moOKCK2eSSTdwt9KHpiueOxq9
rVC26cFY4xwhcyTIDsZowKensns3Rh8bVcOhUwCt3mxOpktr4DqIor1J/hcmuoRFmvqVDTmbXnNO
RI9Bz0ouVKktphmBiAwYVdqqSxFGJNQoIodXSefK3XqkZa/0DYX2tmq+25pOTJB0GWdJ68LGJBxK
aWqAknN1DtoBYmno2PtZBbhSyxoDfF+AAa1A4YUSOMAl4DjCGHU+rWs2hTMjJYCKlcyOzByLzAdh
TiWS4dkcZ6Ya/SCMazqs884JSulLkFmGWkzwVSKza3QaoDw6kjzWa0XvEEhRli3o2TiTJLYmhbYm
Lu287M8K4Vvn4y8bX8uiBwAeyMGnUSf5ujSeNnZ23uh/DRAa8s37fhuTXvZn/+/bJDbw99dun4zw
aYXg2GDYbDE7Jt85dEf9fOr7CVL6otTIk2VW++3OEkhWvUOBdek/fHavfWDi6Oxir3dUvEnlGMwN
8Y4Im96m2sBMsxPuNMq4uxj86HZMOYWhVMrN3g6obQBvbhFBAedFWMj2hh6W/OKBEYahPWrbPjfO
Ei5aPvyYJVb2q90/W/Iy0qU/gpqEDOuOPDk+vsVF5PdsCcMdyp6gWxkxIxzdluJteqiLCeUWOlo8
IxoV4vwcLxu+TNkVaEB6SbDHMu+t6Mh256SDvEfBj/Nd6OdMFHydTRuAg6RwCYuINUJ4EISaRaJC
K/51iS/6wvU0dEez0yEXUp/N/AFpWDrGG0QdjRPu43Q6LdLAgitXHX0HBUi9RZmIzJPGDgM6TY7U
dtCZC4EuL8xe4/4Jji25UJvUqoInn5/hQUlNaLkp8nROeInwEnHDWruSyKpLZQQxOJTrzv+ZmJZA
VKWYfsuZGG3mFetC1h/kriAkcPmwIkW+ItmV+XkTeVD0/+VkE3wlRmqAYMFinWAcZmaFHjk9mjzw
uUNkHjO5YB7amcX4tjQTH3xmJBs2WGpKFTVMrHINFnFqbKZnTz9hn7n6WyU1toROyCTVCWgBkb5X
V6Oqik/fTK5qY7hjvmHss4LaozhL7V/ORU2gp7khImlN8Z+TJetVQh0KY04nyVvxEbfZ3dCkjFsf
1dx/I4KMczsa4yo8Ldk047B/rTbu8RZUQW456irqLedCFzDHEOg6FKJFaryMgay/bEGyUBr4kdmR
My9kuMPdAQxIifv2iNMOoTxG9aVZ6mZGJTSyqYxY97400jILdEzDkXytBMa8HUkZshHQNFxmjoDS
Hai9SamLr4m/CbsWvkgRiSKEAfojT3//YFSKW0bUNBNn4lyam9mluTVPgaLIu8FWDwYvPoz9HLJt
dRvySjQ3/0Z+Z5/GpEJ1AQ34Ov+JWgOaK6kurW/WP+2rgU5om8vm/KazTG8ZQ14T3pS9d97eG7Zt
zbTmXhtDinAHN9GdeD6+xod5OvaKzpdOHXkLcdHvF+xrp4CrmM2+vtMKKYarmJ+YO64jYXByYYb0
iEBOETSwyxm3ZCRVJ7VVMEeDJcLqI+CdMj5ZA2uDbsxBjMgizNebEWzBHqF0X3sJkSZiR/CIrXYp
NbIPeEBFIQQdN8pEtpXOkKbxK81ceudgPRGqPn0daMtW/juSRtrcJY+JXSTVomEVjgAaYumpk84O
qRsrQvItk09T/BxXfmKGxemej2zLgrnGCv+ZqeuF+1X8uzt3Zq/CTNEEG/+raglqw/7gO/0fPH1B
19GceNlXacaTNAt8v7ooX8BNcSkd8hB484GmhHl6Ek5XtmjTZguIEGD2wMXRupNqyqOaGi697vC4
6N3EsriHFb/hamDrxq4ti+bqZdP5tdbmN5S3pKN9A2y6mRd/Z/SnWo0SLnJakCajojOqI330sJzR
KzphGyhwgLVBT97FHjWFbAP/wWdqHiLgjz8Nc2qQghRLKtPyri90SKkS8q8afM+eW2MgaopMe4E9
9p50r0gHrOg9RyK4+kIexsNr/TOKbCj2ko/eefmD+RoCUkw34DX4BceDe2owSYhfeHS8fAvGXQZC
8kkYj7iwtGe0y7Q575xPICmsuHyvme9OGQa/3eDWrNjYTDS7Buz5uTSCdyV7j4yBLAJt2Mwq1LbQ
qMr6qhIzzLI4ctg/8kRkAylHhfRFFZcevJ0nR0ZJmNf/EXVeW4orzRJ+ItbCm1tZhBHe9Q0L6EZ4
DwKe/nxRtef8o2kPslVZmZGRkf58lA0h/NVvQYnApuTlfgUbKMRJXQU9xXBPvFDoKHVFDy0TJlnH
X7UF9LuAPvEOVJCrAgGFL0rcZQl0bIiSkpoj16yIee5WIlhKLtU/JgmkuEIvtaGaysiU/YHtpurW
X/LUT1OvKn0Lw8BwVei7h2OoPSqcKfGKGsLZKu0lu30IyaFE10klomkQQOzcTwC4kwBxjLY4qIaP
wxt0Ltf6DhLCDsxk52b7JutE2pDMkk5DKc0jV8VZEtWQhYJRQO6Qua5RRPaPYhWdPBI9sIFgx/K9
PghETvBZNdDkPyoEs5GTsrrKYMFibuTocLBxUexL7v0PRQQHEq/Ly7tRdSuzZCs2W76CfTov9xPo
IJge5Lh96iXJ3lR7RIDpLtphK/6Sh5OlpVNI87mq/8kiaX4QWazYzjQrOdg1nGy8+X3PoV1m/ffg
3qOD4ma160CKfVwaZ2qBoajiSxCQkKqiSSv5e8zUODegmC+kbeUZyqFbAf9b75EQ6o15/tMd3WXX
SkQS1yltRoyoa4Qzo2Ljf/ltEpTk0qBH/JBLhKHwoqo+d2/U0EkqZAJIa+V2bnVR/SxiR32UVtCW
IhuDG87PttrNGMvu3+QvVAy45aZz65tCJlFR5mWIkzG55cHLe1+aKJJTUaL9yu3HN2rrLScssiwz
GIX5wCsyyJOW12IkH7UG0kCh3pbpnAvhcyEr9XYiIS7Gj2NvSnNrU8JdT/ka5+Z8yfwXDxsqMrF8
gU0UZAEd9Ac0IYICTQ0anb9cNZEs5KzK11ccpLNXxLJh0mCi6gJE/jGGnlRb6JCauZfWi5x/tU2b
WnN5GmGE1lPqfwzQoemmkzOn5yxV0ZPywXwZCLTgA6wEpASg8BZogmnuCvwDrhDDmxBJ2eBSsFRB
r1LIwgJpBsyfQDJg5SJjJZ62fw6JywS5Q75RRMsCpVVC2Ro6IDfOo/zep59JCkK0qT+TxmFJ7m/4
Wt6JDWiG1M6X/TnR3Z0UVm6DYX8Q4c5b+7Yk4PSR84jcFW7JkghsqME0EPCg26wL1F+EBOmSZWME
Omi65bgx1pgI09Dj2QLGaGii3mjWYO0cXEqzyXtRVSV6kXAiOzklNWSPYN9tJjED7GiGmLoCKSRV
aCqEgJUEKGJvAsalDrzs4LgB3gHdbcHn5PJpy4yKUQ4twg3u6bxeiatpWPZgwu5LLt3pnmCEPm2+
P7TgzuU8mpbkVrda58Ykz4VwWlabWdpP24WlWpqNPrPNcp71stBCwif5ZreyhArTqFAm1C5RXyhA
/UiuQwG0siIIdZn1Wyvbk3sfFnnytPVcnk69sptN3H0ZIjEhSjmJ0BIuYzCxnzFMaVYuOHfQyhYI
UGeqdIXqHvADV89Wniw+2OsFHLOVtj5g5AXg7+zw5KcD2o0E++k7vAbYjuDxcwYyr7Kl0Q4Q/RnV
Gk+SoLUGvZ+Hx+Fj/BgfFvmak1J2/e3uFncwEH7M0oJpnFXFBg3rEPVlvcM3Jp5TzkluYrZ+CT/O
NtjSgwESaHgJi+Qs/Q0e5j9An6oRd9e4tE/tS3vXsCA/0mlkOGEu1GnQFiggHIwWN1wo+R0LZTPf
OC4vesrlGpn2sXVsnVuVkK6E4ZMMes96mgq5k9+Pdx7KaaYzmoF+jlEhxH3bR6exHKAnAPi/7RMc
o09QCsnuNDZ4Ed1XPR29h3kCjiItvvwvdUiJS8qLphs1VOKZp2CEGafCzK9RBORhMlN8zV4O1hGL
HZS9LKnP89sdvkudbcmb7/bOg6j7Gk6zl1FSu6kZ3fvo5KuwACv+l14iw82k1C5VaITpnWrNL4t2
i3t+WyOEvo3evVxIxoo8tHz9BE3f0fMU5BnbmaDWPjQLiInfE+9FiYr3oZdLVI4qfqYCK6K7icu0
BrkrzuC50eAvUvh083M9JRqvSIlf+EnBo5xF/M+WPKc9DC/0Y9rb9mX5UNfuR/OEVvR/uIESg6Rj
h4U+xGTcrwP4gYIX+UooGDbKHW50uVPpKXRR/GPgjH93e0tHQ2WpcSkJ2z48BQueyQWVO/r1M3xW
iMl9emCSScZdo9L6Gl2jc5QNzjztCkBLQUk5titOZiZUBrzEiHoQP9L0kc9KHt3a2abilm2QTpIg
CbbBZ0JMEW4DKL/8PHdLs81fzaOkCxeE0gvzxZ/7pe7cvaMMoCS8MlM2lyq8BadXsa0FIDTg5DFu
hztqx7x5R66jrrjWfrtpUMJRChWp8QT4fOdulwdJtG0l0ROkEk1nh9hmRDp3S2BAX7GeWplpbSPQ
F3xng3iN1Zc/78w7lVCOu7bUK5OmVOhbaXAfp/uuvld8Daj5+HqVC/WCyy9QjtK3tI1DMyJPD6J8
4876eabCnUKMyrlzzfjf1XFdyY0TmmiMd9RpnSJtFna2NCfLIJMH+D/zKxP/jxMnQ76kmTXjI+PW
kF9JRmSPdmbA3CYybSw9BC/7P2IlVzK3NhGsMIa0ZEjGkXIlpRq0fYcqFHqhh6kl74H33zKfkD9Z
b353bJnpHPYNJQ0s2YVGjtjx5VyoWLuzQM5PdGtyqx8UezbRfr1r0d+tkamnFMzU6pngXC9EhagU
Xeul6N4s8d0mtKJc+lz2Rek9U22baV79bwch/MHVfyMcMlFpzOBzofg2U9+fYyo78sUg29hFyFdT
7CEvXE7AvKe8RpF1StQoUYWzfL76yfhGVuDjFMhJoT14h6SYQV4/f11uwhvdbbwUQhS3bL/OP0fV
ikuRw67Oy+aPIBcd4QOf6/m+3GnRcucuqTdUsliiVLPXgwZ2rqsm/sO+GO3eBindgXKo/2q78KYJ
FOAnkV98BGnv7GfDy7T8owpJhRhPYg/p8UmjBd4MSR4tUAIWhLkoZtTQSwmE+gaBonZWVlTQBZCF
XDQUsw3IZeNmxTYs9iyuYmyIt1GKLcQIjiW/jiXLlT7kZvBu2mBbDtiSZboCWVj37RFcpkrc5Hl+
KVRLqVe8vP2iGhamimjkM714lV6t16e9ZJ2p0yerjKutkmlRm8txqatt3uf7Qv1RxSiwDDklQmVq
dzAUAhwEhoAcWcAvca9BwQeTclh5QBtmIJWx0CmiXSFTYLcDmQMtdDSflCzqKCHJKBtCWSlgJpqe
9CvobDusgUuqCE6jhDUo65xChTm8CvNSi570q6ImnjhJFOnHiofAUxe1XBuBhlcz6eKM7sUMOimS
ckoVU3PG71UVfjFJLsV07yAzyK0UNSqNpU1OoQR+EBBhmuphSvsZn8PLgawG15GhZIDeM2kBhLch
ouPgVXmC2xWPa0/r2KJ3mAjllmkX2HRaF7DotA/4ocXCHUTpxUqhXDGF90dccUGd2gp1G8YvJZpn
FVTlniIOX6I85TFU4R/lgzBMiUDklhXXMD8lBIOMF8IyYnzKbfxQAiUGrSSmLIP15j2YnCX86bEG
rupvnq60T2ot3UWoj7DUf0m198QQP9ePjAU50jQ7c/JxDfIZvdFM2Czn+w5dHovW0Gcpq3yYsqJl
1igbuS5yVAuIdyrnVCkwCx3XmkubeQJzQn75v0r4BCdTcuwCysmPE4LCKTZSetBFVfSxwwJjizEZ
/AjcYSIK5UK0yTGmiaN0JjtYbOFYitKERW1gfA95YEC9Awv8/iGbgL7MEaZU0jYLBe4GromRVO1D
6QyIfIV5bZ2+lCGod9ehUVfsA2zxv4SJ3rcV4+gQeG0TB1eYiAo/GOXVv1pMyNiPJqG/aMFVIitE
MAXvcjiEDqqAj0wA+YQe8mUwwGEgYWp85Q01ALgBGPeQBs8Ofna3yz3pLJMwbuQdUuzkshbxAufM
Pf6e+o+xSWq1ZurZDNsfoKhqEu7QCZ7KbJGU8WfFgAnYXUWcui4Gqd+QpALknoeD+K9+7Dqzxpo2
yfVr90aeAMSK/sel+Pni3PbA8tRWO7U+3ZkZ6Lpxijgt/0hS25K4lCa3qGdKZOk1c0AlxUp/CIzb
K053psm6Mp42VXC0aSQBOQK65A3AFvFI5tFXIrQuirBnknbCj2n6Av5F5GGgZBt1yAoK6aVVKEc9
hptAqycLWf1PYbC2/I6sAstnrPvMU10uNbP0cSWwgSjpV5rUERqJ7lPwKRLISq97TyMu99wo/p1A
WJ4QGyN3rfITkktYJu+z3MLzw6WR+bPbqy2P6dDI1z/OHi8prR/CuV/xZInocYSEBS3sQZbI0kNE
Eb4kcEHSRFJIVHRmJ6ymEh9MKZrzMnlL2PJx1YBLJU+IDl2+DMZk6YybtpgwfB/moTUhMU2dav1Z
30MlwDge3M1ISJTex3QeQyIXFjaGYc7Kh4INNhc9ZO2AqlGmfjamFP08Bj+jjlCh8tfDZ7fgxz9e
AgE5eX4t1JSGgQ+pFF2KaDDCIYdjWXQ5gsxkCeCAU5ex7lG/VpoWMAS7USV1NqPrkjJvbg89L8Gv
uLeKVmrdBC8Tso/iHnmKpOdu+Hh8gZbn97ZenW9xHsnzOcQ3vapfX2+DdR0iTa+HTuCrEM/vMZ0u
K+9GltWCplsZ9wS0cWnk565337n0gQCXybo8Aa6QOp68dxt+EeC6DU9bv4YqWDmowjWjvYV6sVHs
zy3hgnb9W0RRxuyzYDEwK7PqCioTkxdbIt6BiZLJkfE5Yjm2jHJC6R9QHaaE8Ubfzm3yqKOXscrB
gIXwtRL1kmQbeNZ/9LtVFloLE19Le7/fl7XQXDMUb8pAZAlzCKShe6URTM3OUoOI265SB3A6BxT1
D7Oit+YcRnzC3FQRC2Oft0kiPDqj6A/n9xxWPESvQlMJpKc25q5z3701mKRGy95p5kNkipCuAsua
MGR4lrysWacp/JqRoxdVfUJaOhOdWSbw/qiHwEEEZg2yP9/BjWX301Mxu2qWNMDzDa1LR4BW3JC4
AlNeOCgOJZ9xNamqkCaJ0SUBiOInOCdSO1QhirBLedGWyqFqGNWV6GagQvvfApE0zsiW6xlYSIxl
A4AcF5cbpKf9o8fCizDcT3gQZlVpI3GDkdWb7Ft1Sro20csO4YFY54DXAciK50GnTDJsotcpa3MM
ypNjcAc6DC6kWbZGBSDjpc1DG0S2O4/L3BuiIsZ8F3MgT1IOT0KwZJweV2Juwl6JYxXbi+BCqM+O
bmSGbkT0PKfgERoKX1sh1Me5hfnmnldtAH3raAPvkDiv4TuBCtOLisB/106CNZ32Ek2aC85ZgahG
cY3iQZvqw01Tqkl8BmaXNsVjgth3ZI50FPlmOroyXPqbEpgivoFPKOGo5Jd+KU7iyT/4O0dpyoOS
8vQ2jchjY8ZFi0ghAIiv9nX92WI0Gs2g+NLflxCPxQkiLrI5b+MZKfD9Lw3SSKI3nOq7mRPq5ANd
7CleR5X8cbal4+NB6jzt/dJFCwbHbmALKBOhyAc9+HksR/GYBSp/EoaqhKy5JuGCS0oqzoSNH/ai
jwckx6xTVs9Z7gXXHta3HteiuwGWgkXnVh29QRb25IcP0eBSMjx4wRh7HgVd1XnMWiDs6JXJ1ya9
PGBs0hByMGX0Bb0l/RJ1IkIgBfzZzbAvtnR0UBZNoRskkKXgUrQLkJvRJk9UKKEmkipB34GmhUxt
im1lh7h9FktkasQ5DLexCWio54Xkg+UbZ/EfGJhHaFB9BRFyMFkChT6ah3QkDBTREPzRVLboTxMy
99+YCpE3TK99fB3rGgrYdnsAkgESdr73MEhvapqWX859eekS2eKjmno1ToXTR/YdRTcuT9gxp8N/
2mXRDOBDJZl04LIutJer5H21KYqyXuODGinhxv98PeYzRpEaCUnk2nyj5q9Z3VUBZ+p/WKWwjFxi
EltceY7amRg1RrMTFSCyzbqjnIP2vZTPCBPbGS6HXA+/oKiCvyyXuKl9KqNVAqtHhQshwtdUIeST
iavD2ItcLo3j5vxcKGESYe/fk4U1sdTzRcCMisaz09l9mpuJInNx46qhzpJ11F6k8Fz6ogj7Vxc9
bXiJiLXgLPY5kb4uk9P7l2nF0QlfxvvSS3Vjctg4BSXiS8jWydp1jj6VUuYV4ZBWEW/8YhSOSQco
pKz+F3aKlqxXC64XWM9Shz8EVy7UJlj8Th3Kt269a34ClpX5ZVWBtM5Kx0P40ZVK4FNdYyKcZr7D
ZeTM96Q4OC5nRdqBIiU87WiD8JiuiP88LUqgepTRe6zuTOYKVg2NKqo61/SNxXaKMIsvoRlaZ4Iy
5ToUkdQ3BIsKF43TgA0dsJCt0+apLZNQi3pHpRBU3koggD74r6w47ts6M9sOqCFWuCm4VDFPxfsF
GuZHEV6f9DiVkyQn5ZdQUqLEmNbf5i9B0xlYQxW6FNMKR1hL0G86lvOmSEt6lAq3xYS0ypmYnjyF
rwrC7GqtWayKxTZjTMs4hcUaTHROMjZCEH8hUI1ggcSFUHC1hoEJyKjUWiaHUetGCa9uPZjjH5aY
yaqEftIsWw6mRZy0ZspjzLDGUlYI2VjcFiVsRTsquCV31yS97jwjY1eBn3sPTDlmUq/QxjdwucfH
X0oq4NbNTFnHtvtskcb+eAvx6vi/iGP4JsrPXglEnq3ZgqUCA7rgiHFrglPS7fqLeMSrZG93cBVK
7mh08PWaEYwGUSUUA+g0qkG+ZRhchlwD39CciJ67fG6OE7coq35YzpeWGapNGiALjROlKgAMB7/W
+Pra24g1dNTIYtcpqBt80TkXXiq68sNtaDccJ140RnvPh9tCpjmFc19wsw5LKRDRCNnzeAa9Talu
rpNrEaO96piFVNSXEnvhoBeuZSS2Ifyt3q3xCjmws9CNZSF2WXW0kLOinHzWnpPx2JFOcgaNRQMk
BN8Xp0A+B/6AjIQGoHGDGckoscnXQlpBje6paJvoSerpagxoJGjUbVgQSqbyXn/DdRnKgZEjQyXc
//bGwqkUA48J0M8lHTCf6kaxWPOVx5cPbgvVPMWskguevMIvRV/iy3ADIJ6H1xYPeP4fIxR2EPEa
d015edBbdvwez74+pAZT5bMidhOZg6U75j7ErXAStkCD8Cp4jqieBbo/woLJsOB/UGmIGr393vKp
RIRIDXoLbgteW4YacRuLIFGCKAgByIdkII4Nt1+JjmJQo4DQWdwjAl87cGYzyySwVKSLKWuSN2FZ
BG+XkHK1OkBaLPnZiB/MOatun7tP7U8r7GPEhn2R5hg5cofyPFaxUbX+D7inuhhdiEI/ce9ukBUf
4caRCsaoSihjvLsOeDrcIPmO8l80JPTCLKPn0MPm0X1Z9gdfTkNBChuyHVl8CD1TC9/p8xcaQr6x
XycTzX89f9TJGpiQQySRMGkbyzigT6BI0W4MHzzEnqq87/XeBqOGrcMgIC1sxpYcqHV94xNVyWju
2r+cxG+tTlClMBJmg6yL9VYrUAZ0gGr7hIQWOt0l0iIIK2lEKuqTrA6KlB3pNIq2rlXXkNYRmzHF
sTgrChi1PirVqdBRV6GYQ0eQN6DWL1qpbWCp0DglJLbWMYMGm5Au60O9iSg0E57MK8XmwiblsHHn
NRzFoUI8ydQY4fLCupJPq0em6F2+7qcpTxK70tBb+cxf9YCBNXE297MHbB37iDVSmRSiReO7yl2V
03qEaGp5bvKRdUySlx5aNGxZ7xHn+V7jXT698ALjMLIGSdWzwqyHsU5/9dfTKwCndgZ3he6SVcGN
NaOBB8PguLi4tvi3ta5YXcZrbT/ajCvwVM6Kuat5Npup5u22NH3wjP7kHjwEYR4qeLXaa/tCsUHA
BmhaCikJQJPYPt2urqbaUerFcnbESVrJC1ell35Q+oXqC/fARFkRt8ry/mN6XijP1GVrRaH+SKb/
XxkJFlg2HsOn6roRNrUxWCNkGCAUAUlG0q16XkT2TDgulojL8nKL9Z2PLSfLyWqxqxNasJ+ZsUoQ
ouJ4A3LQ8Cnjkw8IUrSD9CteVimcYasw2RNV06xWXNmBaGPywpCXnUJP/DKWLN2txazgFsl9zbF8
H/zKiMoZ5rEQbQEPnFdDc/rQOw5eV77ZY8TBFbDYegLo1edZebABaxRKzIMYYSGqMhMF8mictdNQ
sGgjBLkphIN8zHm8ss8iKaQoymXDZ2Ms415wvl1NfnmW2uSsT//xHeTqW3jo31yR3oYhHVkTr7mr
pijSy9eLq6Gl4yTxXQ3rH14SP8BtQIURqa84u+FmKAbEfnEcb8dZF4bOGQb6laA7e3HzuKAM/22E
FlyenAh1f1MwCFxP4girrozIrwIVeflidRBd4xtLSIGyeNgm8Euiq4tPrfja1EgQgQMwq1+GKWyQ
xvAPzo3x/9irAn1NZYUWNbncerBbuUh4lQREuJf07YF1I3F8IMhgyGtw7ugBItXSeSwHrVf/Xe9c
dGQGcgX/f+1ba7ozymhOp3BRlKsdmB7oF0Sw8XrNGN05A2QXpBGBy1nHLjNOUXIxXe6aQqJY/vEV
zDjFGz20xa3U4JXBV7QMfZAZvms8RpRJtZ/NVwqrigTp4BDhCebCLGXvUN0BRU6rS+pcT/XDq1f2
TyW3+kbm80LSLfxOM7sW0lvvm7Qx8+0U+BT3YedW4y9sqTryVTCn2iVUxqZXFGngycPMytAnS+EK
cRgRwPAUgJrLg9ejUeRIMAUYL36ICglOEF0Enkj1QmBWmZBsi/zqa6i6Ir0D0C+QJG5KaPaD4ywn
nochvgU+fH/fFhXmLxn96TmHVC5DLYJDn6l5FA5jGvqAzQQuQsVJhLt/XVUUE8DwOP0o15S6M6ii
YquvecgJtbB62CDtO+IGsbJBckxrX9Zeoh5DKRVKzmgCTtvQ3FGJULBoLhs0XjTHv6F8Y/lEP4wO
dOSRlUEO2ca+P7Z/6Hi81NVpfEnbqsKHco76Wa71UgN7WaPoIkF75UubQN2NvFvi7mm5UklQZmpD
dy1BFlZCspD3K/3CcNyoyZegLcGkcs8UH9IFme+OTpMJK/dONtysPWS0ZEsGwAsMzhcgz6t96RXr
l59H+MKzsEYz95dHFunQuOFTUPPJ27VoyWqeg5Fq6uWBCoJKHTO6hQmTovWSZVWwHGZW/D8ZmBRp
AK2yEsbRWjuGW5WivPckwXtopdiIO9VhqpQUj1J2AuLRQvoht5Y1J9IL4e6SlrhCr6qxyot3eezr
s6hW2vSdTZ0RYN/pdanRxf1szRvZxRYpCt1VbrNuux5E1t3NnZTm8Fijo6nWJP6B5oOmAh88FAVJ
hMEvp6/Uj8YrqWAuwDoM+ruSQF+G29ZNWl31c/kxpbYAs1/KeAWHKjwVdGCj2zuKIexaSr5L/mmq
aFgoCtVOL/KOzHdSW5K9lddtD6eGWNYbQqD6EyrnSBgmX0hYD2JJEk23yIAuUbeLvI5yVEI1gEls
sh6TydkQbUvCAytmN72DWJm8YF+kPYgAmnA2itdsEbR5BFihQId5yfWGBNckWszsARwOn0WiaRBo
gAy6yelGMx9YRXRK47GHdZNNXItcBNpuQgNlQnODM0W1/zZRSGUmLaTFrRARlQBEPwv3GCP29Dsu
AdnaTitaiHST5JAqNBFfbTrQmkh0TPBc8QhrzNouvitzYNq8nkN1SdDj1+0UjmkxFeQLYx39DqxP
qsAZUDVCjXILN2wxUzmpgkSCvZtLEHf0RgR8I6q9YiqbMeGjayBaFCvvKyxT76zfCbHTV204S4St
psZmwUp9hp8txrZx7fHdWP6tS6NfxSmhDhGe/ngznxE6YG1XOMd+GLLeAfdSDmatcYnxTOSF5aBL
zUT211q/9Vgv5AfIIdLhUSJp2thHEa9CcMpv3WyLOmjKr+HfULirLet9/QKqFF9/U7dMGVXkcfBF
iSh2ht+pjcCbe0GYqZDOsqNnG9wgFcDFODUcGk+Gv8pX0yVp+ZILRpRnvVVxh5TyE+6iSIZzZJdc
OzR0Hf/TgjoWF6kXbhDBaWe6p6rBUtI/pXq/ZHxrcyCW2BNVWrfeCbfHFrI/3HKQ8++RvCwd8xQ/
IcnrZNkn+T4V8hW4phKF62cv16bwHY/vZP5Cf3f33E3wo1TVIC86jawvfeHp33A0FyP518iMgijI
aXu41Tq/d8q8Hn874Czw2S7QOLQlwLQ1SuX1YJArdNNmMkiXALdk6mredSKyUgXaktwz1teuJr2M
piIkVVEItL8veVVwfziVrgIjcb01LeTPyUKoVnVcJGTTbLBF6jK6tmU1jj5LN1kw1IeVbVN5be43
268M3913VzJ4Il0oKy83TWziB100BLdqGmtFV7pJNoCVUl2XZbXkgRWoL1zCBhY7IUD5GLJltXGM
Ucw2tlbwkbwBFf5VltaCohsTVprLJ6Ls/zZkKNh1DSes3BNSrZVUy96VI8m8ylwB15Gbxp/Dclrr
rdcsWTmxcjovrfusuCKdannU8mf45qa5lU1xWtRCC+au+6OGlmJaiJkrE7zkOpa3gbLvKA3CakKx
GxtIllqooyHFsLRcYbvqwMLHpbuw5AzU9Yj2msrqwIpBYgPXnwDHQo5iGhhjy9Vy5+jnJmBTx5IZ
zvE3LR/Ap9A7bFXm2zgaL8BO43uodW63qxoz+TJKL8srSpDuyYGZ6u0iIyCVw1WwT3MpWlB+HkOp
L6HMpUA3ZVndAkjftpjIec/e439RMPEysbNWXrkTekMGvofst5YGxMD0Bpsvxlm2S56eiY2TlZG1
eKOl+dj4eMk9M/y1oZ4r+shIeWtgKXurWy50Ue+U2JlW/AzdbPxrvzz8IuBcZomghGV88G7cfHqt
MLxJIc/hZ+sYdHJI0Rv7emrkwgKmFUb4VQLMKQhiquvnXR53mRxdCCyNzFfCA+J21U8DZUxNZlQ1
SMKdCzwkvtY1hpTYKzTN0GSI8siU9eR5PXuSlHuGcN107Rp0DLZUMQX/2z8BfbGWDATdWu4VGRKJ
JerElNpQCp16iqjQ3eCYa0tgBOlvAklVPJ42lHNX0bkcbaO/1vslvEuq7raK6px8PD0ge7k6xk/e
l27bw/wS6hVnJAfpjheqGm0bzOCzN/TiMiEZD88OuiXDwz5cRgZ0Gh1Te95yW8qzuSH5ZfzH5MhN
0++nLOIIwrjzPs3eJlqjiV3Adf5bqgUTIhvHXQAJ5MJqaGXKvSQckh2rUfsiB8aU0+PoKQlrWQhK
mHQIotRtBLgdxNyken9+SEOYLI0aTnJ5eqiaZHKTsuxBA07gk85d9+7COl/1i/1SpHPj7voH1Nxl
a5X63Hp4rEh8G+d3gFoEEq6TiUNsfvDLdaSgyneuHqV4DS7l6E5XxPD9ZIBa/6fi9RphPFCsJdiU
vzYatHSMZ/oWsfqwsm9e14LSBgMZfoE4IDlae7X2y7sWonyiaFBFkC93MgGKJDjQACI1pjkkRx1x
mP6kC5jASosvMMc5mDt+nFNCU9uzteuLrsJiDMZQaIAXQ6KddzYx+hIuqU32NxTcKEBUW+vlW0UR
CsclmZFnxS9TDqh9i28a1ziYVueJMOYH8kgzPA10T9daP3ZuDwjB58zLMHkAVnE/qoiPPEz9vSDM
J2zVGW7JQrATqd5WAlyyqyf8VAwQjuG/hdZBSJW/pE5RIi5artNIC6aW12r92x5dKEljSVdR6j36
eE+q1YSrLhpVanVVr8se/kEjQtCA2uvcX5M7zdcfwJ46tFZhm1WFso5EOfnxAap9e5ZiwSfXEzDn
zqdO0jt3+Mr6fOCzfJos8LHAIxVBm42/nHm/pG5u5MAH9qkKVxU3/vJ3CdlrL0dEi69hmTgPt4iM
SR4fRfdX/tV1qO9K7gfPQci//B0Vwz7gbIu9vQXOIq8BGMTtydcv7smkoHA7uRsLBpfFEHBeq/Gv
HFK5xQKA7HaBp69BOTLAFJCUuNLChmDdk18Ib3hQ5l7hVsUqU5e/p7tofae8s4ZEzV6f9euy1AUL
q/eam1DQH16y5iEzTpZ8mkGjNg/FDs+6QRXaWpZCeC9WgRaUzHkZJNkgvUTGQuGo2qoqUMKQqYTG
m45v3th2y9Fni7fIV0ldQwvEgFjI+F4XF5O8OcwH5cIEWZEAa8oz6qX19e+Ydj+ZE9qMoXBi5Rjk
A12bFa8Q5fuAl+TMtCvtHOZgmA0VIEhfUYYHc2ldA+sn6bOFssu0JhACpLhcn2XvsuEZCqJ8J8VU
Mm//rX5YT1obcq+MUZapp7iP69eHths+4Ms5dfYL2puOX6vHrPyzPTpzyowXc/LMhVY1ygxYgWgG
cPYOw2u7Ft/7xxFSUaxcy7R9H+XHJZpszH+e41rzSZnZHRGnkpeJSIXTsaHagG6c30E9LJ2d3QzO
8Rvs7LNAi/BCEUPnEl2ixzTfqzVrX3pjnpDN6iZn94M/eHNzD0pPnG/ivIaZP6rcO49hJUYGr/mY
fEb52a2T6RdCBPCH9EeRYP53MhNVCPEAA54guPpvu8N1+ISFZaXzXGTxnPI3anjxjjrn9o5W4VkE
N+jbsBsm8b75XqJIkMTz8EFFxvAEIj+60o/mOj4uHtPMqrQ8TY7+eU19WXPTysen4TzMxLfBu3Vv
nMdFlrrqbNOlXgOxwa5UT4SXdKrrao+jVJq5FXoyrTQ20WhCCMrSbHOYAJB4E4T4mcGlvRne0Fka
f0bbvR7Pm4Yjm8F3svNqDyihm6AcZeLD4ETyqVnumuJVenCTnkOt7I/r76rZq3HCRD2M+q96v++s
hEChB9SvuWHZ6+YApgRCYc753DdW3pT+9+V/aJPWhvhDw0NwhT5/D+V0SrRLZMCCVwm29UdE3883
vAUeNJ62+AvKXMg1f1I7xjVpjFLZR0mYs1S/Lq2Lm98L/pBcLDlURSpLNY+R+wT1lPcurdON96pL
IiLxr/R60mnqQx6u9SOB8YYi8uc8fDSQkKAyBY6Lr6jJX+Nd90FXgkdrHz9a3NRjbLb+uX/pnuHi
6U9VjF5KLZz+cgHLmoe3qBAoHqC7xDQ7huSPjM+J8XmK1FIGlSEji1lsqBeK2h/hX0/P8Za9HeN9
zFTa88O2f2JAbfuV6Wmoj+f4EqV+ZVqa0oRncWupe6Q+J31GW1/bYUirnsPwMNyh2akt0ylzDH1c
ovu4MEXif7oZnsfaMgORl9UV89Y6RbqOAqKkHH7PHvNgZnnabd5a0ikCd8LswgJZH6Lc9DvdLs5V
N0cDCka0+c9MXRRy3n2dW+3Q/1hsF+9psqCVBB0gtuPXtDIoDfR9jaYLuSltT3LT5zpd47lOc6v7
ej+uDIqA4L3LvLHbOjSmuGBgIedxiHP3uv6uKgNtqJoO8r1CJ9fJ98rtcvvZ2LSejXuDkobyz5Eu
JNNS3r1M8z/tajvfvhMV0hrxEdauXiHxgNhzif5X6X/19vnM/wedRKiMuLgcvlCuP2pOigllWCBH
RbszjHk24PN8kbl72Z/5IllqQ9j0QVIdW4RRhwZgPmcp7qXVx73zSKnCdfmcm5W6FVqNYJJZGQrO
Z9vZo9o6KqRObhdeEtpy/FQKg+12VgV4vpyWVYiYDPKte8Ta7PwiaaOiRwuLJBvR/BSQGn1Xeh+V
21mG+k/+D0N4X5QXDMsHaWVSt/Bmhkf4Ehk6c/gPcK2jlyVkSdVFpUp/FFZLnLLppuhUsw6585/C
qDDOTrLL897NtyrD1/Q9TWNqM6ZHHv21WWwl3IvBk0K+3mPjJBOezsalFme6GdW6l969Xm6fupku
Ks1azCxcBXpOekOCvibThOs4YnWajpHDOjonxNWl+ItQ9y9+Oy27af8uqg0clYyVZdcLiGwKVGgb
n4z+8/rHys+uYjLaLRID1PIFY7KpqZMBKeghusA/iMBO0llnuifwtqzJrnJkRUmDEZucYeW7Tq4S
TXLgwRzz/nFxbWcGmda3cxtxfcmi0poTU5IH2zoZnv3ducHcT5waRnxB9wuOYQAOZT+V5yBvdvS2
g3MzxfC/Oxn0ssEVVqwk72mlS3FiN22WIb0HRRykLrq5MSz/wXfKCUaHxnZQ7n8mxd63Xg7z/qlF
7zR4qBtmRqk+/6Hjxeo7+yyhGH54Gpv2i3CllaAEWzQrzx4S+GZYbdOXqtMprmlpMrogenUdFyJY
N6VZlQ5JeBYpP99BTytd5tZm62TVoIWFpwMR1yv3ah2aQiGmX+kCznDTlS+kooIAYw5MOcaWsvj8
CAGhswOrkP4mqg6BC26B+W+xefkQH94OLINP0pQbId9APhLtooixa8amW2dDkIyFfAqgOuUYqJPA
TIi4GM+olKtvgyARvSnLH8TsfrIzcAshJBYRUehZoMT+1kpNpznVGJOrbhg/zgLkyiUoi/BGPk1r
hv6s0uZN9znOBYehpNWrjXKjMiUgrwU0havXJALaqnSOSE3yx96FVvK7IQFT+IpKwSaqgpxXzk5x
QX89Cu+prsrBEWveAEJX9P9gRt77t98cU+bnTcjEQ3s5vJT6THqNvLpYHeIfGoDFzCqE6taFCUrO
sEILbob6kmJQUmZJGIeiel27tBVekO0AcTuobL6iHMb669KO6NmnFRe/ygpdx/7f18/FNt7XD1Gp
fv+gTXdqfdrlMQPniSbRNNdVJRWH5xeP4W61/clMk3V5dKy/J+kY3CFBsWhcCR5NeMvF1L2gtUfv
F6gwFAYWnQ1XiJYXcObT3bFocnwioCGan4VVmaZSM13o361bY71fF9cngpqLt/mF3Zhdf3rPcfW3
+Lt/u/ufR7fSfNForpxShZyZXmOoacPhkqV9OT11uUyeMiw+dOWoERszoAjHBcxTy4GrY2CfJ5pr
ujvC7LSZEcq4AMDAEyGHhigKWSojwq7cEGXv5I5uSHwd+xpVP0faCqHTXmFAyz8XZID+t8QnEL5W
6lSpmSRO4sO7+VlsE1mEUjPPwoROJf0YEAzKOgXYZ9FeJc+XTq25pUcYdaj1Wnzsq6fZM8wQ9+Go
XsMX2lab4IIDdxgc6zo5CIAhCBg8ai4d5XJ6Hu6bu9Y9rgzLDYbD3k/Hmem2+RzdVptBWWK0E+nx
gTNxgbsqLYB0+Ctmf/B6OAVgfa5y5+IrocOtZ5J1MpP38nunwNC5/LJ84AW/p3Ds+Vpc0OTwhpO0
vC1TALjEvWTcG23q+ue/81+JItrB4ffa3jZvG6eypCfirUu1/X10beRW1G5si+pA9OqgKNGqzvYI
VpfCy+SMW4/q9V8etX1Vf7+am0Ghj6IsPKz6HrWXazsJBWr2IyqPSDGBGYL65SbzVskvcX8KTa6z
uR2V4mIXcfCgxl133jAyTxAj4NczU48h/ZnIGD7Q1742jkgMtM8RyjaQipQDpcWXAeEgXY4kJbAJ
uhDkhCfMJuwKMFF0zZdT6VPX6R3bSmyuRLkQc0E4/x7eE7wMBCz19Q5/uuwsBieSwrbAds4KMlDy
QS8GSJDait79do+IM6Hluy530mA+UCGiaBwic2hf2g9ow0ArTyn6hesvCVRtVCdQ0dSnfol0rkqS
7WGfFOLOOyrIpThJ8CrsEtinL/ZUC+/RCUJc6m2HLx+yxUJVxtngEO/uZFGurTvl0iqVvkPnSqGk
n8hQWCWyG8ugWPGJRxqT4NiCCKJzD8RLV1m6RHYujirXpSYLzLKLr61NfG7to320jTI/rVp737p8
0KWho1KYQ0NmH1mlHrHTFuKyk34x4lkBZ4Ai6Na8cxtRToyCd571mx5jGIKWyvVyYe7njhyNfQLb
aCYwxyI1Vn8GUjrle6aIr7FFF2drqjSz3XKrTBG41Gz01zIyxpKYunrUprdVJK7f6+G8oOKU/Fsd
8TjqBpPWoyHJKpWT6y490RzSxp74yPUv9Tf9cOuSHys6yRbZdO1FMjqI6AzLwySs+NlujbRhlRJi
FSqSFXe7UOcnsHhE+Cm0BXZIxqrQ07GNiHY7oWhNOXpUlybQgChFrPEa3iWB1dt/p1H8V9nucZCK
v8k66cXZ4hXD+8KcU+bIJVPHbvVua+xQmwYxQxvcnrytxtBsH4mCA9piCUZJJF1AnZWpbzU7sLK5
Kh9DpCjmg425iSzSx4NxSv6IAQ7NZ6rhKDKSNIVe7EA19zr9HWSnUHr1EjdSEVrG1QClngYKagh8
xpyD06d5IgKX+EFlbyUxwhKXrkoyERYsKxpmgbZ9m5LsuMLZVL2sSrJ1cmVEvfduwlTdqBqHVQKF
wQnkB2DBBsgj/XeEKmkqcQx64aESoFJQMa4lp71KeCYmw8uM5zxdhPOsppreMpmgJkkVXr+Mrvvq
yyzki1K9qjLky99/Z2bBqzw1FWjrR0I3tWnISXpF18NBGFb/x9N5baeuLUH0ixiDHF5BJJGT0wvD
9rbJOfP1d07J5x4dvG2MAYkVuqurqp10epbH7sGojoP5EPWFSaf9neNakkUmoWcK7f1vVwdZbc5k
TSAgxVKpoxIHepdszEPo1QjMpupsq3mg+yZFLWz0ao/6WSD43hds12JJGW4BAFhNDL38gJrSYEH/
VdNlJwouxQxmN7x1c8+WCCyCrSJgOfUGESQieDRuLFAwnGDtyM4tBVoMlAJakdo21Lgw10zUDo0r
kqIqQi8052hVLcKpBDGKNMqTGGX7IKF/0KMIlA9lukSYtwxqW24Dahnh0/G0dYI+MUi015zHjrJf
cGrsUJwrjqZ3Kc+0oQZOA6t3rkO1gK5YYSxdk+uH33Q9hf5djykr7F4GaeTRm6EbgZfGKqCC2sUR
FboPM8Egxv27xQ8vNG8tPL6beH1XpPwhg2uMNP3WheHxKhM+1gNRn+Qiiz+ytdbPHakim1o4wYns
UZNGqxBIv7+HLqyvoDRR+eX7+x4CZVTO4Rrk6O3bJQa3TmZpvE7D8mbl5H85TnJWKbpHVWJXZEhT
vhwDvosJg0OeLAUAHmc7is0PGJSxy92uFxvqP8g6rLgarMfXIL4OKfoFp/rxUKFeACgaE+WQNnas
KngFqd5EV2zeTo22qaAE+ow3QLIutskEJFBkJG9YCmwAlw3ug0cv18mwUiZ7mnMsnMvcXJjcZ5Ui
MHMJ7ChqSEC1/uJh8ZMyDYklyoX4UZSwiP1k9VvqcEwtalAoGqp+HIyOmJixayEE0LJL/slAWLaX
bf9CZZuP5JOEXlvoc3Lc/DsTylgBF+ceCEXVfGpkbrdy4z2PI1ER9kby9YpRyVS9zBVsSq23eJQ1
OR5svhI6vw4NG5AtXpPdBExLh6Xpq68n9WjPILGcHbOCJAVH704WJj7okPZvAVC1VHw+aUiOVCDE
Hp9oRs7lbePZzVVlla5YkL7XlCZg4Ls7UzWxtCFJYPOeY6BgjcjrubOvO8uOxfUdbTl+YdW/v5fq
9oeArWn84cuPqHRI3Yw55w5C7RPSzXyQ5Mn/+QkWosXshm3CDROWG658WqLHlpiO7yfECUkFECmI
IxywZsOWGywKODhdk9UQ058Bm40EPTI1/3NRLwa57rQdtexoJrF/KRD90dYyOjAhqWXqhk+32uMt
R2Cj2c2N+y5Ri4JnHQa5NsdMrpgEy8uFjVCJmkPZCSolIpI9+Ca83fFpib1a7DGig45P6D5RoNsj
OMuf7eCttsOlZ0lslQs16l82klQxXhE/N9i83DzdRGc4MC2az3DBTnCGo0v8c4S4oRG/ZBJsYTB2
VnrXt77qor9jGpQq+8YQflCS/POI/VYSkPOLySTXqIAD50dxW56196zMvEzJG/u0u7SeBx7F4GdR
/wYF4s1muCYsNTfOJY79bjU+tCYPJXk91bOfW6DLHajf4RPrfRzMATXgcx14qlU9+U6rZtxyfVf9
IWhuH19p/hGKkfPw9fXlN7pM19nB3yOGCzWpaLCx2rx3ubddB/ft923Yca4CzGzx2SWYXbOjbsvv
sn1kEHE3NJkMnlzca7i4JR52b1SXyC+vVcI9f45reDysX4e+iGqfUn8n8n3g4rl7eiFZG05AA9px
8y/W5DydT/sa/zrT8Aw5z7K5IUsNyIWrjYe7jzgFd4ouA1zsxzhcVXp2uwTWqn2orRtbT455kNH1
/um326kK59V+qO3nfGhdwArcBrZq0/vmndCDs0jgheMmfidKWBmhYlxEc6DvXD6YNqiA9mFEE2j8
8AkSVkR0CbaBjrb5hkbf6ZF+j5xHtF14/l5Hzw0ekfW/CcoeegXyBj7lfBtiA3JR0ur9Wn+VJuSI
l7qDdDQuoBpCk9Bx6dPsd98+Gz7Nn8hcRiEGB8zZcvjL7qt+5h36VbFMOyDcevw7T8eMhayGfCh2
h35EtpyFSrFN9WXoZM3QYeTGXxRZ1OtTpIrhg5wUs6NcaMuRUzsT0g2gPsPNKhMlKBpiPauFUOOu
ouZebKxbOmBAiFKXwtITHPoZuFBpnJOoUztZj2hnTEa0k1WGwiy5D5ePcnq0ulQOb89uZljMBECe
q/rq2njcqOcfGQiJxuYnu6QTdfm+Hixwo2XDLlbniQq27I1FSLIdyk0pNA7hYUZbaazjGiugn1KN
zB1i9ZE+nXT6Cv1+zY2WwrnXzUAHoAPHCU8SD7uLQI/9oREKq5sCwSJtZs6tM9nGvpVuTmuaJiQm
92dzRpzFuE+Xd1TBNpXHo1VK0z66MMzR+Ks/HZU66gWwsAieRFOZcuJlg4pz3k335185KNGrzmlZ
3RFsdR69Rz/ZzwzzzdmhrH0W7bnpunADN/9bDUr1Qnjs6qYGTgC1EXttutZgHdi4t+9tPIraiR7d
mLvAWREz2f42Om0nTEu4ktuv1bJeAl7r5gjHN8uAZjAN/UINbF1wFuPjy2a8GydCWIDII871FAmH
dXmHNO3QDiAIx96+d8SlvAcHiBKL7bOO7zfbt4Tb3rqHHHxXWY52E4/NZDYo7as49LdgEJn1zwZ0
6OFBy96BtjAH+sHQHGZEL68Jjc4H9CXuPDqlVqa9komF1F5j232DfjVYiach3pd6xcGqSyFs34T6
hNHErkOeQw+z4jt1wcTw2SrVZq11f9lPhzjzNBLtfBfUe5gdlsbZ7rydrdPbObKX0k+y9HYc74aL
hqPEetWFOt7qk/blwEUAyCPqqYNcD/cf6L17gDH+gbDK18VvEjPUS7ikcAkSaie2ZbvYoegxKIxo
vDDatjvJMAkhoJutP7+nH6WRLSGutRsFjin9pG8hKNstPNa0m6BfNR03s8NUPz1M87UUzAlEZR0b
oM2b3NqJVoKSInA0Nk8pOs9mvlef+fp2874PloXq4bV0q5RSrVWN6uryXs6eyxeoAuGDGO/QRmyd
hjdwneBz17m9Zg4BBZRZ7m0NdtbeMaMPwf462gC5Bpl89U4z8mqyCzX+BjGZ6ifuUNS9N9aYVo3p
gwCKfuPzPsZd+3QALJV7uw2zkxsLe2bXOGMKcm3uCu3ntrEws2W8z8Bov9fb6uqdYkg6yMLeqm7e
bhlKx+UjUSwOm0noMORgy/oMY8jWelRcBXEb5zXJfpj/XUJSeFYuVg+x2uLbbTsD1/fzvgBOLrwt
+9kqhVBtyKfUB7+nATxeCFIE8GECCOvWeX7dr7UjRmSrahF6A4HN5NwopKrTfmrdSV4bmVS1lLJX
H7yhya5YBaXKbRuZTDMxzPfpjdRPDEvDeyNB0M/aUOxTWe1iEtqnG1U/USjzZcgznhiCVBg2P5iN
4d2JFfSq47HonFslRum1defmerKqnxv2tNKVjNcCe7u+Joa45N8bU5adawPnu5aLzb6VbQpy7Bsn
AoRVM0MzmlyoS10WTCdVXTf2oce9fmP5vUVNa2Dbcmy7iz5d3qIjRQMxW0VsWFI2zQOLOAvLob24
8sWfMmGS0hPfeLOJEF3HenQc6OUGhU6pk+a7VTuVK5f4IdEhNGJPBP8RcdHc+0hHmR1/CUrFpvOs
SFHFr4v9EOe8RN0jD1+VHmj1dCPJsaElsVYOBtCG9wpvDc69XWmWDKWOYHuGD8wD64dTxJygSIGK
XPtUXSyzVUxm0VWvqi7d6xpdOVjvjBMM6bHG6C2bcw5J5UyUZhHHrjz+w4wC5Pl70gzTYo/Ija0l
0d8MiTQ81cSrqV1qZOty8eXRb/vKGdTTMU6jJzhVt6xAFoZnjUd1239QpcizuKAkDdOkr9MPS9f7
9lOeyYnXs8BSkpk1hYgs2+gJbccdG+FBHckgKfGFsoCHCQu6ABAkisEKB7IETgJTCYDwL8MdEyxf
zxOCkIbRxo1V5NaYDpEpamxcCF6IhpA/s8tJFgRtikAA+/hhDQYraFUr8Z40WbjihKBL1yacowwQ
xvA48sekHjn85na/iLtSmHGf+CxPf06I4JVB1OsOMCX2PDU9NPkFHkOoSBhL3zKIyfbUgie1haG9
bNiEKxEuGwVgfgKDzffsUk3kyyVik1I9R5uv2iYdLI6dwur1tH/ff5YYt/cpsuEE0cUC6XWIwQwj
ad6A015jR+TYNAUyNyCYmza4I6GJNth2PKN7IL1IjOpT4QWDXuLrXF0INFHP0hNM7w0YS2RXChiB
ZrAfvbVPnGaBWOfEkRgsxoXBdJTt3cNrOG1MG1tuyeZhWd62zmGSRAdr2taz+4Ay8eg/u7xm9JBF
+8ofZC/lRXvRLnTOYJzn8FQjqx5mCR+f9cM3gPex6i9yHR9EL0RA1RzWTcmoCdVlLGvclExJtWe9
heGuh2qRWZ8giCJZiCGpiE9HbP6sbof8AY6obplnqCBYIvKROnZ1Syi8pfCLODevTbe89MtpmKut
2PrW1LOZUWliIywQaaOTas3CoUmFWZwA5Z55Lgx2qdVT+8opUVu153GjF6w320kClxO183fzrnzg
1Vi31q17ATFJfGxbx0a+iTM8cY1pKSBsM9kz8Yqgz7/ffH+D4p0jxMzgULP4PIpKQXMTrydxq36b
ac5/RoJ6rGRbZ9aTdGsZLsPNCKNXGrbl0d3gooWemOAYOA1f2Y/EtbrMBVcKqcXyGTYE/eyutf2j
vodAg0fVrXFrXFoa4l1ahzMWMMXusjPn6/Mc5LsAWGybc260y1SUlmjDgG0eWqwXJKH+nGhnu+Av
kETb22WAPR53EHKsd7VMnxJ9fpgYzyen19NrAp4+otrJ5fXyenvdTh6nyr5YTfQXvdk+EBM0FDAg
AJW7NBKUXAvN+zzcFPWj2TE4psFxDoYwa6yBU5oXCjTTl1yiXMhVEo+3J9XQfPhknUH4cS8/XqEL
YjK4IHJZVIuzVgH55mf+bf+E0lfEJJv+EESpkZTgJTe5jJ9YO73NpuVF5uUKnINZVnW6GxxpstvZ
UVtktbiW898FZleyuctVN7nqLFed0tFzj/g7VaU4ROHy+nW5jbMJtsgFPSLg7zX5ODZJmOh0Jp1d
wvzb7VIvPXundnYeHPA9A5UtVrKWHalSJDrbxp6o9XmsHPJtptmxdWbV7O3XwQ2PZlitL8uhLqU3
BsQFCNvhYaHmzliyTnAIttjhi3SUKs9ugUwbezhSxw5NjtMvaqktGrvRwEACJNpFppugqsySeSSN
UmjlnFnRDsCqtMkCfHoCUglHWhgW+3MC0wTgDekcahWBdXmfQBZWglLoemLtj1THG4AjeCKQEQxJ
sm0LV1NAdHhYQPtxbv5f3zYB6v67m4K8WxkNiH7UVgILkZGS66En9rw9e7wCgJaFSyKTMnHAfySV
EywZSMG5AAI+9uS4Q0VppI7ERpRXgke/ULVzwL6amHiRsOcjtt7RF0a4DiNGMPkSIfU8kDktaJ9l
Rsd9ITJDYJ/q8jU/LlRd8YxPTImOreI/p7f+dSIfYiNXwps4bhGFssrgTWx91RboEP4pVNqwy1hp
RBMl2sdvQbfWuJPEApvsY2NRp8IDoJOmTrOqHBtIr70YtkeyjGPZxqpJVJL5gyatFXNW2JDb2ZN+
DyPK/6Ml6MJyNO9R5J335j3crVBKpki8e1DpbCNKgxzyvUSEavmIOSRAEAvq+sQYdAFjGZ01nsGX
ovD4lEytYrO+OSnNA3vFzpMuO/fWrrMIl/DhaCAFIy5LC0sXXffjdS33KmNOw9lLfVPdswhniWdO
eKQbDmpNuwrj7pjpn114q+/wF9+EMAtssLkNHmRe2yBHK81tj/QJeAM1b3DhYcJBp7IjVyIcStAe
9Dws7knJUAs4D9RDuL37yNWA4OkjRxdPURj/kr+LeH2LctM/INpAJcDv+Men82tsHunDr4EkjXQo
Nd+KfVy1108zegFfpFxq+aRaEJ0QPaI56EVgsT6+EPWpydtzXWL+C/UDlJ+SIv1Vvg7ZBm6Hx5eC
Fe4X7ZHDKuPI7y+ILhKjJxykAqSUjBo9WSm+TZp0gwklpB/5OH+gM0NvrBTAjCG+BpBAQYYsvQvk
X63d9H++60xqJlu7//iO62VsWOFZICf6/4dC0s8Mf8fM8EiAToOAvuU6ko/qD5aVTD8sASzd4Zcj
9jQr13iB4TBSwBQqTHv8M6Fgzqq8HA0MGf3AduDkd+A7sDlKbcyJZW2YIN3QBYiBjV54jlHkvDZt
krzkB5wWb7zp+24O6//V23gDPoMaEQ/PC74TvZ0TjZ8fDMKjFeNCdVJLku9vsXmN6hXfKGPOsgZK
qrlVWZfqhPFU+dr1qqdSr5f7bQpudeBBTDhL5Y4EIBhQXa45DRxQt99fh6+3oJoJ39tgjeMhDgOf
o99/ufo8XIzbvp8TLE8bXWlFGhlfcnYwUfFuHX9BgQCgm9eGUD1YQwQHN/gdeSqOQp6R6I3DNiED
+NOoyl9ab/TpWzO7fQQ1RD5ITxmnPi7MjL8dGnsSeVaEOMXD6oSqP3MAnjWH6wJSms5iAIbCBEe7
lEIw4xMuolbAp3Lzy/nydae03av3WXW+fwrV+nBWbiIRP9ULr6d6DmkOLujM8BLt5Zho0RQUGLF1
bew+u/13HS8aOVaOI3xgbR8to4lexvNGDdcNoYuniGHJ4Bi0XtL1uJ7iOHf0fuy66QPDNnKr5aPy
jT0DOtNDeiK6i0XqUqtsY5Cu2PVOD5A/D9meMhk9x6C7R3r8uJLnVxRk3l2sd2R+AaOa7hyYrUCn
X1xULyWfi7l1NE1a4ssg/8M33hXUJV1d9df+GTqGEer+ub9KWov4wfbqQCFyJubMAsz2mHQ8xH3C
z9kdx/V7QeYA/dgd/Bp+9wsVgFF4gbQO/GxTgmc0Wvp+L45y+E8okQc5pVtaXHvX79Hv+q/fEivi
5oi5usUR4av9S5EAodSRq6Hbh55Lrzn+ZfPuYbIXIBqhBR8LC8+c7W1EZb/drgpVEFstJnkvMWB6
CXbYlewAjkVxKfJQtmFb/8+evUhRJ1gPQEcii0Plk1Yt8q1i6xguW/NWvkbn2VL4oL8BfRFQbKjn
lPURpxuZUFrGHa4ZBI1P7YJ4c++H5nsmRKNCgVAsjgYIed5V3ysO5QZ3MhTQTQnb8bA3QsFsFqsB
JgN8KdCWr+k7cBwf0IhFpcUiwi4D+MApetWtuxhGGVTpgR+7ycaTRjWK52fZFA+VB7atv9rRe4JW
MvW7F6DWvMRG5jQ9IELfkMcALezaCcACw3iL6ps2PBEi/+9XiS8Yeapbq9UYdZK44uVduuEV1cXq
ZdrJD45Q6kYb1rtHVHq2ymjya17L0GaUpqvMUC3UZKQbQSQYgy6HpSjYcNH2yFOegGAzuNDB3Izp
Ce0RFQOrBzji7xUpXJMfjr8iGtPRppl8k3iDyvdzAvHFk8S0ovM2sE476lZ/CcoGVi0N9mCsQkeF
dsoGFpXAk2EGH2x3pHy9NAJC4HsdspfNIwISHlcE2MBOi2uZJBgkGnQ8iqnIGbHwwTCMTR5nY8U2
qLxUXcnc8OOnrTaC61X0K7qx3yuQO+AgUUSgImh1Lr4RlmpMRT7dj0uKaKWrmeoEZiuFaCt716gg
Ld/VCrQlbz5iKihKzPCHWyH/GtDs+oMGBrX95HgJ5h9WynF1WtUeDAc6azAkrFpYG/RQbMQnyz7x
St9flnAm+NgCMLhvmGotQjccIjI+LBixrAu64UUhWGvMUjxxUaBjTx3bvQ4t3Wk5ZmWRCIsFwghQ
Plnqr5JoqmxaaA3hFggyzRvCE/NhYlAia5/11907QnD1W91CiGnWZ6Z6BD9QK50uP8bFGjWSY3nX
X/E7bbNMtuP6lgF6VIi18Vxcd3FWxL0QsCulerJGR0FxjY2J/0/4Mfa+HJpHaPlqHPbNwyek1OjQ
JtEeW3YjTaNGIFvDoLIQ+TRS0qKGzmRnn3fLclH0upkIeHx/x2PYDAc2VLk7CZlNltcYOamqFz2e
pzMQAjTmyUAZPTL/e7Vdbdf5j0UBPwPjuyjGi4IyuKZt0/3D8N68XyuzFqTMM6DYAU/+x0AwDst7
PNEUUt8QKuqHhzJgjW5Hf/d8fdGFBPKpsODcvgd5qLnFsERrYiEyNyONGoj7CDGdnFEvtUhbLbHK
wN4swkJofpwPDO+9Lf4A0XPUzs4w3KCHkCceMzRI8lJ5ElIJmPfjTRmzHiSX2JP+WiLXOpakmu9i
lsiGrIxOGlJNJD/kgme/0I4t648Y18e8gnOgb0euF5+lwCGiTvi+7NI3QDgBQM04IhlJ1Hzo73x4
V+5eflCbqI7vSiqwETMOY/ZPvJaqZoyZd2IbAmMRNY0kVc6XR5QA1aiKRAtZHJDF8nT3+f+CdgfY
nbhLi7BLBBSqs42PmNkhmqnaHsoLX/VtjY8p90tqkN4gSyMmcUu0dpBas3aIxq9loyyTXXMnYjAg
aglhcULmJxcBNlbNI2BI+NfS9YkyfqYupcC8TpzZklImdCE16cXwixbrVuutCdoppXtG9YctFcsH
xU+Uj/jPuYhFwbexLvMBN+I4QXaOpAAzsRWl6NNy8MY+NMRGynKM6Of/8qESImcgDKjhFm0NeFeb
oWJF3icimun5mQHGcx4Q/qq068vTrKbYLDI0S0OHm01SbZPqYmX32jstVI1aGXgEyrwNXJli0dFQ
0dzoH5yqdJfk+9+aHWFbYQj+xHYJKP1uEYYNwMR2kZ5hrMmWQc+PYAdJKm4x93z3U9MNxE8uX/1H
r4Dmv2hX0SdzB7EKMnPNjywZbl70iNsiW0xGrnBON2ykOENl4r45DyPY6Bgs8CRgTa1+9VC0FdhN
Y+/b/ACxm7Ud4HBmd+xY42BCfVaZfpyDOZ67kc6C7S3XfPk3+EWQyZYSp93sR+syHAH5h37kJvW5
gauxNAC3qDiEkKYBwwD6k0HCaOL+KW8GTbUXLTpJ20/suMEHj0+RshmH09GJiUTIX10UKfIBkCf+
HrnKL45jbTnj6XxBdV8YP2HoVPFs7/zLNWVCYVLVkVXmtfxPtx0zlLTFc1bH0USJDzbCeFZuTtGS
A/+TnacwPDdKtMHcvibff/JBuj9t82MUXKzhL/cjEV3fAUX2Vt5CWNgpHn9E7z6el5LvCvCtmHsG
C65FhXHmX7ZL2QE2z/P9iR9IJ/aL4ZqIQLqAbSsPhozCUU9EaCdu0+F1UpBhyiuCleJ4EggZsPfG
SgzcQYSTNFWI2RUx+vsMyPFYbJPEBESN0k8oXg2n/Wl/PqIHyuvzdX2k+gYf+9kSw3i2Muw9o9UA
KSFfNx+XyX6Uez2Oci0q7K1C6xBeIghDACMT7Gvpaia4DN3h0oAdeiPgafSyGYo8P7DiOKNtgyJT
085DjpdLVQ6TEOKhqAh0Bk6QQKOs47+90xEthLIMIG1gZS3tgobo1hlkT9nNExEqtfDc0HU0bvTj
zkEAjL8dVXuLEjMYqLOJqBItkgGp5ihJwVjwKwahsReoa96pciQLnNwvxPxwss5VgjDWIrZa/yVw
BYmeRdyOd1YyB/hhfGvrLWPPIyKwLrIo+V8wSYjry3NogwYSrGl76p0Kpr1NLzy1CnpO5cmpzNqS
j6TNSgZLRGPJgoorDjQWiCuL6rhnsu3Q3eGK8KU93L6BnJM8V/bdmHbxNCtuD1ne8AXGxszlktUO
xi9iT+KsH869s6KoCKDXdbSSdsEDYuOqO3pN7hwQxBueK41WON9j1OIithGnIWNd9rwTXPjRXlCL
cfLtAZf8AalrOlq/QI55lDm79Utu4JJguUDadmkFt0lcVkAyD80EDRzqPJrtRocgpRunjRbzwbkx
He9fC4ACS0qpMBc4YpoZb9BjHth8BKjwnbfNJ/jju//+4QM7Qco4BUub0ufoEiNrfN2iIUWZjQYK
06IesZjI58hAvnNVGFeNvuldNtq1TRlW1tj4GqcRTmmZXuyDYdw9hRCVSeWBD0wrhUdFPcM/7kyu
wP4P5Shu1DgnQxdSAamJ8mS9474SKL3EmbMV8mwPB7uJj3osP7NFtXNhbkeZhPe7xxXIkFCggC58
fcXLOy+XiVRbEqKE2maNfZ9ojpSIyMi9nF1RQOHL7B00R2BkW0O7Em8RvsMdTi+xVvfPzS6K1qII
K/L5OrGgFGqn8gYokXPhbOxkCAUEoEiEwIKSWRj84mAlEMDZ+/N8HJ2uDzFB47z0yNC2YzYE/2im
q0/a77C9kkADa02OX9NG5iMxQfdCnalX+Mj3Hr35V4ry3XFWzhCSfBbHy9drC8JC8/CWHUH6o1rQ
vk9GS00uCB+YchO95DcBtCk2WJZRPC74FTTyX3pnkGjhYYSJAr3+QOFNWnAZ6MTUQr96T4zQ61Ko
64VyComH2GFExk5Htq/T6N6Z5Fu8KnA8/xmxELOotYjMlKJQPA7GYy7XE67xlhCdvQ97Ku08efmO
CsM4oT5WQmhghvDaGcwwg7rgn0lhL6ZbLamKDsxunGDmOseq2oYzlXYTEYGNIpVkecmyqCKVhjke
b8xFp0AF3kOHLZmdEMHKwIOmF8oJ/CO7edPxbjDru2V/Rpcy9vl4rU8bF9Qb0kQz4a5pF8fpWzYi
Q6aqnrInDaeEk5sUfo44iaXhjJ4jXqxREBzV+NQu49gS4xFRp++cTqxAWYNuLMb7l9VYfvydFM7o
kBv953gZa+Me/7X4tmQtkiLkIKZ36S9b1+69qx1IfL4ahtw5HaY6wKHHELyjNhy+xmnbK2YlKAyA
NG0RYlPX5WsJciwFXJB85RcWN4oBJKkKdvEEuq8qAES9eoz0e3B5Ue/NxkS2I9AmBldihkgzZKaL
RLhbLcq3iRONSeqEpNF2W5jqZ8i67OQ0EPXdmTi47rlOCb88sZSWmmc1S6pwX0DZhdn9jZZ1SBxc
o0osllARIwGMMhgXuvzI5n0+heAULcp/qdb5TGIeT/6NERjlHt9tkRHlGS52bJhazxswnJCtHSoX
8szocMXwSLkYkLCbtrsnRTg1vG4XYt9WnPogrhDBUx7je7pX5ECe8I81Tox2UbdCqYDbyO/Nkfsf
GTEWU03bM2xfsqVyjoYNkFykIC7ZUtYvbCq3WuIjzipksajUSIKMyWpMR7f82/Hz0LweKsl5IMd3
1nec3QiMPfS8utQhBnZO9X3NFgpHOKLaI2q5uIaucaOH3pPPOFrDRU/TlDaMQfKAN/lceXagdwPF
CAhQU/znX7jzj0ei5OASOflg2NXVR0n7xbiUKKT+DIwwCdXJtBBeEsjtse+IMN1U7Y6VlbGOgJao
bTyszF2kwJiJeisRqNsJKBlVTKxbuLUgB6c7A0HUJdosbOvis+7KNWslvqiWCbqGxPm75DMpL39m
IyBZrJWuc/HhihlzyJF0yMQ3YLaISQESxr0q8FgJTo8/KfA+UWQdciOC81sZ8l4Ke5vRExb0wEhV
q6Q08PLbPSiyA5iBmHvGASCqkF/bDuVo8UFYbwKUiHpu/+cFB5qWDEvgf3J27t/nAG8QNsf4+nm2
XBU2ungmAtM7/9yL3UjHMILIYk8TB/FfXZMAMBG1m5v34kKj9ytOciBb50SmFB1OEDvLwQm37Phv
Vs90qaE6Jvxwia9664COIIbdxFtg3k4Me0U4RQ4/zy+DN+pkUTOdGNhx0lfbpXobQFeP6T62c7HC
+qNjKC8UX6yXotweSwc3f0/RihbVFipZnGlsSnMkrXUw2CbzWXO4xAxosPgZyzthHxg71TKe46U1
EqpUaKvIFI2VhSiCAh5EbQp5Poi86UO8NPHqEdpxA10Q+IGOFMaafRrI8hFfGCPeomHBEm+CYtue
Bx1O46467L6wKRDwm+U5vJLYJenBKpuZTZltwW68KigceOzZSGx0ooxEMBiQNxc9R+LAwnfUZOtl
BBDX5U9jvYU2gpckOXUpaAzYm9niBy3zRp20GLkxIstPTlgnkRMHjqDAiUPFz8+uoV9j6jasd3ij
sVBfm18LGdwzcLK4Fuq6B94A9TzFxflyQnn9Hb1mdNrwlEY2pjEduyFAcaIhO963E6OotkLEHsMr
fqi2KPOP47eJNAZnUdcZHvF2bQswnSMlClYXY9+hH7BjbU8PVBkL5lHOfN6l6V28gbCnEC9He4hf
H9SnzCFKfw3L8+xw2b4cQ9dqY3749iHFtYk1P7s6xdilXWBweXXExiCHrsZGrvhJD+OO2Heqt4eh
JaZe59AlxmMKXPvWtqxy6YHMXCsnsB18dC66/lDDg4kCBaC6HCW6Z1qmB1dC8cUP8r/pqNhcTFJm
ov09PlvZfwnAwCNEglIVpirveA9qm6G0t+W3BCjwOWQLpdlJrbqm33MFTqTAZo2kWDcaaqhQwrkU
C+bwmQ+OK8G1qBeDBeo/KKFIDuvT9gYCAVFnY9aB9xkJR6mnMcvPvMQ3lQG2L2QMAFkcFJHaJmfQ
tVgJKF3AZOHF6ztYXTl4b64NOR5OaMbbDL9RCJfV9JTsyHSFdHGG1oytR1Co0jS7ajC1blG+WTSv
KopBxZaH7nNWmTxPZQKZYvD7/Ii8r//MzoHi4TJJo6djJ4D/spq5IhbUZnMNiXDGHPIwjiQeJQIi
FGswUQz8DPqwH6OSExc/KFvGmWUWgB429WoiqrchRyYh/MMuzafj49vi0qYZ784Ga+dqloAj1rem
+14wzLXZ5KH5lX8EGrzFZThfxnpeXAhcMzZkO8Dk/gsf4vzpMcHMkNKgvAgrsRZbZULEMEKCzmJp
CANzfBZS3XmxcqI2yYJTW38+f6ncEOSov0OeQMgaO7ZahzPKObSz34V5VL8y4PUq+AssFTrxn8gX
fP7eDBK2hCDfuyYEVQmykcCBgiD/y42VTXhndeoKY9qWOw42fFJasLiUeRwru1oRncYoBb+49x/c
EuPdzoltQHCYh1FksuTNeeycTyIUosfRp8u3mrRS71nT68LKuyuUOWKcJ7KjUZXWTxPyClyVKAZj
/opF1tjvjDJdzDGqqo2H5MDGXsaa9/L82t/Unye2g4/iuv5g72JxzMGMKx/TwePzMjzdseSBSEvr
b4y7hgkEj9NKtlgpfWfeVsNDiDFAorptpeq5MPlWHCeGxTbVsswc763ytHf+TZfKs/GV+gk8DWju
xyCVs0f7EY92tK7AwofgAawyr+wOzdm+k+wtrtX8OPGy/k0Ntr8P7DXq98qyWDkv6URdqN/nipzK
6CPSUitnCCra6bfSwNB43rV8KMD4qM3GhrO3GuzDGIowyoVvzOS8Mj5iaML27NTCPpO17Jth4qN2
aKPCsRyZCpXfOypMi+IUSYYlPW5mkT3ucTiDqGpjFXwxBsWGbsjxYd6GZV91tOlt6EWyp6X8opZ8
zTbsWrmGgeg9yw9t9Xb2tEs2yPbCeZhs8R324iSgHFrzkStN1o17N/dzreOcVp3YeCdqeMJ26Mss
aiMw0kRz/UM/R0SSs97uqQKQnRoxK+2c+vPBCo/8bCvOxWakREu41fB68fztIm2iLvgOQvt6CE5v
WeY2xVhwCzUvol2bqCAUz9044LeW4TxO/OHis47xkJUJIfGopNw+AfuQzQNl1+a/sA2jfEUduBkV
QMz51R6/caqgjMa5ffg4w8suvOLElnoG0AMXP/fXI3hqIVsvYR7EtOgXj9Vc55xrLRLlaaZq3bi2
GU/fyHxZ1grly7x8h8bN5/EY7SDBbmrk/evwQS8/r5XtMch7WQT1doyPqIJ6Rsrke1OteIVHiItE
G88FZwkIn3slieKC+C9GQ6M6JVdpjWCPvRHuFKX1BXwJVMyi+L+tFjEYYZS9sNyCo/qckBsVdiYj
Y38cW8nKobCRmsCr4XiRjNHCYInAfj5m+zckNHfSbl1eLROICi/jkrccwehxWdOv5j1JFuX5pxAA
84QK+xqSb3aOP6UpszKAZ/US0f6XjXXDrLn0chymuV4Oil1vE9iU6oi1Yx4X/DtVX/LogSJjLuyE
Mv4HQwfXRkc3Q8iqbgSOzBnK6VdVugm0tglCQDuOWkczkcmCVEW4bc18gfshPVrIsIMlognuNT0B
i/n99bMy4JsTAb/CQMQeqs6Ap6IwLVfobOJb9eBjNX6LkWE17R7seJSzTkDRTAj2PGNHdr6WX9PM
K9+3sWTyK94T51GsecXlUr/MR2OL/9ELSQYpRrIu498MJq6K8d5E2p3Gqly9wdCMcQtBmWINY43m
RBRCBrva0xuen1ptr6uX0eztv8mnc6jV4xuyQjNbHQui4WFLcovgRlYizISXkO2ch0+gZq0DaFDO
XDyRa0WF0jWhl6hvRJJZBiciG5d7KnHU0B2hzmIP2XlqUN19QTGLIyWHlh73ZcrZEZRjdCDmNGdh
OCJiHGTptvnX66By7IiFyeHYEn+fRtnGBTIlTXhFWcRYYpzlyASzPYfIS7FFk/mObJZrhxFTOfW0
Ht3VdsGl55qWqWbbaWkgmMMSP0HeoUFMl8L6lPZoCcSJybZ+548xheuJXcyBdNhF6ekFiDTRZJ6s
dEAiODCOJwn4nXRRUnfbkB+g8FdSrDeWUiknCavJOFky3HU5T7I1u4a767vcC5qxWHExTk1NUu5V
0Gpq4v8d/mbV10VdBOHGFlJk9j0ulV3zcOXxq7E+pws4FjzTIoovDm1RC3m+JzA3/V0NMKZ8l6nc
2uAPcgVOY595PrQm4JCQFDzlle4vsggewZKZm+FVYfjyp5wBosHm5l/iV0lEAmrQpQlhOoLC7oBh
JXaxEjJaaEBEIZZXhXssHoinq7tRYGUZ2cQ1z4Kty0YczBmhGRLHvxfpiaEk4uEm0qKvRAWEvURG
fKXCmwXtKAaNzWsqrkltK6hhGkpgNq0cMwmeJ84UmvMpyMdGa3StkZNHdWhr0QAW7WL4bF+bdxDe
bPWKHCsVWKWdbQj+c1SDctSAIjUN9SoFPFlK6lk4ahiCSoxr3tvPYEdfSSta1ouoGqWBRbwj9jgX
YbnCNlj2NyAt/mRSF+NxhlWmSjQmNu8SIjDXOgZz3APwUiOdfdDWi4rUS6qWx7CRlDAbrse+UIo2
gbPG/P0MFQIk/TiO4KEXLDyHgkTPsZKYa0Rg3QYbglVtLt3a3OKgDTs7qUrgohH8MF/pssPc/pun
p8h7W0gC0ODjTm8YFTniBk+CvVR0/Y7tTb68OpUf3cuscoF+sarzzfEY7o/hplG8V5J028Xwobc8
IHDdMacJx2cjKnWb8AJoVc98PXN4NWH9FIMd5F3/RxfhNzHYnKe2E6AT08exvv3Y9JjTLABJpt/S
wcgaukBqdUEHsa17rw0AzpHpLxpVwhrURe/8EiXWF7k3Qgnc/PEUzkBBl+3lEHXOJd+SbyvINVHM
hYD8lbiATjNcGjGVPpwv91rrN0uyg1ljh7/mFNWRYbJ9SeA6d/bgFNtaoSXF2WoDv4E2A5bKVYXk
RTSxHmVet6MdatEtut70ZFNNT/Z8h7gX5u/4VL7VT4Ov3jhVRgP+ZfVk1sgwikT9/FB17/Rnv7pH
+wGL5hZ4DqobUb0jrnYsiAeGnIPdvZxOptgEOoZKHn7QLsDxXm6UgRdOH4xZUiExyHfE8I0fKTID
iZyvDgdABxBjJskfZrVlwfcQTnaQmAeIAcTuFNZN5UrbiVXmdDTsmQL4wyUb8sk4FNF5c6zHFX3J
Hf5NPBcelcNvZDlXO0RdozOgg/mJlpbPW6XI7ujTHIAJxU6KdeW1epneSFqi8i30ze07zRK6uqTu
htgM9jO1db/mxL8iPs7z1e/yoXXedLhv79vJsNDLcazRreZ6md6y7e38nf04fm/ftm/nS6OwqKZ6
OOQ95pUVNMlZB0M5ooXm6VOHU9Tnb1me0OQonqsuDFjiZe6texoGX+XK4ArvuPFfXjxb/N3e3nof
ELKsjS1aySr10q9duPy2hBWB9Fz8hk744zGID/v0GoIdQn4rBwaPO8TWfh9xwCQwOD2YBKGdpNON
DQHoFoAihQIN9SVbgDQz5GRw65uHpsBzgqrNanxHZRYXNYzRDmO/WuAwi0Qvb75ayTV2g8Pg2Cu0
0j8477G6bNjs52AR4ji5YR5RhbQotaKr+v7LCi4V2/oCbOFeJrYwQNV8aMFyh2OOMuR0HVqHMkSl
yiVuqJcr6/a2bVOK4gBdZTUbCkp5qLT02goyGbtaSszVCrV09d7cDHEDXLWKtAtIfJ9ep3CoDg1a
bfT2bAAzzGZBukbJcPaJjSyescVHZfaJbesdS8VHOcOmWCmhRi+8rfs7hFtYxWZqiy4sMt1ree5l
uUBNbZgJrhAbK9nJ/u2G78o1YkOkqvAgzuVsd/DIB2/JbpJIBdbBOng5kN93bNbJOYGTD1bpxn1R
T+9QIr9OS9UTHeFooYcpkC0Qi4fK8RTM1s0V1UdgZmJx5uq9vAoXIWbSODlnc2jZytn3c/m2xCWv
dK5ly0eQ3jC1aO7xPsQrFM/6LDoS9OqT5I3OuzkQH3Ai3ErS1cehfEwQmKHsbSzWtdQm2K7DDfKZ
cPo2g0BMheflNE6AaJLIAGp8Pg+V1fseKf3L/WX2Xs39LsawFte1YrZaoIksPcsKQT5bTTzIev9H
03ktKapFYfiJrJKg4C1ZMGe9sYyIEUFBfPr5ll1znNPT00ERNmuv8If3277Ax67sZuw2Y+dy9fTY
rWJHqez10/mi11S5Bp7hhI3RdYsQdnxo1W2WBlPH+WekjU7vWXayW1dnvSN5IN0L6vsa+Fz7JaN1
bJACmpAwudmP23Q5YWaj8DLnjd2DkgTgTKxTNYh8xlSlU8fZ6VLc+9T4dD2K2HrvaJtkoEAUoBcw
vQ3ECBRPQ9CgtEeHM4l2aXEO+R3DsB9G+1vraNDi3pDJXuE3zFK7aDqc9jLeK4Z1egQcPYs8aE52
JS1k94QcF4o5MEhRjeITC4VucqauwQQNigt1J1UTyMnJi3U0qz8xFkuimIbg8hbTjGSU9fS/AEjV
gbpviBJLvssXrak+fu7UCQIe/ORW3d+35206f9HCAQOznVyGxvbdfQ7VaYUQKwgS3foS1Wfr2ZUF
G9wHz5F5zIiArK5wHaJIMNGAmNGqJU0Qjeg4oKGLfhJhs+gwNkxQnTd1rxoq7efaRQPcv8JH/hJq
Z+UxHmmLpJcAonxseBdp5hgfL027Gi4szHlalmIeS3LXm2tAOmOWQuy/rNBRyGhe3BhsgMeRqJH3
yl5zZooceVd/dFqF9+p/Jq9+a86WdkIO8nLgFMO3r6fW+dhYFZl3NZw7yhjvjfrya4WDFN0JlUnN
imvWja4+Ck25czoHJ3gqNY92DteQxURT5zQ/5XCkg/Wd6xeuuQ9ZJmw9CAqfQdO577tgO8oaFavG
EeP4Q8CtrAY4poZXYgfRmrYgEN79WzZ8ap1sZua8tZFZeZ9HZNbk9kGd8EkOMIPZxQ1uvaflqmyR
rjoorWK5WJ5cvQSscumsb7p9be6aXHBFOXxqzJ4uocHsy7SvSwRX0fCEzW+nUeo2YAFngLnoE0f3
qOFeQBNpftXiHndrh8/oQe+h9O911lmMhDAx80TSFpTD7+DUbbrqqhpmtMxHWZtWvGopnXTPJthJ
ZnqXsJswtSRvgDRNsYqxw+pL4shz496yeyMxzmR29l1c7n4DDeA3WiUimBdPkg7XLrc0VNInz1FJ
M0BpZ5N0v/bPwsitcCdCV2INii8nE/I+gVoOy4+dQcws/Yb3XvHZa/xAplRaOrXFa1/1nmFre7Kr
jSjJn8sgJ9eO0IIuG+3XITuYVeedjw0woH4Ldeh8/uyfALYFL91Kgf3YhXSSruEXBa6Tb66tgh2G
TbBnmkFy856qVSAJcbNp/hGvuLIPHAQ9USZ7zjG9r6zWeA22B2WLG+rcKB6XbYNGHeiAulPiqAHo
nFlnYpnRaVUMW5UFXAeuOPNp2uaz1jD31p3c+8zqk2T3GLdI+rhxDy9GEf3agD7Qi54nczXyLVQD
eCYg+PhAjz5LhONWJYLfAAG/XXYjja0NFV+tX6DNFRqO2v0qFreSnlvxMc48g1SrcuNvUD+uGd3Q
xqys5O5m8JhYfOTKKNnfI4a1TI8n5ugUGjj7kR/fdzRR440asjrUbhUq/QYow8zhLTMxO9mvxTWx
Uka+rABrzdYMgYsMfEaGo7DdAu552uUxx+Zhp2ceMrTtB1pTZtf0q2PdbTHJ2yVROq6DBgFzhVwv
Hd0Tor3Ou3Remn3ind/dGiHYR9daX6V3u45fMUuPFJAuCL2tO5EHzYw7XXGMAZCDBdZNuREQ3x+k
3JQYgLhgMq6X8WuFkq/y7gmU7z4oJo2OMX9PqWGAgM2Rvt2JXn3Wp2FB3lrrKSN9rITaMI3WgyRU
L1FGpdnRuYh7ypeM4f6ymioRauUquyi9JUZ+vQfc0yXfK/bp26o2z6+dNCVdIHinNOTC+77FnAQj
zk3dNcZleDtqXjlqRPFvJPTYvZfMeJpkBUjfXuyqF9NKg0yVU4oNE/rZ3qejUHbmPW41pz79AleK
3fr02YMHjUMU/ZRBE/PWJqvORnx39OxqLU+ZawGGEdunr3VYFK+7rXYvx9WVzBvZoDgbPB/jHA+2
sncterHVgsTWvmmlR/9tzZaue/jHbNYsbpU74Ou9mlYDV5ze4+YZ6JTTQHjZGh2d3PpAVn47WQ6W
gc3yDiahbD9xZPv4l0RM0Gh4RXC09UCJvctlVLtaPKOMI3jDZpQqfVome3NboF7EhUPzid3Sue3T
IS2zbs6NGxWjesdc1OefKQrj/FBz/qHmZ1v8OAAiTM1+00nfl+PPdP2yPuCSvwdISvn4Te1Ki258
W9LfSCbVAqMXyPD29dDsXmZkcKwv6AA363soVunHUih/PrZCbYm/4qIa30vXOFuP3L69rOfLetQZ
UlmXNRuYfy9tbrPP8nQwwmvvujEoxRV//Ua7nn3BTlg12crQ2X+s59vSQSOZzpU2AZWudWPo+nGe
y4zQ97SZ0qzx5s7aD1QxXn7MVPzj8oYq8JVAHk5WstOYCwMZettrFKZMSPAuUaUsrDpGgdyimfOQ
HrKTntiznGpR7ZTMKo5Gw7LuNZdpxplkDKH2t/1hGsxW0ZRcrVUiPuMafESBmJIss64fu9oaNN1A
IVRORtuQTiVK0UypuXyRub2uGki30J/DPFCXljW0KdO60dbM7Go8vWZ2Ulpnij+2Jl6Su7myQOmc
Z/lCWzEoqfYMRYDXdWK/Pq7vH2TPuUXaJSPecnACe1xfnuZXaroxCnqcpVUDNCiIAP8NF3TAIEuZ
0W1y6QbHS5WlMEQyz8/RP6p1KriXsXUhYJPapkRIEd3E5SArLQMBA2ayX24x2wCcBJqMNvC2HD8G
704TmQd8GHix7reHXNXXKqk4GbqhxYjRCZ+d5t9QXShuOdbn9fnrgIUw6gaIRZFLbMHBd3m2azcF
2zI/xfaFdtrhA1bvQ/N8WIGnW2/XW7QNrhf2COuxfZ3FoKE8hwoz6tnlyH5eolDCpqotL3XrtfyO
VYDTXw1ZdauAUwM0XgtoUCUUC90ngJfMJtxeF/HsAQTJf4MDtu9vu1jcZh/S6Z46ewK7ePhNm8n9
joCMs8Rpqj+ccp6AeT0EpuKmMOsfnlJaCDewiDuNeKr3XiUSBlaeui3USz9LsN3DavhwC9QGrna0
vjrGm6NxS7I+VAyAhLWfM0H3tDQbie4EOTTawIi4V0edVvkCqffXBHcNq7FFaPuAwLc+MFA8sxBm
R4I7Kd0rZ8V7XCOKljdA+znp7Hf72sZSvUxa2+YmZ0L+gPqbMWGmzRS25uq0OFm1heSmd8267hiq
ho35c3odoz4UUMik2wcD/fY3SPtPuOJAVX0R0GFI239339MJTFhMCxBSAyYoykXDy4q8I73Y+eEW
i7bW4oWbRLET3EMyr4LLLlm8VreL3VgqlK06gdKuUSyREBLaIN0wNgGYMNKW9BfuB9aXmB6cJbPK
QSDOMp30eT1kBzkNLr0rLZimNP5AShxfV4/t7gwChXSiW40SBrVAnRreC82IjQmOqm3QWmcrafIa
3hMThwyrLPhXat3W/XxkzpDCp0p8gUxykTh923X2R6qs9gvQll9D+uEmVwcFK5U7ARRBHr0DZdly
tH2NIVfUmBgTIu6naTO/y4NqULHBBZRZRssmCpE5NvzBfZa05/Glk1VWDfBh5iqr2owb9zo3g4di
ZaGyISKdTOc2UDafr2tSHyNZ+XBqx9axkEwnGSC4ibgZJcPiljn3b7sBuISUAPmF0efjZPBOSURR
q+k0ht9eQcQi3PVLI1BpvrGOTeec2m8w7k/nRiX9cNZnO5WUidjEkqW5U5TcOebH4k+C5Ozuimc7
aQ3BDhzk8byvPs51qTMla3rF5Il4ADUOG9HHanRwP8rYeh3OfXN44zoRe2nUjEiS3kccXZCQ5Zbj
Nmzd7fd23SMY3hFvX7IdlFAU9q0Jd+aHXBb4LQ3oHXzI3mv3Ag1zvAN6Ha2759VrWid+3sPWMGW3
bNjJQAWbPULeB2173BMIvqaTm0GcWhq4R2rPIenp1a3pFnGulthG5Z9p0pztNzUOoS611wfCSUZn
c/4dxNs1KEoEX3C6JO1CDWBUTC4wCihEg2yQRJeotlWnWTuZ3aLaRBs8tq29HkPXqfOhpywVcqzM
rqH49/Lr1LOUMxx/YqeDdXgJKDiTSJlUvaz/SSjFDMJUXz8YEVL7S8x/5pcxoUThWEjmCFfz67S1
J/xeF8najtm8oHORzrOzySnmOGuTxHl6DIQjxuthfaytPmGz35pCT2bXqresGuUbY4lzj+noY1n2
dcbL8YA8g7EEQxikpF9e4eudosf4mqg6luFGhZ4Xv86gMX/bOo1zEhjZmRm1fvAGsYuVsVkzyWfh
oYV9crSMjaa5rK000+Z1GkfaxUxEb3jOOOs6u5iLxEwNWxzvhJ8XqC88v1zjkOxYhg9Sbmg5TZuv
v6PztLFXRyTmnDicCNNJ00858KZ1Aq5CM+zmNFA3IgGkEuBellbRuY2PT8LC425ZNLuxB+QsjJe3
k2suasc8kVIiZkqrukqtTapR6+eIuvoq6eCN/iclNLLVNIDI+/xiQU+Kfa+Fgu7bbrRgFuO79oiM
TmNCKGrUvTxM5kSJ50wfxlRz6kpk/+Ltu7IvmxRAnyGV3GK9oTWltes9bbKeDsf7AAECAXUhkm1F
43BcQunFmaZlebSvJ5OTk1hgTeVz0itGBmLaPiK35CFaMoAG6VajvmFPJoDxsI/gd78OWo4WSQG/
zC9C24A+G1sC2BMf1TZ/w/igoOWPyLojIiEz5DbjVD6yym1++ACpbeQPBlAcYNNjyjBC0cI/dDoI
wfoVgl0+vyoO87/n4uhkcMGR8cyCCuR1aZjenYk0FeW1t9IdX4lDZxeE4ZZHv4sfKwBDqUIEfsi3
cHKxFt0uwxg6FHxLHphtCBKupHXfXfC7EwElssRoQC6kVVtxqX6/TMOQIflixeJP6NqG0phc0Mjt
b7srwcYiRYAUA0qTcCkKTyB4Ee5EotQmTcL7dG1Hph0dZYJ8kja2ac+ABEINFQhshCyIJnQxaFXH
I1QzIHonVBh4O79DlMEwwBUbiKTBcTaHDd4MPeTSBearDzEf63XB/GJ8QTWRIsVWdBSHvhlXdrsS
hCayv4xxGCrwlj6e6utdnfGCgctrbSxG5jzx30Pa8aYP2PNH9xDeB6eqK9BAafcL3k7euLgUgg6U
fwL2sNjSeCUGvviJ0Hykq00/W1aHQBRiF4c4mT8ICo7LF4F5b+Ln9gMAjZAGkQkFVsMj/kOzQX5u
9LvCXGvUaJlLAAOLw9EJEzjuvSvVBUMzOdpFJDxBuB2cQKGs89fT5aTvIzyAxNgwj5L5n105313A
ZYxwd824nELgl/5sJJT4qO5HQ+c4FuV16BoyWd/ENuPezOo1MaveCzkQX8dNCCv9ZY9/+BqLKTB/
Eo8xgB0cBWo15mbDzTwwe2jKj8fj4THak68ir+0aAhoOzx3Fm518wSU83Nnb5rWFwYwyPHIhUTRk
mCyKIbSNQ2Ws+uQVnx25Xyhy9/QQgoCfSDxeApMrTKaGQ77KA/NUKjkmuH+k+sJ1gfcht6vYyyXs
MOA1wlZF7VjkIID8TER9G2VpV3hjCDUwqGv7MOH9Abpp5Grcd4OBqBRxv8pslqwV8QW+748GcAlF
4kg4By2cFnaIMP8hVaAPDA5xF6Hp6DdEazoHnmMgKjWYsOoW4yaGDnP+6gi4eN7hG/UFRyAHjXBE
zjFBD1mcNxxpR0bIHH8PPYs5fM3OfG65c/QDcEJHTMDEORV7d0HWYS7ycdEw5/rAYNtMhaR7inpQ
TWZmVO9cJjwt9SzPsez15pyK3cBfomi89DsYnaPaoVs+ZqpLAtAIuKX7DWki+kuZi8lrM3UBnvQN
Ox28V5dY0YIMWfKvweBjzaeZrBQ+sj4op+uTlEnGGWd0OozgSQTuMR6jQcHfokOBocEYAWQ44L9v
DcVSFBKlN+bHjj8kwX44hqpTUV9STVlDvAnoTfuVpUa00X/+ZZrF8h6ykEt7X1nheDiLVt6KW3/B
zY7oKre5052lzi+sLMgmew20K3kiVvdvndrB+OIhaimrNu7zTuQIbx5PNJ7Keg4D2EjBcRiwuIZD
7ofj9fAFgRIF5Bm3c5C26dTZC2IoIQK3b9X/WX4Tp+QIJpOtkKn4zoK41dWA+eMZ3a0RXiE/Q8BE
AeQylJi93RIU+GH5n1+UQL2QaCrxTScuVfaMfBc5V4lMC95gxrciwibvLHo5s0Ue/r4/07jb99wS
x5QBmEB0KjQfwPYAnsmjoRBtTfcZwL7fE18JsEKnZ4worySQANkw5OAXi2gRSRiHVNGROazEPXkn
EjxlE6loWLX47BdNeYMSQRaqL6BuZllcD3l6w5nt90KB3eOJgVMF/z6tXhdsQrjIconlkThcizEr
dVq2+bjZQDJnbSEdsxR1CO7jGAgPrnhhxZVJhxfk2MC2hOMxkiY8D90Yi0g2bI40PDiAz8/+kEIB
F++4l/MjIe9sz/Yn3wAONTTae8BhQ86GDdUe/ncX9tnp0Bg84c6iAjgjCso74ErihJ27pz2+UbI/
Zm0IgF9nlZJvS5gnW/e2Ms+VuC9iWVw5gUmswHyjccJHzh9wCb78asuvsO+4v+1UnvqPJiDnU84d
10DiMdcPg74F35zJBgh9Wn6HxcClEUoKoltiA8efPwaK5tUWTFI7gnn48BrN32Bc1hEpQXtCGjES
LYk2U/UJetqCYhAaihx9ElDgs83LS8jxdHnSOjAmWXs/586ILYLkKIKEsGB1cyL3IJSEcBaMj4iu
Ku397OyLKwTwn6Yr4LGUpcYlBz+2dvfHs3+1a5M1C0+uM/e03PhcbO4wZ3r6ifoQLdQOMCQrzJFr
gr0yRuuxOe8piSgMPgWUkKHrhhFn+wMkvPQk+O3mhwFq+S4O0KZFLCSUdZZuZ7n5usQ9F+EdfHM+
LkiiHpzeHoENKYPpMRhLTBxfbVkzEoUEMCcQuf1xbzjxuA5nBZ5+t+btI96MDc+ZVTt7BtQcjujA
UqtYR9yO2dbELuI/pPg4Rl1nPMZxBGNr0E0WL3d1X8NPV15GeBRUPz6LVrBbV+KhPseYIVCD/1Av
IRmKVzdPsZzz/MxNgbZxnsWJgp7yhFsCyYVfTBf/BARSbHTkC3Qhn/Zr03jaRXez+QVpAUUxhalw
vRLVip+GxQlA9Y24j0SkEMuEdCiPbKaBAJ3dwwKj6cy/dkXYN3a4dvyZUYUPKeENO4GHeRSgggAU
CufeRkQMmgYmkkJj+aNOmchutHDBpXvZEZyDybisHsrI7A+7IIqNYrXMwNdhs8cvWfxxcKcBGR97
NUcSwh9qHincXku+AYBQdnLxSjnzv0k4oXtDnrPu0rGH+/XtC1lJvidP0uIqShogDzG5+fstjUTo
j3ov6aGsYIPIK4gEGfQhC9ypZrTvuRugcIBaqJMGS75X4axZ8Vr3zpW/BZwhh/8HlJRnFyaV/I+T
qB0R/X/6QMK8gvkkykECYfoDdEi8lOdsUTXrx2dYP3zbN5epm6hzSWZ3OKydgzAGQSIx5QYpQEEA
uGtUcyX7ozPpf1CpZqTKSAxTYlXw3fKjgiDY/vTyiAsFqS/7Au1WUlfsT7k8f9nry4maXXqu/uzh
kl3f2Evko3xNEj5tXPdN+zs1Hy51HaUSbU57NpwRASVu/gUatgMim2ENtfZ+Hy1qKGsSXKQsYFMS
WpneE9To1eYqQDcbyeohJOR4er/JyYZwkBjBXKcBd34P45xwHIzZyGPv6dGcnTyiI6RTEfjqIYm0
3EBKDbmJfVjwdog0p8pNTF7zaEMJJzNaLhHg6iho9HZLRlq0gJL7OH84LfL2ffYIX0hgFm3m5dyH
Z25DAKJY1gh9SRY364NgT2PybOmjNZoTcjHlyv3ZjhdAKojweEwKCcLc4NcIlEnpaGRVxHWGE4ll
LJohytGT017rGJ45EzppC0ASaIjfo8Vikkc6kRJBir8J8Z8tXWWliYzjj289+BPPouFI9AUVJyeY
GC97wZ+RuWTzQiNDS4sV9Iv4X2l+ElGZDsyYcz/DR4inISOjH0tddanCrP6aAYqOoMSkeXELECkh
hPGQfn8oxCkKXA6Ibwrz5yeR6rVchadHEeIONcHe8i5cyhWhpwvZSVhmqt1dD883m+k3wh4dVjmb
xd+hyeGJDI1gdmpMcuTXhD/OM8hfskl1u5xQJiPtlqP6NKJAjkRMhdQDtijLK4K22Demtlk4cWUV
8BKXTcVOgITWwIXigE7RwTVLLJpej5zernB36W5Y+of9ARV6aw3/Y6FcvS/TPIo9gGdIcOLCmQMR
pcarBfFRGZsgLLb0C7jqPeIZs0OwTFSHIY20yROPTiZNmEHLV+6dC1ia5s0x+jS8zCEoptllQ8yZ
zwAzQec3gclQgyKj1GQfGZhDdMpXpv8kVl0RENdDdXhv1/qPWUuxQAsQRvTVd8eRAvCht/FaNPp/
96Z8FBVMuSHZ/eXDQsY3s6YPIswak2yKEA2DStrhhEDpbrIJwQX9i3NMfRj94rFr80OBsPpIal0q
LzHAkk3kDzQsuMATplRTDbguu+6R55Tv29xZ08IH4BtuwrRXCzdUDYiPMSexeoq7QfOux27Gnibi
4UK6kOKIOQlAWJG3NsLN8o3Sn4B30d0SV6y0BzR802O3athUjORrIXcw9yB3IsVFOL26Iff55g94
zWuVSHJQ1QgD6id/y2cAhRFE40W42c8jeeqaL/pCKTL3d35OqPPCGDj/dDpkN5R/PfiqcpTPCBFy
fLfJa9YCm/PzwqFqGQzmPZFW6/GEvHHeGpTmTS+zlhs2SXlnYoNTQZuHiGyjId4+j04jFWHzml/z
zwHgsbA2fLc1t9gwMhzoi3jQGtI75+VlO44HIvAG6GOw5MBBUYu+uZg98ezirENhp4XIIT55E7Xh
kqoPoDV1n2zHBLYlnwu3X+hQkF6oEGMAYwIjy2ZJskHhubz2lU+QFJyaJdYwvZJbafPpPpwfqJoT
nOyKA+cWlDbXQHEFAddw6wjD3dvnS7veBBWTBqZGAz4y60OmYHfmypl/Ikc7smjOhGBOB0ypqcih
sEiGdVDRF+d7dsvN6Ry9pIo70eHrM0aD8knihDfbvcsDTL8IM9QR8apo2LAwp/LxvJKffJP88Tm1
iBSGELBmzLRJ7BKsYOgcEvCM5XrHdp/Ji8rvUeSxduVBk9rKADXQSCQ7oh77RXDfdEUfKHUkTefO
+UukJXRKYfL3oGwhH5cNvQBDLI+CjK4aPtHdzxaikvbtN5nSfQDZfQ6I/DGup7uMCKp7UngO2bKL
X8IjaY8gNOn3ShYgD9ndVfQ+n9hH07X14pm5KjxBWEsnOMicSu7gnyIIicfxjn8xSOaTTU/zApSI
HyUvKjx1KB8Lb80vJ7Mnm7doufG26HcFmBl0a0AZ/n8ZTJlFNU0guHZykBo0T9Sh0m92lb7evS/o
llf+fVcx8paUS7KQrydYp2+bjAOxeN1toVdsgBI0PMEKnpcN/k+CbyeOkugKsJ4fMoHqI4E26Z8M
ZI21oEIToX5o4L2csiNCeQDaKwohAhEXpaC/cy0JjpyrX4ooPbg46L/aWfu6l4FZRw8zUKmAjkCm
Cohbh1cjkFgadZwKlcgpJPcnNgoN3iN5tgQ7COlytuX0CKEepDqk+tKWeOo1ySNPfrKVVEzMJmR7
P7lDSlC5/rK9SsuObRWJY7nyUuRi3ULChmjAL21jEkn5W/MoCg1n/1tFkqnJo26fBjl4X0r1BgR4
eWkxt5ADEJEA+Vv86P6wurI2hKP/h1kXTwf5t3z1TT/75TR9qan/zDG+4OMBnbGP9c743PzhYj8O
3QOp7qWB+Cec3F9tJ1CVrrQG/6hME+E2p1At5QrI/7k92SIvBEtrevYwjwnloeF4DHdrDD8Tzem3
D2DJF25mbte74qLEr6F8e0feFYCHfki91lxkrFuASFrRt62B4//yP8xy8M0nYN1Psoa/xQOGLolI
M/iZdm4bQSMSGqgQ0gT13GKTb4LljUcK50zyICDgvCwpAA8Ogswj9cB2Iypdrb7tZ8hsjryKSrX9
E6khZyD9keJBZG/7/RewKNEgbHlYYcNMeO3vS1mc+ag5k9WLBQKSVQpkBM1j46Uk/1PbaRTWt3NN
3BPYzyaD2seoARqedZiR2resM5BZ+dgMaSZPmuGqq3j0t1dkOZiYSYZG9nQJkAf4+5foEmyNYOLJ
JyTAZDk9fsLw5NWk2BcnNxHweQ0anuLULOGR/d0gkgo2vFbCM6kuRt1yw6SDuvvu1fk7jvRZHL1A
Hv4QuxN9E0dKB0AZALV0kPfy3n0ACOaYm04j4VnlATQoLXxY3KCM4R5jbjpJJ9Ws6FxvkqvwB0Q1
3wGKxICVtwJsJrfuOgKPgu/Wv3xSzdQnWWk6wQW9eZR//543RpKcrJbEQ+GObanOdf+aNL/2a1Ln
B+6DPLEFSwkqJbyf/OrdMXPvNroWfgOLFA6EzRvAbl+fcrb5Wa2jsDOpTv5x7mBpm94ZihCH1/Iv
H8fInOTdeV/DEssCmAggq0GhXToxeRP/1Cc3tF02z9z7vsL33U8RsFc7emv8rYUl3OaGt6aBg77k
K8yqXlpGFVIZqO4G+ghcBIgIddRoM0c9gR1Lp0qW7wyd7NIxgcSkTNc9A9R0jEMBa1sjSb729Zp9
z6c3IPNoJQAqLxyz5X1RhE6d66qeeOeLWysCbBqeuFqd/dPD01O/BrVX94zMbcHpoRdNQfe2gXoy
BUuADN59wMxMxzN0TzHf8bJrRwNchDnrGwiVa5KtwyogXSDFPZDKikgb/kTfUXY0Kus7O41ydMme
7UOMjgEGS09oE4LgIQlsf+bKFqY+c1M25gYj7cp0808A71o9yMqpa2GiDwu9YyKJi2EtqIr9faKH
rb4aNsYKe7Y2WgN8z9wTd3mnGn6WjT39zNPTem9LHgkZNi1/TgUu5HB40dZhS/r69yS8gSiju+E+
GU7rjRfAiYZl4rxUdGMdsyHJq7kZ/Gvw9PJ9q+mpnbubhtlQgUNaDetNv0zP3hsL5+l5qG8F3Fi3
3ooNAEGlh0RKSZZAeEYLe/p0SVGeRzLmOrNOmHmkpTN1Y24Ksltgr5+3qzecrOYouf2hixKeY7QE
0LPjlDzPkFFzY8l17NR24HOvE6o2jeIFIgqDRkaVDE0GZkg9FtGBvdgfVDNRTeXZsDqaNrizqXOQ
YgLmLEPyguh+doozJSbtK6QPAr3HZJjZOX8AUaXoI9jMVRtkRSisBG9wAsszGNZemk7fmNoCzyWU
YhZ3tvK5NqAY0Ul36rZ2t5WGzTjTGJzC8yG+tz/0zRh6ciIOxfTWb0ZM5PnD10BhVIZFLqbA9Mtt
FSFy4goNGQCpbKIPR8HKGVQveIHovjmPyo4ZVXO1m4xaQWPJdJ+rihYwZ/2jA1ex1lvjad1hR+DC
0i0DxjaBtqxNYnQ8kF4dGh5wvZEJCHx36X076UAhvtfoHdOuA3U5K3aX2XlSMPRcS10GRQqqM0GW
s0UknDW99OejGsLOfk8+gL5lHPAecwbBGL2WGUPl4WWTUSsPOcMJWeHhFJSMJ9BdEGMeJBtENcuc
NPvfEcDibGZ0sQfpXGf1MSDc/nf45GA6xTzpqmNjxeK5OclPGPrRKeHdztfeBzWy9w43XIBSy2c3
ZUC+iodmOwYVlTG4BthHVk2CYmlzE0OvGghqeBzn0lIBFV++nXtORnLntlPfL/QMnsd7Gb2q1kS9
K8FJBfO6rRqoMQNJT/FwowzYMbd/L8BMtDooIMRv3U3LKvgYtUmVUTe+7Turc5Ds1Jv3Bm1ydtOm
6rwAxccfADO5/WLfRoUCK1+/2DbPwhhrYundgKv1gQpWc+qXVoiBTBUBV+PmYc2ZN1lVxp5ReX34
2XHDvACYVpZ5jEHen342bydHhxsKIvhrEbK/J5evU8SyP3xVNoIUpcGmVT9m7D4nhyYZ2BdvTVRF
UKIH3jMr5CKjoAQ/AwCJAk2w8ugFNMHpEvbwv8CkmB0OrGrsFtA4at4dyzzNBhoRk8ldAVK6iuIA
1a0zkoWORioHXFmjTYVDHm9s3WMmiFvdRFKl07REZb0Bi0g9qhS7AMnBbtV7Ku4303gLKO4OaaFh
v7XgdfZrH79muE+iSInnjYOb3hnVctzsSSFgmw9b7QSC67uTUGuSHoizEzhxSinkVXKh9ATqNuVG
mGIA2WZFIbgCfES1gK9kdJO/GGsiIgIBFrkApANiD4Esj0vRvoYEt27TsPLo6uM7hHQ8jYxeToau
DSA+BwwSAq1N5xiPoUbbWHLdYqL0/DZuRmh0Jya0XQB0Osp0zYURqjSnVLqozRCVkHF6UCMwl+ut
RlzmhxWrWGm0C8m1AMqSjhU29d+FXJJy8u1Bkof/H5POIX/aboB9pSuGZzEAUVi2KgO8FhPH3Jkm
iDdkgWHj4q5T8IraVorII3wsiMENqrjdG0nzNSKSLVuBT3UKcPp1Wj5MRK6YAYNVWNVgBal5RVj7
BKsfJLf4MGHMzb5PxQZVGOXxU/vXsXDN6bkDFtTX+h9mUGz//C8t2+/YGCBVFOSRyXMwIvTrgcF4
hyEgdMULPY9nIHrlYiRXBal/hc1IIyG8+zXH7N1HYDLXiIks345mq0jSVR59C45ajIShfg/Qq4wU
ih78hTqgbnCfphuBKh4HqEKKpiPh6lu5p2A00GyB0+w3nPpI0vcn9HRSiUDjIOpO02vQ7oaRhX/i
OizdtF1yH1ENwZhrIxZArrw1GJ3dOz+CYHCFX9uAZsoO6rEIUWMWRYb63T1hgklIZSvO2ujIIlMN
nIEyzRzWAqF5AXqnLjQhCJAYUmreemm7scPmMoInNyQ1HiezWqSNlX0OAIatg3oQqCPqMhdGLjI8
jXkTNDnHN5qddIpcaYJzhhGFpz3uZVwpYd9D/+Sm4mtoM3D3cR/S5iL/ZdvD8I5JIcMIJGfoyzd7
tTba3KAgQ7m4MqUoA0AB3ax7dcdobUQ5nmt17GGRbrNLiNQfd27QrclYGgX9B+nXCG86ZzT9goaN
CbOOXfbn15wAEuww0HFE1h2qa8l+m0B2hadnbUSRsB5BWXUSBn6FD4sAaINUV7Tw2zfH9E4hXgaf
KTOU4Lq6d99B1o37Ov8iu6ATp7k37Nv0PqKMyuzSvofN4DHW0SKsOyFGtrQZGjjbFrboFfqMqw1f
zHqJe3SrWOK+9pN7LCgsz0HLf7IsAaqk3VZ7SGMOJ5MWMyMQB0yqcVeY0bqV4QQTVDqOs2i/hwqP
szgqaTMR8So6KZTLVudCp0LKWAEpXNsNrvGH97NGpS510F4IWmiwwXejpmUa5YHVovCQfgBdAb5a
El5OdAPrlMmcC8ZX46ubh40Bdq+DxvIGVvxBdgTanLeHDmzPGKg70OVm7zEHLBuCte4Zu+em8bZu
M/LvPKpmd0/tVmLGE3wWqCj3Gju1gpolsbgWXCcsGi4jjw9zRSF0xhRkuq15xa4G0byB/lWdouTS
W4P1ZO1Epf3cwrewL/3pOTQ9ERW4OO/5NRTDvthpLZXxecK4lKLk3ql8AYtNr/bt2Jyeu63BG/jG
eXhbsjUnS2MJFm71GJRbek5wTjfgKYnNsPKUr51PuLD34Xfznp9xTbNvc5UJEtX/nlSigVQySdQC
2zzS6N5tVgyU3RN4bQM+/IQtDI2cNEIWGcnFPmklq3oEf2FXdjMIePlGi9ISodXX9hnbLWBWg0K0
2yle4DmY1NTooI6U8WVEUl93zS5UCdRROxBZOen75kydvntF++nqIIneR3rKipeSS7UCkzb6M7zu
n/LKmkNSmn8hDthpgkglWSyix5GGGPq53VisjyA7izH97tPyvKduY3duLeIIahJ092Tk3emUArTs
kXtcPlZK95MajoHDSD08VmoJt8vSAFOa1gf6M8ijL3UVR/oawFG5k84caql7pRW5tuoC2rNhhQIQ
mPGjDVTEHxsgpaG0KfTNMyzatLLXqzsFYfP4aZc+1IzG7r15DCH2E9DhnKZ7OHbAJ88Lugz9Ylxs
q5qFYFcP1Zjxs/sIG5NsV5FUfKznViG/Gl4Hd+87R1ms1q2m76E+S+fEuvCx0ubxEOKfMbz3z+P4
UGwN+zpHZzY9pkAhuDK6VT6t8qDgo6VOXwMY1vRHXlh0MThBoUjeLr26BxzKfrwFdB7Pa23MMAOd
yQgZSH1EJ64Cnpzt8qPRh9QCSvl9XPuvnTZ+Z7TRcOml9dAaA8j2tKCFI+N3b+yZJPSqjKXIqqXb
9oi+oMxfO2P87V8HlB6oGt+gT1dR7sajz+IKySzpaYlVUIHsT/vPP6LOa0lVtd3CV2SViIlTySBm
W9sTS502KpizV7+fgf+qvZj26mCEL7xhhOGtR4N+bLTFt7kEeCd3jv5lmML1iV/Y7u1n4L69TVcm
bpQ+MC7bceZkIJ+PeIE2XY72nY2xW2u/wiv9qtkRCtQY1s8Vz9zheZ3NuNafOZyDG+Hh+oE0ODoH
p0k5yR0vg71mopHfIIkIXssa684vtDkTDPBgM3wEOU/LYJ8/NWbM+C1QeupmgWhGnG4GGMJwxhJ8
u+61a8Fm3HSLd39cz9vIkC+51xEZUxk+NJ03eoIEEBfvWWttJ/coHVbRmLnazY3X+M2GaXcTVhut
V9ccmaNS+xk9vD0Xt/PBWhWEFUXUX/gmh+Qck/fssHUtCdtr9apwGBHoxPRtWA6IoiwHdZymx1Nd
l6dx3r9OCLCYSSAOQBWX2vn4HLMyMe5JrNZsl/Vku6jTe00a/z6/x+WDgqnV4xHUDprwKwg0sons
m6/xpwuHYHiO54vtZL5oDlDSICMlrAe8jrC0AYP+/kOAbF+GZPQUefLVOco6506+opb8iI24PM5i
omN6i4ilQwtbPmdVil4Tpt1r+F7cwlrMI29Dk/I27ZredYay2hBDg+GOc98vdS7LMvrfZucMJ3bc
mMwB/X9iY8KIyfpnJOHqbP/xZWi25385Au1N/9Ces7LuetnBJdLfLuSl+26CnjtO0gXFJvbl/gU2
QLVvWRDfKDztKZCBKN+RhXK5D6R5tfaVbh7SYh+ImGMctgzOZ/sW1wmJ2HRgC423M2uw9etPshOy
ltIOurZt4L+JGdP4sTyhFAFUN3PgI7x/qwDZcVTe+TczMBsIRbXeVedBwIRsPDvL3dlughurFN2J
f2ia3TO3dvFfqBYRhNALMJ2qEdT4dFaQo+FHJfVIgFSp+Ide4x2XLsk9C08bV+SAsTm6kIF7jTZa
Rj1Fn9tOlep4+gdy3vA4Ie8+zb3Op0eFHlwqhfJw15tj85120lhKrtiA+xLChh+4ygbdd3IFnHj+
gReyH9SjbEGxPGQR/NPmWGM5eUcNLMP3P/e/UgDbM6hNQR8d/xpTXqtCnIcqpEyp1yUa7qg64eaU
zph1yyanXB8+A57KNMZxc8y5ugX130w+lX3OPhra8dPPJ/Dg/SZtrd90vE2avQNUUvjd2LjH899X
dApqndNks9yu9+MmHXVM2q3BfswAY4fxPoy+jJodM53FySd/N1oJrVRkKQCIDJ5ROsjbUzVCaqtq
H8mVkOXOWT7Z500H7MYQx0L3sEdAt+HB+G3fET2gaqaRT5G5T1thsFsdWYeN4DJ89J6zMxpNY8Zu
tp5jKYs5Yx/iSqoFPTmOWdYIZRFMmEhhtRZA/q2BtrdgmqACgqKBvful8/LoIRHSqS4QGjDbt/BY
1CCmVIGS2mo+Jr81V+8/5AiutGTZ/dCheYWXLlwZhIL1IhvYMVJa4Cfc9646LYy/yzLFbzFFHfoW
GJ18kvqaoFv3CeDUffqXNlYJfo1yFOnWTJX0Ay6aBk+d/74mtcn81yBeuM+oqc+y/iOohHTnkheO
u/nBzhDJ+Xhby2ZjpuxKuZMqZ763D+DepV7A3PdK9Cyqneq+dRqbv8cJgAl61+E2vnTh4S8/EuV4
wIbfDggE0LUpMUPvUU4n+k2jbcfuVU+s7rzPQwIcqdTW5glpHKHds4eIntNYmNPC5zoFrCZqDODE
1N8nMtmDRorSzfATsxlgnzc8jvGG8HBH6eItxnli7gbQK51DLxscF+niBbj24lEubD1bZWYQfWe3
XyNlf3gbDO1B4tAJIIVgPcY/xQj5vtE7Lvsqgo3ogg82rvV7hVWyY/El5aW+ZwWVfYt/xECso1Yb
F5XIACB0/oF1lRyQIbm7jMk02HeOHZhFEQIv0ZliOT1B1O7xOaWNYG/7r+V+bc1FWm/+1qHaDS5L
NDu4luyfvmRpqhEttqb7jJuDZqeJBfAWram9xzlc1wfHiRl+fvkkkzOZ+W7MKg80uT5oDs7xxcvI
uYI3YVodgNDNe0b15O2/o9dq06P0wUw4hTsKqXlbWTpF7ja1dK9KUmiCnKACTIk8evRey9eEGcAG
yYaL7WfWeQ6opZwXZQTr6j1qPUEagwqhivtCoYKpKdxws9S6JruuyW6bd19s7+qh5B61fs7dgEl0
7XB61J360CERrISmBQqwyNHQKwmRNeYikiyA8se6gF91Z7Qx6mD5QKFDRvBCfuRb/QXEKf/CkRWr
uyLDwdlMMpdISnKT7QfBz0CgRkEK753lh94w9UwEKACch97I82bs8Tybji4YQ2DqvcEtfsSDAfZg
vjnZj7NZYYlUmEcx9CaSQOM3/Iy4M60dIWU+DpJSVYAyCEy1d/9egG7o2JAo5b1bWw3Yuq9PTKGz
uLFTeaRS9DZfU93u8PP5A0Vd5GQu/woVHp0E+9TVK5CZF69RKFJ5x8X559hEGFx+8i96ijUSqSZA
c/Kq/YR0GpzfiZxZrUh1865Fl+8/5WjOHTs8Da1lnc5KVPSeaBB+W31q2ko+W8jHE0UF6ihOpbOP
XydGzdFlDPnl4naj1albpRAhB6LFUcdr/oA1lxgZUtkCxeXEceIk3kxsBW/ES3e7IIbJE5MkmXn8
Nwq9WUMi2gyFZJbw1eNH7s19lyNgnmEIV+Q0sVw5nG59YnAk6DC2HYtXwDUgn9P12NuPWJbBr+In
STvBYGwxlmTcchlCH3WoELZCeAYDjwvvdXlNsK3C/ExnYEKFOuI9gvYBMpR8nK6KIsKPTvldsiy1
Rl4XBGrIqFAGOdi2GDAMH29peVwjqiMKr0fdJepNjChZdujd0VzheziOSYnSLCJkaVCPdLzaR5YH
qYkdF+Z0v6iAatzT9K3sfqrR6IEgK1SI9xOOvrG6OVT1KCxDlvCuf+lih0YLv6YwafC/x1THbQp3
7G//d1u9Mu9mOA3TfZfdHaXMwQeNWIpo64ONWCV6ipv+aW1VWzV0GJM9ZQag9K2yHBbFXQHShp2i
Px5GFBKGgHYoYxTwxWv8j2SYYYCDEDDah4fpGUh1SA1OX9BEYOk/EkYXlqpB8VwwL13GDwoks7dL
gEEhaEobvMAScFc1uIsLjZXxDKlqPryuRkILNNG6oJsQETyhC2uCv/4ITKYettrNb/c/wzDt4t8O
ufBbGnu8oi4TQgp8pVbMgRoubWetK7cunUX6oCxTxRs0PVy5VTHiIi8LGaNkHxmFqta2L7kvusM8
cMPzNlF4uoUfAlNNdsl1ST1LQ+c/tVy6NOi0scbxfIwP8GlcfRuDkUgkrQb2dVV6+fpwEhWTvBgg
5pR3hjU5FFg1or/a15r2klUxASlUaJQLqADO4V+W2nsa+BqRsnOtefoYMClZLYSJ08hLGXsbR+bZ
dOb4+ZloEhz7z8RaZu4RPYLcI6RqsPHcnfsm2M70Yij1BsR3Y5Ivvm4jAvp3B1AEKysdRBaiQ/cw
3K2eg9cIvGZ0BEhxG5I52uDfiPIIzo5R84f8KjGDLYUGGu4sj0l1nA0anhGU1/fxoXucERu/gKoC
P7TvM3QR/l4YbL2mVGMGNTR/N6MD6iPWSgXz48+mx2VjPTl5KV19suMYR3TmcVh2t4NrBxDiHrhb
FiunrHmHMCOmheZGpx47Tc7LEvEOrrs+XolLq6tvcEJQtnE+gQhNpHeFGFruIT8uM0gJm+umR8Nj
0OnTdNfnTAk/vqNplOFlpn4/2Jp4W7zWcjnjxQQSFGJDQlYaB8IPqomuay0ZaprTAUOxGE0shRUb
EhpYdDCvbHd6JzKb00WUIjz74ZLnLHD4ekoN7LKtbVvTq3C40SvOlkuxsbj8LDsZVfPnGG0pBoNG
Pe+6r2f8flI9Jzsv15O309aOS8DGqrR8yWRYEon0if4JGqDBzWzYu13+IJg9b2QbCAWpkbjkHyun
Pu0SIdqDh6IUJ0de0FC6dAIHOnE8/H/nN86H/BmQBwS8gzPr1jwUbMGFsH+LeihksM6whqseQVmI
hws6rPnLRo39Eb/+TmTNN7Ib5pw+uQT2RkB4l5q8gm982G31ZyqVVzUx2JPEfriBhtIWl/3AEZMQ
I8QOIjZ5AglFzZDkkBeb3DJAR1wJpUtUxgk3gy8C9sETa1XTV52eLGDqiUAhSILuoksldAVnOM69
JaNHb1TDQYfBvkbGyNXWoS2S1heYD+1CwqVegWPofvkIWW4xIr4MFqTkvlCw7+lmRQjOUOJ3w0YM
WiPnqaijjFNx5EuT5wAppSKEoPBprQ69W/eMVk+rvqjA7NxSL6vx5jzhgGEKD0/D+5p1oL6ukcEx
4BcWumhcV7EzgFpf6QJwFjXYdNOaJeyJrKNPBB51X6p+vLvvSs1Kzj/aB4B5vstoMU66/FJ3UVPh
DbacPX7G+qvVWccatPha69RXulzDXqdQmuWauroCBR6Xk6oRxgiINH2phoHJ0ZbLaOD/5kTDXcv7
028EWg2rIOb+XzMzC5gjzFpyCV5pS8WDQZf97+k0d3S59aJae6VO/T3QvsW2Xv01hRqMSHQJmg9X
vozkWoS+HdJEetRUYNnciemCW3zsX/vkiLN8iMb8sLljCV/eemBszx3YxbVVafiq2s+1tbyNGtNj
5zCssH2oAkiU3QDRTunmd9d9Jrch5SrysnKv3kOjuha/htcB5RdVU1K7yZo5oVBBFqRJXSwdTCGi
oGLTwzWSkzsi0NNlIbpnGJqMZeJcdqS0NQgJcn1/slprgnUL0NF2kHDnpWIkUXnh9vUm/jocjAzE
orSS65zoxb6qlFdf3y9ZCr4sIcLfY0cBuCaFFl0WDIXoo1rcXRJIUaLYQXsnZyCRN9vficKTJbWY
a8e1ZfGQxjeua7w/4Cd6p1rCtCHK29Z0ePcsNFRStdzogn9XZgqzgybSsive9AMDLwyGaNG3zEga
yDVfQpgiRF7bu44ZIYcS/rZB9Zq09qjPCccLGLMsCsxiXPjWimkojK+iIR0ETIVFCBQf/ZK/XYq/
ohmcwo35WktJaNews945FGxXhwiPeh/AXyEarlIfD4QJxEh6nGB6X+4CTAEEAj0Xz2vSwMmQYQAL
Ge7wnIB5z5uT/ulX91gcMYrj9Ltgwf8Rx8FxkfI0eQP41rS735C3NkY7fv0OEI1fV7aO8XP7obM5
hViw6dyJmw++hMgR0aHq0ntxutfywZVvwtcGCsOns/R8W1voSTJN0rkzYRahM/QeWT/X4a6fdpuD
/VL61fJyBSFi3yMhHukr9kSJOYJlPSLTSBIiBCToNQ7RWKSg/W9u1+gifxHfKLmCMYfI24JHK/PM
H9A1xJrTOyZ9YATpH/18wfnEm6DExcNKEYhFeR7dV3lTIJntleNdJO37z/rmA9cBspNOdyCA/Wqc
8hGiPHiHcPu9uifA7i6g81cc9E1pHOq0ilgIVBjvCiJeMUyjcUSV2x27Hfw3LiBPwktSbr/ctIf0
UreGeL8k0d9ehpFGQ9skjRz7FlQdkhS4s0zB4Axx6QkfNzr5oKPzFgDqTyEHrUc9Pfq4juG/u7L2
EkfmKIcQBB7ZBhjxrBkUxQqtZFQ4z47pbxG3xToA4IQEpxFHK3TChX+n0MnI0du9MV4sgvbOQhj2
j/trAPwGJlIgzDWm0fgABG+Po6FdMFWHopgWSPrFQgMSCLkmRmqPLzh2cy74L2JuQE3k/j6csL9K
fESZPY+a8cPPozKVSYy64wN63PCAr3y0T4Q+PASMMzGIIsbXJBtXf7dIPE5eSypolPb2Y3nafsMp
rVtGcCUMuxacDdkBap1XFIsIDF+PvvYGSj5FpqeMitxrnfpX707DH70+d74q892xXfOtBG+OqNGf
d6+YHG17yKPGasE+u3tvFx2HSGdwwY8eklGcw/cIRTiUUJAAYRYDg19Y0ce9on0tY70KE1/IcQ5X
zglSIJdWvY4ONpe/bfPSovc6nbS3tpQOBsVSCvYKR8hvQoq/PQtyvXBOI2UljkkjqTTvKN2hPszX
oozA4qcUQ3rsNcCogscqFNVvJcPK0AAMOJFjzmcpQ+TtDHGcGWpo5JeFuQG2YgBmAwFlJUYsIxPJ
GMtAR6mD6XzzhDJA5vdPicIxYGfVSBTE6C6KHhnCUoZY+4O2L9ICWPniYCFbNQs+wj7cjgTv/7CW
NHxMTjAkyVBdlgW6EVH5Hskp4IltzRO/PvxsWDy0DALfZygdGKLfhawaPHytelo2NVDlgIHgE/Pl
Y9MqTV/x5xBLYVzHg9H/deg8M7G+B+LH302OQJNsngERQAtdDyxmDAsHU3C1gn0O4Qp0G1wrA4Jh
xYNyKGcBrqFJS/zj7ntgOcH2QV2MsyG6suEp2UXpvXXAHLHi3P9p8dWBzMse9MHeEdpAiv9Qvpl9
9aVg/CeE47fDQ3LxpUCf9ytLvArGoPVooIzzZO4eSLplpSukv9G7FliMBs6kFQea4njT3w+ZUAjX
n7ivBdR+027gZHXzj795kIEp7FNa3VFhbPxe/F0fEcWrzSoIGxWgt1ioena8rwBAnOzhUIL45RaM
j6EWg0UF4KV2FCgnsDi0L31X9HoLYn/T6emMwSSRfkBB6cB+UULd2uQudgQWAGIsBC3nD8sDpv3W
CTT65YGoDRHRlkRq+a8zyKS0e+nXg2ob6czecbQfbQCEDbi8yWWQB+b43L2MkV2ydGJS1qTh1tF0
rMZZ95Qg9s3WDwZgy0nJ8Yc4uFiKxGWrXyccOwI+bTfOdqXm3pGoBOYAGqPeWqC/eB5dww2B3D36
/NVp09fcuklbLkSFrXq3O0iy1aE9/O2Bgv2gWVQ62R+aH2BYrgCHPq1NPdn97M4unQv4t/PQoKEe
WNTQK5AGogN6FGv2bIQREExgIQV03OpQD7MBnIMB+brQSkngF+Ju53eBflKqocIpOnvs6LTNkgdn
aOfmkWxVWKxFF4Kq89tGl8D0M7QHHrbEF5B08vfTqlNaQ6X05x7SsFfH6NxPLd/o1NtGp9yrhK+0
daXLRbn67VxhrwCYTNXBMihG04Y5FccO7s64Gc4BDdCjifky/4f5lnuL584WcubXeLcIuAmzinwL
IXmlYuRRLEfDD4GuVlkzRpuPeFnR9j1BiJLcTYfKKMsua0n8oaFBgVbFj8IsgkhQoToUbsJ9dAFm
XZRDlJHtB3LtUgIhVir/RzP/vlCBEPFkbirq1P23Lb6gEgWIuHhX42cGqrISPYALwdHdjVgbBrrD
bKala0mAL40B3o28w5ZErjP4ozh+8QzkMEVmMiWB+RIRJFhAwh0uZ9Offwgh9PuUIKd1X+9nhutP
NCMZlxSKtA944aJGM6Xw9zVP4aOQ1RS7Uis04jAjC9GKWYjWpEVqgp4369HOQQ+HCrLf7hUumHJg
fnu/WuDOIWAWDzOKugcxbAHHm3EwuZOQocg0QhWj/faaXebiiaFGyxFt2LvjiuINFbsD5csnMmNU
HOJLcArQO+uc4mqvDgJUZS7F8bwjlZxIrwjMFUoUxQNZ+z3tWVflAelTKt0ZiYuhB+iBsHXXCPbY
Kzl+btuGDzCVkEXH6hDLKhlvjzYf51cq5dXiDwpsYX2VPUayoknwYa0Jf89bctLVki3n5e9OIK9M
gvG/N1cPPOwx/G4unAOIsIh6REwWqHtH/GCizkJGMm+wjAayCQrbFYKCjGu22p3CS2MRIbcgRxFM
+gIiE3QsPlD4QTGNCX6ODqveLpAfzUUnkiibZy9+PxQnXTx5oGUQub78akQEC8qsTB+/QahJXLvx
f1AuFItdFiSP5F0CynXpy5Pk60ii1OEboUvOgfASdTQW2R1Vv4sohYsbtm7I8SI1ltsQ2G9uevdR
zk7vUsAZcLpZVIgRvZ7/IZS5tWouZx+tWtaYJqNhzlex3xB0BaGojVORvz71BWZadXJJRLePrk5p
Zs1OgJy4dKCPfox+LSmNUbUMjiujU6wg9ZG+2UzuJcATme05uy0RP/OS3VEh5vFfHaoM6whaZ6zQ
7mVSKm7qU70oqbNOenIolym9FoSMlsfBoXRnV8YotpKcUXkgIc8CCUec4FQsmn+Vg9v8u73jjNbL
g6ocCwPNkOeCZjcCEuRzRcWyS8GGDFHG6jvio8HgEgDpxDRvA2CEEuYQPWwqRKxSgaKq4pYUg7zb
pUiPVqtXVIDwmoSFQuVBGeEHu3jFVbop5tL4RrBWDQIi8xUpThtphV8sgKxkooFPrCBPd7ft1+vB
qsZ4/ruyKN3s0qvlN/CWmS7f3Wr7Vmvlf/ury9k+Iu2eO09E6Xd/jXpnb7o3cHbjEl7JOPQSH6fe
Ax+/urepe9m8dQPhBfCMBQt5O8vHHQ5pvTNzp0HghC1chBVfYo1XJyJnuXx+9i22oiaml5go7Ylx
vBfXZG+vSgSMzzVTN867J/CH4/eavpsqLFpcp5+mf7mErKsXiZ6I8MdiqQUuDZCID9/g7rRAdy16
e6omGQ71AX0jIves+8LpUffRXqDiG6eNi6EinHplXBIc7Pf2YDB3BhICYxB3WW5YSz6k65z4AVcw
i8jRN9Tvllwm6NlaZDBIJ4wlWFv31pbdk0MvnpEr4jN55kn0R3GJLNYU721tLpEyUvSJBlSGSp25
4e0fR41CJQEu4W8rv7j1JnUHVR4oy02hoVGzKqHtC6IJ2we1oMCp4RzxBpaqVoH8NsRrksHB+xVc
jw27Ysw+h1mNskuJqtje/XDO/vFCWXBMSpS56tNjUKFpp3Likg8Zplg+PIJmeItvwaU4aq4SkWLm
avZuxynvqNF610gIKaZn8Ba2J5KAWtAMblbTPpvXVnlLdVQ77GCFRCuYUagz+3LndgFceC6F5txO
/wGCnUP2LQNqaDzbByvMar3d/RpTYtoNdsmjXKSM3/wBJxKyB51zrffLs5ozVJU5S5pRYCrqN3s+
OhBbTV70LN9/BxwinXRr3/uqZlJnp6KpFqmKf+qeWEAmVaC0VpC/+Uk31UA1YCgmIW7JL3RH8R5F
R009s3whXYMXVSV6hVxoQDE0sNtRnqHeRX7mvFRkf6CakaptJM0adzP6faT4DF5NXtX40HTEfEUl
a2V/3zIwYQsmcHKLxuNZew1nTqpVqlEobXi4yvcsmM0Yd4vMLZQu6e6xV0FTPrg+/EdpeCbyR4ff
e1ASOS2YhjxgH2IiyC6LOvLfc9WY1Wbl4f238u9ZRFWgym7LbH3kQIN0vO/vC5eMDILpvaC13cIy
0IyOQYu7m8E8JH0L9pTeyWGjK/AmA0gFhfdIjqdYhaBzdplAg0ZrVeaX8/AVpxG4lm0EhqSgIBb1
NfI/SueqAxjO8z22iKVoiul0q1AsvyJ4cEVNTA/auiFZorfxSi5oeUf99y1FCQl7KbLUbq36g3br
ChHhywTmZBbWIXWvkbf2PcDnHPNuOkKcsd/s7jpnCmVXlqfOGTy0NIsgPyFAAWccfnYkMSv8rh6R
hdq0crtvvYvk7e3l+/YZutUnPuJLWmvfCCObSEvb823yYGVuxuM7MHT7eI75Mau1ax8oV0nlX2Ob
9BCMY40oJAAJYUbLtzW1Hj595ypRLxCsFLJh0PTO99BvlMCJgUZw7zPrblsXDHbkfKuaPjCP4v9S
PfkOZosFkjYBERHx2eh0Z6aMU6TBQXi9V2/UVs/z1vkS3JFInmdepQStenjZOxUU135T5uwcPb2z
4RClELl3frPwnntcWYCWRsx8qjRQiGVdd2fAY+AMvQnd2CVutn1nQtnTCwqmrCXIiewxDvFAI+KW
QcbkAR/NqdKnLA/9C4ANvq/9oXwJVMc8YNX6qC+eZ7aVG5DBxWtQtlgGjY//6n2SE8oMrdr7d3tM
jG102/0dP+Qd/t1GIrV9mJSRxl+e7+AJqUsfnApi31fJEDl31kJEo5pDlKxJehrb33Jk1rqnv8Nx
1jQ8iLEGu9U/71ql87dbNq7ODVoGPkzgIDO4TvZTBBacGWow35rO6Vp2Lw103h6t2DBbpeYDzmeQ
AzzEIztd5ryD/B/jvr3bz+ERDhv4NBwmF7qzLCc7N32xyHav28F5O8CJs0LUwmK+OaTJqzy+PSEX
o5+MiKeH8UVkvIfXdMrmUuw3nxbFFnLXVQ9oeHqD9gC3bDPQIH97lBLO0QcU8aM7oUQFGd63ZkPA
861KV1NCKwcw5SBNFD1f4ipD8tRpna5e/dl6nTrV5hKeZIY6rWpwbX9CFXHxalWm+Rvh9fcGilzn
GpoNcLNIr0kITmFl9aAi8q7vhvPhLr73LmBcesgKDNOhxf+fEwuJgTvsmrmbQ/8AQQgN7rq8x/PO
vEOlgFvuw6vhb/Lc/dY2cVt8uvedbagmXH30PhQViSvkfrq15w/XSBPjIgHz7oUh+PppsO5UPJCL
4MQsxhT2MhCDDERKnQqZJTDzT+tAa6Lo/V5nqfuKHyz1Jb/yW55vwIZrRaIAE+/wkwWrOz4MtYbh
QM1qRqbF5aDyruqUOiL/NUqZVmorkl5piunQUq5m4GBwnp5X+alTp+cIjX+VD++mfauS3OQ/N9KS
J2m3gkxafKOR+XHYOEmpWOLPQ5KlHjHDqkdNkEmeViKiMtNvOlX05hzAl2B/s0QOoRYDtEHzRsQf
W6WfyaSCfNjyAUQxWz/AE27XjbRFDx54m8/DkY1RA+i7Ey3/28yEi7KcpzE6b0F7fkq+YRFVg/zb
+Y9NyTWbi5KVvEx3s+29FycD7F1utl9MiwuI78fo0jE7ldot3sEM+yybhtGuTR6bcvcOEO/mpHXT
3yPi+umVbePwe5lXw7dfQTKob3mIUp3W9U2XDqDZaUKCZGgjnkrtoXewejkQwBx0AAsYPgND+AqO
BcREwfabTVZ9OJj2dYRWDm1V46U3oGKKchwdX1KMshrUvlQmkszkv1L/lCEeWO402s/+yZGaFZqh
4EuNLsxXWMgmglRnWD55exM+ozJYnxL3qSNVUQWK1hw0es1O7Xe3ZtkJzjj2CR0kvYdCK4A4QTJA
7580UO0RIB9hF8LkWeudXIZlrCoM4LfJJbPDJ6pqJTvHoy+CiwAf/2o/rkNoRsxFzXKCxt5Ke9mr
aKaw9/eOmJma9Dz6hjU8qOhY80mxqkQpVOsiajdFlRIyjnciB9VN5sn7sL4ykUOx/CvFePnF8RMV
TIWd39BTmS5kPGKWB3XARs0vV2n+CMFcp6w/AXTBp9qgqYKNeLRPzj81vDA8Cyxdqz3/nb7iOipk
zeU83DwXN1q6uzqx7x3aBdW1OVRXsganwkJlAzBv+AOSgIP9yYK8tUYjdSA1Xdmll+w1Hn5bvwHn
qvykGoOqtkBu3/IDE4yZNgrz0eYyqeUJT4ITznUMjwsNMmvx869JK4V3H4qWYxXQHY0CeE9kvFv4
T41eziWbs2MKqPMtqJDMKX0iuiNfQJMvRgjv3zk+FgcVSCOUgoekQL5KYLTRYRbQcjIbAeU8GFPe
u9Qz4g+JdgK3kqVCrXCVfVT40Y1wsJeWVuozEb2tHoT7WbsGjSZ8RB+/ElapY1xiacQ/YhDFyTys
wSQfbccEOSTU4QEvy4j0g1V/XXXWBs7rkLkdBVK0CHQkChJYvdRhAEMJshv0sH3jOdN14+3k27BE
ZeyB/29aFNe/LV5kTKgmSWewBlRQ6YKCVynBiduEV6FpSxJDSL2nHUsHBVQbsUU0nSKRzpTQoP+R
Jhkilt4TMKuwUF/EAZViTHoCkhJU9BckY8S5gjPdHDT4gR1UKHrRE+fX/IFv0Ijtx4h4VH2FM9AJ
eKaL81Nr9e/2vykvwt0QsqzRdeO96FGATmboLGXwmV7+eVoaMFJrZxInNi6yC/pML6Ri4TGwZDZx
GZcgkUSITPk/zLH2vMpjvIT+gKvq6H1BKLO7ePUKde0KVa67KsGPaNOthOXUMaNXyT11nlupwR+g
tuVRI/ozMmn5UbdCjvZlIwrUpMzVpJ+EJG0Zd+D5tEKXxtBAldyRuE+YB8u0jt/yVSJLBJI3KitL
KK1oBOY+1G+8Omj2Q4DE8onYFWAEE1q8PH0eTXHt9DJUxaOgo5/luz0PnwCrqBuRTIWEA10ZlsIo
pRL19jqXnQcnevSyiV2dM5rllquUQrkm4cTE0oamxoz6U2wPE7wI1HzasCKXimAA+QUSjieHQctI
JV5JDcI/bxDlRZZziW4D+vfeHdV9pJgQb1JfQzpIT0cqtog8aXnK2spjKucWcrO9HvuVRUzHaevs
GrY5puHwhFp7nWTdSnxL8qhKs+3ojF8+ZyYwXbUvF1s7pVRPONQnqBmWu3sKGNHYhF1tjdN2GjLL
VnVHxX1iKENbp9qON3f3YyXU7YqUVXkBJchfLOBs95eSePtDy9yIaPlGv80DpP9Aau9bZFXIKc5O
b/Ig4dLxrcntBsfRbpAPtv8kqVX1yu132KTbuokvUFr3qMHvR5VpZXX7s2bX6badtsths22S1w0M
jvkIDkCYJcLaKrGfY/Ot06zURS/RJLOAu1uQLo899Wyu9NY1gjVszciIspDGhKfbBSImttF7mqMf
2j0W0lUVwAJhg2pjTtf/igzVmQ6h2lVP2pSmbzAwrt7VUzyokgS9ELwS6RO4kOiJrwwSG+px9KmY
wkTwuKKwZ91bvbt3ix4RTglhdYRagV+lKHuFSI3MclHPfzGE1R/ATsrWTY1bNSrZpth9mAa1SJ4L
NPhuSAQcOlb0bKvh/+02VYAA0//7rS2u/3ZpiwhExrw1iALkGzkNxwtz99s2U7Sro7D57JQwvjt6
D1YaXDVYFKW9WIJBrLyZLYy+4ScAwkJTSQQe/NjwDwQ8QkcyepGcUtf4pWlQInmdVcLN4MTlqfTM
wRkdvIHV8ErgNXAQQES5PqqOPoPP4Nl7ySmL8B9M6KyKBxjFSig56J6iYdfXQbfF9PlS7Sk1xasF
KEuzN++J2ZEPgRMCcyknFtm0CgUwLwfbQT6C2QE5wOreiSUaXSlDSVpb5pFqEZzaaYcSD/FIfaY1
92nDug/BJEfQgNDM357tev8Bn78vCf93lMmHUg+2gB3gAPoyHOh/cgKdJ2lHK306eLoXikbbTuEV
Oqz0P91Pt9x5+2Zo/jNOLSH89xzShL1AboXoT+ilNFzNAaHGBHpR0V3pCdUwNNIHH6n2EdMQsCon
t+x3DwEVohENOe1+xQ5IW39P/5SFLUrDeTAPDqAIdHCenTp4Aqq0UGUanYzbNqmHlGjrYT0kTtZG
+fjf3qdGMFyq+JwQrsf72WkIkw5mO7H71c8owHxxaxjKsaulHSk+YQjDP5Vv8hAlQ27E5zMpmr66
z34pNv7dfh+/6TKdHKafYXWGzde00m8M6wgxw7q64G5zwYfFXDVWKO//VP6sFV+bkC5rU1Li688e
kHoevrz733aRh9e/ql+ONuH5Dz4oZqyNbpNL/EENS9vt273BwzxGFuhoEh7EpnQrwx0VCG6Dl4Qw
6TWn4TTtOuEnSJeelFXJlsZz9xpfg01yLryidZ027St0BxOr11q32n/hFFOG6frF98ldFFQVFqeP
oQgPFcIgV/pN319CMcLyV9FQhbGGgyGaDke3FOgQ9l1e87pBDmHV+UpxfqVe0+55tAXoi+yCIq95
EYdDc7a/d5esMKRgB6UViTZvEH2rOXVuyMTHmAvBYpdFqqRgUZVwyUU43sJBq49TqC8Dp0PjtRhx
+rov8IKqgc4jESOIgKMdV5QqZpfaQtp5QWOOzQul2vLGLsOYugaI0lI/r0R/lWhUfjpcXZu6+afX
OQZd1gL7Z6PgkcBkUMUIhxIcu+mW7lRGPc5P+3MqPygilCJ00icoyqtMywrO9qkM7qvzrx4Z5RZ6
cbe7fxwDeWtchluEZtzXpEosq3sK7il7CSH3KO6rUEkbdo7mzcN93aLP8hVR9340HAMh+pw71+lV
NnAFuvKY5CNPIIrSidWHuPimDANNiJtQELti9RMyQiAKCo08u9oLej2ensPqzJ1myC5fYA61vet+
od7xA5+uKjw237x3gNrnbC2wdYitDKLlMekjD07XbFrOCRPcrFhkgWMUpb7MHYF6doXK2CLxA0le
VbtLCkvIBFVdu9Hmo4rTXFAfKy02k6updduDEXdxJ23yPfwwENeaNKAw0EX2KZvE5DmCwem9f5jJ
uCMlAtQ2Ah1waoMHnD9F2BL/JTtx6+SC+x+4esOsHDIGmkagsioY2689+N5eS2X/F0SSDvapruGf
QXWy16GbMacPpZLHN4encM8FVqH1YV89wyd0H6zfa8KAfaVNM+ONGbxuNzdjU91DxPsrr0x2VQUJ
tBAfSG58tM3OLlS6fsz+jQLXnAZStelnbHYw5QRTKg6thkA3AG8cApx4eVvJo4hbtYXWW6d/pPf5
5I6c0smt/+LJyXvb++sjYduuy41kXhgq6of0c1aKUKqtNRjCgQ/i7hfAnnA/wtIJ8VOzm97NXpDI
x1iOA49ARYMb8BCUvDOHCt4dGSasgyFFl9pXnCZSD7kTHI1qD3frkerQQfyT4DsKWqwJb7/kVZMH
uhDRNao5H8iakM7bm3YdntumXUlOTHRkD4JzXAtZq+IN+gdJ8UWsrhzJSfUaBSwRAyPl3SjoKflq
lSrQuYPu6hw6eadBuN2IrGgT3DqV9iXaxRW0XAi7gF2829Zf44+gp1xE59koG21HVn87uuDHulUs
Qwz4Xm0W92lp9pw+p/nPe3r40ZEvzpgh3LKAf5csOICLLsIlfTUj9a+F8Xl6pt9Itu1aksfY8RZV
ZnYorhnVF/Ypy60XnZGM1A3qQfcIBQy/mSvV/GfSiK34FUIW72mXR3qkoC7VffnOaj/P22gaomtI
JYLtVcSm2vSAaI6kFi+wKVAv9PT1C7SGKwAoHa0juL5S1onKHGz0okLBdeImPW8EFovGj8F6blBb
/B7fdgmrD+1M2oqJMsY0yof4FiRZH4q+6IUgngiXzv4d4oF2CQCrRefoAJsIQs+3D8XUvPqjHaV3
emNI1QhK2UDjyRxo6647NYoJJ/cOTo06AKNZQ11R7aFFiVjBLT0KJqPKVTeXdrBP6kQupGuvu9UB
YapQiRUySfKGDvzh6VgJ4iOZN6l3S0mjv+kYlDD2odzC1THWoJHGbYdcjHGvX2DpUMwzpryKHJr2
i0iqN2VH+u6ULpQQKiV8gpLUfFQTTj0R6Z7o3QiNoONFDYaC62p92sflGn020gplVzqIfxkJTUc9
iJt6lXRwH7Q6dGr+j6gz205U28LwEzGGYn9LJ4go9sYbR9TYt2D/9Of7ofY4m5jaVZVKVGCtOf9u
YoPi9hwOM0xA2mARGgnLYz6r/Y4JVCmQ2F9kgeG4gTXKbyPIC6W3FvHU1iV0sYEU0afw7ch1wHeh
rz2ghNO/ApZk1TeYKa0nIiGx9oJ0hFQYeuUC8FdzDTQ6Agvzr9g7ktxhwQfZJB8StCJLXqVoqfF/
JcjCq/dAlSicQMS3fu4FNy4lM6uNZqNLalyzv30tkVx9vEU6w0xiRyuhhokyjtBadRjqajZNJiBV
nWyINU8C+l+Ak5pTNQsfmrOCp9WZDyBntBd/D3YEi+CRTMEw0gUjOecXckunVr0QYq2wwslj7Etl
WbsuX4lvzIxZez7Y/prLj1eY1likkeeR28FdbfTu4xPqrMOw1Lpwd58YFv9LuDEdub4nzSDDtZ4l
dLT1yXFmLgjH7TbihqqtfkrsynZU7Zc7zM/uNNon4tDzcugFlCE4Q8cTRARMBNupgR+1EpAVFeyb
taAREKmEbpdkOGHyLXo1L39cicZBWIegjFgmhtIRmgRvYobHHoo3wpQkbDWdIsLXr/tIo+3FnU8Z
ElZAmmHCqcA5Tj4LmA4+UJjxsbu5RC4Qp0BoHZFUpMjwUV3cEWM9ozIC1hRnP0I4ztrfAPT8iq5D
6o60exnw5EI0figBr7Pq5Du68UOwp/fq4WAe1v2EVGltG+175xZfoM6OtLj3cTKed382Q3NZWDbQ
YzRGdEBvWP1N8ACCBFQcwBm4S8b2SIiMzDZFZF2ztTyk3m16me5I4OYWIpeQBsAM5l7VKXXUdB9o
oHbtT5kwRR1lYsgo7dKgdu+fbwwThIZpbhmGDIM7/fxwPdYAt197JyHlgEbr9Ke+QKUPY0z/rWTw
KX+qfyu+Ln45g9QDwoIT+BHRCIbzoEy+B/WHiIBd6z8CQJGtWgUrWM5KmObvJOGarVpWYxPa22Pu
sNlTD/Zpza/2p7Ubf9CF40wlttrejPdtYsrVyGlXVHVejW442Z39qkihXuIbEOaA7EIpnBZUPNF8
jaW53q6i1/jxO8cuKTQRT0f2JK6ZyrXo71o0sxl/ihtBYoW/hkuFphJT7LhUtTf7D4hF6+kk/jNs
qymFc77dSnUvFYbukC+oLDLlfh/TRO+ZtiHFGGFMHZGhlVRBu2apr/IVvIiwijnlLvyGgEf12m9f
wgDiXfj8DGuE7NGLK2RiHsyDgwDJCRJeFo+vvwEVHICBhA9qd7u0KNG3nZDuVnyl2pbgy01359dJ
Ga6TLXynMU3aakw1foLskOaebsjEhKvGRD5dExhfQO0trHa2ke5SJR8y7C64+Rd//muERpi2ng/i
SYoDOhg6jD0RJUf23DI98mlsDCgVSQQiYVm2NdNmp2VFtBZaflU9qkiW5eU/i44KZllw9Flltpwg
csrwsBYLCUoETc6b78NQMgmYtubVLwSF4N7S8W1uAh3F5ptx6CdAp00AiwdkRUHKbVFzd+ykDVdY
EG8yXLkEQKreQTYA3LEesspKjMTK7Mk9UiFZVBt1vlmnJDyS6Eraz2OcW2sPv4gUQFyf2OfUsGsH
OgdnCodr+/CrTGNF9cnZJKfTiQhuVzn2fDFOO/WwZQaAqKwQEqxAZH2jNwHKDet8x0lP2E4ApTnW
niEk494tkEOVxEl8jZnPTrLtYwz0TWG2TkEx1yR0dGrdTSdpbzU4ofPGT0rIGnHWZSRNNZRKwSaE
Wx1qGE69tUuRS0rEooMs6A5MsG2Ei3CMQ4KMLYx8TW/u2VYrBmGQeEdNg6p3Bq56c7SlaPIiVfg6
Usfskj8ked7V3bRLUbV9DJGI9evD+nA+vE6Ex+kgnpWrWjiS6poaX63dStu9ao4CCXWy0Cj8HqXF
8MsCLVx571O+9svtd+fZSYEHtTq6V6rMb+vU1qIovZsuCfwwPtgIFcM8swNI7qGNvUxzXx41JnUy
nWnfaq3NeVEgXOtAI9gjv/bmMSl6N7yON8PzeIvMjg0EewlkO6awg2X8JWAjWH+xUq32izIKaG5z
qro/4N2dPp2ig+wI89joH0aGu+NBzAZtaW4+2DpyP6HiVCcHWMDzzdQZotwypD6/uNV4S/oqv4Ku
Q90IeuhFqIFS+8HC6+mBVOqPpaLo1xZF/5RJ96kvJ6qOUOVSmJRRAiasNppvA9nB26i3NrP/cIad
HVowtkKkO60iQpo/49BMZslsPtmSKt960C290U2/m68gXdVRtT9giz/tTN/B+G/Aw+0uQo3G/38K
mg++Wz2YVECjUFyD5RfXbybdopMG7Hx5ld5nWR2UB8bo3Xv3XvEr3k+qw+PkPDF/rmS9UOAt3gv8
wT0ylpjPXmN06QEEDxcij2usCl+pzOfhg6u+NK0s74lz+D393lmUf2HIQAS4EwjaeiHeYVtiHHce
eqBivtz6r+aXNRLwAfbQJPa7jK2VepAuGOKZev0UNTqNTo2j4Ta16NdZONg4/ata2ThBisFldva5
EFBTB1wS2m6r7Q9Rq8VeddCI6t15t85BY2SWXfhDSqTzuIg/rDC9jq/jYt3mozw9sL/nzVR5qeM1
3Y7nrGbncN7WoX26utKzQVqNXPHGMiiXoarG4guzBwUwV1J2lVDGMudYcdta3OukjGvyihBPJmus
yfrgg0QbPrMTIqnic/6Rrr9LGf6/S+ZI83EYM92QhfzDrrDrMOCVFIFdliMuH3kKF8a+TZANoAjZ
L7lGU5njTxIy6qR47DpC3+7tI+ndpfZOjxPp4N6bEBeFpN9atbAWAjcQQ6Nj3yVuBtB229WyUA9M
FDkSmu9GCJoy6IctkN13x11N2jWMy5e+UYa7fae6BLWpLr/rMx6Ey/Dy8+w/+68h4khfMi39+gpe
q09gtA5YB7b9hCJ6ese6dv1NxnX+YXX5XpP9x9QVrmR2CoBKhhcofHHD0lVv19uVjhYunGyg2AQ4
8dLDNCqGFwpyaph8i6a8aWo3fofUOu8JsVTkBO69gPzlVqXODmgu7onSSW6zEzdwSGRPkVwUTc8p
ZceGnKUn4S53HmUCHA6ddKw0/XNw5Cg3SUuqknOjnl8VzpxNggqLs8hwALaONeVx97F+rUvT89Bk
nc/3K+FWCr3XNa7SShlA52FKHHE6JuoZwO/WMW1l1+1jwnH625jU522sckjxA1seNeCvQ6/ESxak
fmB+NlBdLFtZo1/rV+MkRN2bcOKEf4nbAqvjPrpRjLz9w2jOqq+1v/DDXU6U46Is/RtuA/5VkVm7
AbIYWFSWqQqU9ISgPWQYMpII+zGiw8u+fxAZnUNut9ZlWqPxUUvzhP8T8QfV+HWNM5ZfCkATQOyF
oeo4K60bFKu7AhhXwrDmJLVOJXRY3c3xFytOOTavcHd3iD90yY+YcvfsVL2Cad0I+ISn4LrfNe+d
DZ4BZ3P4BdsUSPnZNW+nt/U6sNghoa1+KKqZWxnDhlnA8pjOo+gNVIbQ1Z493MhxQsLM7HAaKQgk
4A2yPItsED4iz3M0b/brIb5TVEnA3wToMv5o1Xe2a7HdQnvaDI1k6snkgp7A6Mly+pO2f/hry202
4+WyHCB1XX47PAUsl/zPzo6bBJAglslyIvpEjnQ5CBbhuwdxM7YAAjCJblBXAryhTY2Mz/I7+X6Z
7m6nN7A047eExOdlGOFmM/3yjlZRI+/nSf9L5QbLjB5YD8S9C6S8jGxFP9Dv9wO5u2KsCViVC8ha
dhNzAH3D2sgHsOSHtzWH2dDlWPuCVUWBDExZsEiaPFeK3F0ke402o0q/0jdjM+bF0dfQr9TsKnVE
KSp0K5EIyfqgBPszH8wHm+GJ9qR0uv9I6XxpX9pGVB/oqHI8gBV1pCjsHHMgPin1Ku7cO0218ZSH
r/gT1+x5O2+yc0VjPKFNdd1Oxa23qztnC53GdUTo2tcM0qpfrzWpBdIlucC0duQCttF5dSH0qgOx
dgkI43ZS+uqlsktsuKpLfb6sEB9hQsRxHZkANjw3nDdDlqChQ6+wOofXh9vYuVLLGAxtNqPv4Dw9
T4s3n5SVKpcQbSbh2eR91Zp83iHPggyDCSOf+UPQczK9wpjMRzUaUZLU/9KNhaqCuKk4ISEiriY2
QTt8XPb2HbUGE2NIo0ut83Jvvx9Wsjytt8iqESmvSwd4Lx2MaFkSEXpk18JFw86NZxN5LXJd+jA5
DzDPkHDegGdhnHAXrR2fyjsiEbml65QYN5y5ZfpOI76wJR9tsrAiyI32F/hND8FnKoypdqFBPj3m
27vFrgJct+1rNtVErrbMSTGQWg2XtIsBbbBmdJ1X76OkIkf5/If0Lcy/8P8j8B4IGGQelsoBncNS
E0aOpDMor+jJOBrChzK2peHff+4/u4Xh1b/W+OanUqIUA3Iqs+Ah9UONwXb4RlhDyKBzGhMLOHjy
PPW4ueSZv9BKkA5Ab4hycfZpcpYSclio6ukmY2KNSpqRyMed8/BzWlwWpZ/bpITkkgDXYyS0N1Pi
OaTh2MAwVe+3YA2Afxs/vMia7MgT0VB1dwsKrBizTC3De4xaymeYAhPBjyDJjL7CS9rCstFpcfIv
aYcejJ3h9C+j4u3RYDjfn13n9Auh9sv4ry0tbF9bNRt84tSPfytTKDR+FQBpdD3b3r537Mnxd+6V
w2pIiA9KHK/s40T0qkT/bmIypKkeP34jA2EuDKABJCV3KiwS2Wy0q6SFbUf1/nFk7u3bokZsvxE8
wkdYCzSyRtwUBm5gbeIIyR/cIlokkRnHpIwxZARlsLl+BmPagcQ/wDYvPnML8SvCRgRHc2iwUmB4
hRnzqa3VBQGN4ReaCW/MFhWSUKE92QfhKxQ0dI+urbq/B2h59s7us79/8UbMePXCoOYo8ePHYv+H
btIgH7gazsNn59OutBAuTNqXH/YPAeKoD1pXHOFJdCaFMJNPlP1zq+yn1MnzMO3euntAqD2v9dis
uoXmsT2PEIlmSHOWa0HbbXIUWkxvbpEz/ct1w7mEDeZtK/dLcbXPEITUJxedN4vgaZTswZbvtQ1U
lm0hOMvcchVQDUeiOtLeo1q7NKxwHCanSbVTiitgavWO8bOdmYR8mpP9TIc5eY7wsc9Ko8a4Nu6U
XFYXziWJe02jeQtM74Y7mWlg8ddFCe09m2U/G7WJH3XrpuURCBMCDruDRJtAsMyErxSwG1XKl0g9
MURizCUgOlh3zIEMUazQ5KDsBekuOor2qDbNlvrdMtFeYl7FXmybV5RfRUJ4DuGdJEn1/afWCxwF
3FZTfAgKIphEEWwvJuQIlxGujoaL3mlEGVZa3P6Ki9PsNRJ3pTE4b1rcW2fOSKd3wHLFDB5SO2JU
1cgn+aBW2K3Py+/qRSu3VwhyDaiaFOAXJkirPn2PNz/Xfho/ugMuGyLXOcjxnsnfVV0ce+XlZj7k
rJBIQmRNNlbgNtmhIfvRFV+L9yNdU0a8G+y6SVT2SXJ4oBapIdEwkMHTVM4Hh0AbVrHFEJL4gKC3
wLW15+pKu6iLHwMd7xHDT7GwCiglIjDaRhc4o2Iw/53/Ce/i/qNmzaj2Mk9M2J11AJvI8Yl7+xzQ
BTFD6sNgKR1lRHzT15gGKmZMYzthjlVYAGxmog7AAqewRMzGNoOt9YbNWwQmxRoJf8syF6puzUkJ
r8+W3uY1v/hD5mJ0hX1m+Cfuay0SrNSHgRG/JscRAmXWB+YFkCnx4U4WCTUy0SXUIRku7VrvwVwE
iKQKvdFpeBlK2iMHwZXwK89oFchthoU6UsXfPCzAgLvXaP3xzxGzKbk/xHgJD86zIS7ungUMMaFI
egOy/hICVIXbaB89WAM+4balBwDuC7xY6RBzXlMNYW4dNUyG7yI4rDF6JIO7asEOuNjMaDMQ8Q2L
D6tzZtvHbssoFUBmvmJCgr8rDlCPL2Pe6amJyp+7D7+OopVYVO7vhE2FlYC6+9B/MwyJl0dHj/t1
Y19JOHAXC5XbEn1IL7jA40TTmIED+nNi/zIOVlOxRNpz4XGCuPz5LvqbfDvFV/r7dML16Da4dBG8
QWPyDJls08pf97a37e0G296he+ieOJhuYoZvxicQQQCb/yIWPNq2bKXWa2NFSuCukN8gjcjDOHR3
i/nSFq55tnnomqSL2lULbOLaBfLkPmk+ypl6WF8rgQRK1qFexx12psArwmibPIc6BflJ0MjYAypH
GdX1HfM8s5pVINpNCwmlDfoBDSQeEKAxGGHTZMI1v9Xjwol6DMSy6gDvx1SPNrm3xUCPlAIGQCfy
7F68R2xiNnnE2gQYrDG6I0Y8sxSe4QeU13Fg88G2Tzo+QQ645/V7HSdHVzX6Fj0vjYx7Atxd1rIS
S7GhZyY298ge1uCCanBZSYuBpCS7OKVxJg2T6XXEzd3ClaSdd0offZccAHyi7WRPHDL5gSUJplf4
q/BAveWpqzWT6ZmQl3orj0y9yn3QuOQukTBMgFTwYnFY0lMIWKVFc7PcCLApqH3I/ckxLqYArpVr
6+yhgkD2jWf5ZIXAkjq7OhjFwQr+QSWpcXqHsXKupIEqLdWJChLYZLzqp6W1XyWbEiG1ex+bBsvo
0zV4IUzKSWGkq27CpS88eTOezza/6Zq8wZL9RdxTnIKPglImfBbRKqRTGllhnF9yzeiMnTmOR+bz
6a0imtli5+FTVurlOphOXiNqYcH4whWg8mHXJbV0YgzL/cOkMvwOioMawPPssH4CcjS6RndLr/ts
K1MPyDVg0DfP5TuFW8hevz7vxjovb29HXj/dOyG/mN7eDtHi8aND1nHnPjiGV1pdAygPYSHs9NXf
FqzvxlIiydMnqwm3qUiWe+vdn0O8zD11a8KShEpKjy1dqKSfTfKhIbmPE8ThHVqGA1gT/w5sSTDT
JkAH512WYK30m+pgyqB6zDuBhJSkEZMJILgOwKJM1yXED6GuQNXsz8vYUIhJ/gciiZQm5iqDuU7R
M5REshxcQyAnFGLP1qHdiE7tehe+T5AqpgT+qLpx0um3R78EfK7X9uRA2UdilbDGXS8dKSyE7CTq
FkryLpULO6BqSQo/hoTrKkiWDURreYQ8PQzzqioWajmaB3qLEr7RrD6oNjWXOQxL1tUIGmYntaLu
7INMWtfa00PyhJJJPoCvV+Ps/74oIKXf0mfDlz8Lhz5mkZnQkzLfDHWzZr9qC1qTMkMTsXMMDgnW
VVeiwid0QUuHwikSOxNfcKVpQoiObVMroK7ySiZ4P2bmbsRizAzJq1j9jQ4Gn0jF1WLeA8/VoL9o
MP6qMiRV3ZeIrDYsxWUoTkZixSI5zc6crMg2HkLKuswIAeYmmlglVDXSXZN4EKGqDSvsY2mIHG0h
ew+CtKwSkHRemakFlgZRLNLpvNwNWxFs/oB3aUxrgvPKoFXwi6m1wwqLUObZpsxFcvLEwhyUaIes
ezPb2ZrlD6+CFZgBnVrzpRYjJ6luj1kepqwS4Xi8YmZHJegd7SwRdsrYTUZgr0zGJDlvqIVuxVrz
Fo4GJnb5UWaLV+QH0T0HxtHo0L678R5cKXr01j26Of7NmoKB23tVc3ovazs7OIPEHoxYn5lAS6pQ
HZcrC/zRfSNXzkJEUNzwE+qh2gUA7LvNzsxcX74X32DVY4bcVGTxLSOKU78ByTO3bxWCNOzPhDpv
6+JFgQEWC3ygE8suCm/OUqZNW8t2wmJdoFI1m6yRwDXRhxi3d4lr7Ux7UfHfpp0UHPkJgUPkOJW/
VRyPckq1Y7EQcjArqca2jdgz7cxd6kVSqWiD9OrTcN/UxcHlIUEop1NHwsaQ3TFekdNutFXCMKyv
mb1lupDPTSrC/hynjEKZoc25qszOGESgIZlP815hU7qzoUjir6ZX7JJ2Em4Hft0j+vArW6dAZ89g
lY3zTfG3PNBBfouDC/z3blxtJbfu6XNinsRrdFk3SItpFlb31fXn0QH+kaBh0V0sxPJmche4UFEV
uX//7BAH+EL/qlZfzb56cD0B7SiFHk9pKbPH2zuxu+xZHh40PErxkr2oTlfHPXv3xuoyVB3wRnF3
acyp9KO62gvcZV/ebhBqbUZG98BCvUNqq72Rt1puE06JDK2itc7DOcaLOuuLXMUS+uoE3XkKpFwT
3LyeR3IiYUGhy1YLiXcig7/PmLznTe1I1aws3pBGkHFKZEey+p2gD8F8MdtCY6G62JGwnoQJp/en
PtigA68i6JfcRqqKK8YFCWIkgsdeTwzLDuUB3QlcIOllPQ1wFutVQLiGbkfZLwopEqdGOAa8Pn94
gDEl4pkZy5L2SQNCghG0l8HYlwS8q8DGIZf7JkAuDiV2ahsjY/T9xcsQvxmNlku+Con/fTnv9aHu
V8swdWX4DMTDbBZGTXHcm9GD8aRgGHdLbRYYLbOVq4HgLOmx8t3lRWUI3GUGOq5hgZCYM32YiRAG
pGmJMKzU0Q52W26QhiHgbk2kO3nz6qUWynOXpHDJNDMwsgh8APvz4+QeDp3NDAMsAVWloAGCADsr
77MCIaicHWl9xLYqjVcJA/MmGGukWkZGFq5QrgAFwJT+oayqWfV7RcLItH+hMdL9ygRFfOhSOUpy
zb4hFyIkZz/ADNQHzSTJKAkBIxUPjXuqf/ebYK1/E6DWxI1BPOHtn1Z1WHOxxSyRYcdxkT/aoc2R
PXqSa7F0+sW/ScKDpTw79NLBIVUP8MKzHFX0BKQ9d4dQ4pkYgOogKv9IASCNptzeCMf+VNttiMhV
fIX46ttIcgH9Cx07xKN6qg3770+Mt/wHzb87Dsayw7NV8HhQ7KB5hIhEs/m2qjE6VNQDosKhlPCb
elLb8jJlisc0RY3wDI2OxPXiNRm/giBNVY9OWla8gMrrgsydCA3C6AiN8woemiBqCSYQNk0cDu8O
fpTlBPw5dTAz/Lg/bqfz25qXIH732+6R5A+sKfg9eYZ/vJllnDG67kgXCpC+0uy80ALkIi7yO7w+
z/2Pl6rr8eoWutwKmb4sIdR1bwuZ/1OZpGiRuYMLBJcdmRcFmDpk0lhBcdig3kHxi7A943SIR8uO
ApcU2uC7daOCRlpFtfTNFCuoLaIDoxLQfXBxKcqnhizwPyyjjIAdNpJlX8eJNfJGgZ0SHHofmIzC
RBZToq69r/LZxJhIHUmbUnf8ypa9bLFj8NQ5UoNWCE9ddSKKA2NSvbrebMdab5xVr6fvj8eaZ3GD
zNkOb2R+gL5RPODpgHRk2vUXt6XZy1PatezjkaO2NuGBjj/Mcw3r4+/wyGDrS19/eo8fveegADX+
Gb1GFRb92uTz11gUeDxmX0ab4OD9E3fF/YXKch8TLo5eRtxpCgeJazEudQooLxK/jN8u8atBCYAc
oR/qlpsFK87HifcNToZWDxPVYjc7zHYcSrpnFDGymmVuKcvj2bIryja7hS7eHh7v/nZSHr77735l
9lie1zoaUfJBDfXkkL6JlcgvxxWo98MIByd5CQRCn+h1LrPaAhqdWyjlqAATHQCKNmGdGTA5v3lC
An3qZZR6dx6L26r0y/EReno/+fbPk3qWdEW1Sx91w87IfArn079SLgG6P1oNX8CnzByXsEHrUYqN
oSRtlZ908pgoyZDhoYqSDJ+057fBfURmGQCRdvFqh33HZ/YfSmHAPR1mT1omfVvS2aiYSLMEUJBD
QRthndEteX0gC221ZwwaNDXa6b6MpvgwfIXBeJyYnPzjMzJ1BdoiZOmmoy/5sQ3WMYkWOU2ra3gN
nxAGQUoRzFLOTMRRjbeQ+5y4boZgYPU4EO9dCxnaA4Ob9p9Dc2yO0/49/nQ+HS4c5lDfUTYl3euA
6SB0A0Sbj/K7Rv3GPMY9ib6f9jSTOhL/xXqHeJ7UW0hpxPpw9hxiFeU2Ia6RG+Udf/qFfm1YY+rR
DQWSqiCqJlVO4KLIpkcbqrUqhXQNPfQRHdNxuEcgwCAZV1T+roUIimknUJbHLnm82JL4eP0lW1JA
GhNj8uidgNJN6zm3nqQLWAmzLDH5lBkvyPQNQGm94yTnOegUKf1pdRndyky2LibUs6kxnyaVM7DC
sDE9ocRJhtsfc/wcvof3WLPCb61XhA9ZScgjtKK88e/Jc3IhCI5WC2P+pvuaCKJNRmf0gUmr3Nax
I0i/bzqmU3IRYVNEfwLOC7MpO4rdA3i6067k8BPD6xL7Nq1FeLeQBhozLHaZc+3SRnCAjJYPhr/x
QcbqMvl9j9OhfHRXMGyySwUEDQ6DU9f0lW4KGN7cMR2sWXJz9NfE9KYO6UVqjUKYNFBc0fa44VkA
FxeL2ZXX5r516l7tJ6MEmTnpsoJXw2urggH07kKrbsNXcCITpO7x8FtV/9qqhs9IN8A/ZJoehOFH
vBTcj0zwZdXF8QjMf7OuLBjo9aEBwX4WnwEbRVB0iUeotd5urWlOk7F44DegtelUfSJDw5fG4lE+
ilTQ7agrZ8+0w0N337vgyTw5pBngWsdY3rofGWy2pf06hfQ8bSGFt/DLVQp2cJvott10Uc8DwPKv
Z+VFdVKdpIPiCOyoXxmXuWhQITGR0bl3iqQ9sxwzDp1Itnn7ADn3tuaAEtAoJ2JtJTdVou7JO3k3
4NK3uIhQr0hHAWMhmIhrNAlIpcqjzguU5lYkKrJE1phkOwqyNMgerXcbxKgoTmUzrPTKXSmtvr1a
pIpPlZ8qKn4NpH4TxPxwcLVSQD4YbCol9wF+Hz9iE/HIti/TQovBjY65YJsBK6wuwAthdSSS3XHp
V7JZmGqE8m5Q0jQV2fqVLBJYpdwfx/oF2mpmPa3BO1mFAJJksNopMJMk3o4uRbtC7/tfY6U+gBBw
NQfVJnP6Mj6EYKXasp6RA9pSdQh3Ks9EDtYGxS4luzdmGFCb6Rb9BAxbpACbEqNLn0NtrxoEQ3TW
TXBXFlwk9kDZ+JkGnJwRSexZCqPTTMITBhVVievW/xBxygMjNeML5HXTY9c6dqV6KFEUSOeib6V8
em2hG1+yDaVAMUkMSffb016s4RHqMPK0dt0uykCVtFRBWXlzeG5TGdAE4dmgwwQ27dTFuWX9p0bE
SqWsu/81fP8+fw+r4vhK4RO8gjdnRgesjHfqHntVTlJTzMQViJfxr77GveINI0igx+xyji0QaP4t
H8w5BdIMC6DfEkoLOgcCaDjpZO6KZhQPWbBwDEj3/VsB7dTNfHGolzLXawE79dc9IcS7dkDlWUOO
xJ0KLhHo/fxLaAihhWDzoVAAKioBatEwTx7RUkefC31RocPF+EhbjLGy847fPxemC8HACBExGw5K
ZDRxUKb+ZVHnvWEkTC9ZvmOyALhI2EPKLVhMgK6TO//YEsyYeHlbj7FypGbzVlZxcV6imUByUKDM
uYbyFUOTqKGKLyuAChYd0i1LUCWrhnYd5VxJYvmhSRDIqxa+kpFY6j4ZfyvMSJM3qcCU66dXkUO/
avFp9Fl1xqga+KsaFLYWIkGVwouISACaQE+QLdyikdY9gApwigcbu7Z2MB2me0rSLrZAFwdD3ZG5
V933zxn6OEMGPs0GVsEHaFE9qkfVnnrfU6cOzTXPJEPS8krNKzfknrGae3aKIiRfo4XV99q5DZOd
/cAfB89C+EGmczyjRpMRR3acYuvlaZK44nVlQq+QWHyKtfLIdGwOGeriIlielLuI6zxgxqE0Ozow
VtkVXFXK0c2V5XJZS+Cch0PJR5ynD8pb8B6LcdR6dCMBiqwTEqf3HNeZora1AgHMcPUmf3n5q3ce
JD3zNO4mgDJgXhf/era1MKl0Utsuzld+ABiqjDfNaV8Rvx8IEFGypAe1cNOfe7fuO8o20Iypyc4q
31/FVQ2E4bzcrPO3WVym8H2kC6w9H4DGlFFcKUWZ9gyAGi5zQTiNgKHwoIlQBREANAm2+oxkgR/N
wR0rm71qv/y1fazVWiEqeL5WpPxkqBfBPeT9hL1xNJ3d94gzmPI4PjC754K6sbEkaLQKu8M826UQ
pjzqVBio3LZ6jvg5YV/LYC1aUt+eOJOcN4FvAM7v42wY3afv5ea3uJREmAHLaPu+GdSusBcFlJ46
TACJ1Q5ruIECwITusCrSgIJyGIT5WMxCNVAjIoXDkxRgiaHRVMoBv9IPkqHBJ8IdBU+TdcA/lVdG
Pqb5j0w7dx46pA7TTSceS2Kzsn2Oz8wsSMdFXmt+AQPvECm6cau9u1NabqROA7nXQ0q5JLigXdv+
oNvnd1LOARmgfMb8q8l9Qr2k1BDRguWVGzjNmEudrJxy0qqrI09DSjhdhZDTRQ2hI78xjaG+9uVv
mItmIHYwnIyQ5d/o32XLK0zT0a2HkizAucEUmYvPBHDVQJAAIJpS2RDTrCuBMt5ak5mTLeOCMIlH
b23FKbJgn21CQbmMekCYa64JsZJhLwzH8EYgZjn94QNLO71wBRo7j/6b9SW0GOyQ1QiVEDuQ0c0d
Mw12JFY066whXxb8IpsdtRuNHPgcTjFUxeyGLHtSkF440bBItDbiG8nWpZaxp2P1mfwwXUt7CChx
IkdIKKWX6Ae9XHP9xG+VtOVv19KDAdv6PpFpC+uQXKBADkiD2/2LVo9EGwYPSMitQwYjHbiChOQS
ryAk3uUkWB8ejKMjF5uc6H1PSRiMo4bVK2iaAbCZWxwrN26knAzBwWe4OzF82o3uzNw+QHMascLj
X+xCQllVegjKF4QoMP/fWf0h3ovhqWIJVczu2EfJP6zaEhxlNREn9NrKSUE9P216+YHoy8PskYsn
0D5VsZVYm9XtyVpXX5IdMpWGfD54TaVH24/rA2ysVcyqWCVzz2QD5G+KwY6xh0BYvMvAy7C+2Qdp
nnxQuZfWKdKMrd/CaCqrafYk2PF1pV7/wLIZOa5n2tUqyVo2IBaMiC92f64n9iteqC4lNpt8iRI5
rUnufClDzvfZPnawkM5MVytENKwVIlfQdRFSXEOgCOU8FXIq9YY6zNlsRq4qo6TYXbtdFqSMNnT4
dw+uQxGhD6H4L4oL9jhyZDlhBbY9iUYMfqIc7ExmwK3OvUemThdcI2dnyZNjUdTBDLAxZMOH0Jox
X5sRLswp/1ENUeTWKDGU9hbWeWE5DaPvrASqugsy8lrpotUAPE2n04vJ2SKlE4BIgxyql6GLIZtH
VaKu+xtU3Nd/HmmRD26t4R2g1D+tp+kyRQcqFtcMU8mpHYXfgJZknDshlNOno5twfPEpS08QLaPu
Z01+VOrtCT2EzSxRKApdKTlPRhBitC+S4RTlw9k0fJY8QMlxt0Oxu++lbjDdZrrF9J6nv8ovKBWB
rJP2qeFNcRY1L4sNICIGSar4OhPi91hov/YlaCCbhd5hJPwHT6hgx43983V1H8o6CBBj/T6wYcqO
PFeVJxfAmbuKvpJwY6qTV8hpY/lhSdIaxTCSLTwOfDuniOvnTDPIX+EKgG6hIuOG21qqAZmnTWQt
L9vZh2+TEJHWx2r0Gj0mWLib4ctRsgqyCvb7fZ+FwDYiJff8mt7HkfhILukrtPmaAfKtA4uqrmMR
dgTacfL30EVAIBkvQJfGJbbPmHaqMIB26+Lrt1kuAp06Uyqh5UgCY0cDIqb8F56rWu9iXweq3wty
EtknX3tcPqGA0B7NNyVekQzr3M8rXQW8OlfKwS/8vskYfpJeW4QPzta8FrpsKAVVmk6kH0bWt/TZ
UjO+bGRaUjTBptR4ftxjEe9piYV75wxA8iD3aes/rGIjFQIfVqy91fnwxp/twW7acHor0rGY5uxU
UMpJ1FbRXDdKPCwoNCLkduIpJQok0HNllOAiwqIENrqo2rigHUKb9MoW3Kj+kc66XYEMRi2NSALm
z63emgwAvRSsFeuBRyRUjwnTLHzOWjRoZ4Qc6dghyQZj6cfqXBy6+d4pbTY+vesfaw7x8xUfdRzm
hefvbvUc7+JNnA4brSV9KPnSVIttOYRrLaMpPlWXHXNoCla6uheJpCm6HwJpWNLongus8CYtxmDO
338s95fNcDVAlOFiALZXSfPOhUYX4gk8ODi/984r2JLSyQXTh9MITrEBE/JxKuPXkIEElNcj1nlW
JMg+LpkX18KcSawlorAcs3lSpEgJwWEBPcMQTd70tIaQNpBgMP7aT2kxmTrPtTM2Z6/WnPP6/RFH
JUIOqRo7cIri4U1tfnVO62L3DplWgDXA+uDW468//xFsmD6c+2LbNfqgxnhwyPMFU9tEpKs4ZLBg
GnmVrOPi26909oynTC/2sU4iwc2udFFRy8hNmDdm4wYjp6DK79zSnoa6EUHtdP1ujZ+IZgbtAkPI
UNJUWyfGpqPP2gYo6AYXyG4Z0eqUgqXhDfHRy5d/74P4hGITOeiD/lRyImXr3rmwdh2seSbXOq5p
Jlph8IQDMcGkde3Pwp4Q7D2GMPFctNX8YcEO+puQhpqEEAQkdMUpDbYG7hW5owja4fevJuRbkS+G
XdFChl4R40KgsAKqVCdc/XA/UOqwtui6zxf9dbh1rzZRokyhoH2SzFMGolOtVaDEW6bdc7i3lgle
m4STSNpspgytMYTDeaHSodNBFeVfWMYASh7tQ8yOhNGN6do2iq4XTYudkFVGI8Osy6JbWr2KDAx+
Pb0PVG+XLKxte98jT+JiTzc3105GadIkYfkTur87bAEbh9Eu7gC+lHTFB2YHGASU7b42G1JRlhWv
hlmw5JRHBmeUGVRkoVSb93Y9QC0SyGkpFQ+S4X07fMcouOfudu8UGU5E2l3iaR+JMHGAE9C5ogC7
gFqDpbZmpTtP3hJmX2L6DSN77fsw0fzbvoWLJAWCvq+QjFCFh7Nynf0k2TSB6F+gFJ+ot8MGjmsH
1w8/OSiM8B6EUdo6MK64/rZQC+egdbUDkKrAiM5+9JigBPtgm9ZaTBfGOq9ajKRW/0IB9hpoGskJ
EdVh+Z6lXRHw38i0Hnf1libwH/IzLNKOOfn4qEmuSL/vAioGesNr7vr4d44ogzfOQEue0/Mdh+V+
1zV+XtQ020N8jnonhOf2ceS8vwzb+Cu/cczLQlS+hR4LW0MR5JSnxHLLLnl35pH2322AFJPXOU5b
oc+WgO5vxMk+TWrn9rvmmsng5zwyfp5/xYfDqCnHvDWd+mhHL7a3Z9o3ViWq9gablf3A+L5HWB2i
lqcm/U3scW/lr6n/UY/axBwOnJbhjYFi/xwK8ooVOeOV4w/8sUPhEoXMDeA1cEIFKeRT6mbU4N6w
t302q5eO4XqL0EHCxQuBruQV8YGbAgHm7Blc3AYZGF1qcE183Vjjd7W5nOHkYACex/fxZjP+DpKT
20zXi75Dz/61fd6YLlaPWYH7jvESEZzoF4L07XhMxOVHYb91In4qTpVo6jBA11k700hjinkm4dfp
88WW92CEM1WSyyhTr87P0V/yn74h0Aq/4vngO8rKgmylYnlLb8fwWpJgWSG4J0aeTCEyufCr1W80
GfOGQyT7jcmIAtzNHyc4dd5kqJ1wgOLLmzxJ0lxUoSAck60fMI2fsgcB+ttWYJfuuESvIcTOLiqc
bQmaNjOsV9iwa83XbXSmj62zqsFobqLJiSmhmGt1VlenyRbZCQ2ypVzKinOmE+sfCqMd4ped9Xnj
5rGGl2yMeTo6zN7wpzxRq/O1eNt5EeJ6MpcLfwgnvIF53Ts8obcFBLMflO2j17ifnPqwnxQgMIJ5
LPZyyD9s8uUB34T0zYD/Q4lHgExGtfZAH3kvb5EdUDFu0PRS1RlUX0haEaYiiOn1/PB/RJ3Xkuro
soSfiAi8uZWXkIS3NwQCGu89T7+/lGadM1r0dNM0Rqb+qqzMLPgQHoQIF6ipQznagVbY9rBYfUS9
4PTyKpz0NWO3WvdMzzMtbt7JNBlU0dNPsHM6O7JnkmDwBIvzYVo00xQeybyba0na9w0ezjtW8UhB
ybm4XH7iAtVUUqIxCsdoSZA7rGZgDH+dpt4JOdiOCpZTGz5GB3WTN2wwd8RqMMl5ZpU73ob0m8yx
1wvsuGf2gpnNFX5j5V4vim6P36iXiTmCh803SQ+pJ1A8Sz/Jp9cLArNn0r997I0yTOqic5iFfI9b
TqON0xUiGjIj8qld9mEjWqCdZtRk7Wa+j2d51rjU5oM3o8hqjpuMghzrW87BVvccq5SJJIRae+yP
nBExBJjpMUWzFXEJ3Q0uLB4pGRY3SgMGmTxZJy+9WnKelnE9OFm5EeeBpoZ1IRdH1NLrUOePQ6VB
Pomr3YJWY+qmW2pq3Fie/tvFmcJZZ7j5ncHh6TDRGjnjBbGX63ARtxzf9S3UX9hBepwqT1fDLvR+
nBU/Rq0+N14i4YJNmFu9IddTENGIyzf6YYZrEQyKZsI1WrBYq32DGNGKGDpOEOHzOcys4UxzLF3v
/MfP+pg8iDGZ/MYnimgH8CdOy4cfwS95CnZDIo3a1En0cKISibHT0sIUOeOo1dK170/91lTzM9nL
zFYmCjyg7JJNksThAQNh1tliOyQszOOkFPKpdX5ZsZYs+2viaIp/EoY7crqm3nd6fx7nA0loQKkS
zOP4Zti2bbKm5A0vnufECOM0CWi6ULrEge2lQ6SQv/xxonkksH+8WAAwzbkU8KK9DlgKv+Gc/CPb
QCZDxstXrhnQ115n7/SCP14S2EV/yAkYcB7eDF4iMD3xycgzTI/ATh0rw5o1r79TRcuHjBliHfRO
tLO0Hh64f0+jNkX9RruOEIzBlm7QNDf5elQ27rMJa8uqdys5it411/Eb4BDX5JgPRzUMfg9fu/UC
gthSr8OXCnaqyTw1oZTGCSFkqaJEAzYWtMyPguhP5gFWO6wwLL4z6BNI39qsCpS9FA9vgyd0Nur1
GX9rYJF7E06iP4uvCUqCeNZ90Z9gqRvWWlV3BT7eqiUolHobcSMgnoLl5bqfxH00c5gnTHIxmtLp
OoA7EqGqHMhLF9Ws0eovNtYesx067GYeozuJUFmuhO8JfsemqcEJvLVLyRf9cMm643+EKU/vGmFl
SGfUu0YX5868zidupx5etG3SE/fKi1B2j67BvXPtSB1SwVOuQVVc7XyplbfxoS/TH9F6RObR+oM5
IpfGCVuzvZg8GirMrOA7nuEy4kkSoWGc9JJecpVyxncjBiA4nNdckE5xengatcFWsX9n9bc2BGv+
+ccAE3HCuQT4/IofnCsvl/7sGAbkawpGqNXcyfgm9bRZnrjp8X36EH2N3pOPefZ8/ZLlp90Jh70U
9Vm1MTFy/SuPL3CtsdxoMXV8Xr/PvczQSlo8UsHB51ueL3153gX5UK0tVpvg3jf1C3kvnYgifaXf
8rc8LfLT9Z8EhZnN4sl9UrB7m3ZZRfVleXTLhRbJh/IQJVGkT0+jc8dF8B1Cr6TfDAiQ4vFG72hx
3mdNH8EDXAmAUuAIJTPOuZLNfK0TTrTqHFzTWUxHX/bXGdtLdlNbaM1lfADybA33i6eDTKA0rq+O
uoPZbGDknKp0TNWWZnxd7xGtaQ+k2D0IfnMPtIWQxLu4jJYnZy83S1fGcCJRoyg9O5UBzijMjix7
WPwg0rrwYK5IptLrT6TJEHrwTHneL7iJ8ulo8NlB2OnbUU5VA5y/Nm2QZNRx66400UKcd+16kBtf
8f7Qtm5qY+DsunmY1JwXJlP5YX6oXKxARJVEQ2FcaLog+y/AgYQPcOr+hOoUETQImHojcrj91wWU
FC6jPoqrrMCZNft4Dcodyl5wUyXispYRNJqGUmIYNS8BVnPh8PuKNfSV+XzURkSwAY5GAC9zcQ6J
pFIw3HsaK5gtuwMdu58NgspRPlNCFaKD9+jKvavClmFEmReUPGF1zxUT3rxVhdjbzrqCF1kucwhl
z5GHoXAxSTw0ulXaS/E9ZcEJTiYQ0TnGcErJFgVUD/m4N3pbOeczEXVbpJYZH1z0fSSH9KSzfol6
0jqCDPGjmCB+OkQ4+Lx3WL3/CLoPgBaNNgTtc35U5WKJv5wfYNr1T9KDHCTa8n+iOPXaGhPRaSQO
1LZzz6Odi+aOmKub5E27FdGUebJrdvMpbbEKfsa/iU6V4GsZLj/pj8WDeTAQHovcB/f1DH4F1WSV
kW0wVk/sERSdg+BIQ/cMF6IYVl9GPizNjxNIEfPaUO3/qiMFik7b7DzXeY125xEh4mnd1qZ4C5zl
3Bll81C1IiBZ1Eoy66qDcQIiUwtR7UJxh2mAhLVWg+08vA5LNFUO/dxCVkeNcW78OppHxtuXwlLq
QVaCFEU8h+Qnqp9kC6IG0bXBY2JvZ/0ZWdEya4sFPiO3UXAkimbqF8DbUhM13XCl4NRngYMvks2l
T/madoNWuC4UOS3hTPFiYFRhazx8aTzUkhUzroY/AfcARYTX+BwXisZ32Bh/f4zspbaGz5S5T4jD
hfwP+2HRHMU+bBBUFFpQcKdU1IdaS7yRc5Dar7kl78OcW+IidDBiPyvDhq81LHHy6cgwwbNyRsqD
FoogkDZFHP7gRhUbQPy+0B280ijf4nulNiEk7qxdKHlPDXxF1K8jPkhCl56B5JxfjgW9SWs2+LWk
TZO7LL0jrlbpktRlOHES7lw9w4WTX2wjodniG6VyOQRr6mVKPCbxb/PmDJvCtB8gBTKuVaAX5F2Y
fIFFfrZIlxuY0rklmsZC79eaTSsY677GpUVhfGp/8N5Ye4VWI0Q83T4MSgBaCLEQv8ge6B6VWLS1
UEp8Nht+/FJYeLFy15ykpQFAGMkMZEp6GlFN2ZQ6+t8JauSKc4lFT6zd1JFGiHqKlLOLWarIJMQU
L5EmCj2Sf7HWtzXtJZzzpH/Tpkfi3s5NgVNcXAImVGH+wBHDV3h7Ngwqz8DGpz3rSDquIIoJbapI
+5B8Kt5Iv6T4UifGa6dqSEEnm6IC2f/CRUrTBCKx9QcQqzqLElH7cSiy/n9trg2lzI+2K9pJhlj0
HgT1hdqm2/mDCV+c9bwz5DABCv0W6nhmSt/RTIb5Dm6c08viiwQI14ik1rsg86s4+TlE+LgCf757
m7zjI8zJXFKEqTA9TtfT96oCWlgavTYGc1Mgqd2n9OcOVKmv8PzhVKwA3tza+XmV8W9pc+74jS5g
cpMtNLL2BT7WFmz6xiaCiRjO6glr/7zQm53tQk/JQCaPyVQqAjok4yQj9erdHZAnbJG+TjydpHqM
2mNS8mVqPokHdMvEAxKjPW2UpbaGoM1cqbZw/4UOI3Zp3t5cjFdf09C+tsRc+65EfyXyNR1KNauz
doxaM9nap6tDdIfMoDM7bLmw2N0nVQaC6Eoioj2NL3qO9Z/UZv/kDP+UiFpdcgv5bikRlFm2Trn0
/OMyl1cOKRluSYcWRMZk/zE1bXCNu6+aP3Kw0dSZLaY6epBYP+oVrAcNu5C8kS5HFehoyaV1DHZM
pMAzikdgC7friXl91sBFWMgQvkV2+DcPq0IrhgEDh+HWZ5qfxmu/x/I4lRWj3EvuY9n3yZMb7nJf
JH5NIBH6i00iSzboJEUPSZGnfvInkv7wRJUse1ktxNkMywuWiqMF7+7/jNgZ5oFHTsVO6fx2AfXY
E8+LO8OB8cGQFxpuaC8NrWcg0gJXyPHbKaUeGWtEZrbIY1VYtrKT3KeXtIYVzKwj13oOpne2Kd4y
r4H3Dq9/himLuLfIxlAjBrWaSWfzBNdwu6zMMTgEzC+SGWT+ikoj5Mr7tl7MTHmk8zvfTHO+pTaV
2dNgfeTVwzze8EXQnstovQIVmmxXOSgHDOuDfy4mQsZHgEas2WfrIHVkHh2cx8X6MZFogElRdGMi
6Xu19yq4+DjFQcG4ro0v8/Hs/d2oMySM6MFOQOYhn4d8IDobSAI3MbjEhRALQug2rWAn2YLNyZdT
tPTFArtiSSZ+Lnb9YrmI/pANFVQcJF5aME7lIIeP4KcOyzUdm53Sz9IVhiaOmoEZm6xgbZvZHDvd
I2bZKyQHVa4kJyddYdL36ppWjNO1qCuamfV1W7wjATWsA4p6IgAAibJibbusoxtzVzA2VWbMG8+9
9UTz7u3QNQX8ijIt/vTqZ5D7A7DtoJRURtfpqffD8RiO9uVupo5mM6Z7YqiHIrDSkS+Pzqi7IzfW
hnlpSuRwakImZKvE4oHUUDte+a0mWojOzdlT+HKt4dLa2zmFkeyqMia9/B+xw8Wof9uBYec94WTL
JeDha8noqv+GQ0nqyVXylB8oO9Bt25TTr+YD32Dd3uf3eW1c/vuRimyNov6/a58wpm1vu6e+bge+
Kv2WhoddLd9B1Yjyr9sCF84sNALZW5UFobgq4g4iZUwPvZobd6zV8AXjhufTntKJCx8ry03r0zxG
MuWSG7E8sVjQsFuS1TvO77zhoo35wM54+fVhdoB1GkjB8SuYO/4Gqzg895F4mAt1bjWa92KQKzrY
Bagkgi3hMegLl923X3c+rkwZtClXlBRethPi04pKKnXcqyPzq2//27+37+1b99a9tou49sJyg5lV
Ns9l8/ky+HdnlDkzmL7G+WVcw02MzVJYi2ZceLN+eVKdHAeyJ8bof2PUHsYdpPKXrKcaefVI9qmQ
dEuumG1MOCMUoBBtNXiWCj493xZ+PbEwWm0SvUqgIXPAUcUdPYJiW55Q+XYBJ+MrYz+elrrBRUed
aUqSIgXApSNWByQPW7yRj5139v2MR9Jwi0zwLVLNqGtalKWx9ppmfWoUyo/gogeUnUu36pSGMGhh
z9b5lHWmW0iUUnREHa6waXRL6qKLXPZCsCxDzqCvbiJeTQ6rw+DZrKPUgyqpeWlfyo+1Ay8ooXRo
q2WlTG5PW4RcAgGjWDt0M9wePV4yf9Fpe6KQiAx26hz5em6dIW0qA1T+p1qB8q1BxYH5AHmKtifU
oxPSe3HKSlAlc2EFgEg9cFphUE/Sc0IfmFUCN+e3b3yYfMj6gDERBn07L+e+4EM/WGFuzA71JTDu
MqUICBpYm3PeP3cvzTl49ApEWpohoQ4Jzscg1G4tNnyXXxjddo5Hk9lB5VrxJEifPsai6/7iMoZM
DRY9I8u4XeaaY0W82Lp1Lnb+IIe7fIsQiZHXAyMvjFMYbs6gMYDJBPcphq4eDI8GbsPElH7Vlf17
w2S/I/R5ma6ggRzdz+7aGL0MLk7k0WjWWd1w2EL0bI7oGxBwXcP9mLpewjfiOn3iD2vOdly0UMUB
lo8m3t+aMhaKggs4lu6+3pwGl8G1fkypang4Pyfdxi/ZUXox1o+iw8bqBSJ5w11jKW69D+YeXINU
Gm3S3wczjEXpYHxJ6IaHgvc5WrPF27qHl/nb2sW3eR5Di0lcRD/JZuBvbWOW8mIXQPH5BVlnvBKs
27MWz48SD2lU6gei03nDBMxbtzS8tx+dGzqAU1qgH0AjN0aPtALDM2oyBllOKsy1KXGF5RgpXyFM
F82m5gDkNcgBBEdLhlgNWsUi8P5oeloWCXs5wO+a0TGtiMMst7Ek7RiNAY7o5UzHtJLBfl60fiJo
A1r3QMnQuZKuKXW7+JiZDYmhZqRlKM/zb4oGkO+dX4qKuIN+Zd1J7LEhSE27+Nx3h9SkPVrVzG5o
2IbbNlwf0zLxVnAuU62WTT1q8J2OL+UiH5MJDnNYA93FgpjIb2rmYrQY3WzWFRuvXK2ycnjdmpzA
XOt552mNQjv+mBhcGxPDtJm9FvKfYY6MsOuGJhIzww8dw44JAGW8z/gxoVr0B6WbEXLQqxii0djp
5+KD099YMW/V56rAYQ1Mr8U1wpRm2jhO12BcIB16cO+u2+U0rpmu0eeTdQ/8ucHpzMfduliyyeTN
5Jx1eRK6XzwkXPB4ProBrZaXQ4KnFXLBwej3WwIS/b4xBmhH17cOlGqA8/dRAbJ4M1gdJXvaqJhO
mXqf/ntZ0dsewz16ZMB7irs/LFRkQv7Qi4PdRZSpYBp8pQqCjJJuH3r9mAja61i5xMOiCxSSNQBH
oaonv1ftoKxamb5cPegVGVV7KMKDsvMbGKPOJDGjVXqSd2yg1VFAvU1ZfFx82RX+HGQ00qJnLiH7
ueqEb1paSydGnmH6JZK1Er7E5CR8ic4BqK+MINPcSel3ZkyA6pGiR9CmTjtRDEqU7lMoYZAzUcWf
m79lyZdFsWjvGd/9w7ndI+ri/EGclf9AWsrMBht/R4ZAwf2mmyBYRjCaeEZr/nqHMHi5CctQ4iHA
s7hgXvSmvlQ6eEObKagQcqPMGMmuxvr6gzYht5yiLfRZJFz8NC2aUhDVuJyupGFKJT8pPxetA4lZ
qs5nX2NnAWFi6rEA12Q7bEzvPEEBCtsYCrgxrkPt5KVLBkcoZfGiwti4PDXWc+J0u5jIxSjD7BKH
Z2f23kYuHA47FtUshM1mcyzqnIXwdfy2p1zvlPDg4FvCZCa7AkDh1FwbUrhiB+wpEanToUTDR6zf
sXu8Mie3kOv2qr9IfhBAsN8kVpMuRX2ocsZoy1Xi3wfrtGh/oICgiwSHl3WgwMeR+pYuES2kFmQk
UUlhkwhjzs6fKU24ccRZfIzVop5+4dnxPtXKVtObDpd6TzSoHN7+FKC+RZDim58VtRL6zDSwwMaT
PitXlwYVqPqWt8fUeZ6fN6YuXZL0ebJoujaIaA2jn0iBUeT8TQ+UcAZIG9yY82BFvILCaIM/btEr
1dtk6rtQcZprtAjpeXFZQoDJGV29X9/pEmkhWN04EZSZ61p8WFwnHzAfQj6XksZDSI+X8czUs7ig
PMglJwychTFdesKZdo7U47CE8NRQBs30lyZNbLS3Wv6oQwNKCuc4mFmadCC1AhcHy61cRJjbxGKm
6LlnEdXqSYSrmW39X/OfNE1O2vF6S5pjbayW5kIi7ofB43mY3XXdhRtuTaIS3pCxzUH1xUTy+12C
H6OmFPR0onBi+C7iYZyGVyQIlIOcPHvT5eO1v1bX91ecJDyI+9p6+wtW/QUGKC5/qxR3lUV6qACM
TXHJEVjhu+0FL40Pva1Q2SU4hsYkNkeh644YATQKY9p/tqTwcRz8l+mxrlIhf8niSIJiJuAxXITH
TUYhPpnh0SwvGtZk8nVC050Yo7C9YhmwL+rjBbQBGSbpmabZC0+kGNyNApnnD0cT6jkWgp1VioJR
YwoDMkSr3N7CmukwCS682F1/xXtk79Bx6QNG0hXVKUGEV39/9aoZ8yJ77GV23bYOy8n7oHNnrBof
BRU4B4UkhlyXA9B22ywXoxHvgV+xQnIEtJC1+cfSRmXMCma7Wjl8siDWJ70B221x2SKeBTATZrFl
1dpZyZGGEQuIiheNqfnvssbWjMyPZc1kHhozR6SD1mSitYHGu70dKCEUXV8AKoABx2gRzvxT/wuE
iYiFHpCqTJaSG0C99zTHAtSGmH9Qdg6hLA2b3IFJ0dWDbwPChuOWi0vIcsgMJ7pKNJAgyeCGhGHJ
kGVC9AHYCE+z1IOsRWx8m+chWQb+qsZQQfVJGMMiQI4QEtxIfcN4BTBKbBgImE0tPJBptALBlxzv
FF+F8n+DE8PXxDxXY+Xii3FLSw+JENC2Bn7IhvZMiJML98fb8HM20CO9P1U1vDy56OiEzhGo1L1J
A5UGg+WBnup2CUIiKxyc43TSG8Z9gVi52dUtpmUxval3VMa2twIUReRlqRbV+EdixKhnyknCYrZs
snCKzL/8U4NaFQR5nto5dB5Sjqh4orR1CLj0bSXkEolbtUU2uRm8n3t0n2r/VBMMcHe1JZcTe/j8
V+68xhpSo4VckUjBToRBYRy3dC1XwaE+k1izMGixeBFnm2ftiTbORHWhomJSgYH/lzvcSQYClknW
GP11LtRRRonL8RZMmGPqBW9Bx6TekcvZqX/Gf2+LzLo8L4WSDUNparLSa5oWZsLShJzxq9L/D70M
LVEQTzI5yDU+tfPkl18bbmZLlg0YlgAAwMjuCq/XnGiJSnJdeW/g9c7XmS9cCISBIwrCB5oH+Ad0
gBqY0l+g8q4vyFIrQYPjLMQffNbednf9KxzsHVbZchLZ0OwTk1GywYN1RP1/pb7ftZjsysqiqT48
+YeONQYgsJeyNoRGNb4XR8j/8Q4UhdJURTymHft2DalTnoCFQ/rH3nR38bYvHedV9n903xBebV8M
UDmHb9y/72NZ1crkae3uRhJo4zWLN77AQVW4T6sGTs1QCUZcp1jihV/y0gSdBj0jw60vKxy1dDF4
EVuZi3BhwpZGhcgF/oipK1Cjal1VUC+iH/1Y6xdUOg0RXZL9zuJqeTKcrGK/3+Aj2whFeFfjPx5o
WrAQMg9UQzTCmK7xtzi7BXTrO3/NNMt2BWlFETUggyloZpQmnEGceRG9G4ScbzojOQ/zRXlXziLp
dBCt9yVDQjsCfRCFGuPf4ftxGV18FTM35h48mEL2gn/dAOluQDuVELOi1DFi8g5HgmN+Rk6Uwz/4
4eUne5pXJbyNlj9M2tof7ExYXLOBQQ3u3sFYmIFvvBIpk4RyfIDnFBTkEcGTaCQ4w3Fu9hZWg6rM
iT25xZf4iHV4owN7mp02ai/eDpM8ORovuxGVOttQVuEYxOPYXmOQ4paRHJ+Rbjd4aexEjMFnVvcD
VKmJJ2lbSQGokECWEAlC4kP6bRn0LON+bYKnhUKVwi8NhJLkGlmzz7ys6EzSwSR3JURk49wbAhRo
GyhqoO640G3nYsaFMQ0gmYQCbfUd2F8c6X+lASGduMyFpstL0fPSl6xVfXFtBQdiERkPxSEwPUN3
gmKEmAxloq50ZU0K4SoIBDsWXXV3h81OjSDfaPPB7UKbxgIkHASPfzDYBHZ01amUqko+ULyx1iHK
eqdbOEH0plEZqKOqnqo2xbpUBsAKpA4bfG31jiE4RBnBPivw9aBrwn4Rn5h9o5+zP6TXkWIo2dOl
xLhlB8aL1qRylw5aewgVN6rGM9Bck9XqYA45e2nHay1UW0i9tnfqOqYFSEE1WwDouNgJozlI8huU
y6SBFE6qAxLRBqkdsTP4waIhjSNiaAqt7A/2tmwmgJPPJl/IIlr9mrHUSqpYq6dgYhkW4qihU1mx
Msuss3XkEeIu3CzWYZmsCvjVKruTFxfVGPzB4bJisRLT0hpqlvMYUYyZLsYUBRA7nvge0bwIlx00
Nk2lutw97NCR18dFgMjdLMHKAJZ8w2Bfji5EmeaDjzhlWZFxEol5IT34GiutdW4MfybZWNM0DW9N
WcFZtWXXaNIe558Er5hQwl6gtKLJz1da2bI15ejzSJmsVVnFRKmnRIWWkf8aOwKyAnMRriLeJrgt
MMfAVnTQUlsPfpbWeoV2xQdxjJD3IuOWaLvUPHeIFOi9L4T5Mptm+txTV0Th80qW7izbv7BgNVKR
tpIqpeU0gjCpUNKN1Q0RI11XcLtrylhHqfM6JaPKL0e3R6JV558riBYwah/AE3JDyic0JSxT9NF1
e7oCuCU+zuYlqldwHz+dMubRrev4xWTfu6VeiDoiRFdAp7fzXWyxkXrCr61Nhb6rUdMYfFvf1r/R
KtWw8MMq8O5sKQSUZZJnqg/0oooDKmHxX326L/PbKvPkLyJ/I1Kzqfg06GOoezHKMbN5RMcKiGJU
TpsZmJr7K+WIfILmGj2nhplodpO6vTIMvCVoOE30nBQjpPIpO5dp6J7S+lV7QZKbZr1KcQmh2XAY
ORXs5UiVOgoKD9ZMKt7+9OQ9WSpIRm880dGtTliBzGpbSauayx/2vhD77goKcIozCpZJqyOuoW2g
i0rduwKzCtRhpqYB3M98EELjPJY3EU0asEjtwZnzgkiDmZWmwl+87wTbLpEISAB1U2Nbn/ID6XPX
0kQD3TRDFF+TY+fSO3YqSYHBt3e31qx5dJVqtHMevVvvCdFARitKO2gjUkxwdYs+QQ2Ivy65zDAL
s0QM8g6Zveq3eLJwUjzd+tO6TiHFgYPIdEDzArcdzQyEHndlL2hTk0ldl9dazvjL+yQ3v0/uE00/
Kvpnko7+ZrQZFfv61tfqr1JQozhVAKYTrZnwJzYWWHx7tTfH6XsF7GuEYD6curTJuDI4n3jv4p+p
WZ9MIY6Ph9KCKsgo8sAqJAypJa+4pyxX4IzK/2yB1oX0oI0NE0CTENVw/eC3tzE+SepVmvqTCpuW
GRW1esPRcRM4oblaOtaqZFb/7CyrnAZCbiEYRnVmPDMLhe91Fa8Rp+gPT0AclMZpNlZiwiwspibW
Q/z7YXpPZtCwyRH72zTdhGj7V2kY+7nIMQW8P0k9+PeDKy8U4GIeMQvZdXK7dpZ9a3WS1ldyiGy5
1VBeGb3SMp/M7BJFDzEsmsX5i63hwbU2Jqi1yXO0G+wG5RqZvRZdhV7iJYwBr9G7Ju+UAyboIGtP
KdcV5Ipb+DOohY1wE2USVbGfUGHAQxJLXI4C8hZokAEgWMYPGVEyTQpZ4uDpwOIqKhA9/tTCsEqv
v9bPd7ViqsISBUWqWn09SzSD4gaCH3q9k5mHQE7U5WPq95n2Y8NaMd2jJaT4uAwurtejDQGoLora
G+d98ep20zz81u9I8lntJP0tLZB0IJ+8JtbOPW+IoyS9mVSnMtbU6s9e5YUkqZV2ughF6ofHhNoz
GprG0KC92lP38MN96nhrKJ9ceum5kElgyABBQbWHTHRVelCAIJTWCoLZFSM6iy4Wmm+STtJOZhQz
eFu7tdSWP3oFf/QZ01HTWxc1KhOf69BiZb8gAwbQPwRVLYnHdKrrhL/AitAidQV2O4TKCm6gcunQ
VY7vwb0nuHMiOTtiXXH3YNXyjRIeccsy70JVSPmOMie9WdEfBK1Kmi5ePXkMZ4nemJQ4jFvjJ+Gr
8NzwO1Dy/AyK0wyEFaQlntW/MS2yUdJFI8gOPCDpJ2LRyJpEWm2hUyqjs1fMLKRqmG0APnpLpU/a
VFFSeuJ0JPWLasM1ZLgnI0wyZky6pqf4v8pCaYWH/3rO3xQxe+ITrKREe6oYydo983CRabGUt297
09apLi6g7Aa2nvA0NdlVRAsgg5SrzoTSUDUeRCfB+SKdRfODS6NtQz/+5wOiZeMCS9anX7DuaUlY
huKrCEZGxTLOTZvKBUXZT3/fVGU5zQM1ol+GmSyryOz9rJ+snLkG0zSA3iItO7LV1SqgCJMlaYoy
xHWeX9boCt7agGM8fRap3DJGzBFDjjOWHPU/fQCpfzd4rQkkUNEpc5iaITR4nBmzCVn/7yTgku5p
jgP9w3+dw7MjfuDTp5WJD0tmDikrpawHXMZHSaRAUSVl1l+UOToXam7C32eOF82HC4mwdxtcBic8
6XcYksmWTAEiCxKIyThQT452rxeDqAGMkRHwL5soWzdKgfqnDbdO07HoPMMJ2sz5fA4DP4Zp+jA/
cTm8BGfYjWKOZpvmZhb/S/a2eGLoEg+g1MexpKEalyh1MigeZBCJkDOBeDr2+G8pZKQD1Z9IIytv
/JWoptdmYwhTlc43rt2iod7iTxUa6rsv7eer++jIVEotVkXubQ8KJsZWt4GatIp3Ci7YBNhf2J3q
ruJQXe1eR3tM0SY3UL9JZZI59q9B7oi3byKa4qBorfInOTsPfK52+Khj6kSL4YGimnStbvyQPQI+
FUzuqcohKqkz2BOV7H7xXr6Xz2VjWJqX5l98PJfHyXW5Ab6b7yel4X6ynmhS2p2NrmMAc/dixLh8
akLb1dfAXVIn3APQckvRTRpV4yBot10o721UCik1G30D8mLs4dILWLFf1ER9VUWY7UOCK0dDewLx
v6OSSspqVg32hniwYr6K/aUSQNevwC79JDaY7tPqIRHtH23o3peDIbqhOvMZRzmjgt+M3/wbigte
dF5D2qm0WP7rdlOKadkS5qQ3lvVkO8K8Om/vT00afZ/SKsENWFCRa/JKqhd4OepGVbWZzYFglZlE
xlBwdxAXqq1qSzOk8xTkIpVr+9hPun2v4blfdA6I3+vMiDJ/1ea2v/uZ/MNpgbYs/zBeqFByMhUQ
RsyWwYK2jSw+xosCXbvH9EEDo3mSlnS2wbl3wMpLJxVcALbGJNf2JLraGJ1ODfxzb1Sp6ZJjAgMQ
DuZvmYcNeFvMBuMHI3ZoPu2H+2Gj9xkfhx+HuTKOwjHLxQjnX7A3nfiiptPAUaZQQoXI6FvWbo3Y
zNMEcwtMp3mmc9medke1GZTKtVFx9t3bi2nsbvXLYHhVRnJDqXL4IDGWxjXAFkEutVZq0PGl4JNI
vTmspzGJWKQD3tSzYQzsqyAkQi2PKNAz/yL1yFC8iKYvoFKF8b8ytB5xqkC5fhFDtJjlY1qN4r2y
1QcIU7lfL7bz1UzUvewYza7RJt9qVbxiNT3tIsNIMx8X+SK8sPjCnZ2Zf5CjYNwDX5bd/UgXccku
ckk+/UaAT3EjqDraFCYf5n7xkI7AeaIS33kVsxwWiUqyi7v6KM45qur60Tmk8tdZrddVssDK1brj
ASw+qdKybL1/OVrP8u7VbrIIQn3+8iu6f6rK+d9w/HCQepbot+FEoeSKI6iF9OltBpzc6IxkMO1x
Ggf8N2c+HdZuVwKs2IET/tP1TmOjgIYHoTuEF70/lcp7p5zcZMiNvOnv5P5x+pOp6cceYw+CQBYo
bATVG85JD1cREtLAK1LitkE6FauRQBWmDVpFSDOFLscE0sgE0f1Egd4+odqNGxEIZH2xqTrYerna
kwx+TK7MTmZsx63cq5VjUsA93EXssw0kz5krDjSVFKURXsNFwnqQxaW68RjKAqDOucKblHREmeUB
b6t9giAddYnE6zFCek9m6BW/DGqEeIx87JqUuxtmOc9IIXF6IfzuOOM1I4aJVZw2UlpXfC4Hp+Fd
kDssfq1f+9OSzxwnBvnSgQRzg38EebHUHtG6N4u3RMBdUIjqnqx5HiiY0xkirAisFCia99YJbxdZ
omSQk8B2AexKTXUPRjK8kdcA3yavDEWaFVY+UtrKeCZq3S1aOyZFvP18/8fLwMgaPRGFHbxi+Iqf
/Zx775eRtmCTGFXa5yZoKNci9lJN0PpO2cUq/ktklZJ/HdPc7VfGdUjq+egZ771t8xsxsxXbsnMg
Mrs4rak3D1wuZrdtjTXJzd1qYKMJJ7RgHfzCw73j3FW2b3jc/t7NIuoezDfBAkLG8EoQ8La38QtO
tVjV2pSBKa36+EjLP2EJ2mAf4nWJaZCPCbZsk9nPKJNY1ZxaH7fKzkmKasY8VDi8u+ZucGfeGzIE
ZGjRdjTrCBLUdqQulGBAPQfxqkVdx4KB0FJDOsCmRE83PVQPUNMHjeQ0ObX1pvQxlc5pIErWB/ja
MwAxdXgzIxdRGMZvIiXVqfJGcLQ6emlSX/qyL0A4ilY9+cnnATwzXeNnF1EY84DAfGiIMIcpbfgo
ydR+rXnav++YlBMnEInElLWpiaNMD60bBEXll/9qZBXkWR2q/iYdTyHHo/S6hgrkTCYLNWa3kcY6
C8jIkISMJS8SIpU1B5E3knWKwI303BlyqOf+KUvtY7SDBk2IFOTXlGOvElnPp1cVIECb0mxDvsry
f+mT3wMsEKWtE9goVnPWahGoLGrFfrUf6HveSk9PDGTzMmjFtkcfk64omM1iISCHJx98kh9jNVaq
07skwsIGruTE7OyDlSBDFWx2Y9/irgca0mgiR8USAxzwGW1tOj0QsN07VgCn5PCUx0pTfF1wUbAk
oLXmDXsGDIuHHW/s/N2YH9fZsz6zfjJDMn9wyuwesGxsA/BRGG8iPNINZB8NMPZanCdl8ItondCs
5CcC5zKeIUJyNvVLSNLMTfwzr7hNi9unvgeEtAWdXfYXcuwfWjohdjr8ZU4DfH6oOR7w14+YIguv
EQE3tbCglKpTRJo6gWX5rCEVnHs6v8fDG+sCjv0sZnRJ8VsTTqIiHcda9Buso4CsEiapSqU+RUyQ
gbryixGgClorz0DpYJe9HlQ/+oIbWQQCnWO7s/zTE8olny4hN4EN5HwGbepsu7YGuPRIUasbaZoe
tXFpw6p6U39PI3z0JEK3q12Z7VP4KRFLa/keSZisOHbBuSfhnDRi2h7Y2WVIvF70wEsugZeXNUrF
wg7UNtdXJQ+8sdK6ULOqsdI3+pIRNz4/HeMx3QN5tH9pQwpdUTWqr2LG3Oe03nBzY0oFwYJJ1UQl
sSkEootGoXW60pc0pozkpkSHkdYjtJ4NiaeGFtGGRPimdRN6PLgNSy17iqyJfgUmKCzJzYNfDH6L
+995eP5TZ5TgR5qxjZV/AWbjKLYmR3mAwaAgRaBWxlsEg6Tl80zxW6IWf7MDn0Qn2XwAp6vUbQ6z
/VjxldWqxGfv0LxdLsncSAlq+H6oMZJt6g3ozEIPGOTzRBwMwfHyKA9ufhP7MC3ZuBvyySopdKHG
soA0XfMziw69JPE2ZgkpEYjUjU6a2hFm1caBUKsfLnM7mhj75DcpTPLM/MOVEBaTgImG/8Vy9kJ+
dKKu2B4GJ7jbN07vMlV+2ahZ9xm8u/yLc4VRj8kNvzq+reLzJTzuHfBspxXObxuWjsKi8l9TBZcO
PNIEPklYWWRE2S3KN4vNW5QyrygzJO5PMR0Sk1t6uzFU1SiPb2ThcPgODEO+zC9YxVhnxq0/iV2V
g+Ee+w33UjWusDjWDKRTvmJDFzVWdq+OadJjiOXVzeBfhUFq+7Z56J66P1tiRFGFi6SGd3+JgzH1
Hm9mpyF9jBFhmqfndazA47/eJDChlPS8f/LGLCsjMZs8aK0eCRQa2CCujIpU5TIyRL3wGf4lZ4jM
hZMp9dmot6FPuKbqefplZ/6z53PqY36hC/MPidFy2MG6gMCh0LGPFT4yla2gJShdVoRXQcczA6wL
mthJKS/NCBA1aET/f61Mz8yD19gCrYDy99ODcEBJqRFTCKCS/tTSvgyILBwENUq0ZaOVDvDAF7Ux
Syg3gSsMxWCElK5K/emY7lBT7kEy/BUCdhwxckHRq1lqZ0ltvUs8guXMRTaY5y0lr4ympbyyJypb
Z1TzMXnus4VNDix2OcVwSYIsEpeC4ABux29vRsBE1FndAxKs4y9JzbEhbblBM1n8xlX3Oqy7/8hT
igbCVP7FXJRvjN/c+VjZKG3X9ZtFXIk/T2NxVXbYgykGX4DVdEEN6e0Rr5ZLRUuZlwVgFnmwAHjm
4gfveZMCQC/mgEkEE6hEmZLwZarjkl/sfUlkEMo4qjDzDifwUPWlnMskcy7ZTFHn6ZD/k8QfAQm0
6XvIvFza0n9m8XNrYfdNIcXO6ykRLVpl5zcsI4LO4Y5YCRqYox39UiBdTNbXF+uV0beWWhPMl0jh
KEHe5wipHZQqFuQVIw66avqU6WzwFVtW9Tj0VTCOoBaBLeKLKz8nSYeRAH6ja+XjvlxcyDCmO1ml
hvn4GcdJMYS6sIFz+VVpXO6/MHWWQZIu0O55vEcJN31AcdJOynIPekB0iY500dUvUF6APCKF39T+
oo2waSkxoWlk8lbb7ZE7soGQ5oxbw4C8AE8farxbj2s+gDqJ/5YObN3Od7mCPSYHgk82wieMxwHW
RPgtxQdALE2/2diFqGJSIoDwbJ2ilQsesXzB9u2ysyNV6xNtnqkjFNbBa0oulsyz+YZuDpbklLuA
ONHLfScNlrc36/PBlT9yuSk8+42rec6vM4uzkRrP5+PytB7hP6wT76aZuJfFbH4ayw2sRAzduZq9
k8Pl6IZYrcL7W5bTS6yK2JXyErjljWEQ3sftnH8FHGY22gCcYFTz8aUqEbhfk3VyYyZFeMQQMm70
D9hXXgaPAR5Fvd2AVnW17L5I1IkMJeOIodjaODWGx6RM9b/kS7kLYvKBIX83v9Cya1ToxejTVq0d
1i504uvxBxXqiXUPFEDTffZ/G3bheN2d3YznsAY85IlCJSkhKlm7mlrXnyb5wat3a82GtWTXq7cf
uGLfBzSvewU6WD//wdT2HVIrbN0w8Vxcu7iBcEL0ykOgWNZSBlH+WrnmIQTvXlQZI3noX+catwCv
YJzrbVHu4NnavfnXeN+8w3E4tffdE7oepmhvIQvhGJE3SuGpTV3j7Mka8zYpIvHrFzLQAXutDSTi
GyPJGSDfe0f4sDWf8RZlPlwJ5fKQd8Sg2GJ3V4H684XDDkcTabiz9S7+LRT4e0inJlSsnZlHLFkj
Cxpw2coqyG94xajc4f2wfc2LX8SDsdFiki74xZpVe40/H+0H6+EzSDY8b801yYxYQ0f7HLwQb/3C
rVdF/YnGankkD5eMabO8+HiowUmiXUhrGskz3kVw9BeXftl8SYkGv+xrcy9/nVsQ9cnTq8wYOiGf
fv2PqDPtSqRptugvYi1llK9UQSHzJChfWCDKoCiTIvz6u3dWP+9tWptmrMrKjIw4ceLEo43dP6oU
aVGGc27mBrdBeVps7Z5JAPbokl5HgLmxIl9sBeAZROwUl6LLMy4xNKV8nH1cESqh9mofHaKP6chg
xtYb2pS3gSUZKc0I8/Ha+8O9/xmAkQYInUBk1UADh9Q2nHQJVKyER5SFjL5Q1NAgveJep8ZHMwav
kv4u8w4ttVu9hOc1ESOkLLoLYXhU70TVkcyAXGWYkoYrKXB/IsFq/1eryB/GlspdOiVofQRJBkda
QshisC/YQhg5fHgu+H/FnhZwQSojcQrLZtVYTaUIrWuk7CHSGvjIyBDPhwWAbEdKnJyR5dWemcU2
tf/Hb3LA5DCRlSe7SMOZb1g1ISdL15LGqpHp/DxtaIh0iGe1Y5O8cdA6JhqHg3CDbMinNR/IclMf
87hq53YwkjLjT9wFayQPdGI4T3cwIMpif/AxSKksvfe+sjQITRu3WhpD0wmeXvDC5aLC3mbdKxwB
8v6H3WBW2/xODvv2jipPY6Lz5Lde+o6PiLbhub7tprRa+VscEAGD/UMTlinXD+SAtAaMFGmPRI+9
hK480GE7Np0yik1Vu+U/XV/TuElmQU9+sj9QSSVLkZf/YxEalq6HEqr+I/TZciPDqievu2vfAE8g
jCDh/9vJXXqn9eOeNmUz9opRmfzCpUYOvYA8KC5es0QjBOQkj1EpH62AOJnu7F5vF+Py4pjONef6
mjbnq/qWlP4Mv8pWov72Rv9q7K6hvYz8wl9SHhEO9Jtk8xgJwix8cxE8IcfmmMea/RMWnMeXhF/E
Kl+t1GW3wwGU9M4dPhK0SfxxNNzOvbs2/ALI8rPedvhVQwanCiOAxjf3zS9WpXoz981PtlytUib6
wr34iGF1Q43vX9vYWHTdQvRhikgSywObyY4mCg+Jflq2oYhytrGmm896ZB8SfRy9HGJEUF8ZdJdG
cUqpBuBlWtweagFCFAZNtbdNcj15VTNoYSZoaeswOSJ0TviNfJGeiMEeUVxTJtaK2MU08a3n78yI
3zA7/WwpRkYYKSxj8UVagGFNrKN7+AcZ3aOrbz5uHUh5FN2yYC2WdFnJzpTc+b8ZAQ3AVfnzhlHm
lYUJixv137/+nt7ZNn3JVoFvslR43M1vjyPQnvHtNzr2cnG5+fARn1iN1bsVaEI22j5/r7gq/2oq
sU2SoSmYoXMDJ9ucUU1y31wPfyebt32VppmVTStd6ym+IrKTwktq+R5HeSpb2QnEl46P2Xfj/fKz
JLj72v431HD8jFEjWKFQgBwvPW8/KxfcrJ8kf25tBhAHyq8Ps+Hs1s2CZKAdXUJnJTvKUhlCLr47
1k8XpoLiDJ9Z4uM12szTEhyTsmm6hTx71F9iCU52eUR75DRJ9Ui8UCEzZkDReCpE83M0DNGF2GqA
htPramadF8NJcAak6APp3RD2c1FN4srkEigD9tB+vg2kYJg6tiB40YXp9zNAofjzhaXnZpRhygrF
FVon0gz38XlEORmMKS+4Mhrurx/VLPVjE8211x6SE6XXVxoay561XOe/VGk2egBwszg/4HrVC3So
e3TWkJgwm2ui9rtBdpU9x0MSafIGDkY1hzezr/JRzHrbj4Ydgf/Gl06W4qIUGt3DqvHiphcauh12
TuOemmb/10Vlyc0KLnYpXpp2H2MVwPTBCJFmIldbWcD5JX/spGJaeQQpzmf1DKnCBQtbApcAHVAW
9u88yYMStFMf2CP1OFNQyW3Jj6FyePrVpT1qmkFGH3TN4ICieXxryCtUQ3NFfCvbc8hd70HYlC64
b/om4UL3uwMX5lCh7oRfKTCZsohECu0cd6Xh0KX90/bdpzYFvDJLLTORe+gAzGA4vYUtDp88DwXK
av8z4NhEzehC8tk5tJAVmLy+vb7xJ8N5hqiDQXBdc8Wwe1/xgWZhik/4cz/Kz/Pz/fIwUPjFmwLX
4rZCqwaZellr9EQAVKG+H6Ip99CEGLvWbuv47xhnL/Fufn2/QXuLtY8fgEHivPJjhIumOmvm630w
5TOEJ1pGh/27xprmAXfa0j7FSgTOBs/f43IX9Akqfu0eKBhND1ZAvuG1lrXKFX8WATeotsBri2e3
jyFAKucp2ONcLUCLKtS6C6T23DS9Dd4ogOlRBfNXp7jkLeklfxHuzSDJRG9gk9DYCp3BkSoeeGhv
VORYoNJKJnvId9DrJpOPxyJEvzQ8e0AV+6GyI/SzVsQfuVoT8Ihrjc3YspZTaL7R8yJROTkBom0d
4pYvE940viORlN5I0XU6P4+4Crlo/sIO22NLn+eil/k1ph1ffIuupIpOsJvvaqtRdtvaDsoNk/C3
8SU/zr7+NR5GpRINjOKPA+3ZMlzz/CG+bCvlda1Eo+OH+PBEUSKlDJ9E2GDQb/TP+pnOSApib3qy
1LDheRbPtX2mwUAXvhyTEmMRVj1ZBaY8HmRgxqFvLLWCkhTMkGOVvPaO8P6o/fnyIbhhDG0yeZm8
MCHvibbBGeZBcmkIahzPyxQb08yMJb2gVItSryl1eQL/ghkistSYTamkE5QDliU3wFznyllY1eu1
evik6QXF8+0VY8py+MrByJLkt2JCnQN82DoaMXza8zOM4Oby/Z1c366CEuz7so80fXPMQwj0kd9G
Sma8JEWIXJBOhvTbFBTm3RcQ4mfQnT5U3f6YB/iIJVgvMGIhbLMl3vFbm9Eb/JcIZQM4fEVQxkZB
BQA/wR6lKYSarc/8pNOvbsEn3atR1iVbKV7qqvAmnMz8fR5DxPbIhYXUfZ0CFT2TrPQbaX1V8zkS
IyY4XAp08dVHEuWksPT5GSB6CW24D+lvbGaXQ+YecEpRdHs5fl/mO6KgPCgSPoZAPPYT0d0co1ze
L4I589ID//h6qkR97X+3QtiOYBDp8S5BoiWjIGQBHkYqmn9mdMIhT9u77z2wleUeLTp5gP6tPEym
5m6mnLX/FtuHKocm0S2HXDqwdMpbwN9rFjlwpZe4PgJ2+0hMWwYBqE1l6Oh7g8zEYeBxO8TCTZYS
Odj7lgNqo1DnFBgxkmK+gXwlr9WU+Cx2hvHjX3BeXmfFjFeYgU+TUD5XDhYJKfHgf/rMlOf5qzta
IkXlR/6C/8LYfqDOyeT+rQbYbA7a/6Q38vJe3r/arJ1Pin2PJDO06Utqr7x4DLf/WOhz4Wd831UZ
PNdN0+yUnb5+EcwKr993L1DZ2fl0PCnjxvnUzVMU/Bqp6qs0iq1yORDPuhnmxTVCXPUYN1FHX8IA
xdYqu2zBqolyMiG1cZ4rwtKZVXGrmYSIpyesjCYN1OU+2TGBTgm4QmberTK2xCud4Sm4mQoZehzO
1TtOju4n5OU5hRrtoGp6Morsp5SC/asOKyLaFaYRF9LEC3UqrSL8x2wnUCaAtPWCGJhCRa7TLpD7
WAC/cTm0Ssn3r1Ge5KIXNa0DNaTVjTDuc9+ksqZJO0Q6qip2Qq7vRonjF1oI1l9miIj8cWuFIg0J
lZLa6A7YplfqhKoS6oSMDe3imltQBtKfYfa2dG/9pvIEv6FhcadpOupQSMnhWNBeGOMU7mEycSG4
q/uAXwKJXV8gPEzEXYwpKMeUUuOL0eQv+3ueUnRyelo6/kdbTer7LFDqUZ/OHrNht7EYiExfihFS
/vgXpQJGNO2zNnHyegAHP1bFEjnpKp82ILhP48JXvs8xGeg7yDFwOwM1bxQrd2wuueRIa2IfL0FB
tr5/37T6s9gS0ZRm7S3P4JQGEq5T0jWhKNRehqvD5vO7UIvFePwb+FAfLEUWyW4O8Qeb4gb6iLTs
bBwiZN0SdDhzkyDW+YFiplRiXSZ73Iyo7Pe+nmXeDhze7F6tuIvsQHzC0SD4bYy5cf7IgiDxSyMY
PoixF9ZU0xOww5VL5o9/0I5knhwqj1CpySby5hqd4/iahRfI5pZUu57Z21qT5I2KWkZs9GhPspG8
wgVHRZExx5puQ3qZZm91uPAtXkjY9DoE5Wx8JEI6oClkJ3qCvQmZ5UEm4Kp27w1saTCcA8jwd3Jm
c6TIE3wDvSvc1DcViZDfAV3Bmf1oSMje/RmgxacnOzCZJubZIIhFSMZwwT1v4OY1zmtyVgwuFqWx
xvEmiOzaSPV7yu8JvVW/kCy2oI9X9Q17AdsI4umu2oTR3i5NyotCMwd94ZLkPqIrmchGiWd/wWMD
o8GUMRT6Rhkd6t/ern4/uiT5p+L8YX58Kb5tX0/969N5eOjX0H3tHHvZTXTu5VrHn0qhlYMcpBTn
iS4EBQTSjr1L58zv+3gLtW/8cRflHwgNcq1LZ41z3jz2Pl+u83I2vs5PneMpvm8dBj+dw2Df+x5s
l+tl/j3/fplvX75ebqPi+DCQ2Clb/0hJaZbn1suf+XY5e18Rec75xd+H988lsePDOxSMVFgx8/zw
jrjSx65BVEkeG61F5AsveGmj0/yTnN+BJlffxAadQ2c/+hn/IMv4TaNMOgkBB0iip3lrddv7RLVI
3aIPbp89b+Vnb5cxn0XLGIQcx6C4g/Lriuzi69cI2HT0xQeext/z0it+7xDvgxIec4/ibMFcfDEf
jaKYoNR0rFhb5SrSLa9iPy9AdL3eH8uTpY/cU4upVkjK0OvKbVtSmEs/YRBMNJComzMtMRB2gUs6
nadWwtReYRwwArisKGH0mKcHoMd9FX6CNAhJEBlaYn9SrA3COm9UG6Fo+xRPXnNtISgcZDzcA3CU
b3ulTB1egh9rN+yB7y7jvT3EyZeNQnCO1fzZV3oTXDcNk5kPFM4mvUkpunZnNKTDNlFTw6TBdWbF
UKxOVQoWr9PCa4cQhaWzq7qKIRTytVrHKp56EYf91k9aONV44RK19KY786cOJeTZNOF3VyHJh2t9
jedzGWZS47yREicTTS4PteqnKGrgZUSN9IP4NFmuuiBwtebgok8E8lJmyZSR0IT/NURz2r/88sTM
O85oaHGriqBWd49wE2FVcRTHCD3Rp6enTGP+VfU7/eTg2tAGcjgM/NwnkAEwRPL45i0pL3+hkBFy
I8dr9k42Gvm6zhN+EKxcEMJ3M54am0xis55w9qSM+EZP9aUYWGs+U2i8fHbwx1vVebXqKFarT+RU
ueP7f2Ifb1XQX5kkLy0e4yWMomONlHcl6bUSJwHjTJxDLX+440tCHMNh4eGDdjZgXjI2DeaJA9Eg
vR5Fc9h+886W5mIORYcBsUvhnjlHhJBUetyJGKoIRe0qD3deONMGOdjmfP7F1Yg6NIlBW6vTgP6A
YH7UqEbMRscvghKn0pasNS42xfbceHXkTJ8ziow5H1BFdIYzQU6AmUDPJN4ARkuNJXLjPOTX8r2M
84tTqTMcNkj41d9jvmr+ROb5hevLm/lcjoJvScO2PV/Z4DQ75I0bgczgRPlNnjiYJ46KROvkUpuI
zb68eF5ct+8a6VWPvOEocWImoamzjAGL+SouG0fY4WQfaoqHkfQk89mpU4NH2Tlp3OEwqiKG02Ep
cY2+Kg3mON/zUk5cEg1ezqWo8tFDHm/xFM+/cPaEYCHT++KkcUYh3YAyBBakdVfrdELOe9h4+a2+
kAs3uX5Xeznx0k6Hl2JkLENiMjHhohavIjCmjgwb1GOZMAMYNRZwQq7w7Q0pC5SCiKGNtQezmG2v
19WePWvPqHJAOCc8h0QPy7tXih6TwVuGUn7COLdUI8x0Fw8YNUiN0P96qOtCd9747W0DaPOWwtnl
Kug2Xg5BfHg7ezCy53wKN6CT74SPtLUDJmmQDFpu6Yqn7KzhXJnZKLMDi4QTJw9G69i4FgUtStf1
7cEaqD2wzUf3RqMdJfcX7P4je+89jnAbEKzlg/hL1DtAIAKk4J5w/4wBI7PLvxswBuu5DE8TEIgB
n84xEkCvY0bCGi3d5zYMOoYFCN/r0+owwMS1egt87MR8Ma04YATiZfBeDlAxIs5J7MmxknRCXepn
jZeFl+BH1OCsU8/msHmuDMAOez4o4vQyeAPeva6ZO8IFGpBscYiEjhIGNDk3MP8E8a3WEGSFbob0
m8IuKX2A1D4lAfo2LXLCnU7woBgD+WUoanDEAHf6VeFr2bD8njDYbAi6xkEHkgyELhMuDkOpxCdn
MYWzhodD34X/bsFZPqHDAEYZHsSpxNm74bE5lSi147eo4Q/PcwPDlhdG9yHAaZJOiwzcSPGgxaY+
SnrMZ8S2IRH4FzNDhuuGRFUhwaJBtG2xk3K3MUmQmOIeu+ommvRe0Ctjo9HYpZz+KvIlAhtVFvkt
mHcWe4NFBId3Hv4R8tVIYBCzdlVA1RsiR8J/od0a02J9WOQ5Fur7O0rTDzX2B/cpjms+v2tFrOYq
Obinp6+wjbxoWRlz8SU2hDJwXyHBEIMy9dhuQWE4ZncsYBeQEg76p8ZWHnAndvv4gvzaRL4h6MnX
GFSLTZXBwKxwINDR5n6Z+1XYQaz40MCnM7FqWwdKB6SEMHxsSfa6bllTH0alykbMV5caVUa1WHtg
R09ZDC2GyazX3t2ZuXIXU0XCtLEuTNul94JkaucJu//U4LpkqT55wn6SPsOuwfYYQu/o8A5y4exu
Lxwuj9htbPLiznjlR7vTeoGQhd3SwqFnz2boiVzihGvG/sDZcKHmGsjoiTI0Pt2yDWw3dzDHx8rL
HFV14DcM95yTce9gL2BuiOxtcDB0U7BV3vSJNDfakF1YfU5WA4dMBUzc6JNaYUKU7bMlotf2tf1V
W1jZpMj2Zzzhw++rlFzQJwMGynOBhLhGp0exL9dS96ll7rDa6r1SDIqV9ub3paWTBkgf8LywQdhS
w9xUxlv3kNDgwNL4Qpcj9G4lJiX7S4olwOGIrrJ6XEcB2sarPw8DdB/l6P9QRtKbFYOxm5rm2nWm
xcbHYDNAB7Rujo4UxFyj2BYOsZqeZFyzz9yhKQyoUxMYib8YzKlWUqsG7EHnuqAusH1sEsaHMH88
hq3Ew3ZCFUTxPSSj5TNl6YtimOWAvr3lM5UClGXuEw1HZDc/K4W2onJttfUmr3iEu9YkF2gzbCO/
WHLiOfLAlSMloxZSP8Sg4ZNDvEJOiOf/eIAfGuBi6DRLxqiWgH+jm7kJEg82Ff8gKt31PxqEeT9t
RhmVh5jq3sBKSLMCJ8izmJl+qb6vFf5X4EZpGgyWKr8MbQ6kOBYGmapbZaNiwxMsBlbXQ7IaKFpV
Rk3d59JsqG1wxa3EzsvkmoqowrgFqV+mrIAQjHX/d1H6Lj9X4EPQyB8wQSByxQd87Uel/dO4S+Co
PZetW0MHQBV4AmCA0H1crvOPoCfJ1HGmnhuORQJFQO2cDDVWsMiMJfjiXbKPgUxBFccpFti838bl
czwEJRTnErfie3YK/YA4BYWhD75jzHvhscbIzdBjC1pXpYnqt9PCYdnUzUohm9s802jN3JBZRFPB
DsknSYEcsmFS57a9GTV6dyQJ0kHzse8O+yanc2XwfG7TgRzSKdJF2QHhWIRgufPMK4Tt8o2/mG6o
SmNkQf94FNU8zpK7vxTPjAMlnRMPI6IeUp+x87SKSdsxW45PdcAwPtGJ7R3ujpnK4d7UAz2GlMY3
AAOA7Zhv5m760lLo+csbwN/GqD6wny4B3CS7FasMD1jergLhEAxwDEd3vBxLJ+DTaRSzhqFLdrE/
bi7df7mTKmtcqDwCbIXjR5EPnveTD4cKMlQjqkvbU1LGMoSPPJRDJ811VRti4eqhAlTMrO0UoLo5
I3DL0uSv8i/wYdEW4RHAcsDzPhDwsk/zGWBwBwRskueafY8GchZc3T5AnmAzB08hFPihwqieAZ9k
52RKxXgnclJ6ECtEp9DMkLjDa/tUVzN/Tg2KmsbwGMd8MF8Gfm3V2YXymfo7GL2zWNA+DAFyKUHt
IkYexNs+3iwEmx+qIPm82e8txUvAy23S5wKBOmCoxoXKUqzZ1yO0B5y+GmeTZ8qnmAunKleKq8CL
mMJtVkyAhPlatDM4dHIJ+mkkrOygxWl7Un2iBDdPUg2zKu274Jeauqd4rrYmDOD/csHDBnu1mOjp
nNgIhBCwMURsdsi2RHyUjRszdyjjwyeIdez47Atzt8DgieMNhv0v7EgdHXNjQhx7aoUmkyp7WogC
g2rcC4xZWnY+3cFAxyJz4RgH+RIou9idzAxZoJ2OTRA48JCOSQJ8QND2fvo/OQQsVSYp8xgM2QnP
lObCWRvCKJm1sM+kxtsnUzGST7DwVCnRYg+K5UkTnqFqyRGfrnsu2unC3KItKeR5mL7zZ+qnhEFn
51kE+9/tZpQAVEPQvUSOP/uqTXS69EMQpUOccIFsoQ9abFGgw2adzCmpVMzId6dgX7ysNfug1+Li
nhygtpOYy9dncuqCWZtlAxCqfKD8MuQ8WKWnFA5ZuGRDhk4U271OOS52BAFAjoCEs/lwWyRh8cNu
wBenNows9eLcNXkG7EhNhTvaIeK9AJlsGxw90RAVME2nWRmZBnYMHuMFhBEEBfCV3KFT7fGFqWP+
8g7nKJsw+XNqish608QLygRG0r41vCg0I2TE2ovgbfyX9nwddJ+XTGUuFNwt92cmc5kdygcAyUgk
weHnKjJk2Oc2I8ZLwraRYxfjW8wGI8gOJKvfQL2LFyUf2dCQkyNRuKBdmWHSfRyOpMw8mXIUvBnY
1XBp5OEtBoNa+D9PHJwOri6unh8q3qvUWjhdM+WMKfspGUKHZWS1Sxh334mt5BK6lLUNmJyQLqp/
YrN4kLpoGcXOZy+7STZmr+fFaZfMlzXbyt44ki5p/03XOwY6TdmUydVj3Pkf7zGEUOuyjU0nO4KJ
CQwkLQXX47fGS8LYYxsx0Uv76GGfMDHPGD1eMR1jBnmAT+NT2Ea1CO9YXEwPX5BPLrSwpHH0tWHX
B9KV9BBmbTJZcyal0iqskPzTxvHDQvbz3N7GY1UITM4F6/0Zxe/WiTDJNXomx77YHqy5gE9QDWYB
o2vhQ6mHZjVm7F/qhW/7qDxpvjI0xQwJo2Ak4zEb4E8VRTofo6VXbXElvYqckDKpfPu/hC3Dwygw
0Qf6jHaMkGK4GuixpMx5KfFYE0aRJBK03QsdcD4TTT0xZViHdAt632A6U76+BZ9DKurX7AFDkrlY
rP6GHnD9PjUX2F5IdnQybZhdZDFzUfhcbRmJp47UMK+Pv008FmILX9ivhNaujJUSeN7SjJSj13/n
S8bPi9HoG5ElSt2caAgUsDChUeK1A8DiKLLGWEfMdYmLa35kv6g/JDiPex4odQeyAYahvtUKNG+m
LKwEpAPYaJRA0/uqvOp/Gv7qwps92sDtPLnEwUm6sjKBB1hmpMlHb4h+knKBjkhAMJgkr+ABrKnR
giWGn+WmRx77oYrboUldmKogImftWCd1q4+mZL01/2HvWnKPYWN+LMMcxQb9CwlgacYaMbxxrjHT
k+nPh3zGJEFap4Rt1Ewx8+sbJs7zdAqSMxAqEcHQwruUHDlv2epHfbpI70vLMzO6f+T0ypWfuYLX
uEwjXFiYXHdQuC7kK51rIa5AFDktf8rUzRbq0JoPp5iMKgPqDCyCMns/LmFqrIq4wC5JO8m4sm8x
pyCG7pGZCg1alOzXTzhD9bq2IfhczJlxf0ybGbrPM3OCqHL0XTc28Z2sV8wAPUYN3FJHvsxbGWyE
BoLsI2OYEu5wlemzHrLVbLPmYN03TFoeY48do4mBdO38sL0+d7FoThCLFPXjFxg3gJ6B6cNvCLeI
h/bAk+Tog+YEWGgyAdkZPA6IdCR6QrvIm5VKCH+A2oGe3gaj9oinX5MBh94dTJgp3S5I27E+6L21
FJcnQygmQzvN0QBMCazujw3nkTnP9WTGAQG9vUGRSTgEpg+KTKOZgBh6UuQjQYqYBrxlMOpOxZyc
Ypg0Zoq7CsbcJeNux9GQm8BBeeU9PXOAU2RdpNJpKIzviErxtJ5RYU04m3ylReoR3A6eLUynZYbc
NBqHPRpxnmkxmH8qE3ZPLz36GEy++x9Pq9YvuN3TavQHsPbGwgAT5MTgxQYCsfFakq/eRpI7XZ3u
LCFriKbTYy7+GSgtZhstiYRuf04iMoubyvUpvdq52JJC45NN3f5XqzqeEF4ji+25iXFrPxup8gZT
nKsKVtLyHivmwsTpkiKmuJIFzMafdhF+1plh43dSyuwos+uZ7wuBNdcr3Zp5k1spGytuEeExloD1
R5QEOatQ+3vckXfb1WcImd7XTvDipc/e4r/WZ+8EC9/U2t34HkGvkdzqn849TyLESOUcPaOwxcVE
GorUgCPSa/cjeOssnkKtTKepHSmrPckrOa3Hlr+VJHh4f6Ae4LtjSmvdyzbuyCq0pMJr1aQInjpm
xXxzgeYn10r+WvlEi5qpS/u9NTfb8W1Hs/6an08kY/PEtbR4g+Jx6x7YR1Zz6n+CQQY+ggeK0wwW
3mn0l27aggxK44EvaNCNiYhIDB4MR7rTWqnCXurug6Neip/1/7T7BK9uwAY7hjOqHGoE2KUJYNiL
Wdph1tvh0eas7MFaDncx/RHxXJhGLknugecGgeYyKa7X3qXGEuFx2WRANuDX/B+T3vog1yVSYwqc
6lkEIkuLXN3sszph+8C5y9NSjYKH+h81ATPG949rQ0NlgD86n1DW0c8Md8hNaPVU232/EjHpQOCO
c/bs626BiFe45+lm8CD5QkwK/iTPGiwSxkX9EtbRiAgTh0On4wFTOsRuvseh9OWECOzzWjtDfu2e
JlFnOURMUlb0LsZYwimS5Mx7DT8+N8M91e7yiPSQYoLDCHmJMdXgqwzEQIZtaIECwNNtAqM4+iPH
DkadkxgZyMYYEWiKrJGDyc1/a2mLIUrx4u7CD+NbEdfCueSybABttI5Fap9JGADfeBMgEjJKiQMf
DURpyf1vwP5TCqptYE6UNYubuSWuOAq+of/9RDEAn+fnWtzADPIMFiOOANv2eF9njxVdmNKUAfMw
Xej9/iSYE0piSKb3Z9AnEIycVco40OOfYm13XBb3va/iYJ3pwiwurOeHL5oUXrx6TUqE1RzhoqBL
rtN4hdDjEjhUr5SPfLXQE8B51VmRC2VBXFoql6N+TqxF/pg398AC3hTxFgtBwhuODjpNkp9/Y1lk
wYNRBz29UVnEximi9Ff7ReEOsy0CgHMWJgevTh1ibQ/FQEqve2NixuvlEet3H+8lzgd0TL08p/NP
Igvghk260dnnPk3sP5YgDXxDPrCpzqOSjKD1FI+jn7qw6dNvc00JPMyWM8KBrxBySA9XIbOC1tF9
CbSS/k84W17K4IhwPRg5XJt/s1Y4B76MCrJeOvQZh25Fvd0j6Yikk7S4umxc0D+YbIPdE9eYtt0X
6Ain/nmYmWQm2af1898wC98LgJ5sKmW9pD+PEX9v1P6hI7eJ79EhZEZm/Xsiew7ySDz53+89nSQh
4hQrl2Ill63kcJB6udoRAVb56Jpk6om4r1PjJWrSEABYBKc++B0lHKEv9OdZbIYBtH3Yg0ad1DLh
5TCa4FXtKjVXYg6AJfV08HVUaH3XWRn3oQtysWmOFFEDly5o3Ww8QsYGVDhtyIdfYeTJgNjZCCEI
6pgs0lG02fXoOrA9ADEcZlRqHlhUmQX+HaFKTBY+rC4jr++oPGS/BkQ0CsXvOxELs8I+yet8J6wV
VgtE2tYgpGbYbcW/4Z+zzZzZetAEZs3C9WUXCmIx1lNo8KBKbKKf8Za9alx6ppfr+8MFYkSxcQc/
g36rSt6ITdxBBPP4QJ6EK7YwLH9rAGTvS5idADhM+UzdET2B/8nFzNQKl+Tjr3VlCzhDOmtD9gyA
VYnwAfMoAkO62wTpcCgWKgGTVePO3mySGK6LfrSFJLuACVNCXbAJzp2HsaLBSOIEUxPFXgKhlPsM
gZu9DrRhrzsJoEUa/D+qpygnzRspTCapc1wRCVECoGt2lg2bBxYv+FGfxBLr2m8dahXDr7oZXRx5
Hqn+qW4pRE92RDxw1geKJBouD54v1UTpbwWEku1whKXxKeEK9qyNlIzvf4kLeoCGG94tZR+35jTs
liInuiBYSrKMnFYXr+S+cml7WW/0YqbJWAVOigERyq31+xapA8TaNcUBHgmTDEwE274dfiPlrUFe
UXRDTiI+kGzw+5hWBPXfYAcPCVGG9hvQP012DBbuzQyEf7ojOSRmP1jsfBRuFVhgiW2OozWG3WA5
ZOtBpCK+Ygja4FteZbg2fDKumB/woPIGuRW9WVzYP6+Whh/0iKvEuK/qQCoOrp7csbUdya/M02BO
tpj4sbC7G5IL776Woj3/YT5Uaf0S/2htMSBAYXl6jpQgmt3QiSAKBnM2El4NbrWPzrmFzskR7fv/
+OxoHtBr5Zsp/x/1lD3HVhsphiEznlkGybZp9fqeMCONXi1D7xtHWw3BMmALtvELRuXCzvIR9I5A
HAIoemW4wnoCpg2AMqxP0Qw+9r+KoRRICBv+T2PFlxIy4mewyAiQ8B/QHrMU2sBLMVHTOO5jrIbg
WAgZez2I3MKM45CbZA5zJLP4ckydFRvMVHbYeztxu8l32QMNu1i1LEC+kWSoKClfqzcSUhHOXm8m
oaZeTg1+udI+0Q/HDyQ1PY6nFlscoimOksfXZEtDlYQWiLPYJXrGwGk0ASD5LkFmXmGzvgJWUVV6
AjSyPsjQKwt8CjscgoUmCoKh1sw+L1wTrCF5k3kW5YjkELvVBhFbijYI5q72RRmQyYMkyDwURSOW
x+XwL74En7bAQOM4wgmExC6wcM+aIU1L/OYKGi2AiTSnuJ2pS8SX8lHpCHChgrJbwYc44hDlp76S
lpj3QBag66CufplhkpH4jWulUTHJFMC48KZwHpxKPlo1+T4gBj7RzBG0Xi7ruD1ljZz4Wkep64bL
8Bk3YA/5Wm+D1Ip5lNqblL/LjHCAL+L8mFlHmSsxxU6OCArhaE3vyZctEnzrNGAyKOoGfgaDxjCx
GzFw0wvAOhfJSB3bntK5w7iQ4cPMQJYQwgwz9xoyaS5MjkkbCadT92Fbw0Os7jh9VpuHsSBGXFgW
yDkwfNGCEIuPYLcNPA9Nf3ucwa5gz6e0CGB75tsBvoROmJCobnvMrg+nHVb4yjo4VLV7b8FNCZAa
BqlGdYEozgLsBi+bGU+7jOWYkVgs/AixO5ayOCAbB/OC9AenqdYSZ1GdkhVi7yYfQYSzoOEOfPPH
0MlmVAhf/iyJBnQc2+z3LrT5AWFeLGhERHzzzAIbkeAngHFaOPsWKXSFnzsyBOWYRvhcEFL0qPUB
uEh8HsHOLiFERqvnODm97NqDzUdC98RbvXRPU5tt94z1z9Z49g7PKNr1KdZFdCn5BAlJiMTTT+NC
MtJmQ7siWN0FLoKgt/tUeqV4gIXS40ottLioamKsCXsFEEZv7AMlFFQQSkB+/xGbrBQHWzkQna9W
aeKOiepUIy7ojthP0xub2y5sk2wkgc29I8T+Fx2oNe1hCWD1V/HwH1Q67otJ+hUaXzYdtgxjEY7Q
k8mQVE6YObKaXSjZKs9D1XFXeSvahXLwxkttMuRqQVbdXUfUjUGH6MPc4CNKcJu6Xa465SdAaPgG
gNrhmFlnb2/7+hsnypBQGROJqQ0QdpLGQWyJINyp9gpd/LUMKTPdC53mvZL+82xZDlM+5Sa88tI8
9E5/dLBnte0RcelTbZXs698lOEKz2h36ejEqy5T4Vh56qHeT3mexhHnCEMnLxpZOPminu8U6Mbzu
wloHhP7wbTUkuuYaQ88SK2JTzjcLrx1pH8U23Vf2lGBZL2c0KMzCuvaXwGlK/WaVEgbqEgCDPOk8
+EEu4LOD65iHj4YTn8GSeWmlQEjr8vd+6MQr04Xh565aJoJGjzE+nSqzTXTbxPlNNKOz9osdKBZW
NNLQBLgiw1KaNWaNIE3YyUY4+NptVW5dpUxQnAs2OpIL+llcMdRVKt9ghq56zUioveB1AIEUfLLf
iAEWqZygXKOyZkuPiu1c9/c1C8aRRTfqJxS+GRWkYxY8ScyAq7CAdXEqW1xhb7Ir0Q2LvUVXsg0z
3jA9BbK1Gr6F7A+dh+r5KqTsZ4I2AVZKQLHfo1MyWvgnFNVibnXFRpw5a5Gp6HUyTnYSu4Na5ujF
dZOYMZntjmyoQCwDjZ6F4g/Q42CNZ6VCfFhYiOm7vM6yYbxSCKShb5KBEUMtAL9pNNb6ahbjWQtx
dgoTUvku6xHoYAKll17JkwICNU/nSbhf2nE4A48N84Svyml4cCCXpSqEjVwnfItOG0X+8L5g6bGe
PAQQUrXiUVJhN+gyESrTj/Zq+vNRXf1FNHxRUwAKDnPrRruXhy21GpIBN5w/MKFllRs4NN7UcnPd
u0ncNUg0AzF5W5qB0TWi0gZPQARfxr8MudnIQohSdECg3rbQv2FAfYVWoYz4ywEH4Ye+L+vBJb5S
s/c1PkDsTj4ebeb83co1FOWFN3mm4EL1M7vGGHChO4dRpdfpZH1uHqj5gPPfP68r2b/ohKoDXTwz
UWn/+PD2O7ytm7P7+nW64aJxTVu5WeVajg6Es0ua167xxGiisNzRiOWPGb9q7pdbGNGz5I8mvOfH
u017vWctrJqF02i/LN6iz96mTtD729qf+sfRBv+dCtcezVxG9w/16/j8GxWec/H2N1n3ZmB8va97
oD0gQ6QWBx+d3a36M6Z78fO6t/ps5GdVZFQH5lvWjS8Gk2UioyEEKRhJPIwiy2o1KbXsibxu/TQe
yHX19whQ72OFU4vIZyvaXSR+NglAqgZQRFhENVp10Fx2ZKD4IFxRLpWkAl+1JOutPyyj5YC0NTjq
gcu8r5kctvuBk80rpcFZs2Gls1tfUd4iehCo9IWFQpFwUJRmE8pfKscJL6Fa0jjETBBujCuEZWar
NyIQFCriDzrI6HOmehUW0d8mAPpoTjB9G3/N/H1tRQC+rhSJsNo3rHbz9Puy3XRp4de7nttZBHaQ
ax3P0FVoz2o/r3Qy65Vgn6PwTbOAW5Jr3/p3DCZnnBy39dy2vttUzvsol6znp1aGlkl9pIjmh+UG
Hr0iRz+PX9N7MhOQKGnxBL8DqfJYzQCVlkxQqL1kmZYSqhfbieDtCCGGccbCoZRP/KzrT6MrFMTe
UScmV7dH1z4/UfBzT+/Tny7MzSRb2Tf+OoAoMhnteI6WcJxt3c/PnRkg6KO3a2tfuUM3+YJ68n10
GF3RUf7obXpbDDcI0AbNppdWGRWxTJKvIW360TreqjnIX4NM8jvPILt0jf+qeZI86/YaNK6V28X8
74Bsyi0qXRUGpjvy3ycd41QbK4Xb5yZ6eM7WfCDLa3mGt/y0lG/KoX73fItUKVMn6q5WSh5IZdVy
je/HH4xwDfrFF8Jisj/LMM/S3kvQC18kY8jwRPoi2r3A2CC5NIzg4qBluo/yQbrBWv/r4tr8aq+n
Rk6uBX8QVl41YBmtokwj2/pCdPn6eKj9JopPQYVswCxpUGNwGM0qJyRwy+85CJjHzq266+07BY5i
8ADXkWrhPYqVUbRZOpjetp1fYuvBNf6CGnKJvZUJ8ouVLKf2MfoY/UK+vKtteqgnS2Ld7SCmF19v
0TcAWglJq/38s1N8/kMoetvh9KTpfw3yFCFztnNVohWiykLjh6r5VX1o2uge5TDE49ZVI1NFDa4A
1KSe0TXolR9xhc0zy/T5vgOiL4ZWB5/JA7So6qVS6vmszYIuNm32tSjyI2DPLW04lBmhoTjKryoF
pJZKVX5nlqtZjHTSw4oXX+o/izLva5I9RnFheLWUAzIOTOVrPfz/M8hsfyE7Re78fdjniGQOoEZF
0yIYUjSOqH3H2CnQdgkh+zZznP8pJqvy1/ue62W163vfK2dPiHfqgCUoCbJf2P2pCg75Zb/3Carv
5RFGKvxeyKbQSp7ytDC8qxQRs/2kB/g5SYNc+UJdu0Epwmglba5Xetwm9ea75AbykCQQT42PSb5d
GNL/4CV+3szB4YaFriohD5UbvS9W0e9T9IV3Eu/iYk0Fs+9fCK0fy/uqJSgHujpkF+cEQKt/oFvv
4xHBrM82Ulm0oaBldU/hrLsFEl5ojfwmOcoOEOVrb6tnpLpQzeVfG0sc33Zfldx0T6ef1yMjckS1
ft//ZKJnKwfG7jf5rCslz/3amfDdOu9ZcxUdkPg6U/6Bymz18nh5PPRmzd/OZ/2K5t7lMRdhwPhG
13kmQdDqMYjG108888fIbaMjFguQw9KZNV+kutgxQa4wfiruq1zGjBfcWbdFDfiYAFNweb2gVuuk
PxbS7JFzk0iQzs6vKAf74GnHFC5UtjkqSDfvX60DSAXfSGiwdBp+0hjiZ+G0VFQ4iFTCDSYxdeRy
sjoDwYunkFZk0kw+2Li76/4WODVMGo6AS75nbXippYLdNVO14nXDo0kfT6eBunt3ldReIP4TVI3V
VndFzOhpsge1ys4GZ6Dgyq1/3FUPn8i6bZLMOD8q4GLHp9rl5/FY/0Rg7FK5+0Ziq3R9/ez+ftdL
NKPdoS5191KhERwVA8VC9LBpXlibW9rPITv1/FP7qu+v0SpZPebaZpPLT4dyZU9g3Msv9e0GIvPB
se/rIp6e9AwB4eAK6yXiYLELZrYRClXH5sO+ckTssWpmeRCqKmY011zxCl9HIgZPyU5KOwoKf5IF
fGWhk+gH5Yvj0A8TJNUHRf4o5hm+THhBMDk4t74/fBJOn7CdyTWC+RQegV+mo0u0y2vTcCzlqIkE
ub+bdDcJhKBB3XQQpafkl00WwJ0+tP+112U7J2+Am2Ah5uDj7Q+v1/+mERLeFu/0jHaEK+fJCnfU
N+gZK8/ho5YRU9xCSzrqTVovUP6GWEwkv7esi22lgCf3QZWUKyVPTQFmAZGh5AttPASpl3/JsTFr
frInzJqFYEYQpdbkRnt0w+3R8EvrCNmEzpsGVvj/n8Ua8207egaol4h8xMv8/3g6r+3EmS0IP5HW
IodbZQlExoQblsE2iIzIPP35qjX/GQ2OGKRW9+4dqmq/vCuq+kLQL/gobhpYeDGgMi1Tlmve2OtA
c69Hch0+ME7/HWhYsZO7aFnpDDMMmjhlOvA12ccr/pUNKj9YF2IwnAHU5weOAYtOFlU2lS2BLGXe
e4dGOzPZ7e3vBT5RUlmWJikmPn7jEUNe+u8V83fqjIfaFP6G30L03zF7MAPwNdZmIwKm/83GpDYX
4iFpmxZBrdrP/mBHGMQDOzVb+EukJihYXPuYOjOUjHekO/DG5ojP9xzJWTph+97Dm/PoS23ghEKk
jucoG8ic1oxA/Qb7dPip+Z9vC2pWmUEpuOszPo0VF9oy+nEZK1zC4jVCvcMOA/FnRZIxkF3SXWP4
84HUHcnPXMEClFM+VuN7G8emHmsXlnjlm8ZiOm7eKTpFaY/1Faj7xLW97Ww65eD4t4sejJpeVI4X
MvtYSFRDaL2DeggHvUAIOopxOS7424FelS6I/nv69qtBYVplp//A6hJ7qXeFNHqkQyU00v6V8Obl
QGci2emsozXu5ydYYC/UtarA7Y/uVSjiR0jipShPQCgyLAacE9pMwXt1p3/l3S8GxeBKozPSGA+n
OFdaAnPDsV0qYBQzXzTzlHgqZRUpvFOCg/xGbzITPy6XfnhHumUnt/6rwdWWom1LvTHUuwgBpwrQ
28cv3VS8A/KUt74+SoBfqDbLxZ7T7sf6oVNQ67O1L61rWJxdETloOG9IwVQMTMMfPGMhxm5q0S33
uETpqdglpCewFwBv4dyIFyenyWVyn0i7Ke8xBXdGrBjDjmyoazHbPsKkIG6gFiGdq/tLzZB7LI9O
enD8isESY7aKgS92Vhq7XEuGMDnmMJ1DreSBS6yOlaWpuoiql+gTz+8Nf7XK9HuxBPIR0grVvlJg
pm14sHVzFrQcmRl5ONgSkZaQ3MKiU4/l2dWh2RwH6mBiYR1kEDRemqby/LSeiN1Z4AX/EGWoZEVv
vjhEBf+DdTqhvCk54Tc9rOhg1aGT1axJ8yy12NJC3yZ4HChKJ2tfo7Qfs6V1mz3SkjWoPMAY/sYd
CZaL2vs9FPCv45EWb0Og77SJ7yNARCjVsn5fMBBFcy3HdFbh1ERBg7njdsbGuQSPZSwNsqhgLwk1
Tf7GWI1x7sF+KxIlfAG4tXZxu2i+grU6VT3mLkayYe7b3qagdcaEL9rrRAoRC86i6ax+m/4eyMrR
JSg73T1xp0g9mPTDzRZfWY/SMCAfsHr1xfMXLEnMaxZRoFVGiGZBx9ZtO/SuvbJX/qrhGSlwYCrz
B4hJmz5lW6Y0AtZdqMXcysUEH8vM5Z27x60pB5WUfoq3qFicpl26aGQErKjKXBp2gW3POd7D4+os
eBzxHS4p/rPuAwMdgn1jU1BDC9DlMFkhDIzHis7G43343fA7w8yJx8xNCM7fMIfLHrw1TR991Fah
owDheRxzp+SjEO70AQ+QfcenRRf3/5NPhu6pPtK8L4pbnp6u9acWDTfYSYD1bsH9aad3p3nEXhFy
72B+h8fTYL2jD8HHfWxggDa84mWUVYMiwbhP4QjuxHS5LDnns48WavSUhBEAKRKTKhjQcQS8xMFu
hrTP7GtNI0/zR5YXF6pj8ZEv6WwNyeLufIGwpRa/48lVl1fmv6o8ppREBDAUY0/Drxmpi8mbXw7R
ddQw7tzxsASKY/jHUA77PxAsIC3wd53vCZ0KAyxpsIKFDzofYhqLnCwuKCEQm5MJ1EDywKSwrA56
E3Fl50mA1X0jc4NICn7NAUDruhKIyPckd0QHNbZv2LaG0gYFENbami1FjOUMKvAPRYOfPq4owZac
1D43ezv+A0PMf3g4X5wmQSk+Pvdj0Iz2wR8FGcoJVRsQQZ+34Y3GsOy4mfznIlCtJ7TgFdsw+ivM
fpn1CtYK7Uqe/EEbpOL+Xp3axq6Xxturf3j+NrBWG9JhL/9to3/rlFqSLHwTbAh9rDLHmY98jwlW
7HSZWPBCLBdPgYWs5/Qpry2wZMQfAWvrTGpybWcQWu1avf040Ir3p/7THM23D6/zADJj9y0mf+tu
2c462aRutTO6DGoevJLCQCkO+eVAbkizk86n9EJGA7QUsR8AbYAUmghqVQWTREbCVJk0A75++B4m
Gxmn3rM18+BSqHEOxUsBqjcRlVOVnaERkPxl3vB+daDF6hIn/RzsGVs7PgZ3nW08ePqNoVKgIDbJ
3te9YufGIsVzx7Tc7HMrh1ig8AKcc/bCua8nKduovpJytcw891+vyYtK5E1mkiiVySk3Q1u9Bk+B
AqaTdd1h4WrSqq5EOPoPj2oMq3IVZlMSrrrUSp1haI1rbjU5Nr00I4q7ERfuaK4ib0XgCJyg/g84
a6KY/tMO+2QzmOwMm3rqCDHNlGPOiKjCoFEhc0C//zHdNIf4Qf/igXSicKzCL6utarcQ4jJ8IOTt
SSaIQk5oQcABAJRdgK6sA22Fq1XTybtiSPWV+tSNQtEg2rrEEYimuLtojXzaHsO4YDmdIZLOrPgT
1L1nm8QdEjpuz8iDRaMltaLWF8k/Ki2U+ykcC80gzLQqxcr/4ZwrOCFgGAgrTemFKi1iiEBaTG13
JEmaHARBOLMC5qcYQGlyINXU6/WHvAY/TVFOeyYkzinDKc5RnLEECAKkQUVdZdvJbYN1G10N/kFB
DblkpPrWxCaABVF02bh8o/OgeGTS4KqH6Pz0iFTHFReRwqZbQg2mbxXjB9q1EnClBAwa6hQwRAP+
90js8icCIY5Axq4qZjcXPZZf4Phd3WayayNmWw6qbHmZt4skZ17wr1wGUt4oipAKjaBOsvfKDegM
Gcrkp0W2C/atw8IlPQVhFwJuhzkCiQk9hbBir1Zt5gPGpt/XbA0Q/B5qJsmy0G/SO7iXbq1Va5El
5P2MvgQ7ziSARE77FYwmPQTcyeTUxuNMER0BbcndDyizoYJUp/qlvD8LhtXkrCgRsDnX8Z0QIkJP
QDaXNcCZ0X0AaRBOFi4U0/cPZ0HTUqkCzB0TFi182BCibxkpzbwygnYQQ5zyI/DP8sPyrJ8ozI+v
w6hBvhDdEPHHyaxxed+CnMlzYJRqd+353QnqfrRHPMDCVK2cfUnMmryupOLiiGKaIlOhRgxTiWdg
nyTxRjlH//Sd4Mhwl6hOM+p3bzOaHk2ZV9UpoRhKMSXh+Vz4smRORh1jRN3IAyorq8TfKPTVvriU
jCcYJKliUvZlvrF8wDGo2qlyMrjW3oDp1m2RRAdNRTFKuBMkwoFTcGZsFKZ0rxI/81egMk4ql2A0
ZU5J0HECCRgdUbZyzcg6e4sWXQ78lmArjXkMXu3FCX65P3PqzAEVW/Xp4X2QuPuAsHrDAxD/88rp
UzZWzY5LqGN72dX5Gd8g/8fpcmbU7gWcSJE1UgpCdw0SwpcYCyAYKOW9XFabls0ox9cL3fijnY25
WUA4Ehg/XRme3nrAJVHyNlVwltCv7jyFGPw6opV1+8Z87BlNLCIXBku/EdO+ioxET1EX7WJpeTq5
eROgwj1t0+z/GDS51u1BBNJjEDBHa1FGsxst9YWb/gpigv46ZuQX4OOAUWbRwqc4afUKgK9LkjiC
sg76swuSqx+QlWV0yE5gVJDccpGKuLgr9hD2kZVkWfg/UQCBkjiph4Hq6+hNqNxxHTwODFF93741
3WqRod85z7V/DteglKBP+Ruw2a3CsPrxrySQPOrE7E7UnuwTOO+H/VNGA2w/7hV4C0I1j5zQlZsO
iAODxX0vAjaQpcJm7BxqibJfXBsgl6BHYRhd1Le3/C/zIghvxcZkLgseumjYV01YTVfuvLlubvPq
swF0LEqY0GYUNZgWStcIzztncumua3C4WRPNx2lXiSEuOUDxVtg1Tkn6GgaYwyvot2BQKWXjMjLe
GN94091VKAaqFKjCTu/s/VK4GQQT3LUcyT3qat7IzDNhUR6SFErAxQ9kudqT3wq1T1AGWKTfFf8Q
k/Msr8oSBeMKlowS/2+tNHss9x+SWcI6TUcR5D72FjHaVG6yKa/CzZnyXIjpkaRNeFUDymBof7nX
2j+EdpY4KQVRxDsUKMtH4Ga8/TYx5z+QB1cvtQOvR9+4AC8Eg6ogHM0LZidsjxWvuOZcpRwrOFzD
rZBJd9a/m51TrHQ/RecUPGvOg6gv0iJcqsivQ4Ymb6a0CE7fjQAUVXsDMutbtCbV8hEWfXfOtcEh
5czo/gs6KsPXOxaTXu0HnXJoSw3Tjl071WvJRyplphc0ynqb7tp7LV8tZnuifUz9c8gysi+ZxF9w
8LCaRQNJBNknVHIDmccahz4vwM3p/MCZovMvMFcJAeOKJ8C9tNBg9fOKbJ66zbwB+vvogD/txtMG
jQ4u2SCToXgAY+Se/d+ICAfOnLSwm9TDmaQk9TS/ByoaYm8EiEmBM+/ZYwVKvAhmQjpTMCwpL4BP
ZspxTy2mmMb902IyojFIwTd4sOHX+xQnnL7tKN/ioC8hZR0EYwzwlp10ghQJGwsC2L+N4bY/8yQE
gmSk7bHIezg5yiuUKSg3VfvTUQ3u7glysHbRZlLtE3Tuol1EDZm/WqD/wUZZZwclggxxOa/+2aOT
UFLup5fBLT54G7LodrOG8996/TZfHitkMWzObmSEn/btgl9ilb2L5fKD9inposDDHfOip+vY6+HO
ppTwRbHPr1Fno6r2dyFXVQ8OET5FPaArydsv0YQl+3pSNMXdKPlUteJteCKTViUXoc6pu943BazB
Ak2VDx1G1B1I5YN7Vypbe5r1qTpGx0X8CPpV8/jXtZp8p8ofazoIHoP7gq4dVDaid+sAACw6Jlsi
7xbtkPDh8d/lvYr3J8y8AMXCz+Pcy1P4Bq0o2TDS/GO+1ZElh64KIbgPqmdRFFLsmzkOMk2/v6BQ
ZFi4vaxTqUqQvBpTAiaFZcSMEM1CEGnj4gk9mDeS7EF3ZaCHrJksmIrGem6T30qK2pgApR0km8b5
80KNiCc0BypFq7EU+0x7Jqww0msrNEJw05RBubTp2mAkrhgrSnSUY3ymDMECHhFCI529R3jQIfGJ
Fpfpd4QWFfmAWJJx7Q6KUB9vhqBTJx7+/DAQJp5Q1UoDQz8IXiVESKXgI+Qiljmh6BA/L54FqYPz
NcPH+mv9DTsTWXz4MOOwMwkmijuMnzf+Zt4GimTRgEG2akwqh+k9Q2dmIkL7WC8Gu6rVH0qdhU49
iGcNBsw1ntb5RqaKL6VmRS6XDIWicRjwEklqt+Vwxki9eJzkH/6ZssEQ5Mm6j0kaI2aGmsqZyR0z
jRipNNIiYT/nNzN8RBzD+IkiHPmQIclhvS/+dioO3WCw7OIPInalmDyOuRaN9aZTmpZj5GuQNYaI
/3avEZePnk+RtFzeGllJ7ElvsEJX55snUGXykd7rdX+97yHXSAqBP5z12jH+azT5jj+DKiIYNWc+
+rV7cnKmVbD2c1hriImATBQCCxydBg3TCJYOT03GGfwglkr4FW2jeDMCVM6nSxyyLo6eOAGmPiJ8
ONBMoZxyzHL+J02+w+PDcspT5Y+Tsp/IZ8J5nRK/iZvOM9hhFfXIEBtyzAAaquY0AJyNbzMhuQt4
IOxVA36xoodJTV5IfawMG1/gOA0sL00QlwoI7+TMw0kc6PnYTfWnOLZI96oT4IrNHzvFpJow4kwW
yYqRJS1tDEW6FGwisQGyFQmcqlnL0JhYwzU6iVptWiOY9K1wJYrLgTvwvTSSebrqezrKtqQ3dGTm
KHfrw1KQogchcoFelM4N5AMqdIPTELIX6JCrKmQ8LjzDO2JYBIo13E5R4djwLfvemXdxaInSVCND
fFwujrkBukEafYiQvF4CLJLRFqhZVNh5nfG+AKp5tQVNW9ML5xWJqghN0YXFCL5e7Btp1EgPdK/S
GF5OxbB0FC9cvl/uGQii8aDZkkXwUGFNDhTSPq0HegQHL+seoX5c6I4in0colRvquFbnlJzQ3JIt
Y7M7ujhvGBkFy1EXUgsaDgQzIrLcyIdnMOuEisqVYvSb69fHX/QvfJS8SiM4R0IBFZlRIsQU6Pdw
GiD5CRVRyPknrEW1adAhTuOalkR14FswCRlEHD0SYjp/AQPZT5HYN3g/+NGAuWD9yOZK1VfuptDN
rxDUKGD5L8vX/fyCZQrsR7dR4DvxRF58FP9P94olcYAqsgFrR/rw7sFmVmc+qUSD9IXJqkNPlgOQ
wMcidVgvsrUU/hY0M5KQjIQguJkdSSYIoqdHE7b73+GbiAMtZp7QXdPxHMEdvkDTRyh2wdt1t3nD
n5Zo13WDzgcJ9YR5B8QsEP2HLKCZkRrqnPQMIhh1Zl2GBl0dIUH3k8CaLhXl6WUEJlZQKDgsU09U
SCZo02eSymlW0w7xL+SNfGhZgMc1BK0Ugey9TURY343Bp4oZgerx4BHqzjdBpFMLyhMz5GbY3aBN
4IzqoZeRT8OLuaxfRH/r9MlEJZmDEO0VDshvFnoZKYhmxFQym+MKx2TSnkj0zuRx5E6x+elbBPGI
gZxBZNu2F1/pPILtjSJNVTRpD5Di1Tmp202Krqhpftfnf79Ag0eC+nCodD+JpR0jgerD18NXwSbn
DhQMtFsjbOgKrH91t7y2+vAfQPeJof3EGJB7RLJG7c1vTq+YFOZlchgOakHJ11GZbJpxcAMUNxzg
caU+dAogoppjrdacbqpaxq0vEtouyS69KLINP+rJNwWBJhon+LX4jbiDzkIt7UiY8fa618KGnjyR
3UmQ6Sa/zY3XrRRgFNkonDfuqsjyJX4orrhg5TyaGOksUsgtbG0ujbyBTaRVpJWvVaTbxC2Sc4LD
j/sARXXn1MmrLHys8nOGYmsIxLhdDFZ4g64KdfiekoolJ6n6heKaHp0PJk9kp/mJpKKVisyPEsCp
Q6TKDGmi2Slqz9go4aHnbRiftD0i54SDIeG5FS/69JVYylNabAUPoNNiL7BnAJ/gLzVZhEQ+jfmK
OGBEIs2TggGw8CV4u9FSUaSYRyMCYTakf5/4QiaLSwoqUa8mYW3ehBfQBGPC04J30zVhvQnW9GHQ
JJwilpM3dm6xHzHnV7/iuAvNyuZk22RzzN8QxBL7w8UCY6GqZQ7ovXsWPZmVapCsl/jYUAAlOuyB
A9U5EsPIXn9aLw4tNMNR8onnfwVNFzZQJ6l4J495BIZWzJ+zNoAaKrzkVHHWM0G9hYGmO7SFJ7gg
IrTML/mMKZf+NnmFowPGw7uFQqduEJxEq7sKJv/qqe3t5V/XReH+3oNydKJb5KV1mOgjBVB9uoY6
6lFxa5qRbpIL5dFLaPnppNlutgvk2DcBxRVS7I2OAFCSH8mgsGJ3NzSTZiGtIa/iJ1N2OgbWjG7j
k5TONiwvj4z0zw/aCGTQDcKQlUUPhrzfkeo0Zo0JVE0brT4mUpIk95ilxPrTIpW6yyWkMUAo4tGZ
pSt8tTJnJOz7klx4wXDNA8OPD49AKmyKYUsYaK1dbe5s5urxqm9YnNr+VdVVhppuhngLyu9LBAuE
JcZCy18Hp0750JzDATz4O2DByjBDtFBvIBGYyN2Jp0wNhJKYGCWmOmU8B/LNlCzWtPszbECjaGPy
w+C32QtZzkuMufwDobzNDkWLekUoeXwiGyVr9fBl2PTTMuCwIr0V7oid5NEMcUykrzAtqr7p5BkX
Xa/OJt+m5DPKeOzQUgeD/x/+m+Q1ZkI4mzsZUG26H3QE9zR2kxlZLq+DOTlEVp6Yc6Swi+a5bLpL
IXDkEPKieEIRg6L7ovllvkT13zm2i8PFt5rHf4blUf2njvhz67o8TSBmHgp2A8E6XhYcykL9EQtX
n6EOqdJwx4XDF4b35iapP02SFv7wdH5jE9fO+mkVcKYWsY/jJDkj9tW67c79uY83a1wz34f+rPFN
JPnOpznjLag9jSGChn4mgtw2YuvnLQT1fjOjpHknCe47TSJ1PRr8KwjjfLMQvZT3kU6eNpe64aTJ
s5FEUglclAK4lF4yO/JENWK/BZAHljC5sIAEE/lE9tUqNlYCmcTgiO1X7FL34ZCjn1D6AcxF/ISt
JKGk5a6IUsZCjg6ZI5k0Eka5q5aHngo/jUnE6RPIivRb6mFvyESgGy+Wr9BNfJQbxRsIDa/vScEo
I0IIfyKqzE3Nh5Pf8GxguNxsyXZ0ySCS+2rIJWT+KipaYiBBucniyjGQoc49gY3bk2NwwnzmNp6/
lI2ORnZ7oHWoigRxA4aNdFt+DoppPyEevvxaQl9d2UoXnV9cVyPA7iVMtvyFlBd8MW4i36Ewq1zG
y/n+JUxjZuofE5X17pnUG6acnzA5aW0yJwO0ptvVbh88Pu03PY4OYNZPX7X5G3tW4URhTQyvBds6
Y/lyq7cJrjSSrvbKR3qaXOjNXPMuIWDzUTM8hc3wHhfpIvnqqU9JbZz5J6+Av3nzH/QY10NUex7T
4io3SrlhUvYs94rVpnxBK0kJcKjh0rmH1kjm5LIj+mHeIU/CNmLuq8kuohqbEczx7yOdZGRjdMC2
/Kp36+3ax712y97jd13ydhfK1LdEWBhwm+eK/ZxkQYNO5T2LlqKX1L+GdDaF+75wSp2qW+psndds
66RLhU8w1f8ghkJjwXHJGRDipr+mlf4DZ7nS17GNUKv62/DxhsN1YxnJnZF2j3ZHEeW01l5uFYiA
luvDTTtSoESfsZt+yyXOXW1pyWk9UfaH0/U0faJEmteaRHsCQfzc+t3pICMCgB6lgam5evXoHla3
krzQTbu2PqT1OpdWjeYhNe/mF4La/IZvT9xoeOFDepYshtuFvf2BLFTGmSy71uR6d9fxgaon+1L/
fLdvw+bSQrfp7jb9V4MkYXFSObVpxahUjRwOvoBjgpsiq1lsnY+0ZtB6UJJZRrQc6rOmt5LV9JNE
b0INHIQ7lBoNprKGH6ewSI5bHvgRAcqaLruH0NiuPKYgTU0B5MEA1WEH6WcqBKlHloZMYQ3hiWOu
MJanqWYo+fajIa4EhVg96/RsRSjseh31lG7yCrpBCYUmwtnVAyamwluEJVyzX2E25wWPMMIImHID
50uqouaKqDFiIobFS1CLylun2cGDIoWsKJ6qgmqXCnyVFa6h2adEg9IHEHv4DWOw8wZYo5BVCa1x
idssVShdkY51J/2+7Jk32q8KkKgLqICKES1Z03xGybKrg9q/fR19norzJm0iUh7RM1EyES+xN/vb
cpm/tzZWOJudJ96nl8HnLsV3r7gi9GNzgqGt6Skn7sYo1CB55wxuvZ3eTK9RVqjtbBDz1Y6pCq/2
SB3pP6I7chfiD+umsqo59iPN5N1APHFlp9ehNZVvmEXqxqeXkSQMUbyY8Ygo7Dz0ZonY1fN0ES2U
LW9R10lqmMuGu07OrUX73Dq30mDxcwtTGsLAwYrTdjWpJ+voFYPMAy/WTCrdmjlytN+lXRnus+CJ
h1MlmkyH9SCNdiW7dqUDafhAqgeX5qs5Lp7B+K2jx8G78dsX/mSXX74y33rZUE+K7/DF5LewI8Er
dY5b8tWTB/shPeaJBXLEmuiGq4WPkSYrpJO2FBJqjLhUNo1lo1c8kIWGh5ixvGmfyQKUEMk6PHXe
X5a5pWTftQkrqN2MrK7VLU91xwrOra36w+ZnQW7hkxJrw7AnhaDBlXqRkgh8x71aXvFDmArmZuXZ
EU3ufMFA7ZIx0UOdMq9GUGVH81BJr5z5qLJCI7CaLDPJHzFX/iqxbLRMxYOOlin5ilvUBLnFTV5g
yjkdZq5Zc7gDeTMiVUifZgo8vUVfxmwd6sR1lP7yz5X4zi6GGLAuQIdmzqdt1g87Ft1eB5qA0sJd
BFa5c4JMuO0opVLdkEFJpCb8ci34W1rDfLWSpqbSKRcCQk0xar/lNi+l+ayhrK9kRwhroV5JHVGH
5cufr3kV7P/dLvbEtxI0qklP0fwZd55Fcjz42gTwtHIXfd/+kj3FRSJNIsudMxNzduJ8idE4cxZK
6CgrJi4tVoHQZmk0QXbOJTm9g9fEGpzGCyvc0bie5oUb+/Syq8s0rme08IFXPzr6VdSVlUMredlP
2hJvXHpceuguVP39zzp8gxiAxckPRgV+kauiKBg7GC1lo0qm3Ue7EgJG2D5ccR1ySPKEHtINZgvK
k4kqCAjJ8gfpIRD2S+BlCCQ41DnTU66gTK3yPLJTDKk0qiTEY/ly2B+zevu//KIi/020b7+5X7kJ
4+lb0wfuQyJw/Z1n1vLXy2d+LVBnr9yMv0GfqknXg/1VD5l3xTK5X5vvsZKU1izRfNGhoWcZlI2Z
0QDWQ8mTavuB9Qn0nt6SchhVEpW57i7fHeWJJFSi3OacLDEyoMRH/AfVBDsvWoy5vHaZxmPa/8vI
dkm66+HnS6iCc6LedscIN4VdfI0A5K7znwkV5VYHrcX5uHF26vDNOSqXrN2yPhEZ+BAXqfo/iE3U
7YZM3zjfQXNKKjAcrXYUB038Zjx2yfVtIx0F+p2xPaKgJHmxZpOowr2DNWA1UMI++khuLQ+KYfI3
pikwl8ueBcUfmL/KebkLrc+bod6dc4HpIBN/SviO2mR5sh/u+trXdWy7aprMhpd3RgRJAYd7gEc8
IkfLQJspb9dbug26yv82jXVcnHxCOeVywK3BZiiewIFIQZ/JE/C1GlOevR4Sd0jCoDQB8EAobCFx
BS8gJy7sqymimEqEChqUqKPs7jfrdmpEEuSk5O6J/OgimWMTHDCmksIq2oteVk2st1thy0InBE7k
LthXug10OAafordObmw/N+N0KxtCcsYcpIYEWBbEoBwI2F0ZnmGRwCbH+pNu4Ily72FBELCIA2E5
54mihTyQ0dWJS6ygQSJfYlXIvdfz9Daqd+n7HXkRvQ5hkzx8EpEDXYaeTHlc78FeQySl81hsTDgg
oB067z1qorQzowyj/FSd1ix3ijQUnjKPZ1M0pYZE65pgwgtzkWR0auRY2Kp4aZ3jIuKdcgVG3suI
VGk306/BbPDEJt5Ow4VokwZFzJ6ndEvDbToZmzJw9kkD3nOxkzoZuA1blQ8NnFqqKdJT/1ChigSN
2oMhun0V/96AgtUefAE6A0rFAnKDGAF5v3BBj7i9aidir6pgpXv/xl+xo0If2BBdmHsQQMHr1wgj
qbzzxqSMlFEDe6FkEDc3KeEaR/W13exUZkpDSQNf561B5/k8FFSlFIt5HR76qKG8AGUU6JraDiU9
lAh6vLJeW6iTg+HKponunkI6WDDcUc1srSFxhbS28vVVlEiEXMARq0R3UrEjr0Ul+5cOLj1PjYkE
bRdi9gp4smZvv9cjQaxEXqB7VvLhcnMQOFU2aimuaC1FIMuoZQvTzJJ4gys8Q6z+FrtCPMXMPvQo
en5S5/2ws5v/Cm7EbPPF8tSIb0l9Hd0L7mF2mDXRkuUdBxl9mTq7Xlafzs6dXSPcHZx9FaDMczvP
3vYVVUmkgGitdSvGfLWl2mzFG0DjgyIFfBqC0fryE6Xtx7Pd/M5w2o6kOJ7OGmDl+APtvWy/aBRW
dh5IYpWdKrWfOJ3e5o3wvrErMMJbJbZHIos1BcVnZFGVfMHh0EMzRKwb6rJbwNkXEJtCXJco9R7c
c18F8By9WQpvQf7YxznhRDRdCBIcZzh9W8hCBhl3dmClOqqha5cbg7+bTZjySuKTD9iyHg4BqxVY
Jkl/kgakCGiQqHuttWqxyiuzyqzRw4Y0O3XmfNPYCC1hE8YrpaQwAKPrYBbZe0wxSs2nKU7RMlHJ
DJWh1p7VWVDi1stnS0FFbiEv3hNCRVR61QbRuMhtULs5FnChCI4iA8koNKNmzQ0glj6L3KqP6Wh7
NZyJU3T+Fg5BTBeePL15jeGNp+vJ6cEpTfNfVcFPZH+HtqFdxAcaqdW6Ny9fA2bWdYXGLcJkBHcb
UkymECyDl7JyZJ11NIbPqTV/+puvJ2QdmP5ROT5ExVisf+EzKDv7lyncvVTwADOKMq0ggUNKJYYN
U+odW1moKug6KF/R76ghDIBFAeqYf0Vi1yB3DHqHHtDn8A4MODq39Djzt1kLN5s0dbIVwnidVKIq
s+SMtTu3nlWS7PtJ/lrvXt25z6qe3liYojr3r2EWsckNCZVgThIQNss4p7hrgQu6g7HcUEk6JNR+
RHbPLYmMnbDiOeCEtim/Nc5dnSMv7hkMnTYMjYyA0dWgHry4Vy+AHkxvbtUbmlPB1xi/qBlAbAZ4
MGYdN1josocFgB8n8xAHGbPZ/ni16RuS05qyjVZDA8qc2BJi/2jOL9BriEsteJf+i2vyDpyzxxJr
7ePr0RaRlOwIfNUtyAChqQWbME5fIE5sCphEnDURKNb+fSL2ypMMt+rHNa80qI6kT/D5KXTO7qt7
8k7k12Hrkgl/OqV+qU8qaEpihI4SeVNWtbvd0HkSpy0oBPfYIoWkR+bWEiWhSXlSqeYl8IdbFtmk
k/cZLn7PJNdvfFceKqFxW7sX5Izj43QxpqwE6IM/UKtcyl9kqXOMKygP2YoGONwjSpXorXn7zucr
AzHd/L0Os+Bxd/d3t3AFJQP5ukXq6x7uUv8k4AyRotV7kSy8OoWT+wFzWw7fXHEI+T2wKv776llv
7B1DPCux75T6kOXX3rO3adgXZoP6RE7AwMbI6HZR1zQIqN/nkzrTBtIRcO3eZki9kH03yVolKNyK
C+8wVnpVr8zmu4aomrXWFXeRerWSsyP3mvkPq3ctO/v7uDAsFe0dnCW29ItTAx47Whyc4piLCgph
FSJNwa1AcGrBq4bsw6gML/Dqz50bFEa/5DYme1Kgz9HeGrxbW6Tpfm81p2qR/E+XL9Lm8J6S2jGy
PtMS2+KGLNlxE9YvdoN+BhOqOpZD7ELkksB3/VyCrFW/DA/Jo+h9YJAd/ffWfiwcuAtHFvE5rPzU
WKG38Az28xzWWK9cKAEy7MDZedL01uP1uDoo9cqdqnf3QeFcUROhpyENntgLgXPe/TZfkDpeqRiv
/Kc8dlLv6EpJbJAfRlRPH62sdV5WeM1Cr9Ddfu2/Nt/v6al9KNmn9tVH+4AlqjLRYVyc3MfPMVTb
/q1bJRFabW+nxdF2WhlvVln3PMyGPLqV3+0qm91+sp/SlzXd/ty/n9+7AbKXx96lQweGFl0PaP9J
9mzeXL5/GZbnuDopT/Bul6ffw++OI1tmy/OyNCvNKtGD3DHFs11idR4oRiSP1oIMx4OhqXpV74ph
EJKtGshSX6KPB47MHFn8Sh7JG4epfxk+1iCZ9vEJS0CevHUTBzY5xsdYaHIdolNpt3y64kzKzGh7
uDCmmScTklOURMH/jPfe0au0H51L7ziAZvQNKg1cW7a3txfn9rcYVrr1pGrssBy7jDNVW2CMbKO9
aHNBiIsCUuDBR0p8pBARaKTehr3WG4q/0QwEhbOC9Kfk39v3Er5oPUb3ItqG27Ae471061UbVmb2
JV2GGxjzfUfHsVOPN+FhVuRK5M6lFCh1Djpqkcwy7e+gQaKWvR6nbNBKCWl/uHDI0urJtWgdVNkn
T+0Lx6aTjs5f6SgdZV9IbQzS3maw7uFXxSfSb/Euuv2VKEHoEDtFHjG9jcefFhhKHoi3comolYCY
bJ1J2bO4dZwSihNQF+VIMus5CxxqsM6a8Qf2JWh0VCLVJljxkpHhJQAlbdZPyYWa7j9h7a8WSyH0
1s6iw0Bq0mnrEr+T8/DQL07Qxe9bnUav2an1dFQ71U4JQvsj3rV3Zpuu9xvd9cjqL7rbzrq37Sy6
G1ixp7aVWAnOgZ9GT2aXthc5BgX/UrJ3FeeACkMpqXK/G9PmX+0WvsuQf2HuxviScrbY4AHv/UIl
MXgHm8ZQYwWEH3jiyAj198Py5Di8j89DacuW2ISGn4adcdJ3Ftlu/lmu549Jc6C7VB0UkI9hDjUA
fksY+kxMWifnoySScj81spZCaZy4mbpxC5+NmZyelVzap2hNsIKqUDE4En8egzLSqPB1BprCdSoh
yB28ZPF87NnO3yPLklWGixOEHXEGN2yBm/hOkXueFtzjvHx3i7vecQ7fB65P2rA3sGY3trVF1rT5
dG4Nr1lsNTLqAYCmQE41ogotwkExbKN65n1wq5G7ACvxso9xib73pF1fYWVBK4bz1w7v4FV3ipQ1
afJQDm/g3ihTzNnXp9vvS7Q+o1QELPG2s0sNm0240HqyfyWwwCvhoWvBWUT4yz90Py9kD27z8tM7
xntWeBUPBIo2urzfhZvTxMx38198SN68g2PNqc/WQ66/cutUKeuenGsl3MfYei5wAd9otE0eN7dJ
4g8KPQEI+9GkQikSdO6J7afYKvU2t94VUvjTbg7WNOn8qXQxBVndPXcrXm3nHrvX4DDnFkEbvNEX
7JpUJ9dx6R3UqRxRwN8C9OIgxXHpSKw9BzdtZ49R5es+uPXOkOeiXesUn4dXJkhxks5ZX5MDzVzG
252z7ab9a6L0zG1YDmndnJRb5dZp7dzHxqwiIiSAzWsCmoHPghWbTPEjFGqnziYiAB2xeWbXx6fp
1df0b/Y3nW1HaNscjHuHPHxgQ1kM74hS4QL4ubF8sSxqqzoEoIIvwnhjijiMZSR46n/XSMR32L7G
+ao60I3Z+IXQfUNgzbCqBdwn+RxF5/Mnuq2i7xp2C9fdI1TeBdmkMtvQ6gArAbRIPmHqlBP5hUiV
ePCQMENsbT30fzJMSXZsPYrNkIYFzCdF3fJY8VC94vyj1LeibafRxt6tFqH8SmneAZ2u4PEQIK8w
iGTHM0LizHs4OOQdngSVXco9s5IPrcfjRrfLdMw9DogOuaJNqEvRugeVDDb5gkLQnVTBZqC2jxu1
IDQKOcOMoID3IPtAVoGoXDXc3gipMyh1deeDk79G4os0O44/8+cQRXuIdzV7PRLmVHGHwgkFK08+
a6wUwTamd9Rj3UNPSNKKvwk15IX2c8j8ri137pOl4m4HIiTBMOJ9xcIgfUUKSlA+U4viozZVpTTy
o4Ih0dYqn/uNqpHudon7K3SsLkexNJPSsMLEsla8r98oZq748E/f/vbr6T/+qqC46zjsBV/R1Mvb
jZSz0N0vS/rAOTaYVvUXJKNy65pckhcnUe8oJkElIFq394gyJYVuoVtNyok2C529XBIID5HAMQ9C
yeOkMXr33t111Ewadxr7qaqRPz540F9bDg3sh+isyIb130lpsmUgfherJuJFGBxHwlJK/eRDq+Fd
w5ak7BGiLgOkvIbeTMnX35XJK9zbtWn2rVGpQGovcFEVXzNDiYQGmRAlbnRcp4LnE+cZWr7ilxzF
Lp0qK9Adk1DBE4mCKhIcGd1938NHvzA6Ep83Wlo8VQQrSpzfTBQCYzKY3ETWRFKPCTw+uBCH8YuF
/pqs5wfFXNJLR7n+dzfXHb7AGVJbR0E7RRY0uB8WVdNEWClnynT/F0sVkArQLTtFRgjrRDCqQLQY
p9HLLLs8nEYwJqqN8M7O4ZEgVEz2QlcgMDlk+bx5m/mTp/vyZB+0PA/xGdalcEjUeChfZVjHjN4N
aL5TyWcfk5FSYKjFfgVmpmQmwmZXX6+uyF1zUjG1JtKbSSTNjGwuWYeTW2acjl4WM27IGVuunLtG
+AruP2dOFU87lMt3Nq5fLSwmOj48Gq0PSoytV/JKjv1Hchoe+7JEmuoItXNR+79i8MJzaCYH/APp
YehBh25ZS4sfXgB1rkSlKMaXtgL4Mn4arVbjK1nA0ePrNNoP9oPr6D46D64w+dEvIhfTIIo8+Z9f
7cjXCFv7sKvxaaQnY2DA3he4KPUbv4DIP/IHN+STKkSiMKWTAmHYurvubpO6uwkaEPcbnoTWYDD/
U4WCz1ywH/x1qxxZ7XJ0bT3RtxITIj8aLSm+nCFbErWCuAozXrSE3JAaP2mdKddHHxflXQcLhN6e
tpgwj8nG/x9N57WdqhpF4SdyDEFEuFWsCGKP3jCiSRS7YH/6803YZxNN3Rb4yyqzIIdHwJH6Vl5L
MEbG6B19wveAaUtNuc9wGFteGYZpgiQh6w3ZPkSe4jgCGia/OwbbcRwdp3G0GX46dzhLJYoURdVT
F1oTdfdpcDoflBN1xnVmr7hOn9GR0MQzWfCslt2qICNwaLLWGb/GL7t3r7HHCLJn+xVWQZ8AY3gd
XAefYOfvOnfII8++FNwO4RUdFDTkiAH3kyQ6hS60EnlnHzqxH/ufIBtQIBu8qt5xsOuVKQjoePvb
PdqE2x4/6lirXe84JqZBfqcLNmBW7qNG00/D0+gzO41es8+s+ndg2/gzZgcGot1ReCHlC/FLnn5x
oAXV2kGpYW8WAz3aDJL8KM/LczM/qLVRgttTosiFuliMPmQmWoo0QnFtHX/m6AVOH6vHKiGDshZ5
ebnJ7r5KfS1AiqeVOtZGdkQDvjZKVy6Z4S+VOHah4qxrudLC5Qbvr9PscvTKX+V1+pf+3f4ef1sC
5HiQcerKDEiTCmRR+xCbXJVDs/M5S0+M0glv8tZ+LNH2IjNvvMKSw6w0PWl86WblFZRdfhqeHbdb
43C7Fq1ElNt2wS443xQsAu7aBU7I8I5qkRvFoc7PGLZQcCFlR80L4jlqBkxoCfHsfAkH1mbZD6UB
ZotUkQjVGzZjnBIPxZqiuqHFWVwIbYj0vikNa299UtXTsqeaX2moeJ/z+prbSd/6Od+HidtG8sNB
IgO5v+RFG233k30/2Boqw2rWOX4bSHVeGw8QYBTzY8lqXmgFPbyK20pejfO58X71bh0lXIrl1aeg
NkqCkG/CpAbqtDx/s/YVJggrN02jf/QweS7IeaHwgXmSAAjar0N4nwdGqMX3l9axWeng/MdCKm5a
TpRjnVXopEporVHuomuL3sgzeg3P0Flk66QKJL2ZNfEUFBPI0kJHkRhy4wd8J5GZuTWGUQaSFSUK
gVyhF9KvApoCTEz9L3pZ78D1KTUqZNjtO5+0zgd7MTG8g37mH0UX+lB/5y1kUipM18adyHi3rEIw
ro5IwMZXgGPdvk0redt4XqLgDqISEOWmvZ/FYIbO5sIGG0GT4CWDDZOuJxEznl4X2qg0GEHq2EG5
/RmcZ9u+O7707++mqaycPNv2qwMT7IZJj28HEQTIZU/HrWUty+2U2ti7ffhKW3cgqVIUFYhP4Bhh
jp6Aqc6jgsUodoLTzmbZDC7G952OsdOwb6MX29hkMzpMZHgsDkaMMY9D718ZmpGDU+LACXZ99WKF
ggKpTddRnUcToX+THuyla/P3j76C/1rLpXutJAHbmRwDLO1Phy5fSqmGUgi1WmE6JJZ7Qon51DkD
nsiunt0/+Nu5NSl9xy33+9N+eKf+qa+W6x3k58AJqoM4OPSrA3U7Twl6tYJRPVOwoeZQIN87R4Gk
OkwubENfh0hppnrjxWE2N/6e6o2spCreO3wvacxQpBdsrsQwUE1DFV/ibnWIiLxZcCjTxK3jF3iQ
Hcv3+txeEsEENSg9EtMVaFBNpVKDAl4SKNf1E6p7qj7rncrCQ53iKwg5XakUUJbgF5IctRgbQsk9
WrV7jsWp4ZV777m0nHifh34c1KBQvHIGCla8NNyhL/4xMfkAG3+mNnJs1MCGccl54d9VYPvqiycj
sU10M8DfFKwUsUXpk3/piqpH/QJAIYCPjoIxo3ejrodKOWA4mXR08Ug2ao1b7zVSiFQ0OYRwpFcM
LP+DtrUg+UI/5LiRtlx8dl2uzWut5jRfCCt3B3TiImNb9M0lCq2rVFypbCZ8Qg5JpuUOqgqwNLdG
qS9ek4M/rzEwoCjZw3I+A27UqvIPnHz4uH5n3+9ZOnGYTOH55MmM6z17zo4jMI4MRblNoeyLadit
6+DpJXcvfLw4Xv/MhNS6P3Xff3ZbphRCwlz6Qo/p9R+6ccAVwWqhgL0XmJsymJYjU0qwlYIFvM3R
Ho9uobENiQn8gdk8suKJdpTllAQxObaNclB4iIjfUTTUi6ahFtO8N0nEgigJZTc1QrTaqatQa9h5
R1zEVUWQsmRHvHDtAtIludj0N31VEjVUqdtRdrV+rK50yVSb0joI10wrKBeWcqi1SKa3VQw3+7U6
/n5W199kec2nquEbvtJwHXcU67gUlzo7mQUd7ChUfATRbGSHVljtVrsVbmdAoYJ/amirXK9DSgSv
VuoJIsHA1qc4ePd0Kj/rHXKEgehJAnlowmqJAonGFRGtCnoVaL7yUIuXugmCSEL85a+F9xN+qQBJ
veETCRMo7zrdjiOHFjKQwndTyLNDpHkAVvABC+kBOaxYADXwXq0Sg0mrSmVgDqtjQTnKw/TA5PIq
LEJLWhjt19oEwyrMiUYvLQoQmBdw6ToerQSiDeyqN2+N6csjCjkl0JvAg1pptOKYTa0yuzVIjH61
/6TYXGaHcf2anw6eQWGJo0QoaSIxfxbyvcAbAXVfbFa3Xd3oPnb1s290M3gCEpuhc0mVoREPpKxN
ukcFqYx5b9HcROYJgbeMGzpYhMGKiN+U8DeDQ3D3d0EVMK/FhXP7b3aL5K/crm7rmWC8voJuSRM5
TTP8ROXwM7CC9Ctexsvku/L1yDeEjf/o1pjW/Vv31b9/37+tP+vPXZ/AKDzqJ7O+zV3vtpOqC3rN
GTpDc9twhvYQTOMNMiJnt2e146WzTL8Apn5d/z7rc83L/nbdCxeSKSf0jNXDCsbsbcLaoMpy/+wJ
k7WfO/SajgyR0X7XKI/KI73mUl83D5IGkFeHYxfEoQKszK9NKhNrefm6fJUA+xxwt6J1wYUScqnU
KvVrnAk7/Cw+i9diP38tSq1tm+RDbSdx47TnmL3PvfEA+eC5QC6PI5fSXn4aPv1Hl8ptH0l99kXZ
CQrrLJiboMrvP0FTD/1tny5W5wUQTHgk3Wt9FF5K/tE0x9gNGHT53qldXf5XOjSUWAtnd7622u4Y
qCBLkPbYYnjJNloAt9x3lXRYAZZCJQQ1KIRsaSprBXe6iTg2vvoMKjCcOX+0mM6tx2pP8+HG9qSb
NuMN99WwwqHSMtSoPLdFU36ll4wyyaNlLzUbrn9mO60AOoJ/OvwMzKAclkOh57ZtnUgJCWaYTNEt
hAHj5qJQVZp5TuPopxrJZxDkV78MbYTLc5yX6SCqb1hMKJp8OYvkRjdQ6ufbvhWUmZnJrDZWuPEC
LGa1D4QfCkKqA3Z8XaRT/wDm6sDiDba1K/hfwqau2EMObNUOYSdnStu7zZByx5rywmtrh2JesxG8
EqyOkvDSf7/rSUgk82Qt0nokfKzWosJ6zmRlA9/mHVvx/NZW9kT4zqE+64V+KcXXKbJeEwv5LQ0m
GzRjVPKtQFYIVY7aQJvOPrTyWn/KRpQSLykWKyIyvYgk3IcpXQAdm44gnkZLtnU3oMwprVUR6Uqd
d7u8tDhJ98a7HX+nrXfb5qRYw+rAxl7S5l1prOyiQ/TBk0723KfWc5q1Vwpy4UUCAxaZ9dOqECoI
KagRXkDn/oel8Zfq5wRuuA8Ex2UIMcQUwWvYoabDXvrq77HHwcYMoCGRYjo5Rfew0r8CBcZM6J8m
xIbCzaElBOMtvzpaQvYdBWCficFRmldXBtWex+q2shfpvDaKJ9WREYKT7RpobdIrrO8DIaFUSTF/
BC5So96K3BG0Teq+Su/t/CaKR04TUVGmtZ9esoZgxHZXdBTgSlReT4B25BYCYULdRCL+iQa5Nhat
DE/soQSCnOHFwm5mBq/BvZ7mmEZxscRkLOhH5w58geg5PJDdwTGS7D58nWpdq6bcpPS3gjRyy4GM
D+HKBZTF7iLBU6Cgnss8Uk8uZPvXsnDKYpg7gHCxGXp6mvY2UchnrYWzNNDwuFFt/jOwEY7bRXxn
EH/ZHAKXgNajQKFmmLootw7RqPPj0IMFME19o6hxnDrU/08dMz8tivJOK/2tDexE7Un1Juk3deFF
c/LU/BH0TGdLUjLC8omjvMpDRgr6117V1yL06SAAgtukZP4FlSkxcuyIEDmMJ5VROaKyEp6osZW7
cSfuXAhUsi+jfWmqKHUhxgZ48ysKLdIn0HoRSczJtEe0SkphKQRmzw2MTcAjhZ+wQsCjQhZDhIKe
biruSbCeQhVq8UbTSoNS1qJrXertwqMRWRRESjQf5TuBbeHXs3WYqT1aClSYviOqdqiPaCYzKI4Z
MHYA9l8U7AHf/o/a+WAxux89Z/tROikTbZZnN4b8FdNZ2c6+8Jiwv1/dy4+N3Uulv/fLyKHR5iPt
UVWa1bad0JUUsOUzBCEDUqa0tMeklpXhbnb/un/tZtb4Mzz5WoppmYXKsIUkZALCuwAqBKKRRPVE
amU1L7TL9LhJoFWc1mPpu/S9XdGFr42SKbEdnTfyF1BuMpYUjJ425dAcZJ6Kf4LKl4Lb3x3WRv5h
Usen6hck/Rq/oAudn8YKZWbK0fs6ytht1UN1tU5+dVT07Z+L0uz4VV1Wl891eX37o4VRXut93L+2
s8/w/FWatT+j52K3Uhpkd+mJWVH2gJNJx3/kTDSJ5U4kntUXvCJqexT5Esqwzzr3G6onkTn6RGZo
EQcQg4O7uDfIJ7K/19pZahN6GHhmWEtreVvf1ue/EqOTYka1HlfrGxvSg44jxy7aYeF74HLdmZu3
+hPCQe8zr5SJW7DmOUTw9X5gfyJ8DhIwuHcIIYi5ql1rZEQG8ZDRHWpbMoM71sq9Hdv7joPwT9uR
6J8XQlWAKH4lKkNPjNyJOdKBBcjoOdRRA1NehGa7tkudSAXOUvcObSfzt0G1u59XCVqeQ2O8/zsA
8T//+9imHjHzgYBUQJhPdJ5DGNz+fnaeW21kbDknslagvSirZmzNxNbSh7j3RJAkgnzCUgMwB9UJ
djUCMuC4LSKda+ez2LbPfnFcnkRWOrSovUevwXO43zbM4EPaZZF0KThjY8J8/Ib1MQQENfcUTmtN
OypuHYpyCfwGlJH3Cqi4IYyb/pY79GPpwYK8Y688BcngFJixd/k9/Sa0XHn/FA4JUO9zCbXmSV8z
blajc9y48yY3zTvsC/qdleYRZ7EygNNd5BjIvwc3sTG8OKsfCNWRHAFYfe7fFhYQa+D7nXNTQZwJ
oUF6FWCvQVzfiZOQOA8M6nFILsWL2/y2wk4bD1yFUGpKnzC5McnoxEuiRMPOqDigsFWHhgO4XGBu
N2dNKo23iZkR8uyedEWp7jkjBxGOCiPGDM3QiPB6COXXIjBT2oqnoomJLFaGC08YCgtthwq4AnUV
AY8UyYXxAoqZq1qiRIwAD7IsU6EbUXFuSW1ZAf5noXtFXKKoaW5siGD2od07hyrdiGQD/YHj2cag
kjX62S44STAjGsi/U43DYFMCHEgpSPeZHM8JuduDUaK+fvWNRdXTGxChWUKhyaBTGFtwvSjLoyXN
DFEGWO0qbk5WeE8R3okmqDJ9ssKNplvzSj9xY9uugtCyyTBiUvtNS+n9FeTXu+0yRkutSveFGnWH
2U9dnhHJMBzoqIzjafrlkIN8vkoDOWnjndpFC40iI4CMDh1pykv3oOpXsbg6kuU/EME6M90pXPUA
2tM/lfiHBkAR31xzmgBheF55zCEHedAspX2RpkjZP7AsVNUQ+bDgTSgM1CHajBjSV5IRvSEdXFBY
AapKVRCvUJar6F1RvtD/uX9Q/Efbe/QODNPLZiViNHOoyJ6SQ1+iGOIKin4lw1yDZFVkLe6hvb3g
6ZIU4l5OyCTPbHumaqkEUeTmpUjMqJu/t0k2WykGVoBMXuH5ChR1KFbWS1MIWhns3/UdoOHePict
FmktRadxeWgMykMr4Fr86JqU208YG8QtxBx6SAUjIiFhYUsIx8YvYoXEwlTwEIKFiBtel5GXUHIW
BGQPUfLO7zqqMkN37Ay1CJ+xZpcL0xWEXM1/bNnIdAEMsQHA1z5o7CeEAHDAiDTgv6zehOGHbvKt
smhxqw2coTuIh9RSyZgsjlv/CpVVh06MMCWiGhX1rv/PiPIsRc1kIPBWj76TsUBkFE6VBih71yKm
ky+LKwFRDqwD1yHYh0EhOsNLFFqX5o7IvYpRUFNo5Spq6iTRwiQ1JEC1aPXZBKOCuLDUEA1JDk+1
HOLPBvJNa3l1aSsXF/dMHDqKkAUSaKT0L3aF99GgYqoIeo89Um2FgxUMFlErswbpjJyOYfNeGas8
EPGAyBZEsWDKFfxCL4adIV02yB3A5vknH4oifuPPuiLCrFZL8X4+HuqW4i4hhkwgys8G9za+EZOJ
JCpGo51HYVxx30gyKFFRNc+/l2M8ZscA4lGCjKIIfVcIIL/SvAI0JAHJKAN1hll0MFeVSpyDHl/N
QQwInkA9vsDQq3OQy8zyVnj9KkGKQqJQRyQT6lEwdqiOEHROrkzny1i8Evlji4pYQelQ5J6cVqWw
VAblqA4aLd7DBA9n5tK1jkvVld8tYUjukVSO8lCcGg3vGMUCuGCzqkcqynwu+QifQH4SNU7BfEEo
1WzU4VCK5iHfzWVBDR8dG5xiYmXUyXTxN4EA/bUQoZHCQosWRHjka8erQRLdevZC6OEa/09tYXWO
Y+8230+L8vG2VTrSRSkOLlnBIEwJzQsKifzlNiRCwrWZEYpZPDkXFmnMrecqShelQMdjTromJo3P
Pfxb9WYKZgKD1M9nF5dXLm16cbp/+AB+WCVDPbkeUw/FJj3Xq+YrokzaOzDylBDy8vW/RXkn5Gf5
xcAkuE8LfR3SAJRJ4D7wWYeK6brPGThkgqJfHZfF1OA7tPEhSug/6BmpV+h9iH6vz0f0A3Uw8Xpb
yMcU3PUmxULRDwmE+Qa+ff7tQC7LWjdOsJd07Fp53sIjMp4Ynfqsn/A0GMTm1Bn4MnyA+BiIayGG
h/AQQoQ44D/AhQBMuUKwcNsFSrsCjvjlJYfGsVKnEbgjt2JxPvSMZm2GyVBU6z2/LvgS17r0f+BM
QIUoDbPJft8HL2zgJmU0Y98GFn9CePpJuPz6u3zvLo3NxjOmjrHe9V4oTVY9mrAplkoI9MaQi8rP
9mnXOb0lsJsRYc5cnOc+TfC8RPbRIUx+wAr06bAjTC/3jp08qa4t7gRMenbTnknCA0q66m2q3cMQ
fThUgJENkoLxAuiOxFl/51batAY8i/Fu1NpWBX8N3nmcY2PQj0PAfTGXoKbE37SGdScUtAeDGpm9
0V/BtBQmVyyvGGUU4o0zwpMAvQavfeO+b4rKtuWCkJQHVTiwaHyqsyAZTtI+ka9+UXP95Rox8XWV
5D73YPzmCgdk6+tN8JtTenitNfTU9nkin6P9OwZgSNeDBFAhbOPa4UA5uADFBqoy/31dmlswAMf+
+yeFq851VgdPDh9vcj+hL3SV5UiBaw/vFtQRpem8wyoCEgr2c7In5ktXwjsA3MSt1mE1XhT670MR
PA12nzLaveVZAXqTFuems/1JHK9yb3yoiVG27spus6BUK4gUL6SGbpe6L1rTNEeKaXAcsi+OqdSZ
TzpMBxKUY/cCrQdO5MKdn3sJiPVG2tUiJa9i1RqEnhejV8e2n3rGYP+nZIQeUvHDCkWGfIVn3Stq
kKLCFpxQyWypvK6HgtLcIgADWU4w/7NrIxbpeqDIGxfi0TF60eMf9QOqXWJG2jIslfUS5Y+faqEa
09hOqxF/sWlhFqZCdu4Z+geLIUQnEMHD8bTD6Puj2Q2xFKMwqcvo9sMj3HnKwqEi8zeU2vATU2HF
4T2hi4iBw1DsUz2qOkKINPyrV4e7dmXhUgTWa+JxcD3gNYZWDbfvTv4u5LH2xhgFFXttn8c6Wvto
/yN4yZyRWDfWGNQtRXCVqyLiOwjzHFCVF+kVsflLozcmvXGaMz0/PGDubWI/t69XowugM6fa0Yz9
RNVf3bS3FuR+uZy76LAYiA7YcLmLTtkGnQPUraDFirGq5iPBKQ0qRkRYxjN2yYBT0+g91fZHI505
Vu1o7GnRpNaLE7HSGNLnQAt3ab4dI6CgcbrvFaHVnhJoxc9R2tRm8g2i49KWyd2Z2JioLqSgl8Vm
g5XeUa/I7KrDJ2ZbPh21ebBLrdR/F9KJJjGQLdpsxNV6WaSpkNouVCSy712EwyYEMuwyr2GFgj6g
N1/RrGIMnRedJ3gc9Xdb50xWz9IIkvqFlGTuKGyo0UPHxeTHRSHu1pqpkCYVOz6PH2sHz3Pp2b1a
ah2pVaf7Ny0i1UfFz1XwqhYRaVFDGkKFtYUUFSR7pAaNZgB4ml5pfZpQ4Hb/iSkUk1HvB73lnu6V
MSW+RVeYSdoHtJFr2HItMfBoMJIA8bZ9VJp8k+U5uK2tYTY7g7bq75U3Gi2JH7y5rDcEG4oMZNPR
Z+Ujq2Lmr+7tmujA+TnVmYWRAamFTxxExRxU4wQ7uq3ccw8ZmLC0oU3oWFAZcgquIqQhAyKXCdR+
rWKptmh2vQlyvuRfP8wEXB9EZC9I7VU+67xKFVKibDq7t5auTKV+woha+oFqz+lv1KTTZ10lji2L
RRyc+scZjmmhumjOkIqMsiOqptzNqKTQssmfSUJ0BVMa6g8db80TXWO1/O5q+OVZkhjkOiQQ6MD9
1phRfAb24S9X6FBZ/9a9RHFPvVXparhsPPDrqYIR1q3I3KTyl8CfZs4wlwaaVEupQWq2sfIhBdoi
aC1W2WK95T+tSPgQCJBJt/6XCPGKGPWqipQfjaP8FeqVqs5Rk6DUs17rPuszpzF7oReAhgDdudkM
jf3xH+vN7Mf5f0HgLakGTCmKTZXVNsU8Wq/nRcW2aBYriiXRYLqeGXC5HgaJqOqsJ7pWCEBK5lKH
8g+1d2T2RhmDN0Kbh5lJDBAgX4nMnQrfxdxEOJOiv/1p7ibH7yoOmnghkWg7lUBCPeJKGd1rvjL/
Pxj+f4E67ehHoVcgeXaeTkmK4kPFjzECa5JZI9wM9VUJBM0DnbU9Zc3NtBYqQHUbVcCtwnOIMH3w
6UlTm2qIr+hOX8P3AP+gbJGh3Su0cNKINt05jWVvjW4dksCFhKpNrzsXOOqRWrDtqyvOiyCUw3NW
PtUqy8TgUhJSgBY9CNRCudOqgysv398wztoCAthW/1xW3lbN6ZSbl8mjK3/fB+2Vy+Q509L76G9/
DpQF1T1+oSBh95x3HRl+dZXLjT3NIC1eUpsBCohWEn3kfLHW/M2rQHlFCI8LgqElE1orCQkH4+/K
2LTo/GMh3vrFPH2kKFXRsVjBukyiGCqU1SwvviMQYh3nfE91th1Y2WCIRzC9fWGZiH5+OU8nX3KE
t55VLw9IpGxvHhGTobxrd8a9qTLM9YjIeII+IuHZhqUdyeGsFUEonqMwjCpygwi3DZ9cqzczYoL0
LOmasrQ5FOewH+KRgonJd3++biMiSEWckHmN3P/tzx6c743DsekYM3vTtMDKIRhzF/d+/24JYiqw
2Rk5bPEVhR6WBcBrRhSdu30ZIKz5+UyYY0FSBUi34JimeQ9gO7PX+/7762H7H0KqZe3SAHt1f/of
EBRWc881oa34/QAy91NjcV7bCldr+/oFtqefsLI002ffOSxKNKUqYXrwzutKsDEAL+ewYDC/gvdq
1PEZZugvg24t4r643zBA8h/bhKQJqAvp+uqoLDd9WbKJw6nD9l7D8s+h6r9hR/FofbGFBEZ7DaVj
ZvFgxJ098Ie9R0+wDRxDJVyoTVZPu950+Y7QV3xUAZdxLtDmC0/OA4QspE3S2PSxqO8KzBatSVV+
o7fhXd718tez/wr3z9aJYdpKr43Su4lUOOvk2GLDHpzODTe6Zg2zVn+dW7VKHczs0f/8HBDadz1K
P8m7/uF8GF5MyJi0L0mbAuvm7502siNB1RnFbDE1K2nT2FDjtoY1tEdeTXq3m23Dxe5ofDVQRO9t
/k7rzd+Vptlbbu+nT3SgtgtUaQ80ha51Qfy02tKvcoYU7RWpaoMogkye3bG9gzl7U0n/dI/VejK3
Hp4TxHH/ZIzdpGmi2G14R/RsjzNetNH9vFq88rTljt1ODD7uy4ybSJftaK+rVb6fCafDAyxlgHX5
Sr2Z4l4RQ9mMUoLbo8SPJU1SHLuu9id/iNDJzJ+lnk/RzIc8iq55DpUXbb5CAlUc5b7TMm/NQ6f0
d5udvX2UEfnfv0pocQHNo5Ps8m0PCx7SA7yIdyPNAHi9jHARsdRdEjATuGZhm0KmKbF7LOCe3mLO
9AOvyKpJc0zWa9KR4GfkppGNHoFWQpVS1rQspRWL/ztrIsOm1oArQFWGWkAF5WzlUUVZJUJGWoqe
jneBNa6v7IlSLUnIaQxa4IdqDdZd/v6XlTWegEqkIlHibxHioN4AF0wINrmeKm8u+n8KLIqKgR0R
QTIs3UbkMlN+kc4dEST6cNyQGn0GaYcOEjjkR682zFrvwR4VpkcPHDzw8v+p0bJv2NO4S+FWZJ4D
MFO0BjdQm6nSdpcGt+xrfje8F829c6WRdLd4v77RaVLXL+kKxo86A1F2bpojNXORE5iTtW6lNoY3
AX9iV/VZoGqBAXoIagAdjcmT8AUANy2oLgr/LCuHGi+sUq2zmnx6H1DY9CVoAP4kAWQouOf9M6vc
OOna4zQmI4/a+eVZk1phKHD4izIuDvsUGrGI0sMawRZlHl09ScwmjTlW2FPcKUbdwQgJ72h9b825
1tEoF1ffKPBGEbEAafG4Vh0HSnLjqD3i8dYoX/AB1X4xHW/rY1mA8ok+AZalWKPiG4RuPPrxC/Rl
H418ne+TtqNDzlK+VrFNbMh7i/Q94nqDG2yVZtp7BaHFjS0CDKvfQstRuRDGU3j8vWDzs9x61dYF
y0b6UmB/HuymWUuba7gfoXLtfTLorntfrvc2AQ7thT3w6DlkrYpvOc0bwpGmT5dte2sYk0vadL5P
C3ICs27d+jW6kS9v07nj9gVOKKoMrFGFcB15TLuxR6gvOEQXDHx5HVWSjF3T/caF8Fh/YsGAD7AV
MDah9t/pvHN1GOyspZVjPSrBuUsbN9sr/2xZR+Fdtq0FV/uUNW5G40ClG8Fb/qP6j68eYJgHS+WD
IsfCJaHc9FzsNJOWjaJU0tpYdYOH1ILevzTnEYrtXPD6HB4y7hQYFTBLqOle/mqBFfdKUwNiVZeY
w0K8beaY7U/mmd9bUkZYc+Nj00JicbADH4amhOk9PmrgEomNn68GrNLd727wWWXTC9jvlK7kubeh
YAy/BmlCGlddKhrHc5/GKQqH9KPBiB/rLuLKPNghcBCNXFyuTeMCQfUxf7bvFRohEMNZ/2DHW8T1
V+88N8ZgIjsmWy5lMhra+0ZGtb3ntk6Dcy9mJl1arxRouKf7fb1MIHyFudY4Dapw26BfWegUleA4
fvoX+juoqtJDo0esYs2OzWJpNbcb8Ny3uPXa1l8Icm1pEdyqnQRnxC3bjqDjeyJUHsJ/9JyJ+Kul
4HREcNlel1tGY+t4x4cEQZ58922zKbddwHxjo/keJ4AvUItG2WiWptEhoyTS+Xyff/aLLPPAYhcf
e0o4BNFdF1h29xaafZD0/Vt4jrJJlZV5ZMwQQckm2eQU7qMk2qO3OtmO9pMj1GPpLpQJMVpVaFMC
EcBegftS7Z2+T9/2+sAN6ikkji0OtewtmKK6deKUsgt1dARCPAUHmCoacpfuMr56gBtotttjc3Ch
Szi2x7uZ+v3lNY32b9E19CRXXL6rMLNEYimz+UiIZAsHYU8XUOQWvNOheVCRYoRrr8m69265b/Yf
WX3rl3pxUucUiUFhtUSsuiLuAqsGXobpp8F+ADhpYEFC/HjnPWbcB7E9Lo3dcD/YwQaBXjp9TMUQ
suawHR6kqflHmWm7p6EMIba+OdVru3o82k2dkYsI6MKMuXtguvubre6rA4p9v5XFK7oIz7d+DiUJ
AX2WZqXp2fBZKEf2LgFQqbZJwJexGOk4ACdQU2APp66as48kEFIFWnBh0QTdQ8sEhjVDSzkd/Vof
bmjvGpzGKbHT8ApF7DEXXOhSrt/gjUnkuRI6/TL39qUO4dKkbpPfUz9fOIBIV25okN1AoX7wf+MF
a9UUdsHqmqfYQjgBlQMuZ9EgB/figEKY2vSHlQRxG0owfttC1Kmlp1OEKDSHKGsCSwMCB6gk8G2W
w5aESKkO3UC+Q3ISptKYB4O2J/xLihQATaJaU6V8actQHf+XmUoMpsS7EaZJJEGcgwg5nT5eby5r
NL2TBU6wl/q1u6B0mz/CjwDqIEVgmOcFmjG1U2hKIiiRHLJjF2pRwIiBcHx63EjB4b9Wh1X4Chmw
TD7F481E7HFxx899ibXsSZbhIRZHgoRC3NquCEsH8BeHGtpV6i6U4QaCj9DbqDRqcNsgI127YrNJ
oaTS0CS0+mKxoZ4BV+0BbUjsQ6NpNJHk4ICDDY8mpwKhTVHOmXClYc7CRTlABr8iRGFw3LpMawtw
D+7PeXUEKPEGPHjuYBW6ElA24djP96vPwlicV/FIx2laisRu0pHDDHxhYOlsrzLYOYc22qk0sAXE
wKep/ZzTWKc/TXX6WHe4b26nG2S76X3DaUo4TN+EgfWgYNJ6tJ+YhDsd2TG/uzv/uLj+OLBVxSeS
uUyFdyeam408w5mJdhykU1Gg3hzP1eF3x+zZ/pYm2+l2ms130834wIt9YofGFye+TcbbIXN2O0zG
pUVJlsLMNoReK/kH2uTmpl6b7OeVic7EnZiXX1BQoeE/eSweYFoBPI102KPr/DrfWSHYhPBjebkZ
8UBmxDJtLnku0zuMR3CW4tFmsB1uWR22lGctpGRujdzH+wzPyfRt5pMP016nwVztluVVeZX+PvbN
/H/0INDrRGvhkbyM5ac5k0ocPBky62YSTpu5eXINp2V0RjCju/zKE5eXwotJWsdx0uIs5dDlZ+fu
Q6PiEjkjkw2aNei5Ov2WP97ptxTB0z8F2/o8+gAhk6yOAi7pCwjcGnc3ADrkTYVPHLNINYlcUonf
yHjO6ByXyLMIBYJ8A7ikKvyODbC5WFWWVjbNpuzaw0uubWCijjJXz0osFkpz25YDy9xo7J8dwhOI
Yu6QbfXCLKsg+DOMo2TIrj26wPR3s/rub9OFBF0DnsP6R1+Z7JdLRzR7XhNlWj83cwD+FsCQ0TwG
T8NPq8G11jcfnQqbCv1jBCupbzMkKUXt6qC7jPAIpo30p6sNSveH8A5B896XaAY9KCTPepfwGCH7
FaZhuc+eCASuAycQV7LtyZP+xpUQ8oi6Ywo63I22UyKwhTOKww0X4sTWA3wOivCn6QKYKw52nzu4
OnYjXN+Nb5PdSfMXLS2fATO8BGlwa9/gyd1yuppaUFfmSYaqFwMHy9WyPLTuGIZf5xm30kQG4qVJ
LBUaGIj84SOwfdt/BEiaUJ2l5Uo9EkVmNsb5fp4w5z8LK7RGpX5pUolqXfOYK/RXoTnnHyCcwIwh
oQ5VofKsX8v1jOeEb8doETIHaxw73EJVlH2VRqRs6IsjrbspHMRtQvWi1kZwgkPpCKlHXzIbHwib
CgZEtoRbnTMjT+zgFX4uJrYkZMvj8rg0fWEyf+Tv8RalzQddhovdJP2iCiG9LemYoTnYv3JaeF+Y
VtOFg4UnTFa9Rlxr1RFvOBMtMbTgbZ97NwSoS3U+WPusjRaA++o933HiNT8Jr5u4lkqqQKjHDCb2
tavMs9aWIljKZmuBSgB36Fs/MTUHNC7Onj25Kde8t+JHY/d37PKWunfKd/MzwjBIHhFQGPDAz7CO
T8zkGwZgFyxO8nNaor2GGXK+RmqZPCpM2GPPlqHgMEzbpw1ey4elNbfmNjfTvyM0xaKQIPhHlyO/
OqCMuFgf6kO7+iu/doIN2dBJrsD5xU6wwrRUP87diTvJGDKn6XaZTtOptKl0k+KbvLuBwiKTmSwR
JkIjosA0iR0uNaBNEPclk3LrweONO/fFdq6bObmukVvgo7IszahUoiq8AaQKwJQM6BcRy18ifAp2
dPGbNDp/+RFdEnJhviEBbmuBkRXtpEt9nZZgqT4ohEZxsp7W5k9eyH6ZDDccVEyjGyzWy2rzG/8w
ickpiE8+dCQIM3L6JBDbDlFMgbsV691AFcOYHxzWJsnLnAbXFzCQHZ41ufZcU1cu6VfYgPnMkqUH
QARhuB+eBsfhEQWNiv+6eBLQQIYbzLaTayGIFHT1mlKCMXq1thi3UtT75LxbJdJOvRib0rSoAaQ1
4IQX7GQxlK2WBMmqbOmSh7giEFHtvRMo3hniLMTNYonr2IWEx7RUdyFL04N4gFlDJYXfGI2MoJd4
uk6RUgXNHBmRUxMklqDyAWMUdUDowatkO6sQ/iECg44OC8G0cmmQ6TuDJ60khA3LnU/zjI0g0kKV
WdZHCtH8AezMXxo4HJZCvqqMtAtgOZgARa+BCzvlcHhh4wo8FcX/yYqLSIGTOoszQEDmC5vBmXQW
JH1UGdYCc0Ccw315AAQ2wxQma1WC98DuGyFg5py9WAWSrGfa4KTgx1Fp5EROVJPG5E95YU+IlqhV
SF7ojKiTRYxzj1LxuRGxQDmrfiE2cjrMyp7Zvyfejr7XpX4CVhb2rlGpdweyrNsGlYkiUbj0YPUT
vyfjQwANC6gh23dYisSzftOGztcT7pPBfvDu7GjtkI4BK6i0SKLOixeR/YBfu5gTeSYyUBdxurbL
MjZCqOU02ROpJqsI9i0ZTrXFzZZT30Qk41zDgqldGkok4zYT/xg9EcSCprSGuXBqpNJjxRso9eTu
gyTwZ3xXp/ZnhnTynXbuLOcZweCB0dNgFVCfN0ZdWD3aZ70KZhOmM3ommV+qRvd3H6JFtR2Hh1/y
kGIJPK+sHBL8iTBGX1Qm9tSeOlMIY/8OsQzV/xPvNR7emxc4IrBsuH9lTXsYBy7+JjAr6RMC4j36
R98KaWW31eqmwJPzUbm2ne3f7o+SE1ndgWRlduIof6VHZoeLyMaJjU77FrlWh9VcXPEHQl3awdjD
2uKHX1vJl9259Kq/doew0e7YHUk7CKShOvwBX0IOUBh2nWQIgV3/OX1Oz8N08A7eOUvs2T7muMZ4
ps9PLHAlRQU7L6DD6+2bNd9mw8jBkCJraNHTRL8wzyVfcUTzQrOYou33e/1e15bMoz0AbyHwwarl
eUwVP9wdhZCA2sKl0rlSEa90quELClOsSkPqeobtoXvnDqlBu3HzUmruqCGFj96CdlrHfnb3lFbp
Gf5miKAw4Kbc7YTp43t+ddw3YwaDf3wyhWrDz9/2Grpt6NPXLvKTENETClCl8Aregv4J4pSTe60f
T+LJhbL8T3WJiSdz33TaV+8zPGbNN1yzKosMwlUIX0DHARPVJqAZfJZnnDLJdNFiI28FLFRufXDF
HCQIbrU+Ybp6cDHQILU8FghCOOK2B2W8NlWM/2g6r+XEuSUKPxFVIAkk3SqSc76hsMdGEkIBJBSe
/nyNz194PB6PAyjs3b16hQqIAw8PwDbDAqaIe6ClBtCP9v142MnAw5dHz//xARhFnM8HXgnLet4U
vqCFdwsIiqat58E1AdhAxEeFvqCcGOAdew2GNbyY0Eq6doCaHBL32VDcTKPNnpRIVOb6CaLsqeb4
RxQEtj59JvYTiwQYlj9ZRjHopTyrYpJgFXEqoGUaXvnFbQw9i+350jr07v1g+N41gZWXVqZ76eJF
H0zHFQ07frowGcIda9B+S/1Jvccps6X+kXocbFHuYpAT8ULFPgirSNlhU4BG8AjrJBY/N+AvAZKl
GxXpaaFbccMAP8JpnTmktJgMPsZi43nz2dpYtIcqQjIUqCOBQSVZCgSRWSckbUbcANPDeMLWTKJf
OCnnd3gw69xhFk+Yd4MSZmSSwiaaByF8wd8KOdcw25kgYxop8rzwl/nA8ztg6svYQe7tZJryCxiK
/QN2+lee441gWw+iUhb112vWdj/sGiGbkfP3hQP14nK6jVF78EsODNw8dv+1UNvYZgndlB0JZHwp
/f+fpK6DO6t0+h8upy93j24Hh+BXXRkvF+b5UIyRpd/mrOAbKxbKQgMVlzehIUPSpB8RDbwk08j8
lNEL3A0hPYrP9ke1x0D/XXyoe9JsiH9C9SN24FylOCvuhC0rpNLw3A7VL/nvl594YqhQ+UIK/uO/
CuX773Py+cfwbxER+rA8dE/Ui/UUKi5wOn/V6FPlBxM3TLUge7HoAkUpdKHnL1HuMt96kBbOjJ+J
6zCK5YK/Yx/FqDwFiV1rTIkIoMRNvR2ZTy+5RjXm4xMN/xAAqosDmAgr92mDe94mBb8OqHTIJ9OB
/eTyX76/MvqDjnWZ3mbM8YB3w5W5TiZRZAeBHTW4sNAUOTngSYILIMB9Mmnn1bJi/tEs6pVC3d2u
Ors3BPvNBZLMuQ/EBFqC64JM1/7IBUyr9k8QPoQM+R53efqZ/XMKUed6v4Y8btf+5nnsbVBSNETr
1cgbtdlEtInCEVZQHrJlsBdMq8DWNyq6iOajsRBaMUSgyEYOzXul3LOhuSAjkCiERiEi4RpSNhpn
ZhV7kXQp4+IjXhc9oLg5iCZapK4RunmRCPyRksXLQPOFuC2/bDBjAMdbJBO74lvNHe3cbiSYLB/K
AxL+jLq6P3ocHgdENO1J/2egwfxX48XPFodcEEEqt47QY4JRp+c06FunBUyE0Lkx7d/2n84ttI1x
17Cr39d9mP/iSqGhpPk4LjRjhntCwkaZIsO2iPjIyoaLDDkHkrZIWoUyATONnf8voAsyGZ8RoocI
GOV9z1NI05LJ81au+nD8mXxDDGRe3tiDFf50C3ORTYNt9jG253fJq4e+Ds/dV2LmeYk+NGP7HVpQ
brAtuTzBqu2a2e8UVbJCXQ8ppd9zzMEQ3W8yfcWOOYRn7+voyvZqCdGmppRFwSgagsHy7n9roJES
cv+nLPzAcyKOEzhBMD4I6aAC8ecmBsmH7q7jXCK6AiFkwctGiquhIOo5+qRC8ZUt8nEPHrkoMHpO
MQqHBZoEY3wbMhwwfqvrbVhdH/AVCNyCHPS6ip2A6JLyeY+bUSgtbPPc2YJ6YkRNNulfCS9ooXqz
SrrBm1VFjBGc26SzuNCAwhNRRLFQuEbrFuBSv8izYwtLldKHDHED7qFYpwWdGXttT1nksxdz/gAh
uZIfe6XPgj6PcNkox4/9YHa7vhrr9st2xAj5TiN9SG7DBHC5mr5wEJBJ8GD2wnLj5d73t/nteksn
Rbrow5m7lujX0Dh0H9wdD464RfRQ+Nu8HY1gIgRL2sXGPDEY2NHArg5gXsmOv76AnJMfwIGhgn3E
86NkQWE6MifNDD9drHcnHG5OmRDPhAMnPZdQtBhE+eVZOJSi9C2R1EuOwn8TSxlPMC39uc2gnOsM
hJwu5xqb3dmHc8IaIftZy0hPXEbF7fTDQmXXWf8NPqlwSF60voSSJKQ+DhrOBMKwpDLC20DkFv89
chwPcleBiiZWLCavRGTJ2QhXDh2hbft/nbh4CQgCKeInuv7OMsq85pDt7qbXFVzt0HyZpz4wZg9h
en9bwDaEaWWAL9kEO0SIDUXVi4J20oXlNbqQxioaJRGiXxC8x0cFNVwfBjK6FLRwvMV4QzcW4zzY
LVwOb1T6NEN/D5ESilq6P2x+qNtUDE7B/0l0+gl/bnSu8eHiieXgtPUTNnVjqiypdJYpMqrXrGFl
P+iHYlNs3huaLPbenPFVtihnsFgXvYPsVpHM1KCxhohbKBogGfTtMtwYGJ0BRnm3voUir3sbfa1N
L1KR2HNVs04bTg+eLF5YTvFg32CVyv5p168XACZn/GUZ4zRmLwmHyak0nPIabXvEczGNHPjlwCr4
KZij3CbJqTmrEwI/Liddh2LbJcbHVQYen39ZFDHQ9W7z51Zp7ewfAzueSvANindiXKUanrkOFuY6
fh7qr/oFUGicqB+76OiRB8yZNtKDMxeWMaHMtesPwSUl40DIMAG9cOHqeDCVWHpL71ROBabR6Fo7
UMqFIiA+veLRJHbt2Z6aUsybBP2W//z7Emmm5cfRnofMpyqnVO04tD/NGdXkUN1pw04+xYIUhBb2
eI0PtA6Fiqo4txuv88RV8nGx3nt5DhUgoXiGSR9/TR1ouXhhioXUX9suT1KaPgMmNF1dx/8L88ZR
eP/eq79iL9j/iEBFvpu5xXgwFTNg6YBrahsibNohxDXBXVEU7Ixtux7goBbiU/vAba7B6Qz/KSC2
Bk805LqYmBC7xOAEj3a3Qdj7Z71WjPuzj2OiZDL1QAF0BkKiDab+wkX7Di73HrO5szaLKl2Ux398
1xwgxPiY5Gr0kvS1EK4kI1hEWfv/Nidu3o08GoSZ8XGwk9nV+1vcDXrf2WdfZnfGFEAChWpWVcmX
bUiqEwuI/hHCI5QjWMlCLskcaSEHSPwN+C+QI5/sjbIc4E8EZ1UsRd6ecFI/2/9H6SWqshtbgpjS
SNklT5+oASkLZQbFrXLfmeviEMKoE9tcfS6JxILyMDw2lvQmAjEUXIvgSZRKmoANvGQGVxJuARwH
ex5UcxNhpRYv7ivmxbp9i/zskB0u24Q/4vNwmaoAGPFkMFVf1m2aDOX2FrhFSlxRz+N3Rwn6DIhL
UYG/gbTOF6IORIPdx9iyh1/3225XGpNNmWuKeXJwDa6JYcf75hhcq2PDI8KFDGg1xQz0TksqAIp8
3x+jKuT2wbQfp2ROP5eLzp/+OsMOSio8VMY4LvWxsiELfSZdKyQOrJpDzEUjA7ZIC0aVXLWjcSyu
cn3WPGKcrAMZmX4MRBkIk00xiYfifCmZDzDUeMiIUZoZUeEwB/dqflTNfocxNNbQW5yUUUAPFjUj
O+lgnki3LyOBFUUy+adzEeMeNvbpbR1tw7nJfjdAlxbOn2z13WuIMdDHemidbT+UQlFlSqUdEmp+
m1TXzrG8dr5T1ixj1dmEuc11B4eWt5R0GbZqAnxwTgnsCxpGSC5X/SgP/NiKaTHF6gLI5OY1KGzF
+OXJmuXqpwZxE6G17Fu/eWBnqn1DRkorwsrG9UwxmviBJj/U5JlSfu3jbXkd/EpitrAdb8MFWg76
MyFAy/sv4Th+iOlQVjMcCurPBTxADyg7YeFIWLM8SpQC9grg5/f3974IvcA1VauTwJ9H2/uaxJ3h
g67rIph2WbFTwwODCTy5MO51BqZDnOwkRgXLhgqS/FtXG2x4gLcU6XojtrYvfpa5xK8+QxPBzn7K
MV/+VlY1PGxeFvrD1s3nBfjZTEie7ZQ1HaP2gHbl2iutHIk2HGWpLJ+BQ1kkFmWXsWgqaYcmfxpR
EQ528Cefl/MXYSZssRJCfxmLT1jKlvYYl2AuPZyv8cUYSx34JzUUhnflIg0LYZaLnqJkqXm55uY2
/5NM/8km5X5/UJ8g9ToJafvvIddU6KoT6Q7v9G+IDsc5slUCw7byESSHEVkqk2pPON/ofMb/5RqT
gtXf6Bvx+sAgB8QENcGigR3IFbwWiWy4Tuc1qkjARfw4aMnY3UtEwOKIorM/I3vnei7AikApSL92
OzsAkfPj2PrtfDBtlolObg+reuSogASj4NCuZYjAeo8KJPDo1HqRPThJn5vuegdSoMYsOm+a6t6X
+kXLTY6Z2bXyc3MjsMAqFuzAw87hgpajkgP3U2+ynmV2nCd+Z5dpcy7PVU7P9/6CLExv2YeLBUjQ
eN3ALfbMnCCxIvOeG3gVEU6zTtxwibUl3kzGKGZyu8DIeEwTWo9fLzeYh9OQ2gSKbAMTTzmi0eIH
pE42r0b6wxnwST5FUo0+mEggkr66mwvmaWKbrxxpXTUoYXQR2w6NoOGHaBG2uFPTr/bk4sIEdV3D
oRtzhd0ha6LZITvN4DIJAFEAh6AYh5zI7jlcD1CWkN4FWIYrYG4DUBQI8ADiWze+7wad5VNEQdcu
cNkpXHewEoRBAt2RvmFgZ+DAkPEz67VWCCebRMc2kMaFyMHIym+UvrT3M8EEUdJyuJMNp2L32InT
BBE6zmMkgDvD/Gk4laBE6DbndpzsB4sOjhPU5FMONV7ZjBQxUWRVZkQ5B/RO/+kzKUbe7ot+laRh
JuGYvMAjGpvUqFY7b9fNp/fGgWMFuSVkKeRtVJLERFq6GN330PcWS3G74jmeP+oQHNnu6wSlshLY
ffTJIfiBnUKoxf0b+K0aXU654r2YgsVbPqG3zr22YZCVPi+sY7926HIXLLvtmDNh7Evuw0ixS5r5
VQn6lY1xdSVI4kFbX50YunEEijF2uxcwg+4J68itwtH8eh4CePSQk17nPugTsAcO5C2EENxiDsmh
OfXWWA/yzEK/os1ore4ywuDu7d5+upCQNIuw0zqxuHLfC9ATPOoFtG3GtGxIsBYmwoeNxissbVTo
UCHhl9WjfI7j4yOHwWNDfFVm+DXgC4GnxYPZCP1tFzzjiHNFSiVzcTuKnQVLHA9AGy7P6QORVfX9
ZBcvbE23n+YCiuyizpiKvnGAAJ+HgUVfYzo11ANW8nV2bFFn3twBibMELcBQQnqjW1EHqYeOBTZl
3WVYn9R/GvyKU8DArra6bPQuw5rV66jrtoLGCO41nUdp8XGNxy9slgrAB9Wc7sTXIqeU5MGIh0SM
/csL+S3TG/14z0pwvmQf+XCzucTEDiQMHLpUunNYQd9B4uLI/MZuJJ1UAEQ9/4E5wwOvWrE3RlUp
b0NwTOOLBBtoAhTpm7dmpYnVb3wFzSjZF7w/G+X8sbk7yjBZMeHgK9MFX9YiDDHgIuTUrsPuIX97
N9Mj+FftTS6MtiKWAiagkDHKL/WEPQbnIA3s9FcFjYNM9Q1duQW3uSbbeClirGwZTlSnha5rs7PM
s8LtQ44MHPMYw1FD85ct8/VrHQFxc+vrgKqjeKse22MUOG+8C55HTugg9zQoVhR8phNHnGKsIe4H
DRkSYJHuvbkfXzxfnPl3hd9H/wm9b9m/Usf3rwNuroukg/OekK6UUIzbNxrRgeEZa3XJBKdX+f0S
gxH0ZZMXDTGEe+gId7cD66Maxe+FhqVFOQF5VndROOyY0yeo36Khe+7Z6qnER/JusVMCt9DMz9lJ
OguNxAGqjSdVbTC6QVeedjZcwq89lzLVMNuemCj+IVhS+opdQDK9nF+/YhmHZQO6GLQerFMf1xFz
KzQU2GPRDq5nBO8F+zWevQx7zaHU0MbH5rKziLcBVi3VPl2n62yZrpMlxzRZVpRB2LdEbHDiiCTg
GCmSYomiYKchmUEiFUR86ogpRTkRUw1iWt3+Xmg4RN/I0H8iTtPJjGJi1z+pJ7KfU8hA4nqHJy9g
h2P/mfIS7SMECUcbvummck8GN+8VhYlfzDqOoOcP71c0Uxrd1YCjdVvTmr8wu5dirbw+t681sTJE
4Sy0XQma0wNYLYjAEcLm8kHnrLJCymacj+8TdVryygQGulCnPPbiuVBjrioPCXQU4aDqCcIUYPGU
EVEDEYUVzEekthLdbeKpk5sbMqLc0b8LKqwLwk1KMSFVcNfwxJWMLu5Txzy3qwFUMVx3/JBt+c9L
qCJwpDc19u+XwwaXPDz9O1hyonv3aQpJ5VqpXvLZsZH5sUKDlEzCMVzhs+pw3dfBhDU5HbNMl6ab
D5yMf/Zezmt+ySb1ixRKOvE+wLhm3xB4gYS10xe/EXQHqEuET0h2puLvgTcnpVDk0e5MgOmJfyAm
xIaRSzNL2qm2L9lSgLL+ZLYhYwMBfrpXoOznNttiAopxy5eOtVgGvHEXa7L1+1N1vz+env+JuhgK
ItBN/j2xWctG4mjzxE6LbV0V0rNc1hizbRmZTvA6O6czhrWL+vejEQEPQ9J2Do71KNJs5hcrNXXM
0tOfcMWbE9RqrPAPL1qyUQ2aX3oDZV6vb3Abu3RzSeq8bmzfkvReDHuar+cb5ZSneCrdO/6Twqfg
VruWxkjx4OnBHmnXj573PMTmqdeu674PaTmvhpfbsAeJrrfrFfMkqjBe9C6c/8w8dd/u4LWgsrsg
M6xdWHpCV3VusIJ2WcPi9/Yfy++bzcoMk0iulzDYlFAs+5OCZdN++UbfCpi14lcu4aHTd7ZFbAHE
qNA/vP07KxOyK6IuvMsMgPABLKLs2NEMhgKULzPaEOg7xsHosMN72V0iVUKs84rFo5hTwT2UYV9l
DZ00r/kjGQU7cwt/LUgXer6917sL6WycBycGh/h9N9S+vAu1lYkP6FpxI+YgIeK51hx1aTOmIMsQ
nFB6srdSmxyfxqi81giYCf4pxzntPxV9cWHxlsDzt92Nfa7MHKe0U9ROmn1zzTSylRvX1OwI6K1D
y5gtipFm2OBDqeoXo5dIygDHjYdbsTd8B1NWtZg+/UvcbFM3Ke0bJaA0WO593gCMjO6AV7BBe8Mc
UmFvbtTXlIjuy/i1VllGu+Rv92alugrxkKVnKB0NE6HWCaBtfGXcCPhpdq/dn4aYkrebTV4nxrY6
8wsaq8ymU8W+HKAoMZj1i6fTy0ugFqALvE973VEXbJGm3numvjqQKOtyml8W/WL9jDdNf23oX/10
afa2vXZUV84tIBF+/DD8ALe5wQSJlQYdD5IAyPsMkkxcn+E7WM0i7U1NjPNg/HhVZ0TR2HbhopR9
oi+8FluDyO1hOthBWQxfjVzVMnL6GBmBDEXqNUuH/OPu38BoAaFQYyd2tNHwWAq2j/nrx0AI8K72
fX4CZCVIkF4aDHsMHrlI8f3Xhg27AcYIj1nbI4A0vY17xTK0lc2LcnzZq616l3atzuNaawh4Hph3
Q09gXEU4OGkVnb1RYpkBBNlxjQrnQBD1xE4BJS/280CuPWDR3S9PvcZ6trZKw/3YPn+b72hHER8N
n4PhE3Zh6NOr6oh2Qb/3FDD59s1FKdwAisaDNuoeUxS2YLpwtQpc6sfd2P4OfuH7DBSJvwSa0Ub1
+k0V3QE0xLbsW2PCAJcAIzgAEVI1nX7sNpBrdqAoUTtELLOQPNLLBtIO0hW0d3OWB+Vht8grsP5F
IsdXdo+XI6kkNj0QGPfvRXOf2Jd1n54+NeaXCVkqSDkezgOuUGlTuJFfp2yWADe0DYCK9NoUZtum
GLe6ox1DeqWRBtzdn2ixVwAdaIFT7JXOtcfs87LpJD4jcNNPapAFrwFKBprTbBq098BK3zCEzHHC
lrSm40qcJnCyD/vx2fNzOprL3aM8TOpFqLsFw7LKoqpuu3aKOqwcxQ2sSupHjyDfHky7ioGXh4nj
K9up9xnkBBmcRm+v0pwqshocD+Ajc8Un0PD3UCZTuyItoyJgjnbST3Bd1q1O6tAlrVuInYrNfL/I
HMr1+31ixis9nmWh9+a6QPwGe5pLgS9/92fGKUCYg0P9izm8nXS2qCL4lv6he7M18pY2GDDtb9yU
DMp3de42d0ZBdGYFpUk9Qv3A6pXOiUxSfgyEE5DW3ZJ0vynH9Cf21LK2MJ1LFsx6AaZrME3+1XHS
VbcdZyqicnN6Ib9p1x/m+fQJTa79CYHcobnf7Law74whxtwXN0r0+RtL8cG8p+1QbURohpGGkEai
TQamHX3HjOKY498oH/IugV/OF2OUfzogWOhcSK1BBRwOEaHE6bBIRg+iYU2HbWeA4OnpaFge34fc
FO8Ex3rQsxtSuy5iWid/uiFKcq+Zhss2p72eh4UdxC5Cg5IqpxmbzTg3vfruR5NqY9ztCgcSkt/L
ySXymu3dHA7uu2d38aydzHrE5040urxoiQ/3kgAQLP9f0yIc9VGLRb8oaAa3bYCOiXoLmj28RSH3
CaFxecf68D4D+QQ3PaGDBtQoJia2iQSI8V8CjYo7IhNmJtodlq5RVoVjWJcgZtkqz90kA0aYXHI/
J9F2mdPdFsWCNQT8KvqhJi4KvwVeiQVB65Q+b1XiVuqYSgG7sR/oajSV4Y6IbYLahrddTtY2JDD1
q8/lo3pFtTRSu3uNt+8jmVYw3JiO1EOltpUfTlplLC/kauLQw6mnUksYm2SnO8GetJ17GVKH8y+U
rIfAfm7VEW0opUplD3AVxwDrMddZntnRBtZL8ZFlfxngCWwdoBIK6wfVG4lvuvOMvcd9WFbOQPPu
TIGg62PgkTtdlCD0a6tQd+7EjnMbFo7Bih1YCvYHPVvruWU6LPE8TKc9baPWKzqrhhkXqPjdUYPx
u3TUelvcJ+9mHJMuRFGsj2nPWPzo0G6VRwqlSj2H7OlAiompeEVtX/DNRuZkuk3lEXb2VD0lsPo/
r5c/QE9Lx4+Gj3aqXqomEAWrRWaXXUad/hjmWo9kgMHmjlNNh0BX1DIoXpv7Qg+Gl8xpVd+g+IXE
03cG0AtV18BCNJ/W70VAJde+iDo7adr1VS1LfVxUbiAlu45EcN6LJrf+rK/OO8qmTMdSjiRrmuP3
6WLfn5NcXby7E0IVLox5WlwomhWTccDeaTMvuYu8y68KZqqxMc/Mf5g/avPLDg84w4a3wiUy6y0g
AByjmPq+YGYLE9FZpGvoAINZIG6ArRfF08HD6StOELoGwplxOFGu0clkVO48/6WmHT6Ro/e/2w3c
/x6Ga48h+M8RePqk/XTeFnoz3keOPiwYSdDVamtlhWGrRcvO/COQ9ZK9++6/ZvUUb1MuZ6Sab9gF
NNfs+hD3fmH9gy+3HCpLA5HetnQhVAFYZrSLbNQ7xqb/hFeyv9xHPMtBOglhXxEkS4VB+Y3JPbQG
EHLFMe7DqnX1etJtF0V/7RT5LLjM3q/xG1zrnAyGKjobNMDdMUejsR77Kt13uMFfx/c3Q86AXer4
xuxo4PS3xk5NvBwqiJMTioSktAdDBpoO3CpMaaJ5fhBSNCaRabwyCyeFwMZ+wXWQXmEnd8sljOoS
aj3JDXANf6CUF4WjguTAwIm2cbTEwN5ST3fBb7G7zGPcp/NJfOw+oW6ghgY8vpvMyAV2Vb9R/z9x
peDM3ufV/sXQrOO+CdTqu93aqcGVL1a1r3Cs2d/BD5S96QmgzhDltirYSiYXcfGBuQGHGvoDTpNQ
orAuqJ1kaX55CrxqRgIM521+9Cs+KO3iQsOvrepRj/JO3A0YIzvlb/CP+EZZMthQ9seEKhg1o8dU
fQTIgHUOyFF7hByVg/SNupmvzd/QRMxl4u+foQWR4/6rzKMfhu/QstMF901xLtbc84hfHUIKF+a/
3j+IMMrbYf2LsGDg8Mx1w9IzRwHftfqULzt6WGQV9SQbthPFrX65VIrlcwNoR89pv0e9L1C8192t
9XFJlVC/59kmObTWsv1SWBZ/oP9AncYb6a3ZCaSMkCr9NU8Hziv2nyfjl6u/orra5+MlgKANI/Fx
fqyqNS5u7TaFDk9+JoDcBvHlABIH7BBYIju+C+AAeyRz2UwMO1j2gf+DZefrR3xx2X2ZWFywyVZw
zsQriVvlnIEZFD4YwSHyKUwxjcLHuRpT3rhs+l/9SYthPDCbxvT/YusYUO3wyxy1aG6QIOCvqmKu
6hs2+ZHoAlM3O6KXL5A8IYoy/DKbP4lW+y1eIy4U2BmP9YAiamB1wSTmRiN+MAhj3XuCB4Wy78ZQ
krrE82QnA33Z2z8bvz34sLTIj/XXYEx33sUbcNTiEVE59z70jpyXbBIqUcIEQJRKjphpd3AZJoW+
8dKe322G/dBJDU/HkEHdGG73fFlBgKIwULKJfodv82oIGR6aKlzHddyhMnGbx4Fiol+40X39oMvB
P3T/BIE1sIZi0O3czkZnHTG/P+e1ndeWMoAHUOacfBXM7jkv7Gx1W7CXVIr7rK1iZy7VUely68FW
WZa/b6Y3pw4c/jUMh/RgzB/U7LY2eS3gyoLnJeOCnU243dG63Oine2E1Q/YfJffaCH7FAKta5CEv
5EJcvwGVHrcjgpMpvMYXNmDe03BoD7RvQ4HX5GoXHxpoqu4uQv2cxKnN1rYBhMoFUiwVF3JlutEm
2ZoQqDnN0AsJyhBZxwgQOesj5NFnkMMh7HhVzPd6g9rrEtIHOEeOD6a3eKCW0xTvFXX85D79ztVp
GHv9ZtT5uU2DQ3dkIoLs2zVsGu4g/7EzKWMQaXC87Ju2z1r3RcJpewYV1ch+e87rZNOHAx6P9V/6
R0J6+/a7dvK33ZC8VgbIsC7vce8BNzx8USP5ndWbqV7pm3gtMB8l5uo1pfc3o0PcuDd9qI5Bjw1m
b86FdQxflHHf10ggY81ahtMGYVZ3SuV+OYoyL5vTlDA5+aYXHNBsdhH87BlbwAEDbUs3qY6K5glz
/fmvjdgboVwvxIe2M4ym5VhdPL2Yv2EXQRSCvNVbkBzA3Ip1B6PR17gcd1fNSixxOzj1Cqfz/tsu
khtNgdVu6L39x0QQPRYtEmDCg4rFLPEPB3MqXDexZQ52WQW/Dkg3FWHc3dzW5r4ZAp9D17r9Po3p
kzXB9NT3aK8ub5CGUAAZ4DUIvnnd0jCBGIfZsJnop3DhKIfb4nVo/6V4RYBUIj/Kv64QMnDD3jMq
2WcMZue1Hzoxc47Aw0I5PurlqssmeWqKpVo4PaD0MbtM/NOguQWmYe3XrWpzKSysyDtW+dXFFAw0
H1MJWENIqKfdeT+zB1BtJ+Yo9CSso9hDSHZ0mxnYXQ55Oi2hMWqnmHThi5MTsthxUK2x7uYM2V/T
i+ghNCrj6KuA3Nw4wX3VhHPdnLDdF0yJf8LV/ayblFDsVH5iOEgoOIsDc1ZUjvadsntVTsgFd82u
z6txvHy3JGHOQeUhLdPyFS+vy2Qai6R/DRMvBrsMzcAnWi/X7P59RIow0IPWd4Gm8cGoMJDAMYeM
ath+e4awjKMfHu1yh1mY4tAvwqSOP2zvast/sjbuI4Z7EIuleVV/tWPGnni6I6Tew5k2iCpGktYb
mvqH2YIkbQWl5bWVH0mBvkcLolKBwOBdm79qd3T/N4BgH/jNa5aAa2NQjXaoOkCuVkBAmDWdIxXa
R/YNLQ3UmKAu7uaH38sdPEFQIabw1PZB5PeQIwxVfKgdFIcvxBvsNH5xrv3IWDbsZLsIG2RmC/nY
7B90w6VwNWHz5t57la3qliPlADjZBlKXeNjFtgo6DbXiXCPSdDDsfmlwL1H2KLZEF/LN4TGaNA7H
jkMEQlj+ux+rTbYSn4eaTcN+7mtGn1eFqYv6OzjyhfGaTkGBpHMNkI+IY2NmjeNhz86uxuI9bkqL
WHCkwtOYYSqkHhi7I3A/X8IbKx6E12F+t0N57iTrZvo49Vu7g65mNAA4Af6/9oDPW6ycfwqgPbQb
NXmefKgYVqXYKWoSp/MrzpcvE805ExlSkxvwlMGyhfGPMntWBVbVdcoN8yUSMqDBkwU+Yi7D5CKF
8Yv0o7WKU/Z9x0sGkps1eLjmy8WVDXUo+gqUweQ8YNfz771tgH4rn/Y7+C7X0dHs2NrPZd9zYIrJ
uLTEhB/WV3ffYLYqbIcxGyfcUP073kbIC0BooWhm/+CKPrc05zAvUVzMAbuZ9jfnrk14TRdrsQbZ
RXUF2fpnEv+dEuwEcPwapleKuoBsXL8G1eJ7aITsltmoI/FVA2Tfit95OsqvvqixB4W4xxjSpfMK
jNHtCqTc0NRiNWLM6S2Svp0+RoYyKghlwF2HJie2MSxZPL4GbLgsIOJVDKI6YEVexwxL0mEXzooV
TNkzA3gsU4bUtB0GkSAqpzTGY72EbTgRX8Ib+k1oIXbi3wwLO4tDdfhlmIHW/0naYGeE1bgd/F9Q
HW4w8hbtDY9MmaTtdxODQThany9ElzzDoR5B6GMRuKiQR5gEXHpodjvOZZ7lFvt1xCUBIE4u/QiJ
Xo0c4eFt5AuwBz/TZ7ONZ37N1aANcR1QvlJ9Vj19dMN+qriPhUKJvUFCs6If76Da72GH8V4YXneo
AJlYaTVH4nA7gixUm+J8yxn11T7q4iEXlnyI9oaagXCCby13wyONokgeiMscRs2JnX6weANKZCOa
yBiSsiuK1zs//U/5fPOwqWT0E/tiJCn7i7rNifXQHfH4Fq8gpBROvcRJ3peP8ZHBEBKNEEeLVRy/
8nxYol8S30oxixTlbOhAxPj/409aqjgRJKQrhMOPJjxlllSc9dSWe4ob6RC8XRoVw/g8mYQdIPTE
j5L75XOk5fiLWlV0WZJPmaMqMrxmtKvfEUMcIcDhA8lIW1zEXqRmOPVwK2bm+IxhCSe2cB//XD5a
o2tMhgCXjobio2fPiej98ziiebfGrAXi75nYv/QR1hhyr78TgdJ17vJfOCXdvOogTwfjTl+eYGKv
GBlC5JELSnTu2Qw1C1mgww1uUHZjcSwCV8GN4ulHKzI/F7ywoen8EyUYFNq/RLz4UxMKlVYc8nDq
O/csPC9nQsv581rdiugBIukEFkaK2zCaCgsXa3etHv7kE7xU0aHwZ9Stn56qePfBjINbnJGzu3jo
46pBRg/PSE4PT8oac/0gYEb/K/4CQoZUIUf+PSBjssMd1caiut6Kk5MQG8QpVlwNRN8vWcqcL74L
iADq5h1i7aJY18TJJzsCDxawMB93RolJNVImLc7mOfugrUZOckN/5Gc/aH+5e6hBtTlUrh0hMuG8
75nmqN52CvfDWy1uX6BMaWubmD+B5UD0bqza9Km9ieIEUoQ+ASe2Vpz3J4aHpkxMBjG1+rfCvVSk
1h931cqa4HINf0iOLYZwa94uznvyA2hu/Wy/gLdY+fA1lHHmv72I8H51HA+YU3MHiIupyR+ZkLCt
O+dzbmGliKvk/iE+d4gozxcfz20JWBBv93CofLhRIZ6gEjvE6BORLNIQrkwxk8IJmFEogbnCqd8A
uLb8QzQzPyZGF+KzJj6j0QbVpl0k1mUPPRgKcD01PZL9Hlh+09+FobC+btfOFCU5npOGNdFWj+v7
iJUYc2d9c78Oxvlc22Fug/EWKiUMf0dii5iF7qNxWjgLJ1ObgoIKasKS6QmCizSAm+/tyqCA6p9R
1TTjdj6yyRYJW61NhEzo9FHIbtgiie89InspkHobhY3PnHktGoeRAsxNOzvUPRonG3TWlGDII6dV
s3VmTN+wvGc9cGK0cZUbrrTKfSL0Z54Gywny0rC3DYc0soPrrVoE3+j/4RqbMk+xNIa0T/zD+/0x
IlNcM7CqA/R1oHcB9BCaSLQCbBosCRbhilcNxqxDirDjjhBperepwhzLA3ZijPXYOw8iN/rLANtL
FAWRFe90fgX+AsTkTJlhUDERu7lTAfGwPog6jopZKIipg9NThbilcoE9GbD12DW5eF/MjLheVp3W
8QA8mjnzNlAmFkZcs+GqscObC95BCuiSwLbp6CNCMJn96wvotlzb0fcDIxw8Al82+EgH+VzXgg0b
LQrCVU7aFV44HfqwPLNpFyhlc163BkTe23Yyp/vz2j1cBmYkeKCnlNcN1n9nWjYKiTTNRqYlVq+g
kHAahdJ7Hwq7UTh8jLSt4l/HEDJ4sQHdr3bQ2nkDwA1XJc7G73l3x8trMwQI8aa7Y07KlwXoP7oi
41CdrBgi6Hisu7cjxcebWlQAWzwGlwYAYOioPJUxgbgByqq7P3p/lT/65Pkv6OHj4JgkF2hO2fMw
tGoIB3LrQ3+YjC7u6wt1gMIdiAyTBaJZK+uSHRzM6OEWMLrmeULOAblxinOn388W/6PpvLYU1bYw
/ESMgQSFW7IYMKcbhxHBDCrK0+9vVo997O7Tu9qylLDWnP/8g6W2deNgXxACNOAfNcKq7mG8y3pa
gCwwFM1GLd2tiQ5nEZ9UlEIwTYlegTjYh0AIvldTUJwAJT7v+KMNHsgnPSha10v4BTNP0HS+2EDx
wvnOX/QjEzgZ6SV6+9nIRAz1YaAWktYzVn9E1VBe292vdO1NoDRKva/zs+dQUvOCQAhgaguR8ahS
yRErZ8WVvcu1SZq5tPEoHa9dIpMvB65CdQicfOIeccGdP+BDL5BL51Z46iV+WFFa+zqfqvBauwyA
t5raLPaZKAZMvKSQw4DFofDA1Zm2GQLWjgC4/qtPgDp4DxEs5REwkROGEoHF5bRshmnybjhry9Hg
ec1w9GBgpnVxTrpuiZXJRsxB4h9CmqZP9f5QXaXpvrBdZOSHdqmrdG+Vg6oaPLIkEng9qH6RYXYq
iMppaJ3jVul/FkBOWD7UTJKuqFWnJbpLrHfRkGr+PcH35XY4HVJCWCb14Lt8pd69wPYQwLlZjp45
bOr2ZfFGVUAEGCoveGg2HZZnN2ji5PW14w/sEBuifvFB4OPc6S8wCGYi19Un77XbQJiJhI/exsFq
4c+JsYS0D+sBN4BJMQZRA0giHrgSmRrDWBzaYPm4kAyAEGStmRYKkTxMK+AjVk0QUjh0r4bzKj1t
+ho/mQ2QtneDFwMHOfpsRRxsoff/EvGgu6hDn6AJg5PlfKCLCAxod+SO5hfJwxI2WV7GcOlMe5pG
veuoRopnhxdkvlDHga5bzA2q4L16I9ipGe1hmvYZq7NrH2DNQHCB/M+OWNKZzjGNa35d2JUm3jN5
547EG5IcVjLhCxsc7qw3d8cYh4TlfZiOGIzQE9Ab4FU3Zu15wU+xQiyG2Ar6gPo21FgtunfeLdcY
/kLDYKAoQoBhq2griYaYUugjkBO4Isi1g+CInSXu7xK7Yo8BMll4SXTOdmVjeunb5wiwldleK8S4
ZcRsxJQumQltqjXxWGUm45ZK7zvbFExWh41D/XW/UxvgreWi8qWupQYmeDp1rwPk+AuExpkKWOs/
1wFva/gZ2QBVKMGABqGCMv8OaIfXVJDnfbrPxJ8Rs6X2a8gcBaOh4u6amLemF9eAXT4HPqLMUSH+
edrdo8S/7SqO21Rfng5anyk000DTZ4LOuPasc1OGGhdAyzPBxinO+p9RyVQdekIq0uwEb6DbSt0y
HlSWp+E1IMMelGP/YEYMnNVQk5x6A0ah6p2TyxnSw9EalXjuohQbgbmCxWAdkmO02sLyRSSpiIiw
oIqYW4BwvxBLwzugCMc3DTeq1upzLAiOpqFAi+1XCNfr+KVFZzaTubEUpgIE57VbYS+DQTyYADgX
JY4ZFD54WVlElxrQLmv/uQ6mTPwDHGuPdPbonXzMT5oYBfbe+Nx2QM9JVYUR1UbPRg0Pw/035+3E
dLfzzKvGEJBvZDCA0wRYfXG37eHaPiAv0pArzlVnOEP9mPvfESa6mu2sxWVOoVRN8ED7himbc//7
FtXnUlHxJsiZG+By3ea0PgecvjqEJ1kcBaak40GZUQ2eiz/TSLQO6s7anYzJjb+1TVa8CAW+oaPv
wCkRx9z4Hn6SzyDLIt4YN6zR6qIn4RDrtrfDPbQ9qGl0GB/DK8Pvkzkbu4HW4T19kYtc26eGb2Wh
qYefnJHmuE4XanOvQ6g3IXL4quffBzk+9hCQLklmr27ImZD7l44fK8cLpmY0f0zkL4Mbg9Lhe6x6
jSE5I6JEph2H7APsPn8kNcYXnXvIAB254CB7u0x9mwq0q5p/xvTw+nXfp8isPQweH/TPXxzdUKA9
/k4yk+KCqQEdO7cByyGDI7RZmweX25EJEuMu7vjM5Zotu8BeTeDibrbEMZvbhRsQRsXbzRATP/oD
vYGjzrP74Ej5La70o7W43Ghs/eNZnzVIdOpey7aN/fPgMwJTQ5+GzeWuOBrJmlG5hntG694pYROT
TAC95RUZ5Lt9CuotUvdsSkPEPEGZU55BPMCqz7sqclc+mVP9vOIbsgKpc0abBp4HQOO9u/du/7o2
uM8LkEjsA1mycP+jV9voeLBkE3EbEsxIC7KBRimG6Kx1BISZyTf963m4PYHZNnAp2tKnTqewV2mK
/jfsAsd3/z0AxrxTLE2dpDXY4pRBF0y1KNlm/xpmy7W7dzK91FWj/fB+oybxpxZPgpTJn/8eFKg8
/9aTNrrcptJO09Y+2erTBEOytrw80MXfD9UAKrTo761IMhoPMTyiFOfDylep8PAB+meCRIzDhmYa
4xmR2iGqo1OT32vnPZEu7Txg5/GkYyMPBW8TEHf+LkdBWMzrBRqDbiuG+A94xsuIDC7v/5PFNWIs
VrvLh9Pv416GUVLu9FO3j+EJR5oekQ4YaKwtxFMLjBkiCeESkoPGn4SFiU6sjB/XkSGu6yaj7259
pjxz1nhqjIEfHzsWx54OuphCXMK9AliO04iREq0znzp54OwMHi8sVAvrOdjL3DV/zzgz7uKe7svz
6IFe4efAFcNJEZyZKEMGUxbBRB98NaGoS5hgsVP7U8z0Bmv6XfHPKGCFBPxRjlmKMSwLQay/0I/5
aSo4BT8M3OIa5BEkjnLcmP77wfL2gP3GOpNS/2LCHP+NP4C4uEYRjXOLuTYnz6Dhf0ml+fZ/HPK8
w/w5vHt/x+x43B8BAQBAeEiygCSQPPDG/zFUlxyIN/l+UMT6XEyhvq/HJdc+8AxQCboT1TWzkE+Y
9whxbr8qtzV4crdD+cVBFllzlJUdmcztv/hVtl/QU5dMfcVmRsAd3KCJOUCxRJvL7w4u/h0E+53Z
Qsz9BYCAjAQcD/7zHrVQeW3FYgHhsf8UQ3zsI3Lils8xk9PIZnD7+YuJEzK0sHSpsr2efFmgQRgA
8SdgniyR9xKDcD0WEJU7d0qvvRJQFrmSEyxe/E0fU/4mH4KWKEznBfGAEi7oqeSTNZLbQg4UE5WF
iP1LzmzZkbRhwq794ZrM67JzBMDqKYFJcJ+8LpmAAZ9zIjpkeWE89Pppwj02oLwla1FMAFuDd2QO
kGfx97KDz94AvA+nrXRsD9ToR9r6g+Ug52QCEgv8dBv+Q7YEhOJMYmTDcMOKJGfoDusOn8c/62zV
EzNS8TqKp/0pNw1RPMyYRFaK100ERTRgheFx31eAl1XbCnRfFqJTR0zHft2NPHUjYEzZxWZvoAX9
n9df8ruLeRSGf5mL6fXcIIkIWwxnKabycn9qwUZ+KnQpfqC8xm0kP7ZmEeQfNpsNq4Tu48Yy3eAe
tpmqXn+DG/543Jxbnfog6BpyJzR1P7Kd0/F6NEyDMlImZGba3WwuwyoJc37YjoVetCCSmlQ6+Dhg
V4vPwh6L6utL70VeNr5DcmHYaAEQiYA9NDysVSc57yqWvlPigkRUCoWVi6VoS3wyki1sqLjbIo2q
PSa+4UqwK9QQKtL4ifUteQBxRpDBdVRM5JtJd/57mcdAnWlcjrBcf5t/r2/NFOb1mt9ESkYxjqyP
cZT0wpG+Dl/7BzptfggYSIBoSdtceTddaIMgmEuAipuw20Qivb8ts0g67/UMrjUxewQsxPfRZS9x
e8ic6KHVzWMgnwjGLDxtCN4dWANk3pcQpMwuWsNA/jsjv8PENQHo5t/Dz5yJvmUfdNG//oF3N28C
eQS9rsR1K1ubuBsR+m8xapAgE6hOgJrkPdJ1J6TcbCeo8p/uZIKGDvzzT5n5F5TB6/AN/CIHDqBq
MhGjiX+JNURWwYaRzIOLR8xdwi8z4DmkKHpkJsBQkKyDpzD8cD5usk2gmLOZLS+wkhnTrd8Gv/65
w5l5MV/gF6z0X4Dw8zG8XYIHUksIpMw9gTgyOBi/rTnmKZB2OPssv7/gexrpoG0xI6eyEUJFWdPF
k0qvX1zstW34QJgh3Tw4H/Z62vphubn7rrfXV1BeYwMZA1yQJv4P/vMqcrILWhyty/jgm3o46Wst
tEFw8100zUQngNqxhj5cm4Zo8aBx5TjwBYj4C/gEYDMwR7RaxGnQoHhDhU654Zi4t7IKFyyauCgS
cU3Cq2RSEpLYq4bZFn4EuO/dz8BRYZWwurBESwLMWl/YRVyBfLH0llBJI4XP2yCj/RPCfrjggFv6
OEaUR/Y82vyMdZZQn42lzBU4E/Bp0Bqox5fmwc/wGKeYi6Y8m8YUNgzXNyj+ANUb5h1PDIebO+CD
H/JN9l7OC50jb765uuPwDMjz9c4j7Yh1CfeqDeZDWiqyZOy6lhp4NdjBCcOezL0a/s/AKuvEfbdV
9pt02dQ9XHCxGrSPKm0NRWO7dUCuZHr5CmwbSapNtFTnhD18K+rnBQYATRaaj3/ib5BDxmABL9q3
gwFGP29uIVcn9rA5Tl+e2nCq4HR8UTIE37r9aXkK2DKjqRW1MN5NT/e0UVb3xQfMyh7DPsBt4+Xj
hd0MODMza5xR8rOtcCHNbA4rrMH+Y3UndPjsG3MVWh3A2va0YowTmMe8r4S3YWYvbaSDeAqMWrl7
PbyFpmp1sQ+xKufLWFp13oanIFPAVx1fVcAoxh9rOKbSA8Dx/qFJW9BsVRRKhQfNAILvlTAjLGBm
NVAINRjOKaQJbx/HcvLDHVP3fxFkiGCjQc6AgY1jMBzfyslLVx3jaMpcmyaRkbO1+x6fHOOFmvrW
0zvBelnUo8vx2lXb1UDBt4nS3EKH53AR2ZWnUCIoftOkeKFnbH29PEqrWJ/SHH2+btYEzslkdP24
xPbFOdnQHV1i83wLer8QAwHbsRkBlMV+peWUW1rTL+KSDvMomxjhPhMrZjhlh/lH5Sge2Dm/Cqcf
E9ng+GLqv0M3I0D1GVchCVqQkJAfxO12HeY/wvPKRRmcGWwci6ufSlgBFsrXrulXJCBzNKF/T4rc
zbc/E3iknbect+QKlIHC27SA+Dz00LM6zjdnO9T53Jw2CL6ED27er17D/wwhSwKXzakVC5xW/1WH
WGMohCtT08ELfkSAZdp7kN0jkQa2UUTR9tXsob/xm7d8jooyeJo+PWY2gHgOfdfk59Nxhk3cixny
6xzeBqknf/hU8XXz+Dq+Ta+JknfspTLQ7wGHkL48JTMVDQsGTSQuHD6IYD0lfiatwZnO10t3lxh4
4hLdB6mbn9m6vEKZGxf3O1RmZl9lxFlID/9b3EXhm02MwvsVQ97iumxzK6UY5wcVU8pRYyNetUbn
iejAFULHmD6IKghjtr7etlXvFVxYPDm8e/5ff/tKlwkrXP3X8g5mDqSH/39DPJ2UTLgld0iEA3xg
R1eqRaglrYDnNHSPf0Kn9sQLkPSRpsrL1Ags9bY++PdNd0pYNGoGW1D3gTpw1qyIJ7m0jR7Dz+nn
UL46Ui9DH3Ibh/MzrjrMd1qwWhKFq2mgqo6VBblJhrIy+FRt/S0IyMVv4SgNzwILeef99A1GBfMi
rBQ0OlWS0tiHOcNJOh+G7dBfqwSK08uYaAC+TAUxHXovIDtQNYE4015Q2jSDh+VdkK3iqceY6oQu
HeP7LO1odqiBBtXBbbRsxUUmpxzMz/LgGqG7YVbYsUP1kZgxbp6Y31F/4VUyAWeAhx90fbd/ntS+
ElaZs6xn10m6p0DmBaL5Uqo7O3R8/+jHmJNLp2VRCZJDUTjUcrW7jH2miBquJuI1EqsediQsVoGK
GBuKByhiG212P96Ybp9KbPUbX/cVZuALSOFkaOonV//5ODNQzUFpepDqPiluvn2DvZRHiK4JyNY8
YjaASXgxKVJlyvd3A3MPcwu85xX39W2KjQCzaVKEeIjbI1pBcXyUlok+FTNNlZuSq0Am4iBDAEoy
KT75jL89ljBWCFkaxFHwTD+sUibKvyvympAv//XEzRHmX74xokgXYaG7l+pekr4LqcjbYCyj65wB
G98i7zLzjgwkKUKP0zEzV9bP1J2ySv115FBp/2rlK0hhiJVnNQcOIHtsTg8ADB1derCZLBwqDjj6
x1eOabO3pkJdGduqHP+2aYA8cQwz45roWB2GpyFX3at3wcR8wFeNzvvhpWkXrwUE+99JOn4hjbwm
YscpnbpQCf48uunI5YE0AwDgeBnKiFqbS5MA73Ysg9XzmN8B3//684DOfYEO5J/lPGS8FZlsV9Ge
tRWfCNjp+If9CGDmnuOh+onhYgHWW6gu7dOKuSJVGipgjxRf/ifPkTlly1m1UN6/iFOUXq3Fn7Rt
YN6hN1vMVjajSdilh0O7LYmvbYaSprPobMXjNWhnzmrbS1ZSeK+2vGSyxbwX4MfZSrsmrwVSxAP6
JsQzGX1Kc2qEYuQivk40xsGsM4xmi4JWVQbVUrjyhiQ8jV2NL8lsVErV1Uz4AjPT4Ws9PtKKxOAv
gcoT4WLLQz5MSv9YMJe685P4FNJ+rgDYnF5neNx7iwVD1QlxP2R5rej/FouSiplamVG4y4fjzfMv
/0pnyPYrHFriV1L1jZlxzInYvvkNa/trdu6bGhIqN1ERWS33xWUIVw7YWkL/IDRAp4MR6J1CHFqb
IxnnXzjR8Cyd4XcKOplVOEaCD8mNdeQcHzmB/Bru9x3OI4Oj4OZeekc4H2Pe9XC279B/duLpmP+E
6UntVie/oRJJWCkaPee7EAnmQo7mioA+8R2RaD05HhK/t51MRqMRZRc8Z5nUcVWsrFjmdTaj5vRv
eE3lzpmWI1n5qxXfgD8kX2t4FPPSgzQwBpMLpnS34tKy3aJFpcCXL8lVJKdadbnEuMhoj86+PIEK
OJCfJ99J58KTVpyUxWy/nxGGymllQXX2pscplXMtaan8GWi9Ewg/wkSXISaXzH4vLrazPY//oQ3T
Oc6GM4br7PWxXMFaLB/3XwQkakvGiPKQJoVFqM20BeYGxLstA/DeZXwe5mMhP4hfCFVZziwZax7C
MRQXt5/W6C8ngvwHYskoPxkUuxq6OOQCLkFPf78TGiBeNRA7s1xCkxnD8JAoZolw5gt/F5PcCCX3
BPcMjdNkFI7IvJV/49BybEUCL01d/dfYifea9GUNmiVpLJk381yuTRot4Etxx77dlxLaEI2HN3c/
3F8dJaLuDvMuXpnOS+NwyBlIEAmh48SQGWU9km8x4qLLlZaYIwRr4Wa3q9l71iR7vhlr9An8P5xP
plpeXgdWA638+NKuLBprxr/3/fPnf3bMH5kR/nM6fDRIRFAwcSQnISxYwRib3r0GxjadyxR6X+kq
lXtasUXzVlZsUi28Y/p5BA/TFyoRZaKC+xQUICh+3DW/UMiqOQH359mVh6SP0SShXReTJzwQF2Yi
Fwf0TX4zYIzRjeDoanr1QO4zj6nKkykSUfQdbkUl+EmpEpVwS+B3vWMbBJVbJZbb5RXcfaapIePt
4QO6jOVeOwzGvPVGhO6gqmCOa8JWlC77FqHADR9WKrjXOvrB/eSqxJGC/F9W25Bdjg9hDgSGFTgW
zUObWpS/o/nriyWzPbH8MmrwLkKItYy7JgKWNX2gMm74scBl/wC7f5SnMlqT2NQEkEMjRKOIW4OP
/4+Qa8bTRuU02C5OwfMekywwaHmyCTJt+5i88h1WPuAo4LB8CHrMpNE+b+V9mV5jcAIclg1I2Cdy
CIHPMCB4+l85PrTRelLvGbOCPJhx3uyi0ARkGMP60JP1RmVBobifPxmf0iYERNYwl17oC0we6iXd
KlNuEBslgvHfZZln1ZVcU3ksWKgf7TtwjO0sWtzmWghVj2DZH+f1384gKKLSFXRXJ//Y8onW4G0z
SGIlld+URP/e8z9U819yKh497FAE0kl7seiBSUwY6Hny6iCNfVxC+gBK4Q1/Je4HtFqkPxtc6Pej
1fthAJBuPgHSX96h/CkbD3QeMuuGjPK/INyuivWUumqORIaQgPfS/EMPrLwU5TsTWhT6WHcz7cE2
dojKW3W2OT5IzprJ3eF9uK5uuDQ4N+i2gTK/qaRTGvD4FmbQnJ0tsA6kbx6lAeTIIzsWyqQKqq7l
wVWC4HHb3xtRvmdC3L7TaoVPBAsn8dkEMpBl9t9O9+9eZynBBOXvgWgmQrhLFyWd1NkdGN5gNx/Q
L51mjDkB8f8Z0uWKX3LBDw2vjgc75DNEUxwYOWN+oHfs0i1xNSpDBb4E6josPavRLXhgh0EGXFRS
4nLj7SCIPgz3jJWEdSyRYVtXD17ouQyQYzxnyLqzG9Y3iMXD97p/3WChBGl57VwmrV9wmWC3xTS1
raLAwHzJx1oQcFpiDV8eQu3x2ghUGnokx6j2Ga32y2YAoUD7M9SSzU2QbfGDk/RhxB0sX7WXg9uJ
r5w8JAkcoynWU3lkrKCyksoqKmHNstBbnvSau7M730lGJ+GfLEfIglHzR+p4HVxKlxEi7jTs66GK
6wDdG6WM4eDGoNZOgu8S8gwkX/g8mgHWQTCABgp+qZgvGGBd/vUzqmpXGBhAUAICwi/9GP6lC36k
oy3CDgD9TPtTLoy0Z69j3NOVdfyj/9mg1kyxVeIIxEqC3QlPxcKMZRFu7fGB2aP9bN+Pab88j5XI
WqE7XK+uAF8TLJtt+L/xqUQ56L9j7cPuWcVPE/L/9+2YYDaM/TQXVrY8caStuBWAxLF/CX+/HhBV
AzgF/xFUjs2f07BDvBjKOoEIwZS9aIu1DzZXsn2xxaWI0m2yDF38zbDQgDTM/itA6YtAYeXXgbjj
N8Ff0S/h3ALG0i2pojBym91H8lSU2WzaGvfnv/oAVFK20H+1BTvJXynHUKaNS8YAHU0gu5d8gxhz
5pMKkBc/H24II5YbQl5Gig554DvA7wrzznKWjgQ5rgm0bGL/IZaFIGAVnNMJBI4KxQhGIxdXRHM/
4ooRN8Ma1v217Ramq2JI3/JrtjKY5FtLdfVGYOY+S6Dx8DXgeMCE3OeLGooE5ylE4xM6t1rtYL4S
1uMWUjLmVyaOhogz2DgE2CYxFMeYcXbMjo0kJ1b+gge3RM4bYWNHSjdmwFLTsZewMMp+IpMN8d6X
F8D8XxxS/90r7z9rtOovZRcAlA8t9ZusD7JOSEnVGrfG/wyPJQaaWG+o/0OOAL/tsdxBJhvsh6GJ
lOXQR2ezFofSRm73dyPhY00IcCdlLLSUZGXMooCRBUr+i0/GZ03cYVvYeUiosrhtU6fgvy3lFPQ8
n1yft9kvv26ekOTzY2TqfLtncZaqppdx1lPbYjI9aI6fu2bXKaHlAFcpG2Ofz80RTvF7FVxw+ZgX
2+tUuUJqTIWgok2vCPr7d+5o/DvxMwPfFMdiQEqxK0lTp/cY6EGyuo+kcQAAp5ZFvQ2gLXUaaCc1
GjHsB3wLPNvHfoHQTIYemMx4dzwbgVMO1gRX02r5wK0Yoci6K7nLYmso4SctV2eaT8v+fTM1T99e
cUOuh3skXSSVqOF95/nYWvKGdYxMcVjqNQmISiwluuA7rKNWRJ3eYYPAh+HZY/B1kLcl1SjDd1ap
mmVY6r4zrRC+WLDjeN/C95T3fhiFg/Cwuzn+2mFwMy93BOG+Ypawv9xM+RxdZjddPCpcVqtQ/nne
JRGVr6BPcSSuEm/GUSNlh7B9YwCEiG8NpnPWkmizPnlsieTRS0yybCtytHhTRJDyX/BLMaeDpEex
bPNu/k63nHaxYL8e8BIdS6GKVMhDCzaWsO1YJ0CGYlnKWpk85K1ejXnlnOA4nHreo08XgeFY81vR
dfgZNzOUAdVI77yScoTkf3Jb6t3nCPrfH+XPUWdpxL7Df+T736yaacdyBoPxNy1hVvn5vqo28LNe
KJnKiGDMsg0dbz208+4XTdOQqsB9To0pN76Kt2FTVLhvau0NM4Jqox11Ap2sCE2ovYAsrGCv/q4Z
WwByOV8cqazjp13cpETvKtjXxfgiRnb/zB29vS7UBaBOPoMdtLMSGEaxziEh826QTdP2Z9Ya2gSe
2JubCdDuFA907C7RqW/ucfI6TVGr5RSaAHDtxuiKit+5NXCkcYuHT5LEEwsqE6OBtj7CFJaoGTZZ
Tx1oy+vh3suIZMFnx7v0MWfAy1QRjgbsScyVtHZ+Coy9+obVn5Nx/onxlHhCzy2D/AUv89GHvvHC
kLOYnUaA+Ok7/J5cs1f8/JviV9+OWRFNSSxjSCwMaNGPs4RB7LnbfPZqV3v2Ho/+6zx/A/fr7pmx
8S/io53Qjz/RSc7S5d1w77iEsqRU3g/AvUJK7PKD7mmoI/VA8OG9jS4TASPhnQFGa3h38K04F1Qd
HScIWGFQoKDqsUQBEHbnGs70KtuHWAK0/F+i7Q3a2NE70LrWDjuPmm54hOroLaER2VRPnRZ/vcGQ
bs1NRmPrNrF+rDKOQdQTrjbkQU7uMXcsxg/dZmKMYVa26cqCM54JVA2sq1AKIutJ1ctwhhYCLG6P
jG7MsAZ7rYtvYHgcGlry+gbvvyFUa4ElOdey+z7UJcfUu1aTJzab52HWw2YDyfKT5rlTOgr21ezI
zdLpWNPz0Riy06NT/XgIyfPJCTlYn+sjfDMmxqXlFI3f9FV7pO8jKfBNIjLuw8vi1/QqzAzBYrm7
cEQsA3p7bpgYT6EPXGvVo6bD5sWcf8bwDtdYMN0mbHmoyvnxCeWcrhEt6n1kfYcNSv0ErY5R0jf5
UtdQAFESwr9mQSzwzYG/vCvZW8qYQOvPDdhY6zcx/uF6HupS1Pk4/qLWwf8AijJsHWRSR/wWny0G
PSLa5vbPvdpITtXh2XT1eX33SFstSI09b/MXs1oXGxttCTO7GlQDE4fzp8fEBGz7jAp/Dv2MiBGS
N6ropnCduRV4is+WQnrqc1itGihB4fXC1EWgP6P4ve9e4ASgMz8Hn59mSnj0vAHOcMGKQ27AG5Nk
i8WQmZN+bqtMuosZ7ruzc/86EwInJQ6mW6eeRa79WQyyv5Nz54d0OsL0BMYm4x1AAug7pYxlUb6B
SrNtiaKi7hRsHEN8UJ6HLMa28E6oTXQ+xUo+0UDwQpJ9ocW2bXRaXmNiBq/xty1cZy68hZ1cFjRg
kBy2Bmj6Xl2pFFcQJNcj4ESuCSokLkmUrsnrcJsCyBJbYgUlbwn5ZNrA6LCbzgqE/aFOTWNjKMYs
ymFlY6TdIlweDHvwGUDkFL5aK7osW2wOsG8MBOEQ1JT+50Uz84EwgLK2ji9Nsv9OmugHTmOSiVeU
BRDVv3v0zCp24pOKexR0PHXZGlR4uyP2ucu4SDKyja0hWnxIbxeHQvd91CA1bLLZa3Fb3IRPgg1H
UlBrICfr3Jew2X4TirQxEtheRggaQ5T4NEwHr8NLWE2QAAGlsdkUjVJzfvYwKUAPTxIu3jvY1ECN
2JoMO5gN9QtayJTyKQ/xjCJN6J0YnS+cLYNm56CcyM/8oNPZkjaE/eRBnZ8TrWNsZfSzVFElVD5j
MLLW0C92UtvJselql8wwPOzf4/ur86iiNIHmf7NnxCjZg+zaay3XI24ZSkL95QllZgDVAQLzN/Gu
VGWUb/DSt40B89YK/rPGuR2QzLP5xSaH6jQ5s0mPpXPsBOWIiwmRAXcNB5lQCWzjGl0SJDD4XN0B
LpyX7uJEzN0sORq/+O0TeAH2gCE9EsZWlOIxFSuT39wakQPnzYoT/SX6QMIA8ESp6I3AYfH7HDUg
ctuuTufE+YJrzFjFDq7cWXeX9vBCTGfund8e76U1v5IpQHuOXwaxk+tZHjQaW9iM1gO39IDmqOxf
2GJYUzKvBvZgoELTiEw1VG23HPLjMG7BFxOhUqiC+jMX7TuwlxXI6AAtpwA3NxMqKRdKxugFh1xo
GQDl2OPZ4u6G4Uz3S4FLrXiwqf7xa6Ba0ENtamLPi6+hYx1h3Kd/HhCspGzb7C9MxtDc7+s2twBX
flo7p/2PxPvbpBg8YDrj3p+NUuYfARamXWNzw43JFsv7mgNZeNz4PCMFAqyd5lFj77JDvsBt1BSD
BkSL+JitK1iFLvYEl8UpzLaQ9LOGy0APqvKFxegX6Cw+XOJr7Lq8D9U6fB2bChkdN095kb/BwrW9
QXoxsczJHAK4VuaEwOH4RJfG7QPRDSE1e9LL5ok2rRpSrRgyG4MGltDdG38I7nMQBE4nQQAUbiMD
bsMI57kHvLmYN45NtlPsv4aL9+Yzi9IW1EtXy1yTqd8lkdPnfvcIPyhDH0ttk6CMQs3DlRCZHAk0
JU04MGYAqkxl9CMxz0VVEZ9xbLX4SRuCx+3wqUY0j1dEW7C85ZBhL/iA2nIlPcR7j26wKXY3+jl7
YaFPCG4EEdAOqC6knOdIZzbNjwnzOY7JryPbvvFyWxx/BHQKlwi3vSuk38+WGvYL03Nlf50MqjJe
Xat6dJo9mGxPKxg4Yzii64hpedQoCdSTNJKq4diIuNkGA3wCDjhftXwcTNulm+MXVQr8W/f13KWE
QnO0peBfcuVzWUq3+zAi9e0eaE22j7a5OC3fldsY1U2PEF96g4zYNzTHWO5iFUyRnJQ9dFJkCFb4
mFBO6l1oFuzvjQuynriVgJY0QQEuTFuN8DfUFVi/YJvfpe0VQcquhATx7eVaBwOg9RWBcNBCi28k
z3mlRYTU5ItsxgEue+w/z3x3Bm0cvc0BvmLcNf3rKUI0cGeJjMzOSWNtBkX7JOoBj9Kz93kB87DF
k++BKTkiTn326UFRZDF8TQ0jgrxuKJ3rmN0fBusFSjK3pWs1/HUG4a3qwP1rma6+kDRffcl1CyaY
osrymPbdwR9fC6338gqiT+DBIOxlI0XHxtoHUNiIHvrgtqxx9EMkQwlhFG6x++HtQSZYyQpAycZ+
Z0GNYsPPBo+7+4hRK3lW7wNKQrgmGAM/TnWQVrEH3KYcuvM9BvjVuYBy97WsmF+BLt691kRfaril
sngwaMeF6QNOgAzFHpZP/5k0O9PbxtpBAXj+IgxQtBXbqM3UWnXWuJg+faV9Am+x/PhC6dB5DxRI
sI8mzsVu64O2RMBmuH9EwpqxguKia70n7H8tr7HJjFWj24D8ecfi0cEzMF6jJZwAZ7G1Llu4aiT6
OB3XWTw23h3d9NQ1MTtwcaFTV13TfS6vuCKoLsQAL66v8Qs9Fau5V0jsrOhc3kyO5R+bwWdVz85Y
owmVlXsfAS9jyA9CejtoceN6a+zCmqB1HJzgBPGfEQYa7O56buBwQRuKQC2qexiKfLBbgdA5/yxm
r+6MtbNxxwbFxSuVbFwQoP0bNZBB8qf/7eYvVmzvNNBuPgQHeGiffZYtbplvv+OfiC1fA6RfFe+T
DCxjhi+53v2MsU57cisPMrSjvtm9j7BkMY6ZhkYK6Yi3Bpkeln42Yxwwybt6wMKKpBXCBtUfnEcG
JEdr+l0wHwCKVxI+RpQlJuxiaDM5ayKp6N9ua3ndXjvA5YC39jf8rMpBsXqgV2Qr36/niIjwJmbs
O00Jpm2wkvSeY85M9zpoxY1ZRRIt3PMeMG3nMy0OLdivW4WUmRsJV8bx3sea6cqHxnrkF7BQk42i
N6O3EfyjhemLR+rDniq8Aia27dQFa6FzWzyPkMIArHY2fVDZJppodr9EVPx8uWRZhoXGHuJd6kBz
r5Dn0aoUbvbzfpiPn9wvLMFD5huMfhG5QmU9zwxUygnDj3a9OFtu84kz9Y/ykiFExQgj64IzKR3M
325tU9mf8l3r5e2Lb3yj7yFwnezKNHnoIeSnM5vJ220mT81pkBJMZRnj4PZEpA25Zy3WZS1G/NQw
YuM7RPTNzjtB7B8TxXL13sXkg1EVbJrYekurVzLZbwZs/7Vf4H7R6qGuidhEsONpo/7ETn5X9xvM
2EiUbrS/sZFUC/xULSskDZFWMm03uxWajYQUTPbwfXNxRUAAwBMhK6CCx0PHCjFefeP+iszUaUIK
7DxCi5sPutIlVD345N1P3wrIPoSlkzk7pAr37gd4E1AlFD3smQSq1P9srVRUGiTVfR2yEet+GRCA
4aqBtZAIV6h2x6sVYdT36GPw7W8gWyBfOPLp+/BoRHNDRPOKehDKAhKcElEKW7fPeLeaFP3bSEV8
Oqx9dxqjjuinS3nZGHQGMF2SZmKCoP249v1N/8EHgRbsRxgQ800O1vvPtj99e5slRAzdlQN6c5Z9
6PP/smQwMXdgAUM49yE+4fhB0CzUHw/n0JEdY29PLmqfp3TxAW9Tl/BtzQTngwXuTayAbboj/MZn
WmPgPqHC5cyb9aXdCJDdaGvRLinfMLr18kND3AfQxPRwKiApGF67A7RNzYVrW+f18V5DbidIEhZR
kx51+Wn4J+BRH7FC6UZ9AnMai9/aY4dQdIfGBQqkECzgjsPu2LeWaTDUhnTUbdiAMHbGOJN/V+fd
e//GLNl5J7Xt4ptDxI0Ko2+daAG6IQqw4xPrQCDOXvMbADLYLTfrNuidaQQGXIbWzlpwtggleM1+
WPZrQXnyaPGYpfWVYdXFRmSmW96t//XPdXAa3frZRB9CJiSA+ssxfXe57MqusXuxmx0l5VMDHdDG
KvJSt/ApPFL8eCnugJnp8n1K0QcbWQllHDeHKbEya2JlAh0pwDd8MiLNGco87l52HZ1Orro3WQYL
jEwovLDpom7zNFg9vGruqXtIp3gw5V4z8woCLhxsatUi4qOmyHnWwR3kLXNeABDdamezqM9OV++L
zT0oHsOrBPuZH7zHFqUzrqrlGNOoUPdV1AKnuEJqjDFz+JtXWzKmVZByTio0f+8/ps5rS1Wt28JP
ZGuignpLFDFhQMsbmxkwgYAoT/9/Q9c+7WxX1a5gKWHOEXvvo3jZ3KxnASzNxKTSoXpuelVsYUUT
DgXZl+fsPGZAvfc+Mp3erqHI1AdOppp5YqNNeEPFbJcQ8YAfHxY7IFfLzYgE6ENMRdeU2jjQjD2R
e2oO23sps0kHD7pf6+5RmG6PCQHehZXBxgUAlFj5w/ZxxxFAkczLgFCySQx1hliRaAsBuXFmwHWW
SPc18SpUexiyNan+1NxMl2jg+xTta4B4Chr8jP9q7Oq7xpITbIi0Bt4AP8yyfYL4Q+DeuQ0i1njo
o5z+F9UM/Cs4DZLETJHPOTqBQOXzgJ0yul6Qxuo/5lA9VG4Nxg/mz7X/XhCNN7892q75cS4nGljt
VX2b+snktYop3zLKCqYs5RHpxnymgmYGrx/IwJpqBYY4pMjKcK1UuhFNxhOY7ecKJuXqDG6OVs+q
9N8l2KfEZPpgevGvaCvOaEBDJAcbXg5ji7Y6KCZ1/JhxURn1cF9xmUiDEfbqtWiVIcuXLiH9JYuE
QXEoWzCvABwww91uVnRqDF+Ap8HUjlojhTHGicU9T5cKavKN6euPJEjYC5K4IOqfdkcbBCVUCmHn
xyilTrgZhnMaRzTxyI0Bz6PHtqVyvaQAFh3rD7tisjIvvHtduJNUiDuTeHkhjzLv8N7uPYp676WG
5QQbM20/+pRlZASKm4J6QLZERfJuf324t4QYa1wWY+bgHpvImcOkr7JZmM9eEF+HV3gljPKyuxoy
7jTmbAKOak6bBwVQcBbf1OKZ95gootqM7YGJjQRNgh2fvD72KppK3HKozOf8du2hYUNUA0wwooUN
iZbIC2Vz0Kmn8/Ztwnuun6Q1B8hys8xOpO97piiqiJd9rPcF6cAYhOz1SCsUnW88sjJ4UonJIdlY
Xucr4x8Q2LAozl9FyzozKlkkclH9177sq39xYSj7eEDqeA4q2neUT5Bjs6u/6qD8fUJpOmFTcevx
kQpEJMPkMb0zH6hwPxaC9411rS7Uk/rRP1mPmXW9JyyvW+Zfg8ec6cooZiwxHj1tH6FFiJ35ACT2
6ps+vvxNm/JUyR8CJU2mufEZVIv3EA1kIJ5Nl5WiuuAkaJBZuMzRZgydyaEOeKeXbkaFDm4boWIU
NuBUFR71kM4yWaiTGto7CIF5zUov/jpNmhsXIFYNd5mZNFTuU+iDXYcsKTRf9I3x36DI0JtzQrB0
0QaRJfC46RioCXDFSZ1rA/97cNGmVKnTq30/3XvK01DbdmuefMx212riFSjUEV+5MCGHkeYqtMKh
vfqf8qiCu22B++ua6Is9do3QZnQB4UQHURGpegJSze92g57jMKTOEnDzGDSCuBqanmYjXN7ZJEPA
F4SEIyJXTFAdpLODYWmyt2hCNyyIX+dVqSyJ/2+T8E6ZE6tn457CyipX9Ulpp/MOnj0dlEysK+2P
vRm3mRMvg+mEayiPdJAO2k7bqeDuKIZF44caul1AxrnCQoSjQ0RA/Kx3SCx85S82TB+rC1IWVO6x
HYBwvrqkDtCWubpo6iGdXesrDRKWGZ2HvP9RmACNP6EMTw2UK2k0AEH0u1taG3X8QA/H9DYqJGcY
7Cgji0RPJPo2xETthJG8hsY4Lwq2pNRMy6b2R33m4uS9V+/iMHHYvTkahWyEX6BC1AY3SsVSuRzE
/a+oC9ig9MXsP+NRn3TVFVLePnV/TYbDUw8+M5oNwuyMYmtGCK/PL1b9eOWajbvFqAkgEqUSaj+7
fP6aM7bm1OzqN3DtvZYfD5Sz1Wobm+Or7J87dt4yKcmgF3ef1KMlxX3uY5fGemor88d1UhKrEIMw
9xutT4rPXepkCJuZdYPC0BR4GcUClBkYD4dEhHlHQrgzf8RmgWtv609KzBnIMbhFxDV3XReo/cZq
0nThZjWtpLC7VnVZkeTuAATgS+PRTTUxaN0drdGMktsS3w9PBmrgy9b+kNvu5iNAJujykEGi660z
WarUH8qsAHzlcAfcvN/QcEXOC2DUkw3pM8cACOn+g6AOnYQVEOJVx/5IFKCFTvek9p/Tm4mMGO3T
2Q3agfuyVKezB5ucjFgb7Q5LVn/Q6HMJ4l9bvF7j5bSDalFzQayOAaa3XaGzQfmPZZkzO4Y8PEZ6
24z7FW2Mk6AZCdGNWF98A1oQywIklo+tUNpifdvtb4WzJupI4ItRuOZ3mt3tU1sgpt0QuSZ63dyy
8L6PcCpiQb9HIUT085z2JkwHfhtOgUF/W5uabkW1I2LloBmnZ92dA0Vl9xlA7+gA8x89SgrtaPR8
J5dGwyNa09ZxStQy/E6NZiGLrtNjSHNYn7tRn8BD+pZzkUFSvN9EsasJqvWHkBVApnc4gOE6zWZ1
j2ygL3NQ4kWxvA793tmc3Y2Z79NVl3mGQfCDRH0MQdhKhx6cJqUbIx/vBHYKAUu+u9sqlQDnPk5q
FB9QLEOH2YoprnzlT+5PK9y9yTbzAZpyDQpOuaEA2wmgR0Q49QrWEtW0fE75LYaweXGvJA1PU/PR
Q90qF4PdQpXrfJQkChuXktJtRu9T11dHTNDO9UaQIoz0qpmt033+QUc2YkTGRrFvFH7ByakjZHOm
l9Bshdtmu209ANIMKxgww5sTvfXkwF6xKD5SRS2RU6C3BCYM2JnzZC5J107sFyHhCNnfOdVjuhUo
pwSaT3jj5apVTCPI6GjAMhSOyRwgtOvoC3ktNKT196MXonZKaxR9KCQV4K2qxvU7xpolS85wvohN
fxwqpB4YL86sb6g/F+fOaAToxpfJc3FGrQaCx7Hu5cc3rGCAbafPk/quE9O6AKsU5CNc83Iz3Zx1
9W7Act1Ah0YtwevE/i1Bo79XI/BFjMXIdu9hHqTtHlE5oXxJ+aRhM3CLLdvRBs82cgMbZgRT+CST
R07I7CzfkMuM+r5mPW8+dCEtofKHnqbJPs9NUoSCCsaAfkOz6SHfzWihurdYLJguACyeitWLxOvp
JE5oneFpQz5GroVBO9GSSth7gl4ayBCW2UqQI9SS9bojP/k9bpQPdaohLqwfIIKE4UBSAF22RjQ4
h188PXpZnSd1gw7NPC6MDkiXurZTB6T3XaoCT3CBTAsUFSPFQ76aM7yZucFkYtgo+RETz/4hrKh2
ku/TO/OaU/m/DtBKmaZo79GSxgdRipXBpNLMAy9PyiY/bxuT/XF6nKPDDiZozSAUhwAHOEtlr0rq
PZwFmBb6pzwelmBAqYJwtDIhWyiiAmZBMMdY5Q8UwzWHDibKelP47wiI+QqIUGqbgAS6gw9SdSJT
d198APKDs0Jc4gwVQbCEBdJ96p8AJelT9QSDKSCcq3EAiAkX3arwr0SxcjWB5GAFWvQb3nuskILL
lsS+NEd5QvXSqmdW7Sr5W/z1zXjYy1x1VCca3oYNt35oHT4H+EsN1s+Bea52us9IZYb1cUGG26Ei
l6zfw8+suUAQ/O/yd1+nE8oK69daWWg7zYvXybGxgwjTVrgOzKUIqTJR9Mnoc0IGXPN9g5tCN5Ae
eKLnpSRifKapS/TWynSWArnBc8EZVPAYfAWuC5EV8pRSVgx7TSsEQxD2+EaxoAvRO7SV4dNRrO5R
nqXBV64DqjSbVj4lOESOLnsH7UkX0ri81d+dssup4UTgic3LddbAInBkZZ+yNVjjD22SSsLI1EPr
xot2edsCcJUj28UgBCgWuyf244B0T3IZRUzP8NTFDWWmFyhYK4PIgiuo9VFUpWG77Z5ePrXOq/XU
INc36mYMuR+tQwq+wMVuwyL6a3/Igrj75/3TR6SIAjYmQyo2xKsdPXw7Wa99t2kWth5WswQUh0ou
7TAum173cJ2QyFqIJbz8T0OvAuALTFO7ELk1TJRAxSE/PzoSwNGEWJign7msbYMUvUu9yWXiKqoA
AGPp/rg1zUTfOLHagKiuOlZhSFchwx85m1n7KcGgqU1eOxSgYWats+F5rSb9Cklo5P1F/m1H8wAc
nkzPfAAzaR0/FV/IiKc6c9qWoHQQDd3SlgiXqh8NNBYxQ3GZUNj1ryiKFU77cUQ0NgmoM2dA5Ii9
4IqHpDJ+an9oDFDIhRioy7iUzCYuaJYLoBkgQur70q7nzmdMdENbXW/DKaXOYRfMH590R03iIMUI
xyAykCkiRgMCRBWNIXIPI0L5rnS0joXoCI36hld++gzyOWbOee2ifdYGf9G1inW32zujTQe1lTkK
9M7hJgMp+jC2neZPPN7MObnP4d3nrBCgIcMj5n0hKCKDmbgBbZDb2qpCBggAAMOKLj3SAq5y9oes
rbKuwyrsXA1l+xyeAeFN6vTsD2wC3AQpAAFie/JxKGF079NaPElREKx7THxLx89hneEInqrRoMa/
1JF5Zc/QjW5j5q/Gx0O7E/ELEE6prrGk0YijA0QUaEIua9F4D8ivkOlkPusZrTuXaVZnn6QMUmWM
KgJ5tg3Lh47+vnY60zQAkU11n2So6UOrjdGPnb+QAV62gQJGwOVvXuq16ha5SbqrufHZeA3rczxh
Gtu3mCFF2C/hGoncYEZljYSLHnvoQIp2hTVFAX8iVjS1yDHHqQUHbyiEC7SmAVsLuL366w4o3+sn
FMMs7g3CEiZ6T1/1EOqBbArZGFdoyyWlI5EzgfRPp2LWl944tDGR6aXUKQ9so0U+iVzIzexkbnao
AXc2m4tszAX7EPqgyYhBfYLa/09m8XSGABaZvZN/wvD2ZtDY+r3Z3eHnxFs9jPYMNulstlUNbBae
cnG1qD3qiCMRf56ESiXfciRUeWwaJv1+f0YCbUOp6fMjMzeo/i94Hb/30SmUEqYuFhw/fyFqneiy
+KfQgpqDfXWJ8hZbXvYQO75mCUeHe+b4Pjyolwn3RlQgcZnrj0XeM1JXQnUhVzHrwChhl4IQXtMI
MLuAUgWcCtobrKZwY/4jrnypUzua+7oQQOinmHzDKApadGQQEEja9o+YTzQbiuf9sU9SoXcR4kK8
J30DnAn5HsbODpLOerW66TYYI0CxO8WGlrODte/y5LVXGqvVMBkUlqiCgKfvf0UneQpiCRzCNDSn
qXHsEv7q8MYgFK1Xa2FnraFRnXsCtoXqc+4RwsaTt4kWNMDrt7nmCuB9VytcI0/hyJALeOg2JAAa
5CALhAMzF+kATpvXpbxmjNeCBJZrQltuy/VTbGb+8XvG/TGdl5mlOtHyjVC7MGpe8KVDwNrKTU7O
RwvGD348sgAZEBD865JRYcIEExDwBXUEOWeAynP+ooAhw80SftOPKybA8bWQ1CTFA6jM5xfBPYgP
7qd8CMZcAvaKUyASGb/M7riwRINCsMQyTLDF0OYP6iovWlEVuHbqeAgXUxAGbVzZ4MGAtVMYUFgl
/z0ElSsfJVBedDW7g9bo8NVNOZx6p5nqcv043SBg1QfClztQEWObCW9DEMEiQ+L7Pd8vOP+PMeQU
uL5vjpBrLJeaa+TzCt87wKKY77hpXBZRgZH7LUwHBUkVWYpyGYQmJx9MrVYEeo0GhJCnxju5gsIi
gxxhk0si1Su0DrkQ8pluMp1qVQ9etvwajW9+LeSc30O+ztHxYJ4yX10xJIEvXDbf8+QUJBeSV5Pr
cHfPo0dQAMuGE9L/BZxvmIj//+Ay63tG7KH1+HPEn3zQpWS54mbYKzA/jPmlz7liSQhHxxeLtbe+
u4IAFzh0OBfSxBU4nXHZSvbVRkUavgE9L7QMPnZBFHgzP/3NkDa80EuYOI80CIoSsXt15XO9Tyin
MKSuxW1vORGnHbsVxGuCTkkHhZMglBa5rXT0hxEOx+rQAJdHwRUUYma1f9uvFT/kz1c08vgUU6UA
LnIO4FYV2UCju9fPAD71qfoNOkOanupYaJI8J1/lK54HADE6CekrCp5mc5bCqsxtonrjvPtRnp42
ij6o+mhWey5hvigoxYQ2sZMuC3T8Mz63XQBlbbfrsq6ARREIO6KzTO/UO4llT4x+f9EfbUfbjk5I
C+iPHgE9fODDe8cBgQwtg4dk4DSutlthHEuyDhz5C6TmZwtS/l86L3JRGOkFdz/4phZvTihg6RRw
uIIAFTSibBYIGDo2uvwgWP2WmsDYxYqygoPv1hcCE4fNlijYCnLWwudCnOy7/M/b3wJntiq3QjrE
8pDXvoJrl7XDKvr+me7/UV5YLHAEIjZVfBek3L0VG1X+iMCRxf3jG/1WtKQDB3lX2b2Uelkccqtl
F/+A+mw7/6P3z0afkhRkz/8yChzwj8iFGNyAs2AAD2MWRBmIIspEmd33ctJi2oQXXOMDbh5VFfkg
BMMR8YFSeEJJZUSt749+oJRRGihn0fzjgZOljg5UDxT732D0N5pBzxbnzOghuCD4OkimPgcfHH7n
JDZNmJOyxdgostP5JKwawjlsRJsLWlEZ58diGoRvB1aY6EBICvLr30M68KXQJviZGNA6CpBihn7O
D9KtOIVo+sbt5W6XH4sJbGNFZQv+CKogRCDgCasBkgRXX16cQNO9bOXYOKj1bi1GjH84Lr4VYybH
9MsFhUf8wszK8cg9lyMSnMgTI+dhHxoWJuIxbTDiFQpszZr+XmsnnFg5IHgnxo0C5Q31KX6VGSjZ
0N0Tw/I1mvlAvBRUT4HmQxjeyfsnbkhhEubBA0dP73tGXSNE3bLZuzIdfNTE1dDEaWFZOo66RyZ3
kvwxt4zxmJBO6rBSkTONFyRhsha4K4V+OpsnQgk5emaESiuIyyNmmqCCdSFZaAe2p8/ePB0OB82C
EGsc0NYqrEBWbeB5G4N982MG8/2/cOTnVsX3y23BPz7NlVwooUfX9m88HQiBsTjzMhD2rNwVuTfi
JT4iW/OzXx6WBrCvTHR+j0v/vhc6izAcKSFJa4huUfUXovRO/mTW5kKf7Fi3ZefLjRSGZAb6cGMh
Dmi2/4BL2nyYtUk0locEeSHMd4QXbKlvXBgRjFjUVytPhiCQfWx0uLfCux1MBktKfzeXRvgfW+FX
WJTYDiv0J1bqnz0aKRYt89FoOyjMwR+FSOD27MO7wc8Gg6VDs0M/TgaU1fNAYAb8GeXJxehuUY7c
bkd/k7cBZ6LtpKDG2FBsov7sZIr9ItAQ/yUzWRqsPfFhTJsVUaAvU1mo3AduiizyDxuKvQ3vfHby
MW+ytD/GZig7CiEefSWVSXG0cuW5l9ybX6TxjW5+AeX/bVCpEsamkCvw9x40bwIoWSS17+ZgWQqj
nloCflrMlzjcrOcd+D8LozQ4ckIJWWxCRpcP4loJ4aktmgeftxZHKeGDmD+qGmI4+ctD6vFZOn8B
fw1Od6KNWtN0Kbe4DZ9fqKZCc2U+zDwU5TRq+HQbm3+i9M9KbZvfNf71KlxE/pEgzPo+690MZI2w
sA+UCC3g1bywOpHCC84KSLAcqjgyzkGY9SFBBLIg+EaOajbr9+4YdY5NKh9yhh5BQhD4bAwJkWq2
GN2OwbZKrcCf3UX/oUfY5HlymVp9MSDiX1ZQPq+GV2B8pMb0FWDndb4uBqYVl4Gf0pPmIVdYLA2A
mZHwSoWK1oBkjuQTEWzu7sitMRff8Gm+k9LxeCwGY4ik2ZC4E+UBjAjRL7cWqqncRInJz/p0Tlgp
pa71Wn7CqpBamnygeUCQLSF+YsOpl8VCjLz+Wqidou/O+sUiaJOMQd5YjOZvq8veFT8rK5BrQ62a
XjMeihjTJ3sRBypX/sAlRDpPeF8eQSTQMEcMBWVCL/B+Fp949Gtzv3Xqn+kNvDoFnWesw1GmNSbe
Qci4GUExQS9i9g2rQTzPqfPvSSz3W9Y/L81SX0PXJcTkzLDwOwnh+N/85oy54CtMNykKf3iHNSwW
irN3RY1gygWhhi+weorx+t2mXOyMy+Eu4wKgRLAmz5Ljk4+AM/4uPGFy0/k4hMPY6Zpks1dH1ryE
HD8fGUqC2PNPnL+sf6/WY71oRFWsdlm7FGMNsj5ZjN8vkSLwWR5UMGBqs3JFz4RKBBshoDwoy31j
fTVOcOMEK8hyiqXsmlx1dpyUGIXgjQ6K7EYJ6g/YlMPhzCY8YLkljfmtOVlpXA/xkDJ+jieim+cf
ggM7VK632BIuMCIYrKozrF+yHFlaBPbYHfkzsJNQCcVBaFgoXrwwfO6tLDVZKN8bRWpH09iC1CyZ
Edkb38rt+OZFssQzBuOyWcSn1/QV8g0fg4Ury4xnzucigADslQPgppHrRTr1XvTeMFPivFYeZ8mJ
4Sq4MHxINMYbyQOhbe6w7EC2ZGGsUIRgXbdt8hDuPwnqA8/LNpL9IwfXQTFNTo/yOpRhwAws1695
1L7ERI5ZbqBQy38tFjl6kZ4QJul65bWGVGvF8YuhW7Nzbo4khnP8n+ilcLiVCVcdrITb1qNtnZPO
iey/a1gyVWgtshQlSRLgrOTl4zW2nCyOQ4JHRuAkWQ3XWWwtEQLPYSuLSASr92FMj8dJrjv7CYQz
OSTxs5J988ZcPncnVoFqPl9P57uvS+AnXyFNj+vCK8EJ4SFPoHclnoBx9WbTE95ljVeHFqih0gIB
iPceQsizviJ+c6nJf3taEPC5pty2JpHdL7zYcXi3oTudulz0b6zDG5G1T48DdCokXMKEvU0ir91O
ChPN3s/USPgk5k98lwiuCN+2otq1hEUCnQNuSDb8pWxrXpAzQqSFFyN++i7qNV9+T9rhgnDsUw6D
H+1kzbBCWfY70vbjMe9NpdlAx1f+GrWZXyRTMXCaoSQR0RsidQwKoCKC1YQiZH6zfbnScvTSpBCy
svwqkrOWZp7cit92odcqF5EHxgjNEq6PrA2iIUtkR8X2yGb8MmNZtSyfA2UfrKfol8RUq742xj9Q
OOxMi96JittkM2Kjs+aDHBUT/ifuTLa95AOIdvgMgTkgXPJGpQE+sYX55YT5V++LdfyXwBtiB2VN
DblQnDg7Qmi29ADRrznuU/O4Px6PHfM43Y15nuet2JIrj5cRPYSBbAx5NcxgU37MReXC7rgLzpQw
Vq7FeMeasW4ym9mUglHLWHP7xYJStDHHt54Y1eF3t8sWbbNZJXC8u1LuaJClX11Z9eIRZdX/bBFr
SwZCcNjyF+IrG9idEhuH+wlohQLKwtgJjxnzScnxt12oFBAqIepD+mFv1i0f2Rc24W83/XyL3AR5
RybpfnPqrz1Y1WbRtjbDEDF+hX285lKQvxsqlRixDPKgPMKenTMwe/itja3HQywmc1t4htQlRC4C
FaBDbmOA5Edy1b+mTcEPsVilXCIVsBQkUIWTIQvZyZgW2e/fN/jah2/17pcbyKnTEOLEORzx6N87
iHEUOjuwJLEhXwFN1rQw54Vm/bEaMG8gzMjkDyOZ5apbeQnD/0Yt9BQXSQ0W6Q1+E6gS2AR1wFx/
nUlht1qmQqTDXObO5Oq9RYzGgihML6KH3gF87MiSiUVSFJHS4I292/qq4iimaqdkRWcCl1YAVgYJ
U5n1JV4UzYRR7l4U99pE84I5dS6qqx0jBE1yjbYlsmrxovPaUkzpjs857btQJmCAi6r3mVX7XqnU
65U52Io6C/ZmNdZw5x3loKJdDXlww1zJyxhRd6I2qIXwHGkcM04daZS07SeK/Xka2vC8xG3R52FE
gwhhd8m3zzghsu9xempw39w6crdxjxE+pY9wyYq+q0/OhWRJDMAks5qsMDCj1awImF+G4sd5CpZd
ppqEs88iXdSmUf/ldhkHxo7rlQ5iHuZt+ETBgxACCbzNFJ1nhIJey3hMfdNIvdAB6GNzEReVB2SJ
+Hjx9s4MTn9DeCAUkEFek+tC+avNr8eu26LlTf476K6yUdOE7uE/KXM199DfzgGyHpOy493BT5G0
X8xLg0kaIEbHZezRWaAg+qc23SIfN6dMZN+4xXsOr+RJI3tHwwim9P5zavCo7V+0wujww3m/TUW+
Np8nvHY2LUfhqnUkKxVKJMExg6k6esSglA6cMPAuOlNuoMRWFdNGQZWvlSXsm7ZRA6210WPcFwWM
3CjeMDp0tWNvgAFZ+b47rpbADKBbVZ66EkL1WlWYVq/H+89C+v9oR4AGIp26+dEb5IzRAv4KFhbs
d8wL6mfn7GR2e7GxK+eGqiNtURBFQF4fkNRLuz0E8A0fpM83ExWzC9rj7XMWzWWiIeFCR8nEfEGI
B0qEtw6Nx5T3J94GpsVrQkuMdXhN596L4Ykyta4RMP8CBni8QdDg7CUuI0mY/oQoKlQur7Z/IM+Y
HM/Th8ZynG6UIUWMfMCzHzAXNQK3zAonIWp/Zk1Q+i/7ytyrkgmVrRF9+NboPWbu8nwTDCPmex7z
VYukf9XoN4KQ8h2dzjcDVBj9oMoY57x1ZHrMnQMA3x9NP1TZUDppOZvHpHXpnRlNc+4poUXu/rk5
tTPUmQS9jC445o7JjI5GB/GmihzwgBxM01eeAuRkXgiDJIICTQVIPNzlUn/NL/C/yZzQ9Un7cdJL
33r9beQud1ZZAc9E5Dbp6PVjbZmNsrV2618YVlfzWn9paeS9NoKTxAu3FZQiZvpOPxS5UuMB2srJ
VIcu14qJww2UAWgW7RWYS/10pQ3AQrfpmULFesggkNLezBje4IPgBRMNpwpBPaYiROvy4oBnqXYl
ozjRSAWhUw6fFGygV7JwKCqguQoaMeyF4QCiHsIS2jZnT94BPOsah/yaAKrb5nNYJmewSL0sP3Rf
zhV1p2TcXW1k6gyw4mpwF8XkeOMwm8qEMtldwUZj3AmjgIu212ISbM1qNij/v84OMNDJG1C/qTJr
Ez1WSjcfyLcvmrE+Q9OwbYj4QgGu7GdzUGAJyfy4534RtPrvFowZGxMoUBuUUkZN0OlgRWFgdtu9
aJviGhG2krGk9LPVv0tdbz5ZSyXjDsdZAI7syPJl9UHtuw6ScULnDlYNc7KWrFSV+eMAe2oWUjrv
wolDS4toQZBBJISOXSRnaXVTItxX42jEgCq/tYWO2Fy14FL0rwdtuwngdnPL7y5w03HlXoLnvhze
5yXy8tm4MUVXJwCAzHjOHLHPjfXGeX+EPRgfNuvnrI3JfDBGREh/Qfo24ZsguRwF1Y6GL4XQSpjC
5ZRjUsnTGS5YWzaYfeqc6y4uodXnsKNpEShMbR5e3csIgWGUxS6gGDHG2tPGgoSM6rEu2+eBETSV
8bra5UevKUzp7ZWqd2UkT0P/UMUHXPyxn6kPIPZW9R7Inl7t19UIC+OFFh0kCEqnwNFZRpWb4Jme
fj5H2BmaJ4QalQgdhZLJDq4yukuIM0NRHDT3DC+D8PUJIsF/aB8985lTtG2dUO3J+CupucPSbM6Z
8kTVDp1njo3lcNsCEWbBlFbnfuwwFEMH5YDbQYfCbZz4FufDeqmjGrEvSb3wVIy0uhnRVpm1mH19
JtYHDn16+PmkXMPJe8tsICZl9dIgm752rb82pEN0wo0M/JGVQ76h4R2Eq/YSFBjjb2B/3lC2I8IK
YT+aBcWkNVIB+AKmnanc7Zdz3oYJo74QrrFvEOGmSWbCrOzQh7+YYWxnQ4w0IYVmYFyfYCBljg8c
fMbkmOmagibSVZTlH8YT5Hwh718A8QdvL05EB0RWPXp38Fj0bh/2Zt7e3WAV36BOOgqA8oxRcNa9
cBTcgd51Y68wQw9ZsqFq33qdvkyvy4aX3kdwbMA7quF5X/2VBIvLavFp6xfEvjmbFf48TY1Lwwk3
Dp9TJt/fmDUl7uf86kWF+dm+D3imxt9mlgeCxdVJfMIZHmrzd59Fa+xJenW0h4MU0aUDh8xQ77r6
ckRH6D1oZSg7myyP/GWkuV1H+HgSHphp2uJHA/ZRd3UbrVVuLRabcYA6JiVkOh3y8UQEpfkSWPdM
CAxIJ6Npx7NC84ngFasNQHlotkuktCwGhQuxCwIRT+MtNVkQOZEjKg/xIKXnzTuEZhIPABg/AIcS
ILKlUdhCpjaSiXLqHheirj4InRQwDcCNDDo+SgvmY7o5lSMGs80u/dcsnWoE44AQHNr8boFw1GWK
7s5n0UCGPTRrBLFPIQ6zJBs+2QuTENa+EDdhIxvn5YY8eXKbvPCp82LGxB+4srsHcm+D954SAPuw
ufp0kA4xsArvfX1NkXqkkReDqYNDQaQBQYvhRYD5oV+Cg4n0B/RtBeieUQF9Jl5u6siA17awvDu5
OW0n1rQ2YglGRIF0xjfEnt1djjZVuQJ8C/J289EhDr9NUPritrbgyTHtcKgzC4bEpd4T0S0CmsRs
XazyeOvfxyD+vYLx5FRXiQDvSPnTQcsLqBaPxMoyQ6P/4+Iq0e5sUro5JQfe6qwiYdDkDCi5ueWa
XdKlrPYGX6hf/55/HBLxU11WlUKzaHG5WBfjtTFbmsFxA7hscIYNQ20ZaMVACt8wEJrJzBBx2iZk
1guyzZrZXjaBEepMCwp3r/49SLbX7QaUxSodNGYpEZ9qZOgErcF/Ds4tPWZsOpQHiImMpFyyHZk7
qrqIVTJebGPS/HwTxzOep0im9cWtVy40wPFI1YM5sbKzAbpwSigMfeLduw2n8TgdXobhGJfe+bss
UDSLdxlCfzW9KA2md2kkXMzCy4yE+81zKGQD5wUUCxjqbgDUbyeAliLYdvDhYvcG62pjJbHboL8B
4AFwB8OBgVR+8Y4ZtGu8pXcfPebA999BOVeDz6zjPZ1n/z59wJS9/dVBZXFy06f/Hqbj+/EGrSj/
WxESmIpTHyt9ZVjM81HKiszmlwnY5N4rqILuzdQY50TpBRl3rmE2jw6bfR5cp+k8JAxl1gAJPPyM
hvBySqRH2C14/9M7CL3YQ7p9VAWvLS+oMYdG0GsR7xCjJk0o7l7M3HpSDxjA/uvVB7V+bryBumXz
OqYteG8L1Ot4saAcP7fR4TqFKOryS7K26YUXgTLtvqA7qqfHnMNAjFpIkX9chYk2fsyB74ADImqC
Y0mvgH9BHryCzqqJ3CJ+FnBMvu3QZM2taFLARXpynLBRT+fDHW2eJEiCa/CkGLfKQDeO32Cl4228
1bo6A5UirE9qcCd4KQR9usyGWDF4ilpZyCQomcLFv4oZ4Jd5QqGd91ZO6IMf7tNnwNXYtlbVadNl
Oqu2L/AxL95FhUvYNBjBWlJKPvHTNjOw38PWLu4zu5aRGHZp9zfzd+/dI5+yIie32v2wlzV0BhNM
4RZjACbcheeI8WkWpSNaa6IFoDBxNOrdqbdcetG62ineywXJP0p62qy+Zxp8CZzTSoLaWlPMa1Ab
xkFExW3fhoX91osEkpdZ/kHaELJBc9hGKYQ6NAmgCgehPXo/oEzrTTqYOBR3M4kwS+jlAHcEz4sL
RPC7sDW+GDRHl2NZyi5o0bhmeDZt3LOIz7RUUbzgydpk/yKXBoKGBgd1qIXGDgbcz3A5ih+EvALi
119LUpX7DsEmvn8tcZmQABxeCuoCTyXBaZRGE2lQeFuZMYUlyAHxrnxO6BQrhhwB9TRqQCiX8GS9
VRr85r3DYGCJhD5x9jEKOe+A00eIB2IP6JYjf/LaaZBK9HxXm8bsqR3iCLUHsaccIRkZlS7iaqg3
pbGpwdcfbhDabovsGF8g7tKKdbQ0lFHTWYZe3awFAKfRKKOs5uH0MVrLLn7gWJDrZqm4V7JPmbWp
vxiKhcyOhoirKISgdoYQWrXcwC8EY8U1B5lB6km5dVqR42LaFuifTXhLkk3eQeP8v8/lZR9HDC9p
4I4zUJahHa1FPCw78krRkJeolhcSVKWXDWujaM3Lnn38jYLDWEY+8VNxVLzbOp+QvCAphuIcf8M9
E+QhJyFvQGd0hxRZuVB2zV15RHVsSKw9myfjm6/08rGMRSHOqi94ZrZOxgg+IxaV+eryOYazPu60
2GTorlRzcQjqIPmLvLP3nCCaQcZJLlkNHmdbZem3jBtSeCBOmiahJqlx5qQjvBhBRkWcwRAwViJs
F+B+6zpsO6ZsWoRsBNjjAkJNB5kJGXiO6yNiLLALJ4h0YKLegxex3dnJG6Z26d0aDlGH+rEJMLSb
dQFvBZhns7y+vWvhPKFUkpF0jFcTqU4ZT1WNER+EtbsnptIoCAGtxSgI/PYDloAWzR7WODkjKQVs
GWaexJlVQOe9muBf2ygHQ2UpATnraeK0YGRDrGaCFaqsu08+qSPLVzJo1pRQ4qwXlLMgs7aE7ctY
TC0kLzfCthV1bLRrHxuT3m9EPyQc/uCJ0hQ4EWiApfl71b0O0LdZQftFaQH/6lSQNY0rJUS0dJoE
BXrtAG3ts2wtC7B9L10NilkkXE6oxjElBxDQx2qmEXYTyNxMAkhCd05OpRtI0BUkhwJxtehY40AX
2QgJjl467Ew2f+zdnBOhM4gWSilbuUnRcdGeotNX1ztmKzZJjc+gP9nxoc36ZWNTdPs+T+GEIa/c
5bOCOs2BrBmiL9ydjht3WBiiWVMzeDKmpg4RatcQek+DAT9giRbMMz43bN71PUXQbHLdtQ6NeQ7K
HMNADLLLCUfIMrD9sMa4cXvmeSypzMQzrdQv/mPd9shd7K7RGBeDplWB0G4P1ent+F4ymLN4MdVW
7Bb8jlYpAwmzxXMWjrE/lX8+sjcxMmzjy5GXxDKgQdUDYkvFBiOD+VD5FZUFiisdCf3pN/Ybyqqd
9LOwF2tMPxjYzR0jDKmYlENCAEZKHHO4CvdhbUlika7LaTl9TW4+76/sbonN2xAy1o+k/Lf1Y10Q
xnb3G8Bszmb7JDe2kJxdMGsQxW62OdaD7bzOdzk4i9ruNb4fqNtsSdOJzdmVpEyTdJ3Ruz3mu80f
J4ABpGZq3Rj/iTKXh7T28bzuwE+DvhKkbqunLfPjk07CJFw0GYtLNWCU7W6z+i6a5U7Sfzvl/O08
7NYyRuvpNtf29ZXSD4PHihGgLgaNxpAHrW1J1XWpjM5ilhyuofbHylp0R/EMy586JF7XPXFZNU8O
+RxFogbTvjt+Oa2jIQEfh2hcVmRz/qGbCgcaGzIiwKWrsGsM1RkBuDL5H0lntqUqloThJ3ItBBS4
lRlEnKcbl0OKAqKCIvD09e1Tq6uru/JYmSnCjog//gHl531ymz7m74mxhRQ3eQd0pfVSDeptQdms
vRyHbkZ29kGcKojbkRhQZRlA/oEZxAPpjCo3MQMnksdxkZNrgQFv4j7fPJti4pazAGajWHwwxwNd
K8Tyfl3m7Sr1e42T4yGFBf7HzV9Rvz9W306F/QMTJ4eL17y3lrQH0Qh1OeZY4AjoT6XZ00smavRi
MUohou5QnbnFBiYHA004OBXkaxgzPGysE2cZKXPUvx7+NGTh3TNHP71WvPRe4XZlyhgTsLFaff6e
p94iCbH9nCEh7mRX5bBmd1CKkN3bVHcfngFc+6JukT2EoviEDPE+IB6nP3mfNVOblCetb2JQBi/9
A8i1Z8Ytd+UlQ4mKOfkBCZ+JCTNTRX/Z4g7Vhrg99+H9EV9TOj2DDwVMGBvD4MbVolWgmf/ra1jG
jrQL9jzGbzS43OGpKDiuvGZIzFXrceKF+JIcVipBbEs+pOE1KazOb07Fhu6A8+mPOQK35S+FAjQe
GtV90tCDCYPLj8+szhbgEx6m378Cn9Cfe2g8aqunOR/WlKAW/eV331wALZfyDKyCvTgNJijFJBLQ
NGDWNfUTyolf2QQ9md+JBrr593Z5BPGxBu6vx70znkQybn4Wmx28ZH9mJFCLgML2mwMfUkLzhWpn
YbnoThwKn5NIFAeX6JmfKWFox4SUpjog1tujiMGJkkeEVHF39wGtarf2uUNhJB3TZ4zluoBDu8UH
VH2AHGjOmwjQZRN/nHin4ewQtYwZFlWGMBG6s0122BmXJlaH5CmNROYf8VyALLxFMQUbUBJZpoZD
Vj/hbYXh7kI5f68Abmd9BiKDIAopVFhGCB7ZRukz/oR8ntek9ZTpcJUcD/Q0DN7Hm6/Ej3UX63N9
UgXFmDlbxlBZmSZ0YjR8t9Fn22x/nFTfIyhsvsyOicdj18NFY8rlk3DoajclXAjl/LuCQSL8x3mY
HUlYxjhFv95Wj1dzkylWMb3BlKvRyWHchuB7fdup9mesgBzDy4r1fQ/9h2Z+A2Fmn0Z9zOG0RW9B
tPgxn2pio4BGk1hkEwTkgLHG6LcvFu/oN/9O8DZT+CPrdRmc4AQ+ISH+PbwklM0WhQArCBJeO6wp
lfDldaCpDLsavmeMxRipXA5X3hrYXBZWnOSoJ3eYc4UsEBBD1tAufqvvinOZzl1CPISn2zm9NIvH
vL2Cf//WIAO4ab6POnclAN9VoCecej0umcpSil91DuSXj8vxO+KWP3KH/ASYhvEBAHtuvjAKvZkJ
z0huDVh53sBaWeRxebiBYFHTzwg6C1nfbF7Fsm69jUIqe7ROjkDsgvMAoaJklbeWJmvxkv9XoiGr
2yHbf8EVFUwhjJYxv6/scNtf1LDIMH/e/2avO24695M2Hq7Qz82bKctKv3YE4RGGN7IwxVcnuOls
tHEVDKNi/AuennhVM5Um5BthyKUs3kgt8gh5GVgad9oNZhQxhpZYsRFChNtcFcCX2chzeVJ5OE2M
B1PucwsnQfQInU2FNRF7uB+nHgt6xAACOVxGmCZApb4cvKA0l346RVoGXV0A3q9p5w82OCz95XEK
GeYJAvIMgHrDesmKYFKP67EKU7Xwy7HuvsZabMT3Iw97rMT9eLD4EgKQjgkExUdUsLx6HrTt8Q0g
2JZcNXqEoCddLE0Epxixil+4t5XgFh/su5PF7QkjsJ2CAJGcUDixXzZlKQ4Rik/Ao9MThU2g5ez+
hnOSDewH5lkpREBhRSiW57R0hAARB8RFJ7PThx/NBad/ZVuOBzq5DmzOXSsnhLPvH2yuLboXwztE
eiRhdcjKkW+TmndSgsTHL9JF29Ex4QsSyxHkW5AK786Pn1M7T1iM6x9YnsEcSjAedJQhbwvyVx59
CS4QG3NmRkgmWB+ZB1/4F/cROHZeGnfewHs5UB+QWA3E/i/IgmdEqICNtbQ98PQ1GfP7znOSgMHq
ExYbDI8gYLQYVFT7Is4ZI96zZ5QucvjrNZs3LHigs2GvtGKW4Sz+Ru1K/RuceNgqN3f4IvaaMB7S
hRhlqr8qYmgyP4tvdPCzGWsSHsJy19ugmg0FJabPdpoVEJyoap8hVsYIA8D/wJazXDwCOluWzJ3F
+A1b5+3eMM/IQcu0EB3qn2qrKOiFrzv7tVAc+BHTklCiFDz0X/crntb9d/8Mfq4RaiyXhRV4n++G
DCWIT71NO/nORUYMjCB1DUb4dJ2lynnDWSKh8GUzglsy/6Bf090jEVbdkdgpAw+Jr7XrPROK+yZY
oe/dg6W8q2NOpfecQ14SiDrFkDKzlo5YjW/lY3357hl08QWhMe3ZNJ6Dz6gk04UQg6iImfvejJS8
hecqW1Fkk30ZNvPCQ2I5ZgqvT7TaOkys+MllzQLWUPXmE/M9ANx67GGZ1xnL00LsZrt/U26DBsoC
4WQX0uAIQ/WDz8ufRPgiB0/6mYwtmc0Rq7JuQq7Kjngu7bIID/D5S7gAIuF7RvWpCRvvzlVlVAVo
mg2nB5+jzjZsbVI42G7jvSlmWbDCXf+Ux6rNFBo9Zu/gPdPZFkkRQwtrbJlbZ63yeYp8XJZ8DtSb
N3skmixxPTsfbH6qXh/zzOuHb1SCHPNFzBRQRf3TbyLaycw+TLtQAofXZ0NekS+MEItrqn81z8KB
l2Ju+HPZQNV4eKpmC4SrW/igiJQoDnMQepWpkwh56wM6M3Ci5DOWyNcN6iq4lb7OEVhydAluB2zY
D9qO/6URsEggx6q2aD8/42HwqnxUPirmUWzdm1F/kV2NBXAtSYmXV+Z093FG5MYR4JqKDGhOzmUM
DwTWUctISTKdsAq8sbFi+N4qiycM5BtZRZc7Swo48hOClU8Jxo4MPjDeCBDFqoIz5PO2qOr0Zvzo
FsiTpA6VRb4Bg5gYCGbZ2n4gWYsHeNChqsa3ibwcZZvMD3jwUsOQYqseFjsLfVEgaYP54+KycmWH
vP1MVGopYLVhGlcEuz4IMy0VvOq1JnPvOFxOTcZZScRh0CpR1crKfm0tNbcOqyr8bYQ6mRAyu5gD
OoJmWg/wqm3uMaJshuFn/trnexmjv82imGlHgLZOmHaMkOe+7iZKQvDFDiZzjdfZGWErbRYDMg5u
+CQxaF89a9ZC5EnNq1p4jOs/yCE/+wDlGvEoxw/mtudqYWADViBuFG5k2SXZ8TOel3TI1cL/TLsS
dD1k+/YgDFwXEcH8/JaDrGHYHukH69ujT3PfA/dJysrLvnOrqlYBhvU0jT9lle/5TPBeqm60bQfa
zEuzfyyIe11hIZb/cyY64LzP051aDAB9jFE2mPrWfwrfYpY3ZoqmnjEMY05MHbi0rUkMgAq9HgU7
Clu6UHmk41GKBpQFwkV+M2zjxeEwddGspRd1/bsma3G3vejpc0vSmN0FZUUoInOxLs1Tu5/aOkps
wtoYzQvzQ7Uqze9GnnSLwQIoJTs2C0mlKPQ2/4YJcXbPeOQsyBiNxTTGOlmkl2CqAZLytrZsGuHQ
P1AmLqEQYKRgfvpWg2fevoe7nIhDTlWrTglUZOXr/3/dBhr1Mqu5aywDo58hPnx2xVn/FSmRTB18
jihJoKMDYOxwG5Qa+wHCJ7FnMj+qxTfpYQv1BTgXH3RFMMPA0lKWKsL6Mxm4CpuHl92QY9EbfQD2
gLowEhiS3fRGS3WCTDVtdnBu/m/OMCVUgainnEAV/D+wuPD05PmB1MRWBWKIzx46YE/y3rMmoQph
Z0BsIMjMvowZ+MXhB4uQsiHWgNhQW1YYRU7kkBeMZjFu7dg58Q/wDW+moKOJtGE2oRDW4IFCmuxB
SHRih0gQ4RorYFAk0hhVfASSCorBFhBgY3gpQv15pEgAlxokkHBFoioJyo0EvJpiG2oChbDzpBKA
ojanHmAPv2RUgggOp+q0DkEfwRGTANYM+QEj1e6zRwFcFJXxBAjZeDd0ZhjPiOHoGz1XdGGzn1ui
iaIN+644b+NYdGGi/3rOuUddQT3+EtjEFOZWo9Sq3M/ygWcM1ETuEibOLQve4bGcNjxycwNf9xFV
kj9Qr+QdSMKLPFuTVMBKFreuWTuR1/X4gFsmBCvnC8UirxivMKVF1LKmvE7p5hnq2FzL9OxrNUrC
+gJsOxTrUdDd7x7Pm0acRHTg+VJf650p5jWIEYXbx7VmIHbxPDvwLRbVhA5rzF0AO6KOqbks+48s
uQtlPBAptrAjxE6NLTSV6LGnqHL5qtl39lqwXeNwyXDDV0UB0c5PRDIimhs+zE9EdzAnJJARfmvc
tcbVnD19tzwEfXFliB9jn44vXC8EweyfycHR3bsnIk8IDoecR2PNRCCkpqAE8Pqg4pucIY4Siu3X
wSeB00yBtM5BAXWWGGEPBMdrTgA2Zd/8B1mDsz/5dVcJ5g4nyn7l/iKGHwePSO7hLsRQBNYoV8z5
l5TtkhKzaqisYFP3/fPvsOtNMnAfSjsklzdNHpZnM37CvBbL/MktfqyIEhqCs3+dj41xLFkbhi1N
2Slkf/+2F3wf5QS+DUKYX5ATxaDXcXeSMUhrZryC/TeVgnZoMJan7/HbrSbdWFpxQ9vvJSaMeEB2
kOGLWAs/S2avdPqdABPPK51AH6vC9gMkQ7VZpNPVc8SFzxZ7XA4+qjGTajaRbCWmFDIVsN21Bguo
BY8raBS5PbBOGTfQLM9Sv++LY2844n7iYOtlTp3YKRHdhgA9sj7+Mk6xlV8m7mcNSnOFMFFRZCvs
CCDHg/IU7FbwFEI4wzE7INwiqoaWXu+LhlePHngHoFlCjX8tz58t1hGwdwFUdsbXJvWs5mFdpqAf
+E8cPCiDWKBhECwVXoHz7YEFq/nEdmTItu5jjlOv3quVWTej90XG3D8RC0GilgvsR/gUIJJR+jfS
5p6Z6f5wapfdUfkb4q2amUNWL+b3VDQBE8SBeUwYwOpzJbXr2iuh5JXmT3ceupOT290EgwEYtgyK
hZlSbaf6ePBbUv2G+PgkRIV5pNfO1NT5Tl84Gd2XyQGg3dVL74FLE20lzpV422LYyIzHA9gR8IZI
ni4ExgtUGQejsBvQxZZ9Ig7Bb/pZBIEg7lvMbqrle9qPBkFl1ZiWGqwr+3gvQZoZY5U4gaY518Bz
YUbWQH2jkmo+zic1sTeEV0KQw5OZe6oDCbSHskVWh1Y5z9p8dg5/DbPxC4NvJx+O7oyzrOCBLu5m
9bG/l/vO0EWrIY9JzD0M7DfzAM5BELoQL9YiLIQmSFnpdI4DuxckO1qYQscKy+oKl6APLfOwbtBf
0YA18jP+lpGS+vhLdAWFctRI3gNxKDb2OW6LkjHqY2RZuESKHJhUaB5z5/OzdI5BekJ5fafMFpNB
EbwReamu/LUN1JuQO3xUYaj6iX+1y5GNHMy0V6vJgATfVUW47te/eZK1OiL5EuM3bBqX3aU5pPVK
GVWFNhSr3ECEr5auHGbWSsIn+WVi6Px23s7TqTv3qobY6o3Ackw1pBMkvoJTYdFxG2/SFXaM+b4D
FP8gYsv3ZLpg85XZuDSX2mYlMfLjMnnMtsrxdzH+fj7I6mFrwPmgxpLfA1MpGeFyIm2xN8X57qif
i/lnBkDNXhsiUI5wzZj1ZsOtZB0WA2CXtby9+1wVPmxjJva8uSeFKnnU1ZhcFbtnMgUt1HO7ZRdA
YPoYJyKn5+LTOxq4jXuEVOMMAg2dny076pmVcLZU8Mvtz25rTWO/8CRjBT/uo8ymOGG/flau+VxZ
iWUApKRRQ2zzM9adoSdjgyc4v4hsvA9/LnKJYfCwJTai2jY4A89znf1ssqfQPlasOsqTvgPEWhWL
Nnp4msdsEirjZgnFZdrbvKG4MK1O30di3fxvhB22T2WUoj63nAl7J3n4ginK4KKvMSUY3/ED7Mz8
AgyP8RVrwiGzPx/NX/K1/INq6TxHNJN0TaXwvfudcTRpp1QF6A9vhAfkwFB0Vmy/ZWhouHtDg3wo
sGmFbWbL7mfPqXZbQV1G84OCGzCAl26/oPxXRQwhtgpVBRUc0zLgWD3SuY3N3cNPpq3zpP/H4A8m
HFS2yvkCysNoYUwm4+4uvD96tIawzCjLRMnBRYIoywRGbR3fl6zn1TMf8OGcsTUwm2syTecv6Aif
OaSIyXu5M9wWBFjGNJZ8Dudr5dwr/Boefqk4gctM3abCaD+0n1PJWdWvSY4N7t38HCX1Qzuv7SFp
8Es/sJeDAqBAP+jzAepnvitEAP6ungczzR2/jtIWLgtLRUCiQJtxR/Cw/h8wz99fVynGUNfSXOEy
l+HqfPAGEIC5iYhDbLw6hBA8VqJkrEX38fc8XErTT6BEj20yZpURva3Oxa2FGatze8cX5R+WgBI9
t1LcW+PgX5yol2XYTnH8pQcd945NeFsk0fDy2pANVAhrmvRfGb7PaORgqAAD5JvDstgoE3nZzCVc
l+SptBvyS+hjAt9I/oOOs5XPODPiUS3Fr/A+rpQRAU5kJHUT2e9PftP+XJloE1KCXqe+K8ys+m4v
4k3FXDPuclyIeRdu6wzjbMwqPMbMyCRQEFPnhz9wMQgLX6Hq11g4smSxWovdHwLVn/dFGttiYFLF
t+AWfCYPR5/cN33/tnq5xE57d56rLEZkNl0x3hEIupC8BYQ+m8HLXCwWXusx3Il8+hHrdReCJeD+
66Jy8IMkVkfpamxhipOaBUeS2v8rR1s9Ato+HIHKxhRqmeFxR8Y2qDMef9EzJDo1NDCM0XFGwDPi
fMN1m2IFYLuF4i/PGKKNi+Fr0378Gt/odXv0tySBTL4nQDsfEvRCiSVMOrCeEXYd4QUBDLUL6SGT
u2XNlJF18RAmiq/OhJC08i4Xqu5spllAc7MLbhco7oD5LPBDIacjO4PXMvRHIa8jMBmQFHODg4mk
zxOo3u0P19r6Z3bQmiBTI7dbiuEX6FjQHE1V49drCeT5908ADbwBZdRTmNbY47xZ3fEl1hN2dfpW
IQ858zPtAAurezzc4OgINPr2aJYOMOlhLMENSTnsf5wGKjtSm3eXkAMDvWxj/EgbGkma+JP0PfoC
wDCepCb/X0N9W5k3AECKAnemStHAO7sHLYsvNyPclPH0KfASAmdlqy2+YkqSSC/QAaFoV0H3WYgA
fGHL0xOO9rJXEr6DPVz0LIN34bTSQmEfbNZkGuG0SL8m+V/d41k/5o3V+1lvtoNfF6dVSgzbgUkL
bkFvBwkXI8TKI6Krj78b8MKV3fMtD37SlB5lUADJhTLeGVssROt11S4SDKR06E9YV92i4sj5RVPT
JrYabzgP5O0sPwLztFARJrUts8qGoV5ijUROGYmkTeUU7wtNScPaEjt5aJS0rZo15/hrABuAQGpb
wtd6/DTcBFrEi1OU45OTFQkBDxWYOWOpvP5JmEoiFqcQllCasDLtuQreXyZv7IOxPnNX4srKuJJH
9yUHWXKzVS7PGs9UfvLxxxnT7UuJnkDHXwGuVzbAevbg4n52mw2OPfcnLTJpYYgNsf9h/fGadMca
YBrXZpJ5WvhLDW/oCiGLg5wmZsgPAm6tYVMmkH9IvAFp8p9simr3y/4OB9gaTiLjmd324lwPu8em
U2bd63rAWpsUICgkPkXqiuV3THl5UxXjA+Fp+OUR8tHZydDWy6jVvS8fJcKlQCtsbD0hRrwBg+Yw
1SaHbXuz6qvW2hSEzO9FmI5h/Y7dIGc4rhEDFp22wvrqmpmvdPsBrHu5eTM3JPuDIwSDI4MHDGl6
imPdWPeLdqWla4ngY1JoLHIkaipFafcy61Vb957bkp1JbQbVCIuSW9m+aWa3p94UiPAJuyHTgnUT
HFrAsKUGyZcN9ukNXhR83Dc8wdVvUUZ1NAwxvGi8nx7JmwrAnOluaOqyTQG70NMPYMtw9lz52Bge
L58ZbddhQ/Hs1jmA2Y5S1Inb4EfCR28JiQR4BzVRic+aLrbh9A7M1Aza35y8OYccXoJogDGANHoQ
0C5fw3xDEDSwbfCHNN65N8w9tVzDs2Ghy5xNay5bh7fJBu6FXypwJhX25gKMPrBTwc6ysXgBG+Tk
H27KJj6Zgz4xzPZwv8VLpTYhFR9m7L3gOq9fS5Zj/DYkxiYuxHldN/kmvELDQZvGQlmyGhNM4qGA
DZmymcLIfRKeNkAEyfbNg0e/PrBRNtD33HMvnTJWV7gvywH/HmFAMk8V6wrZPWiWWP0jZemAkuj2
TSQyP8KkMBzLnVS2fsjDQAC6iZBH6L4EkXU8OKff4Ms+0ljBLqpYDMa6K1NEYDK+lzx5j559wC7H
cIfcT4BxnUfqLTzohqgBvOlRC7mQpL82FGhy4fjFmSAL3WfB/pMAGuXrgw7/qMLX5dYuIdz4Rul1
mqdjnMPIX7j6w814irketFsYafI8EBSuGSOEEU0f+RvTDMGIn7kOWsU1xggn9fDalnFIf9hsJvXS
wQy1Ay1AwoMjG7SI3BTb/YfNt9TBpXMH9no1DBXdfaJYBqhjUn8TEYRqxgZoft1s8p2ALXryePhw
P9pJgwHYZ0Z+Fn/fPnlagmh4h04DtQDyxm1wNgDDlHoz1CZqNW1UC1v7Msj8Z4xqlFR1XgwqCBGe
V/9m0LKgb4DzVOvqSITwXwfll7POMtIZ/Uv192M5o/FZWTpBVfz+ssXdestWn3ZxMBZyu+/k68c4
IpjQ8Rw3JjdfX8lzENRjMatO8l69mS30ckBl7xtX10oj187ktqQV5udWHoQa6IJkt2YEFlsVYN3H
RvmSTwv/e+SZSSsBJwHZDAEU/iWPcSH5RFt0H0AKuK/OCB7WV6jgZprfG+ueHr5W/alMk829Qgy0
OmumCQvb/nZAEGx6loihf+9B7lSYfttiqh5pTrjjuRHk2fOU740dBPXHJolvON/Ls5RM7F5cbw0P
uH6KmeOamLxpE3bh3UuX5fjgohtCkX56neoNsFhYMYdpO6R5BBN2G6HAoDvZ3GN5cj8W0/tMiqqr
eoXwYGz03f0PRBBPVo5HQKE/xgGBA66aE4AXf92ZSvL4dUIBA4g4pweFxq7gfd5E/YhZ7UfMhORD
GJMveUinvjQCffwYy/FgZkQFeSBPqo5f7X674T8uKnxI/oJfoeC8Vi5btu4AyrArQBlhbMErK0/N
nEha23AZUoZbRjsVcAvQ6TfihrghmeL+20BffeMiqcJ9XNQ2gd6QsKcvjxIV/bb1wf7Bf5EFZTZr
XDSkHbKOmDcGgNV7+soJ2mPhNMsPG5FAJ4haKF3QKJA5Con80Yw+m4O/JOICAO1mCSxM/L+7PU9W
DzBTDPZ/mCkKDA2+pZixMHtEiXH+XPJzxk6HrSkiRyD1RX+Eipxz0rk5KEu9f/8Jh77uJ9HNAa8L
a48sLasEgQaFoVqyyv2H8InlomJhuEsANStKExFgfma0S3d3/C2OyDl4ryclZBfF6weOWIpS5EBH
Ew7CNupDkIWpH1OGQ3352tQnscSFNQqZMJLQhXYoQytTQRsGYmHBbFHhxeGp0Hq6Ovo2rMEABA9+
CxfiMNYAWwrrR3GoXYP1HTMRPx7AAw40DG9qAWtg65nMgG/ZmZUEVmEn7v7m2kkxnKGKOZDFt9UB
A15+AqAAkSYuYx4GOLNQ24lnuhOWxAahupswvIZHYnH7D5GOltcmKC+PIdoxxkpAguWXJ3cnrzp4
30ARnQhKrw3o+kSYW/1yVkAALaC5ULQ4N3Lg3PIbHMD29PLcflEnNuQRo6aoaVbgxRThDwWsPJOF
Ppd/p2k3r97x3QHRhYfetKBxa+H1y33OTSSE/A/O4+azPGcIPAqI6F+yHodhhutxdKd34FC5P6+c
8hUcpRs0TPVPHeK/w0PykPGnfEGRU4EjJQC6KiF41kn43YaUhOfAGT6nn8H5m0SAjMh6mwfaQiZm
Zc10T1FRqcZgRmzfyJyuHA4hpfTrJmRVyFFOMTAyB+6TAtiFECW+M7mgr4WKGZZnzZeRoz/Xv5Bu
HPl+bMAUUna5W23ea0g2AWNAL2w2ANnczO3fbUUbXkEFTdDxJZBnHh7iNX5SenntUKv/vbYc4e8r
JYXzkKoECTU7Otr5dzROPBQyAQ0zCaUby2+qLwBrvQPsZHx4cuDyKE+/YT5jqCoZBmXYNN/1PejR
JYvA6++adGLNes+liJYkW1drpFub/vy+qp1hxF6PXWfDDMYxm+H0ygGKLuk8uDw2KF6KoAyqgJwj
Ao6Nc00mDt4lZFSinwRQRQHEqpVvUfNHCZkdv2NLxrJ0lVcIwPCkj+C1KkUgTXUaCov1CP9Saaq1
DSUUGuwPZwMMPoG/jgP6IPg6qGC29RlRXI2IUqC52k6fY4YQqEd6pGfusjlX43T+m34RV65Uv42e
FAL8sB8vMwtVfkkWaGvjwmzWQx1wW8DW1TbqH6dcM+tmdOBwkBux8xF0VT7RP+TAn9g41ReeAB61
dEl7xo0+AEgtXJKetS/ST5uC3zdEB3YHyrkqu++GyY3i8tkdVv8SF/Wof0YwjC+gTs367ETsEZSV
EGX3X41eJJ2hv1kYce/SgyUMVIRjUT5OQdEQ9o45uwNEj54cYAwWf6+/APEuDJHwEyQYlqjYC6bT
LNRhozYn+AcqQ+vuPns59xmpS7BwMNfyvhQ6+I9RGpHj5x8wJDGcfHxKFwOPHHXnMGX9jBJU8HHZ
VNSLlkmQ8XqACet6OO/xnpCfX3KfNJoIFbsnOCGfMfYcDupi7wN5i7xLFhTkojhQ6l1jrs3hIpBd
HhdwDxB4h8r27hG8EqK9WmRsar44BCBvhuDPA+lCFMG7ugtS4DrIBX8DfDLy8TP4RolYySoxdMNA
E2yUfxs6Y9LBjn1gNUDq4ATvPusb3sPbVCS/ZbPulC+qFTZWIbQeFqkiHp2GKmGPQgXkxs+I4nwe
D3tBh/QFX0kOBrFlQF4qud4v6A+/62FvhBRqgmsNQT3kw6Wn7r7uL/OecpCyYYensNex7O7HKUMS
0hZ0fzZ9zG1VrvhI36dqUxJNorxG1Sk59SFGQxf46wYmtmXcuSpBEvokj94hxo5XNeo5ff+36Vn9
KSaghAE3Poe6y09jqdksdCzMDuKd7gYieLDnCcNywpbpYZ74UcJfBSWCZ4k+eHIIyilcFoyJ6V9U
xNR39+UN5tlenQJt8bl8Ns9tf/+l2diXWGlMB5PXqY1/O8SEbrlJVodlf36YPlflhnsCDQjOFExs
NqQW++WTuRd2HvZv6+e6WMLTeB57+Bt1DvzjwsbdeFLDCsXixxUih8ZT5uqCzE3Uprt2p0xUeM8G
VLjz7yztJB92Omnnis+d2/XNVyxhYp5F3CLCbea+h4O9usGQIgBLM5u7XTIGJg4V50sYrM3H8Sxc
qA4Kx1zrHUjYHA0wuoOQqXNMppigphFX7JKt5T1dMNr5cqtsJdERd+fHsR9D68QuI9Liavbefxb3
AJ7TnGbFecNiwpY1/IVtiDcbfKjfpFgYk+EuWVUrjm+IVr8jPDRXyD7fHmJn9so4QcTEaTivjXoZ
zMAm6pt5WNBe/bakXAYc4dxy2ZqsZwt7CO8Gnek+w6PYV1xp8dx+cGC8vreH6YEYzyHgXYllEDQU
ZpqaUE5MiBguWZ9Bj6S54kkdSMh70CmNmAzeKLgTyDRIF01j38bQuTvhDMEQ1a7fcz4odfa9EpWK
GUkAJWf8mGvnLx8YbsAzIURCHfbwD+d8om6V621eB8mYMkG/s0ZNdB99ji3LSpJQDcIieUz1HUfl
Y/WCQJ8FtwW9F7tKTBGoZ1EyuxMcAT3th8G2vkO2NISQ9NnwKRPTNCRrgV5MsZEkY4jOdGE+aKL+
zcsFu5zavMPYShwNYpOvSvsWqCkPSE6qK/9Ddrky/mpb+smUrmQ4f+N8/o4aCH83EZ5U3OzKWBz2
8r4463ZvLB/IeRIlVp0nQHCY4iOlIKAY7Jutc1D6rQjaba89ohWnmJk49RJ9kvNacHkz7+BSpr8s
8G+LzO2PkB9jbMPtn6OOTR3uUAh7VJ8vbZmgdhULxafwE1BLvNBD+J8ugD3c9oSsFItRYlxxhWKy
tsiEAFPEV8aG0mErCzARX4ZFKLsYrOEDDPMEdY7q6m7uv6AlyNBHWJI+wxbaD74yGsxqLNZttBz4
JZX+C3se4fqkuhhFxs8J5h0OhuzOEMUuq3TMSCAd2ogWJtB2/HRJKFpgeDluIso5mVBE4VnLLiRW
W8d7mC0dTkWI8ln2/ktvF9vuMyZHCPK4UWxyHumnCWeHdVEdc7xciPHAkYyYL373x4SQ+eXb5nfl
TeM+lHAZxX85F7AB6jjXCCyKNc84EfMQ1SFInIcY0obZ5t+sW9yzn3ABOyv+cfxp4jrgM7N8wnd7
4qj5XnW068z6MUOuDRAWCTf31KHbDtl7YqdUmFeyi92eVZJvkQeZU8CdfcRteLdg31MGJdBnYZIm
bIRe1vP086DVR6RbcdOCAmMdORLrt4twEkrdCwMBaQ2CbwYTlUW2sNDu85NAT3EOESME3Efz7cK9
4Dci5dAUnlEkHXs59eqvNwHTDzUc6iNkhYIvyTktuPY4yjK2CLMz3jBzCt9wKb53DgeSEM5RN+/I
k7w5gvNJ5EiEUb2jeHEfEw/WT9ir0xkyweBeABETnAmPDeFfJuO0IfgJwAC+sPQtLbzmQKFHjDHm
w1wSgSHsy1pb/J3gceGz9I/1p4vbzUlh/GpOxsmZxNq0ieFJUKKrNWTsjtGtXD5nPBNJIzgr9RTW
6B8haoM5E6OG9rFwDrv2ByhsJvvi0q6NbU5uA50R0A7rnIUcyXNWAo9TMS6oMN0zyFYYKIjrOReD
Pqexi31SKE2ep9eZaaGFxM2IDBJ0HfKJgdF/MGvEWfTICVxF3bJaPf9eizusB5dfii+m2wrxTz59
zozwtiOsOt8BBhwfc2gHTjIcEX23yzaY13n4y8DuRIn49/uj9aGf5lglKwC6A/UFvi42/hBGYRzN
YanuYdXAghBUGd5YMf2g8jlM2GqME49bgIcaem1obHsx5FJC7TG758Rg94FT8xlvhYq3feVLkLXw
lOCrxZnGAauhl8jOwCtlQnO2kqMq6OIhTHF5Jrn9nYEC4zCDhxoBDvQmxj4ZJyIFMvmnWWQzQSRX
xP4xSBfPvzsmOP1ZsszJn89n72m5PhDZcVbPlKCEuwWzUshi9I+J/cCC5UA0k0Mm+wdmpy78fCok
edgNAJbx0XZ+7X+cdyjOFi5c+BBMlNVzBZ7RjOSVEYLTsSWBk4SWCi3om8ZKKLVYiN15JsspldRl
5Mzm8rUbf5aacBBYfxlcMH2ANFlMOXECUArBgWmP90m35dRdHKbqiuNmJ8luc/k3S/ch0hGXMM7V
tei3DfeTuI8KMNG+waDvCbRRx3YscfTrDQcXbr0ntz+IqgZdb81HRq1DU3kYJf++VC7Ti4bJC8Me
2ccQJmsmbvFaZA5gpOiagOhw60G4w92iwLbPPEBDAETg1jJdYb/ANIaHFBzvJSxXoq8aR73778wD
pCQBHgiNEZfhvUXP0Am+EaHGeK78rursKaj8f+wogp83WErBYwIkgr4mWcsTYVj787orVqcAo6jR
rnrQ2zLZsXf2YEtNUyhWz+gzhRruZhPwDtSlpjRrOKpfG5BRxhqgMFvBMr7mbCFEcTwA63UQE9Of
0bWOmdEnw/ljAyITMUOhF6BP60Kmu/jldD4+e8v3MZu/lumUqohrCXF9MfqYGftCXItr/zF/cuAT
gRbDkQT5pKugLxe0K8N5BLCX4Dl9YqhU1/65ZVeXjuncPcFoxzc//AjdDD0klGx8aXhAR3d+3wzb
CdjitKHStPaEPHYw/k7adRY3rs67+bE0w4V8nIWAZbTD64/Pg79B66iEFBpo/VPAkt5WYrd7WCBn
LK8ZzhK0QZxTjL7tqI3LE5S7KvqEsEpygkXOzWv9+WDORIoZo6b9IM6dce5hDhesyFly4DfFNgHo
1oZ20md90wt4GYuhlgVBM7+/9xo9O26LjVt9YlR67NCTXbJMNzABocJ8LCKlQMwyV2Xth2tFCiU6
CQbtuHnAQYMWHn7GT3ao/Uk3u9Mhgplg1g2ZCJ285uuKncrepwgGsq8fvPY+vTF/FuMKkuXpcBqs
WZXBn6GvqTbdOd3dQNlaTnOSv3ujwfQ/ls5sO1VsC8NPxBiAIHBLDyr27Y1Do4INiqA0Pv351q5T
lUplZxujNGvN+c+/oQVFQCbPyPXQ5h2qFy4D8Hk0/R/naXrGyy9qQeGUEIdjLUQEyDewP4xSAH8m
XT2qUAtD8wNcBbd3y1ULYcCXro6s2vLH40NfvchuhAaMicXxN39Mq4hcwZXq/s5wdWt0PoqjFZ7e
2ExEb8g7FTJHCBJ6Cf4Xdw5VKVgsGApUQoBfTMAgMvSY1DkoiR7b57Y4SajOtvTd0uZ7YIjRG6J3
wRpklQK1wC962qzHVaJ6kqhyWVSrzr6vZfCRS67b1/Xzr94ai/4UfhtXacreAlujdgVyM8+pXI/Z
SA7TBce9hJKxKyumV4zRFtb0dqDU5MFkXNvfdaM4YiZ7vPOvNPkxSIKSgojsum7H6aphEsuE27DB
OqwTqAfMM4bFkRQ9dlCaeMptyQ08bRQ7O8q683vB6xDwxhtFCuV+AhhDMh6uHVBv8tphLKltxFhs
Brepi7qFGfLrUqTWcOJRrlhzOblRSGpTYYmHxZ/wsAMRSFsXh64cDVWxgjBpPlwwtHzAK2fm+4xz
eAMMuAmAyg7X/aElEbfzYD69InPMNf1hikpjQkI02eRK0EMvpc9uhx4sIDB/ivd0BBNx2qB4Mfyi
c5WX95spsleXjuFUV3SdTtP6cj3Q8/A5UBKgnCvcRBRuMxXXWGwKTLLqHxsAUn2kk8C6AwiVz/K5
nHegvwpcXswSBNqy3q9MxrOAshnbeJV84W8iUDsBS1aJX5yEZLVLnu4r+fk4nY3zA1VU3Nvof/qf
fFE2RTSqyXfvgzizEqdhn9K2wUFYAjoxxnuK2/4UmjrdLMIzxJ1I8V1KaE/YkO5RMgkB1tvbwPAj
MNeWb15fm1zTmNNmniD3WgnQ/Af96Mf9GSgUXB05KbaxaQRkop3Rqyzp2g+8He3czt9Z9KG3YZGw
hFCtcprd/eEWaoLcttjKh+e2x3B8K7Ix8N/z38lzwjSkCd6MD7qEqclzy8KGwuV54gYQ47kf6x9J
IMJuDtjWXH3GQNoAyaRLol8gGY3KAzNACkJoU3x8nBc3NTlhwCn9wAJF39Gh7j57YnKrM3sJd9GO
Xruhmv2nGOIL+M33Je4TWvQ4ojCHabe8LqxbxOC8z4KdO6yS5QHaUK9x+5tq8WHUTY6424eDCsfo
Hn6wLcNkCtM0Sfi45BFxqvtBryXSi9yvl9flPmNri2sRu8I+3XxIe5m1LmPzJ2lNIkmJKau8IRxK
Rxh7tYt0+j4xCNkPoLC9tnVw3Wim/f7CwcIqByWJ/UFZncVMdL/z/doyPdaglOKLzHaWqKXqgrPx
eg8K400iWU/t4eO1sTqvY/OPYXtiHh9wRVi8OqYh+qqIm3mDwwrxWMvPiITZuEisuLcsdzAKkp9I
zUs0XnL4nfxGRGVC0WOs7Jk2NoTxC3FGGeMME+LyMhaYDbxOv8L55TeqaEs0X4xsshA5xLi37Bb3
rRSUq0eCYd8QGQSXyfBxUHEap2NuY2lFWOPJABrVYVKZwDwOi4wlMl7qnq0sPyttA11pP38tcGVR
AOZoKbF/SmoW2Lk86Ue38XcE2DDkkkHwaHJgwQQuyMUP3yVjotb0C3KYUgfBb8R1xsWGPmr32FCW
QjN5ntNxyZXZLBEkAYw+5swUIr6zltAK5xgCaBF8rJE8MZbd2FhqC33EbvbddH8QDDikbzIHvwMj
osoMBL+xPyCJfWYOWGMQZru/Q0rj0LcFnwKCAxgzMA1DOmQ1EBZH2pjtEFLFY8WgKtU9iBj9zpc6
76va5Qz+KSQMPHr4nLLYdGhffdPCN1SY1XAmTWe/4bJlsqBjK08dQJ2HaVZllz9yLe1PIl34ijws
KJIZIx8q3/Nt+dwV0xK60XqPQGt3Rdy26VmMXNxC9hIICrxK0mxl5sUnKoiPEDhwnUzvQMTsXbwa
Csfa4UWwmOfYxLAftjaPu//xRg2KVeb4VmSR6MsapozYW1Xm40Gue9xcgucGr8Xc9MnrU3nTp25R
U7rs7U/fviGCE2Mcwd67b8l+LLigiVxjemEywRG/UGSXtpz7jTx80b9RAITYaihiyaDIETQkoZ2/
uR0nB3nDtBn/Vg2C0WwkbdV179yc3qcyyfEq6NZoadjADQy4Iuvmwhai99LWn6VaIZVhV7c/ox7C
bYIDnwDDHbY2pLAVomyAbmPiMD44cE6uCwkrQSt4HpTfuMUaY6hp4p1qXCFX6AJwQdt4j0kI4jns
CZJ9yDLDSTWR2QALdN59wTmElWBvOXxwPZFqO+JfGMZ8W/zbOlnS+LDgbDgdTrfpd4kRsMOth+vH
v/AYb91AnBP5Mr94vf76E/5rnb++PYT1sx4GE9Y2aEGMxkjVGw4r8Zf8JES7hz3hq6f9txXfYKWx
aURsEtQoNlG78CMiv0bk1oiXgzNXZPL1lnbKTfj/kBgVXvjXFY+AqWnaP287JNomPiyXBNrEpOGQ
SsvVbM9vIdQAm6yHOVfqf5liUwh45Dx0dggx7+7OmRc7IouMHNx5wnUVLFUCZ/BWEMy9bRwnS8FM
dhJSPpfJ8rBNtns7vomPuciQ4ZeSaeE523hLlE6c8M9hW9oi8cU7eHg6eFu+jguRvyNeMPel63FC
HZ7AIbqHv0x+Xufy14eflxx4YELAbhLvbZyjCntoBVaw5fgMD4eYV1JAf56HlwtvYDqdzqfzpwP9
Ds/qZsAfplPYeeLThTMvkiMu/DefkluCkQvZMvxp+nTmU+LZ+N/lckW7C7bDk1yWl8u84Ik4YJ5M
Io03JweKoKvMC2Nx8Pi1cx4QzzmUIQ2VCJmLsZjCQcQ5zPliSdvsczjFwSSUKHc5orI95+0Q/sa3
uJf5AW+7RPd76PvJN8JxCrLW3n568UEc2Mmhcw9A1rxtuEacW49Dc9iSTrfddvAvh9xg/rb1CPpo
Pa4C8bDG3Xr//jAc8j+OHi/jEC/nnLJMHK35XHDBeRUHhrgOpxQuXjZ8F2Fz8yXyZlNgK1UL36qH
nEqDpRcYLJe8XRad0mXp/4HhQqZD/lYFUhHoilfgL3z1FS24QQlE24UdthaVLzgwdm8n2MC0P7jj
MAnGjzD1vzVuFejE8Lmzq6PgHOrkzXopaAUnE9EQ7TDcHbQ5tNUB3JqBOmvRar/08VVyTHyeiV5R
EW3FJcVRGqX0MZbXwvGoXSjrsJw1tFMwdznAIzZuCZsncChsxuhe0Ni9GVfkE+a0kAmt0jfge4OX
8kvbwfc+zOFwMXejlrcRHFxKL8u9hoBFjI9cfSqddUZ4u3uQUXUSAr0/9VjhuONCcDmhRh2bqOc2
zeG5uCbmqppi393Dy2UPpQ+DTSSGdGxfkPkqYI5+NeyaHR1WPmgctjgIXv6N78H+mK62zveFA+30
B8zXrq5ZaLWrx9vDdvDDZEZx+mBgqD1YIUyxuTa195VCS0TYY9/nwBZvaz+9uy0VM1XeN5EP9D10
P5jf+fvpZ5hN+gAbQplKvwSLivmi/lcs2MEpB2+Uj5M6kkcqJrs3P2NarrpGFTGCquTwLSVEBiF3
ei4wnuTh6uGKyzBt0KJKDNxAltewnFdT46jDElnCE0FGTNmHtcGUURPFsbF+jSSvPzGeoYRqKnOG
8vjKjnNz8UHJJMeiw5mj0ZmXsJDw2IJMCp1jjmRPZzyHQa4Zg34YGeq/uC1dqGmKEb6KyfXAELT+
OnymR+mQFO8v8rK/yk4wiJiw8f57MN1PFjUm2CvmQGjR/4mpFDqwG0YMLi/GUGIUP4Pe1/+hCUC4
gxPoK2Say+FNzeGrLxj5nBe+AIvEexQ1+n3Qqp4G1Q9jywrVE5WSbbJgw/fEGRfIZHP7BrUR1mXY
Q4IOIkptC8SDkJI7rnZhO2BmiwUn7Lji9HR14NsiekYac5QGlw21E8plqHEoUHAs2kFJQMKHEaxC
2ek3bF9siI3LF8+F4QNSwfiA2NIL95LIzv7JNgMaTFxR7nej3rAANSudB6giDdYeQYrzozI47TAW
bU8FWKDkPdedCHm+0YvQSe5dCFb1K7wS5EoWahNWpscwm6RvcE0IOcXbU5tIYyCCiq0IyYo2CeKF
j9I6BX0mtwVD841AADFVoxdApMllsHfuJqIoYfD9gsFieow4fjwBTQM8ExAOE2IgXAxHg8y+3G+5
NQba+Yc6SXiRVZUgQz5P4F/yiurzBzGRQhmWxgbB4Vj16oEc7cN9CHH0CX2BAQyxFfAuwSp2P4xt
MCoTtT8kDls/oyGmzmKUo5zrUfF1TcVRlr1zjjSLEgXxxz+zH6n23sxtqP7LoP2OXwT86G5lQpB1
pAhdq0JVTR27qeiaTGJzbYROq94dIiPNBWrjBuf2n8hYLabq+j0HLVHuAauapPry3enKoEcFgM4I
vuawUY/1HfZLTGl33aO+cDrZrT5OA6TYuXLtlIkRw5+FN9tdPT5j9Vib7hviInChrZohReojQfJU
ezB8e7/oASydutpC0gagV4ghDIfmfO9nUCUpcwAUP2G1j/ReXBqDrPozpIlaRRZetVAiNDy4Xs9x
iUE/cc+mm2KSi2hx/kxH1FdZ46o02PZkghet/fe3x9hrUtvrvz/L+Tv3XXxBnTPVsad7E/5Pr+Ca
bsZEIXeCO6Hbf7PPwHQjQdFiOAOL2uYjmi1mvm3NwKYZdABvk4vRMpNQwhnPcf83keDK5Hv5Eu8E
vAFgerXwvMScR/xfjD14ypDqGxrUIp0yepv1J0/0GNdorY7VsYGqJ53WA3XSi+WheXyNIbtny1TG
ll/w+6cXJ7zEoiDC7ARU3CnZi/E8oajZ2wmfxX/sqvG0oFi4iHIKlJ7yAoiXzZ89l112Ts1QOuIB
yyWVBgUGpdbNI5kV6gitHT909WGkBEJ3JMqL8F8U3uWEbwl/YiM21xWWL/8UOdeJFVC30obgmQnP
Xf4bZomjhbdZKUdsZnBnvWKQrVQEI4xdM6Q/d3GHPfbA3Mx5+NHoM8ids+SdOYocfQ7lv3OQIzMV
h3M2O88mk4k4df89puZbpju5OyU/x9oZnC0ho7/zEoond5zPEhnB6isqByvdL1MfBsoUq3R48rzI
FnsQm+CD1TYuLlWEHDAtXG6sMqnFfeapxzf35tu/FQ5SOxQk1t8TPEYBjdV4jpz3WXT4+b1H6WP4
RO3VenIe4Gifan5WR5Lbf0b1ffJF7sZwDFGpFLxRjN1GT9KdNVe6uhrTUtIsFahZXvoM82726M0f
aWwBiDmvd/CrR6jyr/ooB0fYzxhNkRFVxHC3oV598FZ4hhaOszQAr9DcOzIhCdQaqaAifRoiMBHu
D+BicMaPyNaAQ/tB+iUkOeLpikGa79Q0MPfjep9cde8GLHid9W/DPCMqYmqBm6uBCtUgEt0W7QdN
rY6SjQbniVr4EX0fwwdhP3Ug6cDFiK+QQHCPvyPC+IbAFj9Y39vn2VpAoBX2it9AvYdwz2orLp9O
SSVkDE3Tb2kSFefuI8AodDfdCLne4X1q5oLdIt60GbYOtgZ32dW5bazwmfrvLJBVG20nGsZhZYUs
PPvcl7EU5EbG9nY6kTjVA24Z33TJrliDCTSCNQawk4+oB8EggcjfEhbX6ahgNsnFAbkB60PKnzWK
qlGGkUMlkOwWZogMi0V2fqVjWd6dGeLHffDXaOTXewA97v7TK37owSdmQYcYyiTwfeYyQbT9Xcq8
nlAlm4QAYtWn9gD3k5C8YXB4KrcWYRHsVf8Q/mLO8AZIa1pDYhuXCLosMkf6tKBsZsLxmF3zRTpc
G/DE7ExsUdi2KFznMeVIw6rS/osHnyg/t1vpA8FpZYYYw1GQBg/JrWW3JgccxO8fHVN+BV3rdpdC
EOQsqC6UNQV0pvda/oyZUKa/jVKv3mmo7me5MezQWpX4xNi3lbaAeMFIra+4DZoPbB3yiDqqec2i
z2Oh76fta1drxwf5Hv2zIbkfc5F1f3BlO829yxvwQ6pIAjFgRGBl5b6nAIONMOJ64y/xCVMoPhMB
ZT5zn1KlL8wNecndXRhb94jA6ILH1beg3GlcnSlJCx0b6iOPVKyU8M/GlBuJMw5UjMQI4Z6AUYMH
sICq+qhb/2pvSuI1Mdt8ZugtFjZqfJY9AkfnFxqh+Q3omLUxTuJlEschkle6OhHiKrsIX/91f/yd
WGnpEvlM+zQUTaVp//+Dasmm96ELoh1KQMhQENMmboe1V/97hq03RJX3dcVf/ftIRO/8c2jyh60j
vsUfeTzVvvEZPvCkxLqOg0NekGudu6h3qEfWKt0oPf+OmQaLVB7q9wgN0UOdGj8SJUbdB1G4bSHt
2Ly2JZ58QAuZ9/3iG22sxGYpOlfpFfSrCBQKGAjkEsToyyiGnRw1zVA/fwJw+EVvhyQRZxZgnvu2
m/ej1wjyN0YRAPuYc+a7G5f6GXiY9XaPyJeS8+WoBwNvLEbCMHi1S3XIFriw3RjQZXPW7xFCxD92
id8MO1zS4q++yYSHi3WZTp8T2SF3wXCx/WZK+PE/TLnGT1eaIfT+o3f7AXj9g2MB75s/FJ+bXoBH
FLeBcSzHMkRLHPJfoUzTi30NXnD+N1Gn5QZGIT4Z+RTXBkAXfQY1J75G6fKHWwCjYLdk2vsZ8lvV
PrMYCS0aBTU6/MG7Qb+F3slRRUGHXCNHmYQEOCexFdlHI5jPrB1ECHXaun8bKOoy72IzDSH+5Nyn
qX1tIh22BIUUPJoqi6mCH/BKWh+rhgMOIDjxb1A90ZGWo/ydqM0B6cJrpjOzRiZ0dTiOt5OwP7k6
/SX8lYh0oHm9KE655eiggLBQ0Q1AfphqTLqZFKkuBi1U850cUotrAPOsRXgr8XaQ7HHJAOh8MbJ3
sZG/Qgfp3Ifl6n23dwvB7HCJdV+WTV8JQxlQCw9wClIT2TUbFY6iWJf9vN+qB4S3EXomUt9wJFLw
pLdrVting1i0vrEexUBb0qr6uMWRdfExKCCUfFwB6oal4t3AYYnZOrL6ckJquPSg0cS28gqh4B7r
I/TFEvYSTiT/CIxvqrDdddnCdhZMTXD9H7RNqPeDyn1FeoxsdpTh9E0prRTBdUR0iq9N3kt6XJRF
SJAQEXWSx2FpSswAkIk4NY0UnioG0wL/ydEGgIJjg00nhVIT95hZyXb1xYKRWwLnfFeFk0KeAL37
UtumZ9X/jLKlsdBmeBscHpvffH9mrM2YDzmK1foEc6TPoPfhthT+uch6HlX4Fh6PUNkx8EIDjYND
a/fYAnBaOXRYiSGzhHMS9HI4zhDBVnRPBOPKEMuUxW3TU92r5Qit1ElLnW6n9v3+O9GtiCek781O
xoacEE+xzXgA1jy6jeGGZKSpZFtjA+dACxqa6U9Aqs8nxdGGYAwovpbfgGwqgtf+rnyuaYgrX4Zp
1wD7nOaIXvP2GBD7ScoidwEpweAFrFfcFOMSPArNpDJSXoFOYIyoQpPiHoGwtJQbKDPXj6VeI6yx
u+8E5xxMTZM9nFIU2bh7Qe/ijnsnykLYnTJNi48wBB2yXIhncnsV7hwV/MFs1CIh7nZoqhomgx1I
uVGvm3yAuVR293oIbbURVJu8JDTo83RarsQGrGVvr/hlJKnuUchK9uqxdGIHXa87dUWSt3HzUK+i
HuIDHSbuXQxVscoqUleZCwejdASDQXsOZHQujDgtmngbnoS2g/+MgAnmHadOACjAImt9iJ0Y2QaY
EtCNUyYuC9NmMzZvaKo8KfP7OmInMBPhP/xayIyeACCOVPVwZGXaeDB3gCgXg9xEHePWDsq1U6aP
gTmUt2WYLusjXiwhdJ+zTMNR4fapOkd/J2yAmKWd8SsMqUaejKh3mAgh7ndp+X1hJUdxAxFK8yA+
2Mcejx+LyE+4ZAgzwyNGd04rBCUwydiSlbBDRUtvtMPWDbs0wrOGLJAn4buIPsJtlhjtYDxOXQJm
Emfj3lo5ElM1/YnwZ7cOLVxHpjDU8Pv7hHRaVcDi+/P1TTZBQOL149dBwAiCx23gVswN+Vrh3wkl
DxtCbdqfGgR7X0y2ZOxNhaXTc2Mue3YXNNNupi8sIFoAGjxO1vhhazPEwRMzR8RcwuYr3N/2FXYz
8nESGv/FC8nS7ZxNpagcFSOTUf9RHjyXaKqXz+V9jhXu/LmT0f78m2jcGZ8BfzH8XatQ1ZWoP/qN
rVAaZoS0gtl2NiLqE/eKQwYfCvGQ/F3RUYE0O3MicQ1XjKkAA33AX6BY0EePqASvCBpItb3o66Fi
GVRhNhJa8P0MtTX09C/S57BaiyRzonqdBjNMaXDqAnFJKvMqTo9CRY6mYdRPCMSB4C4HBvTbKjQZ
6nC1k9n1T7egL6SFAp1b2UCJtFkGBtzZwTuGnTKv58qinZMqCY7HZOWMb9EUEicCItGJoYAeic6U
2RggHqsuH9cRznzwNXUHAIz16LOWIAWCT2WCIM7VwV+vCVP0m5Hm1YvXrFu9EgLAkscEpJHCylM2
bN731S1i0emN1SnSxzF2IhN9Ys50ON2cDpyIT9LCWvBOeJvAHgn0BS5WhjkP7zcvCeVK+sv9QTnd
jzQNxkJf6Kf3+rZ7LnPGDf/Wph1Mf3p2FtGlerS2WipGNvfxe5wN+r7pqxxqi2OLmTlo36qKrUXv
pBO6tEXRwYNfRyIkd+pMYcU4N1ixV86H1gBohXfJFJn538bc6RtYFiwxKXqKnAw7aXE/9pd8H24b
/BhWVZFbxL7dQLYb5jFEbRt22pLaXKeWEKq36ny1I0pfzV68YHKKKnh0DVP879uhtLnPuAEuODxi
n2ob2Kmpo+v6t02POP550DXFpYc8Z2gNf5PSf4VYxE+vh/2Ii0QrUPN9MDTlZ4cjM0hX3VTyH0tc
MJzbmGrDRJIvMsXYoemEOKmopNY01Ngync0ISpzk3UnyI8coSL1o7xIgTHAarM48yFzjHaBrygjl
CO6pwIHhQEmOoA+yt6Ae+8IvGbBp0+Jn8G/lVQ/emx6WJ+AaKI7Hx+QxgREJtU6CS3W8bfHGZaK5
wtIfBc5zqx2aQFtyhU6uBNUhCV58oiuN+j/a9zPKTv34nRDzBx29S4qxHuLy7N8H31m3MwbKACYe
9qJ3OrCIsNTC+S2+s8e2O5ir9/QKyasJCIwboL3xq20Pg4y2IJPCBhrq3q7Rd2+4YuEidblBYKf7
+wcBCVBn72KHCcYRcdFLeAFx2yyJghWkgS/0PTZk04ZIQGHFSwaoxEGWnRofuJi8AgdOIeWKxYyZ
VVCiiHz8HRv0e0hN/jRshEGyF9n2PntGwiPvfoCvQ/fDhDCmvNEm+HBAxZkDPzNW7qCgwZdBBIS+
FI8WUH8kiHNRoSEpmFfb79bCPpBizfni07jtT2h1zYU5obqSoxzRZC8gZWyLxJKZgXWAldLPxM+m
AT/FR4eAwBDIfYP7G/4HrcOJpailT+UzFquiOvgrWEDMQ8kCzsoLIVjk+w5WLFMbSjpCTAu43BaE
ZGjpg8/6O3rj6GkAcIGTRfkSD875DcZYOv3hiFwFOhKaKiAMFNIvfi1APRWjf0IofWyXwQP2uDyW
aIH2XPPYRjFog4qN8ZOrhSzVOkCH5X2rIHu4DWQCDJP0i6BsmeN0of6xvz5Xz0HrUL/2YmuaJbdZ
S3KNNL3N3hG26wTh1AyAWw+vI7gL0gUSkrL6HZSVfnkcPisrRsjt7scFT2iN4JKObyuLKwjVyK4/
LkKQl+A2aCKgTv+6fZ+wb2L+XcxqZuto6V+LIrlProsOByAqv4gxMLO077BcVUMrlv3vMCfEpjw8
ktuBRBqOgfgjxjM4Pb0KBJJOfrqefn1hKdUeMKZafA79DUYyYSXgmCIRcygSb/bjFIRQmtarfAHS
RhKNNC15X9nsQ8ZNL/5R9EDs+sd2skb5sI7V8R7lEnYtkTyXo5oWaS2dlV1DIvcwFQMPTKjsOtYA
IbPVfdjRWxWePP8QKVnHStCQNolehn77tjJGxggSn9Ob6iPuK2ZJO4Kh/DdYQh7AvpPn3GYpgt3C
U+GcKIES5ENrhLYiS6BlmWNz3mzKizHqjxsfFuDXDcTg+mmLz3177fV4/C/uj39xusiSa9TG/flt
lQ8VBMB4HvVGj0HtFCEaf6xtdE9JNBjn5qIc0EbSjkUoKoI6JJcJES8GVliGOzNg2XDGxQbAS9fr
p9NXwJmHJQ72g0RC9B1MKVphXffCaGQO/EPk7o79DvLl4Lqj0Lm7rAUG3vtkxdwdY5CD0tzBgI0Q
kyVXpztTFuWkJDr0N6wjRiN7W3gHPyaEP+9GPX8jbhPhyMTITbDT+W9MHYmdrRmx5QrOGV9ZyZ1E
4XR5NpJZytvd+89Qc/+4pKcYTQato3ulpwRMDr08wi4sgE/D9LwLb/HVl8Pr+BM84zooSBpikIvD
qC8RKdQMQSGBIfLoPcQGAwUOVkJjjNy4ur++Pu0FlZsleqBwkQIMIGz9Z191n0iBAjJ6J+Kpc9+L
LEQNgyMIq7jfuRVXtsJVZ8QajJ/rhOsRDg/nbgosM9gv5K0g6YPEJTkaGVRUYb6rzsUYHyFHsBc+
OG9iPYeD/T8hN8AaLR8dKuMWKknhE/lPoHffdWdqWSGysm/ru3NF6Nux2b0TQ2QgbUngDZQI4h0c
+37wwPWwxhQX0QGEbETEAZ4RUxNlyC3CRDK5J9dEZuyoQibEyAD7aXbuoEXzLnsY+cbVDO/lYvE6
3BP1IsfVRQUzPIjy5eVdbXgbnsnzG0Ta/hY1BTKkOqEz2fDzcNXSsIhIm8AgCIAXA0Fwh+CF0RaS
dz8f9abd5jrUR5DWQSH/9MRYKjNtYiTFoDgaZGYbHp06PTFZHWyvrZCEImfu2BLegjTI10zJVBK3
TQC1MIMLk7l3hCd/P4Am9nf61tS+LTW/TtrgFsME8A0MjhVfKHHwacDbmyDGGH9VUbHz3rulPqCC
fwywXv6iMJhCp/VpGhnnDOsCecvNN+hOfPYMNJwZzAGmZHaJeO816M/MWYqd7n2sHV/zlkQSpgep
yDmtCldlYs/Nh+4HT5Fkf8hAMq7CZPixeEwkggXwapkgsiAygikvA2ltBWBhwAbGzeRwnUlzcwfj
dP1FUtPY6LDPGtDr3YXqdif14OremsGTTL/S+8BMIaLwEdyUYa/0fmPiNdQu0ltfeovZJjjnCKMQ
ABVCI2QTlrMY1KEn55f1wPInYATMb/G7NTLUWPCxkDa4eDNc+4Nq7z01j5SfK6gn4Qj7UNYGN05h
Ps6g73b+m6NFpY964ieSMl+P8A5rB1ZQtt1wXcW6XwxkhFZoKB5hV/nANBY+6VTtVcxcftA/3/4Y
ztanPtoRcyorAdJf4kuxEeELSOn0/eqP8BkhkK9Vt8St7ONxBbwPxBgVZORBWMSJBYVdLj5D8+8b
wsGXya2OywcvDM/ezjcw/LtFwBK65Nf7+F0NP3dAaRydHDwc1iWGS8xeoT59XAl7yRwWmv/I4rcW
li8afWmhF9QwToaQm56FZoq8v831wtWm/DEtNv6kPyr+5gB3WbxmQcjEsqB6De99J717oGHMZ29z
Da61isE7GksmtogeIe/Nv6PvCCixl0/32OEyVedeBhRzynWxZmUQAWCvHWgh1+crVhEVjW5/Ajne
UWhlf9wo9CPAw+26I22eugK9zp7ax5g+Vgaj3CPEaW1FiwJ9CuQRjMjHYIDDUqQBxxsUomTuSpHF
5Zl5uhl8lcCS/O416VdDpUtIUH3f40LzFI7YWzCqK9iIiuhD20aI4a1hL+JAfOgSDaT5bt9yOVR9
WcSLYkTco09rg9bwcM8yYYTCAjGGH1BUIDJ8sBg20GqhaKJYxPiK+vrtwT0zNBeQgpOCaXKPX7N+
y3YDHw0eyz9ym37z5F7UJyO7sVucyniPmB7wknq2NJRn9yONMRG1mP43x9uUKAV+mPb2ymEEsBVD
wc+IwTHPx5zoTq/8nmdTlBK76xptOw8IGTRDppaZSbTOE88HgqwVYZ1FjF9wHzf/RsrgPC+xG9rf
02/1Wb0WAl8eYNzdnBQqyemLSRqEW+dFI3SSd89hfiFLio//OOr7w2+rz8nXgq4B/iZZwtVevvQv
+h++uTRYMnVKz6m4/zIHTZFs4NflvEUdL6zHOTQpmiVmcoSrYunlgAoAo7EgEun6sAS8x0+38K3J
v2KgJqxQQb4IBu2Yt3P3Qx++tAvWe8NiSCYaOeQzoGBC/A9qAskePi/qHLovrjIYEdDtS3uQISY6
aTKW1nAvsIqDIBuQw0B0CzEVt6E6k/wXHmwWaEBB5256fQhPL/+z/Wzul+uBy+1tioxk7pjfJj9Q
rE+lwZWFdb0/3GiVttf16wggsJaG5PQRB2EmfYIWboKGSPc7AAgz11Z82/WPnIAfGA8zB1zQOAqQ
E25EMtzI34SqcOZ0c8vmlC3cvojJ1vkRlisXa3rEJYFAswGuDcdnAHNy208QiuGlcnPlxApfa6Hb
5ir8vBz5+CF1HsNY7Lzb2Pwkeh3+Xr6u+KTRK9BksIjm4i/nT91V1+V3/LVQszpgKgr6cngkNl37
9LHLx3Vgrvvr11wbVGPeBayrLFb9IvlAOGYOu80niF833Uaapqf3pE2qcTMm8GaZjbIhxvXpDNK3
JeBM0qkn0liADAdzel0J9A51yQYr8PeK77IICYDx75q8EuPvfeFbymaPsuzjVjFiu5DckHytJT3k
Zu34vQKm4CHgUZzOOe3+N34PjCEOOvekWJQLVLqYUxjH15S26GGKJhAUeNQTBdoM46B1fgY/eWPU
Xc1QAc/yhF7JbxEYERu6RKIfEpqH2fFv8Fq26/KIoNjtRw9ayWO6zNZA5ESMM7BMdz1wtXTQeAWm
f8IJgZza4L2SY/bMcTYpoLxjGEpBMsvYRKsDuoDhh5STd9JGTVIlt8ltgcYq6rlflKbpiAIZCVAb
N34aTH7CdjGRSdiCPaQc4b6AWFYEXjezcsHzUuiQi819kJ2EndXlPeomveS67E8eg8onrgvPAhx4
QgK7ZnQFXhG2s9+sYsE5PC6oSlDdZQ8A8temgR7dThXKG+ugzz7xb5pdqr/XsAQb2hD4u3v37B7M
BwH3D9DKX8/XM+ObhKOyJYDsVB/LNdOT+lgf0ccv85HplpTGrxGC/cE1oMvNqftvl2doDvtzVUyU
ikMGLrohc3NabehyDdwWhvqMJ8eJiPGbIuJmr1yUqQM1gJENk1z1xAO1RX9SDwTxTWU3d0FtqO+/
Z8ZJAvT6oYJDNSe67N4uu8iTO8UZl8WwnaXLzxHRE4eRDceA10HltX5vakEBvi5g9PRp2Rc4zj0Y
sTIKGiqB6Ohz6gZ468BciKSg1i5ek/0aexGnm0t0dPBj8C2F4pyWrkJCLC5b3VhLifZxfyR3gHIU
xM3aFlM91Fa3wY14AHXQXv3ej/0f3YX7Hr0wALkzZXFISAGjxijnwa1Iu/F0c6SCvSFzAWYDwg+o
7+AHz/7Nv3d7JVTNdxuYc9A5L3u3UFHSg0/YCHftT2SCOsOeC3EjRCgKf5LVrnYxaUG1vR+xYGtT
oiRQ6YCJYSf2Ndw+AeCaxyLuqsC3GM+wR1GmAvPx8WNWRLV54t7dcwtj7IF4baP8GRsThUtzyFO7
N+B+yzZcnxOZ/BTVaxJkUgYDYxI7INMdQJJqVI9Q1zaabpu7PJEvaBzJxWP3OXaT5wDDARwBQUVU
VkBDyNm4JABEqsaucS3Bs5gwE9S0Z663fsQ5pOLglMtwNhlZcJ+wOk+eAgBVuE5jZS0aRHD1cwOy
IZ8/k/JENYlMC/ydUlbwCxxzumFWwDLy2HyZc4HJ/HvbKburKJhO5V9vzPhF+dOmVLvUHdWhF9L/
PSOofLVpW8feutsx/SblcytzDmiFjPALdo5eoZiI0g6DggW/Sb0gE+oNf8MUk4w1pSRK3nrezrtl
s9MOVNXtQoPuyQH7x07jUdXMGNxwdnhN25tTCbzVJ5Zyf5Bn2ahY5mMt/DjlFJ0sCN+/jeX9P5rO
a0tRbQvDT+QYAiJyK1lEzOnGoZZiwIQi4enPN+192q4qswiLtWb4Q5yDySm7nV2bc2kHKAyx7+xA
LEiYRVXJNgLo55F4Bf0K3ZbCSvIOtRULzXsHc8xgtF7EGQEBUMRNntC1ARzM7ldH/UCZh4e+/njY
coSq/2URA13xpBzbGcA/E1FRY4WAZ7V7HohheEF7ByjuvqYFRfRSH75C++1ZG5IQgCTpjGAAPezV
IzSGrHosmXSDbgvYEDYh7PAFFoOciHg7ymbFTh8+XLWb7y4HZUg5+BJVI8C91IdBDYTcwYYYK+Ku
5rheEVe9e5tRjrjPe6yEOmJh0IJRFTqkbuuQTqiuYynACXc1UFIG1gANm3IpaF0qbiJYKr1LRtmC
QPaxZjjRaqmeLr/1/n3VOZIKicN4buGxkTBchsnFOilSS3yMmJyQKiNEFocyrt0OyYFMmdY5ZzzS
YhQsFAUxREFUwiTbp9AJ8eOZVrPb6Lt4zPDukZmqQ20bbCHSJAcjdC97dfb5e4o2vbqlA61MQXFS
i51WMMLFMOezYNi9qbQ2D+keDY/+d/r2qP8MqLj3UIljEaaiQzWiDFX4I+Vp/HoMO3X0EFe4AeV0
BIsG5l+LUvtYm176ba+E7hgWbBRt3cfs5V17Z+oCnFAsUmGGy8A5Ai4WUJKh7MLuOsuqegZ7yShB
NMrODKlfKuvGTJ0+CDg0mQPBd+mDCzIATK3oAg8KcHwIkYmkHMnqpB7VuUu/+0lBxHTLXT7Lo1p1
ar8q/WfuU5fV+w2UAUip2jfsSQXHmf1dSKTx8aD4g1AKe4xtJFuR5jmtMaQJog99t/5jdeWCACdg
bqgobbr41GK7FyQyfaS52GxSF0xPG+PP7rkYt/4ac3N9xqnlJyzdxLkSCiJKAVEm+BWsMTVbG2T+
BpnxalVT9AdYfbeQYrRwNX4oIfUSkw40ZLItRVzKwAa1gb8qVsb3MEdXn05+09mgSI09GK4u1KQQ
FmX3/7X+EJ/RaRdR/EfNgtYQLhSsQ7Yebw7fnEY+HIQbqnJgU6hIIcREXkyzqp9wwpXIF6t+mtvv
UBSa5pDuiJIxitxxlFoP1C2QL2m7JPI0dj97neo0mWB0n7OO6YLJYXPBKpt0JMgWADIALSBCz616
zzlmUKXD7gRsLgsvi4m2Y55lBdbPrrFQZ+AuSJkRlMzJ2tfJsT2DiG0wCGAXgFanGmHa33EOe+01
RKl19B2Rd7yHNRrunThHkL41OM9ragnP/RumY0IMiQoSZxmTsziHkocoexoO5uQ6R6yGIPC7zI9c
Qzenh1TzFPFgREYwIeTJN2bgrA/WhhIPoqMx2pywkL/26YYOi026wH/WvudPGolwVa0cQAFfekiZ
KD23I7qTQxQKCD3bjhKw3GpBvWoNGv0LLUo05sev3SVKUa1qD07EvJV/wmhCfN9AHq9phQ31Kc3N
pFv5KHmyS2mLrVqKKKnfZ/fD83COaV4GJqPaQlZrwRw4ae42g3R2Gpkrc/haMC8T2yJy2cuWDR9R
Brye4ga4jz54HjpeJcmHsmrumrsEFB7Kz9ReyC7bLKAEQyx7BL5G9002B+B/Kg1NJucUoAGdOJKT
56yxAm/F49wBeO3AvPCEWrZ7TzSnFT4mH3qvz5m5uk1gCq6M1XlCssChq4LmNCcrSJGQ4XeP09/m
FDN7Fd1bGqQrFoJ8d5UsEp3tUEHkiC1jQYHFxZdfZyPlkOzNOWV4T4HaC+UxHZO+Bc/xC14jrd7R
M6I3iDfS5DOCp7gAN8369jnUqiAQWdoUind7ahu/+0sQdROVcxLck4KlB107Oi4UoNZnSJaLewQn
hRVkoQzJbFkFK0Sl29bxc9nnIfphDxTPwF2WA1mziDP9bI14sYE4Jyds3yDWXH0x84y/uV2vv1pX
2Zr9D4VwKgueVLvoL74XzQEi+sjd3MXS7KcO951gZqZ2WSRKDOU6lpGTOTatHLvpEQWJz91VjwUB
Xm0jXD2obQqgdCdR6CAjpvbAes2ECg7jvEDXit6DiCMpYQUA3nRFDSp1Tzas3csAwixx8D1uXe1L
5uic4nr/gqOKq2Ff2hh8w7b9dOC/UUIHNUIZPpMo/ut/6MchULm4UbE1Fp/JZ1IifZCEIP1WGRVx
Ko5ep1/Q5arwBzJuqIMyrdJY439NS+2gTM2wSWg4LdF/uA0K58qJdpkqfQMVIhCNCN9g9E23sWWX
vZeNOX3fQEa+M6RADzpofcUpJ59VM82nkdXhi/3dV9kwxWpc6yv2968YY1IOFt9wqWOE1x58aP8q
MK7v8IMzqMj2Ifm7fG0pAP+CzhsyCILnPAPqBqw1IXihw8BcqzjM8C3DabMc00s/scLbN+Qsvu5J
RaanelhPOPBs4qxCypgadTYUbTiptqKUG2rYw5X41iWsRF9fzI/PdM+EvKpgJ0hrnr1In1EloreV
KS7nk9sox3IQnVGYB01gxA9keC7I19wigkY2ki4enfwR0GogmdriPSu85ySgh/dk/FzXt9E1bM43
R+LU1pFiHThZtQsPRaUgGask6QOl//auFMqB3hyuEZ3Y3nuGxt2kFt0rfZAcsh2NZIQMWXRpHLIf
WA9hc/BxrJDmjuI02W/IUsnyDsn6esAnsAO6CWBTC5FO8faGKppTbnNButaaDwD3xk0aDGBlkHn/
Oh0Q+U8H/F+Tr4AEaim75hpeKw8503SCw08rAJp3Icxi3MyK6LqmOxmyEHEEOBTEVW08kA9kZDWB
HkFiKbGERgc7FUAUw3jVWL479uUvHZ7+MALF2tPsrtG9kTQo4kppR4/uEqERK6qcjsc961eX4SJQ
m/Uublnr3ZqbLuLdrRUFxy4vw5y0a3SXUdQEdhP93oM3iQx8uO1oyb2o88kTxB5ateQhHpPUKVqu
oyUMd+fGVaR/4vOg7V2mFAB4grxEtiVCvIffX5vrcuXfX36Tfcnz00CyNZ67tAtnaa/lSU0EnAA7
hcsIo6/Ytd01/mBx4LpBNMUazBX2AZbNB5zfguxqmR33NPmY03PhF1E6SXpJr804J1Y6qVY6AbCr
TMV9TEXZe0cdlmwsFBaX5FosnlI5e0JxPdLXHqZQA/6qbfa3Q2o2BFXUhd3EWD7PTnvc3Uo4D4nE
VNpYnbZpEtOsJlM28pnSGYAMNLf0vEugnqz81Ock62jA/3aqxMOjiG5qsi+oTaGWMuv4VfCals5z
ngev4D6+so5cwnx6GjdGn+OHthgjdXLxCRMW+eTkfwf6MflrgDC9BjreNPSwGJD0wAGpHIlWKCPk
tmqCdAZ8hXLwCHG7iOCaEPu8Rm7rYzWR+Kf8I3HglEHI0K4l68eOY3ofpIN2rAI6oc326Oveeciw
FpUzA1GROe1BGuciK2SG+E5ujSW5HBgzBEEoVj3m7d4HYYYD+k30IkpVbBq1d6/ltXENQfCsNW7i
/NqxnuigoIy3eVpGXONo3Q7epauSsvkUBXQzHCrjdr8JvHBZ/Z2Dlt3qGhHCme6Jam4Jz4skjbb6
xzJnBe4PO7a+hSNfsAkg2U0pHpA3F4driNA8ArjIbkBLjFFcWwlgCMOgMAvrweUI6bLTb10knTAW
Jh5ojIucyFREG5hWcJduop7YGCZjlNV0Cu0h7DPThJFlb8DNflxwqvQz8HFUTPyzwX4brGkEpL9i
AVVag0hY61569wEuieF5qYCYAeEN4rlLtIjpg44vBZZ8rW7bwOjqi1QzclL5wpgjVUAhkfYKDK8r
tgmtJcIG4E3AZywJRVioUU1U0GYpuhqaiPAG23OWDtYiAe6vC3N1GmWHJkZF2aHaEdWQFoCHsA0w
z/hdPIGBEpdIfAXPfPNwTMgQWLebfSRTCHtmSFo9bAE6FT7YcmyzITOIRYUeYIUdn4H9Ftt4F/+r
qaDdE8hswcHvpyI3BtR7KIUVkzILT2HekBP534W8FAE3HQjGJiJ95JqC+zDKRFED5U8p3eBqwuUH
nLBQgrQhDrk/vw/gcOL48Q6xgsJmCzCul/fkZ95cU+y03s7c6JZuBbBjzuIx1X5FC+u84F2xE0EU
jqDETSHAUtEGXn21b3bbFxZvbwbwEtKRYOHkkkER4rjATMKUiR90ArtbBkp3gipbiNHIfK535xVa
gDBzGVu5w/EbVBaQNXznGMrIoYm7Gj++YJ20QPt7+XLRA+N3gcgSoJ3I5T5rBJWv0vWGl0xYibkL
CFEMXJ4eSE7sph4QpC/OIwajSv8SUx3QK9sE0Ccx+hxlTs26IL5Hrw98JAWVI6nZow+4/IycEl9r
jjRNAOaks8Mp01wR5mmrLDqtkxiSHVl0eDxPpIK9VsMEQt2YIBRlgHPe3dQ2YEKCRnojFfFmHdXR
c5TviIsZfKmIIN9n7102Izcmhr8hpn7ql9IJIaEaf/bV2OiXipTp2+vrlvoYWcTreJ1vZpsZOczk
QZ8/meix6tHqjdprMpkUjPigNXrDNKSeBHgYG/YPyexPfE2jaz2ibbDg/Zl1vn0RmsnhBH+nr/Fl
ifwodRyIWPMCA+X8QLCp71gGSMBQUX8VDrUN1l7yX6wuKAmwtgY3v1iXk3oKc4Vm3Kr8Y7l4G1bG
RE4zjrzZwtgRUcb1J849WKjAw3LckTV0xbpNUFQEQG8+4TU7AyNkJqA4CUAV8Cr6guTycvmdGHPB
uKJO6t+4ALCwpXGPsrJTiQwscpJQsLu7p7tDNQ1Vv6ZDAoxGKco3SDwiVOfqolPqKpTIFJqKrwEe
azbb9dsWjFkkhOLy8mSLbj1B0tKcsk8oMiq2CjSAr0Wp9G4bIQxRtqEM5HL2z3Jt2qaIWiPYKMVU
sF+/H8ikXEvZ7psjSn+qww+ag3Bu+JF4QdZ+LKWgARgxnS8Z/QAkCdHfDmokb8eckO/yqIQLBrOA
zAi8clDaT5zAUXbDCJNJIcWj6N8UYf6e9KVdj0Yov+WvRBW4DTHDyO7ItxtPcxsoJwJ8Z/f9f5OR
MfNbB8Qpwyp1WrNv/I0xaYAxS6uVUhKCpUgcoX2ZrwuWfO5jAYNTTeVY1jYTjUTqxARIuzU1FRvm
gvtBdrAJRiKjXixknseAqsIFJCDZIy+SB5vzLxIl7m4HBhL0RMLvlpWPmYhtOYwUY6TAKSqND/o3
l+G3fx7LHiikCvDliuLKNCnf8DwunLWUpTUX3xE2TI6DHI1sKG8lop5QQQIpWyPTxgCQYUZ5zf39
WLs7GNZixuo2AnYOMjq1p+Px2Bt6T6EBVTY6CTd7grbDl4IPClXwOazHULd0ayKzGmoHqxVcBIcG
nNXGGkYfkX2iMkUUUbhAbMDRgG3pghXnp7aQCpK/vQW2hkCdjJHofKRdb/zpjs/W+OuTgHf7Q5FU
aNoDBBgG2xkeCmyGBpK9sp8D5Ll+8gsiwSDvDF+ozUWUO/b7w7d7QFUzmE6nrDBymU6TblB2x1cf
pVIKLE1vPoep8buAMRw8fkdQjiIFDimDcWRhbPsiXkrpg51JqQe5KE4YR/NzVHyJ70USVt99nqSn
choDefyRb5DrXKQiiU2snMWvEdgXeDfkjoQTdJF/h0UODTioeC125gU6omjQAiItA6SySRSJjHgC
AmW/+WBKpxrMaQLfk2PiQeddyKW0Fitt/d5r68fysayBl71Bp73dt6uj89gtEUV/r56+GsilHid4
76ErChLpZH8BhDVAeJ64gCrE4wKW3YR5CCXQ1FUJc8EmvpmqdhLuyw/5cIRjqY3bLAmYOpO5A6w4
olU6+qsp7yDvgSrB74K7CuhZpIFhIWLIQMUXDT5zDAzK6diHJDq0g4NA0SAoJl05NPyWm6J/uuE4
kfHwheXCu7oQDPnyye/pB5hPgHfPVhJBhAUIYH844Hv0WhSP/sNvELzt/mJgzWCzTf7+Rkf/N0Rp
wPZ6E/RP4J6ZUdkTFRcaXPZClFpwqophwdsl77ifjutuAHwC/LLSpbrHDIYrkbPbNTjFyY7WMtn8
y1to1HuSM+3i92wzf568FipD2vI8yIhZAVY7Kl4kYBeGLED6HsWHkmQCQfqtyjDos+w1VmVc7/Mx
2cSs3bHgU+iTU0ADFgbBmBVMWdZ71jSNgiBFRextKufUiKTjQYkNipWwPCoUHcdgUHBfgpoDWYe2
wr4RVqPHQmWtLqTDBNunMX37n4tXGw5UC9PugFp674gcCc18CSZSzxyCcEFthc6dCzfwcgF+qgWA
vQFe58BRxGWtNUBdifeCh4mXtKi6iDqLSLIIZVouZ7dhF37C+6CU+bv8SUmnQ8hFNXmUuX/Yfc1A
fPhoOVvflTxY/Hf5PZPcyqVP0S8MATQAy+iMad5v+EBoLFbR8urVxTt5bzFq405xWWDbgxHs7CoU
SuN1cnUl4rlhq4nzufNw3zEhmTWB003IY/HEm0tA5MI96iLk5Z/C76DAWMO/gBW8+BKuVVPlsNnl
rOC///L8C2LsV/f8u1SLCrjA3Sv8cwcPVfjceFTiOk74dZ5Ui2TCfiQ0I9hLrfbY/AOqNWyP9SE+
ctRr/Rfeb2yzfZTdfeoh1sZf+XYbdgnVAsv0O/AcsL0N7sDw+x0LrAZxat4relRQ8TklPrwEhESU
maUk7NH7o+nG/xtsZdToVTTqHKyHMAw3Y5hxTUyVQfugWkozHobWACDTG8HpRrip7A6lVg3N3J2u
I0H9dTQUjofoJc7bo1OUjgEXP2foHZ53FzhzF+eFTCc9+8f4cvIp66Vl8FnPTM6ddVo6ytmnusct
dlyboiCwcYpCiwq9awo6Z1/V/YScYwtF/aT46Fup3gso5Ncj+1Q/yxr4S9W9rcQo4dRTWBaAtQKM
VrzToD6+4foxY9L7ByBK2AKYEF2wEh6SDeyWVBli5JkZAkgYfQxashhi0fTCvRCJxBQFMTzQzJF+
slLcr5jz8VNOeiiK9F7Yt6YDGhKfQbJ8/HUII59dDH7hgio06xu9yw0bvG4KOkO5IcvgKB3r02EC
aZld/gozDo3rzDUB6nBQIGGfkW5pCFR3poyEyISpI9/GL+ghGE/3sm65nd1tWqCsSc1gjKTEbSJ+
jLeFyXkK2yZoOw0GgIT/TUg9L+rfYAebow2JCSX0OsYk+XdaGTZYsVP0DpOafj6nRY4AJ4NNhpsx
5Mzy5exC9Nfm7JJzi/onpzPhOYkQ4w1y2Bmga9IK6E1iKlUsgL0xNyz0oTJk/oJKj68FJhUvihKU
x4m3z+4G+gVhIWsIFWN6d1ArR59R1cF+jbIu0noL2Old82CI0BsKGwwhFQNuRjEO3RRjK3H10zJQ
6h9qbwhy0EKbn+bFkisGjT6eKqkrVFc9asz0EQ0UDi3+tDAA9q2lckyI/pB4Q5Ntu0H6jbmPxX+P
n52pI+FrI3VA7eTLbIDAL59yxbRwzxH/cA8tCsVOO9YL4SEm8Jed7+/HD2v0EdHVyRXKbiJ9qJKB
gaUydYft+S9Z1VswXWC+IgTfIBY/qbVnJNZh52knexU/IIqng45/CbOe6r8nzak2K718+Bm8XJq/
18k5LnZkSznpzmUEepNWAHojvWqaIcZ276nhM0JiDbcnsmemn9/vL2dR/HBL7zOA/p+yPrr3kRJl
0DUJdaeCi78Om26B/sANhDLz1uSx0P8yjiPLwsXiHGfu7ww2D5sELV13FhUdx5W2LbdAoaef9XdU
IVOy6VKSz0apk8cU/E3MfCFErUkkd59DGpGZXSEaURtgJkJrw2V46POzSIWBOJvmQdOmwuFaSN73
NAegrq364jn69ulLkm3XqzNJItACKp8Y22xmyZF2mv4HGOAKDBBMCvRYRAUSSfTA74FmgwYFcpZb
wBoYvKSrQ4Qg7kb//XQKygqQ3qhBYNnCJqxBuTKY5wlNrkZAGyYho1DJf76cOy9C48LD34ZQOetf
5+T+EJ2p2lhLI37abKBlW/bR9uFD2pwUR8v2fe4ZUTT0ueqPwgJTUR6Uf3PbpuLg2pEdRZHtRlHI
dbkSutz/uxW6utQfeaJth/yTV/pz3oMVl6oD10d2yKdx4vHIH0zMEe/uy11c9+HU8flsz3HEK0d8
IB86l79/lryONYLZxxstyYd2cPtdvETt8B6AU4kL9GdFIp5Plk2xKZBSC7Uhp9y6y3DJRoVRGNo2
qJbQ5qJ1ZVvoZXKfH4ZLrst28+vf47bLU/m/lLttXk4Fd2kvXX5LMVY2YSnFV/bAkq9rdO1lZcmH
c3PJh/OxbAXvEoURHy0PcL8UiHmR2uNJlSX7MoQ6ZROMy0ap3u9byp4OR5RgRny2hA5+KOasqcWd
9oyjflucZgXYhgtNsXyBxP/kPqsdaNWUZDqgLnLfCGAU9gilevXy4zJ+mE+IlijCIvfuyIE3OCQJ
kusGr9gMULYMjNI7qa45TGLQEcWCN7WOAhQl7YfFTp5DgE+pf/2Ir/HZPqNwRdCDBSUlKKIlzoZW
WF7DxIW1LW1cKrYYevuZ16QSw72OMBKQwvSf8BI0pyaDefYMcH+P4N3PbdMDeBWU6PE1XeRL4QWU
uP8uFAvhUaSDFpgH+eg0iOZpJ/x4JnVpv4yo5VxCyceQH4WQIBnZhgTr67ztPfw7FwO0os+KiNMO
rCT/apEHgK7vFj9u4M2dEaNG8xHCOjZmSsFH6z6Brm7xSiIXkqICrkxEJDjBsmsTYh/o3CwndPW7
j/iF5sjDvjticlp6qa85zb4SFQGNzH49R961aZf4dAOORBSvculDOzzR+ThNl3st7OJgcrQmb3e/
b8ebSUfhfXL7i7QjCra2BnMU2jAEDvFSV7ErfkxkNz69Uy+dbQbV7rQuwlecjlBhBQRG4pkRkkUA
oBwUIfzqp0uYg+tYwtcIPlE2rnvgyMaUvr7UzEbNsIib/WKqzbPxKVSJKlRk2rosVNmWkCc0BrDC
2raQmHDXhmStryr83Btea8naBMcqm7OKIefUhh+lPK3X/h627Lr39J87xOBo0Gxgw0I1WGBLNxR/
8nKBjzzaV/roPD2hDwOtKe9XLIyxDnekHCSwx2mqQVm4e2hJ48UAon8A0bWnRuD7S+bzPwKAD7Yw
BHHpsho97QteQiB0ipCgc3hnP6U9ZnmJe8V6PuVY08/vLoDTs1cbntGrwel3b0PhUtFFWBX9op9g
wy4OMEKJQVdtu5mkc/Q0Y76mQO0GsOdcwikGZowFNVyZYnnfXgadmKdoREEQjPh2ms/SymedSUJP
c21dEvyAebDM8W1WhspCWWBfcPjutLE2Tned6X3XXKnD066J6XUV1+SMODyRzSdB5mdYa2OXvUzp
sebup7fpb2wYi7Q7Ewyj3kvM5tpsJNy0uB4pHnWGm+ETNNS9DndDchxnJIzg6PHNNkZSw2z2r3FN
r0RxaKXvDFAALLLpoUIsg7P6Hgn6oA3/+jz/7sFFE1s3KLkdX0duaGh+36AvnwI9PgEseGBxDYCW
ZKY5qkZQkS9IrHdZbsFdGcEVEP7FNsDXD0lcyI4OBUJkNPbo2K0Rm52hTuJvETkCPEpnWfAnoKcf
E2PLSebSMsfz6Tq5rG8TsMGPWCqtkDyiKrxNWosvQUU+SXtPxIa/g3zYck0PzFW30aPu7CsR+B4i
RNoCiPAgEPELBa67mlhOYrpLdBo90XFJAg3tj3NQezdsfBMRZAP/CfavDmW0ShNWD5szxBIPQl7s
TM8cfQzY1clmAkEOTpr3Xr5dommy7g7Il08DzYJT3IxfREzG6Hsk7r7Pz1N1eZ22XHxU/evwhSGD
6AoSf3+PNVoucbqlzAypbYuEMXarYBpH7bg1KY96Dz3mQTouAjx0ZtBd3PrQYrZhlsK+0qQp0VkU
8RcKzrq9yOXKFzjDdZhSr05DAuWHu20Ah/RU4DrG9H6opmiIweikhc3IoYTQtqw3FRqY/Id0JJPY
eVXPL+OOy/xAFQ7qhrASDa9DJ4ugob9Zt9b1JNldJ+3dJwLnMJO8BmWwU3SOs1lKOgkilXHRYi1h
z/8DhxS1DTObY8/NYscCIoYzEuJxEqNod/GBZQzeU1T3zWu3RU3ibdEN5j8gNaBa2dflmNCU4X97
CH4qNFF4Mntt92qnPX2I0kHw3Zbz55gvZrSQlLK0uoewQkn/6o+9ohy0VlcFtQUun8IgQSCB9L6I
K+TyVqe5twke1PQh4hDEweVjRSLJZyYFkXdA/GJ7ou66cW93t0mtkwIbZePaQdGuQ4sQrwzoQt9u
59t94z+LrBNVsmWhWqe2zbaUCd5p3Vbqdir3iaKMiAIjCzp7hQSnBH9YvEBiyBT7nbkfBESoMFBK
AfaL0xCv2EQPOIKfcUFKS/p7xOUVCQgsvcHSKvYjRYUFVI5HzKgOANQ2LQAxgFPvIiamGu4jC18n
99byzi+yJ3pE7pdYJiOzJ05n33IbxNXXVwgMAfXrvTtQip+MAEtgA0okbAnDeulgw7sZ1WPF1ujL
EM2a4ivwHz4WFaY2IvH+uXAyOj51H/oN0pO66tyL4b2WZkBjR9O4btqodaKR8dDcU+awvy94dtEm
aLrNj9tpQ0XyrhSjz1GOncndyTv2F1toKOCtXvMZVmoUXzsh8hPoAJ2djzFWptSajCzSqrCtRIhE
0VfMPs59mp7YB7Chbq6xwcgCjY8/3dWRplO9M4n2z0xLP9HPLxBMxsb5mPUvG6jVnAbU864oZqUE
C1ScPtkTp/m5FJq1+b2x1bQ5RKu29wk27VC7cYIhRHRvOoU6ujIZ8ZaQdrFXTq/9djM6pz1wOQj2
JCxGV1/59HRt3gD60gxUfAzO4zsSoZ8efDEsh1vq9I1B82l806YmJfhLf7NZNFPYs/SHXtMEiFQ5
MS59DVkatueNwvdpvHkMv53gbs7adUBFrPMYNtVp87XHuXgD0elZD1Jtnmr9zytqVsDTHG3/BEJ5
fYLzaBeWqeK57Dz18fu6SF8o4lUNYrtxjoXgc96+LLTO7HE/PoiFahDsjQ1d6GTbeE7V76y6eQUV
zynlukbHyyiBzulcV6C8K2vTFuVQxG4QF61bDn7QRuKQkwMdyqDdcch8GH8Nt3VzWFweEr2DJiNp
IelmuRq+KPnSxFZo9BNfWCoVUGQ/mmTfsr85UiiWArQBhE93+e89bh0Fs/NXwPFAXxWrmgyFb5Bf
2GngA2qdhoWD7A4DFpfQJNQoqFHaBVcYl8um1xmnAUoKiHxbzwlmoGva2FhHRsxNp8N5AfhPX17i
GmUG+gIY27ZH2DJs6cl/psgb9IvZndYGmMf1JmgPr9Qpzg7sOhHqwEYsx9sY2a7RB+qPFhv7jmeA
MdqwutaxRCz4UMwYbsUB2MwH/7w2mwPZbAGqme5ltqQfpIO2vfWyqbGDWhJQco6TElykBg6HiW0B
GxmvzEMuSCX/OdF2VZQOdRshHCweHr3P9BlQVEB0AVqgD/jlsc4PfENcL53WEQ2R9aX/RXS32bvQ
Gbq4GFKF2s7Y4QwLOyDx75BHrv57AAsF1xlA6LcB+Mjq2Dy2KkH8dioaeGgYAc9/jU9kpNAA2s6L
Cbjl355uA2pfzmRlt56uCdR1fH4g9e5C0csvdoHZJMVrPCgoWphCbe1sHxhKsmSTFIMMcDA4zCts
v60HTW/s9Zi+QU2gn8ckvWCmbqODTlvo6gCrPcFNBaiG8y6i/kOQRkiTvUGV6zZQaQVsVWVdYd7Q
OZlr6Lwg0ExcQHgPtk+3r1iC0klhhtVtyFVYhNJDkxaSQrH/17dwwVxJ/4IyPBcffH8Mcjl+xle4
4z9rNu/s/NoEdkwvYyDNEjSy6HreXfpLHqsadEcg2fJstBVBUFz4/aK/8OsxJMCoNR+zugjdIF5b
9y9DNIvneIveUIa2lPa4BSI5o8xlv7bMWCp/NFhO+AKwitBIouqyESd7/mtLTbNe80YM5P8sxLYm
BUR6qnfqkgC+1CP38vAEtZ2HEKQosauo8dy2dWbDJ7hMoUdPhSDFsX726RyrPSzvmVilzXYe3PvJ
gAq7aJQgOjLS4mcRQrhCpgd94zaZJIYixMCU7zl5EE6aXfYbzuTg0cMMdZSUjhkCm3iJ1l/roFAa
pVxBe2l4xrUImkDqnPYPTC9ZEFJU5Tw0JrzSlV5m6QqH+xOchgYgXEhPsbJ8zYtjcSS7FkQUTVBw
0KIZQmeA5ui0Q6UMp9jzWF+y1vXzufSRpevaweiPWX9au+eBgUZO6aYBPdZeheXsl6SdtayfBuyb
01RSddiEVMSkjuKk7AWaZZRo6D3CzQqIcLvvubF/z5sW8K2aTRXDqSfYYCZFl/k/5RwUQEWz18Zm
Ba6hEUcfygDCDWfKum5ZajYjo6vtm1Tm+7CdR6eptpcqQYsZI+MwQ4nmpSV1jNxhsaDsXZHXk/5Q
Ae9z1KhpQtnBwh02DYl9RX5K19b5uHMdsvzbwddlqf+qDsulbLbsg7XZBc9Gv5ZO+8mi5VXTLRzT
YNvY4+5hjLytC0aM5j14sfU6UugiI8pHI5pvgw/fD9O2XG6iZAskoXXzMg0kx4mZ0SZtMGIBp7zp
MwIj4X8FkgMnbysM54U1z6QWEoFOW5dY6VITkSYAHRPqVg376KMySyUIDJzsAoIaUJ+trCsVl0sg
zfHrnFLTEjgcBX9y0EBallHkuus4loYvf9drvHIc1dowfBT8en9APmm2L5nRa/eE/VhUu8u2xxsB
LN3KRwnihY9RezIglqfpP5tJsHfS6JLSWbsn+2vdpDUtiJxOj0/cxTEVZwt7XkgWwWP8mdb9TU8c
01UnanR5cK3hBmOzm6mV4XUJQQ+Zl46nsM0ynn7DUPYpFXBoEUJhhJ/NOIbNfx6ULoO5XjJAqOf1
KBYt7wGqq04yYNvv/VDgg6i32C1OEdn+r0vSwy6X+yLqTPIflXUqYiBqOJONmIyjx0fwfrkj0IF7
AKneNeN7QLcN7a3zQO2teTJ7hK6KAw2dHi26XULv6nCKE/6w+SM2JneiJftQ7mGhElzScslZuoy0
PfSO3zh5copxYnJmyMfK2y/5JyMDwU6pp1FDXNtgPCJpKco+4Bhj6hTre+SEBl9GaoUromyfjkaY
HCU5OznhnE1UWdRnZOwb3ZCynJyl64Jt4h9bcYI4rsdUO1ng5DJnP/C1BCzFvIRQvY3xiUIpvYV8
we+D5becEphIdte8OwUtTtnNr9InmyeIBbqcJ2u3lorQOhI8H+OBI/2Wg0tL1GTzZMJZPvv1ZgY/
9QqhQm+s//W1EmqtKFNwkW//se99Ubb51+0C0s59CPb+bkMGoMGBCBgKDQ00nuRQ8WhPntGJ8ICk
eLvhsTf3C5REtqRwtBh0LatQEQlUHJZoFwwFPL/UQyGBZwskArYfTqeJfbXvdNwk8SYtw1UJe0+m
CUkSal5zYlsQM4RPkbHNWM07eqyDz8L/j8+rueSUkJmIeDfWXprnwDFogJ5/r0pI5eVddQYb0Bs7
LhfSY5eeO1pSFn7roGL+EQZL0G2y6YLxkXs2vzeRzZUdJGOu0QUKyWMCMYHGSacbnPzP9+TK1+EV
a7GMlanl306VnfZvF8tftOR47b93ePZRsGDH8WXZkR++GJ3d7r9Xyi4oeuVeslzaTBnfG+UHuzOS
PV/LtyMiOgHcKX5/AfrYZSAgI9m85gzx4B9Q4QXXV4BHqpWMBeajspSzPLOf0EYCHsDszDVAjr8j
8Q0Qg8H4ljWKl7myH/ie7ma9ISSW+ZBhQ7uX+Pm3MaQyPUEZ/EMqJADfaXFyMAs28R/Mp6Keu0FP
Ef4/e0ZPf+NGHhIM0D+YkZzgclu+0dfs0qLGGYTjJrutAG0jsCUZI3KMoeDzXo7JsOJ8Y1eUhIr/
PkuGQu7gyjZl2mGG7Ml+kjvasKpzR5Gunexds29QMGUg0b01KRLLLWNoDkHx0qBn/EnDXPTHcQDg
ITTz+AIGW2Pg4JYzKmlU8EHycUyFvL94/X5+R0ceIxr/fRPZBXKUBOUkgwnaKbtSjgWJ+G/PS7wF
LIMBKJcTWPuLK6AGwTPJKFY4kgrHhUycfQC5A5SKnC2qc/lriRFF5d0PNfr5thYwLJe8hmpywkzf
tHRoj1S5vItn/qFoz7hpsTd5BlpDJ1sJ5Kxv/c4TNDk4t6h5Uk2Gd8TlBAAF6wfmQ5nsmjxLznEW
LUAfAF9iLPrsimfJ3PEFYyMDWIbzhecg/cLeyjhZ5O8ZCILJdWQf+H4yr8grGYkw6eT0YzmxyP1+
2yHUDtkXomcvYo+0xvlRUGqLG9YOxMeGDZWRibOC7C7CVYp3jCoFM5ALY1bEjpDw5Q1hPFuiqw/l
g7e+2C8+7P+omlvUGMhkgimKjRg6UwviFAhSfgL5CnJwSpDQMi0J1EjW0X8nzRcgvjwut+UM+XfJ
sJv4N2uwTSOwjb/5QYDyGABCD5GYTQbCbzC42l4GivzI7wT+jMYKItf/DVQZVGZsxJ3/RnQyKI4A
UAWEyr3/5h65XnE+ySfJK/9/8vyCHHljOTH+fci/D5LrwHLjTUShkxhPpqByL5i+f8/+7uWvzCxy
kTErO1XGBCOQ3wqKwEjPcvT//f53SyCEgqMSY2WRi5IdKjO/jBn5jH9fSP7KhbOGCRFnDkbMv0/5
97vD9vy+xu95sp0FX03uk5lcpsGcyFEWzX87SbaTxZPHn+CS5RZnFM+RqRkHVbYgoeYkn8K6EcBQ
7V86iCL7jc0wfztGHaXmpDC3m9b4DkwgE3XgBmJidNlbpOIE67QTCN9YRFKrBOhxs5VL8Dg5ZcMB
4f8E3r7VeskfgTzwlPtAOXb2N2Jp5hF06I566hi4cD9saDfQjcw1hc4HTjAE0Gepx/EZjz/0ivXE
yo4OTfbW/rTTSENGlYcjRpFIuXZ6mz3JwXnXLx0O3G81qCUojNCpAsUMENbCAwakCfTaENGRmFYs
sI7EuxU9JJPbtvI/ks5sS1EkiqJfxFqMAq+CgPM8vrA000RBmUSmr+8d1auyqrqzcjA1IG7ce84+
swHLiQ+DxTM0CLGJ11E8kiowe5arIC9KvRpSFlN/XxVDe2g4TFYASGwA/a+rLigmbZd4Wtx4H43E
6x4jUcn9ikYHlpaXAS+CAQtqDsxLDKdwjQnejlMaY+isDCeQ3rfJMk7ntNceKKtEXDhHvGLSzN/Q
9bIL77cY/Eou2T62MY7z4Vz6eS/w1PMqIJJ7BU9udDyma6GOhYfDQPXcDw11mNcO/R6iTNTrF51s
seCYydESPFN3qMfCFKzRwCUoIRSvQGeOsHlyuMfSTf0WTrRZuutP5UmfZ2CQ/1p2km0l8cwP23Nc
o+g2txaDBuTa3ij8CX/STbrRruUkOZc9fnuxPgh8qzC3d8MBd8pTxyHoWl6lvwK+7w/N3Veg8P9F
jfsQ8wbIB6x+KebPft7eaUrndxpKBZmbDvN1Y2zvuk117pfhVQcFDIxlLCZXfxWpgNRL0MPTP+WC
ayL7sZCN/6Cc4MsVvwgmEHRe6CEPbvWenhDyAw193bHft3P7Xjrx5HFBPib9Nkf5BtJkn98B0gwH
aN5VhAod6PW82ZbscvsI994E9+5QGttse8Sztwwq5ZSNoF8VWxgqNrKlAUdlvF31Y4S7NakWumY4
qZbMXyfGX37OsKsXwNL83ucojgSJB/eTM0ChAI6bu685fJGYjJ2Njq06ytp1kRzqjAb3tDYvrxyT
OM7cXQrlLxlVNrCvVWpNTHtdsTqaFfqeS8SnE1PPOBMDfuTQFI8G7pf8ahLZBy7ghWLWxyhl8bPp
LYYJbBpzZcexnc4NFqEtWgpMkjjPCvrXntIs+pDrR6CurxL5pTqwPlb0qJiQUEoINiflX/0+WMnL
FkwnlO+xOqEIndVbvgYaIXVjQ5jlgXPyhFO0FcYAXPDcA9gEG09Npjzu8r3Wm3E6IBEmxR/uhlBM
Yz8PXYxlcRboEPjiH1l3FeZtbDh1kPhyPYYxp1WLzD6UDBlhEscY1RdfY6XXwScKHlzYTTuRlWlL
z86c6cglo189CjopqC3P5oaVv+YJSR0ohdiyPzwQzuNni9ujAYcWwUaxLbgdmF5Ur63XFVyksS5U
ZJTRSP21w1k0trhttgh0EhhGB8BlKkjP+aPy1ebygRliEk88DPdgGQow2Et7MLYZdsgTJJb+05ha
QOaGQOzQNGNd5+zhaSfONtBxAgknsT2Lyml1Vjex4UTHd+gQDb7XKPEYuJNmDe2ZcT2iKCjJBSoA
NEyQGajkCz+qva7wUQOsGmR0KmGevRsLFDKqF/5BWylL4pgP9jY9SbvvTasDrfXlfAS/imSFf3rF
kQYflJFcK9BWQCI+nNWShTTNEC1YnFA5SlH4hK7RkozioNri0xPUkPoSrC8KbiSV//69kgJLGyum
eAioIf/eBxPlw63yK98cwxWwJymcwRnFTsWXoXWs9YLDVOrEaRl+9HSV71x6uGYj+9KbHDP3Qwlh
jvjRa45YQI0bMg/w+5KKtVbp9otbzq/dOwWQOMaYB9ypO4WrPrpxXCw54R0SjVBM+4DUKcZxxh2+
X3ehF70chj/sDh/GryxO5u9TDW3alkBVPCe1zwx68prgdTYRkJEGBX8p3r/mzZGh57RdKVsdR3jF
4qYn7cC0PqMCqs75T/KnLGV6j8Sbk/euRT4Ed2La+VL53ZYmneEVyTiXF5226+3b+zuzk1kdb/Tv
LcNLRDAXd09k5ThLsHeJUQYNEA6m2LPGbxJTaJUBeqf5pTtVtJL1tVKNK4O1145DGiMgTYvXKIyc
lPk7JDRKSo7BuGvJOWlYm+xd7OJH01rz/uw1/SLJGOEzpbsKsKCXHR1YI65wzlpQl/dyM8TtWRKI
TPlYrRvGyKAGtamyI7q3+3tCqwNtUwRY2r5/xIaImd8ilddttQdq+0XsQ+I57sF+kkwl9HjWrtfG
H1i8apCLVDUeqPRaUmr23ositt3FvIgvmYQ2inD9u4ILrrnWX8aWIXktqay0aQySSxzoDmZP81R2
5dbhdhESh8BngDmH4Pr6Md5cWCMVx7OE1e+SPCgs9LE+WD2QObznWXwwoMFb51S/1M1P2ldkC0J3
56oF5HHs6SN2r6tc4KxlfiiH+agdkMLMwJOdPfwGWTMcnLV5b0wSHxeeLEPemTfnwW+F8hCRlzQ0
S2gMz1VdLaw3A9BBuIH1SF4qYQn2KLqz/SrTuPDf8eiZeXEnROF8IXtBY7VbtqQe8qQl/kAKym72
qajZ9/UtPLf8ft8Jl7HO1W1whph6z2+DFbyHIdgK5un7t/tG7ivm8ZmnjSwPgKivQaYfAMSF3bq0
18gRYbeK4TmOTHT2kR/5KBcwMgsV/Gef+QwOaHq3QRvU05rfTNYpqv410oc0w7GBC518NP6Q1KAC
b82nz7kJ+NTCiYgJImin4lc/jSYF9NVi/pmDhEgmmAp9BkxuSCst9MUZLsURjthnTOgPikSSo+BZ
87UtV1pIUEfFL2kjfkVrgNH05dlvPGFweDD7mhDUBKmNVCOvoqtUc9oUp2ayVQLb0zlc0J/FdFdC
uyymj7m1MFdAEVYvFAmlj4AVWQaiP/xuCeogNHj+C1Y7ewJk93iOZzCeC8aBeX7sAZ0D5ZOm2Lw8
PEHTYo/zaV3clVtx72/ZHfcyTC7euniVoBSpbsqmt7yeJ0KBqFyvYETTwafFdELY/AL3asJsgGPl
Qz85MVFt0zkae3z2BHynS3DO/y5YnOFdPMV3XR1h8Dn2QmUCfHvvS4wnBiG0xjC+5eGUrMF3cSE0
k6WldZxNpcE6q9dqPMJX/p0bx/Jm6auB+wZBEgjVzhftsxup7uOQltwanAfYeEFSUhhXkLqUESEZ
IMnWOcP+ocFfca7nOpiibAQKVHv99vMX72CtMKMKPucPEbjyVFwEMNLbTUbb/oW1n9T19KhmXnQH
yQSNm9WTTgZjTgFqq9ATQvjcLwYEqYzbt/9RXLvyKnQyuZ++x+m071z9fb1LDoYYcfinZsJjIaLe
/OMK18TX81fy+IdrBl+JPOYAwTJkN2hpic75O/53NaU30AbhLmdW6lcB9nfe0DgF5S2/gXche9Oz
ZrWTHpDvxA4shyd5T0hKS05Qm9Z22gU64SYfJ6fwaAXpRJ+VJkJrpjLtMKNfT8+VuV9JoUvDGSAu
c+UMZIrFUyekDPW62Vry9skxdFdOVBxAM0bP1frtKfOPsUdpjAr3MVNJu1vLlxLxAtSUM3vNgO0W
WUxK7ulIEfu96Qbh6zQIp4QiNZAGbyRdpCtjlk2YxlTTJr1m/DQkYPIDEULHwheOnScwiWhq/zC/
YOgzpgnJERJ2xP2zZ8pWrPOVjfd7ScoUCmNOOkxBmuNjYhKP8k6DrW7gs7VmcRNUGTrHnJtX2N+m
j0eMPPcALCP2u2DKw33xd0hs/Lm76dK0hxCK5Z0oy+/0NaEez90SMhUQD4ctrVkhIRgsiR554cHz
w6OO9g5Yj1HRaBBp8NXWfuDmnNMaaXds45U6fUVb2z7oLbRgKP/ea+Ckc4R2eHxJgtM9aZ2cYopn
lI7gBWmB/2FOgdxB0lT88+h8+nI6NFshvgXoEfBfdX1u8Tq32tGyGK0ysvnO38cSj6Shr/rP26O7
kwYYSTgdNRNlBfM1vrVhAKBysE/QOLQbm44du4E8NkkGMSYt8wYuj+pctH7LFcG2adAaKo4NAw/4
RVzE+Q0cXVXfieZqk7WGmk9jJqdqDNLqeRUA81fxp1cUZLRUm8NLR3xHVxeHt2PMAThcogtfpb4p
3O+/P4ZAA6nacCjOu/RybuRf8s+7TPWeDDKxXoljxjDfprdw3MA/oKBDxSYd8puMahofKiLtZNQR
O9r57Ik1B0PWLePLcNLcs3m5LH+/G31v4+QZGEPeSkJMyiCmfS/gLkIkoBxf3VANB4SbJIwIVbQ8
R5I4K2SguNvMiYJo71jrQah6LceBZAg/oLuDs4BgjM1Aoe9Dm67cyX+8GNmGDtLbRS0hElgZcd50
VH2PdKR/Ro9NvOhcQNhTnUkGCsKFsv566o4ac5+BfAaMZmMSfa2YPPliykLU2LhxXjt9orC8MZxC
TmRrKx0umUvNveGW/hrHBKhGAf7RROhnBCBXhlANz2ywawy0ez5MPz/zGYUR484R9skFkP1s8+xo
vIvWOw53Rlkz2Uaw5X3mz7tiDsNflQhitBFcf5Yw2H/uoLt03eV9ImercsFihOdsrzMQ2KXGnDtk
+cHmcilJSEN9FNj6Uk83bT5hOUEi+CI/UKbCf8agtXietXzyTnz+/IBdYl6fBfyHieKVcAVQCzg0
bxr4zoDH/xGnvw8clJID80aR3ZTeee1QWNZvJ+OO9XDz3xwE14JxMnql6seaPw/PazvWjsqtwVim
D7m99DfKtezyvlTFBJkSjEXZjTFebmBZhybmwBdJEMhvWOjljntDfuZT5TkV/hzBZ2DioJEcE59j
K+ALDPMx6qbb94R+BDgajo0ne5vz+u/f7Y72RKi7BYowOHUTcivY9gbjwfnWTiEOkyvFuDlaG9zk
L6oI7HOsX/ZEzm/1TQNca58lp51q8MRilnwnkoQ/2VT5Cengdp5YXZ1XnR7z7FhOsljkY0XLz00X
vNUuAEeU1vOihH+LI4oKn1rtD4WqnBxVdf+U5u8seI0hGcGWBhOFeCVaDGDDDjXGZeaPGKewPTb/
gEIN4X+2I0/jPUpKStgfbaXhapEDS+RPn9O5RuNiWWwzF/H0VEeQWdD/pq/rE68bmP2CwKR4NyD8
YpHAIK291/X9pM6mpbuGinJGEYtl/8i0eR5eSNbhXrIq/hkLICrR0dnTSkHmTXvhQ2vc8JsvVoeS
G0/slpnHqTFBjXJVfgw+8SwRccNoye+mGYE1/Hyl06DauH8YpGLp74fSdPCeSvakbKahMkGUYWI+
AQIAgQQnHJZvOB3Ms4/tsmUuMomevs5yIPpuHMNWR6QlLVECsT440KAjqEmT+f4Rm1maIw3V+oAq
HjcPWLCHLRR29TmBzFQ2/EwtUkpACB869qmjFBegDR9zOFhEXe885SElmrJSfgcNPUQkywE8SXAH
Ts3QZlN6xOw0s9cTlcKoP6ucnDjSdv6zncnMJIkRa33Erxwr/3dsCCKV+Y+SzZ+gC38zlLErAMU8
W3wrsRDQmWSu9MsevOZ1YUjUILTH5mKO8cc97pI5iu+Aus4sp/ie1R7hnrz8UA6muHnIMFSPVJoR
Uac+B10g0VHlcPfXj5Lh7l+Dra4Hn2Rpx9OkJHYo4wqIZqk+tAFUGE7P9vjPVoLgyhxz/ic7bsp6
OzyibQ5fjPoNeRgBndyN1HbGCZ3GgI78MuUoPisYd1VoaXmHNmYXI1QHuTzwR5ao0CLS4CNyQuO8
jmrry3l39gmnhe7bYfCNWZ3mrusoEIfaYPTGAprOEt037M13QBwYwsDE07ORNJgleHeQf6XpSOMU
l1k0u9DNKqGGRa4HuzEs4knEnlHEW1Q4LGQEOSaaU+4ERiAmOCSrT/uxyXzWxPofIbwK8aDDLoTv
L6AAKfFTjN34Jap9MSTm7Oopy6+Tn8T8T/T2RX+8o2P+v7eewptxhdAFMQJGDcnYj6M5Op/3CK45
318gr4jAEqcVZqsEQiBj5uIUNT06pOIusiTi7Yv4GtHQZznwp9D7CC6AmItYwD/EL8tH6sKv//8U
f1soGQRIWIwX6/Fzyk2ZKAGOzoCien63x/aYKUhvNBrHAlFvmOM4mfWiNZWfSZ9+f3/kw7dC+Puh
NBSBc3GOjpGuvGzOc9SYxlLlhptF44z5yseLlEtoswUOJD9R4kmnteNcc9TPa5fYbLXmPq05XpyM
Og6S/jOSUbe0mwrfXZxaS6Ol+fFO5jpZQK0ZlDUyRun3lzVcoYApO/ol1ILUz31+1zj6Z9Lo25My
R0+h00lOo9y10Ava5Eqc5d8+F63g1wbZ9in707YPnzHBNZu1k2QVT82DrGKJ/8J+1Q694UmNG29M
NAvrAW7C7NxoM+PvIS/lnwydbkvUKvaSgXUrtd2XdkCacKU8NnY/tnDZoH37tH6jj2xk2pK11Rgk
om6lSgAcEq0j+yeJpl+e1ALUN/6XBD46aPMPsQOIKZ00p4OZ/JY8QZRDXPOk/0JIUjCEUaKldFKG
5kp5jPsvKdkrmRsZFWjumN2kRP7OZI3iK3IMtJBsccetNFhI2e1ReAjcI8J8/RQoXhHkCCGAgRHg
xQAz900Ge1gyGfuBnOqd94eE89H7fXnvXot0MHz+MhupD1+yPqRLMqPP5n/39GCgO2zUv3QF1mH/
vH+YBkXkv2jzwRYPaYlqFholYgnOtNcWfB4SJPJglHV6MCafldb7reYNXB4NXkepdap1daGFRlQf
XWENEeXpOX3thNBGXXOVt5AfVacmdgKGHLJijorRyOSMCMWO4bvhNUy5aNAh4UVVjW8uWuLevXKh
k/0dsrXmQwrk6ppvzMNnVW6w3g3++VMT7q9/MRYjkmWJHcG3otK8L5xuRmwO8uwiHGKVJYiwtNzU
cj+ECdQOfUF7oiXj52tmIA390KZ2WzZMe/zEdZqOHgTaAJ46nPm2qMRNYulwoppuVo2+6AM+gYQG
cJRzOyDmAVH4G46Zw8SAYdWsobnWDavB0OYa/JNVlxLzwVCZROxdO5d+MXsfM4/7ATyIh8vjTWbq
LzcJuMJr+4+Hi2XIZu2T+/MjQOgmXwO1q8MYhLvxe0c6oCFqZo938EXtNU1wFyEwun2cogzATCz0
HeI+j3a09kecq4oaL/Kx2FYEOtJ5GWFRclXEQAxzVJdAJMxJrZ/72ohrbHDS/lCq4waeyXzhJ4ar
mIAX2XvOipOybtwaGwlRMBxEJpQ8uoexNf8MXyQs206ni64p+zXWkVO3+2wNAyjWZ7h/vKYEyjd5
0MEP3ieSm6Pdb7lU/AF9aE4WayyxJMIXs88Mxv+Y3rofOweUBSOh95OWJL5gb2+m8YQEMpdLJjrZ
5FQlozRZtPFCNS4q8Qe6a+ursJk9ESVC0Ss9SZmF9NRJ7hAKqmdPnIjaOZU+wh2BZjGyXIuZ+q9x
Yk3K6A+heqFKsEimFOTTnjnYAz5N1AaDAfMLlVX0dl41RIJn61JikN9tnYkPuihHGuf3rvMrc/Jp
d120VVDMDEhV2Obf6RuNFAezbqdJu5Z6t542j2NtbdLBIddouNPt6b34Ofpyi2eWrYxrZs6QEqVF
iniYFcFrwCj2OzHDfWIhXJpq0jViNGWZpzrc9//6wa3+J+FwGBheqPhfGT1v/QlkKE2PuWLvDZHU
t9dJM8yWRrw3ip2aHI1q0lWbvppUXx/tNs+kaFQOm7/yQ0b5WEZNEo7QdwtBOmlSaIQONYIkLmLi
D/Cok9+EVvuf1huR5YL/gX5KA6J22VrFc+eiXssOMdcANXM55pkrON/+SNY+qWYxwnOVjPHDK7x+
RYgptoldikGvmshEMuyY7PN6Z8sMwG8164Dzdx6S4DjiONbGMyldyglbzxKh/BtOMRtkOJGia0G0
Tz/GPfFhEMlqspjbXR7aX1jvEVt+2Ij08KigZAongMkUHlU7LfHFRPOHiTF/ancLqdnK9haIcYvA
me8dJYERzyxljZyLrXU0CEdWMmlVoY0lJiQpDlW25Hu9irlKTGi2stOlpUy6el99TjykNw/yM1P9
dzJBWY+Fo3uPeGbZe9U+0DlURVe+a9JdJPWe8gPjIFBnvXpPTPfTLR/x3sIJhY+kN2/5p9kZFbf9
ahJVGzPalPaSH5TH9mq35CQV64d5e5k3ozn2zZbnJUy2X5xHb7+uJkm9l4WbKj9U4ZwHG6mTTzpN
rX343ZNywpNCqDFBp2o/5l8Txf+Qipave/2ntpcvRuoqn20RZw5CL5nUHNv1n9y8RYPTMz+8SXZS
CPk4q+HqwfMWUQtZ+6Lel/ku7OdxseY9qRkYn4lZjK32MniRax5UJDSd0lg8d629HMDTbo6D4unW
jFV19CufWW4vtXwdqzMFd3g+f4FK7Vc8sXJ8jAjIyhYPexnnuzw9x8/983Nre4r0Q/T+S8CI5s+9
bm11HrdRFcyKtzZbT8gsR33f9ThQcLob/H5wuCbeheVKyTnQPaP12LQi5gToE3TvaXjo1lnHdDFl
+omKi8mhRCUeInZ3IZXws6hs49gW0Lo7OtJBgpgEmnWIKjYBlxO51LVf1o3p8LVZqY9inpuBErkE
oFTENKNPb4QLiM+qyFMf3EiYSVHevUdPJA/wSMLR6c0JCE05ag0Wu+SFz3GINrpbmHyo5pBwVJKt
oY8g55F9Eb884zt8Hmit8LF8UmwGj5cnv30lGn0pFCPxxn+QUszbhwMIJs51xvKOgxJoteVXg1vU
B3kZyHHw0H6/yq4JR/+/yTjjjCmXC29uHM96G+mBhCSor5xcStzum7tdBNVIE5AJ5EMPkLdjfCH8
Bz8lT8aj82gTaMqh+16NfP2s91a85eUqcm6KQqz/ff09VKxbOIkfX9d81bCNB67GNykQ6T8rCnHx
hWtaVhi/shRb/uvvm4QgWQM1f7qDJvQSPiNuUhKlKXCrh/uWQFcr6AOi14d+qZMyAJMGQRQfRVEi
83QPo4dnZ+uQIJgOyd71+5lF6EWV2d83XXX28UEEVDx5SewdHg29nqEfWnSe9OaIkyt/zlLtR+qp
ut7+K4dSMMY+pTB+XhcdII3Rh9k2hO97DkFEQK6BxMDSE2g+IfWzRv9bsoWSkoBwtyG0VPxmnoDB
7rmUp+VcJ+BO6D8ZsJJxjDU7+a2JS02uT0yIMvuvqx1AO8KQkCHOKaD5oax8l4ysGEPqwmcj5NoH
I/M4o3IDs/bgD2OYUbTwgM6J5A7tqgtKvcMBj1t2d+UDjbOwhPIk0aJoNjJpzN3ws0jmKH/f1+dC
AajH0oc9ys6PvKYSBZCKMTGdk2YIgwks1w25OhuMyXdnXZxo+TdX8n3oREluSQOUY3pnckrm5Pzv
AcXEjF5zNvnCkZmp0QAXXV3TaQiJJYGTSxV/4r80A8K0ewr0YXkGQWeeySgo7/Hqg85F4lmYpBfa
41s0KBGOG+LhVjiGZ3AC7gIxtMieXreFRfENUJUUOwbKcPTy1feqrh97YUjay8f8UK+p4corlFHO
t6tik87wYjIcxYuhXtALESSHqhr/an9PftrLd/c8SbipMObbq/eNNGKCa9S5yIJ5zPIdZqT/ZWPW
KDsOiIXwEkDHbnzOV/wU+IjsW7GRr9qWMDlzGC9BqnaHAt22UKlpK2z4cSvMlXQVeI3oOtB7eNyJ
M77/3zEy3IO0647t6jV+T8O9kC8yrsiAdaHaGTg4DOa86Aayk2Qpo66n1dHTshf+A/0Qn5IFLyP2
JAvqJs8ABJft94H060m26DW8v5fgBri/ceoScactIRVT6Uf3Q0IQNh+oA+2eV/87az+Cz7Hsrz1d
SjBPEEDA4YQu+I+7YHMcXqgTeQ4z4RJ/X8yjNWGKS/8nvpMqJtJ9jmgr0luFLw5YIuIErjWx4rVx
jFpznGxCn4fd4UHuNQeQ3G/BwBmVDNw8HD8HfWEtBI1lCn4bqDz1Wr4qd5mBULP9IReYE8+JuzY2
ekrjfhQxQ2LR8rHQU6+0iCr0q1vYpyKe1RxTqeeLx4jWCZAp7g6clb+Hct9fnkuW+OcWr5C3/DUB
lnWfeYvJwXqSrlE5VKNmBTuhug+OHZzsewVSurCGBfqpdbEjPH1TH1dQ44SbNfpRnOog/eUQYIfG
Ljowuye8ELIC28KYiUY1zn/fi2SDVIgHYE5ZGdqNloiY1j3wLpD8CzoSTR4QAYQXPI6dNcf+1l1F
xUV8my+tur/HKlznF+YfCsoyP198d1zwD2zSP5zQBvuMDvDWAMti/sb6qPuzuRP9oZfAsxvKoFL4
kGZAj5VTC7o0k3zbiXVuSNu4fTpApE+6IZDvWrfCrcnR7VKrmKF4KQfjjj7rTzND5eGmuVsrBBMT
RNBucjp+jMJRfTBCOA8Q4JwlBI6rDOw5M1IL2YAb/tXGqJI8gF9ceeocoSP9JkjXU8i7uDxEz5Qv
AGVh/yfwPk3w8gs6kELCDvhi+kD2jlTXtXAU0Br0o+A5wudJMGjqHVDVM4zkBu5eSgY2Pbl0lot+
n4+g+zhWV6SwoRcHTAUiGlH3XHAiOY97DGVvWkCgNOZc/AIEIQLkn3HDnuDp4nm8hZvXXBrTSQ2+
U5mWDghDz3Tbue59A8HNwGbE3Lny9HmMpwYTQYyPA6fIgB1BPzJV9rRJPYIlwxFxCAx/jYnGpC81
F/rYx3iajZqApeNzQTqSu++8blkPv95MxJmYY8l7+BU/kLZ9jQtmElFABDuKTXhrKEhrFJ5oGeeE
D2NZE9A9OPBIsMwhuLjv8g05rIONBhIDGNlgZC3yudACYK5PvGqO4nhu/1LHLhAkjnXmigLTgKhr
xNmDdJI6yL1+/GEcJRTINa10iyePNMyZgG0aK651UjhNT74z4Gck+3D/YfLw8B0lBwmSj4Zp9zze
0ELTJmPwj9AO8cOGgRJ+fEcdk8wGlU6hL4ZJ63hA1ug+p9EGEvYUyLv7XcCh87hSClKwSJpnOF8x
mm+c54Z6lCUUqEfiEPyONjOQFOT9lIYA/SpSKTkqpr+1bwUZuQjb1C/v0ZLSdpIjNzZhJQ7mQivA
oH3CgW2DChx7XLLBnBu0MyQmvDfHi5TNLSboedAv8lHEbBnUYyWCc91wdjYx1w1XLyCmwEEnsWeM
Wif8uat4BqkLj/WYO+6FBekZ9Phg8OEizOYo/JDufACYo9KEjd4D0n+O2ps9QgOLDKEBBP8MsjlZ
KsnwLmJkn3MGHc/7l7wXuo0kbAVQ0xfahvhUX/tRgVymHggy1968vCWXkPCR5S4JiMjxMdOxQDl2
bqchcGOm0aB4EXIVdCsbhykEC4ymCIQhE1m8zi5YjYXdofVORXAQtreTOnpPwtVO+CAZOoGMxL4K
uZARZOJHe3Xcrbi8V0SrO89biba/mDxcmwhUyYk9NPs8Nwzqp3d1W09pdMNy1ME2lHD/fkGTQEA0
R+q4IICAjRDAY7s2ScmN5vWo96WN4iez1gEEdukJojX8WfMveMe40WrCHRPN8KDXIZmdk0zzY5r6
e633cCXCYeIjhGsSdX42VVuL4U5Eh2+r/OQnto30RN2Ei+ws5wtizInMeDshzYZoxFEWvzV9LYr2
JplkWKazJb7jPJ5F+S+mZ+r0qPjRlXXILvMS1SfRpIj6uNmte0BtPPG4HNHKEaPEHMIXVR9Avyyw
GM0zo265rTEykBefY7fLWwcyIPMThqjMWSx8UaTTo8mAEHOi+DY4rfXDh98gSwiDetQsoXLYswGi
Way8ikPVpv6Zp+6AZfHEuA43L1SKVUQxeOZaIIkQ44U8VDjFnDgcFiQpfVE2ujVne64mJudIsOn9
QOwF5IHzeUZKSAP3x0+h4Wq2T4QhkDZO86gZvzeqUxqeGg1pSpBk9JRceAMlZykKvMb9QtTiHoz0
iM7+5XOt3MP3n0+RRv1W36L/YjinvIc6ZH8T/Y8Z4MEZ8mpPqm2OT4LJzgzr4aJeAWoYVQjvIZGc
n57lyBNYODd1CiQLaAkgBcMNcf+RPHAegKcmr9q9RkAaf/8qXwCznwB7qM2dbvjHVAcPTu5z8qT1
j6tmbKAYovClMtJwKjN5bj19QiQMPOoHXlBssrP3gi725L0aQKEhuppAyPb+3Lbn97Ucv6/WXFna
geR2uwFoxuePdsYAupLXj9ljpe4RQ+2TOcKyVbIgYQn+3oyFLrZOxt1VTRHQM149sgcCJ1cFKozV
QlzHd00emQtT09cvvDZskF1OXO0wxrF6x0EE6ApYAqq/Onjd0SDyjiKYk8KxZD4CaA/JA2GfV5Q/
M6zBp3gXw7rbkIQBeuzjmIbDy6PPX6N+cubwbLm750hz0GHcPhS4wL8DEwwkWpNptKSBhlbs7Yrt
LD9TdJ6n+gio6i+WPC/2C/cB/Ak2whRQyJZC0xauS2PFbNHeoX7Rr/B+IfbeuNsh5jKnKpiWwnts
y5U1ecJbP+FtX6Qci9yQ+mFUOeSvvFALzLgCvdxvxPyMYOExRbYBCOpftcChSKFarWdkYWK/+EGC
gjaiPaaz9oeZ7jgLkHyc7EBbKh7dNbchqPM1H9wgMpKqrS8t4FY4+k/tSR9R78Yr/KWh/5xiwmen
kPfMop9rnNyXGKsXfUSEs0P8euwSVGzhpPxljfNSXSFgRBA1dJGB0KpO8/XiPdfcFx26UHaI/E57
FxJ6+v13uWM4Crk1s+73lHLhnB+JQpp0hTYcMnlAPVwxOZJd8lLVi7aizn6DyKMXB+8cZSI1jRMb
bneErLCxSLq0g3gWzyjOOpEmwEY9AOSvBAV1DDUNJ6pjvRWBviiHGJgidgbfz4AE2trjUn4hwskM
gAH7jJ9X+rY690gu3c/we0GsYC/KW/yrctswqecBtwwp22zuHpxQr1z/HAvRzHCos8eoexkLRpwx
KfORN2BW0YdrzsNMTGAsMgfWoQFwCKOldXn/i0rj5sDg9YayUp5LzJMZ/4fui9gCDpRMpZif4ltr
vAIAjeUxwek4X4NBGwxTtC18gOkqps8RvMUeZTgtY+Ydy4yEg8ecS4H+QoxjkeYOSE6R0lVQpzJh
kEQSLQKzHIHJDwM8boochORDvuP7FstkyxS1uQlui4OpN7vmv9kd+YP8T/TKUFXwkyg1b7x4D4oy
+hzD4iYtkUR//tT9A/4wwW6utTJNNDeFxfyLivM59JgZtUPeEO2Q7ZLDw9lFbLgcv6i8DlQ06HGe
dxlUC7NkpLaMe4idpGdtC3hCag9zdjHFHeCtU13lQVAQ9OwqH3fWqEuwYpnBjdq9Z3L98FpEEPSB
eB7p2TnhCZIS5S4vqBC0JYhInp5Qh7CMaJ2wSvB2IvsniO2qQuZiBPqdpdWIHbA4PJHfqcMLJhFL
Dmra5GhCxtoplVd0uMhBN/Dx6njbxW97K/6mn8qUv28Ypds0H8iIDTimmeVI1KX2tvR0GlIo2l8z
qx1xQOFVit6+Ll8RCSvyNDWILVzIMbtpO8yrZYgCtXQgkaRoNlGYZRwvc/iHySHnHmp9lylY6q5F
dKlI1PBfn4nxlEAYEBtW4jabksMf4wIQd9fHryaGApwhqTDPTPsnzyuqcpF4giomdNGI3ChAZk/E
rLOXl753+BV0lD8KoXnQJoCpm863ZH4KihOPP6cvtJRLWtB0JjijIhSsfRvejPukEmUjRz1wRNPP
yiSLkVKex6ffVcQHDJ+m3K+S1/h1bg7fN4UIcB4hf2D5vgNegh7DjI/qz49orv0NJsVC2bVHNoxi
H6542bRpseC0GA/usMCcG6uh3PExqiv37CyWo5xoJ7/x6L/Z4AmH5+rTFwkUKBFZqeOYsun7XOxt
B3eA5d3OeDjvyReMCp60Ek7m0tzEf+GsDp5r9W7WSOJQokYBWxiPH7DKg/k7rwoTBFjts4IASdYK
Hi2XMo3FRHQlttccy1y/zf7ei/zXeI5y7iFee0vuOvNu+SBifbA6iVSfByxxbqElCWALVObl0drp
u9dtMAtnzz0RNoKaNv949jz0Wsw0bUDNuJPWJrsMMkZox8wtgBgdyGdfRh6t9RGzQx7x04nl4MOp
KQYHhuxkpWzMSROKZNYErMzCxKowlBtAhMUSDm7FhBc6FRPbi2I7FEEM0/AtKYSJMyKbPZiLDd+6
k5pu83A1IqyRev1YEP+4PBuXWV2h/cfUeS2pqm1h+ImoQhTRW3JQxKx9YxkRI0bEpz/fwLWrzmZp
91ZbBSZzjvAH3C8dCgU5URur+3WSAzUwrPaypMAPAAq6PQ34i6kOH6RjTKgDddOGFqCHWL4WEMin
pxX48PfBUsn4KWccLCkFYFOCsxdyXg+rRXZPPlVDBdW5gEUATjtF6gbNFODEK0Bp5O8oAZ3Be13t
D3SMFum1n+buIg2zjwXlLFfA1gn+Lz9aR7RmmlZRBGfI5iCx1YYMwWILMhgvCBTTkX4H+sdQfpHP
8SdEcthGCbYcoOBQHep9CDWb2qA1Untvmkfmgkt+4bxIqdvmnoB110BYn1CQrhI9W6Sybhuavzqy
liw0HF6ar5DQDL+FMyLVOkwV3TxqbvDv1dGARDh28yb8hBlEUZ3WlGE9XtYbL7se/jd1PNXhe9hj
Eb9Fl+3r7VXB8KrzJhLF+a7dv45uCdKNw0oc8JVGcgozFIydt+KUauLUtBAt5CcXQdgoUD8jO110
P1wjxcsvm37TQBbiYWvz15x6BvNqCewbaLD55OolNoK0JucZUWR22IDRQ5/h4BtYm4A12dsqXxB6
xsjRw2YPxMFjBib7DK2BWkmkjeAX4kP0QUqBwi9CHF1t9DkHaYV8O9mUb+J297FOK6sbkDQ0f6Eg
vOMPmNb5a13vgvC8kDr0s0O8J0nEkQjyJM1zw839JhUSuryqC6EyOziDjBXwaaeAu9q2gpgipe6D
vTgvjWzU0uK6Hip1T0WYkv2yFNW5Xl0PubY62Af2vt1H3Qcw6bffAtUMOCDOxuDjNGLZt8MozpkK
8abRzU/YTB2ojzO4NlcTnUMDTsG500ptMjrKyzP4jYus8yX+SgOAPvkOcWS3BfmVxDP3GjVSSpHi
uI8Oc4Y6I5PwnHAvufv7587LzXhv7jSKe+l3gIj5JYSAmc35/9soz53igAi/FHgQahQwhQyF1gb0
+mJkxE8B23tNmxT6MtUHeCE4l2Q/P5M1v639hsYAEgSKx0VPr/9AjgXaKLGoXO44AYw8zpw62w80
hDV5jabZQj6iM0Fki1LdPpJyMFHAc6sEtIcjWoMI9OlzAIQPq1y9IUCB5R+R6NUT4jFlpGyI+7Je
awXQ691/bdIZInNSnr33kU8eAo24bgAeQJ7M5kZ4GVCsNsLPRN9dRwhbbvhcrpua9Pu5xi7xJc5j
B0gifwKxEt7sdUQAcFnu0ZczW0MkJNkNsQc3rIZbDGsO4JocfuWEgVWn/H6nHz5WAzXh9CNv8yDl
/sYp8UIzeNhF59qBydHLOudg/XDVYeqIV1SK21++agRQD2eHiTZE+QyUT0ijOlr45ewIET7t3qN3
ZYuOXbdHS7GjDdUeWn/LWpyDRgcrEZddqhtjkGSQdT/h3b/ZxwS98lHdsAzODlNA0ho1N2VB4bhF
uAVYmyCh4N0ZnjioUg+BxwGqMYLjd8SD4TlNiz4me+wEJVdhXdgSjuHUcNK9O7kP/FFmRSqN9XEO
+OBGiYQ4KaGQQTEdMc+/4By+g8YSXCFrllG44M9amOQscM2rTa/iP5dRy5pfIKlFalAX+KF92BVr
WjTnziXO5jWRafzsaiisph3IBjlugodIQcK3CLQyLFH7XO2poTYgHgKerflvKjAaqw/MQhvxM7xo
+hqYIUFoMyHf/gi7gXySXyApQFVpHxYfq73ieV7cK7Z0Fzj0w0dfZTRRpsLjpY8qmdMwbzZdw8g8
WxyYus9LAC/h7TckyCw/Zq9EwIoLpXMc3JMP4TC9JBx+VqClXGV1i49+3T71jmN6rsEp+pAsXnzA
4D5JrfUBAgUUxwW9QikMew607GmEkW0HV6RP9b+cVeIS6QMpVwGRRr7IIkZNw/qKtZ4jDY9FAbGK
cjGdApjSnDBAMehy3v7eOS1Oi9WIhsJxH1zs9qod3f5QLmP/Njhgd1vbe+/JRoD36l/77eizaaHm
AwUo1En3CAVv2PviT3S0Id68VxJ38EUIGllcweJDxFI3zaf1oZTxAj4EWN4iLOAMwiOmM3DvNweU
HlC6aMbtpCSwUKeomYe3OQiiwyDbXBfgzMsUgJOXt6cnmhxvQG5YUIf59kasN0T3dp2ypKGEwAG/
gXWkGCM2qy8WafFO/S5r231EH8zYXQbP+JZcmWKpvMzoPjThHYAKDZ/xcZ5u0P4coO1/isH47L8s
yuYFszujf4PNcGNFOs+4wAuEmhxASh5meXEB1gfNYQfOlyMaLhIRnbGPEFxd26Magmou97C3PTVS
/VP3hOsEresI24YxFl9/UEPjMpLKtYFfLS3xiEf7J8CsVBlpb9GuDKSSSNfNpUTskE14bV/ojhek
6Vq4aHwThHBIQD589IHaxDkSNgurH2Xt21CUaalChUQZ9gNJHWZfuOuQNsSi/BEcYkR7WSianX38
6Hx3d0o69G2ZGC4h2rb0c+xXiPXuQbzpqfZq4SGhahOj9NdpOqy+oT76Jo8I5r4IxDysxeA1TYfZ
8NBXgtRGfwCCF7q0vef4g27852K3Wuip0QMmfywj5P2fSwrK3+1tOORswnqFLyKFMFZrMlfc20b3
wW2UwXKAX0rEiEgoiIStwf6OjXlWoM9mPTbH2SPBi/NrXhGDCLVpO8xGEP9qE9hD+9Q8bxR4xNRa
0Gfmw4lATmmowl7F4Q4e3ICBNzXmpzEz1P1j1jaNuwUU9LGn3XAr8TbsH66dW31Zf/cM3SaOLcli
sjBvhKwWXxBXLeecdkBACYnFujjLFqHyfaTVEpV6PrJ9yrDcY7M3qpEgzgiENM18dA4T1ryD8yhC
IohGckV/aiChz+ZzzWxle9gR9hxrO43K+5YQhMm+w9OLzgO7FRFyOFATYBrFSxW6yuYBk7/T6OOO
7BFWUSFooZ9A4j+sQ/unIbsw62/+WUw+JwhBmoVoXG0EiRRKSHG0m7CFYKqT1jEZwzEFkutimbvG
ocwjlSItq2FgCMyYhtbyPCCvwo5qVANxRrh5tgoQbDSit4fCzDGLfW4y+lqNgK/9btrcSzzTPTNy
8Y444MiR4VI4AWinzghrca98/Z39fEPX68uKuqRMo6yysA7htex8prnmLCanJB0Ai0KjUdYI1P2C
Jrv9DEjmarfeM8WWlXy6uIAv8nFopdqLbVMWFtCxqDDxbdoxdatnpM0pH6tHl9hWAVRC/hlzhx8E
agjtktKSB+jvwHqYumdab2F9mT0DRfOMCWPQmOgA/B6YIBTA6kOuJwppxBNB/euA3TvApNKBtxEe
BE0CB0q7AcMzpS8/gaEG2fn5Rx+24etNkneESZF7PNYoQwnll9LHiciYjARtFKq7LfdVcx8GYh0+
YOILM0RboKQ4nacdJceA0mUiaqISSPz/tV6U/yjWgLYVdBmeyens81ZE6hKOE2sq+Sao6T+KLNOF
e8NbE0YbqmxQhM1Wkh68C3EGjulR7hsDPW4F3BJGV3ugfrzD24Umg0f5rQheXDtQZy504moONZaW
S7KDLGg7Bq+H5g0BDxXP3NT/mhm0X9MYNBJOPhknmG4lhghxIxttUWfdFAlF1l3ZI0M7Tanf0OGE
TFKJgVgFxHtwfyjCVHQqAg/h66AuT+lxcF1zKOBb8SgPkdZyYk+aw3c8waD0rwQuBdmmONsvSNwo
8rD6WI9WkJ/CD02jb3AlDEOTVBveP538mWiKl9XcS+lfcZa89w2lA0fyewVyQpZErI0ivoqQA3ZL
h+0ZEj14TAu8YOUuvu+iy8RcXSKBfyUpvgBJKXzNR98ihMUJ623vXKwh/DsT/7OPA4L6hrL8S6jC
iqd4bTT8iWFEuJyhlJwR8/9UAvfXQIzOdI8uJgH8UvcenTe9nuDMdgzeTnP9dN6O3F52zXtT9kCJ
Zb4AbZo7vKqDSAly5wC9g8ZQaFoFfTKjSzZ12LvKNsPXLdGFG3qK7tAcdUn8vh+Hw59SkruD74FA
4J5RdaK2aljvkKwRl2q0i7BtJX7AxBDdoptNFkLSkSTcEBVlE+OBZNu2tlNQvQ7sHAjO75AZ6zoz
xiygfA1I/54WgMbx70IWffpJI0m7jSSj60b4GLfxxn6CZjQJIo9bwoqz0ACEyYzipRS38f36Q4eq
l1XEZrAZq9eWpjI2iORnTs0/Iglabrm23XIMp16kqqROC5oMG2i8Y13amzYWdlSlAI8swp+kEu03
WhUiJiZilD/VL2X4oCn3EZbDTFyTpBJ/t3GAizMgxZGsx5CPcPckvMeL6haJLyiO3CJ69+mIRhEl
aLqwI4pd4nAmOk+oPXEtsgmHgbzDvHl0YxGT0rGGk8dIQClhUhEgnJRjLUeco302121OctvRkrYl
TOIWyRRQBUi3kMRckiJJKi0jViwg0TyD1RsDQ1zNxFZPTg5FSVp/8je/DXV9thbv1EzkXkvO1kCI
vvK1MnPFzF99D1GeU7ilXfrL5tnbfszt21yD3nDBzjlT5Fd4f/kcsFD2w6aQJd+4+pQ297/PkXdp
oXFlxFyovCFsuvYg67ZoSeMgjHUbCRsv+W1pl1iaKNT/YFjXyc35dPpmj4R7jOoAj3pxHIZLpk+n
Cdxawi8JwBRucFaJPcRbjEb7thTqD7EQUl/OTizH5FKlNGouc5NE6/e1xTmisGtWmuwHBb/Be4Y6
UHNYjmwowGx5FWSBrMKRtW6VJE/AwfHL0InwnhZNG+wSCN1gsZ/ZTjTMT87JqdH5keeeBHvScSGL
tJ5xEzmAprv3G+45OScnLJdPg1sgEeVvo0zlXbnOC/fu3J0Xx7hYG3/GX7HOd0euflQcUN8/do6d
hU8htfPUTTiCHpVEan07ClZ3Ew4K5RMW14WrLJkG2fKTTYEn7aQdiKxsde+ye7k1jxWqI1Jkcto+
iD5xHYcfC/lh4lrKCoGKqBw5xz5O4aorjigXHOI0SZOTRME0z922B6GPuUjeQU722ZMNQwanYZeJ
4YisATX3JvLdXO1Pv4XSgNwgW7bl6iZt8BfzNARLmobviJ4w2mkyFJq24aCWwwwjw6w5lCntYTMF
d75hLdQ9nQ82uMcLJKyHhkcAOyEYn+ST0sUaiDo2ORJZklVgn8Uay4uba4M5NV9eA9VNR7IthLaB
KBS70O4vega96x7TLU0w7A3YS/a12Dv13cfRXA08P5h/jpMM8TcuEnKGyFw9mavl3NA5D99sC5+8
mq1MmOgiNC+A9wdtNAMjw8EQwWNlpxRlsItN++nn04wmPdW9RE2aHYoH1S7j2cFZ+d1+5+PtOIeY
L+AccezWMR57dWTI4N60YS3xChqwSp9MIKjv5NSouMOoruxyXfwRzsGHmjVH6srx+3LPIAraf+Kj
IkfyHIAsZZMhd3fo7mII+ZuvHy4lVSZuhCp+N9nDjJY7u3lbo79VvU7HXUDnlBvjhl39JF/NvGIO
eqARfOiLVDMN2hLjBXPNumEn4ISYT+7TJ9ULcAqgU356E/tKYE+kByHUh/jJVep5kBAsii12j8aL
ORhsvel0Pp9TFzOX/EfZl99km5fuvCV2I+acFZJanvPoFJjDFLY8uwBgp7mPjo53DjBlP1bxCOX1
Ja+XsaP0ic0HX+sBG2b3hLMjI0f++E15Wg59mnxYdZHrYS7Cm0Ze0GL20z3xKQWnAvqhSdwbHdQA
KsisZcrYlHtU1XEoER8bOcpcZOGT6kVY9/JdRiZfTZoh1yHX5G8Tjw15Rm5gyl345n83m19Q/KhU
Q6RK0AjWQKoZYdjAc9UhUuHJQmoAYDkyt1JMuaIJD9WGCZY7kQS5enjTo+N49eBAIzFyHYuu42+B
wrciFGXD30KVOqJ0iKAQ079M3zKZixqiTO8f69iRyf7BDh3IxZ7zaacz50Lr4CVAxdb01qwQvw2m
M3M8XEsWwdv2upV3l6VOtPt+q+QXMBL8QDcPRGIacXjvEjQhLFAkA3qaTchhYKO7DSAeotl7CtRQ
DR/IeIh0ddN77Si7xifB0iwbqDyhhbX+unkHRBk1uRg8idH7uO0h7ISKuPijLgp/XG4iuSr3tSEi
SVSZsddscS+YYnGeVBDjJBAFKcGWtG1xvpNH5FnZRFETZDFQhxp8G4kP6CdUrxBVSQr9lm4SvPI4
8ulsgOow6ZO/rG9QqaGFjuYTQQPoAn5O+hPc9lrxhpcAldJJskWkWrSJiSv+0GrGb08Chz74T//r
p/0qInLo94LvoDXRhgCfyBmlOMcmZTQCpcMQFXHeiH79zeE++wNIWFvVVuePieAJzs06kZFER2ef
TA8rD2kk1cxWwyzH92ExLsfFWAMWpFn5E8F6+YWualtzuP9gxAvd/GMWX48/uPequxL9Ah7DFrlL
umn4IE+C30YlLCrieucV35PDvFzqml0u6TlK23Hz+3nZLHblcrFbYPjmghCdtEn7RIQdADNo6Nuk
NntxAGftXvcxuU0W/evkiuXkGXUt+p+G3+zT9MfwGyeZildPC5p/dyo77wrumXfuKI03Qt5ORhqs
HfB+KhEeA6wvvFbNu4EuLHIhI3xpmHca3Uf47WldNf70sMAcveffYWucz4oQFkbnBXV/9p6hGoe/
ktZ/tgF0GviL10+WaL0fsPzZd9r+vlMfphN9eKqjmyug7LD5d5/ls0+tc4RrQs0EOONztvjDrQTJ
heCzludV2oWY3zUMi7tuiYJiD6rtrPnX+stn2e6ECqtPPWOoeo+w7QNfqgVUyRARZAABSnOyXbY7
7hS/8QcimP05tc2b0+iKL6TEr5/5HZxivk6nMmAFyiOCsqKjK+ESSBZTvFgpODCskQ6zN8ieuXK7
jE9jFGiBBJW+ilGZttKmYhwPr4Jy6h5wtAUeA0BWH1eceIFIBF1nOgLYVzs0X+EN8L+PWBzJ73hN
U7t3gQAwKSD25lNRQD4FwkAkouDPUeo/6X0xvSI3Bsbga4GIR99g19p9ICp2gLIDBqfHC/T3GlNJ
4DmvWNYROVp4eaCsW/xERLzaCoeu8tdt0nFnorkE5U4GAWr9/Dwuhd4seuECDwE8DrqPnKDl/fyd
V6tV7y+aHLzq2pUDRncM1nMDYG2tJ/zn/1jRkHs91NsZVc3x02VqecOVADUJw2PQZGxBY2LcQRiH
P5sD3Hw4cAWq6UlmAnGSRmmIZEUgiO/gRc4QPzf0o0Gw6JRF4RyrVgZTm///Bg2cx7k54gKdMs8H
x0hHew/YB33gBJ4Fzd/nEPFd5+GVY9o3PCIqTrKlUZtUwz/631FOLwuEQwC3DpSOr+H7fseeGS/r
d4C2cYfzRu8Il6Ekjd4BGQJIGGrfoC8ceonRw7pW7u8w2iB7p/i9A2V2sSWHqy0CyZKFodFHvtPg
9eQ/RKzri33kf9Ci4IGLLS8T83gMQCyxgK+2ntzTOmVlIkV1uJFQkdvbyrTsVlrE1KF5OQTalO5v
T+2eORJndkn27+g3YJuLSoa8vebIWJNv0rRKfCMkO5R7OUKvfp2favewvsh3EQUrkbvKzIF3Mjvz
ec2B2Ep6QJqA+mksUYEEjgU3CTklAMNQFj0JUMpYVwECQjKFyoyt2a+eGEUtMB0lrfh26Y7w8Jvw
4yobKQMyFFT6Qca0R5S5W057dOCqw+e3P9ybISGORCESB0pkrs3k0yRTAVZEGCJh8JkYtHBPE4nF
b8A9EQUjTPgSWUCzJsP5EMkszKIDmocag0TDT1oNEstdiNAlESTsdljtJT4Is/DrnwBri6m3nB9R
dr6Gl4q8X3m8H2wJxCRWl9xR0kZJyll27CtrgQVGEiniPzpsLP2olxPpe0hT+YehrF6jX07Y5AP1
AfknIlYoQlVfQ4IM3MYJnnOC65xdUcaNoaAN1Z6UFH4JClAwNom9wCmTCv3bMrqd912+g43TRh27
ip/4Nj2gAmWPRAk6O03RN0Zw7xDVKgJYciQfJic6OdaTA6Fs/4tpaa54BkV8LPtc9O2oY4uxICE8
noyln2+p7syhVTp30j9JBFVOtJyOjADxF6HLUJCD/ZYUmYIIAe+ZeEpiKkoBgtOtRLXk8LzNhEpF
tU9LkBP/NhkWe/Nsw7305T7Ef1r+k0hk3/X3XbB8zMnM095ux9PjZTyPp6BWJcGmJ2gG9UE9Npzt
ySRQpvtGkGzF9xi8NocO/jJJMJFziLl5/2L1AW5yPbLdreE4nvONG2ZCEEeyn/NmyXQeA/hcjsfU
smL+8hYs5/MOLQUCQoJCPnMwIIuvSeVgtbqZNVtzer0RyXqy3Q6C0SigEDI62TxdBfGex07PKZtX
cTlfZIlmhTOmWsgmWffdwg7WhPPGd4LORlflQTZXZxwjkmhJlHkx1xI6Z5bnDfDe4NNHf2D8ZyKA
zSIHqJpSjGC/V9V3utgEBVVwK6eB7IMalvy1nJgn+qpbomePEghWHmdPQa3o5vUn/WiDR+xsIrNy
01PRiIZtUHOBHPLOOBuwT3wsjCc2VAW5KPjf0WhGrBc8opMniyj74v0qCXcqCWMKF+N4Yca5hW1r
BAYN3LiIZYAPAYRbd2vg1TVH1kKx0xF3BbmgJCz+FaZUywaQ1HtYq6a1khdJ9Dih/D6m8OljLk4n
pg+l5ueuLg0fMNCsxWM+m+KqFS45rv2jiesDsIBlHnxYfGUDamaekjb4f7l6v3bmw09kNsbKSWUt
ADWJgD9kVJ+ZG+ckV4pWL+aI2lTmiDrxu0aXSHyR9lVEdQjEvULgU0DEPEnzFgFFIGo/VH9AoUsy
U/PkIpetQSJF3898e3Ku6xhayuwmKRPtcVdMD2VCkA2lawdsh1NuwHgw0wVSUJKZJAN9gKwjCXYK
mp9qWElxy4iliZ3I5NZA/Kn7JNlUKDOmjmxMZAhxmcTHJEUEzM5lmIHvP7msKAxmPHfkRnkRf0OU
gSJmxiitbtSswkUlt3j26I1Tl4qu3S+t1i77Ov3F3zVmUX0KgK46UlAQ+AipVcKQr/k1v87TUqrM
+UzjafKvDQyoW+cJObKyrGPxdGZlRy2FdsyZMFpH6esyPIp2CjVNWd3PTouOZ/89lBBAHnoNNIcw
QGON03hAh0DyN5vhLBPOegzVwNt6g8GA3wDRObJWy0mWBRj8jEftg5Xz6KfRYY4mIHPqRtHsOrNU
oC7V5XVw2TxiGXVoejFYF17dvQdoSe7usOdb3BeTe6Dh2fJfPVV8CKihUjvFe6Ar98KiQfzKFI10
8YeB50i41+PfCpAll5RQV7iIyPT5x+ICJI1yoLlllYi2PJyZvdWI11Uv+bBDg87CnNM7t+Z+GMZU
Bjrko2mQkjxLOeUEtwfNQpkYMy58KS/JXFzdvDMGBYwNcBgJvDOgLIzQ9kBGaVWldFisnKaN3NvT
XFNEDaWQKqoekv2+1lL3yne0hP4kM04Ma51Qot3Ox6zbw12/MDe7ly+TwHCM0TDu2fqkboXiuStz
msbcNh4Od/5u1z9ZLPZj6prsQNzpTDNrSr/Spvh5MtcJ0zCjFBst9loO0IhZNvNXEmvJuQPtCtJD
asoif19nFFpAlCmZvDih0ECrCRo8QpJSrvl6Us+hNo9ETHi6g8VU8fOUQs5v4/ryUw9Alk/Xsbqr
is8WnaFqaV6r3xHKQhqsL8Xfo2oori80+6vbzw9GBgOu31gA1VxljY9V9axB9oXdCgL4TxtHIqRB
JzoJxm7D4alWn/F4yQrYYkmI94MaPr/7wX6ApLBHkWYe9zcbAD82ZBvCvCqClro8yLJZA08tFXi2
GlIz2MkMdAryytgARQ/idxTpAkTCM0o7LBsdPKvuQHBevBIBDPL3ZhekMPE7HjiSYLMRyfyGCMEx
W44BMkPDlwMpzxPEMAgxgfprM/2WFu/JqiC/MyylgE8J328PjmP5HbomsawkNrAFqx6DqCRVKRV8
tbb9+sdYfmE/jWKX9/BlJzkyAg1gcXE+oEEokCqxDNQnc4s4U0gEIeUxOeE1PmHF0rtayTwuiwbK
TVyZl20GyiS5WGhzURc/EDMQNYg/igu/e1pVxq0D0l/6/AWp+uLRPfNBPFULMFRZl8YcA/Vg7voA
CKozRv7Bl4JzDBuXXhgpkCRBUvIgKaxyRgZ7znIjiw5rOOv4xQGTBdGF1rWlB3h+ENpSmSF8SUk0
CzFUybA04YYJMXaYjqxYdM2run6Jorbko21eWBAZYzMKH/FXflEgAUqKpXrfXoOpBV8w0eRypKgi
dROxCGELZQKSaQjVM6fZl2qROJb9yHyQiJx0IC4ZpUNvsaIeXOMMaZZRiTOK3FA/J5U5+pKQFp6c
xd/SIMe6NrqFMhE/exe7JPEgUq7yNl4B9UV1yuUtVoQALg5neSdHkw9xxLDVXSCMz0C8BDlb6usu
8AHeQZKjOqGTDvoXrB7jFpQvyatkzZgnosglaTLwOKzqZdZkBujJNLjdrhsEWmgCMzpXfzPJIbG7
0tcGoxN5zeqcQTjg582kjsQfMYY/5uDcl+LfAm8SVBaZzFAlIkGQCrIBmkwSnIdNMdtpO0cPfWIM
eQ7glRBVlNmIiWgloZBc+mcz2mz6GxkdP+Ev0aX/GZ/hLTbqBTKfM40l0zZzq1wXksmtVsRo4iIl
o04ilguDQ+oNMkTkHMr2MjcnhrC8gJlCGjjj8ZjKLXEtwTVNKImvT6bnPU2mtoTZIxwz/R54Cxme
suHliFQEl53MVDk+deJbJyP6V9mQofjbLuMLYqpSyJC2DeSdLg3SCIQtdRD4wrxeeC/yd9yEBASq
ZziXo9SwmyMJTpiuT+Z0ToG6RdgtVxCN8+rd5QopItkRiiYSby/DZTwe9nf9/qZl9SdIlLJJqLhc
1iz+HLgDca602Kayl5LCMe9W78jl1RUbIDAodJvBEYTyd3K17qOme0ukfYU6EHsgbt5HV+JAyGNU
d4xAD+oIqN+iNxia+SNqxYeuDqRIBomEmlUEWMUSOmNfLgxZy/Pg3mnAlT5RJcMKDEIjFp3UNaWQ
FKG+F1TDmbqaRKkIY/yfnRARFJMVvAiZwSD8kfNLAo4YHDGjvKsotacDKcu8PO0IUlmkCqCpc90g
pqAxH3H46dS8AT9DzxCCCP+OMFXAcYG+pPwPxAVxBFgm5QSF0Ej8PMRr8twvqV7CUpSFE8B1MUZZ
dPvaFlt99eq+uqDd+Ncgse7mvTcrT/U3N8Tb+QWeZ1WeOBLEQi4m/H+JLapUBrKoOREZbKlt1bEQ
kfoIHeXOt/odSB0MH+s1EOU5aTTLU7r7CIHUBERVYP4aI9Gzkz/sGuI3F01+VV45BdR6e225ssq4
af8pLsp1zh+cCtTBpii1n9F+x8gUaCzVHcZhdIluntrFyldsDd7we+CWHgc1ynlHn6kLZw1IxTdI
E0ia2KhBPpDuUERJ5FGSN4YOkcmYC6ZPbtkfZrbP3MsVxvAcL8ch4Ca0qJjGwziOl6HPYO0zeIcE
OMzUPX6c7WE1BIdWOLaGQ5mnD55cxb9NrmgFlcmCOAhqposQo1zEULPDd5eMiOm+NO9dcj0WAbkX
ow9aurhbMQlEskagyITPlQAsYIYDrMjgrIG0m0rjVxaOX3Yl68zNlRxL3rUe6Bt9c42u2K8rnX13
L5riwT4EaLhnlduHqq9GIg1ZRGDzulyXPtQqIcDD+xoYSYv72/Q2rc/vdB4p2teRb/wmWmx0ysGn
9+QSkE3zZCU8TohosDC6H5y0Zh0uA/3RW+wR/Ay/uB8M1elxiCToOBtexsX0BWy2B/E07aUwVYW1
euQevSr5Siy/MgkyUTDtycwls9jJkhR9mHucHc4Tfo+7KJphbfjHUGE+h/P8pzk0CIAewEOu7Cpf
YJFYvCgTYvt5SPC8GJwHp+Q8uIxE/L1FXZQ1CaOlt5tNpK8iQdI7oyia0s2iEXOMMV68Ah8uWBhV
6xij+4EGCTzNaqEk+SXkGI0G28Qjm7O2661gAxaCEBeXLIlSwcj9yy1l7ZTIBD07YF4FtlNiMicW
ddL7aVgtVCbxKWUuyOKcdfEQ/ENcuIRCqS05eGEdghkZeT904jkjEurkZsKaMwGXi+HLAbVTLNuZ
3CTGuPlip3Z3m9Rh75ymA1alv94SbFJofOK2KA0gmcFQe2YMHRlFEq+olG2uI2mp5kvYAHr4ol9o
hAIKQNRornYeFKM69/gKCkCqIaoNngzNuZZ78FMKQbpFCCtlCrmXzmQ8rq4dGpJzyWiPiWo/Aop9
VU0jpbCE6AGffbQBv+LuJlETkzq/7R3uoYbmqAbINSFL0mtv4v7uNKcqQZZIIRRVzV7ADRJ9yQ1x
e4bQTkaRXIpyFcnSxVLFsnrzRUGAYA5DHQMlcCnq33xZbuW1VfHAasW/UO6/q0u+i2wNX64zub6W
SynAyXagFiQlnKZLZd5fUl2SvEYqOEOucb537wL8VY6vTAMypl9+neXnBSSaryHx3C+yLKtTLkGv
NMx+2+/5X/8LcjA6bSbeqRJqFJhjypoj8d0rVGnXMArqJmhagHkcBTkeu1KqR87d41Cwa9we/ovd
l8hCDoXiHqzNhpG1kZm34eHTgl2QvKOoX8g9jW8ex1yIxx6hWBkcAgnMfzGJxCV7gnVQ7l351IV1
Xsk7yyHmmbE8Jrv6gUE/lcYKCEj8LbzmixNEeMLMudvR75OI+mry/aV3uDl4EvfweTQTFxawYcCy
iLWU/XTaOJoKZFT1bCM4V0e8inn1ZdZg2aEU1zvu6utbrHfuF/MzzDenzXmZTpCpWSozVk+Y1NF+
1EXG6AmrZoyx6ACNlAFQauiTFOBXOJanQEeJXtdiXo4odXQf6/N8psxoqujDM/xLGh6woVEwxleP
7iCtUmji4ScoYtJMuBbxAXAmuUjXoFxyYKWCnWX7GWTuPVFITgX1lxqk0PP3R5N+0bK+VKPrUIu0
6aOH7q6rhPCWwkUPiEd4cDT4uDgEEjbBfHEfk+Ok6Ou4ISj+h9j4sbyz5DejGxITKGcorta/sHLs
3foreF/cJzVO+cp1+0GjHm2INGi/bOiyWPXQIXuxoo9pid1JkvFB4zzQaZ9BcNWaJu43UAS1zLo9
3ZfgyPKXeaFsSgcRXcldw4BeclkvSpDKTh21F4JXFrSHfz4GadM9vT0kYYQGSO6zLr6dF9c4lwro
UVRWr5sDIGe64ojyfwtzT9hI0DXSE2Wej59d4OoxtDLEij8NWzPgzjjIBd/xCaepd3LqQzqUfchE
4Sl+dZqle98VkMGHpPHgaWePziu4DxpIXlGf7qZDkNRazEFpPjoIo4E41YDCoIx+taDhIbBzQzoJ
rJ1ZEtjv7WIGMh9yZnPIT+a+l20QgC0V1G7O69oYDdig4GgByWqZiFEvHyPrltzjC0HytVeSQN4i
DYeyRvfTu+5a3TO5hn+N0ikNckK8u/c8ovFgHhmg3Yt3nNd2eyEAYnQl3mVXPJ53Ko1BFLg4K1Ac
4RZBJMjNBywsBi3EssLkPS8ooFI/o9jRaxBZMi2MH1SyuovtfZ1COySYWEuftmAdiinRM5L28XNS
n+R/l/G++2ZyGjRgMa0KAgBiAdjUOTmIqCwgHqMTQG8XA8zCmBBRDBDZM/S+2rMnp4ysjjScubp/
mTNSkIDTQKZQWQMLQm7CVI0l0AMBPJDPeKtLt+49PK0ZUcUWOY8O3WFmOOCDKGqa0H+xH392VASU
oJpAd8ZoEuge5W1f2TsKqyv8wSxsr+Ce/NGTevQLr4ZCS7lE5n2ULlmsX8sSJBZVic1hdvsjpB3D
ZTmhiGkBtF1wsQLL1y1lsKBjRC4ya7Kvm/sLvHbd3jMbhbJKK1Nwwhe3p5jAC34Ld1XGh0SO97oe
5cJh2dPyh534RN3DOjaiFPE+pimvrthfcniM7tbPl7Mn8jtAVD0xfSz30HVH+kw1EEIqCmnFQ5RF
Q5EqMcIy+B+qFiowF4dQGQlMzM5KdDW+CNQuXxP8MJpdJA7QwNTBfMXXJbTw5+y8zEff0XvYq9ET
IHoe01Qe6CDrKC0aYvByn39GvAXZwy3UxpSwY6Qed9WQ4Lwj7GF03nP8vpBVq7e8bppZF440dmyo
w0LX4hJvWGnbdnWKP8k5pmcUNhAQ06x7k1d0L3+wBRgoT++Seu261ciejn5QuIZUvyBSZfmBHpns
qSvXrdbCuXPsHz3l7bQJXqjfUadV0HJtRIaokr//0I+7osWA787muikDrfPxBBCIkhXO2Nt01jpb
jadz/5rPzDJ2pwGWfw8Xa0iFth9hZym0XJ0CHlxykkT3/HKMCUJDCHM9BwJJP8/1ZfpxyxWD+YAw
exWkbhHAQEydYBcXvDN9EMKLJw4e+vKeWUoI6WJhAiRvQHZZwu7ksICgYSFkSssEcA77DUYFMscN
4hvS/T+mjUkxA2TGbPEEgIaC8GJW9M49RGKGzWk9UFPzwDr2svAyO1GGbvso+sft+WX7WiGjf1vV
mQfH2qA2N0a3iAg8671zt8CsuFOj0LwuWuYXtzlUmestQbrD21Efdrn3dPpPmqeExtlerBtM2h/c
udxay3rjjAlkWrNvJ7f1TfbvZabtPp9eiaRy5mvoFYXXrAPc+6XiYYe9U3g6odc20GafXZvePGWr
+LUpuPhn16G6uo8BgI8XMSJycAqZMyisMU2tFHJ5sMp/OdpZUxiI961K1Ywe1phWbro6UlzvMdTA
iCClC0V27z9Gr00jtzm/aO6hdIeQwm16QEpYH9cmx/m3+x4zP7YTsgXANxFHJ9/ukf9JmJfyLaeN
f3BXGrEaY28YH9Hb37XdN0vwcwtBY0oNcXrqAuqoozv0XZ8nTbTN7uvzwb/M9oTvhFQYM/6dubQu
tqLan+TTU9w2si+JkjQQAMN1lko2JEDsh5Zf9NVr1huA9dVVgZkQ3zJ2NJYFkc95o7nJ+BN/jx65
l9TeGn9YpZGRcyEj+YPVr1+nwbX9jo8uNjXq4D1n6i4HZR89F5kMzr2Gexs1mIPgrnYaMEapP5HE
IJUAU50v0n9sbkIEqxE5IBcN3hdOZBEZB79J2Hrxi1dXz6cNHeC614J8FmsHBx4ja20Bk3wGBwDe
7IfeOSwJ3DYhxCARfV8+48XqBlCaxhV9l82raSOAV6P0IRh/M2XB/1hcqqqCIpF15y+fZpOFJv4f
Tee1pSq3ROEncgwVSbdkA+bU3jCMgBmUoE9/vnL/Z+zu3ratCIsVas2aNef7r8VpU+C3eYLlQgCI
+kQTKfZ/lCcQNHawXrIvOYKYyBc52CsU5K4fzhfqL4Eq2FFkE1oxOXQ0B8KP3rYRnnh9bGQczBLr
SARV0IRMl2AcxDYoy0bh64R8Rovy+4vFFNo+AXZgsdMk7zp4bZFXVSgHvPSMzX1NhMDB36h1AH9i
evwVqZsOCLEEbUjJ48DwpLbpEvLggdcG+LFPwRVORikNlNhZhRqleydBre/0lvPI7C/zKgt4w824
22Y3OneN76i4+xrDkNNAI9a/Gv7t5meio+BdcOIhe1ZO8ITo6nPpqrMPzG6cHWykk+QzK1yCHPVp
EdkwRErc6eYZUipnuEj1z8dCYa8gt6TN6s3y+0QaRbpjeiJkgylDHDjWB9H2cUIBHeVF1G7ZbjC6
EOtvCLEHPlBJdRyCF7BccEQF+WVWovIQwgWCGrAZFTvGPwrpMCqR0NmkY+0RB2WEphTQoNdMBw5p
SsP+zpCZORMZIR8Beo+CBDtxNrXIH+qu8z3cPla5f+/Vwwd2B1MrHmUMaBUiCl8e5801xKt09Z2Z
f02kpmr0UVBGsb4m2rkiNNJhpvkgzpNNVTLIu+hUZTZhBkk3rsJc358WohENw2JZhfTD06+7UyxQ
YybBA4gFea+w2h2rfSwWCsyWyKmO7eMnVCAZUXO0IULJD8+7iBu8JMmVTvIDhUEvS8FZe4/wGIsc
7mKObojfoLq/LDsfcatFRjN8zh9LiJTkbai/X8cvK+8+5xosc7t5AnRr7HOyslMCIqrB0EuRQIYU
IQtH7jS5CLApf9kBeHhikYvaDwvyvQtkxwc8bg4YWoE2wc0BwQPlA6ngmVbuJGDgECK+tkn55QEV
GhZklugHaRu4qcgYoY1Cn5rnBwPQHnoEKl69ZASu6Oc9NCbC5jFaqkB/UzKi1z91gCZz4t87A0ND
3fKI1ma5TAFyEGW5hQmLNhQ4lB4gKn3R4xUFSpxKcMJE8av6KbmiFfr4Lcav2RmO+Xv4ZUuUre4P
O8IliopFg9mwH+3M0FgnFEBjHaxb+YJNugra9QQ+sT/U8ewSDc0VpCYc/EHKjmNMFfLcHQdVHVw9
cBltkZg+2zk5fFiwFIGxmWy6V4w8mvYbYwp2tCc1EWVKDfWiNzoANgOauJQOrszjHYtIB27eBzwK
eiAU8r3GIrmODxHubFiYBDqgNG4PAUp8A2HrIb0Q5GHbuY2pJ5hHmWMQC4qI9qC8HQuFTOKUcqEb
NNgrJp9SmX9GLY2ZSrHfH/fBbWDzdxEOszHSWFKvTnPdmGSMpraD4CdCpnP1BJN6kadln6V7zVTO
Iq4gPdyislHogZ3dffHwWDM7qGMiY+VcDMBozc0mt+ATqtyKn76LBiVsT2Hi94VAYTFNAPBy8iSU
MvbuCGJhOwFVEQCJuJlKGIJ5Vh0KvqwX+lbx8dbcQXd8/+E7QdVGY6KtoWh/UHsEhWU67yJZpM1z
ihTxK5DCev5azVtbbWVC5CP8VEfmDMCBcoq/S5PlTflT59rm3EWpDoUjEwHtAviMbcC9PUigApPw
ZKKGz8fToOixgyD2kxOA2rnAvKVVyfLNxdMDP1/nrjqy2FDJTOx/jFymCxaZxwoGWKOfuQlHgNJw
D6ixxyEeCuFK+9PYvVBECY6dH0yrZDXTnWsEfhAxH1N4vE+nRBeKxbbpGjIR8XkcVo48RJh0QdZr
gqgoxYHXERNOZenTF9iIbilDZfjFgev6h74eRMvc7JID0wufwa1i7qK6zPnE2ITpSmN0/2OcXtsS
dCdtp7o5bcRZyPySAH0IbHKpp1d2hWx72O617QfBCEi4yZHcz8RIKYagEB/I4FA2+8YtKPL+t5wz
5Aryigdme2ODMg9T34HhRETNTwN0BuBnx6zKQxboB0HYRFs9YzuevXYU8OI+VU1QaWuMJYBg/C+M
xXtQLT/Lxl5dn41u/Bw+o5AAtIFbDmDeuXfpeJjnIKTepueVW0S178qh2Zo/0eXEcuM2ipo9/TEp
y36bJIoWNEsneTsPqmzOLst7GxkZ1U7KSTPvs6rdWm7WZyi2WL8eK72yvmWIeQuTBRvtuByr47oM
G3hdAWVlbuPsv6vAwIbo4iPmlfQMUIlHUFZuZop9X6tyedx6eiZsQIgcBkGpg9zOK7JuaOxCDWpI
hMKF0vGrGfJ2rPisQw90u9DTQTkY0xrb/HtovSowo2nc6EeYnQLFqDhQibYwayu2mt0rBkcUoNaW
ukh48vgaq4vMYwrLvDj1XwVjmjgJwR5s4Zt98YYPI7yrvNvs7SOSQJIqw/DZblGNuGKdi4AVM6qp
MldVhiBKjz5b/szD+AkmNLR9eqKOGF8eTTOMlol70qW2QYbbDLJ+tWsHtVD6wGFDLcT57QNCbUyU
GerK00a/hCzNoqtNCYs1twVzN0KKIDmACBA6FUEyOW+YNR/AXWzel48JMgaTNiJw2+uc4A4hvMsJ
AKGR+iyNFdsoj1GxNefkf9mDUqC0VxdIBzQinBSYoelbnxVRFC2UUSRCCGj2b6vrZtnemE57iqOO
3SZkgDHQZ4li8Jd7VndGBjLMMGRpQeiKK7NFTR5Eirx/C5FGZl/4REyaiQNCAtW9AB4QaXG4BXlB
8A1nFQLRbYyRpsjalX/GCZVNbjLCJXMd9TSmyYK+sImnmurcCUa3lNqOX6dqk24ZlqtqrLF036YK
PiMQqt595rgIBbAJdZQKWhBIo8Gi+1o5Ag0QEyYEzVT7tpouKjkFO1kC1Cts0fa+nuCaeKPMZVN/
bOZ+lEeQlYct04qcFlSSu20AUGA6QX3NDK+1llStZ4SaqwexNjusJz6KaJy5jWmxNfvJSRsphFNs
lCkrvVEfxOE1SGAdB+dP5uDs7eRgjMxGhInoO33sJ15ZGwRsTjW/Iq5dWTVSOyHzV6fjXCltpjPn
PrpK16ejk8EGmiVdSaf/OgWVsRRyUaDMpaA5Bc5M1QIjBhS7cPLKS5mHnh4Prm9QGA8M4022HJVV
i/axNIrh/sj9wWSPjXGU9vh6tEcX3BfYxT82SjGrb4NUm6v3zaualnCBKD0NOrEXP30U1Z+MVwAP
p9K86mu1hUwc01JMx6y5+Pp27Bod5dhqGk717BtL1St8Xey1EJdsrpCAHHP/IyuFstyLLl1QSOjY
kG84pQCBdoT7rNsUZeu6C/e9H/XobTevgZwGU7bHq56NxZmi5BqPBYRnbMIoCIW4H0+vB3QqD80l
T9LfeV5NHOPau7bG13GS+NrzhGlKmg0JtjLNUqBgTAGz4hgIBr0+odlnKGH2gWxaF1C3CVnGxMVj
+7uOoOAk88u1h45Z3Ap4Kd4pvBtXCsq8UoAU9Oxu117WChuvLs81iMyXTTTt3z3iPuAVYkhWmu9n
xjj9wMH6IH/HIL2he/IKOvkevIwwUG2O0ymJYELHW7XVFZurLLk0BdvMdyOUQJGlAXOkREc8kuga
9VV0JB/9TrUAMye4zJb11dNHL9VjVXswC56fI8JRVk+E5tSrJ08Zl9XrhSoe84QCtX99+WIUN4km
oM3AOmfEgOnLKZoOPTYbL/YHsMEh/8MlAu3CBqo55qcK4+T3FUHh+7hnWoo/Ja52k8fsRtC/5ad8
ydMxYa5hZ1ofYXbkb9N7bBFHsClhUuABf2ZrlucOATRfPGBTohMj/n7y2PjYOnZtH/xE5fVJo8cb
eYyCHDt1jUH8kdd0cvHl0H4/33gy5vL1bi/5iY0JFiy8Bge39dthk/Kg/dlZEanDc77KoWJS+VCm
0QDB54qQ4IeBq7GrAFBU59W9vazTBRAneJ1eqIE+qxKbL+IiglVoVx2kYR94lrqswvhz5MRdSXug
x3RDpjObL/Z0/x681yoJqg3a7x+UGS12S/zkMRu6M4EvpVSg0+xQ2BMy9+YBPyNj+O81KFPj/MFO
i8+OKJWRf5TRhNoE+6oRur3L5iTmW5ndTiViS/t8D9TLV3T8HlhMsn5jkP28qM0ufhLQaalxsSX/
Jbb0D0+I++e+QsZZ+NSvriT6JO8Fss1zKGGSnhOyRwNSUwld/I5KLqITtvyr7P5yvV7j+IPaa1g7
PF4Xdv9fXklyUaMRtJiQ0MddNyXFu4YdspSU1FrYNcLhwV+I/yNfqM6SSJXkqtCC2Ns5wowUFpBw
1UrLOwpLB71q2DqZL5RAODs72GtzghKoascfJ+e4349rIRUKu0lq89j78/3gJ0JdnhAP5bfM5o2Q
N7Ah5SgddycUnsevWNsaj/f+VAg95KNJtlCu84FJTDgD9alj63tmfSxbJN1VLIE2+ByQjMtQZSPa
8SHrwcuBR9gDPxGCjj7SR9okCrmbLzzBRlg5eazrHeh+2T+C38CgWgqUquo1gn/f6oze1oLSp88I
KPgC0/h33/P1S7XYf/P1xYpVMvb6SFiI125rjRgxlYX/CC1vzwzY+ycovkqxoVQhAgDIK5CU6iUp
nC3+ETzAnWBF4t4DbyXWg0KqzzReYXX8o6OhKPz7d6WwiKAY5siPFi1p7Zer/4QFhH0mxUUAGBSf
SbEWPnAIDmhk3iXh3rDSAA74MMP+4uNKFZNk7SHMzBXYNf8ql87cYFEdb/fyXz0bITgbbUmivwew
YbTel3TfgBnwOpbDZEPcWNzb9ENMTFS8hq/b+/ctBIHaEdLmm2+KrXBMePM48qFx7uXnP/fHyDf3
UqX57xvuDs8LO07Y4lIbJKT/NjRxlsLthbohOca/TziDpguinozvc1F9ByT4tmGbCzGh6T7nwiUu
cLYHiCSvQrSXzzlBIfOgucnr+PHS5PUQwcloktNcor4VpL8an+fcODFTN12mv9P9UNXOnfxndLoe
zofkQCaC78Ya6fFlk8v+QBIy17IxwNhi+kWEtdXN5/IPuxz5L+rdX6Em4EfelfOEoiDMfKHeKVB+
2Fn+qfwupWxyZ+TeSJP8CNA0KNRLRvnPNVPcMyPcM+OgoBhN/pQG14Po3VcwqVnFi9TmbKWOzThd
xxXmz6zRY+ydKLlKiRnH+biiTvLNORk9FmWE8j1K336LPxtIDgVotDUTt4ILxRouDcA62DWy35VI
87GsUxgn5yN3+8Mfuh8a/DaVKFW8YEm9DaslA7Za6mviASgekoahxbPaYR3Ht+M2fXJi1fK1fW0b
+/Yp2zZZoNEMgitIphBgioo81m6QeHbBxDiXrtLoFUtDDNKEQyKMkttW39+2j625J1FDBps385N9
a/L18h99q/iCP7Ohkp8gcQbLy+9LYSG6dBtXj6/IR+uUklG2cRa9Xli3fDCcSMMXriYVqrDPKfmz
wNKaJwqMe8QVfH6bcH/Ey7W9ueec0fVlIRt3EABh+0r4ztzjwitwdRg0H2bUGJFjfiWrfecHq/cc
TLZGBbOnioo6EzdUltj/3H3943GJH+FlGigJWdFEMCthqvF0idAWn08G6ZyHhBKlSRjdI7sD/Otr
rR8x85ls4WlyXvKBpbZnw7zFqKK3Qbrpd5y7Mkjebn89MkfxlI+G1MMvvx+61Sdw6cObAz/z2E3w
X9akP3JJfV5pQN4DtHGMyedExFXHfkVtOmDcV8A3Skk4qGn1w1HpOGtPB1SlMPbcJW7Rfx+zITb5
768j+Ab3wTtHgHnA0XmnEoUG1QdQ8lImohEPuCKt14DKTxMo1NG+p8RUEYYWV3gKLpq5xH1ULAhd
T0VCg80Q67Q10k2LPBxN2Dcff/hfVlCLP8z0y9bHSx9H4hgdnTop3+V5IESm9sbYRNYrGmVLZj3O
kEMowOK5RyOi+sf+enC5+983EsQb74YZxYAPboEDJ26TRUMOQxT5oop83udsEJgyKUMjh2X4l2oh
bVyh9+Vcv6xQTLLfNe+6JuJbBkDMR3McJKSZgTOYdwhFI8qEYnGzx58I3kosU/F+8NQ9TUP3OXfv
xGs+jgG/eOx1nbUpySQAeDsSsPGYmRoABSx/y0fwHGfzC5nho/A7sQEgy42bkjubCg4V1mPplhvC
ifKmL+QoTpK3cVm3SwA1hlpDbooePAvf4N1fXsmGcgRCDtzKhaiSfSHCwFBI/kpketsqa8YCFkUV
L8bcA0r8uZuvSTD8ro7rrmxZqDm5GXVWL5eqdz749zzlszyvj75wbN8U4HPZzV7BJRJiyl8IFclO
sAdf1vxeAkFYhKxkFhhzpzPZDrrtLzjmMarGgPoF7c8G+wnncglITxMAkpLWW9OS1YnAVGwEynWM
GiHrPu4Pyw+FCKDaJLZ9fSTXIDEFQSwLqk04yxdD4d7ope8BHydx80g6CxE2++OhPuLAyZxUgbwV
yzGTH2+nX7h9iRWQAyJJwoJtvn1hBSHv3IF2VHPUKIQi5PaJU57cT/mkCrooV8FNUHOq0eVT5Gx+
LSUPWFnoDXJ4ACl+r38UPH2mjMASO5MCBvuPd/SxWnvuDy1Tr29tGEhcT1c47KVHNG5MOBG+saqS
Q5BLmckHcx61VxAm4ztHMMSJ8iH8Sj0zM+We5JJDV6PnE1C39sbmcXNpbo53vXrsLk7SdtBc5Mh0
IZFBorFxq9uT0aOYhItDd4uV/jfsuTPsJthbQITBlUJH+JgZsy8pq5ZDoATLBwkDeS83EwoPVyTt
KrIOF7oENc+/tgMYkjFfU1BvxpwDJ00PB6WLwExu0iag4pCKbfoNN2uLNmlYrqnLB2TYg5hwjuQt
gECp11+39IChibf6r0qkwF2iA+Q4Yy9P59BHjJLWGkJBGw6k5lPiLYziTzRk8n5sP73W/rE0/GSs
eMn4C9gG0Z1uUWj9JyGhiS34ki56ZxgIb+tc+Lcl5nWQmrM5O0r6Pn/t+DzBXoeH7DNPaxqa5uWJ
ErcWYR8kMon8247JU/U6VT2uDASEy8MlE3HQGcODV0B5k5HK9gn+DpsdvuItn5tN0u2b2Zoezk2R
F/EyLmzfpvcsS4dPoavOCJtpViDsWeGeqT3QpdfCfWLYSZgs/V4OwW0JmefZ27EQjeo1HalHA9P6
3EJQLfoWf6MbMV0Kvvvr/JDAHJPeIS/+DRaGGgNwmxD0/uuLX26BHDN2mb0Ye00qGOPtlfJAo+NJ
R3573PaU6yGeTpe8MXLlCEDxDsOHv1NVi9Wl3HuLu9xBoqFeF6fKbqML7nIWbAU7EzaP9I+1tAtz
DrsOAOzf8Ko9xiKD70PlBw1OQyEaTOLUIWink4PuQ3+SqY6+zASl0EilR2EAteDi7WjyGjxmEfQU
2hctQd/Wfz26OgeyNQ1zyAZ60JhxZOQwhKVGC9XykUx5rFLsQWraIC+4jMeJ/esMLU3UPF8kMmqZ
yL57bjATLLn6NQOD+ZW921ber48QsiYTSb8GG3P5dNIJ/HL5WHrNZCcDh7YwhMDy26ozYU9aWZDv
xRJghBoFqakBa4k5a40ATZU9VGKo+2Bq+AkwUO8Dzp6P1vDWSNBydqjlAU3oxUu2YBktQMKZQ/2b
DyJIiFwML1DJcaxBUdb6iL0VNPRDC0JeIToYckkmOUlEL6Dq/HZ67pL2FtYJIYW8W1ib9FjMmva/
bvtvOeAPgm6wqDYsfKwTm2N8PswOaKMwz8uQoSv/7BlYy6oeO8VZMgBrZffVntT7SnibkStvHDD1
8Q5UG7lKcjAchjxZueYSWTtNen5rpGbOe01nZb2Y8dEcH9AGSiYNSUxC+9Mt2sx+CuJbV8fY4EQs
tSJwJxiDsiaWzHRUjNGVydSuyz3OICxZOpNk6dDZmV0L1mD0JTaId3wm5suvepzL22MY8z9VazJc
CzH1rml3hjOtQ3uA5jDfM3VcHZAI49x773l5hlYl3Rnb0o5Pf6+M4ZtEKtnjSazz/AvcZsLVP1rz
ptpfysEydpVG2ARBJQBFTyT9drmkcq+Fbah59V+rW8j58JkD5qx10u2EMeTUHi3FHS/3NJfbwPYH
/Zk+tA3MTM7WdXKbYS3sk8qxSUkrNDQdCg8QYA0FK7PG7LvWwrA/Y4MNAaKDftxKOahOY678KV14
pekHfJ2VFym3uchF6EEl3smPJXPHW+gX6v0PU0wwGtk9Zz+mI4/IGnR8g7noytqKoTDOCjBqkEFB
FUj4dL6svo0ZY34iAYEySpdV73ZqTm4nrKQhZk6Ugh80cmdzf/u3E25UKfIozCreb0qRY8q7ubCe
FIgp8FhlagMjQpz4pUtAZEw0LlxWf8XSJpAiJk1mT9oN83Y5w5pqmH/zpcyZ0A84l/uALhIRIkWh
CMu0J/jVY8OjoguTdEnznSI0WN7cQHmrXEbVq6kmKFwG4Lo1wtdhVI/T3fuv/iNpAsgAfQdfqKFU
lhu2Pr6sYAWAPcqfGn19jEsM3CN4cW600lBFGpV+obhG/4on6tP/NCH0pqg4kXwurAIqzpMrpAnk
DhD/3pLwMaydEeUD07qb9Qqfcming2Tp4omtIOq2Vj7LNgha5wDmyB1+/eaRepkMXehqSM4wBq24
DcXEDUc0DhP1gOicVj/efEkvUFhM3TO6HakLtiTl4iBFzzGuLOxCPrJ/IC5GaX5rjvCqmBMhstmb
VSdCPjbgLD9gSDQNszPACxKN8gsOhszvkBQkeCeWkihI/nKFFS6d4re00dYseAjHoGKM5doI8SPu
Lmxp7iaZW56BJN2ljJV395gVuDMyRzYC6R/1/s3Yknsjb0fGZcRt586gMUUXVaj3kOeUkRQ3G3QL
lsuB3E9t0ghECOjTq3rpshFclsmAFOuoEZDYpMOA+KzlSG+PasTfJ/wsW9Do4aDahMm0KweXviR9
q8kJxMvrQAs5yx/m9WVlYrB+JoBQiXjtIiwEiaLjPQj1Sf91ga/pM/QUJH4DHHKH1JUijUivIT3S
bWq4e+F3xkP40eMHtlCJfzmBkTOfgmlBhx7qSMxu9W+/6vSLFM9nO9soq/rswSDtULxH7gI1qdmr
ds/7TScN1P519ggfOM8ikPwIYDnu4gm3rok0i04yH5SwhcLf6OwVyK7csKa2m0fkfEOVfoOAMCk0
XqmAv4LyFEjEV+gRDHXkAE23UNhAWaIXcCEa6aGlt0APEF6iJcXB35OObSR7IWiPSAjUtui7ZQNw
QKsR/ph+2KUU++ZI36A465DWOpL46lCGgG/j1nTfsCMufodKfnRwHSL2aTTQUqe4UyO+Z38SokLa
3s5xMluQh8PABdyAkNS/EoCoIe4qGCqjbH8sg/iYYC+CywG82QvS8mPR1NzXNEbcmyOOogYZZHlK
6wF25u85ysnNxdmbk4W/I81vLlobRAitZmot2t5r/jjcwFAt34WI/V6yEwWIITW6VycFw6/oZmAb
Y92FHHAuhvjJeAY17A3+xxUAmQVzGhuYP72OnGFquCXw3A6SDaaxF/dsom2BHeeoWMCyqMIvVcsT
bg8M41cG7CsyHkDg8JAzu4sr7GR32+Rwsmc3TfyjGP53iGsNp9NB5r6eteZUnQ3itv8d6EHN+674
mQTVBuEqUWBlq2A/EIACPSvZbVPDar2m75lxVIOXz8xwTCdZx5qXKzwLIYrOWv3vKmlgshXHduoi
al93X0PAsGrampeoWMLbwa/pL8UqB4GooBiKXA9a63xkmPZi8tQWDiKYv4Qi30N6lmweoOSASeZK
gcEMiQp300ErVuYjMpncy29/hN7gJJ/Ru6/IHuB0aKXTihGGLpRsbe9dZaZg1ysAARMmsHXAnTOf
LslI2vtP2ko0IhJuPlPn2lheYmuDlJLdZLD0WqjZ0sCJZ01pWdL6u+9OaYLKfzhHlJyKh9sqYbba
TSbE2JPWqh1g3vNLCE+3q/NULDjV2VSX5LKN47EjZcmgKorGotTwGoM+UyBCaNv2ktna7CPJdp4h
NgGK3NGdNZmvZzoFarWlKv+JcO8UwLQg621n4fxYogt77FAF/Ew8SnSjMcR1cstGTeoHhpfz/MMb
PEOYS9yDGSJsgFK3xpagpK6xnBP0ob+Lku2QokQVwq2d/IGLnkwQ3PsYLRjQPQDT8+GDgHjLed88
9L4hwf0BZS+l9us7AJ0GZMtfYXPJQWkGktfXsYh7g71SRAbUcpBXS3aRGYMMEhITLDNAmxnWcqSd
B5ipJC52gwOGnrsT+HJ4Rw2ngzIJ9H7ss8kVwlX7R6EEmfx3FNOC0lI7YCNrRaXIGsyZb4WUhYHk
iR1ivbRtn7STlDm/DF6H7zNOUJZ2UtfZtQezZJ4tCX09MmtYZN8Ij+g3/1pazvyCoPzLwVJ1yqkD
UwPu0/L/PjvHkPWk79U9GUpqJNg1/VvRvutfP2MqFnTk7Wg+cQKqKKBklJ+QT5EXysYR00gKknSU
BzsTqEatQ+QSypKc313bnkpKqOxGw1evCKQcrkT6XDY7RNDEvLCA/T6JJIpePObfeiDiIhVQm3VZ
IIgipiIpwwsx6bd1XgGjId/0mLS8xxbzVgRAHgw+mIugpdSp3w9dzFwWl0V7/li0KHbuS0TAkOV+
AFffxzGeUUHxtabgVVOtdlKzj77a8cX+Af605KouC5HPKcLmIgSUhtI/S4ia28NKtBrSIVidpBiy
IXmvPrUSuJFZxRG5lcYwmnf+9vCiGPemnQcNPK/tJ24gXdNWqKQJfOaSlTC9urF/CVMRLVMDrMfD
2pvhIwQXkUgAEDENkE1g6qP/IEyHsdUT/P87aA3uMK2kmyfQ7IDZEVMKuKgmsSVAlpQiXbvKnkjE
jyb1AO7Ul0T1EP0U1ifI7bjKYH7ZxJDrO8iBglEWGKOdsjQxiafzwUm5S4Kd+eL6x2ExPSSlmTI8
0F/xambPnCmzuWReptXpfKYFzTLvKgOQifxwvw0qSJg5pGOA/bYrZ2oKgYveBsxNvxsChGvkIFqe
XlL38YU8glZjiFw2yqo/5bYdIVlI1D55LETeANMUb8SkdXF1XJpH0ptZVhNWRJ9Ro3gArXRi7QRF
YEv2AK8FirYhNFi35xAMWc3moMDg7xQ1ygkYbGCRhwYqZwEwuhmZAiA2rnJ4GbIpW2tUltL/HNIo
wisFeZ+SD3Qu1A2w9+vHM1iRe+Ln8BWYgzWBNRsMtmBS6oOjS1edkYom7UnQR/ADDMiWe2QMoyMK
fB+LdNp7VC2+1nP2ZVFDfwwwavcuhsh6hNP2Y5u6jw59T3fRQc53vouur9UeUeLCot6tat8Ylys6
sFPOkotXbfLxQygWmuG85+2tQtkKclbUgNfg/swYMIKaTEAQD3wGOjCSyFY6seEUyCx1TsWSaJer
dxgFkgdBG8WqthGNdR7vOhSYDDqUwLBDAiYXcHpJJHxzYtxix3esjUk4MPF0hBBrRb1iSBBGvoxG
xo4BMWSFxgT3RxATXPj6CnhziylFko9XzCcvW5aL87xpJ3N1Ly4hTQCs+WsXucnFPV2sxezkFIEx
DXrCuHMzhr2NfiX07f7aCV5gEgjvfKylKAQIKRPdzxa9hCiOegUmNJQ4Ge/ed8WIm6JvVk1RB5qg
TDluTptTZBIAbAsy6sgnDDv8FUIcOkdY1HFLMENjATZXxUJdPSaR6mQTfCcKPzviWCkSaaLwxHAe
al08+pDuURp4aJHPJnywoUGTcKKQrF+wFIzuCDwRhED43JxRzWv3X2E8uV2EsxRvbvh+H42za6AZ
pQJjrm44LKW+6TYQL36i+Jvb6jFD6230sRCz9XvVwAA0cMxJe59j5msl2y8og5XoqP/Qy0O4d2vF
T5aIKhM2oaUHDw/DCwR2oH8Qs16YfUTs/hkYqFVFcyy52vu2AskKleJttKbekZkmFiW2Fi4lVQup
upjABDFpFOn6mqNOOU8UpI15SS3fWOvu2zALUcfr69MOE/TxvYrb/QYcJLvRcq2pB8+LnF1IpPdi
qpvB+SK6StmmgSf2DD7G6+Cpe/2r3zbxd3GUgPbbV3YSCV0A7xkNfOLFJxa7hSq6WNABViLGmJHc
6BPw56P7rCZ4MuIenyWzPoOlFZwdncp3EaPpc0c5Dmf3RnMLjUscfkoX8tiTj+BW6vSp6RUhAEi7
b6EmNOWMLw6mH4gJuJ2j8nJuAYcRbRs2CHQw1mSWVipM8LgxXLbnprX+uFoPgTLvTUjNTCYcWdQD
IIExgaNAAaGiS80RrFj4cejFTF8owyT+gTiJ1F2NlmHRQZYsTgL8mChuIZLLd8YfBTVs3mK73qUX
V6vwwSCccpmZXEUJRALFxPHSfu/2Fx/dxCF1BmOkvwIuOaOfNYbaH0op4XmX4+EEt1jssv6APAJl
+F51nO8K7s8ILq/28LTz8jJh1txgNEWFF3qNTj0jwY9ydsBq8J0Xk6xHiK0EWC2FjVXWo6KwpgyP
3OGzW5kutYjsx5N9SgEiywjLX2mlukcdHjP9JSDqIpdORMZG4wyS5pa52/wu3niy5eTbG5iM9VlD
0kpWEkK9a3tIbK0/oV/HqvVSfB3mF9vhQ4R5lkk2n0x/SjLPZv1uL1myIJfdDx2DX6phNSxH5q6c
RcmkMpwmrBSS21QYkbYflt3P3cnHmWwFohdrGpkAR6gIGFw6FBx3O4R6nG05LwAuoaMzw5RQ5LrG
8rx+UuHs5H/w7i5BJinzX7DJWs0gCZgIm18MsazWjdyEaxLzUfgDfSwVPYRnl0jCaRNo0EvIyZHH
F0keyLb2Z/nupgGmv8F1TNb/gykepPZup8fcBNQ835nQBTgi50Kwez1s7gx3omkuOYLYjGExRQpE
npdpOXgPeDUcAibGNZyB/1/QY1q5lE3M5SxqZ1c7IujzsppLFufOEvY2e2IWa6VNIHqZSnCeTiUq
5sgiE1V2IdlJeEUhjsSxUALnhOvjErmg3cclUsBUnG6w5BoJLClA4pN5JNbKyzhgXTofKOqQ8ynR
YqOyoqR4lKmb3Pe4Ev6ggpgQ8rIkOiimCGR9gp45zrtC1YAO0pa8PiRAiZ8VEhlvVOt8YmCZQGwZ
d3KWHy6RcxqcO6zn0Fm2bbzfaHTwdDgFwk8SDQo5hETo0hQJ+wEiZ5YK5AbXDVm+kACmLYhufs0k
7SdLaDplLzbukMuX9pMltRzc59KmcAVFOu6ZQ9KQB4097cGhqmUGhIUPIB/27BLWn8cUbtJej2E8
hdbE06Q6oMWwIdhehpxz294IIQUGQfGC7WxnMAZdNrL6WvHCL4I4EDXc5MCKLPeGS8BUFSXjbQuU
XtoV4mJCEauclJzmjZgY9ZYhNInf72+IH/d5CrOG8ciyzdnROiLPdYb4Ata9JaIb3uewJ35EBq5R
PvCB0obiEQN/ERcglkQ2n6rLO41v7ln/xbOEjQUSHQBgDdDZwRvkmu2PgUqU4TeghUFlIKa6DWtU
NqTj43UD6UPYEcLFIio/yVFoGKt9QigZBQ5pR/kfaUtsd01hOnA/SJjYMC0+bjm4AqbYaSuEzcAi
wv7l9Wvlf+ci0pVc449NwcLGEGsTDMnNVzz4AFyXaAgR/1EdxB8be2p7CFMQLQ+QoLz7RCYwKONm
QE+5Qkb8BUBPsawCO7jTsnjycWkiFyQHfUnpM3kIaUu4n14HA01EXN+SGMi5EHIvEFXkJJATmcp7
vly6nBCDG+ED3fk0QyirV3Q3JRdJzKgtSGxIorJcM1UiI6JXVvn3rmzKNqgCumGZi1FdhkSSow/O
9mdKdofpYzpi1pmCvogMfwUU0AYg7u4FATIqNB4ftsIYIfLnNKmReMFOHRIK64ToE1IZEM/Y2vJ5
0MJJaIwFuqRYBAGGDnzFNbs9YYK0IB2pskoRqt4JvzFDZJ4lffVG7MAG71MOH5zhJCNkhGwmqTyS
qcWhaO81HGWLxjTza84Bb7+JsnuDG9gxQmVxH5Xk2s1CnDnJjfZYi5thNXwMZa/JfojidhevLfDZ
kHgPJhLVKD0wlFEiiQSc0ZtEl+hbu99xi5YirfH1MhSgWYj03WVTiiGjdTlmbRCpBJdLc6gx09nm
1Ec1+GntYR5XgIIPH2PFil2s1yQu+ZzYnjIPzZMxiM1/G5oX5DXVu+AWKEOAja992znsvL7ezWUv
KJcCgxYlKZYM+n+2fBJb4oQbnEdMg96jJzPpGrh3aSyZHAgoiUBbCNwsyb2OqVAEsm/3AFjgVoOs
UvSBkka8MdlHwgkFPSAZBrxrhJ+TaUGGRG7fHF6O809I8LGGIQDMu9Ln+qEAkSdMzoJsFTt9Imuf
HgNkb20eGWDTG9/I6/w6aI3SVWtszh/9daDOGAjreg7KwhYMi/LYjlUnAt+tJXC74HZESIW+F1vU
4EU9PngcXkfy7HXGfYPG2Qa5+WM354GdCaQFdlevZI01PRMdwyYByn2mBqEoxqHt6oL5SeeMEMLk
87CKQPttlS7GDfsIu95VCCRcdHw6Y9NVh83KKtDuAogdExNGzj5fwZIPr6sWylN4AjWGl82uvYUl
OjI5XAetVt1HjMKlFnAiqq2UTTgXXx0iDPTvP9SBJJzCcJqobaDjOq2i4ovQGc5P5Yozu8rOgpAU
ePACD4O+n1YuhRSeYoJ1kAWiiJNbIv2jPghaiM2F9kfAZQF7Nu3nriCPusJ1pi7Eg/e50pDyBCXo
xsTLlLrg3UHDzpMptgDOeYiPbiE2Jcaf2m/a813cv47LuWxK2Uw7nW3au4W51IyjLeE/wuuM4bM5
7ks6qsdmv2fmOIURzz8R3tw0x9GcHQDnH6gDYykSfqOX/2briZoYtqgxhf9Dv+HSCG+rRYkowF7/
MfD/gHpbuQXgPL17/27u44jDnwJAjyE6Zcksq+7tkFOaRYBC/nBYr8BB0wByIsFvjXXOrw0omw1a
k3vwGHw8H/Vc4C35unR9QkXAd4HZrrB3wfrcdP5mS2EMctC+ldwVgxuNtiQDtpZSakL3YRnkMGHJ
57ttls9hF2Q/aLAjS8MKGAQ8kfqOSLEaNoO906Xv7EFkxjWzFlsDnRJtXF3bi2pIrTr7TQ+sz6NE
at/22eO+Jr6yIm1pIzB8evnAjsj2XhYIuUu0H8NZgXQRTdrEOF+69803EWs2nHih/VE/e4icP2P8
DLAlmV+6x7qfoIezQ7mTgTEXvUw+u2zZ/yPpvJYUBYMo/ERWYSB4S0bEgNkbS0cFFUxggKffr92a
2dkJBsIfuk+fPufy4qTAV8QGJZ3wp2Ksu5+tAnxDPoyB4QCBmOjSIVmrvSYeQ2KqJv7hp0Bf629+
fFsLjbOx6/igxxsqCNcQkyMaMekcQAtR7nXh1T55UphR8boiyqkvmj49qp9ZWngkyqQ340vvMW76
pWJ/Zi/vM1NmZAK2QjGk8PRQObRmCTpLVcA8lmrZ7eGmfwDt6ZI/ASGPO12nNXtSygR+HNFRclKs
rG0mrUDgVwJomN4U3AD1IKaEFdJI8H8JP8mDqFvX7BqU8wqLjLhxDVi/Tod0iPSDL2ZLp5ddh0pE
5wODu+1P2/4t0qkrbrjJX1TMEc74EAuw8KFQkqx3gqSIKR8ijvL0Lq5jGqYjf9z8p48VMEmP11p9
VMuYtvat1QNxB/u5kDRKHTRj6hbJ7OK1GTU28/Bl/6XHt5UEKOtOqNQENS6ErRXLT3AVs3rSERqz
pBPoGlarD2u0SCK+7BzbUjGy+svm6eCEtc7t74PJN4sAhX1abFlC0T2/2RmfuyYzoRpewxpT3RM+
5rgOFYSl9BLHjRsNd3E1eqj0pzt0wQ1wtNZG7E5yXjnkFdL5/wtlN04O9x0zGD1YKthIOtkHmSvv
xRXld0zLmBusYT/PI83OKfQH7UHfTCINDeLfkdZQs6wVrgC0oHAW4soGg3aoz+r4Gior+p9YOxKy
zB2TDHRH8lkb52R2AJWCLNvAHSkM84KFD6AfQGk2vLq1L//Qb2bk3Sek0+EL6cMCKdEMPZciqmYi
WAinmui0Q+1D4iIJFyV2z9x4lDgvQpfWPplSYMKcyGqOk+hANIdmwIBJ8y2BzNoAAaeevAlFFfLS
7i7RLfH+xXDh6lIdzv4e65cH0yFKepmNfYCdUX+Quoi4OLFQjZnE/pUymBy1KF8DGV/F28H9zDhc
HsgB8/3Nmn5piV3fvNxpYkyTo3rzisDgXH3xWd8nqKyOMXGmDUF+V5tqWM3ynh4yWb4TmVscU7Nh
s4g0RKQcrXIDaeOLfRU2h6PCGaMPH9XH8SMT+5p0yfzkwWyLAJjsvZyv1WhIKVIPuwBIXpquacAp
rbq0tMStMqf7Y4UV1x6fl3L2aEeGxtJG992dupRyGie6+27b5+ewkMbCBkkCVFXr3sSFtUfSMb+v
qON0tp15s095hwZ8Si6agMVNojg28A0vQ+bMc6kSAh1TaSFb5EdRtlScF69JvrsJrivw6FcsuSBU
IUNqRTxUI7B+EwXrLr46mKMmYbXlZzRT+Fb+MTDBiZt9SeG3oNRX6flNwuu+2U9XFP8Hz33ytB5s
5wRUPEj+JOC4pI9JSOxTuymkGeIczAqnQA/tPjWb54hjTMJiAEMtfE7BIRCWL6mbSgQsOpd4kxAZ
ujyqM6+cup/9589zRe6Am4ZnkMwRro2AMgCGO0DWCqUhulv4X9JB+adJhjq9j0C7r3IR71fX2J58
4mu0x4FN/E6v0yJRApDtCETxwyk4TE6QtJOEt4TfDw4ftADyJaVvMR0KMiaK0M46jwUToGZypIBE
DXCZADlE6/+quxR9YsHscQQhEd1D1pUcRE6UE5mD2c8FBa2cnZDPoepTAIP7L6cm2aucsDyawskv
XTQ87prk8iV3SvJj8k7/m1uVU4KzgJxSAATN3Esh6rGVdPo/gPE/F/6f98vlQkeJ15RHgQqRNX/m
TGx63PgDDGFfOoOQA226O0m/5J+8j1xxCRxIu+XMb4NnQGEBjGSFzHDtZNxtnkT0T5X6QbXj//OG
vModrE2gaPBtLoCUZBDd4TYEHaQDq1BO/aRxMILpUCiUVkTY5pT6+I0crIwEQR54Z4EPJFNPofs7
ABdAfCRqVEQGbdqDknE2vRvYsnL1pDdFcucukB/GwfIiRzJ8mkM4UxAdQnk5Ivmng7EwkxkrICjg
gDeBmh0eJj/STFCA7iOfR0+dYfMjCMemMt+UDVVXrwdaq3dqjwsEIpGzVx3S6hynR/fbpceDDg9y
Eo4caCAddZf0KlD6eBc+JH3tJ1lLCkpaW+uo54G6ZKAM2ZRE/BLoiNOlNq+v0ur4S59fSpC+epRC
YNuf6Ih9zB8NR9HCLoSPZdKepgDLWFtA6ke1gebQcpdNKeGmU1jn+jCfQ2YUTeeszzcwvi9bvtzg
JVCaRcufUg2U0oJHUuaDCyqUux/JCmIjFFM8HakACjtbSodwyAgQntUAjokhxLsvuph0LQodHb10
g/Ig+gLUGah+VYMaHI7iCXdQkI5n8AIMI77cYsKV0+odJnPp0IItk1proASuf8sig4T5MHtOUAIh
GQdKAMXRuINrKbIzLlilNmOOifCFzJMeTLCdfsPPUG9iUHbpgRNMQ/wGaJGRNaWzfQDmzRBHoYOD
o6AAE8s2RN64R71GNhEP8xrCP/iLUT4jKLe7TmevQMFG1oKXB8Yb/on1oHK4eef/ezENfR2XDkZQ
6VCDQoTrMVWymydx3Q+ivdoKdjIHxNIAztPb+ERsxXJLSacYN99eta22d8HBCGyeD0o+jeVnm65o
QjrZ5xVonTzgw8eZtqTXls5XPjpop8PiO3IVW0cCUqptfAK8MAnAikDrGvBe6aVcAu+I0YeQeTTH
h8dcjxCvh+cMZXjOxaTl5xEXRMijOtgBGzd9yX2/F7BlqfTBjdnY9Q47uIOxUu6YKA5TF5uDi1VR
eh4R4aHs7ZKOJ7gxdbjwDdAKxEiYPjsy131tu2yZHvu0RH/jemGMugM1N42A+IYuyAWZigQu2tmb
ZkP15IrGhC1eDQ8k5PI1V3FBCjVEj6ZN8YBQ2TBvlcdTEQWZgcg6rS22Vmy7qo/gokpwLVnw4/Di
WIhTODtvJ/YHOvdnQsDRSqzX+AsrZciG/oXplrj5adwo/W8atqCjhOyJV9y6WX3YUKUXDQD6BmQS
CsONjSlI26yObA5rwmH/PmIjY0mHhV3YRg8HDW63Qym45gttWtmIBVt2QRWBHlOwddlASmA1JP9Y
stci9Qw2Mwe4ZsP7P/TFSQUETMqg8o3wYOSfIJ0P8FGJweThX9hh0jyXx3VfAIy2Kz3alE572f7d
R4fjN42OSHMRtrFU/sduZWWTNU7YCrJzdWFmSxWbYSMPALnDiUOWYtIdh/W/coR1ICw9Ft09+Ngc
jJfqbDXnC0E5YDCTix41QHZZtSVeZP39rdAsmoCULIUswh86YQPm7x/ApZmD2QrKx0gmtBQ8FxT8
HrBk6BB4DJtxfZ3StmUAPrFY57K10QErSzLvyuLb+KMWLGSW15bDQWyYn0h1T79DOGMvWTrNxNNU
bq6IA51AkFHEb/W+qONe+lmXhRkttb8GkxqQGnxoSJtpkz4xmC20tcxL1UHxSTEs2ngyRJkoc6DK
EvE24LwZuacOc5n4S4leEC5tQ4kgcBzpn6YITZGfrl6yZaqDFM4gB6PKis2AtvwcaXThj/Tm0NFD
CwJuk5A43+gMwybvofP0IRG3hC4rhgsPHwZe/+yhDHJZpNFl13Dbstwhv2rniM20WfDuWBzcHOot
MNBr6KPEBcbhMWYiNBd4PUo2m7fQOHpjRUH5knTj2wQOUkam9+7JPKrJ8FVctJF4IFFIYdBqveoM
p20TABwCFV0nm7tLFHp9EYz839MlJmBocAvvbLLsHavzqt2HTnCfcg2vBvAsExNGggxy2cIFhS9M
cFipvjFrAiIsBg6GLuDkYPkZzOKfPjvdFFSkN/J1zg0tFM7nyd4Ijs2OBhCMZmMKBnCvoHKjJoSE
GGyrBkoepJkN+/Gy2ygqI8g+SZBI6ow7ytrIJ6yEp3av1XAoc4DfZ6rzotKhazE7r2Z0/UajZ2yQ
bqK1BHvb9jHJNPaIzQZLc91A4AtIgYa986x93lidxihrHxkRjM2oQPcDhtSjCdsa6IbUuaJPSqt9
2js6+0tr3G3Tkn8LefgHKIQDRs1MpccRHX1Coq5XXehZkPK+ZHB14ig5gmJxhvZUw6nyyVvYKXTk
Zz0Nji4tgw3wCpocvTdyFxdj+XkjlNANHi2vXS0u+vKMngPaxWQH39x/cBY3iDqbqD7PXlnPyOk4
TZ9y7ZQ06hR/BSydN7gfmixVSFxzvd1QtqEP8eqqavxSqM4jhI4VH7Ndo0dwMyy4bB1+n6r7jrZE
c58Zcm1sT7WjiJZH+3i7Oky3BqFQPSy7KN7hkX0bpkQrRndgCKLUjDr1y5y3lMovExjFqSzDRKk1
2M7rY5YX6C7Dz+0AF/4FYaNbmUq529Aqp4wehpVwHOcn/R0fuyQyojGv653Ps+ab4i0PtWtJwNCg
vJUsjiUoJtVOhuT3u5hrtGScb6ub2vXpJaDvsFo/TgCml9p5b7aNoSLGjcWTXoUbxroQ8J6NXtVa
qTd2wcro0xZxoowKCeJBdNUdVPoXRizaeEg6PqGRaqDZQBlXGnB4pWIz0Wn4VEbdDOosMHfW2D5e
/aIxUTbKOlfKOJvWVBBrx3hTHcDvr0dXAGMHYQzkLDrlTr30O495SoVVb81rwys1WJqsHTTEXO6j
mmbKeXIfaSw5ej3S9R0tD4kStOgIIoamFEKPY7HTYTPQ/fietcCRWA441s1mxNtxt1nqcg0EXP+7
3ocoqdGL1STE7RqzzvWYqfEZWJ0aImNabfVLtGxrFAlPyLV9J18DmHaoAAW8t98PwRxNINQZL72K
PgLUP1D26n4WIO2t+fMxvXJ1EmIfvQOpUr+bBGrQl6uhRlKBxkY1vDQ9Wi8VT60G3wbN/iTMIp14
W6RwLOGLrQwnRaart3m59WiDRm8OV22sj54ua+Bwc2jQj0DzmoIDqqPBZs4mD/qy+NWqO0JbJQXB
hyqs2ue/Gu48+uMThXXgEpM9P/Ie6S/4X9PvzE49DXWaEHrYaZYcnnlUAiU59x2IJsg4mQVvC1x5
ttGgIfLR9je640wEmMFIn+Zjz2hM3HLb1NHxde53TyeDtLW+MdKQtKW4zPtdDp1lpwrP5Ohg1Mhf
oT742er3+Y1on0Y0APD+u/Kb8NqPME/YYWgq0Zyr4Srn8PVG2s5+5k/nRF3w3V2lT0/vBMXh3kRJ
NPGb7EDfY5aPH11ESq2EYhPE4/I92IgmUgp4kdNWArx/jV45WRCIiZ2jj5lU0VdJTS7E893LyuiL
r12F6hbiaYoDz7TzPGTEQSZhYre4o53tfqfth8Sm9RRyY9v+0u/d6AZ1MYaU+t7BXKxTZ/PRwRWf
9eRz85CMaagORetn6n15iaoZfKkMs+gVlExuToXdzR/REa+DlAprAt6dCSHnm7IghqxoDuuu3kA2
yua1IdnV6NpJyS9bawQvz+f4XIXKJehAZWqPv43o+hyztLf0kGZwwns0KFtjwonrZvaC/lQ3ooSF
O93MmpTp81f/Mqg7h6xeoGJTFUhnBXRvp8oAOqXKXqOx5tBLfcsWZNpJu5eQ65aG1awmOTLEcZs2
883gnW7JA69QB9nCmni6s/EajDtkm5KsR0PCBoNZOHhDSU/1pfKS5cn5NBalui/xgMvY/QdXYxfd
nnAS0WGh0oMFM2nCBQFtAnNiq1Zid1lT02pCibfNYlO/aB3DICS3DdiOhv1G5omUuuTqfOph0z7T
FiVSb7JhBqczix3LYed9IvsARsdITxrN3zmMrbywSrTJCHFYdzhNuTXNb2g85e1Uu01Vlc7zj3Sj
PbbZ/kr+DPmUmu+z8GFIS2maDZxa+GWOIUQfxqj0x1PbF982YifO1s2ROhbTjcrMYOoViF/4pApE
Ow238BHGinLEZw1r3/5Jfwyx+0jFswe1e1Tu9y9rvPcnPX+CnxerFqk1qTLT2nybf5i8TfElCrx+
3zSD4W44DQIv8BbcAtBSQX77XbcOQKSo8Ek4GqIiHLHSU5xrDuVdsCY5wtqxx3zDjuOL0H5vNcrM
RR//EVH/59G/1ifVnHOMubhlEDaayxD3opBcQD5oKQ/3YUiGqrvD8cf0iWzFCkdqxKL7v1+KFfeJ
znWiuDbpdEgJBuQ5MadLaGWuHeSWF8AwFR8mgFygcp77wDLMs5ddc+iOJ8fJGB4g7b+giyzoeCNe
rP7VXK1ERWWKTV9/NVg5AVdg6i364hip2HfT1K3g68ddOGhPRwdxpujy5R2mHLOwTfKBuGh8qLav
UVD+hZMYDqH2ZCaTxB5/oAKiK2MBDphRx1rSCdk2bXxbepPJEjXSXmhNBhMrlN5WpAV4muQPZm7i
P3Ky8XJeShv5pifmH1OKSpr5d6A6gTSMZE4il0KHnDn53fFjSHSwXAaYzP/++qXbZR17ozhwo64Z
xaOSO36AIh/EDo59/SlFMrvvavQOQJPBckeaBfdnS0d6OT3Y6OMo1nk1pLhpjmKcRKXJiGSJousL
7ID8leMTA5ntyjBXM7HUm2yblrjEzo68zMWc/24uF5zuOAtzHOvYw0WqhwVnactdHOvBuE17Ee2m
jniu/Cw0GCCUcAGZ9N+Nlze7mFyFmnKLeEQ0/HAq952cEN9oyBtmPPJib41ll7WLR/hdJaa7w3Ar
PvyNYkYMFy7ujxbx9OedJYNNRh92P1O5j0J25N4Hw4ekpbsAFt4hmO7WYtz4R+ZL7eFLBUCEeQ4L
GS6jWL5PzPg3dvoxeT4fX5MS1tVcLH5//Zpmf7sVa81RX/f6QeLAlA6kw6Ppv6LdugVeiNAgtzk3
97qt2/bz7/8YQYqM29/x1muwXe4wckQyTxMvcNfLaM0cYO0yYw8ky5beG7yv5K5+zZ2kwzAN+JZS
AmchJ7QbxjzgL57u5LRPZh8+Ax+rAcRBk5SFqUtRErIA4mEUqz5rQGwOSYbshixP1ogcBJjS4ifO
cahUGSxTCuOQQMn2zBMR9U5fJrGU64mWcC+6uEfkTfig/j8Wny1QKq71cinzL2SYC6SynDPDx9xt
1gvWjzHWOiFGSJPJGIK8fITjGX4mvSXestF8jOnMbyBxEvJsefV1LA6VcuemqTWND9TPQT4c7orn
9T3zZ3/LHbibjsfvEtO0BlbPwbQNzSV3Ha2jKd/FU4DTYSwj4G0i62BGjHW5tbU5JPcId7wrFj/Y
ts5f1hz7H7ldQFC8/9CN42kQrTmXMBRX2f9/YnmZvnldFhmYuYHpBabLm7mMNEpV3Ce5+vLhBLLO
/l9iFwwMb7Toe8Op6m05Dy47EDlFcjpNVNOVRSsH36CGTBpmDv9fg91/jEm6kO6hXArdKs0+6ZDn
Uey3WAGFrwAdQ17nS8+pB1eCXLfC1Af8CUBrPE7ZTH5nw3k3rMvMXrsBRqUuM01u1DoIuMxcvf+X
9jQWB+XcGnXMhQcK7eJdyhXvG2bfC/AbnnqOZpISy/WTIcoK40yH+NCJ6/CizyOGcfzXkfGY2qbX
XzneSK72zYoX4iDKZWDlNVl35dsbHqMX3z0PUe8zT9aipHTJaCcw7ARQB+QRLHIKogCnuYxXJkph
BjFYjRXRzSnrraszZ9rTi7le4psUlyZ/i2WPWEbDQDyhmeKxV7n9mEnLbGfP+mPxEKttz1w5g/5v
peUK9AcDpz86IFzEisc2h1DuE/M7AwzHYRFFcZG3R9YKbhPNU7JOOUt8ZXR7aa+b9ppxw+eY9XEs
Y1cwd9/qTSz4XesoxDpHtg7YxCbTbx3htDqcMlSC4RAjZe5MfDgwKE6yRU3/vhRecb4zOTT58HoD
mLNO6+M1dyrFypRmKAxo/dzhtTB7ojtzrg3G4ce02yvbZx8l7DGHcL8PT3I5nanJSjd1Y7OwPVkh
eQ+iAqqkHEGc9AKHieM43pRfecHUXcLVQgDHHE5vHsjgbzYWP6+ssfRD8ef5fC7Tfi46AGEo34ac
fBgSIxyP9jBazvHc+Zi0zvqs/Ui4mGNr0rOskL8sQ93eL9drzttlIjN5hsNAVmC8rsXZGt6vGZ+c
OGZ/Zswx5AIWYSALsy8XiDiGO9f/Wv3F6O/AnYz5jPFQWzlyXlNm+olJQkjD7pua/sb0/nRn8OQE
ZTGZYVHMvZQtoZQNT5TZMHwOcs9bLFbc/eE0DnhJWXD+zNGLu3D1F32HPQ/rKurKqgfTxcR7m2WB
PiIr0ry1xiClZO1h887fYOYg5ddbdb2EATA+W4ynGb0a1oJzY+c6Wf2VYg+YUcE9jOEtu2RBvM/D
XpiQ7awPPdN8jrrEIfTVlGE+A26Pvjtqt6CzswJG6EwAX7pADwLhgksxLK6TB3PIufSAcpuhyMk9
xhAn+B55OukQpu1QsyCCO+gtUEhuM35UWMlmyrz5UGHOYErp1nfjnv+a4kT76LX7H++tuGo/AUml
75giZ8jFeo/wS4k/NM3kZDpUP7cUNKloBxgb9lWgV6p3v35MGOSrBt4VMUUrQWEx1qT3DYF6qqEK
sD0P7SvzLzXLx4D2G2kNGrVxJYDWLA/J9iCHNDhSCdzeBtoROu2+DK4joum9NEIL3zrx11eqFVh3
gyG70mUEJDpAxEuURqgQjG5QiJ3IvY7KAJiL/ZPw3DhKAQRa65Q6Iasd6+eAeB2Vsl9ZzUDs6z1N
/GdwidNVMXhOm6iMlUFjaRzTVWN5HRWDxrLY8rwn+nEtavtk7r2mC17rRvLO0JGPoN0gJ4GE03cE
3YzjA5TaoOYlL9x2r1Ma8Xg2LfHeLX733/08TkL5PfJvSIoJy1es3fIBSR9iYZQw6WuzyL+k+0gA
QwIMaJxTHJQuErMV0F4BlvOB0IVBwVvmsECjjfgaReke2Y/00EhBxNpQ8ii2UhPNByAaOZeLDhkC
zeOJAxExNBqQ2HGmgoNnIxueslRTYV315Kjg2KLzBnBM3RD4G5/VUAOlfgGtJ/5nLhcCOhY49ksg
8E6PM9P4+Q4FWutpFVxD8Etgy77Wo5GnRyGC8qKE8ZQXpMKIyh6XWztqvRzKLszYhya84Hyg8xol
z/oRaJNYXT5pvwJlvgzEdE9WXdJ+MFD9D5ojlALCG7iMsBs7EERQ/uK9oa0b6O4Jc/YUs5uwMl6n
qJ8JmVbIuhVF3bXUrAfCa5aDyqaQyBFXTEfr7h9IZJ1QCJfrTT4Hfw61wZY1RJ8N5HcpzxImLW8P
eeD3A+OdLI/q1RM6ZJ8j7xxpyAKIBxXlhnH94Glhumg9+6dYhvt1ys2KBb+gezPjFmxoXGCTiDhB
kGBUwLgsXzuixoHXKpKidvcP/by4CSVYGjDYo8TQjAIlleUO90JdIhaWi55XG+CsByg1p2zLDfhI
KdbwOCaOSPvYNHHCy5qTKsPuZsLSUsat0UTio9U7T6/sv6I1yA352gD93Fs4DcGa6wCYiAvNz/gB
xreM93ygSN2NkgVzh5oOMPhao/4P7H28BiDXV7oC7kyDsn9WHf2P6hz+JuB7hTwJRimyYFOOTF2q
SzE3TKkbJ14hDh6Gd4oZxpDK6dIf8ZjPnKt1bdmXwqVwhwjW066OHD2GOsiKkYZn4gdBIp6OGkPR
juRt0ukJH0ao3WzTMKBvUhvk+vX4E0Vl/gYWSgsB5Q9GHFJwHDGPkKvbwuPtHsjbEqdAe96MYX5t
jbH+V3Pm52mJeh42jMdvPXjM5fpDuqVss+RLMedEud9d6XKEI1fMaYHtrVGZA6FINBqN1b/237Ov
//HD130dQQVQyUxRnn4dX06EBEll4v02povqaeLF92EHIv+L5v4RT1qk261xGM0RyEB3g6Y1urgp
2UM5tqI9m7a486FE5SOIgGhDWE9w5XAQt3Bzt+KFJOplDz+KGuvdOv6CdPnthJh+sha6guQNkuSL
Wd8e7VTiYQmXl3PCIAELJIfLTSJZOxInXzHmg6Mr8XVkh2M7tImSATEMjuPMW5GzocdK3G2PBU7w
l/JICUr38z1JEFkQEbZgG/Q1rHkoBwfOIY8ariNfIIjxkqIYQq6FQ+r4C8iQavvhEG9XAhKiDNEU
XEN0kLBLFlSijp2UbkkTI8OTsGhKrL3k+ZFYKRP9DCOieXkyv2KJvY54+nq5rt2IdJN3DpcRITTV
GkmlxfkYFpWE5pDs0DaUK7bcwb+iCTQhzGDd8gGEWSOh5Es7u/lhQSJqegFucOW5aZ4gCOY9SnuJ
i/I/xa0s2EGJQLx97Ftjf78fz0MbbIcP8ieMYgFReBeJ3n9X4xc/whIMWQqFBCvReRC4O+L1IHan
pKInySu6lrmTdkcQ8+E94KxDrBD3+7u93A3dISdSeVAXuIf+043m+3DOGkJ6HyFp5oMBILabIbH7
P4fDXtd1OaaJnyDbKBeZsNN2hQK7+wVGyzVX85e68aOkHxGACvziAUE5F4+UD5AKqp3QC+QOyHWr
+QO36XdqRwJmFjwyIg1REHwjWJpAWHCCD2AHSn4kS180ZIiopo/KlsbBH/3jnPuxRsGOlOfjRFcK
anBzUbc0kQYB02gj3aHa9XApRtVoIZn72hV/c7wYrKPUCTvsalxZGtzs8dseHy/2uOvz3HXCRoWe
sHQ1tzzKU9A89nOWWpleJ0q1ikXHKjiyBN+6yRWXxQVmFNdVCCSUIvMtcARx/w8hCKEMeOkkjxIn
3pxJ5NykR98rPwKlu2AB48TJIYMevsTFh5KbR2wOyG8Lv3HU710haxZ9ZbmoXAVy4bZ3fJnmzDCf
Jt9g2n235sdtSdBJTYAMvPd24kVprra3IPXx8ei/ncWLZ77seEpeA6cJXllAqsMb9Rc0hUKo5EDb
Hn3IViPq05PGk6F+kKDdnf6COuLdcl4uMStiAByLwQM+NnZppgrddyHheVuI0jh4y0d5XEjWigMU
SMSiHpCnaXbixarjxReP3o7mYOOX0ISVYOOiGjIVcrkRNNARiSX7JU+hTCH0Y4mV27E+gJHAQCfa
p9mQFutUepAp/oHIQc4HKyJgZvw1BjQgQjllLB7yw+1Ab+uCS9trWBugWaHaD2KDZfRhBsn4hOvN
7QD1vxlOUaBzzssTxDvdVYlnhpAYaHSxWH3oc6KDSZrKpAFCvoroL90w9ocQSObXCxVcxJohmCbO
YXR7zGgyeBEEkEvzzkhQDlvD87ELzzbpOCqqhDAMkX4Zbfgf3F0BmA6L2vtwQDpum96NdiZ6NH0o
KMYBrROR+qDjCkjvaq9Vv0MYQiQsPR9IdYDg2vAByYsLhINKEYk4+a4KJHUXh21fOoeo+/N+jNoI
QO2INYLNonimy/jSyynyNOmT0yya/q77VHNyKhwpHVKQf5XgO910pt0lL6S5GsXYFhUIvIrgeNK+
prlo5naA41dE8dfN7pSYlTJsQPFow91BAeT59lKDdsJ3TDDbhnjRNvxO905e0m3ROtyZ6wkYXzJG
XuJzp9RvWBANlItP1aoF87iq/Pzp1gR0FBHzH+frcUfL+ab42UTFYGEBMef8CrqUOXrUVJ6jNVQl
gn5BAiGl8AHCCagrS9KOZBvkhM8GW5Hgn7L8sx3wG8BjwUgYX6BEshMFfAPcCFnS/OXP8WFEuk6+
uWOZi5ma8ZTUVRhPfzE3nqkzAiWURwCyUwCF7KtA/bYNwymfXuNEBTqsfQwNbSjyOdkdewUzPmWg
ywB50xNwivTBV9g/0khdQv4+uyfaVk4znqEWk07qwyfqYhTJdI5qZgMAF1+ptojA+OIEgDxD8oX8
kB/9U6/2X5B7e6ceJCF4zG34zPAWXOXm0sTBBj55dDEkww6QBqZXFmzyRVn6DKMGxN9pktNzIDf4
hnz7Da8nBAYe2DB0cHj5uRG0wPkoXc8vaQm2nWb9PO/Raqkdy1GjsdUQY51wk580CWiYlEpXZd3Y
cnOpnhb+pRmckeWo3m3y7o4SUHVCGYwqjdocaQ3nloyJ4BkMcBGVIGepgq2AzeXl0X98Z+kGoWP4
EeQJVNTaFPfPeP2liNhBW6B9npqL6BP6cFyyM9Pm2aHwg6lGeV9RsuLI6qH+QfaCWlpNFsuDG8Md
mss7XH4/293tRhuvYVGh33XrQcqWBhNC6sD4Wt2oxUKfK6D+jxqVu8PYTaFyZMCHgPhBwFlNdgmv
u9voqsjyVrm9I9zd0eV3fXNnro6WTSDepBYC0OTkrXZ4uR0h7FBCg9dJ5lsE1O8atyEloh3/nV/w
W+5fv1uiMkddqnFi0CPtmjJP9q1329kYwB9IV5e9HdyQHUTK7rLJkz5XL4UMSm9eUa93vNqd0lj6
1e3kdmzQ+ZlvCmtXfsTlbwtpR+3Oul0z0VwqbcW2c99XLyB8TrzGE45mIKM1xqH9z1DYX5Tgych7
eVVJQNxmxp+DTXfQorMaN6WW3dFtXOSaZxEKLu57iCLX5ggHpHuH+U3drpNNCNhvYobHvUlp9IrU
pmZFKQ1WS6XpkfxxetguwGSggvi54DGFLIb9JVpgvLwfUzR9Kw6EmktrTs1c806wxpvAYlgT6XCB
NvTMbyxWkVtjQcEfj1FkQ8/6TqMPnqYB1dJZGm72phMxftASab6wf6k/Ysb86SlHVEPOH0p3OG2M
C5VMBOsTkpdkjgPhG4MvFDxRlImvGFmH9KOdcSPfUSdP2fyzvw+6cpDLUA1QRywCL8hgcXm2vuiE
tNy2z4s9LxbUx402KqkJ1H+QdKgts/49trRhU3NCfGUFTxQHOHIuEIyI+7g5qiFldpUOSv8N3rzv
QiTC/3df0ClvPTt9GVMVrV0Ky00Gs1+b58gbDvNjowASQYOoDZ/NB9qkV+qC8kgdNdeVatFJf/W7
ycq4udmEGxjfCPoFAT5oGNtO8vH1jGgXPMJXK/xc7MfXafufON242cdVZp1LCHngMa6yQYlvaC1r
d3WEwvAEcoJmu2/DKq3dextrvW4Zqn1qw8t83m1Dq32CAW3m6FNkg/xla6PEOx83kwocNbUbqvkq
7S5dZ28cPlbKLY4fKQ7b7tU2AA/gABc4kxIYVPvWK2ri7PXxW6l/O8DkauDK4xuEJ0Y/K7yMAisB
Cq1FSE6saG24XKAvVPvrQqrR26JGfX4zbzZjtBzonSMse6BTaG3mH2A4iGLOZg4pgGbLHStUl/IH
I3Z0bpo3bJU//u075m3OhvkAy6Nzhr7Xjq923bNiNwsEAGk373ALxWdEVBzOizZbD3X7S9RtQarE
T6452+hO6zzKPkfYFY+vxWFtRptRk1gZ2W9m93X+AARFVIhIiVQ8iwkCMBW6rDbzJ82Zgb54ZJ7x
9RV1nJf7ez7TlUln/hItsB5v+542Ug8C/6VN6dw5hWB4170KcR8lgzp327ZWO2d1/k0GmOOwoqKB
AEnz/9cXEjuYjbXtTr5IKVqPcv9Z+qyY9PU1ZuBl6fhSupc2Mv82ozbt+pc7bCjpsSiImPNFg3UN
Lym4WxdpFOi27Ns95GvdgWExK9q9DrRwtLK8rnjSUEe/vz04aSpO9NAsa5isl8wXQsL5iTqj9M0D
apGYi5I+DGH1GVXgM99X78UDGs+ItQrABOJX3WeNpNB/O94e0oEP/PRVHaM9hd7lMVV4mRudQ+B4
53MM0qRcHZbwx+A17xRu58ZQD+r76k3rQ5zDvUQLBKyIPl+DimqD/QY6mtruN7ErucyacDgI9104
aJuE7BRVLhikX/7WiLLcrd0mtHdoAdPzaXtr99jUMo0iTzdgVTwB8AKtgMxVaYSjz7NaFGnE2zRz
UUtlnfBbJGHt/rOLkRmArMZ2phc+16lky2t/w/c3VGEDZt2g0Z6f7mELRrxo/kOpa9GKr6NMsYR5
RkElQ8AshN1g9KBz5CV7vLp/C5mjvnmX9rh76ePwktGU32k4BZf13fVYab6YLnfOma/VQ7wd78Ov
9qfCXoL60N4M8/YYkOPaOey659np+ae/WQ273quliOQ46q4fYlsmEsyg6BK3ZnjoTq8khT1jyQpc
IGdIUkCbCsgWzgredf+FSXy32wsDrzfFBuI+HQoImWGJ3qJ5a3kXTOG70imAVDEKAmPUTjvw7c7m
ddh12e7hlXI3VRZIY08nB0NRxDOldQaeY7biXR7zFwy1QMVd9Iz6M3uXxZ6irK8TQ7UyFm4cQY8d
Bbd7nJTppSnhqqPPh1Y/sRZYETphCiKfclpsZz9mihjnKDOWnvfidUw6YheO2ElQNmk3pUGsOhAI
dkAnKUCB1/7lPUQhiQa5KF7qpjTSUQGhfKHgtCBtrMCwoCWg++KPjMH88wjzhITRWBkB3fPQ+jw4
qPSEUu09pSjcnImamOAjGDohO3Kyqud56tzAjo1gk9iNmUJ6QBH56kPJP6HmiHPb1f92hkm+46hf
LTrdUrp8ixun2Mp3Cm2MFBBLBCyzQTNkxa2/o+Irclc6dnVcPkjiWfDUyCaSR/glp4y+exEb2iyb
aR8CpkHycDotb63g+6aoDjUcNtmzBZAYNKF65cMzN6XrPT+0Q4Kpwg8GDjCYM2Payp57FiBsuuiX
rxGym3LR0e09AwNCSgD/Tyc8DZrilwsWw6Eul2f2McZuq0eKkW0IF1lWTij0shrcR7SCINGeoicO
woxFADkaypicrVcNnsPGyU0udlmEDcWiofIbP3FGUy1tcq/W39z7jFRY07TiWMonSl3tE5Qdwk86
9xoQzcoF+wzx8oJdpsDR9O194qeyeIPyV4Nmc9AinTo595fzj6kzW1JU29bwExGB9NxKJ9j3pjeG
mimgoIi0Pv3+Zq2IEyfK7a5VaZomzZxj/ONvTsX4Gz562F+RMLZCYQAQPWBZ+SUDDN+u55pFVadz
ZsJqh1a9OlHCsxETqwXIzEKjkFbfTBBrlT8998+AFvhrRmrjqxpXTjyJuxBK8oNTReFSW2PzRGTT
iIIcOw9BsSDeurkjzhnj0Fy/+V74dC5btwFKqoZNOTbQEmNL00XdRRmMq5NTMsG/exyKXIOTuJTS
0KqcNJ2kFKerVz2XlFFWrhvjWCq4+0y5PPoOVKT/a3RIkrR3KcjqDNUunwnhwiT1jM7JAU22ShpR
EMQF9CrkuHYCJY/Kt9o9F60aMBCi+Sw+tXDMsT9usWAPS+7Dt4LTUv/yqg03O9I+q7gwijrteD2e
OBY57U1U/mSqe4o3NMFCjdc+EV6AAoyaJKAQLVOg/qoK7xhN+GrFvoMNPgavecTB/iRLqJcZm0gd
sVYohsuOQPfyYTE1rVGVH5NfVuN0WGUTlhQuX0seIX2y7UAmPvHNOKKNG4FEU8YZGvl6lBvMHV74
l6DTlmePF5OvF97BSEOpB2SaGCfJj7yic5v3T8Y8CxF1NaoNArtDNgch7Kq5TL6TvDt3g0WVntn9
y6nE/Al0vYRa7dlIlPdV5w9+dNmn++kTET9B7S34/XT30LeK6HXEVpT5Q3K2cRmnGDK7tb0mM1vv
/FaMZu4UKecHPtCIf+HBcZ8ztaZPPP0gU2InHw4uuH4ciWr9Tqq3x9IgimMcOWAnsvhK3Rr6Kv65
SgLflAUZEdOsnxGunDLf4YrN0V/5XEjFrYynzTccLE8fF6OA6rVvUfcweab3Fesmq2NWPJ3Xsi6+
Q6N2JSIwk1hMMI9pShzANbfHX4iUqos+VIo5XqcwWxQKcT3fzzRbxLJnxheDHnUQUvygFtHUCIHn
CZ9weZ41wQdWLi2sEACWVcwzXPgS+rlE6aew8xU3XSs8Xm6fCGoDT3j/UMEZxS3NWsoTuOJcq/0J
yYn5mCB+/MSCroyJivGLYyZ/NUmSx0SH1UdavzDy9tmv2I+AYHOXs/1V6DkiCddd2i9zXEr9kFrj
LeNujnNnU07vv42xOhUzPnzufqkSyBpSIjQbanYEfenYIIBg+GhLGaEW4r0qDdJXG6Tv36rB503d
fDg9dA3i25lyrnhlfX7EB1o7Mb95YovzoF/EOQWCpmEcKmiGratYQhzXfgmo3L8rfDb5OTpVjlHj
DNVTZ/deUsw/p5nMWiyqmspToEzabN1WzUdMEucrmO3qputxPTBWkNWz950QdC5C/Y8PceoLV6sm
ks72SYImFOKeUeQd39Y3PngPBjNiSvLS4khwL9U6kDFebrdvciVraP6Frs6zlEaPn/SkHlTNkEza
Q0tlj1Mwk7jaSwdeCfcDeAo6P0bAMDsvLxNwjUB25rUYejsJ+V1/CqPyvzdrCicC3IKDBCV517DG
EyiVz5SldlSW6Rgb5v3z9qJOAyOYfXEoZTUinTFZ41YAYtcwqAnNtTLVf4yV9NveHsK2xmSYKbNu
CJ9seAuZ011xjEerL53ZRb6X78EElENHx1QCK0VQuD21gcq+gMELn/j4AXnYxreP4X4np1Bd0RFj
sfwLfDeXxtr0+6scVaKUsVWhDmVg1w1b/BbuXKO8qg60KEHvJ+xvUpxK3ltjYW26pU2IQXdlzEaZ
yspbKJ51Dwq43F83191P5/ScO1tYm4HhsTc1LD3PefVzZ2YMYUBEMTMW0zCzPvc72q19tiBrFjSx
Gp5WvAj9CIuyKBDQUP0OLjZf+jNujIuZMONKAYZNFQNKKvvYZuLhZo1wSwVFGEhRwuJKDde7MNmt
njQPEdkzsMKkGtGdkBNaDVbq5ImbBoCIc7/SF+eoHxNRyiU/qCWnZkU2nbIEBsDsjGB6oWOVBzjM
EALAELAirp611H67d+ANy2+XjzPz889M/wi/HMy3dUTy0CggbULcTgmPZjmUcQrFn03jGhEiGgVB
zctFx48vN35iO1URwS6DEj81jV1CDP/P32aGLiSyMZ2IpN/44ZRwXn8G7EOReqDrh7sBVvAYsx90
Hc4o9wPw35A6Lye3GHKmQYLpJg+rgi1ZWnwfe5OgIsUpd/WB+m3xaccFo6KdtCvohXqnQyFwj6QH
UMqwY4ZNyOUL0QLk+wfGQWRpDZVJsvzsHy/exaXvVPsws907KxBR2KYwn16UONFzJdQLK8WS6jUp
Uz8z8cDLL5bmotx82bsTboRMPs1selro/eTDZd2d6mFDvfBim6jnHTehZSw+D/cbkz7J3Lz7abPx
t/8DIJYUjxq+J79d8UzFDL8GeoG6pp/jnsZ4vg2e+uilAUS9PggQa+7cWU03+/W4uN8CB0nNPcqE
vFnp2eRhuzUeL8HJXHSJgMfldiVxE8XqtIGfr40/dDn5SE+9+ruN9eVJjYSGGv9jZdYlaA/2dey/
MYFhX8KnIHaSMnrkIMT46dLH9meLcqGg0qbtLsaF6ra0JkJtCp4kBokg4MIiRnjWchWLO/BAp0uz
QbHB+1DFJNQ1vOFKPvPV+y89i7ZDO74BFee+glTB95EcS0/y79fjRZiPkupbQjJiVcsdi88g9lXe
ERYNd2RFe/XLtkPMHfhpg/JBSPAH/8oF3lXE0DYbbjObFHqMM2O/oexnWRSAItanjq57dJOi/X56
FfbJvLXqorGFKAP4xupJwYGrG/NRavQs5NflA+TSrOOFPx1yz9OQplro17NfbdcIpv44X5l+ua4W
xk0HB8W3CJsWqho6DyStUANA8knjw4cBYQuUHd4JR1chqhaq8Qru2sfPDV/8HCJ9z18QXVdoRN/o
MtA4Khb0ydzhkCCOuJO9oG1QftVfL2f2IFNbGYMpfS7aBjgwSDZRnt/4qSLujxWnPvPDgBB4fBUX
7gdQAVgH91w5rSqP1YD9B50aPy3RRKIjvzdygBPNP9cxcgUqLILjwE6hlxASDon2hy64EFpVlF3U
yxxsfg4gBNR+1hfWm4xfKSeyyYX0kvKbP0awLOAlyOzysFNgPoBtfUZojDgcXDEUkPymeAGTI6fA
2vQa4oisC/KAyg54v9fbKWjLoSTe0tO6UFxCfNFeIKH4PMUQhssK+FxjWmLwyhNtkoOGjI6dEpJd
HgSEU8ZvSq4gKnzAd34swmjMhb/zwg44AP33yGFCEpSAKSCsh2hBI8U/gWAjr+/UCToO3iH9eoC5
FlERdFA2yqMIcgWWAmil+OWwRYODQd1ljjVlCd5cAEwkbNK4Yrk4zkF5eN/qCK6BmxBtckebqJMB
Kwaj3ESMzYoA1NG7O0pAWgmlCc7mTj+C1oBGooN7AoMa7kY1gRHKrZdwChANOsCl7jbmLxdhVoqm
HSboRR3jzcXIBUPmwV5QsAkagyRJZt6MPHeM57SZNv3c2GsIfuKDl+ok5oCJ+ldHPf5ZlT/YYC3g
rkASo5OKkvX773UsFskCLGWMW8ofmxAjp5EVWtBl0R3DxvnQwAPfQK8vgmSZ8alIwblIYfOXRcWf
vXiszYU9+USvXbnhPp+15/iIz1JU+FgkThJ0opDaGKaWo2r0xgFIBH5ibQRVFT82f4AtajpNt0SF
538GJEJz+fV6FzjMP3nPoB9zwUQfH5sqJwYOwhk/mb9xOE0jc0vxxdAyOFENFN4L6phCDM+kGWup
i37qOS4vqHpW0kWOHfPBRjekV2X3r4/goGKQh2sqWP46hpuFYTi7ytwilxrxzAg4isyQFvs0VID+
A2NeDLMYW1uuBs2MRosRvwz10GBqi+knk1wL5cKlQpMLhA4uUoA0v5jC8lEDNFQiN++0pLBs/Jhp
87Yeq/MOv+gpaWXKjbRRiH/qyGZE1YQv4aiOORsoOFZ3TG2SUJ8XG3lKA81EuNsL36tsf/plBGz9
PDmEIEhHvK2YfEtTffld4dEWtUG+xOUX4RjTVyO0hrGzT5fdXlpVozSUw9aXlvedhknf+4++A0Lx
a2bd7Kt9eOKJ8QytKYDjrj6z1ewHGNtgta/cWBww0/GUOS1yEE9eYcO8mUGaedSn5vQzSUYmfHzm
AX4FEeC+Zph9SY/t9hHVvslZ1NYgbsDx1j9ibAKvYrA3L8DMp4cHtHIvPRp/oiB+OD3c8EAqxW/z
2/8rA/H1VbYy4NG2n2lb/o1NiB3ks7T+NNRSrHCszRyRr8Oan870DVlT8zZ6Xt83YHG2mA9mNjkz
+RMeBBAp02G+M4fxjMoaLP89u/9gNHO2fdjIGHM9lt+R8gMXIcwu8mI4YMJdLRhM1jMaTVQVby+B
wxg9MAfIl5gtIrhrLLD2+y9suPnncvorr1VIwzaHLwcN1QrNWbPeqJy2z88TUBYytHzND+nfUBUH
oAMQFLdEFfUHdYrXhJcvtKu2Pk2YD6NMbF8OcCEOFRoGCBC+O5YfZ8BsQADygYmTeSwgNi4FwHI/
32o/9vlBYXqkaO5eLqbKPd5Qtodh7ysj6NIBaICVtnpym0teQxwF3RC039650EbAVQFkgWuCIS4W
bxccNVxuHagnrBrwf54QGevdMwQN22chRSQ7AhshJsTHZt1v1YlGNDKTerxaGdN/BYGWdJp6Rk/N
UKhYExBTH5OruPsfno6QgbsqEvoP4aJADY0PnuAg0LvCPmBfDWiVqXgJTWAVMpDcQD9ETYDdANcj
3ETvAV7EjPMR0LsDKg/hEoM2VmaE72C8bWRO4AkL5aGx+WIORrOHmci0n1s/2lxdKog7wehkxnTY
QdtOP3kv0kAHQMSBr3N47YnhGNjk+rHBwG8VT5opPH74THvgVEaDjWfsY6cYn34rGSHs0FrEWxSj
fMX6HURdYEYdzRHNPxBroYV3LcRPLG28mB4kqrYK83QLdH7YcR08Fm8ttHGzAE5lAq6HMaw827M5
wG/fpDLvscYP3ie35qbEH4PxdvjNIskYyyQ1Sl4mh8/qUoJMtCr6tvvxYW1fJqIl/RC/wKJem7cx
4r8fUvCKry/YiQ2X16D6e4HV6imycCxG75afA5ANyIuZWc0m10i+U875a/KlkZtIxKjq48+xu6gz
bMDCwosX9+NpZY1jjJ28+y7HksF0PriiYO0SlYXLYSlGzF7xGCOdZFTMmrN8II0mVKgbDKT0XNxD
dVminurdDGvz9cMDYTmrWM1VI2XRjL9jHLQ9KTCF7QgO6sZ84DXT1/zcjKyFcCXEtcG1px9SSfKI
+z/oos/kTSrP3SMYBnOAEyHJnDQ4+4ZjFpE42ziI2xu++jSj2vLSOKy63T1f9vreFFGO/Ykqx4N5
Y6++H0DoiNfFEX4xL/q06vLZqkzs4xnrs0NB6aZOJ00SmlpJr3zYE7DlWeswElwBZHMT00+zud4l
56sHahF9LyzyfmlGfRtyByuP2Qv8on+MmcXaqW/rga4HOUzc1H8b4pa/k2nn8UFUFnWc3tB1fV1c
Z+okarHBb9HdhqIHMabvZMR7MJ1rFT9UHgGtXYvFPboPE7cFT0Nc/fZe6hg4VW5HGKtgd69KjgWg
BzEfpjYHEgwP2AdbfiBO23u2PksUET6vfpkMhkbhP59TxMWZ5IJg5ct6+gGX+4szT7wPqCbbvnW8
95TuIAADbXvvb1q5HZiAKvvT4NBYxzLfZCDM79XAQFC+tJp58fjplQPS5FIhFua5lAb0KCYgXMEQ
w5fx1TxN2nZufbYANhD6tW7adyPA++cJiJRTbg5T8qXeLlu92jAID2T2iB7fFs9kc/tnxEY7JHEO
CH5LXfvhaA83uQq3cZzhwvgetd8l6CtmijlqhWPRGFg+dY49LpWVxYC04fZhFzI+rDwvDEUHyuI0
ODb5ltSgzwqgtL2djoP5a1cBFd4y1AKDCxZ2I+w7cGkBkwBTe84b4Wy0fGP7LMjUUTn/cnFb0eCK
d9mYYmFhjiB9bZFDMxnNAzWgwQu+MyawvoXt4SCiNa6ibPxByTaA1gZ3OpAnmn+FT4bwwht4NCVY
/EEnw94jmbcBHosXC5/Fq+48vc7Dwi+fsoptBZHNnErHwjO9RFjtsLuyiZXy9fUNcJiX/s14NbAX
Sxzdp9BR+Eq8L9uZZexrTsdRJS4KjPzpG7vKWvXMSZ/k6gxPtXvaqfi+pOviTcp7PnqMzAP9Byk/
PsX4lN90qu7N1qciM2JHqX6rwf4+2CtZ+C5nCgtxQQ9haUvOjolRBz7LBNdlsv/ORzVn2fAeL4+Z
rwnnH6YK5q2/lLmks+7oO5mjjWlgQNVXfKwNKemzbPEh1UmUZvcNSfArcp1uNDIFwg5hri0QvwkY
ZJCv+P6aCSntB52qjYnC9sumu8UcMaL4hgyoDb/7DGFXHORIVUGNyV1hB+Ps4GOYQ1k7BSqFPjbD
W4ufilWNBwL9PWADh21wjW8Z07KdjjAiPddRNlF6pzkot2JB22qcq9+cfYwN6sYsa0TEPdGMTNWm
d2GLPCM7gmF2ItTMl2Str/KJuaRX/PleWKbyLXchYpf3sg2KHy5++TzwcWFBmc0uDPVTWNqjIZm8
VnTRyi1ZGAF7HNh3GUqQ6vkGOP4DV6gz9AnGiRFTdD/xKawRKRXDH2RUfxsyylBrkuPt/gm+MRNt
+pMMnt0Im7RAcgR70fauC/S6toNwyCPIyk0x3mS3rkhewP4RG2sNG3GRV/MlVC+Z1PDngX8xEoVe
vATWRzHHd6dwQ1u3nvycz2jY9ojYriHSMghqITsmGlFnjm56v99PfvgTwA7lJwumMBVeJO4qwQlD
MhQ9qK1VHIJzSIT0Ai0qM35FjgkoLFUPUBr0YcgyHAq8phiaYSFFWU83T1nckdeQuBvBx01CBnKI
EAXRWRw3pgbYPubeBydLWBi0IndB5vSBOFB051ROzRi1LwVThmitGe7pGLkBa1dI07GNvcEo8Cv+
u/Nk+sfeRaLAH0a2w+qs3lpgqJtylY7m0d5y9CJtg/Pn/rn/8LmYiP0bp8pQrGUBrQp0FfHAvykq
81YeUDbwh6Y4FYFizKUgNb0wJeK30ivGVXQXkHQoZkH4G76hwoXIabftlBKzMgKFdgnDVXYpnCyZ
VP975uhRocMwqfEg7EBZHdme8MzYi0WCRzXAAwvbBKYSoEHDav1ZVvPPspn3jEtiCsoFo8VDErvJ
oT9istkfyx+TZrcPMW8u1CFL8QnHywJfoXJBLzlTJ9WimcvTfiYTn+c0i3bVGd4HXihMaGS9lPDo
OGyHB+yphvvKvFWqywN6+lqkwH03FxYI4C8TzijdH8tm44CQPZ4Rf2F0kiohj0KfVIjCbYdnprv8
hX8pT6HUBDxAqfhGnkG/eC7p1V+erC35C00HQxnWowdM1lNgoKWBZJOMecZ2l94EgkiFFEcRg2X4
Jzz/9+BL1Bk8oGLxTDOT45ZQ+QLa8ge5DwEVH84BjNLvGhsRXDAS4DrLBdziL5BZHoP53bg9LPLb
oHE4tD48//foGSz/vwfgGg8By/x7xCXEVMouVweDokgRiJpvYQuE8O3r66Aq2NFgqMeUHjgtF58O
VzQ+Jh/jy2xbm0CKHJRTGCInecSjqEYZax6/JYiIByzG/zNe4vmre//3aMG3ViaIQDm1ckgIHuxJ
vgjsBRsSFon88XkuMAox6pWG89UKdErgi3hpY7eGDgqjJcTjuIHhCgb/G2YLQy2YalnEM487GJ0E
wbKU5uBBsFB4BjACLeIvPADS8K0xbvyDdBVRbe+zdKX5h1XBe//3o16rChzjtSpwcEwp79IZAptr
fZZ37RmRXBMwZAMEFIL1jnWE0SaWozn5VB2UC3AXlk/R0DAu4qvtTli5iWg3PApQpul+OgIv9pnP
iZfAkES6WKRSmJp1mJQuqiOyzf4tSSzXdDxkS/NnQPCojOA5c9B+JsPt1rpIG2XUwIn558hKAgsN
sIi3rncvpHrYh46MY7yEmzcgsRbKX4cODn73ifIaAq3YJv6w8Pun5sidP+Sb170wSv4SiNmwGtlB
h/BmHSXDSHeis7dfXDFmp5wtx8zRF6yxVNriTwIegJe8zzRN3av7zOdwD4QgTLqg2zQm++v1+jdc
sSryuvVgrI5ZhfmfilG7/If/7j/3YZ2DItQsOIORvpCFhFCgvrgMRnHUjeDCs61kkHo1zxTUXmyw
MV4DghEN4wdghkRqqgyiI6nKKiEzxHBq19+EVA/eZ1QsCN756XblzZtM9sGCmdK/txRSb6G85dXe
g4wDag1MAUwY6elYnMKLsNnD5sz5MiFHVD8iHpEyAnKSL1LfLsLX4oIyRFCh0WWF0tKadyvj6dDq
vcGzHIYfy2wOkeIzLeblvJ/20xbsSiVlilm0/h3bA8e6uyyv3JHUrQWmHchOPgF0A34leVrNsQEn
TXX5Xuqs1aymNaGrmGQJs0qeT7v+2B/vh/uVGQ++BgfOsbC+4kEJVXo884X2eL/er+2x43uOBPEi
zvH1cZVQydzX6TFbE9m0RYDbOc91NrcBR+b6Pj/SVoDdFOti/lq+ltAfjqz6KrUP7ahgF+w14giS
kG1G65wGYTcqvGz8Pk1grdY04M/hO57T8pMDChsmUz0ihbJmLJZpdgyNxW3RVY5G0A/2Q2+Xqsfg
Hl6wJlFCGix40pq1GAuiPlk2DFIwSf7ugWqJj9S+gdWGOQGp6HbrHRM8Tnl1unwxgWTODKj+wXyZ
fGRotXUACk2KEdL1AUtGREPzpsTHuodNsNzbKyiXfOKnGWD2y6jjUuIjD68U9OY9hWNO4SIAeWU8
kCfveP9I19/BdUA6FD6WP1TH/VbHb2jRx3OdeIjvMlMXjbw+9Vuo5g/7EOs/tr6T3j8nMJkKhIdq
LznclcX8veKKihmxEs921sloBLnQd6m+qfSdIa1hWSRVSILcAyHB7bEC1uprLB0Bw7/2pQXWq5sV
PEPG9FUC0ZLD9tgWOWylGZOGNJ2yNho01UTRxAGutab+h0mciNYD32cKdcIsyAECN24dVm3SXEmm
gNxMBU6InFdZMWdSUKk7Gd7aaxHXk97CZhBGK/UqK9PH2yFcQxe/HkX34VkZoi5E2BSh3UKqeTwK
AUGHyOA1xL8HbRe6K+Esi9AJLQI2JdRvMJFYIedHPHxWP7PZLJrNRJ0ZrELuLLRxc+QG4s9KvBP6
eBQKfOdisWfJGyKTn/wFfGm1YS2j6mPonkTmZwwa3BY+RNn7Z69X48qcUofEhpu88NWd4fIN4Ybr
9VkG8jfQgKmTo4oA+OGmz2v1Hr1UyDzcNTA9De+VhXU5qw3ahPa5ZqMVtOX3/PT0KIGEOWvPzMlE
OeDVOL9+Ri9uSdjBzHV7Q2zfDNxK2ec5zsM5V7TZ4zI2sptAi312QBzB40H4hGcT+zHsaX3yIWPb
wFU5SJ+RnAUKJpGGx6b7yUdMk96vgOGeyvZjjZ/2CBaVbo0oPGpoYEnQw4ssxo8Ru6Lx8cUErAe2
55fXs7nyGgvaWAqYxi4+gGJaOtQzFioW9t8zJRt3n3VjE1GZNXaoxcjPowg6E0AJrirY4yDy2jLL
SO4lcLk/mzo5QzC/BDsoeTIFJS5zEH6aC5/KLDfvlhzi+4ob8WvB6o3JEl6Y+G9pP1J6/tYHGMM0
IQzu+qf3gS7UczlbxayukSjMLeyoEjg4P1gPNsU8LsatfOTnMBbq5RDiBKOutxqp/XrA2Dw9v7O9
Jo++UGOhfEAQhOC7anf2FXUFwlWcszHjaML0PVM1nPoIOkS5QqEPX2iCXBWJQXeoGZ56xntXiOJB
91oZBnwyZSjE2sEzMBkgMnN8s0TEFCGjZXZY1BFUVlhNvDLORi0kkk4jIUnhyoDrgt0ilQdTrfSc
xgduLbikdb1SlEiSIRKd1h2SboS9VWSA3J6WBkwMcskgb1KQnITMGPWxikaiXEpX3MDeBB4xHK+8
rN9XaMiI/JYwJRtC5+2FzhljNPVagMuqh2xD16fT035RSTi1AMD164Ph7AHaQ7KIz8licIBGio4B
JgkSDe1GZYSGysE9LFlAHb5JSPzEP6AtY3+EvElWAX5l027/mn7HFA9L2oS75IIW5Qw7LF8bjHPL
k+t5giYrGSX5cmAvX58tLnNlOc/ybcvgmWQ4TUZ7IUMVz0YPUuMgmDSBCfE3hZs1LeOLbjL9Lb8k
EJMGiXFKFvGQqTKpObBozUYwK2oYV/GsB6aqBiSyBRCmOLu9+tN+Qa95G3kmKwFGmtJjwsAv5mxq
SiTYSKetyqa3oGDkZPIyhpFwMrX2zOnivHXoMXILHUCklsvGvPIKTDhJs6IarkKDwAD6sAXzTHK0
3q8xnCGGRxJ09jsc6O8MU7ZY8rCg4z2z0xamUZeudJgZjbrLn4GYHk4gp3FvQJgCoijhhb6dPuIa
ZdYqrrBQcJUTLNZ0CuENdA+SoJiHWi48OcjgDLtR0Kpe7Dz8Ygp1Np3bsFIIynzvi2UWGDPJr0Ag
Knf53huorC7vi/SrbnrmWtXkcUum5u9goS6sWTvWH1hs3Rl4K7t31FI04n1xpv7sDuAggbWR1+ZR
/lVnogRAzoNjtj5WtsoW24zxCSLjk33K+7ApeT218RNng/dsMKEPBjQnGtdB1IgSo9znf3SNc8QZ
p84xzlQz5gV0GojnP3akxeq20hunrXzdXDHyQXW4oVl5/tARPsbcpYTLU3gxk6U3o1lhZPEvs7BK
ArZEim8KTvgAwA9iixR9QI7vA7U8TZSbNDjIcwIQndDTtLtY2BjjRVFOEdfjGMDtBgyEk/4jrKHL
z4QqNx9XP7mbMluFEeM25Hlv2eodlBC44Hfsf/iTLmxQBioAzcOOgSJYHyfhA3sL/Cw9XAXCT6Qx
y+2Ahh4eL/bv05Lav5mbe1IzfcFDmAL/8Suvn8wKUcSwUknUIow2Jk8/9coLJucXo0b7WbmDCfxp
Jqitr65svyZKEkKof/Ilx9zbx3wSh/YenAB5azXCnvJZDq0JwkvS5bcavRSpr5BfnM9N6P430pyd
hAPF1AZaAwQFCgFG7qxnXLSn7kxXSvmQ/RK5J1ErOfyrLc3ZLNpOUFBldQl1XqsvuRpx8hFJUIF8
sP6o5ZEsh/A6KdsYrbLy0+5B/QcX5RsarJfRBGxIUwN3s6+ssVQarJqQByFocFLaBBQZKrUgHnBr
sKYJJlcIFeNTT56aGNZjWFBj+kIfx9Qfs/0SpQKLBQFtvBXDIPxNb5x/9gv7ipQNp8P3h7tF+Apz
qfLp5NeYab98Wpc07V9ogZQ0SLnk6RtFLmpODiotYx2g42KhT3LBGNSvDPoBCJ+Vx6WCkgvXYaDm
Gcsps38YAPArhFcJk02Wa3PEbwiQDzMCR8veGGcbLkG+XT08zoWw1pCSFeeBeTDCsdcuP+tXWZwY
3Rxh9GBqXnWa8xlThqXNWSzZA5ccZayqT8cMSRCWghauF/AZYerhlYt9dVEHxjdUhpChVvCq8d/A
93Kau8bMvrIiBICyPifINbwT8aiJy49dIRGvJllo4yIOxYx5ewZrIQYfrCYnh4ICGK29yVE70vx4
DULGtQwFbHiaMRKay8tkKo9gZv80NzMkAzeEvYEtApwm+Aen6SBsGOBlvgGOphOAN1gkf4PIWqlh
O7kv9WHsvkf1+A5bIvMQCU/vk3xP+pn38j9jdAdAKzR2d9/wJELu4vPD1xffub5umaRJa8m3N5Xz
muvha/+ksYYiOakxakndJLoHuKWPkBCG6ljka5cTKASTQ/ZD8yliZMA+EJtvTJYypYUd91jFxvBw
FxEH3wkjb69i53ydzTlWJ+Hg8DoPDlA+vOeGKwACh8deWSIJ8Rls8bfNi3yJ9qwEXMvs2Kg1qSA8
iYpnVF3uu5L9Gx20U+I2C+WHq7UHFXEe1FuhGSnXeCJNv7fTQZ8OPDvIOKub1NG9FIS1hV8cGHMh
u1UDOH2+jTLReYT9hElmcYOalv0SOh5oLpIvkmPx3ol0aJSJzDZtIM3HH+9H2UhbxgZ0Ur9EFZlb
HfMx5MrkuBVBecF5Cf8ATCTjzZPouuFnLt2KWUIXe7V+1Iu0hkiyo0xm6pbMrQnZSbjJimy3bN/+
pGheftjQUVlcBM5MU9uJHgoOhfOWscBl3SZ4WkO4zQINxCTNcZqu6gOm7lCOIPuIMuSEZGLu1IWb
bAu3+4mtIR4XUMLuw/SGaqa8NoEddn7pv8bSptu2FKgDcuLw+Q5jhIewaAi0h0tbufrvl3nu/Hv3
sgkkZlxw3dgvIhbuI/VUtcxv3dQCOohXtqtwnWDpsXvif2CNDlqQcki35jqZPpel347fvO8yCb9z
49hG/G9U4Dfe+XRFyz7Cq9gHQ4eXwhFlGxQwNjYuvuUZsHu1I7sL6vQd7jJeeegO9E9wa4MnZ1xb
Yn6+7GnsM5HlApoIxwKnZa/fmYK+r44TZHsBHmZLgAYP8kfmM6CUAGtfsGMAFAZMbAQXwYYhUN4d
e6odCtJCKN+m+uq1YZUGfX+Fz33tf3zBy9A5nW7PXmKji3D0GSwp1/SKsYiuNpdwczbQUbxkVKzu
KwklztpmyjkpmlkaMPmrRhA52HbYzl9bKyz3SnifnyYq1J3HFuBHkBK43oCZ9Rmz8Wz41/rE6JGd
oe6Ts77SFhUcn0HAmuYp4WN7B176uG+CusoxmU8rJsXg2OjB5cWVeAQnG9NpCDfAVXNBSvbPeEH3
BP/mEXwDqcT/4EQ44QAJCVNiBvOxA+vyfRQow5GPP8DrDJuWSH4hY6TIIDqNaR/j1CzUzkDQLDTo
oP56IG6kPphzr4ywWnxWTSaW2K9NKBIZ3B52Vmyxn+XnL4FVsCTfopIAz0e0DIhRXyaytlCX2Q9o
4eaQIcFtQD7AecFHe7ZxhH4QAslrYgj3D6Mls1ebaDLNdECvj9iw2XwQOVD5UdEBO75W4KRQ3GjW
7yhBYKehZ941jUArlZtwgTq3DPzYMaLqKIWSnwDyb2Go9qMCh5V0hytiInxndiWA5xSAZgIhiavy
M0v8NDiNLtiJQT6zvMdFxQQrH32YDnUMhkDcRubqLtZQyHScD4SS19P2VftN+Ia99cA2l5sXNgnO
HqtkE69gV9vzcgVryXQJ4B59InVNXuUc5yMfiBY4Ecn/HxC9nzNomFHvI8SqpwiDn3uuEmn4mvbX
vnIff6Tn/JJ8xp5967ZlhFuC/57AEXLkXwEvnpho3WFybEmVo1YEgDoWXGgMv6shZxKQq10p1HrI
FVRApmH2dODSEqSls9L+cpwho7wIu9pZy+qKzuU7J7bhl1yZCVP5sZiOCqadRsT5c8JWuRscBlcK
b2oIVqXnRDl28wItx9T+bceQAiel/97rIQzxSbKFt4edzWkW234ZlMET56Rn+DryQzufKM4IwwLi
ZC7pGC39Py6kny9PoRUSlTmzPUjfsHO6S3f5uJh97FmF862yAOcLENYmcwLB6SIvjHEYhY3v3CCO
Fj7w6Fjrs5JkeJqgibiJILY5MD3ZLrR1PMlu8rr9sSZ0IFOJKbyj+JQ8JBRiM76yjyRihOi+uHdi
kdg5I+iOeeHnr96qlx61Xiy44fa+nCOdnKsuIna/nDNFHaUrc07jOC9cHUIY82sqg5QhZ+EfxRiT
JQ/qgzAFIp8ytMegTlxTBvyLfGosMOMIlE3KqgSICyODRG4OeTwSUzN48C7RFKDCLVcMjhHL5qJR
6N6d0FpA7ePSA6eXDlyWtAONENty36yQ+D5/gR2mkHap/GjtSggcYoTCM8YgK3EWOIO/8u4IggBh
7VbfyEEC+IeTic6fsIEJUKRXOB/yaz1131Oj3MF4sYEbVQv2rNvb+WsXMLycNKwi+2jQp0A27KdA
OyKjMZD2zW89k3c1leetPncT7lycG0BwKOpB8ygad9zXxo1xt3QANqGrp2sUkwxegFQGqeAMHwoH
ygR3GYmInj20D9BaVvANfzjkBypamhpYySAz2fA1UhcqPQtMp5E6YtI0xmloin0DN+eXamEjQjqV
m34YuCjbhQcbvGCODl0PC5QWmVfYudTnZxOLtxoRS4B1OQgG/QfBKxibJRriFPpYGgHyU4QQhyJX
dYhkgXyMUwKyZciyhuUAltSWsADQ2v9CiEAVqZ/ptwhPAemAICz/q1VfdGA4htPw4BwBnRVfCHQO
RHX8j6X7Wm4jSaIA+kWIgDev8N4RhsQLAiApeO/x9XuKsxE7M1pJhOnuqsq8eQ0Fh61OAtPsMQKc
hHZW4QorU3hgln/t+sYpZTBwRcCUJNww/dgar4TMkHsC+UtEV+Vc/Hw24yNcsQI6nvPsXY1wN+Xw
UkMbKmQUr8nuYXgYigctZKH6Yfaac5Z02RaoAWWDqolLU5k+63xs0Vi/G6YoXA3f7Aau1XukQ6Pm
msWOHeAeqFrjInTNB6X5j3TAym4NlC3+zzd5hvFcmTG6Pof6moiRVb1+oKVR0rz7g0Dytmn49yF/
WfRwtW9wz1HynxfXbtt8jcTAFRji7hoYV3HJTiL2DXTSONzqHA04co4TtVcvPUn3d/8yH7Q6s8Cg
/gl0e8n3UvsOhVMr0n/baI26LZsP6pbGvb5oJjvJr2l1Obp8y7btBsrPR/xlja6/TTtkCUMIQTRH
SQIFuV7AQze9eWvTYTrc9M3Hn6wQiTwMgorelbtYREicOIyF1LXEJGO/bT40jbngAeAru5dhZhna
bPJXPdsh1gojO1Z4uijln0GfqbmXQ4Y3VcSb4OToCDIyfyNh818oQq08lRA86RZ9EEnQwhM46zP4
3mGo/5HZWSToKe3zaNoBtyBRN9cxpAQFUPqAOt8FNbl7t5ZDsGVfdxn5IN7K0Wuvx0XXTgLZAo08
JL0BuXmheBFrVEXvp7yRxeCNeBmm0w2ngxAZAGTsXKSx3Rx/LRtg5CNS0i9qMwXaXJfFR3050Dxa
Ou6R1RMWm3s/s6hy349//PMQQkwidZD//FL2iU+jgfQC3pOdIVuJQ7aQUxFqd1USJAoW68CrOqYJ
BIwt/Z5G2m975WAh6HYsC5B9VQALlMxPthxtcFsaH+axmlO69/44NaBu6bO7xP+BaDIfUakMIj/Z
dqIGF+qu9V/1aC/a340Xs0v9SfNFbikeFk17UXx/5jrQEjf62L0Opmrq9DDX2TbfHYX6lkMYRebz
UxnOOKFshjLfN27f63+R0RVvYrSeRb/fbcTLaHfTvNcRwaJ5XKb+OZOnyd61cCyd7rQrNN91dZTT
XGNx6W2/T72bzPtNwHDiM+ScyGfyn+Yb5iNoJr/oXD8vhp8CgxPjw3Az0jDOV2LuRg/zW2yjTgbz
4NaaDqaJfKLt3K2tNDPxa+H0nW1exxEwgLRs/l0yCH/jrC3OX6d27jP36f1UYCxnqPAr91SIt6FQ
cKhEPj1i9tFHrAX+W/09YuKd3KnctoB6b4d8MCeI5V/90PKauyb7dpSvxOexw4d0DKWaxOY0cRLa
e9Fheqbg85jDEpjFeF4gCp43v0Me4U2Bz1AKKX9aCbiCJ0NNmKICe5WXuCVqvUTBrMhSiLY8kixg
PDC2aADDwwEExubiMo7jI7aXw918M95/7psyZ57bgh6nfYbQGRke87HP9TBXXTc9YffPB37Ssfua
Oce8LVngabTonBrn77hdef376N3my+aDAgz62j12JXlEPlPVDALPYhj92s7f7Xsj21zOElUmIK3D
Z6IXaR3HCEqf8dp5/hSBUlf9XRuJVrQTfFqkqDQdtKfirwjIUmhTPCqZP5ou5TVq83tsOOmKrSZX
pNhsScnyQDtv4ESr8p2d2lxM3XQ+/Rt8EtjcKdbrq0b69/xHSIFU4aSYyMgyoatNU5ZP/2gFRhj4
Wsj5ji4cid50suloA+vpEoy3ZqtVH8Y6bLFLy8r16/kZ5r7v7ps2cNqz7ts4vvKdlZV41c1oOdPb
6Kxgys3teDmm/41/Cbg21WLZMi0kTpVcX8eUmBbXaDebor7F7os3+fhFsFwbhgYOEqUixn32Wbj+
JPGakybSydHx5zFL/0NRbz9/rLHpSIfhRE1uanJZjl27K1oXdsZgY3z9h+m2bdEOAls3ucMtsFC4
FuPb/sSfbIRPPbUSs2B9oOfFwzcLVQIrjASTz1xQnYLInoPIJ0DNY6DWMNi3ddpAnVJ/TqbwavtP
gKSgpbNd6GFCEKET8TaMsVy7GXuLc3CrftGI9GRTEwPrgtr5NxnyGF/uyo89/zhw+AvuuvVf7QS2
KiX99SMD/3ZXACyjDUEFNdj1x7lL3+XfxlcILAfwoZS+tq6JrFHx5bV88HDMaLIAdrb+WOh4jK/f
vL4cZc4cUzAMG2Wil3U9bcKOLcTLVyPxakxPoVjzQKy7iJvfhooz1WOknH06iFflC4EPiY+uPn8o
/qR7t7N2IVJWphePzXgFlFBY53PXwrt7Kt8ax6DzXNanhfTkBY1Y16elbOlYxIf+PNa3EDP2j+W4
w+L2jwD1TyMU/+f5PVVegZJWCgnJ6unaQlIGc6/iqpVu7mloUv1951CPCSKPsCl+lx0UuN/wNlXe
MINWl/h8FdKV+aZ0kiZ9LcYrGY0bZWl5B56Wxuqvz2G3Tj3cKRngKIpIaiul1qUUHcGQOFtVIyWk
veCU/s5/i0nSvU+rv/gQob/RgYjqK09/orVDeLK3Y+IkmHUV5t04VuM+crzzrCZryMDdaPPc3n1e
PgMfkDyuuKl9v8qoYiFBfXLmtmj9bpVvm3q6qCqQftw+fmgce6fipWzXmyXz8yNUnAldxj6GpMgB
AcFOS1F6Fsa7CmvGhu0BRsDYGRZfyfT3VYmopWjxVXuWDpIFsMO0IBd4yJ1146rpy7BQEEHJP3nF
sC6J3IKfWUPP0sheXLZn3yod8bQYp8hjBF+WI5UYO3Hz8/KSyzmdL5MG1PdXOVePjS4dYW1hLz3O
nhXxFnXuUY3bV4rQfJ7+iZIqoZ7jPNAjbCpyukEQu0mCOQCCRsnAWn/LBT1HOrqBLrTNr2OQsXNp
cS++g7PoUxYqyybuVCJaDyV8CMyKOPCNOCaLAlhOW8ZUoN130BMKPbLUAU0KLJQqq5JHqVoyAAuC
Hm/17OgMMRWLvMK9J/D70c7c2jlkxv1RgpzZLi+CwoGc4zZxLN4/kCap23+vnTgRDKpI2G8DBY8A
U/NtuzK7ZK+B85bKT1UzTDaLtii7j08Yn00vONeGAnmcsr+M0/PAOyqypEaXlU4QzCzUNvapy2gy
O8EWen/ua1tPLIdU2pB9+RAYlWIFzx/IOExSY81l+axRXJF+LcuI6OeuKlYlvw4J1XYUe+IT425V
aCkcw853KWb3iCIl1+XB7Oef7SH+7x2soHG84vnZtWDSW8Iaqa9U25cGMM9yHUYbkD9rdQVV5LvW
fH9lOj45laC6+SNZh7938XR/N6Vbf6fdzRBhSF2PVaf0USgvHSMJFCPCumsDwvHlimMeqykl1HjV
0mGi7Ell8/eO28y6PhB2gCh/OIddksKoepkFY+5i1Hw/WtBrKhOJO5XhwafjR3LjCJShOq4ffrYl
eYjkZcdKuhSClzhDAyjg63yj0RXJoBR7TrSQ0fTjahY3ei8X+TG7Ni+2sx/2MwAn4Vg8C6rLrxuZ
Gx0T3PNYPrTcPfwYToowQYTaCn5kiSDBWke9lRvZC1aoTKjUPcUry7hSvHxksUgWYuBVSb1EtN6r
139vBjWf6S7aRu/umdsNsaEqZFHnMdkO8PMyPExew+sP9iYS9L2x/jjvlYOHPtD6WfXYOzoy7t61
rIVDXdh/ORRiydCHeOIRJnQv+x8jt28PIrVjAK5W7cXM7M6cZFFMti/1LL1T/f0V6NuxL65hffOK
n1TnFMABEzyrghvSJ8/yGWKV24TXGMxO6rte7uPJ0d6RBjrYlGxfCJnlWxtNganZpiYPLv+lf0cc
3s85E7ZOOtQFv8tj6YZcd/f0LkrXBmVhdTXBgLBhPfMTV9f+wpumfmpmPzJ9jnazVF1TVeRVO3o3
dgYAnm0EmcdNuRSpPD5mj+Z1lnRf8+nP42gxeHy/X4Xtv8dC+txynGRd+Si8Y6w1s/KYAE2bUi0T
K4GcnkQlooxPv+85ZUkCRx39rbzsbJDIAIVILBG7ukbM6KITf5QQ1MhDgnriWIxT872PVf5xtBCK
lEOdM+ku0UpU18tJkLG/qI9DfQLzYNi0bt3Mk7SPUaxH5zNAZHHF8Qz2aHyT1CI4NXcObfoxtdkf
JdVvoj1FVy3wChBjRt2ugHvEgl2SEphXIxX4sYGXoz2FDqG0GJiv8hO1cOY7bGf3ioLFlHUVqy15
C78aoWm99IAzNkBrl42SpGgTUCxf7aFERlpW2MeLmVKbfyUoJD2CVqiw4rcmKw8lECKLlw5tjt3n
HFTBIMNt0xqyCF9cI0w3Foqy2b6ZWhSjxgV23My3+ukmxbIY6NZAt0maDm9B2YI8wMCrqq01idZj
QBm4mSTO/HwKiQcd1p8HGlRhyi/zZ1pBFYEsXJlg6XWVLD6FflI3KDohYroqnY57AJazAypa1QwH
fSslXJubz+XUXU6DQlrYnU+JbTsNgHbI47U1+mIBoCIRgYfvv1xkL+NShdKIvQzrfi+l6UFrMb9Z
NGJmqXiNu0AUlvzug6KouAYKRC2vf5PSTuVbuNS+ozGo/x++zabpbUx3NU9uoOtizKtWQzpi2NKP
8guZTtunl8r/xCM/VRBBGvLoNOu5E0Z1qrTY1M6J5o6RKqbZvZ8+jxSs6fuqcI/MONFEpp3z+VJM
pfsMVzT+y6UkgP4aGnoMnbF3tlmA522wW6jeJKf5U0lXM9Hv7LKKrHFVo54vNeYVAPvHrb9K4XEG
gtwh3kr/A13szkL61qJTfCw5w6/z96KfcIS7I6frXKfPXw4WkIgZm2YaATPwbfa27IwZA9vW1X2e
uJPZQSrwjKJwEUiQuTnjHJVlgt4oV5GAu3w1IGMG7A8rKP4wX85VUqdWbLsuyEbNRDj7sQMuHNbV
+Kr2hBKMY6D3bP7U2TLullLwseos6xeuZ/fy+yOonWhB4s6jZw0GfsLi8AQG7QsjiVVVfkfoQaFN
LrGCVcW7on54ZEuX3gqibWZU3TAphtqe5RliQRUZVraHO4/hR2SW1U65GmYxSKCKmFxpbbN/Be0P
88ZbiIIvXhHod2UcAGTMl4DXkmDX17oa3TIdQfTJ29Vbz+83PAKSUDvyXIt9G/JDYSPF6bsSQvHs
LFvSemuU78G/7LsGjMQgiM/4RIcaCtOtNKeQu86PhJ9zSh0VbKq2sU/vEG71Vmkmwqa+wOlcAHg8
2hyorq+PgMyxfIhXrP6jdfgIRgnGuIoVMJLpPe4AahBuWRRXVe5zfPWgHBxOKUgiwV3qajO4B18F
JK2XNT/Sra8O/1bk83qbRLD5eM2AT4zG6OiKEK7YwAgjcqg+hRKUYunKC3HqN5oo+yaketvMhPLC
yY+Rb6FYjKQQk8S5smm8SlBQkFFt0Vej3yxZrD6P/I6XHoMWjSG1WsTwKx9r36tjMxPECMbBBYxp
vOtX4/zDWvmx0l44MN2ZhzDPaPF6LVwm0Vfl+HH+epQu0AM0slOfjE5YuboQN85GtGO6u1V82ooC
mSOAewgTr7x95/iDZurSki9lgHXVhb7n+/mj3EpVqeOMxfSmtijfyJW1OdlvLZegip+U473skGnt
P4SGl0qHTPh7TxaUbl3HcZZU9L0kSd1pTY3eukSgRdEwJNmPD4ac3Mwui9KddxP9ZWX3EW9YOy15
t7vyoRh4Hvn4qnJzv8amqetU5/UYRI4llfZm2z7L4s1MWFcTsJzPGNer3gqtGD0yf3t0coWMthcr
c7yZLGTTPlwJirjNqfzkXA5OTlW3GbTu+7pMuh5ZdCPZfmQxebP/XpUihsuq+Xx/G/u4TD/V6AQS
5CSGfAmDilw5N2a8GplvGvQt6spkPb5gSV1cCp3kF3VRLh5KD2fu4VBS269SPWzU6EaHc/126T1X
01j1gfv0LF4HpyXrq1p0W10DsjwWzDDmqUXljIi5jRb27zFxR3xbjUbaj2eGPrmySQ50ecXknh0V
rup+O1RYQka02/ZmTLnpP35gnvw0N6zYLf9GL57etgWsH2DBIsf0WfwyI+JNLXUWBEO34fS1l1lT
QEmGBt+LZI8/6Hxza2Y+Nwqj58zHfpwD/ip4+TH9YKR83jQ3mcaJeBkvyYhZsQbFNLGLNHlMlG4f
zUWU11x+O0wQ+HUX0Ph8fAL7csqKcj+0dR747KeA98gEMXLP7QuwslGmKwlECwAZHsEL9CirCbb3
9triXugb2v02vVQTtPCHkBE8r7QUw/1vsrFzBRf51M8hWV4R/Uugzy9GLErA5VOCmRDOEhX0eqvA
rJmHwzK0Ja86+ZRHbtO9P0dGPxBbvXS0TDnolJnr4DRDt9kpo+XTwW6x7ufX2nLwE6lmml6RZhAy
NZx+kXRddzU7Kn+eG5+pzlvVjmq8exYYFyqjNQq5YDRbzI2pitl1bonVtcpZ1qp0wCQFzeSxPH20
3qkaVlN/0Y9X/mXy/6bDfVN5C4SeYPox7k0JadjPT8NIYTdc6r8jBdQ+LmW0Kd9z0Lv51ghW8ugv
tHPpwituxBFICuUU+EP4PIMAexUYmfORzhq+cO1hkEoLRUxBbvasXcux7I8c67TGMYEeafPRwK1K
D45NWT1ulT40WoVe3+onNi9X5dmircrxoGx/Vn0VkgLkOuCXGWYtIP6YK3VuJY///D7D13MchhZr
YZPcsHRMnJC5om24OKg/vhWrEa30TqXVPNnntEsaU0fl9fhFR1rvsCWXQJtSAJjB4SAlPn24S5sd
NRgpMtfuGM3Xx+47fAuJJBMbETvILqkZxZWemyIuSqYG4gX1fvuRB/SxGxktfhcTDrq2t3y0J+p2
mOkcwGaT9Bb5KvcdM4cy5QBi8N+it/5B9s7hwSzKh7pf0u0gy9jLL8GwzdL6KyyjQ9t5/CObf/eS
P2eDHESZr9v3q7tVQREjot3Up4NIO9HnYmAHsBo4G+6GKzVw8EzdDbun3yXj+cb8eBnfjsHK+Xys
Z2Oi0ELFUd5hV8QPSGqNbfRHs7++tvbXwKxTyoC48d2mE1Jbts9oOtHK37XkJ8MpY1VfTHa/pH7r
VfneOMXL52g+1dYVNncVW+9+vCyzpiA0iUWQiWUF12DZVqQxqMMWL7mTPRb2D4Qf78B/yjVnotbY
yGpsX4rxXD79cfj07WLF7ehQM8iqtRf5r0iBFUjXlw1WY7oKV4nHeJnL6fLz+pOjQfK9gs9Josfo
4F7CWLRneOFUZX2ueG4pXGJU69JrwryYqf7JaEuVYXq6LcauA1lvTtSEazm992PXapnoLopfvKMc
3nadYWhNfK+/SEUdETbQtQutG11xsXiyHt5Vp/7JlJOzVfVonqBzYQRmzMiRE08kK0TD6zOYq65i
VUoDDBJOeHV8ItlUZXqln3V0vOR26bfW9/q0fr2Vjj9cVmnsGHVmAcpnZuiaJkTiRWcXqxmLGkTg
bUujUzrapd/k6UX8+oNlGFqeiqsUEzLmP4f2Xf3KcbK9RI69s5fcX3uoqypzmVWvj1Nb55QObo2W
w9vPUJPhlmzrNtRtd9M+vUuSswmYYSo+JcPMwKTQa9giFdnEAkFaUA9OLH/vMP0XTw7+fjZnXYGT
HdVvm2Nl2RXx0fQnnLyUCtucXIYcr7zc/JxeBaMtVAKpwXVLYr/uP5v+63jx8dwFGWqqn2x1OzBz
yx063liStlINl3XbDczQthc+SVrzNRaV7MGq5EfXdVXWXQxYjFPmlghm4V/holXoDbbdZ7q/HVwv
Nf1iGI7PlM5rajovNQ0T99qyG97+7zcuKeQqQ9+mlRK5xkt8o1HwdUAalpTMtOR7Ej+NTPMiudD6
FRPlu0htJM+rwxJvE40fpzWZwTm8nlvRQEYZEAfsV/21DDeumdNSBPkvXV0DbQbHghgzU5iYlmR8
Lq/asZr9q5ZpHkrr7mZ2z3kiefaUnFdVVlv9G2+lJS9zhgPdaH0zvpVGhI3NRd+Uxj2f6/TKt99c
eTFZ1Q/o32i27cPkfS87VBmxG1Utqrv+jrYi2J4u2scmQuzAoi3wllpWPF6gEfkMtUeLr8Z6bBta
le7mwqjSpWugLm6Gb7jPF48MUtiwl9h/ORhfPF0l9/b8c5ko0efpUbJUhsSdmyR7lRjQosL71cl8
KtkPgpng8mva40mYaoi7AfT9C6a2+rnEZ+ojJ30I67PkUE8UU+2wHz2rr25q7qrqjCuHaqz7GD87
OPGwmyvOyvnH/tpZDBGTcUQVsr1Ig/68/RzfQ8G37jxGeAEdhhBX50JnO97VdoivOC4RcpU8h7Cv
U+JjudOxpr4Xm/y+u6mDFnO1TUMhVDq08HhtoR0xJyXT9trJO73b63aqn0XmXhZipc3g2B7uJx7W
1q6breI77oiJWIoqiUnXzng6pR3A1vk+2/HQNHoaX74is2mksr11YydeQlv2L5EqS5PF5M+neO5I
TiVrd4T9Iyr6Ba7t0zZYOmBLXbB+951drpkoUvrpcIktf7O4Qcyl7oPYIJhCPvMpcV4xITh5DkFM
K07l+XOJ89GNjFfHSnb0/KC5IK8c2K5WVQ6SBEL+8larty3uv0LpL2gJLaO03PRf6xbZkh8A0bEB
YtpjKc+2X/uvHDOt6iXBsg1gUXDjM+X9V+SuE8GBDI3CAKGngT4gt725xZK0yTjQ4SxkUGzk+8/a
a1v1o4sqmsL5/slCWzuFoBJ+36hwXwzOCVTG9o8GSgdisN8y3ANq7IsmnTgu9l1b4qIKNroYaDZO
97mxT9gHHeTA1aIftsknURedArsyYVX4Q453f1brNt1NNcHoNgyiuDhwAatrFMOmlNqEPdERr9DX
Uv+3d1IthemcwvnA5u3yDPFARTSYc5dq2kJAQLDY+mAtdbrTJhXppOsQbJ3Vu6kAgZPbsSIfd0h1
1LQH0eIy2w5OHO3eYy+rFn/+be8iXq7biW3rzyRQziCqQhnEc7mFmB6ZIQXYz/qgBrnW0RMyWWeh
LdriRJSqn16FhZa4yQy7uC5typHiuvKqLJuJTigdqRREdy6qMLxS4H/FxGheRhvs9dinfcj/kq+g
wTRwhk8oEcAJ2BYjtKXBjqBaU0c13w0ZpbbU7L/tj3Ecetv//wcl+Ip8+ma32WLZO/B0cYAY7YFK
wVwFgygTBlkb/ZgZ/KGxc46GZJVCupM7oLDP01DcsSN+OdULM8tqPjmLwiWKr3spla6jI/rD2LGU
u/+jsUVc5piRNdy6RhrbQ+1opkxWO1TErepoM0fwTC0yP7zrwRN1WtxDeHnFvwlPFIVpdjxPfgPN
LIr4thIbLOmM4cLRnZ2sc4zlV3jMDK4oRjgGHD9THA3MQP4rBaLTZnLE9NNfm47C+b6QTC5eNFZd
PuoWTXy2vtaoADkQiOfAmIqWwwY6rSsuKPst4W54vPH2+xBTpnFLQz+FjFdJn7oonGlro+FBvQca
5OIcWGAe0/OAUjYc6K8Pj/pO1c4nPtgxc3i+2k48MsalnnuiPHqZsoPwwmGgQW+jpIH+9U9szotI
K8+iE5T47++nFRZNB69KJiw4H9HuYFfwto+JGA02GsJ1q2FfMMToR0dRJe5Jetd/x7LDWlZsE7K4
/YoNjIhPvzn9KYGQsbjBvtqqFtaxfYSi6e8q7CgR1pYuAwWdxEGy7LRukYY/tJ5LvimZWPho4R/I
buRSg0L6v8wEqit2fEQkhFZN2IwVHi39KY0WDYweDEOnsNEZh2rEHO7PW7aIe/9YmKoCOOk9FCCg
PjWJpWzlkSSqZIVRWKrLL34LbgLtsa0s7BE8uLsgZO93a+P3RDqZT6daJkGFdxqlKcFQdaLGSVMS
g3vR1FaRWpXjOAjJVt0m41tcjL0hWkF3dlnWcAF0/E+082037v2NzH17jhaq0/8uQOg8VIVA8dg7
IhzXvRUghTK0mKdd8/+uu4+Z/mfT238wzZYdGkop3wuUsyLTSffVYrA2p1h9Gsx0vEqgBheA1O/H
S3prMBV1E1VLic9Y8t+9uey+Rps2FG3RN3ZMpsppckatZrJOGAHkmbK4jpQwuuwNHNmf3d2lsG0l
jCiypceh/krV34/KaVcSDtPUEtbVe0KJrzUHemP/8R4vJvfxrpXt5toLtmtQ4JpBZgjv4vUUnnsX
4lzjVm7jxcwX2Zp/EEC13v7r6q76uc/rgLyDU+MGF26DqwHEqrBvat7Zk4mVKqYnCbQayg54uuhd
nbZ5zpV+Li8ZA3/DYtDdYdPlp+Xfq7Ge8pkAs8BHUCs3yJROWCsApI9b+Vi6+MeHrARryFUl0c8W
kyEAjwfLzXmJB15ebI28zFaSueZtkn22rBjPutt7vrZOqcGWLD5cAFjR31r3DDnAwvFiy19HWpls
7RGrvOrTHkfzwrF4K5yLqY9L6RlM9qyTZ00VTSWW0K//Z6BA51G5VtUjdKICBFYCbmoQukgg/74b
kjBSf0ZMt4kHDeeglci6uhmxyIFfC1cKkb3mtqmyfeVZ02l49v97KgAhbmxKQgv4OTwZZ7PWQIN1
Uxxxr7atNQqK5jEatoJX4baRZncdcx2znUa4/FxZEtgqeaBH0pP1ohks16B01dT89Bv9xYXKs9Dm
3QOsVqcuO8kgvb7m5/txtiaYii0DzI1bUbYLfO6ui/HuaZhuIhH+SnLDL/FYirh7C66pL7tWhrXD
smNVfcxscouG4/g6ENcR+r2bh1G6Uy1xwY33/U7OU7chD3HenLq3UeSTwceiarHHytdBNqgPj7Fu
lswwN1TbvvZ/RpO4jJni5R+sblqKNla3/MjAxyNVu+CfDNelQ4PmD00hWcwIP+lHK2JS4F5Il43o
yMMrJjiwOJuoaUbAt1L6940pfvlVVW7hL1kWNMGkUurKnWhiNTk3GLhzN7VhhH3j/U8b156WY6aY
tTuHiLx5MyB9nCnd30XEgwtThDxjq82/J/9Z+p7OC9fJLUP3Jejp6NZRUIg0RCqkGq8R99Ih+TsK
+es30nnje6TV/Kueyzg/fl25nE5/Mm7ppfKuTr/QTdkfvtt3o68gHmmADcOv2ywhPlEvfpjt5pfj
7OBQ+Y0m25vhPt3yk3PDA0/DpufRhV0PfMRQb84CNNf2HClzJTGN5k9R3N5y9ha/bGl+pprLQaJ8
/ZHUUL1LLV13ZQY2p5P5DS7AGwxRhgV//fi154OWDlqCVcvj+0lZUEA8jH9Oy9ds+dE90NDsudjk
EWs8PtMmiz3bSvDLgNOeRYXJf7y1copryZaNA3VNZ57sAdjYo+oG6zzZywI/Xa0Uqfm6s+wgEvYc
1wMcL6EQnWueqUWuEW2xv0iW8JIGDAlXmsLJ6d5UHzroLaz/n+TCog317QCKRXvX3Z7vhZ22Nefz
orHsomM7JdqhDAgnHzJb+EWoJxyY+lqbAJgNP+DPyDvc3C5vH0ckeFJ4Mxyua8KaO345nWQ2LL82
qxaqMhi6wOP12Ulkh2tIFzMZwoB4vssZv/uscndHrh7GJoQ/qwqqCurdw+x9v6xIL/fZSqljR640
BizqWdOUzqdx9HqTMLHj8ILEr2o54XOzBvL3TA0sOZz2479d/3gP7F0xjO9Iy7K7J5ooEGHLUmi2
jV8yn1fb+aKKI6XOYVZAf97RSN9G5yaWruIEiTNbwH43pI1iG3CcsTRClHQpV8SCyQ/xM6e++27u
1488LvXHqxqxgMog4/H+O1nZdvXTteiIVc0gePcBVtjGXQcJR1EQNkQL21uemqJyjFIk2bbROriG
fkdFJge7QNghf+LhLZdf1c/jaYJII3rMrxIO66Hp7Qg80pCKOXxZ6KNobVVZz+KDZ+HZZu4J2syn
+jBgWHgDcLc+UKjnJfcoTp9Ot3LuO11gsNNVLH7sdz1rhs9yicZmNZiWE/NN5Sia0SdiNWnftbmn
E41cOZ3pSnrCqupiQBYiDdhk7uM4iP8jCgoCvVPv2LzMHuI1ecJbI80Q+o7blxk/+rIXIvKS2JES
bKzq2cGys9YV5TfdJwVePlWCSVN0yYgaSz7avplDBmd34uvXP0C92UGmSYauoWck2oo0AjElV532
4xPAdrZ9k2qQbmnNdxh96HzuSLa1Hr479xvp1UNY8b5yLkeaEY9lwRg7k88u9oWEJ1I4ga3qGwbQ
ybSR/fdVW6BTmeK0ZKi7N8qbuya9TSszcUH8KeOI3h/rmIPReF9NBrVkujP9cU4PqGbkqH1Fa8ex
lj75Ee8uek9uykKL3YfrGGBVP1G9OXS6dDdklvSWvronpPXqnlDgCi7QgPXrtbFnng27lz/1Nzzi
wbwe34ZXBnDpLyQm9lCQmZbyWlPdtOqjW4f9fVrRyTJbBsKZwKu1ENTqJvHrB6glCQ/goRgK+r+/
hLqVK+NfNA9CQ3+CvWJ8ljvZ6SgzDHKCAZUEnNABqx0g2BxJuNHmap7W/hpFqmul6oZJHxyAu9Ba
hDoqYJdn5bKKP2w32ucZe34WJFzWlDkzFjrJpgp720UsXXfVW5npUMF8vPQcLHSFy5Y2w9HKhuZs
uu+9CtnSbh5psDNvZoiINv+ybZzI4XaQHr6qYaElupmgvWPuJfoDYnPxSVKS5hlyGnwUX22NpTc6
1nhYdm4jUYqzeJgaHnlUvL8l22MqcX3atGXp1jmk3/4F0qvD/1JZ9A/9Ve84oMKb4xaSAkIRlQeS
qOEfYUjvuqW/5p4M2Vh5NBgWwdNqlrc18vGiaxbeedVCmDQcCJdP1BjSGx8GWuLlqoxa47aX7tV0
prkbQtE2kGOJLOXcSbBc8W8utVvWTKcy6rBQTosFqXFzGhh6P4NPnuL6r3W5kYlpLtZ9c2lNYg0/
+RkgCK5sZB2UfOeB/7f8WlR5pZjErto2xfi/zPeORECS+bVnpEhcmuiuS1b3Ij903dHGWsTf4yEC
AuZWEdfRROfeDbv65ZXvvAQG8E1q7aStVy7f2zJJZznZWdU2rWl1vGoqbVHa6EbgedPa7xmAQQt8
AD7y86M6rgkOrCmA7NOYVfPHh1FU3XsFo3MZNq86ZJGZAXuBMIgTDnSoMx8Kv+5tu/RiBjZw7fvg
ibvUDXTORPU01Jn+ulLEc5VNqHfO40xh3X73l+WYKTQv7kfx0EwWz41XJD82xUBHdL3Loaw8F1ZI
HkYhVXYVCYzn9CyKOjMS5bir2uReM6ARXVGw8RI2wymvxlzkjDwdkOozAY1O2vApXtLaaVjtMIHn
jxGBHmcnSw8P0m7ZM+fXpavLvh1eqqx48muRvn3G2CEIBqfOVHXaY7PF09pG3IhSy0VnJnwKAfQJ
IyTSJ2CjLRiug/inci0hO9eylWiIcsKUWAmtJgT8HBFoagCMEKc9iNhg3X39S/+GRhMIXj3MUuUI
qd5xkOzNOfw07wM69SNGvMkcrZNAn11NQl73/fu0WAmpBr/s9m6FbibUX+VUeODjQ11569SiCrdx
+Y0zH6vSsbsrOdKejfnFTfOr7MyDCdCgqfi9/GrnFVGTU9+fnBvvynkum8/sAfmke6ptyvDNjz3z
ckyUU+dU4+I/1rAPziOGFK9vgsdC8iNFtDxKf71+3GOxbmZxRYfJfcd0Uc5JYe3Jm9biXJ5yRSMn
BL6c69JJ4wftWS9nu8tOrn081u8iASY2Xy863AyxkHdD0/vwxysoqFrl8GdwzHyj8xwfAfRZqW7s
kxMNsvVj+doJYBaoig9eN7DQa4Z5NszEp2TR0UrCDPaHfX1d7IorwV4v4vD1tmOaxnqqbSDAdzrI
XJMl5y0/NMdnITdf8wf1hJ1m5w9WNMzHBWjQ4ge/6gLIF9Gz/uicxQiNrZlf+XB+d0/a+zSsrp4+
Vmq+fMT7uRgDvkiL7n2yvuR7T53k6eNRS9HOjOOxfLyToasR8VFb1e4ickZvAzC2EPawxBK8PS1n
+hkpX2SjGy3rbniMMadgE1QQlXB5DJ7jtcT5h8vJYHp65SLDYDrSv2ioOrHxmmP5+M0hunAYnlpS
IlrRbPPS+rva54N+7G+DnVxa09qR9C6lp8NfTmdL4otceJdfHc0J9trgOBqmxIcazO00TL7q+yyV
q9CB4Z129lEW8KdOcUEb644GCGL/HGgON5NLZX2qq72fx+LrWIYIbbk2XIaysTPVVLy06l3vbY1z
aApl8niN+C/DWsTajwDlmZc37tFipnp+8FOmETw1wyZMGVdEBNh3KDkPtnQuhP5qoprRYEbmHODS
+t9UdWGbV6+HP7unIXs46PPwET35aZPFcXzmMYFfhhMT87SGrrvkBLOpQvWWIOlEFSjuLRycxDfS
hG2tw2MZnIdCKXH8O/m7qTNLFS7pK7DBSQ5vFfZ8qyKsfHkK5wWRiI0r0XgIChFldKuaw3Obe+b9
14tkqo8KsrPyQYZ5Kr+LB8zQpufgiIQXudeyaQFELXY04VDZTdkPZ4I5My8MYQQCgUOUvR3HCeQz
Pmtv7Uh2FHxUZxoDiN+USUwVWi6PCPqmAHjMyBYxkXnWYF5JtNE1Z2ePiTqB3oqMBMvb9DU18hNs
fnQk1cu+eP3xmYD1aTBm8GZUa4Ty4g/PJBvK3pr+nGGjx34XEHeAvI+/qe6/vGV8QfEDG9iJZ8iO
IJk0ps6cpGms8Y1dneorULoBD1GTajRCks33up/1DkvZP+0WZeU00XNSoZZuh2BIx9W5lZsO9Vbe
HnavCcGIieo615ILmbs5pvaXMHlfslRjaBPvmWJ2kVlM6oTwOhlk80BMn7naKUuxGcbPPorPBbiH
N073ldsMKaftje61SLaKkbN4Dv8Gi9AI4kb0Ol/pNtq1E7dUGAyYQDKACS+U2U2eNYWBMvAV6zg9
E6Qi15I3NeFa3RA5C6zFIrAToHY/gfIVrtwfvhouK0zzfKeu0imeB7ksbqDw4c7qBOQjPSMKXfo5
H/wZbZuQ7j3Cjq0ceUnXEEEK8WvR0xNuDpV9IlyBAO0OXHMDWw2dsV1LVYbgRoG2HmwhIMDQaUVS
xOC1bK1oohOb6f9TfRS5nUPf0A86CJHdV2ymaQOVFYKQ0U4YrwjWYZQl3Wwz9vcikZaptQkyxpuf
cMWFg5SfOB+Mftzgx+4jef6mnAZGmxylG+9Pm3QaLZHngS98kI75zPGPLWyfuaBqljG/Sg7E1/ut
pAiS7f+IutPt0rqua8BHpDWC4K+6CiIikj8ayY5agohw9N81eO7v3UKyFctcc81iFH30XveuLGkX
W/r11b9DPco/u/vv103Hru/DrxoHoQBA8jXBZ+RCo8YeGTyzuqy2mE/yjS9exxPZFg3P/D07q+RQ
9gVydvtkyDHkboNn1gqslwktrKy3jPhN+U36lW/iqZurTpxPrFUITrTayySKAguVeDAitNYz+9z7
NZVjqED3DjbHNvyuIOB69exR49OF4FS8kmO5uoLakeFenltCXi6f3BdIOVoQxUGBBkiCYu2HElnp
ZgrnTxQzBmVaoiJOO/tNF/UVEXUCrUt4kO/OxlOH9Ku00bznQavSQeByuLzh2NsNDxPJ6jsLM/as
eQ9sdvE3mfUlbqDq7gJCyS/ABiUZTm7K+DhuV2VvNYIPOfPfrABzYWKNV0058/zpeSzmcQdh8Q0S
f+kavYYoE1GmLk81rlMgAP1NKVoKTHignZx78G2/ZtzqJTlWzLQxODXbiKYhbLWgRD3uOL27r3/o
1yXhL8qOqFVTiW4uyEbr056Zq7N05f13J3nprgdGYCGH4KfwdPlrBeEUaSi56CGsKSTzMj9dH09R
cKsEpL0bfg3ng4VWFK68TbthgXDpaNafrZupUYISwPeYpNBFzvz+PbOpJCDxvzrIBvkNjOH0AG7h
ODzfy1CM8ueKVjjPmHT3/WSid75rnpINKltCHOMLBpnNJP+oVmX39U9yTYp/1XE55gAL1uP9+3I/
GB/7Zjz8M6Ts0QIEnq3aSlHJsbnsYdmCSkk3bV36dPMnqGfNIh6+Q6m3f5j1Ixl4qYDOS39sDw38
eHepWuZxZqo+5h+XjbmYBuvZYg86VS3Mi4k6p6MKh5bvcazRDg9gsdL42kan5qKzuBKWStxFnNTM
qmy7fy3RpI5g5uv9T+mPwt/j71cvQ6SV3bXCwc0fr4mUgC198fcY/ywWvtVDlJXCnWEyP69QirFT
p2yEcY8toRAJ1I1DtV5WLxrxzKbhn89hhAgO1S7Brwu7WvFBSn7Pu3QruSb23GfPnt5+mJjhK9gE
N0S9Wvc8BJHhfp66RuggKX3hbs3EFwXoDBMbn8kc2I7EKABy+pHzxosP6vE96dVVGVLvqGJjVV53
ayJH/9Qb9xedTf9uQi3HPtdObimAb56zapHvnkXJ8zVAfnW+2Bhksk/PMA4QVA+SW831K/d2Njxc
CwPWH+ky0v/v8iXHfv/LV6GZ7l9Zy+OPRB9x++KRIBH01M9UMESk0SJ7N7yIe7DT71/Tj8tPTlMq
AFnTX4oqx2rhId/N23aCh17paqPwcOnQ5BZEmXdzfSVVx2KElFDQbeaT7Fv6LVjtRRLWDwlRdKqY
jfc7pbbol3unZe0O6fEznziXr85QxygSevlGRcV83mcZ+5uTeuli7tnHqrlOJlFcPgEdlmetYN1P
V3PoDLLBtxWEl+oSbkz8O9y7MDfFn2198VX9h6O6p+JERLvQnNy1DR8SL8vOyoDbo8P7K7V7L7We
oAtKfKVHEi7bLjol5uePXOCpuk+U15eP3aU2jxoy5tkuT0gB8DdDu6eKkv6ShtEvMacKOZHezLNi
uwOVorTSxPlIhhcVCxLOyOoWsnXkylI3/oZ1gooIdLQhjohqyjj9rmUmzDbmmo1Ujd23zSVLyEaA
J8HMGQKOAi7PgMPEecDdM5MD7Eh+knOyYmjzwrsWf+zIj49r0ARQ7zYNCfTta+DEWJDm8GD7kRNc
5DjtP6TUpVtxsxJvR3ckMyxrI3jAPoF+AKqd2Or3QjqC4fX1ZSd8BO91V7Mj3k3oJgr6zNPEcvpO
YRCjPDe/odkCyCXbab3mHgtwwhhFqiKDSTElds2BYo4p/H09o9diTlKFnWHAQtmsgpvHeClf35+t
RlwIT4TYIDrhyhla0YcPHWUz9HlQtkMqXFEdytwGUGtmlnXqR/gpFA4XdUbVAb+6TY3ONdvkJ2w0
VhEV7FjIo9QPeIC8L3e+JkslZsSewiNlteKDx91nvQvdEqjHQKj5Z/wM5qbSCAEhDqT/u3tt18fi
qknB9hWf1pbCaP4aRRn7Dymx4JitgWbEeYmZJiFPHP7aG3Ec0po+jvr9+hslUxmGw7GGSbsuVZiq
GrX7prp5VukgdcRmgir+79kBpX+Z8IocSoI2PZdHjZJ3xRukoceyrSdyMCJ8GoebEVHu8ZQunjOD
+ybTQ+yLkCRTzgfZtfh2I3GYivz+pe0wfjNqIfvYO0btsTkWXLxmtY/DJVlAm35kg3X2b9Q0wRN6
e+wfLMdrCdThUkG6S44LXu8zxMNDbreUMzijKqNE+3gEhCIWCDgOrgKOYNwtsfFoxz1qVijeQqQi
7D9YgPD1Sq41mQHzHqVxEtHAgYyVhA0Mo48aJC1saoJIzawVmxW49qEh+O+PXWff8HHEMxugSXnQ
ZMc77n7ZqQxRIMUOAMwdEC3NbAyBk9+oTmTHbgULdeVPKFELG6KK3JdRMWuEVL51mLWtI5RXlVWX
k0XhDXx3t/f38WEGExOOdZzoQhmyJQEEIj7cvnawjTspzWFBLzN3JBfVSurNubyXNehobi8iOKbF
pyOc9/5hb4ldW0D3mVT5ZyUZ6OkdjDn44WyMB39zLJ+Wh3TxshUBzd+pPpv319775TCXfbKfAzq8
w8Sl8BjgIluNIhQQaRX4gkjyLZ8PIk77shWVDa9lflxAj54ZS5GDslMuhDeDXxPtdAzVXhhE7uIH
V6W/EQ47WPLz7pOprztdeAYCzgcjibbm5DgEagDsl2+RNpqX/T0zJYw6iwRINmYgMImotWFEOYSf
H7MWPfVPxbc5trIZV89P2OIqvcjBkwQmHfEexh0sxX18wqNvj2Nca8rMAP91VGdyOxmEfka7nOv1
dFAXiZGi7f2GoGBQT/x2rh79+FLxN+mPT+ma3IiBmhttB7tJbuSbQw/CiEi8o1zuSOTS6oknszao
7SDH5TjZ95OfSwI73x3iOpMZ2qJLBH+UNaA1xYb0qT/5H7eWJD+Tn0gS4lc+0i2TNEYkTHMjnZUb
zbGnCqXPJZf5m70wN4e5d5ZX4R001A+TPJs0yCpKA78mXxOZMIXUV37nW38dhsbloi8eGEf0M5b3
QvrsIevw64G3LfrOId4R5xHnKkkmjqwTdMXtx7XQytsVAcR2zBWDDPH9lXA6+d0rvN8hnVHyE1s1
dtXoFCM5iuD4gz9xMJ9GsHgAA8nSM3KSiffwxgbQIhKbc+fM1o2O1+1+XD0ej+9g5N6+LL7VyVwf
Tzrw0k28k3SdY2s0Mg7DAqbU5CcbEx1nEPCcyq6tljCaPfph0Se6Y9VZC8tAkO2sq/qX5W5U7YLa
GM2DR0PDeDISXDRREt4WF1ylZDjPRd6HvtHIKvvfAVcdoB2TgS3sD5WgMnHO1CxLFOKDeuv26CTp
3Guo4Sr3cJqszLT4Hp71dQzHt2Dh/2mm8ySIK5yeOJ01v0wsv/DuQhg9HqPTYFSvrpI/WOMO6nGu
9kC1hOLL67h3aL6Kr/eHPsMZ478roQqsbCYutKI62aEBtOhb1nSsBjpnRwRG+v8/ADDOQ0zZo690
ZrcFAXGubmKsenQgzxsfigH84Z0/h7qzcWa+yasO6/Hu05UUJPBRVyqIa/I1idjUuorYxuMyWzFI
F/LPWqLRMVtPZbp3EvL6ztwedx3VQrKao+oXqIsfR8CodPvDMnOBSN+X/bFE5W6ZEgHQ7K9kY9/O
fXUVJK0X/X1+6ukZofL1k1b7bHoEduUbok37aK7HGI7hzg6vE/Qcs/T8uRvG7Qsh4GKSTZWPnyuF
e5lmpnltt4kNPwP5vJqgPLkE8PH0ef7MiTAaYD64mqTfV5PFZDXJ7IsomTYyiGqDP0+fCHtTiuUe
hYg4jhkgpxDAWvZO6DjiToiZwBQupnu37OvH13RXz/ShEAe7l/RrpnORwFODuSxlOneiy61DPcte
UyuPglpasJzDXivL45iXMrbrWhZY6qeVeb3HyZBupLZ1aAdbVXpelRf92O9QZCwe0O1JdS3ZymoN
vVHE7WN/lB75E96cv28StXG6kk+1F3l1G89ULjkHC9Jtu8H3uEPAb0gcqO/iXAJ0+TtWblpJZx62
U95gWur2BXo5uarmvg2rUuJtMYjZ0pkJZ0149rTEaYWUkhK86WCWUrYqilZn9bAmvnpzi8TTbgpW
tFTeV7t8lb5LoG60nUskLC+F4ve2kgfPnuNrfb+vohuv3C2qm2pueGrsH9f6CBxdoNCGpX6+mW1u
eun9R3Z4Ln+Vzz+NTPtLanSwGWRGudKFm7JoM02lHTt3kA0hsd7nbaqSOA5mD5J8QWO4RBl4Ksr8
FTmjye3kkn3A66FjExacxn22lPlIr+KpfFn9VnZXw2VAf/fvC6KRS1sSrQ7p2/Hguz8ulr562Wb2
k+JxhdKo6jHpL+Qe/+4CMD7LFFfZMj3khEveuf+tC89fvqHz6DT8y+zh16jqDWbqAspERatnm2k7
3XchtQ1H70U1EQsflv+gbqz4fS4vU8/zbb2v0LzQWo4rwEEZst3Pcxv1AGHBuft7qR+W7S8b8H15
M8oRKdM98lq9nFLDY+X3OJzN5Mzz0uVwZHC75fEPkBxPblwY/rykt3WVmb5rjHTCVvb597hIl5RB
37dzD4fqqXqmgobj6y2Pkr+Ybo6R2CRrf6W5Hba4ObV+D+290oDXc6Z8oui5lMfjgyMLuvu3FjbQ
p+td5ay8/+7bWOc5ySmw3c8gJZvOm9oH6JLWAgv1sUJYpPumu69u5DQkfsKPdKfJIdko9aSMevtT
E7h6y7QeH/fL9kFF1onU8Vdvu68jFK2sio9lFHOlIwoIZMGlXWVXuX8AYMarEyJwWagS8PwqVqVW
/HWi45cRK1m3z80lTw3TSVcVbap796is+G38vFk9rYSQOvBMMwyKb0SHd99q/D4xqzmYzRN+5Aep
yciZlN4OajdOrb9cM3//XfwksuKyFofD4eqv+nMHY3JpneaDy2yaJPJWSbICwQEVM2CvST4Gv1CA
ApelxQvIWRbv98eu3sJmT0eRImztJF98LH6oFavFYT+OyjlUDrqpNS1vG4n2fQfUurZ64StUdvU1
8coGOL9RWkv17jqYycr4UX1JvK6KJ6ooEBvlK1mJ6I9DfecmT1qKnpFJH1J/93d86bi0q9PvwRiu
kt07sPfVsSQ9Dpe1VnmYLbYeP1fz2m+qGlj3/liM7EWcMNvYZUobkBv79Z9K0PMotejlK+PKsjau
HOtjlMof4w5V43IapKsMXpprpA221+xr7vXwMu7fq9XrFZj5IHmCADhbC+VEuVCeG0X+u34+vpzq
p6n+qDtcCRXew7izfJg/nIof0ZUxAB6f6s9PTx+VxUe5Xi8PCUp0HrONjzwWp7Jaw+Gu/hHUUI9D
A+fD/4b50kd96OOPLQHy0odx8hid4uo73n1leNUepH9zaH6Xh9v39Yj7U4uh5wqVEtVVsfUx3JY+
/J8oVgcLtjG4UtP4U92P1DOX00/Z4mhkxPzJOJqhHl1tdE77EaRNfd6YNzaf88a6vQAu8+tvhtQc
onH09557+h1ZHJT61sBGjenWvjh5fvp8+tyW6p/r0ufHuvTx8TH8aEnoj0ah2qN4rJpzz9dEAfsF
k6vAWQUTb7+9XUDx/lDl/JTLsyz5oVKyCeqLNjDXBVGYdZLNuEcsq5N+V1n+mXiaD9QKjLN8NQiu
au794sD27NgdC91jZf5v+LEptswEWAPhAZvM1wPbFmcs+O0HZumX1fNMsOHZUgShkINPuf4RwUEs
1tKyKt0wOQEj4gNfXjWcE7bF/FIUuLg72VXK/UF/MBh0uxs8W0pDSvundF0eUd6tGSuGHKXHwaIY
b3rbFbuqgHg+EZzqvnXnlFKKIjWl7qE4zQLjpMrdtwTNIttWpH21euaTXjxYj7pdWKzmX/nNceLW
nQ66DqtUoLhRIY8AiqTZzxPwUn0wTRWn6t2FAMLNB5SzIOTh8kIIO27BxI9oV6gl7t14opusaEa3
O2gMyHVev3wJw6ztTkMrb98ziAS1qhWqZW/VqfNydqIA3hGylz7/Nn1zklZTrfR6fDZugSSexh8i
96XBdLosA8AAwWDmKXEu4gwjiqdI0CP5p01x1Bo5iFhGN3pBzjL6onso6RysxhDuTnCkN3REd6pr
3uQFZfCid97erICjt9FUUtgbLyH+FLd449sbvqnK17V53mq6V9/Ow4I/4kjXE1K/c233kZLorf3d
6ak21TvoyvBd8VnjBD1IV6KA3hUzJV95V3ooFH+dQBL9hACM33fNM8wZTd5yPAuE0wCzqOakiX+f
suOaBOZEvBAsIPeC+0KnV9BLKFa5aX/CLBS7NP6iQy7Q+QlbFhS6Y9E5F8JzusM45WgKnbm3RbHb
GAwwDER3/RX//XvfFiudRA3lfiNZDm3reUsCqvPdn9fN1WR56Veq0uwQXS+hQh+/umSZUnUqku4q
Yd7TgLijH3KJ1uiLQuIuWH7Q5j5g9HwB9K6lXELf2cTLJ2C9NAnW3TN6E9fEVY2ujL6nD/gHVSjV
1SBpXSQE+P6+c0+UgPtV5+CbqIP6vixq2X66n4A2/im+U2TttBVbuc2gQ2DYi4ADpXN50ztTOi3e
VXcN+IzgPgJkFptx3wPREyzDCBdA+vVn4vn+KdlNdu/b920Zl0qusvdF40FovConpLa6rG6fDs+b
x1UlXQdsrh3egARqUaJEDBD/QlzBpGrMr0m+xkN4z9FEiqsbQo00ylIxcuIaFWxUcVsRaR4NrXgG
cVz/bQN3S/GMD0MlQYeexOOsj+23sW3kiqFSiA34U0L0r3xyKQU+DJSYsYZ+6MNOUwad8LHm3FWm
SKKkGUKq0CtvTJTRx+cTOcd1Zen+jA/G7a7+XULRen3EJdhcNvc1bmdRWSQr335dPxVb69LaViM+
r5nW51idY14ED/S4luJJhEGUI4MR0SjUzv2UUpTEu7C38opUddO5E178bX/dLKd4azgfD6MRsmi/
Co7zYBa2bC05MKUzxj30y+yTWecH6XKINP6aJIH2Sg8P66dZJ+9recxuRxThR7UIVCioV2Zq2SKJ
hclflVRCcw58Zktp2bjerqtqztdmiBXFLSwg3FvMiks3XVyP2C6p3uVjliufT+Vs94iW5fH+TwEC
9YDiNvnQe3l5aYdg5aznpe5vBaar8kfKJLjP/xADAoyp+LiNrt/md+XUiyINn3p5UZ1DUIcAeLH3
cihTKiuiN6xKvPmtSMP/DXMI5OL7+4uB6P/iEm5KtT0pE/Hy+hpcXM05vqvX/b50flqxbxrr+mHc
oFGegkYroyEp349RzWhjSP7Sjq6eqzLW1a2i9GP5Vbr1eflPXb1Oi8278HQUmSjOJsfKjqTrQ7qR
7+R62wfECTV0JlWRAif2W2HtV3HWoBOLahMuRRs7yiDbz/XJ3bVW/D6P5mJMkn8xumNA5OyTGhGd
VAGRgm1VS1CO04lb1Ov+lejclFXDmKiq7YqMbSwccVtWYnAKgxiEi/J3CfJLNbIwR4kIQyld4lqV
7tm8pWNjMpkYyZitStsacbAaLEiH9AajKMfAZFpWmD9M2a/K0JkWa/8WpR5I7XfrrnffeI9lpv/P
qm/1idGMHKcaEzRmVOwyAW0N8cEYLUpvVSpuqcYsK981gEx4vDWD8GqIMtp+vCn7sNhVxj/F7Hc1
v6h+59vcyUVVgbOTCKbO50msTJP8Vb9TXZQLfbu9dDqT5jMCoOrP86q6+V8/xHnHgjZ5fU2VQrGw
03xalw6tWdnpusVhwVX0DfEANnSakwe8UM5av2VGK9vKqftX+6v9ulOgLP84gei/vL6HTiy+notm
eOtUTJBXwF9VWQTnINbBGb0BijkPt69BjmIBWOvHuM2ZtPO36GtALkbxzSDPDZjj5Xxlpo5zT60k
6HB+rpcrq3kYuOvJeqJxqq/KYxSkPyhVHuItW1IhwObSqQhuHjOtbGo0L7QZTevnj/jyWIoAQosp
YwXJpVYfjZljOdWM+0F8pKj20gkBcTjlr+tNTV3tp3aEZJxC2Ogf7IhOcEWX6AsarAkqmKwvm9+l
67Newd3XvK+vK0lCt5BIvi3F998bcaKlRiIggb5O6JrPs7FmDZ17Z+e5cy53OlACpae7l3Pxs/n0
LArTQP1RndcTNResva+0Y+Z2jNKvsrE6+Xb9PfFbeS3YbPNFT0wmWRvWV+/p6anZbD4THxd7sUaH
NPeuEe2IGwKP9nMMBqMo5gdGUAtFzG2jCMXoy2v7VK4E8eF1LM2jlZ+L8qmlvZ1UqZMs0sT8zPWO
9WWNC3bfeXx7+2LmBMsla2lme3o7GPA7Rv7Ianypvj0o2Cl7029ZYNGEjg3qttaTsbFn7dtiTdaR
+8dte8sTBZgPeDRXoRh3C5Rd4wOtF5dJcZzb42fzVDbQYxuKnsTkWf5MNGbd8DkLtpuPR4zaXJHr
dnjbZUajVmvU4t4Mh61z6YEH7bTq29Ln/cvv8139HghaaZsVFWTPOOLz8AIJ5PEGt8XzNPF6np48
zp4SvdlToTfurx/WD9kTban58/KZvobb6QL8m2ufx6tKnp5uvbB7Wx1Kh3rGnsDFyxXHvG2Rq4dc
Y137/SIANSf7QuLhVAd+KZ9bT4vy5+ejE3S/Orkctk3xatjlrtvdA3VRRpdCNeUNYXKJTxT/9Qk/
/KtBAwBhfqkFhoYsz7vq/8i4U3lj3BX68dpfPew0+8B2+s42klMoivQVF88/L8ngmrLyFn96f6qe
malycYLFzMCwDv7Cw39QC+oq/tlHb1rRBGjK1CiqiVGsdgzGAapXVSfnCes2koP26/+MGVIzKpvi
Lscq2Ri60qFF/a1Y8MIOCaMEm2+fhOtAJqB6e2fOX9+N9ChfCwMXUoANEJ/96kc5MdC97rmKL2sV
kHQvxlXEWGIAsmZiJIYnEZofq06muer80ns94Y9KacJFGdJGhbA4oBojtW2MoNvHIcE1PHafEXtq
1OICf9WHln5213TKZMcUGX7KzZ0BjOKXLSqXui0gXJL/cAAIVInLLLtfD2Gjyrj4AkX8115T7y/N
nJapvd3IErJsoqfDGgLqrcVjDqV7qhrKO7uJCruJUK5g+mEY0detovp7yZnwbdEVNeEZ48KgRNWZ
q8k96pubCywnCC0O3jL8acfFC8nv6OD8+X+xqJsdGDMzPtLyE7EiY2+4KhLqYTCtIt6SpxOGta+Y
akRXXL0Ntuov0eFftQ9MSMNg34gB8b9uCjdtymMx4cPA7Oq5L3jUXCuM+6sLxQV8i/5ksZPAEBF3
v/Xh/6zR8EHiDTq7b8xfd/142y1AFo5ZdGtYqPnhpbEFZwgHc6qchxfAOyjf3F31WpMUT1RRCveF
43sdg3EKt/tbhOQKHKq43TbuGAlhi+85eYn38Kf24I7R1dGfCqxktbEQuJhBXhyfj74Nz+s/hzec
3+hp6TKvnCotwZRWzO7VNQKin61JLR37mCh/tCxWcblOldHbwyG8969iK4zk69kfa37tSoNB/6/Y
+Nducws5poqDedUpj1jGG8rGYVLCOQul9sCnRN7+NOT11e6lzsqZT5kspkkKiS5v8V1G5GL8qSm3
hA6Mq/uzWEHMDEMPhTpmg3r6KueZ8jaha3pJ8JshGWYmOUa0Np6MbwDs/5+1Iwqg2+Kiq8ciiv7n
HiW+41pySEZnohT1Or7hMJ1GQ0oqRnN0Xgyjs3ltVRlmq9wcFQR6E9ejQ8dBLT4RaIxRGhY+3auH
mxV+i0JG98f3BilNUopEytP/46gi48XRT5nGc8R/Cv6+WoL7K2kEQ8wefrWEnhbVz8/Pq8dS/M9S
SRcLbVfu4/Pjk1RpRDu/iWmeib2czZLwKG4ud3gyBv7b1D9DMHx6HKLiDTENBm9CHqIYb0LhBi/2
/HqCCy2iYk6UxspTPVkD7DDCM0XgWBbKK1LisPNi3/bw+vry/vJygxKFoXsst19eLp2w/DLuq1LD
FpCIZf56Y/ZX7nq5CoLjWtxD9T42AzJSIkpf3mfnkB4IdxgUEmlFhGCitfF58X/tiikUcaFd7b8I
xTRiOOFf72ox+daxrrmF1x5+u+KLoETH5eKpXP1HBAPxenOarsdiuS5PefoRIjGbhZK8uqkM4q3c
X2+MY+SoE8TveFasSqq7aqTTb/McdM91nC/qN6t6LmIQ8aYIkNyCJCJKMVYgaQzHnGnOZz1qaaL4
8EbdO0I13WlsEuFqTl2qwfZ1/0pvtXSJKjRz6ba3xF+3aXzbxWIqR6sydkiriOkez+RAZO7ggqwm
NIxi1sVrQlWd2J9gX+JmxUmVle0IYF13Ltc+VRVnmsYuMfUYUahbg272UTQv9gk5CgGX2IQiQKqy
uDj8OLbEN7OczViHLSOxSMW8i3dxWx9jVJJR8UzwwMUZRYtiD44l3E+EYG9TJpzYWHIeGBRhFvQj
VLIyHOLS34aDSNt0UFCAsGtu9GQ0OC5eWB9fpX//8NK3aynflawY9lb9n4YuFWwTmjLdvoq6o5os
fQyHI/0eEdEYU7z7TfFQiRls/SlP45UYELGix8jr/xRr/UEsew46ih2oUGykDEv13HjTNvj6tKtf
yxRfatcteNrv1cID/jNp7otFAyD2M0AUy5zEM3KGWDOYL28RvOwTOlMS1h0dKhEi1sq3boxnx/Tf
2Oz+u3nljbnlVdt9dxqXIsycaOvWk7FNxQdrtV6t9vryXWy332t9nK4lIcRBNWKvcYSISWlmAAJ9
r1kXMyoCqxFrvC9d3xWhjGiLJhmlpkJEKi/O2le4OvErvulf76842FHojavb1dHdwa4mwiiK3Atb
Lky8ufhwnMytfew1h42F2Hkq3NIe9klpetvZYiEdCWow04VQc8XHZamVLbe89a40lQ6qqvkLE6Yv
6CPYf6hEesoxprGRd9flweixULZ92cBaYvvyIC3id3JCkXeKoNQwXzHmPHtt2L9/QE5iFZGKe//X
/+eEYiRFS3XQ1L/4M576J5C4K3OxX2qvr3+V118OyWvtX/8akC2U+v1a//3fqpYvYzgQU9tQm5hT
bftF7B6ljbcVT8UYIovrytfY4On/q6vQrlu23rCaN+OvbTVVPPV3zQhMA+hinIprmjLIXGEByAhJ
bsvnB/V5GPPV+VBYeDxz4G24uF6FyERSLQC/AwxTZazv9quZ8IDy1A32GFR6bip3nn6erBx25xhC
HKG4jUbDU4kV9d8tLlQMA8H/sLbCQrjGlYOrPWzLnWlM/2QQ61ZEdGPKF2y/14A13j8r4l8jVkL0
FL4n7MgwU26HLUTofypIHpusVGLsWfnHayTs8XFWjtnZFd96ZIIMXFrTd/TA8o8LM0iWRl0+A7Oj
G4eLiWQxDQMlohph1sVwDbsthp8NRkmmMDu7F76ynH1RSXndHaLBURsYUyh5tcVi1Y0Oji2DQQho
jSmQvfbfbnIbpLF2ade+jO4s4uhhiEFhXFHMX/2Vfj7VlFbVRY9pfl6jxc1UfXG954DUvnXeskqm
0CCJIYA+3g3XokfMDw0+UXPWHCCHN+C/auPXeEvqxf7m3Za5WLL4T518b5wuLh5mYLniVPeNGMXB
lVIQrYqBp1a7Bnbs/3GLQRmDcWMAEriukDCTZIQhL3QKfUV//fnT5vmieAxBPkTFyxGt4R8OgdLu
efn0JZUe2hBw5xoYt0KHIFF8tgP74EeRnAoB5AY0J73sjW5jesHxwRC6T7X0QGvTJCz6L1s/Pczl
fFLFTLZMdxQlPJLp6KGDFInYuhrl2GEjtq6e62HXxBWA4PbxPmPcn0Xd00hi4dADTfxtyzsgiLDh
NYH7S8eHr2ZhitvkO1u/l/tvZusopZ7jc6HK8UvGypikLywN0A0eiUIrqzC8UMXhoAY2izoRnVsj
dtkvxjS2JSQT6k8ZfpExKlQTyvLrxz788bcCY/QuNEfcsqrVDjV5HNsvKtI4Wlo83kY8P6lg3feC
LHevIivm4a4ZWxhxUO/CHVKnPy2ZgYau9Y2S4tg5dWiIiF9gNQ7XYAEX67Gl7tlS2li0Vq24XwKE
/J5T38awmChL42okVaHe7O+rd2HvP1dwhIdPbJxb+tMUa5zF/HpXhuBIGUx9sUZc2jTXh4HWRanh
mV8ti944QV1nLCg3SyJ85Zu/HE1DFP5RqEafHnBjR1YKP5ilzPJwXbrQDXJl94046vojez02plTH
jVbHDXkno57Ff6NFQ2/6il7m0MF0ww4Ka4U4YRvq89CJnli+3lX+GjgkF1qMSacRR42+W+EL+cU4
odhrP/hxXVB2IMWDOA2hNb69eBKGgGjMf8xI8TGV4h8Zxn1OM6Gq44872OIFhrbwEHYEQ8InDutp
3BRTaIeFdbuJqhKACgstVb5e32y1uu1F39xiCvmmr5sFWhqTiQRTG/xZncxJOfSHZ16hvScYokHF
mpGYvHlzcegYzbGCx8CLTo9DklmoBO/Inbam1fLUYeTbB6SccTt0TpN1CHpCVu85Sqy9IXw2pwWh
fie4wrY9f276p8mP5EUYi1whtwiPROhkVs9/YkZZKP0TL1EHB60dFYaQ4CqkI0Rwp9w62hYXPS5j
9GT0JWpPGPi4yMtXyG4MMnFDLumZcXNV3zvVuAAO99WHf6Q21T9AFeN7ZEF1zldu0f42uBDUfSkh
vNz/O+07CbKHvQs01xrgfFmidbhnGX+/4lIQcVAX9RmqEzpTvBcoEy0YsClLiEgX1LlNb9eHtoa5
vg8YaeZTKKCTnBysz6rPPq+ioicox1EaTBhO8MNVoHhzUTYHngxBiCwRccKrgUMLyDzGxj0BgodM
LTQQegOBey9cPbozZWdU9PSuxJ7I9LpO1wFbIA4v3wADGwzXkEzb2o9ALu0x+GaQveNw3QZLa6S4
oucSn3P8QNW6Bn4AGx3hINBxOcZjLdP8Lc8bCmHkNr4bx+axvgDPWjahvuo7zvOvkOSuso/N2EWK
CSIMUFH0F+ZADaLQhSqUInOmhkVQdclv+IVw+/H+OfXblNRDofaeV8uANYJEEwL6K09nWr715G1M
eN7Ltqp6w2Iwa20/DhDq68YS1ncHfiiH+9eeNz7UYEuJ3asB2TAITxzncZN9ThLr0l6Rhso/Ru7q
rzon+ZWufPAhYorKTpyt+Ln6UXhoD2SzLH2u61nubGCRgvYue8XHfL18JBqLar7zmZS6A8ysj1sJ
rjxeFnKmq+qYKaONjyiOoTPuI8TQpLRYxhwr/IBCGglXbCcc/lJOVfO+Qb/ZskZ92xn399ZOBZ8c
BDzG/36tZV9c0UIJV2YFSUMVzaxFfveYnSpwtM+umrIhQWb2tKaEnFICvSGWutSF8yeB0NamtnrO
9EDeWvmGhR8o4fvpUkfEVj089CV7OyvbsbIWH0jbvxa4iI6dTfPnadHKq2jIVMyR/pLyzvhx3guw
pFDn051Q9H0tIRWxbJ7r3w/7WqKR58yhL3pcy+CS1/0ETmqdWpHuLAgMRDjUtmV8ujShlURd8CVX
j/119/Bnw/q2qb9vmUc8fts08ZziNKwR+zH1LtFaQ+C3vKXcDE8E7LLoYLBkq/zVFTK4bkhGwD5A
gFkvLlaF732VX78P/i9xwj26W0jtYnNFQglVvpdPIoL2SLGzCOZylwH9hwCMVw8X2VjpDZtBVarE
SMrXGmu50091CXjscPTUvit/zSQgHKwgg2EjDYdthMFxJJxDVFjmt/KjhQt76h6ZddRv7VHrfauZ
JjLUTAs6KR2MAhoFLqg5IwOcFd2Xy+5tmgfm6peKiEUdbSbjEHeviaOs9HHRKTxtAcMkiCrzNgjW
Y5IFwil+xydi2i0qiYiAK4CnqGVKqtiJTd5Y20jV7TnYNkTO6cq6HskFZVNMTUltTutykq5tW5me
AdPc/Js1k+jJiUMxiZSXMRYV/kb4vAG5CKAY2ZvEw6FQzAwOwv1q76aMwPzr7xTV2bxLkXomX9Bd
Q5dhoM21VuQDD8/fT6s39BTIuLphnX53908HspnssjfkRi+gM2orZiUF+PNR5tks7kWNE2NDUX+K
yAkZ69apr2Cplm7/De4UK06W29Kpdu6EzOCYDa2E6xFvBiXqTCXMm69mmCS/8B5QZ54JHyGHDzjd
TuMMTLWZXUPEZ7EDw4MwQAQYZi5bVt9/M6L1Yjs2+aPgxbGTxjJoW2r99GL/D3fm0LHMs17UElmf
YrdP2DN+B5lhhBlWdbuaF5k1ZRXUEXeIMZHgkcQbb3GR2AJvkZVbdCU5uXCZYlcNkMlX/y/xTGbj
YJhXLfTMsKjHx0oB0dyxo8euePhfmIUj0YnAhxorfFpea3vI2EKxRQvThgxiwUa/k8lIXkMXvAlD
IVoQcRkazoCiDB2BIxrKXgk/5tS5NITprm9rMzZs+UqqmsIbKMsiTxC38LsijBjmnWiA8z504nTD
xIvTvbVK2RTmIZvanX5AtdeG1UxJdsRVibF6rZ0y+sNgVEMZRsd+sCbB3JOCiYhzHL3vCrkiYS/c
AkLRofCq5aWCOsWIr2HMxTPYHYrT8MbsrzHdJFQmb+acPd1fsSp99SP4FG+5xrOdMqQhuyLaExaE
TZepoa0BQIkbn5B6taq8BPv7+p+IWeZJ2iH/i6KpwS28rWCJDWbJky1S3AVKy6DpsjAZOnGRxs11
T3lbnHO4ps6e2GG0KKLm2WpyQvG0+PgmTDtAhnB9T7y666e8Sj/Pu+ICFpjQ0SdBqhQBsnClb1ch
bComl2cSLnisIXGjn9NmS7AQIJjkEKIxMSDsUOB/MTjSQuTRnrCyYojGLbByygSu/R+O5i2QXLCc
R4juar99xpkw+hwxXPq4J5hxYa7+DIINmMWna4TVPRfmndD84P9ad9kwMpXiiXLnm0JmJ+HwCE8v
e9G+MNtvIc5be78HUV8LRxdN2g926eYx3aQMGMoWcBmTUIw3U3KKnNoMTrQRbFUGMPNITZofxUgH
uSHFJkO0sl8IhbaVo6Kk9q6jdMx4W6n2oiRm4GWihsw7mMzxyIlxRSmtTtDLoC1XMPTDDl6Hwrhq
Jo1gWKlX3PYYb+NziNpfjGP1OSi0iINJMMxDzh3zqmq7OwRUpeWHAijVHj54Hmola0aVzIlaBrQ7
kuDgmd2zzB5/q9lesvX9sH1ewmp0F0/ABS9roKJCL93L9nb1PUFDMKFmbmocQYxG1gnnDdeBoCnQ
CbI1Y+eOI3VROvxbJxJnruXKgAldihzmHAlO23EIaM5jn5N+otYn+AAFVFKbVk00IDAEFiKoMGv2
sUe6PFnCG+rqS4LgCG5dNaOtggy7hhRT1klsphJIVghqWzNtbbvRX3EqxGOftm6KbKyrjwvHTtsB
HwPLQae7+LYFRlvZnw++PSfSljbDZ6J/Bv7GbVnGGlJD5lAz6s7mbSCVwgkz+pwFhvdYJUzNA0iF
Ylsmwlo0/8CswLvn1RP8bswddV/Gag6CWEKf8fVHLPkj4AgKxm0JX4+b5z9AkQDOzEodRkYzzUIJ
H1s6qZKsBRc9i9Q+vGb+gsiWO8hwrBm24KrMfHS6FFzEwyOrpChXhNz1hP9ldNeXDEImBIf95tOd
VJqrKmUKMAxk8HEoS1CIsQnEhGkgZAEV+lt6P5R7NjuENiCnmqRAov5vW0wzimLFTVePD9YvX4VR
jqW6qBbCBLKkf6jaq8kPN1ClolpdtUhyFpcMNYBscblYJDaGDePCena2L6+7Kdw1AMdwhxu4isKQ
GJPUivLKyqZ9aKQqASChNw+J0EnXzu/Jdek0wtQHbfp+95R6REjh7dnaScNNhuZscD86/D+ezqs7
VXULw7+IMVSKeEsHe43JjcPEgl1AQPj155m419moOyvFAl+Z5S000qfxbAM0oxoUW5P2LS0eFstK
CODFIWHg/DwgeU21l/+g7Hqop/UUgBQOzfcgpWQluKc6aIWoumBCeyGCySg+FdHGUpHxO/+2R8YC
ZU83/kW4+KvnUlMaEt9QGDoSNqNeCi5KRuIF3GIdpYxLY8HvII+IpfkU/6VR7t1wgcYcIEzCs4vt
IOiOpx+Dx34E5aJD25Wpigfp3a0TuxM7HciaqD4wdcBakfjiSw8l+0/7KyqrRxeZhhhVOvwicVZO
rTNpWmEhyWe9t203PoI461VWDRIUC3SKkjpcKBdi+QWve7Iamuld64QYClbvW/51KUVaoTV5nK1M
8c3dA0tiMIel1TnjOWB1CSjPdvHbIsfPbHj08F1qCpUT8+TXgC3Ac3xtCEYZQPYdjAsp1OCtIsJb
hzlJQTLIBqhcTTtgVhn7X5wePxukq9xzjUX1XRHk3LwLOoqa8yw3IhzQovBXIvDkCmWGSJYy88XV
3r76cNI2K66It3fQFwU1CrHogW4OmPXJSx+i637Mnet5fMbeLHfMd6S4Zy3UKb0B8dPCC64RMGgQ
HyScp76jwUxx+PqMupu7IXaGmE3vBqFNGttPlqUzMmiod7LP6H7xjLLKP8bBkToi9sVvO6FApNgP
tu1pjC+ZYiMnD8HnsccrE1oKyn8Z2QDdkgz9uuzoxC0r3/deVkmNDh0pKTBJaZZSKYXcBAgDv0tN
OMBfBnks9BlOGP2RFlxoTQGLRShriGQZglNE9f327+ko9UzEL05TnRypil6vfsuYdMBg3IbxbapQ
/CS11keKFkIZOXepy+uAujrIwAfxfX0sxtpl1NX95OJj/Im1WsXb1Z2MUP4tdd1nxxXqEfhbLdCz
N8ibn1gPK9ANjzAvhx39q7cBS4e4jRtWOR5TDn90v4h70BP1ryHvs5fZeJuIkRSoajT5RBASa5EU
GXwawmfvWnpl7jx03OPsJ8J9JkZ5jp7gLSS/gHLzHcGOiy0myIgxAigGktdyWsgXY/ZMKk4Dir/N
nfMLxVkPwUa+iTC/Gijk9Ejzo9aV+nVXhauE+IZ/OmEJE5q5k9ABICBUnDdA7d82wmBgAR31Inpu
KIu92C1eFleAy6SbUtk940/+tlvgGvmILxtBMZ5l8xzwFhEjuyoOPzVKt7PnhwY0AzCkmij78sS8
tzr1EefSiCKpcOAc5VUXR1fEuL6thwbC3LhvwIx44zRiX7qArfmoBqX2wklbTs37URyTpqTinArH
pBGHzxFYt2d4VTFP8bGZ45k60Ek23j3zeQKvUBxeHzeys2dS81a9WGUGYcxsvynCs4IBuuOMv+wu
T96xb4UjymSQ5e42BqDUmRWgpe8wiUMkwAt8QtKoW3oZhvSqd35P1LzPu84pHLwxhfbjJOhc+6/M
r/Xg9HYxLCzjEPmyXum9dZxM3XrjlVe/g9iCh1fhT1Y4HdXTSAUVvz6JvsY1d1vAGVG9Ots9PvKE
a2vT6rTo28M+Ld2SghEwq3u/NSnh0M2qttdi5chsLGyf2ALoiEonINgfU1j5aBOeIcQhgIsC35kh
w+k15VpmKKT9dvYF+jBT9ZfcMJtybfnng/ScrYt2FWL6cJIYeLhl0VYATG1a5z+aUnyeNwqPCIGw
j66LzfTOsOHbsOXpbEA/2mEkef4z9xTzDfIWVsjax0Ola1pHOE+6/CYXWVeA0HA+Nkhgp7bJ6rAj
pSAfvtovoDQku3A53yg+4m9JTb/aDKi3d/aPmyWvCzlLFQdIbcXYKn/KWbxWB9czbyj9jtc8R9tw
dSwuY94JjouksVxUxmD5g5gJPzi/vZQ+Me8KTeWnWF++DdIjp0K7xDO3KEVe6EGShqIqx4BE8xZF
QnLjo82Nz3n9w2YcJ6D3boONIVt36fMDXgbJHM4Vr8ATlzM+TwX0APbo6r3rgm2n6D7boHBWCpRg
tYlD/jYlQUxtnozmxqmyexLfOnzf2Ba75907d0a8ERoEV4B7gCIA91FoBADFn9GHu9vp9wYaD0pt
ikPajfUV2xmSWn/U0nlevjRRrTMdjQlTszbAxojz6esyO/X6xnGcbAZ3fVCf3A0FdUqDfHGfdy+z
uDvm7an8WgVpedlBItbsG9XSPC6ur8XruLpsBsaJugunJUkxSUGVaYX4XaczrFGSa482yqh9nKDP
m3Xto9ZXk3GpTR/Z6kq9KPkuq+W9NW93kL2fVKepAivzednqylJvgfJelu0gj6ft86xz+8rbYx1z
y6TPyxxBgL9Bc5MM8rGxaOC8PHfHFBvGnx5Ke9Tf0klsYPE8vpozNV+39dVNX7TidQs/qNvglI5u
yeH1mhbd2ZkXM//QS2HHxM9NrMTs3HSq1s8T4l4rQMUCbxyamZjuvMIcHeDjFHgTetxIbmzwSzaQ
9ApiIzyfMCjt15swuQWX81A9jvALG7bS3U2LNiw2DxdP2YzK2zVE/YUMNpc/xq9HpAt7Vf92DTet
8UX1u5SOM1HUh6vPEMxQADZc4xK+McfsBbwrvfZ4hjPmczyViTjQphX0CmSLWPH1PgkaBXNDcdEv
RCTQJP0iWKoR+XZfkzO4LYRsMEBAsL4zvFRbHOnzl8cnbzfmg+jYKBAUeO5bVNG/pZGA7p/hoe/0
i/EOgjkmQCQSO9BOqFhCaxaNmDMJ3EWbGjWEWKAHYsqkuyporPMsg5iSeeahZ8xqhHhg1+suKmsb
U/4Yx4vj9qzbeRQPLrPNlJQNx8nzJOl3J3pY7+Ay5iuKDGSDxfxxiBFlDdG0egfFZEMpm6VgqyU2
Yq7ttp1M60H3l61bb1FZQfJ1T7xxYZ4CT73gAkyk3NsWhIAsTsxfJ6VqR2KFkBNER8VOacxcxjdj
pPSmGT2h7qREHhPYEz7jnfWDmPvWnedPAucn8K0+ypCQ3tPMLmEYfLcec609po2A/PQDtSH2ut/0
MsNYYZdOukfUyoZk4vjaaZX1XMPbQOj5MnrNVVgcQiutpsbsPc5G6W+2NIbdAVmfjyEeeXgyzPew
UOANSjmb3uJPQkUBpFYL38DN+A1T+3koGP5fXeqco+e0Rn68IOx9BHqb/oX3HCtTWiF0gI3CNTUI
TCyUS5prA7YjVwWZ0DRhKRf13+51VKyKGbQiiN6v0WOh7Y6Vj2WW9l486K0iWOrhbX7puWyjeubj
z5i/qaJUSxxa2fd7kf5aZOnEOFJooX5Id+6co3Y6qhqDKlZmpDMViWyy3S2LrfcmbOmLd3q2j/eI
2fHKnET18fLrbfxLCnpSPZLM3zWR2dTeqf3utu2iu0vp09w3DDv/xc8LPHwTBOCpErUpatBkpdJg
AqxQli3WhfTk9nq/R/KgUzljaJ+7e8YmYt+nW1DUYHWN/TkZP3prg8kH8agl6otPmviXGX4OLfoY
2aLdC58sYq25yTR7UYFrVvP7TsVCgLmBGZ92+7pAE2sHzEcmeKZGb1SjsW+jh3TeVpxTZdTNpm/a
KW9kjrwO/nhmn7rJeSd+XoB10HYonScrdmG3F0/VohvO/pD1bFpWol6JiMPNUn6Z5PP6UIGRuCLU
li8rEC34F3+l3/kQ3Muv9ItPUddttbzEUSOuyKpYTTYDc/J4eLfn8qn5vfPwdZ6SY+Rd99hbKfVv
u43oMXx0ffwGIa2F7eqvrW7LBOGdzaJH06rjFccBoTJC9xKV04gClkvPX/yj++rX7aed+gS0d9og
+TAf4kEHTDAGiadS76Uv80NJ2lP5SthndNKxmgZQOsyGRKXyD/0LGf0lIWn3K/mpljxOkykxYgMJ
KIdgYZ7jfHhB7R61soxnQYz2S3B/xFOk6aAHIuK8UnyG0YsdA4hv7YlnlN8u6F9GpsAL5Hhwv0UG
6AdQBK298qX8Kl8CFHiNWyTscvLeIV2FS0Cj+Eq9U2rdlCrklThyXkD/RZSWuwrcQT6dzmsTP3b7
gkHAJYTHbFqM5V6MCVm4HLTYAK/0XJxtN6sCX5Cf9wZ0wz1xuF3/MuyFaTat6hdXnof3/HOUM5zm
Vkip8UBD/BzxWC/KGfCG9uLV8t4qM7HPYsNMY4uvF5gdFzsDTW+wQZmDVbJOnxP1ZfAyeEeAkIL0
sKUwjFuytmWiIaG/pboOQGBx/VaOo3TX2Xa2z+bx+q3hYM06xd5BPYi0+IEwo0wMDaVa2W5fjTzY
IqE8W1KvpgGJSTaFPjWb8nMMtpgorwUlaSpHD4qcFc1p6RpJ61h66IIYuo0E4mtGlbuMYms+P8yn
goudTsEsCwpRWimy9gl2yKC20qFbKoeg75vyON1xKYrGNsExdmtIfPOF4DubHqkFGALQGnAk/lvn
7lrAh4Izo+Ai+BtBAO79Cfy2/d509liq2n8CSxQSG9sauNjHGqH/IHE21EPAvCLFQCebPJMklHyQ
dZiJIDknyoLHkEfcDh6mzA7W098bvwQZitB0z0Q5/eACS6b8wwaGJGNVBiLM2CzmPA9PyO/kdGmI
gTsunoQkP2c9TNHXIGVhhtPBqfhtmpBv5L/lUVRFmWQwkV798hhm+9vPg+/yvovRO3GJ4ss9Dy0A
vsT7LXlMegOSvRQdDSgG/GHzW7zDB1ODFiZva0na9JqzYoJ6ZSq+QJOlcxb4SA7eFmEhKKp5vpSJ
ng9LJrs0ktBGDpk+FDq7dJvUvkzuZmYzRUqmv8w9cVWcfyZiMqVR9aV/kdmC2fphMpJa/1T75Kf7
m/zwwkyjVzOZHtMOOe3wxR9mzF5SFEp/wxz4YcQKIzT0E1iqfKkC+xMwl4DSpO74C8KHIuQdEo7O
SBK8oOAJQRsKrlQYANassGZ/T3rEmtUa95Z3aFBeh6QHdBGcQTlyFlFliQnO+Il7Ve7lnupTCLT9
3lDgn7mDpBNsRTmUqfAp5V67lTOZ7CdwfHujmw2McHZ0F2dwmIJqBnoIDsOT0X2zXp4gV/s/P9Rf
Z4zEq/Un7F6qQpTKhmabSEWolm/7j580P0yc1D2v8nW5jrfV+rzV/q7bzvq+fW6N9XH32m7Wx+84
yMMzW5Id98sw7l+Dt28ELbZb//6083lGTfoFn66CYHwfbcAW8IblECreC/Ybkrp23NAYhWknxCCw
wFfUICrACVSX/A+lTmCDcmp1K2fvj07IWLas1/DScm7jmlyEcZjIDfZawWcgwaaO8rarfgyJ7fyD
jRyStle8GVrnvnFqD6DYPctLUAlW5E3jhZj5GTyYUM3tzoCNreTfrdjPS2vVwH65pB/OlcAFBYH4
QTAL1FGHQwkKebc7wNTiP+FvwXcbRSP3e1BTnxtgL/8z+G55fOFPGrqSP5kMuI2iZJ7BBCXFwjyC
mhNI+K9sbn7Vy3opdE+z/5zasN+CueJABvPu/mh0twQxD3i+5Cxr8PuGULTaKK0jNbrXX95ht5K3
B7f+B7TxB4Ipa1xDeVnxPqnj2YeDkMxia4nYNgS61IoD9Euh95kWTw4v9w/GLWzzPUiDGWuB5Q8G
o1GvGFzIAlO7U9jP1C6gKNIcA6eL1OUGl1wEMnCut2OoCbSl2TpwwEM+9eS2IKvg2Fnb0bNHk8Wp
8fqC8mo6HYPFa/TG1vPtcFORJ1OjLrOME0fzkvykuSnxkOCK2xU0/eGFwDR5x83hxtDidiWFQEwS
9SDYprVtIl66oTaP6i57i4aLzuEWu3gdVLD36PcbcGyFHXi3kGT2bzvF7xCnyr3l4WYPG/4Rdimj
yhHjGJvTj+LbPV+P8kE3Qud4/RnJKmdO+P8da1lxVmUYw34RUHr/MG1IiyN39D0YgOye4NI0eXEe
vyNhEJfzB483DuPr4gmRUnRw5svoBKVUGYAp8EUUZtPwyxMwzIXeCJaIaEl/BTEVmAIHtU8P7uP3
N2NLAONXTHeEPQFwie6L2cBWYwyxit+PIoK4PoSxB9zYZ/QxDb2nLwRUxjyD/81AHDKn0uFr/9oX
+3PEdLj/XKdCvKX8FYE+dA7RFHGS9gS9mi49l8MhYMjbo8GXP9uz2rEYKba/Xd75Zfb9oIz5bMxZ
Pp28ZRltMt5QHLMQtaJuXqEfWw3ahPEBwZinrgycK9oruVcD1S6bE97lxCfhdZQNdLTDLGP9pjvL
5TD/KC7+XRbK9LToIA/jFO4xdssXurPY2dgtLCyuczoQOX6EhPkHFYROpGmzN7Z/BKPQiY/D5+EU
qv6N5Ku5XVebuQlCZtjSXGN8Rs4OP4FQ46pQyK/ohKi+8tOO4m3rr/WnsNPaemWbcznUyj6vzLk+
3cyNsTGOtVufhYdFucRqMF7EKPKRkm/c4q/cuEi/XO23eLLZ3STU7hO0ioo/PBDNn+IvXcs9XRs/
rWlreovt1rRErEZltVGEKQLM6uSzj9QjMyY2whfeM15+d9oG9JRF8eqUBtWLVAigDOJ2VNwqv+Xf
B89BrwtVCYFKADgnRDdBIuUIP9ScuQx0+r36BTMqDST6//H3eUf/E0bT62S1GOSxvV6fGeQJuqab
p7sZJUEviDEdHCO9DSSP7sMQqC/CxYADX7Rwl4KZBlzlPjhJrORH52ZS0YJWqiw6M2qou2pWTdHP
ea1PK2oZg+Posu3+PbbIWW7RaF0lM3UwxlJlTFRPPH33xiA0kX9A3QkQk75IPflUHVThumuB3OAM
5xNyEDKIVVJ/+MKOHb2F8ZUG+2aIKXfUCx59wMaOPolRFjqOL+NW//3TY+6QzSG6oX63Uuc8ow/E
CCspc0De24zoEpk9v72qT7Lu6YSdFM6tlC3PJDu3Nstd/+UZQzmQfbraXLAOLamf5/rO1QAGSIcM
AvD6tUZzqlijIsrtSqjLFkT5gS2wspASvee+kXodTjVdNDCHjXLdm18AdYda1vi8ECopkoZboYEQ
tDfMNgl3gSkEoDyAzpo4mXVQh2YTZ7rJXgopHeb7tnZZn522fR0B2EMv0s6gRZ9HJ8SB0Zzwr1vZ
6GXDr9an2LmuqvUldiqCADO3CEWiIqJFR8gqYet+Qp+MQOjZQDkBldIXBdQPzAiEuK2FlGEHBX9h
xlbt134RGXN0r5lY11U8SvCrsOLRvfmnfMsAfTZAG5QOXPSOasgnlFFoH19kKIKaOxHxCaoak1CE
LfvS6X9DLMVsfUZPgqR7huwm1xnB/Um20htNzkwELpFA5FEIputX7MiPJClQvUIsZRusB0/Fc9Z4
ubZW1QrAQCexUVS9zG4zQTyLsQMjx2cv/UXUB+ceWORoNtsT9kacFAGqGSFcHdSwhcT2LZR0Wd82
/EMEMQBZMa8ogmA+VzrxTGQd6GI5wD8HJ4L/z30TTIjGKq/rd31kWJqlrhvFVHjY4iKMVDhKJAgm
p0lL/id7T0VExfaFXMOfyGeIZgQ1x8WLTDyh7R7SSOVddKxrgPw0xED5F0Utm0od10/mOmrBvJPT
QAQn5O1XKFkI/45epZNDG0EmsmmRCRtOuCzUFFxc+QBMCqCT9eDJcoJV/Aix28voNEJDqr0G8XbQ
Duedyb0tEA4gMeDm6Kdz73rppDXUgW0JOl3w2ffJcyIo5g/w94lDNaKuKEFu412+bUOT7v1pCNjj
RcBdxawX34PmLqxffQ3UItkibwqKdNvNQVrr/Pg4Oy/Oi2wlf4yFV9iJWpFw8FtRQZI37o6PWwUl
hy3HKC74FPdBAU1JBE8ER4C/i4dWGb0ovxt2wyzIAqmeGY0eimBeBaogdDNZj3FLkKORP1O/z368
lzbzo98OH0EWKUGJ0ApGOwN8DKNrKMc9/PCbRb9LhmIu4Ges1sVuPV2Y0WMEEuWBQTBIFbDHzwVF
YB5Wt9mD48n5Etx+j3sSlSMaFWnLEzicijGlQN3kaA9Shh35Mig5UAN42iEtLWxxIZHprBvC3W2Q
XkLFWki/RyYbZSeOP0lVJPEgFJM7+ACkpsEISGBk/NWHzyjt+exZnua9t3GAtiBbtuEhrTF4sTpS
aOgDvw07zAbZ50VQQ+QRZe34sEmUBiyaDNvkcMJwwYqM0XYdy1j7FaqgrGxtL1vhOwKyBcbxiW99
UPTCpohtcwX6BMQtQaL/YU5+wGsCcKLXZSey1ZrognPl6G31lQFV/b4a9hZ0TznYS+ei+0aUiKYe
2h1DUcETIR9OEHulcA7l96AlIrL3wGbhuX6h/Nby5d7xRUbH8F/AjfmfCflXoP7xDvSQrBvCxxbK
xYdBKYULAdAAo4VdIVwVxLQghE1AIHCKr4hlyNHmZMu/5cS/mdEidiPRnAofVgRy5MLISZSf/qel
wwmVhVI4sEfAtCgnsOHKV0ITF86X5MLwY9g+yY9pVAJ4pX5IHwWw7eVHqDV49gZ0halrLCSzBlwK
9wLKLCCNYyRMnMt+4wDX4Gkl+fUSYCx37zkX+SqMC/lQgi0UbJe+PiNWANO+D9f+ARVx+PsjRFro
UlxkIUSJtppU1uS4g7h5gPAErgv9j3iEJ5dQiaSbkShxpHwaOYRC9fn7K+Bj8m+OD1fMpMAj4GK5
izhsxaUXIjNaATC6Bd410NdwkRBDMtB1Nfw7ksNcOgOxvQ4XEdejZRbJJObuCkr8zJEH3Ua/guIJ
Qi4xkjaxe/E+0i03R/JaGeK63XYVv9hqnqS0b/6/jegKEuSKNo9UmOgcMqA+rFbJYEHy/Jc6CuVL
QOuYnYFJe+NlLCy2LqB6kXYCLyYrrFQTJPlFlBWlBlxfgIjJCJXDdGW0ioShStWhtGVd4s8+tG0h
odL4m4hXdMde/8grr1E+2HG/2sLYFzqt8GRrMMUkiRSvFqwDLATIni0WsQ1DVCCZAiQU9rKsLtAg
mHU0DLngXHJ4z8KCk8EGjqN5BBvNpWrtuZRTadk7nb3UZKuhcBGvELIeog3GhE9sKTaRVcqBcsd+
su8hgkquCWptepkCv6DqKfcnf1NS/qHkuZd6KJ3B5qAqSqVUKqbg5aidfmiJPcqjePslkZAZhYMn
UoI1JRssZTgEBEuM6lx370begOC5GWy0lxhs4lp6synZwJMkOgZV7+NUBAlCaHUieCHkPxmFmIHw
QbG6heTLmxTWWR1IcvU5zgDhwb3TjXazJa0E6ud7iJno6UypaaWmRYlNFW5cabroqiZDHNq5PYa3
S/+BlzMvNBf8NdzON09bIHciuCv61LwzmSG8DHREkOKsCSLvJisDC3akgYd6Nvi8hJBDjperDEVJ
yWDjFx0paPek+ySqhykZKnUNer0C8OPok1LCxG5GFk6/7moaW9tOo4hUswF0sN6U8ITkanLCVmgk
6dZ9JYc518adsQbEYmjM9ad9Y1Ncfw5lSQthWk7qWTk5DlImr/tXj+50x1TLLOzOIv7SFvWsnlX8
SntGzwy0UoEYcfMFDRufuOb3/Hv91WdyHJfHZdo/Iap13JvADeFFYP0+U2a3ZTyP51gL/bZ/s/3l
58IgukxvUwD9/f+X0MkNtCWkiCnulOQT03xWL2qQ3sbqOUlm4FlnyUzIZOZKMOcf6hqecoxjlbH7
K/j257jhp7G4igbNq99IDzA0jlOhWYoEnqyun6MZJMAwySMYXT13hgYYl427pOMwKZcApG4wImVp
3UyUkegWyur94cbWUCiSPXCYmvGVgDGEGMiSKUNS2I1wxnksxvL2ZFeRRVZ4nSK1sJdRMZhIqGdA
4EYZi3VpmdrJmHJPbCGkNBq5X4WNONRnt2mTC1QImkngSi1hyQgRUaejgw4ri9jnOJy8/ypGy+1o
+/31cr/uK51wtdfcu5EcWdiNbteBiobUy4v7+UJSEHBCFJrQWjpQxCoDRF590YMVgax/y5hsw6K1
mjrCowBvSrAklHq5C4tDjngpjwRuqFooTiQiUwAQLKLkjtfhXbxdCVAuMHZx2aRmI4fkGsr0suC7
yhSU8YASEPXwE9lHPNqMT/Szo1vYjtrRhUcpu57CzNt4mVf7mZesM77SGLY4ebAPo2997dfYivLT
Ci3EetoCZHcM2/zV/cD4H2vj3lAbXwanwTO1TgNlqc2VZT19T6/9a78T7k3szNszw6EjQxlC9nha
lbj20BkOJh3qE79yEWXGC/2YJH84kVrsO0KL3SuYiECK/gzE68gteLu5J3HVjQs5MOY8aBZJ12ng
D3o/8j56wwuSzwRdA0k4CPeH2vxKbW8w2uZtZ3/0lZd3BCgoNUpE+iA3WimYmUEBuemn/QNuUSUA
DYArSj55RrzLufblZFQTIMa403q6iwj/rLO4ocPtcsKal0mR3GrkI/0Kko2oenR9bS2VxQ2H5EdS
A7p9v2oGB/gn6+5GD2cZucvvLcz4EjUzOCo8tprr2iHIzMIsrLfoh40ycthBm3T2NdKlWOSq7kfO
7YEAqKWzoFJVe3hSPa1ZVb32Mp3eKaSK/Bn6KM57hLIa6m8Mc4lXpYwudxk+z+1rRcOrES6sXbZ1
ty3PjoxxGuG2PKVi5zy8K38M/pFilWz2MrIBucjhzllYD7s8ONBemoremQhtUv0dfE2gaQmntWb5
Fn1PLnLwpmBvTUZAB5x0JvJn9KaaAvLR6YUSPUgUIU/dsjDhYBKhaT7A0sLRt0cbdhurMxUyTkTd
9AJqNx09Ji0a6gopMoRGO9klu3PQdtOZfJA42D4mIFImXVpLC3r1B5xwme//hOGuTDyyRHkpOeSJ
NU5/x5OlQS5G6dxCXbC8lxCDJ8wC6pFOulqxM8jR82833GecKnV6fPLRxhKtPbGGes2O9pYrRZAk
8npSesjwihKRyNyRYpqMZN03kY3MeRV5PcY52Wrb1W3en7xDDEZQqzP7WkB0FT2nV0T0SqBV/N+5
R8gO8nM5R1AE0JgTZb9N4S91e/SIKe6QhvATSYLj/tEuQyWSp29Kt5xfLtv8sNuh0GevUFCbRx1n
yTJpBKyWcnnnn96E9AqRfxMBgxhpAkIh0hBhTFBnF5lalIZ8KclgK0YgJ0Fmb/6GlnnaVrgR40g/
RQlDYq7+zZpSgu+FU9B33g5ZN1GekrUu+cRiaShqFFdPwnfkF8frteME89hN/blQOOWzzCPG2qaJ
/ZRAt9R5I69AD0qeqPZEd07zb4fboYpuB21aA0J2TiuheMod8Z8gdaCBEjiCOw5FGVTiZkqFEEQl
tZX3SbsA/QSHUjaRYzMy0aDb1d/vbwk89ScS5MrAtOtG/hukrXtDaIhNIpCwmeqms3F1iA3xsOdk
we039lEj/xKhcNH5lm3gLnBsVyQGzS/YqM1Al+AaCT+XSeAYox6673IX3UVZ9B8AZNmYcJGjbJ6M
+SNmtihCGoGcFZmqshyIOKcMNtEflekM14+1pID5VkgnbX1l3wKd9ldBTmH8qb427g67w4tqK8uU
ej4g9qE+PA70oToUvduW6pQTdbOuR9KhvQc6bdQgBb4Nep2ObfSKNkF3+GnbyYDuPe3OlYpwEs+O
9egGpmFwR2r9/JWtO+1DJ3G6gLuTC6tnCcmLrGByIdk9WiUDeYwYKBECsQThpkg6S7ojwswMDmEI
CYNHxNF+xD7704aUmERqZNJqlu1DotrYMUNZc6QZeHHzoTyP1OsgHX3hcZfTH4TYl5+gcWKktr4e
2GkKTKRZkxa/yHmgEFdQ+EKXV3RR7h5/i0SINBaJ+K3Z7HHuI3XiGq/vzRlFTMRIEARnsfumHcV6
1HaLkVyFz1E5+SAHkq5G5xEVVZUtVy5AzpHS/9wEYGi5bwJ0X3mjfttXh9e+MWiPnl2rPWph7rxZ
YNXwlf4a36+v9+9jj+kxcR6oU3rT3Ko9TWhgqGlz0E4GaSHNXMiy4+RNOVjvd1AYAadBBtKwKlQq
pmL1Idl74fFZSfAJWULKsmXUwggj9RLqPgnU4S4uQVAsTFebATInO2wiF2aOzJWmFMQvK14lfwRL
Qx2nDuzOaLOPBy3/9SdmAEpwOmh41g3bY2PYmV5WvfltdVu91+fw5WgYOt4HD5TuKFF1ItO/Q/aD
S9pUFPDPhfn1ggv04c2LjbkcItP077KTckQilnEbIpgx2UDYmzdJwkRiY2VmwDUIXr9m+AokYK6B
+0I0DXtEn02tn+SNTYkBJHm24ONFJUbSJcmxO3a5ggXNV7LWCcNOUinDhqXZJ71CQ0nIMdTmm0F4
n3/ye8meOOF3j9KDhKj/BN0+WgQCyvjk7Z8iGjikodKXcycwDGTweZQzkeFQFL3XR5wxtqL0LMrG
pl+hZyD3606Il0yCJhkVNRliJmSxjpQq6cwLmVFWYslv4KTV1n4G8OLoU976SAtLwHMDn1bR/uih
ffyHBvCW5YEjdUUC+95vqlW2SsDWs89fnxLZhAhb6qVENZGIlcqRU9WVdUTCxad7bOSxsRx08OAh
FOwOTywlKbvGsD2FjfuTe9fKShxJ1uSZTcckLyiH1P1u21ZU+QYScJRTaVdcDvfF3btwwgl2QjLH
W3CfvL0zBSWsFhYFBdbwuQOqu1mBwtxEuKLlALRAbRmWhq8RjQfsLLl2JJRPt81opg0HZWykdpAX
AWt8Wxri497D9jFbxTm8xorY18upp0iZM+k6b/I5ronmb4b1n+wNcmDdOtgMRSa6N6+iYk0nA7cN
apy9eW+ucNxW17BVwWMzfLbAkTKnhwHABpVSGFWUHx6ubEIig1pOMToJ3pP3JLtZ6k7xyqN16z84
lIEIssb7PIiHGbW7rE+Nrt8N874c3W/ZQ46e7DYVd9Edlt1EtHppO/ZTNgrAWTRT5zVEO6940ANT
+xvmhhEC+G64q7GB0FEJ3FYZbeBnelctuh1X95ar4Iz80yGfQz81AUHg5NUK8eLjX+Lliys+VJ7Z
dtJDtdZyS58SQEr0IcfDOZaW6eFp40i4hnzt7BOmuRINtu1uBAByJkFnzXe2S1Rtozm9+Cmb6yfQ
IDXvDWRn7bLySIokFWaJTqQSKQeLC2exg8PJGWZ8jvoymrXIWGpI4GDmcdyKOroceACO4wnCQvGE
FkhJekEp2wyylagISoHshdsxcgs4IImgiSCkpIgpYpcaU1wWAQYtqLhPPn1/BhBE1K8WMgdf+bKl
WeD+x89xRwMrIzWatMG49foJWJahELSFBY3dNe6BQNRmz8V1wnBePCm2LGBNSoFX3mKH1tdi/Wi0
zK6e2qemghrChaz3Ok6pAMxfidsWHlsfwg65NtSfMTybRvCqUTtiedvfICNI1fDvXy8jAXohGQdc
AcK/lrU1xqfQHPTszHswHbtDJnrYXqILwo6VjrbSdk4mPWXe8qTuCiIKCmyQDyFh94Jze6RjfVkw
mTCppJyJF8x1XLeQrwQplIPWj55IohADXr7EXuWDWVl3QQKt1v0durzk3QFYkrXsElJeVoIW+0Ic
Fn/XgXgKEv0dNj8yhe7ssfQMJFRrj6vpc/1w7+uW//xLPSPxAJOmbFTHgzyNEqhz6ty4uny6Ejn6
qUNRj1+tLxZlPoNZRmJNIjJabgViwJQgtJKq5Kd0CCycV5TWyL8CaXWg3ZjS2PmUSd9sjS+UPhC/
oLUZD3qBRj7Op3gECnIOUi8VEWP8W5YEalRQ0VrjlErVPCojFRRVdMH5RDbU4smJkdo5myIbrRig
HFeiVnIelNGZDbOMCk/n8wgt8xEInoZ5IXG7RO4CHnhyGW8UMSormOOKItUq4EEp9u9DDfnhBhVE
TZbGieik6ca35kBwo133dJXlJ9oQtXbRbEfyYS4dOck3ZIw0BxIgQJnRSpej5/QmHxcaKQmz/gRq
ePwFFuBJHTb1uvFIXWQF73DUHbRGWSR3iavlI5JMcXmYmCx2JtGyhLDgB6hcVBZMSykNdzlHch4S
KrcndNNkXaSTTtg9pPzrPQgyliCipLzLiNCm2lTWVmOKlnQow6QTPel7y1T/THOxLhTKMi3Qx+iB
p2u6EBCkNCI+B+vVTnpBEk0UYIpl+oOAWPQsiuIqUeUhoVoqF5/FQpYPfKNHvTEdjhT4xMHEeFqZ
d8fG1Ji2wWnxZo78WO50qpvaOjI0z5DjhlQpmhZgRic1KSV92hNda7m/kHHnHUtLL3exNC2k780t
b24ZhItvZoKeB0j29/zjrHP5MhlhdaDddz0w1qFuBPf1sxtC3mac4n2X0wyw73qowUQtw1scdJVB
h/J6b/yedIswZRunu33tQkuxlOhi7GvDThOLytZe2SW/7ckFhH7OGiulcRbh4/yR+iaeNgNsslT/
b3IKQYWcARaNCeuxjn27WmiE4gtdfxF/Egl9ZdR6oeGZpaWx9t9t9DS67gvKOLTr0fvrPga/SCOO
8AXcH4CedecAIlYsu3nZp3NDxf031zBdtW789OiWEKJhxuWj44+xk+auesaS04L6hU0Q4uFYNaOQ
Ai32uir4tG9KKh2neA3q1rAdnXZw3y7OQ7H170vyck+mlWihOnm//azYJQwrwPSsyARd91FJqY1q
aNlPN5Z0Rntjk34DeI+/hJX/PLiCA+AFhXpMmx3BLRSCpV8hcmD8n8W9Y4+1VaNJMRLVC9ECQ2IM
XbISXRgFnVLlSyDZAqHMhqBGj2jb6UL2E6EQGHQPufF1On9Mzw3njwo+t+4z6JCr48gt1CmYVD0T
J2kLTheUqMwCkPxEyun5rQEmThkb1ucG40X0Csqtso530jAUX1Ckxamx+0YTceEI7rQmonLXQSzF
oJCOQwMFU2CRYC4nhId/0gdVCMsUwuRPOnYbStkWBSanOzNJdHykjviFj/yslG2lqiP52qdIT8Ym
HapGH4uEpmljAuK/OT8GWgiklw3mWHRNqwhD99tEv/2PpfNachTZougXEQHCvwonb8vqhSiVwQoQ
Hr7+ruy5MdM93T3VJQmSzGP2Xmens5v994+QfP1X6sxySIZCCSnSYXOt047W+Ycwbk0zEx+zSptZ
CGGmoFMhSIP9RKOQ0FC5aO7F9yFqCuHyTYTbQr0o2mT0J0lcxD8/5pqpXY4RITJjh6PPbXn/TSx4
rgxPvljMw9Jdccq032KIVU77BH7Uhzh5Rt7TX7x7QhYAmsWIMXHiiQKJkEcCJd3fX0gTkYIFQWA6
Jw3Z27uxxOV9itCGfIsRH0KrJvrNjf9Pr4YUofbk49Od+GFmtDkDvvT8ZAv//i62zDHmcosmpPgh
uDYKiQpG4X9QQEruBAwYN/ESIv+ZsTK+lixC49fc4gnoA9H+rogPUA1MX2Dxnkv0xziJw94znxQ2
U2Ff5BnDc4R/LzuQ8UPuyLwLy4KSKVyKf7msqC2kq4HhIkLv2gfNtcO2+KaGnrofBN2TpEKIWySq
8aT2QkpnrWTGTS7tZrc4PqA9OyPPEoLCoARFkrtUWPvNMjyGVwmG1WFiq/9YoNhiQT8peA2Iad55
jfJn/KuXDwYBL0meGToI+NBtvvuHN7UB3wOl94ZthzRhHr/70pXRBShe+igcmYztRy4BHLVIPY9z
5xRrNnjFP14CPhl173o5NyRFW+tlroSUrfOjF7O5JFGQkpCHyyfFc8rmDHikMTN3HJe52BMVjK01
Q5z9JFAhaEIRw3toeHno6F7ZrU1PAtWtLmWAdYOjECFL68VYkaJF/+K7kdI3uAE/WY/vWXaQo43+
WI6WH+uBUrq2V2+7z/w+k71rn+x8rq0Fo3keC/z/WVCjM9+y35bGiU+KuQweguKUGU+i9Wlf+tBZ
pF5oemGFzBqIEbiDfRat+3clxMC+T0G5dq6krtIr/vFF6dfYu8NiqRu3RqOgznNSrlDZ99uGRgtB
I7AqYr34d9TW/N283fbDH6OemvaIFx6XekK3Dql+ibqCZJLNjgeL93Ubh7+BZrtdlC4msSHetOjD
kAKe6Q+qvZ9tJmsXR7to07zSAyyu0RkbNUkwrUCUB1cs5/R/7JI247nMArT78VVVHFshZXucS5ro
aOWbgDFR6PNTPCsDREcJUZa6M/6ew8r4iQLufwyRM/dZ2LGJt/4pxPtsn9TdUSVceQWeKyfboNlj
ZzYT6GI1MrkPWEH0PlPoUvTbUJQtjiUqEF/dE2Rzq/Dek2kqzvO3snDjm0CEHvtauGAy8DCxEVTX
nkvVvM/luvBJHAjf6YRFQDk5Dt+Vp6dRIDga6eA8bA+L9FP5Y6WlFs5iCEkpK6wFE9cMrsSW28Kf
+6ccYUOmenEQG7PtMTg1EPu66VkvIoummeKJrwWgy+4s8Gj9ql+JZqnkXfgjWBOi49byhz14Ndpw
YqjEv46q6LwxttdPr2KHWZv4kwB8Y7l//mZozHL0KXF/emLKuMVHBU3Gat5OU/B8zTXkFDR35eyU
XlOCU/z0FJkYvcEF2svPV1s0fXFz5MdKcuhHhi4hvIaXEsVFTJ9ZthA/KNs7/ifIWzRMyPuBXsNp
q3YyI6LEKUKawYcTnhHR1X2sMwpo+ZuQkhGRCBXevCXacrmnXTBoBCX48zHAc1sjjPxHA+4WgIDr
PfZfyLs48DZTzJaJBhb2AOs025R7jBe0iH1RSEuA7qWDT7/avD9uLeNW+SoYBeo/SgK7Ky7gJ3va
dRbZC0g05CKb+q94M8/mmarKWQd2IqpS4IW35U2/4y4hkzPv8OW84spCxGZIWY447V8gQBxVQnbh
IvAvphEySig2Di/E7lgB3OUKVmR802+yIWjArhjk14UohicAY8Rnr9AxCUAMMNeCYelBLwG0OXa/
JWobPIeSYwpCAcbqYU9v/6qu5M612ZZJ3YAl1Px/agcXVH8HZt2nJxBDBdkqjKdxZ23gcYF1AcC3
ytZC/p2cNF8K7H9ScHPDJFH6jhpdKn1jBjnDeIcd0+IO2UkKDNxsSbxECJfZMCUfK71+QcBKR1ln
K+c05py45E93NoIr8IHyJq58iKKOtcOKwVIONOCTwue7elEphCqHdgPBDbf6JurguY2mIIoExov0
1eMvioJqZezGM0XqrUabEiuYS12ZKqpKaTgNwHAwuAPn+Ht0Pg7xqmi36FTLHcM8wG+A2mjLdczt
lBCv7V/YU3gzxqk8s+GINzZv62NcsRmxd9Nwprxs3328wkvuoi3Ib2xE4D7Oqcz3gE58Jo9HI1H5
vxkp4C/f706UNFKEfgZ3lbCZjhGbwh555waSgtsFulizfJ0M8M3rXiv/YrKrir+AvKin8dLtgf4E
3FMQYc1NoaevvxM2QpVAOcayECsAs6DbveqSk8suBy5PgwJSDoaFUHJI7zm2FDYj9C0rDIQJ8ei+
P6UUv8ln9c8aWdd95tGkGgIOMNfXdrTskFz3HkdFh0VJvNPFb33tqS35EB+AVLM6mdGFLBuijTfj
7PNuMfZWeCDwRJjy29IswmUIW9FjL17b7/iq7mzeHAD9Fe8s2wlXjIo+Rd3pd4KZCBXozO/hFggx
9uPcX6FpaDSEqKpCxBiJgZ6cOrb/dJDF9KdsY1fY45FhRd69jpf96ZcXtOkfOrhoeZ7QMLTO0eDy
EEVzxeguvz+5EKlrbzWdBQlrofLtOyQGPg4fq/BAVdzYIOlbMlJzJaOdqK5wjix8XAMtSH/aC4IU
z+U6d3l1viNXJts+zixsPC3cQYuBLg77Ea8nv9J28KFoaJ4w9jsQAigb7+WR94C5mro8l23zX7Sv
rNhfEgreeMno7hOVCY80NMAzb4aXF0/6nvGCR57efzcAk/BvBw3jCg6W6I1dY+Y9R/B6D7xhlgqa
Xl/sOmIhEQD/krUBVqKYXV8RDb3a9Et46fTjyY3K8uDWsPTEMsIw9ivRN4A1+V5FN9ZVYIqa9oLv
yiegsvzOTdnwzW98Gv4SsMat/As6cAPJIha0j4Pxu3jlqUA28EZKyP9VkESJb67QSBLoD3HBjoKY
wNlpcuByG/49DDIFbbHRUnVXqhW1X94cY2bYNxEnIE2HjMtankTDR9xHzVs9bU4xzOYcn9/9iSNq
XfK9saZz6IrvfcG/avp8Uno+fLP4ezLQ7CO644e5HW72+yLjTSTef2+B9BnAHRKUf1/PGzZpqgAT
2YuPf6fyHsB4YycXtEZQHtav+HxlwsuSwCFeZlYU9CpOrq1I2VKo8+qKI6QJ+iPthpVZudIdgRl7
axcsOGAYqiX/YjrE0ciFfKL/4n3eeAPIvnhTMKSXF74Ip1YeWLi+mCVgI3H+pYrBg4Pb12fyhnDh
kjEC+gD09Zl4QDvEOrfvgv1ZHxXZZQnxt5PVGiwrWG04R9wf9jJAX4jHWFymb7I9MICc0/zQBeJ5
htYyQiJkqU63uVje5Fedbr5YXD1SU4c7zIfjoUwAUIkPxDrwEYejPQN/uQRbQisXiKv2G39zfXg8
Mb8INQTua4RF4LnEtxZfDkwVCBEzrYD484j2p2kPTwxx9sh7yfmAwMHgfPFbvo5FulJlXlCISu07
HxunyYV76Xc3smceoVdI1h22AsoFpBut01xyFgpAFGy+fDLsqULcJO4/O6QB7BRJ34dNc5BJvOf4
gwhzVFkn3J3xZzFDFMlyl08zBPWnuIb6EoxOYri4i2HVP33SL2Ak3aXwAaVTLiH6OHK8pTViXJe3
90JpuJTZhKR/9yD9RqbomvOWrW4IsBS3e+g2VOZZwxzRnvZ4w87Jd6HIyrZVsNZ4rECrkM5XZKcK
kyMWrH/ZBY0yj6c0PiXtq/WmQ4rhblE44dAfLiRJCEBkVhnckvlFQf7OWSWAL+wtQE4Aqc3LGDER
3uXeuoAxqT6NofHsllkMqNbMn/6JSG5xlKzLqNmHBQ71vidbfaAjjcjEDOtz7A0HyoVVYmlLzrmZ
QhoFC2ihtkCoziCB1XQAmKLuqE6il+/knsljQ8BiAz5r9sB7cSvQvEpQ8pm3sOgOc3aVk9eu+Yi0
35TMsqVsm3QY7phz0G/Qa+RAMGQkB3gXfal5bfGlxACt3RGsH0XtH6qvSeKoqB8+sfb2zrTns057
nozCN2zx2wnC+gO9nXj6GLwcsQlwJRav/LaGtKOGAjxroUzlwoyocgVBmBNVdfrvlANo9dj2FC01
np36NVLen7DPw0MjI/X7fsp+Gu7mcd2WdzVCkMGblKXRrWcvQVBGHqhSrawpj3plqLg9BwoCguho
rqN2+WTpgCj5gvCAIRw7vjBxrPuWrYGh8mi4qkeQKwOYto72zHMVjr8x1YpoV+yrha9TXsTTo1zK
kkZ69A6LTc/fFkbj6JRpCFYninnq4px8fiVV6pQ26SnuNnsFz2GgqMgY6ArjRkmevSw/+0OKrtLh
OLzVATc5wS8UHqo99z3cokF5UjwK5Hux7xQnYq8EreVjKZ3uRnqcGtGuQsJG7EvkrgcJVQ5W5R6i
20xLdtwan0zENj5n7djes9/2TlSXlI74NSm7BoLRFFAlNNrkmUz0PcCucA0uPWXxn372FjiIWF7g
rEOKocumWy5QSaiAGXBEetLgGcie1W0PtQ/xV7R74hDnME9/8uQ3Gf/imL3maDLshjXVLEt6JRwV
34+vMQGatBk8ky7EV7GeiuBZf1u0ynXVUZ77Yq1+06jG9bZXj9pNuUZ386WjyvYp33RqoreRd7n1
nmvVw/3HUl2s6sQpJb/RvE/ylWe7yVGBHQ7m8IARaJmrhPHhnZMvgvAj+5H+sFlt6NcN0GQuj+/o
6Zatk9ReeK9uA60Fgg3Cwp/6UmXugwoJA9T5BW6Yk0IWto3td+mXIBTruy5DrMl9uGzkZdlNoCVg
dL02HY1usnWCUCKda4mZ+ZWYm69ObrkvGyfIXAR8QU12T+YZ7eRuGfSPgFJrxQjCmqop/aMHiOUJ
AR4WcaAWijv8WX9GfZesL2rTVKhvtN6g3q1BkhDmcakzdSnQMciDCvTOMelH7U6xlw48kjTvOBt1
KPR/6vMt5DLOht+14D6QIvWBjqdofAvpk+i/Orl/sgEmNtgMowDXQjG55bsswQZrGwwxDDAzRd2x
OoHsoqf3n48J6gYygskTYIV/bFE2p2oNMZ8tSZCCkEZjTyBqyTzixD0Kfbr5NOHcmYEa4r/qO4Gk
8Gqw1+/Z0LOtdGenLk7W2+KLXzCmrQFm7dO5j1kjmQVtEjCuhS4q53yD0TBDyxgObNnS+/SLQ/hM
Z5tYjMeD851u43dxjB4HFbAl2TjF1ELlT8tzhJ6fwhLq12m/nrdWjOD7caZLe68hAgg9OjIsaoFu
/fM4hNmq/FVjPrb8J0YNWmwzu39gaLhWbMTGMgtlRzrW1VH90BFmdUyNKtfSEc7r4HUruEtQ1aj5
g5n9kmLPQIb3RpvB1WRme5Wb7je/pjg/hKmCU44JBfOuh6FBtADrbYFFVQDriOm54+r7k3ThSgXh
0kFloEqER2r5LWr6pLGoJU3PPBiozCxBazDf7bt9pzJSHyWCgvpEbngKMZcAuXPUHfyDq/Ubf3Bo
Yc7iZFPeiytkRoNIV0Emnm2IPzahSwE09rtXSi3V4IPJSzYgHGu4N86TPMCm+jQuSagBQDQ4/8kO
sOfyFPCGgAczjmVB2TXbWceFD0IGIdXnMn4zg+KL0edUqCnXoAiuhD6PamcGfvFkDA4fQEJ+sS+O
HylxfHbW3wnj7HtzXgt0qvXGTQEOLCZ/C2sILcIA2ZdvIdXM8VfA2gPPVL5FiYMKApsPHbNV4goy
ADwO50itTdTXYc4GPKNNtF4Mq5YeER211K+vGgWQebeIV6SlyZliFH9poE+yhFunsGsCDQ06MN8/
aeZz07AVorwgrXxyVvDxuZHZAocpJ6OMt5eCARU0LlsB8RRQ3nHIPZ9zscNpQ0T+JghM5GV0NZ4z
rJPiNN2AEguvLXGTCGnyT9o7A7mIiBAhEpxmmCQkt8QVVEtXvOCteuwAhMxbAFPp0QSzlBIHPoNQ
XVaKZ5auVfrTsKccqDiG5dnFWbHPMrWax/didAi7SExCe9fkDJ8hRWgX/z7OMtvE44n0hGYKa1hD
w6MtqY+LhM7jb3Tn1B0uLwahM7O++h8qISmxZgv/diUixZirjcsSsB44ZDo7Bhzn4ZKsYMBIHxYs
MphJqrN4684ElwQIVPgqd6DETLYcuQb+wbeUfv2u/uGTW6iG/8idzQ8ih5L6EyfMybKuNnVIoxMX
gTadLLY8CF5MxT1SSKSADX/5iHuQ8/4FpEyauHW/6SL/EZ9HbWe8pcNHHr09TL/qVo/HVh1PQP0I
EMPuNss/VfapZYT67E0sCVHmKacXijslne/NAxYlTwj1B3GaEudfFeLujAeGnH5PlkpZaWAUGwdH
dc1RD74m+aFF7GMe5emlBzc0vllfrBGROnGRBemyR7xrBBAi1TuVFpT/5LP6lipoiul9U3KYe2lF
yYNQM7vRTiCH5cBjRgbJ4n8/eFhDqhWx/+QNB2JuEoUqbc2UWwv89GqcsPJd+WP4oba2lrmVfCwe
AYH0hMMCQZSEsDk/SrbljiL0eNLGPcDAEaoOexhgtnY9R1DEJa+xengvDGMQgow1LDWCvjcQblO3
Cx/XVjp20pVBI3Prmekl5V44+WeqLvn3n1QoBWNFPg5kOnQNhJStGyPMJfrNHRoWRKhaFBgIji5x
tQk72h6AixCYIMQ0gPn5yUs1LVVlY9lLw7znb2b6zmNqtU6ngrryEuRl67b2H/KfEkgM86JxvUDN
/7UAgV84tBCKrSGt2/mSDkyoRVdKKOOF7EaUvEFSKlvUk51EDKM7z8jlO8xcztazkoulv+WiFeFq
GOXu2hPVIjKChHFJ8kVpjlITlNOugREDNP9QuRos5fts04hiDKJ+XFSr+ZaiSTq1hUuEOAIUalAW
ZacMWzDgwX0GYZu+TWccbZ5NMEk/jb16fJafI40JypKWm2Btv4zx/vky1WeulNxuIpBHNPlKMMVc
wAdhZ/eVGttqXkvpapHu7LNkX8k69Ik6+R69NZEGcQchx2wfBuZaPIK59in+aYDethHz3nlmpVPo
g4txhMYbWLccTJGbhJtvKffCxlUWIAODlKblp3TRhpcQB1u5Se9Fuyw/5E8dVzHG+IkDEUDEVN3m
jp+X1poXYf+lLCsRITWiyMzXIa1Ag6QTdLuj5k+E5WQizJP4KC7z9LqojiQDTwYd2GvC1FxZj2VQ
RS8yyaF0rrRN0ZwiwlRqVsXHsKXmbwLSDGeRB+jTmRs19min0sW6f02uRX3SYncRewvd40LXyK0X
gUIjxR2p/B6EEBwAinbQ2uX8mqYfSedxi5LEbfC3lds4PBQZ8MRlwQ7c4o9oEb9wWIMIZABp/Gaj
GScPY7NWlwnxwEmDWSAW08pIApPxu1aQtJse5x97PFximMzGKUOdgw7q1eRBROfOQmMCWnvnq3pE
8Gg9yNdpsScrOdlArWJtN0F9ety4hh3H7HtH9ajasfNH9k5ebNmPYsCAoAdp/EPsRW206fWgXRnp
tgzG3u8eOsH80lBAnwMK6M2VRlzzUn9SeWt/VBwt1Mt3irWadS+cnqsGlDVdCMbcoD/pKbDpSMMn
qI5uOKw4FihosHFEo5Ne8SH1xg1IMtuMpHhAoJv+XLdL+ZPIhCeMfjmKqYuKXjHfQ2WGZTG9wgOu
1tnX89D/RFgErxGjInbGTTk9kFv5FfNz6XuknpbvJaIDqFLYLkpfx5baHbmIi+0gL1cqYTiY+JHA
jPj9ulAcKV3mDABMyLiXRrXpX9MsyFHfPZmrG1SUiI1N/BtBnr8ZUOAp1lmu/m13zpPKHmc6FHfU
yChpC++Zb2hj9fLhOXAfpGulHB7Ye2z3+QCy5/f4SGZEIY7ZIi9YvETZWlzEqzkBK9cXK+O5kq2A
rHLOXWVTfvfgF0YvA5aH1aVD50loIV8XeB0BZqvLHo4WQxTYpWiJ35hQFb/0H+U9x5iXAucjEfcb
fRPaXqP5Ea64yO2pwZIFZr6p7x4cVNToiQPZXX8r6NiGs6ByZqwU9pYE4piGjFUL1IjTouFyi4JO
6wzvrbLtEBWv0UxaBNUrEolpcrYycD+2CPaV9+yufCKkpML8qYKgXHULe5U98j2KG+AIVQ5lPMcl
MxRBAXug/bEsUhfIjCEFfYSSbY7a5hGU7PBJ3MMrlFdERFnPhCvC5Vo+JMoxlBpXXgSNYQXoKsOM
p2QQMOjB8mQ865CuZzehpRq6izR49p6Wgmrc8yf0a23LDxnOrMBgD6bUlT9ThF6FIJ6HzTFttrK0
ru4h0w4edLZpuJAz9fXoWYw6Wrz3pKngBJPhTMfYUOlIf0vZwrVRu461h1BtMaGesFe6vNWL1wei
LN3pCNnpJOeXzjhbxpnh9QBJDKr1DJCmWtCvmmJV9CuDwh43EyiP5c1Z0LTbhbTN+kODDK4/zdGa
vYrVG6t+brgRWmMwe8zAWBoNYJRVywSDeVOgzY3XFXWN2oOJJcHPMdxZsBY9OQyGhrnPjA7S8FAV
3shch4erMMgiIc9w29zrEKHhv0EOB14bmzyd5/w+0syPlvoPS2VxUT8BvMyFkxGWm8tmG/5GR/nS
0xjJ9uORz2q8lvenZ8Ng8haXEE3ZNvmzALNhnXy6Tw6TpUu7g/Zpciv/qBYhKjuj5O2YLFZhbYq/
qPR0BXmvA/OSBtqTdkbuh5/6rvwlsKDmZsDPf/gqymlpU5bbylrD1kpnv09cQmBuSRV6I8y2dJWE
+4gJS+PWZO6CtZIenp1BdgRrG0SSr5rOch82u75e5899TXlAc2rdk3lx/bIoTwWZNiKlYdvXK0Pz
Z5aqEpgMjR22EhWWECS3YBLnyJ2yd8l6ZSRc2zvPkUfTt+j7w14Byp5eh2Edkv6GC58coko53/xa
e1Xsl7B1JBMWkE+kkBlrGUM2wy9Hf376r0XrWwuOE0JouHa70Frn1aFQgvlgPLwWQQg+jiIYMcbN
Ts3ID1JG+FQJ1HEKfoKnjGGPVhpXixOTKSdMlEAkV3sKpRrmccZraN1R7ZSRgC3KhIFIAhO/U3z7
6YeqpxvugKoQRAOpNvVK4GlAT4m++ZNIcPfA5ndgAGrXRG4ISYVnp3dtbJIotTmmQ5fYpqb6cbAW
WzLCSkHpsriZFHzNgOvT04giWRhXJuJfBfLubYC1ZxAoe7w9gQIE8IDICGcL7SY4M6NHzZvPZ+NO
1j1mJVJorXViP19LA9555HWUsCpvYuwApzijMjivqHVQMMF9QGeG4ekTJV3fxriDmJ3GG054FgTf
2AQlLAYCGJoowBTA4sNl/9IcKO43Dgej6ECTCxLSY78ol9FH1AvHsYL9BwHlmUvUcCe15asloXt3
KD21tqOPjAh1I3Tnja9azih5xAMNf2vyqKVlOtpH5cU0GFfgWaH3yNYl/jjdA0ZJoZweFtj6nOSO
e1czxcN07IVH72LkpKbwRK+TGxouQY3T7ekWa7sl8dZ2Q/0mGajsEfdatZ9T4lI2OhQB5j4Rt6H1
YZlYXKYlCUnPUDR8vaMXYwllQkK0Uatl+qO90rNT+ayYs3DT0YZnYA6T1oMsXFZ0ixInZb//aK1N
K32mU7xs5UuSBlJHCa7czdIWxTY4bJHmIjtpj5Z51OPjM2XJismHbbOLEil4cIaWKNwlOC2zT1ei
KTzeVjh7BuIp2i5vEYw7n1sOzvZQvEjEwD/NmTxadGqUbiuBQr6h67N9MrrHqnkt4h0NbbAA0Zq1
QBmgpJFE+4rG7kzORPq9rERrn7m0KKeHM8Qi/gsP3OfOS8VaJ/Frl+OdagumHQR6jLvgKgAF6enC
d2nAUVKeDTa6T8xU1BSjE2wv6DgvKWVqvJlIu3dYk+m64xh9xp7qcCyE5nqGzaRQYnisEWF1yOYI
xVIl4GHS7I1EuRsNUFPtk/oj7Fbp0eA+JD6vvviFujn+MNoLESSIxrcEqYo7IJEk4pWDebiOrm3v
Teg1THTCG4IJ7+kn7+FhPIamU0MQOjOqEjFt9yEUttTDiNZHP168109XTRBbl7EzsYI+EnT+Hw/I
U5Njd0RSZGuDKzJkxzpnRHz1SjkqR/YzIgPZeGlk04uyLmCIej04ka9le/miYVeC6UL36jrtFh9k
V/ns2OliadH6+bNBBaFx2Axb7TJfcVtDqUbAm+44L/ESNFgJ41ND79Yl6tQxRmHFxsJYOG206VZZ
BPL9pC4J1DI/BRpm7Fun2psMfyOk9olKKuiL7fI1x9u9AtWGDDWB7/an0dFjI40/ABYTfDHgUuUR
w5obBSUNGub50TGjHDYGLZYOlCGDV3NismWVvkmpUPPl0JvY9RtPsdYq8a9JS9ujmAHqlDEO0SS4
9jTpGlpMhqvT7DO8ARa9ibDBk5hshaKbo7B0Z5O6w2piDTFhhKv4ICF2+s5ZTB67php5ek6x2Z+w
eFJHCIiUEMCaWM8f7kxZgN0c/cOpu1sVYhHQbJtm4Wc8oFI6hxxj67JMd20vg6dleSdjh8WIJorZ
Qp9RllLz0NzUBjaiAY3P6SYbj99UtaEg8uSb6rSTJXMTKTbjVriHND5SWqtDPzL8lzXRPCdEuWzv
Ob2lZvEVT+mmlrSNYQIoi7OXlJR3sN7S1uAiR15rmruoqHZlNfm12E2vWiuvcw42xc5fC1W+jwp9
zlqjJNTFa6MHTY0i5nsxj0s67pO+inL0WBK8DtlyMtHTttuT3YZe034Wsb2M4ks7r2c1wpBEj1C+
0cspij9d5vQvkGUp1KJVylhhHiTzhpEtDHbp4KzQz8O4gCKXh4URHYg0UFi/cZiBmJVHSg9EktRQ
wmkjmmYMK+zFScd8AKqM/JrZday25I+bTj2sgOFNnINmJlpOHLP0tl4Z9wAv4QmEkkbkJblJ5pLi
P6KUf4INcIS0Pk1G0tO+DKTH8lvkOYUAuNMSCfkFPS2PoSkznxQpVYQIkh4WPRJpM1bOKYOIgiyD
1cCzyrmDPpzkN8GPw4K2xOwgknoyB4MnSpxLxZfsgqAMBVAOPCAWEYqlA9sTYXb5YR0be5lJ6Ows
RkBh9YAkC84l9k1oVJz1FU7T9t6qyL4SWIFOdqZK0KJf6d9HhmZr3apVvGcP++RVRuU94C7nHQ90
jx6HWNvzJsb8b56OqXRSgkXO+Bei9BtlrnzTZuvHfO3fss+JIYVAxx9O86J+pRteaNqBZFwCdsei
Hh/MPwu4PLV29u0tYntm62EGejMKWhqoMrbP7FIbbnFpD2Q45mVYDzQi/ZB5KPnGlFegY4GgGX5D
5+ozz9Zs0uNW/9PKI3i0EoOaQ8H86Xyrg/vd7dqlQUytOnA4zVU+ef10lOx3WAMA8ex9gy5TvXQ8
FxI0ZXtpa9QHXeMJay0/wIL8bt9oyiAIaj4SaichNGlf4hAM5DVR+SOw4/euYy6Pq+cMX/AflEro
nfWrJRNOwrWV3bUx4K1QMCdpJkP5zoY1n5rcjxXOT/9+RXEP2dojuJMyQPfnj6mwifMNmnk8/gll
MhNnHvR0m/hKdZF2Kyf859hc2+mH96CtqZ2LEiI4efIjrmX4Qo9AotGCT8sp3hlhhO5gX+R01hx5
2Et3RG3p/IaKzlg/7K0CX4+cv3ekDwqnVuFljH2N1WVUUcg+2Y0bZsEzcqQDBZseeAlzl5Ig1/9k
5RzzDbVVIr1kz41MtIm72M9RJ4EAEb0YhEMzJmY/PSuj07FDrvqzmm0pV6E9WRXipxEN9L6I1hyT
XrKApgCvlB/POlDHs8r5pWCz/7T0ICMqkFkZ4n+Lnb17R5h7SL30lf8C/CYzJFo5UBhIkQtK6zkh
0z8MDwInp0pOXXNiX0lGTGLCmgtTMSxOrRVY6WYsjrJCQ4O0nY2x2mVooMz1Ah1VEKGKhJUY7sPw
/XHgPCNUxocC+rdBVaDDLGBXAvjHjKN+3ZhLfEh/0pVhq/axQ+76dBWVfAHkniNtc2Ygquhwgvxj
JtgwsUKEkxfPfk0Ad2Yj+oB9SNX0QQAv5BwGskTgxCQRAOAjp9wISWeHYoypLKgKDTSIaiAzFJFZ
RJVL1UUtPrJxb1EDJz/SXUR/aB4IfB7QXVhgTpP+sAYU5k7QJjACeaaNICG/R3ZDJblfobhCfr9l
Sw0jX9V2GAGYjnIrzwL5ig7wBb8Q9Du8QpcagjYiE/aey4Ip4I9mSXMMhh7nW8Xjj47lb/6ezvO3
OOf+lI665LZW3xpyh/EjJjJkhjnuLC+G88LNwFimcQEZVVlzWnlw81HTaZlwIP//keCixCvkpt5c
Ik7aPSlrVb6e+Eys/eVR4vOhsPBmle7j4Gn9J1ocoI6b+r38NUOn+Y1uRMdPUehm9hUdsRCpJvqJ
kHk4vHUxQgsTBvuoqFup+HGpBIY+AjBUPZuYDPlO/xzL7JouRgSQk4FjuGjQy1XYPB15Ok/QT/fc
tKcYoC5icTC7PME8DD6TACCPj3f9HVM1DUdGYLDpEg0X1D8oO3LLXUMJQqY0X6IDA2gRP+Akcuxs
t5jFSaRhjEMxyMwtZamCm5jeTJ7oX8oZTB/dLF6LE/FKc8PUy0sWV14dmQjhd7dHKIZ7lRnUDY2w
RS5GtOClZdkW9lrFMsX0YMaDtzs6pf9CNshrHAvmisXZfMGZWKZ2sHgj20QIgjrovriHB+NubdOL
+ta+1t+1cBzGsZjRGm15XQBDw5H/YthEEIXklpn15pZhsswfD2dmIMMbhFJA72oCvL98arTiODtF
krqn0oYUiAlwkTvQOHreIryAGM7zl/pKm0YCGk8YP7qxtE/ETHUE+TJBfYuaCYNyA7oNc8qPpK0k
jBT5Cxeqh+mie01B24dOzSAG020qtl0aacgb3mhZoVs3t/ULDxTAms+IvssLLXgunX4PP8kT42tx
7V+GxOFfLp+eXMIYnAERDAk7P2Njw2CE6ZJOK5NWP7lHJV1IyoQgft0YOE/MxPoa0V71Y8kfk/7N
usACMPzFfr3Sp3WUkGdS2vupwj17XftbMYCWcRBs3+wmwsMaph6RBheJuRpQYofl90JafT9+Y9FC
FggnhqQwRsnjIXhgmiT3dkmmWJ4SpIt3rvYDx4b43ZLgJv3GsVJ8MgpLfSdO4bty+LDWX9DXUbgm
VTLWahyw5Ys20Lzco8XnKQEbj3JW/VBBNTYcqI5+J7iJe58ys06t26L1+N3D5XFpoNCjUl6oXug7
PhgWKw0CzhdKuQnAKc81BfxriRbzlZOMZUuBs6EYHYgVRLbINEgLyeXIKehkVSAzyyF+Lxq3phis
IeAn7L1y6dMTWwqWLHUXdbukDLCvl9rL4k+v3XsiWm0tOyB+m5DynZsVAdEzggYs49Fel3wTMMJO
O3MUoFSVVg/mR1pv0lb9rj5IeCI0/lsjpjdKh5eqE5dcHw7kqtQOiHio49piQiwxVm0SALkp2hDG
jt9QFbALcl6Fy5jlC+PCony/LJjBoTrMS6kS1vI/z9ZR/dbRTOJoL6CO2lcZsuUNB6NU7VsNnbIj
0cLC58GgUC47/o3wvM+RHJHhIlJaEtW2V0aq0T2jm8LhTuhppAGFDhLZBYchNwQrPrPELlbr1e8t
Txz+wU35SYmjQMc1EbOO1QmdWFke+80D7vm3hnPznAMHTvC24bfR1mb7l9lvrBK6OyTNmKSkA6uX
aTpP0y8+6Z5nQgDDhTF+2U7ZfZgV4VOA6J9UAlxKtS80np8TClMqPNVm+GVS4xStp1/az4wyy5BO
0B2019y/x1eXrfFpSkcD7lu7k3WfGgsixS/KxGn7geasvqIN5/LSv6WLS01YtD18CX0UvlQFBQn1
MhiSAjyJMwC/CTMz8HYJ/CRAEYZPbu2DedGhOKH6pjMvfSipM8a+9B5TDJq4Dxsjeq06XwnKwUkk
eCwl21MHlhmVBErN+UBxuVhNHw0Er7/4reaQDhGUYejqKcvY2JICgkGtuml4vohKUR194LPKCK3g
MprS8n80ndeWotoWhp+IMUBU4JaMmGNZNw5DSVCQpIBPf77Ve5xdu6urLbOw1pz//IM22iOGwTxw
ygwVoIeQrJgGAaWYFUVuRcTYG2O47nEEBzIEosg5Hf0xLeUMjdnqWLf+tRRDAHubxAUGJU9nhE3y
WVWD+P6K7SIk/SQnB2Rs80HoNtsawyLiOliPXj77G+lS+pkL4s27swYRefQEiMfEmr9C+UwuDogf
8IxsJS+QVFeDr0cULu6O7CuMHnSbZmlEGqcf/XJPCDIBjKmHrCHThkvLzJTqlMRrClGXJoumiZWn
n52871VxSRT7gW7ABm7SQyq3KIFS5/QZ8VrEeHTEs3AeCa9q/L+d0Y98ZhlNoPWIdWpezl4TlKU8
ibcXb5C87QzYITs276oRk6Uraw2nQfmbisMgmhQXhcWVQeKCARsUegWBBDLK8Io6YXQglJCrbz7J
ImHk/csHzLAsxrxOg7VFWtiDXUYVU50xhKfTjJUEI2elIgZcQNrSonz6MrYYkx7DLyxFQAS/ooZJ
CcimqQyNzQy6EHEyDJkYu7rQE6F3mumWYgs6jxUDwSB9HJmdYmYHY2TlV20RSwtWC/bOuJrUOBzI
T4+yG4IQItbS5whAxydPWYwo5fGL/Cx54zsK3r2Oom41+NgZXk3oO5hYQtR1vumCo8kgZ5YDgrQu
kR5Nzk7IKlGbz4FdBR/VplXmJVH2PgNeQXvv98h2dZHf1DZuV8+AnKFzNcWCAGPYlkyt45n2nvBJ
siuQHCbhMz6m0LYjwr1WIG9cxyzs8b0t3fQoXTNf7LzONzjBitSAWb1+XpTgsesiqE5esla09ckD
MOG8TtgFkBggJyW/Qj3XO0ALIWDzkDdVh8GtJzkE0cyyWPVjz0igUtGMzPVFDr3za6l0YyiRbGMf
+zHOmzcD6SRG5PXUSAxTe7bW5y6/V4ZsUTAMCI4oma2yXuibmOkIxuzz4Wv2ErTNkZVxrHqcwLqG
lp8lHV796QZKqnw5cC/8wCWldAXMZxT+qQbmyfAgMAz5ALoIeg1DrWNHUUcMhPN5pkE6dA2UZk9P
eqB73A8r0pbgtPEKqLJEFQE+y5PHq/fGovDCgKcv7fjyono7HZuJ1DOrt7u1sZb2z4s0Hx0+G9Dc
ZOCLpRfWIJ8eJH6d1HAS1yK439heqxKurSmHHgzybAVTNTB++KirALqbn82BHocTTjgetLjFS7j2
M2wqPwxFEGSjFtTg2oOcrCEt3F/zds3pIs3p/slDFj6BxhrD1Mwqvfin/DrsXDVN93TosBXC1EPK
16EDJg6HQ5PkyGC4ZCFjvTgdhYyHTrJexbcM4FE4jlBQsV8/NJuzjDZCYMJo5z6Wen0ZuPF+gyJx
wTiEqOWDg7dCCvvAY+ZR0DTlHu/+p0dHMD5K6A1Wz9oFc8f9hB4CWZbDaZ27jKbRf5FSTaVvs0Ih
bRXzwvXzjs2k/cHDB0V25sv39qxsc30y0ibvM28W1GWMqG6inL6w/tMbtb80Gxx2VAgX5WJY38Ob
YSJGLd0qiACAF1cm4C+M8Cl8GI3JFg1E9uD95i36RN5JYyNiBXztkcDHAzs3zJZxhcXA9XslQm5P
QCT4FUnlDADZj68VKeSc9lBhtpwh9b5EbM6mvW6JchJrfKNeqk2S/LEzwpuH+0MHDtvzMCYyNnVP
/5gVxSKb8crFOF53n4wegOSd9ABPg9Vq0TYB4Sj4uvi9S8DF12JLAwfJqZY25RS+G5qtbgtP8LV7
GXS/drYlrhrdsnE21mhRQboezgDdx4kUX7P+y3U4e1oe4PTIeVeTtw4LZCym3Vheqr9AUjqbAxLv
X6THo5m+qM7KqmEJZ5/gf/omvh/R/7IUv7HWwPs7t4CgjB2S0Ya1d6eObXbe/iinzhhOKqNVWrVF
MqNydEQOfIZ76hemAzJQvALe+JyP9xVO50Msd4WTr8iMrxYtk1jcg4XpMM2ICH/7bN97CrUGtivr
Ie/6ViYagLnY8xpfm2UB1R8JEBJYyKGIZI694j+PMhNG8szMaCcf+5Z8bNqLAk4ro2nJJDaaYo0N
DMNGQdllp+G9gkxRBMl89NME0oFSLv2p1/J+MPksPkvkeize0ON5RqzLHAt7SklBmd/283wp/AgA
sdgGb2g5DDRW9DHPW78X02sCzuQZXAwpg8IfbMEw0eBCAjeyAO12FnkfbAhW72mLsSO7aDBajReP
bTNvA5GhJFxLIGQ72XbwU4i8pqt81LfqjBhyTpBuPzrXy2FIEMs8ZoBM3WEyfmZ8DpuamwHrqcKP
yGNeRpeKgpht9aAeY6/qJ6TnMEBIyIHGa3zXMBvwC0uQNVP/uc5u2bban35OBDbsxRiO0xTpCtED
HJYUWljCYjtHFBD8pUm8Fmaa3YzQG9j602Ls9kG2kKZoFJhla8fezD3VOsBfwiRo2XnVDvE4AwXz
NX1Su5sZ8aIYzy2ZgLbQOAdmm/F5W2iFa0on1ip6enjF0JNmWQDfKtl+MO6IttyhWiFlZ8q17F3h
8MVxwtqzb2j2ceMgk5faHBLuvSHQkHAJX4CjSAM6yv+9dGZKgJWJKf0pE8nDVZTpvK1BukIIQh6H
1bTuiDKfQTyuQnl44tZRkIBiEhbJdzA0C0mXJy7570tcirR+2lO8Mzwe0XeLZz02JcYEQL4j5iKM
B0y4D/pr9+VoKnxC1+306zEu5YwEYlH9U8CRynI4uohU5eJG4Y4hDTFkFsttehlstT4Yw5cvtqdk
WnF4PO1BRBXlFkPUOS420dgSLgf5iAPNej2xeANqYCIB+yeaDDWHYHdS2/vOY3lIQL4Z434cEuHh
pEon8B1rhIfVhdQ94QwkPHweGdmcgE8f4JwF4rC/cqcecGObMPPGtlvYngq/eLioaJxECAS2Tzb5
Mzjt2wPYnpy5U6RCPblsimTl+DhLa3jev9zcuIDi4BHS/tufIMXengRTQtSqrzDg3m+qg88eCQQH
m2DKrUao24DzCx9N+JRPdnAtpykBVdmDxnwHdlxoNiYur8pOySmJmZpPEwC4AVTIeTavgnwL2Rq/
vRqgjMvwyXkux/CoMG1ubeOHajJOnEtDBxj51bQ8t5nNbkwGCRLtLZCNEba7RLPyJeFivK56/u9V
CL6cLIDjbEfnDvmfgv4b4nIulPuzEpnpRQRCMj8NjQOqJOAReXxQRme6+3KVnr4MdwxCqZNNRABj
S5JdF3xYLSFWAhSeJpDFR0GNIzEZsuBrILkn8b8C99sGXcMNxyvbiQaZjHhPWMw/vAVRbDOgqNk7
opkk1JtWbxBsUjBDEodikc/Vj614w3wtp2Z1gdXbbPL3BtcVyM9E7jLD4224V7oPKtiCUBmbHLvC
kSsY2t0IZ6y1xKCNKcaTvpTswhQIzziFEU0MW+5o9MukN/qNimk0ev8QLD8and/eMP0bvn85lh5d
gE/8H0UePdVQW6aP7RNf9NMxqDlqiyXbJvRuCtfdig074OBzbylhVrEvX3r7M9t/pqDWTn4kqpMt
5IvpP85K2Bdal1F48i4p2fH4oD49FT0/R6793HR0PKlLt05x75VcF47ZEtCck6vnNT2EVwE49yKb
CJ3rQJD4Yjaij7klNtt2aZlnkJScNbMpC3cYYqbZufDhtLKZBgdcdUEi44U05yy94iN/EIkI3SHl
E9qigvZJucF8QOMeaf/wh+ncfIv6eEFHFAr5felpIgHAQeCGLIVkIA9att8Bar9w3kxdXO0sW9ys
YOSey0CRFGVCcc4hxgFtUdRgW48Gbw9IwL3UZjRXF9LCuEouDQe9LLg4b6l4rZXdMA9GXyB0Br+M
cdl7xysspXDvgxCOhVQKgI43gP+xP9PUheeCtxFAA9f7TBGHfjic1ZAIAwcDC7dlU2+CeIm+391i
vIDCHGyBd4dz1fngGZVPWRIQXNLjufpK4Z0Ai7IJOnKLkEaCaBZtS/YML1aMwhjQBIwjzfcEJOJC
fCjL7BsoAmJj6uUIg9Vph8/l4xdcFXkkKvoj1jtsbpTG0KLNa3eBbYe5kFnSrzLn9r52OcC5C5Ne
KvOVsRD1XRHge/bT3rUYbuNgPvhN9pX7OkCbwZurPHASe/3qtSfom2CEjreDWkG6Une891Gol5Ts
tVBrzvGKmyPzhgu/Q2UlFCrHaoGR3D9BJ4IXnOeLRWsgEiJ0tYMKjhcsH4fwCMCfV8DtK3hIHvxt
JlKQjbGzrIkzER05gkiayWYLI/15zF0BulvaNfKV6Zc3ibTZKdGm4CqqDciPiSgbE/FAHItfPojh
Hr0MqlNAJrzdcOs1U0wEj+oU8Awf4NPyiRY2D9ljLXkiNLE6RRhnlJsvMi8Bu9Gw3zuRsyvSpl5c
RxwQ/1b2ELarkMiiYCecYbzXDs0GtvqTOF8UksH3oDB8ZZfEwQX695HFPYa2y/EGxVq08pRgCvgH
QiaO9w3nPmcuSl9BabG+FyAtIJLB0M445hCyP6Anmg3tZ8Hk137gEg9mdJALs2B0nzJNJt5R6Fpa
YMcgCaFVcmzpptGidnXk3bP2owEWpTJ7Q8wyJhjL31mvamTQXnuw4wRZqDS60qrPihGxfK/iECkO
46lRkHyxZIq9EkfjGDcXMIQULG82Xg/XkHxKmKWq9Vy+zpVhjjOPJRyWBVBiBuGeru8cX2uGJLfT
Cs0InvVU7z/Q+aSbrLvq8bsczmC14cHHgnS9UH5aSCdt9QpkKhT2ya/MatUc6h1lMcA5s/RfoKJS
W0qoCXg2ynp0GCCAXmgX1j9zGEegYdfXCFZtQhg0k6xiqFCiP1TIWq3X9gkrUKWutLzmkyiTv1bv
Ey8zlOuJt/Y5+lAaRpGna61rdK9jnstTiA3zb/r060RKrL4ct+Tk0R2/P+xBfmU+IizaY1+aQGHU
OTYYmzL6BZCpXYlcLHKw6dB0IgXLjcqCSjJ594OX32CEEWKsIELDsrdb4FHGW1CQ4ZTs1WiH2LJ7
/6pdkFw3WKiG2chPkFIbCbzWtdrgrKct8lSfVC/UFVSXcrFJhkGN8ZEc1NjLsixW9ojmvkDNwrwu
x91UY7Kg9IiaAExa/GLZ1MslqsqIZEq5OYUGdGuFYLByPObI5H2gxwyOcFDN+bG1HVI+ZVd2iaP0
CnNKUe329vF4fE+P9ZTKCe9FDjePFhuq+ZpelgvEd5G5gJbDZNPmOx3UtNrn5pwUR5B0izrTOh5F
KJe4NsGhIkj0yw1Oi2OyPX6cY/vzRk/a2uK3p4WwMoznwlC9xYpWWNJC+IF1wE1w9xfW6uLmwhLz
TQ1LLdy7JZatPzkeMtDSPGGKqK2G12gLGc2BO8K/RU6m+HPaCIfc/geeBcWqyBV5BGWxHUtumV/K
BnrzEKnK5M2KqhMux1AnH9DIfh35enrDx8K2Fbuy9AOgNuXdVzlzPwp8yvEXEF7aQUiCHkSa3PKx
NTCZNzwFCinZDXCWRhh+UFjLs3w86wbH9/O34VCSoCp86ABeDW63Y+RW3W8FzxYd9YdIBRHhIF/h
gymToe4NkH/graVvYHkt4nkSjMloGC5OTCRItMPzm9i58YKfUUGjQn6aJ5878h9Tkf+geCwukYdj
NQMvKh5fgwNnInmpEC2oCLpgHbXzMfdeCWRX8QyMTxcgE5vR7/vaXr8eHMedzifcke/8dgdvKlfa
YWEUBn2D+l9ktwg3YmzCbNWjFzGvWKVdryVOCS78wzQ6AnZ9ke9CayZXZchVEHtSIYz2Y9hcafJz
AjDBoTioLsLxiJyREaZIAFfYIxkOQ2h7jNOz+CMMkujC/eIwOAoRfQpkp+hHltyGPv7FKlypI+pd
8JfMV3V7DXrM02HD0LAEK+7qajSPJvHic/gcjPVw2YT00sSekO860+0S26WXV+7efxT1OTSXF5TI
iACb07+cFOGwJ81jnsKVZh8nIzpmCpsMgxrhtUdGK5CE9ZhRartCGxmjCJkPl/qtAqw/kA5rTdPL
Asl1UAqzp9P2ecj5UtaRN5o/78nH1zL3hJ7+5XxxDgPkyYIrADkwxL88mewfuI/QYBgUvvgawPEF
cDKdwW2BwsfjVycQDxyWNEfIM0UgEdsyABBejsJhimrFKnzN6ZfIN2EjBRwZQ3uAz1l6gJlk/cHL
sZ4mbV9ixQfpDE9z3fiq1yGnnMsBQieGKNcnXp5QW444ylX4OOFIa5Idwhv9tTglOT9PCzzSCQ5U
7h+4epJneGfOR9YLB6Y8dBzR8gNdWSLvgEXWFoGqul+YGxLMzMnX2vjVDAWGl7mr2NzdK6TrA/85
+czu901hxc6EAt9KJ1xlBvRtioCJ+6YihAOuijsON/kMXP9fBAy/EOETj8UgZPxtVytObPPzl4x8
TI0Ig+VXbuOlDtjJ5ONx3xMeCD/+ylylpgauRlBGdE0ZPC0+nc8JH5stGSnMyGFoDqZoor3qN9W2
xgjvlX0z2+yEvysvIiZbo7GePH9QFDsNwRy4WLyS1Cmse29C5KO1hqaHOYEJ3ghZjgkuX6WLz4A9
9sX1oV7YACS8fG7Ky7UIwXmh29opM37ebRprwiPJ4uH4tsmuqsNVkTdOT+Fmt/usJmfdn4zdNhjY
bwG37f6FQkzItR1wrzzP8+kgYm0xcpq+XPgtfCThZCcj134veEQIL7jMkagh0kIe9scTCbi8Hqda
8dQqHne+WYmPpFhFV1SFC5IQyEPwuQe2UZ/LrZ7XIftDf1NgdE0mCChMSGYCv9/kFvoWD4IkH6+4
6sPlc7C4i13FZ7HZyOLT6/l62JvNPbEfGNsODgxvYMPw0GeIN26CHzDveSgeCO1UN8OMGlmICP4x
7/hmi8+YrzByxesFp6Hrwq8kMIhjgA7pxqaPt4GNHa9t2f4mdnooQLe7eDqAARwKfOeuiYqeFTM5
dPyJMOfmCLXFAVfbk8TdMC7nYEwd3lTxQSE74G9yvq+NhZ+Fpe5fPLj47MVN/vu9ztFIKcFlO5G4
9vTPc9jSfMVheRy6XIRFIX+4hilijRTn3NsCKFO5AAkeP3MDXA+p3Eb3NynJP53pHJ//XSq77N4c
N5yTpPM5kq0wthNbr0jlK6cs5WywgGvsuKNJtQfFYQ5x7xdvd7f8mK7nwNZzj1lQOWzTrAdHh8rg
eOQUpib2zjl7u8jSykiYPi2m4kfZHRPPNb4KWzexdbd2wYbwmopNGZEInnvw2tixEWuTVyG2XwAl
PIw1/EpHjKOsxoGb71XOG3iHJOOVws/fiUiN73jeAzTPWqBvSDxmoblz++mJRcAfebwkHCARp5hX
SpXzDuTK+dwNb/zDSlSxMUHrIKcF88uX6RziOQ/njVZJMK3t13R5BJPnHg40u7wz/yUT4u7J9NCv
r2xjBzmIppDlWU6H6K/VuTpXIhbNwVFjna18bY4mPewwM0udNwLgxDXGE2CBwYYdBMSGTBndBdKm
6zvq7BEGCVlIHV4eIyY8xmzdROb+f+/VAfIkKnTEhlD8wGHZKrb2/kO3DGVK8a8yc83Fq59lxDiq
l2GPYgj8r7L1zQuq/Rh6R+dDGCQXEaxKEYa1IY19u8MyjC5VXETeHfrhJ4pe7F3smvL7i2Cb7W9y
Wn6JXmAfZt7hMYJdD7dQL63ch2pKDUG87aLiozQoZuwySNf9lONx4Br3sXsuTEpEwsPFMavMGEMc
X84HOQg2Lu1ih5ITuhjV+7/1r5sP/LPVzSi3N9Z8gtSRxQUBsvUvAF6aNNzofdup1rZwhgyLvV+k
x7GpnPVQPwyAUpyicwoyrFcsS1AHrMd1hK/A2E0LqwNt6xAXmAPdrJfQW15Hnffarum7/H66A5Zl
dWT9+tH23xmcH0s8GpxOSKLsS9PpZAJzmSAda46BRXJ8B3jyhMbknK+f63Jb3vDn4cCmVOaMnEZW
PiHFSCQEqU6+npKjgLES/xq61fokFnz60umDGd2C4Fv7LDKBBm5h7vI5CbjXAeHr7JdUurQw2Ijk
c53TQzgjikOWSoS6anr9d3A+72P25iusIgtFGGsOAwFbWIInUwTfNicChhtghv8MWo5jzFke1t+S
Ko3Cla38vzrgMVPnjX/l6JUQQz64wchB5EXdxulDa1NYxgGTdKtMQ/iJZKHkN7n6RRxivOeCSNxb
QoCkhcz20VQLN6sJ7DIS6hK+0g0aoBmUHlxieHsa5aI0wEbg6BYVItWX8KOEGMZzUej3cCzZPX7x
ikywfxM0Cbi+ECbkCVzG7wQijzQM4J7wmlZdNsPX6af+40NmJTYUhzDnf0GcOCkQpShMJZn6fULi
C3OTdJAPenjGIrGr+qiXOB8q7g5/h+iXLv3hyUtIPXttjRUvBF0K6k1EZ5SRTobYhNel0EaoHvKV
yfHAiH9Mtbao7q8psc6nzRvD8TRQ4GieHLkb+ZlWeMqkykUzQkF0AlB/+PLPU3IqcKRAI1qKQW49
5easlGKRLMfX7hU2sm9gtwjqW0BXkZrpB3pxudffQCJM7BMNAH2vyMF7vB6R3C7NKp0Zu9AK0Wak
+k+PQlYOeigBgf7mlBlDrqHEe9ubBHd2sT8lLrzGnTCAx37okFSbVl1ob2dETA2INlbLthLo1mAt
xqAiykJ4HxvT2IO5g6G7jr23um1X7ar3wCbdjjSYsSMCGx5miIu8Y0z3rQWlEpXzb4hAzq5hLCZ+
lbuVu8cEH0STjAD7QQcsdlPdQqP38vFZAAdBIwpqVfEgpzM55o4IrYm3rWWrov7DPd6ODiKtdj92
6gkqXBsFid0z4n+jCZ0PvX8pUURImFzhR5s2rnjuurUv7HA800irkefhLQ5QUi4hwzn7nscUzyK8
3QDKrP1+1bhvbOx1Xg5P0hTpOCOQRGF6L1Io7pQOD9fOTHJ2VTJLe8gUZJNORCKAeLa6pQSgAdbY
uSnLx4V75Lf432sbdPz3OGjvRICQxivcr/U5sxir9LUbBwz+5+HJMqZ46rrMl6kAWwz0AfWsFZ/z
UprGM7L5rNtwXpPOwydnr6SAeC1bJIWsuGR5sm43fU5B5EMMW1I94ch/F6b8rd/jNJL+9QcjqA+b
1hSxVW//Hrn39+Gu2auT9fZvBh/5v2DogPtE5xItVhwhS3zwqYbqQ0tmtHhWcKTv9UGy+TTyGS4E
dg4FTAqk4JbYG2OJKc2ch6QSThYnJ3JFLAARszxdRO5Evr19yRalHmcbxRkFVcLrFN9FrSYFDxwi
hoeHK35JRbdAgEPhK77HlFpcTlUODCnKSKGMs2LDea5EMkpGqfYO0x3xD6sN7FEhDNp88N9kREd6
YgxcwyhAlFeU2hOJIIc6/B6bv5iVDe0cFiEvB6pZpfgRHpkQbGBcSJOvtBwgZhocv+SGPJEk2gqd
PKLjdvNoQ/Sh5DmJkZh38j8kZCGh5zujfroq0f92luIpdNknInNE76Tb9FFP8887sluayUz8A2Ex
+Vpf7/WTc8sTfZpIqf57pv6DET5uO0yhCPmRJ1Xvp/fB9jt/JV7cLSRsXGDi4OODUU0DJ3Fl7BRW
iKelgC5P3rr3YPbHoGGbLLsam6Uf/XSmaVVPpJnGifVmvP/DeJTN/0bQ+l6Sg0qdpOWf8giYoo6l
xYkr78cExUe2jHgejvIBxY+xzV44LqDFMpFjlc3y2TDTcweYzQ/DHo1n+GGvO46dbqEENZlv4diJ
OQ+b1hxwMKhBF93ynbpU6SZe9ol+BeP7KFB1pwT7YYehh6vYikXEIbxLcgAbq3QxSYLLMpywPBo1
9Gq041Yz/8IPAJ/GXHP8M/4uU4a/nkb2kEi4bA2zIDSEXZFJ4qyZvN3rv7rNHc0E8KH+fkQ0fNNd
8nSizppi0+NxcBtu9W0mmRIkSeoujC/RAweMMOVl+aMgbUb1BqQC4eYDbZnCmA7wRD49D9dOIgI5
oKY5VR88KLuEfQDjBWF8IUyam8s3TIEK/gyGBwiNsX9iCk8e1eLFZBMdFBizCM2OfoH/l9lMZ5P9
+NI8mT3wSNADJg7kX70smNTDl9uZn+Ei27X0OgYf6mk54uE046hAcQlhrAKfivwYxgQ3/WZYwYLX
wRevifLvb70VuVpic8RwFqZBJHKxNvhg717WupwBexPYyhchvMIaq8M6krKWYZ6wQsLXkkkDbi4i
Vpv8mDXDPhHLDYecwQze5+yrDFFjHDT1FZvvN3E7f8s4EGQW7uU3xFw6DDCcxD5fpBbAMTH5UTwI
d8BF4l0I/l1CgOSHC2De8Mu1eBLiPRLfxbUoC/79vO34i3sJufFK3JhfU1SI2/BnJoYq4jLgIIqM
2P4jEYwxtHhOFLQpjrRRudO1KRbh7jJa6Z3XQSgUDkWNH2gYR4TMNDFLZ77EGB4tmC1ci5MBzkmP
2etvzRWxMpKwDyMuFFq4yO/BUQ3OBwz/NRsvNdXccDzzL7HMpeMBOpnrwKOA68ylbpuATDyIL14R
h0JnbtcMfzrc7oW7RnvVSDRl9Mup/QSS2DKZF32aQE0dh+hKHW/+2sCT+TsBjsopBY8sUXXwWDLg
BBxwTua5BHzf09DBMTAmQ4g+I8c7J7f9c+xmS87ybHlWnBciJRCrNbTv2+sWAxw79RR2A2wuQOHZ
N/EnKWPTF6BzUC67XxS4AsoYZ6yogzl2AMVvvYnyWYVtE+cvHXr+2z3sFliYSgr5zdh7rkpBgreh
WkSYqqJVgQGB2hmIMGC2yRg8rHWE+QjGTa0NEFxSsfRmzbgFoMR5h/IByeSzo9n+6k6H/giRO03n
RHo4vURN3G+i6+hPbgIairD5y+zdcU5gH+2d83wG1XqgXymRHsexi8EK8CpePjJb4tCadPB05tpf
BZVqUfzG2uFLpUO3sEL8Vc0erEyZmf9pvfVgrOUDODw9f7Ob87Ro7YESVv7KJ3V4QknlrwAfqK9w
IPO6mUqMpwAVyNAiQQYZtc0ICepmGDu7jO2Zjn/XrEQqD4nsOU5wjDqw/P3aOZsD+SEsEWygv4nh
7gScIjAAmiIgGmfHbsX7DD4GGffY42PhSRjwQ8CDBUT82LFZ0XW1QYwrwsdDmMeKnxBgYhseBerz
Dr3pnt+1JFB6K703Q1bNT0GNq1nXP0b+8JaAIacfwx7cmkMVAkXBOQAmItrtgimIfEsLZzQ38gn1
aMRilltL/eFpMpzUhQIduRVxAS1eesKmTcpMqNgYw9fop7EeY+Y+fi8aYzVC5LoUCvPJc7FgYErq
KAYQlvjuXh7knl8WC7hSzLqxlOEc0Vd9ifLRLndbwZES7QFLDgsblyWtv44YdofNJWecBUPp87lH
rAzVhtYbBFhjzSpcchG+IdqbiiZkU9Dd9EQo4SEmenVWZy4ecNdsw8VhyAifQ5f0BIwwFcTfDG+s
mm2vtdKDNAdRTWaKIBDokqcW2EiInqqrrDepndo/+aNidyt28RpbDsZsOwmtMXz2L63mhgPE+c6f
h0iCaS6Y8ZBt9I0csM9EVCn3lrEjZ6Mb3yPYXXckgSkV83v7usLpjozZy1iPpVU0SxnnVU7fL99M
Qax4z1LxEIInU4PWxxCIWSlciD5UcWVC617bdANY1RR4KAUYCFAkDUf711E+YfqAzCZA6BjP9dpG
DNnBB6rmwymOUMo+f3kDPC8/K+meVvtO9ulQRHWE1wC6QEZY8owCSTdmhuy9MR1g7PykgcV4viQy
Bd/4mgQ6vFuBudAdd660gwgQkXdj5d0C4k6k2GlqNcayQ/Db+6NfWtPvkYjCz+E7xojAfpK0C4aN
7JUKTLXGTG1qzDLgh9zLJ36v5oDkuC8TX1HVfJ7+2KX1023jD0bumKTptwlW0ODnDcj0WsfAhOwU
OTJd87VgIx1csGaqyXnOyYh47DNXIaLM4ux6wpAj+2iI6Ylp1Yt2dBaoLxQTWDuunLnGhHcifwQd
i/FgAlOs5aX3ZtfjHBEU6IK/NY6kDQwm6VdtThiXbahgpOwyKLCtgMSlLWssq8COUGyS3AE1GsZ4
+H25OOSMofUSaKYgpDqoyxgmM8jS7lu45TFrtolMsAcEYEwOzYaCTkhX43Oao1i0Xx/zkNRBB78a
ThgTr+9Cr4IUq69yn6VsZ+r+Ic97Yv0GXgcA/7Mj1GnCysiCiLPqfQS8gDAeocF4LxHlTT3Dgbt7
5zOFaYDdfuYKRRs2kcLMHlsJ5q1mjeMz+l9OoVHQFW4fsrjX9HO4j8prfp9DJIs2Wb15Zz8STl3Y
8BC1QJX4tV+lJ7WTUsI+xZLcTLngdtqQqfFYxr9q7yUSHFVLahnM2azHBeaUGZgIYherwlKOUf+b
GRv6moC1d9X9fYs1zQE1B05hlI4hI+CK0O+/L6DIIrlyDnyQ8b6wM0BL4fVVEJ85caBP5f3CQOWr
bGtkzzPO2vbkP8PKeWDFNDC1Gee+TGU+JyyEEtgZLNSV6uGutKtpVejxMVhOLfn4ZLZEqYb/OnA5
jVNkwkTAbWq01kCU/3DCxQT4j2ErfGANcmq3Ir8C23wqwdYvoyDf5JtCF350MsMzuOCNCZELPaUE
Is+4DUwtv0CmfcFZEfEaX+KnKvw6Ch8XKxhslWRhusUdwScQagveSfWs5hh7rZ/1r5rS2/NE3vVm
MPriS0JEFq68D1vrWyeOqeZ4MuROpDj12ZlCgoI9Tq0HWyy5M7xCMpeIb0W/OrIMeNSlWzSe9oZr
3sFAwEHn3R3jEj4dIpBBr3tD3BSH+JLUHZMrhRTBnLA8lack0dHrmTdK3XF1/vKJ1wNglTcvtPbb
XN6MOX8HuuZkvYZj0nnUT+PT0Rj+PvGUaZox3iSoO/OfspwCbCIbraVlN7wpQ04DCRJWL8xXYXZk
35maH0tAlGiVSytFOn6aTd8BmpQjd5wBP4w371q0fPMRjN5yn/NJFdxL1zOIpLNE4lXl0EibwkkK
mkh8lXSM1Dp4J025fVV7BXNTVY8tDXsVDVKr3Li9AtkJGeILP5aCNg9im6kWK7Vzq2gtXLHwUiFR
6p4hFALAZgN+wpYkrndIAjS0ltYu66kmITW3RSFt8+tx6uP8hJkzk4A/EiwQjq1wA3yIvYakO83+
Dg5v5vwjovpWN5448IXifiEAW6ViFWDfrG5Pizauh/VMYYfyWBsj5DtUqfldGlMNC/NZWXotDmmJ
O86DOswJ7qNB7Dz8zcY8EJlU2Ozma4O5BCwimNVYzHC+c1RABoAgjTBrrSm8rbyDACEQTU57pdzh
NBXj/IOLRog7Gn8/cJziJGkDSLlZERixP9mdLhQwsYMoO8XOEjXWLLOHF0z00ucye45sVWYX/SA8
DEZsuvMyD4SrVYEGFXPD0u8UwOCOxd99kJkN75JsJKy8sV3e2gX51iiRTRWomRkzmJfLqVTOtEvx
mSer/LQtH1j5ILmaah+3ayHreMTliMgcoS4qycWAKl1sGuh15cMj8yj7JewFmpQBUhlhdqn5+Qal
bY3q0MaKEWpT/1vDU4tCFKMwYFHzl3+CEfX23nO4kdb7PPQGRE6Qdrf42OibFuN74gyt9z4PUM9O
u221ja0ONuZziX/XtLg91k1in1AFo/RLMnOQTcawa2nteLZEZ7i5vegzf/z1MFwyQmI0+h3VWDlJ
T9uvDInYZq3gyde793/RGc8tQkEoZJw8l7Y91tD5yI8c+oM2kFM8Tj1kfd/UNajnNy9G6gO884d7
2N1ZfzQMlxwPgst9+cyOEQhJ9FW/RyGuSRE0UEbJAzOjwHis8wTtzfM2muLL2Xc7qfY1NHXVLOGh
Xx6G8rNfG94ZWbqZzQ7fU1LLVoy9u5UuEWCjcJ7/9k52JtptBouOR/sZTDgWzWZ6YsrlvvdvvK53
IGCr8L6/h/59tbm35op/jewf1fxprdVsH4La2QTcz35+wrB2Qr6/TP4d/jy46maVW+GG8n0fiov4
by8SfRs7/OF2JXjGGJIahnYxEi2YKSpgp9+zrDf299haEB8IqO3wujmCYmJyZRtbEgS9Fx35cTBn
bVztVzyl282Wpgllg0nD04YtuwD0HUx9YxGNyMpXc7f6mvI/2uS7hFXlM+OUfl80UjqW2j8UhQnb
v7/VNCwPFb7yVqE7q6HulqqvfXy5QAkhNSwfmAZaw/JA8F2I68w71JZa0B7qi7FM/1TGcIcEjJVg
nzikS3FUp2PYTTnUhvGqDyNaq1myiDGFf5A7/D+Szms5cSQKw0+kKpSlW2VyNDbcUI6SQEI58fT7
9WzN7I7HY2MBre5z/vMHHNijbH1zs1+RRgww7c2W9C1H7BLeEixp4ZrOKAtAH5cZQ16IrXzJ841f
iE6+eHriY5yHgiwUD/tc8yKCYG45ZiCWUYqZlxvjyscXRCXpZO4UEyS0WRobgU7qFx0e95xLEmtj
cJYfTb6keeKx+FnxNltjZ0cdQeglXw0cyYk7F9mmYtCbbsVeFYKR3n1z/lPRj4q/23Ps1Ig9VSnp
I6j6DdeN8Ik+TMQw6wRKCqJb8d4sXrti+doZRMCZ+KdqG2UjLaeDuZKWDZX4e4WXP9o8oNpkpW6B
0LV1GxgEtkpLTHnaR8AmHXRQz11sjRbq8faWsDVtcVHizxHF977/bj9me2VvrUVYbefX37P9+I0S
Sz3qZFbq/FKIUEfx94cyF6+HbE7KHSLUjRwIUvdwlr6z04uOcH59rSpyKslhIoPF+DUD4WX+WAxr
Iqu+ipGxSLeGcW5d4l/tgg0V6pbZhTKcNmZHzzJADrZRJ87mw46hJzZLzJlREzM9hyIjqFHKLg7j
tbXC/x4w8sW3QeuXN8oOIaubf5QRZF/fSEiEI4RSmd9Wyk7b3VazHVMVZIAM7nbIJseQaQvdTbyw
c8dEiUFsmxvDNtpXSgAmFgpxGEkOYbM3l3oge9obZt4uXtaEWMFg39jwQk1S4Bo1lBtPXrVzPdA+
R2Qf3hCqyG3pgnftHPd0iDqYGpLOnPR4iQg/AD6r/WU7vMCwRDjhFE+8p8LAG3l2DiNLqKPVwFi0
K+RQDHV4ZMXHTixNa0w3MnzPHK1ZIbs0wFvJqCU9AHbBIj6UK9yy4s200Ldo5jHAek6UvzCLy1WG
+3q5umNDv6+KXVE7eOL9IdRzq3cWu1d6fTCRUswvfOPm5HxwsFBXh3dCyLUQnywVTP5sRwZqxfDM
LJlpQxsQJsCEBs3c+vXDVkNaBcNfT53TgDn3FQsMnDjS1sPi/zRzEXF5n2cr1l50XylhS8wlrpa+
Sm744rUFpEXxwLgGBwy0jaQzt4HKcAcjuOD2xmqcQuua/4nvXFvXYdHajrolsJfUdHKdVyLSuasd
rtXYa/v8zEq9YwGMLQed8wIJkXgzPAlnbujCxMdU1+G3PA6/UJtJUZt+n4G+JGGKv5EHz/AO7RNV
rs5nmnUW6F+49eNIwmxRiKgzj2/in8QwW0wb/7fvFw9boyrmS9B2QPTW35n8AWHS/IuhJom2wGwy
qsJsy3q7b6u35Dgu4XxRYRwl9GfHbDvSZ6PIjRcCqiSHOyjIwUXSvjBwteD4PpLNx68YcsC8XQ5I
33d1FIfmhg8NxmUQxxqQ3pV6YIUQUwZoTCftWLtH+IvoF3TfWMGhJ/VTzAikMwQruFi3KPnS1wgS
nO67ZY4Lan0V/z+4ziH0N0CcAH6u++07jnM97Ew/3LVOuALfAk/UhOE+NhA+HQfzYTxnmQHHoN9N
oNGjiEwODSQcaTBzCQxT+FMOff9tMX18v/8KOLSO3unOnIt4EPiAq57RxffKJMDyCveYlGCuOmEn
AP2BqQZgfsexIhy+VR0repAhNDaGR8rbxoYfqMybyy1I12X0JsbL3yXxs6EpLm4OqhKJ8UgNDsKT
//wVk+wHDAgqwci5reJ1zl/FJ4yd8fN9AEcI/zH7BIPuAbgscHKgHrDxdP0rZtqQIeCdvcJnhNAD
AjmbI1zGzKuP+hfGttEB2AiMdxFfiesDFy5gOwh8h4dz20gjMBG3mSUA1wH7vt877Avx73cgdhFm
wBrePqB+fwlrfhadv73OA5YQbi0z/OTRuO6as7yisrrRb0TaZ31ij4HM/oeAcSeWO1T4ueZuoSVD
6a+cK1G17GZ8LCbg4jPQl/n6xYtP4rBAvThtUD6y1TF+gBYYwH8Jeo/Y8/iAc90Gmrw8p1o7N58y
VOmDAf3YFaH2NfHsajD53afi4+HstSvFDWboIrgCisuEL0Kqukp+ZCECEVIREZn7wuubDZJGpjCJ
FeEOnfzRyzftKj3k8IdfAS5D+9Gb/aH59OB6q6v45fO7pUMT8X7w9dPN6+OFj9+D71Jnu8JAVo6B
EfZCf8xzsZaAb+kaMJ8ZwoETgSwyqwar4Xtfm7TiM5VXnfFYrRTAHXghvvxxPyG81oSoHQ/k6RFB
MQfR+sbGZvBJcXaWnXjQF3VguoG+TCAHVPZPpBve45N92Om9M5uxuW0GENeWGlDeMtF1VXQleJ4G
5AJh4tBOwVJjAyR2x4cx7NbMcp+rDr2AvQUVZZIr9kKckkBvxSS4Yww+7gAgmOF27Oxkv/LdzxW7
cmavOeyLqL30AI0/GhjbF31RFhJu/DW8U2o93BkzBmaWeFDjAYsusFkWgAPZuoK0xm7CTwGBYROx
4SOhKLud8WMvSlQf21lHP5NQVZKYS8tbaFE/hbkWWbR1AFkdZKovbZOiAZ4QLngxFHkGyrmjMR9K
HOua3HkmZKSgBbmtkTd78u5lzREwHLq/2V9pkzDywCgW/6ONtVC9+oZ117mBN5Q2OIqFPZaA7Aj6
Z47wo23nM1G+rsvHodkw1HlXXxsE+MP4hma6QSibqqcMw8fuNcetVE7eTHJrZp6J7oZOtFhJO4Bu
bA8H82ppONjxvDEHocCE0ndk/Hf8g4/pixEwCAFCEwYH+fZvARdzPWVbhTzN4/0fQzHzP2dOhDjE
r0MNTg28YZYUropYSHjF6fHx+AZJU6I6jFn/PGKxFVOL55V4uKUS9W9aJMiFxlKLquPCeP9HxoTi
N75p/z5Wls99tqBvJeOPKUfUrzl+PMElFIzEAtrofQ8tEzZF4mNVLXnJFWpF9Awp3TG28IaI8pAa
k/p1bjJyNr38nZcgf8d2FcrEsIdbwOlKygcTe08+JivcMN1ZCDjCyZzM6fUB1tY4mzJtDLWwxNWO
CrEYvBRa1IIulaaQGC4m27A9fBvA6lsL0V485x2aJgViomeyrPGIh1ihLR6Qb4Fe/5UsFj62DtSG
dDNzmTsBni4gHHwDYWC1GGoLUnbOPIA4uG97caP3CJsQ+TJ5PxmUyeaSjC++gOCZg/XvNt3mFFkb
Gf47uhrqLETN/1IK/WlTw0RbJhTugkq9l0mQoxvNtoD1GMXgzRSq768vBpZLUBSQsHShjz+EGZs0
FI8dt0vPHQugdUM5lDrbBCII6ijOfjIw38vtY8++/qagZozx62aeVbWhjvcF30dLqpxxS8fR6nVC
rWOyiyOWfp+9casQKgdpFaiV0wL9m3/qsMNSl2PpUWak+/x6qOAwZcHjijfvlmglSF3bp6fj1PTL
BTRXxEmKJkxQYDTdFirG/Waz4qsqWiigjvaYTnv1Xc0AbFGfsWPdr89VhVHDjBiqIep3DDWgGCXz
9Iyve8ek4qA33hRvcV/BablHT4wcjfg4hmgLqlX9oya1yrkDCCCkyek40cFgxASeOOMsaYIGmsL+
hpXptxH2AYgMqNPkFp8z5ZLNwUM0BF1KmEGDyXnnkNsgzoWEos51CC+WLzbI5ARYjxYchxH8N6yr
JuQ/4qcqIbw9KkRsNCD7AB+xA95X5ce4xVd03bmCBiSYOZiLLIw1DyVqU1FC8s+s6MI31sq6gdoj
FjwbLkR1dKuQeXDZ4HZ47aqI28PYFO83YCqoQU2UhPSCykFcnLSCwBhpQG8SPgwwWFTk52BGGwmu
LQUWzRdqJy4Rp21KXwVoNwKo07DyA6lUy6uSIJvB/5hMi6Vt/zYtvfTCLA0YEuiQlXo5Fq+PHxud
rZrirw6zgLq6sJeKgoA/ZZtG/dMk5bwAqucGRGv9LFFfYbNjymy2cxk7yXw2RZPBWofdC4WE0+7u
5y9o6yqqqg0brEQeU3oQx2Syq1fGoodnPS/n2uK+q6EvbqqmATE3ICpCIrNPMiSGGqdrnGsTvSRf
rln3jV+YntwneKSQz1CmeCEzlXUes3WsB10HwY7dofhNwaqf9muLxYoVa7SbMpsQuKQyxX5P2zd0
CHYTMnC0T1zQDMvrCl/uiBvsNsY/V5m+oWrB3IFnAR7DLG3MhcjvCrLDN5gNjlpeJ8/V+qR1h6Q+
WXI4Jp8dmjCigzwTlzj4R/IaJfdjaWBPykqPI1NfZ1hO0kU/q2vWfhj6x4BMFcUtfoaY2yhkS3yQ
VnJbKwgXq+/4M3lcU2jg1Mvq4vGY47PVGEsd20PMtBFu2Me7/QJMSRgkhw3j/3ZhPCId5+Y4XD+x
/MDDE1QOFCvdm5txjzn7+/1YR+mKY4pcH5X506Jf8kfxi5A72dqbZ9SCm4QwF1ri7gjzhopMU1sd
+mMe1T9Ksrc+45qb032goPhMGcwnywfuUKjwAKVlJ0X6aBBcG68e2bJ4hQZTXYOAdoh4KwXxkR1U
GvmGkWL6vcqc1LEwkwA8kyL5frrrV+mfXF2amESIEZXHtE+G8Gzwej6aFRAdbErGp7EPr9C6L7Gi
wIcCUzWFkEeYV9zl23byS1gA7QwYPDC+EUKzikn7q2/b7lefUHnXTLgZVSrCAoJnwE9Fc/PdqLxN
rWdbFyMBNK0QYmQP0lswU25BnR/R43m4TR+T9DN2f5XCqRVf+htR8avxtR4wTQqGojrasNkcK0FS
0lKYdSg77ijH+HGERySzg42IF+fDC6PU3gyaYYFdMKYAySTcCjICd3YK8Mw7M9LJXCWdiRJo2Vk7
otZV4J9fNl04phq77Ig9E6JrvGwHzYFJZP/QiIKb3TkO3TuqNM2r7y74goEyFqwI11G2blofIGzQ
JGrEq408GemxjAcow/GoVaNEA5J0Y52bPMotPKLhvIYJ7V/nkd6AxlNulhKqT8SZSL9lRlv/3KiK
AFtyTFcYDWVIMWThBG5BEyqguwYP2ddK8PPFjKDTdPl4zvt48ZCW9wn9+fzG9gvwRsEAbEx9Covp
BhANj8rXYLsrwYuDXg8x2sIQrCVPDNK9FWRaqE+ejJ8NoRO4Qpcuw+qxh1YhzOWtOaQSZyw8NUMS
CF8MS28g/kLbPKRDUe7SM3t6L/+lZynCaNQcN8lK71E/J1bIjZtu6hVlulCUio4ixZsH37yA0wZ4
9klTIwLpqlDmzxTpNUlieDpyY3+BRKPHhTQEzUg0XziW8LHwPOPXgmPfCU7zE9FccH5wOQnk99ri
S7Kt+tW8ZZzkhHBDZn/4/FMLnecflWf9+oJqtISxRJ59v0xDa6VvEIRd8rdckJXmLyKkEYgz1qei
oHOjd8dlBSaU4EDxOGANoS3ywOC/FmfCMIh21mkwLogH5qxiGEGoyVJ4Vtwl65Ef7Pz+QrFydu+U
DigSuqCn/dwJbWDmfMPccdO5vda2QokHwQ8FA0I6QsuF0MuYCy2AEKQRZCRwtemSvSPDqiPJfbz9
ZnT+kAZX1fczmu3it/SN0WD6hnxWPKEQUuDu8VaT+O3yL5vyywAtE9+9vJ3UA1agHpRt2uB4wdf+
Qyiwh8J3V/SpKOSPOM6wxbwXb/EeqpZIlUtgPRVv6b5YV7/wwkCLtwThjcuKv8P2W2YgHHDGxGPx
ElrMO7AtQ8ctUBBqGT6i4dgWpBdUb/hN00NotJe30FiYH8M5203n4kChp/ntrgKSGaigSBtDUigv
eYxjAk3NxiPK3hBzsVMBARUc7Ax+kPhRtNsuW/qa7Dd+ZxBNEHBgO6K9PV6cVSdJ/xzGuWyRPrJK
k3mTbYb1LWaosnxZTp4eoVnfv4c0wonMpJCD/F8vNLA2lHr39Yv18VyMp+7lPCaM03YUV4xL8Kid
0o8azW8XJR0868UrXz2r6MVwQz4q4zzGW22ArvwhZ/F6MKD/9dZIS1irHzL0loRd2jrV1skev9Xs
465+KtlXnPyqNoyyS/U2mz3Wk024oI056C1FkHGt8a01VSyKYjh1mFgihZxsvNa4e2UzmiBb3OiC
au2zJf6ivtCep7DzUAmlTgkDMx8lhmhwGRmwayxnzupmdnk9VZo2dia2ejvezAym7QtFsXfVC+z/
lm56ikT5XB5mFs42JlOLCB3x4nUmFOdAObKbvGJuLixym89IiFwVvS6CwZX099jJfrnJGuciC19G
7ANXCcuObyg3QqiQHG7fr79sMwsYRLv5ChdtoEb/2a30hf7HhG7PJPDI2xjCJV3razQie430bBRJ
JF7RrClLyE8ZLF3ik+jbMMRHToVwDEGT+A/bn425UIJBYXSvBdUcmpoQN/lcpI+YI4cahYIOI+BP
ZZUs70vsLbB+UplgWNFD+apDiJjyDPrb2H/10gorZ40O0VhPy5TxouHZGJBQ0kX1GcM8REu0o9hB
D36DayOQI2YdSaQj9Jl50iPsx7liE1OzuCdzU8ccyx/jeU15e/MMMkHIgIsXzDuZTo6ordJly2AA
TjP6PcwzmBlLxIK58NSsOzEJLoN1OXZNPEY4IOhFAQYph0yafo9JrtRHKnCiVyGQ7sDDBRRNwrHy
R+QnFaIwBTGhdnfO9TS+pz44yJYF4D+5HxmExQcaMmFjCLa14dtegUYHZ3FE4C27ZGJALoaM1Jn4
W73Bm57Kw6F8HD+6xB2+cnANwfNmfkKZn5peewGSyPHsAJ1hovXPFw3vS2CXGG3Kc8kCNWHZAh72
eAoIi1GTWvlIwG6LsejEUHI9fqfnePKVzJvpzhMlOobmUef88FbfnWO0z501frVI/J9ewGwvOOFI
4ZaPMFeIJ3F1tusEHTNinmfvM+m1bGg468JYTDImaxHHJtEJN9knVCqGGSEHyRQS2wDIwtCJx8jp
P4A1R4cYa7g/t6+ZdOrRLOPrteGE/+P5FxOEHnw06izQAEGQ3NNsyB4JFWe8AAETEx9u8xSaJGgg
yrOIvkxUXD0bEmSgQ53BTKSP2jzgH4vr4vDiZ7qwGmzZedTugwaMzSrHV4JR+PAXp27KQJRAl5HS
ySFPKyXxcnQJ7y47P62pR3Fac4fR+xe1rTKNYLN4+a88IEy+9WM1nD67lM+uH5xKeWRS/H4W6KYt
7y5vcDPErNjWYWOFKoG6fPtsUyhrrVvF0kaTjl1/GAwnu3/m8jZVw+yiGUFPhNi0NMvtM79mwFYx
jnYz8hFF2nBymr31KlIrjxkzXWgJgKjPIaHIeF1gz2IHQ7K4j2d8kpmH6+qb+djyZY8JBkvw8zPu
mL6u51AQOUvxi86zUL6Fz9tcZaaLdy5+aoFRLpMkfJGa94SA+s7WdwVJZBCFR8jHlV/QpxnSCu0D
+AEDxqf7s1yz/KPEgupXb4vNlC6oDEd8hnDgQW/NwYLChKedL7IflQg9PKXt8J76I65dcOxnax18
QsXyapP3a7B6KvFMm3faETpONxCmdcjtFbGxknQaVa+ZLTTy+OCKQrOi78MjaiNRY1Z+qRBYh7Ns
WI0cjb02v40LWZtjUEGd/4S6BIFOOJhM+QbTSiTbA030QVHIJLqQK5SV1F7ejFkMqfUjdpfEBPhD
Nn9StmBnevNIeJcZvleLpPahLQy9V6cU1WRWYwPp3VTH3uR3oh0XWBsR7TKRO4vRd+/c6sh+hjNM
kTE5h2FrIpG3x1AbQkv7foEPI5lJrnG11yLtdYSFa94ptrWvCkZQGodGu1AwwsCCB0/mLEqTEM3S
k/fYlk867gQKFS40WPSTGuOuGCKQCciK6g57hGOi2btWHTwFTAs/bUXbTcyiEsLkPNu8lNCG6SGU
ciVhSvZ+uGuoDj6pX0uC8SAofEKuxDqviaPXErbF03T60lXZGjsatd4na4O3q7/RfYUZKBmumRMk
IwfqYIaoBeMrCgrqeXDZS04rw9jj7tFh3eEWcG6ygICm/iVANj0pOxQR5MOKaKVGo7oPbwiBmexj
MvPPgaAQTDw3Q54PllK4tBDCzAxJguzP0rDp1s8k0LlVQPOwp11pc/nwYMKMARVxkndf+qLR5Wo6
iGnwGUyfls4GMaLxRHoE67FxM+SgT1dhJmbua5s0tHnH1XPJ0hyUyRaRGQ4BfVw7bXNh0vKuud6B
h49dCKNYEPL8s2dEKkupCE9TLrmgfP+FiEajn4ISAPsCvjQ+rKuMWTlYvxVhjij1HC3uLAtMDdSA
sBUqEmwUfca8sEyx2+2oBRFMiBCuuaD3cqLd3Z55oeqSxB6veD9LSHtTWBrrFA2MIAE6oCcksWBq
vSdEFReYx4Z6Dgke9IYFTa9Zv/cpfjiXe7Uw7tC0eE9o+4Dq/k319GV1rbct40FR4IlaVjevj30T
mu8YRSFFwOpE+cAb7I7qRZ8rJF1UIOBONu5k7hRA5ptjBhbmwcZczvHOjqxXlFlMXqs97lblieRT
ICmOpx0tHj0dS5obFaeOGfc9DQuVkCpwC44xTlEsk1C4gKZimQ3qkR9qJtXB/affqj2VmcdOag6B
DMq2fX23jDPY5vWAPRjr+ubldtfbyN6NoytJFE7CVNmC3BqWLyrBVUoV89FydNQeO3OPI4gMQ4Yk
AMzGOHRAFaXKpwSe0eqQgk2kY/3b0ovekRNKGsZbcxtUMwUJy6xzrfyYuIzMcLyx7tt26BYzxTzH
dBnPUGcTavtwVp1L/Bdvn4+EvaYlRamHpQwb6UW6pAm8l18Hi/G31JDIEpKSm7NGGQz1zf4GPWsE
GAaK06f3m/nRS1v98WZ1B413GOs3LPTZWHN18bJDlbna9D4gRehXFrtpQ9It3nm78mQvmyuLgUVS
Aadin54vSu3c6Bd5NeC1LwE64cZckTyceyBQDOKLp0+VYpkeLkOJJv7KF5ar5GqeUWd1+BhdhqNy
UCDdCdET6AtML4hJ5I04ZkRANKSmE6cO7QIP24MFA2P8aExQKE0OnOvaY2EUOyCjylgCMmX4IoKI
Uph2LqAd6B5kH4PFjC4Oc7zYZxpVgDmTBgel4JAwH4vpgkHdcFLNqT68fBZ7oHMgcJwTyQkL6Vtx
LnqD22ihayQ5qcW6zDHSbSUAdIx4j9V0LaEaFhAOJJJjiiEYDWr1OU9Hkq6SglOFvLekHdjurVia
zUcnzP0Yu8ewWmOPnyDRTgLRwUbmVeQSHhFlzDMLJPhoWJYheD+hhF1P25rSENeCn8cvrLTHQiry
iB8xmtBleT4tmdgzR9WAVqsvyIl1hn/p2w2Udri5EAgbETbn/2hfyRqKp2AHTBHhioW3aZ3FM5Sx
iWLUCDpfuWusvP3VLJrCrTmHIGW5H/JP9c4+Fw5f7O1LbT8L1flXHFi+5EDKUjbk1IAI1B8Jszf9
qF3jP/1EBvYZfoxFpcTCRoN2taMMYx3T10zC5vwEp0WMC1C/wadCWDuBwH3jYC1/i8oXuxXeKjID
VRcoNsai4l80AlkWlLIjNt9WWCOxAlZr2LAWsiSw89hYZgQc2du42CjNSq8jMEnSF2XBZvcUtkkT
nInEH68FgR9CMHoW/0zCVNXvE2xZvHQkMsfvmqCaRc3ocfwztsCEHLRf0HIBpE0fEfQ9XkmP9QPe
U4H3lCy/KeoGPURyO5F1iytg8FI+a/yIcSc0IcuLSgdaB26UTLKsFf35a8nVsK1WA2G27Gp+M0SF
RbK2O+wgwjc8aHXU+nlDSczwhBBK8hjg3Jgrcj8wGMT3MsPlFv9V94HQhNpZ2+qipmYDclv8etjl
a2/GI120Hy4RSnNOtCODF/jQA6fbrjF95YSX4gO17C/upJxUt4Rb2XveKJjB3gOKAykPVUZXMViZ
yz9BiK1zv6QfYFADa4AvYMoOQxYsasO5aX+aHCOdEDGmtdfw1iVeO3gDfQNrGvYvSS4umLgBkRJr
zH8fozHgxBvArsiyh2OAZZ5KOoKbvXPoSvn8JoVyEmjSvOLE5YjNowd+NrQMNy+XDneYU9jO3jcw
56DHVoRMdUQXeil6XtnrY4/J9IAIoPBr7jNGKYNn1IEtBeshD+WR44PwUd+aov4RcNc02AOab4/8
V4EsSlOWf/XjSmGOG19AdRF/9KYj0z9rIdfcMbZj1k6XoHm3H45wdCgCHe+CIY4mHKmJfqFuoOPj
jJcFZBnTKDOsEJBpv677Xc/r3lEczFA1Zf257i03P2a/zdf03q7rX/ui8lZ5aAZqnAKJduSoxHbh
2P7OvkqqI5BVHCZnbi+FYkZCzUzZDf0SLhvqVO6t2DGuxjX7Ld9MYYAMJxdqj4lJL7UJ2rQ7AC11
jWPVTD4Y+kYw6W5EB3kGqQVY1Zgih3XES8oWrR9blAJfGcSQ9DDgrtgrGxJJRMtlwY2FGcXEXfFq
IGOonhxelschwAFaFD5giY3ZB20IzDX0ooikrIUBRUbxW1wqFD8jdp5ORIuo44HvKeek38p2QOKb
X+DeigEn99p3tkneOY7/rLcGnir01emXMwmg67lV35VfkHoNG024njAoaB0Jsu48DbfquyivYamh
HiIukfuO6QDWHdNu3r4DOWIFAK1ufyefCFdlGLPMl8kEZmDZsSE7FJSUR6TBkXmN+CjHSqQibskB
cJLJVtjdGABCFSetDP4HbH3CcVuX5zUDh0AtcmPs7zQ4ctwuKXbO9I0glKCaeI6WdGLv6X5AG0VJ
LnoGBEJkEHv0FZl9KWdOIbGugxu7DhUPGhhyOXC/uyIKMDe36E7b9FWtO4m8DHDy+7HBsLx+j6/p
L3A9tXC+Vr94gjwJXowH43gK3RKmDqW+bDp3CHmtV0j4pVKwPfH+rNY47bJBUJnGb8aOxSvZHinr
Khvn6f4+/Qw7VDzsI4wpWvgcr3VSuSu8xfBnrWRRkqKxw0LNErc0ux4GhJwguL9q3Xd/0vXzDFiC
UorjlhNS9oqchDPmraJMe0CnonRCAomZDsYETKmYF3BlFrwKjze2AqEhahPT0BFfTRsdBSMFPIUg
FEwh3EMMbLGD0LjP1mIqA49MhUCLqAPH8sMLndSM8GQgUd7/GLrq3aUgoxGEO5YXB0I9GfvyIjLb
YF99MVIgFgMCCQo8oEpIS7ob/2L6RSOAyCPD+CSKofZIFOquTjFji0tvGCnxBHRq/4i4eJ6AVYje
kIfmLKFk7kXGX3lk5tzB1ZaEpA4U4f4Fbr6vd/0JWBMlcM0eSq4Dk9CLlYrULpXF1TnFnok6zso8
y4IBBNcE76LAMMmNoY0BFsLO/rm/Ixxv/1JRnDrDhyBtSp+4iEBjY1DF880hboYn3EdZwUgPWe6E
bRzKS/8DVsPSNA+diFVn1lLgv/zB+40slicgAy8CP2tPsLz0rdCXOcDP9HWDlWAPNCUG3ceTrr00
olGNJHVu0/RpxepQf2XoVhip9Guj3ZoDsgyHr4A7Oo0hIht6EwG04wUMpJWaZFIsJYJ2ZwvOKDbO
lJFQspiAbKbTPb7aIzQF7BWJMuFOeCyV+yY2VwqhE9gE6R8lVkgFm7FtL56FqzP10piNejkYK9wF
jgWAEcY5WiiTPl0K2Ilz48Uxyz1IbhOJaAzJGeXFURYvwP5I43xyP8DCQpOD01PrlXe/Z095RlUp
QCxo2/24YCe9E5Wzqfs5snhTCnnIlvMAviFVElfRQwbzE8zZ6Bo1p3p5MIRAIFUDj5vYZgt1yeuW
GcqbnP5uHbDvGrTkKquVNQgng+0WWj/meh4TUk0PuJOIR79ZDCcDHadg3VfAnClgryr0O4y2MOxi
jENB8w9JYgLMUlRIbwMNbBzqWHcG+ZL5ah6Y8BtTj2zgtAxrPoOzIl5waOFZWIbH8BN2A5NGEoZz
Q6RsN6T1sLFyOJR+bQUJo1b26B4YjxLWF2gAWiO49txGM3fcI9Mn2oOZs9MuxskzARxyMS6kmac0
sZkJQW7hawveTv+JUhtQhd9ssqoVpFM4T5MFGzYaUC2OMJFF9D3CN2E3nmDhfWf0uIpbCZSf4sNT
DFR87HIBKiv8VwxM8gjFiF3CBcd22XMmPMInpCzqQNXhWjiDwSSYDRIGT5XGc+MZ1gblJaNq9ym5
NVZ1kBcIgesDZKcmTHlOxoJs9EXL7oEJDqpHNqMX78EcacgI/idea149mjeuaMRcGswXiC+H0yVy
7FpMbm2XDO6Jwb0t8ksIR1SMYF2e4AQqT1GQ8s5lNMF2KE1BG4cDYlAEKmb0oFZ+RABgBu54kLoU
8dbTDVG3Vk8C64kSn/fYcoFB0nFhZtf6gUm4TUtmSED2uVYHzX2OaIuaGd6bMfqzKjBwRyn9tosa
tG+JQyvtYjcHfYyWCQXLNuXEguiO68bfC4CXsLv3Fw0mvT9mpaoLLsql9EzX8EbBxf8VEL+1Bkyd
8Zvyms0d/8WnP8MqjvyUrQlRD36Mhhyb4wB7c0eAqMA13H6hBNhTigQqlbgssUd55UWgsKAWmHfA
s6Opx7qFYSQjdoATOB0QjpgPqy5lykT8QwvNKhA2hsiQbSE34eW0KqRkInt1OKhsVqTOLLsNiiIZ
dx3CDrY0wpQYwwXPRgRGGKKD9kMrYqTLlo+yDttOhAyMGimvpCN8LRkNhn2htYLtB1Ovps5jzDfC
TpMH7KZp6u4KQU5OKUIVwdb5nR+Us2jWA7pamCqpCdLttUfpC2VR//PgQcQICwgP0wmRFq5dbj8a
6gZETORgiZaJsafLlc2IRUJ9QmuF7RhZIlBWdFQYLi8QSj3OC6Bj3hAI87TfJL/fEUlOvtZ75OG2
FOe5t6aHQswLfkGimqQADonvgXFRUu9B4MV2RxM6ap40518qGvguVxzQbqDAWCLv4JgeQFWSb+2X
6X31iyBJeLCzOQgRPHNutKLOiVeOoDvak4Z8d0grHtuIAnVDeX6X/bIAkLH3EgZbWGlkj3MZOy0a
atT/iiOxttgw3HFTs4tdcBF9z7/RlSHxZ/lp0M9YMRy+nP8jaQORJrt3nVWF5kx8AQYDOfVVjLeK
w/jhNboGYjEuiukqQxx8KBh4RPavKjAOR+n5Od12KDFCVGZRe83p6Rnl80LQquBvQLwHM0xudYZP
r6n0nxlOYAOUSJHTBF0lV0K61uZv4g2glkdCARLBQsEEkHg9Ern+dOp+AzDOtQAcmG0nzCL+lTwJ
wc1BQjzT/2/WC32mR0IeXB2KoLqdi8ICTApPMFylKhfyJycC7yDgUAuOBfMasbjoptioHWZEgCml
0ItThjmFjHIMTM+duMuBBzjIoFmUDmo7hU2LVQdvkBhvdlDBD4f8KWqxO9xT406DAUvmO78jSVre
Rj83PQi5pcUM7Zv50V3rz30OIjnGSC31n8dGaoqtTaM4SeTi2fe3p7zRGYzQE9DEZwT3greBzCSI
DD3lj2sHkudzI3EZwkfXh3sEqA74w3OdzoBXnE9Ql8gWvTl8e2ewT7hklEOwAGCqcyIEBEjAy1z+
WJ/T5nFjLdC65+wlzChk7c2CmLZU8UJ7N/Eky6/ql8RAdPvc1vzXrJHnQj8hCzGqyZ1+Ul4N6/rI
FtHs22O3puK0vyjG0BwmH8RSv3V7WCv9sdsn38NBPj0vt/Pr1O/qncgWOlWEHfM368x4yWCz5Lzh
vkTbYtUb4sXaHfd3eWn2xlld9fNyJ+JN2920uZ311fMCtkUcD6+I9cdG0Z8ygNzHy8+mpZ6ESb4y
5TjonkyvQGNR6DMTmL92yeoG8IklzN2taNnYsQAEhLiFxHDOZqf6yiEWa2tgrubmy+yPJ7Yfjprn
DnqNlokJGFV3bnlavOd15AWvqGGZK8JygPbBisRVleEjaWMgWWQtY+6VLxIkk4WA5QTB8K/ckWvD
hQN7staY/zw2TDGpF6s93dbqfrlf2Ce0s44VbxrefpLz7LvcSOt+0V1mx+5JRYRnGRxZNu5vlpbB
LijoZCw2VgSrhxuD32QyNZv+aHxSvIAOiax6QYJPgZ16sYEBp97+2L9ui3LH2il3Mb3tP21lBtXS
z6OCamo7HKpr92t92tgZUzJfEYaOvatgp3SYfT4v9em5K3lPhjfkyCDTorlEKsC8l/HGV3scMn/Y
aJ83VjIjUxynAKgCoZhGmwum0wSGC2Uq3zdMJHDVABrj//glMPcaqTOd5IKB/RcBIzoxFsLpMfu+
374NRpvt82pVG54S104XhI6Sm4Inx31xZ8gGvmhFbCGx7fIOdpsXHjNQFqF1+baBXKhYalf5+3Hm
0OP3MDndX/7Zf1T+2/mMpdqS/3LnvFzulwMk+TPE5OX5jORHxxoQt6cU5/yDBhPqIv3kXwWqRPuS
HmdVCLrQ3NzZRjpZLLNpJaMh3LMVQpVGfWQfpbnx3l7HNZ4neLwg06Mf4FCgpf4FnmhBI+k8L+0H
2meBeCbi/3yMxgiiMoA7bzWIucTKpPMDXye35pyC93JcQm0mMFryGXBPf6azQI3uFefRs51UJDzA
YrXnuffDa+xrEFaFKHOvb5+dgPpa8iI7YuBs4PkDJdeIB3Oxnf1NsNwt5NDOgx/wxqmtM+YAIYod
RYypnJI8NCpuYvQwRLT/yft2BOlhyyZdeHJwAlqgVEQVx/QPKiOXxqut/0fTeS0pqwVR+ImsQkCE
WyWLiIjxxtLRMSsqIvL052vnPzXJUdjsvDusXs35gfl2epme1rtnt04I9oIeda6RwRUJ90N+0I6F
y94a6OE+I4ZdUjKNbmmelIPDgmyBaxOmk2lzak2bkTqBSnxwHJgJGNDFq69s8XB8xorYObR1teag
rNGYUCd7aGWkqHqNUe75HxtCPiC/sYhT29eCryF7l0liMgYu1eVoZ8K2gOfMy4Rp31hjXHkt9PE7
LQQ2i0+kJlEKgfeEw7QlYfOjV64vIB2/OV4xVhyG5dQkEtDI9pPnjz5QN+c1zjBoEfL1rg/TNeRa
dI1ApurYiJTRuUeEIUt/oyJWrMG5KaUjjldQ8ePP3t8NYZW5tBNiQ9if3+M7DX9t21Kvxppsj/Mi
KzPj9zrXJxf2DlF6twZuLBjpkRe34rLCkopkD/EC+7j+8faKbYD6gJgFcPh4PwDLRoZzwcnixCX1
75vQzi1fyAljlvgQO8/ft2zoj/l7oY6L0X2BAHhCghDwOmu5XUctoDDkcazcXeUczt4DSIXqPEZ4
rBpTlbluAAQFPSOh6TyOZLQmgZDENXOkQNGpd49vRGX7cyOdOFu0a07YmxqoF4rD3nS+uhg5zBWV
gxPDPNm62mcTqDjwXw5GvzkX77v523tifjzYZCz9FC4bDzexpd3gAVldSWjZFlPJCT4Cn8Hl+7Mg
MSLWaERLfYtciVxoAeCZv2L6Qt8qW3azhTXNc5G+DQBxQBjUroJkD59rBXZW0oNJOfTEldwgr5Tm
0qj9yWUS0Uwa/qyCOqgyRBXwUarl1FljSruQbpUtoeZXhdXXNDs1BhrGB3MfCtoYVagmeu/sNMkp
3HvMkSDHlMgQeMiedB4ZKRbYOfQVCaRIi8MuPFCrTjP7pirCPmJBkLbv8v5ndXXbPW6iWu+FPiHZ
FAE+rrFaP9PP4gpnN2+TW9tWgSa9ZS/mczra6u4FPnYh8ITs1GPA+tgkza2xRet9lSSYd8tRAfSO
Y58EwxngATm3lxOWbcJxBvRlpo45HRi859V+peUGoIc6odnN7L2og3bvzanOujteIvIU00mZOTGR
FRjiZkZ4/+QqaUxS9qpygxsOWo/OI6F7az6UjwrkGYzOCacnemP6SqsR8vn5x5xwJU3iQfb5557K
OQQ74oqKtCWCv2QL/uYypWnGCmxuevHfKcPDBebkgExAgpHzDyltx3VmrN5xmSj9d/wcvuJW9Ng0
ee+1KDbVyCRcaJPP9fGei48/1GVDXmUOfOyxWJdZ5cuAKbCUMs1JM1NXxopaMWOYhEBe0EngP8CJ
UYoygkUMyLncy7BwR5nteu9U+lHjtbpqTAtSzD0Qp/SVnJmT94K7WtAnmBPa1Yy4m879xOWAR3/i
YvNOaREiTDkoNrxi+8rn75Tze1QmxYipEqsrROr7UFktw2ecJ/nmwcFu9Whg+tg85kSrZlQAuYFN
cjmhURAx91o9WvBvoFpcy156/rnAZICTs0jKEa444LPzPBFhg3QV2J3nBtOCdjxjddLCAbspweiB
Qk3VVZFxmQQovz1lxWP0CYvtRF5SZKzbimDll+TX05JrdIrfk3eKILxLb9gE+m/JF8l/cU0QwEZh
ZyT+enT+hSCReAUNXxsLnxC8RR2XvWZcD/fTc+8936/VzZ4g1F2gk/BBHbSGjfH59/VjoNSqSTHF
6KsOijDvvd5otmpicfJoZ0CFhpv3hL74DaO1cCCDBoFBSHU/thZCHeIIkzh2/OAZtVFuVgxnx+i8
bGR36Lblt+YJu+6TIFXCWZ2HUxG+aoxerjF6ug+n6QHmAtVGVCzCnSNwWwHcojXaZfdHAlslrBXF
ysOA2SYVssTVHrq4AO02HNXP+Q8ZvskhgR0K9CzsWsSiYmkiLLYk0hQTho3ywmdCQUw5AdHt34QS
JCVy1OTgSYxoK8ZKg/18rCckrEKDRsED8wGsAPww55DBZAVtnYKc5+rHFHgS7InE+31LReuHXVAy
RRy25vwKcR6EU8IniG0ScwXHL1BpyV7lZjAxEh1NdjmPbFI4RUmaBbqaXNr8BRsCqlr+zxDdgM7C
1c0lsKF5xVouEIA0Xs0ugOiwXC9tIp69S78iDBnWgBGH8d/xKamonqRFEsDGOvjxkp8t3gFCpncO
wQ5gtcjdIDk7tgkMd4RC2W9XzTBsCDMaKqXYc7G0IEdg5eY4xZ5GeEcu78ubpyHLCIkUJwh4VQwa
o7v33IJMwY2C3RwLMcLBYUFY7qUv53+8G2N5x0CHfR6VqgQJSvwePowcBCXmxQ79hdMDEDSuB6zK
OMKqdqcFavLlmKVDjjDonW+M1R4c8zIQduqb9/Skoy794wjkMyHDcD33m0hAT3gQdnQumw3Um1rv
NW4UCD6tXjHizN75Wg87A0gTOmCkrZtrpEAGhMgGQtAPxJnTKsaA5E38eK/hlRHRQKbLQSLxwa/x
fUiU+ug1Rg1sT+mGTx8uUdDpA6P78hi68NSz1vchQopG6q8mRA1SUSznx9x2ISUCLUZPAfbgFwpj
BdpIDJNykmKfOfichKBDOBX1bYbDiRdg3+ChhmoRcw48AgN22kU1UpFP9jPZkJW+uiVkjtOM3+b2
QXkjOdrSz7ZIEECA6ch5PDC25nY/O87MbTM7/hx/DP6y7XxifYxgUmXVhjODs+AHAYD9lQOM015d
sY1yMpLnHVhSGx8SJ28Gb8T9J8cOhzJ5lG8rPnyyjwV3AmRqqFXKCjVkP7/FrxUKJAQWv4ju+OUw
0J07vHNaoQM+V/eVNmv8IN63fvTQ9BozNEx0Sw6JYvNaoG2Tsfid5pvjY9B6zG+fMnxff1CHixtw
VVz4G+X4uz/P1fNG/2Ikd/de8XLapWe81/v5yUceAsiDXIPRkXTnrWLY3vW0g9NWNh9oJhE39E4A
2wBKHAniG4SJIgksh5CffjKcSLj3MMDpUBqenXoXAUhCcNwTVXvGndRvXvtvrcca9l/DtxUVjSF8
OhUUIe+knQfIhM19D2qeejdhnVgoJwdutAuEHisp1fSJMlc+vSdwgB0GAWJ5EdpBI1pk6CGz9sne
qb6191xCj/IXID2kkAqiD07s/RSSoKYxUYuN0vRb0b5Bpm3nfPAYTcS52nAekH2mLwV50KHxmO/B
jCIBWlNckm2ilu8qFI6L+x51lpF+N/0l4aeF24TBEhDMSQ3Omv0yXI5/zeMg0zDcHmyt8E+gvF+P
rXpJGB/DbZRQTWIXJI2oxxmMALoH9xjdCpdINnyOlvjpkE4yRIPHs79TAw2QnchPrckT6m7NK/bQ
BBFbRobzLkYqDAmcuq8ttsXWuvJxVGhTErMO0C7aa4IYMHAJBcMuVDf5+ox5Bl+E6Dk/AIf4HEQF
E72FB1chAKtfrEEbXk6OcYoV/BpY6hATjcF1F4GdifXgsD28u+xCOAqAovmMEjIIoCa8Zs0p+Sdp
/H2Bqq71PrGGDQ9q/tWpV5Lhru20q+g61VkUkt7s4LbXsKvVOAq7JAZERtZ6F5AbnCc4x5BYCUK0
egzfnuhG/mHVPrCQYpruIIWYD+RjCFEI5SxE0mg85m3UYJbiwbJPhXvTMJfZ9AXCHrEdHVUTHacd
173HlMC2fZu4G4zFQ/EAQEeHKHfpKHhzk6WEn7dHu+kJmgGs7hf3qQYm6c7UoLFjz70PBFA3Raq9
m9PWLr7ue5/WsPkUKO2B2VlYPzh8PuJ2jZ6XkEF860NKwanNb5G0C+d17x1g+1YcwoFVrH7QjGXP
+Bkj4SH7ooYwLxQIHBAtDLEZKStEKOayBgqa9CvEuWFN+ppLxB8FpIJO5jmsZpKpPwSph5goTzZ7
FICFAyGKEi4wJhHnY8iV95sjNpqrOBeQ/ygTbwB5qskzL7hexARAPhfYFhDOmLG54eQHh95HKsMw
h9uAatHtS6Fs7CKP804LnYyqUXvmL8pXZSPBA8zlN8vkoHT1yXn+rr8NWXZYjQWJYVmTutzAc4H6
NgH6YaeEYEOxFZLEkYBr5+YAZomlgMRcs691j9WONQf5Ctg4mQkPwAHovvbSa5ZesfSKJ4GgmPod
SLak20smksO/2JuYycuhEcK2AK8Nqybf4KrARki/nHBFPnAWQsxsV3qXJ7H+KZjXqEus4zOEs5xY
fIq2iJVUcRsdXEHk6qqIMrhKZ1JD5iY3geLmqGiKHVTWJDHFDbeZKGGNEWlF7y1/a0lVTb/gHWC3
4l4ZZLLJ4rthEFnPWN/g4atsxoWu3DHLoRFitzt0RWHguP2OMhdgLWSuUQLDSgXkU6DO0PbQDYhu
LUexujQCBDiLpvFVDtiX8AB0yjU6QGZ1npP7ypqx0SsTnsxfLjzOOT5QxJgnoLNwVMAbpIHfluGg
qjm6AgPLq4q1i0/9QEQvBsQu48d8YY5QY9lAyfcOqQdzgUDW78xjU3wR0UrwBhMHYVwRjyr1pudp
J869FyhM0CIMIHRwkHG4RXTNsCJueMB1gwsf+BqnpCyNCZ0D4pCqYtmnOperjQmWdf6dy1zBJMmf
AnsvdE4DqJE4JWkVNUFnWsFftAKjyIZBDTZodWhH5PeipohVsuaqjDI4yB8JANc5C4x/UUTeK94g
vGOjT7BAq12iSoEY1Nl5Iz2MVJqy1PjG/Jwqkzpqu29mKrWR2UZf0JH5pvwOubirUOtXH74YM4wl
GGh4wa7G+zIOlKh20O6YpSilvEOvsgvcLbDKxNB27uhklIn5FnMFpiauoNBHxqiTgwSJgDnJ5NVs
agfbB2trRVG0k6sYV/QlcVCRVgAVANO52u0T5hXiK2XToApNSOSu2SnegI32b71WQK5JHwyC/emI
3+4omSWwhnTtYxdmOZhAYGV0cM1nkmAC9wkMK02MB7UNCIT4QbxwIry72II4hxjLzr4PBVm3B9/L
upo24uPIilEiWAn2AIoUB//hObmnx+SzgncT7gvSr3aJuifAUncsN5+/tpKUrrF+Oxt8Q6w1ZQwM
2n924bgMmyMiz9Mnm3bH6Jse7oMG3FI1vNNh29ZoAYI00flAUxxJyCFkLVgo3Z3P8b4kL8oBU9/X
FFetl97R29nvjoYGLToFYZVQwhBSSiYH2ty17JcPsMTjf2gq7pAGwDRBYlRATg5SQXzp/E4Wn25h
OBhWoJ1o4cxEs0GdqDprJlPHRHXZAum1pzEaeHdMOgGv+MCkXPeUgYmci45BXuCrj2Z0XX8SDvhA
i0jm0v+4b/KQ34ekYYYOCGQvcWNFf1X4Ivub6HV5D20ExqB2+k4aokPyMM7vPtZQVKwenA7Dl7eG
XopCQNr5LyxYdVYHLCV9W2aH3iPBqEH2WmJJYhPHyq53ws17T88/BkbEZlRiBVhOjvM7JhVWAoyM
QrXGpv6Mb2nJyUY+BAwBWBzTZnZLb2kViXemgKqMDc8/Y0bAj4+3w/hlQu4mhCttjDS3W4PFafKZ
VDPIOezLBKhOz1jcp/sIfuIzgd9ElHcxDGHKuo1RSwpM+I0e5AH2flzAuYBtmfwrsIzg14733UdU
22Z4I+e3Qq7yewhfPdGjcXHzgXQ9pgeI9okVQUjYjdsk7CNnrBEchqe+AZEB7E4VWtEyMBJ9DjBs
OdBdLSbyHvJnMEto8fz2dPSHXkUcPHI2zIudJ/GARb8dXoB1hUi2IWyuk9fmtIGR/oN/EebTGNBt
WP82yWb4jMxR7rzmAmzsgdCBweKCsoYZtg/yhmHn+EK/Q2R6e5wsRqIEuPIyaGxxZJyGl0h4uZTR
SaKL8x4w0aQMW6k5KvpEWPQbwZVcRtceyeqi3Wa3adfdYqFiLrl0y5U6e5Ei/Pc4KR/4dbsCRdNH
+UdiQBA9iTdZblDlD9v7jwmGagM6k0U2VEZ8ggie45SfaqmCHz96Bs9g+bPbHFdtlunPfqUShIO+
81Pcuzd8WaCOVbsGO46Icug2meA4KnUnn7xBjyclWszstFEicsRqksZtOSMyghTv4Su6wyCNS8w7
ZDlUPyDhgFVhpYiMQbFqrupVfoDpuZwcCsek7a9waXVuFmwGLngr4udfBSkwCVm7pGYjQBNDYcfG
/ph+jhzgXTqVbaeRAg8oTTfHkUu6C0g+vGXYomcgD8Tz1sUxN9c8QkNxzj5C4v+r9MK2hC2OkBNc
wMR+Nx0AN+AMFAiCVRfDusWpkgvgikKxMyznAMwwOVjE8KytlMeATrZSyLkIzj55mndO81UJqgL/
e02wFVlLSCAPOxfyMHI9VgCSvQyPIywKIOm0Nbi1FwiPhfYkjMI9j7Dav7ZcrH5C7Ak1GLQxJnxi
yMXojoVfm7KlosLxO9XWKORAj0DRjvMGUGRYO4lUf/a1NUpVhnsvJEaQ8jCBL3gfyhmaMbhvoXjF
XbBlqVDSjiQZZEYbtclxjVXaghgG1ALQBFRBnL2wzJOYhkybAD5yF2xem7h9scmjvmMGAXny2baf
XdAMaOoVZu6KI9pFKTBOzgsaf7BGoL2uw+eCq4nlOYIGxc1ID7dsXDuscnoC3YGchdgW1rcFKiq2
Amt9HVjr56K9tsDBYq3B4zxtgbchuvbna3UHlHqvM7T2y6Ix3c8QDzEE8E1hwFZPOCEEJ7u4D6kX
OBCxEnxN+pU4eLAfjNUt9oL2tBjQGIwP14HeenfOmRkq3WuCEEDQ96uPcRp7BL0ttoTnAozua3Eb
YvsH28rmOlC36hZ7CG4O7MVUpBiVo3wwUPr7mbVWx7cFDoVxa30cldO7h38T+sUlKeDriFiwAGjj
AMJedCWhoGV7JE8tRyOkB7CutcicAPQO9C0mQR6Wu4jeOjAO0ocPiRPH88pzccXaJHbtYWhozyr7
0DMnz3b30gaHiTJtWESbiv+DnX4f7CxQus7xDhGMzTNvYLdNvBoCt0EE5TZClL7OMCSVz4IqIUvj
ZsGZwmMbJDG94iwhVZl9LfpoiZSIcFm/XWRv5HvV6h7aLD1C0cTWi0EGrCq+DZGJSbMe1RHeBoRF
JEVs4QhosBfhBUKqoYptHMWZuUXeJFp8U25QA6XxnFvoU6gWyDxo8tQY+fjUdpGvrCKgP/CSI5yh
LGHvRhxCeis3DE6xQbTCwL7A5I/gjWglQi6MGsiwOKcRsPC9sSEiO+7kNccjDxWLPV4+BDQUhRmd
gDqHznCdI3ahcSH9cfP+4NXAmc9zTlckvRrAA74e4uXAsAi9juj/1zmiNOIo3g90Mh41R3lC6Oel
sbJ6j41RIWVqUTMiF0SPe6jtK9VgoHilxYZ0TNEtpeOpM9I83r6VjidBwBx7qdWn6RM5y10YrkIE
2ZOP0Eg76ohQIcXVaheNjI8bqn0hFwIaWfLYIOEr8Bldvy6fSuz7VPipeWIiYkwmGJ9E/cTyR0g8
pDl6V6wtKIR0Bc5jzAFAVeB/xcRvEkNrHxX3dpaIV1GqxEhjA6DQa4fWI44jyPKCVqFeIvcjxz6S
ipTr2CsJ8gfdVnbRHCiGq/40YEYeRywdyk37eRE0M+qHCs2nqEGPjELRBFFgiIlD3D0aqHIOqgTz
6HMXXB16F9pivuygdopWYkH9bl/08Iouh2qK62Xy9kQNaiHuXDf05TK4xZZrQZgL3uPmoGkYk8Mu
Q0trPId53atshvAONVTZxd+iTo7wCfMQF/Wj34GPVSiG8DsysqQLxjoN+92L7Ngd/ZfQenyx+JVO
F/+SohGVEMetsDYhJeH7pFl1gMpJjC+ml7se0izz95i8gAPwAMxL+AwM1/yFgQR/XSn2JE1BUSA4
B0VYJ9KW1FeMwSllAAwohDjJ2PWfQ9qOotiCOhr9BxminNX1CGWgLr0GBjDr08sDxqkOMOnI3Hf3
B5uR3xHIDrth+KhHxFULSggYAVQXVgBwBV2uCaxhCWxq8ImbJDBlzaF7Z9S6jFj75d4jJvkeGxNG
ivrRWAWgP/BB+Cp4xMvBzHW0fOaXcsaTRzCniXi5L8NLakCOTX5WtNy6g0Z5P/usCJKbES1HRAOT
B1mbYHCZROwHLQIpNo/CUdlRjckblCi3xLIoG+MjuTzV/mPTaCb4LR/ZAxwEhpUrockIvGdRWc1T
sFPodZmAgHmp7Me+sPGBhAi06buPK7KSmcByAkSFo4pAKHYa8/cCarRmH3gT4Af0gzB0FgO6vYJ1
wrvisLYImGRm6Hnvfd+Ljmn8viYEeZgPpCK13wec1SA1AU4NiB7B8v2y9+llKvotKj8lARMluBB2
0941oyjAGmLEAHSM8IKNEFZHWDo5zumaDxmPCHdwsS8AE2q7pxSrT0VJ8Lzg+emdn0PKYkss8f9A
ur78faYtBeMHptj+e6LZAI038GyykSoOfchA16INnxOmBOXqk/cE+xt31+4esgXkV4wWLHrfgI6C
/SjiYWj3FMB9zxW4CSwdMaOeZ/oEMCVO6G7jB/3zBGWKZhcBrWddMo6MAdBq7FTKhHmEEsv4sXEt
f3lygXB5YGayY0IBWsvz6SwmAmBYBuxRegfCQ2XxQXqHQeqXjQIQ1l6ZKvfkrvbZzpdnH3Z3nsHB
MpN7iD/oYdEDCsWOoIeKFtItoAhwh2ZNYuWbyZ7U4Wj6u5jDYtccNFALM3aMggWIlxKrENWMEOJ9
cEOoRdDGlF4Z1cF7RYvAiBaZKkBGdUKVMDDg8eU2SFKxmuSb84ba0jn6hHc5mnY9ZYVNBAeVWEYU
Jw9qrCOPAB+pqzgqXwT/+Z8V1POwWrL1Mz8e0J8SfhtiuhC+5pbbwpTxEGhKESzDKlrCsHrwb2kR
POODv2QZynuIGUHJ5/eYO325subdIqjB2NHBciMFYoZBPHbriDyBPBgjCQCd731yrfzs/MYNYBEQ
LCbJ9zJxHMtzWCNSSh2ZIcVIyUwGgWJRVCXidkz95bFIOoxwuPytInRDaRQlL0O6vwX7gzykhIl6
5xOXBif1PS4CHrkMpUplwGN3PWm1dIzc2HLJEID09HdvDT82xJ6QhZvURdogJUHkucLfQVoqocRu
8VvIag/+zpfnyec8gaBOP98c5Oj81l8qwtuPoPEjzNgsK65WeLIuw5I0oIjz86AJfzar0qAU7VuT
ZShXnnypI/JzQMZWVzq/4GxZeiYD8VnJf9KVUv/vs3a+SaAqTnC6TKrIWfXXtv87Xyrz9yV9z1VS
eQ26cBXiRKG4xYriNN0Ka0ptI1vZmFompNlhcsjckb/nTQHJlcK78mAzhPUDSj7pAplGBAx8H3Gc
y7XMr18di0xF0gPSDlFNqu1c4gf3yGxaSm1Z1HQexlvpxOUv2R986XI4dilJBgdKceYyzQ6bDM/u
y0f+9xy5TgQHisVwIEkepKFlIGVBek6NKu78TkrK+Q5ST4ZMniz1lP76G2BmVXxJ64i5xMSTp8uU
KSNYz5mBy5C1fU6EdJjBlEnHFz0uV//N/yqiHkXAeyUtk3JYzCpgRwbDZLXcYyyMMmtl4UiRLJYy
OM6/1iuZ4RyTXImbImaFfz/+m7ecT/dUWltHT0r5rGTiy6S7bmQu72jPIzB4xl9/SQ+Y/9r2bWFP
pptMnX9XpU2bQBO+WGAYmZjPLT5UnO/Ck76hCdJhmG+/fXv92xHkKTt+TJ4pV0krZQR5HgcEqk1J
g+VjWTnf1cqSQisO2YilRmx67JdLbyGL+PuBLEip4V8bFOfbeRjpA5lmslLEQCSv5EtWnJTNjkhP
0hbqTixjIPKpv/hMqCpdIJNKhk/Wxy2WacQpd48FlCJj/4z/+k5GbNdbhrK85NXflwzMMjQgcmXk
6Gu59jsecqG0SqYDUfoeHlepuZQiG4vshcen/ciq6Bafk0dwSS/p32ZJDhZeSWEyvWUgpJ6ykLjt
VzqP67NHlmfnhI6EPIc/D/658iUffOALu6RvLF06UOFYwLJynFDjG3P1kd2+bzUjUEbwikHNnyiT
a6ISBDKh398rKSXn55besa3JT4ERToohtxhCEra39ER1kVziZlSBksaBmXIKiymuwJt5SSHryaBy
yCiPk2hw2bkgwYmVedZOReCLfdBCay8iOvMfme4WC4Zs8kggqWGPZdkAUuZbDtSvBwS+bzCzCWrX
DSpu2FdBuCT3mLMSoQxlEbBU902zLbdI6H6sq8ERECcE2b+A+U9NzjQo9DADR204rjlXLLI5zlkz
HPqMdl56RPTwDfMQdcWFhoiIHClaC55FLtC7AKuJ4TrPmYbfpyMxUKAyecfo8VDik2OKBcEjZu9f
A0scvvTjhov5PoGHZS9PkFBfq5s+F6/LitgDHsKKxLuAEHhZwVAKLwNg6Jnyy8TH61BBYKqBlEd/
vDRiBBxZjTkCwRBQsfnLnMbhYM3UU/BZoVEg/xNSBEWSrBmgyTL8CI6Y4gtYebXonqrtHm4q9g2I
hXpw9iC8tZ9BvukzTmWGataYXS8uQv9xc+gdMViLFmcw53b+kX2sRCjLg+eESiRsNqhT+z7g3RLN
yCTMjScRvUEEI7KI2ewzcgRLISMjTV0TNFLYy/fJ2yHYzD2kjR9IlN5oGOgK6Iy4MeYwaMgoSxxO
yMHM/dq35xFIMfXikagx9HunuP2DAIxoZJyCwyVUVs9DVzuNORAqm7nUsDwm0yUlRIGWt16hIOLZ
IZielsAP6IAC7vhZm8ASZl5NcrUOtiAhH2FIz5DEATxOjd+n4bZbzp5Y3d+65QD15nHfLkX85Bkn
w0U4Ja8Oq+yXHqPYEuGUSrC6WzOTwa8bgxu+UTxRXzmTyUyTiQSjNi3TlwqltGoRNJ4BQ1KpNiPC
qj37jRmls1qEUoRMewUgTO5DD23C9w23OCQLJsETnf2GmJMGJEK/zM+rjtvUYQJAkHUWrid5GpEB
d1PCUvhNZ4JT55rP5LWiC0jBITFsbOfIxzPiD9Gvbo0YBhOGctlwaDWziOsROukpqoqUDT/ysZRc
QrudS0dcDJktBacrgLpnQLNQn9Bc4ayZ7CDRxy8q4QcXmwnLwUYXQjxCUyziSxrS2WrDeTEEle3S
KsJcHF3wUhyw/87AQ8ptbFgZ/UsHnpPXCumP4b2kss2x9V26iNisfJlJOZuONbukeQblOsO+kY0R
5XAZvmLOHmTXa4RlygitmWxgbGZYvYja55CywZvvk31yZV9tzM5JY1ZFn0meLWRnzdlTQbgGRF9Y
fPZayfPoNmq0EIed7MDiYp3dY946btjVkPyJ26FwCHGyIymlVCopRX/w2+C4kB8YiXCpslXKZvnv
XfTY74XQYJ1LJte+9N6MlzXbUwYlJcfNB7caj7FmdK3UDG5IzMk8n3vA21LwiwQJ1JdSpQnE5iSv
iR4C2qeEs8S0kMyZAtuzNkTJzxUOUXJ3wbQCfHD1mrRmp3iXHmIZwiMs1h+PXEkOCbsT/z4lj2j/
8HMPaicEi0ySIRPy6YcNQRZpmPZ4tS6/D3fPXc0Abhfo/IN7r0lmHytrRIQs+PYnPLM3696bwPTB
Ib7EOYf52SX18h6wV2nr0KJjcvIxsmYiSZLHDkegQ5xI99ap7LUQlAr5ZRP+0cvYhAUUREyseqQo
8DX/0i99LM1vKPihow3gG+1DCdW/BG/37UZ4OeFaP8TW4BpZIxOebmtwm5BXRlTLPDH75eyAP0cX
rw5CkuW2cQu+vMonUSvsp0j20Em3wKFVfukHjWnLv5CHmY/gU3UlsQSpwZr+s793LfJ7nEC1IYug
/X3ZXVF++0+P2P0wbfCpQvpssJReTf1Ty4ESqN9wmkDrvhynJ8rNHc3zjugNYBrLLggnIR/dhTqU
p6luV2EFO6lLODcSjOpk9Ea/wCMBLucUYlXvX/qWQyYQkHX2yXv9oHyLpiKCB4oMYDtJQbILiFtz
DGQKVDw7g8CVVNjkM3n4bbhf854eHOB+NQD7kXcE92sFfyBeLzv3X24dKu4+JuipX4fL0S06T2Ch
HJqDXdYenify9xKpgxp34cF7UBI5ivgBnBW2afTSPbbtW3SJSPU9PAVdtsVQ7+m9++gaPgem+wr2
/humy1vUDKda2HTkY5hj/Gu67z2T5+A6fPT3w8OAL1v3r2HRJXWoh5HWuYZHrhPOSjW6Ahr1j5BX
6hHJe+N9754UMSF3iRI90jxFVU9WUJNwAV/kQyQJc7NvKjYeOi5e7XvktOTae/KJ7tkleWa3ZGWF
SnRNr2k9yWONXlndErb26BE/Yig0Z7cMpT45p09k4dXy1b3GxuwdXZJTckmO6SU7JHxSTk5Jxc9u
c8tuWcVBnZ7TW0ZxK7nusMnjXdmNy8kxrSb3wDIxsXRPpXdKVvcMUNHskJCHNNV+9+mBQKQfa4jz
ZNIeKrPr5DNbjvar5Wh65qX6c55Ml6Pz5D07TxT+wSDAfx9cafnve0YO9aixeP+8Z8ZoPzlOpoCB
7YfTGDeH+qgenjvNoTpojN/07MQYNcbacKqPtGG7//P8wUGnALwb6s1Oq98Yk8j9p93nnXb/5W5r
HMOt/tI3RgdQ0fqI9GQDZsrwEEGiXA+jF7we3Kb1z/ij1UHnA+bZGkNWo/WTOtb61bAZ68EWn48g
jw9gjAUye+2pGQhYXxLe5CCQrz3DPnSTcw+enMAjjjspABkf+FTZEFjBPc0YX4V99c2o3X3NBZiM
L8JpxoYtmYEaKwEmw6YAJLnt1Cnmzq7lyBVSpPxPlq0MSjhgzbyyzUz+6mT+4SleweTiLblckM1G
xsMc+O++d/FGmxUmbwsY+gAc2sjO+DUPnpYKGFpJlpSsUCeN9S/lNTDFZXjWu00eXBJ262gxwCl4
fC1qIDXDPMZvSG252qAW1FXSAnG3vP/3W66RT+X39z6uwBvOPf+ucWCKPFChvw8tPj5xgXj0pdi/
yx4+0p+HhxOvQrbM4GjicrnFZDP5+134lnNdt9J8Sl+SdsncqPOCtd5KAYLj6p8LvrvhwAAELltK
z6cNmkGQNxuIFPL3Wp3Lf/Ipv7sProGfiasLeKjIRUTfjb8Xf9tq2lLEbvx3i0XhedGREsGHl9SR
uHR5QABd67hBIQIu/xa+BrzAvZAKKFwvlxZTk+OBFCy0WC4jAH6eWjGO+zEAW+GKXhI7zwcX77Em
hdGcXEjfMuEdmGIM3MA/Am0tqAgpr/SXtry20hN3yo98nbaCkybDpWvOpVo0Z15wpTHfu1IwvDP+
heMFwhMPSYB2gCanPCmLx+KpBWT9VwcphIvGpV99Qe8X6Knl5r8vgbzD0MD/AkaX95dBNaVCHDVy
vVTgQpP/Kmpy2EqlpQJyPw/m0xIouzxN3pPDuFyfttzLf3sXOPnelQ/l3/+/pAVkuCNsgCv+SuJK
7pTmk/ELYOiOXgcp9gXpN1JpQeVTMykdeL40iGaAHKcAadjflxSynHPBjVaQSOH/D3pyN3QfMNvL
W028Sxx2u8XNq6aVf+QuKUeKh5NenrOcyxs38DvyIzdJWQQM0H4pi6xl3EQRIVxgnO+SiorcV/Qk
RQRSlPCe70G4cvHelY+luG8R4neXEfj/LWmElEEiM85seFv4LT8kuiJ2JZFLdwseCf83idIo/NsG
nzpWU7BLkmK9JjrhCP5dqiut2YVSKM5rPrlL4X/V5Bpp6W7xV5dvavZvxXcQgv819+/6/0uUiuHs
h7C9+j6HKAQo4gVzdPPuAIYoTPpC2g/iYF3DG7jD1w/iX1r85+yG6x3MMPTlUmhzjZADMbrklBFK
c/BR4G6pPYh//oUthz9UeccV8iMlwhofCjv9t1+2ZH7wn1sqRWE8/k47pYXcJGnjeZjgACQ447SQ
roRFnQIO9Ic8VGIEqCh3Sl/Jc3ekqK++DyEekyv+BuOJo1rqR03k998rGRW5FUzC9y8Fr48uLZpK
ccAa5G1ELXpdqio3NXGVy3vyrrwnr7/BFVTs+4FU/1t5jzhHeUnuHVeu5eOp/AVgLngPePkBCRN2
IjEgB4Q9jn1Y+ckoy+NASgCB/z5Q0BB9eQkTPFADGvz+61/4h7ZvOk/uy3gL+Fv22YdPQiVvwoQE
W67WDqtqC4ZDEB45CXHt21BbSzQqNCl46Zd2m20Vtz3hk0DqtsUU6AhMK7BrQeEFkoSQGcAbDM3e
clsA7d5AUd0PYUafsKEHHzMC4gHwwdKDsh0aZlTeIPf3zbd/bMHkPLy2YCMMDGBSRc+69A/3iCBS
fe8X9xDgiEkOuV0EfMMkQOPh1bl/zeHHCqEV3r96Ndapdt9gVzU8Irtg4D9DGdkD8kGnwz12J2dw
fLpHVivYLk/esSAtIWAHlYzFuY2Ls3V0rwCljNHynBzfMVAAsArubQGxLzEbFaJ0owtXCUGW/Auu
o40YbDngSS7Y2MzwdHZ27W6DJPTg1JfQwsFNZr+hxIcRGMQ+9xKDUHstZGqi1Bu28bIFN0Joa795
yYTSg3PLcggRJD6yProAHoBPLKHhKW0q0mzYgDRw/VlQlr2dktoR2XC3H3AI5N2DATZ+pEFZeca2
AEzLboGKgDQDcutDyAvtCF++cyRQi3Yc3fzhEI3ysiB3c0BRHB4RIAuNtMJLtlbI+hweR7tBV1QN
G8p+eChJ0qWR/lqoguip80Nufd5dntM8D14InaCGYEhre7nZL8gDSUbSFOCDRMfCkEUU2VXwHiBA
8P8KnILgUyKqITeHj4eGHQlL6uJApvG0CgKjEoYXsX8QPtyF6oiWt4/uG5Hl6D7I9A4ZrmLzu02/
QBkIMFqxnyUYbfjdOm7xDXjBlS8kSdCmAF8qMMlFYB3u6CF4HU7kcOpCsPIYaaYEoDKg8AHAMwaw
p8nJAFha2KK6TGgrbYOr4D3dViFIM7IqhWtrOWgMlwOtz0uLYJsfCIPgjjxOiXuCdo1voqIQBWAT
gmgLIjJIhAFXaeSKIUkI7NOFTaJytfKEG5BcAOQwAe0FYYdlHyEPJef32LIc7eNT+P4338MjAo9g
F4QXcuMTACx+x3n9CQC9QcC0a7jHZZfnH5ahvrObC/hXCEk4/cfSmS0rymVb+ImIQESBW/pGQMV2
3xi2IIooduDT/9/KqjgZp6oyc+fe0qw555ij+eI4h/xf/Lqe7gNzIFZ4pn7gq7sBfHvh22zgMqs5
mwMWNE8ckVlPlyKTBa+xJzzUTvjIqVw8NuywiVcaFoHp7STT80txPn4TxPs44cpbsxYdVYvz4huq
5EPp06dfxGUskWsIW8a+E2nKxSSWrb+4JY8gX2vha1rblVt62h5C5KEZqUCzw0lNNLAQKG5W30AK
xDyPS6vVhV+APxF0FeFjGpyZ+5uA5CXQYNjJNgYmoQYtT3ZbB9Z8+IPgqKZIuif80PXqvUdKSfTW
qtiWCfS9QCVMgowqW+c6C0G2KSebo5xgm1Jh8oV4rWdevyZOOo1wwzDPcFF4omBqE2uwuu1/Gf+l
P1YhxSTKtE8sljQzxrgmdbAU9wP0O6icKYJjdWqMRRSzTL7d/k3oJ90ADCOY5uYAdJh1HSjHTsFN
DGuhdTG/xtpYGuPzn+GBw/JdhmLH0YqWbzdMCC28rjZHfrALAPaqxXD80ILzwlA6YM6y661/6N8B
XceHYaLyU0MqDHDzIXb9MMj0uTHDHAarsp6EXAhli/nDCxJHWB7VAec/FopQFUgTtNqvpeF9g3ke
1AfJVEk+wApLiQxMMLFoIDALrWOszYakhe4ubosYjrTQ4/14f5g3wta6sPw7pzLz+L9BYD/cvTSr
C34xD5vdC9qk/dO2L9SyO2z/h9hq4UCASvHs945dwQzdzZrkauCshYjDPCOLgy6nmhu+B+Lq4y2U
ToOTwRuhmHpuww59rq+FpWQIm5gOKx5q+pNlxyBYbN+uRLhFuZOSH+mOBLzmc2Usj7t1uXsIS+9/
dgZ8Ppp1zljsc5bvf3YIDAYMBdBMCxITeHlYJTmMJjCUcVuZtzs0pHC01piTn2EVkkYDc1EzdRi5
55ivwlvx0yDNtwZlkEOggC4B0RSaNxZ1HToIEz7oBU5CgVTOqsBusY9A1096JDnupr7qnX6nfIyZ
qjRpMYsBA8YPx9L+lKCBp7lZFxlRqiAkgm2tuzwnL/O7Izl8fD1eJ8rAk9bcyesRk46GTCSz083N
Uju2ibbQTvetvJLmykxdVesv9DAQbUgzPOdnW/lY73GN1wXS0En79zmq+AxDbrbfMo56ZkUECOTt
owHTnyvD+mT2ONymKvcBX5vTYEHkxwDxD9MpO0gW6WxiODmnpJQ8FfsBZRYCCJssfjlIl0NMve3q
cE16YS/8BuAgq9+phYUGKrK4jETYEGTxBZkzzstDMAFQWGf14bx+B+/xe/ab53Y5H+7KaLB4gZ30
F+9U3TXxDRI/TscYo2bD0Tl+0dk1voxvtPmDGpwAe3Rm7/Q8c22NiTbp3PbUAJtcgRiui1/IScEP
eIOw07lnEO++9SSJiGCNzpRZKKCDgjIIG6A2C7YMGL/cUMTafNofQDL6J1hxuBENYciFOs8TYlrY
aUcZnmtYSbaqIz40ef75y0ig1tXhR7O1Ii5FWxhHvlg7fibD5QN8hkunA7qzj+Jq4ce46GbPse7K
hFH31+/lORsuZY8IypnukTc4eRwE5gRmNX3MPugKTT5lmAcKpPNR6evLy74Jm+QcaJNeWNnF5Lu7
ctx0/icpp+/Rc/QICHtxIooHD/mxxcxhR6om9ojm139Gmyn89vJ4nW9Yx0CKvbtlXO20mZxgfT9/
Jd3+H6D3d5vry3KrgigNIx5BHKhEFHtFgusrIADE4YAkbZNv3JTRWw2+wDFT5KYDEGgMNemu8Gr8
u04+uFPArLpYRKvCPb7DMEQ79y9E9YmraozHS5TDFN5gBOlqL1vu4cROBp+NMaNchxxdl7P7y8N7
S2CAsLfh1w9JCkuh2YvSiKChSsuw889iA5FPpQyTF32CHxE28XtiaMO6M+8rKfouObyO3MIeHl9s
CtExsQJb8CQ8ZqVjjM8pDpR5ds6UqIV9D+EcKcRWT58uVVwe08kguEfUPCGGCkQFanyguPKIe8/p
pu8U+Kw5On1rs/z9fUlDrVJ5+Y403sZdhwViaat3KGrWQ7JqndQl53Z3O4wJLUyCm4tzIWldwR8S
F3mhGJRmPQIHYHAjfuTVRg/Lb+m4hmBqlpOaZtbAHaiuJgSmrjR2pywa/G72c56kAxmexLswCC9j
klm8s9tghHO8hnz0dk4ixGb5oIH72VUGXOrwxF8ODSw7qBSF/SRoHVwQc1hcn9ETk0ZNtNAqp19Y
K1BrZsORmtVIQ+HOe5fRDZ+UsXLAnGD6i+4pyfPCjla/ufJheHbUvkPzojLjwtcWku5NcF/icOow
5i76kjMISUbafmg3EunEgVPtqwxLSzKTOITes4f7zH5wt2MsyU4FTcvXxFGOAxCLt9+xpd2mxSvM
ZpicZeJe78C1kNqscphQiHCOU5fyUon0yFiUslOhCkyS+bwxm6QbtZDuWIji14xIcR3m403K2Q7v
XOoc+1bZm+i2vybvkcIpJ5BAF6AWF4TzeGCdeuN2LNMzfCYcI2bIP1VB4Y7aeOhfSTUO+lvQ4LDY
5gHWkvZbtfI11yHlNeY94O7K0QffqXnpFBEpTmdKR6jaKEdpS+vaHUzLJaZLwSW4L64A1FeHgvCK
We95NRtUDmMt6E/u4PscJe4v1l2sb92bCBLXEmS0to4YqV6crcF0v3wEve2GuN0PMcLHzdI4chUv
4wfpMBx/Wy3sQLEHFgffRFpjCKVz5FKd1eUbS9JUIRGFYwMHPoX1ZqAjB1leJ8Xf3UOV7Qmz/uSD
FytZekejF70jZSmtX97NGk6x33Q68xPLvHMbds3mj/qsEpbjt7V7iylldAy6PMJYrkuks4sW6vMA
Fv2EnauFz6AVtFHz5VWZshvu1GUX3Y53L3Twi1DEMP33iCXQU56jjBSyeDBij15CD6iQSF/T1w68
DitkHteCcVd5WY2GxGmE4SlinyNtezWHkwnuWcXotbGaA9S6psQq+CgZvMp5evc1DnQCNKg8DxfE
QagDQGLBKZubgfXFmX38sdZwvpdcMxNpyyvsTV+kywixcUF5WBKnYLH9sdhrE4cBf4Psgb9ihZGO
x/yUs/GKmK2fd7eaDFH9CcOk3+4MBEa6H5mZj79yxaCDvB2Da++5wJGvYOc5gztSHAgBd27oiTBm
j2ss14LOYkfD+cCE5j3m9YRRTRZBSSyyoQnxQyQBxHZoifCJ9RML2OLA7pNITzbjWoGGDE3/v+UU
vBwifwlayfo2fBc2RiVXDAPjHag6Mxw2m3frvbqjsnlbr4tfQDrS/J7kaIQ4P12ygPWVEYr1CO/1
9H6zQyNUOTlG8uoBEwFnfy4uobWiKsvyuJScUd8rferveyaFxfQdvKYKTZA8Uty3Xe973mOkY3g/
kTrrRuQfuccxzeLt6eoG4lTTurBjRb9Izor73cT42vcnLXlSZK+nm4yfVUmb02DjvBpWBxxm37FB
cp75ojyhnjjRabJqi2UOPlFZc2voD/85R0KI3xLI0i7u02/faSZkh7W8R71jE25gEK0rl3cSX8o6
27BfMjykVoQkQnN9metu3ETY/eOfnHuqzRB6/gNdTPtTDfOVfqicWXlbxVbN5AP2lcr6Mi+wV8dR
iG+674tE5vpYHcHYiqF3z5AMvCcKlLo7ZBMPjiQLPRAk7MQxcak+aAw4n1CB0emQXzG5JVzLKxlU
ZnO6nZRMY01TJCh/ks6+x1CCKSw/qxfTlfDceh1nCI7IwZAm9EG28ytTYUoJb9V7xkYZI2/0eJhG
LMgj4c7x8MELhKIGPcaCqHxubWNPGPz9bVVbtrOY/SyMfZ9YBs5MWlwqsAFKYJ0hlxRmfcpZJkNR
gXpBhpOdJ/Wpn14DwWy5m/lMZzckH/K42SFuUsWdug1M7a8kflly37BmdOuOkpUnh5eBtTUTcOVs
0tK/Tj+nYfrAvBT9sjA0v5EhQ26vOv0MzC+ZGO4IUaPmcezlhwYKyegkBQVUHfudkhfKyBxUs2ZR
jV6hCF/XgOcFUIcsgmhzVPQiQg19DOIO67vGpKDzBAj+T/nzOD6Psmp+5z2mEmJurQoxXHUgJTbq
42p5jegZO8SmxMLf3RZjbFRKDG1vVBvu8yYaeYw5rC4z8K7EzjhmZHq4j6HXzjtSd8x3wC2jQzMc
Kl3/4rRDS+eAgGNEA3exGdNifScF32UZwpj5K8PrX3nEnyK8e9/lk0GBphU4BN8DkC2UjUjG1/Qj
TIBMrB+UpOEgu5iL0pOC6+SRDvAXQTCKWYNfH3qLnqNtm/ji4gqYViNpzhOO5WBSpIPd1+OM6QN5
D4MnWkjWf317mPUmoIHT6oggNGF4sqCyn54jVDVWnXZ4s6ZG7eZZcdST3vi68WnetAMDqYSPAuFf
zLMtZwR+AzhXu3STg3WNDEvoMen1tAPNUDXwkF7y49P/0LxqTK9ku1JbvsBNVlehBCDdmPEGj2f7
uaN1fH1IpMPF1mYyxukvBDZyq+UHk8grJjB2aRCZ/UuxOCRvMu3C2sldhvTmSJT8oaFdZn9Pp8ei
L7mgDUu0wwG1gkI7dneMWcMsz/yPrvcWNCX9sN15Me9f0IVv57kgnUIh6g5Yy32cGPNJQcByb5wv
fymatEgLakf56/8zdSWnTyW/Na2i/Bp/iPSGOpUzqVnGiDZQmdL9gTTwGfOXcA/9sXDaTSDqzjFr
BCeYMKUH+gTDRLGaP3S+nhzuce0+RN6kCz7pGP4mxqXx4w6delnOaecvGaP6/Q+bSquYXoI3sxHJ
4Pvhas3UqiH48bslzWmdyfjdxD+nTHhF9yz6p+sxZZKFEHcovswM7+0SC4uCDcl6yZ5y42N6JRPO
pc9U4AyNaRtgi989yQfjJ3yFSpkwC2SmrcyfSUc56JMdiZUNnw1nU2eYfhxmtBisljWoCGR4+axs
bXUFSkBWCcf8NXpikjA7j6i9orLkItCgF16TdsH0RgmJ2nmNaeJa2NpGZCmDn2gBkd4uStr+Qgxi
e6pE/4Tf9uLLX8whPInwSYwxGcrGIC5q0hOIzIMtYVBimVma1hD9VtIjKnLxmVbrz7b7N9J1s6E/
QCypWAVCMLxRzMpl6P4wvJYqh0z7V7mdT/AlZLvRJnq1AgziysrLzs8zRp3TNTSArD0e7gkfBlL1
A1jvuhuuQSKovtT13/KGWk94BWFPBNgJ8qxgtrJrCb3+o1awbJR8TMeCJxZgsL58fhTUuOsnPjOH
JvlM+3MVA2paqvsfCAj91zfolmeMFpeDw0lMAZQiV1mRVMgJANXACKWwCzgJHCWRgIXHNS5cZudd
tk1h4yg+Qk62K8JHelndvA2UIPAaGCGfUY4TSDIMnw4onCNHLwYp1X0tLrPH7D7tArT0RnpJjFXH
4WOMvlYWPuxfwq5Ht4oE4hQ9B7qGNfyq9xW612uMYQOmYoDd1tX/TH9b3m2PZXpAs0UGILbAYhm5
L6FWEPo06VIl4PJhDIY4Be8XEd3roBMyjxzoI8iFn6BizUjsb3AZ0NJ37jNYBoQ4c51JsOtqt9mx
0jdFizz7BqRCHxmUFP/JhElgg6cEqj0kVVV0/H6Jx4pbJnQj9mX+W/aBRgkMorNdgzKgG+i7H5ak
x0fuKLM8Jg+dMRknTBYs3LJ2aSQGzmvUMSiXbNTuWTdHRAqMLpShGEmiMoFUrLHPsGB3o0+BQ0fp
/V3d96KespPx2QnRkrLfeVhpgLgekHCJuBuEGsybbWVD9ws61vDPI81CqA5y+rX1v3f4iJ7AA9mf
7N3hwkHtOZ6PyrreK6mefYCVwEPEMaDhOM7pTz/xgwuJbIfkr7AK+vw+5bcT8E6PORiHltODuHPx
NTLAFyoGBNW4F+yrcX7G7cXmvm17C0AknLo/sBZ4heEhwn46fBv7zhyw79P3dyLYgNMNlmG0KWwx
8vHXJ7wslDjP8F97JZanwJjn5WFxXtJU/NLOw43J/cTfTHHv2/Z0mSnAcPS4Sev0rdr9HDk0IJNC
Q3l7D4B3zGtPw+x+4ohKjKQlApMZ4E4IDPUegGzfpNpOaJFQGkmCama1Qs9NO2Jsn5jrFb7MCogt
zJy6yuh+5r36uL3Oox/8zDkIXijii3nFxo+gltK+xS/+7xYzr3OUc7CQokrzwf8k85Kz4jRIAdww
b/6/N/ivCRDkU5Dw9QvzE5Ug191XaR9AlBH5OIQBUYJ644r0YSPDq3ZAcnwg+YMZYTTuFRzksTy7
YjXB3IkfIaDNcLpJqpQsVywoEBJbtFP+xVVsdPsONWBJ/INoTtd9S41wh7ibNWlj5XEwJtjCRD+b
cQ6/14O/b+5sMpp/mu/roud9cME9e8ue9zoBsRWtXU6fM3V0QYwLKrgFHdRTljUsDSbfFY+Qnv7C
fjiEMtgnivjtV5GBLGzHJRluMMQevckOYTl9cZToHvYxmtleYLLa2Ze7jAu+/tc3F1pwdpEJgnJ8
bc5Rm28spgHis2jiIQ5JWJAkD5t2WJuAK/AzVAhI1uxWnHLC3PleVmr6EtQB58ZpRgvGDRnnzH8E
fMJMXp+489+wTWlpCLwjWAsLjw2CMtwp2aNEXwgzGfCMhrsHTheBFqtQeS61q6zx0RgeXhr+uZw9
jErVqDk9VvUKKPvfjMG7wgBfJNDcMISg9hUZGPOataMj/XEKKKt2AZCziaRgkxCAs2YbsYYub33T
waJvaSeNm7GXPIhvjuxLY9YN50zdacjgwHKhCtE9RZ3/xkulhWYpvEPEmzFctn91RrX3ehiLA9Fd
0ldMFSz9xAhyxSmAZGk2oyb8sAtmU5HqPp5oXHneIRoD2rionvcAd4ZCT96DtqDagwmYKy/7Z8G8
odi5PbB73Cfgf4uHAPcd7HlC/EF2d9ER1t5CPLLIJHm0HAN3F3jR7Iisp3kExZqPCbvD81t1igMm
CgAHOMRsP6uh8+RaqMvfvH9s4uucjRPk1PcCajj5hlBEn7G2FGtQQZoY0vCdcav8YiBZxfWc5SCk
wjr3OBECWNvUU3hF81z4GTBAPXVH6/ukScXdGEAScTaJyGmKMP9qQ7IEPcj5eRjbEXWlYr+OXVrI
FpDRBO0+Nw3KSljnpE0Kp685i1TGhSa7UMBJNyBRCO07PZHmtBOZ0jjVEayS/EikEVlRuDFyctfh
bY2CMB52IV4CERZkKijNGK9Vr/5ji4+HGZ0T7MgVuAYTeortwfP4xHgQ84IvFgbCHu1mc3r0Xey4
G+YwSMa4cRrswexPZ9NjsagsrhMV22UoAcj/Cb9aXPwpINqqmhW+gUx5djl88N10X8kD0nrIWobB
hGFBCu7zwUwLmBzs2tVdsCbWAXiBGlwNaiilmoKgrlS3/dh6VIby7urULpAPaYVxZ15pDjZ4PTIn
ULu/rs4zXwGU4LGxwdKEiYg6TFeDx0Qt8mikKQiQRZCqOiNbB0agxboixyTuH9x3H1pXPtxQHA/t
8XvQHlZuwE0H2rF00NQrEQ9kbJi9+Yu1PDtk8/XHZM748bWlGHT50Ef4woqUjb05WAD8KVG3Yx5h
pyJHEzF2sMZba7jm7W7z7JE2rfnhJPq4KikFGIZcvAf0WMwWX3hJOD3wWqx9I4MQt6hy+/PGK3GQ
CJtQHdEm+QNKFM8DHAoKREpAnPnOAH2ZAOVdcRGzGED8klmmsYCaXRYlLCPu03z9W3BEyATVWeB+
kQGX7diB3x5vjjgQvWEEhKgA+OHIgXmEteYdW4IWEJ1T+EAHirAyRd/tV0cJpIkV1kV3LvNmRw9J
f15m+9cO3xdy1c4wCKDWDAhMs2lcPjttSkGcsFlhyAbXGa5YjACAD1dAhZurVS5Yzp17tkqo0MWF
2njDVAlG0NvDqoGBdG5Mi5R+ZsKSjVusP+yCwCPVKTdOU4Z1y9pllDd+1YPWAD3CPPIQUUHYyE9e
OvEbZtnaw5UoIlsZ1xZikuiDf+49Udhm3BedPTdsDbModCUup19QehfzeyLNBijydiQDMSFYAYqt
A+4wY94JbvFg3AtuAW2Y/Y7JoHbvFFYcPFXz1CeMIZReDBumMUNAAa4su8QT+RWjAJeJdS8qvSRT
R2KwEBlP2ppSnrviveAYG5MjJFDPsbZmDOUheGDBYj/cd8ohbLDv0CyBBt8nPJoy3TNpRnMJB8nV
648Jn96RYeM1QbSM1NfK9GSTaF+z3l3S7/Lt89RwtBsBS13+2U3hyqonzcpj5292ZxtQfkTYcPRc
DgKc7WkPSo/97E78HDfrsfwuGevK+Ok/QwYtlnMbH9p1zBGgjjX8D1gKz3Ovw84Hp6ARLJGQCWsp
ml7QUvGNsYZ16sbGqMYewuxmozK/HJuHg5MH9W7/gHFJJxOizXHPhy4ACg4/E9lORgj7xRvqXffK
vAovxKjiUw4X9Ms7sjbEnuDm040S5sa6HlrUJ9JnPEddChZ3CXoojVfAiR9eGRcSNWyAbZ+m8jql
3Waj6hVom6TwPL5NdWpilUnjzZR6jAPOvPNBDpTdF0iLhmpfHehe+Zr1xyG4lrfKGiJwQrBrmFtK
Fi2Bzc1Ch3C1Go+0dQBKLDJcoCBrE/22r+3HGXfpwFHTIvmOHhvzMiTb1ZawReSaYXSW/eYf1luQ
MrPyj0jWaY8NXed98fEvVwSb+Ng+DjGYd34Y+DG/TEFbr8HL/Y17yA167mAEenKJbmOUbwgpBW4M
/Bs8ocgk+CaijqX9S3BKeAVvuN6gZvfZa4YjlnP5x4cLae09evvPTqpMD2xk8QLhY6L1Pg5Dk8fH
eQYPPpBidxgNOvRG1EiIah8/vY8US3U2rBofCwQeXB8qX0chLewxO53PorXY4fT8W8bL3VxmVdyw
uZtfYAdiJHw8g5tmmIFRBYf88zT/9+0AIv8t2sxIvhvVI9JOthxE9jNtPclj2c3rfAE9wqXK2hbT
MZR5dsiAty9kP+YUm0iaQJ/uyx6OaoAVp6P/ovvGA5wLkvvoVbBcI0A3QcKIZoOlHgAj8xBYNrOM
ENKifb4GOsm0twjhzgF5k7baTEBMG8ScfMThAiZN+OMSVxN5zmYrlNLL4onMvY9WAwLWSkvfSFxa
9oW/fbNqGbBQPiH464ZIkFazPg2lo2zbgDivkBRCoHpzND4OPw7vVRNdvB/oEibVZKjFInvsuKvg
IRItOYVLz8kKsdsbxBDSyaQQOcnEscKqxidt1Et6024MQhWo69cSpiFWzVyWfEw9+EJLf0V3cZN/
mBi/J0S4hjkeCtye0mbVMyt3kJjz4wdoiFFpblBmNfLcWRfTDNAsnsfcIudmthM9Cwf/a8sZyxiI
fG4uqwtga0rQOS3Zyld2GLKtcJqIttolTJH/rP+8RB49SUEM5P2rc0oUVCnz1W2BxEAwsz5Qd25B
0bcasW7trejesLlNiUCmmUSwwuxajgnvdVed83NXQ1qIKQ221R8T/YVMT3iQ3WhLQJJTyT+wYvbw
VHbrbUHVmbwdTIlQY2E1L2El/UQXlptwapGr0pKbYOBWNdOAA1ipjEH6+DMWFyceI+xZm3WLbYUP
0gX6ZN1Zg8IuAZbTJ5skpBH4sr39uv3wbmXCM09K+eFQVuJMBCftltuUDEEzKRWnHtj8MqB7A+vI
NgUPpwj0oiS7xR0BH+Y1AzJ/8RdFqucj1nZ0crW1f4zGvOAAF2CfoD6tiLW42SuyV5VJs2Jso8gX
Dj/hdUZ84QHw7jpWnXqCsh9d2Vs872fzWI3ymeS9kh+yUzbdYE48GcpKRbIYwIiS5o8Vbyg5Sb3d
GbMJ5xJDhLaYcjqs1h59jDTNlz+Fyox7+AatAymHC3DyvLH73ncFsA5/hdfR07w6oP3lDlNfVj+v
BH5Y+Q87D5b0ZR4WiunHv+5UNBY6ogHKN4/zJ6qO+aQ+PuMv+IpQ0VrqVnGeWxnvz9eotxrs9Xj4
p9JYOKTYvIBNuPuQU0VO3aX7h+xqi996g57XV3BMUJw2QLN+QaF59XPdHkDbWAjfDBzYmR44LpEw
cpdCoH0HY7/8kTy3pKYRAK0DDL2npNSUOFt8bW2F3u+LhcnLR0w8xIgX7SJ6OOHpKm/JdmMew+pI
Z5WOteG/zPk2+IoYqe5IBjzVbsKfnRFTcZzuWyuEUgUu+R4NDa78/BueSczOpzfrycQE0gr6UYgs
VdAP6o/i5m5vRdwe9APna84Br+CrXdlhmPWISGJm/PTqDLaDhbagNjFsEdlM98ERF81lXtHSuXu0
pRlkm4B1WTUy5t0DkF1NP+HG79Zy8N6zhrD7y8uEvdNmjKKFgY11GAEA6FAMC+wUwsEKmkzCWQtT
Rux7DZh1g0Ls785UbIiHDujQ5p/6nyQbepUoJ7x3YwFjvedYdiUv4g52Z0R2mpsWB5KS/4g/Q9LS
pfwDIWojSHidS3NYLP7pbHb1PO2mkju5HnjO0YViawoeiP9eeFsNss1RTWiY6Lbpc6SA+JX44+qe
wXwp7WByUhmF2J1n9XlsoZPSlR0ff73d/r5FBxm9Injzlh6ipeXmE07WsBIjkos6RowFDyUfnwiK
p/2cYsQSaj7O8srxYSEfoslWoLtbe/qPfeMg2gaHoGGg5jskjLNTq+NnjK/PDacYvnXrj2+ijagY
gdGzAMLKHO+vCFMbiFMT9WqJVmKWzxiG9zA6lT6mPAAT+Rggy72R49pO/+3oeFOZ698ovIjkDr0d
1k//vFXwB5NWWN+lQ+9xermAcv7XlwhL0gEu7PjPAOw2dZ5ccwg6EA5SKtpgf07oJoQC8uloZsqd
r5wWNR4JmbxW75B9LR8AqyBLaC210QDFJHmaSYHV7Fm4a8Jgwk/jsRBKzVssC7JZXzK1cRfB/ovZ
FUzbLx1u/8ArWXiNextp6Wd/W7VjiI7qFP7i48N3e1vFuFfYnPck6t3RZ35ZcldQTpmUgc9e9teC
rigcr+Fkmw2b4Q7rQEbUjVcvqu1zQb9nPTvT/vCUCJjRL8YqCuTFZvEge5ntnIi/k2Zck/BNjM3T
af4lPWlgT4B4nNiw7siLZI52yLXK5M4y0h7GLYJ6jM3Ha6QOTJZD8CVoEVrs60U5yrHhwKoJ5423
ZTxRMtjV165Pvezz8KuNYwhjf/O8kOknWCBCqUFyjH4eSMK+F3aDk4jqfPkgaMWwoE97KfrWgXnn
DJ2gx570V0/28VDmaCq0Fc4DABncS8N8rfp7XoHLQsvOtHP6pByj4ea135KFxzeTFK4WboYesAQE
kYmWMnzBZbrxfvfst2Z3X5toNSBxaE0NAPCJ67BpGKpsGf+NHoIxp/7RgAAYkMNl8z4oW4VTCL9C
QBkOZA+Mw76c5Lt1Gw32P+h3W8IH+Zrb08fny/lgObPxWgzByKMHm8dONiMVE/NB4GrRlyD+FgRo
qJOOmmkTdc/2WRcYEK8IhF3xKqh9fD3NYc9mijTivp68Tupe5TGGs8kqJTdpKRGmZEDUHC8bZHcw
s8Eb8iz/Or9d8XAIFZd6jpEoRL0m2vQKFaB0GqjWGECx3WsYNe9xxf4BJMaU7Z+DrpKdDCwbG8of
1uYmh3QcX5CGwzOeXHCs5P3vscVCEsqi3TY+jrwT/C7wPBiX3UqaFH7rsV4FZ0IoPQcd8wa4iQrO
o/5BFcNa4mEPfOKMEXyg7rcrlmo5C4/Rkt3u/O1dJpwKS43FEDxv+U5Dvix+9mb2XPfjXPMr2gww
B9hVzbar0x8UUHezes64YsCbsO2y+6QWppUOvFkoY9HLqsb48Y/51riztoQI0+g3pA8PEDoiRhiL
rA7UrRBV41d4HmmTgQZZTRndsZIa9SzQkGiTXpOreWTN6RnLDwjKHADAmN6WTfSb1gx5WTcm0G9f
ns4IMxCkkCuEpyS5iQHfFW62FDWjO+YI6Y8W7THnLn1JNiOt6nooD/QoxzOBWmhLKI7zp2oWL/Q7
bPuGtLJGLGflgglxT5pntJQDbSq9Xe7gAE9zE7K5DSzPfDn4pzmGZUGLq8Isc4cpvCcvn0NiJ3YP
tebAKxP4G39Q37uU9YmwTc7pv5ljWtPEJc1i2v6EgiKjhPlWJUGuT9N/UE/9FafmdQYLiS43rv3S
62SKEcijFZGydx1JuSN3nA+r26gkPg7+cszTHr7s3ZvYARuD5RVsG4cOj7ZVDofzfJFvh5MO6fsT
J2NWQevBO2ABDD3g4bMrjcAVLivZz12gYdnqZe+Q/bHCnMddXUrRAKbDDX+ZHw6K5+lHD74QU/GI
3xYq2wqLIqw3rNDeNMCAGia6+PAWsAjGbZhzCd7vxirANt7LsrbY7uIvDa2d9mfLqkCj8qRfceT7
DBdIUm5IoJlBCXFdVjFKJA26NVCZ4dKGni9I93iHAz3A+5NrkdLb4sCqK24PmtsEu9IAizx5nuPY
a0Q/cwl6d7ab6c9Btldm1cTYvTLSxMNL333+YVoimYurB3IABb5efkrnG2G7GJWVCfE/s56yiWHh
GzoX4VVMX0je8ljaQgpEgARBSZi9DksHbJVBhvADxIDDnrtZXyURE09ybn9HO4KftB7cfTVrw/6U
vIQ5gKtleDLGXTaSAZr7aziYM+/aqEIFeAq1OwQffU+I84LGcmtCRCuvMfM50nva8yaTdsXqOfmk
/eUjpkuoiAllgcaR1DILMzFzcf/NgFifVP5z0cxw4PQfE8hmeGImZ5Msa5JUx9xECB5uhRnQYAln
Sz4S7nfCVA93DGwYjD35sQ7dvkPtYZYZ0IMualNYwuClE/xEXAbuui23J4Vr88+SklSxDMWiVU+6
41kzbwdmDfqSb9JS2J9On0Clt6exSZXHwtmpT2Wa9RFXEuoqXC/wsOP4hyezLQ5kKpr4UpF0dE2F
5SPrREpFi77s7Q2fo6KxKa7/iAm6k9tKdAtvVoS/EJyc36paUCm7EJGGd50b69K7rnrZE3JB+7LZ
idSdrf5VO0rx6LoGkEzZaYBy84E+w5iHzTi72vJp8dEjinmqsVnB2i+6OMIqYbD7UXTMva7uc9YQ
rGvq0Xmm7FsHPsLky7+qx1Hxd3WeY4Wxwhp9v177haKzycD5kbZzbiicpJXpwIHiLBn3TuqKJXAH
Lxxguixi9n3dim6c9i6oA37vknu06MnWGUyAjdLxQ/cUzoGeLcaovzMOEkxyzK3MxX6TmrJbnn4d
jvgYgJpqyj9w3Z4xMoJkBguh3TglfTTtSGc2jLJ0BZnOozyiHVxJC40bGOlWp7msz+8rucLDGyhH
AivlGd/FNZtS1ZVy+2NLmRLGLFvsi2r/IJwII1K8RX2CGJkf0wfIxJPTbPTFTw3NlreZpecpSSqd
xUxTLVkmsnAMN44OYLTuZ0pclFCVzeocNPSoEOtxy4D88I1aSvHGuSmLvsL+npBfB0yRRT1N1DX4
cjpbOEbM83l/Wu6uOzpYR7g6nD0qEDgDymISuODzwgTkk/c1q+DEAYrTHORGV6zNCKjaid1KXMcb
2+Vi4neBzxCBDVjQCec2yN2M99YLWL7n0JfMcd5ZPLIHIATDAB2j6Dx/6wu22XdniMvRirRPfvyC
psdtaRj7YgRnNONJo/P9RNq0l7D0E9MIlZdGQdQguos//Ksn3T+nv8pmc36OsPF8ssC0viw88X8H
NmEDkcgCQJ9VS1red1RMlEjx89QYX9InNLzSzV5cFVZlNCuwGWpfjR/wXAcmNRKPHxsO2GaN9XVr
uN+jsctx8Qexv9QBxeaMU3/Pkncw3gFr6UB4N1hprKHPT8rRl6U/6zlo/asByIiMS0ufPc4boYL5
oecDiEMFnsL5xMQlARiQ9o8FnJSwxqKlBhHFpYevfZ+kDPc9TMuKA39CGQBb3/L/NgWukptY69Es
4mdtwoh/loHonfExZpigcRbiPZR4okHtvbx/7XMxa/fqJXtjlPlHMHUBSR0AYhPoPIbOfySd2ZKi
SBSGn4gIAUG4ZVdEEHdvDLfCHRRk8enny56IiZ7qaqtUJDPP+c+/PNfMbthc24Dr91EwCSFkZgLx
afjef05AQflIXrGPXmHpCpsFQBkLXSCWZcUY7hHVMkxAin3nyXqhJSiOHfmv379e52agbJdIMfDO
fMw/Y2hIdhPusPWubAY1dQodGMo+04+giq4xhORe+HJFX0wnbkIw+UWFnwHKBF+o8xx6UDli4pRi
9C9J0TrPuQYT0xgjyrsvuG1wsMNC1pFs2ExMomn/dvF7TB1pGzh+z7QFShA5unpmYrhtPJhpsRZj
0TUkxw/KLVF+FxJ2ZRCMEGGKAaWBUpMTHwWq5MuqI8v0OsMLnEwIFHf8URlh4Vksppr8qVRj7eER
rI291pUGECBSJnOrBDRhOAe/LycKUvjI3ffSLF/eoaKQ2AeMj4XTIMSHCksywJEsJG5EBrbm/QBa
EQFEyijJRKWJZbIEVW1/WSMS/cFPPhPy8S/uEVu1mtbewi0ZaokOX6GsjhxRwCQ4d1IQU/RiRW8K
T1sMmWQmW4Fyxr+aRxPVEH8X1YAwSxvzGRJFyQr4BXXIxsCcsaY7ptShHIrJHsDPpdwF0Fqvfptm
EZA/rsDOfQjQ67egipqrRWRPcT8n/YRLInKEcd8bH0C8FvfFXFkOOAFJfibb7bpFl/3P0x0F/UJd
vQTtxWEQfZvlEdRspMrXFl2ow8gVLgwjWSm9R4g12Y2kyXdxjR7xjfkONzMRcJAVOg9nf9BTQvlW
wp79w1iLIB1KQ+bXrcW1a34+wE/HlDW3lb7Fds2bVE5FBzaIPgA1kFA/ZKfrCSlZfw3wo6uIDiza
nwvZBwhyoDzC4qE2AXseQ+mCavZES4JxFYg2QCWIW23Y6r9hBKcZX1RMqQeT2/I6b5dPHBGX/aMY
Cu7BhdCnwE1GeMaTIy9QxfNXtN1f8QXf5NkY0WkjsHjp18MDy/39rD4VQ21XpK3QCkPhIJPl4+iU
DH968J7lcVHY75iBidn5fRbTLXx7F7iPz8PjXylVRQqsfDTfjIXvRENB4nwFR9x1iSjiaQDXABcV
h5kk777eS39V2vcGjQMV3FjzPnnZ+bgf62NZcNrAk/eM95AvgTMWKZY4EE9QUB47suIFTes+BF9m
eSAAKDoob6BWtI1cQ51mrLD1uL0H/k91uu2POYZLOUN7XqMzIdYWdpCloLJd68KKFnM6+O5//Wnl
AVf0cBO0CXvuBrYyfQwz6lCwB8KkB/A/eelOf5Sll9NjLq/rj2NM70t6/hce1Fg4esW44lNOW2GF
KuwcBfUABBEPcHzuRSYvBXI5eQaUmk3E/odzeQU2/fPJEijRQrb2c3oXg/ycCPPMTfBs9rns8kJl
9LoFeOmtXvSv91MhNrj8NBgpa73vtrchE1hx7SpoJtibfz3SGG8kfL6GFMm7MbpfYcNE85W5x6dg
XdV/Eq475harn3gwqgf2jyPqYSvHpsOajXy/BQVONcKlxlXuXl750rKdIqinmS3xkyIZlEEXUq7O
1nAsX6jbPo1jAuIFb9MA49/ZfCGn7RTKXC95Im9l1EKEE6+SAmudj40Y2Jg0DT2eaL+jQV3wK7E2
lrGkvcevj/Lv3nrY6lA9IaPcvAnRSfMQUmvNcb24DUEiCHZyesHJcHu+7gO79Efvpcx0hjQVeNeM
NCefPdTG0bkkQOA9MkPhiM//odHgtgXn+wh6QCtCb4zni4kADDSZwocxgua9H8GHUpn6E8/bn6OO
mz0BOy5THqxIq/ll04IIsVZRTjGOa0PG3kDWl6Gxzfb3ZfMHAPRmU6bGLvf9EZ5+iD4X0rjvP1nF
lId7cF5es7F4rMvR/a9ey5yu62INUkUurKjCyVg0P0Pd58jXQaoetpnBF8aeD6E9/WLU0c8U5A0K
opF8otwDU/pSPrLOo5JQiIYGnM5knk20uTqXZxnDQDgkTdJslGGGYOAb9SFOPoNrcBuDadEactaa
6y9IW7PSNoWjDmc57KzKVg5XAIGDPv2NG/8R5QfInI4aqiEwlafGr4SwVCrSl4jwOkprkofPJnsl
vRFIEMNA8AKB9sMKQsadylt5quHyVTROdwRUQD8Bie5i3ZkaixAgtmT0IxB9GTzDhaDN4n2Qa0Ed
JjbxZPeHQztzY4ftWQwTdLskBoph6jQny6whkaJb4miQCnue3QY1N9MhnO+HuJrj4QO7iHIDszLm
Bg0NzMPnmo1QLbjCAIVApH9eqah/mHpexnJM+Xn8/tG6LPB0SSQ3j/LpK9EEhji+4b+qYfibpR9P
iThNqRFwJwGSEOq2O5wiIRYuFzSnNOQYXcAKEEP621xbkWIyIkXD463b/emVyvcdqaHGyRHjYUwO
1DfMvAozxO/kgrjBXz54m71pNZYgnX88+Aib677nfid39xXnU/ZpYGDgA9gczBFp1rEdmsmQdHvk
83JppzIhqgyJTuVeO2bLd9ifGBPQVuhq79ltWtCvDTYDtOwEKk65WHj/oYBjbOJrTKC/rjSEohNg
2kdEFnZ9NgYGHoyGRQMCbWJbmQH7xqDw0Du6RYfp4m3OYND7kjNvF5TqN0dQEzjAmUjhvoMPObLE
BtY9nhSuAvwJ8x4AgiYDRSTWpNfAVITZ5vevOuYhNem3g+pjAYmCesD1/Yzpi/EtfKE8gHvSAVmK
pcuapOmdA5d7mJwnjw3sYnpbeYzS0H08RW4H/bEi4mgcSXEHgPbMpgHy2Xsb0FybBMoBO+eqCpVN
f9OxqUpLNTKBkcYkMDsoZSB3Qjs/54srLBkDZjQBkgDUEzTgAis3D/0Fr68Y6n84Cy8fR2kCUzfO
0ob77Rt12KUDMTC3oUM0hCk+Fqcd9xd/krkCnWyH7+PmcuTc8gi2mpgh1iD8hWFg9fEV0u17xFAe
+Q2Dw6BH1pw1WKljMimvP1+w7SSbBxewVhBsLgDgjHN2ExG1D4W8RkED16l8HmE9hlezBe1tqYCh
MQM10BVCo1hg7tE1AT8hHUjOoTxSuSrcW3CVmRriKoJMhUE17R361BunrasLy6T6oCFZ5aOdF9yj
nCGtsIbBVeb18c23r8/BE3mVtxndFkfEYNRbFSRa1fRVkNgwAKClhKOOiAszlAXhUAmd2QNuSVqu
32vSsYB7eLU8EKgpQs04xjjsTE9G2QbXAHKDmVn8yJUMapKMYLn8440oiTYx5j9he8Gzdgg0GpFS
zJ8anAJWFj8xYs/5Kh6TdFIzBJc+mwoqgwGCeXfLLS4t1HhcWLYynHBuhmVA1gJeSqp/u5Rxc/CV
4t13tTFu0UI/UaRevfbqQaXKDLd/E34fGtFudOv0xIR58QVeSbCoiKv99inY7ba0hb/Az7mZcKWG
Jf/BsHsTSCJY5gySIGHB0ibZ1JRdrvxtRsXKuyeJmd9BEhNcrgorHnbbzIZwUMAvgrxkuHy/zOwa
1SOOJ7hJMPkPskimQDhc6KtotCdQqoDeFoSSHWn4ZK9By/Q5yNPbsvpj2mvCBbjtP3s4visomUzj
Tl342CJ8eC3kIcsxm0gzc3YZamziq+fqNu3NDXY0FikjhGm7gCMK1lkvzDuCpfesv6oiI2xiQXdS
uZ5oD1J1C0DdwpdjlEh1RMgUGyOoSiY+LD5SEqz5kIF9N3yUNQxczFag0KjkmgHIIAUwB05DDYDI
kAxT0l/GN1qlLbXM528wpfYEPIeX0w0fI/S/99kdpXV1zmN1yaS03Nxwu5i1e3lRLCBsvdkVINFZ
2pQ6m9pUCHLXPbhCsPpa+9ba8I5zTDDOtwhcF9uLFnSQaQzkb4S38CZZIQRFQQKVrD7MgpPJU+I5
z4wD2vGfTKGFjSRo/p56UYn09BeJq2GAJzQHQiCQ2/QO1b8LzBQDohtXJNG2UJQf9F6UKH+K5N1h
2EMuGvL0UsL2x1btoSHbSHM4as+Q8uCJV1DIBE4hnkuUxtJ2J3mIh3lnXBAmzrt1+/em4PgbXCAa
Cw+Kll/UWc0R1j6MvvwEFxM3AOBJaAyTPKmYa6IXWVK4gZoxufkHczEsjrJYu7m3xQOWIxpAWC0r
4ymk4zFs0USaytN8Le2f6934Ip7RiOGxwNzYGAnozEuxy62RtGF74gCZq+EuwfrufN2yDCmcSyFJ
VREk0DHzCcJ61Bi0+fWhTUXlSSLhifEQuwDrX0yckHsErA3uJ7E8tgK5lQnA5D59zH//Domdf08x
ftbWNNXm+vMUMoneEmNo5hcyV4t3uSchqS+SbnkFlSA25Qt9eFsVASfCnN61t5EHVrXqJ9hQ+s/E
9LW/ltHVle0cu2OGFsRPLjToOg2cPK6fXyScBzQGnGg/BqH8n19O/8y0m/siA6zghwwbHSTe5T1O
NEYnDNQxYjg/jq8NjQqWyfBNODboHLSwDj6BLE87QVvP11182ee1YFYhVsd7sjv1jnyp4Ob5m7ZT
GiaMhngp2UJXLbTOXPzikEK2PnBvsVdmkf4c3yVvMLCBxl6NIz2cDsTyY/VlInAtMvP+kEleiJdh
vD3WZ5gR4TSUUcBzki35471WI/gfAmklcJ0HcZNt1e3jz9xL3GnlRvMNWR6r1EBwww/5oi+GU+r2
DkHni2xZOLfQMzSq9eItAI3OoYXW0jt+mY5EDXWP7pHypYcGVNWmQq0BQ/aIYLt3+iAIPD/+3scP
6s9FzuiH2RBk5BVbB++N2daNMfx1SjHKyc1fTH4gZVNBwMJ5oIqPTIl55c8Kv4fr8b4u++O2HbJR
7PrBddYxYUAcs0U8uSg4/Rd5csFjJhOE4S3QEVMM+AnsjPJG3dzZlbgPN7/kRxoYL4BJuSRAvgxK
z6yBxABPis2wGV5ciMLVWZex8AJ2M1eYXxn0E6xrJrLI+b6igL+TdeUxL/uF8MTFgYF0BxL5qFZh
446YouVRm8I93GZc+X21ZGVXy3ZPvveec1GM6qrD9fz/idfn4nIBkE1yP0f9PzLc97/h63RD8MBu
aYoy6pdb7yUN7gnNbdG3gXdw7oZegBAKHIkvVGA0XRQtP25h3NNpoTqvoJVBV6dueqwdvUdO1cuO
lPey/gTajYG014DGXqlPAqT1gLKPERw/SN069FyKDyjhdVrdHS0bye1IKXylC/rdMOsYnUf9gacY
XnHDE8x53cIBHYBks7vwmWREa+LczDhvR3GCjZDLvqup4Es2+hcDTiAITY9Ipf/x4EGsj4CucAyn
TKSvaqkqKWb1iTz7wbAFAYUfJlv0UuiPnywRmVQSuvk+pBaYCBKcwIuQJqtcxwaohG2c57GY2UsV
BkbYB9gFgKmAZQUrAFgPucpjbX7QpuwRg3Cj3JD9QXg4qAy/+Plc+DO1gJ8MRJEr8pSY/F0IyaJK
s0B2qzJ4YAyAZoqdiuYCpEhx6jaEvd9nLUJ4BsmDKkriAFlZsDzAfb82uwnQKN+BuSSzXK448bPh
4HUO7anvU853dKA7oCHa7qN2BGTsMwThYfFgDLpbH58AFcs6oZ5Eu5uyiLBNAtU7XWYDr0MPUEYU
lHQUXh1TWC8a4TUoJgHt4Rbn5++EjbQBnsOZb62fFREdhy5x267uo2r2il8YiV/DKhlgztNbNNvq
9C/uWV1fRUZP4Yk2xjw2y/eyD1QhgqrfaZ9nJeNhg2iBocSP4fBdmjSLawjfiAwB8EaYBzsLig+3
Mg4kUxrqK33gZ3yn4eH1dMRVQSERbFGoF3ZHyUjFOWuQyNPmcEv3/4pND6Y9RpecQGy+ahgTgZgw
YWPfZZNu1++/wZE4JhoMYB1UVIz7GND1/np/l82du232mhn7z6aPi93xuzWW0IvaOQcYJnQgkvqZ
KWlHXQOnE8kd+OjLwxGPohiECE8PdJRz9vkdaQCNxwIjPIx5JIN0yj1UJKCKBSD6v4EjSOkPjBSh
oM0WIFU0HrDI7E50sYPSbkA27yJ6nd9CSGX3th44epQ2YxnqXR1i2BeGAvZQlCGM9huoUNgKAotS
6gj6ByVYb6+MGjqtvUafzFQZv7CBmGD0FgOgw/FzCsRLw/S1XkdzfOXxaW/7WndTlkF1NGfgH/Ax
WUkd1h4MtBVcti5eIfHwa/occVrvTg9k22AzND7QdvbgQxwBA7pzGmjKJHY/2bo9hwWHAt9nUgUe
QBdJQ59S1vXANhfa1ky/Z3nF+Uxt/AKnoUImXHUH+4V9xmIMbFQIKmkO6FS6KuZR/Q174ANaY+Wo
Ex6vDphvsMl57Ses+34ne7zRC4OYDcOhll4R6hlF3s1Gto4xHgO7V2ffGqfFd1Hy1NytRJIWeSSW
/HD0DEEn/oqeEn/XXw/7n+LpFpp1V+0vmwbTcISWsNzx7DpdaJfAEahfHaqFCzdm5QPDDbaDCDuC
EtSZi4ur/mOcq2Pz4SCQKBkCLIFxQYMV02pBlY9veC+URxyxqjAg4xDCDQbmC1eLS6UXYsdHZ/ZL
pQXRvrghpJ9pgRM9kQ/EBaCQlE5GaqRsTQOM99nNGNMqKWKIqbEqT+VJ++viZ9QeqpU24S234Y0x
qj5s3WJaLPTUmDDR+B70tMysfx89mgq+s0vzWMfh/RUUQQbYV+DjZe7lqbqFAshi4D8cN1gN8Iqg
IauhsLbHfe3MTf5ccGhRy+kbjZuG0/pmP88G08npnXydDv8EMyUjl+9g1xpQumlrxf+SBljFrGhI
8dPHROoEgH0/5Uz6USbfCoxTHLiRjAvlRDkI5U30xkrrtejBAzjrN/sTyed8VmNVU4Z1dJ19PNhy
4+dBBI0zjrV17zV5McwV5EW80+ZUWyXhGpG0MTIu2G/WccE5dhrrQyEz3k37S2WhLHrnYvY6Ae/N
uDr1Ov9rnu5g9uZ0R5PxZRIz616UFt9Ao6fCJMSpo9u2ODOC1AWxluakwPuVxURYMW5DulWutW0f
u3WqaNBwQsAn3yP1JnVgsXwtKfTrvxLVLRQtlbhQy3z46n28W34j1gg9lQ6kgSw4zqDcdCfKAnJE
9t0fu1s9J4MXUTlLhZKGQw9+1r/s+Ia7BOyMQReZwCtoyx0ANbaU/8JvATwgjZGRqlC5hP1Fe4IN
jVGsqJjPiA44LczZbqv8fSf9PSVF/48zqYStSwvH2UraNvsIxwOFBVsf9TDPjKRhz0HGxs+ufNuw
V2bgRm6Z8m+XApwXubjP+GvJv/B7jGV/yVbX33O+sVcjguA3MfDiDt+JUBhssxxwNsKf1hnpFhTc
EhORHcpzWAtXt52x7e+NEX6udCzDMiXxdMwUrIuexEJRGbmyeKgtkUrOsPLirbBVGkvfsNstWYPw
Fgm0hwVTtsyRtJLgWWxJU4ZsX5yrYT2PAWSQDQIRL+6+nAr1DPkJGBLvhrojuYeaIfXAW5929sBB
zIBM6DKm1sAY4uPhRBKA59uQcw6PMzXDC7pfGWpzFNCODPFKhdo6B7xmzD7PLHyV3bttDDmt4AYA
FCN6Z5LiwO3GKnjniNTovoP1zPbMEHErWQmjQ2RV1H62YGrhUg7fWxAGilByE3QqR+y9OE3nDCec
xou5GtZvUgRcEczzsc3whZswVcj4PmKZHsFVHCxLQHqxJbIQ07tVCMU6oStLNYxL7Trcgc0j4oaH
xtQQ9Me+2Li/YTIeG/gomTAFW5s2Ar2rPiT3PPmEIngajM5G5hWb/JsRQ5qjbhw2iTyaqNP7GBtW
77sRzDZyTDx460UotmyXpYPbGNZiKheRmQ7bII6aAHzcaZJlqE6ZYR/LyJWazTH3CsAX2FKSTdWI
t8t4k+4ANxFGRRHbKZapA7cDMYYJP36uPyEelSNpC7pq82FDmt78oD3ORRAYUNmYJkPMMM1RZQs2
JLYCMGPceU3uOa0jBx/OS3SqdaCmMD0S9nGcDBhGCCt+EncXgGtcl0Nu01LTBToeYwQmHuS3UG66
fJ95nY8PEMKNq4PhacoF98ljZsbTt9zM7iBfPIMj0yl3f+YeudjrQ1rbE8xcYdGozgHPFR5ZiTuG
OULu2JbFz1qspOE9Yh7sHDeg0Sv6oy8Nzr4aqZNyw8dBATHMhXTChGrIKU4526Q9I0RlhjcrgakT
yas211WxxgRVG5pB9sfed18ST2k1IjuGzx+/hQADpRQd8C0yh2S5Oig7fDVunQG3Njq7FDIBlTDN
2Z52naiX3bQew9M+5NHdpRiBIkXV5muMaKSAOdx+sJaRctxDMmfszxAbUwvCJbuKxTRXZuTTOoIN
IyMkI6oX5hskaNhZwoi9izK3CmRfm1JeMBDC+uFhJULj2x8Zo9JGhUZ1Rv/MZ1jj331o7HJkuMt5
hclV51XkKDztuLGXBBlCNCztwwOf78I753naa6LHPf5oAUUfUkjfdNbUGy5EaXQ3ZwB+hsNBu+Jl
hVxyKgxCXH48suHd3TxmFrSpv9XngJRw+oyMTRumwxQriyF4yDC35z17zWbHtFyaKLN8rUXAI2EG
OyNWt9QdPYTMJFuo7jgbM5ig5KhHypCqANU5s3eD/aKh8vNl3TeLoBiHGnCHc5u/5gJRJwKSBmGY
4YMt/OrxNbFTUNzboQikpWnH5Z+opFm6rfNIZO/Dm5GOfb9na8c86Ox1xVSNyeX8PoHgQHzdlwAq
BY9c3DxZIE8QpHgXGT60ODILdmzSDLnxk0UYfl3mS6jLkMlqjxuByOHpTv/H6xkyvP3XWJfBbqK9
vG7nErsjR0h/Ogost/tHD6FTxdfpyK8AVulPX4I7KcXlkjZKW4tIsgaDCbzTmXipR+gzv7V85Mlo
N3p/9FOXhKQ5wjE5qwyByYBMiocTVNUvvQpt+B+Vv/7Egs+/Jd1P4EeXhIOlZWnSFbDxcQiRYJ5C
tOORKpRfdtaPUB882f4hgID30Mhd3NuJ1C0yzxgjncStYoNgKXC0zpSpqwGfDkocyiAEXYBZF68z
EHTJYY928TgICAfW97A6busmVRbYYQsv8OkgZNzMtQzx6Q5BBQyGWvPLUrbZErkeF3aGoE1qj1Ej
p/4SNJKg9CEmfOEHJnCFJQqculHF3Fl3CsiGMJdeRByRf+UwrLbl7eUPuIbuAeOt8OebuOwWFAqN
/Vj1TqJUXxizihTmxHTxku5hOwevQlhXgwOJiBJAW+4f6uZVhYvEhLIaJxojEWu5HsMMrdbZ3vBh
igqH9qS3gDrFIcSyH10cTpgPp1Ykk0axO9XhG9UQ0xdrgSQTVy5oQoCEnHvUMZZTYSiFyqIcY7Au
VBx1iJtbegC7Z8XQh3tUKlhw6WO8ZFwsIqK+B7w014J3hCofd36mkXCVfeix76m8UslzkpFO4xuw
Gw7cREORSttL/5sarpYA7TCeX2A5ZT0nS7Tc1XkAFLXKqJMwbEX9MESRjvELwiuobSVVgc75S20C
m5T27jpid6Pdxjxf9KAQ5zlhmOXh8o/c9jq9L26zHWAiG9cV2QQov0gKuJ5Fa91aq71hwbnimjlG
cmPWJQ43W1+aK3HEcE5HiMwG1lHG6wdQvczEcNT7BCVhKxh+UF1HjwN5M4gAKX0CaAEoM48m3dJu
jJLLpsj3L7wdGxkA+xec6iFo0ge9lSu9gudiNwQfuFJcbHLZM8b94ZeMCBhx7gO3bo4ayhF7y0iZ
jRtpD2+x73zpD1BrZbC8S0+3UrR6YAKQsWB3g8tlI/zpoevdnANpaCuMGDnD/skWqTvQ6Ks24eLp
4PA+CxyAypVGGcf27C6o7nytuwwKVhgGcLKIPZ0QF+/pviF0sYXh+OCrIp6CVWWmNUul9BtaEIRN
Q9DjsIpvHgWVOLMz6/DcDg5aAIEPIN1mJhQRMzHFkKcURHYxoBGiL0qpOTw2nqEOhdiVmkwkaPHO
e1A1PzAE8I6kWh1/AoOLis8C6QVwjqm1tBQEiD/JziDHa+dAmrguWGk+niDvdTaGJgrngorlRW1F
/IpNMBaxKxC4GVXRzivHMzc8ded1AbKHprReoRYNjVPmShNpkijekQOMKvU8frmTlLsI6rwzB++z
MXsPlSE/tYPbZa81iyqXCsBB5/0hqyhzCRMbcwNy74PS82qRq56NpJe8QnR7vElopYfr1EwpruRJ
s+nBQGWBi4gx9kS8M/G8EFJAIpYEk6s9wK+avvAK/TeS+gXFDIsjBu+ErTECrwNXoeAdv4LzAc9K
bnaoX+kdPyb2aSAEJefoeHoFlDkwtavwD1SQwmST6uq0SPiftgypb6QhQwDNFazh3b+4MtP6ukQz
wOYIBknuSrD7L1FvakTgF4PZeuDgqQU5I8qQen7Eli0kbjRANCw0FdeUtuLHUZxGTKM9ply7HJrf
Zw2dmQgXNB79oQBfFsx6eRenTBfxhp8rc05cNqmJNOzUskPPz/5yiH+j7x/9qq0lj+iN9nKlbLNl
56uqpad9uiLnN+tPPh5KHecBsZFXPIQ9iV4LscJeigcwIGpC8nKs9V/oAzh6EMsi/hujQo4XGhLF
jeJMmpi+luoJ6y433AqagTFZQmayRNgeMRs+Pa1znbzdgdPGWYBsjl20ZEL98XQAQvB3v3V6UDr6
09zFJohG55BR3oQ7++/lnxhiHTu3nctByyYAnEG/Ds0fxV89Vo/idbMxYu05CpWIKaSINITTSWrD
29ltjek3kJxRgffFCYW5M+1CafOI1vAcmSjeUHs+bAbQ9B2gEkQJjMyNthFWOrnLeItyNOysDRxU
e/a1FH+du7ATxJ5uddYvutJEGT6mNFYdC25Fxt/J9w24/G3cTNtEnsHKxdTy5gJLDVCLZX+1t1s8
Q32iQt80ZazXlFUv/PiPkRLgEe1ICVEeAXKFqzNIdAYKLOcjAYXYIiEXGEHJCFqUm+Vfz1eTglsL
xA45D/U/+m3uUGG40O+cZlow8miwnHiiZREKQnwi4ufsCt3j7hX2YMiZYePK0DuYQ5GWwMSASoeC
FIWGN9iYw2KEInmF4e7msQBWHyR0hDv3EZFkxyDUBWB2+DXOM2Qqz48xecCrsPWEGeX06pBQ4oQy
BGvMIhnxwmPoA/lFjAOYLYiCfOccDHRd+cLYyCGLMRGBQ1CIDm//IIhVeLvim0Nx2rnC6BXd6Z+5
zq3w5dM4cwOJg1q48hTJ2nRKsgVBUBwyHF34TmID5vQw+Dw666RQVRr+kg8ywACcBhDyn39A0e2t
0RRG6O1tZp02gKjNTJIbhAtzEk8CTvbPi+EbAPJzdUzMnZR0iqe1T2nrdH8X/6R5ANvpl30EioL7
DE87X3VuDmTckqIUhcL4Horg8T7a6ZaWwhjJ3pTdy4WXakGtXl9GmbcG4vRL29iLw1cwOCAvYYnD
xnmN7rDzgFLuWyBYDhrm+dkWJgDHHfAr+UHYBV8XwFMfrihEILCe1c/XrSP2WiMcfDHESduQjhtR
dm0flXXLLAVrdo7mUe8kb6sABI6Y6h5jmMsJX/OhGSLIEtPwA0iueEZuMCb8MKQhT4yk9AO5lpKl
XakhnyrdDg8bHFoaKE2gy0TFsN0+qHP5bml/t2r4mHWTMqXCRarlD3jjb+t7Vg8qXxEG1LJ2qhl2
TSG4CmAK8cykrAhPYm4bm2oNoh8zNjF8U+FonTqOJorLnTD+xf6XVygObwzuglcsLhS7DRyD8Y2r
DAlQDGk596EmCbY7ujX2dBooIp5GXx9gmOgqWxxyF+86BeO2ZYrPvr3VyQod4Fci7hU0QeQmcTj8
rEMZcV96dyAVcpM44+6c8xgNLY7FjAhSYu5p+9Yd9OjKuaAHsWoUm0yqO7xwvuPvELYfWOBlDysc
G2GFQIubdRKdDA4eQ0xGsf+CpJ8HF6JMm2AGKRnPIdrDCfUZytfvCOsvblfSRyEFLUhbSqnx8OQW
n/puqIaUHrh3YFTlIXpf5D55EdyJD3utOjjo2rFCzw6OS2T5w0HDwz1HqJnNWsDDEEiZSpVwHxpW
ZKp8/WHVCeaVOjTsnn24UBCQrFd6o7uD7iLDG3nTWeinXtHiCUbL2C5awQ0eKd6zRv349nayrbqd
8xuRYjP+hcx6oOg/h+YoB9/Br37CaP86Lwnp/AnCHchDc35hmfge3YOB9zj2aSIBHV/iThJbB3mq
JKZZpPG0s1eigmBCTJ1csY2pbJnkbyKeES0zJLwkyugyzINfzACKKGpUYO0YXdNSK92MHFmCZ7BI
M/jzknDNgmcQCcc0OZ6O6n2VfuOLy8fgtuTLfsaYMvC3b1zj3QRw73Zr/A04606oiJDHXE46mE2c
/137+NeZQYnGTtx6kBHZP6BHdL74dC+YT9EBsQxRqHDnr/QDLI6s5zDTzbjIkBysNEV9w7VI73hp
fCPGLM9Rh/v1k3C6m0Ab3DXkVs4YivcAPM5qaHZmsBbORIIxIR6uqUzgvBT4w+bBYD4AAxJWFBxO
bKJUxGJXg718rtk9h/eAMRm7gz9mc6Yiwi+PIozKWAthEa4gDqFMJhs+QH5JXFGMQotBXMMj8Vpw
Drq/VYP7FhlbSAuaSlRUAHecJI/1v3D7E1TW4a2Az0onAwzS4mZCQWIfqG0sjkRKAAY8bNJYINiY
j9PHc7ButdUgUNyMvFo2hwbhZI+qED0nE06+L8oEiKRsjztuYfE4ocx/Rz0omvELUTecTycLxYnR
577GxURYXZphiRJTGyLvG7N+4ZCKEoTxIJE+Xn+6lS0QfmE3QBv2Hj2t5QGMkI7uYp/pkQnr7Z9N
3NfxhQTVPHRU3Zf4QbmqDF8eezAf1sPrc/DkQtrOdlJC6o9rnoJNZio2icMOuJHNFZSl9AeI8djL
eUwbApNGJPGG+SgfdefnVp7jtLaFAcT7x/CRzsylh1uQRuV3E3Usz5tJnQAN0TuU6DOgY1x3VrZJ
ieycVW6i8vLlVT69eTqJgmiih8zAgHd6ozcgFK4RK9rqzbwOeb1cKMOXIHfwmSU9YM8H/E/Dv06C
ZvbxOZyYwO8YDeyYX4l5O9PNIUuMzDuDrkUNbzMSKKnK75E2Mfd5Y6VbLa5QgUFt5oNrSHGLsSlQ
+PUz8CyNpkZZ5NM66US92wPtixqy1OwIrxJWAPcP10WxIXJSVVKoAf4GB81a46Q2enkSOxHnsa8N
1fEnKWYCmhMXmiQ81I3QnTbC6m4LFw1rbkGWIcOQ1u6zytgGd17FJ6qlgurzC+hMeSzekCCT1IqI
gudiv8MtE/+45DKrVpIbiyqPbiehnTnfZsxBxbAZihBdHUIPrFdwKbD4Ll10aXMWxD/0oIv3lkUC
aPJy6HD5+MI7cmhmTrzFICcTAGI11TO1/mtTpjVPy3mnLLu9CXDAUTV/siGtv9OMxf0SH/XpAb09
FvMB+I3of7i5OH3PHLC/FUUAdTC2PjXvEgetTY7HK8Msvq9v6DrBE6R/73SX3EFeQVAn4NQmb1RM
P5nW4MCJlanQNUyEnnzNV/01dK37/E4gMJU+5OXrlJ7Gbbye9x2LmOOvd3WBEKFRzZDC2KTXzuqR
FulwVJwK32sceZmZ0HjTDg/gLRknpka8qAYLIYygJatku70REWJ9mZziAioWQr2SnoKDLTABOSVz
KKkOeiI+BoQtnG39Db+B1l1otMEfoVhxbm/xAJp+iQLIfa60zkYBmAiZjiaDxmxezG7HjlTfrzcs
mTs59fR+LE+ta/r3kCT10XtUxSYoyyfunQfMuumvz2wkBXIY+5MM4qpCLGLBqite9u8BsiNcWzCZ
v1QQe2EX8JzNZLDCLuSvTFmp1GO/IR8sIWRDShJ2mkTxPyedGZpwGGlMGyIVA3LgODg3mDEqWPAA
1jE9AzmB4rLUrzbHFBADbSBV0EyjJAoMBv7g2ky8c/u9JyR13e1rnC45BW8ZG+szuK3b0+1Yn+q4
npHgV1rfrXQgXq/m7X2jBmiCegGyN9PK78JcVTEf3u3YpOVUOxDkMK1mTSTU2y9Y4KCbXj/4RRUJ
Gi8fvSAm4A8cMZpJEUMC9b4+jRfGwWLv6IFkUwUxvqnCeyR5tCOxFH/9R0z+pX82EDGJ2NWB/QlU
n89rCiUq1kIqxIYPrZh9Iznk1JoKOj5+TPA7btOP/0EqVyxeUXfI4ib8BjtbCmk22di0FXAIVOD3
AgwkY2oPqxqncdIXNq/F63wFNQLMQkDJkB+6y7xLmZOeWiYqqr0rbPgmwoRSUCmMP/R1V7cIIAAv
YG2fikTZlwP7BUuBAQed3fl9BmuDhsuyMyiC8RIGd3lC2K1mR230PH1RWszlPaysDE3l8n2C8KlD
v2Cd72t6E4aJTA/ToiarnQpGudrv9JWQ9bgWia7XsEieLP/dz/4I7TS3BX8KpgO0GeKiSwec0bS5
T7hDeobT8CfmDVjLiGUN/IMbP505Ns2cfPcptxtsC2kCJqbpOAkW8QDBKuNuENAf7kTdvtuzA3F+
BGBI4N+z65ZryRDcLfjAiEaZPkfYM4EMsi5vf5eLS+9y6LG/JH06jVAP8lgJEZoSpbS4bOGsXrb8
00SNzeM9xa1sDSWot9f3Oc3nmvv1s+G5gYql9R30eU/hxRj0+EqkNZZVyOQV2iBOCgwr3ovfgYr9
DT2pvivskYz7fCzsPCZFoksiXJ3fgHJEB2mlnaTbhszPYUVfOGLrw+mFCpVjq+8e6EhWlMOOiVUU
aZlmknk4CTNyvY8wlNzlHtsmRBwuF+xjxPaQrmMmykQx0qtAjWFRMuDllTMk5g7Rf6DQgzWj34f1
SLQ11tbX9L36j6TzWm4VC6LoF1FFDq8iKefoF0oZoUAWgq+fde7UuG55bNlGhHO6d+9g4XBjL4g8
WVkzxDOgDSjxq3al3ngd5CCNGfDH532T6it4UMKhBp4ReDxlIuIAqKB0OMnDE857PK2mWAM+hxZ4
GPQcNs6MQI4d2F1yQrjIMIzehw5In0lDDBnp/nBOggmpX3RIFMsCtPO9z47l283X5ZgXyjf1xtKR
XUwXHUANa1JQs3Xdg9zAWvopQVmVKXM1m12FhY35w4NAg7DEd1rYrVa7ZKf9OX941U8/SKyozOGE
sT6La9r+cftJ6/dWWlVn7aJPuvPjiGHZQkyQ7v7yOeiGoG8urkBhF0RIeMj8G8pDPNWPkVDCIapA
za1OdG7ppXPpDqX/XECS7Hb4417zRbowrwBr6tG8fdbWPlZ9+O4pcSW5/4D/RSZUCnsGYgggtZvc
lDXmSTCi2SYw3vy5SH8hoUeH6FA9Ajjyn535j4ZP58hHSzNWYenl2qr7rF0TxhzNIwpidokGAoME
Dc+Pb8RFVGw6cmDBbZWOqOnF/gN1BrU6VqDYnWYeE6LJE9rHQqBp5iRCjvUZV2BcjH7YH6iY6KnS
UJVwJer/CJh4XX9W2OLwDycI1gfSMhhjLZgdKRzum/II3/91unPYPTGnqji6qXZg/QX42Whsm7vX
Rj8RUpGhb+YBY4COduMu3D6JLeNzl8czZ6CiY/hasWQF5EslC0ilDKn6pjF5/T1WzsCagxLFpNb2
X9n6WwwkxXuyy97DEocyWk9bLKhKiVltUBJDCCpGeQ4cWHik8TCvQg/GC2BtOmceByZJ2bo+8ggg
6X5TpyEgZSoAi4TSnp+N3S8vroWvEnRCNUaW70EzzEC0MJeDWmeRt0vUpiXckTA2HEuKmNNxj8Bq
TGktqZz+H8thL83vQ2x2K2/pLV5r+182YbjHebrn4vdzNB+dNQMYDLzoFtFo4O6B7K7wOji/uZvB
vbRhbvqo1mgCC4axStiBG1HNvz3UlfePD5MRYbrcl0eoAidYSdy0s2AAwpVue1bdMw4Klpgitg1N
7N46v7e/eX5L1u2NQ0u30YKJnHzTb8zbRJV3KwgY4e4aftcKXtLLapBuU8EIgaUikFu2lZ+BSZ0H
KazQ+ktbQ6DpErrzxgQIEz2mT0BqrKI1lFyR2uowxn1OqLGIfGTYFT1gGxA9BwID4wi4C2sI5EyZ
S3CITCAF6ByrnOg2XZUFhFYLk5OPy5z7bQimsD6V/+QlX9RAORWfu7ERrSJXxHtu9VGGivL0XoEp
tkv95cMyfeMnce8VtFj8yf81BZAnsGG5oeecfOh+xpxsZ8YNQYWPYsrC/2wuZEW/wWOkbj5rTcjN
OSd/1LUJZE2KjyVg7YGmSJDV2adQrA9ZPBlgmzcAcTaRH1xG0Jd9cak7xDBXdjaDgD7MEoELkD/8
My/Eh03CdnhTb6K+OmBiyY4BUCC5LRIiLAgYWsNvDxNF8I3ueDKbQqSCygh60VdyoS2msFsQH+L1
jPSCMgMVP9ssYqSnVyKGcTiVoPR3SobS8dk2cHDkyPiQTslZv5qwyJh9m9PcxKGeq30nkPQe5sjK
FWwD8ZYY45bwxjqOyVNQ/xWUXfJG2hWzYtb8yRPKDsjRHixMa0eVNPud4lk0EL9Ccqs+FAOfG+zP
xgANqB0vIFixizK5fWSAHUEyiG7FGurXupo3fxF7/F46NRM0RvdQmyLNCx03WduTaGIucPq6qdQo
6ObsLRXqNsUoASHtUT/eH314Z1N1po25SOAo3boGq0X3RXN0hmG6U3bKUtp2EIvMc037ubwLt74f
+lOah7pXw29Bec8jr7kFMhkKp0XnZ8MqrAC48wAVNxlmn9WDDCPHxzt8W7LRzloMbUAFLp+/mkQO
kzw/1DPSTR9VIBTBc6Mso7Ni9qi7kEwIfmgpWOts09TM7bXc0I8tKRw+Co9ffEFigcWqHUJx5U7i
U5osXgtJ6xsJ1u79+Nubt0j8BxsMZhRmK4F94+V0ufjAjAHQEbvNoXRZ9oCHWYMDibctcswjvN4I
dbkwKONTNB3IwOGkn8Vsy/biHaQhhLhwhqOwpujmgoLAW1IPxkkAE+G+1S41fq4Ivn/5xPnMcmf6
+ISsrM/OxY8XmEe4zsOnFpXDGisc1h97CDkNvydocSzO+wcSIdbaKatVFXvvfyyDWc5In1PuVW1Q
jOM1ywxLnkqfy7oK9Vo5Y5pBFXy3RcYGyxc/aczex8bnjYEsCpa5a8xYwFkS8aV6e8ng/RY5WaR5
dDKsZJ9doaIwzF1ejKdbxtMq+SxzVhtwJPjVEUMyZN+TjwKCeJJxbMwN6guWOxuD40NXh3iClJIv
Dr4j+xztOuUSbe8Hd7XMGdxH9ifkkWdXaXmLW+AH4pY/TMt6XFGcrlz1BuGaX5iNYUPz17lHoUeg
cElgxZyt0rcn0AzM8Kt4LEaPLbtP5jk0FqxMA6gWnMCRnMvjDyNJNtCkb7CIvEO2KiZF5Y3tTip8
dpxk8OJMMozt4z/3xc3OZZvScGM+M7LbaAMm7epEnNWAG0Y5swAzpOmCE2ZZ4IZsPQvTf0ReTdQy
3ptsScTmjuWheiNWcfzYPneGguzhK1ARIlWYlj1mQmFQY/ClIM12U7YiWG/NEXKIuUhoCo7IsMAC
v8hE6X2ZJc+5VG34whT3NcH9dQt//mzQsxGI6MBL7vHPAA22yeFFf/gI4MQwZMc1hfnAE9zzyIXk
8j8wZXrfe7hEBe9QmUocCqvTfcp+x0shUnWHZhHhdXpj26RMyNYodNHnZ2sIJ5DRiy9Y85zmBBqf
4GjiLlAhl8jePYUxYjpQGRpvYiKkTlhhWGilRjWa1rCawTkwRoxPFRLg/+ht+X/W65+NlSQqRVHN
1ThYM/LdtUA1SZARL1SDbzyv6iOEp5IESnCHJrK0Qe1SLz3J0ElCFBSs3+N6lPwpqF6e2Kx/mU9z
Oi7yknQT41LsqU3Y7dnTyWHFD1DtCSgYnSE75ESllTHebnTDUDmEte9vG2yfWXkdBnMxvWDEX0yu
5rTmYWUiecEb5h8wkFOAC6vs8XfA5iJv1Kt0eom0BlB1hh5cmYC3BCIDlVgjrIWLo1Nae+YFkrwx
beb5mHZ00TSCPW0+vMeV9YbZPh4iug9Ewe6hkdigu/qExINDvpJ3hDSR1cnunI6Y+eV62F1iDHN2
Xc0IxG0oYJegZZYvjZxZw8Pvv5CqbngaoqOxtpdoQJTV+4gS47VWBSD3PKIqYtoBw4PI0B7bleBs
Ow7O4b38E5pDtuZsjVKIWMUD72nyuTCvQfIbdUM8+qunW19tqYdaXxr/Aht3uDh01hRMoHRD4sIZ
rk5LmDU+9zOiM/pwBMkCrXidnQCd6P83AdMgQUfp05G1W+pMAzdnweBl1Mss7sfzAm+bewdnkNNv
9VhImY9gGBuLv3LzOpCScWHXioYygAp1y4QxVjrMeJQmdMhaAGmdrSBhVem9mdCf2lHNxV/xmGge
gLGBPRN3qU+3mKzu9hiLA5jcvtasGQWBhCCrzZh8Uqf3dTtA0s7adb4vTTY6IedFHMuvQTdn9pD+
McF6gxGDgvwL7wSq3kDoNw/RWqBXaqAfaqnHMA52dGjooQg3goIvwakaoI6kXWsY/xXY0s4gj3im
xdgnniGyGjxce256vecYtGts99VA2GQxcDjex+Y86nf0hHoTQoNSLwBmFjv9hW4SCYYJWwOIgz05
w/uZDewMz9+SQ6R1Fn4hPKW9vHZRRJU+TTqr/7zFIqb0yDBMB/kCunQZQmNqvK4MngcZRuhFwwrY
GFb99vrtPwd6zdiG5PaBsvsJv7jYcPPU5+wSIXRkD5N26QaYLxuZM5WcGKp7DEzG0arYogF9+LS7
2tRydk9iGIQ9Gz0BnYXkf7mYc5NtfI/W99Pb/OC+NAx6vHasp1AncVknfWdm8TDiVWj32SDYt1jf
UMK6D4AVmzBwD0AGZntbEHCIvwUysl7J7csPnInkJTIDZdxvooBUErrVe59btFL8RTAAApNHKddd
Gqaxj2Helt+Pq9iBb5AGysznKHeBsi1sTw/0IFJRM/YAA/HpJy2Cph3klkKVWAhjQctNGibP2ryg
osmW98sbq0A19j/DbFP9sB5RLrjc+m+anYsRnmu4osbUmry2cPdVITne5JDLtp3lfemy0GeB0UIz
oioKefs2xTcmbgO6VJClYczKOXnMdY8bLhule7TJrAOzr+UB7mooQNgjB5w6qjTOIUpHVBKfLfcH
wkucfBggc2Db0rP39gyxjCPAdZPQoPsgOTbn5mzB4FrhsmLu2/MdHvDKLnxzrH2931JZPjmWjfbz
lcXDcKWrxVcXd2yIpt96U4zycwIjdhkrw9+CXhuJq5C8QKtWUp/ptBLA3jtHuKkBhDoeAhOb+Uci
wGNeyic8NzRGr138Hnz1wPgrSeWjn6Y6AISD19EyDlH0QF29Wv8LuhlY0BVZcVZK6yJsfuDOU/R+
7/DO0B9An0KSPJDc1VfFrUKtxiwMEQR1SoGbKvUtP4ICJp7WWD96qJVzgof7JJgqRB5DR2/BYbGP
6Mk61siu9fbnKCNeGBu9emcdKhO81GLAWUaeBxkDlQ7fEpki4gU8bF8XefOv62tQNouA13HQYnx4
/4rrYskTPJ3u6+QTihd0/egsLtjwMUh4sMiMDUht0vcl5NCtzsU45wyZ7ZA7gz/DvVZCaYp9uJj8
NL9I1OloQeyBjb+eMmnKPtqP+NVvAxuKNEPKd+0hmCyO3w7EhcJG+FIrBE7fQ3nM15J3v5hSnXed
r4qU6mpZUGPXS1XttSpLjMeDpXoWckFsnyDfD5GbBNH6d9Ngg5ZBCrFD3/K9D7/+iytVUPw2Mh7q
IAMgUUsDRhq121uegvvV5vIOaQAL1vvCvIfvyo9pYxiifcD4Hgd+lwq3nNw2wghUIY2ThortPtev
eFIZQeMZNKK833fsO1idKaHy3HE5DCZruFXzKKhbgkRkeqKCzLTxA+iCKrb159z3MRoiKBnapVE8
Qw80aYxGuUC4bIeWsuB1iTn6QEVhpa6GDT+pjY1nP1MXpoOQFRSn+2obtcTuXk3ixdNafD9Irfvo
5FswY5RZJSmrvbgYPIwgjr2XPTC4Ubq+AtuxmyUkYEY+oEpxD+u351h9C0jP+q2K30r6HHQ9+HRz
vBlNe1oFPymg4P1SwULDkbC8/B468s2XDwYqXz/F24VI+h3kL0Sqd0RrlVu/R8IGiEq3/flUUfZ7
HkV72ZpKzqR9Drtq+Pth9emjUe9wV6drQmgLOml+fB3HLmcAIG3X4wpyCbsSiKzm5UwZlQFsOdmN
Xv2EiQvgM3KVdRGHGsHDUU/PpzVs5BGdMC5vrIFaiGfclwgRTIrxLX5M3gCb6gTMOA2/dH1L9tBH
NuqcEKd950yNjzEdkb4P8rJ6djrK40n9CVtmzb1Mmli4b3fT8oP7x0ILitl9w4AJCAX3Sx58CyNG
qCnWP8XsQ2jH2JVekMcAPYy9MyrmJuX8P1SDdw9PO2uDhCvpTJSZZs+MgpnOwIQnAy51FPanTOVx
LNhS/0un9AhGj3z1kk8ZMdxFhQQeTgNHvkNz7NbtETMF+MzojCiu0Em8Bv/MBYoCeLkDKPkwXAfZ
f/4BfVC5U9e/3W4ccV57d3YarP+r4HVILiZ6Wx7fDYoiBV7iQwwGUmHdZLNNsROAI1fotVnM8KoI
TCGErT8eDnp88+5gphBAkHjUY4oJCCDSRKMO9hD9qrjOGYHmzOjXVKOXsNXamLAI6ycn9/B9lxeR
FjRZaObKICpHgPUpXQ2zIHgtW9hpqLjRXkbCzVh+i3+tmYIGETuL0leHdBLpP/0v32WT4i69+zFv
W1iVw2uHUQ9sSlyfcJf0ZfSEPKMv17j7cOzpVWQ2ccbQSItYIxhDs4M7qEgFuieeGdZEMGQo+Nj/
sLOvQPD4TTTVdO14qdu4C+g+nSePEix9h9qGFJ/Wf/7rS+lfoxZoywXDTwbNkCA/KbgfWYGUM3pU
2OqPI0cRD/hjOUXDih/ObDKFd+bnUpbLppuo0vjTTu9Eu9AUvb269bnN1NDYQ26wQfN60RU4gDuO
0wI0qofSiq6cJpjbmyHPA/9cZCcFslnXpCKaom1YU0zWkFpgjxy/KwCuTzbsMl8MQZd4EH/6FHfv
Pb6vpKuWvoHDVYk1wnkezRi2sgDBhz1FY8AhzDxuCm9DmHmwoxX8v9AW+/FWQ1C16tjAMXYPtcnj
miIzOWStW6sACyP9E5jrGNovMB1UeZYsAhwZBii+Pv/FwesGSvkMHToijpHQpwMEfqN1ZYpjOk38
t2me57YU2HdfPn8skXeoPwNqgZQxtNFnXea6ZSqTm26mnQk9doTVBF0IxFA4a1QvcA9mDZo2+kvy
y4AZ6PiPSCLoViVoTCAFPuGlx7iDcUXoDqcZsgm0gq5P30S7G/3Rw9rAvQIGqUk4x8B6YQP9i9vP
Y0zGTfoLzGSIdRLaZQxS90bkfWjEGew+h6/wubvPfpPIx/MsM9z7qdN6vxmL9xMmGTOFr5eM7Y2d
B/af2farc6kHrKdG4X/PGTGU1NMsrTdD88nQbDg5IjJZffkwMpGRaBeAHebip8euqQONQc5axrmF
++CUMspAlmDhAL+BcWj5gEcm194G5B3S8LUpLPje2wmgDaUqXlZYUQVECT8DXHIWHHLT4wHF/JRJ
Vh1Il5IZGgw4FDJILdM+U4EHcXk649V8BOjQYENHXE6Iv8Pf64rNjHTIqK/7GZwRudc1fWYJr0V2
5ShqeAVp/0mfB7cIxPkHn1PvS19fOvBS7GgUBkxopWCunpzLHUod9pR0yyn379WigCYmCOk1HrvY
1nBS6GVOypwzheR4qAmTBDhC2Acx1P/u3vLe0o4aTjDVc6Y+50YJ4lkcijmiE4ESAAgHTIBhSKXM
t7hwQY7GIhNddoSDBWnP7msmk7oFTf8UwCBjWcSBy86x2/MYiv/QIuHpdoDkifiD7cnZv48sfJ89
x//BQa7P8WWAGt8VCvev6jN5rujhaE+FaxTj0+6EHN6iy2pwpGJ5JW2eGgOYzMWsnNddjc6jI8Rj
CZthuJ1ZANzxaQLIj4jcAZ8xNIcLqRQhEPQP46onIwufXwwE/f4D+rB29Lsg7teMiMM7Xg0Bb1zF
7GfFUcF4eMJw4v38mmBCF65JHu+1nuI01iyfpKbw5HK2Z6/9e8r0jlOBpdc+W+ULmu92yigeU2yl
It0jZSIzEHY3LFGUggys3GzwHSfzLriPFLoOvGuCQvKcHuZOGneR6Wo0csqYzvw5klI8x3l60VBC
Jvc4Egxk5sqegY91J8QhZ5/VuDycRZBErjlv/59O/v6HeMIxQlB29nvJ28cyYkcBIu0LyXXImmJW
SxvJXwTZx08MO3c8T7UR1IcXdD9mxz2cLFkqE4gfsgfQr50EfA+P8d8NUqPoYEeHgE+RdmV04PSA
9oH/EVPNLCiS6Z8kuVDOLHEN2UoNFBfwdxgKCPfGFIYo1+S5sdCflNtmiYaNhLWzpLv8wgf2ECpO
XcKXoplAJ6oPmNQY01dQwH3WGG5A4IPRMwaJsEZirjKILw4qPCvUY8+hEYUE4vPsDGWO7kwLrsAo
+lwadILs5g9tiMltzbZPSiiBVTFatnyZDRiyCqUrkSZsbdqZEWmQoEuC5DowuuBR4i+zTs7PzieR
LBPjZfJMbnG0SS5EmF30dsNIFRfjsnMpmezXquimzCdh2DGPpCSDiUYgVDLG1Tz2APipyO9BOf9u
eSbcaq+OqqkMzYfI3l8ABAvaq7IfoteM/bUYZ4OLYS/CsAmnPoIpuDSutdLR5OIbsuZZwSviyASb
K1UBCUYeU+j39INeosV4m11d8ZjSkD431QEuMbkEIyWFQ/Cf/fTXN491HiDZ7D9hewjXT2a2X+RA
xGPQBvnG7rcmjov8mLUjo/irj86OmbGVCfYgDwiiCx/iXqAsy+/gBcMWISXmWkuZbuKsbnXkDt0c
2tc+gQgNhvMKHJIK+ncc+mEU6dtKhlT36z8B/qxX0B6LOakt96CZ4IjHirZD/QyPWXCtPxl1ckDh
9/K5PZT3woAbBnmFWyVbshaU3RBcEEu/ny+2fw+fYsnroDLHXCv4Mbb/KlesJSIJEcP67PQ7lbSq
MBDTv4cxhf7RjWACNPGQIRRnDVPrLGzNgHdiNJB0SqZikBsgS3APiAFdpvv4aTOJRfjOBjqpVLc4
1BAERyyLBbGsP0GgbK9tNlbIvjrZtcdCWoZw3iCVHyRjeE98+QCHcgmdmojXe+Y20ygNmcJAzBh9
d2A3xMOxd8G+GdXbcslCYI1s4juvTYPDnkCI43PiNTDnsoAhDG3Nm5oTeSTjtFbMVWA3omQmrRWD
vUUMFlT1fxfWO+dUzLI52wNLyfOfNTSNwnP0JaEjoMi2GNCuoXb0ghx7IZWNFiTu5SUzWkHIbOb5
+a/HL1/Ex6B+J2bPQXhPsG0I6YyLwctVPwJpZm3qVxa1RQEZvZ3yvlgprtXo11sPZt9BsOyFZi9c
wuCAu+r0ToNez5/OYURBtiadzAWSCIG6tR0rE2JrovCGd1+omPPw3QdUh5SKZsqHdkO5n61OJw07
1Blpep7Wp8EbYabZGwx64RXmEIqj8FWGphbgWj7Cb49FKV/Apzw5FkxEyHcLxevAM7WG9I4X/IIT
e6s1l35hu/uyZf8Vm3KXsF7YPyiSzMhopmEvCJsnSGb50hjz2OKFM3u2MZCoqm60DODLIl2JmWOz
yaRlPcpHGoLqBtL5nRK9GH9xIMW/5gtQ9YxnbdXQPIy+zQV4MGJo3zHHtusJOXRMMsuwWr+nrJS1
7LMqP2BbkyAD7eaxqPE/h76G5Axk9D7GZ5K0Y+R2XyZ8TA6czwDOh0mGyom7+HvCHSVOpQBnkVQZ
dd9LVK9TlMwaUvnRzpaDKIf28Fsm2arGRbsE4S3wQJcg03NyMBFpHn8Ye3/BUH9B9qP2Q1SvU0IN
3mQ6kQ6HoWk+iEw/P6f7boEIDosLB6e/hJbm8sUp9SwDjRpwfGBxuMBbRMamj5CIAZnRUkzol7T9
MFOH2plg5twT4B1lIBO+JRiVRcvnQeGBDYn2FKyLL6Dpz+9eRqeXe9IVFwBMLWOhtwMSVRU4FMSf
UXSKj/uYT3+yyB2GtEm1zo9bcPOptnAZoP1rWPKBjdxH4tdMD1DmgCqzrjS0GKRkeyKqofVSyKxk
b+KpWHmvyO1gxVscIMcEOo9UAVB2VyoBtm1U+ebANIho4TQyD2dMYQse66aU+vSoORYzEEmfVzg7
5SQDE/96DVhuHj5C+/KDkCf4LT1Lds2oH32IHQf0ViAzQTuBt4ATuyDlPDEFgLwVuTgrPL8DhxoY
yTESn0ZYmWfUGLD+IS0Zwl+nwv6Q2k6n4XQbwjAzTxijtyxGyO6FJIVd+ndiCUY+wISFmwqG1/Mv
B9cMhbsng/xnmMLqywHoRBVUX1nckiagvpgJVsA/e9bq0mJ+ymOFrKYReUKPv2RVXmFe5owcyglD
5r/fioQYiAZQje6sGx6/4LViJYc8Wm9eM34ovyZMHK7QkGDTNQM84JQTL6CQo+Djo1jJ1/KPFQ1G
LQvuxGKK/+5n8B+LFYMNhA/NEn73XxwF5cKixqDgHXVrWIJ0PoIHP8QLq89gf2GdILut5M13xc8w
UKtWQkf67+dX5Z8xhl1BcbSoCNT+iREftPLNd85yj5fzn6iI4CCjmGiP9dRhkdE8SJDbx7Ldyr4g
KubTAtus+sgDP67G+fEFTxX/m2JdrKGxwOgoj6R/jQviAwtPiKACZy8sseM1ttZ7aVVuLSqg1wrW
ZoiF8azEAvm5dAJ9rs65f3HXn0ZrnClUhKlxoE3bubl6jruljNgz2ekXY9nJLrasKJRep+wUXe7X
6AJ9mQmZhaB24qSIIc0DjswbaYqHD7JcTGbmrUi5l8U/n5NM+etTa1ItbNhJJ/zhKbf24IOPIn+b
/oglxA6sJbu6ELg+r9UJ7vSXFHbkxAbdivDY6ZV0YVRcB33+huZscITdND4CptLp/sPReynCCQYO
AAqr76K7mqPf9HEohNUnWw/UCHNGe279PRWPJUXBhPHjSpTjKOFLvz07fzDvfHNm4AjhTJ5ja4LJ
I3458qA8SOhVgPnFshGVHhaPegCEa6M8R+5KTQn0qRyx9DFHz1WFqKN3n7EHrLPJzcR6BMYKOwFc
ZHoiHlreCl+kweJRvPKpHrnG12cOlmDqjMSfp4snHemWLqZkn+tzZe/kuGdcra0JstRXLzAIi5M6
/w3NAEngIVq2O+oU1F9HvQmqP3ukjyOITbgRwGKDYnsRB5he2nU+Z1yyrteCIjt5TdoFps8g5OzO
5CHv0l0zy8X3EkiTZ1jo5hkfm44lKcMB1uWvynMjRMAJA+61IExjGkPQKncxDomvhdp3wMLluTJt
94+5PP5treFj/RgYE3nwGHyW5bybGMfPUh7fDxHV7a0cfI7dzYFyQfkKsE9VlPaaQTVx1uo0J5JQ
nShm23MQntFsIcj954SUmOJSogymQBMy/z3L8bf1KqunLe0LLENuZgiHJhzCWpCKWGpgNlN3RgiJ
2jCmA9VhvgXWplswYilub2ITALpVsgfAqOUzAwlmKQ0iEg4IXgKOS+IUgsHfDzhpVdvqmK6rqTIB
oIgND+PWjiUFhAwTWjCwjP4IbLwPwPMF5mLbot3h64yCz3wK9MN0hA/GfOCheDgBjDLuJ+OOe5OF
68z7wQit0gkVai/cc2xp7IVsTvQ1KVMP6IVnXgj1lC8n9IyGIKdqf7yC77FzFWyRBsu2KxHkxztB
lsQ8c5ueeXG6194j7nheEPW/QzbOGDQNv0maSvZRonM0n9/MvsuGmkIigrYOTg1CDmnQosYbPN7H
Ql6rddI3obMmSEWX7KrdUlNn5L0bCEULGnNf2oq9lhnRRQfZgmt/VD8Bz2/OEIrZQR2kzfC1E4Ra
+fLGngujN8jX9FTwKPlgTIecv+nNLUppmOj/tus7piVfYUHBW+ZFvCLDs+0kXons9dirWUeIrXuQ
08TVA65hlIlHIWMosjj7Tbw1o+AOaclCoK/uWm0eQz1W0PW9L406zWICUzVrao9tWHCbR3UomTa/
8H+vF3BQDYL2HqMcMtGyckCe8GrlVAGdnhuP3isPOSguOKifBMhFKPeU+UZdh/RGjImS4xtUlaJA
90BhTuW5E7Mmfkk5xrQLkO3N6ILhRY+NWEqHJCyJ3R5iuWdeT3RqEPDWAvdE+rxV1kSq/aGxJ9I+
RV55V2BJu2UUTmN0bRPpAtsQkmAN2vcJPXrle4fPtM+koy6X8Thh7y2ED6ZA6bbQnPTNZwalN+uX
PyQsCUKQaPk2aFoeYP6eA20+8+vEb0HfuKBQIQtiKsgm8ex6XdO/R6OPRjCl1ePVZoEVlNL0KEB0
bs9XvnvrHoVjUsJ5kQbKb5zZ5H2tzXry+16k576FhdylQ/wJXyf1UFtjhZKIhZHyoPv0hUnFHVKy
4n/tQNiWKaNW9+xLSxcvn9CyGN/rt54/Nq01zmI8ZijgcKpDZ4gW6BHg5i5I6nKCEmmRls++QyQ8
Ba4+0Hjh1+94P12xMuwAR0Cbe+7e5xNEOhmBFQQ+5LsUfhKbEB8WuKiV7bQsrFq8OE8JnoMy6a1v
CKK5l/8CQFwSDZUe7n8vkt2ROqczhA52hI3V5672CRYnoPwmH6tZ80Mo2VNGFSmqNTlofRyzrD9H
GuVo/bhDoEKrr1Oh8KBoG2jVFFZaNSJ0F20TxQ0WB6CCEMIlO1BQpluggXfmUYMmQ++kw9FVuFqb
5Buo83fIyvhWVgb2i8nhSWh35Sf1WGt7uurdz2CC8aNvEQVFTesxcn/MDTqhAMOncb5nKWz3WTTV
Z1fWrXRQLVoSPE0RtmTunYm0rU4QP79gCPjOicmxMD0DPSHCZpAv0dkAiz2H7+vrJE2paEOVhXL5
9RWU2ntcJtbloGU3DZkFl+O3hz13r96lnjb8FWI1giZlzB5T1gSALu/HACwbN9BSQ1A1aAx7cFvM
KFsoKfQ1DehhF7zG3cqArA8sb/fylYPH2Ej7+A1efvoUR6H0VOPAwin39T8IVEFxqFbocShV2SNo
cp5EQpR4TmHmJy9gkCMZgkfymAJSAx8X5GatpFlyQJt9go4qmn4KWFYiZP3g+RnNWVx4ClOGyicb
gbQeAlX/6iXdnVC+xmtiShZ05hnNbA4eiZTbXrApldcy30iRGwuoHH1pJnuKdswopfEA1d77GgIV
ZRD39Gv9dQIM+ZFv2wuWDBCZUEPsSq0d90uJrYuVQ8MInerYCL/fKddHUVxEWGRkbNZSc2vjPnl7
gDDN9dFCKH3OGoi1oJx6H3BTzYIGPqw9jpns6zU6oR+XfcZfLFZguFMbicgGjDcEHsw34KQ0mSpG
H4/Dh1w/UpiGCSApWO8H6rM60oww8mZOPQUtbHlg9OmdMoh6XO/r5hx6z8caIhS731ecCxZjB48L
RqSY/0DPMjBRUdeC/woTzc85mHbc7WxnC6hLp8EcO4kRC5P9rYCwy+lYm+YIvcs5bdcXRN0Z6qzJ
hT2lMEBR+x4r8jC5EcXkMHNhz72lbMBFejYWeUAQxtXpW3XPIYXcFBT5FKlwJZyicA2b8IJjMX3w
zF5A/GgGOTuf0QDPrVBh3F+1NKWUl5QAcrPC2RMuA+yEZGtN2vNzAMxGzzF8D9i4mXs8e+lv+u2T
UKjAyo1vlssyx06m/9Bpcx0CCg/8msR3IYqiPRpUUACxusVAbAG1g8rCYOjCk0DiyKGz8FUqdgyI
KHzkg4yLLoo5DNwxFWHUiQEDww6KDoP5vRgRyRe+LPZmbFHwkcBslgfsTI/663dWoF/aT8DXpxWt
IO1B4TuQ2ZHFe5S+qunT49KeNkKgEVK2y5pHIxCf+AfDVIfkaHyfUo/+mxaXDhagT/c4LswDfn2O
KD6hf6Fs0JC4NfSdHjd9oWBEBLUaQJpV26Y++PTxz0ECO2DMFfO8QkoB0Jo2rOzYjMEAew84Akvt
0+TTvnLquBx0L7yrCHcYOIRyQE0Rn5LbDwMxNq9eafn8eYtQutRwX2xhDpHn3CQ21O4CfalgrNDB
/wJ6guoxKOnyIWPRmbsM9px2IqPBe7nKEKdozJCQEIEOsAq0RBQmWPDk7rzNwXFRZEz5t44mkeIV
kMkZhicDGRo2pB98CXkheymuNiHVa8s3TTQiDNhsnN2IfarGP9A4aUKwl+oMDNhwZnDLQTKI5hbC
TB8qVHqRA0Hx6Ml8wAtFRw5kMaphOm0+gm1ZStCKwl+60kD+DPSWzvbLCmjvyzGUl3TwCw2a8yyo
aTcDy5ybVY9eqWMYlYWx46cUqcb2U2A/PeMI8gMqxEUurV8///PhTl++0u0HjOHugj0y3ba7sPkD
ZASjYDm4d+ETT5RfT4E8z6rBUHmRv7Y5CTzoalhmQ1rw+32Az5Up9ePZvELCxSYRKsXOQCmP70M7
1mgxEEcCGFgE2jwxtu5TCrGXfIVM7P3zO/BlYOnECr9z0DScPuDAQcDwCuRvvqktqnU878bA8IXu
NsqEke57apV94c9TQB1B9hrSSKORMdSx2ngKzn1ElB/TW8Gjh4dtw3R+2UD+ztcMRzVtK77dzWQX
8kMWs7Zj6abCxamW0Hedbr6t4K9kW1Q8qrNiqm7i0QhdBCOmZyCqLzBTfKTWdZiH5SsfS2Clnxqi
E4UG9hR3xW1RoeP4ovZ/wM6QAZXeFzPwbgIlxTZGlH3we+/cT8OiDSxGEATg4WxVLLC+k+Klo/ty
Om1Q6nNnhiV1J1y0z0iQB8oxyqYkGraESSkiTvJHC7FRGHPgyTNx+nXmRvDcwO15QS7GiYxS3yNU
FowDYp5zoC9zcf/0FWYpKTq+gvWYQSUsdXigu3xUgQ0d2flR535EnM+rmtX4ddX9MnFbbA7IPIEl
HNpLa81IlRfkfWftzFuqM6r6J6A4u1AdeeWoe4RUrpBnMmwmWa4+Q0gLjMN4dLUeeC5PdBhdM335
QZpgQQhwsFBGg6UmQ5NFMxk4FBC2FSCmeQzuLfe4kOHUsM8w7PzhwQzSBfguDeCD0+/Gug8fPX8M
His6cEeIfHyoOluaS+aqHcNwVJbYyfaSiayH38a10EA+5gmQhMEyNWzRMtNjkBUx6XSvAu1DCVS4
esFJdx1wM1B/X92hh1U7r4AqS4n7H0nntaUoFoXhJ2ItJQjckoNgTnXDKlslmBBU0Kef79Ss7qme
rrYUEc7Z+99/6Nhvlgds4x+fUK4XeulnSqJWSUNBRbwSNA4t8zQwGCO9GrbZezfzl5nBo/6XA+xk
kTGToEiNttc6PeezT+shjzxfAvzNW0/AoMlXlF4f2Zcv0ZWCbzokB/JSMINtb7+NbLiFzAyv0LAL
QLnkF8byIQU5ySyvKft47xfsKhi6lFj/igSWEdWvzANeToNwDe8pNItvt80p11PtmbZ5cMMlR+w3
rPkQNt2sneQl6imVQSei7cVLoJoT6X0wlI1YqTGBQ57BFD+5XJI8yaV5fnxXy8stfGhTRfXbKh28
GQjPybF5g8O+nhMQyJeKv9CD0VTvD1jaXlX6oq7Xqc7V9CXNwb777mBIyIiYS3Z5UB45MvUdFAAJ
1bQxd62aft476YI2H8BbwfOIqT4ZWHeCwl3PqPwnf9GgswcMqRisUHWVH7+Uvff+umr4NA1RXrBs
3fmWGurvU96FdyQxoKD3YHQfn+WYZ8nPzE/jfs8k/H52K3JYIHohyKS+73CAJFDXpdi71h4xPxRl
2Y7BuRAPM2KgfjLZPN2L6eGoq0BRBwg629CmEVmiuSRA6MxQ/ev0OPWa2F/CmoQjcBfJQqSuTrAf
gmUmuwqP41muycOA1BMV394tDAvO/x2FSc4Q3/TaIlCzNT2DAguBVRb41HCpKnvZZX4vaiswVcNF
XqkzRpaFpylibIwL8Fgj+732vo0/vG2JVO5gYnkv5I1MxDnExldkd8iELTGFYxEjBoZujDqYloNr
Gpb+cP/PykRaoPF4DMwGfKY0Xm5LGCLiqYGj1h6To5J5HfcIU3ecsQxyqdxLJRpUxmF3fOXxQGS7
4tzTHqBIxdGMAfVTiE/5TIB86RdQhqJ/YNeQ9kjHKGwBiplGG0cxd2HvHgpulrkXAzrKzxECNIGm
QCIdUfC1zqPwG0Sj1J+FU2J0jMTSZexAcwtvWSGBE34RHJkles+hZhPm0GhOc/ZHOMIB18+7yegf
IFWPDBPu6p+Hw/kgi0bX7mZwmpjJi11h9wAH3H7G71kVXWM890XaA6M17juhqRM3CWxja3h6jDHr
Q+O2+C7z+ME8i1QggnuI3hjXp2qDCxPv/QXXYo02AOs6WDgVrSfzq8Ntqf0zTpj4nZ03JAdOERxo
ql9kCYwijtqcFEQUiFRIiCth2SN8ujqgmvn0hYzpHDGroRJkNFYhBcBX2QUvQVbGSclAkR4iOTSH
XfdmRRTNHAGmLyxNeCMfQVm9C34qGc1kgjEJYvHwEMlWqIyYXKGNo6fcSacC5pwFL5mKtLkKYEev
SaZyeef8zhTBLTUQXyHgtMwTRHOGiZccC3VzZx5ACa/rB1N0rCAYVU/aSCW6HKsGe/irrPkwob4+
T/SxxabBEqOCxW9BcW2Y3OzoDuUxUKc2g3OV6W4LiigCHl9zRI9I1dA/YbtShEhSoT4APtDCLtj+
GJGOTi8memIoMVpeSbcRbxSUsFgXGwFSP/fKXl3xFENaWJi4qMb4OMIXmBFVgcLc2T7jPEr/Fn0X
rY4HiIMU6rYVCM/2A8VhuGdiUZBPB365+poe6fbQKhiOMlAlXO5AIinCTWoKFOxQcLgpgD1GTJ7+
3T44YNhgEMpMIIlfNn+CRUyHQh+YD2CTRHJ8rg+jw3kFW4JJcY1LaycWDgY63IqwOwwauo45n8ih
yEvhCCFEn4hoRJTOUIShcSmxOhUi1E2MXfAfHZIw7NLccRW+fj70ylPjNFgPiPSrJ6NwED629QmR
N1gdcT/wyLMD0yWWujvLIgqlxue+vcrek/EqebqovO37EZcVBiTwOBnRlLN7QoP+8rQI3iT11KH4
iir4/nT7NVRnGNNAb4gNKjlBEYFBSsna6hOpIOkw4oKy943XrGYKwWUPu5hrmaIQA0W423Rv1FMM
D/CoXlH+vkwx/UOFjrEoj74Q4mZVUM34AdTyPbmzQsSuD9z641QftyOJjEnkjlv/seHuhbgEbl8f
Kw6ctWPXTow9ovDPUjtVKZHBSyC0GyUI07kUYQg9KkcwWFZBzxhrNsR9nB0Ipt+kX12n7fi8BJ6m
PxGQKVCW27D2GVhcihWQ/YGPYJhCMKS7Y4CYMafRQZu5gd92f2IRyg8XXx/DLzaXDB+eyQA03Xr/
4JjB3UHYcLPOVFcF6eUyIXlgxosDdUAdyWL8ZwIzvcS0fuDn4CTPaTWFGwn5FuYkujzkiSw1VNWD
9XOKhQerIR9qKtDbbcXWeZvQvZ9/a6JqyMStl6xI/NQo0Q7l/gkN+Jc6l6pR2cGny706gdFSc26H
dgesQqU/tCmrgHxq571F2cdLY3qCi51JZznn+gHJf8zkFffB5SAt8t/P/I2NW7k/76FawxcczMjY
jFtscO8/KvYb1a6bS3vkW8rfvAut03HI4oIRG1gpCQ0SroLciCUYOuQ55tyZPezs+sfIU642lC/6
sf6RcX8bLjj8tvEgMfIbLjTK95rltg1Y2s/ocIGm//TeFQ6KHwwIHJTvb4Ijrh5sU+nfh7uUa09m
cuEhEoXjMm1QgPAc9oVYgg8JTazlKIb+UNrXCbQWgybKVWP1gu27N+YU1drhi7kiVzTeTkw1qNix
KfsLNs/29wXN/pj+gKUeuxuSWFBTGR5VegVjjkI1o31zYC9eqBNi7e5VeNb/XXlcxQgBeD5kbSBp
UxF4hRMP42cSFc7MqJwvuy1jM6grA1uVHJb2M5RM1ADwgHub74+I7WUC/3FA3AwSxT6CGUyPQuf0
kqMSxfQ5oGxGFTv05cbLb35tTmgqskTYIKTmPxZ0zVwNSR1h/4CCHcI6Y+9HK672EK3BF+8Pm85B
X1LHn09fRinAI8z9sNZffnBZB3tRADvs9kYqDHwVD7fuoQfXt9DcWx9D64YzJ3GR5/uG3Hu6h2/Y
qd4jc6Ed9090wGNK39uWniWQIYRCj4WWO2R79nLCGXu7pRjSowfy0cUX1hc2UDmMK2H8IFOH5YA3
tnLU1urY7G0Srogh4YduP+Yux/z9JdDCAd4mjHDW0l490tVCWPlA2WPZOX4pCbefVbXV9jCBOIwC
ngq+QYg0vyxFzv1MpSrKuv7Lmh1BiLzUjlZNuEchaUnFLpPIiGNxg6S/PJ/hQAq7HsrFs+FWaoD/
CsUh5aKy4cmgtODqQUAOpRNFKyUq5SWgIn9VIEi9UEQAv9vUxQCTsmRVOH/AykzYA8JmV4M6URwe
34wn9/TrDfTJ2tExU8PWRjCAXL5ysNez/5EZ/xAhLyhn3THbUYewtW0YczzvoVRHqNX46V6PwEdL
yoPSwwUn5sd1VgGgCoBJWRTA74dbc/JHOCCE1LVQFEnMbM/xq6DJYxR7DzlL/MNzlABd4t+9YYfi
/UMthvoFFQETbMx7eRUOhLf41CbnGXxHakTUkzUVLDuc4bIr/h+qSYn4rLnInQcUNujJVMZ/ZgXQ
eDgadq0Xjq4Asp3L6TPvweDj82CATKpWzjOn4F4EfG2P1MS8Hq/T79klza/DK1F988MUZLx3XpJ3
xhFQjxMBSp/Am6tNrwMgPrsCsQV89XnRQRfQyvHh8cCKh/MSmvN5OZwsPgOoFgUfB2eZW5sRKDSK
AiFIwAfAaXgch4HIeUVuf04pqcgqkGMQWZ7hsuBQeK9XfpyzCVAMgbaQHHFcbF+wszlezeGblCNF
56l5CBuKngHPB8pLDlbQOv4IGbQTdA7iOy+Hjxz3OY6KjV16T8Uja8HY4GrgK4iPcNTiWtGcng7i
GSt7wSNpfH6Uf2dPgXHCxcKL87HJBOPhPX4P6GI4DTp6SJ+ThgiW6mQC5ZTfOjAt5Diu0qOy57Dp
P4rFZaIEPIaeDZ5zN+X5v+0GqPMIGYS08wKX+Sv2geWMhoWXaiaSslIeaOQttR4zc9E2UIY/ibLX
LsvLhMVouId+fP1GFZxard2c2SYhvSgEblEk7fnCj0KUwV6CHe0M4ODi//U/7RgGsuzSAd2ei/A8
SuvP+qYnXU0H365IlXnFg6Qy/iiFHpUQto09Ng4x7wznxGLIUGJBYaZSEwnGGq62EAbmDd62rIUu
jhzMXV4ldougS5N70iaQ3jaQnTknjJcA3rB5ymd0RzpG8t3PNWLdoMmEzFgmuruhgldmzE/PY6r4
21paXbc4UW3OECCh98rWIxX70g3FDMTHI033N/M/a55YtqAGw1uplqIygNUy/YoeWUjK7evM+EUa
UlHhw3GXxvmkWd34LCR7lEOcZq5nZ+WkSLBknp3n5PIAfTI9xKryGun4RqLMoZejt9TrAOIwlpUX
t1nQTX4SRh/MYYrcebQrRiOTmiWUxrFxEWRHSDnwg3j95NaPSltZLnrgsdnjRz12F5fzhkEHAose
AhADlZgc5JLWY//EU9L0cNOcAVoy/MA+CS0Cpci1xrqxYef/kUFYYY7CKKsSXFDJalbG5MBBlgxk
2PNsvjeHVlNn3IjBY+sLQ7k3G4NzvjK+I2L7E+a1X/2jvi1u6NsNI2Zpm2bD8K579ZQ7+u5iNVD4
rzn17zVAoCJSQEtrcg0U7BMuY1lOTAa4v2/qq+knbfA7fY/fh+dQ0EEb/DoZiaGLURIYjDTH3FOQ
3K+rblCCgJjwzT02Ml7iH5Kc7hdvrxTEekdXv6PvGaybsB7jUJH9ADx9TmQqOS325pj2FwtW/OqM
xL6ZQKiEdBKYWUJyyEl2H1TIKVkZiKVooQgdn0Mi1f9VOd6vj5rgv5YXav0vpSFiN18JcFAucP7o
foUZPPctrFPshN2z6CBuC4iY7GE/9QI0U3PAt+BtVmIW9Q0FiAKFWAkw79hcsMopnMcPC0H1jzUI
nPQodihKNgZlOKqCNfCF2uJPBA7Vt2Df8uDHY+LuQQxzjCMepit90y9Ynj6s0AuMNRGhUAvOjVML
ReDF8mIchWlvP+Y/wfFn5SPgxWPvYHHTSH4BsODtEdNtF3VIFsPfuqnvyd+G1bWAQo1yHI9/CE/p
+e6e5+qa9RU7NSbL5IcQYJ8yVfsGcLSF4kAsHkQnBMNnvG/QJBwfCSvu80WGFC45XGJ8XX6OTKo4
lM0gIa5yVhAuQF3AjiI+F4QaEyQOkED5RCzFk8uZbL8nxjqPjSIkf1dwi2kGpgqMU06XIbQ/2vYC
+d2k1Izq6Witve37DIIyJxv5WyCfOtps73YoZZ/3SNWFR5HhNEt2Q6p8ZPfYuUJKR+01Og1xbu2d
zyDg0j0H4oaeDFYMpEW7VYZP5OpMaWCgzRA1EmUF5tgL8vaCRR4GHYsafFzJ4Qj1gIl5iX4t4Ihh
/Qlx0kM4Cr1ptDVkARnAUA8fF3yDLpZFs/I+7Ccswn8U99eXjfMv6IEb01Vi04PkjcwBk4pvyLqa
U8MjxbSXBB0AycEZZCAKbtSe2XmBxBI2AO4hgi7ncGe0bFIvOQ28q0ECngbRvfPKuNiqpnvpUQGj
0X9hOtvYE6rQy/Qs0uouiLNwFATIZ1MkDMAHXjpDOWZ4ygfBKIWVFP3uGL9bRhgNlw86E2i08K9Z
WfGq6wA5zPAuQgnod77IDneXEUpVF1snmjWArx2YxGdFBUAtiSjnbkMSGW5llbfMd4wjp4PNjl2Y
wub604qr6XMkVUafdnOSlVlX2ZbgUVK0h6BPkTeM4Vf5jJx8CPwRlCaHWCWY08LU9+KRMyOcaoPL
ImetJRHBK5N7QkYRgwlnSZdie3NIHPx6BxTa1pxCPoaShj0d3fZRPPXDvy24frFKfBHvVHh0yzx5
gYtsQTQYcuOANtM6wjLn/uYPE99flM4Wl2D0GI+szS6zVqvf1fgfNpQ2+66PZMpC7H22/bd1nE6Z
8ZDAcQT3KTy0LC4yPx5GL2A3lhZRo9u5nd6sf5sIk2h3g13hOUU9Z5uTROWP3gGISGEfcvkymbVU
VmoqN8RAivdDCEfwsPYPO5wk2wuJDfjyeLL/wepmDQ5i62O+WhJ5DIx0kG3kXuF2wUp25ODq8PoX
9+3XvkRMxCNAUxcxXwlhkWComMeC2gmpPlTXZF0gj9l/vm5xAOTnshuM2PshknyfaPxcYllN0Azn
+XRNDWaHy24mPkxySWzuHO4Krk9ljHfPJ2V9+sbXY/FK22Es9xGIzZ0iEDoEc9R9gXssLiUMRgcW
Kg1oOqyuXBODebeicnol32c8wDXKxZEL2gNP/9v96vTjrNAsRpg0sJhRXdHxMwfkzwgM+6wCprs8
EynA+8fxvQcrwkUL+KiwqOSvR/jMHAWqR1FUytwYK2DlK77J4f0HmSkZ9xcMWFCT+Fqc9y6qCFEd
brjT2J7l1Tf8dp6+uSi4dBu0ZTPWRdwpiTFhahoNlyjC0FZAGG5vUYOZzFfwbclv0mDYEBQn7kk0
xm+Rndtvv4vCbyNtUixvGup3H3NukxGh16a6wAO/Y2Ws0wowdcrtCfA2qw3v87bnHb7ZYemoUqAj
g/rAtKYi9dxMrwlYDZQlCKuIrfAxQs2wuf/AHQ/KYHQSXtQQW+aogA9ZxDTXOnLGbdMXDhZtKPkM
wIPMioapvGPfvuJDz+XCrsH6htULlgN0LZQv6fMgEnZZpgiTiapJgQG/z6Pbjy939FWYWhd2DIMY
r3EFcnVDP3lfvQMaOjmEw4A4gogD/Lfyce0OI4TdLmk+Bywv5lLKe3vg7cXaboUinw9fnZDBcFjN
m7RPnpTJIl1tcv15QKEeRdeUTWZ8TUfcfcYO/xaQu9KV3D6m5zxHLCikF/IntttwRrDhHsa4ziKk
oABlO0VthGKwwpmsweqW6h4beuHR1iXFv5vXpar7xr+c7GdfdulXqRZg1eAaF4EOom8n1obss1Dx
FZgZkCbA7UHOuHydbtsSfwMrk/gadQrfgMXk7OO/IBKGPILY4pKno1Ygv4EEKRshCUGKVwLIiS+c
ApOHBclJBJL7uJkzsc5XT65qPS1hI5MOwfd5nMNmlWLHFTC4Ds4r073FzFlJuIEcZhPgxpgs90Wy
knj2d4BHKsuZKUzY+Ls+N1nBIdBm8ADIkRD/2nqwb2M9Nd3BNPOyoOfDUfx2PFfmV7Lp3/pMhCzU
XwbWTpnkZ9cgSpS+FxSCwsZk0wYc4K7kf2moZGP84HZnhvdyNP59QqtK4zXQxNpA9/OesHdCmiWi
maQew2rOE74boe3LXdYRtU/oaqprAg+NXeuheAXBCegiOMdv91MxjSI9263bGBkBeKpY88FwU5HZ
ICC73OUh1pIWVPwJeEKJxjg54Caw2PDPEa7owLxY7IsNY8Jvjxb1lAfY52KszK294d1kEDwE1hzD
PQe2VvbwiN77N3Z8DH3eROLxGcc4enX488gVwcl/0AGgrdBR5V1wgxen8pGYr9Ol9PohTMBArdyc
HjLoGxsHu8v28uWWHfU+ygfoJ1fCKWjeDHG78zzM/FqyHtDU3alHWQgwybktyEkFp6Yxv9LYUFUx
7WLf+KEepDUXXf2qS0mEY0eBDAHkzW4sOVQOrPgiyAN95DMsrefSOHK62aWJnlp2cF1R3kH9cGBm
oWKlHX4cH6MpnbzC4GhRC+9t7hw+BGh8HoWSz53oDrEfhJdGS9NanoaR/ZXVBkUr2UoffDNc+M+K
xGcMxdGldsoV7zYQ5MJudY2IO/Dx46XSBbQgWrTilsRU6CiufzyAgjcfKkUcJvw6my2L9/JD+8OV
y/xh1C0HaMuezsN4rPIxHKv2W/sdGG/tQ5Z06+OTJQ33nMqV9/kSLv1rpoEATVr6UFRVgZSqIf3D
aC/ha1ysBvQZc03xpV+mx2RPoQVFcApxCY2LsYD1M1qy3N4P2nG0Mdd4P4tkj96/7zAbQLNn4B29
Zq4nZS7eVB5U03wC0kXHgb8BxhvDIf5xZzj1ktsgvY5euM1pHgM7+cPknSiesF4Xcz2StfljjLUd
egAWFrpkKQWCRnbjvXHiR2CRPqyJMK2v0uwf1u0MmC4RYyo4PTpEyzbAXkXCx5uuzQgwbNHBKXHW
WzbQenNcWtTXcticuhJU4Im/JMReuaJ8NbjtJrcZSPhFiMg0gdDCXEzBdQKjtR8LHR+g4LtGRBIw
UZPC9W0JQThgdxW/3AhC3S5zjXi41tcqkIFXLg2LgtYjmGpxndyi1wSU2iJKkF817RUfTWVF4svT
Ft8r4t+V+HPV8JHx52/DF2ILKV9WN5fvNvyNb/7yv79DN0MQTTojz3I9oKDywJzt31/FTZkMkqRM
ETuRaweodJjcZgOnXQBVoQubdMtoUTCOdyVgXZTl1jXzH2g60949y1PtYRue/IkfYf9LH461CWME
Zv28x2vp4PJdNHYbinNJVFPJzBp/cOJyuw2C/BJMYkVdvb+RuzApQIagfVm6b/o3xnSY2VpGwGQR
4JDhcHCzSSryRl5PaqCrXKM2VMfS6RHew9aRt0YwCIhS2QK2q97TlzeNz+TWJRcsVmmZx182Yqul
5PMVSKkRpFOcOUa3VT++/2qyYzLJLZ1mgoEim3bAWsEI+tYAIHUDl72NiRL02INBfY4NrovD6RMy
MdR66qXdFT7WjZuFkmT0C5IwXL7D4XJgd3D5qBSvQF0q41gonPiHYnf2pctmVaHGhEq6LC8+gFSx
1UABgaIwRrPBo/If2kqY+dgLkDfvlmVE+7lE7UjTBIzHAQ7JmNDw7BHzPgoAHYfKcq6NadTBLeks
Xz8m6DD+x6CRY1Az3hiEjSHQ6ihzGwbEfTHWUAYNdpRYeJhMkcLIgUH78a/RSMLBCCer8dsezSsG
H+1MopA1HxVyvFRdY2cYDU7ontjeRVfA1vliVC5ihelt1IOZQiQkniHMYcra0KXAnCBFGVi6/+Ku
49yPEBD/YR/4m8OUpmYlt2hekHgjOXHvqdFlqoyZJGAFgtcP4JQCBw/rravXrQcn6UV2lyAXv0WE
NEZ5S+F7TN1vwcvRTMyNmQXje/z++25VuPq/ixHAqMdVkoBQBukuBiwMi8mlZWp1avB7exCycr/6
M7j50KfqF082ZB77cwdPmOY4klyo17CXZIqB/esO+fUPdTd7q64E76F76Q4vcw1/e8/Km7IGY749
yiMMDkTtcBTJSbSz1uQnZprgO7QurP1EWVrb9QyIiVCtxg5ee23HWA3Ck3TIyFXDJ6JaQZPR4RzY
w2lNSwObm/nd3wjykzkNVpkrYwN/Ooa98C2CPy1SkyqrejYKlPV7VrJUuEQJu0NfZJtxYVimc4Jx
upQi/fdGSllm34PL+EZ+gcTSur6Ss0cijVR63YorRmJm4jbLdl0s8SSuHXXGgL2eDkh6YV+hh5E2
ZuOr4DIMhunzoCj+gNg7QwoIrjaiBkUaNSO+5A6I9N4DI7y5bikHySkWiRvQTJmLnDFIurMeeJDm
qWj5DRTa01NgmG0N8mO/Ic4SLg2nlbyTLxIEdotZNlUJkuBkdJgfYC7mUWtA0wmrdtFvWFAAWL8E
sFDIoIEc2ozTYVNA6KH8BsniGPhBzNIh+hCDUkf95gu7ORehuhjaYioH85REkqVIueG4DaSdCMQ6
mhPi/iBnVyRCY/bGAXCQ1D1f6AnSKGJiQ0EV5R+fkQ7HlVUisJX6irJ4SoVjps8N4gh2bdSgnykT
d0i56HCQ8lxMR13C8sqglFAcjA5QpqHRPjFrVuYDSPyBekD7tzPtgoZleUNPkwXV6R294U4TOjIe
TDSXRhOUIrwF3xQaf/iPJ2DInhBJSbh5NoY4rC4fDuK58LWDlEue6Zz+j3cGtMVaDQcgaGos7Chu
Mbrxvr4y+0Yq2aOgxjzxgnxErN3A8L0PbWXIJBvmCVZr5/EQJ8fwvkXJZK4+hB1/iZRpd7eBX53a
nbqAvTuY6OAExUbD9GH2TW/BZ1LaG920lR9axh3rkP2ZqkveAvzEQ0YqOu8HEogLDXvZzxijD9NB
iLXeGpU7677iAyWPc/I6RSmf+09SVqq1PMEv0dPcBpoj0iMigGxxJOhB9FU/a9ye8wXBm52CN4PZ
BG8HGs1Mx4MNJhWR5TpR6K3D+4JMMpm6/IRdnP4+GZEETliHW47x+0CHWI5xCeIg8J6x1ckAkdI3
UvzRBBq4OGnyP/x54DqkUoKBIwxxSENvhHiddw7xzkoNq6VT+4yb9JniCxfcIjw73A93au92485p
w8dS8n/vTmOfFooVUHu6T+ftQWiN4L+T2yAtXq45qcft6elsBzaLrn+2nrvMFn41KKRs8SM9ZrX9
FqJqnrJqIpNArLZ+O8zWh1umnSNfApdnBntbssiiKA23jZc7ptPGhq2Ea81hhOzBdwxxTaJCgwqf
IHBY3khy4zsRPH7PSO7uYB6XThSZvmGxDwDS2SrGeyPr93cBrOLhE7HCIGWnh+w24+GudiCHrQuY
od9/w8nDHYadLc+a7cPtbOpzG89Nn3TAKuT4Juf0stR4gzzEf7k6yUMFKYaopuyPj1o7LNPtrBCl
kB79UhpZqzGKLSySsLyyCC0IRUjxYnYg6iISMZ4Vq7ruZOx7+vjh6gQXPlzZb08jvyGb6UUB+oOt
m4cVPVam4pXIugQoovqKSqezzlb8doYETIoHMYHY6hi5TITzOFuFeH5prDuYyPOe0cs5C/BFaLbU
iI4ZXhLcD0MAp1kX8zkEhms6sFIKX/LM8QFlw42jueAOm83QFDNhwlDgF4zDHjirxelwuIzXp9PZ
Oxw6+0Y6J8IN8Vknn+C0XnMN1IiNn5420alPSus2zn+/7KdspD0HjB2xz9i+c4eebP9Ik2bcri+c
39Z9uCMIx8NQkHn1qTF/bNpNG2fuzS7YnGa4viMa3KLslJLWeZ5Mvp5D2Ggfj5Z1UaTv0wulnXVb
C4Y9QLVQEXGbhE/3wSfRbdFgXkEVERRBr+L6x0NV8ztPSkYTKXltr+PGRVFmYXXu9ZGUiKBbwohP
+MoSpccamQERSgAV9wQWkVdMoLwEDJco+bnVGve1hSpMd2H/vUiGN3rnId+EpJ6gKQ4HW7Sh2HR+
/onFbMQN+RrDY6UafISXVFwl93EPMyca8o89qx4yy4ZymtfHpcQZLVkfIdoM+Al8LeAZ3WwcN2+M
61BQwMEgzxnYTEAG2lxdCt02xPgVTF0ghjOGN2e/CYq90FUDFSUotkkb/s7bV4BjSMkCJF6GpYNr
NeNqxeInGKbMuZhFoq9hlbXmuZ8typCJ/6+wrUyRMH1oaa4hTCoJDeVawKa7leJ+fx//GMwFe+pm
6yiDB7X/Hv/wUpD4C+6XG7aRATnmcJs+YH84EHBQBB8zlWN/fcbSvGDKVCwALjBtA0khL+cZKCm7
A6zuUP/BpyZUrd0vxU9kTApO3n388bBHi3bDSJxlpldJz6OuNhthyljq5eAJ80+JWnKqx/K/fHn5
rddU7DRjWNB+HNnDN92+h7e0TqHxoHOyVkze7RN+tYKQvibjCsiHIhRwmDGI/6vZr+k7HboAMTgS
4VAFEnG3KbUoHTKboGsmlEJ9YrXBmk8NYJh+Oe5DjFhuh2LXj/FHnHMLYPez5B5G3oxnIWo2aVLj
dqs7+KUJzNFpfwWcLKZirOGkl/UIZXJrmUySeHY6vYILDmul4zTJwmRRiDXquV7crlZG2Isx+1tt
v6qL4EDE9uKMYU0ErgJ9jvxltn/7EiO6CeslKE86XABLW3dLBBM8j5+4Tj5x7mVp5o5oKuUUXm7I
OnGF7rg0ODMi9XtJSUk+q1hCIKVdfCpH5yXiUF4xtBiMzzOn2yBWoTVFDrzSpzwBSx7PpGOgaNhO
bgfUk8FsGOLVNmAd0CfUxXLUUw53a8N/8F+Lr7qIJGSCTRYr2wTWPjxkO/SwOLCW89zaiJsUCu6I
GkGbscUROP+OjpAKqXh5IvenDvxpaLGHQH5lwX1uGwevvEeAERF9ty/PKpicratMkD1YoPfE2VCA
CR+Y7waEkneZkBPLt0UxRjlJLf3jJbMugDb3smKRN7+/eBJztIe1nXUWe00CN51V/WzNPtaKKZ+9
2zSuG8HmoxMkknhSzU4onRgFDCdoy1QSeMVCaCQ44swrvOiu8Tr/FZvRyEddyilQrFjsii9alc7W
+FY93r6dH8+aD4gVHzmbjttazFN8QimA7V8kGuxLXwU/LKn1zozRDEdAoEpijGs2HQVimP3ZoRQ7
UHpRmsDlYwhikBqaBbijsC5krAT8W+bJAL5NXAuDwTomnzwVKwuO/0zsYBUEzd8vGIOAmdhr+j01
LB5BNpwjW6erNhy8JEmNU5fiUCheUp3U8SV42j5fob7icI1ds4f3SH7KbVOyYL0g3i6N5WVjLM+V
L41mSNqKUTQajcF7jFfAIshv8KTB7rLRGqx6BRxXsczJGs//1rkDAexGy9cNtzfaKfx5UIrhfXLb
iF91QKmrhvJUb2J+sUBSwAW3PQK1O0hWZYMIPAlPwhm39PGgKO/e/e1q81b4ibnQBNUpPx2qYemj
3FYAkmsM3VyenxOK+TdLnAQJDuOXyqZNRqNLUTKtBuwcpf/cFJTp/pQ96x+gc1pv8HkJy4TQGB6r
fwg5C8AXL2jbSOG0s4Oe1ntRs2tzff6MR9M8EV9JdeM72G6A7z6DPAEVnpcgy7w2qR9HoCtUzlC5
b3smEOLIkuxADpw7QGxCHGG2RNIedsQxKhYe+rAtsRRgfDPlcyCsEGDbcASITVoAqJOlzNWp7oI7
O41Lb2/vTB8eOCCR0w8STv0COyW6FvDbQEz5+F9zjhUSRroTVvVQQOBSSuMF6E1zPxVnAOp+QEyo
SKFjGsTLXX0OQBcxadmBlywTY3pPsJFh9R1Z7i+0TOsSERHm7LjZBVAu/yktn3yA2TI7YI7z9/Oc
OC4kpITPmKhJl1sBDaIhvNbljtMNpz1fZQc+N9D1OT9hzv9e7Bmb83cMufodw50ll3TDh6bMuUCx
0/Hr/dnnJ99xSeu8oh30eQgQBdc/kkQRhyjZDfdDkiFA8c05bxD8w3kGIk8O2H9HOKFD7/X3+vXG
nI9CKHOc9vyovygw3jE50cCnG2PKO3bzY36s989Ns0d4nh9H03OiA+FMyyPpdCte8awswNV5imaj
Ey78RIOBRyqj7TCn+p2L/RTFfs4oYMi2tONK4jfHzrPkwM8rg+gH61k/7Sf2szLDuurf8H380Gpl
jpnF3+98NCRian997x5qmkF6fSNlcaV+LGYJ3FKUHozsQBvfSWdI04sxQ40vdYdns7gm0vv4RX2D
irylBe2jQbXODZfX6D9jxoyvYW6P6lVHS1KhilOxq4svl1n/PmWhkIobQMoYHPuwjxKY31V3/MZ8
D7rvHup1xQvw9+k3oLMWmprjnHY3m0LVGTJIKDzEhOWh9WE8IApGJs/uCUlsweliFLTnS6OGfM1/
vns469VgTsY5EMDMuI/xGl98YwELfKCjfOsIOiVEDm2EJI2AWy5WOvOz4B4yVfujmsF9ZwZwmcCn
g4p3JS4vz236+jKCqgizcKiJA7kxL8rhDaStlkL2M/Eugx0egwu8znH+gzPS9ewyH61ItxX8F5cD
4yYCEcWCCzYuNUjAnzDJ7ueY51O41vXo4jF4KGWABtAFfPCuWxgiSa45TBTLLuStA2MAFJ2PTBvN
IRUsito/JKCPOVeInJiAM3kdoNxSufqux1vm1GqIeY2jKcEz1mpXE6LYHWs0VH6KNQYiPAfXDl49
PbOuPPpqP9eVulN7/8kkBrSC2o2hk0rMJieXaCHebgoyx2xBOhN6zdSzJ7iYzA/qo/sYAymVVSPm
fgY+B84A4hDDGJoPSJE+eDoP1Q2c0mG7w2WUToxZmPBcjxxH5aHCevKeOTF4Y+haolLCs4gnfCY8
13lmYugAUAIG+WePxXBGRkiPCmlTLPQ0Q7OMw8rq/pwUYh393h1mCLc2ZviM4OzhGxJ3PwfwxI4H
S8PNoI8AX0jYha1LugyQCPcyO+EbZGHOKlF4VNZdbRWnwYExRMNvWuoPO6SCtwbmw55W4EGCWPgC
tnxRn7Nzg9bmU/x7ESEyWjOJEbwh6GTtqj1yp2JDwWs9N1o/ZlX/A3u4Eybch7xzFNH3u5cnJR5L
0lzDVGyJGm/E4wPu+lHIGeIkcDvzSXM7Y9TV43xXsQT6zPHZKu8+e/qn8osFT43K+rkh7/WGQUDM
FcRP86+shawyXAjE46agUOptrnYWd2umcRnYTJ95ED8qPiXMd1ecrh0HgTyQdY/FNbOvKBmnSu2y
IHJR8TfUkXnAPOjq922saQSHY5s94ZNmtML9dsW6DbHrnluNQdp7w13AhceVCmAn/pl5lZrC7Hyl
vDiIGQ6MxBBSjXCTY+UF4CelNYpIjEeQJtaCbgBYB+GZQ+RZvhvsd2wuCkDSi7JiXbp2AXTZ64o7
BXFeD5GqWOCgQEQ3NMWPzxLDNDGQmHgNS1zIY575dWSBGDIl/CCeLpDGhdCnP1jEkDmf7c4/4oBq
T9kD/zFzn/HXxwqlH3N3qBMFN7khlBq9FBOuiJLgPYVwcf25w/YIWEXKIqqJS/15HdtPdM1pt+Do
LmA/Q5ksmB+xnOF5cGv8l6CWQ71jMvT4RI9ux4ARYjaUcFYW2LvKZQboXno8IUN2ZMY42aLsYfKL
kSQRg84bHFsoG1m8eCcsQv+RdGbLjSPJEv0imGEliFcSIEhw3yW9wERKwr7v+Po+qLY7d3q6SqUS
yURmZIT7cSSgBdXelTR6RLZ0RhifriT0l5/8XH097VhzPn/eSn6fRLarBsSFOxJCz0ll9WIQyRGK
Rk2otmx9DTq0NNtEDs1/3ouumxqZzZ2pC5DESWFO4MykrZJevNGF77BJ8nHzMvlDvGmoiogRRhzk
uKeKQe2SpiZbHybKFbr16WaE8xLt8eSQXPEOCAc64ziQkKu7LGDxg08Q92V85SXGR94FXmDzm3I2
JgxW+b6+48lbFjqPC2VstaX2iJ/uDjfqr34YPn08dNMz/Ik8UydPAFWo9AJJ+EuEyrQFEfLM63ri
HC1frG3pxSJm8c4/mTrPe4dWMf9GBDv8syg6CAd2c7ZXOsDJfIeL6w6VYA/d7FXJWyLGYcKeJzIG
xDzUebnzb20kCBz0rwJmqdlQ9GUbIssHBwQHHxgTbD4i9ySoCB93yS8fSeRwinA80YOeTh+muZ32
RC+IP9N3b+NziDDdm2H1dE/IzRBje2fhorDHc8weWTcEL8NEngY55H7Oo+20f7CFsqVbQKp25YoR
q418klMX1t/Y8eybHchgieWKory4t8keUTnCfSTkJAqjsOg2CM2nFUpLZDupUrSnIDGL4L1WBfqf
/x4yvsf4RFonzfZ+dGwhXKECQhTzan7hkDAXR+jfYBjoJ6sqaD/WmgSzQFhqBHkb5yA+gMHht1DA
YD7tVTx5oW6WNPv/oXH69MOv62lUz4/LFXg4u94VMVR09ood37ezAwfqCJ9XDQrzxF8JlQqqMVOy
V104+AKMFTaTbHTkX2LJ8zWHeP9iep/zHfP1jLW550+zzEp1zcc+LUOajPT5Q354B53GgTPof+k+
SobHjN4k0o9DEB148qc/QBB6llzlWftZQq8hfC6TlGPu7asCAGDwbMpyM/tTPqSP6OHem4G/eAOR
oCCLVe+3arhJieQELCDhAx8sKWeCDjmnWmEnARFdHdA0FfuyMiln00mPLB/8nQt2iwlJuUjf4pne
H/7zFpQNM535ajYsAe+XtaUidkOIoOCKrzDgrrHO5PIEIPxOpZNMs182JfxKNw8HP6ZCk8vPnisX
95YV7EA8p7guBe493AKY396jbhMy7FOuJSuzu+GRbuTtNOKAw8MFihFUtstFsGsr+B+elTRH9CLB
io0d/3lt3NhEKMTYCpEfIjSfW8iVJlM014byaxa/eqy2SODZz9lBwOykJBXgdsh+q45zZhGcO/XK
8yPB6EoJMVaaz3zeTcTxDCFfQI9YS+x8YO7VBk2ybjBrNCIJjLi54rKmAZc5DSvTC/2DP7+OKYnI
ZUUYXFzdUqnHmxrdJNHd1MZ5GIaRgAbRTns0TwkkrLAgoVP1UdAyrVASxuGyjMqlqZeeId1rlxtq
120FrWCQLV2i/tMfUEtLI0AwQWPYnWqbfnYskjHaZhlnV44gqGo2tU5buPjrVBx83pzRqmwrXrJ2
ibTJYgaiOdtcOthdN4IqlfdZFdCjacn2qdDtiVq2jIfMmYXVoS50e8YL7Vue0f57yjrhvZux1EC0
KXH4kTNvk+jcyypj+7w1lfwa0IX0FNjOeFolhOjRXgz8fRk9B/wsg9iupp+urBDlutRbaOxSAUji
feymXJNhbfTStdfWRSA4sueUkr5OsLRNfyYm2FNgzxC4iENPVWvmgE240fEdgjKeh4c0ujUBwqHw
s41mTgNyJQmZmXm7EFDijPtuDv8+M5ilRMWmiEG0tRjPhOYuGCxEUUp/Ety+Xt1vZgPXTzdfNxqE
rDlygVSCxFHCaSkwbCaOIDLPLbcRB2steBtZJQkSZFAkYIesnZjRKQJD/EFIyeYyA6n6lDe7Ke5G
j2qCdvCIDwj5Q8SDrS3GhiXnwjrUIIqW2A113GnlcUZyY5YzJe+REZSfOsrGhEUdia8Gt0Wf1qsu
x9UdnfUoWabNHuREheei0e6y+y3fiiS2w/5S5eIqrwNuhfdRjb4NAXi46+F5a/wvT0xvUoP/mmGY
WtOCgh0Tias4++uzrVv0Tqc+g2qO1IXXEiB99PExMkAWuTiq8roazmrVmXn/4AP0JIjcBUPrg1Yg
0ojRnurSn1AJG0/Pv+dUVNBVROFRcSFxZ6QJut+KwlOIL0ibOQroUFyTJfuVz7ERDBfslF5zEVrH
57RpR0AbLedLIW4Hb93QbC6xgETuPh6NTamAHVbFa0E0TQm4XJglmz5ABZbCj2p5hMkJKcf8KWqB
PZPYhubiIWqQUzf/VBeKgLYPj07RbSPdoHVhiShzFSdg2WewRbSSSSi6IIJl1rOwwOoGBKZUtzqX
hnmymrWLoT5XPy1FVBm89dnGQMwQDk4Ox5sryF+Uv/uS8IuIToXowY9EYqI7I9kYlMpAirwQe0hN
ahDjPe9LaCa/EtEhPbxzF2m9odKAdUccAEH8URLuMPpM7zwAiF5M3Pv8PS/wpTe+8oxAgTbhdpay
nQTCugxz20AfVaq7pDn47VfROGmzE+a5E5YPNtzptiH0PnrUm0KZ3hH/yTU3BMonHkZZszJPX0WN
aBtzcZfpFk5oCI4i3MeweDc2xhklB01xEAHPX/A8YKHEs0JFhutZ25Kr23krkY55QBClBlyD9KUl
XJNi2Omcf3Tw6Aizb+8VXEqMDYoaquKa57NyGizS/Gtdb2g9C4o1O8ut6dLOnvMTWL1vmh094+DS
VAv+AlJw+CVvtiKPhb+sbe0qvfLfRWq5/5BgtbLk7zCwz0Qca7FgKpRSck6VAn5Mp7JEz5IG12lj
DKTi2jEwDpqJITRe1QA0QTUOm6aeiM5svUOAel8d6U+tU51DLK4QzmkU7623CtovQe2cC9fxUYXH
xzMllPKmQWOEuUc4+uJBVBx9HWOSRzuatUuJBV+KJx4wNsBIOopsV3mFYKlwRJqFsWF7qpMlb+b4
aCVpJ4i1GZIXgU12qv06ArPsUbO9/ha3LYmwp4L0txwiK8qwzVi+9PDDDXci+3OJpGWAFZFxQ633
s6yxqhDQtLCeUTQrPpMkrMd4KZrTSJHAHSvT3XsfznHcXX38htKdbTSoR8vQv/hpxrVg3PiqTkQW
z/jXN1v1rOisVOaTWOEQJjUHltqic1E3rjQCeeWWJl/L05vrqznPlOwj6peY8vsU0/N25xMXkiMK
LcJ6ZbC+G+G70d1Nle1jcbqX8IYSlTCbAdNZQL3bCnJqhnON0m7AAKZsZuGHmB96kZwTnB85huOS
22IMXUeTaNmQhk44OJlTvQi2rrcjhcFCxr1/9uL11LjImlA85/ODWqRPia6E2rL3BgE5hSRohcnT
8P8E0kjSEs12duY78bVKm70TVPRxxhHEpUlcB7MfPyiWIIkCLEX9oSmBUig95smFok3lKxqVlllU
vVdrJ0mPSg5Hb1pb1oAyqlIeCmMSEOPsUYmEdkjYa4wdipJKCYh5YM91SgvWrtrCB5HkZZi2pyRi
mIpcyq0eoocWWmeAxfr3aSaE9J3CgR2FBQOoVQAjxUHMTy4psB3o/aV45eeY9P34o5Ebrq9UL9Le
Vw56AAFtOORduOYINub3uCArFWOoBKokoZBI+vlOmhqI7CwdIwG5ulMh+N12kFFfyVxp54yh9GsR
7VNvPNfdhAbgyqGmtksqp+GLKF/KJZ+ZkRznM31Rx8lbnmFVM86RSwwv30Z3JbsKon3PRugZ6amZ
9U/XLR3JR7ErJwLhTOSVCN1F9hMiP6tFQNtRNbhByBnDuDbeDIm0lYjXLO3Ow0M9w+zv4ocf59Jp
1I39nL6M6mqbmugLURLtUboPIE5AtEikZ0X84SGe7QqdDYPclXhA8qGzDBMDLw8NvVxFdB9jtZsu
5EH1XQiXuFD4OqwjTImNlIdvAKmIV0opgCakPQGyR7e+6cgw2tSJ4QIH+S3BsuCRIDInHlyGmSDN
t3VLBRfFYG+goQBZqFySZKg5JOqTAFdYYLnPZMXOY2kU4HK1D5OXPyrU62yq7kZh6Y81inckryIj
2sqQTTH7GXNWIwivKthqPwWT+h41jt+daxgXc01jvcOYYzU2CbMUPgUS1HyzS36CcF0PSHJ5HsMu
sIucqmq+KVniOfxhSE9Lj7XYoKt0O2KEqSMKSE8FV4XesGt6jsF8vmzUa1w+QwpINb8KjA7g9Lcq
ma3lMmcPCaOfLrAS9DWGSwOpjx8ck7W4nCukSuMad7zRd/ripxbbbdhozox8qjL8Sa4GjC6DtSAV
HzOQL11wHV2k9fouiL9rWcDY7PjGs5qXjjY7jx2JiSKu1DnXOvVcSBoBMjGGRupXcfzNGLiMvcS0
VtcxwPPucKiWkmgJqvYMghHHlzscAjGxy1aGR7zVy0IBNgF4Pak+dZoUnYZCSiDcikQeQDj88x83
gR6qT+MR8VD0mImXXhw/OoIGjag0UdvS7CNSg9y8cW73sjNgKPG4RHkZWDI+wU4B9Udg4dBIlAJb
9qt5pK+VBqMeeSICb3UTtI6mJpv57BUaDS8Zcd30D+/oBoU5xEzU+4+m5Woh77WGKTyM3/GuqAok
NmFRwBrIpyTc+hiE31Cs9SzZzBS8gplnJj0s78zR7jOuc8GYwrmn/xrXljteBJ9uw2Q7YpuKQBMw
XPYRnnsfgbHJi28d2KnefWtzhDfU29WvVCMX0s1+sH4zkXI849JDQrVIaEXZr2OirPyemUrXP7Sc
xLPudx4Mq0EnQg/2QJS4TlujY0tBK7H+cZtLVsoEkFodZoOrqP/K8rI+lyy8IaIy7NSNj5wzMJjF
98gHKNcrVqMf06gDyj4jBrE5REUHX5HXREBLdFBpVckkSwogG5ToRnBS/G5SLhUReSU1QercKyum
O9xHdM4WmWZTlKJ0EkSrSApyfQv9pdlFdaTBKbQuDtxhKc8Yj6C0pgEgAT5rXvmEjuToppshzkro
z8VKKINTWjilfskpo8sOErfB28aJM0TvQSFvhZaEwSU0lu4z4S230A5wHkz7eN6LZhsRcYRyL5tl
q7Hmjk99ILniTtQ0eyYzPeCjdifH10c5Y3zBiSFivg2NflOkvV31aE8jztJkWI3RR4tOV6fznSMg
KP5GvFSdQc+gnq307Ekdugh8Pq1Bscr+aMTWjLtMwckdCfN11ASfRRQ5Wbfx+ticCqhWgAYCdXEq
abnIDhTB5YxwngqDiNO6eJmKweonf/SAyQE7uhFzQiYEqhdeAfwyc4DFo4SYvsxPjFNGF0BBny8p
BFuAjs27ZVTJXz0LeaafxzD4NbzKSTvV8TrmRjQOUvWuz4CL8EjkkfdLck7IW6cl3rEO5XXX0oxy
v1weXqF9qxCaUx3UIhtvXmWnGrSBqkLsViJr5OD3dC4exttg1etsjmlT3ubaYKkFBhLQiUxgKN/y
4jZqw8pNjkHdWEpfnvVamDMMqpjeskHCuS8+VGBR+rvgGdCYlwTSeB5jTBkKnzYdQz1gNeIV7vPl
tfNSaxikjai7awMka6N3S8Wr1xm5iWMI+kRNNzOYVtO1QFCED4GjHjcUwoYwgmZkBqF28gmk4/j+
SCvsvMFGFR+jEmScNfJnm8Myjplz0rWuQaA3zJ4bkihi3bdTWstKVXF25RGwc1zv3Ck9IJTEjQg+
Wb0bv/Le3BRyH8/WbDV1uACuFLhQjFBdibNTn5cM5cANcblSoV2LNOqxC0lo02ktagy9RMGKmvQh
ZtVaATc4CNDF8zOIRTdnxSn+pg1KNIZKsdHCb66bYfkUiu6WwU9VNi29d87waj/2ZwWTa8I9k0c9
GeiGpOTeAiWBIMDlMRXRQ6g+tHsFIzb3nwwvrMp9tmVMKvqONEu2okaEwth86SP95zYUn4Zg4F3V
3L0qYVVdeuk7jMRnWdhUiQums7J2UsuvITxkwAmH3RwCtArPnAGJT5XPKIthV9buG+G3Eda0VGdM
nzk2UISQuTTQTliEcHYhgOIRIiJSPyd7xra9rQfHt8RgRFjz5e/55xwEo7SdUIWIKEekXlsmvBWS
O2k5TT9pjFDKHedEMZvxa366KINpBEfkywze9OWoTDoNwqiUC9wSpdqSBDmfgk4YrojkNmNK2KjB
liqVC5/55ltrFq1J6sdjvDVsxHrbzPG4HjFlUiZ8hs58Ac3sFNuE8Q3H6hbe2umOpm00xxduG5af
+jOi22CfQLuDeNhMdjYGq/aJ6oG79IPHIFjSGl4D2nghTjEJ4zzyrntfhtXjGJVWx2KPWFhyTpOd
nHkLkvUOqQ1dXEDRiumd0xMHA8pcmP77kcG4/+rR+fFU2UBfbiEyF45AccXsLDAxlAzzV9uZmrBD
/Odi64hNUFg6y90gxXZRvL1qip3mkCGYgO/JT+nu4r+M1LT9JNrU0aDwYeiHklQssrOA2ZMUNecH
UQ4+c2YAskgldlG8OgzmiXEiZ/2VqCiygk0y5oKVusl+3bWMW+TSvhDbcN+31ZPHFo1H+ssj89ea
zOoJsx+k4Tv+Ll6+yxAXc9rinv+SzgjeBsfsmhgBHZNDdJYQnsDM2dCf4Jp9R7PNyuumGeE0b7xq
2/HJcBaBHyvlkW/BIgEQMFlPriNcRpI90aZ4TrJGPQjrHonB1/QlF8+hm783tuwclrviuEiwSX+h
11j3jFfqDb96aj4T210jPHfpihBJgaWQl5HKixdzZDDFzL6wCDNBRg+D+NzzUJrLG1ZA/RK4O29r
S/7E0wWby5I/CI0IH+2feGJfsIJkKZGMvqj/BuQIutnWr5hBC04G5Hm3jrwEd9X8aJO5cFH2lkKi
SHGkMbzMSkemHqYthRpw/G7cTXfl1kvXiqCoY+0tP+nKkQ/S9tZ3b0v3ydvUQgtMLOOqcAUy1iKi
qnQpsyFbKdvtEWQa5ORV5to5yGBbRogAvdhWpUt57xmjk4gZWDV8UMhO6PeWBZFhMuaq8VPYcBmu
MUgCduC/bcRi3Pq+KWeXFA0gHbfKr7BJHsabJY/+yfS36YE4eAxNGmDSNfZEs1z9DM85Z0GKFnvE
8tyuvPagouvXvbX+mUZWgpbxFyFA/UT4uQzPHQVUQz26wGVxb0jYhJc25cVcUc6w4T2apQpKniai
SbMDr4m/UAhzClcqQw4n5h1dCOjvtnzt5MNAzGb8hOv0dwZJ4VPexvsEq+vG7xfVy9/Sacguysb/
gggmQVmhTu6WHp/vZ79q46kng/8Z8WSADclYBCuIaIjDfLN6d0QhL7+joyfjKomOc/ElX3iZ0gZf
3TLfp+guju0eKZoNsdjh/09Cb+MvMa7JVmUfO8pIHevVT/6rhPQDF126kcVlQG33HE/zs3sgJubI
aNi6d+tWWfhf9FQdfTefr7R200ODpYPe28UaKdIpQM51gNO+5/sAdsfWhd/t70UmwcNnA1gyH9rP
1uFXsSV0R9jhjCQSYoo6DpulxyukGThgmeG6+pUzo8GuQfjJQfgrl4ds5TdHPBcbmbcw/+Dnk/Dt
M9MitmODowf/zLoSCe3Rb96fwlvPlKO/VWvuZQVzIX7nPpnV4t8wtehs/mYZI7QF8DVtA6pNfXWM
vu/sc/16rvOhiXbNs8/VG7ARch+evKMPRGSHEVBYu1/ywT3ou8rKN+mucw90fNqfUjbB3NEj3FI8
UDu0V+ZtbMOI3agGgBrI6NSYKXFpPFDrpm/vMr4jUvb6l4YnvVkK6uT1+U6/xSuE8hxa49n/1pz+
2/tA37AKz/2h2qHogdG2DO93BUQd7wdyUZcHTX8DDWKBzD9mRwRnwmQpicj5Ia+SzrdJhOwhxmyw
6T6Q+FnEEaEUp7P52e7/aGNIJ+NTWLmXQt0I6S7nFd/SZct4m/ztY/oVaybLFzDdXdyKHDlb/8wg
55Qz53hmVnCll2u3bxe0w0r8Jprvu8N/D5P+QrdV2TLBQzpS/VZAEMT7NBxFxXLh8l++gJthEsmW
r4EYVponvAmo1FuwJkNK/J+JtJ2mnm4siAjYBM85zOx8KR1hN9QAb2Y0cJbuuXGCQzYQDLtA1I+o
nQP/z32Ga281davgksDPnoB+2UN8VF+McNGZQGvjZQTXegmx/ir9sh0x9V/KGzTNQWWpmyFa6bEl
DesGTMx+hruTruc3jEnyIwOztlmAZMmZQAMebFkL790yJ7cCJCb45ZZkD4IsNnWHhnYCWNik61Wa
zY1Nt2uXnQmyiR0wBaW2IHB8IRKMuOe1HeT9v0cXvdmtorNz4dJ4JKrxVv70CViW/ArWcV9xR1hE
a3dY9Jv++Soe4UagvlkqP7xdIRdQZqQfKh6Fvcwtl5f+g4xeODc3wZwvoyM/wid1CbIuxz+K13hE
kz5sR4vBB/kqjF5+2JjCCVI5svXx8Hun7iPzLQaeVAOT4YXUWm4JwOOMB0+goWANZTl3cMzJFjww
jdY3WGDYWJEmWJ37aZzKlZzwCcsPXCFmc5owtQBGWAkeT6QEy3g7LB/DeraqGTkiCpQIduRlEJIc
rPAqygd1D7MxZeH/KVGwTf29u63vXJ35y141i+RLZUjJXYF2+5Q4rn+WK5yFubkm9GtmM9zGIQzS
+JDtxJXD0uYJwcb2g5GiNem1/M3/oCfYxkb9am0ej3e2Yd+8qcZC3ycb7TFsfUAQ44XkmvsnIoVX
f8FhjJLlQhg0fim2U6xIGJoVK7dBTX63Z3GtPQybUYc5PZgg643FbIWVOMT8I09h0con95dptab8
vrCCEK/d9MULZE1r6hvJqr/uNLWDfHEPjgo1Lg8b83Zj8eCknU9OV94QlPnf9RePpHFLzM5M16gl
BqoOtuUDHqt66R90G4YvvuAjUElu+eGdLda/sd9Y5UrYwIR7pLh6FFu371zCPxlcf9xTeyR1dxve
5S/jKB7cC4HJi+HGG4ueHlTIQ9sAAkZ7dEpu3NJ/ObGSrXtpbbaSmMKXHoYpnPrT2VtlJ54Ytd2j
ccil5exnAGC0qHbBB7N//olD1aforBHOTNDh4ESftc9sqo2p5fwlnCRLw3W3SEST/9RfMBa+UlTc
ATbre7dNHY/omRpji4RqoriIywZvkWMs4ncPQBgZFSlC5G8spR/l7X5z2a5RpFP101J0ep4WxOK4
7fimHccccBfXcr/jG+t8Nf9w8v29wLOA5SdeChhauD0CGkGojPOppsVqubhT4heXdUTVpGySEc9t
lO7i3j0Wp/vAZXnFTl/iJEieKVfA2fLs/Rm7AEM+XFqSLdBz/Xl42NZksnL/xs+HEp8TFY4hGn7j
OtjhnQrEji5AQDhtinV0LdjYuIfj7J+EfUtjPaSnbd7d/u1Ik0BqUvEgI2twC1K/VzuUzucCpvwa
3OuRXQpjGz+rhsGeyXWC0849YscG288VYiV8SnsF7t9PTWuI1HRMTRjEhHUuLOgx8cky84NlipGQ
Mho3vKWhLdvqV/oGGFmVjX5Njf1gvVihfB03bdPhUw7MGZ/rB/NfHF3LBPE6/KDZJeVfILMtPHAG
77Y0/R8MjM5wAbPI2RiESzgBo7EY/sRz8zTWoU9HhtsMANN+N8LH4mEjP6k6cvDFFrEJ4TrnDk/2
5w1LzVsmKgEzuPukpF3xcDgCC8Lf8eBnj8dgZVb/SbPmrfDgYQ86oBSniSaYKD7RI3cLb859HYHr
grG7djf4Sn8bHujiRLf4D/oC3tKlbyGIBYl1bSCsAJnHI3cfVtOHYKEBq18RIKCv/hU+yX6i4/sX
47WoHBpo4qo9z5/aX/kbQvxGREDtyUOKwGXPuGKR8gTRSr3NaHIt8t+KK6m2l06et/XCLXMmMIGS
fMtlmwOlVZxi9ugRtTDgzQKa3nvIgE1sazMbdgXnLXpID6MLRl4GqdeSsvaPkujdHuJL4Jsq10Ek
ByVHTc1lAcqShMEJBtOus1HooCvzuYu8VHnLxTN6IHZTgk/UJLBjWCBov6kt052k31RpMd/5V1RH
1B4svxprDDXaHx83DOiFuKGGTBhA5+KHOvti/eO1RD+MbhCGaslD8arBWcXnAQlos+IWlXx4pDCF
S+zNzWe3ot3Fi2yBKa7ld8eWgc0Mzefuj6MGUBElJD+wbHvNtJJrJCfn6Mhcb02MHi8y2QfUkt/t
V7MBelxs7rSldB6y9M6zAdRd23c32or1FyexWTykDXTftNhJVrWDQnehUb5Q9ZXCCJuBhzUesjud
TnbYNmZ3jY7SKTr2MAGqtXhT0eQuuxXSYPrjINYOwcSiB4+yqjILwKd0o54nVqT6mt8QyJHhPsUY
tGuPBA8iGlBgbRm9WuE628wrJ4/W/HjxJRat6VQ2afox17TSg69uG9eBTcqnNPxo4iJAAK2a4SlQ
iZUuf9yOZCdrgFL1Lndo8eAdr1V7XI3bF2ytAj+mBk9a3JQ3ncgT+hI3iCC0LEip31TfyRp9CjmG
zAWoNkiEmrhcDNFgCeMzfCMQSj/jWzen7wuDL/kl++8we1TfwpO1lqwTm1hE/xsKALiq7FG3xAFa
464AjLAlHw2YuzWeRF6sGb/DE5LFh0HBwBOFfpQcRgSLOgLuF18xsFESL2JnlwhHJD5Xp7h7MxK4
oNiC6CQeRKOZMD5jHjIttTsMmdwzpis8Il+6UuC7EpMpTwmaCa0cgqUjjEkAvL+17kDvnNROtmYL
4Iwe2pN26mvaaaNt+RqfsxPKscTJmLUvsQXf1Bvrjl436BUoxrbuGGfvh1DGLR0Rmrr58nOiPyfh
ih7MFZkMHJuPmpbyottmz/40UO3V9B+0M3wN7g45c0V72EjsTx6DrhlI2sWuiLgzM3rhDhi4K27Y
MuBZmVynC/Uh3RsbC+YbUAYQsfHA9PAeXXgwwykju84RtquftDWI2QHCDKn+B24eKP8Wbr7lvu9R
aXH/lKY9GzVMWizuLVQFM9gVp2kf6C6AXSF0lsxqeLqMI8z8OVC4j2o/qcrxvOKF2ngnrb3oyhGh
sEuuFk1pdfmaenyUQdF5+KREvoNi/EQn2rI4wAQaq4QeOVp99IN4PV+MtInvaVd8PAEdNfSsNP1l
MjYWfrMOsEv9MOKx2MApHk7qe+ROuVbfuBIO2Ep5T8u/6BQ/ghOy4IzZP3He0pNLwhbP8lriKbmX
UGURZPBJF7/Jb0AnZ0qABuFsKx8JD3e1BkizSPc+Byw5QKv5asDqb36TGsQ9VJUdqOVU0BMmZ1oq
Z92gWw/OlaK7OwAHqn5RVelbCK7EZH7MHixIdt4FsnvNBCjCRN6nw8ON0TMhNbUzC2lSdwE+iJ2l
6leKTTRljqai/CKHDlO/OcfqM1iycMp3+rV69JSIoO2QsDGsWodYUaxQBxNCIsJ2dhAB7KBx2aI9
FIwNlCYnciCnLtQ/qIp4wVYIWzM7fheKHVWnlUKBjxKxNSeIEUgYdmBcRPzfC/JXMnH+A0BYwI94
8hiIHbpf+IdQIngyEPlCUUYUXK7jP/GtqhZIR8ClPONHUD487ZR+/Qb4MxsCLOjB6TAF/GMk03Ij
1fiDji8KDbo5DqrcfFvs3U8UbVa3R/JaLy50VfklaoV1eCA3V0dfl9r+l/qu4iU6Vd+3tCvlAXgu
q7sMv9U5ntke71H7Kx06ruI3CFzpmli8SQlqvdlacMQ9MVKBCYJnclLbNXY14LA37Bm0OnW2BbCj
uLCfiOf5TjR5+WWf8TgNmrtGWU1tNFvoKaapKZug+okPp/5Ph6uJ5Tzg6pQtMby6pdnivzKVB1lg
4u5Kc2slFLQpyrk5fomckf+iKY6aE3S0WybQzfiNxrBB4VQcafK0uwK2VEgkDSGCpvdHeYAcfDla
yPcWDXjl652XD/EMhJjd7ul+sTmU9ozDqT2UnIguqL0Vd/IEJmlj4hX7GqeAm1X1iulmggIhrAxH
5jr9VtfZqToOuXknCzkad1S8dHhoY1GQf76Tm0t1lAFkwKJNbUkfDrb8OXp/xk4JoWN1F18FIDe8
i9SQEvE8FCW/0qYgM84wM6ukmuOapj28KyYmYd2sy3Qn/IjLh6w5dGIyS/rILG9FZT4VjsWOOiH9
5uJuxlvvRo/hl8Vjk88FfCXId+m6fVUrgxnJFrFvSFLJPXJoH8sC7e/uRMdXt0b+nhdS1jmOuTlV
B9dA6bd+UL2ajeNeEPRhRwctuhrdXf0Nu6Xfw0f7lffdmvCstlskD4EGnPSJpCSwufKfol/+Jo7y
flwChhIyu+Jm+ACs34FDXxfcFJZ/stk+pkoRs6iDildxYogW5pzp4WKoTB8ikeCQobTT7bw3eSfx
8jzTyxx1/3c/WvRX3Y+e5ja9jKls5BCfGnijHR6qH7Y5g4rjJ/sMPomDu8/WoouSZCM9VBDmE+y/
QihtDQv94T6jIx/j1JEz+uU8WHHdXJ6YzyzoQoRc6XweH9AwdKqQUXFnRB7DgrZKySSzbKCmFiZm
wCI8MZHYCdyAXmyWvsEVypLR/t6moYudrrXuHmwEBLB2nNoG4fFm6XCiJai2cocWZ5bsSWghdOSZ
vuFSHLNbcdRtzapBPdnpoWUutRVwQaqX6tdP9kBokW8TAFsrm5AcwkM4Ax/18KsT/eCae2I1NYRD
yl+Y9/AQsg/aAgkvA7kDuB4ED8mS/1H/+hESHYJQVxTLrrrnKAuEPTUnJhUSBksK7A8DJgrl7F/7
KFqsd4c2OQlY//dD8JrjM1C5Y4o9djN7DvdGhm0bkZ+LewUrA8A+UaE7CQJgzTkY9BbuvZhZAnwC
2ELLfj18irT3SFZkHgsuDLkSF5p7ZIdXtnAmd3SUcHzDvEEs5DDEQD9O0YKxA2qwgiAY0wvNX4OY
VvkfzjNwdGwb/1wZkcO5oU0M+/+JoUV75M950QmnjLTukz3QHkoRK/7TIPsRjkyvjRAmSjaGYcbM
KcA0UDDjLfhVp6yBXejtjBxtB6q8qagfXxAGe56W6ORxK4B2iE7NJ8MBeCtFLVkZuFRWFH4ow07N
AbsPv8MhX2EIwjLBtfRY/HK1JEd6qI6gc7WfOcffUXn3slldAogTdMNRBACHwnJc3TnMmy//iAEM
Ue6S7hSiX74vjmWoqm/hyPBicrk01uMHGSOXBgdGiZeayi4e6d8ssu/mkD0KXOjBFv822Hwg6KlF
3/nnhWqPeT/MSmHy8fsnTAsPuq5ASpkkEkDdavyyoc53Gs3ZdNW/i3Aju1bUfgfVCkAK5vQ9ql+c
rw53HzQi0Tdd6ACvpi28ybFi0EGkKaJWYhyIv1yK+7jaz/x9FSxz5n9lfhxKWsQ0uZl71EsVHTth
QPw4+G8LRxh2efVELtBlSw9PQ3Qi7gr7DSGLuLeSs4vBgmq4+Wqqeyw+BdT86FeJUztQxunswDNo
o+RCzRdGD5pz5ICigLEQSlPTLEgF2gnr+aFb1oTL4qziVvxoviSF1gekTPcgvCHZS6dBnlCqBREU
ZjBsxuSWsBsodlc/jPDTly8c+TJUUmi/tvEq9gwgo/Kez/a4QUhJgBA+PQ49ZHTigKyKxwaZhWL2
3anR+d6r8thx7CJOi49MqOfRw3j+R9J5LamKRWH4iawSybfkoGK29YZqQ6sgSpDk08/HmaqpUzNn
ug2w2Xutf/2huP+J9E134ymTdmATHzIYpSKN4WHt0SkS8pwuJoc78hT95Zd7kKGBMonJObypJKrA
kDMKfVq5g1zyPCEDlQfl52O2SBy1AXbEuznqyr0Y0jmRZFkwXsZPgCH7BzsrIgK/bJXshO3hK/6q
VfiAaaRNEYfC+TQltknm+JCmBAJsR4M5Lg8Po33UqQSTtcsnjeip4WDBWJaKv3eVZJ68sPxA85up
NgS9M+/BqJgXY0LKWv8nSUQNzbanTKVDckKrpcvBmPRFbEWoKv75p92t890i6e9MWQLPpjmhtnea
6EPoI+LIJyx+MBB09UymGTb3nHFvZKIRv65tIL4C6DLsJXkeSTYaKuEEaSNHr87tSa9IA4cwQMpX
V8c0ALPmeY6cDGk8qHK5x5IKWTanKcOiqwA7fD4YgSNIpUpr3788LINQlZAIUs2QAtN2UaFTvODp
r1JWFbYkLzS6soYi5gZJMUfiZdP5vxJwE3CkZw7R0hhxs7qidscUKjYJyRRbEHT+2ZwK3QVmzmmI
3gs5s/lmQ2XIE6RSj6NaQrdFygY/ohKpUrosvMexHuQ+/9RSWykl6s+H6iijNm8HRXLBGWCmV3bw
7Z0MkSEsEOEJ2nHcW3lZPFs/YXygBWEOR6lyNwo0w989UweSrXzoAvrqrNu4IIRj/xkWPyl2WBhs
NcZmCxxCUuyYSho3wa3gAhu4ECY9YqMxNyM2lTvKRHZFozN/XAe/F9gCEyCcLYrwwz9hOGLTKQ4Q
3mSRh1De5Lmw+s7HURfc8LaaDBP/P67iY3/f1eyuLcLLe2ElEDeMaskxkFiIIhInop3P19W2ximD
5/DdYVbGHxI6r2Me1VeuEtriSVgWdgR7PaT7up+FUKd35TS54rLeDgENbPr9tZ71M7azImBDxet+
+7Twc0fbzYhPtqKWlR2go0LCJjTYBkRIo2Fgmo9jhOqtyqfEdfB39XbcbZCNPQysO1PUlMZ7SZab
rULUfxkkAP8SggiZ4YuHNTQKSMAs2rGxGM1LD9E9Il60DAO7oQzJmu+KfcqvxeoU6dFIioZYwXx6
dxB98TLVVsVbfSDD+fSbCNFKUPYW0QsH8Nfj2yuPC+R+KrN8yrxWbpxT2wcR/3/g+OwJIMFascK2
1WYjinhNnpNIHNzrbzaB4Hj1cx6gLINaveXqtYPFPYlunBx79qxiC88gs19rLl7hcpg3SjTG0OUR
CB6P2lo/iQxu9xFU35zENm7+0yVKOLW5OR+cZBzcodmLeLns+OJ5CjDGj9sDdUYxQwBMvM2/5uqE
2BWCQsS95h8uuN4sFFx1cv+fXSwI/j5d4vxvj8B61xgRYjU6toZrQENw58qjMnOe69pVmVLSVxZH
uie0iOvsqBGVs4e6vEawvYer4zzsCFcVPrVHmMFS3UMhrEF5t6KnkFyDwAAiMxQU+K9P3p7YshBL
6aQ1VtERoKYzjvpJxyjl7tPmzjhj8VFUifN4x9M0m6+O9MMPKCnBLMGnzcA/swjgRW243Ebr1rPj
zZhtuM4YF/cCjjGK7HZjEuURX1l9pzlv5bV7qs22HNehLpSGPin2OeX4t1NWz+QTIgqon3YnsQiO
+fezUvaTfmwVYV0tFb92erwSlgREU50O3IoG6TGgRe0+O+s19u6Y1/wBgDx0sjPdtyUqYXVfZXpU
AT/9SGO4uO9LeZtC7sLCBMzy7mffdTuYb8I4GuDfYjgjsHmiJshmOgVYpSw4l5A+fCbmINlkFOcD
OzOyojEmMn2rYGNrRJ8TjbYPzGYmG4mldbpv4KanT4zVusZMPw6t9/2cLxK4HskvVUWBoRWmSSjd
LXlWgpd4JDIHfZQbkAkAyhfqXGJuuK33rf9YD1SK2xQJ3lKctRa12Qy5Eq0Aha+Pv6pMdwHWev4C
ODXb3L4epOlk//Tem2xzA0OtTeEIvI2dIA2QKdmtfQLNuajgjmOv8nrv6ekzBO+zyrm+yXzm0Wnn
xDBDaIIoOwOIhbUyo1CWUcwZ3G6BYyaZnxuPY2702Ci3S97sYMECLiQWO1xllqDxsplh3Elcd2ep
2J983QnjZDAzPJ58/CXhaxVTavlgsiB3ENxtsr5hhKp5n3nqQ3kHFOgdV1yRmi7Dkh+HL8zeBi+e
ku+L8h3n8d8c54qUBY5jxUFaVAwhZBeIUMUaRcLODAIUUIQB1MwBnZLqNzxSBf0l+Wo0KB8iSBof
gPWgXEcgQaYiMUEeNLRwcPRVDBU4sXtSnI+cy2xnSNXb2zrF1b3z0Ry8ZwJZSYw6GTm/Pf6odskP
eS2kdc3eXzfHqrDDL2ElAgZKAWlC/PTieW6zQUhm5AQ2irhPQMx6zEpFZx19cBxZaSjyYMyXjbZL
bo5A4OtTzOe91JsfyJRQ2BbP0c1KSH6fgmLEtV9Li7bGyLBjeatrfTs+x9XPG3Q/36tQH4VRsUlu
Lz/9cGOF02DGDdpV96QI3Zh/M5tmz9XHU8qF+LErH5siXz4nm0922+u1dCJZvepC5R29uXXt93b4
8DbSYIgBQW48WsWxh/czZ7g+ttXuPCjcEbXDquKoIYMCt4gTNKwKaIAIuB/ocw2Knh2YzRzmOnaJ
jGHSgaye/yolATQr6SKp3rd0yCYtnLd4ZTKTbl6IcrovPpePIxJXn6YYJc8AntMb4efP+HS0fW9J
nbPvklEG7+lQDoCR+/EZVOg8sic7eQU8CWjgj8Ie4SMtG8YZFoP6DLtdPCgQUjWlU90w0HngYQlf
AmrV5+uzKSDoQpObzz+ujC/plPObWhCjS0q2F/HO8zKH31fEwa0Li9sSDRmFLfmz4BLM422weB7x
B/JJKES0SAgeGScobEUBheEcp6XOE53y58W+AnUMtQFz2ul9+4S9I5/vQ2yotvlQRr78LkpD7SBO
wcHvZ/YoKUDUH7GXw/oI2I6CgXKwwFt48vtkKiDhFz68FzN1puQAR8wmyh3kPiSdfvIrIzXguz3s
yR/Oce+DHEA1IQLVioE/oQLC5NrWG/Aaro4YvPA0gHLpqjPuLEp2uCy34D4vtjT7o3l1bk7Sy8FN
JfMLrPqb++C8N2b8EvCN14/tAy9Q7aDa6YyjEtXHscOSGUhxLp1vhAdRoW4gY4FKrHXdEoPUQfY2
cbDgg+6NTt3FrES2FV98eVx7rD5dpFE22xBY/QejgsbAvQNKHZkzmGegdHBxDVgoF7HBD3Q0J+4l
XiR/eOTLXGN8guTTMNDBdwUXmC23PgFcnXPVTTwdxtjmCqeRLRxRWQfoqJvhuVH8gkPhlNnaYsgw
5toD+K5pKV9OTzPbmpQ4FcbHrjxHexvRir2vHQTbwVYQyzpGhiteXTEBxdfqafKLXeeNzsyu1u0J
wziRzyFsNpgXYGxAi8m31LCn4XgZul0c/5a0jdKfhEJ7uCPcXifhp2bEIC/YzYhfgjo8S0PyGbPg
c1LdlgueXv//9epK4f6kXgZ/lwIekTegzHliay4Wl6pXwz8c+1w6pj0glQNfdJtuOtrH42g++ZUC
nrcpn3xeHNGtL3BSxk2boQHPMjT3xqGuQHLH1IupHzwOukRc2o+UYohu+Zq1OT4xBwWZxnAY8+bY
7iChcu94xuJht2BAptCBPNNIsvtF51F4SJfJDgrtniVmij9ceBwnFLeTXV694gIP4BM7ONzdyS/r
UXc+p3rFp7mvewIU2LfDxxWoBeNmoAzOWOgoLkuWaYHJFFP1mPuWERvYd0zeBvryWLU/6ieGHigu
O3qv7wzqBkhD96ZRmqrYQtyBl8qOoO9m0Y/ijThZ4vyt4hn0HOI278qMo7LJMDSRIXEz28pHcNYQ
PjpvyNRGIY4PaYmLbNss75/JFgUeZw05q6evj2HP6027obkD26IKxB/YzuwWWFPcGHXBZ2CygWiQ
fUdDeIjLxzyXvBKeIasj2VSlKZRUgBDZWZ+UUMj4DdwViFFkAiNsRgQxsTAlmzqb0GBGjRx7GYN2
RrEes6FN6oG9jlnyNKVn7kDHPCxZ3M+TwpQ4quY8ImiSv5g52/L5Q5cDCZwR1d2KwSjAsiAgr6Vg
FNYnbck6ZGiCOYqpn4EbteVgcAC5me1/y3ZEaMwPiEz9NbR4nY7t9k9jS/Kx4NfAHZ0n+xhes3dT
fh4z9imYx3NtKTogIfiyO2hUhYhhSPH3WQ8kSQHD8FEocAPX5Q/xpdHHryEVusIG+5Jf+GMk53yC
fi5d8D2haGLIbtanfv3cytcWd3L+Tjy3QJOmdgCJYyUBrcz+kU55SrA6wflaLP0ilL5EahW/ySdQ
z0KFWHw49cN4/tENHMI4wSr8vyzkGKSixu8FsVzpH46rPoB4mdhcvdvuRahU+ivCo8QNjyUt4D8E
ZnC3HyHaonpFJ83zjsUCrRTc+xiYBdUcMRt8vfeWeIth23NuQQvv0sLbJnjtuc841w6JjJi8L95E
x6CbwSMOjz1+D/dOfv/rCOBb7DgT7LYfZNk5WJiF3WUSodlQLDr+CQw6PVTw48PNjpNh/NOc0NXR
qm8zm9Ns6OTwURoV7psYGjWQOuIj7iZjLYdmgYJtTmiD0ZzKtc4gVTdfTQBVckYWBDPFCkNiZuHk
gZLpXMzyy3D3wta+hfAjqx3wWnNJmPEE5BiDPnFacFObk7brpF+abtYbeUWc++wjHfk0jX4UCYn+
aXIPP6nXB1TgHsg8GRAUBVsDCvoAjksXdbDBa7od8ZmkI0r0TvlJbzE+RWeADdOQ3qIAJZul5pzh
nmKRGqpcxDdeJ8mJPVpayM8ZYEmtTKmPWhhH37H3VmlZMV16+/wu4ia8SChzcOzyi9bDpxE+NxZi
0pqNrYARyZYdEG636RjiA6PPldeQ4qz9kgn1W8y4HKVT7Gjvhv0NUgB2imGFad+vcBo/2AKKm3P7
mvRvdDNhc0Kqutcg1gGlAktj77ygQpVpURXJIkUga/0xzjuK/czcol/fJwh/IMBMPCD0OfZ6sxTG
Dril00/Rc0B0zHwAfqI/1xzxEP8HJmYAUeR3oEAF7e6zZkFMfnkC3pNdgqM1z/KTbffLCMWYbMqR
zRBEcmL6LO44h/tkUVUebwtsKNppNMKZjBFSJKzSWSbQddaze5R7X1dwO+goZSBC0xBxqB18bWHJ
zx8HhisQrMpQZLBKX9DtiikG4yT6SRxTo7V6Lv2P30D/Nj/WfarY4mKn0D6uIXJZP2LEFqJOcEWb
vjPECblRoVsbahsOcM4fzktYInw8DWz1fBMx/ea7TTjrRae9MrMssctaZe6XLL9XxIkNgJeC66RT
dNwUaWOIyyVTEXXXzESbCbs9Pguw8QhcaWC1FpsG3180ES/Gpq/f37EzOOiOIyXq/kDNRq45rzaq
616BW6DKvjZP0j2c0ZmRO4wfn945EAyH+tnAQwo32NE5Yp/0sHFzJgHbOE7OkRQITmOx8oKTAudN
jB4eBSRRgZXdL8foMtzxr6KF5aFyM0qryvR9Rm/UJECF8EjLNb59uOKDDZFOBrVNWgzYDwbPlmbv
IJcBRAEjpWhmzSt0bCs+QzK17zZBIJ6J8epoBrvVZI6brO/mDiPyFZ5wWPlMUuMY/bPeJeE19+8/
+aK1LdKcGRZRF9xsjjOysL4O9DXI3+kvTtuW+jPiyCjJ33tZlOo4SPqCR4zxtvMeWwbJl4awQTDW
jyfbHQftsB6aOSkdW6K347C3bhLTduMOAvALK/RjHiAYgvdRQ/GF2UcX3xBEjEcKZ13rC9kMMf10
vMOU6JA7gocTLd8XLHqlmjfGeztMUgfGgLty0Y74sSdFKEJ/ik21gLsqTd8LULALRC3WfLRlUNyh
uTIggIS98wxHW4YWtasbzoM3X4ED7fUomcKm3OUHnvRuqK1CrEW1afP3DNk1ufIqM/X5zWOy0ZK+
hcB8PXsRxKWeXtZs8Gb4pQj1Ok/llTm6PCASiE3REATEQnpSn/ujGSbXP8jjsb7m1tzszWDJRuGe
wgyX7NFRdiHFmWTBUmlY5ODFNnOuAPwGzozksLE5yQ7dD6zsxmweDDohkG7jqPKF2S8Dx6UeULnE
UTrF2Pm3d5qw4I7fKOE1sgI8vwjujBWxgDGePnT+sN73GL1PAo4/aCKjH4QhkgkNB8exbjMktEOf
AA67O7nXRyuYPe7gRzrx739S9MpgV9dAsaLJW6tLPtYbYieiIzsdGatYRMWLVbACvXsfe4w/NbxT
H66+ui2z43efzpIhlo0N8fpGoI+9L5lZ5PkU3r0wwtbQGPRQVjTOG+VAbKuWtkJYStVxLFCfs5qX
qJ+DTKINe+zC0bo8j7Av2GozplUxKlRXuNSBoPrZbz5tprXd/Xyc749G5pLJ4uKIpnnbFCqsqGOx
qpaPJY5LQ3O+GfvtuQXLcYFzF5+90UE/4ilafE54pCGVasKTakhj+3llnjR7ujhluZciLJ1+me4k
V5m9ge2ObxT6sIbTeenDA5kV24rKjxmR996LBkwG41RfI456vzfrlRKcXpuvL3qsBhpMTiOAkOQv
Nf1/pC66zTLsFxNMXOnU8OPJDKC7s3gk62VF2FliLIYPSZYnG9dSDQIi6Jg2j0DdpHVrQY21iIZx
lSuZk6cK5dV3nfv1nPAAAsbIdHRwcWMoSfGAoxRnOM6fgq3bZJyw8OWVPnfxqOSwzN8DjyyswGrg
HEUwN2wEJU4Z3mwHqlnA713afbLsTw0qIBwUDfUCL7WkmWXc4PKv4oZO0Z8s294QoqePk4M1vmJ+
yejHfMyFxWtWMf7cP81wsIL+Gy2S6/sEEZQoKwQG+TV1ZMlQaBKiJ9SgdA/HGDCstHoTPqszpq0m
Fo2Z8VaHFtxBa/2rAgxxZKe5tHbjYBJk12sqD+hhHiMuWMq6Pxpxz4o/adYd6hM0DhjB8oEp9/0I
/UpjmnrgMxtjM0xXg35B9xPwrt562vrC+hM37YknTvKaZQydmL6aoILeMJHETMBUnrN4VYV3N3sT
qcqjPHHj5Zgqs3effgKVaLIcB/0fJI4/xUXlCrGjWMOYNnVyHfERz07jVW4p7iyKR8aJyAlD4fNM
n3hyRvKP9Nf+xX8MzFv3Tp/ZXB4rtGa8dtyHCPxHfszxhPUInKPFqxrMSBE6nrT7jnIBJMBVGn98
oeVjG+28Zn1/Ex8ozSG1uNhWvSFW7ppk8FcdwSkDCsHQRLRS79UaIiYRKLU5B6EXLF6pq26a1uNX
cQCG1VCCdd72LbB++Jrl239MtvKNOBGdh9P9oCVPoMbBxMBKDArD+jkKtNiGX1+pVs6u+nGVLT2o
sKkFcLSp3hPZsqTivqHU1NCPDa4Ugx3d900Jv8SuGu66bAOm3iHxjGtLHZ+0jZbsEiipFEDjFP7/
QCLcCuOVJM9HN6KXiowh3FzwJBiESOAbv+7c4vsVyd/oMX+9QLfM4FJD1KM3x1niZkYQp+o7J554
ioazGmYQW0Nmd0Pubn/tZ69DchAge2wmnNGFI05vbIjPUN2L5DDjz9jsFasJ2Upu0KJ85oQmM7Xq
cbnHh0891wQneTh4ymK1ajyu7AHQo5CteYMBP620G/vGNR3+DTYyDffiBvEOC9mb8QHHzC0macO8
5AqOr4ZoHKeObkTZHOpIDLFtfGUO9FhCh+MJR5iZLFba6KrS9BP4RxbQlpDzBJ9ehj0rt7oFC+aj
4KcN3KvO4GsKq/Ghp+DUh9nqJ8wkyx2xw8FOECNZdaSFRmwHs9HVVWVoaWSL8YZJ4Q4RArqPHIcW
prmlIZ3bnwUF/79zcV0gVIsIrHWFACjnPhehzGb+wH4nocF/MKKEXm6CCMSHJuT4Xh2+SHDWevAm
p8H+HhVqCuw4ScYkqGHPHThOIJHw/M+wqDb7vxHxxcRohEvMlWH8WbQvoymSjglQVAQ7DBbS29iR
Z4IdnnEne6BH3EEvZJTI9W3itGmRMLimzIyn+Gm1gUpQFBT72uPrgwTi0gpCNHi8u+4I6RiVYIpZ
ITNEbT2G7vX3gQxwfYC4YsGO0cbEB4p43R19W+kGKRkNvkimvgTvyX2duKsd3YbHywGGRJThrnSu
GY3ovUdVPo0XIp6/RtKY5CDuQBOorIslB/sA09LTjEXyMaufjw2hPh+IeppBsdUR1Acrbvgir/Ax
1WfwhGQ3ncaM/acjigVpmjofTCCdZt5OZazpRyvmwAzYJ8ETUw6YIsYPMlGLHMK3HbGVT/vggRbB
vPsk2qDbmLiAB3icsFuEAAjrJ6MUXAPdJ3pmnkgaYBJr6oAEry76oni4dLA9UMqckGRC5r5CYVuS
PwjTG8ZfaWnwhuH0H5WlaMjnkfNnoR+d4+34o9g6fopfY4IJOFx5ryc5ocOV7yL7KdalVnOgOmOe
tlqA62XbBKglsci0Y9eLxXU6e2i2dsOwIYIHCSPhxIibrE1AEdr/1B6dAKnwIl0ym2TUe9RXPB3L
oXZjaR64XNUZiJGVsOF5cliMIVRNtkZKUubVGSNrCjvEMdBfe6eeZhZ1r0mqEjLQJUodvOzgr4PX
wEIlMw9Ta5N0X5ICzUEnSobKXN8pEPgGV+clFfp6cn27C83IDp/lZ1ZuJx4oGJiJmXMqFVD1w8ZV
nAqir7qbTGmpl0mU7PuIBUNhcMRHbf1FZPxA8slky6oHIsLbjQ+qV63Gdufjg9uZtZuTBkim9kym
NvcSDla7W+AaFEgod3dPholGfGVKsXujYBubsjNMd3WWObzMwYcUesnqNi+ZTSLGlfbtvmqcy05Y
9yzobNcLbu/WANW9CXJgfCN9ysOo4mpAhsaNRWkVzL/5XsCQCHQIgtDcozxlSLpnevdFKWKc2Hax
WxowY96OzYv/weSH0QVDzveycClTNeL6KM0Z/mKFTsU/waiXTXHRVCGuzawFF3+5YaeEF9IYeLuf
39wOFzJV7GOx+NmjzVpNLuM1hg/nr8095MbNXyg5M5Jyvl9vwbTixSzv3lnxz/Ygm+qfDK0Qh64Y
YuUCWoU9sdjFjZJnjvwUh4dP+P381n5MKEHhj1SGf9/KYS1QKctuBYkJmGWWEIJAeUnpI+5VT9np
4dDvaUQy9JFKMk/mf3YaxE8gXBqUyZ/wAws562k3xcXoMI4tjBbWmFfejwRZ2l3UojQwwBvY1OQa
8SX06tehPXKyLTM8CSBbEw6JJQhyoq95v5AofIjyB7lE410LrXWqEuMM8dalIjOjDoVn7nfT0Vk9
85Rbd6Ky8DSxCorGMTFDRi4SzAIdJb5wsfHZtqTN8x9H5tVPOVKwg+k8nVaPPSBNQ37w41E6J4nJ
aJKem0mocDeVdW0tXnAQYjtZqROfAWQxk7+r95XOMjvBPFOTCON2UhNQ+8FPkSKsuhe8rnJw6bKa
E2KNAm7KFoYJp8mLm+1gSAFfOCdGoOHHPphwEyURWxxi7mqBtzmEjtFcFX3AubYLNJbBAn9x5mz3
E1v9JDeIoGjxyODTMhI9iXPs9twnH3zOIDvn0N5i9ofIQ8EQHbNOoxDw1DL66ZcMMiLhLFoWS4xu
c3C+KZRZW9irJ2zUfb7+0OxC56tcUpMPvAGHfHzBDRk4ZeCoWtTtBfG/TOfxw4dBQ8WSGRw2/Gge
MhiZ17WnDclpw3Q3Ev+QgLYAbewmKRBAvIPLpu5Jo2crI5QWzuxjdseIR7BpR28+QU1Wi2ySOrWZ
f44iPGv8AQwmRKA/Gdzh2KL4ey21sN1kC4jWOqNb2dFhzzdrMYT0QZ4efp5YFdIriCEIOzwHOmOw
fIKERkNPgr1KwkXTWuOuHMX+LAqUA84YM36oWu3ynv1AWsz6QK4XRAwQx6wgGFzT9aDF0Zs/uvzH
BXHkGd8BMZ8lDda7tQVZ5UkC7+B+/bBJW4db8R2KLqwXga48Rin9FVzoDo6QWo0AiS85JBUgnZyE
9YT64ZFq6E5zM4dYpsmYLBPscuOxfsoy/U5dQjM3k0ns3bXgrTFEGk3C97hFr9Cda/GN9xmHUcp2
WYr8aP1x0ifCU+Wp7D5eXX9Us9DuaxhzpwqANsEsvcRwONPdMn5dHiXeyJiXVxCm7+981gHcabis
lF+FQ6VsgHoQKeKRNEJvrXw4ctsH44yn+le+QJ5JEcMC9KmQkdOlcpjKhZ+KOx0AQWtfpipoe8C9
V0zK0ugfMb74vpZygqyEMdJLs5rkBf772owaqCzxIxrDCCkavXLHdFRtKeLjXEUNMQ5JXluElX87
T/bGGfdXH9lVA17ev6/FGxDzee7BxGttYpVvlQ+VZisdFzv0QC8JCyZAWjiOKnYAyvXdHAV8hHHm
xby4nClFbpK0lQ3gnR9npT8eaT8YYQiNH2/K7Ou9ZcqeRrY+Srz63BoE7sy41VbdjB/btqfMwLzq
hI6nb/Cg4EtIGiY9L81Jb3VspFm+/pTkH0EHkb9j/3HHnUm6FN2YIPcOPlqqyVGtpQCZ7WAjvNfg
8Ize+MDeSlEF2xgSQx6clZNKsLIi3VRtt0leeBXmSqWhAoi5V5OPMVhzNaXyy5emsftMy7rdlxTX
VZm4STP2hEufshEU3Z/elPP0BtXtvkVp+aSEbnXRe8qvef0awdzVw/TzGvrIimzGhxDKI9r6Dlab
3AAo44R1V8Wg/Dpgp7eQdpahWuxqxL0KbBE0zIQEklrGXVfsfNFs2MwfIf+JKKe5CGS//xbsX3O8
BpVfpGU5Tr8fmmbzs5Ae2NxZEpMN+tVfheAnE0kX2NcBk1bkZ5hWiVP+EMDd/GKuG8nldXcphhmY
ln67eq/492YKXH/Dv8vC5JJlPvq5X3Lq5aDCsBbM3XzhggfzymXARiNFXatOpuhBuY0ZczIM1hBW
NjMUTFf8hCiWJmsUEb74215QIgMUz3uf+4uGDrW7jwp5J2LvlZl4yg66j7/xtN4AfYFZQ8b3tQgF
BQR/QKifnDLkxiRJOQo+usETpC87n+I20kxId4d0DNMQIyM6LlOBQrhjcsjgfoI/NxHF/N0NhRGj
Hnp24+aV08bhWjsVEcK3sFoNfz4vBLsPs50PRdsZvRvAUm0/p/8sGLaDhUlvA/FEo7146rcyIi8b
eSncWlh87fWeLdmXmdGw08EdxIedsASaNoiCBbjgl7y5J+OYoNriac9PNkxX7CG0XRsUWQlHzQwy
QIPYc03SKrsifGTSEiiKfJ14pmPH/5nYqDOh7VLrZgyyGWULdgddE8QOgQqnBBELhdHI7pBCwcHc
+hA1B+/EgeetHUgyH5rhL13Nlk/GqB3yH90lyA9JrTFHJ2NYgBzKnGV3gkUIfReFH+7uN8zayIx9
e1QznKt3NaDW/jYOB7O+6fagB/w/1Gn/SJ6YWiYADiSUUCsRU0CbS4oFDTUZXUSsMQukkuuD9zY+
wNXlP3jRBt+LGO8qGmuOCuPNPO3uMfmiMsSDiw8BBwDeAH9PpANvxMVhv8m2K+g/wKtoFLYEChFR
Cl8e5gc9PYfH+wikgYtRWHOMHTsGGjjgnfc3v53DsofM1FgQsOshlAAMlNpTwKdgifVwwKcortWb
Q4MCmpQaGH+Y/qemrm/aG0yD9PySPFXffDqkLTvqmIxgh9Z+d5uPTKPW+n11ZAVUt3WlmJwOBabR
TMIqvO+06YRX4PhHXMWvi8Nds5Ts9CY0DGovRv2w2xpnMMTlQEQukM3gVwrfc0NugA7ABwbSt96w
7Pjg2IqpxAoRt1rqEPG8ghSGwaCf/wevnU/amVCFR0RUfacyk6kbi0GZ8U9785n9w5Xn61ecD60D
v/E+OYG59CmUGVMM0+BhD7I2wizWz3XJwilYBVaH4GGZBsOo+tReS8ykIHamFgRh0H10F0wXb03E
C/Z3hEgGz4l08+EIud0IqapNdY/SIOS0hyUJ5MKP5GSQogzEsA6BIYXAcCGH34NEG3fLfjvWbKaJ
PFRQvHgDPkDG9BRQRjLG/HNlfsJUHer/S3FF3RnGKRNb0uwPpmZ7OJsQSiZwDLBtwgRVZCRn9vjW
AI9v+1kepR0mboYqeXy+egsFP08cKKZD9LIILZEnWPIQp2DyibXDlfIO4iHcUjrLhj9h+ulLlCUU
JwLM9hZfU2IsKdPQkjAAs6X3QGCDVMp7Ny2wCwREm0QGihpe5IHiSnTgfEI8hh7KwBsuawnRHiov
4jR4U2OuiydhmTKxy4gfxJyZiVDQtENYw43hEwPxOpTIp8BC2G4HX3uj6vzqyE+8KhcmhAqbnO0W
nQyT3xy1r55bwGyZtuC3MEMsUdw3HJJG9sQpJuADMMq91yGR6PDusJIj6oQZOPNbqL5f7j8Y0hAx
Js9L1SDzl1DPCmgBk6tjzCQbHoy87V/MqXfpjkGgfGZnrug0MSOjGNdQeNC4WjFbNMPeAyodplUk
uUNWh9jMUBvCMcMQQnqRcOM/2eFBhMGEjVFxLkDecLSrBBQEwwkB0O21u2MZjgk6FgkWL4DcMwOE
KQP+MzmjBQKjEx92p9iv1pXeLrL6pzDnCIBf8/1geuZWCsR2u4FmkjmcsZ1V7V7ThujB2xzix+97
Xs87n4dthlzTqGaSjS2G9TmA9MMsVSyPKWy7hzooHnrAMHhFZNEwVcLUlkJ4/VpmziR8aEY8v9AY
K8BL+NWa+qLfDwZVy+9sHObXfn/juDi9Je9PX+iLcSiFiocVKs4lKpAMaYg+sBb0VzOfJn4baC5l
5RXqEKAh0tixwdPErVdP9fE1iKwrF2MaHy0BQ0zN7z4GIBHM8tz5II6alQuET3AUqB8YDibk75L3
uxliPDV3wIKK2dCfCWEJDPqAN4a7y5yQgSFAkfSn/sDYaxx9SdeeLOJNjWjyL4b31dD1IecYD8Y0
TKJ4U9JaTGHPLtZynpGUTDq17r05hmcxy1UL4KlIyHextIc3TrAGMxGmhAh3J6uBx4yl/SNAvPU6
fAqvf9rfDT1uzpTL6hxhjV1IvzwSKxejMFvDmiATjSmrLSJwHcTyxHSYr0XjfzbFXIM48rA5BwVv
fAUPL2Zi+A1xILM/PtAvXPNhn/Kq+cAHf52gjn0CYanaMORmbUtgIN+FJFuS5NCKf/DXednqn/QD
ixkDyUW8PsOGmz7n2QJG5BA0LZK3Krv7BZpYSH2+A/AxTOW6wYEh0IlsVx1kVswamOn+dTSUhHG6
OWRYF81wRFSh9WHsp5wnRu/gbTntLaJ9U0avuK+r9sQfGNX9BRR5A5PKQ3rvZlMwVwbjqjG6AgGC
P7Y/9DIDMeA85Gwz42Vy3nA8PK0v3/npQOkx+Am4BcC5LwVaM+LLzJ9O0RGsNBg9EPp0kroHeQyi
HqA0UGxiyODwHqQDXTSM2NHqQzB466gzFgc/8QI1z1zUGMyxZxNsaAcyKqjXCyXny7iiYMPJ7iRA
vFcheigLSL+sLgj7QzP/2d+Wd27jIKMkmxuDxdwmc2pNEcjn+toKOqrNngHnLYR8sWAQBtSQTbOp
ZJxuq8ccbxzhaUI/4JE2GCE/6JgFOG3svwcqBB93YiwjWASkevEnoW8gy9ogmdcOj+tNGsQ9sHMw
AHz9xYLRRx3gpuBku3gm8ohg1cX3VRajFZUTwVYs8ub0PEGd5JyBCMcxAcLANsSQyE1O35V4bM+J
JXUbZXdq5+Xiu1E9djImG+WE4wEPyOB95AT5gDagDzwOtADkKNCKDMR6GYQSS7qqmpGceSraMeEZ
Zn4A3AH26Yg+wBEdMJwV8icx/KNb2MBlYkegstXXTFH1dUmThfPRop8DZeMNgOz/S5OHn6iJ+p94
KcpA0GLKWN4WWiO7MH89tuQ9wyOEi/Bit/X1TWIfWy0HGTdLHqI05bH5natoBImWeM94/Ar8bfbV
AeeXu2bO/wIeIn/Lylk/M6tAWC/ZpD/XbPHYI+dKKNYdBZnTMugCL3458sNCx1ckeL8anWwKbXAX
kNjjr9+rzNnNx6lSjQmDW0iwYLlg9A5aM3/5cHRyjJ+QIRDKPxxpJa2akTG6yLDhAOsY8vm36I3X
AqLnWWswsHs7nEGG5A6TQF6QXbdxdNmUeacT1B5MKyBVtPuW6h2M/vSmfPrnPpfk05xaK6L2vpbL
G4HFUCyAFROL1AdhcOBza5TSMGoIv+Jersd7ciGF1GbWiVL4P6bObElVrdnCT2QEjSLeKj2IiorN
jaGlJfYKisDTny9X/TvixNpV21JEhMmcmSPHGInBCdo0LPVBtBXY6tg6nSwN7XcFl16UAyIz7393
Z4QF7SJEIdzxvxPoxNH77eaG1wH3CIw59TNz/gbSWYHIlz/H9FvZtCSebZLao3Kzen9ph2DXus86
RAsrW6Z1GO4/byxDUTCkNQ43WfLyEbbhh/RAQDGgLd66s2p17TtFNZ9T0Zzt5svT1eqM41Ju67ld
X/mWhH7g9mIF8sb2kIwdn9D0Ap0G3Bde/yW4NQP+g9EBB3AzwWtM7VG3gr1tVbRSxiKoZl8+Il46
mUCwQ9T51KCKDL60cCIpPKGKtzHhLjC+7tL5QfiMRyTS7cEHZiKifVaSo8szRst+0WX0NYDQgIQe
niAfaT2Z79vYMdmnhNUS48WuX9hXv8xsnmstqyjbf1OjS+jS79Go5CUrKZ/G7cPrHVbY3g/hyWe7
+f2mjwIS0DvDunnw5oDuNi3defAtHNJgtiLbhPPY/VeqOe/LDuRT2RBHeLS17BcoquJD/zEQKuuW
KJSq7vZ1DJZCdwicwDhr0Ns+tPbA3RgHburZ00s2bJa0f+wsbzS93lK6el6dnGYU6R1D+sDEOrDe
6S0ZJFU/sz/06ZnUjM35fW7Y7bW2bk0V94hbLlq2vv4Vmk9pg4bgV0VqBrnn6FXgCukR+lZhdTSx
cerQ5YJaZQ+XEZerdr0NYE+sSTWctlCZrY7DDEMy/dAAuggOvYvh0NLJxAqkQUDTb18Dqkwx3+fI
V+aEzrrLN85cKV8vx7ahGXDGOYtax6l/lcEFPwcwp47jUD5EWMzQUXHORN5DKQC0prYp/nSo3HMC
RsVuk2Bxh0vsqDvGYZu79bt7zgvua9bBRRuS/7BYoKm34Aj2cTsImSIGm18z7eyakBDZpToFejhv
4WV3GSjcXi7xR2bMiTiwOlGRxzhFUp94T6lBWVVw1MwifXSepSBbA/rtxUjTUQs5vyynfdIu72a3
U+Ca5wwMBlgy/A6fWNKiV8XyhVWVmkW+uoQbkMjBGXIhY0SzzIDy2KiAE9pEzQxnbps6TZ9waJsN
0NSGbfKmyQmguz2AeBUMKZ7jDndJGxzJmCkGeOW68i0Nl2wVTgn3Jv5klPOtzbC0Gqc1haDMcxTd
qIYqMaWY+S+pvgtjSQzL9BAHHoh+p+A6bSUmzB0GHWCP7pHCoThY4VdAe0LoVARDn5iOMPm+3IP9
fxNzCy2WesKVQkCD36pVspIp9ntG3wz/SsHwxPRLlE7drnTzfWfTN0X+Dfb0pvfAVkvhXTEqdPxD
lsX2mNzi0/btFDbdu4lQVQm/KOazyA0aqT152BeFHah+hBHOzOgjtZj3dnxA6T/iilo37DYPJTSX
WSVxA3BDP4Ci0lctHIUiqGwwCj+2ahnBKQExBxv4B5QjNOqX/R9AMewl+4ooI5Qhl3IOAYry6TPp
pWD8POk9B4pFfDKp0DvBVAWzry0YExN8qZyVuLQdzg6jgP4t/fbqC0MjKT3unwPgB9PakPIbHZ/F
kccXCtXjkBFIQ6+Ar0uNgNwB7HtwFbUnTDTipDW3Hwnn8DN8rVUPfI8MDu43rFPvO3xDj72gH3xP
VXxWiQwgcVPTC+p1z2nP2/MbaXwJAEjoGJ6UAdnSCSnSmBGNAvkmp7WjcGbhIK+omXepfRsAUdPr
CqoS/aHgrqTP/Yte1+L70K+3cEyMFBFMvd0YffCyNqdjBq9GSGTTdoxTr0OeiWT/BKeM9eWFXC23
QBB/JOM4TzHMtWubkz4EeIKAWAw6/V3m7DArZGi1uK+5xNHTJ430hGMiFw3SLzuk/TxicxblHKzt
g5KhEyFatnCF6nf6l/TtZ+MvfeQxXfIezGUGt3YDk/HjPeEEoe6DCf+cEhQGhGdSNfZq5rvPhJNN
Vx+oTrhRNK6ywt0mVWo497YqYkQczqW213Lh3KZN+hiXMYZwKVIXBHxo5RZHbCp7ExpLbY++Mtah
Bjb95w60KqFIVJce2gRwLRygaOwNtHXqWPruzqGAjawBL8BP3rn7WJNXqOHVglLMk+TiFXykl91a
jEqKAcRhE4bjN36uGkqexH1rgCbQOXbVsgAI6M2Y6TaXn7T927Mb/vxicU/zJ4s2Vaenq5aDotla
r1f44l5KHzGqSvJTfNW3GiaV2/tYg+/86i+vYLegHkMy/hOiJKR8ctaD2wQMYpPiqsZcgbG1+/QQ
pLQOfHtEhLTMDsrw6VFj9zvDa9hZIyt7WZCXl4qcPWz5zslpf08au/qFVhvkNhGGd/YQgSrWcZwl
WiTZ4ZNowP18yH1gSuL414JLPO4FCq1LAIKZIiDv0jMxxD70LD5e721Go42bVYwruwD+HTXYrqC5
yiwk4tXN3ninCCe/38/y6FPwOV6d5y9JDlblePMqmDO8Bt/lhXHFKkqxDqrgtIT5L+kN1r99iEyE
/xbRC/RBiNboGOxvHyNLi8odiTAOr0QusJcn9+hDug4Y4WYhuLVF1qUP4D9WzfCzROv2ooI01N0m
+a7UGvFqv/ukCYYU9EwjehBVEo5qXq06x7meZBuYHDa4Sb4zVpe5ZBKQd+fI6AG6AGBx1Emg5Hmd
4fvWzzE+gyuAjhKlVctVYWaXKXc0lI+y4z/qCXQSlASUxZkbibGkKAyDP7kyBZBoiBr9S6FXCpUE
gTBEyU9AKZG4YzGERnxReaCZaL1RFQGuMpRBrXlYCjLNMFwfJ2wGxgjwA3gLCgswCeoNvZgKmJW1
BHMGKCW4nV7WnwOWpwoo58UtDi/hInSQTvMD5kReRMLN3Q6WxXSHScfhA8+KljgLpOXK127z1eCy
0POjiVCN45mH1k4kLDpNUOGK9SX664NdUhA8nx0SmEZYaBZ5E5DUbYK9hQH0uGhMyFjuS2HW5NZR
oTd/1vjV6dirseahmi8HpKO0yjkOTBKehMLgAtBrBkj6irsLrgRfhqwX+RqNEuNPIAQVY0IjWgri
p5Az5R6Zs0/27IMVWjVn4aT+rHjThwP2PoCj1m/HMLXc87BF9UdzceT2z2s0hcln1kPE4jwHPavl
YBxhGwTkN6tlZQcd94HDaXRdt9CTcwCBbrd+7ySH3I8UqEm1WCExsKEV4b5m9G9LtGRv7w2taoDw
wn34Zw9vx8UVU9bzgVRHyDQ4o6csvQxkwq9bQkWJuFPN7C759UlkKSlOz+hl4u44hbsNWox0CKDw
1cdq/rN/Jm2clradm/UY45kKV7kg6fMf5eC4x4cMDxHykcq58vUxl2PdIs65WYR+J88kFt/jG0PQ
qxNS7q+rFtEVizgqiJ8NiEN00l0z3ZD5rEuM+A6nLhdVwh/6Q6OcG9XYqVZObRfJkTuqr2GMjtRS
RBtWBdBPSdkCX2aVBN5kAuWiA/SVoy/VLa4dONJV5E93SuGoOIADf5g3H7QaQ1hElXTT36QGIBCq
/i5NduYEa6/jCM3TWbfgygA2yapq9N8lsmlactsUkuotx48TNl+RWIb04a3RIQlCJ01oiYyd7KB1
4ZNKGog7P0sjntTrU1oHb2YHlKtH6402QR8gBzhtTbfz86QEhUiCuhr/w2OOnoWXhGCJkPxtKbC1
eZ9ztnoDSOuVpfEnmirCm03QI/KEH01ZgMWYFrMHxu8DOLjh5mapfhOZkjONPuDDQG6XSQt/PwwN
sj5Ga634eOgR/fW2ultY+S+yDu++oClacE2pjBbLLC1hdtcDJk41uJAsLHXcN+igXtDjB7TzwNpE
NYnq9z/KB08AyFPcombCbdsB5cdthtbEbbqR9Ys1Cws4c7HWWAwnvR2LGJe/rkD8cB8E1gAEo+8V
G+aFK5cupJEgDoxHVJP1EEMOXaHBTb+a4ugZY38DTEw4eswJTNGO2dX+Ob6E3xg4l0BbAQl5s+4h
AKSSYjHuj8mFYjaZCfjzlMzMP/aXtItPWrSgsPVZCwc2OqvB390pfc07tgZwz5O3U0bXMYJcD2TD
hhpMpFH52N7FtJS0yHg+W5FDtGxIXsEfwP+BmEsxcfqYYxOx4zyoOzifmzGwqX/Fkhj+Hsm4VRED
NB7gAFqaxn3bGHo7MgPcRufJ/BqfX9D4joCWyvw2ob7V7P5NrDfUCU8CTnVxp2c7lo22vjjnLm3Z
4e9RLYN0A60Xg54TMgA9ObFI9NznV/fBCrnVAnRJ3mW8+TGX527Yw5Owt7uRcUdQW5C94/q4rtbF
VNEGGqlDQQeJJzMUNa9+vYMEFcTQ3MZ0QwZDX+Ylq3E7eiZZ8ol6bm/C8efgVCiuO8grMJzd62RV
3f59oYC25SGiABA2DSY1MOGGBuJ0385uw9sBiKxrOhQajXG+y3eY3tF3A0S5CjbT7G73YMtbi1fu
mQjPxZ/O70wUH40O5kpeY6ybkMqh7PPWvyoJ6xUmW68btlrJhwbAyDAxJIFgLh5FTzIaIPaMcOrh
gnGhs2M1yv85K5ENAZpzt6BCk/Dzc2ChozIFdszKiZeHUO4+c1YyMPWhvlCRgv5Af7JhEi5ayGZ7
DqTC7o5FiMWLglRPCoWfimDEpgpGHYci0w0KFnxTDAf6d0JfZteLlHRUgiwgT9ghA0o4vQXlKko0
9MgECgNEHY10r7WrKTrsCGgnvfC8AqdoB5BDbx72ZvvPHHOTx5BIAqsZKjr2xj9O8h2BaAvb/MzS
PbwQwPPcj6tThP0iw6gxsWkR10JgCtQApspmavxAxJ2xI7/rfpzvuHE3zh27o4SSNDMGQQG9dcRi
igB1zpmhvEAIS9ZLhOpLi8D4ApWEV4shRV0WqVTto7ST5d9V/Kzu6/Fp+N4xYzBvFENcKb7LL8w4
XwPNYoiNldE5zRbGvsCxcWfuwbSlc0pmfx3FR4xCtT/MOi7C7nO/20XB6eD5xdCnoAyOv2vaHtWo
+4iknknwEvzL5fqbnRFuQpabwZOuJN8pYVVypfMDnRiIk7B/w5VwcJFCfN9nnqTawI1AXQkcY1Ky
HP9o5Fb1nIrbtwn4plhJlIoEIzpAMfhCSnWItBEeacCcVa87aE47pP/5KFtuAvz9pt+E1p9Qx6k/
DyljlXtYCBA8nuBb/ee+TssZZXwLEZFiGYccXvNf3alnEdODS7wmjBvl0At3/zRTuAS2yap2AEf4
mmSwoS5hmzpNQ0FKclxjC1OWNe1Ee4sWm8pvaFEcgTz/jeU5RlHjdx3UyiiwanZIQtYlcmyzDQOM
/6Mt4LH8oDpGkPLf35Xf4pkiKdjnmrou/5MP+Nv0781dkvC/v+Xtf7vNKXXItnw4PyrZ3qsvO0Hg
IG+Wf++xPOJPbHeQPfg6pxXVODRPNpKHo0+iWs5OjqVXsl/NvjD2L54GTMFmCa1W8Ltrp5LZQnc9
eYzIO8mtapEPe2pU+qXf3ub7++rEV6LI6tE5jNiZh3Bu4Hocw4snG1WId8DM9w1vQVdyDEtf2z73
7E4jT2aTTCesUbZ/H98VlTTeIVTStDPxHwQScE2H5msob5Gn0CZdd2go5L39jtP596iDXYH8jXIw
Onqb4O3jGE2OA727it7+db8JEO1u35jIyo8wdbhyWzhhvALcwo4g1/17reT1DUirgDHAQxziYCjb
bIIH/BUGGFBJQm/ObAVqJ5+7+c3/fUgTmYF8GBsia2RfVVRFvP/vIF4xr/xWEYqIhqpUxB6q6BVX
EeZ1R5ZC0Xi+Yl5F/f32icU0Aubr+Ja8Yvl3H1fRffzgr03hVCyggIWvOJ89Yo6IXfxt10RV48hR
vAw2kv2bgRnweVfeytQmzyDVHV/3tMMF5WfLf/vyr2M8XdlYfiCnUsv6/bc5VB2+P4JNfoPF9NdF
fw0zDFYTyiQW7xeeSf37mM8ApnjFLJWWwqXiXPNbgxTdWDVwFr/tW4KRLo90zrS8SvNa+z7OZ/lM
tucdeNXDdvn3uvxNAVv+J6CqvOVvI4WyLk/LVrqTz+TEyaO/lzmlSEE5k0fv/7+ntWTcQJ1a5m2J
IvwN5zv3z3t52wdd+oMAgquFPSfCHa6p8cuueYikfgtlLNi4ssfP1vzN9gyNf3/lvjx35m85BPl9
9F4xtWOuovyc91dek23kh6vpnPcmqk/zV17/33MaQ0Ne7HDJZHOCfMq1tvV3LPKK7PaBVFLG6d82
MjRkJ/+9T3ZnMtzlcP/toaP1N791KoNOZ79fxryMbtkxNi1ezZj/G+2Mg71CozG5WUgh+Pd3E8md
Ipdb9sg+gcAiHBxZw8fcEzIE5YeBmFDML2J+vamJERuCZ1E2RgNIHCcvC6uuiF+M2CLOgEcS9sKL
sHkZzGrUY7UFoeBZ7n22pOrPW9Qo5+c5vq4+BQ7FA9STUTt9jvPxK8nHBolEwuT6ib/s5xszTagR
GO7F2/1NnHSAY1bWIw0G2QUIDGBTpQxMBXp88trMbhBWmJZ1UFvW1UgeQxxinkN7wzZdoSuRz4/f
45I/BK2F9Z/IP2Zo0ioSWzO9eMagmcm+eiKVw7sB7yWWTyb/f4/btPnWrZsHhDYDq2I+BUu0LyQs
fDjAIuBcm/3CtNCtb6IVffmsb1IxP5sG86uZ4nTJd7p4aLPYg+yY4yrH8v62jelFNeWX7IsQyTov
bxwbGAVItouZmVHxf/nHO0HTkdg6f3+TprfnsDkaH9QS53p2f+NIGr9e44Xq//eMiSW+PP/3OsJc
WcxDmYzZns+vpqyKvPp1ZTs5ODlPm7THF7145pb1EdUpf4Jgg2LLo//+4RchR13N8EOX9UcWT/na
Xxx15ErgbTqRr0Jc1kSy4PVY+MghDSBWA14mLf24OopTTeUK6pxQeR+ymjE5J8eEHpQTyVIl50fe
i1Qv4qXPhF9cJQ5Urpc6A8n9uxT/LgdfoJnJJflymWVMAGL8DQkZMl2+iFwfWQFlMMkCycGm8gjP
D89MSxZ+0tl8f+GEyPIqiyxHx3Ime2MzHjESVvSxpOEfY5LRI58vQ5RTxq6MVK40tjSp7FzOnWz9
txbL/7EeZxHFPmqPfwQrLtQGnpGFtvTv+79HNLrlb7mJaUnF87jM53tuM+SJ2y6LsazP8ors9bq6
rvL933ovR8fC9r/n5ajkeORLsUpLtn7y7vT+k7cqzCbypPxwIPZzpW21/63a3HOg3RKOqFylEyfi
70feh4WJxqiWI5BgrprJUUiULS+iKv33PeQ+luNgC4737+PkFMuwkvOkR/LsfzHK31mSo5QRJvGP
TgEOu/jRd/7BUy1fdTcCSHHb4Dm3x56kvTVTdaZtN2l7e2bO2bfT6w/hChsxvZFBgmCBkuT7791q
UXgzeMc3xorshx/YFimBXVyOnqsvdn1MPMw+5oHIin2Ss9MDbvuAPnR0EJBiAb4iQIs/iRAT7tRv
Zlxfaqe0p2E3BFuYc0xETmumPMevFZeWDd77L8jiJx9wOIxVg4PlCOElPFf1Wo63mkI2rmblnnyd
+h6Q/lZl3yU9p95MW9wCHFEG/5O+Rdvzj+QRMP+g2uyfe2Y1pEYmG5bjXsiI5oQUCR0guIo8i60C
94iyNQ/VnkqFHPIH0PzFySS4I5YjvuYS8ylMhOl7zyFiCARGMuY9nFNj204ZKL+fhBGFmmWLhDNt
pxwMq0O+bxPwFQkw/Fibd8NqymSQLdvz848yr6atBfCFiA+HnJbwO79MmgVq6gU1PyW+q0oxpUFA
seiNN8llCpj2nG+SzrffAAghjqYu15k9NgN1jO1Mb98dV1yuRJ8iWh69UPn1QtGQTsrFM+wlDU0/
VcSkt8l7SufySP3pTJtpNruxbmG9HFBIGm6wNoWaMnksb0tteg87yWZ/H9Xz7uK7fvP/ZsZV+yZI
aydcy+sP3xHQBPLjAbMgpgJOHzEz151VDCo44Alj65gPZMECHcOviuWOmY40Z3ZJ2pM6oenNTkV5
3B2BmLfC064bATPy/EhdNuNWZCSIqUPESZP2ZBPk4+cUgIr7YdQdHbnXoVXhfgqs4lKmAQtC2EjD
hbQIS0zrIGEi9kY0DmL2iznF4I3U/5hW42aqj7uzx+K2yKLzmLCQdfZBdYJlFASwCnEnJGwjKkVV
9Ryh6kOugk3pZQ2JR42NqTbGe2BuRlAqEwowoxxYgvxR27e2FQYnyG0WnQRjpmm1OE2kBkfSF8Aj
pN4WFWjtTJHpK2Ma2M66QWfSGvbWio+x/PC1xOt82Zpz5uMHdcRTeP55TdQZCSEw0GdO4Ucod60E
04zgFjThadINzQByO0H6LWAVmZiYXmXjbGX+Es3WDIKOiD9jU2wULjjm5aNi8uIbgUgPTwdzD8OA
7X6Un9aQhH2J+9vMQF86Os3K9DajF0l3YkDH04dYpOjuPbzv1OS+IJcX+u+B7htzUmjQfNJd8Iwv
ZCL+I4FhlfsHb8y7O3JgADp+n2FYUrKiQgCllmL7qsLNVJufl9zPvFyO1BkTjrE1oFwiauN+pUSZ
LY3DJ1Egzn4EX6UOyZDj9vvG1x9gWHzXptXU3BrgCesOzIWxOruvWGj5AGYFApQeOTJe+D/llI9h
BuMpJi5mEbZgOzbK8N7BVezvBVZxUEUKlbyJ30xwNPxgJmE3JOmoIxjqyvwSyg2ACfNMnTHnsOf3
3tz+7Z3FroUXIyl8zA3x7545wTCAVAnNiDWSyGdPwMJqy+x8edglKzmLI8cLKE3VBuIpCDDLKTZf
J2lto235+uzquuINu9s9MGhHxsQ+Vw5YyFNSb+1aO+IqnmMJQZik47gJhieHwf1I5MiawD5hwbKX
zs1h3udwOFrOgnl478tZvmJpYFu+PbV2meL2V67InnuZZ7kqCHglWf03z7J/lke243DYcynTJjur
mOvM1JByL9MEG5V73stHnBSb53gv++FgiJj5GB7zBTnDIK98n7+P/1uTUJNwkjkIzizVZBQoVUm4
qkfG++d2mlCaNKk59X56gg1dki/OHAziZ2v3KiMmmefGb523lzKCkWviD6k49dWv79a3jO4vpX8F
2MoPKqRH8Boalbdfv51rpErFrXu0em+bi3lH2TjTVP9tHLpQ/zj6EhcGDHluIoa59MLejgKDQeCD
m41Oa7uhcvVeZth9e2RjZjbhS0ltAlIWtBO63ZWDMzDVxjU6q3sT5sqCBEKHc1hvOUK1HbVf46fi
nFt0uJLv88HFYaT5dGciQqPBnjlA0lP23PsxbOCMvv1u4Zvg0cerQY8um5z1Jbl9NjwmGzxrdGH+
DC7aqmXOLy87OzQo2FkjviFt1ygGw3xTBxuCet3VV3DIbrAdzzjqDi7V/j5XIW7j2RCfdmi1LxkV
wHf0iQtclsbPjs0l3aTmY1BjFIFgEGdn6K7AaldsU50O5Ms2HIOsjCvRVCKpRftx3x3hxawvKLsT
ULzxa8gEQDNq6hblXmBtoSyiYUFQK+cewuZ91RqBY0CuuU2IAun1J227ergFfg6qvBUBMraPTPns
XgcimDJgHmAnR4ybZpCGqFgawxbF7CuaI4J0NMcBhn+2RiHolZAzMNLw0Gw/Q7hWl22buj4aS9xu
cOn7NakQ9YQVBunsi7O8jhXF1W83KNV1JiG7PVG5PAoOF1R16DlNXUXZYoVG7xDISCrmd34vai9q
F+tzAoKk+hHa25pWxyi9Peho5rC7P6MNufal4253nB82+C5YOsJe/GwyR9lvBOL56YhH9r/uPOjI
ewyhQea8sGKjDZhhHWcnv0nyZvTE9wJ670H8fHqHT0TvauwVp1puaS9aM/QhOYOmt/qb5/BTOWDn
iG1y7Fi8EnoRzWPuu40ogbweumCYZLfZG5NFZRPprZ3O/XnOwrIJP+fhi6mKDIFmfm/Y2nh4gAnd
1xmUhfsJ2SmY95FqMw0IqvOtLy6AZWEZr4xbh1Vfo8piWh+qag/O4Y36YGrU8575U5m0HZp0zR9m
CUVDEMv1wvzrOn/3PJzlLgiladC3wTk3yLnfS+xnWlb+daFWDwucsJioj7hlGL9ndGQdep509t/w
BMU2pPr5dszT6EhvuCta+4G67GV2VnhnJf6YAziIHyTPXTy5+xqFoCPGxXah2ASaHageGJ6ZSD4H
G0SbQE3YnnZxScYkYlDPtTYVGnDs11DmKW7B4D2uNkJDr/GgtDohPgDHm087BgI6lAPMjYCNBTJh
WtdYvYWQwvbPti76sdpwMrILoMZ8TwlQaoHN4HKzOo9R+bGMh08ryd8ivC7beZ++uSxKrj7VHhZ3
cGv/EHphDu8qszjUjABxDCOSst8l4axJvF32X6mOJbSTt/r3ZRHeBSDxNZT02BAjID6U0cM9U6Rv
JZoZgcMjtmGd4CrfAgQmbzqTMAGR8jJL4CIqr/PXA9CIGOLfYsZ7kMpI0f7oI+BBM2/OHj95SLCE
9Er7QFj0j2UEO9I4Dqqjy6nkfVQVmPDIGMwrElyfyuc9glj7/NIdFqvIAbQgFE0YbOLUKjC3YpKN
o9WGuzw4t7D8SSjAPir7O+8ZQ1pPKdg2XNx8yszCilOs64urdIUxKbN8b6CetyxZzECUXY/nIWAB
JKQ8enKtN7gsQZBGT53F+Y0/7vDXl6xHGbFreomviAKoSED7SI9f+RovaKkrYu/qBx6p2WHZpb0h
o9xipTghECCV5B4lQEvQL+ZMRPP6ax058zhSEbDAh0VD/uk3lPeIypY1FiJUHsZnjO0QTGd+x69+
2gGwAKsfLEVuKdoTj6Fw5CPkVExlTAEoLfD+RFHu02j35HxMu/jauNw2MYyYkBNEIwwNp3YYgMnT
12ef8BGK+kJHCUi4Ms9+m52+Q934i2UePlwwZAwX3ZIUS73LY3E5YlS3e1Ni6zZTUNXv++d+suFe
blCNG8dlLUKrx5lGkiOGR9Y4isFgW3Yo0wCi5WHZcovngIGouAw8ltcfKtRdfB9+TbsO8/X1gDFn
cAGVJbQxaIEDpfuc3H7y+Ei/qk7MiNRmovGPMqoflPU2hXV/orQQKoqLdjRAW4CPyu44MZkwAXNw
tKVMjR6XQhqSoAMdMQDJb9vX72aCoQ39zd4YytWOEamiJaHfe9Y/DqGpV0mrsmGcnzJbHzbUgNEn
w4UY0F0JRzrt6uBCDKsxxXbxoI21kYK/0pYF7QmjG0oAzBPm+OeQ35i+kGbM8wXaAhuHx9vwGOXI
V/Jdg3adPmasPZDouSywd/ZfPP6uVp17LXRjSHGG2FI/aZu3vtHAmGPHFak9Oq47BrHj06FPy31l
XBeSQRkSOlSgrrQmeiHc0NVggzS9S1Mnw20au4AHTCvWn69KTnLf0R7khqRvDe1LOC9U4FoDTGHB
F7gFKUFyO8eXCSa5OeVgTIxxktlESGsmzY4hKDHYOkNDqYqpAep6ent8S9vYP5iMF1+3TlEe7EB3
Cvgrz8WN2+2nAZSoIpLc6durEig+VGub8+CBrNKnhZF01ECxc3HLl62/RP/YXlHQm+SQj44Y9r28
M7XK3G5lwg8KrxuqnOb4C7OuhZ0dtOGEzpbMzh3VguetViFDEMD2CwGYjrQ4174dlQwRX5zFx617
EdEoRQ0mEbxIzXk2AzWBN1kPoUnjcUKGcR51a6twX6z4NIo2tt/hccJdnBhbmkQgJETeBoqodSz6
R7RpcQsjwX5E59Pg5p/sco/a6w1DmYQfa8Uxs7HdhjLeG3TTGtDijaDSvlxDuEWQYpVH1I0Vn/V9
16NrSb64LXvucYkPXar8lM+BNkOEyiBEtIMrTd3PGfIsUWb/Muy+Y8hfDA3azD5yC09qPHt+8Duf
HVcKhRkay+MxhAPUHYtc7BjPo4Xp0f+GSiaMucfo6tGEdg87D/918Z045wP9V6ud7O4WWIsEbXxn
EbMVe+1tG0tddY/n+Q024829K+7tTcnWoXD6vgyVk4sxff609UdQZ/vPOTQxcMaRoTICDKLeHkLa
szFsizqHrlaUyRHZqMtbuxtcL9SJ6xn+PlgdE4D2oi8tNp41muiCq5nbRTvEPN+gklaua9T/yQ0h
BKKSF6V2mg693wN14yjn33J6A0nseidKbcWk8akDBkAUQE+fSTkFsJp2onIEEiyvglewppFfRuX0
vIS/Obt59bCc9hb825lb0KWdNn9TXzUle6n55FqctZFuv8ff5BVs0mLSBYkr8I0lRMYJB2RyTErI
x8XE5D78VpgcFPhG77GWvkAqPqhyyIGENptDO61mCma4Hx4XwOrl7L5/rtYQmbeSM11XD2i2e3UG
v5kMKgWKjcCLfYGUvsA4VBWewPCkviFlBr9gYFLCJGmj2DCFNz08hfIGjHf4V8fvfbV/A3sVpExa
SnFsdl0poFQO+5Nq8ScBdp8SFTOLzF48xz3O6H3vSdGuq4aTAykFBgxncAxtmuKlTgIgR038vuJQ
BM3qROyNPDS5r4pkkzIjXejZQR163AbUrWNlSKZ0DNm5p4GR8bHNTFDBkvNTxwL3C1iWEieSY2qp
nLxmRlSubYHZtihAQm5pAe1waaaO3QvJkcsxhLscHE6OB6Q45OrEgFDsnAIJUAdIICXlTfAcA6Qn
5BuAW3KCP7Fgyc8VEsx2ykmGP07/gZV8j2pWcDKkLELugesaZ5KS7ZiikiMoPRcyKUey91MoYyvf
n/gEThQyZqo9ggxfxxWa7zZgEZeWAs1nwhfmI8mqZ3xHPaq5KiZXSTaXj+MLk4P8QypXhADX1X3P
O36lrnkG/qaDI5A2fgkzMRlwntSAKknAYi1VuZ4Ul5McOPpG70HI1ahd37NsVUmeyBmj8Rf9jmOM
3XvL5+yz/ac9gWsNge611X7hKGwCKJtJa/mNsShO6yGisAksyznI0uoU0O5gjTQbRv9rjiuxhYOu
r460YXvYmXam2gQNwfSUdgEOO6MNngIDaGdDw0YaTSEDeH9Q+tyExNccVb0tEq4oo1v4w61lnb62
nVErxPRt2QmbBUx2rwyhp3umaw6hX9OQpwx7No6O4Nri2Ypbwfo2fy/aqy4NmC4Bppt0hDWxQtwM
O6NbeobAfdviNuafkuvMCI6UqnshWCoC09cQIAVtQhXSva8FcHYast7vBGjHgZ3JA2TUM30sf8KM
Hj0IQuH4t5xu9Ag7/m3XjD+BSQ9Emih6StIlrPS6UWfUGeGjGChgbrh4+AX+nHh22lCkQ8V9IBUg
HqTffKS4mXua5sMTdstZkAUQdem9eXZVv+exIZsXkKRHmzgbqvSnUIJTfKdzzIu7gOI4k/n47V+S
G4VD4XqgJRypIf6pw56NWaH7iPTJHZbty3256LVDBgePCuy80dvYENEj4Z5/HJP+Vl1MoypYvp3g
A6lUhKtS86/TC9VorP4mV9pQ4eBAXDJvj3Ggc4HrfSV4UmC9ecjSY8PHBJ0WBdDM/CJQsNnUJmdf
KA2XEAc1epPRzYK6zsdFiBqcg9wV39KS0rdsAaqddBdCg4W6t3jMy4VJEsydvzrN6beWo7XZ3eEj
lyGod6Tj5tf8dodkDy6Sb/cxPif35LQ6rh5j/gKfimu0UXFbxBD/+A7crfij3qE1UXOOcE2iVAWt
btjhomILwAhitWaNH0EPc7vxv7PHmbkN4JB6Mo1LXRJJLCz03uQStRDOUFBhp0+mvp6DGg+Y1fTf
HOJxTtjo9IY5Lat9cY7+DLsh0wCFAtptoat4uXipeOTBd26ey7yNHROWapg604GLPh43m56O0gf7
yM4vCQVwLIOzqHaLQFx6n9ElvsQiYmlGt5A13+0A+2f4AdHQE6IOMZVTOeKwRSxDB3Eaxth0gqVd
t8Ydc5POwxYn54taHikOJ+dBdI1x9EiKctmI8eHenQ3sp+4Ex4So7auhioAHouPwJic8uHhnVEIl
ZW8ksBjwfYYqAiSIUPkiQ3nAKOwtONEA3p0FaPS6ih74eb22D/Q3vVFrakzOM7NGeYyrW3SKjQlI
h7qEDAy0D+e9Na29k3MNHiPjad9GpLXlAS/ysAiELP/7QGZ4cSo3Yza5okO/xdX0G2PhDCeOS+uY
gDCtWWevJd39CSrZ7LIQUebLK2FNIzZw+bJux/qEincfmvEjrDmjd5+CgNACUBQkdEWHU9B43Xjj
lyh8pBsGoTcMN9EHt4nJdO6J2tXH3J8eDDrcpJtwwwhpBzifWUfrOiw83TeTHnNC6dQB049v2kdr
Y2uxmbT2r0Wxo2YxlIH4selow1aAPNi+YKJHe7Bhwynf+LdhKwE3p4cdiRhGgPaLMy0la1ofYtWr
+YbfiZ8cURUyPSZnjOrlk77BPapF5KGG5HvloloU89dchDuNQ+cB3EF1F9otHJHK6nHvF8i7M7TK
Knhh5rSYOdA2+GpgYtaOegKFecttBXnSpM9E5yijS3TFEBP/AIb9fUT3gKBCSQN+55wCPD5GWELA
A6EcCmlU3cnddQpOk/v0OWpYJ9/j50hffA40yp4f13BYE80HXosvSKWwR8aceXSdNovN+DpVkKwh
VIm6455PIOvefcx+tRgEwMEhDBp7b2QGnwGkY+k6PyEZ5h8kTM6fHhKaY2VOsyxkI99xZ3iJsF2f
ntPWsDV5xl047liQRWCZlFTUycXFjop7VexGqKkm1IwZtnQYogxFZAX3iYkMZggLRsN09n8snddu
29gWhp+IAHu5tQopSqSaJZcbwo5t9t759Ofj4CAYYBAniiTuvepfZDheErKdQMF9zGj27SG7Jb6O
IvaIZtdpfNdc8T28dM/gDIAUdj94SKe85tfqXqGE8YuFwrX1WIID7Je2JFGPpj71umNFAMEsCJaE
2xAyS29AYEdHyI1zd0ItxV7+xlPiaPBVoIAeoDvAOEezu95DXXVweXW6a/mTnyQ7PohnWz/pp5Zt
UeWLuO1tVtlQ4VEdNTtygneZEHmzVkTmVvLnS/RdsNIyX9FW+Fb87A387CH2FuMFdwj2JFQoN+Ik
kURjA7YWs8Q0konKsVQcdiE9B3el+q0hH0C43T80aFgrbEQC+hVd8Ieh1MoxKedg+5bfvFk35J2h
85uXwlnc8AcmzcoOYaMOjuJggarI7sYRUfgzs5ThlN/Y5b0yNYN4lzr/ZcCDcqzuwxEhFr85rqEb
0T1fvIgE4RgaV2B7BSTc9fYi+blfufwgh92Nvk+OkdPi0cz07TT+0zxaKDoutz+IJ/GUOeOh8UtU
YpG23idOxC8Lazn8pS4zUtSKL3/or8qt/xAvMJK8+tT4+T2+IyT9UH3xJvrRKfCtA9YQREWv88w9
mntIocrvxVM/Z1/G1SBrZX50i74sL0DKNXqmJ/3cv0vXmpVq8he9Cb/LTbqBakayrbHwvTF/OlYj
rAx5FDLyB+pF/wh/Dd88xJgL6QfLZ7moriKUzWqtwbm/Ybsmf2i38JG94cf1o380b933mlxj8k7O
r+Aj5sLBIJWc4mwch5Nux75I3aJfVwKEtGU1aUO9QuFAcgUve+r30CsB87a0vuTiY0XgUbhbyjW8
gCG/ZfyS3M5l0jxdhQeiDDucJXzIKY/yXt9NRz5FxwIDocuEhEV0XL9u0wHW7WBc481v5i3w6zfT
D89IfHvRb/QQPpLf5CG+jc7g1WfMFW/LV+VXt5LuD0k9WFzDl/SVX5DH/Mgvipu+QtMSPO06n4Vf
zIs26qt4MX9ihFEVPkCFa0V8gUnJjc0v6l53IGpfRN/6sV6li/UKPP9YQZl6/eud8G5dsDlP78Gt
kPeQK/pv4QNRlfqbOJT9wnIufuGhoKSEqgq/P76hrJc9xjfro3iE58qDU39dn79+LLftGUGm02D3
B1ZA+/EcHRu/QY5Yh6tW3FY93cSRt9FxsjM3OY4HgeOm4mX0bF8byG7ZbT5lt5EzGv9YbgYCPryk
6ElgYH9sEO/VNoMnO6KTXedjwVuI7+FZuAgX41I90nt0ze85nyY9r//fPSoPPd78rh8zN73H5/ko
fjf8ZnKt7Pk48yLpvXLRf/Uid33//MQtbPFoHUw/eRgf/VvkGZdiE/jBzbyF5/5NuPBFjEfT77+t
D+2C44+vIQeg+8KrwpZjhJLCFj06mVfhH//d1atyFq/s2C/TRSY/GxdeFeMc82b6MOPUm/XDd9x+
8/Y9EQF265I94rOgbSCVf9Tf9Xf5LX2oN+2i+6ZvHOQQxdLsgKe5XzOzRgzdq53iZDmyvxLX8a71
43t7XH+u3pjKXmQffZcTW4Dz9G5e9Wt1auk6qgMm9SjquPLVcvC2p9zSzsUp9DOkZk1oWMlp/d3E
U0B7HoJbuC2d3i13/5kHbFAcf1l9CZZr4DQ7xcZO5hB8YNp1JA/tVn2Uwc1JrJK74t2j2+JiHYI3
9L5wkKfGL4SxzxGhKDfxzX9pQInWn9S9xTmo99ATd8FR2U32hM9Ivi94LvJbxMNOHtHnKgCvXRQ6
BKTeb8lDv8GNekeJBAFAikPVhlLn8Wgddh36sXJh7bP6EI/s9KbfNb6tfvM1vzob47eNDFY+dtnQ
A3KjLmegfrSOK/akt1GHvBITCOEmJeKwwZkHyU/S3r6kLjDg5h5QM/aF67gd9wAUqaNqbyJnRlC/
u+OAh26GRjiZTr+woeSLuQWXhlyDXcaOhf122ZBX96kbHFBwu+S/KTrF6M4RalbWCsM+rzwhhABQ
Hy6lZFteit3F4oprEr6Mrx1S2rfxVT7Vl85fsKxDU8IzdqEN7Y45Ms0K7hKD08L4iO0RpM1alrcE
tDULhZ52wxX2uNxUHiP2Ik5+kqGUrtiL+mSeiyfkFlcgJ9Q8QB0Xl5m0S05ARYKoZ13j1+AcvqYX
/R1nQsJMeskvKAhe6ktDAl5vdHuYnhUDLUcHGerXh8LPfMtmrOeSdM6mY7jta3Qz98zTXJYMvLxi
y/vy0twiBBdfh1t9aV+Xp8WWinLMcrtbyaMbvMVrXPmknpCZQ1y1uapEmhbiDIY++8zBsA+fmfoi
fU2IByUsT2+DrzzTj/YSfoyv8UfnS1/6XiSPKQTTiZ+VF/k0H3T+aVbIBKyEUN0QsiebVeBedWYC
FCLpr4K7frzgyN/ZMdk8xbRiPUHdcuufkmmiTi4ltBG5Ekc99efgiJQQIRD9bxuqrTseW2fkl+jk
W50cXJ/mvUIt0JMc8n+Sx4bY7vzywlfgt4fxVPnlqwwx7ISM+0Vmy/IavE/gAo6CO26ZqNKsWkdA
XaiTYUeFuuDa0Iweygt2R7eIP9RBsvWtfGn3895ACxfdCSRrFRfXEzyFtDcFrBDiU3Z6hajDfB12
4xp35+0ae5dduR8PI/pLC0GdmHqWj+KRiEpqSrie/3muzLw3lIwdnSiON40vuOlF5EMnzmAX7hqi
G3u9u+Kx8/AD2CduW20bL79nn5NnvunO5A0AVxglkHwwHYLGSrn8KZG5IZ4ksGWpx9jzsGhEevh7
wFSZdvnSHItj8p0dzZPg9SeY0UgIDPQJi9s8yXivmU9rfOpAQPCOEmdMhLsgeZ0p7lQYmhKAiaV0
rDDe40b90piXRXPblGsgzQcpM7ZlCv8WZ/IihnrIGF4CybpwywXaKmIV2J5azl8FXt+KyAVleDe1
G9uM0txG654SvZiwZsZc5O4QhruptGPKa+sZ54yWl1+9SvdjfAyMGqkwKB/MwA02dIJmMHJgZqXS
ARkFruKpvKst2g1WxCogxM5kvdwpMCvZdzdeAlmRUrRj2S4DFtB7dHDR3Q/YgwdfcR5+mNK/aQpf
p+kqMbEvWRNUAyUuOrcpHRdis4nii425Fa0JqaLyrRU8Y0K0N1T3VV9iKEHDF/NVG+gRg0gaX00g
9zr7BIT9pmZjhJ8T+ItA2uUDPDJoElBI9WE8qMB1UdqCnS6eRnG7AEyAyJY9c8Z42TWGp49jd4Di
P5p+xw51WBSxDPhx+G5q5b4/Ii6UJccluCnFyTBQe/SwYRnJdPoCFZ+lKcg6C8QK/8Q+C7wC9Lzp
mOJn/YL8NsRECzWPcJ8G5gpsYkiOXzygA1bDu/6J6NysusBpwBqhxyCjLAa+6KqgSvWc4GozkrmL
yHTlO0HZhdFmtst+XRRPKFNptlXuxWongleUjjPFUbMvxy1r9Axhn8Juxm20nPt/IxKxwgEa+lTb
qI1qnY+RGEtLlVUBqvM7xvqIJPwJwi5HTi77qrWTjGxavG1B4LT7LCQ74aeHpAvE52VnRduGP/cf
FNXY4y6zXdjx9HdWFuE58ixlN6JTh2Z5yIrhhbYVSn/6g8zGvWUNitFOt0U0SgckEnoFLICvAaIx
IkGcRQ7wA4lhQBHiP/VdhYaWbxMeJDt+tChYUTC8RnKDqfMXUy2wWsoLmWwW9ws6lTuEn9iM2+Ep
e1uGbXPHGaRH7fWDjWGwT+2VCov9t7yaEunpE7HNVD7OJlYHMC5ZwcA0P7QXuJDzlu+GpNVsUQoh
YYDbRzmYOa8Jcn0wr6EdSLRKuc/c+AHHHRbiupJnol+jxgqyFaNr/pYjGV5ifS4sc34Awj1GBFuO
imtAbwPcpWH3pP8ITDrFQ1+dQ4xveA3W52CX+7PEqBW0Lgw+1eNJRQqrZYZk7V19FzI0QTZNu0c5
oXGjHTKDJNoNVhPS0/pt7+M+umsE4+wy4qtzRJPvIHS3id0Gs8dP2Xywd2y2bWjHvZvAWIAcAXuC
Rrl/aTwLAAERCK9J+ahmXq2gqJZeo8EzsVIzd8JWhXwNkFw7CFh2oTpes7CSV5XxijZetBEFVWjS
4Jgtj/4TP3YOdneUUxgAnNyUo2qzR+4uQXwsAgyocZ9ZeYZR4fWraOCSOzpzeqjDkTMwrn4LEdKT
j8JEfHlnS8ds6Nh96yfkEza6bTnUqYyBbNWd2U6AeErOhRM9AYhua/bgMcNq9SC/sp3y0WMCUlSB
HGaJ+V8IxzaK2T2ID2gp0hkPLZdT2WPr0Z2QKytGpNn/5DtyEs2zuoooxeMA7JovtYKUIGyKs0rv
Bwi8ZhyZ7CXfMjZ54IUXyePeYK14767za3/KvhaGMdn6UKbb+A7DtVDcfthCxc8hDqqo2cxOwQ6i
+pP+ChCDNDTAbK8s+nv4LOybVsvuyQFOCRr0MEbbnqLgrOTHyXybO3qtEvYAGwqTg7TJrK12hd45
M+RnVs8GBcD5A4Xqttu2lF4YZ7NU/GJHmEMoqM5IVqjsBNf9OMtleth1q81rALHCElzCxIQdI0G8
4w+DaAPrBjIq2hjjfbI8rKmTI7oMPUNRHvCqSwtzFiI4UsA9SvS/FoAC3GFl0NChjwZYE9pwm06W
4QVIHZi/fYZnt6N9o3SaaZ9x+mM0HDEF7Ea3DrvJSsY0bfts3hfCimSRZIBvKG2h6BrFuwbCSedr
LUtyZA5VBORrxqMBOBBE+ld18t0Y/GsDYn9yUMhDFj5GaELfMmC+Bi/Bn2lZ3AuWa1G7INEjfk7c
hBbjQRmXRWA8SjJ8Kogwn5vUp8scseEzVwm0a/YrfqrAJZ+IkEUH1Sd1RSE/JFegUXtq/4nvVC1Q
Y6HNOgVSHejiXrXOXgBDBbsBZ+UCmyj9j0Cm/9b4yU2XQd/3q0zFprFDZFzP3GrtgfUj0j+7FrCc
l742u+BE9uhWIJ3yhsdydrToK9o3WOQMlkm9Dwb2u/mdmqArdjXiZ9kLQbjTt7O6o/k23qX1ggf+
wkvhHfML0BCtMB5+54iocIBmhMtylGyU8xPM0MzNzL91GoWtNu5yA7Rox1PaIGaX0C5J4AtPfbBd
wClgU6q8BKy9+w90/KZkF5OERZvokRYXq8eJbToAKRo96VWTXxRtO6TH+aYMR7nm7xkYyf6GgAI0
LAreRNyC5BckyUGpPFElIWTw7MsrKjtgm9EdvogwU2Zk8AJrhVhRlHTe+KYhfXEbkHMB/Lccxj/x
K77RKqrzucAIayaB+H35i3DqrX3AJy6RkGWXdBLZizCpwXoQK267L/9KHfYl7qxIVIr/yu5dtl7K
dwAVZBsgPRN18w+UYDSmeXiBuaH8MN9M+WUCvDpd2ntyNS7h3/KPaXqi/VTaDzeGdV8T7Zi7r7tN
ZOZQO9T/kHi4g/5A2qZjoobenIV63Cl4RKYjQDDTXjMqr3rB7pzUJIhAxqc/GYZRGhqbkfWWJh2o
j9Q28I0u30ZkyRD3pI4LI+iUnQorkYkhORlFTSrPMO0su7WT4SczcQcp5DydSGqRbaXiJpc52gVk
uHxGrPiqsjYGnTBAdTNRaFMeARicDuVBLYT2LmOk05bhdpzRfaeiKjNQnr0jI9884DZrqQj6AG+J
GuQFYyCxdezoAxJuhvmWksINjdBgfGrLg7efIA0sF+EGcEMOtkGNjkr9HFCOE9KnONjgVzDDraV7
rO0sEdFvjdlg0B6sAUzfBCU6s2OL4gLNAOUrCeVNbjEVnt1MBVDcXlWEdnVqQGG5mfJnXnWUko9K
/M6Sd6F6Un+iEY3eY3DL02cDds9c0xRCTtiGldrWGhHXrPbBU8ydTvDAM47ZWwXotbjH+X0K2E6o
bmyk+yqLD3nbv4T6sZUA4onk5aIi0vb41VAdoNtYdnBCpn1QIG+YvCvvWXoKG9RabYntHvF+ifdW
fxnjfxmhLC5vMg32okV2WWj7XvuWEyQFoo8hAvYPWFjttc1YNdiJCVvzq4Lqo8L05Ca3oNnwHngJ
IaBIrNmZbTGgj7fign4dZ3iY31B3zhXRiYUWKIctVfXF4Is0IXAE/lB3ZL+rQoqDsqL9DF2yyxbY
sGHmaAlQO8iGZflMcAwdU8BcAgehZXRB4GpKaWsiXFnCTGhRQEwsyaYskvqIoUZ1X1LLrXpgBgvg
nI9ZxlGVBzYW7kyS4ecR4tvDXhbmzaCj74kd0/riAzjpVPFT6TeauRH7XixtK+YICbapDIdWYyNH
WolCNFRmDrYb5Mdq2NWd34OMAWsmr/xH7mlYPBpD4/2D6qP2WmZbTIHBrWB+4iC1+2hex37arbZ7
ykXDWqprkLGTPlUF7YIc0SG92aYSNr5IPFaL3+XGqtM9o/WZkKjrKHNi+qxC5nIHa9WqPuXqXpRc
9pLlmtJ6UmO5M08xT3DuI2XUtxb8UErolXgnrayd1m9xvfKj7I59v59k8Jctho+EzXJmS5nsxZcG
QNEQlteo+otwZwgqattUP+SgzBLCAu+Mb5e8GOz0Cf3VgeVCShsbnqJxQaF0pv84yhUvSKo2k/c6
fat4xbWVW0wTfsiyD1Do7OXwNGquNg4vXU0nAJZXtiW5tKOch5nnu2w0X5TeBEDMrKhk49UW+wE6
mPI0+QD0chr3XyUTV9WzWr4NxWuXUy5+10Xkppqt65i7adG+n0V/0Cy+YVJu33nKLIMA03bNAPKo
s5v5qkiiI8qz249kNAm5IJo6YcGbMYOfFCYlRIt/ZiodRr2nMe76s2A2zpT3tHLG96jAX4hVdjSA
aEzdRL2cTbbeb1P8DJfm3BnA8dPfQfkzKc8M3q5UhNgjhaKzoqs1JPiyGgmvi2Y4kgKvHjFILdwq
AeSXI7qIdZjYQsFgfvWcifVHx1Ami/YF7uVwfWJ1a9RvC7DEYLZQSNwTgVop307oxhrkhEZd9pn6
lw6fXYeqXHHlLzXt+JLhNjYio2OATyZwcEcDapWw/QuE5Zqhn9MADa9Myc57Cc0/tK9S5iXK2zTL
CPu6eWIdhAxJxfa3IR2sH7kp3KKJnYT7EIbwQ9bmQaDQyWROrXg0ccSFGTQx2KVfLERKwpBPn2PF
2gyPHjV2MyE9Rmweevo07ks0TRwoVFtLGRHAvr6MomkHQManXNvkknnN51bYaGqyC1XTLiJQAGri
psj/JGq5VcxPyQAjOyBConKXKfn0DIHpxjgMzBHM8kuTBrwixUNmZUQFXFHgCOTnCbSGDlmUuBBR
/SZFdgiiv4bSa2qOlWzetfFfzldlxl6L126IU4kZQMKCidDjxcyjnft4F1HWNTMzOWSKiFe7WMNg
kNyvBsu+ZndTj1R4GupRnACLvx6UMh7jDtDQkpuiCJeRLk3v3DU8hZO3oOulop3Kwdyv0ariQxoy
I4YENCYOqqBqhjyA/uCMMbNWK3h0sXWo8ljfN5VixyNzF9Sf1OWZtws9GW6NfHU18lg5kjAygv+g
0pXuZxbLrZQHtAYMt0huS/WVA5BmDZF9mvJlGvAcKj6bEuG02eJZ/lkToISaP2S8iOlnLcMgBsrD
nKTKtjFA63Q3CK0/JV44uuH0xxkJK8Mea69iUScPm7EwULlDrL5DpTVFpbgEd9vvSuxL8U9GZi9S
fM16Am+OVD6eJ2cbqCFa6aoq1KHM4fJqpIMOWjx4vf4ex7JDja2DGFcWXCqCyqmn7GDq34HApaA5
nZ5yXexNjpGizocaGGVGlFqUL8sAhBdiwkpskaKzrNykjh4DqUuKmOanposr2srOgkcSAf+fs03V
nMX6J5G6ezhSmRvFcV5Femi0hPA8W/M1bNx1WJYnx0pxI7onK35TaTmSER8Hv7UOfe4ZBDmByBU4
Sn8zgY6bgGTDNTWek/QnZqpdIQDxgmAo2FK+8TXjBSSnaVqYxCv1phTRBur/dQUGrSU1yz/RsL4j
CAz/eTWtCqC6uA8xAkgcA8XpdopuFp6wIn7NLRm50TahTHBOfJqnQpm2FpdXpMAN5HBb6+/qIm/T
2Ktqt2L1PvnUBFaCQSdcArCCE/TOcqSwVlxcH8iwIp1EZL1xvZTorEmuElAbqY8a1lnyMHWA0v33
gEhveZtJBZnF7h1uFm8mJPHzouaw4esSGc+U/zLC8LB81yyLDOr0UXkaTALnZK0yExONfqpxpJfF
4D3FhYpEQ3YOlofCEMrM7opMtpZPrcVc0GSQtx1FBi6CmzOV5fCbBfo60cw3O+zaZHHRRWrifN/i
MS8B3cuuIwWkiiesHP9NEbx5QrNUOxWLA26VyJuXxJ8o1S/kjamm8zVlX6FujRMV7M2XMrFgpKFS
eYOmCAXdvKpai7g6VClURRmVTW26kzQepHbtIq9UgfxK11wPnBRRrIlJM4YPZZ5vR9J5D1pgaGGB
5tC7qLj0aNty11SGs2vNNYGA7laSE0wF9j6pdluzr2weJOYAlej1IQO6f5G2U9YJa/ipBmjmBTCH
zwp/XKuRcSq2Yg3+IvxoBzQE1MAVWDmsWrt2od+k6DtR2Lostwz8oN5ndkH9yOyXT9UWbleeLQTK
1xpHlK+1RNwwvQxvNmRLe/Nqhp+pTMUXu2uNZDKUSMvGqSZXCX9i+Sv+6jVkl43g3yTBZvmZ9qP+
oaERGy+M6TipugpToV0n1JnbMiTkrAmwgUAaVPU9au2yzg9a8iVIwruV4f2bfUf8fKydvLyZGkMN
A9QqBnESBNcGTZyjoiIhSEqblC9lQO8t97YVRhClEJ0X/NE61cBmdZ9S3xN2hzk55sC267q9mPQy
5OWKEmoJO2TC74zV0cmzNcMmmHfLYJum8iLAr1E0r1/LXAWhQTK6Xil/VcvTMtEkAysL362U1kvV
6q9pdRQRxhwl9MywG5KXfFfrbKcm00kxH0uNPVwCPTxL0ZHezITKrCkg61qcHbuRYWRzziMKvClc
B6OUa+tkg/NvMcuY3Xl4G9psE4e3bvyy7CEWNsXyqcE57JkBc1I0MzmYXb6Rs+okYpPZ8uHC6c3S
0cwT3LVOU/TBkbpnaFhM8BpbCfLd2itaCBrO+LE6a327pmhDCHcDpuh5hoxWlBMT5k2cKbZADFpH
9ymiuImQ3PWEBzH+s1gyBKd4sqtIdnr28XLGpxCpnYvl1lniT9NZBw3EA4WHwLIkUUJXS9CvRi00
bt6T7C19j6abJUQ7ijqTg4KhnciUrSxE+HTtPli+NCgqMSDfhUuSoJOfRtrGxByaP0mmEXB3H/QP
CXeVUW5IsG96EhwjCpgx5+1AZEgtJ+v2jTkfpYpveAKcgTsddpzWyM5OqWF4Qx4umN8zZm6yCymv
N34JyoH4zNp1QrWrKevzrQVjjrSoBwc9Oobwl0vpLgZekrgKAVNgYKG9lvGNw2kmiBT9CWje0CTL
wDo4c5bR7uL+mjFMZsbcZfuRZWqNbdZwjsSvQCN/fS2CL2j3oE2hShLRwFhbuOtkQIba/QKzaQaD
rXVIjXVPqU0O7cTgj7HUkGPDQ4RpLTzKdI8v4CUQCRIg4YQeVUZm3xrmODjeaZMfkT/C8d808wEr
pnaWq4cMXTS7MDGmpJErIBkpX7ICdok015ftWgTUcXmmz44JGUGTHNbRWRFd13edlEeuUQvYpeDf
ZGSvcAij/FtnvwvnhiFaqLkzxIgUOVPpqQZw3Mi01kwiupVxd6TJpXvqOFysfnQ0g2uBapAgt2bZ
hTlrrbRbwoZZeFTKu7a+ru3P3H2uj0CfvKi669bTYkKXAosFDyeBwtGCHSOD9R6MuQjbyxUmJp62
bvYvQvW+Fk9rjR6zc2btQIpXQIU1t4RTP8lubwIOHpn00OeX07OsnsLa2aq/VD9amyFhKbOnuE3r
iEYAfDBaTiowZ0reZRhFE1iA8itnAp5YfyFcB8omxi50qmy+yH0mk3BeVRFhzmB+rBB06EIpojF1
9MliEKTRIub861zwGOieKK9ziplF10BpMk4QU5m7pyS46reJ7/JLA09LidFMpl1uokNdPJsCzXRq
ICP6wx+PpJ+09kQoU6p7O6ETw1+odaS5WsYfoDUNOB3WT0FrKGEIDEZcCzej8UvyWWJOQ4aCPN9M
EhxmNoLS8FtFHwEw2Ipxo1DsSqY5TOd1SXASNpRD9GpRqPfBv7qZYWTt4jnazjQRCs5qQXlN5R+V
L5GHPYqM/cppm8rhS8M5Ttm8ye2DkK9S+0U54DU6oIk1clPl20ElwfvrzS4niymzH0eTK+POyVG9
d3g9BB1QNLKp0TAVhCOezK0Twt+m5FxAugN1UsWffC7Ocq4xZ4MMhha5VW8FZJ00QHnDTlxyW4/2
k3EQzPPIRwqOEmShkI2TKpl7C2vHSY2Jx4zzmFqurbHVvWYCsxdWHiVAo/9WoNWd47vPQ7Y2RfU9
564ydgdZP6911BweR7ZjYdi/a/oAC+qtytADghoeRDjQ/ASJhHWVN0KIyXInSnpbrrJDoVSnsvEU
a2G0vGBii3KpHLG4nogpPj2mxaJNJ2dlbCTp7hULvwVgUhw77jKHSLiUKEs2CPUim8lCj/q1IANg
qDG7suwViHRSzsCBhZMbEaWKeqPDhLdgZPS7jmcTif2DZ2lwJtMh9XQ+88IYhTE+gYcfjMZwkqN/
0YCVGedIrjEDSA4B0F4tq+xRweq4EGHBoeOt9UjIBp80FZuOxaExfqnMiAsJf3gNXKnGiKYPT7ra
vXQIVmRYxZO9TsGIKr2GtU13HHG7LMMPWXrETFHWWNQwY8SzFY16BtDUnpJ8TXFdSmW74mxHsvo+
y8tRDWt2vAFCImtERCyH7yVIrgGTxkzVPIn81X+XjAeS5aqxZl0HHlx5c/5OpZ0pJ6cQwG/yZlF1
DkAXlpKcUPpdZf2E4i1E5T/QXZPXlcDHN8q1qWFtMfrotYldu4pXariV4FgtlvDW9vqLUH/rbXkr
OgjCyrPRPfjRkoRx5PC25LMTzepxXocZzB0yW1DbXSA8zNzrhKcIGB7i2lqKMdZsc1DYGGMkZuTF
XVKy6qg/cva+Mn0tfa9SsLOtUFxlvsP1UiyMagV2Q9p3tXbE4m6QwnXuWUJ7DbNDNl1m1W/lZz/z
gAo/LZoDIuZFcRSUEr8rRoP5M+bKTnlkS3N+CJffhVBYj8WnaDb2CgfQ05SG9UdnMsBhFpiGHZJ2
3HS4gMMWrON6W/TjftJew8jPrWupVbsRJEGfq89Jz87CJN2M9CApjgKTWOExdom2rQTrHlNINCVr
/AFFMFyQyrzfR3V3NGeV/IMpkym7Yi1ih3hTU0Bpi22YNPUoksWsj0T2UTH7jWadzn9VWuhGPMug
M/2mzY56DuyanKP9P4zGX3wyWgw/alc8w1Yh81aMLBiBuFMML69TN7GEjiqq5OLMHBAJBtLY9jWl
+FwnPipupxEnXq81O0DiIJU/B6AirFrXQR61XdHTuKNgl/52yMLKxZVRs1XMjKeQTBG/yWc9ZFbC
N42NWfpi0DolNqsqAZoGmkvTMqfLNIUp5anT/0R0043pjUJD7C2naTw1q8Ao9G5gQo6rY7eqECcs
IxtLTg5ZpmOhIDEd5/wbBtLnkpuh5BEX/X6dhGQ4g7Y6CtqelKMwETxKuNoDsw5O6hvC9iHqEMNq
4A1NXWXyDqBZHDYZRY8B25yOeEhvwlBvp7k9WxU7J2L53MtvfVJegrrCJYj6hGNkqn8s3/pC41x8
RUjRVAlzBSam01dCyhTIhDSJAVmwHPq92v3ksj0EGKKjl8W144GpBjYIqYU5ECOsWnE7QpnMN5xT
nU6q/1/VxHUmZa+RO2TYpE5/BsvAEtaQOdpDNnMP9MytpYfIwFGN6JNSvpTQp1gYUwStVhhG/5kL
/1iQ8KCOBbPrTqXWm170GTwGaHUOuSAObw0Hjo7xdUilrcYda9Xqc/24isaEUObL0gcAY4sAFKE8
WZ2+B1E+c9Mahf2G2TeHUkCYsFX+RYZXsW5KuwrDOyJIE2/rgt8yGFjl+jHhs65xsQH8EoWVa5ih
rzbNzkIzMyph+Se7em7cbgLtJGL7Uuhbtbb8QqQ3pmNeEzIP9JnQ7qozwaGD6TmgK9C+8t0rCYOT
nYzuVjtfk+w1ZDyqUEdKMHXLENiPsAch0HfvZcbuqr3J0onFhll8yagbaS5by5q+OWhPEmEEKFiJ
J5CobaJG9NZTVBcuSX7MNUIAlNMvRjUMaAzK/5JzI6eDb81ArfC9CLNnZAl7eSV2L9+a+lASuMjo
fdNAV2a/sQwKKlF7aDFz0lAqPAUsKpFGy7tLBolcgGgeMeuuOoskfWMOEIm+Vo4cMhxpxr8k2rcs
kwYVvqfUwke8aJb5qmXCv1xWHDGYEWA4Rjnmxx01yjC+DGs9rAuPgN1AANvRQuefEWOc+BZ0V0Es
9uuNb6ZnyvkKIxwnIni4+kWkrliHIH32zWmv6G3Jmw1TxHWoufZu5vg+sABpFYownNSke4ctNTII
xMx6osGlHg2sawBVkYG1HXOQBmdiAUIQMvuvoeVpwTUATEIbvRZ0vKQawh9HHj0cz4myM9AMiWJ8
Le8WDpabMboxNEiArxlM6NVpdfIVFKefXP7FasLexUDBg5VLy78+SAAiYdInKrbKRo3yPZW9FZ4s
BouljBOFAAe0ueOjjhOxulcXptG54XUMJ01unlF4MRM+zhKrnA70gILoPuvaMtK3iTCf84T1V9+d
pfRdToAvM15owviaxW/rKGpZRkx3KOTErNwX8WuKbQLI/Cw6rC0sB2EcxT0grxpTdzO7tDrYKYSB
Iu00B8/chLYqoq8aGlu1gjPG4ZDYllUDqsIyC5wVeojDTMpWZ6KBmf7H0XktRY4EUfSLFCFvXmlv
6QaaBl4UNAMl70vu6/fUPuxM7MwubSRlZd68JoFO6/zFwJaAiZp5AwoFPsQCQl4jAA2qgNGeWtbq
LZGkIQ6NE04UWnOlprZ9wcfFz45Mz7aA0plbtxw4e4LBwPvza54e09EI2r433aVwjE0koO6LZhuQ
sOYQKj8VL5E8py0lNT84Dd4fPdkDXfAUxysP9Utj7eMqWRWet/CAImPpEqzM5AVa0DSbRhA/WBfP
qsuaauc8ujzzbz3dG3M+yx+s/fGfwDzGvuq0QFPp7TU/hYqWlTvpFxufTiozNy5wO/NWEpynn3gn
SewbVFbK/DHM4LfkaPfdvh/JnBwoaIB/FthMjw4uaj/7YD54AXQS666QBObgW2M2mIfVKN25X3iY
cqzxE6baqtuHbvTq7oz0i+h0wwUDChc1U1nnQ9+dJA8mcVC4P8XWa/VQk0BJE+Xy/WYavq4sWqGL
4TEY2H9i/k6au6XDzlqpriWYHj27onF8V5YO3bQ2PfcUVtHGb1uoqCGhebZGL9YtIuHcZvCG1AxO
YzZ/CY4SFjg+ULrT7bnmGhub1nGe9OR9iqZ/Xh1fnB4XHAWQmHDHw93sviTOpoZ4B9C/GLS/XNQE
42HlqREl1gCB+mCW6avmV2uWc/qI5hHBCPuIlDmXhtfFukZtjOu/rv8bPOeXhnw0509KSze2G7wS
At87Zl0LIe5nlAe1GekkxFkwjKbqDrLoP0bN5WGF2wmLbWY1KctD151UkZdsJqIY7QJLg5I1q1N3
p9xgiIpftIzcMUDZo1ud6FdokeJjS99SlaWqa+rOigxsXxx/6blv2ThsO7atiapzYHQCyCThiSg7
AjpS8uxfeBQZtAJ+oi1ePOZUmDYQ8hjpeRNPQEKAhtg107WqP0vwXom0m0UPZHlIGkecIMp2JVm+
8rCoR1vNpmC10scUFSDbTnvGSWgYRrfuPEmylqVvPNeG18Niv7DirwGqh+PFL3rr7lLUDFm8dCAx
hpjozEKHIWQ8lclfiq9Qw0bVDf/NgXWrKMKdhV5RY5AR6JiCLR1XYX8ZM6yE5lPXs1PfrPr8w22z
TTa4u5quJusCGGhs/Rml04VN1iOomajx+jLkIRvCnYmRl12ABmIz3j5SGqtcyZaDd5/AVaP14cXj
QYELi80cVCd40uofvTFu9EpAwmWBRc9gGwAQRfXsSx2//YMbZV9BQtghR0ov3mf4ZJyGtsU0S5PL
cJqF1IQ+eLId9yEdYl9Cbvv0yx2Jt+1JRabZy01Y+8Afw/SeoZbFyYppxHZ/sgL3LO0ZJCW0mr3h
IRRmBneZxTrZrB3fOWTyktTou8oGO6EV1lNlt7GpPwl4+q7DM8HbGdOqS9is6khTBncJKxmMeVvA
VR3owJlJK4hxcGtbfIFK+48H8ckw8pWpYWDRxRu4A6z8yMMu2kNpIH4dh2mrd8O/NrauGibXAPZe
glVsyfBRq5xgH8QuBVaJSbU2x30JJKt3zs40SG1kmpFvBaRJvb1OfBkBPa02civbV3dqHmP0weA9
ims+R2sb8748hzOSX0I0xSGxHcDbmpUtk24+xWTTxzMEImJqOmxTIWrEg7b1QC/TW8UqOSMnzTWK
ldMyjharORuftFSug4oyPe1BKfmhPeE0QPDVX6ndggQJBVQOwVdsUJeHAKqW9R1WwbLJqR3RRz+o
wCtmhR5zYkS4JspOg5/mtcf6dRAsWEhaTFuMcuBwT3axYDllSVQGrkSPHf3BbRnoL2wEb8E16cuF
wMrSnUhyghesx82liTyum8DOlTSVAIbkNbFJU2fQHXVnk4TpoXWO7pBYe8ejD/MgqxRJ/JYxL2kq
cZIozQbDqZnUJ60GFKqTfV0k6wTsuh99FgtTuXV5fqP0N6BTtb2TpCDZfKuZoiDjAyiY3YFmdNP+
ZG5ms9CP4cLP5bF0cP0tgq0+RPuRuUpAzgRLhql9rhwCcg5ZfbST8CLhSRTYn+MRZVPcZgxI2gTq
1UgOWpnobw6Wcj7HXUDBmYB8oB1o/bS02AkIRBBZTMjJtUtUXpjADREePn/cWt+CaqKw4SHxebAp
kSAQ0z1Kl3EV3XKQHqc8ZuQ+NXQtmfZi1/qJBpxmQFt6jPN2eq5mY08DsOih5tQNLMTg6kTdjzn+
SefWFqTXYXzS8vatETOq9szQ8VSwxSyqfhs56OJrTcNMLnyHCOQDp+PXdA6SdzrSgOiT9tBAX6n2
Vc3GrbgV9F+SkCN3JvkQ46PcgxduK26teZ/5ru1g7Tga1Sc5tUFxMCiKIY4/ydVt0x0dD78dRw4K
s7d3Dk+WQeZP/pWVL91IeJDUVuX0W0mogHGHEyafO4ZJaw/WBbdFGOch7Y9+aNjYsc8WKqB72usR
sTGsQPUIkq/2OXA/qLdgBeDNQ7TYKkGCk5IlA+mvMu9B8M35p5pZGFI9mkcIJRYRuIuE6TpFbS/8
vWbry8r1D3qpHaUYobWXUHiufs791xK7qm/SqGU1aK7m8UMRXgxYdaZ8xQWxHH+zsdl0kbdJgKdq
RtSKLdsAx54WjvfCeLed+b+lj7t81d1ZEe2ygW+jPjj1Txz8Ec/3/9atOLlZ9zxHb771nntfXc+W
GYZcJJ4C9O9grLG+G3p/2QsUpCJZdmSQMWbpxPHhxM2Y4GH0mwLAy0aZ5Zi8j45YnhrKko/CiGxt
ht2cxq4Lmk2Nk44BuyPOWG+7Gw9u6OzVxxaBkaNMltKJ/KfCYXWPAb1g1wRVRTbIFpO14nZN3LWF
PFjmJZ3iw4DhlUZKdg3W2ROzJiQvzLNRVwGOZzoqI5vExhI3OGuAxt5YmcPioPs2O2zwMXANYgcb
rc/cY54f4Z67vAtPj/ngETZR4/ucEURVgSsigyOCkSS+wnEWSXC38ElKfGbIgN2Qs85AnOaGEB90
EOGQr3NjWMqy2RQzNOxhFXPEs1rbxb2+gVwyFvElrhWv0Blea+vVCZNjgr9WhW7AKFp3MfQnQNhj
3Hy7PLuF7n57Ni6ShU6sxBwuzHx8mcf3eNi6dLAzOFhvVp+ywgcGIB10Zmzqd9O7DCd9vPrTvnah
Ms4d4RNQrzSHJLuOpxhXuAx3D+iQfPgayoR8DQK82M2DSC9zOjCkdhv60hVY29Dke/5yAg8LaIA1
wESA8mGHURiEyCVq8YnZZoY0hfuOZa6nRHxEjCSZgy3nGJ99MB9T3b2GOGpTd7ZpmEajh/eOX41F
tkz7quegMjpZ165+aNtxbQ1Fvit09qum2yP7+RiiEkJR2SBYB5SZGut3cjEwbc2coRQca2DTMabp
MShm0FcWXS6hb22D681txNi00S5hdp9cWjFStDUsNi3inxpSlDkW85mVbACZqde2RsFuNg8BgVZD
h+VdAaYTR8+ycjGRNZipzOzgFcS2ldhmRS8ph14ekw5nzJzwENF9djrpAPeAnfPYjNDLAe4t2u5a
obkFnqRoH2mWwpF0kgFzus5mbzZ+lBTxWXG7R1LeAAdmYzpYnJtaBtELv6xcq68We08xUibmDNep
9Esr59WMUZo9218T9s+YIPtfUk5sVtovKcJl3JQ3s5CsC1GgoA7IMtLseJepIYEQIcaybh9JN/Om
YKu5H3kgXhkWh1tdztdy0ve+q50AWgOIdQQpD9p7TAqWRXcPEXPt0rAFkXHWU0S/gjVjDPkoyXBF
qkvViYur5ZnPqrF2MglChcghr9/lzYNW2nDQ5zzLDcS3FIiZpMcESquT+PNWS+d5TyjrryiHbeiA
UubI7BHq6bse0NnjU0IFjNnJWNVOA5Yn98oBNRVQQ4Yq/wppUHT3rsX9+wBUEYnuMBXJe0igk+XS
uiLHb6wHaNNucgoOg+FtgNKO3hdbAo46Ckke/9nOshgwlmu+xwbVqGBXauByEeDG4sQvs22AdEXO
c+wAO8yIITBnd6528N7JEByUBJBW7uYQ2IhShmKk54VsSDtOod8yN7g5qvki49PS9jH2miXva/iz
mrszY84HY98pfiKmEpdwkWhcR4n+yQi/S20LHF5biry9NlTOcixvcfrnc9JXFBBnbHcz4WuQkAao
So2Puf4oDp3NT8EeNJJ7zUO5irxIFQY9hniAPyzigqAfDqLlKMJALokiejVop9r0zYWu/ewYA7vU
V82Xt0hq66xbxICu4C6BcR4p1TEh7OWCqLvIhV7I9WhgeiUmtK3sTZcupKRxDUXXa/RV1AUEZY6L
LsEyCqTXmSfeCKGGodiZXXUQQcZkTxRrCqmnlCew0UXkM+KlJNYk8Xr25n00eiCw0d6jO6qcYwT/
3J67da7D6YUxrb7LkM07BeS5h3iZRBj+z8uGcFFr1wrYI3t+jSqs3fZJtc+qfZCjuvL7z/EwwrYD
gprKdt9DA1Pl2y9fWixBWxRwgHtp/1q4e4+lTc7JX08Io2P8EJcdNJuKNs4ZmQJ5HT2u1nkU7WGh
1AHzAfJw6Po+ceXNRv9DmdM4L7zvkW7ZymEsO6z35pcC8wraSRFjokSdV6/p51CQRPjiYtnUjMOh
43kx8Bor9wa3HPw7u//inn9Kxjvc5CGgdfG/MhP/mHl+0ekdoxoet5WtuC207OSPZ3O0KKN3hTDn
0V+Xv7nY6PSwKmHtVtm5J6XJRNGCLeQS0CjN/2GQ4+HczAYX0HWCmT757TF0RqLur3pSotYJpl0U
kxzBS/aTe7B6gP7Wcr4LnX47x50wEPzwzvP+aaxnR/xFc4BmJ3P281y/WUhN3LNhEe2cvOcWLkGb
xmNN3eCmhMkfkXUzVhyJPEDAPjbA0GHza8AWx5bVa/Jlo3toXha5jzhtKtdhEO+NwCJrkdM65i84
Z+eaSEIshjmFdETscCb0RGxk+OizbV9fdDVTwhVP/gqBO5KA+wkemc2vQ33R2KuYmMwOVwHhtUzf
U07EyGfjkh5gIvTMzC1OiDJJP7Oy2PUN5ljcx3k/LywDw/46uOgVpnyJtYUJ/l16rxbggl6wAuQl
ddZORVWepAOHXMd4HivUqZmOKHWyCu8ZWDsOWh3Jq7A/3M7jrQ6+ujpdtwSkhSGi0Xrt6GIJShbD
L51ZaI73zsRXGBMB4O+IyNoYWoKAS8q7bSKIdrgvGnPNegjvXVUVBnQpY3jWs0tdkvBhrjWbkJqR
YOMAEJpFeYJk3tHcdTg8d5idMDur0UNyxI2BsxQd/vH/WPzBToAPPSewdavfTIO3HZAsZmJIYKfP
Jhuq+j3l9Oi7k46GI8vjS0Fquo3F+VzTE/O2/FwsRfBiUSbd5rOjNY7JBChJ7mBNTOuXrvmpzfhW
4s0OPaUlNmGSGy0vYUPDBLTZbvIguAXswQc8+ci+gUtUlLKqu5oQZEZIvv2y+DHrdQh62JBeCH2i
BpIRxaEPb7O7s/NzAm/Etj5S+Jy6g+cmX/EEoZubFq2V8ifXOv9p1jBMBtTDfZ6WZYRaqw+ISTCY
s61FMW4GKnFRTfvZMdfmJI4VZ79ZTiuN5WlPfKPuQa2BTlMgXLab75wvNGImg7GmHqwitp9N41nE
xqKFRwDYFF0T1td0YMkq9BOGWXDTfUIwB8R1ZwTy7p+l5+29kirj6DeX9rcTN4nxus22Ix7tA4wy
3/zRUXu4ibZKJrdcPBnX3tXAX24ZMyuFzMtggKOYcnKqWLKHv7WKiLdGxmLaB/Vxde8MOsWCBs4T
gIwOuVeaJwn0sIj619CDcXi12J6PqM1s+hnXS186yEKcK1sNe1wmkhBv2I7HG4t1+LPFjw01HTax
NJHsknJf/ozgc5N5GPwVmw7F9lHHZtsDGVk3xeND4SCtq+H8qUuKUmrat5TXlDepx3hAcbdLbt4J
TUz7m8IBHhiFwwZ9nd9tBQN6Wfjg4mdWG51/b8eDhjqSa+3U0Q6Rz0JQaN2IXANAMdUsxZQVJn0l
eegPbbENkkeUmkvY8w1Tjfm/KEkP9GfpBHBwCGG4h+arodjfPD5l4FNJ3+0GT7Npnze/RQGHsF5H
MluH+b3Xnj0AGNMR915cEgOwlSuJepHdHCwThVMafJmae0hFu7PQghV/Ag4v8oCThR+1q4lFw+0q
YKNWI+GNs0683bs5ntQHRfx0jpzi0AIlVV6EjT+bFMkVRFtmEBk9Vm9c2qeybEheQtZQfxgATCkA
gmW2b6XvUWktzNxx7ZVIJKvSvGi981SUGJB7zRqL/4Pte2sP3b4zXizeqWT5o4ajinDHAqCBZQ4P
cdM8rGncjS5uPd7Zyl7LHjYDcFwjmqeq/KdbIJUciRYa/W46ddLAzhnDJOJIuxkH93bbo7hHN9Qe
m3ez3zTYNWC8PIRrMT2yniPpPPCzE8wMOgz9nFM4MsFx4NA8F6waawPEYOqgR4IVgh6x8vIk1oNs
sKuTaJbyo45f2ESU+MYn+UN6hNbYHsDweYojfGAf0JQAoABdwMeba0tmtNfhBQ8+HL00063p8tUE
Hcs23hXkNzb5q2/aG88+wdRY1PV3mwVbdFw8sawhaJQXUmvX2AdpIZDIpP1YYtdX5qmktsTtKVaS
LdYp4C620ro6D69CaAzFyApYNgW7VrvKolwW2ZkhR0O2RpCCQnt75xaD1DmOB3woplU8V8u6Aydu
ftX9hpBuSVwubx8WfScfCkcasVp2UrGuQq4Y+r2e5ZyYwaUBjYd23PRaj7Rs33GnT7G9jRXLkC9W
H2+cOD5aXR++kbT6ddWvTV9+QZnM/z92IUyXKDFY/RbKEnslXbyQtGHbtPj8g5iKHPKGFUGAuMzW
q4Y4MbahRHja0YdH2WYrM97X9XBV7YSDoK+mSa3ll56xPEQF6Vt0QU5D9vUXJFh6uw0p9nmxKfGP
g98A/4o+1cRTYiUh/6T5o8ahDSq5uyu6syow9iwPFZpUDnIAAEktnw/t7P/LuKoe2xUPiHrG4t4f
ubDagL2f3BgsZes5uYcFW+7iryTkKcBIBzJGnb2IcIYWhZYkKfeiZC+eblzD283eR+JyMg/5kpt1
mngDE11rbKJm4rTMxg3AapKFx5yaIlBcjdGX2sKJ4ifGMR/sweDd6tZPaeJd7bKcwr6GDAKvfePX
WL6E0MstQy2JqVH5M+e+gM7ZnsYCOjZ3nr3Q21+NM9DH9g15tBDxqoshY9X4kxIMWr775q9SOoDU
s9nnCGeNlyePksMLoKg3Nqn7m6S/HpnM/HtafqtFRwdNxYVHzb6KBsa9QuQo8I7nBq454Er2HWMN
FkdgvbufvHcEkJQPNQE+tZj3sEmhIXzS/G+tRupTnCs72WrFfPGrEhdDkbBtDjCijwEvUKv2hLOj
iZB9vPKZYoU7rRoPuZf2PM+XOb756tSC7ZYIknS0G/+b4AAo7D8eiNmxlk4PRnrTYB2va/Kewkw+
omHf93++2ax8VLusXS34U8JMtuHsPoz5ZPWYoCKY1YN3l+k0aR+WkSNnXk1OsFdnpjSrje14yyC1
jz6KiMRjRNDZ7QBiSB4eHtMSpFDdah7nQAM/MLszHh0mSEkllOE0/Yvos2SHqg7XahjACwelnZlh
XppXS4JK+I7bCXE2jtFg6B7sns+wq56zUD+XC0aCZaZaJufTCb/5T3OOLs+E4sIYHuAbMtz19OHA
DOOiaTBn/eZas07tAxw5Zm7P/guqLI8jtsSYlvxfWcx3Q/fXE1SzGoYY/Kh9j2Poos58MpLaeJtH
KJGj7xQ1BM32vmUUVQ97Nnwb2QoCsEgBkXiWwnzrV/ZmDFOWagxTDTtPJHCKPwVyDqxzStwLHFVK
19Sfqj58tnFWwdTFMcJHU9+9eUKmEMD6pzfi1q6q9yg21mXy2NS9TjlHhWReQ2gVBZMjMiz2RIoX
jdYrYOsNWaQgRycrf0ieYkOt3MY5031HkY/kOtPTpcB312f3a9PpF6zVCy5s92WUX06mU1+2Cu7l
qtWhPPDVhoqwxMoTN3quhGMD9UH5zCpGk5h+Y9enePH47AUz+5vuVgKfokHea9D4HciG3hjvtGOd
aOtJYiAUuAe9FasQWwM+VC6GBc2mzucBMgwKuelm7CA2sbrrSDtn4OAujvAGhWKbgWwOZFzh4iEl
e2O6DcnSt5E4BMbtMWn1ZzAIfcgOyOdePfQDjVGvCz3+K+fviKQkCzrzML/UKKKueHEVII1EBZKJ
QW7fPbzlf224QBxCq0szoxsbE5IGlBy5wWmGNnSL/B+hita9jehAsFisN1F6KKPP2D6143Nr4EZD
2DtAJeyEAA8y7LHIw4VypJAejyaLtCdqqVlVFyeHncwAywuSRxgtGv+9KL+D/rOScoUixkgPM0EE
kIPI5TqNvyEpIMM6QaChLUoMJI0DbANIncmmjtcJokpxZINQ2K9hsO7MdYdTmdizdwjwuU4/Cuy3
5/I7xRRu3OUwQhFRgpzioAc7DxM8eF6gTNDMJ7CrRegtmf+4p9igC2PvgvpXcFxsiLcKU1REfYHG
ELiIe3ulusTItnflhCAKipxmXO1XT4f48CTbVeeryAOcSaCQy26nZ0eZvDj2W9VBw90MMQcpd0Cu
/3kuXBSPXo4X9Zm4+vKHrcS6Y/q2/Pk8JycAjLJbQNkOy8+kxh5Ji3a2noNT060yFLS0PuAkm5Qd
vp6lEMTOyHYXhuC9sKJhFqjtHPRRLF0Yd6oLlDA4rGped9mpwDSAHw07AmajChpf6Nkz3QgsETWu
sYqzkatYHm3ioUE+YLWPoHkJ9EdANIYAB66tj4LI4gDPV/tlZPP3kQ5sX7xlK/E3aH4bbmBVmokk
xOTLreBI0WjRUkWUjZ7QjORFw8fAJWWrL0hhg9qHSc5LOW1lbbB3xe6PDEpoxNgj3dTuihKmKlnF
phrKwKKFdC6DEhVB8MI7cAlmqmm1Qp1EvWAbsSe04Rg6gB8dFGmpgXVw4j6HNn5GFDSAmMK93MLH
/Cv9p4oj76n7ml59ggI5Ow/Dlk30ulKsCOXzigHUWt93a1iTzB8INMJTtpvLt6wqNhE1BMi8G2z2
jhs5rHp3XDHlNhNMvAmGvkUkQZcse9dQtJrVQP3NJIYXnGuzc0pwciNlup9R6rj4JevQRq2VX76B
MpIudygatRV1XmNY7mnO1+Al5y+dfjmEM1lBF4Vm1+zj7BSfo/QYl+cJTi8o/+T2GyUBTQdFtWBJ
izOWxbXToJfnHO4KDzK7U9YHC6O9p7ZY2Ml8TGkScbOpIX0XUbfGQaLgdidhRZfgV0jdhk1DdEJD
lkuCgQ2rccMGISa0wakw5YEQ1tfth5LnRD/xY64/oKjlzz0lwQGXUkhQhmZKcqxbfrcLJiVYl+ua
T9OcK+BLpkIL59OGxTCPE8B9LgtOLWtJa75P7fCoQ/Rpc6pz4a01GJ8han6fjWmxh7Jiix9mRy7W
ZG9arzyWAzaT5WNgpTiyZgksuh0vWUa4HyLFhWvWbc12qUUnfPw6fZfM+gkjilb7q3wMLslMsoJ7
lTiHquNbtZiMFPHBImIlCvEEzdALJxigfSrOJLxLtWFx2c96UOqYhc1+WJlNygx10WlKPXdELWUP
hAjgabGEoTDx0FjJHQZBDLcIwXnQU+AhJejehLlQ7hzi1lw1abCx0tfhI6oJ1yZTaB7SVUFLxfPA
IS+4ewd4CHqeLFtOSpPCKQBKmACAeG4FX6NLnYJ1We5mRCIGo+YIQY8RXEAAkxsfHr1bbRXmqr/k
42s9HzTk4AlGA3610Hj0Kxim2j4rD2WAQIabGCmGoqTOiPjCV1bYTJpYgEffrvsShTo78xow4IOa
4xGSU+z7bB9B6MvArySUysjFaEHSunG6NWAx/Qy9G1d6Kq7n/hY54UiEbZYImn2mX/vNi3BpqpLF
V9qBTifoWjgD9Vw+uOY0pQrjm0F04B9Dt/GtdT1+uEO/sEjESWDAzprYNPlfZD5HBlyOBL3T7C1N
gtsbyAn9eJMuvhDTP23gO2dVU3QVmzBr3dvYy5bmLsw2Bpcn5eD2Qd5CjfsghhidLAYqpBuu4m86
Mvpwg9vDv/7fnzPGFfmXx4WDQ5zwrAfJtw3QP4IxR3zrLqqY8u7y5FvvFPs1qCELjHZlkF00VKx4
puHJ1L+iS7WDydOw2J5skLppbeGsxjjuWu7ZfLbjPwer6elXRSoFx7Z/FtmhczcjjgkJM/2DxUZY
PNidVK9Yc0UTbcHeEnjyPcf5Oc8wYIeE+opYtyZ9lbULxXm4dcO6/cr0ZftFbgzu8eRowVnH3Mtc
ZyC80zs7AptMK8QGjMcjLDYUS/9nbW4qgnHEgh6M3Qx/n+JHT5dMCheGDFx/HxUCM81CK7dm9Ntj
Doy3Hj+e+RgGABixuU7TlYnY8+5+TuWNG2tS1AhjxaxwT8CeYhMzcNd5GNagVsHIR72K2Bx68WgC
lr4L5u/YrLZQMTKi1LRDZwGjgBd3COjidKf6IRYeBhTC/h5Bd8dmrFzEtBfJISN2YThqEoXElrrj
0cjRj2r4RrUgnwFSxzFgRuR3dF1t8EY6YZdunBKsi+yo6d7Uv5B9neGlbT7x9KoBm8Vb1F6S/Fxr
n5O1E68TzxLWwuhh7bv54Deq0433UPwySAXVU/VDclpLymbFI8C2CTMZCE4qI26i7lsL0X+3qzRB
VoHlEoCX1bsLcywv2sizUkfU8mpj+rRdIjfxw4J9CeSbJrshJ4ptNeGLyWWIXXejezCgKmhLLOoX
FdZdvouNX48mUFeQZIFlZLmFB8AyHB4OfBE6AVhtf2Latfl5DvNlHspvh9Q5NMorBcNVmApUXGEU
0Sg9NUxJFFvQ3tAiVxZf2/COvs1n2z7DjwvpzoTkKHcBjAaWgd4tzykqwl1p8XbwdjC/mWM80g8h
LJEyDXXXoi9qfcxf0Ju5jU1RutaAg2V7KeZBrQiozdylIvqRODCRLNfl4Vb5qtqRWFY+vqADpgxP
ca5vzZxE8wrXfCx4GnutMb0jXJ3S6VML7JOLJ2KU48sKeNx5P4HbrUSMlSXpieJn8PsNzUaGNRbX
aY6xSsw3JSsRyCSLDJDC1Ot72TTP8RyuBigEBvRcaytJ17StjUugNHzyAKk7I4/mPmqlBgDLa4pk
CeE/4fKPA33xPQa7qP13UxV3yRDK+gn4dbYFDIydmQB5coLWKRzf+SERfHuvHUNoRLUp3JvrAc4Q
ICDe/H5ZdZsCcVjGid/1/pNf3u3iUJKbGvLlq/ZKeNCg1HYivQRVt+zYEDbc4aWvfSgHOAcMmw2Z
UNYncbEI/HRRciZkbCEYfj+bJPqp6/63LUH6IzqDQLcWdvcIpIKNUepMc/bW2YiUiOEhHcb8DQb9
XjIbmsFLE7anrIFoNrA4MXcJ7J+x5fxKR9omtD0vdmk91e23aisM0/tFrdXNYtljWdDAoWvksTPJ
h8FmtV1ztMXdKhlvOip88nqiVfwv7zcAnKa5ZDkD8lxMz2YMlvTkuz/AeIhjp6d+fLLLXdhtML3r
R3zhjHHxg4oHw1/K1cJ8qvStJ0yOV04Fbj0jOfoujyfXhzmtTfSLO0G2aGNcDGcs7J35o5D52Ue2
VNbm0qj3rguTrZYbHTkgqDTr2n3mhM+5MFgZz68KZBL1hw9rptXWGEJ2fzpFrvjTwCK12j422iGi
0lbbCx6yUJKf4Nmt86PAkdK4ztDlaCZsgmVBEQW2GBr1GbRn/sLZQCFmqBwQkHPaIx7167vGCGbf
gvjUVRdC5FgPOvVrqJ+MeZ1nB01EKyO8xqi/uXQgERm8+saIz8WIzXacX437aBR7w+6e4ixkKw3H
oJrusYvDEjv4VqfLn+NNRia4oK1jVQmBYVFi1tbffO8m12LXLokQmBFyihVIWOveRgtJy4hkPxkO
uvwU3FfhJ6Kc6/Auh8+qP/QxhwEKH2dRadWypV1BGbnKNDiqrBHsP6055jP+yA6pw3TiySrAs986
9srKwdsgZUmAyopGY2OR7kFYS2oH+cHylU12AsEbtjGykCqH9sOOesDbx1aGSQc/gmc+egHG7/VK
Vs4J3pa1GY2Yxc6Tz04li/0a5Sg7ZAfQGeljUlW7Kg5PTUmpQ5JPYoFR4yT0mb711CjTi5aREy6x
4IxicWDEmpgT1Xbn7nJExskxZoTTHH0xEIgkM/zWqL40eMcGa4QxAlrDc7P20zXKnle9WGlhszXl
sdCPfYDar2oRaSP5YS1NdjSmIDbx4NAtl0VI6HL5OQcbJ32JeDpmbL+zZ0KF3eI1+0kB+BzrViid
SnxNJ2YGnt1LcgqO9hWRpwXmY6LhVudS/1k/2BNAyhweNGxIxWBAwfUofog2eZEVwPgT7XjA4vsH
au8n/w2GCj7rn9/gU+Hd9AF0pPfqqzlRRvB6xcOeevdIbs6neba/cE3LGAoe7V2/8qr6n/mHLfjL
fCi/motLMNyT4OkC6l/MzLbQYVFNftLx1F98WA/fvbjj8G60k5n+tD1ypxI7FNhPrJSjwlnqHEFB
RDaArVpmrB68t0T5D/NPfesRV0JZw+2PhgaBTG0wXo1nqKZa8UxnOWgsSll5FAyAidyvrUwlWTvn
rn5rB/fkDBDRgmE5Rj9h7r3Mpr5yofggzhXPfjw8XaX2NsNt6pkGcqiF46SzV9xS9HuEiwAb8CJJ
e1HjVb1EfWASjsRKl5sNk9GBEg5Uv8QSaoR9n2yBzeOAv30Okz0MoTRHfIed2UcjXkR3lFB+va0E
nZBoWjnfYHqvmmBXex9MxK0PcVmwkBDdqcOty/4ICOoV4Dwz4YmwPV2e5jr9zbpyS5t+jSHZeOUV
M7iE8ku2nGaui4hsZeUeNuBQpmijBUxfky1YfR8gGVmWczGYFAYjfS6qYW12AsFWhYVecWncFj8x
+/9/B9/1vWubEIwQpsQysqMrtQqXjoN6gVGSvvKY8J1zzi5aRXxT8bAtQQM0eHXsb1iHqv0irwOn
BGdKoF9We28+mM6iI2XZYjRH5vMkfwGg+dSoMwO6sH8NybYYlZAFQREqVrm/JFw7fAf2a0+Exs60
k6iOlxpcO+HBwqtAkhIyjmpt3VkX4EbbPKhHvnWw/ZpRBYK0NL6NLgYlEcaahCAMO2SLU2cteuQO
2X8kndeO40YQRb+IAHN4FYOorJE08YWYyJwzv96Ha8BYeO0ZBbLZXXXrBjxpG8QGBio7rJMz87bV
FiA9yIJFy8xKH1t/BljkkOGBCx7FOl2miVTgmQ6qdRAVTyIc0eSrGMozNQG7ChvfhIEbDgkCe2/9
jCworCBlqtBfbJEnr04+TKpIoXyJqwygbHFIghg22nOAr9ejxOXMAlFajuuEv72ZC5xoRkXLkDpW
8MhCvPj0b4o8GF3UtYCh0idvmcYQDQuCHJC5tDlQIO4GqrpRMALOmm9sBYuo2iaK+mgN4quBL8HN
NrRv9Sj6g0kUwsq0stLwINPi2UEeYMtc2ITi4dTdL8YmBYIp5XyXMR4PBzy7Z9+Sf6Pwp+ISLdKx
nHeaqZxUDaEPWZcpOhk9m4CTVLfsPk3LwuYCOIXarsio1bGtmyjVakSKNR06rNYkSWAX7ObmpGVE
hXedZzACrwwqA2ytIMt5SpL53fLewQacPtSkv+pKcRWNvzQig4B+ULQIhKXhUis/BGyBQzAPiJyb
Z9g/onGcMD6YZrz6UaLKC/lzFrLKhLC54XVIc4w1u+sggV03HJjjChN4WvExa08DA4QiVUBRfovY
/KzBrFiaU8EZYK63zPRzFEbIB4nnQUFEyZhnGxpyP4Lvl2uPCeCvkeuzmrN4Rcbr8ncWchx26k7X
bLhpxugNvHNMRQKDzSKuKSneIszD5RSrs9Gbo78SVRqO3fN5xjC5mxgewLrRi+GMnAKDXpVSNbsZ
ZIb1+lnsGNDiD6EnJBdghq7m6W1uLE5jjC4srBd6l1zEwJ2mS8mV7QGcxPxLVJJ9jEUyfDjLGAGk
YWdpMtjM/FTPBYYViN2l5KSAWk1n6bHg+oyFpSTjQs+gMO22+CxtKoFPMlhO2eteq3VXsT0vcKZD
+RkrAdlijLXp5808fQQvWeDhrObry5NEGarWZ1NazpEYEVBMdWq8i9gGjjNSaLLEY7k5M9e+Y9xc
Y7dLlDBSzolTiinvaz89WSt1ZGyZrj8ldezW47CNZ8PLUBtYACOB18MZzTCR4gURUCIDsUrXqLYh
6l0zuhNCjWmmO5aWr44qfm7Yom3l1hVeEpUBIYc+P8iNNMl9zWme+Vk5Xy2g7RxYUUys5xLkQSl2
nNYR3LAprT0Y2444VMd13xAbCwqeHXffw/IqGT95Bj39IuOOaYTYDBn2HO/15aGFHwMEK+owMDIa
dYyFQMYTQI5w2mE+Gj4DgoE20jspTqHslg5RJO7QjtoAWEIwwU0CIe61pX4khay3hcQHUmk4B14g
v1nM/TCtDlDybLIv8wdtIL81/E0vYQ+Tzung3mHct9bSNtaFrMcYK0mYoNRuGwbOFowZFPPTcQYo
lzwsx7DNDqM9pqwF4SXDuU4PGcEKzyhwAQXHEZbHgSHPYHkipRIMdcbgBnuHMyoeQBoYxKw6wsy1
OOnxNSfrbNwn2h5qqHbKw9s8ndXoqhKWgS8wBQyfXd+jR8MItQg8XFFj3FtRDEquZGzq7wXDS2Da
r67C0p2P77aSBw8Lt2mRXLw/k46KwJDgogteTDhX4RXayQx95ptTcoHuJT9TXusvYC31r/iunSZ0
SO8pN48qi5YeYg7sjT9OgnpBB7gp3mssyvYMI3F5NncoJsmOiq8ySOa4wV75BeP+wJMIWYHJzDgQ
YiitpbZvhl8petc55M3Bp3FSSheZC+MOMvvELdU3Q3pL4yhkgyzWwBwSM8loLt18ctXsh+wBGWst
66Nhj1Y3WbMHlK4NL5Z3kXxWhr1ovSGSLHpfG/alcYaMMmCTTI7EFms2xBwbYLR42XMvFNUWZOeS
HSntnmpfJO8GsW+d+0P7SOVTFSKS8hX1BeuTtj53IHCxE/U7jLynAG+X6HXKHygtV9UZhs0V/Gcv
LR8UKUB+E+IyxpLMLetvGikR1/+rlbv63Xw01iMGvkqvTXiELaX/LlA1pxoXYbz3GG5tLeOkWpQw
B5VRYHsvy5teHpPSb0yPwt8StxqzFI7sIxi/SFQe1QT+1/TVgJMIZCcvT1wSr6rYg0AIeS+GqUwP
oe5UDNPaAzaWQuwJLXsRNf6W5VJUDvfCQJqClDjCOv2lyfTDHFukYC8lXQXFpA0HQUIPia0TOwL8
WEB75DnpMaF4j1wwsGVisfuFcowFhk27Ijlq6Fe3NDMmsECO2zX0T66N3eNEpGOsxGSXktSBAD5V
l7nYzrBXeB5rlIJO8IFR7yHVRMZ0J3ghQ+cLideXNh83KnF8xUecmZZFd+WpradUl3K4YbpBqUb9
GXYe5O+43NZneAe5stflvZAeC0qSZHjDg8Nqsdf24uGrmg+pAp9li2qHhTE/c7GSS3zQCzxrMCjy
whdea2Q4tXYPAs0QtGcGaLAY0eCXZwOZHj6jGtp+Nwp3yAQ1mhVajhdEzcqD8o0qUEefB6Ob3Cz4
HUgT5m3X095uR+2aZE9II9m9ZzKgoYUoTmlgI+pEbETPCpGLeAa3DgRdaCucsbAX1XyLNoyJff1h
xV6DI1+7jb4BNdIn5JMwNoR/8aEA6YSZ/PMc10GBRlIpbDgALBq4AvD4mCmql1y46dgYCBv9fYPh
PGM3pATGE53Z1FOs+3gbWR238SVZgD839cAs08sv0J5utF+WggksREt7DblNSFavUBA58IcMUlqX
iyU/YT5p5GR8OChcZ5E5OugNuqB1dKpC22HstW7l9srtkFk2wD5ug/1TxiO7l7t1FjKGDl7VEUag
ClsQWUQVDZ7EacluzaRoAxmlN1yGIunzZGyGL+wzOFXWJGBMkTvkoxQii91/slVIX3BAui8u04mI
e2zcD/NPhC2mAd9iY03rmzMszUeb66EZtmywLMlgJ1zJRB7/gq0nIXQR5tvIQbkNP0CBMaFleGle
o9foToUITXybqk5Zeu2wi1IMyg+9bhsBKebexPiBLjOl77XxXcEJYk62DaQ2+s4L7SAAKJs6USzh
5HN+pCQwlM467HyRf4HLdf3aGHsxJbfBUcOdR1Go7+CQQSNZsPhFQ7ztmKNYHscMjzw1k04xS3cd
gGfZ6/wTcBzSKYg/78/w5sJCZwmidjB/NByp3zhx2dUrrAI/2Bg4PkbDZcrK0UckB1DCl2AAru0s
Y0M/y9El6oxCGBxgC+ixWpNvkUvsr0jnh+U2BxIiyYXF5/1m+MDwK8JnuhESCzw3uRTwHXxi6k+Q
P9n01OnEwjXBySTliKkBNkkFij3kmTMRYZxum3bK8aJgCoUfTxy+1WBnZX5Pi59O/6ygD8ijrcjo
ovtlxx3U5fZLswK0ucI2EakZ0Ax3+iNHAzutER/PAIfN2pon3+NztRalhIQuvtKt/8aXYccLnyh6
ifkgMIFdtFlIctkEV27hEjjQstreqX+Dd/4ugp9ci1fxXr4Zz9cNiyfF+r87AL2MISan64uw8ArZ
payFS4quNmGbZ7AB1kgMBrYyL92PdZBeh9fOT16z+3xev0lDTwYGa8PjMWSKcj6GnWC3lm3iGycw
Vgfmn6hDZtgwYA4bm55CU4+1CbjNz9khs769Ernsj1O4tVqXeISCa9jbXvWQ/zLkpRhY4HKFNI6S
U+ZVp8dKqML5OrfHT4LLoZBe2ll6irQf455+ljfjwB1Xvvrn4Z68Jw/hPn3HCDARoT7iW3EN4c4R
eFoRN2fe6K0klscLVdiyx5PAOi0YCl+gFmxnny3+gEYa7/LStGuTqRvbJs2/w0nPxAnRdvHO4ZDR
rzL2ZmI92NE1+xkwwWZJvxHzw1HMTszf+L0gOi2EUGAg7fcy7lgOx0KBxgylK8Ty3AYMBGMQYToK
LlcMFpb6yZAia50SA5MSPwSfwQFvw/rvfgKWNqyoEAy/snGlP1l3K7ORW5VsBPA4YUp+4kC7IBPH
qrtxSJ8GA1GfZlTEb3DdtLu061+TJ4tkZipK6a+7MWbcKvcB/gTJAi14AqQFX3rj64jgAZgqGo5g
rXd2kDfGW02DNKw3Jb2BgMeElDzKM/8F5l4KJsCt7yHDbCa8JDBu27Uv6h+7HEnGMHw/gcvflMwT
eju56qYddW6e7vpPqXGUkMgLX/xr0aPBrlf2dX8EeGOJ9C9CfeKExKEiTbEepMBz2d7HF5VP8iAa
vZKuXKBwcvh/hN2CbfV2QL38D6qI+2Mf4afg8CFx/w0A1m2wB55XKXJZhTQPCZX9+pEJkWU0C12J
WcfCZWPhMLzixp0BrZjfnXFdmyIGiXSBDLBAIyCgbEAOefck93g9ygz+S41+mNGxwr62Lmgs7ku+
JHeD/SYlf5q86t38HZA6xGICS4N+ZTcvNcUx148QN8IInLBwQqqdf1+EzJSCR9PmWeBPnryW9ORP
LDw540UKIXz+eD54nledvSO8NSpXWnwJNI8rQyc8ftJof0IQS37mjLApxss0WMQh2GDpsnHAEgj3
HG5+NKzrrck98iUMhEEsbt0NmKLFNkQIigUtt1vkUbVjMEgjaMfEj3oT/yqvjBk5BEy3nXw9PA1v
fCaeX+Etejfe8s+ZJkd22s8M9CDnVGLSvTHhDt34TAzYwJQgSsSLy69wO9Kb+NJ+KmCYaA7/eNfq
AZVnP+xgjrIDiJ+ULFDnh6viQ6eRmj3JvwyowFJR8XOentES+9ptDQI5Ty1+sbtMQ5o/IAR2CvWl
z3aN5mvCe3Rtox10PXXZBguutNhCe5LupjF2LCihdwaE9jUGaitZ3qKSabwHjgPFVjS3Q2MnoyRG
MYq/Nm3DKY32mbFviOHOTo3qW4TAM+Q7yaTqdXjPbols6Fdtq1Piiuxn8zGtqAr3dbTHFkThdVWf
M9KajlpwmFFdrX89qepZxVajv87CTTAfoXqXxwdmLTRyFb+bHIxyvypzTbrf9CDTxOkQm66IMdAF
oAXpy1uUn/jv/XhSUZIHE4zPE/KHdHpXUkrSizVcw+zck2fHVOpbjna5cjK63UANku9hYw/tE650
rXDOh1vQH3P5NManqb7QyAwNOpo9uruBbEzNhu7UdtuE4FvVW1srijpthDHxaEDwW7S7HBpy8jKO
HJCmqxlP+QDRma0GAvGAbOs5H52Ka0bVbvJspZaNyHgDhQytZjxhDvyd1asv2cbAT1Ehig9DKvo8
FOB0fgQMRvI9VnZz5LWKwh6KXxRnWxuRQylAEJr38fhXVceC6qvJvkda5F7z20VgQOul5jqkJSnk
ZCTsLKAh1EqBvZQedorxcBbrfcqAIrQFpM1IscatigZkKo4llZdB1Il+tBDpJFeZX0LzomI/Yxyt
wO9j0F5ECKeKiKoUqJoNBYctYAWa3gFz203+Xa3cQnDyWyniqGHzdmuelU4sBXg+1aX0lhNmK9io
SnlGaNvCe1WcyAlo94LkGakbZc4ivDDoGNtTww72ESwOCt2Ggj+BtmGrtQc5XWRWUJOTsCW2rb22
7XaV6auX0nyk0xEr2rgHJ4XOca2QKdbbST1DDqx52+mBxpRh1B+vScKdkriaeAjsItkazceQvmjC
L+7l+OGcclozXA3hzxZbecaWGvBZ3JF1EQAG4fxXnhW+lBgWnoTtW9nRF3MATdNrw7D6Mie7Krop
wsdcfQcdc6Hh50eA6NPnqykRc9DqPpY+0ppI3A/xD3NVo2KeQ5lhAOM/GvENMV41nmAzttH7ijwN
GQbursUovwm2RvQZKccq+JTUn4DBTKG8SMrL3B3nnpFpdZ7rFw4Q7Nmbx/SE6xUe9ivyg+/nPu6w
oLEDgunRkfGMUqThjMJsQLyW2R7iUk+xe8uOS+BxghnF+4BhIit5RoqiNVS/uwgj0sXtcFTLMJcl
bIdoBUJmFo53dnMrPKfE+4FzRqYrIWWtDpmFZmkbRce+kEFqn1KL+mhXGKfSuCbkuC5bcXTxKCpT
XIhSjJ5OoeKJyqGB3J0drepSm6/qvFdZaiZ5VMKjjn/b+nNKLxhOVqUfTHspfcxkI4q3VHob2VgY
z6BEUKFtJAyDVCgbKpr5muPfCFDGIEg9DPkp453IA6gZiG1y1BSI98CS3Fb9McdX1boExhbTFL0F
xflB2pwFZHSxHXiIKuuIFpkZkoe4k1k3+RYj+gnDLzf5/EDzFBdOP9E42+l40ZMSfc1BzLZswku2
dlW4amuHqfJHgUGY3V3QpYmirZDgFvo5EOLiCGgoUfziBjIzKkL+BUBmq38YO9TwsohebDaT4Rog
1a7DYE246t/B5RWHorUkYtOY7+F07TLIyr8ixHLKr+iMzGaYMQNilGSzpNrgGsDFoYpPVbRtxBWQ
2FbsuSgVttg3qTwGDebNKlQpRyPnqPZE8mUxX4qvVcgUBqc10jXUlfmtT5duPmP5c7RIDJy+64F6
MRK2uvzcAJqF+0G5R/A96so1CZNhmvHNaDmb8YKAitsfxvGcRMhnsbehG9stRKYTNbWqepmKoRo8
NNALmfMoEPTs6nX+kRWb/Mawep7aA1OKxS5A/5abHl1y6xFYj3L6IUGPh6rs7ur8M4SYGdyD7qpP
x7i9m+KtH2X8Q++idsnX4k5zUghQaNjzD5x6ZeOm1Ta/bcR+nzG5OhJYXTr46OoENoRbzfqy5Ct2
aSu8k3gU0pzGeXW2TKi5MMgZSqebgHWK+SplCYDD9wxqGji4Iw0qIiE4/0VzMcmfT34HJNOQpCp9
q8Um8Z8M/bwgOUcJ5RrQnAx4EFK/URIoq2k0c1tIhlAKpoCi51DG2JcDGUNUDZ41CE5R8JF3L6BE
OODDCTyI46WuYQKagA1EaIdXhvwt+CoJR0QwCw4TOeSvEvxv9sHKEyVbjS+jyC6JSv2ih09N8pxK
W4Pqhi2eALj+3IT3hQuGuI4geha3grlHIFGM9oemxInq0Up2Ge9y8CX5yGX5CBMk3Q7jWHz8FIj/
kJAzNLCx/E7+ktVyPT8nE7/uzQHoR4a5L7kMFOHew5Br7zNz/g4TVI/sgbmF5+2swiHABMkretAO
wAxy3vyEsw8/1kp00W0mMSfGvIvLkxZzuslvaEzK+hJLr3haqHCRYkZ0AkOmZHkOsmMRPcgZmoXD
JBJ3+icgYpiTO0NEVXxWFb8c/yYTw9wj3qdMuvkHVQmEvEW+UmNl6XM3H8aaCCaUjLvZgH97ZK6j
0JgHgBLXaTlKlS8svzChsSPB+DZDwvlkoV3I588wesrE4wpUZ3sqVxndFiB8YMDDgNLjqcw/1+9i
F7CoPeg6mU4UDiaHLubjjE6I8cUyFnI8n5mTDbc+dEp8MeyQGza054Vz0wS6YgVRZaCbmzlQXWNk
D8Yiyo07f1lAqqk7gBdEVHfK+1D96aSYgzVzEOWr4Hp5s3TSarbQL2TZhRepceDOB2R5eo9/qQsR
OW1dJd0zj4NbHWrkKL0I1cGiJ6lM9IdnKhZZ+ygLf16R/8bT1GvXXfL8bUqvqr4NASttti2mL8nG
fG8xjGocmWQdPsK/Hba3Tla+xXQF3TwYBSYW1nBOR1cb/nIphFL9nM5vevWojZ+Iq4zTnLYrtHM6
XKHTN8RBQuoU9R1SQX6azQXmFNaQ0n7hyAI1E3flqnd06sFPFqBhFzYObm3YxqIKIafhFEjbqd+r
vxH2fYZ1x3mlmp4VxJj9PpS/dfEbtZQu2A0Do55hjDCaBMx6SvxTgyYI7/34K6QKRwgzk4z4DJ6W
OnvKsQWAnQlVjfaKrDzIOxM8KHRARwzyMAeq2KREGzYdeLDqCuZWNyCy25Ri6QgkDPnShQqA5NuY
INk5lHpAgzWJuxvjN0WAj+9+xMzGz8lhZIT0bz+S8ZLNydGdjkaE3bDN+y3Mw/DmCdAdOGGFZzOz
3ZNGwgdZ3tj5gQuTWolmaCHvDrGPIzWeqbiWncHh7aCNxBcFfA4SFmGb/dr8jqCKRHxwCxHE8SFC
NxSv84zT7k1lV8cnTr6RFTBkL0L+lQHjDFjDZBGKrisaStRujezBwVLJjRH3qeBUxhl6oRCjk8ap
zA+zo9bdEGDpdMWYOWB2U9Ma0cnCI3Z1dBNEFNCJUKZApcSKKj9JJanRSIGI2zgyvs/TY6c8zVQz
M10irMddYDmG8Neb7xRAxV6BVLdWZ7b1G2GWEWzbC38HUIW2XOOfTexO6KeDV6MsRWGEPlvdQrJQ
0BmQycbc0SBvykY0BNUMWh+VjXoT2i0Kau2ukwR+GyRHVTHzc5fqZBp28An1izuLMIywKbAjCAs1
3J5/LTNIFFv88Na+ymcc+m19z5DONw7K6/DDjt82r/0XYPhfAqCZXNiQywPeXvhdGy7DTlyZYDXJ
hsfkRf9o/RoMtrVLdRvDcIOsbLfGhrw7juZyhUr92fRCGQktflJg4bj6rdgS1yMECV7RNTsldiC2
tRdSy3BWNTDCEU4FrLR5Y6gM37aL5nXgX2S78/LMlHCElOmzf+Fzw7aVEloHlx2eBmIA7PskEQO0
oNkvwCyLCyWq/Zkh8I5XU6J99ei7rInMFy470Yp48zvFUzQ76mvKRAVijMVg1uUJ4DkpAOGx9OV1
HoybxGdpWINg65QQAVfC2AuhXWgnnR2Yx3S1eVxnqiAAwBCokTDdiiSnOtKYGA8cRolGn/AqoP5w
K/gjnBaPnGD58sIXUM/DacC43CmwcgHx7nFzcbGhJwApWaU3qIAc2FZkF2m01B8kkEPzhWag+iHu
0VDxybZuZ1v90B79Oue0rW+edKrT4ZGCPtmyzgOA7N7R/7Q33V85mu/5d/fB+eoYxxHWxb+5zhcX
V6DUEzfFh/Sbvif4M8ROjhz+jaqNCPt6vW/DM38I++Ukgr0ikQei0DfyUfe7s/4GBIjl1WpgtidR
g+ufPgDo1W9ILbqyaV4hzSWkcN6A4tdqht2bOcc2Q6e9Gx8yNBN4D+hANi1vPdviGcILvRt7Dh74
7AT8jy9c24R3MOdjt6JCJGRhnke6Ew5Mdvidvi2ntXoA8sBTkmza1lYPcG/hHEi/9EDsdBwTBj1K
2v1JmEgQ6PSPcGYwIyJJj6KI9oN9k66lRZSIv9QGI2fcqw915sw5uUDbBBiMDRE7Gwh/GAwjKWfY
TZ1/ZtoD6FJRNEHnW5cv4rV1TwXXAfqzqAsZJXKxQMoYv8EgRSrwtrzFzGRBgvHTeYLilpaglXYG
A2JhNr7F3qZ/JSw2KB2RcJK38k5Ny1KOmRCanF5O3ICPuKLmAUoxLQUxxyWDqSVLiYhwoiFA3mq7
wqkVk+RT971QBwJ7U3OM2+Q52jdPZe9H+GivggK3fpUuLProB6QVygazV0rPpVtRweRBsC/TNMHX
b4Ww0u/ywWMHIjOjIXgnPcLSeSOBTkfL7oR/2Oxcmgl7Io/opHrwGACwlchf1riWGRq+lV5CMguo
E6TkTfidkax4Z49AO9NjwoZOjEq/czQosncqLcIgP6jxUYZhqZrjvMyoTraHj4hu+L2+tA/pNGMr
gjf5pr+zF0CyaK/6wWQYDZXrZv0Vt4q5IJtOyyXZUXDyLtIvBFZB8GfJpvs39RP6S5Ra/NQ02Tpy
9dbmohMooj1DmpZrtmWfxoLwPbAYjbB1jElX9mFfw6D3IO/XyIzQfXPzkNb/lvWaJ0E3zuuAnjSG
i/aRmw74OpB/SZL2iMUzjCp0676OkP4XTjrDQGiDhIwBIbb2uhZZGDMsvRWHxHDuI8Z1doPum2j7
HueUwRGYyKFyxKP8H62jeQdjzdn6FIzEGVOhGUci45iY/WGvsqwDJQBU8GeGEjxnE3TrrXBMsSSn
wOYtdiWpD9RUG9Bmzo/hG80dawe+0/AP9x3/QMqRD5Q5jAgnodEVYBxupB/0BPlnuSaEg7ETQhSB
gOc4JNrVN3s2PyKf5tIZ3tm41TN/mFARlZ3WP2kxmAOPeIlxQF7bmsko1BfnDx4dsdgyEZhJGQZj
5bPDK2AcIm4xWlXeccNm0+dyyIdmshN6CAqg2KsbwBjmM9q4jfoA4vgz/CokqwJwNPTO9jsv70F6
ZUSFgrhcgdoGU2IoV+RZkyaHCpitim+7uvjZxb0/A53TbOYrvLraqFDf4uj02eGvDc+EeR8qv3v1
zv+yzGdrOfOgK2ysAOqs11t4LP7kwuvfC7oY08WyeeIJ5W6p2plpHCSLKDw2AGmVB4kQSSNNHcSH
3gJV4P4wxVxHb9h9Nt29h9kKUqD4zP7x1JFYHDhvPtHW9fOeQSRIAidRg3N/uKtlj3mjLINPACZs
6lNwzZwguSqmh5MXngAx6PSEcRQjEHta0MQ50itzwgUrq+QxkLk5vKjqNVQ3GmaB7LzvkL/hzTBO
q/A3SraK6GI4pGFa9wSlJ+jdFjlixxwXhzS+a65f+VDMM833ILw380s9PzGew6gFhL2K3ZVmJN6S
4SprV7m4DcllKHYJrh1rUptDQ44MEDd1jY1z5a4sT8oZQ2T8jysbscor2i+IY0z99Gv53I82DvpI
QauvGlAUreVAu213Mz3fRvwmARYKZogxK3xc5eCZxA5iAr7Jb4MnvjBPHIKVNwR4I+IOXaBPQKJj
d3/6vX8LjqD4FXF60T5XDzIU/IVxbKze5+ajQ/IPMDGzxr0hc8xxz6WUUR9rfr48Rcgsk8uWkSYU
GqbB47gTuWNlQ/SgdkbhxADJ0DETOwnYt0l+nO+b5V5pf6e6eVl4DHFZRZdYgluSyShPMt4hx6S6
hMqDQBNUGCuIIvuojSlXEvFQSCi6rrG8n3uqNbTiD60V7aH6qA143Th2QYTqLk3vDyNu7URAotSJ
mBO2l654BgslziGpn4zY4dFHpiJMlLS7Ovidyj1zUmM61ij3ETkZu+5dJudSuJovzKoZ3UMeN+sT
i13EhAcTb07QqxmfYGwg2EpUf9I/FrjQgvVeK4P9GDNSeT4rToc/Pf2epydIWGLyj7216B9peu1i
emd/NtyYtG3yxEuAV0/N343BmVYFzFbozrJ6hVE1Ul/SVcNU1OHQ2d3iW4vfhSfNrJBg8HZoF6fX
lPdqvZqUg8iNFne2tvWuHNaJUh1uZ2Q3Jr6qR2g5WUFCy7U1v0CGssTX+l9WkW4CyrCcCCrcquJh
Gn41ykdNg/3kY0Vqpi8ZM3l+TnFYJ9IjMn3m8UwUknLXpJe0uqXtB3q0pJMcS8XDFrGO5eVs3REz
riOBnhDkEZHqWNoyslBR7nz1K9QofjXTUQ58Q/GT4Txqr0FyCEK/ovA06CtknDgVmleiNgOBI4ZT
isiPBfp3uYOSxJ9yyT0DIlmcMbxjAlByFOr4hCcXcdwhPOdz66vPH+6A8Kjj9wGXCBa3BRstxA0O
RoI0H9lHcN+OKZ5a4n7bgxU/atDCrn8ZEh+4VYYAbLJJO/84IFtsDguyCFnkcnQfVbwUtfdOh6Ex
OEv3OhWnwjwJ4VkFSovu0G7VCLocVka+KJ/MHhj5hbTUWfibkyuW2UdzuCjdq1wfVPVB3aQpxwKD
DgbbpvRo9beCfqUO39LoLYH+yMAQxIlqzwDqR1zanpL8OGi7efSJ75MYFRsHnAOs9kAep6H5Yspo
JGToFdkEIugTqZrnRHhE8g0CFxGEmfAQTdRj7xyEEB20swipWSYNLTlL2FJFENMQZwm7LnlSMeeV
tnG7A8lk46rfAU5kjlDmreYWnSUSGZToLRRpJpl/pG6m8I7zbdDDIofIQ3VT7EIaShe7RmH21dbN
RD9FbxQisduw1WbFrqE1JdSS8VgEQc5bgWbSNrFlFuCebNXg1DPIrS95sBXgWmlPRecNn5nuEU4P
5aI668hkF450pLwOs9yoeSDgpVNV9gSwtj8ihXPbk9phhvR2hF1s++RIkmSjwNGH4n2CpySzTUkk
0zxV1rbnkYpO9ehIFLzRPtoTM0gPyBcX0fn9ZpDk4Nt/y/jDJERT4L/pFe2OqXv2pl3FwBnmR07I
1PAkyN8jU4eR4SQxZDAI8brOtZOuHsL+hcSMoCGxfNcSz6yxiQC2pTD2WQwzPv4GCQg7DA9AsyWq
SA0pn1fMLp9fsVacsAmIYIKTai/hwcx+eMzwjhl7BuKIwe2otTFJQPFmrqMzJGIbDE85NzVnkaCs
oOuGQ4/qfC0NLDRHOgRXZ6fE2KsSNb0ZBBulXEhs3LphQj4NNJvzB64pL9b/UjZDVvcgSzDkEc/0
7SNMUNZF7GHOkkwbWr09nX1HnU0VS7/zT9ci4XRA8BAcgnmDUxFEC6W3GevDeeB5J7aK+9Dydr/D
BVCVDtOlQJuflivVMqW2DG84oVWCVWtbBQ4bNkn3+ooB29PVutc3yJATIWQMmif2auwZL+2CgNjB
KShMd2iOeYv/+RWg0A1eGy+0kAxP6IHh5i0QL2FuwFN5N8yVrxfB4uL5QDjS2PiFQRevmCbzBSob
OgZy9xba7GrV7yAnQu9iamgqCGRxV+ow/sf4u9DdIIwlVYlAih7r5Q2FLFIa0DIhQPlL/PWmwMqK
k50SSsdX3MZQAN4dumCAa0LHoRjDbgETm4/oEVAlmu8IRtWECaHbBFBqAQg8GD0Y4DCKD+jCSnRk
mBq6Otpg7LsRB+GfS3kwQWmHHOEhic/IujXhT/CuMHFsCLvt9ERtZTBNqdxsQS/D16D1RGyBmwix
oPaUOYQ/oRKGL9NT3jNoodFjQ18ZK5vhE2VWLjOb3dAcLzA8gBZYHHeRjA2OI/Ii4ZLndvyu4PTB
hQNvQOllYAWI9bbTKN4CUTSxFYo/ho+jzXiUScPEAIaLeJjY9FB+Ad6/1bv5i/XV/VYfw40kEI1n
HhvjGKt3BrIbeO4GsdbTZvrFwF+w83Rtm9KQ2RTvtRmepGcOKe0zAHD7huFPc42eFnLUL6cCI8ce
cAHb4m15iZ5oVkZMQzcVfsPAOe+rNKHYbMv7KvhQoSpv+JaArFAYedRkGro9n6NBkPVF3Ty95r+U
sEHnkLpDyhUCV+kDZTD+4FC4UI8jzovwNdDt2M0/OFNx+8rFC0ggdkI0ngoTNt2D/8mCY+WxyGhw
CJ1iBtNBYYckcljXyRahHmczBDGeHZNlAcP2i8G2/uDu4XFgMqemYYASD0D8zjroUXBOVETYsZL7
velwYMMThF/nTjMzTGAYut0XYZoUfE3JaMklxKWaESas1D++i1isHisTdzpwVSJqaJ8h5LwUwroF
6yCN1Ld0FTo2VxCobcpI6N4G/Oj3/PeWeTlukDQwCCM2GB3hlfZOeXyBSsNDqOQe+zYRVFA+IB0x
16lfoAuRaD4AHAGIsDWvtg9Mmx1Z96zI5YA18pWAVrE4kF2zXfKIvxUn2V9pCMDdwDLcdwrd3sE7
bd00QIGiZ5gQaMiTFZOkD+bfAfZK9swEy9xVCdUoNJosdgqnTfK1POVbnl3iM0kcgY/LQqNRhL4I
yxQOE18aTbQFfox5C1zCDRAJLCFqJbCU8tYzayTPlF6TJ+Uo30hqB1oEDelBUpm5pF4/u+bsVpE7
unBwVMEtOozjYdz6U+b9k1w5OdecMS/GEchs2aNpwBkC0tl80dmtGi1zgzhKAGjl7pKHdpJeDQkZ
OEguLAebQkECrm9t6vQqcAxjg5uuQ9AUt5kZMI9ABFGERvbab2n/FBLq0pX4XTH3qvAhd/jtqieH
06ORQMHLMm/ZtYj3/Ki/oeDPLNfZmyVwCAceP09DD3KOHR6XnOkfzU+555dhG7MDMhlOkYwwyvv3
0myLDIHMGBNbDDT4Ghv+HP7Sbx40zM+NxQ3AFXFzbl2SdEYF4a4zmtsRK4PGh4TbSzRVALpkcTp5
6VXgucFKkU35TDgUkRp7UbAfwd0ufKbShfnKG4082EBhlCvJ2pXxYnroYhkBUFv2e9Qv5/l35RmB
MWLFxlP1J/1RPRqn4IiU9YDi8Kb+MKQlUEZZoV30CFTUMD/vPPwJjFJ4I0izD3C5uivPZvdFO0G/
KX1RxoE/QX1qHtar+pk/MwUXgfC5qYBcQDqxA7stIIPvh5WSIipXcfm3g99VJM0VCvZQ/BI2UxR9
DEdiW/xUf3kHTg6IvGwuaEQo61FNLpiloJmDK4Ez3NrpIgLk9DF/EvyTsDd+q9/YtPHj4k/GO3jI
rvYFGFCw6f5H0nltqYptYfiJGIMcbgHBgDmV3jC0AkhQooBP3x+7x9ldHU5VqcBaa85//oHl2YPV
wb5mmTgwa+nZFc52eTyeGM9jSglnWP6B5F8qNuyKUSKJHt2pagIc0NO5CJXjPwKN2Y3ikL2O4KRx
r6QmYQeQCpdkLSZJvQObnrepsw/T2TDbgdGGmwOo5XN8F1xfl+L5gP/KLA3yL+g9lDT6BtZzcR84
Srnb/AKIAwih6XfYAun0d4ww3s8pR8G/ZxtMAhyARx8jaZ5zfsAUqBaw8JnkS1zf16RmryjGL69f
Pmz6K3Yser2w8aTb51s4uXD2fstjvo33WJBT1zTjm0iPgArAVYx9yC+ElTwQ3cC6uGSL5G7trB3r
qV5CGx7tNk/lCn+SQ+JlHuKIHQSrjcxZeKP53OU74Svf6Sfr/l7nW+OcT/u9da/Owg5x0Hgf780e
GxG02mAab5AVdrB/q5V7C/EA7ATuL3Ual0C7I/cCsGc7YLNn+bdHHkaozuy3fMeLUwBKN/j2+TPD
cRAsFNbpqt3C94mBeu3+J76It/gCezemAjiBs/Hus59y99q2q/JWDnb611N8jRoYYmlJtgDXTnTM
iTmUxbsQ6Ed5G92g12Qb8Q8S8QEOYuhSCWWe0dguxKnXWoG1MIL7A392APv5qf570pgCKIvT4qJ9
dYAPuRNfRsYgHIh/BOP8Bjr32QgHeYHanapiN3j1Jr+0B21O6azz0Hx3X/1JDrr9a42p5F5fJcfn
kWR3zpKFMK/X9fp9lF1r8z7iQQEor+Ebk49fEwy5790CGevzWmwtqPYcDQIKMVsJpAAHN4jEjfua
LOpFtsyO1gVJNB6A+2L7OYJovrf9sTsANxytn/7SXBhCMaICKGT+kAUU8YDUFYJ3GP3cfGj6VD6t
w8fhoHgwYgejuluHdoGfCEkZLRX6CwzcdiN3PLIw7hr148IsvqqLeJj2nV9OJE+eyCfxVGp4akBF
BqDkFR4r8U/5xi9xxg2a1uvuJ1yUhS389asCPJwZqkBa8Xf+XW4GtiPvwctG62T73Mpbwc382Ac9
RpS8/izeg5cE0GaOwro+Ei5iKx6ogGcG6GU3UlD677t+YULbn/FL9z6B/teeohuoJyj8GjXQrL4z
uwC9RzQAPZlK27wBReJXAOse9IKdjpES/NgC3iomJ8M/kjeuJWwoZ+sw3F/751U9P/btmeeMaNo7
Uxr5nK65Hhg1/QJycwdLIEVK35fHeIdBXs741rAhBkkCwl+bf6UFIfbAzMZpYVJDWh8BzzXP9nCF
5s7MGj+f0eSIkpHngaOB/Q6b0TvAYozN2tfzgtcsJTgl1IhOjj4VMCfGE0FbhZf0yvIs9iyx1xa5
6rmfGtPnxrzSGTVf8ja9MVCDGiz/QhyZdjj92+HlcdSW2hVuw6Zkko8q0Ym/UTdscPRf17vPgZMh
vxlfEimALMDHVJw/A3ELsxTVLTTvncHQZFzq7MzFniWrQX2BlsW1pLI9yDvmZj2bE/I1+I0Lauga
b6Fv5Rd/rfdv8/v+fXw7zJ5qlI7jnDZdq5wGeOxQNFS+eqccYprBuuZG6kceY8qY4geYme2i/cUO
sr7SKXwxdkVpE8FlY/LnUnURtQGRGCVb9Mc0l36wftF7jzNTGFQD+hk2l8jNUhARh+YPtZQSjTPg
gol+CSdnHMpYd2kkHExGFRS1G/tuEwBCcsADHoyeA0xAvzhUkNFPxE17GRWDP8NlPAB+aYCbct4K
U+pVJDJ28kf5Qf/ClsmAjrvGYUJzWYxtGmpRq/AN0S+LNU6D1KvJDXIBYfRqhBEdRR30It7uuJ3j
rJeM6hJHG9wO/qjk0X1xSOZH+cLNj+ZEAaGvsjxUFJ92JRg4ujJN97VsK0j4aWXbRlhYLC3NQ+Qs
iEuTWDoUDt+CiaTAYcRI6jY2iPgPUuMgdKOJoKSw/sJvhv7H4QsPauMa3zk9kVWqjKc6PEls6jYK
jY6+nmwEzMholVCB2Khwv5MOu6yxhaQFZIjLAwZ/Ru1R6FNYOUTTU2dg4kOd8YrwWcaXF+AQgzls
hzywgJIzgvZgPCZdwjkpBF6T4QqorMCTuOu/73aimUQfjaMXbhckTawzCb1AH88jQpdCKDmyBvJ0
6LLL1+Sx6LGpRD9Blx/7iEDglSuMMZlZMe3hTXMyNR4IRPmYyvH0wEehEuC2cc+oXHnXGCflFRlL
DL5IbeFxGSuInl6G26lmv0TWrcnfmqfX5ollpcTykHBBZifAK+Rx0JgnqMPinS3aAekVFtRm+US9
ij1A8VUlvG5zEEnfIhhBt45Gu4OPi0UWnR/bZcQsnVE40tmKO+jCBjapb7jqJiO2kUiBwQwOBDfj
lEo2fecYCPX7uoejg0e7f13agMLzAfniK/pRjvSmteCwcwFphueOe0N2jWLTHxNK1+h2ttMGGzeC
CgYJ5S6Gp5OKbRJYnUEYKPQfmVPJv7bXaZb9MttydPFShOaEJAKxjMla1McpAWwhDiVS8N4QOjkY
iYdEiQxPg6OiQDk2q9vtO3ESlXXQTB7CjrTmj+lR4RuPtVCvUkig9AdavSj9pzesdJ7SeMWSN3c9
LfeTdOHCk8FpEdYbk9eoPLZjZCWd20FIypyxLYaD/PO+U84p/vDVzKEVAQMyg4hjD0t56rKLcRTI
TLKjTRM70q7f1eTeMHShq8aBG+Rn1t/MNQIRv5/rNod9oDm4VbDdvGz8JOtJ5dUL9hplBNLdh3NZ
sWGobjtN9/W+/SmYeC5F/7FqguyQ/Tzg6gIngVWxt+lTbU53jfqMCwpnF8UbQ0TQmjupYa37ugPL
7kQfdkzdTPA0wmUvadB7mvAeAzBI5QHJjzvJzKu6SDR10bHo3Un8RHN/UOslBh95sVZwgIRSTuM4
rWXnmX9r9E5Q1MCJPpAAh9MLGlp/qjgS6fKxRHkl6IYk9qFftV5o3TJ+u4rALXFU1CwB0L1VrwDz
DZnwl4V84OgK05Oh+WgLMBueDuIMD0+moBgvWEcJiWozV98LKvJ0AbO+GrAumkV09KicFae/Wzd6
BtHwEUIZPtR9yto089V5k0JxmojhppyyUyeb9gjqxPYobbHx8Wuw8+VzjfJsJBEu9EM4xcBg9TnV
FwZL9RRsJLsNP3RJuZ8+AwCwRhyRCvYVYwiEevnWKzdaGu+jBcNN8gm/BqY2dowToupYGZn3eKHn
eP7WCb4l6kCiOAMAgg4a8VDlYzEE6xYyVQjtCskF+0RMGX7CVL+SpuJ9Ct8GuGscM9vhSrZzHM8w
v5kQqR4ymwDw8V+oF2BMLFFBPqfIR4QY2SMbClj2TITzfDaGCdQ09VDtBRXW9KRaW/D22HRpIplZ
+2Cy70MdBrguMPdg4YUpXp90JcLTjW8GUVooQVWvGmZYWryXjYyMFxAEKKohSaOEgL59MKa2WCyD
fnrC3HJS59v3dTuQnMmNeGcenPErfaOzl+39MVnIbmLfFGyzNhmcFR011V9HnjT4akHxq90ieoFJ
1bufW/Sl3pFXQLXuzQUpTv2ARBj+BoTpBdJ2nd1YnTzqqWJiXu30uxZuirIicCQMpwU5U/Kxp1z5
uA0AbaIv0ZBbkHqu8ExrQOnMy24hUeYr4bXSX+uuRvsyjTAl5g0oGRKY0yAGj8iFaNZcWcsjJKQC
a3ga1oylgzVCMa0bVx0Hb+sS7gCH92NhRsdGI4ie4eXWYg+U/ffjC76hwDQ4AGXhAXGGZ8AkrMqx
BR7pO6+AQCxAXKCSEGn3/vm5Vn/PxyyqZkSX1ckEeUrNdYMoHy7kdkYf+jAIo5rSOtLgEZIE8aSb
AoXJj6Xm1SCM/Q3DC1JXxHwqFzsLX78zwg7SpUniUyek2b/fc4TmhI48mYScAJ3YUifCDHILGmiB
Ch15aTV7l1sz3VOO99zkGAmzqB4UDtBWmr0AwzDh6NlHQaoLD20RuO7TvL7QODGg1zuU/NhjNKjI
cYzy+m7FoKYAMrMoS/IvBt/wHlLkBy8Mp4S5OmZ68NIZl/rHGjDaHvyQJm0oDBw/VgPL/lnNrA6V
CkNgcuemPfyUx6LWIR1B6UtFjL5oMgpsNEmTQ9NUzB+ysog4JntkYsSa1YBzchsT4RXjCv0rlzNc
bPHlYiZatSfyIeeJdC4RrZB4ZsBC6cLlq1yEBFcMhMnRehrNvJaZmuHlpHPe559u8hLiqZWWd0xg
Qiny2wbHBSz7a7gjkZ/2NMaZxOcK2WUw+46MqYUK49ESwZhkfwNIstYCscjz7M0Q4zH8StRqsfK4
jW8Da4qHkfoqT08sHjjc+8E4v43WNRLg1zANqkb7aoQNfC7iKj7oP6zqd0AGU/aW/ZGktdDpfh4v
ytdW+BAx3tYUDiVT2trtvDLszro500WFnFvGoVnqAzXUDLvM50HsWHWA0n2z/UCSeKnYSY6RZgE5
HZgJK9vQKs7tk/NNTI6vl7bOdIY9Ar4j77Jc4YZDiZl+hInxkLcW7ca1Bruq5dknblZSh9VjDGcw
6bfjB2lelP4G+S2PkQDp5SVtpALRqKw9E4OgoRaXj96av8LDUBcoHrHRDT0DhWNKZwjZU4cUGhsX
BRJ5gmmmybQM4kO76HUjgDCh9sxVqbU+77vCgLMc7cDjc9SzNoZtU4lLVC9M+Vr6VEB/Gbs/7La9
vuX4tiJ2B2z71deke0p+JIqeAll/9Fl+j2rbtxIMGBkMYuJ/JNDosJ4X7byUCoZtr/g3qcRJiyt1
DxoQ4eKodgCrhEdEPCaRsM/QYOUxiEeRcFkBdvTYrzcZs3LzYU0KggqV+vtNOOErpl8QSnptYUYi
xaquFMwO/GdOJgWsaY0BDCGGBsJKLgiCJjKyCa1zUh0uELHRZB6lxwx8DNZJL+9lyDTDoqBUBl1r
P6usRXfLRRGwC3+JROyBtX/epGuaVHbj2XBqU3FW0D03QFow4IxxuqBoJPFaG/KDYUJG9ba0ZnC1
8abKpH5dWReThCkUN7zN9tktSWhjUFv47z7ZoJlaWdxXE0b/Z2CNkn6azMbrDj0kz1fFawYY2yor
/MpdFTxy/OaSA3S4NfWhzKiZBMwXP8pMgCD2ABZ7MUWvbymkE0IjV8P4OZ+kS8r1NJG+43c1heDy
fqrf0oC5wgDd7Muk5o9DhkWd4b2FhfnggKFFxemW6+JBxhmf5Ofn+9GHwZB1vknpa3bp8lUcHwOL
Jx8CTPs68Vesr0kib6rXVjcwjubGEtzVciBgYVYWd62AHEOR9szWwtuaR5aIlN9yVSKyzcyY9BAM
QmOv9CsdtL1gmmtwMZQc6T24qIlvG/V2zk4kKl+6amB9ONiUo7k8GbNZeNEGMkXxwha9/Rp/g6H/
DdijjH5+FuzTWCyWBszdmD3kZX4ZUCXfVevIArsfDOk8/hGlxWj+Ne4cuQn7ob0ImsUKWhm8AaKq
UI6aLrdl/NCx2vlZa8BzbTaGlrk1CjH86WUWhIDfi0ajYWB5EM2SZwU+hle8iYTb2mlMwAArHwwj
XieLDcmEhPDpM0evAFIE1RlyqEqt6GfJuqWnSplfxQx1w/AnNf1CUVZvtIE6PNLq/s6+mqe85Yl3
rV73ngiio45mjTbw0x1jSlMIYW/zkMDKNcIC6wHyZSjBYhNXc37no2nh1PhDuGJpcK0N2lSgJnq9
W7eTj+C3JlAhiEpn57/9GRyloNO8dZvRtgP/4NOwId3zQ79glz9M8bQ/+Ldkj8C4HRs4O1+UBhZM
UFnx49i04AM9PHQlgkY1BiLLEtY4UrSLy9ZX9BIzMnGHuWNF2VNpMOjQpKlQQbU6QxqAdwRhXZ0w
kj8qMsjnqqnNBIJaFH0m9rjiqT9l3iEf9kzBUwVPrKbsP6D4JDYZhovB7EfmVTwYlRpld0h7xdQS
U9vEgoODs7JfyzyFnkWDm0LxcLGPowGsQyjBTMhxMHch3zCMNNBHuhj48RF7+Ivc4yN2UzIsvT0d
HxlbTEKt0uYiyDTe1w5xG5Q1OtyfmL1xz4+lsiMxy4mcssbu3dXhNSwwoIvx5b33dCsk+njZHI4m
ybyEeBeF85AQxfhIPBOUgqJLNm4pMl5y0/D6fk4ehCbrHrxk3aSkdjs4PD0xFKsoWuFxGaFQgVCD
yiGdFpFX0jH+6vfBbuPVY18H7eHxRYsEXVdQXYiJWClrvzkwAZQ/jZMHsY1XpWR9zHirJtZr329g
hBGYJtnG4Q9IEwIqyvISWQzi1wc2Y35GSUL1k04e2O3qTtE7zRWRF3+43DeJppPZ+i89OAmhOloH
AGxw23P+PY6DNWQejnR71FvqE4+rPirRbrXhc6j0vDgtPM8v9RLha9HsiX/ae8lrNsN8eHtJQYI4
Sc2Mjj0TemnkPtZtvS9Is9f+KsbkEpthWj/cyKTuzNcm/gGmpixlg5toHSBy7DX0DwNABIkps7KC
6K3nM5VjuJG/xo2gI36O5trGqwIfkJj7MLrjglw90TjHX3q06Jpm6UB+RFEkMXg2nnXhyA3E4jA+
6q/+IMp/OM4kTw7GqPkSC8gYtSSsY8qigmB0E72R2ijOS5bJFKynenyKa92TxfAYIodkI5opuAXg
ajp/G2iVU4YSMc7uHT0RnkR4pz2EDBJBT5aatlKIE06Yn7ZVx14Jy4a4YrpxSGk94lOzPLRtfUxL
mGSKONMyjllBm+gNPTXoy/j7DFNYUVCkBSZRAkNALBwV5IUJt5irb8JlNY21nONji8Evb72yxn1n
/xGUiQg95MmQSisjr4GfGqpAkjrn9qvOwOBG+gkZG0LWBgKaGjbpTfbsfsdNO2z0gPgKcbjA/GmT
fC6Q0T1Eoad2JBlVVzZC+ymCNTQXS57mr0DWu2MD3hISad31nVuNhLeucXUq9ar9jeWjCWtaHGAz
E0thfiKUxJx/eTKvLtkTIj6b/lNhaMYm+xKmJg1U3KlLEsBzNkSBN69joJcyTGnyQwqhPoRzKMQf
ppK4gB8fgM/Z+/cD3qa24lSJCc4WDTZCgpmj0lq+mQeHILNPsMb3QWWOaWKY10XwhAA9FQPiN73Y
g7eX4U48CJTkpU4HPjY8yhIfbuDY90QrMGFoar99qBAjQHNrDL0/7eiSCqBPFm3CVLFrhF/ihDeR
GWHBaIGwvpYqfAypO4/FK1TlF4mAUhQvRQBKRTur8aWg53oGygBBEXu1clW/iJ+VUsy6MbAVLXtQ
tknPIuXwC0FXY26x1AowzYHIcBnQi5f/Kj0DAuEXsukEs4rIw0DyYXhSUCgIzgzMwUj0g/St0Rcm
r61l/EQFxLEOjgOoPqTYIPox/opT9cd6guVmguBXdnKGrwIoC0v3WfmA1Col7K96yjbCncYL5u7Y
em60QD3W13CclDEeBE4e6R/DJT0y6wNXqaEB0GZAz2jP1nf4h2h6r52HY7kSr8NfuQWvZwEz84i6
A1NGBoEjdyIYp65M3JjT+UOgHOnyjVN9kCkj/+jR129sXeznrtz0Vyk6oIWJLt2Bc/jDIdowhYlg
L5yqWzvjHPksy30yx2uZrt6O8ckEJhyBefIQqBmFqwRhW8groFJjIkoStBpQDTiLOoT6d7/733RB
4kHJbpb1OWQwg3IIAS0wjogHQj26YHLFRqKvskjBX5HELghM3T9gCSc0Ucazuz3bH5USrI0Q0VW2
2fSI7hO0ebDoJeoAPdxRw2F7ldyQTlK65DpCbOD9Csi7Can6m3X5+SokZs8JjC8jm2UCDiIFdg0h
ng61eEqYNmmMHMzLgBpcTmmGZjHRFcequ5Y1yG5pSXtZ+44Nj8aloXnM4ccP+DY8kKeZgK4W0hdK
zaFaCwb0HRmoOCZKlYX2iIe58BDPhcq4mbtuZIeU7bDQcV6xVsQYY0X7QWoYI059fu7vwfwb2wRq
LkhNyNY/Icootf/R34b3JIwKuLNHRt7vBhxw32DD+TjCGpOopMpvSUNH5PE6fKJoL2cMrVKUlaUe
VAmP4qdgxj2w33YJDgKdDDmvIy+Ji/KJYVcA+I2ml6K1rAEn2fuKgUF8Q0cRsYGmWngIoVKlT2ku
5cpO14/xu/trm9KVHswihXCb9TlnmYYNsF5QsjGjkcwxcCmEk8BDobEVCThGgSmYgLNv6DOD5ZU0
IzmDzQxY/B3SrYqiPonZxySIABa3kRCOqV7NTBgCxvuqq7jmMA3Oxwc3nL5LbFhR4L3Ns8nYpUOo
wA03/CJaWs3uhclUybBWP3dIFPEH7I1t3c27fB2Z64+O4fbDr6YiiPHLyVW7MwLNwtEVy7qjiJWG
jmrR4ch8MWBBzMaAmfndOf4bxROYMgmomFxjwnIP8afRZ9KWw7gzbtprIlmbj+iTlNQ9jy3avzH6
2W9iMILeT/PdR99WGtaXI72kQ1NHJu2DleFHS14tQx5H9gHHHu+vw4FixibwND24UGNGPZQFxoKd
RO6vL1ju50kQMq3Yqs++2n7+1PzoF8KdlFUTqZioyQoQhd+okyGPjA2k6cJozI/v0OQV4inBr6BC
rgmdAM95mFO+KvP0pw1IsGfkZD4mn2QL5U4PFB/OnLWNym0I4vJcwLCJi9VzxGJYaZDVVko+grnR
C+aij2Mw9TBbMM6iw5dw7KlF4E0cI48kPokmZ/ZchmdssCeRC8OXgwROhqZgRrCzEMPGhL5r6Rba
jlTFyIunGqYqvW8NLiR/eCHawCmJjXQ5z5lyjbCoD4vokZLugPgJU4Ye2v6EoSgTKvolJhFnYyWu
oxnd2CSpzsY3E31qJUVbH17hiRGWRU6RirCfYaUAdfkr7LaY2ZjtWjChHJ/gKwm7e/KPkwhHhKBs
iG5vbd2pe0m5NfoykScoaPt8GXaHNgUj9+B8A14NuBExXRFkNO+f7xJL/P63Lm5l6tc8kinPPBQ5
If96si3Ax+Y3KeFF7aadP1BEkhO95QNUU3MfBQB3Wrbs5AXEEbgu3FLxGeQPnGrGx6JeNGfLcgEZ
Mb9Z6gfuLjXgt7mHMjfk9TexULjJZp9AHubwLDmC9DmPFOB11gcVLCB8I0kTHAm14cYi5QAxIMSb
NNrrJSgyhqrqHoqX0BCzNqlhdYNXCNOsPzE0yyVbzxH+4P5Q3KL0JEcU2Omkn1bI2DG7LaYj//S9
gr/TpqA6K6XeG+9N2C3H95NOoPBo2Bbtix4C2O9Hxdvv0vS/kMoUxFBoWSJQXIp8cPd7iFb2MS3W
ajcbNQHDyB2HjPJ5r0AtRWLpRwXOcAwL9jyY7xzynqKPYH+i4eK6TDGOpM1hBvmZE16BmJSJH0Pe
dmEQihkHYrGjeNCtQEu8FANe2KDR9VlQi+YYgywN4dDEwL4YkmoMuk2O7mxCJcq8URn+kC68tVuR
XuJ+84KfcOWEgErFeBIXWJ44Ss1XjcDEfheASGPHv4B5QJKxMpp4QZ6jE9IYOs7KLZREon0x/xip
8pJGotoqMdaf2o/CIKt9RTgAwJmPP8i/RnMOmRCVO6avac/AlQdbYxBKls+i0/fv0LNeX3y0BrOC
F9PL/Lvrp+Aa5egAPymRCxTuZ/rU15xaQ7mAHICyj7A8PFbHqgR/Ta49AqaH07lDFiAmf10gernD
pZrofIuTHjLC/rIm52i0i4MWIE10EPYuIZsx6j5xiM1ghGjr9oRHpyK7AhnvLXpU73lA4InaDlfU
ZPPEzuw7AdqYF8Kyln3NC/3sp6alh1ewp+vQ/1BzcEzfom15lQJzjqMA+reduGSQDuVnmFC7EccI
6XZRmUuYkS9b+aZ3QhN7DanKcG4c/RWovNKp/gsPMvGsHdSl2imPEffxH0kallQ5+MUeJ10wcMzC
coYVMK4hWQaS6tJ1JoOfzCnUI3XGv4UTQnhv+csdHE7kelKSifqZ1ct8+dlhF1NNo23hNYd6Ys2A
U3bqJP0t/6c3wpvhfYNAA8Xv4FsiBP33DkfuiavsYddKX1LLOBVQcvL5onKHiCdjLbwlKhaWWD7N
2flnGDczJV9y9+GwqNylK52ZAiXRxcFKPI2mJj65NdiE4ka0KXfARFNJcJ7reA1hnHAvO4kDcDQu
zwtK+mixp3k6uqVDuTNvoey1o6lj6NXNHAJtfLN842TM4UASD/5S9h+0qXgXLPmgV8IPcKj7VY8Q
TWk2qtYeJ7X7al3uym3KjooKE1tbZq5OtMASxCs2xQyQFpYii5L6c0bUa7bm5AJtxfUQgAnv7YX1
o08+a+0bsrGxlzZoG5UZJWT6GQPn6h0kAyiirvH1XsNp+W53xBg+FvkOaeLwx3NwkA7C/R6vIamI
4GSzJuj+VAf8F2PmX9anFMBlqVyYXFtgpQUdw9iEm8tixvznVO1B5D1GpvbrhtUNrmVut+NaPWd4
2/I9nzXqR8qUKR+hg4q9ML6BRHxxmfvjKsDrapVPH9t2i/x89nL020DGgGP6+ZSETuAKz8BgGE2G
rc4xaAYlmMJx+EyR58CU5fWVaXmMqwmYmd1d2W3ghx6jSbWwPNSt6uRzpu+9wBPeDMfkq8Nv9BcJ
lDJ9b3p3FHaOt9EHh52OBAVeedltwlm3/My6Ez2wH3sAHsFz1mB9oO6RDW9CF4r0l/qn3CU7ZBES
fb7JzqMVqtMvqGlxsHYidtj+RwqSjeKWS8VTt/WNT6B94cq0MFDu2piCT5o1BZO56e/8I8IxSH+0
KvY4ULGNM5qaBRcMJ9q19sXIYIl2cELYA5uBywb03r+WjArvxk46cJiGl8q08wmtjbaAbYJ/q7ZQ
N7Wf3ziMCNNz2aGcWvawcCYADwrC3bjqFwazu94vfKwE/beDGM5rjlnlAG5oE3wdl5QTM33KkwxL
yIOUt8q2L6Zldt1Qf0PWoawP8LT3YZc3hgfNCuMpyqiR0TM1qBQ5rUC78VFxYhQUHLga/GVwSwpZ
t2o3RDrBf24JncPFtT1JbjYWcaNxF/61o38U4ij+AWaMkm1FDJ48WPF8dnKGiGMQJx/ODb+268Jj
jWIwkgGh45bIsDcoNgnqPhdbtjnRazDDPncO6XUNQc82Rt5tckea4jbBay6smnk/BWSNnXCz0R3h
WzrgP+rVK/UXrikCkJHf8roai2iK+fI374iRz1JZ/XPchYhmedlBZbLP759xP2fDJrpmXn/XRmlG
jLeX+/plqo4zrFsF9TZei5tmATccCgTWVRAlQB1mI6XfrZEgjAITy4vmm895ZEkAlrofp1gUp376
cIA4XBbEBFZtdoLKO3ybLknfrAnrWws+U6hO4xMV73murTN5Zp8F5F6+ER6SvMdMakrAIjENsI1G
BlpyyAc0WHa8IQdkni04uVAGbh8zBhHyhecIgVo1AsSUYywc/uJ+uxAJuXXZDpsdWGeUQ0Huf5cB
GSkH8zLTA9wjpphSzKiUOBUNTORkW+enCswSKddxotTO/V0l5nysPM2NRWrnbbwvEzgKEZtGwMj/
J/p5425t654Y1ARroaWZN2etcnyeVOWPA9Ipzkx3t8/VAAKJwdwaRJ4I73QUvk6Yj3PgBZwvfIqH
6vKjq9GOzaZDn5qH2lVgo34/rmXjPoJqgeFjEF0Rf3Cn+dqfpXMNG8/LD8pc3o+xVPABxsHwBnIh
z0NARS8feu7oewpj5g0hoDzy1J/zgMbtDFUH55CJ6EUEUGJRwRO50FMPtvrgSvcNwrBJM8H05xYd
+W14ouxZQYM3fmO6tG7FRMSb2FWW0Yb78MXj70ObaKZpEB7kaPJKMGbkTLKxaDkZy2Kqr7VrPxc3
LOFbfXmeQNdmr8CBYdtv9W9pmx7U9SjvgdR6U+bQjeDieSD9UEhKphf+e1oySIb93c8TfF1TT+sn
vBPSkA/cI7yGjvJMMxwMy1UefGmHeRk/nQbwUvrc33G1x0sgdcHIyiAk/QY+3Tgv+N+YmqF0Un9g
9xtLVfRkolAgODoYOs7T3+8cvoW2K7+7r4in5u20gfwtoV9133MwrP7OugXkwmUGrgSJsuRjrtjM
etdTJ5Co+7uyIxUh2RcgtjNkfCPDeXzEGSXNjBXYHt0XdIYweJ4gCeoHPqP8g4Yb4LnFkceBDPtX
/IkmwSYkV7ji4IX7cXnrM3XPKJeETYIAIB8FLRZ08joU3eSs7jm2pwUn1RxOv+IR9QxcGcQeS3BN
4PCad6kE6RYvolHhlU+IN7ALapDingfKDhgK6O8xFoXO42oBbLpaEK91B8Tx6zljkV2763vRz4Ul
u0Nsq4cnbvjTgZl1UK4lMoDd1ntOuf9ca5zGPsWkh1H1nMYICkKnOadbWDJf9Ky3low0fj3mSV9I
e9ID/vYryEmTx0zesNqe69THpH3FYkl9NIjJxGQ4iYz3Wn+DV9DNl37rZ3s22VjgYcBR65eZlgLp
BQIRdllrCQ/5VcXJ7JB87tLriz/YJwDNiRsJ/uguggcG/RgumTn7nGmViJ+5jfOkU3Zjyxu3/9W3
OdP8kjg6XZk8jp+d+p2wqgdvfAqY5RMYuAXSBX1N7O/3XVuZe5wQhJVwahaPuXV8V3jRK4PDDImx
dnOCyyTNx5vPsuqO4ulFNYIWEyJssodWBYvN3EBpu4CNBPHpQ0SzPXzRvsPkhKvKk18H+Xe8kn8g
PkO1ZViw/JBq8vYiLuVzig/RBzNdxseJBzewpYlAXHGCCorxPIQrAxk9NE8kc059FhA3ncH5sAAR
gX4di5Z2/7lCCUS9H0CPZuK457Q1zfmqutZQkvdqAI5XAr6gB5ggUiXB5krA4YSuYa5/kVtzbtcf
rKBIWLaPcN8dc/KHrtlOHAYBtun8AAryjyYWSJ6wIcN4/nBRlbqDnWwLBwtmf/zKvM/5+/s7xfbq
psBdRBWQTboDM1QGTKngKsxaUJCP7CXIPzbwjX27Fc7pj4h1n47QZmDHaw/8mvEvVDS85uK0f9rn
y62wz+cN7D9bsX9Orf3zE9v78XtwP+A/onWw4zkqEIiB7dRwO77hhy/UQ27Fmxu/jxmOK8z+/x74
3c7/rwXtgTfK+5g3fuWIXEPwZhsUzT5CzIF8xSyGr4NNmcLfRV4u57OjYrGRb1G8RHxSzRn/HwZv
7oOXRrfkji/AoGr8Wb6XYsXlivCd43c/6Thc2Zopp5GERVLdpJpbpzbEeMspoSCTtdS7yh9zOiLR
hWxP45fES6qhAT0tIJVNsEqgOJpDzcr/Qq4lO799wULKHlzTBgrm7zKvy8eeItTweGUsusb3iF+E
k00Yxs3Tf3dw/G/jJ0kW46+TbYmfteaITHVP2GZ/DXNAWGNEqvYuK90Vv9iCkT3nc2Zz7+1IO0EL
xGCPAIlFcUVpCZaBMQd5ymukfzFDEpLT/rIcQ2mnDtJhgSuBNm+w2RjFXBkn6+kN6HrBzwgWJprp
lsB6kE/FNsnlZla5VO/dGsoZP7fHKBSuG0Qan+iHlzYBGIuxbUHYu1LiJVNODX6ZTZp8q+1ww8OK
2Nq+ufGxazKTaP3nyqynr1n+81w1lmOdxFH54Yhn48Z8RP1AY7PVQCMH+6jTyZ/A4UmpaE6jpwJM
pCBjhazefkZXeVVO4BL1D5eCLqHGlGBCWzrHJiBB9LpC/Ba3XjWFKkiHRFnlZ9fP8bVnSzN3aLcU
Rl+Xh9vuS/pOwHeGKDjeZ/Om3fWn10YWXDXAfErFdIcQcDddw9NP1xB9p+ljQgJXscOCsD28t6/O
g+SYYZDNyDmemNZR+xPhVHNKXNSX3c6sX51olv9IOrMlRZEoDD+REYqCcMuOiOKCqDdGYVmIiiKy
+vTzZU/URE8vVomQefIs/wLbiWFEq3/iik6IjJK1UcflSouYeDCTPy0xIpgISa4JCrYsmNMSuDk1
Ab8NH+57+Thq0MXAwIOSpb2j54mgYZ+MAoFsDfkAWvD6Z3MHpWUpMSqZXG5Tm0oxO2kHjYOOb4MW
0+7Ubv6aLKvbYkCtb7OWy9nQB8QDqf3p1mIQHfQcCzMGvClTiiZMxz8KksvgUJkwhJPcxsVDJl1+
zVt1O6q9V7vr37GK3RyDh1ULrvfKMsq+u57MhPpPPVaUb8PK/1CaK9AzlBa0EK2Yg8TAvEL5SUUN
H5pO/iF3XQ549wnNqY90Qs6cxZ3upvkGe/N3Zuay91ZWTKcRbVQkq0pn0nB2bf03vJGbp2reAxuc
EqHuuabNb53TnoQuEi/OwaFpwem9atR9rcD8IPynKeITXwL5Y/19LN4yXfZwOli3A19SZrfozTxU
Ce8I/ubbrF2kilfQNRuT5ux7xFvlTYoc7zu6Pb9Pa6rQQW1/sbgCDBleWdpMKQafsIDVUM0G6BdN
XOD+RbV4gOceYigTf7KFhK57WeBuwSieKsgC+YE7DxxIjlsFK3XEHK6oPRvIFH6mOBiJbju5KU7e
jI3kk/VU6YZb2dcGXYoMcC5b6nn0xwHyxJUEGU7wBsQm+u4m8GsZ2i2Q1hsIeAST0OM+Qci0KZlh
EeIrNKBEIVYx1OFbeEwN6mMUKFYO3xHDmIs8tMA0Qft4In9DWUA+N6YTHXwXDUo5iAprAuVJKghZ
kBfKDbNNC6oyOPcT10vUn9piPgusg3EPYCXuSQbeC78a80ZXJ4OGZCARC2+T/c55OwQoLUDdaLLa
CMrAvoQD9tVgRWJnpKNTRYY2ZJwL1wFzcnS8OOjp2U+cOxbdaB0yDyzQhLQJZxIt44ng1Ch+9cNo
kaSK7KtCrwSRQUzmBO7f+HLPaLiQlAKa/9dkJ6X5fCyoR71glsNH4fpLhg7gqjgmH+KhAeNkJNF2
zlgDzsMQkkNCpObcB4qPkv4CvXk6EOgZYtVCDTHVz+hXVogkaJim0VUcEa91ypE3xR1mo5TKNabl
xvCgoliWDRkflhhlIrazUoY+CiCK9jvu0aj05XdLrukUUwYzfwMNurVNKV4D/jm53460k8kYE+mX
5CtKiKLBrUL4NHh0XAqZpkOl/UHYKIFcPCW7jocH5dAln9UrIogxUsJPCypamtl1DMl/BVhrTP5A
oRtVgQwJA/y1M/yjR0bgsIFJ2D0wdw5oc+K3sdDaR7mB1kqANDrqeN/oGbxd6OJnuoCV0caUprSy
yadFBoWK/COSGGChicDJem5IiA6wGUoWZMyoHZknNO5J1snGgUDRN0S7VmdwTQCf2Gfl8E7/HhP3
c2lpLNCz9ZvNp/wnVhZgywzSSvi8X76x5IFHARiNKwCapzjCxGRdQs8cSHxNh4WetDUijabsb4s1
N6+P6NsQgtglj5God5k8TK3cwxsCB/VUaEoiEFfImBGZn7clqUJBcBQxBxKtjbeDt+RQsgdWY01i
mZrpbZ623+TRLGqEYCHI0VR6W1Tgikc2X0DRQ+wYuwqG37QaPbQk/k4/k/7c0WNtljdph+I7mmd3
ZegNVLkzrzAUnkPhq9u+Mf6gJ3ZzNboImKczgaKKnDKq5aMIyglNRzGavzK5Q9cGMXjUECDkC/ck
6Fz9b6VAxLKq3uC7u6lBis7a64d2Ic+G6h+TPCjh1ZAMn3GV3nzCcZew60+jmCmisBJHzgrwSjn2
JtWhB8IxcC5gcVPOOAQk4CxjwYm+w5h3nnDz6P4w3gfCaqDz9UyggLOamUJhYEfkGV8PmLfCR6c7
PWlhEi8eb2vaoKSoZ+p8nO+pDxnI5u81ZK9bZtEyHp1fP8/tlEyPFPgjlAvoJtP0a1urDdQL3XIf
ATO2KrMZOnZX97lhuDQxVZR0iLUSQRLw38lDfe26FTIQFQRuELePQCWu0JVEnAPNcOSStO19EmsE
z/QiofApO1RpRbmZTOdD3BT4dtxJ25VaLT/gW/nXbJnx8xDxnAiGP3gGfk+Fxty1oUWOOES17GTA
xQECZSn0KbchK5FHaC/Zw2qJieD4EUgjX1vcL5V2oDlcNMjc2IXPL6Ny80ShB1NFOfiOrIr79l1z
G+Wxq8hhQQk8YSQPlMKnP/e67fjRd2Z5Vs+Ut0GAotCl10/1CAaoNIBZUFeUUYOhhh5INH7V+EUb
+eWhrnoNFM4k7pElyvNk2u5upwOtL9wxxMMa+KdqeWpUUryZhm4KmjYvhn5IrCCNb1T5/ssw7YMN
hvnCFWyyKVU8eecSB5RwL67INu9oA9fmEL+ku8P0YUCn+43gSLcbMreo8qD6xGyVTw/MkMXq3xji
j/MA0DyeNEiVvKNsGk4e52cbTrrDF6EaYLF0u+/oYtrTBI7dsKO6mzFRQ4VBoVLLLnWxxnMTXyph
+kHu9vvBbek964OpTw/bv+6HEYgxv9t0m7uv7O5+5g+DdlGxlxY9bChOuDmUHp8uO2pB0O6Ya4m/
eRJM+Bmf4+v4iT4RtKN4lDRJl2BCHL/QHKFaxV4sei4lmE4XLhPS4wbK3Oa1ylf4RG/ex2lSLpES
WwL16FMsDIxy00b8w+q9Itr2AQy/ctkGDC0Y0LVBG0wTOa6j5wb56FUeQXha3lfMHTZazFcyiAdx
tcHEQPTSuZBosIbNbX9jJZx4wzCN6HrPUyY247hY1k5mwVF8bsYxkoQRrQ7+/9jcNt+YFDt6R6P4
fqQ5HpPAODgh9EG5fK3E9deRnNyPGV9dApz7G2fHUTJK6GTRzywTifNF5Us5VPF0DWhpMQwf/sM/
jYA5FnK1R2/R+fxg9nfbQtSWl/JG214douByvBzO3j/X33JbL4pwuv/sXj/aWfrL1nTgM2Yu11/l
D9rqc8sYef3coiJ/+21x3wmkXbOtwmYpz+V5i89YGdaLKvxgYwWdtwor/liGzbZh1iO+Jrwcsseb
15WMit5rwemGQzncsbG214O0638k8fsJ7ldF5fY/gp0/2U34exlE+U/LH8vta63t4Z5pe9TntiPy
QDG6ef9M/hTkMbDV0bDkOf09fpkF8t/tt/4RJj3K28jX6h8fCPeqfQ9aqpvn7rMjk1hD9l8XXFMZ
QhZZt3Bo9GpbbpU/yRru1Dfc/OfvZyHuzmfRbB+HildOdvXieaiZD7ZRzaOTk3IztTX7iYjC12dr
d0kT3yMybnABHExzba2GTfxY8iDjktVTLocRYtfLu98Hw+i1Atv8vV++L2QRYTm80PS8zm8eYlAb
+VzS+DmTDvxAb7E1X6ZFn6+n+xdJ6U9lulddte/2b2e3u3xdcCdbblXB9SPRAU05fIZQjotQ2clg
fFGM2rUO783z+fAoQOgMg2GA7Lq7T818Cdt/Uy8V/8/8mh+eX7/4rFrx8eiZsG8AQLKTxNdrVbKr
IN2+kHFoo/eKM1zzAZyJfT4Ee6YlUHNRFuE3fTSM2Gm8LhDfVm36SEu0JAOqv9L+7cc26NlYhLnh
pQ3qoL+It+ovNbtvCLgKFviqveTM+Z5sBvY51yI2Oy0/2RTvIdKIgGvsL0+usMaPhu9A+S/J/33H
v5eTjsUyoUJOSD6gIo3ZUXdCCQMjrvGBvh5XKL7Y7/wYglDyOr754iXJFOTA8bnhO8Wskbcmjlz1
GxqfFzkRL5KT9sK/NgSNS3vh/f9dQiWGoe2F28SrCbsQmXmRGJ0lOL7yUwhbbZQfiVdtJKLZiGjD
MZodx3Ed8EkixvICwLZK3gafKAIa+DqKz8CvfLTX8bX6EFvGLCrakoxn+WciFl/jJFvll/cl5+KG
EeB1v76M+Mj1pebuisj1OYpQKG7ZXdxZzvM7w1HcZwkr6bHTQ8RLrGbxo5OqX0RgkhMSwPvqRszK
xK+cPOK1NGtT/gjSiRlMM6FjmRO0BHPyHWnrZ1y48WEmuYfzHSUArPniJtEQWEqySAGQSOefY40g
fgdR3/gIqq6r2dNHOSDQleUEmx1D3QyCx+KxfnvKebhncLFTN2Mn256WODaFMAWr6U+jdbvR14dx
s2j5Ettk6n69ZjOCT797HiY/xaE8nHbdpj1ez5MLaEmeIQ9JLIPsaMv0OGEJCMUBng2x+Lm5r94R
80xxOKiceGwS8UVAJhx/LuJpie99cn60nEXAV9BP4OVL1n6MhkgkNgx3AoAywfp9EbeWYHFfcRMz
bvg0YVnUvJbjSLyGyBEPjLinYUSDdUUOwh3KojIuuWFYHR4QXWD6801YRDxWYHWxGg7W4kncNv8u
WxwLwqqMX0dCK+vDgdLFJBMoofGcvsmE3khAdfYCn3fR1oN1ocyGVMjC1Jec301t1RotT8HIm27r
GdSsjbrKf+QzjBAlyH6mm2Kf7rKFuhK6wbtriOIfnNndbXvbwhAcn8fn7/nqTYKbN1gyQh/+9Zwj
+braFuFr/VqPcjz16t1zi9PcLPNPjuJ0+97qd7Juzm5uTifmMRt40P3mN8BERrobnZkXz/BG2zbh
ffbgxg8gJRFDp+APhcBLe3mgmTFmTvM5cnp2eOz+3jsX+Ev7FR4aCtqTY1gxoAEfPswfkuM6dydP
M893dLc54z9YKMlYPYSjFwJ0ToceFHLdzqReUt3lrSXHo3ohDUDWCaVSqfEGtQ0OGQuIkmLq79r0
mxyZqI7RiC0dQVTgaTIqODMehxdSCvCgpLUE2aacgVOGI1jivCQuArc+yD5gVApXqo8nZXGlwJo+
gxQ9l4mPAkExxXUHOJb+xC4dMOYUskhQKUvgYVeAM3dAaFsKTOBIsAYIkg+yRVMjo5CZnY70gYxA
Cb0BGKVCOKNDG9m4gkDv8XhGoWYI0AOW//I7DbDDBDj5HOBQEXaPJVzNt4MG0vs7g/debnDGZW2T
HYpyjzeWzfFpxV9O4HsgkvuwtGLWKY52MnFThkyK6pMW3+wunSNPivoRxQCtuZEBDOZGK484Q9gk
f8yURSNZCC5PSR4hpngv8ks0tBVGTKCdJwgx3WygXbx5RjvwbVFhaPLy01pMtEAPASwamjB7SEFr
lEHHEV5zz+8cFCwBGogcSk5wlnoN6xGkov1Js/y/WOWT8EoQaxgVloLTA638PqCYkKz7/fcdvAMG
n1SY3FPQY1V8S04h1Xx/nYGv1iRrBBmIA0nMRwbrMWp7cBRsfgyfYJywLbnqEsnAt4P4IFNgNRTg
u4mTe68rkKznlSa0EqbPDi+3yxBn7/LBlAUeslRaAxTI1fIyoQeQg+eTIQAjaV718NyYzFEhaGzT
K3l6So8kH/gD9YOR3x2Q17I6EW4l9M6+59PttOhQC7g1tM2z916g/4tKQVywCgY3hALTtgUamVTj
Q5l1UXWldd7cmTzJR5zpeO50jJpFBka6oRkkPVS3KucjNF4gUfQUT6eDgpsdqBbWm30b/QKIHWF0
ZVGfdbKDdBQKAHcD3vmEumSZR2dGsNTkrH0CJDcKphaCeGhqs5hQA+BhMOLp50hOg6PlV44hfOzH
KGz2M0QeaMer1vkp+mf+CwvfiICW3gVte6iEmOug2kb85Kdr7xkSGqwvdH05eD+dh2M1EhBmf3Vf
Ku0zC9Auxe2aHlJ/YPJ6Cm+gkYSzrBi/IngK0HhJQo3/+uWBwwBsY1WHNQ1sj+wGpnhh7nusBEd7
VAiJwvxaAl2G1Ky3DgCXCy8HYdPp52JBRx41B98p0GDMt6BTrPyNIAz4nHNrRthsOAD7XlODs56h
BMJF1ti9CiglCjFiogbagN49dSP6iTzz0lIvoJlEt4NG0BlGnAx13CCuL6irZ4QLAFJARL1B6XRJ
pb8cXFFUAFJPv9MRpQbYDtXITqORvn3YY05HDHZIID82awFatWbmPvyHfH9FgQRUBPNXQAqLkr18
+UaDA34bNNhrlG2OFU07NGYgX6DM9HJHvaPEKiS/5oCQNU65vGw6UzEduTuYA35BpFeyWTkFavzZ
YYrXHm1/btzdeaz4efdz+sscxWAaJ4+Nt6KXv3SSscbEkt264UpIrAzUFuNNXaiecB85AT4yMNjD
oF7IQ1pdKaM6amJgLsJLHbqXcQJlhyxC4TYvbyIJB0uCwdOkMjSJAWBfaedkstn2M3GHmSc/rKfi
AEZD2YZeF4vVmzAM9lF7dcileBY+sBJmlpWOA6neBbTWnqRaJAwBD8ck2iB2SXgE+956DPKFozuq
VM79WPa/IHkHKMRjXv6QkiHNLGXxnQC0apUFO4VAy3neBeilEaYDJDgLTBV5ZsQXiVksa3fFj8YS
matEfGd6N5SXQ1AHztB5CGtyek3VGeH/2/91Beg1cRSgbvHiGITMy07hoWxYIR9UbCj8w3LzOXKy
kPrXR0oegVqdAKn1TuALUJUxm1+OmzvQMq6fej7fKa015FwyaOkDgA0eB+FZ9Th8HEiNy5KQCSgR
sRriIXUasBvYnHQO5mwkJOx4GjtxHxFt/vIZzwzUf8BzxTRNaLv+XPf5sXKZ0CDEShsZgJwvReWS
8+cr/PtQ7cyIQyK7oos3vBQlxCeaI5E6+xxrgvTPY7mufm9bVG3BBQE0odfwi4at8sfxDk+aZsKX
iIDdlsodg+9foI2hmEj4yJkN+4a9S+1PewbEJjEqovHB3R/HLD0U/B+SAWQqQKqQlJ09xOhmbLVH
/oWP9J2xkliarFUW3rsNhHgBrK37gZfee2/qFuSQn/IHLw58NGmvJnTxFIB8zaLsLxxOCP2/OtCk
SCk4b83ioorNOHkFeKcKVBP6KBiR2ujVjhOsjmi3tx5HHfBtBXujCOysFnPLKyGvNWKO2AJe5pUm
h3O2wuM1QySp3CDc3IYtetJesQGO6mhtyDziZg8vaBD1R1Wh2XCSTYRaaXZyS4d0cCN2B6mtCUhM
KO4TVgEzTIf6kj3CrSJzgDEv+id0uRklgIwDwA0mnQ57YbdRZsnuffZ2OA71JLWSB8goxrgH+DgA
5ml7o4nZcQwwAXvA4xaS6pnY4ag6PXxKOlQXk23zxRjtJE4TchZSCAomtio4tgQuarDkoKKYSuek
G3ynSEQWXD89pxgzCGI9GPsMT4nkHN8s5lFSeymFm6/7N0mIGcKogxE8KY5e6WvOD9kXP4hw3Eaw
y0FuJl9/lFw3zmGmJmh3BGjw26AfKOG5V0nB4IvHwxD1ZPKIEOX6mlLvBDWVMDbB4CRpa3N3QGab
HB3EmihjoqxTxXUuqSt3kJOOl02TVCffWgpb8g1LMrmJ33L4SfTZ0OMcGcu3sUz1hNLu64J3xDfZ
4hHcV0ugmoVLml8rRtLp8NKpt3nrl8EymXJsfE2yLmjP9sgncJLfPZfJy0mQzOYkEN05dNpaYl7Q
AmuOPxcUcqAUSD4n2/jFme+wplihCbC6crimb89eGceDiTd2CV4kyRjyMG70CFRPUzStOLeROHEI
Y7UD2Dd6bEax/dWX74DSintVS/4bdIZk31ffxF5y3XDOeie54XxqFG9rybVXJAXQCFAICtiH30QN
Ea+nQcnCyYP8jgqgOeHYjwcLBAfJ3u8OXc9xGU/lYHxbntILgwTqngY2CHo5fId5eq1Z0uQbUNyQ
/bH4hR1HNMmOztQggabLAqUcnb5/TByFyfWa7Huoj8YurCm2Crv+hPBX6Xzon2Ieyv1KwEiz6SYu
q3L5oJ8IZRQH++RqsypHMXXh4xPTTk0t8cJNgXaOukJFLwLa18Qgu5Cg510b0IB3ABtY6wBBImNC
/y+cmMwQEEE7mYo3WGMTwi6idgtJXUgnXvPxKt9/Gr+o0Cujf4/fp57Tcwd+Eqe6QCTBZ+tmuUPJ
1/2D1v9QM3l/6sL/xFd94KGMcPigrRT2HNKy+QjGA333MAYAA/R08XGL6MOPjgvmMpZkg/AFWxXR
hlB/tcVzOdmevPcF4bNwqlmjqw2EjBsnL16cfjOu6Z+iqgzGCFGB8xp5I9CAA72hJUbppx6hXTWH
U7SicsTsKt8NXK7AYa6wReM4lhxGu0vJQKQGg5xsBQIcDeT1NNBWtX2h5jfu0S1BYALLNgx4Zt4c
6Frb6tYbSQ8Mle4W6+D7TzsVULEycJmz0ru/X6apHmJF1zFLBeFk0mOAcDpG49o4A/AM86CM84jy
WJINBhfgmBmLkSjr4T0IKfjo4PKzwGaer3A3SeLUX8a4J5cJ0HhRTy11O/hh6Hgyw6vpND4oMevM
OmwFDetjK7p+YWilZ84jQVWv8dNg2LgOIgWAbyrdUT14Fox1PF7kZN7UKmIx69goB1ZfBXh1jpYO
/tjXBMtlbjzfKLBzzCpgbAAPQpzKhdoK+g/RKcZ34cW5R6k6xxoHcdpjf2BdhJ8zydMLGXHApoMF
+jfBYY6EuVQ7ePGSuaMih2emPrk6xeq+xLMREMGKqn5H+3FUurvGnKI4cyzt/ao0WSgYupzT3OrX
EgZyxX6FL1qt7zvgccZueti9k7IFIaRa6I6hvGmqhcPvdiiLAR7CoOx66PVVi9D7ZXgyGqa0KDpQ
C+QIheJAAwHPv9ORIBTz7eQJi+rwPdwRKQ0ZfJNwW7vTAkLX78N5+99wquN/EWSmHPX6TAHjawHh
qEH3QdmKdjXxiMmRjpZlmJMxG9d5swcWwNUeXokEZAAZSRzozKJxGXRrZiQhHSHgcatHTBxoXua3
FyK/RczADNguY/s7pgkC5XqDkGemgmGXGYqnhmEesR05TKgQrcGCnVHG4+DwnY2MWe9+Q1/Ak6ar
MbCXz5Jruh0hYePZpeQ6/ddAXQzm3KYTA1bNVwrnGnxAL61riCDk3IWZLloG5TqdYXuFGK3zegEF
K87VYVjbeJ8NzB0/aOD5tStDIzDy+NmuvijWIBaKf6qXb1L7E++eeOCBPqpj2LBnwTv/6IBaHg6S
ftORLYfgYHq99oV+bbrhcu5JDfIMEUcDi8Z5q/sEC/exPf20K2w/dtNoopM1gU9b1PbdYQtIOOUw
ck84KlDHvFyXWcSpL6KxkE+sSYENmpEnwach9OEeL6PIBwaeYe3BqeKwGREfHcaCqRV2OqojNGPX
VfxRDOD1uQNkXScJCVWfDBxRO2WqN91s14x8LDr8hpAynXM1mJ7w7gSDBj9WH7IyKKfafHyOIFQA
9AFJ7OOGYiYyxh54exbRle3czvYsOxQO8vjmKCNW223+mRUjGyY5b/RNZy8K71+EWFUAdgNM7vVr
UDHbnmAWiYocSim6hr8q1mbWhCb6AH+7fp5uP2eE+NxXmJmKhVBnb2K4bNEgMiUgzyZPl+wEhefX
nGfDb3rUWedgGNaS09mSAUoefDrXtau2D68On2seZWleWfSNg0+adttlEkpALPF6o6HqK5CLBhJ3
C0irxHrFanUT0yCW0weHTq8KkP6fU16YXTC7H6ojbHxY3etDeIBsbnJQOMCa8J9bqUtAOt7GQmPq
ODk3uQ4N2qu3E5fKwwFQ0NrOmtzF7uBtHVhWIIil5ToNB44hO0C0BXy+Y/vhGDhaa2SKgGTwwl1R
+jqNjraQbkCjMA+UHMur21kKR9Z14+EhD1V8lobZ/BA+fw69h2pWyO37/YIQP/f2bOgOwtulMBaZ
yWnWz1az798PAOELCAsC22lzA2LrstzM82AFrL23jatuZfbH/Rvao+BmERpa/zoD/mvEoH3BCYP3
dF8wOl52g4CBLnsl6OsQUuno8DeT7IcrlstR0uepp257JvAO12vX8wkEAQL30OYRzTRQua2LFOzV
ensfMJBvb7JsTeTag4d12oNrVH2oS8YP9Ux8onNIGmtRfuhDd9qyx17UNzydN86Sqk23iI8A83IN
rgE46BujTfO1xDPG2rf+KUFyQ7452IgDuKOStHP4JYQwEkcTO0waRTrX8bEwXMw2b/cWafMnc+Yk
p1ltnqwrU3Tjmf4+G6t2/XH4EAbK6pp/nyw/ExRRCYbDoQFbgssMsyU1ptFApSBpDvp4fHMoGERg
RCJrJs8kcwMUOcwEwNUA4oTvs7sYgDZ3xkYdHjDcNOptekBmzr/bqf2NFrWvGukysxGubvTNwATY
pujutePHzz5eijfj7kaTFiMr/pNNOgdU3S2j5eN9E/UEMiifOD+sWfCYGgFq5VY6N0daCKwMaQx9
YKB+qK+aq9vlGvFZZ6jBGkP77p2nzt1mmbzEPYr+gMgGVXBCSi7ynxdkzg1ODcoGBONaLtv3b07v
Ep0BnUKVcWFXepqpxNdZtJlRJhpdVAa8jTbeoPRCxwM99mjiPsnyqSo2QAhvXVAY1vQydCMgMlYT
Fex3G3yOQA8KIXjLJ7ByTvJmu2tURTXHlckD9nLmBlxCY+8y87eP1SQzOUoiNn0BmTfZtfGgcXFx
1szdH+cFGc42tXfSy/TF2aHat8gnNlU4p4CfRuPI/EV2H1vjZLxt+NgX85VoXnZGgcvYARnkfXfE
Td4PGMamvKDSeSsEFwQBVF1zVLe78JesJ7NeZjDbhosOrc9w5O0/HBL0kHXWGajQTscmp401cxD6
bWaDKQWjS4/KBMS5vh6HvprwAoKlUC8l0yzxyAPI4Uuyd4fl8aUjjRD8wACPynK6rU7xn+oesK+v
vk7TmAegbPsbEwuUt/0HUCB6aM7VPF9t56kvnrPWe2BeA5J4G91mLxRwr3PJXLQbWk4TxL1kXQXh
6LwP0rxcPY88MtUnGVtdV2DG3S4AQtnswGWdlq9t53CJ9JatFHj20B4DcjLu5zZ+20BjLoTLLfB1
de9KrGOWhJ4dVP89YBNonWEV0YvkPkwRuxh4nLnU0/1szJ+nl4o7PloiEBlktuLfN3LoUkRfemjh
YOpWmsckAAClKS/fLsn9Bf1fForfLd4bRBVOPmvhZHDzLur6rdnYJuKCobNsgYTdlyin3Y61ni7Z
MfBpSAC4sM19zyPAZTPmjlRBEXErBlgwvoHezKgC5E6P8ENxBt7A4VMbbA7xICdzcRaIj50tJ/Mu
wgEiInDx1vge6hGSaSwrG9L8cPuZv0zN+8weHopJRrpFASpjmQPMscvVxEYfJN0Tsx4z4D8wCDwE
DvPw+8fZKOl/T+7xkJTQKhn2TXcTf2CiGzBDfngFlgrItV5EwF2+f1Pnexma93A4Lxl8mOgH0yso
FoiMIvzgSfaVZFLfaC+nWjFhKQ1Um77RAzFOCy2q6Z96LlY8YESlAsDc5nhV7UZWC0fWGpiKC9p6
BA76aGlOab28sYAtIli8yGGZzWFZ6NxMDo812MhLOSvWCG/iqWleV9eRC8t6Qfu8W9RbGuoBIEyJ
YwT7T+trve1xC1OnN18H7YKe1tsuFe4GZhsoF39ApZNzMlXxxwYIdGA1dmpUgbBpN1RBP7ofxrPH
n+awNo3p7Lo7YN9De1U1Bk5rN+vTnkdRwylEFWir7l+Zibq/mIyZ8s+DQO8Vu2omuGQjXl78vMz8
d+BIaCqhXtHbg2O+1XKrfa9uX2N6dxlL9DZzs/Q3RZKL+w6wEZ8D+n8TegEGapyE4l0H00J+h2iT
f8wO7XK9+hnvYAShtzdHTomzLAI5K+1lOnEnfQjQ7qTnc+CbqKg9ocy97QeNloc1hTJ5Wo6PrZ2G
LMUSbcigD8ezblX01vufkeewB9KCtAfoYmmvrREzPCvYeH1e+hnhWVRT0O6YkVlAFFtzP+FZfRfM
6Ch48vltoZro59TcQOiZDnrBIH13lYvrx6L6kxWUNkCNIoZvIUDpEhm5/X5FI0VHoNDGBrk3Zycf
jJ1+8urDBA0W/bNXaoTB8ZEw5CN6bog8QQs0+lBS3NaUlipeOidLBSlpZt7178uEx0QoF5Jr+VcP
HHJledaHH7vYZcHkLLg16ry3GyMlhHUr/BIFZ+zpPn4wU0Iq9n2a9aUFUW0/PULP/QFA+Nqr2JLR
TEXIArE9MK4amddpCywxHaNwYj4mdgXJFYxFt3i62mnfAnzF0Qgj0BqnW/O9L5MxXlcxYpchUMLs
yOTjWodAGB+qDe5wnjrTxcOfrq9gnV5BM6ETkD85/xsLHijqhLwfTUHYVmnvULL7oh8pCklDPWTB
yM/J3umjQFatFx0DImagI/H26IO8IKFf7Rum5WSHtd7450w0EvUpCW54G1lDpKMRT5OgOim/jICA
OfKCKp54tzqkzkezg2IeMiIoaQTs0Q8mpCByNnE0ckcK5R3WA40JJ6umsBMwa5CtEgTFX0pq7MSw
hAsFCRE6FE8vvfC+4Ck1ZQvj4kfy7nShjceuzH38n+64sm9xyXlZt78KkOduamjriqN0KW2otnnu
lODVw2Txgd4eOb0NIYutLP1yd6edNT1OoREOy+U4gLm410DtcZ9NcM/XhM8lSJ/8jCEXx8QCptvk
F76fN+jgi33X98rJ88NtYiP1wnxQaXytApholDcX6zO+uUIkvITRyUpIIxwDFidbENcQ1a1+ZNDv
vMuu/5UOOFvtutWdfB3m54LtuouVOd2m10XiIdJEoSWA+NqKhdsTNW547elVIv1OV7JV+Xhiz2mb
Q/BWQ4qwKvku2j3b/oryyfCMAhxTb0S/5mxJVDYJIbX3yH/pcsFWZu2txO0aCGQ4uNkJo+kf0onC
xznA+r6d7+I+Q1B1lg3c7smpDa4hJd2DYxsDXwIaemBh4nDQoOuuwP6sELn+g1PSNkbuPX2u9RWB
R8XS9/qLmgVn9vZqn6m8h6EWKb9SY0FTY8s//7oVaw/q6SKbS8hE7dmGU1qxA5uIcV2DgY/AzRbO
YBzckjk3oK899Ox/uZRKH68lj6wmwd3FZ/e8UtjNlADOfYq1nXmj0ASDfLOAiPcH5WnTk6E3Q5C4
I6RpwC5QYKpgH2goIbj4b+6BKC9glHOKEif/WYSikJIeB+v0kkbZeKHiclIIWC8LvNDovehnZfn8
4bzkWPtkNBwmcKRyEjbpjKaj8ZojKyoH6ZaBcmGokOIDOLuMNumdNm57yCOGSMBeFikshW1u5dG6
8U/bJqaxisj1vDWnJM1edvm64MSodt3XjP48bVN6lMj+TDzlcI25nnTOhd4vaeOqc5hOQbdWD8ND
7ih8vsxXAqzBnnN8Mlwg2BfCmMPGF1xz+Z/dCINQnu2atjM7i06g5DAjDu+761a2AZAhHY79yooI
O57Jx8Z9wZiPgGdB+IHhO1xyErKqJ0CPjE4vEuIZtNSfyeaG+jb+LENMOgjkYKGftmqmq6+DMxaU
utTk6ACJfcepE2MElDruXtY46QQhRrSysELhgIU3OueUH3GSYO5rspB4d1VIlnAakICPAD7bWZRK
NsBLZnkwzVNnYNFO4JUORCh2cyqDGaclePujP1cfiBevc7ZNGYdkK8DHvWnd541mojN0I8YfoW4x
0c7nkiZOrKeLSnzhVhxBaMiyoUPiPy2vteC0Ik4J95WyVq/+vkg+w4Otz9e/zPvOhnTeBIXSrPmx
8Y1/zpHq0jgQBe3pLiHUDtuzglNv8FIWPRaHn9v8vkVQHKOOB9S1SDn3c0xutyENa6ZEKaDF6xql
2ZJIilxs59KoFnr3J/y6SvNpfbzepqihYSSylankjL+QbMCuwxfEQg2SXzaa308YhiRfKNFzRUP9
TXD/GoemyI1tGtCavNo4JGx6+xUODgj0TFk6lJStN8AlrhQRVRvRAcDIZjayqOzLqSkTGzu3sE8e
vGRs0jo4lmdIZ80CWUwyjLq3oRHuJq+CZdS5EoixATqhOi23xW2I7LKZBU0jmDkMbJolSy5m3CGF
HGzDGlV3s/pjhaRt7cL++EFMv/mPrPNaThzatugXUaWIpFeQhIgGDNjmRWUclHNEX3/Hbp9T5+FW
V7vbGINQ2mvNNQO6NZyLcUxT41fMCiuiYvVFUMM5QDC/wBMMVRF3fPkJ7KcJl1VqAkzxCdYNSgyt
bP95KOp1Hezxbn8O25pKTPnQ64Xxq+PpUtvS6/ybUTuJbxFXGw2FvjRW2Koh8w8uJMa8tPvs8rXo
nWHXH+QfeV8uyFp5Y6bzQlKyo65CT0W3RxjJRtnpAGrsHmzbTir7hBSQ/rDptYkqAFHEYXp0SM8k
caaG2LK63B4sZu6AlmR65W8g2ML0MyB/78X/KN6L3YzDe2ROgT8GClFGSm59GZVFGv+baFLTo2/W
3yJAr2QLOfqn8m9W9s6oE5LNvzHcXn0opNDACdAFSyPGB8qZM52v8KmgksSFHNWPC1sju+IF/fxB
r0EUB9wOZk3wRxPsXHEOYhoQ3Nu3+eXZeSyWViqk2+k2RCgeMr62Bzs+59JJBhIthJRFkVzk3gHM
kWiRay4WAVg4INFjATKX1mcDzn9sH+pZjfdIy2qXy+mvjqK8xI3sgLBwsLWXylx/9c7XExeP1xRH
zNMX6W7dLcUdjAvWhcjxJaFt2nyp9SJr0YeJs6yxny7nDNQ0rlHnK/wUZuiiPmVb5kDyKMoR0j/f
h683WV5Z8oqLnku7vamnaSOgFWsN7vIPjL1GLcJKEo5UaBHI30lmWA9u88GtlvvxdGpskQdK8Fwq
00leYvupQsk3oXexSkGM0dYIQBiJJ/h9QYV0rPuEGrZbhzfuOtxzkIU8jwSxvrEO4KRQrL/UlVgh
t4GxDF8GLqEzmDIFltOh5Vo1hB+rDNHzVxg4KOFl1vB5uRhUvokYc6LFBSkDul5bn8mOvYY3BBKq
vUX/4DIk5HAr38l+ZGWYaOZurAqIJK/C9hDiP/fb1tMl3hj1oR3fcADazx6Mt2aO9MKUFccMsudw
OUHfYQgvABZ5yDvakdKOvMWZ4s1I4Nm3b+ZH/mYYLs6c+LTXW3yE0JY0L5S/PqBDtyb7IYiBRPZN
7z3zpYblhAIGgytdtm6obZO9xvxBfeOIhw9p7iXo5tQ9wCfOr2gIfS/XVkr2OUIJoPSqvqoO9SGW
vwu1t8PSqXMvAIiO94q0JWOCpR8rB81YBdwxk12YeF3qKhDaofEMk1sBpc6eHOFFQbPn9XkS4VIv
koIYuz8Lp5pOnerq8jni0HpzFjTLgY5rTzfQvpnN+iK8y7gP94vgQ3u3sLsH9yya9fFSUJxmS+Um
u11EMiNKHtv/IudldJrj0Hg4uiOvOFMKNQ764TY/zC8W5WNebOe1E+zN4xAvPmhGPa3c4FDgqfj3
BRhAf8DX1Wh+6YIhI2NVjzbSrk4GJherbJ+Gbp/8dlwyl1R2yPWTWOfgM3HTnEXr+sYtCTcN88Uy
7PEX945yObwHOE8XL9OBtBLtW/vQYUehc2SHIvhM3MHg5mqjVGPZCmgE5N3EOqgdiRZGqlUuVexr
WDeBgFEz7bgnJ8RRkBGgoeviTrAVJgWdwxU7LSnWqLtoHSRf2D7AfI3alXx6vhsrXCuaY/YFIBIp
S2tYtzg0I4Wbv2R25A4BtiU2uJ2EpmYCuwAvV9BnezqQivnD/PnQAMmflGwJBMDV2l1iCKPu6FhI
/egLd1LjSbtBIdJiEbGjdKeXV4X/outuJxijDmtnXfo7GuNyS56Qit/mzkG6c2EHYTOBI5a0yn/N
uUjMHe+YvXITZskCp/AXsF1m5iahubYqHKdXGuDQtKmR5WEuSyzwd4BKKVijlBp6h3sf90wEogXu
uKYPSQFr7MHVPkl79ncD+emhZ/wj1eUzDNPCDbkUREmhEFuUXPBwD2ceVEgMzTj/OUdhfRvhB0xi
faXEjPeJ79kosHvIRCk9uDMZUQWl17FIVW/w6OQLiUpRtkXtcYAJE6ZLv7lNc5zsRRpaRHPjYsFZ
Zm7zW6/mLmV9A1JRIYHcEq3XWis2ihwbPVua0l3FZnW6S1jjUJ3cO0Km7trW2oRbsGNtKd/UY1G7
aESUFJ5QiGd7j8n1cXzvNmHIOeXCZ8oJZ36BrahzAKLnZoKbkjg13NAKbhcECkZBESHUtP75mSQA
dGO0n88WvHE4kVQV069b0UtDpYxRJIIwaVzNe9hQpOHOfgPQzJjt7Q5y/KLKwt+KZF5baH/B8Wt0
1dSjGpcK4nLc7RNyN/2bKmOsgy9XYCEc7fWVmGMX5KcTipXQEODC6YQMa7Gj8mnVmXX7lPmb0rqM
kZs3r5b0mLhe8cTCIY9M+NBrI/gTpwzCqZQ9iuFjwlq1QNFLlilvOOx1Mqk4rnOIep25C60TZIIZ
lBpYrVBicA7mPpGUn36/95G96fucxM+44VJD2kt9tTNOOORMSHWgknBlMHfslzH8b2hbzUoBJAxx
vSe8Y9dFG2QUUHYysHHT4SwJazpScxfHFby0nxkkCx1+hMxttpGSA/5wjJWUR8L6mU81qnr4zdl+
1h8CrBWTCQIARqpZ02+K6DeCVgNttp2+qTQqiwI6PUBGnqFVgdqtCLUabGOyL6C0IYHFlFI13bns
ttUqIBEE1w6KBxr52qV9BcLTf4goeHK9zZBMBa/wcIrnSfWycOM/T5C5084xw33PxH5y5HbTw9jw
tybgJ/FPwcEytijFY7BIDKk4k47kCZBZ1dDV4G0FhhzZSnoocY8cPDSQ8Gfhv0VnrTw04AOk0+MY
fJh6LgR8vDlOS43Cmunt1ifVoF8SaEc4TyA5lIwS/jzRfpa5Qf/lj0RDLCRl/+TQXGfIJ8gVZgaJ
UdjauLYehC7uaWQe0ouB7ov7xh7V6ECIBorrJ3SUTXND7DURc3XsTU+6lRLOS9sSuSd3F8wjNjCC
Z6+hiKnZSfQmRJMFq6JxSX6ZAbt6JIHOTxV5WlsyPrO1CUuCgfTRCjymI3OhukRhLOaU4Z3hU7wP
YY8edFSzi+ItexMyNW0J4X9PCI6UravCZnF9ZRYJ23S2yJhOQNN5WBAW3wzACwBiRiwMNbRTxuVi
12t4XTBZYcoBzIWLxpug2ayZsErn2liX3XK+MfBbokdMMLu3/dMDXmUNuMwY9jdejwymxy0MSv9j
gHB9DE4IozbjG/pNgVBpgFTGBic+1N+oHut684w2sEu9nCBpCR8Kev0SpAznPu6Vcfqhsx8h7/fL
Nfo3jn2HCaLT/cZAdXcDRiGIizt30NQbdg5ngULjZXxHz1bvLLe7jsySkCfCgA0h/FJAzTArh5bU
LB8USxQsMqQb7GMhwHMHEybHW4w4zsyt9tihEvSOrz+caxertjOkgebAmexRyR+ae8QC9wY843E+
0N8zxwSsdxAv1SWWS80NSmh6HM4yUPE3NFiYytC9nOcpvVR3SGtg59dpVT64k8kH6V070gH00gaT
YJwqsQIDmiiQD38jIIX5ajJ8f4EXmG3kLfeV2IUTg18ul8VuuPZrZcWlDnOQfqHapB8mUgCMOhWH
MnSrb5FKrvFH3M/BCZLlj7zVXYwBhXwYq6IfinoYZaLXpqwEL6EMHc/S14TP5BKyx6XHog93DSQ3
KwTa6gHWD/LcHlGu6tF3hPFHPH3nRrqEk/sszwrj0W5bRBvc08LXglQXJCTxu0kGw5Uirt3BpQhu
+jtWX8IfsrqNX2ZmmytlBd6KrWR/5wpMWleVbJcVzlrO0aM+seDShOuyWDMtFx4dNEawUtROQmL0
hCQMm1f7zI8Bi81ZGWz1JbCVE8Jjd/Yyh0b02b+w4lsLQzAHpQrM3osw1YMjG+OixdyMPkkQUIqf
FD429T5Hg2m8sKcCWAbqvQo/d2X7IEvkBZJk+RG7s7cSVeRZ8Kxfpx10zZ+AoAOMN9kEw9W3Pnsd
PSUKLyw339BnqBAgFjDBqE0eZPoVG9kztoPTfmG4yWxQxyauutawaTdwdhMWTUBhWH1YDJl217jV
WYY+RWmPxWDHdbSrd4Jqn3ktlEGQKSxqmRhBZnwKxzb9regwc3I6LvqV9i0TRP2GxvsLshlQcjBA
QMxn2/4xYY7aTe/Bvt/yuTkbWn8bxVtj+JJxV1TwJrTBmpFos25O+qquV1xAWPjeGuZFUAwQRroo
Yxfytj7qXyBVHKbyAWfheYVa56knJjYPSNMPTtQtyCloRSi6WTi2G2yet50L0RZeA7GPbzkyLTih
EAJh+yrjwnrA33yRli0goBMAMoBJQTy5WnesMPDiwuOxhp1GTyOYweFS/tK3o80aSbVmC/yfAvs8
4h8GA5AKAMhMFQ7JS2Sj2hUFCmbwh2Kvb+V3ZJXLkesXaQ6WpWSl4sy/hM+1qXFPE2bAtrVja7EJ
5APA6PXXqa1s+HfAFXoFaLSCSSJyw6GdcDoRPuPi6H3MvBjVtkpjjwk7+SbLYQVV5wVhybVzqGNP
NHRgfoKMwfEHQv2t1r7bbkGxgfWPPtnZtDIBdskT1onUpjmcFzEqSBz5bbirtrgNzsMl/EyOwAPC
uEOrY+JQGwmdBYwn23rAVHWBCjCAjl+UiyasEb8yqHNf1dJfAWweKfXxESyWd4in59AXTmX6ajN4
TASgBCzF5bBmprOW8Z1kfudqkDPCVXKBw3Cl5AlXgxiNqlyGmNy/RS8VjihI+kFcKa89+ZOGRfvC
b09AW+SJ2FrhBZLdw9zGbkHU82SPws+Ad+fqLcuVgvTuLsPIwX/K+JAhkOxEpHONi/XMcHxIjsyA
dXtO3DUUT9OdAg+HqYGU+NklwFcmxz5iERIrPV/8yvgOAQldmXJmr9KbsiUnmgQCkFV8pVOH58Iz
Sk9T5c5pKkwGtXXyFSUXfEBcGe+VdSKW387jWUytGX4fZZa4fqXPHNojklcz02veO6yowm1HMOZr
64Rn2D0W7BmGmmRO4lnqSl44fJyoZsn/m5W79odYzwJBA7cCoQvJ1KsxW+Aavf33bonpwh8zTff5
YD+pzHmZs02b4kW/Vi2TbbsGGIdCSZAO3Uu0f/XpigJXz51whgGA6WXfKra4sEUII60vKokc0739
7EKnVTY+lrDKZiTg2n9VlQsYQwA5oWeioZ/lZDMql4zIKQI9oL4/3XbIGCJhmgSV4O2LYWcKLs4k
ANDE/OrIAgA8hNuMxxazfyIW54yzPonsNHRgsWI939ZnEOMJYQXTHiaZBsShNPHqWwqtm3Pug25x
vDWovC9Mx6/tLVrLc+HZOSYbWqj2LK+kd3NRzJ3oG8ew8JNaP/wEpdRAhGEEXcrrk0IQqhhGGzSp
nGjs9fGgwGrbGhttV9Ca2OO172xqhPguoQVYddzSGPRjZ4nyZZEYd4hKc9Rt7giwTj6SV/5UzP5P
czcGhu4rpIZLRsMj9tgmU7SbDmEQUftnOjnxAWRUPUlufWB+Dj5rYh9Iv9tApKxHL9zG00Keu83R
gAMAZfqefGTa8lDih7NCjFZu6mDZML674R0Ip96HrrBi8vV8wbTGX2jX9I24qUaiOohWORC1gsSb
4WqSMhZ+adtdAFWT0VV9qrhdzpF8QzOy/NfA+NbpLBOLUMbDEDlwCNANwu0HTZJeGu6upk8QyeyT
CCrxya7PXUSxl1GyFWwRu7D2D+ovjp34GJGbEJ2f+CoOtgRE9z7W6ZEBN3ZOHGgQ2DmkwNym4E/K
BXZvh+CDbia9ccjlT/0KBKCRzMDCfWDcHgF2vRb6Lgo5lxNXJVbBf/HxWyaqmvd/l4JVn6/o5mvW
z3YVKqd0RqrQK7uVbO0BK92YYL77PDgH5nUIPvv4bSgvprn29XMmHcvstUnvUrcKdLxLlrqy4UEf
yNg6pP09kl/rigWuezyfb4N2k8fPp0GW0nhV5EOWnCV915IZq+sfQXr289OA/fW0g2wSwvIx4xtG
RSGW0zpAw4QEXb9G5cOaPRSYhwaqyvh7ojaDqFdD5MshbE+PZ3aOo8sshz7jBtFx1DEMhxvTHrU5
wLAbGGBd2x5+LPNMhsAU73jWtTZ4YFN7KjNLRD+1p1fuFK0Bwhu6A2UnVWsMc+L51gCRLJfEifXK
apq4r2+neE9Xazl5sQH5SS1bRpOAXZVq7kYLMHJu68z9icewaBFR1i5SUo24+1Nzhge1QAa+aj5q
fwkjl80IyXPmVTqXufLzC9R4kpbQ1cF8alY/LL5YjaIVXzGbKmWHV8SZh1ckgt1CipM5ib8BXerC
W3CnCMJMEuNurKtWkbKYoE3Kq2q2UYO9nCMxXGLGx9AlfjpTAdliaWIIwmapS+MJQXVByi4okP7L
YBnIE9QwMH+NdMVc78nqS2Bsb89SO0SJJ4My2QC9JZOH2JtpW7a3Gcm+w39rS38qXK8Mt9Rc8Kwg
5s4E79Z+mjfm6iDY4jP92z8h9qiXIBFh6ZPixYLegGE0jkMky44YXkH5CfDiczNa32gLdIGFkIxr
6cyDsDtgiNO52kjYst2rxAa7LOCavH1i/xd6vI4U2xRj1exXVa6ZdcOUJ0aRUN+14WIOaJK3Znws
5sdyvAl/meGojCfSdcH1zTVvFTw3o3mKtc96vsc/hzLhrFPFQWyGygc3QN21cNHmmLbbpeJ0ezR8
aPMtt6wRQtyqwRnfKIT4cEJyQk0tM5vDbVpxqh/0d+XMHl+lH1DIbXDqGD3yhC3KpRQfGAo347EP
qN64cMS8sX+gFsmuTObe6i0mYvVWkl1/tgYWzrekgo/ppWjdZNutijuplyJLufrp7sNene9pIoPT
T7DBVXyLsQERn5MNdiSnpznTlXbbMcbK1+ioABjGxc+IHTTziWQViMqfGu+ozBZgqHT/9ZaixvwO
EQA0oDY8bh2+evKMl3Rn1KRg3vWWO2hFTSktc7J8P/SnXUP0+zQZFSHIheiyxoOq3/SboF1pa8Sn
LHSwqbMz9Q98WqFLUM8maECtIEMAYNFw5qrWpPcx1w7W1p4RhHGnun1wvTNsV9bd/DAOx4YUwjHo
3BQHx3Ae38d2hF2rzV+E9hYb8GIV7fOAU4VcTDnfWieCBHOQxgp6ImODPTK56z9J2rA2B2Be4QRF
u0KoKsRRB5osYk6VOb7c3jvpbOmo3ZvFB7NNrLtZS/lpusOGG9tWo1gckhaygs/Bk53Q6dZH5LY3
a+1nTxhj+tmYvSbjZtx9m+liHXj3y3lkisQ4KJCxIWKqjiU5MxtZ+4A6wLXnU4/pM65a9LMGxujj
rqy7feD/GkQ/JviFMvyYbUbdabqHCbdmlV8q1glqVRT+EdGP5L29q+yYIXcyaHJ9v0iBEJDZvzBV
wwReQSfYB+8m+j91w8qpcFx4Osg/VMHc6RBPdjujPHyaGnPCOQ4BJvXq+5wkYgIY66UKzYfwZvIh
UpwRWDlnLLClqEZ8lIIXEM1iFG2EYM6ckg6e2T3C+Yltw4HHgkOIxRQRL78pCAc5BDyftpMWCs9B
xpw6oyumbR2TRRS0RMevjdcBE0oRAL8kMVo50lBrxN4yo/xAWWPBxKAZQrr7RlsWyS5kDt5Z3zP4
0VfMs7FL1Exo0JCyjlBAXHkT/zJQY+aa49Z2Kd7TG1WQRKbXGgCcamSslhgsvtGt54SqR0f4eTkz
V4h9nAQBZD3cZI/FjlLqVkP9evVxTADK/a49ca2YuxoCz3yNmHPLrIb764FLGAKQHWFXjq+fN1+3
pM/sfojsGVda//EDLrUHqqBFCl+DFVvO4Ng29zg9HtNVyr4hpmPJCEooy+rZFsgHsZxtYdG4/CqW
XENHmEn9o8LqHooUE4E3hpa0dgJuGRepjUFXanPF/mCwoWpkAQoHAST8pLcP6OrQINOAMjWFPYBd
FpRVZJ8r2AbFWd1O4i6F/hb4Er1jt0/d8kX25G0CahLxF8OBDaIq/hBzlmxQJ/7nR+JB8f///it7
wJTQWlYqc3Ks8z0ZLeZ/f1veitcUX8Uj4uv//pdsVCH5/fd4txIvg1Kc35a34nHVI4hCfIM2lV8T
DySgNn8vTbnGmUmRxsuJXxUvhfkOFGXEh+KVxB/xo79fQb8oHhCv8d+Hn8Yx9aOlqjwmPHPQ7f9t
f0OcAEUlf3lB93ntcNYGSaJHtd5UW3zHT2zxMtKVSRSr1X+ebr2JH4Eq3f/7yP9/SfGTv+eITfv7
f85H1pxmRQi6eFNb/MtaDBiW8T+NHBjxtpqjOQRO8jjAMY9mTo4Iix+Jb/pXzQFDzOlcxeYz0FyR
A7bjwiNJhOcg+7iSh/7vU4i3+Pv7v++Va/7vJTUsAcQrip+LTRVvLr52q/6VURtv+rfJ4nniZ2ID
/372381vTn+/JT5E6T4PYuvE+4vX/c/TMx7oVn9vKfaF2AzxFn+bKT5nf+xOf5/276v4+d+zxAeW
rsNZbCSfv3/li3hOBs4g9pnYrH97Rrzc324Svxoxhv+3G8SOYIXnI/3t5znkA4fqxkU5wx/939ZO
F8XBwf4sniQ+RX8Uf8Vn15yh4Gn/3vTvuX+fTzxLPFtsqHg/9AJi88RT+GSgW3+HweB7xYnYRj7j
RXzHCXb4+1cliEX8OsmSHEFxdnAuixP+78T/O3XFE0jaZuDIw72HVswpHfoK+Hfk1NlI+fiDazxf
Ubh75lr8IWBoD764j8nIyfbmmnnGIX4x17WnfCT73qOo5u/8wmuoXo+l1/yo6iuCOroBeaOtBB4Y
HxUhPqUUgkO7gp9Yay4Zk28GRNrh2LmUvCvIBrWoutcxZ4Uz5C6TafxuGd9Q4WRwt2bf+XSOlWs6
0OskMF3xTPxpt2Iz/zY2WvnfYsMNx1xH6BITPkbA9xYbaF7+9+HEBySoACIpG46BZ+3J+NeLbRGP
iz8B/9MPxIFYCDis5igNGyV6KLAkrW3VrXEP1uqXmK2mbjDDY9wcZPzPauVlgKoA7YARHVxa0Qcu
/RzS0moia1DEYVbvZrWuvmYy6drrEgzd6Y7NhU5vR30/wNuUbSIcBJdMQzkJ/YdjZWK8DK3rQ+Z2
DWtPNd9A7WkUYNzgqyeMHBcAyydzM26bL0xoMdqlOo8poj+lXY/Ddbln6PkC+x77qfiTphmIgHwD
CJjNO8CChjcr0XuXfj9DlILWxV/OH/SQJeEwMigMpb+nCspWYKFYXc3oyVWbBgIHXJUgCUhcgQ0X
LBORC3QUfvqR6UsdjjScCCIablB2oIJYlIIM1CHtQdHCbb1Y0TDCBYdRrv9GX/P3UKIHOYf1Cn31
PHZIz6C1aCBHnaaZQ48v4bDO+jWxa5ewKvEr1iVKC89odpX/YhQHGOnobtTKloG3C3tobInCpiZN
bWngYCpvyHPsoD3gk4kT8CTsRTAII2ao96KBphfjCZE0UbDHGXWeDH053cGVahh6CAlbtzYwvHXk
XsMbxyQ8AFUZqxr63rW/BbkS184PfFxAme90a2JjGq2EV2T5nXkhA/2b/qZ6X52LLcmWF6bzX2+w
rflhRuXfMIVA++hB0sNyk7U5+0FLCzm+Q2bQXSTM2NRVf9CvI/b0T6Fn2JpvmPDkB+OAFB1lBWR1
WDwo/e4V0Kq6grT+/nSBOOev0U576UhhHtbDLlljTQTEzjGhZJbW2ppGkoLe31X75mS52kY7BecG
dvf8Ai84WXNz2CmuePXBbsWNYfNk+gClosGsH4uI+8DIaX5JbygZYKgmEDEFZ07oAQjvqOARIOiX
1SUU3bIcfwuqmugwJe+BAcGuWpJs2uKEDKC5HrjE+1PCzQXStVVslAv/QmTtTXeID8NHKmNLSxcy
cgn4QgKPFRuFpLFAt5mme2xOocJ0SBqfNmmAmM1/ZD/167g1VVoYPi+oPReLjH6R/pQ35ISUSQl9
6ku4Qf1bxFTt8U913T54Kh0MZFTOLkP0MyjseayHqLM2zsQvPcLXaJ9csx+icgZMedotz6NlfcD0
4Ykwh+moYsom3tOjVeLEQFy6RaHtf/BMhnP0VNoRtqbFy9Fji3YKmgMcNvYFzRZs5snGSOBKIwa1
jFYRh4wsWeHuhZ1EsRe8fBopcTKFnEnjOgeV7wbB+WHXR4pt3ZvYxreA2NwE7HPmYRfNKKbDUQgn
jHzJxQfqNwEJpLC/mVaTRt1ox756ZRght0clukE5IvjzadZ4kTxKSismmWXo8nO+kaJD1K+z9iWy
vLlhHE3w3VZ7wXXko55jrrXR8zX62Pls4auLMF8renCAs6RRyJqFS0VLRy4FHs6gBHhaFRLa6LmC
Hcg6z9WHj0GIdQgtQelg+A+jynSr4pMZYNHcMerWAg8UB9pCRkaGtsZtqZwQQXzz0rkGNsytjBOO
uyYOvX+HxDiM5zx5T4xd6/noDOnvXyQoDSNJFK8cB0hP7PQZcHN3CE7WAWryTHLw+ZYPz/gLXS8m
keJojaB3c/sZnM3xaAFTFf2lmRgGJY+kJaQcWwqCKflEZ21NRi3McRg9gCAKkYgqdzzbbD+G7BNS
EFkEXy1094Lp9Vp66RA+rSV6EfgVtY0SlPWZSF9uJhDIN1q3buIH/B80JvsIWhOzoKcN+dGPYM66
qfoCggSdO0SIoAAAqgTHb8p8zcYIKCbZD/kO/YN5MertqO0hvQk+JaQO7MDOfEEOIZVXhlS9OIMJ
JlYKV1auOs6XDEzmm+Ja0AqP1oUuQ+MeOYaxg1Ua4EKZ7XvpjPmGUfyjzEiLqrPL/B1ToYQlD19e
rM/qdlwEmQHkuMnSG84zWF/xVfAh5HaLH+kP7jCCpa95Srmj1MYFxEhP8oMvHNvC3AkXx/HyJB0Y
OgRuHOK6YzA6rDkNkquG0zLtlPZGsCgL2zjshiFdRxpaxayS7FAjfBfbpTrlsk8QvPoffoHj2dJX
Xst0H1gON8RI8ABh7GGBximQst1MbrAWkE03BS7E/CKBQyP4v6yMMpNVm7BaxPUoEoCAJBiF0BB9
QeDTxS3JoYdsN1hoEyILllawVJika8/LddU7mX/ufGHNzRIJu3aAR8bliCaJlI/KnvRtnh9qBXX3
8HQ6Iz/pT8Mj3LpBkIt5efhh9RRH9li/yi28pnLu9RluWyUHeCjwaIte4YvNtBdGWb1W4kkuwfKJ
CTA595MXwMEYCuzy1PT+NAGOAPOaYtpZUQJusiA2TtGKeqEkxAuHkTPG1WmI440eMfS+KwZCEgb9
TcJo6OkvlCBAj7C0uH1ZiaCzMXzkmqnN6jzHFdCNIwxm+wPWeaWC/xtYf3Jr8bXE4yqGt9vh6x+Y
CGprmLU+OG/Ou6QFbI7yMDHO0K9hcWxktm83sLRHm5YBVJ7Hro4NUlESIqBjIkHH+/xXIZbwmZ7e
jLgn+Iud0sENQ0tdcTU2n4z5ff9LCHVQ1ES35lkgN6Y46OvVYEF2RV6cqpj0UtzGnJYmmR4jXI4I
S7a6C+mCFS/RX7uSiVm8zYozmpw2I29RStc5EQ9juYqMW0sih0xsJFSNTEJZNb4PjbHJwsJJZ1sp
bxzj6XtVUTlTVJ85q4A8jSOGQRVXij89ubI72wxeQ7/1uogZNFZzeXes9Vss7QpSWHvtYj6bmw4p
zmIAH7IBaKskdV/pxbmTTXTadfWqS9qhllRSgvKH1qGsSLSTz0edP6FUDAljSfVR94zVIf5I06fP
rWfCEojDaeClFKNSK5wcY7qclh1NeNyNMNW5+QVjbRfg+XoAR0ywoPpD9gwuMh4cjY7iqyG1UVI+
wpjM3Z5yh8kH4fF12W1LLYb7yFU0r1IvK3q7M7JddW4742hBJVUKKtameeNkquEGqYWEqcUupngZ
wIZC6bUICm8I6NzL37xH3BwSKxqhEzKVVQRkZ2z1Gqg42vu4wWVq4jyrcjuRhjor88C2gvGhydbJ
UvVLKuHjOF9kEJzSlrmn/9lWM2k785MXKRxI6JUIXPEfWoRJk4Vr2pBsq76+t0bGIegOftu1ZM3p
ThuupFDYySXbRCtWKoztp3aUy4Pac5d7Ppe9PLctOXPagXprGiFhQTjzJSBK0mAk66We4EtAtx4Y
IynQo1CHKAPz1f4WydTcQurZwEKS4dda/jEsJWefwYqs0APhQVCgqk86d8haL87uac1VHAWs6aKo
ta7TLL/EeBdpoHhUFkq7lqTnxiygqd256CQNCxSWt9Cqr+qMqVRorGcGcNutqumVCuXRxaLaNo8U
4llBb/yEtWRhuTuglRta+Ngc9bBgWtzRtSlMAWB3P3+D8BXDpw4y5mSSiYN2bR5F9nxQH2Fg14D/
MNdQvwwmI+V6kRAaDlWj+jT17p7NWZh64oC5u5jkJgRf6RiuovS5mVv6ysRPqwBdYn6qv83l2sly
ZV0ZEZBvv5/SfzBmdJzhoJGoxVlT3syE4I9Ad5IsdAt558OhDaaqIpzb2kWEEcnPxnektKZujN+t
aPZdw84dnv1Ommcf49jDQR88S5/h+jAXx8jkeHacjc+g2I6owsdM37aK5cWTfExagL2EK1vbtEm4
LnKVZZKSeiy2AbyVlPaphcyfwhyt0Tc1KC8DCO81xAFpDreKuAWcZoN33cBYC6e/aNz78+437Uk8
3Y8lnhUBRFZG0j6ZLgO2VZbqzEzmnz02pxjBdHhKzKfFqOIXr09urg9OWW3Yu4sCtkgRvOKyuVDd
WdO8dHjqBiaiH0hvz5Gu5okS75sKS8UzxA8tr8N4sOvXTwvdY3x+0XK0frK2CdBHZlXoDJidICqJ
5U3dnubwiuHRGUa4bmf7ZDpZxj1th63U/Ehl7snpC0c9S7cjtCf5iUZVBQyQyuUsSCnJZrchY8Uk
VWtWB1sIuVVA9JYPqWCSbd7AILQ2iDgLebVcsWcRDg1KD/+z6/IvtSf2fPB8Tou+oR8QIy+q23mn
bsRtbjTjXUpJrWXzdYwzu7pPjXsudbc+VM8StpXF/DNVMY6pfewwFGk1SeXH6A1hZD8r/T6frjoC
tpyPk4sbjVqyN5iH1zIspBGu+9T/JkZ3DNrBjcvUVmEJVp3oulJjKT4Cd8iCO1kODaodRmI14PoV
T48XNCP9zlRPz/dS+Zn0/UodboOa7sY+s/tq5o4GQ/bpkRsDBY7vKiCu2dC6FXyGEj+VcS9D0pgo
L3Ttqsz1RVnM3Bzya/B8C7gySFdghZTO4l116Xug3U7qaenjzoo4NT35KZ9+bJA2QECL+5+nMVun
mCxE0XRo4KBELLHJYK4qTh7xr8VK3rH3TXEyYSs4leO7QRnVGpt8lDBIi50yUkmgxTqryd0UX3RG
qBL4cguHdoyxFYKv/K2a2BK1uCZMdAjg80SUm1m0VLQUJwy4ywJUOVkKyuz8eRG39XkVb8YBcAEz
BjRlRbmbhWQgdefJ+NEx7w3HXxm1MJB/0hcHWaseBldYhCFbNk+PlbWr48+hTGxz/JwJDRQBRpN0
Dyv5EBVP3F9k6AdDUz465T6b654sQeCA6ajVzVaPpcEzIohzJc619akw5gcDejqiUCmxVkN+gKKP
owHHWFYC1e1k6H69vp70kZRR+oGlbGJw3uApqDS2lbL8oU9H3NRKcCGTlSatTFK1jGp2nHKmFmZ8
hsPmFjp04iZDtdZ2m3m68XuOQIORT7cJ1M0Ax8BXNpx6A7anSkp8b+gEyr6mUm938+e9J6PSrp5r
ZE4sem52g3rbxgS23rCj5ViDbmC1prU3zbI7U6QmVUtrZBrwnpbm2jLTr6YECa+NRoOjXjHg8EzV
xMFkXXGZ4LObNSwPFr4IXBjpePDTTfKkFuZcGGfXsD2VQBEF6pWSQLk5vDjOdbX7rBEgh7KG8sxL
S9zJDUaecXyQMAmCoVRqvNmz9ySSynv91szam/l/LJ3XcuNYlkW/CBHw5pUkQO+9XhBSioL3Hl/f
CzUTE9PdlZWZkkjw3mP2XluBbFueakSFugV8QgUI22zG+K5KxcoMoD47/Kc4kpLEh6vniosH9UG9
6Gge6+GY5XZb2hanpNG+mogP1c0Moo1R54i0L0EgrflkTH97rNgNeCN2tuJV8cFh9vTZ3ZfZ0cQb
Eo4yyIglotDE2BU9kqexWI0i/DiwA9RsqI2tqtxQptgh+WKZCew4Z1gb0tSqIjg3hl3Jn1V7zhCy
ule5p2R5F1oe1lPOZjcsAUri5zLSZWKKdquH20rWtj5pz7yqbcWbZ0j2RFRWaDRK9AKADad/9GuB
u/FcKtIzz0FTi9jpkXLJSbwy6efbSWQjpZtIi0HkYgWK1L3J3WXxwqvxuwS9F1loP98Bmc2u1CKt
QS6Dh8dlzGhZR0PJhlnQXHAtaC3buhah1AjVyVoLFg8m+7cUH3DtO16zCyqnY2TDN896LPsrR+Es
9BhTlX43ZuUqKPtjNRWPFFwY6qsMoaTCFtHiYTbubSdcrbh7lwi+clZ/pblvQxdEbofQLu72LEMD
6uuIMV2vhXtdsAsJioUmPnqpIGQ1o35oZG/tCT4o74pLPnXpHQpxKyH8b927qZLtwAkxBpcYUVIN
b4q7Lq6YqOJUjxPIqvxdeHiy8I/ae1vhOGbaI3bi3ApMlJ2MrjR20PjFJVQyfYtRS4S3y4ke08Sh
x1I5m6enXomKZZ61CBg5uAxfcCrje3r9xXE8D/VVjYqFiNCqSct/comzi5ImoArJwc00zCbSpqdr
3mcaYeEDR7x6+xJ5lMzq5OakG0aYpjlqAg0IFXeEi8NHnA7wCDWHF6X/hiFh37t10cLV8Suu4ocZ
IusvU2+bJude+bZoHGsKo1hUsX2kEQJGlKVeX3PXuKshQn17Nnp/PT023ljxYEcZGNuWoRPWVz47
oXqvUu+V5BUTFmndYPtQaEz5gPdqReCRASTh0skvinUORpa0PRPVsxlXy6LCNY+QxIu+JcJxbZMO
olWRRbJTjMR6E6j3JuVgKio4DW/Siet0XGHS8HwR9xyTET2wQRCM6W+e/4sHHWlMOxt6g+ku1GIL
+F1yCoBmhkK1FViJl+izMOW6167c+9SEA0HGRj2TpY6KYID0PbdS7GTaquKTbJjmTBZY0aOj0qhO
cUAgsIRUKkmgUQoID3YTLOWxdnRs1TWoynrPlbFuzXDlj4xd/H0OVqQF31uvOuY7Pr7pNjmTpao4
bUAv/qcOCIbRKscoRLwv07QtSkCW8VX1zzAEjj55Hkp8JZXZgirzEKHvKP/GaCEwP4nRvDcmdCF6
QLQEwcllEx6XKCeZ2avo8/9lvLQttq2+KrZ6PZAP8E/t8q3lXdSKmFn5q4xLIh+RNCRnDTdF7G2N
eLCnwkoiVggBJHLOBj9EWCqUol/JPcXOw80n6hkzboINaevzW90/9Vpa89SwVliFEO50VOuIRhE8
37pQIv3um0gEC2O8sDHSfitE/jYJ6pUfMjhF+eTmthnjAUVaRBQrH5IAblTf4kjnm5Lq9E7P4o39
KRXubdjYZcZO37cWZsZZ3y2ZEsyKKl2EHIKqyD51cioHOkopHAZ1s8vcAfsO9F1SeWqTIZHBBSN/
Z5m3k0JrZ/m143kE3ReIU7WSPhcWQYd6ahRhPyqd7Cg+MyZWFCXW5fhRdcYz9CI2O7y4VKrEwLIX
BXw3lgznDLZy+LIqvNt641OYwKLL2ZzkkfXXufjnBa+b6f2y4a7PeJJ7dke6ABGrfRd3BmdKhYdy
wn4HEtKdpxtkZ0qcgRJnqPFFyRZBQSL6PjcX11LGtJhNTS5GEq1gdw5M4ma00cYjN3S06RnTUGnd
Mgj1AQ+RGQieWYhz26uU5dDE2yBR1u5QfOn9vo2hQQbWghynwhJXmf/HatEQG8dIMKAPDHYVukBe
yV5u0VIwNCrK25B0J1ZvLZAMBcJGNRK7jbPf1R8+rwF12bppxHMcF1s+zI6pBHY3aJuqceGEokpw
Idwhtqhamemxou4MnxqIME3B+PKYyGHUKviCxGupTJMJctdzTkGZm1js4I8l94IjlUOGu7prdprG
3NfF/VNNIIBukTMk8IUEiNJMTVncLOoOM/+nR2lP6RVbXj1T4DOX/L2u/zf9hGldOS7ODhnRY0e/
wGO2mCroKqL4Ku8FtgmFPYHhfU2vhaygpkO2KsaLkpfUkvDw6RzHHH4+7oAsv2s8IFHkLaIiXdQT
ki3TmdgQZJ6cO0G1axWfkshgVXYyebB5svqJNIA7PNHcjU49TdRFpcZr302WUZrA0sQlQV4h/3Po
18qA5HkgOdjDZkGAq9A7cdosRS7CJG5IqMv2aMZUOlkclLB0hpNGlIXbnX2fIU39X0bHbWDwKNZf
2gSGKt2VlI2LfPhMnUN/lrXsmeVoB33h6FM+8eGLLLQcgVk6DScYAneJpWD3Qtc1Ew0gIm9ZtM5T
5YLrqPSXXLg2l+yYGI7PtMYP/SuviIuYL+LTIibM9dkknmSktam+F71sueaHmd6QgG2moCFuwgPM
1e+zJ0KNdCEnjOpkqWVYfolLElHE0d+74ioNsEgF8dMiNiMLCNFqKX8xdoLHop34rd0ZZ2qScKhR
Z/6HREbYDdsZDg4fuDkLAtyStCMjbk1rNTwsh7vCfyfMrbyfsF55xaFDa4WFK54R8sIjZZirSLhm
3+5XC1niVs2wRzAJaZZ6PLnKDJkAs2VKBitnToZjDkf0QYoxuLrg06idpGiXFKcoftJ8UqjL2R/Z
KgpET4NZT8tvUgTBUVWNXTF9FYa8al1Xq7S8eSDqinjDZ5Q9BEIpTkYTiVySc2rAoCv38pDYJeH0
47HKTwk6wJ/OvQb89iZd0jSBjvpTx6+t9A+JOLDQaOnfkQ+WKyZJjDf1O/6tIlnw2Jf6Ks9mcumM
lT0evYNhcvjuVNXh05qzADDZ8vo2X7QFAAAOi+uU/8IemUrPIVn11Aas0aACQPla41sf6Q/t8reS
juE/Gg8w/uMqEyBMhW8PImznELIXOt3UUeMCbq9YGatPP+6KD3ES9a/czzlbK/+aAoFrjkyRenTL
IMFRQvLdJEz9Matx5nGGZKuIJQK3pLuMFxqXNkoHDolsKQTNDBNuXi3S6iyrN2r6BvIEngHwBYUn
oMdcH+nzSqvjynh347zK/vRBx3K8TdlaJhiqZtPDJWxKZK1jtWqUW12/pPGQsK6o8kMB/6SyO33b
BKxVs22R2kQrTxxcIbTdz7BksFaQQwR3bmUdob83J3BmBfI/Lr+ldgvX1u9UnXkc4rN0nzh1u9B/
Gtje3cxfe9/hCVn/KeThJkh2wZesgQ/z3+GH0vnKkHrAB5Dz88wki9HXwgBArzoVmg4sw4vR6cYV
pyelhARBgVIcGw9yzDmUIc9c0BLqObLZufakbannerfS/U/RrTUiHpnvkDOE/7hd4i/CtFZeaZGE
Y042e2NT6Pi4DtCj0lvL9NXRYtwRguNwNnzUP3OplyA8tqwErNvYsW1AjQ3RtzvX7woAOqds5VDS
Y13DczsrrbMYnmT1yVeVPwnDknlxhuDDUFycNnbGCD3TwWfF+Mp9ZJewXfKbNNgqxpK1kEe6NQt8
ZKnnjh9kMa6nbTmUFzahAA0A+/5rmYNAWTJhzfV/yAukvY8ocGUgd8NjigyLcR5rAuBWvtOENrcj
nit2wOxZDTwJ5dNqDgRXsKCqtfXQn+vkjElKh7CMd5OaHzJ76BQoYu4m5Mhz+mbFggkNr+4EEvNX
5nfYzuU7cred98UZ8IPQQnxHd/fE+BRnCZHOZxTK2KfNXxTQKGqR/e7ZPWCTwBJn4eqldgJShjmy
8pmo2sGHiT8/c7IsVyypeZHKJcwbtldA43kRoOPnfCphfvO6EeLILnFTeGvjh1VaBgVlcsrzioE0
tMl5XVYHA5YRfIWzxaafPcLi3/hUp/eCCsrTF0gB+bIYePYsIZ+Wwxdk0fAM/ssJvbMmxZQG5uLf
ZK2z5qpGWOq9f0rsrXth+y+8oqXdA8pnSWbz5OQmr1hM36sdxhVKuenX2f3idrTmabhSj9+lXZWv
fPZGXbC2ziNrT1pezA/S9DCkzxRyVOi9ERow1FuzVf8HEooWkAU3JK0nuxaW+0/uRnB6puP/IEfP
qTMBSWDN7Z3xYHElKTPSiTBSIaI5iNW+Zie+kLVldGTo9a3Jr46IP95wQpNgNJDgMe7c53/oVFyb
hGwA/yUyIrLTqZJem+6i/EJELy6aFmHJnnaG3UuZbcNvhm69e0A0Orybf+pLerRnysDy0ovriIEH
Lf5CWcIM9E6jeqvdQxdeDIALU7r3jF0XQwZ/Mez8YWG2y42xrKd9sgBOp+YcIDpePVqX8aC/vHcQ
zvQXtWOx7g+Ct6eCyQnOxD6CxpmLieicC3qcFAgGg+NLz9wZb+YwL5D+sPfHikZvyzHGd/7iF8oH
1mlWYBiMtxoARoYN+ZJ2PE83iYR4FxUG5kwMJQAV/ZX8MjUbDhVWmB6gystreSJnww5Vd4UUHtUX
VKyl/GtAghFY2c8RNNk0LM0rUk8T4yZ2pLOxBMlhXhlPo1HgoWJvDDcP/N12KgU624Js+0P55m5g
HMndko01i2lF3wzqgVqNipmFN8YEWkc+0VChohsEJpEtVryOTncYnqxEcNAKz777Nv81kDb1LV1W
0V+liz+liU/4yvAZ7Dnwxqc/ryYvB/Q9zg/ftTFmsRXIXiUe8z8L6T2S2z/vHWc2FWLDPGNTfyN4
SQ/StyAtS2sOQWfEfDTpfrm1g5tvsj2keXRAdfkH/xtdGgRecdrdWyKPAL4+egPsMJ/ixMo/vYxf
xTpay94lwheZ73u01GI+IF86aEBu/G1bnYYT+gNMJ2z+idhK2OEj/H0iEUDQwusDrC1g+pqsZdjz
/lEW1oG01ZUDzEI1tJElKBf2MPqCLO3Eg5mnrDFL1GwrWBeXcwldlTALudMam97GPU1W/OiYMK9D
L8Wg4hyfqGmK4uThcY4BILG1PWqBLYO/qBbU6kwfR7S07l4nD087YTtchbf2X74TARTgOiAvAcEb
D81ay9bkdJBBzukQYQNHh0N5s+T8qbEa5gjAOHK6EiXyDPlIMhe4zZI57ZtULaJppckJZb0C/LzV
PWG7bDHthGbjuO0acXNH282un+8vzVecN1T5roq61XdiHLhcLNBnIKPh3cV/Cts9+UIsrmG4V1cZ
OycqqegANM2UHJQpEtZrDKTIq0l3Qh6trtFM02sgxTG2yYb9BofuEC7wN8PcMBfsBlm8R2i8T9KO
kWw1a/boSbS5ucjuyRnlos+bJR05mFVSRrUWjasAb2TPD49+BaoCogyuuBLNRERemlNMMaL/BX4x
u6XqQ02Zb/M/kLZ8jNHBJ2xutMmZxse0RMRZgFlwDhHSBRwphDcDSjomMq2oYwm7Go78sNJoLIAp
rFAbgLiBNAWHCIxTwpqASnkNP8hv72Z/CHB2yQtIqBZCPWmtA+9EQqi8ocZU/sHgN/8pLMcBhCXo
7Wxk9TnTTrrgW7TubWEzLjHbO8UVE1ns4Ahg8IyLYFhPMQK28clOHcMsTqRrtDNAKvqEZtAxUJdu
0NxHEJeQAvG7gWVBbu3Gk3cKaTGsVRXYNN58a+4km+GWYOHPFAZ4ITS1MV4gtwR+tZxstHzufSSG
w3+GBGtuPPTVsLaWuPAMhjFHUNUyksLPuDce9HfpIV6FpBw5/WH8jjB8UueYPKfOwOnwGb81AhRg
Pkn7Vto3MqyfHeCtTN2ptc3AEPYZ/xQ7HON4bzmSq1f/R+eHwvO7aucCDZOtYPvPJgCfuateGCNk
OqCv9IOd6ARIFgUJEwQyzTroJoyRgCLGThn/ldK5qjb5cKw4PtDPAgxi2PevRs7ILhQaBGraLc5B
DeA1e4J2otdCvS1OwNga5tEC5ykhDcr08eJZIsabycObEZt87f7xFnIVTK/cVP7PhyPnYv6QKTL/
jclS+Kppwuf9pvunXmFlAuYr4SvM/KOCt4/Z3hMpknytpMVF/ldRpaJjYRyX2Gu0pam3x36KdRN3
PqqI7lKc0ScZz+rABS7a/kuYwITWt/5Svpl0GJ/6AARlPdxDb6FN2a35s6KHnumIpqEBV9ROXKEn
RHKUKXNpOs6a11r8l6n28K9D/ZzNTBoe7CSlw4NVVjwNs7FytD/fc9zXAC0Vbpkh2NHvONrJrzk6
9aX9Uj71l74q8JR843ZpxzlutGx0xgcUYZy/ww1cNkmFbTdTbhmy35v1i/M3AHQxi4QFnUe1Uqlz
V3zVelneQdqPd+keI9E68McpMXDIzop8Ks/KVfIJFzD8Lh20KxKLpKmpSfb+ETlbVK0nUOi8gqoL
PBITF556eZm4y+k95RLnO8clrFVIFL5l346GrbxAd8Ikb6Y71j1DRTnj+k839UVs5+Wh/caWPP0Q
NZ7YnG/l0d2aYMGk5NvoqQu4x6N35rLhwjVqjw/gT8MVhy+FSm0upEefLcdvge7loXOePDJlQd3R
4hX6rep1x9nzzkXIfSLdHX6KY17s8P8B+Oq4U2YRLfinCh0gKFRPvFbMQxh/DYzOv65URWpSLEsV
a3dmizbgDe5hVOyEZ4csemMb0T28l5zja2liQSazyCJCFTzJljUJJMs9H5BHki6acwZEN4DTEETr
4iGpdvYt7ZgzIPZV41VJYXrTQVJTxX4XHHvMHggdBKSJyvcKT8juj4ONE4Y97yuEbm/NVAvLkG7L
oIbKdiOEuD9/6lP8jwrZt/5EDkJBWJYu7jnpN0phn+5QOkh/DNcKzcblWXUrwNlDd005FxHbTeNK
VPE1FT90gQ/1KurOrrhnxM7REFRXhHRcLTiYKkL1sNDxL3IFeWkD9DGe6hOupanu3iIblbwZLNoY
5S6hthEOVhum02Tu8f4EsnEnQEBz4C+E2Ya+iIntT7dn9cP4HYQh7cqVyFjNcpDlwUj+T/jrnpkN
nUwEctXKJbzgNeWJ/3Z77mZeHN48Yh/uwg+XbrJRhw2OLE22xY8ABTFnlE7QvUAc5g+squYLkoZ0
U6C93fRvbJHWqiMincu3v5YcNt++9xhvMLO67+bA/ITCDJzM38i9wgH90o4BzowptlglkoOwM3PF
+/aX/zZf4r78bX95D7t9fBT3+jemLwNjGoU2INUHqLhfZibtNjgIuo0rjEzCeb5DuxpdrC1H5FL9
Y9gRtwigVn47e43GSnDqNyUP+bbWLPv7Lbg/lhZDhGx2pZel8jAsKjm7XzALUxiFVSBarukLazxN
2vHB96eDxrsQD8Mcg1TjD740y+Yl/UU9OR2y/NQZRwId5jz4wYocCHMU/+v8FW4YDLBP1d4oBy/k
BQ2blluDQSFT9YRHw2C2T3m2SHWGs/MacSArMT76winFXz3Y6dQnzKtH+Ett1PzRXWNfvaQIznUq
O6ZjtofiAEcBuSjqTNuSqI14dUZc2zYW3thBLy2JCqvuxVF7agw0tmhz2wL/BNgtft/PcAQ6d7ug
Zure6LZyptnA5/67O/KnSTmObYLw7D2vOdo/Si7tSfts0Z5MvTrE4n9UUcGeOp3QRCh3aCY5oUCm
u6/6ynPJupl/ATwZ3aZHbjF/l7/hwfS4GFsIJBV6pQWbewPIBRViuRROlXlmVpI9FevC/KQCXEIm
B4KIbpVtS+zMxgLSI8cv7VT+YsRaPEThhApuLO2WGCiFdm1e/FjtKmUPDUFuXazUTXVQh7n0sfhw
fOVnauIUxz4sr+PwDPfiUnmlo5O//ZJPAEd9cCae3mX6SUIbboEl6ydklswyLCaKiCtEEwwFTMts
x+IpPFjN34QZ5q60ppnLjNcG5pzKLX9Rr6aLJLti7gA4lM9b0r59FN+hjaCV6pTmx7ylfGYcaWAC
1kHP4UVWLGSwLHPDk6bwQ+j7grxnb60SAiX9JB/sxzRR5A+zZSaiVuLf8+bTsDnJB/8ylSplvc8S
Sd9jdwZ8lzJlsHFUKN1nstKDrBTBL8XJWRRfyV1XDyrxxscWaxQrdXAfzLTu/pUFHtgdYiI5VNjh
qCtYqB6IzI9l3VwKICL5PHBp+mn48DZTlDeAJD/FHsxeD82lOTJKyfDkBvFJjqAFrONxlww3RuCc
UfqwNJ782rQ5Exdg/Qz3Nqp3n5UHEhQWZwRBjquycxjE810l/drDnz4JV6G+NWhoIJoA8GuKC5YZ
4kR/c4kHH28bG22mJvCimKgz0REJz2F6Ee/5TxHYqIorap7tJVIECVDIVgOFrIjyAatj/k1UI3HX
J+OHZS/DMRy6AzsvVDm7SbIBj8PkyJ8cJFbwpmNquffYf1zCk3uue6fcaYfKQe89DXXv2Vm6cfkA
mjdt3JbZnYC38UcwuYvg2R+8KSFPIZRIn0PEwXwpn2AwUyPpN+aYCK5IRzni2p0yiShqZWWX0JJR
6dgUYChfaarQe03jAEIMHspHAuTj7VDuR69hJ5zNk/uuN1j15RNgKb866OIE9QZHMyH4GR6NN9fa
dXkDuJ3+grVbBDQl7h9N9JD7m6zCezgoT/xdAsEf2NyGJc9Uw3CQXip3uI+mgEmaO4JQ3goye0QG
JDCQOkV+GwUm67qEnSYIDyo3ehCiD1g78IdecvLDpAvJHDeccucVoHsj29ZC07CN2eDZzaf5jFjm
EUqCECJkuMMjd5W7lfbD689LabLOW2koyB1MoLjDOH4LbKY43+bVMuKGZym9DCEGSXxFuFWzdezc
gJ4t+GfY2MR727dxxq8E9J6kXvInFGx0mFS2MSG9En3c9GuApvlbJtsoTnHKxGDOBnzpdfTXCwoT
399V++rD3iHSDuV7fN5uZHNyF+AhyH9o36XzDEfw7AljmqP9Ie/07bcy3yDInNHw0xdN/6+Cd2HT
tIAnSbBIa0Ov5fXCdR6sD7zFB0DP82KtzG1gifxG5GhzgnHIDVF3eIU2/QF+PCBeZs/4cYITvAF8
OOLiv/+b8Tvm7X4Cr3RbDE7T3Oi7+jUImDmCHBvFTaxtBPxsyESU4urjIVmgckeyxRjB2GkXS1k3
3VnTN/UzoVFGsAxuu2JiRCzzJ3ffdOPVHT5j1O3V6DTCsSIv1V307huvik725XSbXECKpYXdqytz
WN44q8LoiPaZzxd8qBVqzBnvOScFHwhwrTaB2Iguecg4qeNbPfXh9/KqGRtOCeTlHBfKkzE9Ckrk
WG4EqZO3HIBTpyGG/+KwyLMXCaORfh1YZmhXL5/zk7sOJxmx7V13HJn2eU85WE37qbscXA1t1dNm
clFTKtIqreT0n8FAJ8bXWWWMT/FsGX9W+8qVxcihtxjA4tlHndJhX9zzdwZEY9t8ekJ6CZKdrEmz
Pt/gW8LeD1Bfv8F/jX+4E5qGCPQpEtOLluOzxiOE9Ei5tum63AoHdyccoAjzy/KaNd06/k5Gxxyc
/qE8aupy7D7gmGNxbwVraP5cu7gGozvPHgE66YWPn6pcFW4vihLgFyXeB4HdynmaL/jlk+uHK7in
/tp07bsEGsR9cQACg9Mv/BM+4YUrhDytpfblH+goVtwnKHhbbuJhWfm/Lk1z7S7AYZhtvByC32Tu
Mp9bj8o33h6cNpxixZ2ZtkR5B8yNa0Zt9yhRKxJd5h4eOvDeWGibftGI5L7fWPhw6nWY/XDsgoUN
H5pOFUJap79R+gd+HQWF2lb+ppeCe8GMephoFT3txt0lX6G1zbc50YwhesIBfZkRF6/77hnusmJg
QoMxpmST8FMUYB64x7sPZXPe7/TuJYLtccGR2Z62CK+ttkxw0iqAc7aQAVnoEv/O+wAtJn9OR2OJ
rdXbyG9+ZFJKmKlDIqTL4jxHIbMqmWODXachVbCqZaieT4Rn0uAP4ZaoEP1t3nLcThZcrRniS3yA
zFMvOXN+WzwxmBdPKTJ9x9XmnNSAUwTPUb17I6xzhfneUcy+hdyO9mZAZju9kPDpEFg/E2+lMRxk
FQLnH7MBI2N4dslR6o8R2DjvEiDTe+LqYYhOjAVDH77StPFz8h+elRCTHT9S+w6zdchPuzV/vSUu
Fy/4FQ5gu8fmxONTqdfEtBPvw9B9bmongXA3HLeUcyqJLe25rYhVHLDO82zmcBQM84nulRSZjro8
tL1pvAeaO9jxN1K8gFdh06f2VKHeepI882RxcXxlZ0718iqlrxr8B9tzlYqe5uVH5hyunlq9xQZC
N4JUVN8PSMk74qsREdCVqP6fidQKSfIcyUHSryTLmSwoMp/nAQCUzk4O4K/fbKuP3r996CAwV9lP
42Yx6mubr/Hr+bsSHgNVB7mB7DAVh4oat+WD3pRaxIsXAjkT4CxILuzXJI7zCR8+or8ha2PYeETq
ReQX8/2NlFzHvAYQ+AU/NdYIC/jwP8jllsZdC2B+OHNAacK8v/bJzmuREdJjO7SGZNBysaAdkUkf
YaggLLhLWumn7v4C72o8uxEJAzIarIlU74o6NXpBN/mnCIWHlqtCyZrGtBiv+ieOPNrOWrY9a8dC
tcRyz5aGSo596hZ1hCP7KwpxlHfg86Ye899k66HC4SSS6cgxVbpzvhbfeqIQtTR5yybsBA9/CWGY
kDlg8QFZx3BTKNZQVZJXPPlHs0+fvjD+M4INnXFL1D39tRkf6EKhR0CdsNjqThnEeFBRBSIsfzNx
Fcy3AAmOjq89pld+I7J6eDI0MrTKtLj8D7215Zv4YiEC/YYL5gd0JaWI9TbBhCJMpcqapk2cqEAZ
yc2iBLEefKNKgvh7wRg389aFRtW9lHL7X7QvWeqzl3K3VL0pf+afFJ2LkFN/q/FP6bCjnuYgkfs1
4gaqYQJBjLnLQokSKCKEBZvZsMvIFfhwRArQnMxpK4jN4R6rKwpQMl+QGRgranA1v7fjhTFy2UAu
7HjbuNyB3t6Efieqh4ZNB69vA4pn5ISPB+b8ATNy9mm8AwgneMcIknPJbl6Mx/SGuSMxn1FsC+rK
4EUWY6eA1gTSgVDqciOjz0c9F8zrXfT0T0CWN/K9/uHjyF4Aj6ZkzAyZQF6CnQS4D9VbmHdvxoLW
N6628gd0Uo8b7suYDlD8/CBptHRZWD9UMNxN0K94BnIGWcmLPgN9uEoBT2USEpOwAAPPk54iDeAj
xqB7sgS9sIz4RE2q2yBfVsnGUzcDWyB6ejiXXzwo8Eq4YoYWnxhlxNowZlxoeE9xIfGhgr/JDGJS
Oz19HoedcewYss7SmzE6RMFkBOI8JV46JWXzP+nIC4YylJS8H+gN5tk1uwrN0Y14TPnX9j+es8T/
tP2DDSMpAeBHGcFEp//3h0nDLzJ3xDOke3dLqpWCbpxPP+wH2gO+H/OmLIs1UVibtHqyIBcB/EJ8
GHf8ASF9+cktYHwIWQTdC+Y3AWVl4IQmZht4q5OySGSHZRILmenMwSwMKhoi3/tPq/MpzcG8/ZXJ
HR1fQcZZ1p0jlI2MXLXVJMyn6LISneGz9TdJfbJPRTnjk386tRVbeYhuAmenlJwR/QEczsZbnxYn
Fi8TkVuJSC9yuQ0tQldLRoYRNtWxPflmPVdNhmyWf6kxpliFYKsfP0U9wXCxEy6D/6tORT1DP49Z
ScQhlmGnESzbS5S5VZO9mZS8QKj2Am9RVAIDxUes5vu0Z4jbBLtJRFa51Paw6HxYXoW3HAuGfeKx
JX6HRfVH27cPnUDEEJUMm+ssbFDtca9a2MFdFJjlQFwH8+qoxl763aXfffV/eiiYEUZ9UsCgo24o
UFIaXNUBjoMeWWuLWqxxWeV1AJ6/tAScfvXbDg+j1Oc+uwXMa4um8PdNckAXOzdy3W4Y6/W/ivfo
prdTwlS9zDp6AP7IIrKTxHaHlaSyBbm57nWIW7se5XUlsy0fqq2oYIBGF4LO0EJvqsiz25CiVLBJ
uZSTDQItRI+u6a0ro3R80f1TqnXfD7tRLsHmF06eissW5zQXnNehYgohuoHCbAwee/WOO4tiSacA
3BM/5/21KC0mSVhm8IEd01P+m6nKTrohXmeczVDIH2/deG/Gu5UWh3Bk5e+vDdqViynRkNaslD39
mKdI1pgZ+w2s9L55FqGyjxS+b3mTAFKMc20dh+NfSnCwzE6naEHscKvoWrhpI+EUIE7yAPabZrIZ
PMx6rXJOdP3SlfoltiwHTx83/GpQX4ag0pd32JdcF4aBR5q2Jxe2wPokNe5I32ahxj5hTDFWe+tW
QGBS9V+yqR4Hj2c6uDV8bmQEbyVWj7gsj0Z0yUUHDeGfFfEkudgIyAlNkW3z2JaUEzzHzeTy5bJB
NFS9U5m/p5004FNtrrtfvsEs+6ELn8r6UyV/JVDvMQEt63CVpORfud1KpBzwXJIIq7uF/bQycNaa
m0qdhg4E/RYb36VGt+CwdKh6Iegz0Btd7onWDmXkQUOx6VleNW4/K3vWhSPZoWq11t1soSBT7IdP
O9RMdkJIg/pBZRXfhskjVYSFVKAFRbzYayQjkNuD+zxmRdmlSy8gzxgzYtcGeFSBWlnJMeLET3AL
xg3Wrwi5EB5NrEelIH8HMV88rqulSQGYSSleCsbtLpOkIjh2X4nFgqd3MChppGiHJbnT0k5DwhsI
xFb4uKpzgS6/xTYLcrbGHqvgSJQ6GkiC/SaZfAWbMKm7g+JSwr5SDfA/U29sTTBE9ZHkPSAgqvg1
OQTKRHVahlNkrzCoH6yjlT4ybzMdZtPLVQ3n6cGfdPtYGhJF2wtSb9fs4CvQkdYIvLQbjpYQonD8
8vISZHene/NeARWC9Gh68zOtp0q03eoLqFWpF44rHRFLqsm3ARXOZ/jWKNcuhJCrf3lKuxxCxRZx
29RltB5yqIHETbkIzPLQ8WrCjAOQZ9VZIsSjoMGtyr2QYvjpYEYEw4nfzPG9x6xlkERkyKQMI4MV
Hx1jSgGN6GkQHjHJldgbAdYpZymIsIZRI9KFs4X1WMHVJJIxOB20ZosEdRkPnEVJs8Lfy4C1nymp
4PBZ13AGi1JnKzVva1dsKlZDFt8A91TfffwOT4bJecpFFn7SnN0H1rggofCh00p9eamwY+BRzyXW
mVGK/48ThcCwSfHXbazCXci0HUmBXpIDpmpYlPJvUnGdu96j4vOiSzC3tV0oLGtLuUsYt0PO9KHj
zkfnIGnMsvXg4Kn5ygpAxPDm5QE39djTrlPtJAOB6sw4lHvEEWoR6TOMFx5Pyw3+xtEl+zxxlCbm
xKHNq6WlEZQHizE0hysRfUHi9FPDrBoqPNbhpbY7y1gFxPMMCy+HKj0LvmHZP8UzTYWRzFEoRhXW
uY+VH3uTJce2TBzUn2aGWmFtTbV9AqHcRHK76ONjCbXNJPlhacUYrlGhL2j8Kdp0aT2yTgl+I9ZY
TbQ1oJSYuyI46cZjwM1BLI9yaYgmy27GcITyGVifdArdIZPKm1QHTkXCGXxc04FjwPCW2UjW7nW2
ieqeqWwDqgSYKOVdm55JzANE6XqrCMV9elZqslwKHDFMxcuaj+KB4xmRo9wBlDjkuUs2FSwfecs/
iRxwZi0uimkqEwLuIXzCB5PSsnboIc4pKLwq5hMZINoY7OMKW5m0SgugwiZm2KVUr/tpzdu+fBRm
iqSAaggw28Nl4dBPM+K4oOOkYmx3EJ8Iy222Fi4tlf4RkRI7RTG8Yqf0qUvp+4buLkeYVRHmmpeB
sjkF/IUIBuq8jG5mUgUbrY6Hy4TmglTMO/yPo/PabRxZwvATEWAOt1amsixZsm4I2SMz58yn368X
OLtrzPEokM3uqvrT4N1ouYfkPpB7Mr3zd6PjQu1EcPTNZQwWy8qR9D+xMeTNk/FPgFUiG6U8rXqC
vjyZxwJkoNX2CDgHX3Ylnid4zwZ2623efEisfyuWmPTor6E7SXJ4EU+cyj5UVcmPn7Il2yT12vq6
TS3Gu+AKgUYpsvXj+NyYybrg4BCHUNaBNkWCUTtSa8BbQnCpsBkyCB104xMiSlQCmXN0iQ8bQlPw
8VDse1LQ6opZC9tMECARXOrRXwQlsXCQWG3K4M+atqV6dMxsE5gsYI0Nk/G2OOQVFoIJp3bQFqqm
81vjwrQAppmsxABp7LoTiqMpuPSSdS1BG8CXCFMfIOvgfcy6rWf6Jblqx/wnPObbLsHePj+rM5SH
F4KfI2Yu1gdwMWxmUo+oax7WSVrmL3YGLB4meIT78NlgbrtjIntQWUX5ggCc/CK/+xvlqPGD/SkK
OlAMHK4ZBUEUuI9/OuPmVbDTTtrV/0tWIDaEbqMUWJlP9dLALbM+/PmEdwuIDjRzHJM5UnB3XFXS
kqNHvowMWNb+5/RdvKsXzgw4Tr+rpUnogPVP6z8c4J/uIS3LH+k7ewDRXoIzvkzbwk2e5T2BMbwp
btHsDyjo3n5s0d4d8fK8N3MLEvYH6jcmAZBAB8y1qPIWsOgJFPG3xTG69u6j2tQrbHw+Hj+442NH
5z/N2dPYngxmYiJSkepxxlN47Yk9uyYn2BlX9TxecoEe/uZfMTPD6jvkRtgz65FsVKLA9I13YljO
uYOzFeuNJ1NE1wCDANG+uZv0zx5D9zncKqjJT67/iFxnlx7DY7rNds6jOQor0E18wcZ6Ub+mh302
foff+BX8wxlHRB2KAAN/Q9M8y07WI4DH8ynxZcGz8T3G+DGbDxCHsfBfO0t9RtbKCkrTGtgc6iZs
hDXf1tjS+c4JCPqoGcnAenXzM8XG0tqyTmdXdjfKYvbyfXoOz+XT+BGOtulHbV4cTC0ezQv2Rv/L
8PgUepcyv0BgCiHmYmO5JbiN6VZOAAbIXP+/q0r7wT7Ko0gLMG2Te7q3tvE2+IyYR0D+/GZCBR+S
BBqKEgaFtIPsKunNIgUAHyxozepN/9Kx/VGX0IL7m4Ut65kefp+6XOriE2N+i0HGHA6A/gov0646
1U+e7hhhku8R7AUpyxrsWdoSTkMMudci7eJ0FHoqHXWtRfyctoVBL+0wXvnIX1TRM0YRf9pxBCxM
NsAU48fIQTbrf/ot2jE81CFPzuVDsuu+85HbBcFmUZyCjbQE3N9i5PvDbIPrQTTxMfjqd9M5QtRO
Qw5t8F4tGCcycm0+GAzB3f3nfYNm4KYJZ458Hw5SQgmyk1I1aEg9148oUKY83uTBvdN/4tpYpihA
c5552nNT443aLy/EdAtKv5QNC13Rlz4q1SjS1wE++MEozyNG/yqnQA/OPRkw88yTQT9Obq2zjIbw
Ok7GjCbIgB4ojnyxQ44S3NtRXxU0t2n9FPsRe5iQAns+qaa8oIPJrnRz8PKgx+S0aziC7ENyk7qZ
DNbf7Ax7EwUrzfzqmk+eidyHrtZglKtS/Lf/yoMpwaANxblnVXvxb4g6Y+7j9QRPNAnWFPzDRlXP
cacty4GwjQaNNLmQyg+NfxDhZtvRo3NRLVQ9HmF6gvnOBaxwHBfM7TvAXcsZ9kHfCxkdpO8ErAHa
2L9gtdIKA/M0RwZA9Uol5UP/gCzIEAAUo+3mBUzZ5jNPtjXGq0SS2C7pS0wEa+sQj99pum5zBIUz
Km2mN0wbWKkaQWOk72X7MP1SrXsoX43hNHkbbdqOHGPd0cN0utk69Vapt3bHCJh6rC3OiryKvNPE
7ohVMjgCMRPqIGLUYKf3N/iHcbJpv9RwP9T7/ELBN5Dts8ldmAHB9/hn/tXJimkiprhdSNATAyBB
C7P/ycUFMNVOCcJUGZw588nGLEdaewh4NQiNRv+bN/Jyaj2sfYo1Nda/lNrVD1fJhJKoGPEJBzat
MEtHpKBapIKP40cpMWVgiUnYnGBPxehDkIJ8JlSMqa9dS8ToGg102S49bM3RkIJSBUvqtwHjF21W
GNzEtSMe9kMjbQF/xgYR0hg8J2g6Prvt4G+U7mqo0A4w7rX0gUMRluAgLduhXSgeCSZ6uDZ7f9mq
e00OFmHWscmMtvUxIjhX50O5H+lITN1NUwrddNzkKvll4AdVjF4Si4KqDxaTUy+rgf/2JUJ6rO9Q
v0TWb6VGS6cNlhqyzMxBo6LOeoyaJBnQELGfVeSub+MHZ8I7Cajs9bcFPDukjKLQM/kQawJ+deCf
qnngZ9Qqrjytke+q3i7Ib6rxUAa+CGGSbgyTGwtLnOHp8YO9f2nqh69dZesxSS/Z3wf1QiItgLCt
YGVPR16vMnZiGU2uWl4mTNXkcD8Ge/4/2mQkOsSm8QSXmJTlF1X4X7z79IeRrFG6ofewIqw2K/A0
eIQkBE3EF2AonY8MHIIVL17Lxym+ye2Fz2WrLh/QajD9eonP472UDgfM9hHB0NGkYxo+uhpr6TV4
m9AGlUe+gCEt+cIdkxBQ+pYBycrwrjosaHUNJGCSE64vcavh56lEW4gLCdY86mxI9wTIAUNahkv5
DXSQzCn3/Mml1PNBTPA4s5bIkZj5axTEhvES9XRRutjS8ZKVfMZOzARpLmByUw86xYaxbBk+JHsd
lce0eptMIrMCHzam1CoZEFrO3QvRuKTP9qWT4CS96uanNpdcgFplOJABQSVMkLuKCITQm8W59+EH
e03IPYGwYv4pODmGEMTgqMjFIujx0OJrJd6L+fpCRjHMKoKhiRWCOczFm4WoBaZSm6XSva2qeRMG
WxOSnkJ/qBrY/5SIWAH6GkqWCqRJ1R8N2M6wKwHGcHjIFvG0xDypa48dOAier7LroclXXQ2/moxx
xTKtLgWdJJYH9QLhrYg6cNENlRDsk4cJ+wQ/RgQT5cIwdxlRb9qaX+d3bWIHoNSo79KpCM04B6AE
JYMYce8gro5vmL7NHRsVlOFjtOeaEqfHD/xqGjxYAtyr2sY4dHp73bGFetD2R/xcMLgSt7k99s3R
oC431kVFSOByss+jtcMLBAfL9sidF//mFhocGWI58ZcCtmI6uGIJpS5ecX/ZWwqJ7YWD2+UMDHE+
s8Uy5d1ZCfxtfuDB4IPx8eLuYppLzSfzb8ldZakW9pt3C6oFj0OIWzzQFmAww4PoiLCRM46vwIvz
J7wt69fvjv3gsiKr8Ahekw9X/LHhGCSPHt8cGb/Rf3F+BB6Bm9qQbqaL//nBy67XDDImLHw0trBz
pKy9mmHdOsb1QlnLuGlXb0lC7bArjV2lsTewso+Jt1OKixO9mWHrpJ/S+/bHusTEYQAsIVaEAbHP
7lgtMlKnMGnTFxGZKnRtWN4l4wfco/ASEocGO6djqclqsYiEdCHx0PcyHWB9Jc1brQnSPHoSNu1u
3Lm2f5kaNMfBh6n94wUiee2V6zC78cLLcdJmbU8cSYdkwMsXI1MQ2Y5nMUtUN4F5EFso1PRdg/1x
UG3MdBcObsX9IxAC7nl+4w0rROVMvtOp/7JQvU++NdexIdBNHBkI4zBIQ9dVJNFMSgKbCvMtcx9Z
fC31GPfBw0xukNqPdOKxtbDDYPxD+YB6kWaRn8VKy1SYVkI8VpjkrEY4rj+87Ke+1QWLaeJIf3nU
rjl6CcId27HAUgtQkmHrwBsa/UNsJUZ8CcCzOxGik19YTgOfoRIqVv/N7iT20fKm56+CSap31ZJz
gsqB+DEdwFt5aOgg1OolvgCPCqqWcD3kD2Ifh/CnxY+BkX+rqcz4tBmrlp2TJtOUDmr4CKs/UPzK
v9UNH4KJY7BGkWft2Bhpvzg2xBq1z1OCMQzvPKN9NKRr6u266a07u7a+eeFbLGUojLobhD+cB21M
q9U9yukmNjmx2ak2jQj0cUG0nVD+oBPC9N1+OwHaA3U9saMbsXiie5BeZR14Z6++yXglf/rWAdis
ZySdMyrSpwcPMSEbGe7Xw1feIktfKRNuIXurJkXc3MeM5QPcs4x02Y4vi3FOOd4cn3k5IgHq/0Eh
iIKQEpU5ptOyvmB1q6b0zIZ6NeKdYaPVLYSkhBno4HE867gJaQalGdRvPFkC/kyYakQ+GTcEcmck
T2jxzkfQEyIBlyAkOtYlZdezLW/Jpp7BAEtHjLmqmtqFA4wXDPRiIQ69lnSPgP41bLe9bm/F6yKw
hm5HNADGcZ0muvtSORNUQ4znPW13Mh9BjU2qXnjkPGHhGC5iCCV5MCw6AiR6Hl2fp28kL4l0ikUX
cZBxUlgYKETSKxEGf+zNKdklVBU1QtVe85YWtYhlKmSeeh+9yZ3hXPFLLjduvj3lhA0znGLD4I+1
Fiov/5UJ9wlQKAYXviOntY/2C/DKwwWS3q3e5BZ2h4orLpkoRHSjA5tHfZFvk47xBVNjlapY67F1
5J9csC+GmK+CvAkvuCEcsVTswaDZ0dl7SkryTqc0l+5svIG2M5NPuLYBdNH2ZE6XFD/EbUgBAO5Y
g9sTLwUqbq8k+XdgkJzgFTUOCx80NFvxHGTNasDjpDtIzhpXCqs7mcnvWO6CiLQQY62R7jMmpzqG
RrJJKCi7U16fjPbAGD6TL0mww1VWBudFI35ojFlizBskTkjsfGRZnCS7tDhU8iGQ78FwypNDio8W
X1pbNJhCeQwl5rwSEqc8dWOYGgyEwZHANEn1odL2l+Jt0yVIIKNlP8IDUvw5aGbh/bTDLSZkmdjI
6i5TnsCrbR2AugW/OkhXs7qBasZnDqNKiEr1OwhsZuHcBwC5g+wBqmoNpCoxzN+b3jpJ6a4gTuw8
gyj5eerti/YSVSdDJR/C7a2fpLmU0t6Ynp63N+S9aVyy1E34fOUOP2CZcsJf9sZCy7Av+4n1GmMn
+OETNOLk5dXQ3/HftpELo7Pqa2YgIQZjjJiDU9IcHHWtjBc/PIXqXctPOang+hUp0IhDt76YlKuR
zPtfQ9gKzegqJZ5GGd9juqBj27lEnpGLEYDRjjrTBw2ahPbGjVTK79admh6wPFd6HFyw2OTwZDs7
jPHSs482HxTSoDDrg4HyERS/2vCTEsI6MGbsyBVtT+DVXCKp38GlkZwtn68LOIemC4O8JYZzzNye
VXXP/T++TGrMufg68gaCwyD7YvZF2IYPWAZynkYCZw+RWO/aHh6f0TA5u1vyb9o+Q5MBW0MlhrfX
0+ENxC9KP+DaQXZL098B71Jr/I2whgbgrwXlSF2340oq7ynAAG8qjTsMrO3eraPflv+/xnBWbp8s
BFaE3z2l3CXMuQ0PkJPkBFLdho8VlSvBKYL+lF7aWCxODF9nLclrSrEi6wWmLXnyPkdWCxpb5jvd
ov1BYhD95gofsr5LPV9Iv9vppRgvfFfArgJtvYAHvKsZn+T6qfQnniQuEC/YqWtuuIz6cToYeE+2
K8laixWdniwFDeuuwb2vjf4C0t3jg6zdjeKel89QP8DxLrq/Oj456UrWcEUQH5jbIBhe47w7sdbp
fMZgw83mMioTLjj7dnRx4E5BJjqe/aj/g8QyxswGD065A+ZkwXdIGrC3hN5IOEMcrY0CokUUrWsu
QggalZNtbt4ze8+DzhVrCTAFduldVVnBFurYJkaLs58b2o4YbVMksslrBWewslSbXx78IX5FLTFp
waOvTgkAi+Q3SL2jtWNWu8nfAoVuevC01Nc3mkzmKj5w+KWOpr01kZ+yubFJ5dqaowiVM/0ipys/
yPGvzLBfW0zWlREFJOUmo4hCpVjdua+p8QY/RocfQL0FK0x27XgvpWNfF3BuLnr8jNAbDAogfAhD
NjwgLGm+HBxcM5XWBLcGZx8HN6c52dRpSDMIH2u1L99jpWEjfzLxDNKw0zlF/S+zncSad5EbFs+q
vhQ8rhmrbcUwEvcongs/23ndGd2enO54UdU55tmF5cBLO9E9qv/4k1jjvJ/z5Ev/7zM4MIlHjyXN
012vchj6qCLLX/aiTP3WYMTk4Y4nt8N4SVXmfFduJn+J+40RNTa9fKUmVNhi4J+Fv+xQHeJ3BL1w
mWDEd8wrQrcNflsVVNF5J9VhkNdGDbTBDv9k/RFlLB5t1Mk+j1MBEzeVgNAUpBDNSXwP68fhCsb2
kR2FtWhQoeU8G12HgM5aBPxSuCtSuL5I3Ou/0nu3vcvHaEmpjk+MzovhdzR+/NoNWuDIjADG9Co3
wKnwdDEpGtqb4W1a3DoZtuvMprEFkvwAnw7Ezoxhxph+FFeIHGgTJg/Ssbr/9KtLj9l/cIjKT23c
SyZ25KGwL8F5hDOVh93GNxBYe8lHLB0XLWCOmCZmtAy7JkY54ITzhB5HbquNkewHTJ7U8F9WTUtQ
NiZ26nxUWgQI2moKrzmCOGloP4KBSewSHvhhpMtoJ9dRnVlLYTkGTPpRe01M9W1UbC34QcazkFgI
ALHe10iBELOfXlMYGOGRQ7iB5dwb514V9MMimMv6mshnL7ZjeIt70hXRYq9ViU3H+ReMgrWcAO4f
K61/jNY2Ke9WwkggfTeaxijs1lOjeN6z6SXuInDeLsrQvBP2Ov6C9SWoteTmW+vQpjC00SayjvhN
KZ7moUPOBc4vAyeB3K61/BCmRO4xG9wmDuUSHkOVlWGVYvAzCm5ctuTqz/F+yuG7x16mZ0cpEQJ3
IKND8qjFVHz4ycdrjYBBZwY9kSTM1xijn8x4Ao0jfP1LJca6lgM3H4vejuwGpsYZb27DnX7VKIAS
7FaGdxHxFuwkCJSH8phr331y0sttWV5a49OgQq8Xpb5KnH1oPRzaeut7aL/1/GsM93p1kkk4bn7y
7mIH2Eoeu54cTswC/beuwFUyj5PwRMgB5zQMc5nB5ehKxU7xpxuM6L2jzhfQYDapLcm1WAqLk7Wz
rlZ387nDOaFscKY5wUz7i2YAXilWfY6zzTF5BigS1nqcAFp0Z7WGiNmZlHZLshU041wjvCGYpbtW
1nelUaofJbpfeesjBjfcJL7K/p8/nq3+K4YexHmNf92sVbdYxIcDmm1mpgY1vxR8e9kLc/xYOyQU
GalQ3OwTFNDanU0Bd/wkPpvanbcmgVAKkGUuLMWl2S/Akjn0+0NA7NIAbGi38xZHzwCSRuSjuyHu
M/7re3sZE6pRKfepuTIbHaCD9kzwlvw6s2pBfYQHNs0V6RtIX8XicAB1mkvmKo724/9+q1K+mdaJ
7dL/EyiutdtkOMXqsbOOeferJfW6UYk/48Fnax5oQGcZNHIEKPfcbUhh1x5qDkdy1TWbIhQGVXI4
sz6jX5AJ7PzsiXTZLSl9vqi4tsUpCuf8DvOnEJYBhjXoIaZlpO8KfefEt7H6Mryb4m9D/2gG0GDm
8OrwyzEEy3XdT6vKwPfl2LSfkrWXy11c7qSIqecHZPvybHLRFzT9TLonrpK5whdkjE9KdyiDjWFs
imDXQCwlTyKeca2wu8MGgCwyoWXL8ZSCArUo/sbfbIv7LwJC1PK0GYAwBiAB0ReUbRK/j1+WqxK4
DgGMeKIXGdlQmju+FkRF+VbfpAOU4+hIdEN6Y1YtkWKU4ME5mwDAlijZI5xZHv9P9LFv+GgO7U49
kiWj/gs3/yNI0rvEUp9YR2kLPgcsdLZ/BzYpZBD5prK5/R94ivog/f48+sOXgfFZKsZlgoBNIqfj
LRxtRcYmoQiZAwVh2aDkaLkRC+WluSM3TYK8vdWvuoxwW7gryMqnkf5LdPj93LDY+bDKaalb+D9R
9kEBttoKxF9IIhBkZOkywM3SjnroP4wCeiwUCDzoeRgr4g917qyqYoePe61UbOLiJrVfSo0LaoQm
AtrVeG4ZQFe4ldtkewJPhRSdBS8OJysIVxNVJSbZaEty81OmR+kWm/FfAHOqk38SCyw1p4vYN1o1
c9r3iKggxF1l8M8Z2DtIVfCl5e8KLWWxN/ECSkip09TFNLydaS8bPa7WZ8YwNR7P5Rw/t0Vt32K4
/9nKwXdEjp59vR+Cc5a4Q+JitrjQe2sphcHJwmY3wfReBaBUAjfhGfLDc86IXg/fQ8x9+eVcaySE
Cs0FJy4XY0VcAj+m4TJUVMwRVrcz1Xl3E5I6GhDcsqWKoq4/1zrAJ0ridFjxBaDT9IR1ogmE9bS3
qPB0D19F8AE8LXjvTDZOGkeSEFjkL6SE9fAdC3KvbDEbmMeAymW1j9FMhtAVO98kb8YwnvS2EuIJ
M32Fsbwwxm/HtrFOTq9BVB50CC7wD4QtG3UmxVdoQvOpxRlnS2+LWCBZRnpKdQvduZC2ju46OQ7b
4V9ODII1wTirEV6z4+m8p4waH9grQ47OPBh5Oqw9CSfM8EuieChG7kFVLUKDYFI/+ZU7KMZa/R1g
6ZA6Fl7u6tmns7bGf6znsnZVC5GaGyjAkz4BI8NpREDrWXf4LVYLCWLBtsYPoBgQxsldAOsiEZUg
qpzJN9dZnWfVJmWEzRH9hW2LVh9y/U3Raw9L/j2YnNXioWnNNTFPXHAZ/LKh3V3FHNypq+J90EJp
+1D+MrhzlXBMYb6mE1ILJb0+ojtgIOCzwL9IpFKwBU6WDn9Anua3+cCsVnc4pdZahYiOpxxO9mB/
64YEgJSsBkq1LsENIENfitryGdPwtjD54mQ+0hZHmU0pex5MTM7Y8pKKAXB9jnnDOH112nQoi32b
yd+2lixYSh2GNk1Q/lm9M7OpEVXrlmZPDcvHUuxPNarW9ow/hz5IiyRGdgoZJSB8zJhAbTVl4eNt
Y/HnRfoX8YFNelnb+bPqfaoRuZs7ED6eRtRvA0rZhtrEaPDKqZCfKKtMgvnRBn+Tqn/DUcnUAVub
dGtiUSEs/wSVRc+oiJQYnxfETTeYWWuditLiTImCJ6Rfn+mmAecHAzysTzHLohWd2NC97OmJOQtC
rxRf1JVjnfN+4yAwq2UXOib6K+3MwAd9Asxj6BRY8XwFVNcxCgEk43Osp8jSLRHtNzPC2vziYjq7
mlIlXnUt9cAs744lil3w+3RXM2YahNQ3kBYR54KHTJJYtw3OMdSOnb6UYGEyA+g2FozKYkGemvwJ
5E5VJxj8N9xZnEv2o37DcMBMi78GdRoIGPZ0cwebKjE1Gz9SvDqYzl19WokPScMIkQN7R8baGIlG
MFIWLS1V4NrFLgm/cRZEEiDwIvRpAwnBSw1uuXZUifVBFpg1eN8vca+BDICmQDBiqQMgkNG6zZDJ
kNRC+hRRTKq1Q5YLNkneGxiiitDPwulzASyfRiixKHln+PYwb9X1OSr8jXXzTFJz954QMoncUTI1
RkpEpPqJYMkQm7IMJGG+VrtWsaGIrdnhV70Gb+9TDVBo9aRr43iCTQx8EIg3wWbs1z1W6CaDfU/B
dfYqJ9sqgyZkvmu8MDUqiaY6ddg6yQziDBBfoiwGs8eTBTFUiSR6Hgfrlseqg7fMBJPpA6VCYP9I
3rGHo2rqZ5M5cQePwEcSi41mE+24qJkKqQuDlZ4NatCplrddmCEmwD4L05gca80y2ch+6UZGA84/
bklf+FDH/tCl1tbMcASR1s0UnZre+KJK92eFdoEwJkckws4gF2Hob54hOesO5COin7emvAbFLOF0
gobXc8EkQl9T7QWUFhZ/jvnb+Svb3MI1Im2xuOM2W6NXzYim2HGkOqxWMdCHOkLiYf3M38hBPIi3
bGkopWGEoRMiyxR30FOC0Rckv3gNeTxJ6S3FX1JRghfoXdZ2cWrJdkYaSB2jbbDvJsTJwZNAwffg
hs0PEiAQtn8Cg4COYjKX+NDfY08UAO7vPLiLCWWXuqq1LUUiWgy7YWg1l/1N0p3U/hoyl5EN4oHp
TWVJXoUt0C+GAKXIrUbri3EghTCPEtpGksaJIx6mFseZlAC4uTHtY3vtg5FJc46uIq23DoGtPqIM
Veis4npleuFZL/GLNUnDwma4we7UvA3anvPMgq/u15SYDD4QaNbtCgvmkhm/orz6aFdi2UdsfWuz
gYzWvDG1FZWCmGYM+aLw9yM7to3IP7APIS5VjhXtjBrCEsq4wDV7jrKMaEsesPTccsltphs+p2DM
IRR0Wyd7sqJleMgx3pT1l9rtav9qMwusDn3zVSbrfDpq6Sxj2Jsc8+lb7Rs8A+FCI57M04PikbJz
DtkS5bvwg4c0Iu/b4qtO19oITpjBjMarzNjLQD5Vc6Z4N/Hp58uEiiD0R+ynR+QxSrWuAvVeepgF
zRPl0wqvQ/tKsJILD5VzHcxjDsVDI/V2+ippXPBAaOG/j0O6qTzNNU1K3sb+xbF6V6bm208Ttth1
218SgR2gNKYbGSBB1tlwqrl4JjeBN8cSIFN/en2eBmhhfgtQuVB2e821wP0xyy2MlzTTmH2o9bMc
tqgOmu6XQmAUNl01JDiGiTkYjF8f4SfaUFoxMTeGHVO6Ij47husEeFuhrdOYg0X57yTten+hD4cq
XoP6Wh0G9/RVHVkdIeqcmHjGQfoZvYPlbBKf/KgVkRA2DH2JDGIdhhIIjI9piTnrS3WRe08lCOZS
LXElla3sC+qV8K7gTFbSlROePTh/SvdbS0S6d99CG2Ts2gGI4H8G4nnKkO5P+/xN0TaChNUYSY0f
vbLy6qdf31SfIEz1r+73akZpWK3g2+bhZ+qpm2Bs4Zc4W7vdQ/CcoI9Ad0z8Z01fLViixtQJMB1f
GRzeiJ4Uc3OL6llGsm6/uxBbHWwCnGhELvnWGMENKLipDntrxGRlmPvDWZyesJ718skHGHEfLQ0U
aIFAB7EP+BNUTlKodfhLpk7OMfwAjQlBHEIfz8d5QaiX+AstEFUZY2KIrPIW5923HGqfRknYB3S9
zinOek80lMIhEd1lmBOdNnBKuz36wRa/O8Jo5lY5nNRh2gSqhikhHgjYxHTgbwa6yAF33XhqNg5E
k3QalkrChBjvAFNftsafnyGKYUxmx4DdnGvYoUUDI8yYIwF6sJVS7wFvAS2ZpNK3dT33kNFQWStT
O7NF6oSpzmtvwhLtT/KvKgNIAyjNg5pgh1CiSrxRmRvJsDqDV4mzN2EHKP+SuRWSTcxL5oJax6+M
2hdJNDPFipcREJnMmCvUkEZlPL8TeBTTiUrb1/a+IZJRDXdMB3OjwaXMP/pR6KrNCjaav6Hr6/t4
Vr8pDYiVGvw9DltMDyhUpkMi8hQeQ6qsNLIIMh8CpBIva0/e6zpm+9XCzOYmBUwI39+XoaJAh6Ce
khgZNSmIPhdInqDotvGrTiUY4tlJxFL4dsEcZCQFFB9IUKtR/xcVsHnOQbL267VSHNpp6zgHXX17
xV5pxNDTqHeicXC8XR7cvMoh5A0zgYje1cGWXzR9FlDTzra/vPZqYvtAkzVsB8BCbynjdEhroH1E
0im1fiTnYDrrsF0P9Lmon80OG1J11Vhzo31J+T9oXnn0bJVmpnBRehvOgXolJORDKdHf8fhVTPWG
/OBDWYHPiyvpjMXn07ir80n97tWvTlmNw2cib7DJpm1DlMTubXzGkwsBLUeahU0fl6FBT2dRXRS/
zXgsqp+BoRL0fO4LULwIM3NODtysxvoO7CX6uEqM9ZelfsI3NZ1O2F1FqAyZ2I+MQn5EB+phuUee
x7ZRVnKzDr/Lei2XG7P5tqmTlB4LTNuZ+2YAT6Kmps2xpfQh+kU89Mk8hudp9P+66lMr78jEy4bA
olVU72IDY8NtjQ9Ef7Op85XmkqfLqox2MSq6mnijg8IWNoJddTbcPx9DSMiOllgZfTpjs2+ltdR/
EQcCul1/bDqaxV6ikJFWUOs8Ya6lWesJSSHz0Gfl4GhsyQsbTwoO/SCy5mrxqiBBKjoW7NTYWhQs
cup0Bc1Sl+7V7mjCzCalpdXvvS8/wyA8Yu3ypXkPXQUOUW3XT5Di9gDBdKFJ7p3N6JfpiWnoR9Ef
ipEcTIpNmhwq+6mb1rbwdfDH0O0YvCbOwVCQ1Z6QQwjTVCcC7whXuhazV3GVecgn7J4D6KlDiVL6
SR6PghVmaBzwzJQxzDaqLYe5hyeao7ic7rHEC+Oa/s0UlhvuMAiv+7tdnmvpmOlbyCMjVjfalz4d
sMHEakx4HCsv38bt+VKW9wLyobXsUGpX7lTBSmvOqnoyR8IoVs1IwhdkzYVqHZVg41Ep45Ygu3m9
7XSGcnOpd6OGdXlomNNBt9WDlQVlH2U4pp0tMqlNny5JntLKrckPPK4hk96EOoNh5xQuGpmpmv8T
+gccMhzUEW7SHqsQ0+2rQfSSpt+N/FapW3nadf1R9eBnaHvFwJ5Z53kXakkyLn6i1MU41NLcQt2o
Dr3+ZqAljF+l/DnAW0IxRWIFcth63ltuCdHGPybJpiO18S+TDo4NQdHVp22IFKwkus15wKnxakRm
27JdyCYV749n/epoLlp9154wSjNpL2huaUM4wOv9lK9yxnrqiTfN2l9neBUTN4PG9qCmV0XeJAwX
46GE/TUsJlB+P7lpzU+rnEJpXyjP3rzYzu1gQV0fPwe2YNNeB9pZM3T+lkLe3CF5NaLB2DmJmxtv
g4x77apOnwXs3yDpZyo+veM2qX6jHCfCsdxLkzmnZ0VXH7peO2FXWq4NHI0M/1PTPoUcM9H3g7KP
JOsbX70SxQA10sj4VrmGESkk1DLjRtIcUKgY74133VdfJRRmnYNZczSOpRGOrbIz6fMMsMmc+liO
jGXURK5pT6wm41rkDrcXJEPFy6zRo4a9EbZBTr+Q0pvTXpJ6BItu0BMahVJY/smQJVQKtdDVwuo5
csvE0Zizzh1AiMRT96kab5TYfOriiJMQp2Yj4/8ER9iYQlSUjNCodG5lQ0Dul2fcBujzHp2iZ7/0
pCaHaTY2bkcsUpaFsBiGJXF414A4njq8iRgyu8ObUFEOk7HV+y2W+3M0UIgMg+gapgB8Xd4D22mf
Sl6+rTbcdwBNXmuvR03nwGM4DUUlTrO9Pxl/UscuQ7ciT9paUZSNVqKUzeJVVmS7WtLmpcQgK4XR
ie5dVvGggQ1SBMcuIzR5pOUGWPdQww24ptc9QgrIyqCich4sGvb+MmuJt613bAu73HDYz/v2kWAq
2ctaBwR/CCIoRxB2/bncQfTAWfo9Spsu+I7BokwwhQzUkKYGmKTLWRv1n1EDYekHEClNvqTJDx+Q
6pu4NYQu/5F0XrutI1kU/SICzOHVEpWjbcm2XghfW2bOsfj1s6oH6AF63A4SRVadOmfvtZ3Mg/Br
LmftFqP3mzlmleQj9+Ny0qXB5IdwJFQSkFpLyAUWOzg9KBJOAybkUWf/tzIWSbNBjnm2WvdkBwUe
/+aDTCCmU0x3l26OaiiL2gHEIroyfCMmhVs5W6+zV0EBLabzHE9vVsPcRh+0Hfmv7978gwCQXu1y
pLdgnZvkq6k33UBLN/gQuI+09jaJ5hzH4XbOTQPxvPtTuM26d/BeRnP7ovTDzyD+ek+75Rw7yIiT
9jfvuyOXxBw99K4Es9OABNkVnsf6O542WJA0oiEyxF39jG76mXSAn82QQhNaX9aeaprvQRozWN4m
uDSU4D1X6UzEyPaeLYffeszfUL+AiS0JeycYj2gScFa6iTWM+aSy5gsoF4eIqe5bKdCttsnd7Snp
E+DPv3keHWeczo3ivuvA3jN1+FdFkmAa/1kG+4VH4uRLbSbfOckxVtTB3w+dVz3CAu4i3ZoMGJTt
mpmGG9iPGIUZ7H0lPKFzKWOgmUSue9a8gL/FIh2/1rzY8RVuO/oGg9YVrcgMvOEGQQ7y+KH3WJRs
+uKYNIZqFejq28BGHyYTNvXvhkwTkp5WEak7Fk3ajIQHyzrmnNcL91cOkqIZ6KxAbqso/pBjtov/
3rPCobFFR5KP0BThp+ad8uFooZqo1IPd0CPAh1gcA6S0c/3l0cwvRrRs7DMVzeCMj1WF40xE4L+W
w49NV2n+bKcr2IWkOEqhX1ir22hWj8EIxWoukPaUya4lzCKvegQFTCmlS2sEH+Q4W7eB0zXLNZ9l
3v6gObcRAJoTFBgt93/rqtD7PBRd5bzpkKf26NRf5vGZT4kqaZCBg9e2dybGihq0oJY2Rs8MMnGt
H2z6y3GktAay5+DA6XIFOARZiwkQkZiNqWKsOGG9EcB7mmETuEg0Cc9rVPXols3KRH5ESyZvUobm
k3uq9OLT49Mxk+HYzL/YJAtpeBnlLJ5CSEwXh7iwnPMvw0US5eDUlsd2XseJS0GEqX5CAxZcqyTx
p7zeEji1cNx8TRLTKjbTo/YRdfNtGMC6ZAYHE6ioaU9uYwz62+hXAw3OjmNvDsu5w+OeNxaEfeNU
iYGmwPekKETPGPFWEz9p766zcTpUCRW/OOFgJ7oFBjPY6A8NpgFMoGJcRZxbHLTC5L61UEflBcbd
x1Q3WxVVf53Y7pxKztfRAWIsIhBDjd8w2hroUuxzCrXKJrNIXXWat094QTV2A12IpRbCfSW8xZmh
xYnuHBC6XHKnONBWwjhY5rW+zBGDLrpzaGOhEdo1acC1Aa6DyQGdA+tASKuwUtVbAGRpmLfDYH8E
Fv54zz5OTbVRkewmVb+MdTSu1eRXeb5ScZaTRDAiHO2ZuJFRXUcgXjx1Zw7VPmMukjtIu4L66Bgu
xxlQglYy7UyCr7Bj73C3eCqY+kpfJpSKEbM+uylWsfEZZe8RyFd82GVv+zV1loXbaVr1Zs95Zt+E
OQgh3I/vA4k5nmmQkICeD4EdatQhY+BFgnw2MhSaV2No/VMZ4vD+EUepA4a94FvNxzdHYfwyieRi
9NSKaDyY1TLj64J9PbHGWu8eZWyLwLJ24Oj1zknHvmOMCDuMnaGzNSdzsdd6FzyLpMQzB7amnTu5
BES1/tSYq9mj86NU7ovO6NTJFORK8VKrcoQ+nzbTRpsoe1qDnrJNpy/L/m7SCXaF1fyKbNxVBqEk
+Xg3onbjhjNhE9SkUVlci8qNV7gXolK5dNYzVNLvOe3hLRKeOSNKqcadErZiocbXFDNiyyORudAt
IFGJiC6ZDbrMRhBYUc2IqV+u27jaWTyC3gAWPVJfDCCD1aElXa6zH3nboAhnu9MmsB3MmIbxc+ic
dc74ZWiJU4HoCm7AF/GJA45pYnBFwogwpA8Fa+S0rMv03Q7BTs3tW+vpfsExZ9QSMA3XqbdXbq7t
LUtnpC52aWJepLk9Z1pe8ciAu92I4p9der9FtWuGX7OaGGfr7zOjt05mpoh8OYczeejjvtAMiiXd
PGjRAacE/qLuoxbYohomMhMIPr5PjfBTps5nLTiPWdA76n5+68KWGaV7GONrJdi9IpB7anDCQoZA
dL4l5HT3hfXPTkxEqC19IbB2Vbx3SR+uGpSttPFcKMCaMK42Bi2XIWNMzMHgcPKmHawCTJBK7cqe
70U7o8MhDiVOrwMtVxczsjK4Pr20XUcjCeUub19TdzayudL+ChlG0LOlBVppt1TaBhAlkKzsIRth
0ugnzfTGXb22iGqs6/JeTJ0/FiCRwpVarIP42Okwg2zQw9M6KemsexjzzC/5MVYmHV9ut7G9h+yS
rB6aZTFKfCfktRg/PWPa1dYXdgQb3ST5eOsJ5LNHpjaKmRRyjSM4LhvEsvxTuvEs8Etb01tPNK6L
yaQwGKVi0KHpZ9LbRhdPvAz3O+pZ6z3prvmG3jjcLLd8C+rvDvEssC1tiaeGoJMBHINxFIA+VOYC
9q7UjgW8IG4zvIjh6j8tgq//kUyKWRtQStT7hMKEtN4YgHKdcWTw20YMa0ur8sErAU3TqS0I2/yA
WepI+PBL5h6J6dWntTH9xMnfJANsuck9Jd+PRvmVtMFeckU8LEZN65kvNk46rwApjQC8RQcJ1MNM
fdpm1qWxHgZuc2vdT9sxeqvJKkYbQuzaKFW4qbqjYOf0jU7QhLA+voaRi0bC2csm3wQSL3qNg40R
XJDhZajGvOngGbNvUTv1GiNAZAvNyZoJUsThqzjrAtm4O1p7XVOfSjU/YhWFNdN4EwVHHX2gUMvr
Axy22OqPirG2G8pOAN00gaYIDo9pobiuV01LaFCnrNJ52EQqDggDs7JBo7gdOHGDHJsBX7VKtneM
aWWL5rMdrV09qG/qVD3zBCV0AkGtc8dfeyaEiy4l1Txa3HHbMKxXDsjB2FqQi0AHNrVtDCoJVcKM
KveNIZZUR2WO3JmkbexX0IStmgbqanUPFDKOivmqEj05MpXMCNFcZ8GZMPVBOcNtTuxzltySbJWz
klcrPH6kWaTx6xD4WXcZeX+a905aEBxUoNRli/tsVUECUfi0EZLz3Eh63oSyWZxcZ8uZQpDkUWzg
VSMhZzaPUhL+GEMrEKSqBT0UdciXUV1CbzPAa/C467rgg/37leWdXaDsaVazi4LQ88OnY1COLbE5
uDBfAQdMNGhf2+FYajwuLAakdJV3CbdKVyhOjew51A5D5acG1pDfCNc6yIlD3TnIPm0UV7AY61Nu
LCdtXyhkPOL4WuslHtk9wULfHu5yZ2F0B6++KxoKeKNbcKGNjoEaLYR4UXyHI7MzLuEktSwuZayG
FLpGv4ZIhYgh/YcCKavuXITkT73Atf2D5xrlxMfRQMOcxuxrS9cTFi0lqqW9hyYJAoW2SVuPiDfY
G0zzWZWbdfMXlCvOnEAG/qN6c3AT4Fq1AyIsN3iY4TK8KOXC+QOp0n2Mr4gUQDa/ad/e0Xkdbyqi
g6P1qP4mAEnv4tO+VMQcnJU7zUo4JhqJPPaig46BOYCuxt+YrYJDtkJIq637lbLr7sq9m+kA+Okn
uQS49nGnuacZd+Nrz+DsHYMK7+FfyMB/FxPk9uj5LCBFKJvMXLko/bG1h6QGQLmM7ipxYDQMKh9m
S/0ojdOI5qvSx3VRdIwj55cERNZgaj6a4BoZBg2g4JMVXSClAhM5DxTwaGNicRV8L/ooFEnXCOT8
5NOONrFN4g9PDMaNP15+BAYmh65g+7Kv8ei9ao/iZPyJMxN0DNgu32dNzxk0KS7ryYebB7S3VHbx
V/Zds9ofBDfEs0zWBLRMua+1UljPPc9MmM8S0hJyIR7D8r2XqkfjV6NLmyIuU23ZHj2qqx4DZwn7
wp9I+8GDwsdvXAm9geWRLdBR8HrHgbz7W0eR3q1H89d+J4uBTxM1LPqjleeSxfUxqoVPO3BCEDIQ
2yEmiCfJa16eSwrS8TOWfuAyOJiFu/Fk/EDl7kvNItUDoweexB5DrqApGYp+p43/SucMG0K4MNAM
h/EG08lL6kQvEV04ES37jjOQVDtxs3k/kIjoqW9LfFY1FJsUx+6Ia3bgAMCXxnCftOamwu8tIAw4
erwMUmKH5tf/urBM9LK6oo1o+HldnboRrjkj+FKV3UsPcKS1tKOeRo+LfXLthvohVeBfqDOIOcfx
nTylTcjrp3M8bDTFXY4pjoOefWm4BBzHasz9NWEPhX0dyFaLiS8F0O7g/WM56ohGal4FJP60Qpuy
ituzjiwgsGjLdGeDRB84KF4PY/QjF98lIjoOThlpXcviW3GQvm41WKPRrx1jFm5uIU7vEJcdZV49
MHFuvEumgYsGPgy5xlaDpQlSJQD50DY3BvFoQwwydBE849TW0DbNh7bwpUBZJS8t+0GZoNcXnYG6
C4CxQWBQ4s1xUu9RJsaqLz7U7N4C4UwAdCDUTXRMQmylCKp+FDpLlNZco3pnh+Jdwk4aXOVt6DF+
MMmQsNemcHFVRxdNCOzGJ4fJin6ZtZMss3MCg3Lpa+HhsumyzozMCWJ04FrqHJAAChXFYxUzm47s
BK/WsWICVYST88KM45hxKDBAUE0m1m3mSB0t5nZ+JLivrDA6gyaCIyOwH6bLlceS3cSen3PFhhCK
gctcDJVlDvVQX9mwqj0HsTaxCz26fgNAzCqrlS1ZhK0grUQf9pll+02DE4fzoP6e0ZBszS8lR8tX
JW/EV77NxOqh3zdRT/lBHb33MuUwKk4xAqoBSYbxPliwvHgBhcac0FtOmELayoUY1UjTCgdND5WV
MJqNwumpD1MoT6/0OGrH+RhsZztaydap5suqDKCO181PPyhPHnjmijioxmIkL8GMOL4H9SlrkezG
goeWQq3kDwjIkOYxZHsw9N+/XtmHYF2gTgGs6k9i+Dfy0yXMZ73fqLO1a5FUpTh4xif7k5Hv2cBf
Rr1covs6K4W7j5KZx6ezN3yE6AxXKhUW02bo1/lmzGamYrjpcjpQAEc1A2SiFTAbAXfMEKenhIMQ
/OV9S4VavIT5j7AImfRvdg/I//lGLJCS/XMZGRBfKQY24l+yc/EhvQDIR9Zk0TGmBXJtpHTUw0u5
xFb1VX7yhNIua70XwdPzp34m3+OSeyLmH1JSjAXyKe8BLoA/okdL0olIakOAUgNm0RdwaxM0GfHF
gq05+KjKHM93Ywbi2spJNQLOOAjXVNiV6zunztF3NhuhHdMrx2HSBOg86v7gkLDBwvNojPhYpTCT
qfn6DJtz/DMLDRmDtaIvty7xI7gNngOyHgjafeEDlSQizHTvcxWeJfKy3JnhfSBC0UBypU0PJuBd
NGG9e9Y12FKGe/AMgiCCzpBtK2AZnoq0qYIHHYUkQwJrLetFQl1RcgItDFJiFgo3vYFQMPHMpZoN
VEyfHgtmj7O2G7E6oYlRW1oVfCwx46o2+yESTfU4oZSfmsXo9IROqTdCbl6IztDLYCPnNex5Wuw9
J/xxIpS7w5o9H5jc+q2cyJIvl5wFqIdw3IMyWBinefIpEPXyYVTM/dGIa/idWpqdba/hRfxWvXZp
wbKMWGaLDi+LuleDTd63iwJ04Qhr3aKDWil3Zba2CSEvaPPsMMTop68xcIj8q85ebRS7KRKLjBlz
nBW0OP0UnKNi/zpGvRr6eOcoZD4UAxyAYz8Ln2YfwFatQr/IF9HV6ehXNP3m2O9Tqa8Dj9xo9xHD
L3Ttt1y3l7ZmA7ZDIJbBWEnEtmMeqaDqi8uJLRpOi1UcyLwdOsRrI2nnZFQjP7CRmUIHDFIoK3QN
RM9O9+2iAFs1duPDZdTjq8SbSNRd7aBsMPFpMrdpix0KhlkVmCsrOoLvOm5CncK005wlbQjW8Pgq
E4TzpFl5ZL/U07CKO52p0t1JOOhBnIKOp3rhjveG6DZnSNlidpwMAiyKm2c0sEmWzaRtIwaUyBKd
/tYHwzLvt04hR9blogNyFSgtoVyU1oghpDhCAg3FgFH7OqU7B7hiIC22mo34BjTAWxjp5FSgTi0g
ioAwo8xD+lswcYwAGMKgbKMPJpgZ4ofahU6JjqNDNCiHmqCSdXyTFtUBhyQzpQEJkq5AYmFSSGo8
sSkzV9dlK+uviZL7rFU4Jh0g+8hA5mlYJn2HUczZM0HgYgAE7znmwf7jE5dqC84SVDSIxkok+WJZ
ePayn10uBim8HEf5dVLPYQVfOKOXy5USEe5F7Y1FLRO0qPESdniBk/ZPM/Dk770SoglaCae5QDPD
v99vewbcffDMY35z8KRCjjmasqhFDY4T0Ale+jflBC7jSOiSaxiYPt0xrFFRGS068xHZmEETfGuZ
sdFL9onhljCWq1JCm9pH3h+pwJiQVjaaQbqKA/Vg6Nz4NHjpo6nyyBzt+OYoF06FiCpesL/DzaNi
ALeo2m9Au1UarRb6wDx41Ga6bWnle/O3Vjy1uT2hDiamAbe6M6FqaleCirkcsfZPj0y5WNWl5mHp
gOS1iF3gcBtQzYIsWRgGhcvwO9kPJUFpH+9Kka29YWarmBat0fO0YN6wxVESEmdITF3wYxBl2RUc
XHEBmAhlJlrjRy/CQiNuo0XAMbSmYFdnuP3UeJNWsjdrM7zNgXaQ6jaqb217N+x6HwsU2j17AOLU
joF1r/pGyoOZQnmV38mjdIyJuaoRDzGZW8cjNBYEYa7+nvTw1QhF5RdXJDLh9bJQH3vtJSy/vVB7
KdEhsSCUA0Bs1LR5e6GqdMm2jMbPsfgYWFfimkYA0qxja8ek0jIDjKbFPH/YZreWoMpIGRdHI0Sx
Ime8rFuyPuncm6uaS6RrSIp5EaS0VgUpTEiMpOSturKF8HdH2Esjs5Fojncdq8Ny5drAnF3m4YR7
lj4N022FEgGpkfzRfP5SJRUuGA92qZ6K0blSKuzbkRSlFtlp5jEoNl+ORQLYCjdZesfblaTXVV/e
MNcITF7pR4qOBiG3N28U/VGYDXoeQNOcqqYPnl0wGgYvJGP1x02/sNKrg4nyVovPrlziXpthZnMX
8MDDrMbiA3wYkKCEV6O9iapvV/3pmUcM5W3UyU6kbU+uGz5lNpxRHGUV4QX2Sss57420JNCENtL6
kQwgZafx0Yfa1rTK3zwgMRKBokfZYHGCjCXrJxw3grfdau2pD7Apoh5tbFxK3bdg9KcO7DIc/DYG
/wel2GTd5N3CFPLQIRwMjew9p1ISbbsfk2wTN+FK+emgAmiodvRCY2t7hgAMXFlNjg4WZxK80OEM
Z6290rGtHWUNYvYWV+KWS1MTe41Q+49caXdj+NkMxX/XQzMprBcwo0lqwMrb2Xd6Niy6m84xj+NY
/7mlclJydUMtuHDBnjXxzkxA6pgZyWoNkGL8/grNQQ5Ltuyq0BGZemA3hkGnNd9HKcQmvUSjF6K/
pvjYppzqtU2cbd36GdO6hKm010C2ON2IuC0E+GEBDtdSdsCgollWXkfC1lvxY9JIiDnl1glEo3HT
4/kszXQxpOoVqcDd6a9NJXwrpENa+B3r3oCGOWb1sOoHHiu6Ry1bkLSXRCFCJKIaOXfSy1RS4KXi
c04etIX3hf2a4MoOic0Y7pr4VYzCB5YcclKikbroxLPxvpTYI9wvWhok6iRYDynD2Nv2oqx2OAlX
I+UQXJytGuAh0choEejJdWIK0u+mNIkTYQxHA9d8i2rDr7uv0RS+PTfbMfhJnZRJQ8FE4zsd3EUJ
vt3V1ffaDt70yjpldg8uamElzkkZ0BhM4pGMAkjZQMKc8W4hVHJuBak+iWiBjfmeytQRQHnKQa0u
9zasrSCpN06rHHp4OZOt+UZ/KUER1rIzUdKZ6ajAm2Ihmketv2GDpDb0y/QZsb0SnpX9usipg/he
jE93pL3EEC8d608krwVixBBveZzm70ZIMt30Jfr0mCmfTM15m8SzpvrRbh1/bDhnT8+SKaAsy1i8
fSWHxIWYBGmfRwcvCZCes5ZP/Z4/NNPFM/SbKzfZi6E+zAhdbz0i7P9L2K4dM19Tq5bxfdK+6oQU
8GE9OCirjYdGSDoI1dS9FI631xkHkw+RR0jXS/ZR8uCj7g83Sc4xPm1Tlm2od6I9j0HyGdriofWk
rUBB0LHleJVHTITnXgSSK5uTpAshMojI5yl3DX+GVYw8PlaYcL4a8rQDK6+Aq6p28UcaRnu1jlY9
eoLeHOghpn5jSWYqc023hRxKLnoX0tsMRn9QkKHM5qWybKKY49NUMi+2NHCyE0KjcaliTatRQk0Z
bQAp1ikRWWYKXfbgqbMKkBnqTix7SfxetPspJK+BGbxe0sOZRoaZX4g/3fqR4UPNjyoem7i6qiwi
uFEbytkyCd8Tnpoywt9hh2tPdllx9wbLqsbBMnFcyEN6FsYx4POzqz+H+ExNYnEJtY+QKpnqYUry
Y0g4oeXte+UnQdXaYI5yFXlIe0TV09EfiQX7jvA47ytQgVJzslGw0Fnxc9bwPdqXFIoI6u9B+54i
c2WX0zaWxe1TNqBzUmbMdt3I5VRENlqTnTWA3gZ9w/sfGJvG43tElDU0hVxgL0eu66BoHI+RCPed
E5ynmqif7MrIGdk2eFJa96j9RoaydnhXnOowSW+GRiMzf401kMcNNVLQ7DA4BP1RTxyezEE+WSZh
z9SSvqOQY0s/TuCd64i0V0tlXQI/ZB3hxOHCZYVWm+oPD6miawvp7OraCEsB+V/LFIxygSy/z8oT
j5Z8VGgV98jJs3P3VogQFT+iIAM12Aw4zNo2TnCt8XfowzEQEXrB9Vj67FS4HpVtSGnnNVebvl7T
UoK1AIWgIjhY4iFGdo+UFxNrqCqK4xw58DrCNXMP7AMtbb3eQM0Uv6CSXdvxJyS5tyApN/zHuPA1
RP9lFR7CGsczB1WXMoODhAubkG9oJpor1DeaygNTOAxRkbSP3V6P87OeYbWuluEwkl/vGw67QLmz
cw6H3i0FyeKaLiUBlKQyPUeoQURhLjNoRdy7YUW+cl34jfKu0CNy4vpYJ/He4uicoTDiNBRUt3y8
AZcxx7MX38mtfGnl7F1gg/C4wEJBwdE24UFHMyJOukdTJp80X7EFPvkRmWC8Tfh1SR0t3XjHpZsY
wtnFeqYRbidIxbWoXaK8fWHl56KVCnqdYlVrR/mWUeCzLjZJcOPSovuSRdvIc+YhW5cr4mjT44fk
17ac4+oDdw0CSTelZRi6u5SHoMTEVGJyaRjuBM1fE9GHam/MHfLmt+AlmkjGQ1HTGmGVjtz6NUBr
QXW4QGRZiHxtMHx39T1Q8ZeeyW/HUd7OmPpwMNM8rB70tnIn2kCwXiBy2egZ2P7qxnLKLTOquW+T
rfld8ERPvH+1maFBqn7FH3Zr/n1qrlxiiyFD2ZbUx+NLZMJa0B7mqB5mgmcjzzk66gG1OWuQvlHi
4WCAkQibclpy6HSNk9NRO3Nr6jd5u/Vx7WL+61+5Zf67TiZfoxuc6GBd2rswQjB+4q5S2gwzNaSw
YSxzfw88466xU4bdFF4q5Z8xBnu3rI4hBBiaRRldOWfKN3FvQVBxDiYz260H3xOWxee8naHPmaD6
HfPZRJKqqlOA5wVRKMJw97XRoTM6zx1emMYhKIfXhu/NhTY+niMvWRnEamjqOo/3jUoWheSJd9wi
cHSSfrhodXhyGY7xrIcm1ahcC2T3YIradcpuKW+uqsUzyg+OybObJj9JE44MlL2MaNmpZpMlO/43
2vHWZQCbaMgzPZTKeJEyTkt5a+4UARpFIeYxxnRKeIuIi81Q2BcXbXkNb8ptYGwwpFJqDm66D5Zy
W2n4pAPwogR8c0TWiK1rjJWDwJyTmJc/K+UgvMwPMMzm+Xfo6VsDS1BqZQfOHm4kNmPn+A39VAdM
OBusJuF3KVwq2JJF3K4T7Wllj7Ze6UzxY+qXapovYsy3aX7RQDh7nXIcYcYMGxX3u9AOurtFXAQk
gZ4J7RrO7jTrHZRjuUqeXHijfwGZkGdFEOCnPjqr4YBPvCs348wdFOskyHDQY2yIVe2EUT4ODo1Z
fvYq9mWn3lfw2iytINYLEWOFOF3+Xqvs9zFexbaX4zfMoyOsIxiaZucRL6v/RO5THbXLYPCB8QQU
Sf4Rw0Sbposl7PMAAyULMPipvlzU6phg9vqPHTQKj1ASWHlZWEfAK5yTjPDIO2TFqWF0ENbMkSN2
8E5kO/m3hsrh6EtbDPJe9h1xf4Szu5Ifr2LRkTESAOhHeneLhurLoT720i+bMVuWk+WAO4pz4YDL
XrebN77R4+dKUjPk6iGvR6L+NpDmGw9jC+VAMt+x9qmoCtuHytjcYFHkARQKkaTchfLB/W8L5Koq
nP/YUuqQM+VLh0tGqBcqrSKwdoZHGy6b44sjaJ2Sk+WiJWyvzTguOOMknxM6ow7OKF4Va6bD53D6
Z4kfnDeFEQ71OK9IqIiuLUrr/SweKqVCzk0NrmgmfKXcWPW6w+tK+4Dlixg1QhAJykbUSbYTVY9R
bSJuD7zBJoAbaiX44lJktsBbPBH3jJykOerMkYKXTKbFSPJ2Wr1m9hYkXqmvQvMNhqKRH9EMkdXU
SyTxgr9BZrA6rfH/zXsVEYSNDyPaMFEDqQTAmYCtntKZADVrYw6vNM4llKDdmhkUySUVuefI6T4t
7mH47IIXYOG8YkHoO2rHm3ciZkRARH0rtBMPrmZIyyRTRtCvw6KIfPMu5VpE/gE0EdRn/yIXS9gL
wwbGcMM/8zkrN1FfauIfQrr3y7w7QCZztCULU2SQQ7rk1EHiZBxv0NRbV70iQJRYHry5IF9ZPTfD
BwCC/sZTjNRaMQAkyG4NKIuYGRPfR666wFi+oRpV4ddFb/q8xqqZN4sceCmVIF+Aj13P8IAxwHYF
U95UOZiiPfSUSHFvLKOI+UFWbAoOQCAJXUoL1wQrziFDIQQstLt3HrbDNFNQT9R1mIyMKPiI0Jtl
6OkT+243JHPRvtZaFME3zfiyLWsZQd6VcVAESLruvyp/qwdczISHWMp0y3Hx5hbUMlYjDlY5Hh/a
cJB1gvlgEhRd1+thJDAG6EN1Zf8AfjrmSESoxmgw2vqLiXK4qxqOPCc1vtPTYPK97CyXt+A7rrWn
PYt3Odp2OChsDQzvgikOvh2cCWVEeXwcuJ4NzZn/m7kUu795psCOWJ608TnoON4yBj822lXH8F2X
ylvUHyHNK9dGsLiytKvCAaZHk+Btygp8xkDsUb+OJ8C0kDa8TaTQ00TvribYNE2ka2ggBNHHBuNX
sK2GhgO7eVf6GQopxfQWzrRKMgBpV9hv5yH3pSBAVaEXbmhPFBwR5GXS0ZzmA2EaDFtA67L2kgji
RJk/JyZI/J4oWM4zrGC0Dqp62gQZApW+eDNp9XnebepY6j/zc+3QaWuwatlEOMdEmHuC3aO+4DKl
04yq9SbbxQkSHBhOFm1BV6ibrL/REpXmYFc5Jd28kbfAXMIBJT43nOKjVjR7ei0A0tCeiw20xaah
KcfUtdQIgagwutJ0bbCE1zH2z4jg9Y30wclbbraLw1Skb5VTnSYNmJDRDv951OQ4IIrns10e9AqA
e82wE/mS3UdIX5kzNDhwi+ZZsFlm+if2iwrhtBJk/sT0ojU2jk4NFD2b7llyLm45VZBptC1AcMXx
TRlxYFOMib1uGSwDO9PgZEiFz7aMHepFwTlAxATy8UEF+1bC7AjJ/HMYfcws1QPTB65VzJe0ZPiG
muGb7jYuBTN3blVC90aY4qU/UF0m3k/D1lNmO9l9t/n00VB5rKJZQE828DUGWRoeM9NFWrrIY5C1
6o2Px4C1XIAZVw6y6Oe+B2jdLyr3qnlfJjEfDqOcSWUb0W/djKrVOmb8bPmIs9McTuSQaLDib8ji
H4m25Q5V6OOp9LNzG8VjcnFyLEKYosGF9PTKa/Yll1pX8jKU3kCweRQ0wGkoy8M7FpASs0eePlsG
NbJrzxjBRTRH10tPHs3MTUrSAY9j3jH6KOGi0LXjbhTTTjADimlTVycVOJ656HjAPTYwfoPSY568
goR60ZuTbGLKp7S+j/Ymdr9LWopqdkM2mSXe2cX1oC99UZYH5GF+mj1UnogoTd7oZweRuraLfjmx
7ijNTQI9FMLwoIQH/BKPtpfIV4O7rJGnmRH/C2m2KRC+qmSr05PGfuE7lPVieuLk23UskPPfgNKq
yWEzt4cQBLFO/SV74/IZdgp83fVqIuPcd0PRLF0DhWjsVWufbVGNWF8Bus9RBCUiXQP/wtAiwYHU
OEF6y+nm4ojsMagzEm2rR2bPTPcYY8YbuuKxaPDUGSzXH204Qpr5QlqFJZLoQk4x+d5TLjpdRo71
NfoxeyApQLnYdIEN632E+M1mvCqwwczU2YPfKjtpjvSKdQsLJ+Du5BWUQS9/eFUy1weyZtB4CMNv
0c1bd9MONK1xYlu08pRxPFQY1gLsxNq2r5O1Q6u/jptPOq5kv9RA7POlpwxLgyowL0nGGGew0cxt
YMq0NEUG5Sti68x2c4ULzGabq+i1D8uAR3JAw888AqoLji5U6Asdzhqg37THjlf6Gocbm0dSs5iw
ndKA6Bz1Ykp2j/fP4gOMbFrAerZHCHYhZYx/t3zPNFdy8Ga4WyJYAovtiWsXllLytZMJKb17oLW5
zGXa321ErSZOM7uJjnvC400X7hMr3dKtWHpIvwkHe9koPbU08Ih4o7nF3qOxWDRXlriKM0AP1NKF
H6Gg4TREvCNpgQEaSvsM6Ry8jMg6ys675c/NcaaA6aZLlL7p/f8HXonPEY7VHA+xow0+T0OYkoMU
f2qQTDB6RYq6o+1tRRNUadqPxMSwB8sNczY4fpMvKzPuhHZ00wC20DrJaMzQq1WLPeVlQC9GztY8
1q4iw9GW7bSZHA0Y3XVAEzW66l2xh6zwEha31r6W3AUOKS2NijZ4vk7FOSwvSk2S2V3xDp3nwG8d
YSu/0tFhIqlT3s1K4McK6hZdw0Fqcq6jBR2X1V5ORlti1BpOb067tujP0Jrjt7rKJUj72+Rs5MEo
LbLNWBMwH2yJawa2UNzlipjOt7DXwKil6z7lGZJzLqMCzicFfo+a03HVVosOAFKu8Km01zB+ykwm
fbrJy8awx0SZDi8hEx49C2vtEGGjD6TueMgttGTHeERenRxxM+nuhIc2+S1CVwimheIiXMS6g28k
grQFPxdjS5gBaGNerZ65DSXLp5Bj9OT6P5bOrKl1Jluiv0gRmodXPMgzNmCmFwVwQLNKs1T163vp
uzeio1+6OWBblnblzlwJToB9H5vET6BBHo4yRAwFP5B3fM6h1pZ3HZOaHZ+ttArzhF0/FR3KtGCK
85jRi10O/TjveczhOU2aqz7ou2YONpOHcZTRT041UJdhbRvoqJSbawHLx71Z9FtkP5/HV8t7sWwP
TMrkcC81IxXQrPBGbtPnAK0xWWyHFXl4xpEEtBXFjkIB+9rBFGIAkoFxbngscJzd5TZHB+uecYUF
/DmgT/hnhvqzH76HGn4/mzPupVaD7EW3MBpnrTAzPo0gElH1LJi3Er+EQd05YYeHCsWR4yclqbuY
6B9++hJyWY7lWHC7NOanCRZI9uW05+jVe7J/5Es0vLdIoQ4iK40SHKv5LCoqF6ycpxD3YSNWj5GX
vSVTefEE5434ZdafWd4kgXttEF/0+Nf5b+NJJ8/4i9m2S2FYmi9mxpcYjwCnvYYzIg5rhZhk8lY0
PvuUeAF3dphHiIyXvxMCCd+ZqWVrb3+2xcCuLuAYg0J1triCyBIi4FAfxRT5f4+ZjbGIOwxEMSlN
dLiWVrtIr14MTb/BEl4ZI/ZhHOSz5pB9WfZiDTSZ4hCn4ote6qzlR6285PDGgkpv2EfHGyf/s2ND
e3DYR9fG+DXAFx5I+7kMtxq3HYXTxYrpAohQzQPI4azPl3kKdEZnWkffnQkIxXg2ORAz42XW+0Td
r0b7MdaV/HkumQFFvfVhwRv2FWp7UFwiEohS/XA07bXXHDoKpVol/8N+qG5D/9Zb27zZRQmK6NGb
STQ9+0PYDRtcMXkEyQOU3qFvL0FBMuBm6I+Q1wPaw/dzfbSme6k9ZuZZpWfhAVY79cPT4P748zEn
ul5y1iUF6tEt4ie830Ddu36vMfJ4O618zu1Tb55ZRblq2wR0VN1Nh7jej1Efu8UtGV9S4zJXz/r4
ThQ0N69MfzJg3xxjE35CSuFO917XT6Rp8+hW6YfBOknvt0Y/oeLzoXJumjMek1RDstu1xUbHvN1F
347+2DKndQnsbaoyXJ/mm5bNLcZFVo/KfmnwKV0iCT32ZS7D5a/O7I/CvlX2hxEBqAeVop+x4AGy
QFpIaVwB8qOunoCozPPfovaUzRwHych/gJLvQWPmO1eY5iri6tf9Xc+SeSEeIL7CSODOi0YbCzqM
SMaiJ29GVosBnSwzea9ZDtznr7kWpgD6oXwFsKdxbVCgyJOxyjjsM3Am2OSxXq5yyi305AtQQQ1/
Qz+7RFwoz2XAdLajvoOjZc9veXMmjaPjbRoYUG2yEQAU2PZCDP5CSpyGg0nYJgF24f111HPygQkF
AYphbg49EDvxREup+BuaG5h9HXQ5HTRMNQx55aqxTzkfnq6/cbCKm31c+w+zsatbtrepHXrEoxUt
lVVlbCH2IE8/JiwNFNbgyJ/YMJA0wC47YkLV/X1wL/GZFAQcbokIVX6A40+3ugPHCaCWdgaDQLxS
54hFSIqsbQGv7zHRz6BmBbgDTCTflFEI/5vo7UPJIDPoZOujMz3mGz8g5buu832jrsEbPlVT3y6g
95Hm6wdrBDy6Y7Se0i9Bp4Z8y+Vw4Q3Npq8yw5eyhi9Q/rOB+WmHCnU7T7+UU+2G0cAVx0ugZmDl
n+Kb8bJoab80+pytv+kFXIKGJzV4Ut2vMd86cdO6/HVTwaqT2HaU85FziSwMMlLO03o5hUgRVpzk
KE7bJiW3bjortPLVeBMJHT/UvOI2wFn5UAxyb1BhMAYXNHFLUv3dYRleOwJXKr16cqSYVl30+hY7
TzqSRVydQGZG1jVBukzDKF6nVGsdfaAYOs2BAfEscEFNGdCtTl+4pBOmrhF7vt3iyfK33OCsBh0j
eIrEsBiYtPqt1qnMy4CjYUjzyHuY497X/nV5SIEFywKN1WyyBVgwxjd9vow11n2HVKvzXsJTzKp/
SbZn5wxJAnZdgWcaM2+9BWcY4VYNTrSnR9FrYt0bEIUlJkQC6Oa/Lv6y7LAiahI517EJ+bILPooD
sJqyAj7wbpFAnAPotfhKU3B86X4Onq3iuTVDXtgDkLSL7SlwrM0xI2/WbpQewgBO3ONQfRSKNQ6X
9+gg5uTDZglXT+5dS/e1FbCD2SScKi1h+Bys6SU2wRzesR2AwcGJ1+jFcuDmGd7T2GBQ4NsdpR2D
EleXHhowYdTRWLOtJr2BaX80GCb5Q7BqNSae3MEnFdGdIB/m8WeVc35yeBS600ubIiAJ8yq5VCp5
awy6mjT3IirzYsNmJJy8z+n8zmzz1MfP/BHbDufMMP66bYfPrX2aKUgISnlklfYnUve5k7BWk2be
M0evRkSjqoHpy9rjuTKrn8GDp6TwqQORBNqPbEWVrxWQnNcr48Rp8LGqiZIlvwzizbIW8iPvAd1n
hj2C3OqjALb6Xi/x6pTTBkYYqAMGE1z1y59GyIuVlXucBTzPKnQF4Y3kEOAEygleVoeWZ3YBUEd5
V4Y6vpWAZxrr105o84WWS36Vf8vG2zzg7LWUQVNAiwk0rlD5hl7bOSrdyZKTWK9d6v7HGYNF48pC
h9HT4AZgKRb17kDDZL9eDkdWSu1At5Ok54ji7BZG4qKJtJug/9KKw+Ls4txGc8I+svdNs8kjlCse
2jPc1AVmY8Z3HSBzYSXENFBJfGAjhr+RHeu4pCnZEyIwjRnOHJJ6B59qlAQkWOz3+4ppzzZttWY/
vR9769UBwSdzB08eXHBNe2S1/GinHqTm+c2ovFPbxKx1nA8vSniPiogyqolLl6etIqstCPcKwmIs
fq5xcQqE/tVoMALi3EWszySOxkBufaPvtxn9Y3hZHODh3s+oSnrAhvpeQYYFqyOefYizFA8gaQnh
kEMH7EORRxzG8k7tRiw/W+NXRdjdTGarSIfa7+58azPm6j99a3EcKys9QnU4a6gERWMe8hpuQUvM
q54CtWIzEFZzi5Ohu0X29IIY9StGVoiN7WynMvlYTq62ny7yYwm/q9vVujTCJuLP0tKZZICJgteN
Vv9AxK2mlBXjVefg7NRL0Hgxj6XSLpMHKFoAiKtvNX7GnE09GiftYrpLm/g1VBa9Yx7lASSm8abB
HxyRnFjusebCK8OJA+6VHVnHDgjlqFLcQJJAG0SVdc6aWRCGwuesMTkTixiRq700/+0L8ykDVjCl
SBh58pJSm2R6GvSYBtjjgg4tt9goqGuNmr8AQms+ImmITAJSCKAORziURgc8XV1/Whpwjya4pjrt
xr4WoDoM5FQkpMXOQw+3LHttJnjk/eBm6V6ycahDWBbZIJdGa/rMxujbTb4JinK1KOdfjgpX9vpL
TW7JBneWwhvHi1o+x8FL5G2V+NB8vnycCSrDPvtjupJwNWdC/RiVVwFUv4w1bLqYrepi61jjKccM
jldrcrdIItibGNcdUuP2jPZXuLBKaMpEYuObN5BYB+fcy4OAX+KhIdAjOJcro/+citsU4bJneJ+q
5qqY8UsslT1KGf5A/pz84rbggnVMQ2xdcg6AThUfCodBwJH7LthGQ7mW/51asBo4n9JPkXH93cxR
icCG+0J763pRMRe8D1oBWlah2SyXjx4A2sbb46x0AyhA/N8WIwCGhcWW2vblOmVTRnBycSqVVOAs
wFYf/SVZiD1s3ZAQ/Z7741jv0vEl846xTxxQe9aDfQ6cinP5UFu3LmMAFb8Dgo5TqDcFBcVLoBNR
ql2J/57Vupxe4n8+7karrPc2t9waJd76MBb9I2UYhrzDwDRIE0lIEOf6B7v1rxnLW82eovH53dzM
Sy9Mmh41iCTbzHYxoxWFrY9D7KbP4r2R3sBghOW25PlhezlS13A1Chz5CWNFmuW0lwSbHIHE7kHs
hJHTbuRgP4FMSYFS0V+WdOwrY9SiFn6Cu6nrlKh//qp6+mE1vjECFqrw3Lsow6Fhjqyb7GVcIgcp
I5ThdNue5BAfn8R3vXS1cNx35cfA2ZLf8+BOK252/+0m8JytzGnaOM4t5zvVhlB8t/6PBjdNz/R9
5F6X03Kky03Oi7SDEzpKP/25LUudJH/UmzvypoAELUHlqOHN5XrJwFtk9t2hjs1WL7xJp5T0VIX9
o9gvJJcFKFHiPzCYZZiywdYNDMl3m8Vrhv26JGNjVQ72kgguuK0Bum0zYFHuxtWH7zm5+CUHuFTf
zuRte99FvwqOS62aQq2uLUKH1HpEcXbQjWCzqLsB/S8l2VULpVklJ47CvE6A+SfVoqtnYT1cSoKT
4kkrbllPZB8Jd+bwbbjGtve7feAbvB5oulz4LnI5NQ9VcyAkzfYwnfcaHZrOznBDysbs/jUizga9
rtWWJ4x5XkrNWQxwzjQToF7ZkoA4iMSlIY/VtD5smDoL4GOJ82qjmTseSnvMnrjW2MtFR00h4hWM
E0wu7U+TuQ8R9rfSyVlpbXva29SersBgACK+s9IwNV7y4CL4/EfYvFsUqyK+ZqxMm1nSk2e8GsWv
xsUw5i79DbiY6N9Mob0wsSGi6hYu46rF6ysvNcNzRhI1QGlnAQG0gTM/qZVuEwfugW3nHv2MybBJ
D1mqXrR0wn4/cAsuP6NuZ9V/MQbIIB8a+tX71ykgqIjdN+dcEsxg2sysxtp6xmynx1hdOAYB43aa
KYzbkQMQinFCDGcILm1hHkQ0/YsERjWeQkipEUZQvcGRNJXac7K0XLtC9E8Qv6KK9WfR/4iEU6Ej
dFjqgA4w3mjsAMcIyEyWpGfIBwXhFUpSdhrMvaSvrybOTXAdb8E8XXKDmd7kWqkDLWwnArsB9BGP
ESJHEHRBs+Q22bxJsztUG/BOFj5krWKvMDBMybW9zI5j+Z7h5OTWjZ4kKdEqPt0u7OFs4rUAjSxh
TkF7cHHyCIYG/z1ruai5sCO0OAf5NYdiXPeLWh+UB9H675OqrnD4iJxY1M0zsJc4GspHvT1kVv0b
lAHHuqFk8oMM11toAsw2CByK+u6+yddsoP9RI/OSjgihtXmITNaDDhsIrT5UHWAU6ZDHlAhicZn1
7MNLe4ejDzDEkJ9qSh4qFW9Sk52ViSD6kHIxbebC9jdG+1rUaEO+71trje4cyyNhOA1UchQ2lgZs
w1r9Kwfyj5Gh9rHk1DOIrY7HiED9qeIDmV0dt2c5PQWJ3LesZsqmvRI6IULSXrylqQJLlWywcXNU
6s99Hh9GahHqjJucbnF/sodtWQxU4Yn0xfE4huAX0azftO2vGZ6rIS/O5fIECVaqVO91w+Kfars8
32janefALqF+xRfxm8rSV8sOXprcOaouOalMniSmXdcgVc93dorc0CNqKBywGBoRC4U+F0XtNsV4
xJFl+XxasikD+vDClYSbLsl6map9DrjHJ8N7oJ1HfNKiNR+xpyzl5hF/xiJ8twNhFpMXX8ffcI8K
sQ26R829/ycDZ7cmKXZ98ZVr5R45V6KGar/axJ8xnD2WyT4+wkawHkv+TQ8NueKeTm43hdGOVQCi
oC8qpJq/ZdxvsN8ZeBQV+VTYJYn2OmHyS7F5Cazvc8ScwmReL2HHGegIF2hSbeZKstgLXyc6yUN9
UYUJJ5s+tUuQY4OzwhAxqBZ0FTe1bLhKzpn/fRjsuieH0+QI+SX6Zl5WoCkOoNXXZX7PAMHDt640
ltrDGc0CrseG7uEH1/mMluQqQi5V5HN7rQPiBO0ampXxxonHkx9GPbMv3CzziZajtLGmy9SjPs6n
KhCHqhZPflGHBovvkr/J6NcpeFP2T9eYIGWGLRRbrY0kvDgfO7De3toj/dFV5b7Dx9nG07UKY2Xs
g0B+zaFrxTuDXZbgRmjSJ7QI+zQf48sw9mNeEUmFmEHcf1Eh9U2MCFKzmKsK/cnhLJ3MyN3wEwSn
7YnPhjUztBpAkbW3txlw/CYc2DHO1VdHvKeWvPv8dFv7RAg2dkukl6eGxw0zptysO1TxRqOCi42D
gCtfTKBb8j+/t0OrPVRDWEv9PnCM1VBh+KecnjW7u3b89sCCxug5wuDiZPn/z+2H7Ui3FZtwIFBj
8qrate3Yq3bis43wQgzxWTTdb4cvTka0fU6rnEgOHBjmY9672fGwJm33dY52Q/aA4avhNOFJspAF
uJmaLSdXJuzRsmS5Nyfbjk+0kNle05c0DOy/c85C9b+t46NXrVmKdhQkOQ92cHB4X0pPPQkiO2a0
LZS1jU17m/rxY0lHkUCWiuyO0N3ZZIHeKp4jVxMMWPUm0uop4N1amglcZ+9NPhSE58qR53xA4cQ1
WAN1ncp8b6W/1DxBqCdGN1KUhgIHERy51zSKYx+264DKGIMRdjtCeMFjcIbpEBFZvnQkNAkppkTM
HEigGJsr7CPVY2tvivlSQo3PrgPg8UUfXTHyxLT+mStWfAWlbqtUrVv2oSz8at4menvWR8Qt/mEg
iTO1gj6UlUOb/vYhP8fHI7ZYVv6tHjary2q12q12u3j8XR/PZ1bPGdkcEsocr+hRfZwXVYvjO8ac
8sECbfJgfagrPBNm2Ta/5kw2CdUhwUYQ0VchG1FrE12oxM0e1HP+hv7K7zokSJwg7FiYcWWsuKeR
/mIGXFVzqF2503FJl9oa5kFxdv4l0c5mEfzM81hYh4b2N38/BCWExeVNHfyBeX5bLZ7mht1tl+Zn
7IdhZGBI6MZjw8xGRQHmX8JcLcqOA1eLU1XAEnGWeBzYaFUHjTuQjSWMJEwLGUBCxdKjUXuQJX8l
z7HG2HXzGYKhkifiPDoML1diLQPNll8WeJW9y+qDFABTzo6HXO7cJlPz2JRnbDlAOLOU1ais4uTK
f+rkL6lganI8EjOkcILLYHODsBmPEd2Qww+sLyezL3kZ42vCfRo5F7fiw4WwZXIeP2ChPA0KP1TO
UBQlRaga+SQ4UuAG8L2nuuKsbNo+JyvJFWKw+sv9CW5Auqv7+kjhCNW99XPE0nTii9MIPeQBwcGA
NHF31gg5QCV6yCdx8rTnWMNn5ngQ1GbPcPF252sAvsYfObaXnDpL1OCrkXg7jkwAlyC0pec4c+42
86VpQaTB8hxMGMRof+C9zjJMjF5DndRr1hrhVLdXuzkb2pWEYcejoI+u3L7rEqG1nvncsRz2Mn6Y
1g7MhIFV4zh9diQXdWvpsy52TkyEkk+rirrrQODCVZCuKBPIAVf4PgedqG3vis9acceYAXoV8ycn
O35HJ9W+qJ5dmjg9pf8aGp8GbFrwBdm5nOk6mOHmuWq3CE2aqZ9GqBsKRcein8xhnnSKfN9mzZZw
nGbQM0RD7ZyxjWelb8acwyL2h/ODPbWvvonpOmutFwBRzKCiv9b1r9MjHRInQwCI8J1JRXrOJk55
do3fzNXDKqfJ2+K+ioaIWb7NVn1m0o7R6OAYUriR1WYceWfU4N2zqXpuAGF1YO2SvZUchjbMm+k4
5NFz7mdHGwJ5I7VTVsO84Rzaoxshd2wQPGqAlw0t8i1Wj0Bkdw3YtzlzIdjLrA7+D0gmN6msZPeF
sQ+0doYol8NTNWnMRp94gH9lsqFugE/I17wtf6QAqJYP286HZiTOVQSmnbTLWBHyBCTDwZVnfDsy
c5q/dQZOA30MPhgP8l4RdmY/NRnzhv7kPP6GxoRrKLCOeYsdB1tvID26F3ram88tT9YSwk6MmDHp
W/hK28yHttlE1BwWOIkzneFovEtFn5eoocuSCne3i3RCqPvY5+XBFdHV6bD4RR/yiKwTumRFF5mD
T7P36R5HxZtpn+JRYdvpWaPHUnDjn7mTmrg4I5Z+gaPvZhkmI1UbKkh2gSQJOOm3kTBdAz8rh+aa
z/NFc994rMDgUVvf4XamwtgH2eiyrVlkXRHQIdQY71WFwCf5Itg9NO9JcNNz0unQ2GTBpVe91A6e
4pHk2ERdLkfrwec6l3CRzGR6dQGR0C7L+WZaBy7FSIRlFipHprPv5HyYvxSIKJ8m+muVV9u+fnXo
NdJ4+pkjNatBd+nEUiE/vCxPQrITV+n+k5FpUjoF1CozPtRUYxGviXVU7O3ak2xnkuG0+cJFLDhc
mBwCcvJwLpCHQTmATJOrYFPWyOnHNWyPJMSEzANb0uPc4oVazTEm424VKELXTNLOaFirmqqEchX7
SEHsxzSOqIaNJazZK7jgNojx9D8HKjojMWQmAE23n5Vo36MeEhIrQi1nf2IozqeQHC7mCJkliIhp
db+O37+yKXgR7vy13HBLhWrTGaDiRBjDbeRakoq9XM6hYsKmoAUZjxvPp1BjPjdLCyA5gTKcXApu
csSXJesZNgLFDcRbRG+mr6Lj4NtPfWZlYZzgLzFhL2TW8Ghq8zmrKMcD8d122DSGUd2iqDdw5Ko/
2yAgpzgl6azbMSAlJA9mbIX8cGlHf21s6BvXVDBlzXqdm8g4o80esfbcs62877tVRXw7DdBCmZtc
Ff7lUrDiEdF8ZmQ+ZnxrRvGXW0xnM54MXdPvVpc9KiC8nounok7qbZtne6u8TrSocFT4WO4WaDPE
IUmAk0xGOEv9W07HY0TZtC0TQiSPDa4hHpL4jOWeFwQHcGYYA8hDo2PXAz4MXj0/e5PG90Iwotfq
tRmvQd/RttFZf06RBttWUiJkohjT0hqzXUb8DX2rPpeY/dXc7SpFs9ydW+8mnrxzSb8YGMM9KsVB
y44S1G4X1WzBqTab26M3kGhg5FIsXQUiZjcVry5hDTV0PxWFoFVM0aE7bl01fAxpetPT5ja4CZa9
9wJUVCqr02Sqo5H/zFRURkaDBqPjA6L5Q7f4U/QtILmNMqxdIfFj0wGeUL9RdnVY1Bqqur9RYJQY
fjooAYJSpdJDVYZnE7F40aF5TBLWR/xqpxtnIpFXXIlqpfALG6iMbNuobL6kOIsS/PRa1l+i8QCN
d+NRXWPBHw0MkhaoWzNbUgmDvddcnNnkUSJkEyMg544ORnCs5T1GivOJLB1U8doDItetlFglYAEK
tph++od2mp+yuHxUttiPrQ6jjSh+xf6ycTxr12cGV3STkPLH1dz1Tb9p9GDtmQ2a3IBq77zkpvuW
19oztLXz0JftpYBrVuveRYoXF5QouHbm3M3ik2uz6XlE7l7Zzm+JfCCK3ZBNnGrg+HKvBaf74I5p
aLQa/VicCiesjZK5phW6ztZjIilBsYHDihUbfiozbHojOCxzDIAjR2HjZZDEYH7NQfvs6MXVCgwq
aNDeWRDP4JHZ9Jcc1JrGXVutI0Gq8YkQWtba+DD5GLgfMZRiBHOyO0VqmLAlc+7MtkTW3nvkfTrc
ag2kVWKpFOLwlCCR0b9kLakyau4Ci46I0bV5piSXNm7wGALnMnCFCJgajuuGwcKL7IBIGEHzqBCo
eJDpt7QjiTY1C1DewwGVH1JubKwKd7Pu/iWOffQyNULponM37zM2hS3dfPTYDSnfxWkcoWq9Os2X
pr0to5yf32stWw+Ne8jQy/hCx2iKjTFR4vBJzSat4guBy8WT3T8Fv7rlvAm6u46BT+ujx0qpjy6D
txgjPFYTNU/HfKQDwGT9ngYtP5n+NA1Hr8hF7K9H+F9WoXGihbuX8hqU9zYDz5yAoBvVdwnyjkVU
8JAXFLe5cp+InL5fD2REhh1tkwX1biQ8GvE/lbodZugGQ/ZcRa+puBXdV+MPWxJH5daKs/1sBaek
ma4GrLPW0UCfRT0LhfhYDw5oz9b9N6Ya1g877BLrsZzdLdqFDyY2xvnXzIwOdZ9vXe5Y9qCtBhpx
usj89AnSRyi5rtg3hDMrJGCUZD7sgmSHfia5bfRYowF6cfcrh3Fn3pv0r1IEzePptAitKnpZqrdq
B44LX/eJz6k7dzP6Nx3lAVANS5dIh+bZgwjoqrvLAlLKp4KJSKb2WV+mGvZ7xLOa/3al5li+4a3c
RWKfIPsyKyUH4fz/f/M3ssyLSLIiNgdL2oSdW3MIJm+TGdQEMuPgmwNd6i1ufnxLnLBor6AujMfN
19wOTwvsS5Dmil3uPA6YhQFprarWRTdfl7m1OYFaxFKeoeAhVVQFsFgSGNnC/H9G0aYYD5Sly7+O
/jbiOXn1HPthqDWeTGiK6l6k5wTsw1xSSDHdtYLtEvlHukxKSEoTNv+5WgcAs5K+/0nldkifUvtv
wPLlEvz1C32XsOh1XYLDguG0xNjfbyIMxFYRCnmKhkuCYQJnOTxG+EzBKoIEA/kX0g5umYxgQxeF
A7eU1Mp2FaeyUqiKjqUvqWa+QYDEEs87gFp4n8du0+neT4/2JGHp991LYZ4HrblMuoOw231H+DEF
qjnI3WT2XgXxn4fRZKZDqEG6QlsUyaJuQ1EtSiRaUV3npoNlk+9NQ3schnevuW7SSCBHEMSiUuto
BdxP6Fjyq/SU6N2GdWhnESVJ3+v8NcbiGcC2T7gP1ywdLURlsyWWmvIDJCqiK6PgS4DG0MmM+bSi
ddmQl/wdpCx6j0342k/9sM0AlZgO40EdURfb78Hk8O1uzb+aAEGa4fuFsjmMK7v4HF5aZgmrczhT
1zyBuV7HMvc5ukDUsWpws4oiyLbCQ+XGA+Z+f+0vBAaR3UzJuRriDKLEr4FnP6pBwluURDrtVuNB
vwQ/GOU1mEwWXljdM7G1TDFQC/G4sNemgXtvuqBk/YHNU1KtO0rbopH5SgU6FSbpBJRyXhKd3LZ1
HiKOR6MjC4UnMROmLjnAJ8f/HFl03bhCXYXmshoDYtC4NpvW4XEa9SPy2MVhJzu10Nmse5d4V2W9
+AnueUUXup5yYWLZdxz7GVFVYu+h09SgwjdyIISLqCHZnLwLuF8CyX02iQyNmU+vlaqvM6EYXufi
/ahdd9M1nDycaoIytjVbz3nYGK4DANA6205Ikx2+Vh83Mum4BBcrXwkX+T02L1IdByQGAjpOauzb
knwGK16bb6Dg8ddb1tYIXFbjzI2c0jUYzl2UPcE4+NNKE6IGncY6+eRmU7fTe1fwI3zOrk8pRlmE
DqXJjggRQ+H9flppvRVJvnNTCiJdPUAhYM0nNxnCdRnjOiVxoSZOlxpiXPud0HZa9YSWI75zSDY0
vKzS8brsOo3uR8MTVvVgp3zgEZuIj4i4N/afOTHXBT+VlM3TUMLQK3X6yCwvY3NUst0XSbfHhOhN
NlYjm1NtayD1VgQ1Yn+lIpDgmEjL9Tim2zj1tjGeuMgL1l0j1wB+gMd5H9LgyMOy2cArNXd4yDyW
RhiJMWeNM/F6pNVT0c73CcptdupEviqHt1GQLEuAuRbXGT26oO+KPeOrx2SxvMBl/F0OgwnC1uR+
2hyA0Y6z+QMmi2Z2J8sLTkJbT6wyiBSI6bIMUV+QacDSgEhChBnNW49WX4ITivV/Vcwyp4XIvmu6
sMh/C2+bWME75YpOCSNUwCFA/p7y5555L5Z/Y1Vulic2PrdNXyn6XyDSAyJwARHq1WHCpBRx2NEr
PBbc+uOd1bbb5ZjMiyzkoUi5APLXEo/h8n2zIPP3Vok6GD3Y3bmlgyz2oelx3mUjDNIeQ8v33Ny1
5O+esnFOSXgDkB70X0DsPNV0mkHQPvBDk3KOuPPVibFKKMJibKYXuqIyxElhDMaD961rHjTSlEkX
0hhWNo5hUAnoKlculzWGZjEiy6Y+3jqqzqCR4AcsWU43HV0/hoZ9FtIyDrqKOmhuIXCG+11n8Enr
lfXEqLut3fKxrYNw9vL7VAefPq6QBERXzztgA47ouSnzl2dgLmp18ADKsgcb5D+ofZgLsFgun6Wg
ahGKjJTDDT531IxbCZsoUqR+rWmzfBejmWWjlWlPEvJJ7byYgX02g2y3vJ/tyGbeuucQuDCwsCc9
u+7vstoHo2DlsLW7+3JCkmwYR5vzsJNtBS/B8IoXpZtPowUpj8RVZ6Lrc9BEFNHHQ+LRKwlfMMAr
wiO0h+WTKOvDyVl1lUV2axccVN+pH9EzhelgjNrRCJdPTwv6VzMIneYfv7+nErqqWeuR+6eFMJeQ
+xjoBH6/HtsHHUDcW2/BdEv1kEuk57KfeIJbLPYr8+bPIYlzElB5djFJcHvdxSDflwTXmDpBCpyR
Dqzo3I5nXCrh5BtoHKuMqncM7Z9cWrhtHDQ5/GDET94wN4NAZU1aGl7NqimmbMMki0ejW821MVXs
63VykkuXwiZfujURpvSCSUEwjZNX5eMnocCYTPTsgXe8hYC8uKX6kTxvWTAwh1w+/P6fOgOXzgij
GTdKPPAhAlXlk/DISXkcWxWiVhUuL6UkwdBjTGVLhhEDXNSNL7Ze2XhV5HOOabSgiyawbiSZUve3
4vGZetW27WKacThvgdG1tW478+OEIzPQP6JZB9PdRCBlGEJQhhmZYfXeTk22LWxs1T0VENRO4wnG
R02BwE8FD1vnsbGIfDr2PWxnm8RjLQGeo3cOg6S/pvyjKDmQFkQg+aEJQqLa+MzHW8NyHUoksXQz
RBjxstuyt/VATpj0mMlP2XPbXJ7MeIctaL7inAZ8r2+SfZllap/zhN1Leg9VvzU6OrYJPDAOt/gx
qwjDHO1tLDFIEGmwmIegOTIXWIn21FbPHE7WZXHyUAwquZek5iEum/5fBwBgVMw/zvye68GlMDIM
p+3KNKprXTQGrgYIinVw7QjbLs95czSp2GVvbrrmV1cFnxP5G8+Vu5abvPSRVPRPXqnSh7fZ+09q
RrZBspMQdqKip9pLeD9pTtcr6k5nsuSvKNzOwLuCwJ4ug6TRzqrfyoDajj7EAEBo1i1+JuffMJs0
i3MvEhxEydgM/mHwJ4RjemmL1BTbgXvdQ4OhijWk/ADQQ5Y70U92l2y9+siWnC1M2u4TiLw1rDGh
NhOIfGNjN49JHeGEuiU53GQ26sszNonwlyCa0LoGRXseDiUADlGzcil+6qJ8gr9B75A6F3r5bsny
HcThkSn0hvNgHCn86iL73A8O9SDauvyp7OBR5xKNxZ9RHCy/PORMyh7HQp6ybBbieLF2jyDZJtLJ
NRwyCju59GhKIGDAvJbpl6TghisBSM2TG6qZri0Hh0pd7k2HOHfC++n6+V5rgfq+J2NylWyV/KS9
mVB1kh6zjcWS8DWAqmlByZIep/QAtEHa0aYitkaFLtWvLPVZyoRgWMqrTwhNApmEDFydK1pszaUc
VYJ5puKB5ZjWXpDeCx1z3keRF2+eteDZEhrn45CGF6h6Inl00/+RdF7LjStZFv0iRAAJk8Cr6J0o
UiKl0guCqhLhvcfX98rbD9MzfeeWEQlkHrP32sk3RlvGHHo8fg5hiJQzxlamdcMXbjYWZehDDGDo
xiPrk42gOVWSCDS3RoXoyGUbUP86HNbo28DIUT3U5SZzsHdwgzKSwzGRFKcCa7vFv8BZpyBFjcKx
I8k2rg23ZlMz4iA5eEqNRZJ9cflV7xIATVVwAUM0GjeRDVSZLBVMQCxQLi6DSn5TBKqBXqPF2zHK
g9Y8Iz5JkZW2tN8j/884RuzcyfrWSGbwBomJsUc+bQxXU2l4E+jgCQtpXkTGW3kXfufAaxPtpnEO
JQT1lr1x0dt0X4v5NOQUZvyVBxs5A+p6atANjK6ViV5TswsY98w49GQRmx8JzWNdw/LgHuwH7xJA
kikYGagm0R3aRVZCLUiGo/oEvHhe+e2pn3ZwVUf9XHbfiN+gk0Lfoc/1uG6VEcgp/4QTTMl6ujr8
Vxm9p6TZaNOjxfTMJvfDo7BDablVrshb6YXX7p3jUZDWENAV+dOv2d6bYSM4ZhDvLMIKtLF/Suyj
bpNXgo7qmo+qCHEx8GC/ANvlpOqc4B+ZI3lQ5MoX6KfpwsGJ4OJD0LOJIBSSZDFmTGK2Qrslzo3v
nXpghDzQtjcvfNLUDhHSNwnXAK3/iVI8VMSSt2b2uAv2OmU9I10kEiEMJSLsuO2Vz1hn/WbmT9Pc
6OE1oCPhNvFs1kH99xT8sCfrLZDgzi3hIbMc8uNSGwrTLtR+TbBUY3zP5QPqA84YFfWFKh0krdkK
1gvoVYftrO7t6cBvyiWtWmWHFGPuQYt7jaM0Rvfz05V7HHygtNRdIbS9aa9B2GIsrLa5hjgYlfZI
oVQ43NISm3TPvcgPXDzMuDl6HfTnLToWvwXasdLMrxZfCVb5dUkpm+rSWoRMjVXtMuFwZN8x/I3Z
z+rsK9X70zpvffPdh6yM5KcwxWoy0PXyHjuVg2KC17g1Pb6ESbvEgwu9ycJC5JjrtoJQ5JOJMXu0
606P+nSOwSzxAzl/0yoQULd4JSw0iBU5Si3KIXaQXgwLEFpSNM5XsyyvOEND6TwZSi4trpioCdgn
z+0/+a3GnHHzcOovPaY7DfXoTGwIpSsPv1M/BCexgZmRJxOscuCYZ90Yftg0XoYAG0euv1uWJE0k
L2+JQQv/z4Z+PoPc8YODdF89qDI6CVtUXsy+TiIKlo7/BKNpOwEoH0UxosrednKTAogo9Wv5CY23
TJed+eYGV3Vy9mTsZD2DaHhIABBNdLjFAGCPyAd6foeYi5hgoUmqhF1x8+Z6baYtzl1kiIiWqIhD
JJozult3AFNhxcfMPdv10ZEP3R2ZZWPhW0itJCqXzBj7pKkIVMHfv9pTRpwSYfJ5bnWtPRQhTRpr
8WPDzs/QJvbPwFi6bcIfQ3ONjQcUI4zQNiLFQn0mWnChsedRy2j1jUJr+Mi3kbTgAU0zP43Lbs4Y
tb2LCEQH9ReHFg5rCFt0PlbsrWCaZsfY8DYRPkuzSJoXGL8KPYdmpFTeygahWjXn16hGzBBrW8bp
myaJScytzkZsbedRuevO6uccLD4fYkj70Tm1ZQwtyj/2BkiAUnAKGsVpwkTrxrG5smMP6BoMHTM8
ycH7q5U/OZ6QBEgcAh58c8m1cY4sd8XUEngrFjreIhCXXymqitTGbQJm9AW2k9FQQKJlG+5h90gg
FE/x3YSonLibVmUhOwfdrT8lThhbTvuOxqh17EWuq0ygbtiVcwb+HcdUkr/bsKpWIfBOIaOLaCjr
HB1I3sAqMGUMhtiP/Da8sxbFshU+uj4kvJQRUcMUuhk/7ahdFTFoE360MKSgcy4zKRS8CLJuMPcR
Ghe/GxmmCd87MHf4TsJxW83dBdxjtkz5wlhgVhOJvfIR5+RPxCtPgBcdUDYhxGAgsA1rFRLPTwt/
MfGvfFEvKtMv1T4b19/qxrwssXZlcYdCAOCrXi+bFh0C738Nwc8IW4jXtOrOPfT0tfrHPTkbygvX
gjfL53ATd+bOzE2SReDVlio2vJzYQUTehWrsM8I5XfC5CH6l4XfEk6h1IOkRZZl+GH2wsycPTJ2C
+leL3vjmUEaUtfLd9Bw21lGWWJVxbWoETtWQ70G5FEfE+hTtHLehvOieeP//Dz9m8Y4SeIn+ez98
cZDW87R2jGfZPdQPbXYPfm/1no9S4DaeYG4Nb0kHXZ0IEjRqsdiqH1Hyh3g5axx5cQaVh6jvPQSL
InyYxNjNKZLXAlueXaP7C65tYLxoTcwUM4G6G7yMQ4zhcdEyiGkIXuIhUH9PjQ+EWZ/XWOhF/Bf2
Jhf1QQd2uLPZ7W0sP9lnLpp8CJssLtdDYv9Rf7j60wYHF5DFhhqJqXViZUgQEjPy4DplyYl1AS5x
+jTiV+n4gibFMf20TABbxGE4M3kJ1JHUZqzclyGHB7cc/17PJdSuUe/axoCX9NlFr6ZfLhvvadin
wQ5Ouj+cwbKP1cZ1CEEmhoLVoo84qtQ4IqJX6eqvkY4huZ869lPOm8yrW6Hlw7Ycpuwl7nFb5ITE
jRVc2ABCx4xdSxnjp9I8BeNpdC99d89QpHHKUBm/hLRig+nthh7ad/4NAxdpb3oo0UEYgHV0hsoT
vRF+HswBkthzPikrerUYpCJ2pw9Y1saDn7PsbxGmFuNnin5Ko7s5Dq8kZaOFJZXF2oTcvz0F0Xxk
a7E3wjzc5dVG10AiTyb5MuAeWbRkI+w3F5dxdmu5zhq33jpfqqLisk81tkKDUlnsh+oS68UtHbw3
i5hxnm/w41G9qElE06nhJ7NYqWQcBTA3xQaEAePYPcCcANYgora9F9MCMTUqDHGUVLN0Uo5w7i0h
A5Ur35ImW6tXKXR9jjPrXaMUYsFT52wKypkhRMmF0nBa/6DCKT444SvcIgrX3CNfopLNjUsX6ugo
rpP5FDQMLb8K+DVFSpvwi3Wajfa7Tz56rwNrsGZ2B5vvv+k6iytt0XpEk+Ypy0+whwPWhsrfiAo4
Qt3unKR7HbxT3VggchHT5f3DsLJt1/4bG+SJ2nioOBmNSluk2NkEcy1z0/PfvKSgXcZEZlEyjaG2
bBJzF6Fx5+HIqEGkeHS4wMlx5xfQogQ+4wVQqMMpQzqkPuWWQMwaWHTSs4Z7rdAwzf1znksa9Gjd
5ywT+cClwzCTuXXZzdegc0FXjSTaoTgGdV5fdDJd8vCTiQOfzUDcXf6qo8Ya24M+P8beeYnpaNRR
IeQ9Zi6S2WLn9XcOwVpHZw59VvGZ5EVSBk3BPlLnRAyrldZcw8/P61Tzl5wIEABovktDRmS8f7GG
NrttfryOgTbnRhE8uIZe+CHV/xoTMm3mmxofpEqB55gvH7AtguipzUzfEL6X1m5OsDMNzxF+bj0D
8ov+DaS5ZQVJvkFJmDynCXx/zj4ddFaRJWsru4IOWUqvBMdE4VRLDB3vsyO33Q2NEpe+fapN6hg+
2Ch77Eb4CY3vbzvtjgHOm6Or7hKWxMAn1hH+zMUumVnVIezLYRhmF1QBLz1jbhPpY8cSXn53DQrJ
8ImqlcfYYxGgoUNTmZZaEbC3eSCYW/KiNu7Nd7WlMdw7MW7TJNkkG6txcPN267y/zyg7B8/d6Tp4
vAidIfwSw4R3wB1p3nzFqKLCxuuXEauIrzui82VKlMwXQjhIMc1tYLrTdGI8zz/Vx48Ga/dLY4hX
N0IdGVRAy5Q1Q41qgSdcqgF6OAObt1kPN5oFMwmWAaHPzaJDu8vEcwObr9eJTkF1OLQ6zrKVxdnS
TSdnTq6tJvAFe+Nn3ZLe1mtfRep9ObPbvzAIn1ztveQGqrpxXaCLxzQtGNRFlX0fmZop62EHiU/L
y1e7bVnEk1+npl76d0c9p+yXlJKNCeiB2anPyTOtTK4bSeGU+g4PL8ix2iBVhgURFGSXU4etnBdk
//S8/iqVLj/oV1FwZiCZ4S9Crq23zc0QGZxFIdDVZto68pklSIJY45GxFrFOOQ6QSdKFZcxJIvEZ
Vt2vadCcdU36J9Orv8xaUS6V6U5W9rnpPz0OWLxzs+KgMWpdhqPxW5fJn7AsyQSIGqaOYqFqZhbC
kfxxbWvZDsQQkqmBu5FoEm+fCurLSb63cQ3OK/j67xWknh1DprsoBzg9JPuUBiwxTsgCQFUaxsYq
C/FHTX6zIVyuy6d95LwFCLeqFdXfISBsg9Ui17OVfaiUAjO2P/26+Zs5+ioq878wjFzmrApVTV6D
Tt+MQlm9bPiLetnuHbQAZVlvS8Pf9gGd9I9qjkzdQZrKPPXf9PDlAbJp1R2T4tP176xvE/FUQ4sQ
X5PKaUZ9dkOPBC8mMtd2z8PPpNsIPzUb/B3NdSLqQ1UlDDzhJrq6d0wgU/Vyr+s9NwSBIeMnW7R8
PubOTZ2VLFxWBXeJnboLJ/mtcbuG8BHHZ4AmGsZSNb5jiEsgM8xbh8EQ7q6K8pdfrT7xxKMPnxyE
0f8sRm3VTL8rv9W/x82MhNJ1t878yfGb0/EG8x9cT65EUA7bm98+5B7sgHZXzH2VTGvAMVjizG9c
TpI2wElhd8sR9SNeDLYh0mFY0c7iAldkrUJ3mXg2Pg1Hbby6TrdMIxcOFhIGkzlKTirEcBqmDScY
4hzPO4AZrHVal+zio+0hWSjLn67xYSGO6t5rQNrCVrcrXGu2t7N9M7E6Tz7qOa4FBxXzdDWnEM/E
zSpyeuTx2nUzLUJOmpB8WOyEEhIl2ZS8xl9p8OrH2TXl/S9eWsZEIwvnxLpw7a4sfKj+cozzX3ym
e7UAMedxzS6LSUjG58s0RGehrkPPgRmCwhhKxJ5ZFeMO3sMXRdURjKwhkKXI+sgM8LCSB1w5U38q
C21t+wcgpTBJgA2TFoVkOQaQvhpt5IKueWEYTQxy1RKhAqpjdIEmO/mj19LP3qO3K9BMszdbhWOy
tOqbzvvWaM+e57eUMC1gHq1Gg0AlBinKfsZ/aiXb8nNNmQCU0eJI60boKJN3UF/H3PL20RnTIiXs
+ajtL3joiQE1LbSqk7XTe5I9WI/l5EbyxgPnZa34YkaGwjjzNHdnq8hwEZW3fr6q877Og8Mkiqs0
aGUtwz2LBJPM8BhcVpwBEFLvkgjU3ap0aU/UJEgk77P46buamSuu6TE9Ra3PSlus2OlV3ooKvUKM
WN0VDyhH+qCuqIq05NE3qWM7NPHNsBo9e+91/cdAJrsDHUsa4iBxqDS+sZh6gF4ICUOcLlMgF1V6
pSnYGz7qPs17HVG7tPh1kV++UifUxb2j67cIJHy2U/WRGfGlbI11pGur1OeRrl+7tVWFKwdteEhy
YFT4m1k/TcidGDH09YIyo2P/N+PBRnGhAJ7Fj01FXntAns1oT3oZxc9WNjUQEQmNFjpn4Q1n2WYH
YsCj6t5rlyiMPtpmb/GMqY+8LELqyYCeqyJqBH2XcjyUn14SI+bR6BIjcACFvs7KescRNHG5a5qx
tL0bSyU8cmQm1NS3dPiZ766a8aBW2COyIPXTO7BXWISo2iTgy+5KYk1JmyfKfQoobizcxOzducas
Q2Vzd5qYS6cU81FkHIaCZMsi0u4p05SaQb2L3LAeWU0nfrQh+MneOA2IYl8naDLL43wbxRbzniHH
nZyQZ1ZmzOhajwkKmAhxMLEoosz+L1zDwTbBjLicBsLoLLYU4O3A37NlZ4KUMNhJlj6qEPUjoK+l
HWU1L9PT4IfvmQMvKnAuw8RsYVN5fEUVopMgNq59G5NzbKCUSMmItBqg/2HxBqmZ55k8m4A5EueL
5CmPt3PFbNzR/iXRPSnbD/UpTGBNiIeuu4KFSsLsDxiKnpzYsPFAA3n+Lt1h3dkIN33iTSWWK1wE
W4fKQE1ffL/bh4x7w63Fo+cSXivnE/krq54tcGZ2G59WnbMA8pkKCdINrhYPrLxAdMPvlq8SDIES
l1mFnRO1F6qv9MsnBOHF0KpVFb7lDRTtdEt0+7HznmKqV4YAvu6CdnXFv8iSBfGN1s+UXQ1rg399
rq99Vm2zD0YAdraaMajNDvmLspt53MPvEtIEs3B9K4vsw6rI7w3+qq1aZN0c7VY5txB91EzMoTPs
yVcEn7aPZsp1Y2Z2dzcWcg935cjpu47WqWHDkGtxW7bgoL+ij8TfsSnNsel1Ixst7hncf4ugww7L
0UGGA5MANIu8G40t1sIXO/WpjW4NXe4CP1k1WExPSQwl9n5sGTUaS4WAGXWmNPBvPPsi3SFcVQIi
jtXggMYxPZ8CpElm4a6B20b9n3GGXxIx6/QDwD18my5UUdZXBnOWk0XbpRgUMXHKtCObvjAW9dit
PQvfQhd+VvigXlXIxZRacu2SygFPODPRYCJMFO2FbTRFO/UK92k6s0JsASk9cXS8seOrhmc6XsPU
e/HBfZKxTCTYsVGYKGLiYSUFdA/tRr7JCbSznq8V4RLbu90/bbng99+PwIpQLp/9IKQ1WmvINCpM
e2P6dJ18JxpSZUixk9oyGp+986fC+9Fp0KN5wdSWtQ+3BVVQaZzU/tLXhkPolwu9fwKcb8V30RID
oIMxu6pHWvUNKa1r7yOhnO6EdgCYtDAQqm4D+3X/rxma/yYjfTyvw5I+kHwwjeYydpOVLow/gM5K
v/qIHe/NLx5uhzkMppI+BpsJK+Ysg3ViyH2prpoWOVYsiRs8FGp3SfVHm2YPf5upO4TU7WSfoDcH
4QKUGq1rtBmzdpV2zyr3qq01m48Of0IzbIMMP0/l02bmjaKCFMS5MFTUAS9PbFlcyikWHyIAZ8Sg
tHdfGOOXmORYkoXzo+4wuBfuJYKZGyagg0wG/qmGpa+L59ecfI2WHDr+R4b9eTC8q8vf1OKbdsRi
1j9wGKX2xuqptAEuyRPAwUiGf4VP/x8zOx4ZgeBPPcs4ec/0r8p30U9hHe+K9mM8ZKzkjZVXqqzR
1ra2Q5l+iYxwSlxcc772+4JvZ8RZSYQm2BdykqmMUTjBdEl781ql5d4b7yWikyw8xRJjY6TiXkTP
3+8XywI1H7VRATodIHaMoooxd268MFFHMInQQ677LvnLWdUlH44/HhwjPWqWeZql/aZdk8q5F17A
lM1kcWMsgUiXeCn2ZQlvkrFQtQqKK4VEAeMjRvstEUGCqIILQhwcPgO57zrS3iUSin0XOc8m1jYJ
43wCbwBAVJ8FceU2E0G9cTeztLYWnIGu13CZ8SIAaGaxWFAm+pP+bNryqRd8nj2PP//OBXdY6H3o
Q7Aa1PBEL5ZGD1ztaZvpjfiHtwqLykhcjuXbxzRIjgbMrKoN3rAP8lAl5H+VBSETY5R9iibBTY67
LoZInnE4BDayLjuMBWGVqMvG7WAhTO7QNKa12THmQNin57DX3JRcHZZa0Z8COvsmKcdrJQNYtykS
rexHFQgaMdMTXC//Ky2Cs+HWlC0mPfQcJ8dCT3dTGFrg4NCReqyaGF5OLK1JN80buuAE5dnIwqhr
YPskzZ+G17MXK82piq2cmLKWsb3F5nEaIiwEcPajYK3qawWzw5b0oTOM8Wv/22TUYOg/TJrCQkV0
p0CIm4689fhmmZ8iw1OWjBhqWphJNvMeJYu1FLPQwUJtlNkpi6OFXc1/DPlhuM2BvYpv/k7jr9fF
z8Sul6PFLT5fQgqZjsfCyh9pFKGIzsu/8digWsd0AOeZZVANcKq3Nq2WfddqIK5Tamn+uPh1W46Z
2nS+6v/8W62xGPyGqjOM0wPnJ2Zn5sBkRtoB393U8Eg63YVTDU1P08tTVfSf+UCaDkObwjt5SQvw
s1kVlF6dzoGDujlUuUyvNNBHHPQYNXmfGd8ispoYdWT0p30crEOArob2wcBKUAeQuwVgmkM0Cndl
muxDo3zVjXgpqMWZm3bS3aFb27ZtdpW1/ZdDZY6sD58b32ABiHIro0SdybJsvadWjmu7xHvai3Pj
nGDieKwLGGJL7dcmLoljgklwMKJEzKivQ/zlp16DGTsOp1r/k2CLqnDatAJBF3b0Nz2/Bvi9x4CQ
my5fZ9FrqOzO2iJzu1NSN1vHTEGnS2SVDXlXq3gCcclX5ZTXmOJKRmvTOveEOdY+CkG5qxgtR6z5
UITJYyVoH9ODwDwZYqtPzJxsBY//K8QVu4gRn5fdm859Xaf6X0Mnre4ZM6OrawxpvFMvSGjPHupf
EfTbKsNnh4r9ViTiIelnbeULZuPG1ZixPtXFuWvxaf7CulNYuPZflHWrUpI4nXySfruRGjGZSdzs
g4GbWQi087Vzn0saLc2GLEIVIRpjyZ6LSYgJFoloibT6Gc2NHb/ZFBN+UiMSri4aOd5RGeH6w/Oo
wpPx/kt3zXmxmJFQOGjrJHPMavB25XDiq+lM9C0U0D0Cd6GdXjJa0xk1n2/jXMRzpoTn0YyPd6Xh
pc/xTdntvU52JFGSoBPHKcfGJZDcteIFMVJ4h3WoR5jAMJ+BSzGQEGSMwSu4FDBVAklSNjGPVeFs
R6aKQcAX59BQq+aM5h3tV+8dwpzf9eZJ7LQw82de15I/22KvoOG1n1P3NaSOdqz8txbhJmRy2QeI
k6omOgZhc6lNtdhh2dPbdDGmZKfCKYRPoU9pEKD6qOee2ipwABQwTNe3ROhtMIAsKvogj328yYua
DoTMjfLUl4/4O3OQA7B8X7JBIM2P0AfIrg7eyIojM6DAV7jijMV5KSQKnUwscal+JoOFf5Sji/H7
VHP8minmYwNESSAEG7Nqk8zTlXHVi6GmOGOBUMOdX9DMcMe7zHfajQO0rSU13kj0v5Gfvkt9UYUc
yEFh3CjEJn5JoirXOAdYj8a09OZdTSGB0OpdVjkjvpvy7HX1qZWMFgYyJuyBpIvsYLXRTri71AuW
qjKUOdGzWraKvHiVaf0lMw5G4O0THhbHc7e2z1Zbs1bqdM9z7rBdme9sc2cV+vM/YX0M61cCHEts
bVmYDb9nby1zXy6IwfqHVXLrjPl95EXPdBYWRtT/EwzZaRAEECbbfgu1/D3uGQ3XF6StjungS/zJ
/WzHdObkhH/LMTjm/DZRTrFMm/knCPYIIHtGH7By11ps3W2/vIQVuPJWtC/U+2SJM3QPBpyIJbZO
020viv9dxD3wPYUPwuXOdaMqNm/823bjsc53QNV77ZTNXc4KG0XYpBcaqA/Vn1Ub2DBPu9Q/Q0bf
PgoLC8xN1M5slss/UU8Q2akxlcRzH0zFp+5XS3YaeGG8JHrP3m3CE2MqwxgZdsIkUrJYcFHLjp1/
0caV/Z1KYLD0jNWxnIia5YNJaVq6YdOQSAy4kW4ShyzDLvb/Sw3DQMY72hlPolfxVS+y0dyqmU2s
QtiquwIdO7zAdD4Ls0cC4LJXMlDw8HmX7rpglMWOIqdfGpnLeQTKjZBd7B0jfKAJy1g14xUTGotH
BBhSy6q0OpcDymqBnjHo0z2KKV4x8kTVLBTdH++143XLOeh3lnhTbVDRJPQLvHGME/gc1L4Rgac6
SNRfgzs2OfohUhj/5CLli2vWOw0aKbgIYXzoKskuzmem/8hbuq5Qf+dH26ngLmEynmrxKKXLNGFc
xt7aZc3gnUuVdeT8InPSJHGGBMmGFAq9C6ASnV6bHpRIGgUq8jbJhc+/ysPmkd08lOz/gbEVdbp2
Z+1hmsGrDZi60iyG6TEUZwKRunubOlunJLvZYzclPjE3YilX2pYaycyvMp2jqA1HGhGwRngtYPIS
5kolitzVcddkzC3QLfYdnxY3KGDQgKTOTv/FgJEm4kXwqaiJr/qE3K4hn/vDYJvDhnQIYy7w+pZJ
/GEFy7hGkST1pWpnep1hJjvDiei1BE240uwMiH47WkdQQ5B4JoYE4SEv/3Aiu/zc6q2eqmBDhyVc
8WYJ7oDuntO0isg4V/FPjrXYBtzn9NiAwZ17O76U2f8U6p5DRuhN72SlIatig6jVTD5u3Hpb1S2r
x5UxiDungFTzbN0UBLBGCE2ieI8+U53+qHYvHMkbVLcplZDF2kqNAQwKNSQpvwFbltL6VQuaUNTb
eiSGOtIRoGO/aH5T1M3jj09xrj4Zz+J+iIFcGnLTmzNrlEdK5B4wr/zMqAGbV7fJekAGKEpUP4eX
tg7rbT9W+6KDVDLES3f6gtu7EuCHHB9z2oM4n6On6csgpw4V7c+sZWsbDR08kE8R4F8eFcwFnZsr
62VbIVwcrYWNsJpBhS/oZvg7ZbzK6mvJWHEG6aAedRSyaIabPt9MfD9RioeKCQ2j/iggcgZXiueZ
G7Oin1V9vUEJNCVguNNnQvr16BuvmIB3Bh4sTYq3gdFFMgHo8cTDkNYa4fobf+4q5VuQprHKbR8Z
83QkW/7VggMGZo93XG18xDbGBDmE+WWMOdLTnnmiFbzVGut1/2yN8h/zGo0ULTNWWaAs8kau2OY1
4bKMRgCwlat+0FGlN6D0dTia5Phbo+chbgE7DEsf8Du5Bs2mfh0gUdjQQmf4G+bEaJ/DWT0klBDq
QQWgeah0vklEdyyCRPSkt3R4NlWAXuqoQQyY+BQ9o1fT4hP4Telr6d/qofcd2k+GoIzNoTt686uv
fRItsgGH9KKjQja6Yu+S6BAUAy9F+pWXzaYw0A6gQGHEps6fNqiRWxMKaIIJGYpl0VIO84Fk0aKh
Xh6JbE8Y3nqA7Vhh9p91AOArNw9WydyKSTgY2Mm+sIMVJKF3DBwliiIaDU1S8/ALDRx9qoBpecjV
mz8MeJvoXbgmeof/k/VT30RrP0USBBhWPfA632uOWBAfjMC6BvmuitzlTC2jcfcx5MO/Y4tN1T6a
4slrVDLb8MPoTFQGswhIg8Dxc/4oN6O+qpO/A6TcRhx6+MsL9BxcsGhTQaCIcN1axqvBOdqjMgyY
/PVm8z7gEc2mbNEIn7i9S8KKTeZdy/6wYZPVMulESZOtfFbHft5sIj9648w2GmrBMD3PJV2LIKvB
/5xNiQJykzPmVPHEFhc7Ya9rmZ/Uorod2JlwoKWmuUt5W/pt2uTQsXoY5m8UOVZpYQt/VcB5/y3T
xm1BRhQPnZ7Yl24REZ0Z2O2W3Q3yOy7RrslQlKWvVgJJhl3d6GI2nq+ul+2mcUDG4G5j8QxRxxLF
FGNh6F1n4RG+1dvJshz1a82lLWCANRJ7sMOXC4J5mBYJX44QlwxtWTzBuwgBwCDHtkNxdGHWi9ZR
OusXciQiZZjqXJjxSNTSeZ9cCY790VOI4ldGXUTTIF5txD+VM5H33rrxuBZsupWkUniU6MKT3vcE
QrF0WxlEJXiU87Wfv6f5Wwwkr+NA7VieP1WlxgkbqqDg7Okl6Xpux6WqtV3Sz4wS/LSNo276sLm3
MSTEkmS/FIV6tWjDDIvrDXAHZvSz6o1dItRRC3FMW1+qeAjZgY7lcPfZ+VETNM2+bXnL5V31AcBD
gv7b73AUo8II6nxZwiat3KV9+mhYYDvZI6fS6IxxQzKrQ1pFgUY8829pFW9MIFGNRftAtaF+mM7N
tu0EZiJy9hXaZBOUv82ZERT5MuHMUURM7vyFRCyW0N9a/AwhW2BQt+rc+O+3wt9XAu11M33F5bfs
WCqHtnswe+8S/cu10V0OFZtwYdVbxS5R7gNolOuAQsmFj1GsUrZdETQNG0k5m/guGMlE9oHHei/B
XvK0s/HPAC9IjWDUhvOA3yUzQpAlD1vvt4gToS3uIxCkCXPeBkEsp01cbqsOKn7NCIHBXebZLAnR
RSqRkL/FwA9yHF2b0Xu7fgQI8Xcs73hVtbkjteFD/jc65ovRP03f1FD09idE6gpIEvpfFsGbqU3p
Nz/MhoSnn5AE9Fg4O6F754GJi6W3R764wgpXmcWuGJdVs4F+uuwCtNl82/1kv9jkHvjjWn0VvFKh
JWgo5lfpM5zVM51ASHhKVJHkg2jZBbc16XxXi2vParhOmNjXITgud2Oq5tU4rcbqrQ5whEG2uI7m
2TbPEWJgjz2rU09Lx2DASbD6WRA5xgO/zkbgpLoBTNuszSuMmbZ4VjNOwPqmeySmUpyo+1xNVdWR
WXsEYLnlF+O1WO4r7GX//Wf+3yhuYijX/PeP+M+G/6J4vdnA9s2kLh7618J6H9SzUrv60TEaVPGo
RJU72rZPwcRp3foQyAc2gBUa/O7QwYODicMeFlB0D/1JGfVQOkv6CD1h4taiN81i7FWJgYy3LrY9
qbcp88XKfJfQa2e3PDVBjnswPk+iO8BxupQ9D4AIqpU+IRlxrkb9tzQuFddXy503Y1JGHtkrXzvC
f2uvyrPZ/dB79+yhcNNCwJ/TrK8qaR+DJrm6BV8uoIaiRe3QVWuvUmTHe0oKgt+UTJuMji+E79JY
N1JQGABuiJwdad9He5zYs9C/Ebfg79gAguEC7M9ibfhP3hQifWoY5A1QB3PonywkUAoxWPIWQ7Bp
xSm0EQ07a9Ri44QsAK362DmbsqmXetksPewgPWapkRFqRzaJh1W+eI+R2c4R2xCKUW04k1a2ry5N
egiKn6BhY8+wjCU5CjSqXK5mBv0Dck0PJlwBa4IoPobVGFAJtdURmwEpmCkio2QyXwwLMRBTS51S
FWWZ91rKYZN7sIWt9JKO9jtQlPVgFR8W3GtxUCWjYG6mgecrCE0M3ZIIlV3lZCvd07ZsRnKYR4TE
QpZoom8D7Ybtn0nyaXEGyJrb5bV1gCMMAmt9OX06ffpFY/9ptN1x1KJr45rvkJXkf2VAHeS7cSYS
Tad9Eh1Gdw1AidXcLYcGPxxeyyQfXpskWorc2+Wq3tea6tXAfN4Ry6HCvySukaIzOWeQ1KLdKYO7
QFni1B6w9+KzMvKTN6k5h44APj7EKANb1AJOtg1x8XRDcWi88jgB31R5cwxee+e7BYtj/foGUvqv
gOWE2WRLBPErNCjLtpFbWXo/unPr2cF5jK2EnHeT9q2eU41IEqKgKDcoZRsyGuZ8b6FgcPnePRj/
NRI032VgsvC0P472G+r2G5v6Bvyeziw5Nx/gtgDU+9m/OSC2vcvbs2tPj0ochCvfi8F5FYN7buiv
qiE5dTOz1OwxdchbxyN2jOCfyKYlWeBQzagIAFqlKyJy1KOm/fZsS2I2lBYdNgf7zHaEeSUlIt2Z
Ve4SZ/iTo0q0T1xFw+zXhLW2XDBOuRvigt9GPxtMeOM2PxdDTWyOOzKIknLlWiy9uc06ytgyyg+q
dmn0u89JaFKBpfTVIxo2LM2oMeN7TWClD8TAh80ErH0nMfvpynpx9isNK15n7NLMfDoVVuTY2ap2
qwqiRW7WG28YYXIwZ5h2/+PoPJZbR7Ig+kWIgDdbkQQJeooylDYISU+C96YAfH2f6sXE9PRMz5NI
oEzezJNqXwWUhfGQMzniSzlVmrXtaCHKUWgWBpS99tbqVLrbBPohurTk2iqLwU/P22+X7JyVUj8Y
Q+cNvXm1nm66gr+Jw7rSJsRmpK+aR8XTYRvbPu93wcZQaq9FiqXIlqYz1R7uA9hAp39qmi+bSO5Q
KUwCvqf+r2JRZ5B/LsGpNmZ+kb9vSne1KL+bqLrpxXiq2B3mJvkmMftcF+luQGtxOK9V4qWovwDl
J5w6ejrsHk32sySoDun4I+ib86xrTtcewNGj5gn9oPL3NMStPo1hE9SXvMVna4mPoqGkI++Z0U+c
ISY3PQ4x3TEhQ0QNYTZHG1zU+pRC4cpLvug+dtaILJQDxX4JUzSCt6mknktm/kXRZ/qw++URT1iK
FUj4Ki0YYTbjSirZQRn4RN4/TkWHCUWYKp0Nw7J3uAdnb74wDV/1RefXhUdmgWFDzMEzVenEfe3L
8aLpchAzk26QWaxYHDMOHh2jrhCJsSO8WSVHkmekFMjqLNuZd2lkR6Mi76yqQcetgWl8nU33xftf
sJpMbdNRYcmXWO6qZLn3vRkAU3hv8gm3PJ7NwuXk9Wsk1HmazdEM3aCOzENFlCphjy1qY5siPCks
G5xg6A81A4eVZxbGTl6mey5v7cBQGCFnCKu9Xjrv5ApuLsAvMaMg0SoKrTJy8cw3tKWJV4ttGqmn
ZidUEYbcVrxE+XxEqY4cqP2s44JiLKaNVcwKXgpMBAsdynbQOVx/O3iLThkhlNu4BEA2MIzu1d8K
YV42wMlDa0pxuo7fziBqPjnRH1NVKdVjDhJ8ZykCSk5x/KAOB9wZz6lGNX3Dfzk1v2YmXf+wnMby
T4udX03agzuToXKM/msEnpOsdPvaROIo3x6VrZ/GW9U91fO/VsdagvU747KhoQGmXXGNinHf9jMt
SYBi1fLSmfrGA8HL5Ep/Ekp7c3jcotF6TiEvM485hJl9VhscZr0fqZS7F/1JV7oDY1ZXmIFk2+qc
aFPOEY25kh7VlOE+2KiyWbYLD3fLh+oQKCBsD+kNN5s1PJa5P+uNQVF28qHGvx2m8xF7k2IVL4I5
lkFz4xMbrsnTkG5sU3utUJ5zY/zn5tGta43tbC2P7nXEXKjwO8ltp/Nin7M7pqGwYdAb4mqvUR3B
/7wRiR8QofkRPRXMFseDLAq5jPpSHyxcdauCksgiEPCcxGFTsixLTRUeK8C912rSyZQQvI8s3mB/
AuehcCqk886b1FOW/Mm1t4UDJMhNmZjkcuFzt3e94QXT80bVxKaoq7NVpDAsU1p83Wd3+CkqOHIA
2cNZQDWseg+bT3KPFVrEUPas56hQnlDGEkABtEYBd1pbJmNd5S51J2m9aipr01C4YQzTAYfp0Gdr
V751mMY12/RnVvOpnW8w9JkjjGunmnrZnsEqNLnW2q2MoDe4t48EoCyqj+Kw+Sn0fMfMlmgRwQLe
AmMnOEYZNWPrKj4NEVpjKcOMNO2hqEa6fRxF+VeAOmsyBJ7lFunN35DXgR4S6bONc2eTMIlsX+CG
TcJiPyFhL2b6uXQ3ea/D4ulJ9BKcBkW2XmAvKcpNjEyhw9XIGbGkLSXI3DkM9c/hujUCFDFQjoY2
Z8+qmPAYwO7LCFqNpR2VzBv3Ie+fzkbuJSNdpihvPSwxNyeUbjBo7yrYIHQCuEgPXEsEH28D2EWq
FUNKJh+A4ySzqJhRJmZtjRwEjLeSp7bRbsWs7bRZ9xejPGDNNgdoUIwOkcKxv/TnNNugmmHcQwei
TyU9Ix0+jSYYgvhNU9udZlB5Y9p3jtkAw0GeY/hr+V6l9GHobJ9so6b7Jxn0oE4dxTvJpaiBrCWF
QpdWsTrWf6cxDqTFR21Bu6prCjCVL4fbUINrM6Fvp01eqyGik4q8YVYLi6k2SH+Px1rk/9RBYC8e
1uNgdlt+/mscbnMzPU2KcfhfUEJpc5RRZf9OrxyHPpuuO5RGgrQurJ0l9jExB+H8201WirQpaEEu
sA7/SWkkjfJAIdQmr7jyYaxwTgj4IfOYUfBzS5T3WMpy/x96cvYStoQG6b939R2uvLACGKK0z4pT
vE7w8fPe8yPpf8N9M1QYibqAvq2fXJnuA65MxCdT75jCEvMetFMiCUl1eNXUZafHb3ZyVrgL6ZMO
mhSAwBcySBhQ6rr3DsrFvOmnJCfwihI6nTEpI+MEo/dHkTmc+K8iF/fKqZ7aYOrDQ9PrhwrEf87Z
AtLgnraYp66ATcJDKX/LtITDYLi77wRHa8mjYySypkoFcPtaL3xVIw8KmW7sqCbXDFTmmat6JlJY
AN1hB+h70Zqg+VpsZg6gJSHTkLtp9zZwNMWCyqduJNuYWc1Tb+Vw66KvkRUe3axJOanC4ZBgd4tJ
3AAwop/j46ByhZyebPszVcDi5m0w4ChR1PB9XKrPcIQDXbWQJMzIJ0W9wlPcUE7Uukxff/OwIk9C
MLVs/VLcaABlIC3OE+Rvl+tPY4IeZtM0YWMY/IO2ee+M7LmFoqNnLp1f3Lj78YwE6Y9dO3B2z89u
eFZd/S0t4osi2h8H8Zu4I1ig6pF3yeuMyUqY+qs5ktS2xXGsQYlEsHQHk1QP3VtO85Kdbdd56af6
rid8aaJZVl5KbWvH6MPxU8M9Ky2lP4gzPOjpSBGm7XSctLUgBRM/cQUxuwK9orwtqn2x6XdIJqrN
AdcqHSHAhngNR6UB9bFD0UxssgNK0h8muMuNAug7OzXY9FvTXckLiDPFgVotz6EKuSCFG+3RWJB4
X4I6NvUQLTEusG5tORXTLcgd3G5dko0unPRRIpitlBXwR8d3023AH36aIYmmaFi/lW3sD3P6gelY
dYxuk/TfmvmPA+te6c1nzUWuOnso1GmurtYS3V7KV0bExyY0zpZu7QZQHw771BwB9QDqWUEf06pt
gpSnlrj/8v4DXgn3wEk91OPKCV/T7kVX3tvSIKz+TyybujyhkD1NRwipUH4O0d12DCiyr31z1ToM
lAadVPYBOuyTCIBVHSmRWtvFgmYXrnLWZwXXKw0LW9UlHtvbeNSWtYolsGl2vUU5zeiWdAEgaGva
Vc3zHZaGY9s/vCJu+dQqqamZP6llc2Z9bWuuToOtkLuHi1b+s2C0Fx3X8kR/6XsoXF71GzPSjNPl
OCMBtBmlhSGBHQmtlScSBs4JjeWlWgZ2h4OZF7OZivu4OMHiCYqhOWNMlImkE6YcjaI382BOo99w
jcQ1lYxirTMPX8CpzFhmwvytiAPnPnHSf5NOc5K/G7l4za6x5dRkkmbRwWyXNgbZDvvhARMbOcac
axGz/qgNsTLI0iVFc1AYIBUN0NcpOpSSmpXAVnE/IiZUUX3PtbtUMGX2qpWgIaK8qzZ5cAaTUzjy
A3hvXmusoLZLk/uEoMzOysGwR63nddLlIb7Fmlm6vl0uP7wHo4JxrvSwnPHm5jBm5SuqsY3VL0Of
/pP/SR6D5IKGhWZceREX5YiyI6XHNtfU32lDR6/sXeqmj66cuE9oO27iWKpfC+xsBbaZogbvRbfY
sh1DH/h8G73V5GWchvElK3ZKeQCihxzhuVKrTZA4K5F+6AV+a3Vj7iGGETBCFE2hs0cz/xOH5SdJ
o9dKDnFYR5HmsQEScUuZ22m/HHLDdR/9QW6exluVacBItuZC5Ooh/0kV9U1UsALr7lAxTS30z5GJ
pFwqFReTXAVb2+38bs5fFMqISlvfqc1vCLgtoxfnj34brjwaAR96YHPi1dw989UJOeZF9bIb3tNk
U3e7bn61EWfn6YbOiLRsZsMzf5JTo/NM2kHPOS3iEQqsqAGJp15Rm5f8Ln1wlDW9dQPtvkupMtU1
AkG7s9egZBcL2vtm5tEk24JDo8HxwYikWT5Nddu13OiGrYPPXjPcI58dkZHXKMGb3JNi4rcr2YSL
BDmh8oG2HRsX25K7fPDLYy7eNmV1mhoCDyoeDwa8OQJ3zyMZs0A33B/0KIOvn/4MU+ARCsGiui5M
SJrwKuSroGeo89HbZINHNmgJZnS+b0VMORxqd6Uja2OkpzZO/phy5sRXz0FZnqgVi99p0XZy/m/n
cv+TN8RyxIPVjFD+le2cFJu2dg4c0n5aT/FN29ko6GdyItAn+vcyDmd6EF0s2uVmYBst+GB0Dlg2
KnIKcBkYTx/FKdfhnZey31TVPjOBENl2duOLAIkO3YxLfBkRQLOBqOR3l8Y7QvFPuAAjq143iMk6
u1Tux8svtBkWGPAcKcHvz46w4LjVPIPTOs2hUL+tW1uW97oWq0kPlLraUfoLbDb60qeauUTsj/iv
oJueyi55roZLlP10IBHTC9VadURdNnpXV1L+fI0Y0ljWhwRRJWzpI694ZTBAHK6jQp9AGV2R42js
kQhkFg+W30plLEtTEpE/yMx+x6GxT3Dw6x60Nx7aVGySEfwLcjkVNJjDXXAXzEf9dcZfDLwIbYmG
xKyBPRE/ZrKaWXZt11Oe6NuuKefKvFvOfVYoGX4ZauWVT715caDNLyA7wagVIZrQHIyzdpDcyy4w
Mu+6aqHWN0b53NtoQ0vqD6K/9/q4G1j+MBJh9mD2mawGLmtJfZtijqUt6udOeuvAd5Nvk+AfFCGL
ucXSRP5Shqd5XIIu/xRifrRp86LrtEp1G5iKAntbT8PzZgLSHMPddhkPGgJ/e9NtJS6+TAg0dMWl
51bQl1gaY9Jx3fMytH4nmJNzPu3MiYuTve9Vh26djZl1FKW+1iwnDLrT9q1ictJx3K+kZEWucTEo
/nXrW2jYHyR6aXytU1zLHF84+EajcY9JvLcg49n/XAXxYeAz9pR/BANeZ/goCcjbqeNkqA/Qoelv
9XzY3TRlHTwbs2VDbwATvc/MnrdYmu5RndPBnIhVbGQXwWRGqcIDV/RdxZ5eDgrXwo2W6oEV2j5o
26cqQzafnX0BSGOcxle5VaV06sYVK7jd+QjiFF0l6FYDtttQDggmb2XHxWZWcIosOEGZcbvWO493
xLHICYP/RdwwkDXdTrXPJVWcJVqnIjAaIXAxo45HVHROrzponBwVXdPmA9ozPFBaQzVN+tT3DtSp
CuC0oT6D2p9ohjKsk1UV701t+UCvNkpqHMrRxp5nrzpiW5hQ5Ag5to6ZubcLJFBuDexzlNMx3Yg8
vwCuq9rtIaZuMnVOw/ThwKIvqZ2o6VAnCA9dAhMa63UHXaE/Z96/ogn5IOvDTIBRJTGiF6FvsI1m
LDEWiJF5/ugJB3T1kXPyKrFGnz6boxvyPriYL3QY3dS6zLQLW3IFlKtBrX/bnHXrApWrKtadCduO
6JHKV01UZJ3o8Sks/hL1U4OzZ6u7dEYeN9yVV58wK+Ep3s426MJJ3TJL25jMIZgxAyhEnayx3EBC
0k5LxolS1Qlvcqca3uzMINgwsGdxE/AAn+LPZAxqcZHsEVLZvRI5gqAYSJmjU4O7ZWzYNhmuRmWy
MaHvxWAc2Lqk+XiMJjbBKqgtG+/8+wDkW+O9Nvgz+kzDGIBSzrwluQ0wAwx+Hl0W5eAMWEwigYBg
uHuysWsJc8gSg+y3sRAeosZugXku+9Lk9lGZOKbYNyR7Oc8+GEhs5FduuM2xNHGXAPWKaHoonWld
2ShIMothyQpOHH7Uk5XxlntGb3CAzN9G0OOyV6Sg1b0eT9KoIDf2uHwlMpgyAJLqTNO+5jqDfW+t
KgMt4py5ys//vdY8SDm5mZ6PtS6sNzsq/TwyfqnhUSb1o2FYm+dQnllTJav8NpXuKjQHmVTadBL2
wrVBCFyAKYNERHN5EeFTTNSEqd4vc+CVxTpQGuq2IjQNHczUxN7o4rXFwyObnEr8a/CgnnSM4VVx
g8PLgXhVdp/UL1C7qCiIZYBs8+Y0Th6eEIXarwLlgAbyLDzIAycHA3MAtDWVPj+1heepxNVn9ySl
s/jS6XCvOC1Fglg/n7EcErcQTghKMVTEidCq2tPwDOCVfZ9RgGNcVNNg/2IqKmglmGGKgNlIWKAV
ju0LMFN+v5z9WRu1g8nBNG+fEd874I2MKmwd6y4dCYX40hOXUm28HxM2b9Aa9VdL2lC+WtJSoBZG
QXWstU36aE0Y2gVA1SiW37KZ/P9208qeRlxFHHgZi34fVX1rmV8dthol+mwNOExQhDXKLicuod8Z
vbcjUxpBQtD4UKtPkpoSo/1k0eDG5inJfWn6LruNogGPW6g9lyMVHgyLaP/gjjvrvwQTNG1iVUrY
eayjfvEyEh5Tx5ieO3qKMqYoxxDaURhxxOOPJ+67rxX9QGD5/3WcaDs/NNAvA8VN50xssTAu5oaF
gyskBZbz60yeuMjVq8i3Sikfz7sawYztUanzjxTDTmKex3AIjFzb9AKAMwqdl/8JR7nqpKSs5EVk
b+ihK0URfhRbl8l4xXtOqDolkUJWL8NqYPcjs7jf0BKrvj0K5ygSjwiW5fMuQiO0N6oSw1EBylLM
W91Q/bYxfVWdn6maTFlokgPOg6slrn1xLMavTk8Dd8rPcy0eiYeMV+p7h4NvKstfAG8A+DxzfPP0
TUpiskvW9TEhflHUTAO/NH5/RKpNXNfkL++anfplqTA06cEUaFQFHpsUE4G5LThVtCVMisjdTfT+
doYK0xWyIORqTuvkkBFO8imdfDdaNqlevEprywI+ZaZ3xtwnmD9DeLUZQaKxMNddNJEfJjHeTc+Z
4nKjITtWewEq7apTUEYzFx+qQJWIDhofJG5Fl/Wd5C7+ihWxZZi/zibPIiqi/tF+wmX03KnTZoGi
qSDzxZvFN64Zd2NkELP9Es0/hSZdg6aGMCL5xHY1WcAfVc9XlO+o8dOaXpJ5eedgsG1hhmb5Lh/N
DW6REKLFFIRkWQroLmJYvjtvgweJOJy+KE+6qP0UN5OGd5owla/KRrE/UkZgoF6oWkZsR5pvnh3x
p6VooDGqKuobkjIvOBeY+aBWxgn5iazcIiH+23qkyOOboryR2nQvdaEA9scBghmto3phHbxkYX3A
6i/tVVpyaCF1gTnCttUSGe3BHsevslSxKIASTX80PtADJe5GcrbRWN14OBr5FKRZdqOVLEiHDlv5
Km1l3nvdW9CLuPwr2sXB25BwNYqn9oTseXJ789jSDN+P0NNCQmvNlzIGWqgEBX8yC5poSuJq0brr
9J2RXbNLxfCKzY2xw0fifWp45U2SCzKPcKFvCkgLVwAuok4K8svkI4motSGI2NdEgJJFsGnxoHDJ
nEaQl3a5UyDYxhlMjv62WD+Re8YbO6qPMtV2WWu9Y+imnLo6OUOw2LS0gW7Nl2krmTpxqe5aTqId
BD+dRgWFEWrEgKqUUr1ycd3+tR1J/oNIr3iY+K7AZG2KseZVj++xQRNJ99KnXwpWTrXS97YyPnqU
SGISDeTiQaoTY3EWpfcYOygcADcwgS/ZCxbPgqIVA5fMsOIdlGhazpML0f6xiS8CNiWLf8I2iFt2
0t6xyMzGPo0zf8acLwUU3IMjU2Wu9dkZfxcFaZOv5USoeu/oImmZ7PvU69DnfBe6/qwnO4uDzjS/
aRAqomtHACCHUaSmxjtiE5MTEs3zyKiO2Cxtm1kSbQqhQWpn+KdhBVUP7sQmUImL1lR7I3ytoZio
+XyZHXCkOBQ9Jf+YyPtWWFJUy69N62OZzx3RG56Qe+Riz8enYfD99Uu4EeR4hV2ew9Jhldk3C3UW
tMhH9tmpgin+Kh0Abgr5gkHwhCikzgqbYut+HWnjY8mf8xGGplPu2vrFSr7xOzXtTfdw80YjQKIC
FnBHmI3IwUSDdNKl3+6sBtAinzjmlFlIT7buh/WbWThMGNlsiiOYQMgMyxYQB0/nrZp/nOgnBS+h
odVSmIn7Rj6uVahwDX534oKu8hGqLPRvWcPW4WbgiG5xONNT3B1tBYQXR+VTGeekbKejm9nIzcoN
m4Ws9Uj7Ai9Fod0sDA3FsLVrzJFUM1cJ6d70AHgyhHPsGbQWsy3NGLPJQboDJ5xYMLjUOF+dU5rH
Ea/XpsH8h1l4g0eoLNxvlmr8XhtPeJsoiu4N35TS04Xsoqa0KjbvLVxDeDufCx9OWSUszulafqJq
C+WvxnFXCUpOZshYJ6fDEG2i1lY2jzjbIWFkypUYThbPVhauNVXdtiVDCyZKlBlNLD7C+2hGoHLA
dil9JOVq4meYQJEnxc1j82JdUJVTKH4wWhIK2oXxV1cTgjbWehMF0awgstmbmepJk+WANnOYUCS1
gNo5jrmrp595QklHFKP/0VKpOyASpifcSpqCBl6LbE5HMVd472YKCHOuYCzDanZFng/0+kiX45PF
dm+39c1d4uu4WOe+Q8tT+62lad8aljurC3E3XEuiRgIDceRc0vRND48ZonxOeNZcfjvO1kVFNwYw
V1OkTz39TFPNnNYlJRJ/ZCy0ouw3A0eCsjE3dit8r6p3QJz5jjBiGcVbHiWBaedBk8YnLvc56dWp
+E5HxBAYU8WUrMcx5k9utpruXFBhSmpMtfEj61APdQxjKIn0GGyqCVwIN5kWkJJX3Zboy0I37qdH
M/KofI+Y3iAEFsvvgI+8X0Bx4p5QqJKcr9S84AahAYARdLsu9WY/Qk7yQvtRMfK03WaTdfpaaymf
Jno4Otq6YbG1K+26TMlrh34TWfmBYDQf6d3S72rNlXvYtVG0pqE2N2TekpznwgKnb1pIfAm3g7iq
YJED0kvwI8L3jTXqxoHu5zWbPAM//aMmPq4Nf7/drG6cod/rNG23kQcsL3vPw2ui7KCU9+Gtb196
NoLZHHdjntGxY6xVVWHAw/yQD4gTA9dHfW0m/TbGqZQWR8uGiTFzuyyZT9UMs4EbWmXopzj1eu5U
ybxrOcBjODFJcjEVlhfu9VD8C1XOPoYGZ5uBVHhRcABG8bKae+7hDKYxEuRhdmlcFUiRt52sYac4
zqmeqLmLHuHyNWL3g3t1IDl3lwtFWD1UXACN+yk4cOT0Djly3IU/dw6PdT+s+j1jA7fDqYg9nQky
94iyNp7EuO2OYXjJuCDRqQwvM9lyz93GrAVVnK6XWYXR8zdE3JYInyfaEIDSDczcwGjEYdjQfdWD
HlnYW0scamdXdQQZ+eycr4wJaotbqgbgkjt3j00y9LCbWjqvMUtHNN8EB/wFFwXu7Lg6s4c16L7t
ONBRaq68Ho9kjvOSspUqn6ECuozBmEUbFuKb57M/z8ULbqOrwVyWESWroIcPnJJOHThOdjAXlekq
zaHc7AtGeUpJYpgHNcHM14qDkh1jrscOBYANHE5DaW55dFXxpIezsoGJfHGV0VdozREcHzQe6DTn
uQUGQ8aaMKNDzQ2V6oWno/gUQWqT8lFGXqFHNnpgcdFy6clbtJVmLxtgCKXW761UA58vZ+xmQFCg
LhU0989loWZkYL3ybF83rABNyC87YhxyOv1/udZTo+6pubuGybuhgDId8ah2T1NPelmz4dE1KwZz
WBL8Poa5j+JvT0c75NKBfNAK/I1sKZaxX4rCN/ujAWNMNpmHXXpMHRiE4arYRX3C92S9VnCNmTFy
Xa5+ipzYBbbFNuOQY6Jm0Lhs9Oqhn5CM+BCaCsPgwuocZwRWBwUc9Riwu6yJqPfZOWY1Eh62FbT/
zMr2EEGCHJKEKZZ9059r/Aw5Rgl7IZLJeVuUwH9ezP7eWtco8Rkemd3REIeBrgG0cI0M/7V/lOYP
teZMbsZmB+iRfR7vEobQOmiI19v5o56IHn47+o/L9LyE+6gHcum0WLjwYGN2RQMhAJzRbRDZW31R
WSqquyeUc6xfillo64rdvLLN00LlS5PySG9lgQU/YYQWzB6nDv3GkE4D9jOuMYS3NQHpoz62doTI
PrD8WBtrjoK65edLzl2w6FvKsVHf8Huw4Y4W7M3qpUMHdOa199u6Hp6ON9XFcp7Vf8PBQVlMQgea
WxF80erA9Ab31nDm9oQLI6eRF5dxPnL6x+ZJT50UfT4T/OuI/sq87TnpM0evknWG6jlFIJv7eN1N
KUAM50nQxdk3XDLo1UiNH9m0FiZEdJFYJ46lPZ7kVlVX9DqY+RGj4dbl5TGHFtjYzdKAwy6vVlw/
L9L2tDBEzQxfdZIn7U0k4WrsNZrlh/NAW1/iWbtIXCvNvtTKjAUN9/Agy6GtVWNL9ZoEDiLtgFdk
ws/RA5QLxj5ZW/NjSVbVdcn+GCHMxnIw8vql4sCpMTzTWTQAPjKFMIc97XsbvGhgV1aVCC8t1Ma2
kLgXDrMWczPPhiOgH0SvM0uuHr39KCjK4BihPuVWB1mpvzMkfA8VIH+pu6/Gl7mMHoS0t4X2GC2g
BvY2AfJBhcG2SLNT5BUnT2mIsNpHtQ0i3lhrsGCCYtgd9jP+3bmiI5kjgsJX0TkXFZdX69Kxygqq
gQhszflkJOHzwHXI3SK8+V0nA9/Jl04pQ8l2o2Q4Y+gcBBBu0F83aXQY1yQvvZ7LxoThOMGZCia8
Le6VG3IUGMEl0YKnSfO5dm0nJmwxdn3AAtNnaxskwl41elm08VvNKHxqf91mgNJzlDE2zu6p3q9y
oVzdAoXy1GPTF/mDZVwn3x/yGY2qoT4ts3iZsk8NdTmyKbdOKZEuq/iuzvHViQrqQxj+sDrkWcp9
r9pwsU5JXxfWjk3fRB7OdiUxPYs+DR7rWdOfIbmtHEpPUuONhzQwbC5KKpUn0yDwInov89DvQkpp
0dLi3Wi7vzOeiw52Xj2m1Ei5z7YzBbBqj8vDc6xwjTp4wcb3MTdpwNqs49pVjHGDB3LbuDhSBU9r
r3Cyph4yO4INXpsiPIKn93tr8SunIcVLX/Nfsvxq5s3mITORjPWo3oB7XLXzDCmq26R1taUJcINt
6s8ousCeWLdOSgv4no9tr5Gd5Sll2RQ4yZs52c6ls1aot9RjCqrLL5pPxAhGnmH0xEYP05Ft9sNU
X83yX7dAkhEM8bqHk8DoFgfaLYFe0+ZFr72c4zb1myt+zPIaagr5QuVqmb/Y9Y800CLhz9yJ54Od
mdt6wlOn8RxM2p14vM+gN9AM5QYg9hrzyfX6fl6KT8NKn5VqPEpRwaR4JObfkxrrLZtkiljG20Nm
3se9pUnzE68Vwm9NDflWdepdbqPQ8kC6HLtrONTJ9M0hzRLHcsnuCcbX1TB9FaY24HiiKAwLMt4E
GcDOnLXFPNBB8/GKYhdmuDaiZ2ErT/Ks5GUHAzVL5WJUWAWgav4xTkYd3WcUXZq2iW+AcXR5hGGG
k+inSYy11ZAoR6vQ8ERa2cEG9GrvMu7z/P9OqDRKRWe8KPzUptohMT9DMzmo47Holo1qxmSkaOXJ
efPmdj/28U6hdlVI2IK3rBuSogWlMe3o3DizluHFYr/zoi/PfRtLFftguJ0YHldI6Jw+1wNxLMNF
ly/rA3SYdUTP0RAjBsz6i42UChCfZarmiYrOS6gd6dd7T9L0YrOwLvmlxSOiHYlnrlXnzWU9jayJ
SxGNOAodRw+0P1o5NqmbEP7jLxnrj8vGtGC+Jj9z2D/p4e9SHiyaTQT5JtstqLZkis+Bm4MBch+z
9Cl6Aqx46Af9kdDKw2EFfE+lXGNzwH3RrGyqp3M6uDCxgB6CRghqgXOjR746QpqcTiG2Xr1JN5gx
nyRwg5LtX4inK60ApyFubv9icOC0uf+wloP7xHbxL0qw9VJEWPI61CbfBpfCttj343Tobdhl5U9I
rhYluvwsy0e1xHeOSmvVq446wyLRhttKBSnGB9skH950rimYEvCMTwV2FJo+0FrESlk6tN6akHow
WPHGMzkwdvCmozVUK1PTwDWFe4PyDAfJQ8ln9NlzQxoQH5MaWtsF5Xam6VO0f40KGKI7ajish+Qw
k4XKKARmpSRsQJ5YYGXjUZmmVWdSIaL2jCtcxIGZxSlat45Lg4XOAXk64SBRmJFnOAs9KFcp8o/q
oQxNKMLYfMq6fXOAckdgyuxa+YEIs9HKlzGFKtruC5hhIVAjxySaHHPraJKMZwODe3Wcmv5ipp3f
V18aRZHRcDaTl9R8hrhK1cpTMi4oVCkvZe07yiXrxbmECIcyl0UneVF2u+tMNWZJW8UMCdvgALLG
M6h37sHWOepWX33+1kz1tma/iafvBEhemr+Jgk4Kgsb9pagerRO04WtT/Nnai+f+jhy88kdrCaIR
yAUTnt0SJ8o1sR/98CglZrmh8yd8janOjPHPgIasMQ6FerQvwoUi25gp1GbmpK2LbxOeuhLS/8Ql
ZUqZZAWcH+iJyXw9PavxLvGOET5NE0nFM//w160zApbdddFhDnEqAOiAEobNAQ7rIRqvAki86QKL
OmIKeLLMnilwt3JU92jxGheTtbEJ/zlGDPv1OVFuGl7OkMt9ZUBymjpKGHzA+T5V16uQN6bgnffY
ZvXl15gHPOSMczhTld2z0O61d4OL1ZALW9LlZLVwHxnXZpwMgN1SX3HSIP2F1qdNBDL6V1ScvBmf
6BqyIdrIrK687sPNQScgQ3ge5Z8sgl3NeZF4DhfU3lllBHRL5TIhko2kHBk5qe/CDno2AmAc3CJi
gGXvk73PsNCW+V8Rfznkuhb0ZZZsaDlGHqiToGaQlYlfZWIpsfBOGAbAdaTc2d1PlDLqEwVRGMeW
SbDlK35maBew+WAzhjXjVq18x+5Th78xM4Mk+dC0ywIzSp0XTg3ITclPwdAH8tzC/6XGLH4B4tlh
7GY9MVkjhL2vypeZyd/4V9ePev4RHgXBUP6Qf1zOwMWAz0W8aXOAE33J+Fe37DJxigq+STWFRfSs
x39tLS6cV4mxmjYHCW4YnfmoeTjY1LPh2M0szwMNBCTWRXWu2vOc7RaadUZGDCPPdTnys0ZoZVwR
P9Jx79mnRPlhqqIn6SHibNpkbOjtcGlqJjegLx3UAXWmL4JwglIqgaOhSes/KAFwlhos2dG60rWt
YjtXTXS7yGTEm29HUnn0Ca1JixOw+6W6WR6d8SX4/KcsvBQsHWLnZN0+piEp0n/syN1G9Qv2Mc0A
xdJzCOBYolfJZ0y/cvsfSee1Gzt2BdEvIsAcXtlk56TO0guh25KYc+bXe3EMDDzw2KMrqclzdqha
FcxOTg6+nDgpDE35rRQOhHxDWWAdQHJ2XW8MedvjXAVNu4PptvFCzHb+MRuPJcMCIUvXQNZwZRUu
v3BHSC9KuxegvohYdXog1xYw/gqGSnwWJyeYRaYGXa/66kWGJ/OyX8dbheoz9l+6hsC5go1iJctZ
gZwgK/iJeG6JSg4KoOa8c9mw0uveqQUWCOOvL2GWIfFAZjrSYwSwCnA5bIJY3fCEzdd2GjPcor3z
zJ1W//m8M8kYLn3weTqzKjV0DIh/mOzAlZIHPEDqd0NZB0iVPCyOh7akV4G1JlI+lKm/jbu9gp+d
thq4Uy7ZGrlcI+/eyLSkJgu62UeMHoz0JUrzPKFeTT5YkWee7bgKQeAlTFSEACZC/MgYTSqfUrE3
Jqi0yBnlh9Fxw/nd1qDb0rUftqoTkQBkWWhAr010t63F1cfBhGLR0XBb4UBYqXqHKs2cWRq0QuT9
KUTBmL8Rs39eTGUESC1Q0ckHmfEuj3KYHD3rV571gSpD4Vhj/QKBmFeaNnghisjkMoH0098YTdM0
ocaEVXpXkLj6P02xSen0B23X8EJoxTvgNygkLS4MVpPxx4iwviMvoMXF0wU3qXhUoFT4N6SQQD0i
H4oK03RIcKEAfe2h1x9Vs+/9d5wh1ujDfT8C6+fAKvhIaWwbiVkg8Eu1W3B9MPJDicp0uD7Uqbfq
Oum3Shg9EEAh1PWfN6bXhm6ROSfmTJYzSuD2pXjUlD8Dgb8voKBmeT2qIAkYupOZmQYWJQI1l4qt
0DrPQ6ixOBod8zjeaE0/4JX2MDoSR4zMh3DKCe1c+iVhGpGfDRPzzJMPniogS84XKuMVo32YYs++
QWa7BcvMR0Cq+WCZmNHoRHH1DQPtgfGoNC3VtIW5f+zD8jXfTQ3/aokeYNiyrcV/q4RIb2WMBGqo
IAjGy2B+QNnflOExbtDVsYGVk4tH+zUln7K1ZF1UCLP2+WvwCBlvzngQU2y72kHK+bJKv80GLv3i
QxiYDNMLNvlbhnWrJYfMaNYqlI+C3DVMl+Q3xDpKgYfKcjlmlymCe7Klm9KD6Ar1U+xP1FswN2gz
el1btEZLRpHDwpiBkIRzaqmiRq7yr7TjzmJ+MlATKT4pssHfRGpSPRZLkTlcGZpuAcARcYMr18rW
9KJzCDQxjoe7pZxalQUqW5MInZRSUOUTlpkBHWMblCzDRlnh64steRmY3Hqg63pfcuR1MZELrB9A
XdmxCw8Iz4W6QHho6x8t6SEpXjz29/B9C98Vg3jf+SPIU0R+gGKrYWviVQ9BaUL2lEkw6XXwHnzY
wS1XDG4c7jnwYwSpTRyurLVIVsLCuO5x5Wk9mBuGE15AZy/17SbW9OVQU90p1tODdE2ARhPgyU8v
ptdtdbbLaUG7kFws9gMWdBVLfnvmcK6xJ8QzaFW+W/p1XokSXKsLrM6yCDMlI1f1t+CdxuSQMruD
B2tX4z/ieTBu/uXWbzbD2piKsMO2+SFckZWTGA8fMaZ1FdmFgvssqp/YF+YpYDpBL5beQc/0KvF3
etZt58+mQAhYwesDPPwxJ1+k7Tuh3WyDG2/27NdzFFLDW5Ryc+HjsYbrYYvoQg6Q5KXp3SbyeUak
o+G7kjWt8EvTBH6pGBFUVv3BfRrQjw0yi2SJwXl/VNtVbqASZ7cEP67+8ZubxuDUYq0q8YvzsJ+O
wiumENMo3rzg2TbnQC9hKkkImQZesOd8nRXGVdS+aPEIglPFnlG2j/KOjPjgUVTgAmJQerWjt9mW
ZGcOCKDRDCh6OFcDo4BlgpUnuGvcGJGC8hg8iYU9H9e7YzbuXK04vpwedLTXjEJ82UNS45HJRW6P
xahNfijSjci1fHr2seCogBl99sQpNXMyfUUdRiIkbRK/WJaCBQjiEjXnToseiEqxEgOOGxRSh9Fd
aUz52cypRDXreGQ9qhqAyjLkuJ7GzeTxFg6UxlbHMkk+TTHpiOgkGJf7nMYmp1iCj4XxEcWuGyG3
TqZXOcfuZPo6ha3FELI2VhZeQG4eD9JgkV9Mos394Zes2FUkrHwrWyjkxKp46XB0LIyxITpqxUp0
KQr1SkjT777+9rlPZCKka1rHkLDSzpOW46TctI42XZTGz9iC1pO02XcokUUTUb0yyKm94jk15iEZ
yw1OWXRyzVrmMx78MzeyPVbtBn1ASJGnZNd579sGdCM1ZIIpfAnhxug8kLdEQM1h1Ou0E6FbkVw+
G8oVoo4iNEcVRWasuOajMjiXoM71ERZ8vjM1BMVVMFCnb56GbemTTNrRUHs/RUl7FjMNaDVOVmId
AelUwbnm7fIiQgbhygWg3cxe3Az5v2trUX5RuMmjgDqKj6rEG62cOI4YlLHVVwNiB/uHz9kUNqis
Es2tzPu8daui48gXzEVQUCxCTA5xKWgPGnUWG/J+IliEuGZN+mm7Bx00hTysNrQ4PrQksSaIqN7L
A7PKFrFFfcGG6sZMVj0VwVNLWOg+Gl4jqt4i/2zbvyz/VKK9TAkAbBMXLgnFhKWKWMOLR8ZvDhP7
YmzfDS19jDosiV/pPLwtbAP/HAjPFIEqhX/QIsZIT5p1tkzeIstclhZ60oqShxob8jjb6T9F/0JF
i1LL4lUgICEwn3X7LkzgV8VfOs4tefRf0oCKP+Zo8JqPaFVQmPnzroayVf/ylfGzLYu7xESzNbrd
ACkeeg/ni8FwCfdbi4hL6SH4Dfm2oAYFDqZLcC0gEZVgxeFIef/mAlJmqSK1lK+SwSrbb5u9N4Qh
I2IWudjTCgNbUeedioaZWIUGooo7pkOMzkSFxaVpSlv4L05GwRUW6M+La4wkbAxRBFp7ufv1kBcV
jGM6Up9AVvGQg0FW/c+geSH16Bp27rDUuwgwS/ABUx9zOZdXZbrT9BBYMBhEdVdvSf9iSQtP2xr3
TODn8k2xqHhZdytIeYEyzK+RQOfmQSKYWGzguZ03cmUHgkElrYhLpt8H7ZH2RexwVU6YA832LAx0
1hb9XY3kdNqkWvWvJdyAEXOlIpbxwSmW+cqrqp2P4KzQ/f0Yj+tiNruyCDLSdBVM/XIGm9AwCP6p
o1ec9ZphjgIJFV1XX0mPhVJ2F/VkW6Be7FNMTP4hSkmVKX7Dsv80cvkGpr3HAYiibEc21hD799Aa
bfOkqy6vdM2SRDFxXneu2rEviZfI69DMbUY6qSga136M2LH/yBhNC8eeRXHQIoXoLV5ENiI8SgGS
5xBnAtNgp4dTVWE2kxhUmT/4ngXp3uQ8rV1U/2ngstDVwl5jUyCh2AKah5p9VhPq00nHz5f5lwpU
gDctAkTqcYasGyiFOWYseczgZEjaxsOQNLQr00scqf7oMoNlPiPDgNkdVwAH4XjJ1dGR6VY1gbG7
5t0YaK3EMD0Y+YdWuQFqfCMLN62PDAdDJ8JmL9ZwlvI7gXCDGdlo4XNuZTPEvl/1BKFbPIMDQ3dS
DLLx1GvI/padhz4OQ7KSbmdvJci3LDM35aMWkxvey10SiUs5RzCSx2xupu1skZP96Ua54kwUp7J1
5MXjhSuCDrm9ZHfVOxzRy02p3TR7IcNfP5jrEUCW2uD0sWC5zzAIOGDdKmy/Ou0wR6+8quZYouAC
4uQkaJize1rhzkSpgqEsEVEo8CZQW4/1RW3/RvZCNda7Kl6xcuNItumLNDQHbF7ifdj+cWNJ/KgN
lxETbXRxfoRBv/tOxldsvOLoxvxj7sNUii4g2hU/RaT8S6vW1bKKW/VmcNrqPlPuGM5nALUOshZJ
ngqJDsA7Rro5/AFwdVyhP4ZttdEQI5FkMafMOLphbQS0hSzItlMO6yS993AyEjKEwrB3fSNCrgCA
jCFjP49Y6Ryq5Fhoj4IAoLRpKIJYcUj7URfRcn538i/D+JgWokJHgrQAnc5fp/4CXLkxUZL8HdAO
IgWMvQFZcRDk36Lp/1HhZdGws6iqcyRp/CwCgD1RnVkl5jYlIElvhK04dT14rKvYkkkTmUuY5pQ1
+Y7YkENBCaoDAjDpS72suwiCZd9NBkZjY/zTUBklun4Mp/CMfPtWM3nXNd7dMQ0A4YcrZWgXFUrI
gjRHxdtPXCKWmS5NJTvKxP5K2Rpf4dyR9c2mYcpGm4IEkkcGgi4jLtE/luwzQsFAkKoyv8AxHNfV
Vg2LtRhyr2u/FiX1LPiZ8JNrjMFkekLIQ10LUaielinfaU/dZqVu0HZHH8/ibJLDl55PDxmkKx+D
rJ9k8x1Q0xgMXJlBOoXwOxUPxh6MktCYMPyj3/hSTFdUTmNBF8CBiYKUg3L+CCXoSp6FYBVzVWXh
lmoEnFwZ9jIJOj2zL1xflQ4FTpabu5OF0YdfkG2djfrV731yzgF5gTdUL7GEnrJATZi1BxFtvszK
QweCWLCbTLXpAGanRV4ew/L/1xQ69getpylEpzYm7Acq2HsAKXwIsbFRhasp6LAa0YQbTCqE+VwP
XY7zz0qUv2OlIOWzCZARSKhCGFdZ6czoYSkyYSAzKuGkUV8nLYCLrNh4JlrVOTWOGI4N3ymQlKZ0
mhK263gll/4Q4cfE6kQN4cV7gZhVFXJgKQOjsm6K8CSfVEg/8+E9YPpVj1azBlKywNVjCp9sjWRc
DiCVvVWkKrtOLjC243bTmUrsqXuiEp2TwcPRhHirdhJOBP3Danm50b6U2a5kqTtY64g3SbZ8bMT7
kUIcvRmSxfo2TaTCYloVuUdiNTy1+eBMMlqXahVGAGab96z/V3+l9DsJ1r73JZsflRAtNQ6xRl7B
/rLnurqHoyFHzyR9UVMO8DAbif8hFJgQRVet9Xp+M9S+7A0TiC+KqK0ixFwBixed8WbCRMegS2Hs
gQeciSXkYSxy0zrAhWKMaKjG1k7CoxKcC/Fsdb3dVFxf2VMpV3766VXbOoU+NjADJUQ+HAcM6ID2
xKXEAAJ1AFPemcxum+xEWt9ykqLF679Jugs+6KsZ5EufuDLICCx2BzJADkJGbhLZ4e09tyJKruIm
q3SE6P4VBftTWtTvkQIRDmFip/xA3DpOyk6mYrxVyI7PDsJsN6FKRAieBUs61eNvoPgLcXoL9T6O
H9TYvDKyMi1bDLzT4Lt1t52QP05K8BLQv+slhoEaD7cPaGcuT8K16t3N0LRlsicjVhjsYRawaR5F
CnFFn65pcSgyZEY/lopgMmuwTNe7iBDqhrWqYrUNe73I7THE1UJ4qob6luTCNSmAKyi8JqR0hN0d
maITbMokuWk4mkP/UOXzRlXYT+Y7ys0D7UxsopzDwQtDh/bJcPBFL9Fpsm4FoIddRhO2UbvlHhm0
H9r4V10SosAG/zG2oFaBeciodmKPPYsHg9KKHYORcy8zt+BqMJvzfKTC5WwmH4dnAXIQVrDvojj1
UzSTwt0UUCuYAU2gYnO6VQXKb2z8ec6ZUQMbLP4Qa/spTEEMndGzQ3BDvHbMYR4ax74uV23Op1+0
e/3XY8gxqF/yHNpdk4WGRR049k2d5azkVHfiGYTSvGdTfeTW4cqCjNhT58rYeyCi7nqSnbRg4GrC
ZM94SXkiMA5E8CYAp6NtxRomNq5VcFHU+zQi5Sc4DT1BRiEedrfSO6TSb22yivVbuovO6aOfgCgd
lRRX9DWa/AkYJJWeWrxJxSd0LQZeTvI3ic0l5ueIaZ1HLb9YgbauSQmz2q0nrjWwdPEn22EtrfHU
xWuVVL3Kh4CFiAeVmPWdFWuNBn3GAEBvg5YBZeG3R7Ga88kKxiPzV227V6s70WuipS5aGU0fkddw
k/GWvYfFWVmd3+fBXlUuEQ72+/0UFudwFa5WptPZpnP55RVZ4B+zL9bCWKwY0S/SxcW3lxvJxstm
by6rt7FQbfvrF1+ps8/s1bCw91tkUY/B3b+pEZ2nslLPwgUAo/2uHeyLLOqdaRFviHOxnwNfnHbJ
fm4XKE1s+/bLlzcW725xzuzPxh7s39+9ah+/v7dH/h9H+2ZvbpvzJV48V+XiZrtXd/O2XVe3t7fb
ZbVyA3uz1+3v7XZ73I42f60/1tu/xeiwcuNbtA6AkPiOSTzi5uSP/uVgcot1tW7W+N1cpOfOYF82
K/7jvbePsv3t/fens3NR3ezZf7IPm1O1Ihdgbd+5ZfQogk+eXUM7hPmlNPcTm1qR4WOI0rCUEIBx
ZdOZbPpGv5cDBiQfUxyBUH2977mM9SR0NdqdkXhFlc8lYQ8/Tq8i++l1i6JujmzCHpPQfkVTycgS
JZJuGMSIuXqJQ0aF54FKB8jm96ye1cdrPxzDmDn2XC9xfMo+yRvBq296O6CbjUp2eeR+DMeu8lgR
qjcSmpnpaSKq03LFjho0F7Ky0gTSz8XcRHel1Hc5+Fb2ug2qkUSUtxxBiwCTQz5xWo75bsqVL8ln
W61WGIAztAxR9w6bbcRekG07o4G34nOeyQZk/sjr0KahSzA+w7jdDLOLQaJbEFfzzsvs26OZiJe6
GUi/4e6z9N6tkvClqpPDZ4gwwsPFMY9LUSH3HZ8ihIRJOlXNpeGYHITE6YqG5i7FK/0Yg3vy1w1f
ifRZR18BzVYIUtl6QgZ6ttlnaX3H2acVz76ej9LifLHfhnGVu2uff/Tlmn86SlcT/79xY3AhC28x
eJjZXQ8eIUOS4uk1n/SbsepE5mdZfiF6GNsDv7+Ej1n6rszPqDlW0TVtPzwkz7X/G0eQf35YHRO0
J4WHHk6F+lNLZ59mKPgNxx/JOOsNVm95vtyhl+AtIzte9+6G+uGly0zFbYV8e/77hHVOMVc8BzWq
m/wPUr9pOC1qN6QiYXk2WbbH/i2i2VeRFSjjsuZzHhU3ewUaNqT7cB+mA5MlnsCNVbrGl/UkX2kJ
13jj305ButCuZIRP4Z6WbppQe66T7Gbqt6D9xKVeV6uelLVhMVfaV5p7FriQIXZEmbqfkrm4JrJd
016Ni+kkLH04dU6PubybqXuEi1mbVrhAlta0H4u7MVF/wvJt5u/8BuqJXX6JdeARRStQEcLwqQ4/
4/DTES/N5aBv9ekNGiXp7V75aIYr6horYOz+Iwl/tfQPj1lmnMnjamdN92dBcVKSgCsutBNLo3e4
5tV6C+1iopu108vAP0u/tWThXyQ2pctiz3JA2uRuvZP/yev+Hzulu3YipCG9pjvjR8eGRNNl57sH
0gBaNX62ekepLj75k5lgMtsB6mN8dlQZAuFRe+2PaT5Z6gx60KxCi7HDk5EvxB1QO7o2tn8gYiu3
xnHR2hBKdLIoEeciUzrqazlF3HFNgCps2BeQq7fq26XwM8RvOfnowp/ka5zbnDN/qq6lLNN+RP3L
6D86NoFzxXbuh1NUHKgAc+PD8C4FOh+KzPazy7/RU2JpNr/8aW9F5wCwP/sjrk/jmLgSfGgUzwBe
xH0LkE84DIMzpJRin1m+k/6iFKfGIkbIG7zk6BJqDxriUX8P1VuM7ga2tfKj9L/jAHzamg2ySVTT
E29TZH2zFkeY5a8F5SJuJY4K6F2/vvyNcBtcjGguZrtM4QzyP4AmFeFepLAqj8y66/prMtYTfHF4
nfWNfjNCPN7hQ6QQYbbh0iVZ40pFYmXiAqHtebYByChK2++x/odXrC2PReAq/VOcDvQ0ErzKv37X
/XnKOmkPPT5tPtrTOMdBXkfrqbOMfSIoWub1IlvV12RVu0IC5Rfaw6J7F0wA7PxxaNIFLms+H5P/
mtjFi9XD0G9H3huKC9YevT07qE/DS3prMlgAZwR4O+wKxqvJBvbvpKEh810TlrSWMDNcwlqLjqln
F9vqt94NvwXC0oGjay9SPzGdlmD4L5CifzfIbv7wvSX5CiOvh//BLkDo1w5AqgZTgSN9kwRq/Rn5
rj0DaAwzGooGtbqxrY3tNM5/hemL4oAK7DUwq5oqi1od+JX1jImNEma4GbzkeZm4Q5Lv5BLapGNo
/I3jO82GI0F86KrvU4DOmRMf/vduRH6oe4z0YVLrzFGqHmdikkYn0A3CDGFI7U3a3sRRQ8h/RD9T
QHIdOJ00jQEyaegQk78itV96EMAoG8LiprDyT0MBZD8fNMjOrMe6rGenJre2SYHxWfyPhdPLEJx8
OBZOgnyx1lcNg3ZuhHU3sRJR2BdKkBdpnfp7N/PugDZB11SZgiGMIppXV+fAEVYylvRTxegLDf+g
iLOKO8dY5TkhQYECzWzAdRQ/RO93xBAFbgeEzXLu7p9V8UZ0YRsxOnnFqTqyOeY4J4jxknk19fpW
Ei9jguw9d/13UavroT8Z/SYUaELyk1bvikFdGflRx7+o6iex/PLGlTLyKQflwSoZirXx1kP9lc6i
3qcRoU6Stqly7TA5GMVw1PIe7FENXO6YMEb3aLbYSUrhCOpkl2sWnZon24OUX4NQ+qcQvYLFceDF
kVvSies5sAWdNLS7adsWozMTVOuA1K5hY5J7OCP+iGsbB+z7yHpllcKCRQROtjFoiA/F1+cLsjtP
iTRvzz7WiD4jsvks3mfFkrdMjZdJ1J5j7llClPxIdZhUX1veKAXLQ8POSLaobYV/o7qdvxWVzBor
03dRPCz18jzKL6Qz2P3oHX0cRhOLtRDEav0KvzoVimFB1De8oLrmqex7ioA58YQ7y+jXSZV+F+zW
+Fkrtm8gqkzG0wLCSy9ZZ96cT471Fe30VEVOZ2Lg/A2bS1K/POVLkfcDm1SSRhYda1mPvKw+1Fd6
0mEud4eC/B1N9Rhv2mVPHBrF3ytZ4p2zbpVR0bM76MKa4SlbJWWabq1x4WGuIj7jZeg4XJToLk+m
XSOoqk03i1LQ+QRuPzrkvzoz8cxEZob/uCt+2vImNojFwB0EK96vAN4GgoJKooxHGFgpgJgFhrRQ
bwV/ZKN9HGeODLWqxdDSmg2/g7iMxp+kZLKXVfRQjOpa4cGY+OL1ZKO06XEUjKXRCcs8V+wK9MKg
ruMmnnclZ8YAyDSGZqPr0ytOkciI0XfIqafmBn3+n9ApMLYlHbynRNR5byd4Bqig48qpcnmd6Wz7
KSc1hkqTdm2ZkcoScw4atKK4dkqMIIel1ngpBtC1WDSYlH4pOfKX+iXJJ8OEk5OuiYth98uxjBE9
IxugbBW2q/ouCxeBpOLKO1bjymtnKj73XnYAG8sUhKTd5RhhcWWVABNOP/le544KG5X4S0U/pNOm
mv4KT+CIl6gtkKYBbbCEdyjibqjflM4yoHzZr50RzTgkkKjiQuQhenrewVK2DPMy5FD6V0C5h45i
NkcUQgZBhZzY7JaRWDEDeYCyBv9KrjPlLpYrBfhKS853AIZUkmFOU1n3vFYSUYF7X/DINl8aoutD
BTKyHlHfSWM5xKDD0X1+r36+KGuigInvMaoVnqT9iCVZHHdYejSO/nieBP+rTIYV0Trwcf5LCpKH
jnf0c2Q1LvEYwodYjezPQpHYE6SSE39WGJDllnVHxFGA4c2YZzYgswzdMcxjReo2NQlYActOncoU
UYs8t/Lxqk17kpAgFEFXDdn21wnHEodGrG4HGTlq/Jhytmb9sBomalmmT/KPZ2wrvNDYB72DiNop
YQwPmmLb9iMKh5fpv8vZAO3ExEmOjC3pwMtVYAD9BohRExqvbQP04XF4w9+z8fWbECHgQUOie8tJ
6F0FJd2U3OQU/iise/CqNsd8k7xGbJWGQZYUq3BoRaTg2R1aGL5icLDUa6HxOi8njIYVqRvWQxw8
zkF+PuHTRCwx6gtxHvGj8hiTf2W594jKNrItqpmNZjSUCOUyBPIvV/VOMvQzweIsyqaFyJxk5Prq
IUb4JMa3Kbl13dIMMPunBDJ0J7Zp+wA9dcSqvoJnBLu9Ch7JRpNJZDwPiED76aMB91HfE6ve5Im1
GZGZd2nJKypwgR0y7W1hdc7ii8frVCbrMMEqClBuOHS9f6oirpdMJHSgJRzNOgp0kVwN5zCW1obJ
6qKisK+k35CAD4okJ50nwtC7xEgn5oCBzZwFhcK4wH8bDVe5TBZGol5K79zlAdK6cV+X2KOx3PQz
/oxpUIZSI2NIB0OfSKi1qNImQlmt/RrsTrzTMp9sACE/WhoOyMxCEOzB1P6y5N+MsfMISEG8mwNe
LdaZsV66Gfps3JJuoLDZp72pWXR4ODNnQ0GYqkSHB6voPCvLA2FVEBiUaBqUlttMg52DPKecJqzl
dM0NV4/G1RCWm6p/WTHSAqAtCXxNBfUvbUKQJx3kQQhG0Hakj2oImfqCquMAhplMw5qZDKw2XG5i
9QH6ysPdoTFTvxL65xYeLqrD1ePjZsxb5xsOlGQ4Mizu0q06vKBumEn1bWiCI9d4QUhCZ8tit2jU
PPEbhAt8EOwc/L23krWILsVSlP2I60NlmCmZ3drEHQMbdIeN6KNiO8TvvWvR8WkvQWzuhZnfG6hL
WsE4ssNZQ7vcJ4PTyfe2KdwQ0r8hazC9LlxtWGAmkAUqwlD0yoPlVLy881kaicdeqRmPfVWFcqgx
ILZV62T3KD57MLNr82PAa45xkmqM3LzmLhrphxSypAuOAusrGcZpY2KJYHydvXW62spahgqx3miw
9NmR21KT1KJGYcGRge20ZuNZyNm6g1rfj/Gi4ATuhon3l+2QX2wqRiKKeOjJB8grvtFMP3XdA7+j
k9XoMuEcxygeVfpQGf29FcarCtdWDI9RyXdxReco/dQmKxqCVMuePq4GADzq6YKiTYC9CF7gTTFM
XNmd6JsaaKEwCrsu7uH5YVATn373OyPtxorfJQ1gOC/jYW6gn9fvVKgha2VLd4WtLhI8Vp5UCqPG
lHatwk4P3I3XQdq+pNFeTPcjy3xolyjYKYZb+R5ASqi6f+P4FEJ1TXzVRg+B/5QbAblqoVBmDTUO
EHVR0n2ECc/9cE7yeKFqbO/RyHT+IQYVlfJ0ZxPj5l3dfM1j75ZFoU8dM33porgjzzS3h9S/p1mC
G++Vz4I+AD+hfBGoIQqCm8r008DJQILoMAE0wziofuU0WgOAJVwwH7PVYTLASXDYtSEvTh+cVUn9
m+ttHFb464i9hmXSblELgfXkU0lbhoEBC92ZOOY/JmLOpeHkpZdEJDKycI2YjsgBGMS6P8hvhXCY
F3BKJTsg04vFrCgRMKCch5l8UX2O8X4aNn3/qK110OG2rf58zPVhfpvnwSrmMR9oZDn7HlsCd74Z
0mg8vfOL35gh1mXB9vtbz1bR61WX1MQFTZAVnC22syrStqzA6msZPJrMCo6ytSpkOK5P3/sY0H62
srXg4zajdKnI2zrBUmkS5kfAo0wqsYyJhg8K0UY93lqGELjKCJ0Ll7J2ClHZzltAgVmhRQYM3N5G
o6YPJru1BqePwUiSE9Cd2vDRADUmvuskS4/Z049m0ZCvI5TTZIQoEDjIVg4NSCQwFct5TRjzQZoB
DMcJNYjA7OtAYeX76PCPiGykUIUBzcQ/2Y3qsCzai6deRMXFhmN5+U4Uyi238CR9cXeibIQi7v9r
/UtCzaZRN3EXV9XT159e9auOeM9aZgBt6KTJIzKYwtmd53q0dbMsVvE/IBLYqnmR0HyWuptneLKw
lNBPJTK+RwG9KI/lEC0j1CjpyLoNy21kmrQLBCZ9NOaEk+2fNfbbNvjD7SaT9eST64NfCd6svIgT
RM/IKLNR2KrIcyROubAC1lb9al1EehgXrvpTwfMhfKyUrVs4mpcofJW+utQKAXE+OYssqiwJu288
iVtcQSc4xfDsPrIBo0pL8BtbRSwhciyulUl2QnYsbB3n+aszUS0z1pHQ002EiCfGUmo47/ktjGX2
COMKOttXxrGYduMxYxxXQahrMXYZhjgv/lK2AdWwqXiUIozrcrpJjQyHy0lXrm24r9lS0hfCU5zW
aZb9I4zN9bN+A3nGtiiRUN7z4YbCver/USAiWqu549QWmSkj4Dwq3NkEDJrENvndMHgihQQGdkmn
ULG/9c3DCH5G0Qr84CHgHPYF/Wo1q5PltEU3uKGqG9jGN+23b1xa4QNbMbdWPfdO1ABEyIVbnM00
7dvS22KjnfRbMhiMbv4SCIaeruDAIg+T6DPR/KZI3WrkgoT6TGfESOG5kcZQFe30ZPTLHKtUR9I0
3FdQgmBpO+QJpbZT+Ayj8W6BDS8VeuS4+JxhGJVhIA2FLAtuBrV2kyMP59mp+MLkNsx0xDekMAJx
0vA77rblSVRgdvMtapxqF69F4186AsVNG99M36OZ4CLOX4hL2KWzYC6ftO50CbtYfhviIWtQbIof
pvUvHP9q4ikRFutUh9b0+r8JHGPtupS/yWyRjG8lfGAodSNGML5FfDD3LlK7sdKXTeQGjOZRhmCT
zTYclrbObrwcoRrIxkpCd4bNSmEb3PjT3zSfs+lGBWge/VkBjwbTlFcmOUm9NqZrhGu3D5mkxWBb
NDDf3AFpFm9chKFy4D1zPVgV6pF3xoCiBO/rUpKKMXMIBhRAdUD6n8F7v8nQmfcYYsUcoRbeI+mq
TofeO5cxbdfsR/T4I7UAk12cenuGyIu6RxcujW9BYEPnA/XokX5HNSI78GtFv4H2hbYTNPQ/CUtK
jTJwLgMpRudlezGedZ6qMv5QOKl0AlXiASmywGytxS/KwBcZ717amB3beU9K0claDHE3prEdSURM
JjhV2BDqjmUMDwdgXGdGWI/fMz8irQmQB17FB03+ZD7sxR6Tk0aLL4NlQHhdBIsCgvkM9cjDYtXR
qujVtTSu/jR9Bsaw83kPSJlrgh9PcyNlPAz1SKZfyygsryZkxNxHFCJDW+zbVntWGGQxUPhg01p6
Q7F4Gt4coILPJO6LJ8zdXSoEj14Ug6XOBR0n6dooG86AdDpU2NDE2q3qCoWhwGJJdv1+cGLW21qS
7/Iyxuj3H3rxEmRMm+50yrH3ZeTnoDD23vTbEGcR875rIuOo+taWHbyobJfClyP90kTZVyv4IiEW
GwZMMgkvLCNKL1UWEouLHJPULKfQ9HLVsUUUiFHglAJbhLVh0Y5P8jX98E4DDmVpERsAtpiMSR4a
wHQ969Yta9viiZ8b8v+RdF5LzStpFH0iVSm3dIttOUcwNtyogB+Uc9bTz+ozVzNVczgDttT9hb3X
BvMYO1j43zHno+nZUhMsyHigNolYyDPDQa9WafV32rjrwYYNEtUf/wFyOoNM6N8hGvd6h/c9Ic9K
LHVEn4CH+O5qSi6ZkpbNj0xSD3rGnkGG3+sr7g6p6ns+pOC5qpf28OxURnn8A9ogZYMniwqmxr5v
XQf2AXNxQIYh+SZo/nhsU9QI8ydTAT9uYWqghhwTBvoDu73y1ERi3w/2rRWYBu2E4S9SbV2Jrk0f
XyoEaXarPTK0XVRRt1CKNFLTvwUtVdRwHhtM+XyASK6XGUMJFR2IycDE11l/dtsunQkxQzEAHbM2
KOyNbKmZ5NfTafk6PC0Dj22bh5+tgqCUlaNd+zugZAB32DO52wA8clDAGADTxxwtP9YkA+RqRfoB
qiQ+m0r3EQX1FAac10weCrRkc+AftdbdDqmy6VTiqkHjB9Yy0aqTKvDLTM5vSSnbNsUa6v62jd8k
2qUtLyoTFo0eu4jXAeY4Z34qzReRhayfuM+YHbRDsSpVQH3U2IFrrR1qqkL3sJgzMpGWjYNBQHNK
LC+aczk7EE3sBXKrYeZ7wyGzGgtkY1IoRerbbEfHsZs/BOuYOTvSStXuo1NPtn1rmJDWZrei6KU3
thYhdpmQUWzlxFRW5T7Rfm115FfiuhsZYMHu5pQw8Xy0xEB0enUKEBzX1fsMeS1+U3Fm6//a5i+c
iwXpI8mV0YJjhBtH0Vmc9LhIh4vKT4TgSGkbJJAlm11YoTEYu+oQwB1SW5SqEelkwsekHuwMEurg
ma/kJFv1maySmaZnwSWO3ki6Y/dTAJwSvF12C42nB1gMDqvvn9Ck/UzQpbOrwd4LCylUHq7BdE59
R2uwdpCvUGBIHFfGNjDMLyrzR5PS0HxKj2FvfQi+G92663wYfamtMOkkMpO25GOa5ehMyV5zw+OM
WJg8Z5kRn9Jb6Jr/KgTjQ4GcLYjT9UQshRwdCmsT5x1F6VemLiO4WpOWvvoUK6oL6263gxW32OqM
JeOi3SjZ/NOHR3yAa+0/Iz75AMWrQugmL1D2kk+HhFCqciaNArWxe1fAkMVdyiSXH5fB4pB7GmcT
KjxcVndSufYy92q6xW3UlIM2g9T0xZrorbnUT6B/tiMzB6dPrznfRkb3ow8Z1DJM6MFwnexwyfE3
8B3V8XoSB+zD2NkqTO/zMufWKZDnoLhG0LpumY7Pvr4PmaO0WKmzqd/pI4iCf3SvTGdr1FC8jbPv
jdR8gfVsQDm5vrNyp5GkzHgxcSMVbGVsg/U8RUjAIF3+FMxlhXQzLrdO564EpmdnIwGa3FG6QCeU
ccBvrOk2xCSQsnEkzanA/2VRAzs+tHRXZhTQzuELzpDo2ghGYpWnf/y2pT6GUsSe8itdPZ28gUeQ
DTS+87Kaznk1vNoK1JQp9Nx8vKZxdnRygJcbyDp96JxD59oHKsU/lUiOMhAYT8Lwzcw4wJJ7VPPk
wLTFvYFR0D25c73JwEIgmNxPIcuQjqbb11Z1yTWpB6vAqlZa9BUNyq/DUC80SOLqxImWdIMEgPuv
uiXDHYpMwBwh9wly8Ql4VdBcBPJ6Yb/ponpkjkFqG4LgR8jsHZ/E0u+n91Kjoq7Gnjvei5F8zShh
pOZN81tUSty16JjHaqm5/T01/wxqTMjZq8Y5NfXBfTWau+zIg+QRl4gLZJirY2CjeKach8r8rtUk
kREHYzGcxG5fyDaMfCTdSM9YloKF1IJZKHw0XJrnXrC9NU9OcBuYw1BFbqW5rUeLV48um8EZrybd
DhvKhOfOswekSVFwcXyuDOwVuhAE96CxH5yXpKWs8Uqc8PVbbY0b1nwVbRn6yyY4CgyD2SpiuWHx
q+Il3ujWgN13IeeodvyOg9qVVxGCZEmdTDt2LX6Pbb58McoPhhpeBJZR4JT9QwyktKeczS8lR5DV
axOwf8zc0I7/LH7xHDNqFgYYTqHAa7yBLmqK/GSP77OKSMaBLIVouFBB46Ola7tdhZEDQTA/X5MT
yuop4bxZO/X34L/yuQTOH23ym8PjHMi1RtKxtwVa+lSqlhYHKVFaYwIC+0N3Pjhi2zjRbu4bxryH
pKCHUCy68YlGEKUhx/XkHiWuPEfMNDjwf93Zq8pgoVeMja2S1pqyKecvgNoiFJqkdom/6qLHF9V8
YNsAqJiuU+mOzuRdBMrCRHou8HyQzGuXG61oLyMycvMHxDHecFzc3XCr+/IiCnGozWo1sgzrBBBL
whWoQFvM80bUeR23KK5daAutqtz9ksNyZODev0GKQR+fb4JoJKiGTHhzWpfuBLH+p3BDUja9HOe5
+ZwSZZO72aKtxtWEDS2iy2gfU/uhdsFFtaDzo6bQ04Phu4/ZLZmR1MvSm3sN0NQuNA52zQOWMOdH
ITdAZ0ySVVipR6siSZmwmuVUpiadBmbGAGYKLXROfm7CktApOk8bjOeMCbaKD9HoH4K2gbmsbsRQ
LUmcv1mZcok6HvxwSYbFIsU2nBbsJjgtilw9KiOpAVAt057paXBxAQZWNqvwxlOjBN85mOVk3Es7
dpNkS4NaSJ02fhR4mAOXBbjcRDdesnjnjhcHtwhNUkUYeWBj9Yn5pWBMwR29DiLxqgitds8c7ICK
dsLIAruWLinSzok9gyf8mH5jm5FTQgY55utkXBlZQIxxdRuwX8+muiOIRZ4F0ddcmbe8iKHbTJv0
v86nW5JGzTruYgVsS7j5W2J1rd+RHVUf3jvazgTVaMkccrLyZb3VuZiSUWoJni3qBDv5w7wJSHby
MGgsGgcsQCxAjTGICXuYNAS2pNqb0VgcrfmLJH4LHcVfzYYZJ2HvfEvpeVZgf8Gb1ygnU5DJe8fZ
Bd0LEbPlMSRRMVhJg4706hPIgpvbRzo1GPOKmdjwBTeeSzyxn2CC9qlGridHmI7vE8BfNJQXCVQI
Awa94YgqWjuKLFzqurLL7Z+Jl14DCq2gXIeBGoZXhetHSgOH8BZ1JNOTXiy9TNUt55aX6KWcDYRc
LhcKLqp6HZiIGmdGGQzvk9ZjmugT78FPl928aPmgcmNaajZ0BvJRO7fgfdO90YRGwQYDf6aAVG0z
b6AwmzyCKzZMM1lNM2hGUmqZJl94sdaRkRbOvcxe7XFvEWfVCLJu3JPg443R3vCUIVyHEDPlB4MN
cT1q7NhZnL6L6dn1u8a/VpSQ+PT4b6VcGJE+4Ed3rcPqJvGr0TPVPROsu5XCSDIk6I3Vq322Ypvs
SX5p9TXCMOXyozXWFwjls0BYPb3axq+S8A5qxi4vB0/b6T3KskJZQAVc+O06b77HMt1kJAAFkvgU
sblU/IdBFksKcn+kFOVzwJCp2NeiohHo5DDDo+PXjJ6wkA99xFzY/8JuIVwSITTcO0N5JX1nHUJ6
tyYIX/ey+i2Uliphy8OC9jMK37t5ly1iHysnHwq4Yq4s+tAc6iEpVC9jSKDtXHo5dFC1L70kfMun
98Y0FjKmKNdu/sT8D2++yBEPuvAjZwEcTEbes36CFcLFFatnFz+ZnKO7E/13hg6dbZaZXmyKRVG/
5XySCq0+X25jYG1MpGFmKgC9AsE2T5pJ7U/mb8SUtUJi5RD1pas/3OBUT/qy4HbEwGMyxFA4SyYs
oJIGjGVzzirk+uWPHyVokA5+eagAnSokgjftgX9krHn2oPbGK52PkEwjZmwW9cZ25ANlzzWAjxlQ
EKtTt7Qac11z9ONv41LeJOTg0JmjiGE1iHrRSd9cmSLBAr7ElOQSriDJPlqAoL6j6Q9QPxCk4BRn
1JRo+5WKNdYQeC2HhAkdtcAyzACevCjLJExwfvg4KZ0xX9tJgHFFky0n4KFoVq4FL2baSf67rOgd
rLPfFV4WOxIY57qFDxuFIbHTMswI/tSMz9O4jd2fi4Cj4l1mpMqI9E/wizuVtlN8JgMx4Uyrakai
oBH5wqMeu5/4DtKi8AaLwVe5J9C6p+6SnuQISbGW8X1mOGdxA4NANxjhyDAXIG7Ck1AfCni08BWh
Ep9+PNw+yCtlP91tFSg7CR6GvILYicNNQboZzXKPfggp9RQd4ZmzsyjDHUfBw/CZTY+CE9VIT5bG
5cdgERPnBpLIlnOvRpIgU6GsQ85fXCEp0cx76uyEAxHC/VYt5lHEHwLO4WKgioAawZNIl6k+5HPu
kzrHSE66esn50LNPpnbNyBRAckrIojDhKjW1hjWNF3nGOdWXP84EsvMghUCq/oRsYCFmHFallNc2
w4tDgY+CaB4orpBWQdd181+ZWaZqChIHd9NIDIbxy3sblIewQlVkgdXFLRcSl+JO/2yOouYmR5us
3m1ZdgELNygrBk4P9vsN2Ip00NjbUYCrDO3gaHSrjkOdBomV4KjwOP/3emgEyTmUaPyx1L1MxrsM
RRlDRQbi0K5N6Y/T1JcRCHDAhKuKKdz6tRn1F826giylpwIhPoeHAbdppcXeYP70KEIH3atHSrEC
CHi00Q38IyNQNnCc+AbDaFw5LTK5MnjAAkPKxsJa1OeyiF5jboEi/TCoS3w4bhbfDGojxjvWpXcm
AuchtAiZjmq8g/lR28rGRqIvDeB6hnXVDHnwcSIwWwPYfBC9Dp3+pYWKaHSvPl5DgEQMPxQAyvV+
rJzlpIXI1nUej3adFE38YpLynNvZWfH1u9ZUwzIX08Zx1ylFVBzQ/+QU5GhZjiUgyDR9zBOvf6TY
+zQk8cBtq43BjGTw85OS9Qesh16VLyvrQ3PIgfSzhaTjWwDdLTZ2vjUtWY/iHUD6zJ4R+XO+qMyr
iymmU9BTpzeQgFeVprJBq4qBlJS8Qb+2A823DdWgTZM1eebrzCpAua3UvDl0fggkGsbnRDnV/Y6a
C9i2WQUJa25JYeqgV/Dl07yTIixm8BP5ztbEDrnRFgT3RsXXIlj6E7D6L214+dw0XTUZQkHSpPCu
+ERWxMTcukV37UNzNWMLDcvkFS/txo3IWhD2wsvZXmQiPSvqI9L1pRJ/ZUgKLXZLaiTwuAXL/pVR
IPc4V4Gzc6jknOneOdY5K1N2PydW8bit70USeIJlQVFgs8T/04EYJLsPIUSo/Gbt78jh2fuf1Fiy
LXoxBqYnZtUeNDxTcvNv6F+61j3sDLFziRgFCCHCU+ln/HKs5xArJ+zuXq3M3lS2y2kmJ9JOzhPk
AeGnnnD9jznArVD9KrhfmgL5JlS4IIIFMr3FOoSufNFRq2NoVJAQKGuleeqsClyrPmjFM6bDC4j/
UatlFZlrzNng99qjtFL51WtMlCxFAZXjVmXJOeflszGvpXKXAwiB28nP9p1ySJtu13PVZtFwMjIO
Z18gcNxjd5vVA9FJHjgcAInnnm7Vt9Hi83lrmrkSvcm+FxIB6HO7hiQCETFQsv8y43xu4mPOkkLF
yzb3Onu8B/sZJHJEq/Ji4utsKo2L5Tszr2FKSGu1mdqDVXxILkWF6FC63Hrx7XNzMrw3CafoBO82
bX68ShToXmSESLEgN67Pursp/1g2Ds0PK7+lpSie7j4KVCO1FgE+m1dB5K80gESKe++YdphMOo6B
jtSOB9ZXmbYav5P9BOcC7/tQGQKPfnoLKn2XDKwSqKfJh6Z5ZVYy0j2B7f9PDjKLM5QE9HngRlal
zlkYe2L864eDZn0KDXBzed+2FvnHplj0UssUPqX5ro6seytmT4GdXvDKdRbGcxNBd8TLnC4NztEZ
VlBKQIvhs8Z3ruqocHoA9QdvwRqFwqDQyp0Ket8kKKWA7+MQ7Aa23CTfetSevvowTZYeUuLiWJRc
ntlQH1bKQpvAgTB6mSnuUjX+DBRnXaumNyLYk4hl1TBfka+ogUC53eydlN4lUzOwLGhNuvTk8kY0
jIJG5VObOubmTEX4qxweSgJvE2kZiVF/28uQHqlGbjNnf5mziQluI9mjCbCvoFSTFIchI+0DS7td
YgsOhx6FlLZx1e43precHd728ducq4VDAIiBK4cxAZtdZQIuXT8x1a1AmhGbknO7s3v8yBU6TzSD
BYMhkz8yZvClKe2boUaszRJMfJK+07QTWpKBmE8msX723Wbu2fGTpYVsAGFWRRQRGxZEOpshi5Fm
OIvOaY9dlJ+Y3p/9EYc+GW86v3pIzr1WDN5cXLTOP0g1XWR3B8A59CJq/JxGsY7CH2Aj67al8B1A
+o7lWyeUrU2lRtaTlyifhSjXnAQjfjKJ1VWVDF8bBm6Kwb4wyBsmlktzyrdBrW8xTF5eRuyDcpD4
Kj+UtBv+gJbquMvQkPUEXLN61LXUy2JrO/fg641xK1QV6Gf4NfM351KRQSKHKhISXQqvVOKd3Yhv
DuJVh/3Z4irUrBUJQBWf+MXnUU/MbFkqyaaLem/UEepQ9VvZcNJGHdxbua8re42be/qI/fKtzS+i
1TbZnK6M3HiTfxMF0aIDUUDbiGMw0e82y+nifcJ5x/jaTzwDY4jJkCJw7EuaFR+tAFuCtiATp7ji
k/WTrV/Uu3hAuIQYpifeclLDH60dKWHnO9ZopKYn6a3JOe/gK2H6zKlx73wnXCfikhmRRyk/qBvz
z68AnBXk31hXidFxsyddMOCFuSbjkdzJwn4UBmtLSquBvbY2A8EBOtQizC4d9skK4ynYyuNn0E3w
Wsdl1qfbrrE26rgrTJYR+AiTd61hKA61keGVy5gZJUZKadiWoA8wGfMYOwqWlJ6t0GGuL7VAHkKr
nGcqHtzcm8KBDFk+K+4NdjIwTRa2StU73bNJQZrL24qexQebi3E/Znc2M8BXhrvt3uUWJpIAHtVE
ES2x+pN/ayFEyoW7PvuoLICcG9rJNRlIcMPEWvllUEnZLhM7vC6QgKX0Ral8VEjsxvX2NpnJuuBL
TLB4YYwHsYh4JWx6Soj8knHrRYZ21DKE5P5vHSR4AMmX2QrpAA1m6m0uVp8iqbZHhmzMio034dSr
IhuvKusyufXxaVN7xjKAbGPGztJk7dMYEaag9Gj2r1CaiTQTiLnLZfRlcoJ3bFEbBjodCWw3Bd9j
n85Hm2kzss+NFD4VfDVVQuHWThsSpxC/rwcEGjaFZdrx7ZMjg2WIEUGBv0L666uPQskuasQumoDq
Ou/fguRizb82M1P4I2vVcYksoE0i5AQHklqDl3oTyWNAAUJANCkJB9O8jaz6SkwnFsRInRN4Gi0I
NLjvTAb8zN5J94gxyfCVEhgvddHoxjMmxH16Gjq6EZNUVgSEWf2t5tojQUwwNYKxHS6SlDQpYGJf
RTSd7Eh7iwayd9LAy13424PCDGIigfEMzGhRmteGOPCJeDVZTwA7rwuvQpZWhcxruKvzZK1sOzeV
mqV96MfXXH/qEUyv+tHU56A1byYfeUMMYMT/MRBs4TNW/ysoQ31aubzOCMEtPjuWkJUGf0tHxNht
1cDYkoKDiX54GZtLnZPJEGDsqg0va4J/ecd1/15E332J5lOeLMxQhBxWtcE2RpFh2ozU5/A4ls5y
yIqt6YIpTFv0jd2qDwCWUfMaUPKSlvlmTNsGSKuJ+0vuNPQr9ok12q7jPbMJbLfnlBAGe+UzdZZ+
u9LE28faOuLdd2of/O/gk5HqeFpnvyVB/mnleJfc/hxgapE/MCAUJ4PezLQNAGqy7YWJKarqN0Y8
fhQ5ncij7VWvQeMjkvckB8ZjD8dZgRrSf2RMsudR+Uua8kOw905U9V9QI3eoH7PxWoXxxhSU9ib/
fuCRKRkZBcqZPPsYM3Vf+ZCXkCvCYVwoPyYi0Yp3pCOm1kB8NGV/eV+c4yz7FhWFrDxjRvWmkh+k
ACRofEzq03YGOQpMijGAXVwdFQGdaI8NiRcpjAN701ccU+PTbHDQAxmk3DHvJa87Xih0eprCIgiQ
Bm0KFldmkl41QisxWuUpv3G/tt8AYBTTJcQX1s6/EvWrEeMAmTf6FQW1gArkNaKva5FkaIZAHYdg
JkfchAcA1dYwP9thREgcEthxBz8k9VP8PiJ+EyRb6+2zLeHZkrJC7KQBp5sIn8Vg/OREdFBs2W9S
QhTDS1CrZ8DFCwxgWaFxRr3KcpjiULxgQ8GEA7OMumYI/kHpMofdXPf77tnwE3ZX7SOSCFQVX5hJ
6zw6q0D5nRxE5A4w3PiVTbEfstLm3yOsbW/9jeMfqXWMwSNt+E8wJf/VOc/4gGiNJTCF6tWGf5g7
e7rgbOD9Mfx3wYNhO+BXWMV2/cqpkRUqw8s84yFQAsZtIyonVg0DmXfsRqf82Wguxw+GBY59mGIs
o0yOBJMz0aUHhpT4YmMfA2LNsQIQV4UrGgNuHCiQ26Jncdi8g+qQzwLKNVnqsZVfQYDW6dBZEyaA
6audUn7WwZ/v0ALkEQJCxrEufDMmf67dv8yCMO7pHojPIQfGKdDHMYRjFTwsgvlm0AG6v/LfzEEM
QnxtdE9RbRzjriDCiK2Tof73PljZiSiUly7vDkOtX4sm9QyKQ4shF5SotRLWxJcYDHoQu9YPqVHv
FWerzfE9auuHD6v0xe+HlcbCMPZd0g+oq7Xr7GjXjmKWQscS/zDPDWq2KNC/kaTK6E95NeroZo1c
aaNash+QrjFCVrT8CVZNZTRs+BxHZb130x4SwXeUQQXGbdHYhHsD/vOn6Htm6tZnqpcBj2OlvXQ5
hCwpYt0YRSo3IRbje2P8jVymd9PB1z8dAFucgDyA8tViNmkLCNk72tRJaxchA+ZuG57z2CKQ6lqy
iWmslSwZzWpT5z8SheK37bYm77GENNhV+KizXeW+u/ZRde68eMZwcPN5w3gHkyDPUPLXJ+1SK08q
qdM+9W7hzCy+4AfS2YEjbRvqCKth+s3i1Y0OFg+b7wBgD61typcaodoA7Bu09kMrI0J8MLClyx8X
90kuIISBnXcZv5fQPFK9vEJC8LIMBQ3SgPhrggEC+XdppphQpGIhHRnQvOPnavJPwyX2AHkLD2lB
+8hn+q9zSn7ldCJWG6Fe2p9Lq6StUrZzfM6G5C0Yetg6Q/wXF4CAZPzkWEAr97GMJ0G8UzrtqwzN
Y4c3uzT5u9C7J9WFyAs0b5wwdSx9QyU2mky6ZvKfpuPhh3iKk0spmPOjuGd+rPxK9XUaeY3JQDjd
a/xP0inGT1DX4dNltkZrw6Y+ReAThtFbIcbHqO6M8KEFn2WxhZ0gVSa5/2HouK4pXQ4D3KLeLE/y
jtIxgvcln0ZurycXiF9w69MdLoWA2hR7fMspN3fxN2URKQjM6txgE84bUxlXmp+eJJTJJLVPFfuI
S0kEOkbnDEzd06nVZcWYRzMGFETDUkWIb4mPUrnIpyUhIopRHsP9SU41onBrjqCybGVtE2M05R+K
+LDVZ0q/EJMk0CjmlnydnXA/c/BbMpSqXBvalxy6OCPDm948D1hkhZROVvXKqNWNFo67LnqN0Da3
SI1M33wGWbYspoiUH5ZllvaaRQimyINXhbGFe7yy+JVM37oVY/Vkm8it8dW2r9lgPt1h3g9hcBP5
e8aQStXIcuX2a/3qjMuQQScBoJvQ6hKiYCzMppTbobNrEFia/hmdr9W4W8Nh7aOT2JtDuynU4BJk
5fJNcONR26kPKgFs+c88BdzFTGnW76Dsl0FYvsXgQ0uV7Yx7SOzFuJnMVYENaQ4wEcZvsvcyafPl
3mQaqhd53aU1pR4ywKrCJ7xGxxTaCJr5pVvBvDPhQ0b7a1dsAfE9sOmesK8iTMAs1A1nF4tU+D6G
ycbSZCAdvnho37KejdDhNfzISExzKgwCbpCAJqD3jIWhEqVnr4wZPbi9QgmCl03fRlrtmaG+c3DC
07Awu14YOSiHMl9ounJrR5f/5LrG3S2Mkkb5xx37pfRSWMfWIqYnYm1gKOwxGKyr05IaOGdgSeLC
qp+wt37SkdKlrhoQazqDHVdljVzMx5gbOaRgco21FqVHi4O3ADEH1J7WKD40yt3qkWcqyWstY279
jhxzVNBILJ1OJpQA0NKG1znOD0V/1Bx90VnGwol+mU22CQISICIdGQSOnFmOKak4K+DLARcN8qqy
kz03zX8x72Z1k6BTGMQPIZiOrpxVFlWQnQyQ77ak0gfhrx0DMFQbfRXJVUBUrw2qpjJsr0LjHOyL
9JJPjNwdTVsYNYMMyVMeBup9k+dz9Hh1KryvTrqem1uBDbYf6nItbBr+24RbvPJp8ga20YrbCwxE
3caeWQoL0z6Exb+m5Y0Jw+4tbti+2wrPrRXifGJwiGD3rtaVF7J4qkPysnqdA7FjArgQnw61VEjC
28FBDh5YD/7PcmYWbmAuoIFzyT7IlVnQCAIJPivNBUVLrxmYNOFgKrtaP/dc6eV9rEtWv2uLp7dl
jsWYmVOC8qaXYtY+W5OazUej7P151/rmRt5nvbXLlIJXt2QZl1vgZvlA3UszNDcBGIrA6UWiKpfO
91dMSi8huAWHi2+oDmE2HhDxPSmzD2oIG60oNiK+dr7MxjaOkYlolwDVyQYkidPPBQbgI0OdWAfF
lXGbtPmC3DRctWQ1UptrS/RhZXNQfEP+AaKVLo+6yy5aPH9MNUZNZaMNwyaymP3rbfUqOhK6W/Gw
zPcJQ1WIi5iZNgRSfGA6vA4q/f6hl+DEgnxc1uY2rDQCWdCfjtX4JGV+yzcf+I9uXKrvI/B86D0R
mJAOZYBdyeRSetj0h+RZYjOdFVo1ki1XqWGuOz9fYNVJmGKVYXNkp/6DrFu12COg/7D06GeIh23n
JHu380wxbgKjuAmovS3mRJ2mAz1nRcaBgU+2ftbl3S2Ka9ShUYiWBvoMSYXtqx9B2QcbalSDJ9Ds
Vb4b0KtCSsgZOCroE7JXFTi7milSF/WnB8g3rG1JyAIePyqXzvyNQmqjapPyw5ge1W4jpy0kK5od
7rXY05kUhF12Rga+DtjRJLA9xtZ6pRpXmo4nEkVj8deOm2HwLI7AiHQUdkr0sUGtbzuqDFO/OWCw
5sSkoSSw6beB2Q3XUyXhLMlQPJCWwCG26SPWnPaPFW8T/9upIrbS7XK0m5MKR98P8uuoGie27K+j
My0TI3pLzHmrY2sw2+yfMYg7vD7wXxAoGzBcZpvsI+sv23JLQOtiLzOqxKSy3Jjq+DrH0Ua1p23N
MneC3NZi/3YpbKxcX+idsavBE6Q9J7wSwmXQpuPcPPT4FOZbNX3Xi/UQ8Ksov1W4zYaljW9fn8x9
7JRHe7wK9NEjORJpuRFKdHQnAoCNfDUP+mvVziCAtPbDLAkYLPVdaJEhPg8adQQD9wYU8dwgeimX
OkLUhN1WMU3vfBv/goHMOPe1Us+AlQOV8pQrMQe5JEV93438sxARMQ13JsZyLkJOwaa0OkXVvsO8
rTAM6sRyoFaW+YZt6aL7Tf4ppGP2mDvy9qEM71nFiGjIlsJ617EWxv42LLZF39Ms6qyYXKYUzImx
hWtDc25poBBsElryFMnZUkB6otmaD3a0bzrMHE2zLhAChxkeTtCFp5n0Bx01oVmjSSXyIrzMFodo
7luXFlO0ORxlmCsYNuZJiMhgWDjKJ/6SJQI6suUhjFvXBIe3uehV20vxA6Su8hUG4DhncZ941Nko
7VAcLELkmwia+Vpyrojko8lCwn3pesdNYjIAy5AOQEtwoHgbBOswVo3dmg7P2ev+Qx1+8MB3TXWo
kTr1PaSpkQHkQAiWjVpsRD2qsIYnj+/SldEH8XxHeIWHucguFvZ8wLrM0lz7CdTDT+K1xtpLc9qN
XmJLHZrPyv+1XebzNdtC5lRtugn4XxCmL9JuPwDyEojwgpmwxTQF6Tbs59bcGhTd4fgzuCw+FWb9
M3pfLO5+sxj5LhX7ldAvFryQpIizGLVPlyVQRPBl6mN4sJCq4XnAY+P3wPcph8yi3aY6x2nmgVXH
BcQwdgr+CTI4hLZ2SLfDsuOiI4iYaDnBJiJ6Wx0szD7ue63HW4UpQ8PAndnhi4i3BsEVJcw7g2k/
OnTEiMa/oKKJbOV/F17MRkC2wG7/PTBzd0Heh2f/cFKhQQZiXyCgxJnX4+MQ5VPFo82zPdovFgIZ
m4EVQ32Zccdk0yZJ4GwV9l5TjlXyM/eFpxE/wJURO9qSw6O0xmMm1JcwDvdTS/Flo1GID0pgbGxY
MwonWW98p0x2IpxWfDCzi4GLzsJhMzsvDKAHtf4X4bBFjNiPt9x+Fua/JJDsuOqWGcC+81A7lVSy
qRrukl1KSG6DqUyDEUx//NJBpp9aFFrtih30wm7609gR0eb/QnrnDHoJK4QGstsoX+OHhT5rto5F
0n5N5DZ0gXmJSS/UKvMgSRR1QSSFvhm5wlsapqZjb9msHD2+6Tyn/YjpLzRzWO0eFXStPHK7ufTs
BbkRrP4T6TNt6f8nwHgU+IayFfjIg02KHXpj0z/mLBxj1PUMCxgjYLIM95oVLIH58qBAk38YvWQW
8FRp+zlMr0oWvKz6dRUe6q+mpxTvdxYuvyhWtkmYH0cn+ufis+TLC7YauafF2oET1KUjYVroXDjz
E5EtxwnqHKqmgaRP1qVMehih6f8ivtOhrw/seNadLb5we1XVMe+9QfFX8tknG42xsa7RZIfktm1c
Pu4wzNZzsc+AK8pIBSn4FIgFKYoAuu6j6AnCgkH6c0aDPRX6ogWaniA1FdMnIaCcfK+Vb/GbeJX1
jxFoEOwUcOpIBkrMV+VS9W+FvyPTfdVI46yFb9KzHDTYkuL/XSxnA3t2am56k22mw7Rt2JXjT2ud
0cgFNCpM1fU0kkuDDgt+JtaCbTfejHJwl2HJwcrcyzq3MgKXTAUYueFHP307HenCKDjtn37eKdar
RSWMJKtm4N71FHvjcoL16cITDWou1f6nNTOE7gYaKNSzxmrO3RdrRki1dBTG2ei2CwpwheqfM5Lx
4afIb7Boc7/Z4j07l/UMPBP6iu7e0tggJUDfKWa9LgkKJsaSNkX1QnaJOBEE4/EObBNf54IE2Q1i
F83i1GW+k4fQf/9M8k9wD6AONsX3Osek3ec4ObVa+S7tnH9d8sKaZ5h2wYQiNHy1W3LFsv4/F69v
oNwGIyEieEYGaZ20fKtc+1fcm/LWpBe69mTlWvMK9UlVvMJ0ZAdNSb7UceK5+ruM2TX/rMzrw4s0
3GeBjUoEXyVv3f84Oo/l1o0tin4RqgA04lQMYBYlipKuJihF5NjIX+/VrnoDl+0n65JA9wl7r71M
x4UzAPZKVGTrGr8ykm12Tx/afCM8q1nurUXoV3e0ClC3dwIEM4ycOZqpNApfkfPi7Bmx7LKbNJyV
iHvKWKijy65tSUPiCp3r50iMVwPOG/3k+INDSAPSqDPzshOJhPoUZ2hNmzcIDhaXnSPOKWZ7XKBv
RDSLFEwZZ62p3QwqDmeiD9DTwISgmzPaxfWraYcaQXfN8wMd3yuDWRx94/PXJavB6r865ydE1jR0
TAmQO+JukLq5dtkBFRmiitDf62pGWrnfzEMpd9KAgHZ0ZJNyaQU6m52GMRj41ay+lMZF8LugQne8
CwzNJl0LQPYjW5rBX54qhBLJ/xlZgpsc9Hbyb2ovaAzttj/04MYKEMV0SBnyKDmC1YMJHJZ0gUi/
ewMGg6Fib2HPJsWh/N/OFu0LZCWoef6afvhI9JqUUsaXODstjy4eCU/1GAv29z304zjzkagjMKlM
MmBvSXgPWw1Eqrem7Ov8bFdkyOphQHeYfkYTzVWoQAXdtmZ2XF4EW1LVI80jAnIPnB3BZxXCKJME
B2hTsYG6Xx+easgFXcX9YMUpiwJ924EfFujEtMXdN3Vy08sGB1YEYs6810w8m+rks+3DC237h0h0
kOrNXReaL54HLMqrNhbEEDP/jEb42LW1jxrrYLbOaxXNeBb/sIoN2SYkkCL0Pg0QShOFUceBLZ3w
VoiTnd9ifWD/0u+Xpvs3EUvaWIjgGp1YZXGP9Z6FD/NKsuR9suln9sFaU303PpgKj7myVZfRRqRv
MxF3qe5/uX71CqH9L80F9DAc/ChGSwe3V4i1eoEc4ZjIHbkMm+7QlSmha9htkoiYLh1+afLtCbRr
owKxof8ik0MC1RUpb3W5UfCeBCSoxNCOzMTgFu6A/YxRFvid3MWJi3ARVwadYmN8QgNhmcZ04Lmj
WzINGlmvXx171Os2vPVUelsQIfxKuA5tGwW5YG5izu3JtrInHnMj0k+W+UXJopMv1RBt2y45umc2
yDpqS/7lwhwYjDBmG12wGXuS5l1Oa90dV6wbNm5JFLuM1yMv8dz17Kd+U//mykviVIcWEldbvQFr
VvL8vg9an9VP7YpLW1iBRVNq4+5qesyviWqH0Z2In7yg8mZGlI53mYdBQ4KvRKjI6amlFkqaD93e
6HGIAZugmz1juIEVUpbg6OmHgIFqhdOOy+vSZfc4JiQrYZIOjzoevJ2W9eCgJDeotgLgZMUKV4Tu
R8WnKoCuhnQzedFS5zMWHzbuVaPs+PBPmL0eTk1HVG6EUEzvn/U232hDuVW9uVulR6/Og0n2iHJL
5HdUUsZvMdEGJn8hGZJON6IRSw8Vi2qkUtSYCS7acFWzZo8vnYM3CChRmo2wxJiUxDivenb6ztZl
sjNRnLX9xUZpO9ACUKrQPw+QN/RRrGy2qirPjqduVShCUfLZaPel9NY1T/jdb/8w5uAhqt/d5UMX
wz97dlfRQPsZFTBxELNU4zNz1XOM4LNvD65WvUZVf4gK9AooeKXGMIwhTKp4QTFy/SKEiNetkuLb
oA0vk63vsJcSv13DgKYu9rHto7fJMG+oxGEF6hb7nFFSPxPshq6+1lAwPbQsoMP2NQ+/LPMYHar5
UANxYNrl1gcGQ9W0sbzjAEwxJ1J2w38bDJLRngEIOIPYEj6Z5Zc0ISDaBfPR3tWlawO7SMz9wnLJ
n7RtGn95BOzVEGbsDUYGBK1J/jbXP2X1aIxH4tuZO8CiO0VmEF9Tfh9Th/SKAlmRPVL7D0SBzxig
VIIA8wB3TtL6oVIQDDV95+6yFC+hWbus+euTTRL1BNBCFg9Gd+2G+2SfFSbLjN8mk4wihMpLMd94
azU80oqQo+nsPHWumKV8L/QPlt9RTCoc95o9gMGoj1r3FhHpqGI21F9i4tM096R1IegZjYiEYS1Y
Rsd/Gt7KbAK8zd9RO3YRt4CVLMYRCs8nUOCUtzBL6LYDz9ywrRAOfED9XFWPJZ6KSSlIkhwhONI/
jnZwfU63sjx2bEg3tgORXAvnybQwHPcU/PrUMcxTmz8Tt1ThJG926ezVYNPEZvNQMkUcdB4MFuRO
UvB9cqhKMPd4YezNv/JQyjtDWf6XTx+iI0aONeJgHCZ+xnAcs+Mg2QcI1leem5BB82pR4OvObdRd
DFEkEfNNh1y6dsLKnaQlfy6CFFFaRY4Ix1+RmSv649o652z9W+uj6VnHzjdhMi0tH5PGDMxwPFpu
QarN+ODfDUpCF13Ucsi7P7UsTGgX6gwpRRXDoooYns9oShb0VT7R0TGbXlLx0ta59owM8jhgZxM6
6KecOzRl5L/WAUnGqtU4Ske2mQCkW8yPQNJNBBKZM2ybX88l+bLsvhbdXUsUfrxzuxIPKk+vRXIN
I8eerIOwfMnU6BypU/NQy2hTc8oNxXIP+ZjRKB+wmYUxwIEnEV4q67Upza1skeq2sLUeBeWmN/aH
Mu/IEi82wqivGU9FR7eBBokhAfGIovjzIebbtWQfcsyGeTNM2aYlbwxjV9H/GZ3FjAFIaSw2ssPy
NvOwG/HBYnxcpPqOhSINEwPr7hk/NgOz3l32HXs1tHBbtoBoCafVxNAWEap5qAzr2Fb2/4J7g9Qw
5hzILDgX4S6yFELzY59RKFXix1AISSPAKm6i0UWIHIm3DJdHo+2rKrmnM+H1xePkEyMacvp9y2Zv
4vxhuDEu7aaxURO+eJQoZNdgVKjONsSTHu+GzL8I8D5Z3G8Jyb1iLK7tWB70/iwEs0xoCiVzvDRN
z+iePmauvqUt94lTbIoeVdFPTKRS3LNm87+Btdjmb1vUuwRaAdRCNekBdZJLaj3WfTYVOSQx0eAt
YhNV1a8RtVJLE0v3o+HSbBhYMqDOXJT1zEIxWG+ihpkM9b1CHQx292c4FNRpuKG89dh0LZybMOw2
CkfQRTu8C7QIbPKIxWNV1Of1s24YB57QbuCeZWy1TO7ZsFt6uvGcgWcEHxQNUdB6+SUpCPjByKPj
x3MX8JM8U+bQqHyIBzWADKX1p6PyLOuM+yS+A5oOnTtHoupm2L1WOZRD7aH2b+y9Z7URFUhvvj2e
6EbzD5UgJNa+xDDYY5EGJQB2k6MtLFPS1IkcM6KnkOp/xqLnzdsq/9SWx9qqT+DRjv5UQSWOz70L
AqPsLoURPoj5wwaKONvKsQwBWAdoJDTiXD1V60oLypLbE23WcT83t8yhyRudZa9WkC1g7LCWqL7x
ZnKUPblj9Flk2vwQq2HPjMckxRRQWPTslmbfI85J0NaXDCD7Yi4w6V3ts1YDSzEEMxqQSA2vCe6J
zg3yCNcHktGe29Z6oeMMjOhSYMpwuu5xnrKXGK5cAvhFcLk5WYonod4yq8y6BctJvhr6v6SQh1k3
kTKaF41IZJebIrWMrdVk16UbvtQbgqejQTbdJV9GRsPWWjORVlyGKAKUNNe1mq1VakdZfOfpczpg
wuzJsm+CpOiCyXmVDQqG6CMnCWTip82y3QOaOrmhj6AV0UmhII3N00LoX+9i/sa6YL6zSytQP+KS
TOZxTfooE/oZB4N0oEXaqND5JtKBlAxP40pDfZLMfPhC3LLKXZVDiD+RmHt4tA4DrZl7AY1tX12X
wQ1qxRPkIkwQHcE7hgaWEq1VRk2gMmn0HCesY5Mlam4zItJ85BL5NCsg1qapXthM4msnrvnaNGzn
R7g11bcPMaDrr0K+Nfn3WHtP1mLcJ2w+g0+Nnbzy9C4sKXOduNv519atYBHzfhqvEzWxbxZHUkXg
GeZ78iSrgggnvd96gBX0dmY8iBeF7ipoiD30ko8OZ5JdssJi58zkoZqfStSMtUJ+U5aZw1PmYUCi
NTR5q6PGP9cV0pGZPKthF7FEdxmVoGmTk/Kav6CAhqiJ6WylExVmR/iOaxfKFa8kU0k2VpqL/SVz
giy7eAUppr8AOR+MTG7jsGYB8tWNv9yOUo0yh9dnJ0UhnWYbRvhIP5Mj4XAPg36eXk0HyO7w1iTf
Aybb4atCfW352tqB62ObW40mHwoyj0/kooMNR2L6sEJrnEM7H2xlHzLuky9KcGdDZXZ6poXLi+X1
N5nbKpR6DBAJtSoAF2c0feouluUqGawHezwxeZ7fdPSfBQKVOCyoI6lOGfmX7gtzLkrLJ8fRdxFi
v6Iv1+p5y0mOip1sHcLSUptf7mY+Mz2mxZyfgNgRf4BCw9jpPP5zWVLMqjkwmamIsCr9naXxZQac
jOGyDhqSneZ5xhoPIzGe15TSlbgAPGK6fjLmaZPReSXxS9rdev9PkRBqeHEdy1lzZJmmbLJnPPMY
WZJAA6/lN7hT9T4YO++5lx60AXSN1lutXlydUBESDSPifiFiJMyWIpqNTPoMwV+dFIlnRQB0darx
xUnuDLX6LofXDhuAq55xligGohdZNEFIE1iS9NQDOLZA+HEiQrHYW98zYnbVTAF6ZNHw1c7tbkTH
jhFisfpjk7cbSphVavLfZfpKGmafLo+ewz/uCfBsvI0Br6xGEZFUKjQPLwSLkOls+e5uRvTovrMs
m51N3dUv7ejsFn6Cl8jtgENlNqLtElKDe9HJQN1DjC5uKbm1F7nyC1iCLgDDW+tutPAGVgAJ8nr2
7i0naxWeJRbhicJjyX6xfrmFAGbmM/uAh1PbAJa7e1kcWaIn4+9s30Pvrq6UugaMAamHcXNZVURF
YojXQ8JLCHMh38vngg8z5AHTeJpNYiVAasEgFPXy0xinkS2yXbfg69tH9fGWsbtOSZbsW+pTbmk2
AYn5Eo8ofUhxUmXVjJU/5Z5O5veml1g0X9Tmbk6fRbGr8xd1fPpz9Nm6nEV48008tLOhHQYSgSZ/
E/sIRLGJVHATBfkALr24cqlpfEyJyXjF20zGPdW/x+h5Ev7Ooz4ukAhlrc3eGzGFKd4c4tHKofse
Qob2U7NJvMBS/NHoHT51Xn4a9lvGqDpnibTw3ppc8u8Ca2ae/OWkppQJk3I0BRpDaG2iajOuU9zA
FUZDb1Jfz8WvEc2QXfA92ZgjDXPm50NMBrqnd+HBcLp0bem/EXj1KLlYGHSyERTcWTnONV7I6h+k
mIcR9JWFmYYy7tVeMF/KV/JJd3DffeHsk5EQeX0T+t+e8wxkA/GR6vmtmjnnTdFuk5ml3yXPhn1U
tdfakSQ1TeeM1TquZhnZ+5KMRhrJfVl4BLmX8IoecSpFbUD28Cqm6i5poA1gGYI238NpXbXTDgL0
pgb0VC+ADcIVat14Y5Rf9F9YtjDADExbcwgh9Egy8vZ8K2tdj2iIGfk5yW4KrbVnOPWDbsF1nMx7
5Nw6j1HNs+2CzjoZ0t1Jp+Wc4mfxlUh2hyPnQLW4NHzea259mPOw7ZMUTVJxqS00WYVVAnGbsNCU
KlUBRRpJahsp/XNCpMe2liSMKcwN4dAb9ISvQh8ewxYsX8kV5afPoXNjzucZ+WYpXiTm13g4pFW9
6/r4EX3hT1ag99Hw6wi2F/Vev/dE7nSgmgtGf8b8TAFDE+6diiB0QGzlLn+6Xs3hRfsUivbAThpn
xrjnQOQAefo/1hZAVb48++qg0Ix3yFNbfzE/dNTYY28cLL0HXjc+ediHPULg1d83rM/JSRBqWMVR
Q9XHddvH0doqFOMQkvpEWLq5H/CoOCC89RDcncRYmjXbXP/RzHsx7j0URZl4ry28aFz4gEGW+a81
wke9df6SbIFiWr2FmhnUY3EUs7hEAjA3sHQJhjnmU3SZWzp0uF9MoBqfAhIEuw75zD8W1hU5ssF7
jMSdMxwpBmeOy4ekIS/Dk0D2WDO3+0bDCk0AqLF061YrvyeEUY4GVHajs8OJUhRXg36V6bQOITC2
8MNc597p4YvGIsDkKHX3GpdcyjHXUPk35i4Dtmoi1iFrOH3N4l3N/spE/1J27lnYPccnIQQImkZu
piIxiAOkX8YyUBGSORM22+tnKz5byQ2o7Dlu3fNUnGtE5V743FCaMcGAslzXvxVDLnTDo2NQ9b22
+j/gNYT03Sobcpp8t82J0bh/1cvwWDHVt3LJLF5gU/lJ+FNgQXmhlb9QMnYe0nBvE+M4DUnqEOFv
ZfNcAaJIAwzJK2IPd7jEof/SAnfBaxo9C4/UhZBJQ7RxGLhCbiYDmea53aRoXPps3A05Ku0e1xa9
2CXRw4NTsSFfTiM62tBedmM07DTi7i0sc6MO4DfezFRS81IHfZahTTOCgqamNhkzEr9EnCi7LAd1
De5QEuDIFw6TCuzx48LIckSFAquE+CxCaFEymLijJRKfvKAmRLu8fC05l3rCC07F5iWv6Qj2jFcR
ycLiBD3CXx5wm2W3kvflNdlkaFlK9+xg3A5L4qAZLpoGZxYZIfXfpB0hkF2jxVk5jXE0me0Qcc9l
p1m4621w0CWW+mZnAhaZuOtdVJ4MNrkb+jC6iYjAyKuhJTfbSCB3E4A0oUj85fmG4G0GFfbaMP0U
BFJOs8cmEsYMRaXNe8XWh4/c3zcxLsyy3fXmKrK+cqM7WYTt8OfbRkw6WUkyzUqfc1nsayDKpT9e
ad4mftDosyLmr01M+CTeqMPcbN+L/IQ0CX8MOFFyFcSv6VKRi2wN4XQIkI9wchC9Dp0985CEspZI
USnoU6DjZRYCs6LrPaVjus9xbteML+UW67OeimuC88f2bYAPuBbyHb3LSrpkodtscmRG4t2Xxx6K
DTlzL4LXLDoGJKEIKSk+l3ozAju1GvloI3wc5TqO3lPfOemsUEOUrexxqZUYL383BccSVsLCGXbT
/OaIgxP/jSpf+Fujo+Gaj5C9MFQfupdm/E6MKrBnBCNsLgdCmqpil2KldojsyuG/5kdWyzUA6LQ9
YL4y3JvVeEHhnBpfHlpyM7qUZnFwmaykN31DUNq6d0JsRQRvaE1+AzDuNsa/yKxXpeEf1dCjMBE5
RvcEIJmfU7CO+WGkjezhCNXWp+Xa6BOjU0wkyrSMh6RSfaQ8ZfJeZ+N6WhyWMBzEYXQxsF/l1Iup
/txV3bE38NY086Yeu7MVkZmIwsUo5pUnf8KIePrHdnh3/PYiq+qcsSZkO2sXxFp/TnXx5uTmi957
AemPT0BGwh4pt/02N80Gn0Gb64eoOU4VDV+NWxWEC29JbFmbAgiHh4WHI3eZP9irE7wqeDk8u4aM
9hySD5/37PGIOXupeLt/eo6BQtA39R+yu7bNHbtpVxB2kFwW/d2IkQN2//LhyWCY0yX0dFbFEOg2
2nfRPTryGi7wDvX4K5eMPB22E7hpfh2YLIm27LzROnuuxhRgXi8hxWn74vX0IiwPOM8KL2Y+foQr
/cCCUoyEiZCPA/inBX2ofdFc3xULlynDOcow81aMo5gCor3YKPqhxQ66TMq9oJYlDNiFbtRHLtSW
sxOF26z7SNqT44NXiH6JCt95SNEo2SwkMRorEnq2Qxr5jB5jTMM56oVlR8SCUZ0TSYK4yz1pn7FP
Y344lAUjkASHJ8XxgvWbWmlqw60kN6F59JHyxLiSuGS7qNrZ8P7jXwwFKx+CXsHFWaLRN2Hn1bJ6
UrVgZXqnUNaYmKszKlPH2Vce2cEkm0F55ZaD7kV1DdlKgCd3Fkh2+Tmu/O3/koWsX43LqUc/bTPz
RO9Nc6q2jI+yv00YZKjgG2hAdOSwxh5aPiJJc2kStZRw9rf40XqOqZwB1WK8A0FjFsOeJucgAAFf
AwsaYX6ztg0nEpFGVEzv+Dg6hG+5OAsNM7H10bvmQUKyHsyhQKV/0rT6pUn1h8z/I5zFtHdZDHRf
JyL3gYrSICU6YTapFIB1WW8sYKX4dbZqaJDk/i6qmJ4kNtVxdy0MIOJmutYYblfU8gtgKdyrOzdq
9o0PiVbOwdRD2jd2o2BjR1qEOeJWyl7VEejDIrHJiVHd4z3R/F2rQnpgJSYNLT6MW/ETwxe2tL2W
PqrBQF5Ejzk5TvgQvQihkhIm8xsm8+cSnfg/SEC5hisCN+cq0ft3m9wrJx1PSsIUMgOuSftx/Hcx
uLR1CavLYhPGv8rOPaI/ix0fQNWLVfHMkOFssUZ1XlQzXKYv04Q8Ak6IbNaIcw65LzbVCEKCIU4+
7IbZP5oj1+pCUBiVds+cXcvuw8KA4dHJAwZbEDZWmOCBoUO4o1+EPSvgUqR4V5R0uYZupPdoGBKk
giB7KcwsJwlawN1Y8GuEsBGALQ1hhdHz+hFrb/OxNe1ft/yYWnmea8ZvJA4c/RB+gHuOyC8B4OFz
LbOdYonCVMFljzygCKmdmf1KBF6oeul4zhwGnkh3aUr/dS38ud8kLM954SDBRLrR9UcLXag5WNuw
Mt40aa2y8u4t2BMaLCmNf1yWFvSX9mmBmK5Z8iKxVraaBd6w+2R57N4mfO1Lfc6NzzEOYvr6pWWU
MEf4TZVK6LdgFrIkztq3ky2Egm1zzNBXwEl48rJnT1842m2UYnAV8YxF0EWK8dUNH1NtO9JfwhXW
5QWtHL5NytObcGWgO/WlHxVLBgP+IHaNzq7b14hn4FtVN7AdJPo3xq9gEsahGVHY9T4BNyUQmAn9
VrOly1pcLsfPFg8pUcSAmZhesKVDozwYHFI4Ev0OAw1CIFKA9sn0q8c2ojKIlIwNUl3fIiLp818z
/tdE2SM/LNRfIKU1uICtdt5NyzsweTQyJUe2wXs/G86W9Ic3WPoHX1eJ1tktTVmx9p+qTZqjK7F7
Ha7YWoNg23S7hRJlFWvOritfeRpcYo6ce9ySnsU8V9XEqpgDcr9Mu5aXWG/Izk7ht3LEuf1+sCb+
IfUxI1TXXdd4Cnyk/G11GqZ/AMQSMg9hIgUjpFscQrYm156CnzMEmdBH2kOxjRAZwUNLl/aow3/h
y9/apX1NEcj1WXmOvY3al0WMPk3wEdsIOapG1gaSPE26m5xvO5Te3oXDEFeI4qgweGppfDuYjq46
4h16XmPu7q4lLktRg5QV/9Ip2cnwblVoZMee7JdPjacoqxF1luoH8c1G3SECB4d63JxUhBBuOL3b
61X/IvHYpw2bjgV9PDORmqW5REU0Y4oVuHPTbtzMiMFy8VwgTMyL+sR4E0pRukn0aQOkAjGkw18k
O0BRzlEjaAFq8xpImcU97Cq2TJ3ivER0FWK2s46Vs/fSx0QebS/e9GCofNgYVnvM4MUZzJzU3QFo
JB8f+4z7tEpWPfgJA9rsMg/HgeFVCn3OYN9dUpa1nXGF5/lQaS+rqjGvDv65YmpMinJx0RNMEW5P
1Mr07DvdzmoJWA9bnLWQYbAxY7hW2igm0kb3F8JkZoriTcrLhGuc9X5ytWDghxb7F/pQwGEoCeDa
PzRNElBtEAvGJWMMNJ2wq6RTBzBYGawWz6Z+aapzHr+5veDpjzYto7lWBF7xngGRsGfyjkiTSnCT
65Z/vFVs4QtUvDpos7Dc2+LiAbpES6h5vzBqO1b/bUKQMPnzhR2QKL/NDBwSHZDbrnwidf5F9lcN
07dXverwEht2uTWtRgIqc+7/bPkdxx3dfsxkLH0z4huZEwM7FwwN6NA29deivdvFb7U0+1SQF0qd
kk7RunWxyTLSyewHIwGcj4cJ9T4aFJQ8BSOkuLpk4jaU3aYvqk07ItNPzZ2p149sFNf5eGpxMucO
wvKPwYsuLsoi5nd99OHwqrkNPOu+fBoGj6B3XEJqJd3KI0oGXphDMW+p6lnKrZ3YBOD33sX/ZG4C
5OVGjVmAUOGlvB0xMA7hHJri1jnPHrV6VaPQ5TVWalYNIs4nIDTsR6Acq73G+z+4SBNJquR+QiJm
EgxoKY9PBbWwrKegQSs7AK9WztH4p+MqikZ1FloPGoFXGRuKzgr0UCVoOiLd+XlFJrZ3Hcx2lfJ1
GsO7rTU44PBv2N2xBA4RMy4nlIfAAaI9e76BBPcshsfcCiBMEi9ZbT2iDlrv3AIzM+HpuCMAlxJO
HJx4ttGoYbmR3R62unmuqXTU70fz0If2ylzoAsj0nrvpKdSLjd4cbRgBMb+3Md9cHjYQ7jwPWNqw
a2shUZVMwNWeQNaAq5hJ41iaivexR7BKoBp6KAwWGC0sqOLFe5iCAWFZYOn40ccc9VqyZV1QwxWU
rAxmE9M1amYWWiBfQOOzjGJSoQbQSV1t1ebfhxsD0bCDP+vxhEtcB44CkLAqmyP5hj120dAB8mnb
y2OifUY17QaDdRnRuwCcaNpq7UGAkjb1p14jQ9JfvRgPDpY/NcBL5YGWZ92wZuXVXNmcku3SXcuI
8IJhZxQ8j+axx7pXJBWzT2RZZ0w3fZwGVhJShxEaa++lMQS67/2fNeBUYi9sF4TzOZd/klkl62L4
VbsWE2o0gEJ8DjNyhsina56s+MMD11lyp9h3m/2My/IivcDEM9F/kU3ZBqhqxleWZg+TmW/ULMzu
b+lirSz5TaLdSIeZhJ8Sr49LFgHmuoP4MieomenGhhhnGudxZCzK4sDxx7Wf8i7QATHTWMWU0EV5
mIqQpldu9GwXdZ8mu4SFHAZlJ4jG74V0nX5gw3MZTTK3eCqcpccEY9Ib/OWo9ePWx9bCEL7YeVG0
Qf/zmBJLslCywjaTPEF0JzigJiTeprsh8+shu7YpTFKDievCyd72K0N7D9kEZwwpC+8UY5mYk5ux
/NPkhJzEPZttuQ2H51jNNv2OIcKKLV0dARF6n4DVAfoiIviTviOSr4Kf6/VYDKpLG3+MBqQQ3uhR
8jVAqp8VDRunHcGz7BTCCQ6j/Yu6EDgyM3o+/wnnWIisIZzJVkfLGrpvKXQ9ZOgrC5QOEiaeTLGf
G1SfWHYFp7Ba3xQYv5dgady9n78PtA3czB3PeouBqPm12M5xy0LfPuXdd0efaNXak1V5K+AzK9s8
C0oxk3GBxntM9vlOOOlKzxgjQFHsLxnSco6jTUxKybz1h+EYmj/jrIFzF1ix4MFiNCsmPahwqixM
eYfuiIT+JsqZEa/3ICygP3zZLc44Vv4JS9wor56KsAUFzF6UVfbk/rYEFwoxrK2Y6AHvu/Yfk/q1
nsujZRzG6aQ156TsAiAMHEwcwlSYqubFa6zsaW5zRNZAigFLx+mk/JAo1ZjUMDKG3ykeMtke+4Hp
y7jcGRYa4tTyxIYNcfSvY3vtpw+HeyNH2d6SYJbE3UoAz82ns4CXMzPtsW8J50XbXfgmNnZCI4Bc
FYoXZX+iSwgF5JDUXxHvRV19hfJiO+1W8Syt7GPJbk0kgcvBLzyS5tR8zw3qkQhr7VscP7XJtc6C
mfk5EfKPkVi2OmKedjdzOSz2LXRvHc+lirnJo5/WfotIP2moczXjY9S9E9zr1YzPBtqkGgzhKA1h
SWLdZk4q+stU/uo5S0X9XaJYXwYwvx4GOTaDhkGVajuwGLrAADvG/mBk5xcvVMNnQ14clEAz3uSI
OarvHv0Zy04OnH08tCQiOhiEhqkPTK/ayjOHL0ggzJKHossIIOPATW4NNYPVbbPJOpYZYqI0eWQl
DZe33uYN+WoK02o3O0lnVLIL62gCzaHfk7PECpf6tIZ3HgcFGYjQ8x6qgnwiZzwowUCInaqxLy24
Q4StDLPTszu/DeyJJ1zxCPDciGsDSTiG1xSph5L9QsW8KtFNO+Y7g9gKM5JsqL4npfGmV6v70z8U
hbZ3XcD7UA2nGJ4yBPRTz7axW96RdXvNOarksxSASSdENw6ZOJcZ5UI7kc5VzITcUQbY5ttgeV+V
/aEi3iYkSYORfNV5uEv7b1tHnaGN39IYWd1lW1aGGiLwmsRk8YO8CTYXPh89gCHJ6A3JhHtggt7i
AwW9klHnJ9AzHHBIUNRXFkHebXnMGVzG9Gej8Tew1xsFYrQRoy5B9RlefeF8wnFg1gdOaPyXTV8Y
rFeCfiBlv25zZqslnY82yrvVZGRiX8D/SDlBPCT2mpwduE5THxI8aSEuB6ulj4rgspIG1gnuez1o
67M9v2tpuZsJR/RktopRGOhDho3E36igJjEBmOcDiY2jQyvduOYjCve73fF4UXTgtiAnxDqUTYQB
EYHAckvSbdfVK8uC0GC8U3qGIaVkK57SonsaYXibKXmHQ/5szHvK4ZpdcUtr2APMhGqC8mG0aYoZ
3SyYyipe3YK8hlje8jEhHmlg4FSvnPzF7vTtOL2mKkwh6wImZmvh+Kc5lFuL/D68dVm38+k7Xbek
xWfaJDcLtomGT9OlFvRY9HiQHwaPaZ8N+hBxmsVOeOqheDApqodf98OBhpciy7GzYrPoA2juFzyk
iY/YA9cG1qBlo+fuUxyzFGQ2bFv1qjdpvYuBxcOAYjKQwxDIKCHOp6KoxbKlxtioZwTL9olJ4sXV
yCNmOTGz3YTauVff7cirmVgUZ9y1ssA6629rZ6/3OJP0J3/8NrlFwSdo9sfIFGjuHsEU6j4xXRlZ
GCdzJCG+h03HmUAgHJwMaAgOmvZIKfJcnnodHBrcdbQoqF/KTwd9F2O/Q1dnh9ii6sZHVxUQf3MN
v2y9hfUHPAD73N4FZ6yT82rn98x5l9yeFsmZlrF3+wFRzfjQ9MWKy5qNLmxTs1F2dDI8rIsc95Ko
eJmF614cB/3NzU9UJPgaoi3AMzTqfCwsxQV2ElOTz+Psbm3pbZBYbPHfrA2SjzsH1ZX4kT1WEuzA
+cJiciIjY1u1l8VROhmqW6ZQdGDoTMIDoCc4UFyEvIcjaUIGlDy6WFb1nAtgoOWE0pSPjcBk+vMJ
mdCcH+oUcx+UqopFAAoIlsEkLQ7rjqeFl/eBARXLHQ/R+1vr4YhqwrPb4AFg04XWWob1GqR9EVV7
aJIJWl4QRg8zx3EmmJSCwG5AkYXp2pPjcXJuNhlPLb/EZDBFcD1QHE1Q+TbyDEKVwVVaZXoYpvit
Z3JQ1YRgIFiPcRlk861diL2EzWTS+RNhSAIvJ+1YvBqsYxbm8XQOoyBZnWoDoOLW7D0qjXcFEpuT
D0fx+9C++DCgAacdxdQzw47WqYgYpL/a44c9U9j6dyA0GAXJRY/Ek23QFxH3WrFFG9A2VW8t379k
6zUAyVZLWsY/8GkSSqZPqyfdu9hJMgh9Pk2NBn4R3SGpsUPMkMPRadXxRH7NHfgR8rcFcgK7Zt0N
YDEwUTw2RnYwQN9Iz6XaZXwA/wZcnyQNEygeoIDnNhu4Jjm2URi2zHMn883Dp+rFmO7RHg0j+ROF
iRcvfCma6VYSe/EfR+e13CgWRdEvooocXkEICWXbslt+oRxkcs58/SymeqqnpsdtSwLuPfecvdfO
iTZR03/1FP5pTXg1i38rJUQDPNEruMgzZcuKVakfkhFz1CWLPGGXTi1/JJo0ql5iboCQSOew8BWq
0Vz4FINTbiW7hdJfEkPUKJMPe+z/JSpvTuvArMfAO9n/1PR97msGgAoNcProT+iAHkquReII2iQn
2lIU4xqoeK464Wxqc8csR9w4CVXpWxXSbE4YMdc0IxFib4WyIZzqkGbvc0zgmvQPWUVBO0pFUjnT
HA6j93qsD2oje6MavUdIlSXAYjrr3kDvln4RmFJ7GdcpJn1echLSZdxZRrSNWz7CuF57SiuxYyv1
1lWxtEuAvHWxWyl/L2lqxzyVLAr9SBM13zRNuBMlci37rcXNidBtVOnhqJ8Ttvc8fC3Ww6pvktkb
bCF/TwcxiSmqMAthF1FI1VJIjB+IcDZ4dFvmkjzQQ/YeQGsc5nhfG5+F8To381kLhlMNua5HDKi0
EhkN4PPif8IUeFSnJbbEglKpHoHH024uBaB+PRnbbwWmB+TZGbSHQhfPa+ayOpVrfgZGhPl3lGpf
K79q5UL6kdGj5GcEVlt+F6tuqDJCwE9ikNrwmcFrKVbcKe1Llh/2Cv1OhdxSkwWi8t7nvxWaj1IL
6F62q1oOJtsKoJg5fbLNM1gHf4QnD71SiP4VEXskWH8VsUR5wDnuagmTr0MI6o1uO0jFXporbwEb
mf6lerYxEg0A/XaxVCwr6UcPbbjAkkU7h1ZEcQrZ3Ss4dw3Oi4lUg2TRzriCAD4J6LwiloGT1Z9I
HaEFCKOPzYHwFeYA1wkaQYQVS0CdOOP+G2IFYN0tV5mk6CcEkfYQU6PwCCtEnZkDKzHKLxEp6MTN
h4TsoUTlqY/SfQb1WEsMewHXgdVT1G+dMGEn8IemdWdbhPgVCvpGU2UXi8sFNpzTwTowBssVwvcw
WlxDrzcV87eZJUWhOxasL5VptDUrdCVxUnP1rRFzIYTDQej8Ibsb0Qt9/cFqHmGdv+GqJNNmV2gc
qytmNihq/JF5GRo37IFCyYY7QKhvOSo0txFzqKim3qADPIy1aZNMIDTB1LanogJ20jRw5z8Hdks5
Aq8mn3SqYWO5ybyKkoyjgBzekK6JvK7ynPdzxkVK9DsAMCtohDJTotA+zGXnkmRkS/kDeaTEVWIi
KiMxrcp/o3VUy9eRykkVMCKQHkauXTYEHtFhTlYjGZUoUYD2wVuX9I8oORjlwGnxk8Y2Op6LnHyM
gvJh4OYuCbTDzT7ScEkT8aRT10RxTIviMQWJOxJLltFLnwjZlTT65MaECdU6jvG8URa6OYrok2+5
cntmjeBlC4UepwCj/uH8gpBzQkSw3sGDM3YMaWnVVMXP2nzMzqtadnmOrC0pyOYePcpoyoegMonS
lrexbtGjYzxQvudIFRQre0HPwkzOERPp1Iqr+A9g1dIfBhQ7i4oBIT83A1N8gDDy9KFGJugcRCWt
sIloG/cqR1RGNVIsbUeq/AWS1TrpnKtLLD61ErZ2l286qsmhwwg9nHSNO324NTzJSIW+0DMCNaO9
q1Lw1GgXKjgijEhI7yo6al0UMyNLbABUQCsPrQy7Bwsjtt4HzhJ76Kw7GpI+bqCwUa4EiGQK3FiS
l2kf5fhHsEeEqFuie193VJoRrdAm/+mC8UrTa+oVu7WwzQk8Rwl7OifWifwQrQUVZjROkxJLyAiF
2RIjJ45+azB2hQ+reVnMUyCClkyvVvQDOIWiXHl7HwecDkqyTqTsEZ9E2uT7GqWmgocbCZOtqW6H
cVOsk/2kjNQUGoxqQgCN95BOhTxV9AMeM4EKeBwHKcf4Tfkf97vyMUR/hdIfiglJDFPb0uTMx2Xu
B5qRbH0SaO0LHYmGmVaJDzPtmLFy2wp0bP6XGGZHjpNjektjy29CcyNau2QAUpI0nFMoW4drzpsP
9K+iOrBemdVbgdStDGFvmi+d9CWbzwT1cpb/dfJuNsgbSzyQKdtRks9W/95FETSyl9UVguQWgxSH
DVU/ty0Poaw6IDGGS858L2uzgw6HSk6QSI1uEVCxVAxtc+bLodT5svhFfo5WIsnLl4c4pY8wA57I
Q8IIdZBPzcmgDtAq6VDh9gia9FguiF0qNKxM04qQW8Bteo6+yRs7VWttrWb2pWaB4la/jrLBVoi0
cNGkN0wQ/lLj54PbPDMlQDsAi4FdKr3R6snwCAujN6Hn0tRfK/4mpEzDVq0I40VMeWzwKRNqmKfB
NUK0PxpcEtwkUbnLw2064KAuNV+nF7eqNJatXLFUqnhQmRBA/l40YEy6X3KBY4vSJv+3drVpc9a8
0kopsBJtorVmms4jUiLFYkA3bKWxXI12+KORXyM91WXBa/rKWSLSs7jcAUsax7No7l30d14u3vTh
V8aMC+QSvupXr38iVYxUkHRGtllMk1Tefc/RWAvplsrjW1CdM7SOGmDdcS9jEFWJc/4f47yL537f
cM3GwgMkLTNy6bLnEhxCna8A84PZHwUTjPfMz9fx8TmKmaer1r6vDgXum4wNUeR5KcSrwSmEEA18
nKy48M/G5jtbEZL/Kzd7fIjhs8B2Y2W9n1Pxx/kTsHmTkw/dYX1C6ECRUma0I4ovcn00XKE4Y6Tx
WeOcN9TxW1Zhd4dYpEq8UDhN5osU+FaVvYIAgqvFYYSonXNMU4I+vxaSv8q+Wp0r5QqffKJDb3H0
SnDfSVVylUCFq9kzz/Fw0opM0nO47HWCdMlEM7noVfmI9G8x4TutkpHPvH2ZtJ9IbXZSxwD9x5o+
rBlTpHk0ODwlrwmOVENsSbVGXAeyQ5oIsmNMEyaW01BRx+otU8ZH3h5ng2TXaTeULSIZ9cNMlE3J
DwzGcLPU9ZZAFabkjN7QGyeQRFXMJuvEThEiYgtWXCSyZ+YW9OaK9bOjuWdxulahfYonZDlgWKbk
x1xHnyMSd+uhUiC10K1oXlnZm5maj1XzgXCe+RkfSon5vKtPwZo8rVKP9MF2ED+nNXCaiJj+bdXM
Csy/52Ybfi0aWzTRsnUkvnKwUwwaSRg7NWzBvy1YM6OqLp084AZ6DsZfxRfGjB6Rpn8zTJSq3O6Q
d8LcPtZauB3aEORfghGIM2m0H8KXeXo5yuWeprXdu6rkov8EsfYmacF7U0FCML9SWlYRe8E8EyiL
ca+MyfXUNxlWr0mBYlWZZLXIF4sSlu4MIlJHRMKDoAKRx6gyuNNNX5cRYUsAv8X+c5GHK9npIlk3
SqO/Kcimioj1psxfh4rcuWBgNu4k4GU4UAxIfhQZjrXQ7dIaZIVKqLSFrH1RI7eRDK/GLCiH3VXD
6s3TDl2ZiVw1H5VM8wgmdObqvWcRlSkDDOpXA8ammlMV0y8gswjkMbpfbIis+wNTw6mls9Ke0Yyz
mLT7jJbbaA3rzQfZ7SJk5U88F296ypxJRRqlM1Cp90pVbXtdxAmYCnvkjw6t/U06LHSA1g22AvA6
7zSKgvZ1bOSdgUEvQxu/4v2MMCI/urdH2rcy9cHIjh0F75ImXugZLuvI6rU0Q3fUU3cSpF+zfpcI
vdI5A7U8kiW8vpB/i+GnqD+T3f87EAeFfNxVM7l0oOOXSw/WoWUFqdEep9nkqZxmBzTICYMatYfJ
J6rnSOJCAaIrytorRjiZzWngKs7csNa41ymLRSmm1d9Q6hSuRpev19J9TlswJhCAoU5xWEOFFJ4S
tgXVuGmK4XcKI4I8rl2qd0pqkqrn8wiyVuq8kEEeGmM6WdCzwArkjeGpqK0z+iiz9pVHEWqCk4iK
SWrUm0xe2rp7kgVYGWeg9pOEwSyWVFJ+xX1jch4I40cUWf82wrjuDhK/FX2D+WUgaBaKM9taIa9s
87VG4ENLVt2Zmp2EPObgp4hvGSdcXVbvBN7ZUai7Cesr/b8TYpZNQN/ewEmtnALhHeY8T9F46JHg
IcksOP1E9JQZemoGxNL2r4SdJQx09VAH0jgK+AxIZaaawrsZR/RygSYTk+XPFB9ye+0q1Wtz/OTd
TPqlgocFogfeasmM4Ub8lC2TUkvfamwtNfSAZe09MFVqUZHAbSw+Q+RMI0xGLDzWqHittHjDCgla
pWIDRGddPPSBp5F6E4HBy8zhEEtXZnyslTo8orLemgB7tOGtXpDCBMZdwxYnIDkv4aWpWeWhTEOC
d6rWtI/cYDVZ7baKN5jijv7F56yqj0TgYDNCMWo+E2Tn6/JqRMOpSg4s/1vCEw4kRXviaHn6bCFg
ND7DDyFALWD2F10EmhsXEfTG4DRH+Z8Qjd8Yj07YCRBK7xUqQEgMm7DXSR3QN3mlHDu05ZoR7gQj
fc3ArHfBGjc37VMdGo+6lMauZwVAkbs1ovkF9JQoKJ8dIB4nQp7Lk/wck/ZFD4RL1f2S5ZTKyVYt
24vO9Ddn3N/AT0AvT5lUs2Vm/oxPN3tZXdzGDA/X2i0Vdw3nK7MCpwXvlEYySRncau2RzoCAVQkd
jIqkWex9IfNjGb12ifVquK/IALlW6c8xCfMn7MMxPaKQSVivvwcmO3FtAe1FW/4/DDghh6DkA9U+
FHwwsRK5pkGjTvtItHYjmvR2iNdGCld5KXsYW7w3TjODdnRhMEiKFthSl/sj7l6ruXQwZtNW34Jf
9zQuTDbu+uajJEPOJE5GiGeP3qimgKTp9xkTsLKN36ox8yjVZNrhQRFthJBCHg6fHnwPEW2iQImv
CVN4W7vn7OIDS1uiPUorcIFOukZGfoWUnmBzHJJw34QQZ6lX4p7uhOCx0EM/y/DYIFHme87GQF4i
GnMccDB6jPkmDrI91MG51jlOs4QO+skoOb4GH00l7WLwKKE1fgdh8lFxEeg90mKFHeUpZGh3ODlT
tT/XARBqJB07MTu2aoftt9h2snbT8BkMIgrmAoBStXzpFtHRQvxB5qlplyo97zY6lFRls5x/q0rB
sBs2njHvyqA+yPmd1jgMBpI3Su6XWN1jje10K3aNSGJS1vtGtdXFErTg7C29ts0jJsetiL1goE3M
mtBksKLipGCFHrDQf8rF+GBHAiIC3UKDAgDctMcF2iz5K+qyp/wB3R0lzeDlCo2IZdIvRdgwP9C0
FxTppS2whbAgfyYGY+P5n4WMJh4QYk5m6seixZmMfhS7Mp+LZGiHovrJ2L5MJEPY758J+qp8BB8P
Mq6mTKMJEAIoTesLraA5eMZHucZhvSI4pAfpIb9JOkcOGktarRsLMkIK2Yyt/CgP8tewAMdf8sVk
PDQ8MkxhiJ1qetA8q6lS5e5MvoKwaNsxTt5g1F85tsDxlIb3RS5vg6nR9mPCPo7FIdHmHc3JuYWe
STAYynWJgWVA2btuawZnFAy94jjBwblrPIFdNO8lhWQD7REJlB+6k2X6M9eTXV5Eu246FQQ+LemK
8vSUIt2wfNFymw8SC6TSppupkLYDrdmOPmU9cNCN9DNjwm9RGN5ovSkW+MGqz5SzgKZo7MZNRAc0
aT0OTRHaBSG/aXr9zATJg5AmjOmj0yuNHKPykNV+aSZ/NX2hOJk/ogXvZTLvjFjdVrX1WKE5Qrr8
ZjTDgibaGCufusT2iT4IvejI4E0oDzrHFqAnB70LHlVERjzaZslId9NUuiHVDgbfSu+2Ms7wFEhB
L43fuWxtcqXhDzC0DpTlSXEy9GdJAr35ZxfZCzl2Pe+joi/KhojkhD6rJAx7ZirAsQjb0JGMmAuq
V9/K618hACU3hDdTgRDU7FQTTsE0E4hVvJNccS9z5TyRiZmUPrpmxK6mr4Ca07K3OjUcPXZ1YZsL
+nYRXkmeY+UJQDKgtKxU4GpsUj99gZwSTHXAMV/Ki1cBMhU7M5vhZxdgiZplHjRUrOIZs5TbTHT+
WPK06qlKM7PHraWu/pfoxCospwtav0y5NebyVerTRrDqmdDt6lUfIU2sw/gBqBXpPZs4vlcC6spE
cCd9+ZCBbFRU/iUrCJ35hGQu+DvDXUqYMNJdNlkMdAKs9Jy52XwuI5p0bfWUubtAj19lWpVDl+yt
lEpcNnuS0rm1tK1REvJXyTwdYT/+mCmp4yZ20An5E2E+FINvmdI/K0Kd8nB2e0qmLAzctRNV0u2m
9CS8hQFLWb0qnXno55W5qcD+yKVP2VouBMl1GB8hE01CBdDbNDCygLzI0pee70//RIxpzSI69ALp
lRLHUbTpCmXpjY9gheLR6r72lIBGoD/HRjvlNWhvlRCMsDtA7yKLSyeXShz2oKz7YQ97Nsbpt3Z4
n/weKbtBuhOxJ6rTRxHGb6auUV3SOxMFQuzB6qBHVZjfkmFOoKhY+I3e/+TrwqJKMKxDEXTLxMGp
ZqqIqVjLM3fCpfumUAcONEVBJztk3JhJs7UUcvfITajaiHwgrnJlbbI02Ukz0mV0Ujk6NgOzOFkI
dwHNPfsGehoQ9U2ykxmqrID6nBs8+u455OHDd3MThmRXXqGHIcPDeJNCpOWjoSmzBQeMneE1LGc6
moghBiY9+koMiyscwjhDyQuVh1cTiYGTi8Ej7AeENc2upcu5j8F5Dop5lROaQFnWf5hr69MEUp28
CW4wUgiY5zmeUApVTpDe9dYLG2wH8GRiNXsYI6W/iqRYvBg0LFIGyOi/99VQgbAG01MWgP94c6N5
KAtCBvvaSbTPvhR96vIMBj89sVFgkwkEdauF8suQ6OS9z0d0iyEdXckVZOFA/XhIJfWUVIhMqVJH
as5A7q+GChAp7/5BXNjQJB/o9M/Tc4hOnXJplXMmUROlNyq7jAmNVDw5s3EaLPaN0l31RCYUe3YL
lP5CuG1UBbBPAaT3lPbshus7N0i00qsboSv4R2hPr9k5bW3rGlMJROv0S9I/o6UUwWRNyhCxLtZl
wuCsc0axVlslEVgj03qVKJ/qgcjpovTWR0FSdTgahyYycHwLF7YMgoFkv2hYMau/gb0ZuWYBYrVC
Km9M7tDn9rC07jxL35a6sHljB5DP2UiecE84vNYk3LGSuMeAlc4tLBYNKnpB6pRkPGIeUwOMeEwD
DAK4KnD4ztrXxDDwTrDkQXOm1UVP2eSYXUdOL5ETP0+/tv5LiDCe/05nRqFV5xlA+cBIOaYJNjeV
U8O9kzJYSrwdKIGERU3lC81B0x0GJtK0eyombA2PZ+IAyHENZT2oP1oafPhRX5e6FHk2APo6Zo+j
fGF2x+UKIp2t/T6pULoKYs0Yc3RMTjWhf5FbsKTit1GCQFcq8ncsP1HuhHmSDLV0ZyvNPxRGb3SZ
dIPzFeaMtEm40YfkC/4eP6xfBYWsBO3MPG8I588MqJqq5FSw+QFLO80RMO2Ms2QQX03QHMOMnpf1
0vVbnTlJrc0MkpNd3OEjWljXdNFv8cp3U4vYxUBDZZ5oN8KCbbbtWOLAi3dgHFHsYv4veG+pguMn
bqBr7AR6/gL2uJkqF6z9duq1N1w7x6i4pwNKhhyVWeVEKiNkUdzRrN6kaELiR6iM9IHgR0J4xOnF
iInprn4RNOFfkarbIUl2lH3gEj4RwmzyXvkxeVBVQfTWYKasMm5SW3hmfErw2gvRcG84bq5Zh4l6
byx2UqSKeTWi56BmgxLrVuM9WeiSINVqSz66cAR/jCe0oWSAdDYTaATD4SlV0s1UtTOJGDREqr8A
n3rRfBnttA8yDRfEtEdfYFeVvkFx6AzNp5nAK0ZRGjdo3Mpnq05+A6QQJNeA5XV9kttl8jqz/M4l
slqUxE0IH8DSPbpiOL7UNMwY/1RK8CIjEpU6idM5t5007hWGyRR1rD+wzCifpVG1MxZTmTlMpdXs
q4xCiVAlKcgRWazcRuhJGuR8xKm05mLoMT39ABjROKBtXCZf+9MxZzdvUcOGP/UOnp4iZZIzkgWc
Nkze63uTERXImzc5pATIhJEjTUz36J1+JdZLWAZ7U2PfAzW5a6yaRuOpnJ/rK0uTh9JFVzx+p0wh
/JilWbwoZYPFLL8KXe5GNLgssGyxrG7BYm/Idtjo4yGlYZCa+1x5Oj25CthiUNOa5FlpJfEoi+dq
0g1J7W5GYULOGe3BDRyGLbbC8GAiWlhQDNRW6Wjzg0mQF3P9QbJKJZ7okj5J3Yh3pX2vYUXnXDAT
xlBg1d4wT6+GEXh5CrE95mAnsBqr1JNd8qyi2h4nNruZxZ2uYDSd8EFgN0PsGq3B4OvamvT3tUxv
+exzqpSODB85xBwjL14735tE9HL5c6r8afxcgeRlFp4onqhWiPxgY2BPmPuzCjyqAxJhqXBn6CGu
qbIZRR47bSedlwH8IFzfQEfpNm05FXFkPsU8573cbKf8sxvpfWAL5ozFIs5Lv1FBrUvaFGx00aRl
TTrzeBO+epSRFvOZvvWNNoFypNpsB5lwRDODP9Xpy3u3sszAZmeT26Dcgo+jhO+11iChYXVUt0gh
UHi+9dULpYFCZiihl6BByfiO0bOjbeHjMA4aFD3SUP4t5GQrZrfv8tNEP4fZGiGuRbjmKr72neqa
+0XvX0KiLAw2zD+5BRN2kpTL0D3F4WSm3508Og0jY1G86/hwzNLnFp1wRxIM0hCQnbE/V+GXoDxD
gJ/Fpwyl50dWudeJBS2ZBWF40+wqL/2UlxfmryXQNcP4kaX9RMwHRUjEYTIzwPTzlI50VPCDrDuh
GMjn3qoIH5/uXQUZIf3RFekdfYArrlOLtm/fIVDfoaQceZD9kIsO5+Mo0JcqXrN8+JF1ivk43ikS
1RjLHE1Qx+p/aZG8IL71s1YiZ6c/qlBLKzaJCnRsVz9jhNADrppyPd+gquCMPqMr6YudUgOtNjTW
ZnGRwUshN5lq+MSu1g+QVzahuFfqW0ybLzKXxwiY12hxEUfFu75w6mfnp/DukmUjpiQoa1Z3nQC0
DUDeCsvkWyfVQTQQteBkLWMepqkrPYBQ+zZ6SfubJLS474cKexa6ZNScTY3cIyJBJTCxVlIpUi0O
3UnhgFY26L+H1J8FKBWuVDavVaLdEoENDE7Gmg69Ls0liQAa5XRtLpeMi6N9gjdSEfwCsVoXg4j/
Jxt3ZYBRQdTjpOMRgAguSyRVciN13V3BgRIIm/SqZdlOzxC9tbekf53p8AK3aYPwQrPEaaLBredu
b0qIYJrxhznABXTDWxpITJRzxC7s4+ASrOZpaPNJEpEiFe2vztS/FY5SRdAqabvz9wSaZ0byYlj5
STMSzHETinLVnlL1hq0YvDPtnGZyNPY7PaSTt4A5AGWehxxINIxOzVakrR4Em6k0HARjFdk76Ucu
Uj/TerdqaRtlH7UYe0WPuWrI84PaLVc5lgaUIvK9E84i2bdGIDqLwB4vxfdeC4gTKKbfpgKzQuPO
cOWcaCdFPEjYIWjTIoT5zRjEruuY3jxiSvuQc1/CCflWw4NOXIVoPzTTHJSCfdCCLH6q4SlDjVBn
IKFS4TUPzqEmeH1CiItwYlGWMYLpSgxsreGpYdXV8EZyc4MkRqv8OUeSJ6K/S7S3dWXs1IfJ6YFm
Pj/5KSGFX3jerevCaoWXoER+JCNnJUxnkzLTXuK/pHpGJBOLVbvlQOfUFRLFmi9TK5JMlPey6Db5
xPVFfShcVTnUySRglxfiY2VM3hLdcYHSD4FiZpj+mMr72nwqK81eJkRY57avcCGX0h0PjSuANZwM
zdH8zqqRDEc5PQrOOmkEo07a41yaFW1rhb6efQb5rV40kuuKjVifNGk/9AFoYt64xTw+K11SbHma
hp+4PXaxtu9pGC30OKE18bY8Og7xoO9hqnu8zJX4kYWHDgt0otsL5YGJ9yQCJ/UsSAqJqGDN8ZAL
9C87pwYZJ9LdpR003Mu9Uj45uIzlKTR+100qRrEzXFWd62FMz2x8ZnweRqkiIJ7BGbVbHAFNRXMQ
azQhSRbTmzUGD/T4M6+Indsr0+KkdCVCajStigkSvKEQsiNYg5BZqy+hgtfC7qbGmOuyGSl+duPW
EXA5GPHyKSHYgl7hCtFf0w/0tzrG03/K8tNbjmbWe+B9mzAEI5Pdgvhz/QwTClSOTqRY0Uqexk2b
XVUkFlG13LGDTibFMBM3kZ6H+DuqWPOpAWuRwipjej/56dq+KPSL3GV7S3KbYRvLJ7Vgj5xOOo9f
2VZMMsrXQET9VRR+DXxWfuMwjXLVXCV1a9bWfpEUmAsQb+KZe/lrCd7m4RYUmS8pjIVDWtn5LZMU
+sknvb9FCSwcZCwgGkB0gtIxA6aZ3IKpb9ahs/Z/pOAMfjqKb0JzN9JnKEHFynyZu558I6344cpo
LdAzTiztzUBLzw9gyWyH72l5lVC7r/V6KJ9mpHqh9ZQtFX4nqozxU1RfR0gxy72GVmC1ToL3llth
sJB6oR/pgqvEybKAyFVmvp5IbpD5YYRGX77MRLtHGmWwpMaII3K3MT9Razk87cHq/8xdFqpLT2+t
D8RLCWK9vwXVSWYbWLLFh7t9GVNxN5k8BlLua+uxrKTchfxUh9JbSRVvC7jSi0I8R5wQwmtiBC8C
3eYRD/po7vq6P1nRbUiBRYNz3mUiipA34yU/Ud7kp/Sk/h4/+k26X/yUM/gxPtLqjz3UC9QfGwEY
hBt76ptnbuRXMLZHgFGO9pJ60TZ4JNvSm76TLVijQ3GBblxckg0A3wNzF7aIA3s77ZA9hB376f3U
/2L+bnxKnR/F+/l52duV7Z6Lc7/BLWd77tfZzZ2rLdu+39lXbzzC32JmaffHem+Yjv5P/UfgMlDW
I3ANFnW/eB+3jRvu15ckXvH4b8QtdA5b3WT2j3rBnralVLd5aw4REO+mbV76TbsxXMt9IW5lE/C6
sBoU9iPYgXCBr2XzR477eHi852jDr+3zSVqszYR89/OAP2e/Zn5kn1Pn+TM5x0d95KzgNOfQAd9+
Ii1hk25e/em93NMj0G31n7hVHIogHxI5cvij5WNZ4x2TgWVrfn9sUG0fSYzlBdNudb6+yiN/siHx
3bYcdW85rD8XcGmlLd2AUfAq0EM75qP0ll3shjYNdvvlJfTJvXTUX9iPTe6WAIdnDD3OW2jH9udp
2HyeBHv/NtlHz7QNb3H9V7QetnP+cv2vyPYb2z16V8/t3HFzPuvbL835yq8M6ezGvn/hg+GlL8xd
ttXX4OL3u8C1sZHLb+5fmTt4KunfNsSWAx8M4lr7L3EpCp3Ih1DsiLtd5HbPfNt55kfnjVwHL4bR
5/IndwjT7vwRbsFh3Qkm+wicwE3wIG+MR8b/BLj6mm4Tt7hlbr6RTjLfvvFhkX+h5N7A7XZ5hT7N
38T2Xytn/aG+z3aAyudLtjtnfZPgmbfZ59/f3w2Yxot2hQ8CzsHJvHHHPOi7PWB1BNO5w+P5S+/n
jorBaXe8DC+5317Dze12+EenxkbDaNe7emf8gs0/Uy6Ph/kQAeKwqTS83ci7KLyed4DH5tzbv5/z
iXOc3W1+8U8c5F3kzx/VaT6gtYh8kfb5p/zNcMmpfHOX7VI0D/5Mmpbt0wT0kl39Gx0QPwk+yRHn
aMdbAnQtH+UjvQFzW2/Pw4u+lVzlXd1Gu/ranaUvyR0Qhjhkqm0rigC73TP0ddvcSa/oAp3qDCD3
rXhpztwezryHHe6YO9nWd4iyNuNecr+SncYHaB4KdzprDt+pvIqMXcsr8Bx3fGMKGBC0YbxQ4rLj
IumFdJZ3e2wbpAR8AU3FX01YCxtAZ24MU9nNDSc9io/QpBDSd0mxD/DQ50LhrRvK0tCKpG2kcLAA
PJglF6pjuIM4FagUWmJgmW1DwFKTYqNZ2UZOIUeXpymVSYEp/z8di/PPH+mXhOXqdUzwGCszrTLZ
Gk+y4avmsK/m21Iy6WO7L+7ZnanxPnDDbea87mb7rjj3c3EjNNIRj3d5fbirU7ihIepiO+LXbrdz
nA/3eDzz9dwi/J3XtreZ4Fyw++Skq9vzvvITly0PWeMBwMMpcLi7nffb346r6/zddqb7O9qRy+kC
OeIvO3/yGW/pwZBc68+HEf3CiTsCp8glAJVj99fhpdddep/YawvbO2asjPx007nBTKHnQ0oOLRXu
gq/H0ets2+VFmu4tsR0/KhlC2hY02jftneTAtfNe2aVBxKKLGGxlpe96QtRtdStyN1zra9rt0fDz
z/K+vNf4P2R6X9wn5j+cmNf15vK1L3GTcwvNBDJxoZf3GLjQV/fF0LD74r/IB/i13hPUtE8kfKjU
6FIoKc5xGwFQW23UD8YkmzvMWqg4vPboAOzfEcBx/Ab/JJmePtHT1WEJzshtjOYnK1EzGAfGPyz9
5ZtMFpQTvUQvge2fG9shNWO1YZNnQdcKsyT/nLnHHYQAdDyZMheH4gP1jFe5A4sj+m37Bdj+JvVy
x37pduxExovgCm53EPhrOlsA9f0hXlfa/Y85vunDyfDxBdG08tkx7Ml9sJrkP0CZ3XZv+JxTGZVe
F3dx9X9o0DYaC+iddAnun44NizLurWaPisAWbi2v+lp3CM1fv1LycV/zIz322/DteGQH+TBONHps
4+WHnW1L0/8dNbQz+BBiNstZfpteNDfYviCf3ry9kX1wYou2Y/f4ULcUlHa6fWWNc+7cyme+Xb/J
94+B/WtyJYdTPmt0ZX/1e8FXeGX383qPz3bm9fbsyD5HB1t2P9uz6nT7ZUOOvYf22KaE3hg2Cede
tpe999yGZGarp2ZLZ2vbbIVDt4W+wzLaeMwD7HIrs2XTmbX7vc/KzC6Qbu7ldl2O08352G/Odx4w
FmkYiHyemvcwPIguNvKNdTO+8TtzBF698NmxB5mvZCA4xukHx+MdRa+dHUKP0NqjdkZmKl5NXKPU
JAIYUHv9MP/fI7mKP4b7g67gP5rOa7ltbImiX4Qq5PBKAMxREhX4gpJlCjlnfP1dx1O35gbbY8si
eXC6e/cOvIe0mVRRsmHOi4tM6wyqSdn7plh9Y5WxoUhyFyIaYmQL+N9m9a169HObzs291182KzzC
0cbk7lwNmKS4f9mAubwPSGM8MuO3KIN8TKE9TCNX/crahV7oyeI5pq642R1n1fW4LTbFU1QafuRK
nvxn/iDkBxKqvk384YEX0So5MHaywS+dLbYqR8b4VfDas6NmsXVud85+3H3z5GBrtJIP/30pKhZZ
7Qe+IWnNfnslb/7G1Jz9GdUZ+Qt84DQifBYqf2bYdBsotFRRXAWJCeV+El+k34ZedHfELXcOkems
HK/GItVL7tmG0I4Pgr6+jJ32lbm/vyl/eeOq28oV5Xz+VzGdq33mVbrGzvSjDQxKVzpC5XFZPnFM
sNRBayD+KX0sZVfSVnyb0jr4piZW3iekqfUfuNTr53Vwf66EZ/Lckcqwkl+tO4OPax/lXXGwjxot
FtPL2TjrV2w9TogevOgS+okX31q3dss95FZvPvcvuHVdR541/y9X9+4UHhAHcVxr3zx169q3Vp/2
BgXiGjjejXajK761hPJfPcGE/OKIVtHtP6BMrWwfQqTLn7dv9uYToZKbr95td3u7zatf8TZKXnHi
v25xGld/HY8Jl4udgxGfcernbzXP0XHI+Bv4ULdEau8bj3yb/eh+4nT+2ruNFx1h1OAUsktcBPdb
lOK7cZXcfsWZ2d8pv2fucfhbPFhe8Bms7rIHKM19/c0ztP3tV3xb7CPX8bZ8kX1tPb/jtr7BuP7f
gcCiYi2e3erYeZ2n33I+B2RDvHCU7+E3TeFR30xr6xUIcuUc/2KMx6Ee94gbPOcS3KI3+L++ceE9
IwjRbd/NDfbO7+oG7fxt5p8ic8ttecA7vVtHO/Pxnrk3TsfMQ6D95Rh7XPJg6h9G+AtAQG7svAHS
3Vkez0/tJy7Or/xTbeRtsmewRe1FkWQQ9qiPr+FaokVLOEvtXnlVdvXB+Rr/9H/qP+niJSfnGt0Q
L3NwTQ7uvO02JspBqGblMdpH+5HGrd8aV5NuLVnJ9hoN1wF7iBW+kKy3sLDC5+TP9MQx0DyQMcfV
t8Xm9Pn7G7jJxvbZ+pSH4ocXq27kzXgzfdOfX+Sb8doeNCXli1gC4UXgSq8khYckMP9oxrwr8VMw
N8M1xmC0RKlAIQzuMUs24sTznzFdm9NJmSC37KWAYM6K6COUWiv8dSxWCPjTkr7pF/q1QDxqO9ii
XlsMtHoiQNbS1rngocJszwIdWsB4KZNTPt8rAlUQAc7DS45rmOz/2hw++L1nx4u5dm/e7D54YCh8
aNmwE4aKs0oP4qmx3CslcQ2VsNxgC7H40uoP3M/VxD/kue2cc3oKvuJTvCld/r2/bKN1+izv0Wvz
Yf5Vv/QrYR3raE3NX/2J/dXgrnawX91nt/1XTL3i8PLMXb6Yq2zJqfa0459qzebYvYwbck87BFkA
86zlgPVRbvmwSl5MV/8m2WmLu3v9MnmjOILe8oXJiZ8cSUzZWVdrpbrG+u1Fcq/HbvVBTpovaoJ1
x+SZGQ0vPQifL8oRQSXkuJbbwFwTBsd/BgoKkVQEcvwRYq2++AxrBjbcUElPXdn22TCkrcaU21P/
2++pvlUyOGlvHOL6oxpPFoR8sy4+RDtrmLbXDuSM1/pHZCY3Ga1IW5lrB8OhoCH6vNpn+G3JdOKW
8sVu+I9WNQcJamSExB9FKbzK3VTq6zjzVZ1arcmbnpmthCqicywyMJ+k/W0sfZUzs/Mzu29eBcSX
dXtZvZuk9KTZFgyjJjWhflfjW1r4LOYBYdv8VAaKN8bY0N6z+IRVJd4t9tqIkapP6T6oNiXkARIy
qgQoD8ITjln8jk0aPsTaRh5tn+RUUlrBlYBvyuI9fg8gdQe474ATWrDAG2SMqtGtrbw+zXa3LoGl
DNIWRpyR470K7JuGBGdOD938rAZSw03IySGwPpCrde6wpQAhmNVnDAHRxhPgS14yvGZgPSoomCq3
TR96abDPCl1ef89OHpCsklIgfBLK8kfzPjnVWwzNQi4u9mtidtNGGxjaCfeVD5bF/FMbaF4t61ZE
LzattjREfpLs03qjgxopG4ubpd3/4XvrO8IPtepDivTDgGvpUjteryHAj58tYA1JbBU2gKrYv8g0
mwqoN9Lyu9NgHxcmNxPzkgFVBhLLYCHQdnzq6m1A2wIyFxsPcEtD/i2xKRHr4Hn86dOele1DtcMV
2KUTn4x4Qq90RxKIJgDv3Ui6avjnZY8YwzA0qDjWegPpbbXCNB09LFvcV61snzVZqIMV1+wjUhF5
/1D6awwlGfK8Fp78nIDF/zZSfQ47+TgPsHPSDSBwKXkhxq1mTXeVCjiVN5w1ldiE5RZ+DRDY4fcB
DCchdBvniplpNmwssDr+sICwAdUAkKfpSz1w0C0oas53hLoo3Flz5knLJgGQZzVUkltRNkjUAusE
y/alNVKCpinFyjVQJ79c0n3VD1v9wBe0SWKKI+fYFf2laUGyTAsv12WjjwrvGiciMh5AlvOQboxq
2A3lpuJ5jAjbwRYBjE7fSAyIlnhalXhbtFC+WlYhfeWXxKs5i+N17eBODk2YhYO7lm1Ha3xvOx3i
q7yrlLs03vWEnolsnhT6pSZZfvnlzI2nVWDt/bNQyX92nv9MNTGZKeNHkd9yR0bBD7+glj7QWrvi
GS4mwj3r88gyGDr2ussyv9amHwVD2cX66vA5ltTHMFlvfSxvVZKZEGc3bXcUaLcD27PBWkvmI5mG
6ZInFOyEyDAb+h+opPlV5e/E015za6sOmz6KdwJ2rkmIAN9s8ctvc2TiNU4hD/aJAI8Sa+oWI6el
Ut5s6kzKrjyVzPdhYWc0jd8xexJA5hCQsWiejtQAfJkvggamQ/s1YGnF2aOITxwHJwt9trX/EOF6
wlAuwrkmczZas0j/aEqjLqE2odGwKf22mu5a2MiQVtMAHfA4q1sxv2OVs9Vw6YCJAGcBF3ixroKc
0LJzYj3WLbhVxocGro4JVWmeMsKF6QO4bM2oxx3lJcwfc5iR7/wUO2BIOU5cIpoFXIHmjbdPyUPb
T4VXArIHFu0q1gJ5arqTJV9y6SuONcgdbLRGa0Y1CTcyjmH4pLuxBVvr5PcCQ7f5LtfvTfgqRTex
g4WZxOLB6m95Tm48gx1yCiDwxeEyNMB8n2ECQBF+88SKnTDpCPtEPrRze+HaGmK2N214lBV6nYsN
P1xH796FuJG0E6Y9+rPsP5Q71+Qey8DGL0jKsKZjLmL5IuFs/6zMu4l4ONACIk0gilDO8BOSLRYo
pgOcHPpdxTYkHXkd+CpBKHCMvQ1DMiWTs8YZ2Bn0S1AxaQw4XEQjizlkBBb7klgN8OJLMVuLpjtK
/3WOw3Q1b5KTUNZg0YnTDq3B+CYqRtmSgwmRoeywS4uQWUCsTQd0pB2rN/bZFrdXUkrYOwSgywQ8
Pqw6wmsmcC3WX5KTuGPfvoHqGxiNQWRacfkpGjYvpAqzJTBZn7C8q3Kdbf45ZY2eyC3rFs4v3qpJ
dR9UeNfmhaUVhjHM/YAmFlas5Z9CxR6dvhXCl66Q3KdOxw7oQHZYO7a/cO+4hW6snuq594LgV/Cu
2LUV7bultSSeTTwV6cG2QBpYM5CBg79PIf9g2H2KqZkaBNEpNzx1rojDm7diIZI3+OnYwFxIShKI
6W0PiXZaDR9BU12aniNDorivkLIhaLJdn78poQ2HZpsr8Y1WgAKPl3McfWYJksYY91B4SmAW0VJs
aQlDZdqqCcWT4EVBe9MfodAn7P5bbt7JxcD1G0tADvHfmoK7xMhyNZR/3NtiDTapkFwBxjrc3syY
gXy+iaVtTYL6XKY78WGKjqUAa2XvZ35X+PP276Fx+eWD4AMKYX9Qdks6UsyktmOCS8OGPrlI/3YR
bioG/jrR71+b6JUFQRFM6Y7xnOLQPvBgVoZjrcVCqbd1ZiJ0tekkTBLLZKuz0Uoyjl7i98m9a7Gv
6E81XEJByum5VUcjWUPuE5SSIaCVSu+i7Ggd6fALWwQIub30RWwmzYtgx0B0kasMJ/bKtWT0xg0n
46SQ8sYDG5jYQEXIcCFAjNT79FgNLWq3v1kNC8pOvJAD1/YPDhrGmvV6Lmp8zbpfHKmUnFgFXKsF
sWQgkM2y3grJcjM+Sni8NjQGVWdEbh8zV2TMDrbN+ezRGNvC2teAXIgAJdPgSpDM48jL4d8DX+zF
JSZeT9RRVbo/DTurlK1W0ICCZqzfKfCC6AOf5BzPfKJDdR4aBsv4VkCxgug9FXvF+hFtYIXXErsz
WXabEd03nIJW2l1rOeBhDxeq14hUWdmIngOdmC1Vb7KJohFKljjSUzi8lHL3jA2dJOj2MqWX1niV
Xx3Wc8KGRpOle64bXwQgbArlzraQQyY8CxX1XtZgtPXJVp7i0ErNnwAvOigiFifapjVU4pnQZO4e
2BvWBf6PUpt4K5wbZc2+HDMEWm1BeET7hQ9kyBozkrlRyc6Z8XgMzPXAOZiiP6ElRKqvTfc5Fxoq
E+IlYmywyoUbDka5MEliD1rTwsqc/EnNN2YfflLd+qSCKPajzo4/0MblBMzkMN0WOtpO52Zqo62O
R0JuXScnPGb4hknE0XTJcDfqaJup0a7jzsm4uSXssqaJuhua6o2jrpnPdmZTR/FoBjocwzlmU/gZ
gl4LEtmie/Sh+HEkfmuzUjSGY9dnGLpsCps+sVnudNhtn3gqN8pAdqaaXM2JcYZlCQeH/aM4Q+V4
SwyRCzH/46nwYBkAqHn2H4eS1iGTrrUaIdw1sRhS3Nk8JxYcDVTH40JKE5dzjwXkWIi7w/HLPd09
pFD4RVzTRA4606MKjRV/DWe57yEvol+perJdnkwRukV7x91NtmU73yrMlvoBohrqgfA0qPLeHMn2
qIE4ZTrHmWUd5HjdwIm+5/n4aPigFmP0ML/e2Kl1WxI2zzCASEecIVLYGQABVjZKMW7VFnw4mOid
K7CoDt+j6KZglEJuVgtLXYKZmBKs+RBNv1QXr4KrFmZckeKLUOXt5i3hV7kZHGYnQmU3YlgS3IYY
s+3JjPDagNEVbVjf1r0lyLo23JgxhK2PM0qQQEw8l0T86Lt2uvUj/S3LDYScBODsVO2MEQm/UqgV
ES2Nl9zKhmYkJaqHrQLKjacGQSQEuhkD/MYFV0vSGcjVaxpis4E5I3d8CTOFyY2oyHuppRi6rlOp
+iAgGLb6Tbx5fK+J4JhxvUIoEKTCPh5ZhkNcYwsyho8i80ce7wKv2EF6k0eGM4MNwmcQfuj4u0XL
U0PWzBTIPWZXd8F4RsPhhQjitUa6yC32PXRA8pL7/KbG+smn8VyqgQeL6eS0KXxcM/TwfoWwa3hW
p+BhDXDKYsJ8dgmxLpByaJNcUZq0RdsF3AlSoJ4cx+GUZSXEPeXciCZjZnvRpvSDI5yxxCnJke9x
wMO6Oya+kGWO4BdGSCaMpfhJOJv0bFdCfuBbq3utvS8tvIf4GTL74laJuMtfoLiZ85eg0wG64ECK
aSwbKJXTxfgBwSXqZT9PnzgNr0ij9CYJHzIk2jT6JTRQSL7adSoq6DzRsB5n09Pz/qVfAMp6zg26
dGNQ6NlxQiTEuQIroG4cDHl5USN9K7OGsERWUPWUrd4Td7kp64cuxw4lfCSLfNdBbvETnop2bSPc
mDBf6pAp5nBzLLQUYjqXM6Y5R/9UDNOlI1vzeDkZkZzwMzdCYWkCI1rOxrHJJcvZyIzLQlpfvm8b
BvXl1jqArXTvOuGKUoS4APN7LcrXdndMGjad/a3mdobV4BDw2ihYhd5neKtdNOF+f0dbRtoC38tO
135D/ak24pkXiYBkBOA7DLeA0G7ByoIg8MoQaVmbKexu06yt1UjeGjFhS/VYMpAhxDC0gwm9xOz5
mMe62CQom0rcALdVexXjRtttzXl2G7wDy0srkx7EVq/tgCQiecNk5UQ7HcuKLkPMwf7YZsSNvuPU
XAkuIKyOhTbWYeOGmZb4oUnvGkXDccCZzFIqX+MObnP5u6+iN0e9jnO8hQkcZvNOjOVLT7PXEuKQ
quo97joyoye63I1GuyPL4gXeODnKUK5LE3IlI3/d/HByZnAMIlMVY2si/sJHht2kGEgETbAvCfQh
BA71qfNZOp9ZTV5r1XomvBNRSWH7MnpA7VGoiYgl8WdpxiuZDAK8Q42VI27is8tGXEDZhDYRq9gA
Ut0OYSNpJaMwwUojyGxWdJGw5o2IKxGTkSDpagHyjDy7yrqvIKMJMQMVhZUnaUfQ89nEnU8ZzEtt
lb92AlGaD10oOhScmykjIZEzjp25Vo6vBuSycC/6TTsDVcvWISwmvQiTlR6A0Of11lmCP6KOqwvU
i+S9nhSYS4m1Mca/wpmfRwH/8k1R6cR3T1go6RdJy3etKuM+SC9REkoXfuRAXYJV1GmEtOv7CGpx
CDe4k7n2B9x/8t2S4ezK/wtKk4SgVSZgqIYwzUC9QPGxG5mLgSWGjhRFRLmxF1ZUlEMjT7H+jLON
eAPEeyMaxYIcKljwa7vKyPHRV31E3yd9yCg1KlO5wHWcuHZDAs1pjGm1kSyIzkvrx6Ntpbg36leO
YNAfeyjHeLn5mvPB137jvud+xMNj2RYy9mu2dkopNtHsdfC5RF+dlvWNOhBRA9pmI9ppnTlIh8ZX
5/eFwY6XB9ozqU9LAWiFiBUALDBp6ws55+Netdl1S4+GOb0I92K4j2lU+YoZ2JijYatPV661gv5F
9gbaRVlIwrudRZfhIP5Z4p9KB01j8Irxz/u7ANmQ2iFpXMcZb2/Z4TUp3J2guOe919Q/IU9dXTbo
5/ZlSBNUc5+E7+KpFEWR7rtpcXKwqZRd8SHoV5PNDnR4gVOKgmT2E9o2By4mT1aiPJFdObJ+6U04
YyW51k23VtAU6bS7+vyTL9bLYqq7mQ+7HwXsk28710AooTSAspw47qWYB4xrZb2AkCW1zD6qau4B
ntFCAfFaxcu7QaKJOlIA8Beh5wRWv0XhSdQMiWRlNT82CyLbx6SL0pqsk+GdlmbUTFeZKm8xD3DW
BTk0hQrWKPD1W4IWuPwYNsXcg2xcX84C51Smu/qpar9ThhMgPuuiQxFDN38efiFucmF4F5iYzPUt
4EmhRtPB9cv6ApDokF8J0MDnZyO40FsSdtcCE8r2QLBiuI2I2CkzrjPjEzBGmrkwVeInrXg8cdi8
2LyMPSZR5b9PC2bazDXBz7KKFQi9jsx1lXP6xJjbFdkBS0VZ/hBghFwwzLnBwDVtYEdvHTCX9AEb
BX/TSPWXsSUrezmZk+lVw97m2A5x7UJ8F9S+0W8aPu9T6KjuFLPC5OBpOwHfZhjdBucEb/yBz0Ky
6rM1T1tikzAkgHEB70YxnlnwUHNSjhL9I5+ASUOkSLH8wjkalpx47IpxB8UWyIv4Tg3jS+1ZWkln
mARDy5zFIw8gKsA/tSMPpiBUQx90TEaWU57+RviE5UB/9LCHqiHVgLeEDvXEYwdpb3QzCm2Y1OfU
3C/YmgGLjGS0jCULYS2/G+qxUrGMF3ySCKh1UulkHE+byaEGHH448uibgeAfXkIxyZFjvIhrSAvX
GjEKjuWp0lcxMTQJQMo2XEe5Oc604zwwTjIe8ojhwqx5/7717lFh+WiSBS5wOyakmN0S/kBYkDLV
GakvLUe1BeqqTHc5ID0V9ML53mkTDUl0wSBc51PWSb/hX8zhbwf9r0mAlpN056D0YMGEfeVzZORt
WFTxm6wKyED+m99GdDcCVgiwbRdlHT2JreJHHXzThooLUowHAjvI0HYgogXzmDZc2xu5exgfowgs
KbEb6fsNOZzctc8R+qEAJMQkvswQFErM8Wy8E4XqWVdPtA8NE67Db8F7emvYJWsdOOMNzsY6TCXx
46nJcH0W2RkJ/O34NS4wtdNlNnMDzibxQczvHNKCFmQiSbxDxGwvN+7MjjqC9R8GwaXbADeKrsFZ
Tu1Rrd9kbLV6onclWuOp+UBd8U/RFP/hQ4j2AmwV2iPouiIMeATyG462fkuwGzYaAIAdy5Eu9jv5
1UgvqYXRF5MnOUtubZ3V9h7Uv2qKXTRbg2If07sGBNZZa40bqsO1pudXBq5xK8CssuA8wcNfvDoM
SX2CvUBBMtrfsZDfid3+jBEcGvr8xwjhQjEmiIvWFiOc3P5YrStQ0YguVoiGHXzfmTHGCc1TeZNC
+EslsYu8DYL4X4zZVVVsJAKtJzB0GwKxY/drgs6dMGSxwBkFsI7CGRPI8F1W74OF5a8BsAnbmNag
Cz9qbPpNVqJz1h8EXl/Oy2YMiBvoku6F7NgtLW+sb7uxORkT7EPa8Cgjgq7Ed7E5muVelx/LxPzg
xpzPGS5op/ljjc+fRbyXYjOey67oghJwLxVNmkDeHCp/XuVeOC6sKe8Y55D/I/8tIT0Pc7FTewUT
DBqnRdlxrkF6p26TIg4oUVdwrXT2XYwqpMyvxagVq/j5UR9DrgnW4gZrmgi7+3mjymhuapZAyuSz
fNDADpKBAgEECaBqRwCJ9PxWQ5/KIyNdWXakgKULnQViom1tItTgxwmLAQm1nHhaqciihJuBS5L3
JajrK3fUWGWnOYFEyzeA1Z4n4DVRcsSlC+DLAq7CBMYqXGr6AfdpICa0bwGCZk2oEiGOE/HFHrlH
tInlexJn21o/RrSj45BhAUodrrRPO/omx71Ai8lWR9aRQCTtVRgz5p26wr1zX9jGu9IXb+NcbvoU
llxQI0eUkEwPt1JIynzWL61c+orEPSM9BNM94DaXGeLamI8d9JgDP/PhW/TsJkVx0OIL866BMnuo
Ycp2kf+R7kT1C/67s0XTZPFcQZ5zRbM/aAbJv6Ti8WspThtKVO0bAbroI7Si6WX4kinVhlPKq67i
JBRJDoAKLzCLz9ISgcEmvtNqXtgiN5mZUGzEpNj1DlXvLyZ5F04B3aKIf9Llp1KFoaurNqjD4awD
1Yr/S2KHPNyZTdf/s6uqfzVd/LtQ9XJc33trZvFub8hJZsu4CQZ7Z5iyr4wEVmJISLtdsPxlw9i0
sEGSG8LAvt8n5lo0L3g2ixcsydoRbrQjCHeL71if2O+6GoIUo9IQCkajJ4c4ucGQpr8co2ozKL9R
qb5CqLZxf4bPyP2PKSeD9FYq20M3QB8kK5PANgwR6UMkKL+xSLEVSNaE14tNBkPVgsNjg4+YUcrr
u24jxUKuvArj7gPwcjVLZBrO5F0q69bKLvPYHifVfpuy6kuhYMyttW4hb5LAbBk6Hol3J7kI0HNQ
WQ0EjKaq7KJlADkSHWAmUxqN/OQEpd936ZarPJxJRzUYy9rTBHjXhLM7aeLZSWCN5EdEJixBiQ0x
kD+k7CmOsX1StbtDgzIXuA/bN5ClJtc2ZSYjxqi2qb4Lou4Q6dNPMfFMp8+hVgkmJB6eyI5S0Y/i
DTSq24wasuWaTUCD1az2ZsfeKoPl1qava85aAVpF0sKq2nkdUVHOdPEtRh310PzNjK8ZNwWbbJhs
y2tDBV1KJzE61YTGCSWRrCEQg14/1q9t6WVF9hOVPScUjRzFc1RpcjRuC3oVizzaq1Ao0yTxZNTa
r8ymLC/huNEngoUozb5OA3+R6Kosd+pJoWt/zLBzAc0cPnMWm6REPFjIhAlsgUcj9sbqQ2dgqdPX
WB/+zYxhn7xKQpGr/3EIX0mAeI1I/upT+AoFwzyKYFnylVulDZDE4++8ZFZv8HXjKRBretZ7noyW
WLRW6nxWjM+apwmoXEzgunpVWTf0HVIVItMDpjWH0oEoUghvxVgrlIui12DdoiwMMDIZMTOWFJk3
YX8C/qyUD16E1g9e1VMZZ89hkHPILBVfv6gsTJ7FVYwDd4JMqaleh3l4FTdKWTxEpSbZtrf/1jOX
I28Ql+2Elw59shxYYlzq1BMuYNDUOWNj9J6pqqcmMG64GUdiIXqFZf5wcoiTAatLLIPtKfe17uDc
mWzZZJYGBvDLs0aqa0cf7IPG+dRUtkuxYt+mEEnNBi7SIlcgBwJDSQZUxzmbQj6h2gl3jJHiWpRY
FQrFuArYANTZdJjlUWOR9dbclIP0NZkPIT8s9+0o+/PwT4CzgFVjgCVp+kalXFL5IwqB2l5EXC37
SSFoFni+Smji8Cs+KaHSYUsewhuMgNntfr9wKMVb2UDWh+c7XIhREdFDSFCm5lLgj0AGjc6CbeG2
zp1DSASGU2JPYQKgp098eoLoVaWFjrR7jIFU/ZiV17b5FGbjkUV6zsxSi6ps1ChP6f5lDUXEIHks
9LCNrz1Jt1eAiixN0uxi86Yo8QWwTQre+LrU5KLa4wWlnDG4b1JimDDcWUEeKLmfRPeWljJ7zHPH
JzniNikBEN85MkjqQTQV9CDJj659ZPqFL9vGP5KQdd26/tkC6qrdJWYH2PY20kwHs99nsfzwJjjZ
rceZW70X2U3KPsn0ZPNZS+uuyc6deisW0JuMsEegmKxRD5UUk3BT/zULHKacL8XkoI/HdGFHRtRU
0GBMR5oxPtTSQJ8F2CPUTU7UXcUXYABkq0Jkc/kh4fQiKAJZQGjskpzV1zyEaJWv63Ek02X4yXDg
yBvEb0ylZruukuhSYcGjx08DngcwNFJYEEIk2Kl0Gnws8QoVN0w8wGQ7P+Dv4uf9sutKpm79vUt3
PRTpimydZaC0nJMa3YkUrTkemvVZWLEnWvyAW7Szb0rKxWTsOln0SD2qxrm+B9NJ1ypAouGmtgRP
UC2QLs05Sgz2IBNuSTErZQu8QWzRc/zT83b2pjndhzmEAmyzUzkCyI5Q4dsHg9yAAiJ/Ue7F09/T
XGsS+4d52Y3JtOp1+zA1eCSY+kmmFpKRk2n1ocQxWJPkr7R2OO1wrIkfWRXkGZJD0JEHErR/c5S/
WuMcAmOmis54nhNDMq0Bj6CvJCYEWovDzeq5nQ6k2SjEMYex4QNFqgs+MqQy1cpWPF4Naimz7Vnw
ZSEvA0ueTv4FLsMsADtOg9WcnIc3AXrJNigGG55sAWJGaCjkqwm+GdMM8GkCwtF0J68ZFq79Wofq
lZmMZSqTWvgmMzXq/5p0LWte4BTN5XZyEKlvRaeeVreOqOiqfrdGgsdijL2UkU4wvAUXHerPlOOq
0+YXJZp8MQFmQFZJh0cMOnKxYJjCm7G07q8hnWeaUq1SMEzDMts1QYcTvgz1FQRiFnQw+N3LkdrD
QkbsAgO+1JBpeEH5i3BvKW4OckuIrW02e2Us+Vr7Yqd4AFWAxY6h4yDJDQ+PQ+dsimlANNAZGBDD
QUZfKdoC2+YIWdATkIg3cfa5RDoWCgSGYQBq7kwEXmF4YPmbdLiOsUVmzTrS0pREhss2sAv1sLJq
nw1rRt8oaxqpGe9NrG4RsmMeHPj5gtuLAJ7CWLmUrJymDqMTxFn4LoccVDN8Kk6+E1s5mdTUaYAs
WNgu252OJsDi+rKzzAujZzahg7OeAjCn57WnjZAcy2a+bdSvfKTFxAe8tHG+RzURr5VQOskJ4gXn
M6knIEc41HgtM9eLm7bH7tSA2ppjd59BYECoTShxAMgXlekzpT6YJsp11iuxgdamqL+H/qE3BXIW
+L+M2bQuvaZ91sKlO9uoeOb2vCvWCNGWTaNYX7XFTeEhtTj6EZtfsZVu0rPKEr+qy3fx6Vjp8lbT
8sb1Too+uf4K0NbnTEFxtOxsyBBX+FYX1s8zJNIo8xITJ4di8jtVPVIYxYlK0l8pH7DGSH19WnYq
zVBkheASt7q8QYGJ2JtAV5EdvDg1nTT0ZG850XYotE0YKJtUFDggzQZq1GDrr7WKv4ODc1s55NWm
kxDna3117Sf1Va655c2qZqTMj07+79qsu0NjfDiBupPhueQqvCuduA71Z9AlYUAFhUWIFDsTYzOm
9ZkeRfi+QOITD7y96GsFIkfDqv2Gf1nWgrXhsFBjFCcEQsiBQ73xq9i6Nx3eaknaXatyvreKyf7u
wRcXY4pgydVgtoN8KhyusnWu0aZSlrTwpNFnCYgvGFW04M26AC8l96b40NNyL9MJTdtynjCIqMhy
e+jFqVnsFjqLfMC/j+TIf+Jo4h8AZAQWfpQwlQ6JxZOuNkNHLeY8sdhuj0sLo5p7sJZouE1fHW3o
Ec8CQLtdilNKXzym5Y7Zx/kLSOIzY0x0/+a41WERSninnAR/YNqI5ht02kr2y4yNjPOcQWCEc5PY
zExIwrixq/Sz46gIfLpoPgpwpxRAGLPMlZZZG+CP/9oU6jY/UH7FpnGR3khTaiCDTTY5iPCKNtTY
nkiQViBU9B0AIgbOL1HxOUwVVhU4ufe4xY3TTld47Oq9cLMTku8iQJeiqitc6CwLVkA7DmQU9E/h
tx+Ejl9Mj5lFjd3Ee705Ic/Jtfy5ZPNLzlm2bJKM8Q5AbwWVUP4a9Z9AK24VTqoLZsERltMCpspn
RB4aRLPM4q3oSOAxmLzM7j3JAyDGxHnNLQaIAEk8IaP4NpDT9z6Vthdjhi2Rw9HF4Fu8gQXlfMzN
Q8byD5wEn9TcYiV8dLBQLOvgKk/Fydy27aZmVgZwH0kEyWOIPbyXCzQZOgPJLv/OHY8vL6VtyrUg
dDablmBioNNsL6YQfs6rTZY7Ns41h0qiwE0SoHZFYTIp+UGHLN52OIzTRKYW769TX4L54Cjj72wl
B90wP/q/JZVb7cutNjp+jzwtNjdkd9P6/tY0ATOKpthRQFDSLxNbBL2Skd1GwY9RIxeZG8lTlOyt
k1NfAxBVhula28abGLgV3sk65kaFVtfKT50JUDiZy5Hz/NYaBsOiWRtEa0D/xT4aPDdL8DdlFUQn
bZm+Fb/DNEukJ2yEBFKbk9DRTfG1XOitSvivvLa4+K3x5pX0nDmEYoC7lFmvI2zMgqgijmwiXAy2
kkmHhDm8Nsl43jEJMIaMrXUqGXBzipPmuOLtFFTghrCFL7g0tOcF7J1XE6CXe1a882xaF2we+OZE
P4dZgmDaSdCjx8pZKekPL0NsZCACCUpJuxdEkrzeh8GXjgkYPAqB+tj6d7scZfyaxO+VMsO343Wm
4YSMeDIBnuPFCqtXVq3YNIyYUjAYmg8uVO5/FAviS3OPAvOgcs18gYyx72kQ1zkhCK/0S+KXWB/H
zTfzPgHBZIlLbnWH9xtqd3KLgtjxVKbNSDVOi4U0fC9eDXQ8mL0T3jFcmOZDh7BQGcRWFye2Dmba
X/nbBY66JO8sqP9NUxgtEkcPqFnvZ6YwcaFnTK10kDaJgsFaiyhWwkCQrZnsAPVWhO8UOzioFt61
hsxkB+cLiRR/fUrSHL/fZYsh3hbMZVdaKW2sKCnWmQXioFhlsdWm7NS1ofmqqia5yXWuwqDlp0ps
d5so5ALpV7CVwE5twgxrYrbt7cCpw0+M/pHErv3/WDqv5caxZIt+ESLgzatIgJ4SKZGS+IJQVYvw
9sB//V2n5kZMTHdXdZdI4JjMndtoM518DrxX9rj/TQr07A5sx4hyVrLyEIpLFi58C9yH7AZRtwl0
JMbAnA5j6+InZq9KQImwg8rhw2jHmGfobjNJEdRNg0tQYYVAlwCEGIkHDdtC4ZxazsNbqOwgEmK3
zQojwAZXQadSzsIyXnu12bn/+qXq2TNYLmET1dEMlBXLdLS++ed/Ys6oDpb2fQnpBix1Z/YUDAIT
wTj7OlcRgZey4ALKFTGWLzf+lXXCKwU6kGza2v3lUtCNOEiN+dCYyLus+jNlglbVpJLt26Ulllli
csS78hP12T2mbvdH4ZQ2UbUXI9ULSD6PCOM+xHdYQBJzROn4//cUhlbkGO8nsr5Mya3PKHsBSvJg
HJJPA3WCjs2qiP9T+re5OaN56OodeGiH9byJDPba6L+wMF4S+6qNI/FUQaQh404fMjC0/gzRjRqX
rBDr8hkS0aPYm6I4e4vgDQ5n1Sm2U43KpXbugEQgEZ33LfkdFsCjQWXi/VB4rdJFe1OtT4bltvkO
PyahEQLyXJIPt31VmSfVOf5sWKbUnrkmvLLma3JcAJ1EFqo7ThFVtTbumL9yYdqsVW4BzX30GkhX
RZ6Kh7xVqKQQQ+8GYUpb55SExrrVz1m8LYc3iJyu1Z7LCT36FFn4n0bbSocNBVk6C+Ebdqd/9L14
W0dvCSdp7G7d5eQAZpDJgLanQqxUbc15LxgbtD1Lse/IqwGjZ2V1JScZtkwhHeZAn0yvJomEJwWl
PZdsIR6yiSuZctHCMeVbmZjPpDpjYP3CbQxvfElKn0Yakww551EN7UWdYS5rKrd/RzvJTAH3/QKb
R+LIgDVU45FavvGVUS3SdjPDg0wiCamlzSgm2pv5Qy4OPETMBYC12ITo2L5z8wTxVct+Tc/7aBxn
U8DiaiHiRGSM1bhPk3IFu7taSkwtwWAZFTiUT9JKp4JbysjoOI35aYQsk7rxKYEjlDQ5rNsI3XkM
E2fwHNoizmwMaCV5viiQt9Pd5UER61sXJN2NLGJOr2JeVsZMtYRr1oy7itc9VVAveSzUe8YYbtsV
cIftjWJhiJWo75hM/mRliOjQhmSal4avl+W1IXOZWB6/JWC5H4AUrZPsxW3KXIOcoVSrsWmH49vs
5YwuyS42vxtT0jXkSPfJ9O5aw05y7L0y+3RG8428GIqYWOf6S7aKa34ldCIMmRnq9d+y5GThSn5y
pTHsHI0xaIGkXDPczaN6jTIMCKr8UwUnn5xwWIXhTUex2Ts3HQoJh0MiIKkVtALFsp8sppkMwKmg
XiU5ODJQl+m4gmEznz/wXDmDkzNjZJiV2kI2KTuT99MEg9IGWWMGvZm+iYz4oZhwmdyzT5WN5Dkz
9P8grl+dBah6pISMaUzkpV1Ais+RI83tRFolrMaUpVmWjAVnxXDp9uubIiP1XCQ+Mxj44jU+vL29
N2bbupiuDTIyUJ1JuWJetKpiEHQFr+IElXPLU2UQSmDHVeg4fLDJFqiSrTk322WQ2UGVb4oT1CiJ
SkPf7GjwDKZIePweSBtO1JkwIqxzsCUBArx7Ddhr4iAzizFCMmeO6/Q40P2l9fxaAXAz4z3FqYsX
+jZsBAzl4hATS6ougFugmrKcyEwTj1Np3kvqCIeVkqJ0rZRrDz5aUBY5dC9xp6xlFNqgXDI5nmVc
Yxw7T9/BPl12JuX+ELgV86oKz9WMmHnTvNXavIeh0JbL0TbR+PFkU0ndG8W6UCgNXG74yvPwI4e5
+hh3VkoiI22jJx5D7sgjgskDXm8URIJjw0DJ1LA9Ux3Dh7NWd+u0Td9VN/1YFob5Qd4mcFolKg67
gVlxnSJ7Uxcq7BjtC5BSx57B33IjCQ9A2Z5e+Kjmw77dJ0oNqaN8k5Y39OEUdH13yopAta8jE6Mi
FZ+LgclEjBw9wkMuHxZMJFdWe4wATafQ2Hg9uRPoh0fVvRLilw5MR6K7yd1s1aTcMm155XqG3zI/
wsxitmT6nwWj/USr8LdY2lUk+rOu9EEOrGDnOrEZNzebfdv04y7+irzXdH61ujILOm2vxLZfDB9N
P/1nR0QlkNZTUJFNCMO6Jtya3t1ygwEHZdsRa0k+0jieMM/FQnTTztrOIDY1oyaMJgWKeQ5IsCR4
E1vuATZL4oFYMz6UXO+5SPHY59GXz9HGw3HmnI9elxEyIYdryY0gafUe858Yvmtkt/7QHTNLO1Lq
L4BRiou0gZHcSCcLWQIzR49cpu7psdmkHXJSFKc64tjLGBTDJDdRgWZnsgSltxbeaONSv4ceFgET
SZFQltKceqPT4bPghUsTwq+SJVk4TGiohJliOdAz+DEuxMbeO2rmzVE545hrObTjlg5SHDTox1UX
QiqDiamVc24c0siR0beyD7SZc9jheO2IZuvCdRU5xJr255G5RTngG3JPh+XPmPanucfdB6Ay5dBx
Q0nljs5lA8t5JCkk7LB3PkoYYUH02jNT7j3xo2niu2u9v05TS8J9AqALT0rHVb9DmxsdbRshhrxt
hQHtOQSQW080iuUbZm2SYCzR9xFSQ9xfQI6l1nERkJeYo0IkKmZt29fFQfIAMTXsyvE+JNaNG28O
35V+giDN09JOGT736GIlTu6F/d3BH0xN71WcvBbt8j++RK1uB8fYN621h3GIeZGLm9X6Q3OMK8rd
rkf8oG/o5PTFoxICUMTk0LX8livh1rPZdUSKZgw4KcQK0MAgDQC5T2ie6rlm3f72BzGsaszUNTHf
Jf0iHRNf7trWLPYmXXLOZNnAac6uOYMljwGkb5AukfarbSYHsOG1PV24NXC/RgeFx1fs7b3KPH/U
M6wuG4WmikZexZuwZaqeKRtdUTBInP+UAJGSamffwNhT+BUkBeFthyqCqgPH9V0LEDq71FH6tlk4
t3vntaPfXhh+FKDeLEt7LMmeofJgNJN2+2jm/Wt76deCUnQzj+ax6uY38W73ztuojit7Kv7rYCmw
nAWr3Ts5sCYHfGUSVGQqsxDk+ikYDiahWAnvouzE7FVy4wX0G3fqTkurqywEYmIwizGtLy0EHjR+
0Qq2883BR1Q98wgcF3qVh5TKIVJNwoLmL2rpmbG7SnqyQ0iQWpPuyJ3KFNuRQW0HC8qDY+m+MK2/
axRaqJ9Y56tUhzSyWStE11O9r0ibXllLs4nEDqu1Ctfxv6lz4fVTZBctmd9SOGtQzSn3jupnzIji
UYGl1l5W8ez1dQPRlYK2xckNh7aRhjjJbm2cX1S7OaiucfBGDuaoNB9OOuzUdoDLQvyrHuYru4i/
7TLZ2TNMd5J0JxFydQPFAiRJrvkIXyCzeN3aBJohQyehn5b4EahfHZOdnnDctWoVKNy4eiyZM0Gr
Y70EjQLA92IQUQMSs3M2I6bG1ZS+GY0TI3rEZBXyBkEw/AnPjABlZTIwg7avIoRePE5gGsZeHUku
zsfsR5ey6fHkymloh7bYt4sZ9t3JTB4580PFuUzqjZ5m1TBxk6cPtameEnYXYXdL6523v1VHEDp6
KkkMQJAwa0C8HWx0UBu/ZxYdT/axe4yFvjFk62TnRKqz9Sb468PPkOZXBta+gbKL4csLpoF+Kubj
kh+tQeb4vkju2DLy8wEDoM5xQBgTxbovZYQAiyFnuUToXajR5eIz+yd+AocnkABabC1W0T+cy/Gj
oLBtw/faBZOv9iEaGaV/urCSzCo59l0XkKlC5r3+R1jdEwosDAwSK7vIkVSn9ZR2dLxikWRU+6Qy
c8zw7sitIOUSbqjovr2wPmoDrfNPjlya0By4P+U28W41E8gcKWr47wB8LOzPYh7W2EYf0zzda8YX
KuIPG0tbBQpdWD74jm8FfWJX1/9YPKF7sSPmiuC/uWWDzmRydrPKSUMAJMLVpwkqC13UkL/bk7Fq
VX8apZpr3i7wV7LJAETldhzHZN8hQvIM+7GI3wohsWqdRqh7FkedTbsn59ta3u5sZikDgpahqo7q
KrOnb9H94MK5TsmsVnWMtjv89XGqbuFz9ZCH4vhmY2aenFWV+qkiVscLV3aDC0z0nkmKKsCDaPAP
whNCgZ4OHgD9aHlG6GEq7qoUmlq0B1BRIbfqy3tl37WF+kkzfW90AGuS1ZDrEJYm4x1ufYHxtazH
LEhaQCVSmjhCGJYsnTa/jvlXkgTuDLUrR68icARk3CIVqgTbkZaT4YbYZQgqAHHw3iz/lsWhILI+
TYgXXUoJ9kRGtO35j5U2Y97t3ix3OCJhfEE9+prxB48THFYL5MJhxMkPT1tYhJB+zBOZjCxfcz02
TIFuFAcS7oGnjt7UXBeEFw3Tmh8gOfaWdVdh4ZgPCUBpxDTw6gFuh0YmsWKUS/U1AKTwx+BBEJb3
CAKUXBZ10V2RAKcV4ZDFDSpUsyC5xDS6BYxU1lZMuExvbCt8HVWAH/yKAT4hfM7lFQQGpVW309IU
m6VqP1MW9ngSEGVHuNbao/L1VLifQt3R+s+P1kEuX/sTyvC0PBUhMw0HWxG+LdNkuKeufkyaYxrP
aCe58Szjp9GDcriH6m9cPlKaQrY1tPpVP7oyV7Xej4a1gSFHY6HWk18SwaIxCgMeTu3nIrYEk1Iq
zM0T80SnVTd6SoG6zMiUVkr6n0HRoE7t36bj/EbNO1nVh4mDRQ2TrqXYL4MULUISvkexhkcmQEM6
wMbvAS+wodK/Ezyl5E5cZtGhAOCpfTZMcPUYR5nGvLtYSrPsX8Xc/JfDWXH7995rmaCOh66MdpLH
TB6Cr/GpFcbFCrQ5nnuu5RtvvCj2jdwdSEnfeQQDwsFSekSiQS3QISeZ4vphhlwBJVcCmIDrZYF6
tzGrzr4zYQVNXG2yAWO0bPoawwRXWs1XiTbxaMZA/HPg0XH6wBcYA3wIPiwysqMhHKtYic5ntQZL
wNbCbbVVOYRnJUlXy1T6Vd2AiXCLD9YfvPhh2s+bEhGlBUGN9p/jazcBHsDUsAFeBge9D9uyicRb
5FBuxT5AT2bVGxcEp8hnH84N+dPHJP2p2RjQYwmMGGYcuTdVgky9xmkfVpNrE2jckSq3lxdbbdZ7
DdCJcJPL2G2JPjemguDf+or9YQQ7RTZIGk505CQAyuLiLpHKcMb6MPExfEDW7o6/XnRFp+qKd3f0
OIZPVDJNyv6kwBXsFzZB+w8OLsfLuAyfnGsLCw5qJ1S0X9fmlHtE7bs6hv/2IzCvDaRR6Dd14FNS
fzrWt9ZCIAU0fxlS5SDwe9Dd6ziErxKMlrRyPkU2goFjMtqXjDiSmIVylTTMARVsfO8sA62Y/TJZ
f8h0+lharEzcD8U4yxPAANl3+lO4/CSc8Q1ef5VrUCUuLzrdjLz45VE4oJBNHNw9KMeqevjQEuO/
eOgPcW5+qbQt43ArlVujbpUM2RyGuLw1DrzCPFGewu0O+fFmHB1o9Zucm60jmTk9Vdh6Ofm5ECi+
k3zZ9oUNCs2T47/ol3YjP+m/T1Lj75R+MHbojZ3Z4cCWyWlBqXgBy5wsPmb9qNOHIKu2/IKbd35S
gfHAKDTdbaveKdNe8uQupakKCXrDSdXQutLQC1/Tj3j2rtS9FjvkN4TsOWyJe4yUoLudFcLiE1iD
hbtrq+/OjL7n7B1r8kY3dgr5PjlDfOc/x1KCKN0N+n2Ek1adI3x4p/kwa8Kvl7dFe9bCT5LuG0h7
DXNoxe98NFR8Qvu20cMRT8+JaAp701Q0s8bG3NTYeEgFpu/msJMCg54q/Sw4TSzPJPVJJ4WTmdZY
+0khTvN+5E/JqrdKuxhaizxG+FM8HeLOvC44pkSgJ2zcCHuost8Td/EImWPqtB8aVbm7TEEZcoNy
ATtyoSg7r9I22r6pvh3N29Xhe9Lq71D8M85lQsZGxqEDhQIS9PywNMeWJOEhtA46L3eieMX1gXCl
rW1pZDDVm5rr0F0GiILkr81iLztMYGlFLYHZcXOtt732tJ0/aoM9cwmhl4sumev3CYfBSglfiNMg
MQZCPrCYxxGhQqWa+RrRZsiiG0MxoJdNXfoODT6/PYfZsYTBYjF3bo0Ph4KhwCQZMyQGRFv5wxuS
5Ahp72CIlH2xiZNP3QtBif8jLVI4qMvIncYQhc+YTXLYb4Pi2t0AUfrZeCdUK432PlrVEXs+bK6r
YWMnKiey/ldJNJ/vEkL5bLBS8cQzNU/as/eeXYIPHMmi0nm/2/AnF13uv/U2YzkA63abt5kfuU/5
B8m2KwQ5YHkwjtWqeyT9QvqN1d1n1ERQhbiY8GkmQJCprE7pQwQCepQxm1aqCPc2B1eZRgerJdmx
T/2FeYjD+7IzhzXQshp3eLLUMV7GD4muysLXKCN/iD+ZjK8N/MTxKveNAucUl3F20wXjweQx041I
HnLErNYsjMMIlKzkfwdst5bku67dgXt8L6boZWrEt5yaJUnzZrvfKuqBTiFVyuouTljgWqcdF8TO
jWa9Ww2pySjjNCgYYab8kZu9tOXVKd5bfFs6FKAYe0rivg01sexgEMUAD0od1AsYyxLybfMJw0eI
ShFT5pe6LzHBIiqmrAm1E388DELK8qnB8+VR5wRUIRzOEY7vEJOva8QFdKCM9IueGt2E8IX3sbWr
mzYAYZOomjCgKQ2JsePk5haIFBd8/VLExOosj/mjse+SJq/b0R3zfhMoyQkYXWKacC87mruu24eC
Lm7yIOUp5npIUeWZ7srgbVMWASLWOgbTzM6IVl/PSn1hTQatgkj1ZVHjvxMhfwi2KEM5A0SD0XMJ
9WvYm0O8YbD/V3jqW93hkuUsOBxUANbLjihCkpq/I6hvBY+hdd9yLi4tEkQyAOAU7LweD1lKaw7O
NrxpvU2RQCG1LLshKy9tT+Jzn19V09g1Fr4YJedrq1+Tqf+MUvoDIwyIen2LhblqkaGVTOTNuvN7
KsjC/LGXNaVT7PR4DPPqY3QF2PLCOnFdunvomwQkRF68omuHpQk5uGK01uULZLFN0UOfJxCC3p1e
VumCkhJgwL4wgSjFC+wgWkRymIPzjnqv/jY5TaxymktUHSw5xFZsbg+uk8kIwLRyDJgLKPVCNBAs
HiLLvjxUvaXr4sT1sGMO0UnLr5XZfHupG6QTpqBmaXCmiOFAHParPVkfA7DNPUGEJGnZGdpfODc3
pOL7ycMzpUD7P3xfDMhuXHW0Hql3a5mCeknQctGrz1CxDnUVZAZxwtotV1HFUORMY7IrMbxjg4sC
eSaIdz74UPGbovhqRP8Jf4Dynn+dSG7GsjhLYaXiLO/jJHjB+GcyQiCb8tRF+DkQKw20IAm2rqnC
cQOhjESQT1/DmL0upAArqnY06YBadLAZ790lj0Ij/WxZO+N7+VtGPwDQcXjC8qs887cC8/tekipl
W28yQYQzIu4mjU3Tn1LxkVAxegDpKuiROrto+aCDUViyQ2jZNir4UcfsFL8VdWTDKJgeq87rXKyn
CNMoOKSWsgoNb0tIYc0oJzOVm+G9Iv7uPHpqEOYXfYLXqbuPMkTt5Z6owxCQzcUY9NkzazHSnKs1
Wh6u+7hTV8LLSWsE+q43o+5As72E/bgFnEoT+9R0/YnJRXQ3LIY3GWHOgIBW+ElcBzertk3dg1ET
MUNZYhevqlGn6xiurxOTk6qhG/QqZAjWTkOfpldHgwFV3Z8L5w9SdMZ8KGeLhw7eEIO1RyHtJuUC
5BMT63bIc96ZIOqg6ucPWBKBgVFOFlIiDsHggiA0GuIEeDBW8upiKNI9bX4C9anT3UtIpo2+BG2X
X/uhe5hrEoxrXG5ZMln1OkT12xQxlaLqY7ChMKzvlouqrjsCGzIxIf8ut6bKHCQ13ffEJVGbDS+S
R5hylVW6H3KvDnq5nUFPXLH3PFznG74FYuLIbygWYhyeyln9YuPAa9Pjk0G1UKHjsnjmBa5iONKU
a3zB5mUB0B2CiVsuCtmj+0ahZjKYHNb7sGGOWrvMlSKccCeOiVzF8By3lWTPBLWtfa5D7AY8PGWH
E3ND5L5YMj/HuPG5cd1aHJvlC1iMwVoDllfQzab5r0bBrIUraLpy2Bo6dKQdubj7CIAJmJZHCvSk
WZd2SFgxsy/cW/XXrk7ANhQrb8bc+McU3y+dF0xP/c1szvHwbR2whYwu7nwkv37dW2/C0gNgOQly
yd8zOZ8hAAwkFskvPxB1qiYHidlyKJk7sDZ+Zt1XftPa+LL1/4n8h5CEcrwp+g4lAEnb81pTMKJs
BxgL7rkzpkuy4JKtpmuTUlz215O1z40dd2Pgfium9UbZlYL5/dMba8pV4fmhIQ9E2x5KNYJYkAY6
zzNSNrbDUVtmeVAXz7GF+ie+5wnQ3Z3uXg6fdqyQaZXptjWHXQrBe9Ht15S5smyhG4Iron0SVReA
OEccGA7uGc/1IrrGtvXHwOA6EOQD90CPkcumda3GQVKaHh0Ll6uJ0EuMltiaD6RxB648czGuiGIl
hqAADHx3A0kaGSKojGEIgVyNqvzp6oLv5u2mYiaAFEMm5yDdgGaityc8meVpKzeT/GuvZmtGeVgA
wWy1zsb00TJ1x69idE70Ovbyx+k9H7ufiudDrKPfVOVXgqGBl96HwvjrAf/aIYOCFaOdrvhLDXwp
9z1jNZM9N9KT9wwefUFCew/DSg5irIruaprnDeuYA7ApCdptdro1vkziM1lMyWOLkuTVUNzANPOd
k8dPfkmA+vAX/qO0Hq5ylgDF+SzaG7DraWqnc043nNnYCtfT1Yb/RDU60ljN+aGwQPDrbAenwfBd
89yyfy2Mi8bJCZb5KiOJ1EXbt6B0Y/nTe52+8gzS6AhbeB0ckh1SEH6GVLHXUz6gtzKZUTzL/snQ
uBWImGYsdald5Hk2qGWgcsfSAmaSYHNRlAY2fYLbEUwpLAT7mtlXW511+KrEHe/D2f7plfTYNLiY
/8k5ZyS2pZTl2u7JsYNTaGsQqYZmb6TpJrPajQYdIE6qTQcjVxKNamNDJONL6vaIh5+jg0EOtzbo
muxEZVTaCKfQJPvGZVBWyJmCQvALM04TttVSij1uQltrxIanrIcfm/gGQqU3CdWiUjOFI+nbLb6o
VSOcJ2WzziE8QvgzSfoedpH5ZNZNbw5tSY7XJBSpaenNrvFAboGriDyvJuS2sF8R9iW6T0yY9xsy
lNFGpCjThWYeEjLBZUHEJoJ/dCKHg5O/7hEtuTW+1Uw7mqY/aqW68+wYjU3UHFzKIsWmWh3DD7fU
UHmnsUA47Lxk6CDMtcpqmJvmLkuoQtP+0dqAbTywdX4gg41c40xwficd+8L8jbkqnIim1jghoLnB
pg76CEdhdM483spmIEyandVWvi41gFW+9nJzHdVbA3sWYHK1ekjVHPgbXRQzJKklphwKLxUosKT9
iu7CoW6VDtRzHIbas5M0e88w/C7Bw5xQ2Xxj1l8RJHrEK6hXaQzAkQXM4xcKpK5AGwbmj0Z1QWqm
DlgkMTtCq2c5yc6ce9JYHKglKzGRecahYZRrbBhuGPLtDTv90qU7P+MfYMhaR+yHnKwaCZcnCXTR
6K4VrCS0r7kPD1mhYijvNwIsn4REj3KaVou99D9QyLrZA24ITScr1PEmQOa6cd7bUb+niJyXd25N
uX6t+buIHlKNuBjxR5aYr5FOai7NEqAiNjBS4R3rKiyOk4hgZDsRviZsdj2sKPlIXfeG4WzzseV8
fyVYDss/8zqyR2wGW8RAv4wG6In85s7FK+xtD4A9a8wQ/gFMBIEzfd3Aqi7ZBHUB2MSX6WlYShxl
IF4SBPOcsMvhcbJE4LpWmgh2jGX2uOStGymyDK0pGOhnaUjNtWWpb1jgxVH/keLm7JQ5Nn2/k3HJ
u/gR6/aILSq1KFM3ZbKxKIop6CIEuRixcPaRHvWwi2vWn/RdNiunzPQniKluPxwBzIhWKKBNEebe
3cUA4ObdkslZSzQM5ixLyUP2FPWB4SHHmrQXexA/XKGbyI5vmDrxfVK0frpDnmlEnvMzB7R1OgL5
UGB4i4N3zUMsCZauG5oOX8fjuUFKN4SHlt8cbRqX8UcbaEsdb0+wM0dmhe0bLt9giimCC5hVODIY
Wvhtq9aXU+iBVZSfqg181fd4lYzOnyIEDkb42EBKMUzjxZZttE3yIKlWLQ3hyFmlkrGz5MM1zXFb
w+FsLL1TqRxGi5o5OgrgeAEsWqh4BTQcFzpAnMKp2ujKM+J9JsL40+colYgf6lDbLdjxGVNJQJ9z
ssMS0X17ILhqw9F9ZPbHjpmZ3/cEHXSI6ZnCyz8wyvCRaWsl6JXsUQmhvyhdeFmW/OaFhJnl5NSy
+5sBQiu1QY1FKGxbWUwn9TOdEYOmv6X7q3PALFZsrsaSnqqcrjOLUqCxLzXORZyelHqvznv+39RI
n+FSatEMQwIj8AjGNjfa2hOfVFQLV3Bd4OEdar8dRtUUTGnb+SXIdMhXgeyYkRVMIQf7GxYuUd/l
jhtwRHqhcNiaKE6g+wHpwmwu2luB88Gk2z8T2gXD61DE8okzSCg0qh20FTjHngmBt/H7eQi08Iv0
d8/cZ4xVR8fa6fF51H9dODYWcgp1y/tEwCVorF0kJHP8JqHqMm4ZApkbmd7tkG9kxmcd9FjeuHC5
fI+5UG1sNRhy7BuuedSGvvBiCi08HW8SKsI9Yu1q8cHUVb9S0JwykjRMbYMwENbFly7c/2T5Sc23
gFyq6jHT4h0uD3DIbyrUWJvOKQVHKhB6jJfK1P9QxXryPKzBoAzuawHg2Sgr+Tg9PmYKxtoxFROG
jnIc7snYq3KiaDRUi3BDncifNfpnaRJk2XfpnCo9AyfrNqNBJNjbkB4okPlSZ926UcDfSuWQkSIC
alfutBbPXHzxOhFyr72KNlDThs94+s/tXnsTnr0s58L2RP0o54Qp8V/U4jgNoZ7djzXi7/QbJEp+
XOgzq1H5zeu9AnEozL0jtTz1OEuAw0G13rrJOUUc2yBm/PIwXV0do3NPx5bkSjNGlTmn6lqW06pz
KyYQocoLbAw0AK6YMMnP3cf3JRW8MVrJISbpKAqrLcqXlxGdrZnCQC1wDyYMU0Gl1TX3xaToT0cc
FRoEdi2QC4zhnnFOtnWpqr1S/dQ7NPVxS4g3NkmaxXjGendSb7Uw6mFVSQWBD7GdSKF8m3MDCE4x
zZ4Cq4YL6kJ7c/kO4at0HsykbeHLmJhrp/os8KI0iC42mx2kWc+iU1Gu1MwHHuXc+9UvX3J2psCl
E884MuVY3Rb5XpWDWwJ/lEOuIYxe5v3iDIz5M7LLMbKi7jHmaifKrw4gjLtb3vWS/qBXDFLl2muf
5BFvhxa2C4Zdg4pFJUZQwCaUwn3zr+7Cxw7keZakluwXRnrSX+wFBp7FjSE2Vo4rWmmsHZZEg6dk
kTUXox22yAcMNvJULUez1k7I2LbyZcgqX+2tW+WZ16hwj1ZLAB1ofNiUt67GJ1Piqu0vIdrSzobc
RH6mlWHP1a+YbmA3KC9d8MeZhlfW9fMc78DzcbaB3c6TAAqjNplwNW3guMoPPQ7jDyRy6TIzDuQ5
4CfOPw0GTtV46Sz6yzQ8pN4N1oQEEx3pSbdwCozTVrp0KE/k62ZV7StUACnqwpAreao2UXmzy1OH
Qkpf/mtM81v6KlT9E/GAP5P8w/yWeSjJeFRhnbnGz0IOF/glW96qTBMqf0FhHrpyu96Gnj4pFnsj
PhdcaDlnIiTFdYw8oJ8wzkzvoY63r3OD26KXz7k1jlF9Ln6ySAvszAK/BSIW+ymH/AAzzMTxv4Cm
qYvmraQDclEszPNVKg6mESta61Uy7zn2KmuHTqMa7rwCyek1FMiC9eski6hS146aPLKgjC1MvCgk
xopOmZKYCg9/Xe7OeKWwiKD1FIRP21j32DW0QsbCQ5j4sb6setr9Ba/Zmhp/4EnQNXFQlQ0EqpfK
it5bCDJaae01nkcMBl/XxrfrQmzT9U1VhR+KO8Dt0H1scDeprMXii8glX1rFcHcvpZXcVFUB9GOV
JLDjxzBuSgfiMFYq+uAGvXFqS8Yy1S8TptJ0XtPs6hDrrEX3VvkIeTYa5N+E+nrGMTe5o/iBdQFz
zqw2VhP6NlsJ8d8LLTQ+HFw+0BhCiCgILukBsi3/SzTlUhdvE7PYnKp7mu2TZnl/lPqeGMccst0L
5NlVjvVwV0nbibUmep7AdGszlWuZESsXaRKIeVxZDJsZ6dkO1RYUL9ha7DBnM/cEa9QkGV5ZpEki
bd8RpZfo68d2Y9XWjz0qa70qz8RLcZ03C65QMZM+uSRTGUmOwIQn1YoFJ+p8V2KlHqUgZZXXrp+Q
gtfy82Ib86vg08M92XjT2mrTv4hVrVVv1jCAPTBeQ1KbZJk6JP1upk/Oiq+61kGBE/J6sk2m/dEk
qKmmcjLBDENPo/9qrTtPdXTQ20deohhbuMixs2naG/WhXFj1d5HVtNnZ0eIgxf0MY3s54pnFdMra
L9frVmFyB2Zwk+ajxxFrhEcbWvjCIOwzqf8XcYkQfTvVbsD8B0MEmGEWEl+TJRvDyTshz6IdyE2k
hJGzR/MR9K7zGkeEIBjtbtYntDYKKz4YUm01gB4ro4lUHtoVltDFmw4QCykA0h1dKQ8toUcPcZrP
L5ReeAPz3R3hK0n7pcz61XS09yyD562bGIOahrYdFDI3dSaKg7Y1LUKeGdOhivo7ttR3efjRWt4+
qbxVvbhYL+f3McXeA35ts/EyRB+5hSfhANa7JZ6D/phZHTwcb+vwglOqDL2odx7ks+QH1gOK2Rb7
GMUff1LnOsKVqqz6amlofcJqwcVFgzjivbRTkDT3SD85OC4tkbp3lIOe/Ndkb+Z0kcaU7CI3MWGX
PWPmt12EjRV0l0l91095e0khg/17QasMJiI+3J9NymIi9HnjTQuBXyDXWoG5jsHsrd2K8WRCKsED
JLCmcZ8KGTc5HwsOghwv7Y7mQO3sI4XeMdaGPzikj5x6LbHDkhNFRIqCU0BqNMTgjl/QpU/9mFGC
rEqn/HAUfUvXSjtgiMOAr4A6pse5i4DbxQHTenvBRoCAq2bx9RkUrnW/5EHgPCS90OoRPoX4+nBL
QUDoti6BAhzuzgjznRfmFWtnqO+xtJCdf4Z8V6nk9ygn91+x/yZczHhIwEwoRtEbj5VEvcc63aiQ
rJiI9FEeLP0XVkssnxSRaYVbAKCYIWyY0Uh8cvEGSkM+AoCXcwqx3BjEVotzJDNm/27Z/0fSeSy1
jm1h+IlUpRymtizbcgYMmIkKOKCcs56+v01P+t4+zTG2vMNa609+oBv0r4emZflVXKZMVLQF0Xnr
RWg+BCO3a+i58zjn0mTBRv2hb7UbM1cxhiyji4SrfXU2yIoE6MVB3/xpAF/D+73hDHLszWySkmM1
2x5uv9oJ+KE7h5xYVW1+2c6xf3JGDZYFEFEE7pcXeIDKhJesBrauIL4mcFlqWo4uk70sPMtzhnlg
f0n4N377LBi9k7blCxXbZZS+V9iqadgNkIeR+w3m5Mt0bFH4dwlOvFby21lou9r2HbALTRhLjmJQ
byPMf/EKFPXmsJ1G8k9wIlb7ttxK55i2VxgtiNzZbLA+JOZU3aweQhWYU59dXB0fLSoYC8ZK1P5O
QBS6N9DONIWP+hGXGLIjGMKkmterEG9tshuewkx7NqtyX9E3layXRmLIziBmSl+CUnYT5o94dB0E
u04U0Usf3GLlx9CY+EYoRKUfxfgYnd8IkUgBd8FW34CAEYM58rNupYTp+D8A+eV0luD6AsBaCBVc
+VnzQ3BQ/DXXxqa4sPqng9z6UKeOBcFNmI0ga1tNL7lPRzhDN+a6sl5k9c1CO7RqMFonY50kH4Kc
WSRQM/FUxTB1Q4ULJtshGOmJD114wrWnQVIC/N3U9iUNN8hMOXF1bFOjl+xNdxWohk9WJkYdeHFi
W4x1GrxHjSYIsewWUwQVe9oTbCfeULAXemgIuu2OWWyLPmd0N84WprGPRKL8tGZ2AU3PfgDsfk23
9qXej/la861Ni0nEuNKv0Ie5phQmi6EfPce9S50vMSSPPf5Yku/Fb3RGG0CoskazBOL2BHAXb3KS
37ZNCfJBI40PByORVZ64rKfgMrA3ABSsbYjFC50Zlh2u+QIvjDwILoi6PiTCAfVRmXu1xcAZmBsR
NlkLEMy3jXbV7JVMHqXhtieOEOfGdDAGsJQx2PIX9SGTiuWX0RZTKF1Ht7BJn58Jg1I9hRQm0uDU
+kJ4p4ROG57Y1pQoZkgPeccbTVtc5oEECMEQ/NDYM5/sLoxu+G0tGtaLiQvR9KLtGG27KEeq5/GD
YU90LY7Tg7AEqfC670KjC18NOHGjFliV1ZEbNQKdQhaKUbEfbrmMGdKFaxvCKK7je5mmdM8f4Qo5
lrecWEgdoxxkovhXCScstJDFmcxNtpbNhUCtB1OCP4LvZP3SY1l+r7+yOGmAW3d8Z2XV2tv0pNcu
kiHdjb5qdyQwTlup2VODAXRxDLpHUW/xBSEPDW96jArwJ1sYSWxrZPsttJk1b4rvbBx25sBka8VD
ckCjgh0Wq0B4wX40yGlZBxxUCIHftUP2yH1mcqMEiXw1bpuWvLT0rqP9PJjoeI8jbarXKsQ4uMwt
0t9gmzyo6LknM2VNsDp38qPD5ftifKBj4cZ6T75Q0J2yN2ZAvEG1B2dkHoxNEz3vusLKB7bYO+1W
bu/a5uRIyCtXmuoh+c6/uOTyN/KWQjhg/Gmz0YijQK6A8uGLNzGIUJvxmRHSpj2hkFYYkhW4a2+j
4bU5sA7iYWf0HtHKaAgHHawQ/pFnWS/STAL6qmrXo5A47+wRm0sSIPvvnKA1a40rG4sj3E2NK7p4
b3lB08TL8c/inzB7iVeOpx1owGTkw1CyEPutNAzyVtxNC4fDmlS1V0yyCBBhfMA04P+V0pHE9olC
tYm9+tTpn+zLINniVDIUOwKCKOdzWg2SwuFbYJjmBdam+mq0S1B4UEiMjVq+9N8STItmZyg+JzeO
TJyAB8lwcSnogUx9usPqiyhl+Mo95CGC3uJddsneOJaSNzU+UABn2U0BDjzx2ZcIS9WXJHywtlkO
knTgVv1HH28EfjZ7iKYpJSkfKsUlin0b3khIrZMD+3+K9zwrfXpOzpbiR3XPgTVPXDmuaVzD9Kx3
kPkwRMbOcZsMZwJZyw/nzBPvDlr8YnaPWn1b+tfeecq1JxyJ6tDtcPpFHn6uYUNOVxB4CkDjo1UJ
JyRUi9V7paLkny0pHudReyqgaxJnwPrpv7GCqBW3JJBtA9Tn4IB+ZVnzp6a1pYEq5Fsj34xNVZx5
0ViHp8vJdS2mCy88czaxbGTtKRzfluapLV/k4VmynkPyxXDZ6e9DcR18Lh2QztK6T/Fbr7wmygsj
y7Q6gTf/4kvTS/gH3C3IZaiE3H7BwGXT4XapvkB+kukYLMRwcfrKPBMLnQbVLiF/3NHoYUjHxMUM
btdm1PHxe2H6YmZPHXRp8A7zhmdJy4h3XvXHAMf9ZF+pPsAfzm30rL763R4HLjN/5rTc5Kf8aSCR
lCN730gQI9/M/iWe3uvpvaw+4GAQVaW7Rfwy/wP6LJi8Rd5UsjdvsGJ4bGF1Gnj3HD/0dkZ7oGEc
VpUH5ExaT/2jHcrIt0uPCbVJe82nRRk5f8VbS933nYsKd+IEImwUc9MDWxJDhn/hLmnxrSQ+a68d
4hPRDr7CDBx09HX/xIlQFNuH/Y0MwJGuQXCpPklHYZziNV/saBZMBrmKjFDoNabfwSioXXLK5ku+
hi5chvtOJQzHVYu1pSNM2MbJNsBCac+9iPNCs41kl4J1TN3seSAH09o0OxhvsaDcfRX54i5CdALS
/1ZK3KP5xdA+sv6HDBP+gw4xU/lkIEJGkou/3vCDNZGdbnHYkkt6p5X0lXPV7sXvhHyBw98Wx249
2YwjrQUcWH98MPSQn6nvCJtj9M09D5r0CPs1xGkuKYM5mMfFn5er7K0DUcb/OdyZhReeeI6z+x0y
enoeuH1v+Xvf7IffAlUPNxUmP826DHYMQkNfAkzajdvppUOf/WO/cGV30pEReDG6LX6t5OF5ij9a
aJvc3huwZMC8UCi81mhJHlxu7Sl4rTxON+66GEnmnooj3hkH5MQckzEhX4cK52AFFS4RHl45+XHx
qT6m7lq8IQbk9gAZTnOhTXySHzLNcMCIc0/bEKMhsLf9o5ZgNz6a3Vh/5MOu6nDtvY1M9iXqGuj7
TANXL9qtHhmY/XCMDmSdlx7eX9InhF+I94m+p0ohPPDBAYe3fK646bF12eAY/scKFuV7cIbsbZp3
6CBx2sk+kZ3AgwY7xUHxhJ3mE7nmDpzZl7bwFpmBCvFFa/1ly42EbyKT9DShOtv06Hl25PueNVpk
rf9ZlE+eGADuheMSQcN8Nkwcn8mEgP5/tsHcfEP2U4KzpWPza373FrxKZgSKyxjOWk2CC3xkW+Lx
y50MVzXdcjxmxnYiCRM93lefXJlvZ+VOnrZ8aBPvczoNPOl/pv4KaTswMLbZYcrLgJmMUXypEeRd
qDCzXwWqduxxvfBFkSMGufWjPkGrDtz+NMRu8g7nvXhYl5Gfe9Z9i0Kb7hXpIilKMmS6HReQWuZc
ypea5Cz41Aj/dzJ+qbOfsAdBHb6Kf83eujTYz6Cl4Ervz8WJsKRzuMOIs70hZnemVwPvRpgJ6SHT
92wJKVgbwZo0ClD3ELO08YZAp6shC0CeXCvtAcc2bk5s+ssdAytYSni1wIbVL90uCdxcOCa7uARQ
hTBroE7/CmyK2oyHJe1mSjasU6jHEZk76xaeBLHd83F6428A22p+6U2k5W1w8pWeeLTVX4WrPlKF
y45JsW/1Hss6L49xdU+3OYEbgbsc+O7zcJef5vHGcxVGaylfIU5u6OtcvsBoZ6Tr9hT+cPsVFxXJ
E5tWdYNf+dF6lHeN6kMFs/9B9MiMS0rV7RNdLm9l5P9IXY5Rv8bsfkcM6EDFE3IQWQ2Oa+jQVvWe
dokJEaO56AYS2dVnctcpCdfROfi3Vw5Wyw+/4C3osXk8pKXwV+aPASOigKyhdfGmbJoGlynUceuJ
F0JtssC4deV2b70+y7tyE3/2G8l70CgBIJFZNF8IZ0Isp5E6IQQBR3X2uMW6kutVgTN8kjiTaO8a
e4fLQa/6BnK2Fd4k9jvMGibzJdcpFyCJEXwcRCvDjscPzSipdhazHxcw8qipz9OjZjyM246E3fkx
/CrjS6d4+W/2ANulYtvaydks78vB2C27BQeCVfGmbuyt8h5Fm+xf8Yh9tj8tXb/Oj6yH/NhTom2w
xvhHCx/QkDKl56yCkOxZeBEhgdmCaIc7i+hT49B8dTADcTnRLmpHeNOa+sfSdnSCK2sNNt8FB86j
/L14C/1qPwU+jigMU03urA2nywqwzjjkNmPWTcw07SfsLnlJrBjF8yOf36vhlf8Drsj4s49fM+tG
IYVjSKq9GQpNmav3eyC1FUV5Hh/UfUx3gjwQWzIWYuGrD+vWfdYYm7o6I1XS2UmSNTeQJrGT2C3y
QQt24d6QNwWJKoroMuLS41wHqUG3xQ1gH/viXuCpWbxigNrQ7nLxwsjHBmawvJHXfINTFFifw3jU
Pir5BRwMiUUQ4zr4Khf3YCdF+DgeVIqSt5nhBqLo+hkVEq596cnAOIoaBYEbisaTOtyqrzZ+HeNX
h7JoKX3uZD39movPJXxEFTLPs5x+VRa85U/KADYaX0TS4mT0OWpvXfiodoyms+GVZRYi3t33DxPg
rlgDHhf8QhYtyb7XcCu11xlhn3ahZTA4dJ678s3StoMJlY1uCQYbDeJatT7rbytBuLApIPMdacz6
bK01x4ps+eokwQ+hzgugXrhZi/B3YwcXa0ujgS9slPpUr2L5v1YnpzjS85nLaumQTPoDRwMulF6n
cog2H9gNNVC50jjHYrV/DySLTrKHcq0cuuUbfxXB6TQhOFJfTd0Z2KxHbkyEkAWnWboyEyoA0cWA
2t5DThfgLn8JujjCSYwwmdFGaLMk5Qbq2jJSleQXgZLgtphP22ZzbFK/nFGrVJAVPuCj4dEuGlJs
NBrc9JCDo61xxtjLa6D7bAsSOVNm8P9AF1C+9PThQjZHxDTC2eI1pTlBviMMEAY78VG9/gnKgRCR
CglAQmIEIP7nrgO7hFwgQgUfO84aoBen8wgdqCr6YqocrsxiI1xssT+d6f91qJPCCgtoto82jcZf
GNJd08dPwHZCjgaZmM/GoI7fhcmJJluwXsAvBrZH5nMFF72+l1AjKBRu5I2K386l2G1llKzMIoyO
dDagL0z1qAuhPKn/hxqCX+G0Ai/4pUK1g2G9rX4syePSmdR/r4DJfKIG7XP8KvVnJX7kzNcLbgYH
5yberCVdv9vhbQAJEeRUBks3cPEpuFMkoZdchRbqIZAI7cSAbcGSFeDM5lV7zr8B3MKxyjXTcat6
7jPuBhlLCSFD60bLVUJwEfXGN9CYtyTlOhTKvKDeVh2WDTkLH/1GjduPPEy4WQNtCGCkNX5i64RI
ZyjhV9sKxFkk95G97SiTNYQzPE8NfGxCVEI3GOGCIrTsH+Lh85ic8Q5nYcTkM+jjo9B/EULnKtMR
HEd1hf1NFdS72LH2AmyHd6ayd+TWuWeJSG7R/NYUEyTMXsEDhRKqvPR4QQjfYBmsSiQPMmpG8i4m
26Z9VA5FzJpsMZ2dMMy0f4UwmbJeR8tsUFvTLDh3KSQgieqEx42EcUSm8sOkFMAQyBEdmC5dqpwp
XvhhEQRpBh+DKV+XBsJ9hs8KoIWcAQ8SYUBfqOPcWjiMPPn4ZSNeujoY5fnvP9n7gi/XKra9BpUZ
zkQJvdbw8861GSOJHowotQwikmbsMxjLuuaJsCiEgyybWGK6dRn5Ws3+ZlenOP9EdRoySrKsW8Ti
41sW1EEoAhWIusC/eQozsBVrmge/yCfoKQCoeXovE2M7J8ZrQJTCYuUM3tg8E2ev9vOHzvFV8ywE
kwDJA96JYnn1dbtD+oCgjG/DFZpiYistMBY4mEJsp8KhGX4xfhHM1h5OflWPZ8Hca8k/5W8h0N+K
nE2BSQlqOzRx0q3sNt410yFkN5TwqbFBQn6IxFZuqH0cvx71PeypTef8DsVT3FE/as9WaX/Hav0U
womq1IF6jBs/Nv0kiDyFRSOhnFAy+cZFo5sTuPpi+YtdnDS1d2Mp9ACVE4a2E3wwoIfzYPXPFRYx
ggmqzrSQtfQdgcMVocoQAypNZPbPGgJZnR1NpsMZgjMPAhhOfDoRaJo05i7CdIiPgzt9rYK01dVR
kARrOoIS926cOuS4F0rlrR7cJS16t8jtqgb4F/De7J4UY9mE19ZLqMx1xJMHeRgIYSYzJqX0rZKY
GVZYvy9N8jkyhV+NOm4rsDXHWUyE4Rv1Xc7sMrubXX1t4+YttIY3W18OIRykUcoPem69h9GRL5BI
i1j4WrFAWh/YF9ycj8PNTLTTnymHnBhrLLOEFaUgEjSNthUGSdxDRfA7JCOhJ4BuRXOJ2WmawHhz
yEG2vNW6xXO6Q9BJ1AITDso25T72aQVv8wVhCgbuWBoxfIO4JMKHBQPCxpPcwGgJv3gP/xEuOdPN
kOtGRX9dugmDHMSokNXk4TaGy1ldKvR7DSztPvKbSvk0VUHsJhKBqtr6MGFO6n/3z4TNb4qVWpYr
oOH6xeq5C6px2MzAd9UQ3JyC8NWQQxz+XZIQSJmgs7cFIltqChGyOscylThkF6cMLypsioxrFlcs
Dfe7GV1NBHF6MG2wCHstvF5kUnkX+ZZEzSXASZOFyHEtWPP8CdTCPbetyW4WbgIKMh5scPLOwr6u
cqWHGjxSkyOsJVpZ3McVvt3ljLNOyXIrbjERMeLrqPBQbdXaSzFpCTiLA8y+2fIh7VpqlFBe4TtP
dAr3mNsGI8Z400z5s9Ah/VmuytUaBTwUjv6oS9ppKdcqF3sGAUrwJEJr3kP6NiJCpfiJoMbaObKy
fbQoC1UFY2aZqpDd28XFLiJqTfBHEA758aUoPxGKVlCU261Y8kJOkFIvyIYC0IAtCMf8n67dTH5y
w/ps+Pd8wsBApxZMXzRWV2diYsgJvrGU6TeMp0fP3wPmm0jFEJyyQYGxymNoTIY/cnbI8tot6vBn
hLHSSOpFLK0c9UpmYuXltFsCfKoYT5SMa/fNmDkwDmjBdj39vA0lRYLyChkVqqWMDIQTMuJJiJUD
w/ESD9pOw7BUgaks2GnChWSZf+L+IzffCmZ5osQRFutDx4mBYwXNkpqraOQ1v8hBLvJbUllgDPpz
QU6CDCYuHD8Qr9lJsfvjrtk3A9smwTZjNh50lwFum/gZbXK2cFCnHAQBA1ooMEiwxBfIAqpQl2mq
5kGXlOrKDYEwoonkwuRTkItxWJqxafRkrklnD2GnI1xDOCoM9c8YUZqxyewS5zEJrDrbOWZw1HGf
UOsYBBwC93STHY15Kpxf3UObz18TZxN8C3HMCaLPcheWQip4MOG3FHzUPlRrkgaKoTIwMdzQKA5q
SGLaLZhAE6Z7T7mRmZ6gIQmzzhHykfAfMmjsbE53NLPsQDy8Ukk4NUPmuNo1E9nknqodumRlnzqD
ChyxQIqRpnUvww+H8TerzJyn9MwBQ0dkZXeiI4Fh4GD0+peiYYJpXOsRez/tbQSpqGLbLfV7SHyS
UkNZZHhMtttemT8i035BxgUrt8YZGJeltlu0TZ6jQ4rLp2Fx5VH/UaQAOAEIe8i91nJWej+fFkzK
IBhT5YYsUg8nCSzSkfLE8RocjepHjskF5In34KMh0TtSEHxKFfdHYBLuRao2CeZXZ5ZvKsuoSqqn
VIHGOqs3lWZurO8RsGQsjvJoIyePSGsOOXzhiYSKLHs1WMB5/6vnCok0FVCQ8qzjKw/OnPfGR42l
PAVsi4ZCCFtIQ4LhgtOSehTB7XZm2igwGy/nmIlR6EfpBEfUAbKpXGM5GjwlhDC4gqwbKtOaNYeT
m2sWTEWhg4U5KXRw26NvtfuAmoCXVI79OjJegnkYJ1FT23J7HFvOi3zEVzKMPLPLn7sWTneEK7kA
enXMHS3Ir83yO3E1DTC6rDFErlRdRb2ixenO5ILu51skiGxMClGYiIsGF/nUJt2d8jrMGP9yEufM
casu/ScxkVgarD7QAGO9squM8Wjh/ZJZ8nXC725pQTlb8CksXgoDnxUtIFLia5iSZ7ZLCP+9Va6E
vdAz/CjtfdAQ5i39ngQIYHNt7GhU2g0EOo5VLEpFkp1SGx6p7B8sBccbIIYY2XitrAZbTmLXg2Dx
1eBFV7iIcK7apqUDjwmSqVb7+sikoxy5PFuk1jnC8n8VU2zYZx85Js8Iavur8JEy5hK1OO89P0GB
7OUDKWsqBR8eEkIMSYI6Jh1We6fOK0AWGiak4rnByPnAsuFfGdmHOf6dC5X+KN1HI6mRUQci3T4z
no7lAktZ/N2FSzO2SzQSgrRYJTwz1DhKgis/RbZjEUwDZy+hvu3S/kJnJ5quLEWzTuM1wTsTDVBS
Z6fksx2Sp0q5yfV8xCJHRHEiVliLs6P6oZExE24xboYJpbV0KMtHpc1oGGJPyOAUhbKRSt6ROAJS
fdfk9NzlOZGNTfgSKMkpNDldoVYGkB0cXE5jc/wW9sW9/DmN3VEfDIJ2bMSQwtSsm5QdOgVI+4gi
tbI6SNY7/nsPTW+eRXyi1fxL5s88KULqm2iLjThqcwBhVJPXcZTeZt5nIsMPuyXxvzg0r39sQu4p
3ZKPtRX+NsL4I3Rus4SIy7akf/Zsnex8eMpb86B3PYHQxdZwUNU6B0Pr8ZfAhWJsIaskjGNteScP
Iegc5ZEz7RRkhsIe18IvKEY2o4fTV161T5gMHarOvqZilA5i3xPBok7wLjXMX3K9fU7VFDsRvNGG
8JCYb00cf5dYXk/AFCGEVgXpBrHP4N34naeShIBv/JwSmFmLml1gaAm3lOFsodhCvzXC6LJJrYrw
Ci/Svbjyc6q0tgJ9SKmBKlGKpoZ5iSgRqM1ABAwPO8B5ExiXWv52OoSeKvQy5q5RW517ImHSfLzb
vXyJuFhE2Lk9SW/h4KvoRIU5hFCpKGP+nmGVV6MxAaKLY/OMlu4Ikd/XhgnSvb4ipDk6GGjSYVpM
a/E4BXcz5/yVEBQGxKRB21lIzpuxKaPuWOqruKayZN7l2XuRwuIIZx2QhogJ1Dw1qIvwq5UgZNHn
Ya5ZLdWV9DsKwu4Wqwam1R/LaHyizhLV5jntB2hwgEU8BK1fCdP6xNnkjrXLteJdTrqDDF9vJXdn
YxDlqnMY+uAcIfES1j0VPhp5qrAXKDZi2OKJt2AYO+iCPpEyr68Ruzm/PZe0rN6bPsDcC5jBnNw6
T/4Nx7RZXqXqp62Dg5I7axt6BMzIg4w7tdSmvuibM5COLjFI/JJ2IYqpJdb/XG0S+TkMkFtTM4mq
XKZUHTLHt1B+tPRzA3UYYa4+nV6PDdPklTVmRDlc8BRtPlWP0sqneaIOpItQ0V4oeXzTeLKhgrzR
0Q/2wt0IcmyY8muXy7AhmexVC2lFYLwOUFGZo8Ux3T6CIs+xo2UXS1WQeeDiS4TM1AF/YXuWjtwQ
WPwksMcgt8sv9fwIk/IrJeJgwdZ1wIBIlSuvCV9rlSxp0fTmDBlHGV9BZyPC6hVaH3r0EQ+oXE/2
2oCJUTVweSwXIzC+W4J74tmfDjaMqiBqH0Zj/suYlXZsDYmzOdeNJzHBMkGuYUB2OFyKYu3vPBXz
+Deqq6G1vipIklx7Jetc/NVcFN3fDLYsq+A7Y2geDsJ091Aty0Hh3G+gAlAr9UDHSw8JDPZG7hA7
u1eAQDFnf5KKxe2T6UkdZK+MRN0fglyE85uFSm9CZbaZZ9nDvMwb644/FFF56C/rkfNNpYyjR3cU
qK84V3hDG+7aLOAGIuXTQMLMDXm0C0xA1EU993CfQFckIToXn82CmZmylTskKoKajcwpKvMP6FHI
0ziu5ZYxuzDqKMvxLrjgkjpvGGdZyCbNCI+Q3I044sUwgZkI3NlJvqUiXpbcSH5mL+pJcdUalK+C
ZiWSJMTLZYNxE17TFuwDC5n9R5+muAD9lEjlhKU6/Dv29IcTOs8tTioGl0NpqddAZQDGEF/MFhYm
wi8MKeCvYgW2TV9yCFK9dqQelp8CTdmOEH8iS8OfvP1z9x3KApxPvYgjS12WrXDyxTRorJtNz69U
wGrr6XVSWEyV4Xbhb8GbnpWMXCqK47w3r2WHIbKNKnxKfzLj1i0Yu1RVdE4XgnC00AX+FiU24RRu
mj1penAc6v7JxJ+4zOkWFuWgATKkBrG51fKSSxZlGVh2Ge+Ja91M9eD+GeVS3ggPos6BpVQz/C7a
py7TEdG990NxUwvgimBglKbM7cnQtGOeJTds5sDrc8Y1FTEUY1btoOLjj5e20YHUU22ursJIOK/i
fWzDe2KIFWuJZ+HYMwV4beta96xgVeqaXNxjOD+3CT3bMPmt/TUWyOQIr8QWeKUWjT+pws74bSoU
brDSHbsWD6svA7g3M4vv3HBWpaVv+onl3nptS2XUV08yD0XMDyez2ZdWtbUkkBbOpAQriLiT7zHu
glUI+lb89i28c1w+IJk3bQtN31qpoKWohQ86TDcJarfwmTIKKEXKtuiSTYIrfNJVOIcMjiuyr7i3
qFwj2q0KiCRvu2M4q2gTY89Cx4isXgRsifGgov8wQe8R+/aynyvVceHDdgGAp/ob5bghm6tGZjj+
K7XtJaSunBIG8vauHBlxZtPn1DteU5dwsScdwvt9RiOWGInH1cVo085BvJlWtHPf78y0PhYUyFXj
fHSwxrRiMzoU4TpOfuWHNmQ+PmMExjAq440J84NBAWPKsKnpm+u4dEeUJFvDJibOhN7jKqQvmKZ5
rqp+Bt1Ob3YfvpsBYz10+ykHhtHhIEPtGS7pi6NIkSthF9CEbh2R+YXFx6il14DZS1Q6m2hWThV+
0Ir1zyBBRkiO7R4AIDnMhfacY45iVR0qhf6AzO9Qqc4jEuMDVNYhbAY1oenMn7LI+LVGTJAU9Swm
BELGEMsQ1qN7FEWnuaIYgPMq7BZislYwCt7Lc/8Jn9lzohkvFwXP1XFnVjpG/dFGfBXLUF6IPLpK
8Dusxm8c1n7mO3y/Wd/meDFcegBKWLg5cOfCyqX0We709TEI6ICtXdO075EAL2HZhjpET04dIwhW
1vzWZeQuDdnTwpCv9gkjE97jTY9NG/7popejhRKCCBQVfjqi0bDYmMwDRItXcJmr9K4BYjxHHY7Z
Er2RQOhNBlKV+4KFUGbop8lITuacfC0Bfs5M+kyD7S6bWxGrK8xQl56uiEHdJL2KFy8Y1AvScDE6
rolSKBrsU603Qu8KQQ/koCUWhdE1P5LV0sbChBWRXcodxwNoMAfVOldy5OM8WT68SVVSvw0n+4xq
85Am3dfI4RyDdKvLPasxQ1FrV0RkzfjXOBUe+ggFRvBGpnjivk5TeJLCbdhrC9wIzGfFgCrFzTBV
wZuhhTt43Bc85J61fB2o5qmZ0N/ZLKACJ0c8Qxz8Z6fCgJxRXtQeIzACR4h9jrQrJ2bH6WKH9Utc
SX4W477B2FyCHjdEWD70vthyFfSaNgq88kR0FI9GZLLpLSQnI9vQCzbYlwVoDtQs8CLqxY5fz7SW
wY/2hvByNb3H0KM5C+iMJvU+cZkHyK5jmqOETq9UCHRMX+NufI4jhew4JtIsg6y9BUhbWxiQRY5a
Z6nw1hYqalh8KmoQBGGCgsyRgRMLUyNWrNi0YGUtRYlkBjswqKy1DkveQOrGpfeuQaVHRtlGyj4e
GUy16MGxnylOmPsKuHPxxxok09Y9Vi3jfIPpk2AQxzDODXpfdosQim8NZDmj/DFUwxUhhEwue3sX
x5N4X04ZPZBkQv5sK1pgsBDdn0GTTQJcpUXAPK9DKOGgbvsi5q5TRZgSQ7zPLgQiYpFip8SQCGJC
oO5wCPmQLPmVo1GUUMk0H9EPsR7gg9rvjSOthZwcBK6OyQLQb1D7wUsUuRKe92HUC72fPShHuzV2
0wQBOsHfswoJcpD8Jv3AdfeiS85JLqInTXTJ2Dui9TXtAXFDD7a9uGr9T81Jhun8kAxmI3uoESfC
rKyjtnbxmNpVY4Lh3i/KdpGmvSRf1AUW3Ar8c7ChI7VkW4ygbBXerdyTwvZl/mAQCcF3OoMjYMRU
OUcEVaixuCYITWCK9/csCxAw9cTXFU90Y9SLdAqF35K7KGrnZhaTfYZDGNLD3w9Gce0iV0P0Bcde
D17xsWKqKBBXMQe0GkQjHCNcuK6zBEyNrM0lpjTHdcVXKbs5ZPupvJqglIxwm1J+EYuJpaHS4oiZ
h5Ub4C7zsTN+mHsM2D+L/Y+2NlEtVw9NuDUEDGN/ilqiQyE1q3BoLcjYLOUe0WJDRnKb4OKQS8do
pvM+o54WwMgKPQVkL3zs0/FcWJ+E/y7xlzpNx4TqKGeAWjAmU1RvgpYrplomgULQZJbUvQ26flFq
xGkiM5aP2GMfjDveONxBEtPqV9hZC10HT5bFJrjxnFtct/xX/IgEmCrWzwjsNoEPi4lViNXP54Ch
eqyfBY4UmRjPRND6i9vUEzf2buCNDGT89+BDhHIUALws9r4bXT0JZ9eov3Wg+SUSD21hceLfWZ7i
0reRyWREKMcc4z2iCFhI4vTktbJ2K3ZZgAREnAkIF+JBJIUKkDi0QZHUu1CGTThMlO0H3yq2BEBh
rmaT78HhjwsYoHXNzGcgcVC/VtWbOr7oDBOY/lmTiAWjHAZCy4PsUaIX7IhHELFfVDWm8sMYb9UH
3yZe5/wkrgORYXsWPrtrZZGe7OFFhYhO6bBz+t9KzV9kGJpioQl0vUHVqKN2NsAmuvE3nR88apYy
ykPxOZX2xucT91eD3F7GlJApLb6mRhxvRa9cd5/iK0qSz0YQsJlMJwuKj9w5AdvaWuvRXW8x/GA3
06P/DWOs5jWGwijwBl4rHHkP/0tY9Ag7RfXkTJPf9Rq0n9/AGlCviwoVtvBqulrRtfzEimoUonSi
2umv5lLbovEW9YvQGSV5eOFpC+wkacud8CnncRv9vzCIaEShqoN01hA42bhhuW3te0YmtfZDx8XP
LXV+Ti5YlFjpL9g7zEOzqT2hCYa5w2Esa1upmBEU+w2cVUbMIPY5NUofqa64yBkDU3TS5wrQ9W9X
8+CYhfEt8jsqGpRlOInpu6abZ1HAmqlNtjVui/Gd49vsjBUyzepQ5g1ZqEJmnaiIRxFdjTdeI7YC
/HvJthNchBkeHCm0nBvNDH9Ce0crxMkjMHrxEElKEJfogE12W//U+POJIpC7BqcTriw+gu7gE+3W
6SsKL4D+KfEC+ovlLu4KYbUqSfekREzB4ggBIwTpAVKBhdN+hOucMD5tTXpfEs1X8YdwchlQp1d3
B1yOCkJgH2JJSDoSHyCqCTyRW9xzHPUidDhOQqUFOz6NKz8Pfonw7CBTZS8JuJMAVBgjUCspTIwY
lTi/AAOM/aCVsKtwkzvYY3MY20S0wiLFgLmAp+PWN4xXZfj9q+gQAmH9FLKBIeiyYifCE8HIWWu8
FsZOo3aCASHM93LY962byu4d7SQqnlk7Qpxd0CBhaMnDKGefhz8NdydL11NYIKnncmfywutDP0AA
zFZk//JeJAZrATaZkw85UEjW8pThCVp+3gBfTpn/8t2Ic553kmBfCUmDJnVklKdJxDMwflh+IvUW
hxzrWL4DNiPNFDaTf45eFFJwBgBlnR/8W1v9eBYO9cLumHfNSBSX4xgIhnUp5mADSaUFcrLOvDXK
KSb9QxwmhYCD4kUCEKVRg6ChZx84qQiIoT4JHkGJn4XI1RCqR8TiC8lF3DjWmQUcxB88Lx3+4iAh
grEC4H8AE6IuUVWh3iL4t910XJJpXG7Ep+Ss5hmxSUCw2lz5j6Xz6k5W66LwL2IMirRbmmI3iabc
MJKchCYKIgj8+u9Zeb/hyXlTLJS9V51rTmCtcwmDAfoB/2O8mFUoLS8dLgKGkU4aiE2uniJsO5i7
xwFKDq4S107pl83cKbd5faiB9XFH5B5UwPvfsIo5vsdQaWycwCVYjDDyNHZM1XzOrgPjASgaDXOI
YqD+1al843BBwwq+Rv4kToEojXo3n3PFJOhL7HQwOdwLEJdVCLpFyx+B9qBKA3SLsv2M5LfHCiuK
lAZ3j8QBVQrEpYQboIXeaJ7Xz3q1FXcw2gz+L1WqdkScFbkVZR+qfdgaojOiATay+ZD/l7MD3zjD
h0svl1qd5H+cvoBgSDxBDHVVOFw+CbPYwzMCBun7ltTb+A3ufILBoaKIzR+FHJc2fAfomRlpwTCR
e4qcOPTXXHNVpbN3Yff/CIUZjVUN9UyNwhmHxeW7/zFQtM7aAJt5gUJUJQE8ow5Iqa8b3h+pFdsq
2jwUHHVKZTlrUs5T7xiMuBtPPfWEhqEWdAdV+NvB/6U7wCUPme03ZGVOUjEio8pDWZ8yfC8IHu4Z
vGTEoRJcYimkO5s6Mc8XFVDZA0Bgyurzga5T9mBbp/Tz0DS69NCDF8sZCsRSseFfb+T6kQK7A0kA
4NqZHSpAHl2xmjWtkj6F8IlbD9wJ4BQ3QeBsf+AW2HAePwqdagnpK2dkZ8gBUwKCJ1UM+iUhd88g
okUzJN+ydom17PTjTs2VgMxptsTczNLz4QU3tL5Q9gVw4fZRMUMl6P7L3qEbID3PkVmWVN8DjGNL
NuWH8ByBitOQBMXzXK+0ZcAeWXeU9PQWPbVPaqvK+dlh1lpYsUZ1r17e1WR5YeFCwMHYAKARTooT
0J1N3cAFW32eU4GGsXrty4a9dJlRoAf1AVYiBXzgFHfqS+MK3js53xwA3MPJY9GlZdqU03RwUw26
9wRmUqHtQauWB3yZbEGoRjPQd3S/2nCMmKtB1Wv80WkxSbA43R0fmENOdAH7hjJ9SoVN7rYcoo1k
zlBhKjhBYhoXHlWTmSpAYynPxyCS/gglicSzUJivkP9FouFnVNjixhrrKcGaxHpofjG8Odr9s7ze
pmSZQpsj0I/xXAUash1p/tuiNUPalurMRDKvKbFEnw7ftlIsOEW57Tj7O7G5mzSvBZbhypgu4Qr4
pL4/WkgN45bv6GjqS/Hes4LJYnQ2WJrYMewWvKlIRXJU2fRzN47iHIRKCHjVaB5aKGNdG54ysLvs
fHIBOcKi6pB++cjavwAA4/x/k0qsGJxpMIrpZscwl8gfiD35CGgoIDISrdTzr4S0bFMAijhZPhKC
eRG0wcCKkSFoYBSH5FrwVui+AqvDuKOhMTH5oLdHfTjgADHr5FkKuW+nfRA8Fd1BtGW4uRgGEGsQ
mjPoDvSKQp3tBnKJ4P5tD7BeuoyIOhthmhcFJayNXQuFBPxyWtofDQji5U7IHXnMDVojZ+6vK/xb
t/trab9K4kOy90fGiV4MroKohUD+zugKSQwhvlTbVMZyDC1dQ4DDNQAngN+/5gKpP1iVcrDde6RA
dunCrHKGQEMmcR8tUySKGZlwC2fALGXUXqson93uf4RlxmP0+8pGkHwp3eiagVPGfK3TDRIOagQl
1Cqwg5KAJo8jXfTx9t21EevulkvES2mmgtz9YJbAoPWdzYfeDp25UK8nWgYlm5kM81qQvuRLTgha
jTIn0qSbz0pUACVz+/Vm2Jl/AyVYFwCVN1NG5wFUJvWK+5jRGYPAaa7+SmR0g3RvSHW4nK9U1lwW
XYoEEcN0hHQ2U0rtEJJUEh+KF3MwzRIEWWQbUuscAS8DDVVmDO1CQdSp9QIBaFV50nS4JwoJNrF7
gsTtG7CBl+x4NW9b7j5r0kze1V/uM8kvro/bekFCArY3HSLL+KaucRIdjUr2B3AMLBecR4Q9ZA2c
gkT6dJLTD1re4HmlVpIBKKAFYZg0grtfqwnQZjpXMQbEorCPdcBk4tsh3yEoI07AI+LFMYo3uDjt
DW7P1sGWznkagQJCcTSG6R+3R+087cQlyY3DTV7MbN4Xf6iXCTE9iT1YytxY0lteyxsS6YPk9iuA
kZ1Qizh0U405O8OkWjNqCEhbczdtIsmU75aoEEuclFgRoY3gYv/UOWiQFOQcbE9RU+ci3FMZjVgC
lWS/pRkE2bXP5+FoMICquqiU5x7zsxrhY8JcwNbyhxSE//oCLTbrhS6IaQz+FY6kftOyHzrK5gR3
5BcYONM9dsiXyXk7sEncYIPFuABpuAgdpPWDZRdOFD7rztAGuQgxDndQjLhJ4RW3rVj5hqACW4HK
ogTPlCPM8UerrT3H7R6z/LW5bQwsN7duAlcPGEjcULqvyjXeDzYWTlOsh9bMy8fykT4CkdJl3Ksb
WQ2Q63AojQYXCelFdomMdG91xbu4xssGrAgWCX/0V383BjAQ+FCJyYkBu+THgYhbfKQsTAUSvhSJ
ZT3tIJlFXhPWZH3TVOcFi+LMgDxxVQct8xVkkgPykvYeT5N1KU8V4O8EVSuYH4q5YMu4EiVqKOLH
C/2zgUHm1rwS60kaSyiLV0q6zbW0jpxeCeDZ0I8w2XINE15hozcrK5jCHvUnSZWr4g/2LLm1NAv2
hmbQl2WGkOnQImLPW3W7sm2G1hklTsbYup8kDktSMp8LWgbkwHNCPBGM4W5Jz0CA5TSz6xmMGEwL
WxGFOJsSXYX/sN3zNiedqUmebuffa32wATLLXpdUgcPHfPM2Q07KfYeNTUoKLMCbPohvENd5ST8g
rwmIjUxlz/KvqwPe8kZcD4EN08EDfX6GF1pZGSRtuCGiQfHJFwE7tPDjMGSOgup9LhSgDcVbYPn9
G9n1A3Dm2armhBckMU3xfUevym7/4qj7jBExk7o4eUUqBe3mL6mB/SkR2e70IAbnAbKvdYL7A/ae
asM9RocAdqg5oqA4vdqsoNx4FWqav8VD2gWkk+y08q40CKWmxQrnfGF58M6gkygY4tWp2UzADYyU
+JcWdnaaUXbhEuGdiXktU0YbxED3bLgHLAuSJivN3cdfXZcsBt0+KiVmr9tgGq94KYqERftMhGYl
sWwIKDBKAnGwuhhKSWbhTmau8ruhOy2ukIo0jo3D6DJql/qG+/r/uEZSPY0Eg+VGNYABFMochrkx
2g0mXK4r554l70Z980DMo9NpHqgH4YBpzybUvluBuozQvWkkaWUHaaqFnChQMVJmeMvt9ArUUmBZ
rGRsMZuej7/ApfGXboAxbD90hvK5+hOSQK4JPnb645LX4ZYbXKAt0GWwsdryw5bAIacpeyPEJf+7
cv9YPwoXzoRDm1JTttUgD0jxpio4ekFtc7iGxWinMDBcDo1L0YlMSUqe+CAcCEU80xwCgxC9tgHz
MuNIpQSX0k9QGT8lZKg3Cvgzy4BeT48t6AI70IAYE6ISLCqYXYkTWCo5qXNzaHPXJ8qWZgPPoBTI
giaswYvgPySRqLWjZCT1bAMdJKhDwiA2APmg2AYJZODi7aGTPor+HBYT4SfmZMiG8VDMPPzfdgM2
pEBAJYjM1mFFT/pcYI0P6oNtg8oHYZiCXRvb3c2E1wt6L9oVLUD6o8D47h0kq/WcOJEZEK68BP1X
GjJgeJCe5Vw6OnxcAyHDEeMnt4oZDHxWbhyG2yGDnGWk0JR8CDu7RsOywpuDpVHoQHbFjyxfLhMd
A7jSr5eThWkgvft/aDVWC0hRcB5iUihJzzY2mu7dLx6I6RWJeuHGI2LEfpLzckngkWbls3GMG30l
lIjxEzA3cc3IueRiYq7FtZfHekIVhKpEidgtUWj9A4Exdx6RvubylDHQAqCIzY9PQeRVshBI/fx5
XZLeYwlRE5KJa+t1BGV3mcUQfUmtCPdJKECWxd3i07WEEC4A83wF2HWJKab0CM046xp6+WrDhCnR
0Ec9/rQ064aGCRJGhgz7jdGNZYmme5FAozcyBeymy7Kt50jgmPcrPa93Bgz+IErK3q8sI7h3tK+y
sOKq9ntLLbdM/KYq+bbt+MmNeB6nh8wIJwBCM21QdJXhutnifuuCOte+7hBnQR0GGRliF7UF/wAk
4EQ27Tyl28F2toHdiL52or6p6XMBZ4oOhAePOOjQrPSvLZRfF/eKiHjUp7C6Q/TejgC9shnKsE5o
20sFz/TQ2FLtYaYfiLwb7XCj8mBMPwqQ1rLMQAZfJdiQSaIZsSxQU6HTfzRpVOUwFbMPO0r7N+DD
GE1X11aj0IMafWC7R9WCvETBOzn5DZazjuIK1hA1Fnc0Fwk9n7zTQJ/+C+IU0Htphhus11D3atfY
si8B5JIViEWiUuunA4Y7sOmFV/NxNaMa4QMmZWcohkAJJaHj/W4fTIWBcX32glnKMItGjSQoTQUc
0pWFVVPQ6loJcmloA5yiwLQjJW6ANunFR9UhHOhCuP5Rw5LRAuTgOsGvKlLCUipjLx1HF8JUg1ZT
d8wZYGS+E0hh2s9+aqmzgu5HnvVcz2LINH3QL0T28I6ZY5hhUJgl9B5p/8M+VCFO7RQ7MBhOmVBW
10G3qh+U9fGTcoGduoRnlnLDTGPo5CO/mDCh02gB99KZPypkqCLPnvaQ5wJrT0oYwSFuvvxHrtni
f242wufWUwevA33cRXtRoBdAzz49UJDV254CCkAxSDXASn8MwMVKMM3uBfQos4F4n/rsHOsSKcQU
DF1lPhum/XS/Md5wrxYZ1YezNlvYj/v27KTzs1m/sA7og1Itn5PQaVdad7A49UaYqh1gr/hxc5a9
zowZqotEmo8nDYBn42ICRFNDh7WXIjwVNRvlQkrDE/F8n1cbG5nji0MVrJ4B6VVvqPAdO3SqFayq
QzPKOZ+a9PnqZ2O6dhQI95ijRM7COTNyb7Uv6VWPHW1fnLtoRLVHuiXu8KHWzpuDHXfLXyRA/CuC
GTqDepkKBgD2/qs+A3XzW1Ir186hZqiwniA0QL0oQSwF7E2rtS8itw2CYaHjmVygVQ4zqL3UpJpQ
Z9FBzPnypzZFAVzr7OVIocy1s4XqfIAl97AYgvqezIJbjMc26Rincbc27B4BTnRzyQzOH4K1LM8M
JuMnb/hAJ7jRwzTyYi1A1ezGiPe7XmlLM2lX9zy6Ox1lI1zOgFzEo3V2hYU/kZFtdDlH9pVVXRZM
IOzOqbtOG0p55wNobTtzwnON3tc5YVQaaGt5kFZgB/xdT5UXy3RDncKJULFDAhxmCRAr03egpE+t
+6qAV7Dg3ilSIGJ83kzB8as/3ZmSKqzE7EB1WZu3rwr9WgO33QjZBVCux81YnAk+i/aXLUVwxM13
hXGffDIjFn9sOtNCt216LgKNGb2uIuyFEe95wI41KF4yUyaH2Zgg9Qm5rtQZpbbgkukncOAddOW+
6cDnIlqALbzm9mrGRqOqVLov6uN0HX+MC0rI0+HWGi9aQ/CoM9ULsSZZdWEb78qNwh+oTqg9S5c5
AidS9Hd9nBaa8Z5D/dCqEEKDzoRtqrPn9/Njy4V7QLEuRilnqgca47gn6tGgsr4ShN1nIAvvqW8N
1zXsIqZd+Q89n7eza4p0GGMkeEGDhKJIVd8uvmya9EbyPsFLQN/m/GEMG50i4BlgkD3sbhXRMmNr
ONCpnT1l0kIj8SRWPaeXlUn9tEKJ93rr2XgjEBtIzu/R8IAo6K5ELY6Vd5x6E4AB+BLusHVDlulC
g/Dim2iU3qZ+2WEYrtDzpFhocoAZzGga+FiFiTiHDCLRYZAapwyw0yMUgNMAdCqtphDu6L2gCAoo
PGz2kAEtqYuMKJahhOD3XJ7nV8oQj1uxlAAOXkEJNOsHCvFMHNtZR1+Byg3xB7lF1hfvLjWrHBOf
3KThk82vfROcmSNvig1JGSXK5aUdDm6TQb3jwCbUR1MOToAYMC+Av8B+k1/eKA6CqSIIoe0MW2h/
bNx+36ElU5jIg5rmT0rQe7l96UDDxeiUBSo4ur29grplVTTVLKqvMJCig6mxGzJQ4i2HWCVxU5B7
Qa1kaXs5Uha0CiUNwzmljpjBncbxOVde6gQeGUeNmbeqITYWy0mj8AKw+0JRXamtQN7uylCeAFtG
jTqyFTH4OLS+QqUxy0ZfUq36RzCJynlJ8uiQftWYI9qMITlFb0CVALxQf4CSZbyq+B5zDALl8gkU
+DBNIdTnS7YZ8aGghXMaiNBUqe10kFwtWbXpcrRcREmTvynsazMyC7MjgxNnx8oqoaCbqLhdQESa
DYcAqdTFmsEtuAHvwuq/QYdWQcXSnV9dniPuAAmVP289KgiRX0OnT5Zs99kNTBQQfBI5ygOi8WIq
2jylQtzY1dKiLpxyQZumQsX4Xy9W7dK3AWnuR0sgpGJf80tM+KuqxUYHH6KCqmMygTHDWQ4FSXyl
N6gRP40T2T9HQnEt0xjV7qAUZtyC0a8Ee2tBtnemStQSOEh3HeOB6JRojV+JF3IGAoGR9h1F1Y1A
y0sO2Tq/KdqzLhD9e/4yw1zUn9pX6uhxNZkbBLHmAgTCRvp6YkZ/+K8exKD6UZqzYMZOMh/KQnDJ
oDG5iPa80+FdMizwL0Auf00MXDWpYbp3NT2orynsoFN8YVldaUpDaPiZJ+brJNMh1yGoR4sBa69w
4VxjOO8xME2R2qtKb1YUr95T2iBsKuK01OKqUUW5uMzkUzE8U7qRlLKG3YXM4k4vRBnZAbCimJSK
SJi6mcquTALLJC6n76F2A6Tx0PRSx1GAadRtcsqhjc2RLbCpKwuIhA78DPtFaKrWIP4ofplusbiC
OSCBvGTASOm0EV5ja6XgRmfhBqx9aA6dAz9ZgTReeUoKRMt0Dm3MKevSuQS9fNVApsK2PwD+n1Dx
bqdznN6auOIz24kstP1wpzqepgvU7V9Wsb6T/KP4E/dIXDU0GwmXXMHRfc5KYAcEpj2Zp8H0hqU0
x5uF/lYDZuQ2BvlD0LTpi2EAFk5POcWi2oJ2x00iGNwyr+b6VZ9d10AYRi8kXTpTvugZTJ/YIYkB
VcTsZyb9XIXWgguXpWHHFG/GZtwZyjUW+EWOsS3Nain49DQdAsIm0/zI1V+rg4SAqmIFM742x9+n
bJ3zZurfBY187pm/VIw5aGS4bF1fgn8KBiKEKqZoAph7GxHMyhEEGOMWrg0AtjSW3NqMzgSSiUU/
Ij02xs+jer9S+AHPtBEDQqXmelZC8lcxiGrTrowLACjSdK58d6pMdE2ppjXZQaUh5yLZmhNe46+H
gTkaWqR/19IJHXMHnqEOVXBPV0JmiclpWkMK9Xe8MwYUxVUnDbOgqEdeDSRbioX8FVnfRySYpYqi
t2kT0rZMke4mSC/IG24O08bQLeE9uFQyc9SLagdRNQmv3CAB34nlIA0t8XMP/TbXmNW/JT/MzRJr
ezO4HmhcJNT0nWrryAlfTsUMmgniTK49h80KopYsDstIIXVKfu9OpGUuSG+m0z9uxfO1CKGvkvCx
oHYuI7UldPKsJkHWn5lIIVKcRRIx2uWPoQ0+DcUryoMorwyzAUrxBwy9dJExYKwW8GeJqkC4CGJL
lQK3Qv+9a6HuLX+VMzf4AVgc2etUw7jLJUb4Wi+oENjssXNEndSYpywE4rcHxdueZhdKohSVTw7+
p6q+Hsx5jZsbSNfy7qkK7TsiJTHfhpux3FzUfmn/ElaOxjGthAFCgtJxhvbrnXtxpeiRhA/zKCT/
zfXQo6JkMtooztw0v6rRjgiwYcgXUBnaTMNRbq85odEzY2Sjws6X1arek8u0hSa4x1XO4HRFrzBx
wc1zN8eNYWthS6Wv4I6Tec4MplLPva/PCMKnjQrKs9TfnPrpTORV1kfNfrbucLY3VEUk2HBrDwkG
FS6Z2oKUk+826mRHErCMVXqQqEL0o8SsVxq5AkEu1XMys15KmrnJuG08IJDEOWXmi8Vd7dSfhiRJ
N7/t29P1do9m8N9cs9OjPyiJvpTR8QTRrk4ntIF5+apiDfPVHb5KCYsHMOGK9W1QyCtd1wcvviZu
S60RTapbzJBLD5dwYa9IvGQY58KQbv0govsZ8E81kkIuqqjj4q6eqM3D/Y/RomjD1PTjfEDJ1WJX
QQKYEDAl+Of28Z+eoGq3yQgWeQ1TOCZtVIjRe2uhNahmdgvEAKnuTCPKLdRj6mtGv6VkVraM1Yb5
mCoLZNmXB2pusq2t+nChPXf+1OBctHNovvF7qDQS218MIuNsCtMzDcosFJ4UbL1VUAScbWT/y7Fi
I0p07lorulVH/UEFgMhpsBLoJlg2ShWWULYmTGGYzIBM/fPtSt+setMAC8ieoLgMeDnQ3HzNYUnC
ITMyElfKv/1A8oHM2mMzmRcPttgBxGk6HGm/Z+ULMBE5Dy47xSHJuEuwO2e8teQwxH8wrE5ei+zb
1NHUrKsFlAPB5D7fb6fCitTzUUF8QuvLCJqn6gxeYO4qrw9EVJ0axRc6aX3dre9dFzUzkM58THIZ
102R7czxXTSIRu0RM4HZ0YuSKVjXanYToM0Ky583cUG200yia0V+inRcaAIrOLOHMqdfu+kzkhm0
brlFohk8NAQc90AkiW/gjso/V0WRj1WjnSEhbT2iRsN5KxMggR/Z5belWpDptDAykMJamFLTkz1g
Ttq+tvJdoj1X7Q4yhy5dXZgUfvTqUeZFxqFcGTd00OtZJBwX9uzCNOFziXEdNaSKy8PlyjQELuXM
zE0PgVh+h78+7yR8A3/QECMIDhYgVUh6HgA6qXcj47MI2Nbnp7O70D/7F+WNkK37vL2Mp+qpfjHf
7J29e1C7WcLrsM7ibF2tKFXH17ALk3m+cJbJPF3c45mveZrX+PETLB3hLLwu+7jbMqK0x0poa1kC
y8vuvCsP1cF8PT8bfNnIOn9xYB/3XXYGXxT1z92HerRfu4/+eeABQvKUwAS/d07OyU286QWKv337
9NgqvQcP3bp9Ak7VbctFuXg8QTUK6YdHZSGCSWuVL6dVs8kPzUYew6JfZbviuT1eD+OGtVrv8kOy
T3nStDJWj429ogs18s91CbHRIomSCMsRYbbjfplEl4XyiWTC6rJQY20uj3R+XzwpW9Dje2WbHmjq
pANL26cCEuIH4wevLWPqS2sPVqCQ90rnN965X5SbCkfug4YIWx+VnyXBWPBTxUw0bumweNjDt+IT
lKMPdHSTBAise2+nztdikoPgHgC9DhlBhNrUjB6fjRftmFPhrMs5BGCLPBY2v+U0v6zsrVv4cBHs
GT/bAuD/ogpKweP+lbwPX8Nr9jy8Qp52PTbH/APIwHNzLJ7lgt04i0O5bDYk8KDz5/aC6YWFG8l1
Ro0ghh6Am88YSzys+3W1ZSi2XzvLjRGlCzXsYyKsOF9p6yGWZ89CN+LVq9uuWpZLSBVltMK7Lmm8
L267x6beXXYm9Gezn2ohjykmbnNX9a7bdJuWB3ggeuKgxSiqHAiW4aHwqoXKvZK34A3nDwYIoYBs
5xpf1dLkl/nyuulXYATmcoebzbQodtWmVj0n5i78PfrFfQWtEI90Dk3wLK4X6ZxBRpipQYFz+1HR
4SZW62mpLYstdMLIeK0f63HtLuXrss33Bq3FrbE0eAZgp89pOfBgrpWHMWcUKvdyqDztowwZztmP
VE0WbcTvggdmzE9jakj/FgpQIEw8vy5j6kMsHV7NI5X3oOC67Jcab8gO58CQjF3D6bimg2nPGemL
YcLmGFA5WUP1E19jc9nExu9M+KPbmCHrGmLq/N0Iz4vy3YraGInACKlDHnqgBmNAIBuac3mQAsxb
ZnHj2y8kbNmn88zArscJB/1J3lfevVk3uQfh9lJOMY2HJbzE8/o3j0Hb38LH97/34eWEj+o30lzT
8h7utb/rAqxbouVyXa7TuOJLY1TSg/guMj4GolE0Nl/g46OoEVLY3JuTZ70AbdrP4hkmtV4MqRc/
3p3A9XuP4cb5nLGd7Wz/c1/NK1/xf6o5kipoVJA+7uJd630NQfQWvOk+Uzc+UoSegp1iSQAULH32
WPxd+jAuYr7kD8MK88Gm4519gsk4Wd89hpx8cwu7lsfMjfcNLyFlXMyMwvZM1tmr+0nryu8C5OM9
xr7Y7fK4h9SAPct7ZdQdGRJjCczKc9jbwHWFBtsv92DfPLoDPqyFHtyLseW1ayYI5rX37nihHwaf
7+ftGISsOHw1m3pO59cveBeo0/103/F7iFV5XLaopfH71+/BB4MQXuP7aYAefQhJMCLnbQrVgFvt
4fP9PFKCPKgCxpX5jQlHKIY1BGDwNLIQ1DXZgy/fJR4sqr6GLC10hz683/60obgZpAwwB90KLROv
4HGEoIP3e7zeNnkApXUI840/LuT5VP84JsfLtkxKcWG+hyeuxva99j6PsG/6F1/eBtmD+OKnASQX
Hv02Xp15mff5eZur3u9/RCr8BHEt53/zj4zj8A+yQrwUhOsmW0J2zAvTQI5n5GkFX2XEqvYIe/gN
beAlYzq8Qp4BFxYXW3iiIVjNvf5k+BrLu4lr7xoPciV8n3sAbSz7nBn60Ag/5RTYP3+fzHsHFBu5
aYgsQFxIodx7fYVHnIdcHLAgfNq/4+DqLOAOofYWUZAK5Q0MnyIHSYAnO07z5cPdJYyV3CYS+L9d
WGyhigu7APoxT36jHCZuKQynAcRJfysrjWGl5TvckaecrPV5pcb71y6Cmpf3VeaGny2cCIjz3w0m
n+bh/jRR4dFsY+FfaXDD9edpi5eo8TZEYv7hQIC6WH18uB5RHM10r1xogf4J7R/jHhFDbu/Ti3Nq
vd1L/BTv569XzhwS4Eg5KAdjCfDUZ8nKZWIIJfpU1zfvUw8+oUXx3udzvLEHncACLFuACp8P0brf
bWiU8TPCyqGxMlfQavM7mAmgcj/v8jCFpB64TfTvOfWO76LLM78JeF104W+wfgaXoN4Zq3MAVcsK
tQ5ezTvOi+jf8878K4+Cdyki/rIpojTMgpRPZlYRA1L6QEb5Dv+IEWC0RX5wcbwMBwfVPHnPIvzH
AiGmEHsSDa9KgXlIQ9h9Q0gg/owE3/NkeVnJCzEWnIEcAZnIXD79EsiRPp7kvC+c8bBgNP81D/Ft
BCxMtu4Y9OdjBiGjHRZZVHEClCCzZ44xtPbukxyK/STmxtyCrF2r+8c7dT01VE7wSBa2t9/TkQi8
+OeHjOwJGuLV/W+laAeLnEDWFsQALD0xGvJ/eWh+txbLLmvsvDWxVZQn2DsZO9pfLuaX7afusd8u
S34+h1uxZRKcsDK5q9utFT1f/P+g4/97wIrAK//eJtldZDkcM+8XkmDveckykLXRrBn+8GThDEtZ
wNazuLd96gG+93aut9GX1Fq8lx8z3Fve+0X+W7++7n9+9j+v/KRGUJ1jOeplxqYWu8Hn/yb8Kx8t
FuPvJZSR5bGo/KuPwhKWvX+V736+9+u5F0fxfs8HoC/tfYtJ5zg4NmPJKWHq5RTFToN4iMSQw+hn
zkG2c8DFSd+tQzFj//bh9/d3L2/xTc9+CcQGAk6+48/imakf4FtIvTxrd/vljEOx8jVmgxrEgbqY
fwv/Pn2drkFue/amXFPF4wr9+3R579tq/T4Gn5+P/4yj/XMJYUZeHMUEYzvF8CarYmX61X+fn2L7
TfzLv7DDeR6W9W/2KVb3upbzUzZyyAjcP09LCkPVmojGbwP1G08MEzDeSTbz+nv9De/f32vkeqiR
O5db3fP+jHUQRWjhJzMac/a2mLsL9/XiVTGdUjzXv4c213c0Kbm2ZjhtzVD5obmPp6VMPocKPaIM
8sWOP5yD3S4IVodDGvw+K8Gvn4SUPLHjaL16Znyy16X3lmzeKu8/nnQ4Tc9szQ2612/p9h7YHtVN
f/aLstocImcPXcntGDbeF+25gNJxzGJSvA0U/1gzgvpwpwVYNqbGPUiyfOi/t5e1veuDLnz8DtFl
7e607z5wPbhqwJsSYd8DauD8vyXLuQfIs/+CaV7e+I26TDYENbyJjkINC3al88lupHlfX5eoWbZ/
hlUyIQztgUgDu6d5QOAW5mvutRvwWzxXzG8aSqghizWf72fBfs8teH+XK3v8u7JizlHAwDMlXvvC
oF+QrN7/xRZq/N0ELBGQO09QL/KYvGYOvWLgxKx5tBX+rf1hAX3bfqCsz1P1ngawD6OIQkSjjX6m
Y7cTl0Sh61ci01JsfhjBgjUrRkFrAxsaz5sFrAmCWtYzmS4rGspx1jsTQ7yY+RihIOd2w5kyHw4S
/pghbBOc1/BFauWJoymi3VccdJ6xL/zEP+O4oQpePTzxO9cF00jf5NHHezBFgEp5UB1ZA0CKv6Cj
9yveSvGtmNYMFg4MyPN1DqP6h1xeSB7ieu0cem7Wv9vFjGJAFs4Xtazg8latsrUZJKgE8GlO2K7a
hRMqa8evAyNWt+AB+G3iG3szQHF06S7a5XUBXU3gBudNsZGQ4VdiC9Q2PAkfXe+L0hEPud9yX8cN
HOvca3l8mavd1wcjyuTKD78NoXJf31g77bLh+9kmWzOFE9wCvp8PkXPoWFt9oOweYbmVNcxb72Rd
MB/k/3y3b/pu9vwKRzORLjFu6T/hWRh4XuFbmHsRmnP5iYtd+fO7563ZpAl2+fj+bhIYQA6K0aKf
5g9Pw9NloSMtQT655r1T70tOZYqUXc8OOXVhupW9oC7dXRFDIOQz1BJK4OVsk6fHgqmeefbz8BiM
IvLKg3ExLlgn7/yN55yQveEMwQf8bS2gC3N0xdiEsjskmICFOvpqPblQVKz9ji+mkwPSc6w9fyYw
l8uAHmqoRQMyG/xmrfsjP1EY2U7BGI4hm43vjEj3KXqGKhtQNqZ8pZ+w+3uyVdmiHEK9bsPml0Gd
U+mdHt7h8Lxcbrefx2Pq//5XYF4Kn7kSz3imvrtAqIb7Lv+6i/EgZ1Bus//ko6ZgxgSFpwVDPMW0
ey2/WqAc4acrElqSdujYV1qgvZSrfNXv8xXpXex8Dv8ZAdUaThVtS3z91wsWgZ/aebeh+kEMQr2c
eEXiHolktJVEKvKdRENFYKwaX1vIRfoygnG7270wxu897ffIBrHN7I29YdrwI3ler8fInjM9A5eD
GUmwDqki4fwYP+K2C93TebHUCeQJ+08S0Kvi5Z/UQFle95IwmP51P4skKZAvGqX8bdQ9502PJGMo
nmhXhdnf/wEjbN35gzdh7ofM5fwk3oyaGB6Nmb3Llh8pCHII5T7dZ08Ssko6Sef31IcE+7hWiqf/
kUS2X+RE5rcEuLpKRh8bEIvq7VtVfhTtl6LOz6c/a7IkI5REdzoQ686eBgqa5MpgwN+KE9Cp4lT/
Kh/uBi6jDsKzlAEnat5MBgYTBV7NA9dgI5JAPIP4ARsKgNY5QC6wh8oXyRaeD7xI89uj/VX9jPvH
m/5dnIzD7Pt+upy63Lufyr1J5nBFxojyHj1/L4MyKPcpGnd5QBoGXPHsm0R8b40Gk4/XPBdwBpjB
mYqyXzhK2ANRKhh/hLsNkg6aKBTdgSctatOMB+Bu03hlhjoaUJE+U0N2poiJQWc6dIyyl2v3sh87
GXGqYHPd6sPslD5yZBtS3pBaeO3aK7N7BPXQQUS1LV0T3vEmGu18Y1M4d1WEOR+ojcxA5DLxpfe/
xY1olEK0AcghGch7IOJmTmjd9tLH/SnB80u7ZoRmvb1/MmAiuKNSYV+W50VSlnHaTye7noWUtmmT
3+6TNGeCm7XNMjomXNjGxZtRSRW4i5yVoncrdSyQs2IApHq6oPuqVuDq7I+soCdYQBtmQf8ig9l4
nKr7cFyd0VchZaWzy6HSUainV1py27I55f0VMamM0XkmxAlmAAkA94S7xqPLD33mnPd1WkYh6B2A
NQoYzEZNMnAeGL7m69rP6LqTSdCcGaQhRAWerrFNjf4Gky8Kl/RXOiTT7/Xeur2PPc6S4q5AEmzh
xRXw81LaT4KNgJvGc/tzbOSnlvqyQtehzFh249PN0kNDfQOvkliLNj912m97HgMUDUA1W7f6PbHr
w5kGHtjLND8AXjRnutfqaIBleLIakuoPbi18R8kRjVlQNVplzO1eO55hn4XwFJpEBnXpxHi5A0LX
fOLWZbRvLxwD3SCG58bXghFz5hhn+3a6zR/nt/4aucC57hqalBfuk8scnrymNUiHyybo705A/0pL
zwvwR+DgaNggd+nS5vsfSee1m0q6ROEnaqlzuCXb3g44YMNNCzB0zrmffr7ySKM5c/Z2gOYPVatW
KHSQKGdYt4a1JJ1wxZgV3zt4azaWOdFzSE6p9mGYB8emyW13gfaq8KtlsvI3WmbAl0ZI8ctsOdnT
DtMAA/6YMCdlEgozYzHG2jLm98O/sBL8Z3/JSSrHcCnz+NT4f2Ae6/pT2d98k/OijcwPPJU2+DHv
nBJMAc5E7OzL+BXPQMhFtsX14Z9aTDqE1jGWNJ0TryCGjW3UGxmCOJpKjRcRXFbv+kRb89Znobc2
qAbxYmphTsNvIbkZ9g8LPWPOyogFRQjbE3e+jSg1Avh7GICssK3uPJ13BL8C/D7BYjwoSfWYNIjJ
4m5f9z+p+l2RvCja9BKKZlAcDNsiLwelPlYwUN9c9HwMBYXnY0Bd8+EFQgqHKkua5gvj4lBeXUV3
DutLeQsg6WTKKj3P2pa5T84QSPhKVdW8dYgAxA+YCLF8Sreu867aeDRBqeHJNzGPQ+ZrzHp0RydP
66DzSULXN+f0FS5Pat9Esh+q93GwdjCDveI960LCTk8hvG4r43ImtltsiSN/3One+FSVwbtaTP/s
FjOi5IQx7wyrBTfBhe786igfsWCXKS8GQAu0/8vRgl0Pu4HXLexLmaxqBoVj9D67aOxKCyaYtxSN
yHArQ8wIUNkUO5SFhE5uxmhYOsi4/H7c2Z6y6WciWCCba5X563QxBHRvxYufFWwREHmYR6+a9+mb
HQLjojAmVxsZBlM3i6Xf8qQUxncDs1ngRUbLWDExKamvMHsVaCSa4T93eYzX29mb92I/Nk44AQ54
JekB0bXwEpThjbh2HNvvuGBsUOGJZ3GswFT+Z1k/MnBESyoOCZb51WAqJxO10fpSYZtDttrIMCy0
Xnv8ipjHTQQhudrKKN4Ui4gji5eoYFAN2VqoQMbkwhrcdyWKQYanfTK82VG4MfKrOnhPLhovSAOO
QjPGWc2oqXHZXSVsLJQmGo2XBc4EV1DWkgFLZ67XZUuCNosMlhk5Dkl4C/+yH/AzWKgDAEL+bWWL
+d388E7Dj3KC6ulfy3N81q/mB4RYW1voH+UdCFjuYyw7wbbDg3rFESH4Tc+gW8Y9PdM2nueDeqy/
ux/9h0a6FIBboZS7/qvpKSgZ+M7zfOeaRcIs/+Ne+Qr9mp7Bn/Wf6af5qe/T1f2Mbum3fnQ/iT91
j+X3/C5I+bkAnT64n8UNsqv9GdwIDRqO6Tf/L7wo50FbqEdQlDQUsBbHdzJ/tcv4sRk/ZcJkfVcU
uKfhqyYhmkkZA8iTpi6Kk3kIj/bd+a5ufGdvbxtOWBEuVyfle/yAAWSejQtWt+MFVmR7sS79r/7l
HvpX5SK/6qvnw2WkgucivFrGFjg9LBmnONbWgZoz7DQQ9npblRtVfypchJk7/kq7kIhLDONoYd6/
SbFSpUx1CbPf2PomGHemJNE+BsZmxOsqfEToM03oyTkImaNvOd4NB0UkyewMYzfmsC7SK6mlzRNR
TjXRJisnXfNvnAumZK1h1mctSVykfsDWj6t1Z504hMjThALjAh5Sj3PxUb5BxGZsDL0VJcaVteya
azXF+YKLasHxa9zajtS2tfZGsaC2C0v7sdyVCvrzpYLoQxQHXIt248APgNi/cDErhD2TbRSMKpqV
bS6HHpcT/CrhVKzQDPg6ErwdRswO0weMWc9ci0EEjWPlsdOLp4BwTVrcbpu91QeOukx5xu14qFe0
d1eoj+OtemPzNP+miEo2+S1+50PJuzlnv+PZuUfH5Dc44lPYvgfH4EhSs3NPfrm8ho/8VlzGW/fp
fupH+zM7Ta/Dj/pjXjWJpWS1MmcZiCy7MlCZD8ZdPJYxPjkOb3ANfqx7fuou1cXcYbZ9Ze3GgOtX
+8qKJsDTv7LO67P/A2FEvl02Ca+Ppxz91vmaH3fOeGFQ7vdJuDLu3ef8lZ/gXezr1bTtLiXv65UH
Pn1Q7diX4ts4kLH1OV3GN/9Lv2TfzT06Y6TiLJpmSYbAgUzdy3inwDp0H/OX/d3uzQuYPQ6y4609
QZGPGX6e67t7NQ7lzThO/H19Hs/DZwXkcFLveb8AFiFZZjG8+lf29Tm9ISGKFtN7dhkuTbuIb92r
haBx4RzhUiu/MORt7tKbYmCVRGjSIrxZv9q12+NrAFlnod90tHlH+9T+QDgYLvUt0/FFWfVf8w2b
avVCMh/28Rfze74lx/Ic/HLR/0yf2Y2J8Lt10Y8QHvfaO952/Wf3LnFp5PQ859+YqeYO9cxi4mMb
+MDQnpuQKBfjmQedfxPngxrRO9EXkMp54QAZ34frwLlSXrTL/FK/87SCRffBZ5T88ojsr+Rsn3CQ
Pht37RCxgPKT9cmXpLd0ROmw6I/qfrwOr6q+avcYmH91l/logMfdtKP6Uv64J7CMn+AQ3tqf4jJ9
jufm05RFwSri33zmt/iWXJL/v4sHl96Sb+1oHS3+k1icX+3e37Vn85vHz2P+iM/zC57HjND2Yj37
OvEm/StWvx/9e/fRvucnXpTOR8K1e5m/Mt7CN6pZzHPeEMwX3yaZdh+o7swLD1q/lDf+Sn0fX42r
QowSD+rV++VXdxf5yMwL1Mr2PWJ31Of2bF7n9/S7+klZG93HdBnmFcsnvHm/1bd4rw1UcIv5I/hG
CzV/sNtnsvK+o++UGQ1v+MfnvltAy/7FbXZ8U9+N3xq924Vf5wNbg3pDUc+o1xc5iWwXVkZ40z7m
12Gv/BpHWIPljZVxI5WCt9hd+AN+ewP4eRsuyu98NQ/ql34e7sM+JILhp2e0B3n32MhqZ22Wtwx4
/9S98Ux4mMXFb8CZ4LO37EumtuBu38MlVJfS/dHB2hePUdQvhBm+3/sNDtVdvce/FRv2rr6zqPln
LheY+i6ybwJYsVkar8G388m3UY9D2zI+/C/r0/nUoPgvku/5OL62V+N35mvZp8U3b5aVwjMzAxQm
EPQWwc/8NX1qh+Bo3Gd2pP+jHZxDfyphwm2co/Orvkdndp6Dr/iP8YGOB5UE+9NqcO5/mO7GlbfR
OSvEAncSkGvQRDAVzkTu4GLhXV3Kh2gRnI1ykV2m95wr++5c+TJ6QP6hVJpwFOZa/sl/GxeqLBqC
tfTkd+Wnu7s2pfdC+FfyNVRmXrRA3YJMSz841NYAdBAKEXrw8zijr8NZv03nuVjER0TgxIEjieNZ
Hzy6aIuweHlVR9Zf8s1PVGBl01cfS9jhzQJZpvxonJD5wQ2yRqBaTDOwGYcru3CufIO8LHmlNs4r
vMAox0xCPsiYwegb3L42XOkHXPAn+v5ioV2RHmNjdOc98yfy72Vw7n9cf12mm/5nvCKIZb2EbHwN
s6F1I6RTjF+ghi0z6Nbpqr02NDtf2kcA+qt8eFfrqt9Z2HEN6DRfo3N3D/uFC++LO4IZ/YcJLND+
41fNhLfwgK9oY+8hAXcMUH60Dz7Li1ovq7X6ooVXy+cnPevmyfefJjyNXCre8BGz0+Guq+/kiKTJ
U0UetM+EQ+HqW1bahhKntrYe6QReug/na2V9Y2yOrGg0HibvfRhwznnrW9bLcsSm9Cn/plLJL/WF
ei7nFNWP8cX8RCYafhB2fWgdiCb1XbiiQAJ3Tij8hto7CAjHIbeX74ET42O5bkicqyEZYlfBZ7Ck
/Jrpd3S+x6DhGL+5nhMmKsaS2kCPmExohOCwLvgG1g2mMNOS3dKBYVOE/0Q4If5YGhx7VibNQQFm
ukfJ6OK9w8YAAz1ySPxqnN2XKsXWGYuxJR9pfyWW5zO8NRf9on2534q9bPfWoXuzvqBCuTuFJIS3
6SO6GiO1CTEEuNzPt0w5EiYf4ohAyMNBpeYEFP3FzR/ZtA6D8EPXxRzrTTIj8A/vecxZTISiDUHL
9NdGfLAi+x+etVoLeYYDu+AG5fDC/q01p11QrRVaC/Gna/PmDc5vqz6Fcsp0+NrIB3xr1FuJzidR
x88ARTGkVjKtS2RK+rTyKm8vCo7BoYanrGjTdVbYOxUL4oLiPQ9sdGiMX51V4z+r+r9s6geOWXU5
6TeTxqwUQUm9h0wIbX9VUhD+vZKrq5X/Qg9NwzCsorHZVPaDp/qUTOm817n3HK5bZ3qoPv3GeoDT
XlOpIKxp8w8/QM2BkaGK0ZmZHtv80PagroC/HsYiKLZrOOYjH6SB3o1dq5b5m1Xnm8zSruINQOwe
smocM0blwcQACZQFA31UENA9EbGUTrnTZ5J0zlj/mkRFTt+wkzehytQ8dlaGOGE98Dl46C1n562d
ngt0CdNMBTu+we+davjnfNIwNHuF1J0VKY5aPK/q7B739VZUVmNkPFdG+9CZy9iDNum9jcEzWqgF
MMQiULRV1H0qLHbRkzUc9xB/XdChrN4NebBuiYRHOoxCRGxEAmzHlQ+wBWxOV7E6o7znyTE9w9Oj
3OJSNDSrokHiKLdB+TgDMVhY8k79v9winGkE29hqwB1C1LeiY030UhTscCVbtzkGLfAtS/fmcOvS
HJol7KvEXrQtzjrTC0Jcb7Q3Gislay1zKXIpwyTEJn+sNVxbx7UZaL+m1q8rfsyoI9BCVA60lQLf
EdMpor+q3M5m/cArK9BCjiVAT75PMXpF4lubpAyRcQS0Jq2mgkSjJh7Ws4wFzNhQLHnqTgSa0Ex7
bEc6YNHws6pq7DDiHY5qvfqYhvWi1dyNT7SVYgQbo0dwqoSv+kcXAV3Qi0y0PrC/J4e5IGOFZtWR
rBBa5usErw3iOeq6sVeXwaZ6UDx62PqW04ngpr6UDTkM8apTKADajxTpgAOF36Z1bgRkmMILdFzV
OAkKBleZQL5mPpmI08jxI2vP2wb4Mz/j9TzpsOBhUnMxko+U8FDdesTxHgSqJIKr87YKRg099okO
Wsa+K5Ydeoxcx4SuWcWztnOLPdHQqJZsuGtNz7bDv0Q4+iVFPVRsMk8WOiXHbIALjs9zTMiRf9Mp
Evgo3VeNq6s3IZorN3ZIW/6G5YumPouFoAW8A7QU04dHBXHIRzITVilPcyzslUIsRs7xK8BHpFLh
qfaZLdSEXy4HZTPp+FLcEB0Wuvqcqu4TyqYcaDjQObszpT6bRrg03WtADupMZqlgQTGJQ/PcbURk
J9x4JYJhP4Grwqsux3eF41gU8E34TiiziGPHAXK+bz3+sbOBPzWeDrIp1Ej5tO/w8sum9sX/NqcR
Y01tPabKow+OQAzGNiydfwNWL0x+/PJTjMe7wX7SCxQH0FdRysKXbNEe5SX+7mxyzBDV7EO4tGmB
zQzofmY65wmzpgquhpYciVNZ9wYCxDG5uAB4RY2yz8Imw3sUpMM1Xroav//O3wcg0ZCPXQsCRY+n
TDL/a4Xqi4KD4FjywjZqstObs8+oQPGwnQ3hV3Tb0A0fUTQvYj/6FsGCzmh1wp4UvKjE89lMPhVt
XkpejDud7XFVlOFJA2FNW3p1DDJPWoZ+CiSIRdck16F7zaYXW/8pEuIH4kf8QVNbwiey1cSNG9fT
Szfhj8jEReXTNm1s+8yFQvOsIyzXJijWybgoB5hydCQNZm6j8QvDtFO5Uk3kg2wJl4snAZpWfbFO
B2IGGsFD9QHfB5XDKEEuXVEgImUgZrDDFRaReMhGKMwD6KOSkgJwl5AiZFB13GDQyaHM4edsfW6O
wmqfBjvcdHOAe223/gMjZ3IAmBM3/GQ5QV1/fNE5a9zmUcu2ZnBN6gzUS8UcHjZYAIitfwFHoeEl
wKn13zLMmCPjn4/ghHf9JzkMI+ZF7TMqA4BWx0CKgUEtthThTMws1ip63+5M8G1ztHgZizacX6sE
c3RnlfPZoejSUpw/zkKi1kYymhS0tPlZpDJ2yZDRdMjRe1RQt6rXAfN9uNBhDl14gp3B4rCQrkYW
XEqAk45RhUXNknb1VQBSR4fwUjkLB7INOxFpx8wt0h7qNt8GMLQLYz06lSRqGCEzdu49AOU4ssUp
UAj1UwM6r4G6s6gC+Xn5c4wpTW3iIxNvzJoRKydOwizHdpwnpQbTZn03A+a0Mc5DDBVLkpkDjAvh
zLaMwFKguSv2z3tkKkT5ENsIpYpGTLOZDhrdwkzew+Yaot5qNBKTAYDjdaE8a+VbXSccVaiSlYee
OxtrOjofRBXovw4kClfhsFJN9RGHFnwH9F3DtKUAJM0LcEwzW4lYWKUFUzj5OKR9gPFZx+4mf3Yg
MjX2VtdRULOZqG6KLTKOyTCXMOrZGoU1Lj2XpfGMmGcyiW5585JbxRU6q/tw4+bvakeSdgr95tOv
aSXxggKFzTU4iRprhx68dN5FiDoy+kAvUCefJRUzEsge8UqrYp3IeTG/VKHPEQkboeOZknGQKORc
rZE2FwYZb5CGsffMSbOrTWQd9lL/0tMnxJVeeus7JOGMDGwxTdoH/kc6Q0GIsKAhEYMHoCBf2Brh
eeCOwGKjMSeRpngBN0Ej1QKrNxq/lE/Eu1WEGmHYY2uMzFuwc7nlZD//DY+AbFjYWHRwws0MldA+
2zr2bsODCKMsrJsEYK2Nf6N7UXnlEqiYU6E/xzPFEZ9NTsJlPnEPyoLrplOkP/ZBvymScmuQ1dIP
BUPQazl+QO8HewakHO1Hq/qulfgVrNDN8OgIvAfXbFY9EhACBET8b3N/jtnJd8xfmXOJWFiGKyIg
l9MODv5MUk7H2S8qAm1mrt+kz62WfcUMSlNuo8R3H40JVpznrBgSFizlWDtY9BY9F4DI5vj54vOJ
KxjpBAPIbPeo4tlqP6XJP51oJRIUnCfmClHYr9UAuse8I13cxjEk8SaGNm9qRAWY4C4LamtQj+CC
aFvtITDRUeQ5rbln2Y9tGr62ZM+LO3CFStVnFdkUhilHleHivjKmn3NHjTpxf6SPqKRxUI9UrADN
Z40ADrwA2P/ZkZI8flWbc5tAeejOoepgLvXsxF91E33WOHyIUIXJJNODsMUskuPJHm4kiqRMYOUy
gOTEr4zHbZM90wHIQHEszgMuuQP6Iy6bjjSkaYDwZJNYlFYQh0jVFb/abCJE3GIUSFWHN/9fH2Ay
sbRXE9rZsLWf57x9E4FcoL85VGCUd1l945ylNFTDXRof1f5ZJnjiT2Yh/wrFftnLt170SazH3w1l
EW3TVPcu3BekuuEJg9eL6s/or9UdqhPk5IBI8KkifJyxDKnkftaoBRGOVpHyhk3EZoY6Eq7jF1Wz
PywFH0iMf4Iw3lux8dnO8BNMxCZ6A7Uewg1d9TjYG7EerliUom6TIYjbfjpogFAxhUwNGTFa7Hne
KBcMsrzBPtmox6rmo3yu1HeRv2FFhpmhOlUbzJDkoTK6o7mo+qck2cygsrr1wMTV6dt/Ecgj5jEy
NpVxnTr0JNSl5YuRZFsRxvUdBzRjRZG9NhqX77jPWsyP7XCHTwjVNrEWy4ikdOBw3fnKggcmzNTp
7Py/6Xz0bJc4dATA7I9dgD6z0VZsqT+f3Mx6LMkYizzuctdYbcnyVufgxaqp1v3sGnZnTYNMpTXL
eUJm5HKkvJAg687DOlVxq5lgFSCyowaRkIEgQTRHK9v7L6Lx8bkTkYARqITCitQ0lgArjPIUP7u2
+XDiV0aFPCifXJZRJ9L3MarRuNk3C+eHbkD72mMhD75/wn/0/wJ0xn4nWcbq2g23GTy2fEMw2Qhv
OOAW2FRIDNBVutgFZ/ib4dDteS9z5gN7LFnrJBVQhnPo+eVPh9Oql48rsadi4GhWJ9zhb6iYN13D
XLHcmD8MzfRin3Kt9kb5gI5WBrHyFVVffjj1WwmhQusmPNRi9IXMqCxgQuw2wrtHaVqKpw0Fg8gf
adsHy/yTk2MOkTLjlXQcr7pbB0wuI8AW9qTC9UNLpMyMQE3YTTZJKKcaPb5EAFEX2TPVU3TW0u+e
6M7RQXzLV5KPjltcUX95WBjL3UO7R43xZyoBSiUTzKmWqLFtK80IlYyJNgy9Kw52EaceX6vF/i+m
XZK13erjsrPB6dJyi5TUZcCBJSJeAczOnxHaz2gnVWPk8iHDT4UI8sMMci0aONz815l/MkLMFDbe
fNaAWLBoxe03/CeXMLvA70baX8w1UyyyGHf0exuv4gaJKZ66JI7zKHrtHlCKcV71CeQfakUjfOzM
f3HykvUDA+inLul2yp6PdVoFCnMM1GziVReRGKmjLm4iEI32y8WQkoZbyqaklaY+J+kl4pKr5+dw
PIFEoLAOsts800yTgUIrFoJLiNtKzrg1yjaDiXCeOqIP4fxztbAIRQZZs0xRc06+seopPJIvSqoY
uxbUcyL01FJ2KD4cVH+Rd0/5SMqhw3uW0bOnBodGcVBqWwv6dL3E2+isR8iASLWSJ6Vx4YrdCS/f
J5wpaOKlp2HaRpk+DVDTKS5bB/+WgrXVQ8K1/w7UGLioGKjCdQzAbUqTxvsKpE4tp11MBtiULRtw
Tx8LOjdpHni57YTNt43f+sQqVfABgD3mJJuW12yDB4trgUV3DgCxNTQYCrOoyDn2qMh7gyDR0ki5
D+xF3XfojLsV+0lvjJcADKXwyMCjFWj2YcBUmXBTHrkeAZrRCETA3+yQk5k5L9QKCedFV6xwstlU
TzoIl3WXpIL002bYbllHCDkT7hT8VhF65/WVM8zV8FVihoBJUr7/s88IljVoVGefdOkV0BsbJmJl
/hRWSkI/hNK4mkck5POLz4YE5eIckJJEnrbYRvjTzeuevUpZFUbx7NHRFgAM9NR4Fdg4GdNEeG92
oy9ZIvMhARRgf3Mu9fh7DHMuK7Z7qoxiOTTQ350T5tUNVtyCdGjcrkQHyvYdsa1CM75rcwWXqD0/
K6P55MPQ8ASZUVFLgxc3jz2jVLoczcKmGI0JtRIhqPMtVd44YAYF7fFWiB+j7W7DJNnSs36Ip4by
7Fvzq+Pie4+1W4GFTZvhvFbJz7yLipYCVrZuZxBkykGMDRAOqHJhxzCUiDpzdfb09KWT3CydbmN8
RZyvQfCoMr4MwYXyGcuHsMeuCjtM+mEPPzjuGjmv/RrYhZL0t5FRp1Vu5ReWQ0tZjxAscS6SMqgq
T2120SOFoUW1pZT0g+J1Co2FYAdDHe4sT3uNE9ky/5TQX/W195qXHOOJvoIVTLoHPJUuPFDDquTG
YD2gVs+yL/GEx3KM38U9HZwU6GvWkP94wv9gTBwl2qu0WwmpGLBtNIR9eHP9kc9mVP/YDWRt/OkQ
SKRoDyGifU/dmdY6HrCJpGDN660brgqHojBUoBKmm4CbsGy6DaYoHgrq2QIotJkMOy9ukT00HkAr
7ZPrxStZ+nPQbJkMJsABXLhBzuXenhJSingzYeY80EbKRfAXOE2do0G1UWs8ZwiscN90DH0q54El
m0A/i3Dgkj8Rwkrn/krpo+s63CDiy+h0xwDYjKRXA7O4PL/ZLczO8CE1Lvl3hnMtT6kFT85xio0B
h/YGj0tL92J1JTYDdYc/Hn7WWEMhIK4pbuRmp9gSgX/pG0xGoHQqOKY10QbbKLlgW6d89Np/Tqvt
y8TYiHWDH/6qebKpHHUHp6btGbqMnG2d+pVyAfNGYooko9UfcBAQ9MEQbPlrark/sxo5WLWvjC+c
YyvdfZLslmTfTfBOI3eZEmsmlnY42wVlgD3i7s93ZLpRn6aBK87xUGoMd1yFVrGky1FVtDCVzTpK
H3t0l7T06kECPG0u2xjLt6YHuwXcN2D+OP3arEKgXLDWqVr3EIzEIW3SYPBSExakO3Rbq3bIOWGH
As0QJp0jPKU241m2MX6rf7ildNLC38Hr0XkSp9uk9s+1bW6kRedF/e+sgUqXPrVwacC1AbOscMMd
PIMpC9mJ7QUn0OnCf/iYCEojq8z0lafem97sHFlkcguSl5akSQ4HYFEpBBQzflTC+F/uvzj2U/dQ
QrKx2rvecUS1qxxnPzcr8Q74EtgTChTHC8Aru26p99sGRapp1eUidd2V0H/U+nnicHIdyvEOIzNK
MYv4IHZ6L2abXLBK7ew9rh97CNZeuqFb+sMngLT/8uyrJzhFLdi3RtaR02ev2EiCNrrB1q330Oyw
A56W2JAhL2/M8jHYFQBNKfsSJIzcFPGCkbLbciwxqZ95oNnYAys8scGBCQASJV+jUrM1DYXo1otw
X3spwyFXNnotHDJ8bkgpqjFc4jDy4wO28OIZJI0iZqeJ2a1pbJvmn5C9uEEe+dUNbjac3ngBRnhw
0wWaLA23vI8FYgX/FeYZ3i0cgACsQfMpfj/yeUsbalBHte0eD0tuA+HLtRWF1fQFKuDDiOHAAcNw
WaYs+AL8Io29pRhwcIA6EwRlmNHyhsFPIFlJQRrcu2Er5iviEi1VGsusr41NYxBChV1qR0xBs8qr
R8d9SKx8VRv9Ksj4iYK78zS0qP7CQZPJKRuG3t1SMf9gMFZuU+dQgETDCy3KmnsE4P/ThRrFq22I
BhAIRJxG3co5iEdS4jc7yaoXNx/xETAUDE2ipxJLu4wDlGdF5SmvPYKv1g31Dksn0ezXXpjBGINa
wzPEPf/FcKNlOf+bfOafwxYbhknJ4BjtM+xLNeM0FzZFDuxB4uvAX8VkrMBVVCu6f1h7+PBGNa/h
0OXeKnDf1peu/12AAXugc5rGeCXKl25+S+cX3khMfVzg/hnDCJKU7LoFW7FWQhiUTcimsWeQqock
cBfhvdJp3IL+3xyVD47Z7IvR2dKBwc6CcuKiet/gZ1ZH8OqTjdxoI2iSyexFMEY1U9ZCwpQC15zw
+mB0IMYm0uVQW9h0f1hAJFhuJNa/2lVxOEP24ZLhZ69ciK215EgzP+rGpc8yJ8hiE5vAIVDOgdsq
BpAepDCrgYQIgbIKxN+XtyCGa6ziOtPXcs7F/Y8xPY0zKprs1EufkT02TPXEwCsgxRqKQZJthG84
z9WmL4jH09Dklc/cvVspwwb2dVa/VwOVI+6MeBaSgPbY1ij1Ocdgp1pGKdknfGyyEGNz2dOS15b/
53bC6VXp6q7E5hPrmic8p1nmNo659YCwcHh0+nFdsX5IN9pMNW5WnGhRGTzTu0oRVBIXR6UGIvkS
ErIWOOqaUtEx4+eeFpazQMVa1PSdFV5g6aQeItzVu7R8qPWVBk4SRTpxyxCBizM+GX0PzBjgisAw
10U0C8t4djdEeGOGVGxzTd+aCTI+9nca9ptRgeZValuHqXwvSXoU8rq5s2sHshbP3gSUwlUmof/v
ci6zKbn5FIkFCa3U/GrqbvKMB6kqlKd7VTU2BWli/U7JT2GHXyTQnZiLSOSGyqKw+DPemXjf+Urx
KJ5HoTVuhWrZhZ+avS49rO+7zQwW2zVYnbVrmyZl2mLwsZSB5shsxI6+BP8TVrHMQCwWs9Q3GMrK
1jfxy0upzGSGQJkEQp6rgr7sXUp9LHNUJd5jrzJSKIb9iWITc/tP7mVmVAjLh4DZIj62nJgeJuzC
2JQ5k8U5VHvupvFv7YymGWqsBWHfYbjxt8itmrjOGKcz5UE88xoxQLWmXRnE194tmTYnS81ZtPHO
Qjea+iQoMmvdqB0WCH+2KzF+Nnhh26RqDXvOacc/z+qbVONi+SdGahpzxAwKsY5jm5xS0hsmTPaB
J2urXccA11jLphlnFXis+GcNynoAAATBh4wUliXUK+srZ0ow4Zg4kbeecyIXxfDSoZMDqeDO7RFQ
GB4QaPueduAZ3uswUT+0z6b4npC0qbvL1vZWDReOWJPlsAOrTHmkCVgNGFGCJ7oDKUDjsiJTRcj9
pjf8CMk9YbzN7rZwCmdwu6mnm5XIGN62VhYJE535oRfBSiFyJTYiSR5wwdnZVY3FHpofEnIbcObb
yuVdDFzQRUoAs9qsMur3MiPyEugvzz2KpeqBgu2BblosXCE68+k2Uf+vwlum41ywuq8Wbze7xt/H
2lNAe0BqKQ+WQ+oPciHqJNbyHRNNeneJYgBnDrj0ZGoVM+8wPJH6UbUykuHbO3VYKt6LHWcUqnCp
cBg1xnjbrr0Yh2i7PgY+7hBp9PU3oXa+rMo9Fnp1LLTDnGm7IQhf4XBQkY4mRHrT2gaBsy587kmN
PrfxlzUOpgmTwInHpyqSjguu+26kPwM6QGfKufSAUhgPCsWaN6tNxRoiNtWuPP8x2Es/0FHgqBg7
WDdxshJ0m3Vn4ziOWNU5cUcDtacGhlVAP8GreOtpdLXs6GjwZGNLGdArz5UwNGn65ApzUyaIGYMQ
nguI3CpQHwxXgexqP/iAcJr3YHkPhocjEp6g7qpX9e1gTauB4a7fKsQw/uW7uDaexF39JGWFltaP
BDYWMkmlMlQ0fddydoijoNH72xEuVZXdHW5LqVIHr/ysoHcHNL3gRKg+5FXJvTGwtaOGKo+3SCmf
MDsSV6oQVynaPFYGjP3M1x8Gg7xqt9wHa1uBgVPO75HmPggfXD7d+FGne2nA1SIPLxJWOeN1uWtp
3pbJTmUKKDmhFTYgJVPm0UBjScNp9MOD29KfB+lDxv5FUbBpfeYAP/1gryFYcPxRJCmww8WQjb0V
UtuEjn62iKqPYyrZqn7j+CwZIpDpZBk7eXQ+t2WF+AVT9L+WZzhN/QyPiH7WYZ+CZtsd49uAuz5d
izOb4sOmxzBSlAzyd2afPJvKXzjjusHKd1GVPiahPxMWRlZjMgqflxDSeTQG68mDy0KNGTfTtmJ8
FlKm+tUWbKLCUhAYSNHN1V8tND4rkb+Wr7NjjxhUCkGIHyk5cZIT1A7MgCTEuyY9g0rc6DwGouUu
CTKZwEY6w1WWvUHohqEWr844PoaM5pXEJZBGf5m8/h+zUccxtq7XflSf8/CeaQ1ujO1bl0xrOQ14
lR48BFLcyCoUSzLu3khH85epW4+VJA6sVAwBbpNBhxSTNreyhn90WDLjaA/SB+k0pXXgnRz+uwfz
Kig6Nn7G9J5AmsbHsBdyT/rRFc2TXM+6h/C4Z/Yz45rfpIAmN5dLnJNFrmi7ynZ8SnB/VmIZK9KJ
gE+4olfgdVjRekgehc5gQ7hzbpF16lzudgZKGRDPCH5aD/olhZxJUSIUlSTyfxsPR0PpcAHUDShc
vcoIq8fiDzUifTEOn2/MPp4s9Dmi6epDyuRibyDQgGY8xc+Gj9GBDRFJibgiMs6YLxEp2c5wIaIO
S1p7pTrZ818idyHOV8XkLcVfGQNGNBBggSSz92TuMtns84+e0t4DA6bRABZ1qWXciIkXOqj8PqUu
ZuSM2Re90m6nDDqDjmF+0j655fhKAElOA+qgCzP4oFm3Mliw0MD1EZ9MC4nLnOsPSmDHq3Cd/9Hg
NuYc0vRlajKsLZgTDZaFxGQDF0lkRucjUe3hyjAYqON5KbIm4hOM/u2Bg9uZIAIDsAZO+ZBxl8Or
bbCrCQPurjhbexBtSK7GExujd6adFJRNeBvzFKneSTJJpQWejbts0QSiU0fjJ5wtEy8+phWkTMP0
i9cCVODzF4RHy4GbiJiYtC7aA/k0pUfK6N7lEiR7bRHAf+KvZQbF0AQQjemzhIowfNJ5vHUH6/ur
8x7EQ931IVfSP0pUHpyvwN2NEcPT7uCxznWKOH6QX5oPuJoBHQMpG6w/IZZwypkryTtXlFMMuZHB
yTTyethrYYJeiN6bk0iDFECtAxjYI42KNI+P8SFktAALaCtVxMCDEEFkBXWk8o4NxuA9yO4QMhr6
N6V3kffhmIlNfvYghVTNF1Bde8wtk9RC2IfrX4rsHkDXrg4qaKOZ33v0HQ16l0En3Jm+wfBfSwQg
GriOPRBFtZ4rb/V/vlRDl/04MrTMujuAItg5DheBf3QG55GbnahFFaUIg5S5ZGBng3NzNxQ0Bna8
5XIf+6+pybcljOfyP57OaydyNlvDV2TJOZxSyRWhgKKhTizgB+ecffXzLLa0pZFmppumgr+w1psW
aahaw+4of+gqaZnlmOFoWVD2WOHaYTRoymT17nepE4am/WQ9MusKgxyDonkZDIiyG8gpB7WEjRgI
vQtS0rSrQ5YoxwkLU/Md2LjJ66s6U5jpvwJPq07iM/h7bQqTQLlkG1wJpOFQmQJwiw+tSX4pPWVk
HHhly8jlYvoEW0YEo8vk2K788cihNcgQBdK3neOYBy8xooShD26e/SQAriwsGB267oIjhofpydDB
W8cjR8MsydjF9OUYxgZhucdyFootkMOLbt+A0zNRdAMKMD1i9uNi2uXlZ0Mas9MztQYCnOLINc6B
WfC9cMJKFWNQDBckKuu4rs1DH32VzWvgfcp2YzPbEXnc9Ekkg9oQ6tR9ZuZDiBkS52mzwoPx71zz
qFhpZKs88WdP3VnK8sfiCCYgbE6CwpQXepFB7LwJOx39mD3TTu66XHZJhHdd9ZjN9yZp0ijkYrtk
QP29jPZafeA/FvNTVIYcLfwQ/WPuRb7NiSrx2mrIKAGyM2bu3eBDanVJF7VRh+4UiAWbNj6hya2C
8UmRgdxQYxNKD09XT0K2V5bGaKRdwpucrCtnj1Bbbum8862LHqvQGABir4gRDd09DUdXMJkSB3N6
76EzoE97CPWm1ny1UYk6zH22a8XEaNmLwp/YPREG3SZbwIomQo661g+xSAduiHKr572W28r51BQH
i17MvaBmexWSX/pvuYYCYGxZExoGv66LvnEFVvm8ewnqQ4RSr1IIfJ9GUhT7te76LhEhSLOlYR/f
Zz180BPphQHEexn5Ky2XIM4Jgxapx3uyZ5FzVnyXSooQj66Nakm0cYKocdJp5LJqa2X+Zm5MDm4Z
4eKQr92Gy4BuA2t0taNFwFsV/LqWyfEAamQR4TUgAFOPWvxKF3ZIpDUq8YLSfLHn2Qjuwly+9FZi
O64d40EPqsto3YZg3okdOudvhewuUewblfEF8P+sj0xn1VGgzH6W/lCoS7SpDJPS2k955GKWTqrx
kHBnhgoGSPs/u/MZ9vEgkcYiDHFK2kziS/ilaBeLFJc8MVdAq5ERbjBW8iRwo3h/fajtoYCCtAMn
fmDk8d8AK1TYNpJwlSJh/ot7hG1cYHOAvzPQAYGIEvLd+8WlMGDdzelbvZOmFkFAneV3ivVkJgoR
ScZM15uH50Z/AxuUwTmoTZiYdhAmAjQQ0XHsYPik+5XZMHxCRrHIIJS2Y9SPgvBuz5AkczoUeJur
/mFaQj+bl1s2eB9uYTP5ON8EVMoRq0+v5rUJzm44dNQsI4XEw7C5yFhG8rvB7EE/agakbUcMaQyN
QfK/97qDq/zrgrPWrsnInvyWZz082sbR644DogLIeu+IYCZzUXT6WYDeD2uaj66SM1qZ73UNPX+d
lbtp+2Fzbm3IwK3FqZq/xAw8ZVxWj6QjOnfI6rr3xmDW0nE8XaC4HpIq3UTzLuBmdrmOHW5GFxnU
HGRXmc3mzunRdfJjk6t71TPoWC+Jo64DzXiXpZzhB4n09KnFyo99et0bBC0wjSRZDFzNLG20PnKP
eupIg4jqTXmu52FtgH11vNIS/DKyV9pGuzhPiDw0vFN8c2QDTk/ue8LZH0zEmB0GPFRWFb/MS3jq
jfnZoEuN90rtD8QTNH3JZJCEUccDmgTtUfq2aJleiZkmpnLCRxMaB7lDtBlBod7124zOvZgvOZmY
pbZBE/EYdPbzRJ8w2O6zinLUxoPRWX6hIGip3gLDemw47iYzfWypya3E2itgTga+ftHqqgkrSME2
CWtBRv0uddp9xILwUmOHpMqFw+Xuy0fl0FojtayL7LFAwKPVe+3RG/tjVNBygU4nbYrqr9jkSOsq
RmFlGM07xDcNmeI9U+PTyCa6f3or9HkzBfHegpxuLHQD049pPkZluzGAb/6P4+n2Sxw/5kl+tmlC
RyRhcszBPMptjCy67KCIunHtVARI4bYox/pTSEmEJ6IUr4mHRa7RzPztWFCaqvvJo+QciN4OjT06
d7ncs7J9yk1m21DugBH1jrvWC8ISWn9B1l+lO5qd4tC5T23D0My91TPOOyqYB8lRx8QmtF7QmMZt
oBHNO2Ic0zOIfWC/QUfzXK2jqC5BFpTKOk7zfyIaTPiey3hnn1roWZOFZId/nToVHLv+XFGwtuOn
3NtSZSzKfBY+QBhVlOm1LWI1Uagtevk60ee1FQ2J+SO+BOkGwf9yXhI3NLsJlorh6IJhCcPoxezP
EUTgV20Oaq/4wlPyT+ULsx2L6G6cH8B2tMsii5FyOwUSmBjtwLgm4dNrdqFGqIZpoAVvMY8sNacV
g0fVuYTaFP9EMVdb5B2O9ZGm6mMcGZRL8MJMOhqiAxItrIeu8+fKJ6WjnY+KuIgoH7lkRK/dlctB
PB4JLnAisWMWfZ5z3pylTaTAkDm7bfnXxwvZNsQmhxtwQceocE7upTmkNuETd6VcGwyHkwaM1lUU
bRjVF7IiSKgWqVGBZ90CDxA2alFJ4J7fZspOpsVxkQm+q31EfbzN6Dwn4fjUaeVoCFLJe6bRCQgi
GnWfdk4OQ2n+OZ/7Zd409rUG0JreZoSmgAh2s+u5nzjbLLphIvkfxPj7j+ZTtMUzJTMFY0OlyBwu
pfwOMeZY3ZftdBuWLBAwIgOKD8RCcsshueh19SCUesKGaOb2YI9kbGZXVLXoAiOVmV9Xi0EYMR0P
DQZrIztIM/fnNVovgK2wpqjLt+P8IxMN8MA7wMKsKEsYlSy+CsCFTJQaelcqeI7FXmXRso8rD3k2
HpudHFKU4zSkuftfyG1IxclYM430SfIdR4bPn/9mmuOcQmbEeML8tRn/aYxkoD8MzR9pJUXCYVMq
GmCbaA8Qhm7Qa9IImUC5Ey3jhO4N/yCfOE77pyi/hKFFwILHkJe/xA8ps4QmFDkGKs8e8M/x/hhu
3oFcA8yB1+uKYojllQJGKJgPWM80EQVBCMVVPDX8aD7uGip9Wds9pqUA9SekbV17W2a1MjThLnd6
bK6L6l+ATSrzgMnvgOQF1n/0CBNJoyEAF/EsNN0AW3mOTBs0skrfwqY+/DGZ1nRQxtgvems744PL
GT7YE4o4koDxzqyIgDpEkFHdpg7h47M3c/6vDJuQ+JgiRImjyvDDyqofuvGLIkWpAjIWHmlf5KfE
6RBvZi4feAb6G0QNslJo3DP7gnJMZTvJXimM14LgmY5Dz2Ragx7jOmfwIc4OKiADNELE3PQ6Oc2h
GBR4dtBw/M6i03z+i9UuqLtMt+zjS53u2A2yDqVzERvGiKCUdBucgXej3rr2vnAyurCzigJD5osh
0DuNgKsiglfS+TnNtBCUsPuOGJ7W056A3rWgS3weiCteWkL0ReHoVPOj7Fl5D5wCZksPg9lBKh2J
6qDOpoiwaZUDw4DgLHy4qqgCc0C11IFbjla0JT15ZFbfmu/Mxegl8Ja9PC8G0yOXq6MR4MeEoMrj
p/vCQNj5IaJmGYYCXA/gOvXbwOS6baAruUWNc1xTpxM9DU0AB81ZLUMkXGzfBo+2+eHdy+Q8yhIa
UZBwB18bo+ncX2SLdEQI1mzyeuR3Sc3GHyLlBxmaMzxB+DxQ+pfAd6GXHEUWkdLhtEAustA4xzN4
CY/mgwgNxaJCrsID6y2decMEldF5OJR0TUlwAUl8beQb6GQzjbyq5uDyAPlnSJ1QwakY9EmfwB7J
xPHwE6WucAvyuPh/DsNAygEzbu9rnStWH2mAWYa1PbzI8VADSVfe2Ur6dak8DSNBvKbxrwgPRd0/
Qr3TanB1SnK9bFZzJp4MDlVy2YP8+qe6SUd6qao6DRFAhnAL+Svfpe3dBAwPjU2Mmz3d1OQgG+8m
ZKi0nQFpM9LoN2hHaNPEkxZrxiFZbj0Eqzh98BRF01muQqNllgnKvvkO5CtXpc0Nmlgf/DWfg4ZL
TWdGSrtcY2P5pC1IQ+aG7XJLdGIWmbs9Yw56QxMvfjDIjyr0kU60O8Nm0yFg40cYoIGKi8tZEJJs
ksHG7GjaoZRWn8mWYkMYUNrLW6fEGTHOy5E1kvrQvkwYg5scVHAy/k4vj39fmmhqJ/jR/IAG7SLP
lXNS5/6S5p5EE479VIZ7PQcMt2dGWFq8qg/KQrZkehPagmnD34JCcpMtibEVLx7dKTdyiRkmYQYu
8xKb6SZsqwxEwtvtFlMFZXGOgZ/LHOrQuSM/xqDjnPiyFD6oFAhh8BXME3LL9pik1w6rKQuaOUOM
nJQSwl1ztCb28rTQTPIUq56YRs5/m3RTHd/oTYbHdR2Ene6b7WOqcczEKA5JiBB8Ce+C7XGyEuc+
eUcz+qmYqBgzUEM2ejXhBuG/RaZXMytHs+y9yQpW4AgTk+qUesfT25OZUym2x3TRObh+BOlBwyLj
nGgcRZxlspHL8GDW7gp8LeG3i4yQnxMNNwsQrBP1zIlapx6KpyE7BB0P4SCT4/VD3x3a7kAM44LY
tDsYxfFfk8D8mI90yUFVPKP6GAUCS5k7w7ER/kR49UQ9M7jDHskbgw7ZXBiqa7LapIkutcfGOqfY
ZU3vLZ9fZkDdovlt6ISpSEYkMaNZrvNhZc8XU/luKkqbFYgcuNS0EaE/+q51nfTfMsc3uDHCcBgh
rbszNxiJVcbirRh/boAp1rB1SUu0Z3uve594LfNVRwebLAf0ptHVIoswObVZtSbpBK2EVpcUv8gL
Q3ELUGnySBsLxRBzrBHVZPw2R8XK4fIoQKwXlEdsLjcjMRcUQTqnflgtzH4B7/HWEPdCLKHDlrGZ
wTqcfa/Hs7evuN3MNuCIB2KO/KjyHTQdVn10EATY7V4k5pVsM2PrgWF1XyMooW3/CFQR9od4sdZd
iOCt2Kk21TypFgwyiff57KfaahnQijIA/AF2VFJvvOTAvJBt4O2J73oYJmOjJvaJplhiqEQj0JEX
VcK2LR728YbEg+SfYniMEGrQapj4AhhZNhK4zKVoMKSP4BQ3fBLSUXRo460L1O3QUp+Gb71DBFOC
7ZOJMWDygjUItYiIBR8eGG3ShbtLVF9yZrJX7zVtTROc4FELhnwWeIFl9lrv1msweSYTT5D/nuaX
5mnE+RfB7FKYcN9L0JEIyqiQV0r0O1R/rhdOTtOojwkuTqpBzLQC102L900FXXKiB8FZ+WQNBDpB
eYtwBAJC9t0ZeQqE0KZSn7rgM3CWC1VdGjnfgbX3WsNH5iLzi9XYlGgMnLSASZ125G+gY4hLgw7I
xm2CkB0pkwDeCD/GhqJxhCobf6QikxdiHjUnpt0899qHKDiHjejVCbiv18ndRm5qT6cqg2wp3aep
dNAEomXGbInfLcrLn3T6VbyWhDJHv4eEz2U5F0tOIHWSPyeR/c4g8+uU1AfA/JV7oRWcO6YdkcJV
ZWry4OFkKAEVyVMKxm5VpGgbieMKoVWEOvLwaWuUMzDrXN7ehGRj14VviXlSws+5ZCTVvIXsWcFA
MtrdZGRcvx+ZIQjNYy/vdqqvzCnfxr26pTwAVs4UOl/Siuioutg4U5UxH4pzh5OIMEJOehYdbO0y
3wcUD8mjXpePaIyn7peDtVX7vZUwSeRivRunRL+4GWLAV6LCGLnmtxnoLb3MMqrnGYVdS+0Sgc+o
i7odlTcvUnG0MFzxVWSNJpXFSG91xpzWE1SgIJnaWLRHhACBgwtSBer7t9nl99BNIIJsuWz6nuh5
zsqOo1N6nK7HEA6a3/R4KZFWmXs99JPklRA6QkG681nS5bxspTMyFAl4YTxVVJ497BIRdEt+UgGe
6iJcq8lTA7omeVsVdD9o5zpKxm1mxit5BsKXLUypqRX0KWnnNzjpSoBxE/Z5fkk12B7ykGjkbCrw
IyJB5sZd4ZuaeNsEgIwcvT5bh/hCxAiLjIlEALv2tsHbCKg17GyOE5WaDpvyGnyWmoxDiv9rtCvX
uhj1oSrPhsv7xt6PbU3fNMSbDneLWaGsDmXgqOC+F/tPml0oaxgIdhtaXNt4tKjGM5ARdUJazUxN
Nxu/8n7cmDdQ4Lo/Dfay7ephFUwffT2vo+6iUHmSTMd8EoXJzbFPhpIyfdrsaY6gqnsYwWiRYYzz
bk52RXvEsfMwuVdksh0saPuRlBA00VMfvNNZBLTegg1ac/WSAa4Lp8iWAAvYpCM4j/4Qmtt40baw
bWYHERY82WyGbKD6NbWHYGIGG5JZBmeuhxQu104vQJUOSmIXvkV3m4MobXQXlTh+x+BDV8B4qviZ
8lVwyEq/WehZG1vGYYbBaXZPMtKb4o/Ktm2AilET89UV3qeoU6R01cIfa9i78aOOyTk4VkjhtY4z
GLqrEL2xazwqQ03kAS3jlF+kJteM4VPGD9X59OySBZt51Hjc/wyarNEcqpSb5GfQ7IvozpQsK3VY
a2Yv1AaCpompwffKGLdOaBMkUKxdpgfNSBGGNjtomBNcbrIUAypJhhHSwcx5TjhQAxphaXd4CYQS
SWreBVKYESbM5kzdgy7aFX0USSlEmbWfmONVT3mQ8NCI9QwCp4zTtmr92V2pQUdlf9HDjxSNVS8C
+fKAiXDsHN8QZhl9hTjy+DVRcLZGCBZkJRbxK+15ANHUweywTO9Kx10pyHb+agygNYeLTWaQ4S6z
qA5ai/4femKkRIczczeVjUVzTD9dBNCseoNJWlL0SLfHtzc7gpIhQKOaLEhEQ530J+4TCALIo9TM
rabM/2pARClZ0Kzugulf/Jrx3TWS4TjdrSjYzB7qvfYXfWscPIa40ifcI3/OXSpx1SNOsj17HDmC
/ePl01x0jhkiUwTTjNVjkXjF3cZiYmMP4nEglEiXmyuFH1c3acKUfF0znxx4vo5OyXO/cta1QaBs
jgHGztuNvAgCKg7RLrB3djC/QBZAnGubyLMlBKLAXyqwo0oYDhp/SFihMG0kMYqNMBM4QSrEjK/P
ml7NDv3C1aHiRCMg6RRWajy0JC9IgKnJl7MAIZQBFLC1sPGMTQJ+PHliQNJdbC4dxrn7khAYD1Im
s9kpBWIaUBlKGrfE+VM1OaxUT+tFdo246mpl4WORERUEkbMeEadGeryamuws3ffUlDhnNwQCalW7
5fwyedQVClykvfAbPaMD35eCYBan9Hua7dBBGWzQ7BL+USFSNxhEeWpqP9D8pTumHrW9vP2H2flO
FZBoF11PcLeD50ZIq5pYIFabsvxnuPdl+oEknPq3VKv8uriN8b1TlR0FUtOGG8Ug1xhzVu/u2khd
m+amc95NM/Gl/sGop5qXTtQDFlK+xB/RiWAvF/gC6I1wpY2NQx0pB6ZIFqVa3t3gtWydrVcxWPoV
ec/S/tQaE+9oGRmVyMWSsyPGfkeaJJPToHcWEbWZOEHteww52BNGAQDX4DcOintu0uRCtrnPM59r
qLb4D8OZ7Ks7YvuIk0Hw0Sbttxp+OqZEis8HArkEQBrEGiJAVcUpFMJhmpyPXFK0HZScFNiNSWd9
GygQNdSlLCdaxEmNfYHbKLu4nfgptUE44Kl7CVZokeML7xDH0o/sKrzeDM58RKT2MFKLi3Cl5GpV
5M/JikMxaYKCwDNIyyKLZgqpMl2/Rs9rxKSoNgzmpTXGgoJigZ8LQXuW9lPjfRL5404MlUmYAWUL
j0QKOJl+0bSxqeVmBb+Q++zW7SrXiyMLEDYZy3gnFxJh2/kNP6wGvqtLEJR9Kj3ER/jY1f8SlE/y
oxXiH6gwZliuoiHDs6Y8yR9LpEeBFlQcGVS98LnrpUX64+LWBTbmWhngwFsqMgTpcNCyL3gI+TVo
fie2RBZ0R0M3uan4xJ4Es0Z87gDgg38qrJQTXhhIubi9X7ERNQ0xVUNwD1QyWl/RfjWYw1EVAe0w
Vg+hMV2mnDt4aBhdVkXITgPWMjK46s2swn9D9845v0UvKgKy2bqmml/Vj4K8UePP1WWiBEmAvUsU
96QrfKvGrueomDKSGFFYobmTPGYEPQPnVA9o2CCk168It+kBnIXUNT+db7D/D0zaXXLV70gX0fCC
4fGoinljNddFOeM2EYYNwpSTLwsvtbNt8DE2wMe4XkBnbLU7jfaHQuY52bv6dBtQZw+WviN9gx84
ZnI2ElfKfWyQzGUGbzojAKy9HZJQzf2MmKzYhgQyE8qN2nU48LvFuMqJ2RYMFip3mIv66cOmhLLr
p855hlNnnXGFZ0fwFDat7p7n+Ai/KxoN7nNAZFhYDl3iRegqQMRMPnue6w+d8jkFO9TwqN1LfVfz
dVXrFLZHwTDuQTdyoTGkkMdi9Md8+QiCC9fDYn4ZKpcpGLFGUht+y/LSg1CY+7gkjaa4Ie5Khq2a
n4gLJ72R6ridN8gvDdhpmmsZpdtVzEA8BjNlpYoN7FwjXR8BhyJg9AS5Uu6yLkP0K2BNC2kGn7XC
kmlexO1DkECATWGZqM+NH5HclwAzhYthkH3hZd1+KN1TrUHkssNzDumoZt5AiLW2nPGdG29aAmNF
pOhwpT0hsq2cHq0KdpqPHHMguuwwojBifoHHIKsAyRqXT6JfUY1JT08/LwsDmGuXxDtt5Jr/noka
El7ZfY3qf6gd8ISgyhQRCw+w6w5JBH5KFAbyX/g6TiAYa5KrjfjmJOqDbJVm3nicuoDXoq4YlA/c
sPZ40Ewm2Jjcgr86+zxk4t45Z/BAseL60ikQ1hAUAm2E+yQ8lZiUgpkUwE+BxCqWudjmTZTkUbxB
0svTjOnJKAjxxurRpzF//225Mn3Sx2feacFAZlPocahpCZ+9mvFP0fxrCFeNibkwSfuboq3HaEkV
2ZMEzw2HclibNVcTerWIXk5B16EDp5XxdebcSfhXQ7wlwVUhrTz4ALqsUwwKhoVOqvQjFTaEOXYm
Q/L0cae8qlTVNv1zRS5lyRKb3J8iPI5Vjz0STnWkF+Mu+4lCjCtovLqzlH4ORqEsZyBjQruCoJsS
v/3B/ITMVgKl//95JN2h8c55JliuGgslFK7ZyGDrpLQjHwMj09mVjX5yGld2vo4QozfOgItQKjwl
rScDMqCW4fcUW1U998C+afWbgh7IJE+cNAbXjyOxJBycZEEnHcxtxCjk8eZwjMpl0iQDjK1MFE+G
vyCLAaAVZRs7eeoPyE/xi/HBULPOtfswNK8ROYU1AECk0zS0vwYaWOMMp4OMLmwRBHvNgTpFNgyw
c4T/pYLRAlvVNmx/zlGXbr9siXXBkYWFokALoTRMHDAjCJ9t4L7Ac+fNDmskXisEoQ1cVYQikxDh
kgbs1VT4X1ifdCq+Cnq3Y2riQiXDITarVwmpJi4KnbuiFk/9UHCe/chXkzAxO14Zy3yYyaTkGGrU
N8GFST4QN7Rw9DzPlhHGPRdV+/eHPA2wMekNeu0eqOcRYAAKR4HcSZTfJnm2cti8YK0yrSENWSLM
38pXrgYLOR5NJUchSCWAOLnVYalgYnmPIYYPZMsaiJ0oD3iJzj6HZFxz8nHC0GS32TP7Toat8r3z
0PBbCs/EGfrnmuKkETNXYPygIhDig6mvfOh+qQEjLNTVJCXwLhbjjZeRbc+LUihJlIBAV0vpXdsO
702CpoR8G9SS2UFy8f808VS7kItYDFtSbG12p9b3hMal47bHEpCMWKL71M+wjsOUr1W+1TbHQtv/
8u4055ZXpW8mxBiVhDhyfJiwVwdFIpLybNNVW4UVXEkaTHkQPh7OLwJHFievbR4WDOIcrMjL/+Ib
SLdBB0doBiV/2VTrMv9Ni5kv/6Yb0cpVcKKj/aVScvO3HrWqu3zqeDUQUAQmg14AvD19bQWHigwx
5VYx5dq+WIxUQYuyfJoBFx3VMrRVz8gkouSRY8XzSS2LFxZGYHErhKhuApbY3aO7lK40ovZEAttt
c/Qd0t2qFgHInMb8ZTRmt1FlmG54T2jIXYM2mh2muIz4JiIpd3eyYcv7DB5pS5yATvA/Hi10jJCZ
hvurJuPO8B67sTjehaiqQcA4Suf6Os33Xq/3i+Pyh5CHJ/oPnozc83TGScxuuiuxtqlgO8SSSrMg
zQDrST6GmryJ46EhpsBQyN1aOxSVCr9cbJwxjCw9xmJ0b/LHS7d8VSWCX6TsE7ZopchwQODfZlSA
SuTnAJeyYPPhbXBCoCH0aN3kxiaRsTeuZXcxQUtEhNUZN64Co6btIyLOxlWOmA08aIX1YM1BKAq5
gTm+Dc7xpESo2RxzNX2EIBf/HpRABM0YSVlBiL2ZtjsXThCKhGHfME92fjE56mbpzVLm8r13y6/4
sP5Q7EbdEaJz+qtExgdVY8oBvlDzR1S5xaic2FH0uAHgL3rgya8CZzXm+j6hh9QZicdBrVO/hyFT
94q7yI4FHbFOYNCTk+9Gs7nIjwkxKgswxLuI6FAcRdxOIcURIkAqQwRCcGt6detCJmd5GEnhgZji
4Y3mQdDYuaIjxLKUFW8a2dFkWpUSL25Dc9c7zW1OiV3sXdQDyw+yZwtNbAmqxt+VmfdPbyvaso75
r+WDESyEh27jKt1mFECWs7PYeXG01/sMyKRex8lvPlpraVvR3qArulgRAlrtMw46CX8M0w2X6TL/
ZyDARQXoNGul/GgH0NxzWyqHKoJID1tE0RhfYF/G88BwDM3K/C5iRLDO6p4ZQzqZjIcBtLcI9WzK
f4p+HUm2IhmFlFCU88DatNrSK4A607rVBJLQ7OTUTjogfJ4z9yFYxYTVhaAaepiiC4YuYLaYdQks
JrJojDmvq++ckmcCxexVvEQ2ojzaf63Xj0l47UhaCGGJRWynALgZ3Vrh7IXd6XIgG2hY541eTylP
ZsSccbwKVEZfRfQirAYFtKNtBE40ksdQiY4g8o8JTgcMWjC8Dders2p7xC7UQyVqSKWOXyXFQ/jK
rlN2Me2sMBsiG5M+PbUTX3UhG7FxSk+ez0jqXouKm9wAvuX014onRoY81B7tCGGoy1tGNFK7j7ct
Sduj1dNdDcep8rbYwqmSt6b9YdCq9SoTIzBJaCM5OugHiwGWjyzFKL/aZufnhJWVxq6bNIJOA9/C
V2bk+mFkClL0lbjcs98qSIQbMYc2vA8EBxaxsQ1iibBIkWTEfpNTYjPGYiitgxn/oR/UC2n+mSCa
UFOCS7L7RJalSi5OeS90b2NHmCSFXC+GNdeHPDmWemab7yGpqinmUq7WOcXpQTiYoq8y+nScfUO8
gkVIp0uoaQ/SMKMlYe4NJ8li4tmyRp9z0eWBtyDg9vzRNGdNO8HxIC6RHlUMBiJ1wHLSoCmBC6UB
FA03HCX2P9B6qQmmZdcX4SO0D8pQJ6iOgOY06ZOFQgPNAL4A6X3kuIMxx3cdOF/a8KmUFy5WxFao
Q/dzlvgDUQEiGyhL5ypNKx9dtjTgNVLO9OAQ8lbj/TSZuapIhCzTWE1cJj8QueXgHduF8ZEGyR/U
yJaoKMjVVVl/UbUH8Sal7k6Ah8F6l/UkNKSWUmxUdCI1CPpkmxL7wZvdZVjyqqhgikW35moXUTwy
RW/FtPkpXTYpokyxIlKQw48GuHQZz6O5a5J5TGLL7WfY7VR9sPQXqXggtz0u36piXIHYF86yneZ0
2vHAO+XZLjG6xOixSr9LfhRqW11ZjnI7SKAr79nM3QeUWXF/zUrG6NyANdz8gMY0mj4nrJgVBo0X
ObohmC3YQLlz8L8sOMaA3CQ6jxMNRX5MiobUxhOcaIqwOeIcAAngds5JD3bQTkrcix3c4V8F/ZDz
ZMp+BctVzDPIDRUIrD4/4GbqswPxjc5rRzrOnPTnNhIh08TyUxDFCMclYIn8ilkHlBGa38Six32e
oBEHy5FtLNdhKIEL1isQk5RgOmcj/LUw4x0CFkwx1E7gw6S9BPyOMj8jh4mJgOFL5Z+kgwFLyRsH
I06buxHiMS7XgQvxJwKu/2xzA8UjT1u+c+HO0fhs7PKfjPtZwIoLLm95c5BqfHvyvySHlC8dgEhk
WsXdg2M1cZ78K1CYtSej8d3Cn0w+3s2ZhkPKPTz3h3q80iMKBSE1vvJUkeuTKeDQ1BCpmRDc4sFa
UB3wBRQWqEbyFhaYO3+9YjhKBlmRIE6MD9RsWVdfjPKegIciz1IJYkFHIFtcg/hJiq1gvehWkUam
aBOMx0jnBX8c7k87vUqQq3zJbR2jR6J72keMKuQO/UPwayIIyuGrMnqfukKwloyDdqQXAXOLGf0w
p1fAKpEDoVZW+AyEa+wqhKHRHBxajixhf5t+NZKg2UQbUcDMZUqS8BVpml7qe5uuL7QhhZnIBkjP
qptxdcqeMcTqxzYQVc6UynuuqYzYdeBRuFuIX4zPon2d0GYACee8MHp3NblXBQMIMQ2PPBcK3Iyi
slExyWNRb144bTBkXXHoalwJQ8n4q5FQqza5pcjvnEA/y5ShVPVHB6MEJhhivZhqtSnyCAjkK5o4
MCjl5rHkssVm7RRbc/nStK0KlhtFBWyad7YtUb40O+Jt4MKuUnoSaYenmP5xmnc6gkUdC5GBKJk4
O3r8niv/PXauLkveTfGKBnuJ600uLCkzIIf1tbecJ0vuzwqmi6hJOv+cwAQyHU1Dp4HjFdDSCNyv
xbpvDeTrpM2j6XFSJek5glkr0uA/+drYCHKqjyEQHSfzSHFDr0NXuBbmAcfqX9Yyfg+6e8HnpW2k
TdnM8Imo3ohhQK6boYHMh6O8LuFo66qbt258cpCUUNYhhHJhBIkKRAnTpXcxZvHwo/4adgVxU3g/
wbmz9D3UUJCT5U6JbNAytOMdKU1GqIbwV8riSO8uSKFgHPqtZGOR7pxFBMXAfjz0QPJkYS5M8yAZ
5E8IJPemkmy1xtuqTXcQAMINPL9aBCTHub6ge4Qs0RXiomlWk6A5TTmlohJzeDG4jYrALr8d43sY
ymdUQYEluqZRFBBA96rER9LkN7F5LLgA1QjQ3uiuCclqcAa4vB+8SduXSA+bHs6G8rAZk/1ik3wi
B2VGqNlEJ1P+CGAkYbKKxuzE6lU4KRMtPhbToYug9IEIRvM0mX5sOcfeLk/qYhwk+Ah3tHSTgvNQ
60vWomzKmnFC9PqTZW4H9DJZ+BxEBfqad+8h3eS6Kd9epDvYhX4U3L/ltJPiX7cBGDlM+0jl1euH
m6Y9BtoNyS5nw0uTx8QCP4vpn1hw9EE1iX3c0LWHTBBlVoSpCqG8rf8uhIRSu2dLsu+Z+1CQx5G0
W6d7TknXMblDJkA+OmhaBEfRVnytIj1ir8YRUiacYfpS+QkmaJpIB35kIN2oIH5DMryAfCWQUMfQ
IvKhCXxWap2K414OQZXpFEM9P1Ij9MtaJ28QqGBUN5NK1c5R+KgRsaGgpm3jT0WJfGbcTUm5QVMT
t4hiGFoJSsmhqdFbyE3uAsQRDeCZFrD372hmGzA48VEmZEfKnYyyLHYwpoLCuWC0OWS3XhNU7aGc
3WfOhTprMRnHqTZb5NP5uOxiwJ1xqNboHTx2H0ropLryW6UckzoPrIAzSW2BGvilUlqghmnI4UVt
5wD1/0WCRszP5p1mBUrY4WOA9qz/u+MOGInYZ/1q1u+8SLLMKnqcpv8s9Ih6+UZ1Zxe7hfB0ANfB
3HH9iekTbMPV7/LgAYy5fIS0pwsW+pe2RjF/wWvEcKwS1UE/X/C1DwNicE7hfIHoqtbIq9v40gb0
r5il44TNJKUdj457ELH6lKh7EYIHs3pbHDIqQ2hzsWNtVdq6pjhQg836geEabUEyRfgLjC68mkGz
yC1pcluDmzxETUcwsXQmtT76qccom02kD1tx8GFwsYX9TbGS75IMZGHaMXLdwzDe7Niimmoh9R9W
LgosKhirUlalPj6k5XISs2nP8AkrXrbCRvNpeoq6BHAQKpOVXB0XY1hpTFCLGGnGQ9eAKilPxYM4
fWVYLGlRwQstkje092hi4C33H5o3ubGaiM8NvEk1ngY2qddM/wMzGqM3WWOE7qAZKtHUmAcrDa9V
d595PkyYE5vzQkAIK6OIa6Ze0lbScqWASelvlBwipL5imF0m55BaqPCfcrxgXrLquhNS3s5DBRhY
zcWG2CPY8K8jsEKHYlrZ8hQbLzlRVruTuwuIIQsHopwpIDxM/Cg8Ey/eq1OFokFnVgAsIxd4mGMP
2KHtaqhCaeLD9UASjo2mTt1wK8VBsSVspKbHlGl32EEt4GLnVkNEanO2HwjWxN2lgqSIppzwR5yt
yOpKAC4gBTlvJJ+Halg016Ki3S3GmWfBfEFJcjDo2anT0TTKAsyAzmcyrFV88Zw97szI5eKMmGvr
IRlSP9UIqlv/tuyfIbuHjFjJjX/YSWRiYE11KZbFKnkOK1pRV18HBALJcD6RyQqob8FbwiFJYQmN
L6jg/1g6r6bG1SQM/yJVKYdbZxvb2IBJNypgQDln/fp92mevtnbODDbSF7rf1NXMGOHp1pH+ID0B
G0VrRxpwlagqADQs3wFID0grLPOA8v2u3tHmdW8wsZ12hCeuluZKCCT5gNrgbK3xDuRgqOFRCx9t
k4WNUqgvtpzNqdOuIqIFWeA2t3ZAVEiRlw/k31oc51lI15Y8TeE1C5GeEVkieY4tJuI4ekyo+shI
mHOSRLGJUNeZ70UxHmA+WaLYnisKOx1oo42eAMTy5pn0NoQg4aasDj7RIg0EMbkLalV91nODuJco
wIwZRweXGWERbjFeaEDih4vuVAQS3IQmC5OLWImtbZ7hkOfgLHU8MBp866nG6OdWIG5P8AliRKMa
4NoMTUL3vZtD9veYsbokZBGhMP4kk35NQgQwqQkLJwLtgNzklDl5HZJDB5XJzzw+4zwzxnbXZYz3
XWYgWAfqb3MzItGTEkEo6LulfeZM/yfefMkuxdQt3SQRn2vNJK6P+z7z+32NRQrDAvUAhbwJnnL1
GMxM/nClyejQIfcfSAulFpWWEiG7ohA3cQu8luvlw7cvGqxkkLULeH/vNtOGaupXVEYEtanEpeLy
z5Z9eOqorHqdBGnqUblc5MISX/iwtQD4LKZCiiFPuBB+uIO6VOhvAoa2YuTgUsbY+lDkEpII3v2U
25+IMckDq1tmasHWxziPuZxbxv+opkGxiEYO+i688YWlFRpV8xuxQwYRI1KUJtZ3WUpWmbPg29Kf
iQkA+MDmeFQbYtpwP1HxxcyVcMMXiQPmxE/r3x7/Gq4fn5kd1HRiJUgPkMc8fHa0KwLc4EvzfgVW
ndnQ0CCyJqba+goLlaicT2EWMqyQYWws4Tm0ctOCEkmgh9C0YtR1AW8T7P852mdafb4b6CU0Fii1
6qAGmX0UfrxQ8glEpmlfM8ZZ8B/T6LWYtX1C78jBjp3HWaPza4qOh/LKlsSVmm21nL8OUDR1ax+J
M5uC31LgV5vMj+rAAcQCBdyQq2C0bpIRKQs6RpA2aFvaKwk2lEs8wFmGd8g91aW+N5sbALjkL3Bi
CNOXkEpYUM+0bFg/UR58jVhGQzjNr4J0Ebse77qzxhkJXoGPCQHrmO9JpSfqHXarI7JcHrnLWRWj
MoBvEFX80DakiCGt0eFiOWZNok40ZoFJkzx1vG9uE+4aAT9dck0qRstkOObcoDqjwpcSVONCkySf
lra/NggRYbSo4BFZKz0BlN9NqixD/TMo1RB1rMFQGutXwUhm8pkV78dL9iF2E6qsOSZlwt4LNxNw
Awg96e6NnlOQxTCfCCRwsTDHtOnW2O8a8j24vuXnk7uajp+hqu1HrSYiDTBe7E5Vsi+S/MNImPAC
SW8hBvaDNVeemJhMakPEcBIWygcRYrlRg/U9YE5FXWntVbJYclmGU3Uqecj3eTbufgLzogwsguqh
i7hRKy4M5NXB1ZuZnYbWptc+wTnoLdTcvQiyLW1OhojMJ0INwIIiTuiZksxz1VZ3rEcHla7FHwk7
LDLcScKfY/6Q/3anGxDbB2T8CN/ok4HkIyMV1BnAnfioM6ZhnxufGgxEgYPb9TCCVFef9ggRxpXn
6gMja+N1aP8Cg9OUTFNklQL5OTw7DRcwx9U6oooqoW0sABEhOprGvGbRqxhYROqEIyVgxQk0mlKb
8hBlT6ukmQ3ZWkk06aqWuv8lH0c0bX0rWufECcFWrnG/JMqP+ZITjyyHthADWFhWplo+Cybj5/Fa
sGp+bRYmK8sTwR6kqIVqpUeeJzgRuzahnct2gh+ja6LSM9y127SnLiBjO98P5Xdg2uex/9UHrCmc
3zFjuIlNxeBDZO5A5JMzMNPmEhEtyqkz6L+dH67Ghedc6auXLpHtzi7kwuAVSccg1wMctRzTSg9S
mQpex1KbWWOBQrskf8g15NxkYfcKgdB0r2ZzEkvEYG9xVVYeoeELLO5w1BpZ9+oG+3c27FX/FQLW
+hStmLJkKBAvH/3QUZXsf0YYPEXxY6nsCLI3yuAihmIBPncVrlXw9pyfzOi4A3O9qHocGaUgBgyq
HpsGvtK6v4R7iYTz6jT4EVbGyxRf2jpYT8y8InobzN9kpCkrZ3V1RwnGYBmAvFYNQSveIiyCNUJj
WdqGnZ7J0bC4Scd6+pKdWaRPWKPlyuH0QXQJ7ncSZYFebXNKnwjWKnqQcd4Zwwc6JtKRl8ikOZxH
/rie3S0IhjZ/hcnWptYF9NsZ8dkgSVncawFoF7tcYGMJGSPuiQEigJsUlbFXrRR6SfjSAEZRZLYc
4kp8M52HlPsEqlzDsULmKDIDSjVhwDM6GuRAKAYpGFCd3xyqDjUgQi0kwSx9zZmpyElfbwzmsQnk
OnV7udFHqgTx9yf8DN1lenCxT33KkSnYqpSkXI3Tc8gYuFFf5fqKKpdZ8Q2SueDc1DqZOxcVqFR6
jYDUwl68RBVxXULAgYm14asUEEpEr2kQQgEPCm0gWDSFP6sLZoJ9wHF2b0V1HNjAQ0wgHS4M/faJ
cNI3prKbSq5aaojKXBSIibl/BLofg3wvlbdUvEMJngYEI+aM5m0WRU3+yRFHFYf4vCRLh+uuA7eQ
bp2btwvGpehYUknewdvCCcYBwRIbVd7/1lWgot37JSJUGmiJQOiD/ueGeFRRqVU9pTA/VeyWxcSO
x9Nhq77MWZKSjv+R26SeAIYI7HD3ksTE0Zpx76ZArbRUDoFB8r10VDNMfOE+5FUS9rPQegTHgDUa
7Oe+j39l8WHR5DanH8NiFqZbCCe5PTKCPGj5Aigov8SkOK0lLVjWUMB0dMbYBP6GhJ96OpTjRFR7
+RCZ+8IHnOH8Nd0/E3XrSPokmVz7obKIIGLoLc2+TSE86cSWkw+aasSTLSk1GZmWEgIKnDqb+1jH
h5T9IYEYAHt9SB6J/7NRwZEtAX9DlYfMSKq+GKi8QIrKzd/PH4IGN215lJuHiu8tz8PV/R4H4xey
HmwENM5L+6OHji2ki7BYgAWJL3xdDeNJRRi3BBMEAaUbq6iWyY+Cp6OiAr0H3co0fesp6l5oFdJz
Hfmp7r7XNa7SaXEJRyKAwK6CInsQgE5YfK4WEYcqRsNACZAILAptsiKLMudHtjX0Px7LmWuBcCgu
FC5kVFISi2DzS9/pDJoOEyxDMFRgtIxGV+wW6D140DnkdIUuISZuf3BWvMF7SW2joU2O9NuCOwcz
6IYHNgLIENpLhZVJaQA7QDvPWgJaQAAvlxMIMX9K1lLHd1dQoJUI8CDgl0HcrQ9IunEVqAZ2KvdS
okBj0tk8/k5sGIY0y696lw0Fd5mM5QIZUtEicuOZzBRBAk9GkfaovRgRshnytZznkLwFe4QLUQm0
wmRL68z5w+sTkJqvGXP/FmK2Rz7G5Sb8oqhBKXUFIWSn1dG8FpyAC2VGFudYn1JO6iJdYlvV5oc+
MHoHjJTyUUVaF8qAZvPEOwFqwQ7i8fgkfnIUyC5Zm7SvFQonnkKN5ixE0i5IMCC3w/a3w+kkBVo8
HCTBQOPe6lsYfI4YLv+BOc08bNn7nqMtOsno5CiH7bHiaYe/SmApQQea2qXR4tiCRqF+w6EJABRx
NoWOtS3L+iS/OdIqNy7XhkSYesob+1Nw05hbuxja9eBfnfaVpsnmWMVRJApx5KvT7L2HzyoAusHO
so1obVRMmlDyq5EBNqwCumBUAXuHlSX5bNLYM61AG521eJJc9rgsQunEcz860kB57rBjr4nwSRTT
goxyJjd1sZO69q6Usq5SEHrtJa3eRCvcTtFRJtPZwf2I7HH6vogHRQfKUMCzeXkxbRWjMjrgdoM4
cSMqN111lWZrwM/VMOfAxTRAF5NPzN1aRe2af8SIPr19MYhjYiIPAkHcIr7zCFzpUmWJfc4iuanb
6vaei5T6vOxPhvZuD/9YEBx6KrpguBf+rsbfhY+r1IpzRd3GanNMJjg5fqEW4Va+ZRvwIgU1glEN
UMvAWoCNiMGgAnOgxJWLgWUklYtDux0m4YkQZFejCxBDLEWPWIlpo61aO0vfLPJNcaWpA5cXPgIo
pTbiDQMJh4+WCp1HXw3bLpsbTSGAjFCdEmUWRNGdnrDJ+EKGkSnFRpBkmQnQ/A5IKsS8UZGSJG9O
NgnGpJtRpw+Hctqr5q+W8Lyx8FRkOSUUwrp+rbz3Vjs7LvNSUKdisAqJTzTp6cq9mZs7/kAijdro
ILyW1CnsSyM891W07UIC7OEUwz6DXa4eOIhUlQ7fMQ5pfQybs8J7dZp/efugJKfE+EcaGv8gxAf1
Uqb7jNkKKJmaEH3bl+VdGDqzco1vJ3/0woeJccR58pjmBKCi3KVqCvU1ehGb5AjtX0VqmOM9dvXR
UP853FoDtkCfSzizehLEs/1UWQeNYUQ0fgXp8rIoE3TW4DNbJMjkRBP4bCwtJg5mRfCIPoFOYkII
Ra3lIMLgUu7jJ0MzhUD3LKjBYzgxHJjQoDutStksx3eHQQscWkF+xZAP1gceOzlxeevSJYBjye0z
ds19iE5hvg3zu1Nm+8B5lQ3Ak5TaRczaEJtIx4Rs5gwWgxa/i/iVbbETkhY+XGuE6ZN9G/iBfCT4
MyeMwhWFsY2zig/O0RbihiBbzNvi7INT9cn769pkOwY16m2sDvjVAQElBk7JmgezRzNSX2GYOzQd
fIQTfzm4vblLhbHlgmvRn8Bei0yfM1XkOUKKyUYneoAUr+wiHtAezS0EYXXTiD/1bjmCDoGnQO1j
gFBBMuSYbmi1+dZVEaNfKheKd7ynWHpI9affBEW/7EQNhCsAfhPoA8YZORWcJwu9ar9GEEQdHbbZ
fYnzTsJ3eWszSpIa/KpJVY7SLbo2IGUuYU7DpiEUiEnuhPXNQsPe2Er5dPBoBkX7Jw+F1SHg2Azc
SwGCQ5pxA2SmiKhR6EJxeMhG4kcKjKB8ID2+55BL26TDDQ0NEcUcxOApClQHW5lnJ5y0FFJ0MCGV
HG5QpY+f1Sjfy2+FPUu2fw5eAKSvST1Z3EnSUlRP8kvA7KL68yEnuHuNiFRxpsPxeeZ35xGlr65y
BZp/FtMoA4Mj910kryOSjafhqvPH1jYFIxseSlpSU3t0w6tJYv+AkXbNBiUtpJoPCoHnyFEFxiFY
u/c/hukwNgQ+s3bh+2iPUoyaekFwcsR8zC0fUcbVBqFd4w4rDWlqOW99i26bMxwrD78Dw2VQxr7W
gPk8r6Kks9BoKaERD8isljCJo/bU2o981SH+VV2gBCAmU0cJ5ReUKhBKZGk3uPMs7yapSLAbQKRd
E+CM1p+kdGOlkWiEAPQ0YAXn4MF8jV4WLOPOCDUZu7aHNvMNqupfac6lFvYNbj/kGvTCotMV8p9N
EirhyeaaRREQUWGydyugJXnb+KkmlCc9UcIOY3z4JxpUoJy83I4B9Ir8RaCJDOIHmpmTUcpgJulQ
9stOKSGe9Pql99ylmJ1aBvEQ081uALA+SSMmqVYmIH9VMKgFsNH3NpVLfhgvg7l+C1HLQXXxu5dT
D/dALcLJj2Qn1f/kxphY8jaMaxJ3Sy9+MQmVyUdtMfGfAvTgQDqIR2mNhmQA/Vp7/iZNzFXlfarp
y31YRYVImStz4g6Vw0rssAVHPCEVqKinRF/wQ/VTybyCcEZr8yE7D+qf19LlxsnioXGXSeDDAKcp
IQmSARz/coCw+g3CbxJd2/tFzMQRdcG95EP7cYt2hB4IKoc2A4iOtqOmehrJt3Hh1Ex/2vHC+Ri0
N1k3XTv1EPYaQnF9Fctpi8g5Me9qwojS3yQ0wa2ZiUgp/oQUOvGucwRpGnJT4N0B0y/oY3Ea4ks4
gJPLlhNMxsB60l/v1Qp8taBPM2Szh1AXVZoMWBKhRO6EGFpxbrAmmFfG1B99fmIT1NWLA9hIG8sD
Ec9fT5y8yEaB0GQvw+hz7MTMci+5mVG9OysGUjv9zUHQWyiPzKQglqjZ0Ktq4MS0U7L94e0SurAo
Ww5kN9ctIofbPNRrkyqL2tLR/yAFZ7CkVsdQSoUH2Rs0Z8nxlM8OzIFMQnMNme1FAVbTR9E2OvlD
U62Gi+sD4Km0kOxJdNqvbSLqYG2h14+5SV0ZzbuJYZUZ0pp/QbdNk712m9TvEoCi+KO200i0gTli
SzjlW6Yhc8DDRYQKMS+sdFY/TQPHrpV9MdCKCylVP90pEnJKq/5cBAQ6fRXXFRUb/YHuneaeUwgR
a72zHQg+LDJ98pKgnqmqW6W+ayiNwaNY7GZ50btvxP4ooRAkAb/LTmQZybLVoqsMspDSoZdWVbFf
IQBEFMUTY/jDxhmWNhFuwoqhuuOKlIUOBMhX4caDwlGYsOt+j1VyjzHnChRmBB6DZYlBQ7rLakLZ
hSiyI1znbtDg7mGaA0SXjEAiKGqlEZfbczypJoUb20GETf/vxsX5JRVeQ8gPNx13wD0BLyTO1oH+
JMzvX2WR7hRpTM0T9+QZZSUABQOXke+eU1LVEFVcaTcksGkAOTbR7HN9BgA60kBK/oIRn0A/NWh6
U4J1wIQG7Umi8IDksCHkSyzjLCK7vlYjsQrIdciFhJlecDFoYL/U+vqeyhGuQnlLHXdBsltYrYP+
kWwN2EmQyRKqQug0W283YQfiWO463DjdNvN/0DeYBr7oA3hIqV4r5DXS0zDwi+lddOrxFphVsyje
oofUQq9G/LkolgtuTMvBQRoyFGa+xP13F4O76GfEGcyF4kAcsWzMZ+8WYRKhGBOOFQ1XMCz5DG+0
sIch4iOrACWWpM0V68RiwIIsMhoABq8M7MDwKj37fwc+0X44Y1ioS1WqNI7oAc0kMVn9lYnGi1oi
9YWhnud9rHzl1FJhXJ8ZsA3FA1PeM7MPgg6BJQQrxyIEPjIMKhXsIcKv1STQ3NcA23C6S7CWSvVO
jsHIFRDAycycrg4kJPkc+vDT1I9u/J3ybZus3iP6gnje1jksn77XUXy/tCEzSZYDRyBxQOBsi/GC
0/b+JlYo/Luoh6FD0zZcZ25RMdXWjIUraw4ZNgWoIjVTjlmi56IvURySOFF52YMoPRuU1tSZqpuf
5qnZz0O3oeEXTVVMrVsqqHT5mgRQC3gUehuc+iRcqtxfiOGR6Ald3JqfOvWTyMuDbTjha3OPhFIU
8N+ldpL1KtJVJe4ug3gXucVDwBzl1x2Eo9n73l+krDSmh+GzmdtPSodUOQvdmz25CTOCcbK2pzAm
1wagSwDrCplItAi/Nf8lDvmnNG7mLu/P4fjKjBDO+a4HfeUjtdP0D2pmVnGiUzANuzjkNsbBvcm6
ncrkzBDc7TU19kb3xynDXjezZwN/LraciOxNGzPwWh2eyZqBR++QkiHGnLnxQyaFk5ShvyijlMcX
lhlOlWzcRiYuBYzNWcz7UZZO/NP11JI50Xb6mfaJ/3mpk10GJU8x2r+lTNkqONfjg8FUXsQTDqWj
GT9qVYdw9CuePkrNWKjqA08SbRdVN8HhxJ7xl5Ap0dDKt+FEY2tyQfH/eagPGqAoIw+pjjI6uLxv
BL+88/PBzYKfRujKhc1yAUEPZHTEIOo/KnU043yOIHQEZ1A0c8jKeo6tUxsoomed0AhxZIJLJsxX
RMLPL57WxsJWOhpnxjvbCPqXpsG2XTk4V9HqzXhF8TWQvYQQgccAny5nb2SjZMaQZzMc9CQlOAcl
HQrkSctcDyaicnOKGpRP41tECNShzJh1BPZOGw3nx/kaePtqX5wcBdIkov75yHPatuwqoQUc/0xM
xzw/yK2kY29j3oRuL7iZuJoBwmbsNab16RufTrw1x6c2R+Hwxa+U2Qr8OjFEWrsiiaaKn/OkWdre
Z6ZcK32GvumgdHMCAK7M3xIJU+O/lXW+cMybsI8g4IN96HK88PzasOPWDBrNpu0OEvsFbNMkB0Pn
+1IMMhonQyBFHS6yZEvPF6VyrieM4G/sA8LES3j7unhX+vOIAkFF4Y/+GWkCvx91Qc0ysZ13biTt
h0wBx923IUifDDRKm62JpYMpJeQcWaisD0XQ4rTH6mgy1blXkM5dwjAQ94b0PP93otFpDkqFf5zg
UaaUHMqfvqG8WzTB0eKVhw2mCBXsbsvvYgC4UZ1J0QIAIIFmJlYhik0gYxYLX1GegFThG4eSTa5T
WgPC65Pe3wwIZqgm5BgNnOABUATFvMQVij6O/REGLYFj1JNYTghuR4mE4so6cCe2Zb7iI82cJJLm
lNNZiRhXeMzccZcm9lwNCwdpw2sR5UhdRH5DJIbwgVTnggSun3jYS5GI9xHPHMVCmLgs+WMHPRSl
F2Ls6LFEHKa3jxqSjLZ7q/ttOD/7g9QKHDgCDXPap0htJ/MhUV+ENeW6NKuHnsfDGi0EKVDL5qRC
YkVNwF289WHvwE+k/WHPWVTwlKCoqKRfaOwrMw2qfK+qX1KVJxzFxB3Twae0Fz53FR5dlCXYmown
IkaohHi5cDhq/2MDGdsMXAPmNfOdUx4NhFYMYzpr/6yQJvIzwrRlEqBgzg/TM4IaTOwa2KjDt2Tb
I5UmhWIIIHtCnASgo+FfXXKfDt/S9cpdS6kE06lFIJ6xvop0DdXOAfq9Hz6FTI2QAKiI++DkBce0
JZYChAXEHIk/DV30KkHrqsMgRWLmBReZn0MCflBKAH0CAYNC+OAsImEXdm1ssq1E7/J+pWpqy+8G
BRXpj6byNpqvc7tWX2NCk3i38mhlGpJQV7zMpvijZ0DARlehxgqJDe8ahLjPxgznYSWSJ+bZtYek
cI4lbX3dvtFY0cpIpyVfcpr+bPL0cqt4ii0q3RemxI8uLC1b34SxaSN1UdMJ0HyJdVgzxq0gboWd
bar5pyb+ph0M+r2QrCjQY0kJoVCkyaXV4JsBAXLM3EdfUEpgJQRQpnjzmewG2sFJ2SMcOys9NkaZ
8tYGP6jRCutPymsrfNeqhzuabN0aVUVWAeDRES5yyQNiYHEZlPAd8rv2VDJqeSSy9lIG7qLwsz3z
E/aS+9foQqFOKF9+Ecn6SrMciX0KgwfoEu85dtx1wmJLiukxmK2H2D00LHADqByBiWOdXKTK/VNN
xTW6xDLaTLc5Jg3+5G7rqQw2groy5q2rhWtHJchycGF94Ue9T/07bvJVzjDJvhopQm6kCzDpVSZt
u0wjnL6LWN9abXPh9LBJJh3IygiRymx1IziWmbEt1ZnZZ4RoeG8+vb5FQij2YJ9UM9tS4fUdErsr
GREB8ddYxalEksOGwUaLqFZ3y7dGMzaZluxCjKVijq66z0LrNxjdZSwV24vSJ0UXO1vH2IN4Kq4l
ZYPH83IJaG6y7Ij4elco4bYpiUtoaXQbVLFEh5jAuS7Ltrp145M95JtCuY/opffuinrVG8PCSoqt
3ZAXz8WF+8P5AGO2r4PJt5/UlaarLyJjyhqX8cDQYGzYZIiYgqvs+2pnsEM7BxCHAt7fxy3Rpo2F
uApLorW2tOhCQuEaicxYvTnjMawZAfHsSJMfp+sRqiOtxkd9xACAdCmKzgYPAGNkXurrghTllhjd
EzMkQggcp8H6U7x6UwHjGm/67n1ScZiRveI+Sq3QzPuK7pavJ+CYaP4S3ic2M2h9fI3lQpcJt+Za
QGExLQUpodIOReVrjYreNj8lacextLNbXYJhXFoAF0E3bjqOC+H/E04nTUe50F8RnsdEtTiOC9so
8WLIH1i/IzVIB7WLeIF+wJ42nXKY0z+z5KEQ4CrCm7m8iIegOlk4Jpt2p+q3TDuAQvkEZTMf2NLm
jQwE4qoY3eQNVo2Ts0kaBAMUVWYG65Q/8RmAmTFHMT0tag+523X3bzKxucyn4t6MpRz+BHDvqMmA
RRUoV3jlAUIxazEcAk3ZlBw0vxYqMz2wqESvIXJ0+1Wyluteh4uX0Bkm8Jg3cgdjI6N+gd6sf2ju
0fsSo4ebQiTT/FwqJLqJTejOZ9fdp9pJJWMlQfTo4K5U6wNejor1KoSXytKQrpSQtQ3D/+L4X8D4
GRf8v9Cd7Wz6pBd+KfSWKYeCVZWQLagz51Pitg/08pMDjUU+xky3i8ytODCakLr/rw+nDw3ZU91+
pbQfI2NppWAL0W/B0IJXWmwCiR9C15A09EMUCA7oV1OINogv2zMgtjwjbBUPFDJdfO0m+bsDEoUe
aXVKW442AZCK4YfV8KczT6pk8mtDdQcYQ/+4dsx/1dTIvUdLTXY9bjqXoZHjFp22IHnDqJ5t392m
TG8C55G03bE/KVFMVushMuJtfJkVONF1vvdSC9UmOe3a39SSRBMfMwYBs4fx44yTsYHU8Qamqyun
Bq8zMJZdXgVzwBMamgcykYcZahIhrrEWBZ+MjrTtp8nd8cTD+eBnJzmJZ5xNRTcS1hW9aeq07f03
deQax3XngXe6E6mg6l+vbS2QbyV/NSfnsQKx6RUkJATi6RiBZvIGxOCRVUQsjBnTpDcG0XkUKPIj
WIpYsBxuNmpvJ+9AxDdA2yr5nNGlZOPgY1BfeQoyXZWoh3jfRDnj31pizYAw6EX1KFhrxbvNyLPa
xHjzWhO4MurDUcuGzWx8gpfIzZGTDTrIUUH+YWc6aytKH+54D5GoCHFi/rnPzcFwqqxZyGBDcTHI
lmLnpYRztW5w5Q6up+uVOgccOACNsKh9ZgLNkL4BTczJN0gH4oPO+oXucLUbM+jWNijX6Cp7Kp9A
QGtPxvao0Lgek+RqqBIQMYccfrUzjhRMEvE6j1cE5pnrL2PKDSvnshwhpqyL2r+6fKWBUySalZdS
0zdN3q+tWMAiApS4/2y6t5r5ViqCjoE0gAH0F0kpX5i9wderYuVbqf2bkn1FenmM6fvyCjCTQsKl
Gi2aHzfQjlii6HLLjWt8aYg3huLo5sF2znzK2puV1BlJTzKhmZHuaKYOY8kUR+8Fz8KlnCnnRmp6
y91k2HVUIUF6qnBtV4Xqa0UI4hB+dcOwmE2u1hCMF3NrEVJZlGtelxohwYOnDgxlc0/DD9n7+h92
ZBVU0ZlIwoLqm/pT6Y4M2PtQGRvqTsaq7GgkSVnOGm0RGRCbpL06lU4p92m1OalI+Y5U9ZGi2qA6
jBE5WIq99dHgwVTa6AA1cFZ91I8iYpXJXBpgX4u/0ayKvdMGx9SmW0ToOz5KzLcMymOMwJJMWH3I
r1OG8Gc+iRqSP5EE3iH8VmNrLXldEYz4ABZsCOXZACdRexBOjvd0lWcISK4M0MMrmFxG9RF1j0+2
LErHeviTaUNkOAckycHO+eBHJHtB03K65+jTaUawTPKP9fAsJ5aEjE+wPxxPDbkPMm9SmuxIxzPP
8uSKY4Jk8I6S3zPPafSPgex7ibrCOQ1MZT1NmIDn0j6GiISnzDsr7Xjcd+a5mMvF6MBcqPl3nxg0
DVT8VJL/fW18kHOZvrQDl4X5CaonaVwdp1df7BN2lecfa71fJEmAL1RdVXAsJemRRhI8k/3ASKaT
xMMrzAG6E0POzYcsRo/l8vVd/oJLRpl17T10g2a9Q+gC1tTVn4JzhbVyVHEQiesJ815MqFbCKQC9
5pJtV3dQkx0BPBdvIvyNH5f2EenxxZ87dm+pbVBufXvFOxOm6SivfQ5RHogLLF55YP2WjhQQlpVe
ZZrk5WokNHMrt686HtQKcEr3iheVdl1Cv0b+pQwZ1iDJSA48RExflAkIMQ0670MOQa7ANP9J+sNA
vlSH9j+zHbLFXrNlFENNFdpCUXFL69F2RgrYK4/E8beo8Hq6PSs51fertOAYA9+o6DdaB52BSSMR
87OHDFzwyjUn960vsZuQBDrJ3nJXcyAS1ppU+5imkfUGYkN9QZWCPxZ3Q0gNK+fxwPKSIfSsi/UE
dFmPW6Q4jDlzeNYdKnKPNGW9lfm7nPrkn5CIQMqbn6wdCh8YOAAVBg6qAWpvjbeNLk9xLy5XC//B
mNiTCvuTZHMyhkFhkEGHjN2aug8JqlcMAhQRYUqyGW9YiiYZpwsEwWonsWXFyprzjHMlkAeAyMYm
IZKJLH2S76TqpsWmVM6H6tKMMFPo1p0vfktatBbdaqVo9JasEnnk5NJccNBTZrUZMQegc9Sa9zQC
iDD9jxvDnJR/vC+LfhnyTha/zLYkIT9ggDJGcK6zRPAeq7+2chKQ2Di+u+p6mDByY2gAvnS6kxed
RIFDW+Qk2S5STa5fBBrmRzHmAEqP667CbRe++bW9c0R2Ff7JpEPL1i6cq7JpWe42lDOicVlYBReV
RkProZXhcQgV5ei8u4zF+xXZEKdcZAa1F2gLa5YxZCo5z3xz6s1Av3B3yckkcBumew9dD4JMO8Z1
L5RPvUv8/rVPdpKXz26yTKjNNWzymjqL+RGfTGRAR1q29naIjEUylTvKwULhbDP6tQrigrofUkZY
drAO3qGaQJIzQIgJoMAjLpOeeE+xVNo6z3TaMjfd5TqsUWR6SbRyG33fEwjN0pBPtbzm6iH/DZx/
MiAqD/ySLIoBBkA/cF0EPHZXGEn3qiC3tDljldTAV+hug3A48kMy3MV1ext7c6+M885w0l0F20ot
B+pMSF7rPM76U6g2byRToIc9KYjWKxAjwycQ9YDNsfKMZWl6W0CElTEgeMfTZxDegz396MY/OAJX
/EVZHRqSfZRXSMJksAcglsWtL96CDFMABtkRYILFxLcyFG/dDOhlGWWfqtVlIIzDDN57m/hqWfBm
jaR9tB4kWwQ0DqR0DSPJlhPkaEIbC10XsY1ZM1h/IP2p/8vuglKLcg5jTB+67FdE+M3FZF8nZf6h
Jvarx1qpzfQrxy3Y1gRCYs9hAJAONplCyKYgezYF2wT6nFIHy0NXCY2LDnKOsI5FFSZoByNRZX3o
Zr/iIJniVwmc0XsdaqeTZoE5GyiDtx6hTiLtZMvIghWzEBWRN8VIHf4JesaUanD8z87w8eT+MV78
eD+4wObTSbuoFbOsuCItWrUmlEKz3CFpU92TDh5S0Gq1BooeMnGrsd22Hf+/NfdhMuxJWPwbiPkQ
1VRTYi60rgzSYFr18GPQZFEGRcB8dX2Cxbxva440Llyru1FSiJWK1FvqqIyMMG9ZxsQelidpSGRY
gA1DmSkhj59YFr+8RkjpKn8fhtihu3bZdD+1DR1YdptWe7MwJExkcwDXQF/bSBxU3L0SSigTs22z
OSRnldRDL47JGMkhNp1H7F5yt/JPCjkNG7YU10yUl8wsg/HkmU8awrceOaKDeT5fF0hsfDSbIkBI
ensrkVgZYlTawwzkXNaQmFwkhw7TsvtZlTfSPYTCEPx2VgqixDjl4oPk1daoj5HeiUYROJxrN8bq
hW2g6DXU11BI4kGO1uAM/AOhZHCIIvYS/jG7EoFuEMxDpv883i0fIjBk2oOhc1yNn5AgY7Kz4n2W
Ems0eiDB6Y5jvFVBEznNsNmJYzFRvtBzYxsDQx+I6wjBbfL2W0kZGqi8yLg5G0TV4bAYdHEXnDBe
OIzpG/88RNrQuT79VM0o4MEcERH/AiVDt8KOMDdQ7BSgJVxFPUi/WPg4oriDZHjqeDKdd7iT5Yig
znkhaZEiUPE5TZ0rJRRPpU/eWLFT/tKbzZlvi6xWYHsNBqNG52chfSBBQQcREhES49GCbc50F667
5qP+CDgJPfNwl0mZp5kJLuplhpdxXvEbz9wwED2OsvR7JCPo0pqPES8Nh7S0wy1eI+4bw7E2hkry
2qs4dIwWojt+FTEBkKA4iIHjo2olkj3pJDVfI0mEO56ZQ/WvKNSH6rkpVpGgRxQ3vlc/9Q1HQo22
/Ty1CcZPdTmrO5Oe00UpIjWZ6TO2+tCqQPc0vcyQkAxAKRLYyoMHyYLkrdYfBPnQAEMnsiGsRn/K
Lmb56KPDEDC8ROxfQ+jZifJNG+LM4XGofqUMFydUZxfnluxkBmX1SBzJwEgMe4G1Q4Zd1BqC4JPj
MLcsRGs9cR5yHTSAkg4GN4fWqkOZXXbGLhm2nXUMU0ZPXVJIgMQdmFtQroFXD8I1tMpOfh8azbqe
XtEAbENcFIwBpZKmOMmLfQubVuol9hHcN9GrDGHOS1KLgEey3Gbg6cJ0cAGiTq8OWbQZKmH/6EPL
Xx1dh09od6G99bpxrrCHSoaPLI6B7FiZ2n0fJxjBJrOaKydaZBdbZYh49GEjfU4de0+/gj1KRsD5
Vf+kMHaF+FHEt8q6FbPFOBKaky8j4w1eYQ8jM/g9hMZ0ydj+GL4ALNGdhSVHLfuQewekd9IfUPxv
QECoJBhvsmBsxCYm0k5Gmk0Y/H0qKCn6zIqoC2Yyy33qW5cqrdZI0JYms6PEDqZoONk7YCSen9gw
szY4SxER8QUVCAmutcAlduaqIPpxXOcprOlc70TMNTeMfUcUGK2KDFuAAKP16LifYIe0Vrt6xdGb
h02CMM0X2Jnkn9ILt2WFQjs91pF2lGvYQtVoIa26CL0KCbTSEFy6+nHMnXNKLhGBh5ROHlikqZLV
WxhbvZ0OnQMHm4t+Y2NEKpgxXAvY3AyOBPs5jhsXXqwFeOwtY5VCOXhkATDsjLJ8hmJI38RsJqtQ
WOnJJYDAtq4OHngXU50x24uk+SnAUxo+t3HfIU1oZARJkapN1inkYAbEXqAFlD6gRAVHXb2R5Gkv
+JuLv0Tp13B4mIWk2klocz2kQz5SxGaikBwPenPrKU9Zw1nob3RGrhUCRo7fjYKUSM02zBR/7qpO
xvRa7AYLXYZK8AoDLYoy3ETRYeZJ+k2X45UgHxKUzOBOGI5eUF0p/hmiBWUScUv3XbtSccSmRnN2
GMcex8GDlgFb6EgLCJiQChynXje95eqOLAdCjEj65Zz7H0vn1ds2uoThX0SAvdxaEtXd5cS6IRzb
Yu+dv/48oz3AAovNJrFEfmXmbbNoRLvPJxnNpnTJXiHVcQQuRuLuaUDl0bmxuieTiXlUkhQHEWAd
PqgysXfd1wB1rEeOZBRQ5QKIM7N9lhojILNoqcicZ5lFDJXkNEq5Yicu0wRZT4U0jzuHO8gRss14
ptdsYffS5EJcwMPSeU+1SriXMa36FEF/Xt7s3n2ZS3vN1dUZnyaECFimzK8ujbxA4EU+lHbpQg/H
Og3GcLPDSZBE8eSGB0MDKbO9Pw1frOd+QBPCEKQ5ICymyHyDERkCbErWDWGlAhqIF2WaKj8G8I4b
9V1aAJnYoxBxFojJgvtO6rkhfQzJqV95DzETTtOY0ADP8r2heAwhXcSVNAIekHW88xChzgPw6pdJ
8q0NCJ0k1c7IhmcjSVYM9/TJG1tNM2mr9jVYEEABx79h2VvnFFRKmW/sHc6ZWMKMqzOl2dTh4HH/
VUgwqTkwFukZU8mROtH86OUDsyHYdTKgWuX7gD2KtRXNY8XecVSif1rB9yE4btac+DHOAhEKSG0j
fA0nrkBaKF6cF81wtqOVEOmS+Y6czHq5ynHGNK9oUEc7WFvlW9q9VcPraL5mXrzmZS7OvHaxWhnf
2Je2OrWROkORmjaObe/e1xYz6vOfBIoB2IQXxYOnEjWWsxHiP69M/w4698GKVm+K/izMHA5VOi7M
06DSiuoRD/Oowl9NXY/w/yomx7Lk5+iXGRelExp/gF5YnaBqLpFLTHXscA1/dWkiXtuq/Jzw97ZP
Uc8o+o48cOi1rgPexDg9DIZPYzNTl9P7dHJRgGcIWkGp+le621kHLiYuPSdNjkZLZf7xr0kaRcSg
FYCG5ne5FBVFaJCf6q56iElm7myqJsQPJcF5LcEljOO6l+mAcVT9uUO4yMKtDOhRjn5renupHSei
T6xERZPVXNAGy4UozUnBIYA5FnFMCnXC36sTMGH9NF2I22xkx4EvVeRmxcNefhzkKZjqfQ5WV64o
qgwGKCnI0j8Xx9jw/AuCWkCbGSm6XlhWrdetC9YxO0z+EPSs6bxE0F0Eza5kFj3tl0Wzps/XCvsC
tW5l/3bkOnRRQMGNDjAOwI9fSOXaIPlmOMIPvCfbZOZG9dT1+CIdUGlDMaFrI8UUtpD/S65oy0iY
AomJUJzPhvMvavRNoeKbZA0GzU/qPnrsPnaQrxcBldCXSL9rxpRbk7227GDVFfF6AHpJaItrpfPH
DLTEy46hqq96nA4Tj6MiKt5UN2D2YTLvHRiikrvUtk8u6vSwXKPljdzX2vY90XBTN3AJIforhGNI
vopg3GVDJCm6UqcYreV3y3tCXdCXhPcEOObDm5T/9qdej0eJgfDAckgW3DVKeFTZ0RPuxnps96Vr
IQL9h5Y8zs2diLigMqwSsUQc7ihoG8RRCRFJDfTiQqy4mZ9aErSiV6MYvxcyoWlSgeA7HYHBbzSR
rsGLYXbem5bjdlUw/39QHAesKS9XDy43j+M+LfVFoulGnC/afIBN36pZuYaq0JFWxnjyEcX1X/Sr
LrxjMnub3sS9OdbEhrh+pVTMhQBs1TCbyciV/uiZ9dp2gV+6Lzlp5KgFbpdgDjJIBFjvS9ePOFrJ
5DlE9tml4DHZB3lIzRzWDk/i3DvMRGdy1dotvTuywFAZB+wuJwsoQkXTELwg+LpouYf6yeOESt03
5lMJi1rxXiQ2PgcdzBm+KL3ZpKMfUVHA0/ImKDyyYI+KjkE7IcmZvyOKoalUtuk0rU293PaqkHJT
Oa5QJknDlQP7M6iXQ3+iCXEpK2Lk16C1+pldLgEMWnxTGcPA52lawrlIT1XO8hICyUQjw7jqEtI/
Skhb1lvsrkFMmmDCqXRAmCzdd21OsIkOrA3+w+ylCkkypX0QtoKiQSFAyNnS4uakjqmk54cZkOXL
0FFO38ATCJyM/VQ5ZfW1m/JTB8IQ8SjkL0Y7EVkMOie9gXnxHHWiOlLHmKC9mYrg0GT6mm0lntAF
lA8HtZ8w2nTOr7VTrlMbzpXvLURPd8yH+VRQGARcL/fJGNSKc9T8Cdr8tYvSo4AY7POyJwLaofmV
ZnlRGC2Nc2TkyCgw+9YcbCgN5HaRSXiSDFxl8yOIrcknzozirycjoZzrYL9PJdncEnJ7Br9hxa95
AtWAEQC9VvRRsWBIOWk1Rh9+KdyKhKHxuCoRXtATNfGrFhn7tvoAdDXlQosKUp8+OFmk4Qn5LTaz
YEo4EqA1ph7QY6nqmTscpNKTS4FZWdCHXJta3935dFEOgHexoXMa66xHg8I8lMZa20ziJVbIUQmo
on8ThEdHLEuQI59CdkPMCNqe0A3bIiNmBPxFEBvp7mmYaN54CnnmcyQKC5E0v2Z2MegtDObIaARC
4NpsPEx7oDUs3z5rrimRpvHc7QWWT1K0lNOG41od4mcv+l1w27DVjFpUZVH+VTFD9q5wI7mqPisG
9R8xFSTRZuapQ9PSGQg+qg++F/dCD65ajm9jdV48yHDBasjOWS4V+IJcHbpp7ug2VK5U1nZOqH2P
jvWNUUsDKiXT+ulGwrfML8/4tMqAIDzaP27Y3PFIQ7UOY4BMNlcgxPMzfQzYY1eHfsUaEGR2Ib0P
BrclXZ/1Fkc4xA1TYEqlNFdxzLD0HKe9eq2c5DAOSIvONRIu3fnt8bZL4EhNegiR6e6/iOOd3Wag
tbeCfBtZVwEs3B+j7fd62RNLvWzqvvZHppIrDBaPyuhZ5bPxHO5hGYwiHKsBuICIeAR8KXwLDY7V
IzxSFAQSyioz/Rp5W6J1oAvWc9chU+YyNvOjRWzBUnXcjua1Tj80BRj9ENoy/bTck2PJh5dy0aBs
GZFkTsu8iyNqRZpUUGZjBmDl9oTskXbQrK/aPB8DqkUVd5M0D1BeY/2iUIwLhtDgeW2K7hOAW6oJ
/uVg90/QrVej+V0l1V7Q7jiPL3FXs5y4Bl2PjEGESZs+YpJfh44Q8IkZLa3xhzAFlQOgT8a15Gnk
4bw5DWAhSn4TNY+LucpJf3v7yi7vl8CPwN+4o0wtud7/v82YAtDIEMhmCGZk7zj44IslhlPKJI3G
a7QunG+K87XwlZdRWwcx47Cs5RSbkOvtZtHZhvNVCNzFKdbJ0q+y7Fe3zftE5xLi3B6Z1dIjkPGe
Mwzjqsc9xHgyqVAQ8y5kgUlnmzP/ikANdpUtQGhebGL6aI5x1oVJQJpFhC4dGah4rTOcGyfhoO4Z
Ik9/odrP2aBvJnfXMKOM5Eu//h2p7IHPYLQBFbl7I15W2bi+XF+Jc07gVnp048hcK9KPyCxK+Gms
O3B4WWxmFYI5Xl0cWKHCJNEIWQbVUJwbhwtqHKbGk4FM7jJACqlhFKJElZF8D1cm2Yu1eROAr5nU
dZMkJ+QYrHHYf2T7LGrungqlh8oNP6XpXnSigBis4zXqHQgB4DjAdkFuUmBhk6ExVWA/SkPbUBH1
+YWhQJTbrfmojT8VqsnAg6AmRFnPHocEGIqOkrKK7ABiRuTBlwiqamoRa0l3sYFsL/5g4NdD4zGT
EtAojTV/qIptO84PMyPSDHamCpnuIh5HByAoLELLGpAlb/FoAkbL8PURNbMwnZ5M/zA+A40+fBNG
rzBtkgzDG0vBdRunf9NIIxF+a2mWk5F9GTgiStISAokpFy18Hj7FCJz5BXtG8eN+of10Uc2hAYeM
j/IEcjY6p/UHQZiyatngjul8dXzVyc4PE5FPOD2PMinZvqJU8PSbiC7HgiEApG2p1k5Xo3VuNJue
OBMzOHMQSZ87NSqILWc86bBuO2It5gyXhIG88zNuFIMILDc8ycbnrbVZsXHtpzSzdp7VvxlFs4+1
7lFqyC7JICY4c0RIU1rJk9Wrq1GznssSW83FIZeOAqZHqNcPpKYU2a5McPEDzTgey+cQMp1OS55T
hmR46lEznoPQeyBu3rWP+Zw9GkxJ0bmPXOqWDvV8X30navLSodAN2vopWBjOQ8UCVFWYz66lM/kd
r3YtyAb+P310AdND2q8l2jpzdOTEX0vP6A4yteTRooWVtPqxOzoj/CcS+7I1iIsMfdE4cHDY6nys
bH3XNAEzjNujtMWaqhNmxxggpWXmGkJ9/r8UcXKJc69SLqkYqaXYT6J/i5KfZ6M9RIjbezdZiayj
YdBN5vws/cHSGLoqB+ObgoVexSmuViakIwE3uNx79F2N5t33rWwvspkkUaRGczVFpz496uEbfXDj
IUDGlATSU8T+Ert425Gttdc+HT5YFjIbPUjGKwo43H/5ZnAMUhaUJ/o+QFUp8BkrXnv8/eh8VZyY
wlxJnCiGURmBY1+K5oK9flPhOsUziIc/YASnebScj7iU7PqXWXPZUjLymeRQbNQ5+2SZz06uQwYN
j2acIz/AaE7xm0xwMCmQ7pWisAnqFeN3RR0Z+wIsqDoaavZf4A3brKc9qjeRW20h3BxgEkoFGDXq
+wkDgfy6DuVNaFpBP4piGFm1RXMU0YwYPn3IqZuMF9gVuSbnZqMzIbA0DGnavOl5ebOUX4pfjfNf
AA8ZbVAMH7DJ1Uz2tw4tPr1aHJVg49ICwCPhL/+unf0AO0C6QKxp61INuCC/EvTAOYSmAjCnLAyl
bOqtK/cmQpAugLSOX1wMI2WtAxAu5GRQasKPMp0nxKDKbFrJf851LF/dQQQKDBNoADtnAiE8eReo
visVUZcwH9IjQQCuUD8IcybGIfKwoYYQSeIOcB4oG8PpPABh2J9EMXBvMDoaK1ICHajTRoYoFgSM
E96claEN24RqUhGsjjsam5HLuM/efEHFulVq+leXMwbJvn2VCUvk+KVYTIUninmmtCKrIfzq22pN
7hil30JyEv1EkuPlQJcWy4AxMekP7Dc/wVZo9zpT6hBOYGFDK0lAJwkBFb55zyINhK4FJUMRzKsU
3lkScxW+C3uGe0tC/onndDjFE1BD8R7Z6jVFzoorIXEpgykUA8IUy4eBwgqWmZhppLQLzqYbNRv3
qejsqPHIQqHuRpU299mbyOYkljTroXCW4AmgEUk0bdu9neIzSocfoSz4AMdmdLD2tLhg0igb37Pk
dEepiCjq8aXPXBOGfSSe3ZUCmI3FT12MjMrro4K9wmQsTKTQySKQESZwGJpDKZNBiqvQioLgLvjo
RFQQs+hijui7SBnQpQXLgWj7I28BKsPmfsPjKPgo6tu5eJRjgd7TIqhQaw6q+TaOO44Yzli4ZcYP
RkzcHawLR47IscHHpgleogGxpdoxcrFqraLy4iUfRSNaQSgIxs52x0wVNQgGzRAeALjE+fLq4rno
YvL0zIfeTsnpR9pONUP+ABWydPwwVK2CPO4x0wei+8XSHAG6EDF4v9/pFNR0pIfcig0CVQYTiWp2
HUV9EKp4l+d1mjMgwsP9UaAMpJRjoUiivQU2six/jdxk8q2GcQz9ovUp9YGhOOjwCrSC/JLj602P
i4bVl0MmkB3CK01s44BBdKyLN8uMMGM/FvmuWx7QIL0LQeB4pFCw7ZbU4wZDeaNfuFFVLfVx/LTz
CwAF3kKJzVqQUeVG4E9YSDzvQAAjglSyFVmVGP0FIRYoWKp/YITlyQC2BQndjiQ2Ce8uZ7kMxyGa
TH5JlwwrDuNJzZ6lZHGW4KTrz3Z75o8rarULkuZJUE6ADh4DxQAHnUwVSVXEEqcu2pUuXc5/ifES
qtGY3mYYbVK8fhO4GBZhq4oed8Kdw8EVynwV8gYnrpuYBpvwPwd1axjfFE5zqak7y9jnblpuOnhF
Pcm/4+Cq8aFUCkdwOifeZsSDpdyNocxrUp5CSFj8UxTnLC+5UUT8zfluQ4203RflDdIAhYxrk8Kk
u7eJFcPPOLMVZJQiiySlA8UK7p5IGZ64vdEeVNx1OfH5nFuk1DjhFY6EdYzOSCZxs+hlEHsEaCXV
RYHZSbriVDvEkKedg1RlIQ3HnBly2zKiF4Ky/HAjOEiU2E3vglWjEyOoQB6H7KIGVENeBx9KxjXh
SrOZNQYJUJtXaLeGe0DeR/glZYE4Yvhc/FcGX1NKIn5L9CJZ4150UwhbRIGrJAH5JdR/0ZdXfgWS
XIsWwbZI/MdLBSkz4j1diu5ZxHNlWDHpt4M55b2dgW1Erd/kFzq/3b0YJOYq/mgS68QwP67DRe+3
YOcOT2JBpMTT4Sx7qHKcJyxQjW1lYBwM5l9KEikxBmcL/GOhT8MOD1F3j3VpzzDUPNIM02Sef+fh
H51SuSXAm5FbHLXxvK0yWffsAxqh9K/HzAZEnIIiLf20kuOp724sLUk+RpkE9s4P8oB4JT4/w6em
m+9qgtsGGEk7SLYGf4TjUGwS1IXwtbsgB9LlMcEDDu9OXaHUzxiKYmH/xKHBBUkBaqPMqvcxzIaB
vGRBOANYS+EXQXGl0wWQs+xPI+PQK2NYo843mwAhlESUBSYGIGXNXgYDQDHlqO5RwAG13oKYcM/F
nDyE3FlMcGCr9DcRXagFOZ3efYKKaJfRCtnEDC8qoUCIG3i21E0U+izTpaFlruk7xrMMM7Lp012m
yyG35G+0pT31elIJF2JYYWXqC3e+SDL5YAUKM02hVpSBY2QYpC8Na5Z3bDK+dbHVfWkZjP9k0tqF
aC2Z3BnHka+RPNboNCXFC4LoO3tioFMhpI4WC7G5QQ4nKXNOf5u590vK6L8hPhAqJrgOihlhJqTD
lQKAdlIkj/SIKJvLEHEzGjykUeiFWOtyjHdL9XVX5oHd2HjirCuwFdchJUZJE8Eebe/ZsxthiNrm
DF0ldeH9YmOEgQtPg/qupLihtZxw9Zmpc2fSB6BqWLp7R+NccSqVg9+Zf+SehBniQ0UooFF2CmaS
kKWx5OG6y54V/pU2n5l26Agb1JxHjljDDdeh2u7U7NEiVXxgfOEtHdF5k/+HAZeR2F72F0HmyqVb
aeZlxZAnCBIE12e1ejLCv7XyYYAoC3PNQ1gE5lf0TZq950JgWFcYdbl1iMfIzbcIX6pyqt1tfY0L
vgvC8onzzXqXt6EPCtWqQc4h5MsS+hmbwuP12N/Zm9RUhrwh7A6tSiSJnQpMI5wdWmziHgQkr1zC
Ob8rovjFMEFqTdmELPlB7hFkAQGx8mxDWGwkfS2ZfEuS4+yhnJtlDJ5FZvLcCRUlQ/XEC6GRxyCC
bpBH2bISByzYLaZO9n0PqcOJurQGaiPY5hk3jDX7AUJXJfwWSNbp1b3w9CQTDfqAVAxpc/7FuOlt
mQ53gCVbsneDHhnWKGoL8Fs2OIXgHzmJI+Z2t/ml7O1VylFZlxhbtGQPhryE5JlehaMEyIuHhNDB
y9y9B86vSiinxRvgIaHCkB0l/7ufGC5q95wPFzlaOaQ3Y6h8ihRDLCOEJFHRxyR6/pb5NSkRHqIq
cYh1aOCGScvN+TbMdDb4vV26z5GigQMtQYR7gmlYlYWyoL8r8Klfy3BZh7CZkd5dJxFbldye9vRW
ipjGIbfJ54ZhnQN43U/aaXD8fgJj3VeOtWVSEcOdH0cjPmehsckQn+NfuG/+ESAYAh0VBgK8u0jx
qlI1D02M9QqFVX2wPQfFMe/P3khVmVBNOuZzn/BtEZE0r6Dz3Cq09Na0y9hI08I8xKXA8WBTUtAT
25eKIqvprVUyuuACKAwwZcr3Xex/JdRnM7wbeByw36HpbVnwc/AINbg2B4TefboJJfWZnCMosxIu
bhy0VWI4Yuao1Tc12EqbUpcvAchNN8Y4HE4Bf6Atdx4Btg0CwcSI0CHRSRQdxoPxoWw0NE0YhhEA
OKX9kU8/OT+IAIZD370qlsLkkO82V+ErAe3bWwbsqGGnxDTQNgVa+HitsrGA/p3uqpLam/Sko6hX
yoJuPpOuvG7D5p3ky4HejqHB9gsQem6ey7rboEd6Xkqk3/IGhPKjuvSay2iGgIPzOSBJOE1ohzDx
ucNX1e4dzneozJp7czZeGrKVLOWpnPdeQAJ8+hp22mG0BkqJV6XUmS+tr1TtOxz+JuRn9SGzofF9
kCg0orU2nONMGn1WPZL2TZKK/lKk3i4enoOOiqOuo4tiPFOEkGHsfYZG/HdUjnXVP7mBcajSbavD
cuFnCuNso5Fc4DBhGKJQenCTt1ZkBiHLv9zLIVNWPISSwmvNQ/xqyWMo9lmYHbMx93kSTatwyZHp
340PLS4ZAfGlzgjNZFtMj031D4RgyuavweIbLIs/EP7l9JrfW+SR2YRtcbvJCC0FJog7IJpdoJ7h
1FsFVgiaWp3HyCRNrTwlg3mU5RKH1tqlrm4hKobW2I+h8cQ8zKVDCcLL5ewnHl3bjtH0dzR2OdSa
zbA9UWXSODqoC8Pwr1MQHU8DVC+oGZvhsck0JuABpA1x4FdVfFL59uXgnGMA04YwFwVoQcJ3DFI8
oMA8+LBpOsXUnzPvo3WJ9+l4sZU9fkqqBwcCs9jNXRL+pK2Y1mrlNJWvGTWvh6JLxT1SZ82TCoXg
Ri1TOIzsCahML2iYGR/NocZMPmQKNAC5ze7tnXOaKd/e7ByoaI9jqa2MFRPvCI3LVuGJpE8dtVHC
tGwXWaCO/yUxmFxTnbTFg1Lk9nNVin79DxvGjej1k+Ut74bH0A3PYVnHvF0bzW54MkdmtXCZRSha
yThSyclRw+kjH2BE4NoTEowtfVNThi/s9okjJetvgqmKbZabva3Vm2kMvhnuou4WaARMCH6Qjc9W
h7uY9bMswWbC3jaT6TuazL5sasWPATqSdPythluZfIMV47oZutc6vdruFn2D49ykzxc9r9unr4Jc
tIH6VAJIWdMNvTMTjswnttaOSZx7h33nQclS3qgosBeLGCDwtpxiOx53o8Ok7375O/QfOocdtFUA
UWNPOnAE6d+4S5KbkKMTgkmpE1q3JFvjiaz8VVlqZFLL+JdrY58XaurMvo7aDZK2mVjL2BS5Cyeo
fuYZwEsaREgnYCa6Uh6iquMAdDah+ZCO72a3cfNrOT2WTIgNsZ3teyU42pI2xSpU7fEyeAPtzLxt
OfNGIpHvIBSkNkExXv4wkURU0Inr03bMYj/hV7k7VaYAKhOSpFORK//GqHtF2kgkFUD0OG+0BNIF
dRBPyCKShcRcT69PmfnVjSNU1D8LQ5n2PZhnRSM4iEAq9W9H602cTK8rm3HxThbRunP5RW3OcZoS
78rhewghHqhjhIGpjexUez+s+HWo35issEIW1Xs6+wy3DDJdKQjguxDfx2yk/+vca3A/g1M+nYNV
mYZArfNTJO9LggI9ifQGfxuQ0uIeksJSh0BClXwoR4ODF1tO4lOTM1Fcr16X2ljDGQUeNfnUnrJq
evQAckbMSLgGwoBDEiWEFv+lEXeYKGSBMywtCia0Qlg8GU25cSLm542HcND2nvs7JR/MEisRuViF
eZJac8wdpo99GKRq1z8RcFyCcytI9YcQiE7YVpkmwN4Z0A54bGrRpmtN8FR0E1ADHx8XlvTHeeZQ
XHCgDi8YGEBDXRSumvlucFcltDHUWnBTAUT4wPvRx3A7wLAZ6n/zeSKs8vmj1r1mqLnp+2T+FvrA
H5IXSwiFU1keJ5KVIutmFWeV5JyAEYpGvjXmad8GHPLMlVEmUNgOT6DCnC6VBwBnbVH1akfmK0XZ
EXeeB/RAx29QFHyLsDgr9165r2tlnfbeeo7/iQNH4KiRg9VqGd9Au6s4Nz5bhX055lqQoIAE5/Qv
JGAP1OaSBJqFL/n8HCqIshb9JfEqfor+VOC2EK/fApCAaVb8vSOokLjjhXEBa7C68Cmp+xOQx7p3
6HBIrpp9O8QUwl/Vttmb6kmKZ0qC9A2HorApCRNCq+ndKVYh6Z4ZgOgWryn67QDEK0te1MKnigOj
BrAtR3MvGLHJZy9hHbAPURHTg2LRXKj8UsjWF/BOLxahDD1bveyYJwQPKVqskldFdVRSZcKz8EaF
ERLKC3AT4YX3KNrctk8gbiUuGpfPFvg4B0bCbcTB0RPcDd9Hyh/loC+9dwZK2bG3bXV6FxE7x6Kp
F3sajIzDLLKyPeNQomU6TfanMOZ23x+asSIRGysFvW1xDWvmcDeGurHR3dJY9fDADrU7FTKgHCg+
CQ8iLSmU7izgKmiaTuCZg+4Be4RR3MTbxS6uJ6Tr+sXOv4BoZT2hcCMfMZdYj+nsoGDMYs+foBca
ZEGqB5U9aNKQkMjhxkgrTRtbYr8WEAcsx+veLEwFZI7WU7ThyBM1CU1CWpKfjUap/hkciBrAWcQR
EpXUGhcXuzIwDAYfxYCiFHiJK9yyIvIc5Gn81ianWvgCeVv9EYAKvJ3XItf2iKwoAy8W+arAYwCN
rimgkTglxQAkwTq0fpHGuL6tmJGikDQtYCscYBR2Ar21U+Rb8fBAueoxWwUKlSOU1E9cKIwKhrEn
XEM5opWgzE8Q2qQMtEKIZyyvIbVSOaG2ItZaeEPAKOptAAT6S95AxGrgZ8SetkbSScohmeWRDMG+
6YlLBS+zqvUMXdTwCdKvjtbKBeHhet5w4UeElrNsWuutrn/EJgRaM4syJ/6wB2vHghH56SLhoUD6
2GClhc/TjTixNLItEJvI+w6Y0goihM5MkIT/hHfgsKjGW1+F5poKOBmNB4m9DkK2vAEW6tRls/MX
5U1ho0ytll1vKbjvL8KwgCC4Wn80yUAzOQzFPFj9mUf59YK0VnTDUGmqhQ1MQXHyG8IuFLPEdTEg
G4REv5TNq8UT7L3Kr1kDAsJBaiLrwkJEjEVHVd2dbGRirVnDZ5OWJhQOHwYxbl0SOAD3rOv9rtL+
ybxN0dfVC53l8qBJ6B4iT9HegDEAOIhDRdRnSpPsQAtfrO5zLiGt4EpifTfXpNdcY0N7SMlj6ALz
7mKK6dCQNaVzuoN2pB0ietC9QaKIgC/pxApEAiZ02qC9Lp3xKtZGChI5AbXsLFUBuaz+aID5N5eG
aCfsrYIcaTXydqM5mwqGp5T+FY6VIc7U5jBlHIMyrUycvzSlsP4hZBRG2Rx6BZisL9D8WL7rbr0Q
WT9f2UnHHd09KL1YnGiugIaW8Se2vq1iXDGLebI1xpr8MQnFEHWMA52wkOWS/8zJm6ikVHAD5IDg
JgViOThr0nTmpEGFzqA0SiHWZh/yLFN0eBYRvrk/26iZEago77H2QGsJCSYiI2HJ+S/+IppqICdu
CHEiAoVNULwkln4Hdov6/UW0bgxkxQpkda+UpV35Bbk/miC+lFPY9DhYaewF+4VycRg+kBXrDoVU
2611a+AhfAtyW6MSmPKabKaDPmNhkiqp2KDMsbrFD9sEiSRe9WbiNxDAAgWwEIGTO9UB2JNBsBLR
wNbjfKaPWtHScjvgdBKcXPKBQGxkthXkIEcJfZCRuYz8+hYi4w4oc+9YnXbuXzyIhjZamLFGBCwb
DShGCGuk5wisKligpdCx/jPIZPJ2Wh/z+Kqt6Dd6emhRewHfgA3xuUVg24CHpTbp4zDmYAJgEzq5
5GzKoGIyMz7G/q1u0j12AkU18bSsFtS44dHFDzKdei+hWDsbJPNUqbkTQogT3UixmkHLOemeR4VJ
P+43HNuglsxNJHqJQ4ExrbG5EQwWGGSE/Z5/pvqX4mTRAkZe3CXAJbkFA7W02CEKKp5x+HLDv6a6
a2doj+5LYGMhGwWsJI8GVPgOzY/M1eKRKb9CYE0U6nxr4YF7hmIbXGjSXUl0AK23cCwLXrWwek6V
P9ZCMDFC0EElugvF7KCt+d0WUWjFRZjM7sMmv1Dq+MpCcUsaCuepPFe+JElisKoC3XrwwFK9sJME
mJXABXnDPCUzD9CGoHtieujsUd48VAaq18c0eIjqhGaOswNqkO3kIK5ExMHj8FR3MzoquVb5Q8V9
56Xt66hSF3EaQeLzaQX/tIGNmsQ5ElAZNhhqIXKlalT4BoJPCAfUY/jpjyX352TskNhlnFasMy9C
vgaEQz3CDM4jyyLBdyQknJ2RovUlzIg8ODnFJ2iWbPD1JDhF3IEjLQPGqByMEjYuvAGGgO6tGmJS
iVfnVOFTuDnou3mu2/JTi15RhETBcEnnp4zwrHBmCF55K9Ot1QdHI6gf0fXbJZWFOEM3VrVXPPVA
fZEyHYbVDFg2pYT2rMA+1xmVYqm+xIxeDZrOD8b2Y2iazTKaW96GCmADR+RF+WNQmoepGI+Ttc3r
i4mmBqcQVwt7X4SOmKBzcnFE0oStolXiawrvclf0GMNBz5nbJY+omn8TtfdRyJGibfqxS4SCVB1Y
SvVR2WQ99Z5KKbD4WoFOjViAain+OGlGNdY+agxQyimKJ6ws4ndARVcTdEwlpHfooeozZawxm1sP
uFum+EVWe+rIHoL+sGGGYiS1SULj0zV+7hLPAqqZtSeUSA9Vsa+w5GA9rA31XXyBhE6upTZcONKp
MDj5ElNK+Y9Qqd+nCVQzpFojfdzOu1WJQPrMQLp15w1/LCA0s92K0JBaJDE0yr2jUX/q/FeBrZ/9
xUVMJByzxkK/DX77kkh2qAW6iqJTT+MyrMTEOwGFWU5ysmsGeQJ3rr1h7VkGbSxq45HnzBFfT0DX
yYdi/EPbvG6hvCxCg2WvmCERpCMzg1gXyuDtxA8geds5wSENYUoTDLLNzaVXpISvEqX1CxuzEpqs
dc7o5mFFdo8gx032ZpyzeG87J61/ZORIivUk97ZM6JlAel2M5aCoJXtf+qYpI7OKCFhOmZQgyySe
n2WaZgUvKoMbiqlHso59nXQMnVMYKJZwMcZ0ePF06dxNyMuDcANTLtTZj/ENFHa77ylk8WPh35Eb
uo09mcPNfRUOuMRw0xLOiYLK8JajwUpMLEoBDfEGDftk4uaYwQFHESOCYfXeDYA5DpW3MvhtvX8t
afQNWSUA9JxMkCEZJ7jepgwuhH9eHuO2PCJuVLjDCyc/FzrBr73zYBJUE6Z7FdMM56aUEsV400wk
0eVWJkjXrrHKDNTYXDDoZjvb5ZkRbON5a3lrGTI/zJ+gDgrslpRARUrAcOOeh4ag14Zxyw8LEYp8
2eIwVwTQD+I3wUi/WOoJPdtXpbvHmOiDdiluWqasasJiK+0lTPVtmHVHvinliFfGm1DDiQMqSTVO
79uSnSFqLfx+IW2ap7yGDDTlSMzYhFJII4uHkf+ok+mvQ3hq5iK4Qmurdu8jjpNwqjGv9HenmcO6
rr9t52vKJeyz2Qyd84oZLcFEkcds8e5y9xs0v9KUwN0V4Br1uBdde2tj4ycZV0KR4CyigR7DujsV
Uog5Pe4PNnYNJEMR73dLDCHcTsErkG8ieQlqbWzvz7J0uGedQwKaIZE+pE4M9QcmV/KLfpqB7HrQ
duL+zDJg7qa9dZp3J/RO8s48IJGYVyEZEaHW/Eh550k9v46/7eBF0hrwXOrFxXjkHknSWxYebD76
1GCniS5UC/wjokARmMu/7XDTDBfX/Ui32gsqnxZ0h4JKSnb618YaT3IYcmLpBETAl9oIcKCAEF+f
C2M8OXlzZTjjejnIazWy/tWJ+LfFjxOqTC9jQul/JTytajSMXEgFt5pTbbrgCfVuCyyKGBnHLVSy
le1kwPvdDpiNvljLm2Wfl3fpj1wYbJlejH6MTGkRkwbpic5ontw/NlntgDp+E0b/wAHxTY3cS0G7
Kjo5gYr8qFkAkNlbi33ctuZdPk0vI5H9kgdFa8wW4vLWwmZLa8Zrt8RlKu1ZH53iZWHoIoiTuosd
ynWCX7D98e6ZYyMS7l0IB8pigFZE+/I5tEdCVQrvMfPe3JRbIqMkHhi/UlDlEnocvnLl0Zo7vaiC
LzL+2xuCF1Xvj0CUnDFqR+ZNU35xs8N4yf4QbygHbwn70yYfLghGr5oH2Y8BSeUG4VsyjUV6AejR
SsexRSIr9m0d9XUBOu4iKb+kKYMvjX/T8GwrvldKzhpoHDBP5Kvhu6L3/lTUvhg8giG57E0VNJTd
SEUth6/EFBApGqjxyWryc8acapFQd+Tzc7KNSv0YsJxQtG61MTuKDrY1hz999Oi1MaMU0jNluahl
1C7f3TPSMHclDoA1B3pAgVIr8P/dRm5izIQyvEe+tENs0USZT9FlG60M0NqLHYtKOoumZ4d2RyZl
YLtp0u4okhD7N2HWNIOlCJarbnK4y9MSkIP0FSeq9ouKXq8m63OkTJmlgH9ixEZN11FsoTL/EElA
qpp5Ldpf0pg5qkWIMcntg16KliV1v7um2suJo6NJU5XwX5HtPQI/cHfE8MQUqUrF0fPJ5QAf1K9F
6TvG3nXhElWY5eTqvxnhX5SSAWhU/SEekhGro6pGe5qq1sYWTNx32z7qYfPElDn/fySd107k2BaG
n8iSc7itnIsqMjcW0OCcs59+vsXoSGdmutUNuGzvtf5oQU6ZHSHfog+dvsVobVLQgOBD/CB/Dhbr
kH35US1b30gAR+Sh9SXTTehKQIAYV0mxq01/TXJVm+OcxZ5EAoq4C6uC8fhSaPa1JIxaAuXnxHjU
4gtuMQ8ABPFz3mJP813eOpD7FT1QEjUgQWsVFSloT0kazfhpPsShPlkWsx7rufqbi1YQbbwAgzOB
IlOBVBXsQqJ/asLmmLyDOLmzpZq5e27KcSOSbq2poJb5wrzSpnD80md3D61ag4LH1kdIej7VZolG
mi1s0yeP/wieoiOSWwYmlrdiP/EWsUrvM6ceVAU2YZ/yv6ruWzZolfDnnOQGDrjs09KPE5nqja4s
lQzwpMyRMzp00TGk9M9VOqy1cbxGenKYR/xP6rc++NfaO3dI2UnRPFc7DDJL8k0XRcUHOmU/mEGC
WHsMeCA9YsVURX+yrgaST82ujq1FmvbwRVxlBKLTahpN3ONSo+tBdooUZUUrkEukPPQj70kMqHCA
q/DHiCu0sYjLyL3MpmlXOzvEX0iE26NwYuHebT9NTPeCG3F8oTYmBs45t36+hFH8k7tE1Ht1H/70
nZftPiRfr2+htR+kdz0mZ4alrkrmPx2mZPriSQgx3HMZFGJzEa4iRQlRAWdefR3t/J3EMObclsTG
lrMdrhZaHskHGq5+sI4DAi9eG9BEWKKe5XnOOCg4T1TazSM0HyL2ypVog7pC3L4ZxTbgokgZo1cJ
RuyU58H5JwCA96u1pQhsofn8lUx0VT6tW5ME3gIOuv2N1OjVQ6WA5KptaV0R+eKzNkG+dc5L16mo
J9ilhmfu9q01Js85hcx/Z5T1ZINw9MFNF399/1Er+bn1EszkEQfY1pL9kWUBOT1w4ka1tK1Sqiuz
Yl1O7zqxtygftSzfEVvXKsqxcZ8tMkeZ3KSjhAgKEVOCJdlZQDMMeaRbl/M3yM9lVa+IhmDH+eYd
zwOPv5ntogs2ivum9dGuUVD0s1zX1fgSGMWj4N9iY2h1jXQMTpRpk9f9voUITKAYn7GJvzIte7xC
TNAmeSvJugDeJZ5KhhPw1JGPL9dE/U2riIw4ONys/JSh8QFEMXUAY+iH3Nsp4YT6IyJr5c1h7Iga
WAQJxu3vMVAk19HT30zic2hDs+nwbPJ97VGEin2LmbF3h3XehgtN45gjdDNmDEIDwi1Qz5QG2fS5
EmTj9Mk5nwMu5UeF7MJGEFBX3wPHo/ggFO5/10aIlH1oob1U6dlNmDcJZamJ8Smig+ujtNCZolzp
1BIHciCFZp6DuLFaVdG8Uqs7VDuinwKi6aOtSdme1zmrx2ClD+INrBRrw5qDVgGdCrNDvjT1178D
rhkuKpWe40ALJEEBhrUfmn9yxnLacDuSn8m7S2Q+DPRTUp78CbqCmQTkePCIrA95d/E60cnHHJWF
UVJiWdhrjbJNxw42ar8LlB9rPOXdV/bEnJb5X26nP4Tg8GoPOIJOShR5HMAZilSOUqMkrnQA/vgO
x39hyNlORT3YoCNitDBey7dWps8e16SRCr2AHMiCDhUYlA7si/cMEHrHCNyhYJzSrZpCWM7WxcI5
oXE+UPfJ1APYIzEKdDcJwgQQavDgTsMngIFejX8TtsprIhJ/PBMuDD6GJh/GWAORUKgQtgm4PQfh
ZxJfOHkZc4IVRJxq6xvlTlV3THlxtF8GzS1Dk8TDFYHJVvVW47uZUG6MnHx8GyE4Q0ozvaJs4rpf
M2xmKHv76bnMH7XyIXSODCBUBgqbD2sSFKRXcfqHMF8tQ9g8lBiwlV2CcBBcU3B3AUsnsSoNaFaP
7Ms9EKj0a8eUMATA1XwNsU/NerFz7UcvIsq4v7B7jHhxkdDYFHPw/ePNsTlgMpruRrPaJQgseJ6Y
CwpdQTP4D/SO8hjx/EhiiYhN+W1il8iJUltxet5c97kLv2VaZ/bl04WrJtdW3BIkGCI6hBS9TsO/
HEOO5b/ygtRa3Kft0fSNdUsmKEO8BnmUgzwjKkSBTvCBkr2kNS2cBMUUNZJU9Q8TDZJ21WQeJ5rI
fgjepWGTY7MfDzhwuHCtA/JEODuoA+TSanDxdZHMgVJQvOaICwHiDJtj0IEu4xZfj1nxFv7EfrNN
Jm8nKg7p0gKpdDpnpRG+pWKk5FdUKbQuyLdM1EUSfLkRuckslqT2CA9OnfgAq8aSJ/Y0gseJpnQN
NAk8ejFn7E1AZLTgFN345dYkEalOi0Xhlke1vZnIJ/mLBJ2RuAiFcVEE2RAP6PIJq7gTgrGX+Y6L
K32sLanq9TNAxYR6qkZSBonMc2uSOMBDLAZc3t16xiPAgDfamwD7NIa1DrzQ4w3a1CcJYUi3Ezol
tHSow14QUmNrUhJ3n4y7DGrXByoAkU9/wZlge/qpu9BBygZQeWfxGJgoJInrU8qt3DpWbJzVGuEs
nA7qOFhBSl0aWbz5YK1bxHDHS2+tPnikQbaWepGYJG06yuFoEG7gYetMy9+DFTxpAx2sgMCNTa0R
UesanHXDAzSR/MxSyiNSoO3zuWRCoJZsgrbdown5P2R45jDB4kFTgP+kwB82Vcj78lw7TzosBKuI
RONY6peWQqXiQUVXo5nx2kRqi4khaa1NTzEgT8GGBcbjl3ymNBghJAJIFw3CWnBJbWR5sxz1VGek
dXOPdr1xyAkranEzCjfhYplT5s+BdT1AYFtbz7OPnB8dBt+BraXb1uA55WgMr4ZB0pRR8l6hQCt8
Vcg+cSgHbSbqKW1GXTJy9d+yRPHSMY1Bq7DIjcSlZOGB74ki6xDCzAOdNTMWm+as6/EZyb+sDJ6d
L1ov3jRWQszqhHQFn0Gmcf2tx3ClUYlEz2T2OSqkNs4rk4DuDFCIoV3GEJEiEskVWYjO8jPLdsAV
ZwJpqXjBfZm2FjhQ9eArwcJCphOFKTfqtE194PkWFYd7RrrHrLNMUXYHjIctgkndg+js8muHPdrO
1KPizBfZzr2pW3bxPQ7HtTV9jDC4o89mjA8M5aS4NWfVvxc1LqI+fh+MeaOUIEr5r2S5+Hi2HRgZ
WT/kn3K/tOX4w12CJCX+inqYbiweFfUpBs98pMLJ2PjscAastHrcS1p7bTpbsS65UfkQM5sDbe6J
V9rYffKcxPlGB1FSe/2ettMbS3nU4gqnSZ1kNRE0NwHy5eglpy7dDR5ikvdhuByje0swoadTRU4Y
QXC0H5s9OSuSuMpYG7nHucMhF50qEHGEfguVqImJ6Sm14m3UZzs+gt4c1rWo2PjsIUh4QScWHnRv
X8e/rEH69B2E1U2kg743sPmqa8PW//hr0r3483rRQPUE6EC2EBYIONcZFd9pQwNIl3G7E2tvds+Y
eVEgbD36Imj1HPRs7W1KjAlQ6MNI+QYbudjLG4tC1U2jUdtLZtRfLC4sa8kA74DoRtoLGUavQ6se
R5NRluviFJfafmu0ci0/yjQ8NAUAMPnhPfGHWHwEzTRsH8tLupumQxFvqdvUx9dJP3nFJbPiBTm+
tfc4mQH9ZItOO+nNznX+sXPRoPVH0OIWqeEv3TeZxdikkWNdCisCjtfnnbjzy8ZkMTtPTkp4k7LE
yI1k1jnm0O0Nfc7dY+EkW/3Ro9Gc/J5s08fdAsxG2cozTuM8GcPMf+rHDGhmFcRb2j8Zn0TLKMNw
IU4IXqQY0dD1pEdrMB+nIMCWcpBY09nlParteDWr7rWcz6KJYqT32DpUarSjK52yFCcNJZKgTWWc
+FYZgYQH0nqCqK33rj2ELJJZUF+UAuUfSbQNiiZGnHeLtYd0jmMX/ItacM8ZX9JwqNJNq/AaHxe+
DoO5I6Muj3carQv5NlE4gaZjre268loaB5FCIF+Q5xLTpZ0vm5zIraXL9bKXAygNL4hK0/aW9+Jm
lyom9lAhShGEu7i3/EMllQfDlRg5zHLelMOuq/e6gQUMxJHFpO7EEbyyEBc2hBFEIepPgfGQKyoT
CuMyXbsGPlPoMzO8Z0PO2NR8Kn3+OBqk1ERVuOuyaJ+P8algAo4H8lkMpjT3yy2If/Dqde1ig7CI
3eOvlawDUtVl4KjYH9NNOG8K453awMI/8myExV0BnxxhWAKORFVf6zbipE1EI57LY8lbiD71ml5n
uir6F6vmRFA9HlP7MGgfOrOXl7EId+Ym9g+GdtJ87yBzr4k/SSHmLazwXRvpvdQe0sKiADq7NSPY
AOoDZfAW87f3r6KRzjWOIr3obEA+jkcEHyHpIawpyDcpmrk25DHoBBAHb/rGY85nWfNB5xPMVgIC
Bx52vR6IFzYGrQ8gNG8Df0IYfc7bJ3yuocnA0p5M88k5usm/Njvxg/fFKbM0NKnbLMWpTAYrTfT+
axPc3PIiJjM/RCE4klIaodFYURcLBtkAe48/ist49dpI4zJ7E5vU1nVWvC/oNqOM0WWv8rZJhkjD
ftGCg9v/+CmLnqmvOv+p5NTvB5y4dBdwu1k6/fPQ4gHsaHTCiCGgmjFGOxlW0TOS0s1UjpISj42f
WMd59NaQaqHiwmuyhlQomL1nPP+qGn1kZkWt0ecQEVAmpq5dX2K1QwPQ7cNqWOFY1psHwm8pfJNC
JAS1bIkSMugStpnOTIIhLwD3taPZ5+TPq4psiGALBKy35jpW1E2WkVBNA1etnecEkynBrNDixQxQ
D+o60ySdFQO2aGWdKMtA5cnFlenOxU4197q5N12KW9ewMmWEKpbBJVrkDZkg/kvPliFClSEu1lbf
bbLiUzadoYT59N+r5Jg2rzqZURMWXesrC4DGikMmli8oogLUSR00IROKCPYzSZZkCaZKtLO8aGPK
hyTkRfgeG096p9GNx7JHQ1xHfEaKQcwv8QZhsxZbaoIiONECLJ5HvVDJzOUIJvjpZHH5tG0jGXtM
Z2mwmqj/dfcu7TrFR1noO5JQxCw3Gy8K8prxueDuwaOmccHwVT36HP9j+BQEp5r4GWOT4FvQFjaL
VaY9KuFrG2pLmVEZyVUijmm2isnoZPVmugDHw7z2UWkPqp6foujdnfVrmNt3AJWF5VJX9g8TvQg+
ZLjUIII1vq+CxhItJTc0bA6dRRKcDNJAamVjbFNaWfBeKyg4vj2HwKLiwSumTZng/B7eieCxG49c
ut+sgpoY9IsZxI92+Z0otzLx2CefDWW6aCa0QoPiH6jGAXUObvXMEfDTOdnCmA7MWdOwrZURiRHH
CIwsr0a0PycT01SHrjtu/zVlvDNVY5FyABEoJPLAKDvhaaS+nKqhcJWEKwsyLwazRRMH9cf9VI+/
vMq9u3X3zhCCKAoa48HEfY3Uk3w6CyXYxceDNK2gjIk944g8xlN1CMEPesIArbUBpApoDfQAeuJv
XOfX4znqe9wYdH6ivuhdRAUWgWcvQIclJjxr5Y6HKXqI0gkQARsfSJRD4hZ2vR6Xn7q2qGCogreu
4hsa5p0ns25XbDygfhOTd4HIk7zl0HXXkbYT6WoK9oa52tCA70t71eAKqK+VscG0cMyqFmb7R/Dv
SaELBqXiyFJmeAzH9tCxKSXLMcd2QzaFQkRhSYG8fLzGSPKn6W9D3JYOdZ8lk123nw1v7Q4/Y99A
7I5LhF6vaRAfwwBGX1JgtbSD8Dw23SHzsU6b2yT21iZZg2ZBbx7UQlbOPyNJO1qxG8ihnrfqfKuM
W2fpvGa6FWKmrmr3bEEqXwnasp1tJFw3f3oPVBvdrLN22WLzAb0sV8U8y55uFbu+XyngHm3xG/fd
omFjE40NcivCuuWjnrj6ATpbgLQ/GSxXAJJD1mkR+AtXZROSVGqYYWY20PCD0/8wlt3TJBBb4q0K
/mRd0TTYnwUvVeL2SXfUzWTY+5Dl7y8cAXTCVFeGQX4Rr/eKFHgY2OSStY8tqvybR0t0JWzboptf
Knhui7CMmJ1IhrOQQIxsCxQonhU0biSG12gS+mqThB8Ts/pAuv8DJAFPZ5uuM4uYc2yXbUQYIWIA
oFbXJ+ynPNX9DoIhzMtF9SuWTqzkPAOWIJIxOaEpr/MGaJFJdKpXFXCPqsAXfzV7GxNz5yYY4Ij7
Iby7+xoVpN1Yq4PxCrDb0aho0E1m70tz7WMKNJKPTAxQEAm6ytnAAnIUqb2GH5e657awXhr1Iwy3
aXrKY6S8OUlDb7H+YkqHiCT56yoxAj+kMeKrXxRI5tp7luwb/XugLMxag3lA3KnsAZ55ZsnN7PtM
GUHhoB7auhJKoABY7Yiqa+L3Pnjs/Ze6fibacCp2sDKTd8miV+JriPJLPOqy8VNWAUqek90cCWlb
Z+hV+m7FdwNR9KdV8A9BGS4q4FSzfPGoweA9hvhHTYyzaG+k2YPnZpkt/mkmzk/aR4UIcjZz+OIi
mqPbhZrSx+CphiNp1oPxMBSIAH0eVhSNKSpg71PR3+si45oQ10PjY3kplQdcD6RxzxOVXBnTMz1v
rqJdSvXgOfVlyrMzHTdbLtH80vxkSXIz4jfTuo+w69F0aSh3DKhhIHFiN9L+prhE3QwmYvcDgLqc
adLZIre4yNzk0c70C1GJDcNWeiSfyOfPmyvecvGgL2hmC9XpiaWBvFac0XiMbVp6vQeSmfwAi2EM
OOw0LxOFnSLCSFrtDiKYvYkuDfiKg8KvAtwP9A+zvA7OT5HdaPe6zWCxrZ3uJYrXc4NDCEcBGXBI
M5BvZ9GDeBTJOdE/Sso3uVx88PRpGCfVY5cxztDFXP4dL7vQ26IPRd+kQ6kxbCq0zGbfJZHRMuLg
jWLyDsJt0eytmNyyA/YNoHdIIB4rHaUasTMY69yQBL2aqQuQk2cT9SHZjRyJxxi3HqNaBglK9Zzh
LFxgVBNUc44gFHlieQtbo7XhPatADGJXmsebnSIohBsbz3lYL13pfgNgAfziPiK0aGX8ZtECUpyF
9SnEjt9Mx3Fa56T76m1xDDWH46F5b9NLaAzrKXaveuqssrhbtxkQUa5dTVfDqAum64bewh9/+LIa
IXy2y/sf1WjB51etFRajho6AEdLI5G2QKdO+GUiTU7duSQYSmWJCfzNkiAcgCnhucszd6K/V7CO0
XzjofcaZhESwLjHX4VpRtsCdNTGfmr1ptXBfz84qjKm4M3+T9qdRd56R7QKGhTJQPmPDveYgktmE
9ad441EM8gEIeyNtCTnJftW1sfdVkewV6jCumXnVgfkzgbir6+SiZAwuFQxsBXY84CTQuXVzZiaw
YdLo7L7fGa2+Kd0fUpjQ5FPRU5J4EhAhodsAGiYY+y5HoGul3SnJiPHHHoU+Mo+175aXIotKExL1
OJ3meDsTXYgaTvJSMOd++ep8Ng1j4/gLbwoPyc08NNIZ8plMNiH3rz5ZzBO91I3wh5zrAVxvNny6
oUvYDFARQmkBrIj2qTyIc2nQ+cuj7T8qdPADq8HYkpXF883PRKcYUQ8XQmMxC93Mkqc9wUfT1ys/
gUJmrUXcirwCgQO8sKHl15pRLOKzIRwGzAVlidhMJDQRRxG1a/5aijSSrj6qoCHNIz0G7tl68EmF
yxb4FyaAAuMxgFLtf5zwO7FvbngCk+FjSYjf8s3mGjgabbbUhNJa/til+s5q1ZVlk3kGklKgZEth
Ege3vlrjzQ/ZfHucGix671qF9+wWKr/S8kSyTZldk+o71U8JFoRhQqp3LKaTzt04ckZJxmv2lf2W
3jUdH5PPBi1RdJHpAgfjHhaQaHa1fEcAU5LAhdDYXPd8oHSzkK7f70xtYzOBT/E3bXvNceqfUtg1
SUvTmk8xA+iptdHxUNn6xW0PRm9tQhtKKB3IT9IcmPXEOrtYAnVSv/WLww/ceR9adwMmRiIkxq9r
VkhXyb02jLWZ8ezFS7231gEHXZqsc89dVOQ7xOQyVf1Zi15LooWhj+fO20B24I6tAdY55lkCjhy5
SvIyEgrkHVCzEHV4Ca2ZhFi0J7yqcKptHevOn67sc0KOXVse+TcyU1M6fDgsJ07uApc//c1YVsxF
Ph34FyNWLnlwI4LwQPtxLwyhXz4JHlaSbuw9NQNKHftQBduxvZs+orLWQ8mGWYZtuSBYlKkEJF8S
p+XqsX5BLTLWFC2fhY0vMD7IaAf+VSCj42FajwntW86dIXe8sujXQ7NW9eeOppU8eQm1j4YSqMjf
Bl6G4I1A2IQEz4TjlUiNtiKFpt+Rj9RXPtFiSFY4F5Vs52gHFwFkwBzTK/6uroa1wxeoE0omaozU
IrQDGK1InsCgi0TUzq9GfSIQDmlVtHVJ9XKHY2g2OwuqVq12lvIa1soGKUnp2TuYPHCXadk16qEv
d3TF7buSicL6mkBLahc5HrO+A8hVKhCe6BNgfYC5jFvS7l33nw+2H8REfg9LxT0pJJy0UUfcNBBV
6uG1yclRZWQxOC/QeQN76JRrm3RE4iXoWIIqw5AhSqmJ6Gzmq5z2RZ3vmSFFCQ5g6c39Cn2AUX5l
NBSy+wRX3zw384eg5JJzAzrelC8562iVTPvIN05ehzGEZQs7l+MSxn228/Kmu9NOq87ZCOmPL87P
yMuP0dxw3EfIAxHFTzYS+H6TODDx/XwhRbpFiDJ3hABvmVgApmOFb6DeTBoqIxSYVB+3X05L0hEi
2rx697qj4x4c7SEJ3ox/hADFKKX47V5Dqsx+gKoLGJ52FkzIb0ZUkKiWroF0DF6SIqVxtzVll/x0
MYH36pSKV6K2tMXcgnP6iG/G1wgKJ/F5Zy5rx7j2VrYKezASLO0YpPriwWUGVFpjYXvquwGULRFl
qthHoQdStm/KkkzoQv3ZnR9bHB6IrlYa43j00hPz6HCb0y8PQSPcH4QJ0k5L/1T89ykQ8oTPhNc+
eHf9BQuyU2M+eJBY5dY435qDKGtFk3dZccZa9Skrbt2rgjpILx/FP689+OavEcE0QE80moesqGDP
IFyFFVGCwWSyoaJayedD19xaIuBQZPca/TkQ1QxWHQpEJLLV3kOWzURlUfpZX4KUjtdAevLEPa8j
bO8vaLt8kxCCW8kRRFpvl7LiP6Y+QtK3gTD0L3xbno6i6yVodg9B4Cxnng3fIjO9P+raBVqeNYeM
Ou55z+YQJJ5JtY5YXCaLPrroJY6inY1RyeNoERRRI9zQwQEaXQ2C10P/MKjRpkDTS3uBb/PVu+kt
ApIYJu9qOeR/P+tRshGKilgGGLAhv4T1uByVX4ckpdinbZMQCm7ustYR52pkx5G7xyMz19lNGR50
dk25/+fxp2kOYnJFAISb1deZ39B7pOoCuq6nzwzhuQY/VoY/eYCvtH5GTuDzAlOSoFiYurPkSSpU
EtQ6ohc6PNJ6+2axEHQwWgkfon6IaFLsgGS4E1cKfZd+b5wUz7ii0RMVJ45MaQ41oGLN+RYhnmzt
f46zU5Ppnk94inLwNfJk0G0WfNgw6s1gbaAm1xaPbGPcLHq7GeaTvNuEiM0muz8bwtUZhLRcZkY7
leTHGgNCwMiSZMPS8fq9Ycb0tZO/Bm4PP68/GOijlAAldfM89IzUR2u6ityc/VI8UcyO3bkMPi2r
XodkF4cSa+t535XKpXNI5SmIR1JJzk9TMDOqzibxDDb4lUJmKNyEa725R2RpslBJ1TXCjHXgEiKm
1zu3IrB9RKnYTFcd3gjLYWu0y0rVV71nH3JEQjqP4lgN95hGVB3+AGvrMaSw3KPuVT5eCzSzCdNN
bKzzjeo/RL4PGgjOhCmS0wJFXP88aeeQqTLy+zelgwchrrmheN151roSWqZ7yUdrJ0l1uT1LWinZ
UjSCIqCIgPCGZI0yVftt5nQbkoffEpnbs6fhfQJ4xwnuAevF6dHjm6sSgGb3hldhTIt7h9rS4tsm
n49YYM7W+iZSVYcFPVEpG0LSIYoNVtmxehYDoIvYDbDqL44do18MnnCPAL6mXtk2jLMpvtOBSqRs
MC7ekC/zgDZF71ny8yRgW+E92+BG0IGLRtKRmMlJM5I/ICC2WL6MDB8HeSlZuLPBIqNPn6eww9jU
nwAhOJPVF/nLPBQNNQqmiLUCEnPhF5+4ghAQSPoiUrVCn1go0NdYCFzblai/aieRgiMRpIo3KDs0
WbGuTBfV6TOh4V7g/SPNSf6W8iDpRHjlFYTqXKlAKBrQ6144df4bMreG8BpBspJ5XDZdgP6YYGoy
VAQEHSpzrbrsbp228zAHq4AVogJonK8hJjMjeA47AyRv3HR9vk092inIgQHhETkHgU02agvRv1Yq
p7eLPRcuPcKlB2gJD9JakhtFPTs1gcxJeXAPSSCrCLPQACUC6phBrgDNoVJ7Iul85jl89DN2Ikmc
0mGRxA5Dl0mMd6/1PRpBkPzwLaJZkOg91kCDpVgyEEueYdf1lzZ1NxIDg+1B1dSVRFBKdJzpP7L7
KANQ/0iIG4GlzhNgjWhNxeRH2cSM4Xw3cfWkmqF3paPvNzFvNU7xqqMYmagi2gzKvWV9BgRTVWb6
54ORXFLCouT85+4g8gSZQWPwxLMASpnUnxARGUGHEYo3XsgNTgkN8LvUUMGKyJ8iAwmAbYMkK0Mw
y72+4oOzx0mkTEFcv0rQw8zg8udxIqVddgebH5HSBlwANq/3aX4Sm9QU4PHZti7dcjXhs7ZkbWPP
MbQrxxwN87wZrY+YmExpLgz6hh0GT0ISf8MpSEkF7yVMshLCgwA8Bp3mAvv5CwvTVTfAaclxaLBP
xwMQykDXvUXeJtxLus2E1kgOrvNHkPu8nB2jwhBzC6QKgBg72GbxNEp9fAlYIuKRuWqOQtJzQ4mG
EEM0LzrCicDGK/PH4WCbU3YlHiCbazzgdy8s5LYBkS7jqVTCR3ldNhy/mF5dvLn8laLB59IRlmf0
6kYpCWbhWpRDxKnboT0FAkVRpvJRm/GwHYbngNMts9DayUJErDCTkckQQOKOFHGoBE+nXX2ugFxK
sVBl44W3nbyoUBeJlyONDSKfCs7nQ7wwu3KHLkDOTrQ0qfGKzaTHcjWgIEDUmimflULSTv+naifY
qS/ZV5e6sZW7UNx8ZnnLsA420Scyl7beJsM9975x+CQa1aTq2YAeT/f1+I9yAGbpReJ0j77LcTlX
hzm2l9pdoOWKNg65vnLL9tlM44BPAxgTFnYDjrMIjSYpn9JdJYgHXIOiICtOVhnMhg1U8hcfjZ4W
JZHvAZ+bFtMOhUwkdXC5rik6dqSh9Q12wq6svwYaceUBAGPM14Lyr/FRXrp9CRKlYsumsB0FhVC8
k/tpM6N4W0mHxkiSWyPw6DvfVgUk0YXoZyb1RWR5noq6QCGXhQRv/lOrwIbrd8+clrXigRwjXWTY
ENmyNVD0oKWvXV0yEz4Fur1WeiIWKUbKNbnwUjw1YzCkcK1eztFDBR5tq9VDXdEqxtJjnn1rL0+L
TZBI2U4rybXGIliTB+/gFSaveyhbHDm4vvJgU7kEYunf/PhcyoygIrI+Mgcyr5q2QKbTAdmSlrya
xbt4xMJrrSAg50LV3avnDZsYeCd1fpDj9N1j/9jcLXMEtfwxdjxU83Uwzkry5NXo0TncFNzmf9FX
6PrBv1Z4S9KTOX785b8SK6QOOzoIOVo5B9D9axYMG69cHDkSmRc4xgMEeCF2pgDBI6U8Q1rTsf4q
9er8Tkg/pVKauyi+A5I+8CMhHYQj24p3ksOU1qNuhAblLM+S8dVMsXCzPedJve0DrKtEXlnMNCHb
rDzVXe5vxTJikIXchFtl/FS0DRnuCUx+BRyM1byhsQK3iKi7Sgb1uGJf9q4GAbOdf688FhNDorGm
PF97PaQbd2gLI82Px14ykfFKTHtbrnQbFEi9CZWQfGIH2VyAVHeF946STbHfXCKkEfDpDeO5rIVu
zRBjbUmgaCHhXQXgjYeEYSNCpkezgcR9ThaxVcSbOFg5zzzSqZpsMgqmhuomKroQM5vI/7r8oyLj
YNxyY4l+O6QZZgKMLlg0C8LhaeeWFcKbDirou0puGxo+zNsld4/UTeK5D5pvq1SOKuGhGZ8DP0Tt
PqQRESKkktUK8VEWgjuSL4TozIlRkxcyif6SI0vmH5+bAiQspmXBOFU2yS3BoVtenSVASeeIZCfc
qeNx8lKYI4JmyAJC+NioPyL/kj8lV5l4DBUDLIze3NGBPj4jYZIehBnlDPoANAfpsPIbcr38cOXf
+XoTL54v4AGJRcQvXI9floUkT//gg5FkBRn/ca2L0Jt/tOj8XcAqixhtJgUGOTFJ2AgQoXatnAKT
DVJgw5cGYUK22vRx1uvHEuIUuTSG5Yh6n2cZZ+wOQr97kUIh6Qxx2Q3ZGx2qijFzZNgVRBbPVNQh
dNZbZyl9fXX3kSJqZHSDKS6zX6lJsdTt330/JUus19knrxY59XWdmB/8zIQDS9qmsOMWVcxzTiO0
es86Sm5qtT6K9YrjVL/HNbIZ1Dfd+Fzrj6Z9i2xUMvkG1dC2s0vKzFhVMl4rGAytVqSSxKXB3wMi
sgMJTCxZcFJwJaoHHAJYEs1F64A+h9vaf72kROH0kX6YRx22GX2/Te+VAxRn+ZtK0c8D9iXyLluD
dAxYA7GTybOU2MqZaACMea8sAAwtlE6z2Cb+b4vkJHd4auryKrt0/DOypbn1fJUTNXYZpKgnhu9f
DGO2CWg78OsCECjcF6p2kO54nKF/kCLzHDL3roKFsT8kE4GZiDxLfq0GogQNUhi9eKGrxt0RMB5d
Q9Qcajw/Docmj4wHu/XHODFgi9bBg8stiMjzuQycIuugujO98T6lvWPoSFA78nfzCA7NeQxvVCTI
bk2t8TIHy+XjF2O9ZmKXBPD75751TxHiqOX4abzMn8l78B786z/HT++3+BcGC+3F4X/TU/fgvuJX
1L8IDX0bHufn9sN9nZ+HR/3bfeLj9p+8pXde9i+f3ZU8fVjXL1Z+9St11yGP4Ef5Qbveo6uCkC1a
jEf8TWoLBIPnedF9sWkmr9GXe4dReh1u4/fw66L0WdivwXenrvxX+Wo2/2tvBJTKN6mgKbsyjP19
JXLt7S+o1aO6K7fkSx3Dc7eLz92R/986e2c/HWF3CJ1Z1B/WZ7HJVu7XDLYdLmBW3Adl5Ol3QNLe
ZgbMoULDv3B21pGNZd1s6WHb0u+8rW7lNV6RJvwz8jvW2bwqHx0sbAzlsSA74YS2bgmQt+EEX1DT
ugi29v5OWsCze4gu4+Yc73Gtb8wDqf7HcoeVZdGuAcmvBJZfipP+6FzSTbQutuSrHtwr3u0tNOWB
uLVdck8uOIQvBChs+w260hWOuw3BNefg4NznQ73DNfSKSmjpLsblw/3h1K2w4S7sBULtxT9UmCv0
e5d+HV6a07CytuRPHZTtsKE2ol94W+fQrnFLXIa9tp722eq5vNdbcwcvcurX1gE0DgEytX1H9YQV
4Cm9YMZckJq8GylFW3b8IomE62JDpnpwoElrxljrbuagAZHgrWtQpndJsXvoLZ0o6FU6HmYnfAvn
zxGjTojwr1JXqu5CgWEjCY98GiuEh5ZLF45FdW2KrvhEVObRZ+6q+JYnf2sy/OC3YRKZ2cWqcs3s
JeEEvj7szIBDwfIpHkdBHqFUDtB/AwgTOZUPPx15tC2xgZMGkhhkEifjdO9O9A1Mxb8b+lkz3juV
ClLwSQ8n3g9MNQdcgFJehr0aKnoGuoikys3hbcylTmhkSBFTHBQvhuyff8cw2MEnkfFuAos4Mcmy
QbQqgvSfJKVn3HdthoZh1J5iO/oy8u+G2EYyhwyWoti2L7k2IbAOdtiqFg3W3cJvr6Uz7FHNHwN0
tUjUWO4O2ug9J8GAUWQDMnNUeV2Q2L7uW5WXqbM01H/EW9Kzu7BNzEulZGgkOQR8twW3FVEEg/Z/
NJ3HcuNosoWfCBHwZit6UqRISpTbIFgy8N7j6edLdcxm+vbtKomE+TPz5DFSGRoYk+zq/PjDs9lm
pbZQAGwJFO72fUXSJhsh6sjALKkrJ2fGJ/UoJdxv0flStDIMvi3KA5iLFHwRH+Tk/VwbzBBERAUQ
AOOxV0lu9nOEDChyCBYXIyj+I/u5PPU3k2Ex8OxTRmo55mhKRQHHyda4uG5Z7bqHpmRO/rPWKXsN
VDHiHIQeN/9G70EARkZ6qoLzFqyI9CrNNPezSoELMkb4hQpowqmMwj/DhwodQW+6b7XuPrdFelbH
5zgtd1M2PYLoPKgGg4F+MXEbT5r0qbaNNUlMqwBhd199NyzlKrb55b0FN1M9qCYdxsvlxhrpzIwf
1H0iXWjG8YXDPMJhQsEssbYp9nibRF9JB4xj7YsJX85mJ4RTvTOIeYO4gW1GAUc1c3GveCkFDVoL
cyPqQXBuNDF2u8/Bk8FL/zLMMDRm6sHeCyqIGIY/i2oQeQh0boMpTSP1oFB16uSis0yWSvW+UTAI
oaFxlRtwwbJS9kIChs/1rtEwCT5QQgWkt/eYrwCqgwLWdYp1F4Ml7YeCWwL0LwYxlbCdAFvrRg0f
c6QV+Ejx7Qgtp0OIAmeVJHdVPEhHKFYgbzG0tMg+TlF/7fCCJC+TISpiRMrwUdHJCmG5gFZCJ0A1
TFysg+NHvgeVkhyXhdkjwg6nbSiTRbN3EIiVxVvI7ri+yKyrtZ9ztg+TXV/8xM25jBSe5e6AFaWm
4f1A7K5Zv4jTA8pxkwnPtYITpAEdcFCovVFcnYQE7dwyHccE414BztCeOWBQjXsOHFVsYJrhaGol
GaVIS3g6Fc1YiwEq9lY+ID4uETA1oaoueh9RYP0JQmLHJ4/IAQeXsIUVsY4hWBeERoEcvVTZb3dg
tFjjCgOJ4TLw7T2sOoU2ejKvTYT/bg0OkxPTBhd+eC7LfykA8TemhhMXa96i8BxzA0cj1kzlqW2T
pRts6IrFbUvMm40Q5y+4+fg1eJt6wu0Ba3kImxbMLDatVVituX4Y/a7jbpvjp2nRbif4OrqmvcSP
3QMGIqciZpeu9AbAnWjB3BKzqn0V1pwfOQZQLt3u64xCKguQZpCdYppID1p/1ysfPK9aQD+fjgd4
25g2LFKl2sxYFtecGBUow5Qhd2n3oCDehOwawTY5Y69d+t6hT6y5kn1JLh5MOUGByYAYYmBmDgwW
wELEYNvHHUVMxdoDexdO1OJBzmkGeRl0OV0SnJTEoUJXtpF3agwo1cjODPH0NpUbgmQ8m5Sdgw+5
z40GmFDgwDGohL2+0xA0BNjaslCpB2At4TZj/mpdWmabKBQrJvHhhJAhG0t8lWjPkuRgYOFTbAsy
DEpIsnWHeLxLk4vfVJ8+2j+tgE6nql95XT/ZcbebWGkElfk+w1zLfGMxz681cJH4SIVK+UryYDl3
uwpdFGYqZcyw6NTsUGTh8qO3/9B/j6mCpzO8NIW4hJCNPosUOKoYgKgdSB0OrHNTs7OFoAfJJ62N
H2eMl+2HFpdbiNOLOcYHPANuhU7mWypVK9kjjlyl8bQUGcyojSvVQfacnHPYSIObP2oYNelhc/Hy
V5clSWajhoO+3cbZsicWIgEWYlqa2RHbjCs5kLw1lAeWdj7OYYnKopYJrQvTT7ENGLvmrUUlP9zk
NWAPAra9yqY9WkE3hVbXYEyt1I+5As9riP7BhdyUoX0NoScnUfzp8iOmAY8kFZgGzTSnS4YIb0Sz
E8NHDOpFIfp1dacZwBpUTosD1+JPetxYJK2z86qzYxswm2kxc+JM4GTS5V5q+zD6YdIUApW86rWb
L0t4Ol5qbkKXWpTEBfnOyM4C/erSD/CmGN1dg9KXOiV5ARs9SVc9CuCEaYwNqmr+YJygczizupGh
f3CwhkAH1PAuVdrZ0T9lJ91DaFe/+yZYu5B0ktxk2Z+/sKp/6N21gwMX+xwFGMFk9K+G4hQ76daF
xykn95AhHo5hoM5baIFY8QEySxXFHHo9uh8CLRYk/1W+vuZEKCAZLTM1ILYTEOQudmUtM3mLVxN/
m7MPaJ/YzXzE2zz45npJfwxUU+GMPpHCoqswIPAX4NvmhNvEvJAtVJpA+46INu4xK0GCJk+HXIAK
M+nkHnDCx2QfptaFOz4PYElTgJyieBhYYOnA4KwzJ5glNggWlU1U0JH9I3W8nm6CdoiPVakghsMR
lgPHYtUuLRhzYlGk62b710Gl2V5iZ9C7rw3ut+ixSDbWIXQq2gVfFCiUaoOaJ7ulAsywywvZMkQm
jMRbUg87FlDl2NL/g9MsrPibhgBCYeS5q6ZpVimyInEpufJ4g/TsqHk4WHtA8Xnt0q6hC3f8rQ7t
Jh2vjoGEkZLrDDfRhzfRYUalPhQKdmDlyVN/bPOAUu5M46iP46/SLs2I4CFLXXgmZBYbFGxuH1Oc
EWTypqdS1RcrJmhvumV2joMV9zTwtgUvT9O6x4ynfWLgY1kQGsjb/1Y5vQ95D6AwmuTMD9VuJQ+L
mnSruiw3aKbrQ0myS0yTmHONUpi71bCFArHoiJLhshQfJA+tE941uVYzf1H+meD84cxooTyIlK/8
5DpnXq8XIPbgq9IJRiyf1I6r1ipk1XF9irszYuY1QNudWPCN0RopY10hFvi0aLGc6itwt5oRHWrG
gmEISJ8DyQSTAPKWp8hL9s6ECIjuk6TXYFPR2vvBHeQKPJqVKFy+fO1RjJpxWiC0Rt7F28F7NMOe
yrDaUHso9cyfgRG/pEr/7Nj4c9Gj5cEdNOBW6cx23q0GluNuafZjMbEy53GLMz6Hhk9j+pSxyeN1
DpBbGMVjpd4mdRHh18KOczmr2takLwqRE6xM+1sEhQi7pU2Bu1ZyOv5nEsAlo1Y7EJ074qSic+LX
uwKZUB7+Vu0lkRBS85ZZxXnEOUBzXkt2yaQ5rUP2GHPqIi1EFGmMW838neBsavUFrCQBiurma0km
Qke2sKI/+qgpusBeDVX9lCEvyyflUlskzgAsH101h92nrso+RiKJ6Q7gP7WCk/FeTHup6A56OvZM
hJ1mxAuaYstivTj+hoi2da9c5jRZU+FA2MenfEEoLM/VbBx8/QnOQBc+QfaKghHZxciQG5V8KgY/
FvEyHcIFtjmCgLhYO9V+e+xwvU1DvsfA3AnP2gHIsHoCl97H7qKfFFEWdd+cdxzHRf7sjTCkOOT4
KoQcbbN5q8872e7+ZeSCDuG7VDFd5mxLTLaTwcmUKJAueuBXFliHQi1gMRFVrzZbHANwdexWkzMt
NYPoMZGUdJcE52MVi3z2lhU8oEkJNiw9r7U3Lkt3fgqG98F789PmCCkqZZJMx1M/bFhtZVjOA7JF
eAE4CgSO7o7kxNTBoCCOMJCGKKGECOGUtwEQgxRtJFIke4GresnN/3nlNPOwoxMpX+veSm9PUlaO
gDFksEiLuxHxO8xjy4pCKANs+zRBNMdPoWMk1aabqzcD9pwcRWqG0XDkTIzG1b/Uh8qcq+vR+PVk
xeK38uFSzjIbto1RoeX33C0vbqXdZZDDFGTc+OwZ5SZFWDu1d6JRHNYrXrDEB0vgXb58B4NUYTqS
HxSr6SOGVxsTzbmLAWUBw9qR3JOYrGw11YicGraVpr1DyrbIBVG/DTgcbnKMAshCIYbzNAdycUrv
GJHGhFihZOupYYNVvuIaEuXQJN6c6l0xIoz4gKhMDNleBZ2WoSWhzNuUZUNd4doMai6y1nETBdMF
LcEOrUITfkjmgl2jj4E3PhFiMn/LX51VvFgsIHEHvxtoLcHwGCks/tpnJ4AjqFiHSrvV8cHLjeds
Ujat95uBIyQWtLr2qGHC6cT5wR1XhtavfXaRQ63tfD1C0AXigEM5y0fgUIXDM1uz9AjGR61m7L/p
xpYLC3MEJL0N8SmJmAWjbqdZIUJP79HImlemmZB1PI6wcVNtIhtVz6BCnTee6/o2cxp4Rn1qVeM7
mpJ9XwSok3o4hcUBssiLi5rHmj6kiga9uHaeoLc+B6XyKGEOWX2luc6hnfr70hTVGC4UxIFrzXs3
kTQLyjaRORy9WpbPrq996Fj0MdGb878amaiKh77RG1uObyX4HcYvJC4hddDN44N7LEzYd/W7inlj
0OrkVd88j8VQ8ivPR1MGKybrRTn2OCrdS+MtGaF1FkuXzADXP9ZfCsJZE/iftBhcajFP9HCICWHh
zkuUo2sX8S36rRLH08DDYE4RfVRwLsPvgcNUHc1N2/QbmxSFyiPw09MOPXo9LWkWmq+sc73daQnE
LzU/oR6Rn60XBNSCQCBoWehjK97rTnwvcOkqzV+3j9Adgx4gulH9teXrZ3eEtFR1lBy+TR4cWu97
+CsNSxMYPivMjabB0wVJtSttFcLlTcV92xwZ5H3odnv8HWy86alAXRXtGit/SdCzOOVvDqqvJtVa
iG75gPQENFj3n+bB5XkCYYSjaLX+Q4bgQtzWXP93Vq9sQLW3v64dU0Ooog2PnET4uTXINtwNtfZo
754ylh1w7bJK2XoqYm9kgeasPxAhLhsY2TiniLxtC3BvcFeu7W1c1u5de+ytj96DAkMirQ+0Rxbi
ioZqyMJ1mp+6Fh7OgKEqRkZsrdYadFLTnTcmntKFu+v840AlmQDplJgxymnIPK/3MMfwa5yXRc62
n/TZDg/Ebth3en8tJgt0H0QUvwIkCDb0ybYbIDWqcElwSq8iHBV1FMXaQwy3NQRx7hmnOCdrssBq
igicClf6wEITPzRNv1nluCqUTare0jTZR8bVHiDRY5Pj/7K1JekdNpVpnb3q2YrpU1J1WfEU9y8T
fFuP8ScJ03dX7yH7gU/zJvgoh/lICTTzQof3/+RhM8aFzDaDhw5BMZea/RFZzXViNacUaNRXfRoc
HA5MNUSvOJtPpk8yHEhO0qzEsdrDaZL5fE6M5Ti3D5Ot7BDU9Uj8hvB75B8tZ3yD6pkAphIMPaUr
gkfGyjvU3DUOZd34HujfDpfVVWkkMd5OUlIfTEwc64ZkVsS/OsuczqDUOSsbewrHsSEMQh7OkNMF
4dIdkoVu+6CdyD5cMg5ecBaI539ReCvZ1w1hsZ66ahfgd5uheJpLBj1j3oZvfUVwvI1paP40dZAB
JpuFjndMnOrc9wh0emwKabX94H0qQ16L+DTkN5/7BQ6zHOybqWG3VnP0JgXgANn1XX0V4rM+1lvb
rtb4mNqKuL3jLD0Zh4BmmcZlNQ/trcmbp6aJ2QT/hggszRD5ojANIT3pFhTBclcW5qnk4nYE5eKi
3pdvqv81m8Yqwr4Y/MrnFbYz8101FhkaWyh2/T0mxzgp11YwnmLmAdWiex6/ZgLXcd4vWTgR0CIe
6uJqwJiVltXW1ZV1Olmr2Iq2E06M7HVy0L6yg9f5Y0z/BDLACUI8IKpQX3hx+QWJIaRzAcyoceBT
G9je05OfP80Nu+DxEzhTPDmmgMRPxrmRRXcQkscJe6WhJhsMq/MMg46IXYxWumhjdsRNcwLnMAC8
DatuFWAA+oHRTU85NfxdVPVZ9A0hJhdbrkHH9JZVHS2uD+1w9osbm2L8WCYL2QS7U1DeLlEPxGf1
MFCkpw0pIzaGeiwtaipsCpLM/CYfP5M2RWczEsKt4L8Fdo50fc+XK3vjpIChsZsy0BxFVrtiY2Hf
aMt3DmQuLY7xbPdp1duF5ubo1CnpkfmUAwiIy6RAqRF7rIHItqICa2puwlz06JIdtmw5W8jS2Ljh
RmZHJuNllOTHnEGqaimFvBxj5e/cj0o3n3jtajw32PI2E0ueOT0aPkkyiXWfSciC6tgGAw/MMvUP
Vs1Ccj4LpPtnWMLszj0DnGcYYxC3uNTFXc7XuXJlxDdh00X9nntaoYoN0dfLDZ1YUlhwTVGOqTqG
vOour15ByExupBUmyyR/0l+Uxn/I+esqzXjDlmGq3Uc9hL7VPDc3AXYyK1+GYfoNFEFcybQ1jeYR
CAgwU8v532yLS+QEhaYNOPqgfg5sSAdLe8gw3OM00521IC7Yn3hMsLwDGYiQZ+7FSdZOHitcuiEa
lCOpAoghahUsgRGwANGLgV4zp/hMcFFm1BXTIDdkvxq6WrrAQplkPi1hOwQ+4CTxk1CmaJwPs7LD
wKWMd3XLsrXFE6lpNwqwtaE0S70gESXgqnNpGk/fVmG/tUj9IVBBQJNhGnaoiCr9BDrtYRA4Fhub
dakNIGLBywld0eSzW+ThlOFMWkHhHaZIYPiIEet9Ztk/RATAhEvkd5v+z/j0FIOX4sKcuhON/8Lm
ezTuRaOHoh7rvMnt1o16CuQPtk4YovAUDjd2Iqhju10spEzzFtjMSvgm12xydHJeFfsV9N8s4wOi
SdxV7Og5Ql5r69NV5zCTRp7A7BhoVyZ7C8JNo6LkjFQg8g5MivX/4GBKQXsXr+ZEIe2Xl7FUYEF6
xyypV4VTveUhVSYIV/wYOAgIKedhXenBtnOePCRJPlaIAjpULEedCEKGKNrZfwTe0uUFlf5dGnRc
hJTwUpdF9yDoUDacfRaA9Y/hD49Nam0gpq+lHbbgqqUUJNhLrc5AbaL2NPECmLM1JrYbR3X2hmtt
5H6UnGlmjniLSUm6XJ+FR0S/4x6BiV6d6ZRjkM5uaIJuYGNy3Ta7ROmPpT9v7ABSlfua40KWwUnU
IUPm/VeMVqZds85YKwynLjq4DkVp7h8LKADOxUj7bW8hiEYA2iMPL+MlYXSA/kx9dzwPmVGQTq0t
mkJtWyrYU2F+5SVYXfe/A8wHmvE2ahDD+csInBz5NgqmEtLLLoqhLdeI8Vl46vqhgD/a2ntP0w96
TX+CJRJRTwmq4poUyLRirxNuc27T6F5i8+aBdYUlTAWazwZxJu1R1m1wueKJaQv71uZ4LvxNwTMJ
K5mRHcLiJA+Y0NlA1RdCXsLBl7YFGQErzZG8rH4RC1u8houZH60A6eBPJbT1/tf2aBXS/agT9WUZ
EHP3mu9uogbWLXH19QBf6FhTDXlzIJPxQ9mK1AgKmxrLAX5jjL+3PB38DFlPib9ikXHoJT9gORKF
hGnlAgGEPOR/HM1bnn/Q/v2NefFeYCaBzVJwKvjLEBngzXOyEczwhlo5Ie1CYx4grAMT4uHWAGUx
/DMJQu6wun/Vi8B5doykVF7jOnpOTWPtu9PZUksks7qY5P8jC7KcPzW9gDC54SvgkQRBhyqo6fi+
YAGAjeY18k1G32OsszdOybMbvaUVrVRUzFCsdMRdGuS5RP8FpRIsX+pccYcXpYYuamZn4Wi5uJ0c
KmVCCNIshp5lcT6QHyiKLG2bAaZUL3V7AS4AP96Qu0LLFQgrq3qJhwA6IQtsD5YxwEE5AP+wpZD9
rMArbUFTa+BAzfQlfkrYkuyk0WuKm3WycdEshuIpAMJ0gYJKEe1Qvh26CIIwWCrxKxuIQnyftqT/
ROoJVwgQNsHb2Iig2JoYR+SAYO8iDWDvZAIIlkCFUF5YyYl1JMC0WykraoQ8a1zOrsX7e3hQMqJs
jd1InxfMxqOrH9vknqJrmf3guTTCx6Yc1k3x6/L9/Vh9rNp5oUzZeczKrULunD0/TYzlRJoY3oe0
cZPuPuFCdexRlnK0b+RoHykdFv1tF/+ENsNV/ymG5HVP6A8NTFqTzVpzqmPuqtVbHa/WAdTOHWAr
450NTsNz3sYYXpf2Vine7G4VBN0uHT8JV+Icol0iQ8VjHA4M6BP+vYuIDInjs8D8XvabODfDEooz
pk/Wh8sOm8ixqNo2cJTVFj19ZRFWojLvPXr+x4wuE8K96YtMbV5OTbNtmXXDNsOx5qWJv+jx5txd
NybdSNWD5ZEBOF5H1I2xdOWNNADC+rEwIepIOSmq4tghEqJFq1kQV4fCnS4VB5LDaemC/lGEbR4+
P4F3TV10+koIp4gwpzI7W/EXcJ7jvgbkx30GqsKCPv/mt+RDc9CDG1VQ+HQszYOXIlzmOOXwkFd4
LAzKJ4Gh3JnQy3cQFIHziZzF03JJiiM4HGoZD4yK31ohCwqtcOnQzPtJ92a75tljkRa/ZExM8hP4
7IW9yGaoXbtWwyI7e+BNaDgT5NZQdYfo5CL16JtpW4FmsX0qZ4Ras/qYoSvMfQyUStja/sauSTOs
L05+FPScub4aWU1Dltfbx9750VjjmMW8Gvj6wlcIae7Qg+TZr86bNsQsGmZ6IdbVFRtsHzaW+HPz
oqUEk2Nvz8dJ+GsV5Mf/ryOb6cZ1oOEJTVYcQXumr5UWVxoJjkTuVjzfbN6kuj1MkfMRdKzNYYQy
OvYUHOnne0te7+5hVN5kpZCiSkLKqUFAReBgDfu0/nEhbw/xTaPPb0C3o+RGGTL1BnApWdLkiQ+n
Yb2GRM0MEMncixeqx5jio/uUZjZo0t5TK2QRmkLkH1eO+qKwxeolRZ6O17sqHXwaj8F5axkiyWSr
Q1c5jNjMswSZSQ9O+HANqHvi51tkGltfJbvc2HWh8S9wXqXva0EDZWpvPpwZlRlNsvTq8neZYDS9
ZcHubmQJBJJUUXakmzfY12R0Ct4qx+TuSRoGma26NmQE/PPVpNxGwVdAB6PB4BnhYg0xGW7Y2clh
MxKoQvfPRAISL2cZxP0houcF/ckiZB9EpHTGUUw9lH6fEtfl8Umb6mbQkYV3VAculBXr7PpXOdc6
C4skt17KNlSeIQdixNIof1R72DbG44ydDMHsI8tUzj0Psp0WXahljDJ/235313Zoz7gdfGPZLMQJ
fnoQxw1QphK6Mn6zpr0zaPumROcSaU/y6koZzLjviEoEIS60SzJ9uCaeZehUn+MR1xigmg+NrF/Y
3314mAecw5RNnMNdZ1ZCF0dZlU5e5yuZx7iN1hTE3o3JkvmBJJJ59FHcD44XPkqDZC6jxUtJveUN
tYfy6uenEax2ygln98nshY0NQgSqlzN/eKGHtewnrnufoMD8ipHlQ6AW+5QvOzTeVoPJmkzRGstS
FvuqQ/LLYVa/ZD9cqLXwgtCiyfOoYDnFunaJbyl31+KmQVBkb3zLWOYlPOUxyyyp1ng6WojHooEL
w22gOOUsKKgpyO9gcmQXDRkCNbCgi20rwJdhA0K2VGoIo9nV5YXThtcGz9imwxuZ3ky5af6xJNOt
WY2AGaRBQV5JQqCmlHkFC1tqmvmbJT9xu6eD4EGa2cfhf+Ond9NTdrQ5C75eCuOU8xFjWcrWFNN+
Faxhx0uPtLrM8MOR9HjtQAl0yGwLO7FGxNAKJRLSRAdlVhxoj0qDZSRHTDJZi6njQYnuU455eEOy
gou2ESQXGEH2yWZ4sikpHMIP8M5ZWHvMaMkPEkFHm2HhZvcSfLDk5neYTUbsbjh/5DkW0AbT5pCN
CpkSyXiRt1zYO33LPp3Vs4RMwa2XM02h+bRc66z3Bw7mhTh7y9uEIYh4Iuax+WCoyZ5TFyCep4K3
bYiDJYyUMXlBDYMeLn6cZLPAtbGdVyVECmgpDA9PVR2yFb60NC0uBBaF8MWaZfaRtmEKYtRV+aul
nDvvy8OatiifZG0OVrpUWB56OvwVn8hDOHWYFUC/yF9kiU4AHNpaZgZBSbXg1cP7RelfmxB0y1p4
hYXnGq3T0C6Utl8FjPDWUVDKRk8fBTMyfewXN82wYalBJTRi3L643uhN4NAEFXjSeOEi8p9KJvDA
fWrH75Hh+8ttrgqKKvbVsqeKakz/rwFk3imY1jEf3IXOozuvMmRoZEBbqrkbDd53BnDxY8f0xHX+
7CRXXpCQe7zrkMi3e603ZZm2F3sHGNLYxz11iPB8v1zDSyPc/sLBLbeTLaQmjDi8XUPGY8P4CLBq
rhHALkxWMeXsXC1jk9TugrsLNYjrMhn6qSS3i6+ECSD/K/qFdsBfSWF2Gg5uYq3U0T63HqAbhLbR
6v4qly6G/DzoZCV72iPHCzeRNyy38m1TTisONO6gEHQcBhYy13QUfPwp1SPlBrmbxitvXgw+ZBKp
Zxb40s7YNlMDcdkYA7JNbDlGsH9ia2/szehHLe4SnAkUZJRYfATvdI5hc5IuEzlFnr+jw+pQJPNj
pdkXGUQp3GYyFz5z+Ab5CXiB570h30wdKYKkvSNCh0zpyKmT/drd8wyzlz/iURDqOf6j/xElCred
SapZG82tC8wjEDS8Ch6gOi1XCvZY9hwvSh1YaiPfzqSeqs5ZTpRxeqRrMUxUCgz2pcKlj9DsYYkk
8hhE+dXQQtq857hK9dmRj8wi38RcqCaYuMbIkg9XUo5Ghnwg7mTESLPdlDS9erFK6nTb9ntPjbHy
+eEdbaxoU2b1BsYaDkNLmFKID3wawW4eTyEGFbo1yv/XgrXKGR3APTAZq2HEuUvX4G37lU/qAu/g
slkCzzrwWKIY3iPlp+9vavHZC2Rs/kjfxW9hrFThavVUa/6NA5f8PViJr1DC8O0clww3PAPcFjZ9
NHH8JiTg0ugEQftg47VFiuHfIOoT5inDGeNyBmtCOByCvvCXYxxOLNSQ4PWOwIs2GlJWpeaYbM1h
T9nnQ4nTMu1625NtAeOHq0tarCCBXFk5ymZrP0EU4Ib1EAlSkx4D4ERKDW2zYWy7Div0BPPc/rc8
1KW/nVnrC0bY/a3B6pcOR/QG067S4M0AgQDygJsynxT2eUIoYMJt7UsWZKQn6ksBb/Cj8LyI8Aps
KXl2OHfldaQHni3OcP1T2uMWRT2zaWynCyIdZIyefSMlzAiUFWK4oB/C0XGLnToGBDpi+wc8Dnmh
hsUcmPqiGX5tTd8IggQxYRxRqvvmKoWZL487yvUF2310NNAu8FFRPwlrxKcOIovuGRQyFLnsWDJe
FSQ0VKqE45n5iDNckzRGEDz+z1hba2cWwSliA4UnoyAtoJw3mB0M6S/+fTZK2rbZ+uS5swvSQ/oX
7SIvdwakolrvhbdOEDU1IC/UEhpeDlXEQ4BADJ+y0SOzm1JqdQQS0ZFVWboeiI7DAKKZadt/05m0
ClolRUzb0XzAK3YpIUF+m+F8tPEX156TswdAAEPUJSm7xJL9+jcc5UdByAQ7AMLkmK1hqzifKWvd
mINGfnvSuXu2nj0zQs1CBkz5T5sdjfw0ygu3QFahhvmMC3duwXiV7AlOOFLipStZeDQHdCZqoDzU
J+YbwSsgBrsFa05c9Qpedk4EhSskPNjGuAmIJZXVT9+4HfJ7HV7qDqop1BGftL2mvZT1LS3hGEGy
jZV0KX+zUz6yApsU67Po90Ig40fVGaIEcEdhpCikXLAgn+HLEAiQqOqytuFUgFmEe5wjG0RfSEKF
R1RQQtApLR02gKPmXc0c0Th+SU5SMn6RPQUWL82B7Rz0BRxhHYOEJY4W2wG0eNpz4wlp4URkLMvM
tcn1Hexi0XjlQdS1GMBtkE8DDfy3EtCwj6N3JnwmSay1UtHs8vZGSFwydkUpvKouyfYM0ibEbK4W
psrEsAHFAhhRhElNnaf4wSq/J+OVujkoV0dbZQO8+WJcV+r4hvxJSwi/cDaTsveN74EVR8iTzxPH
t5cJHj9x2nAZmE3v1tCMKll4BGyThUny2kGBwaCOx4G93EiCMl7yODo+aGCVYM1/jKyEx5VDT8D3
jHeNnnrAZgD0o4SPoWhVJqYTQieFKsbaes0zBmtZyCoW4jUeOvgJ8hzDrJZ2lH/r4UwU5V6SmZGv
2J9mTisXqGsMQoSJiu1csZI2iO2r1u/ktXfbcNexIlKdO8QsptGElg9dcsa4DZA6Q/8dUP5dRREp
wD1TFipHXc22Wsx+LT+a6ace23sHr150kPJKNeDzKY0UflBrkR+UvxrINCB0C0YrJHtEEMpAf4tJ
antR0DL3eHEIu54n16LA4DmRjyTuZlDQyISmO+f3yOkHdkfaPP6bgEOMX/174r9VeN3N0N/R2PEP
5tUOkh8L+RW/OmiOBV1TQSQc17jQ2Y5y2kGI9TCYFkMPfvcwA0pCQ5pZeQ3HArcpFiu7MN001k/K
2MTjPdIq4J24EA4c7P4HOh16J5OpTJB795CN5wo6JqAGTzdX65KSds1tp7TBGVP7Uzj3OAjY1EsW
nNGeikTTyDhEGTXxbxDW4MCSBpKi232lvPo0OUKqgkfFcMcgQMFifKbfkpUQMxYIiOBLjvsCkLVR
an/HRDP47pZRJ026RziAE5N5UN8dvdlxti4N/cYaYqUgFJk7Z2dBJivBcRlLaa+kZcl63EnYCMce
2Z1kovIH2jo6V5L+VEosBVai85UJP1Pcbe0l/2bWziABdOzz6JD6NkHLwzxfweYY4gjqb1kV2UJC
HpiZmHlodvQkI4A4Y4Bu1q2HPYZ5m4Z+H0wkqfh8YSOolgqmVy22SXCo2qbbNczrf/ux7gtAmqsq
Q76kC6aLPyYch0UCp2Ia3ou4Wuu+ihHyfhwgms85K/BgG8DtM1DlZMfOzn691P+RZ0fKU6AOR+LC
H8vBNNmK4sM+xv0/VQ23XoJB4VuE9bgNW8XCJ6hpeS4zGRxtwremUJUxq8Z1ONbvHAMIHZYAEXqW
nNnnW2CwAXdKKHtqQa4AafS+dRSGoQcsJjCIAS06hcBv4py3aIiOAbKTF8gZ+k3pfMxDui2Urwnr
JiGdcmTJWMyH2KoI1ulQ5KyWoiDNuVry+ScV/W26T4LPbvQOOTLzCEAJuvuTNbT3IWBvjRxgUF4o
U0vWaw85rT0UUaUbPzLm7LwdhcC1kfo5UqO7JtiS2MJaXcUra8ODzNNoJQJ5j+mvVrSnHlIg9wzi
yztHDbVe7CtiHFcqno6O/ghGylouhUu3iXJ2WbHgoQkxJ0LxXJYJXdCu29C+BGTh4fEgMcvrbG4R
DTF0590Z35EdPXE+Md7lXHsaeANDHTs6+cxSLSlWctDLYMm9kJ4DfNAkPYjuG4vDqtZJ7ka6E2n9
d2wFy861sUjA2NJNd5jfr5KlZTkEVvNHKXq4UqdoV3tcF7PiwGuHcNHzm1M7kGEXxstBcQ5ysf8W
1Ya/z0nLs8tmpRXEKw3HBPq8KGHYb/TYXfnT9+SBhXIqR+j3hi0NZJ6hSOO7aO5G7W+iJxjIwhPw
PKjTdwU3wxwKp/SILixypejOPQf+OAMufAok1HtYFjjGUididISAGPgqPJVmi93IEthuJGoO/6x1
tIfArvWbwjd2Qac8zLr6b6ziFbIsYkD5pYO9kf+MLr1/zYr4MXeQsfVHk4QmjwdJVX4L7wie8AdS
IKzrb4JqqPjJA+RxYICHeAS22Qz1BsEMsnDIeGiyDicTuvaq/fTUc3jmG8OFyqPkSXG2Wv05qBTc
FLkDBmyzi8fHmOIVFj90Aw0mkyYNqJ/9ouulNvCv0p0Y9AsZa7LI3Fask4LO+TT1bJdxiJlx9yHb
M19BMQ6fT1MJ7DJ/i3IDkWadBPleb/+mCpe9OoHkbOhlYYoJL/sOMCzgxr/zj7I2agtaGcEJGK8F
vASlknmPCZQo4W5OF/I5hEvmxz4Bm8K/J3BaSgjQLw7cyzlqSX+mYs7ZRc5P2TfpJfE73DXTbzYD
TYXgTTYIp5DtOwX9Lh6ycf3CpFFX6N5JtLfZZGCeW6kw+1NMzNAp07GYsKMC6HsTPnrt8e8UMC5j
BWGWYQEQTWGBDacX2LnlCOFOlYSJcwlAkMKOfQ3bbxWPMFfgHzPeTchoAMt8+2yG7clitQHAEcf3
pIkPEZsuiBUZnM/QkYz6G2x7oRgkFGV4GlQhkBSNmb8YLqb15RDyooMM978iXnN7sXMM97wBNM4N
u3UAJIHWmvQqCwGZu6lbkNMty4W0tJHXpQBRTsWcWrKAiCobD7B2UmB0S2PTNTyNxBUpP7bYN+TK
eqz/Ua1xACMSlldMvCVfHWQ60Cxk6Gkt5Ur3lAPgUCqnIeDfMMTLroxLaqy/mJSlID4lpnJGvnHt
QToKzsmy6P/JP3nnZagV/MlMeFVpFxKqZ0MV5GVlZ1aHN7yjLQa1gaKUjdZV9iJdkmxlXcXha8fp
ssW7lN35fqyxem3tVw+CeIsBIw2Pd1OxNeCdt2dzP+mE9wJBTLirQglkBBrJMxjRgSh4WuTdRxF9
CNdZh5PU6yjfoGPUF70EmAVU4VbYKpN/uM6R/jOBSi/JOxv+j6XzWG4cS6LoFyEC3mwlWtGIpETK
bBAqGXjv8fVzkj2rmejuKlHgw8vM67L1VhwFzm2e/NPyxzC+SMsbLHsvwgatYL0w0eRlRC0e8nI9
U0wCLs47AOEtGOsClCIyICBjkfLCZ3biAqa9XKKtfDDBdFzE+nIwLTdZTuxkEBjfoWmk9RBisJd+
ipnIsFD5MJvxhWhUdK88yc3msQEg932chG9Dli+sCbWITQgh40YoYHzyO+Q1Al6I/JglkFwrmOG0
iRYRFmqmuRpTj5KKW0SFTm9QSmEM5NepDfehei+rpyg8OAar1x7zxr2aILid0e1sJb8qLuFX5DCy
YF4+psaKW7ZGb7nPsIBaubpteoeALR1FFN/vsm42ZXSRKxDFsw2wIW3oRLdmp926mcO1LpIy5yZA
oJGqWAnAgjm+EWOPilBDpt3gNvF1wv0YSDIH9YAom8kzyNktikJlAsePJOcPLq6P2UHEDAX4DPxn
AZd5KxLs3RKN5vCpDAg93gV4kKaCMBsrRVRGkH8JPIxwMp+ATHhUcrTUhl1OHKihee6QdDEkwiUJ
0Uo1g/vl4pfiAnTSgzMU5Fb5SANGJVz53XQ22mgv8KcgwHS4cVvIXCvSbCY0Mlr4BBZSKqotSv4S
I6E0C3WB/EjbiyrHbz5nQnBMj0+O+5HumZspYLFZ0KwEMh7a6EMdr8ypd5KdXiUd16DjUle1oWdD
ovMpEelqkm8AT3WebdD8pYKksZKnCP8K5Bny+jOc63yBNNIyUsZavq5o5dWGBdQWj69f2EgdI9o8
+W2kkuhJt0mYqxXUDHrgbY3xx6ZuYQAGP6d/y2zWnpQ/SdxLCy0Qm3ymFimq4O49YdQIQtie86z5
i5KwK33NAojRT+i7ieAf8/fJGWLIER2OG0egegbPnyph7dZtNr4XvFFBS4vePUccYovbHjQxVdZ9
yQkn3UO6ANBLcYl2+D3+ZFrkbRQLhWOemexwnRis5es2Lr6yx1ZB0gX7DH4yPHcqTxYA1YOrEEDM
uIrsY2wQ3VLFnFpdxqOEhEjLiE3SCY7yYAeEIHw7MUc7V66i8Y8BHsF14Dxl0JHzHXdnXztbVFAr
ICKMgh9Q8CfqtWQy8iEE6pAjBTNg+8cW1r2oRiSsPC89RPNSGy/CbvKANSy7HA8BAukgsxq+1Pix
sReXnEG5QljZJBhW67QHl5geaY/Q+woHzjomlheh4/2DogIPNAc2SgafDobN3NoyEfCiUYPuOG+4
o5ORmyQkBS9pMzbTpNs71UC1tKaWVarkhabRWf4AtytCNq5SNSmQTGPs4MofwZ4dysboBCiXHuR8
UTCPOa59mXhgDQQm46WK+DeprZMS94nDCZv0kwxnBu1+RlCcwJR8woS2Sd4FPr+QuUGqaw9sZK7I
ysVngWfyQcRoM94azR5RI7inhN6yclm02Rx1rDYFrbl48wEWoLYQ2zBoizW5ZNipPXclX3HvX7k4
G2LEMGK0agHgmL+nIqnqjUvIh+ZXuXdnnKacLpAjeBUvqBHl29liA7PQBBkQVxH95CGsEcxE9CsY
g/iM5Ad2X8zyBksCQDXE88PYW0ttIvKchp8sUwxs8T8Bn5i6BScgUiTsayI6jBX5MHwnog8RZNf4
lcG17G+F+VfrlE89WjGJl4HFrlFkMLzR+Ih7T2cDV3GxOHKJQ/fLt39uw4NoXRCuUGmJ1Zo+xSzt
K/AWtBesEisRBc4RYlqqMS5yoyu+BEPkhZDhG+G2DS5H7KVyFWQ5YpkO333ngVHxEvjeiFZgdjZz
PV84UdgbdVYt2GyiJ86hWMjxUlUHIS9erngVdKegl4gNPCwQPIJAiPJvdp4yb1hzphGXlsw8wiox
CtON0Fmw7OTnzkxrPdkUqwgtIWCMlA4X0aUga4WinVCyiK6JvlvYR+CkwfAfhLlGqxM4v06nIxl+
cLrdUN/YWQU8GYC/z8hhwQjMH1SyIpwV1yyzuYpkLmgJc4NAUViccKmJ9eUn+PZVmT/1KNkoFB4h
iIocMx4yTIM3tXGjA5erGNEjwHFN4uqepNlBbxBRcWDiCuZFXT/IdS1YOgu0IHB5f6EzZDKw+GeM
cWwwf4T9cWxsTcWXRXl1HDBv/nrBmXR/rdir+L8QmZ5li2a3T4EGKhr2jlQveiTX1xe87EwGJIjm
aVc+kp2Ep6OJkr1R1Dtf7GmMX+BUSrZ19G0K+Oo1m4n+xv2VWyQz+xX7HhY+liAhKT3MPRXZuhyL
kJx9GiGWd7KuRwEjg9nCXKU02VYASI1A+gBELQNx8GhWARxrLjwODdVdgLc2czdSRjAe3NlFflM6
ZrEkQCCyFILfMDafBsVfk68jRBi/iT4GL7S6Ay2OPc5PDv+RwJceM034H/5aUX2xcU15LauZ00pd
NZ3+qRrwLFwE04gRF9O8dGe6qh2V7o+WodRhBSHiekKsdfUzL4IdJXYpYLc0RaicOZ3t8Fcn51Ij
WT9yVlQZoUnkPLh82rldhArrLrlntJujfkSsD239liXfkeQwGClQR/zUwkXxatFw0i2ryBl745BC
SLAgaSt8uT3hvZX1ijXKNIRMF1A0AUT5aIKaiXR5qjcOepvRew0RErjoMIcO0WgzbPx7tcPWnRHM
AroKzqjz1jfPUutAwSZEAmLtlEg50BDRZcfsBuGhwNXCs5ljs2hD661j8pa/utvRK8kDrknDJCbY
uSX4qxMuC15iQZcdksjrPP+xZ21FVIBJcQPnbEb0niKhyYJd1jP1Mew04FT0Z9yTIbXhzrk016gL
TrQpFalcGS9iNnHGKXI3mx8JGMSsjtW2kxVorUJzpJKPHWkgUedJXOc4zMN5Y4J9UBBZtfMgX1Ft
qaTmA36hO2F3r4E0yjOW8lRLdTMj5+iAj7sH9yFmB312yXqea/InPX3KXWjU5odoUsBkCwv5vWv8
CmMjaCIq4GBpvtPYtNwtcDVw3zJEGRzpK8SACGXumAw6MdwmrIHtEYkX0gzK44BXk66b2dIGwWFc
sAhqpE8tkABSQ5nDqvBPah+oJoAi96e0aVLAAoKpKOCDf3XT9qDQg8KsCX1CryHgeR4bW7W42SmL
7BiAY/IJOCxodSx+PRATVtVAPCOXE5VNMuPrDDYeE3wFPoMSmsOlMNfbmPs8GSK8k2WfYtNZKYG9
9+EHSJKbxyvOp+/MB7yCMeVswqpBvM/Nb8oJoJbIr8H7ICBcPF9dnmoDlc0H9WeLiR23L++vC/BO
+KXVC6T+KO+98FEBN7hImDNg2w50vB7Dzb0qaH9OfJy4qZOGr/Qq9fI+6ZkEwV1FSx44aIZj1nMC
Y4Qx+U4oxCo0geKUDVgX6fzYerv4sw8dixzlrySga2HYp2rMH2mA+XRSXDhOCQ3aKevO8jh7S+eA
WBsC9c6sMGRt5oFWZwK1loZujIlC8HGocej6vcaV0pYlmmiOCgcYI9gjKwDD1NiLxA7kXPQKIYkm
6FSE3xno+hIgt1xBrTN9Ztwyro0xjtzxmnQ/dsTTaitlvWVslJeVK8AS4sZMn6m2q6ZeG+pnAbZD
7BbHiK9dhyIWdIHuCZG5Tvnleq+V19BSvpj6aggBJQwhyigjADQonHOcRKaxVpplScHiy8DnqhOv
IRfqiBbavAjv4A31BlmyEL6pFi00XHy6f0lj9YUuSt6HgBxbCiQPUP63GU41VxPKqHhuxbsPFamY
ISIioEcWb9Gag296tDkKAAntuICyUpblH7G2m6OENkZnH2KK0216EvmORYAW715/k6Eto1GsZvEM
o84mLR8T8JdMXyL+FqM//VuvwxdRYoWVMWi3bZB/G1VpJOVaaAd52XuH4C1UDh5Y00QaJXgwaH5J
8ZJ7jlAQm2sAJUcZmKc6VnbENa+lFgnTLuQOUVXtrozI862Kt770JQ/ERqqIxD1O1APb5Vb1EO/K
/km+P/q2DAU2PBJcjwBZszru0QsgNhWQhXe9dgmw1DCYcyuKE8ToWUDbeQ8ewI0WIKjptA+X3z0c
nbXctj2RJELAjbgJ8ZIBvMEN919yLchIWCOhz8L+AWcHQ6L33po2AMIu9vdsu+GJStsnr69/GYtr
ys4ddr6hPCJMHDMZkwBD1QCXVCfzWlo84efISilptdE9ZlH5LF824Vtiqah5aELE8ne6CMKjO9qg
lOlqHsKLgjDGqWnoqDoTIvDkl/6W8xu05sUFCZSukWs75RxpU8smo0/BoWS6VAHxufwlNcE5oX6z
oOBEnKQpAASshhj7rZd8eKqo0QGPvD9RTci9BBOokPNNcBJYUQbooqgTeablEvYtcbl0OUaAKQ7T
xMC8ze0vf0EakP3JPIbdrzvLsxERCX+j6P+kQKZQAtAOOaWV1lwKcAp3yf9llBBKTW7R4K3vQQhN
beumMLEMsaBzajydaD+c/mKQgYP6xK72uaTPA4mx72AX6u2X4KJBg1zhS9hsBfuPyNDLec8zldyC
at6zefbNgkeRxpsmGf6S3rEJQLE9Hle9HWtCxDOehle2v2YlF8I3zi3XfDLy+GboB3l74PFEDhFw
iLXS3LW/TnLj+mPX2QkNBxCBFrCHgSaBMUsgl8LPkR8VK2koaAT9VltBKCkKAu8K2t/6ku9dKEHB
LzQCK4rijVdchwoo6BaZcmQe5t/ZfvQeMgcJM9MVYC/KQYG8hUwVpSwHZVNS5lzqXteyNIgPTaYO
hnaD5ikPqnUNx1VDUNrc0DZwhBBtOIuQpcZLIb30Yj9mGrKYamFVLNXpw2cRA1qqc+FG7OmLBO3h
k8XpJ+uX0eoVk/8sI1ir+U8EzUsbBB/Xp6T1GKxOOETtvJwx+YknRBBSSb5y2+rEsRDaK7obpLWd
Z413UK8CqR427NCBmRXNNuxE+MX1Kr+eERPmV2erCDXroLZnwyTuuZqQAKSYLNZesw8wPcm7Q4F0
wgTM8EUemuAEOR+sSWdaIX/hg7nbUJQF/1862JCABKnsuNAwfyPZB7qxm2DvIL01qINym9GgiauH
1AJp4Q2uHrWgvOR/4KVyUQzohcTsjaFswRS4atsWD3Pw2Jlr1JNBYMqbigSCe1bQkyh6tV45fqQx
y3RKGDZTbUV8m3S/cukYOeQFlQXOPjPHjW4XCKyyHXjwmntWmnMZAtKk+agYPDSNPaYsh4tGk4XR
/bNUcOWDMs02g2lFYyOwk+SxcBFE0CpcsmAsLJPm96btl15FzZaixSCNQpEbu3r7P3/HH7aiDjYh
XUFZ0gpry4qbB/0ggIBol1yzf248vKbogXEI82Tu5r2AnW5A+AIDzsBgTv+jEIiaGhZYy9lXoqUy
w9LRX4ETB/D1dZaseAwtSRoWGyK9oCBcBUyHiD31jvwqhfLUqDkLh1griwpfoxA6RAa426zFsw5g
KiBDsC/JfLLLy1xuvH9VQzARPH5E0DpI9MLQSLyrzxoFOW84jKqvv3SluhK0SuAQFedrGD17gfmq
YmyPaLrb8Z9cUlrACB//q4eDbpHhwqr0Zm1R4QId9ZSYeigYUvEhMHWDgoDVnDh6B81xIbuorjQO
jnbERosL/2ZN2So+Z5LyzG0Rr9t8w0miDAiXR48SobJg4Kown5UDLmzSOB5qgtcLsT5xnQSDeeSH
g1GFyYtKMrbEKsQVqb26TGxV9uqE/TFmOCiJzrNp3ewaoOrXwj5k01Pkxsw/TSQ8vUz7lap+OfVG
ZZ/wpIdnaTQp2HVbv0TlYaxYHWyYDxABhig8pD6aNCmzTRQARvS62tI2jJxzgqr0Myz9o617RG2w
S7AsfwO92vHzFz69m1VfwgRIXU5EseTXvBc781rmiH8ZsuX2ZyY3sf5pFsTljBouDzZq9I/RgAfq
TuaRIB/sEYT4UrzqgJtlRG6a58+JQ/j6TwDkCxDmtVtTYcGRNIhsEtXYV5KP32ELnYMPUWZUOaEC
njVzT7fNxmUoW36I75VbKdMtLhQmC5PHJQK6DIKh4P7Q0nmVa2feCLdmeyMt+oQbhoJWuL9Dl+9m
KpHdfWgzVUn9URNzpxqnKmElR24vVc/diiad9adI7vA9qGKdw5osrXDboKb9kPb3fgk7NyZ7Gp2c
j4XgaEFlo8GNUpoICAPRRzXWtGAWFcaQEoBUBNWbjXqBjaQ0r3K7J22/7hBYGJED3Qf0asFTTMVq
JLapLkGTug0jEHOHcBvE/zByfPVj9F90YkkGo4pvhkElSOoN/SfDn1EBVYdHvjgBiHxwObVn8xN9
XLkWmY1qlSuTVWL2gVRujOoOSEllkfpmj/mV5JG7IgAIlVU9Ek4yF+m6VDvAJOgtVWTfwsew5cRR
8Jk1Z53FeKqnvMjt5JYlPG3pvFSm2z9EFvGnHCjZViAjPuiaA1LCcE96w7tH/kyn1/J44E1tz/ws
go2IHEE/ZWSzaPZ+FBOqsln1Lps9It39kWuwaby9YDECVHG3CfcR6N5ddWjjrxCcDfdKSbRPfeZQ
FgZhBAHxEDxQHdkBvZ3IVYzYe9QsbYOsmj8BbTYOD3bPosBpMxBCgJTP6k9M4DBiA+6NPDzLKzVj
xk5RB/LlRWDxLve7xNN02U+drKLEfI1BXcZWXZPfVODDc2zUgAhdpk/VTJ8gNMX7ZfJcKiFBiPqK
b2Qn3GKdUEZ91WfJa+nA0L5O5gAKbngvwJc+AQuMJHL3WRSPB49zFWXdMgXtBsRBfTWwYUeoY3k9
UJHQhNk0juRRbbOsXE7+h2VHa7U7zcqF+iv94sDMNyw7RPuxE3JKlYsHLBVyE2lqd4BKezAxqjZA
CLWebzh1g1uyvi/Y8Kwym4VE7ylWjBzgIWc3e9mzzYmiE3TeMosMUqniNwjHHa0rkSoaMh5XeZgM
49QNfS4+3XXiJJ8dzRaLlRrP3zmMWyKNo+zJsAIqkOPekElCbnvqmBmUhBkZjyIYpiOnKJocT7e/
3wgyKweFswLQFKcD6KY4ToVWbI5CS2o0TGSgYr7oCHni+N3JHdLBwtC+1o7HMWSGUyu86uLAIOMe
MSFHPc/LDcBBMO1r5VIAlNFQSxK8gKwVGeKCPzaORj9eEB7jngUNy8PsxeD7NRVyklE1Fr75UOMC
kmarUrBYSV+DAkQmrvKPG70izhAF4oBnmM4NnFVovcT2TlK4lFPhsAwTayNvqyanll+FQVDB0d+a
p2Ks9kpkb6S1loZLJmmhGxGhyWMUgKszwZlBg5K5Z7MuwUhj+0WnluH+KwkRql3yLuhjdYZU0xKC
zbJ/he+TAEHJz5ET7qA8JXZI+qqI+6MZcG5zxWZT9SRCNxtOUryY4jOg/ZXPz8wjYZsAfvLNhnT7
TqVd74ZNbnTOkMxRgm4rIO/BIiZGBMr1OSWKyGnrQ6n8qTG+GFVf1Z12Q3uzEtO3OyargC5X6hEU
mDfqb2rlktUBejziLu89YiaqV0hOwamEaqYVw2RK4GrEfo8/27TfkfTJt8xHAEsg3cxjyd/QEygx
vavdiMznU2ht4TVL60WtE+b2awQkDSwmCn/Hg/ykIRkH9ZhQXKRCgImymzNYMhGFgkgUa52pF7kC
N42Arbm+YTnO82gXqM0P8MaNA+1buSsYQupKAoCCLlwwPaQ1CreZixyb5onxGYueamh7k2Ec5BTc
Bx3KhTlaLTAWinBfZWZjHXzerMW4oJh/GBRm66mDcBXxFNOd0JFMfzY2JXSiLClGu28vhXjTfdxK
bEibD2JnE46lW7uswIOl5U3qeKIe5ALLIPL+1Pk3EfZxYzFZSR8FFzLSSg9DLeMhe2d3kCuMlkbj
b4Uf07CsRn217bAY8WV02nAApcPWc0b7AcMHhyARiD6/7oTsX3Ig9fJD3ozOMRf4XnXnRGUN+e2a
CaB+2pVW+m3Z0xkXu8DPpvrDPlQSSlCi8yVwHqAw64DgbB65Y2m3addM/VZgFznsVRpuqzlZqbqz
JwxwrXDNimvFClCVcOPo6oa4gWWSdRuFN91ormDtBKKt6UbZqY52ipevh6rF07lVOiTk9fhtleOn
a05H2y2wX88DEbBgrMpsHMQmSavIC+CieFKMcdNUrveQMwixTc0klTez5zXIqqEVvCYKloz42Wt1
5vpxXcbW22SHC4G35atnwd/GqtJrTJ51CgwjVz37tIVPoAxLqsCk6k/cHtJJtfzSZL1erIm17KP/
qBj+HevDICIax1D9lIGhGpHZqZQAqSqohIUC9k2uSp1dY8Bb3Fim+qkDUfrECsnXwhbCpQlsCegj
qaxiiiwnXHk9W2is5FPD9emUBJYgoLZpAnz7Jh0a/hvplMTbWMfzRvoE5ntkgdL6OCamPkgExTtC
0EZYmWOaXWE9Gq4l+XOCmHiQKSEoDXFpOjIdTrVrNABzz3V7hjRxRve1s4UqBJB1hpv8Qnqiv/Rc
fI7WHIn5vbuYoFZrTCIBi1NAHkblULNrgfdUXkZRmDIsc3kZZrmp8hjV18UBhRqQNzOEY65D+2BT
twzqrpsxM/rFkbAjD00Ht2mDhmii/5rvpPyE0ZsksDj/ZIXl1oEdL3TnUgYvQQRTy2AvFK90zuRE
ZXBkV967jghAMaTL3ZV5NDsxb3eJv8sDOw5agol1jNdhfCoI7VXYIdoGa99Ei9aYVM/BwKFDy0T5
7MqL9eZSeEjky/unOkdzRVfQRkRHOyX4Ivylh10H9Ea/dokDvo4JvapRGx+E3YeuE7kb3EAXffs+
QVTk0tWK9cNthGMGaUtkzMUjavD8t2XdIyoxJbu7ghXeKpdTmUMQC7LuJOiXqAXCR7vbigiHO8ir
nTOrWXkJqzwhRuFfWk3fl3AOqLru9Aptmu3GpFbTVxiMiFG9FM+WYW19zyJ8sEXhcZByaNS/Rd8u
PDX5DBv/kWQH+K1m3ZmbHI2caJG8GCjPUnZec/GLQ5SN5IodRMArFY5JhetRsMeEPtFlFPBgxAu2
z4doa4pzol/bnqcM1e7UIOwKU75PPnEE0mdBcJaGsgmqFp91s7ahQQ3KaQmjw6eLGXKZNQyjQScZ
PFN62JTIGMY3lFkPpCruRuw/GnO+2mU7K1rMFvRCTUqQtjartzo+9XEL0U8KCeLNhczrOtquXvbh
PM46BR9/vPJDGtCDDesvmb3SXBNsG7H2JJJUUA+0Qtoz/IJhrm2HwMRURXQr08YUWW9KwIaJmjdM
S4ytJe/iYuTrlEm+QhzQ2NBnLix6+Big/HfUn4oYTRd7Gg5zZyXMztyqF9V1EfV/R4NPahUN+kDw
pS/cm2CWuQJLgTrFZ2vRpgzjr1ZnjgHus1z26RbdptTobfubtAJS0YUPSQX6Ut1jqr0V7Y8Njgq+
DfiJLlBs8ANjegp0zUEU7NtogB7c56hp3+xovNnxjoPuNmxz5b3hzodMXBrNKZ5Yq0TIEvQShxiM
zqNgCxPD3ROQwMp2XbkVfLgYqRalSdaB3eOuTYgGadCOiP9R+7ON8Uo81Sbq2H/sLTRjeObVL5px
q7e3jO3T1GDQO4nH6629DW3ENhcjAA+KoF1i4Bt+QIusoOTdrXapYroPxBeT6s9Ybbo3wYPATZ4J
AxH1w+T84VB5SCCguadJ1LC2zKHyoJSQrPnsFQJVADOBWKXbnyYkKOAPBgxW9zdnKAc5sE1lfAqa
W6v/MqTNSqTsDS5xBhG31bADnfqxJiGPIMniwrxcg8EU8y4Onu8tcJnvY86GiR5cmKqZEaaupkWs
2xzxDWTyQ0maod9KyjwOI1NZqcF7SSqPvnIsY2UidxBuzcQTzdAhWIO0sonWsm2dmcyG+EcYDOQl
KJrg3xGnWTp+0TOLtbywT2q/HHT9KHXxTrdzaYjRlaNNnBYygZSJ7bezsJihK+A4AXDcfSDJ3fAn
XL12g8qTRkN+gpSHGDkr5qaCUBxEH2KLE9QSwHQOaE9mgHOPuEewJ5yddjWxCBTxKa8X/l9CgPRA
PU8ueYvR2UbYjreIrqjh7jA8XlBsgA561qlhs2st1jYNOzltgMxN9UW0VYQjSJ8uk3iRs3TcROyD
pCEbowfvhFix5zKPW2zsf7ivDpqtPvq8MAK6gLzDNbrxq1MkiwBvCQvn4YAl7ABWlA4crELETSmC
HG5PIHUGiMrbILyrr6ONPqE+wnuX+ZE+FDMHXDBbWfp/rSJUGxma8oPoWnx4/BRrCakbca08RZa2
98ml97p+p5XZXuvylYXd01Gv/ginCZrEOZT96kn2bgmoBEXnUAnE16aGiczXTVDva3QUzLWPsxUe
3er1/tcxgE8j3ztEUyTkn0xiPDQpZr4te//+Srqz1p/2g/thdiH7AXAH8kbKfCDDuC+nhyZRp8sW
2BuewCI5hBnJ8f/KdOKqJCSToaEaqg1ALXqmP5ECSJderRXMP6CvZN39opGmuAlp4EtoN9dparkX
VcdkApcgPQxu79zTFwGDsUTMst3EgV0JUAXEMDk9ibOV8mogXop0VOXsBWapIk2IzX8krmPBNIAu
HsO1wezCoWNTB8F/pHgeBWAYgahqAowkvlgI3o7uWiWQLnaxXZc6KYEHD1pWzrEAa5xJvlQX7tiz
1M1/fklsi039z7cXahWdwJoQ7tyTFmTTiUPiQnwP3QXFlt8a/Fbea/pw+vcq9FDm0R5J28EWZKTz
Hvtq/XflFjrvfbGLRp+uymaBBTI0pgXf4tgzS2TdsLk7yZBh2Qo9r/qrNWCYgAqJDVRSfU3eCpBD
joUwC7LkslHUvfQ6AsEL3ojIQkd+L4xCbJdsB6/PZJoe3UJ7KdPvKa4WNl2lD49TNvoim/zzoAxk
MPbZIja7nUk4WoTbPTS+Q0u3FymUry4tFEqii+sBqsbIbrgu8PiJCNXvLQjmyN5Fanr1WJ4KyfZE
ICdEYh/RpyB74hB4RDBIcr68yHXrrmH3LYIHSqfZuMGn8FcO+OgwWVuLhXjiovNxgEH3qZn/0stq
A/qGapzZiFcdwRaelI8465/oDEhmnVHiHSTe3ie1ec7H5zj/5yb16zD6z60No3wsKjbkFa394+TT
wE6ecdmyOazAlT1IugYn8gVi/MlBzyCTsehHdew0ctnINwqbLsq10KsPja/jPcPNrbevSpsJkS58
26DiGK7t3cRyVZcxt0+/eyCIQQGKM6COaijq4QwxBQkinxQ5r8M7QUYu4FpPfxVNwGrxrvrHfyMQ
GA9SuSvPO+QGZ3mPu/nbNPu7IGoISMGGCeinBId4wB4/gKfOwenqLpXpneC+tXQG9Wh/C4sdy4KS
0mLpNXiUTQ2A86hCMWeserXaZl1L8FLKalc0SzgpqrDcJRHBb6n5JOEYxvAWV9mvcPBpxW4I+l8J
ZS6JnRxZ0hvkL9VcXsr3xNopbK3p+pLVKvkJ58BzEpJmxfLXyWkBKQlDYntI4R1z1Ga+Xl5oHkxl
6bAWpB99QpGwcHIbAOH8P78nmY9VRKCdx6ZLTrkMmTBRRf0nalAJJuj40+iH8FnsmjF6JVrxQYOS
n/zkVL5HPXuiitd7uHY2M5+R65BbCRcn0gH13DuIc/PXGOtLlNAV4plD1iDK87p9rt5IFoIZ6w49
HWNv3uKe9exoT8ZwXSJvEGyKL4984jnOQK6MJ+nYOsNeyKw3EaEg+nmJHWPNnWrTKgCfAFkgwtN2
cm0h3UQpT6SowEBVu6fpfJ+SedO3CHzNYt3O9kXEDRZRReydUYDQ8gPbLJYRdr7SeSAlkzEAZkKh
MddcfRk64XeLVo+c3zr7SHhFTKKD4GXkSBrGtBT/QBbuMJSoTr4tbTyr+meCkpKZee1o6TElM9ot
0ClwKZX/7MxZ5lMJt+jBlFA8y2UBaSKtBQOcYICeDqjCfr0aZxZwB8YUi8iZwuMXVc8G4iUdCJT0
KFUDb0o+c1XbhAAkFSRrb7C6on3yYPcb9QbBQPw/7T6vWsWqEX589c+p2dCDE6QhGLRdR8m/kbZd
844OnlwtTTfVnO9y8lNMwv9B9OvkjZTkQ4P/0yrMjZ8j06KVZCTJfMGJBO2cdQMA096p8XzOZ/SM
Dhp5Mrv6yD+IFM5UtUfpV3pHubpRuRmJAhxt9T1yWfw82JchGkiEzA32h4aY4nyCxptX60/l8nXY
8CF/FSqgLMBXRSixD81NTI4oE2bzWzEGFLAx55ay3NL6g8PjtSRU4U+qM3I/eaQ+0Kegxq2OY4ek
C96+u3dxANYKtwEMZW68pYbyYrbhh5viFigJlXixmyc2WGqxtuSzbK0u27u+e2yC/ES0NkohwKkq
3nQ+gVNe75PLCV/U45zoL6jCJtIpG8q/pZk7S4+vc5V/kMPXSqonba8YBw0//PGN/J2MuzCLXggF
yzCSah2IfBnZj+RvFCEC2IJ19/VvT/5GbUcYErvqx0JWqGU5K6zXZuhuglnZS0mw+dLEc5FoxYuX
49dN4etbTDAAV9agrcXIHnIVuK5y35DJQ0yIMolhptow2kiD1CfN2QIgwN80gj3r2L3U4U9L8418
AFn1pGce7w2aF5Bw7tznZNCFoNs6Rs5dO1X0GE+SJ5k0OvHuJ8le0WyAPtgwYAKs6oRk8csnrGSe
xuxUTdjw6Z5ilAkqBMngk38DioOZhbfpMaNu6PVLwPI4as+SXpK/2L5vhxjz7lvxNbgNwMNp+i7y
HP065v9rxs8k7RQX2pcboH2M71YjafQatGC28lawfgwQ20uWHnc67WxX69y+6N+BpGJnpRKZPK7V
dpmyG3yQ1DImNInoo4UBavX9LH/QndvUjitTa4i2qrethzTXVuP3vi7fAvLswnze0R0+urwihe2r
K5dxXnS2KfXR9apFAm5sE6lT6shD3kpi94wgxFLuPDFyVnNwESlfIXo7Znk3gEUQFTkYU8lSMBA1
/rreV49TeYlC94UE60WGsVWuDbkVSyGeKlf/lj8hwIHeJpseBAhSOOT5FpFyS9UURytgzuCp+YPW
4IByyang89gsLwr9D2VGiewArT9N3I8Ti+Z671MWfwAKl5H2U9gkvSnua4TXBBeJhGkKPT+MNK30
pw1LwzU72JvDU9MriwS/oHj3OuMQ2Q7SzxkpPA1Tk57GlMCZMTKeCnbn1Q4tw69mh29WROAWkgiX
3YaZ+aWqJGcnQMg2iBsMSUY3GviHVP8eoo2mGNzkwdIbWWpa5o+9ssP6GGRsSjC3Kfv5oBF8tiIF
ZHQE60RzXhKUbU5rs0YeODrzBQQIeFThrsEgEg+/at9sgKlRvaJZOLctlSj/0AXsm81txOMV5h/g
SNXcS5VNL7ntk9XwY+OukzUjNuKmhuVksjFD15QXBv6d3VurpJg2RUTegQ16qBzLFkcGjKAKdpvF
rCLi3XaQnFh8SbqlbDlnMZ3LXT6bto8ON0NPM/DYx9lGxDd9IGbtbGM4BOiHrFsNBnUVOsZ1YuZm
6+0pQOGDT5UMd0LNJyYX44IoJ2At7KiLrNy5zWbz1JbtbbSA/Um+LJ35SN12rUtoJyuv+tYbYtrt
cvyViZbqGHO32inBys1aiqOEj7rqsXC/nWh4V7nXRxhUPfoSE7aR3XR1UXJJstniEPFwNMZhNWN9
KMgJ46rcSKM6eXxXKGFrTDA+9FVbuSev7ZDZuyD23T0IRPDHqgqe7cS9iA05JXPUiYNlVWuLyUTh
W8Ykl3J/x9XIprX/NiHLIpqB1jTxpm3LCZRi4OR04MLB99ZnoFXYYiU341UR1QjTTZTF7WKqJjTr
uf46+vlvGtpb1T6Qn3/zQ/Sq/WxsiKLbpur7AHLnsMx7WNUp8vvuOVSTY2V+KQla+uQki3+muOY4
NB6PhItj1od1BXQsRSTijEydvzNShg9rFxNi5ETplzAeLqmfXND9qK1Fqic4pDjKU/6z4acv43Wc
or9sJ3ggYYM1sp3sj9lYx/ZrXSFAEBsCyCdyTvMZWHMYc1lWvdUHf1eM+mr0hv0S6uQnbG69ZiP6
OOODmXyN6yYQXggk8aF0pwU7FjfSDXS5cyo3xmd6887Za/1lUQp68Ij3OD4YZPOJET5ctZb5Lfvs
at07d85PQ4ctm3x0MgLRaOUK61bVW+knR3ZmaqF98auKXc+7btolMVpR3dr7trkq22s0zys8eIux
HoiVP/mESVjdXnXUm0zeRMpqGFimZjtk0bY8agT8qStb/wuU5xCAtNoLJNUPr8PMcktSjt3+kOi7
Nn4mncuAExfzsJiGSoafUffY/kEmVfFWd/Yatn8sWOwiIaR0gagZIDQNBEp/sfpaWH96+ezbl7tk
IPdO3pwRGWx8JHxdiPZAfgkK2OvJR90XRyTYd0OMSQX4EVHaGCN+IqVQ0oaIklmbMV+EcwyNddli
sOuYsK1JgkiBdkkOe9ayaeOBw0wau6PM4aXvt5ZtsY+IUzWQSsoyru6ZlSoQhl0IrjArR9XazzFr
4GifiAQgHIk0lFwjDjyUDdPzKz0p4dp7NXKeOi6KDvMOd3A1RacAeBH5X8Gy6oSYG3/8H0nntRS5
lkTRL1KEvHmlvIXCFDQvCrovyHt3pK+flczDxJ1ruiikYzJ3btPg5uiYO3Fwo+8WLlxJSPEyU2K3
6uqPP/psHKC/IRCHUYRBOY6BrXmauvJcKHebi50at+x0k/k28xt9Lo/ptNFNdU5LYi8Y8fVp8mDF
L3i0bNBLyk+SxU4NjpM4xMOHgBFVGONW9qny9BG+6LZOwr886LosjhyuPryL2IfpgUZAoXNThB/J
fV3cxPmgV8OqYyYa4g/sYxhU43YDZFCRJlx3WElzhteU77h/LxOkMrQ2uMV5cAYMxEsZ0sJQwTvH
ZUAYQktf/Uv1P43T/LfA6Of5JlZ2yvJ0Z/h0IOAkCdYkrMoC06eIkpS2V6yBu7nG5YVKwbyI97Ob
B3jNxH+w1NTJ9PLBJ3Q6Vd8ImJLDymDiBxIZkUQnRqgqB4Y0mNITl+eJ6Mg7wUcqlmPKhUO6yYKa
IqBqHIL2akGgZ5ICBLRVcUqu6itkZKD0CZuSJkSg5rofLtiFXP/4Ov2mq1E2yxCswE/NJqFqLjkz
1F87a49z20PHH/A7e6uoulJ+uBhiNthIjN6ycTF96WzrVTmkpSU8ABrHmU5yYi0E/rSXSS+nfwoE
x4WRROZm9C2cAv0rf7toFbPeJ6/En08GeQ19i69tYFT0HBgWVEAGz7o5XHWkIeK5YcF7Kkh29w4L
ljyvfQ8FiO4AjwEMoNHCwOu5ue29Vk/im2EjQiUzeB+0yRfQPK33dxj8V3zU9/bLim6FanCh2s44
aYFkjYyi7xGRjaiObUKflvjZ5l3+AkQEcCoSUGl0xCdAxMcDdn4MWtDA8o4oa7mdOStbGCLsjorD
TMvZTOrmZR9p+d5zo0kYAORWFbGIdomKvv1pvqfRSfn4Dnr2Q9zj7qzpMOrCp974BXAduH4swqL8
DMi5jidQIpaEct7gU+t4dVJhpi7zK/JGqTa3LaaWOYwLQ0EjwDmNUDJR/wBky7FLvYoOfjs4d+Vm
x5rRuwi6Rd82gkdrNq8nPocNKILoRYSRsqCOEleUTWfbiMv30fCYUTu7ro150FOZGeshDPCNQzra
38S8xuoSzM6yl4gaLp9wP0notudnVEMkipSsT/wkmFPWXEPCeWkbHK86uP3ekzgu6vDYkrI9+ZRk
YQ1BifR1z/yLSTWOZLwmfzNMpAB4sKizYxqCgXsMfOHwdwuPyd/onJEUfkT/TJt5/jOw++wEAbrb
rBdS4LWpX2dadloqvFqxD7ZQdllsTm9jZtdlVJh7l9rfjm7JRlU9DlRBPRrLCcK9OrewSMSDsKMf
ApdGN2Kyoxun3ffmHzslUi7u3kZypWJWjthTSsVvBqzbdId5o/hD2MWzOIbDNtAie6vC5osKzgPp
EVNA7BHPbLCRyxRXSmR9/g4RnR+i2IMMWxkYh48fSWFdjCw8hvTlNRF5c3jmq74DWmNV2ryZk30b
wY7dXj0iJILFbj5U0o9m41tQfgSliyVdVL8WuXsO1H8mqIYP7dNKy0PnaZvBZcQyjBvY/X+7vn8P
uALmPHlMFCwBJyMfi/8NKSlM2R1PTnRMMPE7AgsHdejs7l6bRKZCsO99lInDqUjbrcZQzXXey6F4
MrWK0ZCdn01mMXip3MhhOls4N+mDj0MOZEdwJZ4qjxIlH/R4sSRv6z0G7ip3TyoFYexIGFdwC3kh
TI4YgjHxcLCjrrG/nocGeh2abqUfa/1JQGMoBkb16WvdzgbLJbp7K8h6gmQEZPLbnuH49TYkP6FJ
aUxGa06y6RJEDhEP9KnZLoVjy/QEcxAPxW62HRLK0LLPXjoo3eJwLlaKHrmEkCyM7jPEqjV6E0Sp
AE0VOz4m25tY67YS19kyb+5SLJtnjBYGHGRBO7Me0qrTQ+8mNMQZw5dwjkiSD82TFTenPorvc/bk
VNmBve6Hd05WxuAz4eMDo0yxqPmb5NeCknRou38e1l+EXZs0Ohk5x+JxhD3uREmqjYb/4JBTameY
j1sH7Gi2DWVSGRJM7raMXBiijhy4hoPBEkvCIT9oMWBTqxGu9a7WZ874HGk4Tpj/rI6pcuFsi75J
HuZsPFYM3TSbxKQ2yaAGQFTA/aH50JLk4IDlMxA1vfIt7sYNhm+PYaTtoBO8Qpd6nJPqRMeHXUZ/
pBDuEXnTdqxsmac612FUz6IojLp/aoYHW88vHfiDrBS4QQulfK0V60VA7aT72zJHMhIdmwRzgc88
lk94uDPrYWw3or/Hy+JZKGSiUFLGTFXeoQcPbpGOBtf9mAHbakUZuNhXyyxXbRFAmttE9byPqFUd
J9oqJr7shT0/26Pe4aLuTgU9GtaPVh1s/A75PqY3Ik+lD9iGUCZFHFhhyNmDIUePHto2GE0ANsF3
m6DhzIrbqMZ/9WBwvZcbRMdWRE+REBsgA/Iu/dvY5lWkk7YVPAu/Btv8lQ8ZqkMDsOTeLtsRwnOw
A3VydCY1Wf+2EFX3C4/JBJFJ7Nw4MBP0i5zkbfUuAikf1AWxnIIJTW/DUBTPVKg5wePU/PARW5T+
MTMFLm1IyHNYUG/7x4XWzjOJYPUefYO6NaTEs0C0pwJ7arYYYjbsdfT+swthxXXYExeIyHXnOOr/
akjzhrq2dbqSakDZ9J/Jcyge2sIDqpLi3GNBIdbNAC6/hhsIksLa/xMZxXmarHNPi4R/ExRkPC6H
KwXRbcaanmJv1SCPw1MpBYVz8vE8uDP5mjAEzJAyxbgTTwH1DmPXhn/gOREOh8GhwcKw9QZ+GRDg
InyfTW9bqvgAQWdsrbOBAn9hRgBNgk92/fcyeBC1XQXfAApIW9YHQoczenP4N3mO60yETuRIRZHC
n1STj8cjBRCz28YQ8z/t0U91c2VQaGA4tA7N8UnkUgqCY92F2P3mqC/815GGAxNZNTMRggfBEMha
glVXROsxA5DoOLC41ntgZ8ht6yIIbh29P1iTvzYQ2ig4EnqKXZxVQ5I+2HjQ+Xr7IX7GYBMuLsIJ
5ZWQ0UwjPAmWz2xEGYQuBP9Kx8euGY9XZieQq29IXDcuwbRhNRyF0fRr+sqaKOBpQIW3gJ0T3Oud
pwAzz4YYMRtaQu4ijE8SPhBysKwgLjRcT6TKoO6RreIBGboGchMNXFp8qK4hfKN4IvSBAzw4iz6v
6MOrmJob4XKPACRldldgJ4bMfXahunGvehNJgcC54prhNp/POPsLhi5swbmurm4ZHRMDYU4BnsbE
zgF3bqDTyh4LtYosSJxe8agUQzCDsWeD15Z85MQUKWvt3+UsUpjJgXoT5JcAuoODlqQEoMlwbSCP
Rsr6F2RcUGxFLwzJPSn03yfmgLJJWrEy/VObv7c4DZTeKAPQEHZnKkhHhp6g9vCCJek3Ncxns4nA
Y+p1Ts5JP/7X/p3Cn8L4LgN3XznNySqxgjSYT4NoJzqfzOw44hys4RNGhaQpVqsBBmhKzGXhRYe5
hWhNmTYV4TnCbzQonFXB5dcWbz7jJ28+iesEu7OiDx0iEFLwg5i8AonqGrxdAorVJxbefBTFU/Js
McLU5hctL+DTgg/ANcJqh/wa+IAKA9ZuBpN/jhl6xmB6ITZicLyj+AtSvzUsJx3ZTYGXy+DQQmCb
rKfZUysQmnqdzK0bocU3LsN8gZ2zYqqNLnZ0fhsNFvg6E6aD9mdR1sqx31UAwurSWi8PjdZvP3IB
2GDWmNq86sl9ZAy4K3DsGY9A5xtNe5z0cD3gKpyYjz7gm0Lm4LScInyA7dqotUiWh65O6q7Ocsqg
IIaKf1SRWOWBe0+QN4rPLPL2M84eXbprwfLHAZtNFEmcwl6TQL+z7qhPt22yDpjkk1S89mGuGdm0
6SjMHpzBJtOoenQsGMEmxc1EHJD3WIf/ufGfiQBMVWx7/y68Prz56FN0e8bGol2PIZU3fl538M16
8Bj1EOCAh2KFqPUjWPKTT6KDKABrKU17a41949OMIlzeRN9TDGDT1C+X7qMoHyHuLka2tdgVjbZr
CRL2iivePQzYmqQmGoNSvvppGkwNQcBaNCgejOoJ3NkYcb4D8Mp0MPFd2BVMBVeIjYwWR7PoMHQv
fEabPAdEFm4q9m+GWn4JHvOURFpnRyJn6duQVllXCbp+AqFS+qvah4hDec7oYA7CjVFHB4fpi01R
q8MU0fQdbRuqlY8ZJaEPaSWIRZzsdOC0x9R6JryG4xPD+fa6BCDb2zQmmm95y91vn4In5WhmJXtz
AtP+nysDIKKlPBGZ8v9hd+C7+Mgv3OvfS/6JJUDh6A+R1fOfMXvzf3xmqr9/yjxYsBLxUFuMVR5i
vrhz89ukfnJCXvapQpzVnVAjZqSsOOHWmz4uDL/FKgelSTU1jzOUiAVMxofylDLN5zrJRxkD25hS
LzsDCmPl3m1c6mvQJegyohWd9UsFu5C0YG7JGiYl1CG6muY+La+Geo9TPF+ggi6cw1p1LvA3R4c6
MrwQ0AYjYDmThbgZTd4up80Xmpgygb0Vpy/tZNMw66WD77ivJtGCcs8tcb334Z7oYdOvOzS+MXq+
uJmvSKui5VNL6D+jcXjV0p681hmw2WArMdOD7Olozc7E664DtB78u7hUV/xfUS5ogDc0Q0NBFLZL
yQ2YJFMQRncRc2RRU8c1hqU0VQl5Y68JkjiVEpmc1py22tc03cbpTrjoiE8RxEZ4oKF6q6IM/o7x
ZAUWhyLOZZhXtIXzb8qfe+sthCEG49cn98FBZ2/OOwo3VmVPYGq4HZlODEvwV6/T/8jCOAJxei2d
I75+tMlN/Uu3lf0YqRcpUNKvZvI2BnZO4qamdNKN8UAfiexKMKqD3QMVBIhrR3Uv1nQcS4jDmIPj
TIWfRu9CWaSV+c1cgEHFvKP4I+oqi0u5iL7wP5zBDwps3yHnJaxzDoCkB4njPOeFm4pku5GATq5d
10vXPhERR5IZQgzPhbwppkQBvQEI3cY0dlpz00qPvUAUFTfngs/UiBMh7pweP3xorS/X4RWk/dny
3LM+ZON6Yi4cc+94w6IDRFYAVNkmNpxNW+RXBzZXTxCPg/6qXT4nzsPWIuxusXdNhUt5zg+GIAf7
bcjPbsSq6JDvVz7iq3bv40/fetznVbOtJu3Gn4DN7SUYayV/caFu45pi/AYHMWdftmGKiVm3sgBK
KGTW3ATkZKw199K1bymocws1QrZkSMKA/6XCt3QmvLQdEGEWm5QM+1h3t75ILQayQyGBR8eWux/E
Bv7fQWvq+7IQezKEu7wpDno3n2cvO/vLTJgJtr1kdnRXr+6uvhNcgwTvO8h1BlydgfdTkW1td4+k
jtFPtgjRYuTIDY09gxTN+iKTbw3zaovSIYiClcO/0UN3k7g6RxVa1HnIX/QoPydm+hwFnMxRMZ7z
gejAzuHvGD76zHUWv4f2JKIFbOjIypHfPrsH0REeROH48JySsNvOFJUJSdqoF1y0IWSeME9BMBGM
6E4oZ8obj8ZkdMLxreTs2UzNrfSgfNqouEzntZhkzlYePI9pSN09F396DG6TId2XMdbDOMSGOEzC
920DktbwzQmAdCP30JjlcfKDP3lxGvXqIXaye+r4J7tdCgoI7xR33cnVSXW0rUMIyRXlU2ePGKOq
BH9EvF9TRWFVrQPmOzbEky4ojsvICcYE2HlvmGfrBmoaLFc/5yXfBA3DNtgIzp9wzFpeLsyA8RPA
mHa9OoQTvA5EvqDJCsw6Bt0ibwdGcbiNgVgQD4SQausJQcs1p4zA/A9x8oT2H1EiiSMa8o6wfMsz
HZ3xIaQnquO9TewD4A0MoijRHkR97YIaZd5ItCYbs8QHifs8JlZMRtZMvGI84JZ2GzyrKYGHwiTS
IWqeCw28uf4JGkVYEzAipysrPsWRG66Kz8eO2QRHEKMMJqr9Yq8Cf1jhA6RRXo4ussIv8rJ8drdR
3cOUGihnmJ/RCWsIb4zXcapBquBDtPCMvDwmRSUgHefUWFxRBFr73Lrt0L9xpYFQquAwRMkxOjep
fo/c7GTg1gcXcEmE/GzAtg/X8ujSGdLNcjMvSw+xLziO9N1wpFR6T4HROuDIFEe5EUs87CAof6Q0
6ITwb19+HzUfUxfYDb9glPIAb2NdWag7CwndZjUzQGFTzLi5pgTJchLkS/bWQkGshulQ6wer7p+c
udu4jrblIfXTLtaQIPefoS96kwcp50aOsWycO7LirEtFVle5wwgSaAYLa7zlPAwiuvQcfHSau19G
DyhnvLVsDlmYEayTDi+slPq3fB7t+LkyaIuXFPg8018WyKZ5CkignIRsXcOGnNrN2q1lyJk3w2sH
nXQarFs/Rtx2fG29ZKoQbBsf5TsTG3qHOLwgNaUMYGkuLp5FGzMp8fbeQattkveo2bggs7LVDeYS
+NcS+OPB49qwmSu2JJM4AmprEHD3NCD22I1HbLj7LKbdCKW+J2O+yhxkBCzhAuXn2vD7u4cTPwmv
a7p2dpqxWA+pVe1mh5GGuVCnzanF0HFEgwnIYlNg6TRgacy1TdEwOW+EAwRUWdgZFm9FlQBvEq4L
f+Pu2GUK1sm4yvRxiYWACkMxw25gcv90lXZy6XB0jwPff9N9REwa7mJVSLjHtZi+eH1tuwO+i2rI
rBAJrHyHbrVojpUi8SsAvnI/GTNCAK0qyPNMPivMYi569xwlB/ctad6LAj3uKFIfJBA10TLBW5ns
kbezfVLqHhCMFh3yjefqoSaVfwxiEKu32oUn3P1QUJFsEKX+eonfMRse9WMLscl3l/VU/5FQdUHY
3eQep4rwVszfqdWfu6l9cryKuCoCDbnwGD3xvfmmE1VDwL2mIP+KuNiqyV1cKqiWJL0v9T968i16
iU+D6USEhacORbM6Jjw3vmCeXDhTbOzm7Kl8cOw3PHDof6LieQL0wAQFjkOPzStlzkOrUww+NRoC
pnjny3mPsld/Yx2lOPCgDXyQK9WCk03KFoA7f/GxpuE5BdRsQmOp+lcKWAolkGBeEe1ZQU4SzUoQ
/zTuTa5Qtq+UetIJmUa3mfDv8iz+o1h7yVFm1vGGDxqN+vj+n9ljMK0xrnEZp9HdlQQMzkt75n3A
g9V9VtXivEGKgUqLGHVXyrpnsA8GluKxCkE7G354kjqR5mHz0UNK9Gi+uL4MerYATr2sxCb45OIZ
eEcAdAFGhDYWE6h+5DTO9fOUghD2aNo+ODkYacPW/zOwRd22u+A4u0xUvVF8SvJVXnubMX5d+mbP
SToAMZjGs0dg4kBNhuWAXpyjHHUPxUYKIj/iO+tY3laexDitfN/H5mq6LIrURQSziNNziCzUcVl/
HJgNLx4ChGMX2dg6r3DygkC7Gea/9XQCeljJq66u6Kw5FD+8WD04xkH2nJZ0R6cnIGVwrr3CUJ1n
H1NZVfO3jsCys7dDrm3H1njIBsCK5VVm5VGtbbOBoJiFqRPi3Bq6sVwOTO9GVkEp3PKOjKL0WOZ7
lR1C+xr78HOQPgTdju7bGICl4/2IDQDr39WQ9wD/YlKCFJAull9KLMV05HQQBOy11MiBjxbJvvTj
lzVy/wuUCleLDRRWX5zzvkb0TgJVN9+QZxBJ60Zzyk+kIqJcw/wDUzd2nVM/p3YkebTMUHAGCgBv
mvQ/BdGzEVv4hc+lZKQRxlgY/Dy99OpHwZEdiW39sWAqZGznSGP8J9kwdXybo4EMpbNZOAfTvRY1
KgToh123cykPzPAIq5VC9+KUl7RwuNt4IbnQ+zgZZhC6AaKk0xTrsv222TM+HsG+w8hlUutm+plx
Mmikry/713YBVFqS/QKfc3qs0pFxFR4zpApRSAU1qg8XapjzycpgSUSJs0psCe+Vn1bA5NIhMoXG
rqVVcBhkCApTde3WoVHhJXTJFRbCVuraAfYfpw8tqETtJRYW1+4RveJJAA+FsT2HOQMjFg9vyNKH
DZxsOtICklUDPcY6+kKjjn6SkQxQho3ya8ZOuHGpfuTLtCBikK0gb8n1XSn7Koy9oiKT1nUPBk66
VXYPqYxkC9Dfdq61IUGwIkCKWIBNCpGO33ECoDIz5zxEEBY8khKtDScRWzWLAVzsa4TMH9+ZhAL5
oNR97F5ChMBjY220HtN779Rpwz6GIV0AziI/Xxf5vKm6jdgi1FQM0MmksMN/clt3UL8KTkhMtvsj
eoiZPawETIphexEwugzoPeDgWfTduTqFfrlPlpvt1F969V/r+5sYIn8hzF79G6mjieEOk7MDtti4
szKZdLtrOkJGiiIPI6Jhvs/zyfQx0SKrftDtZ6dY3gVFkVhDIhWo+42/ZY0nWuhCugtZ3/b47PJS
vawH4eLaDBSzJPfscjA7bn8dquSvP2JFiV9sCh06R/hEeQXoZZ0VnG0zHPZQhvZ5h5tQumi7jNan
xmfTTqvzQq1XecUlTDobOkT2mfkk5DQvWmt+polMa0hwqM29VLykYCX0lJT6Y/461NpdACCze2th
9E/Rj+TB2mR3yI5mUgzF5oGrWABC/PK2ApzIulLidJ7oa8ZGo0nEUH9hn0OivDGwRN17iGkY56Z/
mQnozn/Fs+CNNMqIAEeQcIi3mHVuh/O0OFjBw9vqIKfilTjXv6pFWW3AYOSi0ulrDJ4wyeA2FOBN
anFsc4lLwU02hLTE22lglVmxtS46GMNWc8js8mB18af7Ly3I/qoKYDEghMH/rxcTMHH5S58HADL6
PbeC01QTGkPUAmqv0vviVE3VeB0Ad9TNLKiAgvc2GY9Ga71kgKaL6nGF+bbSq4FJzoxbCqKl3/NQ
1qlt/lK1KPHKrxl408JSExtw+nR0Xz9N/twMyZltuvGmb22c6LI3XfpDriQmEXQk9arEC+MH9RSX
6MzTTvNwH9OjCtJawtYhvSz+JYPcBC3DCyfCYRutVrULvINXPrL2sc/gZuFuH7FJdGgBVHn1/8n5
Y/FaotmAQg9kc+u0ip7qv6B5WSysyumv25VcFMBqyDFBhiFqje7dSe5NEtCaICzARY/zqmVuQnGe
NFCGE/Zj5XJI+o86Q3gND/vlq4Kf0hRc/ApqAKeyOVF/Rq6KHyYzRaIpdA6O8nyDbL+CzRbGuMAs
+5wPKl3cs4tTnpkrvfU+xKkKLMJg+sbk2+LWIP9qRXXk6+UxlJYH//aoLv4VnPgeGgFLbZxs2isG
1QnXj+XkZFtrmx7uSjHFp7qiMYlefH/hJo0gKJwX4tOaO82K3uCbiuWjCyGVax73MbXxORyXQa00
TT8IfLzo6UGEymH7x4VxXVvE3bBRIntch1hEzukAz/oLRfYuZ45lU9s6GCxQwfvGvF1mAnIqLmQf
9JGjHtNXzkMjg49CyFxwKz+F6VQP2V6L9pbwWPCeLW+MIMUf2r1oUyYkKGkQA8hdkbETcjHmWgan
1TDcC/NG2py851xqBLjTLmRozvFqdBBdEFfILo4r5udwUWKE2xEu+wZhGl+zaRL77R9i59mbrRX3
y9bB8TBWH02Ef162zQVhqHdEqgQY6udt+OEwznRBCXzgqJRzbWa6nwUM98C1Vffp1Djk0gtmnAc6
12HEoAYjaIiJx5oH9dv/JddOig4ddxbkLNinBfNZa7G+Y5QbP6awthcKORuQyon7s47zTjx8KRSP
Y0HiaF+eKqveaU51KlE+F8ENoT3ojYKpHSX4ICcnaCVRfjd7aEvIHjS0G6Y5/PQAHSXf2vdQHVvL
1gkRhg6/x2BNiC8wDS4wR06llwweEmMIDLcOqgoBOLt1l6A9YLBkEg6AQy/qkIpbuicfOvKtI3OP
lYYSHqCKtsRllxN1Tt2VYaiUXSmcTcUWYSBsFV8l29cDmJvCB/DXsINtmHnc+c4aDpYPGf25IGjX
9y1eL5wa9kB5EwZGGlzobLUClSkNLjb1QPE6trwqz4Enl9MYmU8VHRxwNt4Hu5hpNEyLibG8Z87P
Aey60V41yCOqutjiJ7azUDADyYr/IeUX1m51ol6wr1iFBgCD810NMVoDqNh6V/5JKoX+zHoFuuq4
6QX1ny56pEHdCLbSI7+Y1SFQV/pWo/EgPtrvoRi0mD0YZY0yHMV/jKke08lI7AT4wYU3vttFs22c
/uo480YbYfirNYzQYMH8S9fHhzyxk4dhXg5SjpBCY8/7MCCCHoULR2SMRxGDAr2iZsu+od7THxZe
yFjCfS4hSHJYx50jwUwudTR/kRWhjwpexzZyv0u4+fD8unzapBilTjA769SnGP9Cw4aB9BUUY4Jh
JkV3DlE9l2EYcI4L4O/ZFcLyt2C5+Gid89m79OZXgXiRTSjfni6H86CAb9LoOwmJwDMeWA/YeKQh
qGZDimCb2c4487DoZyyuOct5nQ17x7lrR5d2uXr+ZlIjvDdA3wKXvXYnTBXZQhmMReN9apA+kxcN
uqjXXwV1L4Ub3i78sLQ6SknIne/N88pGqyt/NORqAYqB71kmwyHku8YMWc0hfelhRssfECTFxVgD
tETcRJgS065wzUitN7LhgXsQvpvJTfm3Fvwnl1KnL8OHTqltRMBQnpPZhl4fLItDx/qVzG5Cj+8A
hwX0YtG/Sl/oDeFjig5ABJWUp4nGcURD6nvT/0uI5DuL0BovmBithtQ8IMWvcCVMzktLYVGWBBWk
BLHEa95RjJozpvPgW8UNUzlzJ1XuEkkBkK/z6WbiRFGZ4daAKC24n3RCcrl0yVHFGjIkKoziSsgj
/GiG3Xcaa8HRAuNt8lAd6LwlPCXy7ESraVAiSav5+7eWeyiR4po4x+p7f0wPDnVWlNZvk4aSFiwp
Dv42yBDnikyx3trxoiyUXf00n+U2C0m14bZ2bCxfOlFDQWQa3OjF7lO4mPkq6bTbkNX7KmDD29Yp
8oN7PME0XRZ/YTS9bHUQN7Y+kePoLXGRHrRbRlSHh/JIs6oB4Yy3QZF4yX0cPQIGw6aJE6hWvekd
/dXKUYzfCxGguCFSaNqX08LEOEMViXi4Zp5Jz4q3QlRCakJYDWm9Rxlo8pSDfrpi1qPEMbvuDn1E
g2NWLUb4nFYVZUhggoDXyEKmsYFPxk+BAvU8Bw2KnfYPWsHSeZUKUEfebI3wtbP0FSTqOuGNyZHN
stJMJlagI4MM0TST0BjMGKo6+fGapy4pYHLxzxYkBy7btYgrDl7HuLpL8FaE2SMJjSvNADjLzukS
P5lT9w0PdjOX7Wseqj32pybnUGpPz1FbnuXkzZp7AuARdcTLGIBQ6dmDAbBoxjZhHhN7f00PkgCz
34aHI7dS5A0H8ZHh5Fe4E+fEV8UlFprNLbpqrUUqLtOTikxWasCw2hAWWhmPLnr+kUlFwn2KARBg
1sCt7BnaEclBUOySmkASbl36rWUcqMmiJx94X2AocpNA/7In4L2Vl33HcwGpHoPfbldwrQ3Bu4P5
gQ6g3CbXsYMCWH7rMZPfd8rLHSs8wDmUkx5C50BmtH50aIjGkq05R+ua3sWxODY3UjTkChG8uk3i
f8WgfAyi/ZL+XwUuJ+II4crq0x3Wc8BHOji4kfz0pYjrwMmOcWxurWS4MIdIWUMeU9EwYToRQIHd
Ah+46SbHd3hqfH4dXmGLUCG/J8adzzOpqEhaf1g88uM4+DqdkG3UZ8R69ymeC160B029eRhpp4ci
PBgcK1qLMQzNSQjoiN5fUVVaxJyWuQ4QcOOrcS+4NZ5+1+okUAJOC6dkMtec9OXQ7HsIUgv3oYcf
apnd6VFKHHEBEA0cGcKOyCM1vsitLYMs/m3u6igLbuLIl9jQIJjOM/6/8hoW/QLJc7bjk0KFRm9Q
1VwF1ptlL69IHlGqP2B2KFh+k1kINH8oP0gRVTHRyLRmIrvy9tn4SZasY1lr2AMORoItunbPEkkF
ZdAMTa8j3s8iTAT7bnTF3WaG/l2DhhK79nsS5PhrkSzF7c0d5NnPM90UeoDBZpbFEQCTR7wBDCS1
QEjsXwCNaCbihfhhwN9sgLiFF3L4yY1pcHQmVHnUCnaByXLw7pewOheyTZm5uhDHkQYyn0PQmngC
uo6Ot3K6F5yWViPda+HvjfAlLr+niKIBjgSZeDuwtguobjkyErEfbVqroU5ghxx+gUHKVujixKOZ
1otULzjxbKEv1sl7j7gCeAHcqBvsF1m1Pb4NIAEdsxl/jg5mdGkmRzogmqx5SrcGuVdVPMCcGL58
Rs6aTWqstIRMleeU+aNefvr2hTOfqgkgHhcNKbTjT30u9hj3Z2jkyAAwLPfiEQmc1ZjHAOV4VCNe
92nCE2hr/DgcmNKQOHV3O8zZTtqo3DiaCv8Owbzo3+hdI4wj5YaNqXhkBcDFQrv/UJveq4JJMFJQ
FW9t4+4bW+HbQjwOhwCU2QqjO+ZgXPBSxMjVlSE+Gid04+jfRRQcTZBzAjzj0nMUd4f0NeEMH7Uj
blM9xAMwp7bb2QxsrZiR0mK8W92Cm03fb/Ebs/3i2w3DP5aZWZjOWmeHMzOEwmWS3dGRUbGUJlgH
AVXdG3ftWE4H4VYGlPtjTGnLvatVxD49aujBlrPuzntG0nN59fhdQzrJdlgubfgyuOGmVVCentAU
csa2R0WCWcXotrdTzO15T9GXB3kjdJ0d2MKBbdMD1o5ZsYtUulm6J6CwugFN2udENFnZtoEYP0/u
xsQYgxm6h0mfRrWZUznno7urmMRogQ/bRPfR11rnQqcZDZKL4KS8dCN3zgUzDDiRZPldGJvAkOIg
JjckwhQRzzKkR3xrqh8JJwwNnAp1Pn5EJFI0xGHa13Gpn7iQDk5V7KYsP7dm8zgZdcIr8sjvNGgW
wvTSOMVTNCfHepipO7z/HG7aWd2wF8JTF2eHthBQz9vaCoNF+FPMZCAu7eyoaNdZg/9Kq7/O0KdD
6zlIo58Mp7+qcnbj0mzQ9XaRx7N/9VN19IFHW5Sim3iYIVYSR+LUP6qNGT5Fj5mesJycfRbG78GU
QBnWzkPS7MJlG9fWdbAspkC9BGGcCzKJwip+RKb6ML+gOH4ZmxHBYrOde0AAjbHlUILKmv98Z/zP
SuuvGHKkNnh/IguahKuOE8/NXpJ731WoBjBe7fXNAgWhg9pYvOmltfYQuUW+9p/GCRkzEHbRVMt8
NMBVu6Ugp/6qCHqRkiME7FrCiRZzQSlg7ZqWCsf+q8PwANFhKE24BDNx3uo+wf4bw/hT/T1OJCsi
Mxkh1Vio6UxSraAptnvph8NCI3/ZG1/tRr30amHFRSFh1p9WeJEL0b3nI4GRyZfTAc5yvttcqg1h
DjdVjbu0pVnHI8qiooY2usouKV+e5Ss1fOfUV3j/MfcBYCgE/Gf0gUAeJhxKvK5Zlf0m7dF1+75+
VP28rUb3X1G7GdKLdBMGk07IBc059pPbYDl2RKtiOp/7uwhMp6htgurNmCVaI5WwikeepnSPFuFw
gXnu2viFBrTDHpm0DYt+2qKITbNq1zUxP2CTR84jnp4f+HsWK5jtu14hFi9h30cDLqAh9LoMno3C
McPEfpkYJphbXPUkQ8JEeMi0v23skp6t/k4teR3lTMhg/dlaRG6MfrpTkIkc549Owh1/KaEmZeNu
gfA+2MXTPCUkP87PeJlflsn5yheSzQzep+fRvATB6xSvgRxOfrIcmgZhaP8MalZpz5wpK9oGdPOM
FN+0cqfFPxmGtW3W3VIIQ6PjvKWcNqXjYXMAeJhfMsbkbQ9BX2WI1kcIHn/M/mGa//Mzay22t1rj
vhqpe6a9/w5idOrK+eV5KbPctMP7GI//I+m8dhvXkij6RQSYw6skUllWst32C2F328w5HJJfP+vc
AQaY0HfaNHlC1a4dVqOWIDmBwtt55H93bxM+8gmgWzl5iB2noO/1x1IZf0KCOCJbe4k0gNsSiO/H
c77nW14Cq1Z/ZY1fkk8JEbk5qrivMMBdITlYQ5JXVx2D0mML4d1jATRueIe0QWVHorukDXVSKzIz
E9BLdAL/4X40dGYMvbSB7iLgEc/uK7SaSz3ui6r77GkdC9NGxi7Dom1rU3fIwz3dX7A3M7DLG+2M
w7euPyJK+A79iIatnd48Wnk7q4iswWLIVC57bMPEvIe7udLhyqSYwCWDsa9MDDnRhFnDWmfQVHHX
LtayX7DaA4YaMQqoitaPIMUVdExamWw7MC3MYlea+xWVoy/NwWJ8e1AN6wlHanJvbG+rCjKnMRuw
w+0M0C2+kNg5IGIyDZjhroQjuDEh0X+Omr4itc2vNNxhi19MmTom0DC5zfmtQ8qjDGzrDBYQqUll
7k+VWIf8z3AgfCkNpEQhAYc4daiVJLwwPp/fotTEyRzkKeFa41S6Qkba2OYp7IjumXqftCsm2CXK
axg5SYMRHxQBBrWNdmlEHGh2G4CA2VxqtUJLWhDSxvJH0bl2rd+wvaE8HNs32aJIXIAAdpfJjRjw
KXU+XTmKJUhHQGaHVCxLaykWTOnuZWVpLTfG9DgZUMT3ztXsRgiaPZtJAfneeUAQ+GfC28bZqTub
cJkyPTyGOVdqEUrXjsJx75NnrYkSPnfJl/7fnY3jdVpePKEc2L4XnTXGSsHmrGewA/WgiqjpKfam
6ceB7ygiZoHZ8q1aLabOEafLxEAyAUkkS45oCoVSQ4u0PV3CevJT1k/UQRRXdPTmo5+rzMcyD6JN
ssl7rNsXqpgs0CuadRP7cArE1u3v2BZ8OhmfloGtgQUJlZabple7SO/EG680Cj2LD+a2zSYRKjMJ
3HDjL48fz5qClMO0Xmv8GttbPd21Jm77JvefZaEWeJdTrR4n885h9Y9/XWyTDGNbDduC5o/mRMow
Z5xQZBCEBG/keNGetoOrPYZQYTd7fgMDueqsvbSN41RuqpMsn1uHLGnRfg/CwGQCPID0EwtyAcV0
Aj8xp6HUSsTv4tw0B2oM6nrAJ5YvP4judvsfdskHB83feVjuov3PUIkIGklps9FNwGopI3H9NnJQ
YoB5sLSG5BCpYEKpnHxPvFT69x0uqArCuB7JgKzMcgbDRO4qqUJvFN2TvN9l/fIel6/FfOBXD01n
W/EPFJV1kjbdsf4l8Um1fx31t5Z4lXgGphx4ad4TMALSlbhZzk0rW5Z+oUPeXwLXbi51m58X6mIY
yAd9qAjsjU9OI23aigJ3yuQ9ye9lBDGLYr7KxDbksCD6g7K5h6PQzsUpdtUH7agaukiaK9k82Rgp
GnLICI9sRHusuZ8C+pkHbCLLSXhgjIem9ls+uy6FRx5UTG8oDFRI8PaqhNa0hUhfQZAQRlkGCnEk
ED/QSajePu2Wf33H/H7K4deMpl+hHZqTv6OXPiqPBBOUQF4YXuS/T324q3rTd73yNwvLZ042iAGq
EdYL5JGQk6b1uN7TaaeleI6gGLPS7xFfZioDoAu9I2stbdOTrXjkwYdYhxJ0Zf4dM80vWyelwFMO
epf8LgMOBLW9RR/gGzz5oPd+fVxgwqtm9CIM/HuK5E2TRxJjGH2oH2aFxxEOklLXjSGsM5rftpw7
WsuLxZ8Ax2/4ylY2Q/0FjfJCyoMKayS9fCEgGC8x7XduMEOKap2xkfg08v7Drp98dRk26eLRK9If
xu9FWY7rsMzuZu7eLN35BLKvMbKFzptdNL4ZqQW4n5Du/lpjCy2Rt4YLOBuULSOab4ejTYLtmcKo
bABQoP+oGRlqiL1Yo/EfTo9gYL2qkopBuyMiCzpAzqlZ/SkWyaSEH7lW7dZHY8hnIZ2qlok7U95x
Lv8uYfbWYg+S1+omGX9cZpWoadadVh6seVsC1yKLOcpV4+E1A19IgzEIH+faR+m6Ge5kDrZ+vfWQ
bUKKZhcgFBoODfKdkKGCTOutYNd61rIxgS+qKfJJ5nUo3TUUWJXVfZc21lW95gOH0heZhfD/I7Qa
Ar/KXOLVm/iH446u1kRAnszqawG+G0HV8qrvhfrVSKdbxAGijYJ6UjszrFNdlk6ymjDKcfUT3sXO
SK1doBQ0JbA4dyngBtlTtdjn1BUueuAcxzEWIjelC/rRcvhL0q+ch1fJgmPlq8R/m2re2nwTM8dV
VjsQ9bkbZwIYRhiSMdMXhLf/hnBGU4hd3tYw/nVY2QC/4Ux4Y8zMMJtYEK9hXhWHFAkmxHv14dIV
UtSXGO3BXl2MMFgwMJLD3G5xbqWO/oXISvQtHL71fKkU+7p088eimFd0OfjVMeDvENbzu32VX81E
upveBOBWqyFOXiMzfww6Ppf1w6kxDCvvDvh2jqS0R5dbNMZIVz1e0hQTTqKOI9JnUjrURH96Maka
hX5NW4aKVfqaT/EjFXvMzuGRkA+othF2Gah39RtpyOhGoKd12J6ky6s0uJvgPslsT4hqzINdTo5q
Q1AShB/O0mr3Xw/M+VC8847XI+NrkBfadHCfTBJPqgvUr0dPOxEvAgkCGBEgyQJayA4l/9H5lhZE
JpyLEsl0ZRQ7p0LxX0l0F6Mbqqquv9i4XhkFL7M23vs6pAJAZaMAAFZJIKyDOYgthEjfgYwf6V8x
SGLWjFRqYyBZqqNu/ZHX3ggcO4sCniq+592ZPtZ1vlJ6lJi1E2fm+1C5+5KuAOz+Rw+TmxkTPW6j
uYmYTI8Wr1pVtrqtfTupFkzMUhXs9M3MWkdV/F3b+F3ylmT74Q3vEyZkuT5sXPvfQTYnPcKUahgI
/jhIWRMhD8BoVwC+pibbqcQNPwakYJCT6Z+DXuMAVSGceoA5A6divaaUgTu3J31K3jPuegRFUMnZ
6qHuVzVlytielF6cQipVVOMO71gBZGlCDUFQdKl3OsJHRjTYXMEp0ymHMURE8kZBMIOL8xxUlJuc
6PDM9A66Kr4Zu8sReirTP9/5L5rh7ZDky7bR8H6y9gGWBqVPjb/awrea7OBl0OK4jgW70eRwNlFK
LuKNbEcAKoavDtWEVEEOGRIThhHcstNA4QVbEoY1zCfLorrnV7doFA1JsuyEb4fexhvLkzk7R89W
3nCHYoSEw6yGg3rEqpUAUMrqaat8w8QAd3tp0lG36p6l999ggyrJwfAJniA2AO0QPd2q3aFMRqeK
IT+02upS9r+4A5GUgiLwLCPQpi3FgWV+Gd9Oh9YiTzbUQZRX3a8RC/hv3U9sMY3lJFxAmJwKQjP2
b+zrj8mEHe8ISNrTdbRJMqss8ylqxv8gfAoskF47al11d2sd/GlYMSryQIqsQd2O6WWgUqqTSmES
WjGi8VDv4SqEUsGGQxo5UVBN+AhB4JIK87M3uaveq/AF+UpVEmjmb8C6NtYQJntbucr0MZzxeXxW
LdEeiTlcTPwtJVlAX6wqyEiN9lzSKdO9dD6IFOhQDNIJdiCPVx2A8d6WMAV1RblaTgQe0K0hVeEG
G7IK72CBuqsN+mZ+EAh97mbHB+ah/HY4VKHBfklVTta5tNF7C1eIzPj1uEqE2QJo/NqzuGiCeJ35
4cxwNk3iAbWzgXWRfHByNPAgbp52VXxI35FCWnrRlqpM0zEGC3hMJv9OVWNADOcYSB7h0kkY2T0d
kqshCY8Faz4UsFjdxu8N8VlEzkHHYkkkX4z/8CVNxZYuk2eG+4pNgwXyHjLN7DRrVyJXU+19FAhS
T3JXxZ6bi6pupuscZbusyU+WQZE9Ti8hHASXWwJDOwadk8A9LHlLFMQsmI0zrwv/mXXYBEU1Xo28
eWKjFBv3IsSgf8T2DHEchhSnCCedKQbzh/3hPt1susQtKXd6uhUdZhRQJ9uJZh3/h4cCUn81iEgX
GFvRc7Ry1Ggy1tCDyCWEabJ90cH+Cd2R6WC/6/FGiFrEtHW8HjLWizGEOGAxUqE2N2zzPfHuOl4q
OarrSqWJZnlNbXaF1zStewf66SxuJk6htd79NUf+Mm3Aks/67bv+ahrRv1bzbnlkBza4WQhyOMFm
7ub5DzdIkNSARimEwU7wJsFTUOWUHfMtCzugPMcENYR/SfgbOGDJA6C+f+lo5tLpThWui/9chgGf
LQaaqir5ZNMpY4cMxpfKcBrCLeQO2I81UrdaDiF7OML0WKsIWK4zhguY8rruaLqctAEs8bbgLdg4
qpcckwUGsu511BtfadJT6nh7Sdkw1cvoKdtKuOdwUV4S0Ey224C3FGhLPYpLU7+YVj9iPxASXWju
6qn629Tds8ODozFPFZpEpcMsJONbGdYfzdPg2Q4wZ/FO2GSezm/C9IOiROw7O/2MeFVjNt280kSb
VSb0v/13MSTbrNEV1A04PM6zdIqrOAc6hVhARpdBQpLeir0yYEusSImvsVVVIeNuADVlLVLzox2F
6W3R2e/ab6PRG8xphbzSLl7yIcZzFw4vETBPSmCqQCQByB6RJONmWTaCYKT6x06Mq5HUxDcATrsW
2GYXyBI+yZIvJ1PjfVN2gLrReJpr6/TfGyvR7uojwYAxRc7ouI+kzWYwjxMMhJgooCrezpHtBfbs
eadW7belZzTEdmu4fVXiGjrat6c/xZBEwdjkl67R3hW8znBJoGtxpEVAClxDsxMbALDNHGRtsUOS
vOmmGdoxEBgtqbqkn3Wa/sP6gHm/dYFSd+m9R5/uue5bE4+LzOh9fWZhtkzSKmiExTiva8RaJT8s
CknsynZmYvw4nYJir46lhdguU0lcQq/IBIWk51WHr5As13XtrXTr0wAznqvMx/ASo9j6abf7DPtN
Bt71aSR3mE48kH97O3aXzg1XlYcMtdfnJ5zaJlpw++jNRwF7ZeT5BqK8q5zSe6iy47gomAcvKHb6
2Y03Xbs300/Q0D/yzUzwzjVr2mMScm069aiU3s0BlGoqnAWNL+4x7Etz5BS0QDid4NQp/FDzghQW
vYJwn5sZbb/rJkowgFN4VvLXZ92HCFQb7ofmOg1CPeNzrRs6OVJIDkJnQJEJU8R2t7bZ7uyFuZdS
Wsdkaf0Ru/qIuZMsv8lWbT3EFnTAqokbOMYC3H0zP1JdCwDAKnW+JxHtw7iiNAhPLfaTiJkN0i3j
T41ppJUi6Zm9v/i+UXiULkIGEue96qKK8qlV3i02i3IjAeBKICVYSDQv4ZRlLO6WuXlX4nUcVdHf
uU7vUGk2Zu06R6rtr4pQtGGy0U0m/QeObDh/YR2pZu1bFS4QbOvq3xwvDAmW8dGLDbGkkGmZUPje
OMOn024K7P97QQM3VBZG0kby8BIosSNKiPrZpg8VUpFtxm9VbX3g0YNvk0RTmQOmnrcX1vTIFuMF
q0oKabev1mWXoGD5NYd+TywmaGgL/3VK9rgIwtvt+DlKTCcfDVvupUPoEERhVrfFxpoF5x6mGCqK
HL1ChcBgsi3tQCB55dDP6AhCnM1QeA25czO1HMGTfNNzLlaGdHah57HQgyRkEmLIv2ur5neIW4wN
KQ2c7itPgM1qIyjacdjoTrzPWV6jyoa0mr9kTILM9RCFh9dpIoCNHzrZ9Qmvmn9jlWAiyzfk1Puo
w6ubGrDfSBDwGIaR7RbO725XfSqO8KNM2cn7ekgRjfP8OQkphfc1wxbOed15iE47H19BcY9mwxFF
dAPDXh5ahUBoWqgNxKEx3BKrfUamHXqXEDOySP9Xu24BdxbSsTNdikTxpfhbL3pk3MgULWjOm97p
nxiGbpg4rRtzvjaxvYtt72zn89ecS0eCdQzOnFZ2YJhIZYwElJKwM0wOXUw08kEGA432YVFJTu6t
j8T417cGCLOq91ga469RJu+W0zD6pshvQYlnjWkCEB66mmZwNkkFZ5XY2tpaS/lKE8DvtVNwS7vd
uGXP/DemjAU9ptZxHt6rmXIGerBRMzdQzXttMCbMWvcHPsKzBfXJqgIx/hTooqaEdt/hfcCxAqQi
OvBR2ssjLXybggNC+IXb7pYptUotnj09DdJ4veB+PZSYZPZqoLriCCB6muEXOTaZAEQHAaZZeCmI
BbNHiv6welrNwKZl50tOmT3c9O5gLtcsHTa9hnmjzrioULOX0JTsM9SF0jR3hjiRIWfj/OKO0Nf4
7CaAjjGWDIm2HDmwUkrIWHOIsCMuMMT844xv+QYUkmi4DeMoRJoOdzV1FbZnM/OlXzvFGvDeVpN6
iWDHsNccdyYx1WMg7TKZUfvm4jjVvijmjdcVOEps2DA+chqXse1Lam4rTTl3nOdV+RnTquXFxv1l
JW2bKdqjxaK7jKffXmGdz/qOI5YWg0KF6zzxmDEB8ggsZZrEghQ4osv4kH8E7bJDv0LlQneDrFBv
Xi3KF8doCV85WfgA4LBsWtv6xwNui2GIJhbGYs5ytOBUJ79QT5lnudiVSQRVwwitYJwgidryMnKV
nEk4bAwo8OKM1dZkHQzz5iXNYYYONZov/XDVLM5MHH/xigiBbCipFrQibJdZDnagVVZf8WwfS/q2
yiMLKD6o2vt/x7Th+BFGYg1VfYryTRCBm5ymLJa5VOvQOwsF3hFqOWrZZajvEOXWbfWtTB81JVVn
0LZyP9HzjLq2WjTuTutQ5xyzzqUwgBuHEMoRJuniNyRkhq+Zy61hCXg5iBbE25RUq9G8M2QqlMes
45f7YXZM4XwDfgFdObt32aQMkfpN3PxVk9eY6tlla+nZN+bG2IP1q8J4s3MV0t0TgSBGi9x2ieX5
kPsTbsX4abS/qSZXAjRkJiPlVodmO6rJRgcArss9ZXaDl9Om6whZAUSDQELHK0UunY5iWQPUyddS
sGVH97pgkKBs+Mc6o9uHUCJj2jlMhDpX6rT8tsPkVdmSELxGYWcWf+Z31QNVnO9D9idsYzShkHVK
ARnxznaXPhoiOer8qlwQ4FQEso3ureAladEptnYmIB0cFReGwoISyKt9Hebf/C27bFCIGjq9wqC7
dlN8mwwM2zC00fCNPEg0gW/MOMSGLhiPEdxziA72HhPk7I/dl7RRu2H8oZWUzQAueqiVkg3KvQgd
RvpNV+e38OhjXNsQkcZfJsTuEdaXHX1Kmo3abI8CUqWb/RhDy7UARWTYovuJysonx2vD3NabtcDt
PtHqhFDaFhdKo8J8cUs0A3zZqDvLjq6h4pbdhL0AN49fTfTXRt7g9c4qmxs8mW7SQ5LxVS3OmUGD
jm5o6M8yV6aAWJywBqhd8Ju/KQt6Ckon+Me9BHGg5E9vDsiZRixDnsM1FgwRV6yJxn2bed6Jx9cc
1K4esu1OEpaEpW7Q9KsXxThhaFl/NByVnyQJ4CzBZ5lc2Ete4FU7OJe5TTsIKLE3qHIc2IkN8iDu
RPWPre+k7X/KRBGwjTOh8PSgUSCEu/U2bQAgPAUnuk0mvgpqthy3ROabeCeU4cdyFKQI28vB/Blc
38BOcKTcx06hfM3ONfgJB2v+WvXZ2oFdH1IroHgKo3fYq+sWjeZA59699UDt5OvBhMErB46pXDrL
csLoC0YMDFBY2i3L2zaZ4VR34C1X7Jr+E/OQTryUxPbIN289JoSVHn+o83KgFSZgd+SSEuBwwG5D
Ef4guI9hCwHiD72+VWYfiyZ81G1mwNr0orli0/uqfqIgR1u6cv/qsCmn9q+p2ofWz5SXmr2PLz/E
kCjZGDhgErEB+2YnQbiplK/VwemBid2u2c0CL3qCWetHYX12VD0FIDVsj3VsPsf6YtASTMAKgtFg
2TAGn/xYmkYcFySrKkQzLIJtpMQFyjCQisY9dMoTikYxrjOaHVyw9O2IvTleSohVlXdLbCDbjROZ
6uKVewvxsz+KONoMmvGyQLcznVcuML9pvVfPyW4CfoAxK6vMVuPAlKqHmdq2KPaNgt5xucZmfJ6z
aZenBX7u1h9ZfrZqFgAW/9aiv+dFHVh1uwk9yHD1rzB+VYiukj0MrU5UL1XzBFDHR2PazNRSMYw1
eTNULs5a4itXyGVwv4q2xQEVIATxdwgeDvbGqu5TMG9nDCSrTG5rki2YsV90KM76uJUnCSdRinMt
5jXqxNDja4K6aoB6aUJZCcCZlbuvlWTnWDg02eeswJkFoQj/Ly4l5lfU9Kv8e2bNk9IQj0EVHUTH
TNfEZFWAmXHI8ijYlUy7UUBRiVfZa6yEZ+lpUefNq2dU/wkn4kftJL5NZAguQ6Fzcq0rHCFuIKxT
tl3Vv8hAh+xthuMyFn+ig0LL3EcRTiU2HjQRMVJrrTvX9bANJ/IBQXsM/aukSQFmqAHaa6mfkZ5J
7jEW2BvAImq+pEaoQJymiL+tZ/2DhvSf+hBiHERGrk4Qh1WqJBuBcxveTUCd8H/ZeJJ+LfN6EtCS
zgUEYrUzhshoT8vsUYBVZIPxOXpwh7lXyuqd6QlTRHB5cnbuM3dbj1b4N+ElOliyKSNA5aerX9Rr
+u6SVvHhmGc0RdD/of0YMFipLNjQ6XjBT3zktqmp2DBM4ItRgCAnpQeqs2cSG3sBNt2ZMwB3Kkny
ooa+0MCaHnAWzIB7DhUOMiWPgGhs3Wh/EIbwIekMDBJkzG0cc4gyj4ibt7jwTYM5K8y8VTYdaBQq
Q9tYrGUNlxtwKXWvmcupc99CnFbh5bveudTFzXZKv3Qp+pTKn40VVfaYvM/GG9EYiHys1sP2pb3m
1o54VBuynDv4HSNAqw1EeqLAQULLkfj/d21CbI6abYxRkvmLm+AkBPzrlCm0gbPMGYu4FTtACzFG
T3apHu+8cr2M70X9DxFrZ9zkSE5uhH0sS+z2mh2be9IckcVavbHmKBQZBAYk9tjmRr6G7eV8kiJR
eYN2buxjnDjUJR5KR7nCvco7mlQ0Wdmy7r8n58mxi3YYiBGebwVLWk03KbLopG0CR+rG52/8CaKs
osSY9q7VHuTPM5BH4G9ocixW8XVsXkxKvNrgoG98A5+sjqCZpsEUq47u+dRUK4vo3hhzDARW2nVy
0TuKkfBTfesV/V75RmzYQ39WQ/VoWsnWskmAd6APqmJb281XoWHAHhnfQoeUpHYbScdtEQoTbcCV
TqIglp6YDcKnTe5SZGEwd9PT95rICn7bg5KqV73sXyAbHizEY8DF/4Gx2sGlQIgnj2InOkptboUV
V+v+nayvlGlILAMI4nk7NErDmHTgJiz+lVn94UREgGbADCqZqQ58e9JjTc6jSK8Crdhr6MR0yhmB
o7o23aOwfQod8XvzVPSPsXeZPsiE7D9h8g9Y33WWBIEu8J3m0rTCCW0W0vbaBIOUKOjsfYqSLcte
qvypUz16BVaWCjXxvNES5Vly3hfxJ//KHXU7/WgyjvW90B8wgTaRxrW1PNFXOeTElKwIOYWhrpKY
UC+qo/aTFhQaYOcEUjvXciaWiOtFDmCd6N+ACSIazrekBxZLtFVsvEO+qs2EErTY3Pr5T+aJCyKx
zSVfS/bRyBGdni2cTqqChFt48NA/7gP+uPyRdUqV+VTtCJ4ixWAlyouYUegSx4vDcAmJfaFWaLYZ
T2pgN2kiTSD6NK8x3GJiloNCyw54YP/b4y3nJbbTW5hXRwuBFOeThMvkLVS7mZ/b+sFrnZ20aNEO
bO/U3BEQyCQO3TQzTO2QT/NelnP9yCTZHFaiQ47MDR4Vkon+JAZ8X2R/UW7oaAva8Dl63d5EZK8i
/2MTc7ZQxSEiCpx+lqnKBADvNfouNCzHzrrMAkNi72RiXK4UDM9wGX6zmdZ6jAEMqr2XLP1Vq+XR
KMqeq+uw9LHEHAJlWHY9syKVQXQ46e+uiOhk6vWeozth6oOiTLBH2wwXLZQ+LkymqHmbo/QNlscx
KbPdVKB7YY4it79DuONE/KE2sIMdJVgQ3YYAiW0HE6zEElJtNxDZZ2alKIoolidUdp+aHzl8seiL
3BpmNp1rSjUjjqOYax/LCpM72Hs0EbQ/TbG1z1UI15kJ7dhjoG6TYcXBIE1O6A5N85WxHBR7CnAI
L2131LJbZlwg8sAJ0NtiE4bHyNtbh+hcM4mgBO/7V16ucHvpRC31nF1trEV7boYDfxsss5R2bmAC
ybCvxKJ/uFuuKpM6gggATTQ78IG3iE3EYIJqF0Un45exgbvhcLmTTTTMoCP8rEngsdTXj6jzrU8J
Qi/0aXV+HvoXAcV98QBzOf9YQsAjEZsb0ocPJwx2APNeTOfeFzIAjV2L0y06M+5qql0YM7LdbDyG
e9rZHsZ1upQB/UhbG74AZHST17Z4WA1S6m+MjqOeDFd+COwZzkKsKJB1QRvq70Uh62vO/Z6Grfsz
N9jiaNqae/9UC2w3uunQOoFjR7c00j7V0NyG9l72s7Bc6fN07V2COG5ytBaDmpU5n4mF6Rg0HaOy
Wextz/bt6NjnO5EXH5H6nhP+Exk7nrrCyA7D2xrHd7FIDdvLrL3b45ZfJhzpfrM78oMtNe5760B5
SEyMHk+mgc+dRxJW+Z47IGrOHdc9m0xFHBLnHs/e9dzGRzNx+3UM9847DDkFccSwMewOABbr2Juf
JZ9PJehuNXR6EJbDhqqwMT5G2iu5bMdiwqq0fDAXLvFMDbeqmwcSocZPmfzhEvOwTVMs+yrjTPTM
cefE1mFuUL2n0mc3H1et7+qtn8PcyLwzkJpQeDm9jmghexl9qHtq9qXh4KQCqUlJihYGNh4gYzkx
F3tn9krbsNHxySNGmopiMP6kWNYaFLVjSEJCGwWG8YxHLEodInwHptj2PtGuRQiuwxyhBX6NjUM6
3LtuN8/Wxi2W21KpJ+e3GweEPRAssaCit5jwGmotBkH1q/Em5+CsOjY6IxwQa9hWwx8wlYCBCXVH
CDWUMFc0eyI0g6rS8a9k93GEo54FnzKMu4WFJ5X20oGY9RfchW2EDmc99yFLMLlCgW7UyUl3DuBI
sFAg7jJHpVlBacQFRQUzdcghxmSjsJPpqR54yQrbQM++MyaKRs5VJyJr6mkwKIlm9tLIxB6q1KVN
9bUO5WIo7y2e8BKKgBwOXgXlbp0Pl4j1SiEw5zT+3oetOYwW1lJ8MRhngvdqlWVLve6oXmDx+uGV
JRhOlJ1P0RgX7U5yEpya8hdPQH/0ErjYcCjc1Nvte+z7pI1szV0GMJWM+qm08NxVfiUYgjNPAE9k
mE7mEPD3WXClRz+MLT+H/UEZg/c8b2HAfs9bOTRzhFPIcsfgjbZLtLEplBvrJyNvIGUL5PchZtSs
ClCvCArnp9cYOxcjR9hnWKzYA9WAU65ViLsZg6RFomRu8RZBVJSCVnFS3U9g1b6HTW7mt75SKZCw
DVp+JDKjmpAGQafgpK1tfQ4cCMLQMNeeKeM7se305o1069JTSkE8hzPvDcgMbxHhHQu46bRLKqRk
+FggjvVJBZKQi4p7g1k2ri1fgvhoLHgaDKb9gsMsHkj1q3o/EsV9cJzT3Iy+we0rFe+NuXPnk4s7
srz7UpajfNKWEjwtERjhsFDjYJMQp+DsytnEGS8+k24XdJxRgGgRj9WQogvkE9HQVrBx5WrSZe34
FkEQKCbVH5F8Gv1OxQiU8Xs3wRDkNRBrtLJgrP2HWtImtR1KMkbeNtIDTrzMeMPdXQId0BCoUALS
t2Tz2IG59B5Crf4K32cpDlbm7XClZKCCDeyzrY8iiy4qKHdLOIWylW0oGyQy9pHxEuIdaMkrh54j
8vMRKmhzaCexOmtM7uY82xhU8AYBNi1a1Ag7Q/DqrYFVvGERK8TBU+IYBVikxfDW+qBe8tVpnD7L
316/legTwGF4JG7YZGa+9oEnVtpZa1tTNvIv4Z00GjI/RuMHmg3N+vUclKW4wtLLYfcHIwgC7nQH
B2lJgGimEU/cEOtIzDlH+oXOW2UI6nLYZj15Gu03NeWKMt9TNJI7V9jB5OGpt444SGKrhKx0MINk
wDBQI9bs/6+11shKYeK08OQDs2yeP+6+6+qaR/WbN/v1anb+jgrTTpdoeLrjMvYA994sHt+sXkoe
duiajdKGJycpsH5GmVUesSpdu5m1d8IrSQSDEjj6vFHHLWR1UKlg/udBPdJX3UDZaRnvurcq7XGn
eMLnjR3nODk4g73XrfkqbwI2/aUs5tV7sqQ7KFkvSGhocttfBbqaZiYvnZfcoqs2aDt5A/T1JQLf
n5CgA12TBes6Nw32aRwN5BguuCZ8htBDvznGai8GwF175T1xUHKP2n4sLylxL6VXwbB1fLqPgbzA
ItSCGo47LSIGaJAVNvhlVC3edUT7Yd8kbrI9wsV/nrea0YF6HFr9JSMPPegHF5FKuwuZzs6BxZuP
RbhdCjQlHDQJ5sGYPUCGYX9j5wkJdEEhOeHy0rRHaTpMmzw0+havjLU5XerYea3Ee4sKS4e0WSfs
j5ovUXN6Lz1tAbTF6G8/GxuwdtlzWv2h03ZQX7QNUMNLbrwm4uzEzVWCt4IYhwjNLCtboeHuYeb3
z4x0HKcOPCr1aMJBCpzneA9ppapmoDdpgrQbN0qqySgcvX4FkQHilIc6H9xXk385biWauStyygN/
3MMNu7R7ULs1Bo8b1Tc2zYH6KTB92ERHvt8KzMtf9spq2dNA7tDH7JSV7ks9BhqsNZQOnKJv4yOP
ULGvP8cnKy8Ca/jn/XU56Yd1dPGw59vql/ys/RvWU6C8YOywy/fhme+yjX3iAAMtQN7x2ZxBCx91
kB2rg3YstvmL941QVadwxxNlN+2tk/KtvqIQfw1pH1bdvnlJVyBTW/fZv1v3+cV+6I/4TVKZ2Abm
9v9iPi8l2ImpECAg3J0Na1D5Qe1CK2WD4pN9iE81uqmCwdI2Sk+LdawWGweZkAsdu/35ZTbv0swR
DpnA1LW0SISgOnXosQjaIj3jhX6Ha/LDAcyaq6eTPgBYUpM4mgtxWhmLOKQ9+mm031C51Sk+o8xX
mNauwfgZjv2xr9nW4cbz1rCf9BfGMqtwA0F4k6zHdXQdNsprt1F+OOD3uA0dPf/vvKFqW8G02oab
7OxezQ+h7AZxa5Az6+MHVyhpd1WM10xArIdF5vgn32l5ppwHTE/JwhjX4/PFfOsuzX16mFEgr4b5
6A2HGsCTUiUKkJyBilk61AmIZlucgcUWK8fwLQpPmghAGsb2kOUblO2rl2YdbwpfWfHa99RJ/ndE
NCE69xWSTP6Dja6p3GinnFQOyUYBuqdZp3XgwNpW92Xv7Pprea2f+TO9ev+j6bx2I8eSLfpFBOjN
aybTG0kprxdCUkn03vPrZ4X6XmAa1T1drUrDEydixzbfuEF6HvrUVfKPrWO5t+7Zf3+Ahly6y7CD
ul994KSAeMiFvYXJGZnJZFCqX5BtoBuu7Nfuh/HmxO96tK8cOg1LK+gfiD9ZGQVUAkxSMarhTPhe
iRbxAC7vYANKAlV4cIe9Bbx5j1Xbsd+25+AN1fgCs8U46s0DXNVF2eQ5jrLwqA6JDWN+0w7E3PIw
+H0Ltfqo4McVXocK/9a7gpRn86y2xBMd+G2VcdT6s+vtcJ9adO6LXaEd2m4/L9s0Fgw8eIPObPM/
b8cfS7u10S4sIsQNEJufbo0pLwtPEMka7tMCRL6KISLzTyvzTcGizu8e1K8YRvCrffX2S79a7tQP
9eacnX8g+6iNf2Lki8thJEi7GeH831hPrpS5OjjxUwejvUXMgKlcz+d/6J/nn4WDRVRu8wJxqD9n
ysaYV8oHmUr3+j3wpz+f6K1QTrBVWLdb9B5b2N6HEBrIoURf18KOY4G7wqS8PJWHnn+zbI7O7vUz
WY/rNxAIxjR0zi/R0cE9X1uP+3Bt/ApDyDfWOKSeNfw6X+zf5hlW4M1WPtnMHIsbR2rO1qg9Nvpd
c8clzUraT87WyXocL91b/V7fkQ+INRIpBI9cFdTb/sBY8gszkX3BqnkttvZRdVb2hoXcsV9HIbcs
IDnd6kgM7DW6BN6m+852KctRn9SYfvgl8XPtbuKGfBXrXqHkdewtcD7NobVJrJ7YFxTUYdJUt6Aw
Gesdiz1sr1qMFXD1kHMjUODbs/hr04bRwYwwh/3BLEARuFxmxY3lvcAOxuNQECe5herhO4vpa8r5
WNchD+eLY2myZ0zCRyRnnnULJJSWVZv1WCyPbXI3TMgv2nWLn1mQ0YRBOmz3DcvBajt097l5dbMb
kyoCZUGp2xMO7sFyny1HG+yWRR9akPFkOO+MQHnK7DT+pq15DCbvnJLzTUcWz91hjG6C3IAdC5BT
fIIGCjIhRsRPs7pxnfoWKdiiwFPlnsYTQ7ei3TzA6/wK4tdGf9X1T0hqAc8bucX4kYjXzrxVsQ0Q
076/2Cp2vwZC0TG9TNM/VYitQ76l0VS9Y4wrQoQHWIj7gbtjYw7NBRxY2nClT32t/6QJ4U9ta/Ui
TbLYPNNgOrTkA1YWnZtsWpbJDGRt/crvWxJh5x6Zx0gexe1hplbIxV15n41L4t09XGfnXc8uan8/
W0j1WOKTYoFrAC0arWnPgWyYCarkoR4BYF5bvnm9eiryfzImOM0tt++D5Fs2CX+tYvpPMQ/wG1cK
aDes9ip47HLsBNDoHNsmvOT3E2JdYTVGeI5o0T9N2bN0Ac3cDC1BjMpvhnoZGFsDMTftCe+ijWqE
69lmN5Nv2YYqvb7utY+Igjk5OCsxpbG+nuguZwmxz3Yus4wMJ5r+QNNWzy8eicNDhn3gI9vTEMIH
Syz+zklOWjnhwM1+K0PEZT7jYdDQ16okksW1gpllyRJp7Xg4dQLqTBGNTnxDfn9mlmQxHeEmnCkB
QK6vW2gvhemg3hMUp8ByZ8krCw229CfVXuDd0ZDiDEPuhNO9tAo5UW+mUKv1S7VcbTQb6UTQsPKs
qUQhcmyxyCUl2PYdO9nquCwG5VUnzN5c9/phrLbLsPDZAta+OkiQB9vbe53oJXsMfBTCQXgrYwu7
ALNY4hwwzeBBBvzUq8+xZIeIk0NyV1/ko1qyN0x59St7YINVKLv4TYFXja1oZ+U3YEfDTMiI2Wxk
andR8h67dGAVbmMtz33PuFzb57xDg3b0vAVL2I4B+NaxILECtmYYPCVw1zkZnA8QqATRvo2dXXGT
/c803wI2FACvg/PLrToiz9U4X3r1jVwLWI6IEHXVNU/VEO/KawlcYSUoGN9Qea5sYMMlxpnHue/Z
7tjmQ7sQccmkQmbIjKjF87BHZLyjfybvfa877WPmnj3zmuVfIbBtnrxxI6tOTp/oxBx8aJ2PBpW+
2oyEAPLPVdaf2+xaWDs3+24Z9lEfb0ysuRGxws6QNQroUjxybIzPVsGtjFTzmXyrfwGOXzt4TIa7
DftLSqauwQWZKLh837X2o51dE/jKQ7eJEmxA6VoBI5iiVAyomlV5sz9RgUHt1dgaDDBf1GTcx+4p
GZk8dZDfkwzORcJpZh4d6IRnaAb5dMAfIqPfl/Mo3bSBFSgkHxQpKVSsIjmGDdVlwcipbx7ToT7N
yH2dhaUGpAiLL8Dp4o38s7fMO+tharYzJ8AbrDsXtn5T/mLrkiUF3dM3rzaPX1GGAep9ZXgHiT1x
TZfKvnBJeFsnQiB9i/W+br0pzVtifQfhXWmCzdRfo4aOt+rWmqLcl2a+kgIWdct5tgDJ5h1Z8ghV
IW4IDirxnRH+FiaaD0LwBmQS04njJfgosn5mmxgZKXJNGN7NEen/qVbhr2BbM994uZSBhpG+sD4K
Hq6MZIj0MCfnwbt2gLi98Ruz6Q1l1TN9pWAQ5JbtlKdIG7Ydo5aBBzQWRX7Ztn6YONsGv1vQfnPY
xDil0PqcFbODzgJzAguMsmRg5csQbAHrKfJAzejakd7msiFb8FNKqsc25WXDIsAQrk5Gto+APMVp
4lYlywp4aamRoGEsL0eTJzDgV93G0iu8MfKx8LRxhMqz6QwVg+KhmiwAKUwWjnkSKfcXo6h/9tjl
dyVGVLT0Aw+wiyfMpAKjYlMln5uhqFtdBUIBBubleuGD2qkv5p1tgxmYMYs756OZSIDn64rZv8b7
KCYrwXyuyHolAXEHX0U281JnI4DzoUPG3UNiAgHE9sP9ZJmhg5lr8UNMrFf0KV8gOyoXqMqCmLm0
+LKMuOjgV9neFr7vQeFclceiXfyCIosPX04g63e6cPFckhgGcP/RG44EkJJ2rBzbZL5jejwwAMNQ
I+ozhSVjte7J6jGCGRh354/e5LREJLUQfzeiSUpZrhpXrwWmFvAn+RpJ94ghuGMvHWE74CkmXzDV
hwokSHkwXpXKWLmtuRqb4iTSIWsp9qPLbkLbWewFM9Ytoefw1SSoNSEuXBTrG4887FUVPhjPd6Ji
5WYx8AWXR6+xrqY53qA7cgw2LwSh59rEsvF97P5pizj1QVL2oIpCCEAuiE3WKsOSPIcnp5AJ0+j1
vtbCu2a6S2p84yjT3RE45Y8e1E9HLXtmySPbXbXcLsVhUd7inm9VJ1CL00b2SLhCdbGuimXf1BMo
Z3NlzR2n5baZC3afnya1JmORjPn0xFcd25gVd6ShEA0erK18ox2DQ8WepsTCRKA742jB+OPb9YPS
QtJg/jnYVfTWCRbwVfoqf3bP/j0BulSHV32hXkT+3Od7iGRqne77iJTnHr4bPWQA4WPUsXMpI7jd
yOcsBOtHk94RBGiy8kfiUckzW2g5HZheqYsKYkh2WTJujTbdNGwxvSJ6iu+7GgoxOhyswSv3xeET
LaeXsY82APw6TU7M+QDwEEMXcdPKUlQWqrnWmg8k2QsDHYyPtYXIxJwBGZaEx4HQqxoP1xZhhIPd
CLk6uanvy0jZ1/MzfzIB8z26k0+cCMEw+tB+VvjmipJgvjncVSHpExELhHabNROxxs2eTPcj6YOb
En/EMbyN6bVTfzLnAzbWaH0RWkK97nys0ivSXRU7ukL68og/9fheepaneFQpc7fFySZgD9OpwE8G
bnXD14ywNAd9yx91ccNqfuYpXue8xZhKWoCihGaxC9lNklmA2z1d01zdZ+YnMxMf6Q4tdsh4UhPZ
1M0X5e+AEPWVpD/azEZ2MUHpK0gcfCjwrF3NT9MSU891a3xGSHX7Cp8JMCINrH6ig8TGLVpMujtA
gs9h/iWAnp1Bwa3N0NRmW3nGhfWA152h+kaVrS1yG3vnYCvfjaY8J5T3CjOi1g6Oo4UbdcUG/9vq
iaXL9I1C3YQWYbpIRmlv2dKSHGJgyD/WOoYZ+rYpH/IiWlnORS/chyEyNxai0MYTosjFjWhl7Wdd
AnlFsIOoKsW/0oauK6aACMJGxaP3tLytWiv8IBALp93XEWvjkWZQFBjO3YgY1m5+nBGr7gmX1aD4
JlAuYoKWnnks9lDxr7L6q+Nbb6VQzLm2y3qv2dkmdkfOGuoVMkKKYd8hGZjipluJb03AzrOjgUc7
njvTwawNLBZvdqVhlPch/kzscDxP33RkYGfkI/fVMaXrhv6J6M+Q23U/eA9ZgCsDsAp4eA2wJ5wN
2i2N3HKFhHTYMqF3ixfjqCLnyjok2nGwX4iASoKPosD0EVnhIK5iEKZSRNaq1j8iYUFo9t5q3HHj
C+FrlJ5pAKMI7TssMnIudGYN3Fk3znwkbYCz5/AtsrblVrexcRxAAXXDXmceqdwNNsEhtAz4B5iF
F9DO4OYoNDAllmgkJdD5BtqARPLY9uN9myunJK6vi3XJ+appRfP6wwZDiGENJct47spqGwUqTCjP
YwnDrEwXCElD9lca7UN6jbHI4P+QilRdrWK+k7eutncau7j6n6Hhx1Gc+xnOmcXOHCYTR8UuWbXq
e96WGt0gaLRzu+UlpCGlcpp8l1rIfUK0N70LNkUOZtQoKWF1MElKITIJyFuQCzhteBT2sjO8JPGG
eYvWwAa/pTjiWWtD1jEgeQ2btMuQ+qdvLRNd03y13BoY7raEjNDIc4RwVfsM1GrXep9sWGmZxrB4
zHgF0Gh1YxcTg2P9i5UI5IseldreAgtNxbIxt46C/948ruKm9fve86uu+uFwUfY/LScBL/8dsKVv
4W7pdKh1eKpQAiqT8E/7vUFegFPP+0KfYPWDIzBUOFX0g/nN4Dw47kfc3zw8ZDnKllFf5J7gBPLd
qTVur7xNrUaKCctT7GmrT0vFAdECEoLMVQ8tLtflWm6qks62IO55mrOTAsjAp+gJN5ZIeYYcNmkY
BSKUxBUHv+VXqz0XREqWNBdSuXgmNXO8nyHA5MlXzH0H/7fRMJiCCti272FHCfTau4HdgZMcZzQ/
sOjC+EGIpXJO1JDtOX8fsgWjNDk8KHxZvcl7Ki4GAAYdR2qVOyV4JhockwWVCJJ7VcGLCTWIujD1
ZQ3yZ2LQigLOd7lxGHZthEh4r6CRW85UA18zwbPbnei4WGNJESh6+5FUSFN7qx6dBgmHiotgAw7Q
b40muuqBgrpq1zDuCuteUtvHF7d2/Ln+DaJi28XWoW20QwAF0GFZ7wAIDCPZDBgCQKLNuYq09Euv
ruZ0k9BGp/xElLej5KL1e1MH6FnYOy1+NbRboyohPOHKamEPwSBB2CQhaO3a9ZPsDZ+Gq07HrCo/
RckPZ3SaiFbX13C/+apDfqAcjN6EElsNRzP4HRkHO6EUqTiUsjSEID/l0XagunF/uSyUVMeExMiu
B2exGKOU3eRwCgxJFMJVoL15UIYKUE8YjMReYYar3UXUMMDwipWZAzLIhRmgpsTWn+EgqNwD/WaJ
51ZLhiZs0/PMrJD2KdHXVECWZBaiq0bXoLp9Ic1qsHOjNBbwXymymvZWPiaUO/xp1iEmHmpKWuaI
iUMyYq05fGVscVrdQjARMmT9vWVzRE9vYwlYJR6YBFMn0nyrOEYsRjPjxQh++WzwSSdnBV3pEB3n
tPXt4dQhBlF1muHSWPMwL3Xsz6C6jeqe9DQbNkWhXL0u9u0GcdaABWJfOg/z1OMjiO/t0I78VjD0
xbrzEgXbqOQbi63XTdklt7iAFjtO6rvKFN07XFcNgiTUdXauHkv7WHHM/m6ZMGRnALThh7S+SF+p
C7SshqgKMAvu+5u4XSXsJf//iESgJXSwyrwOhDlicoTBzqVhEX4pvkjyS5dFNBhudhqbN8QJDCv/
5g6OqmRaVZF6Dhz7lGhoqlvbVxhtwlFBrwACbG2IdsaCoNxGaXuBUTvpxNwZGBGZ7P5XbXvgP2eb
oZa7yCLMLhjFBKdDsGblxaODLM9ukdtXha7siqx/Cp2vUWGvnDXga22/ABsc6FHezaa+hCGZ7qgb
TbRmNtBOiZORThIbZ56izo1hBArC69fIcQ9B/WC7vzmjcE9eCMvqcZ58HP9T5yOnr+LgnTp63bqu
dhOtSmc+1dAV7LK855Jtl+bG06t53R59+kEIuNPyXqfCISe+h/Wsc0lZP3mM7p1zprPv7V2ONbgC
XAcM13xR6QfSu8taZXBGD4RnHk1XMHWCcLi9vsOVtOTHLg5CJK672kE0jKtsPpqoMVEc1DzgSrth
sfeQ288h2yEDdI5OTUOvGeCEEMO4kSpZqfFWwvnChSV+29xbMf7waHFC9ZBW5sEcAbTzEjroNQu5
+aBW5/C4yK3YTCMod5H66Y3smUPqsDImYFh2j0lFjBte2Lq0pOqY7pcCNe8A+gYljYF4bJx1DBmt
lPhAl0GCni6Fb1WYCuHmtONULWCCKj/lNH2tl7xZOIwL5TjC6o4Lei8U+TEp7kN91WBBpWUvarLX
NbyOWmxTIYtwaKv8TuGeqDxnl+MGw1zOhgNCRcLgS0T5ftA+hMpJahaODc56orAB22EGxiqCfxdi
q2RiSymffSIKQzaotfcZ4xszMlvDqLN4apCYgMJfe8vZ8EtUv7VmhVRO/R5RMozek1nmUispAr7e
xxv0pyv7L/iToET7ssQewiOcWRE/42fTdu62iwY2xncOslmDG07KF8UE85t1kQenUt1X7aHlOR7u
h6rBQegnrQZ/po/UYWNjfNdhDWt34T7rk5X4SMXBZ2reB9G9NwT+2BenBhiJeins15BlKjaxKUlh
PP0xM4It3jHeR6Ipq/heinACrkoIUstmIKipwImsCHdqjNS1pMVsZixDIFYj4czLfynWbQrKOYQY
xVPJjmrmig0djjWHsPoklIlHXUaRBS5+lDzeCMOoCCUeRpzz9FPC64OWYJd3JkCr+HNVubarmgGp
IH78+jWnBNMfiDXOXDq+xVYhxxU8ICwmwjBJY+mcVb/D8gV1DHQGh9QRohEc5WmgHWmvGW8UkSB4
FDiGQ/gNE0PlIijbu1ONZI4+Glkh9rFrlAdsyjqFaFPTW9nDS0eToJ4CY/BV2M8oplm5qljpaNBq
9Ph3IunQ4+OyZToyzW1FXISCbZ88pzw0KVe3aJaADXX2BBAnpWhKL8ueRAXR4IUp6Iq4EunMHVbG
jy2O3T9gk4p9FE0CnBy53SyX7Rf80xIvNafb98WwraYXVABbemcBCXmpHq4fxD9RX3G4QBoXJTcd
eN1pYMQuPG+6iZFi5AcJ+Z1Qi7iYCzYBkUscPCZAOcY5MTPSmT1GsNBxRDcvf8CyC7nbCk+FDRuV
1QzT29DJ2GpO8a79jMKT1id0AcFK/TYC5DYGEd4w1mI+PAcqxki4MtRrTqrewSpBDNfB/0wCODwF
5vXoV1CnYUPBdhPfwWrZCTiV2B0heIwDHA4vDnwZkFrkMd4MOg3j2UEI0CnbcSjWBp5nGYgEjsmo
CuXTZHVzKYU1BuDT0FlTqNbw26vy5DBbaWSTggtRNngg6SGYjyB36LRg5nEY+1UMDKd27Z1cjlIk
M779bHou6FoSMFeS5OTr1EH7u+mrGn9FAwa3x0EiKCZSUY4BO4+s8C4WnVhncLNMWWOOs7gfOuCm
R8MY9Fh8xtMhvXTuK2UCQ+gvmtxOYaiwSMiDu6qKLf/D4iI6RJhXQE4vi7U1bAENOuNTLJ+4a32H
IggDZltSKxMsIaZfjhFfW2i45wZUr63Yc+M6U1C5Ot5Q0BpbBJ8jUIGpX2IauejG/f3MM99ylsE8
5T3KxyD9W4w2EmsDgVnSCpYZPBU51TypQoDPrHYzzDVWmOatpOOY0Ktj6VHwLIufYwTOoHYIPvg6
dVQXPSO9uDASsKWbHCDY/egjwRxlbOjDbaIRr8tXvpj/8IBC56SQmM7GeCDzBtBJaS1aKsHUwJfQ
Ccmp03Fw4gOsmwuxnxop5uFE1slpAAFKvdeJMkqg3rab3J0ywHRT5E/z6EL5xWV6XYjmJMp47U7X
jq4/xc/NmLxTira31ptrRi/qcu9JJihTEx+Ry+zOYaQbjQqUfDwomtqzjp5P4BryoYXRvGGI96Vd
r6PxlkRYxwRfmqkcTcRJGpxNi3R0QVfEqCbQ7nWHmDVZqy2pH+HEwR414KVZwafwfsL4qY/VLbO+
iI0G4KCNpdyPyuQnDGfOY2OiA8WxP6jh7iU7kZzX9L1K/IpLt5OiZI5GCjHycMZug9sVLNHEepB3
VWaUXO4yZnV5gzaPr5ricVpwSfVsosx2MKBATYcFAtgMDVjrRgJisAgl8yTrmT9FFfJKgUP7oE32
LQZT1JGjUGsFj2bADBkNF3JabOhR8mHBmRphYCMS2oR5wTKWYMAye8w8mm3zs2UJjT7EZaThhw7V
0VDew/JLRj25thLL2LE9TcHVE4LB8uqH4G44UDSB3bSnFXXFRSe+RDN7wdzdepl9nUVQTEEwEC0l
jDWodOfcea4wCBOcQG2x8Cc3lmWu0e+50rKuPlg1xihuve87HrY2PGf6O1j9OsRndaJnzzvo0/Vw
cpKUNjsgXxEhCR+nVAswzq1danvKMeOJzhmwwFD7D3n5Ms4F2GtOOYwUpqwxJuq0NFjEgTPQx8Xj
dp5U1uyb2SIbR7v2msc2YH4kndtXHYjFRXnWjXFTZteO0Xks842KadjYowXMJqIp2u55zvCAGn0P
L4BmQu2F11AYvtiUWQ1CO9hMVrooVId93b3kmNxF0X02gqwRGcj14ZTlugtYEKf0owlBcsa6qlgA
qDO3HA1iR7bKi9wAHgBaVHlYdfJX8YB5NLXg01iMg6EOxwLPFaXcq0r8rGfuxRqz04yBLrYP+15/
iSbVxwWaslL8uYxULCFHPfXLkslDwOfypV085Fc4ErOzx18b3tO5gTgncFxSew+ik6Vcdmbj8/PY
8NqKftRdRmyacIcHfBipi7as1g22udTdsuXszyvwWj2/BXyBGD1II9sE7yYeVnKROLX5xOfPFfXS
YavqUOIW9i30ZdRIm7QTq/heYGoZez2b7mK4E0LAdPFwR2sjDkDqYL20Z4Pr02K9mmCXNTLqLgs8
PIxMQK2ZNkQzgVtsRO2WgTNxsvOMzpsHH4xVf5drqrWlz4YAtPxqwRmPrkEcRr0XBgtpMbiuahAO
SMghU7tiwZSlWIg4kUZQL4NrTHMmn4GCwWyVk/2MD5/ibTt4KM33NOgbEnClIbJgB6Qzo0SNyMLk
9zL/WsXJUD/0Htd1Q/npwu4YRCOIeYwNNL09oYGOeifnpi9qzORviM4IW1+2o2iepTBwvQtVWC5+
HpYBArW47gsOt8zMyloKOHsX6CrMKtgBYzKR/XBcPBYVQKCglTbYnmapq7gH7XRfW+xc6tq9ACgy
v2wJMRZiouj1w2ODcKvXEUyrBcLk18buNw4y6TBQLz3nTiWP3Julj2OfB6CqIbDq+O0RzOE+2+sR
jEGeEvKpD+z6F15lxTmY4XWyA4VpEnnJpeIjxMEHj5fygNx1G2KjkywmvcewRx1IF5ayoyvr7lyg
0yua9GTMvCDgALElwAd8B26DEGB8M7mo7RnOEykX8CuPFcw7s3jP057kHv5zOjDul9GsWcT82Dqh
VnSsXfGYJuyGAKBaLidWMAzjfYCepBxXJlBvZH+XznJNCVSr0VwYjeNnzFPjqAPiB0ctWuj8aVw9
OJiOS/8DaqpA0pNKbPsN3DMMJVZu95Fm0zHs3iOGMq8aWf+wTKx/hLQObiVXRZ6SOFMxZNsJZ6Jx
wyeSmsDgtviXlODWAGLprygtYqPA/4CUk0vKEr1boGqDB5Ip23YJODiVE4GqXG+Ndnbni3QJSpOy
PX4B66P/kS7XKA7KrSYfsTGdvQpphKe7SlrEMJzUmaV/9ylL4+ZHwR7Ds9Kbkp6a+Um2dowZ0kBw
J/iyF+jp2FzeEBuUQCXDLoVlS68WKcSwwZeXFiYf2j3HkP0P9Q5O1M30fu0BGrXaPFg4QiPTa0JM
hzXCTmk+oUiMxbTnlJQl3bKLNP0s/5lefArlXO4AMKsw29uYGZaMffKiXbDDNITz2NKZUoN5WtaT
couqwreG/R9NhiGOR1AgGg9frMg2pR7ANSC6G0NnO3dpSIvXvPhgnpo5vUwNNnDq35Z9eVcCAAxq
X794vtnB+h6ZCCTBir0k3tQG9KsuIHyBWDrG2BJqvWXEQjjug+WOCycHBzUm66lALNHaWKbMAZLe
aK/32cVeKl/11INOv6NGNY0yydHpFRDcqZYTlpIPXZ77gzUOfHHRW5ZoH23g/VpOV/n1W0yRpw+g
XXanYKP070z1KtJ+TO33OFHBG+FTJV5aHJrlUm3KQa4ZqnR0N1uYg8ML8MC5tc55UehmLcA/D7Ua
Tkr2MWrirRmNXwtE3cydGN+wejSMYdV7NA3ENw21P4Xqo4i55HOHx5hEv2HGFKOXdLqtr+FM7eZX
gtvpML4ypVh3GfZ/033BFAX8g1NG+vi3YfIgXDEzhMmj3ScHEP5VAXIUQ8Gl5vV9sHPhAhXEL6kW
Ggxck2gdS1yqcm40+fuOEbpx+e7j1yxH0Zmc+tz7N73qRuJHDnk27ReC1gc+qCVUN/KznZgdLqZq
IbAito8cDhfMsZlIf7YvIkQECVYBBpb6iyLHpp/L10sRgjSQjRxQlpex6s7/VQ0CM9dT0iPZ0UUz
nFv1BmOFhQfJgUMnPR2XnGcQsDDR3uZgtWzxI9NfzEOWw6UsoP51nW8py3ZycnQzSLLdjNkJnjdC
vGr4xuV0xWAnFRnf5B2mbn6/QJC2XFwHP8bO3aNujgCbvQFZMSk0ZE8c81IhWheRDt+8YMMBHZhR
YyjFVSmrWlePNpiMrprGBH68NAhTHS7+mFUmsoeRoNymA1GDCOTWKHbLbaIiap8R/PUu8o/kZI9P
UeT4OmvIzIx20nqF/KseIbJshcSCQ2EUL4iBm3IPz0XsOFgADdZX35L2oPYgUq5+YOEmd3poeCcg
yZJoLiw1xrpbd4RSChAnWyamJoavBOxiVOIjKiMjheqwHqyawZQHgrtdWkjpuMU5UsGuV4JHLMpW
SzquPmxajYHb6I5iaS/bP2DAcYTPXlcHljST+d+lPkGdUcxfrhYdMXSDkjTIiNmgi+p/IxNGLaaQ
ixsYK+Q4eDidkjR8l2m5t74o6nbLl0L74bER18ZnPj6WRysuw84l/+0VMEOfd5FDS9w+Y3FWpq9T
j+UccDs/tnB4Yvps3s5BtEED47cOMSYKp+K7YhHNgr1hm1GMbzqhLlZ9F4m9JOdCAK7UAgRZsj1A
Ts270cAkDDjC+TR9WEXlVx95RpwC++fFIYkRELQsn4sFpD4w5w/GQUzGHmqkf0maEsW01ViDBybe
NRS0EUu7eMyPyFCIcdzG6YMc1Q59ckzRb8BrKwe9KCSKGiqkGpMZhuuQSPkYIzHtRTJnb1MbivUH
BqHrgcD2lvLIWYBdVxQdOW7T1dTXHYO/2i3rKLBPDAibyf2Y0v6kGehFu4dUTegh+GLzX8sON2kE
l8zAG6j+wv+Obh0oAdcN3qQN8bFWOEVM7SgqpVNSAGrKZVi19AVEEK/KITt5WNDX0M2njHIQEJeX
P8F6LRCijEjCC9Z9Y5qv4SIStWhBxoYK47nACQOBuTxA3Z+ehlcHvYTv0uEWD+Yjh3Bidwm6eeSL
KFXtTGuJbWWZZKCt7GZfkAWBG+krk0vShlNcK7ZvgE8YqoCtj2Sw+YYx/V0TFMOFCTtElBrxQKg2
Oov5mibzAX7qNnfSrVQrClHF9qX11PtiwUrHhCBvrV2j21XTr7aPQ4R9SJ+5c3u8NFjZOZwk3EyB
gFg/K8A+DfgLpMRhvlWif3Xpr7jkHUX3bWM4jxAZvbzBEtnY93BjXVLEwoCfNjjbis3NgBpt8vq7
VsgHDgQgtgcdeydH058G7V0QhL5KtjZLkd7TsPH4kPuCp5xqeSMtN8gNP260Zw5cn74q1RtoRWtD
/a2rf63xwL2Gt5yHbUdDM8K9CcuaXh2SlAz1qLCk45CntKb681XLjcYviUpk53DuqG4hiefAR8jQ
d1FYYCi2dxYhkxDMW1k8cBq0MzEcUTVMrxnsYvhatsgSWH0xUCSwoyWgaoHcUJrZJhjqneY1GL/w
x3fuJnGxVs7nZ5dlLI9pDt4WBYhEoTaw77DeIEX3oQkn4lozlRfb2PlWcOiFhIIBOcQ74cCgG6FM
um2y+duK8t1IheUJ6uH4BHJginvF0vZ4NwW079KDNenHiE0QCUXj62QuiBKhOPfeIWKCLK8jpHLc
/hccQixwOtIPNpNj7mdvOnXRO1KzfVuljO0RDON60V9LoDmlMa+mO+E0wxvy3oOC+MVrB84ovJ2G
DDUZo0qW3ZhnYTuLsUl6FOEfX9wEQs6tOQfkhMQLloYvUpZYf28jBexfunBGhopah0LvJ+1xkfQy
cgyGS46kzlLxaS+hFIzf1oT1nQZ3BeV+hLonH18UPNbMDLij23RY2tIS2NgHmYTMV79gmV1VHlIA
sJjIihKfZnv4sOEcpYS3O5ghKjTuov0ksPHSVgeLoT0DNRZsJUOPuSAmbqt5M7Bj4VksmPcjjAQk
bzPQmFCCd03DgKg+jgbJsDVr3OtUBycTmACPNKcasD2DfJw8/tdzE5QnFnrabjJeIFlsIzb9iSMo
4NLTTSgEoEuXm7YnraaMgNPnjJR629010XJHEkwIw50mRIV8nGuyj5ZHc7BYlrN+cIpLBSl9Xhzq
TA7idqTXYOsqqyDWIwMeKMlMUpCxESc6QSPgcFxVvjEswxZGESVnu6eHR/HE5eBw9CErR9y8iqod
He00eu/8/9y9ZVg+ajr260mHl+0vo6jJu4mNT1nVULS9VPcD7bNnEoLjDmtC4lbyv3XQCBm99jVm
Tmm7dG+CfR5sYdLFTAC5NuNSGpIo/fJllYhuLKxB44dEvtDoJF+GBqiLJzXYNo0X/kn0t2RsJ25L
IsJLJ/ZNPGqtx/B8n0jJZbKb7G/j7f8MW0gJv2PenEL8F4adxunBZEsz3Q2WSOuO1AwF7Ta6Vft5
yp88ALosex4xzx8J5iY8KuB+cDlg6okkhIkbBUHIJhpZ0DxAWNxEmbvqyDD5tXhZ0ryMPEoSXCBQ
dJAsrzlBtJQaXfvTWNYEzsYFnurcLsZwiJoadzyEggk3qbctx0nmKQsQl/mbJp7WVTpt+TBqvEyN
xt3Lzw7hnmnVq/TBqtFsZN+h0P/tIOj6vGuD+W9Myk2sn1jshR2Wrdg3SUkZreeUU8gYwm1PSXQ1
8yBm2BOwAZ9Rk3Rb+P9AaYlxHWHILoO1FXCfRyxySA9GYUZPwu/EQR9zmeauDb9SFfwOE+78eY7l
pQgP0qMjE5hzsGYcDHbx8ixqeFkSAYBPKYAjdjnFUdZD0qkbFgc/rKC1fJno87kfTrIMlws0ra0T
dmU9nmPycNrAHJhptzvqiRh0GKxnFNmEDJ9cpFbzYqF/kfG5V//1HnTGJKA5YvFWPnE9ePxQHvSo
/LGNb5yvcvWrmcwVmJccB7mGZe/QLgsT4gs0dO7RoEO96PUngQN4fAq6Danyk2HtNSHWcNthXiNG
Z6Y6XIsFtpNHcDDsnij4bDR4W6BSwl6ns8uZE4JY2+ZqxdzI9WQlb2VtnQUGDlNyhQx8IJdDP7rn
mVGJ1mTTM/aVD451iHAgiHOqlXUbmvLsdgFAXLHvLcyUcuBQWBAArdyk9YCHDgVjTuMjFje+4ZqU
cyzhmbh71TgMyFNlE9FaTARVyWBN0DaUnxByEQSNtwACFB/4MsBpDYf1NMGjRtlnj5lPjsQI9P8U
sKoucG7h6Zxctq3Mkhk2UglrSIt3qzm9sA494nXgnQrMlHJf8gJROAn6MPWzz9+a1v9YOq/lxpEt
i34RIkB4vAKEpZOj3AuDkorwliDc19+VPRMx0dNXXUWRBJB58py910beojFRpde8UcwnYzXDufET
+0PCfsEMot5sKwr9iq88QyZjA0UQhpJ0LGlcojepkH6JsprONKHhLoHwZZx9Gv6CCwoahUHEga+F
uvIGVCXmJ0eMS6PDAnSPHj/ay6f0B5cJNUAtvape92Z9FoiDwzR8hiYeCZ//jsX1rP2M53s8Pw1f
5mtnH4F3y8RJXcmTrK735rhiePXYTDYM9twT7oXOZk1gBMhB1dWhgIMAxIrgDsmOoUcnAXMKdCTW
a2hdvEcK7I69ELW7M0SYHzkfZzx1RGLNO/kd7DgEIO11U8SqDfnRma/lkZJ8OG2WX7K2WHpw5oLq
fQRIHatv5nEjlwMXDmDBFDYAHf5Yo5TdMsyHrm3+0Gj+yuLHcxHDuhB/TymeNpdtBnAPNTQjOQlr
2itZ8at2XRWq3SeVR7TPCcdMXisTH2V9UNo9YDCNCDDaYXChZVdbn4d0D59Sz09IGumYkY63fXRO
UB3UIHkyb23njjj3Ni7Om+JARikNA5+fVJP78AHstrk7MMDCFEIsV+nPxDrseQAu7RaPWQZNBHoL
FnOZHiEgEvhGXrl6pBAYWIc25NTvzPMiigav/clwF+YmQxcUcpZvou3BlQE6VKL7toVcuuUQugFW
anzNY9SE2jdLo5kS5IsBbVt+5UN4V2khOOWpOsj1nndoZcfyQUqDbw/HE4FuI4rW6a1B/mXkTwAN
lfw3bbdN+q85D+uvtsRJycA2p0CCuKGftHP6KqHugjvXYgneLkj/ySydsUzPf615eTW/yIVsvCHZ
2rgFg8mb3qkU77XXRrwITmZIt3i0yw2Dr23xTNfoiwkbgx3GSut3V0QFsDd61hRhkYFkmJEepnOA
JzTjUItxw6h35uMKDSs1or7iImPQoeLv/xAFSfQM2VW+BpSBByvC8lxEE43//SakXY6wkFwWz/x+
4F5NAcMI0KCnesO3CkclYDtHHvm6qbZ5uHx1B27XIdzENVqyIihhKO076K4rj6R36cPqger5OxNK
uEC2g57PQB1i7ubkkwUpR/VM8yFhCrPsppFNA4rglYBihpcUnGR5Tx8NvG7zGw3cUER0T3KcsNjK
cEYHqsmEw33sedH62EmHy7yzLgcBWiR0MLAYtMhRM+8WjFGbAXaY/quXDChAlKGVrY/ly/0PEy0B
Bh62PLy5IjOu9Ls9KXBZVEHM+klZw6O2CsfnmcnaJ6dYECy+Ga2vjx2TuSM40h9V2yq7snWJfG8N
0Iy4lQ95s8slL4f/Pjm1Pz4VcVLgWQuwrKSJLxEp9t4zlIPeMyhfWRJwwiye2C03aO9jhj5WVEQM
R/lOV44ncam+Eb58/204ilHe+8rOjBgPJa/F4NIUrimFaahQiUMQiBj3ZvkeXB4R2dnTcKzfB7yz
fnZwF3SkFClgC/zpbeBeg6GYuF3m90XQMr5p95vZ8UgCMKxwWj8QTnEmPmdc3wKzh7v+m5EYI8OK
phfNSwN0gk3DH2RJoEAQ2IZLk8XTTKOu+rKATFkAV1qmKF3zOAigSovzi2ORpGc7ObEA+/xIz+NH
OjMIFdIfCDScCDnIi8ZFYmucvpzqV6anAqkhgzSqcheLnliFqvhyWmpUbwa4fHrbGL0NJhDYN+mo
546hvqQs/ypFXkVUWvPx4KNrguC3nu6oChdLitC1/EzITwDLtfKHaB3dH/ZBlNwYCNtCSJ3mdYBB
zwD/sZwKgbLiyy3hisG7lctQyvAEJBzbxBJ5lwSPRtTaopksipEPe4HGt25Fd1pAQ9vhZUYWNyfP
F+JvCi2g+SYK2cXsnsExRGqFKZq2CEFszoz0PdVRQ6qQp5PxfiKA1xMvJor0hA2TtpwmTof1oaPE
b+GhUAzWaH5w4ECPGxX6KSwQc+qLA6WolQ0sL5X6If4YP8Hv6tEvtJlSVGJHgaYuy/pRUEg6O2pU
39T5shCaNZybxk4JRR1WZvW3+DRcKG38mbX6jZILLti+hc9gn+9yRI8xp81wShBWskpQDLfHpvzA
mcUyi5B43j3kUKvoKm7lOOJgoZAfwM8jvCa1X3m5wp3MyFlgD0bQDiwxFOLtM6YIChe13xfqy8Vn
1aMLyoP4CRKdDi57Xutn7G5GRAmfr9u5dwvbWeOEFTXqv/FDvudHKdhYXqU65bF/XImqhgAFctQA
9tb71viaVkyW/Er56/HZrMNZGr8fxtlIzhoHb9cy9hOppjCqmVwCVmfnPQBuCtobJtvpDfYrpaKl
hfeIA0Rt7ljv9AorzgtYRp58SGAC0FKtx0QhuukTrhoC3nWXlV5Hg9OpDkUekAUdX04GIAiWHCLH
NZ9ELvnVoncKkiJCqqe+bywXIsndCDMNFXooR638BmVG0bYMkRJWgtzVLiGgiM7XeWk+yrhLgpXF
WfToNtMWrRGC+3TY81g+EvGt1rqv6JzrgvRFBVvAwKxBO+RMJ6hye9CWNinL7NgbhEqP8JLRhyVv
ZTvsWu++v6dee0OjZUWEmcEl4Bs0GDJyFxi7+76waW26LM7m7XLa9MRu8HMHt5hSfXfdiU69CbJ5
8UHgpPJz+kEZieSrYFECYOY+IEHRvPAumTMcK2LfHJAyVOqPrflsGKF58QyKNSXOROwffE46enAN
jK3yhiKWG76YwnGXf6AkpVcL+pNweNm31Wf4XgCRSd4lh7qnBiI7h05cBgYM1THLqfLbdJvwsXgK
yE2Nay9BJ+xg8unHYiAaNsOKUuwrEgzKcG3fcd9ggagRGgwEqo+P5wQb4GYNzYG8hZU5Px8TjUKJ
KRKdcjAks2+xY2JUYpgGO1RCqQoy6A6rQ1gEbKpCe75mTIoZ2d5xHtu8w0n/XBYGehxUOdwBrLWW
uFVBoLJVyFD/lwod42FT4BpGrMMZb+5rUDxZDKK4ZRlS9FBSHn8yRwN4Ae7cj++ikW1NoCOM8wZF
EfvlzNmP9D8k3qAr45zq0uCeQ2SizblnGo9dx/gnswBgoPUu8B7XgQnZrwFFLpwMhFc+KdnOyI6T
mlKgap6Jh2a8tHujmhEkqDtbLQnkySOt53P+VSl3FP3YO9ZV1GtYPj4wWwgtQAGzgZTYjLVuoaOT
TJso71DXuhrtGPQH6IyIOJ8OMtVfjYSDavuVo5L7sP5wRlaX2TOEDYIaz77sW51tuc+2F1ZPoXCh
2SiNlFz5HrgW6WUkpc0ke/Lg04J7Hzmt3eV/GmCNlWEGcvMzkawf5AY8Z9XnY6AdxptbcwnD+2ZL
10SMG/RKiySzvAqFQAkPQqiH7iMj/kdUDktUpI9I2LBUjotsYry8Xm1eNA4Rfc9js2mGQ2NfYrze
hvVStvlrgQoikU3iENlcKkoPugs5R2R020Xz0lV1MFVonhUGr8oQlGqzXZMFwq8Syom5F/J4zcx2
xGlvK5aVVbBOZropo+1zsct1ExVFQW1y6kogeIT0TdV72d0PVjf9SnUXjiuPJNpiUkhDwWa/YCPN
S/ScmRqoEhLHpA9V+J1Cr67hx2B7LZqrQvlqbmKZwHUpRRwrBpIMQicby87dQlSERqG6qsZ2zitK
a/qRCQFxVhXSK3mvM3W7KZiw+FOHpHODKAkuT/lZZ3asomGhj7PFJXBUZXYXnjgxUaa1AbLFFx1d
CKaVcWva4S3X213PtCx/JdfbU1T0EojEAQ4U/A39mpr+ZKHvhFxKL9MgyCXFbVnrL6Awmyr3RXtS
4o5Clxs/vo13TgeFwkZNJeo8nsuT9aSRE/AqGNCO5q076pFlibNnNSxSnjBP+ih0BAjxMN8YCkFu
kOGk1vdXZTxwDtLADOws06seABt3DIFyNEYeS540bmliBLqng/Ph4eBWlWgzwJ3BJ9b6enjXBJm/
R/V7f2XDwDyoMEXyOH0R4jL6mNuBo8JWoA9OqOJWizaNxwI/wM9FqSPOVM4m5NCWoJoOs3ErlI+4
Buk2fGP0JvA+f53VsCV5lqMKkvl/8tWKya2i+039P3dxnu61xpW0cFPhHfhR0Qv4hLQM9adFbDlm
WqKXnhfDn4KkBWaIDodRuFMqEJ8Z2gWtGZtHKoi2imYu13Zcon5g1nm5ppy5EwzwFjwupcIDei9c
taEkWD3d3DFIOmXyfhXQxacWd+TyeHvItZuBupLZd0b4BCYWp5YJ+PpigobljkAhJT8ODbEyw4VK
h1TqSlhSJ52uAfIwzstM4pYamjfejQ61OzJCMmwj3CvNs9CJp7l0MKW3AfpgYtF0Zk2AZ7npW9CE
v2n3nCjgCZS/mkP4ZL8mFmXntjB8YlKByZKCyoHTDDRA0GGxhL28ZXxmvfNnxkiSX6tNiFxJ3bY0
12uAT+cHxbTbs95EVgKgzNX7QxZKjDXNU/1AQPOZ1owj0CluOS0b/+Y9cAN5PfWY2+9RJR9E72z4
QaQ0z69G8wQfcZrOo7rXe+7RFDuGrzCNRfX5ZVQfKWf7l+xoPlx6fDH6ZKqLEQkiyHBvZR/HAGgg
YXWml/aLc34Gk+/E7L46cq9MT6ZncZLhw7Vd+Cbu0P9uS1uN1vFfzqwjDx5fSA4lzPTJh1I+sTg/
8n+Pg/7BAxJT4MW8s5PpgzzxspCA5D30qHE79FCxAetj4w8uH6pnBp2fxogswza6BCATLk9pYB2k
35wj+7zV/Q4HNwMP3/4rIcdu+0gKdRXmppfvU2Z/yTPx6MaFozR/auQUSmtahJJ5GLvvPacQt/4n
hcXqlnsCmXU+PIePUIoQQH3oqJ8c20/p4UXmjivV55gmvDvV0lXXKOJDZtsr1aniQCPEpG9u6/29
c3vrB0i0Yb+SmDljFSPTlWNU7/MvyXSWfh9s/+o+/8MPyhNOog1avEP5+KzueBjo2zlyd9VBNaei
+f+pYkhmgn2wCjGaJDsTCVz5JwAXM0qbKeQ99j8UOl9SFXAwpCnQh1jQp716yFFg49P8YA27IGd1
SUwyzEB9+Hj3eQIxsQ+hAYYtx1XjVDP8a7TjezLv74/9THFK8kKFONFZvuFh8a57MjPpXnuXQ3JM
hC1lV+6T5CCa5Af825KFNc4ZaYhZ7ooTcKfnnpYL3I1YhUnL1cOWGZ4a3QkV5Z+gwfAR/4Pot4SX
5EkIh+ADfOfENHGMjjN44zx1CqZdB5wYH1u7lrgSyNbimBOV5F5BzSsD0x9E0NAHzTxQXQU67wBc
k4FKM+A/zAQbvPNhLuanmQQKgSyUmj7aRxFPwwIYWjI3FjQNZtbDnwwbk+Vz8bhiU8AfqWLg+jTu
ZkSo8xmnmEpfHgzol80azvAcQ5MeLJY3huiN9uMVJiLpibVjB5PEiMChrQa/c6LJF09s8p1L76KJ
iNeJKPUvf2NMUiXxscyL/SLSJN8OFKR9Drgwjq8UySA+GuQ3nJ6oei8uBRtaJXwlNtsooEKioXWX
9PF4uEdz5Voxryqz6PMEIOvYgVwPu9/5xkV/Zsa58blKAOk4oxm3S9ApwRSMoRpqcbkv+V20PPJQ
jnPT4yw6fCEtHqWw9+vIWMLmCgkfXgOPXhdyqWSQmwF35mhEyAypLnsvJxUVWipIPqZc/DvijMcu
ATBoRHy59KboYp4ySmCmt4Or3EyfBierEde3JpMKuqUvJVsplPyMCgOuNioOWjKkKpKlBSuLa8Ph
cm/c5BsLbbsHIVD+oVhdPBV+xrDnv0rplbS85Nhy2uMGUL+48nTrcY3y2Fk0EYJVdfkl+ZtNZ4KA
mTpQ+YH1kz8+28uZm4c7gN+L+5RbJbcDXggOnQ6XA7Tskbk1DwBf4Ojofdir7kDeiIt2eonZR+bm
lG0OTFna+1a78hZrFfU4VjemBUzqtiIF4EEdejKuegVb1OceZRdmQJoTXcIcKKAr3BJazi0xcNwi
6GRPdpZU7Ln35SvfggSXAa+k4YPHUd1VIhL9jw/ZNfBgvKpEPACVDPKS01zVymXF5sqCTaQdbFqo
Tl3lyhIyV/50HfrDFGf9byN/a7eL/To+OGQ5kt9hDecKcbT8USWHtpR4+B5Eyx75lMlRkIVTT7mp
yjvLJUvq4pIVDnJv3HPNHoz1r8q1v9BZhAec/3H253ZYvlmCaZdb4oDOfYKwuz+JfMINx3W/j2po
echeDw9mx9XN5Iwjgfkylb3x3HbP03gtVq87ct/e04Pc7OzuoChx+ibxhCxyKPUHpf8rn+7pZ4Ic
DFuKBoyDdeBTLqLZ/tnYP6aOhMb2msfWYCXHoWi9QXPYDLvLk/mNlqZe95s+QAi/QUbr3L+Y/zS/
1Cy0xXOqvsMINBNIdR1fLmELz9iXym36UadfnC4vfoY/FNqKV2h7Thuf/I/7V39BCxEOu/ImGpf5
sXqDyUT1uzcKvw2zAxlp9ry/JCHhOid6u+ouP/GnP4y3mgr3RY7yG83si88xi4U6MVxT9CyHGNHa
LfUv29R//KNcxuwSmnBUmNRQnAVtyrAOrV6IkaubXokYQPtA6nYeKacUGc+0ZQW8x2oWIcfGjJoc
ZNAfCK6/egYYgh19hW55ufjJP7kIbBRCPtsJeSw6xhSUEeBltuNtdAm9O5FiwunH4HTWHXRu2GKv
r6wLXmnuBjnkiJCgH3tl7Sv2NPQJ2Kboho2PeexB4+7hUy5jztu4KHZJBYs2tyTq8m3S0AlhLWXX
pAVrut5Klpaf/LFqGr/wAnVv6HcVdjynQMnGNHB7CQfSF7eQFdVYeqc3TWxnxuAIjY8vf1HWkRpf
dfvLCOqM6p4WlwtvjJV5DC++lEUs1wBXL7/Nb/Kn+MoDPvYTYgZQJLyhiN4yDlyUx04WAUCZaWXA
Obl7KHBZsxlnNma43lieGRPwfGZx/aN7l8GlPYKeA5ccWh3+r8CrAhyRR6lENeluvll1cWKR6Yp+
6WcNQDzcyhnMiyMJzHC1t96ywsv+9TgfvzKmV5dP/V3H4cW+AfL3Nw077PWeHVjsZC653ROwEBKE
b/dHTGerpbr/amOEaRs2L0CPBIs8Xj7qd1rOK5c4GMsPcPx9vR2/9fdZjZmbtXF7qMsgm5zqjy+E
q0a0DA3dIwCMTj6a7+zVwA/JELMOPPcIbwdWdMggZI2ULgtFawXjF+12/pjuoweSb4wBKQaaj/pX
2EqcJhxYh2CYsg5Dh/jXhdRM7DF1NH9lTOIPGw/hS/EDNgE9IMvnhqgnXifONhEHfUsTKxMbQsrA
glU1xYYL35ihzBYtHs8mJt/3yo4MEukxfTDlc6ks5JAmxRrrN/2fehaaPZ+mHJ2u9KO8XX7Nd9Lf
elQh1Jn6u7aroEiFU6jtuLIWk0Sxkb9Tzf+lH/0VsXAVyX1IR8mRIlbdE3ceYSleFdCi/zcSEBhY
owMJirufV1JlQihcOky1l9+KIInrr8c/cqu5sQPyst7kty6ieTV+1+Dk3OxjxVSGM4QhjcN8/KY+
ScxqneJkRw+oVdwrEV9Wq21Lz7xJ/KbA45JkwJiu83eSOhhIKVrziG7xv/GaRcpbFfXXOh7Yo+Mq
EM6LNuaWQ0GzrljXDoXNGFP5x9pIDVEFoNzZ94OVRpLXJ2/W5omxPrfcJqBD2LzhKeSAlf1jB+I+
565+K3E3kvvXbxG+6OcW0TPVeNQV+8UncIQ5NutOtWe+vCuCMaZdVv4ASvV4CtC00x2tIuWrYnpO
ccoz3DHl4K1cALS76Y1bl4uEQjBFE+vkMWFclySY5Qhrdiqa8E79A8uenmBs/dL+AzW63L2FfzL/
ojHvk35Hp1LnQafe303iyfMxqE24a4rXkYqAmRAwelYXSK+cupkrtF7ahptdMvMp+TLAbMfyFz1b
LiWrQbFfxfpaI7AgQ45qj4i75B8HZDJAQumCJhkdqduau+Kv3IR88UhDYJ1SmCw7RAF8EPXGnYDz
RbcB1mzNhbhWlPJfgAoYWPOUcuPGgFntOpB9wlMv5D7+2czn7j5Dt+wJW/PwnhHzePFYBDjTeWts
IfO+0m2YvOW1843huaGOLSJGXfkHPWbettr7/PY1HvjIt/FKq7MbsR4HF5//yMQji3gdGG3Ujix6
lM8ItDHkUvMrWwawRFzTPX4fOQg2fMkgoEUhn4IpxCgqnq+J0B00fwnesu2wz7+0mjFBSGWWvbfE
xmA5Yuu9AH5zmBMi9oAO8qN+5XslpmiQyPIF+3Wq99RwlJyUepRR7e+BasTwtN3GGwOERRG4PGW7
ph49fywYQxKwEBDP9LL55KlhH7ndOV8sfnbjdcczv4aBZlF7CRoAOaL2S0Q85W6kOcwvkY3tJt3O
1o9yoxrmuJZds3eYp3J1E4Wcl6sedUjuQFF6IaWdKhXDEOlT6MZoKfrUyfyCiQeHcyFFNgitf6Qp
+ICveIC1d0O8KjBrGCKfJTVaBmLQ4Uhl9T7A5RBFzvv8TR/cjukZCx4HUzSXO4EbIPvjmgjTz23m
imTOfIOWSkL2yL3m87XjYk/jx/oytP5Q7DBeKsxl2Jf9Nd/z9U+xDWGfrjVzpID9h7YCuyWAKFdY
l7kHkDO+FfuSw2Kxt0EcIH0EquTQRsFdpuwm7mvEfEDsErbIrYF3J14DBR8Peogbt+7qs+Xycpew
iWhL/9ls57hG+YwuA9F4CtaQBM417GhgxKa32dV/WVwEKoMi0DQI6LAYOuMNj8Od1bb6mqxwvRoM
l+l7wzpGsJBdp/a0XvlStFCxQh079y2mxczj4I20mAEG/y5fM888avK7jgbV4ymuf1TiQwEEYCz4
neMhZMbJTscWyZ198RksiB9CcJvPY+J3myf5rT5UFFEx3zvtBWw8nuIjoIsLspvOArdB30+h1JFB
v9unOxjAC6VjnL5OTz1htjmzI5fiEOgHWGMiwclmKt8OZrtVopTsWVp2C+0V6VUhcZNhMLUEZBJo
C2hrEW+xcyHR/eo+WbISgFi7ICgO5gvTEnS/DGrxZRRmyKiiLGPtN5WjZCTvEG41hH6wysC8vvls
Hc/oG4Ijr8Pe/qwyBCtC9moTwyuwZpjK8lNKhwHyDCJs6D+s3zFtiDdbRmgLqsoxj/IfR01G81W0
+NbpUaCh8BrSFLbMW4br8rYRZ1XuRXXZwmECXi/vWLkQ1ydAYbGPI5EUK8RDsCK9Nvm0WKJpHTFu
EVdMKf0xOUgeJTWjxZaNBRceyFN8dxNadFgJbv8+0MBmjRQrOuKjGo8DfYdkq6MkCrB+sVyacBB+
yVUpWBIMvPfOY4dv/t/MVcs9C7Sl+P6F9IT+L7NPWfUuxvuK+r1iH2w4sJkZyw4hSDz+m+Xc/zPS
L0UjnY4Zyb9Le8rrf9BKrG5rXV54yxeCqNBOLnTMGrJbYGLTeqS9hTPoaP1W+wfDtOzQBHPYBJyl
3N4545LjnbEF2c+PvR2DyXpnMOVysb3LlkA9CNd2wHzQy/b1rdlDTtrn70iW5U+W6kOxp4iN6BVi
6Nv8NOfEi5ynkReEnHRi28hOqXfeeIMnXvHrnDsfOJzcxg2evlikXEQEDoo3Z3ExIziUYQicDGd/
5s5ziBoIHztpW3urlzw1b5pPYIdf+Uzz2H1lH9NqLMXVE4KJaNmTGet4BOQEy+niPyE22VZh4jzh
lKco4mREeYMkN7pvZw8KBPIL2v/uL4RHxwqB+fj73ye6us4528o7os3+3U+ADa4Yg61P9l9Ece37
4DB8dq5nGDPvv09Px2zrlkHiyj54Q9fYiX8jQNNpg+E5+2z+uAu4bau/TUcZYP3mu3ynnjmrfwPI
NVFurC8z9lwabzQxA9YOhDN0J64b/+ERfdE5FrufAeQMQff+WSMe2I5i91g7X0QVudfcOV6xovuK
T1RTSC1N0+aL52zx0cK7xKfsJA9ROcinMD+x3LgGrVqAtM6/398PJqzu4PZ8nX3QBlK0fDBqSfgy
DmkMn8RpfNe91W6yRTjqXLG3UKxnT489OXDul+MEWCNbIkVFTMlP+bscoaJ4lfuL2sNhePVEpcZ1
qgneQm3I8yL+yQbNUmZiI90wYiYFDAJbNORPshripZIYgPEmUdHvUNzsMPYuWFYxPsAg1UuP5pPx
ykA3uXNghnKObtSldnJ6lw8sLk5J+8hO98WOQJeezmhPHCbiCoK0mC442VU/tZ8MZvf6ln3abV4V
nHFCPsISjNI8fSu+1S0tl8KXw2l33xmecpDC5RlMyUCF9c84Ly/G+e7ho0F/42bbHVDheNxzevA5
OPhpRGdkD+RvS8LzFNwwsVycH5hubEoUX8g0XClsXlGcJNC5ncQvfjksMJVqbspLQq+IwsCwj6hy
HHtPviVb2v1nPjenkdUHwoDmdewRVyYK9l+BOymgL3nVz/Zf/VuSbnqYEZ3RKlpEDYIT4xOvKt03
nobb/XXZuH+98npTftHg8MnvuzJ8PF3I3HHQ19S3BVpX77Fho/aooiwFbBuCFOmpZu9RMX7i2C3v
fgcX4R4pK/cbCX5UcezN5GcDux0/OI6yomdnvBCF/MmhkMbCYw7mH2ZQ2RmZOf2z/GSfRRG7f0Bx
9QT+Lxxkcll9TsoqyNvG17b9jZYYl406GJ85Snt+URF2PV7J0/3XPCRWyKVGTTBMtJ09+4B0d+Ki
EN/JGCNxMAczfWUnlp77IoTk20ofY+8zh8w3X8gmUgGlgkeanmAV/GZ7+Zd1EavmSp+odzlgW1EW
0Eue3xSTOYf0UZ7KdYs8t8G9Qp9IJyDDsc9KeqzlQNd8xQbiQafOXdX8tZkJ5gyGnfkBsqc6JruG
RVPz78suOzHapgzKfBF1TcUkGEIOEI6ppEPt0cLmPTF00JApqg4zQi1iQOVR1XjQwHYvEBH1F6J0
2p96Z0TM7icanU67a3fG34YQVOVN/kMu9mQfrUh9oUpdXzJWRM5983E+sGEtrzQVX4cx+72zN31f
uBrriTbAek0+72wtRDWOYNkws8Gi8TTcoO85eVSMl9BUoJdBcnU58fzy5dOG4n2j0qw98lXUast0
q9uvL4BgiPaAXG345vewY5yyCdlKaWdxFkYtSbpOduXLeqDnZN5KKh93ukK6BEdXWmk4AekC8Rgv
sEwAtrgWFe3ngHJApQ1KxhZiasd+MbbLp7447FVCMDVvh5JRP9qvXV8GHXmWhDoSKavGAPLR/qDd
Q8jU7DeDP5PgbIYFglHrXPCs/NfPEUYqEJ1E0awug7GJJPvMH2q3JRaG9oX9bNnfan+0pB/uLTRp
OQTHy7ktQxQmK/wR/aXow/H+oz/3BHr0yPPZvp3uk6R6amjCYCgOGCHhZneTPTIOBlTmN/ca3yA1
PrNbCLfiL4nACM5S/IKr+WzG4wvpTkYMV/cbkD32h24krQ+xn+chMzQFpxtVy9N/9c1CPg5lzZrT
rj61Lep3jtwQ0+8vFJaizYfsiCp02r4k+lajNsJasFv6KKGruzRvrb1VK2h1tRVIm80tt1XG5bnH
AcFenrLLtGvTjW/bBQTedxsZp3CNlnIbPyD8CGuPID0tNkcnTkqzxWmbMOg0OUv2eMAnHNiXJLJn
9C/W30T7QcF/3xgkT5AW05OsupkI87UuDGLZcNA16MxPGM885uI/0b4GRSzF6mVn8BHmIEeMojb3
sGXKrHVAH1DKD9N+eXytxmEzumnO1Idv2ahQnLLwAAOYedKW1XAnyKEWs1aFLr3Rp7FVhwWyfYUq
WyjIdQbHsFMuJcmloo8cCWZdxg/VZBV9ma5No1pTfMm3uM3Vi+2DVsvQ4dpcuTtnyRm3di4RFUr0
9r3175Tbdg8xaCrOTfsreDZlp76myHYN5DM4JdMF7vcKMBHfu5pHgiQKgjFSNurukdMNfHAAiISj
V+KomK8wh6nWkCFIZSxsDZkRkYao2wv+3n0hyVsfpxI+vXt+6yhABTa3y3to3tfEfumRtltL+6pm
SJ90ZhTD/k5bARLGwGi9L6WjNRMvTFOwBIm7nMnSW1pkd+8rsehYcVIAC5leAi5nOMjQx4jFR78j
aNTzH7Bp/sRUzELGIhXvD04eU/PLlwktR+La8Zf/Dyg6zqHBKUz7SLRoRs9gcxWNlvkPHkttFCCv
ercicMVVgQxCkDbtgYxVXD3DE1a8a3sfsDiCwyO2OkN6xPiOKYBE4YwQiEF0lWhHgLU2wDtgO6CY
PKWCxSKRL1T8GCODPm0rdM3QWjiuHpAeCeyMqdsc9rsgGdU/iU+U20zI8CEVqlC0/IySFOsw+9RX
QXCZmX5IQOxt83Hq6Wcvcn3K7v1pk0zPYDPTiawvM7AByVGzM2OB7j3pDvJGyJoNQ40i1VC6GBjH
XnDlb1J63vkR8wVW4YSvhpWukRVvpncn5xNSPkaZpHbpNnV8DhlBf2B5FygMms5VzB3YlyS9DtA8
7G474fRFDiQIhVq77FlxUy771Jdb3aSBqr4AP4J0Jhi1FMN8g5iriAP3eN+cJFua6RbfOiiLkh3C
zDnfMTGQ56tQswjeLtoaMjTCO4aQlptVAJprJjy2haYlEsg5QVtS6TaJOyCVnzLFIP1HSK7+ZfIN
hz/LGwJgBojFpLLjpUG3RuK5V+5nKCk4M2W/5KApgG0b5EilZb3LJKP+9yRyHxEcTUMyEECwAZcl
2kAb9UmhWC9jLqEzQMObtPsZuWWfkKXU/xO4ozX7HI93HEtwYZPlp4NJJF3+mfkvmwRQgQVHkizR
Fxk0eH1xM1lHIzW3D524SaxfxhlLGNhyT+oOs+kBs1nL10rfr6LHgp+FcgT2LSTs1Qj6TvIlQgZ5
TBGZqRpeo/vPKMaL9KVhJ3xKdsqUFA7rFDRQpZLq4mmi9qHD2lmnygDAbRMkHs+bd4P2Ab7CiV5s
Rp+FY+UdrwT2bdOGHqQ+T8VRGKfq2vANs0MXRbmf/5NoXKoA/QQQS1Ge04VBWHMhgeCmYJ4AM/mc
I3bocoJ3tN7lk/fyvqH/OVS1W6PKy3GxGcjSdMJWyOAGEyWx6cFGy6DurwmwACbViOCgeySaEjyU
dz4r8aFEQp4TMVekxFu6T+BzGIUMgDIJ+g2SIVEEsCBgRBqAVBkICli+ps03UF0Ds4gA1XXIcLGK
gSe4Z/HQZud0EKrD10sCWHJmw1ofYV1/g0RCDgTEEbVpYiqh0pbxiNo/mQHHJOMTHF8WDrM10TY9
pqgS+CgrENioR8P5hkJ3YoBHEEPxkM8wE1ouVzPKhNpdK77jtuVGgIEHNoG1oX2gNWJYfa8o2HH5
z+XAWPvApwYzIRTaM/3iDR1cU/+yVAqL5Bt91oiotpopAuacfA6SjVkiteYl0TSGBtq2XVjwxz4A
KikAACbtugrRsLHQ7OalhFyH787CBYN4Z+1IQ1Dy0+PyMvfIzidVgPVM8dwBBOJK/UcOQ+O+ArBs
NWFuj4eaCZQwMJGKpXJj1h3aFOT0D3ZHDbWvhWl+VEw6nkzFtN8HnKh09gRUT6Dw0B4u1nettZ+C
Ry2Ra8DwDsYsEm/EnANS+oRSQoPh8P97i0y6hWDCwkkBI45YiGJAkmGNK7K/6LjPbJpTuXtJ98K7
OeeSXxfS86Rhj8kJHMa2j42mKRHfX0BlCa0XG37JtTBhhjcMzyc6xMDwR0CFUB3vJFDacGs03ABI
+XJKHHVyZ3wM7QjzH6O9ygyQL/eu2G4CkEhQ58Sd+9//n58HpDH4QGHB5XpQVRynGoGJMdnnNU7j
gJ4WRl0SKC7BW5LLMyBMwY5kmSvbzxavJLLOMjliXxUCQVIeBgZeqXYQa5TQkvd54gu95DDOMDtK
9tRAXCQhZe1YIRXyBS6NhdkqDSQbNY90w0VWssn3DXmb3KHjeNrwsA6F6aQF2nF8w//j6bx248aS
MPxEBJjDrdU5qVtZuiEkWWbO8fDp9ysNsMDswOuR5RbDqaq//kAZxc71SjWWpAiNvZBYV0z0hWSv
U8IXZulGMRCZ4cZEgUlOtpkXn6ZBZcQrfSUMyoalqIM8r9Sep5ANSQ/bUIGYOyR2uzyyWBsMCrsT
FDSB8p87NiwGS07KKBLAUfwb11DtswYdfPHYIHkJdOtUchKzEwxxHEDm+uuI0f5g2oM0U5ITWiIz
y+Azz6q1w6iCIbFi2FZ4hTMOQGjPifQ0cTdzaNbEeYEQ3RWOoiTVrOwByeBrbP8oy90H6RfW0qLG
GbgpDV8pHrM1SxaNHN20IRub/2mGfoq9eIsMsCoBL4+UK7sn7M3jAaElLGApVzYvR3ZlIGjDS9Xt
qQni8kYpFdUFLr0zXZMZfDosWcXsCuNBf/rEnAAuWcB/1T4jYMCR7HGhEnNGSI+JFdCpaas963MH
a7QIsLEJLBG/Om1+Rg0iTxgVgfATVJpwcoTSTKCPf6MxC6iKYQCPKQlYcR77qTiNUX/Dh0/KHH5B
YoJ16qBPDxnpTUA7PpWYoACvIKPGJWnXwOetX86T8xWZpxR+dwSXZjzWoDOWhfYcr1Zoa8y6QQlD
BPeM4EXDJRF38MzIV80D3ixoYSfITvEdT0531P6SGEb3SacFaqwgztZbotFNnDpEh6nhZFVn16Jg
gMyO2CEN5U6a6KzuJdI35lIbAzqu/lApbOm8l574ni47pDRdDYk5YqQi7cPE+LtY9a+vhJSAIcg3
Kdpfp5zu7IDtbcjqzxUxBzcU6keXlPxA12JBg+OxRw1ZCMGFzvQXQ0MqSCtvsGTAWGsZX7m8BDpI
nEWn6AaqG8/ChIHg0oD4kp1mLhBIoePU/k9lbJJKwKS8zK+MuqM50moRN4tjlMh/6Z+x55Foks75
Ef9Rzfae8rndT3m3S3kKNKaoYSSQCN8xuPETtGh5mHPrFYS2oqKgc45ycvcgNoquuifDFMq6CQts
sOBVo46DviBnJ3+HOJ44nPTBH7rBxYVvt7VReEvLRXwayjUwe5wb/iaYD/JIzVm81Qs+L6N1nZr8
+pDWbzh9S35NWu59Qi9/OyqI9oP3qXRIrVQxjQa5wlFERzPMLbNNlPKdOgwJWQImDgIO4aGjONbm
XxknzuQcOZ131mS8dxw3HOBbm5Akycmi71AIYoFJmxlnCdi5kUG6x2WJ1pXzFqKYqWp3ZbY2DGvG
my6BbkjD1V0Kesouc49O0m8llMJ0p+1s4/MlxSSZsYc0kn1NN44YO0IfLQ4vgaajQmfpiWOs1x79
v2isH02YoiO7vZ5EkNCGc5FH90rbsdaw0HbaRfdVmuOOECDqCs8k73iOM0tTznuxYreI/JNWs/bN
QxV77yk7ghLrIU7ENkbMAi/5vwowc+cm01rlkS6mG3DEI3pKtCu8tFi0Q8gzyqpY5R5BrhrVvdkS
R/r/unQXpkAHptltYGZYOF757dpHst8rRnOFXDS9RLb+hIlbrvyt3Z1dJ76z7XQ3uuRp4Unpgxcn
IULEAgJnf21zFj6l6i6xA0wMpQTTldRUB4y4rnocnDNkxk6XPHDANPiK4XUhyQhyTucc22Zz80xs
byh6OmkL/L62byaHVwJH4KD518UobyoCtHXCeMw5BeXl6KxrfFziS5qJmSc24hAFJjQztnsUC6aY
3CMbTKKgyCVXDBHFJ6akrmO8EFDexL+V01bOV/E3GdGjdCwLXCs/GNUuqKyjtD9YVNoBi7aquy/w
aSP32kXzw9yAd/kEHNyw53Fo8OZmG47uBYsF8sxKYBKESUrdCTIxVy240YQ8CGfLGEHXTEfDKT15
kHvujLVUXWxbw7xeDfFhRJeboMXOW2TqOBYQgHSH9n01FuleH45j5K58npiAOSi8OaDASUGACuzb
tr9REJqp2GB9hIBMnPdwdt7hnCg+a/SWMJqQn/HdAIM7ePsmD07706b/ougZF5MFvVYNSlpVbI20
DRojOfAj3vyhBUb7857g2I2RvLHgaaKel2g4Vtk5AL4UzXnzsPgsV5mOq/TsFWxvaByL6jN0n9vy
IsKNkj6WDwxVD6ZiU+yjuttKlNHCzlXEDKjq6E14I/hcE5iZYgfFp6b17SfpA/EEuZNvKpbqhpbc
ugH6TBPIeRjg4i+vptQtFe04bLsyfAsyoE+cABe6oMQwEeS2u0RvIAmR5geSxCidzvnN9NTNRXLV
AU9au8ghittPb2nDxGti35l6KAeBiPwm2Jn2uDG1eWuCL1gLOcRzfk9PSk8HN3HyMYTYSvSEQxwf
zan4Q1O1elA0MSr0XfJMeI5Ft9liP+ym2rs+Z9uKrzYwnteGu5KjSfc1/89YTG8teE2EAzOeX9uY
o4qwODSZGd8lrZAiAQLJU5AlK3RKKLw5ejGqBgNR8Mnw5MTXGKdOi41glK8GXv8RooWZwmidS0rG
vzxU14UyhZASB7Wkf87UQ4yFQt+nNBB0DreEuObf8ZEWoYwBbwAo0IzOsJRqYdCty8Hf+WSA40xC
b9HULXvrmCCJYrf8N8u7AAT8dDRsgw04lFlnzA1U6mwChs6gzdZTHh7FvxMhA4o7RvmgbO7Fr6qb
km0IF1CWj2IMnfU4pjo444ToGdsHuZ4Ds7SYzrRsFbwqetKtZR2i0K7e5Hdlu1UuhA36v2hVZYnK
tuQ/4NRtesbJRgqBaXmh4JrMt5ZZFiNK7g9vCcoeE0fdIvsorW0bdgeBG8WGIcVvvUjs+6QubhNc
XKduPgDUbO2LgWorToQhCUJmoT900YQ9afMkLTl+RDM5OhnjBKLUk2XFWwMz9BZaqEvc9fgQsBgK
h73LC1s55BSrnp4GhMrTCHuzUHi1+XXO1YNmUdfnV80ZD/Lujn14GjRtIw4k4rXY49Ybb7Ns04Wc
j1v4WRlcdq/iwk548gfkwbDCSehHUJDWKBPV4RdRgCNDQZ/7k6QIYOdB/RW0h86rHUrCzVJSm+ZL
TlrB4uMUPZ81n36OA4ymNSYhRgvDlSBaPlXGAGh4FuONhVZdt8A4TRAq7yfTiEoyz8EvJLOL72Pw
49+2a/wWR27xH6EykBQDvwSndwxs4NMF8/08PEvL0wbB2oATPUFuHbHCIUIAG0cIxxTHGSqT6bJA
IVyY9ObiPNYY/4TlCyeJ2LfGzYsZCjmAYY22CaErw62B4VYGOR9uYnhOMS1Ga2/DlPSxDgtSdczh
U1EcxCRjMdFLTT6uVumHFKisbaCQM39gGzRhI1TCF1WQrM343apOEVZU+VS+z5AoXdJ5KaBzdpkW
dfJBb9IG9wwPYUPrbGPI5otl44jIB/eCPQYEL6E4GgThg9NH90mGraB3FTMfWycs1jKe+woeFqL1
pJyxjLCuIZCFmLzwNhvVR+J6hz4on5SCmUpbLIdWNw1sqSbCWIvqgAo+1XK42hgStr3Fmt+49BPI
d1aqU90QrYEnpVg7UkdIzYDYEuB71Y7+a4b3DX8kW//qxlWJcauR4iGa3Ice5GrMsFTY70PwIocI
dvAIf7mM8QDuj8dUycLFV+NLRHpNFbhEPuBPGN2HcXZ0MryiY8GZ/cjbAANH5PairMYP7g+9GAV6
qgnsfO+s4lOeEzmNAuy/R2X9SbEQRrzZsyLpC/+gWTjpgr2b1sOsYe65kmd7csvTonWXwfrEyLUk
poM8YtCjuHypQLE0+yk1UHRjH0orPg74Axqv4gpURExL4ck7Mrq56YVDZ8sXEQ1pzoiMlneMGYEC
H2tretIYX3OICxR2UnXEW8dm4eHT/I9pD0kLLoezx0RnBNYMxHILB1To4lkBtaQdH8KupNX7kZRU
+TNh8ooFTzAaT27Ni5xCw0J0r7nJfRMu+l2OE12sF9xOhTatIpKMVWyhgEkrlr3QyNp4IhREk/1w
adyKwMWQBsMK7PY7y96D6hJCvJrU89R//aYsTIuIYzm8Uz7PKL07Ul0X9+HZpHC49U4OxoRXhfzf
GF9/9miYOumGCeHQPA8JyKCx4v2eaqRB8z1cIB30vCADD+ADiFusiLBOqnilegd1AWuAzqzXWVte
TV29VaZ+Nu3yQwtzKrXaY5XGifGQlt8+mjM9ppllNovh4fa+IyFaPabBCfbDSZhvihxkfNRTglT8
t9zRgKlYMopXRmPg8ECd8HTO9wFJ0VsRlytWnNKOgQHgEnduQ3/lslRJmY4m+NhEpwB2vvSQYHPk
A1gHoEguiyNhoGIqIOyVgsOdfOY4QJ7A/IVbN0Rw4qwfXEwVCfaUCBqZEdlxNMmn5d2GENCsx6iw
yRHvWsfSf2uyHHtzFu8wQGtSFh0+QkiSRWzUG7N1TvjKN/ML+LcHRGiV8THVk0MIdNGEl27EZcJC
5UA3xzY9s17mwQTYxMnB3C1zdyS1jj9cJVj/PsQEkBqvRdG9M68AEobECfdBs9O9cZMOt7qkQ7aD
A6XZZksWqYpABlz58KuLEdwn2AnY9GQyc2bTcBCfg4EVqBYDkkw4zE35XhCBF1VO0JJqjr6jvI0d
y9LBzI6GRkPELfCwKBLJpxlZrORITmhoJa2uAZfYsZgxY4T4NX+1W29wcEah8NhXfG6yGlnHg5+J
01lDDpzcksI6JQ5uPWEK3NeVpELVd9KSgEnJq7ZAxRs6/NtwCmqIfid7L9wm6YB1mSbh0gGjX4Kn
nT29yzzE9FQ9znV+7AVkms3TELrb0O92E5N9Oo+bmoC5GNg6j3iFh4+OxtoVBxqkhjxrHi+ssoo7
sgqwRvH4pAG28GtBBf5EdrhaOpoctCrJzZs+UTFLvbRK6CKIVgGVOFRkL4KtT302XPp/FCL0hDux
8p3M/k8D4AKeqyfujgXxgKhZVQ60tObNjlnqKlsMMaa7YonvtRayA4eFoI94CK4sOKVNUWAmgp5d
1ncOFUQCLEy2VDXYoAATLv8/95hBiNaWk4ZUuydxGBw065Pe+5Fykkli4Y+UzJrJeKz9f8uhC9un
BD2gN7ePvycDzZ1cPxeKmUm77tXP7Xg0WGGxyEmLryAYpX9PfHDScDemf9M0wPEXkg8zdRe/S6EX
k7Q4hAVeTDL6U+9Y+nAV4FC2wWngpkT3hGXwQmL2ZjUvQP3si3iL+Z2A9r+Gs+bgMjmuR5sYyHvS
5080Z3ex9hU4w44OZaPhQp/MwE7LH0d9BdUlhjdaM9wICiePesi187yA2Nn0yZj9w9DguYzqu/eh
A/DcpMQ1pT72tvF49WGnJDlmhiXi6hw1HmAkfj4mUQsY4WYYEquKxi/7CdAMiHOJ2MuaMDwSGN05
Wc/isznhZJW6MHGxZw1D/8LRlqHRBSC9yueSa6vMcfVrEmcihSH0wYkY8pcBux1MbAIiKuprE52n
COrj9C34TutfOZAEMwUfXkCZGhgD3UnpKJQoip27YVU3M/UutK48fZWFXwbvF/lXUuxrJg2P1Wjx
3QzLiy5u8TSDpjNvZXwsKc00jAOiz5jQHCkT8Ah8RWQoCNpiprgkfCoy4XSWXTNltw/g5CS32MXn
dMD7mDxzcVPA+bdFpe/2R9KP9uJF0JQsdvn0Opo+DtAeLc8i2DQDFIlpW9XdiHZaWN3gpqIFPf5W
KLB5VNOY3gTnL7NzjkU1XcxAYd3Qr03Y+pWmfbjcbbnsuh6tPR3qNGszStiYmAcvHA+M/9uWzYFW
ay99YCORHvC62LpjesUGSgCFpMtXXJRpiu541MjyRtn4QBshN8Vz5w1HMbFkf0Yve7aBRK2c/WJ3
MDh3pS2tYA2hjgmWLXejTlDkj+VahXAmFIExbnrIjav8CKonA4CpSoyIDQz1cV4egnYTsYdlde5o
464uIdwnn9nvPP8pd63Xc6yB2Oti4Goi4LmvMRZmPpnwHUk0VIIvk/eDf0adkTNSicE8nzxZIjKo
QOWk2+IE4wgirpyL6roeKmx2DK2/B4wnkKEz7XsTGju+l/KbgAlB7J1CaEK9u9Ay4sqf73REkV72
EyMZQrEHTjnY0Q6Vf89Dkz+yIaAU8T4rtqnsBXqwBRbCtv2ctz9gYKwmsF4hEySCyjgUxcdYpyuX
PZPMFe4+hOTdm/Zm1LBcZiM7ruOgxvqqvlPdz6LMfQWXF6tLmpG0x/iStdqI1R5cgX0GWD7AYqNh
6zTA5BnStxg3EfLAJYqsBCI+e9UUBMnp3YeWWEYN9LaGJ5VMFw9woWY/7eZvNcJ5AgFWYXEb+FlT
UlLEHXIooQ9Eayt0N7WJIQE7Qj/iEUqIIIn3EcnCcqLMnnmgixQOYAwuzqsEJBTvrKDYZ4BTWZsd
6UWynrhSR/tyLbSwuEXr1QexP17DftjCgq5F3JNy03Jmp3efN51uiB2kvVYKclbIbnqAYtAQNz38
YjwJz93YSpToYfE7CuSH7X3p9EZb3ObRFfyG2WSzzx5o/oPRzWRle93zEZh5dzawhsZj8fumngMW
VEamNu6AntGAqBlmxwKyAPWWesaoNrNgH8uL29b3k6Yfs9Y4iAM0yS5rJ+5SVqcQC0EOY9ppUJz2
wSXC0U1X5qhv6E4yAIau+fTJKMlKlxZDR8M03CkI+QET0YE2Sl6dxfCe/L7ZSICHSp/1ufhJ+vQp
nAgVhntGQkk+scNT2wWtPDraZSRikjg5z1KcwjUEOWpihOkQHx2PsjWcl9OCNXsCAt7axl3kERmA
/dQSY/tl4teRfLJ5waVE2siUBb8Rf0tvYUCkVlOzlU8nbbYVjLtoIZPATKUM6QjycqZtsk409P4p
O9hpU2gxXkA9QtpkpRUI5l9iDo7YTYBk8deLz9wP68Sqk2HKPfhcAb34DAxjjc/tLbf7TWRXbwCv
Tnas3OqXpWQbOaE7+nWE49bRThs+3RjuDZZWn/BPznBE5+Mj7Gd8n1RzwAF+7xgHnhAG89H6HCWj
7jpj5YIEm7DfZF3p0E0J1bCTkdDUj2xxL4le7R1OQMhqJeXRb8BzNciImLW2moYmnBlkyll32xZ7
lNZSGAHcO81P4v4GlmG3u5KWwPfaLRysrR5aGxvLlrjbN2wXMMlHckwD4P5zuSHKQFgez38oqcEr
AE1VnPkJJKvLdn+EaRSxe+j0cpek7Zq15U9Ts2/g+IAhcZBjRD4WGCylSTPZPhpQB7TmfjYPU55v
Td3dGLmQXUMcSl8Nl+Z0wuCHrqNJO8zB3wp4Prn5oR9t2KPKuuJtDPcRodl87rXz3NT8AR+yOwnR
TyVmpiEOmaP305c7nXySQVISikPhQiuOwhV4N3zAZtWzmnfAsRqL4fPVBe7TmnZj99wPYCXa16rH
GWGj6Q8pkks9G8gj18TVucT3LexYTV44smfnFe+nE2PsuWHyHjUIjjF8eRpP8mUoKtxQGTfbpPvy
AQVYjOYo9W3H3CwB1zNBI9Dhz0laY912x9ZieqAl4bnWMR1Ixv4tYJr+4+fa2i2cbRbsYgO7T0D2
0EWQCx1E+EI+MPCQPuUFTFO8H5iprSjBH5BhRH8uDLY11MqHoh6v9hzuWiZ2zBX1+heT6Wm+4ACx
gHCD15Q3PoXSkc18HgKE5c6bpnWZSu0KhSZM43c7i86GUjseehufqMUbVxJNoKzo6PJRcG7L6mkn
brMWjUFIXl5lomswP3iTJKFIRzVBkNafhIipaABah9cTY6HTtss2ZhgBoOLw0pZhHeXGSXE25Hmw
8wGBupgJKwDhkrtjc4ZltrXJo48mJnzX3TosjKGIN3COeKnE5sxdBQZbB8PFn3OAZ4uLbUKFTPCR
w/mgbf5yN/WWhT8rMSAWgoNw5exeBhIHSiD4gpbPgVllI7/2CRwBdZn3EkxWRdPLoOFl7517zPps
FgxTRi9Mu4lfbRTfJFSNqptw42vb+338eQ5kmpOHQxFTQ5TmguR6KVImqAMbu5WdKTZq43sY3EOw
VTPe9TOSc9vAtWNbs31o6L0CfG4lnT36ZjS9h1ins5XEu+eSc5712LeXzEIaLre9pr9LDXKgXgds
GhtWvmAIrS72E/OPb0J6yvceAC9bnHUCBl6xI2oolaXtg9ThTRcTIhxu825atQNfSskvSu2seGob
2lZiuIyo2XPWrDr53o2cecwCnIGwSGLOBgcTxBB0m4pvTbAJCIJBa4RpLYSeWV0m0tiZ06vgM61p
wrYlU3Jh/5sDSCAEgikHizQWC/MAa4tx3wRLFsBz4N1oa3XQx21nuOvAC0gjwt7V904am+TGf1lm
0shZxjJ5G5G7ZRixyCfRlg/pqWSM7vAbYxXRjyHmEuRRMjq0tgNk86GxLVyi6JB058S6jI12kg2q
sObS1Nj5OxM3KmEl2elviGBDjkdYoAS6CPu0y26FtbMYQmxScPgRdPJVrT/qIUs6lLdsV9C0ATgR
PW/iQerKw+HKussGJhEIUOU0NwiKaJf6VHpHyLX89ZIIKNwdYTuqwdtItGrC7GX7y1pIayNrDYsJ
ngDVTQr3cDC2loXYBQFWgvbQdY9udvAwyILBDyZ+TVsHD6t13T9ENGTSNkK6TtnWqd8UASg/DP6K
beLWx9YfxlzHQhTvK0PbA1yrh7F6Nrh682FkHEm2lgEIO+xJOBiWr2S4miiq5pOGgBeJknOAE+C5
J740ayF2b9IEfsVDle48RUwYiS7PAQ1StGvTazNugPoZIm1RaZL3vFL2NW+PVn9VmN9qp8jbKXWh
2SfGquvO1TtOo4zgurOjEemi51ZW3GfHPwL6gFw0pdCumvZgN/cAvGn7UkpdCB/N7MQ3GXEuR1LQ
7K+o1tU2QomMdQty/eTBaZ4c7Vxr91p439fvEECr4uD2G5t6E50MZ8e/22nLbMk6L7IPgy/U05Cq
jBXDNnDuPbavw6Wg0yYGXV+jUmg7mLfWa2Ff5/bIyEBb2GbnBQNg94Qr4pQc+QGRrs740zZY4IL9
gxE65OmFWk8hnrznXuFQaHlI7ca92nscsAuIeeRrxxmNZVW9xO5d0xWrgUY6bLdJsMmqIzEod5E/
PcrZ0No8pD2QxkfCORtC8vLahwyKVhg5DGy/5OKkY+6bzwVF3YzCCccxDh0wH2e5KWD93rppqDUH
VqIkH7rmS5ZdEl5pEyuDmDg3TVq5bDgZKYSBEupSeQ78Yh3fl0SaWPp3RYQOEhe2eMIXLZdfMpNB
/WmWYicPeep7h0pDojU/2eOHVULbjr3PxU0uyqr/9AyHtmRVIFmuYgQVBArRM4e0DKpFflOW77XH
gcHuPXGCoxYzyaIbgLO6y/klu7WrDYsPTwxAfgj4lC3CgxJ6Ub+MtnnNpolwatk22bWzV3YK4EA7
SKYLt9/dBT42ChDEC4z/YHDSMzs4f0yN/ZYNJCpyDGZaupPjImPLyIH56+CPTVHE6phhecHrymaW
6HTCGkpsOix2sIJKW2txD5Q/KF532Mf1pPIF7LtJ000cjHyAoBzAtgkfEUlRioqIcibBH8Szpi95
Vt5lGiQtlqvIOPWR6CKSwdcCitmoFSAkKiNatZiHpZa2GR2cL4L4vjZfFfOVsD4VCyzTKJD+QMl2
1VpITL75LT6uNjJlm8NXKM9d/sUnyscASKJGMpWfdA4WC8wN2EWeGSHKhIHp4567jMdwqDZmNv/t
sviYLQbUk/nZCnTiUVhTkhQV2c8wwjX3izZ41/QPY4A9f/rocW2ECR1xX7SqObVCS0+JMTH/ZuqQ
I68hhRi4AnviBV3lhDYPeK+fxUexpUt77G0Qju4iidl2AgaBSsHn+wUe2y5t//vtcBnM7YFPot/J
Vjtq3gpG3dl8qOHKwuvFsd1Ymj9ii5dl/yY/3W7KgfR1iE4cyRXvjkrwCxeGHIEApB9VbA1s9OpL
4dxDhJ/AplhX2wRFT4xMRnfzBxT8Ea+JegGL8RxhiHnIo5aQxmOASAXqemcuoAm4U1tRvdW7FsG3
jo3VC+Dj08LJmMYOBK360Cj9IPuY3DG/EygorAbk3nuW+xY46aNZQjnmpxLDP639kY9nlMfOfw7i
5TDy8gRdSniXgoxn/4USrCnjm41hPPTbYcSJulQtI5u1FlqVT1SrRYYIrwGppS1ebSNPVQWkklDn
HZpUm2/UAYdN2aPtA4F2Lto0djXzTSPNXX3lFr6B2OSDpH0Vujo6DsZKVXkMx79VheUMEimv/mfz
Uzu8RUASOmC5ToUsG/6iWftNaBRSvQsAQzzRg641mxI6EJvmI2vbUT3A2NykVHaLiOgwJiZaGAYp
kC/uX5wFYDkajByC/3hF6Vstl+1ZkhJo/RAsFGl2Vs30aqkvHEWjsj4VAG1CsPPAYCcp1wW6Nahq
efoqW9MR6MPA+5yZMg+JEuJjlstDy2qLmg5VP/0kvMRhaSgok5s7JLKyQSYJo8M9DSkBeq8ughxM
xhBweK0Z/wq2/HrXbKC4nHKoxi7TBu+K0Kc5ePNsevy9/gEUAhti9JA95VRuyG91jukG2b7wrA55
5d4TSgQPDIoFoVMzVg9O6z/rDK1N8zk0zYkXEVefcxuob8lvUo4OZXJszkVT7AxjEeopbmcZ4ctl
fEKC4UN/YbBurFe3ynZ+hDlgrn/rXfVkcmaLf2sF9CLdu3qvgCqgYrf98zT4F+gNf7zi1UKpbXWk
kS1qb9SotbAS5qHypOMZks3y3fJsNpDDhLPKLCeEdLlENiduqnFs5fkbUaYKMkO3XJbynzm6r46G
lwhbnrDIV77G8hM2uTRCCVFHgZnfO+UlSPDTMPP20ApOi0c1q1vg9rsW/hJ9XoWnWlgnVBn4kV6w
ZWZk9g7l3KkuUoZMiIRyqta0l2R4DEv2sgCcOEG3dzFjSFDWOqCJkemsc7gFrGpGuv+E15kgeiJc
sOJzWbGqcz3x+Mg1VeSomjsn9A9j9S18h9Y7miD6LKL66xJQVLPKxXUy/ij8YCs01xEL0H7Rd2lW
/1Mh6/TsMuADag+skWMML+B39DYYjLHWsa8CVJ6K6KnjBbVS+IDjwSQa28gYDOeDBHRZHdoPls06
uzoDa2V5oxpzeLOoI0ax49Yt5zjBFY6ztOO78U8WQvGw2rNnTTuTiTExSUYibLsK0m2RRG+R+UNW
+NpEjqEsipxj9s8FSitkavGEZN4TAJ6ip+fwsyamUaoavZlQayIa9FiwekxxPEwVFsFCHhCmyI3U
uVD2N49j3uDPG4BMybIowGqYi0xlBsX9sam+wnq3teK08LC1YOvekK0GeC1DcqzY2snzWS7WaWgS
jMpq5zbDKm00dZvDAb3upzdiiz+BOaB3sOAqAplw0hkKB6Gx3qnopW7gq3H4EqowUJ5zkmWk+PJs
BBYB8zOhyxD3J8w4vIssBCryMUA+RHdVdCiJgfQJwolc2CWJPAzRj6vxonmXRM14PHQbF/Fq60MY
hwsG3PLbfFExksSF/Z2u5lAD2fjK+yfjqS8IWlabRgF8kxWJT51BQc1pzTNuaMwIpGfpAQtTx96V
aHBcDrypIgk4q9fTuA+fpndOdj16GGLk8cs1pgwoFKmFh72YxZBTVoeuiM4JPb/jO/jV+0fNbP75
pZFvdL1poHiGm7xtiegglWX21Tdw5TqYhycumqq0c44EuM78u15Prg6wW+//lXVPn1/lmtfHYNIJ
2+HSG4vPzhGCKF14MK5Tym3R8XgNOAL1PvMsLqbDJYUC01nRvQkbn/5+xBradbGuojtp8YXg4Ld7
ACvnwxQRB3GCwEm8qjz15yYsGR/QRmJuO1gXvcdMyTx5NFJyHECglo3G8EPslhncNy4OuMy/g/7T
aq9lbayj7ixRZD3BNYr3sETFaZG+ssPxRCvjvTX/q2zEb32yZZJkGttUybBicHvmze7gzsPzNJd2
09NQBKSN2+7KS7RbbWhkX7ya+Us2PlY81R20C+mXhC4zWe77YKInTnTu2r0BlGdUJDLN0znp0dsX
gQHK7UAF8lZG6HxRoHT0YYEUqoR3N0YHuZP8USbK2ENRBQLSo56LUOnT+dBKGxRULczOEO9qlhPI
3TzwPr+9yXYktzF1Vw+cAUxMXmStPWmXwuwDcFkC5qyCqDYW+nI8GwULZqBQ81stzdFKTDqSJ8o1
fqP0ASUOIIQ4IakGea6Mc4t1rpCwehve5NVihT8j3AiJrhhTjAa4UqAgLL4CohpFStOYrzRI8iOM
1zod75iFOZnb/iIUq87+YfEMDLD1INJN6I/jvzg2b5ak5rB38V+CYkHPx0Q6gmJG+L7h2X1u9AVi
WLE2yr8BAfW/nVfTfuWmukn/ayRoaEo89Sodlh+SFGDoEDwuwUxvAiS0Xb596UbvRDd8L8m/GohL
uJSZ8Zx45J5P2YNZHnWMtsCeEk1d7PTLUN2+D8dL2ExruZlx09xHC5Lvrg+3Va+P0D8CFsyWhl5H
+5nAXiDc7fUKzwLLlFy25DFAvTiVd1QkoW9L4JMLJmH2gD5ZCm84Ba2SemYhiKsGMYEGd0GzC6GC
G9/9WHGLCcZQ/htd7djW8VNM9+3VAL+QYTOWHXg1dCSqQAKFoZiraYW+WqN1CZh/OG+lgzQNGpKM
DdmkH9umO3bM7FM4Y+PWZ89J5u+DLL/EdbKpPHvtc/9Q5+XwP7Jbm6anObLAOHTMf7sWN4jmHKIs
IsQzeNEL7xZwwGuy7W2H/ll2Q8mUPiyR928qyIwr52/FAmie6dXCZt6ks2KGcL86Im44aWhpEPDo
HcE0qAXlb4b1Od8RRthuTB/jf8yY5sZm9GLZWmuU45Gmy0H6wI2T+kPnLjvtpOjxWWCULMevtIce
2UPq99J7ccGeKgPq3oqLxUPDSYyLRbncoik8Wtz+xcXuaXCwbQ4/hUADvYTJXXhncWOeEz699ate
7Y2tOW4dH0lV+ROPl6AYVja6Sgg3AVnsI+uAKTX2xUQgAxBII0nlSQC1Su64BJ4llMkRQLEyo4u0
W5wgw4hVBuskHogJLKxF7+WHZGYaMCABcQFR8aUwDeP0y7dCnL0s3cWO0J/m/UlPKACQ0JsK57Sm
SzATqfAc04fwyXA5wk3cfapxwNMYKrJu5gyD1jZRzd/CNx+HGoPDknV4YoLToEeoxl1jDxsLc8qO
DynhVUaOdGzuLpk/7GNQoCIUyGAmyLx8ciNCXgIMdXwssPr8ki7PM+xi3nFvaIUzH9ePExTYItO5
P9dO55hBnB9yHpH667mwG8YjetSW/L0yTb9zW98HNLVxfzMrZ0sqJqyo1Nt5JenCNMaT+VyKog9i
scHY4DDrkm3GfnjEFFPhDcT+SdIsUbfUjMXKZh0x39er3kJDiOMkDcgyAS7gy1c9QGHQnNsIlbjB
N40TV2IThS0ljd+Ea4KB2xsnhuk3+9qI1sJwHdErex48HCNAitRnDx0mGbasAGXMRmif5Q8tKdSJ
v7NhUkmILmrx8t6c8iMRBOi62ITG8dkmEdqpH1Vof3DoU+tGZlLZ1tf+8pbW3t3o2Mx26V+nqG9T
CmKDggGAw0aKQqk1OlHl0GR1qAdSBTVt2jFaDFMNU+gTnNUlGq8CUE4h95EhrQn7FH+aeWMjNxf9
UMoiSNIICeqUFiluL8b4L+JXoue1w4tGCTbAHZuapWTMZ9/MNT/SweGbihImaZ+nmI3Fd4qwfqo3
ytXh39wQtUobZ0LBgcAmmEqevgl5KUr56pBerPJ+w1viCU/W4B6WscDqmg/Klg8b4X3MmC/ElwrW
ao1poCSINrReEn2bMaouPRZE7U/YHAQPSMibtItrHnN3bIyFgT0hUWYvHSRa337V8vNP6LKpsj89
7lHXP1spgmsMcsB8SgCZoF02QsNqwvbRJNlC+yIqAm67Gl+Fo7qQLl4dZ0AHvyU0sYahzNQEK1yD
RRccnbh60RFYohsNAeWX9qTCD2HLcVFdhr1sYLpsTnN2m6mZdvDSYoqnyv+RdFbLkSNbFP0iRYjh
tUDFbJfhRWFoiynF+vq7cm7PtDumx1AlKTPP2WeDQrGIYy7zcazO5MMiNVUls7DcRJ/GTZYhDJZb
sIuS+oYvqZdDdXIw7jTgg7722qeAV0gQHs0fyL2KVS2zSd3uj3LwUE83Y3jWCYPdEc+ptv8ioALL
6X8Cj524/wyCYuvRqFvmq1SvQQqVEUO1SdFooU3yaCJ4EclWEA9HX0G4+5HOVg6ApDiJVUKfLG/K
PMIwA30TOA13E5JUY4Sl0jxn1T55HibtQLrjM6TUUGR5U9xACTVkKPJSeG7l13RWE9h1u+UlRGqx
GNxXMd3IU3f0YVEa21xGpiGZbU5KN67d9BsMcCWvHHHHez36UeEiWzw/5PX5kp7XKKz9sD3oHgYp
wTr5qguokoqcgiKplnRKO343Ykg9vM3/GP2oeo1yQgX9MMH6yBEkzGcK+CZ3EyEs0rhyAGFmH0ks
pAfef4DzND6jvQaGedHHtZhtDvRxq7KQKqySKYBkTpJGkiEGECtFMj/Edy6cW6Ukqx5K/2Szk+vJ
1kNAKAlHRVDRReJnHf1wfhEuxPbjZjgvx3+zVOnR3Frt2pjTdQb7yOea1RR4bcsO42zJi4Dfv6sI
/pB3ZFDnnWRYN2P/K9JBqhEJzsLaxo5PCU54pWZfKAhTbqNNlzs23T3De9Orn1HziPP8qMLaJf5R
1sHGaH/lA51JhckRj6PKhFnGP0kBj27ANq0T4EpGu4nBGcewY8Bpr5pwmDGOut1ivO+sAMOi6tCA
w7PbHaTMQXHd77YWhIfx3qLpRDr81q5tUHPqeHbwGh60tPmggWeKBIPNBaZVM1QkM7RbC705SHDp
ygey68d7kAe+8KqdjdkAS6605o9odtZthaeH2r8NnBRR1a+CKdrn/XCgx1xzMhXqt3wGB3ZyVroh
vjvIv+LfBEgBpGzsFPBxdtAA/VR5r4EHmxxSNZtsHlC2TxGi/tHGK534Nta4pFCVQKV3wsbXjaps
22pa9CpaX8dGrDWutPo6jDcPchGmwgmmWsWrCHncsl83JvyAHrorW99IBuxfyBstudBut656VLeU
QRmIRan+EvkbgoJ6Bf6iWX7i6Z9C5yZZGnJfBb5HouRbiPUbdAm9Yqxm0FTDMC81kJRt3zwOXDuz
D7VNWGVBlxskeP8ZKw3ZHDRNljTvWIJqUpA4A/NaMRYOOmMIvBdznQwiyx8hTekA5A12VinM3B6y
oNndJeNUnvkhpnSe95iKHopLcBiL4hjJPqOjNgJ6kXcxYA+XY9u+naBIsXurhGYX4TYYjrqOJFDb
dcL4C3EXmgLc7K2UDA4yr6jGYsYCuAvksDhLR6yEEKeOHy8l3S7lvBf//ke4ZIpYGuSAsK+NwqA9
PDgfEcqEpt5peNqSvAjISd6MVR8kIJigbgduhJXB+FNAgyaeGZAfCiiejEi0HeMlx5XIKDErpmpT
rWZVYPhSz9g65HcUMleH4b/aP/RQXatF/YB35Y+MhDOOGFmGyOe6wpW9jMl9nE6aVvgWLSg/Xo69
ZG1JuW5ClKTWrUX0Wmnkg/CUJk1LVSyNp1FY80I7quSpo8SCdgqbcadaVyAroorQuUBZQ/agFYIJ
I14zEIiWVc4UU2LHqAXoLMrPxC4+R+I9IsA6uBXLBIWfFIsIVz/2Irz1lM49iVk5I9cMT+2Mx0WF
ueq6rb4StUVSU7ZKqtZ3c/g7pKYGg78dPeLrSA92MYYvdJxBiV/RwYGQ/rdGfNJhLKK9JOfa2Q2T
ynR/WFJJXU0MpYkzmQcJJBHBqNPnxEPPE1ASad2vJYO2SEtcnlj7Qhk+SmPwRUvA3WeFp5DRXkQQ
ngRXZO7F0utQ+4bjWSI59J1FU/300CkWnDlffdvv5KoJoawMA3t9Or5SRfsQkGCTHY3GvUxQKlE8
rSLLT4rxrA8YttTvje8M1CRUHyJKtkqFMtFKU5hzKXvd21i227KIiJJF8AQkb8Fwiz3T16Z1ST6x
3P3YtuEL6AaaWP3Q4lmUujcsh5oDG1tafUzRKgvrpXxCsuKbUR5hyceRujiP9G2goDCK45fAa3AX
Vfb97PIcgBcixmoN3TdQlRkOvAr8t3tsGwly8KiScwtikNRUKrG56ssv+Dmy+mLC2ublycMsSVKc
J9JzETqZ458evuaAqlgR542+iqqSaQmeh1xr2UtxeLd2tjOgCFsyqGH+Jx+RCGFtxWavkDZaEheX
GdBumAZ7x6j8ZgtFIyl/iOQ58Hwn3VmLrS32HgK40wS/cPTXKLg5CD4rFoSsYWMKADcbd7JmDCwL
fSVe+Z4en8J4fmRZi6ttAdyJK6tGmDVl/bXuxg20DJNl5BBv138O4lHGyg+mgSnQRizeQJdCWKRe
bT0Y3g5+32SvNYuwgBSgoI8B5yBpN+3+IyPTsNi5fp1FtxZCew0KpIHIt6HJo0RyI3Ol1PN2Gm6h
JJaxM1jGeznbUO+cW2MjLCb1gxFga+ZHJ7x1RNEj0amwZpWgYT8a69yc16794Y6XWlJFmMWbzqk3
LD+mdalByw2cDBskRh0u4HrTv8hdOQcX7dRv+ZxWdCZe0Lxru7kyIdkw5qLcxrCCKn3W+9fOLM+8
YRN+UFXVW0gSvWO8MQZvrUZONEaT+MGYUQa7SGWTHQuvsbS8K8C0pI3OKh0PGA1n7lzjBqesmFBF
XX6VS1MCrnbbfyRQ6wHil0hcDYYRqsGYNj6Jud+ktnru+n6naSrEQ58wPCOpNrn9jUR4QesX0TzA
gIBjlowqjPATZw2ilv9vuHbFAw8Chd8MTTf1cdBsRGRB28ZHD0DWMQe57aLzLu9S6+mGuG2YmBOb
XAm5m1VZu5pbDUmVu5YiMRHGBxF0B0Yu/x1wvFbJoK5qD9P+X0PbDJXnazYhv+pTeNfAtXZpCdg1
9Rs677wofS95Byf3gK4tPbp69RVZ7km3xLMJ1Lc5tCljtVVdvw2uuQ9qdyUjtk2pQCjNQ5Weo3A3
DuIUIFxHJPPoOMczyZiUwAznqzzy5LqISWzJf1NiQYxGx3gSztB8/38XmMyw7HCJVPqP1PxiECIv
ZJA8xdyeM1r7Ru70cHDbQ8sIxghQDbui3sCyofzF5oMKc5zVm5w0qdIkgwdMDgDgFeOdo8BBhGti
vEE/gk/wDOgCVKd8of6WdBwSyNYNByj4PT3TnmiNrtuYee3LQqCa4e7QgNeYL2VqD92gwMFiWslh
e0w6rY1cHjOrwYxXU6NJ7xGaIsurNyLEht8Fe0oaG9sb4yQrYKdCHo5K0+Q789OlLqSAESqLUwdH
NGo23B4kAz5YT5HYdiZvA+BbEkNz4NSq2XqBvtNmAlYEBUIw3y3T3NYcD/I8TOE1yR49646JwLfO
ac9JcOtZYC4md0M2LnUND8Lsm2qSJ15C/a32OXf2NoRnHHcZgqKQ7LhZMhzlyccd9yg1obPQkdEq
0UvzYBOBvrCgIoh43xfNsSt/0glnRrlJOu247JqcQlEydyPkibKGlq+RCPGjoICSe4koNMa2q46L
Lss9Kf2hgMB8kYmuNcLWZAPOcQtpoRmlGn0CDFK5DZdIcmsMIrTppLKHqgV8A5BQo+OGIyql2+NK
LCDUjrx2bndaoJ/qFUzCIOQb8CdsSH1oLhOaYFGGq0axqBFxbIS85Nl0Z6H2GRrVewULTq4zhzE8
cFgTQNPE0cSWI5z6y4hgpZdfaJEO8jAu8E6Xe5d8gcUE6THfgMBcJ32SGoKWBpVtKkHhCeS0xhMx
AGn754HPNKCYiNYBSuSh0DMS44mo4QlLVkqAyFIi4S7j6X1PXZ+pjLtKBtvj3hqZTp4h2XsEunp0
wrIUL5pmFagExX3KiV0r2gPODOyKdTM8cWSh1zGah9NoD5McNtHmV6elj4dj/DZIUxVAh8TwpLSP
IWxF2pynvcqDuU7TnQ7vwEJdwqSazzqDvNfQ+GK2TjniD9UDZ61cRwjxSoRXwnH8xrZWkTkuQX3W
ih7c8gDv24iAmAjPA74whBJtCwUr7fCQ5nJs5R4BEjk5W+kWNNh33n3CkWZXfzqEQnUmQsLdyOFS
AtKlZVAKVLIjKPbtiSgXQkVzR1lKADgq8AXVBdwVklPt4SybYFR3bSrdn3W40y3fJGte8S6Dx8qR
B79VursJsBbPIddX+TLiO/86wMM8QTCGOUQQfNyH4Emu3CphnUjWpjYop2IEKHJiGJSLJmBsUDLj
zbDI8Jhm9pUDwXz0swmop8zeTd5zoXtnqcwxmCHLrb9RyzthiEyXzJ1cFWpLisxfNtu7aFTPA+YG
OieMKINdTjy5cF8E9WECCXTMNxpTpYVe6ETLh36Xl/gWRmfJB3dhpgG8r7DnqtPmRZ74slzzqsEf
7f5UNyPzAfW1oVEfcOXFyWpv4fuEeIWpHsNbsDqPnUIlhAMmDNVyMI57ndksXKebrHMQBMnnmtN8
M6XjhtIwReFt0irxwBlBdR9i5ZHAlrWh4bowH8JJvErvnMGFcMdXqhbxcRCdkDu2SvXi6UxFEVf1
CTa/aP+BY7EoCOj/Q8GsIczVNcTEmyjwcvtUvfZkGJO76CKVENd8MWHPFalr2RrCQp2F7QsKVHnb
55Tr2H/KsoTWfU9hg7RDyn/k85vm36ztBJ7bPPrYPyGFCWXHBKojD2e5NUumfTxme1jS0F5ZbTR1
hCdRsmUGG3N/Ml2clgbzyFqU+sD/xFsd9jX4VuTWHzqTOrFOGcblEXHv9j8JbEi9JtXBesJ83aB7
TIavAHI3DN6w+UYoa8DBJ21SSsDg7BSSCIhBSg7lVPo9OhqSgKWLDKFjAMBZjdc/XC7ifWbpBpKi
RBBp8OgBVFQRXebqTVcQ8qLMlQ2RpWYPFlUE7V+WNXGfMiDEf5grkqHcI6E9H/R1XXhrI3wX3EIp
dKKqzyKyR4J9B/1ufhPjwahPahxQH+CfBVED7w9ishAKzdopqi4hkYMKcmu3ZDFvurz47dRQg3xD
VV4U4Kasn6aJPzpMCineX3QcKFx3oqxLppUS4BETMEQdlfTiTFKhh9fRiIUjpXRmXVQtvBJ964vS
5AzWEWOZ6PLwyeBRLZEVJOxDZvZw3B4zZ8nOGlcmI7naeWQMN7W5gmWLqbrivSipebGY7LHtNCCX
jQtHE7WEN2J8cZ809cO05l2At1XM5iKfLEZJ8hNdGDuQV+jnGVZQDFgIGm0qG42cnFFadobEUTE8
qLEvZ/pKGS9BK2aptpCxRdx1jjuJJs2mRtuoaIv0bkwKpQu5f+MKr7qNvGcGzYgrtFtIRx2M8ukA
h/G6tTKQX2Gk4NsdVlQHsyONGj5kzpYxNRhkkpYbkNmCBV0bD08PNleRX2gOoIMieEog0A+AEGqA
6onbZoRI35loQGsXacLTr8YfWYMRu42JZp7RabGRObW6xfdgKVXns4uvhGJ9RGzYMRu3XgS+5g5r
uPHI7rKtJ46IqX211LluAQ5gyq+dDDsdylPBKDM1/81KhzbDWiUiOkWucQZuZuk2+tOOosuEVM+q
ok82CEIouaXsRjZB5tbe4DknE9o0uUJgxqGvmTilUN6xgDi5biEHRs0zwiQY9/OKfrKDPq4P5b5V
m3fpYZCobzHH27InhmA07HXUW+jx3mVlK8t4xhi6euob7TzQvhTuP5xQuOfGkpnVulnivfIfSOKh
7MQFF3FxDK7HVdVhQE0Q4kd0QM8KBWwG3Qh1C4XaMo1wCVbIZB4XQ+Fixzu8F9obwzIo3lioUu5C
GquzAHTfBMPVetjMim+FzC/ne4PlqiceYkioM8IveFUySrW+WdFAArRfURfVB56rnEdWcyOcBMdN
TN+aoCzoUP5gTt5tegubeoN5En9OzdMtexNPEkYQwzhTYPdIEWfSKjMVhbTX4mvQNhzQb4KqXcq/
5C0GL8+6Fkfs99xKXmekrTOEfFm79IxHOlgH9b9EO3d2fIhlw0SozGjidUacqeJUcOmyOyjTUN/d
8aSG3ltHE1872X3Qh6OjA5CpW/nSrUFcp5q2qRYElhjHAeOgoZjpC0ndLqN3hzyMfrrUSuBH7gwj
Abmpuq2a6d2d7ZWmk50DxkmYHskwiB/qytes8iJXbFEi7mQTVTCI06d8pxF5NXkqFAsgY+jSUbBt
6ms39aAuDvmbNQlV+nFyUz+oNbAwHEHcAJcaFLzg7/FMlZndO9xlCC3SeuURwqEevV3v7Uj2BM/w
dkqz09nbU4De8qRxilQjSYDaJ8dMQURwoeL9XLGVMCpEVSB3DTtFEQSsM+HJmJZvZf8TtlgF6Ccp
IJvq6HOo/5RmuAfgZB2iJHQOi+Q6PIONhh3NYjy2O3MdHiAfbx0f9GdedE9OCfg3q2Zt39xTva7X
pMSu+KnLYEkA4QozR7F4xPwNYVXLZlx14wpMFqi72nTqEjtn4Q97LtNGJamvfsZn5ZJcyzOciX2w
GVfQrhcc57j6I6VfNEsiRRb/Ntdu5Z0+wAP6BaUXWRLV4uPNXn0X5qc0Qd9GRGpg0kKy9htp9hC7
F5xu/Px68Q3FaHGV+RPr7FAQcx9uzF140vHdugK4QJtGc6feawAqn/OTn/7JFxFGtKCfelZvXYOp
060n/6e89v57vrg9b7/MPBe0+eMHgTvDCrh4Hb6Ux83b0ZWJDvTqi79fMmMXaORInOjWMx/NPWQH
X/MNvz+S7rcLtzA/a2QUq2lbndJHdGNcVbN6HHxtCTdJNxXRF8nyidHxQl+CuSH4xxJjMXhHDw8b
CMyAa4vmNf2U9IZvfOHLU/kv/Iz39H2n9BUbrHaLmlm8dcPS/cWk27hDqAk3Ygt9Zbm+hiRWDMx5
T/Hifv933BSL85mnEk9vojgaHwiBT3NX/YFAvN1IdCDResUFH+2TwZhhYf4TbO34RISL9gr2vWIe
hnvCXSOeoW1vlerL7NR2VxxqRVoXYIZEV0IP/Vubxo81/7kYLKhtdZ4juLaewzbj/MVtBQMugrFu
OMiNQeTYYPVKPzhV/gvWTx6430fpWcrPEqve6cz8CLpQ9JNJ3eCxFmG+LAMmoxni6CqvtlV1Aegk
T6rFY4QE7I6ImqCsdkP+mHPcnGE4Uuaz2xVUbN3sysPvKzW1C2D0hmO869OX3k4uMNnoaAKynfLC
PnpYWKnscxU3LaP5q73uvSOyB9KV6anYDitHKXZWGhhhKR1e15YXAIt3AC2QTRBx8atOOCzOFjd1
MPMvQiLsHvioLqdTFHmURekdjeoczA9FosHCWTXV9N6qwR3HW6zS6plJbjhcImZruiyw0JHPebSp
5uw0GpMPp+Wd8psi7A+zdhT7aLYGLXk3BzI/SM9LOBA7Zqy8/GjPzAs/KvsnQfJUakhhAse9e119
ScYU+7ZzFBPzGNXmo7N0Ggdo/Zn+KBnRNTkNnMae4DW+7o3/pIwzpUxy0F1Xaf3GsIzAvJoeVTyD
qdhILhmUIgVTWGvbYwcnvDNm6T9TG23Z6xe1uxX4mKdW8iLRl8qYNmVDsR4jv0qGu9Q+WfrkR1Ko
BPKu9s5qTqvdOuZZkLJ7UYSAqR2ANrAEXlyQAoCgMqiWjgHzmXbdzoNDjSuYWnxE+pcGLB8ZH5by
Ntr2fcoZb9YTRVV/rya2k8r8KHpaEw07XZKp0YOBj9N0EyWJMJ1pMWj7PZFugDMh2JjCQVy6FKG9
HPvmoJpHnuRTZWAxiKO/wVRTxdY+wYqzz7O/mkspHQlnu930CnezzYNvK6cxx70sanB8tD1GE6iC
OmvvpfrFbhRAHc3dFtgN1qACkyVto+BEhXi3h+GzyPKDbhLEC8LQdyVZVM9oqnZtLQ+3GpVl+u2I
6pXig7RwJVFbVCykWzP6nA2ib6k1P+MMkEc5l4N3rpkmDBhuSWuujAhox4QvLD4pgNHNojnI1Ets
tn+mMixRufqCjDj5efItqXa7SxjWObg0oWTEkqPDD5FbGN/LQmciXa49CBNmxzZSkKxZ2qY/ZGCu
ON00NmoOrsLQQtYrqpvWzSdJcVIwj4VCqoXECqJoGVHZkb83DvfppS6spzMRmd7UL5LtayjKPxdl
dxTdBlyrtP4zStFPQGidVcMHlEeUB95OlZrOf7qNJaPBfmwzacHQYZWhd2wmb5Uh4hAc/mHw6WTD
XrHtU61rK5dWJWmmjB4W+nbhDsdQHf2QR1qPMU9iNTKZt5m+xFXxKi9CrrSfceeeOGma9lrSiqho
SLNKo3Ow7KM9eT5WAe/So0E42RkyGZyK7NE0zq2EfRmF0dJm7BJjkFCL0xxBUEumsxpJjwpz0ZNS
G6OsqLrs6pH8ok5gAyHmvBh54DT4GelYSchMk4iOmCCMpg8AagQCmsx7yPuj/PV1haEVXOhwIgUP
Pcy6HhuE9OGu15CpqMmLElW/eIlcgtK4dZg/ecZHiHKlzD9zKkzdTD6DPntUdXtsbfuYy14IPT9H
csg8v1zCwHXe3eFfG8WX2TJwUidjTzR/5oyQzXXfSqjq4TT81DvsB27DQH826pu4tN+aLoSiCbVU
zPVfoIt7JUoYOnsNlDhmgoMieDEo9gHiVj0bB2MWcDpUc4FJ0iEYmWlgEpC14j0px1vhuAec9mGP
E6ZRMzLgp9uIgtXQ9CeZtFvEx8oxrnqAJJAJQo+uMpyTQxp129BwKzhOnyLDwKSl8Yd10pqzsRiI
fR/gj0fku0DEHnSCqXCqYjvYeArJPcpA3sBNn9GAXEUa3iZTSpAa+xCnpHjVzkbEyaZt1GuXRj4I
HxGx61nxdghLdoFYKbAt5XPqcQP0nDjFCU5TWkXfkbR7aLDcGEKHlpscCvzSM8rmMBr9ViELrTD+
2vgwZSieB/WjQkpt5QSGpA5u87bkMI7hOXZeEqWtSMg0d8TMwjdwQ2zrmNp4mfo5DDZgdXvxTKa1
LmjiwEbHhpxhCZzHUswyplidx58gPIAKNDZowXHuY+APzMs9GHcMu/HkwtiwHvw4aB6JaWzjvN/0
ZvsWYowxOeq3qcDD7I5ZkMtIzFJfT3mxhg5db+bB3rpde0gc3PGFeokM4NPewsac9IZh1m9ldAyU
/N55mEopsBZQHWE9RF1lDBnDD/i0jicNi6RmYFD8Ecpe0s5gjc0m6jqqrXgT1uKs2G/GiDgOtQCE
9YtVhXvN/P9SMwubfM16VxTYwlZMd5idBSUCZAZs9nSEMbdWvPiCFY3D/6qim9x/BDILJHMXVeg3
HRYI/W67sagobCSoXNqtQ8Cjti0wXEyKp6mTmxmxY3vUVAQAKKJcJ60K1iuYdJBAFir+jJVKYG29
DsFFX9UrKBKA3Li/gSkJlDs1a6CCxVc7wZ9J6dgTi2lbmEe4pkP0BqVhXO5mpLTLUNALZDZ8mVo5
KbnQibe5R13oMc9HfTG7wHm4hIwOpGEzg9orqje31Hemfu3Ts+rYqwIL1zCsb4SYHNxk9FWBQhvA
r2CalsdrDbDeaKMNHbgCz2KgXy5igGkBiIvcVMy3USs/YpiPYFyAYRAfMtRc6X9SOte7lTUeMwbB
KKJ5UyZypi3gLBVLV2j74aMINQTxWrgp2tQPWcG6oq31gxjto9Wj60KwQLTWzDxB+UtRLfYOpzoI
kFQQSp6e3J+5S2gre6QUVuVAcucyAp+lQ7uO1d+K9kIU2UH+2HZ6neD3ORMeIDE6kCxAdICZioVh
K0uixxS1s141YsLyGvOTurnK+8REUlK7ZMoNKlB0aQW2767u7CrbPLgVbRJabin6IrAW8rMKLufO
e5EAs3vwtvJ2JnIgWFpWeFUngB3rEfBFFncKthpo48iDpkDIk0dO74lDlCt3SuKlpQ5n/Et/+Kxh
Ml+i2diEfXEb9RP+l/j0VCdkCWubl1UK7YjV1r85nLdWV92EZvglByWRDjEjWQxqcCHgrJZ/7475
FosLSDI63o4snIEnSl67pNMOqZYcxpY58DysE84SHda9PF4l6KMPIwc0vhRijy42BMfihU0oH2aH
Q5+KMdEu7Xlou1vI1jfq6VqeRmm9r0m6juiDQ/IN07+MjGeWliwM5RsP+2zfZAn+nSWz3lsn/hvQ
OCgxZWkl7YqlJndQMctC0oYAVH7TDOdRDqNp64EkszwkxHlKyt0IGiv99d0RM+Q5QdwPkYbaJJo6
aYC1FPlTAzJWkRiH0pdCGV3f6gHYAjs9Jh33mpCSYwdQDUMddm4leSrSgNT5nkhkt8gunGGjShWp
I+Mo21e9hZId4Yqt4APMPFIpEMfPWP7TRAvmRxOnt5YklzTMNmkGFtYsm7rgYbQJFnd+3AaKDebQ
GEThgCd+sP7eqFP2oyYWRtjONzDzzsOEpVOfXVnuhY5loTtcubhvCDLWzVRTumT3PtU+rcz1Q0Nb
hTNQu9njk26oe/ky39yR+DUAT5WtG9bwsycsoIKgjUOln8fKNhXgDOiFE2DKgOPCBi/W3+MQGM3T
zikVOZOGk1r1/tw23M3wq/Q+B06ZCgNVxeExbqyDOVKm5vn7UJUXdWACZrHe+uE1Me2dVBiX3Djo
RgPYS6ccNOmLExs4hjLIa9TMLyjIw6G4znhdsGfU2rnJivUQfcqkDDXIVxWmU/JCVV76NpvqioSe
gapLGp5bRgOQqgfHtIs3XXkym2gnzyvX/lc3FFYpw91nVKAXlzWkzfh+EZT5B6Gk0OUHTEtzcA1X
OZWUFzV8vjFtfGF7j07ZJxFa/crbzEV1rbPyWHqbXMEs7iT9k+1e9xPeUJu+FY6xYVFwZCfUXrkR
Hb2IUxDnjkV7TmtqGq04Fhny03L+jETF4HLYKowgDCNdyfojSeOzBtradAQGGDmpmXa+VzK12HTJ
vajGa9rMuwjAV9fdLQcJ66rOmQ480Aa5GbzGaL7qP8LLyKyGast638Ac78zEr7loOXTGjKho/HhE
V15RMAU00wEzBHLmUJCw7YapDD9x8KQmN5H4Mjz8d1WEo60LPGf5XUH8mcraT/wOaCqunHfF0491
m31PQmyzefDV9EtuivIzk9T6jlr1Rv8hFQh2YByg+RXT9MEsN7Mg4NTlWpGjHAtORvIlX4DR0pZV
mm8KCHLa8BMZG8iXFjly4iNyfBemFMYBBbIQ23tVU+dRKLz1IL2MUehuMjBvOc4ojZ8hv0xt+Qbv
jhO1ukeedjCQPeR4lJK7bGKPanlQxSRZ3fPQ0OIzMWb9nyRQS+MmQF5sb+Kj9N8aG4dgqfpmW86P
ip7SKQiAhwchXcLlOFqPixNMkUSPj1pV4o4zYE9RfOdoP5eqYz2UODeX1tSfKwgbaKYdZvItqjLt
okfiXziOyCiuDpsUXc1SCdRNbH7J4aSC4MoT4T7JkJqwORZBeB1KgDBNkzrDgHv238uJrV9LMHxR
bJhMuH4uLItZbDyts9582B34nLpP225rIuNtyvCkYPg0gmoknffQay5CMC5LyP5stbcZUEL6uEV1
s/dU9WaENkQcD4EdpAgtxnVIIHkctL1T49gHbFnlduC37SfKHoxAu1dp0JGw+QEhVZ8u7lATC8q1
GXIIWrvaJXnFwIgX+Y7jeVu14imyYMsxwMgroqOZymMYI989hDqPFUqckGN+hAFR0EZuXVXDIdqP
TBAIfHB8AeMhTJrWltgDwAnDReL8O/RXymHwQin5wmGcdAia1DaYf7OpvXFMQfT7TQrcZAW03vRP
1DFWDdUev4hpS9BYzVFtZXH63zfow/5Qe0CmjnkwIo16qul2GjEeOMcpofZXdf25xaSsUKKHmTun
WVOg9Xp/HDa7yDmbrsPtKndl4L6YmnKcKaUD5s1F3Ny0mjKv+dby4id2OheNebAyW+If4Q1YuDA6
kfIM9RpQyK5wjLc+HcLSxeiQSdpHb/Iv9Vo9deOvguBzrTMZLiouyzRSmDByw0lqoOjqsvrWaMUn
XBSMzSaQjayJsI8bgBdHNduhaUl6ZHp9kBtQixX4NOHKsyaW8bBteCehU8Ke3hjyrE8dUJvqNZpG
jUGn8TcMWUIZ3HNa5n9miBEUA1mcqUYTzGYqv5pIduNcIaf5De350GXzZTYdtDhRu/May1y2XVqu
iuartDWYj5XAT/EvwroGKn5GeYiSrZvGQ+fSF5sDrvwi//RUbZtg+VTbnHvJPp+2pYLQCSw8uE6P
bGIvSW5m6OC0z7mACUt5G4TpW9bLsHM4jataChJ7elow83CVc/8WropVKMOhHTeJ+uozVon16uUC
Q14Kq9Z75UtkNmRL4U12c51guswOPsFBlRRVLP28/FBTv0XeGWPIsDH9qgz8RsVsc/yQn8brVGKP
6T92q1MDsUrG5GLt55r4G5BxH9DgtqxaKQCEP2Jt5D6EwywO+w4DFdSdtYVQOdtwk/cKwnNUVCS6
WNih4cLXgki2FgWvMyqXoSEsJQ7f4gG/KMNZW4CDoUa2Oc7r2iVP343QO3dYlJQYVpNPIAYiYDw0
RNjVbswQOSMQEPsPasePdjL2rf60lBvoULTtgVowwV7Ikcik4SIWXoO5vsWE3mcVYwkPIzkGnIz4
ILhsA1wIytlYptRM8NAG8rbskSmOrhCGRG6m09xDp/GHCO+rajVyc5jyl+wATQZZvQn3YvgMMcAe
un2okvip/OiZuzMxGkuhBItmxVJeDXAocBuoeexLJtvObxcSacMLofsYp33fTJC17/FLrSwff//9
ug2L2+/v7ffpLp/8yhf8K/9Z/d5uDh+YBPAp5Br/3f5u/Pq98ZnyC35vzZtzjU764rHfPpbb7d/q
tr2tDr+r9+fq9P5+OiGjZGhyez5/n/WaD/zDV3VbPv6mi9/ns2OCwrSH7G6Einzkm2oD4dLumtfD
1z1T+WoYD/z/JTn8CcrJBEf+9v777fEn4+qFwmgAk5fkVddPUDgHDVu1ZW7uMmM/Gy8hJkDOSaSk
paDphKDP1p+D1Y64E+kJFBsZBeT0YueQ1Dsh0Jqx4XkdXtIfjxnvj6vgxI+udcEshof3TLEOCoKB
DYJmXKelJQxjP/DHDGxG7JlOmeOKmIU34jH3inPDVZ/Edhx3pUXHkTZiraZvlQmWAX5hDQfPdL4g
IHlGS1wKZgP9SUOkLSnzyvjA+3xlxceJ/4CG7z1ccjLwn04J2oBXJhnLEyHWSrAZEPK3BMbKBUaI
A7Nkh/xWHGAtUq0jhmst7vDDpfCgBDOCxblCc4/Q5lTHofT8S1BiOgPaJNzy4yza6VAAjMcYruLS
AR67tcjYRzflqYdx2NxMEkWIJ8LJEs4hq64HBJAbTQGt04HNIy5admqjD3AMT38J02M9Ek/CqQ4b
7KBluMwlGOnAOrO5rENN4XcLyV4Y/sfRmS01jmxR9IsUoXl4tS3LM8YYDLwogALN85TS1/fKfrgd
3XULbMtS5slz9l6blokbkSfCCtuzndro+FsaauyGCwktRvfdeD2/HfbcoVFv4fwQ9a/JUyLV/ZWN
ELfud+40PgOA2NkZnjxPxY2NhqmvUJrPzWuvEZYMN9eZp3crlHHRdDqU9nVhZFvad8G3MtTxW6aF
qFTfy/nZKeIz+Ha4pkTVLOLEADfH11Wb3WspklMx2M9xRlaJMXwYk/2WRky7APGX+tFN3LUovV1j
LUcU0RXbf4SXwsBbSZSh3wz2lmkLkXpPC/NKBAnA4zPD/koyLiaKggrtiSJH8JkGogAAowuR8zi1
mNUJY/HkTdq4z2Cl19VAkWYM7pNheb/hSJFWJu9t/j3F05de5igf6KjkC8Pvk120bBnteeK2Kbjj
pBswV6AEe8+5TTvKNgBKFGCI3btAO2UNH1WMnaejO5i/x8V3WryQoEbZuaOlA64HZWmf7Vqjuquc
oihsaOjG4aoTv+jGI5KD0HF36JMGc4ChgZ8vvtgoe9EDWYwrUub4LuemN826zvZhYYDag+VFKe39
EVKRTMVVhwOS1/0TB2mkvfmu00PfsFX/f5MfYbQtSkbOanTMKbpgKJDdSL6NaZ+XKPNj4qVcgeis
vIOkImNcwqJtfmv3L7YoY2FxnmvnRXBTd0TF9Eg36kqGI6wFgsoUt7mmDr7qJLckMoEXjVtTQylj
fpONlDvWTQpmpakENxEsV3aKajlJUB/dGKhojB8SJZCmO+nqncyLmXD7bOTxpqI/IohVLs/oRk8q
FGoV1YtT9/epZtA0RV9tVLAOuf9ceidi1F4d0tHk/TdEA4oN9dKozm7iVB5dUlavypFZe10Vfqb1
j61hmKc5Y3snq5Txe0PAaRWXxEsvfroYLZwbQ8tBqphXm6lNTl373so/9iyQ6vRdBwzOcCMpWblb
ltmkuWAMRx6f3xB5xtiggNG9kz4BQFy605Ik9Mxov3GiVIULvkg/GwxWFByHgvkrD6+AH68iW82a
d6u8dQv95KHdCPCSLsWOXKY8lEhxGCEa/swvI/D9hR2WeHS32JJmqj802A6CAyLqp77Bh+ydDe8h
seID7hUkz0jA28CyPsZy3ho6eS/2b63/D+yWVMYEysJmToDGmEGacD84BFKz/DTpU2+ou5F627qA
JNgoBBjQI4XBpvRbzZk2UXqztHc1OhX5+NRPbqCOWw9jLvk4Oadw+2zaGpZSNEL5IwOGGdXnwhhP
2Pa1MvkQORAbqTV3tBeUEHulYpgxJ7e8sPzec/fjKFx0WuHz0upnJjyHMaoCzhccj2CqeB9z0nw7
ibpPXIeCh0Hq8uHIfRwVGjJaCmS9yLlHcesqI5gROztD5D3IIwBPJEIqQWhRulW6BUYxKw9DRSaA
NxzvIAUpvorJR7z7lnoDWaiP3qt/KRuchU0BM2t60LF9CHMvv2tnYOuMcHqbIw2d8o01dkMTDhnv
+wjIQh1fAfzqrdixN5WW85L1fJ8dYRXrSaEYScSLiS6vr6uLp4ILqotzU9tHFVOcfLPanOOv22fz
qcE+Qa/zTZu6D0FcHgJEmm81wAEEBi17tyPzghgV0Q3M96LgTBHVH/JcKMiQl9EBXoUpeqKA5QNW
dXV2+ZrH9g1E66HniZzmy8xP1bnz4qZHtXmvF+oP81l2SNuUfAde0ITr4Fp0CcWX2T7mMds3Y/PN
QW06pS8RLkeI/iCY8wVhmBpAbbjGbX9nDVAM5aCq4rMuuHjSgBt+oPGfNHSV07GZX8/4LjZtCtOK
TYdhP+CXmRsACaKggV+WqH/Q0h8sprngI6RvuWuqDb9Ciw59dDArlMBb66OxDwaeyHTeYvK6GEyb
EZkZfhS1HAcjnFsHxePu0JCbM2zJOznGtYkuLfn445NSwjbFSpPKxAl0NQhXKKOyo+4cqBGd6DAZ
mHDo/TjfE1Ytqft1edZmj/xhIwXwmW69bDOGj4QsqzKv/ZIraOgTDi71acKsCRxY8qqsxNstiXKs
USL5pNbcOvGjJLfRrfdpdNGN9Mn0LhqTaEY7+V6nM1cWH8JAMdgpbzZMJQ4tsEaXY2Qx8EgyQtzm
BVmWfWRjpO/D+I8DaKbgAEfobeHZLoas5mCm3PAFK/2tnlJiJRjJtzhhMga0ZNwr3kpHrppW7L0e
gwzLCyhRbObI7LOOAg0IMJiKWBcbCiTchtYLO4rHb6FY3LhWvmNAd6QLHuIeP2CxWId4fqeUgZRh
PNgicQzVOEBtHzMSPQ8K1iHHr0GZU1s07fsKGyrPTjGN96KvXtpsDmK+YBlcIJftTFLqbLLcVkDd
pJsrvtsZU3B0spKdlDrxbvGUnRvp78wAriO796gfIgiQFkcGsLlUQeR9wQVrbGs3pfB4KEaMkf4x
K1kTowJtg3A5cvsy4z1UiHfaYSN9YCY6uZA1zqUkEXClHWs9JNExjfWzwrbOgSMewj1HO0fmfwoT
286yNojDoLSRJ7k+SsiUIUPT3lh0Xrz4lLPQznb+GnIg1dvxu87p1pp0b/Fs8PWMHlAN1vGQ8i01
nhjgnSsHAG2Dj4o+CMtqpiLaHfC+QUouvk03qLlKrAFjI94Q2NLkJL0V+ANgdFFunbrde/YCE4ol
UCmUIGFlyVsijkNMUZPL3xqpeZSH/NU2hUGakthXA6bNL73yBbR66ybjj1KDDplxG3A9CNXwk7k8
AGm3WDO1ptgQCoGS0dka0ptZ/6g8yEXWYvmq6FhNY9AyG1splia/Lb4ZQVBnH6fbuPTljSKPupoV
v1SzRPVDMQE2ECU+O+knaQDhQndsn3Tdi4tDZfpCP8M8hllzddPz3lfmDuzzQeE2IlsdDWlzraM/
9p6zGqf+qJKH27LCjfadZZDfUNVyNmxxgRDQUF2YHZJr9UMZkZzNwzbybATtHbGeIHicQx9zL9uM
Mh4dE1z5h9Hk7BepqWU7bUt659ikyOfRuRVL3kM9fLrqt+U8pXTdbYfthx4yWv8iBBCNaao7q9OP
PejQrsVGfvhR/ZX3jQG1pOj9tnKfCrPbGzyd+L4RC/6yQPQzilOKJ6tvggxLWqrgH2AB0jAhIsH2
rrJmtaoKByC+rt4fWB9tyokZfaXW11crNvchtqxUxit5+ueUf9TqPnLanVHJaGpk2+p0X8z2hS7O
l9XXzF5ymvFxJz5GUfi6RCsAzSDARJe4qfRflNhgSkBrsxpFNaEDNfhoevi01DRgXVy5hNcf4d40
uYf5tbtKh58NyqFrCF8g6ERknPA5HVYsMQUaR9nTY9RY8cwVxyLxAia+N3nLqdafl5u7KjGuljHf
JyK63YT8+TF6sfUICwoUFJ2KB1zRSgdD5BlnHM70vdR7T6ui9Bgkk4I0A58550oWKAgmh0E/u2p8
k5JUCUobWXwGVfygEltlHm4n+j6u2qyzcdq32YvnNjtryshqx4aiLvEpUVUk6XSZF/OU96i9iU/h
mpM+vseeRIFfZseaE43F18iA5yS14BF4AXJ5qAAM9nIGjzHqVTjbGGKycTjZrnkeeuWEKXo71x3E
QnB4o/GSxKheiJRyMrB6wmTtQ4Q6jjijhxeFpT4W5Gws5HZxEp2nLVh8vx+SU0quXEjnLGW2RVBT
QZdvNB8NMuhlQXO2UAHozwt1aE4QRuftJzi1WrxN+3PMKokkkbRSEPrfgKtIHStrzH1vs0ZwIJef
DHPpBBaU7wqOGfqBbYQHPaIe2izeblB9G0UnVnhrPT7TlKs5gJsW2goH441osUUmexMNbbwQmmJ8
NK3if9F0XlXursZLHZucRjBvlqxSpXHo4LomJ7Oi4aJhYrQ53cwKI9j+PNGgpWZ/N2tnb0VE8J07
53MpBa20ZZu4HSdBmBmImn8Q/Gnp2lk2dCaq6BDZp4GGIR/M6ZwH/OcLj20BAyHNL0pCbDIOatO9
VWjhPTM7J4u7y/CNOMhO6MMfR6/YLmZ89uIUQyriR3zBjsGQ0Nswof2M+eY8B2yXrWyx469H7N70
y98zngDFbW+I+sfIOLoDyJG6O4T8VbP6zWPc20CEQFEWoDsiKtlMQ/FG15Pk6BpnoCDASQ8pwJSX
oYIuZPXrVNf3FkGKdn1VXeaNxIIrtaSi71wGnJLW4rLFoz83qRQ55kQZaizmAgX0N20seKv6xptf
bZgXtH9R5smuiXJUYeDpTPLGpELG7O20fMYDzqvHQZeNp47hLhNy+Lzue5vOt6XGdhgRXsJyV6tK
0BmXClAHO/DyhwjNKFlWbWiVKfYLeXFUzdnbigZqc/GRalZKvnMzhq0qOQGIqsoGR2pxcDXQpBqD
DCh/eqUyGOkhJJlPbS7hlpBQl5z1RhqIKsj01XnGBhEN7dNocRcmxAGWBw6SWDsYF1BNmiZiasdX
aMtMzk3FKJtS4XBGLs1A0TGX1yTw2lOJtOSYjZzGKTfTPKKYBfq06Gz76aYhbd5Jo7tC2qrnAJXn
BC4ftBLN/tC8qIYUo+yKp9bpv7IW3mmuvPZOJiVbspF6UsM/in2A2hKlAk+O/iSuXJKvTPZvj2Mb
4Rwpe5PT/jKYoh5lkqkavpcM2wRpmhL22PSMLYEHk/U6zuPRrqutMjL+gcc0TuRgIhJadd2MdK/e
gwGPCe+tVc5lfAiDsxAnO9dhLTEQjaZwMwYRERbCCUyLb0XYfAz5p+VwfQuL84nn9d+NG/XrqKFD
Qb7oNNtQPS8ZJfXKKoe7aniQeMC1qZCz4vxROCC8bEj6VRoGA/gGFGPkxZWoJCSxsjeqc26VO/4b
dSn2fa2JaDnj1B4gKk2SCkL7R/FHDR4aHWWXxvRI/72jqjdJmTUdMp16QpT/GuhWqloepzkbAFHj
d2GM4004rSOYXTiYSs55mhVe8oaQVcvbI04plOtUX3FlROoui89qfyuoe77pzYfM91CUDAGHHQOi
CgF5OLiR8wOFIPFuww/Y3bbXXpy59g0O5aNPapeDaCOlgA3b+5Tcov7d5GVLrMpS3ALwsskP83Az
mjtzYgJnOaE7/5wvbrgeaNICQoH/1D8zvSe7Uj/SRSuyc0g3w6A6hj9H1EBGFcpt3tm+3VxBbR8b
2k1akHDe0kMSt09aYxMceiAFJYjyXaX5Io/2XfmceMDvHAkPRWpIA4FOG5mZqlYdSyQ+mrj3OV40
dGZ8qdLhOuTknGFMJ1yt3ap47634l4QGiwdqFOgaGEPZXAmPUIlfa7g4td8qhOPiB2dCYQCrlBia
YIqUs1nuaTMp86lETXjWKu0lb72jyrl+VkgW8sYvup0gFYBgsSC5Toqqpz+O7iHWwaFwuB5m0g9M
qZ7F0jsh+7Kht1553m66UP8YUzTFVeH4HwINo1LMDW07cnJ0Gw6MDWEc2ogMzemX3Qg4H7ueZutP
Wmr6HlVexvKDXuwz7gacnSZth0Nck6hIzLv8l7w+oHN4Ew88TathQs4CBV12RRLc6mZ4KHSO1i7j
zbzXvXUbEUlcmpuSU5ezRMd5+ISM/NoNkKhiIv6igfgRQM0Xi/GlO45/ogTKm875gMeGFTp+YdCf
rwsj+WUYRkczCgQMerujaHKuRLPZ1Y0cMS080jln+nyKGhpqeryfEbI7qnvCQISzjmzIAUZ+SVHQ
GM4Wp+ZVVHubt22a8Utk5adIFNFWlPTJG6Q3IvsSomHZ4TbNe2JuKMbMaiNxZUBqsdhe1O43Lqa3
CP2FagoKzBTLWoeKpqV/jkvduQtH2xSIlfPJeW6ZX6ZDtSNKdtu4zP4WhVnm8D5puNvJCJtgLnpZ
x4EJF2h8icpsl+jiESXhVh/JWbeS91GM91pEIVSn+smJq/e2JYiJnRbFK8wgRUCO4u3aIUkvTCMQ
+dOWJUBdDLA3W36tQcBSshtopxCOwcg6JEOxeuSVefYQKrUoGHt27vWieNcRLm2VtOhE7gZdAF1F
XBIn7tdS458i0/DTq7R7t1QfNedVtwp4kBTYThxgrH9CJ7iG4Oasg8MQos7tBpDCn1mdfLT9fK0Y
ITgIEbU8ee6hTOckzAga94opgqKCAUlT3SI5dYbg2813p6/vLoygIiZXhfNGQlhFF/82pL7mS5Bz
Sd35EJOCQBu5fbdH/sK/mnrkOyduecZjQIyY36X0PpJ65+HolDJ6Yqo+54RMhkK7zESNtVGz6/E5
dQtGLIdhyd1lEx0may9pN4yR6Zx5nMrSRlCQlQeBP9yubKS940YhBjI3jr0VngprZ/QRuX6GyhKF
aZnOpJOyVHh0y9LfsArvKl1eEYb3kerJ7V6qSPczqpB6+DZbmdTWFM/OP9X8rGeaejhnjAOHNWqs
ZEO3exN5yO9SBOaJNe2lwN8jSbjT0MVUs7h4VHwYRo5ZNu5Deguc1ugyhCJEbBii4EvZWyazOSrK
4Je6cUI+vStLzW+YHDi18xw31dbCAmA5Z/TB+At8Z4QJoifHbkwCZ55fs1bZlT1Xl3pjXSzRv5l4
8K539yF8zjwx3kZU+5gz/5qIVgo5qZr31OqQf3Rzo2fFT0Zr3mgx0Lhad42dDL6ftu4mAyvwMzw1
o/hHyja+7Qdi4TPouHVFDdZkFB7sftZkHKwU4xSAbDd/yTmKoCrZ4DrE+Wqy2lCPoq1JYkQxEzAP
dXl18DENJRW0rShPZCLezNZ6KwlJKtInfSafJilJG20IFsoNDHPTF7UUovbyxZ+j9oNL5KAbypbw
w9UErofyIahqmfQ0l+huVGweDfO5bcbC0KMCw8xCkRgzjiZwac4F4A3EGOZfH/qUGv7kclY0UzBy
nGrj3PTRMwUAkpF1RDLmfoFzRaccjxPN+UNLLy9Bq2QjcnbWE/sO6vLNmEdvdGJc809xAHcg39pK
gcqSWgfVdN4h3G28fNlFNKhtkmYtfCxh/Dw2KgIBaW91rxkNHuLhd5YKzgiydLwUq4ep/y3wPXnd
47QA7FObfVUc02Y/CG0LKR31XXtywvCa2gaLP2gwwvvgLWHQ4UxMlUu/IBUpCirYDQZS/7g4dgXh
DtJPixPbZEcRprZNquLFYivSi/Ci0Sq1Xd8zlWU982lNLbtDceQsOL+FkxEM4Vs0PRhXCYhBJbts
C7Vqnv5XCUB1mfoz8dsTu5kKXqSPJHmFQek8EAbIDtDWLuaQux2zgX6O6kzlU5zc0boiqfFLnk3T
aPctBIq+/YpybkAz3SdDTUzU/IRyObAZyCpiCVr0vnyjM+ONSB1QZVjwch5IKah1bxkhDA7bmpK/
gTxCznNEbSBVDCkeGWp8r7eCKo0PWUpurwVNWw7qaXfTD3BYuAzeSqLYF23WzjlPlt51R722npXq
w1vSs/mXj+1rEnGC0ZenlBJSJ926yi1akX5tEvZKkcIpg6CAD6dIuZHnRzIjd2fA5ijQZVCvOAAK
2PaxQLLcHdIpCSzoxCtpHAfDXCsgkBhYNBOHjsgEcjD/LPp35heSHUqEj7G1ZIG6n4uDJ2fAvhiR
lXpbhZ83sDZiGfeYSU7wp9EJ9W5ziM23rnjxTIYbWPBGBzZ+Mu2VImQkqe0ypvG1gT5retaZ4LTe
Zxdqbw4GsTJmwyurAH8sM9q3kkP+WE5+Zyn/4ysaUcoUGuaBMzIZmlOrOiRkx4kPpklQ3oTclRJn
4+p2wCbx2yYeHMhX2cSX28sUeicVLYiFPFRo+EkmJpnEYqvFztsW0ONHeRmrTwiHx3g2Xou4uhRE
76g1+VmJMz012vJZmVe3abHIfDexeWWpUolR0jixt2Uwkd99EDiKRRMfAYfvso6HwCWjTHbfUUzK
oUFs1x8m0Ly5mQJzQsHWQlIqexXTov7tWHTqTAaI0bQQq0vTR0JFJSxUpwDkAqsiD+QaYXk/HlCi
Blwb2rDkEG8+t+ft+ZPXW88+eTsoG87atlltt/vtfv+7X62CfTCubkFwJVZ+vbqNq2C1uvLHt9Vt
FRTr4La9xev7KuhX+x9vHVzHdbAKzNWq2wSnoPUBVq/GNXDA1U+4na7Ka7D6fYCMXQeJtV6Ccncd
V9cbL7H6/VndfuEUfdubEVfqb4ab8ur5P/wz+A2S4OearH+u5uYKh1hsrXMDZCvZBz+88uq0ItV8
1fo+msGAQdHqxBu+nh7LIdmP6+7d+xx+8tVV/hX5lrD8+yfe2RN2Wz7NuOZ3PuT7NJ55648ffniV
rVerPZ/1FMjfeeLl+Sd/87rv+fw5l+Ehf5qfD3w/4B0EPr9/9TgF1xN//cH/TubKDx5XBt0rrszp
hw/NH/KnpwefiR+//v8fEE3lq/PXDo9r6/N64/pHPI9ry7/W/vWn9pmgv2PwXq+4cPyfV68l5GvF
TN/6zJFUqT73g1pznlyb5ZbEKo9CJF5VcBvwr5EzZibApuxNMe4IJhQhGglXIgkMNIrwC3GWM6yg
64ykhBQ6k21kv9DUCjcIgK1kOwNsBhfA9UIN56f2irESKD1cU1mAYE7Htv1wkOK528nx3YpYoJqk
1uoecxroBK35KrsuyrR1Ha/fdD1EziZNtnGencpBfRjDtHNU8xJKH2CqNrffZEGvO3oxeXZKshLj
8DHx4lSf65CnYUO+w4Mq+lVJeGqW+CCYgTlV/Cbv8Ypdn1bknL71vG8em86y/7wJGJSnmns85v9X
NvBN21b58TCDS5ibArdqnP9ErX2MTrUxWgbRE3LohLhNMqfbyD0Vir33LOlXp2c3EZZDQ9fqHiZn
mLgfnhgvD2GCTOdC+MJMuw8J/jbLftX6Au4Ax0s+fRgulgj6fRazSCmscEwkhi753gkjZBBuWbor
qPhkn1TD5mLhnEgSOURiusG8AOZk5vfdZRowYFzwMqkqrR5mdpP7HJM8Kkcnc4PIfWfXDOvYDs7q
lnTJZtgptPYX+8PSs11KIrrJQatQdoaKEq4ECaUzMCmdW+2mL3bY7zu2/SUBpps1bhBaQAYolUwb
xA0RVDgnAVPpiFI4mhMSZ9bRlWnEU67ScO01Et5ysR3tifuHNpwBT7kB9KgUTsChtmxaJoxoJJC0
aagOhnD5n/Iw0odNsrTdhMb8hsHXt0HTyM2fKAccc+pLN2oHwQyFuF5m3AQsZ9NBLm7yWgE69ENa
mM248exh28fe1hpG31O/icCl8wEQZ7t43rlOQg74EMRp0xjmRjarO4yqiAQ7L4bmqNq3ECCBngtC
jDNBznD8QfMktErqCp2dgJFaQ3N87gtpWKPk/WnyBS5yNe2WhmuoqzRiKAiLjifJLdBbtVqQm/H7
oFJ9tv3znKiByTQRRTf+CVA3ZEB0Zz38covwIKLpJfH0r3qsf2ugIK09rsrJ8j1Yjk6+/OOoM8rE
wFgGXDZFkLF6Ovxyq5xe4rzGkktDwfYYHBs1fi0MAYlQb/1SkExQPkfksUycVJJBf5nxT5B7aUfX
eiYWiybBuHxoo8NTyqeaGEiEzUlCoSrNpOtFZnb9Jye8LQ2uVom3Qw/XEzGPhjw0omGYaAuuXefI
HsYmqHFWBkXLvKydiZpDN6kjWgJMKPsG1TrNLgi096bzbAHZqyf7YlTjxcVDL7UTLigOoYqZTbxa
R/1jRricGcq/1nKuiYcHWI62KIGY83OqSmz9OOpqIAU0iwNkZ3km2QOHAn9jeQNTsaorb+fp7rG2
QDal7Z6gqrMgAkqYLCtouRx0NZbBeQU6TUHjfu9O98Y2rl6Z7bXuVw4JYQd/FdiToIOM80Md4G1N
tXHqKncrkT4KTVWjJ+OcEWz60STRPZ99FGtSNEsBzhg0r6AjcO+5xZOl9m9Woe1CNBpEX1WRtquM
Q+u6fvFmdZiaMiCyKmHuWkOA/MNxD3QhwQ7/Tx1MmYVYGelH8xd0j64OLxXWRO6/0FrR6NcUpHoM
8dFEPylIuEeV5xQBwmLdVIpaZwaNh7VNDrsmY1lNoFkEGgK0bv4QxSvWTJO7fazyrTw+TwbeyZxR
HdNKPY/PEweD2NdtIrMmQpPaH1r+G3fE8rlUaAdGQBlGANJwLWeMUmxhaqiWdfYWFKEZ766eVj1H
iLDjtMWXqLRw9S3M4SLdo4raGDBDQ1CKC4i4DvqKq9x4R51D4Ev369oeKspHuVjBQgklTIoUEwR/
RSoeEXZLVr0thrGNayYgCPoZIsnO/qS9L7rfjVgR+BoZ92B1fxoww7iT7gsL2gVNfflecoe+Su8G
pgI+gWzMmJ5m1yMkpKOP7N9gL0INFjP8lqMoC1N18VQkKcJLNfQFOyT70MlmrOyyP8iDHKku0uS0
nboPhJ7Ytac9yhb0Dp511dKrYJaf6wrq9SbwQmP9svTDHs4nCrv5anHUkW1uocefMUefJRv+LSbX
NNxaM7qiYuMxS6vo1WYc10ObsxTBWMtuGnBOvrWz7iMsYb6dWG+e+kkyczUq6oo/aM13uTdOzGOk
eMUUwysie7bXngb8NCAPjdzoz7MBy1t0j1jtgj4CKJQgz1Fyby+AqWFdXFUcfuCBs8bmTO6TiwV2
UH6AGOuQWZ+lZCRtOLES1o6jAA7Ac8HuMyomAXKHkgEbXYoY5fYCjx4VClcJk1no5F+aOtPjIp+I
so5meCKP3U1yMMRZqkbR+W288SluZK5m375J4JXUj1bERKCZDaH1ONz9NB7qbOdNPBoQx4C7Q91G
KjpsSsYkpssJpPkbmKm5lXq2o/7cdt0JExp0WO8AcjXo0vtUyp7CsK1m+2kMb2EN59pErziV+yz+
6NX0b0Y9UgY4e9iCUUGV+EuEQH2ngfymB9JoMT1Pdi6d/qgVi9P4Kyr9zHDn7rolvt8InBQN5Ih9
nmijLP+KQvRhGL/Rh6Ol2XGhmBRhySzOLu/LGMU9pHWlpQV9WxzvfFatU5F/fVi0l6SUfnRC1IBe
IBO8nBj6UXEQsFSlQoR4iL0yGtuBpzviAKOzPrfpnwL6M3GgIWioX6JXze186a7MmuhY5pfFxnvQ
/3CjbCD1snOQywejH8wPvUJOK8yZ8yhddfMTOiJ5sA3p0M8N5TgyMdM5C/E12XUgdwxXe5EqI54F
lkOX1OxxgtrL5mVHgQb5XvNe5LuP0RYZkbGyCzTFZjD0xUMmNcqHT2rOJgf5C7phGja5gpl8Rs87
5ztzzKAKUH+2Fu7R3Bg+K0bUGBQImd7IJRg8zyq3NzMMlC58qoyTLdpd36FxUw5sF51c7jSpLKB1
lYaXRuCCYhVzjOGFfQOknfkUqcXdZIpWj8MTxZ5u36XUkE5SUE8h72gVodGR/b5EpxhcMvp12Ipn
T7mpPDq1Er5ZcUGXrvbNGmqVMH9zEzP/V1yTk5r48ZBsOu+nbJiZTauOd1lYLCWZffRyfoZkC+xU
+jYkLW52PzOw6OQZ52xIFVvkAK4wcn9woZVc6snh1OvC5JTpE/TOR3c8ZUgfiBs8VJV26TkY8DgJ
CwN2Ze469x8NTFTB8NASIrZq75R7Ht87ErnU/DAZznFbA/sZx+Eor6tbKf9Cxw0a1HzUkhCC6XXq
tO17EOrK+D/8V8MFpj0npJ/3vzSjqVmrje6FP702aKg6k7M6F4FlKy+JbRPdOsfUEpGUI+LqV8VP
WlXXWth3+e9ixuEPNnjbow63e1oClQ4zwET569rWdy/GIGoFcC6i5JV5j/YQAvYu4m3zBl+jEpFN
PpnvSfLRLQWEsuTbgBbehsTCCjeHq9sfYqR7TmZuYhXoSqPSCrR0bp4qNnZ1D7Mo3ldxc3ahVEYU
6ybmy4Rjs5nb3w57d8okwJvwO/HICswNOuSLAg0xQsfewPlN49pSMCmMoHt7MoyATYbcj41TniSS
laIRZVC0QzFHAYaClCWYmjdJ1Z1c1kAWvKkcoKQqvZk1Ju+/Tji82In9kyH3IfWVCPn5XuOYijQy
7+Qdzq8QCqHJXnKpLWAXzOZR9T4z4iO0WDzQyZPrXj3rbXNpNetYdjLrS1OfHVfdEL52MjQ7yOf8
Go/WUddHyn6CBim20qrfKCixDclO7OI7SVOEdUz9B28O0jhci8ERjPaAv5vyxFnU11Jt0D8lfpag
edy6g3kuOWRSJ66X5qfrB/hgnQJUrtj1ernRCVoR2YP27XcabQlLCXrHeiK7x186wxcYEGrdeu6F
8Y2pWEsitB/aumA7JpXQQ4lFYV1H5zIj6U1jSqailkhwREGlTJB2drN9z5P7NMYnAkqk+GQWuolY
T8O6SUCSyWFORxw54wpLOQ1XVRP0Y3ny8M+hOf4ReY8JI76H6YTQBxchTA4W6y+l+Wo7D+XrHBRh
8ox0Hrr5b1XjOjjoOo18hy66hUi96zg1wikrVXNDZgJfvfKdNODK7cyn1ZSo55jw5LwZTmK46vVr
4/5WUY0KoYfhz7EnxtZrqSTlMjqn4kO1U5ufHpIyiCPsj+GzPMFW8VU0P9gjEmkLQXUIk0FuMsz4
AlhPLA3GllLlKBDWlt+uBcS3o8M8w0ap9r3W3BTtHGrJzWJhYulaLWcnrrcmdjFlif/pkbOZmKBB
qd3JwYQ+2qSp4G2gs1ep8xqXLP48nqR5KxrloBUvlYUbgIlLvJr5baFn+HJx1EyYWONCxgcZLm6R
XCImHlSOK/lCDodDKdYq7FcjGTeZ2qLIQ+cUg3WPWKtGIrxMlao/h9/o3Ytq7zTV66iljzlHR8Z0
n73Mqqyv3sLli7i/aMOLOTzpThVorMoJ5+TaOgq1QTjIeKDWT56CZ5lmuRyisdXJvjbjBiYkDN+E
vq0K87Mi2ogg347sUpVUKJpk/VZVxBE+1EmFQIJa1KDEaEhIGRuNkyVzHK6OQVbjkpQ+A0CCWpDp
VDTekOvYVD+lxTkRx774kf0I2hKx4gVGYuz6Gn1s9paXA+UXLJfhOeUh1gp+VAZHdrcRN9B0c3sE
KL6VgMgpidBlra8TZFglWg/rLJuhHtM91Br3BTHLPNt7TRw9BFULr+uo3xoEVngsnZj8GtyCZFjK
T5BP6kFTbwLdQO30J8q/zchZQdoaTKb9COCiOdplTnnk/b9OOuKgTNYM6aabyEywboB49syawV6L
HApainj1ydTPC+lC2TUnD8QU1pnXtxmE6ehxps7Ydzrbqezwa+WCJs/YTZ/1gs2lZODgLh+SXZhQ
M2GcwLsspdaGQ9Am0D4Ma1jrMdHHN86dpjGf/yPpvHYbR7Yo+kUEmMOrApWTZVm2XgjLVjPnzK+f
VR7gYtAzt21RrKpTJ+yA1MFW9Kaz2l4nZEkaGwL9GsBg5UeGlgYqj4xCCrcDUNPpWN6m481my9W+
Mmfgdh2QQFwYo/dv6viwzJfdHLCIRZovk7DZXPmSaAuB4BmV/HsCfTmo0l40ZKGeLg0+uR9BWNWn
BrlKngmgjtDLAVwgB9u/JlP2a9NXT8MMsFyxzUlOR4zpK/rO7aZr7K3B3hBk3ASkTzmCYkWNS2TD
VJQ9/eGG6T7Te9GaEDi+ur57pMu+Hx9VaCVpgMggI9xcBqpHFz8F7s3gA8NOxFgMLK+5XZT8LaZt
5DCAAA6l9G5MjLQp2gT/RweSXw+lKyKH8PsxLI/5kHYWtxqri9dy7P1LSHW4Lq9GRm+nMraNjVgL
xKvBRl2PhkLTj/vWIbqiSK1ziMPpZlR3U9JXYiI3chhCmld2njCsJjh1DjbdCMXX6yL89if577U6
0FASIzkoaMI4DKItH4VU483KDXZgvyH7CYvEheC4nFo618a/AZCOqBhEV0cUR41WX0QELcLxYlp7
VNvWAP0YGEHvBEeMh6yJwD9kqdFZ9nqylHMDlYKbLkZrWrkSNDaNjFT1MreciOoyUbrYow4NxwSC
K5homJ8kRS1GMA4wL1jQ4DbFexpU6qK8m7dOfKK7E2TSO2ztTIKZNoCWTMiSsjbCYRfaRCdjyV2m
15QDLKFKbTYZEpo7ID8KGJQqq7dd7BwSL/sA1yVQywyHFnAngFW/qhQAhJqeekrzEAk5Wr+p9KGN
CB6K3CJ682GH0tTU+o8GVlOCzFIvsCFojMoKqsUgPsW1JtZEhPHCyVeZtVXiZKnIKL2rKDOxw+jp
TDocxRhCK/A6mjme6upI8GvIuIPeV4jsY42yDjeJ4DtkfQjaHXiasfM9BvPk1mb0I8G1r2kyhMab
HSBOJ2cbVBQoKTiSDL5oKqH3FZvXHgycrGU/MstOaFnIBsT5bMl+hrMyHCq6KbVOZcJ4yq/aeTPe
xRxU9FITqyLTaJZPa0IChMp4SKS1mJ91jfGhOdkGCjxYPyGr0a7NSFS9gNU5CXlmLAv64IP5pQQE
FV5JkstPhxPR0dB1mHGn6iMx25u4RtPQXACQXRbpeJZTztZzihxqyyLGCZs3Eifr1jtOEcW8GLgJ
uEdRBbuBjkrWw0KBDyVGUs0Yr0zQv+HIx3A4OSU2WXcXKQvBj+i66U/RVKO51tuGK57bGZD4VrpT
OjnflQkb5Sy+ZdEGmzIPDxoqN0GyE/O6ZIgWIzyejAtA5DUFlT3akgkjYYHS9fqVEkmHWq3XYn0V
uwKqpx+E4GPFzebRlxGzy3KAtgsvJTFukRqACqXrZQSQTwG7YB8hnpYBnt03J/Gwvo36FmtZ0B+Q
ammJW7JmaDex5ywmehZQhxyOoE63NADzpUyvVB7/xqiJV9Pfty4i8oqGHPpJn0LDXfjFhbRuhEZu
5Mt4GxM3eFDQGtWuJlQJSI5YCdHa5mDgPw6yIliQzai1upqVY70IvPGtqUtG2a15bDxlXfjJQSqo
5L0T8dSsdon/m9PkynJlK2q0JCOPQ+x9lJodKSUV6sO3zS3UQlHtAfDe1NKtsrorguTseRTsZ3rc
HjymlXZE8ZGVHx2TNxLDpmF4CJI064+ih0XLQlCWgiJc4fe+LFmIhDmmxPP7XBE9PwQSYklFBAOW
hEF9ThVcUXjxpet0Csooz4Kglta4sQIFsRBoh0hRBhDiY/xtfBcLu+9KLVetVB4T9aGSeYTw/wc5
B5JEPgzcCUqaDSW1P3G+Uno4QnLDYbUDr/gsDWUlcOwdWks63VyZ/VvRmQsy5gYJoyY696jMZu26
yzpm1vW2nSI3rGDOxnektu+CGKerCnc5ONL4JRJicV0ZODeNrCoiUKesgLDZvgOroiT5EbcgzYqY
KYlcyIJrUoRc/j8tRkiMhgoblOIowo9yKjvJbeBGQUDY2apxt/HMAgOtcPzyVHq2IFoHRHiBkR9w
NnajKiSgAS4bdtOQMK+njURTYkqBM4Pd9niMuPsllQkQwCSV74zo6dEzEVCJGnYjjy8ivrieRTMn
q5J12NnzAq1kB6A2a206v9LQulFypTIKkPpKFInj3i+QsRHYjIgcySceGirY0FH/BG3ibDILa3Lo
H9OgLludxj/1WmGHB5H4qGiwPJt02PmRtkQTtSZ5DUPbTVRkjHA0bOj6JWH1hUgVuItmq7XB3IDo
yJhKlkfC9jeDhUa/t94dY/UtNCdHojhIk1ucIYaqa8fGAZItKNnNdBqydq8D/bYpJsHi0AQcV8YE
di1oDpThmOT9lIxbImiIOoEnHcOlW6S0yRUXDVfYSLcsZkqdqMeErNTQGYlL8xwueJlLbm/6e2HH
2o79CQ4AMoau0TjnqoXHykyrwgCrCAxE4dk6YepqJOFg8KYi2+DGgVPEQgSj3kY6XYBdKMmyur0g
UPEPIDKjPhSkdWq3ZNVquHqDErY9e5NDe9egaVDhtaAeG7UkscqXpYZ5EIDiol0V1uTSrMWXO1l6
qYUkKhKi8Xeu7SzvPfOQSi76N0AOHtBdczQ/LOGpKkvdPtIQ2tPWnoorKnWYv03llgsY/KoYTlGo
dyQ/HYOpieMrkh5HK/cpyVDrVC6OAss4wG7LhmGwEW4ayQhIf4q3IucUP4ki2CFHjGgG8n0GVq4E
zTBx9pRUAp4BDZxuddegHMPXEk20sa3Xg+hUJtYKOrGTqJ8FCLC+xlgCEo6sx0sBk4kq+7eDjYQm
M/zWAhkVBFE3so40Id0LQdYI2EVhkF7bDGBKBgRDDBybgfZmZn0qZfUm8vCW1N/XfZwEAootZyPu
w5DWbqmOIP7mpo4SxaGc9KtWH0yaLUpAj/fKnnUaaDTkoQLUIhYMHXOyRx9MsUjRfMJ0lhZuoIQL
R9EhfCAzBKtAvPzY1ObojotUeQgBZRfOFjKBiSBdiYJ8kSb7zHuquAeWyHeL0eyEPEIP3SNN8fWj
2i66LcCa2q/hT1MAwSGCf4z17bQmwQFbPq7Fg4nTmfioHfgW6hXZEpE7E4MoI4bMOwgzkyhAKCdC
BZC7X6Q55LABCN90TGF41jg9L50uc5laxggzaCHMEcP/lw7aWpGnj6Ecjmk5rhW7PIisR2VYKKbM
pfpIaSUDOEkVCsjIAh0bJpgf6jQr0q1A+gz4BpWKujc6pvEDjeLeLJFmoj8UL7ATIe8Vw2OU9tY+
GnZ1EMHzmLUVGJwG8/Mk0LaBQWSiYBlB5pcqntgsjEjOdNjjIgEoq0B82izNMzS0wLb46kow4wFl
zqcx/+FibHhmmXJ6AFuas1v7tdCuFPGc7nXcThs4d3gtcCV1W5TKlowHOyXcDaO/9KSnyY1Oi2Rd
IeZDsRRLb1zPQiIoBYMHsSl2Ln3t7zuGIMaUnPSSJgUNT1rSIfAib/j4i9al8WaoODti3MbsheYn
nBzm7ShmMExsJ6QVIHoIgiMhWMweNcRqLf27HaCzMAIAli4j8Ca65mgxUE3TXPX7s4w9HuN4CXhY
RsLjBfa3Bd0IBKjHcBco4wDLQkyvRAt65LcnJHAY+2j6uw40Ha+cKm6QvGa4IPCjwCpQiBBPI5rq
rdHeHFrOqjrCD/inpWe4LJBfSjp5/pyd0a000mgxuDCbcAX/U6OrkViM+qSKvgm9YmFy8pBxlPRo
jUmlvpDbbTd8C56/PXzIiZ4R9PWFxtp3MmzbDE0NzeUelS3mEAI51sGgZZU0+TMpsTgGepwAfBXl
TKQd6E0lBQG3kQADmutUlGCw7UqSuRRq+GT5yyCA/FFZ//BaA3nOLAMR/Wi0lgFWmsLpSjD6ReXp
QBoQNargQI+S4lZVt06M+FzKwwItg5WYWiumN1ci7UtF+X8iNCWB8RmS29nhW4DNDaqRshsZV6F1
Fi173ARSpMILracjZK+UHI4V+xQd3Y2YSWe0SZr6V85t2L4mGU68kpEga0q2ANtYkOE0IGGIYM97
UPOinqO/uBClDQgQAg8iD7B0ZOFPYL6VRn7ulYrJEG7tMhSiYm0x1+sU/SKavQ5dSpHSqMbKBEpA
k/PP0VkjJQqRorVC81RjQ16lF/YrvEEuw43IkIacFqcQgsi7eCuSsACD15Y2TtkSPLKNxjRV1Nk+
eFwPprhoYALbAEGfrHrVAHhOm9UO/nDEVd19ztNGXuag1MSuH0zmK2QnogFH+mKkz4ahmsN4B3G3
ObnkxtcAHVcmRLHyKEclvI/gGPli0GEtrQnLKtC/g/Ze+Z+CTtgl9hVGpVsO06s1vlS/JJ+66t4V
urY7sfkb/KCGqd8JnKm4Ayy5wSX++Ydx8a/IuS7gBqK70s7+VoFgE432saoodqpYX45yj84CXTlz
GaP+2Hx3VvEPVNCiHai3A1j1mHZ8ikpiYHipIKwUqN3WpsNnps/OG0H91f8mkpYUzr7MJanl/rz2
9b84T3NF4OhFTe8xFsb49KARK2ybdJqemSEP20QZDnm6Nquz6EUJQx5RQ3QjiGMDiCKd2A5ovwjp
AD+fYCu2bbAWaMOxHbdNDaI87V+ZdTABiKJzO7Obd1Hrj+FiCGHyjAhhsaPqHgGGqrqUES1oYoSK
3z3XgfkV3yq4uFzCMyrPCIFCQ/ZcPflG6ZbSW6CVqe6m/qhDyGJbZNMzKexl4klvuaUuGRNtMOLp
GSVoY7QUCYFpEe2nm2z7R/FF9CJdYiVNV1ac4RpOgIClDgmqzSMls10D1UXUWWr/kUlUQIu5r0V1
rnNS0Vwj3PcW/GyuDcF5yxR15RB08uqf6UnARxq3capFzrzNhB+Pht7Mx4KYhvS3wFU2THnp9ewy
miGtAimSXgiihqBrEEr+yzpEQiTg+aJrF2AUWzXNXOCnRM0m2KCiCerx7jUMB5X0Pc45NE64i1r7
L/UTPy5Gi3QbxrbYqKNwqyS/knzsRH9UBxl88NpBNNJI4j0UwLobZzvSFoavcYyZdzjwASrMRrx6
uAR0Y2OAWyJr6zSc1bQmCec2XaBUD84mg360EEwsdmgZYcOYZx9J355FTSoSKN08Fla/ls3oY8zs
cxmXn5bGQqiuOqJyqjH0s7RPAd3UpxsFrLjzfOgnxRdv1G278irSGrwxV+UDbRXXCdCm8b/a5hkB
BxZoYSHI8LdB6SGAM8G+wE0j8TIu4jUpf53q1YA6TueKNDBmhUymvo1P75nWiQK9Olcw+AAMoXrD
XVAkolYofmGDSBJhVO0hhQUpcofJtjGvxTCAfLFCBCMn0RNrxCU9gSTCyuSZd/V3ENeYEE8yNmLB
EgEk/GiRSMCeOQaN0jIZN6JsXYI/dLz/BQDT6Lvg8vVV3cWbch91w7n0NmWN1kMEjEEDvDByv1Rh
fpRoMkY+xDLoisOLUIaJ7AzvIKkoqKPd8rerP0LQ4IJqPgBdmXgrnVJw2DHQZipngMUIN3kZk74i
z0mN0jNsb+BUSdjLWgIBpTAW5cCnZn0FEINXAV6oOFaV6vQP4dNNrKq/EWDuUcFbK8jXkuV9djmq
7ipFu4EAprfrwcYUDtQ0OdUuNrZnQsPGQ2yzR0tVUM9KLdumbOgEKBommdtRy0Ad2nARmXkxPQ7/
xUIgUaA+gLT8TRRWQnImCxh/B96iKF69Mq1Fu9UmpRSXqgDDT+pWk+5BLO9FiQ1BsTNljK/paMpP
cepyVdkGvX/yyvxCc+MYqtnSbIu9U6BUaH7IqgeesAMGHKOTC/lARVx06SOJILojiAD94dfD7gPh
6IWwCQ8L9YQUg6LM9SbZiG5K1uNAqV984jphLGXMrzLjMDuLuXaysWPwjViiwgDaJ0DRTD1bTXaE
vrg0k8ctPhgrqlhUohFiVjmNucSksge6gSU6ebDUAJ/n2/RNPW/hT8awO/Egs2E5RcVSpm+VgxTz
o0MRaTjGCyljfwbvy60L+0dEYQHpLJm5SXTOFJJUPfEXgwHw1Gm3WUatQNe2kDTQCPl+4Feir9E0
00pJP5Np+vu4Wlbm/ad4HcFYwWYE1ac2GEDhjQBVSerkeXarRySinGCHtutKyZp7NdY/Ii8M7I5m
w0OP1fVoV3PTKt8EHqZPMWhRqmMQn7saRUZ6PX5crGpHAVSkrMqKBhEaDB0XuQNFnd6X+E8OBU8N
r9BrYBnSN5DiY8ytPdHEswZK/josL7EOYJfFkIEN4vn0puj3EZGajCsiFFl+YS5RdqP/aogSMMSm
xPxFynttgCzgNXx3VD/I/QQzIX50SYd6BoggMrxtrnjrUabGlHBrojwi6qPX12xymJOhogNkKecj
MQIXmU3ILTs04zYDracOMTivct1zp1aPOMXAqLDofoLm1Mvan5tGBqAtdwkRdCEFp3EX0hqmBi1K
hu7jkMaAdFBJQtQ2Ylw4hGsN1g31oZjAtbroRIc7BbvFAaeUGcYJx8IX4c3beC2IkgY9KjpaWoUU
dhSeksHZC1hD2ABoBLTXBwyVzGYWTcm5lSY3hU5u42UmKmhkacRAVi2TrcjdBcfIBu7SUzHHdFdF
PtiEFarTFGNJxB8Yu7YE2GYVt8M+06OFLI2k2fa2zA4CFlVm0j6J5HMX/qZGAW6m204Qp7sKDxM9
gdJC200t6bFr69AGaDY+m2T4sBwJqTJ9K4JUGpm/AtajBmgVWciZtHV4bmTttxK+FB5MOpxJ3u2I
lKqHhVneQJWkg7X2aEb0IJ9zjUpHDC0UUIOlFGPeDk6jRigw5PUnwuEZPgd6LGJT1baGJWuvv7Kc
Oe5g3AW3LGbQiMAMHQFr22caXW8OAt6Ry7SOtwyNDnnRYAsLKgahpQAqOPMTGljpCirPvB0REE8A
8SHhi2Kwq4DgqzwmKV33rmOIxuPdkIDi/akkAoifk4SSkX/lcn0tc2wQpLVYBTi663bKtnFmbvOK
eQQFaOkwAOFXMtiZWf0mYcNDrwhRCrU/LNC+ToO6vTlalF/ZViGyiOcpsnZjMePyjYdCWxMW/iW0
ikOgWDQsrWLRAqew+stYxit7gj0Xx3uJtL2fym2LdEUcL7sy/DJ19SQKTxXG51hsoziHZoPeD6g8
AS4Rg2yTlxCM6JJmhJuA9Iv6vJBVRGNOZZ1fR4HsGAv9Q7Rp1RzweRkCCSw8N0SwozvniHAh3rnW
wmLPqPBdldN3R2FsIqdIrwB/iftzGFcg4+kbgfOgwhvoRqk0z1GjhUqEulIwybTJrW5jYxbgSAGg
0/jvOR3YybMmPntOMCwUQSCpQDwzsa+j9gwT7xz6BBm/2PYYdJVesRvybi2arHj3vRVMpMYwodQm
SxyFCnB3imgQ2u05FJ57TOpsUEmo9phx5BZUjSklzwSmpq2CTQTscqBDpiDlZ/CJjt8dLMvatYV6
MTT7lBnFOrW2Fj7ZFWJcyBwuQ1pZU6nsvFxdx5JK4/9noGkCrqolCcAjpKZWig1SXFvqVxWTuYg+
vrMhjOHtgSYnVYCnR6e6UfjZ7l7FKZ0tRIpbNL3UdWhy/eYo6qsHBiTLwB9XVek9/JEpW+Zf6kq5
dv16QI8cRwTimCJ/tna/mmhZIaDyTDMN4qG1Cjtq62FCMzBXL2IGPvjJwxxQtMF6x4ripT80h8jW
fj2NaW8Tf/S0aAM4mnLNNSDn1xo7DVEQ1kqDqgK0MlMZ9pGNRyMGq4TSLFUX/3Q5/adw14pLAZGa
HQisS1Wwl22SdKhT1WgjkPsU1XyQG0s/qQgN3BGZuvaKEtSfaDFS0Bok+0BJsGpF44LoxsjCNeOK
MsRyhJ6cMtkXOT2MZXcqqZesQr54NDrtzFxa4CX61AJ9I6SI4cNNHUp5AlMwgYuC57VKUKOswNzU
lMyNtSwiZ2MYARsowI7EIuko91XYrMBmFnaxHsoJE88KTxp0qWCSTegNmbnzVxyTRpyboN8DaCCL
QVBkunaFmz38ZlpUmrr3W/nQaDQuobdLinlkIggChI/mWCfW8D6JIhQwEyqUY341OORqdx6C/CML
XxENZ6i+gmHfjStQzTurrekHbUBGNzb2xm5LJKYvUG77mA7iYUiOTrIz0SlEiZzAep/KRQhrxzwr
1pnsX5BO6dEOKwazVLqG6erjXvX3wNNo2E6liyaoBiKGUDVsy/ir7t1m9UWTxv6pEGDbxb822bHb
X7x7/86khjvK+lUoY2JEpo71tC8Q4wiBTmk7xAtpiXTfPjopiGqg9QjNh/kKLjcVfpOL4H269t4i
RQeCsZLbohxuHEOdrwYLBt2xLx9sNFoXCgXXAmyFZMyVG2s52EuNosyE4LiUzs0LbT4K4QBrxBQ/
gcUASDZeTLQBh/cWVRp0sfSZziRMOQXGTPuHRQ8TGLQ8tV8D9PEnlRGyhepa3eXGKVbe6upESMDh
vPHXlLYZc5aJkn4WAAEwVx6NgIkPWEbkko5rMf3GysGgK1psBbCBWycDKTQlq4jrvq9WAypq0JOg
CPJdQ3/fQ9KX/gkZU8W8q+iVxP5e785aSPa9VatmGff/OEwgWsByykW17IhD9r43NyP5Ef9zXvZ9
hOeDmtAa5xR5WtCc4IiSh8OqYBgmBDuXFQhntJC4MeuZSC9mvArnY7zHqNz1aGzhAzGbfg2SXeIN
wNESA/dZdjNhILQLdZf+5l8M1pjM8fd0GXMenMwWyqu9I2PBj7QAB/AMxLABF8tZupH8tff0QRAA
Y81ILYRWMtUYPzPZ7II54z62D7+9egwAeZjOxPPwhwsFSSeJiu6jSmY4ha7HDZ6Yd+UXTCWXJF/d
GGEwM5memY/sBWaOVJ2KUC8WtLq8YhvKC1SfABuGrtaRaLv01XrwL/AZ4CbNqlV84k88rbnTaMmf
cBjt3lIg74ix6GiOzfNlWyzwb09Qq2EsRrL0HF7ePf/i6/UnQEycCkoartXankXD0rGX7GF+gwqp
7FjB9kQR4Zd5MW+ItyWywoHX7vrX7BCf5Lu+xgx2Vl5pP+2CJU4JB2+p77zlxZvJi3/tPXvws/VJ
RkZ9DZR1XV7La75mOcorm/4h3wWBRJvxgQrq57P0F0TgxlwnR22Z3IzNdBuOvEKUlcIrFxWnUX1K
5+jmzadlfU1P1ISbtp6PTwgBOujOGWhWpmmU9uKLhYiz9eJkalAGj3xBPoHzwtog+sI/PcYPkOXQ
0YXCSMuPYvfZ3fj34SVSmxPVr89MiEkJdd3fU7DyOtJiG6aHF+Pc3MY9JfY2O8L6f6qzb9+FjtPd
uISSG4tCHxeAO/5O1zRyuxefrnE90faYjcDXxRbH9uNeb6NL/W4/eTLvPp2TC/6PJ5Zhy77Vvnh6
/anexXqz317Vli2JZo5yTq88WP8cAdLzc/ouecveqgf9F74+T9+9plt/kp8sminTFJsNt+mg34EY
rrtVfmK/LBvWKneLA6ZJ82rpzNGRW2XLbOnPrQ2/AdmvV3GQFjULFy2Tbez2OzC5m3r5gfLvDuqT
i3/ehoph4V8x5FlVW3Tq2EV4EJw4yP0zeaBNeZL3dLV39PRXztZZBEuqzG0x909gOJctLWVYhnva
vWtjUa5RxzzTfHpvd+Dmt9mjW9KH5LyWPLS9RJTwlJ5NFyW3FUKdB4h0K2nHOrzIXc/pQt7h/bSp
15LbrcBRrsITwINzwG6iZbQOXdQgduodvZxd6VLXbdKTuuBVu+Md/sCcOdZqOKCQseo38i7b+q6+
Tt+rVXLAumzXHTi5m2Ap7+Q7ojsL+54vimPpZlv7lGzp5HEEkLs5pC58rYvvLoxFdeBj/tYjPVnn
AXdT7WyhmsTLDx7+NbxOt+ogfTU36BtIrjCMu5Unn9Vzo21zk5/2zn5CEdyxthd9h3/tvbpVN5MD
wPDnkl2AoDYEeOSYaZndPFRpnt13fS1W0Zz3wb3Gt18ll453xae5vO91DTU4eBNvH++QbbXC+/Ye
HOjI8P+yLdzUbffFEfGXg7n2TtUs3ekXJqR3/5TvnH20zW72UWLrjevwCjzwWb2KV3BhdxUHbgWU
kFl/zqu6Su8NMOC59NUd2I/Jy7zn8RzNg2rgVLDTgb6LUBZzAGcKCLaXsqR4vaFRtfZ498m2W0ln
+56eyisqqffgwS84VQjJ+6fS9U8oZM2ZH7EnvKegd+CJxaKy69nimBrxEyBsls1r3LTPbIsDw7Yk
WlQvXrJ+F8x9UE2P8Zm6bKIH6IElXg4njpp85//xdtOhY2k5Nq60yvfOKnSJbvv+ku3Hi/3Ud4T9
g/cmEcpxQNiWy+DBrZs8WBQaUYwpTukp2lbzbImFBG9eXuf38N5fyh2fD3+Ey49/ZqBXwaK9x4v6
Hh1wV6rfAVsVNxo6FEdEIToWBBtChvHtMyHkdE+v8plcmjf7k2DgIMV4V/caQMJ35dXc0OtQ37qb
t8OeB7pD+MktKrKDuf2Mtt2BM3s38CM5aOf+Kf1GFwIgb4ysDvc2sgsT9X/wSwl4D+ItKsyz/Bns
rU/jq9qm1+xMRCANIYjqdxE3qUyPGKnFn+l1WKENx5Lwq4pbe4blc4wuykmkJVgWHjrACT/2T/fo
LkxhnV/viYlKs7J37N7o0b2BomH+2LkxWL548eKi4UKevqIHWMAPoiglgp0vumHuvDyZ+J+DDlHm
8poMz+AVMjPdldfuxSag18+/QhwdWZdembPQIMeJBcai4YL/TM5YyzZfXAvsumHVnrSvFKExkgBQ
IN/eD5sSRe/85Hz0dy4UsqDqjSIvmymv/IRPy99Vmd/tNcAoCQTOXEXJrlsAThZhnXnjYFJkz6tX
dZOA4n6CJbzE4Pis2W+CUng+l36LS/wFnM18pvICsfE1Ef+f9eFwzx5YAI7TAbCcjkIkgPZ5iMdW
6PL+uPD5BVxa3KOUsVwcMA9Zof4KH4OtpN2Kt/Eqf0qr7EVjiPY51mVcFByga/k7vodkoe2TtQLC
cE1ZAYnzgAHsCf2XnjboDHmzzJ9Hj1bFwRxDJyi3PBH9EUiRykn54iri64Yuo0JuEwniOwzDE++r
JgzwW9HSiRa88ewF+luFEfvgMDW38pcdRj7Jwys35dAXmL7PpH30Cq/qnW3nPfkSpHL8ZftOu2hA
Av4KJovTSXp/I/Vq9/aOjC3ZWmeiz1bZ5gtlaW2lre4CypqD/787x3AF/2BescnFXruGJ97MLiQA
wHPbISe7sucQLbg0yiXSS3NzZb75Vz5Eflq/eJSs2RXBWSaIR5zp8qTeaSFULzb2sXqFP2wRvmj0
aF76kwckv4OJsM9P+ZWNRKqXcNtDkeFFHVBIWUfr6uJ/Qj28qrv2SjwkMJIeBgSL4BIvkE68jhuk
xPhV+rPjR4xbcUjWpDjVoybExW5wIDJdW4Zg5WzEocKe8Qhc7OxtYqb9jGmKXaubvm8evCbrzLmz
76R9gDEAhD/4+/2VX8dCsXmALaH6T/Ly4rxrPetv3s2nLITeigdRJOY1yXdvF23hpJ2kHaLwK/kp
uljrccfWD39IPcov/mZ38H+gxet7jEHGp+iyXHmc+kr056N7NnUjEjVSGxCk0jz8VL6l8zQn4+B3
mevsUK2qF5Et2YYnOhiLcpf9+tfxSiOJmyriBmW57vEidutTAItnb53b9fgMf7gsP7kW9XXx6m7w
FE/kYgA9hLvnrPlIiMjBQ7+TPr/qJ9mpJiztxXrI7+azuBSP/tmf2NWIND45eg3ZT3XhGn+SjIs8
j1igEmwJhSTlD/sePaYPdc83oRTgiqWgfEJcBrv4Vrypa36ANN97Tq+GpHIQ0ZIgXZ6aF9+ZxFgP
gSDtofxjH519QF1e2ie0ZA98BIeeb/EkAUMyiFjCob+U1+xb3Uln6ikW+54de0J6K5PP80CYyL/0
g3XVYA3TspLf5T0U8R/4pJxOsFzAm2Yyp/+DdWC7WF+w7Ihbw4Gkj1EaUWMC300Ge+lRceHy5T+Y
pBFU1mwYovUDGTSUmPIN0zBchaVteuZF/phcI/WzIrpzrzsf4Um/I7ZEfZPP2nftjEjcvjnyIpSP
4Igs8oUdotwkYRf07UeUoMYXz8szcsRIq0Va/7czWA0yAm4tvM5gXaLxDBKddwkU+dP4xWBuLJce
xPFwxgDceu8wwaHl8ENNk0Drf1FZyu/8qT0TTiKS8gjRSkQf+K+iSAHtTuFE8f3kug14Xdw8N5gb
ZHTJhVEBmTaojmt1RD6Hko6e64m99NluoJ0TmyhlXGsbLWnIboJDsMUcZtHfkzV5Ejko99o93yHZ
4A4r3U0O+tYhFxwpfeA4rzF2cft1dBm2zUo/hj89Z0x9qy6k7VgOXxJ6R6duq7rGbzUPiV/Zinzq
FF2IMaf6iXnJKqH2mxvgo0n8qB+Q9CX6cx98SgIWNBfirK/pu3jjXZ+53HbTjQKUw0/CgKtBeuVl
1zjtcGGIS5/58o0qD1NUKgxO/av9JcjyL9TJ/GEg9/qLXMUrejhUeyKesHAYDp+Qus1xj/17QWxT
/kCE4wnYLR0DTyKIkHREUrQFfgF7/e/G5MpmkTDCocpGk9wG4jMLUaJsEBZeguGz78ONLX1nCzof
RMkH8WkQhbV3ZwOyRRxxmHpGUJkIIt4n60dQI4kxn8OxPFHKxZ/1ybub4vi1Z+mLYrzBxGbuf2LF
TSUlrhuSAXSx2CVEi0+CrvVRrQBKUNwfRX/gl4DRXIhU1JHJgzNL8yP+kd8JsrxL3GY8fLTRqr/8
3w7gK6D7QC2O7YPD5JzWHON+2ENcluw9UG4+zI1ZWMGWQghrRupii8DLcSNu8J0mXg38U2ZsdMM+
CDIIAUToES9IXqBGosoHyMXigRFBOGA0RSNB/NZwHeFV0rhTjGoQ1y++F7O8WrIK8SfP1L9H3YJG
sRMfFXgR+tu4Mz89Zm+a+MwI/UpEHEjduKyhLKE/CL9jlpMeERe6W3LJKbvG9+G7+bDX3Su+RqIq
HW7pe78Tpby67q/JmrzgneTow3wyoBvO0PKJhszM+U13fa/zd+JT8CDCssXsO27WD046GQffvWA8
as60b1YQtcmb9SKVftP30SVZ9xzKxXDUT9O39EWORM6YvezdcOivKjk1RfA6OTSrcocz8Bm5X2w1
ae0wRX5wMUN/nYX7/L06VJeKqLfPbsUlvRYXfis6TF9/oV17SZfkItHGR5r/jkbInniIJCv9R3af
ia68CPbAE0i1+DMPjfLGZ/osXsnDeyoHWnT1GXAFKi60mF90kQr+1s1+S27qPbp0t+6oPynytvJ7
9cgu3Kpc93AV2gWNj28uFXYrDaCVsy9ef5yFWXWke8anKzcBjHjqNBUrUY5czDfrW7SC2JnyXV2T
36K7z0KUv+zM8do8pK32jVJI+8TRgHd5iy5/KXd3GA42d2KNBA8ZFnkJiCUIH5+kxnwkdz8KJ9zI
1rfysp9cX3fOFGdeoVuDmd8XcY+iyy6XXH7f0mFako+cIAy8SZuIboa/qW4MaTfIpy6+kzfnfVwz
AnKrA50j52zvKmqrYVVs2TR8GpClnfHBfXYcN7mrfDG2ngNvpdXoX/1Tc8iX9sWIZgvpi7qKo3Ur
Xv7HuN+WZ/pN3r14qUfSemIMJ4YWTfyj8zvNOYFh4m8P7CAHau28Ow4P7u+GI/rkcKKqTfBhkkO0
Mz6UD++Tpu2OJ/jqLt2xvebX/ES5c69PVLRnbsD2P5LuqzmVZckC8C8iAm9eaWzjBci9EJI2wnvP
rz9f6cxM3NHVRk13V1WalStX9p8CrEPvOFZgbC7BGSF/XvQSo3W1UMl3RGfe7Vnst2imG/uB0fCf
aSb/0GNFNr+zF5OgHoYppSImZvWxf/PW9Io6kM/P20j35NtuCFq0b8nmtux8KEb90ThQ7q8JDi2f
lBhE5nBqdxYJJt/kt53ktz8bPIQoxRdvR8gxzn7bkyex8arnN3sOhF3zfhw/P4gYQ4YiNXjhX1rH
gSpW7y5YLPUhJMGagjocNxYt92rQ33D/eYAxeJEutrGngl+k3emGfevdiX6OBczh4Mr9xlKKzHj1
zk2s3s2ilNP7qxAvSSQOdNeDA7HuXqhtlxNRfrJH+dbi5/It0z/0HIe/CCfp8HFdn3+Al/DElws2
AxVjFfIXb2R2C8mvX1pNvm7SCnv+m98b394ew+uLQE411vTgP2/wrKQV/fDQyDMEx4WmuFj37GKe
Rery9HifqemfhfJVPFK6fRtZ7Y4Q7ZNbTXX4pxx27IDlP3f1ppde7xTxWvYZc+wSs2NV3rfZV2R1
wUZ0nmPWffNzHoCU52UF9pDvuMkQcH4qbrWynczHcXwa7eRSzmln8i30mr3vpw6gPJZzMhZ4P2DQ
A0iHd/8x+7Fwmel96vs2ocBCwR6bkhRVzatm3h8UFD48DCkunyDaoOA6L5/6/on7T7bdbciVM/C8
b+Gn8VFFZiWc7pCc8Fz2sOiIrsApFc643qzjwPJuPylB8rn7+DhwyO42GDfuh33NbVrjI9xCXB3b
35zvUwoBOa04oSHx5OqmCQMMpDkYPfidGjy/c2NPDZnNUf35c3Qc/30a5Ji0P1fsDnAuRq7mSv4b
BmjLuC1BQwDIqQgnK/d704aQD3KtpI4zU9ubf170mKrLSOYiNPQNJwrmAVUSZ9/QgnBFRd92ABF5
nbDEfllP6tJ7XSHR8U5zuzpPxsekLltxeNUmwnnbpg08q3ADOfITpeoi15CbPzIVyjRLc0hNesT3
A7P8WRXXtyEtYmHqFc2IHZBo0HQ5cB8PkP+iQhT7tqlpHLzBeey+TxLZxLr294Zb9tFzjkhOuJoV
NnPEEQmQgvFKfPs9yhdD9BXWVf/aRpATzpKfn/I4ciNTvtNlpE7j1U/BlkybRVZlAsEul0NVg+IT
z+pWzbqVfWXZCttGmiAS+TvG1pN/c2wsf/5ZKXycuymv/lkxW4jXu09ZTPm5ggM6vqx6c7YcFZf0
qSeUXBYuz7c7rCtkyjaCVBfLDe8BsbXw6jerjNltOGfVHAx0V0NkqLhIeVeZReOvcfxR73a79XY3
qlbfGu1fP3fjQVTvNspxXK0Oq3EUiU99mMqlCz2j8a08juvVRzmel+OPan1fnpfHR5+Ox8tyHH7w
38bVbhw1uuWvbver6kLzcqsaj6Nuoxq75Lzc+Iij9nBbjsb/ul+NdvdY7n40qtVGd14eDtpxd/DV
+Kr+Ru1B4zeujht+G/4nqg4bg7jqwvPyoBEXy8MoigfdTLQtx+Gq8Vcjdg/1aNBtxBX/+VuNhk55
RUksgquVZ1G3e/GxZblajhv78nCMeVTu/lP2LfvA4MtFfh3O8uBRbkTxb3Xo91E38qec4qM8vJX9
Zu/TvvHN837Qqyt3XaQ6mJe/hoNoH/lvv91hwyTOSJRR/vfrXQz+nuBjHCcq4+G4OxjGuB3l+Dce
N7qxdz4eNlx8WW4IupPlavw7jL3J33jYjrdRfCl/xf5hWT6W3XmyPLbfKsPhOB7+xnH04Z7bX8ly
9PUo49dH62j4CB+Zl731QbcbN+JyZBU9j/+tjweNrkX9F3XHsaWMhqta9Cj7VMuTxV3zjCI1yPLr
4Hcc3rvguqWzaGC7ZkFTxxAlTb5voNnJN0+RbzBjpx57yJaBnMR2aTxidkGw759RTXjFz9UwIE6t
y/Y9hRET5HDyULeAfTgZmV5208+d3ovp+mVDzy9FmxyhKU3/Vidk6FgtOEbz0/t+l0Nzg4Kc0rXT
HQs419iUAI+7T2O2KC/ec5QVi9PNaXwXoPiS1Lk6L3RMpTrq5ZnkC7WCGSqzYmXzPDVOGpm2pWfr
KczesBKXw622WW/qwLXMQIeTIReaYO7Mz3leC011x4LWh+JPmEiT1JSArH05XTo51P1Sll98XmqX
3KIzv50aKKjL/SixvyFkb6rykO1Ej8+JuvWEpMVsNDl7y4tbXNLmkbketXbNo8QjV00nz80tCPVU
KCOd7Uv76JoZqHx1Zx2doNowVo1cnLNxho/W0swpecPvoX+nNnrVpFdJ81F7EhFlJVyJqdVZJdPV
/crIWbO/s/fzcKNm/czHB50TSHMP8w8INN0n/f6VXOZXXxIUddtfX+N2d9x1aN++0uWPuFAxIsDW
21Q0LCiY5KLdopLeYPi3j0WdJtEkHWbVFjag72phmp2Ui4hFX4ee6ESp0P44xgtc7Qm8ooJAeTJR
6GXVzxARL9+/jOa6fj2/cr/PQ+S2lq+0tfUOFuL9lxL/ZVT4vZr8ZEL0E2YuPVJ55C1czCiurJ4y
fXIHwFVxFS0b2DmBCLKRrBlAQD4w2OlDpqLgTGk91fFhPYqBY7CIUrr4d1WZWn4TMbABiPCC75WC
51H2pxG1Lx9G6PFt2dhpdPuXHG3aydqhpzNtoBOwDrR/XVaz7UuT3FPfrLtqIn68nVgHXvxUzmgx
XRBIMjBLW4Y+5PKjmfvFalhgLAUYxsAlmgL1TRvOBsH/IWGRQwbYR0Zx6XwsUliEuAz3atXl43eq
m1D172QcnH/p0fE3MTBagBLBSe+ysVFqGEAt543jAEk4MZRBuR51RkHXVOTL368HvB8HnX+/x4WH
k31rHka7/ml0gEeGvHP3gRJm+N8uCxYLxAh/J4PUdTHXUWf1dall0b3Lk+GmaX7gy7N16GzGz5f8
z6mtbsO93Xpp1bTCy/1v2w4240x8hoq+TmqFaqZ7GeMZtzbNYn/+kvzRCGbCwIVn5drkMKY0Rk2z
bmIyfurbIlW5YK34/sBNo0mLh5PqLIaZesnxGOxqq3YSTjx/vTW3Xcpo3XSbu+tP3u2eHfEOu140
mHpdvqSq6XK6Rs2sFUub5RTXbrpWbBxqCky10pR4iv8lGlLbj9Pta/f4Str9pTTAxyo/JV2abCuP
VrG2r68q65dlN1sjjkedd1UH1VQWlVl/Wd3bsF+rGgwl+irUv+QSbaOkW8L9m4fNNlP18+tlVGyo
9jaJB/2cRvuBKZIg049FM1/BXhvPe/MednGkZafzaJXiWz+rJqU4vfiYvBff91LylaP1bjDS6/yl
VA9jqDcSAoGQjLxuQGF7/3LtQkpfNcn1tl9GWAy2XUejthkRkYK2L0LqKSPsXuup8RKGphvpM2eG
yL/bt1DSecm+iyTJDJ3jrcac/m6Y/952s615rK+7uqgXurg3jWtcqK6ir3N5UT+MU/VC/TG6NCeK
vrt+bjrrPxrJiokAcVqSee08mvmarmM/hSIt/m39rhSgT7aFnU7hBDNAMbs+H+fUlLO9RwV9v5ls
bsb3t2J7bVkSLw9DuR/NdXxpwOI6iS4sYqFYl6terMk1Wgzy/dNYXEjK99q61NYtLbbd59dO/XY+
oBv9OZc9LmrmUIRc8X+A6dxZtPev6drf1No431t9FF4Kg1N71r4oNXJ7w+Jo1dELHSc6+QqySw2j
5HPXDuWCVa0EeQf5v00ax7d949AJdZZDW7fj4Ojhc1EOOl7opCvP1+2rjdnavuZ7RcPPus5/5did
9DL1cyPfvlWoIkeTGhZ7rcSuyt+qiQ5utEtNN2SZC1EuXtQ0MTYXtWKLvWQI7/V8w+k10dCnUq/H
7vol+3PoZ76gM4hsp/IJ9zAbMTsqkNlnzTE+nRvVXRiTFDnNjDPbRLrlkabvVk6ypNA82YBf0reD
fTj0sOhgVx4Z4wcrtg69ljmJyU1kGu7mA6L8Ja+6sM/ZAHbRldqo8B0rz2c5+bP5YG/vn2ysZFlx
obb8nXEIvxdOBKI6aaffS5sK+3deRP6eEU+fKpt/9y8jZf4KKMff8+/xFaDMjiHhHNgkmqLP8E2I
ObzNGm2U2DRpB3MwtJ49sborbveAz2j89M8qXLXmWZ0RO/5GQFboqiNPvscT3UYqV+Nl59CjcSNK
WP1oxN+6nxfjHIJ3kQrArmFloYZwfdKvjxYf289EUUdpyKcltdgqIfEAEqhvTrBFJWcEwnDSFrvy
ZgRmhIk/fgw1nfVxzzBDmvvX1MsEQjDZaTwqG1D6tdtE0JCp9HFECbW/fw1eYlF2TpXrFj/3UHqx
JkAKyT4Hgx37URprhug/Fd2xAV8A5oPbvw1OvuEf2Emvpeqxe3yxU2yRlXlqX1YzOboNpUjWghdr
p14FIul28T3DOhzj1CubP4vgkrX0+2V0ojw0LL65ALjqCbnaDshbdLnyRYBB7p8cwGK06vPNORMW
RxzIaPNx6+H8H7uLkXKDkuVcRSmlybyNxv7B+Pws/tkcFsile6nB89dEjNf7eP2V+V0FlOL2fegj
b+5G5y8PXvrNAYVuvcYcKNojfOUG+WBhR+3UzLYK/XxjPgWLNk5vz86unYlIYtVz9RnIK1vLKv1L
V+PnmyEljZsjxji10+3zy3nsHMqtQ90SW2mg0PeT6a+n6YYayr9ibdk69W/+OlQrT/3TcAs1uNbx
T4YipSS2h8Dq0F+2Uq/7l0vr8bZ/NVaFSUNG6M8/IUCUNEa72q6SaCpS1nNxKV5X/7zIkOqjtTtV
JsNb+xyX6knq6tnKrKoKFxVe0k0DkGoU4EfQisqjokuveaokawCJCm3Gz8MboC/mf7qZerE2qyTf
NPQM4lBLvUfUAGvrhgZeBJMT5oXYwni2ZrKCzvDyaB7RKWwNbu31HpufgImRhBrPW0ip13V5Ztc0
1/VSM2QxuXjOcR1qKd5vM3q8lQbbxq6/rVKbrT2Va7PtTT/VxeOD+C4blP7/5RFWTs1tFRxZPQgA
jp3L27Kr/RZNbbrrP9q0WHr2Y5zqbEbFd4Fq6oth/Do0j18GMn87JYnP9M+jLUC69CBbARN5om9c
ho9voa0q/vgBBEZv5v0oMVbvnzMSiqPS1OHO/IZTbQrJB8nhwut9Slstrax36ot85CHJkViHYZNi
Q1pz8C7xMS3TYhWaMjNNSj3TyIdEBZ/yQVGGIAez6uBdy8lSWVx6/sr+JHKCv1ScfS90JsPsz8k0
gxcMftGCAEDjSCc3BQeAntzsolST4k8ocpn+1S+8ip48D9TOVLLh+cX5LIYS4eTN8HPVOPiJMlPY
j75cc9QNgqEeDx4KpcNnBVh0x/VyNjE9QZcfexELhOkUHf65TFKNDO1R2SCfjBA5952rWgOCg7rS
cA62/5QfsG4oCLAdO5i3TX8fxwgpzwD4BPKFDEFgrtKHoLCitqiHwSRG8FKB2jGFDDRS5BS11W9Z
XGiR1tGdCjguPu72MyCwIArO4gVKAezQUa8Ahb2Yy0MfAvMwM823nrkAIokrwstH9KQ5Jz1850lE
q6IXII0qIgvj8+djwEoQh9zZDwN7SAeTjNTnZbFWn8B9v518+14W4MPLu37OUCU1y7aVT1Fp3q5q
Rr7+ojEuYEagEtxbK1IKwhAaUgNt0NJvi1UadLmp1iUXOHbUiZRGEEtAKrNkJeF16FlV4DETKcu8
1vK6nwx9E2Nf9bFESBjIpZYOsTn9ZpsBXsCDRsuEGhQ4PB9drjXRN/RPQQEOA9IEPCESuaUzsElL
uqp8CtFOrAoEuk5vPVsYOTwfOI5wHZ0/QLAtXYx7gA7BPB4CEokMzAV5adIgP7i/8HY/7TQ2ShXP
i4TQhbNEwIoGkvrXLmD26rdqb/+8AOsfnNulIm3Q6+7trirnMSi/v/8E/c1SEZ6pLErCBdQMx3ME
72LYF/+sm/drAz6vVQgZIWrbK5uI1oBTDwFvXFdWw+LLprbtnv4pEPzxVI6GHPyDaYGeVb8JnpKl
/0ML7nVE8cxYPXpp+wq8FhEH/ncGHGP49R7j9iv/jmpAOWc8F6h0HqPVMDFSdjXGWQdC15bw7PYx
MNjD7i4h97XGKhUYPJeRzbv6gXXbY+F7L+HQZfe4Zpwk0zg1cUzhMd/SGTi8dkr92bubtiLuE1D3
/HzCpVV9Jt9FJG0cmdmPit55qtYW7sbV829ryZR3EhiFn0mmSum/dUKxXI6zwvLgOoaycmcqfBp0
OU38coaiDdmaDTsWk7sWYvTPimg8IR/gtbk142Oo07kw0NeX2cmWHIuKqo6D6OzrmOM10gH0NLnL
9GAXX5NUmZs2W0luwu+lbyI811CQObwpzwjGlgFf5FcdyXDUoPZY+f9zeVLG5QVJG0Ds13PWMD+T
5IQaSChdI/4iTvuGa+VKlkGUWdS9SksBpBNtxB+UHnv3sUBLrwHyGWDeAsI3A+0E7HnpOyXMBpvB
iGxV8J4qjqlpuBnfYP8CXhnPYmAX+0/56y5tW0WrHkjp/JKaHgKvadmCJtmmNxSOQpPsY2M7tZsg
9iNs0h6w2EqrfKe0uv0h29Db1VD9w7Iufrzolelf082+6eu86MC7fXZm74gddmLxLTX9sz2P4SSw
P8SBvG49w8oVGzslmayC6u1f8S37lu/RjfvDcx/DsO/E+9m3wHRRGmodPuatyTe8nTEkl+BplMoK
r8zuUS0GHYw5cDzxxZLhqDI+OFxQ4OunCNMq4oxP3W8RJddppe/aug5sa07+75+948vw+JL5yo05
OMt16RUbIO9wnSns3yEQFj7HjptSHZQbILL4yUytAugY0bZ2QkDiHzYGRVbkD4G7fJ/yLl49iBzh
4BuVeAy18OzMxGP4v92wkS5Dy4ij8YILGAiE9sc7wGn2vtUxg/E8e0/grn/b9TiyLRWy1uTNRse3
QTV4L71eu+4+2RYfIA80lI+m1ymaBmIVKtTQn9kizBN6vgrKbZhsifrLOK5dT/JoepbD8Fy3rWwq
4f3p3+z9/skOsmKJM0J0frjqe8xrZ6klxMu8NM9dn3agfe1hJPntIBA35tVlQ/eGDGV4RW8gJR4e
4T5mTUhpe0ddY9GYku/zi8d3SvUCOd2nf9yRuD7E5N3VMNvOfJ2NlfRgzylftfiBha4/0c/9fwyN
56ftyz1YF3/hAdz05sMCySDCJ96dkOf0OrD4yuSfPrb7sH9y1E9SofCGogQpfeCq8qy32iJdDU4J
v5I086Riv6gVXIm43xp2ieKcIMdmUASa7CthHCycLsOUVELwo9PeUuXrRcJGuhTuVb/PFC2+rHG5
1oIWsCtX9Z3Ki8HwrEfze2N1qqvR5AifG3wMADOLc9kpLGIT4Z9GmKzqcy9TuGQq0qyySskwiZfV
U7cO+sUurLir2mOrd37fRUU0ymtmtCsqqTell/QQKEJUNj9hEPHJ7KloCV79O/rcmAqRYk1OTSVd
xdzkwHc9/lUostBlM1W5w/RfCJIiQQnPndnXbuD8dQWrl48tEbVZ6gatYW9yzjND8PSUGf6ZDCVp
bl7nkv4U88+9knmpShzFq/A44ggNmKH2UrvosmfHxAYh3KlNrgF6fZa0xQbTW0hTwKpwf9yNRzLk
0VFzL9SSvUv7OCOEWFWdd1kOrM7AbAzQQ0WpSaLpwbwv2LMTZ8QARmURYRA/+REdQ32T+1WSdEWB
yMygnFXLPGISH8FwoH9gBSher1rkr4pS3m1tuSPf2loJ1meVa6n6zNRO+bouke095MwUcoQC7CK7
xGczrhgtRrgRcc+z5swyU4MUGxjGwYjeemhobivN5fAkaljaseXAupHoH0K+FevuDZ9VnYKfyuVF
cFu1dr/K5eyoerjtDEhdZOQsgGmJ5wCdM2PVLd8k/CZa4D6wsa1uvoj9UTkQWHHha2UP9gYYrS1P
nE/oY6kWVpXdyW9ayofWH/EJqV7fTZqKUaNYqgmcmEOFMjCorWJ/LU51YTLWTlgGkuIO9mN0WGp7
D3dfunUERtY6BDHpqoPP996qcyOKzxE5fRvHu5+8MdL6zjbF+HZpHTLVTaaKvo+lKde8aE+uPIZI
5niET9M2m4p0O4xVMnclI12cos5q3clQhcj1C9eRJq79FZ20TlPGEL/TvV1YtPIlC9DJZ0lIlnGi
r7PGYzXIT1opyB6cZbOPN5PKPdt9ZHvLaQ4la1nRgHxZ1BK7mmGz60vo10mce3to6Fixw6cvw+2l
N9fLW94X25dHO0FWf9/OJOh2hA4XgBhgNFffX3qXa18oeNp02KZ5jtxS76KqgvGervqS7TjVh5Rq
wulJck79Y11kImNIjI7EC5n4BeZTd3EN9ELhElkCvnhGdp9xw3Q7DZefC9Z47BfbMd/Hp7oOYNMp
xtchya7mFdgEh294AQ8t8L2FQJWxx1gVnig7oxqsp9TuxtIk0b5Ilt27d1AThSML4aae4/Cth0Ce
EUwGnu9QUTgQgY7jJUIpR1D8ThB86cz/kjJ+XTbB8yurcdljj5z93tcPodcAIXnI7Upn12OeIPWx
DVRGsaTLnseoRd/5N1xQXXTJt9x4LS2QTFEUDS7PB/03CZhnEijvp9BPHHG36dmPNAXxYdHg8o3s
m99txz4MIRWc45jFImy71ld6WdxZiLX/qsHWifeQL7AI/ph1xtcQ7WJ4Jw3j0v4nW8Nfp9rw5mWH
RrhD6Lw7DLVayb64dd7U80q55jDmj9O3y1tHv3VJszJ2tNzV5R1Kwf3fm9eJLOaTgd3ECnpRzENF
VcIm/588zFHZ2kOObk6cQvdJ8vu0j5+P+JAZJzfv59XPId/Zzpp3+MG55fKws9wKoIJJRWCe7r9S
YXCA68F6DOiafB8H3iHnaqWOY/ctCvA+1Bu9Ij/wy+5ecuQpw5vAZjSJQuCjgMCzhhbIkC+Iv7YO
u1XVGpEIoXlg4lTQo0MIxhqjqTsUVgtrfP3plyJpR4LvlLNt8vWbQytHEUQPvAjsiBMUPDMVnbIm
Lhpo/fhqK/m/ty0Aks+Jh3yWk2NXfTuwwfHRargb+nZuDz3CvuSVs2976bDhk/sKUZxbCPXPPxLv
bKF8DVKX5YXCzA/ZTkZYkfDsvqO1aF2lyQgXazrF2s8szVet6nrNUiu7AkKrJZizzq5ctLI5HG+m
wdytf9R3i+BMs5x9v+14ruyzlfMyVBjI+nxIaUlPNpilzZnQwT1OXvqlyoSolH7+Vm5JkXLmoPbn
e8jA7lne77/yma/H9aZ0ljBhBlKwFUdMNIXl8CpNgyh86kYsLH+e6dYG9eOqIDczzFIdrEGVM0Oy
i753hB2xTdM8iU5J0uThVmcTj0h9ODyIcdySs+csvi77F5rmhfajaET2a3E5ml1/Z/OPba6/hObW
ndzJsXU1tHRHVaK7e/NkZz0id3NnaqVt+/TtgFLPXBnpfW2aQ5XONI+FdurweZ/8HsEhfkpcmqnr
YFUYeEl7l1y8np7fpWy/kGhONsSRXkqbl9zm5SZLUfbTlJ2t+MNjpySsFDtPomJEQwiFcgYufjKa
VpvaSRTmNgUbWr4p2307KffbwOGi1pW0wLqO328KE/pyuonWsvnsnfG37HuTqubXjnUqpWrWbIM/
baFcZU8TLVw3O6/dMo1rogEjMvHP+DsJ2jOly6N1nDWS1BaXUSFVY0BTy3rh2ijQf0On5S1ydZJ5
h5w2f/LTo/v6+2rGLW7isnsm1mRm4K0qA7h9262scgHf69NZtMNYEubJ765j27z04YzlG9fqtsO/
9ebj40vyTfKmEaCXbc960XJA2EESnf/WxqxtpKJ9D09eUPx3DBhfdjTbuHeTLZl3qix05kj3A4cy
LbPiGuZ8Sx8oI/qVa+s+lTs49k6iM+j1AlIexfJ1EZde8b6M9qyDUPYo1Y6lWEOYk0UbEEmkwmF/
vDmqs3feAbogS+D3BdlyGXkc08v3aEZlVf2gjAMYGnNAxSXjUr2R4tIGwiMq72ijEEbcotU+0Apn
P6JlxkBS4Qe8oNLUcTh8+FpplzBn8S7XC6SBEKn57bHUdj9SL1ZKPCl7FUy6KKPrJlkhv8eSCEiG
RilimoP1p3tizPHuGAhW3/7hFZk6rIeaRuQ074+XMji9YazxvHx4XpBQrDKrSHeJD//qvWvEs/0E
ui95ZQ/EztDL61dSIukV2yom5x9CL8/0qJObAw9GFjYnm+C4Q3sXld16sGE4xIueDnQekHtjy/+6
aObxRTNKaIk7vd00zhW7RPdaWhRHhWbyJf1yEGvobgMB2NKMsBR46s/5cX/PjGkPDqUOm3Y/XgzV
CcumAUMKAwcVAbr0sa3vO7cWcHl8+971Eh9uutBHuJzip475lWdHc2u0FGNpVqPlFrjqWH/8fNhC
23Ehvnf1Kba29UNvD1I2ywDrVb+hn8Wrg2VzI2+8IZz6jimOJu9vPx4HDoNdKJjPf+8/r1Ouc6UJ
a9Pbd3bfq+H8s2FxvG2Okaspdi8tx4RfY6O9eD+s8YY96WJ4awRiDh+Q/n601rF5xA391w39psKj
tBzZPynC0sVkUW4tUQ7V/vqk+5CEh7Yo7FOE5tvbqrbRFeHK3he7kMcHeCmOt+1sPdt5DFL/lKBY
jN0z9N85Rz6lQLWeOsUdP9+XdQdapcBm/059LIRc2nkapcpMw+jlrdR/tCYvy46J1l0R1dt6usb6
WlSydTd2eXM9QVPofyj1jQyrXBoZTVuHt5M/PVYy5V9KKc1idw70UhGvLztrjbhrS6Me0VrX1c+l
8jqK6kHZQNsnHrlGz1hbrwYiezk0Grcu3zZE5iPT3zXOGnLpllUvkfaF5sUlsHZar7NaoVloZsrb
eq4P+6kWEaHncX6jz9TUTZ0gg1NrU0u39p1tZ6vt3KJ7lYX+RJFrqx3V78dJ2f9J/3so5Ggcjhzx
xjlSExxiDkYzXdKzylEvFuBB+8eslmi+3jxGqbL3SNsOF8B8x9t6eHOzXsLpWAyNIWkWXzSNue4N
nZoJ3X1bKe8Ms12AC5hnav6Cb5H1TEp1C2HchKem25yWXWAtSLspPfWYBdgDjglkApKvkynZRp8v
eF/3rtkjn+ky8gK2dDP04AZoNJxy23XRO/UU7QcMZGR+RRMrOrDgO9tP0a2a1AIjQV9/m0xFR2Om
4+B4kxoAjdy+PZd4bqnrkXbx1K8cHnkUcBc0B9ZmnT5X6mxGboh+P7ZjIeY6HN05+m84yQ7LEs3e
jmXlGoWPogtCoXSQwdAF83+AN3EIQTIe2H4qiPZ61LfYkVTAQ4oBU9XtgMHgZlzU/aR2tcSHtyfq
xtklYyKQhu4KuwLWHwKz/7Gg21vxpdTXVRRuxPepwQbxwsrlW6uFgJot99I5EAbvCD6Qh5yiZaCZ
MB20Vv7OCr/qTIfcAwTX8FdWxbF34AX1FD8YXC9bM7sasMzbceNEWsw02oPK2jrkUNjpbsH9F/oz
c57CX3gMnV/BlN9CvYFBV6rRrefHJS3viFP1RWJarHVdwpdJJTdrFK7VDCctNXtW1B4ebwz35Vuw
LmS3U4T9omRn+UEGQD3xauRDAGj9K1fGRopERb50a7LXGsMkQSA06fnhuOAKcayOcG8fv0j76+RF
+0Z3QnYEZs393aLHd/rbmw2Rrv8DlgSTbKWg0HAOuckd4PYhPRao+1o2ghA4u+M7OTNpdeCYD7k8
3vqpYZwtRj8Tfus92teSR+p21DQV22rJYnxKDJY4MsVGwBGOM2OtAGDdDD0GUfV23fef+YWe43ph
LbTsZZBBmE1tDEH8/btg6F9xECRv851Htvk4DUurPi+82QwSk9/EpZNfD/aL6WzdS3JTmZZUn4Bh
HrZdHDxvHf55tm9sFXO33yHS2NeW86mSBRirmB2XWKt5LG4iQKSvQKwqXErt2oXn+4zxl/7Nc2/X
2z5aqvRf+dTV/fVA/Wcjl58fTaMzSTdfjZXv7O3cDEeT2sck+JaJsTKFVUvS5wTjTabulVyiWlrg
QDaiCeghT4slFOtEDApO+3tHql7UbRziIcBbni1FTjgu/sEFwfQo27drP3k8OnLCnPX7MnetnRMJ
4M25/typCt9N+Ltsol2ufsmCppc/y2yGQjSlqvZRF+kJJOSGL/bvyARBsep10ljQwVxUZAizdOO+
iUpUS66mzVCPqZYo67+kHzL+KL9prTbm09azN1zx2mbfQEG5vxQTtX2ulnnNpcwEajz5/Jyi0jGj
pLTT3JcPwHT8/DfHH/E1/LrOGtuqNzfM5GXRmv8J9DgLwPP8+/WFY7yduslMlAcZlV6yFxBAezL5
uRiyuO1OVtRWeudWOvXvOSvnzl/PY3tNbzrtyOq5p6m5infzeoKi06MjU5mFps7kpPUgChREaZZk
KrJNFbY99QFiFu0H95Hv3/eUlMj9P9XZE0KpipBw/3lHOzrWKfRQQrrNgVm46m0Hb6Zt9hEnJi/J
0uiyzNb+KsMXd1OZ3H+ew+3VIhWeZQoqm1RldaZmhfpOQyHRmhzotjXTuc6Dxdwfxk+C1NnuKvM1
ebQfy97i/rqeT88kqy7zmtQgM2swRPm1yDzhFDcc63zxg6xdZXLpz3LNzbNNmy6bhGg9YjDB6ju1
zzcux+Ec0XC5et0l0qbS9NfzBq2cZHEER/IchTCL8TJJR4fbLVpPXifLnvbLiV09az+LQVUpjVyY
RiDQ0IY6z/VCTgoGkAbXdaSPSsT2Ed8p/T5i1uy28YpJogERQubXokehFr3phBhzUdsRMTxUGUXT
QC77eK/slW0uZ01/m3+0yfYS6woGjMvYdOTPJ/j3PD6VQtPuNf33t4zkfrzKGSClokX2urK9dTg0
ohGKxUQh74714DL5OIu3DxI4WXOlmG2K7+zRI5CbMZXoLIx7LC9yvYWhcrcmB+V1ag7ebDpspRux
poY+scV/5WYggT8lJnVL4/gjD1fvKs4UUeh3Qs30cjCSoZJXOZNNWrV8w8KsQjDvfZT32Mc60811
SH24tIBGwCfInaRbuV37kG3uSFDk4022eSSSCNos7GtMMYMeqhN/7s+f7T8ZlJJpifG6ED2OBWpc
0paFZxF/7b8Om+Mo0U+ejuWlFohV1sS7GPh2TO+DtZuvzFADCixL+4bK4PqAvggrIr8XhMC0gbOD
ZMZSM9PKQ/fy6trNb95JHGzn/yQfATh9ZpuzrIFsV7mdeQSl16AokO9k2b7M/WNWW926q0vzvm6a
kJlMU1wakBFbP8WnaWco9b5cv6byrcdmcF53F8MVc3mB8QuHdf58htA79c7IXy7dzeMffMdYKbIt
de80+xCAZaq6Y56jR6lxTgwvM7JW1fOyiUAk51ouGnAg6KN5RPNH6z5rzRrFMOYblucf1BwS949L
rpkTpwS723n8EJ1FwuXs40M+TuTbkK5l3fnfaXeu5u51oY1l+nP0afJns94RRUREBOPfKEj8JbL2
tB6dfX1WeZRq4h16zjzmraNHszWDe1PAEQHsa7tDPD9R8a3NW0omIZ5iUdLfIpLH2w3fqn6ygywz
HbHtI57XBSkisKI87+0OZ9oVtAZez5C0a2eTJJ86vucfUbFb+seGZyetdNHcs9qJaFM+2ulhO1z7
MB7bewcVbhntd1+JnDVIqx6dh6dCz/YpPb5OqgE3szXkL4gBwp2Y71Fp0uUdZMe4usTua+bZ71e6
LNnnv7Upny3zVo+DzfLDH5AqA/df1z/JbxWWy7VLjiN/pWVIR7CZwGG8K3IEeJ4u81EVb/Fx3L0c
Cp8O6k1V6onne6bLHKk/Kxp+grOJXsuhnqdPlUbN5UWPND3k63QdWsU3OnnHekmXaKGTO9eWoW2O
pijcprMkPRkSTaNX8305ktCu9DEfiMilGU2rohst9Qzx6F+eVnP42B9w4lODzlsyS4oTGCxIAc8Z
K1zU5SnWOehOJLW0G+wIIObMSsC63naS3mjy32Hdu+Sbhcxeuw29SBMqqpCvI2Z3Lkw6HCk0LQzi
TiTMzM4aXT/I47IhdzxzpporxRl90C7iH52MWlWjUhs6HlqFX3D1pb3OfCB4gzXW91HhGKBzA1FG
enolULvSwO0yQstYiLXv7BcQu9MnKzFjbo2nP6vyX2afN4U4+/1ed9Qv8iIjqB0N6f0GI3tK17v0
KWOTJ4EudwadFYgWhgGXp9eDsIvDRBg9HGFJNTdESo41DyOe/yF1Tibjo+bh+iTxNclOJ6bqbauX
xctJsHpbUp6IF4svTC3TwXa794Us08g0qM2ticyan9SdomdItv90nd72Bm6VlaJOM12KxA9zSxYq
1xX2CPe3iddZrpGlaDVvZLQ1AZsvrBspoNVPbtXijwornX4Wj70q3AfpZzv5dn0MtqY6BMW5pujD
gIEjGTw7NE2Fdfe+7xQbCz3jC/0shMn+9v5NpDB5KEonKwVCjsR2M4nX3Z6EqhzrvpzuM0YJzsbL
RycAxJgQBgdihChB7sV6S8Lt4slYGYlgUbE83qLOpSvpCvCDbNF4I4UgfYa9e6128eHmDd0K0ZfO
m9Bh9SC1tX2JP5KV4aQ8xs4impJC9WsUa/Yr4YQHJbNdTXtQFEWKptjGQyW8wFOP8MufZSuHwoUk
29j/x9JdLbfRLVEAfiJVieF2SAymGG5Uju2ImfX059v+TyVODLJmZkPvhrVWRy/j6P1zjdxziV4C
NrIS4wrNo8/3gQ4JyY62QSlWCsffPH1jF1P0eFKxFiNvhJZr4GsknvYTrFnUcjf17iB+idNbFr3W
h4Oo0ewp1qavaA7rRywIYPlwYcVzbGt4om3zSJwLod9N7jK5kFQEsIJjJkf7Nu5WPnm3Jddw6ndo
9fTHr09ReJK4Ahx4TTtpOfukZu83A4AfTdn4IK7FnU+XqfwBfqRgb1jjgdRXDD6NG+XZjv5vDUj1
uJ/GT6xvPGzj7C3+nMSxceSlRP7WMwG01y5T9xrG5BhDrLsSBQviEeE6Tx2IRtmAzgY+d5WFSZpT
IaOSF5HxduvhhS+bADkuBsw3Tt1uNPnvi3V6HOgWkayQGuKB68ACyTdVu8WW/z1koHFRcfHxFDPi
BojmNUb0+XGTcfANY8uNxZh1VNUe8nTqXAD3J5Ch91HvCe4hNjp7I7aPphRsAv3khaoMBv17KR4c
2nJeqd/1aCrITbhrz1xKL200jpYXvCuiJU++7iiZxxd5gs9rev0TC4rbtp0gEhO+mhWTFws3+dS/
UJ06QpZ3xWn3PKjgXRRSsIzHQ3v8Vs620fsWxFUfDdeadlFL2rlmKYDyM+DIrG4aKgbf+jeXn4Zt
k1RbEqSrpDOPnjoTUCKD8NKJC8ZnlVmYJXPB5Gcz/aBi89my9NzK6Zm/CpT+cO7ovRpN40Iknoyq
/gRqoxJIEua4jjM+gZ89pJOMMLjJ0vUUFeL4vI+0IgeNYhhBY7efy4AsT/IIZxK17eskGr9vmv3n
/kcuGv7VhiIux+BbUT4NH8NZNPzYRc+ihejRGS0/dqOQgNvkyhxvS4EwjnmR22yNo/T99ed1RCqy
fY50ko1yKapLlIt/xol6QfLTTKvJLtFRLJKGiHaJ+mrCibbHlr4m4+HPKXm9d4JaEoD+wzmtNW3q
m4m9G/169D54ev+0ueJvPLw0H+MMxfekEV2T4SVtRHDpCdoaASWItaSgyUanNiw3L/E1O6T0ABMq
mFJ3p6g6qD6O41Nr2SQyHTkok4Ut1KPdgi/wb/l4eKa8OroOTE+bQDxGRuuks5zUdyxfBz4Sq3Qc
19Y7ku+lml5IW7zW9tH2VTa9Vc0XJL8g3O4iFcX2nvo7fH+yPUaPBGFeV81VqiN5NImG5bgfhjv8
aUSG+p74teSe6MaTljK+Wxy++u8hS9k1UQfx0o2Pa2/j81JWyjYD0WHnlt6TmzHYDeqdt3sCeOkj
vOu2fUvHTQ0umpvBteg3wrcBOVxr39bAIcmn8gNxIYFHiYXEcS7+6uHPRE+q15agFWtFBqNdiJlo
FhZPKKnaaPrRtD9hVh4tXAuD9LmPQvyuGBHxyNgTR77X4htln/ZJazESII4jzSvbUMyNDo3M9mIU
X3rTllfnBuR/s9PzdkBC3IUvPRH4SC+K2+vpb8hZSb0CwKwhMjNwczvonpVPzeoXqof2Y9MnvL7B
5ykZEABLJrbO4hsu/0zQvRRjYTxMQyAc1T7WreK7jmrpNBn1ADgZHRoCLkUDkBhhf5MR6hpolhgJ
efrlCGm2/lZgEDUiQ1GpJvmdamZ7q3+Axz2EQ4smo27uBVM6T0Rt0TT5W4wtjOZdpqx/eDg7Kwuw
2DLY8eGcQKx0w8vCUI9G2XCboanZ2X/DBl+kOAeWxk/v/RPpXZ422NJS2vkq20osTnqMfr5G9aij
vRcpgd+taAMGlnOwyuHccyp8BpvPHtqenxBtyec9viRKMvHglU1nH8NxAu5g3hwrWeAbnJ7eXwfx
v3ncrVhfQpys4LbCjY6b5Q6dfIKa2uH5c84k7Tpau9hSguv43wzV+vCERuDENZyDvSuCpzcDU4wE
gT1pEbyAnsSk7Zu9r2A8K+nXI0cvWnVK9ag53EX+hv1ciz6Gk+hRySbtfb44j6stpN6Xp8ELgm+n
M+j43UF8SM7x+6c/6dJl0mz43P5ot/vDx+Jok8OvunOYji/V58uQ5O/oxIDcuodjVsU1xPidRuVM
jFAuP906l/jvPfoZZm9d4J84GI7wkFBKUvGwXUn4V2QcbVJQ76jCgkihX+LuLf7QsiStfgiIO7QH
ojtZNxSdZBF1u8dMU3bf+7NPlu0wdLu0xCjso+LDEuEsuXhTmabKUDbp85SitmV/ku9d1L/F4ybE
erRo//3d6WboHViU7Tun1/SYVqOojWvD9i0Glbdtu9oZa8aSVLJKVkhunzX/HofrZDgcZv2PWTDd
2d+PQ/QsVxo9XqPH5hpx+8WeDmdyHtFc5SR6mbeKXNSOU7WacaOskKRum36GJXLFFxxHEUx+yjxM
lO5Ht8E2CyvjNqj/FKLBtjvOJOlieTKkvvww93Jvznr5oR50yehr1hPPRbV493YWL8az3v3hHDde
ik+HrNDMPwXS5yHhSS41txiioPXeo15aab6mzUEvXbXTdB2lvUqnHg3u/B7/v78vB+/vvVwzdbJ3
Du1w7r87SXfPAz6Ae00/P6f8wWKW9qJan5fzZ5oPTdEQFZ2WQua41Jn1xnIL8eoNhsJKqzlUBQHl
aXxny6rRKxxM04R9rZL7Q+nDbgueN+5JE4mimi43r83XUnDENB+Ot63Te7mdH/08TtJJNPrqpVdb
FXv12KoNcunzJHousa3tTfwDIpZqytl/bI7eB5Vm7/p3hjq7am0Q2fq75qKTPWvjxfJMOpNJ/DyN
h39Xwu/WanDusdbh9PnSFS1668c7zomoPbo/SETedBBnrK/Rs6W3Sf8BuQ7jpDB0VjnVLmSW572j
XdulytCrRHoLRX/eSMuIJHtenvT7WT/76A/7Hx/FWH4s/Ti3h9fXSTBEEsvx73Z8ff2qGb6I1RRx
vLyOes1y9GUy4+gni1ZprVVrnUfUwOK/je7fS/M2eN5FPi0lf7XiiEpJNn5Ytm/x21vxYRW9vW2i
Pva8NfnVzL0E/elqlN7eetEihvGKRo/XYPOO0et6HzW/vkoPr9t0Fr/W0lf/MuydqGnvo7D0Kv3X
4hPIUTrrNXt+pHVUdMhGs95o1LzGI5+zObO4V0nLkdX4NSo02QxvEY9bCiSO/0MLMrHLCS2lT4W+
CkPzqTPutriD9JI59U//noL3HK+yJ6IHlALmlB8W2UPcSbcR95cQRN7aOg9Y3nnrpURVcDIaDyWF
q8u4Ory8Lf9c3s7/rv/WlK3Of+pvk2/svjwg3UnWRgPdaP+n+Lb+Ux+ueqveHtlzn+pjM1RQN7wK
Eo4KVamwMH4/gC+YzuFH9laJyk3a+9HbsJ9lWdQe9XqjKy0GkjHx6Q1AsN204gBj+7W4reG3H2nW
3t64zO1th+Fj4CtYE8CfwI6Ztt63ia61yW6pZ0ZgPU6eJ7iTw0n7jIS6blU4cbogxnokx8HBq9n2
d16mLd6pdQDvOtxzRCEFPeFgSbKjHggYCiN51Q/P8Sv1IXyffQEaAxJ4IJ0eZ7p1ZJuRthYjFONB
fTh5bjws+ALT7rZDtm5ODwl+8LiO1/lu6N2j5HSPTuyuuRCTbeBXIyY2gFP+nt/zHzmsCih1xnEZ
a8pIhl+r8cOtPbkO4XOO16wBkAtO8V58hLD5rdseuoXR7K8k/Bkev1PEfNJYSAsIGYq5CuarGtv8
nOp8cd19FNafNQSEi3zx3+VLKMYqkCnw41Ooo4IOpFr7EMoodheZKhCIAzU+9dQOIZj4zN2gVJXy
/OPlY9FqE+pMtngnwZpB9Tu7ASjlvWYJVZpt80ECi1p0btRQPq4PxmkoPGve+XT7C9wYmu5Fh7/j
x4PiK7BcqzTM/9Pk73h5WmscVtFSFb8x1wAv2+6jxt6mmsjsQxKXArDvViN49GdzE8xJ+82UbLed
YrnkaUYXye85DKtS1uFwVde6/HKe8GWX8+/tte3vdaqGJ8spqXFYqaw2YIhvP6ovhbpIa0ehZhM/
Vcut813JaEf9weFXJ2uw+lM8Pi1WCrBaDG2Kf+twQpszmHjx7+n2U73+yLuVj6/T4jaW/CiVn0+n
zqQoLzglQ5fJRuxY16NTLLQKyGk+esj4edstGfVWef5S0Adn3q7SKFhlt3EztAmEXJYiWzRBhLcw
Blhm2+mT9Lji32zZr2jKy9JVWkcH/TqpCs7v76U/22L7OG2DPBfS0+17CyZR74Ew56Z67SiFwi7D
DJ91CZTHbm7L9VBifYDoUkVdIhxOQc/KyglldQv5rm3r+FGqPNkDt2dZL01SlYEk5afNCwCZlPBy
FShgp3GzeNYAMrr+23M8pbP5CzeqGTFdgrP+qZIjEgU5LQbSE+dYATfPie1DdbQxcScjG3L7D2WV
adlSOGVdnHr/bm8+m7zTpqUOq2r9snpV2m2SSaWMroL8DMGsSVFWXvW32r3I7fb3LzM5ugPSosKG
2nMOuwFGfY0ZtaSlf0UkW1f0qxpMdhrcBE7w6tbbyyqv365lfbfb8wedYxa7zvjQ3f5o8DkbKifO
y0/qPrlN74yXX+/dKvrGY8h7JuXf22tlspTZ57m/eCr1Ddn9BqQvgnvgI0tohqS4om1JmZA4Rjzt
f9+qnf1pqLJT36bei1ApdKPkH1yKKvPfiwr8aCu7VpuP1t4WZEEHJMnsUPiFCwXsvXUa59ZK6+HJ
0C0VsG4qw1olr2WAfNu68nrSqImibiX0clCXQyrKV/qLIkLd+BmUC9N64WOjLiz9q5sH3FcNc5cB
hnURo+Ye77brrhmaOKnDQTJPrZeIPP7P/dyq5B7Li+cbMRjIU+N8Oes32iomatn1wd2g2NnC/tfZ
QepmJ5h9ObRs9Xzhb12zJ/jyy/MBkHmXutpkeC8H/hi5wgeld51K5BQDHvrHD7fFDEyl3jO+Ut10
8AEkoG8F3jrzqLWXjjo7PrlbvcSnUw09m8QsFYPnMZHSqzUM+nF5V5Oljuv3+hZRdjupRT5LPk8X
ARsAAOCt69dveVuY2pPTcU1udf6syFC20Sqo9dEq/7fyfqo/KGUpIF9koDlgLwsAqrqBydk6WpRd
56PGnHWyfxrvx+3L3sYsXeJpc7WjdVPMLqdBcfpe2TLXs6wy7zbKyezyPZkPgXQnQwMycbTMt73c
lahyteNBG++zyz/omfL5H7jkptxW7ppikxh+HUBL7ZOabKC75C7Z9DRUBbvluotap3Qc7pYPltIi
q42mnVn5E5rjmCxy3frjpTv/sZTBXKedPIs9XM5+li9KGo1rx4GgMLJDMrFuhMShanlYt3dzsC7z
DaA41SPmKUfeJDf5ueZ+JkOjd7r8Uc4g5RUWCLzJXj4LvIK9RuYYuvjS4zVo4efmo9w2skxg9/Bc
FUYvr3BSy+tDTuPe7aNHV1Mcv++gJuDW9x+WWX6ud0P+CPFiDS2egYw2rV2X0ki7uH8aD4zRuAYc
U2y8m8R1H+hRScby64AmvUopA8iH2iAMEHSJdJM7Y1ZvoQxjHZNq3eYCMtNTXlm48aJfL7yYcnXS
IiB2+bO8etucBr9g2fY52Kefi+wKZDbMRnGgyqtK8Qucuy+6xuJy+9I/4fxefzzdH49Yz1As2/OD
NVqBHXTm1gBunYxhhwAN5Kl9+qansPK1OL66vfP6sToIoCMmgfuriKuh/HCa1z3VJj4CQo8UX2b3
ZFwebmDKG8+2wxWI9NjFgqmHlQV665Q9P+CZIXoomVdl3VVXRsA5agwKZ3IT64B7ATutltvV1+3m
sTh/KD6eii/wLLtcV3VzIfmrcc9jKHBBpj5Z16SGN61J5nxV45IDgMoDQVfL2KVwO+VKEN5ldjwc
tAsEIJZvA6MTlEh7CAj08qFrMyEzALqstWZxeMvGJ1bqJUfMP4aaPFdHzqyFQwgOC8imtunB0oQC
fkCZqlpxg5Ltpa/AvN725moKrWP/IvI1CL9qkZp39IBbKLGB3jAE4KIBCAjXqECbh2Qsdj19aM8H
KgpaAVGlVeVk32QvCremslPunI61pNyC5kYORGs2VN8dYkcxebS0kTbJXvVHKk7v7Eu8bfyBjtZQ
UcPncx+Cyn4G0GZzndIQZKyS8vnJ7h1LergWt0EMl2v5FmQv0wuZcK73HK94HXBKbrSRFdnlXHem
J402buqc6zbfKQByIeJFwSI+clyLFFh7smlrLwYmer8oSbfUj081ezkB3cTVu+kU2JxPW/BLyAas
vYUCYbWedgyhfeYNwJyqhy7UFH4B/LrSLGyA4Z+fkgBbP2cAn433bTFqtJ3eUgY6KZ1TFqJaSEHD
gadyPS+ED19iOkUwzovVm71xdIRZCLzObbG73PYsEGPuLk3hZJdW5qD0Ha5H4H7zCdSXO/gocLeS
gRi0O0dLfCur2zfhOpQWT9U+qJX3ulmaOmubMLMOs295zwP/Q8VbRdrg2irzSwt66khcCCZBVzFs
Gv7ContedA2wIw9uoLHpOR4MHuuwr6cOvv3hw6MBdMBkuFBx03LGg0gYQMiH4mnAcEJaHPmz1f5h
B47f21n8+H+F+PsXTpfc5b/mTSbieBqqL4OB1NdtvYZUMS/aVdXVQTsmYzn9V7v0MapgErQmOozf
c2VqWDg2WxAXiaZV3/53vobTZYGSAEFSiCEWwJpVcv9DVAQkQ8HpBGMWyBjgFAddXUqfwF6QGTuQ
xG0PAei47WEd53gsx0sfiCN04JIx4Y7U2O1bs3FGvEnKp4GeWOwUfgX+VmnaCkq/5CRMIUDYoql4
x79H37+BlPTnfeNb//Xhr00J+/Ev/ViFGiV98UbyXJZVEeVBdZbzeQVkvgTZRmZ2NklKyFg+T7nP
IgJr8Spxluvg7hGWuWiGvuSQkihrYhFKnivSfKP7ic9OuefZCSIjgX/AfNt5jJGdaIUyJewHMIdX
KV7Ufhq/SowUwH4xffgplR9UOOO1gZbpH77v2iDttFcCpa/muuafR809dr3fcpg2PS2Fmk4VzprS
EFGcoLzy7d2BpHkKsLh4kPKi0oLMdq82LA64jXKmcDDFjGW00i1QhFCPup51UESx2oLKJ1KwAsD2
sUR4NjSmSpbYgDA3ElaXjJEOBJV7BzvOaLpflulaT4P+g7W+p4LOmWu6BBPMKYSRQTVEtFPaRtPj
bQdAC8nKXNeq8CPAeoCU8bF7n/2UDDUVvYoE1l3TihvkPO4QL62hSXHH7d0umZtZHV8pe6L+HatP
q31q6AVD+p+q4jd+OI46kFCm2QZFAAIJQQJO0WVOnEFTHCeLVmOCacAutc//BGK06w1l1uMjkVDV
f8O8BxmWKrQX9k1WTiM5E7got8A8oPvsLs7kmUHb9oAcCYMUBHvjbNtIy62GLMqcjJ0VNn0wi6dK
L38OnNykiKCumEUEg0apwSOMikqpzzwUBYEHC5jjVqagEKJD1MIWXMVchuAX8Y9CtFw2F2NExcgs
IRQWQyQQg0JyVZcfm0r7vPssBFOaKH/X900Vb1sRbsSdhOZ6lywwIZfN9YxroeFc6w7Nv01QxXFe
GwtYgggr0hIpsEOoSvJr7DhZih/3q0dsENNGU9T9STUWp+z+xdzYV/cPqXVVKO4tObj/tw1rQDRB
UeWSsm0AwYPemktwV0/fm3W2OUn/KQ9trU/6PPIaZvoYceV0H9W/m3m6u/SPnVlDa0XyuHX2LyX6
tLeHuaRfMwRt+MEUz+xMzkC1v7w1uc7W1qLStlINSfXwahzW944YVQhdBq42blzKTv4QB6qYJjUG
+pdmv/pSFq0TVfohZD0MSiVEPpBubs/QD3lorEYvED8DCEsM8gCJwiflVF0rg/otLAHpGdsoXOZ3
9zFvy2kngAZ2HbRpc8rrsNJFg0JBZ8l5dYqtcbonfo0oQr5XqmbnSXb/IM+Ui6GZiHTUN23bfX+1
jiCNizVaIGSDDf35xaESoALESdZ/EYrCt07VpjzRvHUpRvvPybdliF8iYdACEs6NOGOImLvqh6PD
5gRHKFMpUupo2oP2g/kyGpYUmzDeNy1SBenNM10omxEQaOg2cA5clpkvw03H50pCqgVrO+eJAFHf
Sw1EakihaFvF9gOWC9KCFi/YAq0wkcCx9GB3SlI5IF9QGQJRL1w7TI0NNCWHTy7IsFsQa+mhQOW+
VgeLSotnYTsaEvdovwQrvQsLV6di1OJxsK2J9AoWM0zWfRbuQ5ZG0uR6eUmfq+3t6/pv6fHcqib1
9kRhqZFOmqe3wyG9SfHTyarH12lcuiHqROtaUgDRUcpryGLfqH6mc5UtELF7m66eah50BBHiWFTx
pzRJV9Kj/85va70SSVjVQsnDl+fswMk/ZovBvl2lWx/vkLdO8UJmTyLtX3jpn92/69fxrfyR695H
YqF709PzlmdPhnAHoC/FTwPR9e6pJBG5MhlQBVQZxjN87IqNwhFLjvVY6+bCthnl3yaruDBv1937
m74Acp8mTuxv4UhtR1XO2LV9eTm9lFql1lqd45I6M5qT9K6gOv6zANdaJ9fn/ej+PA+Ny4ufMMN/
wLZm3XUyzcqqiJv3Gt0ICwIOh6CINbLiieIvfSNgF8EgT2405FQYoouTQ5Vlr7sWXFYgO00Y47Y8
xGKIlorhyYPiFwgKQNUCekgP32jNyv+SOTF6LNwyycFdgT6xmPluO4N7B6Lwcps53+0oF6FTNDkw
S37Ztl3pHsq8k+D5JQ5wvca/Tfj+WlVMI3tGDWe2Gt4U+ViCpvxRddsC+2ODDnDOqmsOtCA11HYo
wUdVMCkqbTx7uzuvbCUvp4roOREtN+mSZs01K1SfGj9Wa233aBz2t36QmMvpwvi8K0SFRnobZ/Nt
MGSOtKX2W1K9yz/Ha4vJd7PAoGC8iN9Ascj++MmnTUBmTYNWgcOlwk2afYsyYNHBGjl8vPca2TG4
uHlXJkCINkVcn3fB9M6bz9y1wyGH4A2RDYqeGL0iV/PbvBIq1ksnHosAmrRNtTO/tH/juG5JkqkB
cn0Wk97N7RlESNBy++aRTvweV/VyFNdkDFSIr24d+uG8FTcZjm/cCzbb36mKIPsMHeIQ+QELYyYY
q/BAvy07RDtOMkeQQ+ZSad1BawqPtBWcUUjzRC+C/Zb+Ln9651k+dMeE0i9e/0FIhux3hcZS93b9
15AjyH/Nr22KMMtl93rvBI4/9RLIqFpcZg7hXFe3fxKrRn5673DVYeoswfqxa4ZphEs5Lkm+AWXj
znU1h7r9IeNgok/1D4tlpttrQ7t1/lGrcUlD446r5GuQadhMwmkm30io9lb4un5cUFzOyXIHxZju
d9mtNtxUXxzsW5jSWlyFua3FdJ9sF2IJHWqzZBHut/fd0Rgdvo+1IGvuEJ6hZtHcmCW0Iu6FVu4q
yA4bp0rPkt7mc4Vy0ZEkQns6fbhA5BxZPPi/18I9pUk4l24BOFq2l5I7y1aJsCTAS75dL4rtu2xj
+diaSLitUC/y6ezwvqw5jCM+HmYBX/c+afMjqDzktr3lCvdl9nOz2e7OgxTtQmJyw/9fBHfUJvSv
aGEtgHPKWEYh3bZoSvGVQPQkaWGVA+54HwQNOL+287ISsNUBsSiAgdW+9Ev13qTSzoETW2skLRyt
Oa7D7hNS71zqTmcdcy+6MifcRyqh0FPT9vHebBlbyMbTthEOjum0beeeA6Kq0ua5eO31Gturmqrs
701nBkUIqiLL6kBjAIeS76wOTToNZVc/6WbdIuFBkWK/ZwXhSa07XrDNR4h+P/vZaWxbbjm7K5O2
dSr5DBMZtua0gw1g05ZfCytQag46zkWlPal3GrcgybWpDrXWnRK52+EZcA3tcmYMz/zWlMDiOnBV
bszKouvQt0JtLolgkRfipWD5ugiH402MnvCO7Q9vzgPkkYUHgkq/tm+7jicwSaaKBakeuzVZuCMW
jXzYpCdGpcNBv4WGlIYeywCOpCpy2iEqtIKrQ9NjS3+u5S4YI14jRyuEURg/pe6C9wKp7S4kPARq
pa5hsUftaWvCGPPQmcdK7o+NKJO/LXXdpHiq+msz5ToK1Vd+iTvks/tycuqyFiy3zV3ctLlx1l2V
lAqvrEM9w0yaFVM6X3yTnsFVYUYCCBb15f6zOT05SMowwuMsd/oALKWoNtfLU8NdyXogDZJ8h2aj
0KYi+t8ZpcPCZZ8yyxdHHXmIUnP1vX2sjJ/y05QDevq2cy/zzBOTe8HHzU1CDwgUUEsgTKMH1QXO
YOMiNVK7tsg3qSaaVOxyD0Fp7K4NZJO4aGj0c8+UT7aNeAmZVSEALiYB9Kdwg/+R0tO65uQtervn
+SBsXhRhBeW2VTuvZfboVjFGjbL2dvf6fGteT/bXxHPt1DDGQYlaf66tQKNtJ5euCZugrlFGSKQA
vuiF8NRJvsKdoF4YhHEKu7jM6QDpm8b5G3GCdlmT8F3/sAzXER65QqludFsAJuRKz2sV2DwE6Ayn
JqNrSNp1zHQAlGnKpQbPFWCZlCvrX4U1XZ1kovk4Rsrn7nccyNV5Ri7L5SAY4cWGZ/fzxe9Nr/zq
ScgiH/RId4eg9wrOgUapGLZ0j/OVtJBvLeGR6nGxmOTWzQ1hmWXHhchVr+vJ4pC4AfAD43Vu6JCI
neZ+0nWhdTm2DD2TWZ3LKhagpWaaPkyb8HpeTxeoVmw27r/djkdzbReWolO5ymjNCyIY0WT9prtM
LsCszkv9/Li5XwehsnHZrcRkfY5Ea3aZI/8GNtlIr7vHxo/voRIw62KEwzirOGZEU7SLT5eB+H4T
c5l3jKsyE8EkaTUlMZhKLNEwyKFz4v4arFjts6yx05nGqr5f/cWXxbmL80H33cLSuTvzykM5Hned
OZd7b/ZFTuXbG+SnTfTlYsyn4IVrJrXef5KzEgpjBligrVPPIrvfZe3QAn0Sxrt+aOePaSPfovEr
U17NqSEl4lVutIV/KSXbRyuY9tF9NSLvkx8/2G8usinp8pG5S5q5t0My12v6mzrT5Ct0l/iwA3k/
IaaO6U81fjA3XLo46Z7ppVdDRdrBU/u8QAUjjFQlsozJL3Pqa3r1Tg36sFz4ZUsh8aS+kQG0H/9c
GqHPxo50+urrv6j6tupZAkKJoqKugGIg7hKB1n40dJ0ML3bFLogDzyCaoB6nyekuXyDqip2T8iPb
QsvBuGi07DwhiXVt3RrjyqYpOXAzxhvixmH5z5cylZESieVjnMM7lzqTd2NST/xA3oCTvix13IQt
HF5aT6zS2zRVTXEHjvmxg7ihd05siZ6+xyubIrmtYjVXbUKPhfaJ8v2p14BzxTOQQPoy+CKZENgU
tYSttPgM1oviad4MqeJ5LlBT+EUJg1tyygM9aVgWWUHam/xnnTbviy/ug0ciXr8HnDryqpodtvCy
6i2rz2piBtJjTU4pmT9bGpSHghUIbX7aNcFzRGUbTKlcTuTUYdLmpab34rkUZ+mUQOv35NJElWFd
GjkyYO1LJbWy9qtXc3qE3Js2p13rDKzfwFxvYoWsVGzW8q0ybcMD2lrroqVmJT2WOocaLl+jzUBM
3hfEMCvp4MryQEgY8Vkiv8aanw5IVngEIc3G3MMIMrghcWA0iTCLDHO5dDE6NuLDLKGqWfkRSQX3
ShDqPdV9j5n9fNMiRrJ/mXDIDSwD7pF4+pdv3xAL3G02/dfIgpeaBLoYWCui4A5Kzdvi0SixFnmx
5TXJT0ZEr/ZErX91r3ICl2yq92ApK0yfHFSkapaljBrkyRHu/evLIaPBD2ECOAROs2k1EdwWSZnt
MkGsNXg7w3I0Z2/m0sF2nrXO3JMd1ymlFEbkeiN1lbeTwh2xBuTOxg08zHh9zCqf9ggHbgviKh9S
ywy7qVC7P9P4p6LVt6/3lQd2R7OvZ0Gbu5fAPNZH9Xp0QEUpzDqoJ+fV12Tf4RONdx3JNlpZkm1K
+EEx7pHHYX8fi23vYk4mqsWUR3exgFO/jbFI+dHaaKgUyW6Ko+oeqsUsrr4qDqWVFGvPqRzSPzgu
dOG0Ab2mtdmvgTPlJ40dDLVNOUPN2pB1o/XLKLlaUXlkVUqWJT9uuXmTfKim4nvGvlJPrpunwjqo
tfo30GE2aWk18Fw8aWbmtA9SqxUK6aWsXMMD/xVAM6QyWaVryEdKGOGpOfu5F6UXr+cNT2thiOiP
btvsapk3Q1qiFnf8NuMmNxz0xbj6lQA3EDUKNM9K/GIwIR4mvpZEK9RXbmDoFTzm913b3rZ6Do0H
RYUiwfu0bVYsv/CG5EW548v08s2LocHOvLI3rP/6kfms3rNFNWU+HHmnY9syBO4xIiKDkABRFAWT
lo0bheHrIbvaJHKFeCwXRw7Xs5Hya2al9DQML95K9oc2RpttG2XLGqyIa/R5FIC30ZtnUlyXVglv
mecrRQ5koaZ1/TevPgnknAM1CRhIxjpfPUHuuYK53zN+A0dFZj3ELUqpeldo+ef8JAl60JcBkcKY
/8gWhL0uH/4j0YS2L3vMlNhutaDnslym0l/yamKxatMMOtK0gTzKQifr27teULYqR2QqPZMXhz+Z
Hblf8+DRq+cmq7ecPt+qwUczwR5v3OCOBQEWGd35vfM760SbtAUDUGNGrFlBjtSsZcvPkwmbI0yq
vGx7GJ4KGgiXqsh9qlQh63ZtuS8KdtzlwLS6d/J4ter4QFkP5nJ270l407coduvlT6viCsgPJvEr
0nLF8DaU6iRqG+pqAbOg4nNpiYTsLqkT56xQGJbn/rFbZ940QATE26RIAym2KSQ+NTJ5R366UzSk
xTsIxIilwqvJrHnqzQfcQU8zfyw2ouMqcTjxZFdDRazxo6QKri1nXxRUuj24MUAilR7FGKUVsIgQ
KmwTsfBCavl3FkTAoYmbStxBJlL5nKAJEdqW6F5KgO6zOzyGdmP8Hj6y8H/ZEb6o4uFy5qFQZERZ
VlWaWnwpBlq6yYEiYMNnXwJfjtQYDXzEolV+OE5qDNScZB8umWSN2IJbbrPaNXhdwYc8pTYGvxFg
gYf0K1Bp/nKL9pY9wNFepWtyLJ18e9E/QFXg7vXlAA/H1gF6PaUfnau92ndWJS9CtpWjfNJlItBx
1jqmUSwnirEa5ZqNzqlN4XT3TRv5odoFlLFg6q1L+wpFO2nblQkZsnQCv+fKkeSxhKX80wY7dh9T
Jj4FlVaZ5u75o9rdNFo89KoaHZYsx8fTUyZ0tjs7VjXqq0JXYaMUk2Q5o7Srd6gO5h3/trJQRPOK
LQ9TpCBaqmd4+5dbVnq4a1Yh9Xb9kN0AtQeaGVW0vj1Sqd1hIEm5Swqjv7i5XnkZH8AJGdrlgC/o
tLRVnY+hsQ7JEvtK5pwh2bRUkERvpguZT81GlcUptUzN67Yv0UKQ1rRVA/uUJdy9u+wFThnCqjiq
h1ZpTmP+2XzZdnCba36j7S/rpmeq7ca8OY8Lx2yfTxlHlvT06+hs9z3e5qEQTa4Z8ckro3Vo+pHs
+Pj2pxikFLLN/N32oZLJr5587TtjJKHPRkdwafAkg9So5CiYYkmDbZATE/CqSXk1A8I/MhANS6Uj
YjT99XPzEkI/wXaI7B0CxIig6vE2ZXcRNPUm6t2+163xExn1Y6k5+/pNsIRShxdZjruGemliSS+I
eEJufBEKUsh3VB6z2ZczRaZT+K6u17LCveXqmpU+pXPU/0L7tYAEbcgZPggGewwAG3n5PsCaOiWc
OVTAmxo6rAe73pEEwVfp1tJ/+U6+ls0OgCX+hOn1To1SxkfQ0nSkqKjYYtnYYm5JcpAkvdCu2HQO
c+odbWEGJllFmMVDFt7UH0XEVrsNoU0OytOpcxek8iAcQMA9wPKCeXqsRX4936KGo0nK4QBnkcHa
5e5huov3DISQ57ZQjARxP0NJhuepO26cn8umLxlpvqgk1kSbHWisfWJvbiZN6MIqCU3yRcOD5FeJ
XGZ0BUotJ+fO+g/6mGrTb3FVOUU53dg79zjK/vrEE+muwd0WqprV07btspw558qq0XJ+ciwLufRa
6LONnNqipiEal5C34z/OIF2eDR2YYl2s0VtQ5y/ZRrtpElRCtYPqsnn4jYNqA7YyNkjKSRctZ3W2
sLLtFQWa7UOugwpWuYUhsy4m4nO+/f5bOCxKgPw9lOWMQ+ck4UnhbsxbV/wZrMcDKYzwGq2rSpVs
d2hPdWLX/WXaX3OuhHhvqmSe7DwIMYX03TlUq+H0mtpX80l/I7LC9k/1kBrM2Uh4f8aueFn0xy0x
/2YVb5dtD8gGh21yFbJkcqMniklAnKorPJk9q9t0NIvmQk6DGq4SLOCp1kIIpLKr1xaPxRQcl13u
7TFIZ8pFM//K7Wp3fsO+tanqjHQ+SPJyUHYInkhFqw8xpohjP/DujnglXCx9i+LUCe5KqIPXz8oZ
6vpJzROTkE7NIo+RV7T4OkvZsSAJhdCnxZ/JI3pG6avBxenOlSLrqROaeCr1ouWApKIcM50HtWhi
CRQU4AQslyD701l+yHlJn8l2LYZL6Ofi6w6DT+JR0nGv4rfvS8lvO+O/LMDmEhjDWKw6pSwpUGJX
ooL2HWYo4izJkaOdHemUfYfeb4jRRfXIbD+oN9rQLIV2Q5eiwh/A0JPz2resOy2hFca0E9GH6dK7
SdX8mY0K/1bPOjssB/NDxigvs+lgU4w0kN/1p4NFL9evLSLdg7Z/1q3FS739WBuUtB56z2Ec5IYU
LjYCrf3gOKi3Do1WrvzA9Qs3ItvXLquTEOpWutx1pNrz8LCyhk6YCtLF2e+BROi/E0Lc1WhOIkqa
ZqpX905/NfNX+5SUUf2Tqu74yWR0orjNtzy2Gjd9gMsaj1UlywWvHlWqmyxU6QdvM5OJYbeKGGlT
bbWqQ7Yj/d3YuQf7np0Q5wtFDQrvVtkk3Ftv+T+S7qs5kW3JAvAvIgJvXuUwRWGEEN16IRodXbz3
/Pr5UhNzp49aLQFVtXfuzJVrreTC/zrvxZELB08Duywk+xgMeAiVdDwGGE3TBhDJvIa5UOYKbvrK
nnyb6/PxQybwz6pRZtpNTKt3PlSRT5qb8AXmDqBoagzX6v3UCb2xa7SjXOu/gxzp1F625+0N6egQ
E2hw6C66x3RvWNThc/FeC86HRNGHc8q/r3uzasijvzgcMpuIp77pLKGJlk4H1wqBjGUAUlJ3ujQn
jFObzxq4WQeItenM3rft1We2O/7IdChSDsn0Yx+PYf/GTSvd/JDzfufb8o6SYLFNdp15DwpomrEl
LEFbtdZdcwT+qUExHBI5RrCg0kKvnE5Fdzhd9amU5K/NS/Wp0lg3Vv+dCVQ/Zr1Mt9ivVeprNhZ4
8a17fZsUmpn2tdTKtEvO50lx22I2NfdYLimuyn1UYXFR39Q1ks6ofAZ50OK9V9/3SW3zfJyUeplF
ZzdE2DIK22C16yQbnmlIJ/2pmiEYwpry7OYSw8hvTSFUCXZAGX0bH8KSRMy81G9DLkyN7M6yMSWy
VdNjqL06nDlm6XYwTN+1eDMcWrGuVmCyt9LnpX8B4yBYRFzff4y7s8pLpV8FabZnSW3ffqwb1Vm9
VDDQrJyhjat1xr2sPk9jx8AizTfvf0xQa/9mZ5f642v2Pv/I8IEbjIF03fk0WX6sPgui5ocwi1nI
+bOzaT/a185J+5rUcoB5aIoQH8NkOmCjU+ws0nkXhS+bVG0phzbbj/rtn7nt5BRt9bFN3JkPy5fU
KLfepjFt6gZ0D6zUjH/G/AuLYAc5Qkpolc+utOiVc71ZO4v8/rFp53qnRVJ8z1AhbD8z3VI31xu/
a3xiwN1Q8jBIAfm/97vyhPHT4U+XINal5wpZLluPnpAvks67+2Tc3/67tUXQcf98f7q2zlxSXzPt
aWcJev3f5mPdWXdubbjm2zl9THanp9xo1320V71jFVfkudjPL1qHcWtstOT5udKtdC9/KKWKPD3A
F8V0uW1l8YwyzVw2mbOSKzTHpRZh8OztwLv69FLJJdysMbqtrylu7FmnF5/PmDduzHx2nO3IcymT
w5FJoRhDqA4uRPv23PhfrYcYnzt38dkeHOTQ1m6N6MlNnfYacw2eHqeY7CCY//CtSeb8Nna/YV23
NCmeErREZ/V2IB4eqy2YkZMlwfqbt+L8bu1mzdtw/g0FdtJt+vrB2kN57ucw1VUiKVcBdbddkV+E
HQGCjXtwlras3mLj8dteKk8OX5lpE8ME9bOVT3JDC/0AEka0QGto6TriXDFs6WuO+ScORJW6kL0Q
Si34R3pJ1TyW5axVHrHO9xlXLUmtzrZ09sylkmQZGbGOgVOd7O8/OiS6NdCSLgcU/SV8HpPxrrQw
MlCNm8O9HxdpzGpdcWAaQfl1Y4xpTv8yIGl5nT8Nr9q8nOiCxjguj7qQ6mIv9VVf0mXa4XDpZLSl
BR8GQO4O80V6Gn39/sKrT22EoikT+aR2by2QZs/d6bRdwaB0CGF2GZvhKf+GyoJWYT/O2mgn+szG
YQgCNLmq6GVX/1/bft3VdTSamuczQ7tuif6i0lJGys2dXdq7auLj4Ln6vkunb1R5XDlb8+/4RMeu
WqLomEbitZdWjYXYnFk14wa4SXqKxhoGbUmuoLghOG4dSKtkJQQdEUCku4gzgegyIXuLJ8hcTQAr
NatJMQHSIMjtu8YZnIYLayaNl5Pgu06jlIxT8oHj8rITLJX8iDk/BEwrPLtt5iuuy9rbmzFGIHZ7
2XRgIFnjAB2BqA29OMI3nUzqvFw9I/zS6scnzfT8EprwxY72+a3vQ3oZer9wa4kPuBzw5lK/byut
VWuwMsA+Vj5OwXpwSceJdG/9N5fmPrcf816USdU/UmLsG5OZfjxdSd4tXXydp20dTemPKfTbrn7c
LSV9Sa1aO8BygGDDrFedfV5nRzmdScfdaFG17jNFwwIp0piwt1yuXu0uM63NPxNCP72XJojq8ESi
xB3kLCWSoH3kvx1/V1l9hhmdaMdxqMELELyQ6TkEPh3J2fbOL+sGygIgHb6IE5EQ+y0Di6YR2rQ2
lFK/hMyrE/bSibA73/hSibxqPP5t3sfVhk8GI35fdeQrMvd5b9dRoUpBjFTMvcw6096yNqzVaeU7
5d4eian6uhpsuvj17VUy/9Bd55tgcuWq43Y5bVLZkBjT8FFi2bAdiSTk3mQ9khzNKFi+eSxsfnZN
Y+cgjw3epN8K7MiP5C1FibxcSWkgS5kZFhTZlNJOUiAWvJ+qL2cT0tYfHG/UtMVTa/e5m6b4R49S
wlxwNHu8HLftx+gyWWFSV9u3Smvar/amBvr5lGasGnrRKstizP11kIEKP7fT6Cg5cDu1xpV4uouz
W+Xzynp6O+Kbx0sboiUUZZPyyF5DOzKNoG+TVZOFU80QEjAzn/Df+ZnW6Y4rBgSOP4PZJX+z67dZ
FfMkIKHYcRCo7DrlRCufVp9uvjDwrd2AQKBhp2FE3B9P7lK/V1vCXTXJTj9F3fX6QxtbwGmdOaqU
nPsO8ONsktn/ZCqJ7sLBdji1Z+e2ymmZSXdH1e6j4ZmecnX10fwEA1k0eGG3j+Ca2sv8FNbahUKY
10qNqPUy7CMSxwjhyDoL+H25T44Lbr3uwC6No0JMAIYppm94kd+AfykIjKuxH6im83q1cLeT2+CG
qCij3YVYO65vcig64ZlThkPthHRgqTrrhXmRzDB4phHKggDum1hKpgL8CAw4feKz4AdERCxc/oGI
F37upeb8OwrKf5tCa+/BrZ+3Wm21JxWprbcGFeRezm/773Gv2lt0N40TPWTZ4L1DmmnLyqS6MuNz
O7NsYYWpNY8ZrpHPWLrpopsza3fvv4X3tapiJlcR+Ve2rjI9yoFxh5vlZ6XwPOtJD46fsoxuMQ0j
rCTyiHcEZiR6pByB32Oq6K0vm/Pevl3pw9euSBTPhU6xd2pNexv54MbEwflHqfS0/FC5csJpRYPi
4cyI3GTW3w5UjFnwZl+QrHbKnem/wqnFDeR8fFqjo3SOn9NOpVv6nnZus9dFTxOxWUsya2yP5+zn
UZKy/Tf7qKalbnmarmfpunMk2l6/bJetNYWq9lmfuvHTFcyeNzlK7QeYOCmn6yTPO6pVaYebJDth
8rqEQf4291r7yPXK75n2JpewhY/FVO0wmS13zhN++Nm4Bxeu5pcmq/dx53H1h+xtl+b+Hid2U8+6
KvQqvcwH5j9exBTjNTlPMmC9JySHxbDQnLVzzXVS7SDz3+vrxKsZqSxoLNJZu9bYNko9S7DWq7Vd
waYtDWtN2RiQBL2P++W+PGvWLqf73TNRj6S6sR9tk3OhSaOU6xWX6Y0/S08Ofxyxq831Fu0CeLCb
afDPLqUl4oWj//TUJeWOZ3m6mobwtBo31rf2gtoWXognZhHc27PfBG2BKE6GO/ChYjIH32dyMMq1
zuZn/C61MzHQF7u0fO7RqmBGD8j80kyP8GbzJYVLsIiWA7eHGWKBhXV30V8OMr3lQER3KJrt2lf5
b/oyGLlpIX64dv1L3NulJVaxd6uI7axbVQJp/F+mJ41wIq0i6SoNpXb2gNRl+WchubG4vEpWNieg
IcVlKqY7G2mI6jtAqpk+2rsUMg3dQ1z+8Q7i9JvfsIsvkq7jMVizLNEG/MwiWSo2lrTv38VkVx7F
8c4/22jL0o8jQKZXTOCFv967PfcttvGPpL+5/8tduV5gH6QOYb4chbiDQWBsINFrGnTtDFAK1KLv
w2y7MsIzyW53LxMCjm4H5jwKC4UEHxnetmqdjj+V3F4DFMpTSLIVIO6jLD2tmzi7vCSaFO4IAvR9
k16prostKNi+OFnPWfzCoa/19bqrdTTD/NzT+E3reKLO3tfxnwBoK7un7+8HB5MWrx4eG/QVRI1M
K6sRO80lsEIz7Xumq1W8yafXI+MXE3osG/2/bLh1Lc+v83l0So09D2Dqj9ar0httAsJWzAOHX6/w
M2QU2qp7MtX57anfq/P36/xfbqwgrs942VDs7zolXjvr15txcCsyPNo5BHn5QPk2mM10L9NVJ78W
qlaDqYT5cZzkT9JGzdwtrbpjYPVW6menr7s1P830fmyVVi9b44f5j6xfNud2ddkuTPtnO4TfVOZf
0ZGs4pm95P53ynZr077M4NgzI61eHGUbyKvaIrs+jiKHZi937tQWCb3jiTDyUezMzx2qrCO/CFOA
f8nQTMpf7HvKmd2Q5eJWnIV5UcVOZMSgsuXASUNciaxZLLcu01bjzIbimTBwO7lS2DEhrzBoPm3b
9hrfezHlMLz1rqPjZD6gRd8McV8zH5th6e+ySwzTmw/2ybRr1sUszZF/dmZDXtlzusfn80QVfqfW
1GhQP6HWavssuifCLknqNT3xOj4l3Of7WQIGRqq7Ns9IlP15l86VjvXcLSb8/4/yeuL6FkDNEVVu
bLvqiOQylAs3oKvbmAU7swHh02QR6arxu4PO3d3hH+iFIZsusnaOzUKaBMzet9Q6h5ahwOTgLfSF
2Bd6XJARwAow9N+5fTu3Dx3fuHYVOF5Y6hADyldOuGJD8QRaMBtp9uSkvA3VRafhtgvR801tiWg8
iSyLfuTM80bp0f89dOgblHzSc/aZ+jOYbSAxlubSDYMZTS4VqwIlWrvs9eBkLMVhiNmXWfbk2inf
51TpsTIdN3z9qwmY32UDa7BCpSqjQ8tmTg/An8PQJOBr3VC9fD24WkYHo/xUlYkKrL4oMf+W1Trt
jJtubvpb/JZb06iAWVOF8ZvV85h2qxIf8djFOuUuANcvEg/ubtJPo+601NxT4cvT+rb1r8ECDICJ
hAl8Is8i5lCH/a02qhh4T6QjEJFqYzUbaQ9AwQKCeV9/Yxpcs2+wt7I8NiJbOEwsPCwfcMFsTQfv
7SatDWBmHEwiTWPPX90RiBqcSvUT/1Ua69kFEGehVFp0/f7i1pqNqLT00+rXynO1gTJnoaTTbwaJ
iusbsZycwEoasy+IIaUyaVOFzSB806LDWTIoWYnZjmzf1Vkl2chukFJwSht6yAVVExjoVo/+XL4D
OkgqhbeYJB1IUXUESBGKrMHe+fyKB3LpGFGIJfPLHsi2x4lOeZJLLTWVS3P5wAjEMmij05hLCGnU
X4vHBtaFFMVHW5kxz2uoHdyCqTsEfJ9n6n7eI1hL4Kal9vSvGHGpHxU7+TYtnTvoxpL8Vt5qIHpS
rdvQZ3Nhi1W9PDKt2G1THWk7r6YjcMO4XCfMyTOV7ONNWhd+Tu/dBuoTXFnk+XJ6g19XWnpVpStt
X8sQqBE6+FDyjqTNNrhkHKORuZ1Tat9Eqzk9WN8mTty09aK7Fd/wFMxzmDa9j7spHlBVKDFmair/
ZDMo67eDw1cka9dJkasmlO+oDB8p04xrmRAFSwkm29XspTjZDS+z/53oXvuLr2Ki/7ZqRRKc3pvK
tWhdOb3czDIud1eCwRd7KfyUR8dp2zXFFsO4JSQ73Zp6CZe6nrZtphnZj4UIwY6Cm0gFKqYD5Cl/
B3RdfWMLCPCDhlcHNJLvV2+nKOtUKkGWtHZWdbQPhJoN7pLScsUCU96uujVtimwl1m8pChfH/4Dp
dtZQ68/N1+NH0W8iHpS10hIbVO4zcwwQlg/pI7ALcjA5hRXXX1MR7VLkX3WRfXhRNFfL9ejg843I
K2KFG3diIR3eDQllA8a6AA7NOgN0yI9gC7C1r7vUADDXParZDRgxqiO200n0iT/B47HhdHeNgjJE
0oRtC2beMP0CYHUTisqNRxG75Ui2nL0roDKIBHPm8K+YVljg+ZUZUO9cO3b7n+DE2dz/aZVXYWzL
Zpa7jE7oLK1tiea6u+Pb+U5V2r+U3tZLgs3l0CxALmevOn7H9rr0mqnoivVqm6Rwes9v2Qg8ySnK
xdfV8Y2UDvsNOD49vd6Lr7nT+w16PcPHwsNlSc1Its5iueiHK8ij9Vz5hfsG4plEzOylCp+MXECL
N59AXXJ4e4xb13LQPZ3O51zQI6qPxdMS/+HWQ3aaZV6n/yE/LR7PD0X+M57n+ttrMZmOEVfGzW8H
MUpn/nZG5F0Ue7NDc3f8s5r+Ux9kDt1q6UplYpsUqMiOSrdReaXcvn5clufnAZNq+tZKYTCG0ayW
nWqeNg2yF+bTDayoo2zsFu3HkhZrrlHkYV/Bi91tCA5yl7f8vdipqIJX638kGSGxDouCYL8Pw3aG
gayMONO7zJi1ta2u/HFg7gxsD8eet0axQ2uxARRKCuCOxNJ9fSupiBpSb9nHWHb9NILKckBeZrOv
uxApvoXyEcvEUR0HWlUTqK+Jd5+2tyaKOCdgcwNAFQVcf/o7SBVUuExk7Xd5bsGJ77xXvpxiWNNJ
GRfbxMrbD8LC2n489TeKlnJM9az9qB1lAUa3m5YgvmmUfYieP1wypPQeqlME+BYmX3aqTnHvUseu
0opBQqg1YDP+/5DDQtVJPVQSdE0zHPTFFEiwsPfFLln2Fo/XvxYaCxYnW3/am38oa0+fC40U/Qe8
t1eJ5rkpMCXcQfWqmhaM5vv/v6ugfW3KUQtxWJB2INrJWBwoHAaBTMZDgjAu/6p/5KmLd+tswary
DuQ5wmTM2rx0XBpljxwl3xZX7Ke98evaKxaE+tlHh6jFNwrb+vrbVout76Tdv63x7rKN8R9HFDBM
j087I69rJj3D23fPNTcdkhE11+mOMYYBOgor8sdQC08Z9DdzUWyuii/b0aNX6B3zjaIY0H4MNK4l
BlCdw6Z9MWu9l2sWO8rZTKZpHEHJlLAKf4qudo6CkLtRx7gJAkC1kcfvCNGv6dolpNR3Q42m5dQc
Ds7zVRGLRZJ0xplhvo5Q3p9BNLVIofMCX8YHJO8UK2f9WL/zQVRY4GG9rtyT80vxE3EY1rV43wXw
hqJ7RqdxXd0bQg181VGdS+VJEiPHIONqUwc8FEJBYKDLC7bCrnP51FuHOe5kM4j2IpsW5bzmJAbZ
t42IQaVrWNhcWoNgCJyDXDoDrV7LX6m4SvmwPwzw055Z3Vp5kyRX6fTeZjoRM7ptRAylE6lJd9aX
hs++qKmqu+AZzCiymG7ESdmvTsqJShDJ23oNIC9o0fgLFZ1Pfd7a87aH5RxYVqz0hkyHbKzu15fd
8bseM/nDjgYs2Z5+hVOm63VD3DdT5huWAoZ7vBQuqcLA07AEZPSVtn5Hpzj9bd0UekbSfER3r9Tj
4r1t65usimExlWlSYRmA1nW4R3F7Gnq4s1qbw/1XJsA2XZKAVR378SSdIZY8BpSNUhQlI1d8sK7m
WvS9H0jQl696DlJoDkSYFl5VI+83wixaXPASmfia14FGFcoBnXGO5oskxqGHGGjsjtMJgPBJB+cd
TaxWzd6+/O2Mzf7LgsdXR2wBAMaIYucixDG5RMZeC+d30AMfJJ741Hrmtx7qWIvKEXY8CdeNeWE4
066PJRdQXe0vFw1G36EcNPFrYwjXdqBsCgQZ1crPbgdLnYWXMFu66ExKMOjpPNJb4/FFPHR2VHsO
jvH1QMznQyCDKibi6qq/JvHRKbJ+aD1CDPt7O3Rie8Z2JvQzVtqDLTiw3JnsNjrtxc7R7Ctwzmt6
ZzzPIoPvh/PdG8ugvLPFn5aT6BFhNcHvdVHA6xL7XKEuAZYRygphciKovOuWCq6UsXtZwEoXyW7F
t/rdkr5kfP+GmOUPnKnkkUoPs8zOZr98aMnB0o/u0oBmJDIOwYCiH/WYOSbdAJ2X/v32JUvrl+BL
AMNjfzI26OWXfc02VKuOMFKbJ7M0LGJIIB1ZnIJSlNClTq6btIR0tjRDUCHKI5llflSeCBs/0diy
6Adq1WKQLDDPVJ9UjAioWHC8YEk9S00HXjzH/ITtQww86Woej6yCw3DVjy6oUN+aEsesOuMEaTDT
A8NN1au6UOCokqgv61F+yhHzgDq66ORuz/+WMpcfZbv0MlJX56h9l2dz/wsQVQHytrdD0fdNQSu6
Zj/iuZFglW+f+SS6N5Am7hurRLljPsBvasLT+Mesr0k0fXepEsz6ZcEkmDn0DEWU6rOgN+rH/bGM
WrLKqKWQf8Wmy4/o4oSW6hPjdsvnjnU27xoR2438UbBxUHpeUSprk+vSDYL6Kk/oX1YIM/YBYMFt
Wg60KhvZkQ2vcuQdULF7bKbfTpA1bekDL5BHpYc6k8qyyFDd3K6MYxDpk3uulef0VhaSllHEwp1k
24fUy2STQPetNb0/zG+opNYGF9M2tleskK0k7kfduR5krz3pRpy3moInNQ5qD8aOsj7a1/E+eR18
vhtzy8orEir0PV17MJuIMHJwlTSZjrJT/VWxoBrBCOW0plZDrlT4q0zh7wte/f6x9hN9+sfPwP1K
0WuhMqI3s5tKr9ZzY3wOC3uRSrOMu2Fq6AUyLTzgX1u2IILwz1iiKghy10mt52nLhKQ3sqg8DC12
apapoH3SUmdt3LV4Cr8njAoiGvLOeQ2kbyz4dVd/R24PhY19OahFexoeyhzJBB5+I4B4w5P9VZfb
I5LORftzaFiyb9R6x+R8ZHHFmk3rNRNtEmvKSK1ZpHA7bT4pgTWG7dwCEWoaTKMhTWDj5KMzQtjS
/41UrK0J2dc3NQ143afbs/rUCoBKf6pKNL4H82nbyTyAwOYncdKVmuX5X0F34QpZPiJfJ5io8Fgd
w/RYauqo5szPCbL/EtIx36SX+in9RRgEby2C2lssQr8AE9mC9ew5oUXQnDk/w9hA9FK25pxv1IPb
rhmu3sccD6t4oIwsdUTMYu6VW1pkEfOoKDkk8JaL/mb3wE5qoH3k11bRIDdl53evsIaRJh9+DGhY
DogQJaTSSzzP5PyQCsT6FSoZXUftenmwFW8BIB6++DoP5KTdeVVjOngCt9OX0WIOfumMuw/2LoKt
w9fj0Y4yj6JxB/BUal6GCKsbLDUdoGqpKVWJ1DFigi+jrtu3FH7F5PTDQ4Ia/TI8/ZCsRlM4QCS5
nYODN4Tmr/5tEK9sMrd5ahqEPrkiXYT0WQaHH3sCr7bIKyaRPuUedUWdVLuaHEtQHODL+tq5fKGz
65goAKBf1x5atNSJudAtcC8Xvnj1lmi/qRgikNlzOwhelXdhbIfoiZM/Hn4paw+pKQ5+o3qSsnuf
sOUvNrT5QBN/d305jGIQD+4xLJN8ckGSdRKRYK3u/4ph/gJde3yFhiT7LFnTeJSY2fs4xMX2g0s3
+0k87Wt9+9/6+BIN00t/9T5Grdm8XaSivyjgBtnn+dyjJzDJJqZ4PYEHx4kbnCuETF6GSPpzvyji
NBvparAEkN6+D++C+bi+vNaPZqG4lHwHkdgMCkNoXSn1EtilIpgoPmxaBcf5ddGY395so7X4Fwtv
2i3rds3a889L4Xn5b2sE2rh7/bwxay5rCbVqrNvnTxdk1PQ8bxa6q2uiRMyiJrcMWU8XFUw6FKrT
38e1XipOZnqxdfi4jtNq36zw1ssTRLUum/a+wSFg8XpkKa5jU2hehYD26tI0sX0z/smdumtOXHS2
Pe2YI1s+BJWmEXFX3oB4R+9YPleOSq9aPCut30vzPlrRXOM7ctfiHzaETleu3PZlSouU/roMYTn3
KrcgcjHk2q7imzWKgHsbCMy6p8ujdM8V2YBntmOmdHKN3FTb7EsWP+V7O9QFFS3ql8J0kJ1QDluk
xUnevsZoAL/yIVE5ZBODsnLLnmXPRVL9qJxx5oTo+Inb07QrQqMpUwgT7Pqt66vYhtT/2L4v0oMc
neUH1nd4USpyd4XK26LEzmIpTgzEBLUvsATSFPtywBnMog+PsCXDCEVtxF2n5or+cyMs+V8ESmUF
1vOo6rDS142sWmbP2XCRLs8dBygYnqYgMoMldb9dbSIoHbuIMdKVDKinYko9Jx1Tuy1w04i3g2Lj
OJBkSducBWcuhI3zIGsSQloc7Qeh+aas9mPg5BjoHMpqqSHfBh89+lXx//IL7mLjTuWcbkezy2sN
mWvBZbTydMo0C81Sbx/ELgpNasXnbYgztO7YOE58we+sIN1xITHpU0w1XLHk9i8kvGZT944Tj730
F9NryEWLgNxMtnALU0lKGKB0bPgw8HL7YW7ZuS/1/xmcX7emx7W2eK/iXabnt0o3dOLJdvxR1HtD
A1n1AyI83nXqw1718CXM3JkxkZxD7BarDney6OTT/ztl1IDTtrrJeDU0lN2z8KyJ7rbA6QfVCbMO
2NnPWvbm2PBzsXp2P4uv8ap/jtFscm9hfXz9X3z5k50oB4zWQRNSos3Cp3LhfX608MoTJ7bImJen
hAICck/yCuxAa52h1DSdgfi4EHdikTKLqqBpRUdPWwIv5Fs2ZlpWJuogxGIDTFucfk6d49jIjiAq
R22poUWu8JnBRz23NfXHpdds4hC/jhRttg8awZ0RbT+cvLoL0wM2z3qtca4Xnoq3duFWz11wMecW
nskGzDXe/IZcZcoRAvcHjAkmZYi3U4Bm2PzhxOUS1pOZv8quapsdbkAxUOlw24uC9pBGlRfg0LPx
eQ4NzfKoTeS/AeGyKYrJ2QoW3KnSObo3kCJ/Sq8H9oPiiP64HDaw6HTloGaotA7DiqrIVJ4ROyJG
V/bifGAD8S00Exmny7d5ehjumRzLqcwENCAJ3TaLE0nivkWpvzwnxX2r+mjrFO2a5Bmn1JEzpewb
IKnt+vv1x6GQaNgER+kw/H+1vzbKLb0u/1ZLjYoDhOmuDDPDMsolO4zn7ETjdvKyFPU2yw4nWeAz
uuBYgJyCq7rnic2kz7W2URMKjPNEiqDtPLR4xHRSsm6YU0ispXTx1shkmHQn7BbrUs9WBh0SN7+v
srq3cosOp1wszkwSc+bDWxa+i+/B7pbXUuR2nCp5pMjGLtdUssTO4ffGs/4YyAKM3kakrhk02D5P
xp0rOdXFWXxNN2oFTalH61Zr62qMSFlWGtfOc3HDDti2eUmdftkE6BYvjwqXh5ZSF5Z+b7GBE65O
P4YYHqPC1HxEAnvlOStO51jpyrAnhoxGuSVXgueoSyNqDaXw7PBUXPZDdO9sZ71qtTtaz1d1YqPY
0esulo/CexYJB4afkxfLnyFRNxIMxRQzbfQ3qqtrpFSnfuVz03+kaPHdy3t5ol1RWn3qQrrYkcV8
nsy+wu1xuBha0/Dw3oJtxGTxg2KTE588xnEnSB/5keCriUjTo4sYI2mT07Izw/bjsmcEbJdLIXWd
z1NwRqBq1PraGwgenBF/dYywcXy/ifuOOJvsQa8Tm16tvPuKUK0Q2oIytoe6g0VF3ief4vk7jjal
1AR4B6kjkTtRRJvF3CJTok7a/gcTYq9kAAYm5LnFrSHwxOCmk6tsICMdhYVlclmAYHj6OmM9mBMM
bFxOTeJz+imWHi0yKW3R2iec0NGUy0EIqTQwBBGJMC1Pr+DOHD9RfQ4qC5lc2aS+IUil1AO0uWEM
jATHrVC7JgaE74f9XCle9FD+UA5Nv9fZt+r2KbdsXnDxGelXktn7uGvg4+zl8MnjQS8di756or9L
D59BTPrf43PbOypYbjSlr6HK6Ah7WM/GDrRo0rqGoX1k8FKwxxEDKNhPLw8YUVoqdPa3NuCMkfeh
0hbQAjZj2t51c9lP2nhVqJWKetcWfKgrgcogJAkB0ej49qmtnL0gLss0XezMeV1n/OlI5xfjosNz
88SW+8XG29RDfpV79iLR9g1OJ2RP4JCJNGXyklBntfTdSVSz0/ATZy2NmdtUQxjI4aDSimyBFtTQ
FbIrbSJlV8L70lbA0FzV2qG8VKFordI/yvBV/bpkygoguMDhKkRACY/GzqqvGVagMUJTe/LGUHH+
cTYI8TL3EO08madHse5xD3A/AeBw3sCHb51QMOZH9ySTC1+m8buCdI3WvuiwlWUTe3UwS0d+Lc9i
iwNorqH74yh1vn8CWwvgChoTkQKIoIxgzabhJy44VPbl6Otv19KKQ6psihoG5cBt1XhthWJycECK
digr7ZyYxs5mo9E/rkSDynaPjaSjcW2IQdIm4te5jIhYyo7SGaRSA854KaF+PZAsgGecR3ai13Z0
++tuyNbW54DTKSgP0oqRis52/X+bUYo0ISTWd8zWDvc+EtVthji4Pc6+Wx1ef1pJ7VxlIY5ksqiF
l4xg5aEfHlo+GmFAg7vCp/rbw6eysWwRMcJLE0tHjWBLzsiRTHyt0xwinljnHgV6hw5zHr+vy8aV
P29gwFAXiA++MUL9wvr9OI0bD2OWyEU37SM+B4rwlEn/H8SNI14/E7Zip7RgZi6LdGryqh6XobJ5
Vt52SBywyFtgvsiLzdyNyCSIJXBeoday0RDnyTgdR1M3gI6dRv/tFjUjCDZWNGF/ofa6SLDIKWxP
qXunq1v9hRzzQXJmu2hpu0XupPW3aIWlZet8+7FMaGfnf1pZIqdukRlSN86XAt6zyYGlocSGNl3V
pWxSM5V+LF2ZO+jJhkGbB2vtg94Urls+hLPo7ToAuO/PeDlBeMbBDHFdIWjg0lyLZKsh8HtlTo1A
lQS5a0PsYojDO4gbEgzWhne821RSmwEnTNmlmrecfc9zA+M2zZ7yUCcMKtf3A95OqnYt0mL4w4V+
skKowQ8V6n/9rxx2XF40hJt9D1oEPhMJZdtqVPWx02r3m5peFGDP7LNUiHlzCBLydURCtFRCuEzr
+h+Ikv3TFSA80/tBLvhFcFrSKKgy8ZN/3JJAibD1HKK0bJL/mwDE7rJhUbklYKtS08cGXhkH3Ccb
k32BCBZ9KB4IE51D09haNlIrjKYS9wfZQa/t0TqWdfCD+y77seGif3zpqF6i2yAvEK2ijeIIl1UF
OJBSpePAuWh320ezT0UBFH7Hg6iExCOSboaGPEO0RYJ5N1JCZ868IYwFX0442ZlOcm/xZ3Yy3SdW
vr11tmEkaKZ2yLz9Xdwm6A/8gBjT7Y+eYxguqnCosG3aKO0AbAMnk56oCNP0WyKHtIe8XC3ai/Sp
jP5jaUCefHoR+6AEsAlMQfc/gUeApgcAxqYuw7JwGXFXEPsBvzNTLZsW+3pgmbtGnnYRckRCLsrk
48IYnfy07cYFXK0B0Q9ntW2TllmOEy1xr0ssoM7DcJepbZvzfGhgIeKEQkCIexAImlYDMC+uULoc
iDDGkDgo0IVPctM4lbnQYb6kBDbvGjRP5HDzbtSIqtKuYMT7wj/zBZsxynI3yUuhs2b1WslIRxoB
lr5iSTuHIcIysRmPg2qeKtpDcVFGSFM5hB9h5PHgudqSPwIWL7sE/jgDcuEWCAvFUZmy7Uoro28E
uSXlT2RxUduyTvvyBkUOX9C+4sipFW03zltuCCvE/JuC4KoMqoW/AeyKs1m+9na5dBfSCZwJ7lXV
U6SpooePI2yCtXytyjVMtdpiOniLhsiDsWrVIOw3Mz18SOHHJ2D0aw6xLaB7zOO73EXP8G0vaAM/
+OY5OvXiJbwo1gFLAted09/4DHaf4u8hRYMl6HOO+2Y051ZkZsvu7qfiwFinYQ4HGzjf/vM07xND
2nc/WjnMUJum/iKwsDFcJpX1ZH3pLb4McKb7PgyFH3cEH2VNhClvarBFk1gQhB+z73aLGQqQiFNp
NL/9qIPDRpxlxe7lNhSN8qPsZPejV4Z7bBD5yItCLuYDPaA5lXd/f6zrfdsvyJ3qtln1VRlQWnzn
po3y9fPsTi4KKlJj1p+Cj6evb1aEDoYNFh2sF8e+uRGKtwikMLRiVNkGR/B5WEwhpiTrRr4fqLdt
MPeIjLZJnnVvFR/hkAeZNudcqcZ9niP16PAF6JzyUHESzd/kSw7darXvGSmf8w1mesCPH0XBLp/M
vqbsILrq8OJIVa/U26rqlcJByyLgfMU6UektkAc4yNtZWls8+7ATyz0Gtqw4T9t3McKvVH1NhaQi
FKQFIiM/tLz0NH127BlDlGn5pqhTxRURdCJ9cuw6GuG3WiuVKYtGjt5BALYoveSR9mn+n3R/uu7H
OHGwp/KV0Z1/O1wbXtlzY5bOBzY7yeYmvnHjiS67C4/8TplNKdAaChFNxuNNUq1j4jFbbuR3hiSx
h7/Xgcy3Zb06sY5rRzT7SDLzb17LF2qVo346/Cq71TX+WHypGa/0JezgYnbG/jhQCMcke9wZLa9Z
o7aNqc7KfiPs1zdjZ4waAQ5RVhE5xcEFUXryJpql4w8bRe0Sd/042vzEIrRCi81MtR0+Bfe6jHj5
xmhC0gMzYzAiIp727QWIYvXKSiSImCM3HvbvZopFi6+Hd/rx3F2Y7el2+WcbffEVD3awIq2wajls
/2hAXtf9MUqWS/XBXSe0aEUz7jrwehmV7trnVe5pv/4DWeMHupAb4fNcXreXt0rl9WHNvkwvbwXp
qcdfbC7Kvdz2X0WPWQE+I54AEIF5JDrTu6QMw9jRGpAEX0mhCm978XK514mHlzH8gVtf5smDF/V0
Dm+Qaa1bAxZC1Nu0qbSFlm8b6YqRDeNFlyjCWoed+eUk/JjtFs5uQ3Uo5MpWFD688HLgsBWad5Jj
OGepLkTFnteX8HgntpmhSra5tsB+4KIDHmKraoaPVFUfWFBzfvo4M3kMKUbcRUmr/7JFVF/74HkH
PlP94zOizX1iOR0UFz0ditKLtAXrSPXpqldfgZz9JSaUMfDMIZ6H12S5Fr2B8aH1mvvXNAagwbEs
vE39P1Uy11L/sOSgMg2kMozSh1JnS35TJ3TUQ5Zhu2E2pzuzcMCiQiw/gWuWQ4A9S7MBnqgbqwvl
ewcAbO27B95Ysm18wWX3zwSTai52kSs/OYZDHhrRb53DwzgyN27ceV6Fjs9Cg3zqS+HGKi/rVw5g
hrG/XvlTtRnk+FEng89JjukHLKXTz8IM3PIkZ5f9OFuWg83QgHN8qOkfw37iCdXeKPVuzEvleYZX
CwWH51mL2X+MzHy8amBvG5TDEu7/iVL6QeIk/1BxUpN7UgQN2KLbt2rh37jUxWXkMbv4+t98/EE9
M/t6OfxI57m+Ll6sAXvMwhdPvfe6y1yHKPwd8u1U50qmkH2DFpL9sU55Auruvni7UCbbK4kYGsC1
Bk3nxsQVusLzh5fEoS6RLNyesh9cVFd9YqgNYUl4nFuPxwHWT0O1NA9vnGB1xz/4Ujp16My/ndxH
8oRNc6n943FlLa1YULaszxnkQpnCF4wGHfsxNAt55GuTrZ2zNqh+XXShqR7kIgzL3jYSg+1g0TJt
PBgoauh+ThM3lnrtIzu6gkTng8UzoMXRSTW7e+57mvIKR8Pu6+iMlfooqAMxhWi7P/57Spd/lMa8
1I8Dl//4OQ9mgeRW/u17125xaarp3rzR31ag+tmZ7WGfy6ybp9/WjK0mVcXu1a7y0VjEDV0DddQv
t/nSscOU8ZIDl3N76vMO16+ZD0TXiAuAWFty/h3yw85j3r9/KPOZHstaSM0nyxqikdzPGi8MzbpK
NWIP/VUHHPuaezXTIZywWoAicX+91bjHpZwyGXq9jl/YvdxH98Mgu3heCj+Zuq6jcTkNt2Y/2jfw
enLTlnOV4+2NWRN/qnDKt3IXX5qwVpIVKGyYdyvxYQ4bCYG5M5IRDxVGEa8peCRhnY8ZCmavq8Pv
iaddRuvztG59FlFwjUzT4xVj7DyV8Phj93Xokys9rTnX/KhGAuPQXZfyIeYCLesiLBWNmUfH56vB
I2Z70Pe8SI9Ki//kf6ik88zf7cANXHmq8FzZ7AGcX/dwn6+DM386LsK5RhjkLP8qtoGOptqDesUh
x8b9/1g6ryXVkSCIfhERCGHEa3fL4mGwLwRjkLACYWS+fk9xd2fvGBCy3V0uK/OPvRCszIVtFnd2
Rn8kvC3Zrk1XEYU5WxrMbovTl5aWw7PnoAZinBJdUDqtGosOwpnwp3mF9t9nlQCHKEOqefa8GkA6
jeZFK4wOCICQ4cZrEfwExQfWlEPXg80QkSWaI2y0aCjHrE94bFtdltOHHcBPTpFzQoMAGgCXdcca
CHUMfYQL5/s6oMWK8toz100buKhLrUQQcJIeAi9JKznZd5r5bKgHcoCZNwAK38ig0YdEM0nubk+o
PAIKQAiKvhwCApwznj+2JEnO2q6vnncpl8A73sa2OVdaRk3RHrMwtZLfO0Dt7d0vkj/xbxpOBM10
sSF+xeIfhAqUcicNeueXAcDQVfkXQUJkDZ4L6gkdt2nPy3yPYAHIc4YpjgpRW9qGDfM+xxHPbrs3
AoD4t8iewFqgaIkoHmBK/WRTQUDI6kuxsNe++wKVEKpzeoAxjQvqsYUPkoW62SuPqXj4l29wJMfb
LsX/oVsQHZfL9wOuBhixSU90JQGZDZur+tgZQ/tCmVR8vfY3tTR0hBKCqOaQah8TKSf5+Sbz75aN
ebJB9uxah7PSEaUB/BXxrriOBYkcoaijZYlW29OCMAH/FhWGB92FNkBKut0I24VcDUcaovRO0KS3
gVwzFONTnBiKQegwMW8qNib1TTKRPiPQoEg64W9sF5mwResuVFRkkot8TSIeBif4hqTwYYi8SZwd
TiPyj6/LAPronHtb5IMao43OAopZtdoC2wWxzDn9jqEcLICcdzRNSBVlvfoP1OKd246ogkUa9SKs
ZPVGTv6GcILOOwywDYsIvZiNCt6tI1lQsvPdCVYfP6ZpTWOcfcpI3dawLP6avIajbqXT6vziXeCJ
BVqZDhjCRBxeHBoyi9RQKUtegPr3HAfKI++OC00LTO4RGHZbM2olcIyTFZHsUDFg7WctuDTm2DMW
nFs96z3zNcWHbE5GEsOEPSQHiwwiHhT4ElZVarjt8wrHizUKD7sO+oTwjKisDedxvG/l6xdXQlT9
hDkMQRlbxe0QcshLOsEEJHX/Xvfapx0eKCE27gnojsud3ehOiwYnsA714g8CeR6ry2rDEMIYAvGi
yopRpNFI0qm1cSUddu85kEMaTigvzHDvCmjksHQjrBvwF0Y+HhQAbKSrIcWk4U9SMYgoQYfpUciD
I0WY3uGFognjD6mn4wZ7ANgCp5EYFkk8fRUvF+Ndfr++U7xcfH8iX5S5pJ6F7It4bzxMQIotOtYw
vN8UqHkfN6f7DsTlZSlAAeod8Ob5j1YsEhoQzRFiNC6DV32KuSQVTSpDvB3cMTxacY3g5rx517/r
3y13cyr1sWYg5OiAMzk/9wPvi5lA4IXpgtg6A2iBJ06XlTT7H5EaL409FwdY1OdQSZXjbqdN0FY8
Yx6C3BSuHoq9MvOznB5IwJjkcuBTFxwqSzd8AzjKG/wNuiP5lewOLuicyDmCWRZ/cQ7AbCsud8XZ
5d7Rvc8Q+GK1mQJYIS+1p/wUnPHAjmC6wGTehB0cTjwihZDkATgmyA2fg4gxQbqR1B8IWl4nd/AW
4yH+PRdHOpNUEf4tb7EaXAh4JBgB4UWJtUGuHagjgK0NvhYeIAEeC2cTGofE9pBWQKwu2uIbr1qF
QvOMROYyXbPewbsGnyh5URqI2qalrQITACfoE+hlF/4W0kWsXnDhCmlj+VXRlnMx93Vr3tmBM+su
7Hm6fo1wap0ey2lBp9M3eSxyj6yYxNRk5iUIAEuLPhijhMoij1AkvQCKmcPpK2bA0vdtB8BL6TmE
GdS8Dh6lasAhf61aAEmt91geSLGwlyVPHdN98cgcEEpQQsVNu8Ke0A4EozNmgUBhlqw9yRZY8ed1
3EWKOEBulzKC94Ag4QoJqKjdgBB78Gq0cbGVzVVruJK8bMP9wP8RzCE0fXAFosKa4zwJJ9fbPwoJ
z9mBbh/yUdWx/dpiNA35zx+F01CFaGKH4VT++a7/s1TKd/uoeO+2Kor0LFd6tt+z2KkgCPb7EiVd
tHOvejaZlWp28/cihzubJWoYBUFDzYIgU/NEgfrk+wxx86ePtDlNKNg0vvS/H/i5/7+Q6f0FAJ18
sT3/nbwouHFMJAEUT39Gv6op1Z5EhtJztFFFKD1xZ7NgFkVIQfMh6arg3RfOcvVTs2dHeETqMufT
JXKQBm0Umiuj2OACwQHYwDG7yRJazSnoMlDz95CU1AMNCXQRYY5i4Wt8S2QFa8lAhEuRDujoAp5T
xmcS4swxppv9x4yox4myCango5DuwfEK9TslSlFtAjubE1ZSP/wBBHifgjeCqfq9IWBhbQB6OQCL
SDc8STVJt2IYpELlNiq6j/Baj7CakBVgHWHSciIsQ3thrkOfcF2yrpEkIcvCWsWKRJx63QT34g+w
wZyFq7Z+LfPlnUQqLv0A2bf6N+BacWq4GMLFOpQrdYdqPU7lEQkMzlXyO3i0t9NP+Y1zSUJze3Nz
5OESbK9i8SDglVTgqLEk2UQn98vAQ8tEb8qMJ6cHtAbANLSfVIV4sgQuhAl4/iPGNlmglJ6RI1hl
RX10zK2BK1i0kdvDWphRncf9ZOllyDeW8Qqihwk7an5TgQO3ywMPpJoh4T3p0u0SMsUBmdeyRhaU
5BctY1IH6/5RrROAwacOqMhfUnVDQ9U71U3b44P0peHQbhiU2RDveg6+5D6CazkVjDNWliRBIv3Z
UJEVPq1caI7coa+TFdaRpOrbJvcMWuA5eM1IoqP1RVNeN8oUNmKCzIIRkhUGOytWl7rTbcN6Qqka
2JtomKPhsiVd8Rb6Qe4LwR14TMFXk0VDlhV7Dl0lKbkB1/nnLJ8TosP4h0iStfnUmNK3uLLnrFF/
WACWAO47DGdEiIA6K3iZM0KQvP/IjOXev44lBbp7UCZg09B1IThdx08sijPACbNJWNC5WGyKXfrV
Xj2+ml8Wi0cLQmfwhc0iAtPHMEYY2IbvGn1TYmlhDs8Jlh/0tM9vA+AwoDrIRhAIsUiyZCNpxvrG
rPg8CJwCRNaekCNf/oH2yXtQI6ncSgA2kMt88zigfIUJ5wgPOQOWXNnZr51/oJHGU6CKf+olNAAh
EIVyzE2KCcBZyfDwPp2z1KoKoMMOFAZC9Ck9pkhvdDTS1KfYCMnER1INepCkM7wy+wqXYjiQBCYg
/NbU0eCTz7chhoMGzPYzJMLveEDhASBCbgTPf/oYXNCE1ZwuzSWXG1Q4kH/W7kLZLYkOCkNf+Rce
OKyYgANEncoKoDOHHv0NZQWk1jT4OIaEwuNNdcDYOJCqTQuQSn9pMQI+UEGYDjaZRvKuX/O3Kwht
ABAduxomIfg7KtKjbw1vKI0sL5RbHC3kP8RWuUGRzr4YBB5q+1fIAWmkgmuSCYF4ovgcCQVo6UyA
9PfR9Sg04AWSbimh4yO3TZMF+fsQ5xjhbMRs+M4aQzI7w48BPEVaJIlII1jx/vBYYgpn7KdF9o4M
JxklUuw4P2QW+UXyjGRZJ87t6r+2O3gaXaTViPNI9wzOFpUBN/1yguiqJ7/mqFerXqo2pH+9uxrQ
46y3/mWKtF6IdVUDoK2qxr+G3pRu6Zqmf+4fw1J3ZsfwaaAvVeT1zUWtAGD5wEI2dC95IPZcYj3/
op58QN7OTGvUYotBrlfnPl2Nbu9pKMz4LUVGMlrUJ8DnPOT5TK4bfh6xPZ+xR2AlB6DgQnnv2F8s
7m6PwaQc/Zv4iyBXE8yfNWsPm5uEwNLUICqYA3LtxV5ziG8ksmIdFJdhc3hOmMbUeKAOQONLjJyY
poOpY8uwp5keulZU6OUcTKlC3QrfyYOuMVRPt08tpdeigw+1k1v0eA2QWPWvCaz0oyMN9Eqt22qN
krwL+tX4V9XvF3rs8tNdKrhY1cvwq1ovfX1Vn7ed2LWrcNyWLcgRqH9fsMa6D9Pvjz2IflTC9+cS
pgVTKOqa6qKpnfQKXoc/Bk+dF57f8mJiTnP+DVL/HeC+u9vxZQ4CTk3peQrD2CUDor2HHg1GKU+L
R0ofmS5MI0pVR1Ve1kcaQQMhdEuNuLwa3NW3VwTqx3+Z5dvNDcZWrbEDXPPhq1/3brv10vWVT6eT
LhQJG4QFFLNofPBhe//GJ4SltMz1k5OmrBm011yKDy1DL44Sc3C/WsuzgdjAvevyZTjRWHW176/7
rt7RiHQye9ZBHJhPNvDzmPAkEhXNyP3yxiQ2E+lwewW00f0dB/vJFv3XR9A1v93fVugMe1t99OEP
DJO/30dw1vsXZvnoT86a/7tkcWJTMnJytQdRrSfiQPE7xGOdkJf52TXBJDCT/YTfYvNLeOF3DYhA
3jSy7Xa655CkhWPD7icTea2znpTqF4f0d/K7dTtjXvzlaDZsQArFemvdMviSiHJPjDGTxVb3GsOW
+U2Dakx3mO61FKJCG1v1IKyd22oFWZuXrV4M0KKUagrWBYPLGSDUjuwsLQcg43BJYWYBik5k9fDJ
xy1JgVBDI5RlheFV6iaYAqTVpB1HwScxTfAVKJiSzyILDUf8SQQu7+t81p7WIdMUsCrgLkptwHug
IYNVnEXD9oh38cZbi2xKOzZ2x3GrvzbIDmF7wfzjO+OcYPPxxd9zPCgiLnoHv8nzMwEzTBppgPvv
e/r4bS6b1PxpsaFaS0rDwUH46KlIkEZossSBziJ6RKpN/EMmH1I+nHKWSSxTikYSIXN7BvXQATLH
EtUZ3QTUPUx/yTTB7XjiZiNLMM1n1l+UbZjwWAB7h7P3nGA02R/OB+YKHxzvaftN5jFfBtfNa9Rd
oLZDJu30w8YEOmxEyuEVsvyfg/QXu7vGd3z6vHUTtBdOZzEE4/54SqcE5AQrDFT7myKoo4CoU2za
H9b0zVJzG1yPewhbztPDL7CWx5je6/YM5ZIH8hS4SqgDnnvt0/oxzuNeg+gFqTowlwQI2S5dQ7qB
4gqeEiz1Z5WGFeRin8QyqFhyVbh+j1EO8fMVjhgSfAatlQY3EDkT2BFgNaUv01nBRCY0eGBk4/Vt
152kdH9TE1YZDRiEe99SHPWegDm4T0Rud5Tt6PSX5kdCBP7ZpIH/OhJsKTG8eEMc2/nQWlNhi7V4
yTWMGdEqgSahFP2CbA1ihvIsLiotnZSXeMBArj8aEmSCSV/gnbIjcDTgTLlRvHt2UdDgvrMtR7lC
7ETC4CxQbRgNiCvpa4iB4SIWpaAtZhewZrMLfmETvBxyehf8tCnpEX7l6JwS6QgZTnCTt707OCG8
ZpoF6Wn9uMdEHuyADdg1HyUmFb/OknOGtYLglYlF1pUTEiwOPWJQWSGN+NknbgZjru0VO36Qy8ar
omOFfXEYLpj9vqhVyHUI7zEf6/zN6Dot6DCpu3Jl8Eh83uI7r7ABH2whFfqBKXKibMw9oEWI6z13
ZrzC/zwB+qs4CpfHk5JfYo898NajLp/lT1wPKH3YG39ylpwbJ8At4BWqBPzPBbAfeRG6XlukoBx6
gej8JgSnHssN8vPZ43MZLR4Rtp3HSJ2BDAYEKcxT7gfGEGYSbgnOW7fH3WIzXvz37GDbZghAE8ZT
4/7xcfZLgqoacoGcBp/jennzxuLK+bAJ8QSlgUJ2IK9Aw45aZuw7sO3J4JPPZxQuP4+aMjHTlHr6
Zyzy/Nng/YGJs5mc0+d2cgQQZPSt4OQx2KrPZxkplJD4OJqiXDHPne9I6zQMpBJ8mr1yXeBE/10+
+2gDHR+BivwcjqviZFng/m3KhZ1ITWLECtHb49Dsmevj9Nkzh2bucNy37bE9HSvc2n+Xzo2X+/UZ
kKwjfJbvXMK/o7BbToJHyp+Qy3Mq/IlXzdn8e7A8VT5Ojx1bck84AdgM5/wBG4wcEkI0aEHR6ank
GHys0W8g/CefliFCBs6NfzgiJ8OMYv+8RCjECfAhGRcMZNZJ2G+5EVvBbfGiDCuOawX2h5IdpBav
sD0fZ5RwEEhy6aSG2psW8SdE6HBjo7qCfkwqW2qYVPDLIQLkeaBRhtsM3xR389+l0snEFfI7Jyj3
yNAghVcK0uSzD25qXPc4kRTabfY9/FwP5HgOQmgXPU5Dm0WacwiPvU4b+CBaRXj2rP6/fLS14/mK
XA3BW5T0njtr0Zozegj2+C5DW8YYnNrIhnV2SO9AD9iNHuGr6AkVRSaF8/b03mvRjixknGJFMCE0
aNJQjxdkCyaS9lXmcDoheKpRrsaDpHTUkhvznnKXO38ZlD42LMLI+Dy+OnsIBC6/ldhGuNqJ5Vi2
YCUHpQ0SrtrwMvephFHkYOg/m+e/Qqrz1NzP87YPu0jNQTsPsJF1B27pZh+O5Hs3gIe+G5XH6T8T
w6rIBx4zbiLPiPgKfi+UAlrAhmGMRTPr09/JnlGxSboGqV/Iz7FgrTmwaljf0ZPiE1f4cXBvua00
gUGR2PZilJda7gvBjlc/fkO75cL7nxSmhVDuXUPYkkKVCFFAYlow3/FEXwjE62497BRzzDQYT6Si
XmB7UR1oUvynn8iFS4wVgyAMnT10CJDDrMM6YuovuDGDOg8DBQM6XDM6FffldgSXWOPH8m/LjA6b
jKzbuVcPQWngfSeJ7uhtcFYtt4Xy7fQF9cKpq0oLpkfUy1x6k54d0y2B6WlMfEw7XeWl9WHN/kLm
K7lWrkWt8BGi6eW8fPTGmgX3GNp7L/3q1EOEe6vzMn9FNej6uvCaTZI3UlIuN6IFF7eja4m+p6oA
F4P6cNvcaIU6m2Srr8vOBkoieHg6v7dVGxm2s8lil+/8nuOOs/7Cn4NnMHj5SQv9MrRH1Wu3hXOg
nGd1MrDX4bVzN0Vn3EmzVWMLcmF+I3ddm5EK67eoCNf69izNWFh1nBCEEkhZtNYwwvEHGyiuU4w2
9/rk+oOI8dYlguSlo62fXdVBbI6CMZgcmF7Ay1bhURAcjn4A6+l8JXcyXtmW2ldan+YvQN6N3+fm
aJlqzijq9nc8AxcvtNcxIgyvb6vb6ro67CilPOg1gqiK4aCf5v3zKBE6IXVhmtyVDFl5lJNJdNwI
El46nVKnyx7mAvj3a1ujtuWXEP/apr64PYOyDo8YGgyI8ZgreJbla1MON8/QQmoGfWwcgwQ4k263
dU4zD0AlFX4/JjcWlu+MoG+PP/ddQgtBpq/DMq6vR7pvIXzRFpXMfOIcAbCgLKaOoKsosOKuFCRh
ggyNsuhqast00u2dr/r5VRhvYHkHGC3MEaI5mGIsdO/cJzKJyJcQNl/XBX82XZz4pylqXtwxtmXa
zvC1vzBD6ADu1Uu3+skzdQfggNlI0IFTtqXym84n23m26uLyt8GjsjMh5KbYmtCTTA0h14Ax8Zfh
xLnFyJFHxyZ1L+/AOvXWMcUjmjeoVgy2LoVa3s5TUx411XSYRQr8l+Uj8fhIRmfA0xwHJQE62RKd
Q75XvHQ3mZYtaJa9O0zxozoXiLAHklyJmy5WK8L9pJrVkODuMqqR3zLtq3+j20rmh1kRJ7k88AsI
cV3wjH431/F5zSOtc22rI0LWTAz0RFCchO5+d9rV9/XdnVoQQJ/UdHkoqdeC54QmHeBoqdd8u627
/6YICdi1FvAQG6lHeHn549crcBs7qF2Ud6VWBODuyMxQLxQ//5C1t1j6/Hau3708DjLid4tcaXSP
I4cQB+Df0qGItX5t2uRYYdLDtP2i9dZQLSw3xnXwJi8JyWqi3+MHBhWSRAahY9oLGZ1Pz0ZuUTlR
OiyQeHzADkTvj2pZplEi3M2IzqP2gFxGqVqldy9M9VabzWtyH7xHVcgpO+stjWa28m8sX365ehxA
hqkES7twl7Q2PME6IN941YdBgpRTTt+C6mZ+QaauFbQcfCPV3rURw0PzIKQsuN1viRBw+9Ae2cUI
9u0tqIGRFp6m08c0V4fAiahvw82oywXxvwYBEb77+Q6SR51oxD4UIYRK+B2VFX5aED8Gx7X8gb3i
hUOAFgPKMtrqI1ZoEM0z3wOa97V94YOyk3eI78qW5bzO8DNnYwUPP6fObHIfKTeDO/oFq78i9e1W
nIKkmw4Bh11iA3TjHFhGdvQOayx6FjLmGZ6b9+xTWIdH0iPVtGr40H97L5cs6uq+R2bIpW9XZyYz
r4hEam7Sixvvc515Lw3vrkL7lp912O09unDPhgpDAIX5mH6BHouNC/x6mXk1r6CdSDva1GPCfHhS
+YsW4ZDSDNyyUDDyE8VxDVkVVFTs98j6+k3HLUVnonlowBQuXODo6zY4CH+kwExJGhylHWhPvxu1
3fd2mtQoDUNMOrak0ATYldrdIHGBYUhGKuNPnNlicPGYIYQ3kwvZ60x/FMHwjCmYEbWRQ8eNewJy
1Dx1tSvNdUodSyFAgsIk7x7Jrje+6VU1Z/8EGmsOtycvEzu2PVE9uW0Ak/lxQ4P+pFLWEeQAjVJU
AkhT0vJLL8sfJ7KqNqQdYA8Bq0KQjz8DeIj0cHIWibw2gS7hhyPuGQh8sEqkKYCN0NjM6K+wxgcq
kqrWGZ0Ef6JBhTA8L5AKG3QGajFZZrXdJLbG9pwwxBkJYh3vrSfyPCi/mtr1q0tVcQei2Lbdjs1D
BYVagOXw2hdkYkhZD7N8lusenJ1Yk26bFsT+sURhzL3yfTtgKqawqaxe2CNHFy+/rId2dx7bUYP1
t2EsxHUBUjQ107nFoPvtkt81x3VXFX1qr2YbYdr6FSMyR5ViWBnagMPTFPZQkgoe+8hCGcsI1TG6
6UCcXob2igxbpa9fdV37uYYoNu1QhBuhVNtnHajNMA2lzlJan3V3hlFkzVituuq+QHRyQs6UHFxd
H5kipW5jNvpIn6mSl+u6tSoMFprvxNQkoXeIERokiHmz+9P9Ib/w9TaDTXtveTF2Sl3H9wdZ3eER
KbAhqx8zig57tDR38Eey1BcmGdd1unubw5BdHdSJHw0GOtAtnYTnFTb63GclO6u3KTl8h5U969Nx
rLKfl770irXj1qc04urjZ2o4OmUWOHwddY2p1nZtUNvMG8we2FqFABkT6MX7CPPF8ivTpe06Lsas
wH12S9/R1B4+u0tlT7aCkJo70VLVCLwmpQldWOKtSHIYD0J8meTACeX4W6wB/+Y6R2deE1gaeaVk
l6+II7IXktaqO20Bw+jR47C80Z1NdjUljNYw1X2zav0RVwRVzwpYAv0sgE/Ko3DwyXHGpCu3a3Ku
CsPhk+P4pGKPZF+PXqVo+fUA2itWXxZPkNN6y8xE95nvcHnzCcgdFJIhWBrXCWOCSP1JlOr6mOjz
CwDIVFZYIlQNGsPmR41DOaZx5Rfe5etKtY6TaWL6UKiTUz8DI+UaDu5hUtCfYE6RJFXBsSzv7ISv
JwV9U4PnkdOyVDppUPVfJisZs+8xWX0PLS8tb6OW3E/0kRilV4XIdrGUU6Qi/sc0nAIxDbK2y/b/
TANifUFNvb/iHhAMdfutUfr4TJE44PEw7guGoJQNmpQwNJH77xm9LGN5xA4tNwbm+VVbd3+OX80I
AzC0vJLR3NC5++w/+7mLg3ph0HVHJKZhN/7MCmuFTurqssOtwPgkRoYwSsP8lJlQMlxKD+dBP89e
PXrhV8mSE3Pd/MIoYOQ2/S7LxRNmACpuUmhov/l27B/7ncwF55PoV2RBkS725MmgbSkQn4zYPHq4
7Y01e3pJH5Y2RhRwMZmizQ1tc6jmqcMCRwrNXq81y84cDf5CTC+a0he/YsYex3JLykWb4YXajDpN
4UXmdjRyc9jBStFRNkUWMlh3c+5fOdPL/mmepnbnHrBySr7+lXOh135tVjJJOyPMn873dX2jEiNL
Rom7hXggg29XunX5gdJ9/JDg4U0rHXEbjkgF8pOHkw7p8QNXYi4LNLkMDmvWh22KNYYFgIPJwxNP
QUx8yUD2n+HlwJpxvXzueIJ4uClxImQlQjznNHwtumjPwLmxqEcUdbijuY4XD/fcZ6JClvFjc9sh
JVC14LzKzG3lDHCMV+8VN5pXec6xPM2f1kzu720l87YbXCj0ADZjVDLTX3V4OlKeBu0Nukd005mB
t9qlp6Dc85gWsoBaq9OwYzNagIPSC8IZF0ZW0H/LZNfWMRLEfJIxUucys37xWfq2k9yV17YTGUe1
kWxe7mVRhOmHJfdAN6IbD1Hm4s4/P+4GSFGd7mUVkmHyuUzWpFwnPDoYRV6EUCxAOetVPhHnQxbI
lnpEaMWYxlZTAVgFge6ZmtczA0MDmaoOC63dmXa10jrQlDaCyWTrupr/QHdQNJ6Y3s30Bj3Ae9S/
PEPsMfCMZxtvI1NLbT67GnQVezeDidbNwB5jnygr22MYB5P5WzIYuCaXZQtSl6xXwe3/8l5pdKRQ
XkQnXNQHHtBpkG1bJi3yyOLMMXjOJTy9yP8OKt0ZnIDamu4ABWLTnmE2YaQxFeUkXUQPs41NbUAs
Sq0I95QkM5mAYkGfHMkp8VrQK5yAe4biGbJZU37zb0kmHrIl2BSoqCQDCMpP3w53UDwsbBGDUhzE
twEKxBrx5CYXP1IA5IaG/2xPZkiUMlvOofxmj5iv+H7bOZ4FM7rU9kjKlBDGHBhpxSonmJUdiVnB
CSlZKjDKn/nE/Gr48vpjL8NDZgRYXhvfkunCQD33JZiWjz6oSMpuOBtvuyG649y2A7SQVMl1Dq1V
jmNa30Oj8AOwgINkphjJJcmpJGF5xm9C8qDGsINIbMhIxaGVS3T8wisMYaHYYpIGKSfOt46C58ik
DGv8YXrjOh/j/ewfYEr+DNKnwU5zXovLsKaOYzRsdY27HYovnvsVqzZfmACe3jx2E1P10ORzTxtA
9giAhRSSgvbXQd+CfPxUVDLV64eaE1/EFjxPenIH5E/1cdiKuhm/OBQ7AeOjAldFHZ9iufcIgaOB
YHhBj2Mz82Rhfy2q1RETLnPDYUY4qNUmAAlAPEj1QaVjZ/Xon0KcRuwhnCqGLiFt+8mQg/l4k9i4
ozlw5g8iEaQIMYk/bWzjKZRDWxFCqfDXEzBRrk00eTpguZxbd3JWFCIMb4rZrf+cQityRlZj92Y9
aEeFuRG+I09lXqKOIc8tHsqq/2/cOfNcE3SAKFhcG6xMQFTM7d/iJ96TrOTbCL/qPoS4+PExcucx
sO2nh4sSXX+JFXmyLjlqLN8bqXJ9G7d11ecRUCMCgU1yqkeGRcGxMbpPCNd4QlYgTwQOWL7wKrzU
F09CzDC+nMmnuOnA9HhBnM2zoVFkQ4T7GKSY+Sqo1HsmVp3cgY/vMiF441PyzI+MBaoHBskvvp/c
s7lEdFLMSVBpmrAMrIQwgWuL20vxWF/mNNEHVnCKqIFwvM63+A7yjw9HckL4/O4nINQ8mAkNITgS
Vo+Hwxe3RtPOvrnz3sGFemUiBwV4xXKgM87gRXHF5STg+Dd1MqdGtsz/mqBmAFLIHtk/s3bA6VNc
4+pxTHv4IDGvNnFVSsY3EGZXJDC5Whr7OM2rkbskTss/7+SNC3PoEe/LqOeDeChEsUhGf/6Wn7ID
HgMezlOcnBS6K/FnQnlmh+AQ0LCkLODybcZdKcbvMhXPpsbAxuiyzGe4xmIiZZc3zw7Kgc3tlnsh
d0EmNv67WOb7AkHxLwmnX37TfYZ1HZOf/RGzJFbnn//S+qG6yef++TSfPUcs9BURRsZnaXcP34bm
fQ7+2EF8Nk4//hVxBdk0hHY9IgNlrd5IWGrSSRWuung/cI/3TzUiBFmEPge+4V5xWOFeYp0791lz
5wmNBWKf2kAw8CRw/sVdzjzxxB3dCoWVluxW3bNhN7oHmOOJjY9ENyur9BY3XsJlJ8P9l6VXluK3
t6pGC/4U08cufgn2NHQluhvCTYF+OyDjsnf+64axeQVbt2vgs2X9L7cU1VFyJQ6GsaD3WrbGDIIl
IbfDuxRJvsliUHW/6RqfhI5K58sHa9XyCieUYDrAwwIHhARLivoHrwxqZg/kRR+AsOKTgFYsFehJ
gVzIWkXvABcghoR++dGrl0pkLwbb0XKdD8wwSHAqpzsLnCXYPdawA8E2MXceXqRHDAwzcS/biKP/
ds8sWV3tgGmoekxpdSU0ePcQQiccoMtDJ24DOgt43Yjp6QNG/YFswz/vgLFC8PVvUDH1mMUytOAC
w2uy0HRsgS68rG1s6I3DkQkAwSXl2jdkjUmPOwSGDxoQgv+AxhpRUUSQk5IJy+ErvIxhtSDFp2tI
d3EujioTt+aDZD4r+K3Bqy7ozWG/ROMiXJtxNeCTkO0ynDhBD4Ocfn75S7ajnwnM7312AMFJ/1xA
XnCEtRGqTzoIgSTwxZg6sgDTnEUiXSAXtNRCT+lMazzyroEPa7nVUCvBloaL0k480i3/xpvjXr7r
XRoDIU4D6IiHrq1QIscEniMCSxlW/NF/tdSxX40eSNviJOKP+zn1E9cCM5SSzrrhhzZ8aySOJz4+
VlyebTHGbfsiwS6PudnGYxCn7ZSQ82QHEimSYmRLMuOyhYSNXSyaRKuogfjiYtBDjx0XV6CAHElX
s7bbDT4wJo5OHyjeb2bEX3DI/j0ySOXE8jtnJgaNLeHHpXjgtcY7IE+0i4HVdKEDkNOoWA8yvAwC
H/wDDIcsCNvSfYPRIWx/STAlBmgbnQm5CCQCWXVIInkwAZsEjpQeuRle6i5bvRgLk1HkVo+5hKX3
QeyeqUd5iVc2euRJv0EDjjAff+BbqUSCHEqIZlMAIjqhTIYGOl8TXqPS5SUm3lxoDHR5qIaaIlaK
ys6FGphOvGoZu2K/k1kKNIokPvboMohpT6MTdy2fSDiQ7J2u0uURftZeXlMfs98YO+GJlRt7l3j3
ueyl4sQSoE74AyEBr5yquvwlXkEyf9DCTuWDMzsSe2VxXVXvPMKsXEfxB1J0iCym3nUmhsfugRUd
0F0agK2diz2EAZfg1sKih3VUti7YFHI7yVpyO8Q6OXXKCDtA6K4TsICm88As8Agc/ey3I+Q7vljR
mTOszIQPMB0QJtRGspy3I3lWdd2MZKmVoEJSkxKdEQvgUclw8TojcmB1HDuiL7KYVCQ1vIQQ/DuD
j3vaZGWjjoyKpy5IL+4erkRRBRmiaoXb+FmaCUH0MdwOUiIsvNFVMTpnwZvaAysk8Ll0nzAASdHj
Djf8YkRfds8KU96RpIh4Yg2fCsIng6lThraoqn2SM3eyI6x6TAs82dbMVg3ID8UwgBnGO1+RX8AP
ZW7YIRVc1yEWkyzLYf9xbFefrVhJmawx5QUCPnxvqWkAyTMobHBIdJO1MyeB2LefvNwNsCiqMXWQ
pYIelNMjXzORO8UtFpcdmzQQNBSr9E7OH+GtluyGLR+cmWR9mckyXenoV9VMkks4YQPZ9QP3vifn
Tx1MJn59IkBCUotPU5/ILuW0/mWJcj4sfx0WNFnTsqk/PO03cF/4I24tkJxYjqyqpMOO/JN7QnSR
mXixnaPPPd/OG2fTmZ0knl4hdsCcfgHw0IedY0UxSUGyfyQiSH4cxzj+pZsOm3emcUU9lzVZdQ5q
RM2hxbBzGKQlifg5+U2NoiHvbqPLlL49cfytTzby+dbdC8M47r2/JAd//awFdfL4yYG8giwM8pXv
KEWI06QeUzJLX+8vqEPY300+Y+GrvnYvNJ11uyIPzByACoPUi+U1o7Ikqm9QQmzg3L5L77Qofu5u
A4aW4OMjhzezkPD80qOobLrmDmMc4yEj4Q8vmFhyrKqJ6a4ZXN5eQmcLBnpOx4Su/abLzpiM7tGF
+VDMvdh/3sEHeUDa7cOfThDJPjG9dx+LwZu0Bx1B6iXzas3QZyUm6w7l5ody8Uo9aywnlfRvxHYM
p7NhbpxVsYqHH8edwElmpuQ4mLs7yai2iU2aRAGy1EqIWfvBcWWRLfq2wF3f3J1/KREmNvkdWQ0o
kZLKknqs/N7FNMv9I4NOMkXqXRKopZKbSnkxd+0DNS72TWXwbdKd+IMsMCRNyJ6QAJZnKdkr2ho4
8Gn6Nk7Lq7zy6t8XsnA0c8NiTyZDQhTX5urG5y/bxjpQV6s8SRGLp8aGZCRYHDyuQwwGoiDh8cvD
GLnHrza1O3bMUaO2BJRQR8lqhA2TnIvYr3j4b4WCegHrIyEnp2mz4dO0/QuOKz7jsPMjV0gGOzE2
Hqa4rPdF9+fdd1gpATeH1HTwtykWSbDSdMVpx7nHBlGGnEgI0uarLqHLFZcbzQRGNSgOgglIA0lg
VPxdkUuSYSkuftcj//DYsL5HN5uJpiqy8dweNpS6E/nFr+Lz8x0+w6phJOBl3YX7nFD1reU9SaY+
JS7pdz3rawskSLcXrET9S2BJKJJGYiglQ2pRpTq5IGJgW5HwY3DHYlgBNpQQ5EC0dCM2ouOVePmA
XhKTzn0un8tiazBvcUQzYpAAa3dr8Avc2MVdUrQFuNxOasDwGmqYsXwoMbflFTSvYHi3mBSM14nO
GuKn20zuESUP73J2CYYG3/dNNpLYSNy/grSqTNLTtB3Rupowo7NEqmIyduWJiSdyJVdBGffF4xUX
kn8Rq7F7o5pUC/G6A/LrzWGxvgM6hciNGSQzFFgqkJVl8seEUigSAE6Vt5osn+LjM8eCf2uspLKo
O4s31vnk51tf1FZ/JU3TJYPPM0Lq8F+FTFZacdXodxBHBxxAhVyhrPhIg5haD0vQwmaAcWCuzkhw
UKSjlH8PbszKATYPTABgbamAw113FferE1PaczZHEMrYP8ksvrCfbgyE321MTvt2h43qN90jvTUX
31ByDbK0yxlhRaIuuCp8L5AFMh86P8CdqfkTVYUVvXx1z4HmgXWYbAaScgo43QB4GKkPSXs0RhDF
AmqGOkbfifdmZ7W0bxpIvmUuIbb8LIkw5HO7G9IQggCPrEnBBjMeGv9wgaRrI0R3dpIsWgN789ZN
c1+9JVsGRJCHqWvzqumh4YO1I7dGOENm7c3xmsCiW/RYEVEgmqEenuRl7qsOwjjgsBS0Zbmqj3Oc
PvINi7s56Ffh/UfTmS0pqy1B+ImMUBCBW2Zwntu+MWz9FREEARV8+vOVO87ZZ/fudkJxUasqKzML
5YSlnBgjCkoCu4SBorQqLGNVD+E3xJBgeK3uTqV1PCPHssyJsssSx6TxyFwRntMAnWjjgVXAf/9E
AqNokdQ2OKhG79GhcT+HR3hAwAfT6g3kI53FaomEgzm6wWeNHIcPL+AeDHyoBziN0UHFdJlVcU9Y
bUR0GxE/yQ2uzQiD8T6mgjN3KZIv++pgfsmpXhYM/HGRsC1RltW4kNy81oLmjYCfPWTJYAKvsCGa
WPMzxlsOunfvHMM8gUHIkhaEKXZVyJ/o22JreQhwrwBrRFFlMTJzPT8v0aEi0gyYdUsdtWSIL48L
5lVoNuPYigIOJVvTZSrM7qdFWoAhwBGLAm/gwuP42x8wc2aLHZ6wt572f/rYJlsCYR0RVVMEAu99
v8H0DyV+cBR4q/LUqIdDhX3ZMT8RbxaqMHhPzQb+8oU67apaOpRfqHq0XGCUwml2pMyCmBlQDzOy
h/MtYivsHTFPRidKCdkuEV2J6bgiM0pKbMGlhpNy9L//vuZyvkhtiBUpyIPsg9pR++lHJaFTtjHi
NviCSTIg0IUEIsGQKBnIGwSIkZ7+/1EVwun3HyLk+mGbf2UsVYXcDYwlCFH2bRTJywiQQmI0LwkA
Uk3DKpnpK+Hri96C4fLYw8JrcCim7XbY/Kt/NYZfAFwMLHG/VM8m8kRFPq78o0K2Aj9mpDeEQS4S
Qf+Uqcgqyg3t55CRj2q0B01kgjMVbDaTq7hyMOMBriyBuSIBLAdfVJrBFTTnMKIT9NDOwk7rppNk
Um969HWo0+vNXkrdBU/rcbhL304nDbeBZW/k/sssXzVcjKMcNpqdjT5cmTmEs4H1iZ4OJmBAC/qc
WzfxpEENwnuO7t3xy71vMrhpLf1fT/nJY4LGncUw2x/hsFNsj64vO1m84fLhxM48z+updaoQObgH
nQ87JN7sg0G5NHMZeV0c3gql+NuZtE7LMoERiSLp4zZgsvnqtakPiJI+maMxUymr3cJKJ0zGpFWz
ejvy8RE8O/VG2JdyXtg2iIHJYT+9xU7tEuauTz7VK5IQuH8RMiRmEUYyq1moi5elTqQpCnGqtgYn
Eaaz9u9/Jvx8B72HpS/0kphl2pf1K6BE5EWHeIJOOpOBZhd/yu42htxDwQ9iw25BfsBSWCNrGUKz
Q8M7LlQKEjynrI7LUWFO8I8SHt/A55Y6v6wenG/Bfu+blo/JKRp4gktUTHfq8Sm/UAd/C+Xhy4b4
LiJGwyKYJoWa3Be4unT+WhTTzHXiCqsYOgtOQgK+IfdH2QwKgiUD0Y1JVh88ZeSZMoMQAcoUawYX
3b1AMBf7PX3MqtkTbzP+6HvGz0UGv3TOsobuE5XI+Q7XEl7SIL1yrmUFA0xDKmQ5Gtbba73a7R/N
Oc6jIVg6d1KwR+1ReYwNugK28qP8yCOvq84Y8UL4dK4hDkxWZzzaMkDJSTf/7VOX8Onp66cnf/Ut
Zon4TA23HzxXWWYQWwJaX0HldBqrjhTMzDj8sXR7877TWUPTt5XVHmF748FB5SSba4iS2u/gxt+V
053yioEg8pVTuFx4SxyIeUxq9X7l0TXHfEXHfWDNbvAPrXtgsnvRqGb/Qp/ILSUyOPaqkJaC85k8
gYY+1ntm2sLWvNrHb6eB7etqt1OdxXa1cWbkaXwAh4iqhK8I5gobWzd8OMqqnbL8aFVc6Tp66vi/
Q0iXQp5bORUnAWwelop8SHPg9B15t9p4z6ao/d5S7kuHd3IMmuD2YJRf3A5nkWT1+8TrSJ43u3MJ
MtiLR8g/sol/uyHUKz/lmatQvjh2SBtz/mV55uq3CQfy9SpIgKPmmxV87HjxuMqXzqUk34psEXDs
HeibBIyaEGQQqeHgDPusYMPq+DCF/Ra7Im4FZQjNNbIfS1oB6Dwo3RTycSgmm35EkUZO/iAgs0B5
hxgMh0j9p7LG2L3P15Hs+zq/H3Hw4CFPR7tFhCEoewCVEiFfBE9YOpMKTRd/HxghzLIG1iQwXxwz
lM6NAhJ6kJQ/A+igbSUVVf3NPJ+UBy9QBumS0QmnI0qRTJ0n0OGNzKj/U4VY+Fn1BvHFWQKrHPy6
uswY+R5JHAKJJADlq3gBREnDMDkwPQPRyxs8kixwVkHBBqEkWtG6hQIl3tucLvnl7mJ8CPuPIcdd
MZvYAtNiRgXkF2EcxPUm+55gkPBbpSbl5x5js9R//sm28waKfmP7pO+kVyXdKjgO6KRAayEigkBR
FPS2V1AkKRIEZLpyok2vnAm5gSqQyokMQOBsX7YwjssREzBRyNR8jZw+4GIKWYGqQa0K3lHLgCB5
R2x4QRebv2z5pN+os1nSXvFN0HZtx1AAKt8K7lmXITvyKbridBW7MAvtTgH+Hf8jNXGR/9Jl5cUw
V9+1Q7J8B/W4jApFVA93dCjAOh8ZZxEAP/6OZRpOCcTn8Cb8u49TM1K24cV5gC3XZP8xOXfL4tqP
B3RApUfKYFWgDuki3KAwQdoS9EmaePkfiZzkdHIY0FvBTuTJUowokfojTVZ2eE92UkmxWZVEQ8kh
H6FkWHyjaYB6nZhIYsOuJdtqynpMJhK7k4AJz0RxKOycTflbEGeJ5oTq4O4mUYzt+metAKS/5hLh
Je+RNKG0D9/Uh5Mmrgb/pUHPkGMfCKosrWwFM2uDkcmoy7m31AiRBVs19odW70xHk+tBl871m8tT
AnFNJnfoerpP1mt35rxDzXud85K9OznwMhRrP/LWoXkTYTjvR3NMLzyVEEyK8NMjF9B0Wx1LRCEg
bb6xofqJDbtHLFX9IznMNwxj8oJLgperRBkpPnp+3zp2iX3yTA4QmdwBf52waiMY5/W/wY4QObqN
vrv1fVM5byoEKVlKPAvdjI94lqil6wQ8NnVa/R41xPlY/aCmt9Sx5vp1xJZBeGShyIOc2axov+GO
TEWzjVPOqAO23tubvoYUJBLqtTHbDgkuoi5u7e6MUKoRUgGeL8enbTvaezUhW7d7E6k9THfgXMY1
wW/gqBNqYJBfaPjkFWC85JxzFd1q7NXb/p3q5L2T10u3fcaBWvX2SvVs5ePLHBgZLi5cJzf3n8LZ
ulAr0NCWpFUb4UlD8xRxC8A1+PWUu91LBOjggHk/xqDB0z6uB3CgEmDhHJIjf9n0IR9zDCk+NMo1
wDHpLkqS61X/9VH/azeCb9B5I6ud0VSkJqevg3Tpe2AdpFsyZKZQTSRPplM5FL7UINJ4jSzSA2kP
kmXTcRTsTbAoAfD7rjRV5bnfbBs3Pj7F3fv2QSlGcS4j8GCyAhoCfxts/w3/UuJQJN3e2zwFg7/B
R6/oHAtaLp1ylOXWnoTKyaWdDHhBQzWBFmTtw3I4YH9F7ikQv3fl540+ew8A4zLvcL4GbM1X7u0u
06Eu+/DujXx7x7fTsdKcVz8OnPcM0hzV5Lf2dAbsLwxDD3X34fT4TqVZj3zIug9lS6dEvo64FN5c
A6yS0X+rutvjwhJKgY7cwepiVMaVB+hORvpyi8P+WBzYIU7l5EEuTCrfALLBeCX5dp807Sg1Aqoe
udL5V7Nx2XDy2Ttj86ICok/MoFbuohHlo2a82ATNOXUtwZzwgR6JXUN+lmxxD4nIaKQSGmfVTPzu
MGZ4T+V1o4PsNWlgryXmsNFgeDFUrCDqM1dJCkzReh0LVg0dPH6gJNSw9uIO7M5xHYaejmRV9oQ0
qqDuTdmOcDUiLBf+V+g/kbKHXt5SAveVQhZbSa4uGbTTEOrm/S1GroWHylScXQnZN/BQJaCg5nlY
2oTlmjbikKPwpKvDB71RDGLuhy0u0t6qYIvByAfXmluBeCOOxBaf9wbWsCYR/ZW3RqGNNTRNub+C
7RJ3T97eAD8sXk8J9lcS3W4g/xbctCeQss8Sn+TT8zGfFiP8rNyRkwoFGTmInYPRoBmtq+9XA15K
4MZ6wSo3wGIrLCoQwpCb9z39/AhLNga40NIV3RnklqRODiI2KhzZA6jzLLYJP66IwA+kNU4KkvVl
E8n3rEXJJAuTiWFRhcWTKyG9FyWsm5a8yx788MQJ8kR5EUeQGUmW5eUn1DfLF58VvrWbxUT5bybO
fyUtkXQI7w+pJsjKKAsp9FZ4ffMyL1cKxxRynWPO5Y4Hwwp4QgnT2+I+Fd8jENVeRHDvHntRDHGR
lAs6ihx8QKh+/8iahxTlgXAko9plaBcgwXVEWQXYJD+JvReXG2jJWyTn2q/gQN2lbsetpbtsIb+m
ZO73FyVLae+ZrNe149ypY88kssGtvfp5f5HXUYe2vjnRdN01wM1h/inQGNwLmyT4NgBsyy9WwX5q
plZy7r+2KvEp9ozRwMHh4u/JhD+u9hfYHyUcl/Pe8bSFAEWD02WsQlLfB5cxjlG6e5do3e6uvlJL
5MmdL0WVjhkJitOZYGcGMhkY3GfAZHQ7rjLDqoAxVzxwEOYki9iGOjqGtRR5DH1ed1oOA+VixzjN
PbEKVhI+0jgGmIvM19UQr+U+iO/VW9wwmMYUrGIABbGswXNY8Yh1X2SXmE5cRzsF0XVPAB0icAdT
heXiyfagkk9DkoVU5GKbSheRaMmek48/QGv/ctg0+bjBjYxbKVkz8LH9N7aa9hGjgxVO+xYSLs7I
5dvhB//A2AC7KQ+qJjBjlCHbgOz7mV9YKSQCUhiYlBqOLG9wQrjcZL6SDLUsStW+nohpaBUlxwFB
89rQoH3P1yXOfEiv8ZJmgDkvg6Tom/GZYUteKfQGNOyY/RArmHsqEa7kJU1fykU5qDAdYha+Df8f
FwBjK/kTIqBQLksKE7CyTii8O+oy+rF0YIGLwcKujOVA8s9V4vNtE9MGZGlypVNlszgz0imV28lm
CaIk33hgbHnAUaKuDH6/sDkSYFpkiQL1COYmmbGEAy6d8MDGyRjZBk8CkE0MvMG0iCuMoyWl/f4H
n34yPtknSB3kOrMOSHM4ObzQvEh5ZwbhGEN2Hk18hlstYUnqFskABY4UqOzy81xKZmhwdiXsVzNy
c7JOsQXiTHMrXgYiXZX6XyayYj/AGUCJIZPNWCXv/c68kdT0/p6g2OQrU6WGjodYQ0I5MR1jc1wQ
DfLwCIEPNlbUHvJpGYtlcQf+1Rjni1HvtIDwkWdCjRCrWSYecH6QUygyfoGzVPOWL5gp8n1zqvCP
xc6PQ2CLyIdHPMhnAq5kDP1fjoF66rZAXjDKOG5iOQJxErqZp4mRT6DwyZn9KUwThYJI0A1hmigI
SojafDW0+XBFwhUXXTSHNYaoTTkBL/ZJjUMjH8ae4D/8RKnd1FXXz9Pz9DHFwceM50XuIsFFRoJ6
U/sAsdqoeHX2sm0x6W3emY1LP148DKRvKG8HXsp3/POk5oUF8zugXvNNgBRCA1gzZ6MjHxpjQbzu
8GPCXrgo8G110WJnqqND3r3iduSCjJZdXoeJEjhQYi6BcgVB8HgPxWpx+2um2kpZ5GqAseKFHQeu
Oaqhxvp83e04se8ObdGoYnaZxw9eKmbJwHKm/Zq66GiQxD5XA+8J1GnaDQVGtu2ckeziuNBlYrEi
2/v1KRZwxYBxja4G+A8REdmFwsxeF8cpE09nLUz+3ZbiPY9BxM1nri7jgjF4btYd6BnsuA9G+9iY
O8VLTJXQ2zcHIDskpT3NS7qh1veQrGY0bd9WH5E+rjW/L+wfYnT9m8+6ZHIl3DmsOfwXuHNHfsb/
3t2vJwiJo1tN0SPXjQyAMDsBFrZx7j2pC/GnhXeQQ8+OsWI9PqhcyKRiIYvnd7SB6D1hhKiFpMOt
4ql45lPc6mBzbloHxccrjKDnGSLgca8GGhpOp0sP8qY7r473QkjLN3VF8R00SD3uwaNw+4suWBSK
K7muH36tj8wGo6KrFbd+/8UwE+/ScciEcC9BGfVig14b809Msd3ZpmzZBjwX/zrwOkiCByw2t6Xq
v7r0F9WXrRI0K7hEYQspIx43pq+WeEV5D7wN0McyZMkIxrGGZcmms2fiCqy65liSbSOMrBmV4L2O
1wTKTm/5OZrL/jwZQfkP9RUisHP5U1Kv/3STqAX+xfPbzqzXz5vlfQt6KR3hJIxDfUT3agnDnFPx
BHkNEE8GBNp8CO0i0pe0ZAm9ZKFznX18ej2kK90IGrBFPLzOwCTE0EMSvop5O8e2/h5c/i7Ucxe6
a+qsP87dG/l5DhWhPhrj3rSZtgu6Zj9vqpgXdlrNxAQfo5OTTCAp9HFR2b3/bksSzQh/PgwMSdmI
R0G0jAp7mbjEAoz5Sjsi3q/jb11MYpdY67X8W0bRwZ5EtosB2M52JwDKk8nOPdgHHosj4HJ9mNg2
/18OT8P50OFHap+eVjDE3QaC+tAJnODEv8HQnjt2cIaqbvMnxlLzpbM8Q9A7yU1jb+xsnOHNYrdx
eMQUoQYsdVQS9uZpO+ObNR8+rbnhbgLnaeHfgwHPcO4Nf8cORAPrJFRD7tichqcNDchTYs+lZ6k7
Q/grHGNuOo68p8DhXmfztE5Y7GC0w7Hp6zhDjhWsneDlOc6J3zmWam3w+DnPg8CxT4TzszOcc4Q5
norcfJVn2pAH+U9gn9lJLU4qZ3DJSeUs3t017gTjCKfDu3xC7nM5+7gg+cRvJ3VJtNkKJGmOXZiD
PI17PEaDWATtJUFYNs5lcHXmzK930q9Qr8PJ6cjOznF5H1gSCYS1xK+Kb3DJH6eNap02PxtONKZF
nZANdokPpCTMKl8SFqbWhEfSNeNDzSwLO6XSmuwKy90Z1kScIxvXJv9w/dFootpg2nz5B2QHpCc0
Pgtrwl4x6XsHjdck5bat0a4a7UY8FZcN293R+3S3oBG8+MhfWKgTCosnci95cO26IxDRgTXa8jeP
FZ62wJ6jyrF2jSv/i3hDa84WZ9g7741D9ntBrOv3TXuKa+Jqf35PNLS/7hRd60atgwED11YGvyuH
N4Ze1MxqQLt+nGzK9pduS6RNSma0OBruZiDCYNOXkDSsCwd1CAFzq+1tRN45TT8DOui65BS9V/r7
X++PlPaPhNVndFYmKnB6EQme4LA5SeFfLg1hQvQzvE/EqlyPbsqsPmQrukGPMFtVo864Px1Mm8xV
f9sjIM4TmQBFwfL5Q/c3AsD3wH2LjTpw9oAiTMQ+tlPBTBqcGIqVOu6GybbdGacYoEOfl9s6IAOe
0zhxr2EedvwPLl7T1msi3Hr826qCuBCSsgFjGq9NoXgaIzjZtfCP2B+zMKeS2E/TyQDP1JrULpu9
R8b0w7ugKbZq3MfIfLQUVdXI9JPJncLLV5rJZ0JzO4onTxR0/v2sL/bLmH5ZV8FwPPjoQ86BSrGV
AIDGKPNt2tVA6le0A9QRoFtvONxDhqotql3J+qYsAU7DF0OzQQwoH/DfdveJm8LZ5icCXtV5dKwy
d/YqGXOCiQXedeeaTOy3lzEe16cmYA/ENiG7+KphP2Nx1AODe5wKANpTBzDtnxhzUOeTdnQ0a09b
8dtKxXlBgLu++6FKNf0WwUbpfMizN5Xhdyl1WrJZV7m4JXBE6/XoXp6xM8mI0E98IMW6Paa+gnAF
Tb+xHyeyhATWKPyERryyClsDkQEf5SPs8b9Ali5GgEnuawcSKV6HIrn9OE8UhXuH+a67su/E/1R/
4PQWH7/nfyKAvsHKtH8Zsbe62b4OsD+bLUrGotlvXAQainUcQLCxt9p/Mcw3vrmLZdC+gd1Omvu0
3o0NlKP3A4hgreL314sPFvq4BWoT9X2x0vuPSt2DVI7xXd1FxRCLJTUNLgYNTX9/f9KpZIB58khb
VH3nmXsfanCMoRVX7eyoofScPdW+DJzmlNzt1/QNS9DOUsb4LevSLWob5iWe8Ix1A6kHgIYG54Ba
QUSrqPpRtcF5paTWJFmIa+yl/Vvl5YeM1G/6QTwBGYY5CyvwdbYykD0c9dKe2/YdpPldRIoFQ0vs
u+ICTMGhKQALYI2y2wMtgmiILaUnyY9j/Htj6JF5GiYQimPgtqi5etf5AGlAcmkYIAvZ/+0PwLdo
Y5Ab24OL18Dd6kyupf2iFEAUknqmOc3pPyyvUclEJyGQVniYkSTiXafMlFOzaBbp9pPBTLY+83YG
HrYPWL+cO2G5Pta3C3TXPnQUjLQY2TtAbWw/8cXEcCAOG9XJSaIeeJk4+l8NbLLbr6AC7V+rx/rO
dfLXrOCddn6qQxc/QlyIAMEg26H0GTJNjAdMBrsXdiCLKue84f8vdiUK3L6+l+O4iKUHLiBWChq1
xy2eCY9Wf5f86b8a+tzYNpYGIM2TET4CirUvrlr/3mChiSENTeIndAR6CuBvI3CNF7gakFzpDTre
1fC11OmTYbdeH01k62aj/FibfCw76zt1AaGN3C5QsXjE6Bu6JLAGQPMXAweYURyN63rT8y+E4Iul
MJkArt8k3cbb/JicTVhJ58tqP00WA+/ll2sm9dCVYCSRypQkiOHUQi2Js01+fmHOK9kx0o7UofDH
bP7v3nX5Je661Sk/vVevyYuREx28Sz9e7xCX4v7JmPKariNJI7+TLiJZungDhWmRuA1ZXTOsoF3g
eahGmo4d+CzpjQv6qCCZTz/9uInif5ipcAu0kjEopwZzmXuM0t0ngOTt5P2TtR5BvXg7JfLJlGzT
fjz9XHFcvGiqKuDvLqxcGH6l1yxqeG1RjK21ow+Qhzpg3iXdEd2+ILiD8cYy7zo9aoyXc0ldo2GM
ntWjj596exp3D6/qew++lr6nIZjCmIinzz48HMjnVOwahjRoE73PXRAab4jgCjctmE6DjQaGbELk
vr5XyWdxR2XLc1m8HUDjV6jeQ52hiKydD8YeYYWb+m3Mz9496ID+wTfUvbp1dNhHudt9uo/4+LoH
3decdQgl70/F82DLnGdgd3yiTIcQ1vItY5+CvpPloVMniiXHPuz3t3uoIC8mhnvUNgpFFRD4cIHD
ygAWuRqU97BQg1vim1lY9/0r/r5yYDpX+EE7T/gEbJCMX8u9DqxSxeVN38bGrrurfrQ5dpSnepLP
mJW6qmZFxOi/sfr94pfPJXsuyC+1XVHaH1oEM2nvX2yVEq+xGB6L+TAoxBVhCjn0uaBH9Bk/0DnP
FCx+aKcC+o2SYQ68uamopYFUMif/eNBFTMxqYveeDy+rC55BQNja3FyrEIGYwT0rIwUyCteT/x6V
UT3BEanYQFnhcqfZxJ7WO98wrp11zo/V/ue1iRef6DNXpuaYjnIKYKqde3f/BeR5qGosg6sVDobs
8336xrPPx90fW9i/8LJ+1AzsgFrMHsBZRdaa2G7lMWBhtA8Kqp31ZWYcXUZjnNX5izbPdaTpUNLu
wT64b9KN/quPe5R/wwd0h8UAXQgSgMTtMteHcZvQlHH/e1uhkVgPENqtseM6uEXEy/ldPVx9NpE3
viQdV81oMGFt474Beeilsgr6joL6n6pP4lReuXF33JSeSV+hjzTZKTH6Va3qSD6EogenFZwXCIVR
zpdADy2hCRIwJo5R8/08wBcXZ/U+P6jtMZes/h6AMiQXC6ayKFAzx+qa9uq7cgw6G/D+6T1wTVbB
hyLftA/VipfVG/F0VlGEsp/QyeshHK1dOa7mveEpECpOLzo+UPKM4LOpOy7nkxVAlzDpMNcrGDTe
BxA2dfdeO1XpCf/U22RpxGtlOABBGxNtB0PN3Bq03X46oCUdDALe4M/ogcjOapcpM9Mn2OF/NAaw
VqI3o/oyx0Tb8gT5zwr1p3gfrp1xVgVtmgjB4HWL+KlmPn2TC/zRT6iPa3enILkx8DhQp0nYTPfQ
3mCIeQggYhguTzwxYRyAl+wGbnd0H+qbfMiUUloaqm36GQQSunyv90mLDDFhWCRTrjV2JmOVwz3A
5w/iCjN3gGfhuAAp8qVA+qfZvWdERRBjrsDlE6rjFqb1klx0Ua/3C0EmsCPBvICUzuTEW9hNPbug
3XYXiI2uHBtB4Rum/caCsgd8LBTuGtEqkorP1GB/OQFwYImCh1FiclQiPjKdhHfLcDE9Ii8rsY03
rKx0LyCWJBMXPD8mnT24Z8uUuQPznR+zeg0KYmyXZ8ZK+pR+/9m8KizRGRMaODRJWe9tMcemCk6b
vj/2kCQ22/qP2VGsTvhG+xm/ThiLNmyCMPxYUxqJsdOx/5kkW8GfiGv+yMqqSTN6bnpe5+j9imwX
wRtsiFBxKzI2m1scRsFOmHL89AeRbglDAp5EJFLhTHeI5SXQL4J/gMJL9wFbp6ETeAX9Zp/wYQyP
0bu6Tw/OFpoZOMjBauDM5OC96EZaD+vY79HEEf9agy/2pNFWTMcfYGRoEIjpUMkjQ9FniX/SIQIk
MHETn8R8xANhDGPP5Bq+Bxht/zAw10FYYKXhGYxPXIChFwj7XRqcaYho1+/w1ouVPOmP/P774Rro
7j8YGsItz93fHuzfNEw9RgqHv50AO8IQyzqeDcQIAkN1QCVSQAGFA0+zFEmbOxagXOweSt4GzIyw
HdYj7HOg/LfRuXJpbFEPszHy5mN3OAZYtFBZ0km4T43nXMUltucUS/ZTzL7EMAYNJrusClcsc7tr
2EyZqwUADLlp66PBpi3p6V22TVgkFqW9M8dJ/8np7JK1UaYzbMr+6cwcmKIlSLRbwl/LR8YgKi9+
BpL4d3/6yRK7gUrlmt70aguNBA7EvN3rsmXwB5N2uhjJFo9idKFYuAE+d+lF2bc9ZcA/69+RrZeG
7r8JVE/UfaO/2CN60QuZYlJj09S1BpluZ2POHQ94Df9+U0fxRhf3SKrs86wMXivQwngYGfaa0RaF
D4DMoDkT2EJg46u3BN2NMozmz7h+ib6ay77LQNyLAwUN0osFAVWuiF2JlJFo7hyEPivggzGB8YpZ
ASql1Efnozv9SeKDDI4xq4fcQfUBPODfLRua5ShztnEwISWxoEqlPjXiEhqHnYN/QPehlduz/d3b
OUKvJAgu+tYOCM0C12CijkcKi+xCWbyMCjNupjFc7ZhOZbzLh/gS0L/VbFjnLeJXlv4vc1oaG/4m
pkXgJIM/hpxa215U0WFNGSicrxIKdIz7mao2ZZDyHcnb1Fw9/lqGRTBd/Y5zEh68dAARRvr91X4E
dsB537VeMUyH6bYLJgLxkEwVCOBkhMXfYFb+STYNXoDkTLyoPgFuYp7B7Wij1x1CJeRFTh8UBFrd
+G4u7/Qw6OSxnido/RFAQKgGWxCxGqMJomqcLpNpOk1iqwJ6+GzvS21brQuk3/qwWYosWlmrwBWd
yQ3mNSMROYtKUPqIS1//jL/yl4EwlBI0IeAWJX6/tpjQ06UMYx5FR2YvmsmQAVL6BQzcr6BLvcFJ
bRyxYeb/64xwi8cKoj+J/f6iN+vtEPEOkU/x0Xfdhbl6zwt4SVsh+Atlfpv0rXTdpf3YD5WAY73p
zdJMX/KDY2LPiS8ojQLIysx7EdpId8tECC4jiDOM3NOY+y1OkxCSM+RfpwpNGdsDMXPGVx0caDiS
GPAPHT5O04xNCIW/sf9Ttd1+eIeLicokOyZYG/S7xA8GqNz6ATPITOw2E3K6GzD3AFMoiZ9KAkxF
O/zi4fBt072h5wS3C/QdjBnXfPrhjLrNdsIRJEVgfSpOJkMbdQYSjHAdnuX15IXbzrLdkl1wlmPl
51qsPl3mQfepwN6MqmAmYDFLqTw0bdLtvoOUnOFB4+Dz2j1ZKds+mfS/Cs/ZX3YfOhrG1mAuFFwi
eN3k+g8mPNtdlD/0+UCVj09oh9c5Y2b79j0L4sfw9hlKTaPiHghK7NNtMfZ+3vUe4CSYC/fCT+7z
S/b6uVwRFoFQOCkUmNjXzncQCFz2cJL5eAwewKcSqITOIsib4jAPzkAgx5mnA8PwAyO4ITT7VN6L
xqrmVr1Zi7sBtpyt19Gdqo5uMSjA5F4vSMzokwNhAcYAslBxdlIqdLs8U9oAFm1uKg48du8WUcyZ
Mv6AopOuePvTzMk9lDAhOP5U3g3SCyeSjuV9Z3bxzmYdOFnJEE2LEmoAKQYvkV+ypxxqEwIMPt74
vbtvByNtnJy13/RM24CsY/PoMD7BrplQyKp6W8qDGsctnt6efsHxdsRAJcHEgRYXbJLUQf0LhJ6n
DHJwmqvfx2RjZSyuakDL6Fm4L+gIiABNJ078x5aLpQF7yhmq7oI3URvXhxeBlmYtbxHQHgrK4o4n
IJIWdnMYYMiPpvtxD63KQXswHtjKNhnlguEoUFCvVnt4HugVYMIp8sFNvklhaHk9MJ2na6JCSJyW
pT1hdMj0TpOvdVreCVes1aBFokaDw9riqBjda4cUqr7biu7RYjE+pEXbijKIuXiQvl+hlrhIeNCy
9Bj4iv0BXMIuQ6tEdmGCS1AoYj29Jp+d0E6roEcRBlwt/Mz+TCTzvT5WVGgqH/iOXIIKulQfl7D3
v+t7gb2Z8ZsN9dVgUfhxwMzgtXbiLXYX+unD+9xhIqMsbtsq7EQaBJWE9KZHZAdkweCgSh10/FWg
LN7bT9/Z33ck4m32mdLlek/NvQxym/dRfnfhBKc9yrKHl++qdJFdN7ebGXz6+Odf4R3t548O6+K9
bfAoa2Z3fP3aghZnUw57OnST3ra7MjeMCHEhjUgbU3rEoDUI4kFBLTq9a5gpjlC6GSgPXUVI4gOv
OgEbBW965pBYvNf8OVvzUGm5xi5dkZZZDbOXPfNfNsoffyGBagGRIfw3m838rTtxJ5Po4a3XvfXL
h1bplRdIinCHCISfhYpYn+Fr/4p8W+mHEqvQ92h/xOSeviajbFrtoDW7Yl16Shbcnwxtm6UNA7dp
pQ5BPrqDcF/AjfCvy9qMBo9h/Rqa+/BzSkePjtOFpTOnEwkm+egCKdBW9Ts39wHbm8/FZBXEzoYV
o17UHKVjPxIs6lwKH27swQRTGbLo0m5/0XxvAqZlg1kSXGlvQ2GCPkQPqaVqia3rEY8/wpaoY6SH
znYnZAI63NjLM9PJo/l8hrJU0+yI3Xh+92l35EvOHd0HzLpJSEDTfzmfpA0QTsQp4E5i8t8gqdTN
ed2bYqdgHFi1MIDwggcbHt/wse7UVo/gAd6I/iu16cIyAJ5fDFw54LumMvcF8v3tmID2QNvYaQhG
Pla0Bv1DJkJPNyMRvFK8OPUdMYH95hasfwADum6PriEcvBs+9R4I0Q1I/7KD3H9I7g4l/6szKdFy
PKZMsw+eMwNOEHk7VyNs7xUjTpWLT7sWw2MMEyjI6XY/UPkZtgLZqQrBlAm9IMLEVEyDaV3TIMeP
v4fp6Vk7fxBb4DhDV9VwasW/tcNBd0YovvfGeA9fSAohbgJ4MwTYAqarD2Qs13KMYzJlPsbKmP5+
3P7PlQrhpzw8CUebLnNn4IM+7Pbil7fwYobpc5SV434d7RJiL5hr5pQd93MLbhd/35HpZL31xy+3
1Q61G53ulpI5Y5o67JJi9tDcN1wbJYKYxd2vAxPIUdTL+vbYScxo/9OBNwT27V3DOjAvEJNuIQ9O
mNbEYOEb9cL09dtdsX3AMaE9O32yHdxGzA35UpMxy2gY92Dt4VH8+6yzkIrSUpd36CREakqyv8uS
dOM2rdckffF8v6j4a3mfN+t63KPGg80Ch20sOy3676/xO3Izusx1Eyr4sdNMpn8D25MNFjjNkETF
/PdetiMGsS0mBTmuEK87YbtlsPZfPu1v75G+eYcwyRSZAp1Nqccey88/LpfPv+sxOzIFQP2HTzgq
IPx8TmnL/n15Bj0qI8QwgEIH6tArnuyQ1XIIxOWE7AuK0KITyUjV6+45gs040wdsoFiQl1SbpL2b
G+yji8VYof2RrZq1xzyi/7bvAZ0luvOAgCC+gDowLiE2wpCCKOGy0vPV7fRcldHNY1shZkB1GAu/
hY2cdtbV0Zo1X16HJxcTk0191slc0x9cfL0zA3cyQDR4S4/NBY4FPA+ydvAPlO+K8xw9FacyAiDQ
6yxb3YCWkNQBcVYg9mCspWOmywu+xvHd3T/GcYP3Q/GvjMc8klV20dyr5jb58F0FYF73u8tSeV78
QbJ+kp/V7g0OWetxS0PRhJt36fSRshUTlmq3jgaIXYgxH7sqSUmYQ+qCtD2uizu8MZppFF+AYkCu
+bTLn+gCsLFg8YOoaG6NmVHlfahmfyo9eOrBvhT89gYxwKV1BXB+jV1adGpv/q7cHLc/QlPm7D8z
HsIvJkYR2hBqXBcbukFwQ+apMw3YaaePq2/iqgStCPsQHYwc8NZ6a7iY2/QMq8ThpwJZ/T4yvv/v
chdFGEQX9uJn0H37puqT8PJnJwueAHO6iDVrKBZIU8mwSKPAivE7QmOQMkQ+bK5h+3C03wo2YxuQ
2blpOSxx57wTI/b5+so0kb0DxNYHdIVohU8ZaA1tNUAafgdXAXqDNv0/ks5rOXEsCMNPRJVyuAVl
cjT4hgIbKyGUUOLp99Ns1dSsx+sAks453X9qL2H2KYiK5naqhWKiuLrFs5mrc8lnGqT1+TwZcCua
FsCtugP5KJhQic2bsLAxQkUh21gNJq2lZaQjFVhwjEfb/aDe++SWQS9KsVXN31fO4SmIYYuX+Mog
0C2dcrKP1jRFkTpL1qFNYCSFRQ6yApIRLgGXRC7dhexLwBibeA7ym7bdKgN32oRbjNcjOVTMPzN2
lfxSbZ8B59F1/Df2HCvemEH4W9zEkfzDq/vTEgoyRonh1hwTYiab2Opd89Qwa9hmK2XtMuyNqbYc
9B5wgk0B5uXMtqMxUlELQd4Lc2VuMjuzIJWawnqcuFAEkey+dq3E+K8EBuKvCgAPeiSoypoYbfWN
8M3lY+E9r9Sdoc8bFHfVrqdrRRRIfEK8jgw75K3HDmNKydPtYRW1f7gz+Wo4v5BsuSXjvQDQG1/v
gnc3q0gcA4gl6iuhQWBaPZX4+N20e8yr/EPaq5DzQNYOwChCA6QfiHT/zQYTjXEW4ST+NRQfoV9Z
BrwTgfTHtFs9Y49hxhkAAZm5/wZ1MGCBUoNzNeQSaI7+9CBKKhRQaObN8YhK3x4sCVprDiQOt8/J
YGsh4u+b8aA5ZKI0/xj2nkFlcbblNxrKDepGV0ZxGS3PqOHDkUQ9829WC/sd8KvGyv83ZIMtavIM
UmUMaXsVREZZ/Ab+mWIaiMe/2bfal0trxRQ+ofB0cq+4H/TB9gv24DMmn/eALuRWy9MW4fzrUAcf
HTcLymlbwmRGVklCFsqUD0hMJ7WEmlrOv/Hsfomb6wOsCQLYFUs/h2Z6u3rNzCJCtmcjoizM+MFU
2QiZ8jzIiEVsbaBDmWRPBXP2RlcR3lDj0aiOSRc8BxpP5vXxIX3W4qY/rwEhnfzISbWu1YA46Zwu
kwBpQAjgVFJW+MHcmwzaI/SiY0M8cGHLikUpzN9l7JTqOEC5OCYqpLT9N04IJ/E7IbV3fA54GuR2
fK4Kw+YZKPrZFc5DcjgXs/rrqjDxGcZ6fEjE/kCMBsuW73oWTsWpiTADefc6oXXGycrx2l94KQPU
5zYJjNxncNxgOkO7ikz73Xudcsw0l6XDN6J3q3qPj2UO2KX2NeoPWadPV9JckRUDCPIzIl7IbLuV
0TmZGfDEyZ+ga+YmObd8TIIYolNO/8TRWX1ACJhxmnG2SU4PH80Z0vL/JBO+kmkyjGcZSHx+fbVK
wKNaPsfJsIyN4cxlZgvyQx4qHpJaXfAB5M4rt/uwHNWcdM08anyWx1uBYASG+UXIwYf8vWI0CU/e
B1U34QQ0A6ZHGTjBZEprjx4O551K1Pw4txFuAIqwHOYZsntlESuoEeyaQ7KWuXSW+Vnzb85NONZX
6jPgAnZIBgrFgvqyDXYFxVY/Hn0xH0Q9qyCeRuTaEhbwnInsNTBTeIpcUV+xZQ9EJhLDA7tHS00A
WOIN0olStP94IZUkWY8S87Ismci70C05+PAv8DKM8eBIjBmz5CAa+amwq30SaAyNRELOr1BlwIHp
0Ll0zOXE5RDiNGqk1VNwO84bokEHYHaXG8dlh3FVSltrEfGR6bSaCHM5nr854foF/SR/BMKqYPGu
Y4CpItroHEQS8ch1ZUPFmX83cMwzJA5gUnIaYiBh5wyGvE+TwdUViwecsdxaMovXVWNFqjUhLE1y
cKgx4xnkhb9RM5ZkbZMyzC7IitcY/DwDIQwxR4h3zqdmWPCV5IiNlDHNq2Qz/BkOJoHnnpmX18Ok
n8QHhBcA0TY7CD8NHdUdlxsl5xC8H919EBhCzwyJ6ZXjAg0lbxxEgT05djwWD3NZgdmMq8VC6SZz
Yfx6PlES1dw5SFaVL+OOsFQtp/K4N7EXj8OI0Zzm+BEezLZiXG2bnrLKbe5ds0IPMlEsAW1IPdPR
dt75RIKfiY2S7sKwWeEksMNkVdqMedr4NSTOBg4iMhRBI1i0qmsUAe+XoW5ct2e35O0LvDyV+aRT
5Y78GC0q54tIrAu/GtsIKNY4S3JmfJmNxZw2mpW79GV8tQigTUp6+hVWy+z5zftg4BcaX0Jo7uyz
8KJ8XkPa+n1EZx3jUYCZoFJnA6DrjM+U1ixX9C6v3s5+YFKrFRu8fOTpqX8h4WoMxUf9IR8pw3vi
N6A/sbNQq7OPt98hSD5EwNMuGe/MqJ+ENCHgtoK5sewoJkckV5SXwNceubh8gqMyhh/HqsZoOWQq
BONwuxh7/cTcxgQVvoGWt9ryMyqTenHL38wc45u7fe4QX3cbCl9g1O8bWpdeJrP6b2S4II08bzjK
friNs36VnhUmrmHvfNB9RvPh8KYE+qX+4EQbu8dx1hPnWsoSRR7ynimdUwzL8pIzFSeDc5jmv7Si
avloR4xuJkJFjfNuPifGvXHgBYbH/GvwPURCMACgHys9DoA0DAJzWHQRcidL7se2FoQwoU3NXSTP
+a+KfGzkJq9MysWGYs60MQrGbsZLXVWUPczs4XXSf3AY0pAwODAbB1ppBEgosBcu38WP43JjMJIp
dKdjz0Hz3FBLzNlOmfOTXZ6kH6E64PUSMqrZ6cvpfvNLdhGZ8HOBZ6OzUW/8RrZZ8wGIwdvofhFG
SWCoJbuMS13BxivEdrc3jGnWzvlifhA7NrOkuJRM4pJpxel4oPXRWRzGnygtUXOHs8Zvb+CX7Ohc
QWQONI1UuuCfTrmh3i3olXBgG9b4wQmBtk7GBC+F9mLV+TVGMVrxilA32UJpPnZWdN0ntn5yEPlG
Nnr5RHNW/qow1TizEU4RpMKLkcbRYq+d+UdjS9/1MiyFlv9t86e9RS9rQL/kdIt/dmPOk5jjBmUd
bDmbKm78t30FPt3wK/obL/iaj5GJIj0eB4fwVf7SLqbprtZ/eQsriPtmtLOhMwAE5/mC/f8Fi4pv
XYY6ybzzvozaqxWO80v2XHTF+trPkQKEvrEgA6HknIcUHOtc425Qz1kjn0GrRQIoHuLqMEJhDEVS
Fnr+Rx/HjuoipnFzV/C5Kjp9kz7nudRqryXxarKXIOSENdAErXwEZIzSk0pMUO1B273JZhaXUu3n
1aFOF6MEEG+rX0E2zkYKqpujfmyB5lYd3wI7YpHBwbhomp4PEAYP9FkVljr2X9ifKFrSdSF5/ARj
o/Wacywpw+ZztenOUAS88QoC5Oqr6G6Wbs1mAIfc2YhdzDW1SAfzGmqsDsN/bjIPXZ3LoxE9IaVN
Jj14DObLm3lV7MbIGaoa6h1V2WfyjWNDnuB+UFYT4DIr99NkzdlMzLzpMyA+RkKHGWanbAmLihbh
cBsmNkpxQ3Dhj7p6Q2ca9OcCM1I1eorQi/FapdENRFe6l1ZMlFubYNrUU7S73nObbTDU718raa77
AxPHJy55QHB5L49IBxs7C74hdUdagJ37yZHGDJZ8Bkk3q9cbqqJ5vUYPAbCV3NrCdHkSzG80gwZW
JYrn0b3eYUi0b/gw0c0ASKGo9NJ1u3wvlTknKIfAC2WEHgBhVMZCUnx1k6hQhpzEHUDNuMMs8jUo
X7rnokVoG7cUOVOshsMcOzWVGid1oD9YnoACQPncs1e2b+ftHE1hF/oSmjzdUTYmVzlxTHQ878kB
rV3yGn1TIz0w2TMnTCj8DCfVx72qXpgtSnFqDYUXkrpxjALTXIBYNf61WykKGYexDWirAG8FoXYq
gZN1OlQsJ0gvwTGUt8ckyJqOW8rJLi+dSbOmPkEdwhT5CdIEeIXqVP2BfWXXI+sVLK0TV1XOihhn
WZfRAjIGcpch6+m62EqlK0HzUcSU+PQ6mOR7EiIHpA8VswXTRoz8lIXLTNoS0CgXy4Y6rLTgEhrG
ycULXbOHgTCjGkGvvlcADAwGhnktgYOw8+U2RzmgU4Y7k30KYVqPCXqTbt+glK386LOhsc4IRhiW
amXrv2JlX5c0nqTdrcC+LMb0fCBPoEbAyoylikxhUbXzVHGULVKIq4k2kRoBfxNOOtQaB50ly/HP
CCEkgon9S0addX14pXiEYIDiN61EdPL5Z/KDDmMMKno5FVG6ol2QoIrnFfleOpmLyuoqpBbxQQMF
pPzgPC2pUxIXn8uAP+PS/41MmQ+93XwxOiqxI1LViEFDxg6WJLBZnihsKXi/qAvE0BGPwM4v+43J
ZKUQTfB9lW2oJCafCcR+wQ6Y3zzRSv+Y+M2VSQhecYbHC2ljLfIFxAtEpc/o+jc8dEeyGHPMCLcD
QsawQEFwoGyNVlQf351HXybuo+2wU9ATLImMipYESLqTA+7YVY20gLyTDaZ6myAsG7/nAsjFYecG
o3Pfz3mJ9qnAiAEHk1pYiwcQEO3ZeylNLwdym24mCee08hVCQm+RUfBQjCY8d3EDHocjT53VYjbD
JxA65oarPcosxpwjGk2W0hL2dYJNzMC8kf8pJMCeuMX57rWJCdyeLlYo6neHpwXmZRF7vcxRekhf
ybeIiuJc36NkXhObCYXVyqtE2svZTf7t9IsszHnf3EsVtNtNXMifGr/RAzwBNF8xpu9hSVqE5lEB
pJfreXAQDpl/lEfhayn+68TqaA7UyOZFe8HE8mJFf5KIrhQvctSiPxnH2sdBDUp0vpM6lOu4kJea
x5FIAA0p04CY8cx8cAlfT6xmxtJ4rikfUgqHy4f+E9g+Fb9yaiXW4DC5czJTZayudFGCU1AqbeIN
UB9COeYNGn7JjB4COTma9REQJILJkBf6KYHrU4yAoUL46thF9AoEI/QxDGE5bOY9RMNSQPuwBGEk
9nQUpFMbe6gBOPTJ30md1zG/f/by2vj4+frNxOjPxYTPMC2Z3FK04jBf4xCB7vT8ea454Gfw2QjN
iVkUie4v8fWss6/3T4n8l6Y6sbKNCmU1Fc5jGFT09Gr2BqfDcWj6qUOVjOJ1BwhDfJ6DCvYXZtPg
8hf2I9lrvmnO/G/5B7VM0F03ZWd9Q+ns1JYAueomBqBlabu8bs09bt4jXuLqLlwU/H6/yoGWTpke
BdNJv0ggw2V/+TPmctCSRVEpTrLud9GqxuW6SJz4IS6u30gr/iZn6qF7tYe3AEf+h7Bw1wryh9aK
7kPT4pLeFjp6KSr60WotgHjGDAht9nTh/TiOQu4uT7b9l48OYM/pEAUodbMiaPrfxlOhABOXxgaO
nUeNIVkX/YDZrLznXwpcIKfQ6IUBpVs2XyEBYIb9ARjdPLf8vhjHhWFrhTVgIMVO8WuclfPzVv5c
NykS/HnDaAoLgBaPxGjhxm1oM6WYLnDWnoTzJAARQeMALGNnPhEXT+Yu6FSRQAPlb/arXNfdGSYZ
/d54+VUwnXlMIhjY9qg2LOaTyBF3BtzBMDpDKhtVJsVlS6IYwVz9ntb65X0CJHZnTkLEvly3wtZt
if0Ni2TtUPzUm2GBOXxjQFzwKH+TCLZQ9i/e9ZyqrJq2xYaJBgv9SMheR8NiCZcnDY5Nt90Cj8a9
n26Tr+jPRPVTgmKwAz+6XcRiXpq4JEjjiHawAvSbkHDT4XfMAHu7dIU5syffdvJHOQrDeazpMB1C
9ni+GYL6gggoi7Giwzp7IE3QmNWO9pt2YzCJ4HTr5qC6+Q+BZTqzDPwSGTu2ZUKAwsuVpkUfVeQh
MVFHmQg9W9gg150cJ0vA+qa23jfd5eUX7GTMHiCYAYOHFrBuFtqZxqDB4qMflbUcmKfMoTWHJ3RS
CU0+4wbtwcesOzc8KsmSvG5ejHTQQeXHumGsCH8NzWs4k4EOwbETKmMKxTkj/yb13Fwpm4FsAQ+X
Trh9UzqK5Jri2dZGuV6MJUIfDSYh0pDJc/lqVqYhutnxo/OwoxBRkV54FVSKwRz7fKcCfY1mTjLH
z1VpF9k5xB1pvldhy5Q58RY21l1z8XC4BdRoh+zWwiKDltbtd4a0apFcQW1+pVdvlJeRQoxuv1hW
t+drT1NTwuMJ+6iazopVvRHYqRo7Ip+LYoQ2e1NXAR2fPBYKnu6yQzyJZU2/MarkukfwS0TF8I2W
nkRJBSENr3TKTslDm0QzczkK88lxMUFGPFZHO9gIT2XNQrPfkiI1dmNbsKDmJ/qDomBq1ZJMMcUe
dN98YRlk9Og4B3VyRP58R0dEGBAZaPIIuHbnI+hT6tY7mRECu3L7Cap57At4k5lp9fFQYBd7fV2e
9H1SW+ja0niB/prsUEShe+2NSWdUCre8zWXY2a/YqR+yhcac0gLNcHa8Lp8uIEC1bNH0gX/84LJI
v1sEF4xXizYoHRetPaKXCELRQMwQ/YB3bMtHxIOOFYJYVXwgnTYjfnwi4J9alMYi3b697DE8csha
cFkAIelY4jWRxDmBcjwkOGNCeH/Beu8FVPIoLn7zpU6lPJl1Dz7BDoIOFa3iXNhMcGiL3KvlaHEg
GZOUF6Z/uOHx+fLbrGfKnPOZIL/3roHOKeVd/RdhrduwZ5o5IuRpsY728VL7NehcXpbxUw/OsJhs
u/Mo9EVG/6KQLkoX3Rgl4xdzLktXOKZzdPuYxsp6KiwjB/m0uTLvpKCDAJH2gU8+AWpgfIiDI6aH
C8xp39+00axtLKA7YbBfB55jIAZ2F4I9GOS8bVHko5qvyE9AsiZbL/bvPg9EZYkHSzLAIWg0MG37
GJiuvB74QEIvCtHlEVG4LaOHdwZ/1G2eV4vG7A+r8lQ9Rk8Xkn5g1HUJszcKi3RyYkjeOA53VA1y
uum+XshSIIdMW98UjwRGFl/r7JnB8mQnHWHzFqXfcHUM5j6QRReu2HYpAnpqWzh5GmMkLS/ruasC
WnM6awrFeCMZTL9GNYjeahx8T0eANxzOl6Lw7Zo+iRej6gpsrLwUu3rxgf71KPivKKCOWGrT9XOp
bmC6wB/xwntMsGXHGG06647AzFlBao+E3xudsL55fht34QsoUwdOSeYZ62Oc7vB8IG2LHvwivNs2
kq6snkXQX70bF6AVDgg4/VjKAJ2ZsUvXAFJvILPnFvyjXCfyfKhdrC4jytCtEW4M89aFKti+HuAt
SJGzH3OBtQa5uS2s3qHdn6+AZyC6ZtAwKEO3GeTaXK3qwZzn/fuhzc0LqJWwI9dL8chfv/8T/KXP
Q8XQ6VnucyI1PggoVTwo/xucsp9SsIvHCismmYbCVPtKKVEZkIs5d9hGYwynAe1hJd2S6tJg1M4d
HxAZKF9FiRCw4YGaUw3j0QH2g7uXDAIjXAI885EcAERk7vXzO7460vzZWjIZyLJNM4trRwOAYcC0
CI0d5KPbgpcjLgHEhP2T1BEEBFZ65hn4hGi+Z8XOPLU3/D4jgZRaoLsdHTTfxISmf/hgHNLausaO
m1/qLlzScDD/gJ5oN0bxS47B9ulWWwnRqQykHzS4HmdqgPINrIlzfgI+QMtpVWMIAWYOSxBX6tPn
6wVU/4y6oAWzxGx8utmG0XPQpjP4fYG7B2jpygGUoRaKtsZOgHvTgmRL95WvubDpmtvBFkdXzvpw
wzPdESANoJp4Qg2Az79ewP9TEnNOIQmU7t1eIny2x3xIwBYvKui25R8Ff5EyfnZFAv7vBFortAv6
IJGpc9r2N4GkXZb7EXH/AnAdz7dij0yX3J8t+RCA4K7qs0QNaM/9GG6HbIE90KlP6iayRyg95DsR
0udesVV94HUA3+suYV5F8qjcCgDZVVS35OF4FJFngCue4/1nWRm2/HgfmY1hUzIiDCTZ+WqDU3+O
rJTng6giBJCKx+vDrQmhCkQan7V1wpDwMZgNDNME8aIdUiBqFigmnzYFjeya/yymAFbus9yxGnkM
hy9rEv3i/Kjwi5qX9pF/Vcuk9zTSIWCYeHNkScpOqCIPqfd0akiYOHANNFqpy7VHcPp2I3CJcWj3
mw013l7951xy1COP5Gups6AjuoE3/CddQlURTkp6Nh7fdJ7g1la8uNvwmwCq+0fIxFEyaFD2ZU5I
oQfqRtgM2ksm156qAGnpaxuekRIYNtB8XAZaDtbhSJM5iEvynX8N1R4ql3Xy+qYm0lZXUsaJln2E
BJvg3RsxCdp6llQS+szDKdEG2fwNQ8EiIl72Xx0dnyMMhkROFZ7GUG1tCZrdroAWNnRwq6vT+Kj9
7xKH9DZd9zjImXBqhyNIaxQ21EWzbxQPXlm4P11u18LLX0RO4btAvfY5jZI0unumL7x+ujvwMRl/
jHogmGWZfKPGJdFGDJ4et07bDV7tFS6j4/46/3o3dqwq9GLFUpu/3Oz+mt106ChPPuo+1T/eJi6Q
fEFkrq1vJPbtrjsmBBHdSoFM5ba56tOIXQSe2wW4IhsRBhixh4BK7PWgtTxkyNTDPX4uK0LeVy3N
Cz/QgF2faoweS48Am4z54ggNsqsrgv6gWdKtvoTdhEiZpvQUzFKUXIFEm71pMOEGchDkN/erv2rH
2bUdHKrUC9KyBPhv5IE++M0uNXWXi6b1jqHPRkkqv4kHUBgpi7TU41bHR7DA9ETwZTZviZ5kFqh+
qYyTdJ1Pmov42sETt613Lb/Yt2VwC9TFlnl6bgcIXnY0N6QxgpNBfGwpLugeCw3Xq+KHe2imV8Ax
2ZLQOPklZprVRN/OiQW+8trCb3MDoIyo/7PZ34BpeouehMBVR8xmzRKZRXOc3BFhFDyAPx/PACdz
skBdPDfCdvvqD+8jbK0IZdwtacUKl5OLproYXJacCbkH5BP6NSbMapeoe1g1OLnhrulBnV7adg1f
A93xZnYu0Bz91SkByqdTaacYTRGBfSGH1Y76obhEB0bjRBzR6EdLx5ThJVzIgxezEJgjMYc5gNdN
Iv9N34F87ifGbG81h3aLXEGIWBabVtnSk7Inh5d2p0UMWFA9ITsICxRDK1TIIHt7DmVYpSfFNg6u
Jriabvc8DmoPv/D92ibf/9R22tWdSG5D3w+4xMM0eOKtF5efEzho8Y8kqUmSYJAcQJ4b7hUi+WHK
mWuBynLDon+tUA+hu8Ps//LU3WSX6AFVluKzU4CsoNUnlh1DeYCOc0JXC9MIl4JX5Updal8hz4mF
mAmMGEQOPY2JqxWDPoBiJzdmxV2fTMN4Sk/1+iMGC0O4fA+HZUMpSnpu99NPqVklyMh++mjJHRr9
arpbWvUFYRIlc+bKq6K0sY408nI0JkHIx3axR0bzXjcoL0FOyRp7rjgvgX3ShcicWMayIcEPYje6
7eTYSTQIA3HXf8W26vS1n8HsbfrDc5HfPgvt1rgVYMIuOsXECmYegJWFdVj+Ss4omaaIxFsKYGyA
sW3crn8wz18acnuJcd8Mk6iQpc+hP1Bdz9gfuJ/QFcWtD26sN4VUA948QYwMz1v3vUu1ir4JQfuM
a4HeiuJ1Gt2yy3tbrWg4LiroHPPdLQR7NNrAQCOiwB7aL6vjsB/YwDCQ2kwPdLR5fTcGC3gGOG+b
KwvJuF9RMYpAh1wqtNiW1DoQp1GAvgKALh6s+GWFu4k3qdfXHXhCR0ooW6QB4YIzt95TGiH28p9H
JCOmD3VlJ4nP25cDiCUDyM5ml0dXTZV/ATTCldBu60Nly5iYDgChX9gYAU79hKOakPhVcSJKGbsa
JQk6DGN+S4jVh9KyiHxH/MuzcyAfk+qnxDJLbyavaN+XHybNEWb2VZ5jgh0Fp/I6RnR+D2NwWxSv
kYUlRUAPf0VXgjKcRj2ZZdghHnRG7AdZvMGiSWNcVe5n/kJGfC8rHJGzDztg6aEHQRNMKlvpYqgH
IO9yW+jJrrZEhNnCKpUD3P4CIXXDVCIY4qdn5RGfiUWXgWiqlQedxowl4WiSKTba5ZGmKa2Naj9F
CYgdFxvoiLbhop1FaxGGw4ZMEHD7/ih+iRxft00EnYV0E1ljebrKCkdjBj2mPHWdEU+QzpvBpQts
bh8/MeDIwIOnj3BOAv+UKS7MtiTGI2/XLwpYai2HwX7JOdRnAwJoesHNcOxuhCmoXzLDq2YlbSF4
APQRPhbCJtkwMCryBKFTI5sfzJ1RUgyrO5efg0hJi33eZ/l0Bp6NqbkGfMZ2J1vDN90vfhXswXuz
2sY8Eagvy225up7K1QSUigTMzFb+6sRP/wwmFVnaAybDbi4v6iha0SUgB854XE2MMu+YPK0opH5m
LoaCPzYegrl5Hoz3sqnXAv7F6x+XTNukjw81An7YdlmP6CIoR9odonqO3VpeCRsVhJPRSeX3+70i
4GRiOLlpxwx3VNMtxE6kr4k+ld5OzHUYzHNxSEgGDecvsmqM+eeADQbP36PcZdxyuhKSGIJ4CYty
9blzKRHCQcvJVTgwY/FWyamUnec6C/86mnICkXmiSNtPiWuNKppfa7yLGAP4nx9IXDyvbEIc6eS4
g32RBfT2Y0IH9R/hY5vC5oU9t1p2kmu4z5+4s+venQDV19BJxIWkrsSccx6IR5J7+UO+96orEdGg
2xlXYoyQwH5IX7glbyJmYgapDNiYQb/xc2FSixZkbEgnAe6YxDiqJmna7RLO1V0Llf8mcspWyKEa
nAlKykvWQxGPuX/bdld8s40mdrgneA9bggtoySNEjmxdHUX4Uun2ZLoxyRmqdZAALU2HrbuIHfUr
Dmcczt/xEZs+bRRRL/mskQDZAf7ybfMkPhIgpgDzeO4+pqfES0P0kjaoNiy/dJ7vDHLRg/e+WYkc
Or88gc3TW16rKRPpiRNrSTxbECbxzlkdVLehA76Qak6vHpseMIEP1iw+AJbJlwTB0/nve9H+RoQd
qoFKGv8GyWje2VdjMdGWderCxkYApA+Jl/mo4VGRsMw4jTjF2B0YLE4I23s2aZ3iuf40wbgTgI3Z
HJBXJ4MCGS/mexbORZpBatY9gyxBHMkT7bzkJwYTRipNkyejgWf6zkFo0BpNNbSYTOmyTXmYgh4N
hKu2Tklhg/75Xl2hv2wlWT0pgx8GBTqfvvrqPNJc3qPeQlAsP/VcbzbN8doxEg5cZEJrwgCh0esQ
mF8lnixyE7gxKbkgTD2ljUInS/yYdKzGM5Nk4KfmM/SnDxcq95NokRzLyvDNMk5vwtLY8FPJQZH8
5mXr5pTrj13mky4acrUhNUitE1GWzYS/D5zMX7WRsn2Glyiext/JGC/CsqjGl7gaEE9Plfc3Py07
pt9ZkC8beD0/Sg+EOfToE/Hdt7D+UNnQRhFE5gPICVhN6jEy0AutgZLSR6ltDMXiuOwTXDS/VIEg
ckhGHN5rbdhSQeiRN7AMbI1aQzqH26Fje/P512Qyc/Lrgge/lyCWtuLbDstNj7nh1EBNnYYg1qZX
bCUr9siagEIGfFn5MToz+Aiuj42H6JVpGQBISWgfQLR7S5cXBfkJqJVZJwhHUUZE02eIQ22ctlqa
s0ZnAJINVpfQgW1q8qVDR2D6OgMUwiAtbkriZulKZFWmJYzdolXWLYqnZL1jAwMRN9QNnxWLoGPI
FVOYSFnuQPqIlWsto1xw+c1w0wMq4Q/Zqfsxdw1fEjMqMB+jjRxZYapzggnGJa/5bFioV2bdinl/
qAzv8ZiwSH2K/5bn8U1TugxTJPjJngSeK3Wb6JnU6fJ4QryQN7fryTllg7w1OwWCiyyczWsjLrKd
duNKrIdH5vW+KREIOc0/0+jXpKs4LV/voDdcPGQhzmQsbVaYeuPkv8qpObV9fX0nrJG5p2X0eL7n
tTTnihu2iEePyGXD7cxi+leYkPa0HJyyz2VjN8v+F5K1iRG+MQdrKjez/CQNaJOnzZ9IR4MXELtX
iWLMjmDOTsmG/wykcqKaAftAS4/aAoUN0eV/NeG6sBUHBTaJ01AlQQVr1IMjUbtJt4aIg/mwVI56
Nnv9Ts7VhgBudijOQLYBvh5lRfeZgW629XlSHFrzJgESZOk+WZQUZ/o+7zkxSZkl1+e6qZsbrDms
G4JgqDrNY3xb2n+/4uOEaAqYlmy8UnnyscVyWccvxzT84UZQBAQmGRk/Hc5zLKTxlOYQT7c7vJx/
tRMzH2vJ0ZU1ZcMIUatuRgzOr/ilV/uEjVn9Gthu1iwXjiLW0oCGFKKn8Ixb0m8kffMSFmU5f4Gl
fBwDk+WtjdwcHkjciESOfcgy5ICeJ5SmMPhIbJjpRwQHJDmhxZgt0PCg2sIhxAfzd2PXO0P4vjaY
Gm5MepPfgfkOnvJJCnqTlg1V5E8xPrOcfOmKS/BWd0MAi0m0bDTGwejtXi/98C+/2tfYewOJMimv
tNKY/Rxp4DSskDkr3ynToEkkAFtnsOAi/gsRm5gvhEt2Q4YMCCzyub8O3rxYfpgaWWwnhMgnaNZC
d8AsIr0pfIi0/P70qvVpiMBSf3Q8Tsp7J8ZHTXANUiJ4QTwsOk/Nkti2DWEiipMeMDl1Z+p75bfC
7mweP3/iScRbnzrP1KMGDAGRzo3pkqpCt4/dibav//fIiLjuNeyWxc9HAb24dJRk0SFjhCOpeJLX
DfehcKvzUDnzviFWwlO6hakuSmhsxmJmVBdeFO/k5Kg990h55Gpbqb+SFFxpOTDD85n18+mg0C4q
XxcX0YIsxRZ5nA5V5CafzQANqwLqzauUkZ6tz0nVGQsq7LdXXwRGhaGRpGFfJOdrb8XA+gblBTro
pXHQ8AvBmPa2loARY82aGea2pwelXhpDG1nE4sfq3qdJhlOk2JiTJRGaBlAHHBVpozTGaPzQ5mSe
8VdngfxxHAoi5XPU1EuNiMVk82OxwHvSWAJTqnYezpGBJaXTJJcKFcVYPTOFSmdDnr85N28EZoDO
wrS9yNgaDwEt8pTUHQshxW+I2hMcTi8xdAmcGuuIl6uPDptZpjkCMhaGvmZrE1eo7DTY7OHGJkGl
LNje2CPJyCHEfkJ8MpuNckrOJmXWGNEf0G4eKiSOBC/TGhyoUjI73UbMmDtWmisDXHXH5tGRdhCy
mBkOYEIjUXhTEHbb3uPpuEIAAph+0Pyyi5Bjz2C9hOO02MXa6o2Sk7MtXI60G2JMv0KIahH5wEA7
SMiqx2Ai5McEuz05fvm8/KM5RCMTJbZGen3wdsbBq4PdI3JJJ5pP/QILZAYAt9C+qe7F/BkcUukk
4LNiuiH1ZIK1BF0HWMW+dlUP8blnbARyMmgt67G5aRJGY4zE1RWlcY5LxPKhnThgBw5APGnUfuPB
zI2fUm7d5Z26ooqzJbvwib5YiD/lTVyQRmb3QYhTjqBx3j29nPumr14gHl+rK82Pl7SOzphuVPsp
gX6aYwZmkG4IJvRrAHd2vXZl/sl/cmCc0UYu0gMIO5atK9DrYRK8b3ntqTx7+fzKSK63rTVuz07V
jsCZGi1FWEnDJbK838XbzB4jC1LXWIsBHLtf3PBCo93gwSsYtGS6A3UmDfAbl8BCLeZ68YeZA/MY
BsmiWUQCLoMjjvlEvpCFFbZTfk0k+njeXsgwi3n92SNEhBCReTUJ+IgcKJNlQfua20MMsnIWx4ww
7rBkxa3LVyGuB+3DKwJZ2lRWhmX4Xz4PQ65A97HRwdW/Tt3ivVNPImfwKImEMzLW/d9rlyB0Q5rJ
roQY4gYsz7uZfLen7ECKJGHmOJT3dPHRCtL+gGcNzUR8qX9BfnCmQKzT3KtM0kKZ9c/9mGEFJNUY
6gxfOEO4CFE74ERDnA/uw2aXbXB45v9MokA1NCwA4OY3HIhyZvHitCFdKCFoFdtbwmAvNP3QCy+U
TRYmO2SdmD+5NCGQIT59fPWCl8AuP4GL7LY6wZMIGBE0jOXsveueYVjKWSMOm+MP5v+Gb3Sh65Zg
+JjoBjxmHP/npp2af+O7J5CDtfxeNOWS/80DULeuUHtZZJeTpU7yZuILm2Sdf5NvN97N6obgS5IX
GAkbZVZ0xxH6M0jPC0SkCxniyHE+Gu+enzaJRjq8RFmLiPBXZtAInkF5xm28Ll6E/nMvfwlO5N3i
7Wv/UKEg0+LULg8QgTXbLMnvkVUzMHOYEkr3ZCWA8HwN6/DAVK9lFaBT4C7N3zeKcp4D9A194puZ
azLcJ3RfxiyhgFkgG9lE+0KclcfrRSbBT/mPpPNaUhxZwvATKUIGuVtAQnjbNHBD0DgJGeTd0+9X
s7Fz5sz0gEzZrMzfnFk5i2Wxsththwmx2Xt+nVLcpwQNMnX3PijvUTDlfg3aPFhH7iE1rUt0uUg7
H6NbfwN27YPLoKTDyfIE0hpJvbpawL35gYlJgpAjO/UEFCFRRxjyi9cE+F3jGMD4JNzyIVU5LVRg
mpFDBIKJ2GRQtEK269+KbpxW+Q0npGs0yhEegInOu3XO9c2pU7yVUO+yLwwvmtZ8AS8mu0s4y6Qk
0oC+BGeDQyuAVOIuUekaG+o/BYhqZFxvRrZE4BNBAziayGGCZqCUXJzTPzSmSIEDPF1Sw4+sEcKe
Jf1ZeBn1QX3bT5L5dQExc31dY8nk0lbOyx7/YPthwAlPVxIk+MxNsAzFuWhcu2SoKUCluBcFfBgZ
JFZQSMN3fQJoFPScsGNQXR9s/Trc15MMWvwXcXl5nm5pmqXCwYlFnAP5BgTfBmYVM/sBe5qWAvA0
UsCLL8NlMDF34bL0+NMyngSTYgwdZBRNSM1zZKBKYT/6BnWn/kzu4IBKILOUoeZGLgH0RHi1YtI4
cZyzc0YeAHFeQIMUi+W/irqXKB+f8mfg+jPoYSPIK+ZnGBQHmzDPEKmaNpvkIBiAY1HiUF2Z0y6U
rW5CBjbKnPpP2KzU3neieBBkXevMVr3wPaYzR+AfbcO9NirSCVwChv5vS0biKTDjAgU7RsfuDO56
8x03w608CXbFricoexiTD7WP4i/6gaOSXGr4wZSiYcOjjggePTuYxyvqNuQwkGJ/DsD//1sOGCFg
6sGlswSFPnlMDXSbwGiP2AGoctpXyLxuY3tAjQClyAv0TIGFoz2X9e4AEBoulQvWPon6FRxnBdPw
fGuGvzlvR42I4nroyqgDsGzPfdiYaHsSILH4AiMiN5rg6YochZtfF/UKucZ6hD5bCLiv+MM6kXWA
RRvZ4t6h0+HDI2ZCiMnrwEeXe9Dv3lvZkIqLXRIziAUlY+3GtEPlJNyEeG9Bvr7FLQr7Xje1Z76F
m6GZrdobq4hin/zSbb8TlN7MI6neXBGg+WyANOswPK/ERyDg21OmI4cDbatZY574W8+yZvLGKge9
QDA7qEgq4HOjRays0nQOda+hIGA4vi2UBIEt1F+nRpvgOo17oR0fPFYfaRWRDorYTd7XiTx4UZnO
aHptG/lLizQWXPkY3I4DJo89ETH9K7kAcuVA/1lGI/ZwmRQiBhmkH5lk0p5pK9btpWHdBf3NFoKe
LTJCuX7QA0/vzsggfLBQBmFxRFuGwhDqBkIPkK6H6qDVf/WtAGhNWhILIw65ZO6uC1ndyGhIglBQ
kNdvHg3Zd4ngkMopMpZAig7Qh2p/2j/Bjdv5jx46bxQZ8DQB9KG6BchHYwIMoEHBB2WbVLCg4DiV
0lGjiK+vBn8VaXIbPxogI8twn6N11A4lit1oDATKzpaOSXaDdQu0FFov5CvKu0SF10P0L3DWSC9p
8zLwIgWztRisG7mxWUdVrrxARAplSE1gBIQ5ERiDCMZfiCGUY/zqRXbSEe5SpqxhLDr+cGLmifeV
F3V35pIDHQaxzJgmz9ZYy4rUswaiA9h65S8y+aGFFlvnhXQ/jZEah5LqfDobRK0r9RNEfPr2fP0r
9KlPPiaa99GmsWZSdgvSE1zbN1cDQsx7J0BJQxHtNm7WbPLwAWFJ6yd6CIWAYw+SwTIWECSiSOak
Y7izCkm04o0kOPpnACapNePHbpFa5ZKZayFu20+EWVG3/HJ6rs1iEfBIHNhTqiYRxWvUHJB0MtcV
YNm0qWcIrGR81ww1x0oaOudR4fxW/aq6Rz0xX/oN2qrTAar/5Gk6/mdq87r4kbIFz+zTOvlgnhm3
gQljG72emaE6XdyNQhAhVPctcps6FpAp3IIpvf75kNxKva+xDj+c9EDSbvRu0j+NASmNbRkdAdkA
RnnreASMYSq8C4I62IpIhwzCNeccCBm4fXSkWkAYUQFmr4SqJmczOVkicMI6GepeQYaPDlfog8z5
mkvUz4zVgAJUifLQKbPAm1MaVcGmp8EsxcfXHGXsbDq1AHoF2hn+VQjs9MBEoJENbIbNKrEXfvDK
OWvDfL0CPOs4SHxxGmB0q/VKh+yaToG26P5M18cAgYLvknnwudjRpuuO9L2OLBRoFSV8yDVsuEnb
kJgj6aKEk5nJdcHDwFChcBka067ZqLRgRrocLltoVK5OjSJLtsmFZs6DWXUdnFUVUBNxP1gSkPPM
cAywqd3Biui7s8omChXsYsTazIROm3q+P40BATDcFRDcAEBRK4n6M4sCa0vVH7MHR2HboWFNPkna
nZR+yfUsuOrmu55D9A0/8iyHyNd/rY3Ug9tVT7xISlX0DY8sSJZWd0y2VbkfSCOVgEsBNdGkNpEO
M/eNm1o4hq6t81MKup84cGmPrz4NBHko3UkB5kgIDkSbpF6HDVh86QAULa6PSfEeW8rXq1rJbd+/
LbtK/91QQ4VGVmkY4hG4jMHQsFDwLJE8gzvHSCG1LhSEJs1ewL2gFT8ZPMG9FQTDTh5j11Ube41P
aQ6f4ocpGtbPK6uUgc2V9aeDriQHCN0m80TTrQnr+EitCeKggt8WT8pORiqIPIkC4s4DH6JisKi5
FjAjsOOMM5YI7greCXpgxD/LYz7Bo7XFD/RAyVjBraFiAKjLEoR4PsvaKtRuyKVHa6YhaKjrL0MX
CR+UdtgrE8xBgj3ylh1uXCTJgSnKSKX+co0P+JRePGCg7gqSyo0bIHXzccuL8mSQMKoLecwvdgDJ
n+UXBjusIgkQpSIGMs8Ky8GG3VAIri9PDLyFW5jFD4/OjWgjHo32ou0o/pe2w4Op7wvvyaIX3Ktq
z9NFHSIsXEz8yuMVV+UmKstFt2ybNe3JNcBhcZkUs2lK1c2Kv9IgljXjzlBTIHihaSiNBf2Syqbu
lRfekXb6mmt+zIrJMIWtwCU0XvaUrTPAih3JGmZvcoAzCtgOoRdkfPN4Q68YHxdhAxpfMvZc/dqI
D3AZSJ7CkNwcaVTDodqh1N9PAA+y1gNgKhFWzh1WdO3JO71PNAVsTFSUeIGITI5BICU4E7QmZfEI
hpXoZfW6pX9pLZv1OnKIEHhlOjURzjKsNUgwVfswF8xU7sTQ5F3bi/mkcTUy+aI3qj2XIjOU2Eir
LII7pPTfPBLkroIRHQlq5TcnF+iEJ+2HwKXc1hMJBLgqVIyUfX8REnJh5YEcbC/qP0IljFUtmtNs
KO/x+wjGLoCmjgpqNGEv0MzfnFdjJthiSMCvqnlBFWpqcvgqHKfgJBFRXHQkB4Y8B2uG4UHkgtFb
r4CrlRfWfurft55NEcLPiF4EmneCg5D+SUgDPCmI7QA+cHfD4SP0hS1EA0RkwwLFD5HM6Q4kJm7K
snlwiIKAKkLTBayhOSONbgP2d2HWQ3P9eP3ybQ8DCF9zQD6IC37PyDezbFVA/aoDgQpZlRORan0k
00bMRGBK2kcb9hdO5Dx1fI43ZBI4GBFARdKq6+akhcMzpEuwKiIyJuOI2DCSOQud1CBFD0eATSEd
sLQ+8Lb3J+YrfnAB6oz2kUuWO/OG318ELkWI/iAXuKu3DCzemT0ZPAwtWC5p/G4anjm/gNOZ9Zfu
AJyc5AtUrusCm3YKlxyQHNiozSO828f3qb34nZCzCs8EawZ+7jP9WWxqAasiMI9l136y6PMF5QZk
gfU5NV3ScweiT3TQaRYTwTlhIE+CoznoN0Zf5tnH/iKWTNQONVoUGlC5a5fdHn1jlABqALji0HgF
kPjgtf91XLEhu/ZAFGhnXIf1Tr+lO25Bc/ale/19n5o1XRacmgOPwifoFG7cTbHo3dtH2gRhgudn
rtzKHUZ4pNSYh3+wv80n8wIWtjyOtuWWlcN3rvN2yXrEqgkpm48yXqASQ7GhVJi45Y4DRIEmFqpW
W04RNsC7YMwI4rhbPQL62GmmHEGeXKsPhDZItxcY0ifSJJoYbCInQxEUYAFQTX5yY2m/qZBgKtC3
AsIZbzgY94Iqoi7sYPa+c/L/f6Iz+usd6xSXJhtYiet2B/hfolEo21CVI8EEydkXv/cX4XYIcAld
THAefLykBlzNy21Zj5kA7B4ssywc5g3iMw9Oq1m/kFguaJMBIgZwmEO34jq8WXbusCX6qS/s6+3S
Zkr9hO0qIJmf4MjVruoVo0XkysXBih6QD996zjpG1L5HSnLDAGU1EicVllFiObDTNwq+j3LLLApP
tIn+c0WhjwMTh78T2jhsohTd2Rag6rOEBSe+We/sI63WHViNDoNFsaFLWI2A4O3qFS/ZXgRqVWyZ
4/rCEvr/UOCK8CxoXg6j/COQW5l4Aagws5KS3iG4cw3xBGgrR1BURXbCPkIR45d+C88cTrspD6Mu
BgsxibYMIcC4B27w3Xzmvk1YNYREgewbfcW6tWDw1bdmWj1o0vYyANDRwodnaP//QCSIYKLlM9oH
zBjvdm8enJZ122EJweNMFjg6+lqcfIgdDtRHN8wXmhAkwo4XYWgUjzBewB+nMYHsQnhjSscP5NFX
+rFmLU3cCr0SobQyRHWLujMYyS2fwWzgSp7tyPKnchYmCv4nTNsTso+5XxhMCM7gPPHvBmkSoNgP
qLwliSbgv2wmxYSRz8OCN+XnwZ2Fv9pYTBG23vDOnOaqDB3O+bw7DVk9QpD6EMnIwYClY0d7U2Yx
yQqM2DD4Hh97l0vGP0uUep10mhizQiAPREiNiNWieDQPLkS/QJtn2pBPYJLw3vzOlKfJ/s1OeEOQ
6qHmc05mTnbIMGGJTLam2fG7OOgbrm6hIehWD+JTxnvns22NSlaJwwcZadD+JGHIbHTmjtQxknpD
pIZIVnH0hTMj6P6WRz3IKqZaOB0AjcKogUwX+TOGE15oggfOjB7Dsw+KbRD9kMj8xi6ENhIaKO6R
mCatgTaf+CvHdmQF2mNS78gokPQIUDkVfHnVd0gTo3gGjPt6Cs7J6n22cXFSSXNipkVW7k2mKssu
5D/M9+kqzWyfYAuoBSqBDFWeBNZ/b7jkIVhyOds3KjykHXIwpDpJKuNAQ8IzZq3mgVE04GCKRRhH
M/ToKe4J+0eQhPC5EVXFPQJpd3K4CantHmbjDDzaKYKHHgxzkRwlt0l+FNRgqrtK5/jGSctdko3I
oOE46LF2pDOhBUUmlpBgWK3xh1zVJIup5QLzo8BGxo+Pk/QDiN4J9TUpdwGTsGKuwnAi4yiWOkW5
eeOBBHt/2u+vsTfY6mtyBaiAH6kMAfOqGSmJk5H8f123aoNNn0dJzQT2AG9q7y++2F1h1/Xey3Pj
t57ox3DD7ty/eGeNNCNpWgp04L1WhDMsndSA7Q06pbaOUznKJ+81+6PqSspc+7oGx6J6KnD2hC+E
9KQSke4rb4Dp8Vkw7tY/iTj4kSi8kfSl5cjIc314rO1LgPcx5STPSu2gfdUv88faILlsgSUbSrjm
DO46Bobx988oigUJ1h5pedRLt+APOXBTqvFjp4fD+HaueNxTJyKqpuYMPheqJXtUQAgq5NbUA9Qn
+EPNAjMNiEPGBsCZXH6Hd/if/EdPjwGhjfk8TqS5vPJBeQNxhWmFM0eMH3M9NeR5R7Lgz4QyAP2C
YAcx/YfBMVxA8zYDCvCjwYRZvEhI+sy+4MEwc7bmVNQY7XB/KMCN0qk1gcG4cC/uYfpsh+50Ot1N
EI/HxL5Y4i49+lubru0CYx4CfwCdhsy7OkJlaFovSJChbS6nq28nCDq+J4Xa9otCTJLsM6H/dP1x
htEQNcN+BMYBAUIE1rMJ5CqUrPGHGG3CCT4RBeNDXNYeqqPqJuqF9eLtvT2S1xPNRSL/9l1RJI53
1izedUcNqXfNzafxLt6xIjmDbHSdDEZo9Mq71hpqh3Ic7lDRur135jqhYwAjgvRkCo3b6QcnWaCk
MyixoviYjcJdsKunuCTVh/aQQ1xF4ZbRXYylwch4xnBVwS35ewtGZz0ipXNALKSbsrUGyp5lNGO5
p1GADVI3ODOj3w8m8XUN6a592cvkpWAwJcogDu42/u26Zrba+klaQnlPlYmmg2sBz4ajxVJMWmtk
6kNmNkJNZO0RbWJ8MjhxhNBeZLFTwtSN9DRh6y5SSPbEINPqXJNeB7feTHEg3cq/ceZ0ELnQTIrI
e40Uh+1HbEJIaTA3juGDVD8VKbKZ4eN7oJwEywE1j2ZBLYD1FJEPaUtREIg56VaaHaMQorMXawIl
CRVVRZRCSEmwIADgVMmFkFx3iQdZbTVtS9kJLSwF2MaRvC/50g9CKLHLql3fWGv5DqlTLshS3Yvg
m1Iaazdfp4Bl/Evsy79kHwp10x0INdkQseb5fPffh4HvADd6HwjLcnwCdiZy9QcWiESZsl0uCLVR
yiQL+QCnT8aeRZpVRAKnTPoahAniNDfENknoktpk1wAYfsXBmf2iuNfYkBYubxtyv39vfqUMiRIr
wE18MVA1IQqGL1+6JlnfK0Q/r6P6QC0C2DJgJHQMkM6mss1OqB+s3v3YJ5LH4qhgT7sFfA9S3OBK
4IgCPnaosvlvl69z7iB1jxQNqW1J9si75yJ6QVyHnbCEsSAkdCAWk7RiF7tSNxB1o+TtQpsTWxuv
pZDwEIch7p7DqTnRsFBNqCuy4yFMRtRPCArfmHDiFj/4OaNAPhDKkWbnO3Q6HRf7kzrCspuNUNwZ
Dh3PVMQuqXMtf3CzgtECsBuHNLAqCBrxZhlAcfQ38EzyOB3pBCOfesFLI8Wj548o9tRii0lSUIoN
OckZ3YZgThj9b1VsTT4ugoTEYaujnEe7QO+nrWHH2OE0rXed8YDb81VWDCcCgea9kQ02cECMxba2
TmaBhRJ70u2drc3EgZXB+yrHhnFGN1DrOWqiWBFTfg9lHEGHXDWOXWJ30iU3xj/RvAavw239pcjx
5w8R/QXDEWIDRXbWpT3laEnbykAPe2TEYDpKay6jM1/u2DQxYjJ7mj00c95QRUT8xy+OzLH2yHCD
RtD72zcUBHQ1uvdcelX6S4aaJ6+poqRwrKq/vmOPQrbS/ku1mWz/gUmXrqvInGcQIe5kkCC8bXHL
4wlv3++Smczr2Dm53ENb3AleEBvKaYRy0ZUzCwOAcvHFgxW/GBBbTEV63/bInsnfNeXlKl0HFtJG
+BDRigwmqiQlDMcb3Z7L61Kb5YhUMqF1x05Xb5iQkYcAT9r+wO8VGyclL4Rm/TFGWCEw1i9ok1Mc
/vAu8cZONwMJsNNYUZZUXKgRUpKkUzNGSYj/auF9wmlASBZOuThoAhV4DvZUKgWn0XvqA5jeaTdS
IpyjAoAXwg2YSGunvFg/OF7rFQL51/UgBxB8adItO6EdegNUaHXXaH41suoXI6Fpxyy75zI7+taJ
MzOhAksFqkhv5MDoe3QpyuYH+VjJGl3vkHGUeNLqc2ggX3ZbOJXJJA1/m7G0xZYJjdhWd1XAhja6
ENlSi8kGhJ4c/hCn+c2tLJglE5RtM8RuOfdqWxzTC/uH4KEZM8VZMGqQJwskQE3ikvkHycAdSRDY
gMhhyUJY1B5akhtPrRMHTqYp4AC0cnEWi+k+6IPKC4rNTZfXbCgwNv6FnwWBJOUgy7Orv+9nN3hP
PrIXa4swPffgIEBWI8dfQb+bhkKkJfTYPyKLhC39wbEg/c6NwqmYu1TBmNrIFRZeixEPoAS6FkVA
Qkt21mCnU8d/b+VuTjmdCOdrFMTsFHDAlgywZ6OCnx2pKyEUUBUewaF1p9oXwKYGMUlBHbdg5HRX
PoXYx2BRc5pGFwz+FoRNWyx3rNCRBuBy0stLylpcF2wDJf0Ma8nE0aWNg1pheqtvkOZcVvF4ks9R
BkBax/pLZY9irBI7dYXYRo21wERKhUMWSA8hNGDcfRSlpd8sXCTaGS1hM92w83wPYlSClgC9AOIH
Xao0XfW8ZvRL7NzDbwEPgy+MObebn6j6A80CvoWGu1JRLaYDouEY7mtJrbpfBRu+yewjX/MdkpKd
MlQ5kJATAopBb56MO6NNM5FmZmfGZevF3mn1K2ZijgMos4e5Vsd7onAkSw9ipkUzPqKoM3ZYrpBf
99T9+SXRDNqLJgDK/D74t+5uYbDZvkCttEe+Vx6jf96bYtgCR+nFQMkTYc7XC/9RzjONscthrxpA
G3eIpAi0AAVB5jMOeiqTG33wf8jHrJjStF/KvYxCInaaL0TRk5ZGfWXIoYSzCGOWBQduDa9K/RFQ
gq7OGNPStjvBRDkxPn3Z48xBO6snc5scUaK+qydwCcmNggzNg0JLcPifwRNF4m3DAwCOzyqjRDlS
Xr1oSOuEPsouoooszbgZvKmUoyDxzzE8AHIQ4JxYfIslABIPByRknn0ORv8ADEhP0wa8AQ/DwCas
akQhWhRI8xtLmUxwreIBKXae+NBKjh56ND2Nzq0YHDxStAL7wy+QOAMNFAWxXHiQthb2zUhEv6Ib
va62c56Ai8J+5+pMKp7RlJeAf7gxfw7VMc+n/ju9EDPx6lyc2SIW9g6LNmnr6LPPTnANj3yDh//S
WMAt0BAhENEW/as8hpbHE7AC0MiDE8OHD8RkAguHThS9RD3cnrABWabHF7k5TYi3NiMI/SSvOJgv
Wogb4966ZbUSJ0wG0oaf/Huf8GDQaWNWaX7Mo9D4PCi/9y9AJ9yDnuPWyY2TIPgcBiRypKiTMiKU
/vJ+CKzR0TqVylIHZcIhlnM61lHAw0TjAu3h/3PZo4tALNHWtDnDgEdi9Fh37kkbMrJ9ZQkqiFHB
gxtUPXK8Occfkhh87/hmCznxFVqZIcgZ9L3hGG6/CNeI4UzgjiiPCDQCP7gWBGaCY/3/pXl6ZrCF
q220Kw5o0ROo0/akje+89b8R0dgTnlGI2LPtmMKxg2CYx6BD6RV+0VS8Mz/kd5Y8moqjuYhawgXt
xJ/ZURgzND1bHt1DX6NPrvM7+CqoHJ1ARNE3fDI90pZflT6i/VrGOssvQxQjQHub3JgzHLZhjQdC
gohW4dGDdh7daHXjzhDHqO+9oVsEUvmEzy7JAwESGOqSQ2xpv/Ibq0J4YGuyEX67s0gw1/Ktwj/w
pAyqRIDwTPCpgOC+4g6kFLhl1bkIwgL0MiwygJOBDdiOshM0L7EtyHegeUTpR8Bw7wOdBizu8X57
oh/CDeOb9+QJi8UV/TNyeHcO2YzEAyskz0a//f+Q0haMWbZkWeQN/B2z2UBZZOCkwry3ITe1AMf7
z0c4PPzP2byuE2CkPuiYIXg9BOXkO6em6Gis7S2LC9Pzxd6cYahAFDNcpDc1csWgfeWMhtzt7HV0
DIl+ECJgo2EliKh9DaPPVFgUo3GY8FnmAl2NeAWIvqN/4/oEF3QJj/e5De48PcUMBh0nAEqeILAP
JUvNSj4lR76CyK4Js5njxj2nVUaNOeWwxx/R6PVJ5CwognP428t3H0UAasv2XsK6U5nIgER5W1iQ
9/4z5UFMhKHG6etzM4vVANywAlIQnNF3rhan65rHYhnDf6FUJvqW9YgNlu+LoyN6Oi/1HhzY1/l5
Y6/rBlBxtOfsaKzlk6Ww9Hmd5PbblPzDQj0bZwXyjmMcOAUeeXnUDWvUMTGxnHAgpcXzl2pDuxpV
QgIJjl35eoPzzDm9crgn5sKHGIF3UIHFgrcKpzm3vRvlJDLHFgSm0+fIaKGPKMGh+5/MUbvB9k+g
Vz1Me4yQ1BeXRTHG75FKYw3f8rX6FUxxn9AWjf0vrUWPhF4ti0NxzUw60UX5jS5n8qACCYpNukit
82a2yRPubaITAdSTPbEbFeNN5WrdVIjZz+VpyjhB6iaehBVicQ53ppbMedzKxgNROh4Wd417D5zi
PsFXiE+hD8TI50sJfnvnz29GUQiLBxu48dBa8MN2l5HNvHBlWRtLt/9drcuU5UMIKKP/b1Fsy8bm
D9+JT9md5yLCQak/RLmIR5/wN6xgJZPNd8ytyAkM6MJ3CYdtFM25nk90wOyE53ppu2n3+NpQ6zgo
A1UQXRFMIRPRaoa9lu80DcYFDBFA22G/amDVYgVwIjnI4LD2OGaCRObRgCSjvgQqUj4xdMUjYI1C
gJG5C/zv9KV96RGbjsfMlEjBX2GOuRLyRNVd/8B0GevB1GpdslmRj40jAlLqXn0ErCnFyCbVOvXx
oxg2A3QkRSyHRhMKiTXKf9yixzkjdpp7rGC9IPoe1SF+cdH4OvvoJ2yyZGqjoUuHVFTuaC4N9jhc
E1dDV5yKLkgb2FMgEyl2LdCuGjjRi6lJcTVZcSX9IiSVcuEOSqN+B1RDJxrlgU40pEavgFPClQEZ
gDXekxAaeWEMOLl+yfzpkIpcYB+UZdOQectu55P6dnQqNGh4sKWM0wpNExwZQTjhJEQNdvvvQUBu
8zfyeoU0BfaRAl6XsKNzPzIF46GMM3s+h7qB4OY4hRA8/Gdf3Dm0gTaxLx/Wjx9jj+iXPkw8XkDl
xIFLdMm/0lKJlzo8pnJBMMpOZl18kx9IjhVnRpZ2EWsMhjcRsxDIHkbrow5o9yUI5jnsFA4Za/uW
DNwCgAVC4bwhKk0gc9B2Fg7sChX01rVbp8VOkVFzndF3wjoCK3TkIvEaowRNP5ojeW/WyN44Jfp4
2+yUOvTD94TID9o+rD5QmhDR6bwa4VwQbyvU9qnG2s4VHAEjhSFD59lDZpQGKGvt/0qcAyCdomn1
hQuEAj48InRkxi2WeooDwbtHrwGThQ33IUWak0v1N0J5vHVza4XQV7eWNxpjVc08ILNMuhplqhvp
VRaaKflQ35WXLJVbCJHvJYjaftececYqG6f2nMZiWOlbnk0DroI3O570eAYLP4mCkjIy+ypaBlRt
aRkgKqOGGiouRJWLlBZiIs2mVb0s3vFwOBpL2oS2/J7MrwMpg8GAzijJ2O97R9N8OdVhKioGWwVj
Q4gnC2UyxrC8B+5Sx9PmrAZz5PmaGYDhqHJNgKuCy+RdU3QEUUJCxnaY/cCy9BncVHZMsjMEYcPC
8Oicdgt/nyMkVBwqPUi75buBKpYohiQiXew8vUxXjLipyVkfn3oyzyDxUc3kSRpgb5CNPTgGTbnO
cOHFyMntS1ChHTaxAIqaYUt6+Dsu0HZBzqgfWghEdCzxjm26/CTAb4ACJ2wRNj5w/mMUKIZART7O
FUgmAnk+hlJIgZG5RhQOCkQ7wNNgbnZj9Vw0I1P1QiQA6KX3jIeQGO50QzKFt5fAKiS/+uSjcrLg
H83KzWonq8XTpponRKkopgYkS7YlQwetvcTzi5FcH2xtjZkINiKt5cpfqDrYY7vkxWUTSuIQzxO0
sBDzVT9jc5ejlxlPeZlUOqFwz9KrdWP8onmrHh9LiQQzIuvktYetNmVKV8DA9FmIDfXbS39F+/Ac
0hTqK46b1hRcZjIHyjtEtuyvRN2e0hTGtWACEthpns42uqTD3x/QRI8WIj6Ndw54W8XhAT+WS1vg
BfPlqQGfQe1FviS4+9YBxLBag1IZmrRRgSEXEOVRhfA90jSQmpJRi3ToL0sEXJLeB3j3FOJffxbe
BclC+iAwNitZIICXC/ZnFG4DCU8ZWJjCZvlKB3QTa0OPhMGquXpl5dKFb/iCILvgQGI5Q8FWyJz5
mcOARFQKqfq/qhEviDIiQ4IUm/ooE49O0XOeDy0NNPoF75Kr+4GrDSbydccr277Li+nxlOHTUIj+
/liH/sOBYFgwQ00n/ZXP6sMXbWstBAF/z4RnzXsHcwa1JbsAzSmeMKyqADE9TVuyx/f2OPnFygY8
XDlAF1goyoUjVYJF4pqf0+AQ/ZYUjedXSsDXp8rY/4rhk+zhMv/aO5rZ+KD7K6h9Fp1VogyBJI6x
gQdea2gWuPJgrJvgefjccHCGmCwPGQcd/mO1W/7p+R76/Ft1a/RlkZqH7CnNdYQ5s4kPtQtm8XcB
wdVfx4gNNk4A8OUCE6holvR6HDrm3wceMIykaMnY5D2MM5SvwJ/56JQ+W4jSTviMUQbakrJ/74X7
Z+Ml3ylkThNNsn7smzMtWgpS7whXUeRCUEpIQZlS+XZleol7Yz1g4K1DderUpl62U3+aJ4KRCBnq
1er7Uzx50nc3MzN2jkVVnyFNXT9HOMywjBtUNDyD89riOgH1F6EHoC6yV0he6ZA/hEQJeEYMg7Hm
kdCJKdpRdsnZ9YFqUNHhCzUlFoWfo6fmZEeD08tSfkbSqPj5bsM5igDZrualMA4CijjuTMf8ZQpT
zj3kvzC1uBbEfWT3b32/GhzTDeDXet+QvEWjVHc/m+5ZetqOKARlCnthwNy8jltsJTBZYVllQakd
OMcFrAvkP3uMTT0Ffuctn/acudP5dRbMq62STi/lQcffmD5DC2vPQuiPVEdfQKL+/qDY95vTH29Y
7/B/AXq+FCojFl6OIxQB6kM+bTPH3lUwqFk06oVJ9mE02HyhhVMWpZYWzkhVTgpYYTMMFvBubRf+
ndrfYNojjvPTesyFMyIM8ZNJS2Cpr5TUCZ75X59M35+jrU1ThbIJUCCPxcn8zujomHe6cAD+M92W
7CCnmWkBpqOfDPxlCrR5Xv7Wv8w532DVEgGKghYTED3QAOgQziuiNmCxIB1DsdMMNlQnVVgP4Fdx
fqPs8sd6GfuPAQzv99DalL+w3LltWbswqemwZP+9mL+ma3FuPfjY2I96dfEBgkEChyORNQ52qGDQ
8tlWxxiPAkCNqgcstywDyUaTBPNsB9E4P+fo2wrp82pKtT2DcwTFuxx/gvVb8hJNvLG9S62tNMAT
aah48dZvXXqBPkBfwSRiJGhwBpAaWCTZeQYIXTrlrLsTEeeOOmWhQedBTGgqx1Q/cLxsF+rUOkCT
dyuhepHulT+ORTmqndjfDib/tsVx/RlB52HJ0CumElnDRaQ4iIt01wfbgFKJJbtGrfDhW6QlPH6W
/EbtwmRvb8jgjRLsQ2svvYo1MS9XSf1EfgKiHwvr9WGmjgSpjzsu3zMx0AEuwxSVRvy5CB3lz/xD
FLK6lYdWdyxeNiTyFqIUDQNsLY9savUk4SdUZeftI3Wt22n+dtFMnYMX9dQJ6iAjhAi4xDPa16hu
/CFmqfz6e5gD8pDdkKUuHLGisubqQq0xQihV+SmaLWFE7emB2z6ykcT+yl71z/UKaivZ8xnLr/8X
L8NL9ex+ust3Vux8oA3A9xyO6KOQEtUqXKlshw/jhnBH+1csaT2UpX7UqbbFA5asCOfLQe6wRYh3
2jbLz9iaVpNqBWUT3nIxjJfp+n0JPQYxccUz8ZRtsGTcdE9AjorDIEVBxM6pzQaTbqNuQCQQPFdn
AlfjUE20ZfR6C6lMwj3smp/VRHeUSXqUFxE13DVUIYd8kwKIirMWEpivKz4lsYM6NOkok0rbjPNR
r4tzQnXuUxyIoQwhUZu4tT0fKCDAIdic2cvxcMO3jC3WMMBGOoTXATiAAM9Gr2K7kNC/GGqMHoYR
eEQR4XhJNtF37INXGKVvz2i8dG//lWsO/fFycOYfhYITuwcxJhYbI9NrwjFEiwSNqrt1ZL6Eu+9O
WbC2qv5S/enJ1QFbOFozbLrwy9oUIt6V2iGG60g7sdIirk2x7Vkty2pGFYOFoqBkzimS5cepfvpD
HA/rtc635xlHI3FS4UykXwYHY9obM+sBdRxjZJJegCBQaBEEedmF4c2rSuKVMyR+QZ1I28olifDL
LEeQA0ujGTFm9gPjpVmq3ez9HJzZZImnCPllAmtEX5kj5r9z3V+P4S+EFc6/f4n8I2R5Z+pB+Mv9
Ej9plmtsAN8cOE5w9qDr/b8r6TsimDH7iD9GJ14cOhFc3GZ3TnvXBQMaaYlWX7JQEc2M8Z76a6Bu
gaIlaLdgEzd35GeW+jJ4UnKgHkwNNVppMxbsqwaseRh0J6IcWce6W8KSB4WKEcAJokCCamT1afM7
+Bzip1m9UXhcInOK/fVLHjcI1J0LwpJwtCjR512wTqCnWp2JoomFldVn7EL4B0U2ruckPR0InL7H
0rKhkH/xT9WJ+mYMn2gmvcqVfVRIETOPkSke42OD9uQWpLlr6UN2aGpXQzl25EmKOjkKfbgQwQmh
dIj8841yMd4uKC/Kf8WfzDgFBMng/wdrSy/dHEsgCG6DqfldYAa5GfRgNVUvedaIRTER0Wwbvtef
C5BH0ocLY25STnPKM85ux8GCTwgYMrbI4Th+JLPy5+vwn+fPqTUAKwOMBzQCbB+kqw/2e+2z1Fzl
WV1dqr6MIlKr0pbXpPpFCZeVWwiCo9CBIv0kMoQZBRqt9YXLgET+h1EE/FrvwG/ZVOjRBhHCqmhM
okEZq5iuQMll5dhjVVYDqgdOD5gcPOGd4jzpfVL/5/SSXtRdesJ+ElH3kTGvt/qRghtYhnijUU1e
4hvQw1Pi0AosVb+1t2bRHcBlV3te9Y0ZDa2CjQP43UjYvJLhWYLyyT3fRczDg04C+rjc8dyIoFOZ
EvaLIotK9KrMSNdS5Cc2pciWvkgzfMxhyAwa+XtjzIGENNdBu33xa7nCR+cHePYJtEKECBrskrk4
oo/bHWduMROYdlHhkrojV4qk9x4XJwga5WIZH7uOMhQ5wJGKtwdVVeFS8x9Jd9abSBIEAfgXIXEf
r9x3gzHG5gUZD+a+b379fuWVRqPdMYamuyorMzIiEjj/bfT2vpH6uAwXtXNz+ZGvgW75rudvVQKq
VZ/Ba5IfhFtXTHGS9G0RNmuFL751ym46v5Impb6Su7XvMa+PmGGmZjG+LosiRbdU7239hURo0aXr
x8HJkdbJ88tP4QEZL6bOlBXK4osnHzBLdHTlaZh56GWDe+GqE1wmmP2Vl9Vt1QC26rFx69+GyS4p
aBkjroHDU0pW0T1qq+a37Lv1YDPk3WZ30tBhQbRF6BCcuCWY+LiMds24h9Ln98nkpRFo9yO0SSMM
5waABcq1VWm4FJbnDPX20j/IP0WEwNsKwqT7IWw2BK/7pZW6RuZyqY0NhUJ7/aPyO8lb99EBCvuZ
rq3JrixSUqhc8zYjZNkarGIoMOvwaZxxrhxx5tcyDrB1CXM/MUyYgedJCO34XpxkYyWurj4iX823
TmOedpyLv27fxx6DwnM5GNfRSmSUE8fKMaJlMk8+faoZzVx41jyIJAGGp4Rs/7dtzL2yVG/jB7lg
xcCp/GhTv76f/+0E668jTu7PrsJds4VmPlxH9+lztOnfct3AA555cxZ0OUVgwaTp2jPWMisDr8o8
SI9vGm/vyysOO43EN5dlH4ibQpixbt2nq7HTdT1gri+AUN+S8/q2Y3xnYcZ0w3oCN10nMMzUZK1w
6DxqWpkls61b8VauzBl7uC7faibo1c0FHD05xmdKx8FlSO/k+a5myB+DRwczhiUhiwi7WwNWZSoS
7auXzqNz7C3/ofyXArWylK1fdJWKvmGg6bjThK+okGTIkHEdqjDNy5hvGRefjlESsRA/KtVdVFZh
eDuQvc/6ginZj8dC8PCcerMgfJiSGe6auKynN1HhFaJliEQzLhun/rWH+f+z/DEAenBvJFXCh2Y/
1gP/VzM8TruLVrqdH9keM1d9NT5lmGwj+oTRnrS8NbDFvE2JRp1isSLIz+yWZUxWt0+WCGqOUWLo
tPrO/8Q/cyZuFG9d3OtperSkzfp6jmgm86OLq8D13TVPnWexfm7dDTuI9V6oDMSTRRN/xgmyyP5p
fBmjGJ8HtFFMpdOj5PQxlAFC3uhbukEWwII6ew5x+DWjGcrXsZfRwJSvkTWu0fxdmCEHNA4fJ5T/
eFu7BPtlR7jMxuZHb/L2bbhL+1KJDzgYOqAZGGmDLlEe4W0M21eOWb6OtAfUsMcu9pboEqKubmyu
li/oIzcumRqTv64egNbEtawdMAcifxy+z+/78mk8KTRQqCatyxA/izhonCnlOjldAJpd88MZBw+O
jU2FStSoje0/v0Krvaq9ottnrGVCegn/W77w6p4qj0reJEDsvi+9MBPYWphalW3LdMbaMZpMCbcs
38pmZNbj+Kr46jv/i4u3XNZRouPV09nVqL9VbiXziVUpCfNuYAkcamrPz/wP1+9yxszd0elvHS3G
p5n9smWm3rT4y8to1X+FoXVC0H0UJPEmtTcvfQTX6qKzaO6NqnmxXa9tmvq3jdXbFcmeYfXkE7WN
zHCId356i/3i3uVqkx99/twvgtiDQgN31mSB4EOK4YQVkP2c/1u0tj/PxqFrDSFtrOqPQP7PfRSa
2G74z+Tkjmk/zPXPn8ko1tG0+jQ49F9sz6VDl3H1PcelQrDrh95ief2eaBbGGX2pkvZPvLo2bUxQ
W/71jNlUbN9PH5o3y3PdmXWKd5RmGkbJmNapVkfptWpO2jrEdQk91nnZfJiOwYXtUJ8dh2wGgSJK
N6BocDK5TOcVzo5SSfyb8bE2aaxGJiJffyzE0HtKjMFo8eheRege2dzVZySGfuT6mE4Vc9FLl+Gm
sqifNfZglchfRW3MVOk8SFROH9dBrLZtcwyr6NkaRLTs7b4JZdhq88Fe1E4/mbILt/ZP6+ajcmBI
nOpt6EHRvm3HCla4QRmcueMjPuumUalOy9thIWdYsBlsvoTC2PJ8/Z4bt1q2K9ZeavtebO68eLaT
0eKb5TiE4d0ZVmbqOSXff7Nt5SQehqZIsKvXlQ7TwqyuUnYwdyb/2jeEQ83zIF29VDZT8N3k3asz
v1kpyVO/ON6+v8+/nuWViPv41S56vanE4HnJBkXPzzFVuvxumL4ghC7fY6HxNqnn+QZ1NIDGsKN7
b/+ZfFdnBQj7C1JvYUf8GFEoy8nGagoNQ/Pxn+Blz6qDH0ldRltdv0cEA48xy3pT3oxjep8IHfgY
jk7j6OhUpElDm+vCMzdkWLsxuUaI9zZArF2o8/OK8p3E4FL2kMSwXec0i/WuTWA5n2fC7s48irfO
zKxPb+egZdlYhZ+SC+Ta0qoLEcLlF6u7hSZiyKrOAUfUCy5ytUJfW/n0q5u2+xWWnHzJOun5Ox1D
B7mzcbpVwQd2eVgM4ayaRO5JrLPqLt549dYIptr3Mtu+8rmttX5tzP8t//Gmry7LxkhX84GNkzcw
iBfmtZjv5nqy9Xw3ibDZfg3OKluH4iK43uT6zsHyqn6szp2DlP3leItypQHE5fU/eWNK2Y8ZFMf6
lf409S65w5mJ+S05ZYeTrutoICquSvTbeROITja6pT3vWTX3htBArVnOd8ElPe9NbwUOclvWn3M9
tPDDphcGbwQfgILWzo3Dt7IDOsidr1QtaIfIwksbkyjJjXxrEpF/5Jsln32tZFsvms5lfTKScPdy
3wyRvjkzli7fOQS1XXXXZGn1bCDuNZdBiAc0tFgOLQZ2pbAKKHk+wxN8vnPX+UDlxUQm3FCTXd8d
D0jI+UINSzH/M/m8l5/tzC9C3+nbgaOMwHtjOoIDIMXGXiHO8L3x/XtXgxlxxJJlT9O3+D0kOsgI
fiMFn4JHiV6dy69a1VrEHoxlWlZCLj9YverHz8LwUsl0dHNzw0l1+3mon51X8qCWiNO/9m//Hu27
YrwOwZGWlcPNuLftNRNDr+/YXlFstuwU3qAuoCYbachhKR98cwUxS4pKuvh4W42yPalbP0C3MYx7
dmDmRDVTUxPQOVFB1yfVdu+HcYLZyUUQ+KTBXbVkaKFD0Qia0sF0G0MiOquqmbqNQrwRp13qP1CH
720Kln0l5Zy8vB2ry6hQXnQKUv6C8ebiiI0h/bYGFEh0eGU4MrFBvfBxj/h2zRuvobyfP+lsNcuF
fRdlIivWmWTqaxgGVlRPRgstklwzyw7dIIyxCQKM6C9WxT2MYBPaFk1cS1aEiQYL/rFfnIkI3TBH
K7ntXP7U8JLqBD9GLr4+TnE/o+lP1kW95ql/19GSrdKgMh/tPMaiBCUTjdJrfNk0TCqlsVI/WqK3
N6VHzPuMiPIPHZVuvjsfyKwXlXlUUE0FnL9EFzKZUI3sHqVN/zxgLSFFK78+kIHlWcrgTE+lsugn
pzZqVsmvmACpyjJNXTDd8NIP00NQQjRiezRQolSsne8yCW9ee6alIbDcFfF48oqfXWdZXg4mXdci
1+NXQCguhVv/eAOuPyTI7IxHPOtn2dFpfNh01QZKz3WsrEDspI1DCLUStXz1cagqdkzWc6Pk2+wH
9vFyYih524UxhemWJyUyRIeZqktjINViE2FewCMUc8FUw9iOerKVnR6at8518CdYV757UTwv3HIi
qnGjitytZIuRTZOAtrTupT6sDhNoAs4hIPTDWjF2FjVJGEzta0k3JLy/sOE3ZfPJanYEVnj9i5vG
/GLHUjwxMKrShnav706eYqwpFZkkyym19TVKzG4zxtomSriN6XzfyK8YyQtfHEzVmQEZHNm+QjA8
t3I8iSMq7ctbTPIzZ6nV3QhDZ4qhpM9nkYaaEVyqDbI7zbJ1euW8c+/aC8/4FjKmajDEjHm+y6rH
yKLEd8hGt9+CYH2PTp3/L+Q0M0fLgcUUz9zWUqGf/0EnNB2tPDHQKxyP1wZi9K1NF4nD0KU8cACF
22KtG/dQow7ZdNGfbshdYBD7MeRhpqdSF/zgzZ2+na9osArV4z/ww4yO/PgFRDk2+IA9cYJkPv2v
9bvpT9zwq3pNuzc4OBmipgrt5CI8TMUP5VNMz5+1oXtlOTtJWveIQIoPVTrMHUl8bOqpD5+DIRwO
qV0XXSoE3wDN1NdEV+GoKWMNz1QyIfanWyd7IvW+pJvJOy32kdUZtnmhnukJBGPSeUu60OO4UU9P
oSzJli//T87w4X1hXI1MKdkCVVmpN5iTVT/g0uSe5i2C5Rc7pkdTyj3zzCxU+8KE7nCercY+x/dJ
tih1Y83JZ5zcYMBX/WEKDrVlZpj4yM3JXpNma5TvzHryVRHb5S/6p2AocOmsI3HIQ0zSnvXmhn3H
SsgnJtLsmodxwMgKfXvr4dNUZRAFjh7W3UL/NEBd/qa2Tc0m1q9BfLpLH7TSTp/jFzwh2TqvydEN
vVGgjWzc5HSCuaswCz8LBja2VnKabqVHNsJalpM0DuNQfxnGXeVp4rIUiC7CXI6Xp0epnBfLQRdC
zDkf5o/I+VeV6yDRAZkBUKTr5IxuKoFI0vp9k8jTsEjdDZlb1cNmfXCuGWSndD7rcrZlETsTEx+E
PtJIRc2iaOzIbSztYHYTKsFw/fXTm/d8Ot//tBwc1iTDPiFkRRYP9xFHmIPV50jqebmh2mIK5yyc
1AfnH5flR4G9/AHeIu3OfT/zxsf6amFd2H6WCe+D0Qk+NxbSzwOr4ejB3SPi5/M/IJs/lBrxbRBl
nngcDF1f7l5JDVXjxK0TBFCOkKKvxuG1vjLuWTwk4mFM9AkLFPMeHfnLz/ZHSkJ6vP6U7pla5AdA
P04Aue8gRnWSEYCQgoSB1qWEgUFk+f8KzThublZqUOibv1w/Yrr9yqLQ8X0h2FLXFmSYd+oqSFkC
OlhCZbv+5N9PY/wan97Wej/hpvmRb3B/p192ECwDkaEF8ayT/n7d38PVR0sJV3K6ayY6R49nLh0y
brvFE4xEzvlwMwLGL/eO0LTEByUh87qQN5oUKqMNqSGFR9x+EDRTH75U/D2odVW2YR61W6TvL90r
1M0IqD3G195rW99+uR6+Uor3SxDVFmFgjPkIq/48GgQwF628MLCclXtZ1tSmLTNDaR6lz5K7O6Ez
LbzrItp+E+XIeD0VHhnPwNo1jDywjq/WIOnwZ7oedu/BPjVOA/TT/suz/ud7KqGuYmxIaq++zN/x
BATKa9PffbIvVw1pmgEVHWY3Ubwg+85HiI1EtJJyoH7ItiWl+NUTHox+4o3hxUZ00lT9EV/xSa9q
ykcLY3HxXegXWIWyNJXbvH5RRu9Id/dy9ocm17UvEnV0VRTBX7ngpnuhhgJOJxxtzx+0Wi5cXxIg
S3wZJpZn7IR7e9Ndx/RiH29n5SByBAgSpdUQ4NL93UIqxXr2tsC10nzvmYIVq8XRzqIkG8NNMZ0p
GsMbns84PnX4lcGgYJVWGrVhHY5buwW6IpvJj0J2Ho7hRIe+CzBuEk1Z7YDIjI3PrJH6bishX5T3
+UbOCMBmrhNvnH92vwiPJukNQCInUlkDr5DrKrikvpML/O2pgtdVqlRrFrHtN4tUXAr9oS4mAabE
shP/umJ1dOYzKehfHioh1cfpo3twvjBTD09EZ2SE3LQY8U+Hcy93PpGrk8JiG+KdI35gzkNU4CEt
EiBsyG1iGlxUqUU+gH9xLjt1ZMwCkDgLqYd8bvgY083vyrkPS7dzjGQ2jI7ERQhkSH0cB6fZYbY0
AUD65I2jS8fJIiUS2eUyHRHY58XK8ekFetZKT50r6Un5JrFtWs2CbNh75jxZxGI56bk5Mzk2JAxP
5j+7/jmS3wlQ50M9fqz44EUfIDvpLtAtoh3HOo0NxDKm57Gya+IORu5yYDg23/VjmfIx2lTmP/JT
Di2wugUpdymcRcdqui5CcWR4BEVTogNY+Rucfc6aLCaW+fflJ+usxxCo6qqnVkSy5avxjDhWJ7ES
ryUOWZKSkGw3QezmOzBaSM38GmDFWRIQ+dtYsexj1z9xPrQIesNTSRY2PE+ChD+4Y0idHZ728zm6
9a0zlTY0k0PLquoagh3beJNqHdy7zTiR93/MmR5GJ3duQyPs+FM47nm1Le1fsuyhlKBFYuhDWAJY
/dufm7HGnoxHMXYy//huhQ+BJdmKgyQfw1Ag/1UaHDM+llxEPIX/z1Xewh9SgliNDmBSL3SPM1SM
usqtR+GnIIEJF5c9/nqq2k4GIAjVetRCFZOWy2R+J9HkR41V5W+aAYG1QgiOJqYtDijBIWftPPZv
R34kNQ9ZsB36d0Q9p8E60q2mouSzNbzKAmQW+aoUta20fF9/hi+96agXZBocfpxkChWlzuAEmb72
LjyBEd1+/8r9BDo91YpTEtBWuwOWOnLnHvEBQK0boj52/nASher8+BV8KsOpoN3xlybxo5CNXzrw
ez2m1Cw9XQ5CnaJKn3Tz4A990qlFfsgY3Zchs9x07Km5EnEbBBQVPZ/RNfKp+WDwFIy0WvkR557r
IJftZkcgWovbn1Bk2JKn4DB9G576IWNloZno5KW5TCMXLQLm5U8dOE5nAta4vKWk9nWLef9l+Bx0
kMNNqPxMRf4MZU+TR7da16MpBNshN6xpvUuh1pi60f4L3rD+XP4o51Qmmifde+PcSHxA29LtUOgX
0H1CvuUTVP+RgKyxlOcEGiuzbh9guPRCd4BcSUWv8Ah3k9raiQ9sXUcwe1VNfBripfzzHYTXZLfb
Y0gHi++HbaD8XFTkJbbDQF3F2kDiMAz+ShGbn3l5uYY8+fZ/qMuTd6IG56Ebov+/fL7hpEF6ljD9
PSyhQMYVvsjt7dSFbavvkkH7TEsiayfP4g9BzEEr8ayu2+EgPH6u2wLyyY8MiyxvO4XuaZT1/+FU
OffYbXQmb5SYaVSnHty9pgxvM/x1rjnRdAgNzf3d0AdEh8kof6mh+iOIZ+QpYA6VCakSzcXzVCZL
S/9cfvPzingP1Tv9QhxZpjszXQ9cY/F9+31+fmWjZQl43jzmGvGB9qFjuLjs8FHWhZ8+vx5vQUVO
M94FctRXxSEzInEo9PYWj8ZpltZjm8k19Whmz7f8myXsuluhuOJvpEzEUHT8FLqBEd+5lq9ta0tZ
dQZ7Rtdfv9ZVok0qJKnNfTcWYQMh+AD3crJGK9NfQrnQeh7cw6OS3cx7xfiP/PRXNhAbG2G7q2Pi
76Ut3t9o+LqEM7SR7v3DZ86BgAiuW73p50e5NLDg9BZWrlJLxnoIc0KTn8h0OOkQJwhrc6ILoQKQ
2DqaezFpUCFKRadNKT/c3JvY2Dw+i/NR9i00vfl/zxZDk91SaFfnUsavYIPydlKAAIhW5eONtKq0
Uhgdq0rLn3x02IY+lC2yacrOPF/5zq4KThuZLtlyX6VasvQl/E07IFiIQ+pj0psuFShGgiDz+F1Q
F8sC/oUKM0RcYILxYZ6Jm3dxUgkTHkRZ31+8280mDB+782hSShVZzZdi0YIiKgx1aM5Hry9xJTyE
g1rp1EnNm7+HTPeskBAEz70Flg/ciuuKgLYBPIYCyHhAFq2fgFRHwuwSqvXCvZFuPYbZ0ZnFA5Ys
A6dH5zY+jW0O0QUQHumcOrchLE2FgOjV14M+jZnO8vTqrz9NAPi4fMfUFJxWwpN4lsP+iafgZLhI
eBuNbft+rofYiWzbu7aJXi05l16KKzidtZBChjkzx2asl+ltqJsrHoYTa6AMD0e2xCDaNEN3uF/Q
UPnMfW9/GLU1Y1aYsvL1rK1ExmxJIFHGKs5EWRVpel+XriSn2WAlKe2V1kqvfg7jfLqRnnqZGyCQ
QpEwI5IoR1/w2W66IM8P50XofJq+GF6UD7CGP39FsPxkphhahg6aANSmpvszVXmhUdIaZmhtPN9Q
1O2Glpr83/s49FuSmVPJhFVvHsBwp/C9km5lg6ljeioTAbymW/Nohy3jCDlU49O9atIyP9RTz9pl
Nq8mne4HA1BD0enUC/Wm2ngwH/iF2LMJrXNV7Eij7DR3LRtr7VQ8RtfBqWMIQP/25vlfB/tBMqmG
CFtTW/HcI9w//nvly49vdmvpWzH9bOl5KLaWwZgs87FPlfdf613Vmoq3sSjYjYfTXGStGuUDh4SN
8Smb3Joyo8koO3V+9FNAdoZI3LtyHQCVyo4jUumvFKEZZ6kxiQJQLCXqJFv4+VKp+DszpjuCtKXG
azBMOdwOlpHcQx4IzFAP2WHHQbj3CpCAcMhuLMNwJ6b56ctHMhhhXBdADImHUuV9/Y+40uwF4ZDR
DS988Tp4xm2cBY7RRRGuIxZqLvef7WY2PNHbt3rSAqpMonmW4bEg/twH+Z//uHxfG2clnMzmCW3U
dlgPltW/qDdJALV46uW+mVQ93yWmnWUUQKpCTzatWniZzJrEQRw9/6gTnq1jduCB6TRDLLAB2Fdq
v0dCCQNm6Hfi99kWgup4OC1EcjSHfMmpEir23/Rg0zLnRVPkd/9vAldD2R3JrBd/KGHg2nCzkg8f
q8FZy9KFc7Cq9PXG/NauCKVOEGV7mqwnyCRt2HAq/ZNJsIl4XiqKlpN0gOQtj0TLZbiUoC6AuM42
MkF1jTvD7UxwHu6/WCIMdrPsW+x90c+2jgMT0KvGwVH89Ha8s2MNJZJ17eIOaF4rAyCdEgL2HFeC
nj1RUya+6MEobN+35ikdcOve2OoQjn0jF7Ec2ffuJJn/QGH5HxLDzJhK7efZtqPz9ezn8/PyYZ5Z
azHO56rPt61NswtLPVXOOtLi9Veis53Li6qM+PFeCihLBKPn8uZSTeTLbLEcUpNReiQQPGL0j+XM
Rd5afr7KJ+cAcuyinjZrKQk3KilLEAFkc5gCiUzZVA3IL8+cIhdg6BGLSYlSYHaNHG73emrdvRaq
RzOl7xXRicfvaZx8fCB62COKpOchOGo+Nj0gsEec+CZlzeTKB/MzgBZtE0cqm/KqypGie/lYva2+
70HJhzv7JlEt/IbhBd8SnMkPALcbq13fWUJDx97vbRlXX4vEUpSgdBXvbbdF3x3XT/OrYoSrGLVH
mJhwNrC0GJohJAadql4wyZkKU++3oAO7ViHadZWESlPzA9+Olbkyq6GUp3sijP8MEM3xi+1Mssne
IQoG2A3HtKkOy39eM4mcgE8V7vnH+Obm7vdW8ZlWyLcbqmXJHrwWSk9sP6V5Mdneey9ZdhW1QKek
60B4HmtIk/LZWxfj59rTxQ0536LrKnF1zbp4qTjOZeYeATGwfxatSSt3b+yau3G2pXbiYscRx51Z
6JYs2zQO+p2Zrol79Ul9/r58x2iYnGt3J9ip++d48+gKNNVY+/F1baaqbAgZDrFrKsE8WhmhtrQa
JhoXfFrLRZlyQbhuPr42w3grZK2hRbepETXJGHZdAHLwVLxUbs07w71UJbD6IEKHJibOig0Gp54M
R8tQaShZpC5c9MNbmHsDI4yB5E4hR9lHhw72lZ7C9DV7SX+i5U9orb6+cOS2rYVZiO1YOxclBn6h
8zDiRcekyEkr240THQ3V8ofhZebITOOzmBQ4daCcZvsLClYw39aQXg6So7PDdPb6q+Avi/pGBGFR
JNbv+ZU6jYZKMGnkE03oaZCeYO4+feErXobnQ1mNsx2I2zfBVRhfBObVOlmZHwzUtOPl64CSkqJI
sYZBGocZ4iiVcb+ECBvMySZiyDpcgl2GkjFCjkpO19VVs+DMUA8UvrzDDviLkPVsBqAAnMEx3K8h
UoIg1x+4n1okIpS5dotmmof/uNCbR5l7n5HYRWGoopDSqKnW+uGLMInb5a3pBoTP2Rb5ZioW/zW8
lcEbuSGh1IAzWT5REcSWz7YU4cgd+U64Fb6oe/J/gSf6eCfh+C9VyI883sFqnNu/PUfryFeUVBwP
5dvMBWNGXpOVFC6ckwx5TpIgXzBxTqwMUTL0jg9QaN3seSmfKOkv1YV3d8ht9U8+yq3K0kYdK5fZ
rZNcR/IAyRJwBkZ+HiSzEaNqQT80rafqSodpJyAR4hUo5Lz6Eqwmo9ihevyzSj5bczEuPoxdrwIe
tCEzzMxW2fJhfHKn+Ct69WT0Gro3+ZEzQDU2e80QQvGoAjrJkBP4ka05naUgJyk8+OM62PRNocBJ
chI5mO4RbPj6HgqloKwPreRY8696lDNfbXxBNzAWxOjuFQ08XySD0uy8yoYXvWuFl7t9FXqaosa2
HYryAMimL8VbTfKoF6QtUsr3MH3XnYKef+iQJsjJj8vg7hq8Z6/RFRyB2ACYgoz0TuVV7/j2/C7U
r5V999ae9F8/2c6WK3HxohBO1vP91aOV7ydg1exginOVD0+yXSn0UAKuNXPYhy7/u32q9a7V0s4x
Ky5uo8N40Uq2Jm8vuUl6q1a9eKui9W83GRFuuPflXjmuzB8/jD3esSUJzPHXMUBl2qzkfbBk42m9
13J2jBCLstPTWC2MbKE/R7R2DW1Nj36xMRUUGY0teMONljEzgdZ09bgkWa3Ar7Aw01P9WimTDZ+X
IUtAAuIgjfLR6elxIH2QgCWEFx3JKTTNaWcyjNt90zWRsnoi7JZTeFq7JuivwJ6883jIYY5fV9Ae
nrF9umsCx1txeWLBWVf5S/blC6G4YIp/SSEjQjtScJQtTmbh0L7Mwp60/SQLz3fcTWjKNrJAl4hd
M5jdMlOX8vm/veF+2J3Chb0caJ8i3VaZ4K75Hbdx6vr9eMIzX7ZjLXozIG31VpuD0Y7F+F39Bg87
jJUHGffUbYdZZrtWLxNnd2T+k5/C0Fysm+Jv/3Tpq5PMM7dXh0xrT83U8MbLFjCIJzE7oDpxHb8H
KDrz4fiDvrFr5aKZ+NbYZngWh028qolsVWm2TsHPS/cGckQm9ABu/fv7BJfm+/7OtmqXb+lnQS3+
CFzbc9mhx/Ayn6lwGmPdBfaXhOlQcg6Ti5/Kz+W3DFWDknHG+VVleQz0+Dx9QyBiiVqa08ifGwp/
i+Bd8QpDZ9gbJaBTFya3dUYX6ph8urK3Bsibjp384u2173J3vye5OQQ3Jr94bp8+bpwcnxVp4aPF
elHSRqYdG7PyIF6fFIIHA+YYZweTlw/D2Lv5260YEnumVDAWy5JrmQA+TL3n/l2n83Mrzj6XgylE
V1//XlwMH4ehOjgg6ofaznxEuF9ovYuZajxwsJIvtDNZ+Isw8x9p7f9P12MVGAPIDKI+sy+tqBg7
8U1HzIZ2JWZZ9W1kMcp+TSXIj0KHVwVtntO6jRt3+VacYyVdAi3pcdULUbNNlXsO8mXYQQlpv8qi
d/mGXEAqArFHTKvzif0KNItQUm3enpNO6CqIobl4A4ESolg6fTDMYigSMJtkIzkI7BYpAqbTNKmc
RGcMHbt3T/kU8r9ccEPhTMrUJWIrketoCFx/9p8HKXKbS8aqruM+UH5bsyFBCRUYKO2AEOI/h7ne
X5EhdcUSGGkmstxuOgtOY0xiEDOWNlmPdmQ2OMvNM+3lFyYhezmrb8LxSnlnXniXLUv83Cj8upCv
07NuQkdQwFaNq2L2v6uaWU0zHbpv3GRiHfQbTgVgrOVaNA7sgtR3FvEj3Vr09VFxkoeOxKROq3Yv
mpiz9Nw8fR4+l6M4q8Om+0CnoG9WhWWC2WK1bqiiM8CcXO/3N00lTaFa39TBeNVC/VKej6Ajmi6F
P1pZITKOsXNyBhiUE2vv62wfWg9iL319+fw2M77RZxAu0ZhqKa1qKaa0sv2vdaqRIEQlWXqWk+Qr
K3MQyqAoYAKMrJkepVGbFWviUnak/yaYHDpO31Bu1l5aSmrRfSSLP7KrH6Tb4fo3w/mjOsHpDhed
bE90mpc9zhVgvEIHY1K+ruQ6xILxjtNPfnzDn1q2uF7V7c1WaNxK7C0HmXst1du2CvX5gPWo0weD
zoMOK0YseldCf6I1dlKbegaySgbkvgK2G8veAwBkhlIHnmcmZsDrH93X9wMgGO58SFiBesFTErwL
dEIJSv8ycPh3lNHXGUiD1NKdfOcu+7RJAFan0K9ZfuFI0AnhfOfw9QJgaB17BCxEosXXLfC+cTMm
idqlnO1k++n+cVGaDAtsc/c+hDuwHWb4ZO8PBSFC7j/NQaPhL95+ts9iopHnyT6MURgCYwhs4pWc
qEv5D2x+249irQP0xLAIav5Ja3kupVYVOTj9npc4dVON3JdUF9+dZs/+CnXDoTJ5S921QvSFarEv
eM8abSTEGCT3Id8FzSXkIPWdsdH+GyKYLt8JOf3BOJC5AlmIAELPCndvJGNFo39SX1aQXKTilrfM
1cvv8Tfxzckemi31+97c3gBH6ZstMuXFvXLIV3b3RlyB9FLgFWOW42NZBEjLOWPE45o2af+KzQY6
XwtVxfikDAmCg4X2G5AnjLMOqBTtcOByay/r1MEfKOIXuCDyTV0B7KLFWEJyAa0cqktD6JPYIXIU
Sc6OgUAPoJWXim4jqUDnofvsaPEdo+SyenAxPkfbutB7Tj0kG9d6DmR61g5D2IVvG4gmVKm4Aot1
K9dzwyXlcs+gC7hogphR0NPMDj1tYLDYLU+W7Fyv3Zih5+bQ187Sjn05AGuVQqOvz9Nx7vYKGCe5
4hW2Olg4OmcB7XJH4LK1OCcFfYQztp2DeV1ajOdYrKNXrv1Y1TL30u99ehg+b4FtRAcVn0p0ZvtB
rHdHbQ1EKDdrhwjmgbgx4T0to5m3CPgT9r65M5uMgBLrba5lnU+4Vi9rweJI/+XxG4l6tuRrzLGg
A0HKk9/Acu749I939x6E7l8dWgiZS2B92IjdO/GfQ2TXXPWXqrG8evt8aUn4pOteIuApnBh0dpLT
G+lC+Q+2MQVsE9pcshh1iLXn7y3yzm58Gnq5M/CcrJzx3ntWpyvysZamoodwSIfGsLWcUhFiau3N
+TQUHyg7MCs5VPkcqZoDucPXxvrB9R8/9w34hPsS+H2ZcrglVhtisFxP7jUQB72Nn68H0q/8uXQS
UqcgDiWG5PHUAdyX82+pngd7ujV4mDSILxZ08n/neoLhxNCWi5mWFdqosmTBNRFz5hsEaDhHbTPc
v0xHRKgueo4FGcCsoOmYY6hU3PqJo4TQd1V+Tv7Kr+vIy18xqwE07r0Xs9eqdmZbE5MxNq0ypD+q
YN7s9P+5gO7aoQrPfDdMXQX1M3Hveb3LS/AP9rdr8ZgHq33pcuuEUpk+8c1qt/jzk9JCU5eOcbbK
Y2iH38rd6q85O9SWlKVAP/iX2YSX34updDlHN69O69pSak0kIbIZn69nZbc+arl0+fhs53dcokJw
wTjwMMJP93UhRuZC37grbpJVP/yr25emi3wtAxKuAXoB2JesPItc7Ijv656xbgcTCsRjjXQ9Hjnv
uuIJHkygUyKtB/tkRdmgpvY07QxHhwxMIeSDDLB59L2XlRVym5Ke2Rtob+AeWD590LsXqj0hgCpT
Zf06AjL1J9b8bPlqK/ZvMwl0Ti9T2QXbCtQsy9Yp6c+lf1cgHsr3qPDxlCA44hBUiYXm+CYPfeKQ
GCU6WhCUfH3Vx6VzaK5az/aNsfIV6a55BladPnbdVR31ZR8xWwjxPMGrGmrpdIlFheqrPH+762Y6
ix+BlNFdNZab8rF0fcv3M3ICtN63Z+VayUUGGZ/JCfqLtqOr542W0L0OnB6nDUsQQh2kJDAd3z1Z
TTQQVToLs7MrjAeadmZ+5DUqCMTW28zKX2YNji7hpJlGEs5/NFsMnEUvhaT3bw9ZL656BW0tbpg/
C70xMykjW9mqYYNHTU/d2T1XltXrSEARJTBFKH0KTbDeowaPXCHDzYXTVevck+yf3zf1MBihlZzC
AibdwOJdva+9RZCWyOJrl178Yh6R8vhRDl2i/5F5NCoAs0zZKA5XLpYEyS2iAjxf3TY89NnnRFks
LH4I/QxxnT3Cf70Xbkbqk31iiX9fO9G++5rwivng/6RX93ZVKTjuE9Gtai4z9jUhNTWKbr0Iqx24
kBOY/Bdou+nAIwRziRnxd8XRpsuRvRSXCY9yOwYuuoGMqTvr9pxTSKpf6NyRDEN7KF9ohuJeXszY
rs0t9UnC+ejuI++3jazAyduSY8xgfwr8nX4mtOlCc24bYUblI6T6oNTc1FeGggcGJkbOX72qJ8Gk
sB9msTAS+pDroMe3yLzfcnVDyMq3CgsXrWFwKM9NFOu/SR5BYXq9laC1Erbd71xzeEKDktRqvVWe
5TwW1NbhZ7SR+638XA9Y8/eu9XWUk4aKbrlyrHUr36osOUrxUb5ybtIBfxzeH41F6fpBJ1HXcMIY
2qqgNwa/xVvxbv6hJlrMdsM7ACFb+SCgMAZ4bkaim18oMr7gWv7OFLNzrRfc8nPl/LEBZCxWxUf7
WXm1N/+Wqdqa2alI1cp+b/t8JcLI++HdzOUxS/TbqbYpGwH7kO8XT197+c344QTjwgnVrsQ3QVSQ
hZDPYLHnyq3x7NLyV/NDp76vdK3QsHdz0d06KkTZZ8kqiIlQOnfzSny8EF+vlcksF+0R1D63v57V
Gq9/kEmV19MQkQPCdSPDoWCtbLuvn3nr1mMeX/Fp4m9/G53W5QCQWTEtb8EQPvkRkzYT6ZdjA1gs
irUuT/X8Nn976BZ4OmQSlcIgFyGSlLOSzOSzSPxvR8dXzVeKX5UFHhTGg6SOG5vcqaManMmxzP2D
xJrS6j/Bp/ToljA/BEmwpQyAtvJoUzp7iUrlYWhM8fxmWt62O/Hyg72yreep81dlBNjGmTF/dl5N
f8R+Jh235VjR7nUZMplFfzUO7WbmOZVn17MEl0h63IOzLPkUEnLF5f8lprgmvYBCZ4fXpui383Uf
5UeqfEGv4HFjCEpx0tft3g1N1AsgWXiHuQ5Z8h6UlOsyFAd2KNsdeZ11YwRah69S2W3UQakxhfk2
f7mqES1Z+OtEl3hntXjpd+Niz2/8F+h2LwO+Jn3N6N9ztrh9m8uwW/vu/G1bz9UnyVr2Xj6QAYWB
F+Vsf/XOm8AvX8/VOB86POTVcIETgXdo3PXbtrt4T7Hnc6fVoMtSSIQvYayEF2zousq79wNO0G+Y
a168s0xF5bw04t/XbDWleY71ilj779RbsNXqZn/zSDo2uCkgdG4EV98ejC936y35W/We1DzxynN8
7eTq1vZf/bh+uzW2RDvKACVHtpjfFC8GaPU2NI9oqxSjxfTvzYps5vc1oRzC0j13gtNOPdFOll7V
VHQMx8rvo81JengZrMqZU82eugx8auX+H0v3tZzKkkQB9IuIwJtXvPeII70QQkh47/n6WcWdGM25
MkB3V2Wl3bmzsk7l923WwLwCrCbEuf4aPD61B3ZyP5FBZnArPmrRZP3Y3rZvRj03yUeM8njfz66z
HS1/swKLbCnXjitPtOalTXmvpc7Mcaf3GIDNGuZQbBx/X+nKZrAaKD7hQdp1jl8Gm/aio6RmhzbZ
3HQTEkMEIlcwyK77QIE6dFPH7wxLlKuk/86oXoeBd2JXWXTRx71k5+Di87ky1Gk5F21mpdxSSHLz
kfG1d6zfOhjKlY2lmD4jshpoKPpH3BmD41dCOl4xU1KanQO6FsUVzm1z7c/95Ec6XU5/0EuMdsOv
FtJZyOj7nfTH/XsrSVuw+sa56sPZlVYwWNcKwcg8y6RoM1zMCN3LGsnUDE/dbQa1XT43vv4ef1cd
JCzRwaRqtLBi1+0bzqAG0Lxp3+5FFJ9YQDcf3QseQxS/RfRU9ztYrSkr+cX0Z5PUjlFUnjr9RUbp
5qaRTBSvkgPufKavB1nNXrzVy+C3Q9rTXw2eusjhtKmB0QPefJbT7Tq89l8g/dVUY17aF1bl2rp+
lzCsLEu5aN5m3quLQW5ZXjmOoOy9nfl+XJfT0JYsUQl+JlAMta+93Dh3hn8oH3gaUo6Ssr/H3hOF
jJ4gtJuJNoxHK9WITVcoMPZfq58NCTFaOLqu3KpEIcUPWxfuD3rdLW4f+Z3ynuxmuAf3s/i5cdPr
0e8FFwgZe7ZB+m1U8uPcTmF2ZL3TjdXsabBP4L8uGZ8LpPuzb8cVo5t4SvRZh5c2wy0kxmzEvi77
2FsMXGpd8trxZeCWkh9BSnZA/Pn0R0Kyv7LNNfFCRSKF5GieKaR59qYBfkVHieoC4jKbP8M0PDRY
+JS09B5HV7rfgq4rG6Wiee2hEQl/ERTnANoT8RYgZ+E1xjYPEY+maaKOZwjEMHusJtJFRC84T6Kg
bApcBUOri7d3Z1a09qhvPjQt3x+NRC9eUxDnPMlj9XN9UiGq/MuAI02yteePXjK2XskOCF+67D01
iv8loSOcq3Lpe3dkL8dSTKdoqj13Sp/Sytig69KoTYO6L38YI7C4Pv4w/Yrka9nuvHQ6VFNmDYET
f2CDodZWs5NZANfKBEIYQQ8Cbe5scAcmMCuJMurDZDH7ifHLOuxHkUlj/nUYXHGs52PDx6KZHOXG
FnY3OOM9yU+6u1w5NkVDhKst2zV2tpoIPZFLzlauFR+i9swOeWGzuchTlaQ7TFSDil8NH+XVcMuq
u2533orXXv3c6P5zLirVVmHOGd1rff/3ylRitXQbViZXlYdhyJO9+aqWylSWmm7bG0mWzgpAN/Sm
S5JNRQH7VXnRE7gwYNdYQYwk2BFy4I7YjQ64ueY1NSzRiaBps0YWiDSt5iUbvkWCA3NHwKqYhaxC
Tjnk1QAu40iaGNBsohLKMlr6ua7ibi/XGM8BurC1y0gpkyxtUeJ/xGLI6s1XwOf/Bnl1o1NxUI7h
nUAhNS6fya87FC+42O2f0R1t+uk0S36capNeTkOyqi1cOXqeJ4cr/fXsZQZrpeXuQwYMQ1k/2V40
N0NK6fwR3KB7Oz5Kz/F7YZmFE8ifYvn0b3R0Zdkp7d7GHN3OReq8dwx0b/qHl6PlF+sZraW/MaH9
vhRgOdlagJQA14WEQq9EgVRHK6tfWTAB/dV4tm/DFHs53EarWZBcmrpzLoXcoXMy/9r2VniKpWlO
IKOt1bGSVWEwMLuGNEsP7G286NykuvZ4/XjRev6Q31a2OvxEb/uCju2Not4o1bj3L0bl9V/F2/De
vz4Ce1t0XTx/7Tqb4q6zUyHMQs7RwagKa8d02S0lkdbnT0Mq/AQiqhywKMzpDk6k+T+pfJI6xs0N
b/EkcC0kY/F1HftcKqdXl/aq0/f3QCYV5vykLiZrmOxhXzKdiQT+j5cJ4SJaTAaCH5b1hPOzmJFO
1HSMrJbriQnfOBpZaKz26Iv8NVZM5Ax0qc39Hr4EeH7VPM9b0o4I3Njc8xPB+igTUziT/bLPhZ2g
x6Msx7FOclMh5RKT/l0qj7ReWkrlx5YlPi1IYUoVw3FYKINlp/t3jWJ0qsuopj5ObXgTYARtCBkY
HV2kSvikvKpze1nKJHqxo7a83Te2o1zrpCDb0CZ1y68khj/u5cU4PnvuR9FlNzdppOXccTB83Pnp
gYtx9KT2ifs0dc7jCDV3Qztp4ivVyiTL2l4RHykrhyjSBbDlpH/2zYkUVfVaXPS3QzCJs6xvH0s5
5a3zSndmJDBiTzq6ptOd0wfulcc3EqVNf95dDg00wnaN/L+n2SqUWKSb5IOkTiRaVvIYUwmCk0Sq
RE9f/su4w6848POkL16RJApqQHVZcRBlRl1Ogme6uZdWytWP3yQIt9zcuiNhcpxm+4JFqkCJ/D7e
oWFFbfx9+PfqXEB4uwhXaV1gu+HkVtx/EKMHp3Ar9M3uGkl+aQsPGq/1HK88atvquf1qXrqbz+T3
5CNTleCXmklVgqdAC/2uza3mOAhEpKQjjcRskxIgJIa5JoKb3IzauWfAAc/jkHpRobn1hOagpxL+
q15oR9y0V/3QuoZpgAPbddMNJRVVOb1xR9S7iG0kC+S10FM+6pPvKx4UDUqy+E/bVRQCZTTSw1eB
96QKJzMhFWVkOfXx/z0wwv7kLpXrs5Tq4C4b4NcvZPupu6RSVgdfpBHtJTdFy3P6l+xlH6VXLh9x
JibyC6PIsYZIhiyGAouQKinCuDXla9qnfT77tf07/KS/9vxbuuhUTC8ktfixu5y3puO1WKaUbd+k
WWaRxqqZ1PdZcE4WBsOaNSJWEMd/JYYxSb90O4RDlDo5izclJWSsdTaEctmqoo4S2xUys8hstvqN
ZEoS/kWxT7a1WpSogEx+3nekhIn7Uzl+oLNVCELCWMk/2YsMspVcJ9pb/23/Fk0nODJIY+NYFK8f
MjqEExB6lv07GuCD1L99WuyRsZZ1Z7JZHLmr7md7UM4GJoztcDkLwKDuxqiLbKAruRaTHew7re0/
LMu6rNuLcq4frSFDALpG2E2ox04XB/DRj3aj8oX8xF31ijoY3wh6U+Uir/m4/twKqV6YI3arrxOF
CGroMP6gsBd5CMYwQD87KM4iispfG/mJVD49jNYC1l5b2q5vNhQV3l4Pw6HXqxWAzYmP86Wq2x2X
d3N+qaTBjc4tzk6qHa3tYvXE13xSxXIsfd3SySvhwHDqcdUwqL7jZd19Yy4n3bjydV/B2q2gChnf
Q2kDiXbHqcN/ifC+FDNb+09TMjPf+4Sek20YLnkz5C1RuqnTfysYKXO6T0wUSsrbi6FJeQMrINXd
7kvTxq5xfJYDRuzvtCjEj/K0xWeiPzHgNVPLjEIzEz5j0/NOf7uP7bUShhTkOntsOPnJKYx8WfVB
ufVCRXr6Bbhky0t9pa5stLmvbeVWxzR9NM6uhUAdK9fmL9LyF4T7EVCaY5itgNblYcb53+3jtivd
vrV5pf/BcAl1wjy2edd3WAmfM3TAz880n6S95PZI1La18DezvMZtJV6bz00A8EyXLIZxDOGFpFit
uPnAImipWrF04HTjwZmXserrXtNhYUrK40OFVk6Aka4A4MrzBmQOczppSzrPO0+eLEcfXgHMU0CQ
bcrtpmUI9FD27rNLPy5EoxgoP9QsF70Sq0dL82jsgLQtZEwpk3bEbI1SGHeoum8ijt5lgyqyPxrh
ljCMPMAsju8waUiHwcSCzj/NUOyDE5yVjtm2FyzBrS0J0OB9wdABfrW2HSgqOX5wIslVo8fHSjE4
7vu5YmT40h6XKkiI+yH0CPekC82Ij0llgo/BKkAehIbxMOSzf0LCx1X4+lt9ASBt6sZWG0Ou32nd
getTQ2Af+nQEfCeTNWYs06PJCA9XJ96KQaeB1eSklUbL8bNPDVIFDjvLywS3mFhOZGrXzKbqmeYh
Vbh8Sgb5bRzTSzO+1YTLTxhH8GgbFEAIRW965nCNInufl47Iaf84BzyFh3yVwPapyb+xO/9bfyx0
hj7LqViR+tsdW/FdI8pHMRPv3jjf0dpCYJW8KcOh8pFedH3m7wZYoWB4Ir7+dy/Mv3NzoUjQpo8f
FYvBC6Y7lg9dPAjnbdWiSB0v9O5Rl1RbUtddVbKsE/vZ/93ujcy6fFeddqpM/o2Ud+npgrO54ak4
msWnaUvihpxDW4in8gl51kSkbFUU2WL5TYjYPY6QIX8xDeLMe+KHYOwqU6e7WDH+tfybu1GTIrXw
ODoxoZRx40M/3o7FyycmudO/J1hl6WXGVuHouVxxXkr30q3L3MSq0tKUiEj5VDyc/qV7PDAO9OXf
PvXPPexO1fXfksb+yjjoz8LmH3tw3hSjSPWeBXrcv3aELTmAf8aa0Zt+UuDB0vLROc2L53jH669c
gEfHjSVNv9iVEzOl3qPE+zeIivEMnBOA3zzvqwaNj4vITFKZ6OGEM437Svyeyedg0oEHp9omMrq/
lea/5npZJ6VTEnlw6ao/tnWY1FP7IUfufMonuOPr8uRR2m9BjUuHn9O6fNR9My9akxio9687XUn4
SIGmleYKC95kSNQmYYLKC55m7xztPWwyH/YrLGv58I+xzY5uP8uP5NckOow+DVpVr/6Ms+cGofxz
zTsSgXnRN5dMLfmsZophp7i01/xaoGh/OJUI+7eVw48V5BQsGeNcKfnlYLjSfApFJrKKJYqPz/mY
l3DbldfTxHATIevV5dRBOKfNMcTxztZLtIaztNWksxulZsAP62f/siu8ZpyL7Mgq3Y1T2BTJwwWM
Y1W4SeGYZp0r+fJ5j66Pn0hI+IuRxnD4Ed4lMmignsIxsKkFlGn3guk67NYt0Y3uS/NpOlrajpNR
gzaQvhcj7lXG6WIUI1qEElj0VePNwQQ139TSrxAztR+de7QQm5neW/LLRQb0DSF/ab8v7jCDg02N
JyYLIEJOdL37NRBrbsxCgK41I1ObSSaEmCfETotyuBtlRJdcyTX79eQXbOCEo46TN16C3R+ET4qW
YKEFr4ktDXpsezIPL3x0sQS284JFOwlIuT1djNkg4PN8Wq/5ruhGzqjrgOsCMF5KpkAYd/e8T/De
g1vi/Wv2xyu/Y/pMjbVI8+l/rzspmaskyIzhHbUdS0SPfMqL29DrtG24incR/9jM/wOnW0am/Ntt
eIaw4rPd9vtxCI+1+Xf7TM1o0gT1Xvd8HnmxKnqurMZzrkqkFtYE4GW2l4k2WHBRdhPP6GhrDeQP
9/X51AXc0g55qSL8d/GxbGzHNiYBUnkb2qqoxcZvX4Jg/OEJA6RAfkTo422O6Br2CB6NWbgTIydy
hP8mJQ8TvLyj0bSt+fSurVzQ/ikiYk25iItWsp1phgcULFd5lfvpaVXJNCffsVkAS1+Usd6BPhiH
cpxiwKS0Ttdv11bKztcWasRclNlyes/fJtUMRia4AeacE5bJL6c+4rgHuL5ad2jwiwkEBX87IttO
VAsxmYh7wJYpNUcz8sUFfQG5T1iPRPcGcYbqa8bnDp43gkFd1NdSaA0dK7jsJQeH20PJl8tdF2Wb
Lir4vI1UA4rJ/nysrANVNHXCknpQ1bcTRTvirmKTajxXdB6uq4KNvkVqqWFqJuM/uyotcgvOhfOk
IKycsozRFa60vIDjBHFC8yE9MZX8Vo0JdXzf9CQ3f4Go6R5w+vPk2utJEZJuC4eRKGZmAbqUKZ1U
hWGz5vmZI2SVbaJPOxojEB58Hurl+e10icEhad5d/jGp2qYLJvD4wF/sVkwRgezbH70paumkE7RG
WOszHUynYzE6q8KnArmn9MwqbZhs8C8ViHztp4Icfk+kmU6rt4EplyKfobIS6ZpgiO5dsX56pJfu
9aMsJnUfK/E52hHYWXjYfG74klt5FgGpFdh9AbuEHtf4ppX63Mr74VDtawuzEJmZgz35FoA7H0qN
Su2xbjJXnE+JxvEwtiBWTt4oLGGsFJPeEqE4ftIh79Y/Cb+u29/ov+DmsDCeUEOfmsjt061aFctw
NtoEtChAg+wSIMAbwxA+yZhmvXWgjPxJfArJcCn9D6HlZAmrM5I17hPExy04UxmrEgYZFP0pcQ8w
m+fjZ53pJY00ShX8xk0CF4jp+oDCl72Bn24GVKN7o148mmUlIvBaAL1yuPsCN5M/L+iW7eJbDQOE
jXeUaWqWk4MAEsuWJNlkx9q56uNRdxOudAbtL7xi5d3KMEnVmHzcEs/rrp5G1rkvHu26ozHbg7KN
024OGJWfA4IgiLgEIsZNYhA+4l4gLL6InzgxrZ0AQ4dbzeSj6bqV8hpCemKjxO7p+ntZvEp75Xs9
waRKh30ZEi8zS3Rh/wvYo4hhBDUbRH1+aRHlAs6Fxe/2NNiMoGsEj96M9XiVjx5KSX0/bwQSyQgb
o70QZM+kg9Fm5Fy/burtkfc2W/dZ7zxd/MaUJd/gjEemeVk1gEeWh7oHBf7w2FHJ0+NpANMx2VW3
CMLihgr2sw7D7fSVWFjkuzNVzYrOMigVnqpP98Y6/RVFmZe4dO7x71ukGrn3ovePyP47I9ZbPTA0
TaRDD/Xdo7fc1x5zE9arOQoOAAPzZ7K6U49Lmoor51LMXLMQkzmsjkokCle5W+t5/1hF/23WHwGR
tGltr0aENNZ3hZPucXxZIa02Mbp4TLV0k+UeFfAXNz4/VoAat6/pZl7dnhu9zIxe7R5BmGaMy5WK
gHFE8tJqPHuJIdOV0RnHtALS2YU+fcjH6u5i6O1iNac+NXwNlHwvP+f65Fery7uTbSaDZbg7MxJg
Nv/ROaW61DmzPnRsgqM/jShT56oyJ8EMcaiLiwjunKCICB41JV3r82mAFXkfIsHTpONjk7IJzjLP
RnEiXYq3XCXZz81AbCLD+RuSI6fNWPkX2sgBcQSJWSYxJpC+d8zmKrhR3k/hrOUADrns9TY5HAIN
vpciFUW7Af5dC4tRsr26GSHrmOfP1cQnkCjFE9QviA4ZO+AQClpjDQXIvOjFSbcJp3PqRGZvH46N
11MQPj2r489cAKfoVRR3O0tB+67ldwMWiRNjtR5vdaDeW9IhQJjvs1jXMRRvuUgyWXFXJB3m7Gwz
B/dXEVTIm6GSkrsaCaYDdSy7/HXsEplHPbFqxPbYEdbQ9CUN9PfxIgmEZPhQkbpYZEsh334zfvVN
lZaRnXmM5j+nL50tZD5Xvo+BiVI6bu/VyalBHVPJ6faiF+rYCHyhDnpUe/CHbFdmZv9k54ah81tA
mQ3A+IeG/U3pNjqNyMWnzF0VYhELUwDuSf31Q2Ie/0cwz8fGlm5pRIZO3q4FISle1CkIv18KbfnJ
dmIWlc/oO9G2IPNJt1IQiepyzEzT+k0GddLeTzOGD/k7uyGlhsTzFzYNDoxR8ubrmCJatO5ji/bu
MA5g2FimuRtRU1jkIPl080NyHkt6ayWa3mUH8OtFfQUAiNEk9LQQY8TwC7yJoY9X09yHCXt1fdTQ
0WpBk38rqYM6itZv3GCpPoovAflDggnn0ArWOA8ugodgTl6YQMAkBE6H/j5Sl49A0Wd8o+Sp1rYk
/e67VYswdkP+nl+J++KlSdogwqL4CMMMcmMABroclimmrp/qhsVg9/oOe0OGVCTYOf4Z5ttOtniY
2XK2ne5B4oA+dIzIkzCvZxkGakLeaY5V4ain9vR7q9w70KxSidKJRSZ7DSsZME9wwXXxyf4vfJPq
UBxABpLue5MxT7QUhVjk2XfpDqnFiEEQx1bSPAS509snz+nReUBf3Ut0x6KZbUUGsfKtFrKv8YIg
fS+dJxZKdWK5kMUtboz5ejC9CjT7v0wn0pn0sv7HbS5qHc+0V02xVrIlFzqY9GLx4rafK3P4ZGxT
nVUTZqQ6qcN6rGaK1v3j362GkrUcoM3pNiBH/V4CSSqLYuArrgrtbgpfjrUU4KlhUHw0h4Rq8Ptr
q2bost9WdeLr0oaOCJow1VFLOBip3r7VEvh62uf+vbJXsZ2BnvxsFy1lanDol8yDERl6SoG3yucP
BYyDwamv2j1UlmvLKbB1nwKiI51zBvqMWV+yqH/d13lR4XfYdjrRrF5DShOEsb1txL+S0KpjbiOC
9zEnWoN6N04WJF+bsdpxHGiGaEK2Cg5ERfutgGm/y765bySGNy+HFk7pEtaJpEtj6Og8PiGQPjOw
XeG8A1CaNSsmk+s+BifODYbzJYzQKAclCbqswWfkqK0ACvWj7bmqAXIaQDsRwgiwrRa3xSTz7prP
WdRFa8+V67Iy/sLnoZUDWPwGOZ4SHEWa5LqwanKvUm6D+33vZTo467KBF+xNgXUOSjPQZEfH2Oba
pDrUEpYdzR/JqmYfCowTGi7NT1dNyGKd7aW6nIhtIzW8xBqUbbBhPNhdnyqB8dbfxjsBSiosp+m+
pro9N97NUdJgqNZjxJpy56TYJU/n5d3oOqZMkTeMUmhxeV7BAPBceOpcGKqf0pnA//BabugIs32m
YM2BYM0+rboPoVtTgVziGFNZk08GWTVYVlnkeNPfYZPp6+XgPOaqcEFCGk7VP6TjjpwJ8Gtv9elO
vAsF3XAf+1D+i7t+rMKGMyMsEp+RnUjailg5cylyg7zrPH73pt5KoK3Bz4QRzupTR69QiQx9gMf0
Do+czn7mhpxFthRMmrO66rpKhAvpy7Ald0OnX8jZxbPro+d1oy1zOggct4ZR3Ybr8zzR9fCUqdpl
OQsOkj+OSbzX+w1J42aHv0z6UtLkhzsrK+3CnOgYjyE8bPc6XbSy/Tj+B10HGUz0geITi+QCN0n2
6hrwuLF5fVKi6YXdKB6Ayt1ezAV5et3Ibeg6LOVKL1kArCduVQsmbLEkz3F0WdZPOTi0eGJ8CFE4
HCY1No3EyhFWvP1/qHq4l4siYtPV7yK2QLYjZHDXy3PDVvByL9yVTw+0WpfCDYCgcxW5CavQ5rAY
6T9IHyuZbmQYnn/kcfz9gX7LOdIyahtjBU+3Qn1iCMGlvedk7LWSN5d684JscrknUK30UxBNbw5y
2g9b8clFsAO6FCCeWerp2SwPaqwoCOva+3oAeGfo8gALjU/Z9H6s9lo1vPeZLfPgr4mqi4aY5lch
/vKsey6/sJoxdKLgJ69iddUiCvG2f/7bXQdsEHiUzum6N1pjy/VuqgiNB2+APK2Q+eRfKYfrQPI7
B0psiFNTriE0M9AkuFXEtJlZGmybTVPhCOrNGd5pXNo3tg1HM3CeTNrnTQBiB5fIHLkRXQQO+nSz
Gp9pnZCs3ksHFVaK265B8blTvuBq5F0Q+lSap37HVoI9+BDrd1IkrIWuhkgy/AzRZ4EyTdIYto6W
GkDF7r4AQlvZQ4XzeZE44JlxgTzjgBul94CgCDURsci6g66V7WEu1ki3eXzZwNbcBeYdgDWkuuIS
baHZEpYdUqS/MWNjCHB7PRUuIn7JIztNINJx6RczmvrKfbpTam0eL11sq3ePorFSCP8WwY+lLrca
n6gnU+L2QaC9NujisDgOwy+XvMPERjo6bwGkH+IHprh8El6GPvJJHueZf+VJLED3pAP+2aTh5mVC
GvynfWc5sJafuRnn4i3ZYeVmImRF3eUP8GOItvv8D6YhwJA1mU2x1GSCdtFiF/IHQKgqvl5ehHUP
VDph/SJDFBgD/pahDbSeLvGz1ABgu7uPmTSpMwrtX4DiY1E0KmZkzc7jEPZTbmgf5F0sFxMEbYzw
NVnNfEN8thwYb3nzxHoo/w19zRRDSKl8BLuQCc0x7ojgStkK4SN4ZweLkgDsa1KytzkEshMF3O6D
h4TVmGCRBRLT2+npDJK4ngYa2GTVrzlXHVWTVMhneK+xhDHqi1fLvAn4czMbP0p9emTtBeEuZovK
m6GbR/vp7sD+UwTGCU51pVKu09W6EY4JYP2zacyGLh+iMs9b9GCRY2WHyaeIZplLv973t4+P7aan
lMRXIFmkR54FiBW6ZtHLbv/Byf66w82ifo80KIetZjHCmjSS0hEUANlswI59VRJBuMwqgzylKoiU
M7Fy6lEXWZNnj+pQh+uLcOXqlIRCjBRQN8pcGygvu0AAaQptUrSrTwnG59ayG4yGfRK8sNAPbTjQ
K+hCnEiChnhaHi5WCsvCMB53Nc9GjenlcAWCTdXqgdDiFApm+xCXEfvUDVtZYGmiEUNkVDxPLbF4
3c+xpIxRwcnMtsMkBWv7TNdleTyRx93rUVt9ZPZlwuwj9HydFjOv9y5/ci8eVojkIbRtiPbF6d7L
MNLNHsgB8/02VaHlhVRXlFCOuG6HbubT27w5SXSCjjAmJticYHATAjJJkWeFbWM90zIWmuymVpM2
YnDcNPVtfyObKQNBJ2tMs5j2xWkWjx0B2e55fqDXHFMVG5BYyffw1bThhFOP8VYziid0l9x2NydJ
8sQ7mX0rcVGf/KIkqQAU1kEI+fw5L8v8C8/jOT3PkREWJu3faSvGywqFpiagFmdlfmnYRpruv4Yn
n01r3hu0pItFE8Hee2dMRL/6Sax+zrfQm0boQplT2X1fvmuEU7SmBj38qhXTy5stu0ubtvjF7VQN
rhIgVu3OVeeV5MoAX9dl+Tl2U26cMW7yCTJ0PmhfeTXSiDDzwjQajM3IA3nNfymgSEiqhK6lgAl7
99qQu8gcKXIxNC5FGkzXPNsjwM5IVkXFgzkIG9Y4eFrZY+VOBLvnOpeoe6B6EV0FDd2PPgEFStaC
OlRLJz7OhONyDPQwfiKqqunhkBJERzHoq8PvQR/ZCBCGpuEnr69tm+s4u2Nnld81cnoy3c3v5shI
VcJNMogAngTsWfeR4dxx403R1aToeYg1fZqJNRyLqNoPL9zFMnPZJrQXDEHwfCgG55K4uBV2LbT6
meCkHyNkwzT4sTKX4HfJzvFG+UACjKDtI7fqcmBzI5Fq0C/PKaKsbeBgCxbKHIYOcQjHhl8kAynX
xpHtnqdkNEQC2B2oPUwZwfKHkUeHeNmBV/1OTv3X3OQuQYf4cJZuJjQF38K2hS8m9NOpdvfeOTEX
78F0aJTkHVzH80G0oR49zTwksrjsCZaicJxmPhmT069n9ZSHkX0ijojfz4bGWWz2LTeve1S9xcAQ
7gsxnb4qHosj9WkbiO6y4+1OvhwTU/o+8utMnUQEHVi8T92qv+r8kl1xlJWjslLYSI7GZ012aXM4
i5ZIuxXzth1cRhCLz+l17JNJmRCyLcUsP2nv9Jj6sBDY97SnEAX/6hNCnxAdRz6dTjqE13g8N4gU
xRcRFoWbtZt0iou7wfkgqEOeqaMfQKZwQSUP+LgWfRjpv05pESeUjKAJYXk1jJIUbnIIWkKvHf3p
I0heTksaT54kOTpSMPZ8Zkn8Dr+Rj9A8RhCtI3oXlgOzkd5Uu+JyNuk0ChuE6s7SN0LmPHcr3UPb
WYksWv/b7ZMqCrpQpt5pdqZZgJC9pwvf2r4n4GsshvuPWzk2i7Uy9e0wXk6UNLiEAZ+Fy31IJuK5
oe7Y/3SZo+eGJGoijhnyJXxR+7IhclR4yN1ae72Rz/xtX4g77iHk/fAvAhzWDdiZyliXdkf3Xdie
Kod7TYxNWzO7txpjI7awCkGtUhT8eiEEvCm0evrLxQg3fbIxYQOGM6h/AhesK/T7sXRPVQidleQ4
umeXcT37vMN1Ey+522BM3qoldJhaWVF+mLOcp78O+T2Oc3Fc+7j49EjP6VuUrbbEnc1dfT2w6qGD
exXtg/cTch9nq4OT5eKb89fLIMKbkQNBfIOqdmlayyZ5uNQnxSHFTOHoT+ZC5T5tSuT1j4Rr2h3L
yL5l0tM5pftc2YY7En0CZmTg+M2xFoY5oOkU2zIuDEp59auv2ieSErMUdvO/tUjjEAwMH4K9sV8L
uUa3bMzAZaQ11PkQ39LjfEDVFaqlr6SjAdu6sKhdK25vbd091cECtPvlpbh7lpPFH4WsXaxEkjyT
j193XvGyVPlBw+iAcKn3D3zOm62SiNFFZFNwyLLwnCTKGTzPo+vt7SjSUpbA1oajCLT2Dq8thyVw
G89qlKFyklQctFEAMdKyBH8ewMc+N74AztEtGW9ov6as3Q+JT8fANpq7W9hCqyLFNA72wL31jC7c
46jhwrwNDa/C8aC6WWzP5TLZRPC7QgqFtQz26p2NnOvcSgaOFxyFwY0PshHC/NXvbq5dyAS7fZWz
/hso8b1Q4262iYvXFPl1YzugEDydTzpPU5kmO3YYcRVo70sj3NS95nKrL3jKHGYRtYbgy+WXDlu2
dDzUWUDa4b8GY5SIuke1oXMlFghqwYBFF/HymtxfeLSCXVJwK2W67A1n/x5OBLvvMk5fKDwdRn68
jgnncSpXHOIfxFjjifgtxEDHSvraPt2rr3tP1LbvOzunEc48dxg+A0+pgxJKdpixC9jSOLpvMjsP
Z1lkvK3iY9Xgv7BIQRcoCcZKDrVOZhpcyOF+OFJ2DyeSztR12/kPFbPg6wWHkXK3ziSHG24/rEcg
ZKZqya9MMI1+cqQdXStoKdyCpnVpnlVw0Fh+P8oEScaTNteQ5NZ32g2u16liAcpJIRuSZ1HqL8NI
nmzjpJ/sq5xKojgcnhQDJgXOBryTALIB8UnhjxbXUOyAkkf9/tZez66t8OgW6P+mDEEA/5RT//hg
4m2O5SFq/rX+7G94rrcCdlUPa6vZ+MfrH+/aCwRBA4rV3+ZcBDYpePIWzX34iQy5nBvgmHgy8uLv
FB04zzjEpFatD97aC8Vdnmg2PP4GQp2aersJIQLg7NllqzQ6VOCxGLiyyPg8deKsmnVk7ZxHosDx
86COv4mkcpH32tsTsXH2OTTNizXCUimrQn3sCwI09QHd/E4wnyGeDOsfTlLrOg1d4VO1l6k3qIUE
KpTgbbz96XAxvpATyCC+VYQ8oN2FejOmI3BmuUlyYAneF1bcCLc56b/TQz6QNHoxI7NJDlgTax/Z
l0+j3cj7gs+9r2IjGTkTIUp7xyq5SFViob9BSoZpZhmCveyh5CZtlyexlL6eoexilZQt3qMtXInR
Jwp0Lodv88topBjlML+FMB3QU+FPCE4rj/M55uXNOzjE5kG1EVWqdofN7ZAS7qoELnq5LtICZyTZ
/3/qDckm40qHLQXN17PIsE84V4E/QRCUTHAozdkjALvfTKQqGHXSFFzp9bDxQhUeEoAV5g2xeTww
BVCU/50zxSfZKS+zcIi+x8+xO7o2jCRRmhnFL4Gf7FYxlrLF3uiwp67IETexoX+ah7ELR4Or2+Ur
3DGjUUGXt+EMOjHa/0/lHCQB8K6VcYejz2ndO5FkfoUTDx1kAnSljAXQJAnTXIomgg1RYWKqjpF4
SmBe3vQeVkefpYburM5HromJI9KR/otLcMRJFBJ3dXX27lFEDLjEfjCvPwJb1jJlfumbhN0Io0ZI
azhhodZYDRWbV/GhMoLdunWtr6e52Q7pH56+r9Apbubn7RcxpPFF2G9M9DCux5AEfjedo/nWUCsD
XApYpxuHUeFUP7Tns2cNA5DEoIaUxDCQYTiYSNQ0LHcsljsKuSk8MlIaGV3hPAButoj0K+T7Jogr
XEAPKs6tnkRWNIuq6taLHqpYtZXj0v6ESTAwJy1GoA7N0GR61je8KFwkecBavf+/0R7XmirXtWsS
kfmRDCN2McQeeNskKbVuJ5vLVR8Sd/0cr9a15PYLYSuK0WiqZjiQeUoSS4mYQsK8tlgi2GglnsPI
sr78SW7NcW+dYrV4onC95s8/+58N+HqmuInX5zdFFH7JpLZ/Ndan0uXWERgaH5A7f13MISJIZC9S
JUVyTa9IXxph7uCuM5+3+Y/DFkQwqrgjHSd6psnJ6QGkNviIgXdQ/wxzz6HiFK0a78mmF1r8y+Fb
p5C6hLwSQ4KVhccJ0YgYg4W/t7jb+0DmgfvgPnaddwxQWeBDXJcgSBgvepBA2zjhb9BWnGTei54n
ajwwMfgY2rVz5ZswRJ88AhrjOqWjKBQu/lwuybvphOBo3mFOJR8C218y0oh8UnUXhAqcdPWF4Ks5
iZuRZIeL1Y2WCoQ0Hs6D8EO/chQ7pUKdCbtYVbfnqPpcdlfJNdDYeC3zGBQ6xRysiAWACL52J1d8
EuII7QsJo91QyEjHp+t8wXCwXSPX3R0qAL6KoHXlHYNoO6cRU0FNbX6peGfDR4aMV4jvc6rKpi64
AUkZXzeENufGeSztGyjCJRWDY8ooMRrz/ztqq54mb/Q1p69LL2nmVeUlbcBTSdX2hyrv0kep3DLy
NsJS22xmyus9OyX4qCJQPIVIigdNkfDG8FqYfeDP7oTHxKx1rmRlEDzfjDy0olAzMlQoWoj13Stw
1YAfjpkx8mmxzDQjC+SZugwUfg+9T1nzbKrbVdk30alkZdoY2pEbS0oPAeJPisZmXYDGC4IU/6YQ
SSQFxMFfPyFhdJ+V28hH/fqAUIEO1OGZQ9m38Sk6zv2xlLzk0+Pbpr0JIcHrF8edQ4jvOXqqvHwU
AvKQ5zTBVPIcif3goR8H4rYHR4JbdrGo+W3iN0DIgY47ehHTnXn38YckVXeC8Zx7Y13Y9MKjBCK+
Hp6+b9/P2k6CUMvEro1hIfdU48Y+/3kfnIBijd0K6V0bRWzMBe9NoNTBR36xqM3/Pb6oTrGaCLmj
O/LpOeiN9nF40EP6Z7T3on36WHf1xw8zf9oJCNgkbxJfr4nYfjnEUrUxHQLN8b/5MNVbNs1Z/8iY
FboC0SxpCldIvzajBlHqrPg7q68OQfuXTRMsIx8ZQ4Za0Wwl0gvkIs/ys3mGnhw/gqqUXOg7Y3KI
gkxCzrv2BPEplUCWmfbXvhkCaX55KNy90WVqI9lF2Xlc8uk4RwhcjcvmK6CNWNTxEAgTB5b9iUIT
5yA9H0hOrt0j3N9sCaI5D3h+RBE0svaF4fEzp5v9Vtj4OVHc7CqP9vrnEdAX4j6HQF0BUG/u6tHS
NVl+xfKbTVnL4T1TzCbKDyPfA8A8+RX/yiVK2Va099I1jG7jWsgMtqfytX4pw+/oIj8Wo2AUo0Vo
MleJ3fSXaLyfp6mWmp1gKNGcz8tX3fKv8n1VnS/Km39z3DKb/i1TeV7Lpwhgpa6MS/d47c7xKOLd
0LZxqq5q6U0x+WrlzvVMdpoRcS4q94cznsovrMtheLtUnrtuKtval865xjlVz8arJ8cZtCylDVDW
5yiMAnUKfm+69VrFFdVwgVehPEBfX9AoEZ3NN7x9206CPvHT5VrbxQceBU79ee5nhTfJ8vqJpbqz
r75OnUS6tMoe9ZI0YNrvQWWd/9aP5jzTy5bS+hp1bIuu/kfSmW2pimxR9Iscg755lR6xb9MXh5op
KiKCAsLX14xTD7fuqVNpqhBE7L32akhU9G7SXDUiS26g0I1tewHL7yP7X2X5tZ6OLkF6xyNKUKr/
kfqAJSXHNhEFvoG7fw5lDteGVo8xZWc7MIAYK8AMKL5DqXNNc2oZrjTn29twCjKEjlnl56i3b25n
uw8YTJCHLI0Thc8P39Eg7cACbsD0Zml2bA3n8rDFaIIlY7FB3Dv/jpL5aYY2LPUnBswtqFLqlsja
pPmLjwhDu1X3purmnMsce/Z3NhgwrUVrU3ZEGm4Khtjc/ftOe/Br3b7GQXIQwJ3nlTrGT8r0e1CH
SmkOdWOt3eM2DzK0UDJJHFfH6iLozYJKTV8N715ZZNBJTV8IeiFEsVRntPN1CL0VVjkDEPWXfwBp
2L869LJ0C4EWCjfDO0Zx8FKhzUJ9reFU4xovFjlfB47Yu/YHFumMzofpKoRs3CYAxlXcbh17RXrk
G36dn2Xj+hnC++dX8RveONw1m0cDtWjW3zYQD1MtKuAN46rC2m2WHzxSCqiIkAnt5G56vA8k8pTO
2Zz3P4NEWfDmfJFuwZJTyMymjV+AyGIP0/9bhXzrES+yeErLJZVcwpCXH4JwBK2CD2E2EfjN63DR
+52dMg+r6rHFXUgl9pYVn89QI6u+NMqSM42OHS4XHxFsmSFw9o+CdqNbgZrAOSz7GA3mW6aV5m3S
FXFvCmKjtXjKI5vkSWgL8Ha5pMBOasQf1X+fUp3xWlYfv6eBDUxPyBitb7GpwBiebwqHloZbAOuM
6DrBpVv0dCs8empYAjuUS4if/G4ZJQL/gVl5QJnCXOr3JnsQp8Ub/Rjw/WGzCmGp05ri5sJ0sEnz
GQQDEjSAgXZw3qVnzN3Cnm+QJ+gKRIAZMgVWC1SVR72CpPLkolHB3nFbhGtRuB/WPFR1vjmvrn3e
gG/PjeWucAV5Nq58CxCgbwBze8C8D5xWkL+UieXx8VhntxO8YZYJf63oRJ6QUOByYaC+/yoLW5kU
/E0FkOa8efR2qSxY3LwBv/rGLUoFE8RY8JiaWGQ/C1/QyW+1D289O2USFYsOR/IBcLdtbqPbSQIP
YOz/j63I+3KNv9lJcCMhdl+x9cTtiV7XKbYF8QMuX7jlXQPxfpDSDqEafYVNN4scBhy9AlTJNb+s
pmCFmQhbm0qfaStI5NXXFpBK7BWD7G/ONeGgarwyfBXrnJEdWQjMfdmTeABp+wFhxLKonke4n0bn
Fi8Ppq2yYB33twnfg0ExBFCo6VA1xPe+EjOOm0DXe9Zt9WiiNzJ31reG90p/euKYUAbvb8I7Zvgn
sdMJwAr7TiBdj+kcVBkuhKDRwHKnK4G/zFFa+8WJiyMuC6SMf7ROTky++LMRT+z9HhTbpvDB/nI4
izQWq7YMXmnYQwFTcVIKFJg84kLkhaDqQ5xhTMGEDJCU5cskLXuMOYV586KIWSaY97FzohJgrd+D
O+31PcBQrmGtlNtHTbDBD8zqMuU4UUNowwY1dc332nK6gh5Ij92IcQYTDJ60JtTZ/QsGncFbZxL0
2GlloPNs00T+e1VLbaJTRV1kedQ9Ixm676CJgJWqbGNVW2GS11PrkGwvurH+T6MW3Fqn7/6O9oO+
aNc4ko9l7zAfbu5eNZR8fc6Wv0Zp5Gu+HfQxDp0xxTUeRu1wPcDLdZXTzcFmcZRYh5n28c3p6/zd
dTF7WVTjp5HGz+XTxWsXc15EtfqQC+U1rhJIDjOtAMnZ91x6zU6CB2gnSmAPwQgCLSgWWCzqlAMf
//fq0bM+4TDwtA0LysANmiOSe9Lhi9F257Jx35miogWitAH9o5orfJAPRk508Pm0CZrJB8cu2Lq0
+1h0xiSiD9UIyzAHQJFavptjTOq9ztdIPT+S4giZlYZT/pIaTT5JgbAfIyA8335o8/vf5vi4Rvp9
0mH+OfpglPwM7k9suIStPD0Smp5i88+aRjNHgxI1IOl+77CmZuCWss0g3Fcu+UJGzzZgTk5a7oKS
l7siioGVgC3PbQMzM8IKvmsunRogCRpB1Xq8EkZZjLkKhdC76G2DUPkUc/pYS1BEbGTbgfX+eTjv
bPtSkkz2mJwK0eYbEZ+JBbJj4Dpn/aSYIBjbe8+miYgVPnWp41MGqzRI1ahD6Hb3LH10R9YP+sSY
w2Q6henwZ2LUf/cmvM+l/XswQoWky0v6w3pVvGJ2YZVGDySIWZduQ9DlUDLmlrIumwlTDFjjNimf
kIXNhI6cAxSM6NvMX9kGImm2ZIsZkAlfuDUOCDhhN+Ix920IRUd2QLsK0RmpCCGfmOpR7jfhC4ka
qQk4nzDqfHqP/adZ1Rh9MYlXtilG0kyrIf3rG0ZqqNnLKoCTU5lR8Vjeco/zVGwMxtgqY2rNigyC
yr/ZDmLxG04aGOhceNv85pT29qFu0Ciipuqfi+496fqTIueBgfAQWjqctUcP4wFrHy72AamulM01
fdyaMZoie/B7fWz6H/UAhd57YYzJ4aS9ySanLru+94J25SkH5tsdT7t80lpBHjjVnwjr5fbAXNvv
se34N4gpwSVf3lfi2NOG6GhbruJRjINW79PtzEaygPwyKeFU89WFAxR3XVIiADNUlezJGD5qWM5g
HyEi1sxZccENR+oiAjSs1P385ej7uD3j62Nri8QnoAOlEVpnec+NFbCj/UtRAJypHsL3Rca2rZt+
uqXx9pGb3pjXUz6oRfL7bSKpO3cN7k/MYUYvTs/uxW44ljkhqmYFeIY8F0MxfKf6c4ZfFGtiYCR2
dsqZYqVx+xr4nPx9Sq6mD4il25eqOMIyY3noGiTY8Z2+FCEOByw74S2b3wm3bJCZm4/T9UaBl62k
qw9ccgMAMB1KWTy26apV8SNdYN5nBjIJbaoVHmRVOHlVEzHIUzHeOzig8oP8ODDo2/c6yYIK1gHs
/3oN1bQAknxbhOM2OJbc33FRxoZONsP8JhNN0gRkCwHL3PjUW0OKVfPIOUlJjQyWaoyRiqHHHQhT
5msk9Iny1cA/yJwxU8tAf546shhcybQrcz/IRdvDCCi2+4zyvELWGWMYbOObX9j8dAcbbyzlUZ/+
Zuo6x+Q0e8w/g4c3oBXOUhKJDrfAeqNs7xY30oitGMjlC/lHj198eB2Jbcl58bz93tVlgwOsxrCL
aAAOOqYLCK7UAUc4FAmcLpgW4UsBf+CF0/RSZ0PBwowWBK0vHASC09nguEiKPW++fCCIN1PNigYy
RkKupiQGQmR49hYi5aQ8yWdsO0EzDu/IwHNSD+iecBLMYr3+QdRsQT/9MGJOKsU9yPMKjardxDcC
1Ka4Yti4kTO921f9pClZZYJIKJEUjzmk+sXsNCAyQG3DiuoXeNxAEQT9GuE/0EmFBVJoH+IDvHZw
g38FYmEvr2vlFkmSJ3cTDm4MLdA837bYxMHTxX9VQrHuSlJgvAKT1xbe4FLK8es6a7OwQjEn6q52
UZ2hlr9RE2Pngwkb7qEXKfeod8jRwQgD5toqo6mv/T7C6KPPHXYA4zn5+lZAAsCsDep1P+o5vSAt
1fMCgAunmmcLgd6ePNBjY7j3/EPcLWFB8Y671j2Y8D7Z1GB+20f1BsaYvLWdLW/Z/upnVGt7xELM
OYk+/IqZLrvrZ3e4qCGPS84+tu5wxPg15v1hYV7AEwxP36EUp7yrEnVbRa+dvKN84Voc/ozg1rPT
4cSWH6uGsyU6bOrnpQ3S70pCss1K3dVQ30DeyPmAvOFZiTBdON7+JBYroVlkY1iRFeia1+c/tICo
zFOeTXNlY1B5tKR1yafaXsegGqW8+HxDDr7BB549nCh6rNZw7bO9fTGkuSCIl6PneGAMmQNODjAv
4WWJg2qoxfIK1nov2L/fmTDlyD1p0puRLM2M+c3/lk4zVhWAh+V3mh+VOUAXZabUOXzyAxMf507z
7j/sCCGDvLk+E5Q/93aF2oSSv2vPilFTlUPMeU9QJXWYd9+n2fY+8E12cTaW7puIKTVFXI1TAUYU
aw5r6npt/FSSh+wzP/q0EXnf5WdEvWJ2k3/XjU3ywMQcZhK7z79uIuJkul+F17ciOXc54d0o92k3
dHVyQICuUfSc+ZmGZr/HqYctFfHsR5/dQZEBJ5oDrlFqKN8xtB/8cfB+7hu5Y+hIBNe+fY6zNtA+
MYQ+nnISnqYNcNayOGFeeBe6AyP86v+yWp7f4LBm/N1fwXhCiouMKGTOp4QDk8hlXXgkwM5Gzq9D
IqJIonVOPbt36hEa56JZ4510iK+5wx+7GIkCp2j/01JgHtS1ZsX6hrTK59MlpAZ8nO0vJQ601D00
2uevCO6uf0tsWeERnvTily/bLMDdO/aIq/saeCCGW4ZIGMnht/FOPk/MltzP5kAjFMg5mlMx8oET
py2scaNseoixa8oLXqv7GmkQOFDMitCkPgOAPOYX/mROv6trRNeDJSwm9xS4paMvX7Oc3lBxAWJ4
NN8xhQEWBZj/FkO98srynC2qpXFRSZ1gZwwzaTzAwpQlveil5AEBrWWfgG3xSqjtNMKc1hzojATl
YRGB33dLE6h5IOyJaSMGFFqvpQJEQwcAIc0tcq+APA86OM/44DrFJVXcR4VM4tipZ13ewSFOj9Ix
LYUT3yAhkQSXnNFVc+vd8ygKt7A6v0G1GUGR5sAcgVAbamnLa3nTbcv4CNVZPQRZvOIv8PIUwwUO
Aa0fQLG9Yl3JAFH0f5kghgPRPtZXefTwnhaaeqcLeUUXWDGOfxrmk5wDXefJpfuMuiOHzAuPE6oL
Hns4yt+hNgYpNvb44Uvv5KFuhYXOih6KCQlJue/QXGKUJC8pEEByyv5UqlP7O1GXrTCpZM/CeAc/
Jah4VxdI67nDdEt5BhZOTFedlFjfVlz8Ma5WYNkjkISiCjjwckRynOv6/iCvdapgAA6kj2weH4UZ
cfMjJH4phqvXn/YjlvE/3N6YKewqaAZkM3hbq6phe4INx8lS+0yiSZfS+oXIsyG2GONtpGSYBEKq
8pi0UHWDT3MDW4HO4YWkzRWkkTegWfbjkiICqheNp4AswoaSEd9Q3nUigS8P/NYKOZJCdVYsPxfu
URddF591OgP7fsVkfy+vE66YwiMphMquBKGYBin7xVfnnSihhHyUbsLB6CT9HayLGZj2dWIHaMSG
L6TdQwuiFnPnWf3A/BcYPz3fyZXbgzMbS5sTZc5MEwbJHYK5q/+SU5YJ2Q9rgB6ORI7hl2HiI2bc
oHqvDYp2rE98CHgra8Ss/rGvcRfU5o+9WjLe8Ljd9rGMjBM9NZyv6k/Cs8BPfXPNbkKwHSHEodAV
XP20QF/vgS6cXmGHu4OHg9AOJiW+3GZEDamUX+Za8aFNvl9fo7vAcGSXYu2F69uHXQMKdqwpP/la
TvrRgzg+mOTF4nOqn86LscWUk6jcN5y9SJtm0oLDm64ywvIixTyUzuswac6Y5dF1qsmDCdYuZQA2
g/e1xN/NumDSBoa34by/TbFM4AEEpL+gDTxV7fCzVKdZqO442zh9cNGAC+SnYKOgp9Mu0mfAI5+O
DANS6wJ1iAEx/w1CLTKe8J7c4maHLwzxGxHYjc0wtGDMkUcDWpxb0j5HHERzdh3KyNuou2AJxjOC
au1Cjq9nhg8rHND5X912jwUqISMLW0VewVOA52WNWcjM6EIrvo0LA3Qasd8Qe9pb61oBHiEr1Ge4
JhI8i0ElgTo4FJmgOxA3/BrDJHSQRNZuy1UZEkof6O7t+AbX6r8MvzB+Oj/XDabGKASHUGb633Zc
oYubsb9BayCqov+yXx4wAgH4AYqBN+P0Gyib7ElI8jFIOiyk+ZtAM3Fu5dWQnYkmghyjTQohvaa4
HinsslG/Y/qWFD6Pp508ZrTSyL5soBSxUKupRUQcXWwnnJ41n1SwzW0j0s6Ec2L2HpIL2SWwALi1
WpzFGNeU8b0ZDjzpCIhzjxgEDaLB+TkmAwVpEkcgjQwLbiv+f3gLSViRTLhKjvyvUmhmz1XKvoVB
GBC6/jMIZZ/yzlyQPsePMw0EqHI0T+Uh5WB0rok8tJifc0egQ5CCzd5LLU7JggsbKlUaBuR1mcKx
Lth2H//+yxplb8ATh5DJlfUVTjnglPQ0AJbvBOSUxu6Ow02q7enycLL+nnTsf/t3jLo6shOhVNy/
N/Ky3ChMXhSnXBfvoRVxMcrRPXr2I+XY7KptOtLxiwLC2PHF3zvMN+vJEy+mNUcPFdRRDllR+g8T
SNDWdAuDhnsEDrvEGzmumQ3klE/kdHMjAx35OkWGLRxh7itzBNCYxZxU4KgF0nfnk+QxBR84nb5s
jy0lHsHWA6+ev/iwyzqGvjduMBIOGY3qU24XwgltX+El/gjMHzz0Wp8KQ9+aS3v0itrxYJKGFI6D
Kf9QfXOSHc2VEd9Tjy//Wn78p/95xe+FPHtEKl1bwG7+lWmNhu8lGPJhXxw5q65TCSkSiLtv/GiS
n42NwPiz0EMqCQZFmped8CWefbdM0v/qy+fEZ21GVgCGSPk8ec2+s8PYgsyJi/RgosypGqCRrXJC
116zAaZaE961HNHEHNi85gV+2wzhcPcB33t3C5xImDlePYJosPvWwMAAVfnG9Riwb8FBRvUSa1E2
oajR/X4qeTZHh+gleELxuMSgYE0rErCYeVzHRkzVIYyWljyALTpRLjfYwIbBUpDPs207wdQIAA1K
wVhhceAONdGX3LHXWXhGj4G/mqHKuYkTJ48j5nRnjJhGSoyfbsZEzQrUBMpsQn/7+jNdCRdywX5U
z5R6Tq4JYzu86KgJHgJypf1QJlgGMqEq6FRc6dIKB5x8BU+hYHOX3PYZtngNsU0hgxjl5JHv3iFD
LqadUV2N2jgDBOFaccVo0Xf1iSXkFRvoEQD/P489jB4iCO9riqRLPpUWRvAdYYfQqGwi8PSg9S8o
0+CPrQZB5V3JKBQGEJhQsV0B76GG8Yz4hWTCWvez2x19rPeImNzdf5+ZL5NfGVj0qbiHlw4Qyv2X
K3IfxCQDlYOZps7xyKprPz3ytWslKGLYYiAEa0P36WOp40o8ZGnGr4NFVp4+zbwZnBkMyenvi5kU
I0bNnN/1SQa7+LlQBjsg8DaEj/wE4YFE9NaY+c+IHEiNAPNzCYFykr13j7ePkLCxUK24BBDKF+pt
skxonUxmVSKuSTqBXcOS41prWYRbYUH9WbrfPTyuJ4puaWEuGWzcsN5xkT9wM2GlAXpLgS7WPDSj
cskkDndG9kBAgztEKPg3cRljfm7+fnaMRLMNN8U6D2bf82vF5FB7J1UdMTm8ybj0YGCGlTnvXH0C
nE7QBfB9CWmo5oOrx6GmqQEbHK7TtelSHNmEz3WvzQfTzk85To8dGUydz5A2f7okOlW4DbtKF1L+
SYsDp8bdYQfPwuYE1MzW0Y8J7d0DAUj727IHtnZxe6CkbeFQ9ngoBBWT3LlwGuiHjypiXdyu2Pzf
ytmBkMR3yDFtpEQj5h67ta1MofcwnYeBeA3sLqkX7NsYQYeYOEqUwbqPFbmGPdsi38vnPqmgSZLt
kbsdbGZcOEMy55/JFYTRZ9kPFt/4vcxSj6Puti+bsMI+zgUMb8fa7DNrj7hFpgAOa1uYkrq24Xbo
J8xwWO+0z/gpx4frxHj6Om47e7bp16q6uhzY+E9+ua9P76u4L3mWEQP7EgePDmri9Kvrj/T0BlcX
Z/NP9Fq1mK9iSo5RFA5zijjl6819hgcw3eVKEzaaTnZUdx9c1TWHlz1+G16I7RiCduFWu8yOFjpr
ENWdPX2Bdnlim1PcFBbWY4X95vU7wq0WJ/kcFT+znNcEzTn+dST5HTy8a787zOfSLLyVbLWhOgVO
WfdLaX4zSQyhAW92lAhACY8EAzR+icVOZFaeTKU4Zi01Ci2D5qcc6pQvLIbv+V6F9SDhHGHSzNOf
xTAN2M1bKWDZylMs0Gra010LlEg46RQ4mqYGcIeJS2YtQa1JjuKlFALWpLzHnx/qMZ4XkdcAK+I7
Ld+JMVb2KVoKp/wmzDwFI4zgxGpqUtBSUKsOB7ixVpCYRkRS5a+l3QbMioWbVgKzwYyyy+Go/iq1
cIspR8XIXJk/1zGHgekrk8MRbkOnjewPtBr8SyMwd8ZhQgP8bFbX7MT7mU8xcmTwobYx42Umk/WY
ASTQea9O+APsnxXMVTorHgmyewkoCj/YXgHGaLgbUBGpEWv41xZDu/AD6Z74YA9E8gN7hI0YQE/2
0FJSuTEnexT48eN2zThDvK380989ajFTlGYRdEhGARDvVgUDwvfoMTZnfNxD+qMyp/2FqunhdHB5
7EAuU7xIhImNMBuhL8EBqp8BnjK5tp8YoiGb1X/BloAO1R8+OEjQqAasQFGVbyHx3SYp4WYc7Sec
fsTMDsCc0pLqUQuYlSFDg6ABqRxNV0yUy5Rvh3gPzguOPozyBSnKIF/kn/dIWW2hurFnQDRcXAUw
+o9fe1hUKfO0MT9H08EvpZ40FjCZDwuEvD8wvJFrqAzR0LsLkUstnaDFgX1DeKlESJUQ3ZjfGJSn
LCKg1nE9q4U5CSoCxGRrooUa7p9ImzqluxwHDTqlSREN9mpcTVCF4dduJWSXB9RC49ZH4e689oBe
ypYUII8sp8rVg/T30TtEF342ciwHpMuAojpYlzoq07k2xITC/frKnEUMPohPhjFmlosd0Y9NS0FK
UPRMev8wFvglBfiEeBSPWfVwEKwv32lxqdx3iGQhsCPDA2Nzsq2Y3oG28mpt/nr43x1tBvE3DlxC
Awtm9ElncjLZYcl0XDwWNEAo2qjli9XzqLw9bXeblSvs3EYpCTatiw80IP2syx0A2pgg7uUrBNEb
Hv8xmslFIzk0I8UE3z4URLmbLbmxdahjDERoTImEGziLMcXWXEmTjdSFdukaQTE5xOC6jAkZf+xe
yYsxI/P+UMyKzWVKlscjkYIQ+DSoQ5Ke/WwiAj7wM+out4XigfT6X/9D7UzZdogjrC6HkoeScdi4
fFm3HirBgO1eYwNHmQpoA5vJ0OkU+50p3Nq92/Ewf65qb3NJHeB8V0HMw4UXwSK1RBsBVwlmUSQ5
JUY54lERGVmc0IFuOdewPxoNQFZ6fgXtCQgmzjZQh4ec/YnitsNfk4kLX04JzOVjBWwQa05F3Qeu
zq3jM+KRi05miPdCQEegLo1AuhQbAlB6BquIKydkBkzUh/PZsfU9zzzPuHLeE2nBI0LVmp7MPJGn
lOh0W4jHcVAXZAliB+EJsNmxbNk7mNNIEw23GnnWBV0A75HWPBBn7wiwEyW6IHlC34O2twchIu9M
gkcZkej3T5Oi8G1ermqA/MABENw/ct2w24HeWWPGAeECZ/Ah3rQ6Poq+Cazg/cHGcdi1XYJF250E
FQ572FtUeWqcvd16heMV6m7AJ4UATQiMwLA+4OGC/80Rk5CrNUsFmHTYS/FtwQY4uTJsPswbV07Y
3qaizZ8oAeWmsqDhftDCEOez2VBXkrZONCRDs2WxoReEgv+Lg3pURap/iPtVn+gnkGSv5V4Jl0rA
0AtePxPO+hWEDxBbO2GoW+2USX5ioAuQxh2nc6QyhnB43z8xvkdgLFSUNKvgLCHb7AnqBgQZhlds
cvUYZkGLQcA/qTz7EKxNNEYAK5RzjEFIam6wCb4TK9YmDP+KKQHG02cMQ1Qbtf9kov41Vr0KiUPq
G+S0gEGFaOVWCkpI6q/mTwrrEZr+iRS8XDPir15/KM2Y6XSjRwCahHftrxU+4oFgbX9hqPpQ4xeU
PGsLFGDzjeSPVyxeiPRQHTj5vojB9tMGKzLn/kOWTbqosY/BYwxwPdvWhCtqY1ScRKvA34wVr4jV
k7zVw3pCtBhZNpv3RSWIfGiAHCpEnTsHHjbEiX+QpA5DkxaIour4PlIYgLzmmydTef3MrgSeaMxp
oLILu1pN/moXwL/hLAY9gnw0JQ+MLTgAewugVEPmZWgUPqLm/PX1sxITHhR9V1/Y4z0F5MNtJ3iv
B88E2OJ2+c509LQQsMFrRl0gNpM7Zz8VPLaZwmGGU0hY0QgqiVAv/4GJUXijQ8yXjzms+4CEKw8u
1/yw57n7EVzseTHNhXXAc48n7qyikBVuPAQv+fmoRK+Kyj9pY2NOhUS2QLH5nntIsZLDp/EL7PdN
97UClfriZcSWBcZBPYaduUxoL1nbAEqznsKbCXnCPAgXos/ZXL5xu7h8zncs7C7ykuoECLyG8Wri
4+twjOowh5DNi2Y5siPYCxpH+yDKlwwXOcCecTd8BAa8K3yGvGss2T6EYZ0COwQ8lkbNn75uIA36
4iBGYMVjaDCkotaGXsGo0S+3dA7CgDffZBMJlqcSWHPVh27rGa7lFmMwmBCCqH+7WGtAmX9lFt+B
y4roBcEg0SlM6UhQit+/8J067PEO2woEU/1Rf1W2PgGOU04Il1F6KSYsZ1p7Ojd5il/x1y+PmIKM
+hmwL7OBncUsbpmRozFkXxy3YRm2HI/ExXLoQCLxmxXFsbIxLkqMLMKH/LPF6Ygy9T1iy6Q/iikE
iN6CWTHw2Uepn0hPjhkergCTHfLYR5onOQzPfHYEzK03d+Ly8m2x/UCAd7/TXpDdYPDWCGjpPSHN
OK+N4ndud27dY+7jcZCyGyvjLibuw9eT9wSoqeFUxmIVhGoQdmE5bdZwrT/7YpavVLKM/PznsWBl
zNW5GbBB8Ew7lNuze0wE9xhT/9sQipuD6b+X+2QiRupP//MOUcxxdJC/lS6gwY6pfzb9kqrU46oD
pnpE6QXk+qGg6DCyp3E8eOgDDhPqTz4kB92Y+gDn6yV+TMmAlf8UlozmCt9YViD+jGE3p5bH2b9x
BzuKQZtsD7LoL7Lf+4+kCwqYHgkam4BdJ2SaMK9Yb5C+hulGJn0zc4HWxseLLAyzB0CmTF7Zas5S
CH9hQZxa/PCIJqdWojx4wANkO98MlsUx31Dk8DSpkf4Djeoxv52xJoe5aDlkbQE5f3jtEY6NgqUI
4WXDH4C3ABPI4QSV8L4lWb09SVxpDkqGEuqQMBVtQ+pH0Cx1//+QMWBiqgx4HWd4TBzwnKNtrMRs
DrGIOJb2uKlqqN/X5Eng7w7uhXRmTbgv9+uscGLlvnR6jR9irPZwFHfNCA0t9GIg+dSggEa7bIu7
XICTsV8ON7DXafZ2XE62Bw6tGicOZgv7Gq8iWPvD6+h5IyFAQMcPTmxEVq4JEvT8JVjtF0ovFgye
PcRqWrQs94jWhoHP1ZuYQZvAW4PyNwOk4Ek5y2cMzQZLbiwNFKCmW8cWc0vqHbcHKAbzqeBy4P0K
dp2GHfFouMj72pEgpHac7btxOdEwv5+aw1M5fpO2Y+xvEyuWnHzC2086vK7ozaB3Eet1bDc0TLHq
qkm1qiA7+/n+Pn23cw0iJXIOAsqQDQcNxmrgvmSNWfHjV98pTjtm6iOYDQ542GNZB7373iDpc+o/
NZRITxl2GzK6nDIg20oPyVmKFQhbp+e0D8ugj3CrIZfo8XMLq6SKdGq8568RYz59wYObJ9cYM4Ai
zBMXO5737y6lHtB39Nv28sVIbV3i+iKFrEhxW7rgtmHkZi6l+BDcwl4gBo4KzpQ75FADEsA+ds0R
oN7lE2XCXRmYq3HFVcgW/U6LBzvxb2+PypJL0K6rCMDtlM757Nkf3sfLW7grR+UJ8IQNi1Ov9aYq
zEuWLJZt+Lwxt2zXr4pp9fA+JRRxftg8f0ABkPR74AHwCjbXn2oFV0DfHQIjFvDcTrm06ZzYJmb6
FM4J32swJZ2MWcCclr/YvJTh4Ay4OEV0NCoI+QHPiG4JVLgNEQJTJXqeNE7E5W2vbzURH3Y9vxFy
hdm+0N1+m8UaG8vngJHwSMkgvbnmJ1CCA95hxDqX7p2tc8tWbybQJfKhz3oT5+9PEXfMk0J59Vkq
R+vPpM85DBWmmsYmhf+GtSjsa5B8ElNEeQB/zDMsp/p4GqzmibzLSfROYSTQpkIXdoikIlPIUuYH
KngSNjb1hiy26jsSGXGX+kLFV3LFvyOjdXXV4V/NgX+Yl6VDfs911TNInIJ64BdIXUgESe6+c3F0
P/m9RF/wHB9ZFhIT0NdMC770JdmRRqN0VNCdMckfMYhQ3br9uUWE8BwNiMII9Idzm8jXhUy+YBYy
a+esQvzBscgEc/7lGaSA4kEX/v27O58aeIK2ZU5WjLU/7AkUkgEseQ2CituWOg7kFb6lCl8QJn/l
44HPEQcWX1xws475gPWxWTWzZvlCNEeHPLoxBmo3WkwkLEinEiBGcskbwzTD/KG2MbHcEhRtRm/U
xUwa4EwjYpCcKweRDvUSVxynJxjsDIYKBR9bfPrOOxaNOkhP0i34DH654XseiLA3A8104EvAbM+3
NinX/zjAiQq4OGy572MYiZovTfDaE9wAjK85QlcYA5IiKuFPF7Ej4l9IXNmOTao04VmHjK2h8NOq
3NQIi/b8GYI5YmYOHRfspYWdDdeM6h+VPI81nPO7B20EIk+pxw2k6go5ggNr6nGb3U4MKN6jG/6e
M8gbtRDecpBxEEU9TSeDGPXnGnx8wqIXEOQ1Qfpg/sDTyH/6tkOK5neoryQOIOFVgqMn1GwN6xH8
EEBWDu7vm58Qv78I6Q9AfkIwWRd7PUwmBisOAJAPMJhrUMCKDa9/ZciMBeouLNYSYu8KjjTVBwR7
/uIaKPMBGBKw+v/s9uYHogssemzwgdboNKjk/0kD1F+uEaUq9HeZz6Q9AnAaOkXej1sLDVqbZBcG
JdygKkYNCGqUcrDAdWTGzTXL5q2C3CtfaN2CgjGflqtBRM2DwwnkwZZivhCWXlpQ7uuQZgzdMvyF
oblqZD89QYmAA7vFEEZlVEiFAuwC07OKrsl7JCRvWwveqMshfDipMROAX2OrM8Fbm3RbCmE/EMBH
LUb+LEWmswu8v1x7WjJPLsJyhm2d5XPJtDFEfgwo73PhCYAlB2ZMXaRRWxKzSCezuC/fi2xvZd53
+0VYRbHTL+Fq1nTzGlA2I8X0kzSpR7LXbcNv7RaMVnnU66MOZgV4/FNs2v0LN459h33HwfmgeAdJ
sC5MSbVNG7xWMgN8MI0x58rIXhg/t/V9WTCOhSuYAMx+yOdTkq+SpPwu+BBQn2DBpaxwEipieADQ
+SuZmI1jg8XAHEZURfqLR6fI8I7x6CApN3BOo7QYLva9z68o9BF9yOGD9BFoQXaqPxxoQYPqHXPt
LcRdsbuObXpUgeZZ5MJoe4tij6WqXUaGdESksb//GQttzKiTCA7Kf9AeET57W94XT6/dwiLql0xP
8s4zE26yDqhM+34YCUoFGTLCtIUlaQHe5fQorCmRJaAvU2bJjEZAH5J3CCeT+aYt/IQFBta5b8N9
Av6TIXHGNV8Y496Z2WCZioJ8K1hNv3xEGob+l176hrv6iuWGHIENiAkaTlwe18lvY3XJfiLhe/b2
ZFK83oKPc+dlUfen+y1Ys+l8KxIPYgBS+MEw5fl9pYEwPAbhzHPiP5zsjDgdj2guMQ/NF0wD7r7q
M1lR3MdCInglUoQpMSlYVUBySvKBAZe6fU/mGbYW53oK6kVOQL97MkOjEBJqjtedUlbxBxHzWXgs
QOUtwcNsmnOskvIR28Bh2CB6pOsWZf6qC5uCGvER3aG/OYqB5h2c9BWUEeZzMAt4UolX9q6df/1T
gncw4MTAPQLs5v6nLZRTPiOCBdST7gvph9gv7F+kgv0XZQgzB2P/whYuu/SkFHGwg411HnO7MUg0
Cj6XedeDvnuPmwy7EhOPqfWIbMAcCMsnoGP5zMf60oFlOPCRXDlMH8GDHBHkTuTy8tnCw3hwiHpf
5kEhNvoxbsc6RpgoonDacJvYWNXBR4Pl7Jdv//ZGGEYABaAI1Hz4xY915aeLwU6K7+svHy1R43Z6
OPxA5MQtpT618y7G+3ZrC5NPBA5sXeQgygkhglYLA8LNIHlNmcqceg2GOG5zsYKSGBz0+afwcFvF
ptLOWukr75n1CPpb8FInehX3lNcocPV/o1vNVaoRcSL/kXRey6pqaRu+IquQ7KmSDZjTiaXTAAiK
iKSr389Yu+qv7r+6e681p8IY3/dG3kCgPbB8+icwenD890iudWRIlhlOYx5qFddwTZgJTlkJxOew
aNbM4VzFpubI+hi5EiDNnTtGFL0RFkfr15aalqUZrX+Kz/2kSA7S+GRTEtJEW7zO/em9L+XHUoP2
SeM52B3kemxxzn8r6AfeGkQ0D4+Mnu4Dd6xu0EScHjS9iKZ2QjLwmfDXcYcy7uZhAvyUjuAqWX47
TWQ25MzRvzsJeOkR0TNFStXmO5bd6l8pcPHHi0VcLPEILHXqON9+1+aluHH9/USgNGZ9xiZPmB7W
oHxDdQW7EeS1P7g23ZwB6Onx8DCCKV/kg8PqX/YZUAdIIvFKmTBLI2eAaGOMQcewKGeszF67JcC0
P1/wQwuuAYgVQQtnEY81NypoIb/iawquuf9u+cwbcLf3tJvk+8/PAZvICIvA5I1xTzsACnBRIdH6
mP+oZw2HVvD7zvN4bjLwMAHwmOf8lb/5V5t+k3URXSUCONQQJxsomxG7r8qHHTCUGe0Cb+liyuey
kvA6hpxuGtg7LA/AbmM9vlaMUHqKTu/3tSOPSMUNcSBwktinAs2wX4jlhnQQbhF4e+ofknxsFYs+
Vb7W1chsJIjYZtJlTYghLmoga4pzVtDvVCf5Cm3reBTI3sZTMBbb+Y8fxmebABViOpTu6IUpWWUz
YCLln1SYzX5BM6G5a/I+PpboeRaDP3qMJy2yGlRrqfgraC+qiX1kg+g8KFMmC9qYKFuCHivYubi8
fjPOIz5yxQCd5hknsInwJ0LIccInwtqbo1JnDFzB2zBJ8IHwBHNm1yJhTSQ2fkSMQHFMKNojSoSL
uIxJmegFD6zGHOm8ScWm535/o3j+CjQL4UfLt73BVQxnfS8CAr7mkafuEXbhMkO8O+xs9CWUDiLl
m6TAZHzYc2r2piScRJ5yZ923kOgmE+0gY4t+zWKLGRfiQjwZDCUchVDDeevkEGCt+JTf90FY+gU/
wt2ACWldafvyY6BAcLNJvexQTwHnGOymzaT31/mlg6LJkbePM2VKTCH++1hNijJot2AaBMVBWdIS
tDxtOicPU7SqTK8rsAsXJY8eUNekOclKXyPnZxhxJRL+rAfjI2EMuSVVfjcbINZFGnhIyYw5Nx4t
fPlp9OIfPvR/DscafccyiR1qICHSednG16Iw83VyqQAHWNdvaeRKj336uKSYsWM7/+1/zSaVZjE5
rCAzzQqEq05XZj+IDA99OsM6H8aJrnUQQZ3bnE2XFHBoA1a3RXaVvMFkQK2onzk1LcoeeGdI3mxI
9xey3PEHUepW2fOLJSGKebZFAVlu5OBfEJU2F4KbFTN2K5LO/zi+sNbTbcJVERJCP6NT6j0s15/F
Vx021KoOX8wRqO+nTxIK1mgkOk4x/qNpN5PDF0JwGsCPsOy/6ZOHdmhi592y4cZDaKd83P/SfRSq
N676PsIbEIztAHaZZrlJ+nB/d3Mh2e+NNjutpL1+RbOnTKsgv6T0ZvJPzrnZMCZ3M7rwnpses+Oh
d35J7nMqvTmN3Se9hkVYaH4fcgrIgNa6x7zXOVm7yWLyUfKwtSN1C8OeR9gyl9nLfsGQz9FBqZlr
Ur/e3zVeNWbcGzO6B59zNuuFCQo0yAjjxHTu9FFDgGcnfsX6qV4fvZ2JYlE7AfrvypSoj2jZgbrG
oOlmD0cMTqeDSWoBfWVfdhew26PM25q1YdG/t69rUq9kym0bp479p/jG/RP30Tv2adE8lZttzSVO
PdaTvnLJTUuX+4s2IAWVEIgTlVCKKzc2N6KazVVyAI2Z9YPV6y06fUNdVRW7/cH1YaxhjuJi/Bo8
SILiHTW2UbtvX56M0g4sWVHnBDrLzykVTnHk5INbL5q1lP1FI9rotHjCNM7shzuzf7rVavh4rhkj
oJKIB6zu6gVCiGi2kjLAwdYgfZI1og+cHbAmcXNMcFNRJ6JMtFCvUBKnTupEa441vLFsHBW47tum
Qg3zH6sp1yHyUXasrudgon0QyviPw2BCRWeM/wfvLhNo9MUbI+wKMM8iB81ExJ61TrpNZwWNNcOy
E6hzvtCJOal8KLB0gvb+2O9gpnUukkA/ueWZXBT0fuGvIwxqmHmtgcBtiU+MJYoNN99E46RaJuyf
x/TGHM5txBaNxUWFxYEQFxQ6JsJv0Hs6EBiKVeCBBWy2Tu6ao1pZd/oEf3THBYfXqydy0nm1itcG
LC+iq0KekMqDFvsqwqLRQ0JXkdyij8iUZ+QWQn2hXuUU9wtHqTFXouiRMy/LbI5Q3mK2d6VxcOZX
Bp0w1h50NsVs1U3F3R7jyUCmhWRN/VyMdg54LiF9Wg2+Y7S3nAwhahlG04HFgvnaaGtgMCAT2Bh6
YYvJZ1kfIR/AAjhaz5jpsGOk0MPCUMPDwp7fSu4pCQZ/fSumHg3cTtTaos3wqfcKnm/7zedoEK00
edKqUls9wLTlqbOTVU7s5rD7QxPL5ZqdkerHW2ARGGHE5ULXQ7ba7YvADzhy92PDYdpb5e43+NxP
G7Ds5/lNZHcDlkQE98AvLE5oyDN61v4eO0yomOJ2DWPqCK1lkZJ0NqXNYFNcFO81NwYCrhisyVRj
QmLLaRfgQdwxg6EcEAdbQUzSg8cBa3UHMjNlZAQoVJDBnbmBsAqrvvBHEPV3yJtRKY8HV5oa0Mbl
C9xleIQDhqXPjF4QzKhIRS7RkQUoPhd8t5X14KzFk3qSbGGIwBCK8AETBgoNHSOZvHpRt8MyTnnO
I+Bm58lvo6eLOwSrZW9O3qLMHceOD68C8Mh2K3IRqAzbMZIJ/35viBaC+kfkSFj44XAbYbTH3cWR
w7RJBB159cwORAlweSBGgaERbzUJmMRl6CadLvDGdM7yczbum78XibIi0odYU3+qWz08LHb8xehL
lL5DYFB5Uz0i1Pj5aG2gzICDhte0d7oyoRk9l5UeU2OF3ZfoAZLir/h5eJO7Q0wKYzwHr2CtFGRE
bvcm7Ag14MeLHAn7rbqs93e86+QWVLVoifuOkc+LYGpiJg8kLZIMfhIpPCcYu9qRsJ8dMpnUQksf
DPPOlrFb/AJ229Qtj4ppmfu//owFFlBtQxSh3XOhtV83Ekt5jl5BdjGpvxzy8zN8oBGPcNgLVSbd
5/XxbY5+58cunWeesTzRjf7eKJDWs0zIot5jStB4fWinjV3U3jt9yShJZBDf6oXcMnXMas4URvqY
CU5PKgPBqqo71+hK9EjCmuF9Tjb4MbK7vmm9/qbdq0IVLI+N6+uKrVqU6vCi3B87qE2n3NCJuXsv
I+iYwtrG944phdeUm1vM14Wr2fq8QabxRQezAS8F12a5RlG9g6Y+x9t2KUhVNNxoxZGV1neAYbCI
dsTF8zi/TyBCHpBCwqOQuV+k+Uh/4xEMcXJAk6IuP2Nz+sA/9LajK3MHpzohBKCjldDKY4dGnTbN
lRCinZEdKQX9xZ/N69BduEV6zHOzZvVYKKqvzvNdFtDKqSCdhyLgonDTizHlb0r/YtLwljUkUDbm
BmQkRJvcPJ0G2x7cTk9UgsJMQ7doWwQU3CHGWtbBBYblYWAlOBq+4+e5v+Kf5Y3PT24Btk2bDRex
RcfJGsF8N+f3fW7bzOdkQ0C8rSIySMCbuvWHJHhS0bLhaZWOwYxOnOleulIPl8GsCT41lgMOjjMz
CX48z7g8mVMoVghlBJf4BtOhzZoRI9C0KGrZCx8mXAA6vmMxsaKr4uRjCoRf42geLyoiFy4VQjxm
kCzICXahYFPMT+mKSQT4v+dytcIb2RFwnh0fU7LzEXKz3UlYCW3lMUu/Vl7aj3hqKgckhBrOhNSX
bkKeDjt5M/p2n13fanS6hAJOrtdiAL5+N1CUINLNLELvoYMR1QIEHjQYKVzpWJcMRyLPzenv5Peo
OGD9ii2mPzOj9ab/WfNcpWtzG4l1ClPRUPt6r6+Xz3/NqJuBTeQAnWG1q9mpjvXDeu8fFJVsy/HL
qaqRKo+TVdwIruOEQqhlx7U+fCwn/9RY8oYp70dX500rsbyTLCA0nZIPGwQnZSLdnBfoqPjeoVlM
kvRAKWdF2MuO/I8ZqRktk8pFnUuY9m/JWp//BHbNZWhOeZK44VBEcz8q/vvCm6hf4O9ggQ0/9aFr
3yE3AbB8fO7w1kzHesCzX86BOLbl+nkG50fVyFCkPNz0kEuWCcXVjXAIEA6EsRAPnTwa1W73dS/x
gt+PC5F9VL2+py2pywkF30logM8gSWD3VAOFVYXPf1+i0CL9YfZ10YNHH9TUOwZXuBFzG/Idvu0T
MS/g1ETLkr2rWA+4VpSGQ3WnoqCp0Pw+5/w2oFd4rwm2mwwebvGHGryZY2Jl3e967AJ1IJ2zDdgj
v6oxELaJZq3fBgNApWpSYUbTjKCcJ53TkCkIccKNATKBfZNRR0x1JKLakV9OtTWw2ocPh1so6Hhv
bJ6Y1ypbQnTuEp9D4VJN0FLTFDwYkoe2fISKz3mjv6z89vpHQdtI23v1mLlLDB1LHXVc6uYqqNLy
8XXa9xYonNDRrQwxhAge8qbn0ESLIaZ2iShplwQB0DjElsj4vW3d+s7v+dh+7tANpHMQ7YFQ0UoW
ET8zgsoAxxIVa8htaApmhbiByvWaNWNiwdlWjepqyI4CG08LMfDfEyPo8TNpD799n/9+11vUlAY9
ETUNcCmGnzHEFKjpWAnZjpCUojFrA2SzKDrGqH8CLoPqD3ydO5D632kLZ43fC+znbRsfaMgfuqeW
Ec41j0iTyHUnOH3c4/cMCh5JqKK7Bb7AFW1r4OicDdVeecMUidUZjcoWWmrXIS/sz7JZvP0ABZJD
ht0J7l2BvZWDj0C7hjl0VINwIxO5jwITVz8j/rVb8ePO1XNyxb/NvCTaZ5kvU1bzCWsOXsRmgAOf
BhYUtB6aiGOyz1pfp8AjHsm8kneSFdL9ezCCMqwuH4gUfD7jEnNDuZHOZbf7nJn44eJ4k5C1xKTL
vYS4iktGIx/XxpXU576+6bgZ+yPMFMTyWxoCx68jsTozi5t7NZ8hAVFGIPuZQFtfi+ioo5Eemsea
rewzPZEpvHsgAFkmjFQyNUei06vnDOYgIsaByLv6ovEdgDf+bpKtgu5DSJdkDeEagQRvfD6bHvwM
i+0n+JXCIqXa79+kokCNaCJLAZ1vhzyAOilvvOKwJSwt0+SqAG4cMS1iQQB8SianBSpgW9H+Tt2U
ZIj+lYqNDR5hCB/mF1HiKmZ0qD3st7X33tE5fv/cnztWrE+IruAzjiaPZbFGpDHgVSOJa1kSw0UU
rOLJszq4QgZtkhusGiJX3sOn6pP2i2iJDzb+S4Cl4/6wHn/GKfpY+3THxsOu2ZtCI1YlmUFinI3o
BDvNhUniOxSygV742iPGwhtfYb+p2cTx1iNPSy1catzzKHH54RsqLHu+TA42AaQnSzrCXRSOpg+f
63Ihu7EEFwR0HbUjwzdFxGrqQt4+DYshu9n3D/QrCTD8QeCf8wWhqK9i8PhjgJWOItIDsi8aNV/g
cLqr/iXiaofTdwx+rO4iLz8r3OFI/zXQeGz4zb5Gpv/YIoLSl8kERszCeiBdZALVYN0og2a0WwCu
R4+Ao4bRks+Lv5kYNv3jgG5x0EMZSOpZfC+8pRzJLvGi6oXfoUJlwsDeig0U8DNuEUgwrRySYzTN
XUJfx/XOQJ2tT9MbwYgd8xCplBUE9Y42cF0szqyExWuJR+oNpPgBLXMB6YhuPIFUXIhZpKhkyB+B
kBl5MJ/oY26u4U04cLhyiDwElOAmWvRAhCcg3z7n3VW+iJY65UD9OMKRpb7hEK5xuqOuTUKQPm1D
o0otsogR1vBPviS7hAtfD7yv5EOtsHKwKQJUgsTsTdXRj78v8i8b0b1R76r+sNKpwOa7fW3w/sYh
Jo+pjm+JsaNMZupOsjCpO/zB5a1/haSFeA5zNPGAVRccskQHoxmfI1opJghj75jgnlBJw/q5B+Pb
/xYanRwWQA/XiEHnmfUYU3cozF4pxPCw29UPB7WrxhOwbNkTUQhiW+CUQzTMi3fsUPAhUkTeoAz8
rvDLPWLQI4tdGtlcDtMWWYLkRbKIIeDTrQOhWkeS0OcWYDAIwNUHpPR5D4TT77H4PFofqs+EZ521
x0EvGERUPAMy8rGtcpLpzuik+b2eM6YJBTsdIRTD0w6UgX28+40YOsiaIlrylvpkN4EKIg5S/e9N
Jr+EnaqBgWK9suFJzAA8P8GzAanxcgukGIXVL4PuD/kOQkqwSsi5MRu/MYS00VMGVDGe8H9YB/un
KScOF/Rz+0AmNZfiEUgnFnG9OUocR1+U43/Rxlw8Ui8vQLFHUc+Bna2UpaDjA9rmQyR12Znc2UuL
lGv1O/P59IHdGV9ByxjEmEz52zn4KZuig2INbcrHJUTRuhAnxJ3NNcBJ8iBaIIffERF5Imrj8ggB
JElR7K3ZcQBtYcl5JRH8RactmacaSbs5Od8uac7UIil0w8PATYqU3eoBXUBkb4h3gWS+Itqw8hPV
aOCua/5k7chKx88EuUI8EmmmTyRXCHQYb7o9+a8/BGD63NRcSq1qiqmO5YZsVeAeEbJQ2zmjUyMM
8KyELHciJru2QcGJvcbSzcWJHRGtDaphmRhou96r+/d+cFRam+u/DklaHVCkhp9Xtslpadk2XxyE
tSfn5CgiaIKOsQsgY2FsTZnRukn5tM0KIyv4Emlc6fjbW4AZzRREK81I192Sw/brGlh1q5AhG9iI
CNQXmrhuqE8y/3Zb+mtH2haRLW2yDZtFs/ia/m+dfpznQTtCGsi9QP57ci9B57aWdoQjDlkmZU8n
4tVDmrfjlEerpy85kX5jUI/3OGFqEMGkDgy0Pu655euaG7whlgxMPGsr35ycQnnSc1Wsi6NqlM/0
9dNHR+b/qmE5M3fcX+QPOvSNMhZNBkcN2B4gcHpac1eSmiI59bwlRGyobCgidT5X8roRxagEpRI0
AATAvlKM0QQIYv/V9wfMJRoj7Eh5BhGgVs3qssSa1UFmsIThRGMwmGqwg7LXT63fISE+5VrsTnRI
lCNW7jkvgmvgmLRVYkXU1Wltrrporc9b7AN4w3mC8DJeSHRQJu8ATdPj2LcIe2P7viazF0TPSKPf
eCh5HO08kxFpYsNa2fJbsQRBAfShrqfyPtrqyKRXuD85j5fxtOIHBIkAgYfp+euOFUcF5wP2WXIv
IWBS4el+j6OgnZSQs49ztG3nDc5ubAGkzux/vBZfkmWlCTEnY+Li7AgNHgo/5DWc47snJw4wpmlV
NBPMetOe25ImhDy8j4Vs9bZqDLt21bc/+2L7EXb0Jw/xlrPtiM8StgHka5KABnGdAdhP0t3DT1MP
ixWPHJJ9BIlIE/oHYtrR+FYzRlzJA5OyS7sTYVdCBbJqd1xF1ZnkKNlSEdDQefgLpQvuHeyVV0F/
DkZKO0dQVnCZpF8PAQGCbawGQRcS30TUNEG0thSQiPjc5oiIRQXVb/Q+9zwgHQCW7667cppzBHIM
k+EDuVDxJP5rR8SMQfat95r1fGMNmwiwR5zOhnFdNsTB0jIHnHB++7xnbz43HZic7D4sbSM5HalO
7NN72/Hf81v675eQ3UizaANESW754vSv9o/DgUCS7/Ct2c/HjHtyYDL42EY/YKGVR4/10yQVwo0y
l689ItmlW+bmmvmy7rmK5L65j2fZbXBuIidDxcBarcxevfEPEVRFWiGRrQaOOIp24PvHOvnn7Bim
WwK4ysO+24aQidrxO4/93iLZvs4vT/orZyo0YDuMuROOEq/vixwC/G6jPCA/QbUL4Ah+MBVs+UQE
T8bo/qfnBMI/5+aq5H5jTiMRBsNtxElskZwM0TKp/3jY7/xxBpT5/jPh3zqNKDOmmXmnOm9+HDz1
zOHVSFukxlCqh/3FoBkml2cPQH+YjkWU8VSzS7TnxFm0Q/1KcFFB0UyDc8/L9tGTe8ljYDMLlvPh
6w49ZqAojt0a0/KB4A15zbaq44pAIl9POupySbwhilEBTCY1y+2d1R9myNHgOX3lwXOwzaVu9O55
foW+Cv3/2/veUnPxYqORK6+KgNIqPyppmGO4S2YmLe6GLQkdEiKJvz7ayvZSpNbrHaTmumX5d95A
lPF8kJF6ShxQf0gyMwPNhZdE4sZ21Z/9zmhTIBPy42IYT2U7JhHrdS5iwQeKTZaGOGahxyjb57v8
7T9obiDC3ZjC6xkiLPkgEx3Dx8YXiNVe6y+L/nAYD2zFDD7o6OLcfeZuAWOBip7erjH3AT+HrI6I
Ukq/E0VxB4nXx74ojTtpkQDhcs4ki9/LeWFR5NUoYAZ9/rX+2fxIfWndIvSIEL6RPxPw/2RE9rR2
R7KIYg8QPfDVZf4nmZgkcJyCL0ZDJLa61+oeV2o10gfUq1hyOZILuygAJUZ6GDNObCRA+To4oab6
Bv2Oh1WbKsDUBSP/sHyuSoQr/UAjjo2EfUY03DUMK8gd4Hr4ye4KPvKxMku2T+ZvBDFDvv/IsD5/
XE38+V07/P59mnHZhsZrRvscYEBhdQgLlzpKi8J6A/0TQYkzmQ9y/9vzd+ukaDDJdD6BJnk77ILi
/uZy4ogqO/tBpsUElcqQpJ61RC5GjDgJTefQWIC6tWWQ4X7lq90qd6O1RaA/QlLIcvyKxG+ONB5U
MMOUgdIr2yF/gMlW7r0+Iz7Dz8D9kAkVWT3SDV6kFo+ibcfZNyyRbc7VUHGlOf/QJ7JzduK/lhf2
55qYS+3TK2T1/ssmvBAw4LLhD6ZlZr34IL6IL4Pmztf+xpsG9Fk4mIM/fzH543JBvY1d/72/ProD
mELCPYA58J9hc2ht/gzM6qnz46DiG/5ci69jSFOJ8XF0Iku9ok5SoH12/+XG7ZibW8pGLwIsZPfB
PpDaSuv2nja+cMZSgyeiGQFL1yH7yHcHhcSovc9ZAvg9Hy4Aawq0hR+vx1oV/swRuk+WRaVHRPUk
1vaEfbMayYnHIgZ4WsYTA1c9z3RqfzqfBF425goHo27BuqP9/FCsmGExQ8Y3ZZwtjY3ZeuWPAOAw
uwDlgN1wMzFGvuItrB/pPpzYEn0IExwhkx/aW3bToH+ogzbQVmx5ObWLaKNQCmAeXYzZAL7jdvW5
IEgFAK651YPTgCN9CFiCYLiiP+IxRPNUwcC5WeITQqe+5jnO/8IDK389bLIMyjqov2RS1FsatyBi
CAEaJDN8pdiGIiLOHyAC6LINSAiL2FQvcc3pc8fSx08abZgjdMWrTJu+IMANOBD1ImKKdkhTWF8g
vyFtoC+wEtjlGschUXgK0b2sb+iGYJlkvHrj0x/fDxsLrIrm41QTRn1pKU+ZqDtmGA3EStTFQneF
SRNQlo3+dYdVAaOZKbmvvSpRVk5kcVEc/+1j2nNeHUUJDI1Zb3Rs/fng8AviC1dxb9GO2XxJSBc2
YeQLLrxLy8T2FX24GIb53zTcgJzrrwl/RILnaCey5/KALaG4YemltvHKCg2BRIRm/kBaSA5YwhcI
5runZ1lziwBpVksUJhImRAlGSETub8ds3bCcTuVluqAVZgIyKU+hM2G56BVempvHlgXV+Ms6iuuY
321CyL9b5C5uTnnxlBUW2cCSXRB9C2Rv+5uVN7RyCbjNEHkegizdqz1mqc9vWMzS6RPNMRMsy6mG
PAcxu1MjBhqebqJxHP6Y71QnMJbBB2/AX4/m8hXbUxOChPUplfSkIWQfDxbjq+DK7MedhCqRj4Yu
8gAvBz0sL5mBWFbYdg2MHDy/kFMgNmhaK2VWAqsgzEms31uUY6MJTIzJKxlDh7HB8yejEaP0iz4H
iqlUKnK5zh6cGWJfEbjukm2ZkG3S9tfgJ1jONhBjErl63b5eKHNiMx4heViTLKSQ8PCmXC4g/IHX
R4Q+EMqMXxxj0ahYNAmbnFX9gSmxygERb3r4Cb+IOyDIH3Allfu7ZA51LH+gD1YdvD3WagRrvHv9
ed+vMetTkceShTL4tIMUb9gO8b48HMR/ISAVG1VlcUEIRaIDjEmCn4Upfvoew8zzJ5HXUAsPdzp6
O99d4ZBqs2sxmgbalToxnqg5Zp3x6TagELniDzVnug1zRxsxczXdHywy3fblosUSrppoSo1Woc8J
OxNtaPVYmB41JnLmQ7AFQB/gN2h9ehSINl+SAoIgvIQiQptKWc0cSZW0gBQ6bSAXeTbb3YseXcP+
XYT6+ykaI/ifi3gN9in4fDq9UU4d+JEJ2QNO2nxWfMlsv/SpAEyQc/F0IjedFyopdcgMWhcB3zfx
kAn01tnuteZquVBqzgNHQopn3BNXv2s+XnefSuXCFcArI7fgVVmjXfhBY8LJCU6ELw5MrCeqkEM+
r6peg3Rs6l3ta9fBlcbaJKA4ZcMbDeA9+E35puVp78qf1NcnbCeCre3TWQqUx+aD/sjlgeCZJbQE
RI8qR37DlOI2ilgQBrN1X6CReSEFfAKsWa9rzJ7EijaUJ6NIL0ZayYDnULZ04rUIUqAush/pbcS4
bHMipAv+wPodFIlLKyM/OuV5jbICdOcbI82cj3VLyj0wQ3cd+AMWPxGiSAyjUMcTQ6tdSVH7Rk6C
K4nUAGR9fQeJYLFQl9QIIrx98EoI/SY/zYNz43n5adNPC2S2AfOd/qotH15O8B2VOSSG4Ewr2E+E
+vikuhH4PKZ3TBK0554EpFCvjXQMgsZaWGyaKRboxlX/3sghRc7eY/W8fyReWqQGnK7q9GE62npw
BXXNBQZHbrvT7gk53mVjjk2Cm0zbuPHpZTv1SGCKueGs/IbFFBadvyy7fFkK1pAV5LcskjPTfUz8
KZJC9Pp4Kyc51yB+qKWGEBxrF36vkJrRTb6sligQuLgx/02iddbggU7X5UEWDbXcKNAoJYhT6vEd
fhHR7nmh+OtM7+MYEXYycJDizO5D/jAKrArqiUYBr0QuuDZuml8sUDizNfPFYcRGfBfG+wShHxRC
5qkEUKFQEb1ck9OMIL/ZiYVrBjMDWFwvgAFxkHFdc7CCmn0RDbxGEYmUlCiJ6A0CfrE/83blrFGA
9eim5jHe8WUXijwe1PFXFNIw+/RQ8e2KolF1zEfmojjgfpm+fuDYQq7OLEL41/+WWO4N2DekvsYI
rAO4HC4P0WxVLDRSlCnF407FVUYq3sOX6YGh8mvenuU7XmGHLQ1ogzTPuyZcj7X7ZfKDSJ4hnAEc
e4k7YvsJqRC9Q/c5hDFwvA9CIncIviGNM2D/VQNOEm50bvcKf5K4Qh7jWkR98ftzgKK3wYRT2dIS
HLq7aoxIS/4Z7JI5XOozeM5A1rxq1Yo0Co/w9EYoun2eWZ5h9+m9JjL+aGI1KDDiPxNxJKYSnm5K
qAlHF67CG+j4b0UI7gcLyIUhaYchJBysWboBsPhL19Kmdg3TbdC2+WDjBxypU3URb7Fbayuu0Avo
BbsqrbZYFGfw+EdKVKe9CZ+BsD2CkhOfYOXo5oQmoEKfH5NMx2eKsYuYcTXgsCAHZTDRXYApxA2H
rBmRsvfdYCdXgYrL2XuBpvqz7I06rwgBelOyZGVnsGfDWRXzelPCxUs6Kk+bMCn5TlxNcSWYM3eg
UPt7IOr+5E2T1xXPmVkukeggtJDeM2a56o/AZVhzgJAbUS6nDW+ffgHS5JYmR4WfWbo/BYqbky81
cKRAxT+NBXesON0fiV+klGmUt3AJXn5qmDzdBEFyn5PQG0zNkBWlWQ62etgYFht609Gg86VPFWNY
5Dc4H6xoxXgJP9qD4IRyhM+/kPgKjWmj5ZmXzls4x2RXuyprlJgmWl95ynNBjt4cc+tFx2LyCAhI
CXGUyTVZ3hhoP3fseWec9/2KtODR5zODg0JSpZX4m5BZO9ml5upvLDw1fIqeKtnARwz1zIakJwjz
QPFPJvRyiJ4RvBMywXFDQjGc2o0JBrdQE/9BsFiq4YgDEXiPso3MZ9AlPR2qiQk6engkVSMLjFeF
Q94yn6lhKYfXn0bLtkOsDgwHSIvQrEE++rwHaK4SgiE2tceUw4/DQyHk4hHY+wQ5sYuYDOk/YgZu
EJEbAWwtUmo5pgfr04wVeANcA5f4dQXfrF0RF6OM0XEtG9DqwsXZYP9I7B7R7GEOWUTupoJe+yRK
IoQBoSZalEuExZPcc7yhqIQyn+uBOzC7dLT+sO0w80Q3nhhjbS4QJV3znof6/HtBTiUuSWJiGAJO
uKkIWPdUkg4Ios/JzLOplAD3h9SR+dd6S/slNb0cZ9xsQrgkXkzSyAwx533xG1DBRy89SbXfgJN6
IYl3ZNbELPcJ+a0zuZxxq5LQ8cgD9TRWTjfGGdxmyZorGahavJNYOJjS4zmK/o8a4tgytWkDw3yK
w/cbtTbgdsbLf+JZJ8ca4jXMsR1QnYlgJUiJUV595oMFtqH5109mX4zFyRSrCvHAps1EHwysbkrr
ud3HsM9I4krnDqkr+szn2RBlcwTU6EBxMalVxDHIiDNPw22fVR22LdXmpBduRPLpXZ4+Qr65nhvP
25127XIsp28C00QCrgGK/Pb0qXY15nzjLHeRcELhmxeBAGMJPkh2NGNS1FMsR/osuvHbAh1iy6AV
qxkqAfrZgS8FqCiYYmFx0LyKvwya7P6+85VBBKjIVKjlwn4bTQfrqvbSBY+McoC8z48nmOspVYtT
6cJvc1bHjM8xMnUCiukt4KWxPut41czRuyx5OGXH5DNRxXb8cp+hEczUC/MHI0S04c3iBWwwXRBP
d2MwoqAVabxxM3x19xtzJbrKn3LFhMEkvD6hjZLvrDbitsOOKLvJBqEENKNxaG4ct3wIq9ek3UIr
Z/fnVkO4nmGJy7pl9Avlz066gMLWF4U6vrlQ+LHLbBTErHD3t4biEibSq2RS0mSTuMgwbQ7ZeDgA
nvIoI2drPCAolkwzm5KP/nBwICWclwwMmeEp31R/iVtuujOVfN7nNNQ22VyB0V+Xdxx8PDzNke9l
k09PS5DsIHclLzCH1ej84o+D8Ql+88jme3G6kWk9brWD9xXEWHRw9Cj7xYdANxpR8iNq6y2dxjYL
k9GsnP1ClhEYzoKnsFqUo9KdQH6daZMLiK3AKndm27KS4DWiqBA3fQDhCmy2AbAGsRFZsQo5LvoU
6oo7d8mdOAScnLyF7o74KSV8zPjV18m8mKMh9Z9hOSVLCmJXtGXGDqAlbbhkMjotG0dOFwix7xZa
zZ1J6vwQt5E1sEyRVcVKgwjqTF2GY/LzUoaFbOMng94bweD2Wa3OlZsQzMK3kRypAOEPMiZkdtyo
wnRWxYjEdciR31q7EyfmMiT4XFBTaWxiVYR8h/maPrYYZlfiSXZJm0J1PuWOb5xkbrqnRY10jmXU
av5IRpwZID/dCO85+Q/IMDKrXDNt1bNkr7N/4cJnqNgXzte+8nKdZtkqCwHrCE8mLp2RVJ9xLsoz
pDPIq6f9FVYrdmkFBz6Rf34lyD/32lXenqAAj2fVMyY9EdAFAO8jLUB6COy8zEef+Y8ZkWpZl//J
IQp0lCQCC3AYrEt8XuQToVqIJhhApm8H4UwGQ8ej0ExxKU9bN508t01Y0rPzDNUdEsltNYOd4PCe
t307FwHSVHu7QGGQCaYNNLeQrHiuOh+fJBQfrZr/uaByxd5RYS/WfGyywEb2adFbPZAb/Qg7Ib/M
oip2RlsAzrSCqBLoZPjUePmboZYe8j2RlgB9irKbQQN6xeNkmyBJ/GuQ8Yl57BP0PcL2oKorj3xX
nteR4vBvP0jidtofn+ak4vEbhxRMWCRYWqCKK4T/KNV7QyH0e4xpKyGuCbO8+A8yt/QiKwvI1iMq
fygqqIxhNN8mqJj52QKa2oQd2son4EN0Ufiti3TK40wmqUk7GFf4fciQ3ioNcmK9xGMhjxjmUsJY
o2u2DPtjBJKzeFmQmJXxxnekoZPhMnpNaCZyud5s0UPwHYaghI7O1u9iY90UC4/0/BkEMdDyGPTd
WZiiH5fY3GSe3OIVReCs6Xw34++ldHJLBBqQuPpmfNmbs+C71lGs6ktu3XE2Zs8XZyjxqMTQTk7E
8jZnbQt8IZ4nacbSwq2Lp3RA+p2PQPtK4Jr9w11Ur6ttL+DBAmT4BcbKJHmMIEu+Wd3GLjgEPrBO
w/xMibp9V2x98x6zkthMbEjcCiH5Jk0qoEUUOY7VDzioCX3kgGmtes4i73A2zQ6fnbmMneQILEH+
Qzz7josb2DIlpb0rTSEAB8miP41sOFO7HVP3J8CQDXvJCcmRoJF6a9KJYO30qbIq96RD/323wtPv
YkCwYAFQCOEjtLOAlF3nM0W0bmn/cXRmS4oiURh+IiMQRfCWfQf35cZwKQE3REDFp+8vO2aip6e7
qlRIMs/5z78cP0uxRnb4wcne1+3FOXYd7TlzIQhBP0FOrMFrvsAjHrjFBC/KeeMpAT/CuS8gGxOy
YD2BqvFh8ljh68dGoREwpM0OW0GqgxmEcCtDSilkPJACcOT5hk2oCLePorN6WGHc5m38nLUOATU/
JqAfq/Of6/uSsA/zwSTHe2wo2HKzOv/s5GI3dG4ppFMqUApsHo5yiuBipnlKPIcjQV/0BjpjFPOJ
oKO6LPbBakRDp+mIRuNXsPMAQZLbjLI+xSWj8HNbPuUgiobqfI2hWcBXdIb+c15OYEI+a6NcY90Y
SR6gOrRJDmpfKnTpiN7l+Fyq27dReLTHDMkqzmRT5T35l3Nnc0JtqpFR45GsKzEJiCd4WyEHWDQ2
sqilYDd2zpY+EOt6Yd/888qRcdD8HuqER/qZKlCj0NHgtal3FIvu+AVz03jN2R4mqMicwh8H9baM
njaCLJsGxZmjbTFpbCZfxjirdst30vFY+BRbkGcSpTSz7WNW+o/kNbu6iqus2ogxtZuDHDJrBvc2
Ja+1O5LhrMb/Quxi4xF69D6X8Lu6/93hox3QUMHt8wYmSi+42Gz2A/MaSEt6LywE6UhLB7GM0Vur
9hw80xrHA+7uOLjZTm2PmTwY7WYXMtfA+Sapbdgl8S3AMjyuIqg3QWH1SAXYPuHYw7/bOYyDAfkd
9W5cThiJorx4biqirwysRH7GDSutO6K/3OoeFiSZEl4OnHsLL9/+Gp4gYjo6vnavug9TXLwMKy6O
gdLtNLu00Lusc8Fwyp0c074eEYLDCJVOwqWOtPPOh94KCgWchjyPlOPF7/g+NoRc0zpf9S0+clY2
oXzkSsHvpxNFEAtjD1sfC1TIaOaw5qMb+7L5o5wL8MAM6Rb/uriFGECfAPOJK9/SPh6euFIQ3Y1e
XHh8II1HW85H1lx0ldBrZJ9mGlYIQwo45zgKMDIYTiCo4MALjBE3/58OnEIg4K6hpGZ4fRemds4a
u6nNcYBlO8cQZSG7QD7jQNFzM18XVuX0D3c40wz07TGoBckn0Lh3QGlJuVWD0iFQ2v9MK7FE6Uy5
5chIVmpwO2rLx1wQJu0PVjewZFhiyA/dvtlF16AfQkdZKGHH5gB7EnNnGRCLqzO2BSUouHIU5ObV
grxOi3kCKBqWwQMWFeb+3qGKpQU3v4vrKSA6d4Ed4jnLEPNseKwB8PBKoU0bKQDsHx/0ArwFlj74
Br9HMzSkhWPBwxRmj+JHM8/GP0Wxb5wLsiOc1fppHbgQ8K578iy+ITuixTj1HEjQ/QOMQUSU/OUv
F/MVhBIgrsIwFXRP5Ea52JmDEXJEK3NYbozEZ33wFwLip79QtbET9khLjtDCOtjN6qddXNgnVDbu
EhdI0dlVq+rwS8BwAPz455eiD1Y9kKgjB/tfFjCGz5yHYnFOFsbdugbacvQ1igAJiz182mP91DvB
fbQywOs+lno71vHOuSWguvGIB67km7ptb2BgM7QhecsmdWD2mDns1enbqlkBl3Rs7/CVcHsgqKTz
QjH+e5E4kN5/Tg/iq6Old4Ma3hpMr6g88JSGh/MHvDF9M5QyaPLXsGphuYvHHa7mGBLqY7bz7mHp
sKOyQX1dTUghMfO3FQ9mIIUN+7D5mKGZExkjcKvYWv4kpjCmPC+x7nBG6WAKEMP7R7rqivXGQLUG
XrmAxHvNWLgVAFlDyIBALEU3s5re0p/HJikxywrqxddFee1KF5OH8C+bsO1ekh3Um+hqsbP+GGIg
2QC5w+QQDsq2wtdgRD4G+DtRGj7KicV3Vi9KPLxx3lzezOagxsfanNeIg7dXqx/ktlOm4PnO1x39
gWz53Etf+hsu7qoBsbg5tWNu03sGM9d5YQNi4asEwmnV+9epSQGlhdx4SthNtDPbiL9mf08/kJ3x
O9HZRyXLMLG5Ag8bCpBG87+9RKA0pSN2hVdEidju4tH5pzP8x61SeLIg2nhYtNsAOK8Qih7O30Mw
VKKpLG3CeKoXwI8e66x1CIeVPLne/O91+7VpAXdRfa5FjgwPfsP6g9l68whyIT1Ob2DRQe1ml51p
WwafTP7ATznn85Hbkw2M5tf8vboe2PkF7RjOD0dozqOrW+5vioXgjY5yN6nPv86uiIpaMgmLrkuJ
Kq9zM7tlTtIGvRAYGg2Ko6I9Z4IfSNYaW0vgLwCIgUuo2kNni6V0wMmx/nn9zOyYc/dN4NMeiR6d
+4IavEXzTagL2yFBykzhvUwTnGpY5+qRiknEC+FkV+j5nGt18xAq8y+Xo3ccH5FBcJ2+tJK1+1sT
UfPG2XLCuwcMVl4UVHNIxt8BztLFHjfxy81GFccei9II/BvVkADNxcQVVjY7U4GTIVU7BvT3m8+f
UoqwCf1Ud3hZPyOWghQDQNEd8mtRoPoGKPh0cJwFs5XSuer0NyVaJmztMQpl2s1ed+0seLmMf+VI
hFVCGU6kSbWzEDhAS2LGDfNbGCY7yo50Hfon/HnoO98bZncIJf+jZoAGxI7+n+Ixy2NmhPcw4zzo
h3CWxh4Mqte089rZdQb8gInElbnIm3kk7i1DZmE46SRQQlThHiKjyN6AAqkbUuPowK6H6pCZL4cB
tPIf88DgGAqJqaTj9BmhWMCptZc2EdN+ccPJOxJWhMp/sraYddFRMUEBdlnVAguuLMj8fFisNfmw
JgPJ2haG/hRV9FuQC/ZgXGN2E8Q2E7hSTFv9n4nsysC+L5FiIjWRSupju1lp5vw7B7p2WA2YfeCU
eKXhyk0wXyBgdh9HObxXnF9YlqK9Atf+hmy4w8WDJBWhVVMQizSeCS3f+SVvm7FUCj0tAXR0CG5a
jSy1sBjz6LsIrzrrd5Km2qowIamHrYEupG/L23Z1xrd5wlBirGv+IKR2mjxtiQBShKhOUkcFrGCO
58eMABfzTXIhZeA4+FyRFN3mr3m1hMKLsSiSpTNzeG7+TDRH3UH18BvmgtLvRtcEVIdnd81MQ477
IjqYZU+Q+9is4QK7YnQ8QdTygQYZKiBG0WhKgdMRbnFb09XD87dVOCb+tTMmKuoIfgJsemYDxDeI
wdoGoBVFP9xcbNHR66J7hw+teJ8VwzMmdYCweGe4YJgw5Z/rG8/1e/P+MBMhWmn1EcG2WDph8YTf
uOQUe5JDIRh8DrVbHPqgK8ehA6+Ytpt18wKLubMeOBxBZlmeaDnVVEm/G0yDhVGk27yZjdeE2oqL
AZERGfZj/TwKdgWZh6J5w7RO5GlnkE4oB/NgwLaP/UfDLJkgFhUnPOFWItAusL9cpPtI0xfWPyv1
xMfthe8NX4F0VBUWMCU2u6Vw0ZKnfeh+fEIGLIDIVGP4R1wxLbF5nF8fVOrGdwOUzZSCWEew3ga7
SwqGaiUed545IBXYJVNqz054ruIbhnKHnQ60iHcIs2363vDuQLjJAJYCrhdMBhj+H+GOlTsK04MI
5ascZwxdhzxYdr6oXTgYF0Bw+tT/XzeWwEEYTYFDI8KULxN+MPecO8jbRpnOFcd44ymG+6wg1BnT
T3A9TPjcTO4x6MQcQeDwuz/uGHUPHGSM2FHiTqUpg0I48TGB4CrOYyMsd/DK10s8QTFse5Y2o2Q2
Hr6D8GWAUyDin4LaJhwUAX4rOLdDsYVb8L+5vlcO0RW1UCeIoScJA+QiGHjBcRV7c37LBW/pN2u0
a7zHYYmU9rvBOAl1JJ9OvA5DocucAQr/C/JANCV/eA/63vONMh8KBXSHO6NDKCrsN5tSuEXpsFEg
nIznfEzhgGb0N0Rf8B4q2vYVi+3yh/2uKWoWZcNV06adi1wL8Jyv4Vc+VY59q3B2QrDD3BAuCmP2
PgmqBhlevBCy+aBmN4AHgD0ZJq2U6txiGo77Sknbw3WWmXJpsvnmuDmCynmVJYjQ1xXPKdTQxYfG
gvm0AMiMhr29ctketemHoZ7INOE+KR4j/htlIw/zRkVfF1CsXhMkpOwPfAqm+fBogHFrfNem3PVy
tYt7G1a0j5z6wEQf6SmLgFtQIwXXYgTFDvfmemAiv1GhQfDgYSXH30NR59QYTfMFE1qsTq3qAGPo
v38iPlAX44vlHQNTtBYnFjpXVnjcYC6ASQInB2mT/29Fb46li3QhduXm8ElgU3HHWO7ML37U1vqX
rxXx4MBKXQA4ydP5xyXgdvROD2AIUrBDikhSxWKud2EygsM1GvSEp/ubIl6dc30hKn9W2FNlwgLJ
RKEZ8FIu9iIucxJehLunsWxRqk2fZoshG9ufn7mF2+KJ918GwesxneQa09w9nDscY74BhgZ/wkDz
m/IQcjGrA/MV7cGRzjAU0yvm7Vc7bs0nMAdMBx6IS8hXMpTiTaMbAuTLbfD4zOZo8EYiZ5zHh58M
lVmz3jaug5p9+7vPel6TuZc/BRAIa4mQXQRFINEFBMRzcViLBo7BbhWoXjEbwBekQ+WYWTNYVehZ
5OnYY/nV7j3A8ZI5rCFHhP3QlsJqpbMiOO8RcZM5cp/EyDbYf3GtE+5h62JFOxRviq4ihpVBX0P0
EjELUF95isX0Qcx5gjrA2vbE0V9Dxr44Ty4yKgn0ZnFvTkauQOfIQVnsYm36m4kVCBurPCgbkPlJ
z2bwBdZr9TykCcz5u9lzy2QynVAAYvAMkMYeWB146sESEUGOtn2oJnCiFEcY9Cte7cra/JrAzlAt
VgTZ1KtbxKiDu1aA2jOtGLo5vAcE9JxY6TBu1pxJ5oetkvKQvY2AB/bQDe7M5IlnM/HBSSEl/A3a
+th8b1q3TnbcageCAQtOFKNIaTKe3dbiojMao6azZz/jEaz2UkD2Lza59eoZZfYS7Ysd5YuZRIoA
RkqoExVbMsBvybDgWOHack4AbVHGui1CNvygTE7vFBwP7ED4IJjKhpAzUTrJYDfRwHjuteRrIfmm
6l7Wsn6ZEtg7dL+wd0LV1+yR2yzaBIiUTt5n8cFw0dDl82NY7syLKnZh4/ZHfWQNTKJ/ySWVp+wI
Y3NfpIS2sHpJBhw/2W7E5+8hexth5kY1ZXNOuaS4Zyh/3XwLq+WPIZG1219YfxhpPgFZTOZZPBcQ
Vbh0wEVHjdwqjZvAYrktgCORwvkQyWZU8EzmrT0v5WaHs6zD/uC3tYXA2NcYzVMuULoYZHZj4u8x
C8tm1PNh7otQxWuCJfwWBhSmFPD+WYb59ukwbqE1L00SIBl3PSLu3AGxEt3tTudMxCv7FoJqGix3
gbO6+KU6LHR2gpUYPSUXvo9itmZAAA8tHao6ZcALq/TtY/ve3m3IV/n2spUezEx+/D7TVf+Htz2C
Muy3OH9Ir65nj8Urgp3Dwp1rcYknHVKoIQbqiv0GoLmBgnUbph5CfYyYkeZg2U2aNRPKyWPNnRBW
/szTCbAI1ePOAa7+GKDPjNY/YE3wwpj4//dmxQeWY02ZN/aoM1CMoQuXoyFW/2zzLsMMGeiKoqRy
cdbBwkzxdlOsurgzhrIRvzKpX+XO48glB1Vlqo8EglrQV0OagoAyAEpZzqybsp8CAp9CTjPaBhQg
fVx32O0bajG2eT+/OLi0wTTEqO7isEEjucPKDPMP5psw3nDygKN3wD4j94kOsn77976pjD1Ga1zA
j0mc4EQEdAD6J1BgcMMu7FxH2mgaDx9TamPE/4LtzIi5S3tebvUN98VjVOgRJ0GINyV7f2meLwRN
06tT4OFpjfM15iPWyCpBhOm9sI8JJmJGsuSQ3sUYwf5RAfzSQUqKE/c9O7Jjcc6ZLC+WN3xW5quF
iUEwj+vpMQHMPP/gNBujAPnvjorn8OTvyBe1YJucCpN6g7KrYPENhUkjE5uITWOpGow54t3xdX7o
rBRmg6y6aR0i4YwfewXj3qnCUBmR4YRMAI6cC7sMPmwm+wiNZDq7uJr78T4hmSDG7iu4mr3wXNkM
MpOaqW2PxBB1BtHWUxL6VQAf6/23C6TwGTM6lkEJdZ4xnn2qbYYctFG6XdhiLnbDf0OUfib7HsN1
2jHD3COygYA4x7M7KLGpoeI7M2vTz4zbuIhkkKUcULMhZwFPOVQnu00HIx3lkLHsH28h9ax5xmY+
ls/j9WUO/c+D8semcnNm3Zwt1y9TzCRJT84dPDmEEJMbC/pfxQD6T344co9NzxyGzC/NYkVjT2As
78NdMuCnlcMHnqJFWu2mT/anBHIp9gbHfvR2xOSHbF5wI4uER5MmjCfsM8WLOU8nHEa6LblPf7TC
W4VKYcqzs3950lLklrTBMp834WUDGDx7zRqPKVrQLbq/Pn3gxTyA+XsloTBEM/BcIzdB6ADw/UxU
ZsoehJkJpTb7OWF75Hs2+KeZ1RbAelLyyK6YpelVZTyZfZra38u7DI0KT1OWSIopBAD1Nb55KjoE
nJTHM+kM1gs40PFcZII1dif3VHOyTn8iHz+eGDwYtBQOCnDcWjAwIFhAZbN806eJXaDHsEqOsJeD
BWkpaH7P4I97wT47vo48yJyAKpUhlrzkuR1l8AfAS6Z2nFSUEjE8IvYbHP+CAb1YwZxyFGlWdpAV
vzjggoXDnS8FcvDaXmdMkDkE2EzxJWaf4b86rHowRmXIAAO/ZaSBwS8ZzHBO/M36XolKhDAtg45T
mctTJlfM3X4nyPaU6QpyT3p1j9ZZHVlw6V8gXynneAcGgcUL4SSfeReK+cMAREqX7Hv6jXO3YjAX
kMO7LDelhwxuxRz8ifhYVC6BZD5jnhfMiA3xUIiHVDFAow7Qj1sk0J/DZQufAqGOw4xM4j/jE3VW
QDA9DCUulGCnpKqhxL0HYsMjkXMwx1G9B/kCmqdgpMA8ApKwxrX1hWb2NgHDvna7/IWYpx+B34q4
Ow+IfbhRz6sh9HO/WL2OZHPCuq/JNkAK5LRgjNe4iovgZy/hcia/v9wH+GWa2cD76Piy1u2FyBLZ
Yg0S4ZYDG4yNKSVePtDW8G2Zy+yl00yPQJsAmCrrwqmvWQM84B+eYndWw13+6Iw1O0HOl2PmsDzO
YCMHqIgQ2VlTk/4sdxhiGkjugcNl/+PX1racQHfDOZ+HVObISuluYLO7gknTmFht4H8LpAZ4T8kV
a6eG0QCzZk4Jn3k2TVmPkeTOgZYqqFo98sD1ASN0iTEwEQuZcR7GkKjZY6GH4zXygV3QC24hT0C9
bMSwViDFtzD3cAC8hSTZnMGyGnsIdAKbNpWtvs0k/BGCQPZnhZhpctYy/ADY47EzcIKD0o1bPoSE
r3lRYEMlwKhf7427C9yLiIGo1zsB26AYDFDnQ7aw+kvyvdORjU0l5AqyQ1IcW9ecAGIEo7cn4tlP
pDnTcLGzQoJNntOLizV5gvbB7nJTRl1Re1+HE4k6EUIvoA6Ck+/65VE6nhSvPAxONN4oDi3gjJfz
AIwZxbPGevsreNwWJ6V1ifCXLEx6U1AoQgre9kA0qvQoNKOFKVE8QZu3+yl8IQcntzHuCkP2Miqx
akUjJTMkplnEAVhwIFty2tjsawLNMFXMjIf1BEEFpqhNxSdAB3EAVhyb/oTSMrwESFy5KTAmlwpw
iGC8lPP++bHMPFROjV/bLeVIqb8rg1/JTFqP1m9rxN4djY5jB9IEHiGmQI1NGyvsKSMYZmWZnVvw
8+eYm+MlA1k21uzrsQtzVzgaj2ewgVnhUG3JxOC84tcM1ekC40yP6iPGCVVUZ9T1Yov62Wse6ukv
uh5RJ0W/jeqRf4Z08s7M/70ZRTmP1XtNVNg85xz0tcmHE6HlLOtmrcfQjROzn0w46WNKBxQnZEnA
EgSIqx1xhtBreBZVaTQ2z5yIHj2TXYjTIoArsxoI64fco3hOyG9BWRgxI9igE5pXewZOKHe6aR4C
y9LlWa+QHYEdLgHtAwHm88H140YSJQtDJax90b9R8HqvFArT8kVVC4dRMHDGPEck1bpD72tykEGg
YchsPtPxusEbCIZlWMREqxpDg6+0iDw1ssnbRfR3ST5/MihZxiMQ0WSC2lFFwoDIQ8BaXEGr/WVz
tXabigGDth0znyPp6JaQg44+EHh94H6cfoDZARcmW9VsH5V7zrmo+MQbVUyMmLmDASRPlZkW7SIc
BqzvsXIFXA8PzmLZj4Qx0W7bWiO66Y6+GunxnN2JWUU2LfatT2GItyR3i1puyz6hQ3Z2JNp/h4nk
kVoGqheUOv4eOg4FA2Kl94YnmyHme2i0Gja/hAW4+HdALGVuAMphycTktFYD2I+lAtUgy34miip+
NMAu1xhBE3RQiAsvOHK0KWBSs4++bsLMRXpE9AC0gXr6sUSdxJLDhUuwMW5rEaWAByg/Ap6L2bcb
liSVmg28b7ekFny5rgju+B0MBmpTsZqbOX9mvflKGLquRIEPuf3iMXK87Mj8wLKF1+z8Gym6Ymhr
wK/BgJASlbGJ105QHbLpGirhl7bNGZPb1CxLagj/SvwUYZacj5X1vnBqiUvOBs9I/P805WfXsRgU
MTZdawTkYQri18t6L1ucvEcZ34fagZth913mdHVcszNdINceIEA40gymAHqgtGHvOGB+4L8OCuQI
BP3OILhObrAFXLy7eC9YlQ6QawN1gIz/VmPAHU3/HbZqQowdrQ6GlwFR0euOqGAeBYJNpzCKOkx1
uRWM4eeP9OVpPsN5MWjtaKjgU3+iOmJn1piKDey7z8LBUOfnqhbNFuND1KIg8Q6WUDxNKBSTa/QO
hjxNwUvTL7g3MI8uY+nMgIsBTtWE1FkYFMqiJisnzw0etSPW/JH5GSV2pC04kd0+I14aYJ5LynCW
ikzOQg+E7hU+wjWTXIbvUHXtnWC7UAV/AgoUAlAaG53prBdS2QSwz7QpcFuBZb1Gw5wB6lHPwAfl
zCddIQQ6sMlW45Em4DRgiLWFId4SGljzIS5rbhSTjPkrJOJkz7jVqgW94Q7X4hVcXSLObikEAZb6
fBB+4p84HyUYRpEya2FkJYRhNEdgeM6B5xoB2C9prjbSRqymsiV8f8kU/Z2EB0kB3xA3ptkvhdkr
+JvsbfR0uF+YtS9OZnl6DzDGzA61/8RvkrQmJnw+tRwqvjqBKkX2qpKA+sPMHksmVn9Qjh+0g4qO
0oeeEcUWCJzoTXd7ajs6WSzQ9x+08WuENKeHc4to2TmaerCuwayuCfo2Ww5HGE5gIimUSpJerUCz
V/zAHgIuIP7N2HsaMLaIYKBccQLaeZo2GRd1/TlnoUMiNObdkitUL6uaMU87JR6522rLcgrBwyng
xV0ReNAU4pwGGQhiXGUzo+dXMjyUuUZHU/og46g14JijpxyCRDArOBdnPAMQhe72ryPZsHcPuQk0
QGIIOzyE6Na1hyB3qyFhHqweeIcl/etkdIA0CDIKuBmJjuVzgL4NAwDqJh4kwNNEtIE9j5mJKCb7
ZUb01mua+wJQjcCpoX71Fshcvbsw9no7KO8srMSxCjf6VuMgQHXuCbO4mew+HOSU0EGrA6iWdOil
r8XdvgO0AYYzO7k4IjNPs3DQN+HGAwYD58BcEZlYGaapU8Z4SwLCCJvrr4vpBZ7W18vXo9L4fHX0
aD2irLljWJEM4IgqDsVFHwoX7AXcQSFtOABlyscaITDiwA6GByCT3qbm81cMDuFUX0wwXI8JBrWg
i8yBOVKChag5g5OHz355ItfNBcMZ0ACABsLJw1MTEJSJjYpKimkJQ0pZ8PmZreBQ8H/m+cEUpjyj
GBL1LXlOHOzkAlXx0LiZWvpyr9GLUQQ1qQzUnrmZhdZy+6UrWqAjpvFDdEntQ8MGj2vyZaL/PsDq
0tKhh7kqrCwB1DwOCPNfAbIRfL76EKN2mwLCAK5bMOUgWK1yZDDvoHH7U03/Gqi3EqbtAeRMDrO3
V1gatlz6dVJG7JL3ReHzCuycWIKR0fwO3mykCIUNbUFDvbx5xDgu0XrAoiI702ejI8R5Q3CQhUvU
WsbSWoEfzKyzW74IUBVlv4IKlCLuail968odJpwbQzLACSq8vl5isGiUkAtYRI686U2pDYxBbuNc
ONtt2CijbHLvHNOuDtRyZrs9VFYnKCPQkkwMCsF3fc6C3UakYHGBgmGK8AqEW8+EHWA54ZWwD7rZ
0tWqtyqUJYybUBUeWjC2npsjImVH9J8gSAHvgj1vwOgHe5ngA+8U0bL9c/Fs0ZgizfvAveYAllDf
fYEsxOPpZQXD1YLBEQ2mGZUCiwrsARpi9rfDDKvBwJzoZ1uGSu4eDsxLuRK48Xa0r6Dgqxau+qwf
tH/flbz5cud6uX0jZ+uJhR6uvOYIWmAJRv7TG+qrFyhT0h+ZbasPk2GCc8TTvawGcRZC3CMQxeqO
aLTsUTI0WRYu0x3/7hXezt7Z30lZW1rSo5jwKy9tgn7cd34GyS+JqOQlcJdqxuM+xdnZzNkXKe6p
WGhLRTmsBYpRnJjgpsVpaP8sgkNJ254UeO79sKhQo3b92LchbPZJPpWOqhDVo7O/eqPkHuKa0Rva
o1m7fgpvmb5TehBJzsPZiH86TLUz80OJ+QnLo3R8LYXDAM+d15/+IDQC2U0frvhvw7COp5Kn7afT
XPfiXZifM2cQj06KNUyw4rCHM/4uW2Bl8w6u2xzZH689Ou4SjF6I8VOdq1d6V1798dPbsAtv0+fP
6PtViE0J1h1ONR9oAHod4B37XwoXcsfZj4gWUGNo37GpzFFQmlz3jE0ABS71NoQX2etRqDxcXpdV
0Q9uMNQ+EKjMlfwwnoHkfZCdEKbELCq9R2UkQBk4OJvxXkoQNrnFgsLBuXEuCaI1nte6us2X0PU5
4OZCHnXu360B5jZw+zpjRGXs7OyRl+9Q8K+r0saxtEVjbn7detEHvppVkZbmswGzs0glfozO2FGC
drEzGT5sf87LFRes3kjH2n4bAOLzFgaa/132/acle02gkr4K9+t5h34iMiihALoP+7IujXRID4RN
SlrYOP6di7mmVx5+WPhYaPoYmHQc3RgnkWmJo7PLZZFANuJqUUZ3v2AzGWED/AiuoTJp2CGSMpSP
UKfmX6PypPUYlipCB9g8BF0HMpZzYeZxVnr5Ht0dEx8ByZE2bmy0WYYx2IJ9j6eoers1eTXZpuIh
A+t9Q6ac7ppEQ5V7i2SQI9V6Avpi7DkIBrSkBzRL1Lxgs0E7gSgVYI4Dl6kHTcUqJh5U28eMNLoY
emOeaB9II/pgencePOplCFMQt/yvcfVk+2K9Fh1zCjE8u1kxS9xk5GEgRvjLiFrSVs2CJxaQW9Pv
R3DZ/XjCQKTx9T8QzZSm9OdfiTFr9Ss4gIp7latCtN18JaR9hlQEPejVX4f3zq0e74LmJwxpx3DH
2aDxQoHyu6OiwNFtgV3PUuxi/dog8AsWXxb39ITil22M3dWoSUprPM3hqbToNTk3xtMrdxjYKqjt
ev0xv1DZoJsR3WJkvLGpnJDHkE8vFLL6bTXcvFc1on9esmfkx1eCHQusZNh30si4ft1PDmxmcnCp
K67jmNFta+ZAJZFWGnJ/fYPkSMAoKc59XFxwyzdqdOSRXBoS9Lwt/+Xfl2Sqh9HI4Fu11pQJtP17
9oAWbPXwwkflFvDj8+OQEhAsg5porwSvRKnNnFDNv/pl8Gf3m1nemBsaNyTKeFgIbtg7GX3NAgj2
lAUN9LdMv9+JxqP4mrznX2/IpJF6NH1uLhTo9t0lbeF94vvrSfsThNyx/fYwJXvNO5q5gtwLExIf
HF1ckXFz5KCDo1k8U/hk/YHRG1qVJIhp4AFkRPlrBJ+b4ZKOeGzfqYiVsDLgpJI+qP1hbLc8fEk+
fAgN6ZsnCS0tU2nk4SYhhq2juBd7TF8HDYApGFS5hbZpXJUkc7osQPYADWgJuz/mIWhWvxUOv9AQ
x1N2HYxZPYx2Vvgsc+Tje4DMHEEhOifzzRZ16FmPw8gro541gk3gyh5eYEDo9hBnCp3TRnvo40V3
xCcKIPLYqIw/cvcS8Jz74ilFeG8PHI2ruRimNYdcig1NtR4oIrazB0sFB1UdLx7OP52IhndwMVkC
xNYuiqiguVjePRSM+AkmOE8IAxZ1IiclOP2GKWlUbGH3Gy+XncGka4IOzvnb2xl3/EUd0ASXYgjr
pYv5hew5Mj8R4UZvQQGWUFG9YZju4Cq1EUqRlDLH5wPfkck4zUoFsqJ6AgYWVqaIFwGg4Gr8Qau8
lzZn/uNnPla86R5dw5TKzIOp2Gd0avfnPI2oAs+k9siIfy92Xza+O1vF+wjqmWT12MhPTb3BTpnl
JZZbKpOHi8P+9QzfCPQFh2ij1tkqQHlYMiLPt3Le7hw1Sacr4FAy2IXAwRI43sRAPuydB4BB9po9
IitzO4Cy97Lp9MlvHy5/PKmPAL6VztvCsYTOHEa9zQdZQAdNpJlqvQ8FdFA6Tmj810U22aWsJEr4
gNkXDBqvGzCvwzhTl0C+jqMZNmuUBxgQ9Rbc/ubMOhHGW4XT2lePWXM8gk46NlQwMUBNzpBxlC/5
ptueJJ4R7wKIjvIpYsvnhw62OHLflu/zaE1OXfKqGSw1pYGVxW7KEHY4RS3KPZhBCSF9YpziicDI
Cn0Jc/gTni43hyrklTHAMy5fq9zZ42o6QjEm/fWyeS4ZzI3yMZ45ukKY6lpe40fvvXbGGCwoEx+u
MZ/Bb/qbSrNP2p+wMrXkx7MKcEKoL8Zuxte6MDobBUhvjVcMGlilpU3ytcXWsa9TMs0gb89UZzxR
Jh9zaOOB9Ov08bkEXAIC5NPLhK7qj6BLGhKJRraGRbG0kjNGs/SvF/p+auWPCp+LqatM7ltMcmHp
lqiA0TjGT1IMQdAuDLJK2B5ZcrM6UDeaNJoZT3YvPoEHf7dJjx6b5kmMiNn/aMcwPx2H5aHn3f5L
iYZT/hB+Aq8AGcJ/RuqmxQDhj+4M3ljlCrGxAxibdDSlwgwZl59RBPkLww+cjr9kdT/Y+bDbsYSI
jVFzLXhN7eqFhQTjeR7SDIZGBp0IBgC8Kcg8F474AxgnmC0TBqhSKjObD98jsFzZxjqMaPSWEDKY
kr0TZA8LaGyL0z4z6ICsY0Cs8RzmLAEf6CSR0vI68J9puA+Dn99TTM2VeiafvJ1943am7j8v6wEN
gMy3zrgOzMWLzNT9dWN15p2nWcIP8ffTqwEcBXyljbtkj1HrUElwzp8AxJEI//ZdFmTwArFMrPWO
cAz9BX92EPZhhbXGY8/NxSXxi0dGKiaj8fOObxuHkaGN9fsc56I4o2uLf/D4cbQUy/4Ws/xEm/s5
ZWu8K2uvH5G5OK28H+mlISuUwfG677+Xb78Ma3s30zJq8CJ9LbW12Ci3V48EK8V5nFuzRq9FbUS1
8/WHM7bYEzeKxFMWLCKJsxi/QoszEXUlBXo2TyEjhRZQSj5rFuptqd4od8twMPk9jTf78PlpPYNn
gGvU5GM/ApX1Ko05FSom6zdzEI3mH3h/K+RCjYs53XCeMduSHGEljwf/3eRTv8+/j1kx6Nu/zn3n
RvEmp7fg+gkaHzdNDZflL8OQuwtzfzF+EP6jt4vxqieqb97dqqb1eHMAAeRgVcO82P3cqPtHc9RK
I7M+viyFm8nJuKiv9ovSlwLYxcV0SQrkYpf+YJzweOQ6v/muHnB4hnR6nId0dogaiDui2eorzpUj
6J2B4OhayOHVg7wIL5DuifJnbL3dEd4UlfNdXReFQw9xRbFkahtleo3QFQZqVIZfQ0InNhnEeKpd
lkWIvWX/abVY72IaQNbSWwi7rr0p+qHMyO2Xezs0AV51o7eFuuAGXb9ndRuCfjf9OIvkdLDFxq+D
0vDh7dsfnkPoVNPxFA9Qr16A/+VPkx7zu1KCzFJjzqP3SkPa8HcfcqC+QDCCKsIS7Pq/oAqQt+Ha
BGixyNmoh4Q9dSjfgt+BiEHKJ/j91RaNi0HPuTjCxoSnJFg6VKBiPxciJd5WKJ+uUXO4cOVU+s4r
AxunPBYO1TFXQ0OyOjTpHbji1aKjdgN5wsjV4oeXFGkVNumUyBf7tyKT65Hk5CX3Vxq6y57BxuEg
1ar+rpNsS1C0j6JGBWg4oWRXRccuT2RG02TWTClLfQYXHAVeE4Jk+2pQBH39r7c9Fn/UOipdPHf3
fRhy4Wlc8v3X78fj/dsXxQn0EhYxNqcknlXhm6U5MBr6oYdds2kfegs68UPhvA1Ssc4VFVtrV0Pz
i4EI7EewDnawjz4aUkObIML/QQejwbMWoQKDVu6s2b693aYd6t01EOXYKKYhGI6gr7miemW9olng
PkC3YaTeGL8AB0qrpmSG0aGf+wh4O065sdOtayqp3/l2LlvjMqK6oTwSgydjh4Eq3QOGE+YoUSda
MgYHgll/+qTPl05fT7OYFrCjPmFlNpjxMbzRJahYbtozALvpZMAdMDbavFmDF1SsQ5PS5w/hGy5i
/zg6syVFtW0NPxERigh4Kz2IYN/cGHYJiIrSCPr09c2KvU7EOrWqKjNV5hzjb0n47YEhj9XL6Khx
Rtpig/TKgnD1VcbbSAztwWWvUhSTv6Ogv2TzjBH+3C4yhOv8wLk27T0t/oGvEXg83X6Xvj4G6uaH
LmbylRdOghImkYEJh6iRIOGh5E5aiecyJri1Q98ARM+AMRw4d1bAdQ5nulSWLMD30+0kq1bmpDZr
2Dc3+TDzzTer8v96gLnKK9g8H1MFt6dmJGRl2M1hUj19yikKFHqiy5K8b/sJgI1gtA4/yx5E7h8D
Op/kYx/T2Q7WpUudjjy6i/KzhpOMaEyO2m/AxxFcncj7UeM/Ry7R0Ckv2QCt6uwNK85Mj+UB0lV3
X0MrvfCvP2ZfyJ0/bUvDB1j2gb2pcQ6cVIxbM+LkBaUmsug/A2JxQHlX8OoKVDBWMZltR/SsNusB
jMtbWACqtTLFH0FTL780ioZcK2qgRW9WxmiIjxk3MsncdnJuPUJHbWmnPdC3NQebHBXWCp5v1SNg
1+4dWScgqHhv10pYonPkjNzloJVIPE8f7tTpb0cDAzH80cuUeaN/iGvBKJuTtKux/kXNKb0OiNHQ
JiDnzJ/kXws/uCO/F1o2RcHKENLV8qZBTk98VMljU4l/YG75Fcw0dF4VgHU393HbKPriLVisIZ9v
hDBfFEd3px1fPvjxmWxYZFACJ8f+OSgY/UusrE/oh+RUP2AeeJzeO7p2oiG5Z9B+rcid4FvlG8CR
QKCSX8l0FsoDcin6Cyo77Pd6dOazKS0IWG/hfJ1cB002SJxD43Y/YKxjiJ61x6T+ItmopkM1NXs8
vhjkY+W5kEmNBGDQos9ZufPgigjzA/lmGGFunrw/4H/mLx6JCY6sI0xQfHgEJdngsKPN0KSpAVtU
QODEWZ3hbKkwYfLUkgF93KqhUMhJwWNdbnmp8hODLMMyrglE4EKvT/7QCakr3oYrjh+hiKFe8RAO
t/AUG5IyZ+CqkC8ISGnXIbhiGCMTcoaLL5H78GG4FaLOxDWDpECofWjmcfgogMQW6xtckx4+Pdm4
kTOgChcQNCaMklmFZVQ4148fI1oJtE3jqLiD++b/kCDaQmnMkY8/Tt4hhIjJXonDdjcgdIrgAl51
liEh2YJsnJYYEIeLB5zTx+RmNnkiECQa4ss8jvXkBxm6rifNsbUCZqcJwxAyTYKWKM9tALaxKnMS
QJ9Fhd+z8H3iiTk4whjYBUvdT3eE7vhDrFgPqM0efPPXb63a60+2fFH6NyC4SHLCwvsilYv3BGz2
fc14X7oFzqYZmGkapbI1DD5BEWYz6WCmEdxyQ/LAkHCA3+bjslN6ZaDGzxMJrcx4qduCd8jLjybw
VgYihaeE/Z9KVIryuF3G+J0bQNUkBLTl+uAy/HHzPhKjzo0Sw89eyR2FIYD7YeRrkimDyb/IGDZK
bObyGHqnKRx8OdTk5MqORP3suehw6pehBHZ/lM54rxBa4ULkwMmbCflYKpKpI7/Wv9sgcCl/JENl
DR1IeWJV2feH0eeFRDCScer4ZTmjj+dXggUaWMKeFr9VQwnDBPp06sHkRbUoFjteahx7d9vk+BI8
bspH6ubpeFBJg71BRJuZREe2LekONCLYBc/WqA1EOe5I2FEfpJlvyU8ijDS5L2oKM3KfqNKEHYdU
MPqe/Jbbj1Rv3N8ir9J/tpv6LO/R7dBp9dom37ESjhb3bqHSuZgShOQ0iC8g/wjqlZc8gAf0dwPj
9p0Si8qZWJ8PVyg6ustvxkpCZSAk2mPOGFGuADvd+wOG4aMvvsMtKEx6oYTF6nDyDmkFMDQsMwUm
E18CAV+hMiiVCLCdyCxmuQ89HvQ4nECw8ItqNs6hh6W0SDIpGSBOor+qwZoK7gQQv9WQBKVAFUFD
47ibNUAwRViO7JdCA+B4NGVYnCAdo1+pvREdTuR06Di4g30wO+yqrBWy3cKnAzTXVs64lLsH1n/S
FmL8UpkLzPkHM/TX8sz8cd/cLzQz1xdl9SEeQ3VGb9HaAGAcYI003gZUBt+IRu+2ZAhf59NWr32S
SoijEDAmAY3CfomBXEPRNKPhWXjJM2KCjWLNKY3zDxEER8Ubn7hwAeMCXBa0MCJJEnw0V5s+C/tb
PSRlguyUL3bGjdS4CPpzGe/wz74vDzPVL5dAa9S1cIC/6JTKzQZ7VibSO4hPwuf2sO4mw63BtMJg
BQPhPa4iaIzjqL5odLcQNOhkcz6TbjID7QK7NpKvUf0AMnho+CnuO/UIkYzsB4HHOmMw0E2FzuBp
c4SgL3jJuWMRb/PEzn8YGXlpdvzklOHAQ1+qKdd5yiqP0iKcw92YxapcNHPQEpXgncWdLpysMw4s
pKGGJ3TM8POj8ovqWBEA87xwENkDt5OM4aReJvTukPybWtUU9Ofhg2F+GRjPBxorJph4bYlkFajB
TQswvGeWVKGCEK5wViBnYhThKHjPtMO4BvQBmZ03O3jLq87iTnoL7Zwdgcccvv7DqiMN2RxWU1vI
55ZCg82LNga34mVl92hMq3OHoPzR79SsAAlRldvSPPd7nVFHMkbLjuY2ojRNvrl+tdRkXLwWL5TG
TaEbQ8YeiGh4aYqfoADnw9TUODx0s2RcJ1zoNyamoJr3ZfNRYeN0012CMudAk/G4eZrMWfkokOkx
4tziY/We07XMnoBMgDCNjgQWyULLi4Sa9JPvpnSOxE7AGRCCLW4X/gCfUfNN0u/f9w/LLcHgKIKe
qOpA3LAGCsE/XmOr3nRAeJs19ychHLn1hY4npjChcdMWuXDfOamyy9sV2RpbLH/pNbOFthTURxTD
x+iMSE4SWgnhnkHroPqATuAiIl9VxsABmMCIim0gIZarCkhg3eNEeiPQVe0eZpHCUvajSfJXIla1
IZLvTqJjVag2sNF4DLFdCQ8W9iJl3sXI8y4ZVYFcTN5wWW4HHsYfFDnKXPL83FtkJ9YP0ElMHQvO
yB8RMZndhyj3E9h3sFKyiGp75L4mHbLkCqR4wOjBkY+iHLU9s9ynE2ln2BNEeEx+Svt4Osgz+hMX
PiJCoGZjtKTbyO5tng4wlq+fcOctlA1UvAU+IMOCL4SIqWZsIYQBv4jGcAFHjaxihEPTxASx/5zx
yHgiX3Hdm5IKIFJVDXxxTSAjMZXGfH2qb3hNNcIvWNY4i0MEhjjVNjpBhbjcTiVKH8VsCJfeoLJg
ByYZidGtdShahCmmbG1frLLZze6WXwrIWAUPIJJPUj9exO0MrHZKiLTMJxeNGd67aLQ4OGRR8Fru
sKyPWFC4vUqPc+K5U9TxT7Uqjoe7d1AJQhqDzmp8qGBLYxT/u9eFCyIJNArRVX+wrQBkiWyJ3uxU
cW01MH4KhYzAnluez4rO3CkKIPKvHSQlIVsizZzwNNIe0XZC3hj3IgotynRNGKr/2zISVLo1AsBk
9qHmCtJcXNmir9PemFgVDaSBk9ciSmNyAlJOZml0BbJeFkuqAswrkds2aRliuk/tLyYtng5EFGNd
QLFsvnv4LQ1DYQkndLiwtx28xnkufkEJ9zYFuwVlqQHjKHcUBF/GZ9p9rwak+UOn8/VIxaFSR/KS
BZ8JSnOu7Yalgu+1sN8HcyBk1oQgnb/+nvNIfxrZBKbQ+LhvAhMZpHLrRCgl/llcmlFuHrmr7Sc6
kZux7XNa9xG8yr8xheXKPEFjf8yX+cTCwSXyhe4TfKKYlBhjkRbadJsgQraRwvPx1S2VixEUvDx3
SNNOufHwgKRGqwaPnHfw8E263NdIdE+6A/V4UtBRatHgjLgegT0zKHkVkocqmWMR/9LT/0xzM+HJ
J4LJetGq145Xmg+PO74w82MrkswnwUvtiQwyt4jwTuBiJQgDo4McNFGzrOdJQtq4TpGcVLFdGsqk
qb37yFAgcg9jdZtkZsoBBYc89Hs2fCdyIfuxlG3cH3dYT7rfCQbGdoFauAFREUkziASC1y4ZT/K4
O+rs/9lYmNRxBJBveWmW3ZT8Lhh8/7Grog97UATaXa6Abt3fup7zJ/K4MbNJ70KBTLxrFwyonHDD
BREfU1wXzel1rcN6CvI+WN/m6ZS3j4jZ7PKIn9NR7rWZ9VuTfewqIgcSFWrjPeLf8XVU7YRbz0MW
C8XtN8vpkKBQqFI+6tR+AP3djtI+8bgcx8NjEQ9JUXAeXmkRV0MtCR4BlVzQ8VANhsygh3HWj8u7
r/VCqELJST4CTe3Wwx84vP2aV8sOxoSrkWRyjukVmeHRO2qoEMpNfl4FAhJEKyXwD98SPbMux5wE
rsTaKNFdBMkIs8tBSHi7RUXAZHgdduNsSxkD0K5ZWiOeMRpyyA07fzhQ6Wi0hOEK1dsfzScFAmXY
WaprKS0il1fnJAHqI+33QGUIfkon23ZEqI7zl/dTISe8BmQH7RJLBehbbvavv87VuvGxMo/IRngc
OETDhnRVnrA4gWjc10gcO36R77qGaHm5B74IJcZ0IvX4UmbBuaaaLznqHz+QDMvBGjeAavfpBDP4
2dGN8jWM72JgvWAAvNLhZ1c3yVk/HYI3Lxxb37We/1Y/2MErPjPyTgcmwuQ7QrnnWCFZD1lPPumQ
a5Sz7zLnXiLCKKHwyOmZ+JNA8CGfaJ/Rz18i26XGxBr29YoY0h/9WKCDF20ecDXuITV1slFnOQUv
vMfea02+M5/2w1iw+m8P5zrNCgA+TmX6pbH5Rp3xnGrhIBzidDT6s5/DHzNv0xfZK8qWonSPBlTi
JQxcJUaz/YI/I8LHTXQsj4UIL1TOOgwL/YRcT9wG/Mf584+Jj8wdZAN0NqQkxSDaRsY83tUWBRfi
c438wyoxGPbO4HxbxTvAVkCfeaIHG5QtpejFUM/aDEj8m9v3oD/PVrnDZ3c2CHt0dJkgA6R8mK81
6DM9GOVfh4KVbI6HQ0NwGzvi60yeMDX289RjbBCM/EMxQY9vp4Fmf3nZaOFyNOO4YrgGGf9/dmUf
Vx4aHyZwC6wSOB1piofiAqzvCxHJrgwce0NHwJjLdFYbahpQMHXfDGhOJ9XF1TTkPXL0ATOPNOel
GzeycP8YoJDHwLbRMj//AfEYQPjl13qg+34bvSXv2heDJd8IkC/puU+d+NFjDyFeEiOyeAq1zmCt
uHxOyczIBPvxGhmNl7CmSs5jJwqQ8gnYF6Y2+YQw3RUJjbXhSw6/NXV7HDvsOS7X32A8A5hBfshM
hbseW3q5IbWWJjxAjvvsbb+md1rc0Nbc3JQWrJIMxTX+0AWRjLAC1lSYm3k4d83NGOC3O4lkuQdR
Ujdy4AB+pB2+5dN91Z4wMUsmCj5j4C8ql5h1PAyBOu/H+ObSVXp9u1Lw9XHCcPEIk1Bh5YgDtc+s
hXytRH48Rrn0euPhIVkbu8HLhLbqubotXisclfoUo4G2e1I0SPTbCvsx7itr+GHtx89P+DWBqRbj
Xd35o12GIiTkYbbeCFqFcRM/XYHX+0h+8VhYdEkBPC8kHzM1TRkMrGMgMpjExHycPgDRGFr5fvX9
jwwITGvu21tcfkx5uEWQDXxFmsc6P7IyIFeO9jUmK7ApQnpJL97oVuBl+P3uuPh6s2pN83moeSXR
CfQva6SGEJxLD9M3IHXW4xZz/1SXoxRjaCC8pT0wRQJb49Qnww83qWRqGAKY3cSJBUz7/+ddilgA
rFT4s/8YmMx2hkQUnTBRu0tGxi0JOoViyyEttuTMWFycS/TvHBUkq0Uf00vgnz/2YkWqrscE1Zt1
pGQyp4kYTMUhg4wtcxCBoMr+Yf87Dwkoy6aH/WUxMJh7GaoYXDqTwJ9QckkmvaDmn+JHmIjtgL8P
LSz+eLov1wh2k2nlv5HUoTLPQToiauyxUBLOBBb2tR/r4jvmk/o8P07wFRgpUvyV/D38aKr1R2rh
tJ0VwQdUwh15XaR5fA5rG3lyYfXPDLv8CTaICS0yJyk47EFBbkvRrbJmAphg7A5fEzw87HToxt98
+Zzn7tzfpoeQihXG1T7AiQGaK5Gj9BBkK7UnL/PHL5P49Li033BQMjuTM+0MeaF5m1GxlC6mDGC0
F0UBJrBgUs1BJhmPqKdIWP+vuTZWetbt4Er6H41b8LrFiVjlm4PDFa7217eLvsFcjkOadGjaOe4q
lKxBCcADwTlgFT4zPr+AV4VRE8YF2jwr2P7jhnJXxXosX9M+IgxfsZXz135Oe3azHDBXEz2DwZTr
uXZ0l+zbJ+RL4dFkZ2cciyTTpvz4xoNB+jdllEHytfs44rHt++I3gluEX9JgERGu7isR78u+gWkm
wKa+Ex77LMIAsX0RfEttkpHOCRicoJVz3xOUhzEpFKT4cE6iRuYzh9YWzhP8c1/ab2u/5LYy9v0x
QZ78dTizyO+mrgihDjDDJgcuZCugWpPQJUzHONYuYLNv8yXykAqDbp3/igxyVCeDLdAicUikj0FX
EYADDYiu6u3nfrtSGYlfMUsSn4yvofNjwfniUECWx7gJZ1w7FY1ABMchiL3RlT0e8XFmK+LZwOOz
lUVR1rgAlpbG5dOgsmVPzBvLHb+zpxndJ+gzkURPxZKCN6j3jhMW+6wS1iMaKaxOc27sghicJPvQ
8/lh2ptffQ12M4o6ZXqmrIav0Ke2BPU387hEYuNJJaYXSYF59xuX1l8QhMzih+ID/6VFgqhr9PAo
6oq4tXe6e3mZhEeK8+/vwFE/GC86RoaXw2iBlfvlXRg9UXaZ/sBH+AyKzSGB6s3nOL87yhRiAHRI
CviJO3qoaf/iDp6wTZ/eAUQnbiaOS05iCZ3QSWqJca6iJm69O80LWPKM4XEED7Qv97IQYwekPvwu
KNyZzh+n4RIMEFeAHMLGTsnu5F0uTYV+KFoNLaKdb6YG/4djH97N5T1NGR1gZ4jcEier/53D1niK
QzoiE3/lSnYrGBrQccyyeFuBi5GRE+tqIXQO+kHnFqye1EMuvqlbOJCRj/B+ItXfzl02S/hMDE3t
YSpzTy7pTwU0Iqyrch98BDnyKOZJnI5+6YMvdcCKYzwNJPsuWYbYYFO7OAnV08s/nB6L7lpFHS58
nlbiAhB5sCCaUBgoOJIoI5d5CHxBdMtSJhG1f8E3oXcW6VrdSBg9PoSpHVkxKDEHChYBj6pT2jLm
D3w6f+kOmErF5pROZIczkjKnJY9G53UXGLLJ6MyRKQwTCEMsABSwjKeDKCX1U1El9A76MRjDimBq
0pt4HBYo7MiSeaLgqAJSwETeEn4ZR+McbFaDM5O2zKf/f2c2V50WpXgO2Qt9DkvuLR2/LUu2sRQ4
B8VW5lAsfovM6mMzSckGvi/4nz2CDc+dCowDvKtDyMczR805Ajn2XIl4RsJTA4000NQgfnGhxq/g
vX25A15Z2OyrUIw/nGw2cHuUvT0M3q577VbHgsZByDfcgPjroERtvj5Bh4rfEUAii7g57dyjAmR3
oJjY6O6EEO+fidPrO20vJGWuBoYvzebvzS9QISLsWgJeJnisYBGjI8uWmZlKJ1vg0dl1UbkN0b/3
QjkJh+f7MmOLXKuJQXCliUwBBIz27RYgea65+2reUdk7ihrQ8VnrS9jJD9YI6zf1xzuwL25vvBX3
KYEaBpIYPJTKvKRySDwEvLDMSKgR7RseeaxbDn4xkzmYiUS1LuLUvWwZE9kZCWmzniaJqMZ4/7H1
2akKsWkJL2sEawYDr4EpPgzdQ9oQjKz8+gmS8IHLkSQ1cEeXFgIW7BnBfQFhfzoTYtzP5s+Ro51z
yYLrpD9eIZnuGfQgSobzJxgMCa18h/R4iGRdURCNv+3gc0hyVCqENTek1Y0Lgi01k2QIiIAPSpvU
oAv3jWvxXc9VlNAPC6qAq1Lnxz9YyZHCcYLj6NlFhI2ylgre/1wBB2yumfevrfec3sEqCNurHd6p
9G4/WhNrkDxT8a1/vxZ/o7BU3UUIXo9xX7RidoklqS5P1q/ysaAnP1ZjmmbDETG1zGCV9eH34jaG
5MUDpGEx8fnK769VIAuDmAD8aClxYhppFBtEjceeshV4RR7Z324UE5Vtf6BVLIKZgCj4Nl8TejUs
Ug7ZDYADgUe39RmPjvq2GQMea2RWdIjWYDOCo9SjEt70fEvm8uwXYQv6/kJiBDFO0QaWP5yPNJMp
QTdrLrft+zkdLDkwU83CPU8CWv8/mUp0NJA+scR//QUzCg3vWCI7cbLmb0clyqpvoc0ihWCir7AZ
oXCMRR4VyssdAuc6vA/xsnMYLgruYozlmAofJ65hmKoMZ+Q03wjAsPXR30BSYk9dyas9GmR3sEwh
CmmsTEmEQGc2cocRV8JTGKF1At0oj0aWfLhiV2T2QqJhyeaCGCrujmTTYLfA0xmMXJjs/xcepHWG
oRglu/hu9dVhxtkmSBKugTGGMHLpSqOL5Q8vRUXoAvezJ7KdMMMsdeOwlxhMcRFeggo3gYVVJ4bf
bnp+b88bR31IZtYoi6fNiY/TlqCzGup72gZtwJWcihOZzBsojbhy8dP9/Y9LFG1Q3/kXBxzdZOvn
meuJWI/nVkhRtwPeEyxr9VY8gnduYWH2xpxOnF9nUtQW9T0G0ykzK885HUtY88ht59HEV26iEuAo
EM84sUgEzY18YA0c/ByZYP7a9IazHZR02RKwgEPKejLF85Zxbnw3U7iME3PweIGEGhdC3+4z/yiz
G6HzypyuPBJDkCBJTrf7EOYZcInL2pQZ5YWlmfIKgsIv2pJolIE38Bq8WLX9u3DJ8rni3SzbcVCT
c0Gc9s1MEPgy+hG2zUZJHuILZo/ImICbu8Azzz+nbtdhwMd+RxYJOJo6GaDWQoVHPhE16wQrSK1D
axN/9KmviVPLNwrqfBG4BsBpZgQOPb1ct5s8TP+3oBALlTrJhhKwjzcUscMIvDqnoiSMPZGkjpAj
RMB7TUAAFYpGvkLjisQoinZdQuVoaOBexiksFNfiBXtTMc3WR5lMx83AWzhtIedJAS3I/lRDbcLT
kIJgAlXsaHczca0xALurEsdvt2tg501XxDfQDCFvOlDlRZNHTLsl4EY/7BvThtzZ4DvRgVx0+zlL
FosfgA0GeoJQp0UguaOIRoUJaVPjVTVJONtlSqW/yyJWbG7qiDnC4xanggIjufMDwANrdnmCTD6f
LhA9gQ46ifZwumGGloDsFB+wKszMh4mJns3fF/MULv09aQ2Tp39zmZh2L8Y+4g3HD5g8cgTEDikG
ADdZi3jeVyjFhLK8VZ8EqgGFbOn+vkKpsNG80e5hgwgLqwcIyU8bt8gBNQuVD1g1aQP2IfpZ1eUw
fq4r3h9T9noLGUaBf5VwOBoiSraafJCm82Lxk9VOh8TAVk5ib4DJ8rGHIBuuFkCk0HFsHjwZc0zE
TIqgYjRnkWBidVY8siaF3V3Lq4aCDncBm9mmxKU7QMt7v7IWn9C9s6BTEEPkJFSRzOInrCS6m59F
jhQSVTKO2QwhhYm7xb0mZMgOMlYmIj47ANcRdke8HtRpCB832aIqZrHUV07tid9zR5VI+peo3wT5
O8Au2xw5/R1PUvJXJxa3DZdcvSWDewtJD/Xqtr6QmtBNwuVAAV1A857V3/EIEcw3l+ec96kIkxAe
1eyPTmeMxw6+zt0v/i1eZ1ZDVh5mfIAMkeTdMdTKSMqIFPtvEqUGEPkJdy43LKfrrDqOtiJvAlXJ
e63wEhKhuSFlx/2coZvJr6VjJBiZdyLGJlok4/UeLnqzQTTYqj4WTJ9AD0t3MpQJZKVQUoo8/f3k
PhtC2DHOVqzxQ0S76CkkZjZ/9DDL9ciR+s4QbI3Qk5df8BEJ+6DZBFwH4LkgrhljzGNDoyh/ovKG
xi8sFtXiEKDZclCcTRqkWASgnx9L/UzY3rg73uZPi4WIJm0d/BT3zRGNLT9hgNAWFTDBQciTCpvI
Ejl4R+CmetB4lJ8Fn7C6UOY6bZfJtlqoHJUb+GIG0g3p8QXaxhV+slEiwvITXEhgU0i0OWEAT3cH
u91iaCjXr+ngWLCphXcXu9Uig5wHRnYl3lCXjy9xT585YDlL0y0c8JGao8cGS8ojkBUWRxn9znNR
jRmrxl0romjfnNQkHZC8taRX2MtdafuKKUazoZNZDctxA1s7BrIADy7JBqK1gsowUufGTDbVH1gk
nn10K5Z8JNHYYmPdNyHKAQKyCR4wOFgwJfkkl3lcjQoZyF9CvNR9AlSOaoLtFF1HI7CSYv3+Y0ZC
08GAxiTHdlGss3l1hFjMQG9zj7mM5NopnPsH9z9ABQKDeT7wa8IBfmQd/OwG8gyhIuyRJ3KtMYUT
7R99DfJAALxak0iJgygWynoeLZU0QGAkTdjNRMTkex0lVnniVUiIM2TP3mcMmHVp1py2mQgc0H2w
iGM7MlIGPhR0xBMtkcH8JkSi4zEt0QkeoM5bZOYYeN5A8oZwz+RE7Y2l09Ae0UnwELpU0mgJauEu
l+e/6PDA6KvtdBpXSSNyiHB2MUZfNByPIkSKOAlbXbFCGf0gQjQz67aHGYN6j1mdRsHtK7Ue0ww3
0fzNKA8vaDYtGw3CerZsA4XV9hBmxzROpo3IDoCUfO0wSyGf7G8OYslhZkEPCq2XcoH6mTPo/W+w
qAyt9kfn9KL8DSbyVXhEEC9hTcr9jGByHI4F6TrMEfzfkKYCkVZ+s1MWqHpxw8z2cIrwB5WN4wg7
GwAJ5yp7WhqBTPDTk9Zm/2BKQ1I3LeS+D2DHlXrBBtufVwhYwoP9G59GESXt7AvI6aGDks84aTig
TQZF5C8pQs0naPz04ChkGcBGxOAiyJa6yf1CHAS8PiJ7bK2kDJn1hDfwxmWJQjlfvY2K6g5eLjoC
OJ1K7+dhBFshLCabsuXtGzDhcAkLg/7HZJFmrf3xct7je0wEQw/Vh6lht9cAbB77oXt/W+9VLZmd
uT1Y9wIkV53jceDrv3EcjuwPHnLVelfGM3zOwEDN73wQ5UftrA0oJeBpI44KKT8ijA/CDNxe2Xyw
1f0+NTEPlhGrOap+Pn95CLF6lnIcTqrZnsuVnDE1fAeMQWIJFmkiwglOnPS6swUuSq3MyB0thoCj
Dwos0A5BAhNxH9wjVg9+LvS10wFJzsKSOeK1QrxiRH2WMvpgaAbk8GdBUX2UNSZUKJan/iTnuxoC
UF1G2w75tMh6Fit4JP8Ntzym7Voc3NxyE0oT3fe0jrrJ80JcCy2FTKQN2tnxmllwV/lIEIZgSnPa
zR10HwgzbLhJ3k+q5tDXACWENw+tQoScdYC4syFemvhUIuanX4A6isMoOMLfos8wJMIAT25s+64e
8ykZY14iyosP5A+pE9kdfReizEAx7aHPxRdvQ06HHxxIKM7RpCBZCpC2IKPnQ0gbsMuqX58e10Oc
Dan04VBOWPwfTKEsIEij7tj+bzZ/jN/p3mhXWSgIrcnnQFbu4JuOHwYQglPN0T2uHqEWNFOkBwby
5u/sPiEJQkzngB/ghbYQAzztZiVtkO6oRjHtb0fnzwRNQgaJMBwDURClgiBgzbOL5FpIIfkJh4R8
QA9i9yPARE3scoExAeM9I7lu/qbfMxOOdbPfsxIdBZfzSSUUNxxNVSZIeiluEd4EfJd0U8TlhsuG
4KpUxzUssxuUIKY1MkYUhittru+UGMW0V8MEQ2rxOKpmHuOW2TxxuU1Rn5Ub/NCSgTGDRS7khSTS
22imP7fAkoDyndJ2M7sWzmvBHn9HOZA7JRmyngwDiQ4dcbaRODr/aXPITMJBzM1NN9j3YN1M/hg2
4TFCM6bHJH71XGl2nyfx1x6GJCx5gzu3Xj45VCa6t9cGPVOoXmWgKPqMOWh/J/hncwiomi60qeJ9
ox5ulmUHxfUlA+i/9qIVjjS0edh059lesqrCUPAzEiEaDe1kjqoVLsn6Wj3J6lnEjHMqYAMRHmfe
sZYH/B6l9hksj5ajgbNBg2cPAG6zFYEDYwsjobCzushR7IpKasg054f2C40PsL+4/Er7AhpHrQ1A
d2cdFjhvzBrv/jtEqoZCUAhrEP5S6EMaOg0KrVMv63hAvyaOCOywvKgFWgkWXF6KAeP5OscaSSE7
r/MLQOUnyAMLSzrxi4vO/e4wzU8Hm8Lhf6tPIOEYqcl80Fy0g+gFSOBGfAD0NWQAwFMrrImqyV1L
Ldem5uzgTAtz47kW+o5kFo9CHOUm/hLZA1mii4Yh5G2LMLZkkUFTcc07/Br+HzADM/fwupx3sLNH
LQ2LuAd/OJUyHNRmXkPHjwnIUO3O6vtiSieqafvdUpWr4Mrc3v9SrGRt0HdemwNTeyPyuP6aM4zt
669BDD0bOh38/PTjz0sOfkCJMTh0zPM2eyx0V8Zv992+vuODCyu8/flP99vA5MaKybIAM1oRlEFS
5ZJPP5Qr1xDYF2kExCh/zXKDqxtDQR8L3f9SpjoTLUotrc6AABLsvnFAVdnQYYAZEzWujY+mw8vC
rxRuStTB0HlfsUprvDx8cnNT1q1Xayu5peZOS1wwkSe0S20GfB97bMzP2njvB4XX0NIhjyb5wMYg
UvcmCUGAdHrzWUOySyPmBvPx6OP34UZR4RXvYMD49aFgeUCsz5HrSu9FnXpVkfISBFuZnTK58aqM
oP2Nz2PPLypawP97JzEe1XMv0qA00hCQGXU/Gt9fiY0eTbfifP8A4x5Iojjob0vQa1Y9UG6HsA3S
ALgpvpEEmIpAW5kPkW1LNqnX12F8D9lwIrCw6DYjPFY5iT0Hn7g93Onz57WW7UqocqT45qPtcQg/
2A9igGguWGSCwrTYR2ZWNsbgTJftRN//z7zrmznsHQXyf4MY5To2VpaZn40p0msdoNkIVSVnldc/
VbPaY4mGHAZp/7FjsgKQLbEHcZt+XOh+8zADcQWJRQVPU3jqEC5YHWsUivZhn4vt6XkGiorvW8AF
KNQw+UNTdiIu+Wd+eCM5SOCfiGRFfaETTM6aCkChiHbjGsseQKIFMsi0K7mfHRq2C+BCvQMjkkRa
+pDIHoY1nAUkaUUQBtris2Xy/vrwNbdewFKViwDx7uPCX8CmNSdYZJUiKrrc5Xqs84GLOCYuRZzc
xogDswULmdBvBPJGiu9QwQKTR444fcw1SgYlgLEnkVvJPI0FiXGwSCW8eZUvAtTF9gbQ7iCrBMPH
rk8mmagTFHzGfpSxREJ9S2TOtDwbJKXmi4qw9hsbR4m6iaf4BJZBhO5yRB6gTvwg8yS1RvCO4EnE
ev9vCGiZgGUGJFhTBhJyrI7MO7MPmZBPTDQCu3yee/MBnxzSiwMiX5FJARyK8HaAZmYy0kfpLENd
jqyLiqZgUVgyvBh5Mf+Jmk/LRvkgLgl9og0CNxrA4f6VY81hhVpjeuzZ1VLA5fSC+hxRDpqfG8Fp
qFvQdItsq8P8tn+Fg7g3BYmiukOBTYcReYpmUIQCfA4Kd8iQhGGFBzGftVfRfgQjwfg0Ldbagq3D
+1oVU5tms6wUY/AegB4gnx7u6XmL8pGkeYDxV0N/Edu8smn5nPzM9WxGs8N4eNo3yCsJK7NHzGQD
DOa3Hnc6CgZCbMwm1GzWjMYUxr9fb+wRP2OqyNouEq8oLubtSJxW5Gwr2/gO2ofTtkW18Zh04Nwx
s7yre7249jFvB/QhMaVXqxr/iuqk246jxX/MmCiw21WzKsw7/tKhSxYZWUAkjoz/wIhRQ6jAmNn0
fcQMz/Mk9rPPhPlw87SxzuOntt5c2gydvTUpkk9hePewPzIQaE4zecTamq5HU3P6TrOTY23O2KUj
vOu7j1WrmI+whGI3Dz61V/YQ/SRGJgUooLalpdD3gaByNUbVn0rgnDDjq1yb1NOJMhD7N6HL7EN2
EQsiC2Hv+IxfXspLR3ZoeknjmmpvSH+m8JI3SDrVtCC99zJxR/dlu87dhknutuMrMnp9cxdHw62i
Ww5+zJQrm39R2tUvcVLutl4cvuE50rn8cwfoV0AoDhshZucz/h0z9x5mfQxOUgwPIf5laOdPZ3Sb
fN5hhgkc8qHvUKzVZ1H7GUQk4np9BpkawAndih0VOp3O1rNJpvXAeGouJT6kin5/XsKfwefAhkpb
I6nGHGekPT4s/BH8Cjsi/2hgxpjkf4y/hGZhDu37XbmFX+BpQQ9AHoIIwgXEx0Wl3Fy55yAGKIZB
/ve+uSSl3fBxlQK4zE9ttpQmNMxsbvsWv+UgeCwqBC42FRcWOcVTHHtugqa4N8eaRVg25Yw0kZ6p
JXYqTwEeI0rZUeeUpC8kF83nDJKBrE8GeZCaue4iS6M4lueWAxKJBlgI0smeSzz+Bo6I/rKaRbvF
bca01DkZHBPB/EQ5DokVFGm4VDWu+9uS8jPoYpUMWrJVZh9bwrXT+kSJSogz4domfAhuMZrcP/Xv
dnmPWDDZhSeiHk0BuRyJjlb6QCG3qkCkBfZ4juEZSVYhbh7iQKzoygxiEMiLqRfBpsBh324XyYhC
6RmyT8/oyX8+7JM1VNoEVG4Uf0XmaQySYI5ioqhBge8OBjn4O/b8jAAHznfYPOpYGAQJHn3wtwKl
83PFdBPzRSSHyEB+Z8KGl5wkKvbQCQGHJ9M3Ah/RJMBiESE83Q2RrJJ2ITF/E9NCixxOIM3NEPfy
OLLuP8gmxDla7Muo8zRM2xe2zOnQFpdmR9pen9XwH0v3tZzMkmwB+ImIwJtbvPcgpBtCCGGF9zz9
fPXviRNnYmZvSTTd1VWZK5dhlEssdRlLmwXpbFvLPLrxnaM1CWIK74uO9joIzUowx9bEehG3Rr0L
m3KaHAxbQbzX8suO/GV5bZn3GJt3uTlHx+mQcVgigIDHjhmkglXlzNdO7SyEL13Z8S4NFou5pqk/
1APduOK1YI25uIxNUMGXP2ay3q1d+2++ax+b0y/OFevF9He3qcei5R2pdNvE4ET3tv7gzcwHYqZF
TgU7uWU+LdwA1poZMuPvmczXqfxZ9qMTVeLvAvsan/9vUrhdJARWGcAwvU22GRNsRrcZM4Hu5gm5
zLYzetywHnv85Bh/srfkZuHIYikbDoWKiQ6TwAHKFTtLRvR83ULKHHs5FI7g/ilZoauk6SyCtVXw
5Ea6EUh3KwUyk5HTyTkbI06UEDc4aCXamwDZFjJYIeYFAKRMSGc5TqvrWfDDW+XnnOi/rpP7BBEx
b4G5Kuud+92+t+0c6f+AdsEXnwV6OVDiRUs4rgfXG09YeRfFqIQJ3k4DJhXt2FyQgVkK3xMHR66Y
bK1qaVGJRvyD7YJSVBlkWGP/Z+sg4dfLneTFtCwuCvv8d2AIm/tBkpGaHPMQmvqEjbFjDSOC46gz
o+SkPshwiisFgjeEfh50ey2oWg2U0d5SQwmCDcO8cbQUEvki/o9uxVv/qgQfflWMfliisb/36MU6
XN6ws55OVW22CiTEOIa0Bf/bRNoWWoZ5U1QAsp0XRreVtJRi7/vSE2O6Lx+D6XQxLsSnO/21q6I1
0DYic3zyK9KBwrar6HBR89pjqJeUi/YrKJ7Gxvoqzo+VZfmWb6Bp9fh9l6L5RaL21wrezyowDyhj
mTm+hiZvTUjsgEX0cBZRBIUKIF7xxSie0+LPooUv8qxK6MXXHhlZZ+lUVRBrfj3xCj5jC8228F+A
71r+sZOifEcbwW9wREa9SSYM4xelwVEuVairwMCFMD/AMTwa8GEciCyhdSka5gyWA/vsYFNfDyBX
7XSYIzngnR5YH5wluVK7gQbHePrs8CFi5QAlK+es2b8S4MRF/dUDjcqAxBZFWNNf1cL3CQZe8GFr
S/h0iEsuESYB/Tp/t+KDE7w1umybUbreUwvOopHNz97zbMvODs741/j6LGkEpMtyuOqRqtK0nMIH
Ohd7kVrUkwt8aN6x5fHiamDFJ80gkpCMOZ/1LW9EgsmR/42lGDb03npXe3f+msvvMOrf1pf99EJX
dK4F6d67ee38AxzzteHti2yxe+hfuxcWTYf82MuQ+EwgegUqH4tbwOO9RjombfXEAKFyasV44gcL
+yPT/GQ7NXxZdCAu5W+2CK7Mp6oMDG2sQinbgnXzP0JOzZ5wSEpBn7aW3bxU4EU7t32Budq9rt7g
0lW9z9atbO1SgVNVt4WnQWUhywoLr4C3RLqW/Vy3jsq5wJxIF9fiaEMU6WDXow5jyRWkxHLX0KE1
ZtCrKd7O/NR7teLfKld1HqCsm7GzvidyI+qMYAiUavtJUiKzfJffTcuQR0p07pivZoIXNwJTM9p2
zn8k8ToaUunCGwzo572OH8oKG+IRnrsZR9uQ8GSOzZCSDml4qYfz8z2ESkXyf0NIeugEZHpnK2wU
vdMq5RFP3GTl60/KMpA1v+vFucuaE1wzVZwfXY99oZQbeHPD3cUPRcWhPZ0gte7IKqQZzJ2M3vhg
Wxw6kFUNJfQ3DjYkBD5aFmjcgZLOZqclSN6eQsXbi1VzM2Q3Ta1pk44zM6c6gYWeGmPdYMmxYUOI
V3IYrzaf4v1QRoDMfl1Nry4fojSIq4rREAES6+SC5FkninxRvI+OmMRZ8CULgHa69P5EOpwDxWrJ
eio/v1aMCa3hmhymle5oM7Ktd4MHOlIrIat3SO1TDkteg936k5whX57IPMpU3dY72/8IWe8lJsch
vymFkFmaXena+3ONjkJ3m3WAdSeDSVy3gftfYXCoLZmyayC91SH4iCYMeJnrVC/dEDRxqU9HMico
OhQUz9qphzU3CLkTpJXA+2NNgvZygMnhDWeEUHDqWGUvx0vuU5ZAqsbdFVcUj9B0u5RF3ebR8GuL
YM2OUoIR92VlcutYVoX8FHNN95RACpfxZ7vg0dF8tWYc9JmTwhL/BqstceJGQPOX1vA9sXuSr/6A
0Ao/T7X+qcU7s3hpsyYoDeOLyOTcnFacOSH33snF26m3nE0OKzXEoY0q8ktFmf96IOr9NYmAAhGD
j35HExG2laCGBbQ3I25+KPuCl/nfMINuxW944Pi1JfIvD57bZylf0Yr0lFr2bRaStjk6PHUqbrZO
15nEHqZk8c5dTaawXcRDZUz9iuBSUZLKriliF2D/qLhu/YvGCjQu2LwbnND3tVjAUbthW+Aww/nw
OA8WABmvMTtqeLBeFbZ3MZfCpe9qWtq5H02+ghahAWCfaia/l43sYql6X+Yzjdez8HWscdafrMfR
OrwGFfoBnaNuI4nW8ADcyB/ax64LmtBOldwANTnXsiHeCUbYCoPRET6PWWeIQpn5YaY8uV0CjT5d
ijpOV8N1sPROo1LHYDpfwY3n96+TpUBgf1058UYLsrjsb5CXhiY9kFheOuz76DDY906d5eQmtqPC
s6YV6yRqghnYfjsfG+/fNM96r/CsN9KulFeNEOwSK+Uq2L96h3eBjWf5obhvp5wYg2wT/Eagkahf
WBLFO5nWq3NuxGsPm5X8kVaq/W5Tt+ne0abQGC3tOPPJ3fyC+svFCQng2lpVkQgw669BF5T9SKAF
GRpfcSZN1csPg+MQR0DV3jo6tENc2bn4tSl3UGQri7MFLwFsALSnPq2gYiXmelc1xr98vM+/wnKh
JS+e84u4JRPi9taDOJ5BqPGRwov+ANvFPO7Bg2G/yIUG+KEfF1ikXjrM8EjkGB5Q7kK8USDpcHPA
d6CF7gmcwokFVaHyHAYJxULkcxDMRXN8oK56NcTWjT2N6rNHzNaVHWz4eKniczAIk82IUrgn2cf0
0DWZudhaD53TQGXWVUV6X6a9pAdqFNEXWkUgF5iFJrNKjWhJ0ZSakE8ZJR85tvvmnVVhP3xPlgJC
H3Wv5na87C/bqQGJp016nhF06mVyKdX76NXAdzDA3BSwrdPtVf3GvuNtF7dxS62SxiFD7FDOMr7E
FKn/U0zA7Ggr5IO4uKpqmRPJwlTaqcyIJUTEnpu7/uaul4t/AxJM6nQQ6fq6z4s5SB8LB1LnOzJu
LKhCQlzlpY5+QPIXegQEnPos1FCnqhNjnoPhKZaHGRkbqthNM2gHVDoUpTG1kJH6pWqCdrF5pLRm
GW5ISoeuaftmFCU99Hv9TPdxDfSn66bkcs3iT7MLmtpD9YnBw9KJuMt/KpGWc/jmMZ+bp/tXhU49
OzL2c5bthPRAR/FJqkK1tgP/Ea9+iqKH6Ofoin6gKYHXguOSX3eUZwPUEI83k9+P9r1XI6yAfB3u
mx9dRYHRsJhtwYZwXe9lYaT5sYGwKJnAtvX/lpnVChkMpdnXCySzrbMELUgDthqdNPbX1fBRWHh/
F1IZmgK705XGdGYhKtLS7UR+4gGkHXocDuvX/r3yb5AnPeJYkGwS2r0Ms/0vVGG0cDcBt/k1vhR2
BbnaH1BCtorMZIzghp1b+CNO3cL5J5SOh8qy/ldEKk0Mw1w/ZBukrQdNXQ/YwnzAuZv4ZPq36V37
yYbNpbBSl5k2suPUDmAhR/vyAbSjysDJrTrPhkEIK3qHmxsVylQFSvPU3n57BFVJQ6HzdZTun6JG
mQVuyxmyBuFeDTQ595GoPVtZIRZZDznVoHqwJex+bReUsFy+choRclB/Nh3v1AEXRAQAZbqhD+TW
mH+PIt1D9yoyyJqXwCBjsbEKlOV73tPpOIclG9gn7JgSwDiDJ0ICgL6JmPFUXmgYAoKr/tjlF0m9
MCpWXOWlHikXr18nRl6d2HiQmx8812mQHREdn9p+ODdOjMxHWMP0jr1IcSy6nVEAZkiZhIEx4Dg3
MWG/jVWTjmzC1bfdpvJoZFwAptBuLHxjLOVc7fasbnt616oqzn5S2H5DZUrCV+2KgKJibOCuVp6V
sy4Ki9HcXPGuKpQKymyGuCXOUSP9JegupI+UQ6tt5K1xCSGQGWIrvFYaVF/MrFa9eNedhAjHf+kO
Uh0jRXiy3xjNQ68SLUzguOWHljOl9Ep0+ICCl/SRi3SY6ZrU5xM//qshgFFHKx2SymqpWqSRIATQ
AiO52aHhCnhRXoOwzZxHc9Iq5vG7Mj3Ev1b3WDN4dHxhHFl9YLN9K/KZqv1ViFfwt2jdQWqlR+1e
GeiehmdfirEKl5pzAfftUWWX9EV+3Bc+V5qWOB4girMCUUuVkDmbOLp4IsUzufGliu2oV81I9bzM
9syvyikvLEvuyu57vO5oTYt3XkCcNJCJi3Emkxu6JhOSiTvVt72sRvYxTnQ4I6OkAocrOg1cBNKX
7QcmmTH8bOqA0QYwzUJq0ITTmVWvhUfzvXiUzXRrRlo12ksNsZu7L91q/AwjCyfYIP4h3Q8BaP7K
H4q3blqU4UPboI5wjYmOQKzn97EgKzfcW9upSuoiRCnMWVPlkBASwfa02aJ9f104Sz3zCajHs3Dv
YXEFi8XuM9iatM+lqP0IbJILft2STSvZ5qVIT0RP+SijV4Rkx3y6s8LANln5OiA/WmctGAGuxb1A
olpPk2MfR8Ktwtf+yAwDtf4/kcYZRTpbwQGOdXPFbH/aFoa16+w6wsbFuk1Hm2a8fvn2RkR+oiWc
0Y/NJNdIlffDJCcqFYV30pEx0gP9+QXqL4jp41jafaSFSvnvUmOdBrmm8Ym0voudiWhyflZdqe5P
NSJBCwYnfFoYEZyy3T6O/8NHEt3POO8GSFIj/ZXqoKEK4jPegxG64Zh906/qNqnRf9nr4r15G23N
TI82sKdcGMRtePXxiGz7nj9zyXhUDTMriX8IY6R8zOFovSfvH2h1IlnCFqQi+ct7lDjs3kHosXgW
TVLq03klhbkQXeyHmbOzP6AiwTjU3ZLsG6lh/+tq6kkdCYVkAKXGNDP6MUqVIHYMuz7k8Na2w/Ud
yWsUtA+epP62D1DjM0TDbUuV1wTWjo7QnK3ceshiBW1HfmuI2NkYyfvXxaj1g3H5GbgvARxGmtr7
N6Ftk1aj6bZVgFydb2FH2I5BwU/zhV31QHXy4NGc+ngG2/Fl/fa7ritaicaHOaqEx+gA0EwLOmZm
buq/q0xrS9K5/N/MzAUvAxfJY/c6L2cyc/RIxiCPFrHLo4S/NgzN+7RmcF45FDLldTUz2fapWovr
enR0I+5iF0fuUX5+vDCtwK2n/BCDjCPV+UNVFUCBj2CHwJacl3Yg45zqbBWK2ZqJA0eeNwKTRWK2
wg2nmiyF0Jol559Madfshr5W94T0lOowc9KxY42TzxQRwrbfAmBK2362N/2KCqWmAPM0zei8C0Vo
6S3vJSacEXfhcA24hlu47bvc83DXntaVWI5FoSHmwaiAztxNzT9H40Pa65uvFONFHW6gvI6CaHJa
kUARwEFvmHD7ebL9NzFY1IvcxmtfmCIQoPyqh5lhEjUqW8lNGMYoLL1QJ91bIwW+Ai+CUDBkjvO/
+aN9ay0dpfa98an0/AyLK5wviNRMRBqbZji2IHdjPHZr4YaTkzan4jHUueRzbNiUBcnqwrH+r+1I
Kdczk2eTxKpp0BA9CiUA0DINaOnNOjsoICo8UeDUXQmKruBLYhDq3QhgoFBPVVVubvVDje3PDWf+
qrzkDjoMAAdkuA+a6FnqY2DE50lZ5bTmdUPI5+vfvmec+42w4YS0NSvRdiG5KF1p7dp8Kz1jmEP7
8nFFazM+KfAtwZ9qdcbI5tr9xz+jM87No2TvsEj3xvC80jUJ//rXoSNGhhmGCeerRlTjQae/nt4F
VnioXTfUJYu8GAYiiH3i548PJfTp+4z+Zo87tO1obSS/Tnni3LK7qWu8/1QYDtDSSa01LWXQd4Fh
ugG+vcjwmTypyFXPqdgp2xsKoT5SlqkxVvVgvG2BFKqPRbT0ALMkTIRwhevumUN73Zb10UhoKjA5
e8qQwnR0LQaTN021eIEE07Yc1cP53/HP3a7xMLvtZts8RqoOM6BL6aJijMjavI6C/DOMihfjNQlf
2EYCnTrRXeUTexgm6FYtC2wmtKzdFrhqtnBdrWdct4hUfKtPwiuX8bTrwCrkjD3LaJh2PnTPTsju
C5pc0lbURB5FAjuWvfTnerT7NQupBDbWsiSeI8ibEHT726/ULFNFvWigbZx63unCapLgs3py9wPC
H4heseqUO9MHs/bWaiGWp4/LW1rWV+VpEUGNd2zYHoLaLIHsluo/G+vR+4PFNii+kqzZ1XRHxew8
2om7jcKf+Jmn8BK7lzJiR36ZyidHN4qqSyW8w/tEkWVcfHx7Fs1CcuciMz/L6O14Ofy7m4E920TK
f1v7RwcRILL6V6OHBOhngfLyhJBMf4JSgQVRB2ykrmT6FgwD40DpQymo4MMmsR9GOmGKdCSXW0OE
lixYOcyy6EoWN2Wr5/PEKZzBy++0tp/xHY0Vuuxm2X0zOO4xi+rvWuv6qRUJ7YH9kX7T9oFrVRie
yM75socbk6gy4avMlEEvgyQmvgEt4sbbQBKDKZogFKbYUMngCVVChatig/SwUaHQVS5+nKyuVW5a
7R3PwCMVEh68Av7sdQo4p8A02G5CyDXWXSfSX4UlGYYRCLGoIzMi6+axgxT0N9hVdi0fvyyBDnUZ
iv7SrfL+kK9T2c8OEkCTpXOnn0a1KsT60/IS+MuHS4jKo5iq3A0/wnuZHa5m8XmiH5WC0uJSi9Z3
bjzJ2jnfwv6XrRfe4R516WPJTDhWqCxNqmaPz4PKN8L11TG+uBiRR+WFeZMLICkuzzurzUtcmpbR
qF6T03DVT/oT0UGin+zG5LeEHBfyuuq7IsOl87P7FfJj7WTYmaVamQrS2iMOpu5i/YbE7tJfh/hA
/cX7zZIHcqcqOfMts3uCC/Yz004aASs4Ib5G1+rt+x81zW1Y98hbv6Zd8PayaQucnTP5lE3PxfK4
uJeAfVz/6sHdCzy+MeMPSP3noD2t9i+/T388VucRX+Eq4fFFrPQEqga5qV+7FPq0HIwRWtfqefbo
pkrpzud+VH8WEq0lcKAa6YfGmVGGu5Qs77nTvBgWodvguoA1aZWNEs0PcNmiq+Kr+f5+j1P1GyMG
AoFtdfWNUxJbxANZ7VXaJkRx5yPfO95G+g2EBOqjpGI1PTxPC2+UDwWvJvTf9ZwqqWdz+Ru5lRPZ
craW5FzlU2KlzSBHHdR638sii9Y43TNUwAtR+aXAcTnJHerRlWX0buZO9TSC5F83+qcdksZV3aRG
mXRl+ejswsglPkornvet5Ovz9Fe6faVxObC0JinRZ5ty+jf7i2m2bcQ1qmy9c4XTqRxFdG8tAR56
zdjw3kmONpM3KnbG1Bh/PdZMjhIM53bQW64sjQ0Uy3jY1KHwHrIJPvUv+LjhX4fyS1M690t/P89h
ElI3SFxoPPKcB5/r4lKEZv9gKDJOW/nDNYMTf2iQQV+bh6s2rjC+deQi9b7ELIXfvA9chx/n/BeZ
7IcOgNKtvfUi/OV/h7HhdV30L3kM+yy8cbl9Ci5M2lfxSe+D+JYJH4ya293Z9/qPfqx5Sud11BQD
nzj05eT4iDb4z3sPe4difVfOap1zk7/V7HgpbpjArgvP4S03ucWqRwnHjCC/Vy6zL2wSFSzZU/ad
WIpJXl4kKBXixQSsBmVOz7wr5CBZfFlSIkYlg1aS4/PwOPdP/Bkdw7F76vsjPuRrQwV4KXIeNMiT
2grYTcz2TF5HwHDs/maiyX8G0Sd4ZJ52xRRN5/DQTrAx40tsO+eYew8cP1JxpBxvJIPiqC0aW7oa
tNmqa2jHp/gyfC1IgRvhQ9qHYGMoWaXA/zEwAZk1ToNZ9pEhaU2lqDKI5wVWh2DNbsqkftl2II4T
Qt/qfL62fZSbi8pkmx8bNssdOWGZUjweGmPRtm67RC7lo+9pDjUdq7SyRX/0EKstLy4IUh3nFUdi
2E+UceHRBnginrQ3frT1FWgDPBV0ckixrW3f4dmksv7Svdt6mJ26hZ+MTtQK+1qr5dhB/g/fOOvE
szLsqM/iflVRTjqTKDq6CfmUlCuFXZ/lE5OXSOchyCObLRyZSrmiXeHBo/VavXIu8UEJYxhOnMXy
M1V6fAeS7LMZmVCsVFO5ijBKH2h3R4rfkt5oQTi92WzN2kRrn9oddJpSCy/ikJ/4GhOcuvpXSPx9
3ZqXm6B1KRIIlrdmNthwXuKVx7t04zb5V318A1WneEOT+7u8TJeTl3Jy2nZFLtMdZBv3iJTQMN48
P5/FV6L3jBcjk5NR4rvEcDEJYU/3s4vYuXVHHU/U1XORm7TsKvMAfCjz6mkwZpTGvKw8WIpEWleb
5GJ10CIhYC82K41DtIoPemUXauiwsAy8OJlI3QdnIx9RpAz1sus2qF0cz3JO2QIqke9xleOMqmJI
nrG5lihWnvCrRzEz8dfYQL63TSwQDCuqrkyi8NgGqudpvO278TQ+uZ8sokZS3xqbrLpHP2lUcmh7
0pHJ7l3K/ZxCYHgxkgBVXXO6QnJty/AWrfEcRdTyxQ7Mw37SjyIo5eLreiHOrSxJCMdJjWduwj4l
DsUUnmL5yMAaJhf7bjJV9sOXdyEUMPT4D6zYQra3mnaQYHZt7cdqTrixjlb9ltlJkWKfkp89t2u8
7Yq+Cs8BbC8MMveAkp9Vx8FIvpXtxSapye57+SwubT34V9FqZtqKahoYhrsvuc6y75akNzVkG8OD
uCoTkBFpJekSx63dN69d/4CXru9OJfUuHH1xx5719EIorDyCCuM9WXPeWCTArvnUD1saQzx2V6wD
ToX9qnTCJeR+7C+t86uun+EywK1Vzx+vm4ih92Y6vg/911ktKb5wH9i+D3Q2KuJYBYRw2iIllHyr
KPNwhiaMEtQSkUBAu8Uq7k3QVt0WhuzYrIrGN1HNS8lciuVsWqXXrkK4nqWYyg38YvbQPb7KfwYg
an9se8KXF6Zj9exuxz+vKi68NkuWdeihcz8xBwp2D3+WK/2xAfM6n9aEGxP/+xkX+djUUOj8fPzQ
PQNw97xBigp2V5t8laZcZirGX6dt3W9kqenNMqetSKyYO1c3cRzQxn4V7B/ehMo+hwXDesSD4q8A
JfQNfU+XiENwt/DCDtW6bQex+O/Bp/J3+HFJcVCj6bZfztb+MtW3IdaxdT+H5f3YN6j9c69u1PhP
26A3CjIlSpuaBksHsmwnEYKDzc9fMZPH7QtCgeKqFWZNQrSKIOvbpjr9Mnz0HcY+xzAF+yFQbpbf
/105zCbOZvPO5us3xHPC/IIRTlniDDnFqWaDY1z1ag6MVGTGINZjaxaxXYvccQAkDNtVX3BsBSh7
B5FBXyEOmDdqkeuneFHBmq36K9+7/rwCwMPTNIyC6stFMDCfAqYfOLJ6zx9+M+13BBYmRHZwWYhA
zquWoeNnPpbi+0wkoTKKlY0gokTH2pP8ivzynQuMcu8fHo+JSzMxwNnhMeppMqrQF/JDLRwnNPA2
GXttcIo8cPqM4hHWQpa0p9XqhVb3VQjBD4an9A2NdQc+UHsPZCgbMpvsBOVy4NIhKWAmBdOXSyPX
HadRluYBP+ul0AUEGLQ29cfHrcHrChgImSfS9EI6PEgzEob0OdPfLPAODK7DEVe6an4lnYNwXBKs
d/EFp61vyuQWiijTBB0M420uc8JHjXOR1oUTdnE5lOmJMsHPBT8RXbiwq5DtN9JSu8IJ8m8wnjSC
/F0xUBdMWYr4+9XsgmszbdY67AIstO0Pf8/GCw/Q60raCz6ICCepR98CbDiL1azVC2Xdq+xfWSwH
GxAOSUK+QDCZOGYr2a+X9bnH5d8k5n4odewdJ2ijgRF/KZ0Is2qLhWEd6CuOeAHcBq7+/eNvIib6
UrP19/Kb31HqU7ttQJAR435aLMdaczudUAxzxnm0dHBaGyT2vA3xChuw8LjyHZe0sf4AiqJhA3Bh
uvouR7HqYAoB8swx7ffoqsk+KhTzgmiVOYQUp83vjbx6CU4It7433ytTYj+nEk+haPNY35gfGs1K
J9+1DR/Nq7JobSZ/jfToH/Mi7G0lC9xl3JtERM01dc2jdai7cd0n8tOBLX22FUMX8K7uHfCm5sMt
yWlo0Zd9kohRavAsxzYsvC4lNgCwNOm/Jzm1zctHZv7G8BBp3sFm4JezqTy4wHW9ffH2fpIbvj9Z
s6OgwOGyTL+OP9NvjmqcBLAGH/Xgr8/HY7w8NLSw5gztRBEZF9kZdxJZmYNmQ1XVziVUGZElFlnu
w6NA3sR5brHl+Jl+mTJ0MpjT2ZZu/Ysyd/2R/r8XMRYcx2JzrZwpy1M4teiB11coGZ0u9kuCxPu6
GUftf3dtOCZprRMYZsgqs7T9XvZFdPPYODSgPFBDx373acocPPKijXVZAMGqdOuyxyyvDHp5Y3g3
50Y66OS7ojl1mCMY+YQHZEDTWJYjc/tWts1XuHsypnKWEsBuFYfp8Z/wPg64uN9o0GqyIH8L1h9v
iG9wqAj7l+5Ps6rW05gCS34jBQedBlZQGbAmQC0Ue3im3hn7b6I8O6kFA6toFpRQZlB+xn+FHpB0
oUbjjug0kFFEA1Wf3JooSXxC1RkKOQFHOlsFd1xL8Ov7q5zZf76WXCVRkzYfgPxzpsaehR/HOtZL
p4unpECx6uZSX+8CP+D0j7P9XvXd54dH/erlEkVD38ylct96SUNGNSlD8lVN57rrd+uBvIdQNBXp
FqxFIqnCaSbFK8fXzbBUBVBGsgKevpuJKugahFyc4Ot2BDz4tPWmytfNM4y2/cdN43VytOYpVPbF
sze+korQmG4HaWLXsehDhMHt4DmKz6JMtQwoKs/O7iNQAZJMjp9Ff/QA3Hfql+MGSUF0fv3dfB1H
+1/GW5XH7D36K0WKh9kb8yGQgRApytgk7NFILjur1vQ73oP7gxN5oqASxWeOj0ADoICuHGsTfhBI
EaRVlSA5MFHk2k4nVzI+IHY+wJUcFCCIZ9Fp8Fjc6VW39UPl9oUnOgjJGURt0nX7SL4YMqLbRTVg
Dk1t8tdyKhYmppCni9M0WskEqJiE+UZj1mQrnsjqAUKyZTXaUpJopHAmkM444SLRgyiA5EKWxci2
E1RzpqVIQpz4ErVMcWyjpZqfM0saEvbQ+/J9MPtprVk80PAGyt2jvhoGPumu/GoEFxAG3iaimN8v
fua/S4Ftq9r227rMOzP0Ondi86go9tG+exjjSpWmMPNsD6lC9BFTdis6RIr+lTXv35JgOwh3lMhH
gNu6uh8mmpIgsgu2z8n649oHdwppMN4r5GLjTJY9W/sigG/X+c8+LJerxx31y2LS7FzA17m03dSf
xo/xzhatcX6pZ6h9tliu0A6XGm1nioMp0spGEYCANzn4KmsTrVRxOgIm91nhIMpKemmvKkaqQvZa
5DodjuGwfZhkhVa4p+j1+t9/z631IPVJ80TXxCXXWYBY6TA+DCxatQFluz3lWMlyc3ZcAI3lfGWK
wYWdZM6xnOnwXuvFfsJe+mdHAnSWH2244Kbb6SeYqnUQ3ymJ0oidAAhtnSQfK0GHsS/uCsvS15NT
mVrZbNRJlUPn5MBQZGDGMTsO3Fz21WDTSthhcF9CZZwmTnmIcnEp6+/dt/Zan7P7Ro/P/BhpnZHv
vv+1P/FS5OMJubzX9H3nJk14B7DXmI5BO8woX5kgtt62VTvoVvwYPIbyW2xN9hI47iRWo2RjtzHO
v472rEJKNoEGEuK3X1z3fdK6v+3v52u0/mk9W//rbvtnPSKaSyCSMTyQLlJTA0Va228eWmR8CmEh
G9NwLKVHtptM05kc6zqlDXkVfw8WpzyhDry+8LS4Siqt+rf6kbmU1blQrW3HyjcMiFeZV4eaYTmW
bm+fv/bPwdpk2j7NEFjcKCMPa+jrkiyfnh0vv7SSTCk2j2YKMUrQ7gVH8pE3H2bJukNF+Xx+rmfX
z+NPGK9RkHOzOxben3fe+rUQnbGINJ4dM4tivPVHMBKk4S1vNcJ381TNNF0e1XV/iVGBNPDuUt1h
KX7ggybmtwznVHPHRz79aObmsVp2pJAOs4sZK6E1/7mGQWcMbMPfcr5KhN/CAuXeAlBpbD/Qd7Le
TDOtOd5SNBA+cmZOYRy/7PD+rUbwXXwRBifrwctpmSyyyVxxbLlUbqvyJl3dTOvXaf397vJ3IyO6
WT5My87l3aMozDXOw/2ZTwvMy3BLURZdm5vuuan/sNYSk8f4OgSZa95zfBXWtEsupn+tBVbr1sTx
OI8Nz7LH6csP5Rhjc4acIcEjRb66DcFdpE/2rMMYzaJ77uy7wTsr9XFyeEoYH0h4+k5zjcVRRZ4A
JhvJhCwdfVx16gVJ12T7VlS1jWsDxxnNTTg5B56feCdbZJ9dinbIQoxG6zahe7T4rO32YVkfP3EB
gU8J0HC8clNA7opvlEZeRYho0VrOiOlnM398G64v9G2xn/ij+JxEqOFef3XtOfjBsPFVYvxQl2X6
WMQy1QTmy+L0zfOO2he7Tc+oMTxrgKm4dseuJl87+0g3rgDhGtxMp57e64a21USuw3FPF6sn/jM4
29TSClxY7i2vg4xPP3ZMjKLP/FuMlB861w40dL3NpnnKPPSVVqDKePuuRWLjEGhlRswMLyMGp8gY
zH7qsA/ajIYDwtpEX46J2fIhX0lpq/H2kTtE0tY4upEpL7Kog5BW51lRl9LL1RwtfUJNURZj51Z+
Efhpz87iO0wap9j140OHhVNVec37SjtzL5OeNO4KuJ09aZYOziQlt3RM2ahIZyMAe0gGH/v8gB9X
oCkGwVSq8/LqRwbQlu5RKWUgzN7EGbX8Vr7sxgCZxMSNX7c3NZWz6Ov85FQPszkUK6SCp3LjUAk6
DZZyjvdEI8lQ5d2M/NDSV1WuRmec/qrJ8QmBkK1FO7kwodfi2FGLLCFqD7kXcGpNWq54Npatx362
+TmCDAVOrllNToLaAiNDAW4DQBDFoHqrEDDOxgAKmw/cR4qMFuhH7brpCrSqXcNbEzSoT5oQSGnh
O+rsfTWMTAuTUP1la0OEYy1cZD16Sj5hGyTXb6UCXtApVhL1gTQGsjv37W94DFyczrEJKL7xIabj
bvWOxpYCcWuvlmG75B0qQAmL+dc4NRGBo0rmCPhBnJRs6UoMEp6lKMGMZBPf5j0IopVj/psWbvZ0
G78yg2TLA6nMkL/5lbefkyzKG/uPeqxzENJTek/OXqpzOTdA3OzdCotlIYHXrhKyyETmTFTiQ7T6
Y8GGnwnbgjmVCVw1M9BQFWxKKo/AGb26sXtmm47sc+WI9xIUI1hM45vgtjC0y6By3NE0uPF9KG3E
oOGM3puHb06jjlyNhIe9lCAZ/GGUJH4F7FXlLuvAjDVCvcKi1j8JpHyVapvAPVU91B+B8yG55gf+
FO9lmhcHzA9vvsu5n4aeM1z7yLLgceiiV57Kd6vGAO9U0/gV5TU3Dh11AcJMLVtKzIN1XVbEryoD
xHEa/KHOjR3mLF5Eo1m+wbX3pvSLl+7o+SoE0+Hwah2+X+NHUL+5RI7g9ZU3s4lROSSqa20I15+V
sFJ4JCFdTvu8nTQEduTg26IXKYMfoAVpAhn2Q4Fo1eghEZWq36E4yejgvrMMOFPuZLKiD0zVvK9N
J8nqV4h8I3Q/AWnJ2HE+A3q8y4+ZbNdfCAzzh1p6EZbIIlRRobIORitJXMt/RLJKFJtG5AnFjUJy
V4bKV55j7zaVA58lVvoVNZZNbt0XcOpqXvnLIDV+fj2Gm1IPw8nzlQZdwkRYleZHyMmrZ3G6v6Hv
TfEK5CSoJbvNB363qlJFyRsvvrf/+G6KgvIGiG9GZwHjCbkPGMxOpmc5MIJ239v2rYSq9kJq8j/b
f/Q/ECCvGkgM0GJpqcWQOj25a4GmXh5dPehQtvkeAy/6JgyhEA54qY5f6rPAwg0p1If23xBRMV2+
I4mHRkGAYzFVCLfbRogOFORxd21OqNFmhq4QUn+TnC7IJUNd//y30TzysV8K4daqNJ44Xup2mECI
gGpgjdrHOsE2GJtb5KvY+jqyMy+jBoZzOC4P/Wz91EbLJ4DA0qhgkdAoRJPe2P2n3vEyjhXvHYCs
4fZ5aLmUID+C7jGWWEeXz50drdCjdeeg43Sh1O8Hh1uZfQCL8CMbo4lgrBVENC+MiHd5FqrEVIMj
jR8Raa9ADJ404asdi5lB7mfbT46QA0saSU0NrmU/QCbKZZLXFDpJYtJgtUFml+ITJJ+zSWaL6eY7
WwkRBRtTBU88Mwj0lk0NsEx64xnNRPsU5zlpgLyVPXT+95QVqsdgBo8Ggnx6Lj9MBquXMOGnSlgL
p8k5CmgsIoMIls3XqTThnCijTO1pR4X+fgcR2dmT2n7xgMJmjY5RDmDngY89JfZNeSinseuwu2d7
Cf08gPe0yAyAayQjtaD6tfkM7jr2ADszUv4OisCAD0EBdXVme5Xr0cP7SfS8+vbiKXXprnQcvMMG
5EY3g7GRabK9MYjA71yRTr+zyfmRX90cv8FBBo+jc0kX4AdoFl+zQJ5ioIMnLnBHAKPaytA/WdCb
2rXpYlNuTZjuxPIzZOqAULZS80399rFp2Y7iXjZCt3zjyAsDHZyXQKSJt46+BOgciBzFcvp+N4MG
sAfRLN60vBd7QcAvIYQntyZaSFDy+TBmYgG1+HMUSx1oJi2PCYHLd6SzrEKtZDoyYpooR1ysr73t
BYnZjhWGvpYRRHZsJuX+Mnzgd1k4zEJRl64s6gMAaiHdWxPMpTzk8fTLDBGTNoQbgIBHCFYpJ8l8
Tzvl/HX+0RpWLBbbXtaFz24l5BlMvDPu/A7r95ItSJzaN9GYkLMvqkeDmmIOFzXsqsfmfwt8qcMl
8/KGur1MMf/Z4zMjrsaDaSnRj0NZnWH7y5jFGS4WuToGm80EOR+UUinfsURsylh9Ybzxfft2jEjJ
0mB2PiIt7o/hLq5kvoHv7GXGeBCIrSEeuXZr9+U5p7t4FKPI6MlbJsJxLVvMGB1XMqN0EWM7Qbhm
Hrot3edJfjppvn1w2cbQ3KPKSmscNU7co1MtxQbA9gQqIU6rZi1GDgJcnhS0A2BGiY+4giUOfJoB
f4NvHo12vPRF867yjrHQDIzkR2na6ryrPMkuLvw0dhI2bsqnkIl0qgjirRMOVKfDoD20S3kF5TZt
eNIjgVGol9nOM87hi4AoMxJBubWJqQPaerS/JgNeOSHBge/Rw/AthQ1EXdrBJOnn/I4bM04hRQVN
mwpWeXtsBl2471rqMN5wqykl3R8kkP/RdF9LiW1bGICfiCpyuCXDEkmK6A2l0kQDIEh4+vMNd53q
vTuowApzjTnCH2a0mN73tWb0F9Eeq0Yu2pPZrkFbql+KrjszT43rvQdKZ0vMGr7pzoDSrNs7WOxf
0c7FwLQyRjua3x0GthYnMxtUYlHVPtDRgogVNXq+V6haYi/fmG2MwgV6GCI1bGSKZsMiQLLrZ5DJ
YBpbhXfOnWv5U6Xa/3z56MNzIgr0SQ8GN2CFNevIMlVXj1gfrYv9Y8grhe4LNJpgne7ezHfPjZ/F
DGLN5ar0aciIc8FnNbiQkW1fAQyXy15pLHmd3/obFjTz9BDf4UFD90odYcx+4kVXfVasy8Vm8H7h
4EBYE1iQAjGDVVuXsD40ln75msZfSazak8X+xsGMcvIniiK0qqvRAtFXiD51vu8hFUWNX45iTq25
MWyOBxq9iMIUkFm8z/1hwnJNL7ljR3hUsqu0H/PglPwrgqFqWKHzql6ogpNzm12jEL0YtM1mjd9T
y/iMSDa7xb4p0nsZKl6Rpl2WanvGpHLoMS+flL/sre9Ae5qg29q/XLtnyld6NzY9TYz1tOofPALG
jiMPD4hhJys/f10DnYZk+L6RGUc++qOzMfx2MPg7uv3O9ach+AmVIZiDWdpev/0kh+Z8U11I3nq3
sUGGnKRyt8g0zBirRquQhs3vBdlrjtR2tdOEni+SgG2JcOG+FZmAqVbYHme7pffvewqilvCDeo9+
vQbLWINGUUJQ3DhUrMM8dZPTpNYq9wFLErpNSpu9y9Q0Tm84Q05z1+kbymABS3abNkkZIQKBK/PV
qYBz/j6sPa4/sJGhj6wP1H8AiTNC+LWpC28Bgc5YxLk/NNOhQTSotZy4DcwULFPCmEh1ANctQTac
WBZk+O6vSrm0Tdyr863TpNAMMmIIGqR9mWJyXaZpdqxCefl0ir/vnvemjTmywIPEbpvc2hrnyYFR
R/PSzg5m7RJUYeiH3VqfNZq+/C+eNukqZbAkA0U4YW8Ewzib8wbSVvwV6+tshBgX5ex47xvFy2c1
Ozg+Hdr550tS7hTuj5ozuxrOnVmKWHp8m5EMba3vZnfnQWa0S2adCixkpQaHxl+usVq8w8ZVqm/r
rhX3UF6T4SqMSvhRUH3LRyjKVqoRwSY9WD6W5+vHdW+D5kXTAMmivUtCXq3Q03mHbc1VRTH+upfa
0yGOFWxI455T3eEt/VwYbR/jlQS6h5dLo0w8zXbdKt5tW4X7n2ap8ZFAS45LjbVU6htJu3xXfuDc
RFGn1Ph5XlFeGqRGUDDVSkhqwOjl69d++c760FCuGC+U619lMny30Uxda9W0vt5IToZlLxyffxY7
9MUUTNbiG6BrvejybPqfLWStzjFZNX35yDkkPz+0i/PiAMAccm3XTpsN5tD4k/SAzlpxfPZpMrH+
beg27HUne+LLW/a3ccnUtpdaOttMWyX6sdJHoiaP6d5q2/zKAa6eRlA2ui6r0LfJvZemtAZltl/j
I22+yj37AmuNEndNz1RX02il7Z4nn49ry9QUZVyeAxehLgkAOkBptlIp5nCHdkmvvg0VX7ovNY6m
HlcYw4oLWfGqAOid3jNDF9dZloEuv7Vn3n8oKUyWnV1yhunD5sy2c6Pv38b3pg5QdLd8hJa7jM6n
6uatMjrn679PB4EsX4d9/D73cvnOblfPZ5topp8v+0ttBWaj8KRJ8J7HFYlMj5IaPI/UvGAE0ssy
VLlA9JjXB2L0Ih8A4avNtg0d/vwljGQzWlZam0hr/75S9bJ+caVxzjWvxXuaMu2s1ODlAjh0gSlo
fAMmxmQhegqXtdnDzmZxauw6nu4qh16JWmyZPJb/FZ/LitXR7klGUcYpKlU/3i6j0bXn5rglrzRm
TZKNzPo78FWXNP9QHLw7CYhQmUb13W15qYxK98x972b179ZXf/kRPq1bmro9iDkoRClcmcNyd8ke
a8mvovaVNqIE6y3DyYB4aX7ukm+Vh85gkkLToSGxHGyZCCVboPFbrXBNCkjBQGAr6cGNqC+Q3Aeo
FxmE6e6uf3zL3W3bWVFtf/8DPi+eSs+1OhbARB+rFg7ILVuHDaqDJV3hghaIcNfgjZ92Biu8u1ez
Vhnw5LMGK/bx2yJIsB6lM73K9IpDjZntWdRAtGXvEvgpzG7nT9wZZLQ0PaX7Pzfp26HzcU1ghzbX
BOCndJymjt3S/mF3GAL9/OYmoDPlW98X87d+eTcHd7mdODKM86X6eaJ1ePzpbG+NVKkNyJPZsIIv
vxWO3TXHvOOpBQu0391/w9N7F+4Kxzv8F/CaIlk62v2+MtldEvvj9nh3NQR1xmHH0k9nH7LCbqVM
if9OzzZVqc5ubf9MU8srlB9P1D80+yjAfNaXK+6hlHLz883Z8+9eXU5hvdLgM3F717OplDpm9ia8
39pMp9Zv6S0NzJvdPKWPIHbFhA1F9tMjBmP5Iy+ZbvbDJZErqBb217+Py+PowmwU6Nlcv5hs7fIS
ULTKymvlso/xPoscXj+X9x2ULExhISliFeCccUa6kCowD6S6yiOhT1mvoe9iZZFQWI6ZSJE+7p+C
c5chM9y8HugdeDyr4EXQwDONiHluvAR/0qYtiWU2pqTYU+Vmmg/bWrH63umj8OPiv2ot4S3vagRT
vu6O9beA8+paSZjfr93iozZ/vHk062L/w5CsaDUdtCPX+mTd0Iqa1S7vZLE8eFNNpAvgQX+/OJK0
mspxy8PT4mYhtbP8ifW+v4HF84OKfvRucayqnQCrt3eFxi5h1j28hyvjfoqOcA2i2PvDJ+2kn8fv
x+2/opMn4bdNoC1LT8dxuQgYvvqq5S/1eGR+yIq1MgBoxlDp+9ysf8SpXNWui93mMbrKhjF2c1gD
bNMpGA7Wk94tTqCGSSN4eSUMQEIlGlXyABwHqV8MRxXvj2zherCejWt9XP9F2NdgAoDV5AlbpDJs
izRc9hKSCDoDOgQ/WJ+n1/7DJXGbCbNQLCW733+5dnvHwdcgeBShDcLQkcj1V8dr5bHae5n3M7AS
dELIc11Nwh9Ysx5qiE7b3vqRg2HtPDQRGv5o8oZ123ejniPCtoOXKNcWWiB32Nxw8fQx+mafdBjf
FJuPf6l3O3tfGjz+WWwa54Yf8jB6ph4BLN+Q3sGAq3PfIgT6YcK8ldOsgYE+QGdVPi9OMW0PaZnk
vS1h993oMFd+ECfYDIBRGIN8HOpGPdIhzWvoz7dKh5gkMRpIVrhsNLhoqQEa6HGwT5qeGta8oVQQ
VmcBb+rCXBuRR/fBeNmYsnZ9UnO3rEGih5qq78c6aMzPtZHP0yX+VpJDAil7YzB9a07+IwjjRrgI
OKQhS4j/GRNnOUR8QCJaNStPAIRdouH+8dHcfyWzx/W5zhPmAg7X3qSaH2ZU+8668nQy2M/rG+vU
6BvexqtZ+6wViRR7b8CUG5AK+3iE2ULGijHVd04dj+/0t3LyDo/2kpkqSf07sK0hT7hio6LzCHul
rZSt9c2O5B+ICrp+ZTIAt3eaPx5yfFmbsgJI6hrCg+NI8jUaqDEnvBiILJJqOS17bG+OU+ruLdzB
gzbjUKmiCojmVWBpNZM05OYGR/A1+9aUgRx1GK4A3jULKiWsQybcADekSUlJ0pkCMcu0ryhlICyh
VB7oCapbL+trv3QxnZ9clqPZDBXCzKVYX8FZU6qCBlH5p9edI+3Kxcmw9drIFuvhVpadOxetStzN
Cnj7QgyrZGvl2/MRVTv97/Ah1lezhC7wnzbdQ7FNFkgFtVwsF6aByrYcq5M9tCSBz2bMGWgow19Y
ah4waSnJrcVt385+AHrUFVQHPf98Q9A0XEy3ju9pPPYPzQ2+HS/ozU9465YYDEDmnT2OOXd3v0Ct
GZuCnu2/ky+YCPifl194kWou2NSswEGP9vUjwNuqirXLfWYTNj3Fx0znNvA5QnXqK4ROqHPdOfh8
sf41TUHv/Vsufmm7AN1TUcPcR67XvakM9te2Tvr+I2yx9atGR/I+77tjy1eMGMGAArLmw7L3kGv2
7G7IS5RRxEKfzUJofyhc4JXAN/JPK3SEpDBnanNjCRDt+s9S1VXUZi3efRVgmdvpn/vTab6mWX3q
3M6tG8HKwx/GqtK2gxTIsaMIjFVykryvWuJfVNPW32CedAyr67eD2DdQUsugDEme2ZvnXjK+Nzyf
mumRQpZ0pwXMTM6sXxxLdZiGjm//QkOYT9W5bZ6alMS09OgnobQQ8QmWg/j4zgB1NwAADbaqtrzi
jRADio8+zMjRKXQLmHfanh0BpbJmbiofqoZ6zbX2vXB37w96km7J+/G9AoC2ussPHSRK1HcAGLt2
VePmnhUK2tLKQVQxyygJnneH91PXSOOsJYLbMaEMs1/oAKDYdU+vyAK7wdoTHfq0n603vYVQ3lXL
R5oJlHW/0r6oQUN73L579nwez8UOhHa9QLcCW2o2APtIlCu1LNLPSHH18ZS6heaJgiFNv+Fhg33b
zo4/Jrtr9VfL4KnQS/27Zqr+Sw92jZNrMSp21gTjng/0NNVt2UGahkTrk6boEjlICfRcHvARp0DU
PxMv/ld6qiShzhOyp9HkZxBwfxtJ/QIsK7Q0d7AGipcHfWihJhOlqI5U+blaGB2TfY/SF4D/6TXg
Y8pj4I2Iomnw+9/aVUsHnOk1P6nAbV2MmH3HqHoN0gDhkF4YJa/IX3PQ0T16SE+0lRqHp3LnZT9x
vQfOlnTkadv5IYaUr+XuWDIAV2YXssyAl+sQ6JuWv1prWfHIrhNsUczmGJwFFGz2knkXb3bSjy9Q
X/BGjEcPYj+rB7R8MrqSJA1JyNbc/x27hUNz+aR3OpaRre/fbFfJGsOqZy8569ive9se7J3OAgJv
dkAZqbp9lIXQ77poZo4uo22v1NhqSQx/yR/qjdGrB/Y1txjt2tuWVKTwpq3pCn4/7lvZfzPq3WhG
n7b2bZfqY/LZxcYphvRPWdf/Qzc5Rq6/7WL9n45XnWg1qlvn0gYqG+TapfblIfIcU/LWxgz0QmkI
wVCr7CyNL3rBrJMflPVKTfng5B0vUXfBO9qU9lr/1v4hB/M5KRhOMUyShuglJKpmdBbDEH0OwmbB
kwvc1ayeH0haHmKg8U2wf7utFhTGN+DWj0G0VfVS2u83wmbLLtpTHGjuaTk8UQxSxXcP/XX318Ed
33DHLOjnXZL695Xp7haFl+zDFUlF+DSqbBEO108c6B+snsp3Gawf6RxR98+XLI7YvnEc/1QaP7O7
DYgQjuGzxRaMF0WR5oZ4/pBXIhhVecQmH8sEjeLALBecZlsB/9zfL29VpApFH10btBFZ66pRmu5v
DZZ0t6aiRufmoTAtHOq+lwuhy3qqb3a6T0MFNbXy95MsRsdN53i3qiNmF5e95Uf3+6sVSdkDFdjS
R4DwbchU/O48XKFI+UVk7k/tFUwBNSF6WZqLtpbUQzFUeqQIOqzM4Cr9YBh8v6IaT31lH1x3UYQc
BCKDtqakD+8gWooy/EWJBAK6Y76ReQ8mp54qdqes1U8PoRxkrwC+WoPc6GTnp89G4acrLdJxx0+g
LI377VKZUAuJdkmZaaus+FdxefjQ/3vQ7dKkbBdw3quPh3ZGTx34Xw7PfZQbKRw3PCR02U7qATHP
707eDw66uLyXSUeSqb7Kt0C7oyt5QW0IN1NxU1e1ZHW/+w1AxmXyBF8ZDr66jB8fzZIRrDAnoSYU
TYnviQRX2qe+2N+c1ke+4W2mmfx7xGHSqJfmgbVjiTdBLQ9B956is67i2deXMMi0VM/V2WPhu/d1
bOVp9Ve4fTyQyT2892QXn+uOd82NAeSO77qTLyyI6Zlgh+rYmvezOwe/Vzl+NtLaKFrUGpmIgmCA
eidc/aTgOWb0LfciO2Tn54aR7f05NLcLR3XQvlnfOX7j8SjJ5lCeGs0vJuM5aBxmWlrPfGq/6nJF
S+IDT3RhU99CHUP7yUv4kFxG39f65tiinmKi8ksbiaai4mjTLYLB//Put+/hGsn8go4Wfnkm8na9
VOHOngUPlt6Htu5s3f6uDIq51r7CpvmnW6bsCLwIBCjnA8TyjmUGIMwY2VRn7pYytDWknz7TyWWX
+9BYkPqNAcAO6SRDOWjDejgpHHtXT2r5QBZ0RD0UQvDlJh9ZnpqlWVP2c5W24rE9V9oO8Yc6f+Tb
tv5C3bD9js+favVUm3wTUiESOKsBRmQ6c4CsstGmQSfRVZ7dTf12SWvQwjPPJZVXfNd0qjHZt1cx
lDLuvw0g+9vZ0Uk46VygyqiIpkfZ+8tA7WKDyI6uo2yv8JAdraLkWCkaXKX2BEZbVk0otJpMTAup
sGj2e7cQWIXRvcsh8EvHH3ndcdPyni+yDTB6PW/afY1SZxLvf2hKa3xVVlR6kD6C9dzGJ3A1ouh0
BQqQWBV0f/5wn1Uwdqcc7H/4eJtvm4AL6yCtDx8XB3CuTUI7J44jhaPxmdi90C1M99+4EIHVqXca
84Kp2z6Ze6gpqG4AC3yVyQ+tiEKd4ddAAqnmBw55FpBoGd2CaXE8wYHH5YgLBojTk4OQhEWiaIPI
GdocvVlR3qWqQF05D2PYfTT8u3OPig21DGTgW+khsENwiziDE69z5qpfAjByKfko5DspmDhJZxkn
6167oYbdzmlPShoGw9ejEj257TZvboZg0G59XMlybR5KznFLKncZU5defdVJZk6h4Nb76pkjLg/V
Uj2J64Yn3/S70ik+pNCxIHxUAe6YOi4YiSqKc6jjzo4czqFJ4B7zHZcTDGDmo9p03hH5YpT+NwyY
UJYicDMj/hjH5vYShYY7ygwIFriTuiPgQcFiMLZQN21qw4tug+OalzrzkKqasI2jXWDdsCR0/UI0
Pi7Q9ileN68Y71sGc84FUJF7ZW0Jg8DZD+IjvJZxIrEFsBH31i2UwUx3danR7TnuFl8CZ+pW5zr4
5Ep4zhO2dTPEXHXu1P3A95NMuJ47dbIjH0R9o73gK18bDmnYuGaFjglirG2H6hliIO0ixSWEBrae
gggamqy+Hc9IMvcEBvjAIyv8gY2dpFTn6mIIROnjPv9u3Zybhl9DQMB22ZtbKQGdKY7glArzZC49
9nDF62XcLsK5PbRQkok3DxRK8HJy4zgbb291xPooVM21h3tt95GV0M7yMzaHfdaYQZt2Zc7DayvT
KT2gqgoR0X/J8LOseL9Y+lfCn/WQRJnVkuF8TH4Tgfn1UG0/3huwPaIYvVyrDgJpRFldncxntcUc
VLq+fX3J1urJcAFyE6uCZhRp9EYX2rV2313WXmvd8RgQAJsFgHpdNzPxe7ueJL/10O/6e7xtc7Vk
XOsiUMLa3Bqv426ITMXgXs+DXVN9uHT7JwCj0lfqHJMJsIbMtuqJHJ6S4Zg00NYHL2aNodXZcGfd
3nrtvvF8f//YHQ/1cBbLuu8tRUfqRI7UmqR/4bFziYBMeuJZupUk9WxVr2HYRsf67+eYB/nJCSV2
V/Ggo+Dzpe9NDYKJtKvJchB/pCJ1JEArj3w7tQ71dns+Hw5D9StJ6LbEyG9uCZ+qwkQoxJxrwDCF
Oij+1gM5TQinEBABI3MsVlRBK3Da+6wCg1SH015PR0j77NQwHn9pmnCVAEGmBZfvWvOvq+RDU6s5
jZnLqaH/+DKt94J3Cy5CCCJATImfm05xeryr90bLMn0NkIC5PEly8K6X3s/L2wEvgh5WNJPm7W67
TZoQGa8xudaSHiHSfbWH10s11UgOoab6QhGi+RL30e6p5nOQ6dZn1VfSjV4vPjJxJC+9h4CFFJq+
9FklVoEo6tC+qy/erz6d1+9JpDjPUyNQVHFj/eRLv7+q9epJzP56zXrdCx+aPrwXL/70M72XF6N3
16TgikVHIUJPXOjAqbUX83lijeSqvVM1iecylH+8h3OP6xZX2bG8TEGpTazdjFOjOZ1mW4kPqo/b
Q38YwHeT4aTurln2oGsWbG9fRW/2JlPrwKUUhuvN/p9iTFwBPzr3wf5Sf3kLk4gmqbYIdnVolF5v
4hJawt98XevJdC5gRnzxIsJnomQIZEWURd5iZAZ/JDa92TCI7D/EKoSHywikEaF4h/DMPHnBz9MS
HpusArxYqMl9II6dBdf6r5+LBa7v+fU+3/w2AAmBm23jdsn40PhexEz5gGUDBYgWCb++SHmQ4i8M
XP2+bM4jPOc9M0IwCd+iGBYh58CRuOjo49dPe4XtQKyOpjLBtiR1Nyf+WOhQh7QJxcYQZxVnmb//
fSZSBU9up3kQBBurR/uXZl6pY98pQ7zl74NWQgsRKn++t9sLjfQNs/QlbXNxnmxcHCFWWVlTvaPr
+mfZaFOIyBfJRUU6A1k7XnUy49gIJ3mGcqh3nQD+/3Sps3czUJN0s0W/+BXPNYehty0djDxL5wc7
V7jF6AGK2/Z8oPfexKIIiiUtJvfalGGQHk3mET5t2mi23kGKJYhyXBZepDHCTFzYyI3mJyrIpyTA
TmQq4yuieOcro3fJKCU5lUR1uegofqD0vBxXnpf1v7iZY/5LUpXqQRO+HgSUTUvv+oYS2Ih7H9tq
eJVowTjYE4tRr7v39d7s/gO15suyCng1TmICG9fFM/2jEqUo98NEAp5EbvGHidRw/oSLDQgEgL5I
UurH5C/+zhlp4sTBg0vUX4P1txQREZLQAAnuA+QBL6pCIHKG7uKLjSHgo2GhHpnR/395TF0ryXuk
sPvk41erXLpvKdCpJhYMFv4WuUKcAgqYuUE6Wb1ck4q7nZSeSxzvU8/CPJOCa/KpP4PsGELXn+zd
upSsOHGmn47/do9wwa0tzbhsexy+HHEBvOvfHjTcvhU6WZDGVtauLy38TgBWLwN/beuKIkv7v/AQ
m684LUo/fCdLsjMbO1DkkDbtTc/d4xLKDDaSVM+d4yLeG5sW2jChSsVcW3FRW9hywEtdEtv0xzTb
08lVZ+aHLs8XDBvxRqr+5MXBGU6Npd7QjrUge9HGdkFjuSbwmDnQDXMJjYoiGDoilenxHUVatxQK
pctF2bjCFtKCaHsv15QdMpRQOS/Mt09SSBqNhU5GsxBz0fWN0LHpEb7FInVh2wuriWLgmoxi1jkc
GQm2gkJtv8ZWXKyGV5GAvXUr/naFzrcxg4qE+S/nLOfs+0cvd694JGWTb2c+5Kts6z4/0XJMEFYT
yVTbdSggqWjtPpoFR5oXRQWTwBbOq+czNtb0MD20GtEDfxTAfoQGNWVHKuLyoYys7Vy79T2wTQ4R
dxcNkDDIjuKgdO5S/D+b34AeniUccczDuFX+MZbSDWmmxek6g64T64W/QLrkRyPmlurz9jDuIkOF
n7cT7LGU4dSm7d6JGOh5wsyal4VMkNy3iHmRsEedFXEwEkJbZw34rzftDScVES+ywUhDSMipLuZB
H54XBnDGz+X7lEQ6AnkpYqVTCvckyqHeLTeQzsdBR3kji/1uyEuirRux2jtwyRAR4Zs4XEBse4j+
H6nIam68oaPGMCg8e/oheus/T9H2FW0kwvPUw/7JxflJfuIP5/RYFtEEmpOR0s9bBQ8KaYj5XY2v
A/7V31MTy1vEYun9KF0XqIXrR81oSa4v/0jIz5Hq512EKCky1IMxHGr7tziSDymcWY1n0xp5uyax
JjyZyHLDIUBYufYZVdA8dobI26IUcGQi6V9cW47dL4rC5ycqduc3R3aWmxH67KQs3Ih9EUUjM49q
KKVSkPK/OVuqu+URE5PBDCNqKWZ+1db9CCchcpeiH2M+lmcv7eiubf/2tdRgW67u2FBrhptamq30
HSZLYJO94W/r2PpsfmiDBrURw83yHn80aotwr4nnndYoqrdL2IkjtPM6ag7Y7XjndX0cp73pRi57
gMhOt7fNVZfktiZMu/38TMemMcAne7h1c6B7d5v7dJOWZb1MEZy/WuvIE51SpkyxdajKqWnjt7PN
Xx7NP2AkP02k+rZZTpNgaG2NzfHbmPUJOTU/OyG3vVFLu75ixN7ALdgRTtpDDC5d+5zH97+kDPrD
zW2MKdu73mf/SCcKJsG5b5sLkaFJbJ9xuHMNo5/mvpn599FN4y8SZN3pLURSmzctvDSFJE34BkRb
7PtnqV7YpUdVFyV8FC40Z6t58JDHVWPlvTbVQ/V1qVpAlsYOlQkMUg+bVtTioLiE1vgKKO/iFv4k
nzizS/0knItk3/5MopRMCg/GOdCjoFRXU+uY8p8L9qDS2B86ZquHsiagJIQSOl08zT5M/5j5H2UM
87l6PUq1eL6yIy2F6kS2KNGsyNO0qeuSVJkqKkSv0p6q9eIEHc+xqtRpm73WVHa21/+wcZIuU2z8
YIJJyY3CoB+P5GgewSRVX8QDBqZivxZNogRMPaxaVwqK+xaYqr3RDviXjMTVighTV8hH8vlX4BUb
U7NXUwexMytK3n4TTQBlKGglolC0B4qNRIpXJ/4RbJTpn7IpNfy/EIJzrUoISaNEsSBL/WlMhgm1
jOfG02uu9nj1SEkke0PiwvMJwT9J7iTqFDf0PLTrDecHjYDYZrZXX8v+l9RFrF3y/8mP6nIENYm8
KhKlzQMBQR/de0lVm50lz5HRb3UUf1lL8K2YXrrba75M5eFy4qjEgqURgVVlrbmgczCJJWBvdPgI
Io1p080AoovEfzqdijaTqToyprO5fkgrIlckf9d4qGoMqQYRU6LqNLZ/1WvU1aqS33qv14TvHSFA
gap1+jCP0LfS+6asXfWSuPquNCmSSrXJ/LL6sKp3OtC3TODeOJ3cDIGWjb7RKCBZps7Z9+GBe0nS
Ccb9T61PtO5v9cBEdKLGRexQecSVdLLKCFIa1WYTIP9tVes3O53P2qjT7/djwTks1wtdxMV5eXl7
6/QNVRqdVb3ZNDHn/lCq9t4yVcVK70wQpNcMzv4Sf7/z8tZ/C03CX1obZtCWsHyumlie0X6I7oE6
WtAdViSAsdVuOi6dNnJHoRQK03642JrIKCLxsaPFSlTi2oCmwzoPtGptrK7VdLKz/TYBoZEUjJ4k
iDPHAkDd/G6V2r1plGNTbk4RFZRZIJRqW3+E5mPaGsQlrLq0URGpWGWTcZxTZWscfRPHJezHnOaL
yvQ7Xj+Newzh+dYxb6J7NY37FN9VVYHR1KY90JIicp7+YOD6At5cz62ARUIHwf/J7SEFWF74u5dv
x4dC88VAyOfFJxo8grC7XGhhNNGDltKr11PuUp3DM05zXIHo8lmjiidbTFI+RHFTM04laX0f1Yuq
R3PVrl49WC9aB5Hhx+/xJ3kQILpeEXSw/vdb5Bf/pY2Ri7EQtW3+18MLvouSwR0AG2l7BKbA1e5I
tGo+k/MwCOiROuc66dGv0jx6byZ2VIujWHmMqs2ei0M2G6UG/1WKMpjaMPKmyCUEB9NjAP2jGxiS
t6D61GziYyO5+un+dFd35rtV7efI1i+DjBONPmGQ/IjFjOIDKwGTiRxFZ7MzLAyW8q7YSm2okDux
NVtwOF76aP+0+SJtis+NjvJF0C3VZQ46/0l0qr91C/WoFX4i/52XRI4mbzslCjvl5iiKMDXU3+d5
LoPxHHlVFG/RJ0w5pTjSaGxJ5hsVA/GiExILJgsp3V/S5xGIVl+kBBEUlgjKCGRhXBdyHODX1TkW
XARr+XlEiQgakX3p6noSrFyXK0rnU/QuRd/RXy6bMyqNMBgHZ1P6qkkwztWkNIjkbujW23uX/Uon
p5IeqeL+ajOn6crUXJXMs4N1+us3HG8dftOMK22VP9EUDFsQgV30Kn/adps47MyZgPeJf54SmAsD
oz152pMPH7nkfdoCbvjb5rE8AsbTJ/+VqrpA8SBTFnq8id7Gvi5T9Ogtnlizsq2CuioFCOltExWn
xgPJ/M3jz1NUB38JpTlC7vn7ibrO3eVZuh1lv/P3X26w6q16+OuRdJa1IT5atpDIzDj9aOapbGSN
66b0+0MZHAliCSWo/HjpzzPztUQaEWm4daZx8+SUbpKEvLf6N2ssTklkhCVbS6w58FKpVLr9Wa6u
sbhmI9iBlopLwmK992nER7LpQjc2/3QnS5aKy+aIpbTRRVEhPORHCICbCRNY2IdlM0WHA2QrZcH9
JfuR5Z7CX2NDzwWqMF2NHc6v1mxUtKH9K1uM0RbBw+yC8ldPXF+ikW35xBgh15Hhl6C+5IHeSXUe
j4JN9d/Hv/PTl5UtIQykBFGSZKfk2vZVTM4qMp+/iiNqqZ38FsJJugO/4v11RGzVCqiIGZvHeNMF
xYj2z5NkSE7neDa9SJMXn/a8BSSS5bfsB4IKpbg+DPUJWfub9N+ilLJGrhdL8fQkXMjyYwOPnPDw
+PvoSKrjsUFtf7xisRQMzsik/dggnsxo78RNiaNS80kLlx6wNMChQVzfCTWltk5u1VjEqbtw94v1
OEpNgeF5s22cUeqBIfABd81f1CjKnOvmr4qm0PrmsZ7vHL5rmwuX0Uax0Jr5b1a/ndvHfFXa99HL
Ph17mVpefaAnNjxpMzb3nUe7TRRc7Vvjh977hbtefQYlObm9Lp93oxm5uvG5TyStUb47NFjNN8/T
5UOllZIiV3qvi/ZhUnzPj38XlNhYyCDS9TOUntL11LC0SC0qrUyhebordU/1WXvzWqEQ0mXfbXks
W2tT53tO3vlK9ZxvzDB3FxXclknl5f0juXQLwz0G0a21wmnPtu+Wnfcfb/pNOGRXe/XaSnf7sJ9V
b6+F1zJiv85mpXVtXuvowAqNXy54+Wahdmm0KiX4FHYbjjjVuk6Ze1Pk6KfBra7V4+R8lxp+ESKh
EBzHc0NfHxxZ2fP/bhasqLvdfalbGZ5N6Ru/XNzJbbbzEOqHxpmd+dVe2610l4Ov+1SLOl4zUzvX
T52wI8omB3X+y7JucnSsLjx9hG9JHF6rl26+U+5zKm/kx2uYiAs13NRk3Um18tXKI+T43afvb14P
jayP2Ny7VWdQ2e/q/Ucj/M8395QoFh+NNvPYIL5aQwRVcgs5qAVHiy725C5Ecnn49bCBq5l+1kkx
3p3v0ndKFmYLZVnjWKydsjt8H1pt1q+KRb1Uc+B/fk7h2wLXRiUlXP0ukoFglkj/sHJCKyXbJXPV
KpE5uitfFQzRLGMx0C68rpJzZ5X8Dr+GEbdC8T8iV+y+8fzTOiAlEERtKlxjjyi/01OyoKUOGhga
+dELCnGnuHCwk1LuQAD/YR0l5hls80QD4G9Pk1ifS7qHxccYU7oI9jXit3dUEbqzHvOqPhgrxy9o
wirexScfe8qxMzJ0FJBo1h3fI1me89sJHxsz21vfuK4OlsA3NVwUsd51LoTxRzFSGcUWyVD4oOfy
cWcAj9LWBQXPTG9kGWc9ctdoimXcyuCZ4hjVVsNNlwjLBLRX2dJaNbLkCy6tcjNdv45N4WkeLZu6
XOE1FmnKXjZHmGkchz8bgn0pRGRQ8ZNCQyPaQgxxYs4R+R7omxIPTSqifzvTv0yhI+Oc+ccxLrqx
vwwD3fBRrnQLtdtLEV+Z1/p389AtNtNW0q2WbkLyO9ejjp+zHV56eez5A/kDSOPwBq0ZxBTNMGN8
EzY7ukSB1lRigHc46Bs5iI87WFDzhzBNizTKvmDnclvTyeGFj0jpAT64ATGC2NhF/yODxpbqfn1v
+XI2psogD40xzOTcv9i0IewuAMWAxRIW7uREJtYkC3gHpEPQgx3TkcbRD0Ro2a/Ioo9NXHe4281w
M/x4ybYvvX3/Y2gzcH1n97mBSZlgTyAhFM6yw1/Qjgk+JV806pWYhakxHdAyK1J/N9AaAc388TWu
nHHCrl7do5QUslcmAas7hwwwRsMp1hFbIYEENJaNDie4858sfNhNwIvYnKLmp+zG2SKNIqMX6at0
acCAbtO8vOiVsCdg+4J5dP18p5hvaSA08tPvcrvc/P33kadPv0m+n3P/Um5iGYcp+ZD16qauarlx
Vrc6Otgr8vSZuoQU1HBVH8Okgd+e29nk+lQxedAl17KG8PEfQPT+E2pbFijxVTKikk00/E3/yQo0
Cu84AWebbNAJUUGecvXlsjotyRgtOmRME7F+7feVA7oH7PP1TJzo4dI5//v599k6NDYYDa2732SL
/brsbCatC22N71FQ0ndvUIEf/cN4m4Rf8HlSfN2NN+OlnHpePNZ3b/h2e4QYHlUaKBnBqIuPM6B2
3iVPWI8uDc2QlbbN7T7Tqgz3NJauqFZFCvhoOZdwLM78BnCP/oXFEv9Rgypi/db2o51QgDFSap96
7Icw4YnMM8QDuzve0cq90VStnXpPax/9Bq8Pw7V5PmKO44h+DcqLwgfSbKl5xUcoWnT4grUyGfbt
I7zZnc97+66dmt93HcPBW42w0gDs/0ttd2rADlKsWd4XXbAUGPHokK3eGMxMipgUSmH6BZwU0SBR
FDvxlxIt22K31FZdcSA/CTJ/V6WWe1l2WqBlj/v77OvtofD2k1ewpd5LzRyF/2Jn1hxcaNjd9fbD
W5ODdNM5hF/lOVQqpK4I5I28PmKpAyScqw4vg1VHYL0QBDvhEPp8tlC1vcNmp2L+tq11qO+/7joM
3IebZl63+A+cHUD/gixr1c2Prt0vqg5AbRCX2cetuEfpjB0w5MgD4b9SdVVmOpR7z005W3VSUzzR
UrUkN+wQzbOg1BFzLNhO8dS8DS5SwXU9Bgu68ndlAIq/cm6/UN4JL3Bb4vG5XXhID2/gZ448Rr9F
lIAdGGeISkQnOdv9nkQ921vRYywEWEQya1fbqj8+OnOSn+VqqvV7/2mL0bUZQJQNG7kW109oErT0
/o2Up8QDfNqtb+SfNsqyyHm5cduTlvXxZz9kNHZR9d/rhC/Hea211ByE96ddufs+VGm4fI0yr7+9
ywtV+/wUQLBKm6+dVt2wsBsdQqgq3JY0quvzwvgWtOv9gvbbuVPpArS3fnGce3HE0cs4d7evplcp
HR7mix1wZhOfZZ3ApVZ+NG6iOpLU1cexQ8yjuIumelHmmdWM9V3h+yhIV9p6a+eMkmvVVQQdWhcJ
Rbb9eiH/HwyBGRiR6PB6reniwiCMSKm3CJKN2Q5q/GxHs6FUeV+ujtbDbS1T+2jDOUSO39HSspP8
vcf9oTcv6ToAsj98mxq5eGY/aZYatwahK3VMsfUzAV5zT7Utl25iLMFeNCSZTusUR4jdF6qpnP2l
VgKWHGXrv487bnZEWJFabZO0VsFWotlSopzlvYwC6meGYUrB/nXhoeXogwovEOgrzVAVd83UU2j8
0AHK0sKIsFR429tRvqiDQyn1THw0V2FzHr71zIacQOrRBiwllWpxeGrwCMyHovYHbYXdmMsGPCke
4A6vdafF1N/+W/fy9Zm0oXG6OyEp1z6x1e7Tj4X2Tpa+judn1Sy85d6+/x1z7cr9/nFZ/dq3fh7X
YWbOb/7W+B5eH1NvP6OKhcfKqmuTK6oUXfjs6zfF19cQstwO19WhCUNJj7fAMuyrBRD2MtYN/h9J
Z7akqJaF4Scyglm4ZQbBeb4x1FRwABRU0Kc/364TXRHdXUOmqbBZ6x+dXUqcu4uFXvRnlL7oGBW+
CzyG6U4cJDiLmeOcL+/wNySEeCuK9BoOq3xMiZpXIGrA/8K/EGF2ou3lPXmnz5SCPaJCRcoKhxPv
nrF8fTyJup7xN7hA7CFkBxhWSLgjQCx8jXZxyuOTR4zGscP5g8SqGPzGSpP8/u2n3EfF6ktI1eVM
kuSchMAkpNWAn+SJi5t7GGOTigqmx19T+txUuOWF4IatG9Xj8bu/hYQckBmC7RnLcUSSpX9AXQ7g
IQw123z2wZNqbH72SDFJ+hOp3jilqaGheYWMsXZL5Mrj75tuRa8L0SBOszC4JjIeJaJQcxNYU1aG
+Ggh2V88wgtBaXoN5eloefw89QkwG4rSpmKik8Hz72leOeNy9CGD5RnvaJQZtOl1pE7pEKGYB5zv
kRC8EclYy0SRcTEp2NrjsUi8Ib5k2S57tE6LcsLiTA4tj74cUOV15Mwe/Evwmsu4wVjTPOV847Fw
WWbDP2F+lwi/QQ1BbhDeYt4DPOqqXwL2FeISUpN2QftUYh15aqEol8Mq/YS/6SdGJSvuA3ylV0rz
ptYaewo1JCrxcCQCb68ocX6EGqPX1864GLOQVllas1Q2ATPWw/tMQ/dBwwpw9BpVI/cZWwa5/t7d
JHaiXJ1G13FGrAUhoWwVtEF+QoTwpD+ShoyFGwQGNxopnXSwKPuH/5DREPfsXdyyMc2IZaA0R171
CiJWrn6Nqt+nJbbHkxqRaiwsArfFaWRMRpUz0rnIiRLkBZPQTkURwONRaMB3zNH8F3F2nzDbNk5H
4ifjDHEoytbAt8q1pYSEqmWclHXnh6RI0AbMD3zh2zAjCaHOy91thQkfL5KQ3GAYzOfEfklEFHjT
ngNrTxlgQIg7DP+cOOxQFIFxTYQY60+48oH3OMW+8RlPHock6BS6MnnEhY+EtQPpDe+hKLQXWCC1
5AJyfiWNfaro1eJBrAWWzWsBEickjbwLmic4eoDIQd17w1uqjE8Y7m2MDXTbTaPIv4LT0vP1dKm3
cI7MTdOM2/hEwyL/wR6Fef/4rylFO0+lMRd4SGXRkEjFSQdbHFyix/47L6eGfUvw5vPZZCle/2L9
9t8bOfg5i5JvdItIvQswHtSecfwsv24RMY9NCbkYkgZwx/8RfbB830EBTN/CpQFeRniaTqx1FjwG
0Cp1RC5C7mYp08n+Z4MR8zco2opHWfDi/8JI84OQL0jJzAESSfzL2BruImEIu1GXXuMiEA4JbUzx
TvF2tSt4h9NNjREF6Ks71H6f3YiPq5m8EpLu7duJO40vI226UMTJVcODsOj/OPy5Ezjj2cGZHxOc
64eMe/2L+WCQI5cPCu7W7/JAU003f9CLhD2ZUauBCoJGEDd09bQ5IcE4xTb0cckb8l722IxeuFxo
cI/KgTq8D2Q4qPQyqba9w2++ezpvbrxPLGuOnuiF3zZLykOwnDyifK5N4O4C4D8kpUvE+k82VLKV
0M1ZyT0BeefZRI4KbeRkgApwu2NebIaZrY2JofRzIqZuW04f+t/F/UdaC3kHEsie+DEPv/Eb9kE0
4dH0xI1EnsVa8Z5xRur6M7iy5YsngM6d0MJlFHAbZJLQNC94GVLi7blgWQ4jHIr8Y2bFf1OwyG7K
bNJp1luInKez3Y4OO3e0XYtVp/o51zGZRGD4xGyAT7n5qEduwy7i9a79eWfTz5PZBx/uBnqrpCSQ
KRBFgaAKSYlCvLAEDD7zm7jJRNOrQ/7W+YF1pT0z24uC9rlIbu47R1Yl+zSdE8fEV/xBK5EpRY6v
iCHpeLXzSIRjcySbLtcBTzKduLetoLLoeHKCKf/jOBZXIFnQN77ikYD/IRMQ0Nc4sIUwT0ysW6FW
HKXzKKAEsHay5LvhJhpeXbQ9a805zCvnFtSDnfsYWItPTP4lT+HDlFuhDnN0PY4WGX8UMjFroE5D
rr8w5s/jhVs+hwqjKIUoJsPlKm4AvESOxJZN8vj2RlinVjyQDA5ViUlC5rA2SeISyUaI+rwtGC3h
suxRCUvehRglwc7g76CrNiRyJCnOIrSaCC3aG0LB7RDIFzQ8NtqLs65CHFgiiAIsKklY2uYHEq+c
fKSApTrUv/gsfzR+YkPi8cJdszJ5lc1xl+x8Mn95U5m0/Cz9DCzCh75jffvwShZA4EYDunzcxzZ2
SzseKlSzKbyuk7TowXlfXO2SNqZLk07OflF618aluI7WO5U0jFYsUzKVDtDdhaMi41mWsM8/Yml4
QvLx/KvAeKNIJkZ8x10ir81rRGUGjR882SqWZJG64/FcrP9VkxC1awafXSrCXFjazYiKibye1Fwo
eEvOaj989GIDTwyaiaLx5du2Q9127M1UsRH+c6wBlX399hpRSPEijA4bPfou0PnMu1YjqfBwjqjH
3QR7DraawmK25wdKsdeTIkN8K7n6cOkycq8srdW/9y8qKMa8xd2arH0D3wFtE7i/M+/dJNVZ2MOJ
NyP+2SBAqdWxMOGH4A/aIiB3qS5HZTl68jP04VmeLv4QNV88gYRwhdU+7tZd+kjYm4DFkEljJ+By
kCb9fiATP3smcVmYZUwkzH3nBtDFmd55LTbmDusL6+Lz0MNbYZJ96t2tVNhLFh2OyW9K2vPnQ1rp
KruGtXTunhEGEswfeDuvLG3Ai1il4TcIwbvGd/x9L6ds7eIyf5bhbo83xgp1Am20wWVVMvcx2D1E
ufUVuR7kO7qlj2vpCf9EkFKyMF4+gSPRFxYHcnVR5cvK0OJWGnatrZZ+T/Ib5kRgJEZWDpGrlzXO
Zxdi88iB2xgUM5v6covJDO+jK0DaNur25V721MUX4oj9BeoDNz37Xtjkdk5LOqXzab2t/BeajoJy
wJuvHf6XuSCioA71um05H7/I+d72gnh6IE2d6kQAsr59o8jV5ydHgIbLFtDsc2IOBuPqZGGHEiGd
IiDaxsqVz++RK58BhB0MZuztBcxexskpbjMSQ2KcNSgGRGK7gYVEA0YeGo8A8d93YuA2XveYmTkU
MRQbizecy9WVYRj/oDzBhjuOhj2ZTAFAZIKahdrPEc+WCaAN7Je1ASB7oWehG2GscPlgHHPZgt44
kp1/efuBtSHML1BQdfEgf7pLmAmnSd7zOjbXGXMq6JKLy0kRpUoUINA2SqIHTdBgYdxSUkHvZ1u5
PM+QmwrhGxC3PIA86SNiqU1Badxm5c2+6vb+7crBfSlR6xZlMMwjeuIGnaesP0sFaA9XNjsFcQJ2
Hr55Vg5fcKY7oAj8ZGE9vcHIQOq9bHg+XBS8F4IY/+OijxcMWLxO+h+du+CAhQVJJUJBAQImeD14
LCpE9K/Zc/bInJvkPrY3Qsg/i9ct6DRbhoB/u3l5+JHpyNkuuVwfBYHwaNTedndzu0BK1Jh2t2HH
4l5OstavO/u5KZdfhCdxPqjmxfy11C72FzQf9cN8l/9seJaGNEasaszh1GpgyzU3hqsG2fwyvo3J
pot5lVwS5NCEL2/ImRa9VzfkQ7cxTA1pnkPuUD4mcyY9aXvdfbwL7+0QN+4X1+cl+cRGov3lh94p
P/cWl+ROHzflfbvE2OATDXJqf38/p/451Dj9vrZGLDCFBwjxppAa3M/AIx+HX79lPpVjFV8ay9LU
8N+ze9jMqPQJEFOBiYJm2r9lL3gslSNNG4I/sIKWYAbew4urj8vgfANQ/qXq/jXRwtcpn6Dag+F8
2NoU4IdEiD9gSsh/Dqk86ZGRd27j3/GFGh7N7WBTXeyhCZDxgHmGVYa5RKr9pChSmXxzZ9F5fzjr
7km97vlxHyOi3Q8MH5gc1NozZ0OxJ1WDGfskr4HNks7My8DUwLsfMOPXtDwRC3vITwgAWVTJdCJ4
nhRJvnO1gkHe4SnmIoLMe6H00jcWzjmffAoBZNDMNi4/HncQnD6rRMa3FQcAnhRfhdVCCSBoPGHE
5MBnk1vstmgYHd5JkkTGSNlGw4yo3hnsml3BIRXgxeb0h5xBqsiYfYY/xGdCg21MgdGR/C0U8i9B
zTMGCXLGZ6JJpRz1B5DJhJU/UGUJikRMKoD2BK9bs8lX8JBwmCiWZ/L4tlIwIeObM9LP+uqcpTV1
FLxNyN5EUNSHUOQpZxlY2NXTfPXcJCp9RuN3wn5uK7zu5B4aaIWRxWGZ+43xYBLwCoq6B6t3v27r
GnQICfWC94VlzP6+iQ7hiVgP/kLCeJ+B88GYpn23PMIRfwklmxFnOlrm3gYBn3TEjjgSV/ZulaPI
iySeyyh3mTeXCxHwjwIeynnQwtyL3h9wNFyw2DFrEer/jRtwkN64wbMl0WNCv809x7sPSNcF9PSg
IhNDJVcSlzU1C8Ef6ZTcxJgGYHnegyXPW50gDPQpxFH+SNo5Y/6a80RHWlt9vWx/Ic8DKeIcaPAz
Re+3eI+EbgPRJItnD/18wdwMl4wagK+pjwiLwxmtrz8fpARgm/FrCBUHTncZXWnFYW84v7DWbFFV
ZgA4uZg2iCenNoO368ufclVGZlhOd4P37A2smApdArkxMU5g5xZvOf+GyvA7gSZhKmJ7oYCVLEAO
ZV3ETuXYxyNtSS1u/Nw3WFWEGVk0q1X7TzXi6UACEaNVtbfA1ZOCpsXXWlaIgyLpqUuwJ7/mnOfK
/gKLg9n6eSpO8qphz1V4WpJJybJ2oFtyVofZSYl0IkcwTg45aYr0F8KyTHkxN3wopMnygPog3bq7
wgGukk95YADOV92kgjj+OD1GXZyvLAgPFtoB+ZnOHEiBOM4ivs5uqfHH6oBNCBAl4HuSFQlbmJpj
EnpS5sfhZfKMVbZ1OkPUI/UCJXwLiez6gArv7XcILkK6CekCE5UYBS6nlQgBzigayF2RgW1RNTWS
X/Yhn2WVcyegV/HMOJvy/jz+aIIYGY5G71xOnL3IbjPEdWNsjUkFnWWgBjpW+y5htdxqXrlp9yB2
NJzKA61zmHZ/kczLoJkYdlCiRWbJG9sjd/CdEk4QZVwyQNPMDyZEFrgMFdgCcLiE16OCTV8inZ4B
hKx2jPQ8UjhzUW7cEf8Ah0ICHWURn04SG0QSiWkvsIL+lNLaWET+vdZ8yNJ5F9w3ROtrS+o+5iWJ
teTNToshVDFIZBarZKpADW/I5TDstzq5b7oZkUC4F/tupgfsmD5mf/Fc8Q4itwnzr0xMERJfZOOC
RwDKpgfVgmRiBINqo1pOigXrJ/vE955BkDbl6Dq6pdb0N3gCx7GAeABBt4439Bc9xtLSDHgfLbZu
nWHny8RjRgpeMcTDX2HmptmNuNkUW+eqYccdfQJr+UB/JOw0UOwETfVezuPYTwxo6406JnJ4zReU
ajHpy+slAAz3pDoqsJcyDv6IX1O5f2umh8plAinT3h+jDssoElMV88aXD0TYIG6EzXfIVhNAoTzi
7yCl903S6Vm8fr4OPMkhP9H/xVzvhJuAmPyc3SztRjWO0Rt8rj5T8XqwV0CXICsF6iENxmIVdw/P
QGQhz8VGTw6GADVBaSGPwcBRjBmkmFK99TyDQ+22zzNvizlBLLwg8cTm4rmR6gFRQ2cFmv7w4+cJ
pRhkUm2J8KxpwKjZBtkqcZbW6NvdP2Pa8xFgsdLp/ECwtiBxuHtEyRt6vN3wy2ZJIlKKBJ5sDNZ+
8gKBelJ0WC0TfFQv4jvqAwXO8QFGzCom/A4lRSzGSkIrH11+LjPmv/6azMV+iz+F7zJA4s34hmFe
JrFEVOKJROIdaQ10sE501J1E2w7qkUpw4AMVi9jMw89GZu2yO0vY+6HZueFe6zyCvBcsN3tLLzQo
DNEJXH1ZQqsMlcs//ViUkZAdx+HH+1wsO3PBpU1i2aGZsHfyBoLY0n1I5rToQKn/aDSHDdQQ1sJz
USr8DLKYeL23b1CrrKbf0Xfc+nL8TEr7BA432cL8RRYY4uqN/s3rVsbV1qKiFz3BwvR4/EPw+EeM
pLwF9iGvsLgOMnp5MvtysjyOvDc8wIHYFWtYH4zSqQ+i8peeFt0pD59Q6BTSx4rf+2CXItNxpdCh
QUZZkWqbHoTZQZ0SSbvkx0eO8zprtlQSA6gwlhDCAWidRfmh6gIFUQdnKMKuGfHOeOp5h2FNicDI
JTJabAW68ONY6cPDaEc7FTHHxlgb526T9gEyidBctQjUyUUevWowEYB2Pqw+H6+NwOTr0eRsEGR4
EA3XRWCMbzCTJI0FMIkTQ7Pb6etPnOUZ0dICwSWHgJAujtwwnxEfsjfKQQ7Okcqz3aRGotHyiG1W
Az5vEVj23PYHRAhCskOmqQSIqP5toJ2KsCuc99Dcaw4L/HWcb+i79cWT4gLUJRN+S2DiFfJUouno
OSGwUQGDm5gbqfKBCrUNqCSfDsekX3gkV9MIbbBzsG4E/aHRC3ZJdeRdv7WOkehT8ptHXxqdJKY5
Yu9I4KeKj7ce2PmSKtFv+EClxOx8eHET89XGoq26C+tDfyrwP95piyd1AMSTJT2GOI8PGdzpUFN2
tJIPFq6fj8sXNIGwps3wxgxHce9zyvO2/jgEKSLb/wNdNogQtl/jb9oGzykA/KRGST/pjoLs+SW3
gbzmAzEnhBNq0Nkfm2jXijB0qjdrkFSEKUDUvVF3VI8KOl9i3ogq5AwhdJv3yi5OcAd4b0WL+NU/
tB63GXcsAfZ0p9PgnvMVmFHWIppwyl1r10cSs7gA+KgUEd3MRYJIwrLhZJze9LLoDRkN+BHm1lpB
PTlpUj4WIPRLXE3qDWohnK8+TBqQTFTSf/4YPTXypysY5v7gm4K3nnextgBHTyi0jT4jMkHGj9F7
uMa2gxac7+RxZiDw5LlKK/up8QAz2AaIpCG+x2N0oZs6ySBfuF59XhyDoYY4hyb1iXW8QQu+Iaor
wd0UQXYSW9cbhGHTH15QBuR+AVLbpCIHJ5f5pFnVQiJqBHcyeAyy5OWxqLtiz/gCwgYfz5jpWzBz
Jt6CSoR8/0ZW95nmYRHZlw2RbfM3gh12p/MLBBYMAD/bH4Gz8pQgUxrKUkrptcypYhEv/Xt6FxRK
Y2q5wsviEwKy2YZ9EmU65Jn5v+Dm9IYPZOu3RbbtDQH7mURkuwFOfRw0BgN6diwGDxV8E337KJ/D
/9k3jdt3C8pMYeGBdNmQuB3om9fhx7ck7z9S/R6//zhIUeu/Ud0VXM+SM6dqEnE8B5A5r9Z4bJzd
JkugICj0IQF9+Fkp43bcYdl02sWdJZj6gzputwWRL22QkfVgiNwcuXBIF9V1L2eKFlH+XM5gkOaZ
fPp2j2CjA7mj+XrztsQfPSVKieD5EC+oig0pSjMv/clAve+no7Iyo6Fjj4aIZXOphMKjnPdzhkaP
Q5+Q9XEv917S8EpGrOl0OoIhndhRzFIXofGwCAwtPbpFdmBJDSHMLdHThOiQklUGXT1B5kE5olYN
EGcoUJs/5wVetBt9q4EO2EiQap3qBrTGLSHRsY/nBLMwTxrS/PYothYAbB+8dUSMDuoYlTZeWnP7
+3tzqgk1cnY2yOoTZUWSx1hMZ2cbUMOGHChHqXcZosFAGqKSQ6Vy2ugDjhOylfuA9WP1x/b+ISK7
DW7xLcxABhljK4eY5GkWMJhqS47Xg7wyNzWs0ACs2UhAmS9Of0g610LnrPvBbnsKZ/FEy6i516+x
MgeLGxp/vWUHhNEotn7uK8Fjb3X2e2P8QXKbst/r20SMVm+3IrSOe8Lmjn2esm2r2UZJGHfn9KBE
mXTxOLH/rqxVZbgPRCKNa9BbQuG4KUJfDZV7sS7810uEvL4NW809fhGR2a9duZfyIWQk3ZaeKLlu
XT4kAGAKexgW1FdscU3wZ8zj9W94343ejzEDVdu6+i7e6XafWw/0gaIyi8A91vaoKdxX7VKhrCAS
ooXbILOVuiqF4HSqmcG2m5AugDfaT+a6j01wvYW9K+J80uHul5hM32cpRppFnCpJ9S9qTBineIfa
wQfRJceOhbjY6xHrrQ/eVPicayVhtmEG4SrgvGTwZkQUOsG+g+JMIxjRstUXliUHUBiUlsKqmca0
m0+VCRLBa8L3BEFm6uWV0qek+ZUcgye3RCkz6nb+g9kGcjJnSeTfUfJE3jqTeM9/yjGxS4DC2hX4
0iFuUOk7fIe+TFRPUq4LvCK0196WACd15mmMNu2WlNcnwM/d7b+cXs/tUFsDqfNc4eXDGzCHC3B4
cVkx/TaxsWU5/lEJeuHKYwVnhJ7t0uZr8z3U2ZVQP3bopBuBV+Aq4AlBT4HkKfkob0mfdQthf9CJ
ysRvnBLMoXMhMpXITqOGKiAuf8KEAo7ZUmw5++qBRCXuzq1PKszbbXnfAhYiY6bYxvtMwTTm0lEP
NE5g3sy4u9uPfTX/LEvTBRyz+MCVTTHPdA8kIRv/IE3n/aW8/CY7gsyHj/g20phdlxXjPRYSegIl
RPLYJpDzCS1K4R3Wpsef2lgaAX+t+Y4WQQKj4yaR3BIyXjmQA0phAvJAgJqvvbgGQNHF4M+JTdBU
rupFhRCw8wcKOvjK46IAbVGADsgsuS8ukfM4XRDHgIOPhLZwo4CmmtjJstnmHoA4yYTvfDFu8WAj
+JFMX+IKRMtPwUI8f4TcKmyQCmqHoQU9wZJMhET6hFou0wcSTJnTYyyxLz0HLeknYKRYpV8bPtN/
IXTuwkpRDhrDC4o8vv3sYYcsK8BNHGaUQ3BIXWgjc0DlvWEe/tJ7SEmB/ZqUWwl9PtjzVEjf6dhh
PgMKQw+KpVVohoQOV+iIER0BoFlwiB2RvUgr2TkgKemzYAIR0Vbtv4j/y5JQYxAVhMATdcZvM/CB
QaIpY7QYqf46NEMh0hBdGBPuHv5IZqIhvXzSjYTpAk80ujpcJ3PRcEVy0HSvx3uET3yYv78f/tVl
f8QP9Ug0nv8COts3S3oRlgiUmFLsLx+nRuQA4HJSc9uwTyNzYeeISQoGfQt4Shl0WrCTIJdaaxMA
/3+sJ7QpdKYa/kJkEBaSRDIFD1eT1poGGQHi6IlKbi88NKfEJCegN1JSZSqPCyXkit2z2Iwv54Zn
BBqA26y/4Z64rH5jUsSwYTLRcO/B5rHR3QgW5aZfK6KCekJ1xbZYfgE1kZaCVkIIol4SthFhxtkw
jthwpeYip70YPAcYvXE77KdgSbg++8nZCGml2tC97dzmwg/8wmd6wIvgoIbGhQWwOSlF/O5CAn7W
kK+i/fK+098f932255Qk3cZcExbQcu1p8ZXdCtELLdfzavqbM6M2to7JN6JCRygaOFJEg8hODpBO
ILJlT5PON/CrJ4P4ikX8ikDj4SnEGQO2ggZCraSsofTEZqMrhCRR0bIPXbCTvfcjvpteowcmGUma
0ORtxNHxKZyb4pWLpjfIW8/cuVhTdmX0aCODyI860D6+8YgrgALqQNCldnadhzXUCu0UNydD/LzY
WT6b7NuMezS4LHaHy/opub9FxXO4Y9B0Ed9qxFr5d/qDeM6BzDOx4R8r/PefsvOleQYmvazjd2QF
z0QN9OADxQOcmXky4BAyNMKJCYF0d7MXJ9KCRc17LBv/DbG2BPZU2U9J6AajILsWLCDlyermw69v
zp5u8j32gzzMdmCzoKtQo57GyLEUJuPKd5roPe+GSCMXPYTc2EW4Dy2SHaRB4coeEmx6epXBXvKN
WRWB2EMG6bM3kKy86IKc3LW5HJShwRoHznoulx0om9chU1d8Qru5ENnTZllAn0I9uCwY7vvTI3Zr
3BDFSVExStySIrnBdSaQNXxXOa3cy6aKHngrygFw7maXSNFvUqyVcQei+4p7ewv9isqJ1drlQRkr
kaGy6PIlUj1jM63PJM56K8Vne3PUwErB2H24O4SDLedQ5+Gxwm8W44mmzGM5UyeNm82rqIla9xcL
uHjJswFkGH9p+qVYMq0d2RPu8McUBgKsol7ABYKLo/VYYazJsQeJ5jjE1n86nEa5AALCq5P5IjPr
a+eDN+tjAGeUVmhMgo6gLO8TSHNjcJ0YyHisE0VOBwXTOTk/AzoZ579xOyEikEpRdgQwqJG4Gvwr
6BLv6L5eS8ObhEFMjTBog8iDWqB+5Z54xxKyTcxZExWLd3niscOFKZSp3JSiGlnDf8iwQEST0JaT
GWFMwXZoLOfAuqeE/ImwJfHX70GNcS9tQwMY+ESqC2SXiN8iTuVOih1a4Ik0JCyYjD7yXBAo4V/L
F6bHimsfP16Of4o+SNIltPR2NtLLSp2de1trUu6LeR/TS3958/knODSBwcrE6nHDkjI5Js+e4xzE
HYllKm9E2dgVnBH37VbosgAcxXTxLw50QO2kyOfYcayRzsceideOg1sIY4UNEUkN+YseeXUefXuu
9Zk9OFNpGjwyuJAi2J8JXTDDN0zjmUTqye7Ix57H1J8fsa4grM7nlCovLRwS1lwE8aBenWnhAy+K
gTHzxVsOzbl8Hdv4r12Bkvky+wMwHw5H2rnw0gXfab7tBNUlON8aO4dpf7yFMsBf6VIwxz1HukE2
+pJAgwCHDDmImdl9iLMod3Wn4roVLj7YGUf92hLmVjNVgss5+9JKo87EQ/MHhgPDBAePpD8TgYO7
KdTPSNt29L9kBXCViKhObiaei27NdGqmJbkNzeDNJEvcu3B/ikspm/0Td4/v6/roEn3e5o583C1o
zwOKmYsx+MiaAXOx7s8Qwk04cY2FMi1W97V47UxdTMEef8HcYmxgEOCjECFxXNFDhNGMNyJVvZyD
xwm+5017UPLkrivcp6Av/rnPzxZtddYMcIey38Jt9mx3j3mDmPbi8dmL/hjNBu4/2ehtxEBwmaro
U+lRmBvnQzfITvJQiz7gUDTUYuomzogGJ4rvRvWftgAaCtAMjgvs5AqEAQiyMS4Hd9zgXfSl1Yf2
jL9uXAixIQMcelV8SihdcUMOJeiKOU7CVPxAiPMobnsPVfAuOABg0gKNGEWxAElE3LLrvmIxYUEa
kBVAcRvmZlI82Z3R77J1M4BIXKJX3B8/obdsgcEkDFdELpA6uDu9WL8Jhz6UGBxAWT6rqw/qzlxP
6cB72gQqrs+giqsVhklRYLW8cO8I4rHyiJKciGBLoFiAd3B6rz1wc6kR8yJQ8R/9Cu6SYOpGwKq4
NDNfsifySCQSYasalQt93IseJ35cOoTWV1J5PM4Vbch8jQx7KEDhPtMJ1CFCNAgDjt09cBriR4yc
bL2Mc9dFD1357+7fhqxNANWYWsTG3htZ4EqIVceitJHlyoeBi5Bbu9WEu5oddCLjKSuThsMWxr5H
wAINDhFecSq5IByTBxQity79W8/hljCxg/DBkxZQUSmnxC/A7GvPKRZG1F9oWATeQid7E3JDFUWu
CXX08O8bxjmDr0eSsSMC5UWeIWrxGZXld36NyaFFH1z6XWSBsJvph5Bh3f/N7zBI5Y3gUwvgZc4y
viThgcpILc5Cba+67wV93zjAhJiPdEDC0lrQg8dYTrq/trO7+YeBOGr3WdgQqKwnUiqAeivszxuw
u8gqUeaJsd9I+wlxiKg9wEohHPOU97+5MxBz03Pjzm9ToCpO+s4//A5kyRFnRHPO6BWJbmpqalCy
vsIdKI+4oijCGJoxIu7o7bHr2DnXuk7TSoVHQwi189kFLXRvxj0uxMDMj8wl3kt3uKljChiuITYT
DLL4UY8M6uOadP0xZPftwEBHhchRmrBwEofLfZ/tKTTJx4jO4bKY1UbAXsQqXyW3D1tNo8Oqx2g7
5mFo9O0fP+GVx2Q3em1ePnmsk4YnwWh3YhFir+s2xvaeoFxh+oXvYJQl+565Wsz35E8i5AsLV3QV
EHor+B0zrZNP0gOpykf9ofpPodr4PeBpzSG31ySD2+/ZfXrrAQ+pZOR25fNBJwS2LKqmc66F27AV
3bqyi/4fKEVdC8U8+0bcpxqCtg+vTYV08ep2B2o08ZA9l2KFu5KShCl7go5AnMecrFgu+mgN3zHe
UVaN8ngNNHGnEYCZZMuPSG8bYilnRCgDKUR7dN7ZCGRvULgGAk55rI7kEeFXVOMdWap60N4dSl5K
kWYWzbhIxgje3yCrouRtt2CJtIsRQMVWnvV85A3K1ppx3ZKsgEaPp3mKYIJLkj6zFaIniMd/SqVF
McNNiRusB7Fqpjwj9DkPL1z+q/jjWTG0MWuWSMnsoK/5eCHLi+U16vCekU1GXyO1nfzYpkeugjKk
oAQTo+AS9YSbboEaJGZ34xkCaXtNwCHEkFCTZaChHcCmaAtRYLaEKyPr81/7i7nl+cz2f/5OsiXN
AXxPSLhUp4rOSMlC/RfMK7z5XxtSjy8DP0bZOUWwdJkE0lDk7+mE2BJWI1YDPOcpmqPdQtpSjEvf
6yvzujVPSPJMzmj/WK24Mt5cCfv7PP/7RP1Vn6c+KWuePKigIpBzT0H5+PVBKX79+1LpUd35Q04W
cO8KFp4J5oYRnbCgqCC4ldV02oOsIgA1JchotpuaXA0d0VP0I6zEPARacOYRLyw2JY+EA3UyvAuD
KsalxsULpO/j7ed9dYSYfEtAh4Mfso9LQJgyilhfoYW1Vr0/C0e9kIZQl41uqqmd2wToedH3QIuE
C46McMF+vxcII5HzLuDbQNx1zj8qVkeSMzIpYingtHBS8o1FDHu7eKYVdVarzuTEhfxpUlEwwhdD
tyyRgwIl7V5gbXoQIQMkcqPvQh4gp+e4STr7oJwFycF0ReEXruSFEOqqU0oBJHp2/xkbeVR9+Cps
MJ7OA2oGme29gKBouzTGUqSn1r7x0W7zniBVFFu8EHMXcQdSv+OpegHwfg12SKmx9Pn6xBiJLecZ
FQnIHzYMSnWCLOgGX6gKOewG1pRKgfJwPfS8KtWH11UR4Ez4yR6kG+9uGdGViMuu2BdT7nuabQBF
HIv7LJSy+PWyUT5nKSg2bIxK+MU+hwum0QIV3hnrec5F6ugBtJ081z0VKHxAPxn5lif08U9aughk
j8zoh7Ec+FksY8klMWfd+Z17MjJaLOhgdJxiPDQhW4Yf5zGgkA1SaYskgmHeR7zUD5rom7SuOvmO
diFycFaJqKtgHHfY8r92x8qdCnM5ANBAChMj0lxeJqqISctcG11Uh+cf9NEoo5LImJWDesDXbp/u
BSUhFirVYUFcoCO7A+JKs92sR1ITy+HosmPluYBYTvoTfZKN5UBDkWrXSMjnrbpiAVOHBm880fg1
AskWuTNrWnKZWxMTnem+t6i/ToV1lhQd6BpgWPrAOXpQsEQ6orzLH9Mfwl/eUD7YCnk/Yg+Kk+TJ
Cyai5+zC97EdW1tjJH/tp8CWrXMX1HETSb5JxBUKvTlJXGft+ILZs6FTvzqwrINn4IPWxcr9K7L1
nl3Tl7gbVNelVk6vBrNMFmsoBO9Galb73Sf97ejg8FVKWxljW8QA9E5c/iwMwNAUeK+0SMXHr3gX
hK4kPpzgJxtIXvTIg7l60Ad9P4esxB/VbhpCeN5BUzm15d94LlURPN0L6AB0CUg8c/oNyLUD8l10
9tfgx47qWd76iDyk1Dpg3xQWHHAOYZEUyn0wfSbEHwH/4iq9TPMNzq5mqHn+YwbPfMUv8RQcJPc8
RD4FDe9Td4Agn1zdG2u5xn1tMRBr9njH8QHgj/5GzEdmotOkJ+P2eIRleIk64DnJ3m/MTc8L3uN3
9KTl6DarfHg7fILMi5UvueoZ+KFVnezrv9f58nV3pZm16KYiB00I0J+xX44oCfz1yeL594ZZlSuR
dzQtSUnDz0vKB+kOm++GljaE6h/Oy8galrKXLTQs4oN8xAZfpG/enwnONlASlBV0cihnWHsz7vvv
QFpwYDB3c48WeOb608/qwn+bqOy8S/o54B0WzqJL3BOm3+A1a4fl+I3kqOeoU7O0tfl31CKdX/JK
5EBUM5Yhr6O318Y/sjRSruMv8AatSDb3TRlCZXzHv4k0xtLJLQ//FHUxb0Nw3Vd4VyxPHzJy0l8D
HcPbUETGKIuqo9rAa3GA+A/2fxaANYP6AQJFHiJMd1X+jRS9MWQTrP+PU+9DWHsf3h9gbLYcNBlh
K4REdFhTe8MY3zlyHcirJwd2h/Tc5kqS8vh98+gpNAlRkdwKaW3nXLmaWu+BHqVx6hmXXHuHD+SK
o6FCefjwLE0XXTA7oRTo2JS4PVKlc7JL/EOww3n4+4Uy7OQzkXgP0V62wweujvugacqwevri79Ih
hcSbqHLOnFPvBrPh7egTZIJd1P3AIiWm8/pUTx5fbWCtLn2n+m0aJbqUy/rNoxu1nX2hApjdGpfn
tN+4uh6+JB/CT/44ahOYiEhK/0viV4WFju/GExGwCr+N7hgv/6UnXyqjMF9lzvs56CiP7B1eWIM/
TlUPrwgaFIe/33t5hQShE9Z/6ivSiwUg91MbQBb++IvTN/wdRjWEskSQQsBjAMWB2LgXFsv6P5ru
azutbNsC6BfRGjm8EjY5CiPMixoCk3NGX3/6Ut176rjKtiTY7LDWnGOOUFK/XoYxwu5bKSPcGNVV
XGD5eOmdfF8hxB9eeiFY0PGRUfUOczujKg2tyM8MU+aLvdMwadQsnCta87lVLbCsXkPpiruv+k52
q4ncPJ6oxVG8E+b9zSOxIehz/r5FFzwPaIfnNU8cUbsh3cSqz94J8DEsGIiBTy262zYS2/PvBRsU
fyhZyyc7WVZ3m3Z8fsJ3P9efvQeC0diCvjRHMHEfn6gSFii7O1Q9YzIt7k6kXOVhaEf2Rd1yr552
tSUB+Kps/V/tGn7YGn5PV4LXit7oUQargbPbskEPHiqkhTr+BDawE8D6tJTWHtny0+VN10NjLf7c
da2Cp0KUT6ucE4DA7yO9ZP9lGn0tpd3Q/dv361S5/QzStrHGKVE6/tkkK+QeZtJ5QlmIILewXfvZ
zjU9/S9tG6pg+9+1/I5O0+sws1hT6VyKhX7jNEpVt7n6o5Frn6RRlexMr8F5VsiBDj3KP4NL0w6d
MGD6a1+P/832fhdRatVWJlt2uo6z1fd5ZuL+swo8jo6goshusWwle2kPayfLuXsggLP68/n84ySV
4l3vkdAuqKtw7fO1d7KYBkDMD4MkqgshZSMZHYgIjJM6p85DQdmLAWTzxfv4ui9lozW6dmbxvjfM
nu7JYipeT+p4UEMYKayL6VkgsgYi93N2WGyo7Ach3nNjclkxN6hRvEUvKOGR9lRFkPxI4dLX1sok
mr16ob8eXirv+VrALYLCrpljkfPsZToqiAs5jWgc7kEoEtfSwR7F62eSTZetQ7HKSbFkX7RynOzK
FY/FrZs+ljCMguTyl+OJ6oA3OUn+s7/Z7o6Twqks8PRH5YVSmwrZ4wdtVmdfwzQB7Bs1xasy6RJz
LlRRihPAGJc0dAyZKDfWgmZmBfrA7qt1xL+4t1dmRIMYbmTYHtE6GiHgmLKtqQVf04+3Yz29R0bX
p8Ux/MMzXDdz66IsTnzQ+XNE/k4B5Ii/ohwpnE0DscpKnC+urvW12HpkCOms9nlQrsjjZkbL89M8
2IRS5dfk0k/8o+84pip567XhDG8N9K3v9e9kflNadrcfvEWJxv+ekZGZV7WZhKEJ3vi8aFRWsbr8
txRJ5asLqczFootievwYnuww83VxliiZh9cPij8jSE/fxz3KVBx6mVKSF+nOgthIf/wIsbNSyUW6
ID6eovOf5wTyjxYTmccuTqOMsr6z6qwVNaPdVLF3+kzXY4PX74fdT3QMlwSsLMX1AO1rmA6gZeio
EiJohOrIHjwRF7W3eAWIfeY2VbAOoPBrXRcj+NzUzKd1+Q6+MEsudr3UGApzZTmlEcP/cRB6DE49
l/arfRlkLBQa6mZAJZM4bE3zXWsFR0CWlB8Jyb9BXe7gNh94TkEQ2c+PdpviY154VLMuYtI1CAS/
PpiwErqvFsbDRt/f9eR+oFusNGnm2fd3aOAMyYzHzb7f4rG2tZt0xMV72zCZN1t3yhPLCiVTJg+C
PsHisEssTYaz73LiLyJ/ob5KNoFbMYT4IcOyhzlSB0mW5mSbhy+sXHC0EoyX7xiI1GhzV3HPEJsH
DX2KSJ5+6qo4DEN2R7Gq3xmjqI0NP0XP/GMTdsAaOpWZp20Yb93LJxOkbTltPVQfFKLbqnH6Z1R1
PtbWHh+jqo6hdmBCyl1EUl5Hr1zl/tV85miVSpzZf8Kwj44pMX/9xX5nWv1cmItlsV15/65KV9P/
dLRcpOYPHyN4tL+QtmxoTzwKldMyaOXEnz2z0aFQe2IoMza/lM4MiNQzrHtQax+D/b62WZcTy47n
STAVpvbfeL6cfAyWWF3isbLFJwUpa5RCKYPkwJwB3nir3KdJA9k5YKy3bV5fxc1YyLn03XRr/Rxc
htv3H5lOV7KV6mn+QDyKVbzSyd4qq+9VTvE9ZqUbXFhqy1Q1dQu75AouCeqVSbWP4lD59F8veLjy
SLAxlij+NoAiALEFamiYF9/VcvcGQvrrJ7LNpjKOiY4cdee5rW/meQx3xKKfz1ymcj33FNyXup0X
sWgz//Hk5HwRo5256wIFLVa5DE9pH8gxOeM2zl7Y2MNs4MIuJtJ7l4+d5/Snde9smwE7WuNOvXkg
ZBvoRcGnp3Bn6HJH/sYWzy5OwxMKVDh9V2HrZjPTtyTVr8VP69XK40/ohYJM9MBPwUwH9W3Z1JiU
n9NDL/w3vLHJFJJCceL57+ABDd6jw/DgkALMRyiwd5qdyv3A3LMKApoiTvIQSCEdHwcFimifeJiK
TkM+ndHZdSKY5Lgp2Gqw6zFZanBzGO6GCWY1UFva/yGGoS4PiB1+4uGVEgIkjtN0I9Bt3xXrAXLm
G9/dDBJrPMURI/z5HY7Nj0PTaB8GmfEScBlyL0x6y5e60xN+NjixcAZDXcHLdYJwNe2QfjDkPIds
aUQOLwR2CAug4Azf4Qw5actmujRxHqSZWCdQd1s7/sjrUohSC2B+bpwSqwbk9CeriqG9jWSK5+mz
hxuntx2EDzg6+YD7zu/ldEynISm1K4PyP3GqzgLZVGVfjc180zt2ElFYRKup8X3kN+HANj3qiFK2
canjG7ZW8xzx2oPJj7n94tgpFI+mA8PgsxMuJrm0z+8ytsKZ8BWGP4gu7GZeZf4gufFhWDD8D8Cx
K5le3A+Vfec8Dbas/hy+a49r4rlzuSFW3jgY18AtkfvDrRHe4w603KObLgfwTXyUfScLlg+v0EJG
MxLgZpAUNw248ooBAQ+v+V8iCd5zKyezMPz8q2xATyeBoBn+cPv1yHGXwd85XQGqWhknOFmaXIk9
ui5EuF/H684Pt6v9VA5sHhM9vIEIxIab21nxjm6G8GqA1vXVff6sULqGt3hXwhlaD/7/UwQp+U95
khuHQ7kYDJd8iozwlODN4yiQ8/znUd5PUU2WiK3HaazrLgqfOATFHjv+8QNPSNDvI+rc+My3IFLJ
jfHvB242F4nSsFSY/fzeoiTqtUB3DQ8g5gX8/Uc+KST4xHNgN4ybgt1aOFTD35vXV6o5X9KZtsMU
YDOkYTVXAHRh9++G0vdMLt6jSx0Rtnfx3S6tkxTsrc+jcAad+anr4/IeeL+thuT0vjbhTuYbd/Pw
rUhphiyZcdqhJktuRmcvS4sjG5jwLxAo3DCJaDcM91H4tQ+2uauey7H6m/AJwrVyay8HThO5DtHG
lgrb1iqMj0aEzdN99Ps4u5m/Da+MV8O9AhiphgvsMoOgfErpNeHF3pXxxPWN2pOVj5uXURyDJaKW
UY8Hx2B3qeXB/W2JcxVg8kZomyHbFyQepAr/hLMbPmnOyxHbMAxmEeVXarztJBvv4AZUGos5pi8I
j0achGU5MMOLfsaBRe0wgnMwhA/a+LIkmAy5U8PZhPN4TfP7ViLyEX7/i8pbm4RbILwVeDquvHTV
HUu+L2O8JBW7r670rJAtFts8FHosQqKXUcKk7fOUscxgMGFkSiQIhiUUi4IVue8PBuu5ogqHX/IV
fT0sz/GQGwGMguAE3jf0OuDmOzNNk3LmVa8oKJnwA0d7d1f4gEI0WQ65DtjJEj1kUXhT18jj9Pvq
YQIVDgLfKOd4wsNirukI+Q51JuFzGqoUM63v9hM+jWEC1q5zdPasTMQFmY5lnRPU/x7X5pDyw5Ek
uGg5bN/EeDpEQRgyMLlj7B32rHCGJ8lSO5zfW91Z2Fr33hUbDnqTudU1mBk8wtgtvAJ7O/+PfYTU
75yfDJYKbfdfN6wDzpG8kk7I7eEzPcrUR8Hfvd39Dh/m98fDIxZsyussWpgsJIqTiYP/b+m6uY1Y
Tzsa40EfpeCHnt5mcvabbheZM/I/X1T+BydiZg/lZtmZDdckuBwGW5lwjcO7u3FwmtscwYNT+njM
Brz+r976PBS5M4gjulZ8qknXOKheTxSHYUVjez66/15LKVHhFcvhvIUlM9sY63fYDYukqrQ9dr6Y
5WrTlrmU83P8IUtklYilxXH5InEI7O2+DmckXW37seCEbhMtGtOMwzNxHrVzQqTCTXX5PaFhBBzu
vnJ5MZ9LgYmCaXg4hhWi7zhcj3Y3GryK1Wqr1fqsVutR92FxCiuMLaMYsaN4FQcMI6r1oRWyuGbD
YTypDUB8L4dfbgj/exDNODPupi/Tgbjfr+ZhCQ07e/iudMlT8/CctbvMUDqZ7lU6ipnOiUAOfRja
XUlB6ITp9BPWkngl15wcR+vpfoqCjcNl7UYV4JUmRS9LbHMZL6e57sQ8KGc2036Ns/1zJmiacrN0
A+3cNEAptB3YF1AOjC+nqKwNL1To0sjVt5gzIH1J87ae5SA8FGMzlMwrksSZ72e646WqXHvVKnSf
i0I33zio2IJ/VwIPPz4lgg8PzG54GnIQ6pj+2OOwdLHYKXisL7d7NdvPT/JV6jzqh3Zc6JSlTFg6
BuT40Lq01DvgR1oiZtcWQOemm/9TGAcvDFVy760ou9TPo8LMSmzMbLp2+T2YG5ersHqgBBgUorXU
H61AhLB8UYlYZ488LVOz5SBmEtP12eob2AfNXygulrXYLDXbjszLDZ42wUPyuHgRh62gDXYo7HKe
n/pDO0rcbC7OYFVnlOnmJym3KPVfNd6OlSbxxVkZhHeS4+S9NcCwJSYb2AuqoxG6SA2WQffh79OA
ZyUgpQveVGVd2Rl5DvNMxX6K/569XOlrfqm9e3kJGu9SYZoa7D7f3Z9BZrI0dPq7rMc/WNTyvvr5
Xrbj3eMs3wpN7Lapwf67hvLDVNJDOEqpm2x4rr0qInn5nCoV5FdMD6N7VABRRRFzlmbKpMrzzS1r
Vcx9SWWldzj0QuF8+Vv4DoMe0pyXROkNdU26fKtw5b1Usi2A76lYf3xD8S+nsm4k8YzeS1RjM92V
iyEMvrISwj5ZkYpsL6X0q0xHk/2XJF270NB8rduXdWhHcvuSduQ5jb2bxnK1t3J4SlnzPFR0Jm6o
pcWG6+ZOIE50Q1VfPCgSNIAUbddQZ1Ft6qG+FlQ+I/fZaq7+1LKkR6puzi77KL1Y58ub8NdcfVbl
O63xmCDB99r+LQypEretnIdg5j6x9at/0g2MBW3OdZqb5Wbr8MBgU5rKk/iF3iNtN8CdrNEoy4RO
tKCjX/y/dj2Bw+l8KTfbDrzTV5/UBYNgiC//rBhyA08VLUG2cLFnhm7/OVr9PU8LYxoKZdtLB2Et
QVH/IRFvkFFBvLz1vpThmjKkgEjNaIYbTzCGqkiDvslUEOvfC5jCfz6890M1XXXf8v5UeMUXHm5F
FrKJM9ZKVpzhDqYQJpriZuYU3Fqx2W1V2UL0tzWLvg9HF5xtKJZVnTMVyH/vv4t8CI7FKBheTxE9
vE4fCKbDOOKEN4+pwp6ZCDKQRL64lFFKrxRSvxKM7RRV5Z1tevnntpbjyhF0Tkkch9dHXHFK4z1K
ZQaUrp7C6Y6zT8hZ/mGxkKi6RK/MgDtLLMktJb8CF9ezQSdQXYqcNrcdE1ffDVv2XDrJGGt4/348
Kzf4jM/i1EgVydBwZICN6cibXloHblG/BOCs0dK7+MUJI1/3OYJ2oOXcnXbRJVgDmfJfovS2cX2W
CdV/LP6jc678M7bYbKfQDTgR2Uq6YuI9Xk/VApa1B5rakRo9OQH3GH638ITbB5T1HCLTcpCb/Tpf
jHhi2/12uGu3KcokBjfSbqjq0CEG6WqMnaIeYxEkBfUnFo39EiqEDcnTrVEYMoph6OuxRfF4NxA3
MqiAgczOFBGzhQPTdoElRnab7VtrZqi+D2YnK7jUGdeMmALZvkXo5ZIQtDKvAf2Bs0ex8VeV0fHM
aT8M1diAAUFoaby4S2vJ22tV5m3zyFfz1R0buUDgg1Ntp/CRUHohLlUoFEJ6azDICyp7XRjjW6ug
ZTlWu3KTRrzI1+L493mgo5op6i9LH7wom8EKk9K4sjhH5GRBIZ1GPSi0grfky/Lfxb7FAHmMV0M0
PR3+Zmi2RGOcCzriQyvPlUEEBNeTEOXC3hAi9uKJjSPdKNT0qiM4IQWedO1zZRFrxKNMw9SUE7/c
xyxFJwOibedRHwKadsWZ2YiZdWcXwbhKOEZlpWxt3w464J9myGAPKs9P4dSVXCVWMCLHRWYsdpa9
Ehys+Ju1to1gjbbqXolUzcNKP59rEnUwAoO3LeBx/eueuyJ25Llemn1Fr/6twRSunjE+BGmjG5af
1UP5QWtU4BJHMuofBNruy1l8F89jI4vKAyUpXifaqF9qZLEdrO3gYrjp7rrGo6trdcOIeHZXJWUr
hTE3GsYEJmEgaf33bfgMumYimnjZyGfNqGca83yMd3PL635gxYXMWEgBO5f5PR8avX28q32egp9B
QlbJ3TA3Xr7Kh3TJOST/0r1/nTrxa6StPF1rFjZ3mjlJaKl6sVliHF/kTVssx1aQq7uKAA1VMV7b
pf9ZAt3vGz4lmUj3txw4ldvp7dV87aIktf155EHN5Go78k2aAOgu+4afQEMixEeLO2a8qzP3h39P
AilsF+V/aud8yWO6zURohPREsFYrRxrC4HuuXgRy6HRGFEJrzC0mG+/oy/F6wVTp/ixvb60jQ8Sw
FRmWhL9hOFWQNXH/v++kKNpzf0wULQnwUusDUHCJKWwzYQWVXNy3jfNPHZrpG07JFkg4jsKcqKqn
Yqxkf+rxRCPpHY/z1xL5HXNe+sWuDCDevTtPyaKx1g/Dg23jLSXpUb7MHobAyEhZTjVBguA83Mp5
jBZPinuc4oA8/sHHIzPf6WDimC9WMklP7Hq/E5kSn7oQPIkbxCCPOUct3bxVr71T41TKfqdDBKHQ
rMa1+2urlKBReP1Dz2Wwi227Koq71ejE9DecdydINAL3+ixMX/W8ftTUQYx98U/2q5g7F0+sgHhD
cl7IRY/5IaKAmituB6c5ldlD4051ZFSiRsRl1FBo3rfT4O/wbiSi8ebPhdMwnUHxXey7NSs3dA67
j/0ESboRb2z0xssaJvGRYy0jvg8eHUM9cvk7zPW3xQXPHa3L/OPQYb9L//RhAhLllHFalqUu4loT
itI6juaFnhPy/rzXoMCpoWzOSboxogHnpNSHX+cHZ+/k4dNfHCvjoG0+IrYdNBoeJ2f2DYLAXWpn
PteTW5OY2nIeH+T/hGZzX0mE/spJCyfu2wQ6VhzvWjGGmoWILs90d11jhX3vP1VHfiAY/O/qL+pr
pSMcQblg9QyMzSVEI6UXSTZMe1W1+loViN7RAqeRp1jiT63lZCNTIywBmSs3gzpnF71qp2/SsHJ8
mmuGFYqbYDcRgQ7AOj8t3/Fx+lDM163lVTRJrbOuMKKsrg+NFIbbxsE0AYIzMAF2iHVev3Iwduzk
UaqQJrU0Jj1smVzHwPJFGOtl6pICSzvW6+Fv2aPV3H+iB1cVX8PBuNRzs9AVXg0+K0nQ5tYWkvjA
5Cqj3wZjruD+y0agfB4FkljAPlN4kenq6ITIbnzvxJ77dmvZL+ROlmnGuhL6DI+YYbD4Zr+xblzh
MfpFbjuH6uOIK8jwZLxdJCeknx5WsOHfe5ObBq8gZ9wCFeqcRga9INE+HBjw9ONVJofYOTDY0LOs
9c77ztPdGhBWZcJ1lJktO6shKMQRnY7dhLZdf6bcUozzGs/NzqNY12q37PSvw69m/8bzdIc4oj8N
NhXAD7WMf6NFYZQ+Ihx+LFjAdkqka56dKYbKXB6cnTHRukLSW8eG4V95e6ioY/bSV7Qtg8z3rmti
uIkyv9Phj2v1YYCe31uk7emsa9QHFuTraDt13VECWaxdSACCXx/00YRDUPpXJT9Z61lMDa1ly4yB
TilUO+xpuL0atvk/BG1qffPUpp7NzVXxg+BIKLEvlOfPOfY9tiu6PviDmev8BnzJzHKAjHSDW5oa
g+q7ve4YdCm6U7MV/Ddolr5NrNqKenOQ+iWUY0iO5i+KMnfYXgLAYn+Jzov4b1kQlwqbk++kJGFn
HMBPwvLm5N3g1ZOtNveLbODPfr0qGrrtwqDKQC3Yo2DP3UpMQ57heBOJlrJASfgwQRwzGJqfaZ74
cbUlnjR+NuXnt9v1z+mPBBvxOZdobgNEb8EGadz+PCXx5HpXA8pPYjbrzaWksS4f/vB5E8fApqTI
s1eZXXbIzJRDBGYwFDGlkeX6sebF5JLnejyomTdto0KdqiQkSsj8WRUXMuNkKj9L8hLUbC2eEyxO
bnUevfBAKz5pzDzXywLQQgF2H2XFa4zowxjN8KrKDBNdmrrKXOnM+ah4tuKWR9QqnZQWlHtezitw
oWHHW34vtksFwTXkviFRuf2D97dvvzfXH7f2iUcTYdn2E18WH/MsoC/I3KZf3RAmFFL9GAZ1pn27
z1xK7fwVaWS++l99qw+lZMs97BqB6t2Zq4+ExmodhsWBF2wl4+o4uquJA8Sn1SauuNSzqq9kj52g
FQvwS9IQr7mloD8h7yL09S8mBYFwrHylUaLN2Nl/Yt3EzNA7VfJM6L1iZBXLQX4x+Qad2ieNOODX
DLQz7UPtVfr8tyq/2+bpcEvIYe1a2nwEVONZAVLAa5SvlrrHWP5HLbypkhS8p46FfB94vWcZMSil
T3WQHlKF2hbk5g1DKkD3Gwe+EkIZkk5L+QUUO6NOGblaIBAk4w0OKAXFzReivpIpjCZgt7NLKyDC
NHCVeUjpDOLObDPOI+9uJeW1ujTXFj8Ttw0bhP9CXbIqcF43xQ873MhTcncfksJs5OO4ieyU1cD9
p8n6XeAercPcO3bXI0WOTteifLzYKJQ/IQwuIBIBZeFTyrH8l4AC1sJ2H2dmQWHJ4cdwKKC8R1w5
aJEHtvIY3quJZsJefC51s8yZnIFyqqZFqCSncWNMkztBdc3Hx7Vjmlc5T8JttuwHW6kArP9Ovz52
H/zvvpj9aqXLX73lnzVLGOfLZkj1iIhOl0D+U+mfxu8BjcM4+QcJa9XN/30099UwZ9gJuiQea6hg
3t+kPzTE+RLMRg8Uojp5LWEBlZ/04FbmlHNTXyPked4Yi716FoftAiTdNwXnC4PT92LnauzDwMLV
C53NUz2hcaV025axzdmI0HbuJUQyYRhA1j1RBCLCAlQRzOkpUAC085Ab6eVCNAmA2AbC2Nfg0XuZ
85iYWLqXnWYjDvQkI7PHGGvA0F5+BLrISICc1aXYD8IYs+5J5a7CSX1oc2iGoaYALHpzlrqgLbkU
GJSIIbQyiIDuSAtG8THkf4pl0S9IMzxDi/aN72NxNOIdGTyKlqMTdCA4bO+EFqACMH0I2BErYd+t
KPET3eBosZCuUBIOHleexUFfum0mv8Uu0KF1rVkMheu+S+WLiVZohu2YejdsiB5q2RjppvhnN1iS
YdnB4R/ey+m0KWOvGzQYamBg/kNE6tJ9NJTquxYFPAV77EFTJXavIp6nfmu/a9dv7rfD5RgRpvb4
s5l8dfafIf7mXGEytRL4bRzYkL5rKGJE83wXxyuCKdHrIacxlKpXu6l8Gq07nOTLodqBfXipnGqP
YIh3/Q4IM1kzfy3brhG0jV7odwhtY/wq7E2XbvEzjChnWGrV3q3sOBt92LQvGFPQC5L1EH4uOuID
ysAcWfsuDYnoxFxAcA7Lcw6ijpfQ8I8t5040ebC8pTsBwGRHXoLGnDvrQcK2De3dS0Y1oYBdWFwz
s31HS3JozVcNjz1M1tLKoqtiRmHhHt7ClLub6d6ifrJmPU7lpXRQ0AylNv57I5DkGql/h8r1Y1UZ
fbV1UaQ7bkPnnO1aliAbAV6C8E5sz6Wfv5a3ShT0In+/gDilUaTSAEPGJ4I1ZgTa1r5rzHJn6xg7
2P1PBRiq2rm3LJDq9c3wBKtKVrWSGAPPq8fKctEwpYdjLIJm2WOKdILmsFcYLg4VQgbVD/MPjahB
v+mmGbFjkx3TZ4TqzomX71/F13T591heaHjraehMEo0AWGjw/t+jdjaADckFMjCFVLGtqz1NXMYX
D1v/bf61n4L87lMkgg6kVo1EqTYsRCuXYSrNZZHUw0KvBVq9G6nZ7zzdDYC+kpIF5QHljhceEU+i
2vXHZrpePDgDFhunYrr1Jkw5f8sC/C0Zs3X7iTqFoeI2mttH8G9DJAM6VkgDMFXmoEUzpf4jPrfR
ryFweVhGdiBFyxfylVcvJPjhwSjwfyofGrp6sIILBmPmnMBUeg5GdtW829J9vgitwK7UePCqGeca
YvD8cHXh3mwtNrQaG8xvGwxADxKq0quFulb3ZVvTszTjC+PDIOcb4PNly/VzmOSva2rk0EdbxSzk
Rbjgl+r0gPdw512Xne4leJyQjxhM0RYuWVDjC/q7CVCNg1D1JYSLz1kR/TbkEpSBvcZgxYVoaJBx
cUOiiuOoLXRQ68GjfjIF3XcKH8YBqgKib6jIzAeyd9Yth2qp1wp9QsNc6jFbcc9sB7GxI6V0H6IP
sN38MgNXRxVHQFKnseFA7c04E1wU68cGNZ0717X3jikyuMCHvnd4pbT38JrJfQG+k+f1MmlK2hvR
H9gSdoMb+T16FIcGya/y8B9Mx9EhI5aSi+/sMMQDIHzQWBJconD1Bc2eNsZWSurgn5AHFH0b6MMu
DZCoGgF8IOljcXb5xKLupBRgCP6jU6wdm12nsWDqztSekVeq/A2Ty5XVyWBYj326t7ZmS48qd4/V
XGU1ClZTwzgSfcJWmqmtB9+rslOzNnBAcbO6Gz+CB4sGBlGqgQ/oQ1UV+GU8HyZcAgO+V1teXNdB
OH8581ejATI5qJY0MSPgQCFAgyj+c++ONPyfEzQ5TlXbBjgIsbrn6kBu7R9OAar17TvBK6n6z51h
epZxT6yld2TrQXtJ/tOzkjFOIU3ijwK3q4+DfQZ1rM3JWNIrcXLxgAejTotdUDhtiGrMXRrv6aY8
3He+0fNejX/f78Wql6sdeq7Tv9PfG0WeFAqb63tEm1zMOijjrwmAt0lYJUvg/edVT9Xify69Z+do
NULWbd1xG2MhnDTs7PpbcKGFqXOupyNrjhjoH3dkOpBNIlopS2tQ/1hlenDm6BuNpdw+j36bEcdI
MkR9ZEzB7UnVXzzrSp5WkBXz2SAje6LUJT7uAJcFSaA6zNrh0TenMwW2Jha6VPSjS9hzNWoWCIEh
BLnePV+9jEmYeWiF6azzk4jOA8OS0Ao9SyM9SdFIK4gwl9HIWnIrU+hvan/m0LhRbSrYzDqikC3M
snkvByBgJGosiRDhFdYD8xMWGuE2Ua+zT7KRcxq0ofFybSTbIjF8bVfSORo23DOh4reVrpLh1spo
A1CnW55J8pqK5qPwgXflZjqiE4QCE6EG1vzfgpetLHkV2V2RHtY+y1IhqnjP9tl8PEvNzUATlG44
VsCe08O6S7yktWKwWCsPUV1n8cXTeFTGALJEdzu60FPtwzglTFJT1xq/Kf82VUF1Ijos5e/M9NdM
DjflVPM+yDVX0bNqaokpOrfnWgPYu/ayvMMGIrMY3hRj34gxk+03D3tdVOs9glL63U3Lka2KGp4i
xKmuXZ1WdpD4AJ6HGeDBnp6vBke7d+NL6sPl86f5Gh6tfSmdipY28DWXSL0o4HNVWSv4lfCoezQs
I1rldIlvUPk5y9NCO9zwhF0nrw+VWudopftcAceArRq54MKdbfvEmRmnZs2SHfziuSAMbDcP9exJ
5+Krez22Zh5e6DPah/H4mTfdcejeA+7vpugLZE7LAwIxhTn6keQ5QKPnjtA/DJKJFH9nJ7lL6LLO
gOdgvVTepUpheP3VzswSs7V8p3c59VV7iJdg5mP74ePeBC+270OhUzWey3rhChuRynF4Ka3WKOxF
cKrPUcvxnCrmoRQtwv7Sl8ZWXFsgnCybeVnoy4Gpzr6jywnpZ+lyZvOZVqTeq1b7McooHPc82g/W
lZAicresFyqQY3OQH+SxVOuqlD/1eKDJBMeJoj5+wVBCuto92jXpZUTaWQfaF1L2dX/3eUZtWaXK
N8ZYybIdAsqsaVs6r7FyMlpC5YB5HJlBis7RpgQxFvhYeUkVvc3CfMcvGw9sQ40ba+xoUp/c/jFC
tNAQMjKYln1xdOisRGTmVV0fCU3beqRYk8/DyYXHi9Is/+e8QF9g4qNHA/RwD8kRQmtnNq33YNfe
dk+MHx6qm9YTUPEur0Ypr/OWEal3ZOlePToMWWPhqcUay9A0LauFSrKnzC1044FZoUj1afkX74rf
sicql1kGRmVsXVtPD4QIxHaeqBFT4b8/35pltE7W98FhkZ1S+VYL9qjIBuHO7Kx6YJsUD8g371SB
PTbidScO9Wdz6PrpzHmGcuU9/1FbE7uAS0IEUKG8G6w12/IQFlzdcHusHsueW0SaN4v9Kq9d/muc
Ao0zYNdlL5mbQcNYM7q3q89+ph6rHxoPAqpi5l1cz8+wlLwmUHJDKTn7kSt8B7UqlE5klYGlx7Kn
IhhoupJFYrylZdh2zLOYNECdzIb+xupxy/Uk7rxF4WpInjyZQr15K8gIqN8XPA5pPbhBH6rJwYNJ
NMFeWWklCUMx7qYpoH6+uWVak0w8NvwgGITUrq1dJ1M61+UcSPbOzDLd+GKUsDU4Nepx3gtCEYOF
E/+cWlKD/4hU3oyubcIGdfd2Ym7K+bGy/CRwKOvL8jTVN1BUKsarrLfDM3+JPNeTgtlnm0vahleM
PCnua/VDtBQqE7Tru+ElWv1RDX6FBcIQNuGxntoFG+uRKe4OAeBhgMw7oPq0nN1dtYDuelrz6kZM
cKMI5InzQRCF6j40PwXjZQkKqWBsQRuND2FGcZxadRLdXOvFX3lZgwyuDKarh1Ghz+rmsS9r7Wov
5jZcsVqZHv35VHNUyQTLEsV8I+2xK3mqRDE/S3OWLUwUfmbSAIQ+o3eX73auXPlSyn7aEv20WXpk
Ysz/6EtfpMvorBGOd919zQq/L1iXw06dLsmqAcegTQaKS5lttLhRnoQ/ykT/OhoACoAMOSSvr+6y
iV3qtuQtH9iWuiC33ql3GGZmQV6fFFB6J+pL1n7NgOKtNWChwE0sK/v6smQ1V0zBjVdC2w+txIfn
LESOrw8w52dCb5KreO8Fxk0Uf2LxqkNvuFHGRFrPY2V1jBg+1ZZkZdoD67NUX7d4srXqvyogc1sW
nF1L3o6TxHIwyfa5G4se6R+naw7hRESjMzKVCq8Jq03VLQ650mFmD/UXtWMNwx2+d+aXk6y9ATed
pAfJPLUVy3U318ZVNzzkTYrTUxikhCFDABXql5LlBSP/6hl+NC1o69eWq5/smuC78FwNLzHpGYnK
7cHfsPLa9HZGJUNOMFH6c9m9tM89sY+lTPfnQ6zaGsSyhcI1EpW3HMt+eJ7XGE+nMb6/h+BurbKA
JQ08DJY12ZbGn/A36bc1MQAEX38go/ZnU8BU9IVCzvuCosLzEPvw29w2MshnIDZT1Te+RuYfAmpk
X65zsINV9VJ9oiOxVmWdNysQRZiYL2LRSCDCHLhpXpC3e38ev8rHz/iA5d7UCpToJjtX6ytuIpWr
Qmy+qV908+ojhl3rKjPAXKy6g0vWCy3Ys7doo+u9QnLUg+5rfj+WU8P4q7srwAkY/E+WH3wgfuQV
GshR84FXRXhIK56slsZAaSZPmdL++6e7PHvW0+YR3R14VjqJW4rRfJjkf9iuk+F5z/e1aOtpegLe
uumCuH86yk8GRm26iS9CCdfMKpmcJBsvb4Nx0Nh/k/Z30ubr9WctPtmO4tV33+kjgbBZVOOK8VVZ
IRGrgeWDKU1l9ZcaQBnEBydi/Yg09TNLIyZ0Ex/8SADZi5+TvQrgj0PBbtpI8/I14Uz4iiFvECyG
kBgGC6+7e6/ElTO5r6WMqFadZLyS/ePEhzia2U2k9gCwDcDHHAfPBXMF+wUgHtskckP+zJ7qJGkL
lssmc4u/V4F4zbU6BH9vvmWV5r79dAoyQIR98fH3MdsykPhmfvj1bMmq9DLearWpsh5I/T1/uxIs
3osZlsmnBn+z5VFwe2fzrK+J7I7R9sK3zPyluNmWj+VXvL4DcvS+vm0BAxZ2vM2P5X2PRdgtHwI9
8tCG+pr6FxurnV2W01Gu/8EwS8U95Qn4ef9UTKtmYpVYPx6+l8MjFqHi4WNX+rNU1VZO00zDfrPr
JJvSJ6b2GGW42s0Y2h7ucWG40Y7Vvv69X5UCqrehtLoIr3ewXtjW1iOBQmFukwr+mjEgwrt27opN
iBH4YOEFg6CpspJNXr0A2PNk9Ujt0gyzvv5I+duX0Z5OrPfcNUn+fM9+qGUMPfocFCv5tjuDaEAD
pC3h6o+e2MoE4Po5/+ryz2s/2suP2PDnI/YhNIYjmdPWtKpbhfik0FXEusfFccGj4gb8WNcuLT5E
syRbPZ273O1UnYEXEss4QUh3rHKetsKZyXM0YPS2jHbtXWXBj6+RlKTTQ19B6AzT07dP8KZyyzcM
/1p0Bh82cL/kZcL7vDaTsV/LCqmKnlr0kAfehucpOvYSf7K2cIGoCc6GudapkWymKi9GpchqrWUh
nCClwip449tD8RHeDcZSU5kd51UlVn1xBenYigHIybKFadm0eYC/G1qrfN0WsvqLXdhedlzH9LZm
dOFIwPHpqvDUVu5DUWlLlXelJO9fDQxUEbtectE+seGNVTTPQA8BP639gLJDfHE1jF7e04OzCRGq
gcwwsYSOldA0stfoOiXlsAueZLy48fCmzRiqNlH7hgXFgEtpJzWMnejeVJJQtHabyuUQdMsKiE9L
INqpVWucE43qFTaKefPGKHerQtMCCuk5f9BspMaGhgD0HPmBT2GhViS41Gx6kTtV8+55DAwCL8po
4HUwPjL6zzbikPIlwep1dF0oqGBTdqxhOJlTttZAFDiB8CxTsradHvVn9NVnrxLJGInWf7ccr1CM
fgPYQGNhtJJnGBYC5JP9rQzidRPnADhdTKh8HGsW00xzeg98p74IYpBUefX7+GpI4Q/8SDXjgcyq
pkVIMC8E3CCueIiWtYQWQj0EctJa29Vj0RGwDwy0FGl8v2e50rfBNgpjcAYiZEncq+tQDoXxlekQ
xrfsPh822tY2SP3Wzde1TpdFGtulkAr+uWatR3KjApif2ofoMzNj5L0rdXOGBWvLb6Z7GDLrAsZQ
ri77JJ0wbKHaiD7rPqP3z0BfDgaZTwjMufSNrAxJWk9SgjEfn4lPJIRXU5HfYgQX/K6jmzktW5R/
PEu+Ec8r+09V2b8cFapSFu3LiVaQrBo4wZ5xvZrxVMPul7QemFgzW0Jbdp/rVkq5z4T6JD0xiMGe
7D/CnxA3YzN3slmBEi5eVf3D+uu58XMhkLt+/87V1RQxk2L4xLuDX1h6fp6b2T8Klh+WAOioJWge
nYexKRC9rwbQiX7hKYBjlEjymLuPWDVzK3GF2TxQDuJ0k710J/GRhl2yX/ofSfe1lNi2hQH4iagi
L7gVWGQJKog3lKCSc+bp9zd7V+06p4ONuJhhjD+NfWn8q6cvGR5UO9QEjYYaYNHPGUVhhtRwL8Hx
OEg6jV8yRgTaEaVR4TMtrG9TesuQA9qju1ekUqn0kdGpuZs0WpB8HsABEEP1bi//Pb/Xlb3VKY5u
65gQ4KA6poQgUcCKGyx0/06KUtU94ArmrevUzOPKaWDmbFCiZm3lYNJYYrcvfdFq79ij0uI3KDeN
3yvNSJ+o5E+DYPI4tGd9Uqc0gaW2jt6ZLil1CXNnZGvf68RbRQUTEUVgb4qdbdeWq+xbfJTmfZPN
BYeKSbGXNpHIGz6znbHiyzIfIrHo9PX0oz4+20A/U/iD3PqALepmtvLQsd7+Ui3SXEHfU0PzupfB
TSw9gUFeokINI5Alx1DUYgMW/W1XZEDRrfjjTwhC+WFM7d1nKsWVNCZjvOJTofw8tTFCB7Arc45D
mYhkXj8V5ScTvGRkyS9/9KEf49FV9/2VlK/TSjF3syX6YByMs+p5Vj0kwn1ROMaFU2sryRnOmmsW
FITLGwIe5effFRDx2TgZyTh7UQUo2JqFRU0xu6d7KjZz7+fMS8o0qcQ2zlzq+W0j876ZqKQPTXmv
Um595WzIOhrV9yGEcnA2zyzf/CNrrMOdAqNE8LisN38oCATlBhI4QPibDghEupJCazNMjZSBVJO1
9GvhQUV+JDd49NOcD2Z2cpjbvoe/bDv7qtIhoggQaDhp3eF3gvlZKKKxSsC34nQ3gNE3wm8pOnZC
dYtvwexnrADVjtwxgHZSKtjz8xCAwfunWcYuJ4Ke0h+eGe32vexLefGSwVNxGDAkOVF/TCGp4fs/
ly9e4IpOCflnQQoJVBZxFHAKxcj6fcuXgH4fiCqrXv7S3oowNpA3unOa3jbD/TbXwBhbZ/EH5cv9
M/wTvaT1x+c/QJYXgxRaNTlmZi1Ui4LDPqn3TGhBYeywVz+X2kZqKhOdR3VoZsXg3hq5jtfmCCgC
PgrtZPFtaX6bvn0Ac0/rb4vahwSm9tv41jA3nB+nYzVyF4LohScwYxy+revwq5HmCZ3V2AHav2f9
fHVtQrekzG29HcLwNh9oH1xyoSL8r0zeWkXLhlE/mdq8PD1WsJgPPrkwkkfSuxVA+hXPvh3BjsNi
5f0L+ncCAGpEPxaDRHPssNHv9rxHyInmxAcXkjECC3QaqAfCCJkVxqrOlh+Ntu3ksaqTXH9YlYvJ
+hOFr+AnmclWZqCCz+JJEte+BTk7E3eW08Yh5XkYHgPdGI+GcQ8KOYyd9gVBGx567lylVsyJFwJd
OI5QndlYxueVdA1e+vYk7lk59s4CpjadM4bqL9lTui/Gtkg5lzQgMbGonhXq29YVZXurjrW0t8ac
oUY8aio+DeViigWXxRntX+Dr8/bfLL406UnsmtHVpBHZiWdz3qIfXvLMe1YsY7G5F1ptdI46eF8h
+u8s3ogjRX8JVtwa9PQgGZ7Fifee7bdproa3Y+k6WhjL7e74MSunoFHe0+0U3zfN/TLIygyQjB24
k8seGgS3e920zER2cs97Y+lx2VcfCrbHDjN2GAhZZlOhY1L9XuSx+jZJLRS5SUmy6EnmmmCBLpO5
MOTCvnLBxM3eZBvnx2UYx/JW22XB1WVb/OrqdmtMnqKDYNmJeJ2oYn811M6eRa45NudigSCszky4
Of/ktu+6Z4Gyt3TIsdPBLALHVynM4/QS8ioS1ssdVr2nOSvj8j3VTDCwLyVqZq51A90m21+4WuLH
g7BklrCHm3wmFngz26/X3m7IDN/MXev3q4yXl80iTqXiv3Vbe8MavzmVHoW4kKrcfNu3M91njQyq
PRte1hwUpZNqTxzauJ/cV+bZ4S73tbqqV3Aqs5cjmOhRzgr2Hdf8765Y1tkVL5WH0Ci0PpWlwiNb
1j8cs3KhSrsTwCVebF9CEtK4fGqOi6S7wvyrhX31OWLV98DWu9buMdmktSmPE3uXFKzlODVKL+Jx
5vsqIGMzxg4mmh4UdM6qdWLcC1Wt05mK4RLCy63DebZ8F6dA9OfeVL5Dcc8lLaG8eLX5zE51g9OJ
vUSKoc51lH31w4iXE6kovcy9nyNl4bR6yefL93YhEY/c8lWDmwbFxceZHTKTewpLqcoBOKe6y+zv
Ikqa3BfgnAfuD9ALnt7kPx/8SValOTGPOGmu+6qmvIOCXw3wy/bv84/kveIyukkCysb7YjtV6Gi5
M+uSfVmUsHH89OepFKtGOZsv33qJfOUuaUeXt3ufbaqJ5vNN1ERzdyKPNfRKjSKv5UYLXkn7CIs/
i/Id9IpCJthsXmqiolvOXWc2AJdb7foz5iheA7xF9x45nSAkt+ZGIneMZqyv+kf+bqRPGKzjTm9y
6aD8AZ36kQih8Q20izrRS5zp2Nl0u6bYzd8zPpFpMhsXyW10M4jhW3l9auj5i/PWvAUR+ySPRCpI
pPDpSWs81gmnTkSIzqRClQnNOEOl0+L6rVDZXL9TRcVIOhvnoo/7J2W29kmR7fvMThO1U8HA3mXt
dox9yWXb9K2v285GnhyEgluQoz4qFQ/11CrO5Gu7ccUvDlfES5KnrpLI12/5clZW7Km6PlfNxM1E
VahXMqcgWdTn849Hpn1ONveJanb56RfH+XR+raQIMjbydy7t9fL1IQyvEvTVFuWjDEC6iRem7Nh2
8uvAmCSi4Ns7rNXjOfFV+Y+dyc7MGFZBqpWXhUHuJFJUcPS/u+IIvjD0DLqY6z2FjjxH6eh1Hg0e
20ZhW16yIehZQXOZ8vYz+6gt/raXOmHPp6M6e4ivPBRUBnAtyHuRJ+VGbPc1Gx6Cb8R8RDqEP2p4
cC6YUN6PkTE+RRnQBAKuHQln+FdlsVugmdN7N4Xj1q7T/IdK4svcYlX57Y+E4g6RzdQTzcXkrH3W
CW8EdQctZZFqIaK7VUej7N7T68rdLLcgenNh2YdEpBsx7Laypb5/gb7sxe1JeV6SElHcUXiP+4lu
1rjfIKIsVM/GBtJ3loqjx0vJ+XYayhMef5yETLtftnQUJmFWvoI4wxoGAW/+XD4cNCqOgYLuPhI2
IyGstZ/iLOBUEOabFtcso085wlpOt+3W8MxDzcwCY7z9mYDW7pJFVtQk4XuXvpnO4+QA2aASCLuq
428TCwJJiorFtJfhL/RPiRaMyZ1h8SRldGV0Sz7W6D1vlGRJgeROgTOqwnozOi1qt9vLOYemHKTE
qY3rxXfQctH0uH7+FZbjoofXBlnr/nPxJ4c56Cub/8ajLtz0iabo0Q9/gCHETdE0mTHtcxeAnCSx
P5JNO3yTIK3yTkNAZchs08903Q93VNVw/MtBcNwyUZWe5EvC6riTqwOwnHfhbsj3/Vtgp8HPR9lH
hlPAd2Qfm6nqtGOuJXd5nQ04isLgunF/J0p4MRikuoshvdP6M8J4xbNCHKZSZ9XmZc/Qd3lcBrlb
4+a6KJZJaFI/z0xYB4faCe2TJDaPRlF379YB0bnjQzrMSx6f64JkK4dnvS1lFFLFXgZiXPpuVsih
JToCPkcC3hN02LPJvF38AfLZj7t5fO+mozhH124iIQhqmHtf/Rn0rZOlzvx7NFYKYOCAMUHX8GxK
898AFYdSi5uW4pXW4k4rLyrWwzH7WozbcmniDA5FsxI/II3Co+0ZBTAU6k8agDCObPxctBzvYRlE
ldvpVTYiFHQTvT+y1WjzfbmICIstmLHkmEPVL3yvxV+aEOgri268KnD84QLeImqTvEY94Y7vS7f+
dlI8Nk0reTkLyUO5QzncIEqKncyb2EW8S9cMhS7cK84fuUGGIC6WNUeGL1C93ZeVTUocE/m4WPPz
Nj6ENf0guHS5pOkVvpcLbvlX5w1jyXnRtD79p5F9T+FyEnKuk/NYrSP3mVWorIzzNIo/yw9Fx40r
Sk5wlzz51sy/rqClBgeQZE1UARnw6pAgWUJcZyvkkXWksX3Nx4e3P39KSXIo27yPnhGPb6m3HyDu
c1vK9hfjcvHHmz3V7h09wb6iJuhTzsTiYXSu0WSPg/g9sG5pjDuQnvvUwwm3fa60xbdoa6+969IY
3/OsYWPfJmu7W8a+HPqPLG/7OVSe3ry64TCUS5TvryabiYJq+wuofznV5xX03eyl1qj1auQKQVUW
hBLBY/41AYzrPZWN+5f91ClXhk/CYVphgiKsVKzuxkDcvEm2Mp66fDSFyv5mbiy0ovjTQxWjlwea
C1EH/Oyf+KWAy6amTgpcI6sKpr+fyrhbzHe3WYr7l00hZmhYioMF864/qc5/1KnIo7zc9jCtEuqR
/2CUmyoazMOp7j+VJjbcbij6WcIv3m+H/NnVcuXN5O+n9tf7A14MQuzCJSQa7GpB7+1AAP36E/sF
gzvIvDS9vcGtVBaoVz3GPiD17jWlb9x/Pt8IN8bfzx9D5hWAJjVjR/StnYR+vaYqtwNy75GYBuNP
kEP1/VThtRTKhc0EBjTHgvnol9su040uAhg4fi30LbWovtUG+8FraVNqHJsGHydNKtNbKNlmWoVc
VyPRtu8MI+6H4cGbZhFarRkbPHrPbvHWOFAKJydqm0kCU3e0ZeQ1BJqjaCKQBoJr8t+MJEdfmhXV
CYn7mclZCrVqKfc+G6Tb9qVDnBDkr1jb/GlMIALhfHQU9n+4rpoa+5fBvWPRRqPiKK8us1CLLSvH
h4BAory6hXUWvc/buW7USnWNlnhdDedhHLdqm2og9A4FQ+/qzmNfb29F53bx3QF8H/l255EPcX8u
ryYe8bx6BTBUC69+vd99PP59G/8YXTdfVjww6z/xbkc+cBTjvpcryoRVkqPjzShrz9u7ppXqmPQ4
9WQOG7xtyrtQZ95K0Y8PVGW/mOC9Uv7iX71eFIH95e5Q6fgq18HEh7f+x/vhabC0bvb0q1bdgYWz
SrkDyz6qQt+1Iz//TRVCCCyT0boS4dEx28DF2J+3Ql/HbLQsfdBVrKt+ps3QBAhC2rzc55Mg7c0w
//ro3zvJnjIxG5VOpnK1rOfC61bjWdMIUSf/FEe5+rMjA7xbPCtk/Cyp0alB68LL30brWD7ag1//
7jQ572JDR061zPuCyV2TehkWXn3s2oXz6L54ddHNUqVTIb4j8Yf4Pe+q0PfBQkn0QV94wkK6lvnJ
bupOveOiex1ZqrtD1eXpH6oJMRqvma6ZIe28mnuU2sbwHlHXWuUbbIXt3oOl9Bl60W111nGsPneK
3Uq4Gl5zyzCmK/so+0ar4TpbvmTb4Treh0P2YMXrYVwjzmT3iebxttfm1ZNyTm62cCK26f2L3Cg1
cuuKym9ZGs5Zr+bTwO8kt2YOWehWmWEUfqJl+MTyzt0EMNFcI5mRwut3LHPjvrfmEF51bv+60hEK
N2GPOecIHt/HUZwZbYaFD/ezbZ37OcfFN+ND3CivG3ezrPa3mf78UVVUKIKVL2g2KyTqzu8ljjwm
Pq/PQHYCZcl8b8nWYW7nBpN+9Hbon3/y8MEEN55uFnjRyr3RpYAyTyWKQ515zaTD3esRvvouVwy+
Vd8NSKOnyA/h9qAmXy0YuLapnd8xX5qIfI/Zu6JgoaqjRCfGO0vR2UkcusmPIeB+V30hZBtCHyRc
L7vSvhaSMPBVhN2qZSo3ohkd37itwiJVAJzyWhiK1Y+6NwF9jXPp/l3g4wj19+JZo78Aw0jtQE9L
ArvWFw9YthA0TWPAatgZv2/SBS/f7nUlCLMSG+lXokUaXZ85usAmqtIVyblNK/p6GaqoJTzzGVCm
J/ncMzzH47Kc7DurLLft1GImRvzychm4vUJFG3KzuRQKzo/bnqMwU1fo1s0jG0Jn1Jrnti7a66zb
Rl9sP6K6Y3tvJP3rauLjc34wabejbnaYkOSopGIs/Ex/zSa+7LZrgIScCY9co7ioRttSL69AKGVG
kgDnjc3bnG3kY/VmsLEFtxtG7+HKl/UkCcI4QpMHb3+iE3UJHv6poSxHZDuFpQV2XTbe+6zyuAUS
1JcUDF5ntYm38Y7qtLPpLcwOlmUBKh7bAVSkw1QzP7i0x91xly+HHYvO79i9/lgs89L+7fD1rKPS
pcq9X8iQCdd5m4/v++6ld89UHt8R50D59hvF+e80RJtqAxiOSbvSpVGMvcMD7/T6paPQewqgG0kC
dR64dvZ9qBS5JUBHkCVU2BuQrXv7zRmDAKFPdBL0aISqcMAjAiZFH1M5jbvEbfNU2Wo9T1P1YxhG
oC9FeIf27stxrL6eRItwX6rE7eT1Z7gXtzH8zJ+lN/V/nUviXZlgVdw7mU4v051NdsCNQOecyIAE
YUfQmkry9d5RUd+njrmWYeefy5GfIJA5aF4Befo30ef/RACLWRuRK8xt4LGfx40AF8zK2jnNKw/f
Z+GDaKHlYnYn+jSzm9qtoceEymbebr2FGfEuuvnX9ePUzdYSZcVWrm6EegCFU+WMAeoXDxouIDzD
MIl9s/CeqCxpkXN2sTC9sfT7XDzmgILyC+t+lqJli97pYUOFOd6XoCfpJ6EQf9tC1d66owvBL0n8
pDgNBibWwr/cFMB6xBbMK0xy4kBozxCEu3VttyihlWixi88wwYLU93luCNk4FgK0zioxnrXlmn3m
jc8MNIvjJ8+mblLmt1QSotQ/0zCPrQ2Od1PK3Ju5Xcc4YJizibfY7V0zaMLUdOzglIVmPm1omo9H
XRsK4/F3I0D7vPnL7wCQR+XcFGIEY7/tB37mu5QsiaKn1mrW3grJWzFLk6Pdyoe/JVsrnZ3NYKhu
SjOjfr9PgSeSPOG7SaE1AcQoewkCk+BGx8LMSxsHbMFbkF3BTuET9MEWSuuoljlXvcHsqW85Ekxo
43hnog6N2UW3LsQ1SBHzvdnu1YyoKczNdz+dWonkILHp7Pc94zJXj44lcyQ09wCSwW7GU+p7HEzq
FP66N6HnHKP9n2JTm24mwzSyEMiedFJLIRCLGpXoI/Qtt+aTBpj6bfA0Xa34cozqd+M5jipT9zh/
Frj9WEuzCbmspwSrAA1HRiEqpcATRikewuvR19y7Tkd34maoxfqbu++htl/ndjDZhQTkVOnyc5Qp
Wt2Tet4gDAqAlC5d8OoonLxrAT+PykKq/0izL6dlzOx9F5M++zCcgB2Oh+4TnRtNw2DfJeD2JYjB
RczFuz/rkaiVIrOV/dvIqlyOjmYxbss3RqjbH+cgjm4Lh850nPgb81DopeWt/jNEmny6htFLjTOg
G4610zfYM7rwelRL/mbKeLhgYNMeVbLduwz1s8KAdIwnt0B7sPra1JjBJMuNTqO7271eOIdA56Sc
mP69l/gQQb2XbFGomybePe8ru6UhAs/qgW+z+uhehUFnO1ng2Mu6KdSCFsZ4xd2zkZRTvS+lf3dC
4YepdwPBlRQkn1/Xt2snkS2J3s6NqzO4YeAjkwKMTZmuzt+ykj5koADmXVjla+3ZFHbwe+tvdpWD
az1f2XZRxQTah344Jh+DyabBe6iRB70yRR92rJv+j3hXJa2C7bB0UPWdrfjKNn6+nB3w6N1goTDF
+T65s5d/HN+K5N8uHQdl8ymHOPsSHavj7MsSHDXNNRPDOEtGdvs+fWPyE4HO505aeOuO5rQgDKU4
sSuh5yXdIwhIoq9RXebPFKrAsGT9+E89mZH8PQ+JPkGq0+HccJPNc5Uc97scCpBToRplK+gZfg9T
zY+x+JpD8c0xGXV20l9MCH3WAasEPrQTzOm30j7SGY5zzZUJgQ+on1oEeRNuPiqDbAwotWcgBlFU
h37apgHAc5CtYmcg0DFL6m0zUoPaRbfyWYyOgBQMOwvrrZncVDfP+vXUQPycs/1ZdCrdT409aHZZ
W8guo3ZZmRNRFjN2WjUKvsGzTX1Owx0k2DBV8rnojTeJUNaPDKa7GAddA7AC+TR+OQgnq4DYv9kx
xtGZS7aKYVEnw/2UHdl4faxFs3IaHwuqK9ATGsZu5gP+N/upuodK3MDjoiTH9Qt84l555MvqXWTJ
4gIYH65o1ICdP8lba6eOvSs3dGDaj9mirs7V2ajNV+DpXUOrrShRNquGH9H7JXpBbmB4VTL5h2AA
qMT9c3NsXjPdVa6ROL+DrbSrtlvy2EwZ5TjRmFEMLX9VLyvC3ks5Nyr0b0OczGlozOAvXVNSXCcE
DnIlRPBcSh5itfBM0tbtBUjr9nUCKudWEJJtDBlEPi8T9fuYRKF6qIFon4uqS/upmHmUo0w3ulXz
p7807GRc0jE8RwrwBzwlF340Z2jxPSOhI1bJRz/6VG2o/nOS7Sf7z05OPRnkrP57vlqM9tVl4J67
Mx5HLkgiYJdCwfnh834ENVMy/e50txZUJSm3MkOAFQClRP5nY3OALDFQWYFWaVa2LA7oDolN+ZBt
vdpUYVLX1O81/WNC5+t+FUdj4cgw6BdghIpmTP4hP0ullbP2qucozOkLbdCVFZA+T0mga6asXPPH
zz6sJqSm9+B2X6RGqUXrmBqk75VLnvi8d55eSpzNMApNg4PoWjZg2UP3HjyWe9fHu/VkmtnTN/wv
OlUv8zgx76pcRTpT3pYHUF9FlVbZNy22tLTQM0vGRxZmMunpU/VbsgGQwA4jw4jtsJNm6Wq3OTlG
QL0Cmf6uApVJ88zAjzWveq41SKaJrN1NVK26LJM/GADgS1Kos0W5SoH08p9quU+jCdsAej5HOAVM
qWeQGe2GXhnY/Bz5XIG1et+2DAwiE3TgJLdoXu1f6I/RYGYC3BvLZXUxAeKq+LXHRORWm8WrVPRM
Tnt/iafbJ+qaRa1B5sc3B2dq+LT8+lQsu3eqqz0um5rHKFFPjGv7K4Nt+8hcbqyyKBYvtGvA8HLv
Xlbowbs5i1EFuHBa9s6jDcpPuyEb86ZpRgaCSYvMF7ty/rYK6Qs72kwzstYlRafC7OwS3/e2Yui1
7ww+5GaEPIQZxa4Qm6eBrq2bcReP2ngdxmv7mTQGACPwl/juN4cSSmUBcFNFHBgE6jYqmDEzfz1c
YhDzbj+E/W7HtXmyaS8hp1hVQhMo1gWhko3NDj9tm2BClIcl0dkYhJOqWtKOq1z653mPN8zM5j9m
GVqMVzvUt6DGFIlL2bqZt0yp/HEIJTPtHcIBL0OXdIijY2Wh7KI1IAdLl5BKm2UN6YEAU6z4lo35
ueoQ2H+eHvU7Cyn/DImby9WDdH6tlxWQIO7BMnLIADOuv1sKYlgUG7VbjhBhXsaJ2bhugfSuS8yo
Ckfg7IuN/KN2/iQOX2g8pGdy0JwGn4o+TP95Ggi4TwsYIvi19k4MCvToH93Z/auwrBW+pA1tZE1d
etYL1D0ybzVfTi/bbiCeHGPKYeGFatKFkqmC/JxqiUyFHix4WlId/aqS7/bnXqK6dnwXCq8K0KBO
TXX205UuYGkwniNL408UM3rc++Edb2pAKni0cJOaDaWfyVFoF7uLeTzeNhaPvo1AyuzcvqJ5Jry6
2opHeR1VQC/+syciZiwcPX0ul+mpZA+RDtvNXghW55bRKk9scWDWWfdK0N7w/egWTnO3jJ/01shH
se2rEw1DWV0ODRUwmYzCNcSeBXuMiy39Gkk1ujdwxJkRJfZm2EzRZjdvPdXmcRpYroBO70sfyNzy
vneaU6wwAlygkCbENo+58vVj3uNdrxdH815xFCAU44PPlVP5O0n+dsI2Y2ua5/a2jTeJfgqvwvba
G+q7EzT2GgcxmUHTM6NOT5NHMyhqgmsyRMUshI94rK1z+Wf3BqsRXrEcKVbxFQ2fkHPUb0qX9lUC
yKXi7GGVfHtMlu0EGeVmGMGrzJz9OKuQpDx52i3sVIeKXjNYnmTLWUKXcUyd1Ny196aIfy1+JV39
Pnx9vJwyg8bHoXE4zfwoel1OnuAqh2xl9buQsIAdA6RUvMOxQV7iGyo3U7sLo6BzmzW14udO4VsP
vakdpBmcXs9dTeixLI9QchRFYD4XawsJZJKMUH6IfDPqnNOtEAS16px/lyzfWDL1kgLLiJp481LL
NzcxjD7YwO8tM/BWpQlGz4PBoyzb6ikOPmPJy1E3qNiLL5OdBArlUi/DA7KON6Uwm0TWf3XtZ44q
wdRs3iSjZBE2FXJct8E7JJvOHE4o0LoedRCitz+UybGMrH5Oya/doZlO/uv+ef9UPhHULwZkvb/Z
V3eQFZjuryCilQdbgp/KFyvirlOgaqaufIENU81awM+RBECxfAHIAeH5kwefbkdahedK++z06mlY
CJ+bY7sNggRokAp3N9K8PTfBO5hooWQTdboP69ws/KxfRrvu+qX+4iOsJvqJXXmGi/2d/V4nc1KB
mpQP/bvO6L0wCNGlpManwUM9+ocSdIa5YYV+OIpCdRF1VIOhmDRrcd6SDfUdwvYdJq+kw1plQt/V
dyhFe/dPhSi9t6CfKZwt1i0B+agXiw3lgxNCRbvgfJDjI/0MZRVkUlXVt4o124Mq+H22fes5IX/X
7WQtEM27oSPNoyH5as8rM8MYHQrOjH8wfoFcy5GRlOByDcErIYzj9HX64OtYyLm+l1c16pBein98
2w0y4XlZODg70F2cbxKTx8MREnnBJxB7ytHV39OaU/+0ET++YtYfzMrJ5rY9K7wU5UmEwGJtRNk4
GCDlCRGdkCL2+A7udDhaCyS0NFBwW1eQA98EbbRpGYIi+4/DwfdixZiROhcITE9iEimBiXAa/hm9
RWpK9fmyFc66l/9q1EfarNRE9LJrb8tqnda+JRFq85GFzpaSb1PG2IRUw2Nt1d4P09jdmkLvbG5A
u8gwPDN+rLR0Vy/kX6dy5pkISl0US6s+ITgDyit4Kv1H5icYEuYD7AhAybrxZKj/8wdACreQv089
4qXWx0ixIi4rABUnVOq5r7fQInXcPvIoaYbFioqwdQgBD/YlsZk0GlDW2bcrN7Fv69kBotP7VOvB
tgBemcI5jEgONoeiJv7Zvk6Ty5p+wuUieorajDuI1m0zoD3QsyD7DK/0OXX2n8dC9aJ/8XcsfMuG
i8pMzMeibv3Jz0TbTbUtfqPt6i7c7S81qg6Gzax4vOOHY+F9VlYuA6+kzBAT93cVwjpx9+PG/seB
S9WF9nX8PtBC+TblONDX9dbVbsvFccjBCGwSzDlqJ/Ah/C3vKCngPNURzWf1/J2pLMoJMDHC+JP7
+J3fvi4lmswmDG2KmrfXZw3MJ/4rpCcMEhySaP2X+VfhVbxKo3OSdFLN1TfNyaoizKjrCP9QpYpT
TgnG+zeolnM8MbXrAQ2Cfn4igwLLu7+rM3/RoqtHhU/V51o5DAlvgAxSldl0O31s6rd9dQcOTpZz
b0tUzTTzfu8o/Bxd4eLthzGpqj3SBZfeal/J/2PyFZc6KcgJTUHhw3adW/CGTH672lVq4w/KK79M
voIpD0h5zqfRTHgCkz0O38B5MtdkNdRXRlilSrNkEOC5021wb0I1pazSEfpFKHhmZZWA93SIMA33
0D0kTXTkgG0rZRMt3wNYfi3dD7X91Iqh3Pk3qwYUOoSMjr9Zi5ZkqK8KcoUlzVhV0Z5FYfwoDh5E
FLvyxTS9f2qbE5r+EuvjFpN59YnVHJceF25KBKwa2ssthn5Wq/WZqYT6uHtKUQiVKPh2p6aWTYWi
ZbuOlrfGzM76Ujqif0HaOaxNE0ne9xqIlQghRunWv02290bUopGRmZUiUHviaYLAy1iwykl0M4LG
Q/nYTXBACirFtxoJ/RvuFO1O17vzeCnusDk4nhze3d7IWta4MOz2lQmByllphWsqtM63yv1WoRIr
Ss9JV469RKG59bL9FRCYKj4ttmD2tujcDWOgIRcHSLiuOr3Y3hKj5EWZlAqE6vEe9uO9kEEZNkIf
xRI0wFdnxyawjlYnK37tJadAC0IXKX3h8n52nz8GDlU0xQjy7uwtWft41PGXPRICcpuRdXUaot5G
pyFCq4ZL/L59L5qZ2qGdDUFjCzUQ5VK48NPKHEYUw4s5aF9OVLmdU3vzuxS8+HVpHzvnbn4QpV+e
1O4gXUT9NDYnCdRtQsu3U/bBQDwvR2+854Jdy+JRvsHCex3z+p1yDlIDwJiZzPFPSOcK4730ED4D
6LipgkTjIL8FlZ4az46B09pRRfKSqI67SqixII4o1jG6oDw/ouM/p2ObSlqXALH8BCmN22pP4Gdu
24H38TP1Mh2J5tIz6r5Vmn/i1Hpwcmn+FwFmUDQrl/WrM24xWeHJGCk7/8DX3u+0A/duAHHhRnNz
fS/NKws7Vx3qJhe0JbSanq4eT/uo2UxGnI+1zIhAIqG/1RVimTRxqY/UCJFpgSH6iTkobRCRjKE+
O++JSLLjr1PdWw+bYKvrJnaVk70i7TfRe0QGCpVTb+d8LSvIo6qzuBTLYQ/QZpDyqA40OMtPpNRm
kv6fEc0Fhb6+msA3vEfk9bV2vVYo7ayeHBJ0cnqW7YTFW7GbGVkmJlMBkkBVkK8pYALKpHMBnI4d
F0cukMZOStg/ibFNTgtEFaJ7RwU70fDqP5RqX+JUNcfnLMJfs6KFROFN1pV1b1vFkdYOw7vQ5/zX
BsfPDUTyENjROXFIIxE8W2DnEN/H91oTCcW3qJdYZwNC99h1FTv7kj5RbOHYch385UqpinDL6r2t
sGJV7j9j9UTwd2rz2ZgP3+lKJCGvaOR7TvQSGZBgl+rqW5d1jH/Yo18gw6xXW4K7YnkQJgZFn721
/Slao8Z3/SG+6OdsS+qChDgR3tDm1ZYN5ldtCCWuMwDZ54DKcNMvOlFQudGvf+JrJ5nRtppPktcx
/FTdwfb35ttskkTHT+ZYClaIfcW6ezIgzwbHnPS2f493/KsVdhX79JzE8/YqU9eSedZWGrhnB2L4
0TpF77l3hwHt1FUxdAk89X10GF4aBKHlP0BMfK18hLctUjDfcwE5z2rANa+cu9S9Mrp41zx6CNI0
M/VVISbM4qwgZdvxckr2Miq2cYj31fA4xUaXGtsGeP96L+XVQX7MbNDFZs2mpxjgCOb4CJJ8pPBR
ICu0eR9f7i9qYRWdyBd4/1aTwkNAmiwP6caZZ/rs1+7Qgrfv4zT4eRkX6rn+YflSaC2qeRfBpDhc
TrfGXao4x4FwijheXjbfa0WCwoCDT5xUBQZzCHB9qgaPjobPkNW8qIX2R1yTO1mXyFAqemJb3abL
6ixcjVC5/AsCUUWVW7YEm98krmQrz6ko5JUvBRmHMJTDC6AWcHHlKIXoJqEavJd+wN8bPXkTiweL
Ldw78Nm5CWx/qWMFUIlzzIvTZL7/kkEshzX95cNz65OJFs10K2FVzsj07evZjmHKYual7g4qan1Z
iBNPOv/CDdtKhTmFQOS7yYrq8ecobOeP9ayitnVrtl1GEK/mFepkTMDI5xoQr31l3V50svQPXnZy
6xQd0pXbNkQJpFeltOI/QUIVrh+jX5RaWuDKfaj9D0/NfvhTSQ08x6+H080QH1oqaSb4Sm2hixfR
c24vv8x01oLlOJplY5Wsp0Q9Pdn+XpR1Zpd9Pae5sfDGzGfQSmeDyPOOGO7G4zB58/Br/PDuA7DI
Xbf8KTYh/Nw6sch/umaXBrj18ac2dBJIlwb/wOyl5veS6HdT1t+eH28wgvvv9ePw5m4dbqfbz1wn
hPGSd78xRcd6nxC3p0ytL39PtWc31XGTnioiXesIY80ItAliDggr9yippqYMHhNx1vlks6gMMj/U
ANQ72Px/PX/i5zlisXbe6hlaWqr7rp29V54gMVzVLQDiZJnnkYqOqyNzawDP7aj8sbkvoo4e5du8
A7eG2WRfM/L2agFOfQfgHYuNW8+1Ywcq5ZSFC7qEbBmICJ7eTeCWl+Gy/RyVn5mXYr6SplKOqpwk
yb6LMLcoC7WdvQSM/DOZ7F2ikmLrHOcCg51lcHJW4RadnLVbUw2jxtGNtQpfvBLHeF9OEteowoJk
DBzKeWDGrsa34xIbe/M64JHoooagIWGGdSiqdZNAywuh8drp11vv1Ch8LZ2zhkD9UJbUb9Vcc/8G
urhkw0zOZSfBss638CxvO5evccjxWo7WP9HcT8ilWQhKFcOLRuglQ9PkPqoOGkFRsu5SmUhidlwk
BdIkJsVmYnJrhyUT5sScRbmKQD99CwDZGBGsmy60BRsQ5PBl5Or2XLKP9mBHEoLTD+hD1AmBzcW3
dOMYpt0Z5zwHSCPNJ2elmGK8cfmwVC8CT1latARG597HIY1P5DaeKoRNbF4LPaEuyGsa1EpWWWKC
E55o12WbWxbq53MDE/JgYT+WVqarG790amzWf0RbundLMMB8U4YEay+/kVse/Jtgig+EBvj8wuQD
ZDqCdfHXVTWvOvuy7br7CXX1BrliX836PNQcRSdkloaQcJ8gVEXqRGpYEOA09wEhtCoeJUO+eK3l
M+LSKkG92Fhkq8+fUE/9ksk2vZiWjbHVtErzE4NQiihNqcjd+iMeA4hbAtKpNk6rtlI+CGUqT3LC
0X1k0XqzXkH1qQoJED9AvgjPj6MWsyhK5/W6aHp3fB6A/cNQ4VroJ1p5OV29vEFMMqP6YoiW5ZgA
WxdQbNFuXw3TbNOeaWC4mch9tTHUZnSrDrjkoarQzz5a8gSYM0xEvSRKt2ZUT8iRXP3l3pAtGmFU
vJMj/dW8Xmrhu4E5lEznspJFQ/C22jWSF6NYhB1E5TU7sXqcLvdaIVqyDu1X71lu1FZ5W7uQVis8
L5a7bUZw6e/Debd/Wf8uK9ohDZVREN8pqaaO33aWAX8J5T5Pj8HSh198JwDinSpUgB2JVHMWNRaH
ykHSqC+8l9KTQ7z6uZSjD/6JxhMC+oCwFaQpOhfoGZu2XJfclykJCMwuQT4Q1Gjkqk1vBTnhHSb7
3AS6don9mwGE3hKkTNLxyRtBCygYeYUQO1qdC5Iqn3VEebe7R4slazwunYngsy+LdOVSe+qr8AGW
ULacO37NH9WD7QEVRVGHJvqokTlravLNtY+zuevAP/9lWRdVF9daTmOrX8NG6d2Y6fr0K4DirLVD
sw3evQY5/GZojao6gzJXfmXN04Y5LQ9fVq2t4Xw9TyFrAkre7h1y8qG6JFf6j6TzWG4cabbwEyEC
3mxpQG8liiI3CFEG3ns8/XzVs7n/xO1uiaaQlXnyGCc8mv0evSkNFIbnn8DzYX7m2eIE4tr5YyGQ
YQOYu/0LGbPN9P/WQqQGz3vjztrJe3UBl1uY/1DZkPP+I2XKluDtoQdrolX0O77KahVP+1BedIf4
O9gVR1XojuYThpTtzoc2fGPAx9hKJg3hHcej8l2bqOJzk8rGgL+x+Hw21dEOFjajEiUDmHrT4AoX
rRRhOGLt6ZvBMtqF/RYcve/mo3eHbbfEzoZEX+9IQ64f6VYosPRo7Mnh/kkL85XjhyStqg/VmVkX
e3aT8Iivce+wn7hCCa9Q6FjwfV6vElgLohVEF5KaNtRu80+AzeFluMcH3NwWxQ/uVigfJkHFYl+P
JTswKSduHZ5axLXw3FYLicbnkyQA3tVZ/+je/UzgyvUH5jILNm0bNmY4f2CuOW4J+Zv3zxLnwe2w
C7eFW70HPw4ZEQb+kYhXLsCT4J3Ad/genZjEGsxvKyhg1t3i8lk3J4DjVfXqXkk81+71ITpRju2z
zBk8Jju5ndUPFfecRSvyJebTFk3SsUF0R/Okz6BArNQv+GRrbh1rrXKb0N0SW+DMHVf+6Notlw1v
t2uW5YQjgvT9P7XAobIStUPG1pCfcJyARQCSah8EaY7nm4XTXjsBIMJh8g45xkEczeGRC1sQWl2W
cdyiwlaHntY/8o6Qn5KtwfY3mQfvbIgTKHLvKK4sR0CX+LCh6sbY9b0+ql9gkA7cCBxEE84FfdUA
D/M16MI2KYXCqX1P34w+UJA6e8PPAGQ8D3s+f3XZQBWatRcOgZhKcHrKnpg73W0QM8AkWLowluKj
/KduVfwabPzivGN4wv33al71awDjEUEBM+MBqDDFEYJLjU9iXMLD869M83heMOL74RwylrBjYPDi
6wW05j4kFGGd3/J5cxr56Id5gC2IC5HspF3yPVvPUzkdpUPczo1ntjYQoPsz89EoUBDmeGUqsKTj
hdoiqJhXVMJXjLVSu8aK8pSyi9uXV5hQn61+ycARDdz+pO/Upm/EuTf8UvwViSLo9PHdIN+Ic8jK
BOZStQBXY13AaUMzBSMQc45UWGsMGmAlSUdUO0HqYGkPwEofqVyc4uDxfTD34j/T7/wY6pc8HYAH
ENH5LK1w+SSxptwkkEosJD5XHKKYnnze6+DyRGbUc9D+n4551/5FMeYRrkHmD25QR+b88iW837nO
jFP45dGUcM1ixGlcGA1AU6E986Tc47smuzSOZnoeOOBoSJ4BVnavhpU9qAN7iV9EQBCYmUCRnIQv
khg4jMOMUTgjAHshP9Fk7Zyf+kXl5mrkzvK+sMchD3rfPLgZqLHfaH0heyA1A0oCVcQ3tF1zUU/m
PkDTwf5Lgafu7GGHsJnMYVhXZCvEBy46MREirmdP/0UPkXuik4AH2T2o6yW2BSysP3n50kI5fyAB
ExGBAJT8c2fNGE9P62kr0YKUK2AzulgKc6DACYaU0jy4jbUz+zjarNfa2jB3Jv6Wq5fem6bTOove
shHIHegFmuNlc+33KtVJX0NJQRDPZA7h5Uy/jJ8ZQTaUdP9OdA8ltFptpac9o0Vl+43E6cCylx5S
vVgI2wEtmHoItLMZfMYLoO2ALTW2T4j1mjlDlyrw9PCP+8V4BwaBueDfWZ6eLNaYXOP1mi8GyQOE
rQOKi0rILdhdUBT28AngxqEHgaAsmio2LDI9ESPnhqaqrHaIZTmKqIt2CIKzQ0PPcNS24wKmIX89
3/2oO9YPm2OwVe/WZsvZnPW4YUGloKfFSGTBFtS18EYgJOjoPTFaXvlXsj0WH1zrhB9W79YOygjb
MZqBPfctdyr9viY24twpEoEtMGpRnvzTOWg/BvY7tOOutR03PD2zN7S7YpdAjwr6JBwS8/fiFwlf
gTkgvLOZyv8L4H6FTycLROftR8VSnZwcPukFwoJo7+PwKXK/1C0q+z8yKlV24Ay1YCq4H356Tzop
9lh4EIIeusYbSaDrLZLhiuf3Ei3xl8BpSHr6cy5CTCsXqXvBByScPRP3yeoDJeuWEgjx98jDiB3w
hmSPJYzbbkPXs7P4E8N9EZW36nb2G8tS+WC4JclxNgcfE1TK0mw9LTPyvNbOXnvvCEYc8WhAuDgH
9GeLceEckHeILgji8BY7WZ0erFxDsMKSnFWTzW4J9JaTtJ9O/N34Q93iAWCckAUHmA1ZDEiAwiK4
bv6i9i02LpE0T9gEs2FNSgOb0s/oBwrpZdq9RAoqm6NlzaskSpeYB32VHrGWJFvS3MCTmcVX3hyR
czu2u7fInZjMlgf0MYuaYCz/prgIJ3HnQ7Q3r4+W2wBK/SprNpjlL/zAF8ZSa446a7OoE0aE4VWA
C/gRwecIBPFtklwHld0loDZs1YsHDZl1q/YmuSBg2SdbNLGD0g90zRCsijm2AQZm8hBr1DlVaKI1
Y+MY7IXYh0NGoXigsHvQ64pmPztkA9iafuShFv0yihLkIy6T5xqv6TnT7LuFxRXLJJgImxGpPczU
cMPF6TLhCO+JGexhljzJp30Ai1lzj56L/SeLUkA8NALBcm661eoNIRIgHpw6rMOzd9wacTklc5Nd
I34GSOFUWO70w9Zb/4fjmcjJ4JMXgbf+mmjDbx85AhSdHe0mzkUqbRrIwJ4fClsd72FeKM/UHLj/
JjRzhH0kFwcx2CG5JQQcJKsWsvySRzw5IPoUDlxQBg7hc7hPs2e/Bfaxn5Jb7ogBWokctmExgHb4
R9ystoNrgAkOPDSDq/7BuSL0TQUIFwZ3zgLPhg/h2qN+EGkAbxqDahh8h00K9zVnnOFjin6EezgE
gte0LqDI48d4xSsLNSvLyWHDvhjvUcyoZuWXINljiew+6XEeh/bGQmYt2Orz7A2i1QqfmE3ymDiJ
pJavxRh8g6KQvcEGDZ/plnxKehzzQIQVf8Youn+BSK4S3DFPtNlXzMAPVD0MOvGB4PWxeVp5D2Fd
nV/RXYPrzKodhoeQHHgSduUTt+c5Y8WznL0bVzD4ubBPQv30kq8AU6RTl2wKTNzBJzAd80z7V700
a1bcazEEueHNA4h/M17VKUDsC/aLC6ixNAlimOZ4j3zxKRj2plDJHYDfCnDIO/oAFUJgIHh63zRu
JUmk8dH/lz70z5NLE3YiOGSikxW8+vArJXJF+HvCZuaq4HvlPoBpHn/FH+zToD8dgwe7ozmowx7A
3m1IQSGQjyYFmwCoRsoCsp/MXoXcenHu4KjgJeQd4i95y+Kf4NYDESmAtKwTECGlO/4p1wTb64rz
y6Z8e+HOgMEALqJgS5NsBITIvgRKOWihhfkM22D7Sda5OEom21ZEuTuVEobvIKRo1Cpz/M+XEGm0
s4JCRWR9cM3D9nBAN8b57jLegSQ5wPyCSkjfh1MJWwpoAfki53YZbBA1Lfj6XLyP3sQPD/bFQn1q
bwq+XMHDIVsrXuJ5CDpPztZFNCnkCHC5rHzu6U/sX674xW/HPxH0CCHrAGy44GSf6i0Z0eVV5EjZ
xFEFB4Bqmp+7JvacUDU27CiYfXnucWc5h8vuhdAXoB5IkdhC+qRgpf1QOSj8iNFIF8s+aSjCe0PG
NV9X/OdpB7aNA2Aenx3ttP3M18672IcZC3owPjo4Vud614t+Xzln37Q43hdfRAwxFZYSIw6Xpb3E
WZN2ey8mVbqql3rl/oceaACxHbFbRFAAi1OIgrind+luEq7NLUJd5Q0i3i6/gwnqNE3cDtd8FzJr
bsqXfvyogEnQ5d11sRfn8psRg7Dst/GLJvCzp7WwzmiDzmgbKcC4Kf7CXUzv0w+WGGxcvSUcN4ZY
0XGBTUJ4FO8h+JUeHjZk+tXDppc1N4uofABJFpggczkflnjZ2C3eabQQ1yKOpzbqz+nMZwftE3Ef
pVy9loKHSfeIYRxuMw6GJmLJasAegDh1ZunK44cDDJQvXkWE/J+OmHIeCSoXrKj3aBUTrPgbnqBM
7LUlAnl8nGRrhv7ipsOxX/Wbgsaj4WxxzmiC1g9pNW70HZVvY21E3nVyZgN1ENfDP06BS04bTCNu
uz8afhH8hjsaTmhLFcdCYqwIdaWifjMlkAL2jgwOlysXK7svtMwI3Iwr0eb2hcVWvRrWZ67Nb8y+
WLNye+MqTt7hnWwXuAPk88ANsmaYsP1Wb/aXxZXFieSlA3lTpebpIV8Z9/Y27EgDcsdDPv+9K0Rb
4sWFGTwzT36DXBLeJi6fa/IyzwEXcz6PfZSQy8KeEeHD0yHP0hzr8iB0pSN1EmR41ggqCfXyvdpE
3KGOEMu0X96/FAPCOhjW4WmRZdZ+hFfSPsJjlrhMn+Q5or69i9z3wsUL6D16J/CVKocyRsayyjmC
k7CBhQ8/sJEATycLPhVB7d0nZYyaw/1pQCuFLAMXGwg5pU3OUG7AfSMobF1HawoDNY2VB+x2CJAg
NxQzWtOCMhMcFKBxHiiB2rAt5cRjVPvgJLHkwz6RbQX9Pk9I8/A/yK76Aohz9kA2ypn+NH3BS2XP
KoYejrezD/+qmDQ/PIK+G5cXq/w/XEwnEHP0qm8djdRpvKQYka4BQent4HztnX3KSAVVjRQ1HeIR
HhM4VwluMpSEfAc2z/9S2DnqcJQ3XK8o6Oj5nkz9KwNiA97Zp2qjbjkg8gXSA7ONCn7CwX3JIFMr
7UFaGd36lZn7zTvCYoZHdKVww2mwcKZUn9iTgU3DkSQ1tV1LFCz29Q8P9S2QCtXO2ls/1o8ZXigB
kHxhxcKvpdA4P/j3OD+FNJPVDatbOGyMG0CrLHABXgXsAPzqUSLRoWpgECyBpzeeTCYQCHm/xmKN
6ePGFlAaMxR4G+X3AtWfVEEeIXxkzjDcoSa2+NXrzx1/4ux7Wh6P5t1bspFExq7jXDTuKA+UG3ZL
NPpYFFLuwhdf4g0q4U2/vgHdXq0fbykGNP7hP0GreYVA8oY7ayukxkdjkx3AIkwWC3ww1IPQulS4
WXdrfh21SuvFvoKaLMGkxtaNY0R1o/6qV/b1/HTOic72k7mPj76Z1S/+rCzfmGCYp4IV5ADwl3+8
Vr3f20eWIyu2pfhxsM2EUgQCt/NPJk+rMgcvn97ozHCks481tLAfCny9E4U1JEAW71WxJGMNo719
0KehwuX79fltq/zlnKMDCs5/ek4w8MZFNM+O7PX/T/iFfDLAbuznvEq+I75yDkl5NxUA1HgRn4wH
U29OPTfe1aN5ZZ+/zShz0dJ2wXc3wIbNkb+wt2G6cl3gsWq6Eim/rYoNIntK5tzs8CYvoi9vFixv
4dmYF7/Jtgeab1zBdki/SN+84BdPBAIP+b+Nl+aac+XOHt8FxCmvSCdAZpk70kO80h/h7JNmYKWS
HqluoTn/YZx1ofkAm9uYFQiQsi9O4c6kXQH089ciAIaoi3u9+tQPBWFVrGKgxUF7u4kgMX1LOvJZ
ZPuyLPkOV4GLffZd2yGLWZVba02NUx/KtZvDg8k3A+G+DixhFKNshQf8oy7hTrS1+QoqCZseZILO
N/MnL6ehXeCptgSRWDtRm9j9sbADdEMtI7wtREYgsj7eTowjIPeqcUb3Lmzwi1tEFqbK2vpPA7Gt
roxsCDa/MF3eGyIsF4Lesv3FDPLMjbBzXBXza4SIIGz/3GQBKqGRCCXcH1MejQiHZDqv8TZC8rgo
BjTmUGloNUQpYmn2xT4JZ1KGFHK5gEVhE9LPcbJnyVqwRYSrEzn2wvvfQCONBPoD/d5aDNfK0p5l
NKNfX9inCQaOcADk0dpwmpWTswb6J4bqZhm8SREMqLjFhiZiTVPSsdC58pBwUXO6QUmQSDLYzdts
QwnAGow/g3rCch+TxPxOz0Ayzg5SGsiPCRdL5h5hi40kERAeRAAFAEtOCEZccuL8B658BDPaqxYm
JPKLxKgHUr4Nvid4STCozbX3mkcdjB/NvHAt48p7BQc1xvjFWQPD/yB21qjqNitWt25YoKVsvl0K
eBucUNxSY4IbWwcW32kGuWem7/C0f3e2Nf6hM4tmnRj6r+5ZPhLYIYgAuIewLBxdCfNvYcbHB3Jl
WSySirgP8Sp8IwwdaJ0bR0QAeqsKRf2i23OZNktpOpp/3pYLFsB1SxTeWd20NEGCUn0A/MPRW/5g
XgBihF4izID9u3drPiekvaCxNBeoPzGKhFD4/QmTkrUyzfmDD4uOiP6KVnGHoBZJpmDo8vaqZoH4
iHrOvp7/No1tcDNLjCa4ENg82Ffr7LEGZinD7piZ+ejATNupR7o5R1oF0S5DHz3sWcnyiYm1GkWD
ZixfV/odFg+VjWYVEbmwBFoB43BG9Ct/j8uKNrE7UMYoU42GkHXOMWKtJ4g/D34YFCbuGgvim3jZ
/EYKyr/mFG5ccOPAoFuX9k3HvmrpnP+Ci2CZQcQU7Sb/HLa/5a1DlG76orff+Q8JeSk7NewyeuAE
gLE9jSHHhVMLgS5weY3RLSIbEeyZi4megHfi8Z9Yx6Btj6w962d4DLDsWL9wOKNc8LHs4Tq9eTce
RPXJ6fK0EyoFunz+sfboLjpL/HFbgkToxMX4+WqidhWVcKlAUALsEMn13COFbQqX5siSqA4+ddwC
W3ZukFrD7OhpaE2uSiIvQpn1WMnwrg3wxg5DCQ4YAZeR/MbX21WfikaLnphfsTQdhojng0stVUuU
Mj7QtsmFNoCaJLYHNJLmZ8+hcZ4yZatV+WZKh2wTJc5hiLGN59eXkIcdWy5nXa3vdEOGaaVN3Av9
uoo9t/Mx2JHrm25PSylpT1W2ldUJGH3cZCGobf0bqLuwCueRHLn1NB0yPhM1G691b4K/xM7FCG99
+woTsm/LQ4MCWKqzYwciE8u4cJik/XWOGyrxspY/qwqZiv/bSlgHe8TxWc3ODGHtTKjfKMeygVY3
Aw5FHF762D2nlfHtFPG7XTC2RezG1AaBoQ6ellsXq0pWnlHiFmhUl9yR9600XEJ8LNOOW6sXeiXz
EktHJyWDBMcEjc2K4v8qY/vXy4TFp3e/RCBYyvdErTdR6tNpnoxmLPam4u8Li7F+0I+Omuzl/FlI
OflLbJrC0K0KG9tDPHv3aUvZY+oIp0tWU2TkeN4lNX1WIU6QtVRS5R4Z7GCKEtza6JY1V4ducdvI
FzM/h2S+Njy/uT2TQ9wMsFMcor09cTl1Nuyg2mZ/nE2YgcUIsnYmi07xQZrwaoK4Q9ODGBp21BDv
Cotui3KhZoh+qY/WdE/Ch5JHOz51Vai6DIPNODSgZNnS1Uucft/z514abFNCGT171mXdXPX1PV1k
UbK1w3Bf/O6qwdmEtEXptwnA6y1EZZ7byMUsxhaBJVB+BhNSv+ueM+8HOOr7kLex8w8BKbvwVmPB
YqjlIZUcTNVWwTS6gQ3o9uFx2QO3yc+xze6mU6+iqn7K/NxCQ3bn0P8IVbDfH+Sc9Zpagm7cdBVJ
Pw9NYv06Q/hVlayQnZU95UstwX9AI/tLBgzhYfPFPbcvEv2aGhik9Wy3NRmspV42NUBEXGNeNZ56
lmBx1nxPBGKFTpHOoqn0AXFasimHq6Sy6mtzCav+dZnT5etQuOxy3rCygjfU90R2tFgKmcR+UmXE
GUi6vT7qiwZql2OiKQXBDHxzHSbtY/BM/nndHZOawaHyTpMabhq5iVdyQ8qrxdHzgkXT2K/O97CE
L9p94OnIpWq/ZyvNV8ZWT/eTV19VmAB23TG0yW4eDPCSVFq1WRcvyoamKjG6le1I07yEbBXrzkry
rDdLa37rinV6oV7sJsQLwQyvPQrztCnPNvSkcgyJckhPOmEITtY/LdNYWqq/0Tg7eSvvQpUQPSyZ
Qrw6E2WR0Ye2yOrvY10uzDHmB9drtETIXqdTa/3q/N7OfMgdQRTTW5dCe9Mvhr2L4ZYVC0VHrb1R
x00Q7xWW2MN4VLmvPb7pOts69SaFGvCN/tDP1nF4Yp9kT7cU70S2b+EuwqKLQb9xbf1Ha/b+OWb/
g4o0OV5AGeCu+tlfYXyHJupX9hzNZ9dsMZ0M7BtGJBFGNNYX34vmXQf/h2MtdQes7HS0qeHPEGyk
dDtpWwv8tqHH5plWV/n4ZsKl9hh9+unOWzDixZQfi+GWywzEC96X1G+81DUwY7UWrbU2pGXz1Zur
AlqVyYQ1rPL0Umq3wAcDBNbqbin+6dB8UOnl0bpTTST4wG7KCsNHbC4DG7Nwgo0mcujKFW7pznjs
5XVafwceKkgNLusYnLTqM4tuXn5U1YNlrU1lO+q7qNwrqpsZ58E+9YBbDs2wUW5G9d0gcJq4YOc2
Wp8BWDf+kvrSUD6KmswzoNUe5F9+wSqTjUOtfbWc6YLNKUt6Cpx96cOHyRWXunV+CeV9NJObnZ5v
+fuDc0V1YT0CQBQqYE1my/hM8x8+dD09Rzar9UNS3HRM3sIP1p96/MY33moZBBVcx/gR57TEDvR9
TDZ19WW23+L6MBv65RiBC0NQrTMiV6yK2LlABim6e2X/+f5DN7YQ52I86XDuxK+n2vViRAxZjA/b
LP7QrUOFRxkpcBCc7Y1T/ETpPQ3Q0tLtJpBr+CdLZ5NNqw4BDRvRBrqDt1XZ1YoKDbuOHyV335L9
24fv/MwaK37/woHwnG2nbBXoEtki6Nd1/JYVB789W9Ye7gqNQKgQpK2e+BY4AB2WZ7wgFRiGtQRQ
DMBlxFLhSU5rQjQw66nhlyMYN68MFqmJYM/7iONzvsqUW9b/asGjq1chc7HjFv5HxAKkf/B/YwTN
mTtUcELhjOozJz2Z7YeDno1yJz4t1XYDrN5iRB5bzqPg3MBZ13fiHfbenQ88JIgiOobje4eUMThG
8Sns15n1oKiakJaBHceHXP+WUJ+iHlJHiTuXdYsZmuzpUEP2wGfP28sqU8Kqc5Yp2dzasfKuarkK
gXuDU4/RD7YloUO82bYm3cfb8YXxzEwizFJ9L5priVl7Sfw5lqNb/qmcXgYTIjx2p7LLm+Ckqqob
Frscc1v0KWAEOocjVNc5NgD5JjAPTnyLikegXdv8WwWBC7ulY8TQVXQZ2kBy4ZTiIIf0XCdWHI6M
eq5YnPvTlivYyNeRaQs7fZP7N/6yvbcy71eOimFo0KwrO160kvbuTdR7ZcJ5XF+nuXwv2/i7oToq
X6O+yZqnU1yTkjjznY7HSMndvqTMTYi9q7uq3XhSqD6gZ9qENzK+yhu+Nd4bT7+SP0QRtJjCzV3m
rQJ1D2GFl0shlKcVigfx8VVH6Kzjl/4H2QPRDXAG+pImOhr6We0zUVVsNl3QiPf+9BVCxHUkZ56q
KSphZ6/61bKQPzvNlXhN6huKTMTBnX2iYLAGd371ZM835+mbztzzhE7qHjIDdzsBILQ4enSu2Nqz
hETSgreezgh/7pCqlr6/afpVlYv4VUM7yxmaaaSQU864VSAFuSmRiXnob0SBGWD1yb2+S8twlxjJ
beihfHOnpihxRFlT+3dumKzvyPKDADsRe6Igts4s+ZFp3sP025+4RQxYddU+N8phLkVPh/u+yXoA
6ag6Z5WGBXiRHGXx6QTp52AjnfViBNmJahx6MIbQzJair7UhgZve+FJDlJF4T2lYXVngiZXz1GjP
TKSVat/Bk+FFJBUJscbcNep2UXFNxt6fASQxEDbVNvAqoulFn/opQ0ZrhmPtTDHqcAPfszrDdtpo
Bdi5Mcv0fczKrax1X01J1a/Iq1Xh1+n2ojLo0CU0hQ4E5uFHiZEXTIhJAnkpASAZZ9E1Girt66D4
RxZ+ZRH7S+DxXkMDNNqz0Hhq3NscGV/xprnZsf0HB6FNNngjCdZDORPZhLWCVrdbCXOj1I6XfZDe
NYCKqlk6WJ86Q3dsVVr+wyjD0Yt/pYilmgnjvexdOU0OUY7PjUYMNCRFnV6lwCFhOk32wQr/mR3Y
2ISfJg37+mChmcgTp5jtE8+YnCkrQ0keOd48Wn+GRKyYjM4pholpCsYShdisas0xSHqsa12b7Msm
/ajZGEcdN0JzzCagPTp3b6+h3AdVKz5TemDH/xLvK7oow6UDKy4QcPdsRKP2mIWIoHIujZz7KLLE
UyI+itD6DoHG+55FJ87LCg9EDt6mhD9VSrcuU5mVDF/45CieHinsT7b04SCGqMpg60MujnXszVKY
opK/YgJa1E4xH/2/6VUmV77uGX895F5L5XKpWAg/04Ehc9Hy/XUDbpPFSvYppT+laEozZpDyveRF
KzU2UuHF6SK24zA2SkZ/qp+nbf0IuITzKbHubv2NhKZEMsp9JC3SjPtbgs7aIj4ykN6oT+y0gSwd
c65ZwnFFho6SbxK/OkY2JLHGBz4PAihr8W6kBIneJBzZi3TKyiyUuZY6xyAe1lm39UDLxFgzKNzP
JLKYwTRvw+JgQpB3WDGmJRntigmaadBgabUrpRKMO+lJ6wo808w9KVo4lvJWquqfBixiJeyo/WIh
fk8Jy7ikaHa3wgSXK7FfMnfc6GN1dbyQTBH22inrXpXgR4n5xZTdYASzVScG0TL87EaagX4qdqZn
b8MaoHtY1Xly9Wr1ZhQo2JyU9ZX6FlJsxVPlZ5CiiUOV+ZC51Ks43CQm3etgI0SI7ds4jKAqKs5W
Fy1H5p75a7OpDyNCakNDNI4Otg40uGvyXjIx28qpIkrIvrQ4TGZIPydbj04KNI4xFIYRaExP7umk
nspso4Wsd018J7zAXGqhysH2U5SGHkYpemAC0Y7Bs1Ax3kSEaiOlQf6RWRKhgnit8CFrgUlZyKCK
VI5b+/ZxUnn2sqXEyicFxPLaxuSY6F+do2+suDsaFQ6eGjEyzTmO6k0GdtB48LzrapGp1qqaHGoU
uGeTEmjBljLsjhiVdcV4HBMN6MMz8Z/sBkyQ32KbFY3XnboajmkQZTY7b2jRU/JKexCUCM+glCIm
ZWB5mkFgGdY+dh/sVDYZFX5/wXSTjGItSwNf/dVkLAqh9xaAAQl6i8wAVXIQlQzsnxcGlAxnIq0C
YqCG18c2NaAGY3Qw4iSW0mvU9nCbMuwiYlXZqUNxqCjinQlh1AOOmA+FcySzK7N/xQTZ2zzHee1m
rJCahhATCekFEIC/UvyPPLfp01mjKyWsQCBY69PRCTAB0fYgUpneGy8Vex3IzPCCGearJvubkGz6
VrnqC1wW7GE71tBGHa9+1yJ0CsO0VHmglNGmWazZh2iRsvMixjSjrn8Kk95dhcGv6zJeCs2s8nxn
5tMTJGO7GFsN5VnewGwc03ky2K+6Abjn35oVYVeYfPWwe1P2XIAQWZAuFEP/KZo9Y0mv3nJjpXfc
npFyCHLny9Iy0mtMhILQrLqEKC91Zxig1IN1HwJM4Md86dnxCiDN61lem7nbeezkEihOniCTIX2R
iSRolnovv5jYVB+cr8zuUjCf2IOjQ8MVItJ2SlBfPH5xX6eXmIIDCnMtbLZeJbSf/lOBYtplHKcE
qyaJMcnhEcucVQkK1U/fSewDaxCaDDmIswRB4jUCfE/oWqnEvE+Jx1YJOTcV51epbxXgAq18a6Vu
b0zbYCATFF/PSsbIcdI+Q4tBqjhqzlEaT3F+CvOTNx4L+aBG+7bZShMMcVdWz56E4th2JW7MVh0O
XYItYdGvPdODc9ovyHkfBr53PMmcISJ17Lu1yJHW8T4qF5YVM/gDh9A2jYexfosRGdCxhmLyNyi1
xWfrI+aD6KmSbQpZFA5Bs027ioFiWrUYq0/SRQukZdtQrKeLws3ETaCEylY1sN/XrjbXNgVK86p3
fbDfykla1R0bjBStZcNynoMytNCZHfJtG5RMMrtQ/AWYuKZQwgjIX1ff0EKZqY1uXuEw0W6me2me
uaQB3JM/0CBOgltg5VP78z7hwtTDlcKwEOXSAkQRKTimh4q/tUO+FLohJ22xKToHygfYZDDhdhbA
NUXTHcGyxH0+2hWFfWkUOhI1c1s+T08ZVwnxDiE9Q8LMXETXVu33IzOAYvyMHq+AzIYmfqrNbdBR
yg27gd1dPTonvUvoJPpTF+pXM1c2BvdG2x2V8BIP2Guou8Fz3MhgtBmesrYqKCDcp5767tPL6T78
eIPbSkfkx20l26pLY6qP6K2UackArJH0mh6pEB1PeoUywTtH3t+oknovLmtTcac0OvOA9IFwMoO8
xyiXyfWqhyPr19K1UmHBOWxyZfOtedctedGU4cqkSocTY31IlfofV4L/yQMuvgaOaIb6jMUBmSHi
ZxYxNmSEpXT0QC2RIJndH/p2EevQy+lWpDbF2hJ+sYZr+2es1WdHQYMM0FTSZ3ToQx21ID0lFt5J
EVzZXFFvNc2ubzkvkonpIexuyVWi0dZq0clxffXUNNNGemun8T3K2RHXEBByH8FNkrynMuKdvFd3
ji8tBx00O3O7LvtV7OlamI6bt/ZHXJbbKh7mo2T+plbzHoUq4R8Qj9TsUivES2vsGgKq7uChGx3S
a2/ruKaBvAcTaPaYTw8p3NWNUx20tvmtxvcRo3KHAJpoHTFUgnUvsC9WiZkp/WPN8GMZd6N9yDxf
SQMliha8r2nF4beLl6nmynLSpYPA7+reuoajtyhbm+wZ5lrAxdz1euo9j6Xo8RvJ5AtjPuY+kVuL
XJ6D3WPPYW7k0t6ODYwmpnpalUVHQWrT+xjfRX/RyL865oVs5uJ4RMcnbzu5WyTjzuREKfLRDsMF
/9OapNZbLFsxphuGJVgyewBsbbhhmR4HtXbZAfzrn2PfFV96pUcY3xbzSCVhjiGt7OH6DfaSVi9u
vX1K/Q6GFGuOTATOeLuIwVofR2EIpUl0Xx0dHhhiNWCZWXMicBJAgFfA4eiuUxgg1AM44SVqUulq
IzhdHG6zlqoLBccuaa+NfCt6DZVmKNODJT7vdCBi1OYjEeWk4j41UF0FyrD2ERyDR//D8pVuJcdI
o4CtvVegql9TBIKlPYJkXFq1vWYowJ0/+RGDS2xhR1NX26nn2up87bPQVbJu+Wkd3bXWMuxWUuta
2rdSYdGU88CAq/h9CAkejxtJxFGUqqs5rxjTRzAruw6uOt+xHCrYQLpd8T5q4W6U4VzkFfo1zBtJ
jMcVSrWKW5EYe9H3mGgfW8VzhwDvC4PPPvLGs2KW505X9m0FqYtCIHcv2fqQMLautI7zqO8HM1yY
CYxWvtMSsD+eupUKcyTW/asaEqlGewae7DqqtxLfXq53q8j6s7neJKs66b29qD90Jpm49i+kjR2U
vVVMz1qyoMZkxasq4s/MjIeFnfvuWLKoclp77cRcl4WVvRc+TmOyyc0YhyN+iI1zaaIee/wy9JAZ
edEsK2l+GKZDdSeVlLuMYppZx1x1XumAjU+oGMtnNal42mnwMb2sXNDapj5RHvIlLA3UcfZSq6W5
1QA7+Ui2CNulBucFVE8A0AkJVJHDPuM60plhomLHVahat5Jujoqb8p3Yfb0LTfUa9QjiTYm1q/Gp
6fphKniBedG7gA6LaMqNuTyU7zV9TxFIu9Z6BtWNgyY+L+MuyQkLkvGzb8e1I1eXOpxeeQGxwiTL
qUsxOQBssyV3+o+m81qOFVmi6BcRgad4VRvaSm3kXwhJR8JTQOG//i4m4r7MxJgjdUOZzJ3btJsm
FBRrX+7k3kz1U6d/dlYEE8u1pEeOvZ4irAQckCTSYQtLoB2dxQJR5VxuRlkGvoueJPOuTqx+pbLv
dMDTEMF2Ssw/jv51uHgK1yRgVF28a5oIEywa2KQUmC1lzDXN7KgK5hEx8T+9+igyuFGOP7/aTQcG
RBPlmzreCSYOUKX7MUwwjQ2ipzpt42zj3hlXoW+d3OQ9mjPSiVMXOkyyBGhqL2O8SQbEzml/yhjt
JCY8stjYd4b86YfwqM0aWvb2x6c3ZEU96AJitcz5pLpi1D1BgihI0PZofUKZbjMLvl/k3604Pxly
eox7NROyhfBHGuQEjRbG89On66WLSY+HqiWB2USDasQQiGKB3YMI3wvzXLRIh+g777VhMfDw8INm
z+rgeaG1j0qkxoUDhbdpArsZAW87LBo4dBK1izRr3zM17DvA/GaAECILGlLdw8ZZEWMu3usZLamL
j7zqnGOb+JtujDAbb+bmgK0TszJ7HhGaddY2r+KjE8V3J8xOes0HMfMZPDyftlNiYUjC6KtNy26r
2xEG124TJEV1ScIEQpgii2mAX5Or5yyuIQNlSbmeaqMHcSSGJ+7nu14NnyM+M4nf3iJLsGb17Mku
SSlv9HlNAxOV2q+pkYn8jspWzOOKv5XtwWBOFkJ4fJ2yA/9G//9f+UfZID+GAtwecAxY/sHMDn6Z
2qsooki2sc5pFR4J4lo3g3NwjN68T7lCa5jnBAegZvPdiQ5x+Eksfp3UIcynLWdoWnThmtV1GtQp
S5keR1WKQ8sEAJqAStqVe3MNG70IfUxrBlEvAxmlbtAV/viAnN817a/Q1HEICt8c/5Dg35aXL1qE
qyaAoNiVBu5kCXZxo74eqnCdFsN+TDG0AkSWOsRIgW4oocUfp63I83MoxLVxmK8MEyT3xoDZGI07
OfiXDiVTXYT71EUtPxuvhqg7bLRRTsYTAhFcJ8I2fows83kIEcukdvw3U7i0EYGknjFCnaJDkWCw
nL+Ze9MiH6F1zi/HfSIZnkvRIrgXOub9+ku7SJU0+Ts0AIh6bO/amJjrqWjWVahsoDx/ZUC2sZX/
5C2BhYlDLrMboVye0gO7eTcNOmQkR1yM3NwbFUVRNdaPlerVSgeW6gfeWUIOtswfl4NEFYgvcrGN
0hH10wzDMtN/+1zf+AU3SZfFVDbpqU7lh9fpH30V/RjFuMtmxmRCZ66AVqdS8tOV6pzUExlvo6ST
izeNrbjr4G82jrFqCclLcw6hmUlV6BBMLcTFrotPV2sBSt69cnq0LGNVjDYGkOMAraQ9+Xr5HNtZ
UFZq7fteALMo7mPYcsVeM7Ez0elIHEIbkspnypZjyTPvPL0kcCqtLqrqj67rnrTRWOHAJEH87EQd
p55eoEnhjjacn4Z8L4fxV4u+pgq9x8AQWut3ddIyRxupQfgzYw7vFr1GEdeHQihoBNpLMosjzUQQ
huOqKqkRC3OvWzh1KBkMnrrKIXsr5/FulmnGhtlavNqxoYbTufKSDPxQAuS5Fez1EIa0xjU1kk6r
Jf11tqL7sBwDfaK+7JL7SHNPpvlc0izQvp1Dd+nVASNYGvJj9r/aDFH7gM0lT6X3DcS9EVE5XbKR
CbQq4W9Un994+eLB1CcGlfmjSuJgaSrmKr24GsPSoemeDaaDrl3dIHD1UXcebCuYar5+XxQrN0fC
mhgIx0yd7EkgfYK4pwyOTvpURek1nt3vfMnUbnZ99JU2LQPwkhGCHi47vfeeZtg5Y9RcxYhzuIiL
AGx77+LX1xTgMi2W7P586yWu41Z0bcw/Xa/Ndetp32NmbjmGn0OKLN8RZBSjI2IvRob/4/KlIwPz
C1/u+6QmXy4BEW/LSh5m8VSZWA4Czmpz/m95PI1TPNZZeoro5DStJhmhA5QuUFXMGMuE9YXr+ZSX
RJgY5S2edLIqx+Achua59ZJrO3D3yFNrhUfXr4MmweW9GP2d55IZ1dIFRpy/DwXurWFVnCYkrcrH
MySrrlY+HstCHiwPtneEOKuy/0oLBDsqsOzJnWuhQ/sxnYTsWEMgTCU/SKxon591xNxVqD8bSQ20
MX2aTUj3lhvcP/4LT7JB8qnRBrXMdouEkA5slti1xdLsLn9W479MPiIEXP0d+d7WDclXUfnQzfxC
x2mPUQSb0+8PKtTfc+BDU++HrdT1dxVqzxp6/4IjpkzzeyWipwasQ+Ln25J0PJXOVVTGp+UjPLLx
m4hsmGCzz7CnpVb3X3LHILdLv40KNw0N3mWkdaueQ2KqsVKtmQU1464vWjQSo/jNOmKz2hmIU+2F
5206gTyxovTLo5dYo+ofJh5um2obzag/stH+7vMGR6/wQ3TFyTTqv9Y6WYL8nGh0iKQtzhpMxMiJ
o7UOA9JCIGd/+zGAnPMtFR8pofXNOVtSr/7RQ3iVLZLFCLdy2WCy6pv1R0c1V5gxU8KUN4QsLzUx
EHOjD+n2CJGgniWWyzMXEtnefE4azuIieWm4R0x5HVrYgM6A7XYMQx2gyBtNKO09O8xj/dKdJRow
bFgz7NEHhDUhoLyLe4nXfzbTY2nhY4mnvvjzLGoz0HsP5xm/xDUoM/eDht9BIpoMN+75sSsFCzCz
0GRHAizlcZL2yaCS7BMf2EW4Lylza+rZzVxyEWiz9dRZ6L5y+dE3CTSwBB/2PP7sLH0vp/zZpeMY
oCuFg/OURYBPEeLgsX0tJiglYJ3psgvQc8Eb083kSfj0lVEP7Sva9J52blMuPNFPu7jkFJI1I1Nv
3BTkZnRxPW3mgXKqMu5hDPnDKWn16kze+/qzcOq3IakvzcT8o6xLDJYWa8eBirJyS87UARPvEL6d
u2k0lzaLXrOTiJW0bZQh2ZSwDFz1qNsY1Bc6sS2csMNPbeJZVU9ffovJhhyfF/7knFpBIepFHcsU
IHEaeIGa9mb5AIV0lb+1MT2ZHUZ8SfjZ4lDhYK/W5Aw6aLkXHhEH84Sak0lCuEyV/JauIkNFbZNK
UZoVI33ngn26b5ePc5c9ZV0RZBmmlm4VNDYMoA7fNgIOmA/dMkN7rPpu7RfZ2a7d9dizVdKCWCc1
4hJPjz5i0KBKpDGx/Tu2ZQxDKPmCqFpG5ldT4lorLWi8EV3owEtV+GK0rfaRTnD4JnwWpUc1mTT7
xhx3ou1e64TzDlaD00iwQH6Grey93zebMUsfTWaXD1VhmgD7pB5OXSDEfCqLfuVNRDBQXMCZ4oPr
1aMma7IY4BgSxZQW0N8nGLeuuxPZL8LfKWO6qZlwNMol+SItAmOegB48JBY1f1Aab40Sp1npgVZA
c1fWOmvaoLWyQKvSYT3jsqLp1qoyzfdReXdnxvKOqWm2NG5FQkCJudZ5ARs1W0Hrm3stp9B9YmC0
jsbk7qb+NVlaFbgD9eAhp8oIlsgZDIXzH2yOoYc7a7i7lJkEp+i15yoqZPQ3JdVHn4cuVWG1hik5
awbm5tO334gbh/hPxtElIuj8Efuo8HqAEvk8Gt1lysD6ra75nStvXWh5YPnmvyidsT6T8Ukr8h/p
j6+x7x+LCot9etoinjdxZrOjkvw1tPtDZxCsxRqj9N/7NaVT50D3wDdoUOk3jvWR057yxjtI093p
IV2rJV/cEUpIrgA29RgmFnr8tqHSQ2AfYjVsZoyxikr8FYPxpKPdiAZigFz71HcQ6rPpSwvxA2uO
rkm5IzGNqM2XWYeEnIbLGMbcaNkCI4eYnS3BayEqBe8OgevBbBOWjg0MRxvafgjr3Mf52nRxoXbx
PWh+Grjmlb2uOQIT8IfZm/5jiorfjkag5zSo3J3ZxY+DJve+DDGPg5ZmEFfmXCDWdIIxQ3uoXyOw
WFugUMQzZLkvC0yNe2vBdKNVq/9Nns34kSsVLK6Dm2fliNgAhNq+JsHiixq8Mf8x5wrSFrI2/0FK
Ah9MbsUFTil+axGtspqIruTTS3WUJxzHBhQxSQF2Sw2kkqlaz2hymROuU46chYxgeTae4/0mnw12
/4vh7Q1vDrBu4ZbpGYIt4y063q3O/WJAHhNLClWX7n30zMT+MpHt2hd+YzTw//NdfMaHA5TdyBtv
WTo8upE6RuVyd3RYVsOmhDlfwN/ETk1HJy9/lHjLDEKu+/ppgruqoahsmKqnyLcUo1et+MjFkz9e
SgsrIeqLnKLjv5f1LKH9a/jcp+YyOB+3VAy47rcPryGELINvrxTToG8IQVHz3fqoB5jwqZZoGPxy
dLznDdBFzgJX/jYxZy+rKWncoC4j4pCYS/LYTehaQDqgiVuvReu65Cjzg5a30lGblxlNVw9JDumK
5LfXLMoKy3YNQuE8a2dM9lP/PDjvsWAAw7UGiLbtYpyfzXYjUioTmI4WF+DyZoT6nUBIbFRU7W/E
x8yQ3pWFWleGAohE9E3LNxXqTiXopBSZftPdY9oWg1ZCUuKq4Vl0iOmeU5dgyvWCOPhKPeUOUTmK
9I5l5abJvli4PAwmQocJxSwLHBVHFsdYcRqO3UgviAhp2bFehVVXZ2cgckBFZrlUogM2utmb6ia8
2uCWVRqkih6ziioEfF9C1RJfBGVpoXY0cY01i/JeKNTq5ZPmxy+AwnvN9oKa/0l62nNTp+fR4Mu2
r1bSHaI5vIlBf9dskGAuAc/GC8Sa0L/RGXkebCuRTK9Ze8uj/MCM/TG0cSwrxiCMMJgR2U7wYts4
+hmd/uYYXZDOFHJ6AmmCgRzFXxvjJUfH0Ej7T6tVwMcIh+jQy+dGgnRqus2Oy4w3t7D3c2jeo6Ur
G6O70MaPAVe1FBuMCAvBOp63dUYBJ0ewTdhUEFGusnzFsyvnaB1G8WZkC1Ou+7Iq5gRptrYN+Wpr
GYUaxZHR1evWxEeFpXAsYprM5XDvZh1KJBx5Tn10sksr898V2k5YfbdD/+BSTmbZ0ZSELXiJTWpR
+YMVamjVDHun8pz0xVNbkBWGY4FZPQ+le1t+yGzxGE0JOwF3MQ2dAFeeTkfnW9nRKiGZ6GAmhM8m
GKHw0CY9fszq9uAyYIvZhfpycTWMkiwz/w67ZJfT8UtZ2qxcTBknkkviCtITooK5wyJ2RL60fJV5
npnebivbvdRjdegIhqpshX3ma9YJtVoeVC6jH1U2946CNeQTTHazjwGhiT+NvatVev0DwB6MFgPp
cqTDhRrvY3QTtDeNPzNRVBwsmVZsKc+OQ0azN4KFEQUYquyFDbu1eAujFx3NHj87AXM6bohaH7ke
lY2LU1I/FSY6/giMCART+IrioEEjAlMX+4MEXCoQFOuV3l/UOK4sp7tY1kBiWDIEKuY69OxmR0KQ
PlqP9fKKLIdVRWVbePIxc5flTIZJ+q3qZGP45Jl08XuudrWPh/jcKGzEq+5QVj3GwzR3QbYMCCDZ
LJvOrjglnbR5HUZE1EYwynkPguauqpmGIZ/PzgiSMZhPBh0Lg/9b6bmH/xY5IDEHviw2kyWvTjnP
D8qx3mqDbBeJxmj6XFoKJ8RlKOm+4tC8yBGUOmeoFYrihG9IVL1ieznJYm8m+WNtVWBVmCN2+XPn
p6+VBdTGjGPgU8cZLMWUmWIzPFpIL8253KkOwCsS7XMBYqEtpma4J4b6CDXc7yBJa0jStPA3mWkq
S/iBeeEE5gQSCP0VP1GhtW+DAn0yWizw4xCh071p8w8zjvHoNDhf+5cG+VdVNy9d1x8tEdjpsiE0
/JdnUn9iHEXy6ugV6isZsFDS9ed6QJBnMCwU2cSzyfq1r/WYUG9dZpJOT+nXFYJ+rXd2qVpC+ZqL
m7JLLDMtIQUR98V71CLmVp0VLTxdNXKRw3/PyHqe+qUsGuqzmIuDzYQvxQLcWMCAvqKiXSZBPTQN
mVQvVGLt1Fb71rLPxYiweHZ2qgUGaDumkPOi5ipTJI3pJY093CNscHFnGn9D3VyTiKD1sAwj7hmf
u0gNWMjZDLWY3L+aZf444drgKdjxGUaCg3EQUv6TJjCBmqs3f+JgT5v9KLk4Csf8qPK2WJdz7m5C
DbumKIY5eQhJWkmmk85lI1M6RQ9aiU3cHHNm0yMRZky3eWpd/bJAuiVWdVc88Sox28JgDDjE1K8R
928xYBaY5IewIUe7r1zCwUibAi3MCOsqCvD+qMjwQS0ejU73VomdYF/3An2GQjrFdQ1K0YfbwEP3
82GfqX7f2z/JhGOu8mkTp87f51OzUR0/w4nwOzNdda41Vo7yv5OxhAKohZuqTcd1J8SHrCxSu/+k
02PhSaVQzGG3njuIMrmPzLqt6nPpeLwXCxNp7Gy5ajLomX6rg4D7X75ydplLpJrCdDLxX2D0V6tq
si5aqv0NdQUxJ7YxBhD+2Z84Kvo4eXFZbnVZPOXTvHYLb98PmPJ4xm2kromtbB/pxKwwF3ccG22G
3+P2zMHdQBrMRHFvNBBRN/b+sggmAcwsm1IsyZOdkyQvKZlioYTt7lIwEEvTUp8L8DVKQyTa4FhO
/eljzOLq6WHSondpxOe+qz9G/TU2e4tm0/8LNVz/JKwfMsxFDE00jifs3uwLnkxzj/eIBRDMu95N
FCBjeKPIGduaxPIfv3MPdT2rlVR4j/affH5Q4t58naL4xkc5WBM162CrD1Qg18LN6XJXVtW9xwYi
MMmVlakEB0hS4vKW/Vpy0yU+NFeJjRNI0JiLW+MiLRTWc9Rj8mDRVDJydPu/0Qy58PC4c+HlGv21
4Vou8sgFeg8UdbXTeoR1RXc36wJUO+to6d6n+BWx01k3RxSZLS4rCgrBzCYiLZjBb9yX+7js/uyc
P4/bSVlwNPWIACH1SdqobOThUQ1XDnW2C/GQf1/WpLJ27j6mZPKa9FYDsWUWqHZB4EKZ0oPeezO8
lDGJgfbMNMv/q2LrOqK9sCMTLdyAmAKgo/DKjxS6ctbEzdqrKflldjYVhES9bshyre2nDqpBqWUY
9VXAUL1JTGEu3kRr/5vgXEwWXpGwsHpFylSf7yZHv0pIMMjBDoYnHs2YQXlCKIdv3Dox/0jFBKvE
q5PEOSv/TML5XJcsX7TvFnVnJsjWqsR6eRbL33ttOgnZ40/LLFR9QddFUFM8FniVebl7j8lVCr3w
N0TLV8blZZmZPkTytSe7UGjJ1i1/vAzgDopxxJ0wv5c1x4vV7EtwVlUh6JjfYx1CXAKKbM9bOmt7
qJ4zSIduyGCQkjPIR9AV6o6Sx661UWC3BkK/mpSkOlDwczUDXUWNxV+DLQ/5Bm7qEImsuhW2KgrB
zKpp6qMOaUlgD2UUEYwH78unKhnS5+VkME0Pz7/qmNXhrbLeSjRq8agHlt0TNaCvK16hlHEJsxxM
iI2XiJ3U1LGYmr+CrZkIgSe6iZapOE+Ze01KgmygakHQJbavPrgURCOZAZFv7SZAHIRxOO5QBGiR
i3HVPF1iAdW64pxgR5dNsYXLicmRpz3q3t2Oc7q+QqA5sJ6Qiu1IpnZd+ChNyPiZqT4xL/Nz/m77
2a/IIGeUSRnoun9nRMsPetBn2PTCK+8DprNul71J+RZPzsuYw5frDOMy9UixGhIl570h7JNnWzNM
pHHjRMSuEF2+FMQ2g6op4sDWa8J5kKCoHKVNRI5I+N4LZqlZFh9apPtZUQGr41HSp08Lf8rQJea4
5Zc/ymcdO1nTjV5gRu/70PotsvhN4MYTpd0HvOaLEBik5dmltdde6x17t2ZjLgLN6tBbFqWs0z3V
Rb7tmL+3fY98MgVWsNpkDznF0oCMbbQGFll3BmoUYrwwpVc1MzcDRB8H76FIkf93d6Zz9Ft00Ukf
QjCJcdicocXGRCX5iCnpgQdEtKk5X7rOga9E+bVcDE6BcYann8OhvzsM0kQybM1K/gsLa6PXbHyn
F6dmbXj2a6K6r7pmfu1wPy/nweAlPzGu4k5SrHQ7uQ+1/e1wgNjhsKn/cg8UiLnr2lOgXZrCqdp0
N7kW78fJXS0XUkSZibaSfBMoMYU6GzNaY5Q9kXHAjLyBAGr1jF0Za9XpzY78qxtXv0ZlA1Aj5uHP
p81nBBmfYRlu1K21yiCUg61Ri0UdsvUaPwCbvl7UFwcMomM+qvkHTXULdusebbg/Qvep5pgPVTIJ
MtrVyRA4JDUp4ucYk0SdKMLYCURTbQvHolr297XW7XUPhiTdnrMA9mUESbqU2447fdbt7ezjfq2F
TDq0Qy0Y/0VyXxmkJX3VODvMPnuLH2v3xDdxwlMplOlH4mIj6NzIDx/v7Tia/5WNgjSR0raeGg8K
Rcjt21j/+iZcleA1kWxPo5+dCuYzNUVY0fxpHCxLyyg8n+BrtZ+ZT0AxT1CB5dpPp/JbjYR0JVz3
d0Fb7ZsS6Un12i3MuQktv/inkuLSzM5fHjaHKvZ3ia7wtaIHy2NSXOtxXSIeqUfcmEVFMHjanm3D
v1jz+9QnN+kS9YM8W/kDmEqBmVFCrVGOIzKFDpYcMZq995k0uL1z6Pq5tTMgba7QXbeRuUpCYxfL
9GsqoSBxwkI54BrOcNrVCRIxm0ezmzdRjIpawzK7acBJF3QRSuqzozknGeLzocwTFOjTXOfQhPFh
nKDdcXL5uN2HKQfxUJNHKZun1v+LQAuIagoJ83EF9Q2j5TAjipEsX4cOKW+JbcWJU4v/YepDKxYT
YQBQ6jBGmAoIkrAQxLUrsn2NO1LmAT/GGcbmePKA/2tjQfLzqygM+DvGppUvwsRXHm2Yj91jMR26
npRq0/qy9XKr5eW6Q1doM6Z2wYsTHWK59eZ4zovtdz++EnjVLT7WKQYU7tysZxG+RopcKjOHvm4J
yvcRC2II+Q+1A3wLrrZnezMKJZYxBxxJ3CPd0coR1LFtJpEMUNHn2ZJXIORBCn6CLNWnKeedXhPH
W7fz0bY8c5vm0Tom8CWJ11prH5UB1ZhWAcVj/K/VHeaUsQ5ZvvhzVUgqbfdR2whT5FzcLCtnbN6M
awtaDydSoiGzdL+q7gO/gCSmFELBP3QwMNqDo0P/9lq1azIdgo9FyGic4v3WpSEaf9fcDh5gSTPg
OWEsnPPCXY09k5JkTs5aX99TEcKyqzUssZ11UwOqD4CPfGuFobyNMt+PzhVftOQxwVsCSzZM+dyG
qN4KdzMY8JuiFviI1JPKmr5cYVwMG0vMqP+cw2w1Ug8W4fPUuV8gtNfBh3gluB81PpndhuTJd1sU
r8+apX1EUwhiO6IAXSQeg9tei8w1dybjTb+/GnP3ruX2NTUmcqwignb5dK3NQAF6nMtS0PN2MyVe
AP3AWOUdhxGYclJm+BSXGBTkxaUuiUNk0Es+SYXEQVz8Jjk18isdcCRR0aXSxmDMrO+5+ayc7t2k
dF4D9mCHNfc7XDHd/l+u7ZZhIkSXkXuUwIQm/TGzKrAX/Br/ARwJ8FW0drmFAoEAbnFLCNu12ic0
9JnzmbDxRd1vZhjwESs4xZXfB2flWrPDlfr2xiCHS45pA2x7nSOhkSVn3quVPiqJk331UkZUk92j
YyAugMmdrl3ZbnIj5XB5U99K8e74KBNV1XDIJaU6qtj2aKQX6ZyNAvEWtVmbf8cJvq5BWMxMCf7y
DP7ODrvrPJ8x6F4Yhfh87ciBmImPt3YJVwLz1Vj70dF7wP7Lgqra9vKWZgxOluuSq+ZM+IcjXnUQ
Z9wjOHLxCoHkSueHIpj/Kxpi5lsf2DcIfeNMgRUdXP+ZjpCiR5c7/quMNsMdHTUOPFq//8+Hux4u
+UK9ODasBYRIJ75wnR4S56ukDqu2u95+M8qvon6z8Q17QRlZt8eKGiYKCujpGDVtw88Rxynozohv
wOyZq3VrpFfEYtjGCgcM19+g+0gB1cgoWd4exvgEp1Xv1RTM+QYSvp4Su0FTlv1BdprB3aqNSaVH
1ZwOD4V+06B0uSW+F2vngv+85aGihIFm3tEIOFTAU4BoeFlaBgMR3j+meMkHoj/gDV/b+5D2nemg
nLOog7GCuIPpGcYsMwCsozG6faiuRrG4uFtym7RHyhKcl8tNQ94ddPG8PTAz84YHtnCDJo9oE8qH
p3jYO/1pzpJliRBLleXgL98+wlPxzoyREgRTjeY4WTvTCXrnzuldVUcTu5N47WpqSy88/2JPxw+2
XApoOKXriBXlXFJwrfQocGSqT0giI35t9WUJKl24yWsDKWC+K+45gx/9pIdkTHjZpolgz60pzOZm
l6Q7sqUWI9lN454iXKnR3syUMO0zxK5Ngt1e/8FmU+rSUdAMa/9fcbeP/m9cvk332bt4TLZ+e8xG
gG3yjdm9dsbiHKc1hxYRY/cE1duvWNBMv7fQA8pr9wZbGHax89I929UTBwL6YSrmormHBmKIczKv
/TQY3CvZuyMTFHv5PCI+8fixLQGkYmRgmhvHfhvLm3AJxXhlY1jdk5sB9atVhb9PfpzEdXTe8mVo
y8g4PuCyBdE7jfaV3NKGpS/Z+C93auyKfuX0aqPFww3wuzBf0vK7x0RZ/LTE7p7Ie56uWFZN5CeO
Z/ZCPh8QTJGKkUHne3DtY6w99FCaKXgfAWcHaKtUUHIpBax/TDzwYguJlVBbjlaLEl2dPAtry517
7Q0eOw07JmBEL10wagk9HFzXynvOin3FYlZHKNyI1VOPk+eoMwqNd2x4UshxsSnr6+RfSM0yul3f
Mh4Ib+1wNbvHeLq63Ujk1iEvb462K6D31KiJxuwSGhwiYFv5NU1+GxmtmRIZWIbVAVYrjoWh0JpF
m8JW3wGMdk/VZ7jIhadgQMvJaJU6iVHPlzlt9E8kYq5/NIbnJUYKNtRXdvR+Fpm7OnbY1lCskZdE
CU8aHIrMJYIgvFkIzw6cXexD38ReMcjs83E5OId9zkqmdNLMVwNSBXIr8QzpMlzjjYi0gWgHpVlw
Vs9ERSvzpYvA7TwWGobE2HBpIK3XESk4u0vuuAoiwlLf09OibHKC7K2rAtSajXYmgsgBqCbYFBWS
+wqji5n5hKPTFcc2tNXewBAhYNWz5Kr6hjuOHa5ZhIQy/iMS5THjKEYzDlujegBv1Ji8LMFM+mM6
LBZMpf9F/Ie4SaxZiE87ZcMjzOB5OjAUQ7/eMrIYz4XcwaUgM0h6PK2/qSElArfS5JTD3KabGKqV
+2LSp867xWScxUOiTbSxxC/8CiIBGdgI50wLhoiLpJGK6nTGQx+pTwPfCaYS6XkkORhiPdyTcKOi
MwGH8m1wAmD9cQDTOeF0bmNcRI44TVvTkKMGaOHfMtTV1nM7bqcyoHr/SXuW2JaAvA7hgxPBwvRv
1r+qevGbA/IZ46JTBjp3SDZn48I8uwH8kn/Mt5jJb3gLBIXNa0E+2ZokTK5Z1OM298px/sUQL6kO
3EYdkW7FNlruSTbTUzR/+/3GqLbcxNxL8ODwsY5t8wHSRw5eis4x3qI+PsQwVtdyRzQ7NtZHpGjg
CBhiYZFP9g7EETfAFM2gRzqY897mKYHthDe+isSsiwSO2l9To+qIFjj3kYCr2xDtwT2Hr8b5nYl/
sU95S/3fnxS8i2o7YLm8ceAyrN99zGdA55q1mqhjDhkmV68J7ox0VtgFLGLoB7Y7QZnNKz4S/bsD
1KfY4wMubsgpESMRaHfWISGtsXa05prhDLOxNiB7KhUL0YwtV7641pPf77yP3R8cDWae5IUAhzzV
TAR5iN12UDfC3BZ/D6TjwwFAmjJ1DJpH911HoZHiSmpso+RQ/cPTGo0ovesJfSZsrB5SHJEdgLCP
M5aHMf1YFZhn8vHEGdyxX6iNGx5VTzAn9y0D4Igqo/uwnnkbf0CfbCdMvadqh4ULEaQ+mkxKRwzT
t259nFk9j4jYewZkBHEqrljqZMzjKYqydfmpwY/cAZG21dbAPHArguk1RviNh9bB+OElA5a1tHTU
Ldlaf8MdJPORKW9m2EYIsGnLHvQvN4hA+TWGtBu+AlsrtnBOA3u6z83VJaWMtidYMmEUiADf+og/
Az4NLVqS54Gwau54AsSIE3nAegqtVf/Q1ReTIQ3POTzPHPrkbmBXzHnPYSI+fQ8/NwcFygPSFhEI
mLSIKFf5PqXmj48sc8bdrONuE9qBdsqWhLEDhkE+Byo3rOKX4Kqp1inY+ao6t4Ek+lRfs9bhEKFx
ffFj2pTd9Y9Sg0EcUKzhYDYRULz4QBOMYx6mA0NVRLzA6rAZ1+aqo2kmtfbEN6D9Ua9aS6REiEmJ
vUt/LOb9K31JHZTHP7xeilN7/uPes5Bo67uu589nX+iN8PD4h9yoVsS8bSptnU17fPaxollO0PBc
WUDbdCcfHZQL7wBMU3VH9VmV24Rc82rvji96/K4112Zv1dc6ZR9nO16N6V8UHutYFKd75JWr2CCz
o+X4adjm3eKFpj0YrodnFx6iMJPgPKzt7p8FHmI6BzIVUxZmtlXlqwdzAzoq/SoH+oQCYoXbXame
pmoTvTXvUruIkqLlwbp77cqOGa/hlmve/IsJQPRLoEayxzACi8/4WcMMcVgTk4OZLhxR44Nb5X8c
nddu69a2hp+IAHu5FSmJ6r3YN4TbYu+dT5+PAQ7O3tlxsmyLnHOMv5JPbGOC5mLLsGrZQ72WgqU4
N0HJ2c6jNhu17rBS2guBKGRJSjuVMGzeC0LcE0KPFnVxaq7paaxtPORESGhuwcCKl28HCRIaB6lf
UlUQ7Zvx/A4YQPA88o4YtyxwRpo5uEVql//fkuqBp2cRHzzOGuEaYTpYArcUxcbiyi7pfnsG0lFS
iHRDarxV8T97t3TcMP/iW4z3MRYnSziI4iZEC+MrJRPgPxW5tQmKL5QbX3v3KJvfUlFScnFPtO/G
7HeJ/EtgKyZMLufPiMKVRiGAGUtMyo/WBvF6DO9BdOys58AWGbZHmYCNjhxsLKWY8wZ2vppjg3hD
7gN0gjBwqhM8go4mltWg3JJD7xrRs6uRoVs8wtMeBEXuV9Mn+Rzip2Ha2iENdxXX36e8M840gyMI
d7FgB6MjcvhR0tQT4klncrQndYykxMoRWryfG96++l+7jWUyl94+1YeAz+pyXGNl2fW3OHmgxPBg
aQbMejYOW+q2QFn17ocdNnngAxiqh3c0Qq78eYMCyIFjHZzux0PP7VgmUiqOxh9gxrxfaf1G1Fwu
VX49g7hT1R2jKgVG9EgWewIqYo/GRfIJascDr3RhCIgaatP37A0re/Aorkigo4o+Rtx8Brf6uizW
+mVo5q5bCvvywRmzPz35xytJG6ifsKFsmx4BsNPSugJ6O20wOxJYFzGM5RumIIO1nZ0v38f+XjgD
xrU7vrTQWFD/EvKRjhalG9M1uQyfnbTxrZdE2h2ncXuDvPeXuvug/NM4Ew3gSskaGyex/RRGkWnN
DdrJv21AHMWyl7eCm8j7dqvdRzf5I2s32vLjjJdxrY0MzWSk1D+EFxTxSt72n22O9gsXzCITb/qa
lyzco2DszsUcTZltCvIumJ0fSLtnsTv3oVNzZ7143r2Phs+cG+EJaa8tpXqXXw7KD/bO5px490Cw
ux0Ms894VuwzZqvgxxjnOPpcJSnNTgmpGNZWcpDlGx470EMiW6gVUdyaYroD5XV4R2ykaeK45csr
iQd8Wt97cymUrwBdkHlBHaRj8P6lq2YK1mnittf+MLg4jyQcgEz8y4ooRG4cApiUpXy2CJ8hi5ei
ND984rGFZy7tieJ0FNxO9/KBo/YAgeSeDvRb8F12q7Rbmu2lMm4EKVBCQOjBDNu/w85uJTwhjvUh
3P1iS7UxIXtUIa/NmwooUtxafs72o5sse+S3nwrPLKbrXT9Ku0HisS6YAauX2X/046XoeKUZp+om
c/2IjC7Ckp28+hfIZ9Y7dV/ixo+2nZc6JVEmMZOwzJeQflqln+QRrbkJ+Yu4iX61INl4xTECjW45
RHuMoDW9ZZDbyx7h9qDsgzCj2jTdNoREtrpGoxqgUSwsQ7b9IMEciJiKtOqwSDeSTDN8Lq1n9rns
HjI616hfo7mTZtKyeo+gtJCp6mpgtA/3hMww9DGagEnQWakjBxTMU4sOuBcDhF67lFu+UpcwQkj1
11PrjgqthKsM5Way4hzktTM6xZHgn8n2wXAZt1+h9TKjN2Mld3uQUBW4IVmbKHHwox/F+9TgOLXh
KMAjz0QWrlDXDOrdJBbriaEsgI4hUc9HJFlAiE5kSPAUmel5KlMqZ5hQkXkYJI6nhDLb2C1l8hNh
k4n2wym2SxWXfsp3Ux64BMS6IX2M5jXiNnsROyZXRvDSSs8m633eT/XcHZm6Zxg/nCt6mw9ips1o
O3g/ph+ep6LDIJHuSlF1zYmaFYkqKvQr2EzJZPnNBLhirgpe2nnMLW5z4ey5rXdRtEupXlHCc08I
HJlRPvozHCRx5nhEwJsrJj5mSqWHsrF4mtuW8rx9KRNg3RJ9hfeXvlEK1/hV5JA8Zb6ddbwV4WNv
4Q4Qmr/qzEViZ0pfAym6OufVuS+wgHL1guk2ZyDm8l9UbmJAn2AV/ZWFk//qXNr8U3bifYJ0qtEd
B4yFDvEchbup25ArZx5Ey+461O52/vT/NfQ4tZt5nG+P/AYRfDLCYjmOIxqo5kTzltIvPCQhwesC
EVSABQWdBzmRkoSXh/0xvNUvXDUow5HZpG7sv+orJbD1dCi4EmYgLPjrelfkxkqPcNT6SCGdGyqP
yt90+EccU9hKz+wyn8IiordVK6584ZHgvcQyAujIuCfvm5+WbL81W2tyqP6q4tpSLkVHy5Ok96Tf
MhjpUNgqqQ6PEqcN0MVOidZgiqxlGeWjId2zbM7VZ5TiwHOY5mrN4PwZFujDKJckjQBBz82SDuW5
3/jvCd0jdAMF2Ilt3Gj86vNd/QS1YWg3O2DrI43ZfFRFf5eQ993HbhX6ezAHnBU5T2twMJj5vIfi
r0mP6aIHE1wjrEY6Q6lOqW4ARSH3IwYRMvWzpQxtSRApqVKdrUJIGQ9qOoJuO8kMehvEU119mQyK
SNdR+mUIG9ABbOvsBkAGHTdpvqd5hskeQU09Z60BjXMnoWqZdFtgV0jA/hfWRxH8Wu2hoVzOWiip
HQfDInzKHZWsduU7BUnCBWVinLI/88IIc4gauVPP6rDvhZ2U0dYW8/Lw8C3ScGPVWIPRPfo7Os5N
/jfaJdgFX72xDVgljUuJhDRkGiBLvvxucVjV8YEUCqoJfMnlEyFSq4V7oJvtq0AHUdErkN2l4Bnr
21zY8WnlIh6DFQUjvOam9+IXql4pI/NxzNBUjifU6cPMln6p0rLMpao+Goa+JV+fNtcGUycZP8GC
ah92ETKVM5Z0WhU+cYFYP0x4evVb6h9+eZVpjrdcryMWWNnTYdrsvUMVXFs4gZR1M0FMLQWfnjKh
t6BHNf3ymdAwhmOXRPpOxZlFbp41J0Co41WA5gqsp2rRKOSrhMmyIFGlzRtcjA7Jc6NhOplJkGYk
O/xqM2Dr0vCXsXaA0+GugCzE7aUQ3wkdg9ZxgScI+weR0K8Oz7wf0n2crapc4rigkSn+9mO2K4Z+
ka9hbEz8ubmDX6E1wPVStFgFlH1Gd+IHv4IydmPA+9rzDqE3R1SW66nul1Nrskes+R5GkrZT8niz
jqfDImdC3ybdoZUVpD3ApcKVUGQhPCM4JsUiWvklkhLHklYcUmP/Sx+pBMqkCOjwYJg4Z9qKhgQM
JBZwse+ixEhofCSZsbqJcF3Ky0veIMtyJPGtY0Jmfi+IHNZt0VvrriK4jbKrVMQ2swp8B2wpbKjc
hjIraFyF+Ep513gR8pruRhJ1IDlA6L/a8F6Qck0Ud+zOiloE54O8B9EJrKtHBpC3G1SmExLxhCuz
K/wAbR35twlhK6dIirMvOCrCBCHA+KBR7NTmHaSslJdhi2b0RxYXBJCpxkeTfbXdH8ISm7yhwnxS
kxlsDQHdKdCituFHbKkU0oilQxvmuwVDvlneELzPyY+00zLhh6GdJd85OCm9otiICFO66uSWjVhp
7RqFK+mRXC9MWI4Abp+exW+6I1DItV+4w3hiqkOAGfy3gDABXshWPPf9uJkOCG4T1PQWqnxoevw4
25LfYrElUUiM37AkVCpwG8ff/auKZ5gY5FkDO/VcPs5YJI72hIFy4lDSbsDXCsyVNG7j+M4tKCA4
vmDX5FON/tpvTjT0HK160HEQEkjcskXu2PKw2BjdIT3l1IsCN5FUhO2cCDjgTxLVE+r07MJYyqNL
PW+ZOsOpzh0yWNjf4nI9B8qoGP3uevL2hDeUA9We+KmJK8FvHGM0JH3NBGgJAkfRztYHf6ft0JrE
FbL9o7ojtsy/cRPy22jyvaHvu+jIyakP+9DY+vk7Jn5YWv0vYcY3Sfblii7C2D9QW1HbzU9AigFj
4298aqY7Tmkt31Pyjhv7FP2R5eJLF+5f3DeUVYTxhsuQ+NdE3mXR2lTeKrcGJnou/cXU79imcDPX
EUzwMrVe3E6QL1hoVWb1kqabofMxzDCVHqcZZAe4mHlLIgMBreYjDLcBWSN5t9KKB/AxsV36tZcQ
ugLa4WMAzc6J39UCRAlsbdWtUbTF4FNYUo4O2HWQgcq25yLA9tLiMM7iTVvfmuoRfWb0o0XyO7S2
7IkEuPNYxStLW7BX6gvIMXAdmFKB12KhivxErlAeiHJldzj12id4pN64tfqlQIXD0fAXVob9Z5Uo
wOz+HUN8IT5Q2ErVqsOMLXOlXgPpQqK0Rgnl+BDvOeJX9hdSnYizWkIBcRPl7bI4xPVVzJf19+Rv
wDgFp/BvorwQyPf8K8Idg/rE1XlQtQ1XLnHjAGPtiSjUmrLGZX4DtlOjL9n6Ca7x3uN376+zGObw
ys9W7icCTLmWEZDZZMjAGhENklYHS1+YFLmb78ZaZuOdY0FGita4VCQYJwVhXUmP7UX9N02vzHqI
0wmfO52Txr3V1gxAEPJpDTp/BbVMpUMIzfCvyz+SM2BV+mLsg5mrKJ1I6Gw+dNWdu1s6m91JVbeh
sWuih/og22Hs7pmF5hqZg3YUk6NUbWNzp7xT5MWeqoJ8URVsGwDybLt59jf1N/qNRQEM3/UKIpWu
0rji1SifdX72w0PMYO4dNXolMd9BS0trBr4O6bvuELeL1HAkg7WHNklFpyVZZj2963aW5cH8ELEK
GKaMK0pcSwCo+lqwShDiQmOB3vxj2dC5GIh5KKGp9GBlZmSOKeS1xSw0NxNxQfnSzgl8X2MOrkVK
ICfiBH2EsrYFosnSGGiQjMZrCxDtQ+96+L4ZmyfOIXJktPA4QHsIJsXJHjqgTlzzeinqmfE06rB1
cpzE36GBqRdYjCvZp1GaFZBTsz7N6XB1+zcUj/lGtJDGcB0pEdulwrPM1cp1GRAEKZg0aoBTkKUA
cY33FaPMpiEEkfDJUjCJGkgWE6+kH518KrYPivoK1FfGwYW4b1ly0mf8Gz1GcoU0FFLVrXCpohcE
op9GlAroXKEahxocjksuojgKs2XITpkc+JIm4hfIP9uE4qaOLZ4gklO5u/zKLglEadQXh9VILqgo
LS1qv4yllH/16QEqEVcI0anUCH17/VMNqeX9Sh5CB+wq/MH5Nn2KNPRSkAwz9v9wCwsqfQ9DspZy
6nTie+l9QFbpIltmdi1mHIDOOjT13HpcaJgufSZjot5HiJbLfG4MZbtgaVyywEKs1KtCXnHEKn5u
ozMZNYJmmD9SDzTFVfSIuC7IZZOpmFOekLaERqevZjwN6brSVtiwzPQgGr/qe2KCMm1LvbS0DKlY
0uWPsnKiZt/QLUQMNJnKeBLbjeGjUF8M4QcBkwFz9GrSdmW0D76U3im+Am2mvCR/o8VHqTtwfQdH
vB8a5xBh/SnJVfzGO0xvtDI3MXDUPx6MgbbK0i4R9s2YMnWtXFHwjQWhy+NTnH6yGI6Xv6HsFEJG
MfdVh0rf0R1rHkuf5f7kUQBd7sv6nRD4AJ6DkQNfYW3gK8huhb5qvHYpWt9qanP+8oibRAFlNFYK
+AJtQNaaX7JnLaWfNP+LSLkoTulVqFy+H4uyvTevH42+pnyBDm8YdzTtL/EROJHdz+Oi6qtgIDkT
BoCTG7SvIMEEWCFda4rDdYdSCn4co5nHEudT0RtLHwTSStFDkSrk+u+a9mr/lflHi78eOeWl5BMs
cPzKMUbo8qXCGImyR+C9YhBdK0gDSXWtx7eWpU4d/og83lJ8J39oERRvlN1tujV9CuNz2qhl5qh4
35HjFtc/Un5CyIcBuCdz9t3h5ok4PLqe6IX5IBoRZoUNCWMFLU9Ao6Vfr+pockcO6tDbhc15asU1
7+AMxhEIYpTMqHyeHkjxMWLnVlV+5oUaUEU/rClq1yuSNC1HVz9RI8iEVDUmOyTGJbRqE3a8zLsa
+SPjrRfji8z7eFQm3xa8f2j/5ojxtjnWRb9jji15kvxuFQ3bIP9SEaBpv401rCLIcbMnkudbBwLQ
jXsyS1+OXJOp51hoveh26jrY5j1/g11eocfBjy86Z07iXUtXOwc+dQUkIMkPPqeOoZlZigFuPiQV
iix7RACxyBx/InRnkVqyDQyaMh7Gitt4/2oyYEV+HWSHzmxZbX3MQyBhZgpTYYoqiuk9m3ch8GgY
9lqhaMNBKQm6SuA1p/yAlH/P/zbHXeMJIHcqXOd4qmXHv9IAxaw/WAcayvhTB2ateKlq7uBv4nfH
FwFlYr071D+6tn8ZNDliGcwuSnE1eQ0t4Y94JP+bOjTzof4jJwquDejqDZAzKTfkCfyXlhzpcSUZ
TwrPvDWORKZBdV0dsq1pV3uc2egnY4dUHwWiCk05GrjAjdIH3bCJW5SYFiA7GWSRu1XGo0/Ypo7t
XJoGaKYTzFQi4lkkvzEBSkCUCzikFTuvYA+3PFuq+VFf6keWkrPOR/uYvY2UXmxHa0l4cwxSxT1J
+VR8tHbmFkJEHGkXzI8c2m2w4VvL8kNVu2qOiNduGVPs7Jf3GWq0qjYsnED6dDEVINNdfpqDnJaz
h0/9UKhpHZVDVR7gBXXj2C4ziQzGeM9zq/6hvc6slcftgk5AUBFaLQguKfN1PS1zRM7P9lMihXaV
MwIu6W2fwqsaVGwujDPmIuBNbcVDMx79p3oZk3+hlPFnTHtT3Sn6A3cBG38v3v1SXuACWZVJc+xC
BHfQ3RnQAIs35iQ0ywQhOhWYXmnthrInW4V0mSMma0J+eNHw0YvtGVrnpYJT8I+S1d47cP+IQRFW
ececal8Z2TDgQsa/BSyu376tm8fZIejfpXBmYU7KA9GsTbdL278q/RKhuL8J2OWh/wWsSkiBQR9K
MgB6Kyd5K82ahj/A/LGi5uX2TP9Jb5bTaWWdRLorSb8Ugw99GZpOQtF6rti1/JHzx4XZbmCFJNDT
KD6t+sTuSSUpMJdG+OViLF8dB4HAE6MBIn5i6CeR1zM47Dx2TQXSCrNSz+QdrKgaGtpDCXE42wjI
fol0fpcRfn63wDsttZu4GHj14BZ9FLflWiZfpfljkoWph3Fshz2EgTFywpBWVgccpWjke+J1uKCs
v/yFup9DZ8RlWb7mpCOM74smYOeDaGYfcPr4QpdX1h1klO8uQ4qDSVFF1S6xNOibZB6GdM74U0t2
fO/G1FPb4jdMjdO7veLGN19Zljpxosfkb5JmZhlrALRZz8wxLRvvIPg7MOxJBx9ZNj5IJoo6LNSl
A3ojbGmq4LxHZ3Po63O9teACPOPDh4Loadi69GpoGyI1eS3S2z8WYcQf2Z/w0TzkEFjDXxxx+RvY
px6I1vr8mTbf3LpmthNouT/72Tacwacns2oq8mqd0GJwB0LdiuOSWrbKpr8LiIqcFrQ+4hqOoKJu
gsDXmDkNxy0n/gI1g6SeGQGDBxywyLdiRveiuM4w0rT1eMK4wqQLeBnFsOIWaAydCWU01LWholRp
hn9DwTB8VuYmAUQj1wuxes/Eg4HCUt0KQ62xY7KG9ZlafG44t1fgAZN+FEgZdbTOpcRgT5l1JHwb
5K5fNCAy/O7H4Gp+cO11xXZqFptk8cJXecWBAV298Gg28J4typveJNSLFNm1wIWpCss4tH0KPnpl
39YKpDFiblZQM4pAMWhsIbZxTP6kG2V+/jfgsJZ8IJkJlGOv1TsUDFO2T0vjEOjVR1Q80mEf4AKc
gZ+RmiIMwTy/obkywR90rhSvvMnNWbgbmxI0hrIYRKEDw2oQhFD4zOYHuDqwafh4WrQE6EuG/Bag
SkJbRrmBvCqDD0//NIsla1ijyitmjXlh1bdxuKoSyIWzWH6k8rKHMmdIlHesG5AACt4ih6g1iZxw
cndOachMfQzvurr06BoxSBfYWuNnINzgOvFDWGe6RnoSZRxSYOYJ17Y2rgG1y8pHkexF3iIlGaBd
gpqGCpoU3C64JuHVpBIgF2CgRyJa1+O0VSNCP8hZ5FalKNlcqPERtZBVQEPb+ocnOsR/YQrpaMcg
jAvEq7hJmQs7ZsT37hvxkt+gQDuTsEr0gWru5ptDXVjHvl/L0bLv3Awg46jS5XUz6NNxqDn1AWH1
rVCsG/1uJWvOjTw7zel4Ti+dAvGvaXcFIHCYX30Y87z/IFCjAjrXSAeGeXeHl1w54ko4DOkm9AhD
5bPHvMAktJ5zDdpVMcOFEaTeskfz068j0lWrXcz2YkZOvG5XDXafHeHtHw0ojbZWCKrwtywB7E3U
Vgy5M7hKgTPrmHZXgPv8tcaGXqDOvyML/SkJd3xGcOXSYpQQMYv/jILwzeDeFC9t2E9IkNJvTfwu
/Y0erZFCL5qt3NqItBeRuNFrIjqoLGTtp1yJChoCayK2DEU96Z7Lrw0HUr+SEi5VhpEFdBeJeZLy
kF6QlebmrMJ8IINf6b9G5rCUQzVR9JduxF9sRrVFu7Wa3Rp3dGAuOBbXwGQp4d7OFM4w+xpNcb1n
DW3xEiOE33SsdVf9RxOIct1pI04R6wjVl/FHh/66S7YZXYD1MmRXcoSvxj/U+VWmRQLxa8cE6/Zf
EgMWu0XL97Wi0yEpNvVBOA6iTQZXd4r/QO4RMtqVuSNhGke1XZqH3lsrLYnplwzMz8ByYGvGjydt
Biu09T9ZIZBk334maMZAiIURzPlL0NwOoMC6Uf+qnENuf5fpCVbDGFYG92nqCAu8Vl3uKHiTxAvB
BDqU+fiW+IG8c5f8qa0rgczc6EVa+P51QtwQ0nI1Ll7BEeFOznBEsnHgeNYXNOisV5h2Q/R7REya
yJfZldQ+ZXFXwpOpayJGzGf9TOSnQHT9Vaw/Cgn1GGTAhdJz2QG0ifOdgWLpjKi8ddnZitUnM0Ny
a/wvsAPIiviAjTifyIayxeIp44MBuuIcl0V+1Fq0E1jcDw4ooyHc+ESLUUBzK3lHmBRvcXgWjsG0
D4kzwxfIPFKth3pn1Iv8rrEVlffwnO6pOFs0+YawewtsrdoZ0d0CGE7KNQuk4lFqrHdL8dcnXek7
Dhz5bW09UGYAcru6Zl+gY458r41l3t4Dc1Vo68Jg6RrQbkEfO2oBygYDL4E0khH00kICq7kQHTPB
gmmrF63f1RkjqK0+jJfHVlVD+5IMstfkB2dJ2tukhwLuMRVgKbU7EekLRg0Qtk1n/xDb4KscS/dO
peCFg9QN/HUlfJrQoxK5Gvj+COFYlOxzFPuiZUxP9RXUF9DE2okSd8qFUWthbsXU8UObLzWpc7JF
MirmfsVC2tUWDJ9NcB9nX42qWLer71ogKpbLHGa/PAh0YXJ62tl9Mr/NkQkbbfAqpNBRepXDMqDH
TrfTg7zplad6F55Q+QBVQeFaX8q2I3wW3Say5WLZInnnFu0o0djKHDHIntt4Y/lrg58mRCuEU/YQ
TDWsEzjotpEd8jT+jdJ2khwcbUG6inmWmMknwDFwiPAKoZ3GpFWycGgErBBbP4vys/5gMNct+m1E
aESDE86SUSOaL6TqCcHs66beNB21Vbso+yxqaG0VJLw6kNGjh5taURcdH2GtU920GQSqUcXJRXzV
/jMa/It2LTEwbJhAY35HrfopYwuAmQJOnnN9mNYzNh8UfOOWyw1ukUEx2A8/evbX/pPnMyOAvJk7
lQInp46lxrfHAzrPELQjB8uRliI+ponU88CBPFjE10A8O7qyY1tVtQVEgRTcpKX09KSFmtjFV0Ef
IbJy3GwrjZtR2cj6hRVY1A7l8AeGkXX3cBWSHj0F5ElD9F7V8KNH9kVKlWhXRDiFOpU4ZC07Vugv
NYSHZrkEd8Nr0EW7MH6jn42ms9Hvup+GBuxgWUwrdHqahwJ9E93E/tCwy3CizDVgy5L7tv3zALfh
BuoKgxKE3TLj7sx08CrOB3ED25xmL/xxFU9Obq+GyZ+7SDrzV+MbJuNpoooFquYUDjYLRKrde/+e
CzimZCpl0VKy1SzJtIFY9FfitAS1i3usvvC7pp2232Z59LbWO55TbRxC9ADkBXFfpiB06z67mZmP
h/DtF7uSbtNqM72VeN+IZ02FTSQ5fhUeafg2vbNxR3f1RDXSo5usXfzR/EkVvaoMfrfkL+ldpmso
4X4HWXSJlc92ie4snWzMCfpCqREAOG/0kftgOhrjDOZdKg95ABJAvlf5ZTHXZ/52ikB8jyaYEFTY
zCdZd2qOBZQtmQOQ9Zx+GusRN/vK2OgXPJXCLMUOdHdqD4Ta4yJh3i+s7WVCqf2X3ojY12n11let
6Y7JSvMPzVf8q3vruFubIbYIhhntBp+AUU/xXXQvXuaSoWn162n2OJPeQyEq7zpkeAetYa0lHsls
cIZPNpd+oQ2z1pzQd+512dp0zyBbGunaJwle2kvTwtOX5HVLuMsWpvJXEclkkTop3dJ3R5AnghMC
C5gUlbm5zsJxSwvctE16bOkOpEJM04ZxSdoDofEehjoKGPdW/JPwXBo50eUL1AWvdMALd8mnVxui
tlllS2JiB7Iz3yCK2MzJlhlwpdarEJnaTTcWRP6CGHWa4WDWQWdBfAxRPug/WtauHDOsL+H3BLX8
lz5p6vZn/S/6TxTidPpZ4dW7dOwniV2DNBkCyaO6iycyRWzcnDATnj2gtyW46cDgaEiLliIGXAXT
MtZ/pafi3zUTP0L0pTbL1nv4CtpddS/QarAzcC2zSIC6rL1dD3fbrPnIdPEMJRGvqarJf7vyWWBK
tKrVF1ztQh1ZYpOXHz+sWfJQnKa1NjEGMY61+/a8rZIfZBQ0DyWfRKYySydMfUgC8N1E28zbE0MM
lJk8GjaNGWkHwLXgHXPg7HHdCNeahvmIPbN++bgEwM0MJnwIHZa+eRNHPjKcJEC8RUQSmYvUAibq
h4G3X/Pf638wrPJVueuHtiLKeVG/SMrPHuENTgdg9zfdcbOQm7+aPvC/HNBi42T4AZ8hTJkoL6zu
zVu4dSu63V/BgQJgsrrqJV+EpB9vRogAvjUc76Jutb14EDhtCclFJ0GeBilLq/yLV52siLY4+zsc
suRVo4+c1L3C2vlVbQhgqbEeLfp/AtIsiqxTh6nrIN34Hqr5ANH/zYyJeM5+O5IK5AWp2/FVX3fQ
i2fyH+bV1y6v4ZVSUnDRVEDsvVK/ZOyZ3IKXQkB6sIpmLn2nUz35iteYapASAYojFVow+HImELDN
AZTPYYiL9EMAuWVYYdZSbVysz+TaTTYCsuiK6redEZeFcqGCeEPlJlkdPC9YTPedas/wbHZHJh8x
nRHGBD/nctxBsAVO+4Uot2FKHmywoD5HbLFQXvyn/2l+ZN9wyNCE59lCdmaABoS+mHf+uHQT38N7
ZevHdlfepktKhczCdMuP5Fj9qxsH7iX9ZFLgESxQbQNjjna8M2Go6CgpF9J3+EmBB3fwVbHL37RY
KF++zRpyqIxFthNPEsfkKruWZ6oMaVyOBtv4EOCxnRLDyAKJQq66RL03ny3ZffTHL9At9izUo8OI
zHuNfiDcwD7oBKP8M6k9PZFEMpfHccSwP9gDc9YJwortmmsWUaJRbMVilQhO+WAypbNHbJ2U5tH4
WPcoZRdcpdfEldxQXQpMDdQOPaHEh97JmDD+GZadM0XblA1rhP8YDukMzGiw1+T1g/YxGIxL7Vam
68SkgGXDzcC6zvTnT2Dstm/teEeINOcJxYxf7I3F3GyyAADsr8KLXC5JduA5aLZC2AJ1DO9QhhtD
d1nO468BLTjBbxsh2qOdjykI8k5AMlhtWFVnITLKeD5VUGgDtTMt8suAJB4UW2xTeEZ/eUXJKNaz
bbQWfpHmxksUtx0OGd3me+cNpJJIWrHu8A/mKwMR7kkxXM45LuiJ5yjeEJ6l1Jtg3KFbCgRwOjcY
dkRA++TdAM1ULuq/IbgyqfC3lHnQoZrV+JDgUFZGfp5Io6JclGhyQF9hWwk09QJiE+IlIWLcdpg5
0lWuEnu9DlEJWDZQpDitKsT4/kpq943pNMUuzVZ9iF2I1G0bGx58OeoFiyWf2G6ka5NNBj+uSSq8
cHqpM3SRo7VZYk8By2J28shkk6ncWquokBHAWGurcvQvyBq4TMb8BR4TyKqIjwxqlt+JSpwByASj
47Kv8UAueywpxFPPFsS1joKTTYPzkjgD7DO2RHZA+VmzAByyeYxivsoOiBhYLr4Cmi5assiqs7A1
a6J4tix3I94CFltQwcUHokH8Ci35bMt5PCEAjC5hiKPDCz561Uwncvj6O5z0GZFFHH1UysrsoKE2
eI4nFNJ0tSluPjOfWFKTQ4xpSkq+reoT6TRSsU9ESGlyVyAAlAEIr3igfeCWU9Ir0nIOA5LZ3cGU
CHFysvLBFCA0J+rPmeNGJ8nobYPne6TFlsz9KtzhF1EC/HSQceu8e6rSw/jFq4er1Dzi9hnjSzSh
JBTeBqLR9pebM3cNuDpc7urWE/kToV0hYBEaY6TxFso3BRX8n4AW5FR7b8SlBk9c8/bTFz3w3d7j
STWXJGhDZFvCiZw+1drzl6zEETep/NED+TdSCdUyLhTlx/8i9mlapTryfwwRYvov25DG5LQ5L3IB
MCAvAszv41y1tMkoWpKD2VN0hTWQKqLJg8VnBtSE0JBcEFRs2a5oXIHR68vqdtxnhno1LxOKYjP9
EzhweMaM/ATBx0/QNP+wUwTVWgSkhRvL7YQsj8WbdGNcb+Tj8rqH07sDOq+I9LUYbzWLvEjcmZHD
OfwnEgFVElXhROG6SEXeClLbT+QmUuUM4gj/JqAT4SCzwtPI5+FHK0M9dSSa7FPaRB1/qyFb7Chl
zdj7MICR8IRuqSXhmr6HMyWBLcWSPn0a7+J3CnYKZcet8uGLLb4uZisJRZd30sVDjGrZiB7IDDnP
FA1xySGDSicDMfxokkN6qYtVReaLQ1kH1Rqb4abwqX8Z1rdAJjbaZcYADrk10RX5sz/2R8Pl9gnx
A5aowLCCOIbmYhkaDbzKxOrlgOfBpTBdQ/mjjlmW77r2jujjJiqqmVNFBKwpe1hvDdWkjwsAuoBP
KzvLWw0XKFezpPzjLbcIziOML79zkxfiuSSgFCtX95XKbr3kP/vo1XNiKPkBG6gZHTRgE0uRDhGp
MsBpJUYTLdwZEIhA5dID5fUv8Y0qTgr2/AYTAPfKcJdQxxEUYyOPy/IrXz19EE1ASXMN0DQucZIc
OGeILiTekFQjYx2Ud4gd2AulQZuyKN0SRos5YDx5fzr6+ZtAPq9od9be1J7TsNFU9Fe49AioRBQM
5IQnO6FH7eoHUNquG3ZneqYy3Sl10lbos+c62BrSvTQ3erkh+abzVy1QyVXAtAewqtTkBl40IkE8
xqlMuUX5VZ0tFuEOA4eyC0o3+YmiRXQXMOUoJh3A4GY71ELiTJc5JGkYwToQj82mJhxsHA+Vpy4t
4IS+/WdKj7Q9ixJqYGijj8rfhtOPwaiuD7+V8CQT4ZYLD4NZfFzWPyoHju3ZyK6OMJcR0YAwF3MJ
ySnZU59NWlPNTc+/GZPXfxyd13ajWBaGn4i1EElwKxGEcpblG5Yt22RETk9fH3UzPdPdU+WS4Jy9
/wiirVxIKEqMOxZ7TbTCkCSVZZE5iYu4hg0smB1LlDwd1jVuYSR9w3mEvkRVkk0KjYpTzIPJgGBf
tiwX9VWHn3qR3EL8NcV0zPuo4MZXmn3M42OUOMS2jDySebF/S2cPb6ckEOCISmQ1MAdWuwH4LXBl
VDgAiLWr56daZE/Y1cEvzOHQbIz4Z9a7ef9sMKjh6KbUKriE4u+MBNqI+kvdFAqqvp89sGXTrLkI
YmkbejtvsMt0XYKeMIbhG0UeDk1JpUpNE2q0FcSehC/8PfnuXRHOdao1c7ZcSP4XdK90HzGFhEAY
CgWH/NlY1BZ1vG4EdDg082y1gbTFJS0YLVsQd/SAF78+BkRAdu8tNgvxI8qPqfIXEBTe232FfNWd
slQhSC8JM/l2RoORb8eaC3gQ/RLKgAGL+1JFTzowjGomInzwybRaNeEi2PgmFDZCPb5gtaNdgbYA
9y3wB0Cyh1KDNg7FxZmsRyvq4GlsxW1Q0Fa5KG0htLDQNvNJ6i9c8uJqNOvmz9sh2FGtAm82Q+aA
GLXHEBOhzCVdhZn5I4fkyxwfpLc0a92dAumR5XKnqfyuPeFzFk30zV1UngAtIcxIuK8KBmc2eWyi
0qcUXNVLRKMqXLP8IZ4xZMQD3WbI9RxWsyz6HINPMf7rZXzgMKGm3n8LP++NxI7rY+gb2j9EqwWl
V2GDRZl4uFjI/wuJeuJIire4GwnFnKG8mWNr7nrK/zCU5rlkNoBd2nyXUb9Gvkt6VQiWnR3np076
kYjl2TMLFdXT9/fJxDZZwhdxJF27GV5a9cHDMw//5FsdPwgHWHIK00RCpJp3K9ttuWdpUAoX/9e8
O4c5sbkEGRJjGXxjAZbZofP2kIrbQQ8Q6Zg5li9CtShctNLjwNYQVYutRB27nfFB7aMp3wdSvAKS
X8yWPGekWE0WAOwmeIM2Ots8dSAkPwZTQRqv49xq17hYfRvNJyZxRoTk1V3RYxHlGT9z/8Db1knH
L7baxlhowkl1kOL1jI1P9iBQ6Da7zyAp5rh/XaV2rdYaiCJtkfPyevK4l6BMToACWwdhyawqxKry
CJKXmmz0+CAcDTJEFoVuCzaH+3AaDScJLJgBClG9eD2/YM2O0NZrSE1GnpTQac1BuQ7+Tg23qbQO
3CIjQ4d/I+/LhSr9BDJLpUvSgf8EEFJ/wmjyjxv6jfuntpF0AJeRDYLYqxyOpWql4Q6sSETRbhzD
e2PxOAtrbrBpHFlO4kHiEglQ3syM2IwEb4X0BP7EI2fdFffzzJ6yvjreGHLG5jUk2x4hA/br1OS1
8e8qJN1m3p6acgMF7xs2spQ5qCNWrMbGdUrE1bEdj+pwFITJoQllSok2+o0qv4Qy4UJn9ackggUD
Yvv0ZGpPIAkkizTYnIoT22BPHVZ8dSWEOArTtHRG9BYWQpZCczsyqkl1hhXlHNBGno6FBSXOpOEo
zGErzB7gbEFpDhqX+G7WLPOa+ZFs4qX6IuyqL05pjqDmr27WnOMzg0waK+rW4Vd+nBqrORKSFcol
Pzu2egyjqZAURz0QxIo1PtHZIwuexd86lGJMN63aukaPyhoIYDcDH6Wwypc8K8q+B/iTYCsnj/mc
VCJ6opPhSucUPW9WLrrwP4zo0IjD5V2zNl+7Yj2p3QyypH+xNZ8y764ETg+eeSQOcP77zqbm30OP
DKtNV15Kttdw01kvxouek8H3w8uhI1WDhxjfm877Up3hVTQrRXqkRBftSK36KOX1nBSXdXnieP8C
52ELVzaDhmAUsYkFK9ytwmBrTCBXCHR3LT8VZkkJ4ru1s5CfN/lGgIPYB5EAOfZhcu2joxz+EEEV
HhC0jfFPUpA456iSjTOJCJe4s+v3ecZhjZv9OiMlocYp8yL/pElsKlxJMonW77dpuDo6NXSrK/9o
eESAutTKQ7X72C6OhV3fiGzTmiPCbrT+ynLP3j359pmIFskO+NFw38kHeCCw17uAdLQkGcW4W5df
cbvhyJjPnPeR2yDAqCcdfLTPGLb5iePx7qmfxjG4eRXAO5pgVzwpO/ZIg1Q4YfO+0/NgM0yzP/Pt
jJQrA986+l+kbqnqgOs/UBxMkGVbr4Or/AIgllceVMOX54iYxJKLoJzVg3/34928BDFdCgfGHrzy
/WL2mhtrQCeRRKHUGgMLyVAn7jqZZ77/TBs0p/zAeFWhXWWz5/wSMW1gtsGi+dTzNQNhaVMDDH7E
jA7hUHVbrdz6XyBUirT293gMsNLDPqTttpW2DMTFXX1lJlEDXNL6IlzBOR8LLPGYt1iCZ+gyQbgc
phAqrfJqOX6XR5CBPZrcRrrGaIlp10FcBOJl+2tiLhhtshWEFIsgDm8aJGhUEtYB9WcFjU9FqTnz
4gNbF5sclp70a6QAEr7RhiyGCB5aNyNIojt5zS5SXE268J+zDUFP7+IoGIfaWw+ljRkevEP2rl5s
YeLkuV3AeftLAp+o43AgycnlNzVOewdy+t5ZATqodDVok/cRn1hz700uW+kPw6p38vfaifmw+iu3
muPtMrf5K/btEWgruRQ31hlWQyQh4IzL9Jcc2WO+yTbR97ivPoI7apz+1K8US/sr7uFefnmf/FrN
Gm6SSXIv7bU9C+STUQyX/756ZLeeRDkL24TqNhtcWD/g9Saio+3soF4kJ/5DwpFs0z/lkzkU1CDn
cGem54bibWydP37aXQbnQAZCzQyz4yzrRGBb4NWmXoUfbAZzMx0PRGPKwMssbZeIW0vY1kiVY+DA
8ciGzNSDBoVUFV4TDJzad/Re0pj0tv0DjiBCjDr8bzRs5SSETzaPuduyfCcbnHFgYg04JmR9k1Cs
lNsi2KexKiZBbCr9ZJQzZPFan1REu4qFQUjAE6ao9EU+HFKS/y4TLtyQ6mkiPAUq8bXD/YYLgZWk
coC4a0hI1YHSknac9cDRsrfmBkI9Ew2QxSb7MmLy2nAz1/scmDxDR5RdFpluI0RHEOaof04VtD8V
rQlmwpPPl05vXWKhvWcCzMaPWXou8vUcrl83TvRwVp7NKC4YrH2m1bjZqX/mH6TUTrlJYLe4OE5V
fAmJJFvKx8FqSFQ+Rz8hswiBvCKRKqWtsyzoS02jNg91+gd0BNa7PAAw5J3g/mp/BRmflbrv2IEr
6ZuTh5Nyho93w1LQKC7lgCE7PaLhNUsIdi3IFsCb1k60B1/RlNo7+UqkgG4v4oYgg55tuxt52vj/
Sz0SRALDJt/6swxky7cl8MnQFunL3M7iI7WTB6IpTRxmjC9B9SWlLqYa8sDEYp0V20SbgrpUc9Zi
48Lx4SpvS+GPeWdrBJzhHMW+SexatalfaOF5lWeHOnT890pUnLTpsLp/jyrHC6hO1iEJ8O5Fopqt
BgRKzpQ+ycKYhr/kZcbjz7csIpXae/jBT36D8JGgSuIks1MBWAaKmEG4s5CPxfatkfwHMn0rgDua
kmRsDYXNh6evuuiMf/pBiA7nnXogTyT97hgSjCcJz1AJcYo3JH4Rs9dtEwAqYpuGxXtVrbMX/YT4
b0PsLZM1lLgF4AHixzkhTnAKOH9/Nj/zZxNS6bAgKGjmwpzjweJw9ixi/hZZtJc1ApFJ4g5fvB6T
BvWI+hfKFzkcdjyB0/1KyavhTpLTJ9ELwdydkYdGxgDSEwh34nKRAGf9afWXhvagrWE9IkL7xhse
VOmBSH4UPyj81L2JcKM6LjGs8paiJMZMAIE4n6MXLtf+JYJ44xPuPFMJwV8uwZq/I86+eyDzHiGA
GwGDK3zggHVYysJfjM7mm5TMjFjxH0h3LLQcuXFGzhZtuMa4gB/J4RF/I4f8Ev/CbhDW/AFI9i6A
Trqdj40MdfKRY6lbpQdluMPK4v7io8NliQNwilP+TiyZKpHclDZ/vJYEZ5XIrju3UFdeiEMkXAen
lZhzkG+BKpP2hDK56e+dNmWk+Eo4ORO55jJMBZxjqG3eX35yfasuZq9GuSVy64SxvI4skVoRBpEM
fIaZL89e5VoNVxVTdOUfa4P0/3DppTYArox6EBaJo762eKLYHrHvomA0+KOA7hk2eAhL+6LMHNze
1XfgEN2UKT+aeFW842yGLmRAScoxivySLCGO+2OBedvBF2Epv8nB2BDZjZaLCBymW67B3kH5uYqO
4me3GTECoba4tMit7OqOstiNduQ3WWDwFuafg+qvoLLQXO4AeFw4iguhZGiKiFaAEXwxs3mUHJGI
x1+zb2ICNJOS+w/C6TKXx11c5beA1BuIGzNSTfBS9tJkJI9h4Zts45IpkQhgww1wuIy13VHE/ko3
8ISGNWjIxBbihodSPfJFdA/OA+0beBhHEDGGpeM3m4mnxQPtSqxSKzqXEDE3TJ/QGbxtR2lFb4gj
QCaQsDl9J3SFww32s099oAdgY6zzJlniQAgk5+0KmpkPGTm/5vtK2TGD+4CwvF0xFqKxzZtmQb3k
LHv1M5LlSCbiWxQPc20z/Y/g/VuAIKqzJ7mj6Ydmaj9GY+NMo46NMR6vpx1CuaOLXIykAayVV3HN
5kuhW0m5SUkFUnHILkKDg4H8knPGzhecOxRXCME844BHr8p3srGX7IFibE60JXM+KpQbn2rzrX5V
LmYNKg8jNimiYvt1QyZDcOmmkFW7aR1whznIJ3VSAFcksrwKdcmNR9nsZArD9aH4y/eZ8mN2YczQ
tBuZwl7XLNl5VAWrrnwSEB59tNmxgIueRyyxS/hZzWC/tMToTA4y8FUTn3v+reARrplNaqR/kzJN
e5bCEgppjvqAGC0ou5bAxyXh0xjZkFpGVihQunqJ6fwBdrYbV9r4yQ5xKCtLt5jdQPax++CNCdAG
kObUPWfart9IT7JlfoXPuQPXgM9dJYoGkYvGFuz2yq6SLzUWdCYMGeABjpek3UXhrzyCH707hiMS
47zlq17Utc2SzPxZbJv3QrtqPyJm3G5HZsbIYrJJd/IOgBIoEdf2nTyZ7JgBXPV/MXwTN4uEvhaA
wFJPcDU5BkC734N+N5ds773mzRcQA6E1r0ox5Uf2jBHnT4NWjhCUorPdSDHYsHm32zjfGIarJWvp
liAsPpdXka00Gi4AOkkPi9rj1hgW3lH4Ek6KrQffFT2nZwMEGfvEWtymjSN40HLjid2NrkuyrVEh
FJsWsYz0l8AKi/qhoDNL2AN+593Hu/k0ePF6rrZDIjqwj8zIJNIzwdOr8iQViKoJ/C4u7QdouyBA
9XBvnPOHsFQzV5VAJn7YEd5nmmhK0983g0XR7i4hB+YprQvLuxGKjWqIX8aNPrFEoyi1co8q3UV6
YyBut5lLIQbi7dBGs4yvHdRbK2F02MbQyRC7kL0GasuN36g4oVkxoKexOCBtmC0QHCy5629Dd0pP
0Uc2TT4j3jgb8NVC3S9SIwCES2rjMYeKcGhqA3lFAMk2TdG9tkq/5ZmtNi6WycAFhGj1FcKxljyi
r6nAXPyGXhk3zFFDZ+K6LxuwRjewfyGSlqNuq4YdbxTAkUX8JWmmAdHeWyEi+jH8rG3PwuZd282d
VQKYW7OUc3J718tAsTIWWpQNc/AZxxMdLqNzhuZAppb63S7ar/DZSEtsyMQOdTpJ9JMVeaUXf8YG
xBfI7YtCt25ZbmQUlvwa5hvLLJZablV5qYNCXvtFSTY927jlXZV77qqC3ezfTnckRBmyAOw0QV62
JVO9XfH918RnPFuyL+f2EO0Tb6M/08jhKE84tzvhVPbbSNkJWKuiZcAj8BPcLTKwJF6mC496uGRd
59QfCN+zKb1CCDcJ4xbw+ut2zyzmza+aj2T2h5w0LjPw+fj+Lu5dCmNIaDhAD1MpUAhWaT57UsMX
bfUtKmeobTTc831oseTMZXcSx8kbnFoWw/6wifa0yaiwqqxZUm+q22ZYAwXtgFdh1HPJHZf6NppZ
vpUcwmEnoNKYb6v3bUCUGGxjK8vX6acSrAh50e6MWt1JU+F4VCfZAREl/oQEIYoIiz009Zs4iutB
OiZYeSgQlqCCJ7lHn57T2Rdadu9XOLCdPRhmVQ13fW5RURf85MNZpMaoX+qS7cN1VckRDeav4uKb
hC21tywOaBiPHGcBqprpTWHdgAizw03PXvigIXj5H35FH4fXYeYCtgH2/hbcudInWKZEjlzLg7VF
SP/KX/DLkRNYb5sZn0+BzsxdgUU42UsbphEn/R7+wpUwglOjrD6MBWlwk+rtTxJeQnhguNm9b5VD
y4tiWEg/vHQfv+EFTRRV7dEn1fA2nPo3An/MdljN+W5PKGIIQiHxWQqeCcGIyoZJB+G9d+5Ogcvj
tZXbNTIAqkUX+te8WhLctUrwVOGQxuqBHkh16kuA5yVhq8figRMEW73XnwmFhQbsHDS/vmzSEbP0
G/rnUYlL2Q2PRJRbnbxn+UWEgrynO4rinzxbG63JiwEhPQ1VDHW7nOq4wSa+yjHEZY6KyEYuIWOi
WrxS95gBkzcohOTRHorVyyi+B8VCc81gMCJzmAacK3Gx6qGSEM3u5xwj53pDkpJ0nOl2QhIs3rl0
IqdRmDYZRUdrObXK4q5UK751YtkEqu32Ps1I8/yQ9AoB6IRkosW/0QXZMk6UI8mWZqGDRoiX+VeC
WTkx8/Kvq0zfv8ee01VE96lPBAC5Dud2jMtrWJmTwikab5pqiQhyX+lgo1hObFx3GslNcXiONkPz
EFoquGDtnIKBzSPpyTA+ED7NrPkfoPGHOEUdEbKSMucjLkUeOOrmIGksnV/c7KH/jfA6Amr0d112
IJ9DQHednGTmRq6NcFJalXy3tUOGTscoV7mDaDJivg84XfMfRbUCeKR1P6JGI/Ygc3HTME51Tv0J
Gs1aQHYtquTH1FmmfXXsQ4Dn7FTycuYA2CPV+pnFTnuSUMdmosUJOqIvCiyVt8KI1z6WyDCwuL5D
3+x/FTBNxSjORTFtLjEyeH3Ra1xiyzZywaiZ6uDw8brGtJuPnMt4gUOFQAPlwoyhRi4j4lLF+Esz
iamvmFy3k8KRsTjGv7eck9lMhlWwKsY7GWnRutmoPW5hC6EHD0d/KnI3UR9eegIxTRkZlEkw4fMU
XwjnCcdHxcg7GDeyy5EvRn8+7NLUm+Tgmkc4c0XpwkMq+avGg8KnmMMWgah8cvtg09ZFufMx3qCP
mhPj8xdgpyD6678SejlZoGXtGIyOQmHPMlkhAoGMVq+ejB/hlzARZFNleWQ663BPlNeWkTi+KNEN
2Fg8xMsyW7Ub8cJot4axJ3/OT7forfRNzHu+Rgl+C9PPnMGXDkQKxpf5by/ZxJL7pjmHr1vpNzJV
hSvtaDmDeKfbANqULhW7WWFqZyoTDZvEixSMfSDxmh44KDEV4u8v5LQsbEVnJTYvhBcZWKq96uKR
MulTj0k8cD8pZeslci5UZp12B89eyMJF0JahAQdAYWzreMZ3PImDDUciIQjhJCpw39jRR6IxF5LY
0dFxZDNmNnTMDq7P2w9OIlg0/EnyVp2ASLOtbuC58/kxaw8IUGrhwm5ixGSkfdN4xbn1YGioHpEK
sEXaOC5RVhaiv9i5d37s5o0zA0vfCY8WAbVJijwDxXgZZ1vIeDyOhdmlfPL3mIUrLn59H6ff7NBR
w9VoH5B7AWX0RYmabcUOJ0ZYicA2f/GSaoWTcjXSnNpPylemQHxtYOWEZoBTmSc/toUj12yOLJ5L
tKT2+dgK+CpN7y8PWYO284BRepPnB0U6kWTQbeLuSFgGYGB4TwSqFL6bYNfHn7I2LPjjhW8ThoRk
cgX4qyJGsN8uEwKhLANp27njgs39ddkvewKJpkyfZctGiiYMtL4h7soMGBYWcCu9Jbj6bcqaYhcN
ngHd9qieYsc41kDCxaLEWAi2UD8TH/tgQJ0GABIKf4KNRbvrOEyWIww9GmQTGwxLM9EfqU7ewonQ
SVReMk1Suutrto+iJMLbCogxQ7pH+FgoIHU2EhdjSFyirybsnTjYEYFITCZEpP6g6FLWEmAy5iKo
Gou4nqcHiUck1vhZJjaZcwStIi7JUhQTJ21g4JFY73hbrdLNUTUhjUEAP5/da95IlX9INyRZOYSY
ENpFpyp3qSp8TBIUkhylb1H8SKHXO1z9ududPW2RQ47rKkl7ni3o3yXRM4aTc/YlBhdDYeFM7zn0
wvEzUNHznZPZUbXRQV+zhNqShtfUFhmM0KINhO/iC1QRE2Ig56ckb2RujvFnmv2KWsdF4caTG7iS
KEhy38jsZtVTYZsnUaIkhf6iF3QVXEOfpTzn6pf5pOuMfIytwv4UPqrOJGFRf78UbAVvwkAIurVn
P7JsZi8CMDEMCFdd/BIkjBBIdFVo77fiyO219LnoFKeDhApJuhLe1mQU7QA42je5CM0xckjWmszX
OtQK/LMKAK5DHhgAGaClY7Qn4a1g91MBGiJRdX7mWwnPc3tSr3raE017EuRjjJs4Lh4tQElNo84c
PQUeqgtOS7wGnM5z4AuTqhxWSBnTFRuSIiF2XfY6AM3Co/jAQetqIIXs8yuToD4ugxc0irBniZN4
gCaVvRWkH3n7R8klWAVNwMlThs7H+AwR3OE+07HXfBUiBpaRQqj+r5+i0fnAQ1jMu9EFkJ1TlLk9
ByTvZAxZzIg6eGtEJptSnZHqUHNFTc8MTBqx6iC6QhZxiGtIIWmMXkndFy8pja3XksFYczKicfN7
L2lEzdgGCdQpWlt5Fq2kdW8HKHKigIKonK8wt8kn1mkpXXccyYlv7GlxWlbRY/AeCq2HEDqt89mc
wsElROMoS9sRrVaHoZJSRj6UDhuGVH81vOJDgV931q+kUFv65aaRVtNpEHYZmbbK/2YixJQkDJg1
xvz9u/bZmniYfvElM0RqNYMQlN0rr1tH5Esbvb+o+CSexJ/kOTKB+tsEibQ2qS44wNn8yjcVbpup
vX5m3GGP45bijF3urzLvj9T6qSpl005DuGXk2ULqeQTmdi/+Up84A+SVzOwnmf/QYKoxijafwUvW
f9AGI/ya72MgHVuluUZ3eziOqVfUjOWlAFDZOSmPmEIlzEWKjpIKfvVbyjfPX4mkl5MOrfy8fpP3
2hMID4bPPojEZxhXFYag/w0tziINjH0GyYeH0QJwiG+wCiLo3CF7MLn6wioHkkNouMIMpjUnKumU
947fukOV77/0reLqLhZbkmwfPuHXe0S41Y3heVz5JFvfdGUxG3+HPQJZmE+ZSWoz9/cVogkux2jc
SDNCItF8cGRfpN8M9rAxVYJuDmSTxnvx0hv7scQYs4C1IoNSmbL0SET1hHNgXDMy6xHdE/ut0im1
yidwH400gdh/FfHX2MsZdRXi5DKsx2cyoHzY5AyOk/ID4g6yD1H6zgBupPmbRrSNTpiuodNDAHka
MN3BoW3KZsKQQ/Sopl7vle6lysT6fGopCQvUP2PQxY0bsTcClOAr4Qr0jSvnButkC0aTh3dAZ64a
tB2+qXaX+gMqlL4oUpA8gmtp0lkk4W2Uth1eOP6JEzkkCanXYBtsiiNy1HqKeCBggpcZphL+H0Bt
QbztprsK1FVujeIVb8UDLaTiUXw2c8vPb3poDgcEFxgN0YSvxLkrHYL7Oz+1ZG6o1VYq3eKZ98Ts
2VP2y6QcLS9G/lk/G/6bLUUXH6zfyl5csAanY3fqdBDma/Lm4yRW5iydi8HlqkOi4+nLYU8iLBZY
TJkQhnPbg09F2BvtitjVtI9SQUy5Iro+R74RLpBW4QGtXFF+VmiCRVveqODeTmosjBOJ2KHZAChb
AHv7GHauJZlwxbYadDbuy9+y2WBB9qkis+bZCk8bcTHvZcpzBuTtGo9vmphw2D3l5kCKOsg3cNp7
90a1gkuR37y284Ww/mJMkeN1m1kJkZk57gqzBqgXv7Uzt+KPfFE+wVd0AFIkbczfSLqXAD3dHwmo
eMeA1G3kIshJ2FfIgD6SITHjskmyZ6DfwEIMhEFUgXom7hnfW6G+Q7BvCox09QoSK+ckXyBqaHZ0
MVRrOiv5XDjZ9dFNv1IRf/YZaST+sursDUhYl94vlP5QOM23tALkbK7GieNsNB7eRXVoeuaPpGFi
IUlpviD0RdjVwo6YFQKt4jsPDi6Zh/StU+UA5marw291InoCXbv84cWXUfis6nOpO/KhItXHJnNR
ttGVJLvAan9rf8WIAs4nlMgHkLJTmNg4kAExM+t4FxHu+cqWDVYwLnLO78ZwR3KZnXBB99K1BirZ
GfSEONqPBsJZKs5wrDBIWoSdm4ZFvPcBFVBWLVLMl6vkpNB4QDQwnWm8Iq+BNjRhrsCuvnM26J5Z
zlgP8CQSFc08LGvyhyTabbE1xeRM8PqUEaVWofnuzy35zaiWv2cz4UhH3jLwV9L/2EreKSXeaYPJ
XBlQmBY/GPWDgnilE6RMOpwlol7ISZXDu0xQlZ/Vlsc+F2LYEGDyUO3Otwo2wSw6divDHaQbbkEu
ACaITHglk4THJ8/JjUVOBwrGGQUogyKnTcM32NjAeTgqECZz3ccH4/1FVKlsnGfdg0RD/bM7gf2p
bhbdkZjJzC8XGJ0DRToxmCeHC6oNTd21GPXfGq2EgIoG8xVZBngTURPk760PCoKaJEJ2AuOcph/A
Y1jJCn7kftJ2T50Hky78XKPTmyIIIUl0WkPq7krSlDx8oCgdwqnG9VkIm1j5ohwllr80xZWyD+ix
vlao4rnBKQkRsjpw5vj1Lh8NERLlJSLgehZtsvCHaPM6fE0pVdQWtNTHCGbTHckZENlpO7bS1oJO
NWyp2iBJEmjQasnGGdtdHjsRQRfBk0iAN3IgSDu30OmF2noY3Y7iPnBDGn+ImKYvgamFLhOTbY7S
PAKXIbP58Q3tGF7YDRTJBSPLbt0qUB/idxX4S+KFo1vEN4XYJTLznaYe+MkUtM+zt8Qv9Uayjz7G
EJGiRb9a9/dmRupdiQwiL9mFdM+brQTpEkzjFP4p+RK2f1RPadUGQk6KriPkI89F+6QrOZI28nE2
9YouVJEgqY82QDVWfeodH8Mqaqj12aT6SWL3Cd9Ibq6kmrIbwx9VkiU9GuNa5TAFHNLesC36H4FX
SNWy++RFNYvuD96HyJbp6xdJJRA33XfePXv026T/sKsEkwMW6kMOg12Qisf6t88G5HsBWdATsjaw
KiXhpY8nSPejT146iDaL7qz4UrUHhI/yMOINTG+Q3NEClk1CmRkIsIhvtjvqAG+lSLJ3tgO7SeE2
DGFYljUMuEgLFCxaYZUph6VsBzTUSGK3VMZfj8+iFNf4qPrPIkBZMKX2hdFnzqg2/9XAw7u9oF6F
5J52eOe2hXyUaosteLS4H7Csw+ewcwCxTTLEvkOGIVttGlsi7DbQFLZShPp2rh9T/84h1JGGgFbj
TaA4RXZIa105Piayg9FDxOUM33oSBrT/JoJ5Pv2c/NrLO3q+ReJ6LPwj0Y49bxR/q/BQGqC4Kx4B
eqgKjHBW9knOKuMJQtFV4lTSISOAZVykezJsdQftU8nIy9tGQDOGuo2WIgFALPQJG82MiMOXv13G
7E4t/YhbisKy8aSXqJDjxJXzjRYlWy++xT/v5gM0BHaLHMcDq4ZoKUjOmzFbtvXkSOIM7qEmieOg
dpwoLiYvnaBYdyauFH8fzQ50qddkrQj3+pPSBX+2f4tIkQ/Q7bQwuOR+i2gSsELCp9UsaB80vaem
cWGaT9ErMHMl/JSUzZngGz0+MfVLD0XkoJA7Zg8fWM83efGr6y+F95KMRcSB+RK8XpLu4iVbwdgT
m6E6Cpmv0GJMw7j1qNzYUocLqocatal38+Q4yLQF6PRCAOUhfurNio/hOMv+CCeWCTlBPDDP1jM6
uDlaz9p8kpnO/xjdJrsdI0S75B8iByQrFNp34qItRKa1GRPYuKB3BtAsOf9kRFFuxIBuEf5YjhfZ
g7IlH3iKdOjj+Wo/rybmHNu/QlMGTFrzLePlJqFN+5A+5NSh+bR4oiQcM1OSOfnFw7tZT6Y3NxS+
oh75CMtxZoBUAuP2ZEzGym+YIxvoAJaVkbaxXcRFXfzn4iJEqvVZ8p0Z30AHy1mgISfOIflDNYC/
DuWoN7urjpA6QjKBl3PxBJfX1ciEHQR7vQoV02y/qvhM0qv4Zpb+mESA7IJZa0YlTc5UqiJVJ21N
RhbvqtUrxxnDolcnl0oHHvYoSLNRFoE7juuUN0h3RmKthr02u1fUzvhWYxdmyl9aC9+e8ekfeS9E
Ba7j1I2Pt3+sitUYuPHsXLBRUKmSwLVohOuqj+Iisu5IZzJnaYgCis2s+IkVgbA9Mg+CbVRw2y5T
1HuxN5qavtI0aaEnNhjyUyNrYIZbXFrMPauvtgGDVXxp+Qnbbts1u7fD6f7kzS8fYkermkm6wtU7
gBiGzbq4Eh6tfQcn0mYF5KT9rpEtkdQWoNs35WP87oRGLL0DgG6p2bNwh+EiLFe+h+N2EWkf4kg1
ytObr2KSTfHL6QTLEaCLpBpZVYe9zSKrIJGI91zFTWCSmlcC2OiXwLNeQ2YbI+PSUYelxwBGC4Jx
6EEj6LSkQqVexyUkOOlBrLAt2+8h7QVrVHbd8CHqhtmOXOVO0wAfmgkpVRo8wHd9AGQRum0vr7og
tWblQ/3Gruk133V9IkpkNtylxFE3YU4whLYQDirKVhYZFz9BQtjCWdFsBdxr1M+0Vk5pep7zJkpK
2xPGll1UDM00TQgLpTu9PDRIswmGSKhIOwgdUM0jhJdEvTIhu6IVKNtQWoXhrrx694xyYuL0l/m1
hRYmXIKixWZB2mHC4DZpIL0vmfSR2J33j8ai/xRFitMW1x7x2YJQkOFOMbYqLaJnuprSNzSccLjb
AGZHu/vqcoh5SVnEm3ewqr97wwQAy2+KT4ecmR0hbHCT4TYWeGlwDHP+aN7Rn0qjbyI+mgWB4Bhr
hcAR3k8V6PMKMVLEpv5EGPk7xM4sPsz0dbWToH2nTYItFVfncb4j0+DSItBAP4SWyrf11R95E2i5
iFyHCQnDKe0m+RIIkJ89xuDwZkOQrtgjA2Xn14f8vUqIdNnRZjHMqPW6k31QfmeK26XfeURdy00F
S4Nr0j4pzzQI80LFUv8EzcanVRn2bj1/29kuOmGgbW8Sbn4WwCsjH6pA3SH2Q3GZ5kCQGH03AflK
vhscIpDyTQcbaKCCcVL8ge5YOLopnx/SAS4ap2ZVurMTh26HDZfzMOS7PUmC49nzm1Ty02Bty4SP
pj3NmBcrujcJL6m1dZd8z7v7vNlzTVdQHER6mXlGIg0BNQvfTQGb81uI4mNOD8NCmYy18IuEILYX
g7UCcwt1LSOEl5kaU8J1y351j3cFCPcYnUTlWP3j6MyaFMXWKPqLiGAGXxVBUZyHNF+INMtkknn2
1/eiI27cuLeru8tK4Zxv2HvtYGUUTkFmVXsUD2lufwDW1eQ0EIeKDWhEYcwkhuuDBb9ubLtymOtU
mAMOT35aSnUvrx9ept44tKCcdHZbHsMHBDgZE9XFh3OLBW1I1+Z2T1Pf8rXwwKj5to3ieY1iUf4d
X2KxDWdusBRbix8bgI0QhR514FFfh1Z9LIieQx2rurBOAjuoluE3wUnx+W0AyiDGkNo6OiNZQ1nj
702KngXtQ2rjh9sQ6vxqsEC8Z4feNv6oWJOn3rKVF+Brvmb9Wt6RNCbqD1OFaxBeK/WUlL9v5L0u
UhV9iQdOmzOyhVUxrktqOAGTQ+DOFCAXBx2JQXYScCk9aDzP41drvf9U8VYba75eZYkm0F8iOfCD
qXShKqOmTu4Zk21JtAvK8OwEZVFFUwgrn8En1HpAbFAwkvhOINMUL/LR1YX5frG5H7Yz23wx+IxV
JDfcauCGTS8fyARYYlUWZVtT93V4GHluRsqWJfLJW7BFfhEhvVe2jfb7Ge/jX8JByMBk6mt1MhUp
ouwKn+lfdFIpZ0ag+nhvv6PahlI47FH7zkUolaX9XnHp5/y+v2ykRSov3rpt5sieSAddP5G+wWhZ
dA4iqBF6FIMJdB7kPSBnIfNAUpYpU16SMmireyYCfWg35beEelvsyTQqN3m2VtCHGGrm+EBAS+mn
xmcnrMST1pCCwUwtxscw9E64NZKjKpIDuTHB37zAz4c3ZmYxBUc7bZlZu2ve5AzxLUHHC0DHWJO0
eWQuMFsiewhGHl9AVNGhJhbWOKtDZ5eawNrvsxwZLzYsoK5NAbYxQviQGRcSB4q7jLdochExS7RT
Z7bMFZJAUS2+3u9j2NlBYxmGXSirQndF1iB8OduX3C+agiHDvgdNZpp/aCYksnIkPOW/H7Nfcikl
5lXK/n20rxk/qHq2R2OGUy686Wm6KmlD2f+pwjEdCzREkN10oMhunRjL+CksYzj4wr8Yac0sc0VQ
gNhVEe0+xr06c6UK9djnqGOJVpZvxvuSz/he2qYBvtLMxtc3T8S/sLfKz6H+0tE3rwKIAOMhn+2l
5E/VnyMP6uc4+5ac4GISXWj8oN6QgXGx54VT8CORqznn2K+/gyMPnfRMljye3aqhX24gGwx7ohXQ
adQ8x2rB0+CK+TEuz8h/BI0XIL7HNPXZhhMomkD6ywbdELIwo97oawQES4y43YZ1TFMuRjLo13n0
LT/Mw57pDvm2BFRtTdyBjtp6QQ4vnmLcyzCrTVcJxzMgJ8x8e/QP/iomdYCV7SrEnQKAbQUtq9Np
936w40baojKsLNuEf9WGqpA2KboEMp/voUe3DgyDkVtZF8zFR0zUEwwuokHmr7Z39Ud9BUyZOBnM
2XKdoruBkxUAR8r2xcdTq+XAiAmSgmYF4ORuqN20U8W/qcJx54T3JN7OjoPCbmw+jIt62yENnjj2
9ytB2Yb+pYYnFYBR6vjlCiSLuCrDW/FZkypOySAseeREyN3vLzaYuQWjWjhSAHM/ixvsi7UCzm2h
/kqg3+eRDTg3o8Wyw++RjgXqPNtsntUNojntWA92xZyQKFB3Gl+Wa94SOA9l5Ajfw0L+Eq3BwfuZ
W1BmhueMgRaVR7fvUdC8sF2LB6SPnUu36PbJVrjlqNKPxqvw/B2KU2rUQ8V6FZ3tQ7c/P/WWrU3L
GuaMwr5JVqLFzIONNdUpxpoLfGypX9G7Ihx6iF/kgxCjVSY2/TjLesEpfhoJ/A6/l5YtwxOfqLFJ
jt3P8KZPzCCSQxGydC9VnBI08XjfR0QdvO4WCgCEFQq3A5YWayBty4kQDsG3dH7SQ1vsRz5VcJxk
hOLCuOFrSuarfwBae5Z7X6WBG3HGHYPJLYhXjHr+tL8KuUXIeht1yOJBlc3A+C3My3gdWOWZZXM6
W4XqhUnA8O0vQ6dnLkiUDQuqNUcg9khiWYdDwQ6KKCp/hS17nz4i6cBARHmjjQ3ss7E1CWjaqw54
z4qB3RdD5chWIoeouzFfJza89FwB/GEz18Aq/6e4AVhX5aX98XkMawCP4jK0FC2O5hWD5WmOpk/r
asYj0B9dyiuO/xprnKAv+6MBX+Ozn+nQMh/8iBonWifqLSwOMRkC9M5wgBBD53duh8am9t4JzIqn
EOChnwMpMFUnfjHZR7mLBiBbsBdELUrJABMBpiiatn0OzxHaGI85oz78NRaraPmOPqEbbPxBMT2F
sS35Yjh05sMLZywbaGrW/NWgEwDsuvw3TDFNwe19jd34Gt3JaqB8ZaLAvFJZKx8HDQdQd87lJWIn
lHou5TdE9YBA0F/BFmYn1r3lvi1AGCA1h3PBmpx9Re2Tck7SXFtwxHK0TXPGzli2mifQAZO5XaZf
EtM9Hhkc2JwD/7BmMfEe02NK7kXnTUTqFimdvOygp8mbd/gSsV+YjBZ5OxnfodqLJZ52qk6+03oD
JAL4FRrl8GpohzA2kTXxYHBx0d8mfD4eZcwS0OuuY7xXlWsqPWdAoGcov9G2b3pokQU7DJolAp2m
sqwnGhqR1Dqtz2xdQlfiN11oyYa4wBsv0Yv5VlDfCXtpwr+3bKMJkcV5iYxq6B9h8q9hIg86FgJp
wFyJiWCZfU3DHJ77kd/qNBM7p9DvY8+igSzmtg2hQUz7HdZKRfeN0j0dX2l21FiJqVxveWQTCZy5
+QWHDav9IfZoVLFI/sE5BgPPKrhRgDgeP2/O0LOcekjbsWJi2kRPQ3+HsoQKFgfe2GwC0wU/CSG2
YwKg7WFiBfZGCi74VnMbEQzs8reTBtuyO8xku5b+oWmR2J6y1MSg/bHIFAIffsRbAWCUbeclPlb6
IbBiYuLFeeWxBn4prPwPsbAcLxBxlqzs0N9wBe9mazpPY1KWzd2gYVk7F/fytlqod8w84WtUV7Lp
puM/fp1JT422mpDp7ClFZ5jh6FEbZHFIJLxs8qFY8pO6DZ/8h4OfdFdL3Y5UVoTPpreRMqxByCQv
ROEhgvQ4tlSjv7G0bvU/TpKx2GvN1pSsbkoq+IcMSOWE/YMyuGHQuwKCUz/xIpEdkdpy5RD3KbcB
QzyEiYKLKsz8elfbWfOrLQYF8NDCZ1BV3zDZf14yo5EZ1HpY7vIxTFYcudWPG6AWqp/MvZBkU+GV
I3rhxXJgdpTPR/XEUlRxymrVD3dROTEuyJGUc6H68i1gAtpfs+FH0TcmJ4EIVAG1FCozUJtzGTk8
/a6RrDT3M9uVBYZ+i2fpgTrjC5lyuPosqx+BMUAKqwSETClScT86SplPckZRShxz/sBEknJbqTgX
+OCrxMu0PX1Uoh+ap3/hVyS+Ki5aBdWwBIbuS33TFdsylUofbXLHWF4u+ATp2/JXAWJu3/ZALZao
btj3WDmA1mbSwHOCSuRTrxQRXTZUQiRzjTfeA/7JdjkQ3WIxJLHUSaNfGBZDvmKNgTpeliaQCnuZ
YNGo0ake08YpbtWuON5w2KqGK5duv453n9PQ2nnroMki8pzQtnJ8sqRk5hnVzrRdBoin22hIpiWi
JYjwjtJzofLTq7c1u31qhBHyOcD1du1Hziy0k6uKRTTbhnuqouCbyi14oJytCABejmucI+OFIOvw
bo6HYSF8o3zC/0ZpODv6KKN6wLigCE/NTaJS6tboxWP341RslY6dD5U33VQI8QQFsaJMOs46/0Il
bjaYsdLVvXEhaPDJDK+J12q/YU7BGIxIiQz7grxOSm4q50NeAUtDJG3ghnahf+J4Jo4PP51gm9e4
eeQa16fdaOeIFS+ny7A0hQeLMYapzntcm/6c3fCVWcS/OnMZf2j6Ipste20NBc9M7e4InLGDIQxg
i5yLVfWaLDWbymPT0G9mqSsNP33nxj/lWjgq1/diI6+ab43n0jh1GEMh9s678pe543uSv5eTRMri
1VbZAMv2Z7b8K7wWgTE9eUDalEVLxvxMB+bkL6OZY26GV7yKLhDI/lfMTbMw5jf4jVbipZCPwjd0
YQSHPM3N38wzwXuqpw59+U/2M/EBAM2rq3HdoLJSPCwL/jZVzh/gctiEc2xyaEV46qt9iDald6ry
DBEVpyu9i8bgQYNFyBWB7KexkbYSc/E27OaNxOtE+nr6gTI7PWWkWLUr4RDPb0XdItW0+Gv1XdMW
IaUyP69bRweXIi3Ool8ke0qE+vtf/H4SXqLjr3k7wIB+4g2qvB5Rg0vcw7gWyYbAksFvQEBCYFzi
Zq+ZpIpt6Zyb3O5RV9BLFPiukMNyykNC8K3JrSVCqrE49DmWFQc8P40v4z/QGf09FD0qW3CLyx6H
DEE4nyX65c/70FGLiXQmky0KvV3w+RXaVdnu4vZCLk8MbcqkrCBSkksbj0E+sxTiCuW7hi910pWy
DfgoO5XZeLUR6Vva1lYMnvUpuqR521HqlDegRxk3LnpMJgTYuI/anhgilHCKTbbWOWVBI3I3Btaf
vxCR2S3FioCEGVM+3Z4kb6jvBJtE01BbIpRKmJynx4SpUsugqzhEPArKiaY4nQ+/FI6feonZOi13
pDmMnNrVWtgHp8GK9LmMQaPlTzKOe1ySeFXkBK82nWz99xVwz4/pP4WUW3k9MzVUwLjH77nGM7qp
7ySmKcyBpKspsbeAkDat75Tmwb6v3DAvoVwVueRL81hqHnruVdTgjasXN4lFNu2/cMPjFFLEjCxD
49D9wOvvcHeu4B/E+iJc4ldvXsYDs3ywHyuni39xVwksI18YHUFnCxduZJEq7U0j22IJFoh2fST/
xhGuJga42Sb1vcmB6QjwD12cQ/Qkn8Uze5rZCeExKk2+Hma67xsuN/PzTPUjVNhafLIXhFZPqUhO
DXmCu5yNyJpnLdPu1FH6FR2wzxVAxk7EYY16nPJh98Y3UOzyQ/RFdiGX+Ej6upZctV/sx8FESEOg
yNxVHVf8Oq0z3xYTzcju5wp60+KaLZmOKks2SOoKgJi2WBXCskN0YEVPrnVC07I1qVff/p6xNGui
hlzccslmEMXawEQZghZaRjYEYrPhOyDCVKv2eraeqYfgbvRnvYPRdxJ5yfn2IWcjHLihgagBIpOO
rtnBjeck3YX/un/FPlc2H/wBTJZFu00sf11tgCGzmUabZc5cFB3pWkafx55D2nwIOacGMWacC8ce
/D26pyqYt9M5lRJY6LMUO8XwOPLhJy72CW5X2qFp12biOiRk6d6XkZXmjBmTP2WkeWG2LdH+R9mr
yEhzaql/DglHu6JGTo1TAPQBXb5yN7jcapygmKe+MM1V4xd8pvD6fgUq2zLoRdtU2Bhse+Njhz/B
PxF8YAi/obTh2FAOOFB1vCCcaqTENAfy/jinfIJstG8xskU5xyu3YDdOiGGy/xty9jA8T/L0jyk/
n35NjJwqzqHSteaxGS7UVuEjbzaiTjgw1j9e0jnRfD2h6l8N3nSQbwUe+jC5IX/D7FLts+HSf0D9
fIWwX9i0gIbyI7gfsIipdbsDeiWd/v2cYXgdXj10PJOivE49JN2457ZhB5KemK4R5AMNntztMHGV
2ar3udFx1zVMuWXs81K57aAJ+4aXk8Sd6NeMrylQUcJ86zANNJOD5dpNOylHbC5FZKxH1itZc1O3
avisxh8z83miNwPq1uwuh0xjqkf3IxDH9t7WqV3qf1J6zoOnQaanaj6F5lRrNAWwLCGbPBSe2Lxe
V1QyWY5K8TzWqw5Z8Nv9EI4Wo4o2CHSfhoFy8q1Wq2sDL9H1o2X/UMhehhoByJXxX2N9cI0jV0Hb
huoWBxJYko47nYEh+GUST08MqwImoi8z+u3Irmef1IFPZKQ/NJ95BRsGIu+Bcw5+pFIssKmcGPuJ
OJqHZ3c/5dibFtmZLykFHIO3oVkOuLBu6dY4IizM8PM8Zj6sw/WguSwfTFw4D27xOzq7xEGcZGzj
1OvJBEZPDIlQRhb5Q+I1Pt8idQr5QqUVUSQ9NNFJgZpqFE9KCNwHUY4PNNhh1SeRVIeVp1v3DCP/
GSAASIJfG85iBpP6I3rqL5sqpd72CX92zjk1OGlA4HPpJZo/wYyhxXKUzya1U60eBOMY9Mtu9ato
AH8X8WlQPJ/CrbJnU1LirkSCzkFFjZ5Z8CY4569bZVzyFbbxNhg3poax0aNPx9ut+9BCFiykebhw
DVNFiI7IiiRYIS/65raNHDq2dEPFi7/Vw3PFrP8zHKd0owOzfVqKCa1j5U/uDYEiztZ+uE54gx+m
70b/Oi4opP4IgpQVTe37xY3yaxWQHMXdrFqh8SzVdf0EOQNf3atJ/1k0XuxWeCT/taaD3QM/Jl67
s2DnFJXzOvSKdUsrsI/phAJbesW1TUXk7zFtqsjyt/W67h22weOZMbDKaCS+Yv9kjJxOoZvanDRa
zYkTS1nXmx61T3WeKCNYxQngIyph9TZJusGMzu6dzozxcPE7oJ4kyhJKLh4Qk0svJwXcZjBqPHSM
PChE2bk9GKpClt6CLZXOSIbQq5jb4Yp8j5HzadjRCVO9hP1KB2FWf4s9L5jTirQl6XF84m9eULE4
/Ur1BGxDEosOtvosvc8QfrB7476ayn2N5cKWsGRJu2MVQmuKbOl9wh2Df0ZEVjjNiFjQodyBJdHP
bAYAH2jN7w1wZIrPv6axeheZoMw8Fpgpp2TORMNBmmYMixQtzrTbYgmzpveXFiKep2rBw4xMDFVZ
BJ4Lq4OFTKPcgIOIF80wtcwzNz3gWM1OGToTqkeZOA0+PJIKEWmhy9KKC0pin2ULGk3Wjthi/xpC
TSDUczG767U9+2UHWMCnqYIN1k7+D9iUEks6/XqRzsVwXSv2LH+YKFdBQLGN4Ef50mseufHU3kx9
/oxrC+MDDdyF4V222LwXElhxdNHksIZkCiKgvQjbET3gXWNU10MKsGXzbi5rKK7IQQCeGcASl4Ox
prMutQ2fmG4KclWz5BeRUlPo6caG314/deIhStmsz+vXAAcZgikiXHuywLEG7ZY1DaZk9+pOG6iY
nUijybbqP8wUQDPbJ5YD39hVa/mPRSvpYnzOnXTRUjsIgLYhnh5ZOiySn5YjmaHDU3Zz2pAKacDq
Dd1Q/svR+s1KXtdiSo5O6eKkBTCfN2Qn8YCCCdY2k5CIoc+eW0Q++vpDbACLArhAII+ytAANuSrZ
lzqBgRBpz2MBf5FHa0ZBnxxAymmXxi7jFSRSbHQ8S3myYATHsI7AGP1EPysWZ6aQexnpgyUcmo/D
S06mV74cbCARHtlGOBykM9JcAjg+//xhr3bWjJyb4jVr9h1HBxvtfJgDQg9VJGAFdR/dUcGKx1/o
mgsm5n2upk2C3agMdhd84yynXWTm/tviv823qx6xTxoUgL9tfoesgviVKz8fcIj+a+UfcVr6ztEF
1uVdohsDc/4KEys5ywQrex/8hzAPNfy4xMtqMGjl6xDfQg3Tyq6kfp28Of3xE6zAULzQ4mo9P35b
Y2ajTw5CpCyu9r6NqGMgAij6GeTsuA3MFZKqwpN05oVmfcDSWHgMAuspaIphI89sY4L58Mi6NBAI
P3TEshsWkzZ5u9Osbi5uqKFZyuCcMG7mZiE/hQtjznRjHKIeTRURU/PsWHilnf5+gM5v3x+G78Ca
/p8U3SJzJdo/glNbtKYXFsnZTd8nXAlLYxrD1pgKPKVd83yskj2ITY+BG9eoSd9CDDEjLK7E5Abh
GaskDHMaLVhCcz94zkKPG6KlPM3mquZyTKAF7flJAg9qLNAVmsNczas3aBuRZMFn6HooPJwpYF7M
Zw4dRLxPR0cNzM1K7kx969YGQv9G/kd1npU/KdTD9FuQHEbSie6U1Gt8LNhizHVIMczmG6TfV9+b
WRGa2j0lp4DraWFeBeoIvCSauVWunFjN7t2dKD8pVukQBM/cM5EQGJ+R16ZivZsLoLxx67VTbmAp
r+g3oJYSDou+2INGM1qQXGRXRA/0ZTYrmn3CGXNXaDztXBVHxtPhlWMDGSpDCRT6mac/JS/5Ys5o
Vl7DYIdh9m979lliEwbCcUTzkL2Q1HwIVrQ//AGAvZMdaCAk7yxKZoVZGks8HFldBOz5CIauYrrE
uobTJP0S1mWzYX5TKBzVS+bYwT8NUu9j6j0ItaXfNK+M03LmKkxs1FUSUDfOs59x28hf2bASt4W5
YZBOAWPRmRQlAV8+PSdr97pztfLAAAtAGdehtC24/ksesWhRI3APhAusOowycbIzXiMTzV9ptnwT
MMFZveYhNr+AvDa762i6+V5CrsSgHtB5ARKFuW2NDktPUCxvKm6d7r1Mm4sQnaEm+XbY7/mlFB/Z
h0lo7+C1opxik3OdAs45NRin0ZpHrKXe+0n+Rls0LEiLrtVF8q8ghmJCsC2YvwiVnUwAD9mFayF5
VCxqbkGsoWHPcDwmHCtUb8jL/irJ4feECbWT7wz/y8MEm66/ipoNw/tEzQTdEOERO3HkbAojgOM7
9Ngn9aguAAZIm7ebPjpjo6pbczwznZS0A4+ePJx64uM6RNkdMkVlw3Sa/yg9W7kPmU3L+LrCVSg8
Ehs5crvpkNZN/lF0k1ClnbHfiZspzn24VHD1+kddn8XhpoBl7Vd1DhXsLJ+KL92dZAYVP+KVqngM
KaqvqKHWdfrPA+VsvOxK1scbRrqawz5nUBbRDwLs98zLIH/Akisx78I+sN8OHCbyScV0Tm8Jp+tA
+m6vrAt6kOrFsgIflszo28oW/o6wXQ17ub5FpkDBoJLf91TK7UhDw4E1MqwBATG/+i1d72wd8MiA
qRgWpEAXc7fQJ5kgSAmIyhwpNv13NOz55zqPzQ4a+doutxVlK7RDCa0Jdzc/f3gKwVeizIlPpQhh
MUdECpZxZd48oLqrU24cFyRXX6l6PPZh9tPfc75e/j2krHzTpcETGKwDQM5pMku44QaxcZLzRjME
ILiDhlxABzWpeCl5qWOV9lJ0q0l6wGWkxRYrCKxEHy9Vrty1CRr9uem1LBHYiiHUoELlUUnw2iCn
lFcQwAcFSx+ggmHRPvnj0Yqq4iQrVtDeQGDVLATonIPTzEwik8p6FzZQDn+HZB7srQiEJtoT6VYx
KP0WAYWYS+YXsAOmuchsIU6eEFo/1CEor2Ab2LwVxg1M5LjkBZK32rHEdCTswXu5g/DqeA0Arn8W
jH7R22pM5PWFht50o+sXaofhKwxcM0Nwz9ZHLu5lcnz7qyq+ysdAtd+5PZUC/5Css6jhBpfGo1yf
MboMrJLYCF5nk4QdwwAhiyvGvgRkEW773maMOAOAn/qKygS1f20QL35U1gP5IOppxBeWb9Id/A2D
MTcFk5RfJOpC37NAhirpd/wBu4GzIwG1R7I80RBqSYStHUbXVLgDKs55T4uSfM9fIbA+A1Y9mHKR
8h18lkEFAZyRZ5/+RsJOLDbDP0o6jIE41DW3qDfD5mX2XtNs3vKpD88xhudPDc3jjGFlfG9CFqCQ
tYRNLzjxuekP3V3gdMRR8C4Qxj+T9zBv1G2FiseO2XmBdjF4zWpHoZ+MWcA3q0Fm/lH9M3mt+JcH
MIIQPjDyaAikm1nITigq4GT0IUxtMkUFwQXaqSgvzHPEoPxloEQL+RbFqIIuIiUBfDcmsgG7Y7Qx
Fv/ru+eFZMFSwwziCOBjLQa2vpJLXN/DcAYkhbLCDbJO1p8/Udky/b3uFKea4/pOw+V7tkOoO/wB
RPshcn0obwBjggT/veTVGmO3JRlME078RuZpH3gfYdIrTEBRpDt6ynwr3qqS0yvHJGfduNSoGZMP
A+vQSuQLKuUO32HIStmgWPiBjdit2xMW5nF8YEMeGL22u2Fml8WpazboBlL1jMCv4GYD5kOwAtqk
FCiggQSXDXJwbmQQR+Qt3CuoZzC6y1X3pxE48yXGVxiX48xruUw7q1GdFjoTCxjVM5gb6waxAxZx
rSa2kiD4x9l/DUaXCECZIwYJkMbU0jwOBBLy4d+ewN/5rxEJ/rt0m67ZVQatFSEDHYHWOT08LiiQ
G5MeETnuCIKnNrcoKwbxV6LojVymCOJZn0P5OcbYnRj+UUyAVTIWOoRNhFIBan9za4IXHdHEKswg
oQ1I7IssJWCFvPhRPNSC9WbtW0mB/dNH6QyMefDh1P4ziEAQlmyrgFrYpcqZc2OubI5zXoxRB2+D
cpChLlkWXMnSwiTwKFjVfJhNVELyX/HbzQrnhF0a98PSQBaa0uy5DZoJpLkZ1nP8eZsYXXzDJWAS
s+Zm+brApciaWc3PmWDFIEGdwAVlFMpL8NYkDikmga0/HQ2WL94YSRGQ9sqAXdTMIX4bOBjpJdB/
pfaaSc5AI5NWa5Gobp0ZO6+0PA9Cdmcx2RJAubnXo3XTvOLqTmoZA8qB+IO5+O1PvOaj6rXLZ/ld
emLa7FEWNne9QfP6at7HNMAjhksn/VEa1IMVa4995HYt1SMDaoSzt7zd4+WdB4z49Aff3GDa8Fry
K9uanC9i25x9cFrVodZt+jw2ybfiUnY8fYrrtxyUk+AbDHCPtRRGFGttoin3A8RNO2QcQVVAyDi7
aC6UHBG9OMLM+J5EN1SIvW6L8S9Wz4CV+0RcXiNojHGBxLumPGvNrm7Vuf/5qmbH6s22aQFoKUUl
Npt30UNgXKLB15+C81JIDq5EQx786cmhe5Zew6bsStwKvrsRkSHKNRN1JXjollubQRp6jRFVCrU+
yWvh+5qmG9GEqMeOLEGsjfyN9bsVZt8Zq27UJ2+0QHtAAxWieleDFlFuSphKJiBMc0VwPVm0L8RS
q4h+ub4RGJbRRGJUj7FMzQdSrziFEkSjbXcVpUtlIFhp3KIi5Pyg5N/Jk+0+G3v8l0Z4qIhNb0nm
mhMjgSpY2pnlC/mxNkNJ9AsThQF6vH6zDKTzBvxZfnXqb8peSMPz/UuTH52Yj5TNKfwcgl10rJ5d
SQfu9rFAeJbVRpusWOKFrZ68C4F6zkeHxPM8WQYaOp/XUDnK/W0TkGAitad5bN0G9RMQ7RRGFzBh
X7Hki4CbGTbCVCb0PDxv/GWOIewNqDiCmzCcqJ+cg7xx8+Kzy3z6qXn6pyX2jEpLZmQPAoupU+fk
/lZJFk3NEOvQq3wZttruNc1DBxgPWzKYPZMWifGWejDz7yjaYsL+yzIrRh1AVUr/EQlrHsZ1Ru/D
C+fbcYxgDTiM5m9EwOrxjjxJTrMULhZ8DI4i5tjpe6c3Nsk4CvqkuPQwNRbDPaw9kkZDRjio97Cw
qKNVVCv/vayJqfrFKKtyodp1wWwGI9E0lGmmqBnqXugplS1WFFyJnYgNk0Hs8G9hVWt7CIlnFhQU
AshLWCaS7WscZMPFtpPsGUcZ7pnAWOO9Q5ONymrAAuLQrZI4KFwoKouXAK4GYzgpLdgaZ18lmUzs
i2GdhSD7/Bat91I4tuTzesARQlpvZvM1gzjTDtD9EA9PPQ+gwgQkBJje/E61TYPWrPuNpoE5sm46
PFaFjME6UudU/vzOmwQlGKQZJJbxn7j6YPHxYjxdiYXoNJ3vPmT+rCt8CUuQeFjrDHByprBpZIKX
MBw+33Tzag+Xstopb7cKjgPeJwjD3PiC27DDUW0WJVnBxJllDjx1nJxrDkSEuP1n1yYYb/SvftwI
+SbQtrG/YwZIOCDmvvrSfbM6wBjh81gekXyk+PNHxwADwaKtN12avhzdevNd9F5frGrcTXhUmbAv
OMvlSRBdblWUmKkOm3BFhzJimoBQM6PGdQywjQANpKtPy16MTistQYOEx6BYwwpI7xmDb9wXdJA3
YgdUbG9cOvRwH3hdM+wbCVPwu4E5W6VMTqs7LUeCRvCYI+4Zn4G6bllIk+hd4CKCyXQCcyr6X319
CgeSJXZpfZpJ/wKGb6nP298cPu2qL4jKdfKVFwjbAUEqhZN07WaCNSMdGXFjzjoEm2WGpKRu5rFH
h1Wpd2p5nQoBK2Gu4A85yO2BpJCBaTM9MSe9ON6y0Y2ac5McMrJl0ANl5anz3kRFKE9D54I27gGe
PGyVD3mGUw9MC00jA9aJQVvvgLlV0oZFWUvVttGfYeQGU5TYWqOvGbYYYBmEsf/TESYwOsrt+q7Q
8Pkr6JTv987XfuTneK81h60/0q1cWYEX8hfhhy6IugFLixAZfGvlAjVXru4l/1eNjwDi23StRbCA
HIbyPgURSWY9AWzsqI79e//BcfKJkc7qCJ3JQblSkjLFJ0UU3+UxAQxFQFU2iy0QK6p8CvmQDXgC
84XmXcqxca2ZjRTUGrWjK6BaukUt4IaTQTbBfDFZgdOsTKqZwwz3BKiixG48JajnlWw6IWaCofmn
DpS7w/R3Su9DLXV4RP7qf7Xwo/wMs+1IppNp/JntplowIrwL6yPhi4M9QqIzmQmX2W4mWoTSsQIW
L76xECU3QQs/fI/MhKSSpbf492kYBn3Ncq9U1gIMo96OgCUNXqJ7wK/43j7YRkiDDNZEjhxlF992
oRF0uPDdVlwK1CpsgN+rsDpmpTdDRBB7hblmfZABeKqwVdHcogScbWGGzWarANbRVWQAT//SOoNg
f0zM727wuTKGBg3SW8Nsr8Gq1n7FRSTSy90oydi0v1c40HXVzoiHoD6eaiBWN1p/b2XMGayzcYtu
I0DsJpfjtZUISN0NeLyAl2lENFo13yIbE4i8a6U6ptmfUH35GvNxIN6JxDvRboXJd7oMUjbftTdU
lxDoh6il2CVWPqSdqRHOjY0/LrEcjj/FVs42VU1EOGdOftACi/mpjCzbPzSBVUs/XXZtDfYfG9QJ
Q3HksDdZojEC6D98ENyiVmNNMJrenSiEIqADEpjgyI/7TDmhR+SO4L0N0sSNJIYVA+/RDwEgAyw5
Air7BfPBwBL42Y6LlFl8B+J6gaH8gw/gNLUU0Xqy8X3sIdmW8LTnujeZTags5smdTHeNVTzM2oj8
a1s7aOSLDRhUTI34NTSoxRJFCH5nzftkV4G2YppUdkcicYTBFaw/RIisMQZfs/zcjTF6ApzTvUm8
gS6IwtpG0StHS7ycXF8iZimm9/FX3cBIYW7BX5hRVWXOJMX4+sivILq3hcMfWvcmRA+sIvWXkaYt
kNmLkTxblLlV6y4OURIesXlPuCjMmq/MW7EfDyGA7rr3qVQI5UorLiw3c9Td55/8rbOB9YYv2UWQ
uzTW6LsM0R4QRhOoRum3YynLDwEoIgtjosNxIXt4HqJ2N94TeXlsiREFcLJoiB++gEA3fIzhDMct
/yqI1hGKABQeLbIAPhl0e7F5R/CEgxzOBaiBtPiXzM7gh3j+OJk+5XoSJkWbGiPSsOAuxCovkb4M
9TRfxeDvVMwVrKt91Qtfs2JL2ACqgKiktLE+/0QRvQ6AXuOAlKFUlpUbzVYZUXFsLRx9OGkHEL9/
GfUnL9D5g6TGvImGzRAqVGz2Q8pLFq3xjFaUJTXfCtFUBiRp5GflV+vWz0LFPAsGCnshnA0AQOpe
NL4DQMqElqrfGXZYBEwmJRSyOzBiB34syn2EWgz3zlPzdUPADVjc2FIuA0oc6sjU35H5a14ZrL3r
vf4fSWe23KqaJtEnIoJRwK2EAKF5sizfEJalzQwSMzx9LU5ddHR11zl72xL8Q36ZK0+ieIqH7dth
fd61zYpUIDqcPM0qIRGmAblwjvbKUq/32MKU30J9tJOFbN1yADgiDRUx7FS7UI7UFrc2jSTQCxiU
qK1dKUsBU4XuyGdOBUj6X7j5D4zLEbh0dO75aHN9/i26jYj8SY/Qx+Iyd2o4lmwh1og7A4DCUf6R
twXJy+0HIW+lrJob2g7nafGNuj3FtZiPZPhdGj7zdfuL7IRWBRzzTC7xoJD++o6Ps+SC7t6C58U1
tyW9Umkn+gS8SPN4MFhoedriAvDaAplNf/VL9vHkjyPG2GM5sbjYEYrYyeiN7JxUYFyHpXnutWre
frcBiewvHkdGL5FgEWKuRvw4TClSj7iPKzNZ9g8oddSn4/EvIQ8sTaK4KL1QFWTOxsvBMUdHOTD5
4fq1wMUynnknzOBKvQM3hcoDgVAz7MxuIyE2lFCJXMo8aVzODp3rQ4Km0tKOWIFJyECZ3+CoYmLW
/bYwvbCUUmPC4ofrG6yE06sv1b/5L/ZsX3H68BSNgKrZL5G1epgPIq7fDdftbFhwDhpDrxn/NAwp
TKnbiRruh/uO2D1ssuObfxyLLhZxgDM0fP1g/nKTt8eUVxg9YNd1PM2ZBcigChHDRdeBLeDxoXlY
ZhO5YaE26rl2mPKCA6tEnKz909vaMpb9prbGFG0TAhtZ/EVf24jWeuAlrCIvPIoYkdMr1GcMJ1SO
cAwCf8Fpi+EERNnvLnYNc8c5E+pYkp5VxVFWLi7Rc/sleT3/Bx403O5u5bLBqcZizY5DEqKh+nnB
0/OmmNpY1y/zFYCFSfBln+DdJg6xeyamGWmieTkcfIX/PP2zxb38zaqjzvmsbza0GonImVslPXMt
nBpGDBqcmUj+gIOnTdGN2GU9pnKfklC49XGHI+MLBttL+RTtgctk+7G9VVOHJtT9L7KLlGOTBaGD
bpz/A2+NwkYlh0epnoWHjrAn3o52mTKHduSTtKe9jwK2cGWY2GyTt1tGTrJHyiDXQDIWDApoybWx
FG9UQMJdRRoArSjuOhgHXPPZvXGJPMAKzSHsnnRH9xys04RJLW5kqcMh/kZRvSovxcriU4xsIiJO
0f+o4z3LXe0w+zhgCqjHlOdOv+UAuVSu3Ib5veiM5X3Yi2tGiEq3/1cRQQ+WA1oOs1aOAxbcyNhj
mDspBRjhgwUebBHtRrbxKM4Z4/Z3GlrU/IA+WubEmBi6tDsaqrj5JNMTiXFsFqPDOm8WggKLE5fz
59jBlqSgGnNLu+ZkiO/+wX9pfnW2ymeCkh+tRyYwxE9w/q310ta9PtuxNvN4MX+gkJgPmXNnSdIT
KPsOuXgCIekSky6sYIfkwJiE0lLAub9YI/C+SbjGcgZJTkAEaclES473SmH3wb+EH2+2w5Vg7Ni4
K2p1yHGhcizr5CmDL3qxxOOCJtf4duPPFYIcjlxp/ZktTe3c+Q71PziaWUEhtMec7+do/2xWfOJS
eWCRjvHqTBWGI4uF6Ba/3VRIg4TB+MPNCGmLB+Ofkbr6uIsUr1aftDOm4C8wx1I3AufZYZ/QbWk9
++IOPHPUn2b3IMRlvO3xFkLMmbeb7h8VM/lK+Gsyzw8WIs0LCHa9JZA8jlyqBgqDZ9d/hSQK2kWW
WXK6TFfqdJ/HrGKFB/gVEyVfCKdZiY2rJdhy6ttxXxdX5ZMExVYQrm8TKeLFMVDBxIPQDxzSBl8/
b7ZDf0FOgl3uyzt0p4qMWvj3wQV4hyvh545CqJz0D8XGyBCYkEaSVcTWf3JM9P7UEU1GFYOAnx8q
coRJ/atXTs3HtfZr2oPAtiBQmeyXKRW225zbTuHpd2FVlLwHAFizDQOFzCpmHvOHbwncPeme4YQL
kpVgqA4j37sbPqd3foOIye+fkMj5/ggbvz5hT6BLEjurOiNCu4z9ld9Z5cEwaFV1tJaePy5PF2Xm
fa7msEk+GwkE+O0TW8lV/GOOgzHx3X41DX12b1uOOL47BfydeCtGIETuYbwnfeMf0+/+bj7pfW9T
m1IKDv1UAjdXXDe3N/a9YjmU0IJXEesLDToO6lu+/JRWxm0VpzNeF3FrKNGcAz2/KoNilMuOhHSC
dWWUEGXP+WD1HDjoD5UxdvtIreF7mQssJTDO1l23MHcZHg7IasldDsDFYpzx8oe2o9qFqeASdt/V
78B13LTSIQOtPUTljL/7c21hzU5wtvjtoq2JHPvb9r+Ese57eFywCeoIKzOaa64qwhHtEZyO2Me9
t7oiYNivdP9CCLEYvqmuI3VqdochWDVUuAWKTUteFm+Dj11124ugTyMRuC5zEP9VTTXRkuLmVll+
OBHtq1+Kj3UksI7RXB//6JUXBoiVcMhBO1eTHzwZvjgjwU7qtUXhjrkNTggPl98+AbcYQMCLkzj8
hTVHmptBpwZTjYCv3a6ZKUg4CBpkNIX06zZsHPaHsHK/jWwJmHXmyEfTt9PmSPefPFXSoMGoPziq
AcWh1TxgiBvlnr6O2WwpnbCl+KeyWrcRfqpF8lM22UGiaUcnzfvxItTgJ3qlYgIbCX5mr+IERTEa
rKBffnqwcP+VORF9VG5Kecbp51PcfudRCL/aZZHZTeOY5PRrurPqZxDQ7o2LtXvvPw0maHNlQq36
RR5CpWBV6v7EvzJa0TCZJ277hZwMrbU+GcYqVy6YJvXkjKJqSIue2LSFT3pnUqd5ldoryaNoGp1M
vjlCdvmCWZGIDG6g4s1jFM6lSA4l2jYNgrCwbpL1mFx6gESsTC4TqpYswaftLGkisX3qe4+ZECMO
HLeML9ed0er6T2820UCeQcZ1g4krZMShPSn4iRKyAnONDrJxr6jsnsBiiCD8Bv13LXyHdLSDmYau
hgvkMGc7jr5k9SBG9Ha7JXJtvZOwHxHJmG166sJzoASF/49/agqqwCQoPHOh8rsYAK05VoaoGtop
infE6EnGTr2Y+s4YvgOsjQKnGETtONhoKnRRBmXBPzU+MDMpRXK3F5FarEI4659LS0hzGYjfRnH1
e+d9A4HZPt6znwmj+Kgy/hpikaj4xoBTbg3YAcsk3ywOAFH6NtVV8v7t+K9KWEPmpVV/S/QzcmII
xvDYVxHXUMziewoB8npNRlwv4afjG4aWtOXfeUOkkJcj8YVPwOxnY4Lur8qd9q0gIAl7zG6f97ME
qZ+4ErFc40qjZOUKf1wugV0o8MGj/2LW2AZo6Cp2tHojL7TU/Jw17SH1txn2i+FfcAIkLjlUo6Fe
RO/DOyTK+ykYEc5peJDfTxrDDfbrykt+aa8FYq8iaHeY6WZ/Qcd9Qlu+jd7Kyj8/XoUlFyBC4Xwo
aWW9ieD28COhVBVfIk8dcGF+hEy1i+Tc5bvp9NRcdKi7sDZwzbe4bxmVCc9mzRtPJqGkIvEE00AS
8iPDb/SZdALl9k88AxyVzeQRxl+Ruk96HzPaSZ4shctBAYLIYGTbx76N97TEktRuY4E4LMupgmoT
h7StZLScVaSM5ZhT+x4JTucx4pC9S99XCi8oE2rLHzm4x9Q44U+aeVp7V+Xf3AwtX7zifVnh54TV
vIAR2VnVgT4fFcQN7SeAFOYcjrlUUDqJjfSEXFM5/OqcnEd9qfankV+phUE9CWyrjE3SI1QIXlig
/jQZ5z7pGsb6o2jP+GAKfAMc5RlyD7E7GDuN8Xwwuimbh9Te3gOHyA8zNlv4WByYRwRsif8knVW2
ihz4f6YDSjnXCqhfpBfJrvq/ePzW3g2zCofqHaT/4lQL/7oWZaVF/LD5zO9VOlsi7H1YicPtUK6p
mDAW0RtA550gTfVh6A4+fOlH+88NnXd24s0OXhXHCLCpIWo53bo8uNu+WSq6bqnRBZJzAuWPnvYl
lHhJ5zwcMaejNWLAebWYig/bF9/yZEds7FbaVChd0AJc9ST0B1SYKMNUqFKhmjhjrAN1XrXtFh6l
wCalscX4JvZzMgwZAbX00pVcj/HTJjgzY91Oazs+iVD+oMUujD1xbPmGe4IxGBraJyecw1B+cpqk
nP6jOy4cE/lPHv8kIn3v0CMFvIrqQ92uS3hgVO/2vOXmMYeyIHJOxgQc4e1RF+0Xpp7PItyNKWbn
VV1hXtvH6zE450wxiAJdE4YeqNQ3/iL8lGjpHtwkf8+q1awGbGz9ljzyMKzJV2I2jn+Fn5qHTFlp
hFLSxQ1l8QtqbnoS8VyMCxl3YWVnsHQDbNNLGuP+1e2pIGp0LjWbZBLpeq4kWXmMDtOFCRL1mCxR
d2kzLh39rsbnCpc5cHP1yP/Erpo5vY6XxhlOxXIktMcvOLiZxPkFrXFe13t0Ai12pNBtzjy1cMZC
MhkG4Zcn10SaaKm9hJMDdCwt1h/msYrFIKoEz8j6JWGLJztZ/yIHcRtDmiXbwe1d9jfcNhObWGhg
sybnJJ5CBdcWg4R7mS5ImPM4IF8AP+7hV+a20tyx2QgX/YC/iasJs3BXjxlXI5koEvEI1j3MbT0y
riXO3OZbByWQHLLZkgArA3t+oHAnoHyEFgG+Y2DjRYwasKAF1af3EH5R/f8AIoG1j3qS+uWsWZm/
ECoG3jzhd0C/JD0De/wZ4EQ0oEcAK+a67ogN+nLi+byFS+WEeTh0uPpytAPscyBXPF7K6hiGTrWT
F/6m7P96VC+rI9piE7Ojq+mrKb6KqYkFUXj8HryAmHz7hcg5Kq8ZDyZBankyCqSwQPDycB3qVvUj
RmaZsf3Jv626lfESkcgbujnYiaJt51n2W8H2Hq2a8xkljZQUcM2szpyuuKjVio0yMblwoUSx8PMK
Qt9boAMt40PzwwSZvyWfXFCeMPsxETEYW0HeTbZEa2UeO0oYVnyoCh2e31H7rVBzMry3vG9t+9Dx
9ENapetB6iwhcQNk7c5quysClXwsPhez3+uoI1Q7tbhYgBjEJi5xRsQJSLlQnqe4pKuNgh/7PdFa
1xReFJuRMW5qBUSpMO6h2OQbBYjiq213BTbn9MKO3TTzv00L0kpm9t81fExEjjDjrg0ddIu5bplN
ulm+EbmdNfTPkJSLABwoNwkbDS7y6sSb0eOZlRTr7aAlHRHnaD4AR/gGNj4ZATl/ZR6DCjJ6SBzd
8m1yJ5xHj1m4ZSl8pk48eZi4PKcOozPEi/c3frkmID74Pg50jyg7co7l6AT0sB8El0KIQnQADhAA
HqmSxki604ZJgSL0VVGFntuUJDpNcuS+jCKME77bB+DMLhBNyCQvv000Gt7UlSL8w4iXvo4z/15H
X+/8xBRu4ltiQaY6JTnJWIDJ2gnJUsGfj1UU4DUVmQVB0Ont/sOtzNLZElUipFAMVh14uJqHcKev
dOI1yj4bMHHYERUX4Zca72mboq/CtMhHpjumrn7zrLiWG8okjlMAEOyD+N6GSFbrpHTEZI/ntIn3
Ay9EwhnKvACybABFEajK3pCwMEZv+n47Kt+oauxbCP9I7MiwJtLvfYCJJS75EKLuqxgHMl/OwIqI
Is3VnvAQBy6NvKCyRAEB88MBbo5IXPxn1SYZna2kqSplKfz3DyA0J6Lzab5wPX5KruqWJu4g6nFw
Eh3eCpY7JKYRciSc+uGg08V6+YjclgcUXQW4wU6/a3edhOFOOsTyfKCdmiSXSRKgtOnUm+z97Osy
hALsvG55Ik2KHZjKKObFXL2qHd3Ek8+5LhZi7kazLd70qcoG75755DADmuEearuCMyV3muo8uTtN
W515NCjrMcR8q9LPwudHxJhBAGjcJChsTFshWfaD1zx6+DyXul0COW92b86y6KmvMt0ZJz4Xlhi6
Eeba3WdUUrh9fKArA2lmVM4mAQ0mkRSLLuSbTvkI15JyTyLegNo/b27Aj6sbxzLEUhSW3ME0v4vj
dfH28IZSVuI3TJm2XOIG95xvUViLR4yuDCHCGNiwTzn79YyPhE2cmaKp7pJgA+hAdTjKdeTwxD90
Z3470o2IV8BuNW0SK1tzgZP7TFsxtnZshCQZMYRO+xJFrGjKeepyyJe17Uz3OL9pd4FWVcphrMhf
tcxvgFCkUJ1xJ7f/xmRir3yQVM/deIqPZIZ78zzgDoyWdWXHv2LtKP6BUV6PmE2QILJTzo6BsmKg
RdEGpb7yAp3XJIZH5HtBAyEtEUwZ/NHqUQt5tN6uFK0VjqFIVsKSQaO56n0YVyJeu4GqGkeVHfOP
igAqAq3I5KKy5PQ9kDKh3UJAeXqjh5NG6KYj66Ik/gU+nhWtpIl1ic+A1ZLZcGT3vxrBoXV2libt
9qCqW84zDIpwt9MPExe/Y3vhDCVU+A1swj4sJn6OWQ2qLKIkjxrQrxZgDJ7o7Ebu0Jo5Ekd9E84C
2XdWzHkcrd/agaxkRrIi5Up+w+BalSQilnR7sN9iP0fWQcBPzVdX3BC3fXC7NGLReTmvzlCbbZj1
HJ2MPWJVGbq5l9nDSiJ3Nq+/+h8Ev6C1w6smvFgCBQpsyrPRvugD54QuJxcJ7YUzflCQqf0ira/O
tszyfF4/7kR8H8JCCDzSnvzFKAXtxK2DypYzX7i+v3UwKb+yuZY+rvmem9FTxf6EZGnOx88WRnxF
bbRbFJ5crcUbQ2+yrVTJqtee5K56+4h/cfpHoJUIZX8vzmOcLmq+mq7/x1j71Qw0bTNhKK+klcot
8iPnbcbdy5JBImwCFt9uJGZ6zBCMph1zWUcv6b0xgNYr1x7LaPRP1n+Y2rx74jkwMrD1Z1XiGLhA
5fhu0Ok1QVBS/jDJoNF2+t/RPzFRwRnc9eqny45+/h3gNcWJwp6CWQ/9C4Tpl5BmuOAuZX8hW6IM
xlzuD+Po+eHH1klLw0fTgIgRNBTwfRWQKWAhJOViBEayVx9RBIJGZ0iz6MmLljzEMSUzg097yIHY
hPQN1DPD3pbDqAzD1Ruat7pOjxPApepXzfu7PkZWfy3BEWqhF0ISiQLWPGwT0b8ZUqZOMib/mWge
+Z+CBJwB82cnAmwICkZNL29s/qX0nUNh7qkiYGqH+0/jHgiLIsIAO8Mcpn02AoHa5hB6kR2amyLd
f+44m/3qwo/OcKnxV8mfMrsJHNs7ftgouLYfDnaMkkewxy3fWYhho02eZvGIkjuEOQk4AZdvHgE4
GgVf5XDvyUESpbTlNcPOqAFFSQ2U/DD4KbCh4+EqcTEZA+3yTNlGog09kdOR2xF23BhjQ50qDL3W
IdxIjW0hpU1Kwmjb/3B9IKGp8CcUvHxi3XBPjqDosEbyhQbT/C1kuKDwjXI3xPHEnUWwd52VHhn9
1qDbjqaA0I2ZwdiKnIAlTvg+jGHVXOZsi6Tu/AfLXsAoWR89xVfOeXhjYFQT6Is4AyrTdb+lRQF0
V7X6HHxs0cGRIC6fs4bnyC/w+hG36K5JtfTHw4fYj3IlZdSM6xoQBZn4seUad40OBCWy1YzxI1iM
RUdYM/+t+W//xar3CQ4q4vCgWFRx1Z8dMrtGcr0tuaD4vNgerpqCikm4XEvVHkILYk75w+0rMp8S
7jfFx/LeUYAXkbcD9co4AUM54b5++Ppw3NVHxa7YtCFPhpaqnWb7mCxwBduWoH29LLGxtsodFaCA
MBuC7iGDc03oiYzVC3c3msC+SC8CnxGZ4+AxaQ6G6crqg08y5x9WEAa7fMuJp+RZqTrq4f0pGk5s
sjh+iLx1+r+xO5UA4UaMCeaoMwrmRjnOq9lTmsyAcEdyFEqSuawLw2YiuTFjJRdAKNUJLb7Ki7DH
x+fCvsgtCLRZ7ZrHGunEgIlMAnQVvAzh2TV3Qr5AMBNtcaMiB+V/juCAj4RDBm2wo8rK4X6sBq6U
Ct0GkEV1m0GuOQTYpOf+zFNvdc91CebenBApxyhD3U9jV2FuPJDp/iHIZtMVnvIAq6of8o8W4M7e
1zpFeQnVXtyGBWbiUzx5E9JLzR4JtkE6YajCwUYRHq4ZsuOECWtHWOOGpl6xwciwlB/+uFF3QfdD
bq8SjyIyIBfv1GF/6NG2zT/GbAQTIW4fmYHQEoxbKzxKYN0oNbAk859ORSaGC0vh72eYutCe9HR/
YNpEym/+0/+QwyFGxQa45r6OIy/5r3VXay5kg0nvzB5tyEmFKq4YMMCOuif8FME+GbHHIWKvS7B0
VnYGdCld8S9PFc0rEXirj/tvPuVwV4l5bJEMM5dLaVKtKdfAWuF2T2J3VGFhjZvp2OLmwmebZI5k
l8qSUigq549C6Vk0eVHVJHGPZkjOOOCr4JJDvIp028Qpmhu9M56wS9VragRvkm9rm/zO2QVm0z/2
KSshZhKKcLoIaGC/QUn9WCgq6KeZ7Ih8t9GUKy3e65DYiEc7Y16LfNE8TDQTF7ecuJNC7RFkg3Pr
f4XYC4zNLLjDBhrkX4JdGbMDHgcehKzgznEUb4r4LSRfLNa8FMlfvzMDLL5PmjuIIFYuHsQQ2+2T
ixXrjAzfyuCRz4JD8NnnswFLlgNt3Zh+MCzJ64Grsn5PfFf+fnv0CKdTeHlkeLVFieF4ZJHMRh+c
mRbz6uofzxBHxYemejg/9BUy6xl6yRsbIUxoyMo79HdomdGCMiZ97v+IokeB1PfUr9MDnlvw++lf
XWpDBzUMzjU0WTA3gGeFcCv9e3sTVKtPT4zkUqxuc6xWMHR5T8Urlzbdm/EXMq8Rr2zHYEMw4XEp
7uZc9hgkaOc3VWPQ+kIyRf3ln0IMwQA58z5rynzBUJTNJNUPDSIhgyriocwSxS8R2uRzhqehdjBZ
8lCddEs6UMftTQoU6v0cVDMqYnzUS2/qtuZXyGMyeHW34vx8LDkJAbtQXZrSSPuv8MbQXEmRGz64
EYiEPcEqiA1t6p8Qhz4GGi70DcFCgZeVvUXfBNVGZLHYjGfmaVpx4jhFpoyXCfcXuxckyIZQ0iYJ
9yJ8os5ld+IPZeBMNsM2vzwAO1wI9Uu3aP/q0tWDL4JMZbXHooRxSNjA2AEkr9v6Jf3vHMI0gwMo
49pi5nB7MfkW0ZTA703vrrHPsd7R4K1SWR49mVVjhIHHpsnrrEKisChpWFAYIw8LrkOqsjI+t+Lx
uTGVxcmnEcGHLw7MMiVkD44q23Lkps8F3qx0DTR9zsPLDUKJMfZ5JfeN4EwZux5/YfFp0UYO6fco
MRJDCCB2RzUavpTEnp0qbiBkDgIWb8Ly5C7bl0DkRWqParXDXQLSbRyOg2nLN/PAj5DGVst1oKE/
aI+WiVeZO8XMhgCJz6XDvbMIMDfF2MYgqPNhTPgQ41N7w8mvdop/AhxiJruBWyC54eaQVYge9Z4v
2gxoWP42+Kaf0j6LVrK+Q5E1jAtQvxibwuID15YEo7rjr6cGA9Ydh8ED5kXMbvSCsHEgGO8hC6d8
3htyzICI0hTYkOdfcQYybyF5TDDMpa+93QcYgPLVWPMcHmj8BO484Fdd6eaJERl+ScXc4KmpDLsi
AnMRh1OFOYNZDr6yaG/Qm8HsFN0dqxf5zrn+5L3hvKiRZvwrt3p7lN4/JDrZQLULl/L0yvWZEoJw
Ltz5EAl5BVS0Y3BDnRwtBIBtlF8A6eniusi+80mpj1G8LiodfziX9DlyQcNDtccNaPELE65NxhUQ
TciV50Hc+NzD3kuIw7xFbC2KawR3pb03UUgU5SC/nQiMNJNn7YCCzefGLfaD3yPYYOHq7GyiJKN1
e9Ny8+Bmy+dOEc9GsIC98CNyAxLSU99zmnohnpXvX4E/aLbD+WfqG8k/MabBLVakR5zK6mwKVyO9
gGlhzYPuDrIMNtS6Z+UvqI7hYeycGvrjI1+YLE4LU7d+oVlSfcwdAgcl5Sykm8riyhIklg4bG75V
0sEVv9WcgD7EBerwgC1NPyg3oOlDFL0BNxsaM767jm9IQMlY93zfs4N2oEcqZYh8wK5OwJUUM0dK
qzubXKw5FbQVqNIpVdvYwAGIJXDcvhXJ0Vy9PZ6qp38iplhs6Fb9x983qHvc0sT75JAmzeztshyh
12gCCjP1LSQgQZqFXh0r8/P7yl460jlDMFnkRJ+d8ZdDoAcBhg41OTnNfeVBLKqUvTa/UvxYp0tW
t/XT6P8wa6LU4hOq5y7FTkXPTMLS79j3ukfIJcGBcglJlVvNj0+xNlegnttBYZcvbk/N/KwwfZ6x
VcWXCpovRw3kBfa56NUhaE4uSz5degaxDgY85OvW0WZ2a2x41uSdIqL3LHFEOTgn1Rtn0a59TR73
ALMYSQ4WdK6VzbpaywQpRYRsOUOGg5lZDg6UDhfWEyBE4Z9S21dTeLLBVjOQhJ6x5ASIpRr/Ljuv
dpbUHRe3QPeycfNUE3gKk3mJs3ZosyJhJbZnNRsP9yL+dD/BjLnm1ssCkvl3RSb8OmVohfD5QbPY
AZg0bK6Xk6AWW4LAC8rxjIvGHbkl4N1p1uCzkOy4KM8Yq3buEUUpP3Ipn1ENz/Pns0r5i/dRxDhB
2QLErxuezvA6wUzqQxl/NdpeVDmVU7GQHEL/KyDonhAPoIsQhWrPDZfnPXTYYGJzP6C7I2+SzJLm
3exi0lOU0iGfbAxG0624khRPMNZKskq4Fjo6zBM8jg+qQ0Ed0MtHUw7raDKSTXwjOzg4aTF4BsEU
xY5paprX4KzRmT6eD4TASVGBzfUwuKZLGAMRCYoYAIeCW+c+sJGzEvIdqDnkT17AR9HfiLW3FD5H
RylyWw2/xivKjk2+7WHx0/TwIi2mC45yJ+QUbNVocliW+YajHY1Pkwx0z3Dt8f9LveQPN8CWnbAa
GKfi4rFYGGs7kNG7FuR0TeGv65+fB2fb7mFMRGeeMnWPoJPwCIB0nNF4v5DP5Jx3+oy3eV4Sx6xf
/k5aWeKCCwC7RGJnv0wRN2I64f/EabbdMVKdN8M/XfHak+yyruDVBlAg5tvwysvMv4jH76YjK7AL
Vj89idt3eR2jdZN7EethA2oQooJ5RG+cMSNtuyOqEDxelZkWsB44TTtOuhxzcl5AVcf30hxYAnSg
zuFrMEce5fJKk+Vw8/m1BjY7dl3GDAhcA7XEwbci7Lha85nUkPmlR/9iGeffNnbmk62DRxW44Wx8
aS+SKSYOtzXsH+bErXmCyPFxS9UiR9G4hFfFK+8cb1X14PMvmxV3Gj+z0Vz4CJilMX0UXxg6cQAW
HqlvTn9KfEi5Z2bAsEkhGPl3pbopnQXL95a0CoGTBPc350OROxi9r/guPt0rfW9yTIioE3Cy5Ifa
v4aMizuWl5ar4MzlgHdn/dymO0gWNAMzK4UZJzrQJkSenDy4dE/fPAL7UuRdPVU36k75O7Sw6mKn
g4AqO+0rCjb5tec0WYO0vMvKr0KyUFhTHkYu5dJYYIraX1m4cIriyJ18c0H+EGCkWgMGAEeceMKn
cJPSmb8thtQmVAhwvllpyqKGaEGlH+Z70DBcCDoqmW08bBoWOtIFjq94kH4pkjV+EMJmRxxhqX9V
RwhI6YZMwzC6Ju2g+gYvXPDQ5acuVPTAHcsaq0jvDX6ybLStFs4ssubCCeGOCyXPG5nnYaPiFSs0
/tj2ID78+K5q+8lat2czQv2vmchrzB/HATj+PXi7w2yrcbiGmNXF9ifYCDi7dDTwcTN7IKIk47Nn
6dPDfx0wYBnnPODNbDFsRIKg6Xxcci4O8VNB/gc2r/+bMBblVhqWNYJ7uCSsz0AFdZjB6eKKRiRy
Qp7xx3lGvYQiWJkrEHUT9YHK5/mw6lx0c4L9tCAwoOWo12xhMkJAyt4rdpwWUxgxgo+lVjy3Fs2c
MsgpkUn7TnkdkSaYpUCmb495s4puusXIkqut58M8h8SpCAdkBqlnkTvwPKmho3nUF0m/N9F0xHgS
dTX/NJ2i0BI4X6EvQG7B7+nvSmmD/i/xI62RYfjw6ujJgbEJ789MWbXpg8pGvdiABAiPxWwb+18g
eM6Rjm8b76ObpdySFnScxbmHWCoXK3ZRWsuUc9C/KtiS/1z9LtMDRyDavBcsiq8+PHOiSj/XuLwG
vNMxlumXlv1OmYEYQx2bvBVJYJMxKGDNYjVDbeLRBPPUNTvSE6iSvGGYqUm/u6ziHJOABdA2io8A
B7yxMb8IubWJJeLwKiZiUjMFuJcq8TRaLGH2WTKXA2u4KfEf1VWgnIXgSv0VMBTsrpwHerhBELR2
pO4YUaSoBKA1Wac4c0/Hfkqg5u8X4HoJkxmSqEWX8zZejD/NbKXRloGoB3ZAOTCEwxqkeyzVkJ3g
5/MvLpNqVYGV/AmXbnQGasyoixWhQFJ0mnWWf9evYnhFHw/YA4ECdr7i5n+cgOBufWagwqLGvsE6
VjCRQocomJ6xbaXbzH5ffdAdJeGkpa6sYQL2+MfkdTOe/qWYAVZ1eYXqOXE+FiBo1RsJJ3Mghn8b
wjtgLY6gOMvjfgnU6LPUiQ9zPk001kFiW3mz59s6i+sRtbmaue/hghH2Q254G8bwTsU//jRwIZhi
pisA22PETT0jeXEjYTNdbTuoSe1LxNaIJpR/AxHXXxkTibicK78puWq8EHOghQxhunODLZ8dQl7O
xod5p3oJOiLCuGz8NHtijF270EaHSOH5TJuDzzwqQrkYKBPRFhxC4ymYtdJSbC7um/Avxwj2hcAT
OZcw7Hkb3wk1Ljx4DNfgDChrHjfG9h/E1t5t5CV5UIZwzd3IV4aOFEpHzyPvjmzwRLJSC0QIqcvm
oLFfI3ThcWSt7lasFMD9TfzeT0OfXLC8DxGcwQWFrTg9MhD+OFOXI93JBPEQdJ/ChRfzLBxCMn9z
vfwh1GmibhWrVjtP1QcHdlDdYzEaLDNeoaXSMcbBbMHVkAnDB8UzcqiJJGPkKy6iePYHYg32e22F
8TQxYp/x14pEOn6dZy6/myjccW9jyRfrBcAhtEsRy228EVIeN+JX1LecZMD/c8QvllaF+mIOW44Z
eGDxgoxR9kYGgyxt8vmGMoaIANqUKVu24p7PXBO++HQLYtjSRfjojBgcUEjGQ+atx4+hbjoMy7hF
d2EKehmjub+PIFOwdIPxSncjSlzIo7xmbRvX3OplvKGKy1PTr5Lvgu6P/uIr1xbVW31wNRYIrDFF
YXxul1etWyF4u9KySQFRybbsAvkvkWAHtw2WJAiOacURenQiGVTUHJ9J/5sFljxNgk8aSr/44gyR
k1XHOc+TDMNR2Kd4jv0fniC/BiRD+m/xfjXFlgbDWl4x4owYwclMdrCT1LesvrXJWuxftbHJk0Mv
fdcRoEuiVcm+6zHzbCbT2ahZjb5P5W/Zd5qL9NvBOV2qoNvtGhFq+9k0mBJWubxKid3Nd6LFv+PX
DI2/QpPzannhMF6Na9T/JthAz0SkiC4f5sLsWImrNt901zXCXlY3PSC1P16iAqt6uSgx7CheXKxL
wNYsGwzTIGDq/6Qlb8fM/BmvgAzzh/S+olcgOpQOUjBJAmWTSnCm0eejuflqZzaKeHxiJ4Ovh+tc
d+lm5Kct0yW+UBY96t4L6jXnKqDOA3d8igJmmguuC7FeJHfBeKafXgGEskjcdFR2+ePzYw81zRqZ
+UPRBT9P0B14HUO2BgYiE3w8M6dbg8ApBY+Q0G0pEg9dRn0U9rwxSZ2aesVvGvdQOtFLeAMkDL4o
bOaBPR1IPos5SyRXMsP5PJD0GIRwtv1X6D/IYonNvEPMCQMSsgAvUv6KNlxsv4SfdoiELW/JwMlH
tSuss8+IGot5FDg1dwF5VZMvw3Z8mf3RswgCE6WjxTSZHyLfFejy4JBfeGG8gPyhgmez4mqjyzgU
mDHh8T/Aa+wOVChrOUgjwNDMEZDZPOnIEM3H19fbYMsThvwfSKWuJnt6dqtlPvkVAnS5LPRHY3qN
1dULytEFbkTmIhAP3IN470Bxg/K48BH6KnAA2iwTdFVr6G/1m2pxOPxWe3yfIJP4s0f6CyKKrG0Y
2ChfQbrBFJHObGjk6e//ODqP5Va1LAw/EVWAiFOBAOVsWZ5Qlu1DEDnD09+PO+iqDvf4tCXYe60/
Sl8qIY2//m/J0CsivrQqDCbAygflNpZeM63V4nd0jKP+D6kt93zkMhPT4l6lK5GAnMBuw01crFry
ohGHAKmxPzZ2ws2CwWZyZIL3voZ03Y+Ob7hpa1WGxeHyrm0mUbvkvFXIIHeBqbPUomdkEtcy5nTl
Y8EGwz/HNqXxQlvhx6AuzX9tbfNHCcTi8SWZiz0LPQ6eDDTfcP+Iw95WJy3JUAROkLB3DcTIUBSP
tIhvfyn/lqqlwktMLss71gzMOyzNMXjsDG9w8UNB4GCM+bpweueWHzolaxj7BzI0wZKeIY46Hi/k
k73llw4Vn3GwrnLyYFYMFezneFOyYFP9AN1iK/Urar1JMLXlYivQXY8HoXYgtxJYRGSkIk+XNV0Z
l5FwswSpa9xpwbgswG06ZwppDKDWwvaxSQ87im/L35JtFBcWI3SNhomRLvnWmGRxM88Xa4idjjd4
KZxD5jUXf3f115/rdMVwXuBgJXMWTfO4j/k/HKF4mQOoQLxkujhILBvmjR+Z0pwHx6TY4v1cJncz
fb2xahG2RRo1pR9owiKXBEIgurL0uB9nIIAGdhAfZKto+Kw3Dyx5O4dg2nFrNsjVWHXb3+JLvS9K
ogRn0nC6twrBKcsNMFbdutTHQhcz74Zk1Md3EY+44dXZCkSXaD4mvfAMkGSV1Z49pyYjlF0Zj1Tp
tetCQ21DaplDcztOcKJjaEIbiYAc7kV/gBJBJpeB0y+bX5n0eY5iLl+Rs2wJJUxaeQMpQaxRGhEB
ZrFs82O1TzKcSm69mpv5q0XsH4luiNipYKcSuTB/5qlHaMCi4La6OfRdJWn7WGTfTJua9K2FR2H8
BICtiNlivZLkfmkUDRWQAW8794TCbJVfUCssgn85Wb6a+oUWo+n2FWuYAoSn+1j1fVvlxiT+Cr9S
l2DWNqyJBFJ4byKeLel9io5DSrFjjXT6U2UHVfSvLCD2l8eukrdSz0mtwSXhaX1zjcm9cqvGmyH+
6GLgvgMAUJJZKIKpxR9lxPeWfWrxaC1Ys5LxLPDoEel6fidn0sLHknzJH34b4rck2mNUT8VvFT2J
XZ8iDgyB4Er/g3OfEGfGO9ZNTKC8hjExDdEPKhl+HJIknDns5HJ3Mkdx+Y9qOTy8knbtK3MjgztK
a58/ldLqvH0TrKF/LXLM2W4eE2A03CT1UPP3yNqxm7ivUe0MT50btO//cVerGiDbFyv38I8lHAVA
qh19/kY+t3PGPxWogBfRKh+4WFDpoTm2DUy5SDWoJE4PZL6xbLCfVOGj6s/IQubgXuIFtS123AK5
yG7cZvw5kiLZq8neIyojZpFHlbqcETGZ6fgLdVbiNhwKq94m2jiIkQAtDWdkmucvEAvy1zyCDAZO
GOJZreovPiMwUl68fu8rz/CkPpBFwEuyo2G3PAyV010YCvWFA3If3KP0yPNJgoOd/cV/IT1XVLCw
fYQef8+QrKCs0fmhqyU8Rtwoh5jEDM3iF+v+97U4hkOyyJ0jTd6GQE5HZDiRHXxK+pZsbMO4w6dv
Z+AebpIuDQ+86oBWdQIj+ifMUgNOzq/yhrOWAwjlwmJDbTXOUJq3obpf/++CJgKHw7BCBIHYOP9R
sOkjcY0P/rZLaHsRduQ2R6oDzkC2XrpaIAlPl51ALF6/Zg42fRRQVCTDq8CYQ+AcYOVVov1YTr5L
xpYtTw8sulg6Beb3Zkl2ZnN/+6A5rFV8SFikd9ptog9IwTS4HHP8Zttq4foXjpvmC/pE/46RUhM7
NgflUgjA5J87wriEJ6AO/YxYGVwWjWq6LF8weO0+Sy+A/b8bAjHyU3+ljvxOH1NDE+fsgFgL798Z
BnOSyWrN734H67jX0IP6HhIrg2Ac632EsYz3jQpTSFOhjXd2duZCSJBiwOtME4FhupxomLqKuQ3r
RD6qGq8LCWHEsrjPcYwE16Kn2C3aFQRQuEEyAWJKj7tulagHLXVTUUL4045bEjMk13SlbzKdjUuk
b8iwHXQXOJO/M8QYeM2FyKJeHZhEEW5kIwqD17k8PYbhGd2mOrecB483D6vdQDP81s1D9B3YUiAh
YpCLdUlpGwma440Nr7pQIWB4Mf2F9jyewcQ61cVXf4EM8HpWgF9JzZfJ/xcQnMEDkyWxlqjFgEgM
yOxZSl+/AoLxBG9YkfJFytUYuCKyLDvZUoVCdLT2g5E7q515V0r5kf+SS3AriOK7RN2G7aa9zlqC
jX7CXjwIawYHDZ0fyX5zOm3xovTMHcBoSFDF2oHlFnwieKBvICWWeZirPflq9tIwX98qocEpymaN
uUA2LshVev8lJwaMGPwIiUyIio3lwf9Z6DhClosJez+6XosQt0uRgYc1W+UUWQ21oJZ2RX/yDtDy
IT92OZGRVS05EvqnyE15Qwa/EWlnBg/hiyWeFGcs8/Beh8JYlQBtZUXMIK++DXbUC+i1mFkgHyqa
XMhGQIajrdDdWJgVWbA/9fdJCtdSeEVK1FfuJM3+ONHSNoXxo4MtbapfSUYbgBloWlxGcQXLnymo
Rb+IQK76Z4KasQP7QTdOFCzcUA4WPhCtMqxj7cA9z/P+dlh045LeAYY4/3PESbaJF5s5hGqV4+Oh
Hp62qLMCYloclemju5h491zxU5r2Pm3gc8UeoCNcKk9+YMHnkNSxysZ1UVhRuZaiM+JXg4wvsqnm
qjyz25F7T5EfJ2bCE5dtsGS8RUQJu9Ik4AaELuCsaEY20mW9fkpokHdau0Rso7C30gLPys5jLmU/
7x/jAQPekw41R8bGGwKFFiAwPyP5rs9+p3yS62TiXkw31aGVHjmJnCUdzEzY9S7idyv+GLMj+mt3
IWtVSpuSdFnUdyJq/mQTv3QPmmG3KDqGO1Ad3yfhq7WyjmZSbThRk92sNXfwv3z+qJF9mOGW+10j
LstO1+lp6IH0yb8kCzU4ct1wK8f6g7KlOtyhNhJVz39cNRXlr7JWf5lCSZ3kxD9BJlNruNhV64Gl
iMAXtPorxI7RsfmbK1Dy5orHicsZs2tCfFrRueGv/K+nPDKHEbEJRcIYxIXQwxPwSsBUIasgbBNp
L7DF2B6IAm2PUX+Iw2vC9d5uF8SyU9uQL7MPLBMIuUYbqKx8+QzdXsd8bDg+umWYW4LTqCe7Md76
1rz3M05MJ4IeDIpr2hPHNXi6SYaDTZq0nVTgrKDUxg4qHRmdj68QxHPTi5SPwh/v8/Cl8PEn3Kyo
t8Bzu+SDcymjCm/45kxpLvUpdfg4r3ySQf+PzKB5T1CfnAIhkA26ewsRnMmcpJ8qRmb0jPyWeUPY
1B5ciMsiAi1IsONj3gJmesBZAi2hRSTgjKPw7buiwMRlKzrB5F4sE0iNrAYE/1CkYMKgFbPWbcsA
A48qsnwBU64EWMjxEY//n/gnBEisA0iwPsHpguvVy4/z+bsWpx1tse1aAlMmlv6TicLoTuTX023n
AgboYKj2lFBV4PXBVtzxOwkJkiPmGlpmUIrkoEvExUzdjks6QrqFFwtgfd4Msj1BZQji+m0RU4jz
RDldk1xGQDwOfYQR0PgtuJ1tQoQQ1QS8HXqb4oK6rlmNNnn6lcA5r+EUvCfCgYtSh5u1DuWa/zXF
Of5Lt1rfM9GiOqrrNfXkYnXWpyOl80OGIwf9kzdhwa+9kFmCvGCDLAoUc6iSParqRcOV/JWaujg+
JcqLDDZUJ9bZlFYdHXTWezy0/TZJrgSLxtK+t3XWRKlQLHWxKeVTWh15beWGkbd4YeEw8LJIuJXb
Xy6HuXYBJQWsSPYzQWkqDzLDiTVY8KTxNWQcxW98YfEpRMeAywr/n3Qy/bUcbzT0dKW64WnmLJzy
XYWVc84CCaMlYY8QFQzAfD9D9a3m+IDmMpsn7BXvnFZ4UUA2UuHxvqJxAzRG14DCfgjJb8W29JfD
HKlY/wxMtdjnHoZCaQYmXge/1IiWYrFNUclph6b50Bb0FSRrUtValErpS37ki1fyZVw6wZ3pb+bJ
Ys0M5udEH7c/WrVXc5IoSgCR67YqRbvsnfzYEyFrIuFC5Bk8IJ6bbocXdzbgmv8iKho45VA/+cmX
udgyfpFkPaIOaR1pAw6UHTrhVPOCnVGr83LkwVamOJlk2bJZmSzWwi6J/pDMa4VtOGLeLXPhpem4
YkB/Z3xDPLWyLQbTkq5G5bYIPzMsoVKyrhk20W4CY+bpbQQUQ7IP0xHWzjeLFpsuLwaNEWhCw2Kr
3nOVZ9iLh80Qn95QIeBPWM6H8yxyNqfP9zVEqcUji5HBRjzVWqOw65G5UXfwkYteljqRaIG738g6
Q2q7E4gw1CnOOlT9Gtkf1AIwdqOjmphZaHQvRKRh6kFN5kwBAcQnFECM0nW0RmtFHmNoorSA6HSI
+4I5RpRASR2KGMfjdN3Xxo2wSa95CsbRjzxOx0kHPDI1jOqrBn1D+yFW26iAJke3SbvQbBWAPm2z
D6w15g2j0FmEm4a74wkg69wjyFO4ZPAx42eCJQaH14L/Rj8To4p0lewRpJ69lwtY6jZKs+9pBmKh
fJ+rSCLK47RgIPN/s/5Hnr9LQuAbhQHyIqRQBwM/eaHtO8TS22C7gEPiLqn3VDpOKxwt6QfxOFlP
hAb6IqzHPzTWWtHKfwrlNXuQAynoFj3QhrwzhA1xz2DX8aZGufMB8pNjzvZtpV/H0eMdXur4HuzL
xEPGNjh07fiPgrfW9DfTDWWzimlIPQT4PulxrOyX4Z8IblCCc/bjz289mXMEpVzRGaEE9oSryTVU
baAOJcEx0cW2z4Tbyu6Z+ukhIDRgmQO8LEmyyuGIr/LinIVzJsfEVA8uPbplR+j+/Y2Ga/cb+8ca
3YVLZNiYHSaMtbyQK05Vur35jgtpJ58J12AoWTWylcYfI3vXuexQfnsVE+DwEdsNpmZaUVTmEX6b
5ByRaOwOr+5lNHZ8NKha+FV3xD3eNfQyrwxx8OyBRfaefcJCjbKnNnaN8cveDjbfRAbopfFX559Q
7tO2LU8FZWhnZBHvDYY7FarYdBaC1UZnk/pGApjji7xSVuEPAfZSxoDq9MEZiDlxehalV32vGqv/
AIWaXUwr5WzCMdp4HS+FvpwuKlT1lg/oMW213Nq/mtSS6Cum2JLsXqf+JuMNmC5g0fkXYOTxl+Ep
pXMFWhzIgjaS+pz8SqYHpBSjWcGXA53/fIcbvXx0r4Cyuy/y3vYUi2Fzu8u4G5orN6eB9DX+zNKb
4LvTTiZxgMs5cPuV79aLW0bFk+yWB3+OgXBQboYyOcEvyGZ5wnqkfjafZrmeUvhHEV0pURWsiDY2
ASbmbDOS3o0JD/RhK+c4ueCYl7W6RZMvrtoDorRr/qfxbPYuYuNX25FawGnPno4hcq0S+YBctsVA
mCleHnoUN6k87VS0+ESf8RgpOBItVrZxpYEZmneR0UQ0l+Ox4srFhVwtjd9uO3bbXL4uRDLAXxW9
Fr6q21oJkrgcf38alk0EHb5TQnVUWxhtKdhKJuQEYMpSsiUbI2A07FPNSiKnZeUkbJcohvYvz75r
fSUwWSFiwGKzcBtUS3PC7E9wjogj762WyjGszFegSo5OJuF9styEhxTFM/7oY/reDlwDS/AvS8ff
Q5YHSwhvL0Gulrzvst140Zfp6jiydwtun35PvhXRd0vaysofNnLuZAm6kWIlIs/+oWxrJF9qAvud
w82a8kmSDLG05IWZyPmqVRHBT9zeS0LTiJWEHnTR54IidQTiz8jtHI2vxLxkv4vGGjfmVlbsjGfk
T4t+lGezlWiFo7FcCiwyiulBXzxE/OuZ092a0EZ7wFEprl7hVQ2WOKIEu8g9BHOKpVj5pr2T1Tw8
yplVPgTDEzCvg9gRmQh3+aFjY40upu4J+bGkxkn0osJlyEAeDZ7v5nTuFGuwowFMUNhG+K6oJFHO
OalCubtIreQXkeMO/NcKPhtZJv9gx/nHCCE8tP0QbrAiUh8YbyH4wbbZ/i69fFKxD83IbXwvPYkY
ZFoZTnmNveN7/Aj47yf05bZeHmUKD8OdgQk8OrcQmryqqVPz4mU0rFPGidaO/2SM9yz9MqBYigYc
hZr7hdOWqNlwLtjgBnK9q4DZFw+sjYwr6EdkUlxIvkLsw/gR4ZZjXo34wWQwkpSBm3B05z5E9bp4
RyT4u77pNJz04IQwRa4wWCqV89oJY7S50ZufumYpDbb0jKrBmmqPmQnCDgKHQyI7Ltlqgcv2iEiH
hJDAjX5xaBiTE+ZuBfTcrxdQhNV7xnnVBkE8wwQzTdbtIuMnU28tQaGKV9yBbMAO8Z1q0fGNMpVb
eKo3ZsWeu8YVBCjtTsKfDnyKIhnPvSWtA/wd7Vx98ZyzLwjG1S+KiQqXdPbwT+F0IEMhtYXWTarb
SC7xSSjPHb2KtuC1/5IbKdN2uSEtmQ4erwoxRi2LW4vfRSkP5XIw3fxboGVgXHf+D6eFwjEHpXss
IqSn8GomohSq6pAiz2HSu5RQ+FG/Reqe6kBUg2ykwDEKYSwGaKH2mz9J1GMcFZB07FFK1sOOziHs
eFNxhheOh08USkPH/EyPqoxnw0LJAQCB0/sPBQbyCbxJxgFc9XeAKu494t6yt8uRGGdH8uRQVG02
yPvcKXIR9pg3ouFA0iK7gke8qKTIGSjSsMR3K385E2ByYlUrgf3e/lG6bUsjL+crxo5dGHvS7I/n
8DMrJ90J39qu5lFaT+OPikEY8hbBjnGQyAv5rjnTeqhXcW4Ck6lwo9ETJgVR/X0A008sPX4xUcaC
h7iS340Hki2Dc3uWISyIprrTSCb7TtqfWOYEVnGFl22ZcxBBkcdO7NWiAwOMUeC9yjsNrGmtE+jv
Vl9k5fqIKgmDRV3E1PuhleT9cxMA4hMrepeTI0g5Fe81xZn68d1QkfxL7w56dnAJSOlqowSoE8nl
PEZvjJ0g6muI9974eQcHfopk2EY75+lATTG/irgU4RvM6UtCdia0IMCkQi+ZurCcKkJq93gAyOX4
Dp6ZQUTOCpVRxRSCfchpkFTiDpLef8oOnyZbV65yDvD8wGZD2i1FRwxtdjBZh5uv1zTRRjMvyT4y
4Vd45DdDOOJlGFYE+0LJlgzR7Dk4l/ylygxsEta1ND+wUjEsTSuQZfiX+AK4huEPa0ZIYTHP9jJt
/7UJzXrgcxo4P9VBzxp2qIUwkQlbceLiniyui5A8buqg2g9URvoacSvyyRswJwqZ2XgDNZRzwJWo
GAiNpZEOmfibFA/jj4KXUbtVM8lhteoXGthafKVYKURmaGjW52JOQUVXFKR7mWRPcjOa7oZK3h92
02lInkV3RViUwDSRckXzD8j2G7zfU+9iDndD4ow9TiSBPNLoVnR7nYByypZgpZCOlz47HslpzUT/
ILasFUZ8cS9tfRGPG3z0glT4E3yohOYzPsm479FUtE+Z+qP8bhBryaOtGq3lw8B8tWwJJCMRvxMC
uE24QuMVKOZqcahCZ+IgWOmXAkUw6UIi7h0lftXmvzz4JeSMxPaXzJhYUedEpkrVgIncE4CP/ncQ
PlviC9APyUeDKxCt+dogiw89HknkjH/KvQqRPERkreCn13/KtrJe5FWhKTyMPJHfJmMGgeUKWNU8
SePfW/YkO9G4jeVbZEEcm9cAoSdx30WWQeG5f08aryRu8SbDfPyU0rmeZT/6LBBUxDv1Uk38Gs0n
YYaYppG7tQaIIY1UnsxydZHxxLLLtPgrpa06uyfWGJWJ1dhUNBeHNswZvIKi8NlRFTCnb/1EPlpj
RqoT3mKzPVO71rTnhtmkfIQrQrdXRe+pGGQl3Np3PTrJezL70TOCA1NZzJDHolRTcW5VP4v+USb/
VHkXk7ziMzDvpKevO7P8KhQu7dK0w8VhpGmNYgMGJkwtyLbWrbjvyLXqluBuiAiy4QwmjDXBrDi1
X0jXUUmJfK1g14RqEy6iUGlJX4O57Jc2HQJq6WkEPPNr9SnvkUfmwXU48T+DrhXmMvjHECoefLjS
90tRjgVrGppKE286Lyd4w83YKFT7CJaBDj7zjMxp0GNhnEEkQKYuRZFuH6zjbHlLXe1ZLI7kvWnH
6X/1BExT9dddKOlEgQDQDVjGqu5LiECO/XSCRRf+RujsAIWd1V3ljTrPvgmRgYgaceYRnWHeGdrB
VQOoD49KL/hF6EIyUFZ8ytmtCl02B+1ZKW7lhfBR5LrFW5EKgPTc18v0QJ0yZ8YekwQxIQPeVCRn
J0T7YeOa7bplNUVcsa60XRsgELMiB80uLD0Ql0M/EnqG/heALUCPiqKQ4H3BIigh3CMoM8HVKni0
ckfBtlhtQMYxzE2LOVXnfZwDuG2AnYA1GQgAV2AyoARcfj9JU+O1Su3OjV68ABAMHB5znraHTxL1
FqedLdz9miiHrX7o/K0KJLAG9qEV5Ta4ws1DNrdujw22KxyiqJj+eARN+p0sZjB0G/kqWyvMCOHF
/l98OLRHPfRSxnYYczCH/EUhHIxXaQPzaoiFU5zSNjJxlDY5HDUPTrVhv9OW6XQ1FrxGNtV7crIj
mkI60Zwrg6RpyCTEdQu/sGF6UuSd1pMJh3H9KG1octX3pwC1pKegIFNOfDtCPyFV2PkOQCH4BCkR
siXxtGY8mKo1bWH5XDYasffYRSQnlmD1l3MVIQr8HZw0Lb/smM9AOk78QaQMAhU4x8pweixUQU7A
p6sUS569Fmeeui/KTZ7vFiQ9vjcx7zSrTfMrUZgofdQ4ShDEAuBdzBRwyEo/88CTT23miBF18D8l
pYvqUlyn8m8wZ+ZovGuOcG8ZnQJ7IWH1AV9yfZzUZ4g+Qgz6dgNalhpeV1r3bOZjI2rZWFkUVLrr
irSiaD2gb8iR7ccnk4hv1VIUAsfhhZfMpg9zj7YqQh/Yu4hIzpgeqfW11c17vUB/gaPMIE3A0wkF
IRiHqkyi+wAH5IPqmPM/SIaCeamQhAJJxZu8u0zaijohIAo/dpPuQ+K4iNCx75HFEP0WEeOGgdh8
zPW8Of7NtuNrPsnRNk4/078c4LHI1oFbfJgbVFIUsTCjFke+ZrL5+l8kktPkIjhmQCCFFRi4olvx
eC5wM8xML7gtW2e66bV1nZ8h05SXXKzsN0VZNGPEZHPN+pZEtwvDgnGuXJxR4yP6HMq/loOo5EJW
QtL3rzxctbHWWDOFjZ4g5DsiHwo/Yv+UKSm6K0xdxa1voYHMozyhm/JXnX6tpGdRvkbWzHieFsSP
UdsJHEnYh+ptQ7gEXGZr8wR1j2gvkpNNJRfB5ZdiXAl7iXFNtoc3gQkmFs6NUveUKjOK8YmONUWz
iK7aWfmI+Tu/qfpBVA6SudWerLeRas/9xyleLTrHgDUYJfhtdRKHL4FJ8RE5LPDqaAvRSDm0z+g8
FazqPLNjj7YQNbPgwj/tW5Tb8iYin6daVZhmglUsrJSQCG/wOaJIlnoJZ97+1GtteFTZlmIhRfpL
VSK+1sghATzP71P6g26Bi/LtzWVRGsVK7y+tu5rRWquOFRMsXXlfA35BrNvVJYJpoRPED+9ZQtXX
0+BF5Sh/4yVhhjAvOjoyq/xMJJf3NSexco1y7H2nIEu6qJSpkq04rAO0O2AG59HuK6/vid9aCg2m
hc2YXOTuCsdoUmT5Nw3IaOJD3RxHfFLJ648GaZ2SS/lrCLbkzgbyM8aezTTVb3BmzHpAjanhgd/L
7F0qzslSzozvZsEm8DM82c5pFyIJRXYYFVqAqbRzFlykS9sLVwN+qemLFGQHbzGqlmE1fmoowikI
ZyMlfHxxapW92nr+3xYnMbfisJ0qPi1qOFfiHT8+L5XA2w2oAbark9lCPgxSYScB2CMq3ZK4em8S
tp5L6FvjqddXXedocCnCOQ+OkXqjagqgK9MvHFyNdKF+QaCuRHT0cNXKN6wKzHcUxsARSQ5GQ1JI
3a7fpKIrqP5SpzqKzZmFMlzC2g/aNvbEpYV86QgSvCi+3rTbm3/x/8G3g0T+2SZRXwoB+OpWMa7a
np0PLDnRX/6CviPNRh9D1jyTmd1u9NiFAZD2CjK4zCl1gM8L2j2oyWHT6daiIppVxJWCSeobBv/e
k/QF3PTe6p3H7ozAl1Ry+N8YuxlSbX3DlYIwHLlx4ooegtzuXzVayg9fyRPFFfd3vqJgIoClfE+r
Qb3o3PF01KA8odgUQwRPtTVKZ9JH6/5CuhfgBrqn9/eoIVC3MfjRvRwc4c8ZlciPOBKngqgYM0K0
UqV/2HXnFJR8aSqW/kjmvjBp4U2vULDxr4ModOuo92ZyZ9c99PLaIN9nNCHEBae97n4x1B0o4qPj
EMMY46UPs7qu1lw+KumCB8Dg+ByMlB1eArdWQDm9oboW3Z8ReHkJrObwF4nVd2KXHAIy8FfoDOIz
Gz0d1V5XDiuJE/296iQrurf8GHbfRcLsi2mb3BjmPQM1qsDIkXk6d5kx8QWLgTNl/jqhzvpNp8+d
ayNPXgWMUACl0LpOyUq8y+KdvDEIQed3UTnbELOguDJwOG971kfmD7ARrkJmuLMGvQ8sVuloHz4I
q8DLQA2w72X4hf66iXECFaCEJishH7W4HqWUiehdUicN5Bx9BoQQwWCU6UMymTFMAIGsuNcE+P2T
33wgdsZwQDQtDRD621EBgbcQjpgXcsT43+P0KeNNOrcYIZbSLTuNwgoAV23W9JCkm+yaUmhGawv+
KqxDxlKt9pXp9VQQ4VpHR3z11yIYP89ecV9gLgbcI543MFbl284JrWEJwVBI3Ylg13dMdcSEJdMl
3Us6SflOKD8Hoj+BH2DSob1hk+AWuBtxoiKY/deb2Nq38/nUA4bU2P7cCAq0pV/3GIB+BB898V/o
41BzIjxYVrQBg4kqsC70T3TnAPVewTArcScScE3imboh3s6QqMwaiZGaMcfpZ1pYxToY7PzyTrcF
tU3SdsEx8kYChqeVMKMPPvFMfI7sQaEjkGg3HBrjGfwJNV2QBL41dyZwqdoSBB38muL3sG2R6++V
3krGS1l89dFhAe0y0N9HdsSX2h6Yb6rXX9d/VPJ3kRU4/QnN8UJqbjOn/YpW9EDyDNoBOJPqNqZD
Kj3APaJwZdtQbyUj+l8aLmq7P/SmT43OiPRSj+4kriqub2L3ohtCAbrNNCyefOSooaGqhTlcpviX
GJ6k/U7vu8FrvKDFvhdRe3b4Zjt9GQlXQaTuaqkdU/1ilPuw+kjHB221k5tdewIOKDger4R5x4Wt
7kYXb4G6/GxX8wrZi+i1GXqRJ/37oDABtZeHHeRzXPln7YF3DH6SGX5XTk9z3CaUZS3+aToDabIJ
2tdb6DbjSu652HAe2sSAyc+O+74tfkVEAZq25R06lT+EGkPy4mQQnd4m2gULx1n6l+hsIUuDqIxl
ciRbOBZsuBjGGRTLtLk4CGDpk8n0V3BQzMZJortinqhMzuPPlNC2kD+ogbwX1GAfuIlQdk8vcki5
l0RNx6JuVXGAExoaz+8buxMom2DkNQiIwlRBFSnh4yUPel7/IxKKhHkao8b8R0v+Iap7g3dkoIjr
AbqG9G3k02T2ex2jyb9BoADCYrCedXd8ZgIznEVxIfnfULJ80/3PmH4X4BW5dM2R6nL6xz2z66S6
5B15i8OgW6P+LRv73vfiB8HS0leSIXtcNsXjZ8GiqlCX2v6a7dvOxG8xeQaEIfifmYQoBLc9zTvs
cin/UiH3ehfrLDY/2IONnO36AgY+KHiLlsSHUeqM3FvmSaEoULC0NxLIjYwuEJlqBWFIoqn5rjhq
KAylOZe3ohwI3epGrAjkMdV/ijYfhKsyv4nSv7LmaJz2zUhowFdLTV+2DTPs4ibhhWxYfF01vZfS
vwkKkZmjl3bDhZNBC7/q8FSTmNDdFlgd4F0HoqLD6krUgyYxGw6uDFJHHMd4McItYisj2jFtFFbK
kexHW0k5zvRloe6p1Gz174RIcgWZmnjyh86KqRRiDcKgUpr/MmiIgmZQI83sut3rqDqw/eBwjmzG
/pSJHuI0pGi4Az5ea8gSRVJ5AHYUwVvoVk/mhEIdhZORsyEQNrnV4g8VVS+8bFZdIWL5N3mwDtPz
e9p0OUspFue4P2Q9yhLtGUEkylwE2dXHSUjG5mSDLuklKCy/59teUNlC7h5QJmLYwR6jfq/Sm6k/
gnGWJqfTdxin4D5BQegW1gt+prAaeLzF9DD4Zza4vNvpHU66QwCIKNyC6F/WQZk4JiXH3jh+adk2
n7gE3UV8MRqn1rZGsK+RNaAXlJjXNk1HzBhVV7fxQ6ezXaOIjjK5z0GfWzhzEreQpbqlDKXLrUhe
SOkFqG7TEHoMAStS4Q8xQqOxNN4/SfNIlO9p+o2SU9XD6B5Sc9s0VD8sF8jpCIQ2aG81D8N718qb
kgfoQqTp2wOqIqe5A/xHumXe65I6J1efHCFxMIEl9V77qP8KbvmAS5sVvd9KfuBODAGy+VeANY27
jMbcg07Sh5whz7GHah/IXj+tYNbG4bNaHHuTGB4LxWvUbjCBTtXuvQuaT+TkjbbtldnLoO9hGy8g
K8ENQ79/zIeDCp/CUu5/m/Kt+4i/2WRLCO/FipEOEJeIzznjjsTK8xs6SHGIuxMSL/vCi2L+tSed
Ff2TzCUz2Kdk2/7T1BX2E4TJCt4+0UXwwngQtjucgYh6GwpyKBlE2DfXThzBQRJly48wosuQr6JP
v7DplBuvfXnsyoPKMGF85j6KMJNbA99PWd96idARnhugC2DdKt2I40McS9C833hxK9IrgtG82fgk
c1TsY/1TXXjxgv5Mx7928hPJhnqfe9+4cgybpQpj3Jyu2jKA+XPEevgaLjWhu2fzzoRjoFyAmW42
MvBRv5S+etMdG7cnFx0Rhdumjrwzk21FHcFST7eJ6vBx6yKxd1u59rRjUK/gnLTjGBD+jmeatI8i
d95s4A9C24aei42SIafjduHCqG8cSfKw1f+N2j/yZAXkusL39DF89zzdkUWUUWneWa9MQtCSkVgs
5pEf5IHJd0MJ2rAl5T6g7fk8kEGLHR4FgmRAlu5qrOvSncJ4QrJahajGYiuivTFaN0dSIn6aZ35F
rtcE7WrAc6xjWZrVMaTn033WAnx7/LLmMffvJY9BFFJzpV0A7KYvtNkqAYkhkzMd4cT/LrQtJh4T
HCusHG1nRsecoH8MKjDE+eIwHSbzUKItM6h8dPzRQSy6iP/VPJZneUvzj4wpVXDh7wJxx78h7URv
9qQQGvJdpg0m/ItQNw9L5cFXGHaIfgpQFdTN/By2bRMtVnJFZ6yBisMiqU9c5KiJFyFyeGR9ln/s
S8BPFno+ukX5NxvL8eFMXqvf5cAuP6N4VcenQCB3lV3F1m5v0mgIaj0MZ/MLGK5UVwrkha9gqiY6
2yHVWDz+7xBay9Ip1XlmbcJ/4fbmoibf37D+Ji9wrbyyxVtzbzkN52o/9HPVHCGJtZ+xiNjBiUuY
ztQ7HnBCYiXhQ+12pDkvOAc7ttSrQYMAdKEAIFcyWBfVvwg4JU3vcvqVXN5EjtY36b2m+AAFcXyB
M1EUx6DgNLzI4P8TwPd06AOX4qC2mu1hbzZ4mebwDfmjGvnhVtPtFLbUeF2lf7D47ZE0Cfkrem+w
zJRPubUQVImv/zg6r93GsSyKfhEB5vAqMSoHy7b8Qlh2mVnMQfz6XmxgMBjMTJddEnnvCXuvTVNd
ZIRqr9hHhBe+E7ZfmK4wMZJahJJlLR3oxaW/xlgzIZ5eHnCwRl/P2jX/yiEyQqwiVUmxLX2Lu5my
bVwKpYveb1kihe1nYtFzMZIOGgB++iE+MBpoT3Kxnt5NspL6jbmtH80Im4aiaYWRQng6rI5w96n9
Gvn+6wpBqS33eUJZzcIPiPCKBhGypIVAmJwnV7X28/+cagRf8G8pkK0ss2cN5iJuJPXC81vQQtBm
c0cdhXnPQjCdOUZthAnTRWM9+AfaT5fBFqEPDDp+D5OPmDdTzHah5Y3tfkrOxl/Gc3S0cHoZLlPO
DH5Kbhv/VDQ1C6gzvlmLdH6VYO87UXTNDHafTCDJh6OkZKwk7olMKtkELszECxoMbOHVcETzjpsK
PrjRnEmjKbb1fEGNOuXr9BPZhfp0RAZcylb/Fj51UlYX5prJPpKOAtnVhT6+ZNKo8JqzFb8sITXZ
h1lgKF6H47usMBDakNgpFqSqrqBbz+k2ui5j/8gVAYhKtjwdoYwJ8ki7eB5Rbj0X+nsistRzsKwI
d6Aq5kc/eCEAFelcVO8M58zq3YR4vcqY8nE5GTek38JWOpkX+kGQ8wqGeGi2Isi9RdryovfDA/9A
2goPZUSBxuBXumot3dGGK7NnynihKWiZxVITGgtQY0Q8C8OaxjlaI3WFiQtaSD1wus/X4i+xDnT7
T/QBKYOHS/NTcZVGIKKvghmg3MsKrOok+24IFooJMWQKgauej+ueoGSK7MzCgQDy8ixpDiGYHQhe
X46JPXUa7Wgya+fcjMhTG936jDVy/FZxhbHRImAQO3cbUBiocOohP0pIeC4UGsxgc5IcAKDRjKL9
yH+H0Z0Sp6jfw3P24i5n7GwdE3byUenlz/XzigCpOg3cOUybwxBULpjkmyLZ+KrZOIGgJBEhvLSH
6tjuoy/G4Y0SMGcctaXwGL/zkwwRnrGvpIF0EZxwMw2fsrEVPmXmcoiGxhtS7omx4QjneA1wZDZ4
s4w1XA3QJwRYkO9gAOaGRrU4EisFaqZrqm9xtiO62eCGMLcUJyV/dfZbP6ipeIKb+izKd52XRBu3
xNVY1pE/WeF2SrmldRZez/Xv3PGlCNjvq8OLkXO5e4mIyd4Qu6UZAasIOQO+0+55Gc+sqrocoIfd
zsf85UbTUVS+Mvpspnw8DFn6xqWW1y82omtMBlizIir+M44zsTsgj2yqfce+iP7pGyWDCpYlfl2l
1ll2i9VjUVJROtWwX9Jh/amTJv+bDufqBcWGALLOnozdsIR888BmB6v7Sv8Vj2KbyW9teEoswE/o
UNZUzOb4Nj9mBTJlGUTxRuGPryryf/nwj2Fv14o7XZtyX+awXTyLSWA73qLSQot7Gf9IgUtwdEyd
ZetA0aU/jQ0DCXOoNPNhnT1pjt0MpEla3EdOZZ2RhJmgEyAcoGGigzZS1TakBRX1ZAOTktNzwzGd
s9luUEGxYWl9DMV9uH2KRIYCXsRk+owDcGHYMUAezc9vhUUDbxqZxaX8TckiKB/2jfeyJz5KXPVo
ydmPIdBoqfCK9G0ZrNEgsmoPPenGNAPWD1meaINozALSKAx9JwMgsP4hEmEuNxZ7Ji6PnNnSFG18
qDst8iD7OvNzydhgcZqY5wV8E/m5sVNIYkodVmivDxwIuFpS57mAbnhinuZODbGn/mrJDweqTqGN
nV2j6xzf1JZRijNkh67chUANTVgUTHGQaS5u15jyxuEASzUorhvTR5eAmomlO14nJoT/upsxBE/R
QQCtNV+gkbAFb9GlxHuiLf91IBxBFbOFV+yZLU8bYCjU9sgtwk+6PaYMAfDU6UbEAh4IjxRRfl8+
oeFLEBy2IOpDQsaGI4pipgwk9UrDNK7SffZBg8U7QC//ZnxDREY2A+AHXU2I/BcDbXSEUsBkH/ZD
Hzy1JVCoIFn0nB4G02ahBq+DqmgdfxQ/EVgzVgqLHAoQvswSj3jgU6VDKv98+YyJDeiJAHS8qHCG
ei9DBEEVP261jJTNoxD/g8el94f6CJUgyS8kKwGIYK4a3xIXfDdD0D0vDcuGIL3Nt3rYwhKTlBVl
TfmyRdWVPW4q3peFI4/P5aVRoC1Qn9Axc/6CALWwH3Se0as8ayf24qJ2pG7ACYcHLqUuEaugeW6k
zm0O1p/IUbI4ZJPGn8oTQBuCtxEQbPPY57A3mU6wI7HNs4bslMk4Ebz5EIikYzCJhv6XBrr6iUQS
kv2LtmamhLKf1RcwxV66Ra9Lb6znco/VNkneCuZxPT1fxPsjmsQIsg/Lb/3Cz01cM6bGBZzUYllE
zWbDqbGe3wbCAYXVU/7aFI3AsonhNzdYS/wtlDKQUDU6grT7EmtvIZdI22F50tnPZ8ptW8uYX9Kf
dDh2qQFjl/yVFoxF+ttbCOppDGOgBuwYTOwUrHPml+lRYSMeyoR7iEugoKjNb6HJkYov84O6PGiI
fnOadwlf4LSH39kkp3jc4xLVu6uB/GDCzNIvS2AwLB2qMWnBX+8J2FW2Wk4y9TIuoQ/X4muCQCnm
3MYLV/wIEozTEUlwTOjcpgHpjFUq2c/VSdePo+hqJAYgwxmw7ypQjC4vOsw2/i7mg8mUa9omKG1P
evfZLef3CXAS44VPWWDSRrWa2FK5eR3LdBcFYeIYqGrg/n+pvMl2/N0Xa0wXGvXZaj7TRpjAB/qb
YVxH+UDqHAzF4sEmbVI9TXKklhfKbh5PnzgaJMOUIGTtouMjufzL6nfVSjsUnnGw1sm6ddUdYcYw
BPtA/hRSv77DDcZvFNpnvnewCJRRAXiHDU8zJlTwgSL+eRs4EdQnpqCdjcg6sC78msZGW14vuF/N
TUVKcqZroxGoIoC+W/MzNlEyMHi3MYuYwzZDYkfKgcPui04pxjfCgKpeqSJrjO7DiH8zDOWSi7Uy
gtjNkiQFNU4zbZIdvyUeNHn6sC5VXhFA/xUBcpD3D7jL+KTITnUJCNCb65QeKpbiLkG9rT/qVAAr
iLwvjBhoZlgMlvm1LTh8VcuvZrb4qebJoHu1mWCBngdOhhL8Accf5CuzaFCX4iaePiMRIDbC1u7Q
VV+wYZIWfs/p+dzpeEIt5F2JV0IkdEef5Q7zlOr6io/o4ShQlFWjrclpfHEgdYdwNPynwLIh/Ef6
PEiffMnrrIYgm34SFRsr5020KTMGuuCUZljiIykB8A26gRuSsULd/5GNoPh4fCO8yhbMWbg6UvIz
ljhdUDEt6RI45N3l9k6ptdiUHIZoU9RAHmtahJr9QfmtctYuwfeIlswLn+0k0qGvh+GevkDWHBGR
xKjdg4jdbeMDazqhoAUOVyiIhTBtXIQURyePPG+1tJRYGOXwxaGQO+NXIuuRBV722g2IPdt1zFtO
XsTktVsl4HKlTlFl9Co5GIZyx4k9DHtwU3Vz1SwIC2wIjN8RzAxDXjwNFMos9pdje/5Z8FDPi5m+
WeUtVj765KiSlR4vaxQ013jReRqIzGWVQDoVp3CnnQj4mkvdH5mpcudIxFt1J3N+8MszxMTIO36c
tfqLo18e3muoSHSsRB9xHr3Cra4EvWp5ylL9c02JZAxCwpqQdIV/8JQ5L1Z/Cra0NSxsGR1fxHZ8
CXDhp6pBg8bV0k5kID8Z2cn5nttE4WozqXXRZMAIjfVTg8tg0SgFaXTVFVgi0BfYuKFiopLgl+2Z
k0ETSqdzSGiWehhfu3h0MlAW7RZ724vEFOEP9tfow8HSqu9Y3mrFARePHn3lTBkzJ29b5oKLkYKb
GckkxYEweinN0YZxOxID0AXyDWaLyHNLM5KyqNaIxtL+Zz2RHwJ680mNZ64AV9G8EODGgOEXlzAf
HlIrpDY+4giIDOwTkPQi5zwDP6H+PVue05+qvYxMD//nD04bYB3EGjnqDs/hcsdMPGaeeUgL1Nb9
qUtQIPIy5d1nPDKFXrVHZY3hnwoMMatYFphNX37/4DcQaUcQRS0MjFQ+x8p5zHYWZlAa+0FiQmF3
F4x8wr2LiEWlu8QDcqBdE/Wl05LDQFVu8RQkQEEX0RhYzwz+ubJGQnQCrVRbFFOrur9hpRUXyyA4
Nxm7LVh4mM4OcKKn4MjZbd5H9gSJyKUPM9l3MGtyGAx7xFV7811CbrZlISz9giplosUwjOgpHM42
LqcYuqrD+95FPhkhlG5YuCICBFNGnrzRNDOUEadf+jnQ6GHu6bUnnEi9Iq4+8gFPKDiZugxX7arZ
Uz60+GdMHdVl/NtzKKA7JN7jzr/l3kgnQfaP9hFjf1ONc0ICPQALkajn/LwEvDHETvDtJS8voUlV
T4ww4GRG4iVEU0o3YiFoX8dERpAIEvkKj6eUP2ZcC7soPxMFRrXAXwQX3MTg65c+On2dMWZSZQPD
QcJAYY5tbiwkqFw+3KCucp/1E+KmWxpHYTMhNjtQBxGEHl4Ak6A4jf6mH8qihitDO9bh1gSbfCKt
oqwcPhDhCf4AUeDQ+9ovyUSvx1DerAAVNrobJfoAK92CMpk3uT/BmhMSj0x5wOMVwic7lbdCeVtO
E/VIRAhnMgMdbn5IKkW1YfVUU3qm6wrmCrZZIgtpuCNstr4MlvO1oYBWbqCA+iuf7VgE/2uvNxlP
NSFsmc9AV951izNws5RVrNFoA1kPr0TyUH4x6aP/4WRSABF/kmREVB7YcPAwUAZkbdM/nvum9Ob1
QTGuquan+YHbdcfSoZlBcyOzckb5WyxgPGP5TOyuBp5tJ9mtDfjwILjyHTT118AxUZz/SDi0aFt4
9pqbNa4Zvz4YviWzXVc+5wKnVu93SzyoX9Hh8bbBXoVxUP2LneHcHDSWkG6hBbjOgthLd2zj2EmN
Kon2uscbiSc2Jr7oVeIWXb4SGZs6yofv5E054OpwxJWvPyB0MMErQYr/tY7yO0OW5ga6ALXmGFxx
3NL4s9cnMw19l74nHGRm9I+4JT+9lrBtwfBRFwPY3WbP8/MGF1UI8uTKPJ6jUoJQhQT2ILHpj64x
CLVrc25pCBEDhK4W30CygvrLmUeB17swhAJY3HYrpT/TW803zD0TRyS2X5tZ6aAfBqDkG/MHx2V6
kw/mOvxWyW9zzBt9abjN93/djZaGtIFJPsAUppdBrhTrK4ad2stZDN6owOu18lct9T4hXviJcpI9
d8TaM8eSmeu2VwmnmgsKQjH3dbqEJ/AbZazHTUxL6hkKQvZQ3rQrUZ1zeKNlbze8VrDBKw+Vz3DG
+rUbmes2FHDYAIA8IG7DBrA6ixsUurq8CfGbXWvWJdzG3YEamhWg9QKlF/T5J+jRfnFnHeiUyBy6
iw/5I/8qjxnzdahlrKr38756Z/S7s9Ir0Cj+amjGfemug+NAHeQNS+3OKB6W40H4fTH77/h8mEy2
16VIhD1A+ncNS3aF+MWw6w8OD4aclIAr7eUpvV0t6R/jrqYl3XSC35inJUtwC/NdITD6hl+yR0Oz
4DOx90138pgboLjyjS4S8T3zN0Twc4JDB9OAj48s87VzC9A0Zoh+5TwM1SO10XzXuNgwGUJ6BXrk
vswVJxNrDF7G5kagFDcUWfCDuhkUsB+LXo9I8PpBkdSspE9B+kLNTxfOkImDJTr2Hzzm0+n5iQzt
G44S00IfgVNzYuRYLIxIjkDqP+7vUtqk+q7O/Lh1RjwN2mpMjrqBfftAkdIz2mOoL3Dzr4ElSciJ
Ym98npNPiAigmpZItwphHXLBlkAJjYcfljAZ6nwiEb2hLR2bfL1EnGHQFx+AjCNkJMo5+XlJ2Hvx
bcaSz8gDwFgiX4BPMb0IOJyMbywYRDlMHvMDgGP8oIpcCQpvRDRuVPqvOTAImnqSExDAkq7oaAP9
0rEb55Lm8IDnK2AYjyx0pEGP5TJ3kT6pxIghDlpL89ooD4bXzQ4NJHsvTLI8aILs0iUpUKAgvKIX
/htuNCvOGMz78irrX/TEI1n2jGqJQWG7zk8TDj3BdevUp4Npl91cf+IXMO4vaGCCQ9IBu6Y8fouH
XQwOZjcjMgOkeEOjbznFroYMYBxqZIv7aPPKDohYGOWbDTRDJ81IMB+PQjBKDjnq0VXaw47isP4C
HWsSbwfKiw8OJ+WiJSZMiEABr12isSUPQJeJtpLow+rc+6OG/X312oZKkMJc0Nyi3BKWa26MsGAo
sde/wTKWoiOai1Kcz3em/taPprrj+wotO8fVE/R/CgYBBr1LUmC1Y0lvccH73Y0kIDiSAN4S4c6o
S1mM3ESMEn3EiBkHQlDhe4QhhuqcjWDnjy+Si0Bhsi9h1MRwHJnzxB3tjChXQoxGNhyF4QJS+Meo
0LtTZEIvY3CDInfK9vO5KVHIOAC8ZPVBW8B2jv2ZR2ieO25yXPNrnrjw8EyuCvY3un8yWHImgVwW
8bkBAYJDbOCzzH/59pGxjf+zlShOcumItY0MK8p7cF3v2jexb+Xby2VWi9AIxp1MhrnzoazrE8sI
UCHaxD01IGFEBcZjFZCVESMe3Df48emNHIDQjDqfMugLisl4PX50HWOsNflznNpye2XVUp4gVlYN
lCkQlPHPGdLmQbecjhMZz4/gFtUWw+sLUzpzXGEjCiYjCwNrmUcVhGyErDup2tM9KXROuNlxgrPw
caQJB9O+u2un+J+Ie43HAZzmetziIeDdj0yOWq+7b/HNAFmo2Gat2u/uLVECyNot54OH0mVEZIf1
qwtUvn/kOLt+L7JONyc/PWaQ4RmWe+yo3Vo+p4j0sBQSRlEHqXkDsMRLhaLCYG9wZiHFMkDdPD+b
H+rXflvBexd+KtKBq8+W7y5c02+kSC3f+L/CghkBxAYQnwXLa9/b6lfeYH8Mus/ZPEYPOn8fJDin
U2J8VcgBEIpyvFhIN5l7N8KKqlI5AfujJsNhqJYOMckkiYjyW19dASf/42yhVAZjF86+eI40enXL
bQBxOxPWfCc7mgqu9nVSOEz54UkaRCitQIfQufRbVQ5i3cZFYL0/2ZD/E9+0zU+xw1VNDqFveBAd
keUXeJRXTUlCLmwmBJYjnFgm7FinsOrAlRtdBhYX9eW0jLtY2mP8z76n/KgxfFyXAMT9PEj3zOX7
0EFdZF3nl/t80z7nzqs+l/oFV2zjUQPRxQnWe2HsyUym3+RVEiVgwfQt7oxXJHZ5QNTG5a02jjw2
02r8RwiK6hDlTo3GfaEe+FOE5xrYmRH/YIDSRVgJBGUadrd7kbiUvkmfBFwoZ6kG9YCF6ICjkQK+
N7Zpvxa6jZHl9Cl7tlaFvI0wKAZAS1weBFYJBSssy05D4oFcBaDuBMflbO4QrlioJFW73KNZO5ih
076zRUEu6OoIH1HtQszEO8IOwOvfi5rNBah773nE2B8BK8XRcRLznxjtheVa4urBDqV505ica67w
iVN2HI+TuKhzqQh+inQz/3RmwNJAYMxf3/Dg4vbMY6/aAfwTmXfYBkZKLL5IKJEEIkkUyFJRjwU+
3weAwx+JwxANTEY2wQHDdvNgp6gG4YiDc4sYnZBuZhzjPQWWU9oCg3qitLpi/8iK9wQpQFrdM/xS
0sIBXb2wX8Adq96Uej+iwiAL5j1Hgz6Kd+RIFP2kGNCfgx6c9jV+YY8kmoH4S6ZBrCzfaX7pfQfh
b+6P+pNZYiAFL94PwhvormgM3lkeu+MavNOSaiN6RFrp07q/tCgHUId5NcewnR9xbuOVfW31fKvC
82SqBm8JWAh9K8ZRaRfuTU/4ZEUlkqDens3X17TT167hEk7mgNynyW0SB12uO8NvZz4uAgSG88vU
Vb+Fe4stvE7J7r3q37B1q12JOYzRE8OPhI0lHtHepsxhBSvtqbBDA97OCj249gsbvoTZc4OAEPl1
zg6VQt5FIPi+CKyGlVYH1CvckPcnEl1ksbRfi4mWhzPm9usWeWlLMwy5FleJ2++R8oUsormICmXb
nSRi1tfjH3PNdrI7hmlslnFR86q/gBRsKIHK6hf0YSE4LI0igoT4602B9vzkH9csd/zKFLeJV+Je
yNDVIY1mOVwfNZnM+u5Ontw3InGVuQMD1U1oEpjmNtEBCRW+5E+UQcoALtLRKj/CwfIvHra5dJG/
X5vs73kfCJOvgkT225gIKywW3hB/TdOWt0KPAyU7sqE0AE/AsOOjWMfrks2Ezs3Eb4M+E2EYwxnk
MMJP31KS8p95+1el+hYWTp8FaNYZ3q67wpXmrVK4/6d35W52EROM32LuV3Sp2D5DtklecUkur9Hu
G5e2Fq5ou1EpVkq+BRAdNtj4ldy5Bgukn0X2/lNVZ6lx4M3lDlCh5lIcoRyt524zA403bL6iiQMH
zThnyA8HwvhbQ3f5oszFvirYWNoNWhzlTzpS7nB2c2SDTDnyzSnEEaiXOEfUvjDsyhUDpYNlz8eQ
PFs8WusEQUy7a9ON8iu8kZNgMn8kp+spEavOCm8DI1X8AoRHcHnuljjbxM3zx9hR8kNbf6KQ6FCF
cEWTMoVQUO/mFfdoE12k+KuzLuZ8F65E3BuCqyHgXyHShzIKBYmYqNchg/byjZZ3s5gQgvCmn8mj
4Bd8+XAHhx4vEHIsAAgvP4aI2uLyzCO67yNa0Dz8JzfbiXC1YfTaav1UfnQWRsad3zcy7xOvisE2
AjXljrQkLCVcbpz7FXOwWrxxqw2wB4ugkq/6czMfIYmOZzU5Jv17mqKseZfgeTMuGuxR9MJv7jCQ
7ixtG1qBLyXk8dv3eMMFBG7JW9n9cV8D0oUwa9wNPMcMWMMLGwMqwEwmUMsukNuyPF6lNziv8GTo
lGxGErWPqUwakHrtZRZMMgJ23jsQb4LfRQhs4MIZ2AL4n4rltzHeKobAaYx+jiUOIlm1X8TtOPBw
/6DTfs4czKwUGCDPrMoYsptoTnSD/oZ9ZBr+ySaQpE67CglZRfdK2lIQhDGHNPajYcyDyhRAguFz
7v9i4R+ZrFqGNfTYW/fxQ8JbB3bumeIWIfXTcnqIsph5MO7iuYgurbADF5bjvu2urK6S5yf6B76Y
KWAVzbI/g/SPlJPdBSmagBgW8LX8OUislfZy7grdTqgxXf8gZchv5P1M5UJfFFkLlQPBL9CYbpF+
nlCTKHeKDBCSyknCbxH5TyYXgg+NVBuOCvRxXN04WCV01zHJ2dfa9NUdocCdp/vtLwSDSSZz3FOz
HXykZXHEFPayyGL+OmvdAZq+k05UBdUXE1/9zLwqnpzyt2SaP9nwtQAdLctNYBrc78g+IczsjO+B
kuWGWz4E8DR7Q+n0b9w6AWUNPyTmW1plb4MYmG6Ve7V0mL+Vv756Q402A3WBJ6mLBxaImwpVBuwo
Hh361TJ11ZkXbNSQQX9wZ1RIyfjCYH7WxJCvyj/jJyJc5wgzwaAp1t5IlNe9VPynybjavHfLDF71
X5us4a4A5deo74GFm7ZheVmyp/2tK282H9FF9T55OAnd+iWZbc3uVNfvVs0qy7w3EUI5dkYutpP3
OH5jlQxM/VWTskfdgCccONke8wLFprnOUNg9uw2Vu/ILEj4fSYtwRUpUD3t/uld5HdxChPuWxPjv
gYJBojGYpwRA7J6GS4JA/M84QQyJRteiKhcqF8/ouCLv8GDQhPaUiinpwDcr3Wl2g5CJwElaWxxK
8I3YCowo82wFLbUz3Om9zX0HtwiWErzHHf1rA2wifjds5LApAwsm9kxludif2BCXJHa2pGxYi4dI
vkCEKwgsCT/0j0lICL1ipl/2ZAPW/4lJTafyy+u7EjGBEZLJs+J1ytMtayAwjyPbmdsTiRFy52Hg
zMOdy/IgtYlQSN8Jn0v3RFLgWMLIs+bbZGogDLldkpDMb8M58yXd+dyE9JESBR3Z0Nqahp0qvNgf
8Jemw5SffxYzGiqUg3Qf2JEd8NnlWOe7E6JTmpRF+87khSQJfLj8AD5YzNtr/fLcK7jR1z5Chsy1
lroMmLcfp07JIrncIfda8fUcrfsybtaOZHsv0/97gZmUIHvq/ec/7L7xhjhjiEzP5K9221+cbbGt
ELB4K7SLGN6kaE99gjqBoLgVc8uSMAKK483TOrBQXeiH4MngLvgDynT8J2tIDMYGHHFZH2MZYobP
3BAtmfkOCL/1xuzILB1SuRLhv6KII245xYczu7znHXii1XikQ2QZi/qNTNTUQ50VI7+04TmCT6XT
5Dxl3piAdnvP/RH4o0eCLG/qE34yIzncsnHAE8o6pqcw9keHdwpdwi/LrteSdcOpSwzCcWAhj6+G
ZKx3XF7wDsT90y6/GBrpKJBdGtqFIWl0Hk0Y9VCPOINe/cF+XBo9IsAat2pt5SfR7c61flmg3Vi6
cL5hj/4aajv8J86B+sWoGD5DQeeGx5aHiP0PDDyBADIH4cSTEY3fTF4cORCU8I6xeiRfXgXbS4TW
vawJUuSRRKRmEwhDqdgy7TMd/pq1sL7mGyxfA+ot3Jm8RK428rkA/izR4k3p3loLzHXlQDzen4vK
kEFevqKCJglPfBNBpbKPuctCIEKX73aIh1DZ+6DnwPg2JD4kQX5IMcZhgFlnAgHrQTG5Dfa8ZWtA
8NvIarw4wmYFpwrUxtfzPbcSRz5KJBTEp/jQrZB2scdyhH8lg04YqE7zbZoew6ZhcgjIOCntlxTu
QsYhok28FxMV496bXxqUjmopHaTAescaMh6RQreNTTjmCh2gQdiFxpm2f34xqmRAtQiu0Wb64xsF
P0/XCxx7RRuQg2Bgl/Y5n8TpnbUPx8M0Y6MO6sVNHP5Dw1JvJmLnJzKugBytsEGpjye0F0bxIN1C
v1/xeMLcCLofGtW63M6E1TgsTMX8vLTXnhm5xifJwI4hEvVx5b+WegfLBmpnfitYjb71SYMTP48U
CTnZFMfQaeJTUgL3s9PYUyVfIOQJZ4n5RYoiixa8lj3ohlWv7ClpTVbH+5qwW8+stsCVoIyJNneH
6NKVKFwSxCEyMKaU1N1RQcFh/KsiSFvbFCsE7tPhuyru2kq4Gq2jfarhiRmMqWOlJ7ACbaWofhJU
RtYmdjn1ILw1rPBw756pdc3+1oOSMbxBWEFzoJbSBDo7l7asR4qopFs2jB05H43XC3a8Z/iPbxWE
FLNYyC2IDA8W5QCEOjR2off6hv1br6fkouJ8YAt8TMIrIxop2+VI1pcg5RG/lsuzmzI5EpaxIFkG
ZJEwy5bXikZ1iHbxrd6MDH67n3nXo4FrgxgbNXqARY4aSfdxIzLdAtC6Zh4jgIXrvJg2nT9ZOOmI
Mdhy1ESaLhucoj+w+Q3ErYjAA7inzCh1nQouiBtqSkDtlEME3SE1cQeDbKTaOnNcvWrOg8/+f1lp
5HI9PAagV3gLb9PIXsUrht/kUL09CTF6BwylzNsIrdRqZjzjKtEO58xIk0KjRVeRZZuXAf7pBigW
mTjo6bdUdOHW0fnc1M4Wb+J4fCqPlrw2Y5deu1+TZkfbzp/dr1q58ehWatATn/wkS4GGi9tlcRLp
PMVOdp7VB1OBhIYjH7Z6tEZX7RntugOPGPEqvqUJ+A+WYtvsjMVJwmOyzA8isCpKvG3y42JOiHb6
7Bn5rRZR83rhzlzlSAjTTV24HzUHpcQfbKd4ghDOgHoO1V+ZbIECCmV4IIKYUpnW+STB5aTe7QXc
l12PWJcfuBlBsKDQRlc5fVqH7IyaqtwodrZ9sQZ5ZeTbBFZECOd72C6zCg0fLXagd6D/FQtru2Pa
RQXJ9oua39cZl6/iAlUtaTvnCRfwhUJpxidHt/Uxz25y6Jtt0waT6cXFzRCvFuSLzCv8it6C4aLQ
rstbjXx6G6M6I6EENQeitJwLwuDgNE3ITKURUKiw+o/XLMMVxkbq4YU7z6andfkHHwb+4A1i/GRP
HhfbNoGLftijkOOFlckUudXRCguQ9Kb57SEfwe6JyafKppkoiA3NdHMddsyz894DeMgAJ+S/s4g9
PbexP37N+sX0lJc77HTRRymZ4XwjJ4mxYASRgDtqJTELPzQEZTN3pJhhdBA6M2eVCiCUlTcVPFx6
eT860i6uA1Pn1FwJMpoRqnTaC6Iw7OLQIEYlo5QcTYY4LjBAZLiYFc3FhYTQX+TKH7hJadgUnq6V
5fKaMkbA4FpUl5514GunbR+K5ffU9P1BpVcQfAzxq84vks2jY9BADbTMk5rpvfMxs2BGZIFeCGiX
PiyGdQ6Kfge55k6sGQPqYHpwnQApcdN4ZbTbBhk+DnYqPJ5k9mkv76l7DI+T56aP3I4mFGvTIZ9O
0MdqKFimhxurljjzl8LR7YIsOcu3Ge6reY51bwQni1z8IhzIH7o88zOh89oBHRCXCOwU3c+ozjL2
xz0sFSJooL6eUkTgGS8xyZIOlyfLiZS5orItR6fDAkE8mcQHXgSZDwQmOpkwjYwBBQcDcXbnU8+S
YX6vaieCBLdPRjTQfMAABOg4ea6T0g2DV7Wb+fLBcOyTPUO56dHr6/orXs/mpSoZp3r1JRcwMrQ+
c8gu/4rro0HsDuNo+llAgTNLfv7YHKjX/0b/DFdswPMn+GlzleP3HKYAZvrwtW4s15196dHy0OOS
0NVDyBomCuoBMSJ4FmMVENzKEtpVXr99/2W2GP4/mDsZbMJpnB5zvKVwfz4s+SHe5oDvl64kL88W
X1znqrccd8x2vIAiCLgesNRKDxmlENWq/FnkB1zSNh+NqL61FDAqaAvGM68XNGNGFqhYmUvzr6uQ
slRzK9YIJkuo6Gmb3zOT+WXamuzJWrYjJ8m3FU/ETQkD5siU9aGnZzHGEidnWTtESM1B05Gv2jNJ
y3ymJiP7FVHcFxY5O9noPQfDbsV9a5UHRI4H7kyyn8kus1QU4Dg2uYdRlLyOqfw+MK3kOh0MHhsH
oky+l2ArHTPpwgdvaTum1IwMagsilZ1jcDKfTtm+QxNfxU/X7G1VJnIueGIUS0TZLhOOCePSxPlq
gH9YnYzmrcCZAf+sRvZ5H791E00jmbL2CFYVAbn+L22OBRFG4PoSPj/kmLQJYBe5ddrqXyGcammz
iK9Z6XD/m7doZD/zrp+BqPI5xL4JlvtDawFXOpV06ZBBK581FZS+U8khZvXHxdXWWwn3msAVxXJs
ggs8uZb2a1nfVeOjBOJnM5AYF4iSPR3Zg7OkHJKtZhzjF8onELDiXyZc8cAKP4zvBpnSYRXA2sa/
zqjp0t9R+HS4y1Yhff+F9OjIGfGmthts6qSXajVhescnylXzzNi7hII3fwLbFYP6R2GtBMtaOLHJ
50LLoZ8JvoRYX+oP+bE3nby7atMfZ2g9M+4IZwfQBYRGvd8xgOzpYumzMUNJd3lTcPVlKOxiNg8W
YwQsI3s8raG8rWAK6S44fynGVUYtym6oBuHcK29xcil4vNkfZvFWk6iYKHGNVdPuZesTXHPrloc+
x61GJ/lgcoe2l5LlOZAs9THOzHnXJesjoLYha7TWV5vLhG8A6efJxHL+FBFM+l1MbnGHHXlVesMW
hxAkI19p1oN4Y3oUsjiIfJ2YaPIJa6c+gyc238GqCszgQjQltm4y2sdtKvxwW7+j+2XehEMEEgTp
Y1pjN/cLeUWP7mFhRzkJHCHSQhug+sqV04RME2fH5Oog4Gx2EyHe7QkDMHsv3O0Ml4d7Vu+Udvts
vabYYwchYV2zdVL6tnizGUwKqi8VexXrOzxg00GqxKY23VUvX+/PLcjoO90GpysR7oaxnkj+cqdL
xWRgso0HThAU6gjcuVJxScOecIXsWG0VT+OTZQXrqFctd+AjCSEDz12Ij7jN7AIlEdiJj/BdVWAy
LIGF8HiPBn+bc62iotgslynVBbCideO/TpaFL/Zde2671Fdh+OL3OtT9ZqFnYgkFki4TiEzWr7GG
k8B7Ih8lIGH/Bm2vSq74H0fntaS6lYXhJ1KVcrgFhMgZGrhR0fRBOQckPb0/uWYupuzxcTdIe6/1
Rw7tRMDDNutWNbRzj73PFjqiYI5ycPV3armsgpdp/Y7UWrkjiw8jmrMI1xW5+o9+iQrsV/8xc5tN
uefnrxyaf4hcYtnMUWCL6EiRnkDJnwcSGFr+ZTRYFPOusk1O/+xVOmNFBQkIR4++VJoijoF7RFeH
5qfdospgGRri5aguLs1ZiATxSEdLyAkS0NM4LEoq7sptJU/R2rFZo+lA6soghZQTvePXXedw+yqA
+BT1gjsr1pExwWgz6q9YtZ4IkJj9k7Wabr/Wk/8NkKx9uXCgbHPyReKfvr7L3ZmeubYAHr95xrKs
dkn30B/gZZvsHif0D6/D6u09RHRq9A+S622QQP9Bj+5lM7Ys8JMUMulIV6eJti47Q16Wz9yy5XKl
EWNDgWRI3t1tFCn1G5o2A+Z2EZnajiHxRlVHRhGNRqhtuhk1atH4AyckyZpvs3wgu6BEYBbvonLb
2rKycRlkB+ieEdnkI1bfSUnTIZKopdFs+PIwYGjdqIqEYVgiikX8BICBHkn7VBqC3RCB4Xoax0tC
nsJXrYncV8ipOA4UQgWUAEqDM4KCw2LhomGRZHKT1JVpES2GTA51h+nfymxFxACvixrcUuS3hIxv
q++x7jGet3Zrzb11K+xxynIGK7/+sNYoFl8y5KfeQauPurTFQlBKE24MQ99yKlDJ1ZPSVPHNVKjH
EE9TgUWECJ6x7Kn9EgeToRhlwUoO326rVJRG0Ji7B6mH2GEl0EaCOEDbBPxedQvzVWW2b71DF3Zv
lSEN5EF4VeE/qTkr4x1sEdKCuPKjYmCvGkeHxF5mj4G+MSLo8cLi+o1xCTebTlRBau5SfVIIxArk
29jdwm9JsTV94EiAoPSRA2X7tN4geQh8R3e3fbbXOByG2mADIMwGkbhPTYXU2UlrKxSPEXdLHLZB
iTxKz6VJnR9bwklQ7kP8ITYlNWYPcCypBk5G1Yn0Qn7S71ihZczlJ3FWwifkmRkOCXMJWov24zKT
U9Y0RNOKvmeyMA+5vM9ilH6OXej6hFKKwt27jDdfvHK4b4typsb8niEFqvm0dW0JGVNDKlMKJ43+
gK6rxbAzpvypxkcQ9xIfsofRuyVvehuh2Yihu1l1OMj6Zx+LE+H6Ba6QIOhmLTFout1BpSIMqRy5
Z4I1piLWU+GF8go47uvTjPHi7/vSqpjR/UAvaDIXZ5QISiQmNXdcH0ZyFoQftTiSJ6G+U6wIE7+Y
9tYk8U41+aXj9zc2wS38ZFmGiwhTvz6TwmPdsSATSCJ9euZ+rVLYg05i6oFJU0WBHX7IHdZnmu+a
f6lFotmW1/6LgkVLDsL3Sbg649UsYvb1MHZBE3o8rgW/Gzl+QBG7xFt70yMamnlk4E3xHBVNZuLt
cuxDArthFk9rc86ORccE3TRIHtRknzGNdZS8WAbrJeGEF5wLpU2yZM1aOxmrDzz9j/i1gRJs8lhD
Xm7tOND7sqzRtOy5T4R6HhQQ7BgDQXZWkbT5Gkt8D4wZiNHZOKyrdY24AK0/DjDxkJB3xDgNqoRt
nCWRIsYcQdkEM0qKtgHR9SZG+IfinAM4XeiP6ItsfW4AZPIXx1uDgNF2jSN2iLdYw1Ezv91N7q4L
wVEUjnl9kwBBofUkZZWuH4cjfatQ6IVSYYqZ00qXRbYJ/pGrVCgU1DstlJCwSBiqhD8puJRIyr/K
ue6XCKXa7FAUF9wgFtft+O/nQQqHpSjOSwShwbon7iO/muRoIfxpD+4j25pjbtBNwHFVkZAwl7OL
sCUKAVAZJ/P7J7FezT3FCyONJWWkrpoaMdQLtSV/YeurL7G7NO2ebzewZuKLxBO4arqSZhx8Ij7T
BfnhSe5YJOnM8Xek2geGDAzMQS8htXdWOCYPScdMMetXhNGrjPytsLLMa9E9Q3lmKpfBpENhJhPl
CORPGl0ULZjX82EeClcZPfTM48/2DwMqhRR5TB208w58wt/SH8gK3v9reIMIi9yLNxP7Pc7huv9x
2xcbJLuUpP8JbzVEKio7+cXQ/grzXoESiNMomKYCdH3Ji8wM0p91ZucB1XXE6eoy5/QB+Yp5OzU4
p9nli/AnVW45Fafds501wlkn1rzMmJ9WQn40eN9yyqSeLqpSOMKcpBWSSGc66oJj6F5ztKMH9MRM
0aXyYbAPCOtIPYpXNTuLV1aDaIm4jgrRn0rJ3jhm8UN/698o/uHjEP+PYbyrPeUGnrgYqSIWA1x9
Xw2Ehf7snr4EpLQlbW/lSez3JebyzygXjbqTIM6D/pSQsTJqO2OaZ8w9mX/1U3kgVqFDJVlTBkgU
6tr8/nG0nYKZGx1zvBxyfWhxpYOVB2cZKboNA4GLsI7RscySd5yRH3sNMeOy0nflFaF2svIpoqK/
BBi3YdQu0KG52r4n4aJ0quSSilgqXjRYRDSgXlUi+5HKTBRwxGnnbmWfcoSumVaQj0ioZSSwzC4k
32MGk48NVmInoGK6uecGZK+0IzxJ4GQmvt4/GeKhK+keMCeCeFNx52HaxGXricve+imHQ3bzxYNJ
A/fYY/ZodTuBM6iWVYItNjEnubhjS+Ox7ttrbL1c8QHZXZQ/46Nb4x5c9pRAgYzB3F1JxctCQthw
EMk/MiXnoNbmtNsgtfCB1b87ACI9/alSGi0WTTUf5qoxg/Tdeyf6Qw+ICfm5Xt6tWBR2b/sbMgsO
3cZcuatREREtpEU9yTbiW97j790YO38v2MmVFxmTwPIL7wYdvWLIEZGrjxEUCbHPyyFfV8Cow95D
qamcimKpoXiNCAuGQPDp+QH2RIYJ0oGUD9KQTP4L8AZRhyweoD1lPlOjN7KLClyNjDXEpFMA6pkw
Hb1rkC3nUnQSdroZ6OEOixmsJNB8Bwdug2IAKkwULOTgZjkg3L3HxfpI7umk0+bRxSSzFzUoBwCy
xLk5sXNvi68uRzEt8sVDh3ER0TV7BGKJiUjfdqDiw8TpzorCPTdPmkOm7jP5+oXciPktZoAviC3A
kJnEDEARqmjt4maMLfLEW+zYw8sf4R9ZlTSseLSs7gFRQ9muvhM+wLqcl0SZcGrhkW2WwknvZkV7
Kow1j4vUrbU7tnWfwVbkjJhEL5Gwwf5TsJKJ6DGBSqfjf/BUHOSZctS2IlN5hUJz+ICHQP2Q1VdP
FjgbvNnHI0fZOMinBDhV2tcXCSkyXX/kUZ8j6PhfHdzRXRl7Wiso1rO9OUt/giX0L11VPxnZiD7s
B3orJNO/JhqBSUlMERjKT+D+iR4OCK6+Sf9vBFQP8idf8hlak+4uamvQdIu00My4o9TSSdFMJndx
RciAJE1us/yeWTPpYFyS9TBXZiF9XiTvTNNNfXePyc46o6K10XbNwNZ+zWjl9aT3ytD3K5VknEra
V8VBLP8kSIElTTdht+YLfBRs0sW6185fUKj61+3IYAYYnZnt0nsGq+xfZQLOyrxa1ifv3vQXHzxq
hKbIdI+yv1CDMziFBO+Ep4kK+jFCaWKc8sXbnYsFelC7qO6kZBFAaqIwrhcBkJ++8dwR2gv7bDrg
FuFCJt7Adlr5FIW/hXkySDfj+ispzJlQEf4wpk2w5rZNAZ4S9SD1MwLHFwLke7TVhWVFyu/v9zBZ
JluaZL+4ARE9EtGIvBALn4hKo8BPZg/lmTzzMph7cAvPgcMvmgJxcBSG+6Fes4nzXy4n/hv5S/gO
R1twvnU2AVAPgF3/TpwjJRIayH2IrPRorAcwi1mrYO2nAZOR/9ZglijWuf+MwMETYmH9begu+X8r
dP1Ef31wbOA/Kx6+VJzH0g5K5SQPDmhz1dml8FvVc9lWq1sNRt/Tudgbuy8fj4p2ISB+7QPrKWnX
xuTqaKliPCE607C/LUqMvQjHV6gFrQXNTwrPJ2ncGuZUArlQKLIuEALaM+KznijaIq2XMvjqotB3
1TU9g8CIps1LCD0QEe4+qTCUqow+dAp87+K1t9DK0AKFynQOidIUgKbY2hKWctSUO58jJB978tYN
wQLfk24eWJEiFXRYITtxUjUbFRVgAXvJe07uSMoJKg6M4eqU545QSKiGkKyasitoAhIT9KQdO8Y8
9XZFhVNqTcZpIJI0dIbh4ZdWNaARFAzGPm/XSfnPRFPaxz/6p6MQWcHnakC6MIGwC5P6e2J20Fdm
wleEJo2+QVRJSzP9iPWGaMNx1t+PI4fxVjFNcWt9BZS47lm7G/280Zgw5JVyD9pXiw02I1uF2gTG
bTTeEali1a91JildRBnt49uPOaU8jVowcivbN5VcAXoGHWPpjISM5JEjq0bOJU9z5VRWJd0sBEFx
IOhWh59hlLYXX/o9iVBobQuDZIPtlHwCLJeGi8sH4Ce6xF+bLzaqtpl4Nkt6lVsFQa2jkrARENLR
kVQ5ET7lTupf5NnR0cJV7p1LwuGPlLQQweHR5Nnz3dKtOqPJ5d4Tzx5aH1RLwoW3j0oDtKTwUc0D
KRg/U9w5iCbROlXwk8bBwEWajWIJaoQJJjsE/gHGPFTufbIxzWdXP4twbxBmE/yj8NOVDhkt72RM
apuK6sNkXcd0pNnIwWryCMUPIK1brCEB0eZU1rFsF6E8z4VF9H2LzdzUL4ThR9IVO6JpYT07oyjT
MRHdalgrFAffBfkZqfIiDdtCdtLu8uhCKp0GmrTID5G8r/VXFJy9kpuqQkqYU4O+7qwF5tYVzI2r
HCMiFsGOmeeUZOyDauOt2G5FYQHoTAQvF1EJds6PSTDMIB9q7R/YUkl8JHoGV0aPl8wbaQt+zIMp
a7M6vctfEmqnGcu/vyX9bQTkKXhiEpoIN4KUFWFjgV6o8P8HYHTYlCCnjmqTd4cRQr9EgKcpKssC
eeqE39W0dkwgobLxNbt/kWwMD1yItivf1WaWkA2krzgGs26uAJjkcM0cnj2lue6iJiulXXJblxBL
2o54zpji56fO3rMZvi9TWAU8rs1KaQJbtvaERj/xiCXBNfiex70XtZLWvhVuxObPZdZofwEZ82pd
kQVdfaGlF1r1Y1GewQfI6ZErsG+YKxOZPjHeUHreKPTmduQrsiSyjt3uqJTlglc3a599cK6p5EBv
BeFuQAzuWBniixzw0qAXRmkw6zZpfZR7ghvpQagRxPh8/snT+gZOyGmc14u4R+ltKkuLbSXNHwZ3
NAeFhU0sn35jJg705Gr1TgRxWsDXTQX907LfJrKJ/fyRUjvmQqtgFQ7jln4aCE0y3Hzbs4i4hTNC
jBKIWC7Vm/rJOs+mNYdJt/e2DDBWce9iqiQWoToZkb99tuB1EiWiRaf8uCltXtP2IhIiVv2Gy+Bm
Kbby9hAxFwTEOKMQGCkxKSnfmUbs+ATEzSAwndqdOTtJZpN9iyS/afbaWJZ7QserkoYLIolOaMaD
g/Bm2pSLgKwbNAlSsoiTf1JmG7Z5AeGVIfbBg02cA+iBiPLyF+LXFjnuk1vdkEE+QSjhM967mKuS
ZrOuQZw0f9ajl7aqeRhdPe9oCgeTwbMjGoA6GD79DOO+uC1hdHqSTVmEXERu0OhJJE9YIftwWXwI
vm7HLAGcs595R1oWBN5AjTkgc4EhS4scQqR0bys7LR2qs+zWM8wN1MFdRDwJ2S4Gv0Ga166VN1pl
X/2DShfMXz6sDEvA12eLa5BbIn/U23xmeLjuhnTSqyKRxRO3JwRm9PKU/DQ90SAx+VZb/NteM6eK
JQd9Tsb4GjJY0JV9MW9boYPrN1fPhfGMFScrL9lwHojZE8BpbYVn0FiXxk79kVBuIgKiS1RNF7QT
idJKxZoiSxeED/hmGhmt4qXFSDr1kV+OSPNc5NknyISgkq3XbypEICJRqeZcaLd1OBpoeEpb7cRz
KlgrnoUarx+V7995TTA3LrJTUf9V4kJg1VKZegKUH+k+J5E63LgNfeDNSu4nbbPqPzWfSU90iYW7
rQQOqJI/NXaaaVGulWg0prwrJHhRAHq2Hcpnb13CLSvi13j26E17VJfY/tvJwAufnCN52mv7ut36
GPQ1h2Tumsw9ZM45KowtRx9iHG2MVsGrw8wdUE+3mne4XmjBwdySUyeNprX40cOby5t5j2WIzQnH
M5gN4dkWYMjANr2RAFZ996IWrxZjn3ZsXs2wL/O9q691gjyYXCQnRj+0N3DcDNM4AceZfLe4tYhI
SKclMmB/DqEbEP6jrSheRNoloPxYShrJOtg1Zl1FxOZvHrwsd6/Wm7a4gAi41k7ofrRoE2DbZk8F
I1EpcsDI5v1f4bkdUOD0EFJwn3X4MAOmPXyzzVlmiprXyBq60SLFnD6C1bA8ij9hiNcpgVD+RILz
5eCoY9TpaJdIeSUKMqplk7xRZlgT9axXyJPMNFcaBEdXMU0g1APZV1OKTykESkucOEl888H1dQt4
iRHZoM6DTnXGjGqeaqLjiw3StBRD/pSMpJY+Vx2lLxEgOpKEQni020R6d1sGaRDzgE2O3uMrnUAS
vyti4hrDg4ZTkaIQFx8MafwFAmdIWb/YkVJk4X8htuq70hQnr3bEygrs+wM+JhsyAl2mZH2U+JQq
O+qRhuJZSuts3SOxTuKjaB7DUGbkmftHWV0K4PFE0/aUsS7La8OP3GLFUONtVq9TzLbhJScvi78k
QC/iPY/W5b/KeBLjxOvWkDDKLmURIeeNm5S4KseDklkieUIP6OY1JfPDLnvSJp2kwLc179rXwKS5
0aj/siYqUIwyoyWibE+c7UK2CyVHc7hg5gR3oOglD+CgCZ8OohxqDczWW9fg8825Fm02dVM7uW9C
SIXvFTmeoU7UH5z9YwgBHwNkwy0pfxBsTKMzYQj+qijOZOQo/QrH4z+LYJtwUd5lguKT9Rfp5hJ9
SYXBBQaKc+fXGGGG0Fr2aBK9tUtmgWhXssNxZ/U7y9qa4Dy0Jgoo6w7loyheYT5RFO6CGWa3mhRW
kIXvMt0D2N85JPAf4RwxtGpOxPok61/SRf1uyewln67ZF/9UMC9Ijb5ZCJyFO7nj3Dp6FaOCTg1C
CJDCc2IS0lDsCFIrGIsJ7UGvbtLBgVSkBgM3HaPQJsitoIOMN6SuCuyIzNzG6EE9ELhKcELyMTSk
Oy6pcZPmzNep47HREW27pgocRMwVnehkvjJc3dxSs4haWqTnJcCMAYa+wHGVSaxnu+rU27r0hFCF
OqaMi8JptFcM43epO5QDsIF2gV2ODcZ8XZrq4p5H3/8zTMK5UDs/sJ0oxhKDO1glJIzBVuPXtoam
G115jKrSDlYWrBo+83+jWAgqvzW24Fz1TbTupmDDZiqUVsA4kkuHnUumEv1RQKFJi3HfaP8a7Ln8
zO15kB6D9dMBESMr1743naSmyKJtKfiUCUJYvimRZUmGwC6HM+W8XLiKJV7i0pxW7VVmz+1YWAo+
fJ1rrHiLK/epM/LNDSqwmU7nMZ9POh2UfVidFWxGGivxhjVQ5Cnue7tGO6Q2JHQnCBXvceBE5aHh
54kRDbD1DJ8CNWb14w48SzUgKh+FvPPaZw3yx6XfIfa1ZHJ9UBgPhyGk4oU8huHPZCCslpF3p0Kw
iHY5eHKtLjPWaVwL5/bsJj8hK5aQy8uCHDSAoY7Bu4WS9shnQnWyLpXfiPY8/RZ6v92fAQC1H8iV
wPu7JvyUSt5AXKeSTTC2ReN3PrC7r6m68YJ4pmWfVgPyWmIq9dD15KgewCMa5wsJI69iZt22fVfm
vgLM50yckiKaEt1FHpyTkB8YygsTj02fnvin1HOyKuDTWzSePOuFms6MfYGTNTrrY4ShMxgn6Mgc
hJdoLY884xHRpt6vAu2+YB3qvb1Ujk6vOzu64hI/QRzTamzmheNKFyq6TxoGhXtHpcfw/vrLVnM0
MmhnGZFlkd1hqOoMcKNwJ++QmgeOxB+QzOqOCwwUQhpxE8vxaxQ0xA4FyEen3v96E8gk4fUtqnVj
i5+GHZbuxGkO/izorR0BUvX8SZm/b7NRvfnjhscE7/Ws9EnyJCRFl2MAY0QqGIJsikOLCVo/JkHE
IKukBd2N7m1HrQzDXzl9U8VGMxtlQkSQRyDJef82JXHhZSdS8yMlOiUhcyfZz7pGaG6aOXvfILk7
mATfR0rIJw9IcjRJ6VJn5U+9oFExVx6bXHLc/JjqEwckBzTnjU514x5AZtwWPQxbBcxUeC74txAR
lxF5uATp+SIBtmhIg4XO7cYglALJsvfTMcy1+ieHIpRMOm1F366XAhSihnW6R7Mgi/QAKtEUMCe1
GxwICom3QSnZ4zBfy/CrKExicoKYWbV+zo7/LaGCQJJ595haBZy3mfwoBHnb1SxW1THI1l70I7SY
GYXvZBCxbnvfpy+D4xELKlNUOSHWkHCdqbJ3ZXmrb6vAw2CMjNxVlyz7nrAxsfP95IWxCsk7b7Ah
Gv3OgBCa6DQGkmWVY4B4y+pdIJLe+hOfuuJ4qDqShWeQnxL/M3LwNlQyOhgo2X62p09UHcQz9e8y
+Qc+RKmBlDMjysCMHyJpkv3H7NHe6AHblzamkri1fxD9lubbW9CAG+fxLm4trvOcc6vZpsDUIm42
wc67lPR5Dj+n4aDR8Pl+yX7wjHuR7yJKMnlhxqpPX9hWTOQ+DnGLjqEPupZcG8XaYXzlmI1oToY3
pIAID2Puv8aKj6i6JTtpzi2Q5dwEMCUSEFCSH77xDy64hCJwvgfyprFNMpH5K/Of/n0V8dmDa+ZF
jfiH4ZFIWkVIbvbTffldU5FcboIAMubNPBdkf0E5l+AkXuMjQj2MOhpeH1rrNAhpASvB0ewSeiA4
AYX4SypfYuKYL6heG+EnPrTNnaBSwjifvr5Bpco7A1kQCqs7ixr3sfxCkUNMoCYygN1Oxb8SVeII
w27wKfOpheYiLo/jhajaafdj4maPOiaW6bYUb75W0VR4IEU1ilfElnTlMfx7pgdksWjwumbdOBR4
pjsi+buZHtGgs8eOHDZ0wtndhSiqrRJTOzCwSQ/Ms2/m9OIQGSCcn3LjSmB8q6Fbl484X8lXuuKm
JV1iOksUI1c6g6IPpDkqK6yBk2Ah5rvR5rltaT9b9sFU6dZmuPCGZfYSKzKqf1xHReT3tTth1GTG
3iy98B30qCqcmcojTTok7erklwnnBpIY3R/qlF3RLv25O6+QR5rTMbP3iKJiyf4dXF0klmQrKfre
r38k+uz2MdKrEsfUHJjI1BYevcPNLL4yPVxwZ2IjBhaI/7zyX10tOt+JjZMkz/TyPa6KIWflXCZC
ihpZshrQiiiOHFGXMuGgp7hwhjUsOSKRWs6R6nYs9R1FeihJnGLdIuGKcfAu6+ja4gpF+AtJys8b
E7E4MXDu8f9bdRCdK8Yb9toEEhcMUuOH2qu22M3kD4xgctPEOYmn1llDSZXvCRLyMI1u0E4T37T/
dkwVCIaWAMTJKcM5SvfqsXDYz7IxY2wbSUvpnTYO8I6W7psQj9ycPKuEnf2a/JDMOTaXk4jNG9Ep
tBhtmptmOqn8iXaAyiwc/Lwo2WIS8kfwPbdDc/qSN9lopiFUdulhPmFxnxFYiq8LpER2hnIJffcM
PpG77o0Jbn609Wnn9KfQ2kfiMh3mvTYfQ/52CYpSBAkblTgRVPJUhDvqp96wn4NEMIOKU5w8dJx6
v5WdUoM3HJTuPCZT4vVqpryU4+h3z5fxg4cN7WS+SEBhIU+nSL8lute1ised9x7iFcOsuQJn6wEs
KSubjNANI5U3K998qM2NOXPodzJxZlBofMTUBoxuEod29Qac7d8FQH9Y8AXfMmVl7UWHEu7uDmhn
LcoQ+LcdKWv51e6/r5yNMpyP3BqJn7N+F5K6ABayryC9kCcBpq5TUmE1zuTvZGvdmWBZSIGMFTx3
dcMU3dIbEJ1D5RZDG3NdFLhqqb56Eckm7btHsRjCW9Xtv6u7j/MfisHhYMChzNvjy/Rs2rxD6QPD
Pw4BTPf+g02xwMQ0muUty6GzI6vmzaqEgUKHEa066cY8/BtFrCCQWd0DppDutCdvAe5phX+4O7J8
61OB5PxpufRorv3AQEh8HQRGSeVCFzZy+aujOdemRY/MeeoldrgRLUKh9uT7WoeG0RC0EUcfSfI7
Iggymy+CugASUbmvCSzh+7pTk8lTgfJJQLj4y2jznYl/5iMeO93NQ59dCR9IVrVOg8YFBotNnWSg
dgb1XWTnDC0y+6uMsvooibPAlk7eMp781tAQqGpQHDFO7dkVqJMGYYJ3BV+/thomiBnxMOqr+8VY
sB7RWOAA4CU2p26ugvghSdwSatCO5A3TIDE70tEnzECa4ixTZpWylfo1xwMcof+IaNFdwDEoc9i6
ghkh/cjRwsK2wspGp2LHtP+S3Y3sYLu+6zYpsvqToe/uww7IcExIJabFzhNsJPL+GZ2H1O/R18h/
hjFJEItMyzUZJcrPkC0HSs0YC+Ey35r+B2GZUpT1pYFxb8KzoePhCeUhBJkYqyOmzTANipvo3cuN
dO8QXhhjdTCTN+724UQRDs0CVM9m8yFfMMjr9SZDsenRbcH9ExQ7pNIxSZySE1aoMNoZ4Qn8we0w
ag/KalFvDNOpUbKaV62YUeTNId9Ilzqa37IFCRaUoS8oyyPZszN4Yw/FKQf64FVlCSyEU4vR45ga
KOpJZ5rHh2SnisgY4VLpj55QPPcdu7+jxbxFzTbJG7shvO8SFIdWsSX60yg5gu1pXurNp7gUp1G4
aaRjL8KxdzABgDvASzsXywQjP5WUONOpAyOWkCgz7u3iCk3V5aD6BhLSWdWeFGtiPqU3pBOnGqJz
9K5/brTCBBkuySTPONPiqY5cdMXLH1EAF6/YBFsSEZZkDEz1F1uiPK//uMbynlhioT+AskMxQSvz
I6rYD/NpQSIhqdjZmjeJdxouDfsoNKFOqPQiO86VRfGPNJDAWHI1+xJdvTYsWrp3b3X1kGS0XcD+
ANK3ZzG5LEFZ25/MIYmJrI+ry1WZOFD2wLbvbtra+eSFjQB36foPdHeKl+TszajAO05x82KAWf7o
k/foMHRg6u3HhGxYgYAKntczyyU5obn1WLrmjS4t2ul4FQKNFpRpNl2KNeAyGTIJ0fezCn8cx09K
TeDhm3+w+6jqI7O4ozMCFHG/TyVj5d548YtyI46GuLC/ycUVZwN4K2lcqADCM1FU8gNvUztsgDa4
FHhYxJVo4q3CEWf9b48ZW9xUKg7Fw8j687d8x63JFFgOeNkYS3BReDjIZX3d+ly2HBXWl5s2Buyc
tLDGVA7yc2ZbUZvz+ikVcrd54biPwOZDbBf+XMMxjr79yStE2MVF8zftBh8T3kDWfIJ2cAbXK/4w
V0dcEy2JcHjyy1NpKS0NqL0jtAVzz3diEsUs2j5UIDCgzsAz0+vfrEcR5m8BDwUUOiPmHQ5nrz3l
xFmEWAXyQ+oCktp9tvZ7bUH0fM511qJIoENzhHbBN7sfxdQPA5C4L8lOTB8B8KHGFVcXFwWF4SiS
48EeYGbG7Z+hXeBzYR8hwMRNHIUOA+JAFPX/hrGuh23mQB0NDZ3n+GG+EGXMGmAjiv/SUWVN8g0w
c/vmiS9y8oaRa8m0T5wNZSMqD16oQTvVxm9AcgqAqM6ylG86zr60daoptQXZZEzDBsVs3wZ8xzJQ
+OPBjUTtgdwAFF5BxINrLpkS6sFJg88PU60gk3K+Dulb1OYcCl/KbQ2e2GpV0LbuDHdD+XMlAP49
wwOnLrTvlM85OX1tH80gMTQfPb9pFlFMG44WTitv2Ae0O8LUaHMcDQKiyiHchL6dkbdSUl09Hwxm
6f6J4JNcVP8FS5NhH+E36cJrxscT638MgLG/NkuiQhwTtYlMRsLd8k745hm0kPnxjM1F2BYF3DZc
jkelVGN+scsNh6fpHZMKYv9aV/eQjevlD7uUJYtGIyRz12CEKeBENrojwa236ql2V1XxO+59A2ez
8hzv2gHj8JaylC8xsXrPfmlMBlJTRJb2kt9p7LtAm6iXv7n6NvRffkc5u8npXxXIxBye4nDTSxeI
477ayDGqwze8MunpHayC8EyQ1Yl5fdWbV5pVM4PrTeZjl5OPIG0yBD5IbmRIEaRw3CW0zpIf5PEE
uCxZ+BlxWEk1AY/UEfHwyQwx3Eac4Fn24ZisjHX2orzu25zSlj2gm33dHSSpCJhEIscAGbWUwecj
cHLt3Sn/jL0Z/riM3R7b6b3GnSqxKkYhqon8PbBjlTO+yfHOyohkRrUXIJ8LcBPhhRoObbr34TDK
zTCQy99Ss0jwyZhWhAqPhyqgb4KrDV0INAAJ5cRWnnJesebjwgglhLyo7aJkaCROaNF255rYLyME
7kTj4B35ckmNBp9nQAufhnTDKFwlZ2ygEcImGQoJw0g1U/tjphN9sUddVvM3O0ArCu8AptCnJzZc
/0izRCy9bKpF8hnU98AGBUPbMDAc6i9Zj6K4rNtzTXyCzgTm02hUNBhjS1qx1X9WuTR8cYog0dA5
/6JT1V9hh4el/C/BfvRslWVb2CFTF0tieQjI55N6ZIDkuBkOwpOVv38jDcHah/QFxWoi/QM/VTm9
SCQgfRH1WwyeQs84j7ZSOph3yl/cIfxWdbnS/8XM85GyTcgAP4RZOO1ZMqbQo1ZMAEJDiCHiRv6p
uEHFcS1BBHsINBMFgwe0SjNQ3R/hWt36mpJAITbXChiILndaQRktk27G4IbZOFgH65R/lrJt5s9p
xwuAUaLa+hCv2U7STyGXgs45n5koBhHZ/hn8NcIhA26gjIPJqzci/W3+YCfed6ojr8jzrXdz0UIy
m6hbw4cQzyeDtZVUGE5g6XPJRosW3We470TKG3iaNJtSx3QJqFlZPxJDBEVMOzb4gTTZuidXfuy9
QvDZUwBtiseB3gaQgE7eSGSiNRLkP2FYyOy0kU+MSVbj8RKC0f/R0t4QTKD9vlgg6seXXDbia9p6
xaMiZYgj7VTWOTB4LMjooYkFhiyRKKnbsh02Ot1wK0UihhnVqEoEWE7wCFJlIJ0iEVZNelBrqOf7
AL80F4VN67305J9Aq0BpLIyJt2OwKt5fqCpPvsicC2gnG1B5Gur7c4sZNbXp17U7xRbj24Dkop1S
jTpeEVFK7JiVb7MBJWPWkafjUkNJ2A6Hijs+1UyixbYFx2IbIxA5vMeqzJ+3DpBNuemBI0Urjl2x
bwTgOBaxPnM4kvWeDuEzT3vdQvXDM3nHnG+YTa31X6nniKmdqKO6Vyb7gRIrdcp9LAFvWYjU6MVD
dsypIDQIg75gDDHHLJZs41qYHAzz7h4NSxxftOKNFEc7426KSZy1diNQpEY+PX6Pmg/5f5o6zebN
7ZYSVAB3SNteQ6aV1wIHSY7yTuKzoA/cJ6w4RBTONIVQHZSPXxAtdBw4EHq2aR/x6ceoeP2tLXYf
8SgRni0NhHiTpqwii5C1ep59nzkiKiMKnIQBjHqvRBhPbX5teQnYV7GsdYTl8ee6mbtQfOoulxKO
AH2tyf9xdF5LjmLZGn4iIkD4W5yQNymbN4RSmRIIgfDu6eujIs6J7pnprqqUYO+1fktoAilAhyj5
aTI/LeYi3MOTVNPop0X9w/JzU+jZQaCiChvjs4CFCGXJfhL8U+fOGEn/R8Xo2PGTM74cJwi1UCWh
beLUlhwgXNPvwJKfP0TjtbxOORJ+BQCt4xOWOPsRXXMBXVvtMgqYE3lXMdTkj2exBtYnSCzEFACe
9signdWFQPOrucJoCxBNfue2TX+JQdN6P4rO8O/LrrjI5Tx9sjTETKLIXQgnNVsAWA4Mamrich8Q
5BWbn1lC+W35CjY5iqeopZ1k0tDq+NWJ7QkkXdfQrOtXLtRVeGAFUN5bXkSc2bGKDv5eFLMyfgSM
3p1sqURkj1Hz+Eb9NNqWC7IWi5TeyV+xH8UASAh0NmGFhEfa4/KkpBD8ojXHmLemM3p4bkY5Eq/S
kHCqmgrV1lbqmz6RN3l+F3RIdQ7u1+TEWQFVQmwAQ0vTEuHWA+x9CNIo0GZxjNZUw4NhReaXhE2M
hyfhmwhVQrRAxApGNyKXSoQEyA3SqywAAmPR1miwiOG3Ics7EakASMrgZwChk8lBZMgSUZOUIvG/
GgwfQpKMeOSe2GfsWi18Ayq6BPBpplGxopDlzZD54Q/L38pZv9RRvE2mAIG5uBLNt1N8gC+EfMoz
/hY1t0Bf2xdex/rRsFOPDNRbJuADQVKesh8jJf50viz/TYDHhVH0gS/tswBpCzsMWiLuYdji7qxj
10ITnbGaOmAr/UYVO4SgvQ3mIMOYkBdOiIL4QvMeB533DCYrU+cqhrwjiolAFkYBcje5gxRkgkV6
lARMUtiFANW773iiEQCJ4pO3UNCxuaNwkTcD8hoEwlOiySTjpte5zSQ0yBUhLn9Zvxbwfq5VOkrh
KCtoaSLP9DdyWHi0elpWP0qmznX50aO5iOVdxw/QKA9i9kida5bCsKb/zIU9LAMkKPQbYI+YobuB
XeOsf0pTUiVlGrqFZiFORCu7V11wqolPar4jaW7KGGdzB5gMjCdbQrVqIRqYyS4js+D1FvnK3Daj
aSzcf5DFk4ILaDaqEsV5xPEqTge0AKOkBjDab0xKqJNfqkaLYN4U6NktEXlge4JXBYU2/QFXZLoR
+FDaCm5HtWU0Xh6TH53aswzj8LVWkX/ZWdzZQOoJYyemb4Awpyk3+KZzcjYbbQxLCxTYiZ+E//wZ
26HGQ+uzG885flfI6oaePUg9VIPXZ7DVcKnN68+2MG9Uy3KWA7EobMPVldRPmnLapVzzYa0bcVFb
5rKv//iXS7K+WwSGmv71JHGSURoPEC6Guj7l+FRI3ta7aYUW57VrMupZDwy0/xU+lDxQPM8O3lSw
JOnWMM453T0lHBrYjzhHziIC+oYhgWdQg23htjV9dps4Okev8wdmzCS+pU7K1StDOY5ANF0rDKh4
RIeZ0K0nwrIivj8h5uOjXgKmYIMY7Oj9tEIwO1NavgIc6W+nBglrglvP/hD0FgNK8vWRDzzJCLE+
6+cQAcIS98u6mwxM8zJab/XRxPgPOt1WpCmXdsP7WfP19J9fqeKPhN0ADzgjDdRnTOAOKZxS1c1z
0lhaLMpgEaV06HrqEWmiR6UfVNH/zrU8j9xngTsE7oFfLuJcX731xEnpF+RxUzAClPw/mFavmbNP
/bZLVsDnm7U66F3w5y7lyKGPt5QPYwIHq5b2tgzRN+OjBtqICDnWt58dNLsMo/apJNeYv7cmi2ZD
opqdTdYy3ouimb7xpLNgJcNmiPa01mb45WPIyfKh7GqC2Cnsc88TL7lSbDPNz6S7k3iQyo8IQ5GW
BVRMOmq0j+r9G0AEGaaRkyk6+ox0zLv6veFJLy9ZvCz6hWomKItYVThpO8gYDSl4Z/fuCJuRedWT
z4T53kD/ixMc56I4KxnDBOvy5CeCYkXGywE7in9hXE+64FRfMdlzg/j1lHy1wBi8eOPwRr77mqK0
HyZkl9Ey+3J1UXcwKKDo5RN1cFvlm2EJctssAb4e4QHWZHDY18SNPg6GXFPYMFTR6oZ7Qf4aENeM
H+Lz9hXIrdARwiPLeAgzabznoOzaHJ9RhSufrRolLXo9p/InrfVZ4S2yCxCSmeonOwVj6xexkoLf
EvW3b234H6IFPDZ59slRS7BH8ksSG997tqJAuyAscawGsd7XcMzRHuMoq3tNsglCLbuQtnLp4wVp
HWOc7UeHUvqrPA8qDo3P8wKX24Oid7POr3FD2SUymwnRsMQm8Jx+zbRbWPkwRTJyCrkDW1IOzZuT
BlEKxgB4a777GG+uijwaDEMNVl1/1vj6FPqNkEK+SY5NHgEAi4l6mC2CB0JPx4oAkUxCZN3hCttL
hE6HSANzNhxCTwm36bmz4r+Rk+EuW45qkmz7pmeKFzJMvJSiTwV4J+CuRnbkILfit+pey46wUmKh
vsrPErMYobiB7lbGGD6bor3nBpkyRT7372Y6Pv3s+3nxl+cAcOKa6AlEie8At9+UhPoLWIyG2QfB
C1sQUlNWDWGllGRjfNfhjoKiiJ7wVV+etAnqBy+gZCIZXFh8ZY5C4oPXjDmZJFXNm8gem5w7QhB8
UTwQ1CZyH2rE21bsHTwKDDCQ2pCQPLx277ydifvhiQMLi4txlG+F8/BevrfBFFeTfOG0GlNJPziW
yGLFZHQSK18yL6nmZN8oIJgTVFrbrPSeNCw9UAkEXUweYkrAK5gBmyGsyxpO9V0igDtTPajm16BY
s4aSYUKVFHuOlxNX2I6hISoCkIzgEgiAFtNTh5nZBtdLlROSpIIEaaazEvtwya7lV+4df/v9Qzpj
xNNlPc2FxuiblH8FzAHspXGJswcarteN9J/iGtvfeBhrB8BRQxxfUjQLO/U5g2FMe2VXxcvy8xU8
uEKrA4JXb1OvOL4TxYLXRYXNew8ZdjCmK+q8n9Ny/C3gmg3qXJJ5wzjCNDRD0G/g6ku+h3zzjC5P
/qUk8cd0Bo8jhpURur+dEHB9h1RGaNlqGDr22uCDMes48fBLFwU8YMred4CWijUPsLAckAJCzAzX
AGc8tBzPiE+h2Gdmop2ydPEuZ7OepDCAGjvB5g/wGYcrfpIC/bFh4cJLva7H5WZHWP//8nlAYNsv
i5L29lGeZMUqB2wq/U9+V8QVeIWwybESm9N3teuflwTlA6u3MUAfu1LvmZxzyHSBUIkXId3ffXHn
4gLJBCqrljFbAc+vzL6vj2pG9XPVL3E18qTFbJWJXl78Kg9tGrXHNCfRjQD59FEFq/H6nsGUto8c
9wBqJt5Ea5Gf85BfFXCQMiKBH8c8lvFZ4ybrbYhApAcIr4TN5JF0xxMkpshp2jgkGLdoi0maegAS
YMqJRmcHIr27uanMN8FC3OASed2bt8a5+B1mJCcQ2g9addGVk1TSckjISHuUC0x1oNK3PCYmkQ5d
/iQIM1/y30dfQE+wRYNoIk+u0RKhrcrWRQluHGyQUdQuFC+fi2kXALSFuSGzrG9uz3AF9i1dJOCE
iM/aBPZjTDdLzImUylntE7nrawvMmcoOI2T9WWh8GQbp0R6IUtguiEdaEfkqbz9sTlNuNaX/Jm5g
mtb+sMD4ZP6gOwDDH7U4ycdO/Ea9RbsCxejHFvkFDUecfGuxO+CsIeOJ18CSl1yUr62gUmJD/1ri
6/l8wO9A6kLlkzrb8fIN3wUZBUtkRwhZUBcx/v2S3G0pD+ix1zJKfA8F6NLAtzaZ4NucURuxIYgy
5JZ5kwBB+SZtKQDxhTmLIVsp8vKGWX40exLNyRvjKFsRGOmHyir66wlJnFJlYUKlrsBcUKAveDlI
W0Yfkjrab1qgP4UKZIixuv+8FNNz43V3gl/QdqcSDQ9PzKuLtrQ8TlVcPtyvUX0vlJO5gCchB4FQ
q6WewJ1wCNLcQrAktcC4fEtUSQ88LMGInc+47kimur9+AZAJgGSm4pcm6pF6mSegnd0/WuUAulCI
S6Umxz/186r1Yh4F1oD6uWtgPSMRn9q9NjOSEb/TFxTGIe6OCOAmouzm5NgmB+X4uuYFAQGJTatk
4iCpwhacExS5ZrogkLspZ4oMJbn/1NxJ/S7+nCtxWRb25Pa6xjJ16kfMd8ZUmxpEYH1JwpxuYWDr
+FsjZy2o9lANBCPJxPWhga4AvKfAkcqbnQBmjRSrkPawMdZecFT0he3BuIoKiCsZ79Ce6axLL8b7
pP+oP+z7n/BcdX/4y8rJtwIFPxYBYoR8b17CtQ0wgHB7LTlqt3kIr9PuGSa0FHbvxvEV+eqSg5gA
veejK6bye5PoXE3cV7RBvvcoMup9QsyZVakzERJN6f9j7ZHkY7aKn7s2nUbYS/Fx5POQcJvCnfD0
kiRlVj6vihrMIpxw7SnyIw5gzv9J+UtABozjaECsfAE3pLqkgNvM6HrePQmoU7+UeCuO8+kbck8j
sxHRF/FpXXUwvZf4pfamM2HS4SRsMpERE0oSXB7dIIodg1Gj/bgc84lPZ+AE7j1GWuL+JDKxNnSb
L3GcvV+eSjyYW965BQ4pqrwpiari/bkscaj4OP16YU1fGPm/jBu9vFM4Bej8dGDNnGpeFFvhodzJ
wOp4HEmQPX7aaeNWfOYiMT/4Z5i2c2hGsITA21Pf9Ue42Lhv7MF7TvSHpDG9cvnh1e6TGz3eyNAH
jwVP2mr9N0F0BXQRKOsknoun0QKa+j05EsM24rIBAe++jImtIrWHmSTr1sEgTaD7PsUTE4ZTtD7A
WNYHXPOsJ7NJcwiMvy5wzcStbiYfWifveHeBaIZk2r0RiAM0kOW/QhzBopBKY8PIvRUPJAaAovJz
5PqYZYajVZ/4aL9XEhmaZEtTdgjCueC1jxVIM7YAnZGVk3bUTe1jcf9MZyHL5i4sVW6GqVkw40DB
6sq2JOYb0WLR0C1gz4fW6s8qbgpryXREm9IYlo5B1qs3pr6Q/vQntaTT9LseqVnEMCjzq+QIefmi
ZJqGLzyHbCnMFdE+RAarCnOtXOLMYRAJv154bOznseJLiZz+ovO4udhfUNt6ZCXco3ipfSFC5Jm/
Bojg9iTqIRdXcdlWU5rpAk/7raDGiez5if2JzT83BeudKJ4QLuSequ9vFnsxPOiHPJ2J3yQ9ey5N
NMIOv7f8mDCaJdp89AzNBeIW3QmWwgpsZmjPQbnknofAIUR26F1+M4xo+MlCpAOsjgI8DnF646sF
H1/QjNIMjixSUsjcsevGFAIXIbu8Zy82nZm+luknag7hhuBKTKFR8QsHW2M7RJzZf6nxMb8hUZcA
taJu8wTPwoPMTj1ZoAt8MwfdXyVBbBzOD/MPGe4X2pPi7fVT+rQI7GYFiBDArfBAkStxQBYoFA7R
o+i1ohDAFpnhiSRpBzyQdu0L9F9ArvnrHs0nV9XdcwxgicBBb75dsu4qTLHbEF4DTQcZeu09wuVI
p/GSvMt42Y0EuCHbbAuu7GMF+YQrFJzDqKFYg1uTzOVMn6sE9O1jSwyIF7rgg9c8y2cmBx35HjYX
mNj8hCQQrbNylx3yW+0iA65MiCeA/RSsTgcBQs5kdw7PDN/MsOTcMEhK5PcuvIm5yC6jnq5HHQtw
/1mDMYNiawszP4x9G/yBwutn/rnUPaI2HiryFkGFSUV2yGgfpKmw4o//nPKGPtHxWhOqlZnpqc5w
gaCfs4ZwEh7CnUy2wCa+AWHnA1UrOE9VD8Pqp16CiZFq16YO4kSLi+7Mp0fS4RFVfzLFfPNyuE4T
1mGNNq4bqB0QKro6rLqw+yQqNNmViDIyGmG46K77I9mLM8YZbZQOz1iTeEZ7G6/VaimjJ8yJDdEi
v2qmKGm0B/cSLGR4gFuVGbFlSsrZqWbQtNr8AkzJUYG3jqxUEEVYfzJfYe5ZU3ADHgcCAKvQZXVF
WUcfy5SnJKGpGVKF6wL6aMapn/M5PEmrXmJq8Rffm/5IvmBiuhozV7lTkRXypCJHpX2MrB+0frfU
gO6HnEFxauyClbpJepf9+qRrq34VkIJDf3rU3aAvNYMgkXzb6ftImkXPnYBHmNmUcUSq0PtT6My1
4cIdgbuQZXxgooYNBgLsa5YpKDXdVxiyb8h7WChF8qvJUAs24SiXBAU1j1QOCnROTacHgx+bo2Hd
glKOiyCvTn8ER8AVmiBygz4Af6EMxjFF8m9RDdA/oUFMGK/ZRNhmpAoZyJlpLuhuMSBOqu1bApIu
+Kq8tiNcxuM/ckwEJ6HxyMThYujnxMZw7Rcgtgb0srBBdPdyKJ2uyZTADoVsSsa73wBB0J2RboGr
yAQ1d3S4RlQkNYvJ8flm1jTpZE0xogdztfKz8lpr4z5AZld5FEAGaR6ZZwaYKO/EDvv820FE60VE
p9mICFIIvc8CfITyP+uNQls2MHzN+GlIF9Wm9edLjObDi0OMMI/1R9ogDhLO4QetntOkgR0SkEqW
E3I+nK0MwIbslXiSq5mByqfh6J2j0XhDSJdRYRHPUPr0NtU2w+zNeBFiTBd6LmWEljJUgWgoECpj
KsHhRULQ+xTABqLcSXB84DQHan/x5mCC4qm3lD/jRhCw8gbuaKZZ4nWVG3HKvC5RTHkk9UXU0gzd
WuWNKh2wy7yftnynuHXRuwfe7FnNqJRe16/fpN30hFMQRU0wBvk2rbSqAIZzGtBwFLA5r9NtZM1a
J7vh/Wjc5/b6yu9V/dMoV83ktY4oaprCD7a8xs1MGbf+rDgoVeS8D+Thf2D37DccBPR2yMReqXfU
UZ95h4XaMh48QzwdHPbqAqpHpebxjMkZOg1rQGCTopwEh3aR65axA4zQHpyjPVOtMe+p21O4fXDu
UDqBkZOIKWQES8obPECTjHJCQmum6RfBYxIok4Y0iggswrK7Xaavkl3BW8GHP0NaQEvW+09urhX4
QfnxqeDEemyVJ2SojXbqjONrS3SQr/+MSSLcYAS4C7PgSuz2qSj5+bbqVSRsKfKErc5RoMeLZl1k
v325S4YzsyjVYYTnUXGAg2FHODDupQNJsG+qvrAlo4PxxfCnhtpF90OnAq1X/osYn4UZN3aRbNBb
J90qizlMelSj5Hg3g6dXl7a50Q3Jd/ziKYxuVIsV5OvMm2WxfO75EE8NDt3eu6gbIq8LwTO7taHu
pFlGDW29ysUjdAxMcjRxTSKiFupv0hGKvJzsEhen4oSGotkA/R/NUE81LyY+IDY72MWPhBOsRIr/
JhgDZz6u5kuA+hgWAXFw86U0t543DhfInB00GVZoJx4JmySCJ2auOmYQzvE89zOVdIHJb6diLX6w
q7+urOSkO/BbP4Nf5RrTaSCOpLAqL3lFGfpHcHUj7qAf6J8naHePuV8/9Hvp64Vko0V7eURblSCj
WWr7/oeZ/ITrQuHsDO7I1Sim2QgmzQu8tVDxUGkTetP408tX8I53i9qODbTzKq4tRycc5UuCEJXR
FJ9fA6c4nnTs34gbKk5Eev+6A1piOLsftB799xvZLMOAaX13jMJQYQxhNEBdtKP6tjcT+CkY+saL
yAwlLdoSRps3etykOdYuFwIRTzDQ7LZq7dLXO0gLasFJfCAEjz0Y1UB3YfGcPLjOIZhQz6pjAR2A
0RrZF5068H0Q24zm+EDZ2p8uoQVPDyvVPhetSrBQn4awdEDUtK9A7HIBztlJxP1wJ0iWmy2YGugV
rNeMjkNgOlugwyP0ycV30Wq6SKV+eI31CeXHIPof8s5O7AquursGFxLI6PskxX5mwu9LLMpowliS
R6MzpL/Kx1VYb9rZKDpCk044HOMWqtRRmc21w9yALwPkWWWwuJN9MFx4lMQH4wBgFahMlLp8r6gV
QDjQc7HBwrrySHyQTTAs8OelAY7OBEwBZCc6o/9BxnTrCoInkEojeqJukWMwC8kGJsSB+uWHMgeN
ZANkznr/smHMixlX3p9OIcJAu6jTn9qTSn46Re6sxMPSePB7G6NvG82BM9xH+dCXsuPrAQggHD3J
bTZsLmBcL8qOD5vRkx+ny+kb92LmtMKnADFiI8mdrqPfE4OlTeuovKnnAapKEoKhgJGMiGvkDhCe
4Dv8gqBSvFhFzVNhA6sBez33HFsbXjAFawcvjeqivSODGTCuw19COj/VwISWnBCYFRRCIO//ItXb
nZxGFxeeBLhDIhQTt3yQ2GMQwQ4cjmiMS5wcZgKG5tIyPeh3Phs+53zfHHhO2Yh1L9/VU2OmZMzt
TkBWEN04PO47+QGqTV5glboDHF7vSSBT4MN7Rhy+fgMWAeO7NYmQ2wg/6jn+Nq7PYxha2ZkVjpDH
MdMXFT5X4tm4YonbxS5QzLi8vivIAJ4UfKF877BfoG/O+wqYLJDTTv8HntAjObPiWLrHlwsRixCP
Z2YgrI3jCTy4HzsbZ+06ntMtsqKL8VJsMY5917s3VijKSUHje0T8DsoUVCMh+lf8WpvPqXaD1QWE
X4DuBH6XpmTIowjC5cLHQqg8cjQ4HMArIEwJwa71+qPfA17S1MAW6RGmWYXbQFxrj6dPb05AxBBg
DiWw8CGnN/6xyjF1L3gRkaDTbp9OcS4zmlI7t6xdgQUYOxW6fQ7P4QtVwCalpo5+wgv/SERksW3+
p0n4iKkxBG7v+BUZqTb4TVxxSkPBBC9gb5PhhkV8js9IuHzgcXHF4s45waOSWgfOodgB58EVTEEi
ThXrOiEw4Pjwh8QKKDb4HXY9YgvISiKTBG5YRplhM8abZ5Qc7ER/ZA1yLhsofKSxCoKLrPzVKF3k
1KFQ7hCslB4J2lhggEgRfRtulEmPIZBvzx4jJcjIM3xj9CCC8o7CWwzDzM4YBOjvcUFAECbRo9Fb
UuQxy7y2fEEQsMbKmOO8BvjjFQaapgsLXy5GCJZM1L8om/khILJ5wt+z4JFeMfw8iLwibhtKJrWC
E8M+HIsB5AJ/L9n4XvMJSKQTkPiEnPIJ1wcsfaC2k/qMMRmVGFSIOaw1xM0nO/kH4cYHulsag8ZG
dXGEOhjCx8PgwgTCiM4CoFP7w6vL+EC2Jh+cjkoDg7CFPIis/kIdcTl4b0gkY41rYyzjZAFVx9pl
boEaf1Xj0ewTNm7wR/F3Sf/xm/JZsBrqA2iotDusHuNihsFoPDY4AM2/CNCcU4KctZokEzynLi4E
ODXOlJBCvGg84BRKpXTrG83BDNfgJiONf7ar+TvdEadUpO/CQ+ddhK8Ibgd27cFByt+CUDJxIPvB
ggpQcZZ2yZIUI5VND7Up2xnRlViY62lI5QU67kfPycGdA7hOBQpyCJilOyLmck/hFT1VPDk8j3B5
woWpk0HHwtgNkdz/iugU2EV3rHfIT8Y4fQ3RupUR7V/iCUG+5bTAHX5zj3rK48beF5plKCCXZ+ES
RD5jAaHDJKBA0ZusJehNqz6LGO3e1s7804iv5Vjhq/uTfnmLOVtJoGFPYCEllA6GmSoSNKmP9EA2
j1tfngyDqOXITIDNz2BBAQ7wHI+v3aCTSACnQheIPWRu90FjOEVdw3n/ISAVB3SCtAq5Pfeby8wz
yqNgJm7tUbvqa2NG6DhYki0KhO/YmMTJQuFLNX+4rrMr5DGOJYQVgLhclbr/+t/BIpHky7PFfW7r
fz1ibLLQif6mFcRqz3yLHjZWl57SBbCH5r/n9VlYpCRHUhf/g4Nz4JfGx0lETuXg6YxQVbd29CNz
eiT0io2vUY3m4jq+YCfjZJ7BTzsqZ9av++Qv8uvTx1oxb+uQ6hCrFlalS/tIfNBE8fjBFAjxYFde
iFDMYrcZpUFL3jbOH6BW80JeDt4cDm9jN5mHW5IZiY9Ll7S5EgIMT8qZ6+BwIamCKddWSLVBj4Jt
DUnZgH7ELl++qaNOmLb8X4g2dMr9j16BbZqgZYsmJf2JJm4ESfiv9GipvPz+5askTEDQMPiASBV0
u1D44caI7whPk+YlMmGg0tDGGoOjlPyW8SB8tg4yEHCWmHR8ijM5KZQvsblFETU97HZd98sSwqXl
cxyrFCcKJIuSOz0OWrwokDqfkzgn8tz1FxrpZJhYWR7R29v6YbITvpql6SVcGyB8oGiEwdI7jJMU
5yR6TRvqml4Q9tjkf/Nozq6F93+sgdkOy+dc21aLyUzdyz51nd6wKBaCK27pp2C54UALAVU4NvM1
UecYioHd1+p6/zpXD5qOkSHwBW9FNrOL9FNjJYys9MqSHCYkt3npbZhWyHG/Oekl3Wp8OSPmC7Gg
lcVQ8+PfcDV04xXCX0XNCh4g8+NaZ5asP/QHP23lHvGZkOFBzLW2GZsEjvpCpr7O4iJeN1/6Oby3
e37igoQt2KPNc9GP0RHFgQvz1KJQ5Y9EW8lXuxZX8QInssUXZI9ZDVh6VmxOcE5jonzjMk28NtJC
ApjZDDPjbwROL+Tw7MfzBRCbTrLE5hImqyraO/zSyMUMjHWE+d7L/3d8A5yI+gAx/6PwFBSqy+Q0
XLrL89SDGIOfEnp0aK4kne2CJ2gvmWIGciF+mqO+T7YSXw1L559ETmNq8+8/uXzusI5V6XLboevM
7p/MHdvoqIxQ+aEiv7wxqWBT5hznyWP4aFWLgSM4tjsaeOm2Is5iKh7ReHBPU4iXAitYJgxrCMnj
jDf6BgEKKTEsvmhBrk+GQHD4zKkIsTrjiyJKf3R3MarUq2JTbTCOTKvz8890Re+1bz3QNDiZahHR
6zeePUg7AgrGYAF+Xmtpx8RaLriwZpzgVnKhokvu+bYR75GTYreSRbbVllOAdX2sBATBHuPsEBZR
4jR+d/0+Pye/5MXIF/6U7RH1N4ELc3NMjRTukNhMPtVhPEEIqItsEFcts40jcxwfF6cDF5rk78sT
KYEXCO/u0u+LmeTnlPOScogNTzxhONsqp1fDUIVk3gFLQGjFVDzBpGjQj2B3wBGIgEBmB0xfDKN8
5K37uYHh8d/wT763CGK4qXSiwl8IGax4NePTUK7A7owA0r5Y6Otmrn4DO4QMXQzjVrWvdvqt3aAt
zkn+h9udsR6WF6bUlPETYLux1oTXFPQbIHnGqkD6NxY6jgtE+RtQGCtddxiGsEQ+dJwGCIZBPhfa
kizq6rGkl0MmtB5pEyl00hrbJHZUFL5EIu+S7w95jsIPB8FLQvgN96TNOye+JYTCWx0vyKk7cH8F
q3oNd83DP74tY8QrfAoHSEgy7DdKiCqP5jp96q+GpQ6UeDCPtZFw530wQ0Aw8ZHAAaFq5sSuwOJG
nW99QUeCA1HDJS7NeHL5ffp6SRnpgcSubN01qNJmxQF1i7hFCGIzg/wyJuBQIS3JnF7qGzIp4waE
yZXJn6w4iawbhLFAw4WrZ/3D349ZKqTrLOULyVgTmO82IeNZmiZhB8vusDxq1BK+Gm8U17TEdzQ3
6RKR2YUPJchslMujwBOSf8gOWkKCNDk2hCy3OJH4gyCH0eaStyJ5F6h72aX2DhDXWaBBbFi7ql0Z
MDwsx4uFlL14PJfGSzlD30/ELECyszohCOqusorNx6LrlpPkVc0aYYWHevJ5oBQQLuJDJlM089CI
0s/Q9z+k9suzN60Of2Hosx0buIFqyhq/37Nanv4Ad3JR7qmzJGKAy2gl4KbOmUKdb21MfRxLnrGy
YidGyoUsf4wuNmJnQm1f1Nk6Pl4OKTn+phQ8DKYSPxUiyir4rk049AJZF2fGHqUt1xHOyvdVO8pv
b8xSnsM019/E7Hxsqr+dz1ED+YoeerhFVa/IGB/gFieeQA/w6y5XSHSEhK4xdD9MxzZLRv2CVpFs
emZr6RYxtw/9pRqt+0uUkk/+QWnbvVw+qcB+Ma5kjd/UPipOaM5dzL8vdJeQ6brRJjNN3oD9THTr
VL+4z9RtGjK6v7bVC3bvNEE5bewqPi212NJGcCP7m6YGsyaEiIaAxisIy9Dm+jVTv14MHIO8QCj5
OUECaev3lKCz5KtCy8FpZDjtIqhP/O5q8FcIDzG5xBTT0Yn1E7SIfckJkHicNjlJvHo57VqkXrW6
Ks8Cf5IfOyKEdB5+Ew8XV75SuUF26SJfWbzmUrvTW5xNrB+T9o+ktghl9V6GyuZZeHaPcE5or9DN
lYbrKfOKj13FwFDniqns862UToH4SMTBRuYMV2LjJyyGMQnbC1TkOo84wnb4CVP6LRHUYu9hz/16
s8C8pgZdXuScUetg7RjuhJI5uERX7jXvfUkCjrI1lBX9VsmZnntSFwedhtGA4m9yhVDjqjD6W9VR
pRz2prZE86zxioSW/Kv1KzrygDGotjaoxkNmOud+EizB26FN3FK4bUm/PHGodqIf6lS+jA5DBeDS
8ydAklG4xX3BQEWVLCZVtnp2eGrdGK5Az2OyJqeE0iOfGEwHh8FZVLiScAg5XGOjUL9Fgqb8qYKd
DFMEJ2i5noBqKmV1bOFcEOzBpPpRFi0F8yeFiaQEoS4dJ+4SHwJyAJ07F6cV4zOx1hiZHfBO5jaN
vN0INRFPBWcfKmZydFr/xVMS0GHg1jTMFLb/fPDCtz22C+9FWjch+IvkHE6RJfrVvp2Vv0VnBT/G
OZ3TcUj67R4BcndV0cZbz+94lZ25QaBfECqvWu6u5KR9M3sy9bGGAlCptrjnI+HPHV55G1G+5RLg
N4w4gAnGQidLuU3d5u5MEJV5pMNQ4WwK9KqPdXfs9fEPK+MEtLq1E6B4tLvkunIMEr6BEWN0myeE
julkodkVTcNUGT/9hGZuw0uA9mU/NlhF7YpmDwQ+tB6QiTsmtyC3sXp+VZUmIodZRpIsFic0eQw9
LKVmBxzi0kgTAsYwYDxpCHCqwf1Ee0P9LbeNttWMazLx8TYNgpfV5Mn9PkU7UR259noWc8I/UVDv
WYSGe+7XPpIQ9FLmhjo9JhaB0RUBHGEBLEJY2lmmDC+LyKN1yxZY00ajATDc88sNDjoEIXNn/OUJ
qsvwT332KE2tKRozN9KsmOV74Y6NowOtIXmA8g3uDHkh6tu03ZKjZXBMR4RQ2xvChtF/lNOAdu+C
yFMbneyguTF6Q9OH3XmpvvhhvLPk8a8Epdbgdgs0C/l7Ad2U93PltWj6+6edYf8F4S/hGbi809zR
G1tArESEAnf2c1mQXpD55sRth+mbHifYJgo+Yb2p+AnnYuv3hlsU04nhyoINMSQRod6zUvrZZNRi
zfi1O9MjW93Mp8RmpsmqnSx0ZWZS2ctEQJR5sppg5fXpRqNXskLJBKv3TZPcBygom+v98pPtyw4r
icPPUUKlEQPikere2eEdOCHnjyOA//E8WFR580XQGBeFc2iuTvH5s5CyFIFwfR/SLywjOr7o1i9V
oDH0EF4KM5nP37krGJ5AZlZLCRmueob0bjHbsz2wMas8uHyIp3KAMLHhMvvMQ9OA10YdHH4+NiLS
pmgKwoPK9qOfsac/bVScjYDTHt4Ak4gj8Ol0Djat913ij0BTIngOIAnzP4A826jCGoq+GHqK2es3
IHBFAbGq1/yQX9FoXyyIFqTDUbaME1M2gyhBEhAu8fgx53MxmjUbAklDggUVbdZjpv//v5C0S0Ga
JnmjOpA93Od/MW6RTvoOxgG4SuWPfzCs7HSDa2YGSIxnkweNb7Y7B2jlMnfYcUs4U/6dLL1w0vFU
BIJFW84IxcO2w4jCYrdMUHgsY0c9Q1/FYEY/+OR4BUrZi1QHVn9KpgDv1ke0q1+QfbCd58cdQPUI
JIhG8BqfHSM2hjq13Ck3wHTJnOoq+Jv/JoB9hYRr+YPOXvQB03GuAWd+2I3osn374RW45418sV+E
XIqEvGSkYPkyChywP/OWo0l5CQg8FRfW0L/En212yV1lPVyBo0Irrq0BxpZQHsK0gcy60/A5ODQ2
/xCc/Fq9dlxAg7qVik2KLys7gI5D4ozWlMxWreJe0IcNLjVeUJTVHu34S2KGBwW0zA+R6ohFyV7+
RbWi6OQDLqLUB+qXqE2CG2ZjB3QnaTh3wFw5SE12HiwZy510K7IblGwyOb6wi72WAD4Xkb0y9sDj
aa0SldnLWHInGgrFRGMCD+5J+RD9oPapX5uyW1J6O0mpL3cw8fTk7eQXtkFqDVCQl/R/zCOLtAtG
um7Zngj8rxBnqw4MkepLP6k5vo/iHHAaZuRrQq03P+AEsqhe7dL8IOL/M6eA+/VkdDIQykHV44xk
G41AiF+yoitYM+8H1IEv/0nR+tvRTbgRGAhQNV698pSjh2SbpIggdclmkiqfh4cYD2QiAwswRfbw
wd9EN16gwVHhxmORg8uehB8DqUQCcmROseWD3pSMCwFGy2XApm9QdAcsDSwTL0fZ7pidnqlISR16
PTWUzWiN2Gr47gH/w1n3QrA5k36g6k11KoNjbjAI5AvSC2AqIRNBArIr5qKI6sB/JJ3XbuNatkW/
iACjSL5KFIOyZEuW/ELYLps5Z359D54Guhv3Hpyqcknk3ivMOSa7ufnAvw4hCB4haIzkzJnK+06Q
LTu3ZagBbFS2YZKgmueDwasJVBFhQgZOjoaKNJ/+RCDmEO70ADkiXhsvVN2WjJXzoiDCF9I4enod
YtgkyCL43fPaeU8tG12FmjuGbqUsCgVsh7J4BKRE+UjzHj2gu6FzhqCNoKvcFh965+ZYnwYnorsY
9krtAc9GkhHtB3PbihaZff2ZHzBVuOSXtx5hGd84jixE/RE/fgTOxcb0ghtmw2ynoRMp3yFhCvxp
qBD+SzVmVB6RzZG4UXsAmaaifuMmBZxO1Q2uc5088h9KGvxjTMh6womd6VEf8AYQ2CXMiA+fyFYn
5qj8B+DhDifakfk2A9raVUxiBEiY1Z5MqGD04jjlmy5/sv3EP6zffSbAK5tHi/EmmBqu1z5Ccb6t
3/xhU3AP8hUxY2ciw8CBnfsnTzqrOapRw2n+IkLFyXbAVLFCQuDwM54V3Snk99rkdHNjSEoc3B9d
CvuWdZ3TIEeBcw5LEHjk/NNP30jPl3ENXVz7hjW31G9iYPe9g1DBRDgXWYT1RfUtGjGlv6LqSyMN
xHynQDAunPleJj2n+Ad0I1dCkzqFSRy63V15RzAvSK4qub5w0qqzkLyMhGSkHJCB3RxrzY1Wp6i0
NbeqT1XF3+6YMrZSXLu5jkvjju5UtDvgkhcCGf2VrbGGH/fj6ssPqWvHv378i/iEw4TYzf3CAV/U
vl6e3aPs0hOpxlm6RIC9N+V+knnv3toV43mppA+m4NMuKyTTw78s+87JNRGRmezV8dggwUHwMkTX
CUsdBq+edL8DJo6F7mgT5T2KH4J6GESuCXPa9MjiBJY5U/oTyWeFWjW/4Pah7TX6b0wNXf0Xdlff
uAQ8balxDOJdkbmCdEHWuMTUzGcNbqXqaOxJReFE8gPvX5oe6tYdoqdm3AiF8yUPVw/wGxSXiWci
E8O588CgpIPvIf8ZaT9DAqZaaNK0YT/aD8rIXLUE36NBB7VR8ix4omITScnBwXJHn224GgkkvuuU
nVCvUlPA4lKclsrImcmt5vn7XFwR/GfFnOnZU1lsQx5LSPtO/JaFu+yzbpwwvxahG4Su3B3Vi4zQ
8iCUu9Z8r7eq+sbRyzqUGoEbvkfix9F1zIHFXaQebtRzuKfv+tLSfS57QQbp9yXRrgh2BiIT/TEk
h8op38z0QKlCCVJMyHvxvOiag2ghSZx4dQzkvdY/RmQkbGsRXWwGaqJmXw0uCXNGdpMir7OxjKrF
e0/3Uifvs2FX1Z2kCiIiaUCAHaFuR7sib4mGFsiL1b2i+Zeg2qV6IlnM4rPiDQSZycm4JyBDYohO
DGTvJs1nwA4YmVBoD3SqhY17l72JVDtFd5bjRRmU2sqekiNIt1JkzSGkjotffCWDJ8d7IDU6n2p7
wY8qIdhlZI+lCQwpaIx+K1ZP3cm5nFnKnoKazeitEY4Ay5T+xk2JFC+EpoMO/zKmb5l5i9m2szFn
hJXjdALYQlgDekv9W5B3EA1Mp8fN0qOstQsE/KhMg2f6aF5kRwAkEJFj6pWyrqIDXAprRb+u0DEq
iPTdnF4MAgooQnLTDHuhc+Amyoj5ZEZ+E4lHRYoGMYuWMQJfgj6gLz6p+XEFsFIiQa6Q9yIq/ISh
vP6hT/tM3Y8tX9uaO0hkH3CsqlOyeuvHgwc4MEpdbtEoOrb9CXVVdsV0zhgR+TziF8R+TNJd2GeY
rxCHBMuG3qZoYiSKoAw7SBgf+voY/0PlwyFZXrAnYt9gv8Gwjo0a+hxQQojjhC0jTU6F9IIni7OO
A1rXd/wFdBz5YCE2vJ8Vs88Rl9qtZkWxkT6AbDy5gZE2yYyeCNgVKQk2EEXOZ8bFaKTwWqPqhKs3
O92Jt6e/kBxV+jbXLH3pW17SeLuqwGHhLGZQgQEKNb/L+U4LQf6z+sKolqpu11mK5qBaJS222k18
uNOhV89+fgs+gTUBAuExH37lxXLWjAy22H6s6QkgYrPiCxOblNeoPCguVMEADfq19JgGNhn6oC0X
4Dd8CAB+/EIgdyG7OJhWpodtZILuQWk/pFyyTk9jjsWbEqeykC8xX7WMB4WrgVgo2yAVaTIL615U
n2Asqhj1CHxh5bxkiUPBsgJlV8jPAb7xNoZpOzxgHXBIFZD+6ssKpSWsFioKBgmQIjWM2g+qE5Fa
At7YL8aZ1hP/opTB7DHDdjFw8SWuuGWoyxjijxEEfyhQKnmnJ4eOumxl1R4uC4KypXV241Vn699H
XxJqxshi/plO+1R3onnHLPcnRD7fRUcIIfADSBIAx3og+GPk3cVRh9QlD52RL4iBBdci0AzWLcZm
RQBZ+YsDoe13yZaYG1F9gbkQUAApljQQa8RseEDI/YNdbkaHrVl2gzyWXG5exytr/Uq9ovOcV38T
4UoIACzSoRmM8hSAM+DzY/MuqL8yaxOyN+g0hC1hd4jPULzgxisZbKuyE3d7Ojb9O8OsvUnPNaAy
xyDHk4sesSXLwSpAZnaqIjdJ9qh2MxEz/AaqFCQazQYEwRQALxsfIWwqPFf+6Ibnoj71/xa1V+/Y
1ewoRASi7US32TbYnNfSgZYHOKG6ez/i8vTrB/0PTxtENr8jG3iz+qXnCgNLeqeGoRyeaXiUJZBe
wN9VeiSw06SPe6qXvb7nxeX3RHWcmfBnbCTLfCrMdOn96f2i5Ke5sc3uG4sfnUY+MbdTgoxtcXGW
L5a02FCLgkkLzSFEBdSO23ZBaoB3sRC5GkTaruMDS6I1A/EQGpJlqm6tOYA97ypLkS1SRb4Rgol5
RRGrfsJCEjp4ixu6Sg6gykYGT/0wqHuCVOdqlwUe+2F8Zi3NLVkutje7LALI4yFiHp1dDF+fr4aA
MvQIi8gWlJ8JkYgEzldKjYKtPnQ1F7eUycmBBOQA329gfrOMTPfqS8fy/N+XzMqWD85Usafyt7Za
7bxCwhParIYR+gNMzAuXNBvKWmEBoicz0n4EacUXhS1PH8aPSwDIDOyBSh4NUeAOaLVQfeC6IRsW
H+UIuTRiObalJMRf1YUeJzczCZHZbmwLtQM6U6YFFqySpJLILf0rZig+FlVYulCUP5hrTH1nxmd+
VYnsMjtWicMjHoi7YDz66tuANy4ANTMwtpkfaFza+UG8k4IgO6cvVpKBD453mOVMlfxLu48lEGtm
+TK+Ybox+2eS9RZdU/CI38AdZuQR/CeVpSHpENFH5rPqDzHO64CDNE2+YgJSW4VVhfInE1WgU0f0
LOjq7qm3uxKMX9fs9fGvQhqUDO9+B4vv0JKIMLJGMppPo/xSCs8vblFxiDGw+9eALGE2kNFvQtMS
IaeoS1LPBm/V3NvwlGvwby4abwWXModUhOcBXTN2O2we6Gt32Y1WABVNe1D/mCneuM+MXfdg5o7Q
BUMr4ixOJw6DulunlcX3u1bs5LSooVQbJdpiNz7GnIkHXgjwjw0+D9Ow+WvavQjMfsA6jmGf9Qnd
JUa3Yrym8Y11XG3eqRuTidSzo0AHo1xN+TLr53Y4xQi+JXdQIMjaCd2xrRlfHV/m1F/JEMxVr+nO
UXUfxe9Uqzf5yimqO9dRx4Q8VtyBdvRe+y8lva4GA3v8N/ORpjpEyW+n7tVpxyiFOmpW7ynPSKdZ
UrinZCXwmPmIKgNmQCYHkFM6G9UewAWwuRqlCAovIg4AM+O/DMtXor7q+lWKH73vqRURVWSYs/m9
kijGu2SSAu7ROhEMSW+MrqFtidk9y/299b8EKMgw7GgKlpP01RT4Y8HpXTCFTeqbr54S4S/sfyn3
qrv0QTt6pu5qqI/znUhDnT8j5a0dQMFffZbCeG87Mlozj1ZcPk7Ahnt3Gn4j41hXd6E4DMpdy84q
MSV81Gz1fc719Dgk5yplykFgkiXPdoi2LHurU0813TTxWiJK5+3iY9vIPz5dJTPj+K7v1DcM0B2g
Q437xB50t9NuRGnkPrL3rfI3zugUMdOzQtnojsqLZa9Y+UksTy0TPymFV3We2nVl3g1iy3njT332
1uBBQsHms1LBLjI7Sel2yreZMPhHAuYUK0eutq1mjcx2Q9dVMqKJr0Z7yaSN6aFnafBTtqCFjtHy
e7egOys6C8jnW0b8IZN9NgWDXdMt9VB/PGbJBgwohKWDnRIrQQPL3JspuR3MP6RhZJTruScJbo23
dCGeW0VsM+5lA8ZqHg/CJ2unofD4cUCQz9wle00FxrYVbzWj4nOFHX0q3eaftgRFHgWUw37jBel9
UH9r5V3ERIA0Z+Kd90M62cQlEzKt7WBiG7iNV/ZK2IXlQ1tZIailVeBOMiQkLK4tdlmltPkizZd5
CZj8t5AVC3QyUXU1ow7iRjmeUPYpP3qnYdT+rQScWATc8QZiEEXHiH/f51IWUQdPe50Ajy5lQsxg
8yykDxFdrdqBlVNO1IwD+7l9j5sIjcw0eSw4ku6UtX8rSJsRV5e/u45s0VYx+2t2UTmcGB+Ng4D+
QQ1erEoafJb9vpB/VKwVyUNhMNs8mnQCk8S1F7BYIKSEXZZKIEXOcH8gzoyZDFEMk9f+fPXMBwBl
15dgdewoIetqF4hEQhemC2Y+FLdysM8ZEVAR/lSJ3SOnymnGQrJZIA8bW7KA+vEKk2WOflbjT5Id
6+TCSq4xXxNLGDM6ZcJ+Fm6Bv++Ip+7eUdzUMUieCrpr+wuVZ5YOE1fXsojrp2NX1eh6l1EjO3ER
nV7vwpcZWL6u5k85Y87EBgUz5gbRExe1/OwRjATx1SQfZP6MmyMSg9Ux7Y4r0iGC9lLDnyFGGfk3
Tga1eEiwa9o/QSH57t0gZ1rtHqP8Nlafo3/rip1A+DiHn3xnHDqqFg+2xJKFT82tCi+Gjn7XJxaR
x4lKC6HWmc2nNjnpVQcJMx3S5KS29Cw7/IoLPSdydC80oHOe/GZfq28mOTjMnYxtO4Fu8QKVgTZr
CHoybzYOvF+RyKDVFlXXV3BQgdVG7Or4tbNiV4Y4qd2Yw7ZPLPWbUvpjIJeSz0lRdy3xpNWkbBpT
WasG63iUoIbO193a2vSeNxcRbVDeMlsYeOKu/qscicJAHDKq53k+zMvEksWEEf2LdiuOS6PnMtvN
2q/M0AMpREo5jwkr+cQIFoInqsSMFLAEexpLamSnA7Z6QX2X1J1cHwVwDcG8/zLmj0JmozB9lsHZ
r154XWT1QYAtQkI0FyKfqsT/mZLynZnn8m+1wgahvJvAvzAL/bbsfpX5i+cZYTT7MluoeI8aUIKO
gFc/Kp7xrt/JKDijgJktfAb605Al1X0s3srkbSbxEL7QHPDObHzdDdp3ZBUCW4KR/5I3WA6vonkT
Xmq3axmjV9lzQMWEsk9yS8kbtHNgXheIVxh8iard6NznlJdU72cm35xShIqkeBKFTaKfleAvsuTK
iXdKup/Le0xlmMDK//bD82S8kvY0jrtmRcvmsmw2RGvFh1/nt0zaTtWiIL9N/e+Tn9hnECHtc1aa
zBjUjwrF50T5z+npIGcx9M+AX9jOz1j9yEdY/QcxskncrDf14BbodZMf1fRwNK0VUpe7S0AwIZsp
Imrg6XNi5G4HvV1nM7tu9iUO5Z5mhUGCpZoEVhx5SQeGqzEWHV4M7nlGfbbY/YrzkSkaYGg7A9wy
wKvZinh8/eFvGuywfkwtmRtZT4SthreTxTj0V52AGdYzyPHTgVO//Zo5SfPbRKLAm8E4PXks2WRQ
fkhI159mBF2NyQ1SfOnUXWKICOyVDbToeQ6l+V/H+UaKRzvjRqoxwWQvGS1DuEv9h6jcm/4kaG+l
4nAmReh/CSpC/AshT1U4NWkEKOe2enVHu5A7yD1MT9aOeeIIORalmBoXPgRsV0KJ4wcLAPNCGZWo
bswTRmDdf7p6yI8rdv1X8HYEWmkjPCbGDYiDfrSE49WZJa+BJwwQfJfU18z/QsIcnEV8nOZlCu7y
YA8mwytG5OGuRg/Qfrf6vhxRf5e/ZQ5D/jDi7WJV2qDHDzcweOrwOdLUJkS+rZwKLg9Th8pSlL0Z
/SvHrf9sMR1JI4uJxKqE8wosUtWRC3ksokuPAphXF9mY0/F1QDdnoQDCMf6WGa3nJmXaAoxj7G+s
LMP36j9ktQZBPoQdTE8RBxujX85cY5lvMEIw4futFUo1hCgUVf13rCJ3QVAKN2Fb4xljo9dFn0Zw
2/JQbhpUYX/Mb14TUjyWi+mzjnYlowlKEs2JKLTj/arYYXfCUvUf8QOBSjKyXeTZH2FSHDrmjnSs
EmKyU1KSTbcipvdXh+AncyTQNILxon6jPxlNhtzjQYJuL3+pbPFzBrin3Mx5Usryns/9ZmDZa9Dg
8gWGIYq+9q9hyU5WAv4ZQUUcKn2N3TFY7erku3+pGYeLgZyIXrFzY9YROU121/2qJ/EWoluA1yS/
ySrZfyfl1atcBBTMF0O+Dyw+0z61KnrR9N7J32X57Xb5sydIdd3AjkWVy7dr4il6tulJGV6oQ2pU
F3pga23gtHj2EEOXlN7i4hq/dOxs+fIUxlQRlaNIRRirwNoQCeL1E24RooRYfCossPsBDh/XMZNY
XiWMCPK3kXsIZNqjQOnUQw+3uKQm0t+CX0NlII4mm7cUTQKfmT+gQToJaYKzirRs/2b0i5hZ5AYv
uRenmxJ/T6jqJnNl+aFNUVgPTPEeAzdH8NZyoMJLlBBfZ/yuMhNb6Tujj0KT1CluNv5ozECD3TY7
G8hhfttr9apCZyfK1oRUi4wXj/l+uRHPXUmD7KkwtTDXg9FLvKpF5nRDMvtbnSOk5BSt5b0Wn+VR
kG3zV/0J+y/zWpnngacXaZMVQrQ+QjY10dwVNZJ5J0Cq3tIr9NouRc0rMnImVXKjfHROLZ/G73l4
zNK2yL8C56YG7ugunPPC4xpL3qfGG7/IM3iYBGAjw1X2IOkl2yYdFeiSshMbS/iMjhqCbJmMXSKG
NwzBj/3HWG7RMIq+OwiOKd0pQZJhHwfWJ0JAqdnWrGR24XtpeADA9OuvcWn5Grr+mMwgZN5KIJgG
CyHO+uqfkjtVcqAJgEgGwWo9iQddevYrBZCQsxphptxjbrj1UrXdgFb47X71wZvHfkre5Sp1xQ7/
xmgfpX/CO/4wEofWGj+5iyxSYTTGIpVpDTFpHF5r/UuS98pFIMSutRhK7sUaQQXCs41sqXZH0pMt
fsi5h++whL1G6AfTuStyH0a0aA83+lNntr34zXQa9NAW9/2tIACY4RwfrdV7xqUuCRCxIEHZ3FMc
k/55y9DVY0IN13pAL5ngq1hHx5t5Y88VQq4LyazDqRz9MjxX/4neTwlNKjjmhDtjdDLPGg5rHEw1
oPPtqt2XbOFtXJBPFQoy3r5DhU+ytsQXHvKaLXq/mRRnusspURbrRn2nj/IPCeP+1ka14otW8dOz
TP4K7rjUhVvj/7YfTbgLZBtxqhE5+V4yPpr5xOeYrR6T6fHFkCVCwjNHbnsu0YzoG0ebNtMzw8n6
WllQk7oj7V64aX4YcphYCN4MhcnVM49d2gsF1xYrr3XiYeHg6NnIb+ZRgQFD68Zlp/zGn8NsUQ7D
f8K032/0wzQRrwXfqOCqFqzJC/cZIa+5lZJt4hUv2WLMekpJWDAkK8VQNh9WyAyw2jXWKoCXTRJH
PK2N7sNg83mWK4D9OCynfrcBDvmV18h+oQAH51mtnLSyKx+dg0owqWxFdLZGAEkChYca8rG/RP1c
Zuh22bQ4g95aEGbpLY0jiqTyWo7r8ndANWSFt/iWiY9UP5Xhx0r+FmdWsd9m9IY+IbCRaHICEwDM
nS2++Ex2xavVLynLNZlpcfPRot3ALiLzkZX0oCn7JZ+gBOKH85qZ3jw7crTNAVqYm5n6rK0383yf
x2mXUQXv1HI74LLkwbJlt+KzJm8y4KA2B1TU5gGFjEl7Zdo6bjkkfYhxnfFzyYP9FIxt18NCrYLl
jxdbsBVxuPTzVOJX/R8ChhLtOApoKnRkL6oXLfKl4bjKYtRwD24zgsBYpBJld53pnaJuDzGoxLAd
csbpCQIVpkWSflEZ/wUMMWNVwaiG55AdX0Cq1JqPToGPxmYxRq1GJaJtBZhJK9yfJFTe+INllrts
9pRZYmGP4JpRqsY30kc71WBJbfUymY9UBMWI9Ss8iMEnRUhDskJMbNZ5xQ8s6BcwlQObTDzfndtz
DYvqoR/XKjvvAUJIDWgsj//qyPWpHBk2jCoheL1ojclvgt2Hk2Mr54Qe+nB8Hc6hFamV5tpQTLDq
8fpNH17qYXXpv1HkrgcrAuHP10otSWYVKMPZ98QCn7zDDxt4g7BxeZxEH5BOZnBpMkfLdxV2RR0h
Hy3k6LXTO9euaeANK77z6Zrn35UeOoP/Xt/ZEsflTePR6Eprjn/SYy/vkZ8UtU0K1fb+RkvRB8+o
9ZLXDNMRtZ3CvL6jrpspM9G3/aeUTJUDYt2+slKnQonHpR5f88/GlR2WSPTLGAHDIyy/W/Lq3uH0
2dpu3I5bbcfFQDhU40U0o8LR7+CFofRDO7dBfs6CbvyCUSI3nkpMabRtWnfGFraEBbPQ53VHaLye
HxNwTNydkPexcvNpLk4jbbeqvW56ax+GSqQ3pOb8mppbjR3uaOmAgnYVHg/GZ+07DPKZCTllLPNK
6mEhoJFLGBv/U3PPT66BAv5gM7NR1K9Fb8+9l6mexNwYiW5TUuQd0WKnvVeFNnVzPPKMUbo9UnRV
Qf1haFjxmhNaiGBrxLtU/yb6LlrZ2QN30KQ+Z9SnqGET8bhiXJH02NaYGbG9WqHgKLoL3l3MBaFO
RUNXpntCvQMJK54M2ZNwyKBVpjGp9gB9Ih0gIMCQ0KrxhfXYxgKR/mPoraS3C7jUIlEbu6Swkhky
L7vVrv9tPihsfN7uOUZhjPKY41uIfmT5znOp/BaKh+Ma5jJ/VZoujgZJu5SQVPiIpvDFnt64jsrX
vGdomZU24wiUsH9jz2lr731zE/oPs3EkQpKTU92qtIgEDk0sVel+wAqYyEP/IsxCTHoYEGQMicLh
NWsnYWBYCVh4/QctxNHwlaouDBwvrXPMwm4J9Hd4IKpPf9qlpt9MxWovrrhXkCDrqrrPpl/mczkk
CsbcK0evWVNx2beCLSK6TPBFDUqL6bJCfc/G30uvCmVeNELER52GREaCaLFe9uZWvltJN5MaTzOX
oxo9SoYwl9fOb2tcfK6SXPiotNHJ1ta11Q/mq4ejVTCkT193utxxfY9eCtTGuXCkDZ2ctg8ED2ug
NAAS2OV86ONkhYCTS/JhLcOFSJKB5AG9gbWQhdq4jBRxbRi4VLAzYnbik0P2pkNjtuk2MizVwtZQ
gUA5Ionl4VaYiBu1mYfW83aMNryrFbwKVKyE9m4CziNjywhyxYdNp4GoCNcNzsAY2hq3x8aQsFaT
rbKhy1++9thafQuf9EkDiWRIefuHpAK6IfINKSPCBBT2sAXO4XcPawrXur4Vu/dMYvflTETfIhnW
LlFn4cKWMMsgsCNa7VwxHcOvuJBzz6Z0bdgcGMxLRlm0oMlCrfzSEy/V7cCA6fLDZAk9BU3kFi3w
qKyHHId98kTnXgr/lOqzai+r+1yfoRSjcou1H824B1+AftmM6PWeoAMcGQiAwGPhFbES0ZWI6+Qu
wqsOQJ+VE/UvlDqGy38SmyM+mW3NIhmxNVGf/1D4B83GR1VdMPLGLb4hzokag4+M2cu/rnBpbkwJ
ebzNlKElgY69BRuHxbuy5t8Gssy/h6sTfgVT5Rk2d+WsbozFcbtir0PdLNEuac6MjYdMMWgStTNT
M7TrACgBbLlvWOmQy2uAnMaaJQbqQn4j5izIo2GNSNEe2XShOnRENPAFcXUbhmSq6sE7oqwQ+i2/
CwitZKNxZF9oj5PKymDUhITQrCsIcnzqyZYbU8mtgRO3d5gSFRdGKRp2ZZSZgBxgqLGbblBubDoS
m1H3M73l7MThH3NXr5HiK/gI+AEZMH9k/LNyPaLV47n+1/Jv8/gxY3elL/4y6Wfxpv9m/5p3nYAA
pIz1WkYf0mybAIkahSzybPhmDNZRC6yzl0DCVGRlL3/Jz2E7ux5h8L1WH/xEARNQvuY//gjGXfh2
O1rxHIUOPIW1ikgdH/af+jQw6jQeZmn8YMLd8HciIZLlCbrJQCQzxXW60cECx54EXZB4thq3AjYf
Z8DZieQ126ZAAtDxUd+zpaUUAiIb8jxvUpctyCHdyc07AAQqp9YiHptuTf/K/nEpDcv/MHfkDeUv
OutWRcg8aABI1BjJAaRQ0/3LyUT+U7GiHYf8BQ5Y52M22RhYPhsugqnNrfqe7qneJDQkICj5legt
mV6Na/2hPES4AejrzZ3GBAMk3IgPG+TpAj2YaTVgEiMnUizh12eFn9o59WyKH84a/7TBMmjsyfrM
t2Xu8CVUXMgES7BhXBofmxCIEpj/vK4YBcubQsDisKH09JH7EsAwQiFZs6HgjiCfm+OxQgxNCQAq
aEHFsCIHxcIidoONGGQE7ooJdd7oNFSZaPx5Eq5srHC/AyDec28HLPJlFVYGmMfl79Qh0oEVzUgG
0DzSkmkR5YAWp0GpbR+Mbg+pw8LnNjJk4YvHgRcu0c3pn3GmgYD4EzO4xzW34sGx1NCaKS0AZAR7
AyPoP86VmCBV9geU5PihN4Ob7XE+UxGOJFBvSEr11PwZM9fhFccYgd2I7Q60kD2lB+kmTBRZYw2R
VYobgcGjQKbKJiJPmtcH3bN81OEsBEgCqA2ASWKt3/JkKo1do6MQtlFPNKDDq7W0rKhfIJSf4q/4
1HmZHfeYoHaUmbxbTXGMULkrCRqLD+zplD4hq/P6DYiPAYSDah2Lgj0dmf+g01QkrABWyDu5LH8R
7ZwMxJEEMMdbjvRZtcqEj99i5MnOiruAii3ZsitI5K1RAGEpNAddYA0durwyTW5RvScfbDRMcmtZ
lKrw7WEccBYJgKUzxlhkX2+TGvbbooPErMciHlf9HG5xL6o78rNSL/kS6OWM09ggMEFkmWAg/Gmo
NrbZH2kfFoFipeCUwkK0YEyODSpa0DGS+MjZopn3uGPLn/7mD/k54Y5dPvwQBwhajNDiaRZ1V/Op
vS30fFTSgbYZx+Vb5wUvGMnTnJv3xHTG7ZwwV1hLv5xHK8CTf6w/1NiueP6MtfYLZdKWjI3gb2U8
bGyReW6QOHAMNRQKVit6I3G0wq7dEc7T7uhtcOrZbcNon6k7EnIFy1H1bAg6kd7MzKuG9wzD2A5B
GmP7fh/H8LMgAz1BBExox6pfsfmsDQ7KJ4JMhCASmn483Wp/C42WPdDfJx44pC2r1ia0Va/IKtKQ
hKS2gYEksZjdUsj9TBHEwDW0AZQ0JGYh+kD6HEzM4LbIT9G26niKeRawnElHmUwGhisWUiw8B2Cc
gGjQBslbxn/VZztbIHXDI2NlYBOo73gAf8vxIAI7YlC68S8GHILlwmNSSs2wvaG2otYF2UWOO5ns
KPgYR/BPEgBSIMtRxXKhhuvajb/VHyPmMnN8vLSdfkLvyTqLPHH01bbcY9Q5lKwTQ7g7IBs3VBF8
bvgpEIjgvjLFdXKdJWbCa8Jq0Tdjs4CXgQ031Q6owoFUwkZFio/8IMRugUaBb/UhkGGOigeqMgTd
A8+nylPB/hjzEWwHxkQc47z6XJ3mornHRo/XkNnH/6U/BkosiBgjscFU2Gv4ypi6ScoxEbtY8XP4
5I+Zw8XLA1fYA8aD8CYks/6a3VtepZiXzCuFS6d/Vc+pPmuT2yzZjDUTMBp5TrTid/JBE1SeBGvY
1BWnrHiRodRmyCrdsPpLgn3RuGX9o2BxlPP3ijTMJthO5tEPD0HvMpWaRKLYdh2uTALWICK0XgfR
caXL22qJ3OaoEqO7MSMqJ6y7olla9uFkOatPNbz1RDbST8ZYEzYz/Evupoycb9nVKPpMdcdTqkr/
YmJOg68BCgE3fN19pdgEiQd0ZqTNEiEeQNw4+sccL0fw142/ZriLAabG2CrOGRq5lggZ5pgEps6d
Iy/nDvUQOYJ8j6qJwaG2lPa2Iu1UOvsIpZDtD2A/lzgEhgX3nunPhMxtN+WL3jQd9uxixqdGuJX4
oVO98gW2hyR/1cKF0StKbny46iPrv7KETR1/X5f3pRqvYsFTwXa0cRb52aFiDQdzXaC2LYPvskdY
+RZzMjDXFl/t26xTX6jkSThif+xEfU9Fq02ENrq9cWIjrr5DC5DzQ9QOVpYydKd4BOpYaQd6esZV
BdGo+HKUsdn7dWwFbBfDeYXSA49IsWffFikkZVxnPK36j9RTPcNGFh6rYCsmn4K6kG0olFWDk4Ug
gVul3vSCYyphxEZQzmzV3dtgkrap7FovxLqvfZnpccpvvu/pwjPHRlTRb5aXcqXC8r21IG70ap8w
SQ/vjZ0FW34YfYWKfttZiTfgJGhiNILyn5LsDCC5RGax5JLpedm/zOeVYHN9Zl11zHqvn7yKkmZZ
OAf0v1j6i48G/EsCrCyGBN/+9RP6K2Ls2cSFYwmL/6CkAL7iu4l/w6xsM2K7KUCW2jGO7KSlGigk
ZeeHJxQGpBTgATrMolMItl/5TtndgNIY2k3qbjoKrsEnKo6xn7pb5RP6B7rleEde1XjJlK0AOXCq
Xa7XILGb4SBmqDi2LaLV8UxdV9lN/TZLZ1cdYIQasVP3p8ygDpGo/d6MeJ8Oj0DaD8qtSm/kKYoP
nQEhUJkBNV2wNcuNCfmAKxtAa1W9Sv8kSitoPgYiwn+dcK90RgNAUKu9PLH9Tjeop7fb/i/gIeZC
wnN5ooCdoK90KAfxBp5LdImk/3ZAe4gC7GhQCfNJUN1ReMeHLQurgt/WLo9laa+mfa/v5flwnTtO
1movKQhAqBIy8WMFraumNpTHfde4FR/QCrZHSN3c/bDcCHrmYicDgkENBdOmyZAXF/RfKjMdYq2M
WT3QIJZIBxJOVCryBXVzTaOn2m/8dXmbGledcWRRqcXVP2E6V9E9qF0El2D0rRR8OprB/oCLC5Mv
5VmdAR25N0hfx+Y7He5+dZxsXgz1mcEEniim008uYMo2yBGxa6QH7RFNTMMpdsKaN/9GaSUpyVab
381+UaegB2HR1rL8oDemFhQRfmHYqtHAt2uN1s0cRTJJzDV7HrVwB6g9Q/4sc9Qs+DPhqiPqIESH
0HVsd/xrYRhZ8eDNgxcmzh/vKzI3GmGZhU0NXBqGIf8fCyBjtct/U36xgRe6Rs4YVnfwWQE9e3BO
psPUFsQQsnPSYPRt6ctqk1nl4MifFmHBhJpC/zBIzOjscxaQr8DNtwLst451fBZHmaqkAaXRa5cY
x9ie4q5Izj7CWpW3Zw55g7ayq4Nplmz/d9g1n0jlO9CG4il4QG48JaQzuvXW+fEPhrZEzBIelL7J
9/GdFABreVFdFZbEnn1svolcwFIe4OBnXR3rAicKxFym4+Rm0jhsdDKdg/WvecP/KrmUk+NN29Un
HUoCc0h6T+O0TLyusxN+8z38M0i1eJMqcmUWPhkD4AuBzigYd/BxWjgQxKELe15R0ipZo9+Lm3YA
ELRHFUbjCEJGR5H5Hv6Po/NabhvLougXoQo5vJIEwJyDxBcUKUvIIHL6+l7oqpnpHndbtkXg3nN2
hKLsbm8egJmw8Ugz7AjL2hfarudszxlppxyF/h6cCCwrf+sQNC05MfBNdp9Nmx7hGEaPSOotK0K6
yl8tIWHq1a9Wrbz2efxoOAmUHdhhkD0q1uIM+F/H72mjDQDdYUtGOVUy6xzYrYcf8TE5m+uJFRcY
BIz6IPnrFH/YlLqBkWmH8GqiknyaJ17w6AlqlIcHcQqyXZEXLXiV22xUGWOcP4vFGWIxVwhvlrWW
ieRJm39Y3yXWcKbstxYcSFxfyTgAl+1DX0DufSKb7JPfwKkf40B482HMXWai4MAyvCTTT3EBRlqo
UE/4wAkB9T0IjBjEpRfOSV/PL1kL2nCSvfMgXWDWInW6yIjU4ZadSr6EQ8CQT2ERICtxrYDt+Wdf
QYzNyCS5pUuSjqaO9N63i/oV/gWJ45XUG5BS3AGR2njQSD01LdsqD6P1j+BGS1glu0uHC9BCWvtZ
Ap/I/f0v2WXzv+oRIVdovsKvz6K+1eznKWE/cfLV5FTyubm3/AygQLOckfQHYIpjXHNM8lMZ9ETp
0pMOzcRyFmawZxYWVXlLNemTn+C5zc7xVgNZQdD41hnvh8UHWXVz6Vxh8M9uI7/iBa1ofPIWM2Hv
6bbMySyci9/Y9hMU7euWJeaBHc9HwMGLjpO2Zz2js2Km92sGpm+vt61v7dubWHFoXrnbQuGm9ezU
EDl3Ry+pudVMeMu2NXOaO+PluLUov5223HcwIQHWb4Q55VhSr6fwMWQPwT6TowVNZxvIpkgMIgeT
VPHT5LGcdsxuIf2oRKT41FP1ND/MFabR2NyT8Bn8Akly6R9aajXYYqoZAjlQSIuMzm5pdbNl4obY
Hkg2o855Mg8LCMaY7Em0d0gDL9Ge0GgVrxtGrLn4jHq3D+9Jd+oQlPLJBaSpA2c2m7a7sgTL5AMw
xXCwgkmRNG4+kSAe+C34iCVuKlbz4isB8wiipRQteQWNY8S65XjWJn5HrhxjYgZYlubMcuvamPe3
UD/USEoR1yzriJYaAnMPPCssusvgGWvuR6UoQ33QWBd7bkXXWfCXd/Psx+AUn0LgSn1FXsK+ZFcA
B4RI4QXq5pEHHr0GwkM223JEnTXlYAab6ME0HhGo9mSMyhGIkGW04d8mjB5QaGEh2BDtY3w6ajsG
QI1eC5yq4UIgggRhxwTvXPTFOyBtl6g3aVuQk6RvZdgjKhAetKo36SP1uCln3R9uig58xxlg43gu
MQdYB2PW42IrZtfKxbu5Mm5lsq69vRmTgrrIpj6EWCBB+zx1kSA91+0Mzx33rICaEVVHg4DnX8Pj
PM+PKS6hbcMiaNzGkUljS7oCna2hZPMw6hCPrn9IWHsIj/wsB5o77OZtpbC68ZFshoo7pKftCiFR
SZR1+u6i78+BW9XU6JFK9pG6SZJ/YI3lnCx97VdtSiy2z0Y/KPl5ZG4ma/YEQQSYLW962clutcsR
CmxTuqZF+MiMxlu3QRU/carGXd7yvdbLSWam4ezLiXND/FPgDP9XEizh8bVW/MegFVMA6pAon40c
5to1LOLM/7b+cMGf6yWWMsDRHfaKeXLB1Pdqrkp2CRXy1OcUqzSwoIYd3IRsPrx5DXQyYMWzyJcG
iJuV9yBbAtVBv7BGMmgwGEwpEIm66MmuWNA9BnF3LQlG/tiqcSX9BUKOQkc7AY3yFkAhOjE+hHx/
1qgekv5HDRcdpCx5V5NTwu1+QO7kBwPRRD8vmZ7Gj9NJZ0O4R4XTmxvZugE3DiuyOqRzIzrK/duk
RRY95mlLEUO8tHb47xmvvxW4OoZPau1sUeEMWLV4ZOTF6E0RnrA6QrSVFl/mUaDSjmPLoT5s1vAB
oiHIXIJ410QWzsMd5CGpU4DVo10Ym5FylOAUMtzPAA5aad5EdqEwzJczw7tQg9UWR81CAHkM9CtM
SqeAV59yV9P4WJN7dmuICMnXIF8VedWgfvZAwhKdpRCUS56kBNYx2bHH3Tgo0n5L+SGJvuUq+Cfb
TnOOpDNbO4YFLn6q+CynLMAQuz+Kc3ite5yl8wJUceAAOjeeox4C4k+4oaoLVglgj7I54tyvD0P8
yxClLYhlQG5CNoREktQcF2b1mf5GwhfHDK1c0A209avylpP4du72cyiGgMmIpHVrb7PogksFbJME
yc4JrQG+7u/Fym/d9FofOIKTdv1/+JY1BRiTzokXjcAyPqQ5tj4A4SLaehcw5RQ4mNQINDvnOaC1
MxDUYKyz9AFKjlw9E+heX1jcVN1BQabqdMVBk5aS/0A5rgGLtSQTh2C6XGanMl3Wok2TybAiWCj4
kpObUiPDrk4j+0tmgVACVDTW8qPz0PsOK0//qjHtDNTb0QZIOG35K8avFklFqr+g2YMotmGFDTQv
Q//3AY9teeBDgU/wZDG8ChgEvmQQHnXZTglmeA/I0UfR2oHig9cLaMT/uAda4U8jGphXrDCvSnsN
lVejHXq0kxcU6XX1DIVvIlgoVYBMym9Gjq5Ac43uBOOJyp/k17cpQYR+WNWnF8qkaoyczvBRzaoT
+bTqLX3C7iKAAr9wyZUiRfVLpxVlgyjx24KMg/ri7YlJ57wiwa+bg/putX2Btw91wogxa0fLfYEb
Stj4/p/AD2Ko717az1RjmpIe7F3BdP3uDxn/m1eQaH2Q/eFNrIyP8uBQe3eNMIlsBjRHlQRjaOo6
6N9r61Qaa8ID/d1P4xi/eCFhydgGhOopUrG2gfUhEozsTn5vgLPDTDgSfCNKL5xIpI5x/3mLT3tE
VRnJmwr5s7qAiMlRC8c0Su2QZAnE9FVP4cpF2TDz4YFeAZUFh+iz6jhhmYPB5/fwReOPhi94EWFf
h6Ktgr+sPRbSV7cD3zMOBakgAfJab46KGhYVIWbZQRYN2wCiQCPXaVgq6sUkFo6MVuR8RBCAoBIj
SEwPVS8dFzrmf2vrJTuEClB/5W4ZrcsnzS8g4tPXsUsXJuom2do8PpZvDhElX3OpC3MwIQA9MnSg
1gVswN0uRXS9Fp4i43MNElban89MAj2d/ZPFm7Hid5simoAx1F5Ssc3giMulfwA5zV4yQ+eWW6BN
Nua7lDdYdQDUn0q/qoiCZjin4EMlYAsp/m+TUOW1hc0Vg+8g/ldUwHI/rM4jAgwWgvLiJ1dMJoD5
gXiVGuiekxZc1IePluJBGIaIBkU7pp81tgvgkAYWlxqTeVisLx3z2iK+zKUByvl3ROUPW6Z0uFkg
N/rvgXM/esaOEe+to3W1SIZ/xBbCmmE9PFTvW8fb1uP7yZ0w5xtPmN616bfxGy3oFDVL8I74m5vy
QuH00Z2Pt+oQAQqyq4tb5TcZQUxaiwKovZVO+aE/qFWD4NLuxAc56zBdbk7W99GDn1YG5CTpnA2E
Q5mZr+R07Ogk40O0SAsrn6VPe91d7f55Iywa6YhzXlJhFdDjAaBhV3yAPKawwDew1XELjxOGTmis
mdUCsCFknwxEyhLqN1h/GLOTuXIKEbg3S0Bx9K4rwl1XaJOrQ8swgBFGtEcSvWGv0MYh2ICfT5J9
Q2QmGpVhDb8ZSQ5xpSNxlz/I3dqaWLM9rW6c9+HOnHu/3s5L1tUd+ihgbbPHH/qf3zfkDa4/979F
b5YsY4fpGw7CCDhA521p083CdI/44TNFNJUw7JpNNSRB7daVJdXqv5jS+SsYI6IxQ9oZtFN22r+A
8nRxHUSrAU9FtDNZPIDuTfrpNsQe8mUwqh7b/sZ0gp7JVfwpguqpE0isSwIAJuFtBLYi2UooEZKx
BPq846e4PmVoYbKFL/+UIEoqqC3hnbH3Hv9GOrrpW/M2LFvptfo3TJGkSD7FCDvgOlijFplm4BJg
AY31bhJaM8zD7k6zOB7a7ByoD3NAtZG+dNFeVtk92g79QRdRZh/05I/NiYzqp2G8MgN6A0YxWvbH
IV0hLIyaa2VTHzXOtMxRVgIaWQ5L3f6/KQA3DdHz6YtWcnZOIjE3/Y9y4LvTuIrK9QWF94Zy2+fb
gBH6i0Rmj3Rh6lH+z7A0i2N7fYdYnR6wBRiSjX4dTylxDIzNu1nGDyYoQgNW5RaKqDLmhCyBcKWy
QzJawAX98YA4mzOlpwXZIfk+ffFWIpzW+83is5IDLKQMlHqyxSxS57yvlxAvID4K74pTt9nXQFTG
d9j/S8avYtiiTOH8lfsfJNHBWkZsULu4bQj3W8TDRsTfR3ocjCJ/CuIqETyGqADoAjkSJV9ucnpp
TUK9CNALjtUyuMnsgMtyto//YZH00m1SvHtyYMo7RoRlAR4EAV6bYKjHKsPl/i1Z81C4MU7jtsfV
+vmhqqy3W9Xphn01OHK5EjIEfij1bfMLvWzxa8pHAzEvDM2bX05bIxkwhYX4+fo0kCs2LCAkGZWk
sNJI0G2jnBu2+c+L31WxaP+gwQbhNnj6TN2Cz/XCXqHmpPjnVYQfXH3mefEr3ZrsM/XD938lsBR9
l/7KCHhVGvTWYrsKeDKDhfQ5IujxlvVU7eHV3xM/fBGexcLtYQCgfDH6DceCfGoPQzUS5mV6ze7m
5+BZ6Ctm6UotQSoZiueolvaR5iLniDAIXrAIm8nKsAjrra+1fqiI0Iv+teqtif68tCH+7CoZBzpX
Aqav/Kg0awPzC4RWZ6NPEoMlnhmF0QILco9QpjVO4PBqa0eXBmXFRuNqEPBuoUN3aRwgQH8T88yH
IFTVkYrcJHQDRCFkIJBQ3Qj/iITNEBsdfFdARvaBmiBFfzwpmA9K3ZiPxrcyfiun6hiHB8o65sOD
fL1BWfFEI40YrFeb/6nIDkA6Wc1nzRGjUT1SgfFv7JdcQEr2QFyZQFeSh1BsS0TQqGx6zjGuoIq0
tpgJJEP6t87gSE1xazIfQ0VImMepEW23XbOGnCmpEOtxPHC7kdRPnMJXx06Gig2J6/gX/gPMTZ0g
XGv38uMadJFg5THRhKA/BvYkryHY9k8zEecNKSv7aN/ybgHkIh3yeBl8NC+wiRCsW9lbtL/Cd0pv
suX4ocsTZDRnhBatQnMfcq8Fska9IvrNsxFwZ+nyIx2V8BKSHaQADjmyyfdBJl1qo8e3Or2g6eE0
rCk1YvZFX4zxjMOAjDfsJsC+e3ZNcgyF6l+IHT4fJk3Rvu5X/Cpyzlh68cJz9znk0jJMbuC23sEn
0VTLf8N/EsiMSJV2ZSJKciwRL+kPJGv8OYw8rbkOH9zvcTPJn2cYbirlL/ZuYo3FhFBhRxBPKRhc
KP0lUM79Pkh/RWr+KHTu326eu0WENOan1bDFkBdcPT2qFFJExsTZt2DodilsUlBQtGTkUNLz1/wC
wzYQuKKNqU70MlYF9ssWRzPuFLJN8A8g4OheFdkNZgSpWpG3AvFlkflAOeWMuGrycEbbhyOPEI5+
T7bx8ST2THYzv1+k98ijeQwZFp0mDPrGPiL+eKAx9rsZT7X1Q6lXByBHs84bOShXifxs1LVT6+B1
iPJ9fCt7ovrwHiUEp7NHEuIDde2oa77n8rrGcN7FDwltjdy8JNq+XG2KwexLQrtmXA8YFfl2vYma
gTGGlmr3UAWed/X2zFHSb2hL/+cFAvKb0aSLWEUC8V/oaBwCBEDQQF6FZf7gwMpIfIKCJyEgn8Nb
lzOKobl1nJACaeUkEnZiIXT6KsDNDHpyV6lu58kK9bzqEQXqsitFuRvL836vSESMGlycDPy3ZKdN
a8Q2ag7YMjnNZ3/jdzP7m6JF1XNHjof1BxlAiBy4BLvVPC3JpNoARxDUiwRpotmPRvKVVjZsSaqv
2uhYDMTCwJTbfj1HNdQMrN8wotxSJJ8wly/i3/Ab3EPismMs6qAwl7hYcL+tPGOXp8ss3xbkZXDI
peQjnsT355hxqJ9VywHnpBgJgQ+FHligo4vQ2AirzfSYhFvNWoNIUN6ND1agsWZheDty5bpy1qE3
BI7giTGW3rjU5TUSjMkCnrnqHwo/wr/IOlzJUKrkFiEMI4coJX9j1M66woJ4FGHuRLbVNn0m48Ny
6mU2LBphcjuJ/o65QQgx6+0l4RXxJ9PUrckTSNw1WFPxPVV9Ny69N/y66D5E5UrMwHAb6e8lrJ4q
CCqASDpCchw1azqOvW6hxI72MyVcKGsC8WFryKak+1MOlibPRr+S9qRbUdFRMUbeUEKk+r7It2oB
9+AjOJD2ofylq9QYXUmUgPCJkh0S865ZKiJx6K5hENuzJwmFNvKKpNTWQZcThCvCvkRUMlTO83GD
LC75MblzYwF4y+5CVFwTpK5m0zI//AgUR3PVkenIGSnMKiIw6G7baJv63euMQ7/WgDPmqTy92Kmt
S8u3gQRKYJw/+WoVZIJwtwsKw53pRhgorUeRzAlYIxBb+I1XYrXS1p2wywbKjt3yFZFOV/0Y9VnL
NlVwQ2vNR8szK64YugoeCYoRZ/1feOQboJ1GrHSMgvfgjKGvj9eldKK9Bv1ZO9v6LmtqjPt85UGA
N2c9PCPdKODwSBQnFY2cxW2QyjMb7ZhurcUvKAEDzHwYZ3P0v9c8AExfNhdFv2gJAjekjd5BNt3k
TxcdPXNEax3T5InaBGpcIIgFEy1LtkWcwbWaOiFdtQ8cQ/kWENZonJJddO5p+C1pB0T/Q7DIgKlz
08Op5jJLRQuDggF/k8uU4h4+QuWoxPZE4tIHOkyguxXJtcaGXXWh08lRm9gfXbQ2FB/joF8DwDL/
GAZjGNCkh7hrgXGdlaaJAP1IvpPWML9cuPdWOamHipAPicTHeS2tVIcbWvTWtezG3oGY2MD/asUV
mnDTWHHwi/T4uoJ47WlOFLZttKoRISEFEVzipIb6u5Vu2SaEeIbxNoBFpKv4g6y2slwcl9meHHRL
fFbWW4sYvspFSkIl6aI1ZzynsvfM4xUWP4Oeq4GAvVV0HhZpN6WaPbLsIqK9byG+D4H8jLRv098L
fIq0uh07BTMGCdMoamaetYNoydHFHptw23B/6z32DLsdD4Znm8UqQuriu+G/qJyL9O3i1iJLSzg3
dC9nKIX3As16Gc7g+Yspjd7ZgTUxiHeZyuA8dxsu/xsncQ/Q4FT/ZNkG06bMxtVKR/dc9MggLxv2
QPU84fkTMkNC1wER815B+Z4skVtaGBgZS4gL8KS7AIMo/yMNw2x2nuPLcKQLLKsDgaeo6KFlw3kg
AyieJFvql5EFYz/zlbnnJNPExj6p0PcH3YkUK3ARj+Y9KBb6MroKZwZthgnc6GxNfgK9XE+G/4G+
XEA6zJcLuTzFvMABHeXETr4UUk6a4IUbLO2RoZ492vFK+bsYLpQLE38RA69uhx/yUPp4pf1VVgy9
MW/EQ32pHwlChhQAnW9hvNM7tCN0du2F6q3xKoIXYC6Qr318iQwMbBnFVDtTx3UiPApxPzBHjP3T
4mQQ2TI8nVN5oKOSgkpO/m3VuOFVJ60UGSpP76fcpfD8XHwGAxlZbXl+9NhiC/6r822VkAQO/LFM
8+1/kDi9WsKHTKZOauYRuQBbYApHqTkYwpxnTNTOSL9FmhkQajH+yff6/uGf4hqMQRXPOOMaBIH6
uOf/I5RV6jff3FI5GdVPRFyI8KjkhU7UVxNpczWG28ZFvUyY0UYstD0pQylqV6yov0HNfvqq4KX2
ETeTCc4TQpwan004xVb/A/vv7+jysL0WWzI4CCjXZsDePG2QSRzT4g+5fwX5V6xCeHtf8TUghkyd
F1fBlZt5y3oJuwWuTVU0BlEUJ0gM5S0/OaPcEHUnj/cMydLnOnKMnE00xQVj/SJAkBWChwEqzB/N
1XyAuTFghN/RGXebtvaPU3c9EkvECuTpnZuV9QsDzavHO8TfVNfP1T+WZwmMn/D+ucXuarxy7cpi
96GxCDzYyJJlUv5pjNL9YzCXvbkY9L+AnG6CAo32LAVArTh3JtdEstT49uCYKab4Er2HYVJO+V6C
pJ0Rh7eOxhEf/6nC0kHo0sHHuHPXpcUUx0P9OX9lkrpKfxnbKo1d5ay3JT4NJVlbLnIQFH9DQACR
4aBiRj+4lsgnzYr78DmgMOHlKnl+QG5EkwYUEw8iNEHcuENwtijHkoofRKaEn/nIzaC3XXSLP8Wq
EHbJ/tNr+OP+RPSK6NOS4o66F5MgH/Iquk/n086jE1j9pwCe5sRdkMxFeFZ9RtXRPaRSmTFyLSoO
WBRoSDmJvmOVQfnVeAteF+HU2/Qedrcf/FNXkJZEJHwa0gLZMYkubk8nl77xlV8uQn+HsjCYb2u7
oosJ3o9awWCnl7uRRzDa1/k+YIhdA5krJ/vxjX75IZTobRGU8BtW5/E/18x3YJBf+lSFUWZ2T8QX
j8qSZxFEQGWLNA8DU3AZr5hGR2kXHqeHmPetQOjJ0UK0SKwiDV7gnuXcg2ehL44nMJGuLMOyg6Md
oHXPj/CQZy+OxHyPrLTw3eDVofHgH+BNjJIVxcCEwRNy8O5tqL36HvEQZ/StyPmp+grMS2k3TnhF
RVqlJEp9fcSj17Plkfxez8dsQ7Sk5A78hrlo5QWfPoJt+SvmIUHsrvjYHedJsrR8+DYuKTKTfgrK
GHH6nkkKGh6DIxlfOTodhg96Muayeq7FnYnJPew3iJlK74iesGFXuPiW+22dusoGPzGeUrTLbbdS
JwmtwB1XtYTadUxRubAMp8wATlv5C3EtU7LJgMJv7CwQ/FNOdDCXeE7JF4rZaTO1bs2Wl62iyRY1
wqSuLTjfisDO9ti0KKn6bi20mglpQcEi5VgJlO8PI95H+RP7C/k/3bDRNCcMSdmE7SMYcx3HWwla
f1buMcr9a+8mD61lsKj9k5K1OCHQJesQw4obSVegioSww3gVqVc+DV//hUThDPwQ6Uq2mLCOCC8Q
nQzFM4BGxcVTew8RtDSySD7dfEZneq+ZcbhCmnGvj8cO7uBTrmr9Kwd8kPJ/2T357OMVfiNOv2g8
iPwLGF70L4X4+anTgZsQp6JOgypd6tyiJFmcy95lO+0bO/lNMWricsnXQ3Msvcg+haiL2KE5XII1
ES/k4gf+UjG2n7cKdE7TRLVJaL23SejowQ2h76atJyKbiR2UxHaJ6waZh02tWJPugHKQMnGrlzUW
TSy60PZblN7EGQFFoldiZFySiNGpK4VbgIqLxtGEsyhswM4xtRDowH6iHy8VwgWNr7UP8Q8xZBdf
6mdBiMNivqS1E4ckQB9388ABbDkNR1tzAfQCYxw2+JsSFxi5W6vnsV/T20WnWQMZT1M0EffmJKxz
iuQgNAt6NZz2k5JuNf+QypPHv0L5sbXa6V0ZjUWRbuuPbbB6cgb3qIscgXZSxN6AtJPmckUqz1D/
5hZnN/pHVyUSVnAK05VO0On9ROR1W25i627de1jSaDkS9Mzii3cfINHlQrT9btaTFNTZmJDZ8QHy
FesRpS6DfKPMGXNy7CopZXlTZx55LOW743/ryehkiOKi2oDP8KExlHO0GdW6qGASZ2m3Jp5F41ay
6nPP8UkKaWyu/PCcx2uVNtZmpYPKoWgkb52b/oFbAk1Rsmj5d0nJ8maqjjGfgZXLoj7bI2tjp5fk
XhAL8w6QNddu48DNuMjsUv3cJ9DvLcOG+svmYf2VYGYMP8zFYIgBHwNVhvW7YyTCHdPQtHLiI6uF
40gtldK+1MFA8wB/4IpyiaR/oxY7XheRmZ15NtFoWJG4jtEtZcj1AoFAF4K4/iEfHVDYy9PVhiIx
5IhAmy+624S1Vuw2eIX5U9XilR8rCbNOLtxXOq5D7LKnUds8MJ/T34FWE2GGMEvZXcOp9BzTKfL1
ufZnikewuKbFWMTjvPmwQGFtnFJjALXwYuEYSzch1ecwjQ7gMbpoyYvm36WyNhDocqeize4X+b1P
4RT5IIPPhmuGcASyfASsHYT5NKPz6TclbzCWHoXtSdlLEDs/Kn9uZyBU7Nh0V6RZvuT4LLZjcEim
Cgp7XHluiJPJnvI8Z97CZdZTmY6/S2BLjGkrM2fWk7cIrLN41xHRwGtzI87jY7h5gtBVn0boW2Dy
yh39GlBkiTrmcwi3+BxBk3tUmK7cbnL9i2D18otLMLjPtCeufMRQwHvIUGaN0ynbCHqDdARGi4zi
02V+l24jJps9lJuGlIDLnIikTUBAGeEOD+xkzVp86sVPOi6xYhTKcinvtZCQCBQyh5xfDLXZhpYq
iJZugzYbstEgI3glr0R5y3iXntQ5aTZt9UViDgLd1cQAf/vJ+ov4BBpYDpg0i5xb2EkaN2J54mW1
rc+elAX/C8gQxcFDZ/V5EvLQ8py4cPTNvjtg3RBd74J5WJ9q7aT8qbVL/+eV7eVm6QtMfSsdpsfe
ksiPp4Esu28JG3szt65+TZBu60iy01wE/McMIkhpIf0p3pjpLgVg1UthPvN/OQTzHxwBGv44ZoyD
4bzbbaF9CcVpIAHNhUy7QbZFaxnIc46pTjgYLzDgzyX6bZb8YcCyq4Xnqt2CxZbnvYc0HuqFIhDh
KPxG1h3UJ+t2yAQ1DvLuqpBuOVQbqDcS3tBUZD5xVqxYBAFwpmeT4BQCOo+5UmHYjHj8tbx7g2Pe
D3vsDgQ5JSBsH+hRTk61pMOkhM8cXuH0PnDNfuOBt4yNgbSzs95NhU53Ln3c/MycMg2SrrWeWk95
v7wafDC06z0xcEBEZKkxsI92fZ/2GmG4hbzjBaTNMNCHZy11HyPKltM0eQOm1GvQfVbbDetshYyh
cgQXVxpPIW62khC7bQ/CSQo1VRPD5UPJOy6zDXM705Vp3VKmY0C6ZsGlsUo+v+yrdbYnJ0XbZ+9j
v9EB6/hFKMaYhwTRE1jzD4ODN3FjKySOzKT5S2xQgJ29ABOe08JAMqppxCniWu0dscQ1TY479if0
P1x2Y0zR4bEvSjeXVsX1c1RYwlqYs0bOJsQ5GeV50NP9Guv0Q+/Ca9Y/hXEVnMPy9CnQjKvnUD1j
PfKh4gdbO2EIwHswzotqxY6HH2LegsOl1xF5hxexjdqMPkyg2OtaMGxieZaYuqLmZxQ4r8g28wzM
FITmyfVVy6jjy5ygxnZ1LghALKj8sZU7IQyIP5IW1XN8ZgbSKpJGMT9wphXkeylTotTnGMlrEwKG
JEQ0RilqbTY5gmglj4+KkyCAzcHxkPx6/bEXr5yXV+0c+0tMOv7pSl0HI6L7fNZbPHAL9NzNmfMr
JywqXbWGo7GaK+qz4oPNsSX7KHz3iuqUGFmrDaUBGiZgdZUVj7b5BbUbxIBL8m+MLwUbFOdFU7sF
Y7EkXb2BTBT9rYMISFf1nypvfVKza1fK9pnqRkBXGc/4TeCyi8RbBUZHFfku4hP1l8j6QHsSukoR
0ytLWmxq9IthgJ+XPCMFojgZfgx6h6U5vcUxyynRSNXBalk+pYuKNZ4yVlG5pGx9E74wdfw6Mrmz
H05VRm5PXxHnEnMYFM1XLLzKlpbBcZlKk0p+3eJ9S5Yd2t0pOoB4L/itMt0jFggdNSYide8L3x7P
MVRLustYs4Nu1cOBEC6gdr8BJ6nc//X9VUacXnGcI4ps+11Arbf/iKFmCvNZGDuP8N/8/Gn6GeEO
FhlIUF3GGrutpPDNo5KH2Li3L+IxctBETGkX0Moh7Jn8aAriMrCY3nvh3hJHS9Kwap5MZLimgEoF
xhFSF/08zndIu5TwtKBVZ5jsPR2LE5yGh7F1QPg+oK6vc0eJ3NEkYmzK3Ll1Mt1w9YHGEZpFc2wn
MT8floqlQkfCeSD1Yh4Qi0hJlU68UfQNb0DOCDfkTzJcNTSRRvYefWgL2wC2EvwL6JOFujwOnsLk
2a2uIjql3KkafZbtBFrs85fcdTzjfApgpZ9Cn7cB0eIMrMPaaBlE1ZvCH2BAoanwJTW0LKHy1o1d
WkJiUwqCFKEmIDb+1lBmZd5W1BjAVxkgJa8/zt0236jlidNRUGALejI9f2D3axpqxo0wXmPzN5YR
ZhA5XR4lpOKYLZ8apBbWq0skHSQ6JmrMrhC+3bLPzxVutx5s25WBuBoSyAc2R/OYf4gwFbdocKaA
C0yp4w5z0F/x3T4rflmkfNzqRrSOr4mOzZxe53OIoWIysn7ULaioSUj7mg23WMVHxbIDGBEflFXL
mrkXcEgjRyJjhzYaXlccvNrNNHBW/BgvtROWlUco8xSqEYl87AuIuDhycoJGTNJLrgZxxP7D8Ln/
EDYlCUBnuBQI06goFo44crVfhk/S6+4J5Scvi8YWdvITv+HPNn+N+VsB9VVeyEfhK2Ly3vbZOlur
8hHKRvolfQAaB5Uuj6DHI8r+3rpk4lTHEoVJQXcZWjfki7KreRdB2inpWrSWPj4qJ8dofM/ONUIh
iyk+XU8Id8xEao57EJDWuyTlMGtf+R2GCaDYMEhidGtl+YlgwRZo8WX/Vld3y/RJuY3c/pV8JCcg
A89cWOvRHu+eMYIPx3NGvREXNG0ghssNDKgsB8kq/7jWH/cDZKvkAId/uP688e9DMsyTVBgSjPKM
HEuiwzDKzxr97oWYNNX1JsV3i/2XlTmka08J7VsTMGCXa3/Bpxv9etmumqQ15VFrIZhlLO7tOvKv
qSJuEkE75D20QMfWPSJuLwhwvQb8CCgEMAhYp892O8rXkGQsg76JJQCaxSflffEh1/5XXaOJXXAD
yOk3TLvKhinD+m31g8yPG+LV66hHWAaBRF4fkxDePX7CpSXMoP2XRR2YqJuRixE60VfMYzgv7qY7
bg1Cn+bOyluQ+cFygvC/n2ntgiiKEIu7tWNilop7A67A54BsfxzeOfp9ao1ASse9/w/zchR8mXiJ
4fZYjVxfWSTCpWNlmpSqiK4GCMdPctaMyGVrZhKs6UHmqqOBNGAXAjFUTx/lWK3gvyBpj3irK0ww
6T47g1/J3Zc6XkDJesHumXxRQoTejYQjtmogBrQjJjOEfKzwI6SOnzyVzyZWmVHiVcV0CubZkg5j
fQkCrcmhi4iAXaDZhoBEEpGp7IBA/sUkfTao2MYS8NkM8RM5FO6wBXanHnzdWJbxIyh/gPGxs6KM
MIZDJq9l7adGwIRB0ygcEb1qcMjEt8qA+NPaGocmlTp8hFmxV5Ute2w7bSV4jsFD+RKE57F+woDu
mSVwtMfHjLZnpNdPIXLR/3v1xeQlIioXyhsTU7kuxHvauaZ2x9ym/9Wfy/gMEnvUHoG+V6eAVQ/V
p0CFCwo+0SGrhWMzOm3AKbBuXkYMAqQK+yQZE8JaxSQeEGc1mXLnXrWvTGdo9kO607153+V8LFta
RqfyddZCOlYXQOrd+GyKvSwurRmnW3Fqmhd1UXL0GMTDR14rwHp0TrdfpAZSXkw565aKF7qCKWYR
uJoh0PaeBs41Lw/enagQIHFwufo80gGVrA2y9dnhWCBbN6a5B/jGuoky9thvhm/FdzXkMeWxRhKn
tWurdLV3GP4WT43ERJLsP3aPir68pz66LQq/1zwW9CDRsIhz7GDSwlEYqIhkSj33CTFrGZOr/h9H
57XbOLYF0S8iwBxeJZKicrQs+UVwyzZzzvz6WRzgYnAx6OluS+QJtatW0TKn9RqKDp8MbmER61sk
ggYiAMsVWnsYyjLlntwboKlQ1pgCoYHK2ACBl4cfAdeZjIylVTkJxzKsKh1zxVva/NavLfznVD1S
ak6imdB8S7MWeeylHpxoXO/nvm2juwdu6lCJ89e8tW4bGOsY6wNpRnQ/FcPrSUBFjryIfuzMhQKa
AUZY61AUn6npEpcYW6LGy4Ktm9l5M4EN3LQ7YUNqkzYVaoRjTEDhB4uxHTshE++RgRqP7iUP7wTq
e2Y1cGR4OSOyPdJHHjDWrXVgHN7EMaqJDgzPSb/xC5LeM4fBiUnMgDxpPY2dodn3C1u4GZHjk8QE
lkizZXmc7Zs8dSXVUxxp7iyWQ7GrOdgBRCVVHUrgpuNjyOpBxLp368IL4au16ygeFt8/n/mTERO9
auw6+cEYvutZ0kiHrc//biG8BzAp+93L/8aU1XK+pBBsL0OuwJIywBqOnjjvhH5fYzB8yf9qPhjs
H8/KP9L+zPY4/g5AjzyDm2Bg4UOgdBdvBxGRcGHi3eu1D6K5pcZ2JhxmFRmyAz//NjU3gfKwuKhS
F/pvDL5eGNhK9zX8KcTW1MIDGN6vGixI5PEG4Bg3stc/InB2vs4A1gg79NeLPD/psaz85dZSnTd9
A0rKUxQA4MMBRqWQX1NpxBz5jSUddMf2dY1IbLWp+yJDveJUkHNIXucd/nzQYwdd/9FIrMZPiWxd
6PmPiWECai1DWWzrirkloN5teQ6pzpPWpkmJj8dhmE41VuqIZwXKhMZjzydtE08JI4fQ6fhA3meL
QhpNaW4SP1kQ2xN/gvVrDUt9xjpNG722lep3JOzDzCbBsRydcXQTMZHKw8R+agcjJgb85KzNn8oA
esQeAEHkrjlHl9ywhOTsJF/ReMbEHXyNwrbMHq8S8Yb0CTOF5A0VPfkilaAPvzpHsmRTkcXtKbEm
T5E/xoCLyb9JBB7iWNlWlexpU2Gmp0hxpX+and1uiKDFlAoUKgV3ZC31z4QzkInHo8ve/YTKyJnc
aOiW/NfFPwFBHyynEIM7d/T88ecl/cuHH+TV10vm8mGueutmythaMAyr4EWHuxigBjumFazkfD3S
2EgFScSFSKrHTRb5Tp1ZzFrwelDM0/q7slgrnLgsiC89LTk9J0uohnxFQDrrjOIgms0LGkvGQf9n
eiWuDV8Rdv21kLk1UTmdvnlFfI5+SnMfjHkCSEqKMyrEZqFi2QToGMzPAgp9HXElyomjq9xpUX7h
Fm6Lxs0NXGb9vJuYjcdhNazPafOI8WTt6mb+xgk27HgV0cmbby1YF9MiB+/Ste9KXuFBIp3Ofgpl
/sfAfFBKp1q5C8KuXfdHlGi+abO2mXN0Tq28W3P1eu255r34akT35Fv4JzRYNC4y7kij4oyLUKD1
Bysru7KUsulhxreokOEEwddoVQcQ1rRNu6V0KE+8NSiP2gbqnjx9SstvBGB+gFvPs7Ouf1CQGbyJ
LaUWXHNYisZ9g9U318FQ8A3IuFSLzq7Kv+FgKK7U3EksMpRpKaASGAnW24rYQhcTWsRqRvQoB/Fd
PDqOxMgow7L35ujoIkk33Ax5uRhSLsUAssEyCfYmNonAd2PzPZV/Lzy0NKlU/k1De/DFa3ZJJpQ6
wrjaX/dNQuXFzpQg7PXlswFfIKG8cYKMmDtVaxGgB/6YFKsq5gjJd0LjR5HW0ZYkybRS2i+gzKbK
6RzVPSbMEpZrgUem0a+tQBfMBZlxatw+h3sNmlakQ/PPrygvmgxuIEj0/I4C16OkuYc6eTgKcmfS
wZdyFxmJG9bLbfkXHVtkp5EEIa9BLVbk9RSvW388MByn0vXANAR9efyQSHqbDx6NWaoAdEQ0DGY6
0FBrXeawtNijX4il/jhyyvjjiDvW55B1Oslsfe4lAP4hYFmfP8FHxJNbR8QcnzJ/k4hjMVybkc2V
1QqdZJC8oD5FfGqdgt0T8XUTgUnRaJOxO+m4GTBCrGAXhsZfSzYS4NjgAxipdhmfaN9VC5MOWm4r
bPVA0e+INiLzPXNbpjewbCVjB+oh9Jpn5qTJe1ZwrJ9M5dOAwcivmJ15HuUczxiF6CPJFn2VwCdg
An7jMtCzQ0Lvqi2XhDeP4LU1N3m3rUA80v5Q2yF8Mi4QloLEcA8jEa8TtdWbiMfSp+0lon/YSYg6
N56kbAcMoOEe3UFM6Lr8k/zbaNAb+SRH0US/gvEZC2eJYVCRnGSQ0n67HkEE8+N+jOmurNHq4bd3
8zWwIA8lQ6zrwr0xK9kKevIeF2j8zvV1wLiSgkECSO3EDA94GfUIEqlUNu6M9npcHkmBuH+RIRa9
HkS9COy3/yoqrnx/O5+lkawAYlSNy9MtIKsJTHj5ov4f04HmiMMLDWtIiRHqm5mHmxnGpV1K33LK
PmCwBdgpz101Pya4U2mYCAbsB1yJQRwYnKkp0GaGM5a3kmPXZGAjop3jJdMzhAAbBT3y4hGbOAvQ
MBLFsdJzwhAl5oZyxTBR6OmSBBZuDXQMRhqjq6SQ8jVeUBzc8zSxcovkGgM0NFpjmbRcGgMmkfLO
GL6m6FOnStJKbEniWmpHdBkbxTtklKOkv0mMsZ8XsH4MKVyg9kOZN9B+Vpl+MuThcdmqly51UgoC
QLf0GIgjTBRN9U+k2xjfWhi88/wjkZymu4sla3Tr6uFKWIrU1U+XCdxksdCaU4yLucnWlsI2zWkr
/U6Vqy5uMUwlJKgmsthzM7BBhuJH/Ah/Q4rtknqrERpF/u5ClbUVMy/y6jh9xzg1pj+ZtaZ0aNvL
9VkLW04vWGUPUhd4UYnGWZEL6ED1Oa0wE1xJ+OTkt75TDDdepasEJsTfGP0ELzeHp/8T74SvFif/
7O3BEnZ8kaindnsZftTk0v9EeTYnEmenBpgcViF7SU9dGbchbj7ydJgiDEPGdZIZCP74iwv7FLpi
2M7wQCZpyEFNQQdNgwAunoeeBZjBZXQHwySk3BbpsBRJI0jlNSWRTI9XD7CW3Csxsx3ucHgo8X4O
iWeYggJ2kqthPk0cGVcxsinoTJTvmDARBR8J7ACoZzPNgx4n/yZle4jLdY49aiPlawqkJvnjJbm6
XajrwXKl7oC9ES1RA1pDwTBJc+CbEMXmzAv6NGrGkzN2GNvSp9Ad6nBDn1TTPSzSAis6Y/3SXWRu
zWkkG+8d/7UCfm5ulQqDa1otBTY3BuCyI5Fqo0G2pbYZn1y3zoNP4snonVQyNSKC/SJTvgvq1XU+
hhrPlOU/49cdyhP60XySSxg9q3u+SXXkcTI/J2Wdx5zgjNtgIBluW7J9r+cIkDpjEuZOdLqDC/uc
iw2B/+uephfwE9mZ4mtsXRL1C4+9gcMDUWBV8EKk2htaQckfdeojWiLIWmAAtmDRbxqmQIxMTmXq
Mstk/idyXYjXuyo7if1VzW8CxFyDCe8SQhREgyqmUzuyU8yjYrFL5tmqtOoZl3I3HgC5rbP2zvCu
Be0p2XWDUSYIl/luMW36d5Rvq8Q7DdJ6+BPLvaLNtP+SCuvjCa0H+My9SrByXjO8OuglrImLmizN
CNk03ukxcpwMa+SLEETI3dxcICueM2KNmUj2SD42KOAE7aYK6RPGoKnZXfP3yj58i+tm96PwADAE
9PdhMsCGoxdSJVu8SIbd0CEq4CWPGcxjzQ3Kf5WOegm2KZkXPoL/ayx5aWctPsC2wdiPkVVjDsdw
wgMYkCxK6kBQSMWJb6y1FkQf1RHA/p0CGK6qEuShp734U/J7+4CvbJv8ahQMmD2m8ZFM3gSOhdto
9fqUGCBRNJEIuKomTHkf/PzMdSrHpOwHwV5QFgrD95KfPhu6PbDOpYS8UpFUKq1goYouM8EEM59m
KV4xHA08u1QA7RseSNmysHGB3Aonxtw7jcx6rXTOq9RsMyQl383iTETEmMlk/tVTbq48xvRJfoZF
Tggp3nbU/Cul6KVhmcGqriZY2vBybWMaixBTxu6mr1/hwWpdHIiJXC2H8Nia+UY377HMUVbaVp9h
dBqi5a/IrG8yzh14FNMFYIMLCM5L9M7bxA66vwZakKxc4U1bjDYZHdbRyiBobHasO0C/tb2l+67u
X2N9LmtXOigMGOEl2qBx414b1hw15ElbIqd5l7gBXO+G1JUOK33M3YAhScPL8dqyuEhIKresuCJU
pg+1chqQTaP+UWaXiNs+Gf9XYzOXMNGuYhASmg8xfdGjexj5RpE/UuNTsPCGfcK16ZTv2toVHOc5
tZLVj4rFoO0b2ZszBFQWLZt/DMTN5hYFe5r6tqS5v+EVHGMIU+iwCdx2/sbdmqSl+Y8ek2fRXdRH
gjEHN3NlR98qkgNDSa7oYN5oF2V0AiPoiMNK2O8iTDj5jTVb++jIXrvO/zRPIEd4XlrjrM1Q1F02
OCl9D6LrFxLWBbcNIieUZ50Y2a9HQWOmkQBMmOKf+SQmybwI4UoLH3WBhZLgoInngmMz2gv2pJjF
QlcdlUvuLqs4aJvjtlJW6hHoRgazYatZS52c+oXnK8W71lwQ6mZzNZju8misxhN0NlT6hwxg07AR
QbOlf+2vzVJJr21lz6hKcL37JN+U40o8qg8st1gZQHyPrIFOBF4PHwJXY8RRWnuX+rXCfljaWEHC
YAU6kqYqGzPuCLASOC4GlRrL50pBu2WEbX0Zg6M4/b9p1qkJtwNinCvIgCYkJLYYQX+hHJIJ5M5d
AezFp8Fr22xyjrvnwGNWs8SnXXkSHo1mw2ggkZ9spLL0yWisbm0mkIhC5He0z3SlaOfge7bIKGQW
ys8XvcI88U+YTumNolrVOo5vThya7DX1Uvsnx9vsM16DxU7nAScMNiOxx8d8h97wpQ8bVXBDDrxk
muOD4TDw4bNuKw+rrDV6hoReuKFTwm+8eUj+qYv/mMoMe7Tjdcm3ph3YBaE2Kg52fGkVHHYpw/eN
lnrlDilpdFfQp1jUBUeEYoQhwVaoXV2Er1WDCTLZEgKcUdR3BrNWvNYFO3JIZbdX7hWv+iak1Nct
+n8q3T3KkewDsCJ125OEo/YVyQDCyhUUC3VRHDX/ZnokSbnWlZBEAWysmGirCWWyc4tDhXAybsPc
gzGta2thWFcTNKxNVF0YXpjdQzY9VNh5tIyDllISfFUxjnv8L6eA/lFm2yjS+ESZuMtYnUmvpPc2
OETSmks2pn6+cZgsR8YKc4IrhlskvD794RrClcN0yQ/N1Sjtf3BjkeMXXKH1UmzPID7G1238zFl6
LOq2VzgbqMQiBFjjdyaIcLaiH//djrg2mUKmiH/q+Je/mJ8Zsl2x6tAIAD4zR707St9x+dTEL1XY
+6eSb404xwVe/JJ8msflj484HTgHttj2YHavYIDhf60qTiXEojYqLiBLuTHvWdTyAo1FNylS8urp
ZH3hdpIDmHUnIxwvQ4wZ5LsOHP9mffRPqD2cQUXO56B93zVODGwV4opYV/qUOBbgRWe4hOLLZfje
mZzGlm29TiKmqe0F6/AwUVbr0h4n3F/VUSLJAdlF2OaCpx3E4+ge0NTv7ZHppQXXhqEUh63ZzbaK
OfrAKEICRFOyWSFgh4z1VdJ4grJLyJ2d6GVCPgIBgq5HuK4r7uJQgM7GHvcTO7yyVibuwNTaepm2
zSsvLc8y2LuAvQ3DA1dcayt99bitwfYtwlsLStn8V75uiImjDX0WexfwZZxymjsw0ntgLZJ32bmL
t+21/sEVMZstC16qE9Th4DDaY3zpvgf5LPDTZ/RbLOiq4+GoEFXjK1IzzPgwo4eJ8itrIfEQfuof
vDD1jol3Rn7GQINhpdwW8QHJbKKEyNizAMsJISpOjsPNksZ9rRM9vg/yNspJqZcauw/QLLKVFqdQ
KLH58NeXm5cxe29crdgJ+LY66lHU+f3HsKwf6VmZqwzJX4O0MYlIMdgthIVk7l606TEHZYKb8O9F
3pBtmJ1pJ5hfK7YI/WgOvw2GbY3DV0RiQaHkirFm9xtJD1xRPewK45P5+yA9pHilibQyw5GhWaPv
D8xE/ORSYZrQPhK4A/v2FM42CD5Wqv86TjEKShyPDM6lgU1smTP5wV3/4A7B04suMcHDtK7o8yP1
UyM4my3tToBFGdLiiIMlxtPHWSx/WjgAdHLthEvwQTxNGkMYG6qz+Nt/l9UZ20DNXfcf9s8AZyxa
ltDbM3Y2AbKmq7+T8mySTYJEKZxYboCVEWuYztZ3zSfzDwTq+Lpz1NB48rig/Su2HOSIyb31d3WP
f1qOg2x6hPe4aOagBNHJRrf7VYBEdKC/13CTxHIzfAVbtAE1Q8pBqta/GTyTTG/1dbVpvqs7EhNO
KZxuab0W31TDNHdI8TTwvp49eCmRc+YSTXEZnjCWowAf8OuiCXVI+oimYPFmKhy3tgOSV1ad2gDO
BefpnosRqgElDclCOPP5gm8GotvTU71r3/IDBy+6a0mGLBf+CeIXCGRUeRiiKklHo7xHeuZhwVbV
X/WRzbGpKv+tuI37ogRx5d6A/daJlqzSDEbAilrf4R/F9kRO+UjWJL/6pzI4IAGpaCdgWN25pG2y
v1R5v6SZdx1BaRzdosfU/WWcyeEj5lteU2xfaOamhzHSZJdl3dMhJtLxnkEnhRaG67HmEUi84U7M
YuCPA6Neao4ef01cvSwY7UvA2spCXne4LFZF982HW6Pegz/kXJ9/s9LV4YoidwB1Rf7L+kpIiREY
zmSAIT/FPw6R0PRHbnG0HC60f5ADp0v/hibKHQA3Pw5HYdP95lwTr+FDb1BkyAGBm1o0d1n9wWtK
Bla+clzp1JX8kz/4goEtlm/+fI6+vmNdeKDij9LHmsov/OQbOIEO59TFxmEWm+GjfAp0pdK8Mzno
ptzfOBXwF7UoSVtIGNQZFrOuUbG171WnaT+QkGZb5V79nHFJ2wC6LKyF3oO40dA3wCm0fzTcMPtj
HLuBvDbGb8pXNbRPrnJxSDwSODUj/YId8c1MHAU02NKc1HgmDzlyWDF+jMSelrTlERYyNr1+4f/i
1Rb9LUt0+COcx8TlVFo/2LP6Rzoe1KNwJkS1Ntb6wVjTFrEpLlB5CEdKsQdbXpNvWv1vzt8xNKSJ
AzMB+ibsG7aedf7BlA3WU/oLubjbmrZ646IH1QCbI2ZwHBjImaXLDwdOAvPt9M2sAxddviJnoZBc
U1CcBnswHqT6ePIj6gXw6xZvNgX2LOub5uTCG3/YsIxzuetIJ+2UFUXxl0L+Hp9YMu79gwWIXsbw
h0k2qMjvJxMvsPXRrhlJfNmIHrDfIUnMCEdWbexwlgsDeaLrB7wE9Ag0HEylD/YA7rSpXfTEtgGs
DR8klTa4/Nmghdf19U5vASkU1cGpbi75prn/jW/9OlPuuRZYicOzO4OM1FPK0YqxPBwhOpzX5tMH
u2HiSvqqf1GkAm1Fq5xGgVB9CsgdiKfccN7Jgoejc6QNT682u6WMffaJ5FQCWEC9x9GiXoYz3crl
ajogDnRw7Qa7tPUnyslG+qO0xylXxLHn29m+AzeIndVw1B9iQKuc0qJbfo43UO00GJjIAa9LuKvu
c5R4hVG7dNEIOUkwi3M6h8LHXxSuAzcXbhJnayXwMCwQmc5oct0vs3I7uH+SXNwxJdr/iS878jhG
Zg4JTnA5tNQs1/5HvOuYyy4mOhotqCdWfGiPPDK76I+qy86jQIIl3QHDB/ppJKi3dXZsG+Q9+aK/
+eBmU9Xe4Isr4arv6QO1IaNQ6bgdU2rGsMShFLlls83wo1TyZrhTQHSEwMU+CVumOCOunziEY51/
dacRlCfhqZvxFymboV7ojAT4Kn51KEAPApc49OTuwGC0HLdJtWtvHKkPXf0ufUhPAOOd8JldiOxP
PBbF1lTvJKbyZl2JDr6dGACEUe7y7JGm55aWqhwo4utccCtLTUKx3NNeruk16lY3/mLUcF+/a+Xh
VRyr+n2oyp+mU+jpAVzZXIhN5MiOZjViwbsEwVHhhQfnUJZfID9bthCzsS8ptW9OcKzoSIb895u4
4UZwNAefn83s4UZUbNpIZ16bF0cAxWW2scJKDxB2ma9JNRkr4GwOJjcJ6S91a9MTd7RSlCYzaif3
7hNRqwaOsl2TQ4M4lGx+lXLfb5T1aCw82zQBrHk0fnEUjKFD4vHeG4eaOZ0LxkjLnSpYNipXbLdc
V1zaNtTjsdLFS+skbhV0p2IFDOYFCnp2Iu546nDPdS4lJSX3DHUNIBQwVqOinBw4c5kt11q6x6hg
7SU6l45F8QtyiyyPafyjriU4cP0QUs7La8hwA5VllIQ8+cvIfFqvgWjUpuCWDpoUCmF0Htszp2Z6
4gq2I+hVTn6rT7lip8kO+7j474XxlnmDcU3xpKPWSK6mHkCWANcKKj4mu2XqOXIcfF3KYpOBWQh+
INFQs9sVO2nUDyMCjDjwxpJ8hCFEACTQEFCFPz8+jtWnFJO/EB85O456HEidUDit8uFx2fsitsa4
10uPeAkXXfGBKk/rWndGZfCFHb9LGz7jHIz0qvjgXSySe5mcuw8wwFtkawq92e4V0NP0J06XZK5m
GimIGWAnLebcBI0QMKUWOB0xBU1cqRk7pAe4dBNMQH7xWUDziW6z4Yu+IsbMGHfCtX9jHAaoFW2d
g8gCimS4nuFSLoY7kUQOzFn0dFZdTnlkUBUU1mUlbVUQJ4xdJ485rTWXL5gyLGtsYO54ix+4fN55
/BmFO4EhN9nL6UMdmSDOrV6okMQYu7NuMAffQtpgGI+VrbnHa6pxSltDBnP0dvv6x4/BLQfu0bgM
cKQjkS6Eo29uw4uerowXNa3LytrlEbyf1cjfi1HlYvrBbsUYjmqXxeZJWzRVPBBwdWQX5aJ+sS9i
JwDcU1nkaaFwrCxPwD1g0ZJ5BHgS+hXVlY7Mx3uAGkpMKInuNY0ShRMfo+C36Z7y8OOPu7ywlY+G
iIYXODivAlI5O/hXmEUx8caZW0IQgXBF9J0uCFY3Bgs+OBJ4wJ8IN7MsQuNJcRiw1f3Lwreqb7iR
Bj0sgk31Wxf20B3Jb4SNp2mPgLEfyQvaDLGq5nYBsfdWzbXDsOhPubafMNtkbDucXmx9JRHs/0Yz
T+4aRuzGsR4V+SmKGQMnLGzjKV+ka3DTJ8xUhEFc3lKOczpTLxwqKMB8CS4WoonM94IvUuWeMhfx
wGTj+kNnqtt6sOwWsFTIJeAz/ddFB4I4Llfc0CE2kHEpJlJUHGSflF7tMPUrbOmEstlJi9eeuWsE
5wLfO7Ztvnue9WDRnJrGGUZXIMy29D+5ptSuxjHSvIpzXuSBN9eaYDQBrWeTx9asQSdxNODXT91g
WCpiVLtiRROzbT95j2StvbEZBeM2vcvaOXswl8HAyLc+VAzKURFaZnwWUjSFLC+vYCY64Q6QloZy
1Z7z50cp1J/Ppkkoi8I4yOrKWnv2M22LUMBSOlUEws6kG6kHfK3KC6i4jZQd4zkhhnasBxT7MNts
50XPamBvO/mfvOc8zCmWwUcPHYj/vkvcbryGwdkw11LBZsLXaXeCJ2w5K8GWIWkjrWq0tAUGBmIG
HHLusn4Tq2v5KeIqYYXjvEWxCth4HAsrPjSLrAm736YBpn3pOFMoJyGBOcCx6ymhTp3AQLGLhThF
cNkQ8rSxr1XGOmOasy0/GRiPf+138QBUxT3VG2hsxDjD2oIiSiQrdxr13T1UJ1AchfIW+IZorwm2
IY7IntJs29WobEUMy+0Ojg9rwR+PV+7guAoPo8xmSbsh1ZAnnMwc+hiwdE4Ag4k3Akd1aBvKri9O
osgv7MkovjWAfYyTljlkMRfz03DT/+QYe4cb9hHRH5ihFasmYp6RHgKf3tuPYOSJBowJSF9pb4Ut
Gq4PAlTOWcdsmfswWVS7sfePypV+4n+vAyQj8auU1gbDZuzQzEehItcf+AUbTrEBcbBbzqUGXs63
dEvJnv5wauLaxVrIjRPlguBYOjI64vLAFoc5iDOe8Dvy96NAhqeU8eWxghNhPMwUMhNrYPWjm9vu
lnY7zC1ESCLGtoTFFnpO1d0KSlrjytUH7NL4oor7DE8nRj9u/0zacLOUGKaqneCJJLb7eYRq4Zca
MY3j614CLdokbAC8evLSTBbD7kvn7LDLrumv/gxX+g3QG4cOtv1VtRUcBv24nzGwDhDrI5pvT/GG
o6QTJEeAMFBzkpZLwqm7FScwe3rA2O/Zm7Z8F+bx1HOuRzj440dyUkn1k6Gx1n6xzVlQvrVHTHpJ
9IbpoL2ZclE8Li9y1i4GwCYyPhseeMcFVOAraxlSgHCdGDKt4fEcJHgAKNSTk383HOTgnDgtMfJu
NwV2cNJxQh3xNI1u67ROwBPW2Sz/gBO5d7GYNbZ5znYqYhFhHWQqN9llzMXUFaAfRxld4x2hM4Sg
FKi7/xOu/jceYm4wBQb0Zb8cl6T3kaqlFcVER1hcpGr6r/lIMChvMX/XoekW0p8IK0mINxNz2Zzu
IE1xMn6cGM26f2eMKFQk3zTDX00GQn2EFUIUkLoBuC50aPkyyh5MjonLf/sz6ueOsvlU5GvwDQKx
v/7QEGzkC/INxlCo2bgiYw2tcx3VfBoefN3tAGmFeNPq/0NXSeDEOsLtzT+5dRngUKL9S3FVBlch
WL/gU3rMHytX8cUrO1XDleIUU3SE149aH5LooAPu00DzECDykNgwR0Ao/IjJL8FY42U397TAcWpi
nBK9a8jseB59Wot5F1fseVvL5vKafpvKOlS/YbblEfNYwpoYY+exBnpc6ekjBqHTwJqaLS2ivbgk
+7Nwm1PA/Z62JcxEELshhNga9M9rD6wY3a6lTK5gcakIMzAfzj80kSqFS+ATSWUhCX44RCT9mu2V
jDPnX6BM/k6jA7Jx2qtFdI71nIOuEtnolmwEr3A9kloKHHaI6ge9Pg93kGyYjlwr1PhimTwjzemJ
Lb12M5Kq3UkKe++ehIx+DvMTRtFa2tQaYh3bgfzzGveSfOCHgOk49Tf2eVbr1xe7G7O7CGeCM/7j
AuSJtY2igikUihKnowbrvRsU57mDo6dBdL6wIMOyrnfxaijgFNhwU0AnLNlu+89c3/BoNTy8/QqC
Ksc51Ha4L9kmtzPg0Q79VClpXesYU6S39+9qjBhn87mLq2ZnVXseMTehiCHzCmmHpzaMEPCg1R7i
S4DGtwzWnOuwaK8y5nFERxyT7d/FDriodz3ez13ADYeldtFg5Yb9x70LnDMNEWwq87axtMWNPC5w
YV3wmHzI/UmYp5SMK1yT0OriTrGD8GbT72U3Ce0vsE0NSoaLI0X8E++EKDWFPbH2ql8JxhVS9OpV
L9UDQ5zGCf9SRsHvYCeyEhOU6PWHvvIvmmwL2LbYycilu6LoEI6HCtvTnz13ZZBLwB2K5vCFS8zA
xvLgm9HgO10lFELgACrbhDdG51fg+nY/O0UIZiB3YhJy5tTPo4430pHaLeZRHCAV1THPVnbDB1bK
GCTBoBAgvOrlRWQtEVyqAVg9zkyua5ir2cM6oQtjV2r/umnr80FC+1zApnIbdhDWvcBW3jlu6BzH
c0tLEaQRzD8soYhtMRRcKEjsSE4XrYjA5/g0Usf84nu6dSbLV0FnA3dhGcsxpnP2OZqLQYg79DV1
MnvMApWQBjc45VzlYy+c9sWDtSo8sNWoMLsX6T50+l/fQ2w1PvgjuReHS5Xhmy1PxEZXwTvmfN0u
vkQsKIuipGN37sFNcCSCr+E036ysYk+GiAFCjV+A32KKdyo7kUkwfPJCnP/cRnjGlr5dPHRpg5Vt
J8KW25oOOTIez/ZTPBSMqSgfcQQ72A+nDmXOxjAWYUfBuqtvlUc/LuAyKy0+ETf8Hq7GfMAQV/LF
Vz2qjSUwjTAS4dLRzFHiEtno/a3u9wx8KfJqbiR0OFPgRX8BpDxUMDXgbp5fJzZwI8PIjGpsa+Kl
Scn+OhBNC/9EMZb+K9PPCpX7FuDGV4Gf/ejQg+S9xfwwYrSYGUyhvrlz9JIXw663SzS+vS/81up1
+KcqzK8XylanAwNYO01WNURUnTg/lkE8EzzTmeZURDU5McvFyUSz0siChD0WsUeLGWeYmyklYg3F
74uWCXZGYiJ8sRVWkXY+86LwcwudXgXWva8BNEbwcqLWxH2bOi8L8B9TavWXEFEuOEp57oZyj4DW
BbsmEtYScKxBquhFjbk3AfTx99PEhYfzPXVLLfuXqNyKHYrt5En8mrDlIisB8oLV1yNXEE22rasC
5rX7NIyVyGabik96TcS9NWBAhO+A/6Wg2LDlzmqRORZx7ofJLygllfWh+KoRtuVrll1Ekostk5h8
gxMjMQDB8dZnAuMVi8IXjp7DyecR6ECYND6gT87aGCpfmh1WV9jBTKRp2OuX20gHJsusoXt5dXwO
mZMn++nJP8Q5++hDawMp5f+kyloUv6nQk0BM9bxCBaGI5HXk6PTamOmKonNe1ZTO1GbVJJc8bQ49
9iVZ4ge+SWuLstPw4PNnThMAS86sicIBzrBckaJzH4XBvAYN04iW9PRfpk9HFYubwdFcwq5EKjAp
7abcKJ94N63M5LLtjS7Nayy3v0p6YRPgbwPnB1FT3AJraogwSOe8OGvShgFZ6XvI6Gbp4bDHc0ch
e32zBAcZRsS9hzCTE43HU5LtcrRG/kTWKsNcZeNVoQOP/GZ+YheOMLkbbgEFoPqYynJZjhWsKaJn
y1pqXF+8VdVzUkn2ITGZOAvENrvGKLaCzjW96xFv893A1lKblAgbhOSw2wqbvO+2jbkW50u4Kbg1
IpxsyXtdHG8vfVj7vOM69Zcx89KWJAuj3UC75AxQB5/1nafKCFp0QWb4Uuz6mBD1s4h3hz1PYBGB
OhOM2VK45mr8l5RncRo58QTreEBdagC2FIwa8FaVDFqypzWDNFS3njxVjt1ITXlaXrYqYOfp87ua
zcNmxLRnlARuIP754lmuv1/h6yjAgLCKZJ0wxzGkASuNJ9ASWhKoMYTDpFNtpFK4A+m2wbbHBWGE
00jNqrqfBJK1wwrjoHB7+U8BdTY+c+eybL/8tF48HaQSAA9Q41V4k2FhXGPOaiI5dLwhyb9RpXMO
Co5BqRtoYwb0bEjRsKn/9cHT57d9Ab/QVglA8o8qu8SKR6UIp8EFGGv2c4nPxv9psVz5dNewYFXI
lVAWIJFBoTqwmFb1Yz7TzhmHgCM4byJXOgG+ezoiOwq7lDc1j0hWSb9GRc0FCuip95/BPuLAxeuK
4JJKOLuY/Fo8hGydudq7fm9xbBBcA2fe+K+EiRlEhhNSgmz9jNBn5jMtzvUi5eSAuU2Xpk0xPQaF
axDMVdPlR/FZx0p03wULEztdJ/yWcbwyCdKUWbDmIwTFHff3DFVQl4NVUH/5R5DTs26H1gy0RdRm
l/pVPxT5NwLCmJw5KI9AzhfA5Nk1+miTNqd6eHfdXrHuClbDmArKjs6y5shpCqpAYFoMrkC8w9RF
o8yo5NYEci3RIZZ4aV9zI3ewHDqv6WiS8J0GSLSSIDBSHpyts6m1y+lSRffOwmGJCBeXAvALwv5e
pdJRkdB/FW2FzgPILqCRQlVvhpuYnmvra/5McRAx5xQ/TMUztIMU2QlEXxjm/5F0XkuOYksU/SIi
8OZVwsp7lfRClFHjhPAC9PV3MTcmZrq7plolweGczJ3bFCvG9HH0oA/zktqjNKzByFWqQi3DyDN0
W/KRUZm/DsprpaeYvn01iGLuPYWS9r4hVstf62r8q14BIFYsBDWFMd72bDP6AjM7LIb0LTBx3dkG
Q8tp8YDw9ZnfOfRTMBSlZeU/v7BDbRB5j8Bgf69shUYNw2vriC4LG1hmYCfmS8bsQyBg4v5rlpFr
IJ9aW6fedJWduIHJ9lF+Mz7oW2YkgaN0pPgk26gSnNM9tWYnejki+3bcRJguyfPuig/8H7IyQccP
yG6Rtx+Y2Vs0isQ5zKBwo3Ae6LU5mqoxKN+BjKcIumI2gKKBNo3vL7G2l8pPYd0wE5RXsWSrpktc
llC4nDDrEpYyRcT9o6/E4mokTp4/eoiLH/VXZKc7xsU2m4A2fPjbQ4yxZbmps1VGJVmR5CFsy9Yn
HwlD2Zf2LRIp7VrvRZTDLwAJ961q3U6eWSH8U85Uajv6rg+UTmbBbxvF4meV4WbzOZYDWH7jWyRp
tKuWCHt0GHS+wvYp2zG2CniamuVKwx5AgQ6iSrVrIKrE0QqwT9eXKrPQLVX31D1jngNdOrwPHalA
H9/YKuldSuDDwUWV/8lMaaKJb9MuQEbov1NjBKmnip6eoXQhgqpleHPGIMgIWmr3Q1WgjRsjOfNX
hhYpOoA3IXgioPmTtr9gCp3SRBFgmVssgWySrdMgUEMqLH3KhnCR0saLG8Cpd/CJfwRhbQgLZLMv
Khl9dBKdruuFVDSz60aDr8xyGyrCdP5a8xyzyCUGRqKFn9JGfi6knMwX8LKLdpXaZRiU1vU9H0WG
p7iTMkDAIWvOCCWJHmbC1kaFrOWlV2t3o8NYItZsCAviLFo/0h4JBjEY+m6M/HpJOmtnrZrxFgKn
ElxKA2iir9bBaRp5jRjhYFBxKfXpnvW8dSSPbe7CbAH9cXLZIw84p3EbzyYAPVjYoQamMusNgFn/
9GVxrZm/8ZcI6fCn0m2r2ceGd5ITmLRr9HpQoNMeqsR1ZJ4HjqCAitJUIqSrJ5+o4kCQS0uJOqiB
2O9L4mqb9Fcjb2IxfFbSjyJOc3E8w0iEveFU2gGayef+9Z3ILg4PWuKSeicjWoU8/3muFYZoZYBJ
6Tw34PYERG85CWFxzAFZTqJ6BP+BIhmhntE+fzLpNuQjqbuXeFINL1MdC9Ol0hlqyLkw61g+I2MH
e4zcdmVgVkeZ7VidH+t+x5a76HAQxWwJg8vIVUQ2DM/ArQcy5ruggHBkYRMhXC+3ZnsohUXWn9sW
qqyI8ATTFYsxalqelP4FWP/yqhe+JKT4uh8oiU+GsVhwSudWuSbmqSHb7AWBvy012FDwbtt/9GjP
cVPk/4zo+2X+lNb5JZK9CO9NLB4KVnG5Xz8xYJu3r3WO0A5iUvIhJdmdhNTMqGBAWivtR2/vEMrH
jGfYFfDrGvfA69F8QMuicgez9i60y+dAGeJnI3qByWacFTOELMdZpyK2cyWarxQuxWVMHm3jVdkj
7paptRgRNDM+1Fj5N5OEsDc4Yo8TE6qcbW3ttaUSBgSdWaUtd1tDRlTpvMzHuH65TH0+NMdB6XbP
IFlOKHq80pbGGyUInqfnMNu8zDvm2YrAg0mURftXhBTycfY9CkfFOKQjz1l2tqDWCgjqrlDJR0Ci
Jwak3pRabROSnns5DCGTaY6H4NqAwwZgpoTnQvGKAaobbC6vBEbZioDmT5SO7FPl8pOdDRfP7WbD
mYVxgICQCrW7C5qno9YmgIa8VOUEF1fhWNuqOCEpn6OJf9F8zUOVSOsB41dx9rm+A9j5DfKyGbro
j7r61GtzPHfNb/EMGnCGCb+uTTfPF3XoTQ1g81NlQSjtzfu023fe5CKi2i1BNyqiuovYIs0+MEUG
wSTqaFZYxzB3iM14fRCFnIHgreSQf0/7rC6QjMqElo1YT74EuIif5fihnPJpDyM4NBhPNvSbX9h3
VFgjMIDHQrP6wAkIEnJsuWOqbbhPuD5rNZvusvg+3NOTua7d2NNWxZyVJrMbacvnNoDbIhZuVK2o
zmVjKT1XlN0EZnDaj5i4ElXS/r6FrSoGEexHzS8heGEqrTEKWrw5mghGhZdlUmL9VZcs3BgTUh8J
R3BpBceOdZ04qCQVd6uXq7Y91u2+YVe6pIoNcqcs9M9dxLKSdQAq33vFPt4K2MLMug2VfSrRU+Jx
wAc1ftdsqGIaDKi5oeJhKBlu68gblEc5Wdc0Xzoq/ijHQi/D2YM+mj257KoZmjCbUqT+bOhgBZHz
qXZ5SGTJ0xmAT3cnrFCWYbSrell365UjfC/805sQRROZ1uap77YIQsjHiLfhE9Pv+mhGR8KQ2qO4
BpuORMAWXHkY2prgBAeG1W60HB3yuOd3ZNeBtqVao4TTveyi74XtOrkMX/oeuudmnI8L3RtcZAge
U/vZ47HzhDtkGLzeTsR7zQ/wjuPZ7y8uBo4nAJSHNt5AdgtUHh8LZq8EhNe1k79+ZWCfPbRz+r/L
cBpVBvozXVnCxcKVCuPgCVLX6RJmbsyGAkBLy8dyXA3iEWSgwx5sehsS5NIcgyB/xKqYR7P3LAzD
SkqBnfoPgL2qKRuNf0Z6qFskOjNitthD9j/U0nLA3Dlhn0q+ca5FANh9ye2vjHkkFQnzjwz7S8JO
TX85VLfI/NImsvMY2pLLmC0jixU/Lleo8X+ZDZBZv0aOSw4W8lU0/yKEbj/PdbSAK5GENHQ2mktG
3wUpFBXN59TBVyNLPMNrAIInsXvKj2ouWc+qAXunYZgYLc3FG6VLOftitRqshW72E3deZs3xcGcQ
ydnKcZBYNo+60GIUhyyQqxzb1XcbFBKpBws2H73wouHcHZjiGT8YW3nJBeivODCuIwR1RobgYAbN
YCM4pHZ7Mtqd5ZvxYnyJ7++49QcBV62zPp6JMj5kWMYre/ARGOX43Fx6dHGhdIvZrMLrc1gWxrLq
zz1Dnp6nHt6jsZwM37+liu5B3acEr6A1tHyi4oWvQtmniffqlpBCyDvM/WEF9xmKZXeexGJBzehj
g5dCIDvdPuzX5jfmjZy13Px+g+sdNRLcHbY75x43p1J7aAg5B+unVaYQRQnMqaxuORw2M9pzoNtg
+f9tP5rmKPJOyudpYocScQrcBZdMyIrRC6YnTUkhcmOs8hqWNMYGj4jBhWN8xllYMKNE1IpoUfLg
dTb4k1XPBaYSVJNiuwJ16i/40AM+td796z25vZDEqLm18i+m0u0Jr3jWrJoPFEH2Rj0OGu+DJnID
Xv4KunaVbMT6tya9Vp3UiPzEod4rWLS8NAxSGADjPeuKBORctYYjvlhaw5E65GkN9htwuxfCuUXw
MN7uvy2gVAhdUw6Ple4SWLAhqyK7a/WJaSBnni3QJjU3FB0Vc7aJHNWxsGVfgGKNndlEpbxS8BVr
6dqK/58nqsQ0HfO9CeWTsiquF50cWOwJDeETps3dkXhCMvyDf1mtGg0yPMThKw59kVH6q/GYI701
J6QNwvCq3ykyrgb/+v5WWyf97eMIgHlFMi+b/Xv11i6GeKzT70+0K7V/en6NtctgHOL0YAhb4YOk
boaUje3wET7RlbrmQgTFUCbTCx0cl60NGgs8o8QnEIb0O8QV5TI/8GtW/UsTR1lWyFVJvrDf1YLB
at58lzeykcjjJFudJnhlueajKjho88OFB4EJHhsnI856l71XFCiXj219Jb7+TZs+EGU2ztWLgOj0
Ems0amzFaw59uo00xrZDmRefOWktvYV5h/DzIqim/Y2ji8jolJ+u/FA5RAskfU/Vx2TEbN3P55rz
VFZ47+JJTcmlMuIfZxFcJFcisF53GrRQ6q3WVs3G4sLX0KTN6sEURuZT6rqJJxljvem8XSXNNwJ+
3Nn+6tepbbN5+AwooyJ+jPFbT+KAcvnFlrjREL0wB7s2OCJ/rvW4VPRHWTvocLF2dp6i3Q8BXedb
/OvU5Ytx/zOFMOHGyAM+ijoPh4BzNtSPfTpSnKcAAnMypZP7S5hrfi1gtAc9n8xNjgQotxTyFHjD
jMBU4bUHTHFi3LRRBsNKltGs1PUiYabD3CtxNFexAsbLlE4hgZzrT/wtlwjut6FM+o+BATVB12sK
1I52gPziGAteROGdejKx4yy3bXrQoxOFEcspji0n8ouSUjDAqqopPPWy5czRe8dEEsxdFHjSG1cm
xJBb5ojr/tIAhWrOC90E/hgDOe06mx/GiXmMeAyq3FliwBt9W/SIhupo6bkkMlXnswnImomR3PT4
+gEGYmLZxOu2uMlpULDQvjmGWxQePFmE3ujZo2ck/Kd/9vQA5V+Hk3nElhGbB8C6KVUDiCeNlsZr
sis9RVCJIZyqE70WcP0VftOil7fXFjS8Ag+2NuFf+gNelkIeI9MihQQclP1vCfpp5MHzp6dzlpQ1
z15dku7kF9FfIx9NcZkp1xEUCb3ZFGAPYR5Bl5hupPFgDL81boHjYUqsSQogNB70hUr6IOE2agCh
spvwBvpaWAKUH2/9Ht0lJAIsBCr8MVu2pf2CxTdP7nJ1NuMEAvMtdWv0gEY9J/llNHbThUOlnjR2
yj6vaRe+EE5/E61x45lwG154NZwZs+QrOT4aKiSEZl2R68oGJs0w7Z4yrKXaM3x1ftqajKRgoc1j
bCuaIGdx22/pYH5zfHAxWxJuYydcS0f5Hu8036TECnjDT4qYACcfIsW4rH2xDD2s5RDQYomhkbgY
VK1bB09cnAA7MFlAeQy9cB5y8eNoSdsL60tMnTuIPD9bjPaKjeTME8dFI34R1Poky4mJSrfkrKob
T8z9Xlm3n2k+wkxFsUXTfiOADgyXw1uyXIiudnxju8mUr0h05PedsMrxHGGkOXyX4xJCjxrt1QtM
if6QxceKCgfwRcO+IvlGjGt+TnQJqP5AF2IPIXEoryvFTeIAugUvm7+utJi6OX3jCDs3vn4ClPBs
ic/oQuEo6gN3FNvsLbxa1OATmZ/T84t97gVQvxppSU4MhGuNMpTbFsGN69UT5bmm4kQLM+w3F2mU
YXkGcTobjvVWWyIwtrCjVvxGgy4xJ90AY4AZA2Oq8vJGT0fxXkfTec3DX1uBosBcfK4SLFmZIhl4
m2AIR4oHDypunbeQiQ/WvpcSsq3pCwzY1m3QYfc+pbWhnMbiMfgiQIQMaGFNbimN/TcneYm9bItu
POi+I50wCTdtA50CqwTYAgdmW4QcVCqrgdi3zhNQO//nNPXUD0PsUHVlB+rYsoPnCVq+tvIvS1gy
zZoCsyuLIOZAmMnfg8ju2kP3wav3gHWUWf3TF+zV4Ysnzu+IOQi9LHKLbgXXy0qxudqOwob5GtXU
C3jdI7w6NJaveq0iNBQmk6vaOqcn1uNLuYQtRTkZxyfaClHcsniSdPFRz/Bh4bVIMQ6Ex7TZm/Vv
xjSXCU5S7eq3V32YTcEAzg6RaQvDUSMGgxQCqsw31hytRIS8yNBkl/fbGLzolMeB0B0HwMYWury1
jOBGs33kaYxmBCge5Ig+tWhQiUN04fhKKOmoW+ipup/4xggYESWoyzTbnkwMZvqUIycfcSTeiWdu
E0fGk44e9Jg3BiuRAMEUPSQmnVjAbxAi9BCgYN98pN349EgqSp7L4vkX4wyAkSmBmjimXwHOqKXL
DxTDrTilJw08zvh1wLcRvgQU61ghBx+bQb51VliIqxiVN4WhCOjFJktkUUWLSo/OQAP0hb3rO0yD
Zxb7WcZAscK0ezq2zXNCudjDvhjdoTpRHIp4pVkQ2BFiSi6LsOgVZ6SJEVg5+Uap9wirUPYlhBrX
tBPGF4tPSTFmL25ND8IAKolYjbekWtioZG9XTHuvk/cincgTp15IIe2KbR8gCR7y2xYzoqDY+iEI
isxKiPZVVhkqLQv8+dVbM5pJqzwlmG0zwOAv9R8ykp7EbhWPSsdIosX1ICJ3sFrrrxasVj+UxmDT
0ijh+pPxfcQHUX6CrxZbqe2nZX8Xvu5y/VtRU1N7lmx/KXufgHs33NwI1uOHrgxVDH29gduqDLIT
wkvIP3dFwymOj00dkxIVlYGyKbcpaKoo/r2bKeOAQTSIIZPuBFqZpmHnp56Kl62glPeix6jPqUKQ
QYvzt37IiHzgkwudp+lsLrlbhtiml0ihoNyRBcfCLsktoLFh/kAzNoliHen+lBnpfkVS0OKwHF4z
Mi5hDdJjNpQqGtHkrQz1DT7eZx+/PSOdzD0xVvDzYQ/KhdNYf/8YhzAYQcdfLu1qSD1hQ6Mh+5nr
EUNYjKj1Cg/g5Y2O/s5g2ZcY7HV3FakMZhb9IcnpLYDMsxW09tmwi/fqWiyXhrQznueCSAZSznPM
oYhOxnTWVpjLoycmxbLA7n3dgY6+7wDv70XImZN5xjMYYMGQNix9lZUdwwirVhDs4gSC+PRXG65F
Tyuk6P9SA9OeOSVOzSMxfI7P7lg3J3jzrcLMJWjUfW8uw+GsQqmlTTB3RbXj8g/YHdbrPLW5yR0B
DgpatQ5zqnH2aRgsMoICrrdGSACfzzIeNq3lc1C3oTcO+A/AykEBhq4VWwHaDsl4IgQiYTv5eSk7
Ov0PLp0yMSgoyroDjZglQKXbSc+zZfoaIk6I7dCRptKG+G/MKLndYN3EvEGYAXBjVjnivPmBHkON
zvsXq9YuWMQuxwbEiOinqDb1H9lC9I8VZHMki35I1ERSbfBoBJrdhZ4FUWi8ipmPiY+044u1TO78
FU+8Ht30hn06vX2q7UAAx6+e+Zr6l3QKz1dQMQsknpKWfcIj3GwDMTf+XNV/Ig8X49Quj9zht7VV
T/VGwJGUCYyhPKRfTjqed+AdC+XMW2YZOQrSix+2G2QJ8v5j8IAbX9saLVzluMOyE3wGcAPbDVIv
lirM/hAS83jUu1UH4URhhtMzYNk/f4ejjnu3hTkvkbAc+PUpP7CbkoV8sDDiqdwRI4j23+dSSH/o
wD7/hG/LedqJ5QhlEGtkqT0YH4CxkkennxVpQ+Wc4CcHEMXiBieDpeXnaAOVZj1olzG/bgdUjDW9
amymvi76Oh6UYJPU4PhT48ug3tTngk003U0BuhnRN8BZLu8uYFRhjCpGbm/SR7fN+A1H2KjWJlE0
JSo1GPJ0TVaD69g+XFSbdwCfk+kr0JzDiShPqTwRzLxkYlC/RNi72qXBU1z/UkwvmiCKNdORZ/D5
YkJnV3vgRedHtRz1gjaV+hSRzTWv8GvlUJcCpjy/+YQDCE4/ISxiANEDJK8N1BDCMWJhInXcXt5D
j6Gta16PN9uiqrlvnghcpozsXJo+D03ccvGaP7q07P2T98RcvlFkVvtyWJIo1jqSsLC+mABCwTd9
zuw1K61Om7m46Niq635JH6syCaubALxpg3+xzL4Kj3NWoW9AHsLoZykrpz4NrOIk1wdZJm0BX4uo
v5uVq1TBkyAw1SkyXyfBr6ePmjfjnCdGG3zEPgu4LFJ/FOFuoo2fC9aDHJA67uhUOdkg4pHSrCkw
2zCsSR9D8W0y5w1pP0KRtjLtZ891nHlPXFTM+khEHwbSsr5+GVjFLJB/Nc9b0n/F2r7blvlOb7tV
/N7ink8gBmB57SpQ3d57Zsq93xb/+S3HTsshRC7M6OH/XPZ7KGR702khhpbHJMRPfQbFucRWZEHT
LNgkVKMMqMRDuk/3LdAiEytcnXTxgGjDwqJjV0eQNnZi4ZNV72fHdpjr1+GeK7uidwkIf1sXO7K1
W/yAstCRXudbUxsAIY24ZCHAQCXEm2859G9MpWf/4sWfuDwiacE/mz+jln2fmeT95jbPnI1SqNiS
s4B7csMUoILq6+0ROMh4mmfu6xftLHONRb5t1+cM40V25BSfkIV2wwe1ZsBKtwQ3XR1/34o2g1s3
k7W1dUtMyOkfGDrQD5i1lziQxTO/ZTA1h6daa6dJQls48+8ukB4DuT4oi7GZwCbkEo5/JpFS8MkI
gpIWOa9iOkW3VHvsfwgyTnFc5jU4msNu94n9CBkeGLhIJsate29I5XlP1VZ1xQprNqoeGIDx6gIz
ROjDlcej963P/+ndRis+/zHkK+clHL61qULDZg935iXUhnTB5TD69QfTUFG4yVw7qjuaRsrS5K+w
9pa64a7RKUDBFom9suXlh7ax7La4dtsND7lU4pUzA69m/FN76QKHYqjGO06LBSq8VrPT0VN/8GaS
GBxAMnLCt9cyFHnVq48O3qAdk54To3dSB/GUhFtU6ch3hvKyA2bA7gGs/t/JPRsXJCSY+TLiUC5c
K2Bh8RHe8tdwnyydST66yavChZk6rPQDwyM0YpLgwNx3Xgdh3LdeDvM2POQ/BUm153IMEMPmJ/J+
t1W/SP8NpCvNksDKl/95Q5NI064jJECWtOQTZrYhXHLGU8n25T0nFftHpJucSbqbf9xBX0K4iBp7
uHeyk2yHBg+oB466HOWsDU/8KuVTHuD3vYXavvnmFgumTStep7veX2Ip3iwJ2RmZ90eoSglp5Maz
CAk4mE5u6IUYKJ5RuiIUp/PHLYOxxuARl8jQGKo9EwqovSSpkQ0lOag0JgEPTE1foJ63k3JRRnOc
DM0v0VUMXJvgFcGot5x6oaKiORGnIdsWIvH7FOmDF0YFI5Q0WmQB4h+SxNif5zttipZiCqUSDMsc
lmLXS+5P15RQcDY4uc/xgEGJAlVHRopHi2miisZsKIyQ/QRYBAr/+sAU5sUJnQNzTSSYFso94YpZ
enGjzEbVyAOD/VCD+xhC4EmA3wiTNrgg/RVPBCJsYB6TU0UIQL8gwFKPHDb2T7+S01XeEhU5xaGp
7ynGB0pU//U2XaLqUMyTGzYmO7WlEjgiLO96X8ajABwkn2yDYL5gWOnhFmVEAWRQ7Be7HcmYuJxk
jG/yVbbmI9vVzO323BtYsNm3ygHuMOUrfUJi+udBnWbSoBqQT94pcsWh2uA7EupcSFLc8JQlXp1m
CYDase6xtK0UUJF6riPWZoS5xFdx297ziBchLB5R4dNuY9+08F1dUT0N74AXlkrn812hX8VCONm9
dIh6iIEFGV0AzmIlvi4fUs8aHXrKxIgjlME856P/llAU262FtRlRYvhiiE5C5afmDgzYbjk5AXD4
pYT1bgbxIlh/aerI33K7Qj+G5Xz4Jq4TKMrMvvQzzuhMvsQnVA0HhKzCFE/57aVbFDoWDW6T4q7G
U5T6nXh+GQ7sREUd55l8rhECwMtP+2ZuwusbaxaC5r2g/avcgs9qgJjAPor/K7yMSGL2ZawrSZ0X
pjErC+i4mTPEiw+IoAYdKUZMEj2ZlV9VLMVV6WekSWjr89hcu4mTzS+GMUtgU7IJVaoP1whaUfj5
kYRHD3o0mCs0aQ0sx3wta9s30sIiO/XvR5kiBJDe8y4nEBFLzXZp8Muzx+QCOoVXE80K6bGEzoVO
EiYCmsYUgSA1Xyb91tE1Fy+JjmYkqHRg0naZk1eQdMuPdixxIhP/VPNAOo2g7gkekJFRRndNP5qs
hY/CT7qO/A7vU7n02xETwx+Bra8dbr21TxW3fe6MHF6FuHp2HfLvZYk95ELUnVbGFg2HBOKP8lUT
7dLXtahvIk0Kbq7yrgP++jAHUOCBjCEmJR5fjCj7FGorbZVSsL2hvIc0CQ21DBbjmyY8jzr1T7YT
hn1OUEULTpTt0hJrs4x87YsuLN/TQ/TB041NCheRMTsVT/pomrAnkGYkUKO7RUXyV3MvzzEwcspc
IAlPyRuhAu48nEXF+BDHR9XvpkACTDek8GIw2B1MDB9/+F1CvAMPj8pyEMzVB0ZLpn33VPMFULU0
orbh+VHDffjcTraWeHb03XJsr1My+7R2qYnUc01jZ3LGpM8dPwKHoA4p1yTO3us/FFVe6rQeISXX
1qu9HIVA7Q0PVCg+kMa59tB8O6Lf+/w/PGSu8YL5iydeRR/sxZ0EBfzzEK/1o7zHixjW9/RXxR/E
lYuBqmEpL+tqRlkAJcmXfR60dDG9hugTIKH/yD61+M/0hfReY8oOtxySzzBr+SGve/rfD8td/ae8
Z27pydd08f+v5seSszZd8An4t+UdT68//QSRd0ol40Jvw+KxmGNDwg97P/7//wg18uWl6Ld8j2hy
SswwCfh5LQDO59PX+ELrIZ1fTBdj+ubWe/Ji4U/NWU4i2qw6Ph2Ds82THmQ22a2nnFW/cCFrRWg3
Wmx0ZuWivr/vCDF5N9SasPw81X979R0XMCd3n470MK/Soz/yIufpz7kLMcX/71cuN6yyc+sVLkJv
3sxjXL6mzLt48fJS2vurRCQgW+ycBpvSCHkvYAaSY9JrEdlDpPE5SOp7f1S4wQt8HDJsq/mQNOa+
EYDaF3NiktETcOYp83pxVpfTW2Drdd988Ja8Az7HczG947eX/LI0fAUPAdxYKDMW0jn5heO5R91U
ua/F2zOvhTs8/rvcPLmE+IG48eZlH1KVz3p8LnD+ZCUlC2YodrElmYlCyR7O1TFzG7b86fJyHec5
shfgUfb/c32HFdRNISStx0zxHH1N122SpXvy7IwvIDXOe698pxYpE4ARvu4qTgymjkMvTzxtK6EX
F2pOvmgsmoAo8EnKHPvClHlByjNuR4vYT27hl7GQnIZvVL5NkO2AN44vQh+8CF/l44k+lpgu43t+
ZYhO8ko/f64xgJ86+w2cDjeco+sw/Co+IL4m6Z67AdH0Ap3Drv7qg4S5WO5O91pnnMNajH55Bpbq
tPh5MDgBF/xHejwX09rh2OQ2QG+mFpzW3Ruc6L/vzsHqSRNZSw9MvlgUawNXvrW5hKfNHVZp92fl
Pt/q2DvUa1wVuHvqZH7HFGzPL0xI8ONZyEuBBRDOi+Xl379ovtoMC7oEB7crvMegCTwKF+Esb4Sl
vn6vp1XwZuPjjaoYI20J4FlTHfFwcpNUzPwxpHVICeamn9nf9kjct9nkRcYRlhyxivLTRXLMMSXF
nqNgO6jXz322rde8Hm804Xfpwod7vU2OtEgQoqBijV60jfcovwiEkx0Vm34mEecX3z0ue/6Zfvc6
h4iyl/9eZ2z5drrkvNaYXQkIeTEyQw9LzBuqxS036NyUC2PSLZkbbUfw4jxy+QNTsuc62qLm2VkU
4OvwgFLb2AHDb8zDc81Xd1SjBvXeDBtBKjT7D+W4ueF1wwPcrjXiLsxgDtYuPgvQ0A7aDvWctQsP
8HxDp/iJH80yfkzfvmGPB9Pkt9pO2KGxoi1dx+d4HW7++3Eb3gvftGuWUGD//1Vs0yfqGe/A3BSo
+PUNLKAgIvGHj4Gffkv3DbtawJpqNgVjVoXd+On0srz/dM27233I+fW7WXVtrryrDU8JdeyG75fe
jrEzN3zc55rSM4NBvK5EXiacp/OlD+szkPEbQbyRzuMz+C7XNQWCXnRXnD2MXXQkvrbnf3HJpMm2
QNlBz47P1TV+WDcuzi0991fhhir+9cCKvGFpEHi0I/Ot/7FupJ08z+GGXi9d2/7eovLvltT962bJ
D3pBsNtiaT+9w3QtBMS/348ifBdgyW10nG7Zc21bQc8lO4QbaNCJG2257clW2CVbQnCBcVETfD9h
E8VUK21vElJzbUAP0RtZ2Y8UYGJB1T0P+ZLs8Vi8cs2NtU0KybsRyeIi76GMaveFFvEVIeql1FTt
F0aXMMwreKdPldqETi8i7i4BitUZnSm3Z3N/YlxrDZgBoGRvBx6NvMQYqLdfHOWyEjpKj6N+KLsV
NgLxfQD7FNotJG5ZtwsAy1C5jdIpK5ctZI+5DOSLRphIYWWl/cNFL1dIbFlB1AWOwG5GbT3V5o+P
lgqWAMowEGew9hYy6py5Rp0RPInWWAqxr2vrGiNpxaIUo9+JAqNkuF9jMRueLCyx3zHa2zfe0RT8
cCxwE61PTYwEAbOP113j4b3hq4W/BveajCfLWFWWmzVIExpIbUxJ6kf90lyN3fgpME5DEV/Qvr1D
WmUk69SSDTWuMV+8pLtov+A/hOK1ZAxKZisE/tKL9GUWT9tqpmAK+ttj4bGR72UToJ9D8BfjtMsi
hMILWrRH+zNYf1qHs1SMqVsKfZ6tqhCJCr4BilXk+ZHeIWOijtjM9JoejViy18QlSEmin6ULgfZx
jPzSbHCSZfAdGftMokzGvUOtni7SoDQ/DKFPVhFu/3m4pVQsrflTWXBVs9nkhICjvtme4WAb3312
TuCy81RPvnjwDM7IdXUNa0GMCUJOrxfUMrCIloGLXR1TEArRs0g3eURP3VHwaPtQyeeaQeHa8i+i
9oPZbPrhF1MckWBm1ZOko6Hz5AGXvc4oTyVU6Qpk+62OC3B3q1MboxPLRmRxaV1wQHgitsjerxQe
+zPFF3CJAUC8CDemQwggCCC8pXYrLT/2WqCqIzBnTVuK8p+K0zac1ciS9OK7Lv7o0twqvnNsA3Bl
RD84L2qiOuDhpVu5gZnPUwBKEgXV8/R6b8k3o1idmrr3mx2a0vbKGZcu37gL4cmvHuUtDChxG18n
Wgbihf/OYSI0v+tww+k9Y98jdAHyn6vedbxMluie3IZcDWdcZtd+AH50UiAkthJ/SEGght34D3bY
V8KRvkCBwdj9AUaFEkjhXgFYBB3Kxi2xL/B2SQe2S7g9jCBn1n3k+jnRWt3hXY3xlY1BHhYOPs6u
eyyaWMTHz5wyISJ1CR7vrN3rYWCp2Fs4bHc8ZUgv2JVGLLcn/5NyPSYwZmevPaWXCvuAQ+WMimo6
JTiOFBTy1FU8pyDoC4MeEfH/niEZEBb7bmHzGNJ8gDF96XSWq3H2erDLsz+3xQFphYp/7vCDKgN/
yaf1pwxufjF+s39ftKTdAYbkOOuwbLSNWYUnuW8+7U8Go3TZfjUgHVsoAnCwVhENGvCt4ucjpjj0
LntwJgUEBdN37FthCe309edL2NYn/SKdUg/tz1bjYk6+tfSJhU62FQGpBziePtDqkO3IVeM0LULU
oPAY6z0buGrMZu99zadvIZJs93tQ0cnQi9Cs3U1aV1tcVjiwkRFKyRJnodlLdDawxxbQHwlsHDHe
ZDSwisKbxZmIiGQyoMHJwaE0rDGQ+C+wbHVM19k1zwOOLs4XSuCdZ77m8dVYw6z6Go8gFxVG5DIW
0z+d5WID2n6a+YhLkDTP4Df/t56XBgsxmi263WtPnaH1t+dewWpPdgjtE7ptcUwQbKpEpM7BEtfh
j9YHDQZpj7Z3Smh0ImplfMyBGQCZO41G47MgKwrjRtJ8SP9IMY4TgRlt3B9xFqK4Iu05//wz9TX8
UQ/z5um4pYsZcVSYfYvMXXEzowJmdwsXUQ1RHD0GvIKdcc68+Hp4XzWeQe/dzK2NBlOPlHMsBpjh
F/PEhi2EI6aHcCMHj9R30L27u3J9lba50xz1F7K+g6M2LN7KlgfXZD3YgzhlnmNmi2rA/jPXpf0/
js5rOXVkC8NPRJUCSrcoIokcjH2jwt62UEIRFJ5+Ps3UmTquPd42NK3utf71h/hb5qFD3Coc6DgN
2qb41q6nwiIiopo0lD7W8xpiy0ut+yuEGWltF/VmQGfhCepwK/kb8zCdVgwVuMQs5r1XxAWeZjXU
pcdzF3QeeI1gTTiGUZXHhVOus4eFYXEDv9GU7Tn2yGvxK+OlRU4lO0PlVJiQwslZgu+aFexvnZrE
xFsluvN4uc9NOvpLmFd+smvTHeQluHefJBtVaKVhrghgZ9aScixqD+VyU/4luMGJlvHZEhRr/mFt
9UWMpPp2OiyySq+UIL5YfbD8mEETiKF0FIIr92sFuhgGdKIzLEA6kHo60AYR93KzkDoL5R5nBOQv
D9gba405m+Jy8Bac+xBCMNnmoKZOfVnA/TwCUsALfH71xWbAxPPFHIyIM7RVZFRSPnAZor1ZYC+E
X7iFyEr5nQMepQwOJzlSiaOiJSxBzU1+4BxZfuKhwRz1VlQrbisyEJOno4hejA9cjGDceuF11WPH
ziDHYR2VFOgbn0JfS9yWsazuYGzz0lY6crGZrjU/oZw7EiHrksPR1hCzqTNxtqAX8/rAo3Ai5mCr
LjwWML3C156QUCJ6QYNR+TSJh9cMMezPnovUMTr0pB5zkuFpinhqyDjnY0c5RywPaApg5h+gIwAw
tbLXpS510/yyKItwHYV+jyJNmpE6xGAo/XE2iLdNyNmIpQBLWbvI7HDDGihPKhvAF3gI2+Tim9uA
840XOem0YGLCoNoRFhiYmzLkDA6NgfwW9v0yjN++DoRBWh37n4xqTCwww+K55NTkhBLM5IMulnMg
MicaP5zwtBXNSrTcybE3f94U9b81Rg/fEuYHXHeL1f/iOYl4WHzfGcZR/HmKjrszvqGmABCH3IPN
9gYcsqWgJfFq9JkBLWUeDpuGAM1wC7dhQk3fr9g2WFUVy3VB48fViwNeL5qVbtMgYV0HJxOQSfNx
tO2qMM0CCfT2638omRa9/CxkW8yuRmJh9IBsGqW1LDpsIQP8a7t44mNrYXFPEubL6j2cJp6/ysMb
4895JDOuyp2UM/UinmlVfLApae6U1ybDkl9jmrIqBToKoowdsFPio+jaRES0T1+WLf7HbJNhGtWJ
9CAKckXwUiViezZXqUPs0YOgf53KsMHfhj6gOR0ief2G0qds1G6fyF7yXE9CIDQmPhmss/G2edfI
aPGmg6xBCzr+RPiHU7p3mCI8+deI/pLHZwn43dGoVkgOCoMYhQUjf7MTydNCghS+Cct57+TBE8kT
JNsvIwvJFOO/JTddQ2IZgwJFDwURPKcDdHmgqWA4YI9Uv/A23xvleVSbj2d9EfjZ3ftz+fjsSGd7
bjp13/WbMjprGbamFBpwB+P0s0HZqL+33XiWdSsnHVVZ0xcxD855N4tAz85LdogaNEy443UqOZLu
L4wwyXeYs7atVxGeLq5zHHhKTGXcCC8QxkT5VsLgRHYXpNIV36/n7hEftGt1ZzLWhUuSE4F9e/Cd
Wevx/6yyUKFr2BMnDzIiFmdOYQoT9lPtF+qm/wa3EqZvpkSMu+YLWRldnWBAnIQkrpKXw+ieM5OU
nzTgccVXRl5+ZG8cc8gyQbhMaJPX5rvH5ekXOF4nO1xynxqKSC95eTEcWaQEBFT63evYYSGUI4ml
PLbpJjjGmJpmxJDTPI4eBxlDLc6b3KO6Ki1wUU6WcgZA5nER1nJyThbiLoGuwJz9baXh+7Ob9Rlu
StSWwlyHJgCNEGpoZq7MRtb0Lu/81IKopS5xEoTfBfi8Mvgg8k0s7Ix8cAWPKYtbTXW02myO2pVp
NSzaZI8ddyVtSGu5gQ8V0PJ1C95S86eetE03mgCrFLlMU5mwa0HJ6fSZBqXzOiOZKeDN5k69uDN3
JdpW/kPpO5aekQDnIUOLn5LXJMlO7tVth7JBIKVGQDn+7hA8o6uYcGLRqxOWaQkTXxIfinW63PKI
RhqlDBb5v9XKJXGcUBjrDM3Kac/9GpYexJ294iYb1hEeMwNXyKGbzPwgs4KiBNIcFBXZ++opc1ad
RygcaIkts4EvDyKpMUkZV9V1uJKQ1IZ87wbmPIo5hpB6uuqZ+5JiiMvVJ7G8EOvIkP73wICdsFT8
D3Qqc5h7wfskZHhRusVG7q9y7S576NNUcswRX/AvXW38SfpPtXSqpVdkduyLSIp0fMF0W1GpiwwH
IR0N86hT8dsQcGhpe8TOJKSaSHGwGYN/1We2qG5qUNfUwe6FvuObSZyAq9D+51chBP2AOv1FdgI0
iCEY/sgVkaXzQ3Tjs8Dfwhvb8EH63/d6p3oq8h14lm+Ydhaw7Tc7kturepGwApnH4k7k3sSV40Ej
oVutvOUkwRWSzqNFc74U3aUQ4HUoH1Wr3+OfsqI0YNiN054oegLkUyRG9Za880bccRZ8DX/1maiq
qXX+98T3QPIVRCUzbY4MhAWUTeg/TJxOtSUeq+8zcaAltVcEbB8iE1YeFvExm37z1Ff1sb1CVIT3
3T0syJbZcVpcYJrX20Hcyq37rneylf6g3RI98bt13p3/xlWXIJfqY6XuW/ebZlj0ED6+/4lf+klj
18jfhUuhhiGtSqr9NOccfExbUj7UyCMEJmcgpq5pnDmCnAUiuGDwzk8vJKdgN/3dxQHOwYvupHh7
kPyPSDegJ/GQ3PEmh8aDmgXrPq6IdW4xJdW8h9WR1Wk+tk/e/Xd0XhjoP5xovMW/D9ReJMI7nUbE
vd9zGHwwrjQO7M0eP0/SHa0k+mofAVHRmDQS09eGzyvd29rTzY2BO51LtcQAkVnDgmjpxf19x7jQ
lE5tWBUkTtrK6yjkXxLGeAr5yTP2orzCxjBfGNCjaeFDNRu8jn1wcfOZg6iAFYMwy9EpJl8MmYZs
VkcVVqSfhIbtsq2YOOTwqszLw81NbLTGU8vwBElTZtKfDiR5/OJgFBBm3PC8AQNcOAOZilMMLDqr
+82BEjxMQLcYZmNqk58GT/qnppZmvm0UIjY8nsdu4BYdfuKQ+41WQXeH7X7/5AaBghI0IqM6pbCT
NhCRYCw8+oPhvn/M7ye5gs6uSXhs9t1CXf/1IPtzcCqOH45wDTpcWSJmQ0vlL6XzyZD+TNnNxdqD
XN5Y+WkJxKbCwSA7JXiAceyBv8A/5aFExS05jS89Qp9pGOKIcJs0dneod4Y/P3x/VA+RvcD5ARCv
OD2KLQQtGoUJjsNgKhMQuEqmizEbVYnVERJqFEzdvTqVbhP0+D8BXmwLH1SYYLEQOjpGFKtnEG+y
L3rurRiyU75Rj+5eNqBbPZhP5+mgfFK5X+zXZui34sJyzquZxF14SxvV0UUJdAxgt0TdsHD/qsRe
xAHc5MKO7ZH6ZlMJ/2SnCbEKe4GGg6tqiuV513eO7ZKgUZ+jfgUxV2ewPcWVubiyARMfnlJU+w/8
l3yKgJE5Buapn0jxkSk+nwfOjHmE5DCHJbJc8U59dnq554Dsgw/CtFb1YQMjEjdgCuwmtq3oUjna
jV74sR7ElRHiqlHbieMRGwpasuntb+Jz3Ipx0g1ZLnaHBS53/bRa+mphKze46hqKgM7pXj5nBMV0
xZAcqMLFzq0hY29S4CaZqpVsKGftmlX9NKYAxetgPc6tj4dneJSt83AsqJQAoknzs2E0v5h9zgdv
64ohtOFxgy4Fh5riiBSeqIq7EuwS3H1NiKSM0qGBTw5qIVSL6I4glrV3MboYjbXM1hA1wda03MHq
YHZQfHDSE85kvq7gq9HrW8TQzEbLpmXhq3UgvsGxRYLQncdfsF6FQRxFOEGzHVwQxHmIE7l0fb4p
3w/4Fc9CgOGMFpqeownjLwiDcuQUOJ7bKDfK9j7MCh70RqjgskBeWBCtsU9gLCyenxYM4Qw6w3Pl
aB8ISI2t6CnES7poImABizAezJntihVfte56h6/n24nRzUX8VilZxI+hd2Tn2hyY2jx4G4eUVvu2
pEBkl66/1GJW1PROZoofeA2IZ97+iIvwGvrKtTw+/kV/7fITJmNxBHHmZId2kKcrZrizUSV3t8VK
PeSV4sBNXTD+gm+LqkC3HlgbIddk2DmSDnvDXC0hZX2jMdGh4MKy5h+5XKCaXwGR0FCT2jXWL9Vi
l4no0PFjUkLssfijyEeq2kAWhsBABfSJWIzPCSlpwQJXq9cBDAL+KAxgnMZw6cSREKrGKvn9zTAi
kUzIDl+p9Q7OJLt9wUqx5ZDmFL8nX7b4mfVhgTs/sMyOiM33SQySjAxNFgNiy3mW8plkYMGxrA+T
132ULPV30wYcjBEgrA0d94DSTmQpwEntycvitUjyLL5veF8xamhxdxfM4xSvkktxiK5wRDycCwBe
8cKvXEDJZ02UY48WKgx/FELekd00zgIDXWTMEaY2GFXjGt80q0+QK5SUjIoXGFi79ZwAn66XD+Qs
d1KENXiD8Jdew0fywEgMEQdOGEO61hBRwEBZy7rZyO1Wzlpo7T6WcJOT7LVppwnrBosPiDwc5SJS
7JlfSwTjbJlNxU183Y2ICdYGoj59biAOrvaplCH0clouYqfocECMH/E6Igyr/Uop8mVKN83nBAe6
EIB/i1uzPIFCJOQZTNcaosMbT+3fFtbmwqaFkvhCu4GQwkUi7iRWWHdPAS/eSiver2ZFpqXRntnM
nQwqjNXwMwsopS3knXrdA/Umc8IgcmUbF1OkNWAvxLTTzE4ujWhS3pSKREc8b+xJ3ZZ43FOfHyq0
zEX+ucQv+tC3rmpggFwfk3KjK94CaTSPXWkLEuQ1jOm/NHFXIXlEhiKvSGQl/0Om/gZDuLd5ON/T
SUUaDSHD3M4cG8Rs/0V0QoQrUHzUyIAkN9eCkTksGZ4kQbAtsn8grzSiQO8vH8peU/jc+8ri1L/4
gPjy9V7ZS3HP2PgVXbj2q62ZH6Xscu+YlxjTrl9sAG31OULOUiku9FvSbvzuyB1WWjOAhpkRhcS+
euFCgDMgcCn11kGrf+k2in8YLvY1hi8BDlWLWU/CG1XytSlOlyfpblRKdFrDl0+7y7fzjMNXp5We
7R0+9ecGuo/bDXb9Cgrp2ACGGTbfMSEuTn9rbYOpvf7xeKx7Dt8GmuCwiSXcTw5jhikISH37glCg
wulZEeetM82pwHrJZp74LbD0iSgnwaKrj8QBEe0NavFYpwzk0vwfg+e3HEgqvPGg3NEbv1KnPkWI
wGXFIpdJort6KbQg+Q/kFiyi9CXpGbBOQG5rLyMcPvmDeUnMyEqQvuVfmnzlMhRXdeYOQHhRsTVZ
QpZ0lZojDYO8BUpYWNqXAcZf3ztvOkkFhtzkqksvji1ILXXvkA+DweaI7XK/AWlZzLcsXSBwwBf+
k4AVcsCMAiqCBn792z4PCxqM6QxczIjKuBbl5s4XzEM9DUDBPMEMJHbkq6fBkJ0ZAgaTXCS/JSzZ
cXHOBOvVO/6jITty/F2Q6a6sOxl64b4HrSN2tt0VvNINFCWeAEU14ZvEynoAl5SI96an48EqnCMd
JNTyP8nSW2upuovMxm88tobJhQUFiA1oVOrECpUYXfxhj26onMQb4jkqA6DciXU6bh9gUIESxrQ+
aj+GSz4emLO5Jpw5qCNwfJiNVuOhossXH54IGHh6izciFFqyD3hpBn+3+9WLDSvC6gOlXI1fZDKN
r8OIwHsrHC3cCc3u+D6+dtOGm4v81VX5jRmaQ6PaBwdtTZ627ZmnrbJ5wvD0MaaC1rygoH1VAMAA
VPw7BuAWD6zXM6f75SOdIVq8vz9GjfAX2vjMen7N1BO+k7nKY+bjwDLCtwtmEkaTT8pnHmdAYB82
KmSs1KCJgiyCl/DkT/W9rNYNRRfOvxApf0V1C4yT/JB/zQ7yyGdXDDNudq8Y4aCt3wZ3DuYjvTh4
BNCOTHwcKOoSiich7KGjgO778q8xuc2Ep5dgD5MMqkJ8xog6p9kM7yNgq/GXZUc0hhseQEM9wXkB
dRWAlXxWn4h47n0Fh01CZl3ihBCq2BHM4ZNK4gT4NhumZ7zAY9shf5BMTNjZnQ+U379tdat3RBYA
xSrei04O9jFXhC8/Z4GFqb7Nd7+rF9Y4hdG3ZoTpfFswZGh4i4wJnZLykl1HiCsENZxwT/wBr2tR
HSdQ5sn1cjm4pLn9hDNL8DbtNv5+zqjzlutPThyKTB6nHpYUWwwRKnPOiY+BkUN1YPNSzhszB9Kd
yJZkSvjwqzyQvjPYRIpPKIIQFtREB6X44Yod1u9NngdQ+7gbYFulRxlZE+ctfgYmTztIDfARDQGx
kYjUiIjfYUT7Sy6fjTvSSv594YC6K/cTXgLMIuBx/HE0i1fYtn2zoQjpSFJCLhi86s8nzRuNPUf9
w0I44RqHBflCYV7ve8OV/55XqIA/hC+oO3VgRu1JSxsDJC7eOuTe9iU8ylEsg8jVV02d2zRYE9TZ
svlBog3fVqBEjzhNZoRnwnXYVvKPd3xo3y4dofa3DJks6QFjd34QnCVhx22E1Z2mgnGs6jMRf/zx
IG1IL3+LHrlTQijjBYJ+W7eMV6gvQ7i+MIahw+R2tid8XTYJvoP3w5RniWn8SrnOJpxkNz1c4K0N
uBS/2U4TiF20w6vknwRK5T2w4DOhN4coRe0F5nLbWQEA7QtOEvmO6lHzGbvwZ4BaXGnozx7zyuF/
Y86k4uvcm9lV/jE8bb4Da0pFJBmJHtZ8CuYDMfS/lAzdCXQeublFvGREoptmQQJ/D5ZCtf0Px80N
+n3g+hI/H2SEZs2e5EhHqquEzAqitz+3f1CWIWObHcFPEoDVnKoh4W0JzQznSyyMKOqvXL4CvIil
GRP0h0/B7KsMbZrlI+7uH9afszwLkgzib5MIzVhCi0DyptUKe+ooIMGm2rIhKMLaB3oIBtDV34O6
lqGbbgID0i+/6rOKOSVsc345Di4MKZjKHfnr2cPWXF5V31gEwfGzl9GGLwilSJFfazN7/IUR7cPm
ZatQFXjZeBviq9AQ101oh8VLZ/xLcg2V3gttKBYwLDo/FfUDe4SqmTzMK3+8jO5KtQdwyM6UaHLr
TNfkh8wkRhiN+aedY1rs/p/Q2QtxrRAb4iAUQ12iTLsGPN/Vp20t7HMUrdPuseVHG72VbpfDB7+i
wVF/1cnugLFEaX8M2krYQ347/aMNXKzZXnyileRG5IZmsVvetO1bP8fVZd27oiOCeiKqc9EPbh5/
kbgiu4xasfh8+AbgGAnz/6TR0ixw7cO0yT7ZPGyRYfveMO9aopqdM3vqz1q22JuFqd0pyNIt3jyK
j8aIAEYMLNiFFDu8U5bq4ZE5B6AqUnaXFMqol5Gs89D+dH/SjXxRqmfWN7HJ+qCFNMt/GC69XLj1
6NFah9AhNlb00W0YsjzyPZy2ujgzop3GgzjhKbLheVogTlS379ym1hQ3gA8qv2dl+nApObLsadP/
g1JCtT25HNXyQKZfYcGlAVt/qp8gpDOij5e5sx3u5GqMIWcBj+546olPImcAtoD1FG+jsiY9PtAk
p9sMF2oSSCosRkYshZUwWUmQqnAgQjXAkvue34EBP+ow34JXUZ8TXVVQG1AawkByDVf54zW1a1iG
LZPa+AxtxxG/irMIZY/rnWFm5cM14KZA/ZOP2LWuxAv5LKk3T8Hu3E0LwmIInaEUYDC5ngfi0BhA
Xh6+UK4pXN9EsAj4za6SBMXNhS8MPFpkPwfKDClCxcsrR7e80pA/xUywzZGMkhiSytEovytoLHCP
oO/Xj4C3mMzi0+W2YQ6c4LAOEhjV6yLUcGnBMuuxYZtjpUMRLx0GfzqOcCA/KNdpwgz3nsouNFCo
o5M7fA0GPhz2C43j9mEEXIYC/gt6QPX/L0U5NtMUlLsM8VmmDUBCxUXnwOMdMXzeVdoeMqXQQyEH
v7IS7TggVoVOINgsf6IfOeLg9xO1hbvTmk8O/0wSflLKTGphlM3kVpIlahcVJhQ0C0zegNGkH/ZE
zTpj30tvpljaXHxzY/rMEo3xEOl+THzm2+J7+N2vtXyFXkpkRQTXNsY3+Gsxzf/fdBcdpyG8OBq/
4hXBGDEoOA9KDhgFz93Vg3lMxQwfMweCbfDJpFEazAdmOzB6KUHnuKDhysidAL8reWrcdgNl26KY
hxrIgFAe8bcG3SLbj14miffz4XvTfzh/NGzJt3r+lbz9Bs9DHM6ZGMMtFs1U2/MZp2B4NC6Cpfia
DxEA4sG/6AOKVHsqT6QwgHHXYfr6Ymn17kRhMl0ksADGWD3qGmWtwEDg+QJwL9+BMQ8+4Cc3XG6u
2O/YTrz1VAfVPQ00d4pHDs2kM/ddp9gV4FxJNEfaOUuctBKcj/GGcYBeO05Uh/O1QBbUkacq00Aw
Kz2DM4MS2tPLEdbSrvkgyXi/BJru/uAgzdoZXseq4zeU/nLNRNkE1qeRQ5tVrxMoiNAVkhN31q+I
KIi7JN6jayq9E53FK2zhFZ3fW55+qlJF3fIIsM2nzdITN9ADP4dtFPQ7DXMzjOdVO7khR3OE53mE
yhVqkz1dFXM7n9J2T8Zl4s63YASVucdE9EZ1wGqBAW1ozkiRuKAbuBd7nXVvH27Zbjg0UQRpf3Sp
AqcATk/MIel3fOqD9zUB2h0dIUblwzVokk1PusGP/SgD6SfacR+O5AgaghtL84hBcxEfTX/kmpB+
+LyKcJJCzloweO5GxY/3/by8gIQ8hcoK+qTHWsMRwD52/gXvKxep4dp2b4F+C63NOKNcTVirXDTX
7B1xNFFvuos7DLvIw9MWcU9u4ouzGL0aIIOwM3cCqRxNeAYYhOFegk/vCj0GlrSrB94RtSn+LQAF
j0jIYVJH2A+uCEOwX+sXCO+GajbOTWgPLwnjyh0LiMHmin4FDpg3R8O5n+UeXrOjuEyn3rYJScVN
PXmwUIDQdWM+sVIutFAUzCglZyvJNV0w1w/IBJy+VFnxoUGn4Goi24RrrMDwBEe9yC3fvnLtT9AA
cYeEMz3MFPdZ8iaZvJj61NOJwKrmJGdPlDsa086FQcshMvzqmo8J7Q620cM286/UVr+fBxTytC5q
cCrUNb3BMsAHhAZz2AApz2gJY0/2YWzNogE2o/dOvEZ2+h2nlcZkhpaFcyebO2Dy6qDuzcormGt/
3Lnv2qH6Four/MseBYVGNeXpQdYjfKZ9YMUY02zyymyJBeNkoR0zZ3TkReAL0b3fXE4LtuU8cdc7
Oy0BaNwUX3VShNV1SW61rh+XRNEkotksE7tJcIcUEmwT9tnLY/Rs0ro8RgskhTufzwiff+sRwBUp
PzMBFn9/hpxyXzoShgiJgXHRnQqC8m+k/Lx/5iJWHc4Y5ukmb9kBATo8CT/FmRRY7pG2zMK4pSNL
7nayjXoPJvcKGTUAsbiKP1P/2UiSazwJn3AnMjPAvd93Kg60chOpqRN8P90S09vyDcWrSiwdvXai
HGsMI5K9auwmEhYGmKHJBUaU+a5m7M8Xbs1TdxigEy+9Geay0ZXhb2l+/R45jTcSoGB1rcaSfEmf
YwqECmTxI8KWu5lN0hWnY2uikyeksMv+NDt6XmLObVM1ADcOfdSthSR8FKWpYLjvIjXFEgTJSOpH
u/CFMZO2XrIxBc6xZ7lfsGvzlreUI/bEhECHroLJBWN7aiQkWquCkfybqS0AImSx3xGuVLaVcQyX
PyBG5saZsMpVXhyUYVfAm4y6JxL7Gab08+ra2IJ2YWhawNbfP/JTDIUHAB+RixK0xk50TdKhE4ar
i5B0dSJmSanxSqys5wnNSOQD6zRAAjm97xDbqCm7Zk8L9AZAJn78IXoAaAJTMJwZE6IAS0r8TqLT
Urhk7B7LgS4c3oQfwImp6itohIfGsVz4MY4fRnTiSBcPw0HAz4GgDdhtqmxXZPTGG9HmiWpGs8hw
2HB7PtPOn9FZvxm/EEi+8X3pDlFrY/3OYfqdtrBT/lzqqGfwxCyPlgOTr5WYfzQEHstAoccH7LeS
IWzs9vK/HM0QvOwlGi6m3r24B0RqVYKvYAOLGrEWVyhhg0S1sGsjTJ1ZGBKX5kAPTbA0Xf/gHtNv
HD3Q8Qw4tWwsjClzTFp5dGSqn1fxVRX5n06wEdOLuDnXTHirBZ4r1a9Mqup5sOPsAi+vpV6KdOxD
Mmj4y9Gr9BEKC8ovZfR0qaNI/njw46NbIRAaXa0GuOTTPqbUpN+gv9EXb8zS0eJ/YhLotzldLqWo
hovEUqE6M/P2WEpz+J5dpdxrbeF1LTguALZWXZ/IdmjNGnwXgVl1r0uY8Q5F+GLkxuYlCfSsiPRd
NAWtLVii8TE3XTAccQ9WFKqr8m9MnqsyDXXxmi38lnSE9siUlzbsUXnFiy4QK0V5Wi93vCeZ9UO2
kh47s5kR7DJMzhmuAfTUmLP8cK2hN0XKO5thQWVfVXeD+cwxspoArfofvhbqx+us/2C1Qmqt/lOe
uVeSs1Tu+refifuM5z4PXsp+wvyINhMi6FlucWz2Vae1aoKeb1WGMeRxwmTa6PCKCaUflFS4Eai0
mfFdrw/ZyBJkH+Q9+LF+UTGeq5eYDSUX/aR3UJab7Tibz/CDfBqzRXrqw/9LiOd2Imau1S6LydN/
XviSyoJGuieTq/2rwrUpaASPW3GsNiLTY9jqayJr4fyBmB0mOD2Hajwu6o8FUy9tnbHu6zE/dDCl
kMZiZ9846o+hC6sLaA7YCfYmBNdiMMml9qFARl6gf9Uhnkoht+E0NxxEheKSeGlsOd7AVOD847Sw
5K9COeYwyKkxdc3rrhWnAgoRN9bdrD68272IJBSPHVqxkZNwoEaqNa/E+DtriGjAXwGePwFnFFv9
wn0rCFo43bFIGtZzgsnLGfDpStGnIr0dpDujWJr5D+ScAEnpRshx20lJNjkqyqF5eiVjLygJ+USR
odQBaO9KOFUyyHH+RxpII226Q4VXd/NPWlwW5PXqN8n5VHxBARAINcoaDBSK/Wt5RWQBh2fUvUh3
JwRfP0O558Ew3FbimUb3dOnkczmeJixChBg+cwZzhpxEggDDrNo1hdtth3yPRLyuOVlc8auxOeoM
vz6zVQkAIYaauhuiahx9U0LVsmqr4tLBG0+QYCPyGQCrsOM4IIDvmFpQzk7oLHR6ZRbx3V8UHFAB
XCiczWKEVkhFunAJ+krww8Li7f38NVBtVBvl6/VD1i0uEtln2v6Ipqqv2SnIGoHJMojc2CUTvgdP
SNxokMcN7TZht4w7zvJnbG8LxQEkjNpAoki1HttR+Sdp3+DhhT/OOUDCNkmOhk+hlFNmZvv3iDuO
Jd6j56FWVVKs7pn6L33/LIFKsMOhTQ7V1uPKonMRvIIuZKv1x7LkTOeoPtBiGlTgQwZx6Gky4hnX
U7OtRO5d5w4fgxnMggJCfpIVjUQRw5DwyaXM2ZThvtI7S+he8p2kJEo6vfoUf6nC+imoIjIeG8h6
f6X6O7TfAEHPY5J8l2dFWN+pQMYPkCZs76wsbOAvG76CRK7DggpWznSIIzeOF/t++S/F/F/jsh9O
vaNBopT7uzr7kKG+tbnRKu7+xSy7P0kqA/v43sVkZMcMKL5g8RT6NxUOZdpj8cckuM6OufCVVq5e
HFiIJUJqgZFJ196n5Vnr1+DZ74mWBZ/egkOW8myWBct1kHFAEdtAJt0ZdvUQ4zBxGt97Ok56Wxpb
qTunmGsCJAhEvrDQTyxYYoi1C9GVoVDB8xsLgyAOj1SJN+JKWQQfQORF6kaNRUYOG1D5kdU1IvJC
3/aUBFo4YX6EYMtVGCswPGWA8oGdhqaB4NFrS6UnqG6uI1b20pl7+a8nzoQgOyIlfFhTCtCz3O70
Qx9Co5oza0FRDerByoG2gCDKXj7C5vWJ30b+pXeI+elQd4DbmSsQjUZ2CtO8V2nlg78IJWlXv357
HHduQQ+1CS6z0zehLO+1k8wV0kX+m5oaEdpg1jEkU+jHULjVB/zxM724NCvccOkiz510tmTfM5Jd
kCV169vv58DgDz+gAHY30IywB1tDPklqDYbh2LKgtcY/tbIxqWTLef201XQLllk8U7uzKGCWazLT
6RgpLa0HuSJDti3Go9r/SLhu2yppcrTEmOrIWO/CZV2LTmT/U2hzcIqysHPx+BifoO/4OT6JQ15j
ordouUyJfoBm2xKtbWPvwfxBWkNQhx8jY4jrwpqkJ2XgDjX+FTLZeDEp0HejsolyexopeLlCYDWa
GSxbuNoJQTNT54j1F9HQmHbNiBhZI1rpoot4/IodgzlX5l4vIeyLGCZCy0ouC6d04O732Fg4lfSP
WQOEKQj2xiZ945jqF3+PtUZh+a00vuC+CruNzKqxkqO4jwlQglfvtgIWFysR6nu7TeoPLfbHxoQd
h8x1k17gzPcrtQliCl3r6fbYsAQRfjfDd/6418IO56FkYUeHxeBBkoJYTajtEUu7pA0VlGGZ/Qq0
dVlaYI+i8j1geWUlJdDhz0vfBnH9M46bR3GMhp9ndehR0kAvrMjmiDfvad+EjdP0hxTrX67YafUM
5d1b+VdeqYUxaXhiAUNgHT1U+hWBOC9aq7Uh+Gw6OAvpWSU3uzo8GO2J2hrSyus+2yZRBSO2lklC
W+UMk67P+rCkdDnVZFDjxIxc9m2T1KJx5uOYl0bYirk4UkkHjYGl6OJhjTihoep5AdGqTNAMOO0y
CjzbuGIOMXrPhZcmgRj76D7zl9uIV+oT+HGYVuIQqX+P6cfQYMJ+baM9gG1T7oj5WYRPv2dZ6EHE
HXTTcRuR9sF/e7jE/PC4QwoMNjLaxhRwvtqQ9LxIwnoVCGh2jiQcKjMfyp6VRPFEruB1jkrsIcb0
97ejdseI3kgXD+leQvM97pc4LT1QtMFAImIHk0rSAuCo4HwYJxDdnCnUt8Xrkv6+CbSEVr/XNwZG
acQZcPpldh1EX4Ia5Kj6ZbriYKLlt6Tuu1pnWymDPGwSp2vrit8WQQlbKt68AMAII0nxkjgaNZvD
1NABGhjCGwyqJ0fA4FHGMI1SPhmssXHKatveX/e3HJJH8AZsZ8TNpsSECpNitdxnuHTTJDjGv3H0
5LMgQMc71QQupnRiIdaTODH070sA9BHNp50EFIQFLdwc7qacR48bYyTm3uJNTLfpRrpAY21uEh8w
D+2OmBEsfHHgxVDbUaFfYt2yjskL2cqrEj47vB17MQXtN6iW06E5wYexH20FTGE2YKA0AD2J77VH
gw243PkP9JIIR+CgQuPxe19Zl97MpH3bSOcCqBnw/cUVeaBA5kjAlBVHHoIXsnTVyk4Qf1K1/byq
/WSsVCLT8L+PbMYoXlJZ/GDtn2ZBDI7dNLlUIfpI9dgzvFMWbCzjPCzt+BlMDsGXRIdg8wx7s7Hf
vZku1VVLezwxqK/YK8wlZWb+wAyxfqZcNfzmttDuGRxOiCRKZ/b+UN+kdh//LSApFWR99jfdXkq7
w2gEiwQ3zuokiuGypKn5ylI/S8+V6j2eYRV5ysSosu5DtJEMRlYpc5zIkaC+lck5HVjTWZDmCEci
jyMJfURzzG+LbrQ19WLEP7n0b2CMXdBKjxSeE5zP4rMHfNKxisrgfhnRmrM8vZXvXw3rT2mOzcSP
gUmFgxKaqLgydcpA9SPB1QYsaeANGJtZFfc0iWvm3lVNvLaKbP2Eh///8kt0WXl9K8kQb0iX8A2g
LJ77p/xTS14aHzXhrwxgx9HUrQGoYCqR/4ipsnQm9Lw45tBj9DkU9Blt5NqbRcojvqCD1f7lImXw
cMQW5b1Wl2stOuLXEmiKiYGWtMFNrMKhdDv8x9F5LTeuLFn0ixABb15pAHpPkdQLQqTU8N7j68/C
iYk7E3e6pSZhqrIy9177lCHfjOeszNSZwOGlYmVCbpXOekLm28pXD7F7wWC9GnD01mxrZDPMomgT
HGrwg8GXpO/8k+IdZHIEWAqI1vyS9zKaaC4OJkNh10Cl3JHKZk4woyidUgC1ZQxQnsiOfQJO+kIQ
bfJA2Iy0kepJqBzvh000IPVu8v0rzWqSSZBriqQOLw/EUTtfFMF6Ui1CMdCUxlEjxKZbN77G0r9w
iiixE3GtdQSTW4pTM/orUhTQlJEpn5pbY8f8l5Y9R6qn1rhPY3QiAWLMW5U3oLtjueqg8y2zcc+i
JTJ1KOkFgh58oHp1l5PdF0D7nfDMGlSTRC8P76QTkbhLbxR93ZKkRXM+DJckvK3C4UA0V2GbtLFp
nKvQBlJOWOKGWGnjFsq7ybGgApqkjEkFBw5qThCZctCChVRi/1i4CSpryoZZuDazNSfCbFhCQuJt
wFIVPQB8UwxVCfXNwaIKApMyTYmx1uoL3tIiQsG+ETh7yeImr54ebRrppyODtIC1aozdTEPUE3Gm
jTDVSj8W2XR0QEWahcm7ZzrFRPRLYehH/+67JtUTAyAD7nUyAS44XzvBO/4Tbuwrw3f7geOxDZuj
3ztT9A9tZfp5ltOW65SWoVravKlUAEXwKLEQC4Sb+1QVIhtDxCCKU0F74/X37wTk0eGiTrxb7oXl
Fi9rxSCZl3O0/Blovk54Klz6RMg4w/3UHQ0CJNQRmRfpCLO2ZWKL4lk5Nd4LjFQRvSjfQkxd6oV8
Y/0bw6m/T0SnLNdRvM8kB76fjpQTyqC0aYgHnLcK+Aj8H+mn9340kMEEWlCehLndIcljKsCE+m52
P/wPNTqW9tzbyo23TAxs/9VOoOEvORDAkGkKFko2FaLsHPcY4RPiV9MD/xZKmI/rkrjV4kz0sBfq
s73r9WTP9uuSe+rt+bNIeLT6O0zshhNIfhYh/kqflBjG+u2aB084DDQCyASFqkuMCIUNOI7fiAYk
zunI1mjHSAuT3Ldk61asvPFV7u4taFi0t2hV4/w48FDFG4oO3dgmFZXhTZrWH5omujJgIOaumPDl
2UtHJNSBE6p/dX7j5a3KXbWapiDIH+vnFOfYTrTCEm1M6jTRxrfWlrVvAJqmNZfR+nEnsfbBHNaW
csA2LhE0tne/a/oDMXuKthSbHWEbGc1466F0T6s8hz1vjU9WyYfNWdPfvoDuAF91vsuokFCh73jY
U3lhoNhNb7C2i4NAQBkqvYQD+DuiWSVK54JHPecSWw9BIttVjzeFwBTn6Pa7oRwxMzgcAtwz5IVn
AuMKKSgZZ91IkkDJ3ONPIeMWJXlCTrh5w5rQdA94doGTJ88Rn9X4NpGfTX3VXN9Y4zkBwkPfJry1
74EhrPipaN0bji6tYHmWLa01esGIn5VXwGSnh3t/KAgnLgGLto3TLQV37w+PcJrDoF4ZtEM0LrWC
PBELzh4tAMU6diSsQQBnm201LBMcSMxt4D0HhVDLj2QdWZiJTxEGxHg4QeribBFaAGRTNICTBbOY
Y4ux6E8E6JRsBbVt4FbAhm5m70YhxGmYUWzwdC9D45+0g/qZebBrkReiUkESLYQ5VkV7fD6T9u6T
zaIXOrtSvhD0r9C6s+4kIIV7oT9oEpBZRAteeK2Sv5xJb2ubVbQUhMZW5QYz3Zs4Pc4YDtg0QgdZ
tvj664BENf3e0feWKZp12rQK73xBLzyO50R00iDwsDoSCPFoFykKYHMLEVAAYoctFlcqRUNqrPI/
ibkAQBafZN4f4+ojP6/g9YRXSHJnUz6InPSUu6AeuXWBdxSXHnt+hY8AUJJRbkbCbcfgQwEjimB8
5ykFuTIHiNqJ64Rdx7tYAJ20g0XTL/tqw900VVor1o9h6gye+T77itMWopAK8PG88TZNTLo3Dv1a
OpgQqxdlWyyqAn2Tx5ythj+h3GSNCk8X+WC/7Ek1H6Eo6KDyMhkXwVt6rL2GRC02BZRTSKUfSZqZ
BhYsTLesemgyjDuA4S6u4U8yv2CBzfWd0VUXehaRry85vfhWt3Z/eE3V/qigqY6EZ4wyquh9Bw7j
wBQZyz57fOEO94HiC+O2++HS0WLVbc5crMYV4Vlyh1oM77Qn5Zywwq1nKkvNGA4NCl9L+PSmi3Wg
wEiH8Ss31hVG2sQUDpkikr8szjrYg0mFjjmqbD/Pj0HMalaqa89yF5ZnwbvG6iPT8lclJhRGFJ0a
A4llS/xqqV3dQbnLIgkAKmP6HhO2qT76rFmqSNlNqWSuEM07f7x7Bsd/Eb8QvSXCbcOJ2RlGthhT
mSIPb1+YTQsJaL1B+KNfP+Lymw74dymRcjSJWOF0DyDjTfaYgMFgxfEwIKt3yBChtX8KEYZ83k8p
WWg2reLWTCY30sXcP8kQVp4l0ZthMqgGqBowh5fA9/XGuFiJB5Ns5MDVm9JLKbwLP6FyJijL7wDD
78jfSxBN5Gb/sCTwO/TKWfUkIOMN/++oOYn85Uo9GkZIjwpjN8beriUI8xUU1L8jkjaUdLybcz8T
gL79GvzGqis2HgrO9m9o+p1luLc2yP/pw7BOVMg93ngQiwdtxGVo9VtKAjrA7n3VaTLBdv1WLUrM
pX9Sap7b+C2X6a7Bq6GQsZgG2lKWGVQVSDz5eCJnG7VFkL+GdxRGDKpHddEKNBOVal0n2UlraMyb
4q4ak5t1gnJ3jNDM9LsSzyTcnK4xsC3YesGjK+F/hGIEKLFN6LDVIkZKbaP59OMW+J9lQWFfLE5a
BpNPk2BiFpfpd8loY5r2X6yOU39r8oeF3YwjeSK+41r9yzSDYZy/7ArzboJHQk4uKVc1spjs8bkB
dZBZUXj6Rk5hfQmXMUtICaQF1zvs8LMMggShCaMGyWmY421vDR8hjD6Py4wWHvIAGWRmdkF2L/vM
wFtzNlCXaZiRNYpbS2YVL/lr5JYGMNCV+jiIfFxjPXnqQ4USMqQTCg+gdxmh9gzfX6I2NSyQwHWr
FBM07BdObP5a41GcrOyEuuFR5N9yxXfGV8gQd4wBARetug3GemPRdBD835rfrcVv2ni4e02+kIFO
T3tpwu+IA43YWPxLZMbEvKmIwGFaxdpDAryKmbwkYCMVSAgGo8unHVASGSkEB8zVoQe+Ez92RivM
z4nJKgFak9u7DUM+Jy02ETeAdw2Ue96ABumh0YZOxOLsXQckR60kIibIMZUyYKPzVo5fHh2j+Cxj
sIsagJi2ruISv1D+83mmn4+Kbht6/+KaFz5fZkMEtfRsYOzNgaFjO9E3FdbsaNmZuO74tdFIDxqO
ikdJ7L6GkUI6OqUZBQlrbobqGRII0lVwLmbfL2WfjCUOMvzJREh2E5rC3DrPsqc/weLfhsacXwAs
k9tQtf/K6FQJDDIegF5Xovg2QteGd1SA4gj0bzBPEwibS9KNF75ARNKw1N3EdqIST3e6U5mQc7f9
6ttAJkfMSWd1Nlwo0RuPIXURk9SesSjXqGAP6FWiVMyzDrA66P4EfDK4Zv2EyKOWrdgLl9M/Vbcx
FvGNN8kpaKZFNAGmZ0JQD5qJGAKiswA8exWTNhnES0tYiTwNEgaQCDVP6ZRIwVtlpY4XHmUVE0mN
AH3EDuNqFFpYD1NOSxF/AplcxurE9BI5O2yDjDmvcvcq1nKbMUV5L8ZPNHxU5WeKWUZHwLsg8RQ2
ZFRxuXOYGPwlKfiNIyokJFPnmi9cIZmz/C1fwFTXPY9mq0tfqnULaerwhBc5ckhzV4IWU7ViJyp3
8T3wgkzs6UbvQDCSmApD8n+eR2bZNbELMWCO6TvzVafdJF90grgrBXkJGCK3JkPUO8cDxq0wmmNb
3GUWymkO2v7F3OYhCm1hMeVZ88ikDM8CNP7Is7+FELgGYzL+FZXXhmeEj6mRe2eoMOC4ShFmQdYB
ARNIs+CD8SUHr71ML59k0idCyycj/ZpWjUF6d1aDANipEAxYL9O0JbVaiLiP5vV9VEGiqaQPypIN
1cKT3p7BZ8kZ07TMTIgV5EsZnbIySHUwhw/EApMr5nmoaLLTNAGoYCKaHXGlHKatM6tnGNC9q65f
OcjmUDuYuLXNRmfQcIf2EdHfNRkhKKx9Us6hdyDV0Nz5/Xng9xjMVv1vnKygBBcN+OshJ8b+bsCP
bQgZiwwAWzGpYjBLcWnThBoBqeHdh3E1gQQl/mV3UraeIOt076+yI7Ws2wMbYE2UCVfOVkL74tEK
pu/ITwmujDgbHwjPNteFY2BLrK3/J8fnKkNkpD2s6TaRewhk1SMXCYmNsflS6c1rXLSyWwKpysSL
SZ//bLBGMHRZZXzFcBPPV6JKasqWsnMu0I2HFagpSJ/tBmwNr3k8OLzd0yeolSkojzW6oc3aY7WC
SttC7CtHqEzVwzAMiFsXIfxUMvyV9Omjngc9aLHsgXqbffnxoR02NVptMWcJWrCimTq/DlLslCSJ
/EwEMiHMRb6SsECBF+eLMPyNg18dEpIfHEffnUBExin+k7yrexnUFZ8OaAiG5dWvQCWsdZsqkyYR
Z4wtPACqUX0XXEQ/ZHaPjyLZR8jQSyJi4FsJ08KEahiaOg13gLXagO02lCHhbzPEQLDG8tzJ4xKh
MCv/RcZw4Kl7CbCh+pME6lL1FEz7zwZ+hvvCGYzTjUprYm9TLHHRfLYKpkKLRrlbGBCTgeYQ+t5c
uzbowHOfYC4eYLPPVlE13nPmTBUXAXr9kK3xFeT+P4nLTI9L8f+GmvnXyS/vXLgBKGIsoyJkIMX0
LMb6Afnv/yVI4cksAKEZ3YtxTBWEy5xanAI8uoqPgZAjSYM01REfvw6LH2nYDMqItjEH4NlpyfZr
/tVilmBKNqLWzGGsf63M5oBzGw/UyPRCXeEziAyAx3SqLM1pem8mcpo1Ji5ygOouMKiQYcQiRilx
pQb4kTZ9s8jv3B6FpzO/WLwWI4iWB9E5+zF9RxarOeCqEYoovCWNA2085BT1LV0blIiYY1v/n8Vn
EdNnYdnTwlHj1PH0NUv1cMZVF6j3wH2V/UrI8M2tjRABi21G2gy8TIXk0xDQ0o4uiVblHJfZPNdI
b4QsU6BiT58yi1TcvYSAge2UTZ/0f9agrPJ0sBXL3SRcThfVwcr10FHVwyKNtgg32z3Y3/DPTJ9t
Ol7FqWcEMFvlewf11WJ6meY7PPfpPgd3Eh2tol3VLLhwwyAjzkNCUhTOwVJMmIMKowLCTfdOtUW+
p9cqsd8I/6s66ISsCL3T9z18ZXJzMtdm8W1yNNOsyFHOieXcc53T6k7WD4hpv06utYvsa3o46IbJ
W5/nLGO9XNDtcukwB39i383lXp6ZmPK4QTU4O96zyvyWhVdlbPgUUnNM2pPLvqkIXyLvSsR5LOZu
yLlBlyhh8rzpCIAALeAywmb0PuveVE01/1bM+EIl61sVlPsIeouWKeQ0QNC8urCsy7Q/RgalUQxv
+xojgaZuZnEBTVWii5GOU2gDgtimHheljC89ogU/ftiWAzupGtxD6JLCX1O6KAj5czwZIpBfHlKt
/m7/sIZaJ3YZ3TCoV1+w1FSyEaffV7bNsqUjh7mnDgNb4PpMC7v4/2skStFGi7a4cgR8rjjpyOmu
JEo4TuUTezuhpRCpJ1jU3GcgOry++IXElccyQTth1A7NUB5DuABehNMhhG/R6itFZjrOb4Yuk8aH
jodbib58M94Z0y2Bh+R1EnlfIhTwYaPx+RSdoYbfg/wigHs9mRONRF3IMmkdUbFoS/mWD/TV3FUw
XRwnA3jF7JPHJ9cfHY8p0mFIULnMI95P2nJe0miS3LJvDoS/1+1HDwo7KSV6qt0sGP5FxNtxu3iF
knQ/6g9PY2Cib1uGayL3SFHotCKR0VixaLV0xrCuMCQMRbniI/reIys2osx8M1l4HgKP+Gsc0c3p
BjTOcVbUj67FrM9VKa59XS31Tp/hiw2XjXALOc2yfOewZad+eD44uk6YCc9Lx/4OFMbBBTmSb4MI
E3XXBEFBmoWOBjcgTeZo33JU4iNaqgc1U50HjHP8QV8hHh6Gf1NIg7CIuaSCryzb/IIhrEc3LrFU
qtQvPoiTJRZI8w1RTz8oLEkQuNW7wuVuURukxsMgN9Hihw2o8xoWogEriLUrrg3M8QbCBy9wx3vX
r/jfAXGiOgdJW0CrIUC7JddD6F/F8E8df1XpwjrRjLAulLdf3VtY8c13Rpp58E82E04qBJW0RyFG
gXyV+MepkEg4OLPj8mAL2lUofsYYeiwDJBF/9XAb4wO9Tld+p/yoVd6ThuA46KADVrLqPv0+KMrJ
V1eCpulOXXLLtB8tPlTNll+ILp+wDN88xd6jQkNX7AYQQnklzKwkQXX/jgOPIwN+au5ooP/gYFOj
V8OoTuQ/oRsuGF3FgI1ygTPc+C8Tv6qUAi/YePErbr9l6zt1d6N5ypWn14NL608tCaqGfhXw62MV
qBqu7TX2BbuI6WAD4OFA6CkXBRV0zH8M7dbU53i8J+K1qW8jcrl+vDfSIx3WEPHa+tfMnwZaWFlg
XgllICOCUh7/ESWiBdfK/RjRn1tCyxLeVv4W5WIBeoqxfmX+CgIOkvFeSJzr3m36aIw/rfoyUVzg
okrLv8j61NYzsD5hRsvunpgXw3rmuHWp16SDLBsLlk4Up9jEh3vcXYr63GAIMxbocHtoqRYJZee8
mBzMd2bMk1ePc6N36/mvDWDwV8YfC3SqCA6U9+gyZffND1kyiFOgv5euvjXiVSTNHqd/AFnIFN6i
EcJfIQFVfauVQ/814AaA58dgYqWLroCuqHDvYFeaqPC+Usam2b+C1dUovwTDnJ1yeu+eupNEl67p
sp4NNg67BlcVuG0DsVh+FMAmk4CcKzcrP7VGi0KPpcriwOUhpYciZXI0vXHmRbeLQBcdl8+oS4tW
bb1TaPoeYY310aOGIqxvDZ0RC27BcF2jfhxkUL0lcq+ZPxkywGqiy+5RLtYrv7YjdRcbOeDCyFF0
ALb47RPEZw0S0LlUfGSZENoZzphPiiC3viA8VpU/mnXROE3TARHz5IQoDoJFymAsjTcmbeSuLhaJ
9umnTuveDx9K/20S+NYZ70D/lDpTAXVwWs/YxcoZBnA8LtGH9sa28xwsjKL+MQjAZMLj+2ySW4yE
dX6KtKVEh1GhO1jyf3sNTBLaAd3AlFldVO8nKVkGUe5m5r1AKFEbPPeh3QK3GMOr1NyT8NtbN7aQ
lcRfrDzBLqudRyRIVi1SpCKVse7TbS7dGoR3hPfW9SXzOLgq/2SLTva+Kc5DyZO4VkQaZoSb5Gck
3NEahV/K6EPRtkL4KGlrYOTzEGDIm5hMj8HG0ZmYuMsp6FX2+8bhwJUxdCEdFWYMQ5ZI5EDxQw9i
BKApoLhRWB478z7dt4arViMdwznOtYCK0JrzhBAb5lKFvAjFtQBdpUGF7McPlKZp+alACIFIJ09R
4c7o7tGtN14wLNsIIH+Gnn62e/UBKZx80gTiSUBjOameVo0QKeGpwgtl1XZlvIumXifW3YuDY0CA
RWesrbJaZqDuc05z4c5iSBivQQShNCLiJ/gV22vpgmMRNhq8dRwtxq3HAiPnHT1m0stklATKOhK+
U7ZF5iBCfh0sPgRSbrt6tvCXdVpfxS9ybCSTQXIc4HTYzL+yAKADIYS0qTFksmOTcTefc9ArD339
wfJmNSwDy/yn/NI/6OvUT1hAVl5idVUw6xFpzZZFFw7qKsdVYlFJy+UEcPZEktsuiPNbMoxlFIKb
/huXFTZwv4N79cLk+aaudoFZI7jAEJ7bFFLM0vlL4oMRMLxZ6vuXCuVs+Grqh6afOuWHY88Q31R8
7nuR83rnkU8o39G4mbTHDBo9IKWsBDMgJ8m8PwfGRmMGndKqopm9q2hg9eHWWtO/aaot4t+MVqDf
rSOXMgunDtANS0MHtqFVx/GX46rJ+Gqu0GoVo7OqrID3WTniD/+3HEgx+w3cRSDf0/bF/B1megOB
Y9godGXHbuqor4xXILO/hgdEXA0kIPcSbuh/tSHEaZ/VDRQWPbIW/jkNlJJmqJizBA40S5EfyXfJ
/40Jf+ppERCeTleBt98kBHeTceQSVhx8GEZeqbnLdNyRx44iAoQKwH71h6MoXQ6F14guS9udYXp6
gKk4OyD3SIJXSLVLT6v7GzhHCNTlag5qlHNshPcRjz7ILRXeCRPwOW5B5gVXI4Y0huShIYI7eOPy
KBiaZTErJSgZbWexC47sJMQAkB4uMRK584ilPWNJ6ZCgBJXUV4vItjzn3btGJ99SG5U4XyHmJVQ3
kdxOXAuWIHjckXiNpzyC1GbplZAHd7bM0aMA6DMycWUzSsgOTp9wDulJS+guUmvmCiO+J06Qv514
KYVi0fEjvrsDbj5pt1mSt2zUZNu86TAwprfWGRJG9+PXi/ST4StukMy2yCm8GXWLaiANdLcWyPMh
3WT9rvGPsXI12rXJaKa3pSsKx3xO+VSDz7K9lYyr9ozy0mak/iyD705ee+42zexq26B/YksyDyaN
+5BeBvPlqQH0koNjRjsQ6CJoUAbZDA3oMjUuNhVWHJoz+kVsThqyUp0WmOhykqFrzn23zQwkbJxd
AFL6zC9j1BX+GUYzBxSLtnV00PKdwHOrjxz62r0uR4gqeFndmxrYIp3Dzgywu9hjt/eio0lxGvfS
pqseTU4gkx3x9zml1Xw9F7Xg/1EpzPRBiAiocAmsAcxaUlTVlNe+CNBewMGULPV0j9M28mlslZvQ
xS8Z8BwfOhkTiQbBHKI2TCxElx2FbFxsc/+M4w+fdO4u1Ylgy5IiVXYU32U2S3AtMg8ODuQChArb
CZjlP9HeMOf74HrudgBc2v4HIzocHT22xfI8rVWcevOX3m9xIUjmnEMIzcgLynvRjtxjP35bdDxI
X7byj0WMIU8VylaVZ8A9yeZRZ+/dCYZd3dEYPAJ9Dt6HSmWM9ppOL535vGl7oTPyJ4Nwlk8I2q1+
l9GKKa81vS0cMNTUgDZi3jKOGCCv54713dj6LaqJYDsrTDrCVRhvYAEOzz79zVV0ll9CfTBfF8Yo
9jCwZEN+dpFvkwFZ85+VBhB0pOccIhsk8edYvjX/JW1vBfUmHCU+PhIPlqxFW3MhThHSUCJfO0Rc
RFMUDn3d/J0SRPCr7BE/TViHyRcALVL4g8LIz3lOP6zYR9nWilXyIkVP3N09riEBKJNk0LyK/g0o
QcRAlpqh+iWeBIkOQjh5mE2afjRPc+leHsrUofhJEeR884q528mZR/YWX3nAhWBy/JgVoV06HJQ4
vrnoDpkPrK0d66D1kh8428x241e2mx41Z+r2rJknFeGlk2hgzQlHI2dO65kbzumVENtk+GtaRWvW
ZkTiasqDTsB6cho91oRh66sbU5zA1pDwGFqZ3FOPqBxgLke6sAFj+OXS0z+ut9C+WQDai0qqLt+S
xiikOayAE7Ex5wffDSQgPCAXc26tUIhSKsfUQEujWXX9TuIFO6BY5AzJe2tltjh1xVfDg66QcELH
2U10pml0QROTpih9JuIWiEECAQye/4j7GbaLBXYSHZ66ML4wcrNeYNSe8TbBgjbOnIhwQxcor7ot
YRfMEpBgl90NZbLjCxdERDkq3g730S5VHkgL2XGYIcbSM9VP//eKerTmHjvEpqGTwuk6X1kngoLC
s9Gu6Lpd9eoRldI8EV6ePOeEqaFTuaSHknL/7JMHQrHqbmHYuQtZgsI5ga6NGgHTrPxuaGJBDJFI
tx63ngW64SSra9mkfJqsw5QwIL7H5igsXM3p80trnujdWhxfb3w7eKn0mljSj4N6Z/3vORhu6n8Y
DoKbyUB9Hnz13kLdK/JDIM1wC6Ef87Twi9TPRS4J8yR6mf4Ff+Ih30hUI8UcchxhQHOkW99cu5Ep
xpYMnVRfbNCEIrz4inW8DqxCq0K7M2UC7MmiXpLmzFiEGmHB5IWuh4AuFhoK5tTJcEjmJDI32BPr
wbB53PFyR94WYDB4Fh5GpmTNlGPDRD2fEWnboszBDAJ5nx6w43c3LzyayhRrYBFqAf2fifF7bL5R
PQ/NxrWORnwdFsMOIS4NR7Jh6sO4l0gLJ/wkY/h2ZN9pgwPE6yQ+k6VHl3fWWZSoww5xqtscknyT
+/xYj5G2WyB/vLY0BkfjVEwMB+0uMWTIu1WRg6WgNSf0DBY4Gh7D7hjDXRQhs2l/JTNIuNPhlolb
dGz3gXs2fgZ5Mf4Au2yXr/Yf3MfCX+Apj1fl9yolNZq5y5knfYgRQyIt5ZQ4R2wBExpwlIUwuV6M
TFVgZAObYQzMY4LdGk5Z8+73oD3UrXesVuOvz2tHEMISBHge2YGdLbsVt4VxxdTBdJT8QmmC5vBf
IbPfOdhotqTeLBWGKxcw3Sgm0LNifyUJc3OtVsKrOWJvLvvlCJzuNkZLqoyY7luBs2pjfiwM3vFW
2uDyJYWlEubu1rtBp7fjzdRrn/ev8cmoYMzXlTmvqQ6mAEuGm+3HdZCQyo54MA89M00bh+gPXB0l
4oer7QK2krXkcJESB9AQlYZk6gHESh23YnqewIDINCb5e/o0tzBhC1ZDtk3ExNhw7Y7mI4JOhzdY
jWnnI1yla2cuQRG06YfpL+TTjuHLj/6MddQ6C15Wz55mHXPOyn24NMZnikgAs7ROkwCdNejvTF5Z
C+3PHewBtoipONYCb251FGBWhA47bR86Ce/cFLPL3e+ptR9jB4GKGOxZVDqVuvo1qU1MCqrKveFs
6XlgsLjfxiUfaWphTNENm+bXWoR3VZmCWmnW8tZMvR6UhTQpHIYiFc/1nXlaBbEOz8pUjZZU1OTE
bHnDx2LFVUBUL4k0vcIjBVFTXxN6rRZLDVKEDqEZ+V6w3Zfqs1ooP9UWeVrMwTsnaO8E+x6tEj2g
qXuQ/ErxprKcoFqxiuHTnapwBd5BNbxNdX9nmD+Rn/yeEApeXusV31Xy3JnVnDSZcfaPfugog7Qj
wzeKJpdedGU4dc0Nmp9YCPAXo8CFKmP9EVm3R/ld2qhwrOQHHWI5PEkF0E45sqt0PYly2br0TY0Z
nqmmhVP0QoXMlkdrOdu3Bw1aNpbUbDwMbMRzXZ6zPHGmV+Z4OXl5WU80CKRIZQERc7o7usRMo/sH
YIg7Zd68eRN20ov3ThDW2bLeIQzrbZKXgxhyIZ171uKFGqwxcHT5dfRRgaNhsCuGXLzrr7Bbysm+
OdIRY0+Bn60/qDgbl34WdmwIJd5voGErtn0yTANHxxUCFDhfZ/sgvQcIrZzCLq7iG0EQhXPrFIip
ziXr2BHj6UpN18ieRRLokG8RnuVbJ/nZLKbFE8+LhGiGjenAmIuWM/tM2y67ccdBgxZYQyd3FjI2
hA+GLOyf94MGgOyvvUkWUr7YI9BeW5CWlh2QAo62uA/DXZX+agJvCPKqTkdUvpjsJ9EZwYMX3rLo
bAWnrOyn850fbVGRMsXy+nbhQlThRiEkUK5cGG18JqVDqA5bJEb/0WyekXtrmA2448fwNx6sSXBa
HkzUHPhNSbOew+3Q/1rISLLVyJQ4Z2ikhF9T5W6w/jVeYdeQnqS3AsIdMpCXnLNsjbB1guTL4cvv
1z0RxbV24LCG8ytSlnhgrvoDpHp8lybEeSNQNay94MVcLqDm7txgISY4h+JTOTJ81x4I/qfxION7
JrsB6UMssG6LGxYm/yNAN69iEQDSQzCAt/GuIuPeEtkK4rowgI8lkLj0JaONacl84viBYjbb5BAW
Rax+RvndGrtJOqLynRCacG00UrdiAjRV1ngs7eo1pRAVeif3//gnU6QUiyhjnjqnBJLQB9QMuhhL
c7JssvVQ96QOMSvO+IQdMRE1fl7i7Y3qe4LVdaz3YntCVtG3RPJwRmobDQsn0mIMcUsSHap6i2No
VA9tki5QL1OL1eEXGSKEH1unZjUJpZptyokrQRgl3SvKsygERU3IT7ZzL2hHOjIdwIpMuhEkE/1Z
cvG69TfukcHKa2iHTnjRNCANx0Bl0Ad/isLJAgtHw95qLQ3Wlg8hK9rZ5Gh84QTy1tZM51c4ElAE
4yj6R5fEWwZTODj6+TnE4z8giXgyx8GuP0wGe6YoE37BBc86L5lrDZj61zpigVcP8RKxEsqHmbxH
GuL+UFSLUAdFdhtY2xk+90O6QVs8LkvEqfZ4LW3rmh2YhxRQ03+TLywXPjZSa95zduHceP6un+Lh
zAvSLaV1/+zRSm7wzZjnnPLQgqA2cwMy0mlgmGwfnBzatbbW3MvUPeF6FQ8lPGUy7v7JZsX5gzyS
pfDdLA4TkJvXILOpnEJ/eolU8c6DpcDiVq9e/WBxiMMtNW+8R3xiQn2QtyPTQjhno2Z363hjvYgA
p5CHIEMKDO0zCDGkImc/fCpmxyXP81TRzMsL29cH0XtIX7jeWqfS9m+YDrpld0E9IzwHxzdX41U9
IMwj8gQDDFmmAA/dZypvTJO5mNCumZ0BUzz4W4yeXDZnY3zRvW4AqDBdndIbOAqASbHVG0JibYlK
6BQSA8q+WgdO90/DNWx/mRd0WvREOLVFNgD7A+qH3LGaBw7xvaku3UfoWP7ME5bMfrgAe2QDzAaW
aMrr3TRicqT/4xWCT20uupXV5zMYJo5cOCWyKs7lRbEgOd3uru6BomAMTsU7r1+9+VUjQuQJrcmk
cxjaQvEY1B9QHISv4BCKHUbd1q1YJgeFEtxYyHPrwzM7FR8HHnAkRH9EStkWM9U5jpKvZFY+Gdz1
aGjQ21fFoxlwY3R7EQIytX4nvSl28FlWR87UHM4lrCeYxTAx8e6PT4AoQD+qYu/KC8jJk42CruiF
cx8jYW1OWDRjNNLqVHoiFHp0lsExcXKXnKbYe+AmnDkBvw/rEB3qW6HOhtNgwzAjR+FHQxMhnYpH
uIbedek2wSq4WkQUHGhlgSMEJQhd12scyTnRerPGhbvGw16tqFGMy8h0cprtOe4Vp8KeFB7rNqyC
p+E+vNdw63C8wwLVrJ1cPSlkjI264wuR6twt41tZwyKauRtwGs2N8kQ5CO08XYNv2vTVFt2WB+fY
xTLFlfmmPpx7X7Rd0KTNSqyYcoL9gAqU/gnrF+xSjBstkqjJ0Q8LWfZWkIT7+JjREuWwaQL7ndPA
pLOIAPsLmy0o+BotssdcaaIMpl80D7y/Fj3K3Ljr2OhI65kXxxF9OvFPnHy1EgnelvMtnt5nZyzG
ScP/rTvpB7Vroq6FwOHxRMNAsTu9mTDQFhyssYVfFJa8GcqgysGy8So50PHaOMYWQJMmwZ+Wmc4z
+FuZZ3kOCnxLO+tXCZFUz7Ud5jZ/YR3FDUK3fQ4XHc1Ls2ebGQHVvLwH3BDxOB0hd1a9134b8yVW
WwoNak+yiOI9Z8pJUxrEN8LrOTkq5d3nTKbldzp0IVX0lsQR0wm35lwTbflbBLk1UydSeF/sk5Dj
QIaZeRUAjKJ/bl79fsv8EgULYtBFS3lCuGV08gLSYzdltld2Cc/V+B9J57XcrJZt4SeiihxuRRbK
0fINZVn+SQIkkYSevj921+nTp89220KwWGvOMUdY1GgUALx5XKwhXDX3qkSWL3yWuWT8Dqfm1C/k
n4bJQI4zR4svMhupYFwH1avap1e8X96z/elz6M4i1Ed6Ag0vCA2idKb+PRV8dyCuoz8pzItEI3LU
8FfJNrKyFES4cuWPKrpaj0Mz9xV7iU/uZ9aB4SZxObB+6dN5GdXO+2ws1qyhrB40YJJlkdNzoD2r
hz8J7tOHmq9Xey9WeaSQhCvYSFNtUacpetIpreixtOAjlTLwkP4tTFSsnNwliVYJS8HNCD0tWQMi
LDnqZbiWlMD65zokcmCah67EScxYUBe9cMePaQaeV5IXiZAklFCvYMDen/Z0XbBpiTHFHyD1JINg
tUsPd1Wf68PtDYjJvN02dwzrX/t+wFEpxbmshtRDh463ySwpn2wGb/7YcgTN1di0OWYYutFZKpfH
u8d8h2zDgfNHfd8q9Szh+ypoG0mK7rwbI0AH/C81gy0CiyQjSuqTPr+I3Rlkso+09fQC1W90NBi2
J7OJnPiiW6vjbJX3lVOVkSkN5MUx7c44l/56lTkCiuvPieokLsin677wAHwMNNHjPpHBoe4wnPg0
zAoeOLZOlCVcTNRfEKR37MYSVL4vSf2Kk9MUf3I2hZkGhD6xiObyMfNBZc7CCjKinsxJ1ThDM45J
jTslbrE0rmjv/oaLdWRedpbOsM3+hFWxHC4gpNzZXb0t53dvgvWurNoAWHJlHJ9fxre5lvfS9n41
B7uKAIkJr3eu6R6cc5WEcIkia5XS3uzROC7MPXMinPjc5HcI+z9rUzvleigWmWAz/o933b79Z2Er
N/nbvpY9rq7HBLsO9iXBJuqrUUIshmqXRpUaO9oKWJufpWoPgHbpxvUncRt2IFaviC1lh5HGP1hL
L691HP0f/vaXFzGh0iR1Yk53RAP4ptW8O7g0sOGzMHUUYOge7QfDkuJaw7GuD9bloTlM11VmjBMk
lR+FKRIIbbvzj096H2WguuV9dM/4AnomVgdbJoK66o6L4jZ6zOSwRWf8SuwjaOnHq3ZMMfZdhOSy
b9fy4MX2wN2RSU5xCM3SCFBwPm3Q38o5xC1gLsJY0t/4D0l6LnisF+X26aPPmoBgBkZrjNrmgCtH
YfPRvSkm0F9C8MbTyZYU3mY7RX95xMwyrfevLTWGgYP8lEBrl5AxagwaLeLw1D0aTQMfp8Ac97iv
quQqXDko3/SZZLGNG2CgHCbyaOvt7dOuU1y0Y4enQhCs235cRsxQU8CVhHtEvSR+91bA/vJGaoLG
WaQFNkWcXoI0dwqWiOVKlc09MWBT3UYfHR/6dQTITFKuEZVkErGjFfjIUWQU+tJi2LOQnblxxxQ3
UTArCUkiGzWmUDZ6TiY0RHuKuDfatScxiuAtEJAYWrpLnGbNBYWxa13GR/BUAgy4719MQmFEcUgg
D9Lvbqz4T23+hKrYeb3klej2NJ96PPj8demKZkPDhm6U17nhMj1RcjyFF7oQjcwFJjY62u2UrIwg
nTLLhJACCi919ko0oJCFcFNjUu1wUc1VtiJzDDhyYGY2ejhGPA9hgbPTVKYJpq/PSwPmJl7E9EaT
CpFAXBVCewxSytGsI4rWdy1I6zBrAHg3LW0eGN2EGdWOKP/0xcnoXToZOF/gQZ2rbXCbY1CFtI9y
q6Y4QIBPS1xqQJne/e336soSdlBNQUQx+O/RRHwcKVsRA8dd1nCCZ4nDSW+x9O49LEaBV/q3X6rf
43BjPDmiOOfg+gI0vCseXCP4HPspbxHbe+K+aWafQQd9GlU4jhEQ1bm5Db6CVXYbIXmbxcF4z6H/
mv1fDMpTCpFRnF7ZTco36GhquJTkZk76hBg3OXZoU/7gxH7i6w4w15o9WO5nOBhJkD+PdJ6QDRnb
PmmoiFEo3ycq7WZAYdnswRRj/lOmrUtjbgHqAcUNJ53u2xD+6QDU2Vn007+EhaFxKrYJw0ft5QvK
mdcC204LBrrIfCftNJt7kC+H2BGZ+eNbYqU3Qu8MqMwdfH3TEeh7WVtcAazfzrqgHhijGIHVRmLB
5ktr2FrMW6kgBQGdtUtb1m106lr0Yfwsh5YMuVCH5d9qWF/Dfl1S96fLbP8fn7ayoQNKxHj2UMG1
fPQ7LNFGoNEPkVb5ewtNeTp282L0LGDX9JuUxboVGM5sZY47eqO0WFlsOZD2q1JfTDzVByM6aIBr
Aum45hTa8R0qasKcjgTAt/BvpKFEEFLw++3Dq825pp2Btj8QvFP+t2lYzxJUMfoU8jYnqmp33zKf
QAHHageIhOW70Oi30HZsK9qQdrjA5f5QMjzpvRVYo9DhMWs4pBNtkwngQxddWTDYyFHq1IB2Jlsq
0CdmM9USAq51j8m2QsbDV2RcwmBIbgJoIhwcAjYOEiIQhuBlRyjWTBi2bRrA28KoxOw9CRxgUm9A
OS9wRmj58BpwBcJ++txJhM3DfD6D04qT26Hf5RdtWA4VgCiyP3yOaVb4RQhyYyXNJvJeNlI5DSSz
uuq152+jXROGQ8UBrEpjCKk5xgj7T+jdqtjoTJau5XgbgFO6BAiP2GTocBKB3flcwQshBpn5nNKP
aCvMVj/PxhUQJ8g8o5KbLIFwvLlpoxoCUWIiW2Cpz5N63Zn3MTcBgDxyr9/b9r4ZbhYDJ/P2wJJ2
CJBRGsNWYlZLyqGFdEN4J4gruU2ivlS71WvA2AV/s0fQ0Ph1ryJ8AVKr3dzSOakOBHUCbIY44tar
obNxN6c9cc0y4HSEkMp0/0IEaKOG5IOwmLB1HXSMEBzaGig50jxjr3hg5LfBUApzPVAFa9X80w1b
wq6+xPvAyKmed0w69AEhmrJAzXXE7L33FEI/AhXnTtLT1zk8aMpsy837Q9lEhXWgU4XmXPIIXtX1
9aGxYO13avCOTyUll8bNgpg9gOSmW5P6LPnczPEkJHuTn5K/XoqIv0fiOsEerYUYDdcgWVcAQQ3q
FN6FDCVuEpQlqYgomVj/9fuUFnDefYVHzSgGyEuCiX5nK04z/Jpxt/gyeVSg5m+ApPSxSyn/2vHp
48gwe2ooOS26MMBLEiMGMkoYVNXjyXoPOAxB/oVflmHK000cF1LP2U8hoaxBni12bsQEWvCpcTmh
RXQHMBWA06H+6tTjNEdRy69M97W6caFIA3ZoNQPjnLkSIUlM+PSMllLC5eE6vHzYbQWFO2xVAaLn
SJXRw7LQiWt4/aRK1GZPO59bU6m5RZqJ9RCdaXcYy8jgD1dPQgXosdKb9fjOMPbpA+5lkUL1djMI
tGDOFAymy+4msHOXzBEnU9LPOBcLkqMWAPt4z6MjVgnde28JcblTDlj6+X2/qTjLJySxJF5MVIh2
Nj88iPQnT31B3UkO/iXv/PjC7yuENUlP/HwwiVs/ilOdLEaBwwurovCBcnAFyG5U9OXT/JJMZbtB
F4XgOI66vcEsDWsh3PD0ufCPSQCH7edxLLqTlO0MfWdMCdKuuU0QYWDqMHr3u5f9nFp8GYxAh2rE
KAeVLYm/72phviZIh3AcapXmyiaNIxUDG8oWDLtpvBm7dgxdDAx7oLKtK+6IGnMIC1GlcLgA13+4
z4MbKOwGhQtDVLecVvDejAVIFqAuqfG+h4jDXXQhhVCmlNK8IMWvconjpkulf2k/XwYVkJgsVDIw
eCEt8KaQp8IhinhDLqNe3XXD8WPAnj7V8UZIsZfbIeYzMwQzp+FzVTEweex5nFYcEILR9gELiBp1
rLCHmOO8kOCfly0MExEk+JT+mQwqtzxsxglCt6V+TZfyMoHMsyQ62ZboJkUIWj4/HiIh1C4CFeyO
wrE1FohmX5NRsoGQ+yptgMsnF6jn3WmCCsckbKQAl0IcxR7+lEIcaeqeCQtZJVX522CSzPlHYWZs
ZGLJozusewxRR7txBw65UJA8K3xe2wEcd12aHn5JFCjZI8ylL7bOpDjI1/75Y5DkYS5QhVhPRBRo
6pYkl5cGngmMxmkOqLZ4icn6dmQPl71Bc4koEQ+Ma4ZFShvk5coOSyh19YEmwQFFqU30FjBQF6ZH
6WZh81Im2kxmDBvnFrDtH/rYgQzOkeK1nCXN/vUXU6cw3IiUe8hQHs0TfNTRjfVLD6TM6H4l7iz8
8v+x0HEmeMy07PTMbeum9yemStiuvvZKKFE1oEBmvhvXGEOiHsSkShnsmMjnY8Ern6GbYW5PsilB
GvWC0gSeUprdUhjVCEegoYq8kZqDmTuaCPgJAshH/bT11xnUN2G6xRYy6N8EHjfgrzInsarjFYl7
Tjs78S7kjH2VEn5C/wlk9jXlR7QMe4TFMDxTLpeJ20dftCXkrT1lDoZpHKL/Og53fBXo7bnmtXao
XQBy9TtCmvnqAhMsU+QruS8eZxyoTCYRt6XG7GEsSBR8nlvoIS0MB26BPGFrFJInFe/h4/txbBHR
GtvkviRJ2zQvSrfsJPd5ViUXOJly9w3hCKrBv0K8UkwK5FYg9Hdq5F4Bo4Wm/BqCTl1z0rGS0mOx
/8QVMNrtbU7bj5Mwkkhf38U11TYqliCQJ5yjkEUP8vYqBp5xzUBpCfsbcRvMPsxaYtGmvsXJINZi
ihe4gownD0ntAIenL0574TdFVS7bHIVgsWbfIV9S7YciBgKTOdzXBn2pqHuOCroA3r6O6h7hpeE8
hWVGOIHyg6gOXxuWCFR05Fg4VNFEi/OyxVTVU0oc4ObvcSZjvIccN+Qsef0hRU0g3Dvivw7aQkKC
1rzRlzwTE1oQ+BQMLGyFA93wiHhO5TNeCsKl6NwEmoa2+e/Et3Veuj2NJ+81bPl8Ne7Fr2drQ3ih
kW4mvZNtTo1OT5dNCkDi0vODwICsJamHVrq1FUbsI9VwaE2uZ9nzhFtGMc7Y3k01AnUbZvSeBh7q
o/vAlxgiSr9438hrlemjHgnlULV6wrKOl5hW3Rk+aMmPGLsysXPGqWMUrSxLg7GhoDgK5nwxLvrK
KpUWsOXK4TTwegrDHKg+UcJOi1qZ/h9YlOkPw10RibigmqEI/2p87rv+1jHIScxJ64hvF9Ue+yqq
AHKpREKkvi28kcxgJGowg0rgDOe+DxJoUESVCo4ZleriF9J/Ti1IM2bjsBu0o0++uXOitLUOZYmc
ksQQlxv/vJovOslhMW4BibKZYzwOCXYuDGgPIyZmSOxd3Ye26cD47yhXcRpBCk2ci7r5wHzL98M0
DQili8quYlj/6MGNJ/lZLDer3zIKn0TOHb3A9jHOuZVcU8QzrY7/Cg9YYSt13/KCpGF8MShSmMsy
+xzD/tQs4t84avYC4B3cx+VnPZKqoy11E9WyByalVFfoIAmKfoPHSSKCjxwScRjnRdhnfgouGJHY
PkjHJwF85esslhjQ4AqV0jyV5AFthX4rDiRSfNi3IBtrvnARiB9eU7ZPrAq8adkrZfThuIktQTRC
uH8x20gIwIetFjhjE8hl8GoBo7szH01v+XJ+eCMoybCPhSzwF8dO/CMwWm4Ci8FfVH7mBifeDI9d
cHRumQnabWF6P61EAAqN7gIn8K/7ofnX6Swn1qSXXHEyeg4c1wj5VqqyZHthoElw2fbzNRYBrim6
5Pexj30JznKSdH7wsJBmNdCHif8mMMCNe2hxLSNI6Qn/m5cOZo0Is0QnffkO/YCOkfaedy+mCnnH
LfPIlRbicsvzVuT9+LnmxkLm3/vJpq0E+tXihAkSGNfZhGkF3Y5FIze7nPSWZIklYKoyaTuY1aqs
fGgvXExmwjOy9pV8wkKKwRe115NEy34gOgtOjbmPgT404oJxr8gWIubRFsToIIPEkiCTgScNVCP9
VAlYBKhjgbag45jp9MO73mqDDxkVAdWgz7tm03yW8RhihaK81i/j9EpP8Y8suioLmODBKbcj+41B
rr6xj4DBNilrmVccX9QqHeem3t/qKz6o4OIhliZvad8ji+SlhayLPpOzbVX3P5bgDYCNizeKHRJA
wJAxZc7CT3rsulMLEyuH+5Gtoa20KSTB5gINdHJTmb3wHYa8QcIf7OTWTxFBSwclXRUlmxqTX/t5
pd7Mkz3MF+NAOwiWXF3eUACPI86+NvsNRp6zkQlfeuSs6Bhiaab7OQLkPGpfdF6UUlDX7aLBinXV
mrtSX1WEtZHZwQ7cuZbxbcC+44TbSaCHmGWTKm7VsvfAG5SjWp8Tl4PjQOMxfm/uKJu4t2ozY+CD
++F71loQQWCfzNLLE6aA94Ii+5WzhD4C6QScO1bmTnWJMrwwZuTE792nsX0zORnhnr8iHeUPtlj8
dPy2oDOvGejuxHkzUQKuNF1rmYMHeKutFlUSNMWWiVWhrHU9cZ9wwAZbajlvAxZ28j6+8Z7HDm6y
OTVFu5FhNulgCfE5k+fjJ8QKysFHKDcweFzGxuAwJoTwhPleLfoM4p16+NbzfayIdlVR8+Ovmw+o
z0Fz+u9E6wDqVT/Bq6tK+qAqrgLOtpAu7n3I/qLj6KFuFMaD+KwMsdu/BcwxsYHJNorEqDK5GTl+
AoKDgAc0gg4dvFFoYfsx702g6kLex0zXoAVzTCvCQu1RwyTDri8mRighgUezhwp3E6BdX0Ut0kwI
TnrMyIhPcGweNwDMhRfjJNs+3MYoXXVJtzxg/YgXbsr3yTPOshg+n7J+3jF5lTlgtKuab7X4JphU
HHA1M33eNyRZ48xbW86TKhtfmlH8+ZjvWVHjoW7i7yowiNKDp7g1X4suVgLpRYrM/U/dgvndXfX0
vFr47flDfigGQIIuzKujJkafdPNsE4blklvjbCPoZXDHvZtaBHciXHkk859BFgw2Vonq99aux9NK
qgGYVbZeeJ4t+dcyKbJVQAHvPAEX3wPzri9FjCpsUUmZ7RhkXniOFvYJWKnzrtfs68r7y+Ctz8ib
EaOU8ZkwrFKDfPGqtXvSY0XjkFLSwZrpimXzXqhyYEDjubLSSqA/JZSrgB+m3SVN5lnmGZn/IRoA
Hcr7N4Ox2nOifXHIiGWI4VsK/UrdYDuoQOKMA4tJJL55tKwaFBtv6Dyuz1RCQDwwqLIK2U1Z2xZf
oFhiRMhH3PAyTJOAGVPC5s7ElZ6sCkQ5EFMPkw8G4R9E6X2IVoMRW9QzbuOlAqzm16gWQTFgxcZg
CqFknu75ipqQt47/EL+iUQktUGOmvjA0375KEWJ6MdO3lmCSiF4vw9xqdF4Y2zKwf/vY82IuWCKj
lrwHdHBoTVwQaXFsfMA6hsue077nd7ZMFXxwpmHUAyFY4zWxaWo+fQDWS58gqssE+rjqi+LkRZxD
8aFnx8nOcLEENeJ/nNy0fYzTNMh6gFmdRxWTyx6815arNSYoEZdfREvaRrwmV2MBVSO3TpZyViQS
hZZsr0McYTL8ZM5qHp4N8d8+F8WrGVj6gkWPOU8K3VndNP0tVr9FLoaMGwWDnxUqGT7OYHumfsY7
KJmrFZEb4Vg7oPomwZANvsLxjo1vigebAIrJRKOg49yZZQh7E9taqw9hw+Fpyx3uoBRSaeo2b9BI
U9ovq366LK5fzNYKPjDtWsJrk9jqq1jPYTMn+pLfzqoQQgh2XS8AmNEHEG3g20O8gMiGaKemNfQU
mj6eEGPzEFZHUsMGnGtSRFnFiFCE5aWhi5srIc0hU667RMb0eoTdhM1uE0G5KBrCjp0P+XX8dSZi
KZRl2kmbEpZXv0SAqzp8KdYm6yEmi4lymtEGFKIJNI2MbMOiFnlPJJextvD6zvtLlWO3QEVCI6yO
O6ML6YTYyF5CUMcONQo0eD4fbJnWHNtOKLeQNwO8ak+w8fkvT8BD8gEenwQr8urzq6c2foq6FRWq
zztZUAffrdOHF9DYcnFYJwPJVcpeqY/p8iFFT1b7JWvw/twxZgNKEm7llTMc7y0eBMOr6a4w8MQK
Cf+UG8/hvuQJWjfpIhyeVx49uAcPFkAJ7h6HvUn9XYUseOXC9A+v5xu/zmq0hNsTMxNO4g1CEQ4x
FogMr40S+lxetQPe21G/ZO4+BhzNZ+km3PjZvfZ4SaUL1OEjCMUHcsJC/VZCXtNo+g32cpB36Pkh
Zx1fox2mdpL3/J2dzGwtAT+0CAREg0OIMrVtiHq6fyX32kFjBSCG5z1EC2yKrxmmP6jNeDaApYAz
EUOmin+R6tdcaVyB4BDAz6Y1HL+2oN1U0WwGvAccJM3EHsN/jJK3XTf6XH30hy6n8WXY9Bphp4Yy
U1wpfThJ1XjAWS9Yig+PqQUNcusINGu8PdlKNTyNsKSSuY5thPfHMWEO1Cva7EEjLAkkOfMH5fsX
O8A7I/agZM5AMqEuEdjGYi9whv96dBeTPkiB2XTPVFSlCdJWhZwc4T9zzA8iEYs+WeEvJgxrDKZG
Dxl7bQywoKTI96CJPnLD701R6ezAwIXYFfBJDc7gygOOHNAAplTyD5jA8OaJ0M1Uwr8Em+WxgZIi
ca4blA+o13j3hskHR8DpnWFOUxwmR687s0lhR+ehvvaQTuBY8kZhIATBuxGI7XYg/ZtVwBOa/OTV
9BIjkuvSCyfXwBAG6zVlP6pr4Ly3upLofFkL/BkeKP8ZC5kqBFnhn2PvRpfMdiap8IgA+l1QfwRz
E4+zJ3GLOs4B/MSGiF6OKoOg8ESIODa4BORXhGor+a+JdBqS6sPl18WJoLBNYCoq+0KIGPwxsZr+
1U9/BGJGTmpHFYJFs4cr0LYoB01XqVlFUDlclH1QFsQch5FJ1wfvF/inM7cToV51uAF3ZP4DtDOX
F2O6TgQlVQibX2X/qVHQ+QAgjLRwfTHvSz4UZhlW6tAuGBS97sA2EQgaK5S/MO166e0NvZQVlNAm
5ht4ZI3mw8sywU2TAKo7CkfwXxPIiFlNPv0a5wqfmsWUMKihprvDpcN0o6KdfIeeLqxQvhJ8Oegb
PCDeeQgf6dGg84OdO5kvlG00MIXEtcCYcTopuQ80hdqE9cYDFvgS1IWP6e9y5/hUTkvuyhO5Wz59
bx4gH8OPHnZLyLGMibRb4t6qTwoTtvDh6Y+mx0WCH3IjeG0BpfFlLSyvYYrF3k3wDCEfD45PBzIC
H4jXFHMxVKR8KX6Lv00CAGcwDCPWARUlbS1sR20i2aw6IUrZYZlkYAAsRDxFhqfcBx1xjrpmnTE/
gXyn5dH42cHCgfEPgscFdPm6eh45xSfKm7Dj7/C946ePYIczanokPLDc4cZwVUhSAYLQdZoMhk9s
lGiDmBAz8+wyIPUZkCLlqTkJYFPZg37Pc8qHgA2DYmGa9v738O4asxsIr9Nz4m1gLcAlY1HztKrj
eB6p/FjYnDU5GeIUD9ONZOdhwaC5ePJ4SY7h5mFRCg0KssH/TUrQBeOwXNivv+7anEEgNBDxZpLD
okBim5FqL3sx2XYmzfRgM4tmTZYM402XcenrvyXDnb7/WXwycDMrTJquAmmfCRkdt7sreZyEVMCb
HsBTYCf+3ZE/kH1tS3/iFbjd2FgcpdOFPvAIo3Q+YkrGVqNUEIU4Q5I9m5npgmbxbfFMYmHxT8s6
xKCNOwlgynMG+eBOoeVkumjiUCDMuOHWjcqQ84Gvzh1mufAEuCQWNBB/n2/4EpRm3OeBnw7TyJ5H
xRflJj9wvcFUiHsDy7pz4Cxn+xy56GMOAIHmitIN7xh4KC8ZhokDqs+Vc3N5sZOXb0BmSyDAoaaz
oflym7gl/CJrGJY3f4fz4JUG3LNnPe1Nb8yniglUMXn72ghhzh1GBf8+zhnMcMd5yViloOaYeaFQ
wNqfFX7fAv8AaU0gZL/BeIYxNONMkrVBy/hMPN94LV78jWRRknA5WUEtuUa6kel+ciNYT8hYeHIh
KCs+huiIAi6hlb3S8jDl+rBnJlgjY8Pl07TFdfBOyF3xRoxlsA9EiUQxgW/XtLVOLPV4XDwe9KAh
80vYChmfy2RgnL8fC5XS7TnnKz4ek8grltxp9848pVsbGHzBNR4PygBeuC8x/Xn5bTrnp3ec2vYk
Vhs8R1i/zD95Uhc+lctCu4R2Lr+vtCHEnMVMFvuHsYnBaqDkc9CxyDPFjdtIZN3xfan5QiQjLEfi
PpERMKQWngukaqzGDwl3DxjfofHw0jcypkDm2rXASKchB6JXlGv3LDAL7K5xNPcY4RL42lsuuhvy
nCDmQEPDcalFHtjZY0fCn00+MOguvpsEwk1EJNK4BIwNCWy7wM5nOZD8DlTuUBqLG2sEuCdrzpQX
0mcpV+vRCO6IX1W7JthWn5IaqUfs2dN53j1j3pJNgkoQ5wG1n5HFfN+Vqo0rtgr3zJo9qggnrxb6
2ZtMcLIhiCew33N2Jbu37zOwAntB/Eo8A7R2xHVD9jwxb7kMOujQE7/y8LzAFZq4WUbM07gMr/jh
mN2oL4cQLk01u5Be7lawrTZK7BK7nBN9E3JKL+NAXD9gm7Vz/6zPkhvkLnt03vC4YAbhTunimbkh
JjManPsKuTThwqX9nr1nv4Nnfj0PFZI8eP6zmJjJX/Cy9+QCMkuhM0MBwZYB1Ijqjnk4tgOprf42
i+di+FWxuoF5MBJ16nBBaGUkiFHWDMMApkTUQ3AOSbEkePpIQVPAFAjRmuMPjpgz2RuXYv32Vz+c
LmH9W369tyT76QlZa/gHEdM2G15B8yX5D7cImRGkRLkFt3RRB4mTOa/Zj2SfJT9dDc5rB42uvTPP
xdrUN2d4cxUOdmXTJjurb6wJVE9Q0SZrrkUXvr7J2pR/Ry85qL98kvD9+PeAprwk27SapfPCWbFS
FtpWXWP96apnRDEMgnzOTTIecIWDpkQk0+zf/IfFgYZo9T7Ns2nHes0JNvSUDWyjtRrogTAX/GGB
J8uiWFiwA4uNCr2uXtMsMsiMOBR/rW9t2y36lRwBXKxQ/8oEfP6TsxnBJeV+2CPeQuPUbXK0BUC9
F5gd1Y7EoylcqrffPmlrHGj1/phG8PBxkyhvIt/xs0zsozk7V7PF4izZxz3sd2eLVg5eU4RH5UWM
5j+YkMNATA7pzrqjJHv4yZrcFFdy39+knV5IHG8OBIG1f9YtObe/7S+4ycxmqLV4hqqXeHSdnLB4
O/gYkoLL0NdwclItyFdiQ7z7rtqZV8Zce6Y0Y1jv6f/yb6qYEDOtoOSz4OVyUp2nY4BcUbihAas6
qs+cJAb/QMa6gAn7RNVibMYZqKB+qB0wDrr9YVafYSbTGDxQLUDsOra71rdOfGLQBYCzMzIMNOe9
xmpsj5LKljbPwLr9m2cHjqo1oSbh82AGkCv/hoiTStuAG0xcNaC2M0riP+vCR9MdeIwjH3+cVtw7
FCNkKorbGNn0N1718Z+u+KClw4g41FPAU7h5wMOKoy5Poy/6EK5DJMPwwOAiDsy2oVAFJsNhpn0h
fQ29XnemwUcxiyVShQKTOBMrINyCqHrn/QXpGQg+OalLNNbb/gtu+9c0TQOqQqQIMsrnkXAN5gpe
ywPg3n9PWRWECrL0A7CJ9K87Wzea1+qPI/sOB4faYOr/jxzW2kHdlVeObLXGocOB4igc5J1BKDfc
OqimWCeS4Dh9FogK7Sr1wnRCvidLtm7fhWPYHlFIUGNREBzEVYMFszCDnUDzCKfHgT5JLUStxXnP
EIFjpcDc7MhSmRRfe1hE6K8xjzjm8+HKy0eXKFy0S3GduM0sggvt+XR1dLIbCfqqvsz+ATTD0eT7
ardploj+rLIhoYKu0MWS38NtprPDwB2ogPtNlCZPRGEF6wXEFEhK6HBBf5kV0YxCGJpyJRjNKuvi
hGvL+5en890ZXnbmJnETQT0595CSToDKSogAOP1HiNnKTHbHHygeizf+OevnSrchFDh9CEHwhzQu
N98Mq6fdRvIGPzE/mXeMGGf6plyiwHrczFPjK1Hp99EfxfYqiSQs7X7uG/0kXZvjc/5ZMDBERgTR
Jz2QImH+q25G0P0p55I+Yve4aqvqqoN+XLu/lGDXmcxaR9pLcrQ3AKCmswYi4QyejkXRptvZNxZ+
9VY+IcHe10ctivEXDrrnrPhWokO15qdMoCwBsRr0bPLrZuZJg3FHNY6XDnDl7PltRI/La9MeXmFj
Zy4/mj93xrmcS1F5hI9V+9m2csw/dC23Ygd7xLsWgcKUaHRF17jW3/rpExrndA1LBDo19l37kjwB
2JjPLTz2jtdsX+2bbzSPybb4gzdNFffX8GV4xymz980REuK1/PtcE4pqSPazVxSzkjlaODVxAqRx
wcPbyf7egRQ81uaPfsKJ9CPPIIzXfzIV667ao83wlKgI0kt/0P9J8KFJFrKH42PPXxmWzdIIpEVz
yg/ZD3rQe1ifmBlJZCk1J9y03E/Y30SRbtpWgIigQRBowI6DzgPNBfxwwkkgDAk4UtopNgmNm8ew
339a+WTEc1kis3BXWqv3ZyNqX59qzdBQcsZ5XyG1ZXA7z6GEEhmNX2xHC/tnMFDVabhXUxyP6mGr
d68uch40eUDQVvpgYIDxS1SXhFyvsJtXrY1FZiDyqZeH+j1luJYHr1cgNfNXtviIFJ68eq6h4AFk
xz8U1NQlABlQzeD+TQO3YasvAaYf7FfIZsArLIQ70AoJfgcPWUHzILFujQho4j2hJtUOzVxEwmxB
0MRxcdbxgjoD//cEdRmBLPPrU2fwAuqM6pgwf94en5ac2a1ExPQtsqgZzmKgToRab6zwhFAK9awF
hgRpbXpXmRSwOfIv9rt6OizoUKwDL75249vEf7zeJGDJqxcDwx/+n9TvzuO5WGdr0q+u+nHctb9s
op99ASpA0sCNCgJmIu8qASm5zUkDD0Lmzx2qX3Gl3JA1QTsCqABFYGtD5wCtmlHMjP/KzJo9Z6i4
ZqPtKL/jHB8fzsBqASAJlwflLyNucPQJfVOx/NiB4hYcuKr/PAOlPrN1Z2xTKBcYk4Of+5nGbMcF
ywO7bBGUNIDgQYJt8wScbcGFjWrxwUeaNQ0Vp3bAiOV6zvwQHBwsGLBRA2VqHXZ2LOAnIE/4o5EF
KAcNU32wdFBBBvpEBIzg57DrISsQjBZHIOcTroh4H4+xZsZD4FmyAsDncI/mJtPi0cUJIdFxlsPB
jv6EJpLkMWzkUR5hoEHrn0/dNu0R+AKm2xi18+sfAD0wk+kZPYAkF0ZIeyujkWIKAJEEkj+dC0A1
EAjKmGQuElsEno9jOV5NHBWPHp8iZc+8U+Oti/9GY1uAa8EFDAqUanGjsyFHcXK5Z/iVCn+QeM3X
/qVt0oScYpoqTAym44JgGkjipIrZ4qJdyhH+OXa1e3pqJGL9WO04x+aAOeEzEhbj9X4kfc26vVWK
kCbK1ndXmD9OwnH8epzuKw6obxZgTAzOBK++jtllwMPzGWBq5V66i4HHF64GPnwm/z7NpezmzFWA
KeM1zI30pxMM6BavUHLc8O34w2a36zfQfSilZogcgjhAlhblJIpZ0DAqMEO7POPNcqQHU2WX7jPT
wkb3/8+Tgqh4nYAqWNpC+odCFj8gq/BjyEkphAUqLcZ7ROZhGY8HYHoPX8r2LYaYzFG+y2ttpYZI
0f37ypobvjRH0elSc5a3dtfcsEqLYTOobtHhOuDKsO3ent76I06lhNIs6jA56PthgcbDs6bq3C6X
1i6hxiVUHleb4qZzC1tP+R3+QVAK8YpcmYG1hZBvW/PHPJ8LvOe9j69Ng+gJMA4Xu5kyp8KIet/y
mTMTULNo5gSebqZ8e/Pw2RnL+0+2wdcEA9Xymh7xmMB8dPaal85jlQZIaZfW7bPRv7U1UxOYGCIm
D+QcRtpGX2HnzN5CpxiaWyvoIjECXrTrsOB/JLf4qv54+I+v9xfTcSWkjJpnGx4/WUF4BWPG6j2j
xLN7xG89s2EQ9pUcgKswevaqf/EaccdR2yRn9rBkXXoN4wYX9Sz+yuO59bFoQACS2e9veP7x12Or
slTI/HU/Pktwa7Gbosv8YcZgJz5Howu/3hPmGGoJB0qQ8nzX7O37UtF6qoSAAgTNeNtsrFoAccp9
8kX56lvBxyPxfJEvoO+6zCthiDPsfTnmEmN7pzyU6ybKF61HNqJvrB5h+j+Szmu5VWyLol+kKkTW
q8hROflFZck2oAAChAhf34PTdV23u318ZAk2e6811wwhe9XmeZHXQAAOvJQgX903kx85ZmaNRxVi
KVTQOkJIFisTElKjt/Cg7wvVen6/PvPpFcoayh76WSFE4LB4+C9nsOqFEAA04xsevULQMk5uuxtd
UwhlY9sGzeYo2yg/98ts7BXI5iBLBQHTBVRLtYQ1QyH+b0etyI70unJeFAdIrg4J2FF/0Nf9hfmM
KdICarjTwqVz3sF5mdrQawxycFLuEyTp1cSd0COSlLVoDjpEBGx62YfkAw+u3ViQQGMaDRvbVkdf
k/fqMFwz3jFKAIbS85/W6A0ygnbs7NxR5gmoKsnVYigE+d00RFMIU2sMR8zWoj9cpY2wJp3B4Znk
vQlfjMk82ZG/GCOUwWh8TWFjjR7LLFJDdHSH1w7J0vMwg3IKdgyBgfRGMCUfAqnPmHxkD/hYgrKJ
T1nLOJ8u64Mes6+bO/Q3x/7IR6UadSWv9TPqD2f8Hc+l0LDBcbLQ+Az2AybP9eGB6zm8b+OHdDUD
ZwR445hFFfPaf8LQmM07WgrN0w3UXoAOLP9F7qkOp3JAdCzTfOQv9iq1zkaA5NRmcO+nEUc0xAvY
JYKVxSn628E+R/qqCjM3cZN1ZWvLfAfoqbtiWDkEtzmCX1icnjTlHMmB4jGo9rqTtKxd8GjuU8bt
HLVnLT9DbJJJ6kMgrORV2dNTil/Tq2KXa8Um3ZzGqLPRh7nVD0K2mBqj3XfefaVwUO8YVmA6aj/X
CsU0LioUt22E9poKk3K9ngtRGTd/5F19QmA6u/NUAo8fo4MWpziRhQ5BnrR2U+9uQ8bjMXzihCKu
mj/JRtNg9RYyFx5StjyfwHvvEfKGLCKRfjm0g8eWwD52iv4Cb3LmdcvnX8M7bP3ZtaVOIBnIlezM
ffoglAvmQqt7RPHpV+F0STPL7AsouXHZDkxMIaKnQ/3hy1x/aBqG6pVObpbfus/nsTL35UmudKkd
fLbs8UU7aG9YDq6BiZG4k8JnzebTOaxCGxtEbxq+bN0DVbcncQqR10uCV6httAmu81gOOWO/UljJ
vnA/NhyHK+68eDIqYPP0zcxcUIL6nfdYkjq7oxdQAiR5q8eCUFRP2NXRx5W9fvkObvbDPq9gJG51
spdUv3Wmbh1BdLIwZjJ6C4qM0WDnjnLGbJjX3Qx1O1lLQb/Pf/qIy2tQQSECpPvP9uj0jHzx/Kq/
7jSfezKp1i9cjObdFv9YGhUa0QsNq12F96epXNU/OFoVUd/7fKuvHg6OFuva7a06PiMqQQxxKSAL
5eFkMXjdzxBg8DInSsgSDYxut8IOavB7ITNFmxksFeTIN9YE6CIdRxm/MEDZksHpia54IHbDq+Mb
NalFKipL/+OJvxKGz5xloWB5KKTWqkcrgdi0XhVxerydpmMcj/H2SB9bF2sOVv8yte9xth7CbEWn
snwshanDTPlta0jqGRfzYNP5wV2ZBM8Dz4nf+zVSaOkKF6v4JoSNthBgEnDu2LCvtEHq9GsFk7je
UBbJQlsq5qgW5g9uPMCVfYuaQ+owVHLSbRm3dHcruG6pV7rQ0dv5/cJDtkhQJiDbYAUBbnzDLs3W
5Z7H0J9cX/j97btt/312zg5+rE8SuP4gZbHLEImuPYzRSsF7LKao63/SI89f8z1saSqbr3wJSRo/
vEBiy5ssQE7YOdMl41PNhrToDW62fng0NjajeE/npnRusQO6t+ETi3880z/SMQ1BTrB4RIKw/IQs
2yp8b9Plc5//+5tN/EYLDzDp4wTvCPgGFFa30Bb1ntnW+KvEvfDHg+UWyFav6h418l2d336G8LWA
dsiJz0l/eJjD9kv+a2HrqoDZZv8tHcu/2peWUFHG14zrYT488b8wS/IMQ8WW3CKCR2GKBMPSJ7qS
e1sobhILzoTTllxwrGBR7H8Nm27JDPqDGdOluvZrN85MHIIfBlwvMnefETGNPqxzCyVEMW//UMYo
koE8Idn3K2kpxm9Tst9etX2FDdt4M9e/wAS4/fw/QYENuTQzK4X8xxJivIVBBqfbSMCz1Khbjt2T
L/oqnAWgIWAPwlhW7+Owmf6oeOmswTeGU3JB/yvxPJDle/YoYjPhu9VGwk1Cd5TMobT7q+lybNtW
DWgphQ3uKDfjFnLUQzGDO5PSJxERjfIXV74fiUCsM9NXFhcDoVGUysiQY57pD0YIFOc9lsDLCbUG
3Ip8xI3UHUQiuBEEmlw4/mk1+VPsTugWaPRwYaQcgMzI2d4eNCQW2QUJMtZz+Reg1plmDWepM+YZ
oFwagGlmGisQR0sPTJLjllNoJZB/58NRJHJxA7GU61C7uhXcIjeYmCYBsAaopUWc7/xvs0JXQTAv
WoOtarEP4qNgND4+YiCUhDH4lAhjGjBhq8WBSdIvxdmdxd0ehLC0mT+axd7sV9RfrAYjiSHnchIy
t7KxrzJgKxtqtGoI+aRI/Pe/P/QGzCueIXFE88TrfMzDxhM4wr/K+BxTDwIqS7j41hbPNet8nVxk
0LCxGP0jbml1g2siIDVNV+Cih+bQXNyCDzcsu2V9SVHUTk14JVvqPnqz+SOcubz8FoRjsnld+Ud3
hRf6oan9HLOYVArocuw0N2/YsHegs4ykHcmGxdKAVZzHqLFAm5P5ZNswVJIXxJeQoEzA8KucN4yJ
nB/7tpst81W9hAIWiHYTSgaDANFEfw8+XW4hgexUcMzOgfSJuuCzw0CA7JrPLv9lFqhsp2BvRo4t
W2oR4hGJLmMo7jCEovuGsdE4boQYZ8IwcMQAjPCARfc47O9uyxW7H3cspWDSEM8wHUaUTCGcGxOf
YZGxgeBV0AVgDvkztnUg3zZV9A4OcIQk2jJ6mNIJQuUFz4ceC/i3zdUDncf5IhB7F4CLYjmsbPc9
Dlhq3ASqEwGWbKcm4IAFm9UKVoW7wSMZV2VEDwasH+IPZUO0iJ+OU3auUeWHnT7+M5DIOLHJAmJV
UC5kGFLOBb6ouQ+Nw9Cdouq1KEpwu5vdsv3Ojs33029WDB7ZoLqwjusVnom+sFcCyDGLZlXV5qeO
mhXDo68E6GtXrqTw7hKec2mAKQVIIqasGnAMqZEwtH3wRqNyN4XjlbolVgX8EK7hqnWTGYlY9w5J
0DyLPyBcX/pXjSmL4OsrbZGGqqMzKRogbM7Jlpgz8SONmJG/2zvKotjfReeBuVV4jnqnwjcGH8Tg
Eb7CGw8Om539CO/71u8dgOeUShmmDY89uPO68ZOYg8a7eWyTJznWPNX6wal4tBg66s5kQxRq48tf
MxdKG6fL2xN9IHNkeaDPCLQQS7JlwKHNqW+xZ6Pxplpp/ftlEmLISy1W2U88D/EWY5uki7clDiDi
hwF4BptwU+FLB0XYFi5WbibItZM6nDUdOwmJ4MwVkJtYsjMJlR8x6gNGniy+1bg/NG5PV3o/5aSK
cTAbOHD4uvOc79k+uD6TEdEdUX17Fra+siCtyExDzczZMfjLrI8bdWXjDyeWTe/AR//mqBvZ9WDm
rmQlNmeRoS1koiT5WC7WznynMkHehutskXrZAUUuackJFu+OHIoMnCiQvBnNAgyHebN9skt3i36l
bBmqMGuxJI/UYs6emq69sTgn/iRTsKi48KZYqw4bHZeovqjxD7YT8ezw4NjWTfieZhvD/4ZMCWr6
23MQZn53ue+aqI3IbG2xtqSAOp9k0gFBj0b6Iarxeb+bHnSvc8/LktCQU3VIL8mujNCxuvlGgZeG
ycEvpjzKgaINnBcYBfkO2Td4jM9hvYNcRBK1I5UtJcXHW9TO3blbe7o2KmPipQ/JiqyngIgz8Lpx
w6YxXgyaT+l77zgCcScw3iC+sCXgeVJ0gxkl+M+hKjUqwVbgZX2lElxIQzsK1pvyuV0/Xd0nbGLN
JIcyjbDJ4/P7wfMuuU1U76hGqYt7eIQ/8ncXvrYc9eaNdPQyHg4qZxucYRjlv4I073pzilkh+Sow
n8bvKWyi+/La2Ilz3laXCkn9/u3TLYNSYw++1LeJXzjpRveIi12kpxn9LpZnK/IDIbnNpaA6/Kag
4wfwnHi27nclLfGwVkEvuXYcuPbwMiXFq272+2YngZ0vuKQKfLqXTX12d/Mtt5ypQTf/BGePiQVZ
1wXFON0rv1aLExAD2cptqjIHjgb/VCxQPi66vmx3tVNEOjVc4Ugur3sD4B05bw4Ffp2gQZ4zP2Ap
yBBHoXa+7BceAETAAfEdsq8BUSkevBjeyvMasjOpH5gxXe7RK8j8OmoZiwh7TPlOry2zhgivw4gO
hjkA4whWEnE4Nlfn7VaBTpvUODjfXCbUAXyUbiyQzWJV+jQhznBImTKvEClvuW+fuXbUjv2+O4oR
LpDrifcYhf9VhJFDYlPLnmAxYrYEKG5lX+WO97J7bEhwqDc1b/Q3+xrbH8idXD74kgIRfYQuze8Y
RFG2vhmzKO7jNM5K+kgKZKAtpraPdWe1Jv5TtHcFFjKfzf2Lv4rvs4R1EKBjB+3YyBiNgv0+Vtyg
tz4HCmVd0mL9EP6Oofa+J5noY3yIoMBaAaEMavkz9mymsMcjq9u0aw2zdnzjc3NCptXHaXWTbq6j
VJX9dix7ZfAadU7UJy/T7hX8WYicTJyi/KHaBteRrtSybKev5Yx7MFtjkoOGuA4ROy1zi8hAdsmH
Ozz8B0p0ZmF4fdOYfhy0RBVnRP2Lb8G8euGECsWiL+PqNfHJzOmSx36SDQDeN6wl4Y9BFnDy0xCe
fVhyW1yz7LP3chOLpswo4gnt6yTCZcbLmOQoAcHOqdni6yX6WVCPxT5vtQs/xxvlDPwwmkUkMP47
7MKni5EzRxqAP2QqzLTuDoT+jMagWJ+xUhrsfv9Y8qwqYb6sv7M19izMdfz792Ajl7Zh+TiodEwy
N7EB2mEgj1X8msX/yy0uOTQVZ4CNewByriyRxw+I6lfHbJx9EVPPLzaCz0EDxr7I3izm2E43k3V1
EU7qltW7vkfpZpwJouimTfwEmKO9ceHGXd8reocVR/25wN6dUV//W1NVMf46cDSjI2PlzSjhqK4u
+o8KgYpxhmyeW+MFG4gWJrOnQXv7EVuMT8yb6oh4D8C1oSARLFZMyuGSWQ02hdR8x3J9O96OTY1d
hctOVz3tN97CwErC+J93wah+2PGYDP17UvJTftIg7BDOYZBiXOfmDQs7IDjq57H9mPNMEZr1Uqw7
f1/Fs/f3BXiMpoOFT5AHbgY6ChEnTy1EhU/t2JZ76ciUCCSJk70yZf8xggwsh2YvY3BLPGO6fnJh
i+X0WtLdFtjhcIM3FTjE7EpTdWOhSwhIjalsDbrz0hDLO6oMgKHdbVAsVJe19T6e6WtvobK57zke
2cpAA8EgWrPHOAyMNKWiocuGVsv47iOG2Ts816E4uuHg6rMSXzhAjJI3EQ3TtgEqQJ5xhtFkq8ha
KIQqs7sORz5or41zPwZnbYtUxySWSxjciYoMChUdv7X+w8z0OX7/DoEA7SyuxlhaMHCWLeFpSQwB
W1PuLYLas9ou4JvghsLADzpShSU/NTZ2HUiWtwz2CMqmByOuAUHT4H5m84IX5ybQ3zCqZAgpEs7e
WyJpov3iCUTZwIDFt8cXRb+eWFi0NmrwonfSHam3U8U6M9TE7k4MqfCKu4si6XMLKyIYG0er3KpY
9JOlPsMuaykWMRNOGYiSYmxGpo+P5KwdPZ1JRrBwLuJCcVFlJbg9IOi573I7YS1ka8qqjs1jw5d0
XjSvZQk6e44HHq1/L8+bItDAa7myIIo4W3J00x5hYIhmcWKTuj0Fws68vke7TjyRSY3GxWwYRUoh
+s9Oc3t8C8Xtecpd2/fitnntX8qaz4VXwFB5mhieZ/FAoaF7XKvZlcVd7yuGDQq8vvgDOMT9uNs6
wQCzD+Opr3agU1o8FdzDF49bSLrWvYiV2h9e0aMNxEmYzOJ89t3Nvp/8tn6hQDJIolcfy9UlB9x+
t5vba9QWotiFZjCOIMkwSQ2NCejIcsIHytI2eqS+jOH6EtECGOpf+10tAXcmR2V0ruILTFZJCD63
SH1jhYsafbbVNsZNse8ZhjHz/jr8veJXLEEImxMnRT8OzeGJtgj/3gfG+/4UlEf1ssx7d6jFzOnd
Jqt+Unqa6r4rFzEmbmEP/IITSxRWIjunOJp86t/NED2kbN5DM7jfNzIuGFlYP62kxW3FuclW9XaS
fn4u7Ua2a2pCJNbwCkpb7d3b2c9fUTlErFFQZlVlgOm/a5+IFd4cEfEJhqPCw0R53Gbc0T/5+ZPw
m2ec8UM0aE6JrTzOH9DobS0NdNmfpWE2W05bB49iu4DWk+xSieDoqMQvhlnZ2WLSDFQhOLWG2wXk
MQPFcFeSpMHS97KG/FiLH+RrIMd6h9JnkgY1YREjoGJNBDNDuvF0u8rSMou4kQz9C47PRwQoSAUZ
nSPJhuRDk4KkBqEqfUrThh8Js+K5JNj8PSAFrJRJb0dGxSj1Bmgj4clvTHNbye10auv1knn2aCHW
Gje40a8vBC5FcFf8z9lFW6bnJpZuKEAbqut6kcpL1GIfCCy5cYewjk/aBB2zhbwL2RlB8bxM36Mi
8GXFH9DdnmnpCGxx75dcinHDQGqCvELF+xgsprFf8rJk2PVc60ipYYhM4HVJCwwr2gaTqvqD9m+L
RFwWvQ+hLw+LaEKaqAQdfzYyBvC85eX5l/K1mZy9VLN4QEVW90bhOEe+CCzfIlXAClTFUxp3jfid
7zDNx6l1Vjvvhsm2hz3FXZsLoifD/WjDHIcI9G/S2K1BM8AERy3tWnC4KVy+Go6m6Kqi9279ojfR
Gt+5XhbCcBR1pegOWOIIIe/un8DO48VuaggNAIGerm4xp8iR300wz3BYBNxV1kTXOlxTYjS7zHll
waeB7rlIUHdlTvf6QleIKzrKnqFxoRVBgSIk9wQQBRgxbDDDt0jZgCSRo1vfqWvs6fllxMhK8bkm
y3I7mju3fvKyKgWewfkXPI63Q1OLRppFgX0Av/mmGMBr+AhoNI0MxHIqZQYfHM9ES+dI7ucsPXSj
M97bjXhaC3ZDCZ4kO/wn5mysBnaaYnynCa0ZvKebVZBsSjjNZwTKuDz8RhXYRqQkj3hnRRXw0dUX
2mXYDMA42sRpquBZ+PX9WMCPkJcvcdPm7oMK4hzwSkMeIvdCgYVqXzun81e2n0rxXYcmPUezABXh
DdVbt2Fi9aO1LyUBUBn/hMMGV4QlDr+kYkG8l0M2Lsza/xynQDLUCXG1hPt0GGWWuk0d4zFHhVJZ
XEoclU/0vAEMbObEgolplvcCy4d5RkcLLoiGAlrYW4apNl6trl58nmstQTtDdvIbfrqHV0aJeEkN
Ne4DljZCwKWBZcIXNi6PD15M7kPfNxLiXZj8tq5tH4g5QJf+WcuMuj9F3OAzKssR8klXqhfP5JSh
XuIawoOD4gHoyQ9zL1D4Pj7uFGIUs7P6HBBQhB4QCRtqsVwLa7QwkjfaKRCLMRm5ZMiFsE7IJz/o
nhQpbhGqMMeAPoExbB3gCCd9tiCYjIMgoPSoc8BE1xMphjRxx7F8pP0hdzzLEVwSDEDz818BLDBl
RpGxaMpD2fydoYhJh/wW8yOTetEhcvxsR52vPDJaUkhTqEFu1sguKTeI75JmKeJFAIozayJEwm9m
3qQE8/u52aNKDgeSxMd+BuUad/0Jblu848lzjbav08IK5SDjsCnicxsGiHjGPNsvmGol7vgGcMIv
HZYJTnm67CB8QfqM4yFUOs7HfEfXM5hgvNiZaDiWTHd3FXILRvnb2f1SjNg2grpzgG5FLCkb1vwe
5vEo+VDFIJtDLcfl4D+hyzCnxiwFgSnS1AHxYe6iqEBXhzgCtehomFo6gr6d5N8oFvlhjJsBE6El
3m4BC5rvZANAeIAsCvmr3F3fKFiGy6MIWXkoFCAiIm5lfo0AFKbP63E5c+ln+AKiOkHkAuqM2ENQ
op45O03hJ+Ja85dGcg4aiX/MREiNXCwuBxIb5FJdEfIuoPcgUrojGgKife34uvdhdt9+JmtcFVAA
oY5BYgGxgJ6ZRprnAPXKO8aURZsGYrMco8hmp1Ze8C9ImRDWTKHi8KlII0F3Vzr4ByIXgxYE8eQj
x6hnoKKwGKB08mEgOfUN/AgIOFBuPh+E9BHum8i8MDaBToO2kksHfwUrSIQwNWN/WtjCzR6rcmSq
PC6T9wKh5eN5QRuEFgy5T9o7GBWMIjb0RHwh8xHPWFMDL85TkOobUT3MKZ5wcYipW75WbQCzdMpR
yoIvEHA5nGzQhHiOMLViLd2kzSz/hinEZeb5apl+dr5EZwa16I1zIxvNpr3AV+INt1NrBQyMHkbU
7eLzlyCIe+2G2T6lAZRGeRZzCOFjY0+FVXCCwQVFA/kpPMktzv7EBmB5QuEdnu8rPs7oYs8sAQEF
kt0izKpNKuHcgx+9g5cjCzbBtgoedh2o2kqiyOMO8TCMQ4yBj2zArIXtxQXjbmZ9qEqISt1u8oMP
hLadhOwBCJR5wHMWLXQueYl09vPxEF33fLPDftOHOcUqgX7F6hn4TuKjlEWzixwyY8yKtrXwn/Li
hTIvx3cgltl0AeHw8GQ3Er/f51/+nUOMimX8ws4GlgXPMvZlfKbO50GAYWZ+EDIiaIVAgAwLw1Wm
LtNgvAXM4lVyPPCVvb5vez4Q4xqYaGxxbHeww9hP8t+GQSXPdTtKYywkOAPPD8A3652GFRR7OgcE
0Wh8nibmdspvf0GkejyvZFom8oync47FF1Jesu3xb6tHLppyekefXbPBVqkN2CPw4JtCUNANMcq+
gdRsQWMTYf+QthSxKuj309Io3/AOwtgFU4YPpVzMpUNexN0eA9Ebk42HA5zqr0EgiEwztytiGS4P
SzHeDBLGvJ0qum9yh6S4eBJO4Whw8IZ0aq0VdXATOe4diZ4SLaVzjmGmcSLxouUh3THE56bDnYGd
fPuFxTSBcb1jmtFe0EzzMSBAE3uA5ArjCzRCHYr5EYU0GP2D1zYAsIgLwgfm5j3VtdFtabr9yUbb
ZHAuOENGSa83XfJ4/cy2ORM1AJBkP4wMbOXEFWJsMKfbgQ2IOhfA+DkvL+c1rJYcXU4bNfdReqCB
gH4V4/hnI1MGzDmWiXApqrVytqnn+Q6cz4z4U3QbjXf//LAqIJKz/cFyLJvlDK+IZzTc4+mYNMH0
1EB1109G6zeEvtJnVIaiFgZVfVNchzxAXfGcj6KqEjUUQriZVW+U3RPlCPRjbooKNxAD39tXl+CJ
3vxogOw7opRZMwgT8Uq6/TKiBNaGHRARCd4FPVZKZIfx8Vbp5gn3xZ+GBGb4dFrZE/PT+Rs7z9SW
q4DdFtsCHAKmmFJBh4RCeoEMD+EfX059jq4pwYKYqqZW/Px6/sLso/6D2ctsu1wzY6Hc6UYwiekh
zCH4sCNFjIAHOebvYLiQTQJcClDhUwkJX5BHGC6+WegL6dotxnrz3zPHwV1c2gOTdrZe2Ok8jHQE
jyyglpC7NRXpsJi4nytQBE44kIaJjWe8yoCX6fpnxDGKIN3lO9H9rNtFucg2jDh/cHG+3r9BOj6S
wfuG9/+iU4TQDmRP7gGNM1O8m5sCkyTAr5ZKLyZSkKISpD6f0/Iw760SXMSBQwzeo7qGKIqsnHXM
VSfdEoUngtN0xa5fX6jvB2JPAZ6wDqe/mkMQVr+o+uI2QF8evE8PHC5Lk9bz/KssgOrifPl4Q29Q
3NtmhoE9JdbbXIBeOGzu43LGpotjjP15TptEc0GVxkmPoQUq/aBsbLqFcVj9HH0mOGczonHYkVFL
gm0DgONn+JXQ46w/e1IGlV2zbLCaRhAMw0BdTb3SQgkLx2FYyNTqb1uOFuflmbniktRdCxr7fjhi
LWZjnB9/AqIT/ccyc98hMx8CcFcNUw8GPyGp9Qz6MtDg2sks1RAMwRdWRaAwVqSlhQMyQbgy6mAS
CI5PcNIxOP1+mjjM4QBexj846DtgkhkjTIxKUPz/SRuIV8hUNuhWI+kHklw03cgRjgkX6gGKB/aE
2Ql9JWcTO/NYFo7jTadOF7SlzL4guRExyEbEqzxCpPg7/YsRf/nXXafQDZCq6F/lH3e+QFEiWXXF
4F6I81FSAhwWs5z3ugN/LB7Czky3ykLbPMjbAUxSV8n3OHSbePBKognIG8OvzCRAzWoRhGAlZGPa
6IKmL4Hwyr3up6dqq11Tb2Yikl5DqYTBpUJjG07wBSqb2cxwpEbO9rOttkwW799yMY2mkOk0D8EJ
4AsQGIzzB6szvC17II8rNpb7+zejUk9Y3w94w42TOitnDlfZ9+/ndxI/iT7/p9CIbzt0r8qpuOAr
4KR+H+RRHo30QJh384+RhJVFzgsUPeGQbNII2RBAAbTD6vq+Zt+sto0Y1a4a966I38G47XNI1jRI
Y7YC6hvos55CKAITh8xtLdhsLk8Lk+PRh4+Om4bnwhKIRmZOvU6xu5pXJ+EbTBsi1C0s/lg85Xex
hzgD7eS15aD+0yO2IleIC0ZZ62TDAD+SvOwC38AjFNMdlnLECVbM1ehzxWZr337TOJmpo3ikqJBt
gxXqEtfHGBX+gpGHfbebjX6gCPodTnBG4A02AZFeS3QtTImf6zbGEUn9LeB+niO6OYaRf+RSkVGA
goF1c2N6Kq/FeDpOxGdbHdKseEFVH+N2aYA2BHVQuvkVM3LO6uSgeLcIehExLLh/bfMjmwyDTXaE
YnDPgnODasEoR3OUzLxfeEW5H+tNChsKbATpyKA5iXBiMp5htp04pacesaJqQhnmSsqUc0ZmBBdG
WT7Gc1RHOzCxueb8UmvipV+cluJ6wr14QLYUnddR3wkrgLTCJeLU0rwqekcyYbMkOwaVrcB/kY3n
yGerYcBAgn15yqY7niNmCF779THJL2Nlk8cSw9Oye5id+J/Bddyyu47cmRmDWj0ipY2dDzHHEc4u
FE6Myv8YYazuMXE8DCvY9RfSprPxiCIK9gzVBJ9Xpr/JGss0VhKrHbLj6KX58M5HzZmtOsiYf7OI
wOpniMGm995LUBIBsn7OR9AwD8qsx4V8hOoqW082sxDKp/uO0mCwBqu0EwPPenewyNe0RJextyXB
ZMXQnGWCbSy1iuCgl6I9Il/45ohxftWNsZxpfexFIwpmyBeOdioO8FKOsA1HOoi24dz4HMHYxyqL
8fwKsxxIhu8Q1os/7qJwgSym/8uKzpJhz/x2ar7lv3M0hRGAV44DWxMSxL4KMevrluWFQBHc6bK4
3NP/j/sPSX5/pTpPl8NC3Z1rWG7AXhEz7JHS9AeJE5IqqPXtM1eO97X6NNXWBOoHWOeo45DkS1qQ
2YorCU7d3FJMBMGzYNcIjgrXJQsUW/dvyy7UXHyCA2TUDAnFpezp5DDoZuWC/liPAEs/5+wlX9MD
oPa/n8/4+WRF6Ko7OIwwzSLUryTSbrSdHipxwqzz6TgvF+X1nLfkiERjdlHtdRbxUVZlQQgP2mV7
8krG0yxXWh4KvzfPjDG9wGqDFCmZOmQvgqe4FvKKXVG7Pr/HcUj23VhwW8NP+LSwITLh/c8tNJhe
juJYMcwL5I65aja2OreS7X2A/Gp/mDOQ4MHg/+YVuiPwVB/1MHEmaxGrIjPFp7DFPMT+XLK7xZye
JF3YkO1vvinxNmO6+AgmPCfXCbp68In17VquhI4qxdYmKEyMlDSEDxi0eQOYOt1OT5jc+AozBWL4
uMWXsy0cdbA6+MZn58W6GhAY0JUwTACum3Mn62/mTZoUijnQJfYsJmwS8RX3uKG0ZrqEHlLuGfkh
tZ45sx7iEYe67k3KlXrzBCq6Gq3LuEURUfWwRcQATBeqUU5Zw5uCP5OaEgc5o6iKWDrrXhrTYwnV
hfP77jc3793T6K0mE4ZXXiVb5d2fQsBGon22mAJlSYSx4DCbCyTI43Eawx1lkvEySoC74xQ/O/h2
814JBlQs0F+L21wUTtMsLGeHe72WujgZolx1K7SayRhH2z6dtHKTfctuVIUvQMXKwgGNKgxMVC4O
Q7MSPlfA0VrYqXCH89F7S8Vr5x1TRD9g75LKtywODyxq8xVqA1ylYYpomyqql7N+Xm+hfCDKj94O
7YTo9t6sRHTAuevIK8YZYech3evwOMeknlI/eNkSIA2DBfmPqUcevo+vMCr2z/1Iw2FXKmLcw0ap
25Ezigv75NidLkbSSwKNb5+s2z10atLjc+sMIxcbvofd3/0ZSrXG6Zn3YF3XQ2QyEK49ZEsVHF0l
8og5EzsBLsZ8yBaA8ImTFfCcS+mTc5Zz9+Da0PnB7QUNXt/CdMvzzc2EMUkhcKaafEUFrQxJ2yiJ
ROP/84VtVbmiwGURCK0JaJV+AHYwVmIGagmCw9E07i2Mhir8R7BydrvrSzJ0ktyZLz49oo8y9EvZ
HiVSQjOO++vUBrRC1jP5ATTA7KLDnEKJ8Z6gSwBvAQjDRouIuVGQV7cm85sPDthFwOp59fZEXzBI
wax0+qSVx+rE+NxtfGSrI9dGeUVPjpoaohAa0wLm8dS8DUvyS4C6QWlBI1N8fMhbhOe3BjVCa0pl
K9CyzpGsMQyGvDuqMfoAefhFO83Cyab4K//Er+eF0oPtG+yCErECPGcGB5l7urp/1/t+X8ZdyI6C
vdB36Te7Lpits91wSL7qX2G0L5nTkaWS2UMgoduV/OfDl9A91laFYFFzn3TkdNRIHnwW/6Sz8wq5
i4dgj7sBQiNJFEEarGtkkD3ZlHAGNJdUsynyEH1mvc6uKjEcdM+/NON0k9S9jLyUxKL56K7wlBHc
vvk2Y7wx+xuBr3H/Ex+QFiwW0Y1W5WPy5/QyPFxPSKG1qT6cJI8L0ilYGzgrSKZWO1PJYk7BTKXA
6QOQygYQx9WqNpm3NZlXoTJgVc38bKF47yPTRIaldChYJfGDiKRh0nLpORUZOnVT1DU2MxxmD7N8
m07HCqSSSbxxMlIGdFt4HGndwE/veMyR1AQXGI31faWqq3cTPUFFcYvC9IbuspujkUY8oq8l7g5z
oNM/VVp7YLUzkaELhXs1utQoxgoyLMK9N2K83kTIPSLqYHwjNmnJ9wg94SNbypBVkVaDFRCe8HHv
N3LAXboCuqFntemmAfATUjoAF2SFgK3goPAkQa3HqQ/FtzQyJ2HS8vZGWx6ANpo8UpAoymC/QckA
WKI8oB5DcvceXSNT3K/AEDBU4qXApjnI6I4+1iQfnf/AQTFXag5gk+RbgKcBoaKg5Eni/6cnCLug
vCNapVljmgzfozsG7wATwrXubZKqNssC4GE6aNBa3nR5oZ8Gp9ElD8AAPIBfzZvkY2IXBbIKPMnF
UjVKU3pBTPD4lPz5CLJiA4PMHSA2YfRsE692l1zQW3xwsFvRm/hB5IVuAcsh7aeNSjuHG8vnfh5o
rYjKouG9RbBJWaBLWgMeer6ARXkNmKMrgCyMp/IdIGZ9aVwTTRYNGpg0Fw0IDR4sijAcrEao8xdk
ks8JSA10Tp86otJcMxaARg82B6aZ/Ojom2hXmoPm1Qd41/lcOPDf4O4zbOEAkWCsrkpldCMiC0og
uwOBHYp81hQKo8HEhOnRGW8wMZgnKLPpcDktohGxAz0dYQmsHVkqozoMDQkGrDCSwIewyw9UF0Yu
mkcRADZdVfg25M6P4Ij0kbqhnW6/jy/V1YMqYjAAI/AcqSvk8GugY7YLWJ083VwEICgP0e+a6nKt
Ri9CpBY0U/cL3fIvUb2gB6CAdIqIsXEt77FrJhZkhKS4unwTw6omQZLJR6C0f0CewV8BZIpC0NjU
6NA7tDrjnId12lwgFN++xus1DoeQyiyVZctWOAlphU4wSkNp+aD6707Ax5KnilgPWuWluWC9NVoO
Qg/Gk3+0z+igpY3RTjx501N3agKm1FbvNct29NG4+V2kum2IjYh+/HzLYXLttw+XEDF/sn+56jYJ
WeVbFuW8cl+BZsFbt6d3kyEsHODe1xbZfpxyw/6gpD8OR3xzSU3AroHd6bxDj0ih/XIITSQcuF9P
l1jPRcRq4PgFXki3umMFNjC3B2pitstuqWCT8Qyxm4M49oI5zkDpP5LuYzmxrNkC8BMRgTdTvBFe
OE0IIQnvPTx9f7t6cP+43V0lwTnbZK5cpp77eE5Mgn4dIAEBXNauigNnn+aIK0/9rTPefIPgiYmq
opJoqQ7zTPs9jvQDXvFoHAfb7rUX+zt3192Af5srCNmsHvpXWslbI/L57p8wn3f8ynjBlvZZeVDY
AAEbssFSHDRM+Iqe/iTbs+QoaYMY7vslJUTkOOOdSj8QUmO1m25JQbGbpz75DCPavka5jrvtMiM6
bL9fleMfC9LwLkf87Xti/eou2c+1Pxt04v7k+U8bzz/l/n39XkzoGff1eIMlyLb5aGQ6j4YXW4pW
d40EWnCyfkaBvTUu1WMzW1gGh4aP+DDx8a6lGlQ8GC3V98cJjRLoc81PJzh1TBBIdAYrVjRzbbns
6FysCBfhBGyVJZikBhvCeKK6vAUPruAR+UV2X1v9alMfF26a+feQIPJVXdLvBVuIy5y4wHd+hAqh
cP7JUNI5TYuXyr4dqzpvC/fqD6+sIs5P8VgLHdNpeKxx/4YI7ZKcFI7LfT/XVLP1d927ppepA3un
oJfKb38ieNS/28l6VUQPmUrFw6v8frSQxXEC48LHkgWKnRQdXzw4HvBF1jYtchIJAf3lDM7P9UMx
zdoa8+SKkfyWClp2A7/Q/tFMyMpULM+yaJjpVuVGAoXeMS1djvw0S+gTUY70tzKQznpY4fcx9/eV
ptXripm7u7kWMukkaZly0Z0baVo0jgXKOvjIVhimTDJTcRaaGBHczowqsp9TPOZtk3wcbm6ws8af
XKs3wNJ+96dTqG/mBOE/pZqPkF27IhHEPzuiWRZNOpaDRIcNQeyOL1mMpypRvqDpumPfxMxlcgmR
BuxNK66s1+w9WC7r0JVVw2QdOn6L4H9KUaFwahLG8K3b54M1gdryXIhUrXz9flF9kSruGv4VbWqy
GetAdI9pTKkq6kU6lB3YA0GsCtu9fT69nNWqDexFCc71nqQD60KIUjvUE5M3teRAWt0H7Bfrwofy
lcPgiyleMJ7Rp5u/vd3X6j+KVneR/+fWNObItlys5k27GZfcfzCtSqIgDNmxn/v89+/cyf6MsfJy
4MIxVML+8GPXlQAnuj3Bnr0A1iQuxVNucjCcu3lEmeOtlOF12DPf9WNodDNIalza3FSPxq2amTDq
pYD2DpQEl2oYBNIkLtFks71LNdK5jRTPzti+2SmMbc4WCM4Al6yY1EoM57hafDaNaYxSfMmBCyDe
SrcUR7RpAzT3kS8Z6TD8VlC4nREmB87+G4QpFYLA8wczkf3gxnA723KBnEaRsiu/emJmpbZQKcS/
4nV03wMLUz+3xnapmx2T8pSyg0wR7FE4l28Fp2neAKK6o82Z08ENMh+Ks0nqF0LUP39FPruQ9mD0
8P7lfRObKKyzjdX4zsY+g3a+LkZn9OC9XEcJuBt58CATDhobmGaayCYkId5Ns44/CMUOsPm2+6qd
ytdmysWHQnJq4D7kJaa11zu+7VQvx8r5mV/1H1VpF2qz2Wnk0VLUeJqnWbIHcU9MGAF6pa5BzWDS
REkIVygVvEpECIXDtOegZNcQVhQhkqYYUL0w+HR3/ro6n/lX3wjKe5RHAX0Krj7kBjwOZhQwLhx/
nTnbQGmiPHiEe+jReBzq9Nq6n2V3Wz8RSS/G/vKFSppieGkiUVFocXsciZwkQo+Co3RoJMQZ1lwM
FzwaVaySpyNiupFRXLEYrqoB1n/7CgOMf5aJpfXXsZ79iX6S79cniQrLjEL1Wjk3E6VbI0TSgnPj
TZA2LOLTscF6oDANRYVLbd1c1gcIGKW5R1Vq6CdJIqpRkh3lr7FVa92cv6rRGXTDrCUf1BKXutX1
u5rZNNMeZWgn2Vh2TcpfjeuzcGi//7ZdZ7k16e0q6Fg3KMP3P+nAzTP1v4nJDL1CsqkKT/1eJF3X
cLAQH8jF3qtCbv4kLFe0EErtv5IhKc/P4nAGe/llnVX8us0DOmo3mNzdquqyXMfrvhga95Y4Kcyp
/OPNxWbdnf/okQSxKA6kUsqiQ4NRtAVSj14Q0cdlbHz1x/HAbp1sByCBU4jSUe4zU5YIwYZWxcgf
Qhq52ThbrXXbqArankAk73rdOpQY7u/nspoZLr9UIB4cgR0toQ7JhbR/6Z8LMdZ5HVcyWTRRX6YT
Ct2gKV21ffxrfpBspN3DizPJ3KXvAW7E5wR+QL7O2UmGUPHQTjY8ebqSelyVmTCLcR7qIXxyFrge
E9G/RVJjLmlhm5D9M7N68+qVQtBS8fuyfFvV4yxV9QwtW34304BdqreZ5ay5MRd0WYfy2RUXDBhM
cDEkCoB1mkNJPyrSTrZlQhfJY69ohG5TuPgqcGpuYst37Yy8yLw6c9HPddTLPn9yFh8t6++ve8+l
9bf/88Rus8E+/53Od7Q0H+fhNC/ThCcMKPSfHx1mZ4VY7hYom5RzjjGep0vkw/zrY/fL2yw5CyGK
Ye+6IB36NJG3Ag7qhijOvY14q0qSUdEVwmMIg5f6Ew6emo7FnKm0//gn9sx+PbqZYHCyKFisXZZ6
p47dUXpV5yydSfEGU5ESpXQrGWqVvoN0P+Dp/S3sI0zMWABXnt8n5bC5dcbcIwyfMrVp4TdVPJQw
rIn4TZ8rjjTnBV+d3rtt/BHPj9Pd6YBrQngfU2qTrtrNsJuLD8z1oTzNDTEpnP0Lgxo3GPj5baOG
6tL4lujOki6G6APCfrEfi/yQs6aG1mOAi2t7ndzXtsjK10iruQ11+nEQbCeoQjRKenY3gV0QKZ5G
7iY+Ci2mPfoyJp2wGq1tbrJhwRQsSq3a1L2LjYQFoHpzE2YzIkXKh1Hq3oxeGu7Yf5cuLq2M0TqS
hBTzzec09WU/crZFJpXIWnNoIc/Ebk3HUXAXbkxJ8vB62PPw9tZbvEwgsRnbxwJ0veZHcuMOWASW
H5/3HCpIav8dwdFRA177USY4nI6WbU46W3zEeCCqYCJI2nLt2Q/aomy2u1L4JKtIVLnPg/ywirZH
BXTYfCoCFtpVlLO02JPg4feom6gglmyTI1UAz+GkpR0HR1vA3gN2kB783J/StDLmlXpUSN5bPren
S39ru0+CPa1nLHiYjPZUX/+JRmiu6283MYMSYGZpeOVyw+QsXqbclRnKORcJTlwzpSvG7Yn2Wb25
/pWot+zsuQbOTZXDFVbNadNufbKQQ+3+LOaeJnHxj+hHbODTPUankQmb/e91xatXbaceQHwcznLB
YXNf2qz1g9JW+q1Rf66UFdgh3q5zbebmmRfTneO5UH85suvv70c8f0cCLEzH0360//PsZoM5DSn7
93K4+Uzyl3gGbGAxTxmNz7edrFClVpial+9FrAWxWBDLbMWAdDE3ZcznKmvmQGxm793Ijgoyv3q3
dp+xpp+xAz5DrsxB0xLeKbLRUAcAUdiN+B/oFVYTt/eUesCaXrS9vXiqqTZdKwHlArVcZdlzA8fG
d3c4Bzc8C4459gBg9OonsmKUpy0lZuZjpecX6hIqiD1apsSLGUHflTnjo61aXvF9+3tOtm5GsmpY
x4LLskS3wpOjczs9izEw3gTXVwe1h6PNvFTPJMLl1HBpjTqN/AKXDp6NBHXkWP2zWuGaKgacaWm0
34z9gN5pOnaRVq79PBUBf++OqmGVdS3wMkrI66hOecFI5eZLErQMZbOr6bH9/g7urKlivKG5V49+
3KIVBbKqXITiF84L8OkyO0QM8ivoIH6g7YPNqUv4OzcdMJhZCFweEoI2NMmpo5QaPHZS5xgvT2ev
u5agdMtVs+T1mepzGMyI1l/MZWoXawM2KBSsAPp9ZmrHsTM/96nCcYxD3EGY8a/EDa2+dLzWw2VH
RCIJIlMGk+j1IrvZnWySG4Zb1szUSRU1Q6HYK8sRUKy/rupT4yPHcLrn+DhvZ8D756YFOw4+3gKc
UMGgf1zwGfCFU/8DBP3+5akO/0KeBAoJ7sBiZEL8GhFPW20JvmqQUZkEYaTM4zcQFssb7BgBwYUT
to8VtDj3EylajMmifyKEfP1crxCww8k7K23OlaTITafGhiPQgV0WNuSpn+okQieR6DsLcuvOKVMP
dMZZ8vET5g66iX1N+RC/9PdN3tMW+foecg+iWypZeSERqhYQQF9TdT2C69Unz23Rb41W5a8d6/ut
mf/+z02zG+knzmrBGNuG0zBuP42s5NC9MRhwkYo94gy7DImgLFJgl6zY+EsXcIJu/RRNRqyiNDbL
C5XooorjrnwLA5R+mhl4iMIrLjPuFwbcB96edKKHmo98mGVZWz85x0sk4RtLzlA0SdjNc2ogbRRK
hSZhfO9dxecin4rEjcLFCu/Bg/IwF1hNiXUnw1Y11kh+Ua0Rv+aC4zMjZIc1KBp/Gc2NPfya/cq6
nM7xNzcvKweGnwAN4JKUg1hJuMc/2A5kaoLKeA8RyYuEspCOr1QLMOtnIVhezpDBCXhe/8YA8Mfj
rS2R6wCWX6Dz1yKJPiLW9UajWkydq/jfBvSkKhbtG0mDRYMWTTij42OpSiO52ap8ue65U/L5Z8r4
eHmRkZtPObyiaOeBq0D1u5C90D3GQ7BX/Os4UGe8pTsxFvbI/03ytaRkA6Gw3XQV8k9ucchxQMwO
58FsuPxjnamkafJxEmYfka8ugNGc/ARmLcqrYB4e9TMKdqnfHNu0WJwt1iHS3ZADdyjsqa91NHxX
pdCFyoe92BdjDL02POK0KwEjcr+v2fpLV6a1QTc6aJJRB4qOicXPyoBE28c5k4wl2Py8vm/f2yR6
EOR/450X45s6m78lQm6uiATFHwYkp1Z0gz6pADuoQstIKf0qJ5cEC3l1621a2fVtHM4FUFO4PArj
E77SS2IC8JHeBQWbewklki3zNfidK/BWfPVYnKJDbkrZmQPsMoLZeyeoHNY9pkV/OtkeWU8sf+9j
UMhlZiOmfp1n/hIXbx37+sPs6jJEo1nTZc/2e+m98i0wJoO1So7q59DgB0lq5vylsYCmrj9RJkVJ
veY+nX4s3QME82iOEOJJKC7I4lHxb4a2oWnrFjWMJI4kXHeJjLkoxmdQEE4IH5mODnTdhYRQHdzo
ilpweIxTAOr1j3P3NCDmJbeUfTN9F/GPweuqKSky4h98BQSx5VdCDVZbMCLCnDCWN88+/mhT7FHV
uJreCfr4jBnnf2sNXse6ff4KHKy9Vr52+k0MPWhFt6MXkLw6FS7f7HZM+a+3MB004Y1/U7Nuf1Jx
0a9lhLRV+1p+1ogUX9li0uHXi5v5/u7mmxHCYqC+lRB41MXz7RiNdC/5KtjKvtFgyEbJ4mzpozyo
KWOh/vKDudiX9gFHpBal/nNnQv+DjYgf4ZA7/3FYv51M9xnlYf4N3rHK/pLHRv/T62V7lHZ2xvHV
wQkGV26rmcq9cv95ju3WqR+9OzKmOKBk+WCX6s4IQE4vKWtb54C25YriXPvlJ0e+9t1kAHnepIeF
2Nd6nhxL9chKIp/+KcZvPoFa+MNfvhnUG2Aw3DRJnS/4aoQkTGvSzAKhnYu/8qi3/94glZA6Sx01
/nTzwd8/dfJ6EVK4nvUU/XIwLuLAzZI+apVwIYWiRDNkl96OdfQ8kxKeLKIjeeaTRc9jsYBDg7wd
OGiPTF+OpTSp8t9mvqJZzDU3ppyrYFWawYTDPcy6k4a7yHibwwHaNPlcxjE94dAGNAwxxZJnBPhS
aBlbFcJ7gFoynZD+qGb/O6qPx8mqO9CRYuDmleqcbBZUiBPHFXTHj2c8jz1gKGwnOUc02bF+tseL
kR1cXXebK7zxSobRGbBNO88nKvaRYR2LW8LBbSSoRJ/lovGdD5P/L5/X57XHS43wdzy197PVB3On
S/E2d4xqK52/e08fdGxg9uuh2T8CBZ5CC5E7sBRuhd3vq4HH/GjwDvp92mabilMiNbz3prr4e+3A
A/JQNu7BDkG8VyBKlKI24aX1LsIkstKBGHqFxJXgp3de1qV0ZHPlZDY/ePW3z+J2LrR6nUH3zMcZ
lfCf5xs+wLY7fKdLucl1sptPW5uf68CsaDVODA06PqaxfPZ3jdFq2j28vtjVRZGl1kavqzmQpp6s
vv88K8bvycbCqOaD8PX8E75n6/h1+/yO17bDU22vmMziXlbeA1dHhnXJtpgSzITB8ZQpbZElR66r
dbyoA7LCAcoX0bWOsn88s+T88J3oOyGbt5o3mRm+Gjfju79D+1BONW8T7BnPdlxcjF+N5cf55/xj
PnyoHnXh2z9V0u+txLxsvKFRGnNWG66Yl53Hq9EB2RBatBShHqC68AhQAQ7zeAsapjpZ3TpPnKD2
pZec43YdvrlSHerJ7w0HO/R0dkQl64Fz2ZnypZA6EWgiZ1pKYBKrRqt4DuITr9rQL1z8pZh8plyi
ZSaSlIASisvcb3DekYFkZjNPjzXcOQnfYawf/azfvzb9YxfrjZ/4e3CgSR+fW7GSozExvML5GTC6
VHPd4/z1s+3dL/nVJFKc9nYNZzzDiZ84ViYU4BtaYMqwGm0Hj5lGdd24sie2+wpc7e9nM/N/Loj7
ZqZzqbP76pBgCwxuwyBn07/pwNOUaomEhVb2/n33oT7XMVowHvNIc1Jd9XFIh08Kw7y59o+AHQNv
rQgY6N1+qO7pjt8FEwZWdtBf3iJME97V5Gq0SDU2ad5FxWPkh06TKC567TiQFvcFe19PZ/J8Ed/l
MRMR8YGCKojOAm8p11rFuqHFz9VTh27s2jyfaptzAyxqoGytuUISJspOoHV+Enqr3fCC0/jAS4v3
VAHwM163xThumlFc1fDVSXL8DOMQp7IJXXXdUw/Fy8t6jAOZ0QizNlSSXB9j9ms1uk5oUqOtU3tK
BnD5iM2PTBJY/u8rkfJumEuWbt8r3n0xnMFY7TCC8EZLsWRLqSwkpJoxhPMlhtnmpe50io7uX94J
9QYmfXGa/+4uivCVXT54K+1TpTgalGMu2Xq4h1PD2wcTnsoJj3H1jas3es3ijUsn9aZNyd8rUBZe
LcGjwlcPLvD/JtQqaoMLWMijdiEBVsxBmWz/r1VM5m55WX18XqW8gNQBqoPuqpwOjqe1VSvjhu1l
2tMv1xbkSW6FkzEA+wW7rTbHL+quHL6nQqStmvM5jVY0cdh5gPmBckXNqd9bUEY+i2cksINLIVuy
LVRGkAVaulqYQ70LJ9nYqpSfYMwM9aiZsd4icufDPc+2CuNPprFsDcYAXWgQtHTdSPwJUtEebP+i
LcY481f31rhihpUizObKUelluFh7hnOdeLR6/HgwutpWU4PNzY4iVSuEZO5WcpC2wGvJ5mmECeuh
zRfD08xEj5flLbj1cZY+fhjzpLvR70u0Fuj6tzxIKPa7Gh5aRKlPZ5pXV8hIUWUFCHZzUMxtYxs8
zevjkt+eyodTccl5/g8XOZ2/7UunNx5CCEp99xXJTxrWXSFrEDewSHKAeowyAOunXh58c7vnc4O3
EvXlRxXefsA95PImSt5T/lz4RVZr4sUIXQ57y8IVo7GUIo+lRhIVPA9s3+SXQZUzSTG8NO8S5fx3
+9z+xSYIKpKS7DNgcsPQMlPI/QlKUUAA1Rzm1x/nHL8G1EunRbKQ/ka2jDsu3n+Z7+RIqAOPPM5+
NXXnuQw5Fz+lVn1Yw86IY/1g0aNcAIKgvdR7hStHfVUJBFR70kvoESBEK2fS60M1dRrFu69epHNq
S5fDJkh2wTwaVKymrZewmXkmx7p4lgzbdF7UMo02c7xR7O/ho0tUhJwzNL2eHQc5EXgR9d2zHZ0T
SJgnNSJauuHS0RlCglA6HBnNq1MZwJGmKUGPAGlQ7PxRb4Wb29m5pEgq8644mY2mC8djleHPoZuZ
xUBezL02LNay9ffn5SuFGDl+DHNjXiNOi3efYmhncQUaSsF6oJxQCU1bHjiQ9VGGfoei0Z6J5W9V
KSOd3Kc2S0Oy4+sXDxTmYroBCQO3o8SwNTf1ATfVaHkfRmUCbAwjMRn1rvvSIlp9R5r4bVfmKrgX
tp3o10XrvqwIA/WsliUgnOErwjN4VXuzq0GCSJpMaaEVHLDiQSFN7FHUaSlzIBK2BP2YaUOkyrNP
ryMoDr/CbanIgP9Q9dmhssK0lvVTI5sp6/dS9cgnAdmh6kFy62ipWbzXIMeJltnJpavJ5qMey1T4
Mii4qTYudQHMoV0gq3braPz4z5GSIn9z6DMoSdZgAerHU+NBS8Fy/d23yiQ68snYIaccqpHy1Ufx
7XiQ0c1d/xKffttr56yNJTrhTt36Aa2MUGEDyyhHY+YFdUdO1lpWH0o1dr2McZM5TWaEYheuPyKh
EXB0gYLNfAdn9TMcc1op9NS9A2pfPLRuiNGRD49qO/CHs1+y8jwlIi8KpsyHfQFreSlYkgcGQ687
N5FEMTaUCxQmwxPIWTwTbHVjv7fZurtkcBjLhQQPolAkgr9E//ojlQM3I9p705Ka02KL8b4cA63B
UJweTAUcGKsjjl3ei0XoDZQxqIC2F3krEPBg3/KlniT/eQ/0RAu6r1N4plvAlwttwLN02fQx4JAt
N8sCKTowgWw/0SbwEpmBecit8Xb3tzOBToWm5bAgVjH4OnbfHLcjlUxalR9iHverjvE174I4cTON
LxDtgHdUjW17LgXDJefZTk+3fjano32OVCXY9FMvvHiO9M8/1jaJj391cw/HqBD785sD/60zY08z
g3G7PQzep/CxVEEvTrmMfb4s6IIEfuYUR9mWVv/86ItTuNRhQZxt8ky1V19p+E5r23hbNR3yt1/P
ef15uRuUw2hdNd6SKipZxmcgnow/PiLL4XasJXlnm/tsm9t4sihtLIF4abGANwLDIPaLt+pKzSjM
QV11ilC4QwJu8y7lJHKzeuukNXczKHmM0ZRwoU1tqltQUoxOSjCEPz0dbhSUphftWT6ZCaRUZRQX
fwn6Ap64YGrne/H9Z1WgFWDQPq/1aZPsdFlKRmtsnSI/4WaSuv2xTHeeicr776EJ2TnWV7vK44ps
WliDUbEGrw3dnwI3Byhbd+PBk8ZyN4iy7UrHr0X7/cszApnvrSYzvErUSOuCifiTYUwhJWQzG1Q0
1mkCXIp7a56hq31094ceyeRL/hn2KSeYTR3EsPNQmvrpcxm+oF2/f1x/V9VN6/gD5U6Z1CXVc1K4
8+t68tS9bL6SCd1cAeayVhJo6/W024C8iHFoak/1G6HmtJbihC6Uc6fWZr5MVy1ZzZpTfjnZffM1
WIIR2knXI1KiJxxEbi7IVnaOH4POCg6I2DiJ0ARaTWbVYYomKTrM2jVvb9BPaNf8XVvmYZZyKrj+
UNSvKXk7RsGbEUzSLDYXUJF/1u94Lhhd4w3ECLl4U72O41+v7ioskmiVX19XRJXWOsFy9+vyea68
HG6jpylIOc7S5BOzPfXjIXHlMeK0a4vRINMTYpA/M0P6OM1MHPDUd7H6OttGJ060r4y4kOlXpcf8
OI73tusOOtpZo3sLz+2yLEbwrH0z+jap3SgOWz/1MgrGJ9kwu80C3c1rEFi0wiQSkfLhWwkOB/Df
oi6A4qVxFRUcM/Q8/B7fCJIo3fXlrnj52JUPM1z4Q8PodrjspXqc9ChHvlmD2DsNWtyfK/0R+D0g
angG7isVAiq3684/4kZrmLMDR1Q0XXS+uokeRk7V1Lu07hnrBwecQm5YWNevLRez3SXhiO7Q4rR6
Yf488l+NMLzrv1RF48cWRZXkz3GUnwK0yQoDyxc3w/lqsa+gEAFsMlhbsManMv56parZWyUKolvx
wClsflPXD6kTxgoXuJBfopbyJJprogHt/DfQIJIsXX/eqNZLlqNUoY5cg8WrCD9ROIsynbV6gvWO
sa78Fp/hOlHCxltDeJomPTfJ0pMLXriDO8sxN+OiQPQdPRn31CWmWGz3VEdg88E9y1VFCZFtqbeD
dQHs8Cu6rp3JB8hsQfQoFxfWFSLuP0BOshI5waXDExCCjf+6jI4h0nDEzCSgtY/uct8zPaTnZ2C6
fY/fdOTyP/l9nii0e0eWmwqEjeAwJ2Rkw4buXLcxVyeUqBXfocQ4g5PwuTLZByQlO9b7my0EVPPc
B2SjnW76GrAl3/Jpdb8N4OVeXMeyjKMbuC98YYAWUZQEI2r5UrzfwXs40RCo9abxHohBEE+GpyLW
dZ1sYeziy4TKpBD8+DEKdv0w0j3DEFu5SXxXSx0G6Q0bKD5rdQWnQJAjMUvf2SVAOklycjq7+dNf
8W3XY9okSuIPeI8b0PyzKPaKmKEAiIHPUPQQyOaF3IrdXba8F2zgo8ljhF/vMnX8FgWAqBe/B9PW
s+fRgMDqUN9U1q/K1bzTv38v5tnlJGoCum15tSKreAjUkCAiwqdKsgn+zBKmKF58XNDaxPrNXsn2
wcd8jNKGdGbAE0saxWma6YqSXHvPKvGFK15gtuncSuIcBDX1ddrXTLEPgk+drjreYKYgWIlvgKGs
Go91LHXps15dJtcyH8tJzcDAOxqc1uVYfJzZDo9/ll3QymbCzW8XfedGi2tnG9dzGknEasdYI7Fu
CZlh55FzvjuajbsjQcXd0dnxEWI3sXMmuvAAYblFlrOByhqekcvld8phgChNfRH/Sg5o9I27cixI
AZWv+X5Uj4/q+7Cjvmhm1j+kLPftz7lycz0lfOfn70KFjGzY1kOxqzBR2VXZrlhIJvV+8Gndpjne
HauIGIdHef0sgdqX58IgMzQOkt4MSdidK7nJsnJH08/J9hK/VPbsjRElnQw0gXF86XMlGgs8cRYu
bjscbiMgA/Y3Bbjpf8w56O6+/Don4kUADXjn9CjeXjV1bHQbAsNQUI4/Zi/7HyFDSfZ/pFD59+Yn
tWnkOFfmxtMsyK13gVet7x/RZ2fh9PgRsfioRSZLdwJSD4egMf/rbI/MgFjh/WvaJx9cX4JvGOHk
XKcAydRwtV0msKNdtJiceYoYD5nXBF0j2k4zx+DrcBX3jkeppolWFBU2CXY3j55Vhn8Vag/ziWWd
FAhEauKHl6crkqOc/QxJsala3Fp7DuMOK/MGo4lHpJCuvtMFjzSQ8cHN+0DvB3xfWOEeyw8Dcc8r
i59Yu0iCuJHB78YL1ep9YvzGssR+CoSLso8c90Zvjf2fqa1clljdpMzCg2jLJYr33pmP1LXNHvr4
J8vEBAzHB/bu2GYit3DlUNozw3KNRwt01Mvy9JnHnLm9hcOXSdLthggEbDOlBoDJlzIdm8ZJtXoW
F2oEhYBD59h8DoAl62pkAptVvCwLJ+uThRyHslrmQX/awGyEuObuTTvUYcqU5bwZrld/fubmVH2m
wizQcr5Eivd3PrD4m+cPnNrTMMOSAbUsIQC6KqJIsesk0glFIKxHRqfmRO44RP+UIVKQ6ad3JW2H
G5J83JK2h8xqwe2V1KlKL/9ambeWM6mPXK7nRLg+W+a6LoRMYeELXA5hzXLqwh9hT3Qz/lZO0V2s
y0IKVdgNww9zYlxEXfyjy6VnmmM1VqKJ/SaA0md2PaHDZqya0+7ZR+kZxtZldPyhXfBhYtjSdb3m
TH5lJjBo14N/n28BJLVQiZdMizBR3CI2dVKOSNPlPB2ksvkmwTg5Xn9a3cKP/9IPni752yTX26WK
21Oplh1GfnZsBOarFYJtnhkjC2GY1hAhHsI0/ef6ZUyboS4lEk7lDebgS09AbAtvtYSN0YdIfS8/
4pzRL6HL2g2Z32cKqURpP4622GWFQvnSgYZm2rmffbJgIjlMfWTo9lPVU/OoDKis5FKPFo3/M+RI
BSF0ndQ4F35PYhxtnnmBv/oKMnXm4juTX2eqsPz15/OX5/+qehocFgWSUVXqISDXSeGWQKuGft17
c+1jq6iq3x1siTA1uxa18Z7XehDrLFqMOp79G9miiUch1pjWOUW874WD13DM96irtPaLld8GWT3E
gmmi381/ueVt6s702rq6jRlZJhBjrLTFaLhq3Z75aGn9m/nB1A77/8DGv2JQLXG35XOlJromRGs8
OtOVd2f9yYfZkXqqPBU+3dgnDzeDr3HqUzuN2qeNjEuSuPUiNCPtmChaikb7clpMfPAEvOfvU7/v
9C2pob/6XjKjzjaHCmr2dxhDskh/3+LTpt/JqLUPEjmrWgknT0MAibiDbrxua+0K6w7YKjY2BjAo
ouOUpXziG/Yw4g9jPp6GFkm8bsynMBOBs2ucSveAQj/m77JOJF5xu2kqVsy4bfksO6ESNHp8Heuj
8/ufEGFHkWfIXj9b9uIGhjnNYNXYQbXdRcTztYeZ9tbX4FlCZd47to+7pmSVZyGOgNSKtEk+rYTb
d7wCdvGPvIEB27Fxrv9OlnJt/w3itpXklDcu2KZKhps48z49WaKSNy1j6lGffvFCOPNGZ0HJtzOA
DubY0iOH2jcax1fv1bvzIGPoxr0h+G07tACXTt7VtJEkuSEC+/UiI7+Yjc5Ga9/x4nlgtpSwcCyT
2BhUboT9bKeWLduD+04Ys7fUL4qXTABVVrItXj1VYbakRt6rdjQJ+eeE5sO4CZc9WXE8UlgEWneX
Y5H9bwBoXLbgbN/DJoj8+m+ZTrS3mFtmLqZblYqmKh/PX3R9KIpxtqZVUIhEpOfl694VzppCOvrU
+CnZwBWiCKXhMrYq537sONC6YFC0hmlxMWM0MYzg477K7FuAm3hyIe8i9xHtLSuYhqYU71OJzJuH
aPT7GikY6Qf5oqn5aE2mzuolMKKhkyV68n013ov3lPOUPD42mmjPsDLs016yF5zeL5X7DJJ7/fQO
k3O4kIXHWWgYCngEEeQDZNe61wgmqPKFYa8Y6US6z96r/fhUBGhrNsN4YXMtH4YYQod5svss34N3
hgUW63Oxx/rc9khIHTtjVoEo/eG2CYiYjYHM8O7b2WGbNrGQaEr6qYZzgfF+ViCO/574xCletSib
/URPY2vq3HiuEPsM8YBIi7msw6oTR/6LgICembq5/zGc3kiPhcNwOU6CemDd0+6zdpfZzXvn6yV/
niIjH//zFl+964SrRCBlOCUkqnEi0Th371TzOfp6VOsDE53Co431ZG7lfC1pgsaaKwa0MlCMB/bX
0mruqbtco/l/bbLQGG9JjmX+WUaLQIY2Z8t+XWNFU5RMm41VZ9NdNMLRbs/usHxDzvlftnAKXzsi
mGsG8nF50sfdOBBatAFKcryqvKzpdViqjl6RV0FjZIYq5xwGN+i6UqGOTrswDw/t0qVBThIKeIsy
q8nNHwf+jDuLlSmGjeG11YHTghJewbl09V0Dt8gXjZIWsU5gJF8Ki3TkXOuDN3M1OkxaRSPDlDqt
IsjX7/KhYKEhkcwnE1u1D+rBf1ZMqUkgZlt3N3tZEseyOW3pDMKdHpg/b9Oq5UCQWC8z8SP9bbdF
6tc5oDKY7P+UYDzZfD0t41B986FhvidHoUlCWlpO1DMtXyLVMYDfY/fijU+d7KnOejsLtkpJT6IF
1+iFeFsC9NulRTei68yHGaUewfNLfT3joov2zdijC1BQ3WHVsMGDlsdkDprbIJMSKJ9GijMcQGyk
oaNg2QyfgidpqLMookJows36wLdSTNDp/Dp4ArfrjUxuCIakWBGgYopML5SnJv6jTTy0HVVlG+VR
VZCQb+iYLliPZoQaHXz1MAXd5/s5neGyrCFCFFNvG5EbsL5u5dfs+s5fh49def6oAXCuzaw2nyl2
EBMCairpaqIunDCbf/wg4H3fOoBOuy9TQjofUDA2YgMox3HO2bW8TucNLfu3WWpyog91rLrUvYr9
4BzYSPQwudpmlOWt2ImejT9orEyo4MnbpRQdR4Z9iZ7Qi0xICdXsFrGpsLW0aMfv5ewMsyZZveMb
J51Kq36ygbHevpRHl3K8nJk/mzn5C5DPSD9uU8jALgexwODdvwtvMDB7hTPnSsGiB3Pa2Rz3R3i4
XJ3c24teAid5LO9IlVhO9N3mkVteVjSWYqyMRhyuji4h2+xe5Ph2z49jrzJR947dc/9UKq6Mrz7T
PbB7jN3R12DbzFhdIW4MDGGKBDBclmGmjkUDDNei9Y+cN33VON06erTslXehnsF09lknYOoS5gwN
D4A63IfXCkzFJ3oYvfkzyF+tcOJ2Q5pq0Knjgkl93/auBfW+9Wk1v+S/hmfrMiCwuGYq8AfR3v4X
sUoNHGQd2PtBr2m3KDYWVVjspbq6tQbbeHn90JzXQvPD1MXvww3jl39AcighGqE1MGTS6m/vwG5n
RRUoEc2VAzKgamKNu+bX5wcLEvwk4Mp8GlCgrA9THTwaOKExs82yLwwjv5uZC2bdVIoPXiMOcX09
m08Ua2w3Deue2mWBij7wQ+/3proeGddnRqJz8gnpKLHpY9nntfK+p04+zZxRFvGVbz1lpjcio2/5
L4VrpCbPdQ7txF+cO/8sERVnqIInlLUcBEHaWY8qaIgYwjtx32iLHV+Y0f7XYMMHAy5ck/2pgOa+
5xE7f/HddD5ZlMsUS2BELty1Q2EQEJMYeckwIyvKLiSN7bwnYU+bTmC/MjGk3fX5VQG4daXXDDmY
lCCAo95ekpzz38N7VLaFIYGny/k3kMpCLRot/zDl3OW/F33zAt8d6AEF81g9DucVgp1P8nx80mQ7
vXRl1wZDxnXTmw4zwxLYZkDCEi+8c8oU72jg7WXFWLx5+RfJA03eHuXojHkD9I98nQbpRdp1yNQd
Tu91I8OWFO+aT6zEir99cxBLjlBtTRBbt3cYZ7oLDC40xH4Pus36oXS0HrIp98+mE8t83PHwUv4P
VMS4K9wd6fXn6V5OrX9yh4gCqTFVWJLXrFueLWUttM2nfkbHTuhDuulGTcYH7DYpFw0F1hVUq4ux
SWDUVuO31mHbXcVLdYBEwt/UHx/ZBhfDX6SjyLk2lmifxedutl/9Lrvxx3yAAITafeI3gUtacRqm
tU3JwS45eBmfXEvCVN8xXjH5xb1y7MUdfnGd7lecqVK2fzdhqMtLnWKMPsP1pboEdb4Quzou5drD
9inWbdRLg12BO0cX6HiAghRMbQi/IHek1mQy+fjMGztsGTFZAFOv1M1thFsxI56nyyePbWKoGy27
ODxoZ+UuZHF6T7EB5mghMrgOuYgw/7QE3Ze4PwxLwDS/7leYsZpsT5cJPECpYalTsWD3gFjgW4Sr
SXWTCpYn5wscHzSezyg372FcKLDs8g8UraxmegMHnh9RjHyw2GyYWK0xOaNlWwL0+Bs5fKR+Haxx
WskUJ7+Z78yqgkJx2tqV7y1GHsXr5GFIF0BK7qf/XB0wWbf/sXRmS4pyWRR+IiKQmVtEZsQ5TW8M
00wRUUFwAJ6+v1N/R1dXV2dlpdMZ9l57DSa1DLtMFkR+2ce3zLfEqB6nj8eJOq87Ug5ZKULDSXVi
Tzdblc37qTcaGfPVtG8XZPswGbu6LOaPjzY2J7D+4gKUoDYGoiei+gPyhZMSb7ixaxiFecwU50yG
8BSBArRR8H1TfGqeRPYJfbxiCaYsah3+skdBm70IJePmrF2K/okyvyYUZz0FbBmJ2SJ47xGCM+Js
nnS+kbGZpqTkyaJxRS8p1sNn3mOyh1xLvAhljvcdD5ZvhDfTsUffkW8QZ22MFPMtEtAdZQ7xlp+z
VNIRkZ7cXOh4pN/qR0Ga3+EHhTUM8/Nm77/hFBRcGBDRoT0z3PIgmBFBCGVnXpyKH9YLCadUoYR0
O70EhOxSePDXyrzE616aVM0xh9GiClo/74mvL8ECMIFKriUm6pKHonPSQUcRMlCpmJGBvuHZEx7t
CMt56DdLsn9JOoJliNipipHyCWwWhQHntyi6UxR2VOJ4soFlChPXNjDgXdVPgSeCJALEjWY9wWu8
1oxO+sOtPblYoWJPIfCKhBI4wox96PIZomn+swluj3GnuB+F10b9bmEJQF+oXYLRPZPI/WuhkGMj
Qn9u45wN8ZGAwZGF1a47oAzm+Clw+Fq/FshbpWWjJDUGeXaCZISSFJCxdsXLx2142eP9ERT0UTaW
Jw1IzeoJKPi8ehKpBURvwk6iTUUL3jFya6niwgsp85Cpw84z0vJUH7WUztVeUmtcuIA8mvpX/asT
eDrdz8GuMBm0mPlJsHcfR1P9+widB+ScuBwynRrOZjJzacOmDQl2IONDwnrSEQMjfNcYMJAN+i1d
vTuyvTJk5NYYC9i8qjahOSDo45W86vjRjJtrVi/LnHADv4sfjDe9vAvuZXYGAYRQw3gffO+ZpI+W
2hbTjbGtJU1oHa4Y1CswM04QJPYsFhlX9+BSLEozxmURiB20H/wrU1JhdnEOIergXNY3Uxke01M4
UbUW/CFWI8JHke34JN+MOFdNqEiKqaZ7vG+qFZDdhj+mAyUOt7JNH91GnAHYSrHDGCw9X/5+RHkO
SjfpyEARsvxacZvHyqinjcYYHo26O/RJuesSunoF+y02ECMtiPuTzXmfWTK2nRu93I3UzVtmuoqj
QYmWSawn8ieYt+kVPr9+K2cfhnBQ8e4+RMsL7lBMV8mjfPnD2cVNvUPAoHvkjgBpdEipBuytRSYI
DyjyPcksm5MpyFqQZ7B/PgzCKmwnMlby3ThqOAV08ZsYlOVAYip+WXMm/5CGzgt8GnssgaBZEkOg
e3dMx4B2xxALQPnI0MAXFPIkfhNAPLyuDNdajrpLYuyw0IUZyOqg8fSl414OTH7ilpqYeYCoHMwV
1B3PDkSgJAbbriJ4IUAR4MUpK5aty1FmLjXoAMcr+TsjVwLBEGeaHdjLf7DL8nGLixP2g9a6ZYN0
C84m3h7K5wNkKVADqZhAHp/VGO2RfYHzbycmic877+bESq/hgyzpdqJcIuM6AYnhcKYpuuOlTXgu
tt1oWxAa1z6eAO2F0F3jEtz3EekZSuMBNMEXdpCH6Vm9j2jBHLyibC4fiITQUZ4TyA7p++UjLnIy
zHmmaE2QAo4bcwIOww1rTfOTqOvRPzDCT5TW63MSRL18wKoUDAqmmeJrIAUY4/VTbJB4L+UTQvBu
Ym7hWUPWeib4dvF4/VQzxwaK94bjtjjoW+0kAZXtob2aS25zcF6WrHWL+Z2MP5BbeWydiJDyCo7A
RX8ajuUGawbkJxmLjl7ehgppimQbsDXoLU0wasJLKVzdyOfF4IIqFCFb/Ax6enOYK99XT5fGEsAR
Y64f8tWKiXZgrgvPpiHlxB63j1hRYT6HMt0CXLt2FKraeLh5V8hwVDDhQ9AVIUMQVwtfi+uDCFRL
iR719EEz9tC94byQchzzmDxbly/idnimtCDSExsw4TXVbV9DIN//igPfNhzrZ1Q8xteXf32k3ZZu
mZuE9Gu+hUSd7usaDo857123NdnPFkebc94OMZmm0MbQs1Rjw+2/9T5UmRjRE6N3Ss0vLJ2/2133
034zC+Fw8y4/1fhoL4xVU0X3LlGQQi5WL8YeBFcyGQA/AvWO37HyS1JPJiddKoS540qAT3hsO/2v
Zi/+4AHwLzrnaHzPDJyYaiKjezgK0RMTIioh4qyagypzreH3poT7CqmY+35kAxmxv02bdsPyMyH6
dvUcvKZcn0knMpC8VKeGHbqv/oYSE7TFhSVhwarlXoMV93hj7EfmL7APM+SiBXZlcdCfvU1GS1xA
bYRpXnHPmVJvmyaw7hzH1eat8Ea9fCoV0dzWO4I07Czn3dkg4a7NQOlZ4YG+rEy3P2MnT0N6fJe7
tnfeZtA/YeN/YotSio/9giUdrSAa0tJrX2vhnQYvF2tE1C/tBIcSXPVGyrR/rt/qAs6M2YtOvSLg
HI3O5r4kq1qPbyxHIVmc8Xw5G4ohvI9YfUXIWcIkiIZN/sk5idb4SawhTNy3opzoJ/s/oH1Gu/YY
jJCVdGERdXbGMtclj43AD7LrVOUsge0JZVPxwblhbVCvMhh/xIxeBG1Ij7Ghq4ih4vd+rBoBp3wL
8G8hoxWOLpcaIVTAUOC2a2D+EqZieNQLXLctmManxMJ/akwqRgb7PlW0mLgeKCRPnxgnHR8H6Fzm
mjYdBI8YUqoPxc0RP9x84QyMxhLYkskJ9JQEAgnDhY64qYBn+SKtCMtVwQ4QFFCwxltMTA9Pl119
fzHuBq/6o3LQoRx1X28JypdLcgcyR2YTBWRALkWKD3malyF3v7KA0fUvGeu1yahO+Pfg6Vq0j6h0
Zviecp6l+/lVcXkDSWBMCFTrxl4eFwsYOsgqkIxOQXuBK35YkRE7fWx93OztZkwO5BNyN2yiIzzg
SBsimYnb5LAiUDqECz9+Jv3hzOeIjBdn4L/oE9DhPhglc+YyOZkpGNTxqfSELY/QlDtxPo3NDPM9
dp8gTjFNJfQP02aWV0c6Ve8xqEC6zwvkCbR1bB/3627GRGEguQ6POnpaQDFhHY8QEkI59B3R7pKa
9BmfLDStfG0zv32dbjGavQ5UG3MctgAEWWn8+lG/oaLx2PhuXSIOHOZP29eErM07yLBLFju2iuY2
yxe8FdlnUkypq0FtHDjyBO86OjplCvYxN4Bj+DEWlXC9hXqHYvQHeUrAFNvjGydP/7pGte0wrxHf
i5M42BwNC4bI0b9Pndij8iTKX5zwTIcnwK/56MjvmzOMrLNwVMwqZ3fZFt04o3V2WStnZ/fMiLpc
Nb97f2XjPH06zzJ9K4tF+9F5KO7lt522aH6gZ3l8nH3A+48DEtU5KLDgmjO9um0296sXUzDE0pKF
zFtCMYc3y2Sz5eBebqz5BnNd/rvhTRk8yhzsuTd1Ev/3DPkmfj6fIZi8GIvAHuKzAYH7xWWLuYaV
Moo1UhjGvZPVYUZJfl7F/14mP7Rx6JvEv/33onkG6Ehi5JWUbdgbdJ2HjjOZ769MecdsJ0ociJji
XXy7G+GXXIm3a0PRLP6nOGzkMfcjf6b9dagcUPz8e15YZ2K5y+zDHG/pPvAMgf3uW33K7Be4aT9h
6GjgSXx5r3ArPBnt1EJCeQugvdIyK7uGV4mqD6GaNMmebbCVMpshGy84QkidnP+FxeJ6wmwRstsI
eZeTdW625Syy8CflH7GDIBaSye6s8Grhfxb//mRFFCEsHN4Ihv48y6egzPP8ap36ireTPYJJCf+u
cUPwJmdF8lc5bdyCvQhlkle5E58gLp/D9BKOjrKPoHBeH5nKkhXjnFQHAwqQoM15zW4QG+Lf7zFf
/O//cuFKgmuP+oSncWq23Ug0NaSuEc4yogDEj/Ek3JuFd0FIZ5k27j1kw/8wHw1gnM/Fe60/x8iC
uCX+fbAbPr4RztVZc6wohk9MEHkbbgQNPqPNDdp4/gXoPkfvFwj0yhWIT3QfRyBK7Ik7avPh+4QQ
hmoJU2GxJy5hzG12DQ1/A81t86G++JA9BoxnTE548JvfzXoCE809nIwA6raHhRJtGriz4ABcxez9
44g3QLwZQQwOv8FccExyOiMXeLyMEllXwq9D27Gm0BajzmGVitfWR+oSDITHZvy9xY7WXcIDF6fN
mCKdZ3ZPyeltwHZD3vRELItR7v4+j/McZ1gcDpYPXCUc8rH3i0fwa5wzfUWRCXSa0bMvLrBPxLky
eUWmM/9E8a/p1FtmMoxKKBSNyRZ2WkU0jge/Rvf4tFHyJuyHHs7w2SMfcR+IS3QG24O3mk+G/alw
aNcJYUpQV11CDj2UGf82zX/vJZuMZeLLEVul2DxdwAP+JHblvy/F1Mxib4lXfxY/0F6S9vNPOlI4
WbH4gaztfLC8HFsK640RygYH4tqTnBXjp3BFwei0zq5PIeIuKVpw4wkB7Tkf347190m7wJ58LZKj
9a3GCznNJ9kCe2enpbTqNQdZ0Q92lpyzO2T+/Kh0cDA/JsaCn4BGz7nONARj/LxF7fFvK87E1Axs
bfxeIRoouUmQcn1l+TxD5vsYMzh3hNG70E3pI1ZEkwvUw+J2Uz26MchGnkrPBUJA/g9Hf8v3VAvL
zzBZgPvFd8kbZvCfXbuoQy9ffE503lRW/I3Du5YfHjeXgWGmRT/5grcnK6fcGlyOnMR8WCzA/95K
MQyn/xHMEwWWH+65GmfwQxw+CXDwhAEZa31j8t6bTiDeeIY9hLaM+Q16BWcDC+SezMWyFIEn5JdB
brkEHH3SksNJszks/n2Kb8Ajbliup393CV4SPAhX9v+fB1/lQxVnx1McnOInsQLE7ccFcO6nlozv
VuFsUENsYWASI4evXMzlNjdS2wgVg12vDUF+4MdcUN8vxS7991AbY06rxdSd+Ed8R5BY8PMVnjF3
AkuWky6AzVqba8ZyBk9HXBrvIwcPbwSEG4i9ezniu7Yetw3YZkbSzVg+cf0i5/WK6PaZoKSAxLZ3
G9h/skPaMVHMjr937fHend18vJ0de5w7swUkMf7UOT7rcwbLNKn8WT24Wedgsq0nz1moHXTZRXR6
/jZa76fdtZywa306+HeHscolI9u4pYSlbP78O8EbENLLGiMfBqweX4L9RPFVTOqahd/MuFy5ivOb
k63MoJgPXxry1ZhQZPBQCimugCeJv7xY5GqMAh1W2Iss9iiGeSXsVZi1Iwoc31fiZ+sw1QQNFlho
Qzkd21lM5cAJ5DE756J4HYBKLki8qOOy0faacJu/YxrVQcUm2+u6LypQLpd3ghX+5u4ByKNcfbmP
l8tu+5JTbZIH4Ac8KK3PkcH1XlQ5Ge0/pAvxJ3hYVOi8dLHXMwCM7K64mTbsumJR4Ds9j5//igIO
O5jU+3U/DtgIHg8rCiKGXyIIAg4vX+881flpVm9X34KF0vUVnCZEtboQj9BSGc5Aa72tnz4EEQDO
kd+Aq1Lsq3+Yh1MCGidYpnUx2fsNlvtgR8bE2PHoT9e4TdmMlL7FOR25+L78SZWLXl/5w/h8xQsB
+IOaht3x6vyLwG3k4Zw95VxUTAbjCz5Bstzpr+wm6KvpcOQM7CPujbpIxPmI79KMh8bXcd6eQJBx
JX9saUE4IAe0m8oChgKlwgVyHdAC/BmmhncfERtiKqhZ3Zfljs7YDI4fa92em4P7FqQlwsrH+R8Z
meNi0s5HLpoVjvkz3KVMDUbAh2sFeTSOj4wts2LC1+K/IsLyiOOu4wzBfIVwlBeahxj7+FPnQUiq
/kbd8t9b8ppsobEIcRZYjwHhX4CeLTZSPGlpiSHj/DXB34dXR5qujsrlRYPiI2xSqji7DeS3wqES
dQmrkYUGxIZ9JVsaE0eQKt2L6Z1ie8mJsRXn0H9HjsCfAzbu/Uh2jozx1zj+ONr0dPtSpkDrJpWS
dqcKwf9nn7Ww9uUZS68d+Rx1b3dLpkjMxx6ThTMYJCTR2PLXo6vQ8QF6fTpWZQtst3fEx1rPyANz
wVnQnPiD99h0rmfjr+vQZcJxovPlR0/MY7ozIbzBHStND5Sid6AcUZmKI//j0lsiRaC9/X3BSQ96
PkX89D4/xCnjlQ92l18j+kNeUgjzKYJq2+reKgUHgh4SbQ1fz2LDv1Fvdl6dACcBsVVleM3j/O7S
SMmD48H+nJu29/DvaI3Im/q7ZPfs5Y+YX/GERyQmKd+3BXmIFF2f+0S7uUCjFPz5wpBT7ihklfXK
3hKEjdH+c2U3hG8PGOwc7p+Pc2Y6vB4KDyEwAzzCounqPJBOdikQwuO2ZFg/uU0xkSEhfOyllUzM
oVONS3BUhwzsFHYeGnWC3fgqyAanJVKjTMb3RBoXeE05UkO06Zg4+sKe5KiX3DtSMxbrjAOA1Aje
aJ4/C0UAiAi1BxaL7e/eCaYZthDzggupV2ZA2+qODIyhN3b13dUbPE0ljxLJJDUKb6FjZ2obkQTJ
GUAnQIIRgpG0I/IAXdWITjt5H3nuDdqUB/wkjlmK8URcb5h70DhpBDXTImOj3z1SNHgQRfmpCiZh
UL8xSvBfErHPJA8E70RSINIhse3HKw5x+4V5w4njAYClo6xFN81JDXix4RaDXgJThp6M1DqweIt2
b01HU5zHanYJaUU4bD/jN/6NVEsHQA2DxpolyWPaj7nHH5iVZ6m5ZIY5Fz2t97Z8znmdguZoPBdY
HewZuyt+NT1/74ib2E8FHki2c3gj+mdmRf0zGRT3KYJ9TnArMe7lH78ZBSRcDvRkPAFgc5SzTPwv
c0hEj8n2cZIjRgt4DGE/Z47zL/x6GmQB8hhzesYwL8huIs+MfNOnV2IOcmbVXFZFPk9Rn26t+eNE
LMILlIzJTRW0ENUEQwYaxeIX4vJUFc4KeCJlxk6wEEmYwP2+ZK4nn2gNdySS8CZo16UFpjE8VoXl
ds/J6CkSIyCrL+g1ErPO9j59zP1XckYuQ1dkb3Ps0yZZ+rFcyATovNl7nburVwYbaZOiLHFGg+4T
selXJ86ykfvGJoqz656Vm/QxSV+ETldTi31GjHmLEcM+RHhMZVcutLvPR18rrvL6+WxIun6LNuy5
p67TJu/MgL4kO5cPjPxxFTUUiDyzGXf8Cr8zK2In54iYcW+MhaPvzR1WbJV17te0bMlocJr4iR/U
w/GuS5ssEOCQIrjPcF5h6BSK5QkvC/j3VE1qH2dGhm5rY/r+FnOqTRttMHaGVgY2gPGQtitPqMcY
+JxRSCu7DXvhDnOOqmitsow+zOVB1KFo88H1vSOGCWA5nz4rDmh/uNxsoI3Jm0VsDAEbkJgBbZ51
CciYDoiJ4zz8XXsJHgVejUYdp42GCX5ijEON9fAkZdFh8PJEjc1PssZsdpuKZJTYSA9cyA7zx3pA
hjzBnDhuUGyMW1zAGD6rBKw7Np/I5BmE8jsoHs5i0QXdV0hFFjXY+IGcYdMQFymHD6VjVC9fa5JX
WJBd1H2ddT+fF+kfTH5hTL84M21bF5EM1Zq5ThHat7DDmVJ2FnjLeNLXWZ3oht+p7h4RusUasupY
29hP6nXG77H46JGCtXPdq9/bLrFHs9bw+pok7homp6O24c0QniasgwREYi99cXQTWTQuFj1JOTRk
g8C3lRMzM/PqNWj/DiocJunI6Nf2GyDa84TIdaYuSvQ2OKkf31XT/wO/uDbJ4EkoFpFGKvmWc0aD
WDzRj6r3xJnNZ46A2d3jcyjk4N1BPWWIe0mIRCkPb7qb8wTuEaHr1Hk9KUD23mHK2rx8UCB8qYEL
9MnP53PgClMihFQqcM1++YNelgtupCUUswTZiUHCw1pq82LERQ+nWwRjcKjTIzuuar8rr1CvC25z
0GRQZpU3iJiSUb7gAagE7xpzOBRuJ6Bf088P3JMIktKAVw/UV8ccXHMCq+2l+piXdWz52DE0ST4t
DmYbEfQBl5En0PcSkuqYO5IaMNx4anYrg3LBjREvwCH/+kVggizUoPGEb/tMd1DbiEAsSZ9wGDEa
p32fVLeI9UtP+3brLWuf+bfPjM0ar7ojJjDFgWkuGTsH7l+81o2gH4+83X0FeHgBr1gwkeaoNDP4
y2gRGcc8LBhIUT6tEy0qcprWvYFz0Uv12d8041A1QS+8OjS4kqB654SmndeYEkV4/pBv1rnQS6jB
HHb1hpANr1/mW4x/4CueHbRZutv79HNIHZzXwo5vkQrhh+AEYifFbV4srr9FzGYjvBBiKQu2S/iw
ITtXlzAPSmod0Z+Mvs6eYXAN77+lKRUjpaNVwgbHyDofBe1GPbuPab3CUxQJwi9zaupcLQIoAr2F
Kb+7rCoMmnw+dZPPjK2+JR8FYjcTtZrAKMZiYLtzBImGj4yOEtEjFdKEduqmTy7CfpwWJeHCMT1n
xofQCAepBil8JOUYN93jukEeNxYyAjutbidmBO4H1x5C6usxJ8sL6JepDXJwOtfi9IlItoIKBGsv
yU9tRPwH0CP9HYcZTOqcBrOxGGlBjhBhhc1EnqOYpIqzu+knQorHv9R27+MFAJwz2wiItt+SCs/N
yi4hdl4MM9v7b1l8vfStyWGtcMPznxPtD5AJkwpqNGPy/ibzqnJB6mfoM6Hyn4FF//6LWxSOdtCQ
zcP1Nd8IXg0uBQAwSb94yP7zG5LApJ93s0soBfI/ogPlByIWf1Cm1nNdb3H6p0gxQQvz08AkiSOQ
mS43cx/wcYYMG74AuW1CiJj+6fDonfu2m40y6okYrbnss+xiJuFTCWcerG1wnnhSP8DMcBDWM/Ys
7zNiVCWvoezGTCDuvmk7YHI8yHH2kN4y6hA+CPgIZNB5Gwh+RDletkSjE50yWkJ7t2+JPH3ZcTGa
VMVKX6kzmMUh4lsctlf5F3FxCdA+WKS205Vx/vrFfJG+ZphMMTUJHoLP4/URKByBjO00j29Bz+/n
X52yQc+EwbgKYgBqR6kCHiGPd5xZIxgA2K5ZLsNVkK3v91JS3CJAtWmPVcgne6hoPoeZ/sRcYVzl
XrOyEZ2KQYR/o6qOmDPZW+mo04VdWibtYECQOlo1olADidZ8SagCUpqgFIjVS1MXGPayx6TBwaCt
HMGmwSy+5I4ePw4cKxoUFaoklocYtdMPUI5ztFK1UdbZ4vxATwIFYkISYyTKf0ZEn859Mak/lIt+
GHvK/cs+EyHCLJtT0qHDNyrfY7NNhub7nRgCsH0mKPYabax6PHXw2qmEeyoXlU57h20N8b20Mkxc
WFdRHlALtueUu3y742mJ7CeXM/uyYtcxnNt88jSfXsW8hVFvTK4HZHVpmU8hddwBsKWlqwgRJ0W0
B7t7QnGWwpDxN5rw4uFbOpecQuxhOck/p5vlgqBRyGCygBcKaMJFSmU5UItJpYT0/MRIStYPx2SR
Z1IbEEYa4k2ChqvBX5+BtqPB9wUBqN9+i7x+WpAejq5IZQqlzquNCSGGI2a0Rzpfkfm1j+xluTE0
78wJhCePoKY/fYZ4d/LuMtwP6SdZMPuUogYykzg+MqbF4viAkyWwGioXcMbcpd41rOnNmnpbKiM+
UkZ7hi02sbK7XhAef+KODkHxn96Q4ZhwBZ/V+pBPl52bEbManjnt2JbZ/jB6BFxSbP3RcwznHI/2
tysb7psoY3VCgCtKEnxVGfJJ80ftq1U6qlJSE9mcEkrmDqiMOzm4bqsAC1B2pxSzXSnaALFSfg5P
o5/XOYIYHqFBFY3vP28TZhlzgpPALyDw4kOJeRqnBo/P0bDhsZ+4AxiBeV9xAty3e1RGPtzvl0Cy
wQ15IaDabM094NglLFEJPfG4YyxFPEuRCO6BI5BT5vrJeUBA5w6k2B6KsOq80XSPTz7cUst7B1/7
sPjLI0/FBRjjTxrSDxEP8UNh3AUJMR+PVp3sDQVDi/AyK2XcKP3+UC2QyRmLrU5a32Fke8+l8Uc8
HdujSz6gPpTtuADZLdN9H1XVeaZfPfnEQASiA9qESX/SzR/EeEMTskNhrnD3VCAJMFAYvAq1On+q
nj9yT4yj5rvowAA/2zaxTR88vMndm5YihFYWxuL0cuZLPSy75CT9KiR9aFNOSWBERj9oJcMh97lc
L/LIseHzsEq7iRWpXluGt6nUe5xLUjOnZOYtLg+EeKB3sym9XM4YK1RHLuQehhi54PoATYIz5Gl7
hc/12Ly3ckSfjL0VRgiXkG4HJUq8A7mqTh99C+1BEL7YjY0Jg/L2/fY8EODXfhLzLXvaQa56/ilb
4KpA2BN0LWz1oH2kGV1L1JAU2Hgc2ECBnD51yH0MWvZuuWDYJTApSAmhByTF2OEXcWRV72Sw564J
Qa8ZI2jVCbX5pU7vJJwVYb7BNA1OBXi1V9Gxvxwitwinhj9O9sFrDK1/fMouaLm4FV9OueHvMKoh
I4baGPCEr0GY2Vz2ke5k5sPNBsm72NmbELXXGgtM76NTJADDFIlUzfnVXyLu9jdiMJ/LRM3Kk7n8
QFxE4NPXY5PIG6Zwuv5Dv8P783LuZqgbsOMmBly30P44p/2ClIojPkt865w40FMRgxnIGzyyZzuS
aEM9QxPMmmem7NNWubRL3QArglEMzXFI1ZGzmmhiSbH6Sk3TrwJeKUg2srcX/iIoJgAnroy08OZY
XtUF86/rlpMBXnDMSB5pCpnIbMBhC6Th2lt7+yaNl9gYT4n2c4snNRyZtIj+X8xRPpy7AJhew+XP
jU8WaoJeyNPoI8C5fTXugnItLarU0tyzhIvzqv4FiqKQZ6xX38Cb8FRwHvPLWTAL23WNl/Lv/Uct
V43tkZW2al5xCemeilaUyuSTnSxgaxqTOpRxEWqbo60vVFXUbZwmLNwKJ2He341gS2hHRMDFRu9n
ZyuzyX+QhGSQCYPraUSsSrvPgB6PAbA88iEDAn4xzJL1uGe5YZG+eNwn5eIFHKQAUJTBHjai2z4Y
uve7rcp53QCT33LPgqJ5860dtt0FxYd9YdiwgV4CNmtbXPKE7KLjY5gxiF/3glsaOJ2eKkcyCRzF
hmuS4UhTZZpBLmcyFvWfOv6ct3WLbXtkCJRWICa9Gu1v/HIZxrJZtzluHGbvKfy/8HbYfURKN70A
O5jXBDNEz6gF8MDY6dyoXIXq1oo+B01MkwD13oivyC9vJ67MzcFrwHgayuiEp82bI9Aaawjsdnun
1tYOIP32OxpUl5ufz6KgUmBMvXeoCpQThFq4pGB29EjnVQfdTsMVi/li77EB3wDuByDia8gnQ+3M
xoI9A7wRDfwIl388kDJaAJIZ23r2WdwioKG2nmqkZTZhff9+DLAJWMCNN8Kw0DqUMAR7Marf34Vw
28xArTji6hDmEyTahRzhEXusyWiLhThruccvUMfk+cpWuY6SVl5xjYBZcVcD8KBaJ8lEqD59iC+2
89oMierq8QWGOAx8dx+q3uewx02NJIK/Aa8sChLGETmf4haoFDMWnJs82mThE55U9/hRIhi2lpzf
RAhe3l+fC2AKKsRC0HLBYHR8d5gpI4i9zOzp3gRz9StirBSEFG+nfkeatLz+qgr5AVGOPgeU5mVi
DpTAi/sMMEcxCvj5vLK+G786zkOGXgj8f2n0pa1UromZxa9blGIWtFvk/i+2JuObnEERNVvWBj1z
sQAXPRbK6V2jJBtCuJQap/fT/RgCNe9RvcP9poZURisiHp9MvlLupIce2yP8TI5kQQ9TCm/kchoA
cs7g4XlQoEvbKPkxkaHdJpz0jd/Gs5/W6q8Ed7WopgX1Lm7iaLf3s8bGHBOJ+3Ac8c6dTRhcv6pN
cNzkjCKlARvFTua9vkHG24ti2WgCQ/coKTUWJJMSixgGoH6CJWEMMnsyTkw4IEnWY8xPjPEPXLdc
8SqABMTGmGgmb4I1jlabfGzOufuf3FOPZc+SShcOnf3+Mkp7rDd0hvRwEtJZo2dIBuxdET4ly9A9
51xkZ0Tx1eGNqFu4JNcJ4+ELLB7Zv2/pNjCpouI6glqWyetQ4gh8AhUZSRFYyFXdaDkHzBlLHaDu
+9MnyZiSg1IItTtsIUqnfTXLlTl03wt3EXgIJFNxFapdzG5Qc3/kmUdFRVOIVc0HMjnTGT5sxLCE
aEE/s7BsKuuZbE2fjxTto/eZN2xBbIhD3Csfb45pYgEewLBCTv1MMGFEkm4t+g0Dhl3NyuAYZWTR
O2fYiVCQj5DRWlCNDiqZuD3KS3yVQg3dwyO4vue1OaBQdGrJKaoIYcbZpnkrWaIUTujm668BfKCz
x83onBVfDbz2531tgvxhxvmBdMlwte9+rHGMkL7MOR1MtMuoNd9MjDdCNCzH7yIWLuojjqMGIzFs
q/aHyhgF+32J+HhCtNsZu5tP8mTkWMSjvRD1wIcGq5VUNBbFJ6b35XFh6OPfjh8eZuyo2AbhxckL
/Fd8U4BZTPEA8w/95rZWvve/lzuWlZievWYD7cwrx4aH3Jjaw2cBz+523SnMY19EzjdfF8x7aGyf
jvfsvOdjS70Ky0FdXIv0lZEVeME1hSfFV4Uogw8Vw9zVBcOYEfqW66qXg9s1GLQTs4Lzi3ed69+I
6f3o5BFxf9YMXMTpS6wy6bZBz6/7X2lPmRyU1S9rmD6Q+nmbMfgZbTRK4w/rqA+JBCowFo4/eDVk
7FuVKSamF8qmqo7XInlj5UyDMvo1HzgBsB+mm/w2eTaw99UZnwurZnRfa+h1cWojZ9FG73DlJVBs
inX+4AqTfLUUjCOtvCfXnO83hc8keG4+0UzuWmqBc/mD5elgw6Op4I3KMRy+C8leOIcjT2eZlApJ
d1QkfGiCI1fOC1TCjEdXe9LWiTmj/7p0/u/zHXYW2p83juD8PmElWbXfXcCo7/hnMYu8B68AGSpF
AZbg/E4vq34/qki3f4e7yKNCtXwuhEOh4tZEsGi+QUtxf8KoxBkDAcjHe1As3cYaSfPG2UOoPtJm
yOfer7QX8bBk1BgPl20kpALCd7fmCSOEtY0Em/UbWDM5a9et2vmEvLQBGh20RAjvIN4hcMPwhr3A
Ir1yxHakzbk94tT9guwfW4KpjDgFXx0CVcH4c/9xDc3cZ2hKOy179OBME/pR2rYb5YZw+wFkEtZ5
UjFefaeDvHifcd0lK8HTCQ3DT1+NzDJJAS5xl763xO6J3OunDmGVkd5tel3x57O5kIrDtVnRFeRy
COsQ4PJ14rzbCuoMo8EDuRukoJwN5mMX1y02UIXknqGYAoSWousB3LomVkqm4xJhTya+QrjFSQiB
uAOMnbazg4EEelEHMzgCeiTBk7R2m8tHKHba6JxwCWFbsNZ2+7/myIQ2kvjL0VJL6QLXdJQcYBqh
2JNPJMXI9mHN9eigiq9/sYhQ9Pu5wlMxUlrE/Tpnhc7lSBMOzGDCS5Al/IQ/EcSrzX5NC0vfTGRR
ZKTnxEhfPH/xeGQmRYBeCpGUZoLqinguDCSXWHmRTC8seauTyqvALDjAznC0VObyvPcVXshnjkoh
+IB9kVs0LNuogHIJhTCiC/8dZs0djlwVqOGnob7A/IDqfMrLTyC6LySVnLRhJsIahc4n5hyFxUqY
nhliCwJlfaF/q99E16F2rgJ5obCO0kfcYuGNj+eU/jHh5+HUGKLA+QbdxZvUBtlqebzblzEl11eD
dmWumKNMRaNIVc/YUQXGK0li93+p+TmXvko84tRQbEr/uhVwARkAKYjQTFRyFyCv5hsFi5jVZsWU
WpeqcpczCEa1kj6Tva8cXiDKcMWOhEhuAOrD64yLHtgOUwstKhddqAcMKnFBgXeNN5SDGH9le5jb
TsspTITNhe/H+DUPqmKM4dOUwPkpDxvyoOA+fNt5li/Oq/IAcsJ8G+oZgyowd0lwKEgOZ0bBgwGu
Y8IL7hGhg9lQO9gsSrFAL0mJNMZe2ktrfoPzhT3EiYYMcs6IgSKNGLZndDKsMhyTYcaK74a3CcK1
sNa3Ex053CPCv0JwqsRaN8W3fh/cul5ez7DsZWKZ8DAdPJve8f6G5kQSD2Z85+kQjea38BbmYZEM
fp7ocykiUSK5x8zu5lVqhHIopYrXJ/W0DWn250NkpoOPF+98NC3wgV9b/EMTa8rACFvvMztDzyDs
1Z7e1rf0ljaxnJUJTmo5j4ElGv8xp028T/L0GnfRa1tByIvapAolv8Et0q9W9bQ+DCfdH075ap+V
qxsGITxJLNbvp1EkH190DXOapdRMb0kRFvT4W/mo+h0zDSLnoiKUdvtlF9npLbTTPBSPct48I86i
bXsc5tI6T67xNb5tB996/4+k81pSFYvC8BNRRRS8lQyiGFu9oWxtERUDSHz6+ThT03NCn25b0t5r
/esPprLU+omMiMlMHGP69tJIWY6XbZj4I1+dX2dCdPevsw8oPdMNXCJOn6nmPrfyaTQfzXNfCqBD
GHNOZKCOORSUUSv5xOcqiJeLu8+3dLvblk/oC87rtu4mz22yQvvmXmcKY8MdLNfoemwDZdHAZZir
K8lVV6WTTrkkC3klzvtZOm0Ls4mLdNLFAlMcJHfmaG1Mk6mylP23p8yw5J1ps4QDS5zh+8R5PpXn
2uGFaYXLrGzeL1K/d4XWftJDeaqv8MVybJw5ck9dP0NetMLs9id1i1D2e546mIBJnEZvrwjBOyii
fKYWsx4LDTI51xhfooaIUbTE91m6HM952tYFQxT/jWkGkzv8n2wGSuEbqIoMJBLa59oKCyZw72UZ
dC4ipVf4z7XaBdRmd+ZpeU4/MwTngRT20GpuKE+9+rcOqdjEGMmGk5yxuuO+akMjJmBpiVamDa+r
NhQgtcT5JvET/7rKIyRJ/HonBIUSa8aUZplv7hujmdyp7NzaQ03yw7ekAUPL2zw99D9p8OD32+rF
fG6QGqDx+PfydxIOogS3segeFT/G/vsrzNJDGmTBbcV3BkkMnvcNdShs/vc3i4SZsDTi8fIb8nP9
/G94p4bP0xB9NqWreCr2yfPSpWme6bOkQSHC/o6WB4Hj5Lq6OTozqRvUlC/XtA26eeGRBkYGr2CX
ljHXUP8vqzMjzWJbWnvJw2wYIwfRrlKCtVAjMfK5WoDAVOQp9usZX0CYd5wsGLjR+GKk5CaH8Qpd
Y0Xe/ed4i2ltxyvqdkb1t7W+ex2fMUbEiyyQPNDKUOcdfQLF4+ws+jBd0Av66p62xVh/LHWFOeyF
Mbsm+wo36D5+/orI+GPkfN7bZuRcBY8/NgUosOG/eQ6b54WfuW59QGrFKYZJMmQ4zveUyfMSue4A
lbOugQGx4S60U96bQNASDfKkPvXsvs9pN3wNk8tQ2Wu+5t8i3CkIFZ8Je2wrD28XM/wFIUukU7/m
3yhfyVhH3A4N6YTkNYQYwPtaMA4QbZDrzVYTqpEcIC7kiRdCJhrQQ/Gv9T6zJIABHr99RrfFVD+l
y4KhZAKzgB1BvXACj6znQCevrbTT53iCrovCknZ0Zbe1HEjoy64xaA0PxUD1waTJgW+aWwxxgSEM
3ZKmL9izHwpsq9lQwVpXoMng7aecUCB3ruIOm/TETVy+ZRSArtxn2m7ASEBzI1h5ahAdBHj7jE5R
sUG6wQyVMQBo2JO59JI2aWjMymNJmoitutUrplTvXowaINnwctnYjKDCywr7ZncbdIaAseIFiS1D
STrHMQwzSKwuWiNmHeMV9QooPz5N0ILQG0m7bAYfnt6Uc8Am2ND6AJY8YoV0t3p4y2rwnNa7GgIk
4+1hei/bYDNwrkzaVUjE0I3VdqJBH4yx41sXfuKy1EDIxtMNdSWe+tA8aot74DuFU5zPGCjCi+CH
Okw8hHk6A6MZTi7AP+/2Xzte2uWFs46Ot0ciDILDfvtAssvWV9mEr1wam+SjS3+lk3Hh80OSWesY
aoO3M8roS28UfI5Us0+bkwCB0WbUjiQD9uRNpoXhQIwFlSeFK4DXgreBx8Ya3T4+gbPDwDQb+IkA
iy1+xNW2LYCroNPwIjnLJPfCeAfsxfCEB09keEOXTS/OD4b2MQ74TnLHwRImUZk6PNeotNxPNszi
kou4pSfIrTFHTE4D5oxOQ+wAHHPkzKNAH5yAIR1YD9T2Vr+7cswFVcr97ovmDnIJFHlO1qDKQhVs
R1E2e80AWY5oJbm6EuHbKas7E5jgw9Rpj4dEmIZMti/OAKCZkDe20NWORcakW7RFO/OYTtWWo+/e
vrYDQuiRHDIblByElfC2gD+3ol3O+hpIgHncB84QZI1syYSB+A2HGwyyPFwc5vFQAdVrNJRUTClq
Uw248Q2Xeu6EBS+MQLSNI7e5fCEyg2PysKGMgzX9RQODcBTEXVDoLBkFiFT/k6+PqQ+c23QZAdkM
pnEUUdTd0g5KFOijPmd2CakDfwr+FewARQ7eh6gD4ISzGWEgdRkYVPSszCM5JdmSqO3ZADRjsAan
t0RFPVidQVxLXGHiDKvB9Qy6yy12i4cy9DuFXUH4kRA0dvSF9HdOPeKYch5KBhvZkhlmPYQz4YHX
DS/3vjtA92aEJxA7RINX4SDihxcu+uCcVb2hrFuMURZZg9Z1nh/hgxBu5rzXnFZYDw+HOtRwwcpZ
mmccQ+l2EXu2k89JOLJI4nmAP+PJHDCXoEZEu4RWWrYRbgJVwg29mUrMw/3onH/3Ot+S8CwzU9ph
JG0MFAg5Ipz4O8F6gIWCC8CYhrdmLABlwVFJlsHQxmfgMOCe9pb8J+aOOYl/MGEQrdfwB6HcEx9J
jjpzW/pneEyvgb8AQjxhgAh/jt4f39A93rODOfdoqmArYpdhKeKUhFcMch4ijRQPVTcnzH4PTXE+
l0OE3ngn6ySxQE+U3SyupkWPlfEeVTDONJPHDHvC5ZCNOvbZKTAqEMdDQn0RYbFJa337UwYfL1KP
p5VpIXPlRMBxZNL9j1IznoPtMyBW7GEiiWhHZqBjKsLgsFaFj+jSeHjTYDrTkMkKvnogMM8iyTdf
ZRapAFYRcf/Z7wW+kqtxSnSiVZAfMmQyIf7PzNaufMXcyLQNXxuV/0RwSSxbJrgamDC7MDV13rNu
2tqP5TgQNRt/p3HqNCsRa0+MMq6TgN+ATYYPlMKTY7O+k7cOYmfyGo/J0eaHHEkV7W39ouUWYYfL
8aVblWfW3czUghFTewBW64nu/TH5+NJWsituGNRqywzj8GXJwsc4hSkKgT+LgvCSGDRv90FCz0jC
NbhB/XRdkkV9Key73+1eVwsicYYP1aYCTMdUbqJHNcYAQZFbV0+2VDKQsTghUNOpQt1CLQiTRzCp
h9bamfdiisZPEuUXzBC5fDIkZ59HNqK14yPcKZARfxcyl5uEDmYB+FVNOkaWc/Xjp/IE83Tek2a+
1nC8dk8eDIS5E8VNMQyciA4efOytpkhothQLIY6grA0swWAL9W4gs8CSAQlgfgjvQN+xc0UUeV00
xxEBm0YS4vhga4OMtWa9g4VyYSqin5BD76rHqqyPKHySaIt6K2gvTMK6QxorWfRBVR0og/EckY/2
DUQ+wtieO109QB48Mu+oHgFzNERtL5cfwZhUoFJjPeQvI7CCO8tP2WyQKQ+1G2xwvAT08L68e/Bo
gc7bNORr+Lxot/jGIoEnsuESvRmr9s5zzdqICQbZesyzhtwXQZzcA0ZVMEAoTewSMY4RqCM2Y4J7
2LJKB6brnrD7lDLzi2C+EVYNpvG848wTUD/P2qkqRdV2bPiA2kBAEElAVmmR5S0z58R9glIt8m6T
KlFGX307C3iwIxWLa8Vu8EP4nkZ/ch98qIuW7Hlfv+dS79DcszY+bUwwrntdmOOYPNGlGLuLZxoT
gvJMfPZFTsjj6xkB9OCmtxELKVSNT9dwqy2lkAzizPNpPdZKuYAuI3lqdxSPhbZ9tvBq9aXhMrwo
e3QWikO1hFYBAkvEBJ3SSHHAUY8KJDHq6BuVGRE46CrYXyncGpIrB419h+czj+4DD/t5F1VRknqf
FooMJdxn+d732INi5f5e5ndLlp37oi/c4uaIo2byHc0lzwFvC/COR0IFQ/wO3RUPtDdOVROEBeSq
MGlJmDAUtqFgzRTAfXPuAKaYCD+ggYCGYVpYz1ta0EWeTGv8718rI3VG2+f7bWba+r1O0vWD6rXN
TYzb1ePjrMmQD0KpChJovic04JQgtHGsyqPE1uaEE8PMQgaSs2H0X1uMFDLOjekrOxU4n5amT35Z
CPioMS7zm5vb4zI5kEn12VLeKwSD3fCIcrJ7fJV/5ewsX71WYEbpwBmkD9OYy7OcAUNLdpauSNxx
HvMGW+XWbNFUHCEKcc/ZkQ6/HSYtUo9mrWvu53Z6avOiYQz3DbP0J232zJpE6gkMXcUlmqGcMTnW
nbaCtydGZeq5fEB60BeGX0sMSewxTvD6InkulWLFgFfC8a6mqtDw2R4cxT0uDA8Rg0lawbonOhMm
w2Qgvti0J8WK18hUZi1m4t9WTIAf/xiDT8F8sXHAWWWfv5FwSzgIsu/54yf/4nlgnB+/d7MIs78x
Ykd98ofrLxq5etGCAb82ir7+JNzx/QQ0mMcSbBcsmpX4zT3lYgyyAIAJ397I4g6HuzurQxrQjdjQ
KfqPoceiZdKwIPjl93QzimHuhu9fbVljabdm/AuSo7hiYXdn4UEUjvnB9hljqSQc+Ve83GZqrODd
tilCffnvv1m6MXAmhhJ6FRFjFaGyrPhhszTSlvxTXP+03m1V/t0XpXsPSvdGfGZo+P//z4kveOEi
VLnZmKdZbw8QQuMpY/Q20ZY3yS5+0ugLkFChX/gd+Vk04ApPT3LxGAgkd/gfwwqHI/aZoPlcOg74
5Y5nmg1sEfQBsA77o/M6AdKch5+VkU1kgz/z3/AabfAp8fwnIcWUgGJeU+bQCF4j7cBE2E085TD8
PBWspPgHftx+PzDrji8mFkxtnXdu68zfSp42uzpdcbegJHzCiYB65uSSI7Dn8qCqMQd4+30gQcSE
hH3cBlxycACz8PkPk7W6H2PCiT0E/mw4tEt2J7iqGI6e0wqD4Rce9OtRFT3lY3uTJpCAOsZRH/c2
CqqbK2fbEZmIQMtXnhhX+8ZDyezeDIdrPkb03GAABg/0Zo9wScdksiOxwBo/mIdMqtNLtd/bFwsn
mLgIJ5UAS6t+uunXrlAQPV0JKb5utViPCJEE3i3E5cfwqna0EooPQM+DPlrE9/u9Lan/KAjMJRs5
an1UuqwnLMu5rQpOo56vs8doJz5M8maWqMGm5Y6AYljSACXTb+GYcfDCI59ZPhqDx8Q0ecbk9VNj
gt5N6DxOpHKMi1MuT/5EZ3oi30JDcf0iScHShNiYd2zcgeiMsIEUCC4+fifB83Lq0JXkCAk9EL5k
RTHSFVAveP0xWqHPott9m02cQLhZZL1T8VLFJFAaSywWBXEok49s/RgQuwv/OdkDzBmr4Ju7Sy4f
sqNBvz18BQDj/lY6D9Z/mPuT6/INmQJmkfInFl7KrBJLIQDfuBB9IEmVusrdfKah/VNR1zOrSBfd
dVlrzgcT/gxxBYof/FUmb8r4whmdiCKhgrrNejN+Hpef1L0djcm9niC1guC47ft5S/G2p2e4jPAC
ZwwYC27cfqdyhwEqxrhkoEz2J+my/0tj86+yals93TunD0YUGhzvpKI/uCjuaDy/y0O8mD5Cbfte
36HIN9ZP5s9u27YV+MI2sYOJWnFxGE6pE2Whm0HGTndBrGyuRaTMSizvR36DRG0v2KjZ9ljnE1f/
08/azgR5NVXV0vDP/WlikhMuTPkmMy57AtaNbmoHZEwYuuAobrMrcIGe6cJ0BFS50s12WZs56jPr
zUp4s79XpGOmYD47S+FVoZhNheitOV/qyPGB6agetaa+aCwBU0jnpyMHwKkcQGNueN0sSEvtSLeg
BMSkaiXqbrvg4Szz41ONSKhHnWErB7GLG9xtFpK0+NowyZ0ktXWQV0dDaAGBY2La786+bgN1oq4a
PMxXDyQBJxvO8VSLAEabff6apn+wNrAz/aYEom/euN15SvnHI5g40Nlw4CQKjQfUlVxXnr9fZ6xe
zKkeVZL1sVi6CKjTXeUQPC6KtE4cYly9JnNn16vjaq0duKTiAJEztJqYzWvx7H2K7P5tKotsatAp
5JIVfHHcWLC0PwmEp6nLfuaVlSqneiK3O2faJBgk576KQS1rEN65Vs4E8vGdlRWAOLlPhVdhyEqV
NQpTHrKDrpvi7cBTqSc2twFexFKQSDj16F6N3EWaKgxs1JOeuz1yxRtew5G4qiGAprffWkUWpBr2
8waU00fa2GId0+GHyf6nWrQCnRmPVgFl0O3BNmP1HBv5MRFDfTayhA6CMHTSMluO5dSRGzMvDl23
q6Sww3nuQ6BQqlnfbD7+YvIBbmPA+K8dnTyKkfD3SPaf1EuQMDCMulnfnzpEtaKiG4Ft+2TruBcH
sVnIRDWgHrD0q6NQptJZcK5164vXUqbNsrt1RWtc/1KOXZ0W52B4QdhUaU7GZ8frB3yxQXdE4MGf
8ljkd8zZ2fJwNrs/YlEJEUkZ0wxNQSbtnsmaITs1S4/b8AjRDTI+HUtRGZpqFlDzIHTHifazeayu
RXCHBoqC0MWXVv+62HEBRx0xVGLez22KIZhHgDfcy+wvv2LAOtezsdUBqAF/rseQeGGZ3s2ywfbb
LxRvtCJcKmnh1fgipWOPl7zQTWTkVFcM1mwBu7HZrT1+1bVO6odoCFSk/I6KCtaX+vXe8Murz1yB
bVNwusZBnS2ksUbI0zwbuerL/6w63HeKWUzfaoSk5IxEK1YgKWvrG/NhfN+DYgzf2IwV0qpoMXs7
EfBSwr7VMa+SR/+owFj5W/y0BS5EHkhh/GRQjMMPSkPs80cWJ9zMpWlTJObt5zlaCKP9cxL/avLc
eE5+XztERuLT6WdFtZWrxZUyprMqJvmHI9TvD+tIqOQY2VhTLQ/VSWeR+icED0R0Atkq1h8WBxi0
0gQqsEvcO5RSlJm0r2baeNwWCJ9Gmgn6ru6z7/z5e5cc9l2ILphkViyEXMwaIwdQW6fHqR0hJjM8
XEfN3rs6H5Ic5oi5CEBESYUCnlgFCf1U4rcenw4SmFmGpTJFgR4SdvN+yXMozhPqIy2qg8T7BpoN
jk7FpFoYtPtPSlwvqz2qsCeRSXsqP4AZ+C9c/we4YxPdNWyMHESgKcaT8HyvQwSHJdwjfTZOzNem
Jk2WSXS7QdNCccg+zj2CWw92edpvBuf3RFV4eimnCo3epS0mSJSgV+U9YVlDKw2/CTgluE9ZI9SV
srhti8tjWYCXsN1+p8/KEZEFUhf9Nje7xbBHZ8BmpNCAMqZHX14sTDc882yZkTA2+ylNQTxW5rDJ
oOJr6DsIkPu9DTnj7/0ni3uI+N74J0dhxOhMjSHAp94bf7vqE5AYc2W19ku6Hx3H3auCgj6drAeP
HRGDZGKaA55edLH6kjr7MUfATXTP47V7vL3Hnv5tGNUSyeLKQXc7f56Ix32td5RiD+DYtpA+WGCu
biHMaeaL9fcKQAzcaEWfibWjIp+zeE/8xn3fHJoxCFw6Ivc1Nn9w5a7cNfbzDFmMRHuhhpBgDnxr
lMtGmGchIDc1I6PL32LQNEIMfR0hHNwx7ZvDXIZIUzZDjpxtYCHOTSuZd/uJRfaTOQ4DlqeV1ShT
uhCS1qu1dJhySNs+SDe1XX09Iru+ydu2Mq/aWewOqK/VTdO7oxYa3nOpCSSN4ivFhM/+wDZ6MNhL
3A+Aqwwwv3t1clj0wIxTyI/N9ksSB2oy7PCRgaoSPEYV/Fqgp5yO3lCHY3Q2+dO7GZsPSuzGeiiX
CnqS0F05B2fFcBEqPLL4TpXzkqOW9UW5HZngMV+jzL+H4y4EkCbjFglXJnsNMTUBA6Qqi+klb5N2
hQwBGWMZaZAlV/rXA3sGWgAPAxR8bdvp0xEIxDz24u/oojiP4s3RDFEUiBiE+SCxEuBeDdTb/BND
a8y/WKOIDKQG1z0UTy+MTrF0Wj3a1W2NXQRLQLJPF0pYnJF3X7F7nHO0ec1D/cIIbjdafNXTV/dR
5+tjgCt9A51/XPtphS9w+LzhAg1F4w6xVMVnt3z6wnPZ/AhxUR5EqD+aJTXeh9yJP0lEWjPY90/u
4uSdLPvnsa3p070vtkqGo8Vf4UzyVcou96bQfzkYDD9KyB6Qv0so960tIWI9y99LnTLhUWNSMcTD
mCEn3OxycOKQiVIQ6vCJVFegIvKFKfR9CIDAVjz9iq+tYfCMvluZz0lEAhvfba6iRjt/ydr9EooB
pYLYACP3YPppzEi+rs70GO65bsNzelTEDg8pnIQRoY1N5ll800ODKxSI63+4m1cXvxKNUwJs2K0k
LBIMG0+4/AdPOLQTZYKCA4c9K4GuOQqQYzAUH7u3fR5kS+MzM17u83yfoUlEMAOyNHbzGdRbfNWZ
8cEQg1qfTHQaME/3pMSSN1w+kekUty27HJUfhWfYj35xJmDelL9WPR0QvQrRpe8IOi7cUEm5gNID
fXBnpEuU48bNa26e2PljDxPwMSdAwvJZvbrJjMEWXwJ89HW25RBW4Q4Q7mKwWAGHK3zht3EV5wDF
H6bsx8aBK5QGbuEYgpHIVGkYloIp3IM0Ne+MfuufQgj7n3zxdAwmY+sEvxum99EQ5Nsyx0HXgwrb
uA/uC6W2y7BtA6j8hK8aURF910R82xoeuNCFDDQmjOew/uPbbiSOkS17T8LW2HLl5Uc0egcSVn6V
1VNPEPgLmxBEkFrKLK9oOhxhke07AwLs5Nr4HQlbCNeABZj2IL/4MGLCszEmXcGw36TOvHz8qlso
1BcuGJOpVB5UtcY7bnuHtYZbn6iR9r3PM5wQmeTB4EJtfKyTwUHs9T5X8prA3SG4B+YV/siDxvXb
rlA0MqDAZ3k0zZptOs8Y/4qIpnmo3AGXB+/CfxOmrDXyHpvHTl70zENY6EdulpBETizRIBDt1+wk
wDXSr+7gXXR8yubznOJkYSnnonWGeNja02M8xsUw+UGHVk/r5RPV5Q30jMC+qfFgOooXBUbjUOdQ
R09xwqKihX4nYb3J9ylHIvOaPDLA7D/BKAeoDRMEcveBxAftkNNSdtDw4G6P0fJR7n4mH2NC+h0R
XMSIkfPSgnrjge4T5MfFxEsVSh30Oqn2ONnYmlesI5rLalBxcl6MwwmJgs3MIsp4UwzxuUZHyLvD
LOyLyQsjkrORw9yfQByUIWP9kpRGWp7qj/ckvWPh3/1wxB3c798csBsQ8a+M6y3trGiRf2mNcRSX
J2MXB5p193OLKu9tXafp9otzOOsGSRoEvXtYwXGLKxay3kgJb07jcspnt1je5ksuqLxFGriUB8oT
q5YwF+bldqBBddtqmzEzYrzJ6/OXZAFV5MQcRZqLy/GahwQjSzpwl5yZyRV+XpRu9IE58YlIMcMM
J04uVKXlsl4jMaS9Wz6BMJmgNUfmi+thKvy0CbdhMM6XySRM1353AX1n4wY3TAIFC6LnSvohP3nF
TPmzlDdvatulNtWm4lG0a/gr9fq5f+zf+7dTr76xvGlX1520hkYef5blDGA+nlcYlH7nr0O36TYy
QdlTEfuObbOEg4wDSb+m6WANYkO9QxDefc/V4rv+rrst21szS7ZsxTDNAWpSZg5MVyx1e90DU7/X
xoXv+8acPi8L3/E7d8qjygSU4deJG8DQzfEdAUuB5sv6HMWN/gMdBe8s7afadDMEifIxuRRkY/Gn
LQZYAbnslnQqpoDXYPHPc7tujvUaf+emnNRxGipTFlkPC7N1BswFYDV5rAdeQzerDuKGt/ZZ3vbf
9YMz8v9JZZWVR2TJfmNteheJLAn56ze+7mWbgQFWJzDYoCvQDh9pZxhowrkxrPrMtspKdSyPLFDM
xLYVk6dbxL+KIPA4xOQmSbOceG5bWJrMS87opMc/JUrynxyh7fwLucOGC/CPuYxJxOcPRJxuxohf
U8P7quyOZoaUilzMxpH+mHh9YsO7r9TfIS9l1RCWCbfXyc9tiuuoy/CrYSqLBdn+c+7HZtDOikDZ
ZBxxfGWmtWA0htyvhuow/ayLrYRUg6Y2brfJSQ9K/xoanrRpVklYzwyvPnZT/VJNH1u4arsxpC3g
RGABwAFkyDPQSgs4ktZi8+KZ967zgVRV/JZ/r4OGwa/sYPOLjI9qHIMD+NkqWts/ivTuAGFaPL7P
kD6QuzDgZ9zxC6sAVn13kaC5P9G4DjwMYKeo3MKY2dxliBnO5w8+kvSbM3NQOHTMXQZYNqpj4fcV
dH/VATVQVU70gTIAlQSTWJ4bhtWcelY/VK9fasnc5J/a8yeQtw48yNd42GmhmfArF3kY1/NVUEQw
YxgcP5iZY3gF8U4ZDKHYfPmA5QW3kb0Wjjq7Eh9PfOWRcuF9gAKsGAxFKwAa7LColhWTdLgKP+DW
RiPJEoq4bxAjgxOh7dRN9J49tHcCSOA/pxjzwsCImYo/0J/jDvo10bDdFNrXfz5kuA2MI16T78JK
BU05L45NTw0bVV12Sxi58MmMgzTX8HuT7btb7fJpF8NM/KmD0SqNxDhZa7CyEuiW2ko9MIHE4/nG
yJdXObHbYyvOOWOBYanFgk4xcWUflrzxQIzh0wyDmEtSgWMlwTwcqsAQxMhmc2pPo8XYG9m03/hc
R/RFHfJ8VoMtyCNDUT6gEvJBT6YyYL5IfNflffyWTrbOzsbO/G5LXOCX9bZYkn89wjqJYK/z+N99
2l96bGWBJz+k81o5V6Xzq5O4qvZwsGb9ojwBPHWn8aHZKYvicj0C5tK6dafn5X0BFBLhkq7Gh3sS
dTug3ga6DMd2hKEJwFrD3/3t9uJKXOkHRI2XO4NchFnHZvfhwQWFe9N3OkOI86FCMoipDWgxcG83
oZN8kGQIRjJ5U5uhV+QFRhjhTDGk8BWmfwiV5xKWshPoFZvEUqGDvi8geUBxPIRA9uBLvspVSfbZ
Ro7bRb9QDoCK4inztUiOGVZEfVD5JIAzyN8TEVWSPK4ifYtIM6DgpSpnwwH0pPKDMwZSBfFDEpyh
UEazj26EnRXSDkhbPqgucTKmI1MwTkYaN7IqDVP1YbtFdFxzr+JEnqLjGfw6rgjtsbzGn2G411X7
dl3iYN4P9lwmVnkP1YZ9D3WbXZ7dW5LI1TFhDEB/wLOBiTVdBro3g1ku82fAPELa0LsPKykbBftC
wdo90MsAMuHzDF5ReHwBkRhDNjcme4QCUA5D4KN+RTfHYSHH7nhrD+yQqfCgNKyGymr3suUI2RO0
5MeZtkza3XFUpdDDyGHU2sUO6zNepS284X69+Qy9EdYxYueqkNsFBXyQVKy+u+qF29egAhafKDIh
GQ1fNGS9AiNAqeBOX6rA+dA+cBTBb2YQulpoZjh1g1JT/Mex4NWIBfuXTUlN9qYN+k7e2OBQwjSD
0W8OgQHCMja71Ur1DITmdkEVjsdwaUvD0VAvHK7cUjuG47ver/2SaKNwmEH1THgnoyNCknpVtljf
MP5YU5awSnHY5faxxgMEJhvWJLC6ULQBZiA0v9yPsFX61sEeeXvFj2OBKYaISStmCQfth3X6sSdM
/cjBwuKuoOrCBF9WW64Suz/jfwoLdn/FTrZRFpSz7pBslWkR35fZkDchbllKGSAiXXRZNSljPsfm
yAz57cNshbsQvdfCHKsDTizUghGEPVYG+AXH+o4MitrLvh+yg/TTbVjDR9vbnreesovyRBO2CZFT
Wj/AcPcqMdwTgZ/DSwNcCGSaQHqAQjWIorlYMtEp0Iryf7flh46doSvr2+CDR5PBn1E0cOTvHQqC
MdIPUG0Xcl+KGhTb1k0FPRc/wiP2M8/Shyjv0aJ7oF7dH6KbGD0pe8SIBQgwORl8QwmaYF9h85Lp
aAYdByUZfRiMBtZQdhU+eKsM9zkYmF3cPzAY2ZW4OPyBBRUmlKpb+glRennMqTdxct6Kl3L72pbH
Rz584ZvF94RN4MxY9KsqeA1OQEHzR0kzG2H5P6kury2nSx0uOkUh63NHz8QMqPfYpkAAuN6cIAkG
ArsWjDGkYjT/uIN2SJGGEwcpD4d0HneIILj1X+F3MDsDKkdeZ5gwprhg6d2jl0ZHzsM/BEyMJ6o2
oW1uT9WF/C7VQ3QlVttRgq0pzu9XjM0mzHc0QDfIxTljvWGdYNdTO+BmE+4VjgtX5kKFhTzuc8eT
bQiuQILK9srWzw+gkMpdSkQdxuU/NwFej+e12F25hRBiMeTBpgUAhKPhBmB3op/419ggLeEPfOBz
gL6yOD1PSFCeJ1YDFjt6CzZObBP4uEN6YxU54c8NDNDfHcw+sSTFPZIfgrB82Go5C4hwmcnhQjK2
0IMMraOGNnVYKjXSzxhp4jrD2sQ6PPwYIL7njk7ppi7RdvN10At4CfZ7XBkGji84jZf+YKbCjYfq
GTM02lL1ZaN8G4LFRNlD/UEC4ztfpvpeJ+FPxBxvirTpzqPaoH+fd/h9w1uEUFgw/z2+x3+fp1fT
AdLH8bzy2kLiyy2zdjcv6RemHElLa5Y+Z8/rFnX6B08JgOu8nGGKycI6HgcPXtbgwgXIv/BPat54
rkYirpRIsLGQzAa2IuQ5aiGFJ6AU4ke3gnSTQ2CE1IoBdBtijlhu0/6gEoMwnsNw6x+OCgrspm8y
wHrlD6eFtAe2uW3wahUhZcLK5eBHWAjuGrpgMWD1eRDoQgcE5oyifc2KBNdWOmVHNNDiaNeSIEpp
wotzH3NPSz1vxBEwDNVhsG8/ojf400Ko7O4/QH33w6DypkbbcD/P0b8lN099xYi+jbu3xh+e2fdC
S10NkmDOqjgkP4znlW4VpdfYbx+hL9SdlFqIIumKWJBn3Aqvpb9uLqxhOFTBc2dHZFOZvwfP3HET
luA6LKHAlpkckJKwa7NjG1eKT15kfbNS0orIMcH0h+qNfIhsRrYQ3vllYJgH7g4Fa4k6bCWM+Z1R
5rPZpjd//iUAbBShYE+J79nieklekPNIPOpOTsy3wg8ErMa5P3BsQBZvV/D+kLoTvcLb5HDDxx3G
lqZ7W+0EF/Y2OId1qLuRz4P8ECMhegsYRO/9oqIs2iBxfIXhV9kKk+i7HlA/GMRPMHnsRHFwamwH
42xUvvwNETzXmV273OKoiOlmX3g8wzzeB4KIUuGnhzJR+jSz99ljDOunmu6wIrH1+fbAloOFAUla
pdcCyRPe4JDzI+GYfKlxOt4NumEH9JWrwkLOnYEGl2tNutniZpV3GxA0R7Jn98IRn69Vw/POZlRf
Sbkwn752w2GaHZDvhp6eRD3uHVSvJUY6GBLUhT+vcehEby5dcZgdeHBENuTiHMOXeMvtV5lK4RXf
oKBpwYKHrYZyD3O7V1gYXthgl2CQHTS4YFHIzGoLAhxfFI4N9/zipOIzORAPybTJfLwBVR72/MLi
Up/Yb3B4Z0kFAZ7cLChEeogEbstdzc1UD0es7MqLIjhvxAFcaYqxEueKyfzOokhrg/HrXXTpKlhZ
dDwnbtF3g+2XF6qb3rrFD39IBct+NF9Zjy19XcNqAZXV6ZBmgG3FDrXcV7IUFOgAeNy8Zon9GHaZ
c5SDi5BNmydQ5uLi1HNKSI6iHmHRRZuFOwj/2PuJ6iQHCn+sk58Evojuh9HTlVmbyfOGNLTFsoQ3
TYkEPPb+rBtyRV5xX+5wXYd9i3FJJiDrJuQA5obPcXMTQ43lCieMIa6D0BLjK49clhYJAlra5MAe
kR2RgHVDwLIqEU2WHilsWSCQeVP5UhDyMHCihS5WD2/DbVScQODQTTD0ocYlJI0dq4L64NJADW1a
SwgazlVJPqNE4BjYoHTFxoWA7JB75YxeQzYsiticQY1JlM9YwRDA4wrSxd0QyzMhY8USmaQ4Bg8q
mxa7OfLKBSMD9mBuEP01L2KmHlAZ7yH5N7AaczzSkMoDYCSvGfZnd91iA0wxx/2yxJzut4BaEnnC
Azc1Ot0BjnlbWeu9n5F8d+u7Kf+11CRNNHTepTmM555kn0wU0SpnYvT+cu5Z76iwUCMgYTc/yyv5
2lahu2pl5WNbefuFbI6AHQlMr2z2L+rpsdeCbY7sRPJH+JIK0IzN2iG+coHTI9ARhadaDssFtQY7
BCxHBpmBcFJRi9TTzFXPU4P8drsNS5NIaoSEgpl7gEPuoKd5xPmMaojjx9ApwGVhLoIMc6Ocxl69
R/jnM0S6Oe+fxMU5b3D3+MSUS/h+CGhmt/TtKs+4lbivZalzQEyH+9InqAr3VuU/rs5sSVUm2MJP
RASDA9zKqOA8tX1DODUCioCC6NOfr+Q/O06c2B1swKKqKGrIyly5Ehli88bUIkLYICKyzxoR73LR
t9mCuRg08O1GEGYPANfVHhGC5UQfIZiVM0JuOPitoZfBwmwiokELcA8nvT8ViwtfrwlkGf4F2zji
EgQtG91dJr79dUVcKvrq8KIf2OYgc8Gq2PtFystXUc8xIjf92AAN0W0jvEoCqQCQA3+XvLRRhvPe
rFLQdqKhr9gtEMjMYNlnKzpEirLhujsBY4T02LAl8KcQAUWALEwoNCD12r1XaLnvy1Iou8E+XzzE
8i3K/ROxyyw0TqOYTego/XlO0hNGOrdnaTa8FQF0m6PHURuVyy6GI4I2JuO8Z5fI2jb9strHHjxo
qlVe3OsDwx4xP4doZ7DmTYHaQxx8A3oHEj01FZjw8bWHRwQOqA1ivQhmzx4EWwUcI9JYeztskvSe
n4VT3JWJ+8MeCsHIus0RhSFIwccEcRQxVYID7+qwg8gDMqCdCb41QWQlvFo4Z1hrxwuadDT/+Bj1
5sTGeYZjhq2gAiUQDawsAtovBAbcYvmPdeFzfFpIM5y11+hrOAdLYSAoIlmaP5WNhMlpe49jjgMe
U9v9744U9E2FHQqhjkuOnFMiYmZpPY88Jm6RiE0Ne6Kv/EmHYja4fwVOuLnYSQIugCjDlRx1QnT0
NiHz4I0NvxPuEXegleAiPBMKBDxO7pIE2Q8P9IgIrjgy5O4blPQOHAvCGRmSLbeRYTlBZmRC4wSp
mqJ5lDQ8zQaelJy055Qn5Ey2AihcSrEBofOyE+ePNuGI/k1I+myj+NTMvuChsdoiaGMF444L7R/f
TSQkygBe4Dgp9P27MFPRfjQbR84RpqkWMz68P2z4KIapgSPrpFhwS7FbQy7hzi9K/G/udAXS8yvV
6h/x3UCS6hP5DQpYdqvvwa9QeoutkdhvUwUqROK2crwP34CvxGdA9BY1YUOPY8n3w/AZoC/jJy75
NjQHDX0JuMcf4TlFGMSXOJIHdNCU31aTl+QElyqsj9SUy7amdCFO3n+wzfjsttjO0DGCwnv7/RJd
LGRPVJKK0QKk4/XJlxqijGHXuMTeO5eEcxINyDugW8MIiKdSFoSQ7/2nC3uhozl0wPGgiyRODVxX
exqaon6wJuJRBZnakf7G6dP5/s4Ff7wjZb1uRPUVJ77Y+tDTIRajiZnPkXjBcr4dGqjBwYmgmIT7
oQcRffz7h0ZCW/Ut4/QYYUJEm4C96QcJFGOM8k3WHjFD3bmjOBz5g8sEe0+CUlmYfb4ZcYukZHrl
Tja4AhNlW4MMliDTCwVgByXLOvslrComGh4jKbXAYySCXfj7MDcRRU3sb5xdfokMfs7OiXiCDCkF
2ovbVPYJgU2YytR6e6F/9fIRBjRkmgDKa9BBzn1aCZdjuCzREe/yI/FoIbEcwAxxCYo9ioTHBI3B
9ZTv9FmyVQgykA+Nwxt3KemHPgf5IuLORNmhE0CDUAbMf6+NdkTJSkwULIK0wQOeNQXNAdkqs0Sb
YACLl7ed8XffxZqlhjjl4CEg92FJ1ifhArkY998ncFg7piMGknX3495cZmv2lu03Eo1gW4J0m2ib
JpMFLquan81izzg2EHAJ6Ip1h55U9W5+DmAQc1vilopf9oNO4ZYd9r1ESKZ79VfGLoWHbZ2o/uMC
sZN7wUY4IyCGypZslIKwOBBn+g1WDai+LGLoZucPnAL+Y4rzDnw+RL7FsQit6qHy6vFlTk/57O6Y
WkNfklziUL9AKxFcxmXbMYdACgqCBgJTDGAB00b/CO3Vcyj9sBnNrwQcf9hUAY802PlZY4FvHqWV
4QESg4ABrQEO/UwL0/oIqNTD60Aw5RLsyAAZNcTbUB0xzzMcUaKwhbrgNSI8pQiwzVY6Yq33wrkx
yIt5eHPRTqD5eD0G1x0rTyYTCdlGxUQgOiT7hE2bYC5bsRukIwiq+86wEx8A89uvxJpFOPTA4mG4
fOqHK00MU9niUI1LJRo3WUB2aSIzJfKz9/4LZ4WQD/BPS+w9/hiFa7/reb3v/91rW57VMLg5zz1Y
IvwW8Cpxc8jespsDjjlcAZ68TI7u4IWS4AZKG5DvINsSLRP6ATA4PkLLvWNpmQ3CH058kn8QYFG6
mCXBZxTzzW4Ssn6cwlOhtM0sDXapgcA52gQ+e76cRsjjrhDQNxLvqU6MLcFmMkdeI1Jgo4L/i2a6
oPr71OZ7fbmtEjwXDedKUDn2HJ+RfDcJ9jGNzvEvxRTY4PoEcnL03V11qoqQbgCUCEXHIkH4kQrd
gXtzq8Qvt6m06NwdGBeAE8ZAw+QBkdsS+Bux9J4f66tjYASTvSYSnL8K6/g8VT02IWx3UWJ/ctwX
B2rsvAtinzrXUUPMcRFx3Szv5mX92RHjKkjMh9+t7WcXJCIx78FU3HojjRmGjTOKBCLv3jQPlUcP
5UgHwBLOgHiYaBPAa2VuJw8/L9wXpDSdyTNZ9erVpTNUJS9KyYZQpJaagjqY4ouR4X6fjoCbEezn
jXdSD/WB1UsJ20bQyHHVgJtB4Ia3BhXqw+zjS1+P83U/tS8fF31N4tyeW20I0xzBrmU8K15emEyJ
Bp7Cqwe2PZ4xg8B0c5U85lrADR8Hj5nYf2CxV9ZKOk+6breaFarTlC6QnKae3Jpx2oxfbuE9JF8C
+tmZXjtL1OyDOgG5syh6s8d9cZ+DEwOj1Zh5dwphJm/GS6O4RamygEfXUg56PQwJyzEXBFCT5iWi
XUAiBYUp6M2fbAGPTn4mTuL6XthZZEYpbi44mgTSLhHOdOlUV8yY0D1vBFjVifFW6xA2mti54/RJ
MPdFVM+qzrDszYianrh0HDiw/ci+u413EBK74qh214Gck87HB055MXSiHnyC7zUoQv86zZaP9eOs
HZrm3PVLyZRDFKhBsgLYp1wV2KiI5zlTTrLLHq6mxxArgNhxDqIPAc7lC5JjM9hOuns2RbhlmzeU
sJAC5c7T8jbhb/fzMIst68SjQQRWfWKDofHUO3T6FGTx1fD6rFasXY3QTIOWrD7G8V4kyBDjcgnP
4hXHWTjJcEmVR8CvMEEg/rCWw4e60fJ5FG7R0CjHTuF0wiCN2RnjxjvqJWMFyf4M4qkDtsAYdXXs
xxsmIEndx6HfzaTZ7RWoJRCdGC0pq9wds4sPpEwvdvePPn4LPBF4tJc6rHHAk9YJesYHlhVoa04y
YSbARjC63wAjsRML3ApRB9+KnXUmsp/+PILIYYThN4HsbeLAG3m3bXYPiLcd0TdwKW2iEassrpsv
D0kgt+mZIJek1QtdfzTqnhQC2taeoFWqN7HMuoqMKYM3HL8PKgt9Bw96ambhq9qHLGBxK7YN/hx9
hFMn/Oq6ynqow7DDuGCjjKcSXEy6U8VTLSEwiXPBjmsquHzsrt2ZUs/vigjS0mVZJcAVluXCvdZj
HboaEYQ+jeHN9BRywHUynTMfQI3GsGFc3wV9U/Hwo3fQ7VjAtvovgoL70t2prnOJ0Ezo9PPRnXP4
YPBQWWbr5xnnVNwAZSEWIoNj0qz+/vp/nWM0bAjqa7LEsjBSOZrp7Zdm90UEcDzamJ3ByFtoYQf0
o9q55x7shdk8g3fhtcxoFW908XuggurR7nXE6vgEJqZYEA2PeIUO0eGHBkHcWcRpSAAzzLAsS4pd
sDfNR4Xkp/1Rls7i/qgBDUBoUrS5IGK955rpaAsGoHE1on8T3nYg/eHT+ddAvWJAoy0Mk5gfk80+
nkrwUgP0RZwChmdXDkNtVY/l4KYKIeVX6jOtCUAecIb5ZRQ7o+jnDYr+XP8iQMQ/9fxZmjyxYImb
v5e9bbgFyDdXzvpBCBjID6ByUyGAoDAFi9Cck3l91redg5AevGScRfqge778xUKZyYKnBvvXslpW
0wpHu9/4GB5ey3y0zsAQ+DS3U8FkZTe/uCa/cVza4GczIV7kIaJOL/EHhwXqDcQ9RE2QnkTw/B65
BEeFtMJJP0HxKk44IhhyRN58Id40Ij13OHLZ/solv9IBkEM5b48sQeHiOi6xqro8xX207sSX51cu
E5Zc9nJY8r7n5Mbj3GHqSZ3n+j5NHQ07yqEtgB8ogLqWa+BbkLJYHe9udU3NNjbVKcUSeNYw5p5B
sSsonkB6Y4LDwUKQMg8uAExi4SZ9eWCDEUe8Zgx2HNCBDfaylc5Atu8/SD4Iq/Hguqldafdcg3pC
HumgLd/cptpInxp/LNkJ+xmS7brrfNScYZA9NKll5IEnIaQNiImzSY/AOfvn6kSJ/X2MlhBvvGRw
Y+7ACgeRK55MbRN/W4rm4JJXE/sJxsESN6whL9u2V7rM3cSmlzx/tbXhKpOHU0yfbj5/zrV1d10F
D6u3hOHOLed4cq9eK3hAkdphAciwzj/3EWF5BmD4PWg3l6w9dbqlKHYZfAsalQ/BJoD90rMQf9zh
ko8CFqZh6QZfdUyP3TUnaEZuR17+jiC/pG5tJ+AZRXX+e/4MLM7qHbA68DiPkIP4Mps+nBwslfvi
9FjdZhV7T5i02b1BXLFkO3PZ337kFW9MM1ArKtAwdx8fJ5KBbvgAxxunApNDO/J2wyjDmsJ4FB+4
OsVTfQ67/ylG0MFHADeMjqgbjYm3P0C3q0nssSmagOl1TK0P/aE2qvzKI4FIs+12Hpb8OmMLqAlD
2NPNe68/gDshZT0rG6hnujRITFgsYjjodi9kRgCdEOujHpD8i9tHXfNRir1hPm101cyWXcLiIWey
kOKiClyfLVW9EaYJLLHPZtDwLe4rZNExdL809CD/1SdV32G7FrMk0Af4PAc8b76DkvHHa4jBwd+S
z2PM2Dfyltyl+rQY6ThvE/FZuMMffUoM4e/I5Um+D49+vkOelCQgR2SPzlYZd4L2S9LyPBUbDplc
5vjQ8z83JIwHiNXiw5AR9JN8cYaoqM63i7YndCP+eAWO5M6jvD8/UWo7ztveRgJO+JWfotIle054
5OXjBjiuZsTE+RbKLRKRtH0MZ8MlvYKcuKZ8Xoe/90DG5BfQ56bytl5zv2LmLAb1mH2CA+hpBjdC
vZHcKigCfflZJEtpIXjJEPT9jTErf6sV8+DvF/tlxGaxxL6jH7JfBmFz/pxj+r0YzP19f8NIZkva
cYwR41cGJjhgUVkgF+lBtLrAkoIt4yeHhfE9yH7BIVwIdErri822c+otsjMXbHP1bbZmdLBTv54B
l79W5fm2/aBY/r4TdWecC7XA99ty5CkaBDRmnIlvQWPRBu1guxtO27408b8moZEQPtojycIDSRjt
bUJGNT2GbGhdClQPyW+Tun9avkfEuzTD51p3Etjw90x29z11zFmAGWioHaRdBwiUsgsR5/s5lAeR
yc5kOr+41PaC8vwbW4Luy/rPkTWkrS1FUnZbJB805zvyBXklAXfFx+tLc6HRKVahnx7o+1QQ4So/
kgPv3q5FJGw7E/lk3+mKEwriNRkqtN59iZRDvqJPf3tmyMZGtDiP5SCvmYZUsUwykFkjOMo+g+87
vMhGqGRksf5RG55pm5zGo+4MGGBTqGBYQGK0UlNelNe7MALGGMBEB5QH1xFfMrOfZr6gpYqVMYu2
6NNQYSFZayLuuZiXIryh8TLCaI1SGioMlFF9EQeg+aahFaED4W3oMJCLW8qSKkHk/McPld9T7Nsy
mgJxEeDmB7H25oiHhIotHYiKZtpP6hM3cyhE/Dp4bzR4ktR5/RPDm0YMCjjAetgNPis0G8ZSOWqr
bAWPUEY8j+6yt+6MsSwJZN3gRzqiWERwA0siMCjCgQW9In9CrcKUh1wc20TuMbXjm9AUeQD136AA
vSL9PCAu1KaIwe/DZ/r6Q13GPiEPPkOwkajVaCmE/5H+i3KRfQP6tqKPsg12WTjLJIbLKhGVI6CE
rViw7cf/Kd9QBaJLQicolKmw1Ex5Hu0cZqHHW2gY4RpiL4FGke0XSgfgYgBhvzpGjrzV+6ubJYHA
xsAJ9PDuEPAK5ksVf6ivLhhxCKTS9wOhl+GcDxwxw6JxxgtNE9+OTsKnaWdmLqGrpM/wQXkUr/Tv
B+RHehAfjROSc8IUzUOc8Jc/p5y3eXD575wR3onIhht0fDLgyHMk0ScPr9heXWzs30FBryQxOReH
ymdnE066u+6M0exRBVELiHA9RHwWtgeRHURG/NFR0d4ZDNhv7qwUnHBkSqD7M67gnaFUOBt2KAwp
wNiFE/6jNIZYu7DwBGnb8jmilTRmOK+slYQtuUjWOZALeZGKId4m5xKHuEhkEU2jaWYy94W4cq2p
TvabwqTtl5VFPa/n3kHKRUVJ+l+Z3xPK4Q61krfMfcmZhRw5Rqw9X40nq/VlTluzoNymZNrOMjzB
AKIi6D2ZDyiHI+fMdhz5iRpzTmJ+Ii9R5gHnfDSorS7UkT2CEX5L4IE2HbXimf+Up5k4J3ECxJiV
5ps1d1jaM7twUK+KSrKbY8HkNkn4I4Pl22v6vqDj+eyexuEy89nXmPPQZsMwKk5vHNh8Atilyqhb
DEW0nuQMsv6XF6PVaB8mYzHpsAR+j6/aoVF4B1FJPholcMYtUrQnbTrOScR9asFP5MIdXpoj70Cl
22ObETdJQ2Jyax/h2N7kVTjnjxPUHLTc/7tsc+AmBXFOI4gW+Z5TBJsbjtxvj20afm1PuEn69pF/
ybgEm8mRZzm2z3JCgjZbavIvf26+VKyD4lee4sivPMIfl7kre1xzlzqRiD++E0s9C3G78+JIVUgg
smDbwH7ke4enuNM2EwkojzQ8yOM80h7/1e/yS/MKCYL7fxgTvzWgWpRCJiTjWX7isi1XdL/LQN3m
Jj+kU5bG/9N6ZMMmQXBKfVupLZbnEHB4jsz4azMmS7Fr/L475ZCeDf1SYR/8vy9LOrITi+W3RXiA
dKYQer5nbTpy5Q5J+aPk9hnxGF/7e4fzfx+B1mkYTt+Nqx475EOmJOBEvAjlcE1VudW2K2Vwp82d
Ey5pVH7lnILbc55qK8T9f8WTgJukJ0q82Cljskinb/+25Ie2QJJyk8KotRCepjeHa+6y/+OoAtn+
FsI5f23hHPkTTevmY/LnUY7kRyOt8982ETe5wzGDjUHsZNoy2nuct7nxXJucO6nVCGawEHlssuRB
Go7f+IHG4r4o8ltZTsTE8d0kvfCuK20SU2nS4wIlpCHsId+UJCMxZbeV4Zz0fBKO/NEsJGizat+Z
mxSnMH8xWkublO+2Lb6Zc5Os+BOPs8/8XrblIuhQQ76FeiAamfu088VEcnG0wkGuV2HLtns3N1c3
dQm0ma1lz8OCANAI56BYtjoAy9/YZrFzYkJ4Ow3Mt1cLqqDlw8Cxeg5NFvAfAoYPwHuz3wNVMUPf
TDdiwqGGtC/bw8//NhEnbUPBS8YJzcKRFuD1OerfIcVJ24B4Ya254DV4n3/peIZG52bbBFzyRzKD
cF/fXCLNbluZFn+VtnGm0fiW/NGepKVKZpsblWDny/eg4XiES36jivzxLJekJk9+pSzucElr8hmo
D+ciLyoN1mBKEh7iintk2ebHEygruOQnCuFX7nNinDO8Nr8J2w9+hbatb8JFwFBAB4WKFmHrmwvP
03zcb4sbaWey4JL7Me5FX4WIMiZnZFlyzDCkgEKO2Dpz1b4GRbS/8FlIZZzZORnnVyLGEplRII+8
ThRDqahSuKIAHnmdyJdmeZ1oiTYLUpA5t0n0ECqQh0jTRR0i+t2pu+majUtSgzskER3hWyOK5Nw4
Uz4Zkj0Z8Ts/vk7GmaJJ0ANLfRIj5Ju7ceaB27GtFXodkvIwlxWUURTbZs2xONEQvAR3SUCmuuCe
GNQT1LHfV6K1I1F9iqSGZjG7nfpndn38u+UDXYcPj8Z2ZQL4mDGyDXR4sHfD93IbGT3nowypcSeo
Gwt/oUsfvrxeRxiwqiAhlAL8z7QieJVsqQpY3oBNVpZZHyKv4f1uoF23NPPzsRUcjWYfaHdmV8Id
1cGVUBLQfZvNvpxIf1xlsdlM+gBUEUwxQ0A5FkPRP+kRNwOczcNCOQWrnwqNde0m6riCHl8Iz8S6
Am4/epbHF7xxNygkxgphUKHjZUtgPnsAj21oFBLDfBFLZJbgU6BiRELBAqfQ7IGpIIM8yIogO+1A
4zNVFSvCjriJZskzeBB1Z6ONXg6vYPYxxkl4Ahxh/HG6xFnQLOlsjKFGSQRXj5MOUbAlcIA2Sw1k
nAjrNr31vRtTxF8+udWmLKDRp+7oNYxOWeaGy7ADvZt1x8kIhF6HyM+mPi0Cg5CXXbtTWikRRCf8
31XnZNUf58wvx8cKEsJ75Qoev459Y/cKhsKFVXmkTqF2gb8UDpd0SXwDfYmpI9ZM6UxTTWK22b/X
ZW8Vu5BDs+Y41bh7qNzX+UaUQec2luzuIrcx4w1hlBg89yq0QFb1HF3kcWWIfCCgCVcfeurD3Ctr
zZ115/QOfJ8AjVgT+I4w0dHiKBB/wuNjqB4qEBpmJ9DWHwwpuqliXqj/wmn994ZQzSxlT9k0sne/
sdU36f7XySOQiW76c88HryF9oP7Y8axGb4mBdtOHMeiCjsosgs8ohz+WCmmmqkBkhl8l05qjeWxl
4eXBfHV8+rcVOPCRflRwI1jcNfu+4utAuHPsAHk4w6CjE1ptgqkIlagyB/wF6hAEHtgtV7I+4ycm
vhH6rI5XTCNgt/sroCaQu/MrPRTbUdwxC/iMdpdG1MlwR5p7G5aZjdbv8gEp6shDbH4e7BhuuWZk
prtHgDs1mHAn8fK9rgzkI13iDjH6ZR9BfLBKFpp5B3BslhhJBe0HY1MsBL9oaXbRiRlAVk10Eys4
S7TYzDMLa1ZPRbsgyKxQyBTg2l1GqYEbBPg3vh8OMnAoLriXRj4DRicqO9SXgjIKzzFT26T4PVNQ
F1C2W6wU8HrY5EVEdGiPzCQHH2AzQiLYSFjXhrLT8Rjg+g+DEKOtAFRbcYgNiC3ehHZWnfTUQx2U
ooOEsIo70UlWMZmh5LSTv2bO66dc/3EHx3pUz8aIiWGf7zVXH+IOFzBz6fA1X8SglDABg+gTtJu0
+Y2t+ibGijbCVZCQOiaOXW9aM+hMky0tDhaY3OVpY8Jn9XG72Gj214nhNrjfKC5Em7iTcTMSY7UP
bhhj2UqHxBVY0VEqHWYQElwWBV7gCtRQAyK5bi64xZj5XxQkgJMxpBeWvWVlGhRBBr9nZWnUnn7L
CFVxD/tJhzinzh9UtAqMUfkxy039hwsab/F62rxGI5woIHsqBLU2tv8PPA8WUzpTBp++cp+QxRo4
gtrcLrtOFC8uEDUqgN6nTBcl3mmRTcdBL8ebZyiS0vl7l8aDfYnKfxiPNL+76BtOj1jvlR2itsa9
yEr2D8g7/vqjcGoQipL50nsFYHB1kxF000wltBFtPrg6HK8Yi69WSC+rLf31A0cfFG1w3MGYr2zL
qbq+L150tY3ib2FBMtNRzrqgoydRnOrv87EehMn9hTtzBFAfP1oc+OGvguILCLcyz4EwzROvJOIV
FmlGUDG7g6hAD6ngn9aYz3kFam2Ngo+/ZHxXCTUOc9ZcYiLB6+dkPByMPvQc+l0oOdJGdupRBEUq
jtQzmRBrg+dC9bp75U8Z342hBF8Xe0Jgq552Vn3i1wKpou9PHrNyUcwaQmgNiuVrybLICsXHQbHN
92KygLJSmE1x3oBxbqD8QcQWQQZXgpTAmAYnk1N7mvuAo5dx5nSO8lSZa/MaXlSF8WoStsxQ1nht
j3Xk9YhVB0SGCcD1gA8djlyYjbMxql2hWqO7PzEFqribf/7UI0vMGDseS/0i3mkwwIo58erdptff
PDKrKWa+p4kKCvXMMr/anQP6QgKx02J4iN3NfC7sik+W3IuLbYFJhc6HIYKRUjj64V47l7nsX+Di
GhBsF1fzD8RPkRA8u2c5eD9t3e+uO9DoPk41MFgMwX72HtWVVfTGJdyUDmu/1njFLl9IdMeF1veb
PeMbseU66TnUtnZfmmjLagllo4Bd3XdYKq27gzoTxifI/Qv7BhqNKEwBq8bHLtelo62Scbh4b6XI
ZFpDUhDMcnY5JqoSQg1zW73p4BG1wrkzp5hi2j9r69cJu0aInjOQyo2Ojg9g6ECQxiUTfYmzJX6S
w2bSiHojl3Xhn278Elc3nHfnxWkEWmIVvh3wNbU8rNQBOYQ4eDDnTYzeD72AkipXxnuFsRpces6j
a1dB2CxVhzWKBQMsFuwG8rB7XdbhpH8/p32kO4w+F5tOA3sJjsk4RaESRfZlfLPzMo3h3ymZEJwN
ddyQySokQmc5VGDCBeWaBn2cmp6QnyBd3qcgBdTdBz4VY3KVgNPY8HQO0hWJQx0Q4wM6wQ8RnDsW
RlsiWmD4y02ttq4Xp6iHsGlImmPgMlEMNRxTBrPlyxg8H041Aw+HyUj2c+w0KxhIgXmiEXWX2fkB
NtT57JmJVKwLBHvDMwjOU4DkzvP3NVR/PqNXgG/6ca8zOSJmOO/l04Vej+iu5iu2qHfHyeY4dI4L
hwlJxe2OxTpyB2BUzFnfDWZAdWEPXDANYWa6QWJI5+w5iAPOy6pmaJQh7LVuw324lNzZH2u8G5nu
kuY2mGKI3ocmFE/aQPjAVtYeIBVW+Ol9B/qjGBLUACEtSb0s3CqEunl4+fwFyK/eEEDEa+DIVFxI
DVlQ5iJCxDOzGpsR0hk8gjtB1VTraSO/gNCssEAznuQj8A4xeoJZg+OpTS1Yj3fPUU38E43plG2V
GSpitTyqTn8+K3Z4dq5iAsHk+z7TxE49MidFFn3ACX+YfVjxtsSjReodpCfJpY9Ye3aTBKgohh8T
Z+twUFnM15MrISZjmp9hamb7bmeANwuaeUqvHBWylmFqglSaLJlMmQ3tiM6PCtlGkhlyPsE1aI7g
M1BsvBmseFhBEsgwRP9GAxHPYXCcfcy3dbXRBeK+zxzNYv71KnZkR//pbVX/4jH/pUO2H9blVxkz
43ZNHUESAsk7e14RR3kwQaabAxQ+feye19/dnP1lcfVwjuQLlQuUi9hzh8ncJFAwDN+hDZaJ+TwE
toTu1MzW8kLwQQEhhdLDAZxlrCoCVUjDU/TEXkhQQw/lceUrO0CSBCv053IEdZ2JQhDSXQttp4JZ
JqgMWIMhMQGQGBLGHjPU8u1nLp4PfpIOlrrPSm0aZzr9ObQTk1ltfMOMyQb29jA9eCe2cB+P1e1n
R1/1s99u18yRPAbS8Nm1HocuX8+/jkK7N74CrCJ2h99nscnpkkF5fmz50Y2sB77ihf1ewoTnq9Z7
WJxeQ3aG+2bfCW7HKibgsqtaSE5Xet1e22SL5x5fOviB933CCAlJd9JVEQuKYc788CUbh6Bnn57y
yX32GL6DcPAKDPrxY/UKYPGGIcWWQOlZDTtf5q2rc4PaAeQpyyMijw2/JAIzHD58swv03jeEYuhF
R8hRxbAsj81fbesfIpauu+ko21xD0fmYQJmIZOeCRxNe4UTlHtx6Rya0Ht3GlSLWM5bCEgxmElRv
p6YVH54hjzNQpeouSbdZvpEIOiCPzSuQkweEtsBRitLMpdkdM0vznhY9Av2wR9JZlIGcXdPUkpXS
fqbd0YfNWmpMO6k86Mk4lvPzXV9n0IbFBB3tEIa4g7njFo56aqBkvkQE5lFyG4aNc4fyrvuTKLv4
7dyKMXJRcFcs9bJIIsiIHocCtUzMbgy5ruZtEeBuVnyxDJnIawsaiRM1+e3hgs86gBUKH0ZA5jCN
GhP1Pfn0E9YkvAhGDVUqlZGRjm74IBBJEoII6z17oit6vCdytIDVJ/lNlFV3cYRDHTA18VvgD0ke
ul/CZ68Ys888Ed7i66YEIpn8Vug5Ovn8HgcIdko4CwXxEpqgeFAwyjQAmo8R8l4XKkh5l7PBZB/x
MbY1o1vZhMpfcXtYtyf+KX3zCQOoFCSbaNgLDZxbIYYNCfQmJlw83/UGw2HnBZcHSyu9u4+BTscp
7rU01s9HfwCD2bIzff3AfZAu2c/CJtBjUL/N8g0+3+4sOzBq0mYsMsjvMACTgJ3n+4gIhDQq/cLK
iTJs1uQmBAn34/unBo1vADq1E+K3gJ7DA4Easutkld70prrgD9V+EQyNXzhypd+GGQz7FhIgfrFM
tazgcziNg45qytPqpzoiPkaBsX+OYnhUqTuy5mXDckHEdFdeIrMWRyUX5bC9o1M0Iv4hiFEShyi+
jjdjIMkuNWmoBgSq7I4RpRBEmQRBxmmDxw6UhgLMn3C2Jn3ohVmJyEiiJsjGPUXUnOqVKGGWyMvc
KH4uWOFgpSYI1a0DaiomcNbtJ2UXsmzmNACNd/1DpQj7ahkPBQ0yHAL2nWGuQQYxiAjQEln9krhg
ZPQ+QZgadXBpsztMbLItZdYF8Jk00FGvzG8/MC3XdEDcyobqqg9BiAJPgPWOwbCaN2nwAIM9/7g0
P4SEgqUCwQ7z3uTpX7FSJ4NqB+3q8wZHKxTaoJJB2hSWtO/2nTccdQQYwWKGX3ECDtLVJgpCyE7e
4ZE1vkyN/kAfUo53jIMUQA6RsuSZYbIZXhBeyiTyhBMjMR95G5rjhVy0lU96ICpIaAvNYjMiod4R
Di/w+cFqK/iib6ABX+4LFRU6BxYsiBN15yVCjQxA3E/ZzGwzAO4Vxhh0j9uQDnuScao83UFEFMOu
jcwToWmbkB2sss83jqtEvnSS3C5gO+3juc30Z90lDGOWBol3345qL6aBiSbDZg6Cxa55w5qQ2OGK
ctnmXEDusuIze3kqIewPly2doFkA4avwLV7H6/Kgn9474O0Z/PXwRe2eHTdN8JNDRWrCe61mgvT9
opjXLV+PV1WHvROX0GuKj3Cim8EPzJ8sZIoHwWcBG+LNiuaPfb0IZnVls+UWkkgDDzmPPkMzbUZJ
spKxvEKvNuR/KIefFluyhd53qeWh4V1eJm993faJllUewpOykE+vWUZ+fIdd/sX2NZ5kGuZnUg8y
78kH3/ZWL0yLGFhhnn0Nzr0hrfbmIWV+PNYeEcKcp78wGKaF1YVE+AiR7w0p0nweJMjOwwBG9vJA
othJz/mBntmDG5uNug03+6OhZdwQIupm1O8PoN1cZAcaA8wLVlRUnwp4+QEU9oTOe4BzW8BwmOUj
faeiooVrDkZlXFyBhmLz/HLOd7fa9uOLKJnrevukswKPg/sPaPaIiFsYpDuetG1Q7jp4XxFVUwQd
S+hAqY2mZfweX/FAQJBgbsR87OjwXfaPeHhA5Zjun4jAaKQQ3U+Q/zyn+RTmTHDSyve7VXQhCa0m
Q9Xv9OBnHugMrIXSB41OoAEz1uEAhEE3RWgiDAYsUNBmdX3476NfQqv1cNjGurvu7WIi5oWOvGSC
iQmtgnaHbqfYfPsFjOb8VYqj0UzqLDn0mAM+ALfxIYDRZ3oBeBJ5ibKG7ZSWEszzpf/Gwj1jo7lg
cBBzDdv+mrBjs3AIe+hzGw6jcUzAdkjp/XQNLT5GGb7OGj3gZVr7IRMLTk5D+lzIUH7CJm+ISHH4
kfl4iKaR+dniDXEfDwlnZhfjYiwCwBXjeF6sAWNPNf8xro8A3iMcDHBTCDobnJm16RPvFsN8T/p+
PDKAq84jcN7H+rK7TNMzIeoW8RpIvQ4EWF3HI2VLcIRliEQ4bA71Nh1/DgV8TRmfIIdjrBorxHmD
KfZqE3USO3YXlhgrRa0WmcnPXfHgqqi/FCddq3LLU1YQitm8EiOlsd6/kO/fgNIvUobufR3B/UTU
CUL0Fmx6YCBLaHARZOvhRvN4XHq5hyZVmxDwz+GTMzqfkPWjs5qGAa0z6y6IyZD5UaARW2RgLGjM
eptMkQZG1bgDwukcjzMvujuwcPjKVvFrDz3lXxC5nWHkEnYATmfGT84I/0w+C8jKUbqjtxejjoJL
j04Gq4CYz/JDjvjMINmKMIXGmigBYzxdVwbGXnrfihm7M7xu9UAQ/Oe+InLtrURQAPTjkDeVHsEm
F+8Z3W1V+j3u6JAGaePOii7TfVu9Gd0QDt0Ud3JiEwgvFtrqvv7gNgDnp7QQEfrq/sDY66tozIDt
zeCm7fORRA9QPFQ9jEBcYEKT0N90zfnrjEPy/LklvoJ3hj2KEAfifXOmH2i/WTUgJAokofgi4EC+
MSBVksaXSdcVe7nr5hbcgt5USC/VD6S/nrTprGqUuX+C67ezEhExUcyvrr64xld7yJRJPEdfX/VO
1Y6XRUN1bOa9oTrUA/i7dyJqIw10grxqoc6YwaO1GHsiNqKoG7EXuhMROCL3LtvOkJlU6LXjcbjK
twZLZu3H9BkaA5eVO7pzYxITo1Mfiuk1JsKhsYiI9fccQviygOFvmK1exGOsXEJpr6E7u40Zo/oM
b4dxd5JvIV5eKBP0BQSftLXF94Opu//h6UybVFWaLfyLiAABga/KPDu1bX8h2rZbxFlU1F9/n3Sf
98aOvc/pdgCqsrKyMnOtdWdiIOGG/hJtxLFu+9f5aQmk5ndtyECDNhkbEfsKfAKhbD7bGR4RnUcb
HgXxoLzMppEdlhYqFS8hEu5P1ZLHQOXEQmiC8cOjN8PTHHBQrzQWZPeTDfxQ61+VlgrXjg5LEzBx
wmsYE5t/H1LwK1SfsBItN7N+ZNGcMWb21+hEbrPN7zVpaZcHOIA/H1IxmVWry9wZGyVqzj2825UT
J80cmbG4JLLqGLrz7x6syUzJr0tWzJwbmhuMywZPYAsbHGZEm+nCXrySR4iSBbqQ298+Mh3wHv7i
Nq8JvmzL9Vl7ot3BTeMAF+x4vQ6aZQpC8Cjr+UEMfMxeydbIQiXBwhJRIzi1CCvhawFGSROxunqM
bqcBARrBLEUOQjuLVfEs+ilUHAlmN2O9hfXHK9iTVkbU9OMQ6pnCIWmwTbXgEWtQ1r8QTiXmJf7k
1MSpKnvEhJlvBnxknobtJ/Cq2w8BMfHm8+f053DAi3cfpiS/+ZAmqWlztIF9lZs4/ekjj8hSLeq/
48/JgiWF+WPoJbLKtx27GwrvSIqsY0bB50ZITqcQghHbon9yjZ3vDUnwH5vK+hdxM9TGFAEjwgdj
YaGGsp6ZbNUItEaIbrDU19lrrI3XbLp6zttyWsLGdrQeHSYH30y2XAQjmIoTlJVWkVwbipVuZhX/
KuMj+4lMwgvuKpafeJqTqKAG4hdh3wgotRXOt4jDsouEesKO/WA73m2HEDFPZCuSqBHRkl9eyYD3
QOEPb+YjJWk1OWey6dolVoL9iErpdqSFt+AVQW0btt923GV3nJxIsVYhih6PEWMf1/mmNFDevUW2
vwuBitPmmpA9iU+oW55G9+zoX4MXaWeBVBQHco1macFXnpgRoLIeisqK38/7eZM1xuCQnbJtcUEN
s45PsxPd+EqkRLusmenlulD814Km5uO8N74AyojO82am0QMNiuES7Ivr777oXm6XnLIDmIZoQ1vj
LbHHbaKVfdSyjVGTilK2lYqeujLdZeQjQLNGh8wqSQrDF3wCwNJu6G6nqZvrRYfZYXaTlnZIiJXU
HmsE74kVrWkTqdmiDZAe94DsLmiBXijCnWe/Dh2OlGRA64yGQJhKrYloltpBhc7k/gP2p71XfVko
XIOzybuwTzOeIQpthjXo58rKLJ2IpAwX3GWmIr1QW3Iq2+IMiTrZ1NApaf+qqiEZ7DZpERaLmlmT
dYN2SdteR4+eVTazKgdRy+iQIMmq3CG4m9GpQu8RaLXAiVGdKY7pNkK+JOKuIVTVo1PW9+lmjui8
UUoraudWPXjCsHVKYcSxA6TAGUjoajOei7nr3XzSPmSYBCnh/NW8E+h/cU1h+Wkia9LLnsERYgnu
MWEkyxOEJ3XcxOvCibijCDG6jDLBQk02kybuhSqmc8+uwcGDkCHertRwU5yyHshhhtff+0LBZuRW
Cn8HHK+0W8LduPVtpM97mSR5S9TCiV1za/pY7Oc6T8D7m6FZ3ua7WYewffK3cbksOSNYPxGuWlgl
LY22WJJN0QR76FnS3c9gMbp08yNAR6yG77EHJOraYR2rlcvPp0wptUgrlOQZ6BFK9xlXK2/LBpEo
moc2lCGKzQ81D/Rc+7kKUdwGSR1aHqY1c9Efa9EzMKdW2sb3RW9srbSoN9YWOnfdz03uej2hexFE
zi5TFpsJ4wZgkd6fUT+kGOrrvw2j2CXGWPHp0lzQ3c8cYwKk+5RoOzn7R0pMNX+eqU3HoQ6b6kNU
wEf/1NkRjcf4Gyy+GvO0MgFvo2dUzMhaoFmYycBfZmrSC41EDXl9tp7clvSBOlPiuRCV1HTzoRen
HyVp1nE/l1uwIgazXdrrgQXSy85FXZ2l2iZ0UPfz/VJDA9eK6C7N6LXEgGX6q7FVnpG2NVj970bO
rJvDtsyqrfIdJoyXOM+BWqcKxLyuMrWiF4cs6fIEbTGrsfqQ/uRIj0SgeZ+QjWSxy6qVr9YW7fwc
Aq6dGjnkfXyhfIjPdnPyor+yLEhn7pdK6qz0aIsGGpX1rJ1viKxWPGs7J/FplthExZqyMQ8LD3SY
daHN6J2XvOqsWK08FcsiOi9Fil6PrLJL1pMzv+FP+V7XcqO8EaDQ73nZLq1InqSejbjaUmSBAdXe
EgefokRAVVtWraxgrjKrs34uTKGMAk/QZ/2ZpaxBcWnNe/XI/WB7yTFBmH4MYLVlXOHK6QZ4LVwF
fmB+W/Jf7jZakcLtowEGmlCZCtqUawNGp98Wm6tHDbU+mNv5AuB95ZnndKI21Erx1DfRJs6gmslu
MWL3jLXOVWV1y61bEUlluSX5ICDIHJ+ECqeMMXM5hiuRG+FtDCB3x19nITW4J8wMz/BPDenry5oR
d1EowMV3SA9gXekactiiSeGJTGnk+IA5O95DZL4HBMr6u3IQJ0RmrlklLlR/Bd21+Ivmq90O6UcB
GCbLhFvDQCi24YsS2uHNSMy/5dbrjJIRny5lnT7T3fjMBnb0uwQkJxei1zl5Yiqks9mTThmowgx4
YaJ7O++APvMOZ98BK7DHTnQNdJL9tq974gaJO2IZO1lIck9PFpiY+zOpGLk+i0PHAzSpGuBLAIvU
cFyvi7PfQ3ISIYWoynbRmyElxq0nu9kt5KFlhrNjSI6R/fGeUc8AgpLaiNZrwTl9psiHxfTUBU50
lH0BiPPqibWYkeyGz1AG4pigXB4htxCTQ4bdmbjZ302rkQk7nYYfUxJzYhVcPdV+gBKIc3NYejr2
bfJXTLBLFOz7yo5XfRr+LteCbbrLjz6woRDWqfKS0jZO+zbDCtsdLfuZDc9nNULlAUd9iO7pOtnm
EMUHENmeuT/xXYiSbnAIyb64BL3kTpqdqmu+np7TfWSNyKfHROAjojC04rsI/+bfA5kz2BxA4qj4
WXk6OpipyvKo9OMGRujELUcaJWB/m8kmDLFlWOUsl4S4gRFPavac50QcEmn9aBuRJA4wzPCQHjE1
WHlzCqoQMnvd5EjuX2CVtI7EtEJFClXiHvu9gUm0CYTksFI1uBecBIIA3TdcOCmRRnJdUP/zdpmN
n2MGbukp3+KDnuFuxI7HfSPtOSIIQI+lHa3DXqzG249TamQm/At18D/HKgtJntHhVLxkUxu/Fri9
UknrbD8/J6znZnZLuuXul3x/5JS7X6CYRC8wKbEQz3PI6yK6rolYRlx6m7iEXcgJvjv7QXrg5SLZ
OtTwGkilmCQF2wYz8s+x1THj4kl5699fKKi+eOvv9VcGGotnp9H/KF5YcEAEStBjFRz9SyCRGyso
pAxEWBUAx2KSzomK+C7bB2iJQwT53B+bGMvnKDXqUGGtAhSnzyLu4nMoRmdGPJ6op1vRKeB68jVt
ciSugipE3JIMjkIM08RqaC9VYjBHPgLpC+WqCJaBNnzbRscEyPtwNvQJhuwDlLDwh3J9HS9+JKUV
jYA3dHjAo2tDzaZFNXegRPKU4heOIdS68K8cuTNsiC7IJTXa4PorD1qze57Dc9gRmHFF7j08c3Md
D8UlfVhB/AM3ips/gPEGwQWkmeUqYypjSIUdwSCq/gqMQ+slOxTDxwSEOApIWdX4lPb/QPEhnHmN
oJ36o+qhxmoAVkWLWEtomHF5HpwhZ9DP26EMSC95/KJ2G1y+6tgi4lLDrrB9zdN/8VNEu8BJgy2q
hJxcjiy2MzPxxKXXUU2LS3CLFR//jk+6cJ/QNBLvyNO36KTI/k13Ld5K4XvZG7AQ/E10k/9/x+wE
lD+Kf2YskuaX6cAtwjz9hGXpzDex0v1zxDrmdVmLe1a1gdXIXf2zM5hcgs2EIACjaZNDx7CCqZGr
00sCjRbOV49UNLafsVgHy4NbASvSYcYgmiLRbORf6ntknJI9ukq8i0mdyTlExlYmiVlXoj2zU8eh
smDjYxBlmuW9gN4FesLtMb8h7+SQIj8zrFxi590DnLA9l02GfRLr0KKL+8FD83mTbUkwsWJv4pHW
QOi5ZVQWqe1fAjEYCXzMVUikzwmHqOS94XCBYwiXFBMJNEM+KY3fMhRyz7g4VjLPzy24BOoRsqOp
TJqsC5kL2ZHpc/lkF/1GFA07ZYfH6OWKcgEH+2Pg+L0MGB7QXS+e3IdYNJuhGIXcsVxLokHF3/xd
8Gj4dnUo2yh9Wj815vi4DQ8EgRea0gJxHuqXRCPiD2SnEctnjlnDIK0IGH333xyTMebgcYwcRkGK
40/qTEzT+6SLqCYnScbqhhHJ26lQsujEGhkORvfONPZ9cS57v2PvbjJOfHCQnNjxeDm5+MD6QgJB
2VdkLTgUxtHb9Q6cwuTOnwHmwwqVcf5/X4AjA3PCTo5FsW6Y6eYxvIWM2ttyZawNjgEs41am671x
yGbN4D2GnFjINWFNrAWwvXeoAji0MhUGA8EhgedoCaJkEmRcL1+4AO8KXgSb4EpMBR3xaDVFajWs
s0fjyg/QgAAnz/ESTCfW2eGQ8ApAk/nCfy6MaUpOv7hgcSBHfwc0yCBKJ8DEaIksIHlYEIwF4Cct
811y1623r6wzrLjJYDQ9E9C2hCOyZpq4P78G1RzZlYaRoHOAEX0HlTeIV5m7szbklEzYBqYkeTCI
b1N9hu97lOAPh8AZFqkO/ntLQACJJRJ58pBEVjxsl0Cv8v5Zzn4WiX2fI0ufjhy+A+Q4klmYXb+l
f4SFwKfooeAr5K+4Y3v5mr1HLexCuSrrVDYFVOn/xP7E7lRsGxoMDlbvz8lsiUvEGuS0Kl/jRG+v
IeHCk01fdg1Zhh02xyNPoLDhpA0umeEXy3dCMWP52CW42YN/i4JzCxgvYsJ/Hgizod/714ocmR5Z
MRI0ijucQI0g7p5vZst90Bg6uMBQEwL8ZiwEYneT8w8JPuZUvvvA+pG1A4GUZM15lxgImzDCP+/g
SGZKPiPWzvBwRdg+2MMJxAns5F4l2ANfJ+Nv52hZaZ5MA8feNZo53B/WJsea92DI13MT8gZ+x07I
qL4ni9+LM+yFhy9ZzIBnxFTr/lAxh1Ve5R2CbzwwDovfk6iQ+38H9LjLgWMOuTjW/M/XvA2BjfZ9
/xz7uYk3CEwWIL7obdL8w1i8jeWWrH0sHnCfjByTIZGrUv6bFRBxb1/KfHBXrEeH1YgtSkTM+Ztx
YO2RrsnkX8aML5LEg0XHs+G+T3Zipk3GAdKRXYLzr4wFY8KSkFEiQKpk1OBTkcftQrlXrsMjM6My
PZJKuWm8LEbBAMjV+F9WneW9DZZhZL0BXOR8OuGdjAs938UBBibGiVOpACsJt/CQ8OzwvfJr+fvf
0ZTvewdqPLF4nF3GAQJknjwWqCyuJcPKsrY4kyhwkLxvRX7Hc7KBiKkR4+Hs4WyqB8ziptiQbGGx
ide//zKZ/44jsmblL8bGoUX2FvExrJn3DHGxp7jF628v7BPhAAphjchClkCI/B4Jmuv4yqewNlyr
RFDvFJocxPHASGJ9K6RrZAfkPgQghweAPhOblwPmgXMZI/vedv53gGQ4GW/CCktuTVY/I8rk7DKy
XPKIpAXw0MwDS48mMXCvPh2P4TFiSxXf6sMn3sWSbxLbsiJjKSdZGQz1bSoSgLQMIA/39pNyiha3
5ZAnwhauUGxgBiSGCk6y/yxVJvrEosVdyP4qrnbPAUCGi3BT0oZdwk1B3QNoR3yeI2sAETef0NO+
IGH/XlJIJPEpOZhg2TLqkhQUF0q+xCnF+sO3ActJVpzH26T44fz+tJgeQakEoTti3LdrFOPokhca
TzhMIqfTF/H2F+dHAhPuhU+KSfyLniVS5dHYuX7xzaGu0C/C3LACxJXIyMq33ZIe6k9i3xgWxiWh
gPwxlv89r/cnlkqgJlvAjQ7bfw5afDqD9e+2GShxXliZeBBIcWXCxLxZF+QjxJnzfrDBkotjwyRF
K/Z9rzkiE0wTv3AaZPZL/AZr/T19Yjqywhibt7OU1f8EqYyn7nHWlpfljf0l+LKtbyzZe5dCCMMX
XH93ptsDyBuDEuRKEjKqoUEvM8mBwF5K7G2z8Un01LBU5AFltGq2Bpy+BLfyARYrfyRbwIDiJyVO
kFVk8AWy90IDFx3dO7HInpUESfMvEQSmM69Rb6qjZxsA+QpBBwixhrXJyeha9EcAQZnUUH/Fe5uq
arg6zY4vl/MPhKc8KJZy4iS8/ejTgQKp1kK2YEMufuABjXN8RO8NLb8pSWIZF7dSxO3f5hDFDrHY
7gRRj/35oC+UxjVzvZqMbpVrQDMGr43EF5ThVdJckDm77CH1bPKh3LPn4Eha3tU/ToNx398BO6IJ
8bKoT+sB4ASHNtMzda/J+vR5HX6C7NquS+sQPD+rycke6rHza4Lbt+MK3YfD4EV/KnTewuSJdBgZ
J1qNqSJzrh01w0PwmN0mwC9A35hnXxtBf9AkG/fGcRYOqrW7+dza4W3jtRFaNP2tb/7VgxkhF/Zy
eQxBlBf1z92nz5A8z2lougek8P40g7Nrk7ykfcgKXl9Uqp6rE8NGdgi3S8LoYHhacaFeoN+Z2Gq8
cQFf3cdXLTzsPJt7yOHjDenbgoIJhdOUZG6xG52CY4+uqoVAS0IjPaLEpsLtRIwXfFbjma16EHNO
Ptcuw74dxLBFXP2rHQDNtt+SUjQ6Ye0L/VMv1nO4qg6BBHxgRzz1y5wc89uMbpVfxPDonhypFhS/
dknbjlE+qUarQ/oGqsFnPaX9rhdY4AlhiBF+eETMICxHsOQGl6Cn/EDpLk3/SOkidjm4R7BFfByi
Gyzvf73hiN6IbNSP6Zy0+nR9QbALufvt+whbm3u/eo3DV99/NA0FN/+oo1NLaI/KBJKHDtUGZ8i/
Dye7LuCmnNuMBv1lBEor+GSdyau8wIQIyFNBPwgCa94pdOS06Bjc83p0j7Y02Oa83G8HDw0cnIdI
xNqdgT7zkH6fcYim13UwqqPXxWtoHPIgCetVQ9rk9oj5HIq2Ta0BDUy0CxyBe0LNDWsDmjcbGuxZ
2A6ZaYKB+FWuaL731cuwB28l4JCrd3czf50jx3T6RCX0HPadRHWScz8edUsKGmwXRDa0v16hJxSy
0mPRwMk3vC3JSgGFuRr4MXrtxSNaLu6zm1NlgPfVGBM3n0Ja+JsZN4uD45xythgDHyJ3dWSMSbni
dIhAamXwvJWYTZ8+c6ikU/q1i/NE/4Wgb3xM63ydPs+oBXsNCSdRGdC904yl022m1so8yRKCMe4A
k6LhQxPr0E9/ixJzerCD9kSdCE0hf/9EzaQdWYBBg214IZ8yQg52sQ4d+HAfmntZ023ttX9KYcEu
jSLEAIYRnRKUUPyGinvJlG1Ah/Dfh5pDSIyF3SijxppFe1tq2llHquaS9v72u6D/txlXXww7AShr
agPAITtDB7yA2sLO2fEBuV9+cWEcfBoXXFPC4FSQ2vMMW48A8rlkvDEgKhKXAibn/UdNTYp+lU0X
VQ3N9AhJ6ArEopYPpRoiYhSiN0QHC30O6Ui8S+k/tlaP4vBzJtW+m/Vgb4WxoZ3LLkOVv/HO1N6/
9o4LJTzzuoXWiyh62f+CTAlYcZVfIGmzhpWFVk1LqMuagPh0YQBm7dneI7yc0I0mJeO3X+UxVjPk
8BSvKU89t6K2VRUtQqffFMWcwkYURZIG7/2Wmpjk0jCcC6pgdDsV22N5RSFrVaDCd532hvQXfb5Y
G+RtkDZSYXMa6K1Xa+6L/qNxy/ZF4maPfhyLw4VgBpaQHIwJCf8ZylCIcLPAP5uoG6GAwvEGzbCt
Ry0YUJAyQeuEsyIKyVCrMKiIl0xNysEiAUCHKXuws0I5fNQ/816nJav0icoMPuQUNa1HgT7QJz3Q
a7BMEA6oEAcQ7jeQfrvbP1NYoc1Bg9DBDz7hhM4FOAALyaFLiphOPwCfAnEv5mhCjJwrLf5ws6Uh
nGrMXPRaSNVN6Gql98x1gDlQZj/BLOI+Fv2D26SQv15ShAWv/mbZ6YW+KWlMX5jU0nteW7lnzYPX
JwU51UWH4R/0SktN9W/eZj14yFrrGRmxJY3jDMB0a4WgENi5HdRikaJEchZF+4x8luZTxY4hW35Q
o2jnz+Sv8vSSM2PCjduzPRy3yc271149hYrLdfxXuB/WMM5OmygBA1siUMwZvcXu7ICu2KHu0760
fEydc6ZmzPYm3IQHrbyDG3WGdWnEVrEGUPaASRo+hOF2TN8TbdjHpwel8B4RtyijpdQJqkAVP1YL
wbZ/dx1akTUXBZ1qxli+S2ga7Y8+4QMa9OPDJ6wxd8higzViyH9nkpQrfFSOZZ4/Pq+3oBqRljGL
fnZfKC5p6TrANY2xAtJ5qcSfh+E1O3gOmucFx+NesIOw34ND5wbpdErBN5a8n+SOJKyXQ4dkMKUY
yNKWwwhnM6gS/rP4MwcA+nopIO8iA6rsOrpRTj6kmxBqhLCKT6v+3zW9kMDcXdz9nwWN8CHtx/1Y
kt3E7GSIDqn8P9UD0q0oM/wgDoRsCtVRqTW+qymkDrknfoKKmOVfUx2xqA+RAhX5TviEpF6CehqH
Qd6ihDUllD4uC0WGtp8000qLd6Rv77Omim/NZPPBR5ANZIs67HyrYEetb8OCYmMTaxQjzw1aZuB0
9vNHUb3gng3JKgIwRqFliIRQr0/kQ7PkoC53Uyr7m0FxhXg6sCofoujbkGysc/N2tE9SjiVrOKZM
xV52ZM/d+ieKu9tccfX2i0Do5iakGdow9JiJhxLZByACob0LaifDo7qrfLNEt0On7/dQFut6WDyb
mA1UJeNj+Wwt5BwuIJWHphJVHsJH9EZoMEOH/TFAEMinrm6bEGw4+mRDVxVNf/QTwKHxyuwfJdDA
mn7TrUFEPzQ/9x/VB/KNsCwEq1UTcKLph/W3OZqzngBqwCP6XJIp7XkOWzFCorSffx+mN5rG724X
f3bDL9E+CC+gXOFVpGW+MNM+VcHs4ELTdJ/uym5cwJ47Vtlv6Fztx9U9ulJseMYHDrxFa062Xwhe
e7CFXYebx2DL0fPHUEa0Co8fYXqmX6/S/Ac0RrAr33I4i2lreYXqNter6UGB/Ne9ncf1I2etJcaF
1Ikd7scwJ5+Kh/u6B3pqAE8rH252HPgqjeG49MPVO74G9c8eib2VdUfZZNjA1+QaMYRXxQd+4IrG
aHi4ZNBaX53AcQY3xet37gdyCdYgWV5RQV2POsud7vR0+63T0jT4ggqr/a4vGcoUt8fMuXqvFFAD
KcJnWiNuYAydwQjO25d/fo2uqn96JVeKm+tRP1A+Py4RLhr6LAPG3dHmaxk9syutqjl9s8dNZqJP
j4bTR2bEl+hLmqDBl50z3Jbu94Tve9iLFRwS/LG1PDDCqu9d4aOeOq2XfKIs3g4S04nQr/+4T5Xt
2LTDLDmoufr3VW9np/NUVbwMF3LvDRC17wdfKFZ3pq+nx4Duh0NEy9gDJjQIFPztc9RDHHBs3T7P
oEnze89FLK1/pa8tQjXmrjY+/3n5TUXEgugIY1ixr2hT9mHtE8iRb8EZWzjaz/U+BHuheMZukCWX
B4mSJ/RlH3X9/eUUbJiv8P5p+QdrANZ4YvxerkN4ZicKnXpjdneNtlMoF74dBx1weNhxxT4MCfl5
WJ6/0MLbQhCKPyU14cn8rF8IySDMOXuksCV8Ypo/mUMAkN5d6PmPr7A4/tlfl2fuo/djuoV9/FF6
P+ZU33+7kJ0PzCo0p/nnRvNQ/+TCKAjfhsfN8MMg1zDY53WJDNyO5qblER5Rqh6Th/9JXy+hWMxG
pISmXXTDHQrD4BX/7r5//rMOC/jJ1t+71JlcRW66c1U4YX/OF78BkU+u9YPIGpGp7jL+2jef1cG9
0Z/ZuJqaHOc7C3UkXyQL19CJLXt5A2C+KK5vyVNCggcKi22IvxWBJBS99utsdfvrjb7wkWIw5/4A
1duE3AA45sEHLMvn2ZPAtpk0T+8UqrSMwcmsGsBiPBYJauhXMHwHZovD3uBFd+0LzSqvu4MGEeFd
45SfjN97ilKV5p9bH3xxeIejhQMxZnpNIX/HZwxJHA2/Bet+GdKbsqtddWjp6FQmR/XrAF6JjmL6
tkxfKRhPp/28HlnId3cNEclRjRQJNi4Dt0HGxPlGoejwnBxfBezOWpdQQPR6ce1QKLtQqIBnniXB
Ftlx038P03vcB2ZvkNARyC/OPwqKUemz/4n13g7BCVgQciWQ3Ctr16nYnKyCwMs+iZRlHREytxSV
pNdd/Si2BN7ejn4Y6D3sQrlPtpQZeveru/mANcKWeLM3qinX0LVQe2pMTEe/ku49Fqf9t777JsTb
54U9q6M+yYAmuvKEZ7DnY2JFe9khOlSDwyG6SIhf7uUelGRAoyvtzqeN57NIFUTOeEunBQZNjdxk
wWoxNhGB2nkfINK0poWD0tQnd4D0HjKgSKpWHpj5r7tCreCDxAzMd6fBCLrnqz4mvBaljd3KbLNH
K5pQvRjtrQOwL9BBn894nbd/VYZgLQ9YR8aoP7Kl3j2tgl304KxVR1KTe3yuv43R60dK6UTjvAvV
LrbuV6EiIFnxvDbkgBxFJYL7osvsE0ELSF4mou39DJzQpmxPEp5OjH3yKOqUQ956+SgfC3X8gM+s
N5aGH7KP6XapE9EhDX6ivKPTS8U5k3MJMXnImdDIHVpV6EpZSpgONzY7bX9MKW9MQ8SczMrciuCm
zluqiHTeTfVSXqWBLNrOlaT6pt0lexWv4sxh8+8WOyHKVRG/IntoTgmox1baz14T1BKoANLNNV0v
pWCmft0XdbqZb+d83fg4f/d2rfTp+V0n5NanNVT5RzBHkIVeCbx6I07YWw5FWR1Jl6KVQuzKebDj
CfYsaRTbeSRzSs2SjgNrisodQuhUuD2ax3h6h7OiXpLMoZGNB6YXSNLj1tRQhxrNAqQd6VpmtKRL
CfmvOcEdVW8l5ShklWZJIEEnmbzcjRiKqTTa8BLhMUld+tIoSFJcguyHrhsqbEue/j10xzl9KWMl
RTw97WVHno6//Kafc3U6gaRuuF/2cyaEM9hrYVWhNWXgmBxxVLQ3RU/0BUpaEvgKihBTBv8y2M7N
qUYXcUAspq8Q+iDLnCiJVN9tETcjwCNsQEWIeJ6dYQLGjrAy69GCeP0BTziqUxW92/QWE9knJJ3S
C3ogFs9+5wBQcDXqhWSmeMo79IFzxacVj1a99ZJmp6mDBI2cfI5Sdn7bC10eK0lOdhaZBvLF75KX
VhrEZ4/S5GDFzWo0atGFuOwxHFIApTMjIlfQxuQ26KPx9dM7Odwbn0NVciHnaqiXvEEJu5E5fZX3
xWuyWW6X9Km8GHXqWmOoJKeYZGROicdXDMlCSaVETXtdaJbGmHmdvhbOCoZH2sNye1z/UhkBO0WT
iHQgmOV5Th8nfSB2znGIli/pazsznxSRVhg/XWPUfsvz8sj76oyUDqPFBfXSWTmr3lhllT0WPBwf
ZLXQFMbK4KeVPCLmybn13WnBf5nv18JcnUOEraliU98WM1V8rE/I7w0epk02S5LHLEIyBgk9LAuu
BfSPgVUPHDjOc0cWCB+Vtrw+bXuydOhAAqm1pCSwOs+hmicb+34Abp41/AJHI418jK4Y9nMsU0fO
YTN/LMypwoxzkGCuh8bYGG84BU+5bWvVH++XlN6xve0SI+cG9UU/387vJokC6ePj9JTKc4TSAFVn
0oVoTbUSwYo25LvLZ7CeYzyovFxdkNCs+ZtvjPfV8FEqvprrfOr0+Xa8EHDShsqJbdzGDWvbmYhf
3HHozNqYvMRfF7/AsX/S6YGLm1updBIgRAzTPfmvNW0hcElhpNVQXCGhfzeyNi6ZtH2CFcltSc+C
HhGZPBZGjhMolemeFmnpBsFesRimDoe4pPvGcVnVdjswp6yBj+2ckzMGTiNjKm5PeiWxG1TDMlwB
EKjpizwgxAJjKiVT8j0P3BGMMDgKI5fGwCN3xNMrKetbj9jbVPCYrOmWNrgXTXw0AbDlZCe2ByLv
9JZrqeVvsDLP8s+x4+vuLX9MfVBfCLofx5vE8bvApAIawu1KXD/oeVZyJdYETQZEaS/QxwLFhtDM
Vf69x052jGhEC6HKGB3pBnumrw/Nu+R22BZHlyaC7zbaRy2H+WP8iE5yqE/rsKMHoc6NwhxVoTTP
26fBIXG+wWTSKE28o1nDNYw4LULH65CYXkSgUC/bojBELw5CZhRypOmArjlkt44hVnHjTLsrwCOB
1DpBB0Lzfx/UxhsABDASXIQz3tM+74yl/14APoAtQJzG6xj1jbgp9rST07eDHt8x2z84N50KxDo1
pKkIqtZJ/+MeIeIBc0e+TozvbdjbDFFrYcQS9ffgXyYAr5zEgpS3C/rG4Ja1QTe7QutPeMz33+d7
xDsAGMQbrvUAcbSdvTBLa6CyW3I3wGpm/BoOEe5bcDpAGoRjC28UakAdUAwBhNWPoBsDQHINRRa9
gocFxfPCLrR4SyfHK34AztCYImhsHqNncQjJ8+SXEPQVvNHAKBCjRqPjRCizTnT/NBVJol5sj8SZ
w7M+Yqwfac+DgX0Efg9Y4dEQmBzwq2SXvIJ1BER4HTV/RgRYKAINxwMBW8A29iCfNGI83xqfZ7fZ
LRDsGmA8IakJ5A4gP5k1RTNBGizclbvSjnX3VBigBbfhPSVVznZqjKpsk3OCKlQSFE3P3ebdRwUF
sZk2P8pchXUz1hLIriyEEk3/KIb8iLqAqQlarkdOJT7GNZ4wIkXwiDjghCZ/Tn6Pch74OQF68Edk
VNbxC/2iR3jOtiMdqEYb7ONLQebeTAr5Saffkcd7DOSaIZfm65f8iJFNduBR6klTYNWzR+UeQXMc
KnctWJXk+HXjm7SwKlX23BD4V7BJBcemg8S6hM9yHYA+kQGdg7tC9R4oo+DGEqPUckOgKxXQk15p
gUa8zq+gyCraDW5+83KBEJ28/sJAIYT1Agxk/gTbpq6MqKVglfA+wGhOvp+ZmldPtmD0scK9dwvM
ENhi1l9Y4355u3uAiUByvYAqcd05eNmyWuyzZvJKNiNUC/vlDpJkwXD1MTYagwKg6RtB3QguuEpZ
rQZP8QIoqGFcBoijOxDpKUiZ1SlRF4cl8Oldco3NrD8RQqUUyZ3sBgNA8piD4EpIhZD4KlXQexeQ
ZkZ5WhqHoQlmrVcC+1tnXJzX1NJeVKUGAvJU7EMTa/oFjYcUkv+Ija3ffOgjB4Tp4B7Xc+CE66y3
EoPXctM7JIe3wQJXnQJBY31tMwWA7gI4KcgdcMEGGPU1naSP+Brz8/LJIs8etQ/q9I0x32aXBFgi
D8kDdlRwcyGCehARJvX8EAp6WBtXN+8aqkwVaCKkWeTFFpjJAUa2LiZctwqnOExJbtvk++MGrSiS
IrgQ1ASaS7T7rcHhgYm+iZK1Ouz9gZ35oCr0HN4fgeOOdDI1SkR4yjNG8AdB4EE3hTszB27MZmDn
Q7T54AYhB/Rw268zQI1vewdvdnJkoR/cZVF/6uLMG93lOzQynPENlsEUHU3zk7PLted+gfztxyRH
4e5ityuoUHIk/6wjtnFyBxRNQNRkNNvfD2PiAJBuJAHoJ1QwQQgK/xD8oEBMXZCE1QmJDDqybhyh
KdNrpzG0c0/wSmDkwSPR+utEIEKsqBqDQiAEsgiLCYxy6ZwhCEqIBuifo+nK/y92o3L57vckTGZP
fxTP0eaP/Z1I9FVy/paSNo0+UvmXto658FuDb6IrQsrIxO1EMiAIxtIuT5gl3UhKukYbj8xr0nxJ
g3pvjj5eTkWYjrdmWB1j0D2Uog0CuiWEs1p/+K+3ySLycBGJG/dyomFGIdvM2WKJ7HuO6xArcf55
C2wRzEuobpXOogY/AB6Gw4SRUbJDbVeD9AHYSjXbfHQI2FLZKUjg1ZCz/XHARZ78wyp2tNubBf2S
dEw/IfsaSrErU0dkEwyO6UpIZvnsgn7hsEa7vl5QhiN3reI0a3JA4vRMHKH2dmhdwD4/Xie7BTwH
Ge7PP8YnX9LCFnBN3FSCuCyt6N338XuTKxN7RKJ4es4NRGcNb9vAOzdCz+lyma97CVvI1gDPjXgf
uP1nvEVbdj1BOm3rkB1sttPXdqSQfb3vRr1uAbjN6BYop+3P4wcawTDqtFAsLB5tcNLmD9XfQRZm
ESPt4OTRcg3OhieEQ8i+toC87FOukSCyyROh99T6prlCTd0wp7Yx2m3gqAhtDhzGvLPTrXd/pY/E
yWE/0Okc7kad7e2vVOK6cGPBCjUg4WB/g0uFmoxqza4dVniLo1+pUHNAPwcjxiE+wpKAahJ9dl/g
M+N+akPfQZWFAJtNuTLLi/J5P7od+9DJu9zLFy1/xyGhkf36P5LOa7lRLovCT0QVInMrknKWLPuG
sto2IHIOTz8f/1TP1PS0gyQ4nLP32itspG5HjZBvcB35RImc3dPuJvq/JpOcfNf1D13bBLiCmsEy
JhotPrzLjfpRQ3zk6Yq4zmA3oCES6uxFOucGd1f/M9rM5YFoJYDX5kXSdvF+fHtT+hRIj4PFKzmD
BPfgQ5mP2tYuAjZ/IFfRTn7Ks7eAlMM2eQtAffCPxTBpRzosPJZh55+CMyM+X7X7Ly5SqQFVLU7B
VXoRSMRgAXHDHcEb4Sb0sjzrwMFn6aP6MpjtDzMREZBb1DFC84jDmvpNWCFFtEQWAJgBctPJBZNa
GOuWkMPRJVuwIloB9I2pKVsF0WhOcpSMnUgN2ODQQ7EQb4Xu5AI6M89pJIs8ZiKLAxHBuyMxX8Za
45tY4ucWM5IlunZ0cAfmOr4lVt65Tm4G4q720GNMlx0E1cnjdbvYCyJjls4ywVdJBKnvFDFVti8h
I+zB0d7uzdhtJAw6doUzHYRHT+W/wyHD8R8lsIqAscT62dk8BlZKF95j4DBt4z8d39QStaus+nN4
X0GPn6/rgSTEePIUeasZJ+Lk2zO+gB1DVnoyN3W03+akPMJP/GyKn/oSPuOvGBMBxNkUVo4OSwJ+
DAUFpZaK0I5jDb0YoC9obTgjtWCiYJDgXP5X53asynFJBKO6YrhyH4MVlV2Mxya75qXAoehDJA5Z
3WNKUcHT2pCY++JSkZYF4fKWM0LDOiMjldhGtzk30uGd1kEvZmpi91k9jTNkhwW8E4Ys+P7h64oj
WeowVTfYcCt4x3iiTlZfcrPsuL/0AKHoTRWeMQ9yCv4UOu8nZd4gbas5ewWB5Khgi0cZb+FDjANU
3awq3ep/erh1ppMbRLBZfeGwqTKPrGeKAp0vAluIGgioCzvwb4L9Rt1ISKRvqw14sD2MnlRuRhjx
DH0gI+FFdJmGpcZSwyAAngggqNvfhkMC23bO/NUhgZDFzlxEaXzW1LpuXXb0sHMqxTbxSQndqHAk
ypHoWMprstrK3GZOCLwzLZmIDSedqTqMz09aOs7egk2djZ/z3790AkRqHtODdmckRp4vt8dYrGp4
GB0mosvshwxrMcKCzwrpVxnM+0uzWXfN/l1t2tKNpFXf3HvH+PIZ8mLE0Vo4cuTaUvoLf6of6QG2
Ss/fWfJ2NK33cOjhUepH1V+Tlf2sbhTtHOKUVOW3QFebbZVgD/+FNNCOlM/MjZBLDWv/Mb2CO4Vi
yNZji7hHArhzakIgGfeDuFFpmWB6f46zXUDI08rtji0l9pLkmA/ravodTcdkLFPbof8PvP5NKBWj
FKwJYcpDV8SC6NCybABPfEKDnUx0g8JjM4gvIfMrfIuY78xbHP6jNqAp0O9IMfLzRhYa2plihT/p
hO8rT4nvGRvBnEcgGFmYo5tFzH1J+TYwK8Owo14zCiI+mJfi14MlZ3hUwFBQwJyB8OQAXzX8ZNyR
iYNuAz5XCZwUt0ydYLL4jYrE6M9rpAfkHCBn5hEE3kp/JIowIwT3l3hoyaybpVwrMHQB6JXU+WDf
Fgcxdcq/9q8ieZlxLcav39zycRP9Nf9Gphupzf4HyK0hoCTgVrL7jDDYLTOAzhaDPTj0BMyOQSJz
f9hX4jFe7MHNy/5e9t9p8AyqRwZOzNtn8KnqK1F7mvpK11davn1DX28p65xMxVLeyTkaOy9iMI2s
yJjHASZTcq6Lyf5JCx8bf+w+q/YBsr339/RVgbaUn/GhfDBdQ9Gnnc2CITHPvoDbYV1fWsX105MJ
5p59jhAWfOOQIhwEe5ZhnlSfvQxtcM2+J65zODg6gafjN9tlYien/D5yuw3njd3rZSKOJ3K7zmNA
qK3V2aIt+uoh1AH0dKuOoFz6ek97n1LYTPmu7m9R7HWQ0KEQGo7JUOiPIn7bkl+eWtyoFK8D5LjC
Nj2TKhvEa9LYE3rZ/sK6W+yaHZRLUthVS6J+g1oCoMKHSnfQUKFaodCBxu/q25Z3wGbMm+M8xLWD
ffvtLgw3hKQ/7hisFLtM/kie9V9ywka2YYj/GEY3r5fhEWMRwxMe9GEYTi5Yd3g91Sc+LWaOUs0b
8ubBKra9yx4bXDj7qt2dtGjdX9iuk2cHmMyzDS/6j4d/gNxAy4Z/51KhwoLfZtgsI5hgXCiXCeUO
nAeyodmvmV6vYCQlmOAe9QGya0J6I0Yh3a+6LrJL8STjl+nqOrkC2eygMcAm0FNcvnbqa7FLmTPA
JJI3umAF/Rrvikh3ABxCSCwoc1Hn4dzgk2N5S2IbUq/2irDaOE4L1i0GeZ4xG3pDNbdMyAozcAm8
pJy70NYlnlnChme46QXGmdgFF1FjsuQ248akoPwA5jOAHRGf1x8xhWHtSc13WhyUNyvAordPSBTH
M2hc/kE02wjFHwaogRveGaI5qd97Ad4f06YTn5nwIGtwIV/Za2P60zhfV6PHujWSvSheYsEmJpHQ
vgA/bGFaNR0AQ9LhGcmwEYiMhot32+2Gwp2RvH/6j5E4/gUzXQX+1Z+yDeXrhGwSHy6UOaT/QAwj
H/IW2STTBRgnzdaeROpCXVeEp698RfkqKj0Rjg+wYbQd/xsqyf9YOMHng8hP5b0pOWsQ+UHWFzwO
CQ2vhgC2ITAoLDDTn+2lH/5vp5xanzeJJqL0oBAgJiupKPkuQ0JpBgBC8gl9Gy3y4LypH5oKMiIs
JPY6vcpvyX2WTUc3cD/eRBZ4/gC8uA0mYHsPz2Zcp7Gy+KgPcKUGjkdDwABxm49HpsJFteZcHyDL
lH/+CKkABtcCVKaw8Tzteujga19kBveRTngo2opuU52VuVPCQF64Ynji0BubCzdRNDlXrYpBF8MU
zME1rxhd4cUSZG6ObXtvhazZq4pzp+byDA52OdrRZE3qzjAc8cFgCV0bbeyqXVZPRbARaeTGZ72J
wA/0K3Ukv7j1eAzZwMhfbwFkne4cmx72AHWDmp1D90J0NmPWCAumZ77pH3C12GZVeLiKHT67f7Cl
IGWFGQJC5ifzN1P6YvzJ+Ny04YgZpdUP61t1AxLevjc8CyPjobdV4UBwN2eKH2bfFtNA6p/CX3a7
BYZFBEdT0REKCP68751hnnFzYVdT/NXiSRjjmKtRD7j/bQYcDzVjj9BOV8NkpxfyuQkCntkEFsty
Nm34oTIt5DWp3o/sGBJeRLD5UiKhDcfpW4aoiSvLTxJVLWzZMAdqlY0fYB7vmv4rZoi1OGUdpd5y
vh2ffLTIv7aYNe3Uf5JujX8heW6YhjO31qzOfd+S+qb/o74bbBXURroRryxirsK976xw3kSrlaq9
6gkTYRpe8yOtLnV5hTnFKcRYiAVgrqmDGhjgjEjyfWy4YoRrNwyA84JKR/F9KJNrrRscpdEImtu8
SUw3Pqv3qQ5Ue/jvgTaGCyVpooYONyLtHrF/MhnNgTQkbjQAj9P35g1sEcyQ2YK4aj4nebYdoi9/
z0mPlQJRU2Bjtw5rG6zPfyCwF7aOCxvii/+evn5wClDFg/9bmZTUC8w9GXqgTUPVHKa0gvC070pk
gY/0XkyGiPnwP8GQFRxXTCB0KsQkuyCEqAwn0Lwx2AXX9tXOc4v00dRrJuymtIsysm8pAs1T6KS2
8FcannpOkg91cvDSJ1Ue6kGYzJGpm7ejPEPVLTgpMMBcvXMX3QpEdOxMVIK20x3YQ+EMkUdVWdhV
Y0vDuOyp/SLUIjrk6mDV4ElWvnoy1kuoUTS+8qFhdNL/i+AJNXgHf8uf9fiS+n8L6dqllzJdD90V
kl9Wng2m3OX5jf3PgLmS3TOvpIfD5DS0JWQx/bdQnilgOL9F81msNc1Nw6dOPDwwvstDRj5czdAY
fmJoyRAFpvI2qZcRZ4X+KsJAzU5aOY9GgvLa4HO1uEoXUAGJwUm1VDFXPw678SBvpW6flQ5rni30
QVaPRyhua8PAh1BoEKDxfim+glsovMDhn7Gf2ZJUej+y3c9QieSJl/aFVwoKUBaOvyaCV/sQPzhz
eiZtUBQcjUyVnaK4ARSGihiKR6S6emzFXyXWxtUX+Gj49KlXcM9+wguub8ET2Q3iJf19IvioRHX2
CgGOog9T21VEdb89Fpr6X9RSlJ/hiZLXN4auIh3rnmY5d+KUU3MdGJYfrWA7Nxg6I+ADsYQNia8i
M5p+K18TlpJS0UIH0NUxp7l9T059iwdM+A+1slooH5JxG3CQMpY0Sqw0ptSaMvc/UgXrkKxkjAwx
Fam/Fu+T2D3M9aRwUq0QW8zCJoqTzoa2Tf0/YdBSw+Uhw2ejR4/ps9Zs+YSY9lpjrYzoQv7kDFsM
oJ5bGb57YeXid6tuh2r+EK2w86c7A7ABN3MY5rCJkyfM138+gFo2M3vJTMGcQ9ssEC+MO63epsCo
BLj/qkRPKyfQCL37mAQ3SP8abCOHXQWBH9GTrhzIoF9l3W2WXzCo/k810/NKnzO7TrcmWI8UpT1O
q/q8AUvIbWydIF7MoKU5YqOASfyXcNiDMkTWG25S4ozhLhlWw95kktceUaR0hsNmP+BhHK2h1w1M
UW1Z/VBjoBjXRJGc2nE4R6vo3wRNGAyQ2E3w6Ed3UR/De1nwrFNytdc3wz4MnVJnLPe5sWqkDUQf
3ougffDug9Crm2d60uj2RCopyNOkvkrQQgDfaKQ6xyT2Hnd39FQq9BlQJpsrOnyN6b74gqidaxsK
Cg1XOb6DJu81Cb+lvkGoMxYkkFhULjqjjU8f4gn9tmIJ9NKo2lpbhHA4/3NiOhrVNczDcPT4FXW+
jp/qH0662MHigr94UE4yb83upWDTckcQQKd9tPiofU+B4e3riqcxn2p1r9S6dZ2UZyDd9jiRhYE1
BIRcas29/0qPszLaZyNC6tGKNjGlon5OJYdeGmgolh0VS/bqSr3KiatjLxpbJnCq4cIihpBP6FL5
EbxkQniqS8o0ePCCZD+pCDU+EmpRgUGtNQ6OdMae2ncQQuT4bSL42M73fM4ktCRQdJjNh2lWkm3h
vLMmIZ/xXKvrvn9wXQwHDOBL2GoOgk1HtlQsnqvHiLDSjFieM98A4GAVVstIPTYxZH/eK2Ese25z
SWYEA9WhgNGMDzwHLO6Fpd1qe5QqzZmKnAoJzqaJp32x7pSzRDm/zxXOVWpYvPsLTyEBhOlicHpf
7EYiMQuYSf17V6cCVmCzHkadPRYn3HKmg70ShhjUQiWZ8XBaXeN9HGECmE6kY8rAnkawSQTNKgC7
llW70mzumAEbW7RbipHcU8SdXuy4SRo0YvI7ZadNPpPqd5puGikG/VHMCqsMt1V6GtsNyTIYyfOT
HSnykFV6CJ/JftE5Lcgd8UArbDGZYd4XjN6wg1L+TdiVKIRLoPw5mP21jT9MYw3KgL4DFDp9pAwX
OgtCGWUa3CfpK21d/JUuaFWCP/kEclLDPqk3VFz6j/hFYd2gB2WL2nMq56kXS6tqcOuV0O5D4yEz
eGRKw6a3cKAEFM/4u97Ur+5XKJbTCTgcHgpYHKmU7LW+7ROrNy7V3FUppJU9uwW/gDUTy2uqEAOG
rvAzkkrTzd9Mmnyvn3VQMUPkEQ030ywIlj7oX8wbJH/CZOInDKx7jFlbb3HAVbMuheM8t96auJow
KW7yi1p9FTx9A17S97D56qZN0LuaelcKGI3cftJWX+qwDFRLtAXswi9o/J/kbCF0QyE4Qw1EvEi2
0XC+WwZxDOJmip7J4hhr6xCRBiCWYFX9y4Axj1N75LT1uib1mxtCQkC/TnAYRtHntM2K1CYBt8y3
5sbmK2XNv7TQi4s17UqpWAnyG/gTCLGCdfP1pvGqOBKE5XBXumWgX5R4J/PYCZuxgF23K9KNGlkp
eVNuKtwX3YU3H2OmB/AR2ZQpFXcVVUK0Hzh5Ic3HOz+6kLEjbAThcBhkQqo8xXhJ1S2FNQArl+Sc
/PP9X+4Vv+EtHvXk2lICiRQfmB5DajBejb7tMnBeYnvlc4iJXP+SJ0ekMbYD4dvQa7dXf2L9n/Yk
HyKbHH9BE4N6B88OrGZpqFNbB9QR9h1NrSSgNLTixF0sPoOb8k94r4dk06EcORTFaXDkvxovIfnW
QiyAYcjZBrbqzyEIfXVmlEX6ySPvrEQaLKW1QmYODURr84gruRHtSrzH2/QzKYnoCHAYQ+tljRLM
Uzfa4f789j8WeFzXl0C/K4ul9KM0nwkA4R1wTSnXbe1gujwMTgkhh5kdPs/sTrhQXzACxmQww8qe
zq9ZCSnEAvZrENSXxuxh8KR+MzQHAS1wtYnfr2DYYPqbQVLAHVnCtONU+faEOad6Go0d3XF9ZzpN
gUrfXoMfkF7CXtbuC+mgouu8gmUXaEPH57CKNUtUbTxlpTdmrcOl+WM0aXxXZNKD4L83Zr9LtRVj
vX7nt2shwFSc5WoBUGt2RsINaHltMxHmAwEWDpcQBzxsf0Qo+WuphIcAJDQsWwV1JD75lvn+wJfd
SZ8a/r8w6qkm6F4/9bt6xk9STZ14dEkRw91dIa6vCY+0UDqcTyJ6NrLikvoVtRvfuA8P4oHMaV3p
T/6iA3HAjl6c+br8l43HAIU5DI+g21fqxm8RJfHunRFV2dtOAcqNmypsseYMlePC/Cw4d3PSTbDo
Qx1lxSRrznGxlprgRG6VwabIVxfzG5/BwJF+KnYe3el8i68J0RrVpHHUrmFxMAkgl44a+vtl9Ctc
KO5wvyTQpCLUiSaum1bh+6PBDhW92Lju8kevrSJ/pV70jrzcnY+lh3RPFi9R+OOuZwDQFAOr5MWI
ajDt4jVEc5oRr4Jru3jyVYt7CQtcT5wpdHOcQHx7Mb3AyQh6mrhFwR6XT378yPrJbUqhbM6HkbGx
Z3L3AYuUWmHYzNsbfoxzjiqBKPMZmtKmIJ+lgPLgPqGVLWCNGBS19hBYVMZCtlMKhzIDhEAlMowF
AdEXD8RPBWcLOFlUfGsijoKrzE91Lk6NTKQCCtQl+vi5eaKLwtYWW2gVPcVyCFfIR2lH1cM0bUrB
6rpjN5w529Hf6gaZMDySJ32crV7MeBsMv5zHJYSq/lD6t1b8189wiSNr17fpMFCwWk7hcJXiWxat
etFtps0o2gRNEF6leVl94rjOhbPSEBOwNMtf5pndY6FtMeC/9KgnVbfHXIrVT2wYCDZwbm8n32JK
Bfu1qNxBs8MDeW3V4CyKbTq5Bbifci50V3oJC9okTpFvEFkmyZe0d9Vh7wNr57iWMn8iTC0TLUb+
YnAXGBmDqWlOLZwbggBFKwOKmajXeuDPjjiZCVNS0xLpKKtbIZ+lxjHnzh3BgfyYyEcjVMs4EjCj
etlwF6cDaWr12o9AEJqLpr80aJbSOvmLCBkDKaEAXYDafNXTGoCq6G+9MDfttAvYYsi95f/CeI8+
OCmpt4LSQTtfvldmOQOoLAGNCKLCI1jwjU7T8y9ELnGGU8UthN+qPTKk4YCm2qba5TIQX2FicXKs
OHgCzjhrhCNmnFHLCyYE2xINrjuyaXE9ckvCqpzq+l+i26K5eT9QNLfQuzxGkVPvlJoDsOczwk3t
+ie/TYbVT9dYXiZfvEX5CngiflFHoq7u8ERDJkyupoxoyXfN/lOG7vxfzV0xTOzPGlYGFN/s97fu
zudOsFIg162BM0Br02+JxRgPPJXSDssIjqW/nFlXscRDmHy1t2hxA2PpFEVOYBJutCJSIW3X4asb
L9oOoFQdaFss5qXRP0oI7QKFsP5YyG56ItBmjl0M7cLYviUvRG+G+/Ni1QN6ES9C1BDODo0rIAA/
iTAd+ZA/Y+lwHagRelCacN/hmvzm/Oe5a02v6nn/0AifQ35avD8y7ZlKDWSy59Drlthvq8JSmGgC
mkEa0xxNPixyZyQfi82S25rZTW4z2S4Mlw0JKDtRXXFhs7e2iJw5LsRuTTiBj2xyOUlnkhvYl0nh
IPw1VFzt/cVTwR7ZQ2+bRpDfJWEflBl7Exg49QLOr50M4ATPtvccCY7Hwt7FabdEm+Bw7DJg+to5
Qeg4AnMEbq1HNgam8IAX+oMjtC9uIVlQpCiNF+XtDLWVQzYKOdutCBiIrBFtpUWO1K41ZGiLu1p4
CZxi3ZOq5wD/DShdRKUYUOnpnnbrYGEx9poOyFfCP/FHPuj3isEXTOh0pS0+TGxmYNaH1o5YliRl
XrPKtVVKMsOHDGo4QEQMdtKRIYb0TB6kXvzJnmSSjiE8htmQnJ3VZi3EBpMyJELL5q9cM6H6Vq1q
OV5lliSiQjq42FMxNDCWw4EwM4Bc1J2UeSn0Wfi9GsursQFNfCaXOJQrewW4jP6Gke9ia+Qbf9jp
2UUirfy3uycXoDjiFOzpIe6GvbHVXpSYKsCt9414eY9rUXyUPpQPcn5gYq6nP5KSQJJZNOSA6ngr
1HzDe8NRVNLgjq9DY+H+9192MGcvoWFMbpFdcXoL1shdDiwe6hGpJY0te3mAsKhz28luZykxCiCa
5S0Q71E6G4jpl9MPsIPgtrgYDZ/8VbwAhfOf9mN2hP0EIHPRQJ4TTPi0+1t6JDHju5nogpiZjh2w
FV2iz44weYwLy8wzJbToDCNJ61pNsmPeaDCB5WgduGoAa5IIus7wbp7Z0RFEdr64hyRbmI4oepT3
uAIWjs45a8fQI794jbbA/rf7R5fB3EgMZ74BKqvahwDyvnKroVvortzNjPOcNiH81Ey7Rj1igTbT
cQAq6EcQ5hzJUPCGpuVqqCaAejA4iXs3BluUKLOlG5pF+QRmJGdOgI/t2xa/2G+zxS7rnHoTnkpQ
CZduqoW/UHpjv2vJcYKlpLpv/B4mq/xePEVmmpDJqLR0soIchWBRin52SDZrdq56tIID4wYuYfIE
Ix9SdxHwoHOKLeERIWdk3872zYWgRaaHnnKYjpAKCtVhEFP9g6/k60uuY5agiUUyCyo4sCL3vAf/
l20WrInuM/ij7xLP8hHUz0hs7hQ/khNlhnBYp5neDwz1/NOk3Q1OSR/6PVLzUHa1bE1OegDI4s81
CAm9xUTqNjypa58dGJRgLkdixnaBiTT3ZdFtEcSP50BwEBgNuHT+KY9OIgRiqfubxdX/7vVPkIBF
dJAbm5KFfLb+Q7WVM5+cBZLNiYuQulltgCO82kDbwIa2XPzO5q4CYwYmciBdKOHGP6kkyQSCDXM5
6dwyyGQDNx5ieTXm83IxeHmyz4tNOFu96OwhPz0ylP9shlrWtOoFT9/f46PBPk3rN7uFIFyltckP
LOaZE6ACb535R7BzbL8wjrxWO1hgPZfo7cmYa/j9TwWlVd1n/Z4aS6RnH6hMoFrZSnVt6y27wRCs
4IX/xMxnjUOnrRjRykwxEXfmGyo2aBVQHvwtjyvzN5AaIDsDk7oKSGubfUKMvTGyM7XVNLrMKIQB
whDTWbopQjeYk9omXmpUZ1f9htwF7T5LPCrgmyT2dOX3L+JDIN1ruhndq3GEG//x0OvNEdgn/8zO
KifPD0PrEVye1fbXX4jEqAVHkBjfh1YFUeh9kuRvTWdCx7cW5NJeM5Kl3l+8G/XGhRDLj9DYleFn
2hz6+sSaRitrxOfc307sv/JKU1Z1s1ax/f7PeYYr2z0Zl+91mjBkVSIwiCVgRQTpv9srBow5maGH
SpLZvn2JA9Ippib6LvFweRHTZz+wJSsQ+t5MJ+F6A+gs0tLp4fULTGGFbADO+XjHpxmLra+x5CTM
oBbxqVAP7+KSBbPJNEjTaOKfo5tMOjIINFt1uHX5ZQFjVbKGmHSbY5VdlHRP3a1+G1tWf3WWXv/3
Vtr1Flxa0GEafqjGbMi1HlmgZ0nnKCgbOYV9lo14SbrZUz2EQo4KAxMZJiw1ETlWNz0B8ibhIkUw
SCxf8WpwjZ6rLHd7AOSyPeQU5ZkEqXzFCuJne4qu1q6JmYEybzrv3un4SUoxOfzVI+Z57JTKhxjf
BFix83Dab4mehaTnajhAgHvx5GpGj1/crWSgE6GQCGGpAc1GBDnhh8TlkPNdIZHjF0PpCK+1+IoX
lzh7lsDSzGoVBKZG/5NwBCEyneJ/kL4IwsvXop56ESNtVj0GjMq9TM9pY/XpWddOKXLtmKbPEqhq
R81bGKdUgxrUuRxxwY6OIOnXIbLzfhV2QJanoFhVFdWXRCouFnorLgjl3tATNeNlBnptr+j3hewO
POVzG7xnhGyCC3fHAZYjLiS0DN/RDy46KSliS3ixmH0VPAdwFZ1KWnNZU4jYTNwZ/EmoDzwTrbSG
DRo0UqRH8LGZt0Mhx4apJSrkKAIyZWtoRtC38syrGbkvrsHLqKDoLDhfZh18SXUHEEBgMrJsApoP
EeEbEBv0Gh4F8Qfcu7c9O0tbIlXAO9zU4y6jJWq2i3gbodlTMLo7h4bk1hqbyapAUZWtJp68dTM9
kzfp8uKlGIjEXYskTSleIKfLrYJhc3Nk9ty8vaxbLxaEM8iHuD2ZwkUz2C6O7y8Ba+wq+oENciTn
ENZWTEhLzeaznltDeS13ADdnc9jwqysemOEnMG/SBzsERxbFAePa2R7GSVVP/lz80EKKa85aDSmi
uB8DsnazU2SexAgAbHZowKaU8eQa0SmPt3+fTrQQwydONxhXYO+x47QeL+qn4CLwFPcdMTLFoSQT
/CDd6Qfab3J4et8Z/9gZxjN6qp8R5U9IGulTJm4xtyfdmWBGkXl3MazKZtMCvySGigkXTAlY1sZ6
rF5MLrrFrLmM8Xsvn3m876NjI/yh9IVMpuPWr8O8trnGjO31bs1iYv+nu9KvszPQD5sgx0AQEoSw
nf1uGqarX5jmp52LVAvU39xFpHhnTqKCo+wQ3SUGBaN+S4ZNGDLMgRkbewLe5KPNJ1FlICmbIghS
ETVMAVuuc9hkGCoYCBxiG0vOyh6OuXF+dyuxOYwIDxEbIMZfjtmKPQAIln1zzNa0+r4AFL0FltdE
Z9AdnlsOfXgLxY7dW3z6mgWqyznK+Z5+1GTn8H8D+kXNnkXuEYoNkq9zT5hcWIqoNkyLgq3aZe+l
yI1I8Qh3I27WuAuSA4xeJOHtl4E5RGtDf+PyMItH1QtJ6ZXBoeGzw8SiYQlcXjNO12izGYg0hDx3
M5mOW4wlRwwe/n5MPNehC9TLJL0Wj8jvY4Oyp5AP+bRvsRiZLn7/yOOzMewoLpiDUUdCUSz7VVfY
BqSwgYfXjSH1hqTn/Uwlup9yb1QvnB86DHeT2ZoiUGE/OQixYfDVpNJP65AIymnVAvNxrLUUJJSC
amBTJIrc09rlo78FG+aj1u5UVhKpSCkHx0YU11A/WMvKvaANJs4NHE2mQ27oBaBdLmZ6Jf4FsDvE
wdJ5FQ1nh4nWazvQloiAuZ3GZd2EOKukxxGNt7lPiluFY7EGZkojBq5J7bqV0R8Y6MjEc6Q+FfE2
j72JX13M0uf3UAKzMLbI9+wnTNgEuJJfuvAV8Pv5AJ1yGfqPDB1gfB30lfTHHdNCE8ZH9v5VQb94
9+9fNk5F+8po4kUTX5j3rSWAe0HlEGCQ0M3uKo5WejIoQMroX6vy1buHKNAv+2ytYyYToTvQSadK
pXtXflVYZDFuaOUV+1HHBloj1t7VHwoqAHE5zMjVJmuOWKByHjbKAboTNVlF4AEvNeCQUYWWaNxa
HKh5CQmrNY0fJYPjfWDAqsEWtZXSq19Ttx90SmTY/PlOMuhKJKIcJfwY96tQgHLMUtD72urep3hQ
PJEWt0JZ1IafU2sszW49QuR4M6Ja8K8R1qDKWlBPpvlQ2f55jvvwU6IZRGkvbPVuP3UG4MglSPDZ
MuAS3NiLx8kG6ghVVIMIFgD9HK5jiola74ThhrmyT8vFOcyuXnidtE1Nl+4VpAQUzAQ/hYY9615K
z4gxUQPj5b8UBUp7iLDznYG8C6SovNm+ifrFwzWMfoJjmL4KCLN+sv/jVzetncZHIqjDmvYS2IxT
gurZYDLX/fmFA+mm5YAr0MQUmY0DYa99SdpXElwbzG3EV6TtqadgQGj4Omj7pj1yKcp0rw31Mhas
mh0bDp+xW5R3DkPcTkb2uXmqWn1U2PFjN75AdAbfEC/H2G5Uu/n1DRd6GNZ6NUFP8ref/efN3YPk
7vDT4yjO9U0PIYs6NSsugEwjTPb5NaaYxNMPhjFtcja53BIfZwj+4LBR2FBMaNM/ihw//ATfykts
vayScRlv1/+cgtyaBnhZAbf1VpVMurYKvhrTBvCO+kiExswL4wTSryTs3cqe1FDat2AelkH4kFVc
DyLkQHw0ighFHNmOQkfFKAub2ZL7InYng05Upn4K2KVbAdupDmBYzeFXgSf0f3UNbvUvZXcJw1/T
p7JBmhCfRo7nfhUXHBubBX0i01/yJ0W7HMA4my/R/4y7g5KBNKAba7Zmv1osMOsfVmG0MvGAN3gX
h0naljUWN05+XfxGnyV8IJerg9CFJTDccmU1UOjp/YouHq8riSlrjj16h0dD8zX/AwZskjkXlFHv
LjB9XeosUH6kyYpN9xv0J5XXDVcIYxTle8KueClNNvZEA8xvyS2+2NgFa4Nt9lB+M4xMcijjNTgz
dVBxSc6rLsbvESr18BnQ0o36xgwD3p7FmPOIiEf/pDRHRvqPGl4mBAb9y+ilW+2f5hqk/naOPOwb
QE6NeozipIof1W9DllnBcIUKjTFOkD2VyS4rD0nyQCCq80Y75dsGKJt0EgyUEkAiYu8mw36Al2Pf
y+nXZFkDntOLzosMdJORKR50cOHG25A8uD4DRGc3Bh1uLTE9U1aOSyaAwvIKmAdqO8bfC2zTTfAJ
e6ruEQJgjUyTq4+OCKRewYeGtcMR1K1yydLaDShiam6UyRXULYHGQERghiqU3mxmwATMihjcYBzU
rrlxBZgCyVHDLu//dSguCLVRv1OSESgx+zWFuWJgWxFYPFWZRqiO07wPNKfh3Ky4Qrdi9g6RYMov
XQgexDtJNgJrWmQdsyn2x3dGf42+DPtEA7AVRvGyRKMBAItkahcCAOUpfn50QWegXE2+D8UFvEmE
92bqp7hdBwxO8UE9E03qvjFL7+7TPidmGtyIm72JuXJYpmP9WV7r69uJ3f//K87T/I24ZRui9BF3
SpzW3/xJ+I7ZTJXxLl/H2dPu7vPX1N/5Reavz38aSwLZh/Rr5/biPr+B+ed4eRbx/Hs0gni01MpP
YKf41O5nZSwzG/5guL+TMd7//9+BxvK17plk8Zme7skbxk0b1UvXs7e74DHR2JRrEbd8vmtTfPeQ
N12QOF4bXi62/OMKA9dZPb9CqI7yXUeOBgsZq9TZeRYT9YhZyW8jYlUayp4CfWcekc4vFR7i9bCp
kcjWrvw1Ea6Ghteb1b50rh6QHD/+5hUwrOQ10Ny5QEzr8oq9Kc9sbkc/klt9i66Kqo+48tH1j+Eh
5X/B7bFqXzjc4PL0P8LOq7l1LMnzX6Wjn5ex8GZiZx/gQU+KlCi9MGQuQQuQMATAT7+/5O2J2Kqu
qB5NqXlFB3NOnjyZf8OIxOTAGD/wpcdnG+N6JRhCfUIBXroh856M+/26REyQijhAgmaVPV/Tjg94
p6tDBVcq4NEcUYNHgRlfE8A9SMjT38ZEALJ3XCWgKvkBa4wGMPL72lCNRIEtR1gOghvPUw7qcaTH
xCARRytrqEeKsPERLhtEgzEAgKeibYIGLMmxXEHOUaRxkfdl7CDrHIp9IrM5PO2gGf7qb8Mt6DFk
CoMrtDHqDAe/T9vZfXqFQMLdFJV7Sj+b23wQdztz6HzLJZc7LXf2ws3HCzEBAJfIgOjlIs5RyGc4
2fgEsIvlmQeDREPoGKAL34MTH8PR5aCv6TYW8wzkZCMtVEK4nEj6JkX2zmGPrgxZ8ZzoGRryDhHJ
5zHawiyr7NIYmY+QthP64KAd8A9KFciQrjgAyKTB4SQapAeMHhRY/DyJpU7JTKD9UOC8cgmUQM7E
porjX7DX3KZ3DCOvGNbWsF/BFMakQqTgzzHNIJ1X82qGgDQKcWBCS8ThoJWmPYcE6YSbdU6p83FP
FJw7ZLiew+vi9iJTWQ4biWJuChVYxOhQakmRKkhRVWL0cUrDbQxoatyATNuO0PEE4fOvseqAoGLC
+jL0NK6fxonJtDQiRDaNMY0X/iCRQIB/1axediIgLBYkYgKBuF6ihFt0XADwDa8ozcukkr2fFfN1
Sfkp00P+so8ZPyajqBwz+vQf+KfXj3Jx/aBAky+q5x1FZYdZrTBUf89Hucu0BKeIdAb3KccX4GrC
5EXaE/k6BUq8vf1k6B68Y4pxDQD6kCpxmk2FlC5SBFRb0dopx6iqnlOxUUGVa5yjvyfHOvh+voi/
2t815Po8veCQqQZ6cAkNpJ88PUKZ6flJ8qQ2ZCvKVzkTsfZgdhD1IHrEkGqviOkzCBj8hEgu1G8T
BFHkA+z9/N7LlG7bqx6ZEWwYQDm7nCvRcoQ5pjbFEtx2yUgt+ToE+Z5nBjqEY0W8jJecU0W+XEQD
C2YoETT4PR6MoRMff26Uk5+v4ei0oZygSDnJOJE/b586OWzGOZNzCgLLiY3dnYntMCTYY6ZsDOUr
echrZJxs6ayQGVP79I5VoDrJABHNCWkSyp58tLxHjhTKH6ORf2QJUqpT1KpQrHLi+xjBAMapBs9V
Tj5PqZ1/XlNUDHgs/6FhwAntuQLCbzmjZogqitginZ93SJ7cTvCGou6LjKF4usgNkx9KzJwDinpI
e6JzqP4wOeLHDzYkhxiaA+EG2RDRZuTKf4ir3vZTpNZBQXLLxOaAu/Qv2cN+yEYYLi8bP/lI1BWZ
bwQM9t470mBuMqGSr6eVgOQs8VzlzXwMcuFUBdC1YSFB25GBwJ5GZhxmGOj9y8xDqJC1peJJlMAJ
GmLtQq1ZlNXVHxFefMpsckfE/mqCgRJWYSrCTT1iTs2wfqeuFsuhyg+kZA6dN+IbJSpGIhvEB9FS
JTDIue5TOgf2TOMfkE0JHlwHIojLxXCTEqcP5NyJTvJuOQN3XKDZInZvT/kjjhKBGk5FxE+wjxs/
XUQ4wWoklkiiZM7vueiWo91L14TTptDxVI4nHgJ4Ri4aIWZMiYChz4l9vqjMc84iMcPlEw8jF5EI
zJq469WrwsgvGQXXtPm8j09T6vpoeCXbeNKHFsogErBlgsq6cx83jBtjyF06MpCR2hPB4I/y2026
/BkCZBDwLdAZE7lsPCCBN0XFXe4TV4tz5Y/8P2fLvRPfIUGKcjNQ30dfTuTSEXIRNR65Ukp82DHH
dhS2GIEyXThsRgeDVILKYbrFHoshIuo0fDNDJ5vKE2fGNL8ZeNRujqmJN9j9+/mS5y0h6PVz+kv5
txJDVaTawU1qh8CKYZuLfdBph1BnwztpVQ01EH58ZZlCF7xMgVJfU7ZRzDIU4egePC+PvACm8LQk
xMnlFadBORj0Y2SKlxwwWEQuMpVsJqxMdhN+uZ2gK4xgRhXTF/Iuk4616IZ2Cxu+5JrKLM7RpoH6
EoAAF+UotEKRkWJmyCxkFZEgy1PymDOVoJKPuQngAtEjZ8Y8v13C6iOikEIkIahxv3s0KbmSxhDS
JGZMQ2YwHySX+KlqQhSpx/v5fg7Glb/8jl3y0RISuOBjOiS/5+nDqMNtPqIF9Iwfe+5CCYxRRraI
q8rvw44G379u3TXtxofEZCQ5BFf6W9Cu+JJuzI5G4tZliqbsMxhSdeMWX/lGOTckWDlB/sFDruhv
Wynui0QrudCHTxnRFPB4j8RNrlrBB0pwc2d01enLDJLTjpFCzRIM8lTmKE1PJBBpecfZTlLQ+r2P
8+/ym+vGB6MnW3rUtCRgUuWUg9xyz/RI9CuNUA9OCVVpMgA1qFNF1HbGRljPlbBaqoEa5KQ3Dhf4
NKUu2+6wjmMq/T5tbYg0HepyhFU5P8Jei+OQEpffl5GNMJxEUTdRZ89wQ/iS9RVGHbdCj2TYIS+A
qXm1gOjkX0ItZIVkHZPBQi41PIxuixPiGpKXP3CTAs8xvWC9Da02Pg0BMMxFfKaID7QHJnqCFiaL
a78+ZVRBAuplt0VdYwkEyJDeXKh1oI4oWPtFExRW0NMoCEq6AHuPDkbt54H2i/KHGz5OPKZACO8g
n+lGvD0GxRq4mO5GkLuBQ6u+mRSo3GDr6SQ3bTaokwKniZDaLhhGtA64mk0Rwi9BZfTLHsEyOiKi
zadsmXeB1ax0hWpr0L4jNZL3Y6VYYuVeU2QGDx8o3cp+4423dgmpKhupVdCUPkfZQ5JYFNcoPUb5
TKNoRGKFBOevy1DRIYXiJlhgA4/x+pj8op/m7xRNKY4dfCoDoHpLf+/vrXCwgVYMqwMS7vXqoQI1
QGn1lNiQySmwwjNJRXQwhdudUfJr+k/6xw7MVT5hyTQ2ow+6NzntxLHabKQv7+XzHEmP5uxfu5GW
x6cu2NxedbARamB+205qoLmCpuXVoDivVFFWTm+ZkHnpalyiQwIT51B5PZqjxlDd2AdQsmN7A5Fq
D3djnSU316GZBak87h/+B4u/7sb9q+a32YI3lWm9so9wjyso4PEEHtYdypA6oQ/snNA0IlKZyMWG
G4vu+t7foHNsEna03qfW3bme0vvqd6m/Wv1HcX6p1JjowZ1gKt12p9c73WxyD218PAMleqmDDsSY
0ofOYvBiEVG9qEXMVBsafp0erbDG/Tmyj+PHRv9udtm0QWoSHd4ugnMCSSgD4GWERzI9EbAdIwVi
ouEBQoIN6kUwZOFhikKsxFxdG1uX3Y0uJMdCob8K71F7enGUhQZA/vVsp1Spm8svgwnfh2iXNdS/
GmCWm8LN/CtE0l+X+vPGfDybX4+fnoo68mb7jOorpTRj2M21B004AHFukHfTrR5lGFvSx/mg+1m/
DxwdFdHQXPHr1i23LhJ4qo6MeQYvzEfxFCk09Y56yMU7GR9grJFEOcOKUUbbeseyfVFD9FkzNeQF
N3omTSQrY0u+YTd4LSoFfQ4Mf0uMdLDqO3y5+zn6KWRqxvKW5P1G65cnVDjOfoMCpIP/HdnB7bQo
Aawewdi8W8Cyt6ElAgE94vYO+FvwQWgrgp45fKNLb84VY3LGfXzUIOnsQYMC+RHUlGdH9mF02UII
jfBOpl8ITfUYW8v9dd11sV3NtHr+UCOt+97Xsz1kKN5FO50z3i5p0fOaM7ps9M3dYL92luYx7LVP
BBSK8aMyfSrQh9mPA41CdGnu5EogwRkRoXINt7yFQzxQCEBTulVDDHqX3XHK59HWbZF34ySp+t0R
9c+KGmHsCV18oD9lMT7Q8uWYkc4grnVjyIrXNWUwCoT0nKDZVDitn6B+UBrfry/aZ4LSHNw9kyI8
fkrtD7Xj4ks15z/mO/iH5o3q0jke2CF9Whw4yGBuMRXY85rKZQEeQA2RiqAofJwg3KDoCa+ANANK
idK6BUC2wrOn9RYjo9k5CB8kGYSfM5tDivcYaAOMnXfZkKZVfkREfv/rHINh+uHo79xuUEJ8xc8C
B1U0s7ZQ5ak/Gd7CRpXaDnnq+QkcIJ9zJf3lSLC3Sams99SwF9b913Y5aIzRcYDhCgg5c1LkN98m
A8ruu7xFlY8YDN2zbEIXkMat23LUDRhv2OI06e9oLdJ9soHSQKK+q+dxfcp0+AlH6on5g8IHTU3n
inzz+tgqNIWcxYOLhOq7zSe2MBVa0bDgwPIOTxj7Pi5vjXenmKzl8CP1zxyk9wDaONr9hLLznsZJ
FWx1pOVBNtPJxxF0QGCncIZUjvG2X2DHcDZa7ChB7Qc0pu0Dtc5D7xcU4vdDKoAj6uDipe4O8thB
c+0lp6Z/GtGD/VzQYm4tF+YRLrk0g41LvF84QAho6H70ZJ1gq6VhTRC6n8ISL6n+OMuuSQ/uDf81
qOT2EIDB6aXVAQncafEg78O5bLvX+3pkXSavlfHJ366gvZSl8nW/QffqJq1NFXh0dscLBtgiq/0F
1WKAJzh3KVJQbnHNCbUvN0tHxcs+rC2ffno7Qj+MKvapfqFZ/0INkrXXf6UPwFgWNNA+OdgMMVFc
9F9v9cA/XNPXWzRCgQmHT0al37uRkErB6tyn1JJHxaw0gS0M6TN1D9h0wX15XivgXpBOoVq/uX6A
tLNAj4C19+zgTqkBZTeEKQuxu1XAvZbwS8AFkzjlC5qoBonO22vGURpvBAQA0evB4WerLLEkOc0w
e6I6+nM5r4AQXC6Twv4ohc+5sFGfQBaH09qfXmuOjx74jdWGEjnHAWzgcnh/PCp/WvKJKKBdP7n0
2r1FRknz6dncwNqiSt55R9I9lhf9ti6aKSFiQC7FEa53eXx5yeiEglHKvh69p1MGZx375r1bb575
LfLE8y1MjbPp6esRQBc6DSPj7d6mNGVumhTNayIyhdvp5RHgia14Nnw6wys9sDjevV+Q2HzCnmhO
y+s5ASqdzTtWwxI2KAyLIfnpFOTYXhteX3OARtrYXL8MqfLTpdoKrHdU/2pnJrupZYajiremcwV3
2LsqCXXOWwrhpcyiuojxp1UnQP3hIEps8ZoN3IuqDNAMGUNxdCjsEjOC2/AEEYUGXMxAuPepHgtd
aYCeT0yqtWm+r01kzXVK5LaH0g1F/fy7gYswsy/BFgGFlUkxMGwiEKoopATQKgofeuYpzT+zeU7d
3sRUy+DKBDof+VhrQUUa4w8Wb+oQuC+x/LodzayfvRoqMPFXSD9sLChzq8HnYbtsEBdcVBsINhDY
9HANvhMfkSk0uwFGSjC8H4izTA/XSYYqPNfkeaE/RtfFyAJgpIVMhTwcgfppf2D34wJ2xbDUKqBI
qU94yD5Fz3+fHgCS7lMXlm1I4oD6BqX2MjimSF5TaDRb9pT3TbMDTLKvwgHNeSMedBv1fRsSPIEv
ATX0gK6TYK+gHEBcRQrzFmvXIWCd0Zm2XnqpkG/xcMhjYWFTzfX3y/u7ssUEykT7esX+AXF/gAdO
Gthee0xgySvUD1GH6bYpEi71uA5mG0ocDsXDzom7y3txDl5Zk7XPknXDHj/sOCNVshJFGYLfx/Lw
vvgBUoTTpj5pkAmGEAcY6TE23kYVR4whJS4iyCizJlo4aAMYc7x2EFz2Mqkt6/Ww0TAppFb6Tr90
QIqClMAY7R4Ram2QnUDJwv/BsqRcN8ba7AC6eJBGO8z3rlG9ph1Ek+9wmmF0+XBCGfuFPwhYgiAb
mjjsfNFweafwBr5nv8A40B+wqo/oebJe8aqh6C9TJr+nW3uRt+91jlMQRHUAxXP23Cy0b07mBUDM
qP0rYmSJKAbvs77MFiQKojP4POFuin6Rgc9xQieVWLRnx4cSMUU+KEzeel2lBcRdH3Xzj8FrBuXR
vwOIDbQXQGQLKe0ffhQS5c473IaHXjwftekN0CY8TzU6s5lud49O5oobnqjBH+ijXV6kS+CHFj4L
sLu8zJsPIBiZMYqRp1idnvbrFnFkmN3ALP18Wo3t47AK8E2olu7iTfsmFnQ75zs/D5vARlAWWUvI
IeSz8cVJTvMMsf9Vj7rP9+VO39fLX6nHUyJ+h/O8prBfUTJ5ozSihHvg3LOyjoGlPFpy+4TVgcEJ
5rmArImczcV3UbePcY6gB4VGC4wiSCnDUh8/nDhb9h/nfKJ+3Z3IXRq+MrlZ3n5l1uz0Syt8rMDc
FJ+YLiDgXnI4ic4UA/1hejkWZqv7gIXfh/pV0VohSGVeAtXzFnbRY2N8kGtQSulIGAtvuBk+siWS
448Xf0hSwQx9jOnIV6PjGHVnAwavDzIGkMhDjJRcFQGhcPsBXKTBftyE3rf38TXxTZIKUqyLF26A
SjHdaOpiMvcDCHp1QMR9sB3q3+wRwMzQLf7acr3o6BEWdCNovri5YvOZ/1Iq/xAAxFOuQ/5yoLb+
xq/PDQsPmAJ+KyPG9Wyrfh1uIb1++vrgOR/9EALhKvfGY4DpZThA2GgMxLQI9gkDcep4Pio5BhIt
Qbmsp3rmG7SKPjUvH7JGsY7grOy1X4AWmIcvzYx76h6TB146IUHcnTiMlnPSjstXFAny8Do9dqiy
sajWi5ZVAkroip3rF/M9KV8vaU77C9nJ1+OohA4RApdZOF997dNAsrCLu9GkEChEwJllGxiU1VwW
dnFsRQ6QsgZz/Qtzs2kGCmD7ictDhQVn3IGfoUmBYBP+aceVtX3JMZPPopaaMXofT+yQDbTG2mB5
srpT4uPQfGcIgEcdt9wCJI2j80rhRML79xZdPY+9O98H/W1eT9QCnQtKrGwuUvbJl09sn9hE5yqU
/tc86j97JXFOb2gLcCupIJ0eM+oysHZpC9JtLOYOzmfAarSP+gbMdmrbMTdsrM7rwq9eoEQ508Pb
nm0m8lN8lAafEexqidWLClTqF0oGaIAqcd1ROlFEKoQ01kHDnxmD4HY+uRCYflF3PH0xEveoUb/g
7RQ+NtsPdWZM+jKIlU3ZozKUHt8gpWndEHFY27OnRqDNjNnpEaktLlivvUoCgmGIt6cT/IYG6/Zl
vzyRufh3Muzey37y3dgrNqyjCE+s7S/zi4QtG6O0Sg3tFkD3qFFNcSc5K47rVWjVPyb7s9e18NfD
og5LJaHPuh+ECoq87pQHVRY7G/f1NiN8ox1a3F5EzSBHTcM/q6NhhgQtnW8qSXNEbnAcbN4dOE9g
MdngbK/10xDXomU1eM/jo4EFYsjaRedfA8+wh4yzOH6ErxpJqRaC6wCNcm0CgMg5xGfCffNGL+7C
JfTg1CFfiPKDf0MQlZ1xFUI2Iju4QgDrgsMcYis8mTraX95UoGBqcPRCDNw+7TYA9q33Iawhc3G3
A3M/cSiITQcQ/hC5qdA3WDZ7uTb+23EQ9gX0o9j5vqU9JQU4ZqDoXutPEBA7pqYN9g9ZtFdlVU76
Eegl2HZMBWX/jvMPGvOoK7DE7TEDchGJmfZLcItBhmqNHTzqWKcQ+V2Eg1ENCS16ZenF5gszzDKg
PDUabKxtuNdg2y3Bqzwg15KZMEPunCpVCXfm9OkIxP8aABcmoX1wAzlPROBmmzHbJufos7CxiJ2U
5YGG/A2KifbVDvwzljVsX0KivDY64A/jo/V674cP3Jc/gBkiyjA4BRUVrVQCC4lnxq4YiFVwmd8i
sl7EHIARYY9LKeqe6HN2mRXaUTgkSfhhn8LquawSlndqpHOK1khRvSDnfjGHd2uM7gl1Dbxjy+G5
WTjajAXFascAGn9X44XE4NYxcPn7ZdbRNryH7GT7N6gX+BgsagPzNUrZbUjR+RYW4f5X9rJgXCjY
RriuN6BpibK5tqIkxAGCmTsco5oPxUpko6hiRlSQuy5FZbpjlroruDPE0PuuqFJF963vuxXUXj28
TE5oTgb6iP2VCUyOhdy2SRqpwzBQLOpvdlAF0FnQLa6T6hflPnNprJAXxtQQLRGP3Gi335kPrh+q
IQh5Ql/B5YVb6RfMBqw3/AYs4lxdsh3nBaf4sL5Si0+3Z6Jn2Gy/MvbETqDsR0Y33zT7D8eikvRC
+G1bCiuTHhj4AAnXkfEYI8eIv2sdV8dgiSlmSqqgL5nfYef4p1WD44noFR28+yvEB/WUDpTEje+f
19scaji09S1Itljr5syGcJFQbEiNoPpW3o+0A8mWmqhbUCxbmMjWwm4bs7WoWaODnprhGQAXcNbd
YQ62NSQhQcmmGqtXWN1QZny0ebQ82ibFpnwkZOTsipx3dgHsF38xE1BBhbk1RsOdzUUGbj3cRhBD
kXmYIGh9io9vRRcVXawv71yuUEvhVd/NoQIRQ0guszsFw+kpprPOz85FscgbqqDgv1s2Cj0KlzBK
Jj3Tz8Wf9M6uiw0YC+IHjM4oW50oM0dsU/M1uhXcSlAJ9xiU7oc6vCf4x/hjJG8zjy2z4AB1OnwN
jnkEcnEVP0T1x5bV4G2QQqw6TnN8BIPH1du1aR1WmhfmCyQwYt0GJ9NNTlimxdQe+kdEKgP1UEVQ
+ubXdLRZVcDDbVj9Q3hhMJCsEITS4xwDJGzFeSOms/PjAH9alL+E30XCQM/+EEAmQalel3oZsBUY
ZYkStON8upUiEazdU1Airja8T6zRy+Waqtb0/OH0Y+QuvlS24Usc1qwpoeM4ITXlxoPWXrJnI+7E
5s/jfQ/qC4hXRFCo7OGOzuAK6zWs7sBm0/QX8wAqwnSiwuoLZuHIMBLx1mVKApo6sYEkOBxA7yNa
CgdtglbnpYSIqi1B3LBqLQ6UEkh1ywVgP2VUry/AjB4fDtXViB00ItMUKiW2OFhEBLaB1S+2EAOf
I9qjNQu4KwZdevtBaQFvcgoY7KscsJkvxijbXJoErhVwhTZsHW93osr1frgjGh1m0bYiQN3X7CVK
v71HUFU0+ozGzJ3vgCC2wrrgK9/obmKqq3pswIOLKAqRW6J8l73izoj8LtbyFzY2bMbu5Vq2lCZK
Z7V/1yIKY+Y7lbOFJRkBqJJZ87UArnmITtBuXsnfDwDcAlRAdIBtqC1sp9khvA5fwHYbChgL6NUo
qny1btKiaHUnrwWPFzX3IdtR/DRJtgLzHWpTnzw4gKQUHP/jHN7XoFGAoLtzvEmV8OoPKShl4Db5
9UAVhe+iM7r9vAMMv1IpoH+BPxYxE0IMtlc7CmigQgjDYpW4PPqDn519AP6/nV4oiCEAzvRMd8XW
P07ufXx40aAQMwa3QKE9e1Uk2NUTaEGjIDXR+GpH+xWWc0DRFW9oyqgJbS0EyI5VPOOq0uOlh5lP
tLd9SDUTyNyBtR7igTeD1wxz4IylLYlchsQCOoU8M0Fb4eRTYvYEaaJNoO1CwqVQyYfvT8yJFmI6
CfB5tj0A5GGyJmz0Y3MFCY4tCWN2QK2Rm36abVgbyUFdNhxkyNiMos+dQk0A6jLWAPZQgOLZd/ZB
+zXl4g9B1oBGZMfEEsDmaN68WKjcsq3FJjK+7URtsR58tz52mHTudCwS3WHrzkuB91OVNSYlfgo3
VKClUNsg7CWKVUEPIFWjV4YRHLgF2LeT7AdTcT10PK4IwmNv//zH//6//+e7+6/sVzEvzn1W5P/I
m8u8OOR19d//1J1//uP6+8/pz3//0zIt03Ad/k91ddPWXEXl+e/P5SHPeLX6v/Sz3VQDq+7W7ELJ
JKoqMkUbOKlV6K6r/WBo9sxnX8fF8xhZAKrYs2v5si/GjjHXDlgOI0MRFZCUyUJdX+/8UgMHPjbN
OShyEJfwoHnKRdgUnqUqxTR2AmoT/v15aHKcfz4P1zIMVbEd1XJt64/ncT4VluHo7n1tLQ5J/9qI
8UH+5uItMbHDg38P7VghQxyLpUvxdftig3b5+vtj0OU7/u0YbFVzNK6kzoM/HkNhbE+ac1Pva/3F
nhm+EyDj2WKGUW7cGU2tMPtAuCWxAitYok6CL4PyjqnEq05UZcMyBI6agDOL4cdFjO/0749O/csr
5Kimq1im4jjGn44uM65b51xlFaXDuNuu1eLDvapgU3ed3oSNzOf+l2MhjEIR5++/+q8vzP/31fof
L4zStoZqHbgwiHJTmqVxX6d0ZpaHiR3VI0wagLzBEZn++nZD12flwTkDp5JFM6b8mRpv7rzAJggj
orn5fij/w9Fp9l/dNi6IpZmuY5rGn4ZOblfOw7o/ulW+Qf8XZHg86SL8MIP+4amIlHi0sNFcneQ0
h2hGhfsEEcXg6q3f87CZ56f/cDzqX01J11UdDsbWdOblH6+WWnaqcj7SRkZsk30ymcQcZmB6pcJP
CglcFfkF2heUvL3a8gDV3OLC/g8Hoanuv10VU9E0DkKxLVvV/xwYjGZrutpZaedXWnO2Cq7Z6SYf
lz4425/2BdVnobcet76JpBMABsrD78phmN+G9ukcV7gje82ZZJSwWpKMny4JrJkCYbdW9R8NGoQ0
OUqat7fTGcabi0JBCbEp87c4Xrj27nAdKeqkKQwKakiw2i862zmTqqVK7o/JqQGmota+muNPV4/a
w0/dA26nsV2cvp09ECx6aedqZB5maj1vs0Cj2ZoFxSA5GvGhHVXHjzOlqQzAicMGYHozlw62Uk1U
nrAoXT0eXzdjetKi4hQey7gHJYXnEXsL9E+OqJYj1gQnmMJcYOF0c4GG5x9ZaYDHOouioGr41fTf
h8HorL+c6mlzXJX4MkBl0BNIInsFCxqYRhm43bjDwI/uUuU7Zox0SnWeDVAQRyG0TQGou+1kAG8E
cQHY5IgGzlgpFAMQ11AjsaLmJliH6T17qXDK1cHEBVScWKDx6UCirtZH+mFqHDJWUoAmrRsN9ou2
cNLi9j7onOGjg+d0PnKLkKTxj1CikZBA1chgofbyD0QZET/RP/cPj44nxSgW1wfmGL9Yl2nmkWfS
lCSjQhaKkQBxwISC5QR5HlwaDxy6WYzVY2zwrbQpsvSsjcz9z52t+ymGE0rRvWgjyLfUWSHcUWVF
Adct1nU21HTxS3kMEuixKjACbOzbhA6RCIow4dxke4nsX8D7LyDdAdeoo1xjZx+g5P4fwpYucemP
Ad1UdFOzbNPRTM20/hS3zvdey+y70a6ADMZFWEflN5AfClH8EzRhWm5oH93B3joLqBepxh81cHtH
EF9arAGcEatlDaTTYTiYslYKTDk2fs5v5y/53yM6EAkAuZEdGil+QPTkkWtPLNTpvDqRH94zckAE
Q0PAb+gUb39g6pZiHMWUitlHdskF6DC/McW6j+DVjC4oXXSJkzrpJZZnH7AGvQdb2wKtWayOOBZK
q/EphFUVC+IGF1mvWctjFQTOI1G/8PaIbgsslWL51r0ZW8E92UdVnGOEYI51ULDtVA2qpQ4ESWBc
h2XvI5whQCcH0XdkHECNCahafEqt2OElgktC1o3DYXyGGAXEeDYsKadNDEpYbdSCljdj47uPZON2
Qt0f5HcXusDFBe9txkp0Abt/SY3v+05eqg+7nR3Ly5syeANSEsE/jgBNKzywYzSSnY32xI5rkfx0
r7RZwYFrJKNX793lAwVOnn92r4jIhrVfi0kMuN3fKGkBb4LTBK15jPHrA/UT3sj4T7bXQFR8vJSR
FQpykuwW1GX2BWVU/AVRbI7Zn1AGFxCwllCDAoQtH1VG2oSCkGAmQYPGzQiv6xTkAi0Wvkb+kz/I
Kxu8rIGKSgrAjkMgo9ASgCea2FTSTRScYpXs4z0SEAhj80iMxgU0JiBWi6LI308Dw/73zOGP08D4
44LUPuqq0Y+HbnUB3RdLjeVICTrA7J7dK3AxDHnB6WafAG8vIGYEEXcEUAY00xCWwAIeKWgwHubM
mQOe05j97ueC4iwBiQl4bzA785T6onyIbboVnjDE3MdH/A3t5xmhfhOagFpBsgIrBwTF+T6vwuSW
QJmNuaL8Zqdjoos6wHibf7xzkXAclBfKb4Gw8sYo/2ZNLaN8w+d8AHSLrDWiPdEFC7oewDBKyLjC
FyFbSYBBwC8F6YvOOi/W4jqSaQ31eSHoXwR4QTXKqWtx9y2YQDlrQYNKCJCQ8PtaaOgPw0jkmXzc
s57DiEq3C4gWAA8FwnqaCjpQ5o9B8DCYLtpOXkulhVPFxBN8/B56howpGR8Mix8kAqMa0g2bG6DE
oIb5/BJ8esUEKyYkBKi++91IHnRPF6FmnQPRk3muMvvV0Q3iPgDPbrTFnavDJQ1XO5B8aBAneXTG
ZJ2Hx6hL8Pf+3E9vKaJ3TC83dp/UGpM5qkKvMaFWKK6HVErKWhEjktbwP49hG13GLQZf9G/hn6iw
YfTnf/Iv4aPI/M/4XyD9sHmE0XPddUN53A3tDz0GD5RC/UzR8zmk7gR2sfxNj5ESjECgIYlFAzkU
K7uKz8pS++P36+V9HWTpVHg0whHZT824jeSA5LDkMNg2Q9W5hiaHQEkrkrBM7ORHYqYFDcNJf4co
qhObA9FU/gK4JTQ/IPhwwmWoDglRfIcK40QfXsanJw8FY3jKUVeJ6AkyddqLfBXm2rjHEeADk6ep
G0JbX5oEwGuooN5CcWsbGQHgpjV+ENHZ+z4R486fxKjPkt8FwDmuuwQ3OR38Pna/I6S1kfAIKQYy
BmAtHzYGWjw9LCMJIzJbYOQ8Y5REBJk/Qumphn8fGzTtr9JE3bRUVbVdV3E17Y+xIds6yv3sat2a
levgbaoQZUvfoI2zJ8L6JjBgEIpnX6Q+wM2R9HvdhkczNYiOwQwgMLBb9koHL9oH6YTeoF9pw418
AGFiwquiwqdE7tWjNKWH48HgxmPNGh0v/gaR6BCclqfPLp5ahtZk1O82wLMpklPtxNEkfG0wBz9j
MQJIEOyyyjd/fHxV3goRsDi2ae/mfhpNACTvJpObHy1Pfj+L306r908/9NBjXlqkN2jWj9/ekFUM
aAS85d4bKlKmGo+RHFigkmXH08/hHqJHooe+A8k3GSMK+oO6WoDcFvu8mcvLbq7X+ax2MCuwa4kf
/vbb1/0pLYQmi8FkeO+UAAtZm6Z6+PKSRcc4WefhMNllwWihTRbBJ3Wii/95nbLITYd+MhqRisAK
8IXZsh+PkuEwHCzG0+FwmEWKt1uMXv/D3f7rfMg1Ddtmh0u14I83e3s088v2Ye3Xr5uPbtzGBy9d
/npMYzbX4acWyFEvONS//1adHcdf5WE6lQrTNS3FVv+0AGlG0ezvCnmYRryWACw5FUDSSAfbnJOY
uJHyRDjDDYBbIqH2N6dAANOXqYRZDYEC4qz7LVFX3gqE/pm7yDKkhIhGxchzMNtPcUaCgosUfpcG
O3RJuyQNkpiQETHssHnHJmp1AUn5BvmMiVxtJLD038CEP1tipNAPXZh2KJdP2Q7wGpP5b6AF6QLw
/1XEWeftsQ/dz84wN4m39dwls0I7cyhpWBUfI47lA5NFIs+J+CQ/cmwafQFUCVNxOyWh+yXpHPZd
STe6TCQPxMAzvguFjD01GaK83cKtEtZpev8Shtk9YYNDsC/4mpx8D0QCuZosQhYYeCfuWXhk2TJY
UITXJ8udLEmyOsuiLis9S9saHbpnrlvD4+iXGq+mtMsXS9IpOZ6KXWcekPGx7POeGFOqZwzKNxKN
yqjm57yh1RXRlOfT5G/k1+/n5/OyBj/34e0Oz8RgGwvnqp6xaPkd3qBHDpyN5NclRsebayWJ7IVU
E5F7DreMZLUktZqAyyGFErKJ+vy9j9sRuoQJW1Jk4ImPFXmYwB4lZTt97ZEWwSZgIwwuOSLSBJgj
HJgV6itrDfqBoPp7JZY30hzFrxbG1bNoQ43TIkb3UbWREVFsJJo/lg8GjfYCtotBVb0f3/ZvskAY
K/h+kawHWfxcFcJuobK+qfHxk9YyxEXkc0ldJVmVVVdS3W73ez1lhZClVOWNoAuwJWU5jM9vMmbl
Y43V8e1Bap3vmmdCLUu2EcHghnumJLTEKIMK0VWyiOqrSgArCBeJKwBJA77PD6weyuboan8UL6ia
CMOPPsJ9/ZsIKTy/PjkELy3ZKj4rXA/08FlbGA9y17BXlkVHbrIsPzTjnsma8AmyXUlilb2ZK8nC
5KpKdgN5almEneRq8eDn93VtICue6RjwQ5IsjEtobQtYf9yq6ksuOQUGDlk+WwaODNNsalB0JfbT
vFo/s3Ok67iNcv+yN8hU/NlZk8nB8mYc40Ccqt9HUjcZ0dbHPr3DpYBGRFCwmRlsYiE2gIEMLdD3
Sij/Cf8E5QrSsgPkBpkdvfBgjOdEkBxRPlgyOJk0wFK/kViO6RAI74QuMvHA5LZpq47l//G82/aH
/aGSnkgW9bAD2fhISvU/P9z4nfEv1qVQLH8v7TQ0OPP/2WswluVGyCiUkYyU/zBLDokDn0p2o7Jp
Ud+xPyN1lcOTg5MJAu2NPYQkxfJhVMtlPLdcaWn0ye2nNfA73YT7FNK0FmZcHTlcKNhW8FHw9ZUL
QOovOXE2ZS88vkyPP8h7EU0h9qyuK6SZxj0bQYPoqkNDAcnFI1J+DlLuGWSq8Dl6JJYI42+7hrBW
kpz3/4+wM11OXF2a9RURgUakv2gAxGzj8Q/RdttiFoOQhK7+PCn2+s7avTu6w6ttL8Cg4R2qsjKz
mJ6K4X1ks3SUQNKIkSdBDhWNnkYyxFM9irB6F53RkEpE3upJC21El5E3vTFHrF6RaBIuCRj1Ezvs
Hmu2yon3BV6B3z3HVqyq3suKTfWHZXz+Jq7lTRzi3QxinY7ORz+n4absgKXAJA3MGMO0pyeF0HjO
+We/N6FWtH65j06NdYp3DIDqTRJXjXMFZ0rajmXXeLxxZ6yF/a43wxedF980ZfjJdW/e1lpIXa1V
ibdXOxg51ij/IONA08m1061hLW0Wq2aS3bq6K8pLpIXUxUWREB9ZN+lHFkkpXRKaKhBXKK7lqRNd
AHl6617rqW5k8w7X4RrDVwtTrlOG2kjKLaUouvG6fZo993To/rvbPAPDhQPTLqK1v5KUSrmNZKeo
0tiOEaUi49MjLpuOJH1SmkqAVfMREsvpz5Fk8Dr9qz/Pr/cZpW1GE1Z5Vx5fGXngeRwCc42zVS6m
Z/Q8f9/sBAS8DHNl0xLG5txKyd3rqG5wBSJ3FleF1xZxvPTkNY+UMY4Bo1uTM7Rjzb993Jox47h3
ytKbKcU918qSs/bcEvcdlm+Pe3FAAaYDujZLAMxIDuoovcqOrFcb4V0SiD5Er9YNUq7Z7IW8jU3k
4nGdNYHywXnmoLuzkFKRDnJKuhTSKyNI4dIt+Q3OpmaSyVWUdPYuxN9/m4wsJjbVNwYNgbTE+csn
1lEI4zeKtKtkx0pCDskOoHUUOWSzimrWNSJW1Ciw27V88RmMKwnCbkn6Q0sbu/YIBP+e/bb6Zm8J
pM/Sz2lo4ElxqlPSdynj6LsTARI2I/E+qCVCZV3khBSkSYqo9aTd4GnQq/hbaXP/EyCMsu/qUxLg
ckXKzIgaHZkl0o7q2DTeGNq8WNm69Iewe0AHdD3ddy39/D+oME9rp8GDmMbBjQBd2592vAuXCKrN
ty4i1JtB59VGJUcsxKGBujfXXGecx7qM2ik0mXajIl7O9ap7AIloGxkjwZNErJKC64v1EGuE7URj
nFFO3UDbAe8tiaZgECkdpXOm1RTdeTiCYLx/kPz5Lhz0p2fCsN1rTsrWbK/NFUPBSdsjRJXGo26y
cjq2PI16yC1a2VlJ/w/D0HvXj9qZLTS9ini8CUHMUEpIXSms9tDzGIM9+7/BACdU4noIaNLrQZaa
bVzXU0ersa2ZraGuFUrK1Ptt2nB93HeLlscFp8ydeGA4vBM9uQwdBZNINiXC19ahLVGbtojJBAc8
hhMOIs1HjZn7ioVwh5X/SqR2AQISDJTRA+Q/+Ac7lFJcKrENiKahoJuvv2Sza+TpKKH6Rnhktdv2
a7ZrJObcSE6Ay67beH+tTsruIZ/qneYFU00rkiaglI3SmOt3/YX09WbiEC4oS9CEPDY3D2A9qUbU
nAkQLNYt/ooLhBgTFAbYM9xG9O4my4DSOujEO/Y/2n+CmxohI4IvhdxaGQWSYqnVXzbiZv21khWJ
5vUPRIezYfdsvnuJEULmblawBuc8/riO2PYSYQN0sCUZJIJAUzByhHkAjghUUDh6/dQ+SFTI6q/m
6vcVf0ugrtAmpxp3H/RSJ0vTquuFWnewWxQjtLkR5pWS7iOHJcZm2Gvg63s+0pGVNJq+KAbvbcfK
V5wIatP+dUVQSmY7NGdKXu7ASk6OAET9VYCE8zuHBPkTv3AUOizAgj4UAsn2AssWot8WUZNsPmqw
oSMB77lB0JUSkQi4ZELkAaQ3ZD30PigaFJy+z2xjcIgIxCmexC6ZmzfQJsa16MMZ+aHgCyXqE4kb
odd1dHjYs8bTzquP6mPQDunEEVdEE4AqMZYsWF7XwYuOogBwpiWPoK73lEQLjRTUiCYH23+5EKTo
iTlS0L6d6fsOFiHQGaemrZRYHUir+UyOi5o0+eX9n5IBBf8KPbQfp+SbUOC4UDlnViPLtvjJR5He
0cBY8DtDA+Wz3auJYe+ZGXa0AB13qweCUoajBnObf9pKGcwj1gxWDIUpkNz6x1fkiTf8DNiLRlqa
GlUvGK3eDjLzREGu3oAxyRxSzqwlsAz2bHPQ7e7bNT2BmfFCfgF/1iTaGhcKlJFu97xmQWb2vWtZ
vkf8W3IOWZHsMBQ6jHc8ymhj7DclAmTeHn/vEWAjah+VXqCn9PHXb7LOZlDmcGhTdPhMcjJOIEuq
FMufBak6NHQu6JFiigA43WosGbmc5gBflebCpyCNug0OLj2aDEIPeU3/QohYk0jd0bi6d+B9zMHm
gy6bA4ay0rRjNIIiw7vYIX/HKzS2OxPFj8Xw/CKA8Phxz67J8if5kAHJTfMGa/JtPcvX0GUm6M06
hKLEWWQDPvE/ERaBmLBS4Z9K7hSYKRhpjQFUHSaIiiX0Knk98OclzGbOr37Q0RgctWaQMghlFyXn
gN3kQ9Zk4aI+3PNLfUr7cUt8WydCSjXMMM3T+DsyypY/ASaEUaYDlgcCROGwulKkmRzNlqOiQ6oQ
1Na7Pgrkk7FKBro4Roxu0FAjcT9VjdHv/+QvGDTxcZdrAJ2BB+tkNbmHVYqrFWUz3D/9d02be7Kq
2Z/hDmSGGL6+wiYHWlP5B+oGYdr5WaBrNko5Nl0nHee1mcb712p+IarXxE85rDXTpwJ/6DQLJ4s2
xenBCZeVKy3IFWBhvTuuqJZl4AaKR11sUBr5Pqu1cPgbRhQEbgnAJZ4p9PCRgH8/qRu3I8Ud2hRo
mBZ7fD8Q3AlzUvCK5wnpjhU66KJTvkx2zBs+FIoFryypiqHYBwl4ztQfFKEIQYE/18zRZcKqxsgT
LL2MW8+MS0FNoUL03X1cD9MGitKZ0jOGUbh/tRca6Tp/c+A0wXwKSTIf8uyY10GuSFlv71VEVt1h
+uVPDoxtZULmI+6QuBFe3vQeJzzEY1Mq/SfhCuc+hb8Nq7gevF/X81DDRYupFi+sKvP/vHEn0vpn
09Kjq2Mh6Xo79G8/9VeAEhyXxr2QbkYZagGGqsWIUeTN4v6NzEClPqiVE1ofY/Kj32mdNuL/eq13
I6K6Lw8BkjJknNQCTkDuGaOj06OlDEqTM1/yFsNlDE8jLLD6aO8SeXvJdgfbwKbwh8si48vCGoxx
xiaJmVCy+WElO1AXOWPZLNqyOtpjcgStKV4lrQHVd1J3uEQAEaoMtgZHPgvHsPCebAqlObEjaNdS
RUSzWBWJ5ky5pvq6L/PaB3VHuFAC8lg8hocPlixVbkG1jg2YqeIMK35vP1bhlzpwSmq2jNuPl08t
AlodNIvlfKYl4fKqWXqvp2gebUfH6PTKLEbX8toGeGomNe8FqskggO1f9OFEqRQs5DB9rykJn/i/
7f/tRtqJlBuSBNPBopm55ieETSbNIdwxuikRMb63hCX54PBTvxkhIz26PdPQknVZU0hBr0a7SZSt
AtyJME6R6Y3470zbYiUKCsW0e2GGQgCLp/LdSUNhpvYgYQyYWeE1oQjy/hjRGVsZ0aRm2z2hIlRR
TAmGuCLOVUScvx1eFZNSeVAerKQd/xfSadm4KHA1ADDX38od9Tk7wCCF5ecB3e6JxarFFlcLE/uM
khOG+vP4Tyqm7FWnpcNWzqWsVQXMTuN9AQz9RWm9ua7aiFwGfY0RXOsJu78mfPkHtdMqriq/bq0m
iK42w4ec02A2CES8r6j7gWaIBqmVXHCxg2guMK8RjTIRNEegljJfNGMsvjugzqyfjMKMFFbftVTr
SzW2y6v2OdXdkCWw72iFX/YhEx0j1cN0dEhSNb7kZqcd8sJ8ZVVogkedyn0W00+WvVMBjCMTjE7B
nNYo196oua/VClmuNkjIQ1wJe9GMQs5WmCWlrmiE0FXDWSU8Lf7Vg55jl+Vtkafg0dO8VCNfn6p3
PPbbj1dWqdazdnV9eg0Nu1mItAYpxlNY6EeQIgSE4wj+tf8y+hsYDcDlxJ16WnQLHeMVOMgOT8we
7UMFaI92I+0nrSetv8s+hPP7EqlDAMRtziEHdd+xfzhEvVbz78yAt/h/YuGFqqeC1VWQoDABhOjE
2YP8i4RyKCoiym6CGI28W2JQM1biWmL0JBRDm8T59fiKrfIRhUiTqdDMJSnhNmskk8xSHe8bj+fX
NaUMzUYVAIg/PhRNa1BpX1g2Exj9Tspt19i6R5/+u670laWEFyB4e7UYA01gwVW4V2Uv7AeH/rJf
zVtPFEabCizX6nM90l3NIGkxCFSwVKAkW2Peipqlir4K0PUm25E+Yz0oEozEGdn6bP0xHubMhGqu
O664gdugwGr1oruh/U6xmPmoIbFnnOq3uvfPs8RKnYBFkM4ijGWtSbdPjXL5GFJv4cQUoF1jlaE1
kRjIiIe/VavVy/WgXnjK2Dl8ZAj8P90PEroG6Um9RICYfkaY40Z6WysxP6tv0CDc+YhASk5JCyMW
qloZLbwkhSPJlFG+gnaDE9GmmC8P4xSOjBm45hd9lgI5fUzzgI5b76epjikOth4U1pXo1LQT1saE
3krjUy6S9F7jdUbSglURK75S8Z3A8FuJ0nbgQZsB5TwjihY5Rk9rbRCoxWLR7FCCRXV4bTSuMovk
UdYNrQeHbyWDzFOtUrqfzWaCt9C0/qbh27NsF+34wnKEq3mzpqwXt3jVJDSCVpf9PeOmYA1pvesw
dKI6Jx2vLqBiNtn17WnNyqFtfkgNgmiKMzU4lE1/1a/JsNzYZLvOYgSoINzCRrVGK1cQ/LCiWnPA
fuKIhaSw3mK+wkvoxs3QgkCoy/up0KYiibZwTlwWmgI3YR68KhrUEqtZ7w7EubqfLFHjWLeG1wyc
pBxtKNyaYaEGvlhuYotLS6kN3/Gr7MMKerjO7JGcQk+4KlaTYk5VBDdT2s4CROM9KzRals/yiWyD
V+vnjZ/YM6qG0Yc1B4gBbqVNiFainF7Wr984tbE8IYGy+eP7G9BQiPLKdMd5+yAcEM17+w94jMBV
+AaK/wEhBm9N/epNRBQSl0jQ5L040sGTbQnH6F7i0XOQ5aEmjnUshC5fZF0cn/4JSUGxwEvJxsaq
q0Byb3Iz/RmfLsvIWVMnGsrAQxU1PYOzG7/r6JqP4Rlf6CoKdH5Ayt/1wNn4qf9F53odNiUKvZpC
BSFU2UeIxvNkf+P/VBmQy6qURkfjD50KFhoDaP6cw7AcQvfc8bl8ChJpdNeUqGhFFaloBXXqZOk6
Ne+q8Iz6BSOllAiD3HLXQ4XIofXmgvso98nijc4Owt/Roulu/LlSbbR/WyC3fVi7nmPYhvcLm/5Y
noq9kbbLxZ1KRMg/uhcMuO0gs1RQWOlhvdLoAcfEJo1QjCOIV1mvQPPWtEl6ZYk4u5ChbInEt4OC
Oc9o/1SkIIA+Y1KKZKNJp/9XmqYFqkpudGPBcsttisGw7d538Wpqh3vgEFSeSumUx9FKuYFcrKbY
uI9Xka6YSFSCRVHvD7YvqlG4kd/Mx79cKP9/qfJQylzT96yO7XZc5xdmZV7uOrf98lQuoFCSSwm3
+Ke+cOVC3cFAYa2Cmu+bpMoAAvqbC8pBpS8ZRRUB88IrgeW5vS2Q2rRfQGbaxGv+/cNqPD5afcWv
++gKidENDvAbLzChENJHKh7v2Li1m5I3zrWZodAfqTAg0uCShZfoikusSHtz6yp0gNgDtkR7901f
0bdCherh3N+8KO5XcKe1xx0Q+Ay8n9qXFRJ24IB6P1H2bZptjw/i3t7LUSds3qLWk9JppdjcHhZN
rd20eqL8JU9k1V7LD4b1l6iCiquzfvHGVQBH1T+hsejv4c/JwViDXKUKlZoE8mtSMWU6zbxUNQBj
3qbWp/mP6Tjs+j/fY/t/aey6xWLUu76NMOMXZpB59vy0SI306YYVXg1WeMKONYS2bYSYWu5CwTt0
ss+64+nQugb1AI0yCP1kj4dsUD9keQ8mV56kgzKc3NCn163RDe3SM4r31bC9yL8OPTSnrZ/oOf42
j3/PavrXsf8yPC/7XVYUZl3NOnQERaJ0nhhyy4AxFLbIdGjRRjgCenWIzzRRoxCODIt29D/8Vuhi
dUAPQdqk5eGJ9XcbpVUAVukgFLrhAI61yNxH9sAW5dLb0YhOwC7bHu1g6ZJH59Ic7CgfHk/Ruoz4
Y5PUip48vMYOvU10wy8ng3Ddc8gTWQ6hkGG7l+LCFG7aSCgtxJfWc7F8RLi8NtF+DXCWomXehu5c
yFkJT29d84hxWMCzna/qHRUaUuwjhtsgWHgOljD0iaH79IVBvUdP6XOrXyOfrtilEDXSFc2qevSA
sVvDNEPwNsZ336G3HR1Y7QEm5hUIoSEl0ylL0t3rJh1giX65GAPX/IEpOWxuFNzq41PLat+iSxZt
WsFeifeM4Xo3p09edhgUoN+3v9G5OxJO/A+d+1939Rca0REnul3mlOWiKQ0RgZ++2wniheablh9x
VO/5p6JvvarJHqn0GY/U1fo5S5DQefPZCFWkUx6garfWb9Wy7rXJFuDqvbihqoSKRnqfpiYm9gGG
hIBQ9MiOyEsAqyFzw/AWjojHO291x3Dv9RLRSpVs0iGRFEL5tcoQBzqOwMB2ZPI4vbLMCCRSpO30
LqOGQsJidWPXsHp4PCg6U0SkF5SgCHcypNiW50g4gmKlCxlVC6I/wBkoeg80UDlT1c8/tJIpD7vX
xRU9Iu9iVawjoSko0EVNVIhYfZOcYnXDJ5hTJR3KNbUuKvZSBaDB/hvSkihOQhKwylm0o3s6pTRJ
MLM4FiqO+J9Kt5Viuz3sjVWRafjEF5Bgpe0q5VBiFBSgXApmbQOvNfgA98UKTw2fa/ciZEO8LSWR
TkTvV2G+QmhazzwI9quFXMjU/XFomY/nb6iihOI20bRDdcXg1MCNvrEtGnUSmxBWAb8Zpz87iXix
mDixV+h6aMUuHuS+7UJFUBSpcoKMx+Vljxw1QV9PMEYgNS4JvUThzeIr0fqq36QARN2NoTUY0yZC
24jVOrQcFvCfJ3AMjUJ9aUvUVqgvVc5uDboOT4nFXvwYreyodFnlDwoAFQo1b7Jo/YUbfleN/c+c
QiFkdlzbNAxP1L1/6QdL81LbRY0enZrx/scaUY/RGrduh0W1dOPUfPNLLBjxMKp67YnHUmXHZ7/n
0ohvwz54Qd2O2QsUUHpgXC7fazq+PB1NFEPjA5rti5UOis7ncY8eHpeJC10Iu3QF8fcWJn4p1PgK
X4oA26+U1iXf6Ud2CnASqGjTARn1khSbVn/vBW3KHAUEwPQl78i6OtoWNDfbDlI3dry+g4mKt+6e
OvStodBVDfzzZEegech6FxB/iD/0GzICLNAOQGfuyD0kSzcssyRD9g1ZFQuCzeBCDaQT2GV0rMO6
DncoxdwuZ+2kERJAk+YjeL50Egcl53G0xxQU5iq9nl7zOt7ibl+GHs3UpwWuDjQePOCqpez4RJMK
WuQew1WJ+U+AMm+L5UvWNwE/0mBvR24xz/B48sPdcnih5USezzdI1494+xiba1Sm9HOqYkxD83F5
RlCcnLzRkZ4oLNKY4t0+96uf7vq5svruZVras0sVl9d+VY9xuagxFG1F7m3Suk2vmyf2mDbUECu2
W/NO9mx0jmwiR7qqvpjLacuaW9dR/ZxinWkka3+aHd5M68tHTX08fh6Os7fLaXFyP3krqzVaLt/b
2bx9STq3KDXD6zLxsoW5n9Lats5nFjGRg49fz7qFJXiyGeSHyc0ctbKJdwr3dLcliyUQwpPzGNCo
IzPp/jeoiyd5Z+Z6/aYTejn9NIP1sstHIG6Cs7s8414SGu+XT1pFO7TU4mNoWIbq/hPbBsxZj7ja
hCdaR2MUgPkYzSE6EVuqzF4B+ave8ZhsWa/L/hnXbUy2yO7txyvdYy4Vm+D61j+DOVZVuLrYmLgX
yKq6tY0EC8P3dVSgnVsGJ6vn8hY3hL6vHjQ0I3tt7RY7b+7XD5Y3L1q0Bhns8kdr/ZZbT2Ue+nSU
Xse7TpKl33SnQfM8AI3kf0/YV0T2NfRXaM0Hp1uS+hFj7HJL1s7LBcSp/XrsJBuCp9vIwVXXj4lG
Lstnr5qvyz4nsaZnDUXqdbinrSn5BKDHdro+PezTF5vxSeeTcrBzk5QUHd/BfYRRor+OyzJan4Yb
aFC4p27nO2tadxa+Nbh2ohPQh/FUrkfFOS64ArcwK/q3ol9f8eKMcgSeSNOMH673fJANapSpM0t3
g8DbiNfUJuyJlSW7dm/vT+sbtnwjDwukFa4uEAHYOfPJlnHe5h5v6Ppp76y4tPzp0cRQcItP+7lL
Yy4fDGw5dcbLEVZx+P9lT4DnFCGGdLH83j22B5exB3t2GbSnl7f24IB87NQ90eb5q3g5fNx47auD
48t364c9Xb9u8WMGwrTVgJka3MEPbSvYgns+3LCzQKmYYSZoB8vtljaHOIuVt/HuhBtnmF/oH0r6
5eDlSY3+XFZhm9mzLOdp1bue9KHlLP1ZXqh4YMbCOtPuIgPDOG/1zWZafd9eMTM0bhFS09VxeCnx
5DOZ7fj0YazmpW07wKPs/VzugqST9RBRFlW0oiPDcJkdCCVxwENox1C4+ZfBijFn29gg0m/8nCgE
zGizaT1dCbfLdLRNs+4qZYQGNrPg8txaU0DIE6czT3G6Jrs26v6OLmzpj6MxPq7mLUSARxMLlRvM
Pu8anS/n8LjCBFAJbR+7gfYIR7y9hd1Nd81uRisNwBpTLoKXmR4bUOeht0cRpjiq0XPW6+4/y4Xb
t573b+VP6/kGftx+NCb0NwlxW+rXY3t04vGlqW6zJZowuvPsg80ZZ07o82c7mWy6g6wDPRFEazNJ
f25n7ivuP8a3sw7UAAjkYDdOH9vuuw3xoLa6BSVdrFnRhWRQJwoQidOQxtNjpY/O7JBl+EeycC0f
bmj0O/NWJ7SIjWjQ/m1gHbk3oO7scYHFkYp3z7s4kmAluMIZ9cN4yIfIcvmPS8Tw4sbyuIvDC15j
OaF5OjeonnXGy6nbzx+4IlifLYr3Cv8cJjcXDpuxYWeWP9lD92PH4vmFvWy892qMvPB/wE5m635h
3nb68nKEB4z8em6N3ZHkgOl8P8KBxn9m1K4wMngrHozn/af9csJg5bN1onMp93j/c/l5WtAO/DpF
m9/2DNa4Y3eD9c+1ndOPkA553bVJCFEcEtxNzxAGPbxNuzSillMCfkKtUt2KC4iLFqY2tBaiZ3uA
AeDJ6W5vKpOukfseuh36RGOGST/uY0i5yf0q7a7BBcO9m+aJmp5H/AxwdcL07Ivl8fh44irYXQtn
HfxL8CnpzHzUXFfrzcNY6uJfgvNx2YMTTu85mqMu9vgk1EdKczuUH5WVLBkW2xMeC7AxihgjDDpM
59ex2XrdsZK0SJxW1oNvPvt4J7Xo59THCIGmejXGrmeaP4K6Ld9o+roq8hgNMirdFGeVLW1cafDN
POhEeCpVea9EEO6xV2weDh54NvBMGbobDHhYb8oOflX2xwkLPqZu3a3G+ENjFE0H1+r4Ts80v2ls
RrpkAtQUfRpuIS3hsm/ic0UbSOl10/ZoVw2u8M/ZGWAT0Euu7rn4u9rTLEvw5L1SOvTmRvaAjyy9
vFfn4EqvpwNtJhZYOqX1yEr7WMvaJ1odD4/lfHsb4b+Lc9/l2EtTLA+8vwSAjrL4P8V/QgH+Ff+t
t6uVtSqu5UIFvdP3tROq/YBSIlFBtlFBYx4h9uL3wFCS0DMdqXxDRRIXsqxHHgsMo3Tj3C+pdrVD
lXJVZBWGugZJJYK9Q6Fir/wZpDB/C1L8K3yVvOlfh7891sauzuvVUx6XkRG/H3+auNk7L9uoO3jB
dINO3kV3gqPjPsb/nUZq32W3P//zQfxWam/9/4P4VVZjXNbt1srhGgoIE0v29HB8LACW7mIS1RXa
JBC02On/HepQ0vuHG+j/AllejbxTOLfdCgHXMaT19pCSAAZd4/fYCN/rMB2O85HfLUYVRghx2u29
9IpuN/qBhUxwCyd59Dapox59RLv1ABHXMlwY3Y9atqKDuDsYjbzuwwKuaxQvwHaiQdX9Krqz0TlC
EBX2tkEXX5Gw++lidHrsJncRbv40/xZDCPchkPRDkNTR5Hu+CbJo3o+C6MZlOZORdqNg3hp1QiK/
v5gf3HHa/7koXttwLRfDDBxS/ntYnJ3W0kbXtnpqv0NJ79LPJjjNsx6akN50s8L6mRA6sV7Q8ayT
fbLLg6oVrD7p+3ltRxaONENjmM6rbg+uPzoE9XBla6OtcpJHBUFnZ25QXzpdqRPBiAmyEQ7YVuJN
r6FFQ3YvMF8puWOgEPLyyHG6/7GuwmUIStqmm4+VPd5A+pHZ0cuAQCTQhjFOY/8tnbaHh6f99PyU
huDdkUrtLAfBaqSGGC1AUuxpGsUFcQvZM2RMzAZLdBuYmaGXwSlIbinzOsGcJuxhrBb+eArWj2BX
sRQ1YYgutMaSpzsMcQ8frkbzef957HfHw+dDMOyEz/3g0Q/Zwugtkz5UI1rIui42nnTNWfXSRy7d
mK2OzQdrKKwltlSjR1f/L2CPafwWYfYsx/cdz+947i/jepMXrXZte+kT23aXUisSRPapbjvCfYYv
usvjKFwM0wjd4RctNEP6xXYrHtPZ0TyhSz2X9oiBGbWj90HaHbjdbm+wGAwG0/jUncbxgCnSHXQf
eC6ejoEx4/iB56bxIn4d82DanfY+s+ChO1g89B6iKEhALh8TpsvbW5dJNOu9dL8G8WI6HQy6o96s
Hb9NEmy1+0G354UFxzLrjiZWoJmBb3DyY9V9Stq0dVvi+eHGydO5900NKehjRPqzxMmUTsvd6XS6
mBrd91P3VfP4GeP0EdFLSE9x7t0yWmLiNLh1Hw/Bqotm8RQ//bBjZl7y+I2nLwE2/cyf/7a8/a4q
YtuOjbLcwGfl1/Uty/fX/Xp5KBdDwoG+97R8ulNMXfYIdScR8l6Bj6uc72OHIKw8789wD8FuHwyJ
Or9gJKHmd+aqino2ZpjuT9H89JyIoVLqAaQ1hgl7fktpqtzw8rzB+QNUFZqAiJUNkVIqOTbYr4ZX
uUeSJ7RLLAHROe+UToPfTj3jw3qRIE/SCamp64/0/S7M23O8wuuFiakUrMZyGxZpSVPU7U/wC43Q
+Im1JXImATMYijbwzPELOn4jttFjFK4+cGinKvehh1XJgqNPPaYF3aj8UA2Rwh6FrFAVP9X6LkNm
DlW6n86Alqa0S0A6teqtX9ghcRBFHcQPa6FKoyojKqSqsOosdqjb/nJ3f+O85LRtxzd8o03Jy3d+
QYB8u5VdUvNQzeApYACxZA7l9NgIMOsHDlqe8GQJd5Ri8Gcj4XODkq7FBAAVLUniaoi5CoaABWhV
hjCvX1HUNWOsprKSXj4BPKZqFx4craE+7SHoMrsNDx/mRjCLBXGa7t1VYDg9Ys3lOgB4EdhOB+Z1
vD+NAM4Px2SHEQvQNI4AHbCasA3exguMgB6yQO8l6crrGc4IqgZaKrEwvOFZCKVuv8Dgco2KmEmB
ISQrbHCD9IpQquotL8OdGW+c8OgT1g1LfP+3cvnfbYdtsu2ST4utY0wzAH8T4k6Cp2n73DNX3RWu
4FBf/YietsY2omcAPanOBgbYwRVc+NjDVdr6cttBkYcWaCxVdkpOlL6d4M+37TeWTNw1zzJt07OM
ttNYn/wr8Fnvs23Lz+pi1smTE+4t3sqZ7U63yWVPGwCyrbx0Z6vq2zhQrHjftTFuTupDFl4PpMWr
Yry6sVMYdDICNyvoyu1CcKcqsHW9sSMr2B2hE23HV/51SJHo5cbzTu5HaXakJx43cncdnFwoNJ35
2V39Ze03LK3tv27fNsZJTrsj2xbnF6C/2gHLbPe7cnbCz225TTKLuk22w+Vqfi2cqU2akBcGLW32
JFW3H5cD3hmVGdtF56k6r+eFtZVDVlXQObvOBmv8piv/XVdlq2a61sPykkY+IN7GKQdnf/e07Hhp
6NEFJ8vW0RXrkR1BeLqeOzTKy1Ou0m0b2O13p1gFbpnVwXHjh9YS/oPDYlSu1rGO4IIja7nPxhn9
oLJsS6cV+GtXjK69Cs/HcznbkjhsyeBvhTferY7PqTm7YglruJ34SjJ5CDrZPlrzkV6Nw4W9Sxpg
lW5IS1YDt2CAl5hLHPfzcv+emd/HmxmeHSqeWRlkHFDrunvdroaVMb0RgpwIXEycRdPsMrqsf+AN
lrtgdSdasq2wYTpR1aFGv1xPjzvm3bIV3dSAJPd6xuES2Ss/XPvr4LgbnvaLusQfHcp4y6L/wgZU
lN+XVxD6VXS+Wcyu593Jim9plFMgy3GMu5VhuXqv1hVtPiB7WA/Z/hK1jLmZPhWOObocFp0Slyia
qmwvGCyfjpPtDktaYI4/T5KmRPnrOOo4hml7Hb9tmb9WqW91aXa8Q6u1wC8EL4wZZQRcr8HT8VD9
S8zp2b8LxPHhwyat47uGaf2yjrZTiwt7XZVPm9GKBlbVlM4B02JEa4kEiQ5RyP4JzhjCJJ+WotsP
gNxH3DFQXroT6vYwJNeTbJyHrTcasKAlgrAcUR5ZJ7tZp7udZJExc6Oh20PWmtB1FQdrdpj31ltr
lD7Tzeu1M4WS3Hdj+8GcIOiZHKIlhVVzuJ5mQ6q38XZK/WHmLySZLkbggrAtsj6SrPgKGo9NzsDp
0+NlGBQx8/rZmVIGQzJCx4/ptl+OWakNncvQw8PfHLb7ndkB9cieY6Erj0wzz702/QaBGcaMZZy6
rbAFtU6M4wLTnWeuyoiyZJde8xFIZ38d+fGF4lE2TiMv9B9p5aDy/tCe18PzEB0B/E5axw196iTw
SqbWq/ik8avTfeetKJkgdIk9nNW8EZ7FL+h/H1oLRJrDEinEBTvea689vyXTk6jWWBTVc4znF7Sj
WsK4az3lSTW/zWyca9ZqXoGOE1dTWi0GV4xirQfoB/RCwwc9Wg7aMxL0yfYJcAW7y6azJ9Xvt3Wv
oh2aEVJEgERToRTEH/yRYgb2LZsBGynVqd1HNRTnz7wFbphyrVEzBdRWUdrUsT3eYClAR9JxO9qO
P9YROPMY6BGzmQNXXpR2r7kEOBJ3HzByernNrHfY/r11H3R3Xrw4k/yFNmvnoYuyxKGFBTY30YYo
CdB6eKKLB41/n1ezI6XNuCJQS2mPBYniaf91ph/2S/rVeSgSFzCqk/jj/WgV05UtLobd9bwdYQA+
mBKMhDi1RlnwdY6IXEd1j75sPcXUy5n/QIS2XOyGJh3oLoirqH1ys67RSTnV42Z6fjGGm0f8UxaQ
0omS6MMC4W4yKfEZWP7EfhKOeXuKngM+OOpLYubZhYImXLk+JW4ag7RmZt/DmepI0+Q2LrfeNCP7
OEGP24UwhyZlrx6eMIk/DN2FBx6YT/bT8sUiXCqxBIUETqB17aehDRHJn9Ewerjrvpy7MwDg+ApJ
NI+s9xU0ohbksE2fMxz7k+14N2xDDOPO9Nrdp+qpHefjdj97bA/pJ51HrQc8jCm3ZmOuJ+2sscce
U18ial0HNIQLAEzGkLgHnZkUq/LeWg5W0y2jOp3ldCHejel6Qoa9gtrkQ7ym/BPtp9chvQUmxD7R
Hpgxj04E9W/YogVGkE3hiiUe+0MWgqvOnMExgHUIWgkXyI39sPzATCzATR5WHThdzwqW6MzOQ2x3
KRGvZ9cQQcFEfC2TcmY0O1EqrYY0rIrPAbSYaB2tghaIDlkjGrfWpIOHo//gTET4v1A4/iKcGRj9
zjinudERicE2cfETgteCIdMmANp4cn5Ws5xAdmFPyrk32YeXEbNpcnhxuZ/n6O1pN8bmKVqNYUnM
X2kSQi/S9muby94a7YfO44Y2WKsI7yD4NiajRfQcf86BU3m+xt6oTUN4mu7gG99ICsedkCgsuoYz
E4rOeVgEvDygGMxgLaCCtmOg6QHdFgAxwyJa88+dQrqinzmQxQ4j5+gG/+aAvfVxKFbQhQquPcw4
bC+m71Cvk2BtOekk7qRM1lNoEzGMwcGWNWY9wZDiTb4KKMU0XtAav9AwIGxPCIdjJ1w/7p5WspMZ
m9100Rp0Fpeh3Ufq9eqNWyNMoxnXPhg2jugzFq05As6QYYPKAUTgCLmSuJeMZNVfvmEsRwMQVhH4
M5kYocOcRpusyJL4j9w+FYKEeBZhto/H5HV4G1UA4n/eQ38XaCq+dA1bu6hr/UIDWh7XhzKrqvqp
mmKtOcfTssYK4JXAHsfrmES1GiwIrCiNfOVDasKEKzQk6FkO8Edjrt5eRQkl4YBe9d+7r/nPPx+f
4f8GwTTaLsGwa2NkBCntv7Ge1Xq5ta7LZbVoSNbIAq6BqutLWpveuf76KUUkJhGN3A79gXGJjFvs
3aLWBQymBe3hux3daGxZ3YIWPrle0GEVpLGTSh54ozuB9bwuetSfa2N8G/2Y+MagHBwfJjZei9Sd
lo/HZzFopUqBKNxIBsWhcGA1i51xhiUtkq5I9dJSKr0l/0zSRNYoojuo8aaHAFaCBKgsEAMkh5cV
mcT/7AY/5cYndglsCin7aK0I4WJNi9KcfdXEfWYTyz/miME2nyWJJGxnyNRIZO6KUh1gQy5uDhLe
B4oFMZFhSzdEch2oWOAGM0jPiaNoJAXkCRMyhKhs1YRWfBP3g6y2aUkOp/VD3EwHRqn8QmTKUjKi
4R1idEA2++d73WA+v8Rz3GoLlyq77dudXy1wfbfYba/nW/207a6/y+B1s6Ag9QyaQ5wU1d0aw/X+
goCZ5LndPU75ljqh/KcE+eBFBRDR44KMdt/YyGMEtamDt06CJXT/B9SENkuMmraw4VEBCubfQC69
NGwTvRBKh95folPzN3Qm3I47rutajF6z/Qt2bS9b3jZdd6qFHBbv/XQlY5EAU7gKrkjcxf3A+8T4
cCQut6zlV8jJ/3xVzd8Erkbbsx1LJpm23/kl21qtvZNVH5xqQfRAYFk3SIm4lPvgNiN4gizpA+lT
Ox7DYGQf38JQPPX/fBS/i9X/6yh0tf6V0G4P6bHeWe31E5Xw7ma6el33ZjZe8oBlHbbB2V8+ru3/
xvnsvz5QAOS/PvC6rQ++t8WmtzWUlA9mWOOLooi8/PZpb+7N5fug1UNfiOMJ63L0rgqz0HJs0O/K
uA/lLh4S886UFu4LtTdezhHt0h8H5lM6yej+fKeRoRRECLWjyHLDcrsrKwIpkdoQpqBJ4f1HoR4M
7MCGJK4w9cHtqIKnD8dfCJnEO1LK3MEtwK4PtO8CuIaivtJeZWKB+FthJ/YBuyDLTgV5ER9Bk5UV
Tj51+g6vYLHBKgf6FbCWZrFALuFVzmyF3lc+MVgEIIp0E9I8EpbHEoi5hURecnctM3SMRQQPu0s9
orGhwVAAswFyFjrq3K8NnLkz3hEa0v6rrENNljg68zC4VVSCgff/GDuz7dS1pFk/EWNIQoB0K4m+
bw3cMIwxiF4gRPf0/xfiVNVerD3ss13LZRuQpmabGZkR2drReUqiQAfBrK4/zD41slUeu5xrq7NV
nFkUMpff1tTglnP0JFlPYjR6PPGDxEQnpefsizzzIg/TfxSCxT6l/aRVtNTVBS5941LiiJLHV3ri
B6FEjReWQZGIXGlyrmb+QunlSk5Xti2ZtvysJHqIg0Lz7I91ieNZeqBpGu8GYqGSwYTskcJPRrpm
EELzZXsKG4iYg4iiehzliL9YajwzM0qP8hp1zqaUFycqnCGSqjLiXjxTTUbx7PQ9oekF1DWZUpwU
2cq1b5ED/SL9rVMZMSoRwZIy6zoflMTI8aZ5K3q5Tj3dTbNWnAwlFJ+ALalJWp9hyLyUNfn7MD/U
E1BgG2KSCoqL0c1BI6ULXYTHaKxHytzW225UjLCmuLHwAfFLyVMmJEE3SIPCJb1f+oXCK48kUorH
p9NMyZrSH+GYaIRlu8nzcTX9Tm0uyaCmH+FDV9PLIPmEnDMoLCVQAF9RAT3jXu3IC4zLSTku38og
+/jB8H8BfsWOxPouyyJWruCsAXtv8GKkKVUQsht2OtmUmP2sKLHGlHBpBzIe4cMyeZwq1ErRvp3q
CjNm1cxq0RlVce3gWJFlKH6WAWP3XBEVyhGV6Q5H6ppS7cjwbygFMeLubJhpK/5Ll4UniNAcbBdR
okTYsqBKZUaQvcdipaGCxnCmDE9QcpF6hIhjlTeePWOhhj6xxMXbWpWPYzUb8g5GxYufJSa3WXOg
hotlLkKggRcgu/1S0+Yt6uoZMv2sYaONCZCOX6D1soV2L0rxbIGwcbOXKbot8m1SPQbh7/x77RsH
Fhwlz4oqWM5Kht9A8U0OqxWL8lbbjs4ByAaDW+hrlklqRdvda72d2LtZZiyLaaZyPwXaSDbEsKT8
Y7ZvuMVsiZR0T2pG12y/KHKsAOweSBeampRo5rRTVrwYNxILQYQGdROUZEmTwOo41dcfSpDXnEb8
LE2cfyKFEqcSKKKsQjHoECHjuEolUZiimsIcdCTjHlG7eKW2vlJkX1EIqQY6AzKMGIn0LxCmtbtE
dZvpspkzmnMpPlspRUDUJIAAkn/XJ2i5SPth80m2gw/wUlQHLM0jGZeDoynaY1TRpBP9UsQ5MT5I
ZWXuXHiVMWaiYbZBgLvWtnxXmutLWGBW0fhSFKTsNsUAgTLHyGsif1C1a2y0ZxUKL/EBaoymL5Au
i0qC0cdhh8inqcqbRRtRDB+rD3kC+P2NFYULypmmsotl+sEHI/8XuzGGhEzrpppJ8qhEqLBKh+Jz
JJUugxTaQpl0ALEqXrwxsdf25PC48FnvZM6S6UO8nUw+GFgKgEsTxMKGIWkTsS8r2BTjNmCVLjWV
EoAydsVCK3RFwiMVmUQCirYWQXXTTNxnMYENi0Tt0v4S4Q7SWXBHECqsWNhIYs3lahvUGk3ye4H2
KxTZa1FiGsEoEdRoC3wMGboygF3cZrHq1B5dXeG4nH/ri9Sm+5GE3SoQEzKCE+x0Ss7A4OBZulSd
pFAeSY9VK1hNeKaB3uV8SSxENtqDT0rlVXgGymPdbO05SiiAIJLcib+63Ze5LeFZMQgBB9omVMRD
y62dBqRCqmQR7DTR0F7kjgTqmKhXpO5I4S2u55GMNqs/20KFf/Wg/mEAviGXzuOSte5HPCiDM9rE
FYFeA80m+ZYyo77AfSHZSP8mgnAjayIpP4bYFTWlgisZfFsDL8Pq0K4hcfJjip/gOQSXFUAD6SBD
UevO5c2UrOgIE9KeX8p7NJDpXEj/wkpm+NE7WILp7zWF135+zr8NXbdgmcQVHMfIFQxM3j8tvtk6
up8Pt5PZJ+WQRJcEm/ZZ3CFIC5SBf2p7T6JEVKWj4KJJ7Ww/1z0R7UfcNhugXH+jikpn8w01Ijr8
4gqYf7kCalmOwiO2kTWc7Hs0xyps3c3sGJn9OOfFDll6werp0abjMBlDKHWQzp+qciRqwolHZtvP
HeP+5QG83f6tY86mkTHMm4M1Vt9/3q94Ty0z8S9kZYYele6sfGCCJrIzzoo7ctmNzmO0rRMQ3O2b
yb3rWPXTvbo5BQko3TB/9EEjkEsCOl6d8EFrq0f3SLIJ5dQqYa6y3xVX60oYly+wNTalTVTZkvqP
gCe0FPxYDgXIp8vbIk9lbRKstgEVl/JG4GSo1UNtgwylG9YBr8yg+A8PD1UoIC8Uld5bKbcN9kB5
TuN4qmVuzcNjQADk8PRWnd3SnNpfEcmcq/qjf7W9uG/EwaNPgjpBDUoaUeL2Ofm5V//2aN569c2j
SYznwzXCo9l/fllk0O9LGWqLUeNJYVHvuCh8UwKCsPHPd03xmD985PSueStvGIadh6L3NsndzMx1
z4bZvyByPNgQrCV9dec9HS+5e1d6MReYDeeTuF+Oqt2OR+5b6KaBVTt4LO6fJ4o7WAR5/TuEqEz6
P0dxT6pLrNn+br+0928mIe21mPyAN0T7Cubb5nM55MyjeY02A2j2i0uaxDG4XlmHNJPank2auM4F
dieUO29RGRaXn3SjS5WquAxhM/m+JK0Z53En8wj4ePOwJEx3xqJBHSnE5GJku7PqJpjlSTfu7Jtg
0X0gm0PLWZVZ00dYAmefmheHZuI7sisSbFES+6jAty+RvBfdq9GQMlgb355S6nHDftByg8mhGdZJ
UXW/kz4uyHBGZvLKW+yGO5/6yPMTJRu/dgOcq4k53HQX1Ar/ZdFaVLJgKP8Y6lzuDw/2Lcvpnrlv
z5nLg30brw1vcuqQBicLSyxVfW0a+kl6jHYZoTmECdC+BzUia6ixH0UNc4w/Qk2AlIIjf2uHRp8E
7AgLEZAShJYhk5pfwZmwv/VG2eF5PGMpb+hLHq+IPlL5kCr+qnUGMsObI1YpiCoVpEqWiIMQ0ZBp
eOA1gl68dpeHg4OCWji+HwpUK1SrwsHr5mIFiSb0ogrpbnm8J91dsJicJXxwGw8CLi6mKEGi5UYu
QnsnsbrZ8LR0+/osBWNayY3Qjpx0nkq8XbVZLpUeUdr+u4YcTtzNPhG3VUsamHpRjxtWgW2T/3YR
tQD69ESD3jzwIbl26uCQRsnRsriZVFMwMJsycF8t0ysrqCu1WVdy6rrkS7iWZlOJQFAfkMBox3Ut
FGd5g+4r1UK5rog0NmcMox75VZohvNLBerYQRzlHfgP3lWQm3npb2kSbRr7pcP9zSZefbT2rK7lA
uZNWFx2Kagq4Y4Wribq3WqCZ8sIk8F55l9Qg9e5NA/XJRsLr+Wa2rU/rc7Fse1B7LiCDWt8l14uT
2YzIUQHhD9EPfKILaExluPM5aZ1zmEgZQC6jCx9KH9jX88Ow/FxwgbrcydWHAmaIVEbj7VJX0pd0
Z445PsunETaUjKuLkEb6Z1arriehRAEVxD6LBRwI3s4v5ERBqJXUYdqoSnofGnv44r7kjOMhwFn/
jx98AsfIlILCgHwCbmA3cUaPRSqd3vBRybuTDw22UbKUpKMu0p+UFncugWHAY07FZItxTe4sWo18
ZPZ5xBlBwZfa8hJGUL2P12sS1CzgC6sjHlC1uWwT4pMcHbW/gPNjEuZ0K3vwqd3YaJ1LNnEHelmK
xMfKLq0upd6XHz0bch9gDeUKvWRTxRdGYwDyGf72ynPBavRyvqVcJCkTEBPjJ/lRyk3azoE/0pHS
Q8l5V6Mke6AHpB2Nw1dYNnnETGmNCpywBF2aZCHxk9n8pHKgH/HH6i7+lvyy17tiVA/S37lDzPhl
O8eiOHFI/hCaVzeqZZLzTD01vRvWnBjsegQ+2eTyQhTUg3iF6F2qYVRo9NSrqoxAUxEeCElS1CjI
U5TkgfKlXsKlwD16F//Uey/swZjyaFRLFChRPQYiVspNiqAPUrFCijvS0IG2IhjgWjtUnIYLd5w/
4FkR0UR7Cy35HmjDItuTu5dMIKKE8xzOoZRuhBXI3YsncgAlWKgvOB0lpBQkYv5QpzGZGHpWiXro
xQF03EAduf3AaWVyH4sSVX309FwsEwaFp6843L0mfZnXFHgQCMoO5HDLSX79Vf62xJnPrFgtVxHz
tdrZav9TvARXnlQDoLnUwRdH1SKSawYix+4JTkelW+uANXcbYtQ3lecn+fprPS1glMImSB12oJ2i
liew8YnEzrMO3UlJgac0LU/BDvmyR5zjl5Ck3gwNS5gK5SlR7JBA9KaoCSnZCUlbUFqTIOyuSCVV
4nTSMdHQ6EsKN1zoBphPzaUOaEv9hsyaaPySPZLUGUDKndgm3jb++VBE/ueeTEQceSAiwR553iTH
XfGY/EDQiL5Sjj+piNJ2VwSS/MBKjnBotoXSCpd6fSbPiOq3c31HgeYUdyICmWKQwltAjgCSwJRE
xhUglSY1VmzUw9xiDgUBXZW0R2TalA750pGHoFBXauSzp2sjTJACBDzgQOonu7ktXKF134t0FNVn
ZFUYkacGIWVYVw6lVb0RTF81LJx/XTYGLZLonJViUbuCJ11ArhcI9nFBJ1CfY6RIXxJ4eEDuTkKN
OrwkdydtZK2KNStQy0cKXKm+MOs3jzb2f7SGtbiEpugA1Lkg4FJzjCNYAK9OK10QUgaaR9rgL2Rg
M9u1YNmkapn6daK9+4XGFpCzTXcoFjl7+kJ7vIBF3q99upjlL6/26G/8RTO9JIhRd718ac7D25YO
E6spXzwQaNbiMaskKNdWtDqLpcROyrucIVfgNRYUS0tnhp56Dzl5v9S5+tosdPAgSTHVCtPmkRKW
ZfLIOpA4sCJ3EoulfEEgkPsCjL+uCczTKALZsQ+smJJ0vDVYASeC1iGaaIL0aOjtAfy2OpKUjOGz
taubLcoL8HPETiP0SVPiwOgKPaLezVQyYC/kZwVh6g5+ExUBdBBuUrBA19YuFS6TI8WdtQvtx1ok
+ofKIFMVNUHgvxdUShv5WXNCUfcIJrsALq3J1xzU1BZUiOoWCTnpnGEy8VrdxmSYNVfEvGtg+LJW
ZLjIepRKMptZagkp3qHf6MKQMddxeeEk1ualHtcIAVmTCyMRrBmrWMtSRHMtG3BOmiwJRc1x9YTw
VT0hwlZISD75///oU20pSqSfBe7qa12VXpMwsteWkW9r9xZBXIDua2mrd+lrrnuilj3DERWB4BiU
C2iZthIhYrBhQWqEj4GsLV+Dx2W/oA6NBOKxR7D95NN+zU+2aQmPKwV64cJoGyQ8UYf5zIrDmOHS
SgfS5mGyCWgQ0g+yNzIITQ1ONHfBYvliFyGzBLkRvUNPzwAFVieqs90cqZFVzIw0CyC2TfU903yM
hW9LtEpBZwFdgqEiyjryf9sqHF9AQz3juhpP9OhR/TFBf41jaiDMOpVRBRWU0pMC2E/t1llfIjP8
QAqH09blpd+ZHFV2UQx7ZVQIscuWLXICqKKEOFfzJVYAzMZv/9GpyZIcS28S1kr/KO06DaMmryBP
U+A2qGUBFJL2ATeu0Cvjwb70kJK2i4FJbeqoZyO/0NRltA40RPp+qWnINB+e7Hgcr2TfzBiaJ22Q
bALhePKCwQ5Fxjk1wk9B5kL1X9fWIiI5jLNlz2XdJpAoC8slYJB82eQmmd1U0EtPlOuqbyCvPLwC
M2Kffg7Zvy9hl/RO16Gf9fdtNZ8Aq6prKCqz9K8A9NmuonlwiPt8p1qI24zHIK70QVICBaSzWMX0
9x2xMenHqEVm6O8bupwUyIjG0317moecG+jsbqlnFIYcFR2gX03XIzNAekKaBerMTHM3QpCGUUFK
0PIYOwGkJyZEgSwrJSpsqy5PlSvP0gjCbXzjUy4Doe6RMJvd5udUoYhaWWMpwkoMdtbefJI+0S40
FQEhQsEASnqO2lgYRlqt+skdasnkmhKjEwytUdHjanBBQLaN13zQUzvtXBeebro7cn0I3Oo+EB2a
piSE14NpgtKlNPxW2o1UA551LYMq2xVJTbkOqgCPnJ1GUwoW+uPLMJDSWbZLM7pa52qGxt9Ap84O
Lupr+lwlxaSJl2dU8g3ZcS9NWqScYXNsSZ5TYHFXjZezpgKkBO7YwuIu2WzsjJITkibZpUjFKIG7
aKUxHR7A0zFwMErU0vGQ/JMa+/r36gzN/MKUOVk7Do5gvyr1kp9LvdRdhE0Z1Jumqt3I3JZxjVks
+SxZhvxFEVRZv3H9XPLlISkbg3wMlYIBQ0X1C6EKFMkI30tBS/kachJezoqqh/8MQJkqIvVPVKJg
mKZhGRR6MlCVIKXgTwAqs94drKtxWfeRMLgVN0BIAYlccPYDoFOn+Mvd3jGQ97tl/7zbKgkfpnu5
bfobp7pZtW73rptDJZXMKrN0P1RvV0Io5y0ae9QVfIKlzqPw65cm5N8zCd7b8AafJpkwMaP7fdNH
Q+N5ru721AElmduLu8mnM9+fgvXHo7yJPEgLoenl0II4Ft2vcBKui3rvFUiQsq9eNPOo6LpZBXHB
z7qVNcJ2x26UfKwovWF+JfHwSe1OmBXZOnDqvoeM3GMZXXy3QIa5v31UjH1lnw/OyP/aoNb1kKLj
UWmH1MBulFCVliN3Bl2CorgeZwlCCZvgiOVNwipwKFmdFyC+SjSrHyjctmPL3ni21dqxlWz6ZEU9
9r47POyDG9kGiB6S8lQKY+++8877YLVtZHbBrL1aY0qc66tCxToHV1QoDsWCUVlDeNtXzqcSpHyY
unzKhUSCouHdnyG+QCSufR1tV0HhVryfGo5byuR961QsLLYLatiuQ1jRMF+jsHpf+VTXtWM/vBc3
22BLPvGR0oIBjPVk3925jfPWM8PKKfEu3+sT1YKDzd3LwNDd+qc6keTIrMeIPt/Lj40Pr+C28Ve9
fcs8lFwTgmP+WDOvVei9IX1lFvdEwQte7lgy0XFZ3rhp/jcA753l8D5t3vDhXWTdncjeb/qrEeiQ
2173roP73r8m/ql16q1l2SGiQoQOBqERF2ft/WQ3pT9OHz9PYLugRfLPJZsHSKRsGynyhmHZUCb/
XESz7Hp9cnLWfUDqByBQAp6mvAvlYlBWPiSqC4pST4OxYO3Vy8RuZuoykZlTfJcJ/gJgMJSn8sfl
t1J1h72JbMnUaBcKIkREZrvMfGqy5oCQZCqivkTmi/hgsopWWETIaRVdsKYHiQLRWKiTTElqZJBX
/eAbAB2AlwxPmZ6rB4UqFHaWgytHV66IEDSKcZDSsqkWyN/CppeXsKkmQL8NkEJwyQMJPwJHpfL9
QiKzoISvEgopGspenyb/YGK3JGgkDVhJ8VOJaioM70ZHya7VrQQZ4hqk1SPkSJI+VVSui7BXqcPq
3aBdS2URHRpXCUO9xI+E3gnH1GUinBPBrZJBUoUAdKMAKgWw6uRR4F1q+qrydisqO6OQ+KpscftU
bE4JIqqIIRKcpPPWCDd5dv9chCGY0tFulcinmq2Coiu/leFocsuPQNpIFupH4uVyDrGAzxVp3uEX
B8p8QNOBExiJeBAV1dIl57ecIDcZooUkHW3ZhQoQ6+x7pSXIHNPJ9tIXlaSsAtl6jcTjGoLKRKJl
sNwQ/VRS4gnlJZRGOd3luEaYCbKFJJ1MzS1MDtTwm/eKxBTvJCaonJ/I5mqnTGP5KbqfHCKMs6Vs
BhmyaUw4jcYiytrTU6pisP4ljV3rpfdkE+LCVpY8oELUMH9kAEthVVU61aItLZHtgCEpwwJcKDVq
ijks6lcAX27dy55IddOxJJIvhesxQ8PU7baqsomAG+gCQhHq0P66kcWSjUJf1q00rA5gRTM0T2Uw
vcCmAyUwckWncajkG9ZAjpBcINkuslEV68cc5JlIBSdQYYB+/bwtpCyrn3aFtwS5u3XcF05bU3mB
uGyIHx8/L5QAM3DalGgm1cWXfrGKq2qe6Dmwr3BYgcg0OPJcj1UJshpBlNIplT4oiqWyp8SGf+X9
CEnUv99SG3Pvtsj7xvYWXNo6UT73OCm1kUYf/ktVRb5dbhX4nATcmU8QGXCKKwjiX1HbR8mRwPU+
eMD5DL8RK02b9pLSfHExpc0oKVUVt5OZpXSw36j9uX/RNmBXzsNccnOGmX0vzYp5lXVOt3g9PBYJ
g/jUPqXQauzHSoEiR3J+9MZZr852ADUa+vK8XS13vmIKltrehTTsL1u8fIJ4sI8d8iitoDVsORXq
s3lDWNwPD0q+Mrd+mTXvxpC63CaSZ7oFN2vm3s2/9fkWPbPOWbNG9RQy4xMS2iqTkyslsGXO1XCB
mZEqxZ0b4ysYwq6ahD54AshiAQ1NySbItXnVVMRqr+VqaEHVNCIbMiQyNfy46nW0XkgP2SK/Yx/s
AXAFYv/8LGaaUPy+BP75MG/W5cW45XbnS3IfRFTiUk2fB8U206pQNQqSxp8WeYnamS2OhQL0bSI2
ab4i2XrpuaJQE0XDnr627ZcgnmJlUip81Ux7xc+2LQGvJoLgB+UIsW6kuy7cdM3GpjTyiP1DExZ0
kfI8U/1RX9qrpCJvo2ec4RzhLNHdFB7I/78a5uocK1CyS5SntjoiRajRkxiOIC9Sy2yuQEfsJi8/
SS5ztNTOoqzfRgwmruGQN4PiAaUZlKkhcJYEFSjRokffYNhsOOh/7nr73a5Pp5FpZ12zYBuOVXij
/2eyh+vVPp80jXQ8ajLpoHxVohF2JCRQFarW9J1EYFUyhXTQFmt4RaepE3XKuN0YYpBOOT3jBLkG
ZPz+PyQn/i2HJkdbC4aby7lZ422zNGMzzDyT22OwKmz8yCD4lM17+Wz3YB9KmXhbOxwdROHmM2vW
dezPR+6XQs75v3Y6lfTNc3PixKi2Zt/C/u7jkD3MdvlZ72BTmHrWyGa6eQqDW14MewFJHWeQkV2P
3Z8cPrOnvuF+X6Ls0qGKzPFWCYFwHAIKpjTsZrZ3uyNWdQmDwnbm5WAqoXxlkJoSGjg4s1YcX4oG
xmne2x78JBOgrGTlaxmjfr12k03fWWV724xvopt0LEXbeXgcro3JidLpW1B9Z+K6y/XHLm5ftwGc
04hICQrg27GZVPbb5j37S6b332TitGdsZf2wLf01MqtDZns6ZjLnQcE7B9nxbvH4tKnulXyvu/f5
dZ4DPglWzVvnwMZIsYbm/eRlkiDsbku7KYeVn8C7lxX78wT/WzSGZkFXyZqFQtbMZq23rSV+bAu7
zG6fDDKVAloTm2DQW3nf39/lmRd6VGIOKsuf71j4a0n9eUf7bUk5xt1+7uNdMshRXhshYQ4NHhUt
jV1AWgM1unv7cg/9jDZiZnAHnYkzmZFRgUeCyguKWcRreuViYzL5bH0O+wiKLFeou7iBT75Und/w
FLwNYZxzGZmd0Wjvjbqovle69XMwcvxMI/tL6khOa+qP3Tl9oDyDWjBypvO+5varexS6G7owTTKt
5fpkUR+l/NGeclZ6bg9QpuEEHQp9U/S7XO5dvR4CNnBAGh8N6nTTzO6iuyn2K/0KzwDNA2WNyOdR
fu55828Hq1CAGZyzLAc5k4KbZqb9k2twP5xmGztzGazhZ3vH1gFa5S1IlgWKquZrTw8P1IZHynHG
GbeYwZ6cARRMxbmlPOGug2G/gjDNT0YxV19Prx0cUiK3e//eSJYErPefynOHkduOUfBK/OOo8JU8
/ZAgwKN4ZhHXNx8xZWAuUI4bWPX+GsGUSoy4uDNIJuS6JROSW4NMMfN1KR2+do3nOINDGnvP+dMZ
bAreTizeaOvvK7sOpaj5xKp8/yAeOKei9dn0IU4iQlCNPs6GV+gB5PXiyXpoExlxYOBES6edDwAJ
1v5qEH0+Xf/S3O1GYTdfsT72nCvH/irxtuN8CVf/VJpdvZCy8GSMfW4qMHOQM4N055AVoMQeBwLd
w3MokQ7jcJUWfQsrueFZFORTCWn6fGXrkM5zzkFVD3bdi29fvAf0eUiB7UMT2rt0Snuz1s+j/LcW
VTrITj5vu3mIcu9e9G62u9wic5MMzgOkbpNpFr21me9kPcrWhjP/fKig+PgYX78ffSTqnhNnT/T6
OF9/EdwujJ1RhGAaZ8c0d/MQcvu5cXaa9/W2WJiC/2udFtM/puAlym13z8w2GYSNeHQZ2MszICt6
xtOonSfroF64ee7gNLKXubGNadMjwEsSzaem3+DcvvbJf0rIoIHlCZNzaH9sWewr/3zz9IMF6/vc
xy/t3FBl3EpdL48aJ3If3zm45o/iPZgNl5lg+3ENChDrVkVgghzheaoK+Au3glpGaTfZjIkbu/RU
6N0+wdJQs8pPUTJltIgaZr21yVFW3G2LBaJqELy+MtQmO3loVSAiwovZ8a133ZXcxXPrFSbXBEHb
qIMM5Qnmdu0545wqrskqnG8k4Z/HIh4+plfqPw4RX9pv/dXogXHMqZX3Lnnv+n2qEKS3Ubnb+M4H
WhmFT2Qg+BPCEXHeO43ijX86eMjcgSSpzNQXUi4G0d9OWDu2A9+v+JU6cQBotWOOXotCCFMwqsFq
+lgmLddDgQ+i4ijLxgNTFGq0AcEVcdb5IGQ/zvtmBX2G7q6zmz+G1Bhls26RATcDlktVZTeJd/x0
pub8pVb+pORrZzsNeYxvBzfM8KhNDzSYI/QLf7VoDlCfBpKsZdvrJQ5NbUaqDXIWlC/dI7n68KzP
nIPq5q38rB5CnLxnlQuE7QSqHaLeCLobbasPHrXp2cQ4LY2vhbBtb99dEclnIn0+K3Y75ndDEZd8
RM/42A3PBvLA7gcKmQL4pwSPVpsATpPdAAlE8xG5kuZ9cZhcP5hxx2F+Qbzl/Elg2iQKo/h0y+3O
bppR2eb5O/yEiNfLBKtOtpdt3cimhP6+TAb3rXeEwWd459oF1Y3xbMEkys73Q5TSZxGVbri487nl
Yer72hWJ39g/clScELf0ac/lEayQ6zWDJC5az5J50M5hbgPSk3vbvX8j5xCNLbNxzFSfbt0iann0
tgAKqPm6k1nSuqKbjNmNLnH5wBY3K1uWdwyQGUSX1nNB0Wyfy1wdsg293dMzrp7xRaEHw/WoG56F
4o7U+2dYQbH4AAcT6iybGMI2/R18cuaC5W3qbgOBwnhZaG9pPcpIECzz3vrTNny0F0hEPH6gn4Ee
e2ZygSF/6xpzRCoHJ+QY0UYle4bOH6+XrPjzYDd49q8ZL0b88uNK104238CjyPT9suf8i03qwNc1
DciaWRvz9M8tx8kYs0M25nzejpKWDSlzvJncYMlfvELlNtrWkJa8sni8NUTD8fPz3AoxzMtufdsl
MN6j3FAx6WNRDmxIpjcmYzfTjtf+vn+dqr75b/m6qUvxvkNa5F5nLbJmcy/C4D92yMdzE+5zj9ll
QLZd7VFEXJKsGLDl+qp/gJOSH1Jos0u2zJF8uus4X06K10Y2SMrJMCmvv6WTGXTyQdiHkfSxbiKM
AJ55pefROjDRUKPqy1ehdgsOraRz7jr9Xf1MUfRLc9vP+S6iAENmAskvaCffvcgPodHfKaRFAeDM
4udxsf5tXP73oAzPn+NyK8zOKyfDg8bFc3BBiUCbDVXryDlYIVWNsTTzjqVDdxu4GM3WL+ek/a+3
z+PUGbZlWCil/Hl7sxBmEnr/MgCZpS5jxiO/wgwGTURrimMLWhdKEIH0M+7gBPtmpngKFNTO+lnq
AhqNGe27BVCSUXKBRunNWoXg5w76O3Obkxxn6r8tfAvoPB+H6LnOmpfBE+R4+gy9fXMX+qeMd60b
jXvTvXmXyS+3fA8G5N9u+QbBF/bOObu9ObfemlQT5BTW8yy5PrNN+XKfF/Yzz14Xs+xS9qn/841T
x/CvWY/2O76Iaxs56w0i25hxxnjEq2QQfZmpg41k1ihNdimbE7sclzPF8CtX7GCj7D2nUUAnhKAv
ViSFtvzeKTgXn8gXPP3hNlhBqCwE4W8ojFrwUwvf0pxdNIoPe6R1BjfEo0++McT4jGcVMEZOlFvj
UNu2V5+kwWJG7QMb6tHXL13072Pzvy56962t/N4ubMJk8Fjeis8GJU6+yZoK7vVVLQyeH2br6e96
u9qekpd2adMkUT5ACTgYouBURMIcdcff2NLWL03Kvi3hfLSx3H3IqF0Ds3QGlSUWJ2nOLyA/Ti5k
Q84sDnwGvn6TOjI1/X8YkNTj/sdGuT6gJL2z2T8i+qLQcnv3D8QymghkzzF+mvt65hcRin81Xq3/
TdJ3EYpD4TQrbGxG4LiMW/veqRe3zEEywgzLzuMhsnKP1j32n7sg3850D8WknallR8/arnYfbqaH
W/E8REgZe/vnifEXQMuazZsmTh1wJ+vnfWJmo6SwKRiXwb2RGecqOczV+nOY/22//Bc394/bvE0/
TtHzbraZcZhjfSV+tAqIZz8i/z4OG4l/Lt07IQGtA1+35WNklozRqn6YOCODYtNGzp+tywbqO/hY
BxTl/RnxZfxDy0M+zCGGFHvbQdyJO/ZHplPoZBpW79mPf0Gn/nXLz9s5PCMbD9iy37b8DByPfHjM
x0APBW+ORhRe+sk/+SRJeW4R7dWSai1fvW/3E2jJWxMtyEw2CCydg64loUuKYgU50n21tvq/w3fp
enmf0v9o4LvaaC5MZo/H6hoPEPMDvIuJMu79zFeIvPYkaqNPv4+9QeFjtcLt9jZoF2ESRsTBKU3h
sPlZxOFI8MdMHMxQMoo9+ETmb5p/5r+ueohisMRcoNHsO4KzORt76zA7xKQx6ku1aGyorPkywl0S
bCqhb1lZYwo3j82wfa+7/mGOojwuOI59cRY4jXzgBMJEUNzi70prieju72uFwIc9sXHZt2WMsvI3
wvR+B9DH/2g0Wv1UXRS82ENXCSZLDjEMnAbC6jOfWhI7P4VPlss+/w1btVbkNQ5EHmCanhHpQUPP
R/unFtbQg24jObBrup1ZKzfJTU7z44dLtr0iw0o4/3l9/quhQ3Ey13ByiIWAjP5paSSnK+FuF9jF
8DMf9+BYvzaujWdjE5hkAd2CM1bOPhhBLkPeZ+f/fHPz33aHf978zYjYXaOsmazYosmr7amWqAGr
niyQGylSRMhKtyDqiaV6YJv6+dZZI/fvWN//oLG3U73gHO+rh6AxDKkTQF99PBp1x+0Dxt5A8rnr
4mAt2ZR5e9FfBwCOmNdgX8MldSIq21azPedF0B9vIGBwNbV8YuB8wQTlp3Y7j8045wWv1+uBpvVc
v1y+BY2POChP996YWNXRm5olRanb88Hd633ztoPXwElCm+lanDTKDUwK3JXWnbvo36bEevLagHev
/zJq32CPZm+7jcQLEzTTMz3opv73N2r74JLfvcFgjguXPqHuSERshAK2VcSfldf5dRvdq1xkUF0X
q2WAQZSKwK29QezP9TR8o4yVHtAb9K4VRH/pFZ6Y3kH4F9VIXl4Ve4Nexm+73niBdvhiMVqgygu6
Od57qAZP5+2olF6MSxe/CZ0DmULTTAHTcgegkcfm1ituN1BbDZ/iMfxLimF/0NnpNW2IEDuDY9lG
W5s/Nb7KvV51Tm6Zty/Oq6suPVM5+VXp7NZV7HndDPvsobV1bYv+MbVy/eN37CPQ/f2cIzDX1iBt
i/ZwPqV/pqChe8CG6RS/lUAnhH51m75cbzqejsf1Rffmjer1nDc+FXNe/RLUx4sFAU723ZuHsPCi
Xgen8Ec3r9v3iZnTrB739XrkEPnAqtDr2tx4WgJxsFFJo/IH/RoGWUyybzU+9qoMhPqeO0MlnoQd
pDrkXVUo6rD20DCCMfCaY5p4c5ebuB4iFOjrXXBSMu0tj3BeFaHkZKs26fyl6OSdh5bnUKgBlQ7D
w1/ZdB9zam0cABXq24C4RnfteNEQWAChUAd6ns8mtVzyXJXFA40fqYqRnAvKv+lWSK3ZlLuwM/11
YNTD2poYKWjwRzQ8f6/bREzrS8TWPLS7vS7Q9/Lga+kUK5Vld+d364sU8mZWMAuZwe3BoNebBT0e
e0oHxhU+3KUfAXySYlNFqpeZdtDU0MfMdOSLkOR2OeKQZizV612ejP0p2HjoRrM0l/3uYrHYeqMM
b7pXkdzT4rtr5g6k5V3f+HUmPgrvmuIMutSkaQzrYdHVQwLUsQs0p7bPS8h38e0ZNEeVbr8yBOoj
SDyhn4gKL7vdroacSU7x3HRV8QlNoUswOqbhAAUDvrY+C7g91eprD3rfKGzrFy47Rso80BWA9gB1
eaQb1ZBJrOHRFCS1/DPtpyYY//T7kQ65BPvRHf20mJ9uPrQ3zhk0Ihh6aIKlh99vPQLJaDvehNpF
pc9PbIL+0unW78G+1WyCc/GlRyUswVymoxYOHVJhYED30auqZ7LeqWL4Td1V87hQHS30oaT4pDcE
S9o1g/ZpWahveSBWJrgdr4Fg1u6lgjca1Zfd5aguQc7mNWhqlNtNFlC+fAnYDNrasdjtvi50EJsV
r4/H4yYBlW8dvxn/G8n88iDtTj1/jlymBzqLO+QjZRmRARdsOsTEaQdF45j+etetmM6pejo1qWJQ
ufmoKXvnqutte4MdZGvSAUgICP1nYPkWn2XYc8GI/9il1N+2H/qlHene+U6ujhIq++2dhs6lJMYY
4MtcvQ9kIdh79NWxvXJ56rYfvl1Ws64BSey51pe8vjjYwTfQuxQVcqr4gE4V12MWELqCYurxvw/t
d0U2TYp6+Pqe3rACo90nSR6FRP2u7kXtnN1ePa6pr9nwLDFE1Nbh2GpeDHZClq9X/Gh8dDo9pjrC
nmhSsrpLyMw2EXOMS9RwKrFSJpny5HtV7BQbDRzSYxVzn5bo62Nw5LL6Z5bY73Q3AzaBOTVbJKH7
OwLqdvrYB+/YmCRBoyFt+TljtiOT4upfvM7VG0T0NnunN0g38jnnI3ODDZ3Gjpl+BPk9NvPGpNjh
cIoZ+d4F1c5O51srg1OFLU27H/JJ6dOmq1MPrdWf93VlAIZ0OXFBvaqR12g+A6MYlmJv157vH8Sw
XP8bi6z12WooivWFzSwrrsfp0PtWusedJ+qUeWOP9nFUp1vB0StFFw9UbVSuXjw6tVDmMO70qow4
udQkLFMiKQwASfNgsnIfC+RcJATJJo3J3Z+gk0Z/fpR7T7RsjuiP3oP5ijSmbCsPfuhBnJDVeGTc
NzevOpjPX4dLmqLG3q7pevI4U3XiYwhw+pfLe0wGwnIqocAJefX5MxilT+SGnWg1jr5XixlYu0+y
uIe2STMfesSvyKg6wGoiGEm9C2hXM6RAjycKFuNNPCu3ctRHP8hESlXza6AD/3Ws0Ptq1TTdotgE
tVwU91QsovpkEGLPZgAGV25S1k4Tedpj9u3/I+w9lltHtmjbf7ntxwgAhG3cDhy99+wgKAdLwhAE
AX79G6lq3CrtE1sh1T46EkkkEpm53FxzirNzM/4e8st+235i0k9zTkq4NG0JQJ1k833ZzQMmqLAJ
BY7llP6TyE1HB9LkqEH9AyIT3C3NuCIAA+lV06ajjMQX7T7czieMQ334rGCfezrxTMCRZqrhpZ9U
Qz6vTo5jhF+E2eUMvtrnp3dGyWP9DoWdMTjQ3G/3GBr3KvwxJpVpPXzmbDv0sVhZ314ArorFASMO
Geidpqw9b9G62lDk1vmqJiz9HpSbD/d0d6cLsQCF6/i9X97YdMKsLM7YlOegXEHqsKIMoW9pCwEW
x5sebuu8LwfCtvDNu4QBZA8N1jym667ePGehRrMZ5RhS+YE7XRYe+xdCRefG7qu8w2Etdvi3j9Q5
x7vH5yzO7JiZkKLhYI3FvS0Ha+GUfVvWrVjb/xwbKCVEvjzFkYjX2RJkPlowEqniIeVKt96ItcBG
XC6nKosYVYwljurbTNwNXk9qryZ7XB9xy1juxZlTBg8RH2lWCkp6aAUHSyrzYvEyQuFbKVs69i6i
d1G1PW/qLae17UWoQDD5uaCvKSF9ieBK1mltfOJoDE+HdrearMZUozYRtMy6WEHFYIVDcDx+7RDC
2o3HOCYfE6zRt4YLx/fDnsy1weFwmo7VEOtJ4ck74rjgstgHqGhnEMVC5KOAbqkxkOUyQ+qmmBdr
1a/WqEqwfRvPaea7r824EmH0WLLpqHxEtqCzzcaY6S/EQRJ7vMGV6ZCRgJ63wxOEabpwC3eyIbV1
OkwHrbM8LA+3VYFREg7sw16hXLHabMbj3RSbNl1OgWTb8QKpqcfhAz41/rbzsl3+ImzHDUFryhf/
Nti5b2uGOy2ikr7447fPRG+jMKHj3fzpnqJ16yn+SRxAgA0UsGsVP3A7c/ZZ35mfIBNFQiqlYuR+
DXFY9swbjuumsKG3xVykI6cbtfN6hfM0LqDa7fnBWjgV9zFNiKjZUX7jJhJnpduD9/fP5ed7CbHW
w4/GTlU6rAqGNxMSHJPjnCIf8i6N13gFWwvo6Ok0tWAzNsGLmLZ3og4t8m3s/th5wkoUHuuZPik3
4jLCWRBYC8kpRo89BCS4HwnxaP9oEreLQ54t8/SGODj+yTMg6k2YAGsQL0+mPT/JDqfxdAxUAWER
w8ULf9j4kawNXMHVKkRRQnijnS3h4K1WdIo4lBzxhPZ3jxet4BYfCHfFngmohzAzBFr47KWzTcEd
cEDiDYkP/WBZUU3DqUrdL9blxn16ANIpVDn481PF4/B8uYzVYB2KL20RLV8PcHt374GDwlMUDpj4
gjiHPg+gwof7pEZzaXaFvYgulOxTwCS7Ido2MxD6uM4x2RzhhgtHnJyPgyYkfrzKyVpurBOJS3zC
K7clVnyKgJNgLE7RtxFuMY6xd6+dlcEa5v4rBFF2O7Jd9nxqYEtyd6MASuGGeCsMUOAqJqyj76+K
9aTBWyzBRt25ndvCAyzSFKRO2dojea3i4rxXe6TA3GYw/MqYU+aVYqnm4oQTQogB7XYYBjFpIkZ6
4FM6+xUR4teXeFZ9xJWerjG+sWhl5zm9Ll8YVVHC4OI8LHVCyMHrTgdixAt1Y26g+J6FmwPp6OI5
uc1uOzE7XMpDUM0V79oB3bwA3b7M0acFMe3iBAjGFLixtH1D21VEDE03x1Q8R8v9Yp2sBN6zsr3A
PnmspJP9HF1o3ljIc51A9b32lGNbMijeQTzDfr7MTx7H5LR1phETCEYm8jZsAYxCNixW1rKHXo1Y
SIgCuAQtnFUixuDGxYsLh5+QIYpYJzO0bDBI3+7P+Wi4nGbHGU6JCFWImIZ7LIzTHNbCLfiwRGCd
ex8T03Fn8XDxnXcgnr0OIj/yBTZqIfxVP3O372thDETw+gYjIggafMjZUfjnmv31QWCW+oyFWB33
94yhFAZj628nAuJjeoLU9XuMqY1fDrE5XnmPEay3JBre2PLcz/4DN3+YioNpfNl8rUQYwXsQ33Q5
ofmJVfDROemc0WzJHxC8UatxhZkRhvLMhTmQeNn+eN7WyEPa9Vtr+9vBOvNbkOcXEBJH9vIH7N9Y
AAwQB9MQj/044XWMiXzJgh217aFrJIYWM52E6RgLdzZ7Y5zsxjcLz/7pNS51SFdETuKrQptdHHNs
6K+vr/GO85NUpD65Ofvc4zmJrcKifdjmusJrojNw4Hgc4CDY727jjbGEYgY4+ht/v8+He8wTMN4Z
s+t+8YgwksLizpiZldgGGyzKeLcS6Br2r4jEc/++qFjbzQD/iC/hJ7G2V+qwGij8l3AcA7KKXTaK
971X/tlH349MzG/grNA58kTlovf9FXnpQjCGccixIGN/s8KQXrB3p7nH8YuX/Qmw077tCpSZOUR4
ac99ezvfHRnX+u38gvx3JttYdRbQbCJOinHCLhzvLoo73ozBe00sJnjCObPjuPja7P+ejxMJ+h/J
ZaB+/y8Z96NOcIPjV45lS1p30ghI6BPMpWE55WveUtwtdy/zl+vBIfzLFX+UDLRXW4dxL6fyzp7Q
zyLflMIUjcgAqytYhnBFi6UqEmsiO3QUmxisyvca//qKFxwFGFWs42rzxSHtiz1duTOxzFuixTUp
uQV1WwzCGxOdC0OKxSSVxLIk/+2/pcQ5KXSlL67HAhZ7gy3M+/4JbYQTAJ3ZYOJidoY8YA46kaLA
AeKpUxTO6MpGVhCdIFt+wz8vHZY7JlnEtsLQH0V26I1wY9Gbiy1H3XqCMw+ErXS4xveLxO4npWQM
aa2D/BYxoe8Mo8zLgQPx7z+xQUvdPqauKQ+whfS9YcwetDsQl8PVw7xwT+w/IsVoQ1bd6cVAe1mk
uYRBFvMS+gI36H4nS3jtmYuQSOzhfX9+cs+430zK2/cgOSdi5DJS/GfY5hIX7t4FqQICAmN24BAm
j8V/EeEE6ES8HXIdh+maQ1R8DGE+ghEi65aL3KeQ4YMmC98ZAYd57Hgn1b+IyK1lU4jYd/m+FndE
xdIX4S+e8vlzMB0Qln/ahxOx1gWvjRTO9yMTQTVe8eAwP51OeOXEkO8DYrXRAkmSIz4xE4n/vDwc
tFVvptvbf/JzDZV64QxwhB2JnxA4Jrm64K6hGrM/iTWcydM5TjYXkiazzsvFclizEc8zFs2sWdz8
5Xq93eoiDOOLkj+3mbniKY4Amoo4UaRCRWTAIiDUi9nR2nQhMx+ifiQe/D8rC1vGFdf/WAaeAgue
L93DF11highIxGGfO0zmYm8sPwQvzotDUxocxVC5wJvukDddiKBQwGHFf/mAl8desQlxC7SZgWbi
fLer4O7HT5kkQjeRRy0WqYiOWKosNlnc4nLwHmwMIhvKQAjACVfRJNJ5OXDZMbdCpQEZVSBI9kFU
WGRUeZzbOsdhl6Zh367maEQsrbGm28zeil/noykYu4cXHxPDid/bFqyjELTk7lYfBC+VOyc1Jh6/
ZNef+FNjkUm7s5Zbkol8xGYjsO9OsUcARxWFYYzHGX97NjtSGpisVmOE5C54IsIX2ZGzJnWCi985
vFMUdMapH+ODwMrITwhikF5NfTwBrByJUAwBEYaTEQNBeTYSnhe9+uFQ0gZRaw+/Nl7FRfHeukm4
WImkIJ0r5M9ZeygPCgso/CosCsfv8Ovrg0Qpm3zCeXRz+HhhejG+PsPmKxlY7gen1d8P6f9Zr5F1
uh9BbiqGIf8oqTfPLkw6USyybNXLx/Hk6T1mGW1NiFWCz8uG+oQGiuEDxtlfrvy/AA6yIasmdG6S
kFn4b5kq6RfKTcliCXf7UNygmdRoHCtg2lkF+3xH1gdrUUGoKtdeXXy0kmc8cPFp1g9Ofx+Jrvxp
N8x/j+SHpVKi1z2rH0DEG7hXYPpFoDNdeE+42ipI10waLiBjuaTrNnYrWJCmI+uYrgkkRv0pghmT
aCGNmi9U2mm+VzfF/LqNJqzThQavp7oAAnx8TFGyHxi+7qrHaJ5MonUEUqKevcZIxd7f1N+wCpYo
8f3H9lpgz+hIl2mlQipN+zG3Vyluy8xS2s0T4tJ02JqDBNLXq1uz+fvjq+nels02JKZtpkE7ujPp
cMC+xnfUQKCxldxH68Wth/5dh0k738nEBK6uumh+PejUyeFEhFhwpDVuj4Jq7iGdnrELTb8PHGxa
kFjWwVz716cTNI4Bu+kkg2828pHEa3W3ICwO8axDGvjA9OkEahv6jJ+QDnKStuPks7s7vWWoeLkO
+FGN/ZhkruWHimOFIx2Wt8f8VUyjcGRqA10dvZ5D2uyLh1vtisJvIqzMED3xRpur+jhrRsH9l02j
/LF0v6cXbUgD7Q39D0WG6CXF4bPux9u0s1/HQrHVL3CmG8g+cc3vDgLtFUp9I0DfcCkox13wHt1c
adqsAHfHrkkwGRGN/30Vf+tR/vHMUX/tm6Duqf2KVf5+Wce38P5//4/8/xl6kD+iW51s5cXdy0Yv
F/1s4fLiLZPm2MdzML50FBWgJwIv9JHWGVmoGtGj79yp0yJH7lFqmrL/vd5GKCaRX1sHfuPQHMVp
IDBPNI3QrIblHcBKg+6MeRSZ3e39+3ivEdCJMGIWYrEPOmuFbCxdq6OMvIxiIwlDvekj5hzT6WMK
3YDwEtD8L7Mg/+ED0mqgWJJuyKZqIFf2A1H2RO8hzLs03dZIYamrfHUXQg6e6OiS/GJsuOzxhfL2
97n/E07GVTX6tRRLV/qW/nO/KfcSoI7aVRt1phPqrq7QuMkjmB6/HuvrOMQLg2lrai6jTeSns8eO
fGCmj9kOSelYwG7XcFX1gOxbpHbIaRA/vD2QXphQ8YNwHoes8f8+YuUPNNP3iHWZjjN0ZgEE/He1
hEYgl+2zJEu4h+jRYJ1Ejly51qTbRQvoux+nfBsvi7f6QCSnLpN5uQkOPWqPgK1tPMC/D+dPJArD
0enhYk/puoW443+HI3cpIieafqPiQPpy1cJC6kgjay5EvjI3hZKt3GlULlhkg3oQb247axt4wi7R
+WDO0Sbaab8tpT8CGDEmxehD1Wr2TbC8/x1TV8hl0FTtbQviZP84R4vwHG2eA42KfPdRe08mBAa3
WSrZeeEms7/PiCy264/tzNkiQw4rwRSrKGKh/2s7N9Wzys0uybe3bX9SHCIccX2aeT3UoETJ9rfL
/Q+L8Z/L/bAYkhUnvcISD4DKS+FTnCEFoXlPGk3xt+a3wd9v7xsl9rfb+2Fz07wti1bcnjYpd2DV
BcJ/p+wkFGtqu8JtJFOHju72RlKq2AOBWxRnc4iSNJx5wtWKxopk32FhpOo+6BNye+rcOvUE9FsN
f1ud/2uz/OtZ/MQdFr3GaDEGPIlFui7Qm0DW4iR4AQGH5rtadlKV/33Nb0RjAO0PMQ38+rB7KxfP
be9LfXOfaMveHRC090lDkuAXB6b/B+5FrFSd5mPFsnQJRuH/rpVU1e9PqTJqFMX0zg4qWztaG2UF
0S2Ejo2dvmj6uIIkeNrqh3zIz9FBWd4p/0W2/tFZaJ7aQW6rh/CYYJcpPiwCFARK+5ba2Gftl9H+
2QP4Y7Q/Hv3tERh1eA1Z2UD3eu/J9rov98rlOo42IpMM90Fgv76y+XX53ErDv6+7f2Defy48Uwe/
yEFjqj/2VdT0o7KJunSLPCRNyX1fo1zCje6kSUhklK4JtSa3BTUk7zpOlrdp5/Xm5jRcllvypNkh
W/SHyqk3L8/QK/vXMyKMAAjm9dK8SLtup71BU3MnsTXnHEPgUBlRLVzqJxiah8ZYvpgkv9nG5lxd
CRrZx6TZJaXfhxObZh7aEUxbWyUI9SHQslInemB308rW382hBDeoAeQ1xZwkU82NaGQahb4BJXO8
Ud4IMX47//5ArIvnZCiSwC/2BYf8f1eV/pIKU3lJOVJBwYzkxAJSumm0BuPyy+Gj/M/1a5hWXzct
mfNWnMT/OussIzOTR8GKoOd/Fe7Lr/Bu37bmrgOkX9nlnfkNz3BSzsCQHQNLsOl0ZEUgiMlpfTEh
zfz7KlHFEvxjkfy/AZk/oqI8aLJSDot606MKQhFdseGHtyr3Fblan45FpzpVVFyvTn13U8sJb27V
ONYVN9lGyfalOi1UoJMaAQVakWnri51m3Z6R4nVqOG+ubv/l9QATkscAbUbymhZdze9dveLqVkjO
TuipwgkAu0MASWPc3+/uO6b74+5MtFoVU9eU/vcG/dd0v0DdZxIawdugc8JJvoOCcVxAktCBSvr7
pf7sLhFryAT7qpoybpn2Yw0pMn3uQXClEOrR/RXbMzGP7xHlrMyxyCBRiKf+QF8Z2qUIL9FF1B/4
ycfzogO1oNy9JfF0X2ES8ELoDVI+Hu/mRn0P3pv17dx8Xjfq1Luighls+Wu3tM7JRV3o08cp3CLZ
MQnWIKN4hLvnpveVLx8fwaFFqFrMLIfbY1mvru/QLd0Pf79t9Q+gOreNU0U7pKXij5o/vFAzed4K
vcO76lZ3hAwqMp92H/AK6KZGrCalWJYkfUw7emygoqfdTKLWsUPlavf4xFv9ij/i9+eiXnXI7ZkT
eVatrE/qfuo0I+d30WGwYVU1U4RuN38fuvzb0H+cj4aiREGra4+NlTk9Ol8frpS4Cv768SkaOBNq
CdIvoNFv7+7ngvz3dP2wX7cu1R9azHSlpnOUaB4whr2e35KYpA/ynR9h8zfTIYm0SHNKiB8ecIHT
Ftm5fcPRXkMrRJ4woJXt6sRlY99WaJhLsnML7V0Z/DLY7zjqb4P9Yb5IaJT5o83rTVaN7q/hQ/OL
3vhO6of2rmysYP/h0iPeaBY9qEWLsZksNeifzalcjLunV6aDO3XC0uvTmkneH1xqSA50Xa9fs3qV
vr9eqF7bPOZ6Tby4e+2K1ZXAIHeoNqjTaqxO74u7aQw75Ate7gt/6OmoxS/u2R+rAJYumpF0jW4g
Ahu84P+eyBWimEW/vpZ4PAp7dA3d3yIlr9EnTZ78NqM/j/+fF/sxo62qVoqVKTDJvd2AsJyD5WPW
HFW4wyEe8WvReVjcEHJwSvDdyaY3f0LnARe24kS1UxKvNOi6douMTHWp0ocdOxY0yBl16mhI8mFM
3jBf1N2g+axmwfq6eH2GPfdGfM7Of6uB+ka/3NEfLs7PO/ph0PrVtQw7S4k2Sgt1u0pyepUk6Ip4
z7tfLWmD9zVEWO/r7u7FAV2KLu2Rz0kY/WLH5D/Sez8G8tNzRfQ+7mUPmakNXeJICERG6Vrap1e7
HOcz9QRd3SRZPtHqjrYs5O3zS19VI3nY1ja0L0JndROBnot8MvuTx6C84HWH7mvUbpMT6tSkCCvA
ybcIhI4BaLHehpv7IV0rpZ2TKh0nZFTHiZMf2mMV0Y5fL2Hx+ZQpLKhjE/mrCI/4DJyXtMj4OqTv
4HaSPhFefwJ1Tgc5TEqzcFvCy4Cs+310vfpmhXqH+7o8GoeEFkUXZNwvGeXCk3apdukyouCcD2RS
zvrIaqFXunGEVmettRk4LngPyWNYJXPzl5lWfzpLPyf6RwCbU+rS1agXb2CNe7oyZyeNWpz4KsmU
/nvfzpUxJIkwEyQn673adj3PeC+/9HH7lg6M66SDgxRf4VnOcGzgnk1GLV01hnvd9lbtvv0qpBEq
3FAe/P20V8U+/vdh9s+wSWfRKIA//DMNoMQ3REpitl69rDfa4baQPu9EC5XdTnXHeItA9fg17ApI
Pce4CjRZkL9PbRW3pBpIu/s62hRDGV4Civyf6eK14+yqz3SiF+t2TwNfMnnNcmjZUAA7GMsmc/TZ
HcGnw99vQ/4jWv55Hz8Mrp5lNytM7+hug6a42qjtQdMFpiiVR8l1etP2ujKTSM9WS7U3l9BygCUV
Z7NZR+CeV0+oCnL3gfooBHDcOtQRT5zLl2NtShI2kBtf8uKzskYtrA0S5YWsok96WjWDAHIeQ7ef
0bEnLyXTLWGqyLaRPirV0lbb8U32KiB3IA3Mwb0/VUxxshe0MGO+H969/3XHQYw87XWur5seNRZ9
Qkt1BwdN/qX2xr1gI/e31mvRwKlDozMVBFQBwK0hmmCs63rfPBdR/haAbtIGhXowmlG/dpX+MLW2
Dbrc1aBBoRNNMUiBimFH1q/0unCqPUdAibR2psC6DXAT6inkY2Fmi8e4Rc1v6jw/vemfD+eHSxEH
TaqkRVluX+/PS38evfUrWzn8RsH6HSX8bS3/sFm6lbYPSWUNtIuYMHIpLySezLcMCoJI9O6v+sYo
3Dyc11KZPah0AsHe41/Smf0YBHsFQgSn3XQzSP9bAJdXxb4uM8jaoDqfPnfWBIVy21wg7CzvQ7rL
r+QiXgfc/awQrqqV+T26oz7uqz5E64v+Bf2srvbCj9ueDvsWmfJZTQ0sov+lnSEevJBgcd6jUkzd
dkQT+KQ6J5+/dXdDByNMzb9nRf92RXUyohbdz6QJ/mvJVfN5r9pn2mw0fdeBhQYbqA8j8xLKg1sH
K6TqhVBX5FAT39S1XKzM1mtIbUmnGNKU6s0oj0Y+68kfodS3k9uussbP68SC4h/669A1EZO5TrLn
JJBgRJilqMjqkzZY9HvjRzRLi0nJFkvXpnrKTIrS6vSme2rxFVMrhdxZWlQKsOZ8mUqzVlsHxb42
R/dklIYzRV5Jxbx7TOVmUMazWzBi4xVA4eOx+lxci7cuPOjhIYefsFXWOYy/yrpfjoNo07dWuUHy
wphV8HKXYw1kaOBntRNytJZnM/Vgz5Anj1mxuS1wvil9It+WeiS8wtxu0kUDc0mijfrD/JzAGWks
Y2OZJSepBhTZfUAqW72mcjWoFa8spiWc1M0cNaLmvsGjq+OT+liY2rxp9+FzlhnnXvvxavc1S193
2npCzuURbp7P0z3caP1dG2wDffnSFkox1do9umJS9FlLSGfNmmauB3tefMu212YhWyu9XaWw8Efj
KqReOuH7EQ2ldKIqk9d19lK8lzF+4S6Z0yzYdtFQpTCiLcRntitdm+evMU9aLr3QmmrIffYn8p1U
ERCVdMF3BFdyLfTgagspcOZ62GmbuB095GOZzdNuFd1m8mualpeQZ5Au1XAUdXs+hXmR5COvzyGY
pDnWGFvQlBRDSx3G+lxngp7LMJsH1GvSCX99WT6NH69prY3aEuK2cZwtqT894HqoK5hD5vzULIMH
nq3PWFrF44cqLey0P+lXgzuZIWsaZhMVwlSa9YGKR8O0HZX8FcgMzLqwtEfDvjrMHpOqGDbhNDNm
DN6CGxOZAlTSVPTYJl0fUoy4nMrqrmyH/acfpJM4GhnN3JDXJtIv4uXiJsps2WXLFG+inUnZvCfu
ZtLXF4mxeFAzy5bVYwJ7WJ/UDQF7z80UpOwcuXBV6tXasFJQ4HLbwn31nDjzXhTFiame8JCMeI1R
uHrq9lOnz+NDsTR3fAWwCsa33hiKl0BnnDs6r7Y88WaotHtOnfhWNeh/v9nU3Dp1dGrrpt0DOKU7
jeSy8BN6Tfo+F+CNiM/hUNWS2yKERrdF4qutw9v5vQRTItX5QnwsAzWJT/o+s8oA1MKHn+lBu6wT
W16/FLzW4uKK07P8BgL9eNgkflyI9wWmd0v8Rzv6Z3RtMeT1JWKbrALui1GXYyJclQ/WSKKgreco
mstccR2myyg9SDBCUBWhk1ReQrNTz2FoYuChE0IMzR6mKYC+ipd7QxqbAklrq5qbZh6fwI5W0Zjz
7vGY9zGFKoTJZNR6ri4fmRHE1CRrKoUOcXZ5xjcFFANIijaH0uNciHid5vL5TerwNpO5fC6T+6Da
8PpOc3mD0opRGNDotLakiWFyOZ4kf2KZZOjiggkB95CTGxqIh5fCEeQzdj6epYEFJlJh4BZZDN0J
SqJXVrPPULvW5u2sHZYA8/7P2oHBWgunzG5UeY0+YCaY42vjQm6tfDJu7pwFlH4/2TBz798PkScu
8xmMNHOtwuXKDIfp5vWMlKdcVlzBRqmQ1XlF6802qOx8ShCzfK8GBfJJyWUOngjP8awgx84dFo0O
YzVzGIFgd3hE7EvuhYVl9Rye9rX0M+D0FLhSL0BcowvtW98L+4UdZ4Ne4aaaDVs3q7TMvIYyLo+z
cCDsllrxexbH3fJkqDcAz7ZI0nmMMNbsGyzX1BFh96mdF08C9FIKru0JGrd2FmwYYg7fOpifsl0a
Tl3Y3cuu0T7pk/x3OqSyiCTAUkV2y0PBEbtcQ7v56M7duR9798ppgHdNtPvA1O3KGGT4gBreGmcP
RsK1AkhiHJMHGTsPtHjglbm5QLMU2lFKsVuZHZ4KI2IR6qETtA7D5DtCDLIS/5cZUNohj4JEcPKu
c6uyzW1rqVNXwh7FtCeldkSQYNp55dwets8KuBoOU8w0cHUp85hxHZon2Q72XeZ1wZSP5yPZCow3
oaudzEHjtB/FCVACbyTAfJBNVB1Vt3svX70UJ94X7E24Z+7u9Qqn9gjqtBigF3kUEowAwQDpXH1+
Iwc2U9YjMQUXMA1OLwdwAB9lNeLF3ABrJwZCCAcuPO4wrIm5dmXVqWO3rzpJMDL7ENv4s8flBa3N
hQ++FUynbY6rUXmDKBETMeJCjK35gEqKiyB3CCXk2VLs7CM7qdTuIQDz7ut6eV+rF/WSnFJgTqE9
i4EZoRa14QVkEPML/Fevxk7uMx7U1eMJ8Vuh9cj637IOmJogXCXIxd1OzBehChdNpAPZWpXcPjoO
6eRVjF4gnGKyMTa7OitGTb3pa4uq9Fpg2MHQxD0GXzS/Am56gb5OhHr4SAjiInNR2FS2l/pEJbol
BE3t3syaY0ggENvWrR2fSnBaUAtwergxiHlgQ6kTb+RRNA4mOP+pK62NpXmgUeAQU+1qvA4mo4+c
VOexpuTbwYu0by84mfkphVP4XLFt8T0bvwXkwAJncJ/JmapjBYcNx8tYuxh7nXJTBNzroznHx/zj
uQ3f5U9eGkF+adopB87DLjiSW0dhW3JkvTfgN3Q7YF5gl0HDuvb7N09V3DR2e3c/RJusXKg8b7Lf
uh3JC/MKkht0VghFU+jrkRdZTtO6CmDsp22QddHtG4tEcmQCnGCkIzt9da7Lx5ayUn+XHgl9emRD
AfXd2a32Y3FfdNrojq533zNSlAoWxcuD8rZyCX1qEiT4E0jELERsAxECGHguBqDCgi3SaF1o+GXY
xiFZvA0kyw7p5owdKbADMGO0OtGFpPlyigEaxIjQ0JsFM90WtdfQTWjeoqqCgwsZw7uxtU48gEJF
OdPeKGSIm897zzFQuX94Ft1y1oA+n6fbg2c9WFVkUI5aabeqPSxCh0xyorOD3TLCeSzXBQeC/vQb
LFJFZ3MNMb9jVGsEUABZIopMySCb9ADaYR+ROVmS9sMns7xQfWtFEpzEZukrFJoogTQhU+q8LKhN
J03tA4Tr635SgbhxCk5Q6GyhOOT8WVsyjtJYRgka2dAIP0CQ1LFi9Lf7oq/NZX2SZAfj6qnIcvT3
EBL2ZxLrqvMamseMYQsho+nwxxRmOdnuYByKnRZ4X3+sdhOeVyWNe9cxmsCJPIwQCYcVjjMaYvqL
9tWp73k5wnOuQN3RIGE4FTjXnq+h9xY59ZW1PZY1v2HyIo/Fz5hraIORhlVWPWlo5GKRpA0Adf0I
nilzkrLwC1Uapb1odJVuX0n75JOvslfGybbpbEuBReoGABa34qqKIsqpLN0CRKLkqI3N2pMtR4FT
rILM1dPYpr3FU9rUz7fwOg2uvqz7LwvnyM1jt0WM++p3HI8hPhjvdZBSeMBz/XJbxW9oGgNGg0Wk
1IzPWA1kVAKfw2s96TVebIxNEE/hEGBsR4UimimRnyQoNs4IwO/5UC3Gt3ZWBmjpTMLrNgVWhRJE
kDodzP/4CA+3T/8FzWlIzd+Qh7ClGJPnJqFft27/uyqk3z1ShEbh3C27hgcIiRkO6E/aSwb6qjmJ
9K9as9qHnX3nQ0u7pvL44fSkQVsgq0b50EycbPe6Xazcz+lv1ITYq4Ytqzb9cNegWCB7AS25CU6a
cyt2uul3jQ+WSgXPBUO44jxwt55egD9G0Qa70DhUs/LCvrb+rXFfIU8cqPsFpiU7r8cN1XqI+25e
rn6fFGAYOTRI0q0F5o2bgjPuichtNMwVJ+tctrG2V473vhPf2amrF31c0YzDQKqP8O32paGFisnV
KV7DGnQ8J0hp7nqoVwf1OBtm0NhV47ZYN5aXB36JpmXfk3qUCDCTbtpMevKwSmYSjRna413Ds0UH
C247cVDd9/zLnSWmy0Z9WG+1ekqtUbp8smeDAU1N6stvLDgOcU9t8Kc6Ox1nW3fCdPEo3Dq/ezJk
7/U8XPSM6Utf1sRs6SRMTmq7L57DXj7l8YBue1IF1lcPbXztj4LIr8KxFEyseCL3BhFKpLCZoFol
T5SETsHnFRrQOTX4JvUqCh24uwQROemLiZkL3eTaUqbZNXaU3qSkWY3MNq5m6PRxao/GRSY79zio
bEZMHg/6s6faJareNNkkflk7zZkDJj9dLMIV3Gt+8W1NOCpCfqa/RUYW3H4ojmQKoxG1a/nSYiI/
zZRUmq3tjEt5suDh46LwJrOakawAHUhfMpHD4k4kCHSDv5AfJGzQiRDJ4i6S3ufrHOC0S/YV28MO
iMHpfajSc2aNlNvoGrj5Y54BCORPvIaFClEfgIme3XtSvQsmtNmB8AGBzulXQDnjdvSJS074ck1t
fEOI0fAq2Yd8BvMpnZX5FRRVPiTJBRNCSTcenW/0kN4dNXEisBov92H6bIYud8u7E/BZsU+pVYIV
hrZbwniIoNfaMsQss+tolIVr6e4UePtPp37a185hJ0vwqwaClZBPLGVmwFFkJ+imqjoCuPhKPQw2
RJvspOJbz7vfDTAaFfkD1N50yIi8O+GZKT48gAGVQx3e1tzJdIY4D02/RwIJSvinY3buqsj9Dq2k
dly204zC0GMY4CKag7TzbrWr4Wydwp7TJ62J88DZ8aLC4Bry6Gb4z2wRH2WcaQuOrG6rK96Vzq7r
uxZtXkRJdAW0jkVSodrlN1/7LMbJy+7w7Nn4AYpCif/6as+cVgoUjAqRHHC0aTIXBWMtBegM06TX
aocrumhEki9xcvCdcYinE8nyLcU3Fa8Hhir2b9FQL9w73Dmp9yi8ko7ll5s8vSgcxrKHAX3AEpKw
0jx8IgVtaaTqcr96uN3LbYTRE3lTFlnec4CiFZbD0akRun2WzbyFRPDcvbFF8Rk09SA1vkCUAm+k
4wcvSwqclt4DDY9lUCIXQnxLwOjfqaHpUwNG79yVT3dIy/Qx/+AOwAltermQVPLQx3kGfktnWjHL
dg/KChRScpBKg17f4yB7vv//hJ3HcuPIsoafCBHwZksYetHLbRiiDLx3JJ7+fOi7mG5JV4qYhWZG
IYJAoSrzdxncM3cOZYICjMY0I6DhMb21JY3ljauivyFLz7DP1C0Exr1e2fT7OZtFrm3Kja5Pq9gZ
y4CTATmoT3lTVLy8/NI75PTNJP9toWosqvl1eAn8DQBwl41vXHOd+dkuVy7Xtca1Oj6z5hOXg08r
PPK/AN6FlnFA8wQ6hf2cWAnWk7ZNz8OEO6c/iAyjB6oKmLo0ETDRM0wmWZr1Q6pPS33TN0tNXkrm
qk7XNTIUJvyZ942+ioL7az89W26pPsrBhlpWXPJGmPufQf2v8WcjcinpiqGh4zS/BGlexa7R+yCK
jynUR+JJtUPc8h5sKZyFEEYTcZsyzCUkgUd87IXxoDGm5dvwnj0X02RKI3aX7Sgd2IF/vrA/pNnf
kKohihrp5eOIBBnx5J9I5L/1E4IwEEUXNwdm86jElXCqEXyqU9dMRKgQVLfJJIdeS85UGl65K0/+
scMiK02hSYZR5jCREZUUSyhd5cTmm50UBhz+wu18Rd1Fgo9lQzc1ER3CZw1L1FlD2arIdwrH1L3y
xClKTcfsjt9i6r5ySOMHWboqqvDFhviJvjVqrexN5dYczMRp74cjmluShemmqUyerWaiXQA9m0tb
THSJonMC+m8+9sfy0DxTr8LTswcGOfp/u2qcnx/VN7wQ12bAb5moXVBGfxLySLqgxGdJypnxpLqE
mHWX4sE6RbPkZGwZJZb+ci+MUc/yaWn883mfaEC5OadlpXQpI8AZ3UDaTztVLnxuMTj+YqOOduiP
nkDcif5hgUbvb8xuw8R1nQlkiYOprSpMgnN7kU213haeqlN4cA1bPVZMAEFQP9Uw1+Pie5ogNXQC
XNKj+TD0MMzywyLbsV9op25PwtemOLUI0+Ds7OwkbJUnNV4bb+IvMX1ftES8C/98YflfeqHX+6K+
CWEK75kXdreVwOcoQYdTe6Cb+vlpyt/fXlP5o8bVZRLh/v00qaiDJoqi9KA8lnSuO+mAvCbrGF0w
6T/Mj36wz4HNyAUfFi8A50c3MSq3+pd07y/JP1mX7N3ndcX4Ad9TNry26/6ejTokSJJMpUW679dX
8pOLQ+eM0w/kqbbkPXZuHwMGOIsgAtMdXlHykJOHqgcdAknhPXWkPIG81t9H1BXfNRPvGADYT2Qi
hpRR5dEh59CdGskXf+G+OdTP9Q70aS4tryvYcAUb1ao7trv2OTvoIB+jaJOc6DdyRQBLBFAYLvCP
coi44/ZD5iUiPaqbokRj8Mnw2mD2w4WAeowThhYS9M1yAJoMr7Xbl2yb34kuWXBkRAHpvgPnATtC
6oYAh71d1TbK0Pi99vIFGPq0ZrxSdjm/bY3n4Y7E5kemp9xWzcftsXkpanYscVbtjHt6AOVe49Qj
CuMtIFocTIZKiQBBtMqDS2tmmbZ0n4EvgjDAbSNYJBbkjI5uYr52L/W25DLxfh3jV9CBV+RNoCn8
yXCWzJoPdSvOm4/82L1Ywbx8ogJ5qWsnWuSjXMoOH8VHkdmwdMrqUh3Tr0InYdxXQdwDqUfesD27
6gW/OZHz79IamZ0MzlSDjjCGgwWh0AqxRGy1XjQfMH3F/XmWTsF3EZQtuMxRCNtOKDLiR1p2A6FZ
jAZzlIqBmaLVz8YKtf/zs3wXTI23cpnPJAa4/zYxwxr5uS87yl9L/tOOkld1K2dFmR6qY38nE3JZ
eKTHXYRLu2ZfiXcgtADI4JzsuCgn4G+uD0Jk48QpMRO8DrsGBPZjnKaqrxDI7ZL97XheKu/Nrlio
s2CJsn91dQkNe67wtxF/jCPeclg4u3YqMoazWPO4n5WTSpIBMza32TtBhjN1KjygESfW0CDFKTuq
uEmyIy8j7c6sWIcbirdFkzPrTlhlbuaGm9uy2THPwOsfzF/2oD8U5udbZImqKIrSKDXUP6lt5Kwp
M8FgDyoe65f4jlJzJ1a8Uer9sEreBiZaBSdro96rL9oKIBioEeWQNKruytYJSWS7IGBJDkDf1TI8
dQ/1mkSBM9nkMCbEVhuLCpv49V6Y5kfppZkiNOfrNXdgvnfdvnxLZta7evGZpLLrD8M7DXlTTsSL
8PTz7qd9lUmJ5l9f8/NZVsR+pl0jkZWA8d2c0ox4xeamk4KlMo9PxrIqE/CDmgbxU/9aP+rAjxIh
D8mkmbwzPgALc7Mszjagsd2uYA45OPQ7bT5OlKjnuSdj9DdthjcRr2E53VOwrh9+M1UY3y3nv7/E
p+XcB7mh+mfEDvq0WyHyjLZ02b7LLCwUoQSF1Fh3CUNb9Ki7iI5apjPmMgCreczZcITTUKDt8qno
bSrul3z+mk7BF3wmYkziabEEQ/F0z7oH7DiAjWI6cpJHjXzx4rRgl7bFJ6b0Lc7Yj8/O2XFFR52V
njnLj+08Wt4Hc2umzc39bypYfTwEf1igxqdDMmM+xlkr/PQg3zNDzqsRWw0UgCh97pmZARSZk50q
jgg+Wz08VUXTmtvx1Q7MyZhUJKIZpnS5Xqh7jX3OJHUrnjAg4LWk4nwEE2PLBfsEny2e2RzpZKP3
UfhUHoJn/5AzA1d44jROTupdsLJmZzt6Fp5o98WHMZL052WqKN9+WUNVMBcpIt4i/v9f1XEiy20p
+nJ46A7GZSjdNoZfXIm6HQ0rdqcmXbNmtcGBPyf98fx0Bq9/S+cNNsO5+gdoC5mmgOwIyXA1BWz5
A55XMPomnOkk/6Vk+7ZEtNRRB21SzxvWp/I1alMj7y12D+S0qOsDj7rVcM9LdZluokX528d91z0w
3A5npiQTasvo0X/vzy1Lh5uZ8Qa0NIQnZTO83j7oImgeki3bLoKr8/S6imftVHpAmkJL53Db8rV/
m7IopGW1oSowlolHGOY623Sbcpc+Q6jWz3R1M5BHRJLlKdwVm5IKo6N8uD+awYRwIHwenX32DM6v
PXm5/HF/QSzutgIYHymZCZOhSM8dZ6sz87YCl6vwL2LURwaM488i/dQYPBxtLhQrb1p2h2wRvqCn
WnmTvdCW3HpLWUA3CeJ0XbeACADS5MGAapyE3Au9hmdIpgCcDM42ZdIIEyWzwShpAfhVrGXtGR3W
2JvzOwxfCQU7emf5rsLql2Lyi2ePyvWf5zCu47/WKdbOPAmCKj0A6PMlY9KD29Mfax4K0kUzTxfk
NzAvsVsy3GB53nYPzaVaKvtsUZxAHC4UIgCu6l0+A5wSRhdaj5+R4hx76/bnd+q7KtuSkPBgAyNP
+svsgtAU1SEwyuxYPVasUumhWPaev1WX4eaXT/qmmcOCYeAIVyWRkYaf5EJxnamC1t/CA53KPtuY
eBd3kP01hpPDtrkHYC83AF/+7Q105TclMF/p6+ZBp4oYUcMLiGfg0+bhZ7VYCHmTHG639ZnKLkXl
cYiiU2ZNktRrGO+KeTZlTokt0VmRPWXZ18yl/IOoS0Ft8ct3Xs3p1U9vxK6dNzdjqQSuH64hjgNC
kOuHstjr6sGqDj1BFIHXgafdVkO7LQV6+FmAChbduFS8MXNJHe4U/fGcPzV3On0Z4NrNlaO5ZW2E
YduI24ZEO4ROAxNpXVFbK9GST48YZGs5Aw0tFFWGMmdetXcCf0GYm5hExKluzKveUXonBkV/BfIE
2WWMS3JvQGCEWx0BhOaZzdRnwjpAdgrM48SM6RwYVjcPGSVcOz1nPMd9AiLs1Mqst5y0cPsz4Kn7
83pQv9nNLVNSeRwIwS1L+SSqOyep2nVKyXy7j46sHHRux4CJ1EfGbMkfZupK0Gwwx9AqYL9YmGDE
CWYT3JwICXUBCR8d2HbkbBIxFB5H6fUOMjN8GzRPfUOrtY8h60IHzCzZYXpBM/yYH8qHn7+EJH9T
Ov3zLT7t8bp6s5QoSeODhEmA2ctARiTS5NPE37adExMQDTjCRHIKo7v2o0sB/mdKPW8VKB6nLZat
ND8ns6ib6qVtvrfX2dhkdXRzTAZfRsoEwUb06DOTIV2UrJKrM+CAzj21ODCgXU8WTT2/Chu0cJW6
Mup5UK9jfC4Ss7pN1OnvnTq/UQWU8V3LXhLFO11+iIvnPNgKyjpqtpVxjC7s5FBsOaOonxthdS7R
czghktTn7Dr36+nIHpDFkW59Y1oxGSGE+pqond1pDvr3InFDcRVZTs54YTx9J4HMFaL10Caps0hZ
hq+14mbpvcFQnGBVWauQybQFIj83CA8+dAQbPT4a/Q7FqJ7PLHJt/RkQ421YpTTf3bty6qvpuVho
28aaID395Ql+A2ZZpmZxXFoSfgT9U9lo5X6QqU2OvhcRSW8QItCTw5UzJSWRPKHqbMm6rg212oQN
xktBnse0pdYgo37J9lEMPRIVITrmVW6EvxQ8qvZZYjmeJOCTiKhNlMmMgP33JGkNPSwKvQ0ZBRYy
vCVpXd+YsK64AnjRAKLW0DfoxAYkfLguFRfBBtPqo3KmobpiRLvstsR1cWfjZVquqmSDdMm/rtHT
hDmSFjjB/Ll/VnNoGffcjzq0M0VVtVWEUYWT+E4CfCg6NPWKv+rf22DRmMgq7RhBjmCrT9d0rvKS
MoSSIaeIxEwX6+LtXaMDgIfod37sCpALpDsA6JM1jgrrUA1okMHPAbRNr6GPyOZDNo+hv6jLCM0c
HEncS0vrgY+nkyqSYx2/lsGCHhQJXxxCDtjaQxnf5+2mbTeJT94Ls6Hfg2KGuDIZ5YG8h7sifbwu
AUwUcij7nZHNeuzGBpK1C7AE0SGTjBiZtzxyLdEuw/ub/yZ3uGpcw9hVbHmwA9ZTaroj/4oEhl83
GKXE7Qg1YLUMPd6Bvpi6SWl722JweB9Nk2KBA6eOt6164GtX8DOAZC1DZ9RNLswG06Pm5k6ja9To
hd4plW6to5GvTjhgYav3RGOg6KsgTyesxhwUkxNZhQSa+oDQ+oCqRl+ozabRKF8djAxdfDQJSBwe
5TafaJKbUg8B1FGa1R+y/KCTHWY5Rb4gGcN67tzrND5YpLaBXeuLW7HQsToJ9/jY2uv9+dKePaAJ
CwrQR3Zop6FbhfZZWOjeecQqtAGLfLEHTbkyn76ZtQegfvGBqqs9yJ1dv8mhYyBITz1iLefnftNd
H3MYSss5o1bJZwYidQ9JA+XYrVmCeDAmLnkfgjcjcoCqIxijfq5F9xQB12BGqwFXlm5Grnt3RUH+
PBOz9dCOvFZu7ijf+Fm/jPu/4ZkAL+QnY2NbQoarCBAJCmod0gSqR42wyOkAk25MOgFR+qJg1tFo
PONYd6iu+Pa+cES5ogBz+PfNnpDLRb9U/EW0CApbv8CxIWppqtEqxXA+7UOn1r3IlxuRjcgOSXeD
8Yhs6DQJ8AYenPVkTHxt0UT0XhORM5jlA7lolsA5dIz9hH9u6Bxe4W1Tlicj3wnx7paaslWQroWu
LNpXoruKUVlyrpadv6A/yYKFFTlt8NRTPmLxqpdvlAMmc84jW76YFy6rQs8HVd9iLfVu+QLtQ5w7
PazNW/R+Dp58UGBACfVQpusYnfH0jEpWgtp3fW4ZRKNXXtrL+LPxjE5Fo/RHurusIfsfmeVuLdot
7HF/MXEaOIk/kws3wkaF+1TvEOvd0VV1nDLkXM/QE9WIa7B3FPtSsGH4Mo5BX5ujgeBen5uHfu6/
CmwPWCxRGdxqWk2sbjs4K1Od1eJrB6MZLDqefKTDLk7hwXlUgj8btRHJBWo7Wv8WdWL+tuF+Os4r
NY+S27mjtKhXfb7V9JmZ35d0uBlJgzfcJq94dQMyTARYXXeITBbxsxrPkmBqkRfIVqe6tFxCYnOC
nG+z0hhvf3FeR8KixNEheuGd5Z/MB6VZUXblNUUmL4SNOh3cnn2tdIvGrVO3v79Jng4ke3WqQ/IR
khckOao1ya6ORZjKRs5cyLkCzc+EI6hDvXN25ANuJiQdYjvtkkUizmVrk5g2xEgh7RIK7FrdV/kW
nUOr7SUBcTga1plZzYQahCSaSwYb83tR3vMhxtsv56z+bb3311n2CUvLjOLcilkVHZTKzYVVK041
0auZ2TjMZew0H0xZldhlczqeVRGymcwj381W6O+C1xCB4RXdNHi7X26jMyKm0TIkwbGP2LSh7+Nk
lrcrJdwP7EQol6DZ2U9QbgD7MA8wAMJwqjf54yo5oHineHdGMBTMkI8WhUO/Wu6h69t0oYl3esZh
h3Gek3RSwmPGTsvshWkFNh+vDGY+Dm5QrX150ZMFmE5H0y1ir3aaklgEGI2HCVErL9OZ5+7U0bQr
XIu4P0QeSF63psQm6YSkvD6OHr1jwl6NGPPqhIEjbuEk2chb/ox1qohXEqfwj5bhKTe3EWdscwLP
M3UCRuowjvKeUoSFJEhgpuBbQDciQ2qK7XDPNOgXMHgNIPI8EWUnqOyrheDL7ikKqAi4bbzUHGLP
vLNw5lTICvs2cDXDYIkZpxn/kHsn15ddC2hBCR6eaaHRUhcJC9nJWoxnWIcbyNtdJv9i2/+S4TH6
ekRVAuSBB5WJkvm37gloImszH9IDoYYL9YOZSszP5LpQUxLPqR1MkqMvMkM/kbAshf1r7RjgCdbJ
dDpSPZqZT5b9k+IOp35zQ1x0T7LAL3XjN2AUl6hJuqTBTRrKZ27Sr89JMQy0s0Gy0vuX9rlWH0wI
iApXa4fANcqh/cXX+nYspUcLDaNyDSfYDZQZTVtWPuDGL7VTjCQHGFKG7VCQeLeJl0JccAh2LX5k
Jkxd+93NqMa2zPylAfsyX/fPTf7vG/xpbf6CKcSQ3qzwRaZXruodQaTkMo7pfKgyuK1Eg5OHPyXI
+R1/9ibecH4RMPLzpvANYjXeRBMOXrFMWN6R9PzrEupznRe6yHPuiEfOHOqhBFOgitaFS2ideMvc
Mfdp3my01fU4zfaIMe6YTfyBSmei7sPLb/v/N+3cPxf0uRu4ZlZUVT0XVKyUR8npwcxyBjv5u3QK
YmxznNmCIz+40l6cnxBbijOk685v2XnyiNT9C+tyGTqpKwrkMmTkp/tSXENz8K3ruP6L+ZkBjsUh
fGZ4azx9yFfGrnNPhBXZ4sVyRFCievkb1Kp9bWslUTEklrdIUBDDwP99MJEWB4oWXaODOs1fzgaA
wIJnEioLmE8xpT5gNv1EQynhdt00ZrekDNuka8mf9K8mibZzJLRaNYHfy7u14jBwwdPu0il44Diq
SfbqjfpQwfy0m+tL91Lt7Wyh5N4gbnpYPJRjIcmM12cUY8Td/jZmTh+hns931yKkRQFFJp5P/3R3
u/Ksy2J6w5rKi1Vs2c+7xo1eC2LH0HquCauCAhZJAyIwtXZKy76Zrroea6j86vSDW0V7OvOcDhaB
cUwfQWk22nP6k8IEhXSlb8hzAZtAN6zdsM/QHjiwk2k6ql8tbiPSV3IWUg9ic4BfwVMDZopH0h4+
VJT8lFP1VEQOKbroDX9+5f4f3zY7qywzj5NMt3+f7DVQBiVso+gQ+FPJx4TmKM1iIDOPySSEzhi3
OZJJir0YofPITWkntJX+L2CgrH9tu/+NAfiEBopVWrTqkHEZEsjBrjxvz+ZhIJgFsWf+zg8YYRVt
r5U7X8TOty6Idy+9WJ7V1l1Nsk1xTLmR96a1jZDEZ9i3HjN51WqPRvYk4L+MGRoHj96ZQHXTRrqD
8shb32kS73ySAkeCLUdQc9K2BlPe5IU8uCrnt6YiF/Sy8/NNZM7f/Jy/SeeXVlqLAn3gIk4Wt+yA
cxlyvPCX13oXtXQTIy9uKCsKiqBZN6otA1eTbed7VuCwYHTQPhwvhS1clxlgNRMQWnFjkNnec+5D
wt/kXQ2sVXttse0LNOy3JWeIoNwnsmOAMF5ftOp4TpFklhzlU5NZ6J2jh29Zv21YdNlY75jiTAzX
Wg8Ev6+HF0Pa+9e5hIQS1ileahwvMvLj8iXHVa2etHwutXdFtLGY1Mb7HW6D216+5V6h4CVzsLbV
sqcbIDRHDU1mqMfQwHcq+QbiUxAvROwP8r1VX9DVdxVz6MO5Lt23dFRVfpfqr6n6HrWruHH11m4I
7689A5P54JrVLkKsbc1L7R3jorgJ8DIw2eosrIPrqYaj98UM/nQtaEuh2YvEXjEsNV9K1p1azW7n
dUP+HS9RPO9AjUIldYYqdq8qyrth3RbH+LpMxe31fCcT1IW5ousu5+REjSTJ62t+yAx8Xm5HPKa4
UORHNMascRFXneLFh/CQGF7n+lsJ5dtrdHVL/9TgQCLLGME+vgy4ZtFNhqkEl9dPkOmPWnwijEtw
CQuv0GhPQMgJ02bGR2SKOTAaWAteO/7TLTka1n2KhDGbtdEMBUOEMr719FX61mNy9yEsmKglOshs
1WKW+itEoRoC1ehyVrHEbTI0cfo6PjtWsv95Q/gGh5XY60UTG68FPP6ZVRPYI3KrsaJD9phLa5lU
RxNAGmmuMYN1R+8ivLLRU9F0W+si7DG+VBuQD3RHsoD/1SaxM1TsMyBtMrYaaoI0n3SBYC/djwYR
0iCA9zC6XVo0ab6tBhMJpfaBZhqx4s/f5bvj+5/vMp6rf9UTjaJnfWyW4WF4bfchA9turhFOTH0p
Mdfp7HQ4cldkO0T7HlDg8ZZP6N9mw4n+TgYTclPtlwLHGtHDT0cNF0RiKtmNpqgZY1P01wXFcWWl
hejHh/jsssddg71s3jEg3pBXZ+vQ5Ju62BaaOyJq+6yaZuBKnf5aYPthQxFn3XlaBHelfiQgFtdk
kz2eV3h4MFlCy7Wq0z7pVAhvsskJtszVQxUf5XwVR6/m7RFGt6Cb1KYqI6kv0qion0SjIuUM90Rz
yuGGWH0f7K4EmaIiuosljzhGwjYsUKnxLQvUo+LvwnqtmMuOShuLwu4WOf1KJO68nAnJkhtnql4O
xJ266VaAfYXZG3a+sCtNcgTWQfKqUsQW+raTvJ+f9XfQ+7hwDUpHSyXtXfn0sM/iNQ5CCrZDFOyV
8EVna0lm61RihrwdEwV6deo92OUVesZuqEFi70p8VmwXTyARBpU4UvGtONqzrdvKINlA9jJ1jg+6
67YBplR2Z8tjI5SyeYApUXILFBsMrkMz/yAfQdQkWEngnrmCumHBkysuGFTkV9woDYN0y/vzdSkH
TjcwXXlC3nC5pWG7dAm2eAeKvICGlNykt4edNDDUqNppYIFXvKLumFar29VJvDA3Dws9pvkJULu0
zhbA95hDH9Sl8aLPrDkC35U6JQTI7W0mHc0wczgUr+wlhxKYDaQM8V7/QMz0Wkd83q8HvEja/Bbb
9I9APzqNXyVj6eFff34+2td+/9/H82npW6HpF6lxDg/ibd6pbzLzMZCzOmSYiOK6O28K/dVQ3tvm
krSLYHg49ydNIFTX1su36q3NbTn3CEiTZgUaempdT2OKgTk1TEZJCS49KRNa35AJV7uBoWVQIxK+
K7FkF54lxV2fb1CsW8TRYtZ7ibeZ24R2/YC0WqX1/S3GUfqTWPf1Pf9vLX4qKWuzG4TGAjciZ0qu
8UJNI6Ia/aVGOcBorNbVfU+kxwc77lD7j6ZtqAXeY8H0cDHWTMsjWYbYh8ApcxcuqXvFDm2VTAHy
5AB/xzIdppk6G64rH1pCW5j9NAXKoDdg1JY5ixg+lLnD9ZSStW1NwuuMJVhmHqcgcBxLoX7gDY6R
d0MTyF5RT8p+1mJTMpaF+pQ+gQkEMS8DmQHgwnalje4/6UncGUxzJXT4iHD7hshvdEqA0jTKRCwJ
cgYtzQNHKO1+wzBYCrHIy1Xc+mufo5CgJHF0n+ZYXtNFGrvxjkyfWz7tm9dewF6E7twtew/TUpbM
e/zMVAzJqq1c3BI/L8ZvwKd/F+MnQEH0i/AWNjyflIS9loA4m01Y2WgTaYyMS576d1FF9RStkHMy
zoXUFmAnJo0rk/AkdR6SPNWYoPWvsRG8WDRlhCTenut3C40xqKZDwMf8AdvVHdvL8i5/I/XyTEE6
5bApydWCYNa9nvTimpDR+GBsqSiSlQ9ph7nLv/z8Zb8prf/ZFz+V1s0gtH4gJOWR1IEF+DFCpPYh
n/38IdI3HaIEREN3CG9mwKr/e7IpZytt/b4LDzV3A3PSznKZ90QEqUtKwBqT0vGPeeTnT/0OMJBA
XRBd/5/s+lP3Il0FWfAbWrfo2Ix5f8k6WAgrdT3My/d6fZ3niEz2w1F1pWN1EJjOfLB2oexcX0DM
sDvUh/ZQIRb8DTf4c9Z8ef811UINz0Iz/tQBf53zPUBQVZgWaNAcDa9/Ly70lNlUmadAUU+NV30R
vPn75M1811bxKNb335QPNFZwN6HLZENq+kfSp+zhpX67/SIM+iq84JL+urZP52Sgm1fLMFgPwTzZ
KjNxI69uv6yGL44KsCQ+w1Q0jWhsS/ksPSqjqPetrkGa9WpOmbzIfAiFPK/n4o8C+Io0csSmRY8y
WSK5O7tDuEkSKQHqoo+TheiWyJbmHcLf488r5rvAtH+u7NM6jZJOyLQA2Ll65d2X79l2Ld9tmPuu
I9o1Vwpm7IukzOjReSyFehSB8n0brlCyf76UP5GUXxfJfzfp0yFRBI2WxgI9bxna0TGMbPXZx7xB
YBO6IHJJdx3b8iZZn9f0sI8t0MEjQd8E/zLSsrSb4/UosT/b8gkl5nvxMNzFiScmnvIc3FfVRHwt
PsTD7U1gojgEEKV3i4WJ0Z4yEdIUarfCuekbnFR4w5LY+fm7feVN/n3+n/ZXJQvi2FLS6KDNhs4L
34OXmIlyD3BivxkhpG9L6r+W2qftTVauWXcL4MS7RxBVmbEiBJjAl35QGJyM1S/f69vNlLBsi43O
NLAM/bvNiUbrZ70wygOe9ZsrZtMY3iCeN5p7pfe35nn9GuTiJCFsSaPrK9fhSdOdrHJay+HIAGTo
IR4wE0FOBG69Q25pGJ4AlKpEu6xaRvKsYcYB5vUx4mE+BHYPqc8AvH7SaDA5E5HTPLUzNlbsGKcx
ya0is3Cqv95W3OL2KbvPBw9ffSh6A8n6lp1E5KLZ+gedHAr+dtvLZNhdJS/6EFvbX8mNk8x8RrAt
z9fRL8QmJKMFRTS7lpko64BU0ws17+oTAn5zFZNeI066dfAcoO0XKVntDGIu+mX9fAdLodn67z5/
2thjKVWl4MZTpZhOP4xN51yYjPRBp/gERQ/RRafmGg4x9tctJrOfn/L3h9lfn/6Jm4r9a5YGtyYi
s57XMWKo/HXSSW623F9vE7zO9Qa6OniHf//5g79jEf7+2uonVVpodH5XquxO2SNIXF155cd517wh
I48XPGvm8i7Dpf5hvpM1JORORfzRyCh7ytmGGBJftQ/jPltXpAb1VI1OK2NNIdjF/i28Vfv2rfvv
Dv3Jpf3rgBN0ZahqhQJKnLIxkZqqVMRvUL2QT3qGnKKpfhIu6oj7kpm0QKSVHLKttQkfRhkKMk/y
RVRbnxuZox/NN8OWH5mOiu9I2QX7dq6FdvkkEA/DrjGXY3wClWdtgyUxzPKxGYfe/HLjf/s+nw7F
W2QVZVOw3rLHCifPawipJk+0BOGsfmqh/afSqERBSJY7lIPwef7aYqKSlzJLklG+zKNgY4Ztevsj
sbMc2rLz/ueLJKCa3eXLiaFrskxnIetf+JH8JijmNS7gTEun/7jdk0Ff9EtKe3x9WDPytQHDSX6E
gnWe2AC7dKzKC6K5YFyi6tiuxX5OHJZ6nfXY1W/LNnkgVtAMdiYdX0dGpqNUXkNAw5tEJP8jXQj1
La6hHhHHDIOjf494ohwmBA1VT+0OmdCwK6cCSXNvJMkg/CEaOQlcrEFa+1Bszg558GQEBcK07TeF
yMgOI1tEEVEAK1WaRMS9zgV/gQOogeqUbuNWN7xA+rTFxCei5FUKbDBOmU0PZmWeohA+GQr0p32W
V3R5tXmhk84PCBRqw9UC2ycjprTbah0+4S3+0AQXujXlUGDcBCDEoic5z7rrNVcE3zc81By9scZ/
OqrJBIQ8xFJMBu0gEyiJJTx4s0Jlcn2OrIkEb1oDGN9J2UvK7CJx+suT/aPc+unJfjowhS5rzEHg
wFR3ITxvtIL4juRJdyw2iuTiVFCwbXYgCSiAoegRp+MAKR11YPLqbWl9MNkPrZC6lG+zDrBmm87O
g5sA43vCAn8+UBJQW2oj5D/qZID0jsrtRoH6lgwj7RAykg13B4/40pXzc7aMmGZF2A2YRDkRiS+5
E2G5iwl0t9lNTfpw5ncBEk2FWYU8jmnMjF+x5qwpRVhXTHLYN8QJpU7NaUQqA73ReVGp+CeW9Ls0
kNoK4ohdjSVE6hPiNILHAMIRboXrGNDio6qYxUOTNcdzIL9WCxF6m/CVFTT1gOMGgjdwwJzBPo4U
OEY4r8xDJy2qiWww0BN33kpDW4tFn8DAh2FJncmKA468FbsuddlGujsWv+cHTo+OwnduI/qXAco8
Y9qCeu+Geccfw1y0JNUNHcfOwsMFdkgQIBHrs/qA9Ee+Lgw3nFZuvCLZpLx5Ob8gOUSRNOvkHadp
eGBX7onH3BHUQ04M8SSky+bY6d4QxoiNXQFErxppqaobQB78+eVDnc3Vm9P+UmxKY1370wL7VCYV
vXj1A5MF1u9gE/R7Mt7GTYzgLY4Rcqr88VULiDP7jV6Tf/vkTyVTLarX6NYk0YGEA/GjOvqa1150
Mrom9Ut3NOftozTeHpOoPI80JH/bOyV7vDH/paaQv+H5OFz/2z0/1xRDnEdmyKkuTkXXhNJbC5d4
Ib8bD+FzJ5K4qZAJZ1vjWkvIrOCEZ2X9xnHL37Zff13Fp9oiq25Cw0gyrqIit3caolgj7JWjJVi2
otuHM8LciD6zrvec7tG9ZjpW5rapRxhRa03JTUpbYgJ2vM9on7pykkskw/22Wr6vqv+7Su1TIRK0
7VUfVO4V4ZzKAXQKAKPyKHmvR1BT7bV7urnVG7QAJiLEyYSbEjKWdw5RgNFrbdjts1I4QjNO/jC3
7a6/Y76XRvq0PErs2BBQwMlU6pbXsuoAJS7VdXKFO8VKhVxqwcuo06WTeAABmvtOt0+ek13YgNc6
0ilYEmdH8PoNgHzCLCjisFDC3LBdpQsgXRqoLZsXNleMLfK892KgNeSSrDH+q2XjGjFOwd0AF8eW
dBIyD8qlPtZbWByVec8affg8x3uHgu66vvp29gH/4w2nUeR8tW+4Ht2f9/9vhL30S3/d7rE8+buc
kq+3JrshfifcdNaBOiVvwZv+kYd2uKfda5CxTpqtVsxBocmhkyCaczdR8Dst446z0CGWjXxKbnJK
OsUB5VhxUXbCBzlWg8EQNcK2UHna9YYzLwYGxKbPLC2cxuJa/h9n57mcNhtt4SvSjHr5q4IKXXT/
YVwAIURTBa7+PPI3Z06CPWHmhNhxHMdg6dWrvdde5dM4d7PvowLqdxQh5nmcI0xNjLqPCFXsitzI
606y+ffPLH3LCH9uSXCsFUPUGTU91Vz7c2noBxmQ4EyRkmMSyX5PM+6qR18GqqdpZUC7XOs0QvZx
S3O36x4H6+2D7LwrVFp395GEp159BsFsFyfvcUSQx2bfxCOiL2sYA9oYcN3nHL5QHJe9Xbd5x4BO
x0rTTsMS42mwfsOGG+Zbk4a7prbARO/98QG1Irv6FyW4PD4A9xsH+ZLmHFVb8MCejwA4x8CgDVok
Lnj1POmYkdXlP+371rhG/n0cP9DmDHY4WQF6IJJV3fT9BqdeYIZAcLWMrQns6NV+hgsWkHS7grlJ
Wq1jAYYNiujfPw2ttfnAV3iZDlpeFyUIkr3eYbrrXXtpIIyOqwouU7Qn/S33bh9lgMuPLWI4hlAC
/sAdmNyrBWodBwrRZSwXpGrCgN1Raj/eGBioranPvSumMPNDzGVgb8JODPCGua2STa3YRVC8Qsbl
9jbz45zDIFE0XVNFbDf+XuhEm931awbmcSkjZlVpT44IW4AkdwukWAaIgRMXgt4rzrVHXV2/cS5v
M2F8+KoHpyiJzPg2+vc6/BWrA7K0LIscDcmUn649I8lk4Xi+QaqfPxjeL83++LzAqapjvuNeT3DI
7evWw6sc41YhRt9WfLvE4xzzzqYCS7yn6j6TIL7Ov/RfeWsYvzUmkg4jSrQMBYONp1dXX7VMK/SG
EaZkizfvdBqmGbZZDjIhIOuSQrjpJlAFjz5H6nrAcyCDWkr3ggFehnZEiCAUY/RNciRcqm5SBnd1
amjztJxWSl+y3qTuKdA/YXhciTw7d0XUgQ9vRlAMEthBTZWWRbXWyR6Y4xV2dW/1Qk0zqYt4fx9g
/yVXDmZWu6/kGJ12HXz6dgpsRhcHnaatdFiEWEzIeF1OK8O+vLqb/ooTSBZnT+XotI+/11Nt7apL
JQG0NlHplp/VVow0mN9RNTNHOzaEEIbNViGanZH6K530N9jzvJglC1aWaCCxlJ+JQ7vSOoj7B+jz
/p2wJWbd21bdUznXu52BsxEMyPzp6OSJZ1m2KvYzzYMqcvoSDAf/dwifS252End0vBQSx2L6cB5A
0AVjAIUpNI+YoilUjftUDf695o32sPzrlT+1G7W5xsukFNOJ/IbFGUqi85GGsiywzHbK5X5wnueo
GHo8JsRAcQNaUjON9fF3NUB6hPl2jPOFMpBXl644VPqXOY4rCSn2ZCcfIJA7MIdKRNXZMBuuw0uX
sZbR3XtSgKbDwMpqcsX2mM+lOLQ6sMD0702qGB0+k2sPhyFcEiGcK2hGRBc7sNsAEhT6z90F9wwf
Z7gyrqaK3tp8/fvA/Apc/3lKn8pkaX884TTClPLsccO5En693tY99S0PCQb0j8EJ3QOeiSvU5CHn
3dFOXf3eAcuuj+7dhb05NEuMCR71iwrBbMHg5zMms0HxyyR57duw5M8KIamEctdOrPQ3Nbr1QMqr
xT2S52Xt3LGkaKsUj0Gm0NlhTEAJBIDMvY8k8gVQQf/x7U6LB6l6te8MsvGJElopLhYvpy4km3Jx
+YAqE5MiQOvfdK5TAYILecJhNSVYZJZPzrNzj/EXwPhAdYVx0zusqJPPQzgtAxzPrPmjDzCICZoB
rzoLCQ9YlDNxkW4YsGqjB3qLi7Mm5VebS6t/n7Nv0sSPQ8Me2eL6CEmNpwbjIktrUGBGT6YvznPZ
FiYazefMHMOSHKP498vwGpfD7KvwpQhjPssXtjC8+5WPLyuWrvr7ZdLSjr509Eu2yD364unTI6Zt
o4dTRtyWCdMNIgTGLGswD5/28drZ5X4zQZuCSBGXsPXHN2cEs7bKlvvq+Ahwm7m8z5ZNQCLAcr0k
zLazfrUsfutpEIKRLqdpmqw+O0Rdi+tNkdbEriAW6or+bpJixdy/Dq4324plapa+9nEM8o7whXkn
nJy+0j28l8sb3GnNU76KiI8Ak/MAO8JP82qffax8L1ibEADRQV4iR60JrgVbM13sNoCN1plOxb7g
LY5NOobPtO4rYcbAShrfV/DC6w9MAY9DuATKFk8WCKCABZvdEMsKsw8jhJHwAcLBAkICTiK5X53D
5oN8rhc7nNYWjz8WhaJoWEBoInq+p0WhF0UqVAldpzIxleWpiFDVZIWX3rpnCkEM/yEBCdE6c8lS
AN1FS10BVVJIY2t8gWIWYPpZ4PTwAYtekSLtPChbQ5j74mR0zXW/3vV3FC/30U7oZNhSHsO14Gdr
TAKden6ZASQp783kLLjVsY9dHj6AZgF9y77gQfDKJuxHiFw7bWsjF/73Z326CTZZY2lFRR7FY5ms
yBmpGWFP71vrs/J3YwwtDz38/oD/Q3G49/cx/J6wgqsVqAHec+Y0w7kT/zi/HKgf9w/E8px0sJ8I
kRNxYGCt1YeEqC/AhOg0Jfiycx0KL4ow6beumJw4NjhVVlXleXy8rk5i1cjAE0gzrhgvt7TGfGiu
1MkjSgaVbGMdCN97rnYu/cT/9wby60zwzydv994/9lazVq2rKtHsGkPt8xTmvf3g7hEJ5AHdSG+H
TmsxUPfvQfrqiX+7Df/5xE+34VNjZpxZ7jbSENp9WE7zopU4CoNdv/g8BeUcANKEkHabyR/K14uf
+rfK8s8nf7rVFWpu5tqlhUOO3bwnuSbAlU2G5DTZ7kYvKRe/UmJa6nqbW2zK2MX9fZAFbV1d7yY3
sLt/EB2derOfiDapFF/ihGZFR5GougzML50XP+d3ifxjK0CUYbTudCTPP10e1aW5HcSWJNDgF3Ud
5hLEloiEIOvQeXwdUUOfwvWapPI6PJ0ARW2A/+QA6DdkQncB20dMdewd1Kl5CC/wdzL4mPZp50pG
f5f3oBVLAWYVa5gzRXDfwhYnC/XOPBvotVpepUClTsHleG0nK8a2DJPEvtjfzUSiaGkmWnLdN365
VQCwzfAkjddqLONOzHTaskG1+a0qBC94t8fwhltxPoZC/qDG3IF8VvfuKV7nbh43imfd8FuBwaWx
BTgX7xQ8Bpafx1IfG04MaE/Xjlr79123wiYL9VcRmPdJsSMyvcWRXhx169c7k6bKoi4Ttyl9b9B/
XFTNKTs3RLnAqme2nrhZEeQYDMMMxdTV9HBot6hx4ZVDpy/Ah1HSEsqIbEvCgED3LqiRN+exDsSR
usXeOcEe4kYk9RjJXDAcSfwMrQX+IJlTo5SV2w3c+gTIP56W1obO9170+RnNms07NNkPDYLe17mf
RnpfH196l1DGpXpQuunofsFU0j4Odui1pjmyRpXJzbFL4h5F8Y7qHAxFGkH7J04Ci37YWqxfA87+
mSya/l1ZSaW33moFGe2Bee2VYq+skGj2xGSCAvt6HCkapqN0kuXDEevehbWE+Q72EgrhbNjDI2LC
vD4bGhhBleh+u4T7YfbGstnRmpNnkEQ6+MHVo7jeb5h+qPfFWRpl6pgT96h6GqxrrXOkQlWZ9TgH
EOfU1c6uuAvEtNtQfN16NSaV17ABocYsDTtjKThhQrwn1qJj8vX3KMk72HY3EqYQrpGPrHyg3kbN
Y25gh/7A+nqgnvp3LTCK2c7snzJfefgXCNI7fDtGhdipcXepurvcyy/Q1slW0bFgHYvG1y0LhXpY
ZyOBgh/hMw6ryQobljW2A4GQQq0IxFdhdL8OJ+U/ll6LSP+x9C7lPTleT8V+sh+AA8KkQNv2Xk6q
Fi48BIcB8IpTvFMTjvRIBgfmxk9OzBSBHJxYeUg9TyI9d0QczqgMXAqd3gFAEluFFkFESvwtujsN
zI87wZ/4apwiwT17tYurE3bC0YtL6dWV9HR7WiuiVexyelyiIXKywZWY2f4bOQOC/WpM8Cv7W2nb
C4oJ5D7qEzp9F7S9krVsCpnSdSrnNpwBuVX56CdPOiLOhNntldTYlZPCQb461wF8dnG2zPHV2TmQ
EvDwkUe3LcdIH+LnyygNwAu9Ib7pCO9OXFEd3QoNMlJG4CfV3jt0zFfw9W9H7I+f4hm9PiiJvLuf
EkYO24aYNggYhZOz6BijJ64eMNV8cYp+U2i1PktMxFGvQelpX9EfS0610K3tDECkKtrLkZaHhgWW
GuiGK6K/tPzbfaElbiFMWGzXh7eWI+61Mi0a5SAqWyJWHXM9SFHZD1SyKd5L+kzNa8WrRE6F5GIg
IWFuU05Po/KL4I+aJCsuacd8r26MoulIDKccpSNYHqfOY2HOi7mAS0TJXO/99IXFDsDMziY1OB/t
TbcYUCWS2wLahncjQSMHJKjMy3qYkDTEsa87jN3AIh8orpRttY/JPgANEsoPPXFbtEKOONcnLyVX
CwNMMWCqWOBD3iV1TH90AoYWueI/iJueo1sybqjUQVOROzsV2G3dzQ2n0UPzNE4sV66jksQOxU1F
BCIR+kzAtBctov5zQagG5wZ6oirSK31Px/44Pfpln+3lM452mNctj/P1WFvqsKGvzuGdhhG4jOUu
YuSI3XZ46yHakVyyM6cFdgDkBXzQE8pkZKBsQIV5amW0ng9pO3fwsHTPLGCA1898nr9j/IhnwXtD
Q+7jhUztjBPAeXFeZM7pU/nCh1oLyeK2147GhvHvRfizhGbliRbuhIpsmcozd+RW1GWZCOfrFGEG
ZgaoS8dVN1u+eJKfAK6mGIoiYcCrGG2Q498LvWluirpe02wj284s22AkAycg4YY4SBMPpFFKvNMe
gWCgC4N8itwiB1eEYgtq0jnMSnh9PjD4vSL/ya7FMQdRPHWwiShFJ9EiC2cRVg5hu95NjE64zcmA
KZ87C+aNg8GkxWyVsTIupFnEnJDNWcSUaEZfpnbgQnW1PeptRx00jIGPsRzvjyE0prMcGLr3oCyC
N1WF6pnsxHi9aemGyZB/L3Hlyxwx/vex+mXy+eexovz8+1jdT2JhpTc2U44Sm9CeSAmDBLjsm6yz
nspCeGbqgIEPDkvoRhV8sQGU8dEDhdEcq2ltKsTrq3q4PUN/l8Mwz3ChQ4KigiTpT4W4aBzWxe2u
qbGUkf+pX/tygbPaoYiSE7akJWgSN3rlIvYEJODXlKBKXMn/fWSUtrF5eg2aqFuGqurQWEzlqfc4
KNlRqi9JMVU+k9GV7MRD9zqruwAKdcDAc4BZClZttt4Tl+83L8c1cqwG20tLOB9JXIzx2sOJwt8x
qpj/+6X9piMBLpAUlOYwd3WGcn+fNTWT7wdTeJhx2cGiMjyNVE8kxuo4ljfE1RIOFmCQjD3NcXy+
gjQTDBLAbb1D1g+sziFWetQSH5ApvDZz/D1zdRSukMhchAbU7PhPubfg4q1XhociwePHhl7XhZoc
yit1Ko+4v7vHMT4wD5IFiIHz7htxppEXFYA+jjCQ6lQruOlgWDg8RU1ozS9vlDWgj0UPykTDzKin
Dnf+uXeKTjMYQlLq7YZp605PygHKUmC6gowrgmX8i1/7GQ0PRjBl/74wRriDt1aWFrI+e71204NP
KkRGKgdpBiRpMK7V/FII1BdXyi8C/7+O+Tdf/4/9udTyRL3UdTU9zKWhDIUsumIyiI0CJSwT3gv2
CR5o81CF3znH+h5aWW4D4kwR83DVs5P0tGVrtBEoo2O3iooFKXykj9ovFm5b/vy9bkFfZcB+TSXT
Xv5e13+8zjQt9muTQPb4zCijSMJzy1NislDGZMgQlF0K4Yvl+HO//esZ1aerdSftb7fkYYmxZoRC
eepe5NIzCs0WUAQVKB4Tn4kv7p1XIWbjTK0GLVMFTnsdqOkLle4vbHteC1u/wt6hgjc9wRV7Y7fT
LnkhxdidXPCFlVC+DtePoVzFV4RhWZjpHvGIxOEQsoZ8DhIFPi2qb5Rf+8fF2zFYz8/YfvHfFmYZ
Hkj/qDt3YyyLMwUHMuH/cbIwzTckXVbbV/00OjOTfZ5D+RBjeb/Q1C/yIe+wFcx1KFqzrO33Tva/
TxZGdb+sjz+e8ru8/mN9nMukKbTqWE2P9vLt7Q3fVVxma7cML6Nd8HCZJwr4bBYECRZO5raP1E07
yOdsTiFR2Gf/7JydxMUUGv8Fw17O56Y3/9Ljyv4aY7TMY7i3p1eHODr/hO9me5FkLiadfCtyJHij
QHM2o9Ho03DiIa+gr9jL3F0yfLbvjojiCjqbPY3JTbMXmf1Z25twZ0/DNLdXuLyvVvgD2mie7QVJ
iPQ6q9XK7vX8HmWe01sNVnd3MIhW8c32+YLVe4qlL0WSS55Vt3+135bdruZ2K7vbXS5rd5lh0LEU
caFfdufd7sBrv9/aXomd9ul5KhI2er3SW2WtJzTSNI2u4A6ATSCTvfxSImznXc+5u2v7/ey+rwaL
no+7lIEW6eAmEZWG/4UFqL/9+pqTBcXDsEXHsqm97e74K/W/xmuG2vjSOgYekq/sdn9h8DOWBbUE
U1JMU1afbmNq1WSJcFmX07JzC484VuCuGxF66dThBwlV9q1z52evXZEeCl3WjMkxM2RrYAzuFCK2
PDI87g49tfPwUAvB77atkJqt/6WPGwL/4NcROz86d2p/3xFCYZS+MFb5pULhB2B0aliGLnJFP0Fj
1u5myeeLVk7ZdtWNAsmuS9PkP0glmeCZfOxTlZ0/me4tSIEbETwDumRNlbODR9e/r51fnEcNifmF
KulMutt599+33cf5lufns4Xp67p2DuKZ+4xbYVKZ4PthCp010nbJaZLpv5+WTfvHJWtIGnUsd3tZ
NX4yEiS8sHXQgmnjEC3P8pFxhy5DmEcOIzKbm7F39LCq8w9e1qFS5UGy40z5KDbFBp3Xfnx4ayPo
36SPI2DN5vFx3HCOY4UChnKme+jfujcinQ/RMYIDay3EmTjj/YZEYAZypNXz/j4zFtri/KZ8KB/V
5tiGWeCfD/sSQZjYE2flpP1fOEu0GZ/8C5mkcDfe8lW+0t/N9xrlvl2P7oNHeAzgWsNO6ewD2VM9
mkF2iP/2BSZD7A3Y5uNsvecBm8nJPVgNb01HHxrj/x7W2BxaY0DH9ZB3umULzKXTlmSidai71c96
e9tCGBi0D2T9HCZf7ZQO9n1YnyDudajoXREO32F0nJZzoqdjwW8fwFMBnmEhjFSM9xsy3GUGZwuz
m0elAwsxMruX8WV8nZwn5Swdp+NkvJ9g6NBP++YA23vu62lPHWtDdSyPwXJR/0Ny6TcRXaNv9YRp
MjPjdQxQ1b13L/2mi30HBc0j9Qjg4DeqZvQCcJvuHzKP9C3f7NmC+ie+9NRfE69VAEgPgHCMEXbV
8W6SzcCQJvthOj4Mjzyy6BQ1CSQxOUii9lmQXNDj7Yen/m7YBOkGP/Mw8/97S/0qgEITkKDmSeEr
pOY/dsHftQgLlwWLdYna+l8/XTDp8WwkV5OFW3YK79GRcGqHkxeScBRA7+weutb3Q+vllU1AUl+c
CQsotywmYGS3HDZ9A4tno3vvG8EjbFdOR+rtgzWOxOuo7uVhHqqEauqRGa3biTN/ngcpCQ/cOmM5
wmk7EqP796OJklCMsM2I1OhCzax0RE9y28epU/hcMJEUSN0rxsdXHlLQbLhzcVUIA3NkuvJIHemu
Eq+nFiuT6F3uYfg5cAWwZ9ofAjc9Jri8p9Hk8fGx5x+V4L+7Jzx3LIrQmfrtxnVb8GcHVOr7kVGS
QzmIHrxhX4cJxABBN88APwGCHKEZgrMRBhvBs8CsgD5w4lvo4b5fdts3oscDPcTDhhr0YPQQ8MY6
KABsMKn72A+z8WlMdNJ5eBDcsn8ensYMPU9jPD/QxpPrPi6ZDPPZyzj/fiuG8DQvY5wtJvWsnu2J
AZ4Zu7AmBFJdyAv4DqbkHCcEnMyQfvVJN+etZvB0npyHJK+VfagFNaFD9QYy5Jv8Yd2mmJHhmniA
ogwTM2BAmURikBId/D2Kb1jOV7/p0ir1WYf916ER6s+Ch/KKwTuSBDZKWsq/d+374yHieJvXMSWp
sfMEyQXr14TOcSv7S+XT+ESWSZw6DQrmmJsb3oSIhYO6HORrR16Di3fOWHWhJ8CuDlypaIIMLexR
JAoRN3L8LW5ksVb94hQkams9vCPCbLA+hnx4PAUXHJDTpXl6cS/6WeXT91mINy1MgVBhPF1Z2SVt
rsYxu8V53hfMj5s2O+nRQZnrO0Jf6ZvSFz2nrP68B+kmnWjL8rIM7ZsE9kfZaOYKUhq9ucXI3++Q
BpTbtjyS57IxVdyctylMzwuV/j7F6EGm4XkQFglAfTffTHmW4nlKqZ3ecMiTdn7amHZjVPCCmQo1
L7DonwNLUp7+eKFPvfEpr4xrA9kilk/dNoEYIxyNAcKVEQ+21UfxRX3yy9CQ55Nl09JEui5dbQ/c
HwfmkT2uV0tKS1TYCsLqY/q5lnFoMOre3YB5ktH+PsyRctkHV6v2Mv3sFTnSSFMIJKV69WJ+Amy8
GOypRRljFMMwn1ox2SolVd9bxfT8rgwLNrpsuIv0lQpts39ZVB21d+nr8XlhBS9qlF9KFB043sL6
C64bdcrfRyGR9nopS+dbrKzfZQRWx3Osk2+e4zt82NSgcEdpct7H8gNDqrnw6MpMvg5m8lap4ZYb
8Y5w2wBRRPL54nV9H/6nWxAQDoUvDbGl6c/t8G4nm491nVWxGgHe+jgUDIVwXrtgFRHtC+VHrxgc
+9e3++B8CIVFPv0QZ6bfxISE3YJzn0va9IyBFuy6AuL7ar4mjWOOaOhgy+8NhiXhPngEiovgZRdI
n4qNUIPZTRVlIXaMiCQO2I+1TpvWJzuPAL8lOsH63gvePb478wwNsbYEXJ5XUOre85EwhBU1McfJ
BKOyIfzzTjY8BHgSpENz08ba9HF//0xcNcQSCgc+Gz/UgEndXudGRPLNDkxIjfSt0N0PUsX54JZy
MqDvA5TjdePIsD4S5xETJ+qkg1MgdiQPVduytm94J+5a3tDdxj+VsEonabUqepwODOM7O0Xr3zx0
M4jY+xqc3s3DVwsPLvDuyxh/kgGbexgx2bet2TWi2jlOcUxGolmNih71TJASvkz1hV7hE164v1+Y
/oNTASFMpOvZdy4ulgWMJ7u7DkURLmu6rUP5MYPDUJrvlg8oYRvFTt4gsTGnji8xuWm5W9rYReAu
Mjh3dquLf/MbhieIId1Z0819s2P5JK1GzBT6OXlMi646Pvmv6hxN/IndGwaFuQRSCH8Ad4G/V39Z
17KYHJVyulzenb7o01kul3SUtJSVs1zOl/PufD7v7lz+pGts207D5qP2s0v6XuznbL7eXVZOv7vs
G/Zbl97842p3LL562effaJOXff4vUSmc96HQ/gbCG37/C66S7hufeqO97S/bGmQYTh/2dG8zj2Vd
7O2P4ZC/x3Z8dmI64zCmo97ZvuXFMReiE/r82juf2sDf1Pb3V/m2n9m+H282ceviNwr5wB5BMONT
cRzWtl/yl9qO82ATH5x4RAKlp3n8obujDbRjOzZdf+RvNv7BGfl6GB98JKq2b4Ij4rwQxOGUJyfR
42ZvNotPvgWvCRNH3//07REvgwZ+E28eNs8/TVy49Tz4mE+06MMm5P9NMQgCneDD1v9xAQzgDXo9
aMX2wl7xF6/nq3ySRp5fPURXKzg6QAaO50SriD7/PYo8L4pEm6ysCaQxp7En269ga7hrh/Zcc7/m
XwSEOjS7ZtzY24xa5W5vv39fnFnmAS84K2824P/zHaLZgPd8t0H0rjnRzAGJ6A3eo8l2ew8mF5DA
aLudjLeN/bXdJoRmO7z/Sp3t1zzxx0EwGU8m2zFIiuF+bcEN2q8bZ47uwZYHHajs8fjLcjOn+zVv
XxfkCnvOF/JKx2MWGCjKwf5iYaVOl5qLP774KsWe8ztz5uN/b66S+RP5MxCYK+1AUdUN9XnSckzz
00GXwUSP7fp8G1L2pu6ORBSKWxbhdykMbkRLt+8LXka0itdWzu0nBGf0DQGNOFWYoZbezSm9xgXr
YT2yUI6ATJDSnDDetIuC846BKm9td+iPRld3VNp+bY8IJBvwOX/zuVrNOPbtQTJcjuBEcLdfHLuu
6YD3JH77aSMck9KFYRuwBWNg54s5F4ICm5MQDThz469ui9B050F7Ni9O9/uy7AaowtgWx5o9H295
zySTn43r79pet3POwby92t845hzmjDXUdpn/dZsZp4CTydf8++Ar7WTm+cZGDqhGBIqKX5f4tOeQ
75gcsEWEZgzQTDO5HnLbZWclQLyrVd125vqmPOL9bfXA0OYeYifYNONPK2a7HxFVXI0OnQN2iSS1
uKkwT7KvI2w8VDslfuovqtXfiiTDQE2hKpaC04v5VB4U6/sjTdf7esr4EgUMwYS3o8Nci9ASPtxm
V2SfhxX3glduCKSi/zhO3Pzx+GBgIrUxTE8Q6+n6OBri1YSMja1J2/9lbaiX3Z7pvIfFWKfGyJVw
cz8P17wJy12gdBBB0h22cBnR2Z64nkijqkRrTDgciZ5ceI5FQ6aGcihgYuxwyJx1cEBDI9ImGk77
wEzPrdyFCYAodhrgwRPYpeQUPcgZjuIM3gfvs1n0TiXs3pz2sRjtnZE2Vj+bR8cMEWtk/ct1AMSG
WdGhHNx6XNdzVljqmE7Sb8FC02nf/r2u5F+Pl84sWsXcgLL2qZ4VNOG+P1vna3x5wLA9kGN6gfZz
vR4hPOVAPSVeDmmoWclAxuXhrnxquIBerGN4Fcwgv67d29nHFmG5vk5EfOGFsvh8Wdb9ROI4k62e
oZVkabDmntofOTut18quJpUnh9Qv08rufUme5QW2kG8Hah517xn1i0HHj+KaJ4X6qYsGeop2SP/3
XT5vCji8pUDPZX7I2TwvcY9XYLJSEr4YY/z+TGT/KKZlsHqfLherSk2jKI1bvKvidTEXk88Ebksx
Wz/if5/tXw8kz6Lgl9tGfj3v4LWenzIp06t4J+Lk4WvVoJAhaIOY653sMC8QFKQv5vM/S3KOo9H2
CJoKqgsd5e/jqAuVsEvydUEYL5NVR+lKwTWq/MrPqAzYgDrY8LgnPwm4hJhqPgJs4LriKPeUCFky
TPGygxNY7xYJ/SrE5yPUAdweQ3GAZ1z0kr7+vH08vdi2Ef+jvVMrudHVVL7FpYBsx8HLiWScZSH0
D+r7Gs+sf58P/Udf//fTPVtbHoo0ae4mDRybOfghqaejtC05xuec0CcHwX/WuUcwdxTaDGgNxtIK
rZUZp3gc2CkJeOTcvENfm0PYKd4fE+3L6tGsL4hx7WJOulCn56U8NRm/3sbqlB/G8FL72hMbu+iY
AZrWPE67CXRQ6sw5P55m4uji4B0h0cszDtjbx7rF+1/0jz936aef+2mXrtb3XXXNxFvMtZTfUqaU
0b5+Y2jm7ESd4Wq/Mcj/9nAZ/vcB/7ndtU9MA0+KNfik+XxRy5eiLDX5cYuLwyTRYaRW957+mJmn
9eaWdw9rosRvV8ZxCUkbB2iIxMaTDm6mqBN01ik5mLd5Ihy6SnWdHMpdcN2/vEa/meV/3ep5jWZ7
reiGIqk/0qtPVW4le+1WTFGILuEmD3YDYwgJnLRRUnRd7qc+o13qmYSZgNRR7Cq6faKPGh1jtGad
di6tYQBg9LHtxI2GCUKKatwhJ4ZEAlwg92/ySuvLQx1XtMNAWrKowEMvXXUijeE3rFpklZbVv07N
oOwrkUaRNG7eze1pdRkyHYAToQr2GtKkrS0eofJxQAkaVXNjKHS4PsfXBbkg1pcxpfcdNTHmCvt+
cXXl6XVp9IteNsjnp9gMSL0Co0T0MDvN7gvSauvZjfTUfEYswozB28gcWESuJgOrL4aXGDpAoLlt
CrHpyYO6c0Z2bssf1xDdYyQH94/jRF0cyJQ/ebgAHSenWRFIoxfL56daVNG5SbZLiC3NkOWnO5Gw
F+6qJNTFVO439za3MxkpAN0Pd35wU3vWloJMABy0G9yq13S6sn/rEASJd+sVUzfdu49RP7s718AT
ThpeelfoFw2huvZ+my+TXs2oblhSpNyREzfMfR4uETat2UtH9axufmmzi7lERKz8UFcjcU93vdME
XTsngZsg/kcr9QvG7YFkmRSdeK3ZV8l9MNZN0WPbG+xRoXfsbtinOs3BqzRXxA4HhRwDe6Db0kF6
gmBur3SQIME7ljEQ90CvdF4ks8S31FVE+/z2QAQfacAUOItCJd+7BIeU8Cr3DnTCw/v+AVeTsaOd
vUP7agUrF+eBpwNFGDdrl81o7+qKo2wT8kCIIyBGBJzhbufv5udOdmv4FsRaY61TRmwDBKWde9Xn
5R2AKSMBj1QL/GRI/OrLi9vmvmh1wswtz66ReiIfnztojtJ7GxsBsZdMxftHTgoW7eiGb2ZiXt5a
S2CYZHK4PkisxTDqcrW3RJcv4DQwUMT88GqTQI6j1UfD6HthHlsfD2xLWVstaWXnYMiAXojvo20u
bzqqK6oSKDi4NoB5TPWYl0VsMMOiWTJD0fxYXZEWvhLawJH6ecNiJ6P81xQdRYH5dHfFKX6dKkLZ
xOKYGLUTYcRce90zw/Ewn1zxkhzBMGDO//7oNPOz4WRDxa3m5fL01fSzCUDTMbhbjGAg6WzStHPT
SKGKUxVYvNs0AWlTcnj2NQKemy0ukoKILWfIEik2l3NYfiTI+snx+kKfdbx0MIkAvToQgOQp8Y75
sjHBA3WsLMp6tE59dh96AAzXetgruPsI8jA5UzpTqZWO9sE5zz4SBIIxCyw1x4RSgdBbBo5G7MSn
4enhZotHwFXAd2H/2UPSukW3D3l0fLt8lA+3oAdbHv1R7T2g6QxEuMH25U0UnDuv1IcTfWNIb/Yi
rMU9GUfPW4sklbYC1M+GJnn3ugOXHpcPaXYNYfG0HfWHMLRG5Blyspn14nAB/71w5F7iNWMhbCa7
zhjK3nZ2GRxdHd2+l4zrxmaGd9s0XTluFiTF4GeHKdK4CtZjoXuaiW7RubuXaEu+kfG1A29sh+pI
3PuT3dWTu/s2GypSVDIGcv/WBHRJmAg5tZeCtxEG4+yWTQgV3Gn4GPfcszuyfNC26C45KV7Lh5F2
JxKGeeGBeCnnjBVRaecOsVYyCJ3pCV8v9sRfapi/VuBTyVRZ6sGsy7qJj+9QFpPKURTnjXN7oXKA
a/AI8mYEBZu0Gbxd9qq7m14GC7qplerWXn3DO8gnP0ktSQ4igPjFi/sBWbQRCv93eTwPTvYHKIeJ
lQBUF8xsG/ZlfIvWiBkKfItMPBru2cWFhE8+ArJqpNKyXaLpNdLluVkkbKdHYZYapq02V1cDCz4Y
MBK52h+z/ZXEk9II94bxoif7aar1/aK5+UsKHYH0HU3wRxF6SQRggJOI+Kp3C8V+FVfv9zdx9hDx
A7Kh+JUBuqSoeMM+Ndj3U9Eu8XNgVJnN7z08kEB88Tinmvsfws6sWVFs69q/yAhFELmlb0RsceuN
sXW7EVQaFQR+/fuseuNrTtaJqqiTWSczK21gsdacY47ms35ebiPjLuspzepuwh0Yoo/U31A5/m1C
9XfDkD8+9J/L4FU/R9WVZXCnzZYsSbE/N/IS5/nVgiaOplHbHRPvkUJYtDJQb+x9s8Y+Ny7B1BQn
S+m6esadd109rtbRlb7GFpDNCiDDxs2+sGDKLpuYg4Bs7DXfAUKvPj0zu6vA5g210kcYW5jM4x02
bayxFPD4f1lLouH7oy5jLf3f2/LneFu99aUyUF6fVToNas2osdoPOEXHLzIydPt+6qKG9NXfRe80
+OGYiMartyEw8dypUjvX/gUSUv7b2oY2i0mEQOVGf2795XBc3h8pn2eATbYIQDCeNApP67qpR556
A5NjYi3MkfP163I1njdj8l30fhuUuwFFoac6CzqCPGiNBQG/iPtUm3igCWYFQsnO2ZhEAi27mWMf
4o2BeKsySAzB1qZeZz6b3KCxyKmrPzHLa/xv28r4byg7C2qkII+TGeTy8P3Rf48H+S35dM/PKvfK
c7541TOAiWGcY1xpaOfOh7h6a01yXbQTJwZ3Y9jrYqVhSjh/ErC9RbZ1wsgUXsqj0vvUHAXpLIso
kCOSO76OvydtJ8cPVQS3IjR66ePz0dcobuYPV9tJ8TEsveyrvnqYfBfkycGHXqWxGAeRQJmw7Czq
IzzRNoVV74SiDGdDozukFMNLZCoIU6bysj6ga0jKArsbG4Psx+VDimTn1CGcmbvQeGPLgkK3Cku3
saoSSZbbM9rBcrfCfMmsT8W+cepT7jeWcI4Qdhvcmq/Xj4J/L2mW7ns12g4ElDbYY8iDRnQMNRjH
u3kFMW4cwuFLCatBAwD9BFkXzDXZZTTfOkO47yD+yaLYjEJMkt01qi4bmDWbp/vhpgapavRnYz4v
W/QV/AaPI5S9H4y0oxwpO+jULxOenxyrWHd6M4azO+S3AKN/eg70sWa6KMz8bvlJBBqLP5x1pfds
uU7AYseAJ/ZVWbc8fBBsjF3JbIJoyXnxJvgGcF3NKy3C8ITh4lPvnB+pwSKaRF3QYqzjsrAZ/osH
8ejvT5OKFgMVKPNUYRj9B8BaM+utXkn+XpWJKbWaN2RkWaDxbacOsMyAezMdfknMu9MBHk05GbJY
pH9q7vrV+Vdi69/PVD7MZEi0EaCXMhyLD/v/nQBVP9TafiCwp2OLVysPWTG15TFj049R0x6PpXA6
PP3z/iYqxf/c3v7jPf/k9U6UZ95nn6xbyfXqPUEMhPxeWT2x8h2e/pXl9neFM7lRQwgasHaJWJ5q
fxwX8r2/jfJG6le3q9G8xv6LYeawnKdD7KAGq0fn0xw7DTwMGu4Hop9Rvhw0Z3UCtfQ1tnsKwb69
8OH++Rr83b1FxFlpzI7HIxh4w+kfE/VsdFTllzKG85dW0V1+4XAGGb622s8PsR1GiiqxHtJLfOL6
WNv9B+swXFZGaESqoJlq+q3wXh/5XwqC/2JMxceayGOUq0wjFfSr/7keRtVNHk3vD6p8PKFGZ/wU
w8m2fJrtFYILjD0LGRckeZ0Pipc7LKfH9moMImme4O2PmdTbbMyxOQ4+VgaOgAf5MR6RpveXXVdp
5/igIJ0j2qF9zB5YfN3rHT6I7JpjpJaf7ZUZY6sryazBunVdTpzJc9t0WCngVwU1E4eN3ei4qTU0
YYX5nvipjzaUiTeTtPkrsa55MPWGXirNipmWzz95RFICu9LTTTbN95s6Nh7dXLFjUKE+9iPaQDrN
l9l/k9WxKmwmNfUi3bTG5Ovx086loVksCqqKVG+nwWdoi6BAqKGvzMZlagA/8ZCcb9AgJ06+lZg3
29syvIMqXerTNbhagAgv4ygiy81mW5L6eyOCJXiVfpFx2PFHOB/S42BoefUxSqAhBI7giAiooz9s
kjibIsdVBr8tUJ0Oo+n9MZS9+kOUeR8zlwaQ+edF+V9OQpFKOZ1iKMJDM5b+2JruclZCub9/VtdN
fLSm+CzN8718uQ7A6g/NyLh9wuTjgvVMjivoTGJRGh3GF71ffRbsWFPi6q+XbuIjRLAKK0Fz9s+f
cCT9fe+Q4P2Jj6eNhZP7f67P47PJjuWNx6YDkJK/icJilid5ZTw23nO28395u79P4FF84U8n3kqW
gGT+eL+h0qvlbdS8KTaPDrLpCX4XBqLt37GJ0a8a5D8cUCuqnq/XqtwIeOs1L6PrHs3LCv5XEnS/
mRcLWBXnT3ray33XLWSPXMwBhp+Xqx21A7Pa8hCMdqOXqBBuJcWRUX3tn9+KdfQQLTqApk1rPkwG
PR/C08zb2Bx4/SI1t41V4pk/3DQXzQzgkW8K0IyrLhQuaM3d9+FIS0aQNEq+bZLrb5I0RRBKPzFG
XLaBgSamfhljWHX/cuHESvljj0cTClYg4rrxZ/kDLbgmY61O2yfikImH2fxEm7WyOyrc8cTvKQCp
ImB0KMvh+LtYZ2Cf/7aUGZv8yyf4Yyc7pnk6nOYpvY0dVJYQNMkOMg2PIs/DN5B/EgylVVu1Rxt+
mFD1FiNY7K2HBNIW8gVNP/A/8f+wdYHQLij2X8+ZqsPFUPmd//OnYWeIX5KGywTwSwx64VM8dIV/
NFcOY0HPb2yFgiKu/UHAtJfKzXqa8du+zuKCGTwfUQB5VDpTozbaEh8dwtb0NhKj9lo3p9ZPzaBe
DOYfevgVCmL9yKYm/YtsKn0nAfYOf/2DSIp/a7b4OToxSI5QbZngWyB8R0fIA3Ch+usb8YDqbLdD
viyO6BuhVBCzdkE5xYYPoHFsizk7XGoD60tTghIOBVCw+Oe38Bk8A9nDs/2tJ2EZSJ7GXJICl58x
nNT75ctuDIQYl/NFnQvGRaJHE7gciwUEC0jaBmQLx2GMyfRlJ+vn3cxCH9FacCtmECtwddYfHkQd
fTd2HrMna7wyX+YZ0cb5vGh02WPyz5Seqb5mnacb/i3m91OvhdbKlA4agHUR9A/NuKiWZpzzQDX4
BUVnQ4shuN8vU9bVkICVqDKfeNyK98A6wVYdws350f9+zI+pOVO9RG/F7mI8zLcx3lIhEBTsil/A
SzUURq5jSN9TXAvs/+V6Yz686syWL8SDZjy82jxG+JGbSIL4Yqx1ytKOnzsqT/HaR1QkQK06kmgE
4dKuxFjfudlgzHZqE0toaibhyKjYnDs/cK6wihM6IvdxKjO87vXJXFCtVa+Cbv1vwlr5v+y3NHwa
k3Umk5Ph9I8TQWr6dlRUPcW/jWxnAwExfO4U+urGJ+12LyLZTfLXGbjLWDq+Plzf1mqJTTNe5MDX
ziRIIzLPeXwWo32jOviHKmYXAA9gRKm5gJ8oXKnb/3n7+fuckygsJqrToYqoYqr9sfs8r/zh+KY+
BVfzgbnFi0BxbffuwhQ66T+/1eif30v704aqgLSbf8qq2WReZU3Cej6JgbWLEEPH0zGqAEdmkxPk
h8nu5f7zW6swL//LJvf/vihKjv88DtO71k6G9eO9mj5nBU7TBOqNoyEWv2w+MANK872obkE+tJ+7
ux1iMCQtZR+IJL/NhsBLIN/WOw8HhYs8Q1XDewTjL8T2HPw2pLUcU//tw+q79+xb7jTrsc0+5iki
H3TSge2bDcYSC9kf1zrdpp97KfsBufDb9GGN4IEQlNCA7crzQfCKj/NWmaeFN84cdfMozWaUGZUS
vTPzeOlItII/R+TjWP/I5ERjea2D0d5/BkQOHDogtF640vW1PnWoKtF8dBCCeXlSza4mPfX9a7TB
0u3lkMNsf6xHWH902RqrkPqZEWgL0sGJGGuhUD9trg7fqGXDNkanELoGweQUWxGvlJ7KH6j/ALTH
eedkm5efycKr3bviAjw0MBYwnrkxPN2/sqlVgsBGE4Y/d0JcsCL/GSBh0wBgcE9yKuhxjWkTBZWX
3gNzZcQTffQg/I6X5ncT2QEnU5LfG2AtXQg4Djv8I5RvEUnyr6M5gVj5lW1GLzO1uFUp6pLMntYR
ZXD3+pZpWBLyULYfDBZJZ8sUbPpQMYdEgmNowpCDyPAN4hBuIQO41uVEWIzN0Snt4cbopg0p1P6s
wiO2H6enPbbboa7MokE/5+++j/aHw2mPRBnW/xZg/AkCjJZmilXT2AYzB+r37lBfmGFwPb9zipnV
DYBevDPzP7TC/CwLA5ly/8IoKAZQTJERAStuldVNeFPaSUD44/pmQUVdHxcTb2KO5rVT+KKyvFRb
XuC+vmNLT4FJYb4lqHxWJeL/M4SqMfNDBfrxcPJWX2KWxLvY5EczwsYFHkNQJTFD2PgJED2H9nMD
JdxOVjLjTIJEUyPhiqbGsyHXXLgTMbKpLbyFUXBK+DN9Y6SHQWQdqHyWE37ngFTSqTxQoF+uxCLc
YuVczJ+LV9icmFKWb6yegbhKNCXEZtFUwGBMkW7kkTafbvITX/Og7XIO8CXF3zn/nmBtm2yk6Hqa
7LXVcc+LVCy0bbWUY5sXAOyBfoWDwNf7C5Deva7x67XD6+LutTVjIjnIUeGUTu0Zrc91Ic0R74zZ
aIkx0j0u43Txmd3R6gCeIep57YQ10kaJMHZ+MjXLGZXNxvv39rNW4jegDPZsyqZ28/AWvdbV4h33
eLrGVxfhxl78feYvfP/M78PnnEma4nRf96Bb0Ak8T6i+Wv0D8CXusM5VgK4uefWX9JUQ3gJmiV/j
Ve8Zu3KTIkhOeQ+tRgQAq50+wD4BvZUGxEpSsIqy+TuPSWbs/ffvR9Oxny4NXAjfv+V3PasX420e
MhIbFDYLD312fngQk/F05B1Ba1/A5VS+ZATu2HHX2XJiKZG6Tn+LuJwNZtxF2R7NB3EXSV+3Bd/o
eqlOyJjEyA5tGcS2qbDVZKCM6+WbmgkoEysMgurO2ClrjFXUDQoNbXaLJ3Nl/wELhyZ6uXtq8Anf
s+L3+N0usPFyM1/bD4HbWj3bJoI1bdxnw9V9W7jk07iPORIFcnm5j4/f4moUv9iOfuezfoHsy5v8
Zj8snaPffU8umIxX4H+H7KTMR6dRkHhgk1bqV35+4vpHrBx6sf1kLKawJRPBfRapq8ke6viiOkkP
XZ63oJGsPbtymy2SjhlTiemKpESrDkObPdedoDx7bu+h5oLWJ4093r929K9LtDM+sd5VhLRGLHzw
73QqRpJCTkZVukNQBmo4EtEJI2zFodztR3tMlM3BmiC5G3TvTePx7SnvhztSGX9JHzbZUeM7z7xp
3+bHOJT83gshycXUoDhTjA2091gO5Atpi2GKgdkSBS9gB/t562mzcgsvQW+JuUT1TuuC+r01T/AC
trBMFmHiDqLJIbWfS9T/QbIe8yATAugwlUyM0EtWg3WZWEcRkYbTy922kbZAhWVasSrHer/T8Acc
MRamIi/mAtIuZ8UckfHstvo4H0vsMNkPxfeUWhl+WPmzeVjJIdFPsDQrixb+oR/vkCY+GKUf+aCs
/aC0J472gzBgYiBUwx6UuMt9vgAoJVHEk7cvykI35IKxtT2WkxiYWfZGS8IhDNNOxgJ8bklal8T+
z+NF2swpWb7Cx/bmtzgT2P0KA0PK8H61F6UlqTFPp8AsycgNyRwty+/JrBBJTZKVLoGR5VjpTfV8
utpDr/WBbXE6jF8bbcmjagw35xp/bQj7DNSGMdHDhZ6Sy0T3ivordwvvm3DbCozHP555I95/hVLX
AikegUMjCTlBKJDDQPnqKcVROKn0TBbHcrZ7S9vEQQ7qce9ab7Bqfrjvtm2jWQ56nkqdvxl3eP1g
6Q5d/+1A2mU+vmCxFeYttYugIwzkRPy4f78cgZy4c4EKJJ574w3N+RzqbBzL/qkwEudonmzaNVzu
jQkTHD5KcNxTADWzFm57F0t+TgKhUzkn7k49t9PVkDedYGdxpMPBN4LCWw9psnAKV4juISZsW0nW
c4v2Gjteo54x8XXY21I+I4e/zywjo+e+gP7gcGJcndyTGri6QzKOeVTkw2RJNBbrwhq4Gpnx+iia
GoPaQkygGAnJ02ZQzjDsGloMAGxUhOY0d5ioI0LYY565K5ZHT90mh8+iME4h9keoqiXi0efIspCZ
PHQyezNd/rnHR3e8KpzxJsW+GvKVRRaKFqTLO8Pkfe7S3xiD1c0aMxj3JhvMZng9rjyw+XFJmFQW
lme2ghnF3YrEIq4nU/5pXBiNSwqvtyhm6f4vA91yd4zOiU+c7Cz/uW44XrDJ3x+dCPsnu1heoyH7
DCj8iu4HCthxZCeX4uYcPzot5pe0jN+ZQ8GUYm9fiVP4xcmIiP7OUxWlF0Jf33pkJ3MsspzMZJHE
QvKCA3HG8bHQgqt5FvqMdEEPOZ7Le85Ohf9qGj43VAzU34l/buKpfs6mLF6+YHO+zVNXFAiDqPZr
qk3yvYPRg+GxDSnlam+IrA2uJyyYmYAfXVjlfE/3GnHkZrbwMDHtcYRZfnQ1EouXrC1s9x0JXGhQ
6lfPLplhnFU4D+3pYbS7l8FHOqFLPfWBPiDGfj8Gv9ucPlvUPna6JLgKVFC/XSaLG6GmZHeDEexe
0BXg+rKbsPs42RyKAXJ0PNom+vubbqrTdabxW8OQz/XCQpKwz3b8MWaKdMxuIUy/sQ/iXPKq8/Ru
SBvFGVvpxh85id9xbZjG5RyxIlfmNks2uO5tJ7vC5DWH0cvMVhmvz79BQYBpRvNDR7P2EtQCvpzd
MoLyOnAKKy4gC08cV3aSXyXChtB8kFJu/ORfbwhg+imBy/HKVy1SqPb0PN14IOwTV+z4/VH1RzfD
X5/UWuhkuTv6YpPAgZAcEPuYOw96fh/DeVBWFUCErSDnSGCJYHNiYkiZzkkjdsmRy7a1zxHdmkOS
7c94UPqqW/A3IM4oe06mt3NfVdA5aUhSm33E2abmUKXD1o133O0q9+NzVkBie0fsqkAdsD1eBkuo
NH9rl+X8MQD6Ph34x918ejCB7efsfTeS+EakvE7yAp8IY7wOu1lxLlQxUM8qLyOcezjvh1Pjw9GT
CgAF9tZsBOIBePwXGaoeuBCc2qDxXn7NY09E3dGIZQgfQb/4/PIwMF8c88WZXCmxBM3hF3fBltk6
nw2VuC4NTIJQSk6X3pKuVnUFpqBeuy0w71xyN6vZQiPym1BEDHoOtQrfFTl7NnRHlgGWDRmz9tqb
JRgiWSwYMmd2fFuM9WjdDIs9fV3YIozkseY+gWaL+KvXCeHWIrlzC7olvEDWzvphDnxDisQOJs7R
xBChC3wIqzBBP7jFrD628dJlReeHD8hGiQDLUHxiGi7J+oWRUaB9Zd7Yu+4HQEQhkNZ1lhuZl23G
JtscyWdmTCHcRomNCz+1RdfpCiXYAuIU1cj7CpglMYTF/eZlDaLBV0/7ag9jFX2cS7fvYqw5+b56
n3D6OwLE2cBI42XXNwaMq2bRB+BWYRNx368c8JF6UmzWqdzOiiDHM0DQXj5vot1u3Glreghy4UtF
fJSuRKCaHDLFNx6fD05kgn9jli53n/vaW/LvsXfpRWCpdMvK7WWzshjr3PGfg4okx4DHfBAobIVf
OcrsMddOAjW4VAByMWgBZa3aQEz4Vrf3eRZkB2wlbz/yjD5k+AK8pd/j6GkVwBcDVlpiV0faQ/1t
/1RWDxhzeJscjGZ3sGvChHkcDMr2DLKW9VrfD3XEzBF+pgNIQJMGAYm20bopxgcIasuNG1n9yxDK
5AcpYl+16UB+ckgomqouxtqlbuDNPybW1YTuA3AFGxKqkXLTZ5rDncIx2Xvg2sEtgd+URNqsDpjg
UpIUu9zoQz6tm/BUWqW+hRhVvZxyaHRAWBaUquU9dzpMX6Ed2+y5zN/fs8x7xfUhPNQHdKe8VWtc
JWviwVCRCEWbD7ZYpomJ767xh19YW+8oVlEIeox1CjNZKjtyS9jkPt7QnmIIfU424Ha+7I39LbdX
dvfHXWcmzgOLbsqhbTVjt5DCxy/nCCAg3xUfUMyvVIuUq2qDRZSPk3p6IfznCXhnjPz5tVgNg6PB
oqmRewE3GBawKOzIw4Niakuvw4750y1Ukml6zCfe7oKYBEg/xhgPmbWOTuV6GC0giFFuQ+6o4UQA
7/GTLgc3On7gyselIzHIHvfI0BqgQv4bU4GkYxidxHOlG2TNf12ZklfG+f37Rt2xeM9L35gzeNoa
Cjq8lhEj03DAGo61zTB+xambWPyqs/5XKvmedf590bFmj8uocE6iMD3ZkiCFXuotNZQJR2+eLo/Y
t4yP5hELVfd9epPOqODEfztX0WenLGgj+Q5B5/oY2NgSfotHdC3XSKGyvrzsd8xs+6DRFrKuviDh
c3lrpP9P3TCmILlc9WVJAIs18rc32WOdFF5pkUOvrXI3WbSOsagowPxk0axSVCMG7cfzkBvahjDX
zMq/11CRdNzUfqYUnzO8hUp35Fe2YPKQ83dpYiIXzMFM24swdYioZm2nm3Mn4hYySMEK0zl6B3HU
swfdOA/IBy1nmMJHFNY+exiOY6PMefokBumLweqM9S3GDg+oha01oSTPOv09sKoIJugdLd/dUfSP
w2vVeroeBB934tY7y5W/8FyFkAp1zfC581PbAOymrkElZsyrdQUDLLVFYzViKHi1fMPocYu2Wahe
sR2HaQM7zDBmt7Mq69jtSta3kbLEmyVqoIK8I5pka7JleAdEPWh1mcnm/aQ6CTo1QXhid5HccsvB
Q7fSYNiytah9zq/LlP3NSkiK73QLkDo9JyiCDcg7FtXEQjHyJXcZI3sK8xl8NlwMFvM+rBbToDuN
mGwBRSf2tkNxwSvlYr1TXbOsU6PfOmM8ltbHRieI29SZF0DtZTQScW51NggtbsXVgk2OVmouhwnF
jrIUcUKSl+u+uJi6y+eYF5UJtCGJF2itKwm/Eb2h/V49ohysnTOfnBZqcRU+mFFAIDKlVXmp9tcl
xgrJTl0HPGPgDRS6QzoqhhuzkhwT1qhMuyf5MVLhl9V4nQWhUHSi/FpU7+CTZJVnqKQLI+TUaM6R
QPgAfKwTdQz+GIRQaK52Bke97k9UseGBLIQwoy052dr56hGPiVR7YvHp5ZCHpOJ8c4tv7as6FKvc
rujKKbRkMdVcQ6gyH47MM2fizE4eFGaPZua1ZotivJlFojAGGq1CDQWF8WZe03r39V/QG70Mzr46
xwyAnTs6waIG4jBtJGDGxzpBdCXRYZszNzp0IEKWCsd7CyBXgQwy+scN2GBlEK457cXuvhHD5uoX
eYwb04yB+1Hp0mLNtYCpJciPbb9NsICh089uPpvvgiYfCztsnmn6aO7SObCptped1C2cZ8QO4qE9
QpE5cqeL6qLYJCsMDPwgjWeUrflmgLJhYfSzIgz127x2u6DaCRk8B+P/qr4T++f1DVyAphu2BIPy
fpFEE6d3T2Axn1BgUsLMKbUgQEmMV/liRUyHYbdkWS6n3imkH49aEkJgnLMFIpD/1cz3Adiocjrn
A9L9M3TAnFXZYBd3sSriAwce6cdzvCmhQHvHWIrpjnMvstUz7rMvfbae2BC3f56M5z5c6LEN5rkP
1XN8E/oePgMIkDB8T9hKavoI7EEIx2kAI0KQ7ZjaBsSxjzRYuqDB9BjqgiqbghhCugzmmnLQ0TXT
scHM0GBYcAdCVh6cU1c30h+k68cvEGShqLnOn+AAig+wy2k3OpBmYNKmBzgIDrznObUZHxfnhvaC
oo1rN+9/yH11npgrWMcFDo0OVkR/NUNhuVL33ekFMQqH+OPytqqNqyXbj82dkRNkVb5LFTDOsp4U
iHgt5a7GCOt+wVaREognLuXrO93m6t+5FeKAwSQKwNuoT1gmEScGg2Iyf8OYq5lHAk9+IALGRxQO
Ykbh3L7reWEIjHSrulebSsZkhW1euCs/jOEBpnRy/ma6vuh0UcR+AoZLcW5swRWRTLLJgjFzp+nX
8YXqd0MPL1XRAD1hW0xBR4cYj9U84cH8Yy/I6Akaumc/Y3JJDRakuVFxtHgUgpxVmtP07kKZY4lg
sBjJFzMAxSrA6gNeOdFoOyZFdsYQPlmPvOtlLIAB0FWcqOblb6OCy+vTjbosNrdz5quYRmVmR2UO
04/KEkV5EaYgYTSmpcXJNeVhx/Pn+4EZxFnI3DGsN/E43BNcE+Y+q3+pLCjQGzvfjN3J27xJ9ntR
vHTQ+WpVMz9ec3g4QLICer9bN5f+uNjSHJ4LA4+hmGuZ62fSO2YvG6+FnyEOdpBQcktajwK81S9q
AI8BwsH8Q2Ptcfd7sYi+OFbkFbGePldkJc4szi+2v/kkhFcvlB+qK0iTZrZGk++Le1Y5IBi+QoDh
W1f8h309NHQNQvAwWL63TKs4SI5eAUgM7q8Ej5DElPC5yH5eqx5ez3E2mFP6jHErDoCdYzxjpa+7
W0dHHD/hhwLjU8T0BTPy1OSwX7+Xkqvt7xym6GQpTzFJwRQIMSx2c9TdZhlm2wcDVpiWigukYlEX
M1Il+01+cfd7mtbaARvQqCHK3/tOYOyiW2KGbD1XAy5Fusk42x/CWUKX1u8YVz4QTO8h+k1+wNnh
QUCY65KNUwW0jR9mqEaNSKek8Bg7Eo2kpcCXpUqYwOQV3HnKj8ucAQrbQiVzaVkxT5II6XkA1sOG
J/UJwoUieOqdQQcM6dx8a/FLVKxbiM2rasqF3LWnswJ7FsL+e1V4TAU3W7rJLth+TMhSQOYzNoHW
EURJTGPu7s2jPYBWRGPNWSkfkjWnWjy06PUh+3IWmbXw1UAS1i+GRiT7gDGGjM7o6JScFwqEMOPj
ji0M0yRTyVx1+/AWiT+dpdsF6l6G6FuUBWwMcAQkk6V3YxkspnoTEwewZOxm4L3mHiMKtF2z/Zwe
ixGLiqrWPKMDmkHnJzYQlKMVqK5B9iCpAHOs1rih7DdJK5rN32ohMURDPjTbgvrM4QGoFpOZocfs
7+MhUZja3e55QFpnXpfHgJRTkiOdXRuoQcN8djZYTbwe9ygWCNoG2ILcB+Y0OvcH2UR6rpllUzlS
jHOwIrghiW5JrBSVROKXYfFXhU6bYGwJSGAzgS+Mh2EXMN67WX00XiQU/FSmrtj7AdFHIGuZSbX7
Xp+Kb5krs5tQz2YuZiVu4zP/tPgmyex7wAOP5Mi/mTKJSi2btsXaDbBQFmmVE4ssK4NNLR7ZCMs9
RqXzBKlr4SX2M8EZhvSHisYZAFDscM+bRVUE/ZWjJiXBiEE8OWMA+/eTJgX9IaGV05bb+1aUKZz5
p46OYZe8EZm8dp8l0111owwu8dBPVvFgUXLpWcsZCD2aLF2a5Qdm+vDCfpNodJZAiRgbXvKvicqC
eRsqSe1LpgoP6q+73//ipU2PBOafgMoxaHoepkeqLTj4tVnsOUzE8e5rZ+C/bcZ2I0xWcq/ye5vT
EaNhBgCd1cGQN+/fr11JzBSX7uZNuEExIDKbwYRcZ/XM8BPAmxqMMY0Ps9pX1qB1lLkbzZySe4pw
LuZ8b/WCqTXhAvLpyT56uRtUiAHpVWgRWcL59rajsi3W3RKr6vsysZXFi/haC8os9ZO5Le9sAEjK
9IRyjCpo2QWkk2mSPfqETEtkl7isXgqwFy5lfbiSY7GbE/mGews1RRKlEvK9GhqqCF8hZKAX83s8
VG/7pOMWvwdGUs1yhrM9NHS9u/Q7xtXpqq6YZJRrkovUQIObUdqthA05hqqgpPUCtqXb8sablvxz
HRxywiT3dDsMsfy5fbfn3E4sdZvR7jx/egk+uaU9GdSUk3Pzsk7woO4GsepyZYCqiJVGqtgTo1NO
fQkxJpb+Mj7/zEomYQ94iqr3IFB2eUqkCXG077Ehhi4MRzHeANxBElP/xnfnlYtgozf8vaCxAZcY
cvfOgf2baWxhjHdRYg23CRE1iKmyv+bEt8YEq0s6P2OQ9nRe1YwW9M52fOK3e+4untRQ4/GI4oS5
hfyBWx5NR44eIXXec9HbiJ8hWFkK9C7EKdRQwjcox/7vuj7+3PmPiB7v7XLxWnItK4hT7zX2YgJQ
LfXsu9wlyFUJFDAmcywffq9fSum3Xn9CjccWTm06l637mgMxnM64xezVC6bMWFxXWywPRiYpwEVM
BqJwxqUjdNk8QCBb4a0COa/EM2LsCqa+x8J92sPfQSD7FE5Hr9tyK+vzDfFaAjuLZANHY5ytrqkN
KvdOuZptKvLomcdCxvnQrtdWukvn94WqHzqoX9evllK/s06P+XSZ7Vn/5sSHNBCNzPuGkHpgdebL
DLDYjVT/sdQKFzUf0NAEjUNmA3w4ZWMI6gAxwqTOJhZwn82B6T9nlIJbchpYU89AVCzOy88vcR1L
ziBqPPAKvpfGo4tPaNSJnFUMlO6XcilKx0H0QbcJV+2GR56Mgcs4SBOD+c10do1OU2e6HVIfPnju
gUU+TFCW+FbU8UcioA0wLVkSDQSLgyEPO4JOpJF+SpkVjri5UsjoBegBjLX6ZlG6PGMnXlT4Z0kY
RuM0ZyMaZEQHg8mitYunTxgQlEmdCGg6iZ0LGylWEndKcwfrCbOl5SjofrjEzVQ/ld5w9TpVLkB1
/IbAwPJi8L0c/rKIUGeWbFNFOA611aLwmlg9Gi+8YwUu2huVrfgManCzGnGmzqbOOHrMR+KYEx2+
Ar2O8OjSJrZiQAUb3ccwq0mrF9ArAgq2L/rDg/Q7nI/sGO+twzFkPLaTVsWa6Wt0/XlQkRjTYOD3
lGmiOAcgYR7WWchmc5NZfba4OtepRU/WwiNmE2cmEt8OE6djUdJ2bJpzu77a5OSl9nt2QrQ9U2e3
3oQas6B/IdgBIwUc5xT7dF0zBJL0mHk6WxyKiyVkETFcAePm1tDk6L+1DgMVeLMylNqQ8bRn8CHa
u6f7CF/fbCUBYsbHd79Q6fDqneh8kCPLOo/vkBU0ZJ00tnRgDFH8CpUyqPDjG2jh6CZrha/1oMSH
K/Rx7lG1JHXOo/EmdeHj0JZZBHwxdAbQ9cgampVmyVqcDX/RrkGnDsggial2Vqkdk6+E21mNj9RS
Af7xhifYa8RiAcPsHiMQ4lHDkWK8nWJx3HFAERwPp+BhC/4AtRUvS2aRU7Lp0z3XnMABg4jM+pU4
say43d9fPvELqkm1vj9uf9Qm+CzR6k7m9y1/iNCdC54FzB4GgUataE23E3aJ5StIVm2UYRtgVsyA
v0mQWselh6SaS3uciyokZh54YE+xn/at5vxylP0wJfGKlCLj/nEL2DklQ/gj2uJVXRqvznzONFc9
Z2BZuXWF5t1uXsuby5GTBv2JyEsAypqJQ4AsVoASny1tQ+tqgjo0iWtDlCSn4gDvec9onYnwAz+7
zBpfbbkVkU3vwoV8ptKXoW5+6B9qDdq9q62q+n1A9openSlpIfE/lLlMU1D6MIjKgcm2bj/fwbQJ
iXCa5itpFAzYmACa/uq+ee5BlCTwVOv+WL5lV7ttJrit04n5EgYG1viUY3zKwaj6aIw7ZX0v3c9W
aC53o11uTjv/9OEp5Aj8H8LOY0lxLVrT79LjVoS8xKAnsoDwHiZEkkYSSEIWhJ6+v123B903btyO
qqxz0iO391q/WyZRiShRGsTrjMLYj3CFKs5QTd/9vIUK5UUTH6pFn36uPc5JHxjSLtajTxZ1Wcgy
KHmIefhks0bMUvtWOU6skAHsNDEiMnMSw/xU6+b+a3dsIlf8vJr/GTEXIRxU2sQxrrnXBEsYP+jS
XBRgYKJZbbQe6bjsnFp18XBhP+m0oEVkClb0i/WO8gSGUKzELVW2mOaNr1T6zlYjuqdAQZ8/H4mQ
LPY2MmfBjv7JR/DlqV82JbCPliA3vWS7Kg68iDsxWBfhRAA4D5gC1X1RCDgKggfwGYtWOVnC3Hfc
bheNQWmCnwHa2bfRcGRl+9Jmr2V//PzU43tQnlM0eUG35xuUYxOS/SDdNOglhX41xdExY4fuf0hB
XO3SsXWSHAQph4e/436wIjaTM1rJN5FyeYhPkzs7fIzbZW07iBUS1WUxfDO7O2YKAPPCEeU4oDvo
5PM1p7GeSWMU3XSrQxXy3Mu/0qlbsCoCaleb+7cGmWJ6l0x1uQ3IhCZTUaHI39xA75ZcL0Z0vdwB
uix17Gk31xaxDwqm79VDTW/Pyb86L5ppZTY4QHmPdUNr9ltjdnbNgzH+DE7Oc+K0S5Lsw+ceXCFq
V8m3MWM5D9M5CBRyqZNALFJXmiM3m5dnriejhf3VKyKI0aKPnPI67itCLTxJLPvEQAF9TdJLD0y6
iA3gwALm6nomBCFZgqSLZGHFqS4djRQMI0XHHbcqC/z8Ix7aIVvy3DjcTobkPtay7q3sFelJXrof
uRqv6r3qjxY3B4UvChoACRx9UbxWjjwZCI7+44hkEdJACAQJxhgTdMfaDJviYO2lX11xPksbDY6A
Mlp84VcWogk4Qr3FZT0jKaxjA9fJEKdwW96qEJUSFdRzTxpmRSp37mrzDRJicNly3G/jMTvxF8cD
A0u8WCI2/6AzV7UEaqckRAB8Ypf5qpzrcnllpixAZc3uyooCFcHAFuqCMDnVkw7JHAzqv1NRElWO
nT56zlHgHLLVLd8bi+vq4ZM0Pq7Cak0NPcqDO9DQiaYJuGkRR4YxThDazx6WO7p1a9XfxdPUtZGI
91H6CBs1eDxdDoDiWWzcV+9D+nlUMF5NiZ57HJaUihI5GzjrfWCdPYrc6Qs+dz46asf0ku6vOx6g
QtzNypjwnNhFPLe+oO72KpijS+rbK7wR3DisQy6lpz1hCOdenRAlEWzzs3//8gm4MGkrYzyX96O4
LD6O8XhyPzxn+cn2nnNuc0RF1SVjbDwcH2zPrndWMBgIo8Y1WL05ztRTwVbCVfseQKuscfkFifdD
LkaPkhX8og3r/X2PhPeosc2G9jE9AQumkoOsrxVlC/bdLbl61LSAV+/LCOF9G3Qg7c+737YreMTE
IziaDD1QAC69oIn4aJSGheKqd+5Fo3u7j88UZQhBDjykoobP1vYdcMugtndu1cM3SPY7Uut8pRuR
p/35tYg4a7YF0YxqMlb1bcXxS5H58ntCsSUuN2JCTiG3Wl646W7wP1tMWjUwB7wYdpo+lEgFbaJO
Da5PcpZBdf2rudLy+TudDmaYvVcGpM7VMRREVR7yP2o6fcpKnDPnV4Ve2jUgfVOAGilCm7uDUStv
CTA18NcSw82+m0n5BJzK4AxRK3/+STnWMiteMYnxa6AypGD8VckrD7hfEzD2xFEbhu65ORCCCXri
fDY0ALrPAl0qYpQIDnfLUw+MK2II+Jh5QdATLgUluh/m6YztjrjM9BFlB+yB8DOoo7gZLLE09ESa
ujUqLLA0JDfC1opbZFpaCGT4xKyZaiem3SluTxBhD6uUHXBka9z0yu1qhXcyjrXp6DHuKY3hx+7E
P3FG/prfdzIhOEInI4dFJgkfTD0jcJNMSFgSMg51B1v+PXWwN+7vLMDUhjszQ7s1TF6c63k8Zev7
g5t3eXhHAXa/ZEmiyymrtqONyXaeTT+U5OSkMwkucVgJUmQfDQPVEb7BkcZ4m11bnb68jKEvM+sc
L3Qkpcv3MxDPK/pTirt0CGuNrKJ2h3gdyoL1aVbnwTMOkrdIKOLaZYP3XZCe00Rwyaax+LSHh3kk
j6t5zfLGqZkhmgXNFHVHkEcgtUwSnXDJqjmPE5IraDfFrfkxuavsnns202SFWU4L3ukYQoPbAESW
+5LFq2csZV+1/sSuH0FPno/Kvmu+Rr5isbIZ6UTi1n1giXxh8bLQKdVJPo5TSjY5XavMi5GaZCzb
GERUfraFdbtBpW6mk8cjZ8YcjE3+Csu3wTbRW4mfZ6+WxB5dCV46xXgmxomxQeh2TknJDkIRXl9J
D3hdlNF7rkt0UFc6eZMNgJhrpHsMgExvSTWxnqZ/lcYfSVr16FYH4EOJGnNERMWA41zGQI4a9I7k
lTK4hlZsQHkM3ZOHhuGIabY1H8VKa/LZMSWvXsNG8uwX6RXvvEzKNwy4Uk2SN95NRPlx35A0RLmo
6EFXDwajS+WJJEG3GohWSPKaD3pU1Xh0cyXsEWBk2vpdkDTRqJEMxD20lmsa50FXnVE1ze/M5JPH
2pONqeuHeTIUu9Z+hLYQGdGLmZUddPkhK791o9701zRoUOUqg48v1pW4jJ9HlKuXES5sVTu9c7p8
xoWnOZuxtL9KzaqopmYz2tyfxdIsjOCR0Y5wZ1UMjVJ0DQE63MeTJxYdsxZ3E6Us/McDifKV5YAe
+i6vZMhIznRh7sUVLwu06loSSu+/d3f1cwzsnc3cRn0pDyx5McD8I1kOSRxK5IRUUV7j21fkcVlv
s5jdJabhaN6pX73RcNaZNyqmtaIB+9b5/lqxxZergiO4DoyK8/FvlDw7Uo9khYs+GjadxDAJxvAy
dxoxWs/mXiM7pAetTd01cYJW08d9larAu2lvDm6Zk6yXgbImHAIz79RVXCvuS0p+klfhPWv0m4yc
/KSxP9QDW065HgZ7l8TXFYul+HBh1V5cn+xX6d/fX2lO1257j4Qa//5cKbnp12m37p8Zt7C8aFnl
Kv27FJZizVV0e60+iXpKGeE12qU5EQQjRpUnKDud6yy2YGrqaJU39rRRwxg2SQcktjL3+dH8kmEE
6avZx0jnmvdjrnSM4CNsIn1ZBCfZzpUvH3UmIzOIflK/ivjuVxJyG7xDZvWaSteH/2i17UtkRLYp
vXJfTO2GKRxmFvYZEQZAIKteIXUEEYt2X3yMx7qiBGpkVNej3m3atXhmyiweq3ayfxKu0LxrACIi
VBQT5sNuC9d8zq12bzAM5qXtGKigPicq0EjyIkyx5ig/X66jAhYxNcbst8Nj8NlxmBQTq5+JkQxo
QfQOx6qBm0ylXi6ABaznr2LjYiboqs6gbCQ2T4rzF16cDoqxb+1jWWWgiZ/T4xqm8si7dllgxp9V
Zr1WuT6xhEZerJ0QdE/SsluepBF5nGbcrZ+vfPFAmj+QAzTE1bQ3ufGYE1e3PsYVPF+6wmiLq+wP
hh6lUEk1QxTRJ1g8EbLutvGuL5uVZL7h0t8yS+AH4axyG2Foba3QqJj/kqIjG6ufGfedQXzjaBZf
A8nYynpLji4JKCNiI1Ql/hLRoKQKL0ZKS6SLC+NoDsxbMOVI7zUaq3QqrP567z8luEptb4r9UTVZ
TVErv8OK+hEI6K6UXDz24yo7vdM+qM37l23Cxtz/rpq9aNPxy3wFFc7b16R6jt9jtPPRj8fcNRST
7uNKTNQket60yd87Cf5EW5/efj5EDaPnYEQJLe3tjkr9Bb+AqgT9LAS6Hbyd6O0cgO1n+KLi4JAq
QtZC9QC8ooKltV5kL6wflnuUlis+a2IjnL/QTd0XfbnnIjVHMmCuZLz+3h+eKUWK7ROAt4cNTZwp
TPdxsH3TCIU6BK/GKJ6S2lNhEb16LM5FPOUwksqJeDMQg72ok6bSDAd6lPyC3TmRTsL4Gvi+t3yW
WsYY92Fzg1oQCsDs7mVuNWZb2OQIdpElC0QMMCObjLZyeP2VUIKlCAbzGZuMutSXtrPtbpYHfSqm
3OibD0qhHbA7v+ma7lolwPxI2jrn4/6a8yutVX6zVrbPZBy3f00OvMahDy3cA8SXQyWQKjLnxXFW
usiYjIiymggGBJpva+MLAA9hm8Jw+PaT2IXK3Pfo8WE7mjGvNgurpfY6i/MQRk2EC+0+kf/qXUco
Nk/yYUT2XuGPW4w64+aG/IrGA1O+w2QOFQV3E2HO3PRvnqTHhvOpXoUyyTrDDz6jYWkQrfjxUbYC
+59U+PyTNhGKIqG+eeJKQApqhzBpmjNG8kS9qrnvpeQtBMNln5EZSYUHY2g64Rm+s1w84I/QWGFa
ue81gEVx8xIbRuKfJyTJT5eh8nBccPg14rong188IZ7w1eP+yl1lEioFxWTfIKoIIY+yCwH3mHTC
1954eAPSOj7rft5B2ro28VQBaQlu+zt96TDsZSjT2BaW9zpUu3LDxNepZKPMHe04ad10EN7lavzH
YDVYY3O7apFwcaNGTHUhBY20PHL5f9+D91b3ubj0drJsjKnFJpniWIOtCJXRz4MapXD/TDG5Ld3U
k5ZCwWH2L/cacx4ESGLgyvrtsd0DCbSMGgX/f1oLQAysSD5iZ1B3LQI0kPefhYxbEfDqN58WyyES
NqVxeskRbtK6lpEBMCWjq8sg/v9M4J6QVMs5eVEgFLB0A/Aj+dxb/PJ/CDSibpwIGo4YRcHnwuy2
yCzDWz2RXZIrPMiZG7M4lkJ2Mr88mcikjrH47vaPpXmsmW3F49l597efBlNApfGec5z595wze49E
Pg0wL5kW8x+LQQk09BSWQJwMlL3Tmi3bHSDXbNgZ43aSbpbBSOB0QQc6w+gguGxGrIMsaTOVOpqW
lCr8oPp4HASifd2A9OO5wm4hvpG7D/ljzYy1bP7ORV6565r05/JSYmYnGU8IRvv9HmtZ4i0Ymjzv
gbNCKKV5DQaIsuG5VEhYC+rD8+yfpT88aRqJFuTKL9Q5UlEGYWdf7Gr+Z1Kv/1zf/4vdP9VD5oeV
INuwziNAHResEt6sEhHhxfTBsyojQX4EqAcXjBMupirzgOrQjmAt/8zIEDFDOoxcYEf2KFBt7tM2
fGzbh/dkXJUkJnnKm2FLXh4yb9f6Bp1maNZYWGIwMoV7ltLumIQ/aQeLqG9GE0zUCKvkMF4I+omz
d3h9Y8xirfcwC9WebXloIIbJRXO2+lj1RlPMa8rBmk5JPfqKf5jFy609LogLeh5ziuMZEZHNMQM3
YrIaAXXfypIVHtXLRwgU/im3UFS683K3nGcMvl+A8EvLazhMii0QlvT0oDdAjPCgPJ2DojGJi4Ha
Y/VIK755uwOGRrICPs6UaRj5hO1P1eh20xWlEygWJPqPMm+WeiRHHGsRmhtl1a/UizJBos4IJ1ff
IHdeJxreOxaP7sZuxQpssqif6Q8k4ogvNG/mWtJVqo6gMUK5QLkWFckPRB4v7ZcqTUgzEYSZF4RI
ky49PzTWk0+ogf7Gk/fzxNV8bTrSPo3QZszAXXgo+RgcHNzMlWLBtbWJXEybLbUUUpQt0jyh2QPX
ZC+iWkMSXvupupBAM0goBP1MS4evRJrFuorWE878M2JpMOejFVqBmbyDsJlaARL9s7Ic0bihQS6Z
roa4KIIq7/uQtdvadTeEg9zbhV+eGHrGoDXj0Ezlm75on7Fn4g0xF2m2zD5CLdhsxSQ4BlopX3nr
1ubOfjkuqzNTRwo/ljfVMqG6ubrmjQNVwX/vHv/yG4dZwmAGhDxu+jxxYAbJWuiNFozPgdxGRRO8
ZWzxaEIYKUqxFJb8HFRwiIkiyRtlK2KrzNci6X1ZXY3yo9t+0fbxlVQGrTl7MHoNcwzTy4foU058
S6BfX8MFvOMoNvNTv2IzkRdii8lquE6sjT12qX0f6PugJUGkXlvxB5lrM30sMWTaY4Yc6h9PCt5k
siPi/HAtXHEOxati4flGkUl1PGI340W2F62cvXfpN/GUazugLTK+9O/COkrthTKUWZr+u1tohQjZ
al9LCTo8nvCwcgVqJJuXnOZlUkL/ohZj4+Y+IRjcrypM2k7xWcs4zQa+1Fz4zcsxwJewEd6esvcu
PTK6SG3eShNlhdqTVaabFX53o0ajYpHcQjD7z5s550bRxaj4ML3xv9oXNdoRhsdAlC7y5WTw5Ter
MlkqS16V9IMNm+7LG/bgF8323UbNlmsgVziS3dZYmMW84lQUj4PNN2N7e/ojQc9mpWMmoTWa2UZI
zKTIAqK9q2aJtVLiKVKhxwIzJn57JNolmqCn4siKi7HypmITIk90mkoRvnGhU33eEMKi2YPevlns
kwZiFeEuvxoZwyaoqTvgsNY3DianwQgNUMY20nxF5kaOiYTaJmU/UTfWUr7cV5BYuvc48iDBFxsu
8oZ6wzv0pBQ/9I+iUgdzmBiTO2utgXwprUMy2jyK7Oom7FVwUeDIqGzYC5GKmAmqoZQuCrhAL0Ly
Z5fqHEnIkwlIYLLB8FjxhOu3HM2LPyAIOutNxFIEugeUnAacPR0tVDd822Mu/RtZqUIgC+u6BKue
bnCsjSiDS3GK0s8sI3rOyZKptftkxJCRvOhJtKYxTA0960GurMm9b0LdHM5D8ffI5+ozn3OU75pK
SMpMLlJ3HlTlcE+flIzv80j3W7iFqE4bDHYetzfwN4Zx3VNvw/1gql+cgMZcEteEn3nP5bHrCJHR
u/+tWHva+Pe/T3BQtP8iwME2TVMjrEIzmXUiPv/9tUmLuPlf/0P5n0qi0vJ0JjHP9J4f+rRFw7T0
xDXEcEdrNqL2mitbYB5r+2CKCezpurYnZKaB+fFYnJBI9jPgw9y/Hopzmwd27sH1LF/ItMQ8T7zb
sBNPFCD5vh8PEQU61U9MNiNoJ9pmYC9G1y0GdMVXV1ZmBS6fPyohCSnskcRcoMEPvsEmUAxHRskh
icKUmc9AxQbWDxAL3DwjfMPOEBqGU1NhbHk/Aa/UfYtUB/Getpbm9rY4KDhKr/6odK35Iwven4B8
WbZlmeRHFklP4g9dw7iihtAmz7HpcyOQf3vdKzQPnxChZ1ielG18kIj4L1++uTHqJcptVA/FiiF5
j6t7/f9cIfu/CECxmXdN4BStN3FG/ymHuy3SUqkqtdsls67wYkZnNumk9cQYJhlhhTjDNyoNApxe
u9FCPqhsE+r5qllTTfE68G0Z7/tnmeTe9gFH/XeL36BKh1xzv0FNqLFgoHyKj39/krEZmIEdaD6Q
AMF/l8JGL5YGqRnRtpjvCK3p4DbfQGlPbOnco+vSmW7fhKG5csHA3EWNyg0kIwnSKBq2Q+NVsM3D
/r+/bVXlX4LKf8p3+n9yuMRp+7/u286O7a7ImH6dIGaxGX6WkXORCDmuGTaocJgtsG8Yw/6OkokN
xjjlEVUc7D9P4srff8Qx7RHVgyovia8QuxJlI2h4mFz0NaqkPRrQiTny4cu5/6s1iLz8N/ARHsIg
MQTTjeWHeT/jeP1d37LlrfihRGPSWlz9aOS1JV5Bnf4swlRdU8o0lgfFI1OBSbPsZNZCMc6nH1Qy
rfs6gEjYGL1gTl2WJ9ulhummVRG90VCSHRB/HQp7LBQuCIKP5Ta+/HMTbSncH5giPaKiT3QT83w6
egWpBUgT5fmi+5KYHiEtraAMrJ4KHWLnm3aj4nGEu0RrQBo2ru+h9ekXeoTqsfcEb+BRQuTZiG6l
3iLOf00wBAwMuA+xKFjOS0XsC5Z93x8YzfDEPJm4b0BdGCzy+E5cDzrB4QfZ1YczTfQG6oTWHzS3
rscaRJb6T6k0gAaKSFBU4aSaqOMH3ijWa9qK9wJuVl1KuftSFvCrz5GPbyfmNU5lYcZFk8vWWDia
6hOVCKfdl2Np8ARQ2D4nT9i29JegEpNWRYN9JKI3Pt6JZWFffa8e/WR047084ULNCOhN2FRm8qk0
UfqFcep1sIe5T89ytd0SfQsC0/s5rQL9gSUz/5Y1ml5r9UkmE/yaa8UM+229JSZBQaNijbv1neCk
h9e8iP/23z3dYSlxlnUAXYvUAg9NAx/A7ACxLLG6PxigiuwA63cFowIHItxHn7ebHEdfH2CZGwHl
zYdM7/CFoGvwCJZuSWZBfUoeOaSckBXusWc7cXdp+I375uGne2UjLzHy/OWrAu+I6lUIwYh/w3+A
JFqec1GME0xM/PX06QjgSAZsC72+N4WWBr8K+04MlctxkPx7TNyG9RGb0u/FOPJLi8ozQSPZZXFG
8n51qdbcK5o+bjmYeqqYfrOo5CnsxNtcVJ3IjvcHLFQPt7H9K4TE4EEMmkrw4S+aFT6C3x22jaWi
WxX08LcMYV23eImERYQYHZ2sjqIuN7xitO5BEh5sK2W2eyH5+8xAkYqJ0a2eFM8PvKO9y9/O8Oo6
lNVAfvtwtjIqRyQXzDcaPNgeTjVp/13nfYAprp5IsukdW8LaigDhDVsHZM+KetMnEM3bkglbH8I2
/NfHl5nKvO/+vWppMYJLnuNShPIqGBMuQ9vgEwv7qzvgYMSJj6SMDQxuAyqftCHLh3Qsry53XQcQ
vu2/AMb2oqM3N/xTX54/khEA0c8QpVUcIo8BoSQRDykZM48D3kz8gra9rhRUqiwIVHJfXQiZ0Ixw
TSh+2lze+vbxCDseBzBkEIhV+1p8bIRm/WvF1YVPH6baa0GbBwE0CCdOzNHzkEJr3GihIIXhpmpy
FjiJ+3ydA1JkS2QkVvtPOg+2q120p2cTDHgNSr8LjpMlaqkQkiY0fW3CIGbNAQOjujsVuzfIOX46
rQ6hhqD6OLH8OnH9xO+CXXQMUGheXvPLc7/nqX5OdbRN70AlyN1c1F2EAGEYF1brxdfZs9lfdD66
rRUklEi0Bip684sMp2oWm167eox8wAdqKiJ7Rn5KDMiIjvT0qGeq0A/lVQCYYcSXujnfi6BV3Tu1
WFJxu/lsXNWUE4Hls1whP0TcgOHadIsIBbxYOC/NOmEs0ynNfIvjgeJBnW9MhvE7LM+ZNa1vQx2p
/ZR7mQQHMx63AArAfkRznpj8cGeqFuor9AXoDfqFMu2C8lACa9S/pNWfy4QhJKnmvzUR+wZZZjde
pgX3NVKqgkb3ujuPvILeptuW8/3w3lyNQ+kaZZRgAi1vXTnmJrsUYTFMXzi3DI+pOUcILrHTqMfs
cx4dMkS7AzaL1tVPfBALLHp8AuL6wm+R/km+DSfkrYw/kcaBSVdzTcZ6VTo4jrtKPGA/aapNCxWB
Ic9yONo0QcVw5owhA0Eesi0N7APknXp6R7iOX3JCGQRautfOmemnBiWLPM5I4Ln7NfdhN4lXXUop
dxldfZOh12ZkUd9jBuunA4hC/gpygKFH2M/RwOkMcC8j+765Bv3HaWbMQ2HL+UE59437SthW90jF
+cvBX8HlpJ2SH0j7ooGh87QRvnM/kfhd+G8QG/xruMSx/QEGfwImnd0SG2kyXkzhzWRI+tcvSf5+
MT5CnNQAaStWLNthYudSn2kfITrnQfxGCHEk+hxD52OJmvi9LajoR05FihNyT+K9AhnhNjkLsTMn
5AO/EL0e4MH71ofMWp6oW9vZ179I1h84rj7jYY4wG46VI3otgCzoTKgUEIKK2Bsv3eJY0Tn5Z8IJ
0eKCu8xINCKTHDoYFB0/FMwbzb8LeaQfUwqezimt4ENxsawRXoq+5s7LhJDRx/h6v8GjkRB2SxSi
i+fZPtmBsofnS2OvzT1GzsONRkxenwOxENnNlAyaV+SwQiPAGDeToun2tgOBusDZIs1Hr6V91WAN
d27rt1djygAAIikDCKPCMvEMrhtWB6jh44iSP/j8IGhBn0pjRoGpgvbtgTj3o/Wb2aoPQAjna/X2
Ut2txbf6fQB8BQAj8hiQjqI2CHJn9H0jhEdh2Ox1zYAah76k+jL9wgdTUGc4pHXCJngtZoArFRxC
yYIO/ajxty9DPURSkrNUmeuOiIIwZW7gX33KEu9GecTiMPugcoXEUeav69ZuxnCqmGphj4Gn4Bkw
4v0ZeaCB/iBHL1ywmZKB7EWKwBHFoP/hlZNJtbJmFHrEQRQ+c+1vYGAg4leXx+yxY7NZLzDuIA4w
YB14d8PWwPMIyC98DMy6nwlDHdASgv9kA8G7JBAA5svjLucRBuvDPL29rpHFatAvyfSOLZPAfjBV
DR2n02dAEgRGPM85ioXAvPrPKxUycgxI7b+EkAQMUKREbNQ+sNY23VPuhcki1X9Fl5B4SCWmFV3a
OuOuShyD+QP2NEP1De3LwBCWrmpyvenYFD2YtGJKFUVewvUmoj/oWsWskREsh1PNXnN+BKwpAmRs
PVpof4OypucaL6hKvmYzkU8jfLu44BEjECnR7K7LkkSL04PC131Oinl7+rnOP5j8FXoeFB/chosU
eRLU9vZOsgy2N27fExNCmAcVJfjWX3/KgRKEmCCWAL6Kh2aTzWFNYI9WtNlJiM5bmomUDjz4IA5v
hhkyheF6swNW2wnelzPWCvUoMSmKTE3gchWt5HIqQJ8EKTodlBSCszUn/DYLbE/430tWb2xgQxom
jIq5qKjrN4SKaSSmCVoDuw7PH3NbAkuZ3LlU3DzGWaAY9JJMiAPrJOeDISt+Npa87AR5RpvLpTwU
M/Ni7GCaIPXTncLYpP11cQBjDobObWp6QjIJvWdEUc2madIhoto90CDC5Q2BvIbZNTgiY6poHqfR
M3YJ2PVCnvNg8XRtgWFxn/EoH4iNAut/9HjvyDu5qVN1DuB1pgtgPBdqlt0L45WKaFv7JuKIZ0T0
AtmEjkk8CjfkwwPqjHG5RPgGnR/B9KIInYvQJi7LyAcV110SIftvk110pUe4GPvYpQsCYu1mLTsZ
pobJ+2KH+ACYMcCBao4Zktb2dpafL475hHnh1HuZx08UcDkWFq/1ek8aUyXFRI/hFolu2GwnpCYC
SByQw4JzV7/dxoRyB+h/YC9nUPTkA+zGE4hy5j67E/IlLeMLZMZYQdWPA0DM12beuCtb1DTmVDlR
KqhhNleFsWOZXl6nkTdsiRrz+G3xMVM9iS6Hn0Ksr2iOit2dtU0K7D2PtY6APXYO6cIIslk5a7+f
4/zjvgJ7+sk41Y5MpjRODCFiohkEHqVfs+fCClWg8BFxZzmKpRPGOAQ3rhq2E2tJLCWc79Ja2gsZ
PBfNPblSmMFZVjeYpPAgjLbc9DAQwnNywC6lM2ibJKhlXIfltNz3Icsx1jtYVP9xTL09daN7XxNh
wyoj8DNoF1JU9kWI/5psE1Jzdm+hCp2OVjTa3DYgtNwzVHgTkZrCRHGqmS7CjKz9Mpgc14qDO66R
sF9oDFDCuYdAvQOrU73BHRafrfD7Y9Eef6g8V1CD70nxdYfUBrasD7YY4EfeR+u/0GdCLk337DUt
SbZo1piRxmAIWsBNQp4ahiaE/diaKWyn+Gdo7tEhoA9xwaoqRJeRRYzT1pjR1dqLcs2KDp+Yj5+N
x7Yr2w5zIGxsu1ArYdKzW/jlGhH+hCSElU1DuYSBgan71Qlep3MjKGLZrDJwEHgp3a3oqykr6bBg
YwDLXc2HUvLi1woo1b59jsDO7Rfm+2Jd1b4Jt4qzkhq1dqyDvHuciguoai4iqdlFR7afmJ4dkA4C
lJGv4hzEqiKthLF0brPTDmSBiXJlz9fm10ChpmJLIhZ4jrCg2vXkSL3G381MQ5NNhcJLdN83Qmkj
INO729wSp8IqG/ZQ7fuYcXI9jiEGmu9e31GHiJPhT9asFPHxQOjPoCX+e4qxlHy2kolXhCVxxeIV
fT5ImXz7aSsvf0b2HFFGG6Rftycy9QBFEyE5j4UV4Lsif5TNmzSudQmEfAKvQQU0LPvvGCZkF8v+
B0+Pp11pVUK1gXqkPmc0IfI1blqeBWii5DI6NxGX1jtwz73HhJJz67EvwdfvWlhT+HvQSUTxGUkp
lBW2zpTHkGPPCJwALMe9hDfNGmuAhYfH7CEvzCwwJP9KatZFZnoQXUnA8WZrChJRH5sMdx64zUZn
agpcdZEBgp+Nr4k/KPPcAt4kypkoTCRHxqyUp9ZAzzAuMUcjvWJmETNkCXdt8inK0t7jxJ0qJoqz
yfn5ueqmWRVlIzfumNRFTKUvB5+GeaBo8Iw/Xq5MXJKocwmmO9hO6eOTRPU4Kxdiv5n0lzeOJXK6
nj8M8mINYTWtXPL6F+X+NSc7boSj2WKgo0tpIN0PiBhIs3mTxNiG9wtj4TKSiaxlOW3L2YtwNKG9
c4DZaSik814KrbVwkL72mIkcheFxh4Rxfduy+VHhKHdSHdjfMlj9oXqTVoGF4LdZjULpTybXI6HE
femobEJ8iANJqTwqUbFm1+52/Rd+RQqwc466dFtMoUWnVijXvj3bECfHfE9cUU5L4xsoU5sK+Omk
E/X7OaEI9GQi8lxs65SgEeg8govWcJVlQdsxinpDrG4W0W8L3H7s4RZAvaOxLxwJh1zJCu1pv7Q3
lpfspV3DSnqzNypjxdFssPaISJHlZzsgfbA9ZZ7Ra6EOUJlpR5ZC9Lm1e33MdWbXzTb1AkSOfkPC
51SG1bb8lXZ28//J/zf1/wKf12RV1w3DYICXrv4nfL74dI9PbNw7GAhyM8HeHntkp5xMbok6pNag
2mJ1ojRg9DMB7zh74XlbD+4MV1ZGWDwAAh3Jf7xxwPz5uAAtbJT/MSSaGxTVwMs7iYD5k4hhv4YC
58OkSxLmaX46/cfX86QG4qeJ93gkvzuqlYLvJLN95KhuPbkQG8f/XAADlJnkLJHTO7slT3zjLHfL
jH1S/B9wdTq+XG6IZ9hEmxjnuxmKV1ex81xkX3cJuCQ2HgG2F/Aj58FuMp9XzmUezC/yYYlL9LZE
7+4sc1+eQ2Izo8brJ0K9b+Lh5L/ubsAr0kc5Nj46BKSyPa75nuQixh2I/+DUBFDha8jA4m13Q0AL
1924u9uNn57yMUb1OGTOeIrQUSiE/+brx5Raeo9DYK5wHKlza/gcv5Ut+t+/fB84YMrvH/69iX9F
7jxyQ2aHiF/JQyOE0uEvcfHh5tf0Vr+/bAQOdeXvcVY6s1nInCJUuc4RcUblV5jzoTnYS77IU1y+
MHe+J+3hTczmWQ1K53xc8WdGh06mFP/3TVnKL8j5VXdPGQ8cKpAvUveYlwEFg7slIYi7PlJ8jUlF
4AWlbuvwjY13/MbmumDylcicEK+T4cSstrxJ7u8vqMbqIQgDVLm8vNFcZNWzDbBACuKESTa0emR4
uPiANoTc+ldWDJDSf384HME0GP73dxx+U19C1UBQykvx4zL0ROKt/hOZ+4N7LpyzMRU/Whwmxyim
jJ/PX92/YYflPWR1dafYmVBs7KnxKafpz/8PhSOIHJn3X6FMahWAAF/xtUdy5XwtzufzYrFQnb3s
LRYo66bnxZfm+vyKj3ce/C++BoEach/2mkDy/rZ/28Th74et5h0h4ZokU+nj3nUwSr5CfODt/GTh
G9EKK9ialCaeQt5+EGHP+YcAW/GDCirLOBCfHE0o2wGUeF4t7+fncDgd/jdp57XbuLat6SciwBxu
JVFUDs72DVEOxZwzn74/eh/0cWkLFtCNtcpw2WWTnJxhhD+w4IBjsBAHltELK3dDJoreIFxc9Azm
26dPcGFb10YByiZlI1CB10D+gDmLzyd/p55VOr//SybKLYTO3/PfvwQrZ/5MmwLs00nvgYs2bBDU
LHlbOV9H6IH/iHKXXGf2yf8WNKCNy8+AXObfEaTeMvDU/tvlzFBERVIw5VBV6T8dnR8dG6Gr1XKs
Eoy/zyF5ZwJFVrXbDB5h/ey9QULIxUUp2xNVR11Ujn+kTip+hocP6yz2W9QtisVriDbCGvauEz03
jFa4Tv4apJgL6YtQkoBrLp5RpFuaz/7j8A7/9FVY/t55Uia/gYu+kyJiXq5YOLUpqnqh7K8UpSmJ
4OjvJha39DH1ebhzROb6eWguNXUdMEEMXFzBMyD14R+6tXvHOTXaCmUT+FtH5TMxEXJOH5FyPFJL
IRb7Rh4RePx+r/IVoy9FEkVRNURZNLXLe230RmrHoGwfSqqzJeA+c2Nuuidz461gsywEGynndcF/
oPEc6vOHZg2pBY0G64ZHwRWfR1xsRN2STEs3Ncxs/u3WCb0pR7HPnfhsrjbqPRNJiC66/2K8U1FF
2qiAUAcLGNwDxFzv3L3CCrMewz/Jg7qrz/0jOB5qYeVXdnTJkN6BFU11LJILNGOO2noT3nCiwm3o
ypv+ec/TTPgxX8GLj+DQ6/oOcU/w2lNYTEkSSCDtbNu7o/VyRK+LcfSXEyMu2cC+f2rv1ScOJ2rr
wyZhX4A4iZix8ExJ8gGnXhBsuw6RxuKxEG2emuMHTYh4DTkX4TdWBHVCRKt2xb4Azjfpzoyk/8ce
WaltfmJ0IAk2wXwwFipVlB19tTyAZbkQIHd1j7SV4PbJnIM+VHighV9qN2n4qF9ww9aKb/cP3Vve
Lek9ucIsfSZQNk/DV71SHPe1XFd7H7tgCWOTgloiBHbDSV37y0DRlazKTl6YzEvxHmnY4CFxNNtA
s5mWHVp/7+AX0MXYaptwpf0VkyWQvi9Z36B2hrYHuzQg8nZHuxhgFWCoaZJJGxnHP8TP0wOxM+xb
lC+mYuTJP9eHCdHBkjo9BmjBe8v+SBBKrQxegwH7G51riAavgspunjygOAquCKEl8TtPNcDlUbEm
getJgDUMjKkisvft0em5wysLTCxJXew+EUJ6z78vOOnbre5yd/g5Zy7c7FJF9kwta7HDoGYBme4P
JZR7nCP8CvbYF6DGORyVNZqG44u7UTfUEoEComVGB2zSko2240q2KZVMLHyg4Yt2bbygpOYSRKmY
QhDQPntHeOjBLCKRoJ9nyHP5HB2Gff8OJ/YLgY7gjd4uq+MDwya6ELOWhfOlPsJ1xEnODvq5gOtj
8ajt6Pq8V0+dMolv0JqCMXXyPmMblfvxgIXjEh2/TYXAEO2ePdnKcljScrSjhA/xH0T5PjdTka2T
FyVs+mNxqlDuluJ1dqxQD6LoDTcTeRckQZ6CD9JVNj76byqnM0pq2pp8QEYXESgq1waSfeNNXGzT
hsWeR8xsaaaJV7QhXqAmqkFoojFVzYMU7mL48EjixecgW6J9K4YA3ZY9diL4yPrrIDqWzbEVnBt3
MG1pP6bCf93BhXGX51m1FAzcQVEug3BtGCvDXWM2DiddCuBwrZNqNaJqp81l2PGlfePyVwdA12Ud
SI8s4+J+sXslhaSXmmQeXOwymh07mIfjgvIYgZJG3GBcUUrxOidUtzrKAsIqKG/ZTF7sn98DgEua
JpsmvmWcQP/eQa5nkj5UmnnQjHVD3awBEL1RpVURPKnCupWdvt550V1RbfX0lrnhrWtfDH5VF2Xc
lAx+m5/reF5ThMzsxF91giO7GHGuKnNNPwQLlTC8MfLKNLKXL97QJFWTsbXk2LvI2CS5LZtCrs2D
MslA58exWoXyKcDApLNL6a5UHuPgtWqOIYC7Zp/3WHyfo+4+z54ALfWofgEVyf5YBrjBtal+CfJW
UM9UjXrpJU0+SDE1+SApFf7yAOTg8RXSZuyXeXiwzK8bk+jqMFq6xNvTRV20Lraz0vTrYegS84Dd
9eCdXWWjdcuYyqKwKgB2WY+auI66k5qtrPaG0Z58gXv6nj6mqKuyKZmyJF9OH5nhzWXZNQ7AmEJa
jTCC3U0DxQjd6wKQr8Ocqoxlpz+4pDrKHg3yotoYw12sb2Mahmgxwbet178PiXYRU/3XbV3MLKlI
cz/3LONQUqKsAZIEx7LajwCdMXPGYbhzjI7yLX4b7Po9amTNwmonGZWVhs4XOOTYfQzKZat4JHZ2
Ge4q+ij52dRXBnSoNtqokI30B0vbNOHBkNex+MqMZb1G+TGrkaQ4By25/niK8zu3eG6io6AcMPwx
6iWF4Rq8T/3HrEGLnAagO0N0lGUNmuf892G4DC3/MwyygiGXqEmKeIlK62uJ7bWszINFNaxtv3Qg
fD5MjnEW4WqT+VRgmJ66cogw+wXjCsYcKDVtLDvEnCjjgRxAyEO2LmKaZvmzp7017ZcoP/5+n9K1
bdDk/gzLsrDhEi9mcKd5Rtz0JZSlaFkpD5kBOiggXj8H9LYH86+bHXVzWY0fzfiV4xZcUxsNljdu
4tqO8PMmLnYEMLujG5XchJbnhLh7xLFa8WS0n2l0DACHBcKdn9937XMMKd+EMEUCHq7k6pCGH8l4
d+Nurh1MP+/m4mSwzEDxJLOgUYDds6V+iPFGllYQz/HUTNozO4vECoIwFR+i6C6qb02da5sKTt46
WYBqTYjGf8+FQZTdIM4V4xB5TIPTtIzFN41KVXzUjL1C96PfFlha4T8h7LrkGAOHq3ZCtMrzOe/G
a5j6E98oDBe/j4x+686myfQj4td7Px05N42DPrKRgPMJ/2Thqu2dznwo0MIKX0vagcQwRoqky3Yo
P5XqoUE+OQaGWgRgJvS9pG/EEgeFo6nf+foyqY8uCbWvbRT12Jqk4d0mbp+UcluD82Gnd//KAqjb
eWM5avqosn1E26h48I1zg2EU+peEJ5BEasZj0ylflGB3pb4KY9gMONlWxVMofNXds6/Qte0eDP/J
8PBWSv78PjTSraG5WEdKVcVi0MnGgQERzcOQOioipkDA1cUgLnvC1nAnA/tAtEW79VqunQQWx48h
4YCqmPrFlmu5TTNI+FgfNEgIFjKD1qY01m75riOLrVGo0BAB4XXQBYihNcgucWqBSaxjNNsOfjWk
96Ai8MyRF+sJoStrVgJGkU+dC6jk3sS/yr9LVPq4dCETMgaaGMkxQn8FTo/7XETk6ABbNEBV4vug
IpxH/8eKPmTz00JDo5qn1KDcoy8iUEFZI9b+5urdiLxcFr5ohj2KyNGbT0l4H3gnuXVUjnAxiW4s
q2t7zFQgNmXLYIiMi1UtxklRlIHs7yRMIt09cjotQtddcY7ctdWd/1+mw4+rXdj+eb7WwZEnMFAU
EPUeWaSGzfDUAqjwbjsUFJAG2VhnKYXn9r7PUvzRgxtPLF2dF/97E+ZFgOnlktK6Qm4eUtmDcPYy
ZFRMX2WDPjMS3+FOp1HWvdIHiKJbz38tCvgx2ubFlEz8zhyrtv8O7hXqAwXyVAAbaDm27WccnVnQ
hEZuT+s2emjTP7VyEFKaQzdi7KsvnQTHMgmRdOU7Hf2xYZlaWCiC2ZkI7O8kZCmg1U+hGV47unfg
yjfe+pUBp5xENmHqlkhYdvHUjVQNRRZy6GeCHRp/Q5I76l+kNRq0aIoDYLqij9ECGN7duvSVc5xL
41Yv6oqJ6/J0az+e1A21JrKElCO0WNNF5EHHgq4LCNXwJBpPWvNYKE/I4SIDIfRQvMY5mgq3JtyV
TVASJVmDMCGxE0kXE67pvbDWuuz7Jvz8lSGQzFWQORXGV89qsOhoSQuYzSix48s3XvW3jedFWvHP
xS8GP3RDPTJG3jWDL7RO0L0myEOkjoUi49DvIsnJ0EqMDzF+LzFaOaryPILP4IjaMRVVdFdAvbq2
0C2IvfpoG6rwuxF4gUGV3giSp9X/261evKyiylMh81iY5J6e8srLivHBo8mZvzI0ZAu/z8spfPrv
y+lMTN6MpOsXm1EpipHnG6K/k4HaV06pn5PyzJ4X9jdyenka41+uZFxMAMk3aq+TY/MQm++VcAhS
uLlA4kb06uS9AVUqOunCly4H6z44+uMCaLvxV9RsP590o4dVIE6oVzAFcO5+H4Nrm6EkauLkkyur
mnLpAlvUZRQWGmMO2T2lzpNvwxJjlS0ppmqueeUVdb/WTm+kacrVPcGgFm5KuqFp6sW09AVdrtIp
RdTuvWhDMKeGz4V18NBcKst9UT7KcMZK63XwPoUObFP7hKoJQOU6p0YqfUFi9CMsGRyiuUB7U9sv
AfEzGG5xZsf+c2y76ppE4cZgXV3IhmEaInED+9lFQD6KWlEVY0h5oFiRVZLa1p0TUB6g7iluB+Pd
RZYUTdtsLXi3ShPqtTlkkjOROxHVXGZOQ9lIalaaxoGiEMUpUYBhugqjo6YekaVihcogiBCSHGBD
3r781aVpwiYyRUU3FOMijjOqJGzMiCcfYNkHdo58YXNuoNDngL4fsujG9NCvPq0l6ZIqMj2N73T6
x74dFn2h1DnXS+OlVa2JTNgTCihFqLo3KP4gF4nGsrKJzb3b4Sq1HH0y3Y0YLwzL8fW9gk+5dDLd
e1HfuhUrbm3Ue8tjyz0O42as7plhRrY29V0TbIfhUIrAn20Pg2j3VLTbNj4x9b38GNWbSr0r+0Xh
7vk3UWjDpWWORUgqCU4rbab8oj+jPJYT/eULNkih3fs4pWTrxrqREH7XLv5rH/kxKhfzT1RdY8wC
RgVsgulg1JTE6wbzAeZ69IBfFrOAZCxtUHujLJzcU0h1M7vV3uP27A+bv78vh2v7p6LrnKqWROHK
vNg/+0yKOLpHYRvBcSCRQY6p2wDJ7PS33y90dZNSqAYazD8IkvI0W37MBtf1UzMoSP3cZFvKizjZ
9fkiTNddTVS8Ni2ENiGf2Flza8CvbdyqSC3J0ImP5e+a3Y8LK3IRRobSCNsSIV5UJOJ0rZboQcQ1
/sOYIarA+6R+pVnbWngRgOZmD1Dc0CYJC0TFxRxzVNd1vBYLCdp4nXtjQzKuLZOf93fxCspOMcco
ZmB8pJWjLfuC1qO1KyzT4ET9mKQGE6nApoQ74DKb3glAlBCa9tMXZn6qwUJJSC3TPxQXfXPD4sq1
Tz8/atmGWrOorwTEwzAfibn35Ng1UK1s0dx5MiBmFYW2CjiEAmpaRt/bUucSfB0wJ7PAWE1FUuFL
bJakwL33KSlojwE6y4LnDrE1OVmzVpLqoWzfRHQfKmwIevyhscgFM2zuWEVFBWUcklqH2g2pWhbv
iwi8BBZWwo0w4FqOKtFYlqj6G/RnL0ve0ZAUURg0xoHdwxoOpuyQoE6qiRpKI04BJQTqHjZg0izJ
b+zq2rU1pNLfJkllT9cuQ2O/963ecEXkBtNPK3zUBtT/72LkgZqz1b4IADCVjZCTtG7yaKMBs0A3
KpJecusjQTSoUu89eavVh7I+RHh0Je9StiNOIpXh/en13gB0pG9TnHzq7VRL86YCzdSuh9Kv7zq8
3/ujUD5Bntc8OI0oipFw6Ad+0TgIdlnsXTQ56lcTXKLfwFA+qwadt/bh9/V92RyfqoIIXxEZa6Js
WJyu/65vvRB7IxWnN5Bvs3hTG6zsmZnZKMbF8S6MaPiiClw85cpjSMfPq99aEZieuM3CXa06fXVS
upfWWDJwOeYuVEqheifn0f/bk9xX0WsZsTXLL0MChm6LVpAAZf3GM1wLaFR2J418AzWq7xPtx1aR
uIoQRAkqLgMIkmhXgxT0HpnFjt/GtheuURKnhyJiqFQdkQkTx5Nb7Km7ZjAUw0MRPXE0sZ8JkIKq
tVmtAc7TcOHYIabglB36TzSLmuL+99u+OvnpdLGPm1MRwLiIuT0vNsquTCjQAGUytr21qnBnCafS
EtWZgRMTfmdMGn67bva9bV8eZ5r2Hc1ossKL//e1V6I1hm4LKytVYPZVWAh57/2D372I40buXgtk
HbL0T1UqcytcB94qowP3bjnGeMw7O7Fg8YenDiGheJ0a2ixBm+73wbkW9Gi6rKiyKusyZ9y/9zdI
rtJ5/sQlKxbEPVSca+vVdNcsKSZYZb3+frkrWbn083IXMVaX9okucPofInNOF6Dz7pNuqqny9tlF
f7/WtX2HbcegCg84UP6eFj9mazwGXh1JsX5owjUbHtmwaR1RYSMj/P+70HSC/bhQHpVpWdZcyEfF
N98q4ZE4Rer3MJd+v9DVmUxkyh5Ovm9aysVsaoxRStQogjlaog6ErpwOc4DDT4fel6GoiWuesTSA
qJYwHiwdKZObhY5rx/HPW5je8I+HNYJMZhvjYWOZ4qJjeAeeF9rZXa0vJHWrQqFDGgPgpPhC//bG
81+JVWSqDKqmklSZijElLz8u3tSREHrZYEyt60BfAl5HehSN0EreKdCHMjjpq/ZW11ISr+x7MgPO
3qGwc5vqxbBXppBrQlIbh948xnBBQ2Ff9AvGneJOKWxNfIHiXQfyJYLrQs9mAOAHaKcw/aUuk7IZ
DfT2Fz17LHsAH81fP6dX536q7l3cAJeE/b00oo1ermhxWl8SQn74OVQ4v+wJsTnoWPl+YlNPvsvQ
PP5u09MEI32VhnVPe8/acIjTXyJuH1FBLZamZMMyk3Ebmfbck5belVwrf7QapDw00PDxHUUR1gWD
2I1z1AnovhNvokBJsZz3xm5glkj1QvZz3ww065VD7K+MYEuprsjnUruNYa1pwLcgpHhwWIoafZ4d
gUvdb0T0qk1045dESABOqlv4I+nKHPznfVzMwSrJ0jJ3C85SIipMEnREYx1SnUbe5thFGisi5qFa
DdpKkpe3e1ZXNhYuT07ADBQt2vgXszDMad9HuUE9AZPRcwSrp5xTUgBGISUo0KGA6LjoDmSOGi7J
lWmlG/qO5szvq+E7Ib04W7gPk2YRYDtDMy/2nUxNmzjqOI4pLZAr4+TCqyV15oY6/Z65KUUPHLps
DNyf6mLFi6bMouL+lDmHoKsBJtqwC/PvWyQLXVSnmCv1Ic43Cbp75ZZjXMq2Ep0WlBRIL+X1mGz5
SBuevJinZNZSQBPFA9NuxMYpAqtjg9xg8BGxZK+Nsj2zmFXJd/lIPQNRNu4jIbVHSgALQkTPFJwb
dlL7Kmp7P2PFrJl99CRRDGHkmD03u1nylZKpTDBMg41jwVLFiwlEmF2mQkJE4LGs6ru2AsysByiy
3on+yjIfxv6TvdRQj3ScFWNeIXTc2dTMwIN4yERSfegpW4krEUmbbhXf3HGunMpTX18VqdlNBYKL
NxvlLTKdRcD9DfDjQLNjydps3PoIE7tuv6YeMj2cPtrU6IFpyCxhSFY9D9DSFCjluyC7EcN/AzMu
p5osEvtZGqV0y7qIXiXSO4voQT+4iPxWJ091wB1kIzcz5YxtcU93tCDoY86EOyYMzS5ed6rdmPLX
etbAHf73Pi5COVMIBiVquQ/ymKgmE9yqEOdoSaI9jpo6uyQwATdZVh1KvWu2I1m+BZ+6dgbpLDYC
YFNkDl0cBl3ZpZ4rokdNkUYc1uyjHEPMoDzaM1WIZUhCCCV/X+vfCdrlC9BNlIho1ZM8XNYwk6EZ
ulJiRowheDlxXIg52nVDPadcMAkZW6WdFyiNaDm5kxM0wBdpYZfZQ1W+p+NJSo8TOz9YRiLnikwd
tJ9y3aZ+YbeUODf6/i71l0OcLhQk3bRQWrAMqDC1HtVw4ImTYoMg7nP53IKz658BXvC0nEKStle1
eYUHFWFIv5VHZAnHVYs+si6cydAordMl5uNQnsUWdeQdR5HrH5kb0tSVLN8875WhvFlfk6ZY8r+H
DCCyRNivM3X/3aaNWIrrIE0R/mGLk9aAS/ruFPo7lnjFfhOsu+QtUpGE3/Tjpud9Cugkr39/b0C4
r92FRWhN8C8rmnVRF2/jIbWEapqxyCwi8eI5gJ4Ud1NsK/a33qGEkRkvWfFJ96apgc/TjgjQJVAj
FIKoujySrnvle6WfUUgGF6VqWHhIjzFWbd0TBY1QPBiN4+n4Yw9vjGPaQMng9xQezA7xPHVE3G06
3nHhKNzk3p+QXKPWbE5+JVgAcECVpMvvgBewnCmNxOrc8u9qAirA9kweBIQMZGnQqYjeTfVEdRAF
CtYdYhG+iCD+UknWTX6muq6C4AihechxOO8UvMe+e9+eneNtnNyL4QRYoB+lwlDX0s8sSOYCLt4y
HHGavlU3Q5zgpHpIYLZUxSOiS77u9iU8qbMMDbBECK54KmnZVBhBYbNMJZM08j9Bn2wuOWJ5g9RS
W/kvIQrlMuYd5TIhfHdx4PTOjbf1rRM5M0VUjh0+UgIFd0NIc+ulX4sQwPfJugYyjPbjRYQwhmmr
ukBkDwZRQU1QSDN9T4tiqvvH1pqq5hQ8hksGUTLuJF6hR+Gf5AGcW8UrfCG1VkWHErwqIFW35pgi
AgO3hcraKN+ryIBwpFK97Rw2O75OhMeGzNvNtQ8jQLL0LrOomCB/S7NBGE+CarNjtv2GX0Otil1c
xrjFkr7CekOVnxVCHOsP74RPfOJ1eJXA3tG0WS7bTA2SVYJVq0bJRv5ObqDnQt4w7kGiNyh8dfsW
gZJ0UeOfiQs9Zj7qCUQpGwHlGL5iVXe8vqqGFB4sLQX/sk2OQKQQ3lfxH1471WlP3oEMAZQZZwdA
iApSS1MsgfpOt5bHqeJDiaxQl1n2NNXMJjkxdZ2ODkEGo0BjwPoCXsHGSBzMXBvlBxWtKe5Sw4ap
eABDIlBKL5bU3RLdUY19h/bXI4Hy7+/+6ptXDEhpqmFStrxIcJsSXfUsFfUDZUC6v01zJJluk3sp
+Pz9Qtq1GIZE7P9e6fIcypqwGy1UhKh9a3G1sJRTStHYXadybksW2uH6zkJ00ZAPovjH7N8yXIBz
4zzIlEPFs1nFxOfyUtdydA7x3gEcnzIcOt9WOyi3mmT3WDxBTpgPEto+Qr2gJDQfoXF4uP5C/rNK
byWEDa4HEJ66fNW2HlIl6CQICgbgKPCoD0H74svyMgbnE9CEL6Rojlri3Og7LswvA5wvnWSa43l9
K0u4UmqQf47PRYwXjl6QWAVvojVIEdEa2wLA+E+poQxvxSXTLn551hjEkeaEbaWGfhGw9VWhBlXX
64ccSlquA7SPnBHKaLrI6RqIJ1/B4OLWVa/BaWUmADhaijdAuS/S4cxtxdRCofAQJ8hnEVknYGcM
8z2M8L/yfcdiLaRmvAwRDezxo/bxHiS/C7KjB8u6hV0aqLZXwdYPXmsgOixz3YXCkbXzocI4S8Ob
unVXSfFiuCgf4h8ShK8jyvyZlS/bPFq5lDg0D5oJXoC1LdLE/H2SX32HPx7wYliDzK1zTa30Q4L8
jfp37O9ibVuh16YB4bjRj7t6LY0pzBlOU+My5rbG2FSbIWTlCjbKb9Pmx/WG8WAEzW2YzK2rXZwQ
gpnJva5TRiEHktFNbufsu8DFwh6bjPZWc+nqrjT1lQwJUJD6HaT8qJtEXqzrfUq+QxCiogZRO9KD
qdGncEj0Mu1Um/SWcD5yRuNQyEDC5hIcl1uh87VnNiULfAy4HBWu078BWdy0fZO2iLWa2j2dnF5Z
5fKEegjBLEr3v8+cq9EfUE4OXx7asrSLTKEIfLGukoRSGUK/uBugjuBt2Yqmo0fflPheWRvSe4Sk
1hwJjAuHbXcL6H8tjzN10gRZNVVZvKwUBJY4FEkq8sTZiTwpCVZBhSxFcNf1zx6Y5Klj9vtzk4lc
2YpM09RlEzohydL0/R/v2op6X7d64lm48vfGEUNd3Ow6jHjVNx3ycmGrUJMzBEAQg3AQyXQwXNxw
KzZNvFV2iO5cBxum5aQYYi2qVbYCmN0fpaO6r1/7k/I5ovGpv5UUhzfSWnTineqgDQIvs0LaBE0S
TD+R2OF6sqMtNKQ/zH0LTbqbI58B+foFCujsHiro4Bj82MSlHuy348M7fTDsBSqkf4IFbLbZZNYb
z1ffnFPXNu0CJQXdRhJmvZXxRyrm6/U3G1dd7MQTmFE0Hvke2rffbOKHY/sib2A+2dIC7PdypFEI
LH82LgbsKx9QD5i/HLHAJNrlJ7L5w/v6+LBen74QdFiCEUOOLVxgDT27gyKMECEovSVSIzB+fb5M
528xvrdbwW5XoAkZys4WeA4RhY9hPunLVHNoSfOCpxPnRwyHFx3KKLTZFuEa58flU48L7H+GCowm
lNYC/aaGP7rTLqxJKsYJ16hsOoiunKB2zRjkHYbw+Rb5+y1GaVCV2hmClDa6O2t9bWI57p76FU1K
hxrLNtpTO9i7u4nJfDf9Q3+JGQzAepUu/rt2l8N0Zu651Fzm3r5cfaHLj9js/9CeV3dwkuYfxQLu
2om+3X587nEZQJcY2YflwxvmP+u9ipMtTLkFHc95/owK9sFdT8Ry9DTmaLytojNz/EunUtHN8q01
2ac6E6cZMWe7mIdH8+TtTyfEf6A9hfB3PXj70G8xbTcWrv33fqOguUHDbk7W8ojyBrxpSMky7OcW
XT3lbO35WTQh5Bnd8o26QorLRtWN32ZiKy4/dB/oJGF9OQ2DZic75dxugnVu13w03ry1txOP9abn
b6U9Oso+2CmOPkORcFk/aTDNe5Rfy/kfDBgW0L1sxRlekh3opXmx0Bz9Y+BrULBHBsqYk3xBWp/o
20j4LVBUsjsYYmTGuGioxw47ecVpkBgTl80CQNymtaXNgM+svhQRdtL4O3VKyNsoXKA1K/NRXpY8
F+ISkJS3sRPP/z5qjuRoiIz0G3mdJlihLFAgWwmbYpktgcnY2MMuMUGz0e2xPZyrx3tMibAVIN2z
m0WyBIEXzj/VQ7YSVlhTIvTV8kdHNoqVyhSsbOB5M2g/c5elJ6FEhUIc/PBs6SMVWyH8W62KVTZZ
KzCH6SDvNKSAB0db4wiCKjpUppVxglWNdFLspHt/U/JbkI/mO/F880x8Ac+6gK6NbipM+d6Grc5e
MDGx2RQn4bu5z/ewC+JZQgT7h4m77VhrRN+24jTW0CJ4J0CXV8OqeB4cuoV4n3c8CF35ZTBRyW8d
WvK1PdwSCQw4uoAkqRcHiZb1TR1rAx085GJVLMUMYSGh+Wek+PLK+ioysfVSNg2sn4k4UUrhUR/R
G9TYwgJEAjoK8XGxHhE3V09icudmb20ZPbnmh4yKVwjr19S8ZTR89PGdrr/+fhxI16pVgFc0bSqY
G3z89zTIAEYqo0e1qsPGUvWeTfxqaqI29xjnB7pudf0o6HYP+uHGha+FHJYKCwY2ONDD757Kj2NI
Sgo3lhhXqsmvUbkN6mUqOnn7VLl3rX/sB2QLP8oQjR8FZSwNFxrB0ZWj0SGmfCv6uZIpKVTqDM2i
/jIVg/4dg0b1dDkJR+2g1rSmqs8OmrIUPyTSMY7fvNERZLCKsACt8inUMyxj/wrFn5hG++9Dcq3q
/M99XMR8ktQKml/K2kEyIiSY7nPvJAoSBN070xqcIhcOWQc7VUCXMNrrHLsV9npZkt+PQ08Bgc0x
NHCmkuYaqjghEnV+ONUFllWZLGKzpRrqzX+/5WsNR255mkCKwifmRZJZ1qEwNG2nHUoM4pKV7H2Z
6TMV6BAod8N+58963N+kFj8o81UQb4yYdCWWQRdBp+NJMYW678Xlq0r3rDxLicmn9vxyyA6Su6fb
IdDciQ+q9UTlCUAB9YLYO5OBCD49Dyda6rdY+lc2gX9u5DKo0qpsSISWIqH0JOUrajV4Z0GjnRkJ
3i+yo6Bb+fvQf7MSLlJKEhFTncDkKNwoFytXDD3d9eJQw4zjHqscZGNa3OJm6oClMsWLVeg5ZXOO
U87EyBGHt1iIFnC7hwpgPY7K5r7CVwN0FKwOgUKIuhIADwjuiyFgT6rtC8u3M5ybx/beFz8U6ygY
X0qLZ1X4Jtd7KUUHd+l668SaNW2GPDSe98KmZM9G3oRnTtpt1mlYB8wsARHXTYOguQnjDxdCcYvl
VYYfvRUudPkRmEs84sKgzeq+xcPtlVqNoC/lfgfFJLepArji4qNG+zulyLAoaUfenMZX0nOQN8DT
AaZPfdyLzEMKIUSHnqsequyLOBwowEAdXJSeqcyIyYsAs2Vkv/79DcrTvnL5BhXenqyJGrX7/wLm
J56qlqGuHhIR7YYY4SFQwA1KJcgLWZ+ShJx/i0cVeuGJpNijLsPNmVc5+PPJPqn668kxNmw+pX4i
uORllN4U9wlrFTM5/36n5rUd8uedXoxPT4NRYTPGlq20C82cGtwstLZ4kItPidKa9YH6uK49q+0r
CaPQT2fWM5DMsd108alJ72gKytWmLmeU8WjJ4yMaUXyNnDzZJw1+vF+NypHPbKngopZ9fFY8bUsx
RvfeQlOavgIG/6FHNqRDY8naVM3KRMGg3g54fSDEQnosrrV0air5eOkqa5z0cnnBVkCLGvwn9BFD
PVEkt/ydYjh5CnN4p5AMZKsCi5HoSEOaZiztYKCrgXmGSzU3+2GmD3fUjadmHqwEWub8bFbfoidc
OQrZPc2pPgRsQf2Ghv04CgsjCwYzjLQDdGRELOTUzqplNUxauwbBlbyrE6piswLxIGmZp/PxTRoc
zmkTha+pO7vM0dap51m1w6PRwPyI2tYiwp3+91lw9Xz6eZ+Xtcu+alp1ZMcpBDuj4K7MIm1J7drz
9/RMQmQj9zouPdHKwyOYKuunQec7X9T1whhtC3eFBc4v8b3czqTO/v3erh0EP2/t4iCoo7Km64ch
PVwmgBatsqJ/QyFoHDeaevp/uBaNYYQBwIzRtfk3XPCCsK31gGEQxJ3E0rPiakllBqR06+E/Ht1Y
fHCCr+0T6BHIE3eInvR0+PyYHyEsyCRyTfWwRRu8JEFdFmSNIpnppPtV7sI1dEeyQtNBxm4xKYC9
o711hIQ5O769i/Pt9v7+vEIz6W3xBK2FnxvQDTPxNhPn6fplu0GukWTmT44I1f1qi28ZikqT2Nkn
qTHuzUuE8OfbKQU4o9iEMjvp6ohfIoc6GfhA0P406SN5ixWRCZlqvCNxICdNUVDr8UVH2p3UAZXW
WYN00ifyn6T45wM+44i/mqRrSEqRB6ClTE1BdnBgXU7WHHhLTD+ySmbn+z+vZALx/KVdYAxnW7O3
dtET03fz6ckVfq+3gOE6NzZkSMhuDmSBB0TfkErxToKDYvDsE037RTefMmjycKTSahIa7djYyR9I
+TYWcKQZf6fHYe2gZrravP5BIo7UoV40T1PqjezEyE/pexTgeL52IS37RWNPereo6OFjJM0FlEAx
V2UcGclpfHhy3Jru0TBamuh7Ttpn8lz9H4246V1Mqm8AZahtVPxGOC9UBKY3iBba7O3tQVqd2tkz
6vLzXTvzOQbREHu1P56R/5352NJxHs+eqUkMVFVS3HjaRXQYl50drzGb4KsFpYsYFZ3AQTeRFJv8
30YfaukuUGtcSM7wMSXdk1o3HvBL6gMHvBaCx3aV7CkYLLwNmfgS7iceB5mDdowT8zeE4RDtiRfx
MnNo0vF36FAbd/GfS5QrhH0QT4NKNtVC5tLhmcysWxLMLoblyC13qK6Vtn94NubPDuiJRbdEZJvE
F0gIauR8PknjL6bP0eP8TrTlxR/QgDttk/9JD5M02ukZScepMjBDo8y2yfP/MI3oc29ID9Fs22MW
MXs+6bPdaboV3KoZuf9D2JktKYptYfiJjFCQ6ZYZBJynvDEcUlBQERWVpz/fznNTldlReXHqdFdn
lQibvdf61z/831MtCWmbacW5rTTvrJe26LTNG26VYkF2XVKEWUMdVlPjoLax1tiM45IWrq1kCePb
3N98umbWqsxjY4WyMHe/vPT/p3D8KA406hGh2oOM8q0p0dVTfXyURjfBRBf3wAeP9GV/COyMpW+X
AwPPmzaWSI0N6RzHbXPSdsTywiDpC1wyBJgFACaS6ASM9SHcBgXyxI8LyEcYx5HFawlA4sWS5e1P
BnPSCTcvc3Q3oyQikowb8eY5sLjtSyQWNj0ivTnQP4HsT/4Lbwi+cewJR8v3x2/TCtfC1m68soa9
t3jtzX0oHhJt/NscysIjsTfk5aC35E0Tbm0G77PLHrReJjjI8qPiZZ39e8f+L/GEJit0KTrTfsGb
+XsHzU5Fu9RbMoSmkwPDl2k/w9WDYjPOVHP3/5Rw1DOUAr988H8UTnB6EV4bqqjxvqJ4/ti61Zoz
/8aMJmFai2CfugnBFF0tVyAVIwT7zDSB1ZFvyO2gLC3UAr9cwX8UF39dwbfDY3VKm5uO8lqUbnBB
NNJ+qgA6CuYaBHW0UxjPvlH1WleX0fmx7FFNNURM/UpZ+vd1GO1vj8A4XLWsy/QhYQ4NkfgMqvPu
MdZmxoCKCC1Rbdic2dR2xv5t+G0t1GX/Vxnif1ED/7gdxnea/aU41zf5JneFjEZwjFUTaxkEQ2/G
khgJRtAqCUo+xriW/vos5P8AWzSMNECB6NfkH4S8yjgqRtNIRBUSd3NycnB2B6o8awNKRXoz3yvB
Ralv3rs7uT78ymDsOVo954dXWJbO6hBKYCLN8GoEde0zmMhTj9S6et3p9NITM+tfGpT/YnVh/kGF
w7xLwnLi2x5UPqHIMEHBJPoeQumonsjBxgx4dfRiL5fyCmkYHM5THZaFAxW107UZkUD++mUNi8Ly
215Il9tuSyjv4Mp/Jzcp8DlLvTh2k4aQM32jXXF3AP1oOaT33ZrCTsknZP54cu9G7atgasQsYZC5
+q0Alv5jESODgl+NNQsujN8pQ4Xcbsn680KsZe8ZktaUzsoqkLcYk8sLPexMMgv2wAcJcIvjiXg2
tuf7JGOHdB7ecUCKTFBHODzr4Wktuyef37D1IWFCkmLqw2LSDVvshvv3mwpAxiM29YlSWeNZ15bD
K6QHU47eyRWXgGg1VPrPt6ktSJ5fhcyOuxb8HY09/2DV0SpUehBLmUnILhoRelc7H3U5909e7V/j
w8sipmooBXe/7KlRCYyOK8TsMrnUJt1V+2FVa5El4pUcmUVlqjsFdFuO8+Ayedh0Jq4SkzdwMKu3
w6/ZGpseQn6Gkgv+zKYOzZMzAqu7gtLu7Waz9qLztJ844roMETnAW5zkjwiqxq68meHLq9dkKLSc
lyUtisbpUsBlxEt2o9WG07b3HAMxk0GhUJ/h3NuTiA6BVpabF/tFLMExWZEkcg6r4RpUIZiv+i1S
S679Mk5ttlccQ8hsPSTnCU4UK6ebvJYPs152duftOZJU+7XNJodZm3SIE5+p+lgCjgvMTHUCRnSs
SwGTs9+W849mBbgGIR22kmwBYjf6+zQigEtl9lhh3G6hcw7kXjlOHYnJASRFh8gKshtJ2sWudfzL
e/Rj//n2wd/e5650vEvH6tokzLQ8xlMgL8xPhowFftk5pB8ty7dP+gZlvgHBdd3gk97W5kTw2IVy
EjqOj5Z6cbPXwHNeywUy9+CaUMOTquH/8l1FF/bXnvHtCr41qzhcdORXyk0WmQqX0ckBh7OWzwij
VBqWf3+Y9gP+UyByKZIBlk3Jxnn+9xNVi8vp0rxWvJ1O7TKWCw8+SlSX1xh7bHgW0YPsEF7vRcfV
h0QFu4oJMuHLfXWYjrJJ+23WB15rKjgMkKnxGZmd8Bk9jAA8KPvnhodx4Jx63GltGpOKOzxQdXf8
1NmKuCPzGaF1jIpZNsPx547BjGvsVbdwKkLRYb6BGg0Kp83M5Jfv/WM/5Ht34JcjR4XXgnzv7+8t
vytJfj8kFHtmGQAfInogt5n8IvOZ4CxNgSpCYsTjh+ftyBHyTLvVfzuPmeLKbofGhNhB+0p5eiLR
Ad9OfgcmmiODRIpKlr5FcyonD1am7Nw/3vz/MwKaYf+Y5CuyfNLSbEdYYFr4B1vCu3u3r73HzgjP
Ce6Z9jEu7X9/5Z8+BuIrcxxqXZmDiKn931+5PsvPdnmq3wlJNRLbfj46Th6zV3Qf3GiTVLswCWNA
PWhnBG8HkrlTf4E6fsIw4goY32MEJfiiX2bBf9SU2aX70uvy9ial+wL7cU8ZI5FlZS6EEzgtf+pA
ojqb6CWLzILFygxR7GtMwpJ/34uvsvnvdwyTRIFIdDrUCfzD3/fioV6NY6YopC2ZHZ7ei1MHE/D8
gxhGmmyG4AtyFDcYtU5PEbFE7p0pMs0zncdxJDsy5vbk/oRv/+Hf/PsCm/1dMTUGrYn8y3bU/fKz
+Xalsq5IioG0FV/HL7LcH/fszAgj05trDXvQbIfZ4G2VixvJHtceooaYtzQ4JO8QM3rdMXxCI2dI
RCtsjwS+gqF7P09OIyLccXdPVCyA6SKGRK/ReBf9FQ3mG20HUEoxkFj66bqKVt6JbuwRa72bB4h+
xpAci5kerKgJXrSjK/6ypxCriUT3OpHcq+Y5rrUPkj7Yp4YEetM36wHv+fAV1qEY519tqa8zkb7g
DrSQFi+6eYotl0OKKmSpgTsUAjOgte9ydpEiJrkgrVudhvvuqLaRHIYojhpft+XRKT7EZS+NsFt5
Lxvv7twWVc8YFRs2FeKKDtHZV4OujQhJjzJbibrTE+mIhyHJmJ/dJUa3xWYVFP2yXxHjkVrZOP+8
zwm4oxmm44Sz3Zu8rTzpkoTANR3izuiz0yNT7ooTbzbG8Nc+jnW73FSwa5ZQBlZLbWQkr436tNRB
Pacs4fPzGALqpoyKqHFvyftDJadvulqe+7crvuxpzLiLsu/udycInEjuduSjJQ3uftXrJKtJhdFx
v3yb7e2qv+pr1CuABSIhzCIfxCBWBALwpEsEQtscdzBj5UowJQf6dVfJaX51E8qXqjAN7zjK7bdP
NK9fjOYrxvNaqIXKDIOLOWHd7rUHiIZPvSP5+9WoouY49Vq7yps9oHl4qLl0w6oIuqqwLV9X1rDt
aZN0T+QlI5sxsJfX7Xe8xqvDDoTlVnhhPH+OkYtZJ7vLSP3ASmgYsd89g5LXIotj8yRHoANYhTNm
fOvhwkDXgs/5wb36YGDDo3/BON2wM2/Fp8h2hyH/ePlwUR54xVpyBffggu85F+48uq70tlrjLMDi
NfLrPYFRiSySox4IWpi247B7Gxv2nDAiyrVThAeKoEiaOrdjTy9pV6MuOfVwcjhp2huSa4L9yzkN
spuJfRu7rxKo7bBF0Junx3g0RIXX9iuc6uUh7LljAn+Doo48TIiojja+ze4uBVv09h6hrpisH0Iy
gT2iQ0+1PsoF95QcQ85E2b1zuDXrOrku2UVeny3vlah+5jzMW9h0zO5HARfeqmCKtH4D69s/WnoF
QOaPreTbmZdV3fsRlUSdpLM0kbfNIk+wpv+/IzjboAGbR/FlUxk8fX1TeNceSfR4q6OTCupterJJ
c83X4ls8YzaPpW6rE2nQsjblpA5y9oN7cB+3NogOzMawU08FhmsSfKuJKTqbwcXM+J8CGqeiyGIy
YMrxzdVtLTUrnwn2krXvYCtJdILIjOxXPcp1jxrYr3yEhua26l3tNMhsoDvCT3V75apB0+v03tPM
rX1pd5nCTE2kMWM8Xqqufd7AWJWT2s/2aSRhXk2s6bDzUYfvRWuIodSi2pd7zZPcx6SO0T9lSJJt
8I5E3pFebrO9sn9Klvpx9W8bXF2P8WFuwC/p9G+wNy4EJuubvM9/mogglBBSCoiTNe3ydlQY8csD
KdYdwtK9KxEmdXyfFp+Xu5kxjYfSumHp3cy6ZcqDVaKQXUWCJlOzKCRrb9jAGSm9B5yUfx97ZHtz
rv04TTSmr9AmQHW+y2wPmnGpHvKxTqDMDcHmWN/MP7vw4nZcnwi+I/3STAGgUeGbq6k6zXnV4pZf
L7vwt4rFa0naSguQkdLFu20u/urz4qfct1iBmRPXrPIWm6f+YaS2+tEe5gDQethE8E5XnrK4EPPL
2TK/Dh9DZW4Q5PSpDnKvg+f1zdE/Vp/yOJ+lo+NAI6YJoG8mgS2Dk+OVbms9eg73tJeGw/oztTXe
Np6SjyQDPgoJhXJQeORBHvoiXz1lPSr9q5N5Nx5ZuVDYxP1V0lr5zNOC04YJGpnac5iRw9owDRD8
sDssAnlBPhiDh0uSTfQwHx16Z5vsWABmW8b54uM1SJNzkI4gxrnG9j2TocyRFxg8Zgf/5NPTosMP
T5x7NxDuzX2jXGxeA1+d6BDWTrE6gNJmk1w3KR1xAuPY7nc8qd8e6DbZ80R1lD3ykqk7UqcJL9Er
VCNlCKdq2Anx7CR2Ex68k/nq9jCQxUjSfLsF4wiOLg4lv7byoLNvxTeSQVjw0aEmzqmmg6V0WJTr
2ip6RsLkEX4anPbeytdinS4aQl2Ue91x6+MaPRdwzKILTuAn0YqSn9cIfhtxMslZgNeGRUGU3GBs
sKt2FyT3cYAfGGSE6tnlWPx6m3EVXZLdPpT6xHzsD5Xt1W9zxTZAzZ9yiDIQmD1tY3pdPFyF5hp2
3qcRqyR8vakLWh/n2XlNjGMNrygiE9MKO/T4hf/skwxJNlI7Oi0f4yMjHbLyzOeEKM74OQeT4zKI
VhKbfw0tsk1Wg+hWtAB3PJ8q5yMLOWh+Kau/itZvrxQWMyLigJoW4fr3XVV+dkvjeH8kikTIrq82
1gm7hRIahdlowXV/XRtb6AEvNVAoHw6jBwlMZ27syuyecQHqN8qndnLRsJU38jEzPLVwnCA165Xg
hqGrpEj70P0exAY2vZq8gfb8aNjvc3zG46RCJIOgJajhyXXMiyTwIwjsMvjL87dO8efO0ZXb4NCw
fclg/86XEVSOW/dePpJjZt8SHRIbmExj6r8Ri8Xt+n47//wcAUH8Ue9e3ofX+fngc8jwPTAIAuQm
VuY3U7efuLqioi7AtEX9chf8PqQw1ObVvinnR1K+3EvjXy+eTsRWx63bOE47Ms7LqqN1XEqXf2/B
P2lrfDAmYMxKDQk8zvjWcFdSeWhdIN5jlmblup2S1oebN5kcjDSIHJO8Nvl2v9GNvuC9v+8q4G0H
QFSR0FNjf/b3XS3Lo5DwPR/Jw9I/Dnu1TTae2eCxfekbuXu/MMt7MaVpU9tg7wgzV6v8hiiBcizP
X2wVUACx4C7nbZkXmrLcLcz7/hERKG2pNmTdcPsgWtOpQPaYWcJLd1rxCVKxajYxyuIJO1BBkzzW
eLefEV5MpAJ4t35Sw5TkZ395J/8D1RBYNWIVDSsXWftiPv6xiJ7y9VVX2eVBdGTjdnWrS0wHHEfa
/Mn7ZZLLfgnxd8VLSV+udgRJLpRN1jdGWLtaD3CdgWalgTFUx/fQLP2rLcftPrkjkerC3xjjHJBM
q/g4vWy6o9IuF22vGz9MdaODIK7bjJvbIewjiNZh4c2ew3RG+gTjOZGvnDk3YMD1gVw5/FG04JfF
1f6JHemo9inzgHNAnb+bshSXtKOeVQyFjoxUoaaH9qzjdlwGuhBJfYbadscm/I8jte3hQebFZG19
kLXlAnjgC01csemuPLCQmEF2H4GPRX5X3H96DO4J2W0AeIxED3KPnGRBCk5p0gU1eD5/WfNBYUZK
jKomalHCtDzDEzl6GG6Zkp/5gmr8hkHMiulVcWvQ4rh+9roJxNtfyhzwsB+byN+34dsmcnjctGuT
3+5JFwRL64u+NvfV0E57ip/23snZnXR6Wo9YglD2xcT+SADH/L4hSnaax81Ig0t9c7G59w7TVtId
rKKVX/TOVKTbFKJ1J9HiLMkn5CPGNEEzgIqA4z1aLQgapFOhW7m6zdXsTIkCdBRLmxmDZ6+zvHJE
EeYdpdR7qPwgFsxE9ubF+f849gSF4OFU9hW4SwV8o8+xUAVEhn+Zo/bwU1cLIPfEz7AZZISu/xZz
pP0ExbhtqixBau1gxKIKFPaP16YsykN+f2N48bQEC4L4VE7U2hUMCN4WFADkJZt7Qn6thZjrYpzu
pglTgNPM6B8nVcTUPoEW4NDHMLvPQ8QpYGGp0xEpaO/+9sX89RCkASUN01scpIEDgQWQLJMaTZwo
6d5ioi2LvElAcsIT4Irjkm0OdfaI3b9fli+M59ueiAlkh30RSArvk2+L5GQ07fNBfTySbtx8RU4C
tqpiX6TuR8KpE3GLTWFrW+zwz+rn8dnHUXVc9So8o99mg1DDzuOsnwkugafB8N6gGVV3enTddrx8
QiKP5FQx0s3KOzolubHFwgiwqtYGavIbtMbj+bnkNUnnPOlIXcHm/jalfOer/N7uqFVCLXvap2sp
LCaCWyFA6jZFtEz9y5LxxQw+dxC3mbsVkA896PgyPI8PQ4HjCFy27pFypwkwrsCsc0oxrJiYn9gA
RL2mVzC0J104IN8vVlzV6qCLKDe1PyFNmby9lFS7HNS8gwIHkg+4ogxsxp9DFRGcvJfP3IJ5YMTM
xH8AiqCTr+aQr2wUDFZ7WfoyiunxC7CDOhftQJ8G3iYQz+GORhdmLwIbzT6epFWy+oip7LpY9b2c
60SeSbac+SJ/+hacncf41BdYCZR9N4eID/F/eANPJ8CLqlEZELQWcqeuzt1FUcjofgqAMoLo/8V7
6QT5XB+dLWn+NFtRi3T4ggVISBEM3Gx6PtrXX1nlkjj4vy1HyMDourA84ej6jkgfLpQMhcEDxN+c
SGClf6MBA3KAth3kJ1vG/Hx6DJQt7kSVbO1ym9RwlEgHVLJOtkuJpzYNLGkSfXYNn9OTlQHAo1ch
CBAQnXQosOzhcVyD0/sPEgtDGcwzH6aEspooqVcB5/t7yerugUC9ySy6xMxNfRQgkRiYre/Ja/2I
0omGBdP+PCtAqY+jRrc6ofowj7OrIC89yRSDbJpPnrVZhSQsDKhHZZg8k9W2BK4KFOQTgu1UJssE
3tmuCAVRxiAmXbHPT2u11j8ECnVkE1lZpw19NZ4k8uTfL74mXoV/3WnxKv2xzTXtx/XYrbnTeqxt
39ZOiDfQW1irmJVhXpKDfx40AdGb2jbbMbV84kADfD+rBoqPdIqDT+pfotoyqCvaCKmEGEn22QOs
877BuMRp2OYJmt2vrrYxPM/KveIVieqm2/MHbgbwOxnTAzMEz/C+bflaBLTLzfdB2f79TUlN+f5V
cRwzoPqxyQkd7XfJ3Fs3mGelxyM7umFWA2m6oLyZqyMpAYCX+yWTmr1yFTlU6rADbrt9RbekgwTE
f3j1RPGD2vrMLMDdGe4F9Cf8LQez3lymj6nWk6N2nA8viKwqUJ3b9Imfk9/prZb47l8Id5syVQhe
I0GYerh3FGRvs9DsLb1q/zZaMcCLcKokodlYXBHtvUMZ4l8GU0u1rqOMXrYnw98aXjwSywyn2z8F
c7x1Yg0KjzZiulv6LxR1UKOo1tB4cdEfr30adEbdAT+HYk+wuG4xcVT2cZZySlGzNBYF2nRl3lw5
boAkgEVVfj1YcyLk3dKK0BOru5ubnMOlyN09PEmyakfAq/ZjjvjI0hfnBM4upIE2SRFehjNLKHah
W/R2ZYa516B28NDsn4ftOVpUC/OJhT42PHoYD5kQxdLBWhKA6wL8FdCYyo/MuW5aAYm4sTq6OCSZ
oZuhCJfCOlAipuoWevSndd1LKNdhSsYgJADmV8swzJwMbHDZ8VEy74tmi40GzW+8sni2PKmgnIpw
+2p2oqsn3X7SBWt9+h1ieSkw3qa+KGe3AEhXFkhrMwOqYKzqXQitrMws0cCVvWYP/AOv8Ah4Rc/P
TivSxC+bf6/Tr8Lirzfy2zL9RvXpFHr7eWnyY5LuCaV6m6e3eT051aKMDiN0JJfZx50CYlbuTqM6
OJLEylROB0cBX+b5Eyc2Oc8Vx3DaQeWnDPyvWxAROVZi4Omk4yXcn2nByP3uvEId0QlTHKYPJ6Rj
bfOOjdlUGzQg/gQL/lKRd3+WooiTuh1aZ62LrR2D8783m/ZLaWUSM5wE4DC1Vx+HNXP9EgOb6La+
jhaUpwHRxgbJn1pf7h9RmT4YI7KpkF17g2a5KIKD4lZwEmqoFYTI4RQS6CHStInEWljF4kk/IaQR
VuyckiuHOKws2I8ta4Q2LojEUFainruNMLwgjz64Dos+MXByT/o8u7KN0wFNIcwPELd9h4LuClYz
zAatxQ29BdJeH9r8fSxO9NMaEwq7QMngpr0a80t88sx7cAUSo4W8y1RquB3mvAYHkFDC3p3cLVDx
HR0OVwcPC1gNyrYKXpPutFg29kGkBFOET+F7QPlUFnV05rupFedy4d1ddZivlb4aEntFgbKyGf14
VU8cZIKeSRITNHeMO0iHvXO/Lp8E7dnysL197dXFgVGqzCPH34Oxc9aHvQ0a20Rl/5HbgNdPjsCT
g34kd4S0tD1+8iCwDghLv9h0lzKZ07zH3iHqeHJC29tJZFaTNsXf0jDL/XEt2egsxsfZanwX45aO
QzPslGsJ1QrMTPSbWMR7TfiWrQOZ7O/oOjBCJQRP87r2iUO4ZVFftQPi0wPY+byxB0v0zrmb0jDB
a94L4gi30yfhMMAH6dKv+AeZ3aW+ml2f4Tjx2RebhKwpMWFXK/PPzj1uz9s95hf+M7oM8kE+yWtQ
N8z3TpNyJLlz7huRxpien/uFm4bY2YEAHiK1zwU83db0yZgFYj4j17c5FfRK+eRgMLx+BNdIDkWd
1QIPXKp+d3NkCdHQhlwAl0upJaBYNpKkYSol+Yf+Me4E7BxOyWrIPpVBPn8N3kOVmiwSwuttmqhe
TsVNIwFvaAbSDkH0aGVx6lYew5FyanBqBbiIM+TiZjKGRRNr5+4Rk3+0s1j6Fh/q5j03ghTgEZXd
iJdYGWSwaehNMTP7xf3G+DFA+fYuf4P63nd5dT7XjXiXm207TEdoG3KcjmGNp/t09loghDaIV7ch
TDAh5hX7AEKKeFwQwyuiciCZd+FQVMGEaWeAddHwudX7ZM+Lk8piPNk/YU5DO7EVfbMYhpxiivAA
/dcHT8NhaE7Msoa69sXhRI9CQLxgl2fenqqQOvbaWxdY85i5ZKuL8windTqo+Xa96nV9aYMo1/yl
i/pZtiKhA1LSuTXoj2g8/t7fMqW8P4x2TfhMdLfPk9ynL4rP/etQoYT8IHuat5a8WWge5dmpD74x
MOxWlM7bv2ghfzLcDKmLjpXLQYgCy+HbGSLVF61EbYO4ByS9J/dIst4VG4X55ai7UwcrmN74Rg2e
T6+zPwwUys5nmJ7N1gDW/NuSd13WJFPzX0ow/O5/lGB/XdfXgP+PahM1S6l36ssq7saCwH9H5c0m
z4Z+nCDZX5/8Nh1iZt6m50tQGLgqOlTpczZojQHT00qpUI72fXN62OmHcrRwpFRGXRoZmSxA89Tu
3TtOQ6+MXC052q+5dg4ygJsb8bA3HsAhC5HHl70z41Je8ahFThtOiXiqUScYkWFz+LQGZ9Jzhqse
Dinv6La7kuR65jCRpwfgdeqcJz+STXWsCqST2TlbYoAq7+4Mr2STZkibXOYG0Vycw5p5nOqjFTjR
klCkt8E8TX/wxLsQvol4Hj3SXwgSPxNS/n7sXxXwH7dXf2oK1cMJ8WSI74B1/ZoeXWcZKxEXF2Ys
rdHZxxtoe9seIOy3hkXyDpR1OsbCanD6ZcZK/M5/tHFY5Qj/TMHXgHD59/twP5JypnSON4FfPxnR
iBO5WXSHWrSKO1g1HMCdKG04JCHqfa52DHugHgT3SB3K28u+HQok9pmswsPoTgF46LU5hU/m2T1u
n7AvTs6LZzJCKmkSAHSxlOXNf1odlzTW4UZbnAPZrQY0e27LMUarAbLH/LPG7jS+DCF1ju8BLE6S
6DhqIdyv04bC2XAVV3tYDdTTiUTTs3hfrWLAnG70Xt/WvcLqzrPwklsP8IO2h+MI5eZjluNAalNR
+I+4Zb73BCG2nzbyuRSvNaaXCqx/uc9TKRDTVGIOI/NsKFVr/v2QEG64kBiHLzjizT1j9nFOH15v
V/FFcfMGgyXrHBEGwgF46qd2MxDGDPmoiR4jo3c1H44aKm7K+qesQUqsr1lxm1sMB6X0+O06eE87
kzy8MdyNuw5BOSaz+rgVESI0ptU6gQEQRB62xl2isRGgzqXPk5/TE5NQ3fTuc1q65DUHDoxPcQ0v
o2U1m1S13kyubfkuCgo0JADkL/MpQpuhgdS92+fK3rY+SBrUhnB4A3XQgW1yJJTeVgeHsMWPMJiO
oTjZxujVq2GwCiYchDmrCzWmyxj8TrHWy0N99vTyDwMQsiDeaDUeXFA+yL02+oiPi9fxNTD5wwc+
38z3bAiCnUjrXZmseTXkmhbjb2VIeDCWEczK3AEYnFXRvyZPL9saVBNxGnaX93mGl9MLVayd5ibl
kIbsiQIYfkbLTwF+2GvyeOKmvli1BBV6QD3DI5d+BNCfPgf33sHL5sYUroral7aME5IKzOFtX57m
9cj8XR1LYKUYCtsHTx4RHtUvzuaBI4ENKR3WcxnvdwYvVj5VB9uG4kdMGg2nBWBst06Ll4+jx+WT
H2YYA56+sjqj65cDRQO76EDVgt08UcSu5j0g2VaMi7izUG8UwCFXHRSbVmUpCXfxTqmH0jjmRgwJ
CTjBwsnIrTEL8I9681JDCe0GGRTxhWfQsbrnSMfqGNIKkkWz2cgbbLZs0cvWoubciNs1oGIMDD6P
fRfewRT+UdjJQASqDXgKqBa3kogm8uFRMA/ADuf8xTgKCsyFJZVPjy7h4R7bwOYw6j+8l3mKsuTK
ZPQW82wdQRWis657ZGlah/DNIms5XdOIYfc04XOgjOhejY92H/cP8NKCuSgwK8fYkC8bd20dm0Xc
zsaGIcLZXtjelF/GH48IKADsyz5TGkOZoldShs/B/Manq/26tFTSC/Dp6xFiiqxDo1HWYoa3eRWw
qLfFmikuHPZe6dxc1kHG/H8Hy6PXzPWjqeEoc41bBxf1ItvCIbz7JCBhl3J0lVHq6AO5l/Vr0wND
dJ7wKFFms/3wdAkFmFa9Jqkfbg39aaxH4AVme/lsmSnLGiPw5Iq0m7xI++50FzCblt3oCHdydpgh
zJvKSymhcT7NtRK9DhItYS4SCwqpvHxuWkLoky8FdyhzwKMKc7qHYgOvKd9fnfFrnVot+wZjOrcB
3xbKXnePDGmOHr2vyqtemB34YHG9J2Bue2EJHAKcASj6X9Z7kM0YF67GOIdVzmPb3nahbDWJqDqI
6sYxckAcLcIz3rXMlj3N0xfk1nAT8vDlG4Dg14FuGlbro7E4N+8ukWp4DuFj4l1Q/2XJMrVufdkp
E7BxqO+zA8yr9Yp18HaXp12+i0avC69X15QxfrKg0jlkXkymZ4/l56EzJnsJQPMMsNNmlKAj9dt6
8M4XGWAT2i/spc1VgssarK17XMYGhjYePq+91UZ0cO8R1qi25F8AXQuui8h6ecncZigweaiFBMHn
YAeQ8cKrsxeOLXdPx7OFqFpL6VMb23RRQBGavatdFIvh7oTY0WAGL7ML607bTFRzWU7v0wxGI0V8
A3djSHceyp/ERtDxDHX/TdH8DL+O0uOkGCA+gFnRSjp30M0P/qaBDvvmZh3GZOfEl/7KwTNyfJnd
MNgJKLVtaDYgbdaHsjmjK3isJWvHk3fvHmI58+DqI6n3hu3Uct89JTAmKSS0zGv68AWsk7u7MGU5
O2/TWBaoR28FgxA1uS9m+FLQmLHTObqH6RGOkAwJWDOkYYb4HVlj9H9JGdKsOMMZrKn1AUaJ0s+Z
RLW25MQz3JFon4PUvU95TBdvyil3t/e4tgZX97kyVb44NgIeUmV3p8Y7KsQS+Sk0PYZ4gATcVAxx
XAMq0glznJWDz/VxCp3Heqxre0YI9Uj3jdl1oMxu41bA0w2fGFlpPEiEbsDaEwT63tmb0im4fNRI
MW8sm/Bh+tfgYu9nuDUtOkgzT+QV8cBp+fwHp/StV1rNtMXcABW9qfceIu7C62imqEA5yC6BwosE
69lC/Y3hFZaIY595sf+OUkudc9GvRIry5R2dALOsGVw9hy/Mn+JrPPh+LIMixl9+vy5wQYK/RZdD
q4lsVGYHlL3O0/4E3IGTU/tynAZCetk4Z6q6anQfChaiAve1zdhjxV/D3NO/7V5JtydUsmJxyEyw
WFAHV7F3d28oeT3BvpMF7Hbb68wnXLnrKNtZwddQZhl/4uZ0h/AAnQcTuIr2/ECXilLYviZKdItv
H6l/80BDktuMrhlaIe9ca9me5+Oj9zSlXu4++X1Yh1Ts7gnjotvchsTBQKG1Q6MRHpH2VkgKmFVv
syiLVh9PcBgoIgo0fK7a05Y1q4POWGDni2fwJWRWsdEqYeveo6uzwLaiBrsIsOFycYoNepRe9ON3
/sDK0qfKRMM5qRyeHf3Em37EYJd3kzEfkBLk+tbgxptgs4F7V4HXZII0Y54S/MUYFHHFMbOrT2ox
yiiYNv4ONmPE9NoOTzvdTRfHUOoVsJIkrlZKnriHnz/LaT2U2FOFsDLBLclJptN1s9ZdonjOPGDB
e19ZY7SpYzQrZ4sJNSuPeJiDS7FV+y0KhqfQukIDXzSMDCS/GGaoer6aDMiv7VGusV+kSRXpFcWh
HuP4NHoKZKRXTVuBPtIG4OwUQNkIoQ+Lr/k8fgi19sEVeUabBzeeTBA4q2CA3g3CewV6AoEstxM+
Nt4umymIFmrawkkq2KESWAv2xVyBBEIj2J+y+cI+PjpT2jPBNcXGSe3BvdjrThaukFffGV+9I3Y0
fuCFWOXqY+XE2LSzQH1la3fzHYtnvIJ6HINocAwp0OZO5gOHuurzTF24EXGN4oQC0FglErtC8zSN
iZoI9boc7I4f56FhqxhFMDKqF7mZDRl0tUMSiSEiiRaEX2GggoY8fSOoXOC9cmGM4ZG7r0BMBh9w
U2XzMr9t0OFV8dm7bBryY1ig7hH2LvUrpwTHAI3n7kZ5yLnATG958fdCZnQp+WRU7C5v14tBIZdQ
mLvcZccYdYJOkEVnwxwyXdtBLeXPbWdvE/4IZMMHTPYdM17O5cuGxvB153Co0dI+ffaAWecXpEL+
ySwiMBWCvWDeYI2vfkMqDkfpcZQ77yp5hszVjIXkvGPsiv0meBZ+eXJh73UtaX3zKN86iRFn63R3
HJWzx0IbHkeXpSoJfvEA02O+5xM2MbxrzsdfQKbuj5GN8vdliv/+R0N70J6Xk4bZeEKv0m9cGqb0
YCEreTG1yP3TupwocDMOBFN7rUQZnfFYYVy2VBy1L6TfinWWQ4XwH1cYr6m9e3wZZ85z3MQgizm7
SctWf1FTSNp/XbNCuDchsVgZMWn6+5qP56MIyEwr5BRIOVwFigWUQ6YTiL/xK4iwUPR3q+Eb8jYy
BTx3zE5w60G+BJdW/0faeTanj+xp+xOpSlnwVoGcwTi8oYwDSEIBJQSf/rnac3YPll1WPTu7VSfN
zL/poO5fuMNIp91UpO4VVrPqZGuJl31ZcCmsEdtDFNrG1IFk0papFF68OWL4ImHWRxTBx9rgtkdA
CSls6EcREo+Xfg4h2a4fzQuRZezKVAopnIQP5Nmhkw0QHUiGpKh0NIVIXTnBBoFwGGOSD8sT+oLk
KNncdNJn9BNRCij7KnSIk4vq36gGH8LZCKd+vyCSJQIpP2pSMfK3BbQCEJynHjh/0iMQmQNVcM7T
0dUWom4CyPCYDWDHaaOP6lGCuuj3yLgglYCYRF//YBe2+YY4K9BqhAxE47VAOo9AIEOzT+49EEut
y034Xpt2tLGW6fbmoXg6UInkGYILsHAxiSGWo+8z3XnWglttZu6PL5EQq5gKSToe4/7yEwQXYgvY
wvLf5MG7+gU1R2bqIaWaXPXlSTaSN1Ev7e948Lgr+vHy+KLz8ZP7Ir5BoeA5km0u8YLUBuUUiWTd
NhHRq4CsBNMz1UzRQsIODXUJWp0x5WSexBW2mtyyVJNcejHLtP8Q9a7DwLtAXUH60KGa9HdTCfJa
s/LGl2TgjmoJkXoDj+zvp/JqlHkntywwKZwbGP2Ev598S1Yv7pEmRqhHHBxKJHtrVgyM1W4iw1sB
GevdVgBP7WIsEkdBOAWWGzkrUrKPY89CP6LjTi4T5GJmk4STa9FnJ5uHG/CRztGm5hWVRn1YMmT6
H4yAIsUymHOw9lzgmwNp2A7MrwbPS3vN5zzJT8FAHZjEFiW3/I2/PDYfjcRReRwGkgiTBc0HoxWU
poDvgVaue4IYi7omJI0VHI6gz+v8oK4yVxQYX7ShYQAMuIxy77RRR5mb7ykUddqAjF8Okd+adl/L
qwkNry4WsJ1GNRxrSbWbXzpnesvpMNtUi+4YxrAx6AIfpBw1ikiVrJeK9lO4hFK3ll/9cTZHRH0c
vhA2OddpTt57pAVVrC8z7ErADX0U9mqzv/D+LqMO36OPusfuuQJaWIyf/QW7YqPFQ5tyHjrhiAQZ
9g504JFFKm6yQO8CQ9KFtKWM+tUjoGbIsGuKvJ7lncYVu6zMxGai1w3ymjbqhtaN13GN6TP92M9w
cZ0AxeU9FbCn8xbR1bG+7Dg58dvBwSZU8WjVvGIiM0do8AHFFGgghATFQzwKBg++Ky0E9lztd0g/
g5ECvumj/riFrhZ69Ue5Z8PQBOdTctGlnCfA8eZ8tbPKXb7LY6hk7JjxhubjcwA1O6JaFl34qKHE
eLcXIAoONg7L4kEfX4e3qb6P+dr+/mSs34qXhknl0sJ5B33/BiRKjqrskhra+YsBhV1SD5TkYRDO
DiswEUSXcU+/IoOKKgvsDVEvvFKcXGnYkDvqR0me/kjpcM2Xcv5AG57L4cP/KCU41ZV3fi+Ht1dV
Fw/UyHg4joWGibU9POFsxCkYnR6uY/o95xOcEwupUJm6Dpff0tgKHhgVR945nrdnnY0HgNZ2nH/2
McRpBjCqCSlFLJAaUw9qQznpZz+DdYtn5vZMM416iEtJqKaOLqRnyfwmIQD8+AYpNV6CMj/v3OCD
R5WwteP9vRWKuJy+fV0dBBfw1gDppQO7/hJDvgsD0uzawTA4Oc+SgGAF+fqopjh0Pg+uZXfpl7T4
1Rq4VHImTzBdOSvWO1hRdbl7v96oG94Mi56wtssQFb0eh5Fxa7leAQb+9gtpuMg07w0sCBudbSQc
s5vSCc8z80FeClyCNKkXpyeo6ckn3kyfev+42PUzMvZw7I9vfMc1NMILHh/EsMPy4fCCds9kt9lt
KFHtFvIif7BmsB8GBW8q5olQM/j8+tGgM9r1a4jIF8s95xK38QFokkaNCY39ASaT1Lo7C5//rQMj
XUgHGEPQlnNiJkrPk24PWQWgicU4GkYUJJFy1/qn0Y26jo8okI5ocqcvxI1xeSESPiK17A8UmHz+
NOiV/dCjUTrACFKoJsOS7a6sM4yP7hh2Hew5mTa1CnlOFMfxjiIi9+leYvo9380K7nMZespYRtRV
gDeNIegmMr3LAEUar0Iyj/RGdFvyce0nTgYAdHNbysNgb04ixHMP752nbHaaJdD7EdVQcUQSXmhD
wQSnp9qnGjFEkHd4QlVW/OkpGFShGwVgazdH/6efkjuiWzItCbskmrHp9Dht7Xn8uDTQ5MY/zhCt
Nw3bhkbAahyMc6cI6/OsO1BHwRuo6t2z6WZePlE83rI9JYsWvIj2A9/bGFL9/rKn6MGXt/B6nmVP
2lx7U54QpkkLOlBOuDqvrDFuDQvT7azhUexcn/vjaEJuThYJssLlJJ7BIzGhPTrhM+FKS56h/Ag7
Gj9O/Pi7L/eWK7qf5Py4I2g9DWyTug1cvIpog159ZJ7AnvSO3OrdTcuV8euqmGQ4MncHSJTGRmRR
fI2U24WyxFxANLmOV6exDoTyFXjJ2Gob7td53g3X2IQTd42kXRlOs2nkf32GoKeOZIgTjcS7HGvv
QhH9M2iL7PQfLVWxwvj9Yhqlk8l9/fW7FfYPgZ8f0eWZbQMqqR2HZt9M9mTqkYCpX3ICuw/apCB/
gAyA0r4ttKtnvoENmaUeLYhnIUo96g6PfWuhrI11TT4FDmVMzSTfhzt6lvVzxsM8+Ht/rB8/m1al
KsJRWuUyOkKNJ+Z4we3ZwAVral4dANNQcz93o1JFYIXwdJSPiB2IHwIuIQXf9Hn9Jq07/bTEh8Lu
vAuxsuLRWoXUWmRX44hLjjHtwq5QbX1f9a+T06x2+LMpcBDJ3ixbu9lHGlml62+g0MSz11l3VA4R
Lekf1gdURs7P/D/VTgs20UBZdGbU3lgdN8z7f0+88ZRxHmUgySp+gh38dXG4/P5BXKryZly6sTa9
wLZHU3djws/bHN4Tt9NyMTS7wc2hvshadyfDUsqrdNYibSplQ1J61XfOtVNSlQzGtxMFy/7B8ELD
AWAMbLj4MN5rT0NUBv434iwwjSnp03+dZS8JLXUDpqatBe6/Wg2j8ZXKfvd0roOUn7gOV+Ho4IE6
SjZXGRrA3wMpjaz8x2I0PtDEzzunMmYk0p5VNKCoNsMjaQsoqEel5+/BWvbYaFx6OE3LyqFINCHs
0NkqjzvgdL6NTxo8yDZRhMbF82Ne+vfzJB3wRLMunKdOxzGqXg7eKz3bJ7X376bUiG+OiLGlO1SI
xZQoGMlpzwJYswhW2Uha/D2U0rgafkypkUuFemaqoZiSZMtT/4VmGiTplHKZE6ykYfaQ73HVtmzz
4e9xf901eItEb3hFAlj4vpLp6VrUlyDUpubJhW4rQ5pG+fj9uqGT0I5w5w+7i2j/mWNXRjfO1AUm
snH9GfLllCrhkWsA9MLgYtqkeV0nfzuTj6m2Mu0+t3Ezm+DL/wwJD0yH5ofQfWN+Zn6Ju1En0KY5
IIyJSTH7IOSdZMHd7inTfH55bBtT//V0gvT8nzEbX8LJ3NVFpTMmQrO7i6uTXYIEI2gzETuhrO8p
xx5PFKoQyM7I/D0vwZsfunHqqoEXwTxCP+7aOyS9RLIvmmOioAOiPHM0RTR4Q5A7smMW4+Aw6oL9
p7N59iQOpsqfZk6pR1tPBU1OwBTIaXR70vv/94kxuM/hzMAyU3mCv58Ywz+cDOtoqVNzSg6YT29A
867YbzhXJNRb7hRFlA0bJ+bbYI2lPMfXMK7ijjq9Ysx7dlNSG7R5K+QZOS+4kLR88J2fzICvwIJ8
Bu6TZVHZ+D67S1xl18IgpEH21A3es82lny6QL6tdumOoA8WUHVH8GSUr0LKlNz708Fqj8UQzgwYn
RTWVVCWguDi8fIYrA3OYZTVb5mT8cOviHmJvML9U+P6nidk33tSRP1PWBcqnSKyWFMSFYQQNAKb2
sgat7HzCOe+/i4aBiZmNQjM6coQCFjeSAMeArXSkzfmRSvAYdQJXezWpVATT8FGDr0b/KhissbdZ
HvGrgb7/prxdRqBf6HPSYEZt+0kU3jqeEACw3lA1otTl0/FR+xQ9ANwQU+t4mTvIxyiT7piMDd5I
4tQ7t5JxaXXPFyegzbTQZvHYXHfR6VhhN99b0c/XBslDl7hbiNqeKfU/4bgyBFggcy7BvHRngCZe
zkBz0veapua4QyXtEZ2WQTyu4KBuj6+7NwlgwwHoozYi8ffUMZTyGE239RmpJfS3xyBOUFjCFVmU
Ttf6XHqolzFKJ1p/cQZZoj5LoAjQh4j6CqpUukgI0GoVjEWhC6qeoKfGYznuAeo5PfJNsrbmXLi5
5GQOydPE8jrDdKwPu6uL7kImwFnpXHnmuzLT16etvu6sDWRLR90VKlDbGNCDsVKhDtSORO1WQFAm
gGG+wjQkYUnT3Ixfz29P56qX9gK3w3/+KjvOkTV7KIBvvpXUFnXSuIKJ8Z9cZXlFHeE2gDc11OBZ
+BDpuUtgnFzn/EHP5paFnh4eIJ6hUTa/jQ8fF1S2++BBIoSopgbg52oAFGd+1SHZDyHE9wwQmsaT
ZJOKT7lYwCEb3qOaUL8E0TA4woU42bODE4yjhUYd67U62WUvonSOYB5U32IQPAKwJ7+jw0uXNwdx
HW/hF+VgdAYfdO3QP6Y6FNmoAcAKcXz+2vnlMDpM4zF/UF9CMC55QnmvX/bST/ikHmwNxhSSro+7
RTo3hz6NGAt48vXL4ybgz91h4O10EJUBcIhOEyTWfjLE7xW8UNnrQnRNkJ7zeTUHcWhLpNLY5pB1
Y+2DOKh9ohNn0lQbhDSyIHue7S7+b/zdV7ezwv0v6FcAfmTaw3F/dumNTqCVU/TzYIYBSd4fPFw+
bNrKJXy5R0qy0lAfS8+QWkedGfVXvp8XarIYUtFYpum6rOeweubbz8umpADe8T7jPrAkOl2mzL9B
73elzfoxsGzh0nOcYbgDqwZZBMdAUVCnw8w/ZC9OMACehVCtOpDokamCWbrNJzLYgMhRpiGoOXCY
gC9osARgC/QXcKwZjdWRNfdnBZiwijY8XctJjorxa71B+2mE4hql8BRRhO4C351ooznrswck71UT
8EynRxlEiFfTwRM4XYmusPEJ6iRx34/D5etDj+FUHq0lTl/OHOmk6dR2Vdq54Mpw36EfRk9MpeKu
jlT6Ndxybs59/Sl3vqS2mcdMGTmsIl307d5CE4arsy/wJFySvYpOUYdeYvCg0g9+9HvVV2MWDAv1
E/qyAtDm0kGe52Nl0Z1UdO2HOdVCVPhAW+KlZcE6uNgzjiZdbdgv7DksWuEQRslFnWv91P5EWmcg
nV1hBaZeXHCQV4CxqHiIytFuqfSiV9TraOcCKvCQalprC4Ff5O4ew4e2kdEGvZE97VDDg5c0DEl+
r84aku9IwEn0ffohUQNC/3GQ9c0BFk/9LrLaXFEgIo15iuwx2N8jRMNkrw3r+VH33lMwLyiIUeYX
FluCqxk7uFq4OSdshzGYOe08ADrDn8iYdx7ITF93sLdRF1cnHRDe8QeCPXCIpfUyX4g+X4kKuAoI
KrG3n0i90F54Z0OWOHBNUDEOPBowUHrhFmHCFTFTfQxQ9Vnz6BMCtgHP5PwdNKgiKrh7yKlkioT9
v+9qI7ztJmmlZOfiPEuHQjicuvIAIXPPGNe2QIUMbt5plToPF9fq89PaQrJmdP1jeBGy3WWFunGJ
sjJjeHUUb6Qnynu2BC7JhZ+ls4LcG8lzCxLYbGZfX4N2ZVyCENoxdDRoG4Oaxm5ndmNqVK7EGaEa
Ck0gmKQB9Fxa/K+Ze4AMDmqxx4lHf8raHCWbo5pE3u3puKBvmm2OnJwbh3Pb3QiiOGnq0+F1GsPU
XyPhdx11HOyrYX7Jn6By3iHpefuN30fV78aHwhvwiiIPYvPHiTEn0hRBh+rgx2tvDwi85I/dRS56
ErjwbnXg4DwWkBko2Rx6ygJI90Qa0AER9TUil2Ce98fW4vp4erkOgFz5UDHgGzxK/PkpzUf87DlZ
YIpA2+2TR/ofS2GPVTwH/cM8yp0lZgqQOXMMwKAsjcLNeufVC8wwxA0qGnTqKHX9bWd5eOVvE6w2
eImWna7RwCSlBNlUgpg5Q4Svn4uDC5fU3ke2j9w64l0bYs8rIfLa3yNhBEMVKR0W45YNM3fZ6T1n
Hm8a7Uj3jJvXxaYRPd1jDuABJ/OeUubnz4Bv9ebBwuitwHe8vRFoOv7qbNohtCnInejY0a56Kbgd
siH2d7yHofdi8et0eBt04AmGR/nAeI7Gok/dta8fL0Kjf67zT6eyXT6rCqJ0hpcDSYEUSR9xrS+y
AQFRgf/bIz5yvDK6Zm/OxCWwbp3dRpl97CMPTzrB9Lu5/Ep0+fbQxHopjn3VoBijnESRC93aEbJ6
IXjPgs720XuOeaxXQDeXGGt4Jo/Limd6hH/bqwrKacOzOOzTN4d+BShV0ISjfjwQZBNoB3BZV4g4
vyVPPN6IZzkrHQl1StC85nvEgvv+AA7eQvFtaibZOlgbkMZP7m4RwffPBpfF6RHqDZQqZI/maH9d
F/rcn4RDeXhA7+uxhEzsxeMv3S/9YsfwkRUvrnpqAOyXK3hAw2/oTzETeeBlhcWBVeFjgcrd+zlw
9U01CshTn4LZkZ56jW2e8FwDiO5O4rH0Yb0oq90A2tu7OU56MJTQx3uKMuI5NezVKyot5gb95dsy
/lQAJeGbd6XNdOsnk/yrDlOMgHsS4kCuoDNBvV9lE2BoMVeA6U68c4qxEFpCVLpyc1R9386ZWxUT
DTAObB0P5vvHY4ygG21fyOuGJ+qNoJN4/hUELdPXZAHpELs8tZeiYEsgbT/Tie5VM1GVhimtgYdL
H3DTRthJNMwPBC7j21TtdZevgvFd0tjVR4YN4FD01R/gavGCg3Z1lPmSYhVeEwLL1nXJxyQR3Ahx
vR5W0fYWQJGjvArgUtVLQQCIJw6v3B0NL6RbngUtW7U/QaeNgE4GDs+VSCCmRxvyLnGO4RYYQYT8
8egIZFTQWpK9n916XghMoTRquroJCb5RHpDNOEikcySowFR1y228uU2gH6qvYSIaw4fFDrvfQffT
4LoklDoQSmjCCsAAYybCg7LlBzWzT3GB84NIA0XVloy3UbY04vzYCfPgPIMp4Kheb3ECyAY+8u+3
8ddhMACjQIowKm9FI8m9aXKk+BnF7Be6YBw5ajA4Q8zVlt6u1kimv6ZzP07jPTqY2lG5BYyDzu9G
3tLkBHwdzCUPpjWIcckT3MqoL3T1aueVhjewoQ76kbSZP6SFQI61TLxRfPrnB6GK3hFCrFTEG8n2
7ZoernJqpmjV3Hr0OQUXJXK4h/hmAbpPgsEn4FZp0SEC+nvon81etpaO1f8O3YhHivpQ6KmppTNp
IMJAQPkP6tDvY7/sYQpeBCSBAlYqPBsFVlY8SDJxfPKo523br4r9bcRG335LIzi5Vt3y2vGtFBkS
wldapkuLN+HNsDdCfpqUGV0COXWST5iTytqivoN+ekqPUubRhGO15I3mhp+DBxHM8NSNPn2uSLRe
FcLZko1EzQ/QtTQuXBrzTuf5ZpujPSZmOIu8ScT7IbzhiP5NRBY2qbaP8bx+1BdIKAKsuDxLr2S0
09cLQrzCKnS+q3AZs89vkAqOR+dmuprp6mFPosWZ2FyjJNY7+m/r9EhueIXnTg1sDuX9IeEqxJ8G
/SXwG5i7TIG8Pn/BV6T3gzbMiMLwlD0AkP17t39ryH1b4cbNYuVheukcOWj+660XL/YSNQteWgMK
JS/HGGLT6QFRa+/vYb+Kpz82Fm8svmmkpgEdfg8Ak9S/RqdKTWcoSI4RiIWdticpB98oIhV9mj3p
L+zdQHnXvziLWzpZ8rI7j7Y0rbv2borG7sgCTCehilDD2IVocbA/VA4siRXU8N2LPqLujfmNsof4
52GhOzjOTaVHw0i7TNR3DTqeAh/clpBDhe8OjkYdkdSrT4JGeppp22p5RRvVQmqwWoKwOMPyKiBG
UlX6ezF+CpCJL66ro0hl0vpSmsgSNQ7Sbq4oKb1JGuZUvYw3xF8/AZhzG6UTpFhKwkgFFizykW/n
FWHvthybXgqjbKZ7xWPePwHLk0r7JfKqRwo89PdKUpe1vMa3cWT0g7JnQqy+EIJSKIcN/EYpRHqo
PqRqQ85+9JQatoU+jr3s5fLeGUcK2GyTlRq2ifFY4ir9vvME/uhsG8T9Fm3xxiddmblxq+siwWzh
uBEfJ9ExmKL1AQpeDxQ3kkcAB0L0lnlRx9Ww7J8/Os8kot5LhCJG7uDIbDpoZ4wp7HSe9SExi4VI
TvSQ7dHOETWX/pGqyUJ/IzL4NJzqQx0DSZWpKGAtO+vjj/IYj+BtVlOwNQgJDBiMHyFhwtXW1jTE
Of4xW7rOlqKJZ1Jr3OOpFkVBt0iSWbnNV6cNfgWwZgBRGrGtboWUtDGwKAU9nNbRKOgBuENLX/Ky
/ZkC9aZ8rpeh5shv0eaquh0ESSdAsLuL+EEdZC85oJ/YDoEYfugzANCE+dG4OzlOM86QkOL/+5Tq
P+9iNu5uKo13Qa71yFeiNCFnq3uHmfQE/BM2FCbIB/s2uSKDNWIWy/Q5AEvLzlA7I+5HE8ycF5hF
+EN13u1Hi7pvQV935GRwoipLj6F/HceQctCEo8OaP/79q78ukh8bgEEQdifi//TmRVNpengx82QW
TJQnKJgqmg1wSF/40cdn0DfomWfA2nkukoeY0sRF0P3OWHt85B85tL5qjMkHkcfRVfYImkE/C/t8
Wj63klPszQ0A9HG9pDYFNRIK15M/CvvSNtsqJzsBMSeEC0bw8gF0TUGMynb1Ui52YLd4bfDnGkrP
MLHWMvwNEH29E9h85P2dFPE3XBMNcPHUaVb6TALtj3nsSlvc3jPJVltAytrPcIO9vVulRpy1qxJf
2SV8lCbyoG/QrHrRWHm6ErZTfUOFBn3uZ/IM9jWEDQ1qKCUmui7o42zkSUxdqnemMks91cO4G4NR
J1xrunuWKDXx9Lltl8gvr9b339uI13LkI+P0UCYzFbm+A+UqrFoGQIO5CtHYAgWKdtK5V0z9OcbW
bRCLL1Z680whHIR4kCLzWauNL6F7i0uFcDyZnYbBpu5d++nw6m10iSSwIEpC4WscU8ytBodRtd7c
BjqsdSCfA4NK+gv/skb71suFBPjrZRjNMyebWjAqUbC4TaGdSOLAUB5AwHWhQSNOVpBoXseX8WkE
3jty5QmcILT1ny4oAFPeFYrKKxH0A89CodtwPulgl87fH9JPU15UXFWmjCdEF2W4L/2HuzqRLCfn
QxpZKCgQz0DBGIO335bU2It9EjvZvhpBAZRGt20wwAeyDUb/Fek31vzb8I01v6jV7XxRzdOsg7oD
IjhbPZ9FR6c8OliW7pCpvIypiVTQN7fd/W0YvF+2u+35A5psEA8uKJuh6YjKE0/GohjGLqX8Tfm2
w4M0crGvMV46SL9Eo44rTY+1W+Bx03FqvaecXNDn5Yf/0iXTBxYhT0K0694eUcjh2PNMYkrD84xK
/iQ7vLUs+S837rc5N57KQ3KMNK1myS8jCTnS9/S53nevLl6q8WcKaAveCg2NNjHbZmOY3OP7TjdC
Qt2qDuYpZ1iZNlzZv8E2hZgWQyjD79MgCLLV1Lu2gSSUn+oAjIspnqUI5QANw5XvMeFNLxW/m1VM
17DrRUWhForR9gYKh5Ia4S/bXaGaiK9iFzaakIF7R1kHY1R9pc3lCNHrigg2mlUTs3B94r9iCEf5
lI6UxwKyuboBHylhxIIVIyoozvG9++jr9k1wvU9QtfiLgaPAe3rk70uQozbOgKTRyiofThtEqy3P
PAx2E63fxau4XwA7n0FytPpHPAxPUxnsXPRMVQ7CRPc5WsO6lOlF3Virvkpt+TLVhJ3lDahJjJEl
jz7aW7BPt2jDvalPl8lVtUPctsEt7p66W2y3IsztKY2kNhkLrWudcpt3JuXpd5Bhz8nuITKBjVzU
s8MGjEC86l6844NVO8el1YYq6TbgMviAfNdKaxxFK5TDa3Y7BLPo80RDxZqrJFwldVT3TBvoLT31
ANRTaSF/VimtYsaxCRYIXfYgehNLkqZdP3MMQjaEd85xr67jzyBC2FAhA6JW6iojCzEXUCvrKqML
eqPJtSeIm0Cp1teV+Gd6b5EqHKO6VGHXiPtNg0nnJaC8I/jHtQcHhHbrsoJHFrrP1MGkB/7lcHTr
0QEDLFQKQySVSDT+/kbFt3B3LQkQxbcufOMhkq677rmQTJo8Twfg4JWbPoa+fdY4K/a/G6kRSeb5
4aabPiOlpUNbmHhLf+dGOwCFafN5akQDPybVuGvDMrl0tTNDaRQdbo5puABFVVd+K98piv09ra+v
+ucK4p2nUuiQAcl+/+q1QtEC/6Cp0wLxzWqYoM4FKHWUrcxB6uSjv0f7DQPHfv13tMZ+XTr6uav5
hkqCSaZBJmnMuVaEfH9eTnJ7j9i6+kZ+Tmv7hkIGOnngz/BvRnv1doXiAIazJa5uxjL/We3//qTG
xlqZ5J+TmJ+ErpdgTFa9eQ9h4Y+PjEa3qdhQ8D//XgWlkYP9GLKxwbVyLcrjmSFRJqnd3nQDRZaS
q/ok48EmtcrAK+LP+2uPG7dHtwo6SbJjjw3SOB0vKPqoDvOj7W+fYNt/Cofhv+fYfE3+maOhUmBQ
kHaUm4F/6V+zslQydWrRe5bV0RnStnTCmk2xk1HgBlQMjlkPuQFHu8Jk3RE0Cs7L+ale0WumZUuf
eXZiNQgpsPnI07Z9/3UTMH0SPozUdY3Gvht5qMVKmqtwc2nwOLCuQLYRnSBuBQqVFnCXbnxbFNe4
x/+zKv8dtLHzvqZqinYVg45q9wu2j2dQwUPWBer69w50fp9gl3qGQu2aWvH3LxstKjmRyvM/EzzP
DtTYeDTRxXCEHBFPordbRjP59bQwr166USbBu/Sm87DF3m7UeUVzfVJNVKfS3M5rsetZ49P89Ajp
jH4OV3oNowClwE9u+SMxHDAcpHih3yMElwjDQ4NC4Ku01D6lUb6oYHYCVj2gL0x21XEIVTtzzale
ZIj5gxx3KHMW7WFOd2YhInHSu2jBo7Mwb9uA365WFbsqqvggrMzmbadnqlWXmSzWH6yBHfTUYeme
gRP8vfbNaP1rn+/HEXtzF63rSqrGhXVTp+P9dK9hFrxZ9fsLavR1fy06JS3DtU2rcZZ3ZqXERaSo
Uwqyo3C8D72DJ09PlJwq2GQlTZ3joJ4dBQik7bFqnWrjSB8LzaqU638ul5zqym043/QXwnfxNXFh
+6GQ3TLfZj/mx/I2LjTlUqhGnurqNNreni4RagrGOptccOumzoYwA+1ETABsca0KjZTdvET2CWdm
FMp7PlWutuJM6yI0vrVKLcGWVyzCGYlMpE+H8M5saYZDEPd6fRWCeT2NykI5MDZ/773625Vyf9TE
2bg7alFiJnoas/fCfv7m7s/Y059cGBZ8qlTRxR0PCn98ATbTFjv8Fn3dDa03qNVGqMf68cQ2KPPd
MqW6FkPa19xNRf2eRipCzNGmmGneZfD3nH+I6DcPgC4W5W7S9eVmdKuQkUPU1DDDGmSuD8M6otzz
JvAv5mdyGgSFdyBg/1QB/p3WoNEAHpkRDiH6q+7FBG5wpdZCtg7/xGgbcNch5hn0bkLjIXLeFrBl
9ScNNR4B+4k9zIRpVVyFlCVdcdRKP0gJNvFMnxSzol/3CY9BBHanN4LfYuX3ia0FyrwaAQoUzFuD
eBr5TUTsLu+nJRo23mUUbiWMvqopFQVkObPtKwL2MnlK1ccVbLCDKX8cnNcVIJrDvmUNfwsK7jdP
/b6EZVSGkRKwhCL6Egbm9ESc4QrtUhgoKt0HGQpZy5gimGwGIhqVLgVOFnTGrz7g3bYV1llL1fqq
TjFdcoQoeG/H7ZRPKEuKxrR7eGwZ8LcTej9g45zkkn6NZEPcw0/pQvXC8Y1cJuTDALxGz9wD1dw7
9d//HlVttDO/Tuf9qI2l7da1X+gZoz5Ran0W9vBG7zYcfvh8j8/Pai9xVfpNyJ+0fZG/vQP3A4v1
v1vf4NaxND1gfQX0A496J5xAdhoYbc/bb2fnfpzG81ZUyuWW6IyDqMEsHNRuPbEGYlkhtEzQY+3V
4ATC+d/L+msYez9q45XLi06lGieW1bKnCn4ZaW8+XKA/lS8eBu8tGKkmLuufPUTsHkUOHQJCsxqS
JEpu6oeLiBQqF6vngf56RaVu5xbo2pWkzDfEv1sOzq/bdzdmY/uS+Janya0gO8K8r6a/euASEKT7
loX89XzejdPYvjCieKqIudFKcC8zH9sr4dwlCFf/cqTGlmnVTinyIyMV6EKhsk5EguwwaI82GN+v
H/rdlBpRiGImhX8WS9cdXLxL3//Ih1Xfb5lO2/40wo5CvajW7cRsaAy4J5Cfbj6sZ+fevx1HTPbu
M64MI1PCcyn2h8T4y82324fx9S+n04gcjCy/7A4JwxCygGKuRtSCuPPbajRNtGHzU/q6Lu+mk11T
1YriSixbNc+Xgh+YDIn++/qj33ZH/BYNYVLxP5/tV7R0N5af+1XHIDyEAxIOxEjMi1sJVP303Pa4
tI3VuOZ3u50SZsbX+qEjME/gy1FD699qW0ZP6//yJVmYcFD8R8vYbJyJc9mRT4V5IMwDwpdPu069
KrD5RR2v7XYQp/jHI303UuNYqH5U53pwFJk72q2v1cbCWWLndibFZ/Yac9wF/FcI8LXMUNwFf4xr
NaLJoAyDc1kxQ9TRlihPIOtpgLHLPq0R0jQfaMYAzmwZ89ct/O9crUZ8UFI/7EYpc0UfxBXJvwaA
yydRxaigZV1/jQp0Q0brhT402IvGuhqxH2hmJYGOPyFKW7vqVkNFd7BbCJN66egUr93RdSNuk3Ra
vYjyW8tkxbXeXGDoh7Lg9xqy8cUBvvs2TtopkqSrovCkwSuYdKaiGCOemMMQvr8rmN8tI/62vCYu
0GDVDK3TaT6igant/Di+KNMLxjxAB+b+EhVZp345zNtywt8egPuhGm+ndUtK3z9UYnK0J6hh7kDV
t4mQ/HqV3Y8ilvhuCVM9DTmnTMic4mnBmRH1kIp0APRfy+38a2J3P1bj7cykksa5z4xyhNAUmOCX
fgU2UrwHbBln1eoLWjXarZTchb9ky+aJFWsel/vxG0+qlWlKHd+Yq3iFQBluxVUqkKQi+dER1G8Z
T1yXP8bTqEoBSwGYooq/fre2xe2aRye5VKbal/IMaBtHHJYMoThIJ604u7bhGgcmkPxjISGIQMQA
c2GZYapbjm6Cbi8ElFGF2udvohSI7ixU1wtVorZnvgmv/HoYzbsZN04TK2xctE6mTF+ALnCUaool
QoO0O2hZ2t+u1vuBGkfpsvODMtGZK2ELUGb8KKawmQAjB4N4Sn8PTFXb+n6V0v7azsbxMf3TsRtd
2c7OcjcCOYuwPGIMs8MjEgI9PIukOXW/OUq0aM3SAqzQkzYzmvKFdyZbFhUc1EWwY8Khoa00+mvT
4349GoFc16p3urRjPeA9uBG+v/+s/gVtUGn0f7p370drPN2KcUlU+cponDBEyfPpkSRiR2Av9BHU
MQItbZ/Sr/fu3cFqPDXR+YJERcWIibfNvRwBqkXfWAq525aD1fIRNRP6qA5yUxKbDEIutYEkEAMJ
DNjVNZAfX7ce5N+esLul1BrvdVZG3d1NfDHCiqbmIAduNBIBXrTYcQsK7sXfM2zCcZvfqNa4lepC
u0qlVYgZUgsfBkgiozleUDEBTop9sgC6SEtjRF0bbaguRYwTJ7btZ7Sd2GbhWoj5Z1EgFhpZwtLD
PW+S4x4RD64u2l9t2VQTkP1j1o2bSTar60HzmTXtfZOpo6hKOHZ0kYUGAohgEdy+Eui7Nua7JilG
bpzntotf1dvuDfiGKKm3Pkji1P5xo2iNW6xzUP1DZrL5In7ByoNjTc0BA1BMTQCOYCO1EJe04Aa2
flG/jo13h/5lWKZpjW+4UtQiR9RHjA1R7ugeN/7KX4kOjoXceDRBdRtH6+MqpsYPNaHlO/uK7n9M
3ZAVhXZaB5WCxrmne3tOQ7Q5pgjE40tEI51aJThbr1qYWDjwP7/s5zf06XqgK+z9UHez17dFP/Ze
nbcJ9cRP4YPjw9xZoGQfY5W1RskYitnzWqi5oohoO6C4QpvLCFVE/utn2+59lWR/TkEzcPgFC6ib
jTv3mqg7K5eCA4btwQSbnWWM31E+PU8PSyB/yQv+MiP02cOpPJSfMtO+vZ5W+NyW2H0dFhcwVySM
PuTK7gQ+JQK5WKwHUxxtFyDz/v7mfy00IRv2vz+1sdnK8eyHvhmIW4bGoNudxXsV+5VnxBH5yjsz
aUJ6sJflll1Wvi6Tv9aocW9nhebrlyxUKKhrnb6hTspPaQ5fDuAkEJR8GywO8EVrJ19eX/xxgBzs
LN1fMb3HYiKARl4/YiXjeweQKBgc1Ct1aM3wmoETpA67s90CjQLx1Who1C0wvwPqMVWBE+2BvGdT
IBMJjhp+L3KheKBJjTDzhzmTXOOhQmsX4XcItwgz86kVPM8VvT6AAqaN+YtTEybpAx0kJ260PNo8
bFwHBFIoiKoLfSPKWDC+CFy5rPH+Anc//n+Mnddy29rSrZ+IVcjhFomZlEjlG5QSEYlAROLpzwft
qrNlSr+4F71ctiUbaaJn9+jRYyDNiRfdIkDayPyY3E1W+g1K4LfwRLYj3x7p6xGQku/ypbaJ78XY
GSUKMWrZ+OZVYsLviT1mQcaoEysZl5MukqiJadwawroeB7wLTAQQ17NH8P96hf1bga2NAnqM1Eh4
H168CZ2Wn4Qo1TkWhAsTxvv1WPlrsfn9GBdLuDPjRC/qr2PAyGrtYNexXzJICEMqWUl7NNjs/AOC
xQJB/d21l/3/uJ3/vcSLhSz6dRDn7dfh+3nxDEeXZEfHW3qUVr7ytv6aE/z3dl7iBsdjdTLl4OtY
yWzUw63WviNh91l67RrrW7bMK0f8Lb3SRQNxGtQPReXSzimUJkWm9Mqw7E4P0llAcY+JFaz/jNaW
2umQAR8gua8o93G+u3Lo36Dbb4e+dGzqkv5YDWopfBVl7byf479kiYeBEdm/j/TbIv1+oIsdpzBa
rtzkQP/hKUhz5Ecf/z7Er/XP92Nc5FZifJSFMuMYndvO0atwg3XjKKvT9Br2cvVI8r+15RAratAY
X1cDq8OhN0yzbsKg+5UrGs/4MoB/v6KLvMk/NnUrmcF5Hd5I8CtmwjszLmsGIKix/gfI7JfVoNER
kQ0NFWGsvC5qLGXSToZQ/rqscemPeoL6IhvF2q5sib913P850kXMktPWkNuqCNbIIMzGbk87N/BZ
wnQW9+lopYZ48SpbZRtuzFvUBpbmzTl3/A27M16y5hUd8jF4Xdzlf07mIrgVZqJGzCUKJKYVG5oA
mDwa/P39LI1fiuZ/jnIRw5BnKvRSJWERt9SqFIm1ZKtMVcC8zndDssKIFwusYdVR2+aLhoHeZbEv
DOvYIyGVwhtdoiPVrtBEn0k9hl/J0lxGutWhw4xWnnLHVB1umxt9ETNhW2yK3SiBJ6OwSdc8poG+
g95s3og3DVZQ5Eueel/eGLMW+9d0xgyHgA3VLt0kR3uygN0xraHa57a/Y099KYaFtkQHBGe0v2/K
by/S95vyte98A2lMuQVDHF/ZEy2xFAkZtG52Z5KFa7f/t4rnnyNdBKAmOSmKBFcHOEi7bTnahNoD
8RiVRjsjh1fQ2asXdhGLJlKanA25ENZjJDJxNkJ/gbHC67ja74uX/UpCmlr4acKmBlJ57OJx9x+7
LqZt/k8Ixy+7Irfvv4e5eEc0NTz5RpEE61yYSrseNkptB1Aotwrr2ZwNcAzQdFqZ22A3PB1fESll
ZL5AntXO0RnaFHdwKc4H/za9m2zTu75c56/mPhmtYlbBK6IfL4G2jF4T/GOylXRb4/O48hnc3grI
7DMguBi1tINbvd4g9uvfmJsJ40a3/k1wm/Ec981aOi9yFchdmUerYZHuahoL8kN/XKjINEd2rFnp
a9ctRwZyKKyLfFn66/Qh5hOerV5lBl6g+p6sU2kxgXkGdLM9PbSs+m31xCy9NGdsK8E5Kv9QVkiq
ntDBArdc5XeGp83qtfycL/OZfFoc62tM4f9j5f731l8EDknyz1VmJALI4lipJzN91AiahTPZzXFB
uvJG/pKMfH/Q2kXbpMxiJVLDdFxPDcS9lNQHGjxeR/8DCnFJllU1aIS6ppqoZTI8+h/d5W+vPxKa
gRrKSXN3ejcYbbciFs9kZsDSdc8dymHjBOkDpBqcxxbmm+IGS2qU0UNkUTI02NmYl5leNDvXK+bY
nvO1dGM859Nmrdnq+9jQr4QxvvbMsh1nej4vPxmZ/NIiiuzonpm2T5mX81Z6mqQWlitYQc/owVK8
LHmK5bvypPPnbvPYzc1FqboaI3uQ1z+YFvka4etNO4GMh7pW4Zy6uWNgCIE60NH6mj9+iGb9XYAx
Wu0dZ2csnE178Mq3USmnlrz0hZGC6jHYhrfn2TmfGYZXbfEMqPEGyrF9mv/9WC9Hr8c7PdqFGjAP
dO74peTAJBLjsxKZ1V3JBHRxozBMyxBTcK85HbIQo3uwhNaTgOw4BRmGFdkU7YMrc2mXQfHHSVys
ZHE4ZbrcifVdcpDfJ0/Jp3lvrJR9uc3ya7vtxTK+PJR6sYz9SPFbLOGrO/OJlSV9Uhm9G7cVdstn
Wy+dultKKq7wk8A5H11f8XBHTtFSwy4aGpE+WgwJ96lhEV0izaYKTnEh0EdJOGzx4ECiccTQ0TB7
VzFEHxgfx/Bdyi0Jht7L8Ny8xb2dvbQbY6vcTT7Vl2YrIeDyiNJTcR99hKUdY2mFNIliIdE9YLyS
vQhP8obplHyVokyX2jnPCXFtdarhn/F8ZTFcJONfN0caPUwYuzNk5XJCuRqOnT8R9OrOwLYNgd7G
6qDdPvvz4KV+k27628muf2NSCt8/t3QIp6/tq4aa7Vp4097Mjw4i5DVNDHV89t+SsK9zkkc1ZybS
BBT5LzaYyqzacNCa6u7pZfu2ZXpndNu2spuJ9RaNkWEU7MNfAa+kHqgUxjcfBPogZWJRg/TIZrNw
kaVavKaze5yewJwEC1mH0I3Q7smQGxw/3aiyML/9+3ZezkD/OPWLZR0GtdBmQ1bdYQNnqXwQMwX+
kvhMRnSNkRl5hiSiLc4IK1NCAqOFjLcTXPhomANkwGkF/xv8brSixlOTryQoy4yL7f3xcbXaPG8Y
FENmfQIiiU7iB/kZpiMluZJB+mLYDXol//n8fXlIF//2aGigSUQPhWVzURbQXxuMdHKu7hJCWD7X
SzdnVLKbDsghHde5dhOrW5F5a+brabAfwW9P8LB5Uszf0XX7z8/gRs5kR89vNnEZ1o/ufaS/MHye
8mW+ET+1GwHCPFKBGFmC9Ywfnb4rhgp8RvQktZ7P1n6/ny0WIxj5uEABht/tD7cYqz48fBw+sB7b
3zNVubhfLPZ8MfAOB/7K7H5TsD5eF5vxb/AHh1GELUVpDZu42UdqH3wXnWg44l0FuBl9fULSqMjB
UDF0R2cYOLdQ7I4wWnC7s8edAuklFhm0z8V97mDsVSDOwhq77x4z+xB5Bxiytx84z4yaC+PSQ1yD
5tgNx045iM8ZsJEBiiH2x0fDM358esc38QPPoIiZW2ZZ8rkCQtZ4fz9RY3xg/75ro/sDFtIqbH5d
vpx4DSs/L1s1rfekbfTIGOCg1YAgQb70UeQaZwQXREXl6I6UV2k6nG6FiYvofN475WA1iOvgvtpa
MXIqSHZ9smNOlG1b2aXqTAYHE4mYOWq0WhH+x8meyQwkCwzvjB1PaIuqVe98FPAwIkXAYxybs1sa
LrGntZaCqAGSlCg0RnZV43SnnBwVKwR6jHBqV6ezy3DAOAWGyHnFMnKOrY2kWfJeipauWRWzadjJ
YxuEdyRGFY+J16IWh+ZPZhei531U17rq5kXJzLs/3kpdk0VRQCP2Ekn3u1QOE7Gu961psdEcB8vQ
LOMzJs1sLE1hFxGZBMHaEosy+NqRHbKsWNmhI4cOgqOGMDNDV6FPyTIHV6Pvgzphb6Wi5YNrIjab
22dkuhpHT2wDkzQGGPGE4ipx2hScjKlCw40wF1Ut5KaYeUEj4TA5cCNxuCZRrVF0xRUyssXMGV7E
TwW0frDopuGOLbS22TsRtwcoP7ZIgozW4g9xX1QpNQecXe0U0RjSnHflTUUYDWSWSzKsureKnvFb
LNHGdybiESvO34v0Erz+cWcvKigtK4MyzIR6Xx6qh/RjuDt/qo8FMRDVd04fILizBVT3HzHeAXl+
iJ6rj+CJXRfRPQz3XpCWybgjsQX+s/XfpEfz7u8z1C5qoh9neIECiXKvnvxYrPdC6/jMqsh2FNnF
0RZQYD7aOqZAqA7Jlk4X+GhXgzW2qbM7GZXQh6ayusqCslzLrsGNFcdHqnWW9KH6K/2lR4abah15
WESfEEw82EpuMVKK8lbgWxW6YoM9OZOK8nhztO2jJ/k+elcVy8eSitSFvgLyjawWhpkZRDdGKdAe
1lV25SH9ksD/u/zHW/QtgQ8Gs2bHEPK7dKWfPUTKw+fmXuls6V3AKps9+D0Be2ce7KXFqRtlu78f
gfwzkxlHkVSOgRO5zn//Hr+plczw+7bZp4Hb8kMk+rj000z4F/R8ENRgJBgLS2zGeEHwsztbwmmU
oU9jm9y/Tp2osbnV/lafwqr36blh/S7exHYu8E7ZDY6VhK3OjnIHPb+/z179dQH99+zNi41VLpti
ELWi2WsvzODD4yIf43C67AQPyS5aNriilVbeW5lo4TtUYewoWDo2K42jDmPbBcmbeHBathHch190
uz2cZrRiZlhvAeLIn5lbzcONuhBfWQkoElWJPc63J3ZBxP0y84nvm6WEQDiMqngqZ1fS8Esliv+8
It+u8OL5+I3p6wOdg31wQJdcI8ukGwIf5miHaE6hHt3a7Cj0+glqk3Z8IfBUSXAEwwAWG7j78un8
dHoN8ERCgc60yhVjm0zemMlcjWbDvSa5xpuPvTO6u4YVwuu7lpcqvz4jU2PiUFOpoS7BefM46dSz
ntV7qUCEzT6frbqxS4adESMKnWaw+cFqYxBEQ38KKa178amykdhaC8/Kx5mMDS9ughCVB/VBap/4
LhZaavdcCUOaGP4NtmjYo1/KgRBc1rY/WnMa6F3hg3pN7cL8mWfzxvz3ei4Rfy051ThHnAmrxBj2
YskBqEE9V8jcBnFE3mCmTDg7xpJPTqN6GVI1yPhpFtLYEeIJPabwroYoJBzYo218/aJDX+twLu2c
ZJdGRWSbkkX4myQ2Roc9JoEaro6OiH1m/87bWHaWjPY+tBwyKGqJl/CF0lmXrQatbZwGCWAhsQ3N
FZNECzHFo00QBBNmFLBOZt3JCR/GAt0cbQPoGiqyo+DlIdvn1Fbei9JmPKvxrZqKAfWuyE1Th3+Q
0EgglGjrl64A6YBUr3BiySvp7IguY4y8EydlTEpqxanVK28CXemfSZcqyhq6dIJGvvClofUtVEZN
gI1LZ8R7AfEQdKqOyJ9aaulG4Tw0F7m56oK9j/dWd1Ol00Fg73/ke4TIbkpvABRm7glZQqyINdcv
llX0pKN8AVhgOMVdXj2QZmCb2YjzBM18TEdICeCFYv0b2EY87UNLYuemr1Q4JZZwPJC7kjG+r4eb
vpuRB7SmDzv1La2XTeIq+e6EJ+SArqgVVp7MFnb2kl3DyII+yxfFPmq34f5Mc5VMAO/A1GU6LZ/7
3UxUXgVz1VPRIPFK5K9khM7cqrV5uNUdvFSpWaDrHJB1yB7qzhMs5IxZ3+6afUCkhcB1KHI36EnN
pZuycWX1Oe52io8wlBPiGrULs0Uiu37spTjhmV7Wz0X9xgzmBLYOBD1bC+XCgOuXTEvsOYOZkc+7
whnUR1laqp3NERAOSNmdINhkSIluxHBhUk2+kOBgcOej6zy4ueD4ii0nTt+uq9NUiLw82WKUE0ye
QlLSu/aqTMcvcYblwSjpOM+u6JeARevTYZUkOUGiGsG60vkkrbLeA0qNGK2Da52lX/ZN+m0y3EhB
VMEBLrgvR7NLmkCoyrvjLkAFf1tP0YW70lahg/nbkleYzwJ5QnHikqIsiMVp0vhSvA9eO2bwZS9F
5UKctYKT9p4Ybrp4XSM4VK/byilRbnoGUaaiiFHwaCwikH90yt4t2ulpstahAoCbFMSJlQgKpyya
0lIN64xp2gMWBe0TlAblU3pAz0hsPD1eYZqMClnBDlN7J8Xu71j7DY3jIyrqDtsMmyrLtKTRwnQ4
W+JMQXa0J1f2WM4xBusYLnWuDnCfE3mQuSBQa3h8dx5yXy3eq9VeVOcJWjTsq1NAo9i4JZw1jRsO
4zYWIEz4EsQ3jQ6Y6WrP548kZB92hfNjnwEmwpeZ1KuTvjwhj1/Pw2LKCmQVK5sai+UDmwpGECnD
0Hcs8xNvloG7ayzZyb0+ONG9IFvyyRqI2cWoUNEKUObsTp31KOgzdb6rDrExGxhQk1wNhdN2SwZF
UelU6qYrVpV+c5zqB58Q7c/jwi60uyOmxfzNDoCBAI0DcO+cdQfLc6EjALmxbuufMXR9fOAn1CQz
qXTj3m1NdH49TZkLE2wDvCM2BdQE2pR9rCndultniJd3rojskTbVk5sEae5kU0WegBZud6WvKI4p
90Vly7r+/yvu8i3qUiVNMqmP98o9FKB9cluuj1MMCe6Ux/A22U+uNTIvwfkxwfnngBdtpcHvlRYh
o3h/xlcCq14XB1RUClFuDWfZbXpF2fRrBPbi+jT0mkY1T4X+rHZRFCXnoMjBcht0BBF9VvfQS2os
M1fHXZ4xeiWsFcWqpiNQBkuzQ+VYW5UrwYtuxFf/aXIYXnv3NCrtx7T65EO4PDqnF9T0MCl/v5Lb
/iiMTR0lBMxhDEYDMAC7ONNWj1qVDU/cj24fX87cw5P5BB5+Ru5WO1lYFqJHH3+Q/slO+F6+lMlX
aUf6p4xbyuktZsOGIRQQD2x9LS7UWyrc+pWiZxe9Z4saMkYxRemwvc/3A8jpFu6R8Ca9CW/BXnz+
+3Iu1Q+QWPj3csaF9233bofMaOpJIe4jZqBR6JLIUex8oNZDs8UmHxJlW11R8GWyMyCmKq+EfHmm
f6QtNRzkkSXG+iCYnkD0QqeoZiRX7bCR822fb3Nat8K6km4laVHJt6d2yh7epK6qTQ18oaGHohnd
T4V2Vsi0Mdw8dCTEeM5OU7uVOS2zrUg52DmZtAAbGcRpc/aE1DuB4TdT3XfTZDaYGzXfdPl2glM0
08c6mZurdu45IruzW7K03K1pNDPdT5fJnya0wjUwFgd1pMT3uiuQqWj+2O4MsiCs+9CMx14HEbKL
+9kpQ54YhbBX8ZQw1kivP6lP/SiaZOewDhobcOloOCO+hKj31898CZ8WfqaGqKCGkivvZJJIyeqi
MR0dpPEbWwLXYCsGVs22yhg3fjYN2kZkfWPWTu1hcLyzzS4ek3oHboRmCXBBZbWyNRBStZUCTR8a
jOh1aLIjNA0sB7KHAYg5/pwbNpI9bCwnQKkz1SE6h1P+UEe5k7oTW0wgQvJhslDajqSlgRfqO1Ny
wsrht9Q8EnPeVDuRhQ1VtakYeC28EjtufaMz5i1jdHfemugvPknAWdhmsq3RbgVZXg8L/faEfUhB
bm4pe0rXDmeD1O5EJ2nsiEGnkDIwiAAPHJ2mtmxn4JamBT7CP2i+hofi0L2PIlXFQZAsCSCNLbV3
ktZGJi3gtkpOIzmR6konxwRd46wjm74GxigqShzUOyzeV/6eFEyPeOZgNIHnMg5FmEtwMbSQkMnl
XkBk1aweyzLD5ts0nDgorHnRGWVHXSF0K4VtxzoB+laOiIsJetxsKdpUZFdOLHokW3Ouz2d/v8M/
EvB/l9wXjP/tFWbYpjhWVS3u88Mwz9FfhOi88rcIN4bKlX3oC0H9J05fHOsivzLrRG4ioULEuHQ0
nUu2q6OTha6eergdgPIFqoWdvWl4J5QOz0jUOfLJq4JpiMy5MQtrD/KjaLg4CVCrRKXLovz7bvzc
SpiMQbRVk/A/huxzqefiN5pUhWEk7Kt4UZ83w/5ckXFh0ipOY8UVGXU8z3IME30Wg6ehZHgfMeA+
7yWHpVuiM9OycTSo0gcjAbPApGUR+esTcfvklb1HnUvHVP5oj9OOf9e0mrvIK8MrUDa9hssd3xCJ
zKJAigmizaDPv4FEMtqsTUtj2CfQh4x5PHixtBJ4x3s3jZ1Msw3TDny3raenk5MCMaPf77tnAqZg
Kfcn1U0hxFQu8SBFzAzJmNHSZbCj2qs0z2cEIZlr/OxvzGhHDiqlC5OjCDcm9RBSDoWXBPNBssOY
ShkpJHVF7es/AF4cMycBwEOB9PQVPSixz26H68kY8QRm5Z57+p7AURaIu2Cf6qk68Sb7Cg+i0p48
tXN9Bg6MI9dEsthX9MLNkb19ygFqN+CFIrKI+ruAdXNmWMnaOI+OTc26r20go6K2IwT/0Ox8V3dl
sEAQj15jtpczrB/O9+oqAfdFPJGu0X2yrHGly1woRkfdkwa3ZvJCt9GyXZUIWOx1Ku0Rj0FaUUKh
+AYkhrc865z+UJ3mQeUq8Jh2DYYuMFDuP3mb9vlLgCRs9p7KbnJaaZpHpAMMQAyDXJl6g52dy0C1
B61G0OUTAX/aiFbaO8Wu65ciGnDcFfyTwhEWYW83FwpwP+fsW/06eQOfIIRD2T7PJ3BAMX9mfnXy
oJFahgtFnoEFlV5ZzAyqUSQdQb26bckoJL8I0Firnn1m3l4VRIZeQ4DYLWuV2BXx4CTbSDwjtMIH
+bbFu3lTcMIdVghwC/rpscfmzqZxFfTTBr8SdoN3rbB8BUwE8ykYc63b+2M9cXrMj1sGarnQte6j
qYuQDrXLBNAr2HSZg5Ihz1CAbP8o6lZKFg6b5YF9A2YMAYIb8cHKiWWHRnTUOA3S7I2lb3p8d9Yd
UEV7EyMRPSzzfmbikCRsgJbpreC2A4ryUD/BeMYlVvUoJAx7eJ8s9TnayNIGXVwwGpRIfQjUb/0y
fesPwsjqntC3YDt0AoyBAls55M2OtrCyyJcsWWWYp4mnPo0p2rNsQkCRWJkz4IS+fhxqpNVZI0CX
p60PVj96UfeNBbrByu+f0g+DgWnKeQVBJ0f5pL8xoM49omf0SCtcqVl2Z8Z7+Ac+CC0KUrQ2e3l3
ENwBm2sr2BF/pjjIOzqnzvtyktBVO6O8wgZ71wFj4aDCCz28wxiaUMk+QT0vsWOKp2LtZO/9U/NA
Zg7F/K5kJI7Vwh3z4saNzrzdVnArNbPiMKie4CTzXreRoKoFW7g5PUYuMtSQ0O9ZWwyZn2bHzM57
tPOjKeKSUrKMqa3myQtkvWxUA+FhmV4HBCPOG8Bc8S4C80TW0RjzFYWhtY8h9saUTgR9tcKnHumH
6XEK+sJLoRbIzQpz6PcDuFAxxSskYl/EnixdqSu6Hu1jELhHpLObKbqKGaAEOkDv7Ms5hmfsvo5G
U8lEVVo03TRz2EDiwRLYvFnH2YKlo2i8m9EUyCZd9tPsc4DfV2An0d+cW6d51DzN4uiljPuWQR9h
O4kWce6ygavT06bUt9BUZISsN8kbN+45UxZGyIGmghPVbvqQvXJupCmte15xUrUxJgZAQzjF4KPl
vcMtnFfSJnxQZBtr0dcssArcARf9ZyfaKRrnrM2anGWUkKPj9NTexxg2OQMnRT1jjMEn3ZUe+puE
d4dDh5pFy1B40p6S+eDSFCF07bpl9qIfegTCauR1PlNIHqRblVO/JkePs6f5peA5cEBat7GPwVJg
LcCb26cb9MXrswWEhqEVoWA4CKalY6Cy4NzNaU1MYpSFVfbQ+V5Lx5PC/zWvwKRmemAft2o/H15O
5+d2Z3hNsMxokqauNHFyhshe+94WwqVaeEQ5ogx415SolTwBhLWl57ckU1O/docH/rU2nZnZtLlr
ypmEwjYiB6V13p86lx/q5xGNYEShZnXnRqUzoUtNW7mYgmpN8mXLrvZCkZQuQUKJ19gRDos6m1o3
zeq9YuA++si3zaNB+2ziDPqK+lvm/cKzM9mwDOg8EMyqZR1PO25978pw0KOZdHbCexMk9avvd+LS
b+inSsPzBEjXOqK12m97lTH3cA1wQA//CErrVFupsvPHPsaNPX/zcydR5k2zkemTt/E0Qzd8LrZu
nbgtHG1osMQIOi7YBFKLDNMG78/UlWEHVctTvzjx1+IrOdqlJItKy+ifzOGiQlVDUa97s5zsKSKE
IyTbI3Pz9EYxpEFDvyL4g560LPiXsS1zDar4LW/R0c2nCY8RjPDVWfuWjQ6pLFSmIBn7zhYhsuhQ
WNgfrs6m/myjGpIgkuRJqASYJt3qf/MjRAIU7chA/Z5aBdFhY5HNM0QpR0cUeSlihQGjDpoFHvZM
0XSOgLLYZCrBCUOUlJmuhBcuXVyDHy+nebn341nBWEW1CSj8q7X67err/OjHrTwI98YLCrPGS/Qw
4NgoOhgBvB1X5qZ29Q2GkV4t8AIiwb7oA8ucAjWtOKWbCRNFiWE1b8mj+CHt/k6Mv2bv/s3d/z23
i9xdVYq2N6hc7+kgk1QeX7WF8CDOkgRjvHguudVLacODfc8pE21tZb5UGEl2yD/NlHapANnhRoaf
EYELU723oLKL3KvwacicpvEeqDf/Pt9Lsbgf9/KiiyhWuZnn8ddKyh8ETFMBIZy7wHp/fGVvtKoV
maf18fdB5R/wzsUDvGjspZJaq8hxsqymxeqEBPfIwTKcUelXwdX9bMM7mNWMZ4WzFhlkAztNoFfI
WOHi6IG136lX6hlxTPT/emwXBLIw6VVJLzkjGKRvPC7EU0TQcxkh47+v/YuUfnEkeDOmKgkgcYpy
+UqZwqQ7qplq7AdvFKKQGVsYZjAsYN4zPosaUWxDYGsd/BDT6ZVjj4vv4tjSKFqlmQLljvKFR357
cbqkQBZjoKGqmhZd1BKuCwndvXET0zvDwKZ8n7yeP5onSv7uSVlhWgcbUSFxAhKml/3cXKMnSz8D
GW0J8T/KyYiNaxcrQelbfVDavN4f41mhjx6V6Lc31DwtnVIXSCf98AVPXmOZw3aaHoozWy9ghrnO
mU3QniAWJs/sX6Nb2qZbMufx9y37yRGAG//9BC8WxjFU29BXuGWoy4dHe63i5Hp0RrYGrBvG2U9W
8U7vtlsz5PUSHgRIG/RocwtKp6LNjoA9DONGAE9WG47qsmAvmFWTcWU4XsD2rTM7Oc5DqoSr7fMf
DZSLUx/v/benbZRlLfW5nt3F5MVrYXNc4qq4Mt+lh/BJfsMc5zZajK695SegaVtb6ONXz8pev413
3M4OhGqrQu7tp+Uez4qI3kJg+bvqLRAs+e7v23xpzTGGoe+3Wb9g3MZyrGdKVtJYPpP1D+9wykjG
Ac0SmuWKC6EsSGYN0rCNbfiuOfHS1IN6ZsC9x/ZvO5y92Jg33dhz4NmAqw0N/B5HQq2D9nrnJBO3
Po1fNSlAmaIc7GPljd+T4rKcLsfl9UKWhhkwVA9yNTruKgZ39C9fIdwmLY5xxUhBGH/wCxwBzKNL
E54v8iN+oNus2wEcG2NE1RqTVrGj0PCXae97tWEjmQ2ixQ+q0gYIC7YCGCJ9cdXSgNgwbh5752gN
K9412J+57N9ee0UwoevpEv20C/i5kqRKmSh+vZ9gY/cycs3YjQ4GwDh382SxU8GWZ7KX0gi4c5y+
MGaEB9a28NK+Q1qQDsLDiD2+amxLXwwz6BbU5DEuC0zFYu3RudQHQuOEptdQKw3OrlanPq3jNwP6
C8PhweIEalG4gwh1xjZR51dmbet1scPmLJ9GrLLpLL2yVDwdGQaBEcG7UzkSDYrB7uklD24Q4U0E
FGoVqF+2tYfpn44RJ8xKetB2uBSxXmQ0+oO094vXN6Ed8K6XI4sJKXx6SnDOStg79DcGR6EdfLRI
BHQUET8SYj2szsmI5QLoqR0+sxIWs+iD4HeAjiy18BUYW/rRRh3XPNAZZkDkDDRl/n0/T3o5xOUk
P+67xbCC0zV5LO9jSEec5Ce9v8/uOX0T7s7z9hb2wflN/aCUw+Bb8/K9PD++UZL//RJ+9bcutgdZ
VIwxpWJ+T71kd5RNE+WdX8V31WvCxtd6Ju7uMIQZPJfwmcZPivqmcOl8IkL4tqvxJxrlaCJsIVWG
k6mTCCBwkOdAGFMmfaaNfaADPc5qjza66PshVTG/Jrak/nIfv5+2eRGi+yRNzf6cxne11yM5MDoz
Qghh2k10OiyHz//hUdsQHaxg1jra7Th7TMFnfd5Ak0ZzufMafNdVF2uPzhu1G+6J3Ix718xdP7Je
LPYjRtFl3P5Gi6LZ1Rl/Qfn5hsrccPblEVTVvxKmb6FaaAQhLOPJeAm1d7Yf4Fm40vSMBBBu8yAd
uWvY4BhutZAWxar3lAWIFgbSUFa825ERHI2sbmM6eP5UOjDms6SFzMY+oYl3vI9u5ccBx3T4Ephl
afNgTbdgY8zhkbvNNFlA/VoMi+PK2OYrfTrBMfw4lyGBqTiPS1v6+0jkJTcVBmjA8QwOnZhmrqex
az5P5jh5L5uZsuOuw1Q+RE429d1wPXow/706v4jiP1bnt3t0gdWGcdyeEkmJ71oPZGs5H3iautXc
IpPkYowzWkIjxVHMyymmU7e7BhVb4gFi/TQOfOsVBH3R99YeWvbNVd3+H5xoNGSpk5ifH0syUbrI
+nv2We0kJAkOQOZWfmb84lDcxEw/Ja4+rWejrS5YSnnz9y0RzV+XvoZjtIGGhUhL7N8Q0kyOIhN8
Wb9vPfhU3UMGtjHVn0xanStlIck44bIOgPow0IMAR2qfeUCDolNsjSlQLTTsB/KtWxEoaVhWOCfv
oEpb5ykMC8S94q3yWSbkqOJb5slv4V59FNYi8wcMJLn68syrsx7mFf4oNAxvSluXZ6P5d7eB8QD/
e/TLgdIPDLIkoWcigf7PiAjn99U9z8xmMitM7FRbM97AFoG9lWaDboEJorWHps0ZTCuZy+w/nhav
hqObdk4wjx9T9hDDQxareVZvh0MyR9vYJCm7hy56Am0S8m17iB9odgkAheOGXJ693h6dfB4gOXf0
LA/VXKX5YIWfAuACchKFFeeeBtj62CpOel/JM7N2pF0AICtbMV2yZbHu0SzfNgUczwcDoRJEz1Sb
DSRmxefbcvmh4cVOCNye7uN1udR196Q6geT6xCTYk+iHfWZwL29UTN8+i8Vp2s3KGTkVNtGcA80D
qKaLcKE70I6vLJRxh798d9CSMEf3VJPa42J9njq5PpahnN0VqOMq7rAMpo+izYQSgS3FCe/K4Yxf
0no09qhxYLIhuHc5I9AbVSkfgxiAFT8D0RO9eiWym5hYPiBicsM4FO8rPmvM2qPnNqoniV6AUef4
v39AidCr58FSAdwQV7DNiOQ6k3q6pwP4MmV9W1lHtL117+XtrbK2b6MzM4Y49uc4z0NcoIitEIAa
v6vAAzpBU/bm5j21Hp+fz85r644fWhBuYAekXACN7F7ZApdmBkUGHJ6LJS6vXzNDmcc4nSOzYYzb
xfvN6nlzv3gFaWR2srYl1EbSHa584FIZUXh0ix+h5vFztpkNGQNzhgta6mbuOHDJqp0ZHh/yP7xu
RFcBN2YCzFM5j5Rvo7x1+bfWMI0JWnSJCMW9K4Cs1EyO4EhvMywyjouAYnjjGMjfT06Rfi4UHhyS
Izpm7DrklH8Dilr2sng6tREPLtqoT+fUHaCAk5u80/we4lX5YD51uwq8rYA74oUP8aMKu4JXDSoF
mfNa4tUrMvdswoge9WmsvXQEIbSEGfS47rEk3VyB8ZXSLKqvnDz6Q7+cPVRbDKOYUwQaG6/u2zZa
xWKSqH7R7+N2H6lPJ/nDjF8CEqUTMKg2vCj1W1bNY5SRoK2ak9eKqkdCb1P9bH3Q27axcdWBcUja
n22lfispy+C0jCargjlesuHJRpfvhQlGKfrL8XwnQbskk5a9ursxgn3dffbGndx8qidMJldyuG2i
h3N0YxgPBiK9+UKOb2t5HgQM5NNT1+/0864bnuo2gJSPNLZ+0/Xrk7Y9FbCBF9jqqTgYfRbaSwId
v1/J5V4l9rR0V4lntB2Xnb+LlfXkuAkha55mUfgaKQfj/ajtumCqMoQLASt+EZhVmnjxZJVn21S8
VaudHD9Cg03hCauL7vxYp48x7ueThXK67Ya92K4iYm7TLDNhYZizPFwysBxlwAXzLlzpGOr6cxkG
HeYbyqLIxu/5f4Sd2XLqytKtn0gRCPW3qBc9xri5IbCZINR3CKSnP1/Z52Lv+a/YKyaLhUEqVZuV
lTlypK4FebZOsk1W7dTRMdXQ6HE1BXE0Je8hbhL5K8vx2On5LKapIy4fQngKddUfd6Nmy5Lf35dy
vkuuwVC5kvJWJc69xRANTnV5G/B5LI6KL5evZvk21T/+96T/J3siGUgV0sMw9Tkn/WWEqJpGM64G
CqRQttD1HaIVYSbEyukQjEGe5yrgsGhrEYgG1EtQL0TaFWQAKuyzvhQZwhNyk//bWvwRyn8J7f+q
1l967UOukyaJ82RP7jASk4t8OTV+ui/yiIUNWahV2KjuhGAJIhtl9vFKZnLn3wxj/4BFmGqawGBh
TSZSafrXksqwIhntjUpU79dABFZCPEeUYWmLiEoVGboZSUbNMZswN3OGzTCzibtnW/nfYzSd/IPN
8L8q8tchttKz7tikqH/5ZRo9vRoauDY6bmUvX2EvdFt39NDr/UfUEOQ4DWJ3W7o9ijIqIkkwgCOv
xyD2UPw5AiS2QIgMM0GuG/ukenV1XxGqtnfblTMzGlG585ns9SFmG/EviGGX6O3v0q6JMby58LZs
2LVI9I4vcFNAYdnPY491bN/9a2TZgBec1P0DUSmmTEJ92Y7wrqKCY9REJYq91DfQCcnvip6EHmHL
PsFyvuDkbzmI1I6wp2v8bUBBme8fiy7QHUAxroEKzhYG7h4+KMN/ip5fWeAprj7kFwdM8HC/HgB3
QV55LIFNJC5biUdhdj2/Y5RPRSi+m0Sg1wkWR0DYhoOXBFJqyWlIBlM559S5QIbgXl7wG/NP2CSv
Xsa2ZDDZCHsMrI0W/u/hJRL0H0T3f86zvzaeqh6O+kN+Pl8KzDedD60K4Utor9lbox5u9QZDTdXs
Kw3cAYnQR/Gtft2m/a7l6P7M7TTeStL6Og2VY9jrYYNnNV9p40LKt9Jb/gwy9ZWgwtiIHmC20bWe
e12DICVSiqVxn3NH1kQW++4t4lZ801njykhArDZROWylflXFCzJOIqHT5tWIP4x8VjRvsuymS90A
cW5b5B0EQdEsCqjKJgDpNwCcetgoTDvt3seLOdkY5Rz0k2K8d6ek3vTHFRlhH3jL01dXw6UtueXx
lYQdSb1KxxciudV0wcVD+qpN1uPztX++SvlLOb61mGbllSGHat2zte3kca2jhOihNUYS8PkMr9fS
aD+vyqklJF9bxsn3Pdnrqv+Q3Xv/Rzf3ZbbE+qFfP1LNl68AJOZH2R37ZczSxvZVp/uB6KByV6Tu
87EXbrvqlfTC0+YF68ik/ZfY/h8p8n9E3X9Imb/0UzNNyypJr+L8O4BD+VKjwb6wyNYi1frVh1nR
/UAF8iv+xaSI/t+zz/inyadDIwFLKXzYYAv/W2+4qfJRkkx1eNHWzQcxDDLxAajGqGmgG8gRHT88
3u/LdEk4FVGpzVuNp/mQkSIbNXIHagNP5NujZmNzbkGNTlsFExNzCWpja6dLsJo+A3ucklluRijC
c4jub90rSb3w7YL6hjckVe1yo/Oo7XOZbPXSKTmXBcd5BmJ0/fhKvxILo1YIBNQohDG+VslsHQyx
l7yqyr8R1//DsVL7j/6w/jpqP+F3L+TnJN6D4pC9+OOxzJcP4lqwhj51pzuMy+xPvBzPbOf/6lkl
pOUfRIEOrwCpsaaWbvxgz/5DixuV3FSzB1Nw4hehHl1JLO1wAGDvEVyfn8AZUc458bNA3NHRfRDI
bAb8tp/a4Jg1EgyBL59PAywUThYWIbSF7AwFZ0EEtECwWA5Rs6uWk0nOfkX2G7vB2UJoHFSWGgcR
w4MoDt9mGcUenDBk4UYbYN9rPc3tAjYAnxBm/7rJiHNO5srX5NXypkSOBqWPyHcn0KxUnuUZgfSl
PgOFAwi/n/r1HYY2O9mI6H7iOP3e+9oRrcYdMUSI0GS6FvHu4vwCo0aP8YmMfyXuVRWzW+dWbmo/
t4OnwmuYjHYbluGNZO34yJ6HYnt7HwngfDHBMcj24EzJW6/YihvPsUlHhEwEvT+dZ9t8XS2TT6Cs
nHniKHYTP45GKBXVIH0p/MZ/vo5/yEQdXtdJNA3UIHe6JddtrQ2RoY1/80x32Jl0IKrnv8DT/1HV
wPaFKYU0J0yLv1yRfWGVvTqV4z2WL2GaNgjE2u2X9euA7cAlREL/yEkSH/aujdzT7Eeoz2WNoczY
Bt/M5l9UDhb+/40IwBSKYQduPfhOdfNvxHxXknNXkc3spdVmlYVHxwGQDgQPyyKI1tydYjpDhVAJ
knCUOnwkAejHYxL1kvcoVhJpzlS3ei/ZWKGnutyGmXJ11N4pByKMvAETqep1qosBXpY83ByECPZN
ANvmgG4A7hG0gzc0Xu8B+8MvZqInYMsAncxZ7AednGMXj10QzBpJ8FSbgEiCwcfYz24E4EfH0TWu
8yeB2r0f312j9zXIM3tCppx74eR50LUOQTUAiVJzXqHVWKHEBMeum3uT/C0mjTM0GiSjt4Iu9i0z
GJSoiP0yj0D8pXIwjC6Iv9Z0OLIT74SxEisjCfsmQdUFxaZXGUKHF1hIyfIfmfj6lkf3+2I0A+gA
FM1VzCDXvSynu1yiAzumeed2wDB7v9Y9gnd+b2xif8Q3fLPNkQhQX8I/cR0BbztZ7MfkBHziM7QN
c0ZwEOhDlaicmNgcET8NCrInmAS0v4z/ys57JzPIhRVpC/1P8g3DFpw5mVNMFnnlH2EgqIKBUx3x
H4TOI+wB7ZVX2+hgrJpdM5eYtezhXQ0QW7b6cM3SxvlBGF42cSrJGZ72zXJ1kDZAbrEVoVBKNlH4
oNvgnyq/KONINjwI7Pkxc1W0rLsz1SABEp/5MNEcPqSZSzGE7CJSJiQogGOHYJmjB1y0IbyGDGKE
7nP+z1y+p3htLk1dfuE9tdxYcQ0ysk/dJ5vY0ePP3HKrqf0YffBjV8iQJeIOFiVQCJ7zdPU/Mvb5
GrSuXbA5JR4RxfE7YD56o82AvmKgC2UtaMiP3bgoVdl31bjJN+4ftsn4CotAAHkDk7p3OiAolfOW
eaQ7/6M7tzAGfz72ftZH3gSQvGD9CrWJYCM4PkOT5tW7lhGB/2tjwVDwx9L9lkACd23MpbcUUozR
r6gataxnxmN1Py4gtLsOUN8RYTdjwDFQSA8AsYySGN5E1A10tHJ/md6CjqypH5IZ9VMxH5J3syNu
DDy7S1ssLXhM3DvkSqWLS+vRO+t2GnZ1kEi++acDMgu87ulqx3C8uTpldcscd5GyrMggfQxLgs90
Nx0c82Y/OUYky+dPdJqONzFeDfL6lgd66Tc6RDxEgyMfZro5N+p1YwVJviD6ktUoY04fXtPSRZwQ
2NbCdhESAcKFtTnv010vr66GB7GDlL2ybPPrmiDOFCvZhFm1v5YvLXdNN/GEgSbONajl4HZ7l+v1
4+pJw7zvQlP3RlCvLLvSldRFX6+NbJHXc660UCJnSu+XMgyCLKvj1J/IYWasr4MzMQnHV26xfX2M
3yp/ZFcIIKTX9JhBNqjZQ7xVTekzUZ5RcXNTIOg3CTZdDMrHVg3EYjVJuSc3B6XdHpUtQarU+rlI
1D+DitnWyD8nrFhYOjix7fJ4myQA0pTjqc8X93pjQE4wVI93bZhTyZuytVozzOV8ZrV283yptEMx
3Px8JxlgrT4yrA+6/ZBcvfEG2LpQwR6DO3meSlADmZM02/oOC4Y0sZ8EIcsVoU13B6xrgefDmJc9
kX52d9YgLWFpdC5sYIC6ntnrs0WyzIYxKKXVHXMl8MzHUr9cx/UAIRgHpvKSxV9MR+O2O5Y+o8dA
Dco+s0aH1B8+ZJhuijuT2Njo1ly6G4lcsTJnw1x5eMn5eBlOUilOLg28DqgT7NMf9Ur2yDfOv4lt
/Pz/6OM2oBC0ltnnGGIICq+B9V7OQNr6U+A6wqpfC9wMSdYkPk3ta1BiL8hXopAnB1myah3q2deI
ZeMaiEtHLBscjLi4CcWJXqKQKZeJwj6ntni8KKfafBWbr08LLDCooNjVL8XIFqh+sMtMlW3KojOr
P1L9AQx3lFU3kch/nr8e68O0HWbyuKK7i3i66Hps/cS+3IB8XmKggCn7g6oLdDpJZ9xjeYT4BJhB
tx2uW3myGerNNQ+N1n2ql3jyVnCylqJU9+6Zr6iulT6cROtsj1WipgFcMvdJKHFQ6qPjdGsNg923
AaZBzvJFsywf3SJDY4uX9FcaWtP7atpw7NrV4g9Gd1adsfxBaY1RzyoJE3c78HwgficCrTxxSTJv
Gs7jBAb9+QIjRI8ymWAwXrQnho7AnC4Ej/wkS3nnEgQ/aq7BsANYujCg+dWTR08m7eaZ0LXbXI0Y
j8vvrlkxXIwiIHDmCEB2EKk3986GTWTPKJA5KhOk28P2Um3qXdPP8l1N/kg4EIhi2lGmMXrqcZX1
NivwGD0OBA+pIBQwvRYwLAXMKqrEFky4SHdWYYq6FPh7wqmtg+vClklw66bb0EzIEZlL9UH5zlf5
jsCDZqMe2JSZ80D8pauP6GVm4LQIQQtd2dhRkefXOYxnq2RzW912+W5yaFcELRWbYvNc1DvOjYI6
jZPvbjhI7/fTcGhwKt/gy3tv9vcT7G07M/qU8Qftm32zmR4ep8mh2tM191NNVFO5a1c18uFmKyQ4
GJ0p/2fHRVdWfvwE4juCwSE0JArNNWbzOXBbZi0LCgcHSEAUedWuJ3i5mlBk/BAOhWSjR9nGjCYu
NqCQzAmLbq95Go4FAsE3lqjM40D/xx/w6mTn4VSck49uU50rPj/QtBhlwa9HFMhsOCVnmqPdiPgF
ISxefOCKSgy1TsRCKd75gkgzvnkujhHDzPVEmfEbP6C68OHBxvBzXfwxOUzorC78YlU2Ybc/Xu6n
kZCBge95pIzJGrQTt7/zf+5jTvLXEWZ4nVnhU/Ad8xF5FlvxK0/gV/Q2HstPxMXxJ7cwL6szP0Kp
SQOYgAA7qDqrgN9/y2CY+cy79H68kIj5XdQg32WM7XBId83+uTAjMxr4Lt1dCQjcDAca8Vwg0mkS
U2844YLkq+LMEymUCvMkZhSFJuf7ybwcLyweWsUXBZ4erB6xP6WMXrQz7oKOaT6KoninyualRAKc
6D/zwsTIzs2e+G5u7kIxM2Ca2NBlYbnLKF3wviEDL6NDDIPHs9FiV+aF+sQfPIkvmv1wyM6TQ3L+
rVl2Zlh5JP2CsmpeaBQ//L6S7+TDbIltgSUES0lz0CcYqWkj0ryWVqOxE4Nbshbis5jWqL8TS2Js
8QZKhmtxLkio3HCgUAVHJt4I7XKXdZ8yrHetqIKmCypNdmiQMVMHUnlUnG+v71PBVzR1QEQxbwFd
yBtD3jzaWTbxqo/j9n7Jaal6mp7UU80KZP0hACZw/oDh3ptbM3r4XdgspJf8FG+affFRsOuAM0ET
I45hZO4nG3M7RLqPX3DDXbReix0WIQ4fi8+JlyQzIn0KcO0EQCJdYjvbs2qRxrC5XUu34QCBm4eg
+GrNYEBJxZY+JQqqcJkIIgqTkuhISPgYtJtbfaP2E6JCiT3isw35WkitWix13mvT4WiBdCPKgjI4
FFAA/CIsTq435WW+Y6M9FgQ3eJblcwaINzFt1S/9vjgbmsve9GQTJ6/EkZgJm8oR99+wrq1v4zve
UCNGmWMPDev2PA0B+Vixq8w6x1jo/nBR3uMzN3YqAD8RZsw7rxKkFoflc7sjev9xKvYYJWTMqyfO
LDSa5QYPl+gJImt5hArAbNYSoFi4/ejBkgAtwXmcrJDmXMdF1AMRTxzVlQhTsfk4PJN35iuZeREX
+4q5JKS+jq5gfSN96Mbhvkhap1yJjfvoEwDd6jN6aXKCHko9GCSbrC/pilXEXgFcm/hbyHJgBoM5
FEXrKSYYlSWUFAIxfuKCkSM2CCoaa9kIAVrVE+R2EQtgFidiJh39ZG9exCgQLrxCcoTNy/1z3NM6
UlynuxSAs0I+dgB6cx4Rf5AW4uk0rO0LW4zUOMRrR9U+weKt7I70Olsmzk9WoWLzjqziwKea8IT5
CnPdsu8nXEsXfTtFVntA/rkeIYDQJYKMqB04rCzRfbzTFj4w1oSgUTvEwtiGEKMhZtgDp8acdqXo
4LlHw008OVBBoHlyQCbiiRjSwqUTaDj9IJYebCb0stesycZMRtefQbe+i6K1H5M1V9KHVEbTxD6A
nkB9gMwhjXbTFpdBuqoPBbIINqJ6VYVARfO+EVWkoowBFS2ViMM5YpDBJfLBZZu/n9jNK6TblsXC
5ErnXraRASxGqG8wA71zsCXsNwOzAiAT0amIPxFh6AG8F2f9wmpEjDOI9UGP4PXGN0gkWe7cJ2se
TuvoH/QZYNUEhi3aw3XVv+v+0Ud7qTZpPmuRHNeAODusGgv1UqiizixuiJe7Tbs13h6jjTMSkRKa
kW5bOCsCaoL891GzUYbI4yFuYf7yzoueZalmZyh8so9m8ysV4DVD5+iQ7L3NpCpuTgf6VQyY04Tm
FtTTtyGSyrldOBDS/LviErEnW++QAx3uJ3YCheUAVnAxOZi5mLyFCAjMUGbRAuxxIwU9/hhWW/KR
kxroLI1CSNEDx0u5Q4Z052bDHEc6IYCkbwg/emjTB7BspAiPnXwHjLcmUHPGcNGBNIvr2Baz/QTf
cAx+DDg/ZyV2Cmj4aFe3wEh1P5HacyHUw8V1V2yqfU982c/0ZMNoMMkwB9mk2d9Ar98cvryf2hOP
HAnzIcnAnInGalGgMGdH95+LG5Fvh2NEjVgnFeYRlt4egqtrTuRjwAxkiGi8UCYwf2SLjlPSj/jg
nb7/nW58FvMpoYSQ6cHUvZl0VA2PClraz3RkVTEd6516areZd40qjyeMHlnstfsMlNkexbFQF0Lr
iMVZjQBEKl/tJwBVNyaI51OhuzDVcTJMzsxC+hUpG7v9MKfPpz+yl+1BW/QvQlckRv8bn9nNRgtl
P41uq6nfAJYiNu/9GCkLzN8r9cKjCHUkWiiyvpoNIo8e8fTP+yXZk+LoZyURHgdZFLxZ9DLLkBlH
DWg4H/QsoiIIN7poBJthCfsTs0ZZPF8aFFLFwybE8hgXqBkgUt4btqaXZoHGCVRkJzRu9g9G7PdJ
VEa0hLlt/DTpZzx5DF+yVfFOX/LON0BMlYgLGWAxBHC05jNqJU5l91MV6r7KcZVAnYgtl8MTwo86
oiv/zjSWy9EUhf22AinHLsyL/YCyf6vDc7iYFv3OLd75hvffnQOpyPXlTll0axnS19VtVaLxR2yC
jD4lcxkLiLFkPrNVcy+hzzO9FdQ2JuKeqQ/i/oEazvAgmJAXCEz2ZO7iHWGBdGVRtKfsXHxQe444
zGGmdbWvT8eL5lnzMmo2j5PYMgu32JdyyL3Un9nvcD89RgMo65hFrEIEAkceasYQUjTyvUUpZGy4
SL8wverVtBb9w86HnnRHKUBvxcjYi+qxrpkbMDUgnBB9OiOAuCJ1tNjVj3gNtDV4MY9dmy0JbeK5
bz7UA+ZQKsyfKNl4XjgkPJbmIf5oxG7Ocmfrwy7AMHLV46T/DAm1hwNIdIcYXRdlQllIb/ICCQUt
BN3GfbzEeJAx6kdLoZa0nI6lsTSANlLIDbsQI/8jJ/vxjev5k4F/LrIzvaMxGId+jbnfZ1o5xFQh
T6h+frquhtiW1kLmM8F/hCylcAurWOxpGA8+UGxF4eDQOQ3yOtOPTBX2X2gs6CJEjJiwI8cXMRMo
CHMQog8t6UcVUe4R9zMpnlgF2lUDYkXcSfV40fsUi4bD8HNUaER1+dpoQ75jMf42i+bSUGQVDBvs
vzyOV6tEont+JhIin86j6lyDWMD+Q/dY30wXHkAZlMqPfEd9mRDsEzzk93ua9Dg9F7/PRWfkg3aP
uJQn8v60RB34kuuYGHwzJdj3h0eDUng605UmswMg62kkOglDtOdg7XYuyR6PUbXhJtQ5a52BmqQ+
1IQZyYmaHQvyJY5GP2oeXzPKKII8jDrSLdzHs+mFjsQEsc9ZjCcZJDigLvxGdbLkxDAxgaBa4zdU
FRqICsaf4sgUYj/8EfYsiPZkvPMdQE7mD2Ql99PjdLdQW0R9sk3vYDVm/65CJjU1oBF0EcKE1SJK
RqM5MbocYJ/7DOZhvPcnzucMkv6jyBIEywD8vJACkF4xoNxUnNM5OQGi5Fz8PJi5Mz1NX8kueM5X
CHtazz7IOCKjEE0MOsOHiFMW6Lhp0K0nbhaqF0aE/SAmhLdIdtZkVZrvUvWhXOeY6+XMk7+bRbLp
r3OmEO4Ko3PTwukXKMhiKyT8nK2xwHbiPO8RvSh69xjCYwBfRCNEF4cSnjn8HJav8zy6RTluNtPv
aYbk4j+gAO5GDN/EflQjNXg0JtyTTGQsR2HsjVOfQUVW0Mf3LED/Robo5M29iU0kQwnEr1gIwVsr
EbMXc95EwbAiiu13yfm6I7Cj5czEJsZvCAkWJeIpuc6nkmvoO/OCjKIqnRVOD+ihdBjyhO+6PU9C
7hGjiFFolZzZxa9HC2Ptkp15JK6/HyShX5bVfFLfIC5cYgYd2Ys44xwvMmgSDjGSUOiUyYqdnyfg
OGF2FfknFzMTmIVI8Utd+gl+HOwLCmwDWVTdoBK+riRSU+AoySsOWHg/G2hBvjnJo6A+rrCOzXMY
3FP+Qwk3G7BMzK8b3Id2I5SHPAtk41uPl6lYGcoW96xYs6SbYn1nmiwILB8cVWNstdJqODBZ1fsX
NyIKgNJw+JBWuRzGeNTpYepN6430lRlM52O+lEO+QGOj4niWjGZ5fL6K5UtYBxYNRkBa0QOMId+Y
9YYdgDGE5uiJAR0b2NR/9F+cagc51Kc+XiwTPZtzkT5Ljv7Aoit9gzMN4BncYrpL4ArqK+Z24KSg
RjjmZLa8R68UVlH0YX7niNdsunO1yTYkhhD6IHoR4qE8EW5UhM9FH8IYatfLid29H5cp25Dh9INX
al7MPagv0tvkdXi94zv6hMd3flyMPuHtrXdcgJiyjUuLpWQ2+b5mBMvAWDQjLiyFAQhU5+GoOBlU
/65lOdB/Hp0ryGEdPg35h/NB/cMGP4N8BBu28ZW99FUE/cNk6mELvxEft57oxKXbuKwkPN3kvosF
lxx+KXArVWfj8SnwwQjiTlv/Y8z5Q0+RxTYkC80aFxKsdhpUG8SZv+I4u3/2DCskQgME0DMp8Tjp
4EC5Q7KDA/vplrUHzQeWogD+4WaNt82wfATXkSAsIHQwCg3ChAh00alfy9cCMrzEGb+SiVNO7GF1
nW3wTZyqHWlM7WcAi14JWH05LHXIHr6o5cNy8QHpp/4MkUFZ2e2OeWG9WyAhUk4jxQcUCz56T8Ru
s7lFfx7AnrBA2SKBsfCkk4/Vxx6TOywIhvYaAAcjuIWNPdIAfa3Cb0aWsx7aoOHJsxH2W1JoviUe
3suA3cfJPgTxPv6yNdbqCDMBMTD1UkQ81wsV2BsPcHOyhMT+g4Przvwzzfz7Tslfh8I5YrskXSGW
feJi5Nlj19xwdmCS4rarg+tKLV+MLsCFlAPtes5UmDyhkkItOVSMAiCPq3dXfNTu5KxGWdi9l0H+
BemkFsKQzOEYrLxI+5oAF3gs04AzwdTd12AV8I1gKDUIBUBcnwBRB9h0Q3aLFxHs8fxqvnQFSFvt
10v0LwDOBB1ZNih6708sgPgPHRiFQBpq81tkbkBTO/UK2zU8PmCcInbI/X3FuYuppjlwczxxqXwA
oJqtCLq3zXW9eF4sXz5weIDaAtjBQ7L71yoawvFEyhtCJ/ewTYlAZyjcSB67VZXZEaD1h38MHl66
b2MXzgiYOi4dpnlgj5xHUq+B12IpZ2xAQfuhLXMFEoWZWcPmCr7pzVAj63XyUjHKhF2A2C8dBa4z
w70lTvthFjOFMyvxxOQBw0ozQLHbAPe4k5YSoNmA3vVNDW6q0xKD1tjpw9YIciE+92hrq/SBnQ++
8lnypWHIeWuhqlHhBvP5AIGLeQzKPixkVxscAxPrXm/XxLTdSSQTQp1jJtC4XGOMfhy2i13ZaHY7
wTaBUZuaqk4/mXUydgpbBMqB9tDFO9EPIkFNssL8awKNvzOF+NPh17h2+wCS7KtuV6SfgqWIBKwP
G0oRoMHg0HoAR6abpm5e2pYM2yJxneAMOF6KW/ovSiE8z4IQCKkBU3VpU4PfIL0GeAdWMIgV5umy
gyaS5fTn+VXCFYO5vXIsYoCD/z/giVODAYU8eTKjCHKcMAsoRe1d3vlMNagA1QcAZcE1jfgysWbZ
sJJcn9gyBSkmtxPr8ft9QnQIaQuoIZ1BVZ8wHttcBlaPD4psF6Bf+EwJeNkhtU5FUVzwU6B4Ci+C
RwpDSMQbQSuw3fCs1JGRhDqr0E6f9l2dKV/a0cEj+Fsk31ERLuFP8UG2+QkqB0JTLC7TnPuPQEU2
kZ4AalssDnz+vZjrKfWqzLnFFIBsjJ823j8NfuA4uMcR9/ZwydJxwHkkRsN+kutHstvUERhvSnsj
TQoDgMiF/zIVV5SfpumOkm1YHjQ/gBCIv4HC/xeEMAEJBL9O6gMUyIhPQ/STUwbxyRN/Pkg/BaSk
XoB4TbyQ/tUL5fMRIlLENOowB0TqSX8w81OXJDX0CrMCIqLb0gzX8Gu6MUnkOgIs5tidYzCsTCvE
qhrItXuU3xMJgJtDkeL71IYWlc+/7eAzz5Gv8DaB6rbZedipwDfwuj5BeAhibu4ywVmRCORTe+N+
GvBbkNbN6SCiiugyerNZx9/q6eiTzGUN49rtE/MhSkTqKgsSx8OTCeCOmXaLygwUQ77NXuSjmJXl
a+INywcpvtrt47X2vwkB8xsQudou96GHzbegCcBqLW+f6RYAf/Zy/8Pj9LsDvAM8R4MdOAVbtjYg
uGD/Tbdj5cTvU0AhoxpkHfNcwC2aifOk7z6NAINtWnuP1/i7eGEXvv+heWAt4DDqzsUGmznkbbP6
1TBm6VybZ0ARvMnSgMd1pqNiiRbUsAe7qGfKgnPaqy4Rf0CuF3hsCdbifBcdo3b7PE/AiWXebdvP
Lddyy+X4xWzL8WYpXokTDHj4FkohG4O988Ue74wh7Si844Z9FdSigCgPy8nVBkEAfQ6EVrP2Adii
sN+n9oCz3FUqsM0Tz8+X+3S3Jp1KCMgHwh/FTeC9J5jJoHPI1mKjMhDy20IVRNALeUd651Z7ae8M
S1FT9BPBPEWQ4LndKnOvZZyINYAld10QrHcLiDyfq6cySl7QWADoVCEGrvtn4bFv6/4dn43uPyGx
jiGMs2/g2ofwqQUQQDXxIpvuqImuORozktwE6KRgdlFSSPpLYC8hNByURh94CNczM56w6DD5dASt
A5QG6I0FmkYhv4ijvuoHjGTAqNFILHEjXz6UH1ALXd+4fFZfO2hF8LQDLooX+E2AnsAaBwRsBh/a
qBA4VxF5ebPZ4yWWLcpB5qNegfurPqTpjo0ee7JirMWmX2zV0efCGoY0+mtYgkWpDP9mOcn7gJcM
uyRKkAHL23ZaODfmC0oPeCZikiDXIgRAC/RnIJkC7XLfGexnKaXAmkC8+tq4v5W6AziGzuCl0KbK
x9fDtRwHm49K4Q0aZVAtqhrpj3WvLcpJRO34BbIFjprVR3Hz0ZQMzALwEgyOKhAzi7vlahWW9Rlf
9orbTlyQWC3enxu4nbaxuUodt0d5jXpIGhwKPwGdkPfmCeWIruHxw2cTz9WrB5gG4zcEzkZgd2sJ
8wQhiRPPyoX1UbCaN4SHOyicCkd6MhmwQeFOtfeVZ169+OFrLalPZg13oNODzpkBrEHTwmrFamMS
9XeXGYHdWmhDKPgqBwCOSZDS5bM92QMmnnkAsMT5jXOhGaknY+JcK3+2pJDJCR2dDfyPPopO6DYg
ajDl0aHVbLIEQ+R9cWBk2lYv1QY78W2OVkxD89KlNvdtD33y+Yk5AOKAMz1EXfCSKAvUOc4ERwKL
cGUyxGA6iKcZbJPJxxgCBIoLToqOecKQ7zMPaDJMfEq3lTpBk0azat2BcizOF+i83IhqeXNqMsKI
chxax5wyD9UHWZUImyGR2IKuhhA7EZC5Oxx+s3Gc0y8SZJtiWuFBpNAK5nsOwSiIWCfAJxgeFnnR
cCy9qM+nB+RUGHDxvmRCYbf4MHFRdE1aYjo07b6CPo6m5YEcNBsUW25mxLEoYxzfM0hcyRp74o4R
xeBfmjH42OVxvU1DdCAYU1GKRacLt+RxYf5hQcX3kO6kme1uiqI9cQccXt2GYnrdJRkOrpB6N6zg
oCsISu1CyFL2rCBFOHvehk/qo56yQqRM4VSHHl3cAxYTdIs0HOchiCoaS79Y3vD5gK1RdHd/bs70
iJgn5BaAvmoFOO25F2ZhkD4QMkLpAfZNlIiD35rjQZwCNdoLIwCOsKvH2ZTxEIAuKGjzGbAKTkPW
PP7WD2Jis1Gf2tUdKS3AOU9HJfR6GraENPVipusgH5k3PyuKfpVZJBs2FeZdVnh36NOgYsOKj7LA
w+o54zWsoH39vBPN5WDowWRE7xcfnDZkTEtw+ONWxLRzdejv5P0IggiL0tV5hpx9uYVlwJmYQRYI
pxWwv8fueCChEwd7hLlh68SKU8iB0XngyGSF46oJgS8ab8gzgIXIJZIUmX84LQOuo2PkxSNzzRPH
3qsNNd1LnrmcFJs1+oD1lW4r1CCgkOilaEVTTxxLVVIft6/xeme5ylL7tJbJSSaTO+QoJhQdS6g3
joCCdujYSgP5I6qTnwGbtZweEG5sQ7PYeo9NCQkZrFsTuyVJlkIXOTKhOxCM3UP1PBU/d8SwP/wY
QYLaLiEWYV2Kseg9ZtYrp4+McwYkeOVsNlkP52t4haA/c6pL+44MJkUnrLSVLRM/o82m71csZFhJ
SH0AzeDgPcglUfgq6CkoPAYUWcEFwuUp3iT8ddYsX+hXR/E1vztol+tmAt0lIaIYsge3vNsQwhi6
I31Ov2/YNIieIwuVIw/2FddPI/ghO0gZtRkviiU5yxjcFbttXbc5vonTU4xom0H8CufItZ/VCXkT
5hD35pnH03Uwhe+d7OsNgNZZdSF1KflDksK/Eap9Udfm1eU+whd4zgjEeOB9NsYIL48KpqCLOWpz
2oId8OdL6F2nspPgm4vdI/SuRIzjvIHQniP2T9GCLKYGtEWUNt5HKG6wjaNInkoKzEBobhJUz8wZ
CJniQQPC3icykXsz0pdwJsQjcijhRMGUhu5CqtujW5FNkvO/5NHIO/lPgKK17Mmo/D5pVhmM69SB
zlpqPCr1fDiE2hiIDQLAGo9RyeloaESgiMTHAK4BZW7qWFtF9C05fth03DsGRxKotS6sxRW2fUPQ
FxcYFLH0aq41iBfkLAPwlVgUzDXEVUroTPDJ5A4lyNIGZuMjjp5GFAXTqDa4DZZVwqboh8ZhtvA9
73foun+ykfHnHYvogy52HtDYiDFwUpBnucMFdE2Mnw3cYC7KYY5RAaqfwiBjONyl8iycLDj/cOfD
tQs8hBlIKIToU8Cvov9jokZi50EOiE7zMhYK523BKQ3bKATgrEJXsHmTro0GE9SIxe4b2mW+oPyh
cdTBg6wQkht6TgJMCc+kBnemYzwcGVMXDipGJndFqQBj3qfvo4kw9sXCwKk+uAxNQfpHLAgw7zBG
U4cLuB/OG94TTHOYTUfoHwVVNJ1uQPsEHIDPMOVgqKD92JsVVHKYDwURTIfLo+YoYffY3bLPgQXG
6HMl1OnM4p8cONzyJLDhh8ycX2/6LiGDER7Cu03clhSZXZSkYWfCtXZ97yaB2gY8qMM4ftGIzWkA
H4RkCIZFEY1y1l+3lgnpN4fOAK5XBa9V7vAaa9uEhh2H2yRsQMHj5kHfwHMkqkNlazO4nakrxFQV
F8Gs2YYWmnaXRcXoFshl5lvmKRVecEwuYFiwBkc/2SLQKOkKaVMkR5fLdaUTlJH0P5VvbzumhzJZ
mtYMomdGJE7/H0/ntqSqskTRLyICRQRfuYOIeNd+MVBbFFQUUMCv36N6nTgR7rVtRSiqiqrMmTNn
+tzf8Bv1mtVjHzX76QUjFKnt3Ouk4H2dN3K8p5zVM2K+ifnMHtGffZ7xtx8Mbk6N5HuPbG636DZc
9lOMUSbizFTG0yiUJyoe9+qwlTYtMnlMW4D4CyEi98WzlLot05OiYpyW0VbyjZgG5AZKgQp1vtt0
g9/4aexMm1Itphsl1AxwEz6Ioqixopcf7ETaCqWZzJ652QVfc/dIduifOT1gK5KSoSc6fUdGS5Nq
PhZdGxf+0Hn5u2hXhS8kPTZBtNON3cOIQAuWfecyj9AziHR+2zMlN4nzGIr7kkcshiNugdBadmSH
ChtMa2f8CGqyySwzIIOYIdPHfBhhYq9Inzm/fD560Po0HrlqIM16oH1YLzGC6AZKMJwPjZvwaWxk
i4vykF1p3iOSHRIRbX4IaME1bvPNqmfKIcsrGTkY2RSRNKKd6ZqGGUZhsuFmYtqTIGLOiaPwkUiz
zto80SBorMTVjVVrvyhHqRsBP9UNk19HAb2JDMu2tTn503BLY3WNkXMvjOBhBPRzj0zOzTt8h0lr
Fst3iP6OSBiNmpAUBSMIMRZMJMgQ7BlR5Ksj5xPj1oqAZzzd4Bl0AhLtQk6umFFmiKvIlp1Ewd6I
OBARn4uxg69ommFjme6ee9kFbmIGLvUxOXkYZbYdrVzF3CmkIZUG92/U9KdtYwIbZsD/wpXkimZQ
czXJDHfBzzh7EJXiEiucqjXZ6I54JrfcGc+JDbpschQnekaNr5irUVAtaVptUmzHGjijtYlmM7en
IujQN3b3Y7Tiwkw3OvuGeYc7L0Iufjrybn23X06qWyi/CAs9AHsc1FgL1XtVEOBtHaQDzw4PlCSM
eCi7+iO67zdlnwSR6JutsmJ6UcJR6anaCpEXzX+w8hbLC0E8Zf4qNkU+Qe1YV2f770qvok9/U6kI
4a5696SXH6gCd88nbbEqvwQIyeQjGYrw128+wuJiJrVaWEteyZogATde180w6Ke7e7mQgBoVv09w
f9BPXm+gQnKFXqOd9gCCwWijODIE69KUFMp/qprxcCslaXijZnGRL5+NbKgDNBAqsY1tbiLtBDcA
hdQ9npVGuoDUUuJNM79XVJ5IL3yAiesK9FP0Gki0u/T4xRPEEcdyeHlZZTv7ckTz0e1Hf9xrZ/f2
twfImQ6nVDt6f+LrbVlpP6q8fX3iT7MrJxwjU+wULYAst56/+tfKWgw17BRiUkYNdTc3B0ChQkda
FIZsUdvNXTS3+bMGa//7tkQeAeK9JyJQqvUABSQzbPGcIDlAdclCR2cFE4XsVfNJ7INPSBylFi5v
HqJ6HZ8M6UCiJ0wdCMIyl7DbJylYRgNWgCYo8E5uLKgrWq9QR0Col7YNKtGAGlwJCODvXx1VTmor
ISlGWT38ewp0Un23MuWRQ8uHe2p4eOkTeWiEF8whAgJkjOKtUGUEoC+Hc2jIqMLwZB2QIqt/31S5
xW8rfPLYuG2OVnSbU3Neripu42lVT4s/Oct1USLJg8uN3AZ1N0xlaPIvYszcSl8mSGNdWuoxmPQo
DeFSX3r0503TU79P5XfqYM04mq/plvwVlLSKonGH2w898uRyqAoQ+SFJQ0KfwSDnV9w5tXpTX4wB
Kxmnt/voZoC4cmEQLEA9r86tfHqbvDcyeDC/yalMZnQ1nj4v8TM6T7znmn+9sv843CqyguJ6uUUJ
b47hSA6jidwg7+n1PvmdlUmCiKtfnb005gcyYwe0CV63F4POSSnJ9uToAtwb7WAbgi3t5UT8Usf0
/htEDqYLGT56hOG9P60bIBL1ZYlQ4MgBg1IstR7TvieVA0lFAsEG3yRwQUF3KieST4/Ugmo15FUx
MwuTCcPt9/66/gMhszC5HI2WC58/a3BPMN/GvhiF6jNs/JUC2IJAM8s+UY76Mdo3/PkNNVLCCM1B
Yn46d9T0gFJJzgfBosQ3ivIM/CtMKTIJnlFg8cJ6gDoY1sx8Mkc58kaVb4/D2tRsyN4aYS5Y8n7G
v5fW3tcbmTZQEIskMI3pPEGKWwM6rdy7o+9dRIolVpDC3ksWcRF/rxvy1f6OkFmedHtncAXtcXJE
vXFSMbfK6E7CVzotyWcmfl+D52BVMg5GTXk5gsKwE4E3qGJDuAWKQonSpZ8PiZEbF9KKKuLKorSs
uqZWIesyR2m6hcF1pVSbju0GlgOWxpw1ygdSjV5+xRvz1FbUmeH4GicYcAICCs49kV7Y2pVVEafH
37KQ05awGnF9KBdSO3eWelgKbL4QXKFOyuSomSp64GBbsMAI4AOGwDU5KeuCREUcN+hNBNJ16zHX
kOTZk2GBGWpQXwAlm3v8BHT52i+MPKQ+loiYSAECC1ycX9PeLwLosEJ2PXgjGE+Q9Qr7m/QSDaMM
di4yg8pYHUZfMmsOUqz5UijPvwo6BBDjkae4EEUH3nOwPMl+Gm7V4faS4LNhsrdQQoTpy/qQvMM2
USEUXVxeNYmTtaOdxW8w1en9vvGCKkGGEcSY5f7rqIBQhcuNXhgsGBDQkvSxsh7AvtjxN4sH0IRP
x9Fl173b/N1zJ4Kyn1ecPEBxIA1DwkNODOaER94O6bevEHNX6K7C/X6O275Ln1yr2R28Qd/eGQRc
gHNV2w3YAAY+6Z8oc2AxbTof47WPMb9u16gbyPDHKq+DiUdvk8gs2e0X7MTUOfXptbwMHRm+GgqV
aMDj6bwDTvI14/vyHqMI2YS2vr14EtF/rIdMtzDJGzlSMOVy+I2IjDkV9WxICwuFuoa8xWXH88O3
5Gn6OrghKcoatf3PqhcFbEDicJwoFgTZC8YFzI12JUpIF9wK2TlQ5vpCJJ+DsOLf0ATw8Li/C4+Z
qH6DT/K4UgnNeKuYz46GL4o7iHdKFgzQFOxb8nIglHI80W5t/IKWDCuvtZ4wM0mB4qp4NSBxAxYF
B98DTwP/BHeIluGdcOaS8dfJi9bFdPh33iHOdB/hKpTumMQYLxU5pza/Zjpwa13fkvsW317hNTKs
5ZxQDPUAqyUexyWS8Me3w6MGxQeaoGqLA3uxfAE5ZaVDSp3kIuF44bPgoiHrREcgU/HKVyPNknEW
SgvPjG/pSA6oygkdQdvEkWSdxHTOu0/NnytkJsjdJEcVY7wgLvAm3e1r6zBH+B5zD85zadFsOowP
uXWaTeN5zwhQSTKDfI0v/3cY7+nyCr+VYDk+I+Tuv2PwvuhmcR70MHB+bg6tZDQ4kqvj71AMXP9G
eJ04YJyWl1CqIpcahkAjzsMZmsqrJeGc0na++nchzs9of9fQe8wFyCxVrYxsrp45hpNTVxnHGGuy
93eGnL7A45Kn3EuNQgQEfZAaJjhmM+4GvjaTCMjmz13kEnxL9zGuvOHDfx3KjTAdOJJHiAHNUcIX
w3JOTzVV2JgOTA2aRJtHLo2h+Tw5uPxP2Xvh09E3sHegC2lWeuIR0712lfM4gJQn3RZ4iAB8ugQ1
GWzvkG+o2vQ3QvdYd84n/SeN+ixC+PiKeWfFRGbyDH7IrJcmdC+90Q1hOYhmo2BCRQncTgZ0sGV9
PFE2gmNYyugZBoLpwvzgNm/vOQ8d3uz7lY/BXZ6SgBb6uq/JE9xc3FPgAxAOVjy+HVB2i06kZhDZ
KLhQkIuZGYicgLLcyTad4KryhiNBUDISEJnrYOf7KYMHPiHQC9rHfakC7+AMHfgK+T+AIGQHOIPt
Z43fjofIDAWRgMEp+wA3lIllKeZ3jOYjYVQ5S49aEwA9oCqATp/h+EaaqkBCeCBRlsxGJg8t8wvo
grtk9LgkzUKQhX/BbQYUOUKfiVPBFoPlzZGlON8rBLl548rfHLXn8iMAmP6NdH8L/xsABiBHZb36
A1BAnnC9BQrFOF/sAqUgph2NBknhaeeHW9ZVRv0GLHWmNM4d3FfDOTy9EfqRllr4gvrl9VPqPxuX
oHa/a9XuuY+14vb9DDnn+d4Tf4orvwlhe/RACWGXvoS+Ay5ZjJnVTDJe3MZN9sPChz6AGvuZ2zbR
YGbC5KzA7FXALSSLajyaBqWRZBAmID1k+4pxBfmwMwaz+3rN6hQwOYdHLpPG3NlHEgDTnbukj1Rb
QHJs80CGCPNq1BgT5cL+vadn71B6AZRuDg1mUMC4QFA5RoPCM2KzE8AZL1AK2HT/h7nQFAZXlDuH
XhwewcDAzQYCdqXDGJPPmq2kXiud/YRTiYwD8aVOYIc99FRTF3wLtAxsFACSEnkMSSHHrYwMGEDK
KGq7H8pUaYip3l3KDKeVR7Mfldhong/CSWYXSm65viOhhoHBim2OYrjYbueos9GEFmRruYeqAys1
zDswd4vpypROpQlYKxMH+AU0jVnBjYE+UleXafDtbHDa1x+aCMD3zHx9Ojyima+E4J6gjDzinErg
oaidkHMCp4yfMYG5TcY2Y0tHdojcJdA1dOLAhWg70mKVzW+4GG/oBzpBIxHfLKlE2HP5SzSPVR+i
TiOeMg4BT+XE/EnD7qnLpdlwmUzMS8aSMeC3dCp9WbxdngyuCTDH5wBK4FjMXZWxoWop9XOQkDiK
5xgp2cr+d3oK14M0cUFWiD7at5R2YWljnmgebxq4u7N/n/EvI0uXgam+3+6/J47+4k9WikZF/M7n
GJlKSZJAO//NFN4wlXg2OTcdR+VDfUqXtD33c6YLeVyZNpwXFJgAAB8DZjNQdD/3JE6hOh/NopwN
M1AmQQb4m4cFVt/bpcEcM1KF6THa2+Fb8+gEgHhA7z4YSef8b6SYYj1XhBmOPNMcBdZNE3LlzJ/M
SM4A4p8uOSvYvl5S+M1sOofPYEkBtr8075F7yJ1edV+M3UXg+w8UgzKfbZ4qjrRFND8P9pKjdiZQ
fp+TZB4/54ci7qDOUd6+aVZB8TBELwmykEm7KJjv27Y0iGpos29Al9lvixgtibIJkYD+aNorIioI
Sho3QxYwCzSFuzAP7H2zUKqwdzG5sZIu7CGeAe2FCrnOnRxMSlK798r+UFCth7EvggYvqqP/vWBE
EiQR87mmnCRx7gANwz3R8gsenKPIbo6V6PeCu08ffgN9oUykJENnxXqFkL63dE4HWswMF7x93F0T
SPjG9se2CCMaK5n9isQrzrKkZ1l0KEPEHkZtodZi2WEpZ89hZFkxKqif7BF86CDjVQcsWUxsWSyl
GHysafxBo0XCBqEwk3nMQdg/wnMgILhlWnEuNq9/reC3HMWLHZs9hEbxXivJzRV7E8tcx3N9hhXK
BEE0uKwcIHVR00zYwhRWvwXYdvyWrZcXt8XW1ivGnAcXhZsDs0ZranR+47UQoL8Kg5oT0FY2eU5Q
kZpG7s/bzcg1rEXJKojXLqs8u0mf6GTnsM4CKHbEWYmBYF+mbgq7W9n1zhxSr1nBaNfgtaTRQ83j
X14s4TyplG8i21aFCiKWY/YvXsQleLHZ8ZTyL+v1v09YH4CZCbARp5GJ+o1E/cdn5bwwMtnOuYeK
oAPQ+5l/vtAaT2y32lk9s0TckFHFL2Hb0Ma4P7zwEioZZTcfgw/ril6j5Zixok4b90fxIrqPl3Iu
lk9trJ7pLH52PWnifB9MULL/z9x2BpUYO4+Y+5IzDLePefPn4HXsOdhC2AU2h3zYeYnWk0sCxZVs
7I+Bk6idH/mp8b5qVJvNosRFhkD5+7RhnWwZv2sMlIcyA0HmJy7wK8ZYGgPwyhb1y08fAuuXUIeq
BXcTjIVwam0MN+AzYCtgFyBRYCvSwErBsvaWLmQy2f09BTmOkZVvSGn57PpRPxpM3jYPpCi0Duby
hKHJRg6bQHByignSnSQXx9+9ee/2LINOb9ogKl4jRktvRF3Qm1KJAhSx2khxici35GduCSvyVBFN
X7ZoZ6tI+SqMvPEdoI5vvRCnf9qoyd0pEjZ/SicapZ3e8JFAOmF2koQOkZlMvMM3bmOdzBNosxn3
uH3tTRl2KfRKmMFowm4U2I6oJQI3EK1HBXr3QO1077VXtw9uYTwRT0L8EqoV0b+9Xd3wNY1b7V54
bBCveJHUSl2DjJlIZJXEDshPx3T9PdbEDqlXDYYyaUx5hjpFk046rK9zgy4AugkzCglhXjYYqW6+
vq8Jzoh8SM3TZ6RF9ayHxbf4kbl7cTRqHV0izc19aabNlECd4BoT/D2RjEFCaI2dGQryO7wUavyS
L4AwBL4TOYZU74TfNB3+EIIO+qbnoUu0vACp0xnQjfwWye1zkchn8ki3EPA5C6m0/HJA8JCYJAHZ
KYAupW6hpYcDF+GcSV8zskmW2wxFviZI7jz8T0hOPPGKsYOAqbN+b4DmLGFwACNK8Qg54olqfY7K
kdQog/wX4B6L5Ax/BtAJeAsqivjXRBF1a1v4w1xp9ghVgyqWxsCBGzvNgFTdod2ZU+UAZ94Yed1M
ebFzm2mSYYOSIY4Nbl5O6K5RwYCKUMAhdcRj0q4lt3URu46v8RCIHUUxAM0bavHP7QvWBZ58nYwC
SLobeXyDgoxcCezmGfxqtMiYlqeGRGE4+F9nPbKwF1xli1HZoY+frvcT+p6MN8hkdudKzutAOTmS
4vrJlTWCVIR+kH1YlEXtZSm1n75s3yGr8bQZGXQ9Q1oWqnHDw6RALlpREVfWdt1mj2TtQMxNjlIX
5DObz5+HqVMrrnQDFmsLbtVvRxbE7ny/JQAp3QIAFViyJd9ygX1YRzWpSoVx8bRfiHRMYKYUpBcK
JI77G5noC6tpE46ESr00y5cX78bNZkHnZRM0gMXkwnjwpfj2CyadHks3dfR5OkXjNJDiva2FLP5u
PpX8izuYUKwdrfJiMctmt6B5EH8r/L1HLY4pLfUQZI4YYu+1eJgkGMxTJsYt6lFZ1vhEDPxib0Ne
gSAI0cnWI/JeCYixNbzDxkfwGpzTrKPWVVYtMusXALzJM/j89IDH+crte8XAk3w1bvi3oQr3Csg4
lczBBjaS03hPKoNMRqjWcSEcPWZrvi5sD18ap+Qyu04RhqZCi6dOa2eIBKdJzXWrH43I1+IPLKOg
MWfVAvs3oujvnTNm5i3MlpTG3U8kB57toh98rJFP/WOcLdy95bozdnl88wBBb8F1SiGQgE3eGsWa
NZi87Naq42z7PPWRe2WLNMofwkgBQYLU6VFeQTYan83nFg2nLx/eJB9DgrQWr1jnqURjlvn48Dvz
bZwHVENn9hp9aBBCWBxCG7Uu7pwNPcdAwL0G2vBSXCxgJRjYGlcjoUgG1TsFCg7YXozlqPHuU3nM
ceTQXgTCPkABmkX8JaB4tXBSOCUNRBdBaB+toMB8Awwz9IVwZGpzsFCgimCQY8SdMbAuAJoEQYEw
2MgwaHp2s2imkjs4EnqHYvYzfFr6oSQS0BrEbrgKoHlGDFMxGeZVat3Hwx9GJ42/Ns/9Q0ROypXo
ukt47YzZyyHtiumGehZRxr7BvB1uyDtiloocT/PjXhFXW4ziapxahQBNT485ANvNQ+aFNVSaiaoh
ox1hGJtgiFFO9jbLSpDOh24WnlbEgI/58hpXSy14JC8f0Mrpe+KxoBAGIrTQZc9f+27lDgr7Hb26
n2IhkHUAhRWd/QlsOYP8S3CuvqMyIA8Ggl0YCy0g8MyEbY3Mfi9lfFmyg8wqzDxlVRMPWTx/KcMF
lgjzlFm1n7xxEFkwiYeH0Nuoy1GjaiQULFADuMSkySUjFoFbkNlE0sL94m3d5khkHHka0Ja8hbML
s6A/JoRhqktRFu8OpmUwER02zx45FR9rdrXKCWL8puS9cHmpvbiF9nuWjoqDvLCbLfb+Dbb4Nk9Y
pFZ6hFSfldlDLLqPKy8VEmcuBlEU5g4bcw57PRSKyGLzcD3KJ2CiVnYaKm6+JMwonSFlTOVNae50
S7N7sxeZMvkMEnjxkznXCcHHwU5bAXnGcBgCQrH3XTElgLXHHKgnq1fYoX8vYtrkrC9wzIPP+nXS
Ed18/BICAnY/NbPCm7EwXMklGj9X7BmUbfIknln7Mc7D57rwiYtGSLYJs+a++LhI+S6ruLHm0Nzs
bIv37cGAp/itMF2+sJdHEL0msJHuIo7vEy4yoOq7NUHDw9DHL7YHR/3YWL50yCwpenrXFTRbpzcb
Wnp8dzt4ii6ljpff2dsp/Hi/u07Q9baENDJyAsETQ8tEZ5n0j4enzArMguN1WfkEAl7LF1oa6yJW
CIOZnScqnVBg27yG1fFtYb3vt8QzdGfIxB4eH1FvDY9htp9i8xVx4eSLlmS8seReEj6BBILwrgNI
h39yHk6HC5Z84Gr60rv93HjSpFl/QeZiSLd3wOHO/qCu8hhMX1mzTpcBf5v6EaYHBhmVWTCHHsZq
uL0llBL4qR7G/UjxUi7Wd7T10GnXOCGA+A+hFe6RQBAOt8UyG1eL1/RK8Pn8We+PLPED5zMvUIj2
n3MqvLisCS9sg7fxDF6oHcSAiQPn+6P+Djaf1QiRQviwf2FZya8Ob+8d4y6wjxCQ89LdZ9L+Mqoo
khLelXwKez7dwUaQDgZIE2NBF7FOyJAnTRtYnac2NiEGPBWuT+coqal70JPn6uo9/fzq1PmYXmWQ
Vlul+i3RN7KOPg5RxlHqtUXSfMhiRynB7j7n7vDoRLmy6dArIzEUrBk8JhQBIKI4GaE6keJJCall
AFaCImrhVstBL+71qCFiVYsGtshDBRR7Havth40X0c3j9/c9Lnk0yPWA+73pyIeAm87GviLmiimu
aLhRrowZwVJKS/7WUW58T+ZL43Fg9rF6XwLydgXhhJ0leeHIovo3yQVB0xyOPFZLnuNMM0fkt9ym
z9v4el8ODwR0RfSVFInWHG7UFiVpcyCZ318ChlcChgPD6/2KqGBpFz3jNiOGStCUuKQsmRJUFwK5
gL6kD2YOKzM9R6iTWrm/lJVFPnZJ4OCGhDDDQFCXPmwOyD8T+sWx6DTqPacbOIUiU5kwDSZJ499r
j4F6RqCjADKPdUN2AsVtwLDA5jG74WzD2L1a30RGdQHxno953b1j2oYdNBhfMGZggVJIjlQgNE8n
mEHyUDRdGhLDy/3nGnsKggckDu6SuLKFod2jKMbgMNgQmyXODPiOk/rymaOYB/dps7h8LJwkgq6D
w2v6mSmrDM0wqpP+vnaIiE4J7BbswsQNqWn8XhBJbd3n/HrC+4c5v6CnmMq1O8zN4UFEn+miX5Wr
XOYU1B0PvQ98Dtr+/SEipBAvjLvFCIcMBck7iTR/EWcm14Pt5BeLr3bVdZtwHJEzvLwBKby/sE/S
vQPnbN6bUGVkzDJd/tLdEs5NibcZA0FCdZSPoM8wMC8RbrFwnUFMQKyA5zG8jb2H/q//TFCndDpY
jOUat/VBhn/l8PDisRIuYKd/LfFWhXu5UpLHHKz2Gb1jGQd2Uq8GPJna72Pe45sSUsDQe+2kc89m
yQAxpSGhFLCnx0QxsG2R13MokrO6nqgp/VtOXiQ/OphDhjwmS8YercVWfJnhWMwEk2jgUYEas/Ay
pjP7hyuWBPYW8fErzsTTLWcDR9gRg/CJefp0H0J72BaEKbCMZ6BWayS/gnzypswENE/W1yT3X5hK
CbyyUaCs011rIzyN5TDN7pAZnGr5WrLdA77ANgSdHgXNFEn8Mw7/C2waW8TJ5vlJc29REUITglcl
rHOmpOzUbPecaVnOmP8htjnrIzFiIo4QZy7BwOOWiXXhp1Cve4U7AtCwpjMHx8ExjfdbAIbeGRId
gVCW/g4UQQo+s3LOoGuVQ2RuT7kQ6xZ9EqWCfin8ffo3wFr8brcgM5SNxjVkegyxsi/iRQCUiBfF
7kp05t7zTLc6djSS3kcuH17QTFgLlDoYOFSCNrnvwoeRKwCYEX0I59rGWg0aGFrfdRV+g2qH/4mF
cXUqD71xd/QrCQIjPtgbNzLADrYGP2IXk60yUaDqhpj3k1Gs2/0fwfGixZ+oQVxxOcMjck9409wl
xoMDl8FY5c7bw1JMampq0/pmJ/vVlrlb9oCkBckUI6P8o8iCee01j1AN8UHRgDcFyq3hlqgYs5XP
XsT5gJH/QpVAWFiqd2QLCd+I6Me1WwhS1Bk0GSAatBMIF3xZ2lNZyRFBAyoSAMsDrr0mBIoAjwDd
oaoS3IQtyRv+rJUlABfoHkE/PuH2gdj4F4CZP/kVTRLBB3xWkHB+C6j8FlAZtaOAevkG9ImhJyCF
qjeYNvEJDD/iGG+XgN9nTcgNxEqiQ7sNN0RYmSAj5+XFBWCx8ghXfonrRMkTyQphQHjJqYDop86A
Fr9nIPXnGqgSgjIQ+r70iXAAInIiXrSdQA8LAcEyUEYaQF9yvRczXrKru8ML5sJ7+Xrbf+WXtTFj
By2D5ff6xOx3mfmYuB8RT85P5bxbdMs24Y6Yt9+1hkTKiREsWeTjfshE/4PZ6qiMrnEX7nlgdg+q
IETFKSMh38Lrjsubf3dLT9ASHhHRzTH5o4Y2gbt3tTDD3UTDL06pIHf3MU+JZSzfOEIFjzEhZjiN
+JZH5KD9gbOBJBWCo/e33C8WBv8CyzFlCPD0ztxlfqL3wehcpgkPAcFwgEBFMB4gJOiIl/ntBDIY
uDt1OGsqjBHK5r5gLgB3IhahQP0l0sEi0eg+436LQFkfCU88PnceF7vqxK7afSj3mBu9gB2/pvwy
q2nGLRGA1I9MJYqG8bwzn3zG/vp1GCrmsHg8wHQI4ZTAfRC4BmKOYAURHmX+fmHaw8ZUGTeiQh7t
yr8OcCePEW7++X5S+A/8MJuDHyT0OwsGmybfo2GTfJM9C8LV2MCNKMmPZ1vtyCgnActqlnnM3apr
3COYneUcUGZu9lG5INnG4fqfKN1K6fbqqrjByziLLnP1976jt9ITjAqesPZcYZzSohg3kHWPPK9Q
nO0WyRC3MUXGjxlmyxeleIXe5rEU8Vt8y5HVW8FuRdnoYjzIuaDoy0NwR6B8fNCS5FlCvIKA7WkE
KONXp0qx1BXOmywg2d6EMet8euIzp1aM/V0MUCoDRNXxGKH5YJpY3EMXqoDMGAaOYjNOAuUGl0bO
nj7Cn0PdA4EsYwjXxn+QsQOyQOIc4uGnqvZSss5MGT72EsQJWihVQnNIrQ9kKoThk40lkIofymxV
ffONBrWhYPeQRawKdPUtO1dqCn/4Uepf4Ov9rjC+sgDbKx/CtzHCO5qNrZm0Obop0Higb7VvK5t9
ckHme64ocNUxF8032aI25ocD+vHejJA8QM/EPmITRBhtOESwz4YeJs9jpiBxaOAl82NHPgzGfN95
GGrvhX4YeEjm4A5n0FxFACAodpeb9f0FIuYIIGJaTvb5ZljDNDcxsD2ocRkpKEYvVkiCirb5GSCr
PwPI69/t9sYGoS71ny8yJtRnupit+/2FhoHhROocKgAt1iA5Ww5Pz2dNUkwPZFo6awkGG62s4t5Z
p7hMb1HRpDwZ8WwxW4iTLFLEIXaCngj2srcQo3eP1+BzQlPsz9NLl7BS0pgzNnEbdDug2M03HN1J
ACSjd+hfnE+sM3mJ+DGjzx8H3NC/TC+HAckh6DkQM7qJ6GROMZt0ewtwTfZjNYFjSaTHf8yzqMas
RmXVJ5q6H1fTxseSbn8KAlWnBMNucMA6ZN3KqJmGqKFLnKgkYBbC0IvKWb1Sk26Bbe7LllnOP9H9
pLW41SgJGHDtcMHgTTVLXANs1heJlfYX4YFNPtUhgKvrHvUHqUTtoHWge4/oE0kB64DkEn7h/HM1
gXuq/aYNNEuvWzZTbFWMKbiCnIRY++QyZ5sZVh5rG4v0lXo7u+weNNg0JF8tX6dBKJ1TovkAWss2
qmfPIPPuy0f0XdWrx+wdDxzWoee894upn5MGi7o9rs2Y7T5Rk++Kwfuurkes/PIHN+r4mqbHdtVb
XbfQGgAO1t0Sm3lNMP+MLz57j/dRt9EPFauMWHBPeKwD5442EBNQuI6UroE9p1hFDIIhjoi/69JI
WEmxIhHfgXIl5hMuxJCyVdR/jMAjRhZgKnNyCMKV/dSzW9Tf8lT37KebLnpBPS4mj2k9rf1bmEYP
FK5R2F49NrfaaHafA5OkPOx9iNUHjRGuxx8PWBFNOUqtrKrfDx7I3uNo5xXUyPrWB335HA9D4ucE
e2LciZ/HGWNBg3YxG+LTf5L8RI+2a316GWP2JKWtBrD+7c4SBiV437yDQA9IFiWi0Cl2slNHVLUN
kfBeXIH1UqejvAhEUaePzTyACKGzQHX8hODZ5EttpwNaUv410ZwBtUkpfIysHWo0NsLbVju+uxQo
8nJ3T63SxhX6gR+UIymtZSseVuZwi+H7Ol5DearADUAIfdadqmO2/qLAjTcYEvPDLMIDE/WoSe4i
xVDsmLgN5Dtdl4Q8bwnpWGeBNpyxVFjy2e5AHLF5MFnZ+9nankmJ46+sq/iblNHn/BX7Aq6VQKrn
8LYx4GjKkbAl4VDwIzFeEDZGeLnsrMTyWgIokBsIhiom0XwsLIKSdQItkDWbmcH2xWYOGY8nCKIl
sTgs4cccSiXr9pVCWJcJBq4IybGbYdDGQOPdklm7Zleikudnlh4HzCdinEQyMYaQOII29Bxj0Oyx
wP52CUGDEds9VDWCuiKueyWiqwaX+W2Osds/4Khx8XZNtK5YwrNjhEUgAh4Q+yHpfCQQnfnuSg0M
MjAZYBIyCfxD9SJsyNamQxb+jvuCwUjL2R+ZOTSUnRuqD0YGDDLIPxDN+rRtiBtq8oYOKNf9bS8g
Bk0clJmIq/1dvQ9IBvNw4Dj2UeQXdeGJZ1Ma/l8wujehTOh7yhgo62bJioH6T6B68ioP0uDqVetv
+PVItJmmNhVWI837y7ZPbsuawWWUj6yn/sPrzaQfosfYMmk7Jg4u8tHwQpJmqy/SJeQeGAmEaqs6
6PVcctcYVdgXWC3ck3Ju6BZkBVke4SQiU5oZfUwWxWAVU6HeUnOCwjE6GczG4IeIGnG37Kfa9maI
tCDGQkT/SrhhGO7DKjPeTyMNL4fbVPFSVagJoVac7Qp6m3jQdG8VWxn6GdmQRs0LtgK0P2A3MpDu
IgmJoHwzQjVB8PBAHOgXTETax/xlFgMXQdDFKBj8rdQq5r9spm/B82cIjOux/GHPlg9iK/yDZiSU
cog15VDy0b6osWkMjQoUWDI/Q5EJYLRMkcOdRImTispOY3T4urIxYLM7VGRUoLpTwi40R2y6d19/
Oxz13rOf29eH16FOsySI1ID5kHusEWH8KyKOMYfWhLA66EzW8Ouyf2QosPtgRA/cEfY+RKakPaEt
P+DIwxvth8LSZLP0+kilkRoTDk768r0bLgcoxzQm0jLo1ZDr2mUQWuGhw4gXuabktEq/g2Uh2H19
VL8IciJDZygR8kMwW/4oIkx8wgWAAlDHSMsHZmCSnK5xHWVPUwVv4Sl4IKFiYmh0FBzVzALRgPLc
PiwI4MwCKN4QmoHKsP6YF8CiGG0APoJroIhj9ixKOdANQgaoO9oqpRYE7AQ3jfObF83EAsMSA+jb
o+eCzY3wkW4ovzIJFEjBTBS/8HTSFYTwKhp6AyjYf+JzCBVC/4E4C4WZXO2RECbJEFJITVTDWlR1
bTJTSMK+ErK0+5AXuU8IKsvrujioVHUnqlUbSu4CJ9YM+KclhV2M/RdMme2xXt1+RKipOGv400xJ
Foq+0MhTmd9X47HtiFPjvbETEdjD7mqN6zS1LgoOK8L9Rgn+f7xTEojydJwRRfWTttwndCmPQcb0
g4uwos6nhAV8eh0fIPw/9xEwhpHRnMNz89mkNjokqxp9k5/8d7+AscDtXyE8jM4shmQP/pBKFKRJ
uaWCyKqesJ2zpwf3JSu1OntvWUy6I2jQ4CjZOnL73P4DSI4pl3TsfNMiaX3YjRElpGJ92d+1B+2A
qgpJxceM3LX0YcLDfy+LUxHf8fyA89ro7nSbt1cF6kmaEVDKzi+EvJrVhyXgCs2HRMY/OVV0+Vmb
kJrJAc/wwhDJOLx/yqfQ/b7s+slwgHaGECJrfsHy7y2UPEMjeOhW4ClDiDiIgxAxY8KlkCZFF0OT
5w0vCZJlguMD+HY9gXiJfYUfkMgqeNqkAdzmUlBHbNoAhab00wsuCVGwIVPfwyWFDdMXEFGJy/aX
zYlnBjwDMwcXqiNehxfJqpc0p/qnxt0BdUYcDkjqNDqzDWCgsU1wigLnKIG8IthEZKDinz/N90ik
Lqf7CUAM1im5kOLYP6LiYIu7iM3OdVid2F7YBJ5r8ES279K6zIFEib5QCoPF6Rv3J0JUDjEFhyQy
YsbEgSb6vBfv3RFlFqBETFoK23fCshcG1V2kERVI8PzlA2GW4qCQf0SyCQAoUcPDaAfilpr7r1U3
tpZH+Ka4LQDSLV4LEUfcC4JtaAohucQ87tu4DzqCIofqoOyU3X3TCJeh9BGNyc37TP4dHT4LxGrK
Pqn9mKYESiiGx4P7Ysk3qNvDSL/mqH6i66qwTuN58+Wqz3pCvRdE/9DrMFLc48zQovaQ/1w96T/C
zqy3cS1b0n/lop6baM5Do28/iKNEzbIsyy+EB5kiJXGQOEm/vr/tAm5luRKZQKHOOU6nTZGbe68V
ESvi87GHs+eFeDEC46ULnK/+CTjbyr0czkj6Huuh50BdeXD4HQcaOGPLs2GPVgs8nAWUzfJggAyl
CjbU9fPpmYwRYkrXPHTUx991AH8BEJ77A9vHrgM3iau+V636DT3XkeQkHSGvgO35pRKDc6Bc/5TI
zpzPy3sLT7NFLGJ86LVbLDm38j12m8gybHpY5EAcSBQI3/+OuSrvQ4OJJ4J5SHO0IHSoXCzzMfiu
okt5tTIRdnCfN4v6FXMjyc0XSlxvH+/JvouKBaZTt2GEOdOVNwBzA9pVTPoYXnrl1ov7/M7blWHn
tLNwdycYwMXc5/HUPpuhvT1Oh6U01dfOVA3b0StzJJhz5Hs9Bj3yc6BQNbiMH6H5VLzry2Ngesis
4PCwiCFUUfPTD1F5WKNbLL/Dgw1b+110lRNum70bYJ9PKJFomDnLqi3fstLj+ztHHfcMevpGnLc0
EqABRQJbpCq7D2dUknvBy/tB+ADF2odOv4nM4cv6yBiRwOtX2hRP/Rv3jfsqZaN2pZI+f7hsz0Hx
SS+gbpuNs8NGguXnBPhppDSkT9gI9a/nzyvQJu8ps4TChCIRPsf/tDo2qHGXN36t0M9A0bZo/VAe
od+h3uemvuJdyO3kb/ITj4SJdFNOvsuGT/Nu0qIgPBIKEU6P/tlZkOZAmYN2DQSQbWRSf2ntqHNG
Gi08avCzW9GvMrEOPsFx88E5cH7RnlJoASaaQIY25ydeif6Nib58fXl6fLEtSW8N8+Wf6qf2SuEn
rW5jgvr8dop32/Iyll+Qg4JQoSgFfGJaBioeZItpp0+KZ8EPfP1Tu4gOjQKIUSDqUtuOqEiTFxgU
3XVeqY3EdBX5pOyyz9q2hRFcKNvLXnlLdva7ghgohjJHBnRd6s/XZRbj9OYxwGbtObhA/KgcwVBO
FFDJrlvzU5zndmHusk25B/p+YwKsOvS76oC44OWxOr/Vn8XEEiwHFRWMDnJ4ynlqnTlD2ADkCCIe
EyU8x4KLRz0abqEBRsLDaphc/QEg1YFjvq7sAA3kk/7EQYP6U7T8kDCOy+FXcVa8ArVRoPKJbyaj
RdBlYpJLU8Yq9TVERwixw5rl7EDQwKJE3AYtc8TV/EFVio5enN/D/lyO0sd7Mzuumtl5hiZjVPt1
FEvfUoYscDx1Bt/gFaHIuL1Ko0u8ysD/XXWtr42l9FnHXT4qI6GzuyE+eUnfs8RNd23u1u/w6d9C
GDp74tvelfeK/WTfvJPMq83tp355TpBupNOaieyF+ilTwu3PWGVx7HJCRU3EHOjYgXqyA8m7bquD
s+eIoI1GXjd0BBqMjocagzrg1jp0dI+KBhyK7byWhYjOyH3jg1Pf4aDm0O2WytN9W2/rGdFMe+cl
XcshU3Gx82keRx29PHgcB01F/CNoyvNpX63rz2OcvnQzgCw+CTALt0/Ngmp7fJV34v9zwdoI8g1g
Q9laQsK4FEwBhfOesxjpxdsDQHnJsSoIcSBWfuIxZhzeJ8vU75FwgcD4Tbg1wipCZTMWp3byYr80
z+d1v3CeWaXP1zdK1PTzPKcpc0KaO37WMepfrm8PSGhA3+9xPdYDnIqkhuUnhWm9Z8G3S+e5porA
1wzSlT0LT0QymfFffHjcI22pr9mo6L7sNV0YJR2ZkdbnaccfzPkq8LyzPB7AMLLFZcNGZj2lO2PZ
7ih3t318S1yFPmjHt8m8WXs0ks4Y9AzP95m05DHZ8yKUY4RACw4SaX9mkeW+HpXB+ZXtNVkj1kLj
tjPG/ENlw0G1Av0t7ZmMey9QuK0c7xG8knQzz96wYwiMkTQD53mDeEciOm9m8jv9iFQGWofufYTe
b1rHCEbCbP/g4RxXGC+IH7VFfBVXM6Zvr4d8Ukx4rVjeUMZfiXhBXAaHmTkFh2JolAo1iZuZqAwE
E6zjtnBg15dQkhCAjFU+2R7PDF/ylgHesxHBKVz23Rsv9uk2hpdBYM8+BUouRjcCIcSenJYyTRpP
ggk9vq9hD16mdD8T9YUNqjID7euICgLDLeaEythRw9tGMd039aVE0wOCOSZJcFr75taaJq/K5rHE
lHJGJTsshr0aaot7SK7rq+Gh8SbgjzLFYzOfWfsixJlqgY0ffAsdjjVChBiw3dpPApO0VvqCDERB
Ivu6d3gXqatjwRI4K1xm9I9vUbRbP13nJQ4TSFp8hBjALPT7OAjMNZZtzmlafirPpWfGNA+3jcAH
nzS/XqjxfXOesOkw3syYtajHtvmK8xGwKA+AHy+bhOHcIWrZmjYAiPr0saUUGdVP7dMQAmpOOIQt
Elt1IEqaMc/YcB7yVFhAQmqgkld1CsVejk3Ilh0xebdByOUI+hAJtYf8pzvoEeUOuvR+xyI+ef2U
higAJj5OmEI/BecVkotR7FUhSwAw87bIV5r8IlQDzFxvNNyXKrSi2slvtj1eD4jSVCZA3Aumdtyt
QUyU84fMWyMl5cfKfPoa37gVY8t3ZpBpTZE6MLSM2yvLTBeLjZdR2VLFtwv4/0kWcDSiorCAlqE1
X5utDXtUuLG0uX1d7lwdRT3L0L+5Q0xH5OF5ZXAiIfJDXrqqQsSubu0XRPW0vu0bXj5GG+mheqIr
PwVV+Ey91kyPS9V9sr10hZh4foCBEt6IiGfc5FWKLrEQkDUe5bu3zGYMfGJgbobZWuYXuOd15SaI
2lqwun6rfGL+NENotrpwQtfTgtPKU/eWa2/MTR+80T4rrrHEnRb9Qjs9P3NaG6SxOyLqpoto7jAJ
QFHThMpMc6fnQN0qMRjS9LyrdlkoJJ9DyPsGAHF8HQ6FXy+LOdgaRyKI2eQ6bxUQLS8RWoVsT7Mb
fPajiBmkKaCa2KP9bg60dJ+q0xYLEsXv0NcKOxFnJsO3USsMYf2ZxDTkp48o3DmrDtKdXziFpMcQ
gfQ32OFXoVCQPDlCYi2SssAHg+qA701En+tMzisFsMAvN+WiY10wSYwe4vzaI8GfSGLaHd6h7QJd
eN3SY3jG/iKsWIOuZ9AAVWP6PHxAwk5lAYG+iVrtqXyjygLn8awx2ycqMDTKBLhJH3rYT4iUhq7x
urEI/zCejCVYjPWU7TC+9W6jF2ZFODmwquBN863RMxs7baMk5vgnqAhtpFXHOSDIWplnM9RhlxA9
VMnLAHgUwIuC1DD7li5tZVRRGCAnq0ZHIu73wKQP5NwGlFTAtM/TFVGhMYbKcS/j9MCD5D0TCKfw
CRIQDrxu8nGMjoi30P6L8gSJNTuFgj/2ajg0B5pnIrNRfHSvnAmLFH725gIruKfA2FdhLRBz4qBm
+jvVlxpdV+zR6FzofYUi7ptYQgOa4e+KgEq0dABanGbWfsE3KCgqIbt2tY018XfzPINaal7BtOrF
iQqiQmLPFDRvtRrnK04glLjJPPFxLIt4tXl51ah9h+C6IkgU4ij9nVhPoMnYjIcZT5u9ZoPopn+/
IKjiJ4T3qJigUlpdUW/CLSKygouq0J+ZLKos4MJPCz2yo25Ly0XMMOpGd5hrUDsMD5oY0SOPgSkf
q6PbGK3lgRF91DxRNy8DJGAs/1c6iynFA5a3zLCjdabnoIdhu6+wK4g+qc+/1Fn2XkaUERPGRjw0
hKN71O7yWRHWyJvrzSUs8cC2/NR/xAnZ3SQh+9h8ohS8RtgzBEilpggUqH+eOfB4s/opO//1uXy6
mjCv1fq4frvOeLTUZMAHy8F/OyGdPS27N3pKoSMlU9XHRArRqp+vGxex24wGy5OxH4nSJd+6aULW
k0cdz8aOHxRIKEPrrDEwMjFZPUYZ9Xlm3oMehVQGBsG/MRAN51G2GtCTQ7N+vNmAcQxTzQZalgMl
GZhI9+oc5KlEszE/fcAA9qR0IumOqlUFfHHi8Yf6e/ohob19RaMG7nYFZNlAVLIKLosVxzznBCDp
9RUaQ2XYT1RKOkm+frlPX8BhKKHYjRBp0dWvEI+wZwubC1SOG7UZsRTx4cAh47KgqBhtq1BaNrNu
li0of1B/B5hYuqThojk3XDIUwzJiTRavxjOpsGEbA4Ri7OMOWygViBTYTeaS76intqCBaOPRvCMQ
9+oYpIV7JnlYZnD9+SqfnD7oWrBz2cIzsgGV+wK1izW+R9+f++S1sTicIWWCPFJ88tADZOCw4wVP
CBtU5ldd7rp3XpUwNVT/LvLe40rI2ZGUkWdu4aquh9onORSUddL0xQ4/ERlFnj4fDsaMUnvi+JcZ
jrcIBIRjERJkkrnwRbrTt4AEcwYjcrt8nNFQYVIpWCGQ0o34TMaBTQlxcBd85r4dtRsQxO01Hcvx
cODEpdCWDBc/En3KneUcv4dthFr+wOO6bnknZaZJwvuuab10wzl3RyVezXjbrmFDSY4JChwzM5lH
rKnZmWnW5ZvoEviOijrvcI9hd8+hhXK32vZRTSXOneT1BsOiFp7XfBT24UWOvQldP6IgtFTjHEUR
Wec8eJxgURHriJRpuLeUrNWBCjTbEAmOAF8A5e88foGcjO8hTbA2HsDKE5cvchA4T8mcToeUk5cC
Lai+ZkAmbHGjUmPyEPdSYPPVdFPKokc7HvCQ4Syk1OgCzhSMVkB5eE+h0JPgzNEMQM4r4tc148LC
FAZN4Wlzu4ZUu/m2jh4oWFmxI/w3WA6PtxathGAOYHISzFy+1w6ARjcDcOTYYEFSE2uieeX3sPnl
K0YTEKcinmHgg+VBxUt3gREnH4bSVxvdavxIXGghJIqgSBeZ1sLj33n9qZphYHMcRPuRGT+2pwUn
bUH0OFLFNhK7Mb77wMOMIQpAHZlC99ZxIlthvk7WN86oxLUM1+r8M/7hSAp4ejYpC34mYV3pQWoj
McOoAUk6snGe7iuYqXIKWdsIEai3AAOB+RBzIlxIuKFvl4UY99E+k5LR7VFq45AF6KiRZs4844in
TUNBo9Rthxk9C23SOUzWtCd8V7/jUo4cHpAl9kjHwsgUVeCdHGFWAEsRp+6bu8Ghh+9A0UCRKLrR
V7OM2ug8exyEggQTVTTaENOBKM4Y/nENpuE63wmdyZXCognJ5EMeeI/63XHSbTtU8pfFFw+zOoiR
BH3k7LONs++jdJFtKqBB7/Yu8Z90UxxwDFCIIZjxeYsx19b2k7Uw6BIWPlSeED1AfBfC2Y8R9bjN
UsfjncIVfS7ez/mCz8RNOZ7CjFOmmvCZqNz5n42geAQ/tCuxPYaNYRqOhYKnIlZ/5AiGig7AbI3A
ixjJUNLIUoJHh2GMO+QhgZ8SFViPpIz8b09nYwX+EJEEERR4x3EMHcW8F40wnvMFESiidedHwR2V
uw6mwtXX+G+V7+W7Rc80rnd0phmTWeiiOep4yT6NT2da7sCN5+ZaThig6N8RH2dszPDROaEMUFEo
mk4YNNHt8vgoURHG6MuOU4shEiH1mLS4VX8UWJ3hvMPMEMrsO/PyUDtPKtp+vJ9ynD7QUfjnBgeE
4Jz7jyzUraCV3bxhpN11kOFr4k8t5OH99B//9b//3//9GP5PekDyfr6nZfFfRXtZllnR3P77H5r5
j/+q/vnl8ed//8M0TMdSZVs2TduwZdWwFP78422dFSnfrfyv28M5tonRKBuGIYivymG3oRtq1+Ko
hp5kpJ2+Bw1hhqTbM4SDLsZS4Q03JwTPDG/wLoHjIJYbPDxbTlj2YLdBRpYTHa+j40rbsKnKnECo
vNQAFu/Pl2/Jv7t8R9cVVbcMU5adf7/8h6Pa1fnK5ZdGXDPtjcs7eMjB5KnQfDOJTEYpYjAlLNNZ
AcanASmEOMlVeF7eGXgIs5wE6ojYKDx8TdvX1eBWBTnmU1lgtUHDKKMIjMDeybveXapSdCmQ44yD
UGKUGaPfLFfhwIHfbIM3CSWQ9JpqQhmMouYou4CHAHswdw7JV3u2E3g8SFgyzNZYPPgALTDqGm5q
pvt5Nf5ye1Tx9P7j6f7r9iji9v3ydB+Xqq9bU1I2HYpOgaO3b82neoA4IkhkqS7lhcooR7q/TjQ0
LuwGj949zv78jBTd/u1VWLZu6zoXI1v/fhVaJslFapTqJkd1UuHllE8Q5WNAPS5H3w784HfXxQMf
Ru394oAWNMD4cAneiSgYQP2nO8b9bLUzvKPQ4brVspyo+CQriD7wx4zA4JWogsXRpxqe1zCjML1k
5Uof2fzxYkxxGTOm+nmfwGMwnIOdZlwbrvp0ceUxTm2hZa4GpM7ov2L+yWQzorFn28Ps+GEFAlC9
12jmkcFRUiuNJwUmkTwRW8SJguE9x4IA02U4VbbQBZikGsnxtlxwkKExjBvOtrBfFI/JQwWXAOdv
VmYArUvBJsYMoXv0USqU8e2y/WTIObLfaerhQBHH+fh24TgHnaK6shGlLnMfakQzWgXngzmvo9LX
X/Pxfc025Pxla1DEu/Ofi+dfj0081l8Wj3rtjpV5MpRNRSoU+g/BD4sACWjg4eHZsO8cQ/smhhkF
bcK3nK87U7zbgDL/vIQ07TeXosiKygJSNdU2xJ//cilK3qg3U+I1ZxT5jPgT9wvEnRgUc8irIoIK
f2yZmiMLSkbCOGXY/wEec8yN3aPiwuNjlIA9APMCNPooFzieDIB4eiXOhcE9q3hwhKfK//N167+7
hb9et/7v123IhdE7SapuoLclfj0EDVsIMZpsHiQOsMBM3znTsIYp/+mWE5O7B5fIYCKEPt6glc+U
zMWYl9X6no5NbLMRD+aLDpkEtiBIaJg14omgHj1Gcr98VGvsz04oqutYIh2YmNzinQI06ZaaPZVP
Txy/ihT9+VP+xy5jyYoiq7LYfy3VUg1xxvz6dAZreJzu13yjv5KuPWhfp+MsLcJWmATP71AkFITx
Dbna/uxg5Sw8pe/mR32Pq8vOeLae/nw5iv7zTPt5PT/2G0NLOu2s3vJNVsSpM08esw5LalCX2mMp
K0jHeIV1uvrJ5RYgezhCUzCS4itTh32y9ZJP3K21IpRg/C84OjVj5R5f6ITP005dQigq5aQjIsdC
zBIw2V5jkoCZReYL//5H6FzDI+FfdI0HDfPCLoCbtdXgcXML1U+RLB4qOkkb98xQIVaM9Bt4Udqy
BAkT3bCnXXdcDDOCMt0bqb19rOGDgp5PcPcMZjGTf5oaj8i0Q6QLtLEMbuU9vtgh0shrNbmZbtPE
TLXg+Y05XoNkhma4umwezfTcTlV5iXgKefcF/8x+TI1dXWbWLa7q58wghoxB0mdKQoemJQWLD89V
qCYC3bgoa1G7WqOGLgjK7LFoRa8N8qwy3vwxvLXDs1Ey5cHQDj5sYXoMSvo9prHa7fUGVg/RFDaM
I8HhU67bYQ9frnvmZVw78Z/XgPlzw/i5BH7sXdZNNQqtavKNw/6KwmeGTIh5c8LlIDVhfGGnILgY
cAZhQY5W+OmaKMPzZ6EIBQW1TbKU98WX+oIOAsy9F9MUPnqHx5q5oWWOSo9hxNBG4LWWQFlQGA5r
ZWJi8I/vB1RkNkLCjjEajt0hFvKY9hiX8PyIUqxNUK9w3kmjZp+o0UCgRv6XY1///ae3dE3ltdQc
/ccLoOu5cju2NbOsr9YQawvcFjS8fMT88211u32m5eYqEzgtQuBqT90a0fCeMMKuTlECM5eZYKth
hdIMoA0D1cFGLxwI98yUPr8pQ/TnGRI1gqEtV52DsUMj5fERQkZw0t6fH6Wlqb/d/HXqVM2xKPR+
1HhFV9/7tBjkDe+vo05v1dJKFmW6qsZ9ESotUSUMaUwbK7rkMD5+WXg3RkDOxFB4FbpJXAVRfkFM
kAjShSY2M4WPkS8iryIJLTsSwYnzDvVvSoadqczsZN6dpvklIERTJ2nwE+GYeoqcK/4cGDbUWML4
+aFk2l5d3Bl77SfGEHQ47Z3H5GRcHqE9PGkOwvjVzVo2l1V/D8kAULc9AzpUV3TX5tgexoVJLsxY
kZjn4xVayNayN+eaPZFObpB/5JgVBAOJYN5JBnoaJbZnpoEFrnuJcpwU8M9sxvYD6yYRFHifnRgR
OzFu6d17n5RPiWbs6qOJOO4lBLk4mdkepsMqwwAYnJT+HYiGIgQxGaYLqSfjt1FPNBkLE79RPshY
crAXxNDS9trXu/LysEYyplp4cqzvCOOwQM0RQ5O/FZpbsILcRJ0WsRicJ46dNsJJ5JqTPlQxupoH
ORdF2YN3nx6R/JMNUV5PJAZfMRl5fg9OMSc11mjpbKhDwqzaKki+KFblA1uQn1bTY0U6CtE2weLq
BCg9jiJvJ1DiRzmWEs/A2ZiDDh5MBCGN7oeSKu06NpLZXZ0UTzxrAnE1FIhT890aV5hINeGLUo+P
mDdVq8zZpCQtEDPAoIrB8CS5WLOM0L9kcVFm0onNTMQIIYkYkuCRhFeyxJ0wwzSnRSSA64k1bY/M
E3k3XL0JnWFGH9lR5rNeCKk0TxMc2vI0PC+K59RHfGGg4oetw6ELzzIbe2XEDUF2CwpQTdQuZfgt
0wi0ZoLcoUPm0IZSg1uY2EUz5k9S/6h7Z42g4ahHjy677TujugzCCsu5B3CWEyC16T7qfNwnTPEG
hhQ4oJWES1yjIpmUgLPW+JH66DVQtQAAQ0WBIPJiJ7iKEoTi9Yj3MZ2gN31Pdc+WwZa9SzeGREf7
HWmgIrLImWId3LDIoerIOdLHNyUgzi7rx/duLJUTi3j1YcJf1ogwsvxeCXraK6wlXuEJ0IcQydaD
86Pclse2OjHxtse6CxN9NtBmMdzJWnExWLD0ACkGM4c4HfVtiKoaQQL0PNAk/Te8sJ7hyyXcLfM0
cIAVEHRmZAS5OaNB4CFANOcQy5B+ITarJqjwmgCD3YJQAdnWiYdtxCuYMNpYHCBpW4cixAztasY4
vYFLwzJA3qCzSDYMUw0PfFVnTj4ZiqUK4COHkhZ2LdjZpAD2YSbj1ZJH5lcHFld6hROYsNjTdGoc
Hl81CogtL3UaUcBV+rg9zVuO/zKyzrP6Hj7eTyfvEfNIan4rnu2EjTBeHF/EtP7pE31oZiLAED7Y
Fywyqih9OaIDYuHcRzeEWYonZeMHCLWDm2SMNdhpSv4KMS6l4t0ZkZDGchK1AAx1aBXEGrtJ4T44
ugmAIxMEL52gptsS+2ho1xG+FtrcWhNKRqoUeW6mz9MvdZ9f1k24LfggmlMsA6i4SxqyLCRLlftQ
VeEJ/X3taTOdjwvG0RF4u7lcxwoBabilNBPrO/VCatbI5Bt5nCrL+vrUqGFRxek9ThgdY/QWI/Cx
BWCqOJgMY3zBopbzQE8CNGk6NsQAgUkAPVKRRMhSoH4X7pF2DA4FE7e8fFj0AEB4Josk0IgM+lAO
WRJcCQIT/OGJKQR9ghX74/VYx8ltpmLVpE+OWJ0hANRj2RzL+ENdVg4d8nVn5XDqfiuHljNLKqh0
vKN3JnD8LUpwfGNU0opTakMnvOBzp3iVHGvdKs4ea/zfe3tlG7M0X9ztIK0i1m2bPNmnheVMtSoA
/r9ngXG4sZvzWRkxTGObAT6EkoPwmGV44PRKJjd2ykwtX8dFs74nM5lgVHWVQm6TiJIIoY5dLVCD
aExskfnE3jW9EzF0X+E6rX3Lls6iU1AR8fD8NuQNnRfm5+02SR5Lk+FrdZVlax1LOmZzBmFhgOVo
ujpLm6Fdq9dV1a7LekHz2XaT02NjYGOM/okqrp/VmNBfVtfjxjE2khoP6UQy8Vthf/HsAPkmDnSY
qFihjBc81uHW8lyLNlkwllJoUhqCvypB3q+cYn2/7q7l2tB39/PqnD+fcMDDUPi4lLVZnk3JCUBI
AphnwaJcRuc7CNmor8MH1rfG5JFEaRYo3epxW5zav/Se6s9uQiBkivw/5YfxA0PpzvapvaWysrms
yV/q0Bwiwx1GRPo6+DyRAwg6hLs9WZi06ZSK2F4DlTdCgI2rA707/2kwyAFNhCG/7UMs/LlCckQX
+bNR//UKf2B4qf2wpZtOo94BNlK510zIuhWTrKBhyDWqfQ7sbQSXefGU4l58mmtM/t5WZVIh++Vc
Vg0vSwPie9F1p5Qb9rrpQ32L4BT9nrRTET5BdZjfkZsGnWpwdfblMNGZXndwKZcYMfu8VKtrsaRp
uDJQS1w4ecHyt/8jC4pfCUlO5mvptUV0LIOk8nMmDfOw4siCfSf6vYk1BwzZy4gaI81en+JxfVOW
F2uN2XRTL9HqDzj9GmPeFMRqhb5X5AgHddwX4PRPtLXkV4HjUg68qsbKaCMH0xuSqO5/Ka6V364H
XTUUU5EdTbGNf+92E6fRHCUHUzuOm6kxbVG34py/YayeEXvVa16LFQ3ZaWPO//yYFVG1/8dj/uUX
iwv7tc0+5VlSnm5AtYN3vs4yGE0UP8yFvnXESWII8oW2HEd5EKfEEAbqqLfhjf9yFeLj/edVGI4B
bMynV0S1/stV1M3l1g4GV4GAv8eRBqevk3vXvQaA/DK+Ate/SPaUiUwIgQF/mO4vF6D/th3Q/3UB
ovn55QKk+vE4nQ1T2TCNI6zyPmqo0Pa9vD0DrJCgqULfMz2zs3YUDVpwcvz8g2DcPo3OVAIdrv1h
dlucr8FRo6C/T0Hlk9Jn50g9iCrYHgiqGkXwDo8tpA7VLKdGgsAxED79+V6qf7uXP+ChTHdSvXW4
lzdEqDajIt4VkA1/hDfC79DLoLJCeI8OSRAcQhsPw+2Uwk8F23eg58cNP14X8h9CqSj+cqMV7Xfg
OhzL/zzqHyu9MPWTpl5A3ZL7uCxiOyPVblrcJkewSoJh0Yc4qLJ940NmKGrz+KCuVFESIQFiA4SI
VCMFhDsPz+4gRQ8pgjaRTUxPPUNzUXo/pqzfBtQEJx5oLQYE0dqzS2p05dSDHP74UrPAJhlFyoAe
mY3owjBvIvoJVl+LWvGTG2TBLSBk7wKKGY3JbGqQ77l+hclwZc6BauE3kIyV0xhLTwKd8FJNm0md
+vjgnALSq5NiekkjeQhPkMEw6X2kYdahxBKjDXVIirGB1gBWQCRjEMtGrT2RGCkiKlKdZCgs0tWg
8fPmnRIdmSoesMaMjue4tGYpyACbQ+mCMzTw3gBfDGVhecEEJIyYgVxacKV3vHPIvngrl7zBxxMq
74jNUdP+0kqrvz0ofnmgP3aQazVkimTzQHHmO1JlIPFkthReHqSxRqsW2nk45IsUex1LaGUlJbQB
fvHpI2CjZ8X50GsXLbrLKDT/cnG6+TuwVFUVQ9cM2YKJ+oHZ5MrwUJRHqWwcKyx6sdySS5i+3Rib
w0L3wegXXcz4CPsCtAU6dQlvyiSH1y6QwkXDbdEgRlGwuIeI83WH8ph4Zl9nuhAD1KOHYO2K3wSO
674tz9JqnlVzNSf5oFn3xIzij0sTSQnM+YWZ05GpOOFspyOhDFSVw3LuiNmToLjOTLxejrPMitt2
PZym3XX2kOeFPnVatF5jFTqcEAIAadQxBA/YEZGWhL/mkPPVHHSJjrwAWFznLzIG+zQrjX+mrP1O
g7QxdSZtovX1y4ZXwyA4ZOfscmY7ayJbaGTDyxnTSp4cvNxtDqzBWV47AtyQYaM/rY8TNqBNVJ7H
CsN8jtsiomnGxHbeCAKtRfSxTfOMiQJ6tXJ6JNL9PCvzeWHMNPpNaBGjg3oV3Qwd4WPavdwrpvxc
Ufmg/buK+EerEEpU6K3EERvStRxbXE4aWtKsP08a7FRI2kKDjgjkgOUQfVd2DLM0rhe3uwc1eu8Q
zAQGtsS8BbSYUC5rqHToV45sxfLbL4RxOueZ6ue862mkEuDNC45zABviumKYU4jyR8butE0PwKYO
HgTY2ShBxlsMD4+6DndmoB+gSgwQMl9B54qfHGcDM+XYip0CeQguCpTm+GIB7kYly00RAQHFPt8o
r9rqcQlVRsYVhnACi8aBTY/x6QxThXGGvkOa1l6RR2ceawohJOMb7Rn38fUxOz/GdTWD4UOfp7aB
jOlo5x9tX5PYpPD89VRCoVFow/+cgzb1FEquxmsQusIAK1hcM7gAjqH3MI0R1EWf+zWO4kqIZ29x
8m20fzg0FOOqxxMPN80wv08stlj2rDy2hvCOTeLd4wU9cvaip+78TgmuZYDiQRGueQ4mXTh4Id/D
LpeEMhyW0P6Q22xAsIWq4ctdWLLKLsFVDZl8phmxF7h8a8nOUZ6ALyV4tzu+wcJPvHsT4g0mTjsX
GAjFBTxnfQyPWJM9+HB+hjV15vf9iCxA5i1THBo64gPEGC7EZ1UtMdsnv/CR0/dFA3OHZBNsYdDS
hnAmIfRAk4783DkwlXYkMuMKdiXGy1sc6MFi0eaSk8xkqEXAiHdBLH8Xc/5zTIzwoNvTvfefJpOZ
VEmfFwbNejyUQHKe0dgjgsSVJQO1BffEo/fOzMK6PrvKdVSL8M2mml/Mz6aKa5ovtMu4rbJMcSiw
1zJmDTCXixpTV6bdYfXu1aQUUnR4vth8TzdIC/FuFzaUqPqk/RVHdzTD59llcWIEE13v+y2SIhmB
E+AyGAxLk/lmjegTXxkQ4YR33KyYLT8wPfZqR0hHWDc80q4PO+xa08m5mtJTZrfY1GdKNk9uc0eO
k2YpZTGg+5+LFOV3h8av2/IP+PXcpKZ+tisKvrPLPBAFHxqAnvRzwq3wc4WxVIH2RgQ5MVVISfXn
X6/9jsJWRZmt6KojWz8FCmZa5XXxKB8bBx31mYkTwe0yfsMugJfLCkBwIHYHwSJSplIkYB9frhvz
CSieZ5kyIHogGwjHCxxkv23AmbhhdtbGZOL4lz7M+O2d0gzVtnRZdZTvTvKXylQ1klwypDp/Kr/u
GKUeP5mO255erxKCj8iu13RTtTm/Y//wUiFRPSi7AkjXkw3PIZzNdKXcJdgc7DrEZcY5VIw7Yfvp
g4NQ+YF7BCr6IBUHJfQw7ukFMQFfUDD3XdECpbddkkMOC+PqBb6UWDODSP75YRg/H8Y/aZV/EQs/
jug2O1aSIsGsIQ+pB9/qAxm+q/Yta3IhTD4nls0dUPQMHnHOlONiaaOKR4qz7V8fmLMyj84gzjuo
3lmay/cY2ddFDnBvg0i66hPFjgdYCVF9czJYAXRMu6YrZX2hjlTfEeop3UI6Cqm+JkVFP2Yc4y96
hf8oe39+yB8Lvk3b67G9nqEzQUjvI5gTg5iC0MRfCPscRpXxBm3wLDV9WOdq2c8rC3Dewx2CRAlC
SBiT+85XamDcfDwR8FYYpNG5/0t9bvzsB39c538CE71d6ZcL18mmikyy98ye08atGNeWxdJAfvgF
HpAyYXeZn6ccsE3t3RjBsNyeGA5GedEQ4m//AaNwTJ7Ii+4Ji85dyvpb74NWXrYYxOERgOuC4uNy
DLAJeoTJwgsG+jhFUSLe4F/ycdescyPAXOtZtFCnsFKDEjVV85f1991c/tp8/vzIP5AOpXiotnnk
Iz809/J1Xho7dVvtsffwOmJLifL5C4/4eyZNk23TchxdVa0fayHpasNqbrdsA3spU3NWLng82gOG
UfvX8lBsxPgoL62fcaKUnrYeIIVjdUz8+RKaaSuGmhHq4gDkHneXUP9MJUFT6F7xxjCY6aLtZsBo
hCjTAau4/WWJqKoh3shf79g3evVLyf+TCiwl3TiZkrzJnVHKFDlDCUgZm1BCv4umaQjgQWEolHx6
tscJrqj5FNqixf8iH1t8pzUekln9WOjOXFKnTTLTqicl25bOvHY2FkETR09KJkR2WuIIxDw+rrpQ
kdH44OLvKSbx6PhjrSxc9DEYP8VQUCeai+66q/uoNNkqVg4We+tWXiTV/KwspZacGWbVC+OQL/Nq
dDp9KbewrQMTn0E5OJ625cOXpEWBvgcSGrcwEkIYHUXoh0WaBBY3sawIiGQAj4HbgdolAoTcYzHt
iGrTA0sVjnGQe0eRN8I4OQaECdNVuDnbXsdEysO93mOIwoYGgrJNCPciyCKa3wtAdj65FHGOwzMv
nh6XiPyI03jXjwFuNgso4nKD1yHD6JUL1pY/o3knGu5mz874iRTbGicB68t2wgF6zTwA1KTEUjGc
AABnhrX0xBVieEKQCkZpmEKRW0Hhg//X2+0l+xAhpL1/3V63EnhAfL3gAHJ+vk+v6ytCPJQt2/9P
2JntNo5l2/aLCLBvXtVQJEX1smT5hbDDNltR7Luvv4NxgXsKibonEVFZmRG2JbHZXHutOcekLRmP
S+PCRMVWkdUPsyccj4z6Z7Y0wQnZDNWmjhxT3QfKXlEZjAPt2oWDJ1P159uX6abBQcKZEOxzLCoI
KHBsM1w8ytRI8fO9MP28d/AfIkaQ15K4tZ6Hl/auWYfgdWwYQz2Hj0r5zoorKQJFvB0B3QofKePW
Mj92r2tQ/NGKq9AuGqZyseiw+8/4j8I1jaPUH0OisbJj3m2j9tSXW0P4Uprr0F7kEgmmX6vbRjmm
xkUZjlJ404wfuTo+o6tZ7S0esZ3fNSeks/1ZqjyxOqbKzioPrbmtmtMg7WXtMYhEKD+k9DOqDs/4
xHcb1WOsfkTt+mS4G23LxmbmpzWubm67wOWiCxRPlhyt3rHHQuYhyMcYR2/nCbDDn07FUzlzRaYP
PMDidcYsIfPNeBc1VyHcyrhcxYsendL+LKonK/OFzJcaN6IdAVAdxCTVtvYYy99eu0oAbXRK150u
uQP36iQfB+FNrG9T/mE+vdxiux7vdGGvqqc6OoXVMTPPprwrpQN/yKfshDfe14DIteQNg3hSiZs4
xv15bOwMts5rI/m1uS3kY1Bs+V0FmxAiEZ6ahtA0n30ifzLURHnMMiV2rYzSe5PcCTuf91Ab3rWZ
OXVjS8Qilow5NqU5/1S+68krNK5MNqPkCuQh8rEa25oJjWuVoo1UxKvFqsnDEOY+W9IngVG7JHCb
ehc7T+kgJJ8FnaDwoEUbo3ECA0Lbjvf0qvaMXfkpCjFw9YnjKah+V2NSe8vES55/VMGXrl6z9HOA
dVM+7/X4NoVfXfAVdOeOEosYkXrXDit+Cxr5N25kOYFMkuc2IT9TchPLeXW+0Hrsq1uO5WtTsHuW
d0mNfIP+1YbfrzO7aBMLQupqz3kR4hBklsOHoFuut75iMcRE7uQx0BTlWVPAi+jlPn16jN7Z5CNE
lVQ/q68Vn479cbgfW5/3widSAWgjT8/eonBvik6e+UW4z+Qj70uwyBFCvIANa61DFwg2NbguTnzn
G60nSMcJckYv7F/SYZro/b+r4kc6vpmKl5eHvkBxNcsaxs8BdV69k7DQhHuRJ1a5D8keyXyj2hmW
m9BfY+O3FGhhhNsAaUfmamzoa52JqlfVO77r9bwnjaNhOEIR9PR4A1HAkgxxbMshjKUPTlaj+lHn
yYpnIakQ5tenNEdCHEqOOqx4iZ4fPb5VxBJwHaJGZ5r+98N2wqFwqeHlTwsDloyYhAv3FE3bVN7V
xVYVDy9+lrDnA/Biz2mhAFFiCiXss79fyZuIn16aXwYWbU4GFMxsvoC01uvFg1G7dXmsrpxBwXQ4
a5a2zhtHVTzJYv7o9JwmBLzlflD9mqujccQCXZrNEJ+D3HI29e/5E7WgHjdIfXSZ8f9d5fFWlYdy
fsox5Jn0byn8ap4fz+5Lat+NF2qC6oa7V70Vzw+tfc+1Gx8zLX+G+tQPLNKO1b5L0+Wl2xxMkT6T
NUgLgyVfFS46SBiV/yVscF4geKxNPeG5xooa4cg33/vi1xQPYnlEStBM90b7Haa7CWqUf5fZm65E
xZuKg4XeP2GCdwvVKwq1jmOAp5ezLBzG8N3EJ1k7HC+z2OfBm0QmggC+89z9/YJCvQ3xp5zdS8WL
wAwofglEWzkpzXvWvkffker30U7gQcHrvLepy9/RsdKDfaucKvWmVKequiJvUKmfwZKoK3o9L4ba
D7SAjWWHMvCJAf4wS1WxCl8OtvuITkeAl4vGSQf3ASQd6qo7hn9WJFQVNHpzGEm/kzmrRQTYD66a
rHR+dyer3kjxNho2ECLQURQmT8zldNe+NOQtFxljMSU4eOt003T2Ewv2y097t/CLy4sh/Oijfoug
ZG3CW2NCliJP2TbogSgbq9sYjD2zFfeFMdpPdKfQZO8ZAHgsz8z4iFjpUQ67/UPFkwBhYlhHuFoV
Jx9XRr6VW1dud08MiLpbYPyBXQc8QHHLwSZvC2obMPJu/JgkTzP3suQHEWnpziR6dYwCaVPN+rBN
r/uDBjZ/F708pbwY6S6PD2P+KZmPTvtIk5uWvRvZe6zekYtOgFNewrmlfYwLMLnGkh1w/ETitzcG
OSjGhi5WJxJ8xc8QNz3IztK14k16HO0WNyVbg2GfmHslv6XRLcW6oO6E172B0G/NruPvICTtB5qJ
ShrOexDvzeLDaH6k8SsqL1o8v15lXE3r9xl+P8f3LD7wueP064ltyZwF2O1DaX9y4zSc4iOFodQA
/YmNpdonyxhgjvArTu9B8aZXHyrcmxysYtf/CNHjlf4J4dio6T6NvBAfU3ob42+xfFNVxGznTHNf
oydHP2r4KwWPsrDFcdMPdObfjOlPobzN31yiaywwk2vl4oWZaISKZiJvQFaxF6huAlq0BhSdQLKV
3NUluyQ2ivfMrMkw90Z6segZTLPYLf9llxdC+yPqhjwB1J7sEIvrID06YBD9PZcez+RDEOljr6xd
Wb2H8m8lPSz6virs7JE+9bEs2KY7IIUHYU8x2F9flcecVP9DpRpJTjxtLcnR6aMh97phOJDjNe7V
2eyTbiCztTHlLaudbcZnSz6Bu5dxghIhJ+y04jhIO6QWEJtaP8emSaRYeFLHCxPVlIcPz+t5qWgI
WAr3mn4WqlNa7gPj/YkSvxD3+gTH3xWN0+vltseKoAYIONhzXrbF73SvZduo3zHooBjNQw9RMRN5
vdzQe5Ax3tGBwLZEbjywMBqNCAufNk0ixByJso3bbai7UNFwV1adQ8NL5Z2ci+BSfwcITDd6Pdv5
03gziQ6dSMb9YEETkvpC5swrFDogSsiMOvczEiDn5JFIrazwDGvIWyG2azbJgrMDFLDeTPyk7IWR
iR1KBKI7p491P4gUm3wOqOxd/Qy9BN9Y3W+kuThAjUa84MoiVx1eE+cYObkLF88AOk8koSvd+ie8
aofsRGY1Sj9bxtkeg55C1Im3A6CbNi7kBhMMfouNbqIMYTi7x4IrwpjiETqsgD8oT+67Y2qxKixx
M2r5GhYj0oEXLc6jeEeQNGxqJ9kCeMAsSkOzdpsbmTWzQLN1EY5gJ2HOACTKxHPl0DMlw+5YfjPz
Ag6Jt/7HhCoyQ21WuMzaflOTL4nLkAnalbBDPEzY307QhLES/+nRofiY4ScYyNOMtjSQtBxwowDn
+AR6x+3C9QccBLTrT3djtmt5I8IHVIHxineIG668BoTXIQNi/4MH6LnkAMI25Mw1IvUWgeFrrbZR
xs632aUlsHiNWBRNqTVv2uzpLR9crMEQwgdMlijxF23qQxeskXPlm3rcajLOQ2eGf4NtuYcRsuSZ
Scg5DA7BXWjQvKyTcTlhBDnjEm9RR5JhyXBc8PDfkHAcD3ZLzabMWTkFxSBm+HFrkJ7L1ELwjMkl
6JazXWg2AbSIwNB+ww9svGDc14aTMXuCsx/s0MhGtAIopMFG0oEKVkO1ZDiLfioonTrwCOFkyTAx
oTKKFGwIQ/ii2JoVxN+5T9IgMJ8yo4jcsdq8Hgiw++8xsQMoO9zqyCQU29Qc1XIaFEHVqobfzQXc
kHgGJXALbws8kTDPophkeoW1lH44eyFD4O/qHAqb8doeuQpRFIEHJeYZrHpZu6WJcM/WabZDyQKm
PXIBrIbf6BzTLsX1qC/BvIOnHK/WCdoanX3iPhHcmaM9R7vCvCetc0SeRLokisV1Hi1RDYKhJx2X
WyAkDFqYRwkqAWf0NAAq0/PGJYa3GbMt95FCuY/9diU8ub2Z866x3KH447dROaG5rNciWk/Dg5dM
SAQ5ZSD3UwTLKx14JugJuls+3REtWUnJNgXtiiKWjGDyC3miiBg5AUJh5svVlaqvoorjtyqGTVhv
8TPVQN/yc9uy+fTHl8MABGu/nO0M4RxM56zfjc+dNFvOyTCgn4gWBTUcStPEDlUHyAXukMENK+9l
eoSLEGTCXAIt2Su3kYlhyn8FdgxeaSK3cxsGbs3+hOqUtdgCCghFn8zwZahQBs38EEFbkV2AZt9K
XR2QKz0KGmhzbBYycZfIkWRggIxexi6kOUtLUeBVoIwpxPWY+X14C+W1KcyJ2gj5MRbHDm9LZT0/
EnPexTuy6Ds2J8W++kDe3+pk3UG6dUaiVBp3ltcg9mVxxKtIYFLhpAEPfZfrjAqlQLOHoGliz+Kg
NnyVsNQ3hWFnL7h1XMTorG0uV2ncDL2LxgRZBKMj9WmLhqcUPlocDonB5pA+DWplbc5hiVAa4nmh
Zq5WhswcBN1eWTpEML6YTWEg1VZzfwFwwbgVsHKRsIKEFmQ+ZIphUTMHFpl9ORl7awKIU4c11ki3
iDoh2qCC0BunRcPNxiu3Y2SIKUK5dYfGmI57BvdAephsQc2ZCij7nDyz9HrNBciA3VTH7KbxcWdH
X8bolNE/PneG8k80W0SPsp6vFIJlkTGicojO3A4lnb0R7dqau3UeIyD2rBCL7hN2z0fBXOftQWgO
L/M09d5EcOHvrBImfW0OeEe/xmlfmn51n913PUaNhYaW7Dpds2v8Cd2krWgmT3+w+/KOdAdDFVT9
GEQmwWWEtHwShsAzhfWSZRa2D3dThX3ptcbigSgdOi8rMFFJK2ZM4Ei4J3kSvuoVfWBQ/H21ZkFL
ALIflec6Qh7G6IljiMiE3jtQGpT+yL/RCJJBQBn2zfPwicC+pA28lEtvGJysZK/g1L0dWKc0sZsd
8wcGf+sLPft0NbeoMMRRPiSb/GOWIDHlRgEHrLRxOf6Fta7bLVXKq/PIQODBwOpUulLNSGStHBsJ
aE4+rqNzeq1xmRKD2vokpIIN5cJOvzE4Jw1j2F0u7BvQBlTOgIMJOPvgDDPe6RlctvNVFhxLj0NL
V69i00+OQ3hqWQC5EcnpICVZ8Lg48YCxns5EBq4n1rJrnM0XJC9WmyBFqBcYanI1oXzAcEc/hRoB
hAMlEHYIFfwEYg1U+yjO4YXAdXkhdZwbc8BXCSyILtFtRhjTekBhwrOAtjmIEyaXP8BfEKdWmIEQ
pwrzO3gdGtkOAHR37kA1xLi2c0LAO+3K6lhnnUZbFaPHZY19Niy9fFeN3lD4WoFCdSfJ20DfqYbH
dRgr85dQ2aBjGoVVaXpBSSf02ClbafS6dKNo+/F5CgoPHoUOPSQEx2FHAwOjfQI5JbhVpv96nuZE
H3hyk69aXMeUUiwSG8VcFbJr1qc83qXGOWicnswXxeeY80jSyMxkPZA3EW3gaafl2zL1Y3Gvlidd
sF/UpIy6A0+b3Eo+8bcvv0/8uLyG8TkKoODYyQ9ZA/Qne098zunnPIeNrXCnbYhbjh0SEdxcELVN
ZcUiMEU9m5RtN7lxuRvRGv4K+io2N8/RzqTNfJ6RIGPY0LfgR3h6hNM+fR2U+mwER0U4CsJxtkOR
SSU5yLQNWxYIeV2x9qkvN+MUdzb+JY5Z/dzp3THt9hojdkx5T08r9xPyi3JvGThFHXBVBjp+ukK8
KUBb1kzTJIN4wyIBkVKd3ztmYRbz7gyTxvLqd2FHhAN4cS4MVBmdl6heSX8q2sAn0SDCi/sBNtE3
nCf2Jy0uDnwUzPJMWgwIwxDtgOHecKXJhZt4PPkxISCmap2UGFGShMFisq1BUZlsDGPNfR1SpSBz
b7Zht4+t02idBhD22XHUXeFJUI2XdX5JaWo56bSNcLDEu1E41IHbI8Qqt1F9tGhWu1JjT+a2V/24
9QLl9hSPsXiUp2OfA7OwGbsbIk5q36r9gURc02XnITdIJlyOLaQkbS/ogNt28csRBLdFt9s5gmTP
j9bsL2ykOXT9NZiBVP0tCi+TPtsVTcbqz101nOp23wwnXd8ZJHK0h8g48uep+lmK6JYPUbqt+l0X
A9H0n5ozll742iUjyvot13LQQ3HzuXgncn5pxaMHW0rmKo62hrnVCx5np1zZasO11w7JcOrb/ZP1
Oz9TO0Ag6FV3fHkjoCFE5C8/TxixH/Gs0e1/GacmBjTndp2bj+9JR/jCwXj60/Ogip4JaOGtesxz
fYp6nG+EEcCOR6aOphvFNgp6dgnbBoAM/GXwVEwnyHYEkj7HTUV3fGZndkHoHvjLMYdEvWw0nqWO
0a7/95nu/0fP+j8qv3/MdEvdDKawbCUwoeJt1kDhdHDVhwWD5IbEguGC137J9/Hyb0ZN+d+UnP8Y
rpVNIkd1NLt6CeGCEqMu4d0K8EzI7cQMy6wXIhQTSURAyKfOiEFYTdHQz0suPllo/xCepn/RoVmz
fvR/mZjJ/9B7V237mvJnMV6Gbqubey2wBQRQAWpDFZ4Onf2Y0s6Xht9JJXQr22sNruQ/RXaQTX+c
Nkl7V7tDDYFEzy8NqTNkiK7FpxNxrV1jhEFhsZmolputiY7CQJiv7+t0nUQ2S1kbrQThIqq3FM+X
1pwb5dGJH1TmAQbvHpVo1c4Zjdxuu8LaE2JUxdxUp4mOarYeIo/nGTtRmhHkBFBw1uFeNs90iYX0
TsmQvuPwz97rJ52h1I7goWhHilMJWJB8pDjU4Yt0dsaqgbzreadWBHGnimsx2CaduTCmgoHNV4a4
ZkAm+y+X4T+lBf8YVP41Gf+neCKMkkZUJenyvCXftI6Hq7bv359H0W/2yHD/7dX+u4rbUkxT1Ax8
y/+46kclkY1YQnqraxTZS1RuI/ckjsE5FMsOWKSVVQuUZ9pE3HeMDBHcWhuVxwpxADzy0GQZs8er
oSuMzBoPDrBE4DRQHuYYMQYbTtRwStjQLQ1qQBr5tGqMeZ6CIY2ZwBCvS6iBhC6g953YAXGsITSx
BQBCgn5/IuagW4IZjR7aX+zGCxUpLgogOQCt4GEjAs5X0/VFVy4nyn4p444B44IWDnw8WplqhYWZ
FKWcOojJx4rhZm+5NdDr1q9EBi07WdjJOB2LrRHsK2k3YtYetnmwF8WjHpCf4rJXwxrW8oBBokiZ
acz1PZ2ZIfbiyoMFy6IKyaAg2t6YZcgqax2kLOHfztZ/vyX/52T9Y6GQ9Gmon0mF5FtZKmgwkH+h
5SGz8S+if04zYHzAwQKc82+EEflfXtv853KQJKU4aSWa2WBdYgeN1w0bKKiXNTz+ZZuvoVBL40pX
YAUt47/ZFIQyUZqLT5sSgAq7Zf7CrvhfXb7/ffn8f0fF/IcYYswKq6/0WS+LGAbRjde9P0E0UpGw
O0RMx7RbnJk0LbkwSFfJEGIVfWTBIvtTE+UE4AWJSMdMzFYI7BxXGgpU6mBmHGirkQEcaBR1eF/J
9Irol62BEzKOnhWd7apI/mXZlaT/eqRlxTRkRTF0Q/0rr/qPFSBsM5To/TDOepbI+oqGCF/ksZ7S
dcez0ZpnSZi9kk8NmWBcf49V4Vr1SZruGX+tmVz+z9zu0aepKlFjlKwizTUp/BjgItKl+9LY/lXi
z6um3qEA06V3g12wAR8G38D0o5BmoBmwuVG2GnKzipHBlAipEC3E3lh/lCgjWxrIgcHhod5SY3Y6
PfP5MYLfS6REYtEbRe+JHiBrMEJhKgvLc06GT1dN+Mpnz6tormtQFFaq4KJjdrHM4nrTK9zx6Xdn
fWgm6JLBkViLxtdF6WrSCQX2xxuhqqn/vuXqVxG/xZqxRk7RR4I039ChRNRmSD0b2Cd7kb5jK4XG
oOYzPB1ZgNuY2E9WJvDcAWc+4WCEWYX6kP4auKOg2gfjZ6uensx9Yak9G3bfIoOIcFHhBq3YUjKG
Gxx5HfMdXdvuTAzBDUa1YqPTiK4/xebPCNkrqU+TwEagvsrqKS2YITZ/cniexrlhxM/IOnu+URS3
2NBUNLXaQ31dmMIF8k6L/BQ/IyqRbLqMtAkD+rSC8BYw+CppfPfrs1HA8SJJHo75RHstXDAXE18c
0Ys6z/edAFMMyknVUwHk4/huJjvN75KAkDZ+Z3QpTdsEQTVGA7J+jLOin03EXd2LL+7OTFiRGSSI
CivGyC2ja67CFK0MyomxY6/CjRx/6d25jE8m80ZsziCz4vhdvD3lnVn+NsWh75ke/NUE8HVK7WbY
qgLkQIz+03jX8yO0HmJZseF3Yp5zka4NrDdzl+vUvSbpHWiDNO0nM+hpvfDzJeeaMyFUO74s5UM9
KdXJHZhwHNQPQzoaRDg1jlRfxU+Vvv3Il8iIRSp2xjIuIIxJqShTuPjP8U1uQ3vgqAhaswwE7nUy
jdvXmgmsOn5O0VbGKyO5bcHOZMVdRsuip70ifvAaKecgYc0vHnzUSjgYky30wCbP49NLkk9EAc8o
XWIqZ9Zd1vZYHQd6KBbBN+bKYLjSq4+J4ebLeufIdSjNONYEZqdvGRoHHn7l3mjfA/XaiBaye4QF
R2QEQXARy5/YfC8SIBbqTSLDG7czwNRq/RS2Mqll9Ie4dnloo5YhEAdLMpQXHKznwdqYbsIY7MfK
V8pqYvNJVgDA3bdsy8C+lDdmv2qtCwZxDXBTwi2Ng2jgxkMWiil5UXz37QErciHeO+OP1GBYP2CI
b5rLaPhRDIWZ3sOn/MW9Q4r9dGjGtSrdS5qSagw1COU4DaO5bE3yXfMlW2c6yhPD8jUn2AwdlmEm
tLuaxviNEiNAPEZPlM/CFfVRakeE35N6sLDDkfR8Hoq/KBBy1iOb1CGW8DnI98QH6emW9dcEAS60
T/JIQA1e2/Ee0XF7snGIg4OcMAlFBTSGdFbgjkVJv4lf9aYzmWjy0nF/T14I0A260qSyuA07lWIC
ITl8Sc9vnatDlOhK45MXFK7j7UDfDFJmfOeZ0O3TAy47pFFoysyMbjk5rQI8ZzT8+rGbNs/EjnoH
m6c4+jMxBHg3739EfLCbBWdcH2gJ+WfqKpdYwIg7xxgwCUzxSpL/w3CBbpYIdmihnjVjo6A1U3+V
C2FAtLvovUyBD8wai2lnT/R6aUabeA7W9XSAygJqmauD0Lxk7nbaBbT/vRTu6FSof2TDRY/O7pBm
wReamzwDJLCOo7c6YFwkyk74fBjgeGJfD+F4hmczcMXY7w2s+sZbjKtOoyffW1yLX0NZrRr5kSb1
ssaHFma2Hr610Vlu0PLEb3X6Rh1WoFuWyq+QCk9mk6yhcd01OlLtlVi6fEsGqF5kc9p0b0bitbWX
pm88gztYr/JvJu1EbLz5VsIK1rJ1sFt2QQ0bb759qeN/zvyKzA1VQh2DLgYZNgo93rR0opydcKHf
WGVKTP10OWA3rWIDMJbEeaBEIdYAEBofcNF/hUga+5VsLHE5v6Ar88zvbWSCFpGUFUaCJfeamoGr
WA0Ai5Yl4QUUFupKueJhQcHzTas72AKzwqEG744SNkRO0LKHZwaPFjvBGgNEABsATt5sOQpMXhfS
wWCoD0TxC8AevfsUJ7UvfL/GpcpmpwGrCrjGJpUjl/kYPJGS8ZtbiB+E3aJMPkrzM0fwh6GCoY86
3YvMq8ZDXn1ZCM4kbH+K7FkNyr7fTveYyxTVn5rEowC3GAc2lbldd0Xtq0wkUcwF6yeDLGnxaPfi
r1x8JwgRrH6wO+XWEp6l9m9ie9bzX0S2QdB5T85b/PqtoFbK/ZPYltt8WspTgMe/RwuoO1azMVqg
L5ysN7pfYC+rbT8eI817QVLo6Azq6mS/GF6PuNyfT4icGT1YQjdFepQxJMOA/mucnHWNpym0zGxa
DwbYKOmUhDuBjTLrXNe+vRIiOCT63iD4uYgTa9pLNSv5cBcNRyOLSEFOojz65I1iOeoMCpZ9OGzr
4ipCOy5J0FGCY99iKSL9snxA0AzEPx2FUANLuIS1LRsfrfYZ4sulhzhlMgUuyPXhQemfdgwgsHvb
Vv7Vk0UXFtYiF2DqIp/uxp1eelEGSslPiBTNIWXjGxpAvE2g7bcFy16mh8swZYZyENCN5kxX6rn3
LTMoFO/TpIBLEEj5uknVj1LtS2o9DllMQ7gzthGZCpQFWJ3kkrjqu8JN0lizuYWcaWJqeu1Wa/SE
aCkHPJQ6EwzA8Cmk7Od5fpv1LiR3PEZUhYmLq1JkhFS9xc09i35zyx/znTj8SAka6MFc6CPA/rn6
IKD6praYv8i0xMaCf9+cn3ekMJkoP7Zd9kc0P4rsOKN9Y6eH1548mvGhDI+28ibqpLJcjSpqqH5f
DY9U/FYIjzOZFdKumkBoMpmoOZnMcUbjPAeXT08cLPKR7MpMcoKcNqBwKcMj+ohd+i0jq68CxVVT
nzOOoqBUK9IEUJxQR7TIC6r4FOpvo77JdcSLyGh3aoO04F3jOT9S8BcxU1jEFfxrn8wnd28K6JNe
wkbMENYhyTGYEHDDak7WiKvio27v8zkTW0D2jKrgYkvj4yXvNQK86pgiJGa4iw+lZ6ZWxHSwYMga
JSDsFCffxYxR3xmMZJtq8SJMrknNI4dBMLjfs9tUdF6BcFTmKyYO5xgeRxiYBnV3bKvDz5De0lHH
6flZq5+5lCwBEGTQPizOTFNBhoAEoeaM7hCYMtmSmo+BT/CcELpD+jR2ZW9XDVkkGk/55OdpGqTu
nXIY6VrM0PEeNPeJLlPmc/dBbwZQ9Wxgyx0G4k3IoWVYjugAh0aXHoOAHLTnFS4Xl0ECtfCjR98Q
RbMSeep3FhJga0CFNMPyFnBICHzbGaPXmH5SklrDGyDLtuLHJ9J7jQkpz7+4WmT9h221gP9Tuauq
G0RMrZsteQWgwAVaNfrxictFgxMt0A62TOznvkTnnAY2kgrTQWkFXLcw7nX6EAngK1BW5Ssp8F/t
5Wm+GGxjcj5lIssvTj8YyZIHbcy1KEL0MlnVB0YbUXYhFKclI7mFWeNZhCrv0ZMYmRMbOyO/EGpn
7WlCqcaPCJt2w/iaxoKAjbU/tjpCw+MckkKXKIdprd4nSnbkiVAZ1Z3ROT3SbmRuNDg1ytFuh4Ca
Rz+NcwYxZG+ouEKWQuix60ucvl7Hj3by4/QB9P5fWkB/sXT/bPQZkmVoUKUU0zJnO89/7DcFURRN
89lZl3YJc/jvr842IChTeizFJS0afslLpJELiwwjYfH1pa7rxRel1eJ6PV8X3eK88Tf+2tcXj2n5
4Czwy0DqT7/W9kks/uTv9vs3761Y+Ovjn59w4YZ8q7BgushPPBw+ysVHcnzx81+L945UkheJAPN/
sPX8+wt5y+LAK17nlwx5vZ/7PV/cq3W1visbgrcXPaSYYrHfy4tP7FdrUlmWb+LiLVmjVF0DA2Yi
OP8ibXDZg8+mjQj6NiP9A2HdQ1u1/2I5+K/Iw/88qv8wjZeyWIidmkoXIfIDwQ8b32g8WXTT1JUE
Ty+OiuJnCGbx35b7JLfB4EQMm9KNqdEH3dYvCqSdKpzVzpHLlfQbNfY8VQe8hLtA8GKoSYhWJSJN
DwpFn2q+VcKRmeyrRdYHX2IOKahGJE/7dPDV+DAZfjd4ev8vdEy8Z/+lT0yvQrI03TQMRZ3bM/9x
+WTT1OjqK9Iuq91qx0n7mFbjeqAm+7/nb1hhkVl8HDh/h6s7LH5YlNZX1xXweLmbzc/GPbuuHS3t
eGEfdjbxNpzo3OYrrjj8V/zfgabRmrqSa8X+ylfl0r5e3fPfa2jaMpNc/ET2T7AKVp0zLI7n+2Kx
3vwcfxb+YnN/kDMu2mufS1PZcBFO63D5uX/oC9/fHJvFkXQ1t7dbu14da9uH47lIXXXhDyRHPVL3
7tcrnwvYzxf7R7H45BL2osXldAmWQMrj1S/TDSKGmJevEA0sVmzRQJefts7l8rb0LifH+V45PDEW
v6dx8X06nba3FY/XxcpY7LYrp1+cvp3t9ra9nfhLa3Wy3NP39klOxe295wfdbtrqe9ygmVj0y4rv
vM135e612L1Pq90Ht0q/fn9fOSvn4rw5XO0FyeMgN2zHcU6r2/++Tsjqf+tMW6JpKKZsqJZk/qP7
OEHSC7RRnC7Du1FhDl9ELlrZcNtyUNlYruJ4hyuMsQmw1uH+paO83Azvr8/IxemPIpwscaovAMrf
EhZmZu2Q0QqHXuWHxni+sAWq759xL7N7WGTXSlnr9JlnryPb5JGBqj083+JhraebTJnhWdmsJjWV
Vd8uQKB9pNc/so0vFsMRarRFdlM0NIELRqedF56UFSAJQl8IhjlVKIjZqSuL1258a77ij8YFfEGO
EU8htu8XCqYWKj3doXN/pqOgruetk7nBVH5jX0Cy6GE4UKyX9+EQVAt9CbZqO+C+fLwAbvAMPTDU
6s/1D5ADeqPjnhbE8I1tIiWz3sRKX5LpCTYHQ8pD5f2zyPm5g4o3+gIPVvwSWiSQs4l4ifdIYfu8
in+szR/cdLriK3CTdUy60rZx6x1tbuWjuBGNXXnlJbQrryY58iZMaM+JWODP0X71BwIM9Bq3+SL/
zJ25ge6ER2h1CQwZqo9DCJaUtgxl7s7iwrP5xxwY7kGE/33my1mOhhYM6ZpmJ4xPsMphq5yNxtJv
TZDbumLDQjGBHqg/EdnALKrXNi/L7u/6Hj8wf8dPnEljwAKdLJtXpyk+Iacc1uK9/mrwjp1KoOE0
6giwOfzvF65m/LfWtSVZoqpLlg4M8h8zjlevyyzFwnhhwKFjXjPs5j25WnPXbyHvZ5cfDxC4Y1yd
j53utdm6GEmJWry8Gp78N72ZCiV6diGCZB9Fa4YfXOfWIfqW+Vo83bb03nUL6b3c85+cYmKEb7iR
aUD75f75SWN1qJ0aG/mea9A6fI2sZVDvKvpEa7pAxEnW/EMXd8zXMFUuMJ+8s8kMiZhetDdwCVxN
BJTN/5miUVjI/EsARN4hETByaW2N/F94lsyNhS8YdPvwASxCaxGKMxa3dmm46/oLeMf6HHZv0PBm
sIQvQJa4T+UKjnAVnhtE4rqr44gH5E/mrzehvPhBPMfwbVi2pMIQEQPOhAQdFH4jVEPpXVwLl8bP
fZq6lV+AFP80CHb4I7Fl/6PI3B7yxnqP6FNYm2DHVprJr+Zz4z9Fb3K6CzM/fK2xeK2EazC4WulN
7itdmaQF0JTr1+mufRu+NIdYxfGjxfCDjmzZOfASaVJV0iK7hD8YP5JVQMEGQB7Yqjchgv2Jvobf
8j1M1tlvdkMKnDvPtyd4WBexPL1JOgVb5IANswrq2EW8SVbxW7L6M0PS5pfGQpY71T3LnQ7eCzfn
e7SPl3QpUg4vzQZX2ANGjdmPngjag3DgRezOt7KwYIJEzaTPI9v4TX0oe/2RfVlEVpzZgeeXlj0c
2L+v/FI9MG8fyhcXgtwvShah8fF/CDuv5baxres+EauQwy0RCGaRIpVuUIrIOePpvwH/F38ft6td
dfrYli2KAdh77bXmHLP9iImf5DhhDZ8koTdb6uVmS3VtfkMURPO75mHu7bI69BckEah0pi3pK+dU
3MO9iR4NB7XrIjUbCfKj+l7tYSDqLKfEeUFZ3Qx2AnjgNNjk/pyLasOx0Ibpzcju1TgzUFpcgeiN
9/0O7QQ5VrxR4xV5FV279okos9O8Q/9YX+OjcMUt2REwIrmUpr5k0T2u20PNulvZ+iW8FqkLRKAA
E66zhCze+PCe+UcWXt5zzrqJSEw373ay2vAzWWLqiWDfXaJ56hUh5GU6V6iGvPCj3QN0MrbpvnyK
rPiZ7wbmF+N9b/jZKrI0JK4RqltUuxRSN8Qa0zr8oBcYdxCPvjCSLEsUH5z4jm44tCMZp67VHdor
O8US01E78TvZG+fsQQHhhQfyPHxwRLghQeCw3Bz8R9qpJu9ZvQZwcMu2+luzrXd1gt3XMQ/akr4D
xWCfbufHclNfFrq/vjau9Y4R0U358B1ibLRTcFauwwfSTUzBfkWNt0HUiDJX+4BeAbOU5rcFVWZP
U43f8bXBg6ZOb1c6oHEvyaGC1xhjAqUpYjGlOnFZJ4w73gtICiajhvX4k3vtM7xIiE7jE2rv6Kbv
+iOnI/mrb5AAW6wW1Uk9N/uc3Lg1wDA0VRGpPosMjNCW0kqx86EXJXpLAFv12VN0P/NRUz+PTr3j
PAU74zggqwZpt4KLsZsvq9jj/Se8ZdfsF9QRD9Lim9vmn6wisCuY//Wku206344qu/5ePRR7iDvj
mWCnp9wxrv+91uu/e8GX6Tn5DZKEV1k1jd+X+nIcxkRtGGcHg03agZq6GK0a+UKNLZeLgarrDg2q
9dYhcZtmui9se9UxAWcqTJpR4TIe9noopCuH5blJdwkqVUovVE0LP9fu+80qc2UFwQMxJOvOXPJ3
6QlSkTBF1AbegXXzkoAr8E9pdwWfYcwnE18MUF3lCQl9LXizTpfmKEuXcYWx95SUZ2FpoJwZOgO4
pqUs7+BdiqONNg8Z/VDt4pQi6+Bnx0rdErG8mITMv82W//zW6YIJWU2TOLn8dmCZ40QdKyERAFhB
yEPwgH4VJi6/mORq7jF/5TeQusY7co8WXXr1Pg8u2drhY72kMxMf8ZBBbmeMAOsXXC3UsHBdd6dg
x+Dyublnx1LxtC2IwA/U4niEJOSCMftliLAbnwXv/LL6prZCNO0meMtpG6F+udOqXnFI3oSPFZyy
yyw6s/dJDMJaNNysutfVxn8FmcujlB8kHn5AcBK7n/yZRh5UGJs9gixjR4RV6SVOOnxHxQEI6Oob
BMsApT1nCe/WFI/pqf1hfctIbO10r/xhSWHi768/i3Hvf2K5YLi9ukN5Ft+5d4mbF48+JQ5LznwL
8gvCaPWduWBn7Oj4J+rdgDJEP+07RaU7f8dEJC3caQKkVjciOLlrCiYotEulYKlDysAzX3XbkO5k
oFmYweKZeJoGcOK3b7WvJmts+Zmu3kyII0LlErogKLivkdwzt2BKqmwYHdAZf6mSI39OuFUFNx/o
LPzlYCv9kUNt/ONCWSQl/zjwyVNQS7oBiSRi/1Atrb6OlZcgz6LA/2Qu1b7oBBj742KyX63soH0Y
yXB9ZmkIvFZGxGelN908z8C4RVv/hHbbeJK6rp4Cc1GwT+We8VeGyhDMPHaf+T7TTQBOzt+qHlOf
DsduCzf6nVIC2SbHTZpwnAs3uBCpScPEK1f42tYKpjPmMOZex8FLSiADpHItfuhed9EJjf/Gglah
ao1trtPxI7jLb+RwUtu+zydScs13coG7bqu8CHDlvqbD+OMfiFToAo/dmVqZ0QuTILJsexRRZ/yB
Pz47Ar3/DvIgrScbpPtDugfNdUWLuTTSFC5oOhXlia1WsOPT6i09ybgj2cXRw1MoNx/zV/CYX5Av
FR/mVsa0TibGC9cNDVOrJOr413UIBevAMlHdWmLCf+DaEj032cG99CAKGIHNEEx10NNlxsYA4rMQ
avhW3F32+FFconFNvseV57i6lMx/l43/16FAJaMOaftH/aw6Kc3dNYE7Fo60BlQnEs6l9sFHVBLo
t8RIipsJGPwbFzChtA5Zq4iKWU8lm26ZmRD+lQ+7gDSi+EWMsEV/0xuWcTsS8H3lbSLuaQk6qgpb
Cm8Q9CZhVzQ/bFJcwN5/7wnqn86toGhknbwMTYWf87/XazoKk55P/fwovMkLagzlx4jRmtK/MyxY
q0vWNsBZhi+c/sXtC5fkevrhTDAZdj1sGKoWJgGkG+iybOW3NcVQYDP6pBkHVAS2AV0ufCSIaTOC
cMQtktpUBP7q0sLn2ukyd3ocCMe6/ffrWo7bv7ftDAPwpKTQfBF+3ab/uA0HudfCOi5Xj9GEi88a
Qd8AyuEKp1AkGq78izBFkpf36b9+4HLM+scPHLOxmsRxhVs3czqg4jUmoM2q3cFWpcIvOcYkbjMs
07UW4S+kKNp4bPGTI2HBAw3euT3Bsy89yBhwYZGb0IYFGXEF2BYjocdcxex6Fy5gGeN9vjLgqO7m
80AwH2mA++kETm3Exr/EFTlpZRuDw3FqyR+4cIRDmlZh2FIwX6A/c4k2YlzB6BNhRnWNvPEF6Q8C
tebEzJsxHuM+uuUBIlQI68eW8whHuumo3/lc9XuNPuErnNgV8jdsLPgbv+reLSPCUXhVdsKAfAMJ
8OY/FDj0Yhjem1r2TIMmAaBsIsuWsf/IXdtYCB8EiD0KxC4LU63JEeQAcgs5lMpskUmp6iQ45wTm
KUuKC+9Fjw+P3AHN8r8oUFXKX5rL1H3M0g7YIFS6zjSzOIt+crpnYrLYD8iWSmgfW8oHdSJCZzT7
ZC7hEazaXQ8PhxNjxrHCV+zplcfQbipEQRkTpVXDD59IIAO9xdDRE46rwFah8oG044aWHQXoNQqb
YTem9pg5ML+CIya5aLEUAkejzjRB5JiML9aBir4S8STTFSbrSx5UmHq44OgyYEzEUIHdhanC1GyU
1usLh4YABnUQlUyFWaxeGUJomAseF/eSbq30TZUuEi5N3MDwrWNcvM5XBpYSyKu+G0Gpq0cob/99
U/2RE2OYoqoaCoJIRf2tChL9Rq6HkQJS9wHp4OADYCUjqAcwjT1TsRrKMo7s+DqwKJC+PG2YQwVE
hyJQBx032X5kd7wREwQil4UXEyhpPK2ynQuvGhxmnlgcmZ7R8QKJP1t97Uqji91YLa2s9pLJxTjH
5NAA1Ze7gALV1SZceQNT23zr+3slvZTjLUcyPe6q9uSXf+GMiX/ulgiioWmyBPJY/q1bEsR+XBdD
LD7WHdEeFOsVc3aYgoLX/Kgv44tIg48Z8C5/AbMMKacNnLzBV0c/GqDOon6RuaYhYGASn5b3UNJs
EJ5FYU8ipCw2OY50i3ma/RNStI6shZYMgQ2cwtk+03i5LNlKV9JdjtxJYmU+hNNBAdxOagEKFe5+
PD94wSA4rTjRLQcgfJUcnMmXWA6Sn0EBMYtugH7iR3WYQhGkkttiacMWMzk6F9aUI8h/X16DSlyd
TOifs829jMoTsy+3yhadyYx+dd1ayS155TBhD9CLSlTP0Ds8DcknHQdOaBQQHK+PhKubtm/uQS8E
6/zCvcxL4GA9M3oIZoykTodH7INO3G78wDTBaNbOcFvti/snFbNOi+l5CZPC8m/l3NCtLegULWts
CDQ6ngRMRA7RM2yfY7IJXEJh+VDIywRNvWdbNR/S1ZOPf/fOLNpPz2w7mCI4nPY8y8//vkXkX4LK
3zcCUzJlFRmyvqSq/e9G0AlhHPuVyUbgA6y+l0xsP5e27w+FXPyVE1kMhRMmP5GvPtbwhZfCbora
evXBucIAD08KAeJfZJW4yHatf9dEwsvQgWHDIlP1xy+/EQRHHmAmn8MvaW3TIg9e0iEc8wxl8iA4
c3X7INWOeusCSCNmeST5DHZ3dlKZUm0Z/g6co97Z26MTPwnRCrcuSCMBAN57xNFtUSiDkCGpxlYQ
1lXekjK8RXWDxEBdHWUgISQlbH2WMSJSHno2fM0VNE7tEL7d7KKvbApQ4jaA85b1LieFHFBnsRVL
J3lDt584ScFYxhlV7BMUmMiUqB/oa9X1Jkj25EWgAcH4fwAmj/10EzyaNMPVyEUhX6GU5WRARCPT
f9pp9DOIKXniet5l94UiZMVXhOx4UcnbQ8B6oaDKGUhjJiXIsif9nZERo4nd9Bi8qrJb09jg8m+Y
O2OzdXuOuPjslpIahdvEPdzYPMcMIeEvbF3orQCMP2qvyY50453+otSuQegs3EgIOfVxRB/orrY0
nB8Bov/wRgvcjgSGnqcjyYELZRq81bTj7HWki+TjDsu3yXcLG74nx9PVttP3uMdZz8azwWzH4uqo
z8MbpInlZHmMqvt4XV3Cvf9MiianLX8tn7rBS/YFt7q/TnaVYnPTth86vRyfVNvgEVc9qcwX/OlM
GSmAaVdS9VLlh54sk4xMqxOMjBt8x8/8YLf6mri95OrHl644uufKHcEsU6fTyK2+V0yt3Kx2IoIx
GGQN9wavYbLNAmxJS+4pOiOEwOgXqMnb+qm7+Vja1wEZBrzN4g+sTsa7tEnSK/orc0Fq3voTFTXd
MsIAxh/0Mj43OYmxWW9RKQbJFd+oKWGx2E8dokImk9Kzfx1AhOSkUzOcIJORxOsN4OtXcIGDx4Vh
0ZJh3yca29fh6jlZ+1iyzPHJ+L2rqbgWF8kJ5xR1cJSAwGbIWnwhyG/lvIPGF2ZguzbmvBG/lfKl
euzBKa3HkulL9mSSAQWf7S/9GeUPw0JZUE1TWnTPuvIra+8fNaSgh+k8iExFR7iUKKtUx8ALlAP4
5cBoBRO9a7S3i+JJ/CBdbOi9Ot+qMYuspZs4ZW3OXkhxOC7hi9ZKu0URgNIWJmgOxmEpjqKlXWex
NHcktnMUQY5Cz3e1oOX+ex0Uf+U1/rYO/vPFyL8x5aJZ19RCRY5fItuBZUGEwBpPxBxscEl0xJ4P
Nv6IILOTn6BAaOjyIc60Q9p9Onqhzi5iG7pVQJGl+0pNijuX/e9TIAEH6bW/iPtXHNtMCzSVCj2C
1sg7vwWqlJvelG6HAqgSr38z59sQwUF3CtWzqhBz9aB0x7KARXkKtUuvuywjMU2BANGUNcH6JhNn
ssaMe2jJ3AyvGuVycCzn7ajwSpD3eZDB42Rn9Hsx38XCJs1gwNgCmiySr3uCC8a1QL6uYIudh9NV
Lw6y4bSyGw2bNgWfu23KLQEjJqdLGSW43ccbBT9hvfw//U9f4KBEQuVfjnocff59RqHzJ3DQMzVN
135nZ/sVOqGh1+ZHZhU6nGNovGxMyIY4q8eO/Cj9CE8o+mT6ny/iC8AoBpaYmENLfwFHrX72Bzpd
NLMP8O9qJJGYYaV1LJGZ7iwpUcUjMX6d8IaCXARD8kjnIPlGrRXAWi5oczH7OorX4M2woaafPnpe
MkziD7V/CpITIwIWa1fs3Fq0UJZb2ZGwgEJ+ZPcnFXPpt7MjzMpGJvQHi/SWFQ/OO3YVm9B3hnZO
76DbeqaDVu6W9e0IoelJ2ArxWgPNT1I4GwdQVcZwK5vFLSYL84M9SKZGZyqsUVCu0TihL33jn8ED
GrYytsR6w9ZllIdfO9k6xm1av6tILsFiYgP6SYFDrLvDyPIf79KfaSAAxq6ONFBoTbyVe/OukQIH
ff5JBGX/i1PMHemvXjUNKpLbnIf5UCI1whtNCRPuWiStAMJuhrI1X5F189/y6/Ah7RkdshEipVpH
Z+ZXXFZ2fteIOSKhEtErZq3PZj9Q2NkL7NlWAyYQfnpE6s8BKHbamCfi+Mo5Kz3wBfANkEqhRdL4
as9lcEekSUg553VBWA/PzNUaHje/N/MVwgF3CNsmypUT6cv/vVJI8h/O6lyW4HA5WiiKrP12dK71
vgm1PhMeERbX8Jgj4R42zP54971a95rZY7kIwB/8oFXl6OwnS0YmcmxqakSGFWOdaocm2FS2hnFI
SdAhBajcKvMuCbflfOgmAd0EXS3sQKQ2gF2mvoYei3n3jcfKBdJl3P5x1Vi1wZSF2uCFHV6sNyYB
beq2mklqc6cj14Kg0NpclmDGWArMAASlS+iAmd3lPXvzdGdWH1TLtI/iAVtxeDIH6L7N6FTyptJd
4R1WO8O5PrJl2BqHpiL59RwgK0KGTNY9DN/ptc/XS6mQv0LG6gy7udZMxBp5Rx7xzaBSjDyFbNCc
s7Tdjw/D98hWtg7ZC7lXRGLNrOlraV+hdoXhxf6YuJ1GFB/TKzoQyVX/yZ1p2hsvtbNs58sRHEKG
tGtmt/maZTwgtlwdJpqRrohvUWbXdRX9GFbv5BRQSGbNpjqvxiO59/BKkNDsRQRCImeyDblYF+0D
l7tvkoJ+NHdR8MSkTvQos94ntl5MNIyCuMdemy8qCh/w/a4Er4fVsP7KU/isqObtGWrFCgaDw59g
5Gvu5BYP8k6UWGi9gVEE95G0aYpLsrrgY9e0ZUklxZSiX+c+GIi03OOEhi1ivlbPy4h9nZODm3Jt
IP1/jhWcJcSVV8mlcCrDlU4BnawlMUg6AUDnL54LjGyuZP6FE6stx+N/bYn//0L/dXT4x/7eSRkR
x7MP6xHJ3yM+6nYzUVQoV61wtJMQPsuBPb5IVnwATsoEziIXHsMa18oa7MdSNlFtDtfASUgKX1hT
a6qmnpToDX4H9J5LqK3pjM9JcSCnePaRDHqVDKZ3WToJXyvDM5aD6Fbc6MIZxnq8h28Mr5cKKna6
dumnchw0MBeep7+cnJHC/PvFqzIHI0WXVYNffzsXKZ02ZZJSSo8y4T+q+NMlnjLgLnwjVWA1Z89D
SScHqIKK7FvQdVeG56JH1KRyutHL2BURqdPtbjYjnneJk8dapE1JDsgZ6Jtp7CRuCmIyl5GBS2CF
0bryQZrfV/ll3EJ+Gx/wnIRA5oGtG1/tF/xJKqJ+04andqtzwDKJuvBdTJu95baALpz+gb9ggroB
V83xBU43SoUlF7HdTuoFiMOawASEOWtCGUY7iK3mpErXvqfJeAPm4gnJmuUg8j4CkN4XGEKXdpt+
flRLQJR80N4jj0NGt+kfcpf6hTub3Ra9QrKn0woMO39QTAvPCFsST7u7LE9g3g7Y26+Y2J540ZI1
XBm673+lXBOesEcDEKwhZcZHc12/sjIuWcyRx1YX7CenfRgiizenJd6Osd3rbFwhZYbhhq+FMjmA
NAOcSd4I0lEjqxa8qO/CRi3md6CnfuDCu6sCN0ekgFtxic88yUA3o2MXnKPoIvYvjXoBNKrV4FkR
Uz/NgAuMazm8CFiS6lP6i1oK+rRFEaGIXpV5ab/TIUy2ngZMNfxYHjG5RntWRY6R8fDCSbI1CcZ4
BFhqNE95SPyTN+KzEL1E2XX5I8TEOjz1ss36KRgPg8G8CXMNvRNlx2KqA+HaRrUl1d8zWVHhSfS3
gXzE76ZlZCfC7sTWdYjnfUfE2+rUABb1NyWP/z6R6OgDePUYs1TBjQ8dTmtPXH12aPrDBKAEC5l0
jNUDlSYDz6LYLBIsdCdESRBsYO7hrfJv4vYSqa9zc8SmRvQn1MCKZwam1d+aCLl4qwGXtrBP5E2T
bhMM4NGmg3wO7SGiyFmRL+CO9evAsHMON0PGSGvS18tvF5nW8EJHjvbIUW6JRyCUNTg1EVr6kxSS
cnaU9WucXGPeWNFrmqeAiA1xGRHx+nlndL6n3WKO49XwxwHOBVryFJXv8pVS21IzLXE7sVtrmxK9
GgPWZFNJbh25mCv8YJcxsaBOUY/MGqdxY9J/4mRp5ZOlErFIOxOXSIusab1sLavzqj9kMMeyUxK8
DcMpGx+q4piF+zG6mMFLp39q6UFtnmIcajWD4lA819lJYrSQKNt4RJtkDyyNdP5+SQAIOQSBRAMY
GwIgKIJK1DPZ4mR/BSqv1tYxmdELW+I21yKNJubSuRMGAGjdkZZr58H3n8MLVrmEJMXUw/QToDoq
9rq0G5DkcGMS/Ct4IUxHEJM3/5MzbdLtgIExB2VinbCz5RRUlgE5kbWn2vNT4XZI3Agg86YlYYtp
T8l6MS7/w3YadU4NsAlrHP+MyAbVCWusEKkFOG1gqgf0Zl1yl3FDgH6GKtq40DEMDPwjc+/wqDSe
yP93O6m5hDpiAhdeEz8GTJ0UbgqNEF6b5LPAxMfo5JrLz1Cid9OcANuWj0gl8MTOWDtmSmIGZniE
4Ne81dKloYUsXeLugJM3bdwhdZm15+luSt3+SatpgrhlsS/knwCpVnEGZVlAO5O4AmgQWahKGvm7
rt2yduGZ0RoXzi2DfPR0w62kYmEkRygGsR2EddJvD52EF9tgfLOTyAZOBNYa1Z4GBiHdoqeih03J
nD8VAYmxa+RzaW/DoBJKb5AxKngyfZ6FUOmZ4nZgBU9xvAD+gaLkwqXHazXnDt/bob6rLQbN/J5m
hMyYO9w2PnhBYiKZZa3LedGZqN+T7JSYZFt3kHHRuW1Fa56oW/TqLk4AHoB2fC1veswrJX916rgf
RkRlwrv2NnJHlk6Di49smthNqUUT4j5tlC4jLJ6aaBMEg05BTu9oYxpSQefBP8sA6Dkiw0KgOMwI
mfGYDhSUlOinyCbKAWSeJC0KQNKUKcgICuQ3FFZi4kihi/gdZZx+wLaqAXqLAftDptktdbq0qJ3Q
F644UkYuUKBI8XxtF5guj4jsEFAPSa/GEg4zTYeYUaTynJhuOC1wxsWbQP8GYveAoQG5hkh3B+ga
cnwHNhBYoz4hDNQdj3q1ELHykLWPDhJFOK0Sas0+IvXJRjtpKkxPfT7or55GobX39/Md1vlwM7+Z
8lKA3mCXsUPPlpRZ41NA0d9bPwWENo73waYTHyTY+O+itOvbw+qNfL9vZbYM/YXm6QB2mSGZZYBP
DByJphHT3pB5yJ1VUsay7b4zC0NWBrDdFjdADeo3jEAIwsfpJhbWl3bPMof+PSz7EDGrhBLBFktL
w6IJY3EvuMEt+Kpu5RUApKU895/VOXFzehY88ZpaktnMwoQabtx62PbpTSme/NQ8SAZmiH2g0nfy
8gvhE4Nv01thiO17/s20as5orNFbc9qJKwxKYDORfD5rgo1rgjtEBxyn2kgUIToVKyu/oG/hBlDv
QcdU2TOQchnHhQNpAJNyWPdC47kxrsDmoH+C/GLA2iOwdGA59IgNEeydF7SihRV4rRDJAwABOwYr
sua00huK3OvMvL11i1fN7erle2kYtSd1fp+jF1CACrnCNKrhT2AMzC1if9BksQqaE11dB/Mocbgc
ISjk5zd4VxDT+uDZqDe6/zWJn4Zy1+gzKNVO0mFNSAhZyY1adgOUGAmwHIE8t473TxTFvzSfFOkP
tabC0FdV0Tsp4Dv4+38U2mEqN3kwisypqKLpc6rrpufyR1m0Hu4BImVApHSbYjcCiALacEJzZolQ
GrHy8AlAJwWW8cW8pXhIl5zGDj1y6SYlqlSvBQasWQ3OmAmb7Bb5QTyuQRnWpatKbgPtfvxL7Sz+
6eDAuE0zVEnTGCtov+ElxtSQpMoMOSGDlyDlFbhcTlC8Oy18kal2q2wz6ptYtAc6WPlX+MZbnUxO
2W2SZeBL62ag90+ULnQRfLihJZ6Q2OTGkmjUP1I2011B6IBekM92mddh5mboOdLwdYj3HTB9IXao
6Uk5FcT91Uau3I6ERHhsgHhuOUmd1aYad6tyx5jUVHcMfGfDHfSDEDsoVrBp+azE6/YZFnLUc37h
XGLN15hEQp2cGqfW3RKXFT1kD5GeweEWBzq7aMOkcy3tDA7GXPGCqwZ28s3ZBmG7DKYucVEYU+d+
riKv4g+SRyS1+R70Tg0/p2QX96RoASQT0DVFGONhazppvglPwCrwgsLngxCKBS+SPVmny0cs106R
KRK9IN8SnZQXJGlZEjxoZIkjyzWgf1dGbqsAMDskxU6a7OTZiDwj88xwD7eqIKq52ZcYVCheda4x
IKJrAzGwYMNScenkhC7yUw1JCu2a3MvzQ5P9ZU6r/PugiQNBE1XNNFUD39JvHRU1W0mVOnC9tLyD
5DLmxkZR3Dh1QUbgeQuhCa44yZPp3Xl5t3yIvE1dc+YDzdD9yGsufYUWULf1c3pqMvBS/UmHBcuy
xTyAxU9nXkPTjawxp+SIwCzLSwx3tSfKLFiUKn348N9tIvnfzXHEdybMD1URTEH4XbwYF32+onUe
3dRzR3iDXTN7ZSHRrWq0prtIrtEyuRQU+0F9E69A/bRP9KL6E8TCicWU1RLx6XPxka2D55fLfz85
6Rd46B9HezTykqBxqDUkJn6Cpvx2h+plKI1Zp4oXJF5qeBdFgOqwpsl/4S5CGAgXZtRR9tjgkbSa
5iG7phvDQE7XubkcaFTBjmaYOY4yIb20ZsnJBy73gxwcpmnTdg/cNtxkCD4KQKwYDAlVZ4BuHEJK
c5Gw6i3qif6LHzUt+l54HxBXKTRJQvMG3SYUPpG8EJrq6BrqOofZilGdqvpVvchvJKQVd1T0OFYm
3qVXNMSwR0jypvmKFJxEP6TZYbEFUgFfARgxPVkJQuvyREqeqUnsvd19R6AyJ7t8zhhhIx1fslQc
Ga8IakaCPWK7TY5capHiEIQkQ0AQ7WK1YyxdsvTU9qp2KS/1fAMKd6VA43XMYAdKWsYJp24oT4wR
F6Ndn2Bu0vrQbhkJlOISUo5yjWy85lXBzom2urfYyoJPelXJja29HTDvE9CEz3WNF5symL/WHs2j
HntAGczJoae02F4p9jPP8EAqsp82L9PoIpWmWRFhHiYL/hheUx0kxDJzRNiEgiPur4Pg+sp2JEPl
ldQ9ukbtuInjvSZ7WbFVOtePPLUlH30hQ8IEj/j5VIwsgqVTQZOiaUn3urb1ipUHsI6ttpv6E6Yb
ZTCaSIl3juUCBSbrs4TXn34Ql9caySAFApJnleY0doAVuhjnr5Az43dT03JVg9kRacyiejUYav/v
PppJZatEQw9QU7RDaOcJYdF1vW2E4tUA+4Q4PfpJkXaZjJZVGBQdz5CYIW/g82s1RmeB/FFC5a4I
bcjJiSTTBE1AHm2iFWr+YacDVvSR3C2oGFnBr5ghiqYNgtUjIDxQZfomY3cvMeOHqe6yNriiwB6e
s0PUAoqEsKNWRCQiJmxsGrGC5ROIlyEmLKnX3tSCO1BsEcIXpzJ/RfuMQFy3RzG2Y/UDt949YwSV
iOLZKJpjXw5MpGiJKk6eXMuGsXT25MvnAqG5XDEfibOPodFsnyOhjIazmYiY8Ht4lm8d8Z+qTPgo
28EKm2Eg9I9iik9RU6nUK9dPN1GQnqqqwoufhW4raMD/UFLWFWfPeTur8iVuiQosG1s1LzGMw0Cz
c0osAXPUYpHB7j1E+TnXgYlGg3/shell1Zu2geBfql6nEM5Nor6UsrlrU+2mVOVrOFxyDldZeqvG
b4lo+UUMG4lUr2BIV28N3KcKUGacqhstVWjgDmBUpZuZqU9Ix9eDTgsxYrxRohCfY98Kl5r7Z/AN
6H8cjWQiltchm0afyw/GzNEynNqtCUvCaFWQ5Bio4vCRdfGgkXTHlybK84GzlgT6msjKAVGg8WXw
i28IlkqhO2ufKoPICnlU2hlbmc2pELJzim4qoXU1JNVhrqOnRtSODdSJIGQmaKr5tWUnjzUkDJq8
TSsT+MSDiKsnibe53jtNjiw7eW6N2reaeTiEUOlGKdmGnOcqtQBWSgmzK9En8Z5aOYKlVvosKPqK
mnF6V9kZSEHQfBVTBCWn1QP+xSxefEHdKQVvWb0CcLTqOFycAh0EMkNHY3rTNDwoUuxidC3WwzLW
njHVqXs/fuxrDH6cc6ZytMXiVs+YoDsm5xI6+gIHXMtnndHFXkWMhDhMZFxT+s/yziySjF4EOTo/
hiZg8AkGQN6/h/qmm2VPYdRtErOdxys7V/W31fAZspULXcnWM7gzwwtx+BzQo5fl+Cb6pdvCcfIL
6dboz+3qrtIYlwYyEpXnkYComY56RrqqoL8PErqdvm4/tcbHf1g8rDTfnlcAPZSzeFst8Ame/0pq
ttE9RWKEVq604I7ZCvIUX+9f1aG2RbLykrLZ5IoPFfqg0DBNMw72HOMaKE0REFMz4DSr2kKBUZTh
wsQ0BtlJP0N1Br7cAMBN2DzGsLmUZQrCHke/VniKnjkFRa6BfQsGE0bIyBlBsRspeqTEGs3AapAs
9/1TzeQ47X7m8Szry/CXXSiPH0OMFyl69iL4GDr9o0LhFFdIo/SeTLtxW1bfhZ7fpDj0Mk4MdXMq
6DWUIdUsAX5khtXk5ggvObcTjmZQ3gGs+mqXEoLFmTZbjG6+shaGAYAPLYZgx4Vk9Sp4AI2jPgtr
Oh7k4jGT72X2KYoKs7xbRo2WfEedejC60jMnTlhgtwYRpC1TknlKjxOK/lzkqBch0hSuIwLNdhlD
86a3pEIPGc0bmb6zjxNrFQyWhJvfJBR3grEyloMrDMsoRT5reU/en0oYUHMsfRIb5mW34ezQQyLS
mGIqBDwHxJppGBLojsVjwXLNFWzyMa4QDelzTnfpUacpYsA+0vpFQsFipcnnstcgD6AmUZHlKF1H
pvV4jFADadURNMexo4FPnUFvI3+LkYivfLqpRJTiPYxie5DVTa29RSkDrazYN71qFcHiC6AzoJnD
eqrjh17X6Hanuw4vash0i9mUmK3ciFDnlSEDaCz2bZfegxZEM/HtGvqptpvQ16d2zRYSJMk+z3Ta
jfQAiho64LeoEGwUVzuhRUs3Z94qDi+SeRcVJDbLjZoTnaAmm7o+ZEhsxBmXKpKbUAHGXGVAylhk
ii4+imr6VqfVj1ahzpfMBw1HGeION+/mV7E5RS2aIIZbtpKc5jom4Hg8xuyFJQRIfX6cZ9TuEVEv
iBozZng5OWe+M6nwvOObOHWuFhYPwko8mqLoCj2E8X6yRZIv1O9MZ5WiP8B9Wt7qFvgT7jPffPcb
dR0s63NmXpYegCRDh/4MsV9xfUdD5UarS2b8WtAtbiyy81q8hqjXvpvVhI8YAWe2eqBZIOraMVdR
0GftJZjNey5zhinKB9XEDZAM0PqnjV+cVawnOqtp+wB2p4o+I8G4ajCOE7DWdJP0hdI42EPWHRXQ
/Kb2OOUvOd1ncfGQdFsKSDAFNdKmZovPliJ23RzkXXqCubxAJ4ZDt13tln+FrBRLFvNpvmsxpFRb
pofF0hJGSFy/v0ou1nTxCeW9Dc/5AoVvTQ8HwLzLoBFzBd9GwrfLHoE3mgBdW7XutEsONJf4e2P9
2uBvr7YocLC2xF7ojQ4PSCITP2s4LN9g8jzQfl0Kt7BDr9sCOV/tUi/1+KLFl/iJ2p4tzG43JB6e
qfrWTLS2jfcF5MXJ1i/pVkcbI+xUjOzx1jiiKFg3+9RS16P78jIRL8D8h7n/08r9+qqPSFIcwgrX
lPnO8uCCR7spWUseuk5HWrPSvfFKgSDtlYNkv/O6tu2a70DmhXuZSmodOpH7/x6BGFmLyoDXItiC
Hbxy4FuTuHKFpLh7D/fvofeObcRdzPOKR9DwenZeoZTb9/vyeBPzX4HnEbk/jyIfpDUjbMbFCNHl
RHf9afkPPftpOqwIgIM03ytsqxG69Aq77kyKPZwbUuXJykillugJJmZw5GQTAMiCsk3JAXzRAqTA
8T5lCNrSSqv8AOP3WYWPL9XAu7tvCaWtGnhNbhxksYPuhT9qwKhNjtwKypnW/4zDX+VNv3WYflXG
GhUiHSZNoDPzW4dJL0WzNjRQ83NgM7mhDcr6qzJ+IDGFdJopBogK+JvpuqqguMuHv7S4jD88AfX/
ODuv5baxLIp+EaqQwysTmINESqJeUIrIOePrZ8H9YtMqs2raXdM9ttsggYsbztl7bRQ8sqSrmixa
5k071TP9ikkpyHZ1T3v8ybAkZIDiNycDUatO/UArN0hp3VC3A7oSFNqyFhkIhfFuJenaib+SCuaU
Yc6ECnE+VmbXo43mocQK9Qez9/Zm+ikHxiUP+4dIVdZa1ixMm9kXNJWLmgsdvIpy8l2kFCM2Z0/G
Z6uXtmigTa6Ga9cZq1pETZ+V7psjP4479q59Ssx1ToJvXLIJSV90FgzBH571xvzyXWHVxasIGYqe
gKBUjU1Mp0DxaeP12sHhZCBzAEzSBhkPrHSGWhPKa8fVrywpZ/ZuVOFbm0K2FKKVyyTOcxZ7qGDM
ySbYxbQDg+rwHe7D6Oa6OfYbumqahm6ZuOf1UXH1e6FRak3NEdNsZ+DQUDU0RdmXZ8xy4/XfBQZJ
uyl/jAPOFA1+XiLdmmi9mwFnRWoi9LVQnoxyDveRQ6ByHXONOHxJM/wOBDnDwyoWtbagsiAWC6zt
UbHkrI8eXVCQA1LAmxVXD2T06CtxcAjTSXzHocnWgl/l7B9dh/f0lT2uYk1y0h9QB3NwVeY0kA15
IhNXnR5THRPdc6Fs6/wJ13/HwMfyD8OiQ8mpsc/A72AHNLdA/1TQhVFucajX2B5vW2HZG7jK5kq5
tUSijWyxs9kIYTN28hVn9PiTGIsGwbAK4Bqt00r2oePajYvlgW0padZUv71oHr6ALi7ieV+fhYsQ
zweTGsPIfTGQCuUnN99xpioTltMHFZahyUXe0esZ/VLu93GlTaiq7KQS/tMU5qDB8oJzmg3kxf8W
zuS+jArVcjRkYEkd8OyA3Ia7TwbrnIiIPtyG/bPRvCk6KesjOBldJZ+Pwg4PYWhhSUzhaFEgaynL
3IsP/6UB/XPE6WgrFNnUVEaddPveG57rSY0ipmfwo1ALkON5R3Hub4JZaKvYZ/AVLAlVO0v4iqM7
Uq1fAsHbi0uiYomUFEUdbOyfw10Pjd4PEi6OXOkTwsIEyN4lWoTUgJvpmzcXVjTU8DM/Wnf8Vb8q
3H9dWVKZ6WRNllTjRk0qytngDVXS7GMWu3Ldqyshf0mQHdXltpOqqYF1HMRDOIK94pWiwHXFVa3S
pHUoCbrWrMYj4yEQHAnA0NqrfNlSu9BAHnMokJbWQDElZAgb9aTHCqXmNATEHob/pZLO2zKEj2s+
CowVvXtu1U/xJfczJB4YhAxqFkq4SNlZ+7IyC0sA7qSlxgWyqYpT3kpP5GXXcwxkx0itt8df167J
1cEkcWeWGOsxf94lir2ayjwkWQiIfwlAf5uOhEbTilg1in2QnQLFm6bRWmMhzaSOZBEcOTSj8Ccb
9WVQArvWlJnEMvrvz/D3jGgAyZIw3UFMZ4jcWISUxkgH5v1iP6bECdUmHo602TvtTjn4NpCA+dAc
R6EyQpXQshrj+vjbV/XFpDErQ0nO7ZSnNgP3Mm02ZDrNmEzYd/UbrCUzff7vLyf9PQv/edWbgpjX
Bnmv+mpy3uECu/j28xvS66OwuHOZv56jBMoXjLSEkVjSlF9mw9++XF1pUes3A/hFI1y6I/jftJ32
EgtfElGKZDjVPf114q1IACnQH/p3Ok43ikydN8zURM2URTxOsvqLavXb9fVBqLsqLbI9aEqvtcOO
ougMkzeBNTJ95OzObf31sP4Yt+P1JFm3ZB6k9V91/bfrJXnoNIKVZfsa6KJLHbyOQIEC24x98qsE
vMYl4r4geqUUVtAMllBy5igW7ZBeM1Z4ELpaicdFOMtuP+nEcIbfIpUpNUo457GRCNYxLy5Scqqs
hUQzuCM4SsaezCne9796CtYYvmZRsM47dRObdAUneEu3OlJgQdWXIskaal18dR58MrTiZolnB22p
Es69DBkv8lu/rGd+yclQ2AaErgTBUk+yFggfyQGOv048Cxb5c+XF867izILOTgvSfS6cQwlnCR1K
3/I5bZIAYrq7fw8n/a+9IrcXv5qlSQY7B0m82SuKQpjWcd+ney9t3xXEyr3SrGsFo1GfF1i1nyxq
lFXocXTMA5J6kXEIVEuvubvOWrrqEeYJlXrbPM3XpvpZBSe/stgMYFGEtlFxuEcBxx1V2nEXbO45
pscqHmpbxFUNinBhCdkTNZhZjPVy6JWnAZJT20sgRUhK95Hpdhsv0CCNvvo1pVJzlWM+U/mHRkuH
9i5SKtSJIVjoiDq9i3NIRbQ4TmXZxcAk5zSjUgw7LdaCf98744eNNi1kVRc10dI1BMo3r3zvl2Uq
SnqxLxb+Ezi8BXDEl+HFeJSpK6NBbmfYesNwKX1Q6dN5jm8vEEUS6klLNoJz3c7nALlmNG22xiGn
X4aMddvOWRbsnL4H3bTX4kPdSQdi1Zb49zfBWl2iBAd/uDEXle3sm5cAvwwFnoVGNfLJicauUbHw
7PqZDCLh3J6yrfKBk8IxpvqlXNYb7crA7kilf6QADrsE4tCj++Sc9J18Inj8BExyTxAW7AlEJkfk
HjZR5tNk4W4KgGBwq1NqNVPhcTyJvlLpRoc4LKotjuKhYRWdjFVz8kKW+Tzccy6TtjSMu08SCaf1
qbRTO7YB6GBRo2c+z6dk0j5qm+KgbDGzFeUKNwdd6Gamrvt1uiwW1gGp9AYtfv5FS0mh3W6Xe8js
5TAXsHe9EGO9CFbi2n1w1uVbO0duPC8n0qy0sfQ8xidlibNYe5YxMqCu8eY10ZVvNUBh4sCIltsL
Z1A0e20lbMW995VctE//SbXJe4XDoI32BujVT9K2OEgb50ovq710Z+dbBvO8VmEzIQncZivU/jNe
/GO8ixjk5qQ5cOPe3I16qd+wUQ9EUjdMAqNfU4OfhTVP/Ta/x77NsjzpObgsil5r/tv8ZCwtbBPN
FKNY+S1/12/xPFy3u+oTLcRMX5NrMC1HP/0ZzrGHx6IB7bQE0TJLZu4JdNLRddmbTEqmELjV8/TS
PFc4Dtxpys9sSe+ahavkKd76W0SCw4O/o/G4k07sPoQ9MOr39MLS3F7MJ0IDHjsG7Zo3cdHu+Fnv
0Zqcq8mzNytprh20DYEVNq1eDJmSjU7nGGJuA13JEZ7xAX8Oj4KL7r3c9dfwjEIFQXKxrFC1jxYJ
a0SJsvuYZEdHo7k3gfly1J7Fyxhnl2zdjbbRkYRfSSdBfest1Jm059TcB7bkL8Sv5DF+LUAD8LlR
EpKn4MO5n9B2O2WTSzYzVu2m2WVf2Qn5yio+htf8KD1Ve3HbUyDi4M9vX2cP4EIfBHv7hap5euym
FyoPM0CciP6oeiCCmcwBGo7/TlYl5RN3eokX5NETrVpQWEpXGT81FnhwIE+32eX768GeepNTP3n7
joANgdqf5+fizQH7R0HIOuUrgzhQcGJLDXlGwSichlvNpo8zj1cfNqKGJWbyI7mzzYO0S0hF4dt/
E3JHTEz5LnGCvmRQFx7SD4QM2/ojf7F22prcdiLD4i1wrh3tUum1/4yeufXmWT8KD8Ejg8KWpvrS
PxB/ScNC+bZO5UsQTZ55Duxr6X0qEqlltOjmYDfs9oVmKT1e+huUoXVEoWRgskN+x6HdBVNM2sbo
N+6r2ejCaeZYCqtN8WzMxWP3gATJRgHJ87BemznlM+70DpjPElW/PnHpYZnT7E05KTvzQD7BkZ8s
ZZRtqG0nND3CARw7ug24+P4o2pd2Lg3PZEasrNhwO1sKb53dfJHy2jw0PnzkKX8mVoBq3i9Yz0fr
wSI8NHawhKuyGi7laiTWvqVkvI5iJJyzIzd3Yp0ADh5DyEMc6a40S9JHBG/UgrDSCFcAG8j2/EN6
SGfSRXzGfG0SL8pm4rXA4YBZkTEFaXCRkBKN8o16/yVEBz0Rkmm9iXEiX7KLvJGf0Ya9ms/STt80
F5b1YF1colN+MJ91bDOGTSP3g84vlAfKecE527r7YKXukIsu2ZlPo9f19SovsbXbZIQv3Df9FDI7
UWyZBjvvtdilj+mheNWfK1uZ7p/1R2eZrhioLBPhIl4Up+J0ehndKNIMhvwHtXMOOpSb2pMnoH2e
SKtyrTD11UtjJczChbgJIGkad85n4/Hrjw3cL1sZdnjaxJoOH+nP3bjotKmvG6i8XTy2Q3RqWVGU
V9V5l/hA/16RpXG38te1TEU1LbCFJMHcHAX9UvDrrPGKfR1AwaETwSF7YO0tyYfjSNXA2LJMFmr3
kTSD6Z2L/7WVEk32T7oqy7pMR1y9OQH3SePkfUIOdld4i5r2kEmSe+cnu7RRP1z/xU0pRlbGpBGt
Q6v6+OFM4+3fn0H+62azCeGQB2dUE0GNijc3W1Ab3zU8pSXvbh95D8Qdlf3IHBE6vG+c+SgKPbg4
KdVnOkS1sKypyOdv5ltwELKpZlBfA56+JKBZQI3HuyATRI8U+N+fUvnrMfEpCejhLKhhDgWS/OeQ
wOsR9TyHFnn+lHSAQZzReezo2xNW3c0ldK2EQEpPPccYQVnFxNzoFytZagm4m0WenZh9ivLoR4v2
rEtT+nXgLBSNttBMpfeLdNC984n/1vDwiU0VhR1aHllTb9UOeVRHmdK1A0E3o+BCeG5IfyVhkmUV
OstrvsqY4T/KbYVME4tMRTJ2RC/kzhBT/jpBjx9DE0WqO8Z4gL4ZYgRJ6X0Y1qgDVqgMyLsrPjMe
15qO70D4sQsRCzUrIBWk+NFJoj2C+LDfpmQhQo75atakPXDEEYOD5S51dYXat0tHrTDRjimCoPBA
HiL14UJhCvr3Q0eaefty8uFhH8DL1kbMnDb++m8nub4Xu9YTynavrvUvIDSct9qUxt2KQWimC0qz
gbaqza1lXTt1paVLAiXR9pKyjA3RXBjJqtrks9G02Y56bsI1V0Y0S8ulIyzKGtg8StVlAvwGSS2q
H9Au9FYvzYrqN/skXcVoyo5rZGJB1GAtoPuBXuSI/JCklYaljLxyYaFLOOL3wTfm9BWu2+CsqgeZ
RkTxhlsgVecq6YYAopFYmQv+bIGO/oStaFAQIEQbjb3NIQbmttM+ox1F3zSbJwn+7EnGjuQlA6X5
klvHQXpUPlu2QMGmGIuDmk30r8ymD/Ck1524XlUf3EOjH2nck8KZwp//9+O4NfyO53jF0imQKIqk
iPz159OwvKLyg4oIAY4B8d7BQpi+dpv+au0z1AgcegN8C9OYlllbTb0NZCTiyJb5UiQd+dm/l0Wm
/zA4oDEZio420YTKdDOyq4hDXp979V49WQfshew6k0O7a3cAeSetNisO2LeSY7GtVs3RWBgv/kO3
QCJ6Nl6KLU4JbI4LcKQ78cjTX6iHdEsl8kgPD/6WthY//G3wZn6QLqHM4Rw/BHAmDX36yMMSphzR
Fc6S/I3nfds//PtO/12WlVSWPmt8ZUVG/S31w40zXlknKvdtsLbwh5hTIz+ZKv1zeUcgSeXj8SJw
9bH2R+XSikAZBdGicia0o9hI8R3uuCT//RrqPHkJSI1JiMntobVuhCxXvNbYt6Ld58dMPirGLhod
af6zIK/J4B6CvdMeDeXxzo34YXHSKeVYMIIsi0d8MwEEvp5ZchgV+6zXrl2knHhuYk1po2S4aRbx
KVeyTRrkjmR/EeWELw8mSGu+x6qyUbSzJt9rlf1CmP2xYeDZaBRGx7g4jffgdtgZlaB0mZpzgk+6
hYbry0jPDRu6iAkz0r+76kxJu0W8J9KLT0FrIQj89235aW3R0a/Sq0Mlqv11WyqTpmY8lDk6NGVa
yN958JwPBw/tQpQjPtBfyvaCArDwH/rCmtfae+fXZz94jQ3nOUWYUxjThrJKm66jSLnz4aSfnpkF
GFRlVyUh97vZUERDk1m95uZ7N8ADQJmnXrR0VdpnGWygzmHK/XZQxCfiRRSPKvwvTO7EMsOtaiDR
/PtOjduCm4dlwFei5AKngHLLzcMS9JQvmKXVPh8xv8OrQl3PCE9C/DXUuCeEr39f7u+KLs0EU6Xu
yF8qP8Y36bcFy3KSMI6kFM9cYW5S+QqDR8EsoOJ8dzEK0ztt092oGbtzXWv8Irdf9FdVTmHSMPTb
Ro45qGWpDUK2j0hXoYRNHBXi/WgmSRP0GSh1dX3m1TgmZq035ii5/aua7mX5bKDB7DZDtyGs0fgQ
VBxEU8TQLCyorVhDGgg92B44AqHfZSHjZH1FrjpVZtYGYN+itqMZBZO8t7X3/HWENNCEr0bQKLkk
1TMoZffLvcDKU1fhDmmt+ilfIUirx+AZB/U3dYWz+IJI8WlYs63YZXMiy3bWQ2qDm5xjOJ4102wJ
smsurakWAH+0s/lHPTNsf4VTaqYRfC2tBxux89pfpat4PByvwD+s8tkYN1DNtTn8munEonBEFt8O
gXC6pQSIYSGiv0q7cjxTd6h6YzaBdvYGK9K+UDDgLAhkbh8f2Zct+617Vb4Zz+Oxk3ILTR78lgvn
Q1mX2xj6b3gsV/lKYb0/BsuRD89ZboO3UKTSCGqPP21jzPAL2phf5+2mX7YbZ+/sjaN2tc7DVbuK
9Pc/W2gU9JfuBYrSTvtheDB/MmXoKtjeW+BsMeR9oDg143JXr5kptr0tEtiLN7xcqztvS9SoXS1E
m+isuXjytth45sICcIy6K/hXb0t+5Wu9Fk/ZRweZwHYurAS2yB9H98wm9UdaYa19FjbCBj/hTtwj
Ozo4bxb1OPc53pTIOC70yKafwsZaAlQ5levuEBNBhHHn5D4FmDRfihftsXiJttajuJZP6ZNpQ4Sy
pRk19km0oKZ7EPbeAW9JtWk2WG8v/gXRrrY3Htydc8ZQdvVt+ajts2W1dG1lr+3VFaEF5+RZPprJ
Qr5a0yOhkquCLYt8lB70lTZPlkTMb2XKHfzuMw2fVfAsrpAaLa0pWCfbWcLkmLr8HiCnziJZHnmL
GYzOwrXVGThidg7jj3xWL8SVs2SPaJNfQOOIrsMCQNS8Wldr6xXSLz9vTMuFD/fTWSJuvo5YiSlt
9e/xgmxpZ/6W9IStuwq3zlKx/a100l5ZVOeoquYV/1st/R1m0ykJANPmLZvMIYTOrelHOLXtD9iL
s2hSTT6sabIZ9g8fxvQjW+JF+fUjnyUbrJx8S6ofNvTqSX9UdjJgoLVHRhUoHHeqBtMMcOJYq7Ku
CCTyJc7pOZhQYltUVjvxQYBuYG3lfUplOZg6c7p+bPoD27OHK9zXJS6JuT6Hykl1U7TjTQ6sO50/
ZbOUZz4OlOaazSBvzfsHeScstJm06m0sqZd7LS/l15bkZj4EjWAxC5v089i6/DkRV2Vqyp7kpcSQ
8aqOpXVgix7uQHcmHOQn7QNfAxVbjn3Kh/YofdKnpxhjnoZteaEVvUAChSLiRUKcD5z02+AIsZMW
3iMsf/YaTxRoOQzQj8jdVf9WWjMLb26zJIOuBk70TGb7O2I+GrZeNO1ksl3noD+AwLTypgAZCczP
mVXQ99ppx81EnUtpH3g/agq0euaCLhwuIcJaHVJ7bDPfOrI9lEsRtpo3l038PqOowvMn8pP6hpl/
o225lSO2nwMclblhwB0xRb/iwV+YDLSVzQWYG5iUuQ51jKjdSfzSfKNK9LpZ963YBbXqZukcmNtK
xGkvxpNy8U4mSrh46zH3L6UHaQONd5ud1fmwyTYw/6w5fq+wmVtU5wVW1UmdTToMG84UvWDCl6N2
AfWF8l82SbDuKTNU0SBtkVqIKsINW6xGkq3Eo2ln8guSCO1V29Fndpsp5DRKMWvvibhl+ufGSFOY
9PB7U+74tDmg8qf4LaWz1JxjDx8tK87UemM+D9sp7rswWwTmhGNJeOJ78zdBHMVSOnnYFikvMvN/
Va/VJX4GY/PaXLpdccpezaVgtwv8HksCBdcN7D/ZLlbNNtpiYVpCPCMSMJ/gxNQu6UF/rwmmZfpa
+qDgwOigqju3B87zT6SZLYHt7htbsylH0DcOUJt9ICZ7xiAuP5fPwpHwqTKbYTv3XsHKI1d3I57a
KHYzD8M3Jdd+JZ4RL4Yv8SN8n7E+P9JH+Znqi7Lg8KW/N7QJWW4PI1Ifk/SaiNIHhkR3EB+sz/jd
oHs5AVjy7r5bn1TxlE9xz54waklqmxCnxttHnt2FHiHOj9aYkMzEXgEhUDsJvojQeikWfGFqfv67
8JmdwCDx2zClvIwMNNpJpONOjOTeRuaHhQo71rhzskRtrIv9+d5qsdmaURbV+zq25WiNOh66eEmF
1Zq33lwsnn357c7e6afTliUaFicuRYOXpt1s2hTFCTnb1tV+KOfqri0h3HCqw47yPS5sNRmoIoQq
dlIOfmHJfANla0hfg7pPDM6Rs1JZdP2meXTK1xLVOWT/kjblxpAW0JL8N0w1pTCXsTm1JwWTUWCd
yW0PaoRn7iSzGI2wVYUP2Von0SmUX0wiNmqCXmCR+Zb+0BnvxFZGJVDM4BPEu9F0AJJp/ODVaJxR
Gx3SXnOJuVKaadE6h+a9cmals5PlbVOnU4nyhuNIO9pofjxXzHhTibGtECAQZqe+B+7WiasWV5Nf
SGuZ9lvStlvJsk6t3GyLxEOMrxKwi+qdulkmI0WSmokrfhsheCs3J0hScdkAiCdtgLhDRaahiTMG
iArOXmv6r7Bn3cEnHYvvFOdWXcQMF1JvQyTl+d+0ewP4SdaAVDS8DFn2UCDqstQWol87eaIfe9VW
/37ePxxPRmOdIdK95nByu1OupHZIfTMg1hEpf4B/ykjXnrsTo4vp3tPZ/bArt3QTlRHCEoMC5s1R
KDBNueBQU+19SJG0WZvmS3OunsAsQjUd8iMF/8zf6g0E/rnZUfuJSSq484X/FrdIKiIaQqY4unM2
+CUG/P1QEjduF7hqsa/Kde3tCnmvMu9W2pcrB8jNBgx0Tw1kObVi7jVsytAaRqE2XqV3kEU/FRIs
5I0iBmMKkuotxS/3zb40uoB2cX8qimeTzMEauiVblmgy2vlhJBu0PhT7349c+3v3O2IQ8VJatN6l
282AG2lZWypSsdfZ5ba2k+3C8s4lxif5536DGivlGpXrKGDHbqSbgT7UhdS2BRgl8mrHIc2rnhsr
qbvkxAerzjWq7wgx/j7b/nnJ8Vv/9lhLP3HquGoKnuYpYW3s2FhkO92FwINz5Z5y4afvRxoZo0dD
mXpLQDesyijFoEC3kLMooJuoC5oVJCWl7UQw7xyjbxluVBr5airVFYN/cD9v3hsxMOIkjJxy/Gpu
eeniV0381vxLQTUFhEvDPq6yGcCZ+bWKlAZl50lAlUZ1LE60hSwQ2jAGrpjKF/hFlaYEvRPEdxhV
Q3wzu456NRyoXkbmL1ytoFgUBF127EQKC0F+OQaS+asovXRRcqe1Zf49/YxfzUQ5w+bUMn41On57
alYpyULnMlC0VF55SrFVRseJ168MUTm0+VcspIuO6dbAaz9++6hfhVXyWAm0HBcFJ23FFw8q7caR
VpG+BnUzi1Jxh0nxHIgFdnwfQzplbCmH9QAXgaB3X95ZurPEkSubBpmd4QxbrBsSPRNdWvinKVHd
ZQb3A+plgls00SD1prukjWaeMawo0EO5V2cO/pwAkLIYffudskic1xShifBpIEnclcoFvTYsHhfp
49DbsnMV2axICIML85iDQLGEei4r0lY03hXlCmxh1hDFU3yJaJ3HGVEUuuVorSnjGg1Muqgp20cs
fVJLTb7H/4DtEUudIzV3Hsmv1/+vd5eaHngHFTW0Pj6y3x6J5qRlEuS0AM3sQxnB18XOQNxIjcq3
vkjUps/FR/WbbIT74NL/9+R0i2P4b7DrrEmsBqJl3eIYhNrNO2dwi32S7ZzUlsMQETbw22uI9ml4
7YsNFGxD3JgNAYy0zV114q3q4NyFH4rEbo5St0tFJ8WDL3HLu/5TF8hUz2GCwGrgBUgxO/UIYqjM
pByTmx1v3MShUChowARg0A71YyZekT63/SMceQeOqEnHwu2XCTtbb3jQ5B0kvc7usBgb6LXVsxcy
AoZ1hHaFVcXhWQmkpisSDfvCm1r+I9bciV/tPHVthB//vmM/VBh5h367YzdV4a7o69L3/V/zeegV
E8jxWuBOreLkgK/onEtEpM1Sz1+LnFNJSB5pX2yTEE+o4k59T7uzadXGw+TtAFJEC4Uqun3e7JtN
a2gVnh+5Q74HZM9hUwYkENvcqoFEZXmm1IxpJqNZokwo3qPBAZCNTBixCoJ4/q9GlE6wCChz0bKy
Zqq0wHeJMVl/i8j7JdKPkO2JxKSEX3yW9vzqUqyWGYZbJAwm7alpIK2iaBmbS0xdAGDG8GPyGY21
mSOrALa0uPMA/m69aOLvX/jmjYmlOEoKXcz3kkzzzKrfBuMrs65W/KXW4QbnDVPXkXIve707V/5p
+vz9yjd9YE1KojBvJWJcvRniLIwEDkjScO6ABCAfgvxTsgQpXKLeesnIYFQBQU2Le13VHzYy3ABk
yTAkaIhBaPhzymjd1Nc0H4VCzhHQAM+FEKYtqe6N/DAcxhZqxqIg/sI3ph6xhN09YfQPlWY+AWVt
XTdkw6K2/ecn0LvG6FuPWcNNnyKhoXbJPj+ca/VXDZAvwzcMsz9u76zMP86Vv1/25qykRsU4WXLZ
8YvrAKSgmsbhl6G9mvVJy75kmZvu6swSX6mlz8rg9O8B8NM+i/q6pogSDUj2CX9+7cyITDeujHwv
FKcaal60iqf0eNpqV/UEeN4r6Mvi+CRv3m36XrAAUC6P7ZabJ+1UiZrmHa2WVjxXFGlj6znG76w+
iNIJGyWpOh4pesGqC7a1iEdml8ZrH0BLNUemgB0mqOetSLrZxgCdxXa7eDQotujA36YiBAkXt75d
DVvod/KZEnTbMwVMcf462OAlpGozFTRsvoybx0QEfFSfh+arxuhC5BsWWOA32jHtbLM9udmbFZ4H
7RCA87jgaE/9pZevAh+83KIRt7m4BjjpRMfMR/MwUwX4M+icl/AGEaAMDbbmOb+hy2bqd4fIDp+c
vuyVnVBdZbz7u8yfwjFHKqFCTfaQyyxh5kI/NoQpAkTfXeTivBf27M1EVIQUzf2Z1W1IrqmGfQ4i
A4o1ulVcmpAp6H83pLAgE5v1/UpQjpXBrpwQVYRI5QuHUO8RcA88Z9CAdbfUSXzraaAvMMdXMGNg
PSoH2u9ss02IJ8UpprhrXDRzlxsnmu9EtRvNzuhsR9iU2sr6Mq7So1QsG5fe2Bh9A18k4pfUR5Ez
uAL+P0dJbV6VdGZaX0P6bBVbtVjh/FFIGQXihU1l4npvbRZuFHoYPWiB4dUsT1pxjL2jRzlNNz8U
VOa9/mRRX9Nb2kzya1Ji6EeBbL06xk41X1OixBqkCIlI9RSzCL0calTw5GlUZ8JDHZ7U6pgZd7bu
P00VHP0QNpM1Z8icfP98Z0ItclLH450J0TsCcaf1TSoKEgFK2oyhckbh6d9v6a/jzu1b8/slb2Yn
vxrox4oWPcCBGD7WCKCRLQo/jwyo9tQFG6FcZ8I6T2y5InG5uojiWkJv6O9a4B1u+tDC0fVIY4Ns
EA3LQBXxxxPrQBk+RaRxrGjOZIAqi6mC69sX3pX4Iwn3//4Wd2/czWSXVF2qRLmZ771oQdU1t4gD
XBhI6/JdVy0MF8zO/7Gy0kKE+aPTrIRhfbOV0CsdpZjI+hZFr6HZEWMBp4408THQd632uPFszKyM
nLtatB9W1tEJhQaOXEJ0aTdXFj1FjtuiJ0V32LnGS6ZjbeqcbelHz1kCs9b/jinL9PJXnibHAFW/
YGjQoOh7l8DK0ekxiP99/3/Je/4aRSanQJY5LKe3xpFIqZJ8CPlIDXs4Q//C/Tn1fRTNzBuVzFRs
dZOqaCmLxtlUUIiQMRLhWWLmimm9hBeNnmWvMMQrsiMN1Dxxg7f2S3VgBRqfFvmEI+4H0fzYFtY4
SfVUsX2PzTHB14Mfr6ycsKrkO0HhUObUTOThS+MEJEQyswvRhcRiG65DnlV3cjzRVsx0H7cxdeGT
lHw0smi7w2An7p0Tg/rTmkQdY9ThoIsSf50ofjuwYFlQ0lR1sEUDaLD4rFmfb6yQeaznIMnKCUR4
L5Xld+4OOxOwqZS++sBNA7hRjpvu07aedUZsC/QZgm+tX8UOCY648r122CUZJhi20QFbqsrFtA5x
x4cxVsYwnU4OfPS++zLTfirTIMbb2NXs+1mCrZiDBAR+k3PmoOZA9y2s+sMdTdgP67/EG4C4YCzU
okf5cy5Lc/AuQq1me81783t6VUAZaUZLKPPJJ1IvbX+nyvJD9UzjTqO2YP6kgvRLP/nbzW7r0hJr
h5a+YlwI2lgbHy25ZuFw6fxFFxw6/SqaO8xNov6R0+kQXIK2gVKEdzY+P+g0//wct98cLSHFJz6H
t22ZUPuxQh3RF6GJ9YRlILhGB/nIiY9EGKZEVikHUkA0JbRGw3hxgCzYQsOBPMVU4qFg/ve7+uNc
qaNWUlUqq6qi3GzMajcUzEJiJ5FASJKhNVhBP00rpgfhOLp6CRZmmXSU2L5z4Z/mrd8vfDNvmVZl
VpLPhWNouLnrnZTUWzYBqoQQVlCw1eC3ZGsDIVU17EofsJBX2EEJ4q8YTpUJqv3ugfCnQWoovJmi
pJmcVG/WDZc6YUTvESk7bFu1Gdkd02asi7eXJMPclF/yu/d/fPy3c+Xv17xpePp63Hq6k2R7T/0K
cxLbwhUYc8DWYsAaS++C9JqkJ14cdq610hvcJ4VdMgUqKyrOSnFnjhrv+l8fh4IKdEnmG2Ju/3xP
S/RJhp+L2V4PJ717wuSF7r5o772cbGB+uNAYcWNAJiSZ8ddJ7bfXE98i2ua0S/fVx/DhvkU4Z+QJ
AkvSHHJ9kcHMYa9jzggiCUssJEjWRhmLAhYMPOy1ZwH5pLsoICN+MhbNwQGso2/atfYBNaUvqdhP
Gm9GI0w7e/wHn9bGm3aPBF/RZeuf40cVmf6Il3sEgn7VU/CNDQXRYG4Q/ycSFECzrD01H+6TcZQe
y6cCosYedblQTfu1biOukV60Q7KN99kWluTWO+M1Iv6Dpu11+CghSLFLPHQfSbQArcPXIoQKTB3J
NREbA1Cw6/apOHZbdR4vQfO8kDq/7GbyGn+XZk3aJ4JWhq2/LCDBw46YcEKaRna5wXEwCbbymk/C
b0OLWn6z3OvGSKbzQJmOYWtr41Nlc3yUXzs+evYCr+kiEDi8MbZ4l1Y5CoB4007zeUEkmfCIagPU
x5aeEa6Mc/yQgv/aQzDnI0KVwfDVbLOFsiGud06FFgfD3DmR9NfO0cjAJtkQ5bcpn5XPYOu/cT7A
M+asg1W1IPkLjIn/Jp/aU/4s7rUzqpSGWzNhHxu/1U/qGivcR3Qc/0zwRdY0fsj30JxHyIAkU/Kc
1tEafsBAoFlw1BbeVFsqG3lOPvci3483LJ7UE5bO+dmdkIYQwOA3YKfgVGNcTPGB0j3e+SeCENbp
Be/loah2ELAi3w7n0Hqk8+DPzaeapXEi6XOKPP8j7LyW28a2LfpFqEIOrwTAHCVRgS8syaKQc8bX
nwHfh2uzVdbpUH26bZEENzbWXmvOMcdxEywlR3ZxROPUg5W/oql4qOxgQ/ZS/1QezXdtqz97Szxt
nznB1DNjPm5RbfEWO4hmFh64fhvt5bV+0hcVHr/sOeRhyx/xU78F+LS9rssn/GsPyTKCYD3LV5Jj
zFX7AqrQfSpmop3NXj9f58EMON0hfMQ1tLyu85X/xi2gPsvPCe46iQCe6pSdPsSdt8mPjCLLJ2me
8ellW5qNM09aDkCC3oj0xEQmE0uQcLXR2TrQ3RfVjCD0rbaNjyoihPJYWfY0gXyDhf/cvMvrSU6E
dJU/wOC6AIvm42wF7pzPUvP2i3X6yPFwfn3WExTZsxp46hRAR9y5W0BYD3hQbVTkxIRAQt8xFwKE
y8qhFQrSkq/e+kU8kMqD8LmeX3fhVmWfQeaXr4PK1jpEKyzi5CV66Y/E4776q2eos/ZgD4uMRdvP
/RXSJ7dyRTtfYUV8mHg5/FfXR9o2ydvKR0bwLiclG28gUaYyHkEWFXZNbj6UxtAU3cFFGOc2J462
1ktzu66EfYw1sdqZK+kBVdIJy9uSHfZUvkiz7FnZJrv+RflIH6Odtdc+kuX4YnI5GRQxE3xUEDiB
rRydeJ5dgKtkeLxgMb0RpYxZyJ+0FNmZghNnHq19A1veiURw/pEQU/XWXMBzsWUVDzDGnpRltqvO
FpSBjT+3Hqw9QhDpA3Eevxx73Rl8GD+x5G7mN31kN1TkG+NFQDtCibDGCbkk7q0iMpiUSfq7YJ+I
vYflbmPm0j/lg3wYH5B36J/8q4adjiA5Lq4whbBeubofAcIFBlIfBTU37/FsILwbXluMEEfQqls0
HoyO0ud8U2wF9J8m0G5Q5jpypGIO8B8hB0jQl3rT7YR9CAO5mpKWBGP6MznTa0Y5uBle88Spn5PP
dJ9t03fvqD1Lt/JGkUOGERUODi24XuGu21IFcfQcv9RX88k6e6ATfjHSIGP6UXONh2SbP2dH9Lsd
Z3x+NHpH5CEg/GxqBQJdwXgjPJR/DRbjI46mM5LKeacm2yuyaxMMNhUElMAZ/4ByRRhmMPQsWwOz
yJIkT4+oWC4L3gK4Rzwp6plnTj4Zc9kc+3e4yI6xuy4td9yLB8agXCS9xppBdt9MBugNfoC8P33e
ugTce8lc9d2r8kwqJ8odHxkioG4gPYKNmsRnLXDVF2i5xJfoM81csmx7+shQ/6gFH4ojTgQFGae4
AnoV0GyJHlGQpKfkc/wK36W9uNK3qKn5+GzlwfRRLHL1vBljpIZxg0NDFXnYSJYmjZdPgQyq1lUp
piA+SXPEQHHNz56J+ANZefQathJ4OLymyQIQprZng6H5genSWhG79KIt2gUNkYKYXoP29qzZ4hok
cKgnB4lMYBO1J0k1i5F4XGXmffrvvGk0N1xP2ef/C8+gkJjWoetdlS+TPZO5wy66FQ5gx4crVslj
cGrmCHKWwaXdQNdcVo/6xl/DAgSLyrQQ7cQq3nQ368F848aoFs0OxVZzoTIIX5tzb6cT0pzwgPKd
L4aGXf9gPsX7Yb5VD92TsCAx5EAw0DxY6ysu3QqqrWFLD5Y3i1/0Y2sXa2UZ7dizHOljfOHwPH5I
H8ZHRS43YeUw3BMogaA9ZtNk4upwhlLQ8xGvAEYbTRNGQvpuH1PYzrn90N+8s3CzqB6X2fZKuNkm
WZmPETGdMhElLn8CxGSpEDPHyuHioevDKvJu8CVqM4kjwK+BqKhy9qYrNqxBqGasWelsvqBPjS/5
juig+gF5q/7orSrQfhkxwd5nu1OQoB0wsshIQx5AXJOmyL3RHBXUTfoGEnK41t/YFzh65PWUiF1/
oENDZAnPhckdxKh8JkJWeSXZ48R9mL9nq/4rwEe6IsjpGXcttw8OBovpBhba64zIZSjxcJYEmvhs
nPjLPnw6/JQuzLDYB7oZ2WE5N+zMezSeAvRS+sFwH6J1yzVhDZosFyaYHd7h6WgGffhpTOAX2yo9
AwUypu2nU1yEAa8ymW5U7Wxl9sRwwFbqO4TbBtWKaOC6AgyF7GjR8znqGckMiHMtdmDQ+78yzHib
inxum1jlmqcVBrNskYNAi5wreHJQR81MzG0sPuqFpPWX9NZ8AL60ckq7/ti8+IDRcwes+aZbqRtu
iauzRIylnatH9cPcpJfuEL3FD1U226oKYyLbuzL7JoqabQWwkclu0qMe89d4QL5CouemuN/mg2uE
pZQGY/srY6tBf/uevVOTtedio57CbfF+PXWIcJMHfVHuhJW8GPbxEzrH9jX7ijbeqV0e86WCABuG
Eb+MhYNFbCMnM9WYQZy+Zk5T40unHzorTTfJHbYbJGzkGaikS+3MPQPggF+x6r7QWLaNPbCZIKP8
4pNfCQnna+TLQYDKA4VpPDl0XCE6FpxGyAwyGWLYNc9abh/yGCmXAju95DfhUwcbTUht6JJ0rz39
cIj87sRmIY6m6WbJJrPgv48raSSPSq5xXGG4PTWbOpRTPq7l+knq6Td5BASDwhoZr5aZtGwYUbdo
CHL/ywR7PtLz9gV/rvE0jX6auHxzkEK5AjRZ4mg94df/fmfQE5U8UqWcps05ir5CcINFdhJ+7Cn9
zpq+O7ExTkHhASRGwUFwN+iIvKQqarnL96QdLBIPKVDOZNWqTupwoGuumR8KY0hCsxJ2fyEmD6Bn
ypz7KwsXIOF1lRYvpnpNQ9wPy/aGGENhGKSBQq765dQziYd8USE+AyekeM9efCzyh8BUOe1Ei5QQ
xQrqH33FSuhXhTws4xysli6+NcppOnplFXY3rJ0VYUodt+TKm/xHJDXzGCp2WX9pALUUyxD1RlHf
1Bhh82X6GK2x8BgQW7e4R9cNbjx9RmrWs+oSvjt0C4gWLPjh1+TUwSZpxdjhgEzLAvuQSt+rG75S
oscDiWy+LedkozXYrnjwgP+k47FUfKSJbH5X/UiPVCuILx5eNBX5LQjPyiRCJmRIORDFhVZwiI9G
hAaUwEUN+fuAmZE8yYx1lJ9DeL/XeF1IJxrnoJpB7NNrjNl/AVmBr22cCO2fgMsuZS1Obbc2Rb7d
c5nRnqZsXOzo6wEk9hVKplSSLigQZQVUTD+X0E3aehdHaEblBV8i4bCuOW3tA/8IZ5OjJQtMD9dC
RZdbQJ21S9Gj0XwELo4nWUbZiL9Jj0a7zs5V8uVXuy4Gz5Drtl5TP/XHwGMG1CNm5SWCVcu0evDq
hyZYh6TfpGaymGb0AET3UtJsTR6nvvre4g3U2vYDPehcKpGxcPKVOyiLNJzlhkBQrIOItsKBrmOm
O8lDTfU1NghSYERA66HhNPdAklRs0V0K1ReRajqSmUDalOc9Tf3bOAqXfB3E5TR4lcWVnzu98g5T
dyjODQDOqnZLNdmYge50OONRQbYtyckJcDqEQU3CkYVhrjUghKj9VRpBpUcUoWpvdR+sBe9o6nuf
nSudSjBWAXu1wJZRxTyEYgM5+EnjOW/E6sHSobeLGoUSbAaECT2RHxoJRqNQbSsY5f4Yke7uLxTh
kXDCdrhue9IfjZQ5nLeWhZZET1uQTmg8txPYl35nW14KWhNX+MhXvXWSrF9eM+WkUlXE2HPHEUtC
poHVvl09k0W7bk2WNKpfHiFRfBF7+XG6KUpSkML8xg8UAR7n3c4bvhLSvVJb4S3FYfNRs4zVlk3c
vD7KOeJzWmZJ36+mZRXwAyUaHdMvzbAgTtoSjJFSsbC4pwFg8/JZswCwS/IgYiXtbcKEJV3r6M00
K16LPT8MpW2uE5jXcDac6ou+uKkFdT3qjiq6GPTQKt9uaNdMbzhLLzId+9ES1vy6Ej10oV4XQneK
O5KEwHvk5Rnq+WK6yTUOTwpZHp5d0xUL2W6alLqzvyloHBXee4GPMSV2tqv3crMSwgI5QbYZO2K2
ukXR7SwD8Sp3ytTAqxgt9NIxGJJ9Wlz3ysBpPQNcmRm2wAtxBSUW4+AJzgheiEgLMT1J41TDujp7
GPH2GvjDcg6RGKQ1RIqRYtpE0Z6ya0qQnkz/LWswHCDajfnXCaVcOhjzQMOYEd4EYVyJakKW1rCU
aLGyxJm9Co8qo4sw9uethIujEbb1sGs4JnoUub239viyIuPSJDtRSTYosbRRvEgST3e2nlp9azvd
abWjT3pB7CXrfLLxMgMoIp07FMOKSZnJKW2sYs5CDcEK0oYUk2L66n0iMrH5GmqwCoufxLM/PpHu
Wsqj0uSlqtLayzPISN5cl5apOYn++bh+4Iqjk4XLHnAfccGxrLs+yeKW73r5MRrdMdqSoRf6DWdz
1bLr0vX6t8R7UaSH4SCJ2+s5v86b4oF8Pc0A3+gAX/evv/Cacih+zK8HwX9I2o9EfpW9dUX4npS5
1+u7wNA+RRTvTZGpGL6oFA3Oz+bZo+HDEohJgg7PcfNw1ZcKTJ3COqNIMTDRe6WzBfhYGhuCzRJj
24uubu0GCx/vi1fuGnNRSRuCAcaKcc0SQopvMXJwem1TgNefePRLGa4OSe/6PvYcbfgEaR0CE3nh
WQxwIRv3uvppiMs+fu4tUsYWlbn0sDgli9iInYBuirBrYB0BqE8WicldtCxG6tlzhH5FDOa14DP+
fkuLbGNhW5H6p7xP7I5yLuWR0++v9XvvP8vE6ugnT1+XCUuW6jRWj758GwlaMMjnk5vnf5dm3/R3
Zcmgla4yl2Rfu6t/yqEFfXtN4j30wdS7jPpJLg4TE+2nQc/3LwQJQ4TaxWzpbkreD4LnZaMZ7YVm
wdNYD1zudslf/yhh+U6+Ro0p67gNJhXR/SvpsdhFaUGlBW6Vpql43ZjFlKQUs21IZJh/WJBER5rO
CCX2wrhQ6ctAikx+ap5/V1qawD/R2VqwD+8hsLIfqr7eFszSHsFLxtY5EC8Rh88ciW1IJAP7BjqL
EjxFXWzGQCW74Kn0soVXLP79HX9TfU/TNd3EzA+lULr7jr0o6GKpYF5C+dPnybKmjTFo3aGVJ7Xp
uWeaaBo/DKx+D6Tu6t3p2vPBNRMWrnz3omMTFN3oVdm+tHZMQCggRSzBYsOQqAuWYmC6jQodbOp9
GBh/qtCp8CkZPg2QZt3hD6N+EKQz26Or18G6I6YoI1HYbGDPF9izjrVOljJnCaW9TBvz0E4ZSVi5
hnHh1eOSnGNsxPa/r+Q3U6CJzQCxk/EqxfxdES9a/tjXIzUW9pmwOTEdNaUb4tUuX1O2/fu1fv+w
+yuIFlxUDA3eIjbrv48mlpePV+8aZ/tRG2bdsIpNtHBDMTf028DRLjeSjQIsyqKHSF2zksy3ZDXS
U7RIMKgiDXwHzfHGdNuODDSowFNdMESodlTdlof+BxnMN4uM8S0hVpqBkku9n0gVSjiUft2m+zS9
1By7r1/iwOOSXm1/ShFESz8tsO9ekFMbN9iEWDbukTX6WGupGRUJGhhbhOhXuWDcyAPuyZxuSQkg
chtQh13CHsO7lqHCcfJgLilLYCPxCz3HnJpcszuE2arTijbxQQbiJwpw0TUip++WJMf1/lrXIV7N
9eZYtk9WgHL3BxnGd5o/1UTqCGhjYlKod4uqE3uztTriYLGP9f1jjfmNUIic9pYJNfktK0/EnrWN
52AeLH/YGn4L+u4WGS9uGCIoHQVJ0d22HFdF62Hu9/Yak8S20mAh3QwxnKdMdzAxoQhrr9h77eia
vIC/sUV9xZgx1sMflo8xfcr/vBEGjWhRFIDZ974hDrB5da2jdC+KO2CfeHam45hvnDu4HIWFBqYa
V7/loGnjXMsbtx+PLIUYvwLrV4ZKkV/Wn7y+c63Om2nov6YDkUoscSyOS+6mWZ/RpuKX6UVIZMTF
RHA0leqxEJM43VKh7vLypjfRosnSRe6fKl+dJ/q55dg2lWOq8UkwCKD0m399VguioDigcZYN0Ul4
VJBCeaZyngr06fmJluNKYhcDgGyRUtUoMRK8hCPSrs2gF6dfk5rBom72i0vN8WQ6iGo1mLPs1HLS
+vde8s2+BS6CpWVC+piQv39vJSMGAD0vtWQ/xCORXiRX8X45OiZsKWPRrbFH/fsFv19XWEzo+mg4
o+77Km2NB8qvmmRfiDxkkC9ahKYKHiDSCHViBxiuu/neGXOYRLeN05LWhJ9iDryU6JJ/v5dvNwod
j5isyDyOft9/f4ywlUhQBMnqEjZtFy6vztdVp2tOZBTnenfrf1rKvwuM/yxlihwWMTeVdr9xh4lc
+4NRJfuS75XEILujUs343Bln5JAguEkPJUmmG6kEOxiAlopLoX+Ouup0RJCN7NM5OoYAZr9HHxZs
6r8vyHdaFzDBOF4si+2TR8vfyyGcmFaZFSV7yTqY6UblLRFzrSECpUekcJiXvHCptBxzCW3PvDUP
uehJJJgONJ7PhLg9Z5zZA4aF5E4R5/B/B0Bu2QljbdIQUNKf3vKkr7i/pqwlWbJMTQaWc7eCYUen
feP7yT5IvwyimvrhxW/K38oyj1aMkRKfF8auV5qLm+zjrEhuGGamQmC6hHX64A2/rDCBsPaGSdUV
P9Q0Wv37sn67kf/5HrW/L2teiE1ijCq5J55LlasyQPG7dVsuJHEXGA8IyMsd1QoUiuinEu+b6hp1
0v9fnjs9SOIFsVmZRrzXlYABFmflfJdC15rwu2l3+vcHVf/rItbw/uPogVZk8dfdQ6M1epMKxGKB
k92CxpgT9S4vuLXdkL7cWYPtBTtBJQOCzKSZgWGeJJh2HmZLHwQuktOv7pVmp6Y7uKxUJn2MPThy
de5gzeN8nhHyWrhCuyzaOQk0vuao1O1g5X6yQ/82iN6tKk2UASHieVB0zbpTEtXGNRX0FLqSh68L
g712ar0FqffkH3j+knKZCYIUoLafsv5GRhsMqZILzw6VNQcAk0OjFOZu+yJc4714xXMlwBeBimxK
kQyxM8Sh8OQlD0MfH0I1o/OGaTzFI17SO8pGfxlCTVN91I/azFTHQ9wwBSRYUPGY+3jdzqCbk/WH
oXrx5PQgMiPUlOyh8gZb5VaQlUtugDJTAES0bnLdlFX1oYAn1fJZp9O/VRluDeqICMUnYAT8Ib8R
6sFgvDUZGV9T9Ebh/3QXTNfs/ppOdHBVVkRCD5Rpqf6x3dbCKA3ZwOZCF9Og99vdEvIR/esbXSxW
f8WUngtxlc7GTyZR5buXZts16OcjC6Nw/vulfUnIO99qmCEaDkwU4TGtAKHPyUfT8Y8QmY02D6Qz
iVvklgSTQJuBWU/dR4uK8+GUr8YEi/4qU9lVA2QDc0/kIM+XFFf05zrZAeEP1Z/5zb00hUOgriIh
Rsci9/d7btUsqsdRiPfesyXMxQHFhf+mfUQX6cUnHehFmEY5M4pa/k5/Dnf4b0UVWgSGqd6JC/yh
nmMilQgrpC1YOTKKn2wuY/PO3RyOo+j0m2qOkrQ5jj2Z13SafiPY+tn1ge4mpoMeUCOu8V8yqB2m
l1fsBlwEhfuTgwW/Ta8cfOQQO6hiOjsTHctBDeQr0/tRnGLDAFwnVLZ10xN6chOYqvCWvPx7z5F/
z4ju15U6bTjT2Uu2rLsvt02pYMgHY9l3D74BNs57r6rPQGAqTNpNxLwP1rXiIUcuVZAXRBnRGPYV
elMabZSaqViLxDsBv6FRAhJOKXb+KwvVNa67Irt1GHxoeiiw0oVmqcqYJW8RjpGMNGOBpoWJciuc
kzaxSrPY7ZRTVWPJJIkqRT/AJesR/1bNhZq0y8m4z06iEtpC0C7ikv7RkJPVK6ESsNRZ0nCcU4tl
pTDrRPBS5C63DLRN2u5Lvy6Xapo/VYI8n1ryuXIr4BxUPlUTttPSYkZUoqAKGTfezCHbyB2EYJN3
zK5T0PL0RZ33tOCWdX0O13rw5cdMiGmKpdQ60brUlXkYnaamdhadoduZoYxFxFsng2h7AKwM5ppK
FrihBBaKgZPxQJc3lAhTA+vdxCicweoAGalJ3Aua6NBEoYPxXix2dX3OGGJw7WewrCXCRqaFYuea
d4qIJGg7cTWab6UBNYaUCVEJ1iPDz2Zakmk11/KRwNzzlVZqycEV42xcccJHNn3t0ve4153SE3dU
is2VpC4J+RRdaAPiyOAHKwq6jEdd0J+S6gIJv0Gg2oetS/+abacWudlN/REMckviWc+JIl1SpE/y
VK9dmONRi1EayG/1cE7hfugCw/V2Pk2WQu9Ty4alOkYO6msrS9ypNT49WrWEdmG2CxUsQfpM1Wlf
gyIeImBrLQvU52vc8d+BA0yqaRDzqrA1tH45Em2UM0BJy7PfXsRqSAhwvki5hhSCrGGmRVOuQkCW
RF0NO624WKq/HPwFYt+5qeRzK9hNB4SpbBYVAaQS/42RtJTNgewUxNdNbexI6ZaxFDuF1wLcH24m
s4BppEolwh7sox3nqBJBnYmsVUqfuve+MsjvHQGi2OmH9szBq5lC+abTdLhPkoPZMN7rGX/nUDJN
j6araK4Scz4oHmRT4OKF/5xG2BZWvvqDUWS6s+/vfI3a3cRdw81/31rQa1Ed07aI99dxxxNlOrsw
/SoQFSD1/fc2I333CNE4BuO/nLK6jLsaLlL0vGmqiEKKWbTvdtyvikl8zbpgedG0LKTjkHIf9m9m
+JPR9ZuGoaZNrgOwGTy9zOkg88eTsxCZRBlcmb2Wn7Rq8dtFdRSsH3CT35wF/3wV6654q8K+r8WC
VxHFk9RAOal3QXHJk5tZsU/0t39f0G+/O0yUDP616cl818SSkqsyDOrUX8bVB880PsnhBYJCpf/U
bv3mmKeR7gbVBsumCK3z76tX5YNh0N1klUR8WYwrDdtETjWQVJavablSbgTILVX7NzoCZzfd/yh+
NyuyUPNZoCWb0Pqpt/Pdp//zPd2tJrlp46AxudZGfPH8Nd2U0TslyYlOz78vMzEv39wkf77U3Qmg
kcM+FWM5208JvEBNA4ryUznXLwQ2nILnBMlt7YQr5FfBjAAqhtnxY0sadEBuwTTCKiE+2BGQLJBk
whxtDcEXIipMAm0DBf0JmjDbI4DQs5vlqT596otstmkZxDEbshtftbvAf+rh6INJxwaDnlW2Xz+/
GI9f6gXw/SvhiZPuVUIyW6DqQq28FN386bqIp2e5K4IMRNlGrhjPHJ2uyaz/Jf0i7axHotfaCoHa
SJmGmQpoxyaFgZhfDtQVKcykb9q6uKLjx2hPUuxJFkOrbMQTMGmvI3S14L1kh/kLqmkrsdVgmUHX
4hx+dQhEN9q5pC1UyhdtEXVLzGdL+ZhuJKB6b+Hj1UnY0ouZQnj6Y41yRzi3S/OzX4MJONQfx/xj
IL5whyfXhKswQ/8wwwNJ6OSnsiN4c1ncQB+Hkh3nDuoARrbBul8GC+DE6bl587+gDsi/cDe5KlkE
i/RF+SgWaToLu/nTwzaclQvywhNnT7DOOpwVj/FpzWI9kifLycvmmABc8VNDWjlb7Pc8kR4fhWPV
zq03hfamooBP88huV9vn6ZQsiTOYHBxLwd6tcVVxSkyWobQIUwJahmhBp0FpnioRqXd8muQ2ooVW
Llp44RsjgzHn+HylpfyT6/ynpXu3RzAB9hNN4c4deWqDkutzxq+LqZVt+Ltr9Uhu6r/vlu9GROwV
8EHwHE0F5fQU+GOnNRPahEMYs9OyzXNUL+PBHslkiLaIy1MmCUK0Y3tomsiWwvVVluwWiadnfCIM
ak3N+ffb0b9z97DxMy2hDYsH4/5ALZShUKpGEO9jJOjb7tSXLoddbQ6EyjMczbGO/i0+T3VPOYu+
ig1g3HmNIuwcHg1SMT4RhJ97XA7+MXtO3tXTcAq+MkzIF5WME6r2T31w6rd4RdLDIl6QW+Oa6/hg
HsF/OPmT+QWvnE2BQJlj+thxfoj3frCoGnQTrMTKSY8VEPM1tNXwFc8t9WRVUtsiHnNG1NwQF3yM
6guU5vERk0S2GH03Bix6RchGBPUyiFZh+ZQZmylqMF4DOumu+yyw6xrt8dIzSCA58fdwnGfi0rJm
ScXc9RRRcAV7omtaY5kPxGjxJTD8B7cFkN6Fu2JwSxNqahKy3G0mHivhwPSrXoqXCJ3ph0eK6xQT
os+zebzODuqG+akj829B4REDljuh7TnDhgATDk4rFNbrHHCncmBDQn6o/DIOybOwJC8UrDX+gOxd
feaUFX/Shz4NO+QZB4aYO5GDh0N6nRvs0xW38bFC+jegO5nF70Uw857kXxbxjG6/TB9jB7E33olX
tEl24/Zzc+FhHDiw9c3ZRd0BG8m0RWKimFuvArYL8DH25XkgnkfaSttuh5qifgnnJEhsmwVEkUVl
4989BGtvY20MflaxbnbKJjtlu+uKrJ037uJgrXw0Z8KZsG2yB1kPzDwPAfuVZbuCDU3DPXizY7D6
5TtT7oq0uKFKn8WzXyBr7dHuHAkQgC2uRFyI3mxEhYqVQptTMZM5Y23alTWvFokNlm3r0e2whR19
wvKdoPec/VmbyZUTE0rDFZRncotfibB52/8q8MVwmgkcouop7uHRJmcPcb+xjw8SP31wCzt0evvX
S8Xiw57AQTY41YdwntgrnN2HcZMAIyf2KsLGMOPzBaxSdLczf2+sy2cSRfbSs/6av49r0wkWyjrd
Xw/KiSmP/EgaS7YuH1HhE0qRwVw64RMgzib8qD+uK3MFfXQFUdRlzveYPpbkyiyB+LskYW0Eh7gr
vrf4eOt4K5FbYy2oHjCKvGrzYNksjNmwJj0az4hsbzYXtlPjd3Zwtg9cyw2Q/+tHCNGu6Bi2vhqX
BwngiANmgDzqHgnrOxG78hOKfWRaza/W9fel4I7o8FK3Txy/fdcY1dAoQL79FRDBzE1hdzfhPd+g
cj6Kj+mXdhGPaKlhlorzZq4/6o/Na/VL59k7II5WV+rTEM3HPZmZz/Kq/sBgYL0rp+5V36Yv0ACk
wbmmM4yGvErZE9YSWjZ/egHnG0qHJSgbRXAj/6GHF8UO2hgL0zxz0Jr27DZcBvhFPLeqXK92WmMe
Go510SWnQYjsWCuNScmMc3i7riAmG44xui3hcDrA2mcpfG42envLSiLl0KkXyLcbo15S2/DwdkYi
LNt5rO+NcTFo20Jf9dbWMI7q8IzCjenBgLmAH5PAlG9mNU20k8nTnSf9WUGB/hnDPX5v92Rq1Hvo
Czw2XxnXEJRGm6ft3KTAUjuvocuGs+FhhB9BAvLHvzf736eV+9MMU4EpukLR9f88e8S+SGNTQwiB
Jgsw77But/3KmA878M6EV6s819F4yytjJx6MnfcU4r8Itte5eOTmYBmzJl8Nt7XFOXJrR3vOnMCh
vMKSc4UOOyz8Vbe2lv7KX8XsZsXGOCI6OSEnFj77t39/Fmmqqf/1Waau/R/PUauztFYb+CywlYKK
BhnbW3AyUhjcEYocTtLTTAGR+iTdYqwRjo3zI6hN++5E8+cVvav8kyo3s8rUon3hdmvzVDxn+wEH
WH6wNvq75Jjr9ml8UrbKS3TOX/opKMR6qJfyCpT1UVpoFwC/U0GWLxsHrbXDQfpgbsadvMx3PHgv
iNLWwKYXqEk21jE65Of0LH40uPwy94fr+V0z8M9PcndeCAC7F6RMRr/VONbCqld9wLMj2knDBb2s
qNAJ+gn58lv+8d8v0bRAyk8i6PvRyqAJTVs0zJ9JZg07HC5eDyFl4QXrK4HvJm4F19QUh8nJD5/2
u7M24TyKYpLkQj7PXUdP95oxHVuTF/aI5JhbuTnz6aJ0K0M5gHTnqGSRLkNv4ccJ2H+zcSUGoYo5
QcHoJTJ9/3vhVmJuSLkF4kqpGRJ9KNovtXuPvb1QrULxOefxaW59aSGllDAMb0cd2mxSulXwLtFr
/fd1+C0Euv8CEMXrgJRNFDra3TgOacO19SsAIn6u2CZaNqQCSBgpSBpKq1RwlRDTeQc/IHyI4JYW
JTAcThUot4VwLcWPiGJTnhk5t58WAx6JrnYrawhsyDPJLTutJOjJgRMUoWMmPwWFfFtMcxkZ2oMN
o09zV76HYy2NlQz83IIYPi57ectC6sy9Pu5UxtzJCx0wziqZsYwgEoMTSMeLzHnCk6MfTsHfTeA0
gh/Js2UYNk0g/v5aw1gM+0KZYAJYSuUnqYDBvZWDZase8uGhwdGJ8JALrMZPinb84Wv8bjO0DFI0
4DiKMsC5v18cp7rhN34K7Gc4msqrKh+E+ilWKFSbB4/ktBzRe6pVnEkPau3k2dpSd0xeaQ2TNmKo
r0FwTr+EhjKXdyiGIkLs8ocLJH9zy5HmwmIDEQpF4D/kxyCuw1pHkxZ5Ozk3cHhiIIktW4owH8Yh
OGlqRKl+lPpDjWtECCtOjB9Ng8woJlOwxr+befPMw22AwrXBSTnceuvrhyv5zYGQYxD5H8wYf4c7
/X0lWzXsa6MCwKFR6ehXmrQ+B3rf9vG6JEwXY96tFECnMK+zJP8KlF2bv6T1JMOm4y/icWGOU64i
3C8BASIJorKM2k7tH73J5t1gFVMWZnKs8Yznjz+8+W+WARggaXLl8z88L3+/+bQVzbLzx2yfNgC1
C2g8jn+UdIGT5LvsT8ZeP/PdOtmhlb6Ooh2P84AClZyhzE9Ppv5g9tC8m35j6hQlOI9S/ThJSX54
m/991DBsQo5JjAY6OPn3Q/WPR3flxf21r4t0nzfSTGPbD3C4xhTBstrZKllUCtYs8m8lNzLN1UQq
5lEAazLre1fzUO1rhyuUvVil+y9LP2yJv4ND/t4SSV4BUw18Bako0dF/X8SxjMcuSdFsVLQnmHGC
JLFzoyda+VwO0coQonXa2AVAfQob2tU4VQYsUYKIlXl85kQ/lqU7RQtb+lMnaiiDLFdFzJCgnzNx
VJWWtvGMFnt5ektoJHdRMjMLeT4C3SmUWwdsTHVlFVQ/bpxJ5OC1uP7o+PZ4b8XgyaxoEFNbAtQi
Nu6nr+a/S4g9hD2MiSCWIZ4If3/6tBE0samVaF9ZRwS6jI3aSy5NTPbKvVr2SAqqnP/KSESU826R
kZ2gebfRo/3f/WoxtQRRQM+J0gvPCVqnXEL3xOw44v3n14feg1aQ9JVd6vovw9rh8vb12iUBDlE8
n9La9MkLjQ6mFmI2yeGOFnLmTpCZ4NJd8w+ohfQy2RqCMlMer768ZkhRR5cr2DOJo4joYTopx1XV
5HMJNfWkfqEbs870YaFrT1xp9UomapMsk2lX9D7MknL9WZFuiU8EohrO6ob5bXYrg3hNijx8ice2
qRNWKNgcIXo0+4s8ymsgH7GG3hBrBiq2kLqFnqWCXTdVt1H5aQpu3XRwgdGF3krNWoghc8pAfdW1
5CWNdqSfHTQmwm2MrFxcpFLjWsJ120jZl2Bqm85K3rTyIVJ6xxCOco1+UpYWuVXhIYbxklcSXHq2
JZ3JalKRzyln3NCRlpx1RGytLh2MKzqTSKVbaXHw1PqPnKmpZtK2ifn9AgfxFOEMnuFQOmlpWuDk
MxdijQQ/KN8FWUfFqUv/4+zMdttGt277RATYN7cUKaqXJct27BvCjm32fSOKT38GXT+wYyWwgINU
oSpJVUSR/Lq15hzzJKbNRmyjpTpAsbRmoVIen/LceAysEVhbSwwL07ZqevIYz0GmPE6p9yMF21jT
P1DbwRLXZ6McrwrxbhrZCeo5HCZGvakAX8bx4GIVOVyw9zdGvzTyM4Ys5ANCeMjwnQ3Jujon3oB5
R+isTRv9zgfpsY0KvqDsJr65aofOUfwPUak9yxQcFbA6j0LFXYW9KcVsmIHzK7Vx6aP5apJ4WRQM
XWnTYGzSMo7TbPnuKvn1oq6jKS0CR2WSYjXlLf55VP1div8+pq7q40PrF3pAh22CVOfJQ5R6ofKC
Go/D388f9A/5F59EpJZqaIQT0tn/PnqrKBtjMeySnZXtrShcWP62Q2lNnwUthFf4xyg07LKmISqd
UihHaBAu92JBpQeLHK3PkZxc+enni9L+MaVgY2PVZ0ZhY3Q9pai5IdDZjDhZnB9qY5nSjwyqcjmq
b/idavV38hqw65gqfFPXH6duXzf7gT1nFZKvNPrzTEvxcFwWkz0xMyu7EMd9pwbbKe8qQCHQ+JdZ
XOl3LUpJ0LAjwuMS0tk5n1m4BAvOrcW4yJEmAywyIrqRAtTcdNg2OOvS4olyrJtglZ5OiVJKkhAS
daXFpU9Vhk5thmBehP/CtCSnN05dXxKLq8WGZE46boCDSNa6Xgr9Qc6HJJUhltitQw2RKhVV3kV0
rF5L2gaqS0CcBIW/m014qOfwPV+WlC1x0eZOmM/NAY7HPYgwkkiof1zoLGHxH2dUTqRuI25KDIz3
2Gt2zULnT98isaNfDFdKdnCB+/tgqe+pS7nq4rKID7BtPsvH8Igk6qTfa0QH+3N07MGSJrdL6Yq/
RsRVO9GJ1+2hPPQP9SFjKkLkNoBMoGGQe93i57dH+mIYXt0iROgkoensrpF5T6/XH7sFKW+gdGol
+0YN3UDUrBsJFNkyqgo4mxoUB5SO6MzyXtnHnbShpBo90g5Xs/Ck5u+6uavpcEiCf1dE8rGEM5fB
wZFJ6ej93jFxPU4q3y+UGvEqLdZgHbFJLIkrLK9+pK388XDOyzsAIaMOy/E01RcIhJDOILyjDyXT
oFYeWhQUIxEik0BDqqRdVo4bfESlGK+L5iV0cpWI5oa9YOrvmgqkGZsCUYH30QSHkU6HBXWtF4/k
X1L+F6gq52tFeTaILG5wKrBmjU0513uQL7mXtM8xj6Vnth0yN8hzryja+14SlxfpI0XFhiNoJhyh
DCAwJyGGbpJk2FRQgw+9RVJEWX0Wv6Hw4S/ajxWMVebtYxT/biMRWICLKEHKFnlJDMRFertIsDkm
3PJZ6A7nsPwSXsYMo4ykJlFzULPGguHq7N59etWGZZvULC1Zdri0GWsCvrw+WefkyYzty6Q1ngyu
MRs8IPpKO+Bnoj5WXbj3VFKTBwu1qo6vlKGnVC8XkIhyqq8vLfkmqdf3qYORO6aRJCSYarNDTRQa
sbqTNEIXB7cZBzcgfCWABRGiDkVdwBE+4JkBzU2S0KmptIG1LrK7PmBMNFj5fn5j1e8HHTTOYNPB
1yH5/TqRXR/GAvrOZpGdo/0E96GrWKLQkW0LeDNdQ4Kox2lEq0RzjC5tCuppdIx5DJbdGsCj3Y71
nNKpAvbbDp/E94pwaNwTMmGVl3uBs+svbmFGwzSZWRxto31/tkXDDvbG+89f5Mql998X4TihGtOw
05Dqfx95+RDWAHTrYSeurN9C6F5y5wwFqvEk2Djb8BeUmWhw63JBL1BSPRxulNt4OGQjXRgJNGke
EqgzqieWT0Vra8PK6pco2Vq6StRFc5A/c52bQ7v0JUSmfGvqmNbV/80c0/WrosTkSmbiFwD+at2V
hdxXUr0Wd3o9N4m6q1A/hQqlwACVKANDrt2IPV6TPoSXbTjAN+GlkcZXPD+l6ty4mdLfrwX+M1GZ
amxT1uaXsvWPeSxuRr3X+hhmCriuYd598jqoB1q7DqVS97KCELS4rKIdcrZ9vOx/lY5+OLv0nCFp
MTlAJpJnpuTRXw90ckLt7HGYK/a7QUtA2MheZ6eQoVD/2unS2iev0c5ZHED6eqgO+CW2jC28LWsR
PRVrFCyL0AXP42B+dcxdR4f+0Z+tX2T+iPQ09YWaXUuy6nkXzgzISPzYo9JeVFh6bdWl3TNHKbpY
An6SYB0lq2hVPSQf+p0G8naPXdWuOQqjDy1m5nP/NthAS2b7+dJ2n3372fUAC7uYVp+tI34qZ74/
es/dhnwzzLTLwKMF8uzfZdt+Xa/JkbSTmbIbab45tNYcYFnucpnMNjt/MR60rbBtNuB6wNDER4wj
Oa3ygYy1gjRK2Ec0g2bR3LTFffQORDQ7KW6+xSoLPxDCTDohT4jEylxEcM3d2TGX1uwyt7zzxkRN
FDkE8jjw3DY5wDB6NafibpU5r68Iiz3wPvYwS5ZPK+Dkdu0Urr6tHeUu3AKccppFSoKaadOHWrRu
uRLJUlMQNnSzs5s7mo2rhYx1IDB3ursIHNFR570XrnwXo+BMQQkRkKEmODuZ60+92A5BovAi8LN6
aiTaD/eExIW2syDdiv+A1dtrFpFzYwa4slJ8jSCJkGYKS19OHfPqNGgWEBQztt+7ERKK8VKTO6Y9
9LibGnF9sRZ18sR5AnVWK6+ly3MV7av6/udxgx/o71HMvnEayJM3h9HzfRYadKsMqmmLdGaXp6DG
IAjMiWGVQRFKHT9eEX4ZN67Bhj7zkotr6Qu0ZBwX9XKGoxp2qQlitoOMvKAvDcQfAqql/hYueAXI
Y+zOTkW72pPArAlz03fTaktbtyM5xOTMuFaEeXZ2hnrR0IILtvCCq4vLn8j/Xv5SsEzR+puBrJcP
GKe8eCvvFLhsNFKiD/E5fWJyJ6cDv02DMrH0gjN+MIz3M/mdX5BEUnHspnUu+dR9S+j8RXesx/Cw
c8qulGue9PfzM321gRQvWNZgGt5ZtTUKSo5lzWq+GPvAp6mdOh7peAk5Rm6CfyhVzZBSAv6L2I7M
1RaropPBSeuwngE7qtflk3oq3fgpFe3kQwBjsDs/J+UpCF7RVqbYLYAhusDKg3YV05DeGcLa38vN
DFpJTzwmxNwkdENxUXKsCt1K/dDGvTmstdwb+MV0MSAFzebxxQlTB9hVTCMY07nbVS6eVw6CSsAu
dl1Q9ivpnHsQdVokOLR4lRsljSs36H/vML5ASSLFwZwgMN/fn/Hij36qVsk+RM8sTXO94eQ1U3Cz
T807Lq+V5h1zorIppvpeBW7p8h4qTuuf+uG35qO1D985pRsis6nGRKY+G7jsjbWKGjVSHsdh2dbp
jOpZYOxF5bUMEBVZK0O5cY666nhNX0TDWmxSZUbPRgdvKl3+sYD05xKogS4VJ9HDaGaXd+hMkfMQ
auboc1qKqAl+HntXx0m8s9PAJzlGRfIsgai5Ok7q0Qh6NLLqrXyhQfiCUc4uswM6SDnxtNoLhgNi
W5UonmALnin5UKKP8qGnLIaSFtNZozz8fEFf880fK/p0QRauIRZ0DpLiX7cgEvyLWuBv2vJA0Ylk
b7kOggjTRpwjG2vZcScK0yrnwrjRoWTJcOWATpQHddgnzP9NbXGWqt2kahdn5QyOM5QdzqYcSM9e
q27U4l7OMzaRlVczZsOQhvDWxMKQER6T969N3y1E2hhx1dryBbUUxoxhJVVPnVXNIcKAa9vKhneR
5maP7hb9CHsmQVNcIf2d76Bh+epdTeQneCxpFeD8BhrBVjYBhmUiGa+6wanMU9D/0hNooZGwCM4h
Q6x2u5bUzlR2UGoVQ0Wtp3eGqIURJ25UlmTLWAvJb6vLHSsxMB5ihVEBgekZg6t7keLfinxDGCtd
9e6+Xg685UzM9LAkNrtXL8cga31eYbkAIdp8CmR+3rMR7VZKOmdzwt6G4mTZelbHdsuzVNdn1jQc
3UNd19M9PmblWv/siCpgJzMu2JkNQCr9SXzH+OyQr8zKd1wFnA2qFwAOcTnRENvJk3B+1Ti7zOml
AgypfovL/E1Zl+/FUfh1QVqyMn4h1jFfxyNw/oV66sdt+wkoLU9X/WOGKAg0KexS1EeZE4+07YHS
0W6oZjRfnwA/e/jN8BZ1HCHmaB4Ilexf47X2ERMiKoPUI3/56bIAbsYrj7yi2WhYdw/mLxNMD+y7
/oF63QD5/qDc6PJcSbWmOy4RDMKtnsK3aVBMdfU/JoD6HIl90dKS1fw5hwcrOUV8r0b4MGGONssi
pY7BQvfzmGOc88d+H3TfP/bqQUu0AM0Ru+ghRlhBpTbsKIon95zBSV1VomOSryjfdV4BBoxYw0Cc
ZYQ2U1Ss6m0FaBY4F2BbzAh25u6TbDUI2wLzwLgQi4mToFzmxLWeyas8BYpJWPULz7rJHX88QbUj
q3f0WSZNnrT53FSbvkIkvqO5LuwpBVHnNXtXD+4t2ZXh9XX7ftiklFHOGhFPj431qYW8j3PCREtr
3q60T7gZ1aZDwrbqu0dlhTy/xrU/jz8mwtKCE6pRHlWSHku2iGCDvDr/XTaPSgoVg7Ojm0BofNT7
+4aQX50DuK0sktLLrE2yvaMIHjokpTRz6dg+5YUTNIsW+3m6koSMQ9+h0FzP8JAm0BywFlUazkTF
y7b0CSjmOBO8z26n0yIIgmB8xO0C9iqZaSFH2FcTq0aw6PtFa6EMRDRwRtXf33jYV026/3vFTDZb
OEgVwxSvjkxj0RLBhPIesbu4kFGS6R/R+VXEbHLWLdxAqq2CGx8MWE5fzKh1kwJj7Zd981uCdDty
3FPCTWRAiUseKcUSqnlL2Cz/631kOWf6Z1eqcL77PgwgP7XBWTPUjSjEDkUJp0+LuQBMUGhjN2Z/
05ECoKW5p+AuEsanIO6ALd8DPCPvfAKctZRdzk4wKneCCYZYrNzgIs3OYg6hg9H8qgv6jdPfVx/9
+xhCaUAwHDp0Zkriur9f86BVF/0iDuU2g3GY6oQXDE43rijw6WayAMthm9sO2Wye/VLP7V43qr2J
T0dt8HFLpBPke8l3TXKM1fxC/NO8MZxa2lCsqsiFDc77St60pvWUYNvQI30hyjScgoHZNf/sOgof
nmSKeH8lbI71TEeSToTT+aISJSD2bq8/SSimRhw5gQ8ZSczYsj2YwrpCqCymN216fz9A+r+yoRt4
HbCFX3ftawBLrSkxL0e5BpVsWBk2KZoFrR0MpOVWQ/oVpS9GxZ7qXcTVVAhAvm+86VcyjK83HV82
2xtRxy9NkeD7E4ECZrRWeJY3AZLwfkX9mDgnup/iC9CKGpdL3hLuGH1c+kPZlvOg2Yb4W8p5W7x1
kMJu2tbVq3MOszsdUfLZqBJ8UQiuXhEDkByifSJjS7ItyPBbROztU+IvFPGzbJUWkKg/4ZLRvA3S
wgfeTajfdpRRq2XVPPSVhzrNtmrwqLUmdc16hc96LvpEjHNcUtGSwws9Ey2m6z0yKWCssI4MMuqt
5iELOcVR3A70j7TnlEDXTzrWbTsfkY/6IrwUWEoTnkruKAEnmQueDAUNrr/8Rs3mH1tO9nVQ3y3R
pEVMRfz7Y4nLJpOJE4D7TPdcSUaO2vXAaeLYkABNyocDdB9ThaQdkl7Dr64uzGqY5wyd+PKgF51T
IVop6N3DG5sPya34m6tE4em1ma6PfTGRwmR0qFeLYajKbToIgbJR5cMoPnWRvheo+dZWthayHoXs
2cs0cUGYil/ngDYp7PmKLaf1MeyLtZgNnOW1JzmX8Ii5N1bqq3rXdG06NA2V64IPI11v1zW/G2RJ
HKSNTKdwQrYo4SshURVUCf/jIq1Ldd+bxgSwAYqSDfPCWk3l0tb/uHEh3xv8XzcJhdPUzjCI1dKu
W+ipEUV12FyKE0wPQOmNjV2K42Th5DdqreCieB/+N7GC82SVoi7Ab0j06xVtGlV/7IlUPanHuh+a
k4b78lVfmQB8nHFDpriprHVIE8qcHUdoD8tkxdsDDBi3eKPtBmNFd5F1qi0pau795+YBbnbz0F1O
6kPuH9gsvJedK34A7eD/oD/fFjB/XDH4zIJlQDGeujQyKU5Ei/iNE/UnYTEHuifQXOlIbQQE6Ry/
cxvu0UvuCiv42K/CqrtLX6aSH+8n2nrjxNCyFepHHT/O9uf759l+l5bvpos2Fa24hbySKhr6/3vW
BtorEKudqQZUrqDQ8k9marvl3zR+UBda5CugYW790FJMaiu72EPxzfaonfy3mqVhfo4c8RQvMChV
c7ppWN9ztxVXdXWsEfZybErW3cJaWktheV5QvV/y6TRKUySeU4EREptXuIXbzifp7apZiZ7+EDQz
U/Wa4b1qQNndmqe/thx/PWH8EgRBsGCgmvv+hJWgbI1eaJrTeUWKAgzv/XnWrCZLkUmGe7v0V0gV
N9WOECzs5lMqQQR9P4HofvbOnragI8KPnHSCaoa6yJ5+pjylc5K2WVVtrFnY6U+xE2BkGeyPbHbX
20+TyUX8ZXjFcsrh8SwPfYY7IpsWHXgAXzc8c6RXc67Pk+fyKD2KzsjfkhvbD2Ad7dqWHU6mPJvp
GdVU+1qPGiA7zPOiW2hLYV4s6vnPw+5q8/bfWDBVk/GPAo3+w9VYMGjkk3ie49KvFbuMz4+s8xBC
/eRxlDOvP6NiYmo/q3gg0ATJA9akCc9/gXc9vNbiC/bMGE0wJT1LoOY6tm5a3kre+r7KfV0j+jhk
NQTAM2avG56NGERZnHX5sS8h/xEopA7bqIgd64I/6nKjH36d8DPNDjRjRDoAxDlSM7i6I1KoZMqo
notjVb/5HBcM9fUi+ARgPwoo96dcqFA3nQDqeK9sDU6QujxHQzULTLZB0f7n5/O1Nly9ydZUh1IA
eFkiGeXf32SkrtIkdk2PwzCnCyRnrqgD0J4n/rENHmLeRPZmIDiB+dUzS6UD50js+qOlgB7iDPER
rvqb0qxH8aGh4IzdedhYzaypmWWqhaJvKUp1wpshVfdKMQ+hrFbDY4/GjyYB1C4VGMHP3+jqRPrf
06QKw1pDjcjQlKvjgq9KVh/izD1SDbXyGBmoYmfx75Q8Aj2gqHhZZaCENcH7+XP16U79dSf/97lf
cI0/Zn29kpNKC9PhJO3XePHoOY64RCYMfYoma9u9wpUDQlECpT6VezSQq8hTWQHq++EpvTOZ3bWn
/k58ND8ma0rs1J+mZNMRPGoPbJybBXDWVQVSHp75ozgh6f11s0QsER7FEz+vAHZwwuHwp2CUsKvP
blW9/fwVle9r6P/dWvpFKhC/fyiUR8ybdZEl5bFT51UIcVRepqExF6JoqaM1M421ZS4mDmvdsgSc
PVWB1NVuVU42VTZ8gNh0gyj4HfpPsSTt1V6y5RYC5dRM7GaKxPk7nxMaB2ZLXcV+xea3vPG+f4Xj
/vWU/vcVvgoLfzyl8BIhLr6kJcrhc28Hx0vxoZHgA/f7XL9ryVwyXxP1kBjotorAYQPOUWfdjjIp
HHpjTrXrajJ6a8dL+NKW03YV/3oyRuA1ehFb6DzVjOjWeqP869UyVfL5VJEEWPHqdFmMpM0plpwd
kacao8KZ/yGs3AxmPOETKoXw4ilKqcVJtk5gTzPeeu7/erU1mOAoedFZsQf+PkmU5dBVkdoOp8tl
pqlUyz0d703oTimW52BRW6cwPaBYycXTIGxida4Y81Z6lQ7xUXrIonkmuY15imo2ASmI28G7lG6k
LOTyPvVvbNa/7zf/e0VBTKHbl9ipozH+fqlnaWpntkV2RGXcRCspxquWvV3SW7u8W59ztQOAoNUh
lEmzo4weN2wJrgA93LzpAJB/HnTGlfqX9cIU6XXLyqTjVqkwfP9GSWCVbSf1+XEd3rV7uh1L/fBI
XOi6XQYLQmPW/mP6jK/RCbyK4KBmJtJRbZ03aprEAeXLZpe52Sqw3dcTTnAvckMHnPOSVW6PtsTO
ZuO6tZ+z2UY49I/xAjUNlJRV7+EMfB92QNLn3Tvg6t3gEXPSbv1dvI29YqEfqRa5t6Q18vQqfR+f
FHgg58HmZAL/a3UM+os4GpJZHBPWnYwyrIshTYjmhnmI5Rb61kdsPQ/qspXRBC7kwZOl9dDs0tEd
PmokJqpmB8K6OxvHjPSh863F+3uZYHq9uDzO59NqSTzvV2Pwj+ljTCMlQjdTHslbs3PWPxPqdtF0
ro+xqmYAxuTznsvLCzU59O1q15+QltJ2zj4VNrs/vxrm3y8hVwPJdBIsMyV/HQz/uJqyHn0zoRZ6
1F8aF8LfCH6Yv+pFq7rjPRq2twBj+0vBXstmlite5V3J5Iy9U3KKYOt/tOkMaaIWOKru0DWcFDGz
9i4CsEOEw530RnMlHTZoNE19g34fUQg9y2U3R5WGLrV0if2e9x/IZcgWWaLC2cKBbtcXTg+b+DV5
F3uvR32cgpuxkxpslQ1wv3Q1l1YdIRb6lDqEFxwTQPN7pEZGftTxsmTXT+yDbp5wnBnRjQPpNC6v
3i+ovui22LjL4l8AhiRWmnRQ2I/G5zX57NBxXnVgLOiG2I3c3hT889OglSqGiLH6uqBTqrFZFWJb
HbULGvxRXYcg78H7a9b5xsL2z+9FicLQUKTRFbuaJdIxzANBaAhkUtP5UMiumLpR0C8MuruR/pHd
knV+bdyvb6TB8ZbzD6Uhsiq/T0uRwMl3TKvhVFAZIhCS/gpLT4r40cYcbJKEoMzqfX2i5YwCkPbU
p37SjvHnAPLsw3rAcvksEVVoRwQkLdNje4CoNPXNZsZ51omUCiASOD+Ply9x0PU146ti/GqQCOlb
fr/mZLzEl2gok2NZPDfJfQukRmxrJzWOOLYZzKBQC1zFHd1pn7YPrW3yCy8IyHpoQTf2qf96YKZO
kOCXy926JoFg6UjjUEyKo8nGlGJfrq80I16iCKtSkmCwk//85a/KvV9TlzTFmBpTliv/crUv1mr/
LNQGD8x8IU5w1a2EebztXGOucGiFQDYLcXbnTjILdwKKkClGL3GDFdlhR/F5WPlO5eGhYvhS3HYb
p3YxYLnpCgLCmqRwV3E7rKyXOedLz7jx4P5xikT/z41iigPUyFbn+4OrKinP05wNEHbKbgwcvdlU
3YuqPHFAsQRrnZOYbZHxpq9EYTzqvErIewossCVWHiRKOFpHb1qeGy8BavbzndX/sWb9cXXq15r2
xzSsnVtfG2OFFEKRMzrEBmOM10mobDnr+nlyR1LCY4HmY7hM8VoGBvPhos7MtN8WIj5XNdhd6JnF
bN3gprpYSMh5x4lvacuy0x0k7rNUNMGz0ewTtc2lcscw3EFizaT7cng05cDOxG6RRzI0q/WFVLQ2
k5Z0ChVDWQqto0WlE4j5vB9Eelj4J2eX6FkyYfr1na3CK0u0Q4UkNX3T29hLpHZB/QobBcx2I8QC
adqKUTkH06DIk3Fm4YT68w28kqH992r+7/Fyuvj+eOWgaMSojfNjbHqj+pgP8rwuaUYInxlyeMlw
SDsOz9JjEmH0F9c3Pv3vUw0vF5trEeyvTMH7asvYV8FwCWgcH1kLTCSFqlQuUPuvVP91KDxfLncY
c+b4s26cGP9RCfj+wVfT0SX226wjt+WY14sOj2P7nrSP5wTqBYdn+oWC9YS8WNYbO+9+p+RJFkej
3Uq+dGMqulJxfN1/WUeFMmkqwR7LVyqOaoyi0bio5fHsP+H6vGQGR3uS7aaoQU7QdFyEiFQZPyFP
ymCC5o3oX1gvf34Q/5gRJ9crgqpJGgko/vtbANCO87mm5kefDzORIWaKFyk7ibz4JtddQX668XnT
g71aDvB8mTIpy9LEgr+aERX6TGaZ6uSMzcJZO5XdqkPlpQ5FGdJF0nmgHTjH25KDdpjI1osL32fK
zCTKs35G4XsoHvy7AX5gq7wWIYQLwG6eShTbZJw+7zkt4tRzzrj6a1tbKTPZ5sc6mUeo6GSy1+4E
p3yI7qeaqMAvlQ/yuuDIPw91wAAIQHwgNwFl1fM9KOaZ4LAfzpHRz4gmoAJLMXWb7M/SjOH9+POd
+dd8++edsa52E3KdFvRgLAbkeQ2TfhaNSysi5KvdhgTYBCiGR8NY6GMG3W5fJoBF5MIVzZdO2CYx
Ad60PzTAjdbddCa14hLzzy2bgvSvgxFUMsQ3Gk9v2ph/f18EUQvw8mn5EbnajBhLL3hBbGPAE4lP
6Ynkm9duR+11ynY9TN33z+hRu5e94I3GzcpwzON5SqZ9QjqjH1Gdus1ndrH91+TNACa5kd4lMnWc
9/dHndUR277NOYl8y3Du0fFEeUkuIYenkN/IZr9Ne4MnCWpH4CYe3jq0M3sZMxLGS6Rz6+jBn0JZ
l790j+ANe0kEX8h5LdiYy4AzGUfqB20tgSmBHznjxnJsIy4XBYL7lqDntA7FRlkR3fgwSVHJ4QDc
obloTWf4sdfqPN21bKotl7Ul8lJ7pb6xjyIuJTzAeXdjzBG7Xb7TPGFbf5avnRM+tngAFXsHbGRL
QFS8osyuvuWrSQAaHtiv2Vzoi/7QLCjwH7J7+U24u+3v/2qEXA1AJns8FFDOJ/nxtLD+sXDKQWY2
VihHx6kDtK9/l7/MBytyk3jGplL8ZKCtO+icO5qPKsnwE9NE/hiWCHVeYJsIzEwf9f24JsOEQ2KW
uIQtLc3nsLVROJJHHiCNGbFVOXrt1EfRZKMJciV/JHZQJMocOtZDcQ+qEy46gN3Kd4R34ZSfb2wP
/rXrxGFEr53cC1PCCf39WyaZNnbhuQ2PcnyvMJg6wJIId7TzvCK6OVeAhkj3rUlwNETMqeaM4EOk
OM4Fs68gfvXG6L5SSX1N91wQm3aLiBP84Ve7KSlPWGH9ClNN9JTVn73yOtTrtqxmEUrL+lHpsMtN
9/RW6fsf860KVN8yuQ+mIX5tA/543PpwGXMhi/2DSP4Z6clqsA9CgIIWumjh/2NVV/E8sMVW0Lf/
ddDTOaU3vu6HR9qSaK5BAWBuOx9aDpUSJ+A+J+BqYbY3HvbXInX9ShuUBqAnT3g/9WpNgaMl53Wi
CrSCu5kPRrMVJtpe5Fdo7kY3ynjawHetZOk3RM223Sw1nuN2NyAw0toH09qftX10OQ7xWvCPopLO
6j6fmRra1uH3z7P8X49DFelNGrT3LTAFCFG/v5edWHIcqgX6ithoOfxWa5r0AdCQW1kYf4+A6ZPY
m8LqYKkl9fD7J4lDMBhyllmHoX/yGzi97Vw6y25bxzOrBZ9ZQLXJjwoa0gzDg0kfCONOHAdgy4ns
Ak2k36rj/PO7/3FF19/d1/QgbVLhwI7zcunww68Mf3kpR8q4K/lskD96uFw8s5+F5aeWZI4KRGKo
PoEVFtKNfc/f45Hbw6FMwtrMqKDK9/32XBJ1LAfcn0cVvjDqK4uTgB7vjMubd+5Wpr5NYdF25uHn
x//3rvv7x37JHv4YjnUZhGVnRMGxHHeCTuZij5LjoGA7SLtdI2wloqQhp5GdHNVPP3/2F3ni2zAh
REMh+ZHZkH/QQf3+lc2sLJrynLIwl/JyyENXR5cwElTVz3q2OQO25O4Uw2bs6npJ5ovJBJ8jVU+7
u/Ly0KpenK6C/KHVSNeVXowLytXq1mOZ9ps/XePVYwmUlEiVkGs8N0feikuyC8fzjGz3kOeTVevg
ItoxWbjZLjl7ESVgZmv35qT59+b8+626BpS2id5HyCisE1oACXdcZReH4CBt67WxEwl0eSH+TkZX
/HHjEf1Vd+YBkb8isyxT5DGuF+c00ONKEcTiLqwdFBsadZJ6r2ZHjMvwRC1tb6lrJcYnRbc+W8pn
gjyAGoHqCF4t6oozq99aidsTMXa5a00U7CowbHXbvKX0BolXvXG5f53ivi5X1SmWT0FL17tBK42b
Osms5k7qKoTH8wZ3IMwAbwIKi2LntpOdJrisZWnuI4hQhg1Dkh1tPVOK8GDSuSm7l758PSsPYXxD
mPxlJ/72Kk0Xhz6WKj74mr9WhdBo+qEYq/Yhw/ZUPcLuCHbEls5iRB7FQ3YQRJt89k0wOP5K2aBW
hjcnwa62MXc42lpbj0/o5hbqPejxmfwGkfxO/g0GYHW5o7rWnGfwOT26t1h2pJWOKsJ3Acvthe3Z
AWl6T2OQN8Q8Ngucnm/JE8G48DWM52EimNvKXT0vPjVYOORtT6wvv7mxKl7TWNEFf//+03T851Qz
mnKlqHV9Z0qrrhLvccA7ouDvalAS9LDmJTpHNg2bSLzMux5TYTGrARDIMYkJ43kVnNVVIa/N+LxR
YwOpKrGHwBFmo4mIp1z1IxNYLz/GMc6p4DUQsGQbL0IGmZ2Ntt8W8PqGdRtRbexFfDP0McqjGCp3
RSgspiOLmW5LcPexMLwL+maARt2obDA7/SXSMTGb3fHnl/Vrh/X9fQDazlwP3xLGpfFlwf7jfmRZ
H2i0WMOHepM+W/fnJ3NWEylOHPZnhaHxUd0Kjs8bwpET2ffnRZ8FL5Vyr+2qZQRgL1+2oq1SZZ8K
brir9YW6rpa41ku7uA9fqje4pDxNhb79iiXl/F7jLD7ytf2dfOzx3GU2vdefvxM19Ov5kkum4WYB
i57Sm76sm39+Kd9Qq7OPG5mATbtzf+2DxQu82d1W9X4Zv9lmALx9Ud3Uedu2m5d9OFuyy5nlhn0k
zBR5yvrjGNhLTkenYHU6NbP98nhUHdct7Z3rr1dg3byFu1G8J2T4C9V+kmYbyFy2svVc1C2u3dpQ
Fz+8J/4HyV0pH/efgfMYGq60VLePxZvl3Ie2aN9/cmfuY/v+EDjr9+FGGf6rZnD1ZAn5YevHthP1
5LUQ2LhcskgIe4jOrjqrZsmDMjEu3bfLzNo0Lsas9dkbHQ1hVYnwxljWcwMbYvaSnh4FHJC+Bx/Q
IQ7Ty7zL3bDwni5LmvnOR8YZ5WWwcVEkC4gCTr8imNhuABqKJ2k11RT8J3meLhI8J8JMXENAX9K8
wY+Hr8t7j+aWI8x/fuLyX21hHvif3/XqYNMnsPHrLBFOpTMZQgt7Pp3Dl0gjbRhyOzqG+nx1788e
f/7cf71oikjnAVUqVCu2Td9nE60hLPbSJthnBgffHyxjyAPq6EoLTIH5MhDsNtiCb8AsDnSeeNS6
vVGx1KcCyNVj/nYJVxPaBe6N1Puyz7u+rh6lOe7nxctLYf9KN/XGsDOmM3AlNrQGp/FOyYPgLueW
Pf2Wv91W9tymWIAe0hao+74CdiR1XnYm3yd1bNap0H3W5+79wimdtb+t548HYxntnZs7wGvW2jQx
i2BQ4B1NsoK/cqnMWiryNEjPvK7lEmX8Png09uUvLnJLmI11b24x+W7CpbZHmL4e59tf2v34nsKs
nLM7tmbl7/jEf6gfhL20oSno/so31v2vaiH9Do4ZxAj6fSvtfvjdL9sN3sVDcl+s7wvc7tYpX2r8
hFE4PI//j7Az221Uy8LwEyHZgBlumWfwbOcGxRnABmxsPD99f6Sl7qpUqaKj010nScWMe6/1r39I
T1YeP1dVIoXVfBAMJspcCLWXPG6mpduFO9NiiD/ZLsDi/NtYngw+87GQKUshrF5VR00pOB5e4eC7
y++6RsT0WscNh+x4j0m1oKNaEneCkFlzEYtfDfztYthB49MrcRmGNq4snJVfWn8fNYsyYim+LK7O
KHtmT+eYDFdPlBS3ZJ+d4MjtYDHqgeY9gEvuc8mvksH4FElvu+wRdzECoHytBLuYVfD9MX4karLb
qIkY3Fetj+FwLAagUAawkCGkqEXGnJtfTJQxaDfOlzWGqdR2TsWWr2RAQc4j1m0J9bXmkr3DlTh4
bSQ4zIp6kCgSAyyhkqe/TRjegtUgtztFV24FXtwppuK+5uaBGOhp4dzC8uMQKrHo3jMlYDv0gHjG
5whbD3frl87SHZIz627ndygEbbT1cBR6hf6+Q2iJD2rYExuffhOfNkP36rV+HgspNuWsM6Fgt5GU
PldacF/unWIuZtu4jtqVMj77enJxpdUzbLEGvsz3Dqav49OmcYcGZrn3sAqGkBwlj932vNm+SGHJ
JrVGslGNuzlEomos9ea+Htka9mnJwulPL6bgkZg9bz0UozyFuV1GTwdr9+SeITOf3L0yUqPd7O4p
62Iicd07U3J49RLZqlziI8MqFrlHuOcGcqZkzaoNyyWzlaCKtdkoUfljlPPPMDlzlYTX3NMnrZf7
V0d2L24xr0Mx/ei5FedIzvLo6WnwuHAtyUi/XZzcfFJ+UJLLSW7u3UD2R/YDVC2PtrGa4AVhncIi
GIb4RFiKX9lPQLzSISra31lCTA1gSCEiWg8BgMf0Fkfkq9cXjRWf8vSQuMQPcuPwwia2xL/hxkt6
/fziYhsfKQkkWeviPca952mZHbn0O8x0C++WoBR0TpaaPdw2wpzY7g/mGZSOHBS4ZLeRisWwaoQ8
RYvaPyQHV1vI7snhuY1QMI21DJQN5uqVS3H2yrR44bzdys1nEARjgXurYO8rWXl2WgqTiu/wsR+n
8OZgkrY8h1p2D7EO5u+VaeOq3m0O8zvtD+TqPT2YAeZH3jtEp5Cfq7GQ3MMjz8oO1X4R5FHrUc29
cM8TxR05pfXIOieHrhwjX7Y6u1e6OyFm+t7mDo/2zidLjDBrqw4PUe2RmIUatTJxnHOfduUfrb1X
RI90G43src+qax88wem8Nc5UTuvtka9ufck15cnOVaN6dfGwJbZy5+Hwqc4huqBrL2PSZTw5OEVD
RwDsJ/fDEvwACZcNYOdfrCTAV2Opus9ASQo+4um+Dj+2U83QEyV7Lp8eQIhl7EMVawAlu4+3WRfu
XWtnnzxkauETYs12+cwQ7Fk3CM238OHV8wE0XTXTTPRC6Oo7b2xi+T3bzS/LEUYq0924tXNHSx8p
TCD/jBN07h+4MWyKAR78nmbhiBw1vgrzGxJ2DCfYZqEG8BVDYSZir5DjE0DuQ9BkkttFZH3yaq5p
Hg7OIWXE7yiZnMGZaIhMmN5tZTqYPnwW6CNpwX0UEn8gub13jsElZHzbaPhH27bCtcfvEsOW3mQa
DuSHmMnp080ebxodymGmrIb2PhhsTm4bbuMik0NldebWFJkwJ3tvOvQRKDDk3Ltg3/EzQBwZtbFk
IyCfXdflfLSW3vWo/7Cg8Vv7xpXR/Qvv490b9MEFL4M3xmoO3g1BhzBpVkXXxeDtSKvFnCVl2p09
A3qlxRmJz0xzthmclfHBaRwtGbwMJjfetrN5z0aZ6OpTXL/MtREdVjKPjO7VCbbTNwcalldaSmoP
TdGTPYYNS6xzo91cQmBw4TW4rdEx9dX4nP7Nabi1inewZByNlZXuYgiOfh3/3VSEXbVNB5HmNQ7e
1t6Qc97bN6eGmSWw9jxddaxnJ6NfcOrFEROIbiW+XaCGUv3P8kSdtXHp8fN2f88OzmmRO/Wm8THN
2/N4YOLjbSN8ydnGKh8/CU+JW59lIdyP90F/IRRPcXbj7bQNi1ifSJPRuMkqa7+4+I9ItOb7eOAd
nL273dzXxeboKdPn+LA6RIZkHpcHR00wC1ognnIxnfhoHNHLoQLpk2tAe+IIfK2zsG2O4LC6CPZD
3e+sbSTzXg2cm3dPbwGmUh5KMGsU51Oc3qzcO/pH3rF9MrzRvgy8JrqPB5n+eg30eJ+Uk87px2A1
h/1Ahtt73E87eoU81cc7BAk8HngWn1zcxtbSmvNjaxysR/Ftqc+2UREJL7eIllfiOaKbTsUZSbhb
DKb3E8XhYYzztJzo7shsIqKrqMI6vxyr2YCb/AgLt7UrbgmKMF8JTzbEh0jP2nE9Pnl8fbxf7hMy
84JyXL7wegZn77qRs4FkPCdymkf3uHx5bOjF8U52Rono7DjWYcbe0S0HpCBFxdA8LCGOpceltP7J
pxYz4z9q2N9rP/H3MrrqistBasvb/Ir3P2KJmMYwVAKBFeqlSE7sdlasEDmwiwQDN4fe+92/Rk0s
JY17t06WNZgMU8ka4EBPJWJDQYSZ2PrbMb5NMZlL6CEG7jNt355TIgTU9LSi0XG5bwlzkAmG9uNn
Opze2YMadicxqOxqXKZ1dPSE9GndXDVRHTKxvH4+JvTb8inUx6UjRVeWCQZnGS9X1rG6FCSLyOvC
bZiT5oac4cVoXqNU8QcWSSkxVYS7W7QLIUZbFJVe7ZUhrEf/6p8wGm/skSParfPcbIN9qvl3HnzZ
573LHpHu8oqMWaN8ydYD3UUu5GI7A0m7mdyj80ylwtraPI++lhU40DzZ6B7pGYOY+/iZ4O4byDbO
uzG/w8UG3sd32NZ5f/UMWyKLkVvWhr3B/4jtbrhhecSREDEtRzCKh7bikXbiceddRiW+uJbTW1T5
h4gV3lMDFmHkAfHuVWY/FF4kU2UwiHrcftWsa9jwgilhMx1lrd9mulVMxbCOtbhCmeePb7xOIm47
+ljktdMzeSJEw0yd1tF2cV0N/QtbDnfH0cb9A3lenVda3PHbjDVjC1YXFbd1wW2iKkInbZMNGOmW
Fufx2QGWSHD+mUgU4ShZlkPrZu7gFrFniUkZC+9aUkZXqhqHMB2zi5uYiAZb93lRea1yFiMlbnrb
GaQ8m255WB42IwGHGXKsvXx98rSoX6v1WHAhw1PT9ttuS7v7TNVUjotFDgppUKDTV2vmiJkluZTu
3hu5r2c8dwgMcbiWNtmFmOq4Z5sxOum3EBkzIW7Z1cug4YKMsqOnTdjHlMllyWeE+5gN92Tcs+In
HPwPjPlb//Vt0F4cjtAUKyGfYSEMM8dXIe12n21E/+XgVWX4H28P3bgHd9OInp9VNvphEPLNvYJZ
4LcD+DaCbdG8Fm1X0QAGF4ydZHq4WI7Rx82V4Lp6THY+zp2sqOf15/ktNzschSQff0JbT1jIqOJl
c4OjGRvVzSU7wbuGwoI9FwiId2VoPXnfJVyZhhPJpaZwMPaDHUFIW9bzyOyHU7twGah4c4cnODuw
mgxYzB/Qi5+2OJOzeqGz7jbLAVLhWTn/yb9A+RO06hdBhmBMp5iFfZEMfgGtHsVNzM+dns/C1aIx
HpCn8cylZ8D4l67hJR7gPvVCx37gnyLBE3WlGi8DOwaf2hwN3XhJoX0AdxAPckFih/rePvhrwmr6
t9EfOE12mN2iZH5j+4fLYQ5AfrzxD8NO9U84grOQ5AGNvAjU+t3eDWYfXXyzu80H7kKE3lcs6sih
i9fT0l/F20TyChc/Cl9Ni2RnYYyXFXPlnRIxki3RfybHFYAJuxDkHrsOZwJ+VntPYBsb0L7kXh4J
8dV+ZEXWrZ7j4wFviXYsvDcU6xv8caQZe5YwE6JnKoS9MQlJAKN3Mflppvv3h/WX0/w2kcmvcJ/y
p3aZie4gwNEjh02BJyI9jeJeXges5IrJXmKJ9t5XXNmtablzt2+y+qaAJEnKeJXEEbZnciM4fXf7
gbM/cQdbuI37TcbiYBWqL6aSK741vhQIMA+cAyB6RdFDVemV+FrlUC561R3Vurt1kM+hT5TW9/VO
N+SX0keIaN/XPWyh+spPQ6keWPodeJIwgoazBPilk1r9bdMm+EM8H45VPlsN7NmMOYJhKA5Eo5Ox
DEw8Z34Yq/wFa+PzRog/FLxbh5Bmfy8SDvvbYZePCPc82CLX1nkucUCjKb6bRC85Oc3NcSlOfgD4
vkaPf5yloiGCx5PxT2K7Wj3xjZH3lznMUhCM28vh5UIfl5K3c5w3L93LE64qIquz87kfD5b5BMKn
pTuHl248jArvwE5+mh4JA+oZNRS9tPp7X8Iw7tLHlPkae+/yGDEKsHXNzHFzH2/9LZvMRCe9Rm6N
tjPzqIhPQM1r2UPXY80LxK9b6ur+3YFjg3FICgCVKImwbueCfzG6jdzgm2U8PFybUWP2kCvR1kY9
Rys72GAD4WFaxKBn2v9Ebbzu2PdKd+COyFWSDOJSW6t+0X66gX/ZYXT1/5fy+5R3gJU3fkNDfdZT
fdPaAccw+hgjqKjmKS6sof/DzfsTFeaJIZoSU320Srhh/P7ElLda2D2bkT47kfdzNCdX4y3C1AjN
7r8/6Hu88ddQSVUZIDM/Qb2pf8NgG2Gn7Ik36D8IXVLtx1uvm2ARhkGLvMqAWdDQCkbzWvCnmh5M
MfKpRFVAjVhZD8PToPZlPxk8/qmR+5pD/n9s+u2FEU6KLEij7jJnXurfrXPG0NR8rqTVyWf4Udi4
xJqNr6WVj+PP9YhGmgwi2E9EQGF52yt0P/99nf4yfGOPhyWHNYlCpPL3J6BQquapas09zd392QOC
czugneMm35k4D+K9SyDYBTRwoFq79WAubZqPGj+ojWrqqnnLysVuObgYp4ZJmrUtTBlVhv1YNW/1
x/lDJjOM1CnemLurpsSxtf41Azn62A4N4Ycn68cT+TZvEOpdTbwS84YwHvIor19e4jAMqWODa1wa
3nsYsv6nj49Zx+xuXlp+FpkonXnbkqudDG2OrjBMOmHT+4kxiR3/XxbmX0e83xgNW60YjgYEBmR0
buD+m3ix+Aw+cxNlDGAv83lTwu0SiyxLMOC08UOrq3O1dGNg3qGVMixiCRvYXYLnB9hV/yM8Nz7C
QskqMaQkw56uC0Pm6Si9OjAVb9RYJ+OB9r3X5fea/BtnhsefA4GDgVjRkwNJn9Qx4wwDM/rA+pf5
F5pvY96ai1VIiW0uXt4b6hvHdyzHyk1CUUizvnHrHiFiLxNvFuY3nyd++bg2xwv+1hg1LclCTHX6
cgmpDv/eqeaBZZlwNEjbS2drbzp4tL0UTbahLUhAnvka8WsT0F963edwC1zN5JMuAYamZDUvgtnn
nV1cdZLPzsbbDNqoDbiIs6FLRxaQOkZfNSR0jLRg7KRjNMjBITqCZZwJf0KtZJAuad5oR4bUXVRe
q8bc2lcqS7LUQlEw9hAFD3EREColhSTFIcpawGMQNjhlSOE+7cPiDpOCEM6+H4SRaT6tIQON0qTc
k3CMICHbVsyOJW1ncfj8SH+PRFN+lVlZMWjjO3ym+ZZ9nYt7cI/uY36HmMjvGFqTO8uRGuL8Huwy
zJ+tlPkKz8aOhZn5jz8ERGqSlv/vbzx2p9Q2JcV3zhCEkUR0Tx94Jr/n876k2WVXfxueU3WJYwC5
Gldy6+Brp+dp+TZA4QVZhgRzHJsM1zjZuttOaqqWy3vFY4GrqTDukcncacN9OAKSlo233Dl5I9pT
2WrL3pIR5qqcCi0GyCYxsBB9C4UcBStvjfxmtppxDHZkx21dUo4nRC/fics1T4AvH1Ch897jFHXt
8POsWjISs9Ia4ljwWez6rwolkRJmEZ0DPo2jk0CihBh1RDB6eR5s2e/WLRrp6PB2DwZORxFGFCnu
o5p3n4vguY+I1hh/BLawFZgsuFQ101ZHdjWodTPFu2zyZEg9+i7M7uvHWAjLuTDDYnGMNvo6R1jm
7eNTLFfmE5r3tJ1rycgfZsoETnYoelvqvNrVo97p9rwqo4NXc+kVuwmvuNjSyV6o6vSZ5O9oFrET
BJjd2SOzLwSRbBgAlsKMOgDhBTZb5g4XL6LIsF0FYvWZOh9Tfsp798wML4ev13VkpDEs497LIqd8
O9i8waBY8CLoFyAqYNNQ8j6fzFuIvt4Y2Cpwt4b37sAUjPhAUqOcVAZjNByXDYzQcGttuVoBToG0
Go1hfo4ZDAXg0Z8Q0EtjPP58X8Xgx72Xxs7+RJvOz/VnVhlBa77rLACM2z4h4HJ8+U/lyJ/LJF0K
hHvUzAqeOt/ryTueT0qllud5+4ZqbHBycIB4Oi/QlWMJ+5CHdcNULxia1fo2ZXZLKf3v3fAvpSW1
giLp6B2oHOSv/fuXhk8Y7rrzBevNTMHB716L7kO8UCaowzKST8RX4swy2prlCc+Ux/n1eSusXV64
Cv6uBc57+lmaKoOHfzt4RUXrIf6UdvKnjUCfkoA5NHlcsIVH37UYel2pR1GpcH1peXFMPE1EsP+h
pZ/sPfb2q+bz8KmjM4VNgdemI+BjU08HH4945wyh9dhYvwBc3hvjBFDPEHrdm49hk5bujTfcVpEh
7hbi2d3D6pvlqEZd2DLKDNYLM4LuQKU7MmXcf5swN605L6xxCOufKNFfroC/1/e/neT3myCPSvHS
joRufrRHKZbRztDKXcVkuvZxsidb+wNOi5H1a+qdagQj2QR3VrODCfJBsk0MyZ6l/uGwQo16Yeku
2MedJ3jVdOQfbCSw8hjzVua3N1Cnfz8/KEX/2Og5dpnOBJ5ZL0f7Vt8KO+F6y2ttm+0YX+AAX9rP
1U12zvmL+NIMg1xLDnu3w2nwtWrDkWjdIX3s3RY5D7FkkNhPxIpKdsleiev4xcAdWD5PHtSlCCHb
7JBjqnmePHdzUl8JbdYCKoDHBXfjw2cJOKWGfXqEWW3jYU06L7KkaNhZF8bGAA+9mpZonqh7vd+G
hoQ3xGOIQR4eeGxpgmCW6+EZ20+HWs9WG5P88eUzfOwn96F9pRg+BCPRV963LoPQbah2ybJe6g/r
PjD0zjjts5I3pk7ehi+isrnfLPQNj8I+kq09IhfGPCuWJmVkZe43woSH7+Eoq6tiiHksT0/nzVWF
eMVsrN1bHQfll/J4wNGVp6Qrkm1HXuK42dra6sQPQWvc78Mjs4CL2wm1UTKZ6CRD1UwhWB6EAC/M
unvXFS7Y6nCyBVbietE08UV35Gtyx+AbD1T8MzPdh+xzqmxxedmTheo/NKOW8RSyalY/EmewnKAu
A8ciPe7xQ38i9tDZHw/5Lw/KN2jtwvOzgyS+zWjxdOO2oPi+HRdCkVy3jjxwNM3dM4KD8RvhNo86
e3ZG6IXPy1uV4mV4HZmLxb+f3T81u/3agg2Pooi49fK/v7dm4vAwvFzv125+MzWXSZyhWMQcwHs4
+/sM24ptL6W4TuvpKPzAbI6EBVMNqvV2JVo7rxoaAB3sKBWbTG1y0eY3Q539+xD/wozjEDEMA+EY
QCL7evt+WZ67qr00uaCe5uKYGAd4FXVURxjPRwPSiI/YPPWxwiLzbp0k4JFNcpDdOZXZOTcnN950
+y3jO1swHcXa4tM5cM4emenMCkWQ39zY2xo9PBlQOF39+8i/4hn/uN2/HPm3dnR77iTlpMkceYCM
1+8DiXfTxtUd6K7wHWABoFHCGL72jmkdcAl7bpa9d/vS4aeu/y/dyO+X8Vs30h73R6z7+ssIX6CG
qHH3qvi81LJzuN9cg9sKdgFL6Bk3rdoF0GX43FtAdQFOWqHkd96/L47yJ2z1+/H0ZcEvt/Vxke4D
uTh3cwxE2LXOQ6tZwHv8xGkX8gwSZNR2QYecjlB740NBf4wngEv2cIQFk92GB0gSlTnRGJS+HRnl
H9EfX6Fzft5tZObmZxmP8PE9UwQxd3UESkb89RkEsAiMFeeS4kBGA9PZ458KGumvbzlmArxaI2j8
36HXg/bcKqdRjr2ZdfvsJfC4KBxfr9lpKoVPD3OKcMs2dkmOwd3Aums0PgeEiCUlM9xIjtqJ5gwZ
UKW3ftjwQ7ElDv5WbaH0+d/Bfbvs9730GOyIB5xr8xGCqjpTjSd9xs46h7uUBWAjhAxjgtLMM2nJ
Jbx4SCF6jmLcudQVG9xlTJVi9mYChG/twivNUUTzEW1pCGw8Kf0OWPBmvm+n9YuOBYlVUAbjaxzp
xkZb6Euc3lySmumkSgtNx9WTki2TKoI3JgQ/G09z5w1tF4Gh0Y0JuyeVA5oBIsr1WzPjssDpyHZe
IPjJPdDHExmxHYdl7BP6iBPTXUa+NWpzDH2Z2piEpa8RkFzCOeXD+x50+kNmaIwDMHjXAbgPC7Up
+QbrGlRgYGFpQgMi+zkTOKZYUFEIVmaydUJN95UwxHzqAyDc0IP5Nh1hQFd6J1P1BSpk7P2D2oyL
EB6QTbYn49JPQ5xKLqGo0eve3bmaSXK9PTBDOoCwD0zQ329gfuPO6/MEjee7nDTLf79lf4qP+vX9
/7f7O9KjP3Y3FOTc7sUV1/jWOPtPi45cM/r3qrVJP7lEx6z2qFqomAZe/UHtF1D3n34YK32Z0vy5
GP7vwfuijv7yvt9rcuAkcdfNZbe3iXnwCAipCFoN5hWR+QnqgRdXZ94gcNO7t97RghyxGJnrh0NY
DrHDR5i+CrQCcEqbzG+PPsXTe56Hrcz/fdm+vDG+HyxyY2QOCm2J+v2yyZdKPguVUGV6NRdvOU5P
flfbghxvKTbPgYaTlyya/EdBeN6R3NsfPv9LafX9ADAlQY2FAB3I+5uSVdkrg1w5F938DANy6OzX
D92803PyhmlBmynmRg+5XPqqSQ4JOTfzQ4wU1XqBLsE6eUqBGQxqQrMKiqAyxXXlCpvLfBtUPI5Q
jpgeirNBdqZKYi61TwaQV4YxszbnlWEGzi23N574oPauQGSDkD6Z0ecbxaRNNlmmWldHGT8CHD60
cRvdsF08QXiCxYIRzJ0mlWjoZZ5U1i3F2BUXcmCm3Fmf3TMgF1nBBftK88PA67994p+XTMZKD7p5
Pyf4fUPZPq+X3fk6Os2Hq+1E8mSwk2t0WxyT0xebrXutkttCf6sSImKWdQqQNt57KhQYxSeuLOJn
4/30mqqbY6BuqvFxDmZ4nB/G+1Ralj1EdIirGGMYPF1ndSKZ/SKS9ZkxRH1MnpZDin3/uyXvAF3t
RJKizx1J+9nICKKE6ope5WATHmgWjELSy8ToAidJC6Fhxsw2g3sgzm7cEpY57x5jxsjN23KjdmGN
JWM5PtK0D4ksr6OOFZLBrztkrSzRjwNXGYy28N4RLA3GZsPfhZUXjpIbvRvhLC4hVUhBHp7oqjhm
QvuzyoD1Eahfj1iHIAkqCUzUuMRBUoUVx7sHBWmfaPaWtO9HSEMG2qWDTtZmTxuQJ/d0H+0iqA/O
Prs7BKrDsRqEZ15LlHGsvDu7g1fXwl1TjPuChRJfyo7/Vm3wHa4dU5dQBHFQ4LUdIJgVqTKRkzqG
RwegIk70SJlwmIew+2Eh+pYW08+3scxihIRjE5NR+Uvp/stCNBo25X7bnfrCYz+7KAYr4sF8uhfr
sapmdCHYmR5+eDgR7v2l8v/1Q7+1iLTvW0nsmv5DTxGjCVZ/WPjBrpeLD1f1DJ2K/gb3d/Fc6W+o
Aha7DI6n2bo3Y1EZq0PCyGoDHuqOJgLjZUa1PkTHgBhSh5RXtIE2xDYPKimDjEBclwC3Z5hSI7uK
EQh5R+AM88RwfQ4j+gv0JS3WEFM1ACxkP5JngF/maxkkWgQ/ApS34clpeJrgOMTkq1CYsiXg5woA
A1HMUGwsi74wa8FbFVjIutWiZRc88Rju7etHHf/o8P+3yuXXS/iteTpddge9kb7uWw+Rt1HfeUhw
hVuUTbmPrX0kAVfz+T9iVDRDf7t/fdHUS7W00aiHAH55aE7HkXjkqydY8T2GDHC9718JD55OXIz5
T4grQU2fpIZdPPLa6cWFhoteZ2AXxFBBtp2BCXuN17kj/iXKCbM2JYDo5LWwWmFDO0PKwqd1csh0
tIHMQf7b7OrcnRzKkGLCa6by6iiLKIp431Hl24B/hA5ToBc0ZSMQefog8+WCPcEgkJwq6Nw9PIyd
ldb+E0LxAHQSzQcjawDjWA46+xSNnGuEwMyC+QQnFV9D/H6G3gXqRgVXtOZvFQkm7k7ti2P8LsiP
YqLs4wkMy/biwiTiJM7+yNn7eOzCDJNN/BqDRyDHLQj1YTHgVJiyOjsyuI6wPx427C7zHnZs/7v3
HtvuZxl3iNtadrNv9s4hpMUdUW89bc0e+SqLyHOy1m3B7vnCetKXZkeeSwov4q3gcPKLng75X5Rr
dNOWgvcCtYRdpqfwtNTJEBJMLUJRCr2KTAw4nA01re5dQDZ1VkShJ5dFvAVW4eOuH7IMpIcVbyNz
D/Bk6GJgHRYxYZbKKLizIMu6D2sAT/GyFDg8RnRQ4eAeM7QTwGgpb6lf5m3cj3TZde0vh70A1RlK
at5nduLC9ic57c2RgQDzCwbDrdvGlBdWiWcSlFUKG+sJG5hWFvLoiXWe3w+6rgNyXRxSGBKJ5Upk
Y8ZiGbZ7w627Z73nMYoAe+A8zSiituN1OFhTyb4CbrfsvJnIItCQalaQS4Ilh6nwpg8Y+qo+9n1L
jQlRPzk5gflXfC+ngIAWZQk2kbfcopLf2+eMPU1IuRy6gL2EmvTfxSzFIRPN3Dn4WpiapWQ6RcYJ
Ws8TjxL1fccOwxU0qOTOcHwuOA2PALEJmeJP2NHR9kJeDluLKMIQBikcZMKQ7TJgcOXKbEoHQHiU
mZwo1UVcuSLEeimRJj0RfBTD92RmgVTZhlgK3/kYvT7NuyuHqE85E5nr1FhX9+42Dl9zTGg4vBhN
QIwFlSTM2Nc66Xw1gIUEpAisDg/3wK2sbWK2AOw1YqxEPp98DpsSDD8ronl4PBSnP0LytEykJUaq
0QDs4anugruD47OlQv2QnNZpvjj7I4tWqHVrngqGFWzZ2OSNwSVsDcoBPGBuKFsi51mOxxd67y33
9xHqDAdlc8vO/wjP8W5M2huzvMUZeipEgUdfnrl9adw/1wd69wbuSb9/lvPSvtOy4JrUc1RCaS0m
2DS6IyQ7vWu2MtmZP+1xf93iflkiv6Edx/YuSadCo/5KT05nPwzJIG3UIR/BKuEY5M4wkSFyMfr4
AUqQflqc+yP7ZXE+XoWS2Aw+WUpvn+obeS3JGf3KcMKiMGuirS3C9cBGLu59UvpB6NN8WHZu8Owd
PdYcnxg7Cp9t+lM01Zd93B816S/X5FtN2pbXYVmUHNnls46GaS9fkt1t8HgtMNo37ivEShuCSF4v
i7M/YH54YIUj9tRq+CENqlzL8FRnrrmlJgMktkUiBXu9QgM9svO0pEgf7PKFmzsYdvHO1wlRFfF+
Qf5SlKeCC6r0omYCTOW+7vuJ2YCC89/b4ndto9BgW11vgQ9B4pjXXQ3xU1tcJrizHGFoItYQb0YK
/4tYURk2MGsVrW6vcma+e1pf+8H3Cx3UFxvLHoUMMKdb+22XfBzZwJrGUJ2KzUhZ7K1jfPUYfLNd
NFTFFTxrponW0dynxMhKXk3iovDysQEy769fnnVzSnhs0gmzjaAIGeVacYfRGfELKnDJuzPMI5NE
mt4z0gHdel451MnG58VQLVqU8IK/D2N4aKn7CEmheYI9xmTCv5irp3OP2L6YzZdkm43CAh0OpBLz
nOJfET0t9Q3PwzoqXkt/wN7ZV0613Zo5qhQlYEKOTIQtx9v7L9A5/RkuevMTUw3yUey3wrhuXjBt
i9hXTRSfps6C/aTWKNlBq7Cebg9mgWE2ZywC2PYW90/UeHfrAAJO4BD9IPVGY0vONmE4ad3Z/cqp
fjYG80tMYl6K9NdGXBO/N6mGmqVfuwmGm95odZjmwtUYrkDVmfWwWM37Aguq7VTqtz+i/Bjd763N
1QEPsuO7Bc8ZI6WYgf9EtVbw7Bj6bp4bhsw15tM0oG+Cu2xM8gWNORZWBqfDjV5eefMYxvpseDX0
YVwLcqjkO0cwM/yx3jo+577sYeghh9P1oTCTZe+IBZ+tDt+ICiPTD7xZjKq0sW7k7JrbaOBT2yal
DdSD1IY3a/MMC/vDboOaJZpAmmI6NAFhmJsmenCEkxlf3gmhd58vfRmwNwdW4yR7jwgzSuh82adp
6gFg3Fi7Gk8M9KmvN2KIsxUJCeKyx4rqieqePgtfeqnM49HIBvi2JHNKduu9XUxrCBVD4iRGNnb9
cAtlCGDQIBF0kg7qZOScuG+yQYtczqfsQLSSxI8lurm8RUrKOboo4IE6iFFwyxf2CKAxHnvFOqy2
5IW6r4IVFH6e3uEX6OyzVwoHRvFwMNS98e7te6+jjxYsHONeE4ECKNUWfLsL3qPg4pmPtOV3grFx
hEO+fzMCKQjeP0vwr8FM3ZrdlEKf5XCuOHizzBg6pblxdAgY9dhxsQuk2VecJ8nQDhfzkMJsIxBC
jrVJTg1ytlCOspUT+eoQsQb/+r9yYNQEpvSG2BNbSAaLx9VoXPgPhzPCLAugp3Gzs73/VLBqsEZB
6amvlXMxYtm+vjMJM4bxMb2kd2gvSTWlK7otd+5jUvoPAEnN3a1h+UEht8ObIXsgqIz30VO3Pfyb
InbpIXWS3+gcFsBGDLTlsfQm6fAsepoNoltyK0h+XD7g63Z+NOlTXA/0gzsbBhZMLIjk9UxfnaM+
4BSkHpwe9sKOeuDm5Ty4Szx5cGAr+Bgo0cHZeu96gKru5/IExmf1DKd38zKl7jGQpmmvgrG6MXgy
rh97F+sQuIGV8W8Y6cuF+4/tBxCLUFLWbth3v2+Mo+7eCIPrqAPqJSzcOnxszqg0OptgSB/Czsi4
Oo/JCdngubMFkh4aY5uM3gb2Ac0BwXfv54AW3savLI+OVGuE6s5gdywOfknMZg2FSuQCqP5r54tG
X/FevK/K5N9nMfzrAFyGxoxFFDlaIOrfTqMW97emYXSBwNVSndVqZDyCp5OvyWZmn9giK9ZQjOQB
WnmYnqShhheqxMY9xKpx8bqQOE/CKIfGga8NzKHTQtS9eUwECTSG4e4K/T2MNXeEuroI6dYqpJo7
BFOKXUxyFzFqjHObuQGsDBA8JtrsBLiCaI31B6UVFX3n7qCr463hPkN+gnq+x9GuYc5mXYAgo68A
gqESSnHkDhBFeh1TJ1xlIzFs0hYuyi0kgI3XGBVD9OzRaZOXABZJkVbpLugpp5R5PE4dVbDEM5lb
OFFaivUfws6ruW10y6K/CFXIBF6RSDDn9MJSJBKJRATy18+CpmqmRaukrrav276yQABfOmfvte/s
VCF6ONjBvRuykk769U5VlEO9BXgXRx8WQf/3R/JjM+m/T+SpbZhXp0Z/CHIwvyrLTB+Y9aguBrU4
D6md4A6lInt6b9iconQ5EejTrw7Xh5Wlw6RdZtAUg+WFXWjtX9VdSO0NhTmOuncxWujZH5XUr7jR
f4bAf96dp8JLck3qXlaxQ9liB2Xwm9YEU/RpiFx4xHkFVa9iEY9Tg1Aw5oJ7mu9CjAgdOIVwGvi/
807SzITjIYEDuzCKJulI++N2Sj9soyRGKNw7QlMhlD1Ve8vbLUjKUgrnxqaiRXIimhFjBZujA5rz
eQUPGxlf5f3+EL9G/9OtIaxGUxVCBCBfP0Om2lN015r2lm/CZTFGhTZn5aZORBCF2EIaxeSbrZQr
rXanfZW4no+ypYuq4MlU6aFRTaJFjp2wdNCC5Y5k917MPoIT0Sf2o5OCA2CnpSn4Elvb1on69bGZ
tfQYdDZBuPo45p5cdo0Kt9VtKzub0wh5lebyXveYFunKaySRunc/WcjI7YU5YSFujmwqmXSlEDj7
w2yf2C1t6b68/P3e/CRH+e+9ea6/52GjlLJUYsIaS6/xYAsyiAxL2+RT4sIRWHaTFcb0gL0GiMUb
v3NurRu+4Jd6Oo+8eYWlGHfuV1vlo9bt+uP++n7130PaYZgLuyLVQvCu+JV/v3AES/9uyblypkqk
vaRaPJfBxdsjO13u93yDqtICH0iWVH62haXhG+NL5UQe+VIoHh/aLGHP9cYhOLTSIbTkeGp6D7LM
L3G/vpG0fPeiJXqzYelTr+63U30lDXS1kxGW4/vKeKuP+hoMDdEuZk0to8FSkvC3fJXEUtx4PWyn
9SL44Bz7hoQLacYohaLGGYBDoHU/ROzEqKMgU7MV6lHZMRvSBMUdm/VvU5oG/m1xnUiooK8bHSOi
uRaGWmGZIUNTdpIPaYK25yD3qdjvACCMq6m5ioBWT2lW3FfpxT6tqdOsVer7r3efd66YVIMmspPU
zt7C12DYHbvR+FHTxlJZ2r8/hx+UycSf/t9jQOH2fc2K9atWJeE5nCurQrbkh61vJVDQq5LC+ybY
l0uVs8vhYZD+y65Yt9O+3Nol7/zJFm8O4amipbDfeK1xwbNXwb2qUuWk9xoOGnax1MoGdFcxxZEu
ma4k1hiRHXv7cUKmuCNU47St9D/CBb6UeE8TBiJ+ReniqQ20GE9F0OyUy2ak0cKjQ7yotjF4ZFsr
kbRmuAhy6nYfh909t3gLBHcs2eIYgUi5rpfsoc+kcu3ao/QRez20Bb/f7H/j1TTK+PB6ieLryIW9
p5sdxGGl5CkXpgF2jWTEXr1VtaUVu/pyelCDaynCIsbtv647/Eo9wgEEvXdWTbpDltKHt8Khk8qh
u6Pck3uPl3qrDeO18PkJIcsV1qflILMPTHNdO5ieyjhmv0ZVDPk2GxGsH8TxXO0SztbwDyTLD0wd
wnTNHkxGQOcodJ7q3ikpdVpInPImnXJq3TbHwA4XCQ30aeXVbttnQ5xiJbtbGkeqOnKSyV+WH1hp
/04qCDQ1ElRMTZLlZwliLJoXoQ172YbIVS9AyO9BIexXk/BIqpkP6A1D2APNzUc8FP3TKsARm+qW
QGtii4sQrzLpPZSw5Kl8rPchk782x48F0mtM/jJBnvpWhzLRQ6gYIQRABgASxG0oeLajdFMjlv+o
qTqe+xhii1H9WVHw5SqYcrVpzb7D0gb5kOEB0iBfo/3uXwQHwz64t9ljFwNlvixgSCzDBV/fW7LM
juQds82yirtVSNyJVldeMVYKe3uYGqEtMPuFnel0+hhcEA5JHdb+zMv1eXoNXlSfvtzo9H5aqV4E
34Pt3axCu83aJm0jcslUyqTJoPRTp/Rrl6kYMyNT6IvKh6OiJxOsivoWvZyjjg4C6ocW7o9/2TbY
l3Af2em252TD0L8gHJ/LDsXbqE+riBOGl31IPilSxeLqFhNKtmOM1GQo8ZK2x4yegSRbyW1g3GdQ
+P2CeHtSVt18Fq4eIOH+mBB+2rf897V4Fm0WKCKFADrnLO10LsJeQ2ChgnNgZxDLAAEtlfak5IK3
/X3Aow7+4YVEFywrIp43Gd3c9+k1KcOEgaGhIEDFko4kXkapr6jkZHuGPBTk8QM0ztmqUiekhABs
e0anTwP1KxM62on7KEdxyYV/F1xQmgp13dVjftufdIev6RF7qNunh3OmfDKhA1LZas8h8VthEslb
t86ce9AthgFVmRgPzaiH0poaMYigvE9mROaSvH17abfhXmutipSTu3XBVcjSJTkRDkLJ6h0zypKa
p907cX0HHCUOpHGgwobUXC5WxrZiWL9csbRpVoJ5FJ/7lB4q0k7EkogDc8qY9WcMEXANF4OCwWnK
csDOCaobnzxiB/a22Yxkaytbo5vNIRa3xQqODpsz3RMC/gaXIBq9xOXx++NRu7v/vFD89+k8HQ/0
WsxuN7FMN+dRMQ7GYj/DaRQtVLySV7RdxYzA4ARWl33jcpAuZABFJnePmpR3nrFGU7LsK8POHdzr
rzDQmZhP7kzRy2Jy3fwZSNitDk9Xi9dXJCLKVKD0ak+nZP2U3QRFCdINWYwf5ogUO+HtSjPGQLfV
vFw+lCUECF12lO0l8rSXC4QNFuf33++Z9INq7L9X8VxKTUOF/Kicq4AKRWGQLtzjVcP8/aqvzWGx
6eaA2Oodfv+uPy3pDCHYmEQdmFQJnor2SlTXUnzKr5tszyi5jcUJBVVC48a3MZq8+QlfSjJmz4j0
QZgwAwbQcB6Liu3cvB123go6DqMbUAT9j6L+DwP824U91fTby1Xqnc3rdYMVk3B2P1wFf26WvxJV
np48toMOEKpKX0ED32cRJTbMpixkZd01a4aTizXxPGB7Z1dVp6w0O9RfPSq7dPRuENrBAwznNVjB
IQEnhvh6hvdCmKBz728Hq8KiWfdpMpZwbPxxL4x/3w1N1LsNPe1nUZO0p6d0CWMzbUIh2uRbBV3c
RLVVw1aPmgcPKyJ+8UYpnKxWlPkDhGQF5IxsTm2WSq1Lv99vzQFowFEMnEpBfVjMBFeaioJ19mP6
/q2vDMQNwkTO4B0MCZYEq9dI7OLDiEUM1zAq7JD21+zix8Qug287O7B1hPF5Fa7iV3Wa9aV5NpFK
KyhxQadu+5awC2ytZJBhQ15GR23+l4pD7faa3x/d91vy9H5IZWjURaCJMwPIPYU2ug/cGSqXd/cM
mgRzPs6XQ0C2tDCIqqmKMywdZ9eBch3co76oOrVoR4bXIydVGuVkJ7zENUfXBv0rEyuGq6t1z5yC
fqNspzQRH05oegIFH/bntCoR5bT9W92B6es/+1nd9Pj82TDKInEi9JuX8+mztafCEOSqEdYQWnkp
RXsyma3BKMb9/tsDteTFxqu+A/szcd2pPXhP8SCBovirfCjhU/33ShBd4/UW5S8Y9dNE3ovb3qmI
8starF9MYXZVN0Qh3up9pH2clFGhMGWYJ6sD69bcvlJHqwsc6kRn/7q+txsRYcB9l9S5FRqc8sOd
GK8emNPyEz8ebP8e9FJRmV+gmprDSNre4McZpCH7oXFQ0k3+WMq3qYB5oF3E9dQQJi0V87QP6FXf
sUJr6bh3Xpnn98xcXljuJWleVCOx9WdpPq+DF/NyuCXLIDuWYj+9kWHGRXaDAaaVuJeMYS/ZtPJS
Ll7Cx7DmWNULxpL2HpxfEpWLun7eL+/XcHO5H+uILSK/11xXKrioC+FBI51sOW3WQ1dT9hX8gVS3
236MbSnZxkPYVmLqKZd9mIyEanSnA/BwG9A/j5XazeT2ZVig3njnnUI+QfKS4UuJx4DViZw6iHXP
MhlqCaivK90lTs4vyiyuKJZcZ/fbkgUCgh4wsMQ6HRPSYFR6biRHSxNjcSVTuvvpsS+TIaV3fjMy
+zhNk2PRjpI1XxOxRQ6cXPOItZyG5jTL10ZESucsLplFTCtTZEwoM0VgO8xGOzvIt2VOPMY14niq
0NrzyvNETlzKpZdlzWkgH+BL6jV96boWxYXJZjdZRoQuyDQBBQsdo1XuEiIq5EEDYhjGWNYvYF/m
/qPZnYrlSewL2A+5v7XyzvcPs20EgMaYVHJqaelCDxenm3cyR0qyrKvDJR0+Vgr2ejS9dFTg4FEl
QowkLiTcyxG/i2YgVCyTheMezhTejm6vhzFLxsJFrV9byujKklV9diXd5x61KNE0jwi86NZPpQ55
co1cfi5Prq4tuNsGxqMrgdzeA3yNMa05BypWEnvJY77PRRU85+ySOtwKhZ5uNaiZG6jd4q1CsmXY
MgeIal32VnrvkJhLScGl0i9QS0e7czpVpLGOdo8yTGRsdfQqTT8nRL5xeFIFrbLGAnoeotRwszZw
gndeW6QfX8lqrAJ8h6K2rqdZ0zhcaNCO2BGfooHI/FejvrzceBONFckhd3PXcMvMZsXNwFs1MYjN
Msk7Vb3w+qEIx/t1dIb5xuJBo46jm5Ja9/uxFx3rfJGZL2X74GCtAypgZYGCV4wFsFhTuqjF2JiQ
GMgnqvNBiXTCJoT08ZET+L3tLZJpcbyh+uBsQ+YzZfDQEYnqwIGPumaQ34dlND+dGW+bOwoP8kbA
4mbjEyIeE/yk8HG+07Ar3YCWsPICVDymgkI1WZuiuqqIGg29sFlIUOAzp8bimnkQcUXkPLSWwN9e
cijxDknFDaJzcnheTttUt433lo3NpxrgBsBOQB/Bv4N/Q4t08ZPXqNgpr919fw1KW64GKmUsFDEB
vxj0MCLSzKOBJA/OZNj38A3PLr2xJtp1O+aP8sa9pC+FOjCVQVaX8KU5huL/1DCAcpAF4hdR2h/2
OLN4mdIluw/Lez8u8H3F80IYJfrkzOrpRc1HiKb9FL3peWXptCuQdeAkxap8bC5vdbYPTZigAASg
KSUjs+jz/9G6DX3DoXZwK20hSNx7/FZRPxJj2njJ240oiWlPefkw8Thxaja8U7QVm3Wt4UZ/LGt5
o4WzTuv6oJWbOtTF6Tvepjwd6jyfSbYzN1d58LhuG30QVLjZFtndPemkJExSQod9SedbXWhcXrcJ
v+IU2McnFvfcCuYTnJveNoLGV7lYDXE5BVOmCG6sNjVQ1HOOI5CM6eZCAYFQ3YCwMczqr/ykVlYX
u4CUOHwt2aak9Y5GgrkwXqMBlCDnfGy/VJGClWEtzyWvBQJVjFJhqd/3dw5FKU7YhtiEcX3xTYHO
o4RBOsIUpEkb1fxMpVFSvz/KeQZCSzheCVYmeoHFZombLWyGd0ww7bRCbknv9T6I7wXj/CiSSv8Y
VJCnJvGh2Eo0oLxkfr+7jzFwzD5OaZ3Mo7st43CjwrGSHpbEKR1qX+IEDGfJUXNfxIf5zufrScOG
UcZCivlSuVvEYZ6aVcy8NL4IwxvEtPOk2se+virullS+mrDjGudGjqaKgOotTrzYp4+qSOs7p6hs
wp8bLMHmRAaJhq6k8hNOnTc7ug64jkxa3IFWJlZPHUrky11HIlRJwC3hSDvtg91lrGIM3hJBtKt3
2rKU2XTIwltmzk+9vqQcKybpIt5XVzyOo0jcXEEsX5axRDWX45sVQEUhBvj6ktMpvbhZZJd4ZqXF
g8O1+XkSPR2HCPLS8xAwc7OXEYAZRIqNm8aKsILTacTtHU+zmlIT7ymoTHGWP6bBK4vPbXhi5mds
MqweeBuFZHKJRow1EdxEsxUrps4ynlS1gUV9f+GkT74ZmeQvafQZ1zO1PIqY/ygbge4DzUhzWLXu
0qinTe7ENiuYoSSAV8FQRQZ7sxvDVShtK7u70O0cA0QWbZRbYksY922eGOv6ZJ+CaVF5N5EmQOUZ
9SB6vOUoXaAAN+uYeBmo7BEiNSYddVpgJyEgIh/HyrtAd+kyENW5BjDpEXiXaJpp/Uc1bZpF3huX
1UEiqrfxBdORAS75CkZ10im5veWooo+LrTLFfewZ4VRvp007JWSVr4sjp053EgrQo0hdgfLHjZ58
c4zw2/ewV5ydBKApEo7AUbNJqVFMvvZPkUf6qkBBnAkRQSMlVJobDwujgwmEDCDt3ZGQAD6sunUf
yTDec/gBKYAaBTAWqgl4lZfRFeaDOH4Ew6h2YsCVIevlLGfYUr8gcYkJyWKJ0oe57lHvd8yrnSx4
yedV4pH1KlwGF7Q0YyM+phpAAVtNADi64WlTsqgRIKoNaqUvYpZcXBDmdJfo3nGuQl4AQGF2v6Mj
UNg+jqpkc/ndK8xR5uwlMf5SmxsR7kKpH+/adginqp2xYXyAaBxTBEYd6dG+jFkYp+xZgM3557fy
vd02b0HqKLpzQdGO+x0xz+w8lknHuVoyfv6ROlP3xH2U69L002ISEczY+GLRL2nR4iiMnCsFWWVa
S55xDD/ZDLG05xfXxHOAqrLe3u9O8SbQf0brm8FMQTYMQu/ar7F3X2dgBkznBk0AfQfCUmY6sWOY
dye9cBdU+JaqncQ2evnI7fuqISVnHCyZFMqx0LFLldxOCyej+X/kPaEiVwzDqxUiPhhAZDjvjYOY
9unX4gu6nvsRrXwWmtqpS9+MSYylYmUVoiOw6ZgVB3FeU+YWrPDs9yIvqFyDdVjyi1k32mG+mLMQ
/OljJnCSjHYPgodb6ky4vCovPX2E+kA0J43Qr6Ai3pamARaQVkH9UpFbWa5zbSwkAwVwJLID/HG4
7uV5mrMFdamJscgYdy8WdxEkytLJERkvH5/EZXoq6gttnJ5HApDdwj2pA5BKCHwpvi2aV+UgrcBW
InLWFfYezWcJbVWXpqk2uN0nCmj85MV82AoZLfIxq8f1eWYEY7nuK0wBSMcCV5MnTTDq0fnV1MUp
WiqmnVyGpu5lVIhrmyQFTfc0ubIeMp1TdZESNCD3i2J6LicKROXS66Ks8vNrZNrx6TUL9oIAAaUX
2BUnqAeO/R4L9mMnJLuWsjkSuQsYCxzSXom7LHZ6NO+u6wzvdF72u6F2KP1KtjsGWdAl4wbsol7Q
4wyzpfLB21boq6S14+vkdl4J9Obaddx+5EjXAHI+1uWDOI1xgYEHX5/6chJshRc/8HVzUbJ5p5V7
7t8SPwsn9xUvCiOrnZxDT5ZsqbUZ++KeAzIY3LHSuMFHsy/pyG4ladKwyJv6SM7XAZvOnh3LjBOh
gfPaeLvCBUk7Ho+n42n373A6dIf20B4MB90/zmIwWsRfKJwt22KbbTwSQTg2kGQAMfArcPqjzmHc
sWk60PH7drBwFp8LTEVHuDUdk8YGxNmVVtF3rzpm1w4bqD3G9+DuDq5r2/ZqNbAHg8b65ExlCaQq
6GxoJ6fLvI22D4xxWjwt8nEvtc3wk5RPylstYISitxOLdXJ/yc578eMMjFTcFSeeIMOlLWwzZ2oh
3jVpekgbOjvhtUKqxx4h7b20xlQm5SH0S/5lKKD2MJwesv1kd0pWQjtPKdpcMoR8DXkV90PQ83Rz
EEj+KaDc/6Yr/vX0qRJ/fdL2N2MjRpNzsHisQ8Dhxj5UFhxu0WBYhgFpumCBKRfabaglC50wlITv
E8HfU9hPCxGKf+K7EnRhGv5ero7wIOtBp7GhJ/rAfHlbqjGbZIVpotdPUWIkbE2EEElTZ0Jneklr
JnCTS60Jc+B0oZw5W523WnAUw3VKPrgk0YnMRCe8jy/o0fwcibhgAafJOTGqLW3PjorAV1/Z0ct8
QRUvpPgtvNGpjTJLYCQJ0bxqt3K7rfFwhwF8Zc6axv7RLIR00wAVL1572jjBB4fCszjzV2pLU3gL
i10RvmPyf7QLJRwZ5UiO12I0q42+Uk/rm58bq7u0OF8/UioPVBvkaNFeZkl9IL/2kg7aZlTW7xKE
0vxqpdVcwGAnMeUMpXoXVYebuK9J6VXKY6Ct8npugHZpFmmxuvFBtPNH7/wRpFavHonJ56ldFhRI
f6/P/lsFpd1GBKuqs0vRaMBRn/mPsrnI2zYvo7g3C6sXzjCnZlGjRROPf2ZKdSWlp5ITpEu1yyTU
IF+aTyWn6tEExr0sxFlBb470Q+U8kYp5crE+c/WPQBT9p6IS+gTybsgINwm8+f6hDLHNxOwRhRsO
uLyLNJFVKgm74CVZntfqe4j4BKdLX7XhIt18g40tcq5EduPYLZYxpxNXH2tTDtSVw+nu5F3Wlc/u
K9nJcMZdc8POnh31dRRB+Z8ECFypm3cLr3OnaXoeCHPeL2L4wKy9mwuUgc3N6qqmy2xC1CepFoXD
Kna1Itji81sn1/39mSo/PVSyLTuWCw40At6+f/5r2ZZ37ZoL6/NnsYdZj6bweAwcJBhLYXm2Zpeh
7/sfJ69vjUVv13juEOXjgeduLXoco/+UjPz4PMyeIZEUr6uS2qmT/vOSnbQkuF+aVloLg9Si1Pja
Wkt4gGToTAtCcQbpH5qs3r96fe0bfu6pqlhH5H1drlDbMDA127s76TwLluN4QWStqwkrol37NLlA
3joAqJn+JxNjyLV1FNzZLbNmyzC2llhuMqvvu3Tsp5E1FHeboetyoDoIi6nqDfX9VFwPN9Hwoduf
mWqx0vzxIH+o0yrYCDGFqaIpm8+j81YG15umnE7r+HOETTe1ugSjdfqxvnp+PxntaBsh5XPtFb1e
7DeLVbJY/QV6VX/oDXy7iKfewCkuA6k4URngZnKytWaduwfBM2S1dWpfJq0FnfIxVa3DheKnOx0S
eAR60RuN8A6jqzlPAebdR+/oJHd/mkJ+4LNq367uaV5phcc50QgXnWFTO/a86HAlNEPDiLLWCVhe
p0cd5BqJtw9COijaIDt1SeT4MGqfGIilSmoAtX36Gh9ZbGfg/YGRIBg82bLoqSiai6VaDmXTqnWq
RV5jWCV+rbecxPr+bS/4rTFWDjpJgs1LM8hiRwH69nFbnPYpztOgH9VuuFPJXnGrRTi4eUFfpZzf
QA5AHURzF319Fy+Br020MvqpktvT3eYvfccP0wG3SIFYyeQrkVT3ffjdwqgq8l7UhWT1ECfOH+vZ
2sSZYi99HFiYzWj2vrTToTxaLVCN4Yn9Y0KSuwH+NPlzBcRsk8mp0wXsXrH/TACZ0dyUxtB4jxlo
cNpned9fImyzmQKGZxuPaLAYvL//MXq6R//Pd+Xbgt5SaDD0nl6NS2a2VWtG7Yxigi71dTZ9WOje
8X1xZtmLS8JVhpp3U1zlFXXtO3FX5lSg1E13nOe/rvZ6Ypu4Zz9vL+cDyrGzp2y1rUyAMTreaHJf
/n696o+j/T/X202j/7lLVaQEUq/hLgXj/V609SEoLUwW9SwdzvybRdSVxQaNyp3nv83HBi7bl3Q+
VT5dvGgh85OMDz50FpH9x438IbGJMfb/F/asHhXzu/GIagNgNRFN+EYi4gKwpUsjf9mvYWPsyvHh
uhxenFWHgksmvOB/LiI/9eO+XcSTIONEXOK5uOrdO3TBjH481vN15M1eZ6y/3cQE/aP1/aWCAhfb
gdQfu4/PzHLxriHAGd2t0ae6hMuJIQOo5J/Ykx+WuG9X9zTGJE0y0lQCqj662+HLnoPn+8w/LwDf
xkQA8Z4PO8Nfx4C9Dz71XexgUxv9BZqTxH91Ed2TYj8nk/GnY2b+/gpJ5zx/XLMccGNgA+T269UZ
TsBRMmc0L6P3dl0d07PfJp1OScK+IdlX3K2j+2n5qOYGSU6veu2fUNLSg1cCQEfMhI0H9YYC6t3L
T9bFfyyoRPNnJrhqHSEI6QeO1nmkqz3uRipx+IQplvXGQjmSIptqXbMG9YpIXEdfTmIKRpu+jrzE
C0XnXtJnSz1k6Z8ITJzsWGBDHlDkRURZqA5hMEid+E9q/vnJPj+cXJmZohd9BJNY8WnbtIeMfPrG
KvZn9OtUJNYQBl6V9e9D8wcD4Pf7+rSjjNpH0AsfpbCe5W4PR4fAqcMK9sE8gKHQWakS5+R/tFCf
dGf3kmDj5bYMzOHt2AWCCPizQBLgA/orD0/78YErKtpuiZ/0LxnTf+YMOMVKECjt18yqDnPrGA9o
xMB9t9ZLpNLdMo0qcbE2PdA7/NEMRC2ql/76SvbR8sM6ZDTRm3eGiGUQSoBJ+HLr9oEQKW1lvv1r
JWDW+GdS5pCBDsbgf9ik9Z72gvfyksXtnYGy7bybeLQPRNgRUEr3726fXyLw6Q+PPmTtZDBayIXK
rYk4eaUGdww8mj67yHnVUWfD4t5Sc+HvyMYJCmCUkh2pEnmFb/XxuqJ13ZPbwuwUVxgddrfhmxTw
i/F8bnmeQu0c6M7w6iKTG3wugs2nbc8xTUBjt7CPXYcdfux06fh/6hjTV3eDZAeBsI0lh3ojhYU/
XrF/V6vvN0b9PnTl8KRW0qlXby7bdBt/nvp01MDBfF7HxkJfEJQwFGbmWw+35hs2TKtdXK4wCs0F
uJq1MQ7XwpFkafyaBJAM1X0wMpbNxfr9Gn9Yx79f49P00mjGVcOBW2/IQZxqAACw/7kn4nUUILrS
guirkYSWvvFlR5zKk4Jq8jTZ/3ER/wozvl/E01gsZfWk9YzuDeqwx6YVcmQGrKu6a/+DpYhkwNkF
HR44WHAxKkWA6WSru4r/+2V8yaW+7y6+X8bTttg073l5SbrLaLCSX/cVcIFweXdFYC2FX6zJTXu5
zVmy/WzWTB7Qe+PFAz2/71usSlPzQx7fOFV0pmq8NqH1InoHcidejJmB3HZajV82q8Vi4fxxppD/
3WV8v+6nXZFE/HAjdvEfHbwsRJD0ShmJacJX5/Od6CG88qh0wWGtqIf9cc+6d/ife6bpso7GSOZA
+DT421OuXCKT88zNG03kLWcJ0+qsVaJdTvOlvM2AQ1wWHM/ddXfDyslSQH4LF8HmCLbBH09Vb0ql
8wUMl0WYKp2qyUHpHyRIvbKVYyd1BgOOYZX9vjWW2z8JIV/T6W8f4GmQxnlPELWG/KLT5OqD3DP6
DnBsxmn9dgMBOin2lGinypvBrwpPmm8h4MxTV+x3cXGofQjEM4jKI/Gjj/JuzKIs7du9PtEsSgK0
yhzJ83p7pEATpiLoF3S/HRGzjiV7UKUjwD5kBBA4eCYrkL4O+RjSMCQeLJhAI+WrTmNl+VhSu6CM
q+L7vIO4Mg9Ea7n6OwR1koK+hOikYrlknlii89KbZJgktIkKWvlmkypEwo7oR1MDdIs+y0khgnO3
Npb3EQ7VkeD9ye7/cTj/5514mlPOuXJLm5o0lALGR1hax5xpPB/mbOOC6Zn1qd0WQCp+fxO/3rTn
B9ljuezBv5IIL3l6E/X0XplZQabFdj/78LyRYVME2B9nM887Ug1g2I5fS+t1hqsfTvlo4sxmvsPZ
5TgJbM7eZ5faie0Oh2PdGruwml5q9wBTw90MaTHiNh3iCraHw5X9Mtj+fuk/aKINqGH/f+lP76AS
qedWStMUPqkrX0Ci2hll3xhZsQf42kwcqGEZMBR9Qkfs9++tdLflt9v29LCk+7kOAp3bdrG2OoIR
rC3sxmeStZa6m8XMJlvuoYCAIDOTrCqL011gOb9fhfTTK9MzkK712FaT+/C0AlzPsabmmf4V9zBM
3uWOrJ5D9JNP1hQTZPZydQPrj9v+gyORvFoMN1In5O2Jz7YnszkZZp6m1QaXTd7Ht/XaaUBcEw7o
jR0DjHh2DfVGFTmDOdoYskaH5bFH1Jszmiyj5A9t/Nde/ulZ/OeCKBN93zCISSNeG/wUa5W5RJEd
GMRsmYC0M5mvA9JK9fF9b9BlZ8hr6CEGuUc3FKumMPrjgcg/VFz/e3P+91zyn22oeGvPlzQIum3o
zXmQl9rRSVp+nJEAEOZ0nPkQcoh1BUYzFGyODB9M6s2BNhqT/Xz+1qVdvvkzNnRr31r232BuLtF2
uB+cUyyOmVgvOO4Or3y2EkgDid1vSy+0Pq6Dt53L7Qd834Fxdhjf57v+kuWDATruLyW2uw/7rb8G
QenP4UJaB2sJwRw/XeC99ceGZx/m/eVspg+Pa1+w33YmBZEDdPqzdQSL50+8teF01Mi3ZcdQIPmt
v5tq9jhxgH8cu1jdmQ+FeI0w1OnjlsHrw4kHmjX5CGRoEjAG7xQnXofy4Qcuw3IEwQyM+2sCsJGC
CLW0GabpBf6Vfsbf4g4/s6+v1kgIHm09su68fUpzKRiuCETomlcsKxpxYzFIHYSRXmwZbo+WhgW/
dksCcL9rdFX2wgZr3mMHrFLm2U3/mEK/yka/vX9PU2gQ62osSmShsBF0jbnsk3HiDVZJX/P/GHs/
SNe/v15PU94lzBvhkZ6yeSF9apFhKWhYsnz4UEAAGVvao26hbO75JMD9aRBVngn2HavN79OO/MPR
5duAe5r84srIK9y15trYFGN1QWfh/LBm1SK3fbh9F6qi9OE/C1gKmfXYwPZf/n4BPzDevt+Gp3kv
T6u0p525gMgHwjgVS6s6Vmc7nrz1w4MsW+2Udms7tdOR+dfD/re+wbfulOyU77gJ2tNnjyTzeksE
2Vwn466mjh39MejM8WoXtoN62Tmvy3kBmIPS2O+f+qc1BweOYWpsGNnYf/35f+YWIWxaVShyeb11
wHl663UGqSn0Ps6beXWYV2/n03Cn9G/u4Tql66v5UIEo6dZOodBznPKi/HFBPxTEaa7854Ke3kY5
OF97lzqT1+FnRfv47BDRNovWIgwX2Z7lNnvpmOw84+xexvlevtlvgit0hRZ9Tt1YtADJXJ1+lwoz
hCR3sWRlIOErdUFHnPHS/LFOfD2ap3H67XKfHp18SU+a3hTh5t7nXH3dR/hcNgaYNZwzkGxIBwW6
Uu+AepI6cQOgdnUKPkU46cLOxC9wL7kqk9NcQxvrnSPHcHSWGrQej4/iCy1Bv7oZnaGEiJwZPImS
W74qNkJN1+X3d0H6t5T9/dY/jQDFCC+Xc/SQ1s5+4omuH3lLCqPUP4efiz8mnT/fu6cD3rV+tFmq
0UXb7pvtMRx1YDygT4K9nHWFxsQa14Y9xjFHuk+/sVaDxB0M3h/zv1TyPxw6TEmkdk/d3MCh2Xuq
fFa1XtR5KDez3tt5KzLBNxvNOQ/um3T5ACJCk17pqOp2UzgykL3CqeaJW70i3EJlQoY7uOL178/h
ee+Bm0fEPsDszkFOp8n4NASUR6XG7SUjtnRxngJjOiWWNL4iNkfqNCkbImrjSRd5ra+qsRERC2wI
PCR5BGliI/8Vj9CdWP/zgv9zMU8veB1LTabVgTg5LcDuQQKIB1g3F/EmG5lT2Scm2IMW21H2/ups
Pr2O/3znp9eRFMsgDGW+swxlMxspLnPBX6/8U4Xvn+/x9Bo2iWaUl/8h7cyWG8XaNX0rO/Y5sZmH
ju4+AI2gWZZl+4SwZSeDAIEAgbj6fnDtiLLlDCu6O7Lq/7Myq3LBYg3f8A6XQKST1gwLXNjNgXqw
kUPhhr/zVe+9Tj/RX07aOq2PotCowfy6Th66mYbSpLFArHp1XPuuUCIxGeFaJCykDTknFmLL82OD
xmwSAtjy9MV1/Pvz3Nw5P968//0vj5Nqp9SI+jcHXjlopwIYUXMkYiPz+zC31+rtOLck0664HIu0
jcV5hwBt2k6UN94Yh9BeUgn6iIPJ/UpFhIBw//93Bf2gmfpxi1765zsCeeqFJNE4vfN+fSD2y/74
pOh9mUcpNlJRUKN+BWGjhQgDYBrEZnqEyaMAn+zerrh3Otze2IVodWXTsC2MbUV+WMAzsSPcixl5
7y/xRKAjQmd0FXrhojlYa99uprhEjYzZ3SV9E7P9+LY3B5V/qprKCCVhRusPUys8rBREziCEAg+c
wiSfhIvrTNupXrD0cREu7lTb+gPg59TT9KTkjSawdHN0h5YSxaeOz0tXBdkxeXa3fHJTzvvvF/x3
hP73v3zcs3osCyVIGIFjLxqmjjztPSYd2Q4G0f73lXSLq4AaqMBjVDQRIIcEd+zmLLqm1TXPAuEy
r9qRAeq8mCOrYsUzq/WOLdhRxwA5KQ5qFHpQoYI6mM07a5SgBIUrDolL77GlLwnKTo4fD44fkStN
ojViIAFIw2024HjBcbOagDTDFYzS8ggvdrjOwguW9xUuaAtCvwXFUgC5IdJxiR0Aad20uq0/oZVV
RkML7pOBh4stNNMinzT5RJQc8LktNmr8JHBKFIOMYXpvk8m3ZZl/5kYRFcOCzUbAdXNaHU1TaZPc
vCBXdx4gCPXkebHjeSVMaaw/IFfBeS3x7ak/xSKJxFiMMzih+Gn1Xn29/MvTdVyN+sztsXG4SIrh
o/dUjbDS4w96fKdANcExOB/gQEgDE2DP4xPmePwoh0/0ThY9mHFu0ON/Gs37+Ij/gakAZR/IO2pP
1J7RUMXEAj2dsfHSjOrBjLyWasZsBopxCKiRTHF1Rj+bbt5+vCJLX80imqmchjYKtzL1HR0nX9s+
HIIxEgQk74dDNJPGvQzdp6fvIZ/IU2uIkAEHzAE3BRajafcJOj5K+Jnzk8XrqzpawCrc0i0OMFNF
OC4DP4M62p+11bev7+xB6XOXfduF/bL9tLbC4wXJlJtr+lxZ2eniWyzbkT4v/gjb+EE4NK9MztQa
aaN0ka2gd55nUHH5djWVb9q0KLldkFLojQOufApcPIBujOIH2bWe8gcF4cYKobO+yoFb89s/TooK
nkcdETQoECS/fXR6aL5tkGXELbAXw+vVPUAW2gSPPpenRdaSLDo3nS4yxBp6A5FnFMIH4WS/gnsx
bBHNu54HjbhqyDXf6xlie/ShxIHmmHT5UH8QEW4l95/9vs9/qB+wmFWSPLp3OjrmlqncRAJBoPpX
Vazqee1gc8zcRHbxhzVM/nBG2LJDUlnz4AHsDT71iq28Pq1PrPRNN8sfkgehtgP0vZfqmVWeoq25
4AaQJTfYHF+LKwYemDGa6+pQw2WEHNWbSorrdlS4EYmSQOW3fhanfR1aO0KZ1d+Pca8FBSkjQxSj
oyQE7+655+mcZvEWFQ4T9D+ET7cG9z3pHsyP+sXaa3tUIuMluOlop76LU3nZ4RzQji/aIEP7px36
T8GqS/EVxR4QAR/U80VPhHbrZC+npYbKBv3cF0gJ5j54Cs+22QsUnpbSrkGZCqtnj67jw3XGH4hM
xp0P8OPe6OcfMRR+9Losn6inL6f6Sc+j6znIEZkjRUM8DHxy38615mglDbm7AOEKL/G6hpqTjwH9
/z68+iNiuBn+ZsMEqVKGLeWGuQxRiCW8ABOrrmu3Rrp/Kf/RWb5rRFXMVXGoXGsePICumQECaDca
YX8xBT7b/pHG3Wkgy/QsjvhvCSPzkxtS5LbxCDiAkvVb9iS+VPGdcEfrr/Tvu/373N1cUl0j1bIU
nYH50ZEzM9hS6SJeqbTo4VrhT7mWEAdPJ90secDwh2AEk4a5v7Rc6RHtzjW9w3qg2gaVTDYnhBXw
nCiZOrDLaIsh4MgpAE2yWGCJwOLf4Hx4RUYzuN8Z+ccY8OZVEOWhhgtyyhB1/SZ8qK3mclHDuJ5b
E5RK0UNCzH3btE5xHFjSEDxn/aEJcO/s8zNfKINfzsGFcrrpEHc16fD0B1T2BXKb0W80BTop4Axs
f3ZHrAkAteW2Z826FapZReyY8NWBcvS8Eb0DuI1Vj/R8eoNpX2JvGTIpPkhv+/xRgc34aCbmS0iQ
4eXQhgfhtpx3k/Ij6pXqTx+XtxAV98sI2hZY2ZRY73SaVnthoSJ0DQSvGyjmSI2pjU/k+JA20ySd
53iCoPkZewUuE/EytNaJNtXNWZZPAHQHnStzO2LrUg+a+Qml0iNCgI4eOBHacAuxo+uaQstHCU2T
UY+lH4GYL1qOERycy9j/Y7r1IpgVEMpP0179cI8upp1NLpeDoYwLjID8R7yF3vPn7L279D52Pgo5
GME8NI94Uky1qYDOQTKNH/zXAMJrzpKSTcfAEABkIPBLvCvRA7j0f0WvVzd6pBxvgINsJiU1qdrB
6nGM5sqsU7mN03YB4/EIjgGCR3E0xr1P375EVx84uictS1efAxDWr076Gq7OM1EYsufiB+twkW3Z
ZSTd1RGuBdtjz4KHXocVf3kH+XbYlDZSbETTmKR4OXjF3QkQBH64kgPCsRdSSx6bwm6ANh8HXTTq
Jqqj7TECgaiGZAr012SrnKZSOs9MSIIDnHygtwpIpsQQy6bqNJ+Yz8FOXikbDB9PjQObFaInF+eb
hWTyJMxdYQOmMvhApDE9AiCCNTyCthrVSx4DzRNWSPSCwE2FzpudjxSw1yVrbI4PnLIvzWG3z07T
45qBIcdFa3ht7aR9w9OJZTag80Lv5ejC8VchDlBwHJWYFjTsVhwpw6dmDu9mRmVUmR09HZvcdFK/
4DUwLNY4tgALKVy80Wps8GxJxO6rPxBaWxdsc4XMHq+ZoH9d9LPVdYP6Q3qTgbii7SQX8G6GAozz
D2t/pmWPdL5kmx/tVpuJH4wn73ykKFDqxPG5GBSG0zMTiGhhdhkQ8+yEcFyzTZw0Cugbjg4pw0TT
oPe1rRBogvhAzRoJ8dNEI8atPPxj3pS9NClhT4EgL2wY/lJPj+j9Frm0PmqYnG/Ni7CHOT4u55iZ
rbFc2l/4r0FC7do9f2A7QdRrB/kMN/ojMNcJ3xTHxms+yrctAy/hM2t7Y69+QH1AtRwdbYRykAZn
yOgFCgdaopw2WFuzOjDnQblsZ6FdTz/L5ZUxaEiH2UhUgQIDmja8hMphZ6drYZ8c2il/XLkgKigX
8qtUTUSi9McTKUBP9EBMA7r/sDAHwhNV9MAzP/KLW8jzHMdwf6yBLNNglzHrg5qujWHaL1Azhuzm
84rzrnswUDIYhLTGsTpbaPmgm2KsCOckgIdtn/NJy4s0Q5ZJ0/az1721+4iuiTYuj54B5i0fNLsA
lcReXMDl+x2Bv5eDRocubUPtPO1Q8yrsnPshHnLA4UBcnSascAutmNhj63ZkseB4iyHTfYTu1Awr
edhq4yNH0nHMIQb7M6ajrg2sN76V8dbmg2iNhPWJ1Yjx3DijppGBoYmhm86JF93wOX+PNvJ1yBmi
Y22er/B7Bu24jleYJaLPHaEue2hYq8grONRtG2TE8NDoU1l/dHHwmpzh9Un3uSJQQolgvCpHKtI2
wk55MV6yP75ky9uIQxv0HWrPICYG8RnrOzhlG2OnLutR4sX9fytuc4oD6wY3zFmDg3fmGMjAK7b/
DMdGcNRpuKkftN1lc51eH2IvG4o9S6roFQSL0XkN4Xx5dv19NvT35TZaWs8i4D1UqNfyW8DbxiPz
rd2pR8f0Ts/WY7U2jgNprhUIXdhneBfB8/WhWZYwn9aJ27LT9xJf8OQou+CpKjEx7fuZBZN08C0a
gxe8DNQFwOm39KCPimnimQOMnI/TbNFbN5/Xve+aZSKQK47q6flVH7luvPY3icPNzjIBgdMFDgEf
KC8kBbrd1XSvDyHPVq7S5x70SGtBWZezy2M9RdOtRPoN4pSwlkfl0o22pMCzZn/lIA4X/jZ/VNxm
oND1kzcYw0I9nl1G1SifoqgA9WWQrLF2WJYT1cvR0j+tOJcX5QqhXpygJ/EcleuU1KPPNrSBMLh6
KGtrOJKVxCSCk+zR+HKagUQkq6DuK9rpyMSaIRqggmPDO5qrXIdILfdoJG0JQB3dRgyg5LeOEwSQ
Od4IOp4TIahExBP4++weYY+9ZKB30ZRwcIbcyszprHjXiJU1nLZCD7bd2c3X8kT2VK/i/Arpb/Eh
kbBplim9gDVml+KgGEXPVMMn0TNs1Wm1kDGwoE65xk96eX0TBsozXn+eCqF5AUi4eEs+CCrofxAt
Jrt0W80TFzDoFv3WN38v7XTPQq3yA7ZiT9+iwPwaPbev8eYUDXwwo92H7PV/n1/K7WWHCh0K8B46
6l657U0qzvDZSC0cf3PFT/sDRXf+WZFHfOPjtvqA2khgE37gyyrjgzQv90LmWIpdamMSgDOzBo/1
oLzmi+OBqgFT58cO9J6OVudb94g8hPJxCZyshfk9SCX2k5MeKmCekcNfkTKwSHjSUX1xtB0Lpng/
g99JnRDp+chhtwj5SKQItgsNp1k277Ayr6ojPZYP+SYd8cvreiJMYXtFSyYIVMcqqWE8t2jrt3YA
TYEjGanbJJoUMrK4PKzAFUpPZgMQvJlexjqrFmXyZx3FjskOtnMGnpHvGD1dxtRITph5JG41L0i3
phkUvz10fwC4p/cG6W0BsHI2VD3MvpBsom7zjFYunKYU63L0U5GjD+32I6G1FjjJS82yxLz8JV1e
PhC2fzm7/Z+t7fhEO+tD+4i9FuPUZ3PCGni3kGp480m0Be5sR9qdVqeBuSdqq3ZdPdDfKvAirUOK
FjxZH+mBjiI+xtyeHxRgz8cBhD4DGDP1nB3PICIOBkdwn7zwIPy32Prx7WAvq3a9DQ4STIzoKXf9
t2xNO2qKB/tO2uW5g03LG8KwuBx9XF76Q8V4bR7aF2TpKS0hvrcgx37ANGetfZzX/Y6ouJCwegyW
Mq2tffiRfEQj3eOPmXUcCbiGr0/go60RxxRWarYGaWyvTnLk5+aYHGzRZKeYsM5JF2RbeeSbXB7N
I7aIKAJhs7S2cM7AMNEflMv2Q3wLQTJsWR36BDnWSzC6ECPiUQmkZ4ToX4HgI2AjAk8s2/ujJNkJ
cf91suO45koGBsOeUHspY7SyFJT0qYRhL8DylzmpFfTkcZgZi5PwA//10+RIcC8MyrcQ0DDlkRo5
Nmlaja6uvzbdYKJT518Ty14wyEiQJ2zJc/Q5+jeWfd2ckLgANXwZJnDicKFHsX4ZDtPlebzWgdyz
foa4rbuUMBx/TA2fEqUy6itUFMOAaV/GFQYi6F+DY7LDeUui++xHlIGjRyRZhjJmJtay52WFy2Pv
Z7UMvGARTzsJxQ+7W5F+JTuA4upbQcM7WJ6WVy+bGyB22U37+EPeaA/KNpmd7+XHtzjYvjyiSail
SZIOjBFn7puia636l5OVV/NmyDSQEOJG42A1iRlQb9XkrwwcgjmlkfD3+Tsa4Azxn//xX//7fx7a
/xF8sOaTa3DK/iOr09Upyqryf/2nZP7oevXPQBOuTw9pC97mhp1+bckaeQZxHb4TUBEVEaXhsDEy
0NUrX7ACHphwNSSCpaNX79DeRvfgBdsS77SJD2gax6P65BQvxMOEgYSizabeYNeN+M7AmsjWABme
gCk2UVC0sEPDoCqwK6/yKMCgiQqkXH4OF+Bt1QPaTtAH5ZE8yVyueQ8iP5RePRiI0KBEYLj60qIX
OTgiZa+MQWbgGcl1hkthOdLcaFXy65chcD80PcdIR45qwErBg7hE8YWQk9Kie35UEGGRXsSl4DZv
fOFwV3gZ1xj35j7ZnSbmRt3kH+3HkWOoeFO2uC9AteTg8Ewv2RwfyPzU8yR7jCfptnlj4ezCnUnJ
35gpmPokmJc+sNjW2oM2aBGDfs+eusPxkQ5GZCP2FuKJiKZDsoPLSXjzEOOgyE+bSYwcKVtuf5m7
xajeniljIjjtXVF5dOKdv/n9s//toysKLVd6CbrF8vu+8FpZ7YyTHJdky8+1QiE3cUsSTrik2kKt
Vr8P1hdKbqoPFE6pW8M/1EXrEwfxpQhVpIF6AmvHYOSsJReLX6PONDmbqxO02N/HuuUFIOZpGgqS
z3hJoBMJRfj7m4l+djlHZd7NxBSt01mpbglNfczwLg56KSGV2upOoUi9pRR9bmNLRRJf0RRFt24b
6/G1UzUEL/haTk3dlmQFjfIM90S6G7YFtcAA3tUznT426OTGg8JBUwiHiBfDLocapeLLqObfzaZX
jgEazyMaiBxt9ODHQO6I9ojhKCmT8vS+epheIDePgUP6cRpjWjdRPOUtwr4OaZ1hOGjBYaPYjYPn
B/VUNx69CfZLRfW+97VLcHNLBm/d4KUfqH/c9ikDBFTHkwQDTCRaTWTdCKyMxkbKny7CXHCwCR0W
2GUuyEm1N0ghAqZCPkk0D8HjIOs9vtgbIMiD/gczP0zAgnT4gckOpqZTFec7Dfs+63DFrIidgIt2
TcW7GCocEU3fdKiwYkHPgcbGeaBt+9+OKRjLmJNA1WGuKBs7EhMIKAaeAMkeHmpR71lHjRdhSHB4
fX09dOThm8T1QA7FnGpbDCkbHuSFyjG//cbTUqhD3YgfPS787WEzHG8K/vuPwyb6tGPX7RWp2xBN
8N5LBQgumfhqL2HDhdMeUq/oCExPePTVAKLVEYESMW6HFPyCCod9uI6uo/NQp/BH0R3AHPBD2LXk
GPSesH2kl0G1CHwLpoFQfKiLjBTM3DpncXYXwD5JBUD+0dsInO1rQLCOlg0j71A1GPa//dxzRvof
hFADHPeo4UeDmhWi9vbhQz4ja6cYmjDSkQPDbEYDv2diDBfgt0rRjiv7jFvImZDfcklPhzzHn2Zw
pYOj8RwmGd9h+vCwhJXkXAn8e0XHljaENBLwYy7th7FNuYtZHPNe9HiUsQbIMXCoztvgZSWmTSOh
AFTvJZUxfKUfi650xy/3xj8N7sj7fhapAQycZ0J23iTFvSIZqvvQhmNDtZdp6X+5b+UIzz4P//vx
8OPc06l/QhyVeolyWfls4X85ivxcqNnAuYgplDXyB/IUo1DnXi/157V+M8pNC6+uhCaxwvCKIHO/
oLtDPSwWl4dmoXnW6Lrjep+r7SheNFNpftapBgsYud57ip+NxO9PId/gegMxuUZdVIrzhv0XbHAV
GaDyAzMJmi7+2XfnVurxMd/O+ZsBb6rMcS5buqAG17n/EYJiCzzizTmYomYlHuJF8S6QXd9rJd8i
uTjvv31R+SaESqM2ThuJQXUOObpqznFC0SnDYdbEdKq3PzZHxwESbZPfV5Lxoz1wM/DNRWNkvfTp
lYEt/HmMpUCu9MoBGR+KZJgczs9ndAQ5lnC1WhNArQDxuUg3oTtKn20hgPJRH8QtPpBr2ZjUs2xR
jNrxeU4IjiPukideSFNzfRlgeUJsrnrkJuTRMf7xGQfUazJpFyjrhGslcKR5hGtkvAgX5kF7xcBt
oy/6VE8ni8UE5vf3/uuEy70chAg91JKVm7aIUCZBWB2P0jycacv2yQtXqAlOpAXN2/AVAZ4/6BRh
dHJnVLH/jreLi/XT48VMi5bWzbBJGF4C/3QhWuLK0aYFzneQFB2btndvxPnis7zPo+2j6ry/4LhF
NE0IO6N1AX6hdGtsBUPMQRXv6J7Gh7dwUHKlIgo2xCwUaEBrP1z6fitWSZH9fHKecYXQ7c2efiqy
5tARtsPn3hluMtgN+bX982vWi/dQ3XX4G1JmxZlGIWS6S4YHMj5qLr9PwI9GHquNsMbscauGirHF
97DmahlhGgtCN6/dPvtBsOEeleUvp5asyeADRVmUe677zU4yBCNuNKFL5rKbrQLvumuo+Q2Pw3qO
5JuD0cqQvsehGpPLU0s4DmKPLk64pnTx+6tqP+JFmsXkQqJlGIql0Lf8/q7HYxcXhVHD/3aRQjVp
OC3J6zBjNzDopSnDRqC4uIwW1w2FYAqbun1MEZijtDJQ0ieTbiesQuzA5sAaqYuru+tr+aodwvdi
F8w06hWdg65cOOmrdRTT1L4LLtEPoraDmyksOmSracg3fX0i6ezzznpP5QkGDJeX4x2NmZ9dRsi2
FuLJiqr0XJxbTEFTQqQLAiNmOzWutgwfjpt6YeBNk2+jtRoPupMrQAuc4OL1XOk4Nzft1NgL+yB3
DCI/CtPG4uKay2IGrqWZkd2ro4K0oqCwIHvRNqb3sUxc6m1zhK7PwkaZkh8HS40CSrVAa8660/Q3
fx6MOq1m7O0JlPnrdh35ZmQE0VFEVGyJ3tzcRAahGBZzyYu3ktfuJTp9/T/RNmlQ/WIPmkO8LKbn
cnCdn9zTLlqD+dzjAUTk7Aars27ni9AjbdAnJj30al7RpJln/JY1V6fGBruNWfJoLvPF5UhpI0d0
1aa+NBewfQdXHc8xujh54qJd5qzXOaZMM3FWbC3cRgUvutqplzS2AWb5hL9yHHNa/L6e1Z/r+fuE
3NwUqhGAQAy7iHCgxcMa7RhtIiziLTPT7cMlYpQos9mUNGZqQf9InAYzNBCFDe3Kcl7PU92RV9LG
H0HWAwYrYLGGXG4PLzgOAWAfiYuXArLmJgTaZendN6L/vEO/n71oOimyZomYf5Hm3JwM5zQ0iuDU
RnM0pJJZf+B3YPDSdbjEo0S11RyxS3UZbwRSV+qKVHYBOi7u4XM/b5bfHuNmHmEUpEmpN9HcBKEL
Sh7N2at9eqzdFJIyyifCDPnTxws8WZqQ/gr9Dfk5wFtOsc/7aLqKZsJacM0JV6VnmlPBzVxaCpiq
3bmr9J9nNYoJKmo7SIVwS1o3V1V8klXlKtfh3Nr6a8iZM2hlRw8N3En7TjdrpsJlOujr8MGc8/S4
/yizZJksg3zUGYAK8qVqDamkpPw8pnLRzICoRQ+ti6b0PKWltO1exFnooWGeLzLaMxT90esmql5S
OZgaV3ofgtvbSmMnfZ1FS9HDYXJ+b59rP2/k76/Zx9pfYmnND0tBNC8hV5KwJM97LufxMtumk36R
nxbRho52OzsBPJtpk/5V6o8LvWigxyKFOGtjbFJAvyZCiO2YTYulxtkt32lk+7XTTNnk8l72QNM8
JXS4xsctogInR7yLDv7Lvff9PW6i9ZPVRUKS8x7qWlie3+kiz9mfy3SjTaIXwJ3L1jXWwUqfyBUm
NcjLiYA8oYb8fkr8pXDRm9vJWNwRVkmA4r9Pp5CUanbOALuWsCF7YFQBBDN7vYzvJQZ/287fRrqJ
09H2iKVrFgfsI3ltLY+b4yR16QDO6E/C1pjnXkc0mS2wcvTOiM4SKj2nd8LIflJv9rKqwrm0REuk
9vh5iXxZPKfAT+tLDFYawCEAMPJ52kLCXdT7J+75xziWhBsYg0nKp+/1l3GMsjbzwr/gugYU4vQY
4K2zBELBKlK4nYpFwXJ7LFwZ5dU5vdpF7lVu68YLo0CizQWTHsDGxM2SEt+d7/2XWwFRuX+f7GbZ
iZdjd1QzpfOyElfJRXzCPIeTQTy+XS0KD+etHz227VC1dikC0hQqmxSx+MSpIk/XznfCy79+jn8f
xrhZfHWiJ5l/LETK9uBsKezIU8mp1uLm95e2+qV1+zk0WYb7yjLHwuZm6cknWa8Tv2znTxQZgDE4
TyNgB3Zhv4E2bWwncR5jx5m9guaE0+Spbg9nvVIuo3rz1tr72X6GjB7MKNHBXUwCtZGMJPujoq1J
9dlu7WTZF4mw5XIOGcUZyXkGXUedpB0PoVg3A3wgPnGiieMZ9uPOZSD6imC6qbH9/q6frpQ/31XT
TPBWmoZu1vcNneuCkuWhABgcFZKZ7ADAIAE/eziCA2MnvWiHgIjwErLwk/x97J/AO4Dimvzv2DeL
C8O/oixrxs5mRMfJKksdXXaRr3dj4o1sqXnGpFwcN2SkM4MZeowMh0gDAzLJC5fBPJ0lixp5zG28
kM0JrWsCyofynQtlWWxzhZulR7n//tB/W4OabIky/rkWteKbtZH7opwEV2ozJdQblRqn5RguQuD3
vsvf7q2v4/S//+VIiNMsVboYpDt0kNllGjOOQjVMQZEFLMmd0f4W/PWlaPiOGqePcXusS6l+aYtc
EWbY9hIAhg/pgqgYBgrCBKPUhUWwjOZEUPpKgNlQPMYr41Bgh/vezbg3Yc6E2+McV6GZQZmvW8Qb
Lki6vLjpoXw/tsKJOTopCO7k2GCXnt/du5b+ckzpJpqBRv9VRLL+77NVYoKc5Ve4PMYyXpnHiTXi
kZYq4IiLGzwUfRwyiSSUscLd78vhL4UGnZF1mgaoOoCEv0kDE6k9i7rFNcVxaM6Fpe+S2O3Q2FOB
9ALYXfRLNJ/3gd+dy+kzRbnZuibCIlQ3emdSzAy/v3QThU3MU/lYgmXgUYckoJodbLCbQMCVaoc1
MjzsSoN11gfxlLhyL/xzmuF3jzuEMjPceFLNFUB6BRMTLO/e4P2k3z5f37CDFa1SELmtBrQdOoq6
fPbJcKIFckyBQyNlGlFYfjvv/QfUcwAiq/sraQLWSXvl4Z4y5k+uE99GtnoXSx5DNT6Z1l82kXxV
w05MKn+GVDoGMLob53ZvbS15F0zkwe6/WHPpT/HQbC8b4x4x6C+VRlzCoQz2NF7NMm/LuAkNzVpo
Y3/Wy5NhizHqTy2sGzDn4K/TM0IJ8HAc4/1e1e/W45JyIyOT1EIjlqmTfAoYfHnv8nKqYvka+LMW
xZmF/pGdx5In0MuYC4uUNUkGTu9S9Gjn+YvoADxocbcC95cE++sz/NiSyB3nSN/2Xz9c+Y8w5w3O
hAVYkpBOZrRlvgNMt+/cKX85CL6NenM8G+lJl65xjaFYNNGzHpIppRMsAuLrnXz5J+2LFFOEo0oc
jOkzt9j33ZecWlGvT5pJffGoc3VSAQpXpsZpjfa3VxKY0dSdWiUAs+OM0qlrrRrEpN1kAmYDptC9
Nr3088b43lO8OYnMWir9Y0JPsS2mcjWKPJXKmDqQeIxuJLUEFEA0zHuO4D/vQ0ZVkJWhQWsiLnOT
RjJi5EuJ3M1CtHse5d5A1ymzkQAeoHXUu+W/vyQgjAclSxdNSC7kRN+nPUsKrWwjxovOeE+R6J+r
qZ/7ozpmSzX4FdkBKhQKrZx0HvWQYiOfnM7Vu5HMricgrfLUFC5u57eDs7EJ8bSlnLHocCCqFCdB
yO7oark5bcQX/qQrdVO4G0pbrNKQcCQe+fVBgCJSqxNB3/i9nvcc9yc/2Qs4xh1lW4tfrAxD+hRj
kl1ZbeRgXWtXdFCxV9A9sdxU/pyfXEnj0niGto1tgbI/z+VueI3TcavklX25AF7DGoHfUZtXWUpn
PBSj4HwkNAjHlW/QS06J2/VgeGDsEZmq6Ht+ftBlZNIotwONz8ydFWqArlFNUjCQwnRTfIvTqaY9
ldf9uTXs5viqqn9E8tsIMo4GteJBrUjNwd6oxqekTqk4muvznjnRR6H01gEKyMjYGFjXYQXLxQRh
dXFkipSUI7MT8PQyxPT3ms4EoxpBJ9A2gTyI1AYPEWDwthSP0W+/+iu+3dEa9Z0BANxZMj2d4btQ
SEPsHoQFSvB7LVuV0YLlW3FqUUSK7RpoHP8HXLkjgmi38bHHHm8ybFrMfNBCHTGFVx+mVmjXoujV
1Exqcav6xdTIhrUOBSpYyEDdeAsemjcw0vElbIelhS1OurWaXW29ZRWV2Vbq7QDyDqNVRM7HvbpQ
MTCOU1U+lNj11SDfkwn/hmSJGBW8BE02bg36ywbgEvSrFqisR8UZOPlim9NKwdQV04lVRru3M/Fv
uFObvZUL+QdLQCAtqhhPGgQE33dEF51186rW3exFoj/P99gpVDLQGqTN4y+O7ej8IZdOTaZ094b7
65Hz79C3XOK6Swz5lF662VVy6/IgBPiJONl1kJauhQVN5fiepLgUd+8EXT8TNA4BndotOAoZl+qb
s1f02zBT26KblShzyo8aKBwIVuAULHDyS+E0zjHIOt058f960hmmrAIPYWDxJtwqkqrUU/PUzeLK
rZSBeRmKlKghiIEoLUaX9s5wf+mM8pJfxrs5WS86+muVxnluleNGfGDrh9kIJH56mUfh0fZxqCmn
gEj1uWys70zwXz+siWydqGlwsvSbeFpqhTIK67Sb1eKYgf0xTULLH8QwWPxJhoUI3SRqLpd7Av1/
uVV56S8D39zfQih1SC4eu1kVv3BWKuKCPZ90H/CzBvhrxeo4rDbXKxLAmMNpjhpNOXnVeHvWHMUY
gksVwTb1R0k949+Q1IGl3ClC3Opx/bPfvjzizQ2k+sbZEvOMCPu4batxJQPMH2cURZpqxFFVYpsl
zqPzXIeUcdyIhsuDne/d9vLP8Or7RN2UmbWUakgm8hRY6J3lwSmZcj9ciqka76OjMGJjhNEmy6fH
045+zqDAmOVaWQM00wQEbjm9MmismsNJnM1yY6LeW0KfKeP36J8HtIiMTGwQZPWzpfQlBlXqq1qE
Vsx2SRxJHXbCToYeM86sKVQB9mqneZzD3A/J0e1vCVDPU7Zt6gOJneby6P9lRX95nJvdi4acVQgB
C8sssWzB1SeziY8EifPfFrl+FI5LlvQxH5j32NJ9CeXnTEDEVclBuJFvDuhzpOuhUiZQ8ICia8NT
ONGMNbeeXjon/97q7I++28FUMmBFJ+sytE9t3y/THh2pXYgS086XZWnq9exK2nec+dVrUY7YTNDR
jDq1/QhTNrD3warOnu7M9V+egYzYUmUDHXTUBm9Orh7cVl515rrLwR5J0JxAI8KsMHXwMsoYf0fL
rlrgfCsw5mcZZwkkMePsTlHj57RTpaGeQenWopT3mSR9mYmrlKpKXhbU+QGpPfgcIx40ZMLw/9u3
hatI6cxUKQDI0o/aSaNdj4JlGfQwmPFm27Ve0A57Zk48buVX4ql/Ig43i+eCvsL59/fxPyt03754
P35fvVPgsXIf3sT9KCWbSX0Nu5kUDLDjhHgUJZNMeSSgzduRno6POe6c3jle6ppDXIDxiVCN45KZ
x8js8TOmepTKh6sC2Aq4QTiUw9eum6rhjn1ZR4Pr1G9wHyphQCteVl0HdffoS/fPtJ833uebWJRw
uHQQO7w50yyxUcq6Ez5nkjchXg9EN0EW+5+dmlbQjTwT8iYbtVO2v8/jz2JBP3oPX9AoeCMxcXPn
FafwdL6KWjyTolkgzyMYOdJVO8RS4+plOgr81q20C1RvQLoih+fxOKp6dl+90LTn4LyvS3UQxpCX
7zzXj7u4fy6s1HtSP7pIn2WGL+v4eDrKVXw0r7PSJLXC7Msa+9qCwdJoZ/iLUgIL+YcD/e7K+plr
3Yx8c2YqBHctX+o64yZmmXC55eEoBj53ddTzgCG7+vn3l/08Gn4s5i8ve3N0aNUly4kP6N+egmdB
4gqD0aacRNyjYbujGZZQNa9KNx/FRuYZVu0kVcAHAAoJ2UIrIL0R8QsnfLkk0Ak1vOFiYfy5VG8J
TDMTr9QwINW5YNi1Lxua0mf4c5dqn59O4+B4XOotnIX0EKfREFp1Pv799f6+xr68Xn9mffmWZtFq
jZrUbR+4ElcRNBw3OQhUlhGogF2ovnBe6ETP1z4DI1+HOV5lOCFN7jzIjwj65tPe3EmWX5SZnug4
TJkOeazi5eiOVL4toTGo9HZ/DXZ7kB9/H/ZHCP05qoGqFxYViIrcLKgq62JNLCUWlDyoCvf/cHam
y20j2bZ+IkRgHv5yFkWJGixZ9h+EbMuY5xlPf79U9e0jgrzErdNRoXK0y04AuTP3tPZaEtgXEUsu
+hf0wlT/X/v8yXITY2rl0m+cIU7I/JlBSrqVNyaMgVOHREQ33Y0j9RCS3E6oJRb0cKSn6697Hs3y
AKpMCVBTbULpqed3vbSX2573rfpVTiVhEHWJEg3MdZID3YEhSFlyq3nJuKiqva/vUZVj603UCVPt
LRvRE35WgFs03SGvj0ikO9n7bF5z8Zh/ecrP3/9ilGkNkqnxtOHQjUdx2vxNIQkXzUSq84ENGt3M
MbhgBja+0qZ6Bo7VmaaNqozK6jCwIC6KLyPpBPFrfI2XIty4yvUZqzvPkIm6xOiKblqQOrLi6akz
rQDEmC/3BxPxNHdYJ8oNFftlWSO+3H5wm5UD/P9sjXvfxAfHuK+NGSc98wiWPHEujtWpqp8O/SH3
V29N+VATDQEEsu0HA1g9g73IHMbI2noPxOX/i2zh5AtQrTv9Ar5j2nKps3ytMzM7bkhVeuZ/+4Ux
bupuQwkMf4s6mDku8bXOsNLN3T9hi8kHITAYlaNm5wsm/KwHo5txcfpFg2DSQ3Ac2xyTST4vQaBl
6gkbRAhVVqhxUtuT/vAzgPuTMdtc/6Mo9TJCZ5mHN5hsUZmYQ4AT/jB1wSHicTk33J3KgHikxIg8
2q6BJtIL2bkroSVio5/M5mZwUFAVdytvF5ELKWuUs1AEX5cAdbD5PjbR+H4b38nqhps0QPQxfxqU
9fWLQVw8Ey8Hwej/vO/kHkzrsIq7ju3ADfDh+d68AxnQbNozt9DkBjQMqyXr63qRx3PSMiaxCb2Z
VJ57o/M+mLCwL6809Wxd49h5x0q8UjGufcSokNj7jaHxapZO0Ai3OUePucuHBrkQPEz8WAPcuP5l
z9mPJs8xOet64Aee6/f9wVCXEFn8Lh4tshwsV1uS9zJpOhefXbZd4m/SXVUDLHF6tPpkVJ0058WD
Yf2rSleKuyohXzHWJvDpdsZwznKaz7f772LG5BqRmsxNCgNldNPCdldE9oO31xnm0A5NMkOlOrfW
5M6Q/NZpAa5zZ2hUVW64LDwig1Lc0rMH4ryoMnkxEQR/8UGiiVroKGsezOqJMy9vI5rM9h4aDV/o
sUPftxmcLYc2NjfOR9mslB/XDeccYCWegCBbNj/lhD6h3V+ewDJ4X21Q2MeGwXX5gbeWMuMmQa2F
uBcIkPYXUfbSem6tb056L+m3ZrmODW1rlzvyEZw1ls/N7VZM1iC4fv3xLlrZl6ebpEZpEaQhuXZ/
YNdFW4I07tOmxaWBw5jzV5/o5bMb6st6k6TS1Eu3zDTW4zNwQ2U2ykiB8dASLVkM1qOI+pkGUAcs
jQ3Wl7rPtfNcht/z9FW4D75DxxQYTBD6vjM+0mJDFSwAyZA8mdVSB9/BrQv5EP9qCTbmwltxDq49
/sShqEkQ+0XP41fJ2sdjULZnf9AHhtGKagAIsrk0/FIUBUm/AjROc1S6rpOjKav1WDux2h+S7KEc
nsmXkGNVmFFt19TAfZS6Z+Oo8w6zsFnqa6qqmaiMTHFjsC06ahpxHeAqXSp531r43KUcwsA7WAk9
TCX+aUDHUSY7CAziNUZ63SwvJTQCNAL8gHDOMK2Jg0ldePkrU3xofyl3KF7huf11y4gITBYtvNlQ
YYQHDIQLXyl/F+5OBJbNU5q+lt1MxXyq3CZYo3gYEeKpsIlRpD+9RIoxHPNa5sbCAWGitAP5qQDP
obu0oING8Y1iJObsJTcFDE8QLnR/e+kHtsGva+sbx7ykYyajVDK4dIp+9IhA8+RpO3O3fkLIzgz0
y6NOLle1723JU/huXHVuOq5xHDQFYx0qgCS/K9WUJurKlG9yf+t67bpK7pW0vKcxZtHXcmy4lfpX
yGr+6XlEQLZDwV2Alq+0CNf68NqOwUqkcdzXFWNqxUdAVxqEeXRMurcsYMTOj5aG/q1v1P2YrERE
VI4/B7Ajsf6DP+c0v8SOzYXil3wKm2RZOrGew/jG6Q6V8thLLTqFh2i8ac11me/tYldAMdKsynB7
3TY/S53Tb/x1sckdVgdpo6Uui9ElGKl1UhmzXW2b+xBzLdT6iCVSrJe7R4ACFMttpaHR9yTpd2rx
xh3mJzeBsUbb2wq3NWrU1nOSvwXmvoFlT6fPrUHuQVC8NBDDkO9CJrDnvtY5LlQ8/pfPNbnGuPNT
D0LkXpT2JOeYN3sFSC+Crt7Gtg+B+WCootPHXWPCT0FViJcR4Vb+QfODtlvm3gbOxhxgBUu+4zzJ
6Phpi8byxteffef1+ie/eCHRglRxRVwGXAun+2vaieKOZdkf5GJDfYPgnONXeR/YaUqzyHHEJazE
a7X7S7ZrAsCf7TtcqGwAYIPIUWhgMmE92XWzUCMn69j1FlpURn1rGr3fMv0xNQ4l4u7ZrjGWPEQJ
3RmB/qCsavVRqwRAQsZFMAkN20iNYOD1L3MpEP/6VJOd1CJrDDqjBmmuvbFjlrMkjMJzk9BfX+hi
APx1pUlu4ddW4Ws678/NQqSAbcj+DqOgtEs2pLbb/x/vdyk8+broxA04Zi24q/9xRKX1a3R2Vfhq
B4dieK7cDeiE6y9pCDs6O9qMehi0OhjBmgKztU6Ngx6E7iHtN8YAxaX9p+gfR2+Ls6fngN3J0W3N
SHeyNCAgIYhxnBeOedP+yl3kjroH/gIoL5EmET2RsXrGB3hwnzpHfoaQQ3XbgXKzswUlEMsvFYPT
2i5tN/DCuQPBxCKP13U2bC0fxjSqkIGcMgBxqzJzxm9y6yoQC1bK067WZyDZlz/1/7z6xJKKKBzU
fsjwuPU7R6xuRcexgoIj/Cku8WbOw1+0XC5sqpYGVAXyZL3eTGAwqCk/cwfhXYgAbXdNaZ6omGqa
SWfxqYRvCMAPyxMI4ytV9zBfxLnkOhBSZK9hGwZNN3kOS656oDVZJ2KdUF0Nf+3iT5Vti25dwHhZ
Lzv6rqg5wBfVAdN5rvVvYpeW7WyGKRaa2t7XB5kcsEyvGj8reJB8uHcgo1DoHpYwGZAl/N+oXFN2
95707le/R2fp/rpu/BdPuMNeyExAamgTiC/1JVPx5EEd7DzuDh4JBzTLwbLH0SubzN1JUJQhfdpy
kT3OrHoppHZMKJ9NFWEUfp6u2gaKb/qG1IpVsTtODaxvmJ6qrwU/FLHUbBJyeUlTxLeqjB6EOApf
XjTMwrzv5KA7GFku7vLmKUuojAI74mM70Y8m1tZ5fhM35q/ReKe75Q7+Cu+CU5FFtbXpYQqhhrSw
e2o+GbpGXbtzlBud+gMMDuqdX/wxFcSvlzPfSviYiYk4hKAcF4cKsP65g18ePMvy3Ip0qz0k0f4/
ZxSuOfjo6iPoKeKt6iCNWwY7JXMJKGpmdbET11af7JTa5I1kF04rOu+t8x7HG6m64QYbjT2xeJnd
JshtPs2WgC5cTCcvPfH9dmN1iuZ53SFJkQKHimdZIaz7ibbCuVZzUEBoYC69JyYpprxpaluT96yi
ZrSrTGkPg7vGOrK13surKOgWTn/fO9D6yNJmdI7UvURxL4GM0Klucb4In7tyuHXVreH+MOqd2oj6
vFQ9DvB7wrORfwgCoOa2LY6GgSwps4r9SlN/kUyEOmSY3t5XFnV4BCbX2vtYYjgTsBOu1ttGrUmQ
9Wa3rwQTtkXO1W+r8Jnoki3QK281jt89hna4w7CLQH/LVU0A+wKoL+/V6GP4WTNu1yNX7kaiOJnB
dEW/tg50crf9yJyB1y476LjVtyCC+a+Dsi56z8Bc8gFEgc9nvDK+Nbo36qSevvf7aiMDUaVhp6jb
EM4LoN/fgKlZMSyDD5wCOWgWgYf8Ozq0w3cQRUWNspO5auGAjlog5KBsIg0yy478Eq6YFiRehR39
DLO9q63YX8gBve6h16nSwvc5tGsrrRdA/pNk4EYUNwNlTcEYR7fLrm5psqkF7IVOxwgdHGbMnTjS
A2wBHRBp6QGoHX/I8G5khIZhAAUzoZV0bZiqCyh51Mku+xFVK6Mo1rXzhtcxzb9mBuzlqKgCUegI
5jpnp2sv10/VBTfIfMH/GNvEuvuqTuxqqOJD0vxq3Nfa/FZqj0b4O61m8HyXjpFB3ApknB402NrT
S89vo74urbSDmCen8BYsrV8CLfPpXufz90tn6Otq02i5DQvfDlktsgAPvJSWYNsjG/xPMJQzg47i
TnVL+jiYT5W9n+1NXCr9EcdZCp1k+E74yKcvHDOdqQ1V1IkSgg11jvG9Vl7Qj4I0mWseD8N2d/Yd
gFFef2he8DOKMhNQXvzoBJMQRdAkok10+gx+GIQaGXkrOt2jfqDW+U+FDZ+SMwJFA+TfW5PxZb3J
O1txLdnJOMQHrf/uaJDuNDt2YaE391Hw7fpSlwpTUKqbhE46/1M+K/dfnJGcNY1aGFp74BYC9RGU
D6S/vJisrNLk2Qje5rtdF3KwkyUnn5MJ6G6EO6H9Tw4mOjXpBjZsDFkyboE+cSnM9zHFyZj6va8v
OvmozVBlVhHoeF17CRrWgSKhW4eIwRpLWurcdVwsqb9rrLkvPLPwdHpKspIyUl1e16j2qkOxKXQp
ga3HfEvHYwhf2vGYo9qNu4+Rhb+5vr/nwx54vy+vPcU5ZXlY6omNG8SpUPgyAiYsyjt6uU5TbVuL
EHT3T2wajsfaMXgIHoWkSIOi1272GbmPTqGQ8sWMkV/qCZ082cRBp6ZtIOLHd6lQwum1DbITQSmi
5LrZ/B5N+o/PyTdZAcdNpD6uKUrQxCAFv/6B/h8HAPoKQ1SdzrRK8lbVRteSOdxYAbPE6oLZACon
ZMSBI8pcALavL3lOV/i5J/9dctrhjv1MSdHIIQQr3+zauq9s+Ca1bOGabwQKTrSRpO2o3RMxyD5b
tZRNEd86xd2Qdj89RkQUWDDcYwwPahrCslDdmDqBlT5suKDoetbM9aRbP36hmMmf7bN2oQ7vQ/wg
ckFnIbqfdYxih6kSZ/wxh+9VOyxBOOJGWifemt0+te3NiEfmcPQmmeNK045UJTL7RQ5ewurQw+o1
OKLR4IHeS6knOYHzWDcQMymrtn3XjI01LAVw3xqtZeBvJeUY00OPtVCQHzutzDgFpLkA6fulZ+4E
Tr8Lqq3ZPnCBg4IHSp+hJTDvTy6eRosWuyEQBnCWnN7lRdykBcMjfPvihoqvAys8vc+lryzTRjwz
MUOjLICaziYs55hXse1flp54U6CwTopeH3O08aqu1nAgt8nyKH8UL9BJdz8kmMS1ZTRslHixbn++
QJBhwcMbrK5b32WD//IYwul/ufH9NMplLeLcKQ5IdRDyi6C/KexXNz1yzOTudf6MXYoj4E7k5YVg
EuN2p0uGUj2qBvoNhyC4cbxVqy7MD1lftcwCNDcubHIxfNPwCUMIVEOxW84ETefFARSBybZ4Aqb9
zooUcmQHXqo5TFwat76BFgIsOSEnvP6lxVs//P1vP7BtiPImabCQKmQc4PRtVUeK7VDuEjQRj0we
bhzPWQ/erqwepFhETDF3v0cjxJzZ2XMDEwsLvSVALDA4fsJMvuxsNI65pcc5lBQwrZpr1EIXrvQx
aNAzjsMihYiIsBy/I9PtfvT9P4YFavBb2/zQxjcLlNFQPStzLJ2i3nHidifPNLE2vXGIZposOTBt
Jaqtzf2Y35vNTNnrHBw6WWZSdildSXdqM00O8R+GTHzYaIZDFm7xHk2zTuSV6S5bZSEjWxSuZ7b7
zLhZmjyekQ+6bcwXTwKLtrKisenBkcmwKcv2Vh2gMlOtVai9uJK0lkPq78oqLzajWd65NiI2tBf9
IVuYhbm8/ixnhi4eRRUFEXYfKoSJ5ZGNub3CbPhBiNNQFYG5DcNTk0Nd/+rnOGLOK03EFUy6MAei
WEw4f140X8zNlRtJNWXC1NDcJdkf06I95Ds/M+SrlHVBLlyU9V+fMiCKiNff83ya0TZsC6pfmMQo
/pxBBfXerz3FyUMRIZMBh829lpYMODxHfkK2f+cNrz4I3YKEvdNm58nFZ5zY9Mnqk3p21FWG3IX/
rF4Nj8FHpz1nSCeZe69G0sxcD9Wjh8SaG9+B/F7W9hy92Dkcgfe3ZVVXSIjAlk8r3ExaupFhp+Fh
jNJFVUA7rzLEGzN75sMgdttaH3b2JKvPPWJzcflcxsqiJT8PQbu05a2V3VfmXycv1r3b/zGyaq2F
7qYcqpkL6YI5Oog26dBHoJAHQvn0ItQrRcuh2QoYIYGqESkWxs/CJ7tgbHBv4v5mjOLCQTxZbmL9
RZYYvWyJ5fp6CV8v7K93BU0lo4ClvdlVNgAuuIeaDmV4/1s6Un9Rf7Zj+BKkc9MFZ/UA2zh5lMmt
5zRFzwgEjyL3xyD+HtMDyIGQwmPBq19/7XMqnMlak6uPWnhf9hLtlH4I12ajUWbKbkLFvVGlDw+D
gOE19vsVZhkCTrcDRA6QhmXGvGiDrUUskkO+4AbFSkoFLZ7rPORzVYuLhqAKKUBMQYf779QQAssf
xk43BAHEkxutKypOebTrs22YPWVdOGMIc6tN7KDttESNDD1gNI58Z51Apq/X+6rbmsirDf5McHFp
q6GCobPugPCi9H/6blo/VKY0DgzMDLuYgDYt9q35rVf35TCTN5z3T4lY4argehfj+zAoni5Fg0NA
G7jey5Imof04Bv66NtJ1a7wUdrahQGlqhHEFvHS4uxgKqttOrVeS/fe6yZ2nbuJBKMfQRQWRyUDE
6YOYYWdy8fAgeY0qTdIuhlJeKoIZv74TKGqKpzVwMMxh1UX3jYq6AbI/jdmvNZykzi1UeHNFkwsh
APE8n8exHBUI+dTIHCNrVTmzMDJ2GfC2YR2NJFtQjksdOKDeGo3muHRX349Qs8wFIOc2d7r4ZGtS
OS8kzQEOS4yTwOdoJr/C+BkLb2UE1qoZ/3ceVHGGxEgR7QMxzDWBssSqHOhVnmAI0t6w7uKQW17d
KjA/Xt/oS+tQ+pVxMEyYaJ/0QF88fKtFtaoNAcGbsy4RkGh3tvE0++3OT5BF5em/q0wLJF4S6Sqg
14Tu995De8irj0Xykhb4qn/dHsVwYWPAQgCjWtaUFKUx88yXazc+uMMukb5nzG/Hb7r3QrW2dl+l
f3/vsZxmkn2ocA/a00nkofQhMeu0+NAO373y3XXRYEGJD3xIoL+bcz2Pc/+Hq2WvOAE0/mDvOz2V
ipIZJNY6Lxcn26xQ14n0IvkP103iQtTHKoooKUFxqgHnOF2lTdJMrd0+Fne5bUgIk0FeY+5xL4FD
56yh4cfODRTutWhOwtgWf/lp5MXiKlcPHU5HhWDjdPHSDHOp9CLn1o6fDdW/iaBv7Zq/7lLaRCXD
V9tCYVAHhav22D0pu3Tn7nJj43MER1oIaFNtJDTT3pByGDQJ9A6AruSbH75nw86uy2ORGkihIa1p
7zQws3W0UsOtkTZbsxr2aY80ZlsCgUpv/BH23UFdNiG0W2QVNBOXEU0TZPgkf9X0q89fhY4ooDSo
jUQhwjlt3sLVWdwAyAqyXR7/SvgbC4kmefZYBO+ufzBK90aKnT1zZivN/WG1wcIanuTq0dVeVKAy
7aYtkua2UbudFQa3maT/MCL3idBuc32XLx1JQ6TL7C+w+2kKm49UaDtFiQ8ZtMgWmyvtAkNZuTkz
ge3MWucoQQ4lcxf8IDSAFmGyqYpfBq7f0jxJDQoD44uDz+K2yWGoGJiK7CgNWdIK78fsE/gU5Jyy
O0kfbkneuVmr0NvkajuTSV06S0wiCW0JAdn8JI78cvMZnlb2dePFh08Xon930G6bTWM+u+JTc4Z3
SEibQhaG9sKpOQPyy0ypzZuD6q6V8KdZ1rvU8peip6g+9rDJUpwpEINZlUyMyu3PAWF5bzcOJHO/
Rm1nZHvRvmuibS4t63IrGcGyMpatDW3ceHCLgx39piumd7dlS4gn96KxHdYbCm4lxluZv0U1cBXI
D4War+n4ed4rkGGl1Fc015AfknBeXeivbfNnqRya8I3KHOhuupcJTEVgxPJw22bc0+6HjELcdRsU
2372cQS/InUjVcyunn6crkiDKrSs6ODbhM1gZeWqXF9f4pLXtgQJksBaqhjf6RIGHESRW6vRITDe
8nbvRq9cY5Go+cLaOxciXDQpoSGM22Gofno9N2Wgw5GsRIek5zIy/3okqLFlzLySqDZMv5qN8jYD
1oZGUVu49C+G6zttb8Yq1Y/cW1HfpPyb1rdR+sS4CyQlYrOuf8ILNwUa3wAwNOZPKQZMdinNjDhO
w4xdKmGJoQTAd+xQJ0X/PDdmUh1T7Mfk5Sgf0oZTeDEUXyYv50VWzdBBFB2GEuGcPAHAY8LnN8ob
JVJ3sl/lK8SEtk3q/YxhmzXaXUOVLTTfWxlQHSpm+WOx0lVmFYZbOF/UbGPR7o9CnpYLJ+rNlZwi
6aPSC7oP+e8b39h4QuxRdW5Edl2G2coL9IdO9bYizg1NIOzG05BSVx+0Za8hCQL0JaX+wXTE0lGA
hKHFLjM+RyEeREcV5VtHQjtI/CKJegSDgtDeamxW7cprD+p8ydFuBqapPQ/FTGQYr2+XfnG/vnxC
8ftf7GOUgtL3CvarHrWVX9yZQ7lRJXlL49ps8pWLfFqcIXZZvHsFci9OvDLpVwV8gCrdSxBEqK69
7MPd2Ci70MiXhVfshv5drrS13ZpbgycP4czxA21nqcVrIzdL1x4WDqxEWp29jiaKZshFOiWeLSeJ
Ue90wOeyhGJTphwkx4PmQYEKQn6L0XYbUEPsOmPhQ+Bz/UOcl8FBpDNLBg5UBTEGEcDph/D8psn1
UAoPrfReoGpUl5CZ6PdEgppW7IylYRcLlULx9WUv3DhfV51eAmYuN0WHkNChQxim22a9syY7Idw1
SBggsLy+2qXNpkAkw0BPMRA3e/qORaj5TYnQwaFSqju21NeOCkTkebSGRWnGsi7UpHCXVPhlyHCJ
HaZdcnfUy96NdDBEsNtrb0P2ISf7MEK1xYNcaFy3NRKpurZT6uDR7YXqDlqCGHmnIhijRrsAEa7E
NI/iw8vG38H/Oetw1UsfRIejhdjVQUJFn1wggxLbLYFzeBDlId/295oDhEJKb3IDvUL9hblvDKAq
5K1mLRTJ2vXe8G4OcFJ4m0FwkqjBIfURqMyK22Io9xLpbBmv4Sa4z/IMLETsPdM325JMXN/JS0ES
c+rgpulkoCtgTs6trLSqj3hEeEiVjzBKlm4NY2H1qqfqUUsYZXBJvvUESQUHyn/lQfIfpfqJ5Cap
1lnL5PB8n+OSKX99osnNz2izYo49EEPduafMoujJ1m/QuKSRGTmPXjnHNvxZ3pje/mQepEyywjyd
M7FmSH7ysoy7EN7Cem3K7v3gw2vs5XdZcZ+riDTK5p2Zo3tWqjd6GtBnwvIEfiJmsl9rEeDUvssI
pPr+ehdI434YuoVS1DvJsW91OzqWCdK6WZXeg+VhyhWt5/xGy/LXxOwXUqRtAmw5nC1lC5M7eysR
ZVLPhmX1M0b8ciGretE7TtSEB1E8khRtVaLi7Uk0WLOf2vBKauWMT3XxXEGQqEoq/Vh95fbuNhxf
AmN73coubSktDEIUnoeG+OQLxx3BdF2ZyDGWv4Px0W/uiYfc4EmJX6Py+fpal96b4W6mvAUgH7zq
6d3USoXfueUQHXL7l+BtkLyNcBIurPHXF7oQEVGMJeUXRSv+PXkpudGszq0SaBbXZs2QZ/rituLS
JRPP6mj5cn21S2Uo0LdUxah1ko7LIgz8sp+BXwSq24bRwZa/2XhT3GavIdLpHczwdx/XgPoRbo5u
O/MuKrOVQ01g5gkuvrBFtUGlLimTwJ0+QQ4LmVdrsPoMvbvq0och//5YkVLo3sqS2hUZlg2oR8N5
h849gvTK4C7YZzWnEWsw4c+dlsOZeP2pLpmW8+WhJu62VVPNl3QeKoLzX2/KVYQwfLtT4NgjnZu9
6S8sB6aJ3EFj3g7KmMk3CMvWLlUI0EUnLPTuuddtZOWim4YvUs8Y2AWnQooogl+SOJXC7On3TrxS
qypDtIPIqbJbNX6luUwTSp6jHr9wZATyDwem0l8+E5UJ8soMZCcm1tZKyG+2XAyD9asqqhkLuvRC
BtOuzMhpDOtMgxRfzyR/1PHknsyUTIfSpbxspPcy2M8W5C7tE8EC/1BNpkI2+XaFAe0WxYbwUFjG
kvqf5d4QhOWasSa7d+YGpC++GDNTCjgM2pbTrD4OCr+IbTwINA82lw2Xq0eOgNF74Uxb4EKLEp0R
yGi4exg0guT31CpqxajTqoTHkzqjIFUidCbgoxpNWw5AGCq19OPCfSCK4enu+mG7ZChf1nbU07XH
fsidIIxB/6f7XM0Io3+VNAk7+LavL3ThqmGqVWb/RJvvzHllWSIlUkDNPbZ5tTUzNL3yq/gQ4Iry
taTw9e+XAw1KsYjSDAYq9vfL3TrGZlJElffZVoO0tKCjx0WuJPvaXEZISFPXu77gJYP5uuDkGumb
Li2cjgXpM/MtU6RpxnvWs8en6wudT6cKZBAodpJaqDrPJcksT7NckxaZOSL+ti7Kj2CglGN9cJ1o
mQlg4FUNHkEgr7I+W9plxJiRswxSpKD1N1lljtMDQCatVNS0Re4ZoxCsddvIRbqIfSiRbu2OUjNj
aBf230IAWFNgGUdTx5k4cTVw7Koyq+DQhS5wnu+0PXrzR0IkQxgNnksAS69/qAtVFIs7FpFfMg1q
hpMLo5Ny2c50zT9Enbp0CnVBkft/018BK2FyamWFLos9ea3GUYc49HKfRtubkj7SkHDw5Kb86/q7
XLAu0bxRoEDn5pOnbMVdqtVxiciO4BQzwvcq/FsSqaaOsSYbvL7UpXRXwN0ATOgYGX7q9OhkShQZ
kWESZsr3YbXl5ovDpQW7OjbTlLfREC60Odz0pViIRhXoGLCVKozMk+OTh1Gjd77zyR0kBmiN2v4c
g4Lzd6weQG4n9ZKZNLljPByuvzkazEu9CiyELyyKU9BMTl7a7y09LztI22j34FxApvSoCwQjDPw0
5TSGNV48686e21f1c5J1EtQT2FK2hFmQmahp7TILTIaZwx635sLPlIN4rJmYaDsEUWB477yNUnsf
stHeRusoHt9DRYKRxFpFibo0U5hlinKX69nO891F7YZ3lCgy+/vQSbcdpf6wt5d2eGvmd+lijBdl
hjST80cHCUO7IPqINZl+xTfQxKq/TbNhI7x4gMRdLe0p4NsKEoLj0pX6leg/UKlcDIlFWExvqpRX
Ov9xVb8ozriPScg93X7MQh8e2XsiuEVYvXH1eUa0qPhriuCoNlxCQPqUzHwY2+jG6DwKOtldbrnH
An4cYOtNdE9rI5PumC7p9W2eRMvEs5aeMz70mfw99dwHzygWUV/t2qxfRCRfRXUktrH1x7x+hJWm
t7/pkvSj1n6q3bb0vKOYM6FJ9B5zKpu+2gYkxHEZMC2FaHYP4GjUV5InQfpKJSKrNiXTxW6762lj
yn6+DOjgqIHNEHS4F4R9TbGtmet1iXQkNOb1RlrqrbmMVXPbIa6XjyqIsgcrqheMmj3VfrwkZA3y
dlGWfwxAs9lRBVbddW96++xKL6WdIHds+7fiT0hpv04cSKIb+Xucbxi9WvplfvRl2o7qQ8gERyJv
vN+K4i6b4F0ylM1ik3B/w1Eh8EwVKFDjMUN8tf6W8DGzBnGtYbz1JQZ2AVIUjOcstbsy+50FT5VH
kc297yLYCUYGq+N14UE5T+/LbKtnEQHQIVzW47BuUwkhKD3eiYqj+D/i9qfxEVOAiiB5YotzOX19
TOrxh8oYbTww3NSWKL569V0Yk6Q53kzZ+lJ94+TETPKDxgmDyjUJotmjyL23t765GygnRzyOur1J
wIoa5fcCTvQIUr5K2ueQM+Fn2InZhvS57A3OmEqDgtgJ4CqkOk8vSzNFF0zRw1D0OLvEWBO4+bTZ
UfMzuS7z2FlgFkm9az/+OvZBQNxk88Ya9n7QP2WgLouZfv85QRgPZIJgpf4DjNWWJw6p01on7Mox
JqkE1UbkmkvaUYTM3GXgvaQC8fo82wR+u42H99J/lEtx1md8iLguJ7eabdA3J+LDNxpT3LrWulnu
e74vsJxyfg+SZwyPmmDMQtmp2Y+QJz5rCZKiswPyl6AvwJwI3FWT9q815QDrmKY2/HrwDqCp/E3U
HMvgSCzdDn/JI0lP7GbbUtJkd/R2k0cPbf92/eWFqzp79y8PMDEJqY60piKxPiiI5NLYzhC5BcOd
PmJ9s5iiS7VUXpcqJT+Jrac0BfCUBa6lUDMw7G1VMK9YrpjSqN1vAusXO8Euyp6ixvgp03molZ9c
7umQkz+FC71KvpM5VTrDrcOiNenpwTJTIwFWr/79F4FIRWVsSCOumBauElF0xti9A34loQeeirYt
Op3q1upQYJfm9HPPkxqGu4E9MvqmQcKkTXZg6NUiHVHQFShuujWkUQC4/blA6XyfqdoQrQjiQQiK
p567rhtVkyJDuo3LHRePaN5TpjDp0fR30VygYF3oAIPk1JF9FAP0LDrJaMKwgkdVKf3D6MGPA/gl
TuR1m4UbDSXCHo5yCuSVPuyK2Fn2cfzcJKuoe6+SAZcPV4fsrnrQJLaUQ2HjPDv5kiKTMuBBO2OT
pf4y5R1s8kvIhZEOyxEf1Nq3upPXWZjccbtRHFvqbrRxqHEC2YJBxFhF4CXaRD84YAKNVDkkRCUV
GWulQuru+w8eoYLXQYrRJUsdJqG8HjcAvyisFfTha2eEGzRYZkG6b4OOIYt4GTXdKrSR6wJ6mVVH
AxmKUkNxiD9o4e51X9n4TrTwM2ddRO4qycFweHGDk68XDUjpPEdgUc/vkNZYZJBwNw6KnZ538Hqk
qcv4LbMQwjV9MH7ahogEbSMjXRjwC32Pq34RqH98+li9jxxAPjCgOlA5TzZ6+DtyqicpSh4Nuoe9
by/BzcE8Hu3jzr2N3O7gBsEyNCw66Dcg/EgAOGNduRxL46Yj6gKGvUzybC0YaEU5q7wZdUQfCnOh
KFXF4WM7i71O9OTvA628FYcXZtFeT5kuQkrNsjcurr7KtK005j+ast0lQ2EtqCr80nDMDdAaeA3W
Y9RvU6rCyOnm0m3BsGvpSNTqCGCBMpVyseg0WGiGZGUPAeV+ZUdlcV10FUUO9cke9rADAf+vVypi
iGq5ESX6ClZtzy5WUWo/Oslt5xmMmkRbOzlS73X8gg6euRWVb7vvbjjbNkQ34VbOfroNGD87vw9p
0xBaPNeWte+sD6OL1oP+Wqj3HbrEoZ4cm6bZeXp/a6OwkfRwqrDjAoqrj829qRELSurK0naQ0lQa
jFC5sZLtblHqzcaXi1fZqxgcTpZdat6MaArIjrQVt0w2AmFoGjCGSQbhqbnuSR5syXqQ6ODYUonY
CVLlw55BiAXkrqsUAOzQM8nkyEy5B+6CIPAVKElY9lu7rVdUn00lX8XO4wiVpASJsDB3xgSL4jak
nRH6eHpTA07PzibyUxAA4k07eYs0PVyJ9lttSY+WpGwzCrmd6uyB/UVZReALpXg/fnMjeTW29X2d
7/Po29Da2GW9FvBbMMhDi5yeLW1FPUhL/oTVeJv4yXMQuJuuy76r0v+h7DyWI8eWbPtFMIMWU+jQ
JINBNYGRTBJaa3z9W3F78LqqzG5ZT2qQlUyGOPDjvn2L1o2il5k+UC3WQGTG3vrtQi4JvaJBsE3x
uqkv5cR3Q8uayx8mK9Otr4IOPa6S4TLyuMY56A9s0GjfpO+a9VzWr130bfTSZ5QN+3IrffYMIwdz
MxVvmSZPHWQ4N7GdIcQs93n6Wy9KOKWNN2QCkkl1n41d57SiFHQ8vmXJN9b/RFR7lVjR++c39tG5
mP5Md62LDLplmcNZTTeGAGaUU7aqfFTTccSLw5zUkMH0nMPFaiGNLSvMTDUNR0UgCSVzK4QzuvoI
hTTKey9jlEJUYA2mx5X0Js/Lw3+oVQIeDQtUILSTMZ6g1FDIFUNX7PN6vORLeenTfVpmvd2ZSuGU
Uh4Oh5b7ca01f1iF73SoD4tYh1lvHBgqgnVKgumh5LT3EMA43qGm9okdW8ah6QdnXMprW0+/EnXC
MOeg6cUQg0JmsDIsO+W0oaIxtPJQGRih6AzYhtDfs5HvFRZbrq7c/PutbYlf8ire3YU9q2MKFuSL
henCAANtNPJnob8qEWOiPaSgk0bKaJcQi4aaaIA5m2U8LJsZ5Gl1UVYwkEbfZavuR2vhFoXwPRYy
0FB6hSO6r9dPorsPDQFPBZm8JGWs1Btp1B9TWMKksD1MahwO9fSQJYfG+MmkyYsXi5ShjFVMNe3v
z+yonCRBv5Ir4er4pw6i8YdAKYBhKGkzdWjIMMpWi0NJdneHMHDu39W2OmDz5m36+/1p77jD4m4f
p4UtE3sTGf2FdU2QwkfPlIuW4tCQdb5KPRsiNx9QFbZw+EwxBEUF77L+WJOE2H9W3lc4JsL5zhqw
qtmX1vJtIGAHKo15NbPJl+Plq0ynB/ltTYXwXng0ktUL08Fh1y4NEN/mjpSVJPL1EJNzCdepnCae
jzDlWV9RCGz9j7ZpH63OXbj2wSrpr3H+tDEldz3EEaY5c8U2EG4g6IfPb7fnabHFCcNw3mnC1HLf
8YzGD2UpQyqp4Ci+4gbPy8/xnWPKJP+m5tzkSrWvNTCYtA3UIr80aryjlopDsusSHWuh+kEDAlD1
1lEUMUedLQYGzeeQp/5SSLv1ziOx42Vyu63z+lz4jsf2q05ip6mX95J5RcvFtzLzDT57t1sNL1HH
gyiVZznlYc4wpmClyeXZpIrdqosncB3liBXaqYPDwc/GHT7/ReJ2SQ1FpA5VfdqVSeEl0wfbuvt9
MOiiK6WPfWHxYVX7kjKcFd9DWXus310I2yTAMzAZVY1LvEJ2x+x1e3GQf0bOm54n7tRObiFgPrby
AbZuURcOQsoYP9HhUDPv8YEkMJu3pHWa9lNqoNJweBX5ZPLclEV0LdJy37XWqcWoSdKgCy7aa91U
IkkHw0EUI6LGSzdqsQcYNlcu1oem0Y+9ppZw9ZveUXL9mMdy0Hbc/gWFrNwkE9OOGfc56dp2raMD
GqlT7DCgeCSSejLaHjgXNkrHQN5+rELz1N4hYnIX0/hI9bWUXq2o/8NY9ji3nWehQOBMzVbL9v7e
tX213HZ1ZQstl0Ox/pHm/oEpXHTXvGPpAhdIvczT768o8a3VAl7g4zUaqqOYqR6c4oeplu//Sscd
bmjRLaMlqhLhWWwGz5RLzZGFCGkvLFHmiy8yet2sIBs1BzKYwI3Kt0icQ65hw5YXHjypEHemNr7Q
cax9cmMqcpJ4tZscgDVv9koWP4/KyuqsGhyNc5BAPRwj0Dq1zdlBqYeugnelpG8Gh2zot4T4Drwa
WHioFfLVQdWfa9nYNVyGZXuIhC7IaHqxnRR3I4g32bZFaTgGH9IC3zDB1XkeSYSPtuKnoY0dsJ8X
5czNayEnzkwNzGaf9q/Cds6TOziQ+4VuhurSnKRGufZDHCpiZTkNmYYjSp9apnHjSM/WHBZsIFFa
L54Z95iStlcLxGuq6of/Phn9U4hpkVBxD3ShU5NNbCf/ih/k4tyJa51Zh7hO7X7OdvB9lRUTyUJ7
rsZtN64nqnmspfs6zWeuWoYMQgqKKrbLznQM9kUdeWlroxNAg0y628L//gr/gTzfXyBZ0hL8J9YN
fyc+LnFnWVw9xbHHHyqhw5W4HxlyGGZHSMf//Zf9Y0nAL7sbrONHdVdK/gel/V9bm1qd26UAZT8U
2hMQLKOrXsIC6/h+PnJq1Jz/y6z+T6bI337j33DfKF5aIVoN86AByK2hSvkwux+TboJzJXbXRPDT
9HWVcl+dPkAyylwKxPZ7ufcH5Gkp99ZuPd0JAsDSM7oRFadCeLGY0YhfRo9JKF9eFKjKeV3PUG0M
3bJX4d8cEv75uREyjUvAPfSbZcfft5UJnjLdiP7mANxCA/CfSW9LLqIy4Gj+w3JUyf5FRvsPLdn9
F1mExSCSuLM5/44z4aVTxOJSiMdaxzSIzl8yayfHH3FYSG0s8KMipFJB3jIWbmrKu2n+uIfOE26b
VPQxP5PUv5i4ahVK77bbE52NXy/Rv+BQf9uVmaZ0X92aDMvafVRHVvbXx2vsy2ZQxLE8i0J9UNLC
nZkHm7H8nYjKgN6wJdjC1JMbFThtVNW5WfODJN9GpkpJjx/bTcOWaPTi/rGMkzCfZL+gb0qtyzaK
j/Hde1in/M2PQwaY/m+05v9Y9Px/JOl/Xv1dNcW+jNU6/MO/vnqhSs2547M8G1zZw2c6/NSMZ103
20YEdibTymQ+RUKm0duKG+auaYc5VXWqpvOi4Sv3VXbnpSO1q/w2O5O0WCR9NFtSRurh5OZqD30O
S3vhBYGx3RiJ1/G4mea/yWD/Fi10fyNgo/cYKRhDqvyPCCVRr7RKLBf1CFLlNhyCQv7esnuQU+rH
DM2meRjHjxlH6DhL7DXPLmuWQ1xjyXDnz47ILgg5qHm8tOXUJXRT62OT5myIqusgiK6wMFYbgUQ8
hzwV3rJlO63CLPR10WovT74qo7WxozDSH3Mgeq4c/uWc/WfN99dvSgNxhGcB4IjR6t+FCc3Yxj35
jNujeVv35EP+Su2pN508TFyl3AnnTfPS5NSZYdQ+ZNCtJ3/5ahLbmGzJ3EnHzNcyRxPtsfq2XhX9
tDzrqVOw/Whulf6R/CYvAx2v+sPthSlz7lcOktT4BWd6xVmDeyRjsH4bGOKTXYrFR31ZXqDtfOrR
QSA8KljvavKwfRgc/ZXsn8ITLUJL7KJ4kA+pb7xPGA9Cx8NozJ7bQCJF4r23/m/A9P0MEAvP5pIa
dT8Jf3d4XkZA0TFVSeQzb8m8MtLVTmXUjO0k1ghhNt+GVfpI0zudY272qO/vyqD/fr/8DUT7nxfB
y7jb6SmQY/S/7YQHQgxivqrq3PdkmEJfE83GWSTSO0Xzwkr1tM61MyUluaiRp5b9aYQsMCianY2i
ozKQArF9WB3tAY308Fj2H4TWPfB2A/1PR3zomlcY6VrOxI+NqjoyqxtPS6Y7onErFqKWllcNNK7X
fpStJvQzcnBHt9N2C5baZ4HC+iWGDg8JTDqN5KmydlIM7IWl9C2tBEdvyD/P8Z1eMHi5EzxnXqzo
rN3ykY+63YmNHw3GIz8lav/iNE0UONXmr2cc2wLWlBZKeszCrb+1KneiWFz0wnTiqnENAkJNMmA5
tFj4Onqs23naEeCqembna6XsIT2knOTnVTbxy6Pl3wyaw33PRLsJX70mhNTbunYK6SHf4t0qKjtg
p0bCYfynxNCl37BU9tMVBZyIn4xMmWBGFLfyMpUM/DNqlQ2XIsvyi+6tr3nio0vfyi/V8BjJuReV
KVmAnTuJ1/oOBiXr15rGxM0S6DgMTxJYPAld2GIbS+5lMlEBWDEzKycWxHxc5JYPo8GCblNt7j6o
/TQA6Qs3ecTisN/2yzqHzL5eTOxKJ2AJVTxBAcG78jhYQ2hKuNUPIDInVAdutp6KDtVXHBQ5w950
qPSTJUTM5n6uPs0aqBTQZrZpHIbY7dlYRliuo3/CDJBoWwnBWe+qCwb6GkAJJd8QERTUJveqbvf6
YDe6P4knSb4k+hCuEYHV/rYNdl68zOtt1DqG7G+5eCiU2oGm4siNfDXj7167+1gX6MrIAe1dOU1c
E4P71vKjUkbSFk5V5NXWlwAgoJOaIoE3aqyPzPRjlV9jivHSnC1seuZO9sVpDOXmWVM+0gYxVkpA
bbbYUVW7QMl+Dc9bFXvfGPkhbs1RwarQ0l56roKs/9ObH6OqAJqubrWQvaIJu7gu3UEz/qXdZpv/
H+XHX48x/mUsIWDQsBxCaP7XS3UeZlzMYi17in8X/2115H01hHmxw/Mkp+hO9rza2Y40TLIbmmGf
4b7BLC7mb9H4Yui74Xs1nZgoaCdang09iMZjSUxJhg3QlS39LD/HwtHA4nYMlvRJr6C2wyYkIdK6
CFB2yoOiuOITdivL09w9mc2LSuqv6gCxvozg64dY2YmGPdR+JfsUjHj09Y9eeqTV7o644WzgEEEO
auApEaZ+D7P2EGd/EK1Y3ASG2/5CWda+6/57qd/JdiakhdTCGcazIx3zAstQksASRyItsz+ZGGt/
q0zmHnVEze5mSsJRsddHtUQK7xn0DPicfcpVUMt7kTFowLXvpJMIatlpRP/r1qU3r57SXZgnbau7
xDDIWj32hAXS8R4fcwjumvJdvox3uC0kbGTsH6Tqwr8nASyDtADI2cpliz2Ukg30NhCP2n64VPcw
OlthUt8b7HELAINg/RHMp/WHMUl1x5Ng7CQ+Dit4GVh29+PRuspBNQTac3TuDG9Z/FxvnC8tjHWn
dYwwujVuqQXDaFfbg7nttufqNRNt84GQ0DeZKEDFky4jedT5rdA9I3lqYFHzjOHBwxEgW+l3Kz7W
LRRRbFo3zrL6UuGQHtkCpoqKa10nBKNvZVc7wjck89SbdmPKtQse4sJh0PfSJSVnu9xlqm00/hqw
M65Xe128WArUfbuW9sCEW3cvKebqjT3va/GELQHg9gccxFR57mEp2LXqb2/p4prV1bDB/+3sp8Iy
1+XQJkMoAhHWNmi5+TuisZLe1/kje8awNHqQPWFGU2oXJw6EuOcLc2t83GLg8Xxf5mH0MeE8MQVx
WJhP5BosvGwehIAVunoQHqzxJJ+Gzk2zEGJGv6OygveKdvWm48DfuZsZDu62nNVgcueXYQrwd2b1
VFsH+u4oNNbM1RAWGuctO7cYSRw50EN0Y+NjlmHK9kkm4cPri73Zfw01cMvunp3AvsQGVa2px7y4
b1F/nI1HldAlvvzRm6ZTXe+k3dbvixP+u6ONwiAgxvYPIc5vpOrqtIKKHZu+/lSruwpYBgdVD5yv
9jgK5m1b/dVweIEa/MrzMJIR5dNzFMrvGF1HZvHRb6efnj2MEWTza1mdjatAaUwcmaw5zTEG50U2
zsNbowloJCkd0TnbzlW0rwwAiO1Usj94ErdQv/VfW3yNLLeFnLD427fef+mEB2ro+zJ3rt0qGPsz
QEk5v5S1W4/+/Cg6B5msQXAtJn/HbP4YfaihcEoB8QsRNlvhGjU242cOfxTwedIYmNKOQyQ7cero
nOXe6+Q/uBhKOExL7HX3q4WBni0bPl+GUrNjIgB6yP3F3ImrM5pOH3mNbJt7GtP1TAuOCBBEcbwn
/fZwWcQP8pvn1laUXX0bTLszKA2nrfDnwu3LH0X+GbSntnXUYm8M3jY5Xc9hZtOe7Npyb9wdaMan
dYq9GXfDBcsF5IegW0H2zBtwpT4UYo+ceplG4lkPsF6ucIa1iShoykdWld1zkrgndpwZFs0i/Cc3
m+yv9FNj5x3b9WOM9tgLsH+lc7YOC75W/TUZXhcl86zeVbrnyiS17LjOt7x7qag81vqK3wy1niO5
sRE/Rz/JM8V9H+1iwzP/FMKhYj0YloFQuV3vLMtPM5I7cGR6bK5FfGyzg6R9mLQ0gIlCSW9OeLkt
eNmELoQkDWbdNn9QpQPaEnl63u4UqXP5k1wAK/GzQzpso8sdtm+yO2yhe0311xVTDthUtt/m50m0
rXqHrBBuZikfitaD38l7QIyQ6Ls7CUtnESehkIoBwV1JfCrZFKhoeU9tUE2Js2HlE6XXJfX09SaR
9Omg0RUA1WsrVOAu6YSrkLBFrcXeDoxchR3r8eYs6RyLnvnL44JRruH3621tH2SBB2UwdxsQbFRU
9JqxP1lf1XqAdiaYu8RA54+mh9kyJSFr/RyJ9x4DcNAkb5weIVWVH++pceZkG90SxqSQi0wyHBIF
y33hs1J/h3F1KqyDGxkrdk5HOnMtzlyEZwnZZP8GvOEUKRYh7LIywjZmF33chDqSSNWOt0Qsc20o
KCZzrGdfS1hOpzl6BZvJ9/r6UfZfWR9K0hGg2kwcoadlY3WNETglqA/z5ndD/L+uF57hWn6c4ify
dlhMXbhLZafZNWbQFoh+s2OiwoSyzeZHEMD3UwZpvAByFoAE1cjvFjMd3olL9R6dCg0anfk5+THO
xHIWKnLpYgXGOk8FL56cbc2BYY9zxxv9uCIvTI+j9Lj4/DO6cCzixikiy2ln9mXZa9Vp+DNxU8ql
o59MmT2w9JgjbF/EF/NjMML4JZfHXc99a51TClsn/ibHpVPZ1v1Gip/dfQLOakMGO+D5cxuRYUET
ceiWQ3Y/xc4i7MbGSaITOkoiVZSwTfxEPy7A7bFnih5OBfHLon5LnYekO+LY41EWLxe0qWR1LOaL
iG2CYVNX5e44C8ft2zBvwnKNoSK12wWYOmZKh6VcPi820Sh8Vj4mlNMtiy56coobGp3BO1hvPbAF
Zd8TykdVv2a6hyep1TY2wYdWc+FaJFj0+rH1vaOnOzoWvT5Lft4yNt/YGsme6kmCs+wIkAqK5148
GVagvpDgo8H+Vo5d6ZDScR4eIhpaRhqJUKn9Oj+Xkq+Q4gNZ7kDgyadYeWKL4SX28KE1+91zs6s0
r2zPd6k7S/R9FDubbOfNn6R0FhWnJBVhL/um7Ig+GH8ee1X9xPwU2FeUgX6LfmAQJp60EwUPP++7
KBhH+soxjow3XvUgc1hdSBNcgf2LZAa0B9boLUJIMgLzcilya6p27Lch2M12MR85+WzzsKWn+Wve
GEUhKDZHs/X7lwh2jR9nO56b6aiKYaeQNGE3sZc8T7ILr/ZazB65sFHhzVhdPWyxq59Uloobk3BI
4vONnkO6QelUu2B+HPOQ2tLjZg5yH1bWJ4vL7Gwml9xgRe7y9VVdCBbTc5l9U5drDxYvIbSdQ395
oeZv16hyBVe6Rtm+oxeztTRYZgr5zSAhqMUYLsBiColKT9OXuQKQd8XawdOOBf505/JpFcNE2GND
379MhZ8Me2CxKlbu3peQ7x3jfl/z/gvI8IiGmoPBSWVSPcqW20VPa3ft2yDtfOW7Zl4q/Hbb5bS2
q6ufpThsWQB9ddP7LO5bfV+a15pEnogB7aKe41eLYlS7vNo+cjEFvtJGZsofCkAS3aboNETBjLvq
6PB9JUIIxUKqnqTMNVxtfCyRdptgnUTmeEgukx0AyLju+s0RLmrnA9k2fZg9sGMuuULf+vPW7dvz
QLiO4SSBRoxI8WCwBh5fC4013TMbAlOibbKNHYWriPbC/KpIeAa/42oyxkTQdzgT+CrZdxyq3q4K
CtifqbmNxZsA35b+884G9mUGDvmkNB8Jqlo2R60LkzWZHSBE/SzKIVsvLDbZK2Cw68gYpLO4Vnes
iMxzk/u6+LmAggb8gvp1DgXjmKz7PkMoZvcHdlw9Bb8JYF+Yzh8mwTxzzDALjfHR6C5WciT4wbEo
xGx7zyYr5BnPsz95cko/729luCyjDe4hHGqQladScqzdygPobLSSxHpWu9G4wkVflkAXPemKE/FW
vOvlrrN+JSGIMRXEe6JzDImSZufDb5o+j8MDbJrNeOFPmuxB6i/JEFTqeVnfTG/k5BAcz09Nhhe7
9auxBOX0QgTaoLodB0wnIqZ8MuSrUfm9Pjql0rlme13r1ybzqvwsTWF7WFnObMfuxnaerk1Q0Jna
xvPS+rnL59NDdVtSFuTe0nzGPBFu3Tp55dGFCiiLQsP0lHcxe2xOaoi1x/ht+pk9v/ZH9oCHERv/
2udozyzy7mtPH1I1G3Tjtl2htSgQGrsjHeX2Rr+Wf+aM9vve2966lb8YuzL2ufthcXXVqX7u3dMr
u+xX5q9zCxFM8gSiH8tgaT4svBEczRUynlnrWhk71eHmRReLh7qNlpTw49VrH9PHavC4043UL0/K
cRlpZby0Pqhg+151gZxBC+cIrwCbkrM9m9WhrTx5z93O/6jbP9EjyP8NosHiYR6idA94OTnma3eS
bhRR7Zb61W3gKxh9+JMrTjsuaTs8qtKFr3yEp/OSHubFEwGv99Hb6mO24LaWOxxpzR9zbc+xK93S
qxKXcJVlODFejIRzxfgmePF9Yfwhr5TeC/1B8bn+WmMQR1dDOE1ulfuddYqjM/oZXit3UXZMoxnz
oqti3FRce7oQPKqHXUtRXwo0g57yACTf793D1JxWZmfhIRP2WYz0Og1Jp0s5Dm2wyAdBPoha0L6W
6TMvqJ2Pkurhcwt2xjyR5AdtJHbCF+IXrjMDODtzYcArRiCUR0oPG89CYK6yZXRgCda03LxElLzP
07divPxRKPQS5LKnTgh7GELyq67t8WdRJY6V8idr+fsL2TJAE+y5tT0sAqcd4FY9KS2KFYaket8S
GNG+Lnc+i83KfvsyPe1he5+VHbxSewah8ZLxvalvEyvdBMoJUemSX0YEwn1NmRud06vKYIVnUssU
obLGD2L1gu2dLfN3YutuV80XWGXuJnBVdk6+ZFD2bibgiyZfhfG9r/e0S7p44+ooB1tVgw3ZqUoO
TeO3vWwL6UNTPpmj37+u4e/wA9Bk7arTjC5/2Zd1mA+He8aazkDp4/hUXsXGVSsIi88QulZj1x/1
YZfccFu9u8S8apUDBIV502s7AXvtrMEVDaf9hWkmOLVwFBkhvIr5EtjA79JgcAesJryE4ryF5vg0
76PPEp7tCS660sC599Ke6d2nK5mailWMzc9zvWF+A0mTi1vn8L2WWHej8fOrj2ZPAtsThFtDZttO
A2tLKZ50+8PdIhDIcPb5MCHpKgT7EuLtaqk7rl2g8Cgs0e9UH1vzmbx6WdmlMUxQbDyzs3rm46Gn
qE1/bLwuOyhGZyvxnyh/FMffXAu4oUf+Hz7WTlmeqvTbUF00xnK3V01bPzA034Z4Pw52N1EVgKQd
a9ph2W1DttJFR8uC9WuuQgW/kjq78IYbvnq8km+Jl2kPIqCASXFPHkzRifjbaCzeDPzg6n03nopA
Mqjv7zgNasx63aXVuFlu+IDwWVHG+ayikqgUtz8oO2CQCSjzwp0i1i5XEvvMnJ3/ggXSVyw+8qyW
iLMfEuWpbTpYr4wS8bsQPT0K046T0o8P1rFMnLo6VJSVSELIb7d5WM+0lpGz3ueGafAUrqyV+/0g
va3lL3v/9oUIC3X14k9F9Kuj9qbh8rVcRQgvKDNpEM9S4tUvNOzxdkpIhlm9TX4Rup3BhQ676UmN
TyWzk131nt68FNaNVIxEvKNC5mojMkJOgXiieRDrazU5eU9OCQbEWBKkBJ64oMxCf4KVOD4ZkiOB
WLiTqmPNGXRmkMpwKO84Xrag036HYqgjz5EfIymAe7L5dKOp7lqpV0BR4ZiWr/zzi9+e71qxMejZ
Gz7waQ9CqJKlN5643eNPk4xIJpDW0ZpnRknRW97UAsDGKeEGQ3ZsgRD87iLHIXRBD4UjXg65tL+D
QJ2jfW/MP8mOvyvJBAUhgHgap4/8ExT0sIk/kcftk17FxOerGD2XXLXCrwOyt9ljwtqdXYlkbv6I
NVnn6lhPUxvtjpJjt08pGKUEnGUdtp0huawoo/WitnyZwutmhJtlJ8ciD+b1yNuRdrLHoD1dmbBw
/InDGOAzflS1w4JRD1DC6CTvnRHmxqHT/5h0Sy+AucxGFUPxcs4oPAyewZ/iA0KLdBMP/HLRrRgu
b+UjZCFCEAlHdGTduY/6GzxJD+MkMBJZP2DmNgBgLU/RHXssX+jHhaElMYgckD8FFKP8k7Ox+TK7
JJr7PQUQ+AgnDPpK623ZgeafAD2/+UA7d2khB/pVEtB0l/Wv9j28cfEyaTKMcEbKhfsNhrZQX3I+
BvlHAfwlzLd/A16Jplu7hQkPrRlMKPunT0CVFTjXKvzFn8vfLGVHWXdPqvAG5lFuLtTwdH5JgRAr
0sp7dyyuhBpWY6j/Ju3zXJ9pJWWTaNDjOB+HxZfrByJAQE0GwDU6nOGiVyE3RrMFosxmxW0np2C9
6GU/pvaYDk/zb/GuwSy1fI6Y/gj0294fd6ViQdpd5SdNOqRfQMVAVkZ5Sc/pIZsf8tDtvegnyzyc
3QAQ8eee768uHQHqw0Lju24ov7dsx74V9KgqUaj9KOnTUPp5CK/9caTtBCy/lbTjh5K93gE+oBqM
k5cx7nUfugArLD2X6YNVheWNXRRt6xKS2DSvjwsUL0LCIIYuxofVBtZdj8Y052mPyXBMd1LrQ1GC
MNoIX9XwrMWgiCHGnm6+5zEBko6YjoWWZIPNrhfHqN3sOhTvheiCn8nUhsaApr2+xEXQwxUTPUN6
mFkV3OfzVwMyFzUv22XkBFVeNwXdjlSbaSd+tivNgrfmocrcMDlG9wxGmgze3SDqd/5s7XpfMzf/
aW2omjyWUcCWmGnsBa5h+dLCNZ+cqH2CsDUfmKtQ033E+/gg7+/jNPsk/df83GQPAKgk3an3+G8n
Egdog99RRR2QztRyN4Xq1aZOfgbtg3cthe3PFHY8D7AMFH/anvLMa5UYV0PdLq3duMNN+Tmy2+ca
ELBR99GkUeWB9oJcKGyieVp36QZbIcihoC9mx3hLNqpnIoIPHqWzVYGivzQqzwFMY81fq89VOcfW
i8k+cckfmeFXeh3dA5TXFVd3ddrrFAhxNyxPmwGE+tVyO8sJGwfuGiYgibsQbnVVGIFutjzozOLF
yXwXQWvi96w/iALXG+A1i69Ag+C6Cr96CqlFGlyJXcUE+XSJnKF47Eo+9Xywxeaz8LWNXQUAyr1J
Hw4oHApUA2qee2b+IvWvsfxWerSz5gvFQ0V2s1yp2AOWmLzz6xQKZzaEN+XAg2GGkPbG4pBuwWh6
2bW9xRCeb8trhCm3eEmsACqRZ/I0yDv2a3IS3qmkT8surwMxvoxb0NW7MbDms96+NNuV714y0IqH
suYulW0cCl/fCxewv2gJhQHY74zQgbzfhhSvBfuTt57daw6Z/Bu8bbGJ4Xaq1FfOxep1SCN/jAPA
oAWi+LDGDicg4NTr6csWwnsyUSvmdg7xX8RO32lRWS5fC3IJP9KdofXadK+ZfgUxWGv2ZewUaHpd
TQ9iQKGGwf+41kecbcBQR9U1/8Qz1/VsK/15OtRo/NZ9m4T99Gz2lyyFAR/oO0u6SfqeAEux9k2o
rid832b1VbxAnUi+BGDkh+hPfrMiGBkn0XppDLvxkndi3EAz/qjO8izoSEbPrDPu2nhbNI7q5I0S
e1838glOiyo73iFpDbYvA3FsflAZwaglX126S5Qwy08GnZrxrnmvOY7GcI1QTjaaLayc+P7XZJa6
Kh/WieUI3hVt7lrecoj30cMWwjGX+YSySx3ocP9kDw6jak/2cGBFtTY2ZmkOE8Il9RCC5KBuHvDy
KxTrRDspT8apXXz0LbP52ZuX9g1iOOs4VPYHoLvYVVI/em9CLaIkcGFvcNj8SaKvdpenIaQlm+zq
HVwfjzvsSDlMETKQ/JH3Cc3huWDnBDyGO9KOj2N9l0dPvHSdLWBdhXedx1u9y8Mjx2IRDAAXpAu+
qjvxpYXBh6Mp1IB9/lFyZT5ZT2U62EiGmuEhnt57WvmeTLhX9flbR49Gasw4PzZfaXqkynvxfpvw
ZbfJqxM1t8cfn17aKXyrhAx7jXwjOspXjGrmt1aCR5qiVQnN99ax8336sTAQ7s1nAt+kyCMycXCq
HPqNc9cTbdlJMRhJ7QJfG/1iUh8JG6cYp7uRHveMEqmqwvy2/T+OzmvJUSwJw09EBN7cYoW8LdM3
RDmB8AjP08+nidmZ2J2u7ZYweTJ/lzD3WkguM9cS5SWgJcHZOEZ+BxxsIprelFQgN7NsErP2PAtL
H8On/8K/83gALNf9Pa8gNTb949iX56h1h4rkWSL+zc/KoMJ6xrn+LsCf23Rf4qumxTNeL1Cprwds
BEm71faJewZHFsq1pV/1X+B7aFqWtVqbdnhXmxCVoadDAiZ+3Ozq1lYaf34QMlt+TuU+xhHcMJnL
V4MAE+DXXxWtiVPy/O5HMB/GVWiMlcqiFRtAuCxCafnEGglnIBWbrIKIP2kFQm4vhrqYzgavzEK/
NyOqADUVNw3CGFRMSCBwX000WbfqlaabSQfh0j1u2mvZoCN9jJ5fH+EtXgnAf1V3kI+Dc65+yiKA
AcqVfx0kZRHq/dUqWIQasl7KjIPms74xLLwA6R+BjMOPJsLBC0fiCzjCQz4Ua6eoL72AINaJon/N
j6kUrqp6KeYM8nd/SYrSS0c6SyI59kHVnxYl1PA62W3CowqZEbBMpwGkY430RaEijhliNBhSdFux
J19zNRjj1VydTNY9sx6CrG64nQxTc8bkU2q7R9A+Aqxn/LDizc9VVxMFSF4zOImXzLb4hkedm8eJ
lN6ZSZlDEuo7H4AAyOaHlpALDVmuSes2g2yB2ke9i4KKmdxLlBPWe63567U/tMm68WOdXn9NDejc
pdgaulsYN6U6NlZQFH6jUnFthVo+YaHSvH2yiqwwsVwrHTz54T7ljwprHpiCwj5iXCAuhg0HuX/G
yHTUiQo5asQiq4h6yo+aj3swtcOd/x9qpJJ25Abf6OulbS6UQ688L/GuSv9pyml8CdwukXaWFqfb
J4ZvSFQsxcP400cBcX6lu54wAOyKiypsHgfRfZ6LInL0Zo07TlnXQCnM1vl+KpHMZoGS7YVp1R+N
txy4MLKzY5eFpuI8lWujc82A85WSu08GRfROqL2BfAF4aEcybWGGM7VMUUwuwma6q/WnuNA4bKoB
i4p0fChvqeChGdJ/ejxmnnV6Lh4yF2OdyUTtsNWbNZfu56SsS+0Ua94IpOZSlpA77PsRXROvk9yE
hCmMH3IO2u8L0TFDeYcuvvyVrXAavvTRN+5SvJvoCFS/aB1JQ8KBsASj1cMZ5oyTk5XduPp1e0Hx
nUVf6fNH5fjGm9MPa0lCJu+RT1DQJRp/lY64z66G9TNfieJRKNrXO4DP4aeCphLnEjgHIVouBe34
nmgfHV2CK0gqT6gG7eY/TNKjtY14UEeq1GjtRDaGzbspu4+PrXBrFLQCK+mfDEZxN1ejdYJf0RoH
kGQ55jLmPGXAzXSWOIi/rMX0NWCdGkZM11IdchME1S7fq5HIJzsTUxfnPf9hO9bA2WuWvq5vjdld
xPxVM/THhncmfzf6t0UCIsU3SGBd7+fyV5+RRtD7kRBaXNhHuvmTOREjV6C2ta7O8z8iUDGftqkh
KuBsH2kwaNPg5jEpEIAdf/bCXVAYnRA7zemmx5ySVqv8/8ZD/ORM+sD1pn13iHX3T7vbGZ965cXF
rnai81bCxjlseQyz7sLOKwZ0qODyNMwnAN3xQUzp7K6X2H9OriVcIspw4TPDsmpNvkbtWhFwf3q0
jTSg0at9pEZC6txfHqoTjsdP6+sJOpLZAzFqX5bhYkuibWCJKX2B+BUNIatYcr9btnQo4WOnT3vr
qxx/3t+rcGTm/4qPReHEiTcA6j/cjIpVrjrA75V+bF7aqg0L2RraTfy59Q4rdxPfROk4NFhbvYe4
RZThj4Od/YycKc02QeSJFTTD4xjQjKgfUrqqemehl0F7c9dATasjmNZElA1Ssl0+XdTpoEakR6+M
7BtAvnm+v9IwrsqIMuNWGf9UeuTYkR/+i/KgJL6zCG9IjyomIBAYdT+ucImmOyklh+FQgTtN6yeV
GS9bzAbJBD73iwm8mgmz+UTYrHcuD1ZGkxOEykohuGNvrk3opzuOLfvRvj0/J8vvW1v4QH3E3hT2
hI+P66ysZAmPDrba/YC6uXMEw1Pmj0HS+MY7vdjX6SaZOOuZ4kETumAw+C4bo/dQQxiDJyQbtX8b
pZvW7TKg9XCQdVtRf+NMRXaHzfgP3ckkBPm0Nyb/yfMY9Uf4D3AOVHRexNsOlATmCZb4vAmy/6Bj
zdex03xLQBLe5LcAshQnB6reJLPC7adzbF5nFuWyH5Rf1v4pIlxXxDbdgzDxdnhi7Sl/Fl5mbJ8O
PQVSS6SRXkWit1+PXndimRGVH2U1qoz8zYhDxHjKjeePcebPOBq/6uOK2OJJE0/WN6S8315lV8ei
Cm6B/h6j0QpXR2V2dguDXm+WncyG1Oy6aEeaEE6GbGtpPoYGIzrSZKZlaM7BJH6jMaer00VfJiEn
xRm374j37+5KdnoaYG300K8cl+ccJvjVW0+gN7fr8qaFUGHpSO34l0BMla8lTGN1MHJqm3UzyF1U
6mOHQqd1K7TfD9t0uYtbDL9pZ3frRF6/tvT6sxWgnYt2LR0hDDl2PDjRPmTXsXCr96rsTXuaXHp/
kCE4yP7lrrYp8bGwHn+6FOzKycy3vr7Jx5LmHDmrxKce7Xxx9WNU+i8jdax743AZh42l/BM/y37f
3KjgnMAvjcecBDqy+xTutCBIBbfVSwfWshw5KG5TuzEhbXla+d+Xod0UfzyvjCmgPpanppuo+acq
F4ssJZ1klnTeTrLHy5B891sksLjQpNkp9O8Wo03VvioGzSaOpzWlSCVgWTr28M33pTgiPOQkuML6
gewx90iBhGIDDZA7LTxt18Fb4ESubXXrkyNLTFnkc9OAxxqaY7A0NgmSV/Y8TfvmnTczvgAKg3wM
92g1wOLHq+SewVeD2u6fnnJnJVwMNJxuNHAbMNSj4FiTPSMOdXAz1/gvdXRjSFsJHeRq/8jFDg+W
3niMCoG+6bUAnV2qeU8NI2jAjJ3vhvFax+tS8tMu4PiO2HqmvAnkNrh84Vvv5De8teNyxmtdkQZN
ilG0L+KNMSFcRYflNp8W2o2CYwIMxF32+gWfffxpPldKe+5Bf5a9kV1mMl51RLQDWoUgJwrtMmdg
BBedLd80La9YllfMMLcWA5g0oTJ8BQPU8XHGTQ3lojk5b8VaH718fltmIv6/o/iubJSV/pUkzGZ0
970jpD6L1Pq3x+IM/vBwZ4a5fp+rxBWtrIev1n4VH+p5U/cBNMOCilHxIAGTX+Rz5eLn3apGl6B6
8xoqB+MM5CyDdH45TO9MZ7UGVYuoZNrGYxhx6vZu2/2zBj+/d+JKBlBlIyQ9KNtpH1e6X22PHAYk
vrDbnZEdDMTEaX4oREeZL1JpEwZAbdUSr/wUZX9WNrG2L4sTfyAyPI3ABhmTLrPH4lpUY8XPGIFq
8U8vL7NwMc3jrL8XRCGbnDc2kRETH776JyjbbL5FETaF1hfqHZLaBNJyZ44M7e4jR+f9KnwStOTw
FWmbsT0Pxqoka9d0MRtr7HZ8ulK3FrpAJemK5OKX9j6QaPjG7CUPe8p/CBqQM0ziBTkTZwYCrvEy
jIhoKMjF+9KGMai4YXMD0DG5w4dZgax5ygHTgQLjbwh+qv/gj0Rfr++ab13dYXUeYjolZ/56tgdo
B/0mYhnaZnXKKX18/QbsDYm/U7h9ZI6/ZfjYTNtdeC0YZIJhA9AlcRHCCE2LGvr/0jAPoxNbzn3p
o8caRjKLc0oDi64bNvO1qyH6jAPLy/1y2ZJs0OxyIufXy2oeDpgeictRlxOq0Z5dt5Odk72g2YWy
nrSzHJPgZJsnzstc2TatL8vrFi1cia9Z650nRV6nuDcIbFFArpAx9d3XOO9EpziBi3vkN8mu3PyK
AEzPaxGfHmeN46RwWwDcVN025b2EOGgOveGKdw1po7DrmzcWzNbPUKuuLHOxuc6sZJuHrZiFkPQa
9HL5ayl/431oPRk5EoK+Fxug0GzCaoUwpKgqzTtPOFilfDe5peMmDc1yry67zkRT/16OF1Dr5wN2
IfcLadfyBCVRmKHiW5ykJl9AsU44cGxRRhub4XUNzc9hQ7fFwSBt5j802prsSbIH7grg9Hi+0KBn
7XboQtNAj36JzTLkw/NdKELiErt8J7LZ0h/wawPDgkyOnqIHOLXJE9hM+Pi8aBiDTuTQENznBYhK
Uw8xQgX0ABszpKEtUk93yw4dTvYhaODAG+ZJrcWr6KtgkkzXLkW+J9F+us/kQijabtmkVVg4jV0w
Ngoc0dL1Ff5wqeIwCqeVBiTQIQ8EyurgOklsLHYPO5Rrv2f1LyT2SqncuvdjXtoMZClGZKFC4A9Q
uV0dSHOI8kNxIuP2WoEiju9M/2a92wr/GqRpSkDFlymxenV9hGTaTe124jdhYCXNJaAU6K5U/BGg
0sZeEa0VAv1B3TUkKoeRsWGlBfFVWlYR4+czW8+Jaj/vy9OfGEEK60CtgAhcRcgbxNbrIF+3wg5p
8q4tD2OUuUm2Hvi6qAcWSK0lVOMcHFW3oyYUbq9EiXmXCQz/kL6/bemY+TmWfM34bFNPoepJ/4NM
GZfs3YQuvXWar+NydnEGY3B2pbeUPF0jzJddLg82tsyYIAXplBdgQ8ON016CQqr2T0gOCCbNz7bv
lE+CdBDxxaBr7TZ/IxSd0V2Yw7r6qc1Lco+DInqwwp2RX7ABti2bw5Vu25heP/VEf+At0lWX7sgn
jIBJ6RlXrM+DX4YG0/rI1x/AEXYyJUFUodxddIgnaRVtAXJQaU/2kCG5UUJZkT3RzNnJdx1z6bbo
Ee6iF3hu2fQYXIE2L906RvnGnTZH7p/w2wG5OQQO5WjeuvSERBgsKC7R0z61nfVVE7x1eM9gAOS1
BrjRpWFkfEss3+Qbq3qE+gFTzXYG+JNQNMaI6QHg+LyydCmIiuojOvO9rJyj+KYvaBDomUz0VIDI
gLZJKvhD//sCtPpyKwuhmbylmL6jbRsVK4Vkl59u+pEfb4CxlncIR5gQKZ6dFPBc0bEGYGG2Yh8Y
KeFUdIo9gWXdFp5T82Tvmh5eMewbFMiu+EYWBg8WwJiDZklnf1I4ba2PYQtsnTgo4fsF/Sj3jUUz
YH50YaXP0EBcogUmsrZ+luog6efHnncFY6PoJD+Ccep31Xk65BOlgrOdcZnO1X54zBysQFn1uAD8
BIjLcWXzHXIJmOqYt26NSOj4yGy2D6zk3Jvnf9pB3en0AJ4L/1pfxV3ugjAmh8WWtrAA5OlRDFvI
N7TSCBVD48bVp3XVirCoriO0nauFQlhBmOXrFs1+9ORS7vVQpOq90DFk0jX7vA+AZy2ai1/o0foo
E4SkO8jlStaoojw9LfOGeD6W1acfWRxq30X3JvVr03RER1zP04EjA9vCVQMTFpwitoEIE/EeYVzG
GhSUmpuSGFB7wienyMgC9WU1enpQEWOCoGZA36jb4x25S1x46APFYEIvw2fl0UTG8TccMnFXFDbD
mnqbtoRvtM+tuEbgpqt+OtjpR0Ey4+rfK27Wif6g5DdAOGh+2eFUuHgqJJBqUH7GItGp9vqck2UU
KgPqhEC68N4UiGWPV6LMcjdJoaxizZ9+kGIAPZNowm8k4JJbFW8D7HolfSIoB5R9/UIaEb2GlCVc
iJ5ai3go2dhAJYzWsrWP6z+NP19HgExIEYGoNuTwNZ5BEIw9RIXGVKiNv7H3yLwqUE9VRrzkKokD
pEUi9RtzfnzQn/uHUDi9HOQqWDZCGDJ1BP81B4aKuIeVQ6pRcp/XMO8o0tWHbiPCZL218+TK1Ide
XOEOrO6Dny6+KbwbyVctPu2Uv3NetmlBUAB2G1uzW1s3N5boexGEtVvY5BRg9x9hjs8fBfvVQ9+A
WM64xDaZIsIJNjYIbBOf0O6VAHQf4uiyThpqdt/eO6RQ39XwN6AV5ofj8m/XS0EPfZw4bfddsY1M
ti75tElgU80NoReqGBJCc89DhJGSZQ94c6iXwrZ2T4igHBe2dnA/um11Rqli51fhkF4X/9DY/9z4
jSu57ey9GHardzuC7E5cqGMHhs3Rt+i+Tb663ScQDi7ek1hGQSuzDcQejnrv9gQFFv9U5EDJxxM7
H0BlecH/ou1glOFCxuRdQMgzC2zYkKCpqtOCMvDt5S00ANYdlaJC/zgvx7K8v3KXNL/9yYb3+fDk
rHsQM+CXZZhTTx8r4bYAnHcBJc16XnpWjLebdMGoIbiT5ULvWvN50tdR6i3tJkOGbmxzmRZd+lok
j0S19o9gFkULwNNfbYcQSEtFRx+k36RLsWj0OXuV9iOC99Yc0cmM6/yNFBF0X8AWr07EG9rz3AWR
xEQP3mgEi3VsWQrN8p1l+qdKd5Jw4IiFdjVhC9KbVT3KKEa2xkJ6LGc4B1CbZP5juLJJKBN+22mN
xTthwES19iI5E3oi4lIS7jtL0Wwd49HzkwupQpg8jp1IG9j71m7RP8jnaxOm7CEC23A/5YdKlBC0
MjS1flMIFQg5smr6FF8iAOveVltVxQEbPOuQxp7XFHSd6DaIlpI3MZBjf8yO+CfyIUAwobRhU3lp
8m8EyCL1DPVj5UauhJb1PJLyERfgonhvJxtaOR0DKT5mDHabsnWT+Jv1LHARp9o0MM7ku0fp4Yhz
TQoX9bdH+2JWb1JzMoh7rflbAi7FiYDPBVWECCSqaL8t+WYKz4Vh3OR8lbC3CWdcgn1GQTbwjsC5
evkWttWbCGChkL38aqphr+VXWdF+4oWPSCEuvAYNNz+roa/gRUcRHkEsKfHXZMHVzwfDCBtubToo
mxaBV8bEpFzqJkRBL4rke1Gi4MEfzIiE73KDZm0nYx+ZkTSbprwxwG6LSz2glLrJhOcw6NHbfU2A
J0mNkgR5QB8I6g9GB+FDEm4l2/G46sI1tf7J00osjly/fpEdU1lnxSYW1xKEfg1l1I0fbKHhDu5r
dGsTjZeDOGAAneesM/E7UO6GxFvoHbVDLr2192xfhghcn4cyRTPkqaU7XLCMauMeuc3Lsyf+L22I
PiOmd5Ro3QE1zrpIAGA3efnbGT4WnQh5PrkwrXYUsh2BC7DSJGJB6SPm7T4tCIFtlvK9do9PFBdj
szLtMSRebXCTlXaybm3+Nc0IH3yj2kSk3Eif6RcToU1rvK8bRuFDju1kHVuBMNzwt8p0bets2hTX
cryl3DW0VBKHYErkG5zDJMDJhQ+2OyGUSkbEPLFnlccSLEhGhAGMzfvzYsgwEWffYu/1DJyOsaPd
lY/1tzoFrNg1sXb/FQ1pa38ddH9KG0XHnw8+B2SfnzMVLGut4uc4d6YvX0XFqQgoK547+aNFzyNA
P8NhWEGTuAb6gBetjwfgd6S/jCmmRaAmQC4OKghVInpnLaH+oXcXf7ochhwLeBOtZ7Rq5SrBkM1H
2syVT8oAEcsvZHHb9b9PwwdzrrbDPZPRc3yn+34LQmYIW9Jt8SH6OoDAjDO4DeAOSF48y9/t7wJY
AC5nf/XPVcKuUCfSPcCN9i92voAegT/DOros2TvEXBMdkj1B0SDU0j+xccvnppjWdbWWQ8Q+t7re
GtylgXFu3/drEEJVWEsjUy5y6uaUkLrXhpL4L07PSRP72cKe2tlWFWcRd8N9znBM6NTj7uFtOe5T
NAUI0hfwUe3jqT8ukVq4S4UTTEUEF4+86xejKQ5K2wWs0jxlJoESW8hpqWHDtfAjlasa8WlBQ6Eo
X9OTR/Q7b1m59km0pPlXrPqOVXHOYy2tEuCX5JCq4bRpqCtUsWBaDRvMmjfyP+FcA0zQifmpnXUd
KhDW3vAYyCz3YP6W3+BNRrXu3jG5oOWFL+lqbyFOTYKARTzSZdf2Jjw+xT+y1vNDrxM1vh5WPHOZ
tLH632g4gRXojoFK9B6T8fpRZbjCIlRv4WysxAg54E0hCdSwrTNXg1cGzsxZ/uEozBx9BaUnVYB2
34+OmDOvOHKX4JCS1md6QqzTrZXT5CyN4hVod2blrKSSU3y0A1iaRVae4min9E3TPhrh33xIy9Wz
CXR2itAvv2IQFx3Qhif2aUO/DcW9LqL/J8p8OTw6KLS6caxdS1KbR+663XPQJYxu1Fy3uKrPMOqC
pjx0HoR/4rFNz9ohXjBeLT1K9YiPrl9LNej0k4rgSudlPfN8j2T+iUxFcPWCAsl0E6DJedHA6V63
9HUMMi9gdFeQ9Hc0qjqcx4CAuJSWdY9SFTTARJdDNunjbYZdYqzHnMdizNSZ5KcrtHeBTLKFcIxZ
RMPvL+0+VWUSUvfEdY/ytkxXxOO3vFlKWEx7AbuDKeQs7tBXL1XCGJQrtsgr/4gDSW4Lk3Avv9VM
jUy4lNuetaUEs+V/uXRllRFCqW4zpnsRWVK1NsM8/+iEDYKKOf1eqlfRIAkDHy4wn3KLjG2c/hCg
jvlXWyvgPujvHtdHziVxQX8tD6qMqXK3yAflYbFMG0PqSpu9NvEgN5/ZKovWiXgyEJTI1T+WFJIp
+XeO5w+GbSP9MNpjDhVvk4Juuirq7up19E/SqYM2cdBbNBiZxkuHBD1WQQuQ2cDa9e3Iz9D+QOSe
RlQ5JecojjC7+lORBqNQRhRLqW3e0+WbjomP+Ahop4qudZiElsdhWqFq+VSyq1iy3SrMclLTmCyd
SttTh0XMIECAtm47T0/am26HzrNyM31lmoe+ceUjm2AoeKl4iwfvsav7Y+GImiM4Z+L7F0oF19iw
G8purxHrCny9T97ngjB2O3mbrPcXXBDGO166xxbnz4/p4oGM1z4qDua1J+eCfOITrIVlNcX2n/CW
hXp4SP3GnX++rEBxhDdewS45MDkvhgNy0lTXbLT1o7LYMzZbj/Bc7jXAlIQwcvoXlZ+fKNerN2U9
Avs/v7p9iqToMGDhzXxD8+uNxkC6C1LA+x+KbOtK0gmcGUPK4mxNlODrr2StOdt2C+OB8PXKEZVt
Y6c4zA+/8aPvTTk5POvJ4JpQBWSGzJSbl0CEtDW5C6Z1UIDrPrZL5S3/kn0fs8rSMffmEwYgw52D
PpwINjIgL7NLCE8lMhNtlV1AXWf0iwhCAvWArq0gYBDn9di2bMN5T6STJF4fV1I/WD9skwZqudGm
LtB/efO4XpjWnvRAzoCaGhu57nOHwx+RIE0PytcHncbEEPzkdwbd1u5dz4MzQM7hm4c6PmWPDZdr
OrWyu0WT5IhHiiOwr/vK1fPUzAFGzf2ZeAN6A8V5SUmUczofmv7UuzVryXF9ubw2MX4qQl4QsFsH
2XUATNmopjkNH7pBCozv2ce+UXPwF7iz+RisySUhwvHAryr1B7Y1RYf+XEknGlVU8Yd8TwKitdM4
jgdr733OjIk8tGIfQKz2oNhbznWEo+qHzlpvRP0Rq6wGFwiQaAgyAHJ/cdQfWDbxSVuMHSNQJ19F
VK76cX01dmPsCn88O6BCUrShUrOdag5oDbUyvD7WfXbkrvSqZ5zEIz7Bv2RxoWbyk4Z2EeEUaXE3
M8Thw8MfvFJuSDXBpUHBwORFbh/WOaeT1vzJ84cDvMvrQ0QQ/h4xzEvIH4fMZ/ElkmrwPeLB9CAj
gaFt1UW3Vj1XPZq77XyE+THTrXai2AVt6cN78dxnYP2VPxx6VAa4za09T6944O04Wu+k7SAWx5iM
ap1HZoe6zxHHkMUwQsBIJLIFwX2h+n4DPPdKCaap7FHiOWPjmvZXvsJnRUs3BDjoguITjd3zjOCl
PcCtKzxCFEKixYjMkN7eSYNMveSOHjffmO45usqfKOH6G5JqzUaSWIOWez1Iie4XIXbXjT4gHWNR
BWuQVQcAC+5UvXI1c4hbGNXvLMCv4qOhyj0haHkBcEafnitCP+lPkaVk28+9ifPNFjcSe7zpGecP
vJpzkHv5nbpCHD7k2WNyVBILbWEX2c4n6YsJgh1Yy8mD3WDf6QXgqKPQam69eX7V5/wUcc7bJMbA
0ZPH+VX80k267aXfQLBq2Na9wsB8s86BLS6iuwY9mH00c99ltg6IxmxCDP24/NboibDdFARB2jRa
BnAvWi7Tz/s9hTQiDQGlBahgECEM+Ot5TJrf/gjahZ9QYy2MO9xjEqeCJzreeSunPvrB41P3ya1B
TLN/tKsE+mQgfzwOel+UbNqJJzjz7NJTC2eYt3PW41m3mTyVbDelTlE60/xa78f5aBAc4JTPs4Ed
fnZJaNGODNlDR8tl6+7ce0py7Zgin7a+yk89zIadLGtY8BdZHqoI48BuD0KyizaF78gsSbEJzcRo
gLwmX+d4kIXyT75Ekh/fcHW0+/pOInH6tS1b/ys/a7dllxrH6rPZgh0PBXK9NYm1NOucTaPh8SqS
FlRteR8LFULCFu8qAoLDVPNS0mkOEOW4mlml7dJFogihx+BNx3gBNJgQbcbxDg59DdSLenx4j1UM
EriRj0UYpT4/oAqBZfpJ9CKFNdHWf0G+W6R5Dz9Fwd4TbfRaWY/W+NdAgIDaho18iOFoHdOPWj0k
aOxBqE20WsOd4X74rmCeYTmJGeDd28qJyw2hstSskiHv6xv2mGdQq1yd4QA5yQVRAfeCJgvLIrnq
OjYZdLSTZ8zeiH7lDDnLla4Z4pioIHbSd7MJ2fbyIjtpHg7S9HoWOUSqi+mzOTwUwZXVI6aWX9Fa
GyRW2vMngpkVMg243w2C5Ah0BGQfNJ1ZzoM/3jGE1AGmbJpQ0PNQx+i50j8WD347QWQDeXGtkYvj
3kh3qrmL6EtRztcXOIWZ48Cfdlih0KMepRwUyZFFFz2v2V2f1Eofkqj05xlBskf5mQ/kWbR+muzq
Nw4RfCZoRtUPwCBH7VbLGx/1CKaxnBltdcxwyyq9xKbXwoLjNk+hAtaIOUKLxdDh8r/0SEs/JIx+
0L4zW17djigkybY7j/cRrRy2LlrwYd85NZ5gO99X2DUMyoY/nbSAsTX7aD558MnBgf1jEc3rXvCC
oLPDqW1PK+OWiki2DhIP25rOQPkX+dFqJmUYBEwDXvPQYi3vEAzmUapc4uVR6MYm9l3lojKel9ug
W1HU5aP8KR6Wwms/IzfA3hxCcFjgynRz6FAPPcKQXz6PpH5UW7rr2P4lex0WZfHMg4C3VeZ9Gw/C
79KsOEKtz4fPi2yzMCb20lVqw3uWu9nCoPnSECprQMN3ogLcl8y3g3cyjFdTku+N0clPohVw0oMS
kzD0P7/9OfrbkXyRY/NB9h0gMUqIDK5orbBH3mVJVM78znRinLbpCgPaSOgKcTh3MGuw38OMNhNw
udtCMFknZU3quxWYm6ejvtdBC1cHv1u74qZ2ukDaSaQHfFU9wXDcD7Qr9VuT+fOn5Vln0JGk8X60
HRNAdKEH1SFrdta0zfgHU+SZvDi6GlgX86BuZbc5Vt9Q2ETN+NW8ei2YdXH2J1x9nocVUaJM/Vvh
DS6z+BcfVcUj5ggGnnK7e+1hKlGmjQQI2S9dbVbzWOIa4uv6iA0L3+jc1PslY8k21rS/M/5iQhia
FX3Wy07sPNfWpwxe7NRryflEyt8BqjBZACixrzrghwoKQwCWBcZxbrgMxJ4jL+ArOvlGOwtymEZO
9UGrhyXMuyq0V++8+NxqlZNwTfzZaVlZTqi65RtaTzCrGGtTOWA0A5ZxBd8i8wowy0aQlTrqng1F
laeeaCsQe6zFcwSP29nSDaUJdpp3nJnfYGgCvebjIzHd2PxG9CmQ2L0Sw9oTL6bb4vf4TbO18KVf
aUDyDRmsjocEj3GRuZ/vSIUQpfcJ975X+JXlG7h/lD9is9Mz8mfOOIyPPL5pEMZrUlTqKuSl5N+M
vvzR+ARoTK/frEoC+dd85cXYRVghgEWOUjKjOqrkR9WXyhm50RUiqEgKdmY0jAeGGyvbJbCJjM/0
mGQl2ClUzT7F7IiasDoQhvpwZZdcm48H9RQ1GveV7e5LOPsDuXmfJaJj2j/Eht/1v5fICY4bCuLN
uvdUk5jRpHNLg0YITgq5xjrGOHfnbqI9776nk4kBG6cIqZgcBdma1kfbgwAxjrUjJPvLA8DTBTAx
rFVfrz0XhdKPhkJvVZs0zOW5c0zyQOwnSI3o5xu8EkVMQOSZj4GA5S66jcAlXgl/fG1aR86sctzK
LDphXVT+Pf+WX+YqM+07eVGeyoR8oJvmo9brGVrMzY0N6Bvfwx5kmFUyEPFg+ggemFjQY1t20GzN
9+RPuqGKfGMlBHl7r3PWmWl5mPNBRJ7e0n8B4Oh2AhVAl1t4aHe5YG2Jgwbjm92GKFKn02srGAm8
dfC3XIeLsn/QRMRHVrR76DPEvxzIyaa8aYGTn4vjYxsHunP4Pgue9cXwcxivbGv6yf0HKdz73o0S
0CTXCIjqRubGf0NTh1mIi2x/tYThU8d5Mp7e04ZkavzUprkh2MbWP9pyy4AD0UB8RdC75Sr/5v1D
DymEQiPb9Dc5vsuBIjdSZudtq56f+Y7jM1WCshP2D/1H/eAxoVj91BqzTxYK/wwSmCkBLORjkRNS
flZf2stJQwOCBh1kih2O1p9lCDYAI4GxHCEodYkjobjRpQjg9l+z5C9b+NsCALWHq/fVgGeYFgiU
5VHeEBS/jpjszhDxeOvld2wJ+paAQkthEvUbZoY6caAtn5pPcfoszAMIjpKuIzOYtNEbyAXCK9Ps
aC5EHwd3EzL8iB+0Fo8t9QWF2jtNJsQgJ3V0qLGdHmqZxDFnazhogcFYC5W6bw/Uqz+EqWDCKY+A
8BoBVeyNjYsCnK9iEE6h5TvUEjoz5X64JxyJL6WFU2HpxTXFjgs35j39j6Tz2G4Vy8LwE7GWRBRT
kZWTlSYsW7LJUQgQT18ftybdXV1V1zYW5+z9R+x2BI5jG9/i3VQQBM5Zg2ZWvZjM5jAYKnH4Rmnh
bBmYI0geSMjeAq4hd9boBI+0Iiv/BsWay+gAUPFSePDMZBPLRmOww46aQa1yfJt5c0FhyF6EuELx
h/HfDJcMDSfsoofI0BfheJ7genI0i5eIkSuinW/CZacvgiff80U9AYh0QAYosJFYlvMDeG/frTgY
kEaXWCxwXiikJ89lDqNHAaeRWWlvFqxc/GQW1Eu6JOw9qk3lrqw7TKaavMBnIhwoVoFhtmDBjrVl
wR+uZnPOZcnNUgPkA3oTcILoIg/ZOeEgMl31BusKIwfc/0xbqYIHCCarK1ZMbghGNhb1PLQBU8mF
0EJbJwkQEzqNG4SzK2QmIEXMl/wSJEIbBHXOO823BexLhQU2iBfdMmjboB3fvd2KoJkkoaGq3/2b
caaEpMWO3HovBgKK8Uj2MPsFePvYlsLnPV0C/olPIbX88Ev5eFBgGEDQ46BMnYY3zJ7J2t+x+sY2
s9fA1vdkHVWBIgJnxVynwqpKyeJ9Y6b+ArMgaeZQLyVncp1AMmCq5CVkV1hq31jGh78MzAMCsLi+
r4xl23Yj8dLY6pHVbNjABrShDUAXJJQTYCulCmMN+6Ivu9/6MkKyL6QoxGLPh4X/iBvbQtXE5oDl
GQ43MMGoZeIkyBK/ziQwi0UJSSganImfR/a6KqmpIxtnMoDKA/lDkgo7Z8fHriOHyW5ARsgI4Wl4
Po3lRIJIBzTiyDgYGD9PnvoLHo9FNCaGaVjjEEIAxLHA34B8+GCqJqgWI9/b0EeutIhcTGsj1iL9
dY/sWqFMIgPgteTIp/0SkjRZI7Hvibj509czYNuM9Mt5ih+XE0F9Ldq2cYICCuydWgqmNx1r2+Dd
mJg+kCXyG5s07VQkPtogBi0JL7g9g4I+OIvvGByOiiQc5wQLvayIG4fVqWDS9A1knQyJPGX6fRzE
TL16bWrImZGJKXmOFIKQ/3JmI6h2hCdc0SQlWMg6pOTanZke2qnmReX8mUBi8dVJm/wrMTh+93AZ
U3oDtOXwmaMML67CeVegFPktYhB1m6vUn/4DY448CrBM1NmfR1o+2fbDP+k+O/FiEtFx4LXkB1/l
f7V/EWEsXnaHFpPIGg119ld8xoGxQx0G4NT+MYy1o8jdGV/nhy/O0+/4rH9Vj3DyHf6AqSJqy6Tj
B5vpwKiwwl7XEoo5ODNEimzinT6X1o0bcEeR97IBP7sV5QpqhGuAf/alk02xY275DfF5Td1DZn1g
NALIXx6m2RE3yNR5JcMGnVT17I4I95ahQ1hjbeuYrmpH++WbKjwU9Q8mjBav33Sh3PkoCxpaaye8
NCqWi/lvKm/zn9/4kjife7XWNspkwWsmPhjzpEVlkvJ3K61xk/FA/JlmSLu0OSAOWDdhIIf3M+vm
aFx4GK9Te5/95F+iuiANYy0ATXxUlwYuVnIanT6QW3ZMPjIuVLzq9Cfy9MNLttL3DPS1lTnND9zO
6nUFx1D26QX2vXRVs1plO8LV6B9E02mE39lOXhHCNHM3hSn8MWjW74NOnr/mvsVVIWNpZ6NNFj7B
ShreBARGS94/KBYAaIpJ0VchukKNhQANlaF24IPFu8QgFP4xMzFgBf7BV1e4VIL7h6/jdeCApkAf
G9qczYeWC2qR5tEaP8uuBPtlSf/HIrIYbIdlcwIx4/WW8FLNY/T1Nl+QY47P5WVynTKqDfN23Xyh
gv5cdJVUn9cyv6IWjj1hGX7VvyTp6Nl4DX3H3zyikWYhWeLgm75mnQoUaJwgqIb4pGCnaSTvEzkC
+NOKJ8zdyX2OURsMGDoO0WD8+hnfavQH+DPQNo2XKw9h85IYDi2t3xYfjIyrqbYHyBB+89eKV3l2
EuUdCDk3OGLCt0nW524koMCd9/AbafubXvrD+5F/Jy3y9X+WLyZFM/7zezv+4+PNbA24ObyM7g0T
CjrFYXzPlyUJTUakHfhgvraZHR25Idx2M1gIv6dn8MFX5eL8oI3Aw83DarEIFtNlQPCp+XtIjAdD
x1t1J099Iy2RVjVH5QeBJgCNW314IKN6F4wGXXi57HYcvAVwkF7ZvNPFe5w9UGM2g9UpFlvhsOBD
EXInQ57cGmJi9i8ItEu0j347xYAy4DriWU0ezoS3+8w/LHsUUTJnmaoH4lg9sAvmOj0TfJwIqjrz
O+4EBDC2AgJg8qXUioHjgd/LKn4ZRT874Tfy0g3tULM5lI4hIeRZ4EgDLhb2zTleFiPTl+wkZ7ZL
t/oFwy6C5p8Ad+7vFAcOT4AHyTeH1dFfJfD6p9ad3N43aV9Va+kOpFVSNPdBf0JiGOQhOETKZ8kB
UwiXIfxJgF8eZJJsw/Wsdbvf8kaNLRLinAWIr03vK/BMTAQJK2XwoPDLwsJA4g6fKABAJV5wXSKZ
6mVHPA0flxd/squwah/50IDGevjF0MXtIi/RXP2LGYjzmgqe3P3Qsct+wBPjpIC/ocN5bNMEnRqI
jVedCNhzugu5MA/KTfeaX3AniL36oEbzfJMVNyGEajdCFwsVW0h8qNkjvlJcJ/sQv3Fktq/f6CYR
mOHm+y66RTTf7gJiGrYZDlPYGaiEDZzRhPkLu8+8mprBCT8i10fcmW/5kAnj4hz/tP5S28jHaPbF
mTUQBjkGTgAzrShJ4+3KcsKRV8AewAuMXSKuPvSz/JlwIM7kR92Ujfn6ye+yWx50XIp/wQkwPjzP
VrohAC4ZWB8Ob5PgzcxjyQgFq/mrCE8A8eDzgrwUVXFk9qKTlNt+2E6aRac8stAEz06/p/4mSFZ8
Mfmhx5dwsmbAgLXgjuN3wp0kTnmt7D52sbpguFHJ8aMZ48JMCDT/mXFKWA1B2Q0pcECD+tNHc9zd
xs2ytaPJDE/eNUskp2er9ybiRmHmj/+AtVGv1h5bTnrmFvu+YSu84hcV1sgvkLsSSR2vUa6q/TVH
hM/GsXn3i1C3xRujANMHQ8JoKz/pYYczbYE7zkfzRk7EEZP4eIm1S1gr3h5cWr6VkxMCmPlDRlpq
uNEx2RaNcaxWgBYzff2/0kHLdxBVBOcSIFPON6SRUyLRQDm4LHMFpVz8Zoh7mZZL+gCTmtSRO6sm
zHagrl72BVzQwCuplJvq5c6umCYCpz5TEJlUGPTA+U1qFmrSXynTIH+0LM/orM1K/J3JxEmbwmcr
DKDCXOANQ1Nb/PZ/yBsK7tLs5Un6Bv1ygICfx9f2XAEkEQ+ewDzKVtFqR4nXvdHx04Fegz9uhg01
lfEZgEyvAZlsHxt8nBeI8y5ApQjhkDczNE9RmL/zLb9GYLCGX0syztTN95vx9s0ZDoQYUjqBcBXm
kxzYyZ4BjdDOSzrdi2Sj3jVt44uG89kGscm6qw4sKWxzKfk25KbGFkZoxoWYTF1X4RCd3EiYbO1i
wi+HCnFy5dGpm7Gw03SqrjDqLZNgMeGAJOcBHheHEvIfcuUQgLDCMdDwo9UIlvt8l2oTIz3Lmqdx
AxvCGgt7atTZclYvHhCjfXqUmiffLTMa8MjbrCsAOtrFUmURare3vkiRI/Ji8AkMSMSf+7IxfoHp
4ZcPEMkLJ6D36Kxx8F9kIBshPwfSL1jwuIx8dhnQBeNUtORHjakCtBSeusIcVgnzGv2yqUwx/BCh
QtrGIpA3Ssnh9lhpd6rmXgdeMUIiInPIydbYMEU3wwH+bNJROLDFswovCV+mGrqC68lmSeCEYF1i
lUJeCBTbGD1BPvxD0z82757tDyVUyUdguv/YUr6J+Vwo0vX1Wog5cR0L+kzJM0YlzgKw7qam318E
kvEEHo6pKJxRto6eMuXD8KH1AgkJFAXWCX4PQIoJpaUIv83W4COa08IwDpL8PjMEDZoRq1QUziUs
XGjxPkbamcKdTiYk8en7m42esMJo96HFx+Y/JhuA12YU4SlPoSVMmFaEstwg9Oe62tT73Cr9K9oS
YcPPAr2LYdpfcUCOBAR+i7uemFXjRhCbFWodDCM01HsxLNyCfe8wRWWkf4PIKfgVYGhlXgOWKXKl
uHc56DDBTvDZMjjqzssfubmIRzuk5NkvZSKGN9Kf2Boq9897N8P0wW+PYklE1umiuuXpg7WjJmB8
qcCdyy5NtdZiIAEjpiryBbw3OuMGGu7XcrLtf3UdeBfKTKH6cRNj7Kph/h9ZvxPow6xv9SEgmODz
7MLVAsMKk1a+fum21Bvos/AjfM+qtUM8yeI23mt2tevX4dyd/QjdjR98FiKJ4VaMXDBDGSwFUVv+
HfAbGr26QBWAeSwC1VNPFuDfCYdIQ6BpN+Y2vMeUYhTA03UhUWb7h6H/PbGbt24M6sg6zvQfRoj6
L+MDxxZaIlccfRHFhrP6Q4KNR2ZZhPHfkrtNpa2D+PYmSFN0AlgAfYVA4N5QS3gs+x+hX4ObtrzM
2kXXyEP87aIfQaPW5sxT5Lbi+FRQPocEzDM1wrjKVqd5XQmHjLxr6hX++Bg0XI7kJLznG8QpVgpP
KHrNnmYWZdPoK63edeSrt/YwtXVCfoYlaAQO/u8PHcLcibgwkeKsIRpZOoi986pntNXN/bTD+rEX
sFTc2Lnq1PvG8YMmJ/leAM03R5VhruL166y8wmrm9a9zA5LIrDibocTdLwydkEDxkDC2cTEOy3c/
xQ4zhgAUoSmKppCZ1GayRnGUTuxk/BwtCixQJYVgigkVFJ7ZqGmbVGaE3ts+MsMHkv3OePqHP0BL
jpoBrElozo14ox8sg7w6K3/Kb3bMDQy+kBX6brRk3CbT5VvedTBdsvjUs78mvrTNwde/8uIX4HzY
Dp1EXix+XR+JpclTIhJwhBiP2TJ1idCu0HrwOyZyHNFwzR26y9GebnFLWGkyzx1Xic1yrfPaeaFT
O6pdRQeFiENiD8ZSZUN9+Ft9ZM0cfixWTB97pXZl5cZ/4FIzjKKBBtQN3XDKF1Mi5KDLf5DuT//f
lxbsM1YRBnSC/XLGaFKo5mOEhPepPfbpbx+ZROpq5EmpxFMYIkkYzKIG/QJKeshbKwFJUQh/PSQt
HKRTMruUiy5fLHk89k1xuAD5wPaaGYTkqcFar/h892e2QThsFledsZVNlhrNZ7gUyLyCveIIWBB6
P7ln82HHXwXDUTtjTylQ4u9n6AreK/JEuhUBHI1PcTtBRfO8vmbCKhjIPsRnRxYonQKa+DdhoLBE
dD+YSZAKiKjZX7vkhw/mK5tnVHHL9gwnhrZP6mXbXdJiWxLL8iR7WX0tQ1bYvoTz9TQF6TZfA2y6
Fvindm2A+2IKdrgKhDXH5eQx8cSI1JF5VZ+iEaScCzD5xMUhyG7/ZNooPuSHs0+/XLZ6fgSjRN02
EPPr+w5nrKdODCRwaD0+IwvN/gUSNnk7nVl41kT4DjrSxTfxF4IVdLBzgw+o2i0b/kT/SIImFN1Q
g1dP3OyZuu368+J8M2PkDce3tf5Q+WieJVJeCF4hf4eMtR9if+X1C+Al37XMnN9wHwvVmgA9Fqgx
1hLWUFjT9qww/UY2ydXd8imsCC6Vo62fMKcuX+4bN55GTDWsMl+Pe/Cnu+hYVtbnT7yvlmySr903
XpvQ/tIXzR9MT/ilWsuSGGhq5lGo/zbdfGZ12zof0QjQrRCJcOZyKWxFAiwQoy8IEZti7ZH5zkl4
mh7otIvXGaWia3XD2l7ykjgzMvS9dubU9nterqkOmc1JQo5WxdQw98JoYxLXLJwWxwefwqWfu123
ernZgxTNB9gSrV0ke6vrztJuH5dhfcMNAbqFZMEcBc49jFzJqIaGkCCDL5RXp1xbQmfBOPiRHXCl
uoQyTMpLLG9KR/qNABpRLrq+Nb2JKhkEE/JcUGMjj5nl7syHIGdD2b7QBaOZijdc+hKMX31nxNwW
/PkXiVz92YAH2OXEaBJaeIkLm+e/PVsARrR5G59F1CCBO6UfafwmeD9iUmlBj3FTIf9BbjkE/IYo
ZUn46Nxhp5Fk9ySj2zh6WEyFxQengo69ycqJH14KHuUs6DxJ2WINT0Ec52R6QlDRrCfPI6KqJsbM
0p+5scfLc1Hg0qALgn6pIRCL4echus/ad9zeasERTl9vT3yAzEojgMd6Dj+DhDpHlTgXyIlD3QwH
tlJgzoeR9Zp5glOSjom6DhLqfaT+dpZ5pFprvyVK0gvSFQQl+lf6px45TcIDA3Gj0re0Ddl4aJNX
KfVhMSGkUfOmz1zwhhYWxeEERawrboLMjKWVlCN4MieMwvcC5rH9ypZ43X9ISyysRtq8RMhKkiiE
Q1A7r4CO5v4UgsFDRauLuBo5LVmbA0UJHarpWLUTJMUJEXqBUQPVtTGSIjZ5CqbwnFrTcxaSI4wP
4cqbZpVmsWxx5lLWS5pA4IragjhBpmnAYOu95EzWVumVDAX8eBGB9ALgL8eEtiLDdTiWgHV8gmuH
fueSADykcoymOxxfJCkHtKjr26ie4wTdyeuhW+JlXs7GooB+FwHioHCBkHqWZi0/WlOankV/91aW
H9wYXb7kuFSL54QTiEacLtg32lkp9kp97Zrv2etQSs8KGtQrV3hDXgxwNA/TTVMsJpuCUsvzaHWY
3sr+2PsEWV8miGVKYz1W84CowHCxIkY7Dp/A1jnNTz0pkupCBJGfESdLGObEFYSNiIPHapnXilVI
KB8Fr6bEj6JwZiG+XgczY7bvjOkOWcCYH9zuJx2fCNWrkPVFVD5Fw1iHoEtwcuaEdnKyIsqjFpzx
nux0LIlMzly5xDXzXSRWR6Q3OJDkxZolw4fnb2qlzsEf+LKKd4bb7zLDEo7ylSsZJBsI+R7rv8S4
kgAiyw7Xal9v6sRM3nxHME3FSmq9SHILGFkqTqhcQrycJad3u+N0iGZ2ENkFZ4w8u9UxeDUJusMC
4QVnyogWBitcuHu5hTZFvI3wve1PhbYeh516Q08ZD6QtVumaV30okZrCCXy9pgYynhaDz+8QLCCP
Q/CynBKEzYwsCRn72jxNNmW/DzsXw1nyUDpT/5Myi/pzqG+TH1V2OLo/+JRc7ouq5fKsmAjcItsL
O1m5F+o6Doy3SgnZSiG2V/CowqN5WBW/Y5WgEGuCCyvNfj4XEfwlJEEtpNjA1NDdJLtY3en+QWce
w5j9JXYUWnZ/QeFJ3UlNIHN/JvCkM1T2n1PAB0HtcPUbEsZI9n6f4MFwPEHzqUteTBsve7xmuyBY
QgGyyxF/ERsT9JHtmgrsxSTh1J5pNuVkfNjehtlvu3gBgk1CMeyjrzoVGcoo8J78a+Ficurw2E6d
/h4Aff1w9hJh3Lk5NYCAbT8cx4JwkPtH/uWzZC6LnymSVA+gSfFelZW1uwmHUTE8leQch168R1It
H+v4KQerVAuIA/kkpzB9TNNHom0TnRPkGd9BQ+A6NSv/Ota/XAVpa8qd3SJB1NHGE9ApYSC6Bcj/
Pv5PVzN3S1OHiJoZ6UjHY9y5X4WwlcYBQe0uuUCS7TciLzLJxcxQfjWPgYWCJ3BuewoRgjsV4YCB
we3VgbqN+EdIrMVb/wF+ehFHkeET8qoHoXml+2IARFo3o8TpiXSBlSAz2Sdlb/K6wZI0zarVdyHS
b7qdl3D+5bjIEO4iKtbY+wF6yL0g2ylKFpqw79OGAAmjv88G8y+frWaNlzPCKQ43doXRtvBQP7J+
5aTE2UW8B07ZdwilVyEg7TKkEuxntiGReCrvgu5J+Igim4puxchc47O2Q0zK/diAWPvon85vdAde
3jstAz62Y8gbePt1816qoTfE38lh5qQ7kvyb9KvEdOyk8apuSSA306ei4IrE7QqEjGWl3w3iJeIM
ls3SHIh/Zly+Isca5vyfwTblHeIlO/jyOquOuvlikOQmmJFpcOpRPEarxh6uOEZFYyz94I6DYgXo
mUHJLyoozMRMh1XVEskh2mqHutrS6nXRW91a37QXHFs6yhpWLXCD3GmZHtEx02Pju5TSpcZeonlQ
s0XqMEjSJ5bKt0kgcKPCIj1UXrBdUJpJXrTu+nvhWhL847ao97b+PSPfn1Y8njZzc4gNCH0D1GoU
X3qeNtqGYYfpJnOIr2bkE2DLcIkHPxPuMoG8YXpNvl/KG9x78uShR9xXev6V8F/CC1oexxT/IIKm
1xLhS7xhE0+QCS3DwSq/QRTWk2YXF9/qBvLy0bTeZ2bz5JhT6od4D5pDIBx5/u94MfiLAPIUG4tw
LwmPfhtK9B3VvyLayvmbczagoOjuIwlmwmVWkQ6dhj9jG/bz2D+7TJE1DLkz/beB8J3F/qIFWUPH
g8zj+qnnUwltsoNr/5M5FP7J4ZqR3N+lMXYhUhyII+xYZhap6hB8TVg2dfABfmfgKUcBDiV8pfyS
+vN7U4J2E3ZCRUk8pb1MOPHxx7TtF8zUJMUWm866Si82ZWiDMYC6BdRP4bJR89jCT5Zav2mznykQ
wBdGbsO/+4TwtUfexnNQLpuPLVY/Pg0sxCezIITEQuMxnNVUZY7TuxuSKYL3xiM+hPFFrFh05mnH
5oz8x9RUq8i9rqKXd9cIcxPw+beJv6QaAwPx5fNqKcVWQhkA7aZR+psQ0ePy4NBK4uAhsr2YIve9
83VFTC3L/GN/DsjHPkzC9LGfZplVfnYSsTU3xRTBnHYp3QwmcZutyRx3puiioOzGqKCl1i9+7MTh
/+6ImleWKVBXYb/67SQCr0jIZTYlVKHIGOn4IOjuvWaPQDlCVaVvzLQ325PXMenYjAQs77jEovci
YSBZPo33JabP+jilmoMVZ62t6uiLbyG6kGAuEQe/LVFab84fp/WQgKLMSfmkoNZk6cpH4wmqw9k8
38K7EKBzGryGMzdaE64jYsMVKdGYAOHHX7HuJZu1vq00Ux75OrKJPB+4h8NPpJKxJ6ghgXprL/2j
CZwPHXz9C4v0vPXSmw7HEY70Urju/qgSWqK924Eu6C7e6weEk0YSiVX80a5pcF5nJZ+nn4FgIQRF
PTOGoeNcqBzhuSef6kea8yIOW3yAi/6p6/ugs7LfnMmCqsJu9wkXZXz7YPiUV0HqkiJSnIvmkJ56
hB0nfOLUUEm1+4H2z5ChEw5Pj1tgdhwKjkjym9ncZrh0HcbF1rdrtGj9NWAm6vsT0EHTLfJ1QVPE
ARUBaTJW6l0rukJem67E40yUyp2YOO1Ka09jR6VLVPhmVpF66XDXpg5LDqf/9CGBQJ6jzGQi13Bu
vg9izqDkRNVK/o5v/oIzbN7SC/X/OSfAIOCCctFPvI/8iV/vyZpBV/BecPh7oB6NGDif0BD8OxT4
XSpI+Nj/07VzX91r4TGQDnwZR5Rk03W/swv3YOkQfTNyqhXtUKCj20iB5Tei11KkOikZ4QF0g+Zk
QzcuhDtlJK/Xiv+tndy+M2SJptfjm/TX9vSRt8LbSiYnnlMvhEQggKIbkrwht5DWjWG6rPQbafNJ
geR33bZrprXXx8OvE78WrwvXcu4gOnxvTLZDxFak4GRX4Lazzw5FEAacMDGjIIXQPjTFWUFF1YOn
73IWkRtlUzFpuasP1G6e/iQsLLp4qbEpUBnn21/1mgGyoxMz3rZE/pa8H1yXrXSo1xM60uCJ0SlQ
3qSbS5ZjBcQC3+zmLEM7Y7/JppYSuPt48cpOVbqllLafWYLwxwqhmBGc3bJvrrOAZDeyJgGfjYHu
3crSdk1FaB+jFdNXZOke1VCBmdUL0Ed2nQ9xxjIuNKxJvKKxAZWdLnOoCMU819SeWUQWvf/IMFQ7
M00ZprDuj5ev/fnrt+EXPqUpyg8M9yiYYHxAli0ADQkRmYPFXawwFFoFwVWmUprtzK4pT0HEPmO2
tvrxfeTATmt0lnTseb2K2U/acAy202vQ7mKv8ZSr6q/IgiKHGl6VK5gPk2r5ZxlhMK8wFSjEUAgc
oQt/UQYbGro4/7XK62BWs8uLV3birHUiDIjLIcx++cG2wpf03Y7fRVQ82ZEIvbrqxFoVO608EXhC
oQC0ks+mbUvRnD+ZtoGI98Pj2ledjiH48KakjAGCMFn+G0bbkN1FFJgf/fbhgtBsxvuMF+Eb8PU9
rOi2Y/pt+4WE7KHhULHztzXQMTb2ctFClNFdxdWSMj0M3UbHnGxXfzzsKfNnz5fmikA+PmAXkRym
omvG0PNHkVNnUuFnkvXPrEkUIbEVRu7B/MPzOvd1hvoXSEu2a++kwqJ7Jr+Wz3JKNgmSXThMEul5
b7t9t5ewej/Dag4aVmxDFHAZbWvo3jInWZJANiH6gyglszwpBFP01mwR8AcDfvN0JhYOjoWK/mu6
KhKi1NzqLAobIK0ZHWJLAs4CrEa7KZLQ83AdHnJqVRfJ083SIdAxLO30OlkU85oyephnPnwM78ab
xbQn3mrNTv3ZS9gDJJsZejOjuHo++/J1E+S66lbjflnqvDw40BAHGTXSERyq7YibZTEVuNYn33TY
TIv3uSZ8iApMUVm+AUlJkBybl4tFR5xu64A3kKUqq6kJtFlTYru662/WMhoHxXOf2P6+l1c2Gz88
suwEMOxf8tQoJ4ZIz5NBTxLHKPR1d8wIO8H+M7pQDYEMXrNBDw7MGt0+y+gSU3htdnM0wbNDt5zK
G3EdeyLxakeELkBEvLbNQmnw19rEWgYIgZ3kjPAKPRtEPpD7XbyXGMopql389HSgMH3NX1+tR1Ua
kgKHi5bfnuwIlDEB0kneOB6DhUpGiLK6p0BmtK+aT/hIwqow2RAQtGL5x3+g3AC7XWJ9CF0ZHkAH
nWpqO7VevpYUp7HI9qLdhAtNI4LX4OnTM6/0zrs8jgjGmmtShldLgUaJKCYpYjQD5uGiqpwpZjRG
yt8aispFQc9EhO1mo62G1Fi3trgG6+VboMt2QsG3oe+mLAnMJ2/rA9RGhQ9/15N43mtlavZkpumb
8YGRvywY4Z3zPYVvroiN87FIPkRaG5mmwDP+pDlJIfUKxdmiZp/D2BcYQFaEKjBGY/9lZmBSRPeN
uQ45q021w1Y6Kvit6Fq8lF+kWpP9YPhLgRYlmyyLhs2cSBiMDL8FdXnR/cVfkS2FpQ73FUcTSw3X
hk5+IX2PATTN/PUjESjrwmHfEnPKByq2eQAMOoThMcnpK2qIT2LPWCOyoCNW6Y7dnz8YtPBN2VFw
Cw5Ax9RXxNvPWp0Z1TfJfEo0nwpm/gSjI1UMrL6el+YL/g6JEQ2cJE+EDlOCbOuEFS91YlNBJKu1
vJfAJ+bYZmgDI3MjtJCrHii6CDnBC+rnQTmphv2QR0F427/Kvgox9WRO4OzYaPwiG7QCkzyoE4dj
iWLobimdFOQeMP+NxeRQw3zibU/rNclPzBkDRFt4ByJAaOhSNpvMZ5IbcahMnYwai82HjjOivjeC
Df0+cTXYKBwZP2xB/E5U0TPPH5fwW66odF2OwbfO2J8ROK/zlWbP15///c49xjy6opJonKx7kcxt
ooMUrlB5yVaqe4QZ27XOvOdxcj7q3nkh1Ls9IbvpSmCZUEmFoq+GSaBhYFsL4aoZHxB/KudhDpcy
HavjMNLfG/TLf6puSa0rF9aECSW3Y3Es56F+rrC6BR9/IpikLZYrxpV8mW2E+bZ+Eu6H6EcizJm1
kIgsPpdv4+1+DtyyuMHabg47JblatuW4lhBEqITjW/XplbiT34KcP4JS3Ww/+OZwmgrfb37h6PER
MXPZ35iPCGaHXQePPBLwmM6csedl6goqnrnWoJVOExmkRlrMx/I0O/GuDP0iRysJkbF6QaC/N/op
xsQ9zlKxRDU9/fNEp+LOsWvE/AdF2bERpGsIr9AZbvz8L8mD0wghAKVL/Asc27zXTN0JZlCAZ3nz
UjBNAVYC4LDKvcee9OQIdPTseItawNV5wCOHgMNzyrp+OcrEkCEiE7yxBhYYrbqrrDagSdExjB3O
D47TyJ6chO5bSrxMWrFw5JZBAlcgnKgBldgJTIBwBcuParAFsXSz1/E9qZEtnF6ozoB6+a6mS/5O
Dc1v8euFCWNxc7Ud82x0nKJdpskI4xyur24sJCMIIv6i36m3RKdHg4l67co1OEw2AoXfCUlH3oi9
6ogNwMgBQhwmhPrx+Zis9OzR+pV2eSYz3MeU+OFeXFSMXuKGr+JMT2Qh1SdIJiwbFkuL+d6TGdVO
MAhQrWR8sMkkXoA2lzCnjCoTIkwQxJ/IFKqW0SPYiusJ8uy/O4FEf9FGxwiMaJzSkGguzNeaHT70
yUE9Rwf/mw5vEMv4S4O1R1C3FRKLQhUGVysmeys0tqrD2dnB92NHPNS7kM6MnKh50QbrnCzoqI2Y
KegLvlEG/B68SbAOa6+WDh95DcgLGuCldJEuAoo+MfFwZ8IptiNQi2OJfgjABy/uiaIHjqfkkuY+
6cgb9lqxSVS8qprHgdBMzffkRC0xqxRtKsnS91GQ8oelJIUMLjHiarIC0X/TyEE7710dcV1D2akW
7wPIPzffbzGeoo10IKqTjbP4JWGPnD160DBhPqrsl4mBTYhjmbMqrNyECEp0chgZRKP5OdTukC/U
1p1KHv0aYriwOxKlEBHUvBKr8mVOJPw1hk8njBnt1W+O40iw0tYg8FaMl6+1zc8MdBDMtSeDLD/2
9Do9fvIdzeGvn7GOli82QU3kEP7V8ZPbFTnOwDYXEAkf23Jm1nA0PHFCAvkOG+SUkGWm8nLFryR0
tZ/ssy9KY8u/WFGmRe4eAvt2S/97GK+oPI8Gb6i3WAahYj80TpnYXumomUvivD3hfv0DuEM+aYVT
Nin+1vQYMOxEkAfSkXJ70sjLR0DtEJYRh44ivgUOTlgFGUSK6M0xKkO7kGw7W8BM5OGB64kkepuo
ETNQbf8sfhwETCERCM4EV/kiv2nJKuSluKhPauxtzgH0cpup5pYriWlpC6wFyYCJEeqRw+CFzdDi
R9NJhXSWZADyrmEKUCmey0ziU/e0pU/ubPtb1EPTqz6bh6cq+3vjufxQvgm7S4Y7gVaFBQ+ScZjS
eq7rXPTEP45N34N8oKEFQdSDGaEwmaJeL4A7ozereXlLLMrJEM5NOYcmc4H2uUsHa1ScZ9woSfGF
99PvF+JugIoXlh4BIkihqMEg2FREz5kQW56YYNCjJT7N10F0rDtaVl3d/kFPa6tet6OIARsWbx9x
E3Ry0mdjTyNTCXZdY09qZJUU0ZE54aVPtOgjBR1SMxSaNZmNxXQ9hFYHpakO26SBh7CzcsedKhcb
MUYPwVScwTZ9U8enkRzzuXP5dmSDM8xKsy8dNT4F3zNOfPikEvYw1dwmxUawZCbmMmGrHjQUlkxG
i5IRg1GHDCQqCzSkTNOxyy2/fhzeVvXOfYLF0OOY1jygIFsTN9rOJ/hg3A/l5BgLXHYHer7r8hTU
ADfNVy/v4K8+7McMvAAtBGHljIWUVbAThedA/IIapU12pO6Aocs3dFZvrqdI4L4Zp3wri6/c48wC
HO0V6O7E6JGMbwiM56/y6toS5t9eSkzAk2UENz1cWRFiSMfzDHIpstEHkEiLI9ojqDT+zjctBpNk
7mI/cYaZcSNGurQnY54fbsocRgMKUTRCwuM5OuguCzayZqbX8aomGM9I7I7xhSLK2mz9r3u9yq/0
hnL/ZIEpw1jAm1FkgfaXeAlmFh7ieEb5CbcgdHeJAgE1DErFqcn435nvM6+ScKxmZvl4IZsDDaGi
9IO8HRfsQP3ePMMh2l9pfmyunFozGl7+o+y8mhzV8zT9VSb6eonFm4mdvcCDvE1zo0grQAaEERKf
fh+qe3sylRWpmBMnqjuq8hTwtz/zGtqaKt3MEBKjQXHvMNBnZYUgHAk4/PS4a0JXnjGx+fxKDo6s
wVZ5OSdT7V3esTax4KDfl7qLHDoXO5p4JVQch7ZF5HLBgW4Mq1gHTRDup5cmNuia9VQIyT29kF2d
zVVuLsTZn9bklLxL3jwqzWwnh9nZG3BDjUvF3yN/itHp6oL+CLAcY0qBheIOHSfQ7IieDXMFARwq
0xauPjFOmbLy3JfM4o0z2K/yy/q42koQB5+IPLtXOlzEX2eqlKg6ZEH2ocovNGwEc9jXTIaluKaN
Ku3Hx+pFfUR15mI6srtgyoEbA8t3SLIIykVwkQFl7hoULli6qTGUQazXKJWP5DnMywqNP1ZvE0oL
DiaMSrAzBHIoDLCCwfQlxyZNCBG6FHec2RHXTJLN683L5hp27wRHq0oYNDFVbMheVFqvUGn64FGO
C9xwpyY4sc5DEjRblpTuMVXiIpIeaGmyJFdUTdvBVYtRoSEign0VcOvusNR5Qd0T0PQyW4rxoxwU
xmpvTUyEQg+BtfGzDSAPdJuokIOB092C3jvCn7tHWsrW0zFwyhXFXvWVZL8PoKjjSe/aQjnNtmhK
YoFND7xZEjKBZnM+xZAWgZY6xR+0m7B9oNDIglYNXElXlG/8Dc5C6E4uc/MpIXyHT6sBiOfKMsZ4
S9NGShS+lltDgiXQBoVLgRrf2kpJCUHHZ2iQOGY2anA5e+C2QVGw/FQ17DutY6SYuDHfzeOUPGuH
yh4UeNOjBJIcXxuUk7eEh+ERf2WFugRBkN8yKipRBb000LEO4tcG+V5P4LTN5z2yN8x95nGK0p4o
JqcAaW0XyfWrx5FJ3vKOJwWGgzF6ou4nmBpSI24DPj4facPi5GL7Rkwnx1dMSsmfWHkiiAMPmX+7
gSlkb0tf3jzURBrSZHscywWajOGB+jayFq2vlc8d1gPh6TKxhlQR9+lAI6XCegkqEVrzqCwosYUx
kEEK7whPWt8kcrvdsEtcNSY1xMCXX+sLEBpMMggqxGuUZ/HxALMHUDXM1LzGriHsSEKLvPbLM+pP
o2NBIMaQae5hAnWeFv9k+5hQS88/2/cNRyUT3bJORmeIIMc3FhKAfSUoafk61Mq4iOvtC4YiG0ew
BwpQIlswR1gPbBlDow0OIhBVnJwnqfpMHZymlUUuwg5sEegG8uufEhPT21EuOCWzeGFsDvGV3Tzd
pR5eS9t3HCvkdJi2i80CRxmsSpAVskNAb9f+CmrDy0iHqpdNizTMF9dQn1MxIfqMDnCI6IzG2fu5
jIszBuTv5ugETNzqMxVhyTa90M/hNJkeYHWc1GgR0qXuwdTkCjPVh112yHDksK3PzeAY16sW6hns
8qT8aCDM6ZG2GgNRgWuohhD7RbfSRoL8RrZsRBt63oGF23MuQR1dniECmfYB4QuPyh/Wx1c1PAZC
JLJ763GTse6uAW8lWXNrqWL8fmxQcYpJODSExBitAhyIMCBXMXB2ed+/GB/HDzb9gOADGk8N3Ag7
l1H2rINrouDatU5ZPPfQGDWiqnjEN82YameuR0AniIXC+E6ee75WgfjffNfDBYvYVCLqaxlIWrob
3LeUmxTXqF0BTdYhGF0R1UeJYuoTSBVOUPw0PKF4JFGrR+37KpffJDHavDWJK7+hPNGyXt9ycSod
PR3zTDqrADvUR1UYUpiib3fJVibMg400yo9UjDEmQNDS0Z9xDucCSxfAzPyrMWqqhzMSgEhr4B0h
97CZzgzYXdtJmgY08ikOYqx1VYbaRzrRge7LNC39KueEyJUVo2WkyLCDSxyaCRUvqqqXPkenV53Q
P3/AjZ605gipgzo8RbYmeZJ2a0IL4zAvP47go6YApNrTAsyQTsRp7MZgMsTKEZbXy7zKiRNfWcfi
btapY6WaWMKHhvwJUQaHMogJpgIFXpIn5R1NYAtUg22IjxZRx/WR3kgSg8DIL28Uf7MuZuLoQdJ8
bMTezBmDU9qvE24poCuriwbROiT/6UAbzTprruTD8LgbiLhwe7jCGsvNHBFBYLOrUGYVM9wiPHaP
Ph9FdrtecX0JrvlQB0e0C9anwhUixqPR4nbAaqPGtOE8GpEpae8SVSUQAXYG6tr0rWgjDEQ9kl9T
2rnhOR13GjVwduweuBpnB4rApwSae/e436yzskFC2UcwpzoMxe3gfKUcd3G1FQhP/IWu69YYIQ52
3oQ97makbkFY6M7sMPjHf/zv//t/3i7/uf3Ip/n+us2P/3FsDnBVEP7/r3/I6j/+o/jnb0fv//UP
05QUUdZ1TdZkU5FkRTH587eXeXrc8tPS/+oEQ9ObMjvOiUiptYCJRG6bE0bBInkLvXGhQIJQQqk/
FsUBtENYnlmGEhc0+OikR/1kIPnuJIDE8o3z+9spP99Okg1RMhRZFU1NtpTvb1dp6vWUyHk+3jXk
+vA1MZCtO2tcaHjIFyTw7T5ONfg+9QXPRLhL15me96LxZdAoo0sBUpVDAYhGIwI1OK434sm3kB/A
r5hayXurrepkfWCmN4BZuy0APwSYuzSdJLRdrg/nU2P//kV/3vj7eKuSoono5MqaZej6zXgn3VZJ
WvlijvbqvKkkD6ueQpoerecjDMVkJV9gDpqAKsDoaGfZZzfTa2rQhtpw8rMIrj3zk0b9WRxg0a3A
Vku3ywbJPAvSAzK/aDMhPC2+bg1cgReK+lJt89GWZdZsDFdHKLw9rLYFmrEopYBD1OnTqb0NCu4r
VDvNGtSjSLu2gqeQYtuuhCeZ1GRjYemVDgTSwAZImnoGVQvAht5ybVlvSfK4z9CCw/WoaLjH5AX9
wfrEdvQAMCkXRFaYFIqUwmnjlDIIJ3yYRpII7pYXLtDfagkPKrD+tWoivgQYhqBeIsMS4IZgXmm4
+QmNDAPr0m0kXulUqB/7jAhI9n+fHsn4sR00RZdFQ1VNRbQMQ/++4ESxypqqEbJhIhXeNldDYzvO
d95u82lcnvP8paW7nRmzM8XtctYWMcAY7MaKA4UIZfX7u/SP+rZSVFmTLN7FMjVJk6WbV7GkjVDm
3Rlp2oMnNEEhrITLc5XPfn/KzwOAx2iSpMuaKpkK3/39i0+Fea5aaYNsTEkpAgJwRduuQyYbEVGI
o5EsP51aKvMd+363Q8C8sY3G5M5LAhU5DzMDI08qXchPhfRcXzl4UWrYkBZeupUsn4a/v+6fr74Z
FVOSZF0zdEk2RUX6/rpplxmHvCZWuNKtHusz3WkDIigHLXsPDUkPJFdpz9a/P1X+MRe6rqgckZKi
S7qhieL3px6L5pB2XdsuKU9TN+xQKDn6lmMOsUmwP1SAXiPV7Rzyl7AdqPN8gE/jCJQSUMff3+TH
+uRFNFNHAFmzdMW0+j//clxvDL0xN5ahDVTMu4XR8YQFD/HPmmbe7w9SNf6mrwMtyxbHLl/MQwxG
Wv7+pJOmJsdEvVyXtCjt0aPoPL/qIJKBaKCH2VzsTnBoCz2AZth2Qep19nxoe+M4sxdO+UF+iMwR
6NvJqhVdjIXbES5LfUzl3psbSe6n/Meb9q/I2BiSZvZf8mVMlIuetWLLkihJKmQPd0nvEHdLvNsV
H80+bM6twWlUjdPxdYYLn5fGr/JnObXeTnY5bT1rkI+uHzLmZnYaakOQ4828l0ZMJg1ISFt53aDn
5cP/kz3UJgfQEByMVGdIL3hd2HsiUyV0U2frwQWYGf7epYrvAus3ekFK2tI5ogYuwC2XasKT4qV+
+5AvCKTg5E/RIg2AmgOyt8EW00AEXt6QSdRIjVdDFhMe3nY7wQ2oGepv3ZqOTHx8gZz1UNI3tduF
THNsTdC1W2yf0LF6/X0RKH9dBAQGkqqx6vTb5XYuk1ZT9+11OTAWpL00SJsAFKqTv4xkz/eB1vkf
EGfmbw/W8wO6qwgL2dWwQQn1xXhZ0dwK70UE1u1kK6aiYdnK/WmKlq7eRASXWlHqdqfUkxb7C9ei
uHX2xDcQG70lApWBuG7fS/yGKS7AcsAtHVXrIjBx7QVLTINCRFJDLsPLhSyPQDu65uEl80Bt7+pB
d45OkLh7DsFOC+rMo+DVfqL3LxzvfUZ/YHxbs4qpGqoumZqiKJJq3hxjcp1oUnKQVHbX4HE0kdzJ
88UtlxN/60VBOhwOlfgJwgUyXWL4GYZ3or7+TL95ummKnGM6YZWsmjdnvtpIBzU/adfB9jgAS1fC
pt0JQSIT2s8S5eH3RfTjTpUVi3sFeXmuGZ6n31xkWbsVinaHO3N7pFRs1Z6OEnanjZojxYsdjya9
5NB1JdLLBrjIlUBAVrt4X4KBwm/gigpDq8V33urnDFiKYeoyoSUHnCH2C+3LqdHsdL1Bah/YUj0v
1M+dOsPDHVH7GkbvkQrItV2TZt556I+jSrE0hYeZJvMvMyTfH9p1eWKdr8kVHxLNp4SIYDCYrwgc
tr27E2kaPyf5+7Nuhr3M5Eq61Hq3XKfryjscXCI3AYUy4+rrNP/BymyC7B3yneCNVNqTfYUcZp0J
lncbAsSap+j/LRGKmIOldYfDdApregyCA0bN5PoI49ZRoXnBpSfyfEK1qm2C4Ym/3EYzYmOE0ufT
WIuJrVdx4i2OH3352WnDT5BgYQEaKgRMCNnf+32If3w1C62/rRRDNGTF1G6W9s5CXr0pTqhEXnpe
/IxegGLpAWL79kZw8Vf6/XHqjxlVFVXSLTInUZS4l29mVJCPqXZU08vy9Nn5eA/1YGs3H9HxSO1H
pDtdi987P5Cc8r9IJhAvdKh/oMvLMHJs44U7QELcAfdPNYSuK9VjqnZ3zhujf41vO17VFFPmHRG1
NyXjz59/We3HSi+KNt8rk30EJizSwTGZgeaq83XtGj53noKayVyJwNmG5MnrZNiuKaVvxxSMuPR7
g6BsmgwprPjt6jLQnwo/nbUIAtnpCI0wVAuFFVpFc3iVURFbn9fEVT7P692wmW7etg5CC2EZN9F+
dB2yQvyD3w5SF9XblT4HjXFn6Ss/LgmuK13WTdMiSNRESf6+zZSsSk4WoTVarM76kU4VJ+xSsEWP
+qn/PKmcKAo07+2N+LWm428jCDVETtJGhadfq1t/Zr2/lz5p8O+rRbmNI+WbF+vz3S/TsDmcKr3j
OFo2zuOI16Lg4iMcgooQZCcb8j0ateNomI2H47Fsx+EVqeDws7XBwyaB9nQvdvrbsiCO1hXJVLkK
ROnmGtJPdbcXzgcEoYbqzGLJCvPlM60XckyQsP4xwolxUJAe2ptnIGQR2XQWXdxNfHTxoYhKfqJv
pj014/4bqFMVHnGOY4zLECa0t40wNvNrD6q3I0Ao9Mie9En2WbnIZsSUiWYJKgbi+0OHS4WD8ATl
KFLd2UoAof0/H3rT5A4ydEvXDcL570NvZq3RasIJ3at9kAtD+TCAOwXkBdIBfRqal9IwmVSFL1QD
EYvmelooUa2EajreHYcNstySW4PwzqKjHCO2AdcUohH+L1AKTwB1fHO8h0IHa7Qagyr7/eX1/uW+
b19dVC1N19nGlqzKN/mHVGy2l2vT4FSBJ7MHOzRSA0p6ABPOj7QO68d0TDPNRAYu4PT26KgS6Fge
VfDJZd5hBflQZ8tC8rh4UVdBlKEOUWIJdIp8E2GOGK+EJDI4j90ofzsMkfFVJ/rjeW4OlM6x1uZD
8dH0Xr/grKA/HVcJ2ti2YlAAXHW0y3pwrjT9/ZN/lH5ktf9kSxJFjRrVz4P8fMzy5LxVlmt4vLk9
mfhRtoheL9HEniOkRfd6KC8egsIeruLQeqJHiigZrNrMOb79/irqj1BB1WXDNFTN6i9u6zYTLwut
VfJLRXcGbCnADu8yNF+Esz3Xhs2ofNptgXV0wy28Gsu3JK/0jLWKTPvBbx7ApkMRQ45nVoWUFRFX
TLjpqU4NURCxzfnvb0qJ5OdCUWTLUiVLskTRuL2OSivX8k3ZoR0NFr0/17UQJ1SEV553gEa9DMJ9
aDzU4cmVPs9hGlfEwYVzndURQVgT5KPi9fRxIUu5PiEYcKmcI2JdreNXKFweXQQgdXQkO1c7TBFY
6tX9aYnJCOY5qBrt6hAfwcSRPJpddFOgQ1kBgjK+RgOxV62cIHr+AXkIrKhLb98XwxPqzgK5rJMF
1znIlmsIjfcypXQ830enM1dTCYN8zNvhGw97x8k+dKD4CDUonjinP5YEOUdJUEIFMxGC24Q9dp+w
CmnU6PexVf6yClSKMcQU1GVE5fYKbTYXMz0QVK3aGCKA13ycoMaBD2zCkweIa7odKK9Y49oS0qxn
pxdoBWQYkZ1E1CbHl/Fuce86kf5yLKiiRd3WklRyX/2mGiAawrUSTjs2JIfYWxmlK32JSlyX+Fnl
iG/mGzxSaCY0Z38fC0n8GfZQgaFoTDVEMk1u2++nqdRe99bBSKtV7VuTat3R3qq9M+rywILWvVNX
NuxA9Y5GmyANr8SawJS34TkC+YIywSbA0jdbVmtxfZFtamsprYn4ugZjzk+vgT0+0091SQ08uuMx
t6TKFgP7FF8fizWqKgnaOxXf7IExcfIon4r8NQg3usSkyGEh4IdKqWCw4dLpbql84n3yDlGbNhQK
ICKs05fjixEjDnuKstBzxpsB21R+PX/oD9clTcQ757f8I49WqdcokmJokmqJ3Ljfh8vIymMuKrvD
8Hjde5WBZ/cJ7jTMwmPTuXL1rKW+JouvyfUw6gDTtFjaNebwgtLGPsXoWT4/dvsPoZ4n+2q231dj
bRsJUkHNYMcv8GtzhLV+n+I/qcjNlUNN0DAs2gOK9mOGa621zL1Z1ysgoKDPcVNTHKBNGDgCFQU/
RHSooF+jec0uJAaAkUHf5xAmtVM+qSvQ0ymmUbjKQpp2sK2wmZePdAUhopdS1yc1GhOzAxqmyfiw
PCJPtd7DYpxYQTnuRlda4kBafVA2+tk2YvUxW0OnR8g4CaURWs6Wq9/JG/4kBt+/11DQxxFVyZA4
7G8bIUaXVed9J3aTvncciC9wJwCQIIvRUvRuve2Hcl6jYo/jZ4GckhnjVQToJgsUnHGbMYUHyp7m
soYh/i7NNzvQqx4Chjkq3zD9UFHUEdrn7kX1AyFOUNJmtqQVCQUXuEr+ykHYAEN9ymrXQo+KxiNo
vBaGOJbBPsqOSygtkfb0+xxbP480agCUlylCqJr+I6w4WYVatdpBXZY+8DjNHlEvi9Dmm6M4M593
9uTqcciNJj7MK7t+O5DRLEdtfCCe7iIjXPKzAVwHJ/CqoR18RPtFhMTMgxi96QuETIebcGrPD6v5
lENJRididLQ9L5/GIWigRTYj0A4bxPuBTiJ8FKCcITmkIAGKHr9/6M8SoWqwf6h3UG9RNVO5OSjr
y3m/PeWWshy5E9WZRKnHvTfqyb6B10Rx/EmTUZve2UJ/0oybJcWuV1RLtUyq+Nbtrt9rWJ6qh3Ja
9+gnIuoWqV4JURkVxq4CVUdNNw60fIHGtHicNebs98/+UXnRCRlJgySVjpPFvzefLZ6qS5YkImoO
kM+4oLe2NoCRec5D7v2NX5+cy9FFAI+OI3nnsHsX7pTr5dt0nGCb5EJSqNbp/SXVH4xfEp7yYp52
UHBb7gltYSwubxtiDGWszdMI0fsge90PpECI+8CKvlC82rqlD3nYpdXsGXfmo//ar9Nh9K1ESVH7
wrau6/JNxUduVFU4NXtwV4hr5riTH0EqgWzUq+AifN4Z+tsLkodZlOg5SzQKEjT7vn94fSiOZ45W
mE/beQI8Ed0OQocGqao9tjWgVuDmXlbZvS39J8C7+UjK/6ZMXc/SNe1PLPtlwM0ys+pO3uVTDEgr
NLG6frITGqcXA3hxr1CvdCoGrJxa/C5xJMp+d0pr/bL+8QoG9Ya+S8FBejPOVnUyrVPeFdOynu2y
8T4dwQwAm3RnhPu/5vYxPMKipKGpunFbxDzWWVqL57JZgWcl/rhE50kXGvPrBMEwp9s6qOnY56GL
48SonN0poCp9BeH7w1nPBu0nvk/kn5utfZSMzUU55fXUgKjQXrDXAAv4eKQWf4XgU5IEFAaSjWKc
pj3+Ux6YWxQAubvrVYnqlQkMEv+BQwoSklJjbuHAt4HNg5SJiijPFtD4novmkoO4zz3tdHTLEjVt
M4NvKN7JjH8kl7ROLJXQ1pQ13WTGbkpmelsBh0n37Spda29oAfnnoeVnS1qBx+gaKK4OXrHxWroc
HCGjYmAOdZejE3nDS4g5x3iHVL7krRQPgZhAx0BHis2lOenF6wN1orqVD/DLqxCTLUf7WJp2T9Ce
hteQAnzzQAVobLyD5Xqv7syRpN0WvQzZootlaX2jkMxNvjn+WlGx0utRuSxhveF6DtYJY3ViiCF4
sU+INMfOr6NW9PTPs9targX+G/KjCb8RkmaQLPadmyR2ITnbVYCvI34Wh1Eh2Yg725TuouMA9w9g
2ZA0ADUBEXHbsfaWtA6yS4ZdgBIC4w1bGQwIJgQhggsfeFwblL+R75ski9PJxjOYaTZiA+UULcCl
EKq2OmmH9LbP4CTtFy24AGV3zEXrIxop1o7Y+dmcwOI0lK4OIy7iHnDxk/hsevvVMVCHCn4faHts
XrMAxM6bg0c0fs8w7rUgtXw6IMHu7TRdIy863n9YT8J7MrJ6njCQG6ZgO9n50FtW+9nWVd7RgCGj
GWGaJbjeYIudD2vA1n39FYEUIaKJBTpMPgAgtfcYS2/urEzpB1rCoPVEwVxT2Gn8X0P9foqmVbUR
OlNqpwJO9dcpNCjO612xBgcqmzxUJr0tumcV7c3TaWzCO68RiLasg6teRqnuyhrGXFB/ek8zIu5E
ci66i5Um8vV57xUV1UWU76ddtaioeXMLX4Nqh05NQ01wZzgb8B/7M2Ku0uu2jfbqS6pPN0DSewnY
08O2GOILUGUIdoTNNkrbJabW23xeIFrOCq/t4oDUxbK4Dmv8E+qJxp5SJth76/hxUjhL/ByFZSku
2e1VeIIZ27oo3G1OM2PzcIT6DUSsdBs6hJrX601SWcsiCusaOnXiWKN62oF7tFGBQn4F+SjqUMh4
lBrywhgNrNDhho6uAWmUXjbVWDlDFgpRTqHbiBEjREA8fQTEBNSws9CK9ZPrDJFJ4KwI6qQgZ9oQ
rkgJ+YRpZ4WqrnX08HqvMXGjjn322swvZZCaeBa7uuA0arQ14hprjSLGUU7DEWyHcYcn7ALRiHMt
2GkRsl5p6V2kcI/OveYiHy7RmPBbKwAXdTq5iTqoLKCe8DUh1rglaG0ZWqKdKqRuYGJC5TyCdqQh
MyYEOYw3YVBmwR4RobNbn3xIS9pHgqAq5GvZUToPQ6sToqKov6P1kPoJ+WJzZ43SwLq9Cvo1Ssag
S6QP5MP9KfTlxj2kulScN9a5F2PIxz0Xtx2l8S7MlolTTLJpM2oIZo6jfYQO+CKPTyNw4qOjjz3X
w94vp/vp4UWdYcwcViGopplERxjQf3wcSpEYltSkm7CJEccP9NEhrgeNJ4TFVBnun7JpNhQH+3ER
l8Fxfh0kz7gaEkZb4Wl9Xu4G6aAa14/J8EKJdiVMcS5BQPR4sbEEmokDYWA+0+fSR6e+2h8e1hwE
6DQcl4KP5bB/jCv4vOBPzbCK8rCNa3+/zF/4lXoHmJ/33TgfVy8AXGmYv4jrcqhNoIpGWwxsmgAv
jhl705fCNMjW5aCL0vmBTyvWNAFegFbjugF2ic1ZoMT/ilHALq5m6eAUazMuDtK9sfkkjDj8xGkD
ABC3Amt+mp0jadiFOIfEl0E+vMyRcC+j3QjBRcYT3V8BKdqdQ019BGknNKeWcxyrjKwaQgmJRZzM
hHkXkIapC7S943y+nddDKF3Yy78g6p1GGIghh1KG8Dttc7Ybl/1j4gv6Mumc5eem9lS1hzo/qcUV
NTzZRriZZHy2jXah6tUh6mbDzNuHUiBHkOfjKjBGXYxmxAL/gpE2ModF2Kvpg7TceLgdDwGk41OI
J5NnDk6+PpAHBcgJwU0nh0kS7yZXlKoEFx3A4wwNmAma337j40bAK+8i0TWCXVSMUZiOn7TROKgo
q52GIL1GgouNjdegP18GcpigTP+CE+0EU3lPmGoB/z0wfX08KyCXPRlL+mPSQnnfPcijZMiVA2R7
z9eWCD3MjEGJyTri6n79UX9cH1CeCKG/4Zo630JTgkwFIXORLYW3dr3tfx+yZh/aPFlvAxing2YJ
cu+0NNbpOwiyelzMN4/V9LSQB3vYAcif7GfmQA216E6E+OP+pzImk8xrXB6EAFqf/n7ZmXtLuiRn
41RPJfPlSu/5ZE47rYoM+lIAQGTWntV7aenq6nDEqJUs7PcXuEk7CaU06teqYuqGauJ9ZPRR5JcX
KGgOyi18qaW5Ep+TZfKOFNiL9ierRicnKiiW0WABe2Ch4Y8oYly9pq+/v8NNHf1f76Ab1IMVkWz0
tlK3bcWdloudsQTtvqYk9/pKHcw+jOSzJ3js1m781tCzDdDbjNGysMNiJEQztJdA4kPmvROU3SSE
P1/nJtg8JubmcBQ6tC8f6TDHWWQt+3vB3j8hV4bAxTbWSE1QvYTI8Fq1cYsVzTI59IJgyJKZ0K56
iRkM9aBh/D5Sf301k6SNqSKgBxb7fbbOjXBJd8ezsWydEZIPjyf7WVoyWnTA1UhdvvXFi7h7jutR
KESfhgvr+/c3+ANe+++s4p+DY3GXKABy6VJpN5mT1ghKlSdit9xzXJrrrG+yuWWETsGaaLxZg3oO
uX4DiyonvmPb6BCB2Xwg04sMxCHD3SMgCySLfn+tmzLCj9fSb/ZRp1pVlmkdSAKNXjCcGd0pF8uH
A4ZWUyzV/dJeAM817j32e3Xqz2PR+e+vVVmlti3ejMbJAPvbtlq7RKbSnqQjyxuOe4uR//nXfX2M
dPN1wqYWN1q6vS5PHuxOz2Tu2R+4qiDHP3hBICp8At/n33nqnY+77byWYqftgaK2S81G8gW2K7AA
uJ+oXd550PdCxI9RvO2F7+RtfhBbICeGfbKNEGdX1LqxnAWKYd5rC3xPyf/1LJAQhiSBPVH/tL+/
nHeZatZqcz1ooJpGz1QHg20wtR0n/nxHF+TOh/1tu8rSl4fdZHfn5nxSNu1eW1YxoLwDbC6ffvpy
a0cBnkm110u5u+N4BX5q4wzu1JJuYLM/P/XmHFOU0wXI/lGjPfn4rDsRuK35fjDc22MP2NsiRAN3
/X7vgLipKP7rqSoVPYp5om6ZN2uVUshZ3xhSu2xjPXjutwT87j/oEQPWxO8r5895d3MayZTs/v2w
fmV9mc3SKs77SuQTaVi6jybAP/ipwLLBVDLGZ3saeFjABAo6LfFs5t5dud+bJj8/Vv7+fO0gGZdy
c7gsNyuofp4UmhHtA2ADaDm6nhDlD/mds+Dva+rLJ9/E8qqa65uiy7XlYFS7CQgew/b9xImW8/l2
FPSh39N+jJJo7Mxm778P901/8efnqt8/Vz0LppU1rbbsFor9iN6BQZkduScq8TDopzW3T5vaGFKy
rB2HRdbabKvfX0Lux/S3Ob8pW54POy1pZAYA9z0bBp7/XNn+0g6mHt7qHjrJ4Z2NdPezf9y6yV4w
z/2Q88Dn6mU3Fp3HweFz9Oi/RjbeoyCLhtsN/reOt1o4szvPV/th/e2Lb4+RVBa05HRqJkAr1PRh
m0VI1ECoU5btZ6mUFDZGG0JYonl0ldphdxkq5lOTv+yV1dUYYhhjFpgET8xserXWQhaDHNkinNQN
N/vHVBwaCIachlnyqZNtHR/rbAqFutwj4R+XxgT5m7SO6l2wN7zfZ1L661n8ZSnfHFAHCpMb0RD7
27P5vABWPvpzXAjHJrZktfeEuwKuD7B4RvnD70++N6N/uk5fzo0dlUZtfzR7PHbnm7E2ESZ6nI6P
w2OURToI7Z23cXUXeb4Ac3E7jVBzR0jYM+Ktc6JpDvvsziT/dTBkix6XRFGcony/CL68kpo3ndD2
FxO1ElaZ3x9fH9Pp0Fs5s/DeJvrr0xRJA2ZnAncFjfH9aZtUO2w2RdtMuoUYm0EdGQ/I0UIYQOQO
flzvnIvRw+4do3KxByxsQRK1d+7iv57eX1/iZidXWSF1m2uiLR8pRo4msIODpW14Q/toPzmIl/bo
Mjuc3Y9i/3o1fn3yzY6+GJ2et9v0z9UI8M6OPpaUhQOyXWe8cELQbG5xZ4L/NPBud/HXZ97sYl1Q
r1JRXZpJETUv7UsVnD52KGC+mxeYaYHYuNDWMMmjnpALdvGwFxwKeoAl8LVqFhkqoug8UTZAluZD
eDee9nTnkZ4DzL5IYMpjUXMdivPf98mfVsxv73yzQ7UtTCQVitvSNZ+J7r3RyfYre7LczqI5jBY7
6A2ynjzHCY1hHrpu6Lx4F2foxc69a+97ovzPq+ffo2eQ/XxfsFuA2Qel7eoJWLIcGpkYXCYdyDCI
CHhXzLcDODZYNAW44fatpAo11CkGhYpHlx46ZIL81p1D5PflyyvdBB9ZIW7rvcryHYww87H9NMaT
Kojm0zfPdjQHUCSZzix8vzMUv+9dnnsTdMjaudQOB8gk8HwcWKLQMZ5R0iJRVt9Vl2PTHGO3PNUi
Kfp9OfyJ3X4uB1MHJUInhrn/PgkdyUByEVgOg8dsOVI3Y7T7lhRdls+j43Dkl7Tc0RHEccp+Xe79
eeJSwQ10xZXGDyWJaRzOhOH7LFw4kAdmD8BfZii/BGP80Z5ibzwcAj7BDnzsOJ/XQRivxGX+BBht
AR8FgX0E697Xv3/QX29Wmr///qCbYEreiZnZaRYfNEJm0tbjEXYAj/39zsdQNfMoyp8f+mk9YBRh
43tGU+mtiymJeU7uL3SOy9re+QthSqizcdYY2905N/5WoZG/vuPNUb2V1W2hdQz66BFQvP08iTiq
pg8PuNTH4efsboov/32r/feg3BzL19KiSS5v1CXRzmiC1ph7dO3IcuwnygsUYGII77PZ3WTpb+nm
1++8OZPLJKs20sFUiQYee/hGZUegKFXX81YrJ3yf3Zn7u595cx5vRVnclNyMy8erMwIzmdoTAtko
qO2hd/HGq8XWDe9Hr/1s/baFbk7UvKsl87phcK2QrEx1XvPZss9VLBAqIKqVlzEA43vr/G8Vtq9r
yLg5PffHc9WkVX9U5SBodoOj74OuiLY2V/2UoHn8wlLa+gvKseQNXH/vgzunVj+aP76bLi7FTlEV
4T98Pzo2u315KLdqPakOXnZ2tr2A7zGojjAOiuD3Xf2nafrbs26qMta1zgurELm14Ojbz8/d8IyZ
Rzg3nDeyo3G7XK3Cg7+gf9jag3uB3F/zE2q5//9L/8SeXwK57pgKudzI7NcReP4XP7rYNsBArsnV
JVgl/4+yM1tSVGvX9RURAYKip4Me+745ITQbBRUQEYGr3w+5duyV06ooY//znzWzKiulG+Pja95G
TL/fjfrfXfAr47SI2kkRSnUTIobjY79jLDybN5HjOLiWNzD9JQBaBDamb4/cPLZ/3OofEMKvi+1U
ZShHJUdOrL49bBk2fJwTuSvJ1KDDJe8tA6LldNodvT10Ew/+deiX2H0+JTddSzj0pk8/zLZRkhDJ
UrKE80ECQsE/R80JN63IeBs63izmn+32+6r1REuD5qpXQ5nYkfgXauDF1SB6BLaD94JluD1zmt6E
a74LW+8u+yU6B+m51vMny0t2zgLO63C3k0QDihPiw2l28kiajsx3dLy/Z8y/VnVzWr8uOTqdLz3t
wZ7q98fycLHwxBegOjqChp8Zc94Ibn/6rkr5a6/j91Z62cjn6ppI9aViIw8hxdh0sBb34UKQGYuy
P3N0wyHPmst94BCx+J6qb/Kd5uP/scJ+suNf19xu673HOSJmtZzK6JBqYeHtJGZov4lXf33z/e+9
/SFw/TpOXOrVQ4605jJtyLmLxckUX2Jg8KptpJ3evuG1v7VQft3Xn+//OuA5U4NupfDqe/gruuLg
mMlgD1c/9EOxeO74JfDCKXzpr3o06Q1LY1taeygEQ6jTspsum8ZOj5bztA0h7M0Cf2FG/d9M/9fd
eNnXerdX692L2vBOTfLLQdcZ1uYQDeeBYh488IA57aZciMGoGow6gtnnwNKdbcDYhZ7Tp5qiZvNu
Jf5ktv9aCi9JWNpiGFPl7DqJWrxFn5GNpwC9FWyEQjgze5FPFmIyGIjlbbK3wsWIrLYpJM/8s4L+
Ym76Zn9O6rvdriHP1saWNJeA/GYp/TV3+3XzXqLDrXUHPwXakqW0GdpPZ6ysPeciOJ5hRQIDtfPY
fbue3u1T7SU4nHqQDpQz8fAq+sMhVE1SGtvrmoQkMXiSKpMzHu1Pt//578v9QTz/67G85HC6nsdB
70punICk24DJ3zEMu9gJwHoeipc4s0gWDk5SwmoqMqSXe+azj3EBSRZoou/IeXNGf88qfz2Alzwn
DDWZXiEh6zQYmpTL1MpCzOoZkdlvRpcotb3ZMG8P+RIlk/Co50rNM++bQ3qhHpz3Wdckd3a46hZe
fbHRB2Ek3tz7v2ay/3ulr6Pr5JQUAYId/1Mm/OTPj+WCDo533M1IonkXtf3RPhJL41Nf9KeXHdRa
+ipvzuJN7Gy/FOF6fU30XslZPBig2Gf35hRuuYZeM/uKOAnihLVfYr5wNnEE8Z7CvLtd+V134meB
/2Mdtl8K47LOw1KueTu2Rd/cgE6ELt/pGTc0JdEXle/I8qrcosOCnExYiC0ejdH2sh8N9uAiigZr
gWyuamAHBWDfZXG+DQxvErUfIOKvkK9W9078SFmXDIPQeU2o0ZG4pplzhNfJghH11LKuk702aM4B
SN67J/VCMPkjrreb9fTrDOQyP3buVdM8GIJoE0ewP+PIBMrvWNsL7Aq8joU/R8vKhNf671XSagLQ
H89HbTXUSjqe6Ar899j6MYen1iQSANwN0x63IQZ0JPigM92iWcP4rzo0acTRNN/lqX9/n/069ktE
KO/d1r1359g3azXc6e44nS+EJyzhJ+ZICEd4EQnzB3u16/q8MggRaJK/Kb/e3oGXINGq2pnajgnR
/c1mt6O6BgHVhCZu/wCLsL1q+fNv13zHdf8bXgDi+f+786+j67Bidn1Lmyx9uFMHBzwvHVjETfo2
gVxAiIpJdPwlvPvTNBwTn9mjq3e9hbdn8RIlnvoV0uSZZ4CrqkODlYyHTsph3OTtpcsyKETbmqxB
Io1GT8+fx07TzHmXRfw9if51M17CRJ4WVSfKtWhxHN0zAyFjbZXgM7ANFp1FaDzs2peuTtvQ9wZa
i0MUMwPrAezWa6TM6zfxW/lrRICqC4wDeaX2a8w6X1tJ0X62okVho1itDsaHul9j8WTK49sg3/tG
NE2HtzUcrn9vxp+a8M/N+L8Hfknwwt6pguXwbF7aG+Z3O2bTPyVUOD1OgwmN5VysxXa077pAgUHE
gmz4vhhvc4e/FnG/rv8lHp2fcE/OZfEYo3KstL0nFKbURUJaefoI5Erq9/W0ru67+HoTZY7COvO0
0D5eDqG2VjIcMVytNzy1nCA1y/OoeOIT1b+GuF+4MujSZHaLxkHxHZ8/gnBcpValINTt3Fruv2/m
36Pqr6t4Sfi6YaoHcq9oVja+HYAa2Ge2inkWPSV6lWTHz81F0NBaum9yzR/ZrX89x5esrxOfAkXL
eY6ZadI3FeQd4VdgevZw0weW9fnZTARs2wPGdTUcpyvW67s92G6NpU9dY0wxp0B41H1Xnf+1avt1
R15ifZmewq6ssa4rXxK1OAD3n19t6c0r5Wce96+rfwnrp2cSBnXKYdQeGhS7YvJhI9c+rOzT7LjN
jN47mtLfmzwIs9B4R58FPsl/32G5pid6dJKrhcbgH4w5rtsnELe0Sjfc/LEHlrMduwF3fJh9DIfg
750FmhJNGxsimRekImgbXz2rHjWhJq7okwibyuq8p3vSaRqRBwjjCE9EJqzPxHjcxAJ0bB+G4BA/
JFfz8n7DyS/dBZ8NqDJGqApdZOdkXo18HXgL76CaOPIJcND9ZBlMEmdxtsaaNb47an92mp+/Zpf1
LHZr5+N5tNa6UY8Q6AUQLL4QJKZ6qv01JG3F2MezwRaGlejOmQjUBh60RrqjjUXaRH8HefnB+qOz
aLpbFn2eRlYV+hqaJI17uh6ZMAAgJpqIZdLiywUKpFiBorbPN71OD5FrNuRnL3Bj3TrhDD6WgHPz
k+7SIBlpOjhd4fs4gR1CrJ7FdN5Zf0sekFQ88wQ0PNw8ksEUwYvK+fdu/ktIViEst2TY/PCiXmXC
wnvW9NLC3jiDmZkZqPq1YA7dsmEH4cgsHP37aOpfikUyIgRIEHmSGwbtf1fUMdNbR/14bDruVE90
StMJPjhMGEgMaoFqVnegCViwyYZie5Q3ItKxEVgoM6sYOf/7ZH6aKS/76T8n87K8k0JWOxdNrcc4
Y4U5hsamXLlyZeLse16hL9h6SiLWVvoNOTH+7PbA90pDRBuH7DCcSCSyj8UzA1aPSkC3cI+K+ewu
wYmYFcZJY1Q9gn66zCT3JiPyekXnVPNalx4e1/Bkqh8VdCU308L692X9QOtfL6vTzNkbCZNGtfG/
95hNq2rnZ1GNsw9kliPwxm3JvtZu+DRVTIbQ6shcRGLjj06j3Gs9sQEEP73LUZ7lIvEru6JnYMS4
Qbac4mqjTZ0w7Q3RujchMEfY1cJrkHDmMQPF7kHRrZzk6T1ypslGLwHJ4T11/EvMG0ZPX3mFja5z
afl4pJ8fRjmVFfFEsjzwo/0lt49XUHf5aZ52zG5qyu2xcsb2dZS0x6rSR1E/Qk0d31338e4t1jzb
P25So5TWQyZAhtn835ukyHGqtM5teQyrLFYKMyiMohqiQGb8+2n85dWgyXArW134OiQ9L2vspCnS
M9YzZK8vOLJcTpOu9HV/NArKErLO1ZuQ/fNxL5eloUvQRUdLRtqo+5LuybWW3TtKJtELuFUeBsWk
nU8LLDrOGlb52e7XQhoF5tH6Kh82yjSDEOx+V5TfNLSM3qVhpDfzCisx5ygRDb8/JXs6j61m/kaN
oH5+TqOlNnuzEf+GU2hrjToHajucvPxy1qckkHqBkl0W2JJm1ImXxjHlgdMGCs0CBfsC/fpZZGMX
bxd+OVXggR3ygzoqkVdHvGB2DAXiBhLk+E91FF1EsZKvi+v4uT6vuzUOFmj1vsko/wibHRn2cEfR
kD9pdEhf3vinKGzpjMTlsUyDtufn12EU4IMCV+o2TJT6zSL6cyD7criXNz8R6BHXdYlck/s/YfMQ
m+NmgEfL4zwZLd137YU/x3cvR3wp3sLOM4s7R46IumzLGG5aBpOWA1gIYwGHi544k7yZKHyLKjoV
0VX4PZ8Xhu+6D3fl/nsPvagQUMc3J6Mg84PGCBzlH7LRrzo+v7Xzbq2zqm9Qb4xQhwEmdsPnbIzD
kVAWODD1FzNt25WcR4TQpPw04BZOtMic1M66uJqwUWKxzmGlcMMgYnjGt9T0krFmx5YYD5ADMmyI
DmA1h5CLMFuRoc1OX/3j+t8X8mcdgnpPtw0hiq3Z6fLlf6POLW/1qrgFmL5PK9dexHNsAo4s4LMz
aS3IA8RSduPd93S10fxN/+5/Hu3KfbPb/szfO4gHtQkRXZkWBDzQ/56E3Isv7XZ90hckYUygh8x0
QPXfycMSB/li42YSA3imYvlcQ0l616/s/qhR/idINScA8b0N8wKtlJ/S+dfjlINH2Hsmtbzod3QD
Waig8jCfaIsiwzSNTS8Fw2SPh0VlxZ/ZsS9Bg4ghJzXNo3Pp3hib16iCGudGH+wUN0VAARuVCQJZ
YVbj3dUv3AhjbbQwrWQYWljs8taOgK6E8ICM07hew0ysoYN2JomRIORmkH6cUarQUbQAhddUD5e7
oT1FpdhX4/yla4hl4ogJ9MLsTp4R8oAeYjKVZuIsimRg4HZUoQRGIULJTXDisp64h7iXGA+F0V23
5AcHC500tQDQF6ICc4Vri8uLFsZz6aiPr0tqAfVAWQss8RVutEj0QdHX9EEjM45bI4acrTY5b5uQ
V1hgfqN+V2Gi7i1gVWZYmCV+C11oaYajFKeaxLMjSUfUn10NPuE6lKzZItO8LmKeSMx3tjgmaUh5
Im6M3qBxxK+TU8LALjFnmDhNQiuHzjg6mcHWC4WXah4eXSfuO5qhs/MQoKZRqG5vdEQ49iZQQ5po
kGkj8n7uJD/689+LijXGlioX3b/E4dZdHV11kZHtpQ3KBcZNq7/AdF7zKAC6kektbE6aJ4ENiFDb
Q1XGjANJEA4bdUnxJZSO8LRBzcq8LakJZjz2k32Z1xjuLFFdJW8XKg6UuwSX51pkUMb4RvuQSUYJ
mNBEcNC4fl3RxqETaVx33gmwkAX+UDkEhRXNF2F3wCBsobYdongz8ZOR+zfL0H7Q3r8M4Uo1o6DQ
RwGKfCiyb6WB3InS58iReT1z1UFih7szfNA2+sv4JUDcIex04IcafBLViSIfmGRS4OOIuF5w0QB+
RHo2Tli1iQzNtJynwAmDgDmJBXRcb7G4Lk+mBy1yzm8rXJGaUwv566e5N/Z42JyogKbFHyM4fB3y
AHkG2IWSsqEq7lzotkSmw4BNTcxjq68pfTV2cfqA+Isset0zb+j2PwcnRMIy+3k0170hZU66x/XK
SkILpBSIIyxS8Q4Q+dOqyHvF8j5W7iLG48bEayNoieQCQqlltnlnn+Cu9YwaKu4MnyG/95Ubtznh
ZGSF3vrSjKku0XD/8CpEcq1TYjE4L0fl13HTIujgDiEPqoU/r8Q0chCODk3fP0IBAbd1Nffq0SZM
IpLnJIMGy8XY/WgyKPTvBV8zb8Ja4jw2uhiS0ss5KoL7EtvLoG3xATG+RnD08e/yWsd+JjQ7cqu5
nwGRKB3fGlxWawhWwl/OgTpS3jEKhfgr5BrEn8E9KBwcO9w0NuWrkXbsFj5ieGw3Ni6i1xH7Y2hO
MKrdgtzK+00981x6s9RqasZ6FRQig1xemiPGhkLtGSOozWTGtdhDwpOSuf6Fan9uFEeilKFRB3Kf
TRRwGCIw0xvnS+xrBfeUi4TZzJWVWACJkm6+HnML66al310TZ2oTUyob441ctHGwIho9xemIli2S
03iUAN38sazAJE8T3OXLV3XAkJCvIANLE3ybGQYgqew1o6P1U5S61Z31vO6Noc4TdOy3du+jxuB8
BzOahCcKRrSPH/YFBN06NqZ4tUYOL9L2ZPrsY3gVG5/ajDl9htzzg4Xi4pqBDVeAZrqFrk+3Xqry
N2JNl9MqlfC36PPT+gC1YvFojXW1Kcaw5ulaj8jAJRirHpGp/PLZ3pbg3x4HRBnpa34hm3C0QxPl
QSTvZCIaotEMfxrDJ4Cs373JXAYzz/qYulTRgPsS8/tHXlpFgqlGF60xsADxKrjjuF2F4xx9Q9H7
vBLbjDoeXCLn0W9vYzCWd8Vw5+5xjoEKMp3YiJTUfqbOPjR7SPxflvKBZyZhbCco5s17YH6H5jc8
vWfH16kCo8WU7sFD3ODzxa66xQS7x0hEH+Sl3zDRMV1vvMiN6uZoSeOWfTECI0mtnE6AwICmwGfF
eE6LDxhg2Lop7PW5FHiX01IPzUhf6cX8Grma6lye/iWKzZV0x1T16ZSXfeKG5Vi+7wvMcm5uS/bV
6+DW9i+dAa6Z9xQttjOGjoqE7ZP1WcVvJFD+nJ2+vPhfMo+e2ksaTG2b9h0IOFwkP5qhEAaUEGtl
dxebTVKJ+tDHpPRBv4eIQyFwRZtlkgrj+ekTYXFJE677dmLSJF5/pCRkI9BRkSJDIve/OVERhGeY
RbeaWQVe1tHnTlsiQOV4zBTh9Jtbfz9H2uEbdUJjWwAPBJXwDq4GC/fNSbzk3FIUZCddzWpwNi1n
QyLUlG30sqD0n7GS4p0APr5/IMOxsOE9uuNqFGE9gu7evlgcFRcgbOykgTi0B2iWsroMLHhsXjUT
7bsc7G7+Io3FTBrNnhhpWYClLIA09Rep1cDYJt4a8Q6AzgTAFsq2orEnwg2PrP7hWVBNADzc75Y0
7CJFaj0Ho2XhzC9fcGJDs7cFPXsZzjuuG9o8oL3/GPg4GV/cYkZJJB5YJxIAiKdoecgCbrO+WK3+
nVv/OW5qFtf/PsKfbs+vrLKbStG9ynmEYB82lbUb9+zDHTUrr0ENWdHIGmVGAe+NSeebQ//ZmH05
9Musp9bT+qHUSU2xVNv9rtPwwWDm2uhbAd5BEvJN9fn3FP7Xtb5spLtWHzvqvbnW1RDv8Ls4VE1S
4EhGM906TsDfaW7Gk0A4330H7US94a8LFd1VVUfCCj2l/+6WsMyVW6IEj7GKIVCGjagho82QGaHi
kAx/a5YEpzvZ4fe8gj6/onf83Z7ng2qfH8675zTcw77ZS5+4/Srz5x7699WMtBU+t/rxIsLKVQ+9
zAnbppSP9BqFvMcDYT3ziJImFvbB6LIqp8gdriB+oZrwEe1Pe20e74tZurt8KVt59pyWW1zft+eD
slW3jWMWtd3X6UtfHFfBrpqe171tPn0uWpvnpp51F89Ja6ttr1/5gUw12KYHiUwOEYVDum5t8Xdd
K8Ap6hm/jp4T/tmc9o9NNa5H5RTF6mlrW4+qsbREtm/V29Uzacn3ptpcm9fTS/846AZeOX1OHrY2
z75LCurdafXcSDKup7gJmeq3jnwQtlVoIdwcdYFOTby77AjzCDWfnyYvzAynYsw78+E1bCyAjzfn
/P9P9GYR0zSiNIRVjLbMSwjU2mV+u17uTQhEIRWXo8uksoaH1KYCmoVUhXBHU5ple8tvmc3aCseI
lb+b3v5MZ18j8e/TeAmClVRkYdQ7l/DNETIlpSVzJhoR+s1/BwxF/6M3998rfh0UZ53ggkSB+hgH
S6mvfGS49A5Yy0+eUL9fbvTcuaVGRq227aCMs8YKq4+7vYwR5826WcoYUavWLGKr4QAvSuwu6AiH
+KebPaA+KJuUaIOg3K/ezDKz0GLhruLTjDUGbr2hoIeBcwim0/wBchbfQImwvRrdSpzl4JReaN75
Hh1jT46bQmNwH0R1I1V7pk+buffIOTuoZbXxqcNyVtC/lFWR3kAoquTlrr5rDztzpEUsOnzJpjCk
3Z0hwvS0UpFnvSKxcd3cY7szKKe5bLC68e2YPSfyhP5sNVaczjylCx8hR3lTxW1TfQInztC3RPpH
3DdFajRV6qyzCAYBXnc4ZZrnL3ioM9rcd2WA7VWBtsrTPTUSyc+Dq7eM53VYDMstJug9GsmN0G/P
VLYYA1aH2xrBz3lr1sKz5nOKMrkSIvM5SeyaVOcm+k26oy7ecUv+ZPA3zx87SU1HAAL7jJduTK3l
ba0ltapFb/4wcpve1t2IzIbV8rR7ju7Itiw+1cWbZdcExz8W+K+jvnSELzd0uJGqq2Botxy8XgHp
zM6DnvHVQT+rmL7rVGp/S21wBlLps6D6hSb/f4P1KVF6WlzwcgKsFl+NIXKlaMJa9/1ufHXHNUUm
tD9GYaqzXncAz31N6oOYNWiqUYqNCilC62bBLHJBdL15cf61E/T73F5eJFdVCtQo1THKvYhDgGYN
LgECzYYz455EHG5DZHCMR79rwDtmzEdCuFg4x5N52WMW7tbGkfuWyqLof6gMe3G/hSSJLZaZM1p7
y+P/a4bR4o1HjNR0TvvlyUX6Ob7G2GM0w6vVnW03vq1Ssw0T+zIoJyjCjtp2MYm3iKKt6PXPT5A6
d+E0ow61JCN1u2Zka1+T7dMrjYlCKvdwECyySX6t5odbRhzZra80N6pRKT6u3rVAAFb1MXFmz1iL
3NIRJ6FfHy7a0zyzbx93Xjw0w4NF11xXKMwro/hQi/YgoRF1N0+zRma5K5RVPDtvFR8JKOIEhf2M
CrhYRhZVP8LM+7wWFa2d4cXCdRIThKqxJqRpzp4blxqdLLse89vObkV7HrXpktYp8x5Mdv+9MyCe
Nu+YP/ZGj2kJpnbNlPAlr6mUSpfqe6danLzc3lT4RAucDwvVuFunenRaZA9Hc2Qc7TCZhBvIvxlz
RF0oWINXqEO1IlcHdzhGtVs3eDRmGlnBXUQGpdLJUIv+zYrk/lkkfReFLCOkWjamjz5VHJckjrRh
zix1yXSp/yG1Uce5c1b+9Lb+bH9isomKmU922XUYWZYDDDY32WCjNVjb/vGgNsow1IyLyPi8+xta
mpXxsG6Nl3hpb55tTrlCYo/g7g9xkt21P3R8AxoodMeRDdb37jE7dNrm+NwfD3fMbFJveJlAfyzn
xFDeMf1qOS4+r7KBDe3drAcsmEComSkzduONUWIsh+MYnRihKCYMo2ix4yxxncdnQKR8El1UXDJr
A3iJeR5t2mNCggnYeXe9YwC+OeFy4tdMZXXR0ezKYOzy4Alkgb+JB5XRRZSvsjf1gxfz3VrlDwE5
HRMEjlcZ2HxkXox4fluU1Qhta5TOjaNMOOtG/h1LO54TL56euFkIKjZunXjBI5lsqdyF476TGkXu
NNbqj8qNyxFyw2gln7ApR4zVLh/W6pJDPsg/2o3DfG63HMTPAqtq8qAs5vHe3CixMXlX7C4SqSiv
9/sF0rzleKXJlMsgbSZEkoZU/FnptpbR8HIw6GRiIHo8uKjwrgfUKbqzM4pNn7p5PXx+dnhwT9Gi
VWG0+TvlpIHyhWC0uBSzzyTs02Wo51eMPfgldaAD8Fd6rtnPEEkw+d+8wa9TRsUzoNmwuyAjYtBJ
69ecVk0LoO3pbCY6LBRk9GlAioIVtcj88B2JgNbckPTOuboTgjfVpCsvzhFg8Ow4OweTDSxMxO8E
aYVOPLI3G2iphbnJgr3auWL6FVEkts/07QbZIKDHdKYl6kUTsovG7r3duO9GRmbeWTUkJ+bDwqZh
j7a08+RpklqbKIzzO75vywZtP6s2weuDK0Wo24sHm/bHozQV+zxS61ESGl0/b5ld/9gHZMYBvmm6
210HlZ4La/NE05vBCx/c8cEt7ZFOHnW/a+Z2ADsuQO6xPY6QxB4EPg4gkUfyZPY2yPu0WSM341xb
TAJrkMU5P4xI5XWP8StqENrJ4MeQkvLZZ6RWCTjTZm0fRydPHt056WKAnBueeMPjtz4PhjFc+2SU
F0LdBOR58+LjlIjyIxx1vrmRuOMQSvITFP3bSiVAXMTDlwadUc/tDC+D3pi5JB/XnDficx28SWwy
Pip1tYf3uNubS2MUhZkZWAT9OBZtt+RC8JUUAa6vnj7JwQfN0b1COPxupa1BeGMAIk6Zea2s3kOc
ThaW6hWWRMxr6U9O6SedT0bO1mBEj6341dJQg+oaJcZqbaHnLEf5hCO1pWLEgUSPZJFZ8rV89i+V
rSuCI1EwKNHg4hFJk6tJ9CSeJt8srW6zlKxbPJIaTU4To091jt/4tAwHfH1cy4iexuxSgW13TFft
ZnfDBjkgx34lEzId+ndtdXLCJDtwibRR42VugSEsclPumUfVLVks5IkSUt38XSIxe/WY807H6wgH
sdi62hfnfJDw8wJiIHS7RQrtUkDP79Ztdd/nmqEy0/G0Lzw9TMk9OU9qo9AOLAXEruppd6EuAuvp
Qt23C4qTWTHtHOSbxb5zUzjJ0vLqYe0+uw+wnXsMZLRSrkAuMWpA++46Tp0Am4e2h1W5ez2aOLXQ
5z7aOKX5R9J8iYV/HyHZ6wV4QaCLarNrZYcYxNOYxptyzNsI9BFVo7JmTeCM3QTE+uNBfzNDRYJF
YJ0w33iwV+lPFsv0K5ixyzNbG7bNABMVkTBeV7FC6LRoE1feEUz21W6UR0cdioxgWE7QMP2SBqjQ
oQxrJKuHL2MObTIKPWc25aHiKdtoSbuWxvHNuljwz52waRtKJEKlFc1a5jctRbs3VzfXfcepxxe6
fc15Zh/BHsuShyvTp7h6wEOsq0nqjmOcF48QRvQvDBC23VH7M81NbUSD0WubrIXBeY9Kx0r6OLvF
+Owfm9FTub45bVdb3Y1wemH9CS0277PUu9Dk7wl8dJvXMc1omj9cSHvxnOZIKvblWZkKeRp+6+Pj
CAwSr8LU6DgEFrPdZ+xytVJu/mWg7Z4+PoZG4lfEo8y++zIvtaOIFSNj+sWtWcq4GQJ+l0ChHB0M
ZFtCYciSCAkLc9XoKZxBZ9QlmsZe5h37iNWvcnQ1uKfFsmY/nYySTutjyc09fxOij9/sArZQNzWS
ZutY4dUiA0pQENx0dsGOjds9+wX7mMT6YSCMY9Ycip07xH79JPevjJGHvPJaw4ThIxWSYvU+9c9O
ZtDd7t2d5s1EPMDt/aM1CvBOAZPzaMybdaoObXi9WsdR9U0E9tUJTtaRSZNb+ux9dpgt8MJoHkk9
PtMx2cuVkH2kxFmKY6INbbbGA3vOvEPrH9GUv9oQqRWnPb0NkEd9JOKE2GAKzIl5i99ax9gVYxuc
2FrP5I1XpKKayhWvzcdBn6jexfB702ikfkvfXbdcpsNnwIihjZeHTMk8ug/KfWKfrGDUtST7YbUo
o+5kZ8f9cRQ4GoM2DWgJ+AHokhZyEzdjfMIQ3lS9yhjTkXx+1d7RTfaaw5q+eOhw25p1sW8VGoRm
cUgPqLa6WF3YwGZm+Jx3ZtIkyZyLUznaDvFbaZ7y86r5ALgrm23FuC9PdJQ708fJIDdrz68kjBpr
JllLdjQg2cacmqq9OyLBrDcEcCLj45s9cSHwN4C79CwuzO7m6INuQ/anYhFbqpbIagN/DEQjo1Gj
T5gg/qDqNtLOqREcTfmjN8XWMhg/N4+Pkn1823Zk84iGfsvpOd3xfRO7qYXIpEkSicZJOA/nJQPY
Lp2UXpt7fXuMwsSVdCumZztUJ7f+iZyNCesY04N0yUAK+dnurMVTrUkzibKEIyTTw29wXU06pptP
V17LQBIxC17fkdH/JAJj5MSyPTUCqv2T1UNmBBFVNPPuhnK42IX3XIUums4LieezzzddXHoyUadA
kM3Tw0SjjJg3TXF/APvpp568aixJsD4DqdPsDtIhvBxQ3NulH9fAqucnBxVrE8FPhkWfqN1sApom
fraJ2HUj/eM8wszKl5y8i+q7iFfSFElaq+sWipcyCagE2rdFaaKJeerLg3R/z8zQ01PjwVyazkAm
ckYC35e+Oup+5usQQCifRxHE8P/ooKHqqNPuHIeJ/Gp2PirahhPZjK3LlBCwq8nqMZ63SdnoZ9c+
Tn3ATLteYJ9WARgB44zAdWwGHTKlFgLfOMP3j9PuVt7GbkfIdggoCqAEb0NRfNffZyRkR+k3Hb5B
jOh3hwkjeNXSPbUMvV8DvEpWRJUC8MzduBptPJC4iLNXjc8DxadFgiDoIuvQXy+cJ48m8yVfJ9kx
5yn5WEKAb7A3auZzm29X8TwKhTnouh7z2mszAqWLmloaUFtXG+pzGrGJjveniDf1Z8hol+Zcn8Fa
+vGoSIeR8s63xJoQrON38cHDO+8701tlXb+DLwJd/alsm+nUzZHpDq2raXfY8rWzy8NLuoby0WQR
5NdjZcKibHtSn3gnX8x6zDs5MJBKjc14E1OHUGFMuWrCOEuzGeORRQMMONwIJyfGy2RUHaKLVX9c
WECZdSFz6bjRs89LsnkpEb7BaK+07ygQnaeJk05rKo96T6cPXEedpNyCQ2Ld+9EgIWGhqAhXJxTZ
L2TpPbO9hURRMT7JWbiULFPAjzCWHyvsaY2On6OUG22LRXvQIJn0Q29djItxa1nMy9y4O3cnMcIO
6Ah9lAOM+MjcDnDUu60hx5QAFb6Zl1VmtXfMGpePyDouAYnosXsvhi1Impr4Yp4vsxazO/adhibN
mMor2phZfFbYx1Iw9udPjpi9cEPOAk3P89kMU5TgJWap4rgr7kbh9o6ixAGKGSVGkA+zpgOOixxW
g13RvhsNGqFrZdjuns0kte+Y8hLxztbj5KYtq8BT4OwwDNBlkeE3de6r6yfDWC4HNexD8rQUhYDM
b0BS3Jj0gmAAGFjYSm1yrBtWZgAR2iNM4sOzAxBDYeWeLU627ANgqPM+WFBGUfFcPaBl1T7cQAz9
qIira3V9B9TRs7O4sYbhozixen3eRSaZcMgAGuBFB2lZsmzQWeWBz6se5vMmtMS4T3NeBD1LwtiK
nK4wdAqGPZWEwowdi00qhMg7tcR5RAauOZdNb6BPoqU6adPK2DzI1oLhcdSdUpyy62b4KwnMJef0
E0ctrzPP3MIvsMTaF9/swOemM5fROcrdvB8uW2h4XwWndedRDzsdkK+mBFaDNLYw7jMlEL1NMlPu
HowMCqmnWZNSjE+oPxMYcdqiZENP3ZGYIdMILic0NNePvrJN+pL9dPWJhHR0d6jQ5bmInwKCL2Os
gXzaGV4GYghjcbhprkxwGl0QwO58tmepm/VbHuDG1L1urpLdyhsvWvCOGQnrJGHQ0Pqo+Bze+0jB
eneS5FW2b22YmZ4HWUV0yugC+Nqc7i+w3M742BLypuwaj5ZQ/XSPOWmPNHaMo25mXb1J6D1Rco32
EeaU+lT5zqxyqo4YePCuiQ3R8lpzmEKBxQ/dE4EpUfMhBKiJYvSGlYJZsxEOFN2Qjnaqi8uh4wG6
Irwhq9YraShz8sRX/l8bqtMe5jRtRvG6RsHQ4/saPRsUm/Vp6Uc6VhzisU3aRrCoJk9gDr6EkXm/
9Aur9ku/NWZqUhhBLAIXKOjotP4/pJ3XkuJYtKafiAhZJG7lhfA+uSEgyRTIgBxC8PTzqSbmnCw6
o7iY6I7uqupsJKS9117mNwTf4PZ52+w82ZVdckv7tL5/PC6mfsx25h2AqORdbo7EYioCOfXryOw8
jUxxG3ovkSnJRiTa+s3DCZCmNugt/iQnUZ3QWitRrUZtLzJb6NbdFCiTgVSQg5C0VhZP53Y3abqX
ANE4TukzsFmXIpVMaOiT1rSCAMFLOxSHLu6DwaPpqyNtJoPPOeyOKujcoMHfFA3JDuVd+3dvBgKs
/fe1fx5Cd3AzZXw5O+evxqvW8dfVNc4uP8/TjYf8G/wYEUXLW3RVtT7NiR3xVxtdGqNeKx1vF7lf
nZn+oTR9Fnm1TofxV0H4IhBVRgHTyg4VoysbAmkC4CDwRQji78zPLJA++Pp8d370xjyTS2VEFCdb
VxlYDL4LUy8OvbPDd1I+lHv7EV3a9SWPne8niMi3hsooEwk+ow5iyh8qoC5OCsZgVGt3Ex8J/q9u
4wKA4940rc3lQSgBwuPLAN7k19ofD0bwZPkVDwEgOBZf+JRuwmnTAvqgXBOudxHmBdZ5qXcQ+zfi
JaiwHQ5RZZA+XELNiSowswmbQM4ISgl2D/T5dAS7TBGfijG/JM49dxYhigDdwgGxcaX71BjJXK2d
kpgo2TfJKQkNsZlmTrjNFQKy0wbM1hIB0Dwjbpsox8/GmZMARIO3QG03vC7jKU0tWTD4JK50I8Z8
5bFFwI4yykXcG4ngXOq5juaPfKm1RwI9MBdEIOAewZAPxF5BAvho4OxdXX0AYE+jVEclXRgE7i9c
3wKMxi+EeJRhQ78mZHNbRUzP0CasZ6f22vwz/7rx9cGr0Yq4egR/foTciT+UWeKSHfYpoxKs+0DH
oVaftx+YXH38+7wHJ8WWZ5JTO5iy4l8bU7t612W4DenksCpTM3V5m/Tie2yqDPwkevFjcVBNZN1o
2KuSw5Wvw+e6ODvpMF02kCA7NnLzyzpIHCwjZ3mXtJ8n3y/hTJjwCq5o8s9LMEtTIJyozXP+cVxy
LubD2c4n27/M435O+rnNsvaIbN/Z9socnF+Ch8LZYE5hXhziZXVgZbJBz8tmjaFnF6Rw63ne9XvU
v2ZyeM7U0jAYYzFeu6O1xUR5tBsnI2pnsKb7E/tt0+GVf9zmuebiLNLpgyDzVDqR02aLqeNjLQkc
XGa2zGIcR84QJEpT/WACFqiKhVJIOKZo282gTIyyq3nC+CDqX5ZR/5pZResdShGQ5C2DKLJAJl2G
HPJrjdbhV2cStVgq9eO+3o2gEtEsZRWtdzvCjnETOayo0IXDhXq7MnRCwcOl/YFAPh88rK/mo6V1
UsxkX/Xy7CT9fJ4xhuvptrIWOORORslrORnZUvFOf2B+23QMDzTo8n3m1EFPPHicC6nLOOk/PKzZ
vBaG9gioUpjW3bxkWQYN4QDx668WvfYlhuZ1fsXvbtilSjwUgFIEbG0L8xFU7C42EMao265oxmNp
XTLyHndoTm8BvIE+4rS0sj9QtTO/2dfuA1cF0JNL8Gfs9Xl98gpXXMZ8sBBU28v0ERTLy1AfdZjJ
7PCV1lTaNw+K1O4B247L9jmk8VnN0p0hWZgrBrKpjy9IXlH/Quqh/ZQ6ykDfXK3USh0JQ97LUATk
FWLO12O5Ww+nScj7FTqNljbTjw55MyMWrEJVs7A/BKsYkbiIAukRgxfKZmXYdcfRGNOarko1gbLX
KchGYGe4urebo1GOQDlHnjDuDBXjyc0FhFdC48nJ5tFcAzrJuNvhrCTEppsGahquE1MpwCyDX3Ud
3VM2tc1ACOjrblIb9O22BHsqjxbBO2HjrxCQs/cUOkCFjT0l1aiwPykr+k88RY142lu32ERlQotw
3AScJDtfnPVGnRFCBpP7Hn+MKaZRg8uxnF0cGSMIVi6+ZCnjJQW9W4aCJl5//YZyq2s9AzlQ9o/Y
KJfpFzhYlWYMJniiRzZFCCGi6JHbxe/LUD7aM+rAz3TBQB+6kwtK9mTZRPBw2LQYWlDbh7q/G3AK
h319Ei4zL/SrvgQswgjbY2v3oc52jj4vrYQCY6Lakp8FjyNPESw15xwHSI+YIk2SgP91qcP3frok
DqZmczByaj0+Tgd52xvKLl5+Zz8zeM2Zqcy7c81+rkm3CG1EdOQ7tOVuLvn3DuKg182VYx9o3CAc
KHOdQIoxAS4mq8sqHYSuiK0ztoTb08kEDOLKM2mRW7W9rvr4dUxVJEY/WAceEI8j+Vu1vldWtH58
ILd5eNJ/P4TLKoA4wmlHJgoNUs1d7G4m4TbFfMEQyV+zQxZk6+4iBA4Qwlsk5UYBn7+MbJwwUSwx
FqnWxFflC6+voP1tsX7cwV5fv6K5DHDSPffvW9o9nM34VWsOI5UA7yCQFRdb8gpjFrqzi0UrYCYG
0Zh7QkOb8+gLKRdMtuaY0tGJ66d9TqEbzAWZHg59FyRrz9POiMqAm8EzioMKDujdBXqW92OGLwPV
uc/qiWCrpOP7xKe3XW/qwY0uX+WjxvZZ44ca3UwaaOGKipdW+v65uEwQ0y8Wl0XrpJLPisHJRBkx
iGdaYWEg84HodRB715EO2KhrplNi+YBGTnAbFf51JlsxRNHYPs13F5Pnmi9P4/rQPhxQ/dxwX2lp
AxWxcJy7EmYCCsmI0Ryeh3BaHMgoqON4IQHHOgdOSiUVmefW1bKFpreal502yWPDPhhtMbFuC8XQ
hkaw5CBO5smcplUTqGs2QhsZMkuXHH4tBypgcwZnsyQyLh/OuKCrfN+HLMs9bfajsqIOsvN+4pBs
IQep92s/xiGZPBOZDus2pKNIAgsKHlHIdLhIxmog2NcRAw6LZ+OJQTrssj4YcQ5lTxwUvGcBHUV5
LQwp2dp5oDRtxzpkNcHJyYfaWlw0iyY1d4lxnz3JA2Z029OuoX1Swof7h/0Ype2wxY82VCXTC3Tb
pxfja3lj83em2vdzX+1VnVgjYpdReOHXCawsO6T47j1MFYVNOr8cKSY+HgQrBnruJRDdZFX1d7ie
Ae0cVba0of3Tx6JmVZMETy7rIgW80mlh8OlQm2kjcNsD9kS/9O+OMqbjaOG9PRQcnSBIJcKIXGWM
Q3eyM6TUUcaP4+UbRIyCIRmNWSbm8ZDMjpu8DS4g12muEuFzgDJG5T6HqQUI57vHBIbLzjI8WOId
zakuEaPPHOhpVl3Qio5wcmVA3+UUvadYMeuV3azIDPD9QkPlXrty5ahUb7iafnedyl2SXPJt2W3z
5mFEM6bsmdh6Fk1Kv95z8KTHNALlfj/KHHFZH8cnYVCV9LuKrUi15DeUwHvlbBcjrHodCg4727cb
9WoJA925+arZIOyXjaoRTjYTYXCZqft4Ijm7z9ZGJgESfmFesqroU4p20zVoW2WNpcGlm9R2Zytv
tdq6qEybnHRzWpP7KC1Xuw2dwjzzSPo1Ux1GDzuXjS7qqOcJH7jVnXpFuxxAI1NzWr3SiL4quI3K
uQb6LA26W5q/tCCZbbjJoOwDlnLIfIplvbwBRByXvs5XaZuY/WTaXO1qltHo6LZ/nwpT1C2afl0q
/NpMFfOiW91ra16sb/gLaBVL069Xd+wwwQMkhkrD6ltwdgBSWayLWsOFG7TwY1MO1imzBjpPNq3C
20YgyHNwoCVamyq1Log8Y/1wMHsoHJbhDBMjqqUpW732cEbj/GzBxond69/GHT9zCwgMzVDiu8DC
7lgNtpy5/ywMgbGBpa+BUPTjVoDfZN4jGbvPy17t3xaXzIyonuyro5IpYjLEcHIa9XfB3SfJ0M0H
HszlQkS21t/NzwvpBlyjX67RTUI2AUzjWHHiCVhHT+0LGwl352rPuiv2YL+kTezfnDN7CQ+vuT7v
MFmvIXCqw9Po5jT9KyyG1A8nOXczjp6U/nQpqbk4SB/HwtbHLNMJTJZphF7jeRibpVX9YX0uaanb
d1/f8PPKuOVZXgK5bMMcGawv+CXDpGKWzNIJ240co/wEh/nNHdERVbv434WTZHSn/w2Va3XysEBw
Q18Yx2dDnCrj58OgZQ7ndyV8XgePMR3U06qZ0XXw7s5uXFqZoS7r4ZVPqczrB7hS+xREQcnqrvb0
gulbnBeaS6MjZWw9UqdhvC3BhbBC6EwkewDK3Er1LdI2Hp1pBNMqxhuYzjSj9JOtf5Znes2sk0QY
djJTm2b0MFJQJbgAWvRKwpoE3Ky/E97UBdqzVYIy6tg8QO3pK5/Fih+708xm3Zn5ieasJbPg4Kox
raJSkDasNtKytjFCfzq+udnT6ywJSR382pfSuCuyIrlIl7zWVfu6I5q0ocYs4CpHlJjriJrFZ4QS
fGqHxXzB5q30yfW4N564cCVNt7mvbMVXfKIn0O6N5GlfyaAm3ZOVp3yM2hcJE7WrQJLZ7DYSbXrw
C0Y6ERbZiGGPaoqyK7ATGkNeXvpZX+q6KaoFTCLKNS3l01e0jBlaYnZUL6X1ldKZ6e+CHnMF/Y12
ZADjwIxW4aBDAUdOPyEd6ixJpkJfdCMAdIzgJ/omnPS4DKyX+KOcdNzc4b774Ue6EOHgTZ74j+n4
OkX9sxM72h9Gjthm9peuFdkFaX2BayStfZPxSLStv7Jlfugs1EmyvK1vZvzdYyJPPpzDr+jh3HJz
4gUFX2sEkWM61t10nfsimUkgaM5mMWr26RFI2Ogy0qbpQtiw7Xorrk6kDb6TPtDaNXaoy/v4MsNy
ux4pZ4Nww+qrrZOdQjEzGpv5VyB4wmAXNPBwZMZUOLaDIcpYpw8LO29a2X2mDFvmsP18rPkYjQmG
xAjQKdhYV35EtLP+90rHgZW7vhvKgSrIi53T8mTvFYSO7XxeLMuOefkSguu4+qpccSjncAVNgTsY
Nu6dYBqayqFojHJMWVNfbak2u7GpDPjddRz1tQ8C/fYEtPLm//l5PQgZ/ZaY6sJdulcYV3ocfjFi
WCeik+JRGD7W1JSXIaZqNGDB5ge7dW/VDL10num2BqIuCtjR18w4f3I3yZZ5oRF+sOQg//amyYhz
Z/AgCHgJWK0BI/aNQJXSU1qaVQcr+UW2JxRVdg+/UN2iDQXEkqHfybp4t082iQ4L51PZsMk5JZG9
Fo12ksgxEWHWhhEiVo7HmsbesllWsSVLDqVyaj3QPTmNktHzW/qkq0hD8tSxRabsrd39lRGFyezn
Zv4Z0WR7kW4n0107PLIjxNX1uP/QExxD2TZwtqgJNzq2p+b6sekaOvw3QLSdfcd8eosOFOsG9DOu
mgSL74lL9vV0UQgZwGIrj8sPyJQIzjErZ5BPGT08TTtWgmFzqYwTMw+UUcjLQFTp25uzXeZLedXr
j0rJ+OhX5nIeW6jkemeKKl4NU1uq9RNYoOjr5tH+n4FIAKAQPOd3E/O5+flbcof32Nvow5W8OF6U
FlGhmz3gBI/EUoAKTNPDNBneqKUpgfuJXQ9pNXTNU78gN0ca/hYQVRjVxgC4U+c7m86/tUl60PzE
pffgT09bbqn6QmoTggs5Eqgms19PsUU42SaEL30mjJRZvoZgCsHR+S7cxx9Sx5/gEDFh1Foc3b0F
O1TGEbIUTZY1nYR1zMjtjK664C3LyUj7HkXB3PwOCTVmipoqbDKVUqu2kRzAglppuW3LeiQgR4rq
zDCbslzvNqAZQDQ9S5/xw9932LjmH6Gq0Op88Kc3R2ZjmqevJ3iPykA/Zdpp2ru8qeOWeaInQ2vK
8AraGBOru0GvQPNx2IW8lYtMjyAJMKVW+5pfXq0rslTIoehOztOJOl6g47KFWsbNIxiqYNP9MpBm
QdqzVqDDgPZY58dBGcnK5BIf+HgYW1frCFqlFSMm/Tma362dOnfzzXfp00KBhcdZhfZey9I4O/yL
VqjVL/7vfzOt6TEN3oGB5d8oRpj//g/A8gUMLFbhUw4fzWOx6robpzh2ANhYJyRrZvnU8ZEKtD92
n3vSsIKehHO1sDJg3o9oqNW136A9W7Tsv7CeL9jfsnPLQi25PxbnS1AyxF5lmwyiH6opw974NHkO
FPvx9VhSBN2Gl7HoRXOa5JCBI/ThKeAoqCndiuD2kXy37CSAYPcl5zzN300z0nVDWWPHy6a0oy+m
oYzH/33/8NR/+QKyKAhQJdDr1/QXODBaTI+4G6GOdNmscnIpAKYGkIPa2dxgHyWWnw59kNX0lszZ
wk/Alws24PrlAgNJgovBYC+yaAjT+7EEjLAtuhXyuDbuhGx4x3ZBLdpaADzBjcojPuRqUryN6Q8v
ODLZgsPGo2WgzTp23lLB6/Vi5jt/6PEQvukFabZLvwYx1D1cLSbfcLTMY7pWj8H8bsxzZ2l3dJOu
vrHU9hA6yFltLXMomT+wYX+aS0RATMLZHcVyUmIzP2AvAUcybBWKwIdZ1zE8x8g4fh+lGfCCHYAR
/uuaN2gCAmMuRZ08ua4xKLwPpqdh4h4jd3U8Rdaq4E2+9bNRfuNz/HwhL6IcWbeKn6UoPhbV52rz
BLvVcsBQFiaOp+6ldvTJLAYZPZGHhj2wkQyg/5EPBq6C7tK4MT9MCq05/U04bcSHeNgbCLOSidCb
lS/9tvJ/3ucL0+acZ3pzuV5a9VQAuNT95hgvjxl+UoMPVI+Q8/ieeqt/L9e3q/WFVyNoUhXhzIPj
XQmALUSEeYM6gfG0mNN6XbiF+XZB18lAQ+ULPYRFYp02zhbcZmuL8IQLuTB060s4wi/Z7jwpRlat
WpG0twZ9+uaC3yoEaNOct+vlCARE8gPe9LsA9iub4ceze7VRaq5F+pQe19uYwW8XBOTi/DSjzwfp
MxDw7fUAnnMJr1n0WbIayW+/TswLfrScrqor1cNn7RSMFiKyKRMBhAhi2Erc976KbYK6ExlwSX4e
lQ65BKNxGt7g4SqARQgkSM6/X4n8GxPk53d5oQ0mYqKdnynrNUDCuF0I9EsXyefiaiLW+Tmo7UE8
MD6w6zNR4JkXQw6xIdDkdxqRvx4KP+/jJRJHvfPtcX2wNLgNGnYt9Dc0enAQovlsRgl4Nkl4+pii
MGwaz7/12XfQWxzfSpH9Ec15PRF+3scLH6fulkLWkR/VWCN1TMcSzczOXj3vE4JMnNjxo88Y90Rd
VWAahee3KwIw/L53rJJor3o90X8yBvFy8jDe5QEK9XP+71cm/UamUXTkW3qqKsqi+BLzlZ2QNLWG
fzn6WXiUyA4LjGZoW0lTjlMBMsSle/Ixn17cU9ssN0/Ld5JtUrsuXp/Tz5t4iXOxFCvlNcabE3yz
mXtMfMzaVzgUdQu+x8fn05Qc3aFepZramdIbDTflt2X78/Iv4aurI8Ocp2rL4gZyaGDLI1r+7LKe
+aEx3uyGCNu0AqfCRw/THfwmTdJHNtXaFCxvLqxP9hSe/vFdVBV/I6WiqCN10RWFoPMaGYRIvp4q
kVcD0NjFIdBO3Yw+bhcGXYmuH6kmg04GzqPbG95K77d4/vPKL/tYj+5hNznxQC6bYHNAfrI7YRMt
htv791B1thoZjWZQvyNAvBVMAPerEsWHwbG7hHb2WTkpnTgLLBWK7bkxhHA5kY733CsTQq0OlckY
nBG30MwJc/X6T7pA/8b1W/3C8Ix1DOR4SNiYE3fOLtm314oKDkrroxyMZPPhYz4CS8Gb/nsriL+l
Pz+/9QtXRxRuj55QnB8LBtL04Rs/tnsMwSaySVOU6vNNvgVf7ddlr2sCL1fvsQX57z8I3s0jUptz
fYag2insleJWiq2FFkyh66J8DmtHaDkmoOBQnJMRvUFjDdpYsEPu4oq+r8kz51yaXqCQUEZt7vZw
W/vOohVSaY1pOPNQobTHh60ME9NBJ9qn/ew2xmLhbAHogOkwYs0SzBahihQ/4nYGos7Aa4xZ7X1l
wazqWp8ubUyDAY0zHm+1z01hBeJE2B5XUz00ptAn27pjB8d4FJFitIjolJvZaJ/D4SLF/cDn/fKe
J9l3Yhgzel0gxykkzBlnr8/28kkoKfVdcE0zZu0ztEYP2/NsiJAuQjHnJRuw5zhy+7uvWa9g3NMx
aXGGhrPYrcDid41Dyi3L3pOPaYKay6WVxXRMML9ihvjMu9oOv9ACgtbhZLAvjE5jhW2OmKuIqw8+
ZOgHBq1iTMcY/xvjw0Gj7W4eyGkvxuKLaeLsSz/iTwD8yI0Hn5T3rF+3poNkuNR1Zmu4pfVGZF5W
l7aAPXme/QIjeDTfEOe87jygUZNTtj6D4Ou48I7Rkj2LhHR+pkEaxYhWl+9awe4d+zoIIfQ25bP/
+KQfwciTi+mNEw8GF6zmZRNIvU5Tdt+hPi84RSP7wScRlI2+EFAStl4XD2+qTtoy8FqNFPYqnVvv
KnuJNjhXVOresXd2ewtJMPGbC5px3OKi7yHYTFphqnU+HJ8XR5hdgSq0fyhMmQIL9lEZse523ps9
92vkx+ZHhrOKuJ/ebpEfWyC8KU1yuWrNQjO2C6CpxgTKKGVk8iakib/G+B8XekkJtCSSnrEMwm8l
AbiXnRKOKjJZOIA9FmT8//5av5+qP672cvBXpVrvpNZfNcBBQsKTc+H7M969MTBtQkmrUO69T3t+
Dds/rvpylncuVZOFaaYCHdhYGwkondn57OGfdANgQ8rrpyZmDicTb73dZ3uu3xboKujOnAYcZSVV
gvdGMl1/99hfjla96OmhfOP9biEbQpSCxzbAI85UoeGfvWZ+7WvryBrKvgwJS3UqhN1PVssJbQcc
AyCsY9p7e8DJzLBFyAI0aGN3KPQ7Bo1oIAzPvth3E+sTsBD74YMBsAfY0YTpfJp1Cd3e1xqkBN2I
egosRXq2GkIIgpu6G8TOxY0PGELa4uTN6/9vU0IUkawkpAs9RfoPD7vbvcjdZ36XF6uAegg1i5n/
9Xk2S4f7NM2p5h+nmfXva/7CNP37mi8vv9vcRDGNCq6pDHn/wV2zGqexCohhzrj2xwsk8+s1oKva
ZhxyvATrqjAwUbFH0tmmlzsyad0iBYxOir1E9fDbClZE+9iY7mwvWFnU7OYwCDzaOt6be/9z0P2d
//197y/537UT3WRFyOUFqDkaCqDyt+MxUjWX7wFP7eJMiIN0pVuzl+PqhMTsmxuQ/xuG/r6Bl2V6
exRnVVdLedEdUkYi5c6E1xjHHtBdmhscf5i8DQY2A+AdGlt24yIhhuH42+3S/TUd/7GFX1KCbrpT
wqtQPBZ3waWHdGJQXQ2U1L4DdE0t2O4R4C+mAqubjfEpzKCdZsmlpyVOwnaGe/eE/mafKjtM+tAB
kcuF4QrZR0cMlZnGyUzpmijOdWerczhEETVmYzcdRxD7hTToVC70IkV0H5w6OCQzaN1DNoKHd/vO
V73PdJZ9lNMbpef8DvYZ7AQd1btf3hgxGUU9iXYfiJycjXR5heNVtXhFcWedqBrUMfNy4H3A9yJa
RehCAJdBEKIxO1n/FqNl5gD1o3eUL3MY78DAOkg3W6C/SyYnNHzzPpjBC+BhOvzAtVXQXRTmQB2g
6JwdboUOFP9DI9my1ufP1e4QkeJKB6BlgOKOOhbHuaKOuvehEgdaZUixq9Pq1+1rvzmeNvUJ/lSF
d3H7VOipQyOJ7carg7E8FmgpXsbnPkWRcQPRvPNp1sF9SNY6RkmqCfgObDn4IJUhP7MMt+ekHhhz
8Emg+TIS3s/avwFEIKdANG1RHHub00cjGeUK5mctm7BFbZjs/m7iqGOUDFoEhnu4nKzeuBpUpEln
V/FP1gExSQ7jvkL4A/6EXOqwO21dGBa1d2nl8piRW/qyO1Rc2ELmmR8DeJKvHn0Z1up3iCXnoWNX
jGYBOObIG5MBNp9bnSkxyrr1zdgAB1mAiEcLfYeJ5/ZEV/IQA+Ro8DysrQOYThyGEYveS9M7QVqG
ESJMUSeMh9zdHXJfz0j7HZaLLY9LSLW6m0Npbhx4ry0vt7ZaHlSLRurNqj5dPjcbo9xLsUscmjTg
6Ggt8gx9BmXrnM/sksUm4xaFUZuxj9vpQLEugTLRP0IiGcmJAkIn4oWMhT78LE+LcZCPHN13Sz4p
GmeTxh/HUxgMLerJh8pK8tezijF9R7DcRMAnCW68vA5r2uP+88DUwcRDG2FDBku0L+6mDKfcZBGv
4b3Ge76je511V9HmRnZL5U4xc4f+dB2ANLXA5jqaWW7ILIalKy3FwXmGBDVXnYMdDU58E2Sh0RoQ
nBRXgd6Uyd2tNnpuunh+9xADrlIDhLfuSx/AjEEME7BVt6GBycZwtUD1nl69ZpegvhjLwZMHt1RW
yJvfZ/dh0zHJ3r3bPp4RuPD7iia3kerxjXjOAAKc2koGd1u2Eqszy01lVc2TSWqr69QVgKGF9mV+
mgPrzloQX292dbm8KXz+URD9Yya+o/ffm2QuUzeoc+dFZ8s0OGGcYTOBz1blzQTPwrENNC42IRzR
W2lcadDAXXmaZWUno3DBpNJUfFDZjkS3da+6O2ZJDFcAqfCjTDFHJLnV6kIbV7Oq78YWjLLPJHwS
fjCRBM/sFEPVPM0YFitODsn1PO/ADbQA4OFP3FIAcACyEMtDU7NjKKN7IByICqPcvwIygTsI1qUg
6SlcOKFMyO143vNR44YvAeHhcSjRGlwzVKy3NxRmXAU0DwqrDnh79+ZJwOfXjwDByYEOUT4bXpaJ
zbhS3d9KcJPpJArEr10Q9R/ryr0f02MzEkr3IVvaqtkCI5UGoFiQrOhATdw+FvHZ0k82gBwm3eKK
KbJm8TE2GB3sNSuXMRI01pbPGG6UAyDTint+ripTWasmSpPyCkqLxDRTWwHlfTJdynrY3ygxo0sF
2MkkVMz8vGfOrrrylioFiREYtZZmSaPSux9QYASYPa5HKY5mR25DssDJEkFBhAhWNsqdHWiFsna7
TjFl1M5dw+YqnYLf5yPmjhGTT9FPWDahE+bjGrizZD3Bv6R9oRzu+FLgcDK/lp0kd4qnGyPsN1To
UvcccL5hNO5dB4gIqmG/lucaSoCHnTLOAYKiFgBSvrLkydV7JiaU8XBdnD7jeMMQq7nzEsraiU5e
CvPmq3FxcwBYkjrQAWH/EzVr5/JZO/BqwlEy4P+WF02rrQiqtze5fPEke3fUKYzmTrlUluZD8c+K
F6OL+oAfzNzSeAIhRblUW1/htAI7Fyz+2dA0Jdg+FjkOOycvF2f05XKYvSGomhvz1n76UYGwBpVH
pxM0LYTAQSjZFMop0DnKZF7+/N9Zn/xrC+F/84XXHpEaFVUey7tmAToEMuqNXBjurn+4ml2oFqmp
GB2wZTEIhQkSWybi+NaSrfEFq4iqz9MW4uSdUZT2W86vKpooygJyQ+KfvtaPmi69VJEiF5RaxQC9
FRCOqQ2t2mAaaiIi48scrfe9YNcOVGH/Nnx6XyChzMqbjB4eZhaoDBsfXW/A8MiLrM+Hkw/o/nFo
NbPE2APAY1qe+xH5e8PIQ3eInqhkMlnv+feg7UGgOkodWzjRsDeBV2df3xQ10n/80pBZ+vkFX7LF
i1oW+eV8aRZcy+/wFWkv28VBB39am4Bv2vEoy6Fjqdhav61kf3vlqsqjRdYRExb9pba8NbGSPG7q
nSov4diGoE8vRbEkoirsKld7lxu/u95LYVHfbruqeNAM3NDOuxrVAFQrGi4n0581Bv2VDLCwS8MD
nDbSPCZYPbPPkK0VGvWOb1vFvyXI6LnRLNAZ+sqvupZRqgl6XnWjBVKgvuhIiIHoU+C2gom4thPa
oQvzy7mBKUtW0ajncppQ2Gj+u+7sryX+zxt5ydSv56eW6CI3ktsFmkc5A6dtTeeTdhR54x3G+UQa
6+OcY0fwNP8xaz6PObwR898R4Neu5Y/7UNrF+mO3JXrncc2rXTW+y8MOdKEMRNcuZPMk35lKApND
ROzvOtYJt+iEP687b/qmv7WpVU3pCoKusCb/DIV+3EDe4OJ7ikRK9/KP4cp9eru7rSATGJY33/WX
jddF4L2nqKKA0cmfWdqPS6lXqdB2GRuvoBwlKyWqxP4oM3X73xdq393f9ajw13VelvxN7GKMnJ+a
xRNznwW9Qfp2tKP/fZHf+vt/XeWl6r3jWZvH4pnRi0v3i2OLliBsEvIufXImgepf3BTm07uW2y/7
+a/LvkSvx62L8YC+uy/Qs7E22PlQ6pJCW5/FvngbPcT/tkL+fpQv2+SMw5WwSzp3RjttnGxBxBgn
geJDztl7V8eL/63j/7qa+rIZHjndr6jHdwNCTVN4fLa/nmabiHbeRcV2Cfxjibx6ZoryU711bkmz
oGyqKMFOc5jOtPQ0so9igNQ9UkESwv66Fbpoja+hY9BawaiOLy9OHw7Zq4V1EyM22Gw+7dd/L65f
Wip/P4n2vfzYKr2mulWpwhJun8QF8MZ2h+6cDMoPdSBYmi1n23J1mmYne7RWmJNTXiPtcvlK3Hev
5Td8wM8lp7ZL8sfN3OPnQ9Ob7MmRNawRcuoZ9aBYSKvD+Dp16JsPtML4KADitlYWc1BWb0LU23XR
piw/bkDblZdSiXlbud0GDp0JQRZ8QG8wZf/fD178PUb1ZF0UkF4Wei/HcxLeq/sjZcFrxrj2YndQ
GN9lsHpzld838f9e5SVChVkZIugXtl9Id9t+QRWgDxcwIKXXeRq+dWr7fbn/7/VeYlUpMI3s5X+2
MXJi5Jpn9xMpgTlRCpQNOLk8eLdqfsttWTX/e82XQJUKmtwNo7hdNbtptKALFUOIUZZ0VqaQeBtK
2+4e3RBEE+v+k98QVdBSgKtzuHs1DKsbZV7OTmulOd9G73fv+SWw3cqm84ibP+9Z5vTvkADdId2F
1juEiPzvK4HP+nvxnm5a93rSoydej8q0abuTT+zigO1ObjP0gAIJcjGCH4yRIKO0erYnSB0M7QF+
08fZzEGKnYY9OlV2ttEW/18LEaemv28u3J3Uomnje22N297N1QS4lRijEKmA6N2J2W7T/wbd/7ci
ROElqHWRoihViRMzA+QDnscpvAqqB73sJV4AcEXfuE8pv50nWCKRaarYOImvuXZXyR+Xy/PyRLs3
bY2cksGqaYcrxFD0bs3Yw5xvxrxUmtAvOW931tfFmyBsiyJmPNnfF8V+tFz2p+gnvnnsvx2rP2/s
Zf+X3VAKswvhPSIJZr7QYYgZDxqbyuP9Y393sZfNL12k8rrLEDVFzUTqj6tAnLUdnAeqpHfjXfn4
awD9+dVetn1P0u+dbs7V6OVAewvtyR0bDoB51ptn+FuzvTW8+p+3+7KFS0F/PDUJ+VOpT4My8gX3
hrpeSpUu9Ltgyiq0n56De2lsb1f6ZmidmoUjOsrTbAb6qnQFe1Pad7t1cYRN6o6Z029u3+GM6TFT
barv2Ou6O7f2n8E2t1lC+wLJpxokH51gIAZu6D2g3lorGp8BMiqO4D5oNad2Mqc0tuCqOnTuaNjS
XB8pJA642NyWOdY3BaZBNxePyEEvSOaQ2yHo0jq6DqLRaX9ag74HcDTcgb1OXCDGrtbvDJ/2c59/
iKjj0/b+P6R9R5PjuNbsL1IEvcgtrSjvS9KGUU70EkWRovn1L6F5d4qF5gj3uxO96U03BPDg4Jg8
meZgJdnoUBMKbEAf728AboOlAhW/2rpY3Fu4UEbBBFNqMHMg0Kf5euA0LmbEkdE2k8bFcBc/U9/u
S7gYVPduXyopwNig62GEq+Qb0Fe+843oAkcZtHyG21ltAQwiXBLmEZxtgcMwBYaFa5QX86Ky1QYS
bK6wwz2P3Ba3Ge1aZQG+JuAaGKvxrE1RfqyMVK26SEK5iPPQDHkoC4L/TQZkHqOLhebIKNZBPCOc
lOjmgIFXW/BghoGUrwpRmA+usqr2wAkY6ihP/PVUDj2Dv6xksPiAwFCQ9Rvm/ZszJiul3bWqMPeD
SaUIGIicM24cOGiHGBZUd1mjGWkEySLF08PLQhBQUBe/kbdBRE/E3Avh2YQlYt6vLveXh2om1fcD
XGuXaldHKoQAgnOJ0mnyroqAqQwBn73vCMmOB2qU8QDExygkQ4wHEkdxafilI4AXOAUlD4RljDy2
MBdSDnVZK8BberwPV6BpGqAEWxmxD3vDEI+6EtWr/dc/18SxNDAH6botjhi5vYNlxR8Jd8GMsyma
V36zSEuQklQgEofyUH4HaQO6PVUtoRY9BPuFP8qjx5jL5lz4LaHCGEJE794OR1UomsDvWW3glqyv
/Axq/7BcmUdSDBcjqc8yWSfmBHe10LQDH3yC8ZtUru8XCzKZdw10tSuvOt4y0HugjA35QlBiRRVa
TpMG42KYLcegT7aTQ6hgoLR9wYbUx0pS1lI4TeOdepl5oS1ixFSYBDW6SmDZREvD5jKiwbO/ie/q
cFXcdl7zmflnFDVlQGHbcR6MfEJKmT2OHhpmS62cDcMlCNfijJE7/6mJjaCN7+ybCoBraMQnBQ+v
iuEy23My+xs9KEh/3YBZAx2B8ZVjaIEZj/VhLRV+KKAOIWh4rYfUnWrCKqo0LpHRQ4acb6rbsw/B
2sqACuF9BvjUeB9re2jDbyaM5ELoi8XBxQ+FdkFClCBRz6MfCffkKpcSVp7MpDFRniMo7RaAJyCF
jnPFHkOMCRovr92IQB7CPwyssy71UPrDQaNVN6w7mR2KqaarYzuzIRzoIr/5nB6j+dwQrWoxhm6v
OWLVv3oSe7TMFUkTOWE4FKGp/DvwC3152CrJo0Ishs4gxtEDW5t/qkhxMW93f3u9V/lPB01WU0UF
or68IDyDhs5lCsUi5OIaiAowlZMc8lS4p9RC83Br2/ahtoE2PkEZxrABs9EBhheN+dsRkK/p0Zpb
YI5sAFtA7u0bUM1mae0IrB9HvR6+l9RyVODHwexApQUkk7v8dBzA7zl9czZXjMClp/T4+zAoUw8v
NyWQZKxnHrDv1oTYMPBFS9+x9OMcc07js2ae/+9F79+LklvQ+QKPQlBjPseisb4/EQg9eAOWU8h1
WoJujL7+7wnu7+VIKtBZbhBLVVEMW3ELWHw0BW/PkfuWFqV7scBS6W2iEe++NrGeR/n3ipTfuqlp
XrceNngwT3hjDKCl3CUSGZSzL85owohrem7v7+WoCN4PKskr27TZ5uEUkM4MhAbAF5wHjf1Y+CsQ
iQ1ALA2xYOBfMdY1tDF2g0rS0MZ0875xB5kNgRV49GICaLg6TxkXrifp/P3zKKcWX+sor+KGfO7K
MAH3XXw0c3sLxOZ6qZhLazrlbGt3s6EcjkkYlrH9GSD9Xp12bUmWS+3jLws/zeTp4nQFJGP2sbB1
17H4MRFyMN69yWbDulw9pSIs/YPd4qjvEmhK8eBzQIFKwNUaCywgaJ4PVyFgZCOFgTzvv8mdxahT
1gbAnedXAJ/2AFiQPwuoqKJqCVoPfat/w5PN76U+3jDOt//rdtalz/d+U72ifYggLQ6mEyQkV0zF
fGBebjnYA9da2lNgfHTLGhsbopLBernI5f39cv0+Y/L5O5d7GAiFonrAqpXGYXJ6TBcfwP3ZSGId
lHCASOO28NYbk+FTeh7qX8vSj4gSXqthWGPZWIdBS2PCG2/Dk4U6QfJaRxmSv/MR01/3e5af036a
XGe7mV81SXLHuiCsswmO7gA8KLDJS6L2KABO9/XalfXens561PsQ1WLLDRpUO8szP/pOJg3mlxOH
FQH0RFy/j5N6Ee5NoyUPEdsCZzNe5cNsVpsn2747JN5CMxJt3Is+B2ivZMrbCQwLesJ9O0da8pF/
L3wYsKxPIK6rH05I2rZgUPzM4ZqO1s4YoQXJuDbMVSm75QKlaW5NIRJYbzg/aYC/PAwbSMXYwEN4
xJhAeyPDIeaKZbokhHhxY54t6c5+B3I4TFu1hKOYmQgwntD5Nbi4sJqxgfCz+dqC+l+nHxMSqJCG
97hcKHPstHEOE/5wgP8dYg5kC/frTKfqIty2xvt8ZExYY309zfVfVvUMtjo7HaLb7N8qfFnzcJgt
ZlsC7HenOjw+aJaZwTsL+fn0GZ3lcuGKmdeKeGCZ12FMLbJW6EUQmfmZ7X6nBugzPyXgloBFhXIi
RuNHm6+JzDpv4uhffV9i752f0eT1FYkF7lJlTEDRP7DsWblauK4LRSxnakWKDpVVQneRI3diwU77
A9jO16ZCH+FR4yHicQiTiT2DbwpMx1liWWtEbIs5tM1yxM9+UWe3mGmVxKoi1izrM+i1QHwGMSzG
RS1gNA/TscUGx/c0xH7bFfXUhm0VDbMMFr2fNWeMuwCWDwhDCMghuOCwtANoTK7ouFA7jHyegShh
eY8/88Tfv4B6dB++kGWyhm8Mu1646+/184yRkja6OQILiP76DvdMQf5ej/JWUexXiXDDKU/iBoro
M84AFAyAzwNMG6/eh46mwedbMDSn04Rcr3ekqCy7Jnt6YdfPQKTzpYNLmCY1sSwCHTnVd4zSue43
iO4wZbuYDsfz3QUTygOXcCys9qwnqqcG8+sInre/u3x6lYqriiPfzw7lnqTIA/1j+Lbdxt/6emi9
vU0BArR2oM4zNxZa7scEQc9xgy+ymqiAuw8Ws4lp3BYY2MAzzfpCrHv3/IKdn5fIg1yVLvhClQFw
DbDACMPuJIct9E+wOh2zd+tqMocyeio0v0+FcjaRmpCqAkJc86+0OZ7YaMtPLfD7I+5ipseMcESk
vMsl94KY44jdQ+RFBrcdCTa9PXQ2MPzlLvEVML1hZ61xVK8YjzCY8RDr3RapmD7mErVsybtNHDum
6IZEY+iq40FbOnmuV/bbNNzOkTqPDJN1Axgvt0j5naYFlisXsHvEDAMsiTFOQ3+bktAaYlzgoXh9
65k2RXkZ7ibcuYT4Vrwk3glhGfaJCGUN7qrQnWbgaRmNGEuyPjDlaAq/VOKiwBZlnVhU9R4cbVvH
AyI76FycrSNKBOMz7tRqNFmxhlWfj8ULFyNRhaiHH9/5rMSGm9VhEqQGyGQwqRIYtv7dOp/H5B0k
SdOjSiyLlcQ/BRVfrU2FSWkW5NzjgZuU7kHu34L0VwEtqbQE+1UyhwwOBpcc7cjqibDsWaIC/Ltw
zQXMLKPghGwRTCLZAgMQWzwojjFPZH0HR86Dtv2L8Z3JRX21Wyrgz4Nr4VUVdss5B9R20TJbCsYM
mosuIC6W02BqS7/M3zGsO2FY9fOGvlpa+h0f8SUXXSsJN1iZAfoFDVJMr24aiAfNToK1cLfrIVia
dTClH5UDEPWqfgTNGObpjTFKfiMMtjFfc3LGr34R5dWGcSVy9wbfANVX5O1bl7jQN9AaYDVW5MDw
IRLlv4ZZEcZ8STzo4bJ9oNRLbjSobZxiP59XLnMO6RneU5sTZSDsZAE17aH6rFt0HiZNzdOrJyck
VIGTXIcOoeVFjuyg1Eee6tsISh42w7x6dvlrUWqX18T3o7uIRSEkoR+GOuJv10Gn+WZiLA1ei1W4
V8h/+GqXlKuU80GU8VpWLO4qSKwXeTTVhh+5sk6D2V2ztA8ldiJlVl7tFLysvN1gaAKJrmcV4P6W
3+rBOpDMWzYHPBaCZZkeIZbw78vr/T3PNF3EOAuvhWADfhOTg4qWXgq5E3BlP0Rg9zGSnV6PqhDo
Hgcu6mZyFfdS/SYpn/fmzVfBghW8K8ro2trCbSx4k1I103IZDKc3vFdKvM3kufAWQ+ZMDjbqdZxH
6OhsoyvhaZ9cLywH32Prv74M5eBvVy9sBgq+DOcop8lsYa9dB+gf8247U3yZ82rFDI3IhX7xbejA
sY59z4c4KTEGzI+g0I3KwhpV9Qpda5CVWQbsYc8wQIY90NGiEN8qNfJTkvRODooD7pABhuVdcAl/
LuvxFLxDEex/dGMuzLB8Og5UWz+tJAnnC7Es3VxsHQxAuRg4t45k5PFfL0f58TRp7pWWYp+pjngc
ZbcWTHci9HGnxnyE+73KMTWPmQvG8bJ2Sfnw9u61/CPDsqSHcyDp9XoNbgCQPkyPcJoqMwPqK692
7ZaOPOXsMqwyslE8E/iUkKVZrwffxRi9GVVHnod3cg+xv9f77Cv3/VqV8mNSkEWeLF2fmaYFpDzh
tXAUEOyNrfPKZNF2PTfx6qZQASZ/b5tUrDMRjThsswaHM2IBF/Nf4GBCsgV6qCXuyxwsbBhGwL0B
NxqyG9bdYbgIGpcvi2kgimTTmYnLatvfyPIcyZyigDwq9QnrRSSberVpyiPxfFDXqvY0YZC2IJY/
gLgBGwfmxsAEmvH5Nr27aIWNVufJFzP++hORx3e/MB1yJt7glpYq7uvNOpgLG4i39WWCjI0MThuT
/fV/8r+SoAgS6XDLGvWJtSqT+PgekywakhLQt3ady8ipzCMpH4/NEYwqOby24h70JfbYWZN6HOGS
QkWqS444CVIox4jFu2ajbOADLQ7uBLgnUjI5vhNOZxgX1PnAgjP5Ympq92U0v34J9a3zsPRrvsDu
U31vnnhza6/XivuJWCSxdpvV6uvr9db7MorOghhsgPF1op+HGnr3WMPnJfV65BKn2Xbrma4jffFz
B9CqNZI3E7NTmBhb/suliQ/tLM3fi5pveOx1jyrNyRsvLgj1UmdNgiD9iOkajLM8ZiRxZOVRfZXQ
X7umkoqAzwTtWoRYGqEXJoCx5VrH/C2CsHyEt8F6H48xWrkqR1+I/ljL94ecf9ubwlGPUhtGfCSS
nc/QRIAMG1Dq6KKjQYKhJmOFRJmJq+31IZ0VqffIk/iLf1Mi3Crzo1xDOD4FkgaD1TcMAIK4RnD1
KYhy38PDeLQBsSehuVyhq7AatctYHyUOw6c9vcYfPq3ze6iMInrwjaCF+D0oVoGchfSJIP2lnzg8
Igt8iPW3gFqwSFruiAoyo0JKm8yPBqeTd4xhiL2PdefHUI9YdatuTaQFxJ9PDgJaZXjIboaLDosz
vU2Jozv/bzFfZ03KzRWX9pqId1gg3NwJzYanDRA4hz42dhCywR9meaY3zuysSbk5X+SkVOKxz9lp
gdIb0EIrkHUQhjhwYgAt5M1BMakarOPtqQX/umyUT5OHV43jr8Sjz8AV4NprPNOtgzwHXxOpDmY1
oMhtMr4p+WYvDIzuf6bJJWizCwyMiAwixQJj1Ay80KiUuJAwk3TM11sWyZd9dgOLcdnoHmipBcmF
++sJm2Xu6WOguxFumwsIKuH0RF8FVVjgdHRcdcbFYrmWJ5Sp41QVsRbTewN/HmgAM6DJsyVEVNJy
qU5RZQVCi4CzWI8Iw7Cec3udRR8XjMEiEhS32ggxwmILbRvXaRsT9jzGev5mFXI6Kwzra+x37Yru
iwKWVwo+B3OeyHo1Jkk0sep1NiFqoo6+fANsw7AK0Foia9szU3jWV6ZcmCbXitiUxIUB26nPkOXO
gISz8Vw7no3JTAeM6eg0EBvfl7qyYxh4bxD6c5lpMkOtuaSBEsOBzBCy8CiNrTG7h86OQRK30EZ4
snq9Ys/0JYmSgHgEh5siYDLh93tdC21YyfzwgVABzO62nYIBQgHQETK5ZrBjPVl9lftfy1FuQ8ge
gfDw/Arj3g0UCvbSuz8ByT8y4nIagEdtmUOmKtJvy0Zneax+5/H3TumYN9bKPBBCn9S70D+CZixq
XutvgKQ5l4QGGCMbnc97FirrH4K/n2WpgEi912WbKwOBTB/PEH4u1oG5dhAXQDsGRK3jlcm04qcv
+tNP/qxJRUIamsJCruRAg4MdD6UYk4BDoD/Fmmf5B8f0sxAV8wSD4C4OeGxucqhNUrIGAEcHxdsR
oDODBanr66x3jUciHqvjkQK+SMq8whdElui6gIk+UQuiRfz96Ot/c7o/e6NcQVN4SqZkxBMdGgPF
lNMHEE3LtyPoX99Jj+f1RewDLPzaHDHfzuby2OfkR4ujJHg14DDRYkVNFo7nG+mvYb2/I0UZI374
YkUtfW3WXytTUUuei9frg1PwEScoiS8emwRkQVvP1b9DY+m8odNpjXcYaqwmoxgtH0KBz2r69Jcc
ftyQRLkh78Zd6sCrCRj3Ain3AMMrIgAxqZNPpG0Vgbkwmn8CLm/Lrmq8Pvl/CFt/PjTlk8QqHYSF
qAmY0ABXFOADhCvV+4KcxiiUUJSH9pS+1HUDr97q/rYajWFxb3OCe8KJeIa0Zl5gqT+6+vsn0WPA
w6tyiVQFPykzkTMmUyA6QZKTL20E+aCJ1L8hyIY55CNCacmePxB1ZYYwwi/aJM5ol5p4n89IqZlR
HzmKF46FHhpWxfJ2j2JPeDZeIdi0VDT4FxcKLKo+z+e4GoZVn8YAXWw2gA6P9oxLyXo/njDrzi0R
gsZPixTPlayfJKt1QSgM1hDM0OmgbYE7rWchQKWQomYYCcv30BPAkS9WqgDgPol3PwBrccABhSzC
WP0XQUhvdebnMsiUn0tjqaivT8+D3N0mPVcX/Qt8a9FAd4bZCOrLlBSR10BLoKFbQhcZBbUY8FzF
CVvUi4FBI0nSJ+F5RPUpNI0J07H2PcTd9ShPF15lzQ+DFkeJ7SF+h7SWuV2sARXNgRB6n6uAMIDm
ntWC6wPQgML2Z5+Un4uCUlWTx6DeArJ5wuTjtn6D6M76Gyg0UAZC2GIF1Hlsg/rDNyfgcH7tZnot
qLs85eKuRRbEMjnmEj38Z30CSOQhwd1Z8Oyr856xXl8s2V2Pcmty3nKNlPM4Zjj1hQ2M0ABfFiSA
BKFQASnDuJu9kU5nQTrACtJH4d+zuELjXhnLdnNSMUoBEYUYipkQoxll4EWD9JcxMCUE0PI+Z/Z3
GZb8nIbteIfHQPDuGsYvUIAgJVWQpLnofEx1dAVwb75eH3BvqtLdLxVlDWu1SJNhW28xMvE5WIDR
6Yrp0mKhQl1S1EwBNF+g7QxtbnkZHYPxDmKtuw34huvakSM9WGFgMkENRGZFEowP/3xcuqegXuNI
vZMPjwt9N7a+RTCPKKA3+mYFKQDGer31++45UO5qcMlDrqwbst4NINo9aa6D8thELSJ/C53vOoU/
eTZAtSNAFBmqf8BRsKyvz2l2fwUVrglJFjwaFdcL2GhhB87L6w76DVgXFzvfQQzdPDM2LjAcmUQ5
Mk+u5FskYOOTme2PwAjhLmyUlt2lhPkCyH0ZN3sz8u3/ornIMnTKlXlKrMS3BJ94kmDcFz0wxCoo
R6C/CCU9wxgcWR+5N0DrHi/lvYa516bhFU57cjiQ9v3akbaONR7DgFcmq1/AvFqU73rI0UOOG+wP
+PrZaRuUeomeEIHkoNxxeZ8D19m8bRLUEFHONJn1FsYNosMvvtV8QSbHi+jrOVgAc3IB7sQ8AdoV
TLQC63DpsKqUg1pICtgu5B5QKv1wgZ9D0i8baA4w7olGbiMdwnU+JB1B1Xkk8J6HD5nqp0toIguv
zfY+EgwB88lEamIRrm5GPfler5EY6+iQjGVS1AswC7Ybzy0LtOalc1lAwgVPtjXGVI9xnN/N6XEM
B0Mqf7e3r83YmjrOWoXvz0ffcD4QUTEuY8EUpjtgDT6qQOf08+3DmzNfIYYfoAM1P5LCwQAzf9vJ
c47yBAzyGjkpWEzw4RgeQOyL07uHSbm+mB/mScKRe0ggNB+xlY4wbA+ZTijHLhBJrV2SQpEg/b0G
aSMUD06ZgwGN1y9RH5yqG9nIlO8bqH6b1EPsefbknSdc8zoOHQD3DQrtaF+y4vA+APSvFSnXF2a1
jFECrHiYgckCHUSEF1jTwmeGVg7qVIwdsr4q5fCSS5rfHgnWG4wOB8WQMCqBCzm18v1x9D82D7rf
lfJ2A+XvJxSkIBbJub7he8hA0QZVOA3tSsYGWY+oTHk8XnzEN67EBvem/DkJXDRQDmj5ozqmbxNz
u17r0hYINRsT4Dp6/xBuBZJjYI5WrBIdy/cq5FN0wocyvwXakCfhOVIdO7W2LadviXIVwBw7lH1J
+x0B65lEkKxaBONFVci711lb0/xreSnvxUISZnzEW5jmB4NYW/GMdE5keEGFit0eKk/Y9HFxDygx
n5DREcpXkvGD/mXt1CsUe0lCCaCOMSfp7H0CdZCk0lmn3VtB61jaU2Kjs2MxLS8t0i9cXXPBw/da
wFrAzAwkXxnuLvPiMp42hfJYF7luWz7CeubEhv4ZFATgHkmBGZnl+cyGQbHWo1zTo/EaIQmwHtDD
NcJCe6ui/ImGCSm5niF/xnDJzAOlPJM6fABb2pIFkagjxwNw+FkmtN5HZ3TC/m20rVCeaSDymSZc
YUmQPcGNQaIFFEfsEHQjtF6gHDb5eu0Le2sgXZOhnBNfDMPYI9GJPatd1CKcbwQmVxNzGCC6f70W
K6dTKLcEl/vwygdOE0z6h0WAXhvKrt8Iq4/HHZncYnICMF5UeiofKkdxnjywuRhQ7NnDvekfpNIL
9ACQ34SakzSwWTbDMNIh5XYKr83zIfmGkH/j7dOsWmO85dOxBs68gNrFyGCuyNom5X9qVZEicYgV
zdnpDqrzBQraqfHpvAFXP8YWCyc2z6wwgbVN8qM6vqZRBkMOdDRkUdxE0K/ogam70LUhglAGoF3s
609O7kW0SXOI3NKiaCXxmSJhQArcBrgWiBUJlH3FLrEwno8h5Wwa9T9pkTnj7dwFsQAmpDCClo0s
0D1ZmEDbwa9C2pR1J3uBep07OaS8zqMWw4vEk6NFvoAxCaBPAEtcAs9uzeHoNiuCStwzLie5fK8O
l3I9SRkkURPich74A3cGQ71LsPRQVgSWPDA/Q+KC5qJ15fUdmJ5Xm6/VnnVzyIm++gmULyrq/zwn
E5AiI3GB73O/hxbBt77zeFOQ/bJV6ViXh3JK9+wii41YY9+A0tunxLRdsFWBtK01dOMdt3W1YmWk
rFxfpaKioL41icA989/Zolhi/u2bDA2Q6t3d3QF16oMomfmFyfG9OF6Vcky84sUhf4NZ5fZh9gHk
2BZ6GrpnrhElSECVQ43FgnQSN2n0czlheinW8pSXStKhUg+JlyqNvbwgiFfF+EB7hKgc2cvpvDE9
HaCqDR5WZh7HWptyVnF6yxrpAuN+wvdOKGQBDUpKWf4MTakpgMXjHNqW7qoE1JclhcvKb1QJH6bj
KrlHnSptBr+Fd49MWi6Iisp6iVk7FBNLF+ChL5Z37t+wLGpoxwM9Rj9CcVWoUnIvBLQ2AHwgzwLk
z5KNu0YsSqb6oHDD2WPUsb40c8KU3/kHD/azPPWtZfA/heUVO0Yg+iFCkgwiuBCbROUOY2UBiCg3
1eQ8QmOFkfn8Q4ihqiJmZqEi9yyOdI46EYZZXdQlMTJSsATaYvtNbhYpVMNroVTIcJv9ueTfCz4L
9Z0F+TgMavlSCRgG2B+ezRwdlJsmwOP/RXel30f/LEbdYADCoqjMs3orboItaO7Mm8nZ7fn8ek//
UEH6WYb6eiB1kqNWeKCHieIrShEQI/y+TPDtUpNU6FiFj16EgSL+rEfdzijys0K9YVuZGRggX14C
Y+Aek1U14pevt9bbnu4uRV3FUMhlPrgNeYDqaiCzgVjGKMUHAtEWbdpadzLrU8Go6XG8S06EehfY
zte/oIfnmkex42ezVFiR4wfk5RWHC/O0t4GtHpUjmgqk+AhRBIivv17vHzpFP+tRwYTWCmoz9GGg
5gwIN1wIF0NEoQHECKKX1Z6Vg/5DFetnPSqOyIKkDXMRnge+DjqLGGtF1v+MXz6R9c8tMujp25vI
OgNzhbj8X26XOMbOfUTbaHgLiOODMM9siwK67k0tkiESqXmI/U1ZcVN/UPqzXyp+aC7ltawzsqA9
Sy3Eh5cPh/CnkNIVimX8kXXCrOv5rLl0tjiUi6HXFviiwJShREdAybo+BYgA0FdmCvycnvwzavh7
f/QYkFwWYqmkWA3ER6hLnrKtkugfijGcgC1g4Z8QQRzXAHc4jkheFnE856bvQqi////0CkS0sGtM
KYKE64vxsftjt5/fRjkqv8HvQnuKxzPjOaeb7oKjAmTxqECMUaElw3l40P/lmpSzEotCTeIEHoSg
KQgsfUaoQHCpzE8SvT1HEJjPGnFLrz4C5bZ4WZCS4K7wWzIsBPl5zMYb8FrrZrnEmfMouKCIBi43
aJCyHjiGfdMN/ViKikROiP8gjWbbvgLTByuHBN3cgA4QhPFeHzDT4CiHFaPeEmkpLhRGtknbD9Lk
9mKIXaMXh6FmggVfkDkifX0/NstM1pdWg4K8sUJ0NbrMVrc3VGZe/6Z/iOB+DI1yalwmN0rZIKxA
T4WU4n1dqnQSziCo2AyWF0gsoYrLtDXW2VPO7MGVRXO54+wnADdAgu8CLWqMui4BjbHG0Hk5sxo6
/1Dw+tko5c2iBDqNzQ2HfwDxCtpHIO9DTQiB6vt7jklqk3GujA3SXf7Bg7sqUkGcJ0wLPccrThZp
vTHfBBbhAWEhgvtfQ0kQlKEElVUwm/1+HlrfU2uuxYcEAwipWpAqAqlY7s4D0xy93l1/8buzGHWY
cp7HpSri8yHZkW33Ix5fzEU7helqpJETrOfjnZF9p+YGnoqFKOhPMn9Wp7mCM7keCPkVZ0t8RgUt
qMEIhZr1d2wsH4ZsLZe4wghwRnvWZekNiTsLk4/eeZ8kLUoHXvz8qK0Nr4xkBxHxm+yMCccDmz+H
ePk/nGNnPeoVqNtMEiMNEZUIcFMz2waLbzCcooWIRuO5GY2AMGT4KIHc91dLUo/AQ6svd47Y7WA0
AccD4JUX00Uw53LHz+qI3i5mk7IxUvibx4TNEf/3am3qLWi1muO0EiZMaMZIiAUrJqN+mEL7BMvE
kczDJDN0GZi5DuugqdC1zoZ5nJbY9eQ0a8AzgMbyEh+W5FbnM9Q0WN6htx7U+bDUSxAJV2UQRSjN
EKjz1lWhuoZBYMhwEzTZGRnk6ktcMttGT4baVwdMOXu5HsZi6WObmSk4IAuSThDqSM84bATQCz2c
rSHDCOaeNSlA1ka0BzWUbFiQUNT0tzlSa1RSQPT2xRxK6/fOnQOhvJdUVLX8IE+jqIPkFQ5MX6+X
aFzWqF9sWN2d3mQTGH4OvV5eUGj/watxJHp3ZGVXy58j1vBGsZszFZt6ocpE1uI/y1DewhPUh1Lz
uL0oCG2vK4wcjUGf61sgITTJnJ2xyW76OTPOg2Wlq9YX4yqLvdepsz7lPRI1SDhwFTzjWwKkWzwH
hiEfp7uPDx/ymWsEGDpaaMrbbrM5o+ezOoc2s1VBPt0fRtf5GZRHwVOVt76ACG9PkAbq6uSPTosM
dwzv0xJjKiBH9A47FH//i2kk4jFerU15lEyVKq+VsfYAMIfnHBTGZNZ4iTXjewq2arDFkBkZ1tH3
JzKdPVP+JOXrIBFCHD2hiq4s3rYRwuufYOEnkkjvQEi/fpD7y1KdBSmHco0H/vVekdcf7UoblL3u
E2H1V18WzfjJislzxrMOl/ImXOBFWRvjGnnf4gJasE76rVmq6dmDVWJlM6DwX2+SeaqUkwhyMQxk
8u5PDuhYIN0HthgvfQRYaMUeseqN4KAZIQkawJA8PagaDG91wUcSv50QipLAyBf5BncYtRRkRKCe
hk71bhONC8fYnEcXNGmZNb9n3fpP8/35CZT5+nH+UCsZMlfBNAR6fugSnFViipP7ioe8kv8OIQmn
IfqYq8NjGvp6Y0lQdYrhQ6/zZBkY4ap9g3QM2Eduemx9T+8QcF2Hy3TL7/P36pCkFgeN4/rNH/ux
BX48SPEmdmBib4/zwPGu+k4z+aU29azQhuSgK0Bg1wwAZuJMcSzLsGUw/08fAz1wmvXrr91f8Oyc
P3WH+Cxoy7Jqcf54nzArDD45wk+D+A5wqhEHwP+/XJC+Q1mYq+FF5nFp95KD8hlAUfpz3n+KmtJ8
Z0z+Bz0KlMw6e6SuUMxFIbYoB1A5DJbhSDIuS34FRvebq9oDl7G/3qCjsxh9fYJHAekLcqATNG8B
Jd9+X97WAHUj1TufgXj9+mLNA/C9EXNnTSpRaDju6l28KymAxnN/tBgab+kW/GuMrfW7or8vyvNn
dALzG3fV+GsjktIFABSo5SB0RIdNtgiXUWvMrfF5NbAZD+w/OMCfVakHPgn4gTZQiWYJmGtC9AJU
N0alaP7pPeXWPOv1LvvrBz+HSc+33jVOuT9yaDBpi2DLnbnxEIrK8z2GARp7g0HiRYUC5Lo1a5eo
ZQ1PQysAZcXS++RAplOMhkZpQoPc8fDwNRBVlcciBIDxMLz+mb0ZROdXUu99laoiZoCVYBvOF/zb
5f1qs7qMLKt6fpjO504HdaiFDykAmEQa19N6orj3qWRHVsMyrN7EoLMZyglxwkD0QcpLRgSjB9wr
0ABjBbDP1JnyUDIfaQY/VgHSjDcQqZ74JovZsj9U/TExyidxMVfxpY83VhvF79AXh/ubSgeO8bL2
VoGG/FCVUR9ReZHu9cilJjwuKnENe6S1CxchIoLDN3RtEX5vMNDGWrDPSLoLUlfn5ica2EI5dCtK
67CI11DKXti8vnZuCI21HA8Lb+1A3HMGKbnI8vRPYDL9rnZXJ1+9Yz+85BWD5C4Q7b7MhW7x6DZX
9tdUBzod6FN0n4o337kdpEVj+8sap96+SYCAQY0JKkqFI0wGy8FyTFS4klm6yPUrqnQx8I65zY39
eWUkBpSiN8U6w99eX67eJkT3p1O3q7iWcub5ODhuJeuXkNRpBwnmg0rHRYQpuM7bm7e47N8GMwjj
mPN3dCUNzEL96w9IhSaPImyKR47fEbixfsjcmQ3Yk2sPcFiuw7nLKcYhgQrKwQrO5o7uc/fdQ6Bu
pVz6Xnl9Ws9BGp9Ol+MiMlE0BUsZZ8/l/Q7h2Nd/ERH2XcbustRlDO/FcHBrsGeQ4o32sJ0p6Mgl
yw1jHX1vm7O4/QJYwTV8ru+8SX+hO0IDcjQ4hmYCiqLXxtBbrOn+ICp8UG/8wEPNBNcW5Mq4uGA3
uc/QNMHo9HL5htaQNN3VM3T7gC9hgS76hGFQZ/zxGVQ4oTxqTbq3YrCNptm0mCpjf1SPRMdbDFaQ
7R6/3mpv7N9djQokrkIxjB7kk8/AbwykgQtioNC1UC8htI8qsy/B+NZ/tKKy67DkVbIeGeSozcVA
l3aLBGMrqI470zkse1zfwS0GUjxGINrHNto9WboxpZVJo1Qp3FNhc8aHP746ESSVwBXcmMmq2EH1
PNJZ4729/ePOAdPcdHKhBsoFIP3tpDAn6DkRvk/SCduiLWKiAofABgZ9HLenxn2WO01mQMV4FJ6+
r+OWq2KYJuDGCbbJlLOQkri8xQqCnzS8L1z/E/HcWQNhQ3EpfB4PD7BvSWpouoxW7hO7DuadlMxh
IMOoxwCxP4DknhdzwrsfzTDuODiCPYTxrXuvsKrIUJof8gBS07+n8Hj+IsLUthG8+GQGbQ6cdVrp
g6vlvEGfA9zsxkp2QbcVGSEzPO9zpN3VKUfKtclDUSOp2h78UalB2nz7CUF1SHN4enGKxg3DYfWW
pLrrUR404IeBmGk1Xi9nAmmOJxVPvEJdKlgADPzQ64mvg4H08/OZceH9uJqbzUgzi4fF7Hc+54Np
U+j+GMp7Psr2nhYxLP4wO6Dt20bomrSweM9dg5cRlIVvovOGZOw4GIOBbAQ3swKrtHGZNsbkBur6
kZGac4uUAS74SCGBdwUOs5TUl0F1fyXlZovr8KY+GigAQxIXQpOBubxur5jwZzXfe+d+uwtRHrYR
k4wrhQw51CeRN5stFAN9cHurZRaq09+eDXAV+CqKWVGTiWcQHYBe8LWX7y2Zdn6DRA6jczuL+1BU
5TvsAzEFuaCzLa9vbzs8aerUAZ1EvMDoPqaeUSpkLc04Z3oo1k9r9fLwC9JxP4mmm84gFoC+t2AC
PWeuIO3KuPm9lDLdvVJBaHq5pXF2eQahvClD5DiyP2sj08nHHSyZHVfy372wdnrcVWgvfDzg7jzY
MY0tpk5dAk+35jvAEs8m8/3sHdTp7o6KDy9B0KRQpUTVFx+SUJ4QyO2FaE6g8Q1CJjJqa+2QjcY2
aYiiwz90J2xgNbkdr3ZNOTgt1bJWFnMSNtjhJDDaQF8UmLC2tigCo/2b6fEXb+X6zd4Vpw0U7S6O
yajNyn2FxO5RUE4vV5RUi/KnmjFv3y5m7eleZWYyON8a1Rja/MfdKOdCa6SjCmqNdmilM3WrTguY
BG+EyDDb3e1mXW7IM6/m7QF+wNXQqWeXHXS5xARop8g3Hs47tD/z8WV8HRiRtU8kvWQkw70RX3cj
lMPkbm0dxgJeC0AvLRklUd+KjQem9gR4A9bb1KPay4vd1SjHV8byQL2XT1/w/xi7ruW4cW37Raxi
Dq8AGDoHqVvhhWXJMpgA5vj1d9Hn4Xj6+o7uuMrWyHKTBIEd114LruKgAfCYsU3wAbRASdh9eEM/
4R0yCs+gPrUr8nUFJqo6oT4bIQCfooCYoLpNKfG9cEH9DoX+HM7kYox0na6eVreOg42y17fJkba+
0X/bdQ+m1HQLT0c9Cm7VwWRYleB2VnHfm7qT4W1kOUuDb6G437jy/zWMy2U9CW9N4Q9AcqxpCAiN
QoeCVA+8Z2D+gQn71mesx+dfHvRxSnZxxZLkZY1TjkMOh3Faj5XNyMsAhjnkYqATAO/Ld5f9ayHs
j63xOLxauJWqTSm2xv2wA2JovfLzpgyv1wTdHSSgp/lANh5evV8+/6Co0K+sPPDOh4L+Kg4/2c/v
NOz/Olr65x09mLveGKWTWKu5g8QHe193JZhEBzSvsQX30BO6YUrN+W7c/K/R7J+XfTRv+TwJCSpR
+MuG4RW8n0DmgGTh+jziwOBlbECMhMQB7QqoOM1k7sjT8PV0KcLxu6LKX1EZf97Lg5krmj71jAmR
bE60026k88rfAZwNoGvIHhZUYtdRQQ2iPyD5/MZ7/xWQ8ufFH0xTMiul60FvCDuCgVMBA4LlLYNI
KcFA6AY9IqCocOo583D6MaRNVurDb+7huwDKejBYWj1zbmS4h/+IJoDVdWIfIgoQ3l6RU2BO6vKG
+iuGUoHf20Xfz9j93dl5qgkFVdsDDAin9Y/oqeGFMS8aQpiGHT6c3QadIpWEEHnKcRTeQLAKcQ5s
ABFgDOJbQZL/wzv89+oPR2AxE8Xk0G5F+2T21VvCHN+Ef8UI7tZj35k74/+wAf+93MPWb2oIVCgG
nNFIB9b/QAkiEA1Jf4mMThW45FchMydII0i9f07BtB9aJmY2Z5wY+9m/6LvyxJkgFdou+RUV89qf
c4K+WjQA0jPtjB1aZh5pdJpoROKT5nthkPG9g3KV6wP4H017bY+w7ZTfMEGk7TqVzccRKulPdU7y
rcaMYEFao+E2FkTu0IIPxtBD3x0yyVCgus5BByzA+LVEji9f+G0CwZ/yIk98QqXRA4wph94n0OIu
DFt/4AIsgLmPgrMvoxbYeG/r3MeOqqzeT1selrSm83sNWvA2yDca1dn8qgbKdmQpmLLbr68FkWVK
q5fqQ8AipaBNPPKNwE8Oxy5Mtu7VOntvqCzQiRY7I3TCfrMcypO8pcF0q8K2I/MLuA2Ytc03NV6t
axATfHkuMYOGFD8GOtAXLD9TKqK8ZVBHYQ1RLl4TaOFyRWq3+49kcDC+GBlrwhRcZTeVZVfzdfGH
0I4sys/SLwOVeZd0oz9VO7kziYYEsARmInCRdg3BHBrnMcouJes3GPA2tu4JVoXFZ49yGFuMJSOH
dE85XaLUn0gDF2QgSVN3fVS+pEFnoi9T4fUWu3WNALrZeCw7VKH2xZlxlqF4QjMVqxa/QoAt5Kjn
ak+ZQtSr8Wa9ldWWo5Hq17vi0BySbeyj6Qmph00RxlfXrx2ShX2k4CYtNu+85+JQAMkowXZvkbkg
bjjA6ZvX+Fh9qTs7qi72hwyTcDkbZ8yK/xTBtyH/38OQ/x6RB4tsFqYejxIGaeUcPFkf1g7FnOvq
nyF/xgCsLZ+qkAcoln7LIvV3z+RY3joSAMbMx17VAAjZYHsFwhHgEV9RPXt+rg9AwQAyt5YnQQsG
zeyVAvF47C64lZUApn75f7CE/XUR/riRB6MoQE4YC1ViETBZnQJWdtoA4nTF9N15n0EODTKkKJE/
9dHu2zbVX1OuPy79YBGF4lS93YLFM4claQH/cc8dTsxNRWjuficx+9f474+LPdjDKdY6I9bK393r
bAPrh0ddwds/Pwe6avgC4RPT3XdMsH9txbl/XPZhj4lxrppScYfnIVipUZ9t1qB49PRdNvBX6Nqf
13lw8FIu9mQUeI271gdSuhqAhLBWyDgnoNFeta8Q7MwZYGPgrUcqPQJws9msooqrIlRCutt23Gx9
EcMlKcDfKN94/7/7oz8W4tH723bNeQvKvR6pkRYVbzJItxjir4LuScAsDbQN0o1zGYOYzJgZ6GnF
OFqjv5qLHu2r3Sfw9VUYAws+gPDNYyrKXt8Vef9aRf9zFR8SE6voHZHOWEU4S2DegUsmYG6E0idY
ab7lY/5ubzx2FdsYPLL19Js0d80WSwofYPhPHvumavTX0s1/l/43uPCPuMd01dldnK47KWZKmvml
aZ8TtSV18rPpfoycSbUghVFSwC5p0f6q9GeTH81lJtAFYo5pUGB9mL10xPsuZda9hwzJVT0dehiq
oWEyUDftx5hM6GZXpWXh7rqqInbDX8q2oLU9ED29pK0ktWmHlnnLLI1pZgPhoIFq5XvSarRzbVLa
LdxcP5JSienoxkE72kw15sidxmBxEIJoKEg2yU50BU2N0W/Vd89KiJWm6Blo+y7NmOe8z4nNxkIw
s78K4HxKHjjxBvwIbJY2KfiHqjXBrC6kFi9L3uwnLTuPTewrgzhUiUVLcS4nP+PHNEmoUl9Ee+ei
2kw6QFHJVZ1O9pj7iZWwchYEij7Ua30v2feCea5OyhS3NnREQd1DFeAhr/RzlZQbYfJr5fyCWlLd
dFE9ptH6xHKw/Xn60cTedsnR9ciMqJc8WGZrA1otyvXXxSkoBImJkaNj26Qn2V3z8jpVld949cHJ
plCV6UFt9V2CqKnqLrxQN0N3wEeweUE3N5lZ5gGiEd80sZzLojokVkczJezatxa3btWzn6gK09Pi
utjXpPT8eolprr/HLmz4WLF5fse4/hbqIJzqNZiD3bGko9WzajGpWe/TCtRNBY07EVaVva3EcF1f
mCiBt3I8klWfY3xHYdcX6OCmrRb2/bUWTqSUcpPPeNo0fi7sLLKXW1xUzLArX5Y27eeGzCPVq564
5VW1LhnQV+lVGbb6gKi1/rF+NTrEjpF4Wpwacv05RzoMMzZ0/Rkv1UnhAUE9C5YOT5V7HuVF9965
Zvp1l0Wa4mydtN52Nqdj2gWaotLOe/K0y/od1+3eK2+3PtqEny2qm2dIttgzWtCIcLoBoKVpnMj6
aZbX+10y0l7PqU66NiG6Y0Msq3+RHXhH82Gjlu+a3hzc0iSJMjOvsC76/OW6DQXkIXLle2cnkSX5
fslAat5kERoHz16jBaB9JZawN507krxsqdNqu9bIt1lm+I5psy5Pg3kRbDGCmav3OOVha3UbQzMC
rto1EaDFN9OocZwgM7s3PvctHpYZDmea8M4Z6B/I4pShLZMnwb1ri0OkWr8cvdvPDeAfiRqKkh9B
sH+wSk56E1ISJqZ5qoxa1uzPWrexcsGmegw7O22p6FU/FtTQTZYhkjVyakEgs5egptcHljsNdhuc
RlV+YeaW6WXCYmszqfmxHtqgzLqgH3Hs7Gyj5h4TogiVYWa6/mnMQ2Qq+jcIg0ervVospI6mqluu
7jr2YyOQD2mO8pW0d051WTaeiXcAx7oblaBVDkm1L5r3b+z3Y/b+n0taAEo7tgk07qPuTZrOQo5p
bO+Wtib6ZG116YNI4FjUGTPLMagNy8/asOhHqk4FUXst6msURsv3gUsfllQMdjjMv/g8+0J/z+Rw
hl6bYzk/9K73R6+4jqaS4+xkMFrjS83RTO09WJ5eQspbAMAzVfu+ALWbhnRGRmVXP2VCI1Xu0gq9
p7T5oYnx3qe0r8TOal4SzwwwKBEsw3AuAI6fiiKs8nTTi/tcgXO4aIjXwQYmQdwmF10FI9L0y3Ni
PxvTUE1/zaUV5Lxh7mz4jQqGYGPxpRcsbknn+pezwLLyGDlXXmUnJYmfc+/etiZxjJwk87hZF8Cp
h72FrxtDXkEKTW1LbL1yvBr9Ni4AJLQXWk4ltZaj3n1g2ooU9kjjqvZ7hW/kjIItd0Nj+ZIjMJ2T
S+uuChamSp3wvkF12qMplyfYWF/r7GDQ810LD7HUZjBY0p82g7ew2TVCvb01MXinq4Ktr2n9xNTe
DhJ4KLO8auDYGMzCXzq/xz/vMrAOV/VVVzjRlQ2v3/USJXivp2N5KNOr6sRQZwHPPeyiLSzay+xi
66Rfpiie4lAzc7+33X2dK8hlBxymOt021qVT5qDPlXOLOyvgbobW2cs5pVbpPln6QqypoOZYM16Y
p0GzQ1mUNDd/YALQV42JjJNGGtEHKGGd0nNtwZMY8EZ1wglYtlJiqkvEOQr3s04r4yC97q0v4m2X
9TcrNp4mFaQLw5OptSS2t22evUirC+Oi2XswD5kDetemo27qBc0kGViESQIhwNyNJdHrHG7Sffc4
R4M/wFjTu6mNn7FAf8DLA25NoVEmoeiscN61zQI9QoUoYj5VenmeBGZPvSzMhE3SbNiPreoXc5Ra
LRJxmOBKrQID7oBnSKW9BdyQbejKQ9yCzmpKfK24//s5fig//T7Fumvpqms7DozHQ7qzuN6E2DO2
dmP3kUoM7uS+J3YVYgJ9+Sq/Fa56SHhAPWaqnmlalmM6DmYsHi4Xq4KXc9ZUB7W6G4h5PLVmTcOp
pia+bbrh6EkoK3Xqu+rdJt2vFYOqsUsHoDYy6YRtNmzLyg1bXYaznfhF8avM97UqmLX0Jakkf8+T
BOILsRvUyZtW7avaxNpfvWFkc/vL+bak9TgE858nsiEjYQCBp0IY5p/1u8xYuDXLqjpkcXJ3XMF6
p09IXyz+5GSkKOVBM1APMU3WpwmF/8+XbZPKfZHRzIax0LfjpUn67Sxh6zSbzaa9XyxfrfZjgZzE
OXRCJbaGetMS8OLTdBnHFo8zhuhFYx8DmIAyQcXdvlin1kcFNzSAM1nOHqtQtsxIv7OPyp6jFBT2
22RjgVHEYbG//rI2PYFbPRnEOLvUIsBC+elO9/Moj+ItsDN0PCIA7o/tUZ5VH4bm3jyPP3hkBXyn
U0QZbHd3GIBk8Vb3Pz76sA0xUnhyQ+xxSHyIY3odfY+kOzTFWMKAu8SAkkla9vIm0VqR5IVfsqAO
ZdCHY5hHJ/fuCMp32l79oftp1B5NPKPG5E8OEk8Fd7IwIGVZfoXH9g0AbYAaXu9TIbgDsHw6r7A3
zMF8FlTrDz0FwYBJ66O7zc7DXprUW/8+SK/ptb9DM9Q3C9ymjZLvxDygKeIwRS1wIP0deuSfzmdf
ILomykhm45aKkXIPOxW8fZV8lqNgg/WrLcwwS1qmpfoZNv8ls8VzGidMndKPOO3IZJY0LvKgr93L
SwYDWfYKaUqNTZYZeU7qK6hYNvlIinS522X20tYQN41LPzNUWqQtHNYSJmVU5t3z3LoNmQwTyEYE
EF2sEGhw7mO9igwv/+iS/qI7d4gNXo3cpC5KqrqWhp7IL3LJD3ohfT7Vklo8KkbPx8D+i5brDMMS
AGpo23hQDpnnmx3q/SZCqfouRI86ncDrUjIiJh45qJauHyOS9EVI81C2OZ3dmyOTkGYz9+2sJ44+
H5aGv7p4JKlmVMkbWnqBXp8EB3H0uIdiCK1hRKe43PZiCXn/FU/61ozDIon0PKfdAtdaTTEdMp0l
Lj/o2odmMVdq1G0mUs7FjS/ld/HT4+DCeozBRIjZMtU1Pc36XRr7Ix0drCFP7EpUh24Ar6uGGqac
kHQ5kZGkYQpLv7ifpW6ScU79VAlMHMqqPQ86hbg2qewvDvFYV3TMya1NpRzU4TQol1nNWzLES6gA
l1r4qvuCWXKiI66eXHFJrZ6Y1qsyasSdelpLM2pjl7RGDYsl9kk17a1quZtDxKv8OXP1bet9lYnL
kPkgcEXxVeaBqIZoVpLPmn9Zff6Tf3EJZk0LVEpWd4g9vuucdjerWZB3ZmD0cMULQlmOUMfD29b1
yDOdt9RdQohUktyGmK2SBUlyWtprpx4aM3RhqKpeknL8cpdjVz4Je196KXP5hzXe5qxmiuLS1ljo
NKKkPQSauE7ircmGqBrnA0ZhD1N2XtLS1+IvrEmHEZXUItw4VXG5r5ZiY8xYy+LTHcxwWjLaZQ0z
BL9A/PckcoeN430xzxxTMFZ2j+sCaYQMC1f+sPqMqqWk7fhL8pSojiT/7hsfm0P/2RSGYyCkdlTb
fkS2zKZwx1pPqoOm712v9p3sOrWR0C6eG6n3ycPwTpMj6sVzgkD6XMLXDLpLet3YorLBqmYhqaL5
cYcQuAI+uoC9n6/CuCWXblIJqnCkKT670r7LOPnm5h/nkH7fvKbZBmJzG9RDj46J9yLPBjGUh67R
iHBUGpswZt6CIEIxaW8DmiYieOLJzJjDf7pm6zdohbTDdbRHJmtfKV9E1TGoGVzM5l1z00jpjmpu
wwQPqRqUCCfVmSFgOSDX97jLFK1ltgr5wXYzDPeu/Jzq+NIBF+d2LrH0jzodKfxXpvEf/fykVHtV
Kck0FMxJI726yHZidn4cxj2GQohzrJoi8Owx0Kdi7wFU0eEOPaEitax2noNseT7X065F2FV2BnWG
j1G5Wa5Fu/S1kjazQcMwGaGd1kwklZ/l3sHUhk3jzcfESFyiPNe5xvJJhP++a6y1qvlHf/33wpvg
wAAw39MdTX2o12WLAu582SE2bguS8HvVAljOU1ZysdVQv8mmeuumDsxz/+TaBu0Vd9MkcMwLP2da
HC2824ze62wGCWr943NTPtnD3Wk3Ik+OSaz56Bu5ya4uixCDfNTgBpXjvciioTqLCnCTlnneyBZr
iBIXLZ1yr47Qocqj1Gj8Go1mD/2eWpfnbCyPy5zuDc4RUjdhHXPfcZRoEr1vl81pnNLjKBaQZU3J
TytXq2+26CNybF0pV3UdmBjVNRwkkv+MnYzS6PWSl8XB9I7K4FLEV6eyryNR08UsPsvGeEOuu/Ok
STqeHXIbdSXPCrsuJdBkDvSyQxtrFmvN69Xtmp/lnPiKDLu5YTUKTsOtnsqowxKrarcdPeX672/6
N87zn2/aUk0PCFCk3J6FIYx/3r+jG3WedXp+aG2LWtV8nFSNlVrqq7BHpt0zMZ08KDg76Ofloco/
rQHBgxrqBdrZ5dGZMViqhoqMjKojqBqGHGzA1fgGb9gs9sHln4V6WKjejyRJL44xEk355RXjphXp
N8/i/K9dixcAI7FuWZSzMD/5z2dZZmURXOjaPq/v9ZCTeHqf4ltX18RqURfhU2AliV9puJ30UsU5
UXPhp65J0MVHtEr1kbVz6A4wDEaOxtqZzxejyDc2/KWLrLftWStjOD/oQohsW7UJHbuDnhxrC9pE
JUjX4zpcktj30oNi3wp0HBd4Rb+dJ1IkMJ5l9pTNJuHyVysOduMeegbnUYCAJR9Y0WckHxBfq4fe
maB1FEqE1cNEO2EzbiFzrI3rlDdB4uqbQsCJIDgR2CNF+25nNRXFK+R996g8BOoifLEcFi3i9n3J
vsm3PP3ROmCdsV8gRYO6swbw+z/Xuc81a45lru3nej4lvQxdnFUz50EKC3dD+AUWuc0EzOhW00jX
RHPsD7PclLlzBdo7yEJLdWkDWXl37I6ZtK6F3Qagy9yPs0PHbHkGGBs5a/pctuVumPKfVaweZV2f
VYSgtZRsTIWfWe+x2HP9pXSGc+55FH0Q1HgT9LxsyLtm6bVSJdbtOOXPsrWDUkGaDD/Rmi7FndC0
i48xLH76tRQ1KTv06OMkcvoXg0nFqkihTVvREqtfLpljUz4Wu6SUeJcWNfPkEI+wUj2slEPjpCBK
NRNDcfwyLzflXP7KedUEndYFMrFePd6bTDGLQ+vOG1UUP0Udnzsd7VkuNj1tl/LG8dbi/LU0B/0b
C6U9wAAxVuVqmuaCthAwbw0t0X++rTbXi35K+36vNh/cKUmXn+D3Fn7XRKQgMVCR4zmoTcpB/SYk
ta3HLoSmO5As0l0TfQjkvupDcxCxjztblh7vMSNOnNG9LqavDp9ZBg8b+0vOD01b+ACQYEvktDJR
BFKRAWrWyVaf8yn29THeLOm5VAVwiC3yNXsZdi3OtlvuDCTdbrfgDIpNbLtktNDLtkfiWYcsBxJg
VkMNhSvYMg0KO+hEvx90+j5A8rgPUXOCCC+YOj0fWB35lLGwItuO3n6s8kYa+UhJFQxPSHa2LViV
dV9j/dGmNr7GaEIbYpwfHWWAKmzMrF2BX0+JBgx5G660vWBX+oBCOUFLENETuNpWgBrkPziAFdeE
cQJCFYzyQSPUOWJunWHSgn657OvTBGIJywDQnnpWN5/ODbuaKf7XCg35BA3XGber+N2LAnTmDAp0
aG5+efgXebhS7U27ZScmogC7SVBYAhTPiNoQmtq0pfMNEBPSgVRlBHMlTLhkFXAhY7hyRi/Ppr+i
RfLd2iv6Id/Wb8L8BDlWAmASrBUgtGhs/f6l0ncwC10H8iXCdS4939bvALADso2VyAFfXiL4PizF
+vv6TY7RcTQmgyJYdny70gJi1a4rlztqNQdBFdy/wNcLkLGuyaYP7aMOn1MsSn3LJ7rgscqv9R9q
0cpnhHFxAjOLB0aeTa4ijNmAzyrXoXOiAH6BkpZK0PrcKVjhdRIVq7SyjH9dOf72ivVeEWogK/36
+gQmYP2kJFAws7pyJYGtVoAShWNbrG8PhJCYTigY9oNkLb6BpcB/LT2V29P6F3govPE2/ECA6n+s
F8ePbAAJTTHb8QwpDmyHFXiAj8M3MoiL48eu15BcV02GIMCMHGOghEQN4OOk4zWsy7zyahsQbqgh
MKDg/1IB8JDuvEChirroEqimSfI1xe3RnTNTpK14t4VkdMpbVhlI2ouuQhHR0H8UMTaTbIhqvWeo
2sxVIO0nc8y31TyyAq0IrzQAC3ZpN/aIrALIjbFRQ7lXHxHsn63mVppvk53QelHIrCJpWhzUbRPq
SOwrMfl2LwDXR1+sw7uqkZWpo0k7y2O6ss+rswVAcAP/VyOhj9uzUN+TlAzt1lwNpp0Qs/pUjIS6
E6hhNIWMCK7VHuUfxLQ5RwGqAMTYbBkgBhS1a3fy6IyoeW8C6jMFWo6Xp7/cZutgxYhMEE+lNh1U
xbdVGSkWSwDisQABjI0gTjzSj2jDS3A3YXwQ0KgcUXoo8wr1bXDCJyVV9H2nY9FBToCEPwGs6hNB
5cGGdSzdPYKf2om3i2YHhtmRZtBfZZAI7VjXFWs6h+hZQRx18fsk2/LWomLRWNFlRMIdu10o9pWN
xLbs/TkxPnoeLvrrGsu6ihm2RRe4XL0MDi3Uz9xJdkXtj/yXNBvaJ0boKIYvXahljwp6TxgO1Ydt
n03Ui01ijEqYptouc1w25sVTKXMwMkxekC9xaJYWQjLzOlRH1bKJmchD0fZ6aKBiShqHcbXjVNaG
GcZOaGPWOO7o2G+S/GBtY+OXdFxayJ4IbIm4etWQfmmoF0EaMXDOCloD/RrIWg2dkB9VbhlIhI+j
dhsLA72z+eIss9/1nDmehVZ4tpFttdOMGdunrYIGnS9dYhtPGwmI02hAewZ2tbZ9kTqIh9Bim1ta
j5/cOqG6QTGKh6Jz+jSnhf/vYfAjjhZhPCJdzfQ810ZJ1zIfirp6m5paXjXxfqxhkflIFfh3U57r
5p55Gks9i65/JggtjMKjjRMgn4SYQTD3z0aVUodP8G/+MjxXAPOnAv2gBNqu7rsplW+8qvabJ+if
MTvCL7T0QRtrIuA1H7yqnNo8T6w03uvtXrRiY6OF6aVJlJXt8yBVfy6SsF7QkTI/dMPb1HI8zsqA
mLVhEICPTF0lskR3oL+jhJ1k8dZ080Cz8Vx9k6GRDqMy2qHQxXaabCDNZBsuar7Jsk9b7ZjZPRmp
Cf20+GCpxWnOswgN87rsdorWoQ3ifo6IKsxW7BUn8Q2OIYNu7XiNQY/CQl4LHHQ4qrTK0IYA7VIX
U2EfGvHZ9scapUQjcehcHfNxv6BYIUaJjedQji532pa+njU0z15rJBq2FQ6othX1ROZE+K2GGWlb
hEDgcJTKPbCPNHZ6ti2mavlZaWCu1DbSG8ANqtqgo+qQUi/2E4gJ7JY1/cQ49nNmoEUHFN7zWhj5
CWwG+t86qIre0IzVJhQXqdlsMgfABx9lZR52MlxGpsmZ6Og4D1zBS7957b4zcQvu8+zde+XdNX1P
xSGYMCkxI+zgR8dWSdMI8KOcOj5sFN3e6GW/zZZ2y92JIbBs6iizOJS1qmKLng0xKjco3JGJLDs3
0vCT6SQrczM45ovj0SQb2KT3m47bvlZPbESE1VkocHfALPl8tqnmDqHExm76vTJ2QZP9lLEaYs2r
Gokf1g5Hk45oUqCr5A5y7w0xyi0AE8n6qNX9tU8V4tbt1cakll0XWxO90pmZ0xQIw4ocPQ4SGZlj
wgbu7GtZIt0bn4y8iNK+ZbF7w5MasGm5C5ufat8EuX9JYx0X9QpHw+8WsvCHI6GhezVYFnf3SHu0
REV/uj3zDGamUUPDBu1xWdGs844av69pnFk41FLRgNUyh3n1EqnzewXhw7VdMd165W22l6jN34Hc
+VyS5FKYXk2m+YJ2McFaBSlqyoaBFtxirqaRNa4MOYoc/26VtEdw12qWXEOHcdRdXTOtx8nUTol1
bih4LCTpb4aNLQoGgDihhdYQR/uqUuWpNw7u0O11oRwznHFVARlENW+gR88UwziM2ZduvE/1BUgU
Q7FfOwVVHAWKyXV9TcsszPPiqhrtbR4rytFSRampRUPa9gCcEAAh1xoVLjohCdoG08BUJznlsn9d
5plYpXjmybzvBLrHw6VGUoVy3VE2X4lhAjkEi7jchgx9zu7Qexs5vbeogntIVQvlzPUzcC6sjjMS
p+9pe1B7ZGEqqH2iTM+2Wizekyk9Cfj/bEay92q5wWIdBgwBDqAbabHgwpP+qER18TEZB2WaI3jm
UF9euu4mkJalmE6qcE+q0A5O/tXXDTGabZJVVOMzSTpBNTg2dNV8xTGeqsnzixEUzjq6JRak1rIs
SvxJuU9q//v1tnp/bzyHKROndl6yJP0CSRIZhYWiwb42fhjeV+ZhHQ3SC7AeNTXOuec3iMhrdFD6
GAhvDQ8jICCdzjTOlD20hQADm3+kSO4HOMoUCf5sb6HjF1SxxYrpfzh7z+XGtSVY84kQAW/+wtGT
orz0B9HqVsN7j6efDzoTE93SjtbcezYPxSZBwq9VlZmVtRdmxeEi2MQiBe7sk7Do39w5n6tR10vM
MhR9pQ0sVfsCmuRqxTgBxHDEmWKTWFd9FrzEeFW0oxVqjkQsOUxnKSvsWbO2yT1TyxIeYYU67a2z
lvtSQPMwUlFWiW7b14QQxdYSmBDyk4T8rYNEaUsAQiN308XcJktmN9FvIzJAZx5r0EVGoHD+Xejn
JNDsIKDeWIn9JHnWVdi3iaALETMj+Vh4gSy6YqB5dTO5ctTcD4pFJIcEG2yalrX+NzffJ3Xf/w6M
CZ0s/e/YfEKTrCodltqQtaMRsvPF7yDxov6cTnd2h7ZPAcmyoptv1ql8RlY4GSZYovYBdysfuOwf
FI5UxNMyRaV+DAbivsJyknJ2QlBmJd5o7c8kPxvpYxKsHFJtG4gZsvQbPel/EAa4C0iqrlEqxpP4
abdlRS7MsK/Z7ek8T5VvkdFa1rZVwk02h6cWj4UBCUxzHBS0S2K+0Uk80iCGB4dbm0MnFPYpKGyR
PVbSJV/6bdvfjWN9VAty6Cw/D4lhS+HeinVX0r4ZMdUVbv07NDJFnGhBHUCmOJTrAf7jAHZ9moBJ
ixpcx4Di7oesCqQx0Taof3fWtof5atDJmOk+X9B0Hcpk2VVKiCam+JXMg6sLm13Qz6QQGUNdAjUC
rpY7c5P4k3n8ZerXVLpOP/sD0JxykaTQrvJtBH3GaaH9iNNL11gWbMnYdelZ1H/oIwpgpvmweiJU
+ebW/Yp3yiZ4joXSUzeIBz9wuj92VhHDROoXRT0GMaoZsfRGgvFOyW8GAi4UdQtO4YFVbPOzLHdI
MMhhadWp9uO5UfvtssCJ9j2ggGRGm1WRFGpPWXLfRPoeYtZs9fsyaG/zuPbCEKMjMQQFvltEFCKL
TZdvJzTSHQ3SfN3sdh2CojDOEPYodrzcjcmxjCK77vZW8m6Fv7ryfS7teP6ptciDhJOeHAZQM60/
Rz+G2U4mOsfPhj0xWay/oLJ+a9fk8aWTn7KIGG/YSTGNVKQfqd75gRl7ZvEYG5sGZJQRxrRKr58m
L2vSLVo255u78stFxVQOe2bKuo7KRDPXz/84zm2QzM2oRdZxITSrhuCA+Csyqs3SO2n1eyoizypr
p2Dm0FEcNi4t2Ldpg+ShjC61cP/vrfnKzaDrlSVDExUZnFT9rJMz2zJa8kEgyDKhP8f5vs1B5Jez
paELm33DeCsFcdd3qbsI1bVeou2sZ/tYjLBXh62slR6q/wJLaaKAGuWjMruxrG1M8VAlxbHM6I4k
oKEZYXnL1wmiN5Y4lWWY2GOkrJC5nZopAANmuZPsdxmn4jpTJLxkFXm6Ob9bM981LfO3OryP/c0I
VbqoT8FSnQbBrmPy7UB0ehyLoLQWoXTjkau3R70aBsd/H6v/QKo1hIRodWAPdZDQT8NBKZbLsBiW
clTyZSdGDZJn5SAHZx0xLR/+LF5Ma/aT7i4JN5p5LcyHavrd6s9Q+0gXYPxAJeMs8NpscudY8QUu
/WBKnEK41/FligqvSvurIbd3gl69FKIQ26hk4QJKkoXIadXcz8BJlGCTxigFDXW3Bud6aLzUVXrq
9HQLN+skE4R4hm6ivY/z5LqM+XGoAFUiwquXnvsjmxB0FOfJOMIf2XOq70c42VpVnb3SW1u921ay
zCGFQZbNk2Tl+zboN4PpDn34EPXHfPTi4nZqOG2VeByLEob7LBsQDL/ikm4CFQg49423gIHUBC9N
fruqEM2bytq32T4Smv0kTQc9kF0tI0v/91n67DvDeWG+UxQINIAr/YtWHWKR1mCRqhyL+lkvz20Z
eKbE+CK1p5ZhKZ8Hu41vkibftIT2BZdnJY7+ELKx2cu/t2XNE/6aP9ZNURWFeY8NMaRP5R5igYBl
wl3oaGneVKZOGP7/4LW/KjUUAJI1tFjneQ367e8Bhc7veVvlrXws1dxJ0tLGdserFGWvZIlntsYL
KhK7WKmFXNmpvTuTz6rNfgD2a1DzZgVpr6KpLrN0UGhuuAyurKOtEMpviOAvolzKqCRdXbeVQyIS
Cf29pTW9/mpZYpQYxf3I6sV8Lw4n4u261uw28lAMD/F3A+5XHo+VMr5J5trXBVLy75XOpYXR2NjJ
R4QJg4UWxSUaEsYHa7z++2xL8pfTzUkWobEUYl9Z/Qz7aMk0sRGmfCT/60u0de9FvY/aCekloXqx
EWfyPSL2pXs1qodvVv4lwOTY/rnyTzmrOetGlUzspk6Oqr6X1UYBZSvDPXxjLd3M0WvaNN/EDB8X
8N8XOCtlrYahqiZp8adjKylxZZRBIx+Lo2HslOiHlFJNWf2uNw1yiWozpXtjRp3lhS1eeJkdpA8B
fXSqb3y1vk6pOi5WXPlk7CgPP4soTaRJpBaFfAxrkOdNl5/E7EEIv1nLh3nK572F/UIiKinsq/rp
RjMGLZBMOsPhaQFdN/xMu8YdxIFyjvswfQ/T7QTwoS30XkG9XCd2MogPc7ZVqwClDnaoJILoR3xC
/5iqXHXcCOQvo0AOYx0kBKa6yjXDrJcYziLieUCVjyXGfrHc6+37mDihzj1d7oXyPStjbzSoGxOM
707pF0GqossoNcjiNCJB/bP+dVQDg5IYXeRYNk475F4NsSBSFAq7E57MwpFDz6xOlVE5MaxM9d3w
/d/rt1ZVrGUAoa432R/hkZwF5ojluHjs2n0QR6+K2GyNyU8DEAXKHtrkBh5C0kD1BKghIAsyPcQR
9XfH4bMOmLGKsB+yUQMVVRhi/94OJQ7gIntNPE76bOOAvpVktx1X6BDZk/YzgZyT4FaqfhOpWzku
9ytVn2kv3NkRx2q9z0dD+mYE/fCE+HQJ4q61HhtJ1EREtn9vVVaMQREthnjMApX7TdtZZu+PorIj
jHbWojAZFlbeSEt6MVYGu0a7jx5EXWmVsHlHzq+W87aalw1GOq6C3iqV3nNrrSmab+D97+S0cI3+
YVlSO7FaREFLfBlG+SGacq9MHtRGs7tKfw1CiA+w7/tp0cAcI8Y2yc2FwZWiyRsn0kk5BF9ob2uM
XCy400qcb4qAFEeejdeoqf26RiCpS2BruffvofB/A+3no0T1xwpma9p6Gv8+Sp0c9roucO7k5kih
IBKJQwUUCsM420Nv18bdVPgy7BiZTQxXkW0mY6dWTmHZanJS0JJKrs53Irc3QWi5V73oPv0hKU4g
vaTFZuKkW29Buh167oDHavYLIr5isGPjQHVGgoasdguVjtaIR41dUvpR86DJflFRBQP4mt+K9VOQ
jHYjbHWaxuiDLS3ndK3rYGDoT0Ownc1zpXrQ2nLm5o/to/jDwOHTTNz0Qb1JKb57th50ELWniZod
1dVflqcIKggxSu1YAoGcQz4hS3vixwXUJ75NOqI2zzA3GcVTMOPlIUkeDOsSLmRsqR3Ke8HYFdGt
mnskJGp0ovSiY2wz7mJcAipKVX6oI7Vd2776Mc6bodkY6o9MJ4jaZsaeen8emWljVzG2r43li7Kv
UvlEkfyymUeP3ioUUVDSoiY3hfiWUAqAvFg6DCCCuJYpP8p5Y9WbbPgtDlseWXZC8sojMe9lw5NL
v5LeNG2zaBsN7E0IDrJ0iMN3tELzBJoFG95v+2A7UHOa2BbEEm3+Tgu0/p0ieZqEvhcpX3IIhW0c
nxHVT5Y7JDgp+SlK7MTR46MeusPsEP2UP8ufYstgHXrluEejB/um+j8e4gtiHATCrvaivMzKTikY
Ap1l2gNrGigak4u8uDx0674wCTq9vj1EupOxf9pTZ3pl4KISSk5x4+uZl6fPvboZ0XgqZ6lztc7V
tZO4uNnoqerOGO3pZULfQDXlHW3R+f2sfsgqX4/9tn3KE9/QYE2OSemlurfAc973d5l21gYv9AWU
2fqmmmzwzYDYFo5et/N70Tc2KC7jU3ySw/3QOgEAvnCIJ6dJHWn0xVO9VyI7qreVZK/3r+xhFGFg
+gMbE8AOOhrS8NahNjIy9yQ1IuL1lF2wY/xayEYSh4cwPFqRb0R+PdyHg5cnXMXbhvcbB81S6hTp
fbfc5lQnAA3wMNPQrcIXLX2WFJrgGC+a8BxEN4Hi8hjaI3gfj6LpbELcLDwtGFFkjp6BH/SeqIJR
kLGG8rFVHFmBmHgWqRBU9hSnJNVZGt0ud0cZKl1Fan2sF1B2TxE8Sz/MPeOjYyq3QePlmR9Xl3Gw
0xsZlbWhknld9OVMlS0fRYKnIH3Psr2w7EpWOSy70NxJyxYikgc6Eaey7jLrblR+VWD9xta0LjA5
0+j20a2Ue3C2mX7oTFbniIjMH7vbJNoVYP06b22ph9ENmG2S2eYQtwczfOkp2DD9kHGi91XTF/tz
Q2Vm76J/hyw+9dg3KPM7eCPJYL/ha+CWIUYYhifEh2EAYtsag2i3XFPTscSmIsKaoay8uIW3VS5x
d27gu5vhG8TvK4zEvEnKY8giDT51wsK/x16VwrcyCXvGXk3z21jy2iajasBAv+6PTCJVR3IvvMb1
oyrQe2idN19r6dqWizMAf+HtTukKfUzGhzyMHELKSs3dUsNcIjAOhLOpFNlkFw5BfNdsLALKjgAq
m49IwuKG2qxsA1qxZX4W25VJfTX7awmSQ0S3aUd5G87ZTgRYrDnGixa4iZw9lX0ITMR0nmiV0yJP
N/P6lEmbMZN9Kc430wzwv6CwirRjiAJeQkZnmE8q6H/E9haDWfLVl2KqnH54nxJlM5XRMZIi2EY5
d6rWotovPEaUMgiz8NKCTf97yvuPzMqQdFEEB9Ggd+SPs/JH1ATaWEWFPo9HyXgomitBsI6OZtKd
PH0oBTfVXuFt/r3O/02jf0+zRMMKWIi0prfmh3veHytd6nrSyZulo1ImXvYccj5rVHIG00kBotzO
D3oFCkokpKNTjKnlbSlfp65LVMVNCGmmVLrXDOdlAKhD90kx8kAV+KhATTCTDoAiKiEfk0MI81LP
82ll2vJucqKO0kJzuKG6ZJNoyU3ZYBUTUJFjavtZEbdx/RC2yi8lXi5tUvkpJWRxfe0NzW6665DO
HmG7m8bZQytD4KLgTtSZqvWdoJj3U1z7y1LcNJly6HMUFKRNKN32S5JSgH2Qlp/9hOoyjfYG9SFJ
nxZOpekL+pjjIKFQihZPTK+ISY6rAsVStnV0dcvUK6dslyPDLhG6dynMZvcEJe3PjJ2KsJcQTujp
SKGQGq3w6yt9r90wvq7po2WCvXQCYy0jVncv6+CTprirEPtqES4LlerXHRV1sxtJzrzU/kDpVKDq
jjKbB3WiGHR5lavaLnTE0T+WRIdvoPoqWC6jqJ6SJEOYsGub3czIljKsgWd/PPNazEo7rK/USvw2
M0aUYGeJ6GvUq9BGROC7PgAsUN9p6mkvsemJEHtZ8NoyQ7cz0FxTOisRHIrpflUr6imq/oEa7ATB
dVNE9xUKokzqbVAxZ9RflWwzlKlrDvFevWT4f3TYHqyfvi7JvFsSxVdJ4qs8fuk5f2LKnoIYI+GU
QDiqMj6WbyFJb8dZ6yKkCaHJXPU6wiaknsyB1CH3w+W2YY58AjMAg8yuWfoe5M8DbuiwYSUiwUnJ
XZOCI0vuD6p60RRIiEE8pWL6klPEq2W2MryWg3VO0OX0y0bmzEXDq1UHZ4VLPA0UlFTDKeFUywPl
Ru9xKn5UYXdyfwmi6cR0VTSaP6FPtQOz2mn67BjK7FT6d/m5vmakn+5Q0gWNPnqGKVOK9ylj7QVF
ptNbIh4VBZaLgrb0bu65mIgqjBQdnVi6WbtbGnkntKGDCZsbDkiD2N2geR8LeU+EbS8IvtYbYcpf
9YZ+WrXum01JucH7FIf+OBTkg6MbMtfN+paRPJR/idXsiDXQ8JDsmizfJVzk1MbKmerTxx45h9sq
D1KZ7IUBAlUjuhQOAroMlciFDHuVPFvi828ReUcxUglIGKNbp7mJnFzag0cQHuvAze9ca4TLkfj7
30PbB5L75biBziPfUUA3Pk9iGajZ2E7CcgyW4W5i+K6IEuVSeBXz6iAUrx/D0pj+tDIJiZMIW401
hc5kYSx2aL33fUXIhz9Wk7t4F3m0N3cqih1hsHNF3MdT5qnpaxHqRA21baIIqfuutSfK0GI524Zp
firL7y6GD6DrXzv1KSsa2qnURDkSj1IsEpbhWEVYpFibNJm8Vd0wjL4hPoXTKWJgRUhWOGvOj3Sq
iGz9Bnw/SE32FiVKEl4qna1mV8fB2K+S5bKYj3mBURoBo3Az9J1bz8LxDsnPOU7zmzCoXD3GDUHy
C0Pb/ft0/QfkC6Jo6JIkk6wTfHwSJYtCEYelrHC6dMYV1ZMK42pOyUuTU9X9EqiCp6kpI8nv0px0
ezTJ0rWXkAFhCopvkk9Yk/+65xBZqBQRS/Rl+yz+kkt1toB+juopfDRfpQvJ0ovuySfjSF0pnR5X
U0HN1uzH3us9dS/v43NxVK/ZUaYBS0+YRPV65ycOOjkbe/6dnLtUa+LyxlDrqKiGW+cNl3xP30z+
TMEnll275D6hIUrscAaoNwINwcACdo4H/ySmXygudVH21+tbjIIdlcYgAostgYa3drlQbGPn1JjL
NvEhZQk11di8A/PX2RLk02j3LyYBJE4ofOMZ7Il31x8i31NtEr+QYZKoivJ+0Z4KW2RCEAm6bYZD
SnDAqZBDccT5uZ7ZM3QwzOCdoUAQtj5INCbqBkWbmJUcknIkWDt+jYWJHfhi9jPD+43VRmtGwiKs
n1Wxn6yqfLceYDZaUltkta9EckzRpUnR/vqimeyYAxHxk671nlIYgViMn3nHv00eqGPHPcamXh8v
HRwGSgS498Fb+owprdTY0W80RlzgA+gl5HUCJ8caFGRhPeI2qHxbp3GKacPvMPnxmvcBTxDM8rsr
1yDbbNkAiIAnElnqMfNmth/Fj0ANz5ZnE68Tw46IkD422BRtgMK79DnBGIa6XWQPrygg9Cftsb9Y
L80puV0eh3dWieKoTwEbIZf3AnvnGDuTUn3C2IfgTOp50s/qebkRb41vmDD5K+BqqjidfAyQFiqp
T/NKERPyBnB/x5DZpMLQpQLyodbihzwAxs2qEyr0MA2oUZfP03IcA3CWHAVj40bIcTJ2eqKQXTE5
FO/pKgYVFs7q7I7ag0gtsKxeluqbcPUrnod1EbJMQ5OpHSA9+TsvySWzBqluumOSvcrRPi+cIoOZ
Jq1w22+AYukLhvkREcM+aUTlJmzA3+sqg2wuumQuj9Iivzdtv1W7wA0mHe1sd6MUV03OuADPAsWw
0shBCdL2fio3zIn/Hhi/UB9sB/C8BWLNLMYY+fd2jBNWASaFuFDNP+Tidzlee9SX6OU6tEn/XtXX
MfjTuj7ts970ST9h/wL5sROhIgPpKjXNWxb1px5BL7J6dQPV9Igo9Iyb39Y0Nym3l/AtC/P14Csq
BSKqhniPIjT904aMqF1FyEvjmDe3KbFGvsma60yTzGivmJU7dhhnrCeemuk1WARb+eZIrAj1X/Os
/vcGfGJilriLczNMjGNJ0SDtCJp95QfjVSq92HrIZORpGwq2sm8bC365KT+td/38j3Qs6mprCmV2
vKWeaXCEefFjHJOiBMcS5WEV2Ge3QfhDNnczplHxNZ9NENh88/0p+FIkxJaQjeoqEIAGWv3pXlMT
I5sDMzWOqnyFPqDmayfU+zn8XRavba76eX6FfUNT8+8j/5UJ/VivoUmatRLAHwTOH0eA0mRTWmqO
fKrmF0gab0K/LIKwFlH1bEmZpxRohs2ClOz3hOyj7F8yKgf6Gckd3WtNFXjaEKCQAGraufNQ5RkI
V0v19O8N/RgfP18ixJb/34aul9AfG5ovqVCUZmQcG73cRtYDp4ubZBl1H+kj5fC+MTzI5gP5UNjc
gQz+36ye4ETDuYyB3PqE0VhZrqPMQFnLYOs1QesLYXtMrfl+xOQASopqfx1k2NT3tPU4o3Y9BPn/
MVnKubJEhQpWRkiRsO3vQ9B3QYP2hEOgUU8fBMpOziirG68ChcrdXtfqgyyk2OussiIyN+2b6eAr
YqKDUXGJKJaGtosz8ff64zmMin4y5GMsbiJ8Vs2rGT/ClS6t/3I1guKba5ODyw9+OudwavBqokWN
LrfH3ytcFgF1xqyzQqRKWODZOYDnpcHPVNA8Caeg/XBPQLVQdmY58rtOUQs2deBTNiw5OeWBM7IV
X8K9gV2+L887RhD4DKG3cWvd48RE1Ul+G+7jbQk4knrdtnzOnmAY1wJnwoIAv1sEkfJ9vAGRWcEt
Z9oWb9Nt9hbs4p2FmamynQ4mDg6tBxK57CmnvtQledZeiLcSFSkvqHDDxAt+TQeCLsNrFq+Vz+Tu
mEfJ/vLSyxftnlqZ4nlGO/IDTbwwbQrdCdCFEwV3bpF59BkkwFI9YYN8vtpUpxLZbOoKpqc9znfW
L+2Cv+m4T5+kzjFYyPAbAgLjfvxOKPJhVvD3CVEptyaMMaxVsPq517yRz4WS6yDHapFtDWF6l1Hb
SspC/DRrdhQUfiWj0Tebc1oPkj0j5DdaAQePNrcjafHiYXk2dFwIUTLL6uAPUX6tDfVC1tTIlNwm
q0RY3q+aXdNgsomHBwvVj64C6AqYUyntz8FqzrWZPWi5QGyAN0A0vw0xKkNLE7e9TPGP+E1s8jV0
01VyFkVZW+SJcOafZolYKdGG55J0LCCxNMSoCzucm7VNXaddCC9TXXM70odV7++qVHjDLO4Yv4vU
hrFfQD1B8boYN3QuPAkJlOAi/kxqKofm8LaryvPYLLcV4eu/B6yvlZ9stAENa3LrUF5ufUpd6yIu
hbzMlKMgu8Ngj4uXdLtIfFrwI+UUwUyejPAmly9Wdpmmm864ZKJLhblJhdTVWo1ffCIwWFFbU3Z9
cqD3Gnivryee6o7HEkstJ8TAzvJSCkt77rnnMUXUvideCDVCGactTsleEx4FPlz2bX7fY3djGnsL
bocsHmYGJ5Tvhkhj3a3PV6hB3IbIQtKhwj+NUUkwd+pc5sqRe9o4W/pFslUvKa7WWzBdw/Bprn80
3VM7bTXZM2fKA8PxwoIdJo1UegbXtkaN7zeC27UbEuC4fZAfGuMkai7adtJ9zfKl5EWvf0A5mq9C
s2m5bNUfeG2KKQ4Nuzz51WX3JGIxmR1VJNS4YJFpUhhZeVr9VC1ugGm0dAAdrbM3Q3st3jS0agPy
Vp88DpsnvUBHYM+JF/auuTPUDfoQFG+WuA9+Gelz3LkiLT/3EXSFm9YYFNISFy876rP9VHCnaMuz
vE0SxLPRnnMiQ18JbuCYtwpfyv18LUBUUnd1RSyvBoWM9TbILv0d5+tcBv5wpWZPRxW4q0m8hukE
+9BiOvLUOcu1ymzdH+nkWr7JtVcC/45b/W2gDnjwy/CIcU1b7mbhMIxUku4Ywco3U2Q3aZu4VpZ1
h3A+trEvwGiespJaFgRMQNSn0sIdZnELAyNTu5IPxrS3bioOk+pC68HkWb+UEE3nE7kHiaBQHvPA
Lcttnl2VihodbSPWm+96cKJT+a+rCY3veg8hP/08649jV46ZkSh4zEc3PScxxYz1phPc+UEcKU64
57rocS5M6eMzZo+LcL/olxq50sQh5Eow94NpL+VqpthNv2P9bEhY8ZGkLpwaNIVqf6nHbcvdP4NX
lNus2YzjVS4x7tl3ZDwQgFFzF7hq+GsOf4HUiAOC/18y9p/FHhxQgeoEXH0InxfrOL2X4zktn4nW
9adW/Cn0F05/UDwXya+WGQTvu8n0oANENAoYE47bvHKD1hlkf2zv5Cf5KdBzO74k0VYpjzKJNzss
HVJjX0T7KAX9hpgAcdvNnCLonHnP+URTEdXUDIBaT84w73VcBfvas6iZTSGij124n5hg5yPJ+ih5
cr0JBx8ofRohPmHVIPO3/x75yKX/46yZGqGKJVGSxAj4d9iQJ4EYZKEF9YlPBPbDJjQBJXJIRR94
NgUvnvAIfcSkSxqcYoCxfIuk2wLmSb9ZlnUQ7IS15lk+VMaem3g4jO/JZVhcLfZXjpwb+tKpBAKK
C0ibTI8UTWP4fzscZgKKlD4/lMuiQaXouqdobt7EG9M4JrKXXCglqKq9GXJ/XnT1nOjQytRvcmy4
iifhoHH0fHPHNRX3rrDcqsVtxdgAHq8CV+TJoVbdFtexG/LAdMPSQ7FnOFCUjcDtrDjAycXsYAGX
nBmgO1yjKCGfXsLOkawjnnJjdp9g/TYBgJRbPXDN5MIdNR7qbUMzHS/ZT+jR7JHSV22TY39HxbGt
MFTLUEvYAyDrcGuszFs781Cpwa2isYpfPvCZ6SXaUyMSOPrqj3+vv/0mGGbg4JeKU43D3B7uj2tB
bg/i1pzdhtCs4+ZwsKVVgwO9zIl0RNstuBMGuIdDeOnLrdFdGrA5I/rFtRcUWFropm8yFzXdJYEh
Wtz8KUI8W8CwnJrV3OQb/ZD5NTcl3JcxHEQsSoL8kUH9kXhI84K6SkeimOzCW7zdsBKE+TLMLYLP
WdxGuHrPoE7bCGtnyNQjRCKgdKbt9Bmu/sR82k2/ctPrE/x3sMbaMouigRleuvSqgvIA+An13bC8
SewVN3dZPQAcNwfMbXvDw7MoTjZYu7T163q6UUughQu3tKk9Btxh8TYHkDEB5W40GJ3A6m2d/zfj
S4VYiVLv5Kpxf5b5iVu0wrpLeRh6HIs4gNHeCikYfAwQaAxX7Zeq7SfDW6Zn/IOqwUNR8+8b8yua
TnYL4Yo4zMIH64uMf7LwJYymRT4Stek76ylnDqt8uTpSwiXhVGkBjV5rznaVXU1CDcaQ0UEIybyU
/0p/9YqHGH4ukfyg/ds35lHHBG6g7QI9QKAWsdgLwCe8atpM7cXCn+ibHfgaUxFPafC2q9mQDMWx
Thd/XAptqupKVprFEYbHHc8IWezIJepxJ/ui7i17bcQKPoUHwRthh9NcfDwggIQdunCgs3BgCOyO
loIYvttPLyGtRFMXSzIHXaBPDQyv12bCq62ixd9/H31IrC/josKxB+oH2bLYBeNTCh3VmZTnyjge
kyLYFNh2Y4Q02+gR7KnWYzsqZERNQnrTi+Iz+yjZY1P9SPpnasGtLbWu1BT0v3po3vEdZR/Bt2fR
EkVXOr9Of9ex+aDGT3IpupIQ+2ndemp+Lmuao0/6bZlvtf4xqXYr4z2I5GzZSztbDmQe9n20YSOi
nqkAzvt73HjG/Fmk1CrN0502Ol3L8JcmqmdOGBtkt3l1lxjDRezRiGhrwrD0SEKVo4HrXkmHMmow
5hQivRw3lZE/DhkBTIr3dIovdF7CrhcG5CFSs+I9nx8wpm7CB2qHvQb134CYrUa3YnT6ky4TizSy
cC2X69A/JaEbV5h9AJcn5k9FrbxJbC8K5qMXX7Bd3/94ru3Lyfd54NHh+5bNy9NruLXW/hN0rJo9
32dRl7en9cmtbRbgr39ikfXpdX17OPKa0fOHCUJPwY6OZz//e3Vf6XJEQzuKhH9f1lcfSfD6dVbH
f5l6jH69+m528/HPbre+ySp4vL6u61nXsm4Urz5Wyie+sm7vx0azCBuuI9v55bsXRcYewz8J9it7
pqy/M+PCcnqV3PVKx27NwTPjdVkbgPGbbDm7O7mSX9uvMhzL6TK5rzXdGnDj9lhA8tcF+JAHh4Hf
Pfmv/MIbHQL8i+/f+/7b+pceZrzhS/bO55P1KF78N+xcLixwz3v88e8vFxp3Xk7cYCws2P5ba184
9L7qsPo3vNidC+/wzFr4QLAvsnMhKfZ4ZbAK+mXx4BOWponYKzfqx7dPsser0xszivvGtr2xNNvL
v/kix4qfVL1X3SH/20IMORfaPNF1ikUvyw7XGmxKWtxlnJafXZ1q2Aqf/6/+M5BJzn2LV8kFQ5gL
7sqrTc1q9MLnb5edf8HPhj/+//u42CxOCy32d7c+3e/ua/ps89/u4+9ud7/6l8AS2LZv+7v7j2cW
3U38i54YvMl/qxcK9ie7e8gVvFvWHiz39MfgD4vAvNIsg5txbZkx4ZOyozHE6royva3Pt+t3cEBm
AFubN96ui+DfgpHOauFCFMHXbv/3zc1uNZNhgY8//L21d6ydhfja7Tu/jAUL/i/2cODV+sV31r4+
1m263d2vm7hjs/kB3tzs3j9+fuM5tr3x+S25L38ICT0PxncxeYvgIpKZ1gTYIdwaeIshT9rM+GMg
6fFCLLqWCX/rd0W7CgjuquiaL5o7Dsm2XkRCG2GH5VX7O1KQXMmYd49XfN1vdUzErQSx7jw6ZVRu
Kjmw9Y50eHmZ5mzfKrEfST+XJdhm4eQPuQQfiFAEttDsTxbayOw9M0Kqh6BqoNlEPK6Nm6r/TTnN
g1kQ0pVNcJ6zn1IYIWNVEQ5E+T4EK2ir+dR1MkORfBGwA6XuIcD/ROyioxmFrh481jV3ZeRnEWhX
FqK0tX7rMw0jigblsKPLzf/D13ktN44EWfSLEAFvXkkCJGhFI8q8IFqmgYL37uv3oHcf1kRsTI96
Ri21aICqysx7zz30oLQbESAg/R5UG3UFZ7dedbaOGJicIQ/UjBWCvGfRM5pOmLsbtVcx942m2zDV
Jp5uGkpJ5KfV8DHLNQLgqD/0knqB6bkxHK7ohhFV1DI8C6I3yzh1431S5R1UU4OTM5IZTr68EhyG
FiNDUDP4g9QVqvGxhzLTIREshpYOgvUqA31RymxdUUyOerTXxW/dRwetDTFZpR1sYTVyawPAS6Yi
S4LWqUsCrZF6SarLrOdUTztbGpFQ0MErlnxMuku9bN1mszyYvZvzZlKgjAyM6Yulo34GxI8cI0Jd
xOYTp0AOUXjy5tNa3IhC4DSzNl3cXqy42NRje9bbZm1AlIBS6zn2Vyfes1FGGpQgr5/vYTpcSSBz
JzpQgiZWUNPlqteG9ZGB+FSoFyyMnmDRc6dea7p+rmXno0mal2XiZwWKJ9vTLoz0rZiYISuhXw/o
MBXHnfUd1vNzSwutyb+T9OnHDpPlcuSr2WfH5IkN0hNkbiQifC20CyeVtalhSDOvUTxtEpudnG7P
XG2SOtzLtBGW/hxChWupBFuztHYVm2KCCnto8A7Dztbwx0VfGAE9pSnu4Ty48Thcxtn8GZHqVnp2
FIeKpuTEsLmcO3CJk9eY8m4o5mPUMIXtRy/XyciQTGRLbzXsakeJNvH0W7XG2rFORfhXJN+h5rgD
Zn0pTpdUzEG9Zw40aUoaW6/PhRp9090/VYIUF9l2E4yCBJVsWkyNHJbHlBgx3slRxo8UogZmlUFn
bCeO74y0lDjejj+LMKPQCHqqvmsoStpBkrH+GiJ7SjIndA4zse54PUeSWftSUK07s+XXReJHnYRq
Wx4ORqa+q+NVYRQbIVAzCd1O0XQT5fTWYF5pB/OUVKrfCYQB0blroB9V86ntXhtsl6FhvsSt2Ogm
47HiUoBwWc/hyZxeUlCZzaaF66JYd4sLbZjfuxCRAm7gsEtdieOTI5d/2ilH5/amGfIm0wMUfC2S
N2sL/m+VScauncEv2LT9VVghKC9hB/flNyYTzbx02Z+2IgWjddVe/ui76WEPd5j1G23ACplrMEuJ
mEP9iU1lrc7Ra6RS2QcoAYBK4ubehQavka3nR6HJaHxzgiYY5FOj2Rk9qKI7FaayTmHpN2l9Cxm5
JBYYq8F05elkDYgTk1MxVqfOmxNS/5py00ZYgzW+niK015p7QKkWIO4l/wKvXVlvl17rSm119P9E
JkzpwYxVr4+Hd0PuKNhJslVpvqsgSxLoZMrZqmH2DbciDdHLSAQfmNKnpj3icZOqdPNTazeIGPpr
urZ6sek0EGR09eYeUbrBU3yNpTeWi20pMR7KbZpUkWdPLwU9+zYxVkCfujFCUj2gbg9hfSAUSOJ1
IcDdBf0lay45h0oZ2kEQ7Sdk2M5ZKOXa2ikYMkcVoSWXGPEE5LBCkvyr42nqFFrY3P9TWxxrVV7n
8qc84WeTTk3xufhvCtQcs4NM365d22MgTlXNim5YT8EARytvWn5vOL4OS94dMT2JWvly894WxsGU
AAUFqVfO2dHi0lGgtE4gcHOFlMKDgobSrmpXwWlqZNk+yQgLTvoT5GO4B2uNKzR28pOGeg2ktKO9
cU2mGsIeZrymRkoAbSfGGZBAGrwQBRdLs6mqZ0iV3Y2aSw3g63ibDQsigtVxS77k9SI6qddMndzK
rLfxAN3rLWjrSwksCKlgUPSXoHH2OpyqdJ8DUsBcuHOmzJuc6RKUEPAqYycgNQX5s7Hp5IFCirpq
Ay700jGMDBcxM8NRrYNeWajM+vJbKBETyCZY1p95Cy5ekkAQh66qt+dF9ijwRscjLTDaq72TXWQY
wj2ExVpRz5Equ5YD+p//lkJM5A07fpHsi+4ZflnBN7OITWox8ZnHVY9fQQjXoSjgNvKjEqI9apog
Y9KXuJYgWNCCXmTVZxXRjJpgA8glL9AB8KHBYyXZ9Ao4xGTTTtZDHvAoaCX2E32rOt8qDYO8HLbj
+Ec1XJM/bCFET/XJsMsPyNWzTf0R0OKr/ExogItjT0deX9Y5TTtIasRTyFGzqo3XxsG2asDYvEW6
H3O+0CLJq0yHbkqNul25/6NuMpit5fCYRXQoG06ObbGS5NfawVMdI7hRZ59XZV1TRIX1tGWdm2kw
VymN8ay6yvFPOv+Ad10TfxFODomP83c5sUPO7DnOfOw68PyfZsMP5RoSMM4SFFJ2LK3iLvAyxncT
Yl8pUrZGQiIJi3s3/3a0m2BGnJECbvve3DiUWBUyHjvnfpwEtaQBFIk2N0YpqSTtllqwB6WHJ6lB
pFXCcu4NNLoL3Y7QGI1zSIwvsCssbyrfx+m1lBPCVxir0ZYNB7G1yl87EGBf1U1r9qRzVCuZJZ/R
tRXv6/JmScXCjfOm4MtOUzcYvu1I/cehN6arzX2SaYyYEIzRi1gU8NKB14wmIESCcQ+wz6mKQ6Sn
vtVNe7VwKE/FZQoRmbt9tHOqG6chDtSF8AebIUoLTXKW713FujiOo1/ZBXNAZ8cphKY/6DiFPnMX
YWtSSy9qbe6Aal3M5Z762YwbrynEpnJTDpdpgFy1tfmXAxQQ6IQgMAIIne4i17KADK/u+qRdRZ8k
2ZxqKTyTmbKX1fReoQkOs5r5JecKnlgIViTrA3/Uhle4pauqZ8hsiVsIBYLcsjr/E+Eb6SDOKiGG
tvJ3xMbJSom2CUKTtKEje1DQrHEyKDjY9ISUzKzRC15CQdnQjHBbHARvtXIlm95lrrZpKwR+NjOG
4jH3+trKxrPdwjafz7k2nM3gI0weYftHzfCDlyEGIeVVb9u1gYTdQByc0p/Ij0vZLkkrwsNXc6i5
45zcZgsd/6T8ZW8gHtTRyP7w03avJ6lnpQ7SbItupopkzQG+NRI6wCXJ9VAmBqICLBTAfxKmFE7b
uCpH/jJSLur4xEWUsShXJWSdpNnZ8r1Ib4wmYShInj1E+84Up5rhr1nZ2yhADm8jUUxyf7mTRKVu
uky5SJW11ady7cQlBjrxA6jLjbneij55kZFnx+DLxtLA1rOyrABN3KJIlPVVZbBq9atyktf/dnXE
o04XIFGcPLNkhtLTYFcmDCwmhPJ010g3Z2r8An+ZrmerAjNPG6Dfp/FtyPUGtnKSfCowb/uYNDzU
eFHcXXPcbE3erwuVeV0GxcpayUI7hs6hbltWE+Mt57wbONUG5C/4GWgGnLijAiwOWU7ukEZ3o/+s
rWvVvFdVf4VbPoMVD+WLxQmvmL9nu9owD4gBDIoakmpEuCzTFRFyQpyEH1gdiS1E7uQpHXXeBxxv
faMemknBQAnduFbcoT7ZnMqChJMZOjBdpyB14lUjI+/MnBWHkHUUTMehJODNmdYj3EiMxOuIzxt0
V61ma7WfeY16pSp3gmO2TAeK83M2zhvobpiKKrLO4PVJGGZY0wPVLXmZzDrfaFi/BK6tBK7MUiuW
urN2CDqAD7MOAFH3Ohm2cbRRKyxzpQQa3VhVtJK6SXbN9BlXdNrr+GgSkjZwhHZy7lT7q0HUyrKo
gKM3UlDYcKvzuvBqJAsBBV0sOy+hKW2gwm+6UN8IuHK4gdYaP7SyDHIxLM4syZ4Uv4brY+bwjIEh
fGUvuFVSs5YMk2uHhV9Ph5PAdzC1S/+exYSLEUncp0woxEgSAs+QkSVOzXQ1+xgXq+KYDsfMb4yz
o4LEerLHWt2zSqmqTjqjMEdmRowB+5jLy1+fRHczmD0No9YUy1vhdAnekJJSpMuRbXjVcM71DyvZ
DzOMB6jTiWv05cYW9bWiepCxjwbx59wMXmG/RoYE6jJ2LU1lLKO6o06xkx+VxNgv+4vDhRLYB7Rr
647hWmKiUGTypounXJP2yeSzrpszBEVAMD8BG31TcwXBThwqGX6YAge13bcZ5UUtoRAhIUQjvaYO
NwEvRg97b4j+po19bqffroJNPuiHPlZAi03Mr546DsvKNqgBcVoilSVMaBcMNcPyBf2HURI9emw2
ftPn66yFURMUnJyK1a2jVW0pr23+IrWaV8A3Wk65op2vWoZFa9RWTnEcCzead71aAq7Wzk517ivZ
R7E7YfhJNsjw9p0+vus5aJjIOmttcTUGfbfQzS2sKzo1Tdp5WnOs0mM+aNt4nhke2jhHcQgSUtcG
VHWGLQ56afsDZ1dhngrsJybkDeUzqm4jYX9KwHxRHz6CAhM0QP1QeUsRwoTztwZ5U/QHORl3SWa4
QbKEJLCOP1WIp+apAp+sorUpMs9x3soSFDprl669kR7NVQqRLLwmySGSqU45Zy1Tse53pJqt0CFb
dFWmYFrHJHcy4UjeuWHGYES8ww9qwJLkLKHiMKjE5j1mdg1py4Rml2GJUm0cfZqJu7BlX2WqxvLU
XyUcnK0yk7tC1wvfoSSrhPI59JZDtypguCcZLpkPURqbRHbWHBxnvCaj30ZPOPlGRleFHKnaGPDe
wcczm9c4hhir6F7xwPw2PeNf62e+K9/aNy6fg2a+jpDBbHLGQudBV+ogoBZOpoy1cg1QEBRljAoA
SlWn7BGc0BPgRDsRStinW8Jv3LlW9jN1ixZhX6S8Yuda2xUukgvzonXJhokKKNcNRuzMTtp2WzgE
GCl4mcfe70I2kuh1RkyAnWTdxGv0xVmxD2P022mDN6ncNU3otoYN2W4rl8+U/o1EnAdw4UvfGCvT
lNcZQ866/CSZhJCWkp24/J5TmeTdKToIgfCg7Q8JUXiYViK7Ymo6ezBVXIH6PeH650ZjaK2Je+jM
57ShiWYqPBFJHO3QuA6z6RNqtR1rZ9Mq099udHZFr29qo78lLdwXaJlBP/N00oPTF5eyp/4N7ZWZ
1RsjrvezkJCv1NsoI89M3yRNDfIPZk9dXBjFJRyC8lndTQdVtCA8AURTy2W1yfg2wDwNty67pJFy
sjvtWMjlPilYY0dTOk1CZ2H/kJs/MVDcLvvpoSoXZuLmPNCsIisLMplaPLte85mK185rMnEgY7qN
R7l49m3sskpU/NROpoFmmMcBcXvabmbOveQl3yYS6ZMeubm8Vsv0KUl+k4iHGhhXJ1JhdOI4kCVs
ltcZJE3GyV1Tn0il4Leqq1gCIXyyzF2Q7yVdpVn0jcvoNGIaH2PE+L0tc4fzu3rXmvcB8JVFJipp
T43W+PJgVpsiN6/KwJQydZC9Aca2S8TNqQf9KTdq7oxN8FvHnV9a0pvVO65BOFrEnqXWSBtDxG9M
jJ32aEqV2/OTpwH2tFqTVSY2ZkePm9MZRZhv5O1Fs+nAoX9qa0aR9WcQN+89V/DUALZMFwgyVQbX
4XRVZOz+UrebKhxdtLOgobUDjFnOecRywDiTmJAWMv5rvb1GGv6zyJzuSTitkXo9DF4bPIaP/39S
pvwfDfj/mpP9Lw24ofQDwSizcnSmyidgYy3TlDSgWUK52lYsuIuFUJTXJntNDWbi4qTHkytz/Gjj
31BS97H0+/8/JM0wFnHn/xA2LSAeXgELERr20X8knf82exymQp/LuJ2P9qjQCGXZs+19Kl0sU8Ik
hWY3da6GNBzoKT20Vn4lBMf+itX2nqUDqz7xYWRszQ4nDIE9UKLVmrmR9JtU32YWuCVXqEXeZz5L
lxnHeMHx9tDFfzs2QPp5FqfBOOToBJQq7z1OnADGBoEZHJUTeLhBQTAMhqhV/7ZytxPNcA4SEigu
KV2G2vmKDPuzRhYZhW+zOl+6AA/4pNOAitsNPJKofHTxVTGabck9PQ0KRI78liJ8AuBFSzX0w4AN
tpmqnQSuqwCYUQWQ88aOmr6TD+0IVDUWVErqtIvrUwhhL7LMu2q/KIZ0gjxb+eEYElJ2AKiVcIgI
scn1Wf5C9tRKGO/JG5mV18BRDjWTyiKG7JA3G+KQd1bcvyhZ/ZMP8dlM7gPtcglT7tJ1rxepkr8s
FUovU5B9LqG+Sy8kLh9yqu41XVpHYXdw4MLlYXEMuhcrH7eSeMnFkaKb+LXk3jETjWM6hUbnxg+H
KFR4PYe2e5fbP3LDaUB5CrBhRD7faY3STPtbjcEfRTIPwpF9eUTfN6h/HDpWXfXk0LbLASLX8q9h
/9EueNh5jCE+9ze9qGr6H5Wn1AGWwAaFa8R7E7Psq48kNJm+kpkzEtlI7a5Fz5oGPbFMWzVkDPuj
qXBBnm2HU/HUlLewIeQj/Zi6b6tZDlS4rdjFpSFyDX7XunezhT9JukKCkbXGrsLCpta3yEReqGK4
btr3yOZoesus5kXEzUqihJaUO6GWpKGKrURLtyXrNot3nKUtSKj5cR43uXHPKBEizV6POjgZ7FOz
X4NtkCfal8F7R5cooigowvSNNZrG696xrS0r+KvI6X6a9brOjurEbsRtS6kA0YVedT0Bc5BcjrGv
euZsx2rcDXX23kXZQdjypqPdGb7bxRkjoycnLTlkf7QQJV0NoaEX0SGApkdCZ4ZTO2reJ3y6TYj9
k8P8VLxEtp9p084wa3dEqZfurdyTGYrH3CaYF89WcJm1+DyK1J/qH8nGIlyfRyJLRf7tWARfEPoq
7vVobKRC4niZ4ctj/0+wIkbBXhGOK7esz4NwtYUEgaapSrWTYbbv/Uz3yglftOBPRe3eS3ifHchz
CQVyh9g2B1XSxCjrzMqfoeNonDAm01PnP0u4x9lKmfW1PxVtv9AhXov+KHGl6k/Fu10HhH9lZ43D
QkZZn1MkLqlEvXkLTQ4BON+q+IWeArvc06D3zHwijJL7zKl6iYEbAUBlQbcJZETEWuNlUbcl+Tmm
JIycbJcHn5rN5aRtljqRCNEpZ+JEUkyf0XABhyHbAn00pVvGsK+SvFzzIiuF4U1oleqRCRZy0JoR
usbW7EsgaFQA1HlOQW6cOMU9jMLww2UMpiIfqfbJcBPaNbIRedvT0+I0VGOUk7O/YnjGwDCDkvRI
RhVydohxAWfOQY3fCGBrIDGihuv1W4pY3EKwpbZ/bMX2jIK3z7nPfeQ2dGPomAyY/6zuQVMLPZl5
Uqz4nXcH4IDiJfSGFfPaq83fkVBYmapaQjPUF/aeiD1XUR5G9tsaVMfZi2N5HREHpib/rYavTIcU
9pdOTpAwW9SJwgBGO+WHIcm27TitE5HvjZbcUMCdE0GIgjsF2nM9o4ufSW0J1Q08Hcv6yeiDhfRS
pDq4hyiKwnzylWHcxQGCEFp44dwcmCceyPhi0CrTcKAVVAPxbpmoce+Phh+MhEswimveaZZBdtDV
lWWA2ynbHTC/DyTUW5vVzJ7chErRrI2DrE0Hs/ruqsw3pB1vnaWQVfZQw+AUIW4buaJoAUzV4Dn4
cMA3VcpjzCTf4rJPUJll4L5kAimQKiuD7vaIPLiOLiQjrVJ93iX00QgdUi1AMSD1A7TmA3Ac2net
ucb5ugtgHU1TtCUR+dQl5ba1dq3zNfbGKq5xfcu+cFK/D77C8CFI5NUsJh+5cbCdN1qQ2yZE55C+
qRqJCrqOaYhu//QIg+hgNtNppKMqSQfGq2FB6WGV7qRNbj3degyZXRrTFQI6NUCZxqVoqbemWbbn
Y91Gvly+Wv2+7twsfM+nc8EkSi9iCg/m4Za6lWPB5PlVrdsdDEXuXySy9OZm1p9Eab4sxbXMbTTR
w2LtSJHQy7+jRExPqTlvWNfXUmM9FUJMJUZJuYJoUKzNbPJaVT8a6DLju2m+iLT67KxnrSI8CXar
DPZhXTFYwahdEzxv55fGxJwqCazQuGNL2dzIvDFzEx+nTVhhRhV/7a+Ma8eST+xR9uk8tjz8+k0L
jlYrzrUZXUcE4NQ3L0mjbTWUr8v8E6ntKmhey6ljmxBYwF9sumgyZ4uAlsZUnCMyNZReYzsHkWlZ
q3TQt3k7HPo0O0l5Ryf4IjOoFfVrPpJSo0Bgl/P9kNKxmI69us/6ZOsoCH8Cz6SIThr6eqCr5NSG
7tisypqIAaw1ES+YsRRCnx12QwLuTHyI0KYajq1MwZC4l0fYS0VHazoYnpbgmBCxPFZIGJ3y1MDF
VEgnLyhlkdBW4tzqiJxpUMMkVhOK2OLLhAm6H9u71RCRV2FpfWvJIbPDbV7fSIlc5zZXZ0QTlYlJ
Fz0Ysa/VqdoGQbDvIEiJlrFJtA9seOz+UmzEUIPMk6Y8E7adhOI9YHh7aZvPEsJE/tTqnal8NKNz
aY1l7IjqrocGxJlKRCn60yupjBnExQCh6NhXmwkU3yATeuNYOwoMddil5uc8fassdOYEuXa6DtEp
tn70sKH+Jl5ae+FAtklofWgi9xkl7NtxSXF0XK0Aipwbgr9001O/FkOwJwzVJbd8Y2ZH6LEvcdoe
C8ZPaa09Zga7DKWZmQKwxkYAemSrESFRoWnnMGMklA8N+bwQENCGkv25MYp7Yat4qrHjL4CUv0ky
bdTubqUHwdxSaPYtPUfAWJ3aqyuAUjXll0MqMJVdEOHrJ1s3NHQ30BQkGd+ZCAHR59hd+ctmhiUa
eY8043JnP+baZgnkYOZqARw2nJbTw/CkY7OWuRtCiD0YZSVk1uCjRHTM6H3nEfsQTSkIUJUw3Lbn
Zpa4WMyGPtUmSfFDL+8zS/2c/ZW0z7QeDrnZniVUcV3kj3Rre1QfRv5ClJ8RfUSw6xuaf5yTP1Sh
/zaoWpJwmw1bW2FW4+U1b6yJO5wDkCEZK1FPR2vmFor+RNqFk9fknAr9Gz3datYNkB3vcjTSlcvP
cTKtKsjBrebb4BYq8VUgV9fvCfYCsQM1gbBY20YspwPfLOnFK7lhp1zW35R8N9bjX93oiUGY9oUu
70xItqlylwWmF5hcdXQWJbPSllf8bUbjIIoVMIu1bdxFaJ0c88egD9+8syvQ0kdbFYhLlb4k9gVI
wjJVSNpjnZwlRpo0gDvOTRcr+OolT0mPZktiAOm0BNWtWyIapOJdZnKWaPtYfebhSx0M2znAn0+f
T36NCt94gy3pGqG2TwvpaAJ5156D2FEceWFyVuTOi9EXTXPvVTpMndG457R4E4bmFcMksViQnddo
radQsJ2RLta0Uybfyd7n9jdVw+NSXfXcsX2KVBjscFB8sg4hssRBtsCrS2dTZYwQ0SKWMNnz7FHM
Yj0W7zNgfX4jz229zLpa6U1DLdHr9qYaf5XqNw7fS7M4uUWbcuU8rWix5FsELfNoR3+h5CSQpuf8
l+TnVcHQETk0bcvxJWto3jFBK1I6HkeHL+RM5QrFYRjPyiK9asHZKQ5Wl29qQMaNo7JcE7JMs5C4
D7fC5mBF06tQ0XSzoGj5o6RJpMt/tWhRdYzlXsAzEeObCa4wZA4YJMcUwnXdf9nhn7FBdGlfyBQV
k9hWpEqPrOs6/gVBw1g855IoIgHGhJ6+/j1ygRVpf1wCXdvwsPSzmsBaWfmWnn9BZEW25OU12VaQ
iaAHvdtIzl4dWl9nVedSKAfWPdrq8yX4hmxlyQO+nqX7obtGpJ9DuYLviCMPIZj0wVUqs6/J3Xve
FWh01bTacrrRot28REfH0t5guev4kojJolYN0OCCdOUSsvkmwBZM0XiYxC2xftK+oXGlbM2Zzn5/
07WtOkE40Z1dhsC2DfY9CT6OvSdsioWIRI1a+7FMVDkioeqeTp1qv/YnxiCb3NRXf7rEAkAbfSSO
7qXxsB8U9e6wKUbgptHxS1K5kwi85+VrV6o+MBDiUihjRt4ECqL9kkuHRnRDFLlAol+VnMcCcCk4
iZdLrjEF06fGq614PWULPgM+Ei9KnHWEtO4IL8PYAQyp7G468H6j0bxRZ8pKJYpo7EU1KH+k8DTI
6dYuX2vpOGEJbZGWO/XPyBCuhEOWoWzGVd299qI7tlrvW0n3UikJ27+xmTNGgTBeXkQDQaIkZj5C
bRKIg0TEAaZ4Zk8UpwTapj27hx5NO21STpoe72jQhsF7b7YbpymJmeXw1TbPRMXBZADVnWACMjOw
OeihhqOf7qZ6tR+Xe5ME9jWtFd+GctGG72S2neritxkrdDEKLAjlrct4D7vfLGrcjksziAtgGazV
HT1z5D9WJXam8dVAaJ+mc4+kJ+CRV1bjERYbD66ZPDqaZWGZ0pf8Fly0A1caqnQa7bwrlnSR2RgC
wwbmjOI9Ll9NQxUUn/VnX9bA4VFk6Miss2aXzyHAqg/W8lYsEEzUXBLc9wZzK29ZabTHTCv8fk5p
Zvenniaighcn6In+so+OkM/VNHraHOO24ZBR9UDzMGbUVH5icg1SUp2mJQCbCCpmp6H2UddHpy5w
ssYYvp1tnb10RnZoHfbkdVZa26VvmDDnaTkMLjQsaUB80Yw3SZk+YsM+hHRbnLi9jsMfJlR/0jh8
zUrdognKICYKo6PDZHnJImkr6kYHRG5mXVpB1Rzq72EmjuyBhqOAOOhfBtKVHewos51RWoYrWmLI
xdVdm5Xb2tLP0oQIZIp3sbSNwKZg2lgPNEQn+V21knXXcNIGv2TK1AmqvoCjbJw/C97l3NB4RwWP
2gZnDn1Gi/U2tNTvITPQVFv7KUmsdRwrm1Ir/bqzbpoVukMHENEkW3feV0XjWiqaO2MhD4X7qAh3
oH780pDPoaNvDRsr+Ni+6iPO5Lzdjd2ShwPykkG5DXtXRK6VpjsHJIztZJtm/nG4iJbBRYLLx6lr
GrHTPgyh0TXHrLd3aTE923o+NZSW8p5uAlOMRO3dhD4ec6uNtcTX5SEiOOzBEVxZTtyF5I/F2aGA
4rBmA3sxUmOv6iNopZUcZDumpXnzyUeojoH5ahGkNbBzaogRM0061ebIDEHsoRa9bfsp8UqjOKvR
TIwVyneDxYROjJLNZBak3otqFntl5I0IBreni5CRAj+M5lqygqM+4lcL1fWQTMuJw+kT5m7XfmyP
ms3YxLEukpn8peG/mytyDS6hwujZoNVtz4CUcDUNzrxFImKkSGsxUJTDLk5trzPYJKfw2jjjtmAW
P1lui7FMSRHMGh92pUDneVeUy5jSK4muSmt+qs1jIEjADr5SiTELvm59bFYgh8j7LfZRcG8k9UUD
68VpKGPaPZmnNjcutnA8Xf0uHeyzsb3kd/jJd5u9oOUITa+fD7X5tI14KyjVCjiZwa5FY6WR5lUP
Pu10JZV83GnMahmiO3uNUt9EdxnmO1FiVch8KTvqUkjzlXQw+U2RTmpfuFMe7nKMUBj9eSWwjw+U
fEni0b4/yEJ+TDIPHcWJlpy7LsFmZ6A+wkxu3QMkLoPkcIl+T2oBOyeKtwb2s6Y/q4VfinmtMNKf
8u4wO9B39J7XdXgxyON1fpY2SUvS94h+OP8Bd+V3CuUimGNBeWOUgRsZV7vG4MXurgMvKksyFZXY
VRrtpFk9ydSglVDKDji6emCRzjK4GudH2l+1tv0jRE1rkhcSCp1RfUr4OiyHFn+NBNpmnVAN3JCs
94s8bWh6eFS3BT/XpoImku328XvPZC6jlRHvGwSyVf9rz1eTRnwbaud8QgHH1pnkxkO1yT6j0fpe
ccz5RxvTsOuAVc8Bc9WWxE2tXPsCCJKVghe5TTJmlU+b6seIFHaNlvUXMTOD3Zyg6jK7ah3Kv3JU
fCvnGmI4SPOkQ2tBgA6cQTI3SbVreAeWeWUteBXiQ/5PIOSsM4RoRaURYMnwK7uOVQtG8bFozosg
fplLbli9fPYkMjrbrAIKVU7FpmLzkjl9kGd2yThpR+ppjsw1NyV+ln5r16aLxIMptHFcaqa+QJBm
ugEFc5Fz7X+irg3hr/H010sNZ5ninAvp5KSyTku3f3PqRQcxvzY5l24dXfXyR5cDb0jbq6VyfqPW
bkkcj1LnVttXM+COww1M8oopp+7M1SjTF1bifVEmdNp1CMVstg0UZgZWA76bZLwE6uBKlbwNmJ2S
HOqqLi4KBaPMFym3XxfcGl/ep4+fAmOFh2njRAlSMBgs3L7Z4vx4kFW7OBsWk8M/y8N/ffD5LPYD
31tibf3HjY/LP8WaEFisD/9cD7gjHlgkLisSYP3H8vWLS4I/WtJlb76/epAvi+UgWy//etJ61e9u
3u/NX+wLfME22vzzLvBV/B/fiM+BT/znH/IRwwPpuHyGXzdkLxgybh5fs3gi/j0W4S6uinnl8cO9
JbrX88Xqhn6ZzxKTe1pMGf+e3IPP8/z+0wTBI+MXhgv+fv54MVt4fGKxYPBz+Mzvg/9d3BHLPwA6
r8VWXMV1ec5LKi9fyReF7vLleC34dowXi6tjecZ8XHwWy+NaPhbrW+T9eyZ85t+v0OUB42XdLLm7
fCvmDxShy5PmA98eeQ++hc8++JTYLz+G393lafIEebl5rjwbUn15rXlCPCTPT1wN/Jo4yKfybh0w
Ub/wbvMrPGC2mfEy4QqSF/cODakuOuV+tE4OuaeA1JDOWB6Dx+/vbYVtZEWBzMv9m6xvqxX/iz9k
9buS1r+8Lbx/PEY+ywdegl8e338Qdl5LkSPdFn4iRcib2zJSeUsV5kYBdCHvvZ7+fOpz8zc90cRM
QAMFJZPK3Ln2MtMdfPDl7/8f00u40w4/nUQvHPhqugac1+zpwgFPF8DmPKRndy0sCVVmmDymDOLp
JQwq49mfo0k6JpsALQ8iFYkT5BSfuLyPdTtzuMqMmovJFZkRq8z7cAwcJL9++X0rpmN3F86Dv4as
hRdzj6Y77EzD8vJbicOgflw41Mskd5peM43uy27nMDjdBScz5TP/fsvpvhLg/PtN+cd01/jkzaZU
Zs5/GuQcGSNseeGdpu9N5zrJcqZX8cPp1y/ZnDfnz0zjwZ0+rC+XB4d14TuX6WV8PY1wvubVsGDJ
eUYlI4TngKiFTLvmY8fesZ2MfZcJWyRfO6o5fKd+Z6CElNkyHtX2PCkKUxRyKW4Kwgi7hx7k1PxT
vb3CrF+68rZoWfwtFWZi0V7qUN5pNI2G6tIZ4Q5clNVvlUiQPo0EAl0wpSfr8zfxAt24GdbN0pU2
MX2OCUbsLDCjRNywjkIjbgCA0XLCBYSxBbsyoHTCqWSuFMJqgJMqZUBDGoGJKkp9QPpKmosIUgpX
min9o/W7VQfZs9attRsgcDTUvR7HYN3mVHTNKuJYBitaq1hVSuJRp1+hFtBUKqTwjObA2lRszvTq
HME56dCMuGeRwsLyyScqS0xfp3AquDXeovdIG43fGtrMXdHOW7joWDfThP3SMTWKKIFgWw7Bu5QD
VEKqvHV5RWBq5GSeyK6/WKjdtVFjO+piSJamtHpEpemo1q9O/YxBHXR3mMk9hUhTLtSotf2w2nae
dq8CeG+NsA7qwia4eRE2V2hVC92XaZTBw+WSa/W1bB+ZMkWqpnOjG2xX6D8y2cSKTbi4bFoN0dj3
argdQZpbMXnOwMxKLi46qaLJYS2FdqyjPRgFdIFy945h7DzFzKcfbEB62rUNNCXMDMF1EzZoKibU
8BuVgNosn3XdOE9HMvAw/b7IbM0k+j5VharL3/Wjj3sxhaF6oaBfy8RS+6X0EQ2XSSQqSxD3gBiC
ACSiukTYKsYu7j/Ns27iFb4DjYKsPPPqnRj9EsAj8gp5GGl/dIZmhkqzGCwhiRd4IEF9UOkSr2tj
dDSBAlih1aOtc+KV1bDbxfg+DID1reWoGteDrkiBq1A4WPbI7lH1X3pI22GYQiPKye+DsXyFPITd
MFbFaUzLIseBExUnCHagQ54oQtjD+Mu27cJgN6dcfYJkQIV50nH4gxQThduwra6yQKTYAAEmPEm5
sqwHIOxKXjb1WYHpVecXK9/16qYZ+03bQF+XceM1D71ACsY8acOLZoy7QAZLbfOVHpmrSoPmY+VU
OoDcloUwMhK2Utz+6gzhNUXuUWerCm1vru1DPT+oSrNFyk46QEQJKQfVyepVmKfWTh5psgVKCPlL
hjSDjaO6Ywd3yzQqgF65ROKwbErF8QoYhtYEHfDMTJjEmOwrwkNQhchox0yCjePmtzKrtrwdXAB7
gk3LDlf++HMCOLNkcHr4JzExAcmU6qkb9I0yGKZ++YzKyozVc1j6a7cunETot2EBbztep3H5Xova
VUdwpPrbYThhI4MTcjqPff2kZildR3nL1oNJKJlrjQYllyRRoSH/MVjIqPXHoZ5ZsryJITAbNzlF
zVbn+xiMFRO7/cCrAy7joOLgQmxhXOJQKnVbXxhINAfn8acupcEAHK5NpGADpDzRlo/wV6gQiEwb
FJHem9sppzZX7iObO+igLo2jbpBxxCfh0y32um7dEEks0dTbRUD7Thi3wWdVRldab7vM6vaRZdqu
hkzK7VDmvaj0WsjfxTu8tplyjjpRgAC3BM2RueYmFs2yeF5SzZUyLSoxtl3QWkw7R0wCgpnbInBx
idvJ9XmZiicjCSbwY7xZ0S8ih+eyTAqhisvDWm8QlgX3DPwPn1ZkRSQ4VBBo246OMR3d7EMNd5jN
D8OzHgD7xFcFQj67/ITdvojoSfG+YuVKmnzTTKSnZ4J5aUBui5hUZKJtAPh6rcOw5Lf+yWAL6+7J
mJuL5Qur0yrCZHpkEI1aijHrBnuipmLEpC/sFPaY1s0rfHkM3GLzkEfR1NcJzTz4ZnB+J+8qbxGn
h9xSbJPtdOsufO9JhQz9q6PXpqMnmxh6nUHq7bgb2aINFjg/VL9h3KU1cGmqsTu/JBpmYiPIe/vS
M9ZAYUN2zRPNQK/dlavYmlwzl/UcQzbLaaXjswXl9jN6dOiIUkhhYbfVu8+QLZkSX/oR92NbKVDq
V+fSSy4FCvnGgpqWfJaMdh35a0tKfE7siTEO+CJIJAO3K1/SD/Bl7fbNA+CwTXz8ZCov81OG+7PO
2nmZb33PFvNX0hVazcb2rE82JaskEp1gThOGRIUTrGjvkyZFOvc3wgK27wnW+0f1MdkUmBeDj/ol
3OPj3c3OxtqdqxTcTuioF0QY/B/kS+kkH3DJmYuHfBFgi7Jt5h4Uk9lwUWb1wn8Ms6/Y2TJYLxVG
67PmObhiV3Rh67ownoyFuVQv5tJYqBfmFDxAssBGw2Urr4k/27CBt4VFcBXxNcrfvr6ERe5EtvzM
Wjrz7Nu7uDBtdYVSQ5zd0mW2IE93P30R2fWoTLMGhqqLQkh/y5fCHuQR2IS4Di8f76He2rinNF47
16F/WsG4Gc0WeQSUGYv6SiRppGHmwNobAUQVmXMFV+iWIkQrkTnI/IiVgGYWAFprx/mhIQG9hvIf
mMVO1M8isLDAsxUB67RnbMKnUgW+UbZMMY0RSuJ6k72lXuVAIsx82Feky4Ds0s7vPyK9X4r9cCBI
NkY3treYQ+OeTmoUw3AKz40M67Y0PyPoDY0J2zUU17+fY6gMFiKosFGcJuj3Ba4KhW8t4owarKxe
BbzLU6TUaqgvK82AddovIJOxh2zPtHOLFY2Phm5UJDavtahutKhc9BXKdo+JDit8X9YwRFGXRtcs
o5hFT9UuWE3pObht3Kwk5hfXe4VyPKvZR8Zxu2DStQPKNDlv9nUWn30MlUeueo4WG12VFxH8SnmG
/8qqyFtHkpCapeIF/DYdgnlb/2rhl1c0MupWWgp4JSAQmDp7JgotYREPtyF9EoqH1R3pWpB5++hE
/VdcVievKp86wbRFVK10vlbmiDY/lTBQBqvVffGp8IyXuFnUGg+5TAQRFZpt1DVNmGjZKgRrqLDh
BLklBEebyYxcAMNn1Y3o44VonPG1GRB20rwA2cgMeDkKaqtctn3tKxVcyGxAMTrW7LnppMgRFZTE
hn9q5S8tU7eqq67osF0Eb5W7+qtIcHiLnzzthHkRveqRRsepcGjLRtnczeKlmFVzH7ZW/3D1c2+5
zTxwD6LKLKn3bOmgMDVf8UTpH2k8KQLPBTr6Fj1yo5v3fIS0fjVwmxkpSTzpIgztQSAiSXNjfBS7
F+up60APlSS6FJxshNl6FZ4Nn8RaMBrDj18g3jfBTkWSX6vBWqzpysDmNsGQy7x/zSXRjkVrKXAn
wV3hX4wLQTuFA+jouLQKbT6kKxIgrKrcJgIocIqzV64z7Ia5KSXOMGk0PUDjUP8VZDo2yY8uOsfJ
sIhZp9tYvIUFzQu4OnJwA1KlENcGB3Rsa5nqVvKrmReHLxnNAPyTPTgwfUcLWFDuhEAiIMXJizyq
34NBCwBTyM7O/DWC+3VgnPNuDu5BqFM+k6UntwlmtZhB8VFWhE1xYeE7pUC5UIhz4aFhn+Y5Y1FN
ruICxnOUMiWCHgmUyj3IAsrR5LWyzgXMp0iHtK2+UJmh5ZJNG42lmKwHnUaApuBuf8X5UbbqU28y
+YDbTkMqQlT/SMp9ilJMbtdVTV4LkmZ9WOTxeA3k6EPKdtGkf0fVNatWLbSlCIF4rt9SFF8m+g1H
h9chUU1HImZj/Yfgb6r+IY7Ci1zrKJNZHutjEMowshs7Al8bcTOq1DeZ+lxIpW0BVZjJ3ugMvAY0
vDRNwCplMcR7sx/gbz1Cqnf4/rkyD2iwW33/0QfjrhDPJipLz+PY6phFhh2FlcWOnz1Z2HyXMDkj
mkYGURntaM6neyubFUyrca6S3k5EXGQ+cQ+6YU83rOdXXGpAN8MhudTZaKibnowoNaQpj0jMkI+h
m20w0V4CfTnI0ZiJRR5AU/N2tEgUnkha5O5N1M6xxhFFxMy/aXhwGdEH1mQyG0/DQBMBc4oxbRbm
LZs+C/oi97OD6YqHCQcr/OdCsJ6rBp6LIG8zAqjlulv5vKWqL4AG0ZuV0VI0fcdvYfFEydnI+DyV
EsFQIxTTj77CQ0gmQunDSsUoInmKi5EVp2cLZn501EyTtBZFWPErdb2F3DnSPO8XkWxcwlh7m97L
jNHEwQb7N+f4b3tqxSTW2rBEorwV01S+2QUJneQy17n1rplY/Rl1ioiBVw6Z/EMySseCK4Kyq+/Y
GwiHzFIY8B1CqXml/3Ak6l8WXBwJCaGiqZn4LonSN+NbQWtrPy89KDEZnMI6XCdCbWdWTb83vSZC
TL8GbIG+fFz3jkgF2PxOrdE04LZccTjBJcAsJoMZTK1Dv1Ks/OB6uGJaanDMXchEo/orgv2jbTKf
v0atlSM4MZM3TX2V0g71fbxoRmnt0gQasZzoPGg38AfMWqcgCVd1dvvh4uuTl9QffG8dsyzTwPWK
dCgSNb6dcxooldoGWK2mqk50DkJhSI2SCQWyLOttLiaHPBu+CmwBFC3dYsq6KCHDY2vkDpDryp5m
D8SsrDRtSsWd4KK8HnQc1KBriv1qHHyYdMomN6LXqOFiKjmOmMJ7Tl7IYMhLoz7Fg/DSNNk6bK1t
mGYLy1fvcUgaVpq+SmqydU3/k83taox1iFXJVWnRFdS9fB4i5aDp7rJmp5230pPZguYNjygKjnVR
2a5y7XmlTHsjbQumXiJhgrmGn3B8btwC1R9JK32+NeFfWIA4cvghNwWaYXnVxwDR3IqBMiWpIf7B
VTZB96v4osig6yRuSx1M+FthFFu32EgFzmcKewR0BXHsnVtLXPWsmELobzyl3+CGvjdJ42tR36No
PtR4dbYhUwU+2Mk6Sd/6cUo1g10J+Twa5uVwLvz2hu0riy3Zxx1MDG8vkPYNOyGxlKNeow+qYHwo
jwIhW4JBXiEWM1GGAFG+mi8WngohBuMRSlNP5BYU2SHXWFG5riqjtRzzeQec3sTk9JTZcrSWrhc7
pXlyPf2kiTnxEsA1UnFVkSOYfj+XE04/pYVdHjOoRUkCVbb0Tnk1WRdgy/1EY15sv0oZPK5pdTRH
e0C4Z60fScyI1DPu85KBsSRMGGVptG0DV4D2AMFLatsAweZXX7J/GNu/bTP/Nba/mbQaVSrFluLL
u/EaHXDlONEv6iYyjI0ulXmwwK95gZtHrJyC9tOrTqxxJG7QmyUU5Bbjcor4Nz4GNMsehDxZH/ho
5PSZ6bSap8YZpUu0rBAoxpA/Z4SL9+0BSRE3F47jCAEsuzSYb7bqOsKirzlEeJhi6aI5/lVhxzMu
xoHm5caAMc8XkkaChmnnOFswcM8tJUKpHrvwLoeO1e+k8Kmz7vUUwFiiBaTCabV91+LRB2bZQhUK
n0r6UD3ikJXbb0Rj2aCo1ByInL72VsJKaJ+UBN8dx1yMxpOOWCuk53Z3g0NLPDs5AP2lg1IOYamC
v40pxorqtTEcWjyj9SxGdmKsqt2g7LR7ZiN6IntQZbvNsFzhiYqkt5A+KjxgP8KGuNH5lFyNrC/N
Lpq3wpFzMM+yeXY7bnYVqHcayz29/jG8G+0qsZ4CGcL5wY8Qn+4TMCpMF7f8NSG71M3Rw+u1uwst
UjHbq64YjJbdvg5hpIwLeAxWT1jREuFWnr3jhQPD344j7soZqq+U34RwWWGjp7z7rBsRSyK/hSdw
hQ0qAx0eqfQaFEvfu7rKSjgNGS61e1+9SripZehL4XLYxitCoyb8wXhc1v5SADH5TtOuYZBGI//l
+KwpEEe8vJN2CVlh9Vw++w2kPmS6DmYZ6O8k3CD5JICWAfeU6IKhbDab6GBiXINAlP2MvtX6LSll
KGfE907ZBPCliNGDbwsjDlcxyXc6wPtd/EsEk+SHyYIhHPHMJ7jsOGK6DKs9AZxRdhVAp5/cjYZ9
XEBI0tKgjpGceg21wiT2iyy/dfpLlOgaO8U4G2QH2mH/xKRPms0p/uUFcyZYvje8FzBx2pngv8ug
CewG8D/4Aq7mFeZ0gHFq4+uuq2fDlosthRQ0FRp7uAt0OFmVjifbUIMdBBLGh3dOoq2irrJoC7kd
IWfgbUZ0yMWz/6wvkAAgxu2zFXY+/hH2uhrOJHcuv/YpQwakBNLtHD5OAslKdgRHK+ay5wg+HJVF
/459ASmQuxjcnX0TVxcTueIkfKUygYUYh87CA5tN9pQoGMjmQRl/K79QJwKUeS/kbbVYQc20O/q1
HAUNBfbNlW+8rNLWFOTR6/RTzDufUFUw2yv9HGTgLokrC5HSycSqDhMwzcYh1pqPta1qOwE8ZLS1
OyFUmGKg//+VNJg9zPr38IDfE5wYfaaUM5VO8iJSZv1BkI7JK0KhDkj2moy2tKHss4aZ9dUSudcd
JXcHW8qDQreggUB/jcBYttUQy9fhIeZ1CNx28PNzpvCl+1HSQqZeZb/FQ/8Oudh0uX+3oloMCq1y
+NkU+6iKO9jmkL21ebUFiPn3tG1NsrfvszZR7BQkqM9kQ5oemv9RoHlJ4WYiyrRdvgsOijRD7ZQj
CyzuPVuWFFKCvoVpXTYgUTRDpo+IrMR35ExsyIqvIluYN34qSo5RLjoQnRh7FGxxF9BnYw6fVQ8b
05sPwu6fIKfFEUA9UwscMEz30F1jyEutrohzU7TzJULKEqjE9pPl81jaXrkwsPHJZuWXQgPJdIru
2cKTL3EmGXWy7GyGW/4VwiS05hk7RBQQCbSLdfBqbDT3AJ5uGAtNWLrmisFlAq+pc+2uqGdsOmju
Z0vZOyEYsdb40fz7yhp/x5CoiiqLhmmaskquw2Tc+T9XdsCbBIjckog/ka69tMgSTAZW7MoRvyIY
R9SaQzNMljL4drYVN8hQ+Ta+QzLua0+1DRaIpXHXL3CiwjESdMEsfl8tiLGqEyC0PkaoU/BbZmlx
DNOut/oTXKgg3CIzDtoV6cieMgdcwp0iVJ78flHBun0rdjwGzS4U5xHFQQFDaynpzDkXscZ6b95c
N4g98k2f2Yw68FDy7LFbgNnRzZIP5enfV0meKt7v409VJNHSDZUYDuPbVRoVvXLNrJJ2pjENrurL
/BI36h2b7O6CLx2CancNJwqDZIqYNYIvHsoG68JV5mE+3GzFyw8H9F8PxP8e0LcNEhr8wYgswjxV
xz8R8cf8TfNJ1W3hmckYRb8TrZsd08x7tZb9RQyBr5m5GPw8AagaPyS6af/hfK+KpqhabJKAwcRv
5rQSbOBC8eBgRTizdPBQZz5ETBTg6SPlqcPd6GtEQAzWiVzNZij5Jw30eAAoW7pf4OUmveN+NvQb
cx0Iq4zeqELm8Dms5qqGbdKywRM4XanYsqOYXwTiZmKNIS8kKcjGkzDH5WKHjWwLRS2+1MrL5DRu
2WaybzCkT/cILhCd0PUl71f7YcWW/uvkyY5CLGAaoql/jy9vhKpXq8yQ2NxTWeG1/ODVMwM3RxzM
GsM7lDgBdftwvGEkRakhobGQSDcqpgzNCLMb76esDEmdqthv41WXRW4IuZgmyVbfdnBVHiiYSJWk
2sGV7ti5FhhB6Q+/OZv5l1FvptBXUl1ddU+HadmAQssqFvdQF+t7oUGM8KiMZGfCOupqo9CZAuTB
RBIBGOIDDn1gHnA1jv3LCO5BBfGCl6bCzU9vgtQilxQ/YnY/tVRdsz6H/vaFwA0RM5GpGXb18awx
y1mpv+mYg9X3hArEmqJ9tFuA3g2zDbwss6WCENvrz6nx1jLrNqs0OSe9QxxY7gLLjrdWeC3YwWjZ
phqRx3D4eCgsMZsLhVPj32tVxR4OMywTe8t7Ywwo/75qnIeMWx2eq+AuQJg17gpdGsIyajcH/r1x
Z/wOl4jSqbsIMwlqanIAqMEk46QJDwLk4P2FAPqwVxFRtP4Tlpl+DI76bjSr3EMm6OdLKFvzMKFf
5CMnl89S6+isMFpHh+TU+nurf+vpdUr9zcXqpjubIVVQgMU0iRY9vZa9RMCjSKsteVcMajOqfmrp
RoczC1QvSjeXPFcJDaCo7TPZXYoygqbDD1PM33MeY4dFVTNhpbHofptiVDNOWrHL+h0TnkhqB6UY
jUjaRnawMY3lRNl+xuCr2hmbbCHWsxhVEzt/2BQOE952TH/Yuyl/z3m6ZqkiCnScCHnQvg3qQEr0
sFaGjiIgMxcRy7G31R84dSPipZfwHtNWd1CaeskcI5+1sQo2+QrVyLiUNkkDkQE/+CWzMnPir9aJ
H+wyXCx2jR+KFXm6MH8+fBynLhoGZuP/AV71VY+FRWO2mELMtHI9xrb6FZfLWnea0MHgf1PCrkzn
Ch4ykEY2Qn7QHsMKr/pmBTqOMuXfN1L6Pf1+OyAdA3kuGi4BEhPDn2t8bdSlXOIssNMI+83v01Mt
M8BG1lFxeEtDzfHYNmTB3uwwTxtvdfDelQRj8FWRbgaNnlCCCyDVIttz5oKS5aQX3sZ2n5c3FV4+
6G7KCq+jyKMUnSYXvFatBkdTlcwgHla5fsPf4xX0nmepsNWU/bDaAzwGDtRjymiAPImrYT4EAFIW
t3lUAVdgdlS78+kBDQBe25uloqgj2VE/+SMrS7LojQdpJnKLtaX8UL2765NlaR3b7g3q4bG0yGSq
7M7bMvny5HVEVPt0EcVxHZrGQWPCrqBVxsIy4pAHwhok7SwiwQzAUjLkmGApBmRWQd0HFl1YXlQk
nPAxTYn2DKiY44FYga+a9oiItlNh4kgqnlKVgtoj9FoDJgC/Zm4o0c7+cFv/nuP1P+7qt5pEItZR
jTyGWUItYoar7kvEPJyYT5qgH+6K8HZJs5PPNMPU7ochZfy95un6b4RWlflEJ+PPEWV1Xpe6iYrm
iuAEctzV5p0JaBjR7E5Lv17c286jIv5i9cjwWkeSElo3hlZQ3SqWQwsVNcY7TF1a/zXi/WOVsKVZ
djZoNGNAwdZNHVYWUo/gruKyNwOrI5KPj6B12tguvOrLQwig0YHGCHFpoujpCCXw4M/6EvM3nZXC
2nUp4uUY6ep9HEjMwTxnQ2TaQkm/lMnKWHrAYp3u3JSE3fEuLUoTIpNMptnC/awKpGfIzfyzOeyG
chssLGgoYUDdosYrsqFl7DKl/tyytPz75v4uGr4/shSbmmRoMpOw9i33qRZqH+RQbXa9DMy0T8D0
rREXKDCJW8wSLDP5x8kIveldiAn2pLkVHKZhq3ZM0/W+pmSWC2damS13RUTFKF+n9b2iJcregwst
Mlp0LV/8cODifwwNQ9RIANBN9g3m79LkfzYURkE/p4z7ZodHi/EpL00C1tnfWE7L1oxg1tGWY9CK
FGuomU77AzocJluTlc5cUZ5xcH6pu410DdfC0d0YK8jO3SWnN8omAikfuy7s3sFweAGwQrBi3ulN
iG/QVNYEXO3Do7lBdlVHO/PLP9EQ8vSpEmWTh+OeVS3jdXfmPYNwrr6hb5zChg7BqsTf1Ga9ZlIM
AILY89HdIg1V75/I3vXLZaDhajYbccBtHQ6h65YkVBnLNlnT7JJD0pJ8bKKHo8FgUxYEzR8Vuslv
kMAUyUl2GM2yPZw2qk9s8FDDoWegMF8FxwBEkWdmhmkQxoQPuqXq3D+oVxqT6OdjmmrL6rXejty6
XXbSB/LV1iTfytfxgj+pChd+FbA3haUKJ+Q1sMhwgSxnZFtavQfPwwEJaMAXnaxGiG0bGzYokKOg
HFF/IIcIIFDN6AsSxZssGpskRZO8FpRnM38Fgj0BF+JCXZVveUQrFEvpGTQ6N1vRdM8sO2tt8wMe
/gPkz1hfPSySSHKBKSG99i0BXTP58ssdFtAd2RJgVa2ES+ACcfvTBuS/SgNTpSSQCIdTAAm+1SpK
gVrGTKuaUGaGmQkfIp1Fe42epUyaDpuFHnRiheUurDAV9hxab/xCjS//0uxUjOYT/D6InFi6Nza3
4LGwLFVHsE35SFv130/I370tpk7VtNgxWIB8uvltNVaTuKcLmSBFqedJtyh36SvwMuO83ibcC5U1
2Q5OzVXcVj+EiKh/Y4u8Ne8sa6apqaryDUYJWmnw8NOsdxRqOAzsUN1O6oBylaAWBcDaojgTH+6J
0VzPg71/D/bhVaOOokwVbsWeJumKlhXIN0E8sJxYNOO5suzoLeNIO2uOCc0OkNg9zg8tP0j5mzWe
eiCMP6x+8l+BItNV/J9T+bblFKSeQEgP8TaZe2PjuOIe90gxgySwjhXW6aDAeYzN90L1DzqGVPhU
5o9pgfapUlhZOrTMIf0cRET/vr9/dww5Mg0wRcZtVMI26dvU3Y+d3PijW+2w7oQAC+yaDWv5nZhI
MkmgXR7SX2x3aDILzxm+n3MkGGCJTnh0f7FbwArjpiPteiZfRlFty10Gpyg5jkhEopP5AY8gxbTu
yGJJeFKRL5Roqf9Ywf7dAJxOgeQhkDZSP7+vPrKpgMSNMtB+uEpoTc2iVbvj2DU7tYm3pMrZ650j
XgErA/C1F3WBsxY2vsQifroHyo1Cc6rtcPn3lf2vwtrUICiSI8OqaCjfejdZlClZX4nVzr0Nlx6S
005eRgRsljQNnqK9cFMXOHoc5Gu14zHqjvKKWMbtvw/iP6ea/z2Ib7dXV0stMGUOorV1ksh2cBEc
7wIGhmsqDgln3Dnh/JIAYG2Y8gWnyGcg8A6Qob9ChG0rxKAtwwNNNxs5ESHqcDaf/32Mfy/Bhi7K
gHnERkmm8b3eH5oIaAiLyN3YYIXQrxJqWMpkgR22kkOGHh8/uoT9R1zd9J5YzLD2a3Cvv10Wy+09
NTNG4uMKH6llBh8yo8M0PqfSrYUtXSNf7+BYVemSLTV2rbJcXSnGoyheeD0231riSIHww936e7I1
2MGSw2ZoiiHz+ds0oURsaYpmZEBQpJYzmdYF5pLF3qNKRzaUz1N4yHiU07FG0P1DFaf+dSOmd1dV
YBiZEcum8M8yWS1y0ciTttp59+7cDXPvPbkM7/1TJs4NXHytufJZfeUvxmd7aj/UV9hB3lvxZjyj
His/QmxeqRXehDf9c3gpPyB7di/STfzA1O7Zuo8PkDwPMoc5w8llfCjv7kvwWr5Rkv57NP3Orfyj
FuUswJBM8rkl2SSe/M+zyPqRarxLqp35hhdqH/CwoUR+YA8Ad/YEBfu1P1tvNHrfm6fumr+hbSw+
qo/mA4jYePr3wfxeov48GABGTREZYlMz4PvUZHlGrQp6Xuy2SBpmxb3eIeqblXa24okjLWdSyCBr
Wfr29F/igAfN4VMvpKU7Yw6dExE175cwfGaky53+fXB/326OjdmfD6ap6vK3wdbqoYuleljsZMgB
bncLjT3pA1BuNiZbR0Wj5/LTaqP9PuG/LoihsB3TWWyU71CfYalCrI1esVskM3pHC0rcYNYsdSde
13QdmKZau5lrC1ArAAZzKdjWTj3oB+2kX9TDGbsHe3C6TbwTnWZjrYqtvy+22cpa+WvvkK5xFFzL
DrSTs8hfZMbdxOvRrncWbp6rfh1srS3UpfqYrAy7XhcHadevx3V1rs7ZOT82e2VrPtDTtydtG2wA
gs/DTbyhAmyPWKtto7N/zG7VLT0q28bBpsYhWGsbnJsb5JqztoJndshP2aU81afqgvD9ONyaW3KO
ztT563LVbrO9slJpQVGo9M84Th/Uk3jSLurJOOgn6xDd6g/jkm+9vXzCyXFvnsxTv21X7OZn2gEl
Gv/Sltik7j2oeM/eW3iN9tbBPRX7/NjtsUPQVvnrRBzLZ2w1WG+W44pj3cMU7GbxtXngWcwWgY/g
Y5BuC6wa8OYzcXNGxDKDD84ulV05ZEXr/z/yTcyBfbDB2UgeCXtVihKCJPgmJRUZjyiucN2bfpXf
448FiDrSGb5DARArVQHdcv7dzySm1xpf7RkyFpje/LR/Nk/6Kbr51/Ca8HHkhIrb+CwcOCnCc+Un
BMsrOLYLmHM7xMJzeiabfF/vC9vaQD8/tHf1pbzrn4WPDQFdebaVyKBm7uf41X9R5/Gd/it8R99z
H17kz/Ae7MSjeTWP7lHbqLZus21YK5sllvbE503v2c93ykZnrfOuxqkDGCSi5CisPTuwEVXv/Zt1
So7Y6BzN7bjXn9tbdCWldiJ2X8JbsSWLfufvuxXebTK/HBzVVXFMrvIH9jrRNTrit3TzjsbJuwbX
+tbfiiPOj8RjncXn9DY8h2/xueab5rZ33G22SBbSvjlp9+S1+BW9wjJ/qp6kOy6D9+A1+OV+eoT9
TeqoeFa/a19EkQQ15CA8AGZ8JPHNf5fO/l05x/cU6fJeYuLzcQnHWpzuwxfi5xfJn5tH62yczaN2
drnYiPOgQOzTbbtRuVTdS/gendRdv4+u5kXnSWQRPMZnJM8xByuchJ20tlbK0dz7O3mvHuAYZFt9
X7549+gevDdfyX1aTmgtn0pCJ0/WL+21wetk1nx0H8OHiHQgmuWP8G34kD/Ct/IxfPhv+U1+7h8o
4lsuBmSnVT5NFGt3H++gmgirhAtt8cbhzt2rZ+9gHcMn92xYM3dvXbM7uTFf/SdShpvyJF+kE/6q
46v1y/qVfbgw8fEd5H82f+g06AMHjEcye3ge0unfrEj8z49YGMJoAUXEPw/cnZhbb53Svb+Uxx/W
LHVak/6aFacyVdVw5SGW5s81Cz6YrpdGUOzKHWABOXPeql4TXclOv1tKMEZmxBCu87W5waJyTUTr
CnUYYkemBdFW2aofohOWgemlPmSn8jDIM0zsFmf5p/rkPxZX1oz/OdBvSFrSy1KsxKwZrGfNslua
jvwl2epmtKm3y525AQTh8PVNvwtP4Sm6BJcUkfSu300zo7LLLslFYsvriJt0N2ywcDgIR+Hon0o6
5cW9usdP6e8JVNuVp/QUn6hVeUVyKNfupjw1h2LT7ZlyyZNvbM0xZ6+slrDB550yL/+PsDPtTpR7
ov0nci0mAd8yCiIOUWPyxmVMCziDKOqnv78y979ud56+nWUGJ+BwxjpVe+9a31f0a4DZ/CDfrDEL
mPPiE5dBZ91aL8gbsdR37HAcdU3mkplG1z7MzIFJN69nBOJSwvKjDY+6b/TM3jU0ukCIQuCr3Xs3
I+9kDjFi7xXBwp9tf/BEqX83FX6r2m/bBb2lHfW2QdUqYR7dYyApp0S5O5sJUZX5bnKZbcfb8Y4q
KcbWHM3RbFzOZLlTwipQ3tXozHIoA+Qe7nudSQ3K2lNiVDXCHVlEQbfUfpW0X+Cmu6T58DZwvs+h
zmZ5G8PMC9vdDQbINvzFdO2R8zZQgpoqboKb3wqtWI/JK0/AGK35yArlE5QdwqxvJ3aiRefAApmy
f0PS2UMi2WmTuZM0LmypwavEVtgOK7/to6wWWT7Ui/gc2cGZ82wjlUnmGj/iTZqP8/FmfJxcH+5+
CBjILwPNIUNO3ImOvXv4b9Pnuaf4PuDaoJfbZKw1FbX9rbK3JK24n29UdtWJ26fRlqRF5bmD9xHi
SQEyMTv5igXghZCeWVT9zeEM/VYickTLp+1mcsRrBFVUa0ClNKN/F85o/206wDUktpmFv/q71Vhv
EPg9bfVTggjk+OblQwyN9OYtRkiHQA81Y08+ANQ118kYqQYLCXTdPMUlsYkLP8lDFTNqkdrgluD5
S27e1esMGv8R2KEaNH42RgDdRTubgXv1NhGJGDhWcfGLMM+0HM3NulBo3f3ydmSUkwnLFfq5OrdH
pOJLEcfiFePLPQw1LknI1l+MCJc6Db9HZwZK0+ldnN58Pu9VHs927oW3CH3yABPP92oPzVdX4/Kk
Q3HOeDJhHnSR8k7fP96hm59DEF9Qubcu8gqvlvtIs3C1c15t8uZhJjoHJ/w1Hv4Sojbh6a54kX9t
vNMAqbkeOzdcP+jdoHGTzzer3D0FBvk4P94XYd+igPjMfNYM5x3kZ/gISAdBuW7B3PM+e/0WlTCH
UoptOu9zp+/gT7sfMPD7PV4h99xy5kx+c7RPfN6bw7fgfSR3h6q37eIeFoseUv/GK12Quo4NLfzo
FnHplu7ZPcaDftuZy01/8IPN4oK85iaZJHtk+uX/lpuG4MuDRcm5e8u2+5aC8gvKAKSbo/qdGJyu
o7pMfthZkc33TOc1PHX3bsfvcLSZrC6M0xOHLxxUcT1kzb2Fs+RHCSBvQ+5ibLoPn01msGFnwUYO
T06bXwQovOvoOm4G5Jvxzi91iIata3ZROUt3XaBfzyvLue+sNmh/LdWZGVwi+STvXiJ9ZvGarAND
O1B9cmBxJKlSulKSQ6q6r6/RZHj1bYq/nZC7OmjHrfA4UZgsNj4spJCUSO767rhlsISThjOCgpLn
bXj37olKkfFHd9boLDLj3Hz0ykY3Px9nn7eZ6rbCypm+NE539u/xyAb8L8tzhw2lYVq6ZZOT+c/l
+XS57h8tCwIykHJvNi9m0n0RsnJ3dPgrgxEnvnvxZQy1nAlElsHBA6DnQtVlKJ5dMs34tL6DkuJT
OGLhLdChkP5Qurkn2UZJlC69g1co7gxJfuMaQwCQ1LLpbBPoER4+Bw99ew9uBc1d9IlSeaC4ArQr
qQfZI6r+wZd2VV3knt29R+6L4OIg+UTRUIqncG3nEyrg+vPi8HBJ68M3Ch4tL4/JI0P80ymC05To
BHd2+cG98F/YjaWqnU670wZQ0tF15dvGXMmbTtPO7GOiMJ1IPlmoOQw2+dUDBl02fu8wAcinMvhb
CDeyeecZo97kwWhfETtxpksZGsuTA+mdLj69+aSpcSq38Ow0CxD4o0cv7w74jB/MtM5fdsxgz1Ru
QAFloH/vB1cNBsz9bhwTc3ry2GS67FWZfncTNO19ALqYQ1S1qzu6A5DCw3NE1uIdc7I8DBeENN0C
2gDfBVLml6HarQao0bDtL1yCsm82sRjT2xJ2B6DVR4KVd69uE4CcBJZ3ZnfyegU64mQTMjcHKBZi
zBiBwVDD05GCiw0hhLpQQV1yw7gZ/M8FhFDbR62gX3lVcOLTw5SwFJ/+1L7/jbKCu6CFTUP8sAZi
SH+OkiPp84pKIYtfm7AO1vqpcLS4vaoS8lOnRlyxGSeIyl8C9cBp9mnWa0L0rHtlfzfYj4oYXHjX
iKoefpoFIw3yaV8h4320eSX+isHxwIy4+jf/4Z8j4FPQUrHMyO/BHFW7RoBKQpTvnU2vinddZEHj
VtxEtxCObih1ADKFsdgVzq3tb9zuvycJ+z8efrn7ttK2dIMZwja/9e7KJDeT1mwglTkmi+HV01dF
2j/T1KpHkIT/Ous06oAs4AD4GQRnACotVtKLb3CAjNCbJ5+S+cHd9m3P9HC3+iDb42ucRY8QTS0e
d8xeqDVPi4mcC+xiH1SIdAGb/exxCKKRx0ZGwGfbIwY9QJeb5kabkTX43zf93Jd8M6N0BQvFkuCG
gSTgn02u5/nJzPTWMdk/+uC0Gpzqx/t2UhCxRQvpl5UTB8QTcC32/lUN0E//yWr+S63D/cHNDgqd
X1P7swDqYb+3jANzimWML8o7MInb5EE6TR0YqzLM2ON1ssz50UT7C2TNUv+48LcdWxtRBIPsmzT3
A4+JDqCrvSP/gV6+HW4WAr7Tq7WPjggqmPWlp0WZjnPU1Lb90/lNLXwEKBAN2edRtdhHOa6VBip6
SwKWgE+sIqpvh1gnjRCrkacND68dAvjbE3QagGe24mZ29wAWrhoVBGJQiRBx6cv57VL14c4s9qNM
ffgapquq06/M0YHAq9EmcaPwaFdVpTao3e08Ym6DTUbu9Lrxjsc74itnT5X4b4UhqdRdFc1vWyGs
SM4Mc/NIVLUKEUVAIgvqeAPTZ2jV8CRPsInvg83tASjv1w3nVgbWCY995/yu3/rAwmqEKM0dKcR+
5XWdEAeis2z1g2caoYIPmcbRG32wK6AqlDppkm23xOJWQi1DukuHOHmY3cGzV0rf1PbwnLNhBtob
bESOoMSDhCOny/vNzAO1YeUT/H4RaUe7B2EBHPg10ZUL4iXnl8rIg/MdEmyxMiBstZQ2MpcPZ/Fo
r44NogwQGCsIg+2XEtLgA55N2+p4csA53pv1YIfUbAHBBWH71GpXaX0DpnWEfLS408a3roQrDG3Y
0pQfZhZN+vB/Btlvffzbnlt/lIa22S+OyRWZHTAFlwrFMTKRQlG4HEkTBh3nUO39cwYVC/mHCrFj
0O7j2l632+NCm9xyw1PhGOwBAKpk7s608ocg4n8CtQwGVSOUrSht1SR08ecotHL1sD0rpOI6IyR4
7pdNH4TiIxtJb/j3jCMTyve6UHVdI72LoOu/479hxZ1yNmhHVCRiPScHBqrfmwd+8rL1g7mi/21q
+f1S327KpPD3g6pDQbKgS57fGomT4c0EdN/G0fZ+PUY3nPZdSA4XwMq1p5zeySxxu87sw+Q2WxgD
HfW+TV8nudmjkSQYzgLt8wbUETQAKGslDJnWtf/vCnoyPP9TQ5bKQoS51f5PxOHRutYHrVSOJIOJ
D/dX647a8538Gi5NoilgRy2ia61hc0ST1mn28+39x1XhrzWHvYwzS9E08nL92R06O91Wzu3bMbkr
cIZzd1H9glHG9XWyirea6QJ789a/ldN/37r2t26oyWoARYBOaEq5fsPyHC7tsrRb8LolV5JWVuBP
x3sF7vgh1W/zLaxxa6heIT1UTg26e7foWYqQPZEKKhdAZSAuaGSNR0jyZoFZYv7dtTC/d6MCwZfH
O2zJzk97ffUvW3399zJ/62X3jXLMrsUdUcx6iYbA9TIErKDq78zVWe0DY1moP1TTX4zYP674beXK
UfmxTxkdxKhw5h9iVZuahX/UfxXn/u78vjd+6pE/3eK3+QuSq1FuLlzQAvCVtwS66IpqOK5nEiOe
27+aU7yozB9mir92BoDApHzrWHhVv1WslSlZRSJtOkMNTz/Obv3WCVrWEKj0D91OKuz7iMP0szSC
tshPPp27v3W72twa+zOi2Im96aC6ZZI3ey3dvnV4P+1YvtooXl33IobpA/PekcaTRVE9T4FBS+6u
fRkXWrrRNPdYbbrV0a3hwZc/FVIcWv8tJHBaVTdAenznPFzaFjlSSBEHRd3XwNMcc0yGA5D3hjwP
0wWgUiF9CrV4h+Rrv9BbvnkZNbrpgmXF0mDMWlu8NTrCLdW7jirbvQZEcFud6sG/6/NvU7ymEX62
dLWDcfnNpmwbDVKuW7YRVmcKgJKeUql96urfV1Ft6QDfawR2jPjXVCakJ638t2bb1MqNzMpn8iWd
PSJmBAbfHtHhrUnbCdA60y3HwMhdDcdRPYHDOSnH1QTvGC63RXj3F2HFrk/H190OSCnGY8OG1GsH
HQw7dDp1rxrq+FrPY+imiU6M1bmn4rS3l1g+7mLWkEsYraM5F4oRwfDO7P8P3jYWYUnoJbhoGSU8
rs5qqETQkdnXqy7+nERcIvDAxje2QkrQwQ9iYXZH9ew4kbfwkMiOQAtOqU1Afs1OqUqvqY1El0vu
ire8p3gPnErg23AT1CmxAhy2iteKtQRKwhtJlxEU580yAGTQrV3ydrv1FHogv0bX6OIN6hq9ul+5
isOWE/wUn/dJKzY68Tf3RZUIQJ4PPYD/28Gpr7zKd3JnP0DTx9v45IX7Kez//2lPU4LsMFtgpX7r
N/sW8FTlVh6SPdtuHJ446sSXJ55L5P9cE98libFxg8L/YtOeD8VZSmuVjrK2BrCrnUNkh+IdxPM3
s54nAVnuHyblUpyslxliV/hPbcHs4e+jM+D4CTlkiUs2lEjzLmK7SwSC8xwiwjhz+O2jK5cRryPp
dgn4o/4pXh4EFdzCfYQAIV2rf3Vv7jY5498hQte/sTz5rRHEaESA2fhDpqMtNTb8pJ/xH+ABxPN1
9ZU5fnj8QhcPgh6e+sqXh7y+EtCEHsz5kGzETWLzKx4UwxHHIunZn7/yHIET+tQCNxseo7cmuke3
FNk8uojqKwkpPWl93PAubTkoCCkBxETCatMnjxE7yn8Pyb9aXDgPDEDEGk55RVau30Zk0bl19NON
ka8dUhtvGQmTfXTddQF0HUkFhfSXvyC9LjjEVxRS8q2Lx3730X6/D1tsMZLLpPp1+QC8d9G7dDC4
dbeGEPUPe05T+9tcCrrElK0vpBNTPv+tnHrT2rZqZFmSE25AdPCDmqQ4Tj6pCT77BQ576RcSnrkF
9kg+J0sSu/0zXj4QfDjomVSSxwQJOFxCH08MyA5v8X5EuJyVeCpwkGN4xGm4I0qzQ+G3erFedx5e
7sI/BCQf9zuvzbQEnMC++oVl1EfTiPmCbDoOcsDMHTuPucTn/RG4enyQD+AWRoiNivPpSCgB2iKu
892zHyAWu1rgMVg4bzcXJxv6qJyBdG8EiTaDI2C/h7MJJsqUsHFs+B0UB64Dw6/eMOi8U7DvMl0W
vW0XIZ/DW0Fs8jbZvJ3HBXAIqNgaZOo6as3raLF+gCp7y7qbT6jWD9LfMDj7+PzuPpwY8ZR+QNri
JsR1LpMkzhF/8MGbuUe4yy+4b8YOvvWC8rXchdcCEpHF+5BnOL61oc3/PFhJWJSuHYJTFBLnWJyt
OyZYPGc8gzzsrogMiIc+RIEYgd7VaiXXPLr431wNrePFEE6iK963LUOoYHjiaMZLj/A7U3LVHRfO
OxKyr0VE1gTeW3ir2hmuEMF+etIr3JJodbp4JalXVby2OO1uIHtwWM4MZ4U0l7dLG49Q/RPeIwe8
voo3E+0ovmQ6nA+MYqrg+pOxixoubHLKTja650nZN7soy7kvaTbEFQqQOWB/wcEFrnKNDxHoc+2U
wYC7a+9kXsZcLJ7RW5gx2cMn/xTPkYxyWQDI4uYU3ql/CBGE62WMcxZ4Z20NFz5uIzAgEWmtPDJ0
8x9dds4NPJ1I6HaQj4oBQnIfMjdsXOtzE+J45LOMvvzSingSEEvPAuLrLASQEuRSGwq6TMavqerL
KnIK4zeJcGjcgdzLJdIcgP/cxcmdvr3tcIMlKWQtZ/3Jph2vK4p5LhxRHrpjeXlf1PW4xSAbZExS
JAsiaEF3ft0SHZEmkSUM2UrxiVJMWaTkG1KSpYRPODfqEf2Ncw1Z7ijbgnbZRk1gO9M4xb3sfn6W
aBvyfeicQf5eTfnrgw+k+PugJpwiYQ6ZSLnq2zgc4p/mmfQHuR+oZl7V33r7gFWUhVfjEvL/q598
Nfyydu3X3Hk5uVsiMeS3CBe0C68GW1ZMxD45z4bX8I9x82rP9ReYfpLh75ZbgzDqPj5BeSQLn0r3
mtdDvzUkQTfv/zRTq0/y2nfj6fcp8Ntie7+erarFJiqBOspiWKR3Vwm3zifqZvgZYa+x5kpUTBzf
H+QJda4J8bYgs4j1yRyFKqBPVgjvK9j1CLWXAksH6dEBYWhvVURFdFjL0sWgiWWZMlkKbUcL/DLq
hGRy4K0iSsKdEz5SCRJK3AsiOiMx8xfeGFOFdCLOuiEI8BmnBMqWLxc6ywlwR68VEKj08gQXmq+g
uLhwG/z1ZoqXOJXIxzp3pmL+kCmL98sf/DlwWv9m4grOQ9FMAV5/Nz0rbdtq13n7kMwkkkockIn6
GQeh2mIJoy76Yi2QOoOpD6p5KKYgz4jQy7T3NcG3CFoCqfSQX2Y03LExLs5IhoeA6iQ0oQ+2TndJ
KmsCEqUvYDtOTR+STprzZdRW0fxyipSO3VA3pNzu6s7n/oW8gDSidKgdD6kTxCgRmMSF7J7QpxQw
jhF2XgyiHY/gQQh6EXaImcqD3EQSW8DewdnO78czHjwHo8RLFhBnLoFgpAW43+d0z0yq4C3Plne3
9L8iJ1IUKe7XXVUJ6dfhayBY5ihoK4obG+K8VFyKHPCVfHdc/4A1fseFTs4WrO8HAukmERdSVbEY
i8F383ZDkznYM+PT0GDFPI5QfkV2vRlj77NSksV7AI6PdRNt7uhDYlKyJAm5RvWaVEJ5ciY7xCIE
UiiB4110C+QhtUEGLF8fUOkv4DE8iQ6dPK2v9VEb5f+JiIxoe5KSJaE2UQJ9DtKgwwC9E8KQ2QR4
WCBDHTVRJmgx8sjtwyyFdhhGmowECfXJxIHba0T/Jti3RWf0MD31M086tzQzDT+X3lN7OwCRYooo
lB8hTvYquzedvYoAjORdxb9NxGxgpYEewcKYs6bCvffYk4dsAmkUYuODfEJGP7Y8nTmuULJIxvJ0
wVtyFh0QJRpNLM2sr1QuGjD8bdG6RogTVepsBvWXxofFQItJ5KscG8/VmI1PSh8gSxVgQI7H2yLW
xOhM46CGT6mLrpTymKrBYdJZCXrh4hNYSsjbR1gTkSnAtDcicGe/8q4YWbzyFJ9eQcgFNREARyZr
vjToLiAs7ynrhuMfHEEgFFk85sVGoqPE/8VIl68iHhqq3IJ0SZwVTGkI4dJzUXp+dmgAB1gMqnPv
o3DuXXtiQUidibkilUxqo9DuEx7mRmUTCLTmXdAHd0lEAB+5ewi0qdhMqI0CHu0EYkMdgjIkFij1
8ywQ8YOMF+0AjqbYOhiBe7aiqEHz+AqeUqXcquafyAFQxA9YQ5sXVGV65z4A0CfagUhT8giQ+vDK
V0sn8IVbvav1UDmULRoLtM1CUnjlAFoP4bMtG7lPGfZEi5YXBvrOnc1lrpYY9QcG3otM7TJRHHsg
vRmRMjqvTCGyrQISTmdh9FMBgjaRz7ZLlNyfWy97NJM1Cn4Vv9iwvQ46PO/2WnM3bMJuAd9lRDfu
LhED9eucMgccuxXjSOKpO64tVyd7PYsLqoOMf8AkGCN6dOHeZByRn+t5NWYzPJxcS1rgRGBZqnUT
nZlcwJ5MtHTfO/Y6SU0QhJnq8Sazm51+hY3tj/JF69bTLUHx/cspzP17Vz6XapE4f0mfIu0Yv4A9
enIBktLRczceIi9YmE1f/gqCRuHy0m2Y/1CMBqSyYc0zWoK5XYHTILyvvHV822uPW37Lt4ct/9oV
4xVVFdECzwP7TSzeL4zAvS8WvgwRxON7X+YszzBkDTFWwQzspzDcpke6EZIOIfhmvwaDcBqgdk/f
kb0Aew82EuCF4y2vlb54G2SgGeRPdfQEFfZI3mr35CJP4xiHhNWT5udAViGgCVHdew6A0ZGL1h9P
6EII7fnWI6uoL7CV+mnl2k42hCoG3kP+gz+ZYGd6MCt5nomEENFaAB08FxwLeD3Zh3i/EBrjBOLy
2PaL6SKSncBugLlPN2zRcdips1iKSSE1LG1AgjnV0xODyb4Bb00draBmD0z3+nJ9kftjxzCqBudQ
auBrlD4iYFF0UdkDgQt/ts2HzE7PFYu9hiu1h0xn2ox16kl8Nkf3F2RDSrdnMpC2lccRrNTDIzDE
RPBw+qTTY48lqCh57J7IKNi8DvsbGbJscNhECSyIzUx/MoY+yjKTU7sPhxtfSeIIGK6Ebnfplx0p
5h7K2zwAPGGrsjZg+VcYgkB33FeAjORAdqbp65uAfATSI2bigm/Y2EoXD1cfDgBxAYgZKvCYm6+6
ekz8nA0J8GAgeTgEeAUuCEMJ4EyKGtbT3gIU63aWhSuQk/vgHGCcuZWfJD6QocpZkpgckB4eCU8w
PSTOjklRPdik4o+4eEQcCNPn+KfA9LHJwTtBW3/5qxoPZu0Tr3LlwnIcSX34djVTOEqOPM0WA71y
IPlPSISYiBtDHCRXOpe4TFCdZUt08cQBQizveUG5v9xZj7rApMRRhqoLK+by/AQM7YfqTF6SRN6/
xWePUKiMQOSpmbhlyds/O6DAoMRYxJbiXPFbOzw5sheghm0nnX7qTCozmSSoqV24xmHmrNdTYoa8
0eWPbK2qkBxqzKq5fw05SkBO5PUSSI27ZlaSxhTU1vRlAQADED4POcGJLQTGagSLcyjFALbhrqX1
pf0BgDpvwLteT85StgOyAZByzq7B6DyQUwADE38d5bk/Xz3WZCOm7c9ei2xowCuxHARAdKU1T36N
NV2yHbXl8pxtfegzN2OA4LTbs9WQ4nisBmxW2K6QAx2Ixe69CjWcfnVo9B501PAa3t6tX8WctGKB
9Ws7Rx8k3HX3K34PwQP9wbcDXJqliRQ+SM8m2nWPb5dPwSdYM81b4D5bqmw9QXKvNfZ87A6WMiG0
whPdhcxMgbQi6W3ZJcv+GCgT9pH0+0tCcz7bl8kk2E/2JMEVfJi4q3R6+Ntb4vi+7/InXaZSg7Iz
q1E63wbi45SNr1xJMDM3CQ+728/rUuBkgiqRjZlonxvBYl4vwdW3QLVqIGyA6UUbJnFE6QRbf0mO
EYkgyqiMgNmX0RGNeKcdI4nK08f6GGXDDrhXefW/xzlRQKwpwW2t4MUrk6tvhcZKevzFU8Xfd/Fq
fzc7e5WPEpKXj9WYXCaUd/v2dX+4dGcyeO7eabmfWAwiJTBW2pxTAsmTjaGsURf6y5bt/6Mvm3rm
BexIqUnU6CIc9z5jiu+SoQQQphpdXCMFKeTv8CTIVlv6lu7k2FdifxPTxEDaArdibP3g6dP/FoQy
bV1RgdPh5u98c6HtDKNcNCRJS3ZJPinG5/QRIYvThwEyIqU7vPitq74eIdQXPQGOXyenYTk+oNlV
utWkmlyWGKOkCzbZ786342bWzMqlAr1RWe8mlu6eZ6DO8w4BWpITkOV5O94Mzyny4oc3w0fJ4zwq
Rx24QGWM/JcylQtBE7V6LBUjFIofjtVlIezng2uv6p26W0yXF/TqmCmcJEFFK1jJgmVHW/LnuOQy
zl8KnEcbluHrx356+9j/yt5htEAw9q44WIdC1clfbh8sv9CM9nG7Bz3/GCv9oseVutv41rOjK+Jj
5VT92PEl9XX7rn4YWlAdyJuAUpa7f28x6Y6O7yIxAKuI/cu089HuHUeHAQKfMJPqHnH+MIv2SZ7m
aTEpcRkccCQTwZ5BdOQ9c7BPlM9FF53y0SbNFk4xLIabseqypU73+F5SJRHYVJU2STnZDrfDQ0pa
OYFm2yvhzAI8RKTANef5mAOGx8mJv3Vac1w9RnQ4qeAf1KyRiZLklXuPqhjp/MEeCsz+Zfty5TZe
dqP9YMFKPdq+KJLBYAhzpn+Gx6WxQ2AbPs77u/6WY2r+todqRIckLd3A6CupcMH0t3yqyffaQyMl
XYQ5Ll/tMaR9fagP7XQHUSM33c4QHvcBts39THoSN3vJXg79ve3k74dpB0EFzk9BXozXBfl/B0bv
2je76LOFJCiPGSiX4BGrcZPcwit0o5rZkFuops8b2EDWgbNCshfiwa5oC+KiDoQvhADnxl2TB2mc
T9XohzHzTefYhkFMOFOHqWcT0LSJq//pdiapZH3Rin027W+897bzTi43m53lNWgqjPES8wI98SkM
LTxt0cfH3e1ZQBAfOMvM/oUN9Ozk3aHGPe1n0KaxbE0F+dxbM/eLSw9xcU99EZe2GK2K/34CRI5f
2r2/bfsDHJ4tXJ9bd3J0Htj7E1ykDieWvYDYQvPK8/pKvwnxv8uahlyjLFh1SHappwlEleEKc2DA
lc5sdJiyK3DroEjZjInPDnmLY29WPvd3JOSOeoIQf4gT6UPuDKDkKANKHf5CNp5dydkZKPE7ibgQ
y+fmZX0+OpMdu6Jm2g4+Mv/WlW1sNsIhHn9UiZBnVCzC0lU/yl+G2xoYMdutWHB3yDH12etgoU/g
mzkoeSj+BBpZJOgrySd2xt4T7L3iDgjgLIDmWdNFd9eDZ+ItXo7JbZ2kmXsNiZ8NLwTopmWgumWy
I2qzHz7YyqsxWctZuOwXLB5CMcFhjEkcMLlrxNAwIU79GM5EAE76JXPX0By7vRMnv8U4t8a5Nywm
oGtYvzF43QTYd3IP9NErLsJkCrIasrbptPrGoHB/ie88I1ka6eUSVoa0Ym1hJQESjhM5DxZB2AJt
iu4ANlaavnTFRTg9s5aJ3/jo3XsvcJ4J/TVYCN28L2wXcoaMxDAimoKjIQtsf7ZGGJclh5TE2ESj
e2/hY+D4UKZIcj35d89XtT8RBF89Hz1NC+keyyRA9K3nH7T9+bI/taGoJjYqRvRpkmakj8DLxuD1
z7Osi7NmTn6J+DBcxI9J0ztBayhxHuTDLCV4lOp8itMmZrE4eGpP7e0G535OdujUHkpiiOgSQqph
O5C743LaGt+I0bDhAMFf90oME81p+fu+Oj7Q6Ep06Klhp4+2Tm/XPUBV2cTF4MLSXfVIGBMY0SMW
dlEFOdEivj9pcs+Y36O8C0gXn+yle5hW0w7EHcJbodJDOcWN81jpESr9VbwUTCXNR/Oj6ogqOIv/
57OlFg1DtVVyAyOXTtYl8xs8Zn+7X7P6cka31dy4twt5a1sIINMN0MZvQO/lS0R5OteZ9ejb2bt1
JWZVZj84P63/NCXqfsjsPAUb0BxTvhWifTGNo0au9aG60iCUd0Kz8dq5V5jYjd3dPjD33ubs5YsQ
NJvaBFswv2ZIKneJ9t3z7hZVgnbYZF3r7nUOZFDhq14JkeBKfrugzZiCW/JqfF7aLikAVGIDXORM
dpHu1QwU3IR62O641dWTmAhDa0NQzS+YRG8uCohttiSEc1Qn/9XUjnL0FnZAUu+FGWdVaBTB+RRb
aoA0tA6cCl1VHFy38GD5/+7v2p/QFWmoP+voG0LHJHHs40CG++GBmVjDAh1lJ1xUKohEp37VYeKk
ZwbaENiZ9tKsWO+XC6Y2HMV0NALYLxYMy9Lo7gz6M8v1v4v3DQVP8doAJjTFQLDRRkXzOVp/C3/m
t+Z4eejn26QAzG74R3Z3lne+Jpfl0fFYRgzWw41/ZSJISGqC16XjHHT32vRQaDz7G3MD+jvIJ+yK
cbLO7/32Ag9hNSFbRmtuuLeJFYBNwxntP1iDEEFG7AXHBoGWuIEVHrRSZFkfZoQddPswmaVAjSMQ
hIAY6iPolqlVUGShNTqo4YmUGLWvVZPW3SF5+W6sYOft3PP1RSLh5gsCNsU5Iq8OBjIjtYVZHJNO
5wggIm4xjxKCZLdXBkTGjBSfXCfRNYTTg6z+Aayk/mkPP+sUUCPgSRU8ivkf0IvauXRqY6Fl8Ap6
UArmdmitOkHpstiwGSKcf0Qf9eZfhj+MR8b+f3obtgTol46OcgraKcb3EZlf9PxIqiLUcZXwDrM+
h0G/6AuPfhMxSvm7AdmAIncMvfD5f7vMUoHyK7EC6uEUmSOB9mvxIWrW5Uw+I9Eg1E7E0SJAvsJC
5HM5Vv5WybaEfVakkEfvUARMUfdZcIr/falZ0zs4qEhZ/k+JEETlQ6EQkKA3QjYp/qIUHKLzzHh+
kVPFlANCExcyYugFpCVP8iGyRZwCPIYZF+M6Ab+zsuHSbcdCXDUosBY/S1GkkFfDU5KNzRDN8VXN
KxNUGkzVRVgndXJc5kPOzUmNuDVApT0yYgDQq23KDVAJRlyLicF37VDYDnbI2TXvRO1c1ncKdUg2
OOSRMSLkQ5Gl4qQ6slSBw3lBEw8dhAM1KjUkH8rbQpKlVkXLRr7bGeiwKbjeszpJGkdKY05WJV/o
kxOXJvU5jsrWQOpfbg7SMHWGAhvKyHJRhtPz3KQ8xFXFoZedI7XLPzmNsq65PznMGnQGJ4oswgxy
WGtQkooMSoMUW1pBCnSnKF+ltUcbDtlxdmn1iiyNHGmO5C/Saej785nOPMBhJjWDilRkUkdSi1/X
k6tDGOEPdSD1YPDs+ZxKreBFVwnwCgotB3FSuT7/pUFO3KdFxRx4bpNhj/OSvDDKxocI9Q9px3zY
+JD/DtECuI7wqL86kbSVtBRmAxEdKQed7FkAqpKyV9z/s5q4In43viUN83WjCjf6VfVSJVIcqRAZ
BNx3qGEd0dpfzSzdWr5ArQhIiP4JwZc6kaqQESQPubT2HE33mKyfTPohOajuFEf6DVpxUGhOUWdF
16Jrczq5ebkXZQ/TRmrMYOzKxaVVDGrsq7WpUtKvctX78+SL0WWNwi+97vT8QmsgVSnnsen2MuL4
RA6RYkq5NvzPub4SWwMSCHEaoRgfnteQ60gflRY3Q1pHLr8BS8BRwJ92xDJpa76y6JdrWKYxgZGA
m+GGRKxDJhaNYMnX/4YTNxxov+dMGdJ9TwmJcnnG8+e3lNB+pzK4UbT0do6cUHRA6iCP6kALj74c
LofIBCBN3SwXNO+JuvuC6WWEk3QPrQ86xmMl3UQhBv1FJT8H5DZjo+I3b0V46x1DZIjCumv5C8y5
LDyjoo4WUnjhVx5CxSmiS4B2UyCfyca77S+6j3HVJS84NCav6hYhyxBOVgQsIrkKWcJ4dfLlkAu/
Bgp2ygtOWG8RcDDvyalhRQc5zV8HVXCGfY7LB88RlhCXbMOk3sKbRjaKd25wsuXiwhBqhziMwmZ+
CbJo0YWd3W/gCZ0Ju0K/Bn86P6Rlot4dCayfAzW8xSe/0+e40SVYdOUsh+6124ZipYbm4IYTjJSk
OADJFhLC+sBSNV9Rw6Nsh3dSqnSx0nBy3rsHMqvJt1hFuw98Wm2Y4u3wGAFdk8JaFB5nrnCWpMxq
3OqTOySFIvb8m6dyV+bg6760lR7CJOKdRyzvf3GdjkmFDCNurcQeoN/b3yf75MG9Sm09Ym0l2hVS
KyXnRAiE48tks9zDLCdzLv8tztnh6la4WElx5PzU3fq2lquW4P/4uENJT8sj0AI5AcIhUkJ5yJXQ
F+R4uOogQwDOcqZ7cIyoTAg+0LH4ppRXWgT1AangRyxwPJXmab1vo1tcIilChrswG+5SBPzwNj5m
AmM4RvYKCldIPoZ99OUfFLa8FANugd+C56shKi/tLfUmpXhWaCx1+eD0enhf4Q6nzaUvwNyZS886
+a3Zqfug9+HuvSP7+AiFPUc3gSNs+RYd8jEmiz2BM769TS5B5x0XfyTdWidHznz7fErVKKu23Cts
BaxialQY+9K6wr29JKTuCmpXeMIG/cCK8lCP2vxtR6afh2pUBaRGpAfvvfLZ6yzfRNDl5GcMHCnM
5Vly6739fgna77e4iEiZxGcgGdfm4Gug3ai4TarHLfxVC8IBcn3pGUf2q+LS3HTPEbszWlXKJ2hY
IxA3L9sE2IDi9hQfrtQjPwo3KaMY/dXBdW3R5hoN+fBRGnZV/zQWQRgVKp3Q6Sxu9gRd2l7tEYhp
hzWOXlGGoQ/97/HsIVCnaDr6D84i8WBreJalhUlcvKwAreAqlu61J1mF/KLqbIVlhDgmb8NL4vpy
dD5WYELr9BRp+t2yM2Lc0OByq1S49EmGkEwC9kBbKV+TwbNPydFyltbozLHSVbhIoFMVUm5z9eWI
PidltEut/3vFu/S301J6moIvWqGGBWkmw/XLX63H2adGVRy9K62Hrqevl+JJZ1JQvOZZam2O+sZg
S7ULLHXL3ZSJnEre0XGdffUh0vzQqLdYZWLLePbArUyrC95HZkF5LJ6/SnTqahOZHRfMnQv6hxJl
keGVc5nfeDeo0KZhDo22YfF/SDuz5dSVpVs/ERGgXrfqRd/Z2Nwo3ICE6ESPePr/S7x2LE9Nb3Ni
n/Cyl6eNqUZVWZmjMsegMPZIoegyBDONLLiz02bOPXgekKkYNfjYeMeRJCpq/iLSSdCWdADSHWLu
Cj1AIa7bIe4PF+GJu7UQ/m2ZwiySunhZPae+3FCufPng4uN9NS3CsgU2g72jwDaWitNTdIoukR3D
9CMVpTP5v3xkoeHbkRLuYaky/F1E0ADDKCxWZmzGUnxqskXks9auYeDr4W2UThCm2j6IIak7qEb7
MCKSYqQ3qMU1hVjmT7TwaNXqG0MxLuN6WIcwa+sv50oIuschuf/I40uTAjsOGfwCfo/LccFNyDiY
5WyXg5mjtw0frYKvIgGBfJ50x3jaRbLHsxDmrVAfk0DVVLkYPnPaybNYhjfgRqiuNu8pE/x16Mnp
SDDm10eF3DnyeDWviE7kxfJcxSqk/FpOQiTXMAHhHiu1CDWMBV+9fPJ1/n4ddf/5e91v3I+ArwNR
6EfYdSxUyWXYhznHlhxO95kOti3pdC3YRfIkyqHM/OL9EUDbUGRK/wBYwFZUS7V0WEV06uGsP6fc
MI72dbGqLZ4EuUy7+gdedpC3d8/F2bEGtZHcMQNUBeKu7Z71jzoXPzD+viFh9bRuQUHhNbiHb7QO
TwtSTI69U3h4Wj8BeiJK8gRfFpcCgP1qlH9cQpMsXG6egzNzhWKtvw3XU3xfcMpVPB3LXZ/BJs+e
b3PZPtwstUsu19nCx67q5y22cttA784x5wYX+z1Oj6mU20uK7BncUfhf0n7xttDcTVfSRBvPMHA9
5VJerUBrRe2Y6VG4OdbHdhv4/p2wv7uLVm7NkyyN3xEHoO0/a2wkPrahngX9JkAmc06p1BABiGsN
PamRsdQ8sWL13qV5xOlLOuJNo557csnrkiCMxFEc5X1MZhiiMG3Jtd4L8gujUhJuu0coVXCd8f3W
BGkJrr8kNIE28Vsp7CjwG+XPj7jY8tv/xJzwm5CFeo8cJGb4imCOhIviO5sfqzHBI78ljMKPJxGX
QFmCPVx+iZAIIopYDWof+9hEdic+8tK1hL/zTSzBogQhCGbhmH8FmOhnjSU0WnYltCQIlpDrK/I0
Qt6MGEBiN+KMktpqQpwa9QuEKMkgHRKg8Lf47nOJ0iQqkviJYI7LL5rF9x8SmtNv+bH8UjIZar3N
PWKSnzEGCTVpBt6ltz002NIUsyuB7cUi60oi9/90/N68+NsGf/o1MRKvf4XAChKQtEqENTeaxvw+
tQxRhstQiZUkmpWYKB1Kkwti6Tq30Tj/MMNwUn5cmnqAjOac4I8PmWOJTyXW/ppv6VYR3+RZ5wn9
zcYSOaximMD+E65J/JuSeM2USKwjby6BF19JbDOaCr2SCP+rVzIPAi8kA4kRia5lamUWZarkidR6
xJig/EztAfalQiF9Ul4qrUn4xJ/Is1IJL2RSJKa8wxIWcIeEMkRyz9Q1SCTeNnslX79iN4EAhOhK
Zlo+obGlRZbyfYJ4Fllf+i2PFK32vjxJheWhgWok4eFND/Ys6nM7jWTJZH1BJb6iVQniJChUmvK3
/HXJmGTS5KtQM3wtCjoKHCITIeEw6mxMisRO8jr2gYSzkvP3hYHU59KybBN5UPIGWvMEXMY3S/q9
7eovhIJph+h7z4vO7anWVAP5m1pPABuN9Xf2XrhdYryoc/J3d5TmqzlZBdJbCdAEr5ERy1iJGJma
/6wA2U8JC3I15g3uT+/rr++rTcZYn0sqWTKQdXkUzOULIIBD/J9tpuK2MPqvAFh+LeGrbFqZ6GQA
iYUgIGQ2E/oCQo0ytpVgAl9x/hcEwUaU53rf9qtYUiW/4At5jbyRhM9pF+zF7sk7y4+/MIGcIHcD
lCCPRyLWw/xC+XhYW0GBKQOXvS+N0QxXCn7RPhGc9gh714DZaXjOwtSCnyg7RIfD+znzjdm2c3aU
sbLzjoWQ/V3nhxXhB9KKZX/LJRqWnoQDCX3Oc/Elxa8Ul1m+E58Yiq75uq3yr1qnDi57j3qg/sMB
VTm61XA1l0NcPPdTcG7K8ZvNJZ5NkMgSX2of6d18gueGZ8anh0C7n03gDMPTUuD9KoBpcQta90M9
Xk3kkN9HR34m/19rnnx7lZe8H6OvFy9DQ9y9cN+y99w8NoDs8SgsTjtx3ww+xQE8w4Z5hCOTD/Kl
5WfCmIlS12wx4za+c8QtOUebSCJ4CbNw9sjwUDyUYKAiEwoycXyJycBYbQIbCWQlBpCcktuzOifU
gWukiYbd2RdXvo6XL5GCxAxcQoSQ9cbUfuILmwSg6xh2IwkSmjvCDxix7y51HY+ckKUtMy10aITq
fFcS6tyDTJJCNgtX4cXyS5l1XkLkSfTDI2s04Wa8x36NJs9RQkGDsI9fhLUOoRCxxJfjLjGEuPT6
PeBIToTgEr/K39o8WPmVQkckrJHQVWKlLMqJlLbcURKQds5NlJbpmESFiAGDO8gkybJJekRYbQM/
QcLbE9hDEi3oQME6kFUh30GqC6ogHzLZ4vaLrw9twTMh7j26kFi1ACW4wQtHAg6ogcRmwjulcFu8
lil9lmCG6eNB6z4k7qTHoquJs7PDtz+wGI48WoNrWoldCWh9/R79KUSiNm71Idrhg4ujx82aR/+D
2lMBkbWgLkkAfc4lAH6ItQC9PZ6jfu8YsQtRIE/bb3S+wh20Y8iuFlKVkvBEMj3QmeyQUxwu/YIw
Y0V91oZcaulajRJOusZkmUxFgyYleNeCYog6jkRDPG0Bak7Bfi4BrEZQTeyH89sg5JXIMfeFXHSF
t7p/EhetwaAY3FCGSkkEKZwH8CiJ3DVPiGBkWk8S34UgK1eeHFJ0dL0Y3vz1J1lvhJESNErYqoIV
yE/kDe/PZMiOBIe6DmSLyQaD65u5FpBA56vs5/T+XGXGNCKwfWsZppR9yR0rh29YCs5IQCG4W35H
tQUVFHsm1gxuGzoqiAQh31RsxdcakQ4nqBup0/u7y3Q9Ef29SAQoIaLJmhFTRCDJ8v4anISxJTCK
fBX8hSfNspdXCd4lAJxM7IU0KBnj14qWkPrOPgiDay2uxSvEnXYoE0i0hjowdILrIGteWnl4o8yI
XxxYLrVg9aJNxZ+sExFBJQwb/KFl+CX/NnyVyGFLDNeIJYpAS+L969+1SKaAV3RydByMTsFlG7KE
WRse1FBiQGFeJLDaf5SES7VA/ZSlWQtq7S+ARP4vPxEqaBI0moa/+ZB3XkwkYpTw8fhRi5KZtC2E
0fugAbByG51fjycHMbQn6UCdLlJwcP/Vnqoq+lcLzq/EORF/N0XYlhHl7VNTvhNiyS+/GSFEgNOS
jZLPTCZpz9glFvz6mUqAJ61Km1xS328BOHcpV5Ra50XU8HTcaYFTcTg5H4WuEjybe6KFIwiv3Bp8
Hat7SEwlAIcfDUkuhU8hyZOfId2Iq8CreHdQ304CDiwhqIy/FsERBVW2nP9Xzk9BiGWRKaEJRi1L
TRB38Ty+Lh94bk3Qcrm5kkfCw6DrBCPhCibeEgRKkEthdn1F9HeCsHV4wTZv48uLYGECLVxbafMa
bYEW4I65m2ExuwKzyZ6VA08OQVRM+LoBiJCwFVgXALekVkngs8I34msk0IIAFXI8in3XgjwyBA8C
RNFd+Q4CURZoHm04XyDKw2KLyZfFLab68g8MRwmwnLsguBgMGwsn6ZI6PHo6x8oX5CPWeRnYI/Fc
irt/ipeTdtGpZhXl4fqd8d23VkLvBVgjLfFVe0l6JDbdTbakONkd+SrAH2xiU0BNNig8/PzkEOyh
wcQeFP4a+7IMVMGEQUcAtrrCFXiDbY4ClddrV84Wsh/RjVFG2xcxgGI7gKqC9f1DrDsTcEf9ZJI0
vIH0vovLoP4iTH6cIs3rsxUgyNAX4Evs1Q588UR6J0aV7gOv308rSd0UQ51FArXd/LMIRoKRrsAI
0U3m6EDQi9cKxiz4cdYV2OzWTMf8/R27K4OUPG6OmElKSo1Yki+gjXMNa6J5Mlm3EDYg0Hx+IJ8L
oKgrcyX+EQYNyFwNNfJg+KGc0aKYo/KZveEjZN266toDQbbF+Jth3hWwT+UxC0QmIJ0kjJ7a8iT1
piTeCZKJiChnIpX8/JSsM7BfQaNgRPKv4ca/dr/OyGIoiwghYM7sLJKvgtFRDw0CL1ZPf5KntJXM
K2Zc5WcWnJGWODufOkitxdJbvopjc4jl7CW9tK83y/bmjks2Bb8E96QLzPqWPtUG95TXOg9Gzik5
ttH75qiVTsiHpLQIiTYAK99f4oa/+JRXCeEkw+yzSIXfkfP2FB/fZHjshYCUWnkbuTP4umMoo1pc
j/KmJOruUZGV9YV4u2vegcTbfe6+ZtAMBUJfAKTLnH6db/lQ8HjB/bexDkbPM+KQoaX7r1kG8pAp
q29eIZv9ujaRSxAufOb5nGPoVZYrXiPe5xZGvqXfiKi4w9XQwYnXd89AuiRwYNE5cWII9JVhM498
2NhZrOe0eMnadlSiqO7k7RqGc4sNksNDH4uRF5O8wzTvIvVzH/wOj2h/JfbcwREbmZwG7B5aleok
QZHspl1MqsGdly3Zf8EBAtV7stcZQfGo5iI5eXy31m+F6RjtBuWTbeuju+tfu5ljTCjsiSiBQhLJ
y7eBteEf19fPPYDxy+3zYFIH+Ht373mKf8BkNkKDpl6HfEPQsirBR71EjmCnGrcOZUb+xb+ENWqu
uVwhJ/MBX7X6Z6ElsJGN8ApcSBb5RsjDmBUQNN/t1cWyTEsqspKBNr8hv+M3kMzyCBkoizhBWEVh
OfXref8cm8i3Uv9QG+j1yAqSs6Np7u511SQ1Ea5M6sQgVETrO3oIHFZxQ4Atgz7CeMJ/KKBUcEP7
SMKPZtvLrr6nUkm0zOnFAkh7P1oWg12jbzVmVhqKumd9M1gZ22C3bf4/aLlXc7OkHyRl2xoM37pm
1yuzZZn5JT/fDumTFOppMJJypnukyVFGaZNVkI+n537NoXSyOb0KBYbSvAa1ETJk3BTJ/W82vswT
KdwExuEd4DNsZ+4eTl4S7o5OPlo0qWMNP64UccAy0Lde0TRZXl39/UB1FAV64xr5zAZFby29RRK0
Twa4W+uShNdEKPcp6UsJaep8UO7BubQIx0Y/iWcQP3DXCvJMUVUy5vIWxP3TpCb47C4IKkUH24g3
FI9gtUl7i9DZ4pIWEi/LO5pOiIzq0KYGR5iEk3Hm9f2SPEZy5ClrR0fsTL0RyZ/OClYTpILY6nnb
pvj4EmqUs0520XpSIvl4cW3oOqjMR1R5UvCYJhbV/259vO6ra+qWDShNOTGPz+QMku/JOdBnag13
+LEk10in8oeajObZ6cH6bZ/IA9E/hIA4oxRLuE7hoEMHrV3rXN2kx6WuAojYfSVLGYAKEgVOwk33
PDiGkjG9GB3oMOUQfbQKxluWbrs+vL5C0O5I3fPSGUkJQB7Wp1ylD3a+tXcV29tS80+Y+SZJ/wkg
shQTmzEUpg9s1V9JiKwxmLlQGyEZEb44pZJttLolinVZ5uBby+kh46AtZqYxS+3Zcs3gClg+yvBY
qpDvw4RYY6kcQviGHlig6t2IdIJEastSyUVUoP/+E6hf3HaWeWjoyHTAUnAmOSw9IQ5vTU8m96an
Q6Cz+TKNcldzcNSWwWU9VfVzZ79ommTT7fXa69okuR0VaM0cPOjaX7agAfhN/h8UqpZpoh3/Z9eO
xWWzta8Nq7sDgzhExS0gNfJ8CLNFoNjOCnLURpPM+gQ+qYt/rEWnxgPzjM2pXGNwipgo1gCpU5wB
0a38/lt+H4mHxU5bLev9VXtFdWGoDPIx5RbG22WYv5gf101v/5LMNJKJn679HEEtihu5JjiHAKOH
nQuGtTVaDTCndhaoQ64vuNPYe4f5aQ554YaU5ffa65Iyp57RvSASROx4QolQ9W+UZuydK1A+pSgf
aBgju3TI3SNFoWvn+CpFAA10CT1tupvLklZHOxok25yqYwoE4ftuOEjE7eZksBxfGqNklqLXTTYU
iYIfNoXsUj9eDlDiNBxqRLbsqme6CbJGlHb7WFAIh9sNqRUYCx7KwanPTh3KbxevSd9eO7DS5jdv
RT3Xk4VUy3Xrod8yRJzPzN0GyicTe3KknJELHegCE5ELv6Hsg2Xh3kWjNWfzCWs/MPWV/z7rs7K7
HrLdF/ONUDNC4a/wWtJijWb9eUGtBdxNEX1Tj/6CEozMM+Axp4D+Wf2wqOE8BKCKdXezdS4ZknWR
uXJvJ9f8YAg3Kp4+EWyzeI3lbiDs4F1W8F46h26CuY1g/qcChgoU8ik3525OsjTmEilWLnkpxUTc
RXH2OHaNwYHSq41vcyM0w4LD22aJRrWz0ts1IFVYVp7XgCBPFLWuNRJUfYN6twJBT2qaXChCz3B0
EOxI5WT9FRsMU2r+smydyQs4kHrsbqi3al81GC0dlfvVrcO4wTsbdsg0bcawwljzW1z0NGp1IfpI
nZKa66PDkirs8XpGrwUGvLGI+mdS9XoWNm6+fKXA7KR41gcIaAmxEdNBZJBQw2U2keO9Di4UPjFX
cLPUY9QLl3tvtQkTG0JWP3tO25eP3QtquIv2CUW8HjGKVyKhQPnZs1o6pouIwcHZU6si+neScZFl
5FKgw+rsaphjz7R97Ne19A7w13DBbLdSyoMplaSYv/B356iAbwJ1huuHErN6EGDbQIiCza45K2qG
83CzCMpzXEez+uwvldb5HFwPrpGHShqtDfS3fZ7TmZJfw92fuofOZoReGspFN68Y6XCpmJ3spbZ2
tTcbxq+jX74dKEAAiUc3MjhcPDP1dfBWqL834Vl1jcQ34DXIPP0Uljv3xNYgdaetam+HmcFV7dh+
IpE6XyMzGuzJgKXyfuelmVe+1Cj/Nj0c7toyQoAmWQXZwm1ckF53So671ehG6Sdso5mPOk+ZeQp6
EXZssy0I1bv7Fqm73BUzkUsUUguytNEL28wPtmMW7nVIBdXVNbdeShEwJcIU3HC6H154JGTnWB/n
epx85CyyVyRzqRuMVJYvlOqsQvYl3FEjWlyPCxIfP1Loj0xoHmnLO+sIDjvlxUl0l682ae8s2YZj
lyKtRo3fadk2yRRmpDOe1/Q4sBTENd0dpYxbx6BS7p5mTM5AjeTnRsc4cT+qwNP1SRHRewblOt42
1FSzOkmFW7fe2o2Osx255AOyH5M6RK2sAwe9qj5yaMcnlfpktuEkYaDvDSp4KaSx4SRJn2utsnne
da69Gu+cNdPe9RUrdSgRXnK3rJfURQu2AIHgpMYdOnrq0buZ7QSrnLq897rXgCwIaYX3wyZSKamz
sM0+CjdmTTRvUiqhBpeR+abOTiNt4+TTYrakJJWVROTLVp8Yw8Yr2Qu79/3MmmDb09YOip6eNqH2
6gJb5sY9mv45J/cbb8ixcne/cxoQVyuuSgUSPkzqbFn9byK7gsfG+cGu2yN8LVqbBSVi2BgpgzlJ
fpcFnxCMAh/KCk1rZ2HNV3N1qnZK6nl5PJCWTJBs4ULwec8qGW/HrLRF4pCnnfbPz9ewxJnXHAa8
pWAWZ+2JGU+h06cwD8LR13rL8hukAgCIs5QPflm4NgQocMLlEaxdyJ5/YFm56bQ/TNsh2fbGyzAl
6NTCfujtP1as0E8OIYKkbLYr3RVR1py0yLytpqBs98OwwJf9uEJGnDrnpZM31f4F2rSwgH88G6w6
VJm9rs/hZuNfDtElcTTcU9WrsYzJ2Qcu4thpG2uXPBvcx+MQBR/wexIm1mwvcmYSKCdOLoEzJm4d
Hzll58VUafG8qKnikZ76iJwnaGM8JRPGXG69ExU8aLlge9OmemFOnUuvGPKqS+Ycu1d/3xWL4ogQ
1e8uzD2z5Ht8Z0GEjpYo+m74d5DQVsKZ3cleG+W5UW/biGgfl4e3s6ZExbpzVShMvjDWQm1tU4o9
2XYZqsDr1D8bt5Zhkp2VbV1bOTZNTX1qLI6v+/3xY3Hdt6/5sb2/7jGE9oe6118am9NYgTB6rdW8
gxFZVyR7bfi/FreX+qrsLGHfXBZJvFWvfcUs3heFRZEH1WtpAdUjst5rSmG3WbyrrwaFvng75C+/
z8Hdg6zMgajWUugCu4+i1ys+VKop60u+OZf93bVXNsId1wdlqO4mGUAFPMJFw4Vl1uJ22Xo5qe/X
U89mrf/eB+VPgksaBwxQTahw6YGlmfVKzsS1MLJdTdvoMBAWhBUA3un63erPknZCnjSZoUd/OSbs
Rs586e0otl4Een+t9m7H3u6hAG41EocTH4Z4nlsDqk2KHCqLwlyl0IcfatSTJlMiAD9r7BwjufjG
zS/BRRfcqrj17TvE6eam04AjeZ+vw8sB0MVeRMoK0Ji6EZHfMfrput5Zak/69n1J3cj14hfECr/P
XUPc7D+en8S/lEkhVkGooNgVN1wtD6dCX6XXsdFJYfA8dZR4YoerG7X/D1Ulqk1ZhirBCIzNlkIR
SGVm2A1FudhZ5zEuBWDI8AItxsb//H1A8ibfx2PDpqg0iHZsviPqqqwFMzucG+ZeV1Dm9VXrrax3
jnsUsqGDu8X20v+9sb9mzwbMUIljqGRh4dHsnxHEKjUKxcqT8xjn+6XhXYVgyHFJRXMehEt/hiqS
CUTCFREMQpIETbDG/tnQRq+nyzxPL+PSbQSBQeX8G8zwDyIi5c+1+08ryHVD8otCrXrP+/oWEGWJ
Wq5WZ+sy5p7foMx0TpIK7EbjC3eAq8Qdqq1NlIyU1LuiAgCD3KZjTfAU++WwcMt360F3KrVCf3dH
uvutO2lN3TaK0r6OKd3tJOG04QW9cBbCeaA+dyPvwbP8cYq/DV7Kh761trDSa5auae0F7SPI/Vux
Q0tCLEB5qPv5ALG7x///LtS/B1fZDfuGmghOdh0XCO1MO3E8nClxOOm6o2gw8J5/H1wFH/y7tcpC
vdhqsVlvjOu45XWO7el04YzJtguWT7ObEyf9YRz2Hf+1S0V7k/aj5YQi104EE8iDfvxZg/VXP9RK
getpvSsu9pJRP7+8dDoBNLEQfY6GaRj64cnzwaOa7nzgbaNWhDhl5ELf8HsPFJXH+Mu8qxWDZ6a1
9SW5aMwEj7kRUA7dY/Sa0wZ+8t2nZlTz/n+XllrZvamuNMxDzqhbnU7pT5ethcPishyz+ab6I++R
jtPDMcocfFvKyeq8qqlXlnKrU8Sd902w8eBzOLTbk/ar60abzsMFRnndg3mtGN7dcqetr2fa9GCx
He6cDlD0deuYghLkYzJ7wAtMr/OSInEDsur0Tm/aHDqiID509r04CGd9gD7fcWwfhPLGx8Edo9CZ
BzHXc2Ebypu3p9H80hq5bR9a0dTv+0JYCSWN57rEspNXnyXjoiElr03d7qQMJk0/dd98IpoCQgeK
xLlJeoqiT9V57iRT0lR37vTQDTreQH0duE+rjffmv56X0UTr+S4l4+yCcPD8YBNU0mf/3gQVVG6d
Xywlz2v1sdeBRqtHJOMNl24RhYwod1x3LhxFln8io/qBkau4Sn83XTGp50ZuX9WDRdMwQ22doBeT
EzHTHObXd0ejqHV4pJgha7uy36QaGzEpWITrtlZp8VZqq9MlM2lRaBF3HZZ+vRMQwXaoetWcceos
NR741o2xQa9dv2m1mn7IKpixZOErbYIZu+6oHsGrJkyXG3cwqLU9yCc+jeFgBLd3M4paJBXrzmDl
PrLSf6KU9/n6o/eVQ+GwXKaH+pH5anWC8S1K/fFy4MQL12m7b+DeS28+ICPe4QLsdzOl/mAo/2i4
cjysrAT5h9W94WlH7gycxYAZ4jE9+eTqOCHbpjcOu09cNjabzTmUmFntga1U/3Sm/h595dRIj4qR
W9IJjYK2LBaq8E5HtP+KePq+5IAMQUomwpclrBB0qx68urBqO240+hw80t1SfzAx3+dErxwe66Ve
O1yUen3cgaEuCPaF865HkKcJp8ww68X9EEYk3W3CYjI69UZR2RoMIJD6/cn85CT90YvKAbKure2N
VsgWIrGTI4xrnzhcuhNn8nrymokzcgcXx3t+NPqKr/nXw9Arh4i2bOS6csvEG0Kx0l83SSd85j7a
aZXDB0OUIfyyZ/XK+bFM0n1BRXwd3wTaCQTaZgs3bDZdblAHg+jBHms8WOp65eRQ9W1ellsmdOl4
0ynUJGEf6qHuUwRz4+8Du0fkfw8MsZiGQqkIlLR/Howb/XZe1bM1pfdOo33uFz0bSNj7IA8hiwBv
QEmclgWYMn0UZykyiGrLuO3YP9rFta6YwVqp5vrqgBlELNRj0YzTAdCbGzqvTfF5yIvjIurzwXB/
sl7fG61Yr7Ker87aegVNOdeaJNcHKCe39IESg9uS8OaLgO2mYy/+h1NG+95uxXhZxWax18rkMt4j
IUlivOLVTq6KFbv0lR43mrO0IzwPrvWhtPWTV4svLXLGHgz+J2vxvRMV41Xm+UI/cdk2VqZ4JIOk
r6InZvpteMXt1zqU4vVHq0tWzy/PuOrc1peUdGh1Ymm7t/TPExs6IcjR/RNXjjVcjt/Hp/x5if1l
DyA3gS7GRmbStCubdLEtM9uu7+RoeoEIMh46DVii/W7XjSAPfnQgfYkZ/T26f9urbFMzX6b76/Xe
ntbEfyu7vd56wJFeBItm6lzrcpaPlzDMOcNFODPaYf/aJE86nMEo4y6t9tXhemPt9j/CV99FwTRz
NFjSwWvnBz2UqOeTO67W5zzqonjvdLeeO0qDz3rqDOZlaw5S2YlGe9eftF1cuMGA+1wtdT6fd5y/
hxZHf/FgGVeucP+e4Yqftj0qq+RQ1i8IYGgzmwKb6ardIOM37Ruogyw/sgeHfuPnJfvvFFeMxLW2
qa+howE/cM/tFLYIb3brkuNekia0wlf+fJQ38lMUyk79t8WKhcAXTK+73Z7DrIe73ZjgYoRhF5bF
Jy4Lgznn54NNct8Evy2jqm1QNrvVBfnM8cvLtKc9lZ2dy7oZcrPRx41YjGHKbzaj4mle8z5xvu0H
ZuEea/3WfsUsHA4XtTjVpP2t0wnsIGPYEcM+OqQLOR/xjFDUHx07GTIB0aoTfT5aVvdD5r/3gGP0
z0NozQRkqslGUuFjTqZCEn7FF0/CXrp2uIJ8h8jLiTP2Eb55ePD8NmRZJ/eVrPve6/65KzHCMpif
Jja0wIfWI//m90Vo1Sv+zaV2rlvZbSvB48s0Jjq5OrPhxw3YxR25RMcQY20fPJSfIqJvy5CshcqU
WOvGvjB5KK2ON4XN3GlEcIHFjhL7pDqCScxP71F0IqnjgRF9NFj5/bdI+axvN9n+JA0HU4sq5i7s
a048xN1p+9sxztUNQYsmFvUR1vYTuPXHkCvm9HDY1K21Li2jloP2dkC7sYMnkjgCAT2wZT8Ffn80
V7FlyXG1268PNOdJe+TNXR1HMB84X9FJHngPnDrZRb+t8Yol2+qnZG0dsGQlDxOyZTjhMGfhI2vy
4BC06hX7dTJQGWvY90MpMCBH5gQahk77DWA5c6LRw83xk2f8r720qupiq+Kc5dsr06g6nRd84959
sTh+239zI/fiPJjGn8enGlwwkeNHHk9lM+6sZHHKV2zGYx/qPwVdpSDAPpENQvypeKMRZvL3LVHJ
ivnn1PvWZGUvLg8cedtzcV+YNkszDig7J/R13g/O9Nzu4GtgnzYZ8GHqhIaHvbRDH7JrmH6LcAS1
pMvxDVNf99XtNoFQ7hrMDnGD5S4nj6xp5QLq7+5WdvBB2S7UIlldeCKkhbeWsNannRni4sIWDKUv
x+aDGfr50Pw2Q5Wtm5tpdrWtbX1csm/w5QNnqHY3LR8L2RzY3uDz9yeiyJH412b61l5l7y6t61XP
z/dFbjqdM9X9u2Y8VF4/NK8P9TP56ZE7n9MwSV7e4NESlHf/rfXKVl6c9eK0uWT18ckFBNGDMcJt
0+HQdPtsar/JHZ8bgcak3uf/dBJ9G3fFVSgO25udGSuSC9lsU5DCIBTL7KOR01TAGAbPj66ojB/t
1rcmK97BylITKydGZDXtvZdN3GG6p/gnQgkKaBUEpvNCEi0psheXXnW4zHsfD63XBme4c41m5CG3
HNiIu0R1sGVTl7Pj8iB3WBtKD67mtlA1P617eLZ4rVHr4YH2o4H6dwB2xbk41NOaUi7OJXP20kEg
JL45Tizy2m3c5pHtkSHwYHU+WB/VG8TkoCa72kpWpyCK3Cz04vWMGN5p+02Rloki3Mj8ETKn/Rj+
fBtoxUytt/YhOzTYhCxKzTfc8aIprLDvsbMO+xqw5pMPwt59ao5IykE9ZhBF3qH1mXrkUAwiAOAH
0yCb/pdt8lc4Zmb1RDduHLCdzrvhEgHG42Ef40hpAmuBCN+j1d8bvSe8/9ZoxRLVlvpFz3bEuHXI
aF+yPtmLiuS/iewM9yv7MXz8kMcrnrZzi4C1QB5WRu2HMFQ8K7Cu73oW2CuJuzkERwFs3fi+7ujT
9KLILZpNv7t6a/tFNxvyi/56xebjMgwWXaDWz+3Dh/oj6qlodaGU4P4RqVEm+Zs7dkstY3U6Mx7W
7qnz/t7wppeN33OGmjMxRvu9E5LQ4cIgOkq9CCEr7jLcgR5/PvLOfj53v3WkYnoaJpdllzXbqPDk
ouoAOi3GdtKlksAdPHIrtB937bfmKmZns1rfrrVsKYDbwffwBqf43dswLju9GBZeK+7nk37fB1aN
Ptfvn6UzUiDEbboDhv/I3svG+WtN/dsXo2pBavVymSu4HJ1OT8QcVpbjDLlVId3N98Haicmj8+bR
fv5xxjUVIMNUzXodccs/H722OO5XG6OmAO5evQCG4qG4p7Q4mkfegxPV+GmM3xurnGmr2mGtJJpx
5l4KDlRkL1RsuuHnFNJD3OMfiXF20fboJD608UQdqNw46Ww/IdWO+uxth4TDrtm1/SPE/Rfv4zxZ
dLRXW9REAp4WqgNXH5Vjp85H7ZUdlvKGC89GukVo5yE9bifd303BTwcXScwkPugohhLR/zl9ytoq
keIlQUCEx9JmH0NAq48A1B8Dte/NVAzO3l7s1nqRl3fwezp91/zecOuGXOBOOJV3lMGV3NEMPh8d
zD/6QGSwk1Ojicxx1fHO9gf9tj9xvXhxWy+imMXZ7FBP249FLDD+wCvoGsET9sB7EJz+iE9/b7qy
OU9FvWGvL1k5vvVa+CAW1x6aB9A2mv9Pe+9bU/eKom/271ied0WWpOWY/EH3pe5yW4Zzaboad2GW
Q0jjctfl/b5yftx53xutxBjKNkv2tbUpAX8jmOLdx+HrhSPBb9Ke9ygy/NF7/t5c5eCup6u1dra4
gFeQDMW2vvdikI5J6J/nvus+tGc/Ogrf26vsjGTZuKxyrj3HOx/ZmmfoE12gH9MJsLJkXyPUdvS8
IOas3lBSh1pB3G4X5EdPYELr8pSXnIUPnIUfQbDvfapsIzM5GaZ5ZkkRjEOt8qKFlEaHXCYRmKf4
9psWFwPtLlcSlKA2o5E3ePDMZdBVI/+9AxVreyjXZ/VcY6E9tzqa24sTcpeG/Ta4LBfqEfDqo1NF
Tu7fGqxY3AscXlpe46l3uDUjO0BBRe1zE4whNQNx5CarS14yNUPHMBqZcCs/mPEf4ZbvA654FlkG
NfCxzowTuJPz8Y5zBuLnI53yRNj+aJE/bK7iPxTLHKn7FRkfpKE2Cdp6QUxpQC02vHbjqUkVYksf
Pz+8t5Nl89skVyzV7nApytspETdCFJrI4yZi4cFabVSUnNfu2ygaDR5fzP54Jfptcu8W5pvZ2twU
fX/ekNDw7E25lQ3i3IspKp3A318QFMNoDZb/pdT68MlWsnC/AIDvjVfNl25lO+MmyS5s66DRBm8K
4uMCCUkZuL4Xpd/hcjoMUczpKm3EX0ieFo21XCMQoKSlr48/vYGZC0ShPzKuP3ka33tXsXb59Xg4
KTcSr7AxBwfEZP1EVbjPvHDtF7k0aY8frHX1p4jM4nKTD/IFG1UE92ytNupaZxk81xgRgQBmHWG1
nv4eY2pnQLkimIB1X/eaLpoNhXz/0PD+7Ct860Zl6LXMsM6NhAdTa7Uk1yRzkTg7PcXOsP7JcX0N
R6OsuXE/k4e+pBiTv/fBvxNQMfn723pT5IfaZfyCahlEHfmhhXwN5Vyj+tXZpe66Q+m+JOxDfQJ+
gUr40ofQTb84SuooFBSlaJz9bnG1R32qmHwbRL2h1UgVbfQaLw0E0qAAjOv+OpxBGqWg33ZFkI6+
rjsLbihrlIJfvKGoeNT4p/q8R7Io8etRQtJYkzJGHB3AaTgaujCjvf7eVyKtBxNYOR7qmXoq9ynm
q9MScitgQF0kTY1mxzN7bDNqvggwDbTgKNBsdyDkI6FQRPwajh6Ns2AI5CBZmqrbdaE0wA6A4rfB
SuPettkbA6iwFoe8pOF2r2ETtHDSJ6UFDPwUxs7Md1658sABkcLtReASiFKR1O2SgTC/gOcNRnVn
BKiCnFzoT0g6YQVbUVOAhk8yuh/VLf8Xl+Xf9STP9pt929obq1itJX+PBD7RdYSxcOxIemh398nW
mT84LX/MdPm+gyunlbW9Hq3yyGnV+WfjbAEUWvEYwV/K10X1a+uNREvG9iJBmrgw+HzQh//iFv47
6MoRdrbTm5IccQvJVwhQX0xnludI8i2QLhuFq9pHTsmPMcw3g1E5vkxlu7o0/o+0M21W1dq68C+y
SkAEvtIIqNi7uy/WbtyoiC2i+OvfZ5l6szmE7FWVm3OT3CTnnMXq5prNmGNALUn0r9hDcR+S8ca1
w8aTDw53wCsCrEj/otQLH6n9JRleduirzrepZahRCEexFwkhQzb66g/DCb1bdPQttz3K2aS0qE3y
dozpBlp4GtQ6trREqkrW4YEEKh23xmWVmKdtg9vnDpX+x9v16W2IzLx41xauzQnocxf2F28uNE6n
8iBP7Owv5lOpGO7tMcuz41m8H1F09aI3vLQYQfqJwKv0yfm+8nRNx0IsNJY5TnXQ1Vbp5D9K5KW5
b/RUiVWFTSj8SMdVG6qe1ZmBd/P6m8ErId6APN7v5k52vZWKaV7kyTnNzViZuRfvTYRcZLdBnL6C
PpyOSWtL3mfZ8laMa8taZLfiBDoG+kXfQlrpVXlKZXOq97f/vr1KxWSt0sV2Gx8Xt9ml+4LBBrDX
sN8UexYuSdzDIeW90rfP+0etUZbNklmvR0Bd2sPsqh9zY8vYyGQ5b5G5JKrxlwWaTX11yAG6umSy
gm+yIQLwAR3KtzzeEHv22xmuWK+k0c5Oly3nyAp4wyhi+Rn8Xj7nyBk0RRg9Hku2tVUfU/0secV8
ne774y3eYzBJxba6GJCVE84gXOLe6s88eTAvzGntteAEAuEGigT0Mmh7K1x34mHj9TsZ8rg1vr56
X9IyqcQj/IeD3lqrli4sK6fBHEcfR4HVAVdtw0fU799979UDFS0L+mQW9XHxSgfhfFA1Y2s9sPYg
R0VWfIYDOrtA2bJ36JW2KXY3KYkseuQVQU1ufCmIR/oNFWOWL7R4R5ucyN64sHXih+KIfpDOE7gG
cI2jdch1sAewCjlTd+vLH1LJVXyYvNIqLLZxs5UnIr9CaWBIZpPOi+kkt31yZp4oZK3saQD1Ss/o
/27YdNm2Vwzb7rhvxS1tW8xW/RfXQuL97Q0yZgeRcfuNjmpb3Myh1tkPMA7gYEDaf/rP7eGODjl7
sJm8b+yb73XvCGqHA+dGrOw4O3/nfG+dQOpuSC7sI5oorZJ+1Zr3Y2beQIFCXoCOtRDdppTRglOU
PcNdhD2LzXp9Tc/hq2n/vlT/kuT7+/JW8Zmn4kaKIOGGoEsUqc4QQP6EIIX2AUcGeP2XXObPWBXv
TsvVIykwDoSoIYKCGk5icpnh2pvg25GTeDc7FDfH47QnKxipslWumMUsS3eX845V5izquHWdmT/Z
2p+Z9yxybwG+1ZM0BJYEEw93p7Szp1y9FOezSP24UeIRA9LrhN/eBeEbgOmTuXGSKT5yb6Xhrqs8
bSi3jULYKRyIDgDmI11ON9MOO6mzzEC+jp5f05CGh0UPmBtV2hF83vvnhTTpJPsUsTKlT1kctHNr
q/HSm/5l7YBshk0lbYCYR5F4c3E3SyFW//tBlkXd1V6j+ylvHY9tscMvL63v/YBkDAldnhy//+xt
Jt2YNo/GSPb4yQ7WwycoTXV7OizajSN5jghvo0UOGUD+JBx9eq/dzJmPC4FultYLKwJy/5/7+fsm
aWIDSqMe13m+Uy2RxoS2BDgfZeDZZAGOSuDxgc05xAxdhAZdyMt+X+e2xLY+kjCloffZ7bLIj2Kd
o4yA2L93ojc9t98wpwTFuxB04Qf5ltCcqRt7VIz8Pg1FVE6FFsMn7WYC5+VA3ehOd173dTUgyB/3
qa4OgnF7snBwC4KFczZkdeoHmv4Xx+jRKVj6bk5GumheMT4JiSEazDsvyBGJOH41Gq7AT+EXNBwl
tSdEXYKQySME7043dNoANLH74CSXWW/5KaYj3oOxQTBkOvHz78srPcYVGxkvVuuTesBoCJCkQFoM
SZl0AER+evSbDGj6wUBKq/gV6dl/HqiKfVRbi137JPoTo4jaswG5OjwzoBryEK4bd0ZuYjKhJOqC
B5mAFOxMyC0umwd7ZD/TPkjv0pFy5Xj/MQ5WNBM6HjUE8e91wGGEEgI5+QQsZCxNGAgv5rddrfie
WZon7asp3H3KYwJNeuRhd2cL3nV3AnWY7okWL6AI0DNMp+MY8YJjT5p4+5e099/38VHnLh2uiwZC
PLkLV+clavtv4j52fNG1dA4HJyeQnBGxGb9MutrNsdpD6rRaEKcm9AdjdqLhkARr7MEn3IBxjKak
uYAJNcLvXqMjGVty/R/BQGmmG5J57SxriM7vuHeAJbnl3N0jNGaNQW63X324OGKnCDY2GusfX0fP
ctcdScDxL2n3n9WuWL84aWa7loiV3agT9xbdYQdet0nokFgGITAfXEIN31IWov/LJhtQG9CS3oLP
70+j2zqcDvH1lonk1HA4o/rLBoPo72IIpICs+nyApig0nLYVlZr9n4Mdk1aSrpoAsnSb0nz0Bkp9
FvqflIxM2xHOGcWbr9/39tFJ9Y9zVRqzEjsvlFUaZ+s9iLcu78oJhzCi93xIZpPcMX3anyTBnOnB
mXK67F0wCVc7G1o+YjoKaF3zAwKe6FsIhvUIJiSbrkAvUnfstZauNzWNQnizkt3mwVurxV2LZ+3u
ZhrP1whiT9Ou0t+OhKDB/smMirFgajaRttwiviAUHGAZDo1OPj365+gc7ccXXw/243O0fluPzdf2
CL2sgdlfdJRBM4SgegDV/dtmqD1rwWF46Og9o7f6TPir4ERMxrfegqawPMi6mwG8vt1reB5mQj4t
aj4jIDS8Qh/TbcJH3AwKKFEFMSqs610LKAWjG8E9PI6VYDukB7TXRsdp5xW9VVftqUE7OHXNThEK
rlWrq3jb4IBcdAsmY7N3husUZtOwSVfuFJH5IJkjvRPFUWvEbwLPWtQOgX42HCL9CJ1rPwkWSEWk
g9VIx4RvZ9cn9SkPdcQdjKHODw1WKHQlDrMcKYcM8RSklHpJkIfrwPzOwyTQ+jlp1wXaHMWTEFDh
txHiE4hpeHlvEVhjhM4mgt31/nRmnoL8FeLjWRqeeulYD1AI94q5Foj/j6ZrlLLsx7cDCk5Jt1gm
3bSrBXov7Z5vZBoNUGzNp/3kNGrBnAP5pEZXI3gT1IaSsc5HIMjQ7x09NTp3rb7g1F75cGbDxLri
PxTjC3oxKRTgkIB3G53ku/DPXXWgj9qDRj8/2GqErPy4FSlDwdu9Dzbzgw+TFIzp7WHav0Gnv/MO
3VbP6iYjcwiJ/yucRahl3aGSFYSyeff8gv7cuBFZURt9MvErIXiGe1FQhTcHrUgbmm/G1BgKEYkd
TM3QuMHxNl6/t8etcXx0zt86UpsG0iWHvtD7QHdC+Vy/p+/rgfJpjoXW4/4pfk+foLbpblTbLJwb
yQrBu60NF1F7bEwFkaM2VBGvEM2omatPIR5/PwjBTDQtTrbycvluj63hrq99ap+LaIWsK2RSRVfh
H/THbyJUSLZcDoWf1OKabPssFf/OjEzWpjkWi9kIlCHU0vy9OW76ly6s4/xsSAL5FU1IwDd9Y7rq
76A7v48gTe+pg02ooXGiDC/d9dMqtPh1JmyA/Va0gpFcmyqo+PCT+UXKFEKmYizoyU38Ll2xoaGB
E2oq5DTSp8t3/K6e0PC4FBDGnb30qT02x4to10+f1u/r9/hdTA7iJkNIZJh8DXTkV6S3+Ycofr92
75+okOJ+9hfR7eUCVVzEf2UJspfsRR/uv/MX1FeP/A1hLAD5/eP3+kljXS3xXXflG2rCO2TS0JcN
r7AD2sodPc5ctbeqe5hB7geU/6Xd1Y+zZHB8zzme71kfYrOdrxouQAa2TW14LdNVafB24rdVBzK2
4Bxt4FNN6WBeTdtwlCXj5e75AlWTjgq1e1PDNPPh1NtpoYFiKLxpUI9tIe1BFeHs7o2gyFAeNxCb
xNFKG2GKv7p1iiFiaWghAM4CkWUGzcXwOJpeevAgAkxM0PMD9TpvfswvQ6/xjRKE0oDkrv2S3WfH
r8PAxC+7ultKDLBh6XAEwUIVw+z2pMJd3DcKvsDNV0771rHm/ha6RDYr0sbNTjO0z3N1J8jaGpZ7
slzY1U6xff5Umo6O4GegOQkccHDxsQCjZKZ8b/F+hLpe2jciC1mAG2oIWncT7N3M3yLrB8Vzjnw9
2lQvi2lrmPTzrhEZY6OnBxo/jCbdMNvpcX5/3s9vvRVWc4e9v6GDUyAIL0SW1ndb072OkVKGa15c
CAPD9VPhuJeni4dAkLfGXbXXwXmgOotuFrac1WvDLrzzzYWlcs+/vdNQLZLEtz6/VQttJ+fqqShM
UyEFanV5auAD798ht3fSCdmRW/hRvBnBTqXet6EGMmhCb+RoOWjBnbttuNRcRy04Gi1+ywVojnCb
ITJv8QkNuAP52Ts38XRYMFQygRAAHDtXuBZdKx9owXm+6cR8cZj61iALKL00X/cwBqLMg9bYyd1v
O6kZtG21s7q5lwts3Ru4FN+RneQ8D8yXJkIR88KliGsnqSMaMB0TS9Pt6wgssKF2s0NQA5na98l0
Li4bb3EQLq6BqhQJ0RySZGdh6waCJ4U7MCANv4NzH8BiH38toI0EDQuT2a0NG63GsZwc1o6xcp77
uVOcwptzQYLvYmsHB/bazGu9rCbXpL+dEOwpTjIaCDb+w+AI8yB6SXYO8+r31VWcBfKFuZd7zRel
i8wJC/Ny5xfsoOlLnfz9Gq5H6K/wq3hwOeeUQsSf0P4NtpPtIB0dw9NTA4r7Wzft65ExX0Dnbo0R
a5n+pXVyCEyyvFk36SfY7eZLe9gYbyfMRLWvsJcXfXg1uwkP12GQ+zkiqCZyKZeQfmj+LqjVszHU
690sUoNW7xZlfqt3HNJcMU756yHaRZeee+lZEIO3IhQJeu2BEV6edcDukTk4B1qojM6BPjtsbCuA
J2xc+IL479TRZ2kP0breITohVXD3kunWvz6vuuuGm89Pfivghni78Q4fYNs9jc3ejvaSPDqgfLcf
brrtZxVRVpWfdRjfl7vufooe3luW2K0gj46dI6IEgn39gu9xe1p/tVGl+16P9mGbbTm8H8PVZD06
prCvF/3ToNGFU75z8ndR43Ux2MzHyBz2GrP2JDBejddVZBxs/ZWKH9xm89ZED62wndJ4aoTtiRE2
vhqzVmprI3Owfz4/66/H53ZsX6A/NMLVfBVtosUEoyqJgGqbGc2SK1iJABrrlXVZFLjiLsUGgcSc
rOcC7mINlm0YnvseJfOrHSvOV0wzp+n1ZEXi2jBIFzS6alMQiFXcc2OlKo1Y293JgkQdAmJAADRz
grXpD94F5IeKRi+Q+Of19dHSoBX/fKU0zPteN+/kBqhn9N6oFncmixHY9lsAeVoDPgbDEdRNOJZO
ELt3CKQJd3+PEuqjr9JXVDIULeWuZOYivRN9iuzELHXSRyhE1piwJGDm0o6YWv4CAL5/L3cl9FJW
2iGO9Z3Yb7rpCXYtb00o5HikiyzSC5Jgw6hN3ZbGq6QVdufksqNh9jJ7EeUseCcC03txXyZfZ3v8
NnsdfvSaDo3Dr23nhYp9bEehkwewxLqIkNq9vZPbrzzzzrdPk5BQTuhuo8HNhmie2kt366y8hrd2
lxTkRv3ut2R/6hpESmvVquDYYyu7NMyco8m3PwivQmhuKLjMp863NKUvLto/QsafhaomPtrX+6Vl
io0RIFNxFchWhSgrqCFlZDDs9J+MdVeyPY/05m+jVmpbB32XxIC97hyH6E11CHLAtHZm/CFAlX37
FYCKBz6kSacH3czSptJaoEJp1pVIVDebcVtdH+8ABQDtU1UMh+D2oROjeEL/f//qdmEzmhqvlmvw
4z81O5W3uGL+mud4Yd5bzB8aWBuYCqK3VLgnE5uRPYQ1qG1LDlVtyqk044q9a6VZYcaXwx2Adi+1
O9EtHCoiZUpZQfT6ANKmoPdo/ZpyHSWGrz7zUhq9Yviy4m5ZGdoJQHKGH2vGtZcJYCAYH67Bd0/y
uNS2DJuGCt9gE6kN65GaKaW48mTTLmCNu5Pn6QyHIbIBLC2nyvGatlCZcqCZ+H15H8/FPw50acjK
huZnIz/dhE2lPOXS+yIE6gU0GRJoynFigSmZUzRfd9Dy+KYJyeqTBP79Ix6G4bePqOxxslLzVWZt
xa0C+UTzkSgUT9hkmov5K99BXZCP4A9yveJeSyEi9eXI0kJUdvqyvhZqZhyEoY8eZSuB+nol6X2x
Zaoq9Y9KaazqQ5YCFm2ujqLp4OXi0XTwYEPoZ8wSCjT399WVjlZ5wu7J+bjPxeoCLqLgAC4Dq0wu
rwuWSHJb6+1jaWaV5wsXYafsC8ai1kEbF/VO9jB1TFp0Rjnv0tE9eJRieEB5sKERafSpf35tX36f
cn1t7OczqhXJtbGK9W0z4SXiG0SKOlxql85y5FE/+b4GY/xJSE5k+1pfQikNW6k+Hi+qnt8NZv9C
H+gHuSRESfgR+8utgMEE6yHg2030JW1LrHdLSyNX3qXNJjmZF5PT+/JE4sE1KIdR5qapC99gufZH
GcgPvDMddKje5UUOvheSMmgtBgkGWKWlwJoqCJ/+zBunVyOHZ3IhYB9Xh4QN5cEOfiKvgxDaREE0
zLqfot3jWTDm0MqDd7ygBUzWuFS7FuUPqawFhSwkcRpsPqnkx/YDprNTDEpuL2EqwHhPUVoAyilq
MoB/JD5CrZtaHr/yRhequlIPWXx/ABt4ITudiUDGw3xOh2537kyJD3iqgN5Ibl/t+1EeuWLMtZVV
JI1szfvxgiF9FGYmnzQxesJuXmD6kVyzOme1PF7Fbl+a233RXDDeC9WnoWC4uNlItaPCbjhbe35w
vpVX3ZVWgoQprj4X5WErprp51VZKsmbYXmT6nPKzzVWbwOYI6pkiqeinEUw6X7LHshZGUh64YrcN
Q2mvb/sNJ8sVEF3R0hJyrsSh6g6mohwzfpLtqVjD3yZbsd4bZXdbKDqIIlFyi94+BFsK1I3caKof
gr1VTFXm50rPcMWOr3er9HDdi5OELXnTe3B8+MtngdAU2Ckire9eT3Zxa8sspeWt9sFqmdVKoOm8
U1IV7mXhGKIQLKBzwhcS8DG2GdeAq/T5vBxR//GeX5HxJHt0wt/u0trxIjhmaTDj6n99BUHXgRID
j4EqmeSW1zZOlz+2Yu6SU3w5mTnmbrUXG9PBDxekSqP85EDRgfO0cAXd3Ke1cz9PJFZ92IQg56A+
tVoPLHJX/u+XsfbpLX9Qxew1tK0Gr/gtnpFYHx86p6HSO/vHOQJZvTuqxciwjo0oRp3ujrDgjW4H
1PaiQ1T0tvNLz6RuoYzUgUFCSco1JDET1U7Zy1U11cuJpXoyBLBAvAohqlTP3usrqAIpI0Ot015e
iYoZvN7u91zPEnFlcGlJkbAvu8AG6hE4vaOstbAWElMermIFN7q2vpt4PYDLrOClJ9COAv5DVsgY
AO+DQJQuCivkuZPZX2FvfrEN7YohPK/PJz29CzfHxRAqxGJhqMX2Mp1PCAgBfK1fgLvqryIXI4Oa
PvDMvw1eMYatqxZryqZZzPYeLaUdf/MsOhUKOhWkO2rUZRbKS1wxgov7KjfbBZahhzkyfQOwRQSj
o3DshFmAZoFGF9538QDd7BE4QprgAFoTswQOSTl7snH3EQzQvs37wH+Ba42Q5htDRv3Ck5Ix1QLc
yx9csZ+3G+qB+xj76bqgDcXzRNHCt5tgo+IOno/TlHSjy97+xxKWYsfDbpcZu4Ql4iUmJzhLfFQg
XAiOoZuaTpGrxdeWvE21kUVplo9kVmlM02zvoG/B6xQG8G53fLpoyfc4468vGfqr1rcuj1Uxb4ay
OOsnXXh1ZOKAnYT3YCI8utaMp9AZH9Ek4Qdulay3TTrLij+XHHjzdYORRdrxTTT0Ecj43jsO/VjW
tFbbA1SeZsV27cj5ambKkh49aFY6oYicCB6eXwfB10XeIye+/ZdLbFRsV8Ow9otNwTklXiscUpzu
UOSTc1jAXaU3nDXsU+5orkaP54OwD1Kb7H0wUPlJDv1fU3K9RFNHm2+Teltiqr99W8W67ZXWol00
V1x6gTSiUy1c22k0AWnoP+NwQYJ0ef6SmVRxjH4btGLVVqd7DtiDa0SfBMh1yMJJwVyFq0VkfukR
ucncHumWV4zbtZW3j+qWIfceDI2dmXAjmgLhg7cA6Yvk0sqcWKNimswkuSdX4bSrNBO6MLXSjS7a
whm2BYu77x++Bahm3uyJ4a+Ce+l3T0U2YbOSJ07al4W1bYmNjcDIC+g3Hh0UpcSlsB1LHLV/McWa
bsBzokEDXNnRjZZksX6nYtN76mUkd5CCo3hBEoR3gaQlDohkevWv8s+Alf1UD3lqrTNdEEK5wPxJ
G57R/j066RzWBRq6iMf2LkpJxEdEoM+BK705Ygv/eYiNpgKxCzFJld8522br87pl4nCRMqXK3H+L
4MyajFYf217LHr32YZb+DozwTFOBzFD/i7n8GbxiUpJU12HbZHB2lwca6OqS80TPJi1HMteyttfE
Un4Gq9iI9QF+6YXFYIIeTPQv8DbMhJQB/s9yudedkR/TeQUidM57/4Uu3MH+as8lO17vnvx8ReWI
JRnqt3mbrzh67gvfMMQhsW1R/KAWTv9iIBmv1khR/mtZbahhlIcvUHp3Y/omVD1WhccJ8BQzheCR
E9qPNkXTfodQCgYfyZhiJf9xpkpjVl7B9NK4rc+mwpkiv0RaBaID4n04Fsx+1vXB4g4emTVYpVf+
/zh05U28G+uDdswMkYTnSeSBEk9UGNJWdxvjc6o084ybiHXyQ3qVah/I0rQrp9kC3L9fxJSZHu/B
2yOc8NszX0Te9AOPgyfZkPVnujRk5UyjEBvrzSbxhGa3c9ecJ8BkyKbmLqkk4e1+ooX49un1IQpD
x2FvP/cJy6VnrPZMl76icqb35uFsLo5trnEHyr1Z6otuIMFIS9O3HpqO7HzJFrpiNReNXbLDoDHe
43DxHDW85XIpHkI8dhIO1sGWg11lN6nyGFoLawMxV4tRBerdADETkbKG/0eQ6dEPz8DSmySZaTU5
bSVFEd8sxhQ5crLT8IUk4l2ABhoxnO8xHSqyN1AyzceRKxmMIt+tW+cEg3EC0puCdhMEAjyCLdd/
vjs081MQ7rqSLa3lCbF+jtAjUVsaddPetjLl+pgoEWL0dgtPX4un2ewYhZPFbDQa7fuQad69Bm//
yJj7/cJ9vw3mMA1AdwfMEpXDxFaIXiX2RNzZX0xZtXOmvd9dkqsujtrDkikufXg0zqAF8yrELIgZ
pU9ybZ2tvBYVG3a4bVpr5cQOPCES6cQDAqYzLECT0BgAYtjao0HhejaQIVzbmN6FR25azldTm4op
bUnFnKVNvXU/QmQ/6xXOC6w8YYfu5GfaUb33buBCxiINaGSLXbFm6ba5sZKEQ3B1aIt+pwAV+tcN
pJ0jcH1CTGg9bfYE4VzbG0v2ud6Eaci24AKZSM9zDkrnr2FeVPq+yVA8nXg4PuiQ8h88Yl6AWpws
H1Lv1RKc/f9oFVNyWe33K/3EAykUPN5Cm5qH03L7vIy4PxcoMq6S+f3Lmfp7xKo6S5YnKwPfg80k
R4tEav9Dc0NBFmv7m48tw+rO3J2S3giCqQNVG4st6OVlxkUc3X9ep5/PEGeutMwagKT78cpnCD7g
l86D3Sr2SMfg6hadAU1LXTeQp93qj/LPsMLmlYZd7Da7S7vJsIJ6iTdD7K99J/WDEY070tpKvdX+
GU7899JwLaO4KVtNLLZLT4QNhxoO9UiArqhlkfmXRBH1+eWf41T14U87a7FrGOKmrlFuO/XxPyxU
dFFahlSA/lW7NVrqHpbDnD7rhpM7ICHI9Dh0Gi28jS9NwNRnVUsfVDEdLaUwktOBBSCC4tWie9ah
LQO4W+CufMnspYNVrEZ+3efb3YHLhNWIPgQK4ugSOE3x9GT+luzi6hVPJzvttbt+ZGIFlK5Des5E
76a4tQNYXqSIsvp0sVD+VNqq2UZm8s+DtIP8Pt2eCPfJ73CQoPpGZ2oJepDCKHH31gPE1wiFjpKM
VedfztTP0JUrEyun6y1Xmemp89K7enBvbF8/HpG/PqAxnyJxPDu7zyi4wjwqPPrAcL/5li+rD5bo
Wbry9Xfq53sqd8rSkYA0G3fhCYkwBkgfJAWUihUB+CBu+qvM5EiehXpn6GfUylN8Pf5/4pqs5ew6
p2lWSKeIsjAcZQGorQsadJIx65+inzErl0fdHbaNjUZNGO+W60s+mPKVAAUM6GgiX9qQXKC6dLAu
ZF/JwWotxHErp+xkHFPl0gS4BKpHyMCFiE72+yOagyEuD55kxAd1l+iP8SpHqzCNW3bfnXlrI5cn
nhsbR+wiygrj87M0xVJzcP4YrXJwFrvL7RwnjMYW6kjqaT2yshPyDLD0uHNkyGAq/30HH126lVfu
jyErp8ZqJ/vmbcGCPmH/BJ+h1lt7JsLBzuyCsB7ZaP8TkMW8+72LEEmnm8SfnodgpqiHyABTdTkt
Ha1jTQUpZmrKw/MuPUZJdrpuNC0T8wdpQhNiJ4QuSRs8P5KG6JN/yfy4h7P0j/mXhqxY5KMJuuWS
oFR77a7fN9zRk2s2PPNpC2108pbv7KQHY5n5fqTFaoEEwcJZrPrpIUpB5ReB9dZQunHYbnvKOKdJ
RnOyQTNA+EsbrTcBHTJtnw6I7sFF+f2Qewmq61enrXix7t/zaOHcp79vZ12B+48VrBj9VZy1V9tL
iwINFUlBUUImwwApmwfQ9U0e7YbfCzBCvfhDcpLqGiz/GLriliqLdXE/ri6PzfvoLNthFiCBA7d0
sIML5etJipeovS2lrat4pvlFyZEv57TAxCm0SDrQ3oWfI/BmOImChAIxRckk63zT8iT/4Zs2i/Xt
dkPD4OQK3/uDeD7cPU9CJQBDuYYVSBTigGnwohfPYxLNT1I8Qb1N+pl3FZF005XDUX/cEuCU4pkT
0ptsLS/L9/+8yo8e19Kd3JkXLTubujDxw87HLHueoKiJSQDwUwDdvNqwpsusfI0PzCojgN5GPrrZ
rFJ4t63jOV1rOIlR703A0yFK1r0D1CLTgMczsRvSDuj6s/QzYsUMbIzj3WpuD5hB7s0b0JtOOFsK
UkChHOpQDnK/JDdVNmLlpl7UpBWjzSlKqWT/LpFIRS1hCxOwpqCxoeg3lvqEdWjQPxa2ckdNM962
1CPWnoJMuEF5xfUnnj8I1vSwQbYtmaJsGysXtEiL9claCV/ffSEtQPaYEA6H8NH07Av8yu8D1qUY
y9N73JzSWTWzY57mClnNCBeITo5wgqYm1AqUVOPokrmTPg0OG7/d8mPXev3uyT6gVeMP/fEBFfdk
t853MdAmsakv6Ll8JJ5COxrtNDzj/C8Xuew+Ko1w0e+oHZASEu/oF/9Ak4crWQ2xmf982v4+09V0
utY+7I+Hdusye9sOJ5azHWbBBhsJZdWIfZh/db3hM139eOR91f6i45EuC5I2K1vbuEdP5tzUFVD+
WBtxIUqboxera1IcQQe353BUY6rh0CFRR3z3CsGFbLh6T/HHhjywtKXhGlZ+vq9j/TJTKCMAVrUj
9+oMVaflLdN+6rRtL/M1+3W6H0oTceLq/rbwVa841xYnvcUxpEzF5RZB5YiswTLDmcJMw7Up2hgA
vv2+4f/yMPxseMWIxfpqdzvexYZf7BcdMMnMdpZoGUFvSgPTDR4bZ/q/jlkxY1ZzpRyV66NzBKsJ
ctBenl17QNqN3jzJYHXh8x9HqGK+NgvT0i4HjhAwRYF/CgFHEmfw8KFGIwvj6pBAf4xWMV+JrivI
V2C+3OiGuOsG0VPBmEp5ZOdbrrQHpiajWB6umj+/nq/H5qkhhnOPSN/cAAXAQTRZ/mU0Dva8OwbO
RnFTOlExkV/OazWNbmWm2r5mwmyC/uws1ZFgFcSBQmzn6b8IRf4xzUpEdTbPVrzaiUehg2b5DM1j
e/kpnj2aua69scwKyuxANSturVqtdTvmZQfm0hPtW8MwXIafMJ/2YeWknUpySGW38AFoLBmem7Ey
jOIgJhhFdy6/8F/8U7AL+qIvGN47Ey2Q/+3mP9zW0pjXVjstEFsrZub8iQy88JhGhtM/4TLhjspg
tI8o+7cDUzE0qzxpLk4qB2bVf3Clw84DWc4y605CIBczsni75ywwaY1QJn3yP/uQaqaIXwWW6W6A
jTcd7eu/nWMkPdomjCZQMFVeGO2Ur4+5hdbOX0UvYXlxjsHVILNO61zSGf+XZS8NWAmelbu5UvID
Ic9fuN4ITASm/m8I81TmX9QHyKUBKy/LwlrHgNMZED3tlztFY5DaFNhec4FskVb0at8xg8Uk02Lo
arPizcC6mV3u4uqQ/U49UZo+OauzQ0+s4Pl05ggjinTe6E57tmOebYk7V391S+NXTIWexGu9UMjr
kQZHO5B2YPbygUoXMpqwd0s8pn9Z3p8JVw7QWstbjSIHYStw8A16kJE8g14TkJQgCAqkJ7Zdk7PT
m6UZVg6QuW1ZB0sDg4ejgIIJponxwsnR/wsXnjqJbwK6Ho0+yR2OlqdeHAmq8gcKdAz0cWZ6gvlv
5euQNx9cGgWpiYCLpJnsSXr4ZB9bOXwGZNLNqypipA1pe1jqHkBVv0m5IAkFPULX6f0X+rY/Vqhi
arJkZZqrNYMS5PM6zcJ1BF6+s6Qx3JvT9bSFzn7DnzJjIj0LFcdGjZWFEQuTagVPHZc4Yma33WUL
xYNXbAnJVOmItcFD6TBUvJtToa13izZTpYBu+kIza/aIlnJsOOlUaWmvLm/+x9pWHRw1aWwKiyme
yBaJ8rlh45lHggHt7U28zFSeitGn/ta/uP2RjtgENS8IBd3VUobLqI8OfiZf5Uyn1LloZAXfcnGI
nKA75hoIpjmMzLfkhZaOVbFrh41GPUiAUZGAEqpBREOfZBi54rKh6jr2yktcZUDfrXbr3VXAe0mQ
Y8R4G9cR3hWMkhwioWYozWjWASH/GLJixGD1uqZ6wexaUWKfPZizOx00O8JJ1pssi1cf1+48IlVE
v6A0qSExEUrFnl2tZL3QF+yiS4KBEkzoLzqEPs8Dh1QYybBGR7KXqrj//3BFSuemYpTOTTRF97ro
TQSf9lerFuQVy4f4NhH2d2GDNSX7KHn5a5310rAVs3S539pHy2KRqQsMRS/GHs024nvx4/kvkQF6
Bi42+C3Z0LIZVwxTo7D03T5jaG26/35JUfgDx4Tjwcu4s+NRv5EgEkpPCIdZstj18Vdp1hULdW4d
98VhxdA04vFUWZ6I37k2QqaNWOH3NZaOVjFPq3i7XVlHRjt1RB8eBJACTSS6LANH9vJLbG81c7TN
mtedshORZe9NtKKtXJvAqy/0n1Gx/E/8luVL+nh9Sg57Y3FVtW1LrCQRiXDiEgfs9xRIg+nJ5iYu
3S9XpJoHOlsXdV9cGEvAsFOP2AAfgtQmhfUpe7fxpXlG2eNZ7fhv6WpxLB55RvGQ4RbPSOASkDCm
F9A0JDoaZMelNt31czirCR+9ae1UVcTPqz5JF4p1tu496BsIgCQXQeaZPro6StuXGaqyXW3FcUEV
qfP2QSoCTYKHNJYgoJfn/GV7KIxCacBNqx3THEqhNTnZj6eEIPYGhp3eRew5/Lmi61w4gb/fwUc9
47ezUzE2p0W2i80z5rXwj+jdUZfj4lOSnNCGM0n5Cxy/bTJ5DXKHXJjRI3UgShHTqYj10NgJDXZb
SHyw47KCoewlf7yFpWVZLO77+H7gaIOn6HCT8BmA3KPvI2QZfl8K6Z5XzJGeQDeQin440UABRc2N
khr5oIfjAH2D6UmnJxuymhKCFdo83Y9/7foTJvDoTyYTNTTJIQ+c+RylKVcyS5nRreaCin28slqP
LBQh0IcIQ4CXCVZW1Gp6/6VlomwGq1DK7LhT9V2LNRUtjcR4NLyNULYTEA3Cm//2apMfbTVbOk0E
1crZ5UDl7i7qA7D8iv414FxCkHcNqzExFZifb5S7yMT/fnLq17Q0bCWOJbo2V9e/1pSifjgyXcTu
xRTbA+kTXRuzl8aqeH+o5zXjJGGKWUfwmIvxbNCBYOa6srNS79yWxhJGq3T77jrZWGMnlpMrIdJO
s0kyD5eL/hJ2FVTGnO+/6liS9az3cEvjVny+GBXOLBH+uyj7wtU8s1uhEczooAKyL6gwjs/AjagU
QhT/+1bWP2yloSt2+LTTlBtukAhTei/pgBIPJ/YZUBFd0O8BL83v40mPTsX+nrfaWjcKCnaqT/Iy
pMMYVl2P8AHR2C9pzUR8/T+sfWl2Ff/umDbPh0ODDX3KPgEvoBt7FBACuozvPsLZffGCg5+aC0fl
94nWwcegIP65mlXrumoeisxiaCzBy9sHXACQ5FA6i6FDcoi44QkKpid8TdlTXuv5/Qxc7c63bmqm
7fcM3AgQFO2QMRSk0MBbT553ojompQWSHd8qUi4+N/PLVmTAnzi+d6EemwSd2RH2a8Bqf6kaDQap
m3bQ2JRrgolL+cseP1JSpUubx2qmnm+PhSbYH7/Q8RIKtu+2KwoNdn+QP+FPTOVNTbK7U+2XJ2Fs
Jfec1gtWWuT+P0BT7XrPcf+ZXvJgrEtJ+OuQ+uVD1a4YqPh83Rz3N7WY6TZp8Y8ZfCmwQM0EWCNc
FqOl5aFPQIKPPipv7kFriTMlqu/CY4HEBWk23d0Dc4L2WHLcZaeuYsL0PWD2+w07Qq5HcGIRs9K6
10dJCy1PN5DBnOpTPaVTXrFbm3XzjvK0iAEYjDay1O+swVZ0OmSY+mdXtNrQzR+48DgAFRxv59Le
8XpfrfQJFVMGQZipp2cOHoUfMM1p9Gga9Lrf5uBL5hjKzMlDnqF0yteNZn5d3ISzJngL1rT9hgms
3iJ3KuLHQA9hHWvSlSLTZJOe8oohS1vqOj4YTJOG7qhDYA4waLImYw6LQOzuHClPQ20q4mddqx3y
WbZq5daGqQJJEkrfRjAEbjpRBiNsSbfbjYeF7YJ1kJzg2lRPadhKEm19Nc3LXbRcPJEuRBqH0u+S
R4Iz/EDM0PcgGVA2z4oXtU1Jxh7P9J8ePQHS6Vz9WYhAKCkIuADoAwhW8A+5Uo5Q4TD9Yi+rRaXL
ft26rEzm2fRfKLnAzxCGiw45nsE70azjudINFSv324gVq9WIG/9H2nctOY5kyX4RzKDFayCgQVAn
M/MFlkwBSWiAAL7+etTuTs2wu4tre63Hema6M4tE4IQfP8qPtGisfYCJ8Sgu4nXDPBATJfXKzKj5
9YRj/H3j3r+9yUcsSruuGeF+WRECPYNgNbJ5BUKCF2OC6R6qWCKFEYsnjvdXLvBPj/kASdk4aqXY
oX3vbg5hfnqHjsVsTlZyiqLqCW17hj3aA/ZANYUzpA40CnDLm9nhnTQYk2arm3yg7ZMnewYB2gON
mjOhFm4tQzpk/1oyhLYSIkOAshmIm2kVr5hJ+vPlUJ5Z6QPqiIJQ3Q0eH1m9vqhOoJA0RGZiomij
RfsJhKhxPw3mAJuB6G8HpvTwJvhvu5bKLWX9xZmNCQuKNn0/9ff7rrbBnZ9VOJ69hscJeU6N+xwZ
BZYenihEwukGikegWm8zCN6z8OTvm91+27X+gFDpXN4hHQcfi2Hi9xNGs9ApjujAdYPb9dmj/Z2O
x79TDf0BnZpU4hpdROu2hOnHrYr9LSJsGTdXiVhLn/lj3EnjLOSXz3naFv/k9evs3/+bu5M4vtHL
BZ9+B2OX6BZ7RKCXw5RboY7H1ivB9fQXBERPTF14EjHoD1iVGMKQLCPeqL1Bsxub1f41G+66/TNY
fBYK6Q8wpWr1eq+gzPaLMrFe/BPiPVacNT/cH6jO/flGPbXVB3jib8YiqgKs54WR9Pftzf+8jBTH
iUr7z/Og4Ik71R8QqtD7Ip9hrow2IEl7Al5gYgSb5q3OZNo6T/tinpnMA0jJq/DfUQhoA2Mqqllh
n95nSXo6sYEdFyvFXp6RBvYUf8B8/QGm6mXGh+Y41OC9jRD4sKL+TjnsgIpHTLf9+CJbCPzz8uRd
/n2V6DcUGIyO/9v9SLqs+q/+GM5FnR27ZLd267xvAhlaIYHuBJuXYO/+oD2Osk4Oil0YA0qi8jub
nR6x0IBRdOzrGTBvgrAUuyhqLIE/YTji+z5AyWZCAmKnEplwi3t5CyOJTdtihTjrQwlELEXLQ2xR
CAa7IFCuT3GuLqwI8g1IGWfh5TKbl/b1giYOiOZbZqhgZDoyCyx62rtfqfP159P4O0XLf4cq4wEX
l3KIVQMNQ8iCYRESugTZTm6CcjPzDwfMSEFv0HAQFVwijIolthv0Cfnzd3h2mY0HuMx7uMiKGQLk
j5mi52k33TCahohXAzN/dpefoJTxAI/DmKurLgGlJJZmRBIFmWqk/FCUdErziSt+BhzGAyROg2JU
vYoPWxxWTPJqZyUNZNrQb8oaZv58kH+fIv43y35AxTX5n7wJZEkgHn9tQRUJghwEksjAP+MZTx/u
ARUnfcrzeQIIBxuWXgTkswnGD4gI/fwf+xL/7dkeMHFJNT3jC7C2jiJ8Z2U553OH3pcP+PBn5/gE
Do0HOBSnWR0a4Zf/Nsi2ObK5CoiuEwuMzcX8HNNUAwl+kvZ6ep4PgJiMCVdrLHhrgEssMoeqLdto
eqzMZ4T7iano/AMIZgPfdTeW/WbbtNGPj8QP+iDzlzeoqwNooEngPQHeJ0xYf+wgU8dlafI73uCE
7ZAC0/koILjxiZ7vDxgoBD7/j1VjXZE0VRYVQX/M5/WtON6U/L+iGdZ6DWHz3mYsAfXw/dO9GX+f
x/n9aQ9YmitcJii/6sa/tLwsG1l3FiEePp0OTa3RR+RCPxX++1kt4x9Q/PcnPyColvb/3YP5spGd
IA2xZwdNHs4OXgg5HfSMXfpXLORFnzsSWiHI/dfLs2z4P6D47+/wgKuKfhNXafplUT3mLNDvCa1+
JkSIirLytOjKzvKv5OH3pz0A67wY9xZC3FBmZOk8ylLTJ/QI8d66v/wa2H7iNv6B0//+wAdsVeTu
NuY6HCXkttkOVpQ8QXCRBGe1In//QyF9+ezGsIf400M+AGyjdjeNYywXroq1DCE1nPmAIkwGYeEO
66s3dthv/sxF/kMt5/ezPmAtr+erqMR4VvpLlQ4MFGq8h546b9DVxhJINnj1TGhZYwf4p4d9AN32
xtXxdMcbHc05AeGCVp/0eQP3QvGBKXwhfm0JpgoqHdJXHtLyKLb6gMYjWtGQ+4np5yfUOccwulxG
O1zsEMpBxIJ7QMcGVHJ96w0t0Gw9F8Z+nhLoZ1/+Abr7uVQwvgX5JgkVeSS00efNBlZ3pYYlrr9W
G5Tm/L9odPj7BvPfCPeY8DMqaAolNQsVmEDEOyvxYfs8bPIDMP7sDvw9Y/+XXWgPAHc32qEcWat3
ELTkal+hfN5iFTRmHdFvhKQxf0LaGM1dzwJqhRn6H2xDe8C3hlMNvuvBEJl8IJNJfLdpkKWmgh5F
0YE/6Ww+3ywH6FbgmiDlaZP6jo3I+hcm0GPTMDH8fkFaG03+JivqjnDeP0dlsmDHzw7pCTI95gib
+1LFCmNFKGG8wgEwD4CqK3FGLA9jGYdnKPHE7WgPUIg5n3mZWdGKolMU/V9b9PuzWBiW7i/u8dkD
yuyw//QyHpCwkv7HzVHQvvcg99CrDAX8bPN9wmwZcHGRsNqCfEJvB6nC6nwMdGzUCI4FZkSfjh/8
Q8Lyt00+YKQiqVxf/0o9bygEn9ArGoOtoQEF1+Atuodo/zCDm0b+TLXlZ4f+AJGztnCqykqUG9x2
24NeG5nRPzCnaJHAVCPmjvOXCj14LKn401+xdNv9co/YG+7uWZ/8M6P7e8b6+xQewPNWZL3IcQwG
sGIaUy03DBmijQyK0CGU8sAfv+QDfWZ4zwzhAfRkeRExtcoMz9Zc9E8gTbxD0RKgi9Zgdwy+nvaz
Sk+A4DFpOKXGuojMSSCh+cr6uiBsgTkAD4o8jg3OfEicMrhY2OHrHvNvNHw+Xx78DzT9X2f9mEpU
mpuUtA0uOP0lbYJJBFbRQT6eDRA9OeN/YFW6LoiSYUAG8fGyKZys1T2k8RHRpSYb5kHqOAwRFDBh
vmdA+w/u5PfHPdwmYRHbZmAfh1zFZsux+SgQORgRtADPmPB+YrcSs8u/Ysnvz3u4RrzCD9OssCGL
YMKeGMhnQX7wWpvX7UqxA+kEP29FAgSAiAkODfEfsI/91/OM29+D9u/v8XB/xGxob+mA58ac1q/B
HVyfTzw1uhvYTOzTc372eQ9XJ82527AKeG400V0B2dDS/GbKGhCGY4El/TNa/QOh+9fjPfaOYZlf
3Yzdr4/LIrbQ3EOSCuk97KBEdg92C6/0//uMj91jfdkbWd6wd/vrGTFt/B/P+MSU/iHD//sZHzhC
hlX1tcaq2qO5gT6XbSPfjmYCto/gyUc9uyWPY4RJqs1Zx24JrIUtP2GbIxBVDvC3xH3mb59+2oN/
H7nivnA9xgZekKBkHcLgwC78O8YG3B/W6PnEWP7el/w+yAfIEZJRaLWCZwfJen7AptoNNtCjL+4T
ucmI9d3suQat9M8cytNX+IA+95kf40ZnFsNEhTNMy3sEgokI1zP72Z34NW3xn9AjyrwGsTPJ0EVR
+ks/iNBCHYW1JTe0fhmdcXMzB/ezD6Vzhljuz2cq/JUu/OeHPZypUc59zifj/TTbopnCOet0sFYr
s7Vnb++vHP0/P+nhDMchncZ2mlnBGPVbvL7Cz0gmo8vD5HgoT6Gr5Ihl0fjrhwnmz5P1rBvgHx5W
kwTDgGKH9thVpHFDMc03fAUsvt7N3u0wbQX39pU0RK+f8LC/6WVhj/v7sx6yDtKaD+ldh7EiGkA9
FzV5Vkvgfya6vSpMkWXA1nj6LSCZHdsO/Ahb3+ub47bcTwXSosH+f7FB8K836D+/1MON1StIJMqa
2m+TheA/6WjqmTdgf/FrKRLFIJxg1uNpKulYmWNLuZlIi2mUlvqJXbQFUXUby0UN6YlpCDzzKn81
+d+H9WCFSXur0qLAiwkS1jVRkwJb7A3SYZEVGhjJ0pi6Qk/F/tSboyPORGno9iBc0HFXU1QggG/T
RnWHQ2tKQUmvPEQga7/dSAMp3leiFyDBaIW+nuLdjH2p6hdKIbsDNIfM0KkzcrlkkikTxos1Jywh
Blrvzrpd00bDcM7NbszU//npV+iG5zPss6rNxhSvLdZojUTEHmwasLIQ1gR+5c5IauvZeplfxY4/
nc/D3dFkVVl0NjPMO1xFbmyVec6kTNdPdLVseTNeyHbbbQ3BPLVYLb3VOfLNQcBVigozOR9SmpAM
yoUyW1O+EuGasPJ64Qz4Hx6XowxcQAQO5XctwhQy7+1MCOdA4z+DUPqmoMbqC98LuekYDD9i+/pu
MM9sThnaQWh2PI4dFgmrAXRarCP3NmJF8MuSkJeVt59g1a8I9S/HoOPeajpGffXHAfJ+rmddugGG
k/JbxSb0kt6az/5mYRO9QpbYMma7nEhywH744mcq7LHDWvvKIIZoTgaJeaftQ1lh+9tvrdmulu4X
WqAd44IMoxNjc7xOc27DcxaPl4wVDO0hUwl209+tQBjNfKeKTjLT1m/PPWk/xJ7cfA4TiS/8Rrv2
m7tqJgW1UdXecoKFdeiLU2AnLHJxCdFuJDkXgj3UfuwpmDyf7DYP0ph2waKYtypsGivJg+qiWXds
mvjR3mOs8io97bhuR191Gk+2JGyYbWdfgBI0PqNusejYVlNS6076IYphvDXutFNtbp8vRLDHn5ku
L5q97OqajKmVyC+heJQFAgWwGButs/NdRtZJlky9tJuF6J9iRri9nFjKnaq6V3Vk9RXnTqUfaSbd
i4w8kUZjyQTpFeWXRM/IuppxTNTB0r6T17klcWOlRNdtRbB78dxKrto6RUy5ycXf0zwQKnPVXtr+
yfYVWf6brXOijBAE6zkU3dD0x2bVOuVSJWnyGTUY3Znt7KW2el/aQsV4n26Et8FWqBpxtrivwnjD
uXez82AH9ULWT1Uz43eDZFahmmkK3y47WO8L9tIQA90paFQIVvq6OG1jyu+LAyFsMYJJyZt1u/gd
1Ddvl8HOvfQksWUOOVU90SyiFeaSEemUsp+UiHQn8mgPb3JkSKQdCATzf+7W5NVk8VXDSn4mm0cM
tbrTVYfkDm0dgRYRd8zD7lU9yxH0CEDi9EuJtZGI2KEjoiDtiM31syfZvF//qA4QzxQiw0yRidWC
xO0/ZI3KHZle1fehsu8mv1cgmnPUjlkkOl1pVq+8v+zTDD/BJVa8UTeqlax0zWkfiBt2J+wYwJcT
wRSQjtI362sapjJtY1MY6JyTKSdKBYWEqjK7nKjnMjwvRCLx+2p32BYS08wxrJ5wn1CrG3m3Uqzq
1Pp9NAhkOM7YHFzQaqu5K9U7wpVm4/HWtNXs6jSWZPzRRpK8iJvkUlxvA9ljuXrqFykxdvh/xUWO
6mDEc4/Y5IB9fqZC8h2Gd8zJHsLTGryL73hgs8dpiGxN9s35RqrtK6eVLYTlrvKETzz4opB7h8q5
6rQfun93DFAg0Vztqiaqpex0U9zfrZaU9vtLxxqyIIq+YPBDQCMh2NJ+2eMQOjv1eFOgHJE+cR3x
7tSKtdVYqs/hfWbfyVkPE88R8AVlkNbFxMJ4a7XxL/HHTW6LF2e84oLT5MKsbbrgNeDPVS2DVHaN
Mvz8NvoDFc0StQTZTz4m/PeK31vp+DLZtLYkkm5gU7kjbzS0bnaYfy4xai8c8aLe8oFi60KvUt7p
fzp8a9m5ZaYG2XMVvaatuVhZpBBthwN1BywEEYKMgGVyqOh3lM1urgbR98BGEATVlygMxAbgmN2u
CEq730iu5k5hFjVQGnztffEAA9cNWgmBtOt9nGTWmsoWU1mw2fXrdlWt1popXgzFYJgRDa6MFPm1
RAdqTKfYbNzmGp9k2gQzSLZoCXbxUnqxr5HUa1NT3nR3YriiI5EMLWJYOoHLZs0Bz6F3NrWBXcQ4
MvMTqPg9HVcaCLt51+D6ztv5k9+LB60hXGUqXmvx/p1twBSdu6lHbdAGXChvlGMTNl65W0m63eKG
7fFcWKhJ2IKj3MzRdxjgd93sEpt+Yv7o1piwb4bvKpDFKr2Zs+NNdlD3kgCvgZeMfPTd6q3k0tDZ
nqkAr9KbHP6Z8MmbVchuPXS38EV2Gc6F97MSAARqPFPlc7Il0Vz2+js6PSagi6/7dUL6jyyCT5ps
ea9u5l12WTlYCVbjWO0Ht73D9X0sqam/N6PJmkJS+i5tVVgLukWCFCcPZ7/ZLjB6XH6YbkmxSH67
mAMFVnp6Y3Y1MeD3X9sX1V/thqab1KlxvPpOz+kaXG/RbLfoOy835SY3Odc4viTbdNPQ/pfNl9vG
Xinuo7OALpTn/qp4rIFFNBNL3+Vb/OngYtP1JhMdZ7rtZ1gzj1b2Xbu5bXSgLk4UyWLeKk8KLtQa
FPt7YhazWfjTdvAmkdzvZz01BclMRVp81LrZl0QpzbUmwODFjD9mewplK7flXQ0lrcG7RbECWiCI
BESp/WhvtIUTW8y0JuJEQaeUo75vX9aMGJ/pie8Iv1izZGrH7tVw5Wi89r1Z5UGrv81vywKIJHqk
m7LD//A+52rh7dpfjNrunJqqryIdnMSsVBK/1pQn1UaP+IRIlVlcpjftpO106xbk8EO5txw4N/eG
ULETFzwbyhhaS7Wj9Lr4Db4LzklGzz2St7QKR0tE7xOH1yz66RcHqFi3GjxOQsRdigZKuBNb8Gpr
ooAjpJmND8mpw0tCxs34Lp5TrGfh3wd7onNooF832Svw1ltQ/11zkqjgDtfcvrJ9yBLwRYME2Sm3
s01LRzRaQUsRBmvgM8GJTIM5LaeOup0W3M/ltj5XlLdkpkwapuFsv1boV+HNORxA4b90X7aarRD2
ewWarYXj3MPZib5n1+jxUkn8pWvW4DJXsborjqs35TdtJQo21sLjbrFkY6OeFjCHQxbeQv5YhPwn
FihCc6ROfb5wUmjX8XS974btAJo3mA1c0OqoH8Jk3murWNyusjOFwOs0DSkWulS01ezmrcJb/Ggl
B/80aRwtJlXm3HirApxKpPniPwyRqqWblZ6AYXW9slTJb2IwKw6e6ZAA93L85koWXBDD45udzG/y
3l3utBacFAf7uW7nNz5KvewDKCJtk8t4I8quv8SAGyOU33tfjniNqHGAEhGaYSzeXujkFDYKpxrR
gQE3wA4E+Gg0AoX6lyDBxVrRKIoxTr7F9QaVAevmr8bbEhgeF2ay3QCvz6nX/zC0Hrwugy8VRsBi
8aLu433i1n7v3L9hA/bdaj6zheTe/CodoTYYcaXN7nYeqvvc0/BZqlNEzLDmbRlyR9lfqQE2VKik
F53+pfNUM7cNC6pxQ0pUmdzQjXbmv7WBJEgk4HZPtjid0pUKOcKOMcpv9ousIZyzoJIrHmRQMREM
xVa823WBao9TOs0GQQf8fLHNWwKnj/PReVyd1r1f0zPQu6P31Bz9NoijYstfxiDd9D7vlGFTb3O4
rM/soyhJDS8YVh48U1Af8P5hYmMOY1t2ZTC4xVnTSHM1opgj/B3AxEA+u4pO2oF2LZbmzmG7LxH7
feMHM5AY8G9H7UmsUiA844HMH8c5LVFKoXWkOl2YuKLVALA6r7fuvvA1KaYczbsZ1G8DqNnVPekP
xUH2Faw91M3c68I5XE9qgpBWsnH8H0x6nDvV7n1f4ZcO666zAd1s/in1hhGaJ/Gm8th9yu3ZLW3Z
WkXAKnDdTa8iFEc3mRO7M8ntm6vYMsgp/gS4axF4gOtmLrvC6c0lM4ugoliQusE/CJW9TAv8gGTX
q5UkdnvAw+NPXJ0Y3ArZoPkSewuC42P81m6KzZ0jYFRwtp+4dUmAISUInZricXWqgVSuDEO1a+/m
OX2UBDcgTHeRovsutpVonkOEQQhNM7TugxM23viRwi4+R/s03MzMVVwjulmyhe+GMBSezknxa+sB
ocjcgdwqXSA2cGjAvfg7A2eegYcgSU53ES6zm5xju6e8DfD1ey+PZrOx8gv/Jt1Icc4RNu+1IHMb
j7l0JARSG85mYRrSsIUcXtdgab3OW6nqTxjq0yDYcyypYpcn+JTzyNhrBErgcAH86moy2CztnGpu
uV1xUsh9xvZ6qF+1aPDXktaf7WuBtwNab4PRGq/5zgBF7M3sfQrknQIxZuQe1NLkILdGinA+dDco
kt3yKG98mBbaCTTBVNz5C/qcVy0YD6ASialc8rfWVy69E7/gnYPk9ZZkV2+MUnUB9yF+aSZOqXMn
t6qIEsxfSQLu+cuA343jEMJVbLqjcJI/Ykd57WH9MOr9ASfpVd4CKdDMBzK7vdOrZvF+w9Z4vIlI
g0Kja9hdSsaCdG9ziAGMLIIbnT8Vanz1CRFaDPYrOyOn0ptuTp/sa2VBbsOZk/zrpXcBZtbsjSzU
8HmM2idUdPetpW0RjAFHdM8wJUw/cfi6tHY4vHDQ43Ph3ze9CWr+DXs63B0hyBHGBJVocgMsKW3h
XXALrwZ5Ha00lE5FY63HW+2LEHK9GKce1GMjARvTUMDxa+7NF6h+6AUTwsB+c9betK8SIZa6Wfz1
FQTbXYn6Fu/g+QcKSkcHV0S2DumD93es83UFWh/6qEcuT43u5nVybyYYe00EGFRzUUMDOVQZ7EXA
3dlNgWYV2BXVfaRu6q5mZ+kY7KN1Bv7c4BJXK00s5EH9+j3zb6YUaWd+K29ju7sgFi2PyyYJFEQj
4KgItcA7QPEzi3dSB4SfQ0xrIJjAYyMKdxI39ikw14euNylxpDg1bJ+bwvStcEVUql7afXcqLNyE
yjbQn2CgCsoYxM2vvzmwyxQW1ASAAzS+8Uh7nXnbSSwY0ezG2C6y6VHnQ04BqCbhODCv5k+B6qXb
zK+oZt83yDI52ln/aunqa3vkFf0BiY8N/rK0SH/rLnD/7i0CMHmGjTwdfqU10fdGq5fhZQL/BzFG
BHdSXMndcPiKzbb/noIE/BAgIwDq4J3t8phjcKGNbsDowcvR73jO9iCJ76pZnkTrZtWYLWsdnX7W
2M/RkcgpaeEn1g0bYdRtgcwfMazbJvMLfEzrYzegDKCJ6fimezjztoX9Z9btO0OmEGOXjYVgzpRT
ZH/4DxlN0tJuBFfmiOLeZdK+i6axvc5QESwRGg1gadKOBSU3C2zXQzx+7mlDEIDZ875zC6dFqKg7
ozUSV7b3tcUdu1D3JVuwDTv28U2dBhqMMzFszb75rTMFUsCfVxffzDjMbuYbWDaCdAzSxQ4Y0aax
Zj853UP+dKc9laLyqlktVbfTj4DW7JTNRbmdo/mNr5MB6Zw+LA8ild3CFu02lJz+c2RY0cUM7iqe
rLkpHRprKBH1Y7h3a2mmHqYvfANkAitrKSaOcXHAYmLz+MZv61djw/QiS+ccNpg0W2iL+kGMEBTd
2SZ+ByafR6ItWGlPpmjeyK6wmS2InweDJZk17TYLSJ+vfIthP5FmRc6RcvtbTLQf+fWe6wwgExGM
AJcGrw6pXzeGMEFPDWc1E4ff3netQeZ4l+G38b6t8mfdp3R1jYNyWKDqxNsdEUkIDJtJAhoQh9pG
8DUkjtMD/6rsM3iDhqwJuVdmstF3syvB43EWUOC72eY2Y7crMnHvgssdZLQRsMtRnUWi+TLouTxQ
6TAfuDNbhd6YPM5ttPu3DmAQiF83g0yLqSNL7PFozBOtHG9Y9mI3w9mXkQrxl35C/CqA1c1g/so2
+5D39ctEK6/+0ffFAR8eJO89Gsw2GvJ/O8isDQRPdidCFHu37+TbMOjsjmek395z2N8Ujs7qwtGW
PIlD4X3FtFpvq+Hwi7krRwF8oLQLdgvutuaUhynqfDHgPIN+ND+8LZKMah4HtedfX1rC/eW3ayQ5
vN17P+nZL0mCJjbJH6zM4XMI9rK7OG463IDW2bDsRO0YB+9V8iTCm9tkrx06NplP14MaCtHyljlr
xG8FIDxazncKru60W+kUloi/2XJplqLeGocOpwIgLcnNKjHLIDLGZK/I5c02hRslhV/ZU9C5fU4S
T4GNCy/5IfOKcLI68sU7BYmS00dBW+9cmr1v0HOkIbc9Utm+0cWtrN6bXmo87gSrie3M0Xf1Waip
vNOQ3UVWJsrtyu52ExbcN0TBfmuvpNm5tFEycpLzDQ2z6NsTcB/Fk+DgC5hl0L8O1gFpHXKZSWMP
O/lbuABFBLdC5gm7oc69jXRwBMShGiCtMW/Iexx1pFY7IsPFENggPbciVsGI9rAvrfm7czrSelWJ
pHBfk9lSA9nG7YfKQZOb6aVCM+J7/yns+9fC44962OUm6NbXGzK+22Qbk9W8ZOcEmeNzTMsgCWeT
c/Qjh+hc2eWkphxVvBineTmqLofkohpIeKRFIN+n+24+NNgXIZD2MwsHF545PoFG35zMYp5xcmXs
Eavc4UZWZ7GnF5CD4HxpLGlzt1eWNXEbMuLaosV3x0S9BzdxmCHlBw0JJQSpPYAOuwZxZVRAx8/o
3ra13Z9mS/JnC/fINuAexNJeXsXXGZmR1/aUBoLVfSw2iwH5HV6Av6AENL3EpXnrqNZAXUOzjEhA
zjJ3cPbZe+EjYx9NoQRxZCOqrjVi1n4jBDfgBJiSjDwYp+GtSNEQFGeVpS2hfG2JR1GgEzxYZ0LS
Uvdy2thtQfPjbQ++geg122d73RPfygsApL2bKLiIX9UCMpV5xj5Vif4qWbdQMuOAgQ1yFZ85OEDh
3e3Wk20kNJD1QRUw08NaNYercUAxG2ldpDYClGJAyzgLuVyN4Nw5yYMX/hIOPAxc8qUb4vJPcC4K
N89C58YcJSIfCwQDPzN22MnB/DJEIyQvC3j13kHt4Iwf2w83S9uLMJV4K9slgsn3ertAhyQG1wdg
dK2j7gRyA6WNPVxuRLcvYLIOZ101UrxU3hzO1DgiMkNea6JIc2EKTHARKaWmCgJR7IFVZxj4bgUk
za6gMWTVJRQ/YH34HoXfAVPjXYL0BSY/GwR/IOQ2wse7M6qkRgCJm7O9f1d2C+I3Rvz5tm8QDoID
ThMpXJR8TEScLpMqhpqdWRxOhqm9r44SSQfN4qzEj0/GB1Bd2X92F5WqJFqCyjyjtnceP7nv0U5O
Rci94IbLu2KjRTFoO+IdF/tUQuRuy0sNmuU1F36Hl9+AfszgaDgTEOFUNwWY9RJE4pa5gVQmBU1M
kTaOsVvgGd9SFA9vNPWVt5kj2hcS5Yl9sw3EAyTe8p8Smt6RX9/MCAAmADMCkK2xQdGVIr7BLeBR
gUv8wkfQsQNTfW83RtQhtOlr8w5gdDKwTYRkAxnwZI3V/cCDV7aEEMMZX3vACG7UwjKsW30z23iH
1VU4iMcsLNBqmjmIflG+C+swgxCWClcF6LTVw1lC7RJ5AGc9xue7eZys8mX55JDNKujb7IMeBMu2
S827PVvM1R8v4o4/oo4E1FLfGnBcZQ/zW53Vz/H8zD12BN6889HpWmxwmLgG6nHZChG3udPFY45f
DETCOagdmQouqYzEN8pkStS4WKdmifZn5aYv+OlQpDW6Aq7a26xBkboJQfgCNWqBgcjKCCiBOvJ2
NT/Ei34ZQEUuKFAgcw76k+PdSObNvoMqdKhj4kM9wxFfF9RlwBuq3BR3Ouaexs3kqm/Z4mTnJbfi
sHJ7KIlqKHwkdh/ke+6tvQg7GUMhAyv2aqiMXzJqySSaOIJiRGKf8eMFiZEuMEhekjYUfsB/zHSz
vvW+cEwuiyMhVURxKigmn/XD7ZJdtTDfVJviOBYm/t1pZbkuWgW3xBpfx9fVSTBgJ2CSvsLfkxNq
8efCa0huje76VjoTcnQe9vlsxX3va6dVgY5RHnTO3UUsViElOe+EnYgD3ZV3s+IgFLK4g8NT7WdB
jIyAuvqBS7nTGOmlygRQsrzRiHfbbXjX8GQAd3qtSAryiBKPtx6Fo3YSkBo7Gzv+Ur2v5/W9OgCn
nd7uK3Ma7fGtA4dC7C9BxUkwu4WIr5IPI0eIQTtrxtpt2X3raQeboVKOiWO86B9w1TBzwF82yV7E
zoudznk8sgV4ZnPYlInJIdWAgNOJZDoFSCnhfiA3cHPqvRBMVy1ijPTMu8t1FEx+xUVEQYdKGEqN
gfYcuDCo5kHCVFvnOFzEQvPZj4/CPnEKZ75mm/GO/HvtqF7iGLh6zXG9psfBRXrYLtEfcEdGjg81
Jz4uVPngnLuNK+/ccI0bS3Fwr9GohrjilHiohQIAOkcy84h7X1oKiNiuFkDiO7X8EquxGgdlQMRw
yhey5aCR5YdoMyOND/HBxW2MRnxY6idHNVqQKPwyqF8R0PP8umPOtDGRETPe+P9H2nn2to5kafgX
CWAOXxmVsy3bXwgnMShTYpB+/T7lxm7r8mrNxewMMOiZ6b4lklWnTniD5GSGa8xPHxouT3Oz9OmS
lQe3oAUxV6fbp5QhfGK4NM5SPdxovdPHbnV1tr74rmm2VKgZjTfcjcc0LSki6WeWvkVfxva2oZgD
0QtRp8a+q8zpx7nxxBozjqpmL7DFgR3Y3YR+beHUR6eedIbbUbdi9ERjyXL2s9g1qfzyNamM+N4C
rpR+GPNqsCEMM5UumRuJFJPCfz/iRBFznIiGHvuDoFsEu57e7/TzfkE/BLvFqisRpTrfaa/0JS8P
Nx6X65Us6bTYzkBipOCFfNNXye25TavUqYaH4Diyv7ezpL8PtXEeFL7m2h8FTUwqaHKdE22gRc24
+rqU37WUKsPmdimkcc1kJTMHtbqUq6eOMpP1QN90LS1xjucgOrzm56AY5id3u/f35yCjG7wNUi4q
qum84zMvjyOHwfkVeEpGL4uoFU3yfbg/DGRpVN4mW6l3uo3rTVeWw/owyBHsiUcqqd02sG/oUseJ
H9kT8zAuTU/if0vcWB1uEl/Pxeyd1JDG2mfUrV4ltMxneRH37CxyyjIdnIOU+VK1Kq2xtgmOh+fI
DEHwZKZzyVxtWq9U2mW6y4iM5HY3Ig8bHwN5sAnlObfgFgbCmWKCoUvknTrz43UIuEBdnWfiogap
YNE13HfJAYvPjKkIHjXhZpQt1FW9p1Lu2ZF7eJOHynv1Hg+uo1N4Htn0+QnoRcxs70KRRDwkDmwh
v9iz45pz4+/cnMT9OqG4nHLWBqeXn0DeoeHG+HpEC6V/WVcvBAcv/o5pdmUvW3g0pCgQvwuXy9QK
VP6mUy/zrx/Usp7i6c+7YEdeRuQlg/guPtLg8nZ8y2fZW7RzEub4083qMDDm2++jEiiSc1hUi3xe
zpSftLfDXG872uwd46NYpLEXM0jFWG7b3ZHfn3vxLlCKMKat+C5X3lEPLuBhChIP0+345+9TuHvS
MtocBlQKcf/5OPloYAFEuViTw75fRjfq3WMYM1S3gUczHHOugVUH5CNgJ9//aagcnoyeTmCpSGxv
nJS4Fy02CtUCdSu5MPPSQczNkD2HJp3m1DfIvhWEXi5kEkcXxdLBqxqSBOrhqScBhNwNyk+FsSHz
YzFKOARKV/qoBvpU97S3rw4cleKnBCHB4hHddEptIPJ/CN9TiRg6OE3oMu2c9cWV12b/lYtDWWrO
e8czpzY5S84/V/pPmZDvGWzBDV58rrMLBY9ox2o9e/RK4Ao7Q1SGe7qb+NsnyelQe5eaY6zOk9Li
8Nd0pjWQV7SQqdTfadsSFjqQLnXna6sEhLlqIA32M87u8e3ak4YXNx8VH3r286cd6TQcffq46ujI
mnlXo5Iouce2IloKoATjg9nJeVFfq9Xh4tjL2xeTmO4TkD/JSQODKTkz5WmFD9uZmeMVhXr69h2H
x94/xVC9KZD2Lug3RhLfDHyr4W5l9vbhKXGklQh+ZMNMYcXkTenbpLUJw/Wdf/NOBgglR6k8ZrqX
T8Iq9zBDgdvFuzAdp4RdnT4q/U2u+4q1PBspk6negYlJMU3wiTn2lX0vu4YyY1leSdVl10qya5WB
WXUrVPQt57xxDwzp6IwdPVv3MsOLji+bzuyk+trGrYhrWbBN+3XtxoWT3IgKn0U5vjyVlX/RnAoY
wibMgXdtxjmIto1XbJecIL3q8nXquJfzUYxpQev17FaMZosxBlxR5Frc80ef+fvx4hVaqDHqq/o5
7KWCY+XmumsrY8biB71fM46gVygFhd7fRS5j0K3LRtyOUnFUq49idVrFq9uiYiYizTUgJ5/P8bu5
iNkuZnDacQU4u+vcLro0dS/UbWTMdV87dtzzhjdd+mYdJoD7LIdfljEkPvn5kzKow93XwTt4BGxn
E9ivfEkUrq1xMTgMTj7zsVAK9aX+ldIjI+jte3gN7kcA+l7J4Tdh9hZPOkuAqD1SQHranYUYd1eD
nzzUmp8oDoe7tT5h3nx7USec5pV4KNfIRaZVIMcG4IdgwCZ+TT31iayMzJFEcaH3bl9JL5kylMt6
TNZD/rnyEOxHl29u7em5m3+qS21eyP6+WjLTW9XfCccqH2HTh11j8sQUjKauLcbiAe3qiUafeVpn
vlou4zKoVlKXgBXY/Ojb5OCb3nV1DC+uTi6bh1cmZfC3daYmG4fx2TxdKIMyBPu6sJynxL9yCM7d
y6vh2x77azOJ5qrIgbVB1bXG3LUjuWcPGWFGIAi/4g9yDfB04vDoXyCLfsf6KX/zEEB0mSg8ANY1
VdVuIEK1ZBtfbmpSLem4MjORV5SIcd/qcaWQE4jEiZDAaN3wU2/LZd/GGv4hATSxhvc/oAG5jCT1
cMYiq4a8RkXl2JHDvGXEhGjem5vu1F+9mlcHx/ptt38JuQz2TjeeoIv99fuLUAUk96/fYUsm/7YV
w2qiwU9Wql735lVBNAcY8ehNkAyXc3tMN9OJZ/PQWAo9RIQ9x+PFbrLeu+vBlzncvvz+Mx7Q8hVN
wQTE4pPIlqk14MyxrspxqRn1jwP3x5LuITm276yE7kAc/B+IL+IDN5/7fsEGVPlsSmWkKz8LSi4W
kkK3VZlStnrT1ZAO3zrB2nX6ZbVyOlXxZX9bubH1lGibZlHdkSCTYqk1MoOl4aqIMSY/PlC9kEHC
EDWoV9mljBWIdUwKPD5+q5L9A4LFny+9uQd3+zw+piZ7EHYFc5ABUsAwaGGOLNZ2r/vVhsN+BNG/
f+dN0tPVtjboEtTLN+N7CZcZghWJhYuo24Ky4/cd1faWG8Qme9u5XXLdPE/S7dkx9mGRu6m1jvZv
vy/zgGHEO5Rx61VsVTelpvbTMdVzSyvsGtIIQHI34YLHVdKxhrCMhBDg+P3gIWb5/Puy8iOk/f2y
jU2kRje9Y5txtSQr8M8bRppT2X3n9oXzaHttSpLyo3B5v1xjp2wMOYulS1TydPWQcb+zurmoDZIC
tHy2xw8GOUWWTMXQpKYuz2F3PMfG7lgjlmFCwRn99HT7Y26P3kDu/f4WH94CwvX+vxdTOKp3ikj2
fnvJ94UuwxkR6laTJWwJIQE79fuKB/CzO2t9k38T/9gvd0s2At1lv6n3+BPLkJo4/Gj+4AkwFVJT
mbNuEzx9vDnvFmsEuY2cbguiPou9gGoIPmj0znEn6yIWiXgyxpt7mDAFnbm27fmIcHH/lI3tKWv1
LiovFwWLVcmHGRCEDpMCiFuCTdnKhW5brbE7y1uuxLl+qJcAKA3RpAzkEHGVuCV+KQ/j193rbMSv
a71NztcDTzXwrNmL7ZgvbxisfofG8Dr5hHEXCzewxTZEvqmFedf2hI1opqeWbpgRT6iMgIcJ5J60
MEcW85WWE9H2iOKH3J0IaZtrlyRmx3iCwp9NJ4B9AoeikWH38Dx8/edOoqT1vtqOhvL7Q8qS4JLd
ra2hB1zIN/F6AzzYyUNupGQH97vshvsV/WX86+gp06rqVs5ZoLYz99TKBH4cgDTdwO7RhGHVFM0t
Tp00s2SrXIJHJJGldffpvCuUv6J1loS/v+8HAjaEA82W0ejRTFtuMiqzS6EoZ0kR7xs9ImF3NRF8
8uoJRrcjtIGdIdmo7D8xFf/RwgaT4xy6v/+Kx9nX3a9oxIkD0t86XEtxm1wFlEge6oP9xA4O42Le
o+OAKPZYG2aDp7XBCfu/hP1HPMH799AIGEmGsdr5zC8wHXlYIRY2ZbDez8Ovlid9GH51Rdc1Q5FN
jLX/3GMXKKxllKrycoD45ttHMQ9AfzgMZLDZ2vR80pEYXvBmMltYFGWt1OCHW/xu+UYEsbfFpdwd
eUwYDkyyd865K5gWKXCoxIMdBHx7WoEoMFZDWn5MGmn+8ouO/c40GZnD31+GLD7rX5no3a9pRJUy
VY9KsokgZ3rpYDOQh4fw0w5FHyWf1eG6JYY9LHmUu+UaseUi3aS9cWI5wZ0oZrInkA+dl0Pu0oC+
DvOzA6DpE7yI25nmDkOkYUYDZU2NHmw8YEe/P/0DBXqO3r8/p6mRJUVbm3gjtgKwR8EYVfyPHhIi
Uk8dQb5/6hPLU6TvZxgftca6h/nb3eIi4bqLdRut3KuJJU7ccPsFttc9zyWRxUGodlaVQittbQHh
oSE4yEdVt6381MR5+uXTG43Mx9KvJur7EjC9kUhbgawL6S6eHw12rCuQ8CE/702lKXEfZfSxUJuL
F91u5vQjh/EYVGgsQma/f5KHl49hKLalyybxvxEEbnaeqIeCDXKhiaz5NHZdK/h9CVl/uOnvFmlE
gN0p3+GXQ+Z8DWF+hNL7zi9CwVdIevsXC3XakKGfx8hzZU3PDAZAasw33yCixLxHjHVKySlBL30n
k46fRfAWapAwr4aXPIsRmzlO6CccpzWDL0I5UxOaQ0FvDxDgHc6ou3MBJvhK6vjLIsy8DgCma6AF
0eA8lP1ypEBvPPO5E+Yb429jShVxdHbe/g0kRQiyZCnailSFBUyo87pg8JZ+/AxUKw8CQVDOfOtL
/Zla0a4KIgxCe+KBLjBBqvfae96754nyUXVh5s6SZTYF4yk55vPtbdtPhdqx1LdmlavNpdA4uoLi
Q+fL9kQ7NwJM7+bfrcfw4U68+x6NkHg4GIejllo1EkfPz+YCeu6kt+x9o92GZZ6EmM7YRYmi7fC3
bbVG6LNPB+OU7RKZXYB+1L4XIKQmlAfDnsYcgAHtK1UpgKtFW+Wmta3ciIJWddzCvpfpdLxZzx+H
PsD1b+GjNP+eXqdzh4nxT13MjBqRXYIfUzfYWl1vcZ6g4QQNdhPAGKVx9tUSnx/eTf9+CLmRfl1u
tpKjiirC82kOptYDfOvX0AXaTuCj0GPQddM0W7LVZtwtymtHrjKdA8g5A3/aTWcxWK/UTQBN1U8C
KdYmQ6CIQ/1XuLtbsxFudbsqc626EOvf0Ao7v02cOUY5lEGI1NJn599rIT/y7P3+rI8LzLt1G2G2
SNVsd1AreYlsDwK6mrtcOjzpyn/toyqLrExbJvfwXrlbUPz/d/dKXW23mzIiriPgi0wQQkE91AGF
7wIFZlc4tras+DhfhlpvShoprPlTg96tGBW7Kj+dtWr5XHvaM2h1b76C4e4pjgzr5Pf3+bMH//qO
d4s1bgi9Y6bC6ewnTfSYt/uGaC0XXf0/+nB3CzVuCS6nchfZBZUzRLhw5H3g7o3UF41Z0MvMpfa+
27ak2At/P5thSIamotjZ7MRWkIw7hxvdOPqw6DlAPvi84X2Amp9BQEqdsSt5T17bsg+zMlXWNIoM
IYj8s4Xvvl+81XYl6kfqsp4gtaT4b0Y/eEOZx+kBnAsvzsqcVQFyXgsJLMEaEc+25350Adz/gMYZ
Ma92tLE2/AAEBGmJvPXQcZuHGr6TY5oUXf41eG7ZRo/aWexYS+V50TaQtD9PiXKLNjiImuWSEQvI
0BRE5Zn7VYHearY83v/yfv9dq7Fl81yXTrEmuONB9GaQaUjvZ/Ltbj416BCCPe2AMchBJO7H9ftp
eQC+V9N/rv09VwAaC4sMeEPbrau3vYHm/t4Ut3Oi8qsqXw+km2gpvG/egdt1N10wsdd3EP1Rf+en
fv5RZQCz/4GI7EcJv0umKCn7hZd0y7AMUXNZ2v0zOXzqKj3O/pNAmUbzxK8JAHlwJej8/v3UR3eo
aii6pJsWNppWI8qlWVKoiZ6LehVe4Lh4lvwNoPsNUCvNu05KvGa6gk0Gym9Ury6rlCYbprT+FpAS
o0kwRqDRQ2O1WfCfePp9tfy+R9Xs/e9r7K/DJjoZe6sSmqkHtFk8Fe4BQumbE53THW6JP0pxwGrC
xZGZ/Ro4gFc5bXI0P+JWzYBy/ysaO69UTsXZoK5fjj5UIwSMcoFwNt9BWsezdhqGyM1Lq3X+tvkE
V5T562oAfqj0W9v+jwKbaioWZoOSIfGL/jxth1NW7GLrp1dtuGdk66jrEP8IEv+p5cU/bHgiekwn
wTBty2zqfVXX49bc7RIV1bggOIfLuuvMS0fqCZXOJ0Ff6Zbtjorywwhm2baYAOgKffI/H9C8XXNN
SiMaVwjDnGFAHzAWUTwyiy4wg/9kb90t1nib6baqVbtgMS/pjYTuz6jsIXOwxOxoPhWYDyFIWoe4
l2F3gXVay9l72KXTJEmVZPGS1R95qbv7otx09qW00WQhSTrKh4K1m7gBY8tPfwXbD/TQkOjgu+4A
SMKgVTnv52U2dzWjQlsWY1sTnaU/X/Y1T7SzsklrMpzOJB0ArDt7Z3DJDD7qye/v+udZflur8WHp
06dRopHbABXonef6gL6U5cjPxiDzW7auKWLCb2s1vmtUyh1aViUpahlAc5CZRxA0gCXBDlvSnHhX
PRjODnKT8zkUGlK6c+8dmb7qY++6Zdh3HcCQ7nQ+7Yy/58cuMUZ0o/MRQtRAX6QJeYsw/drivVVX
YT39/VU97I3ff5ZGSI53UWagdC5zzY0GowjD47P7kcKi6M2n6AkyxkbZJHh9WrT6LKvizfz25hrR
NsujvX7Lz/ISjzpxHKY9ddUb+k+IjqIFOwzTIY52Y7o5Xe/rtvj9uVu3SCPIXg/Soc6knejoWWG+
3IMfN/0aWtC1t4Po8vtqD9vF9ItVXVVlVbd/ItHd4dufVTPbbw6inqjcF9GzefsALtGdo7cUj0rn
Ol2peNtn47GQ6VgkPlrIKqL2yq0lDPwvx/DfX9JIIOKrGh06BVfwMxTuZxkC1B68td0/9FpnEqIW
//v7/rtUo0NQG8ZVPyQ/w8fq/SXpbyHIIVngpYD9oQ/u2PYgjRUGTFfAx4IeBr4H/WwUnAa21zZU
e1jw3H+DRusgPcjHlHy1YrtBu0daYdNdfr8ex7VvBbPfv7f8qCbXVM0wkEHVZalZk8flRbbPcS0G
lCMBE0FuFnF52YWCcUGO0GsJQm3LNeJdtN3hmivFogQpvQ1yHpqj93V6SC2P9ejCvH+sRqy7RLfo
kJbninVqLwozWB/i2oyCEk+uTihARm1v8uEmUi3JNhXJouvQiE+RfDpW1+pWIeGETArwbXUs2MC7
EYCPd1QORh1PBsustjzqD3Dlr817t24jOCnnxJasG4Uk2LGgguD5sh9C2YOyjx8XLaf53HY/P+EV
ojWLA5i/gsmmgOskZoLDWHdpPre8iodNCU23TFmVdBmlwsbbL9VYu2QWw8RCdxA60SlB4NQZy9Xm
6+LvXs5gE4dD4M5l2Omv0WoRWggtG+BRAi8mMHSAFN20f5q0d3HsWhibXV11RAF2cnvwhIKJ7aeQ
LYqgD+AL6KcJyKxl0Yc37N2ijVBdVvJ2d9z9YL5EvTAHWt0dvgo8KFKF4a6lnfYwF6W41C2NzNAg
V/kzUTGYaXU6KWGrRnwLDR2vBog7joDWgl8OIYI4q10vw2g09uweGjFUAm3J4sPzfPcTGqEqTkpd
l0u7JFShLzWAlOx2+iWUi5Y3+/A8360jfsfd58zjzNyW/6wD041bv3tCN5Vc0C3HtFJjkv3WrykO
7F8H63/WJCP9c80yLZNDgWghz6b0S/q3Qj9LeV1FznnCbKLlCcWZ+G21RmQspJOUa0c+pukozxtg
IiEtfNW9MaBYnLq/L6b8/jrpzPz5aPLtrOZbjUd7RgsndffBHAGi/hzpBAhoW9pBnXAqti0czED9
AUqntOh//xEPh4P/bl9NagRMVd+aab7/B/KD0Avw/q6gYgkipTKEp9h6YFpXbJxPWTkYupWzohUq
z8hqeqvXFHz3QA66itMSBB92Eu8fr5G/3PKdtbuIpEIAQAXv73sPIvfgrVteo/Tw4rnbp40wUFUb
K46N4jJRt1CMzwOpf7m4NvIQB5oTFdg0GF1rvYuIQbCNQqQr+mZP6u9g558CcTslqi+fw2y/tAeb
usvwaYsUxLGHkJrtb4SIjCR7xhKSW76GsbZ1ertQeYrQUMkm/I/a8jo591J0JdHMcdNe/R593JgT
jbfQYxLvIoG7DuPUj1YQ6BOITrJXbYJPvS+Duj9fkMntytvnfQZSV+vqjGI/YLCcugbUalR3UHj1
yspNQg1ASn/7dbOcjenuxtuNv0c3dXJSXIMujOYoXQCsV8DQ6CeN0kkFk78t1j2c595/0Uawu27P
uXxWAW6MKgs1MhjVxXzTRz/iCdqf/6qgWnf6sL3XC7kzDNnztA6lQbwQNOZi0HbvP87cTFtVLMvW
bNNshKd4n1envUV+TL4RZMukJP6WCyFIsVKoDaQAYlVfR7ejtQciQtFfocpSsH6yDMuiWPgzeqhV
fthsqr3IGYmKS8CIPzr9PhYle0Zpzy0bvG25ZoJTnKSTdqW7UzPeIEC5QpMBKRJ4f/Xr/3OtRoTQ
Y0XR6lLAJ4Ki/5K40VQkjMVw21aNKw9vl7uX2AgPVrq1rSRlSueNSmx4xm82c1f/wwkd/9CzPtGh
YAzutnemHyZGd+s2ooVR2LdbHLGJmab8CJihi/JWO1M4U77qbxHOjhfXj7az87CDpd0t2zg7t6hS
slziI54gqRyQfEFLMtzBlCohGIXFkgm3+/u3fNxHuluykTPInRijuQ5z3yIX0jooFZ7c5OKPPoSq
PAj4FNYaNDXkYVwkF8a7r+28T1Op5Vc8zAn//RV645jmSXIzTxu+8zODZxx2lkwGowD4PTjoPu4h
g7by8XH2fbdiI5OIDudinx8ADA9esJ3EkgCN5C1AYWYdfToUbZr9jwuQu/UayYRuxPur1tnKAJSB
9AVl743mDK53SL6kcFOXzjeeOTyt6y6SWbf/1H/VXoRV73ptYyTeioB6mNvc/ZxGdErrnXHuXIhO
wq3g6k80f4KUsRPyK4ZAHV6Rklms112v5UM/RN3f7fBmxbGrssq6qj87XOiQnhFrwSBuGB4XcR/t
EtgG0JiAwAvBoB0Tdgly+qAOKgeQReau97N9GLlXUEhtB+FxT8cyFAnwuEKG09gQh6NUn3d4EiK+
vXGEs1AQTJb1APkvPNa9789QuHQTbbThAipEF0pCawtNftzOufsRjV1in+s6Vi12CVKqLkML7B+D
YhYc3GwimAlJIHR/U/9DEVwVxwKO7WxuztvxdSmhL3r01K4+uOxnING3C5Rnx9+b8NNEdb/y/L7q
J04Zu1enr0CoTUt3LGEHBIjzyzvHjD266/4CyW/1fWwhEw1P8LWT4xT6RANrwUJIjfSfOmwS6BDd
xFmn3np2jdw1xDjq4zgwp9g6d79QKG0JUY8T0ruX0tir21iu9U7CnhHSyztfqL9ntChWR+BZl6fj
qK23/ri1dLdg4y49SPbxVmrMJdF0CbRnlLPczxs4exQcAol2fkvwE5fY35nCvzuvcZ1m9m0X5QY7
zzNGLwlPKXykTmHs7EZzUAqixbxExRKwF++8ZfHHCdLdszZuWPmwu+734qYrgwOzxhC5QQedFHz+
4Hjuu/p8tb05267U7fT42q0AvEfPLlBmzH8lU7a1xqnbGGlSyReaIANkx4JeZzwnFAX00IfhK9bF
7qLTWzN2LVAB/v2tP2xX36/cOGq0BYoiqQ4SqcUoCAKEiL6Rz5/1mMj5OA776K/7/sLlc3cHke0+
tyz/KF+7X76xqS9a51ycxIM/vwBrmAi6lz78oE+fLZDQCcgVHXiN/a6FcozsLLzW6e1D2tH9L2js
crOWo+hIQQ0FAjHfYN6bfsKTgY7QpdvVdqYetmHuV2ts8pNtXO3a3ovX/RZU4T64MYQNQ5bU++/j
J3A/kTs7tJnTPawv75dtbG97z5Dayuxq+VIhM8llq/vVskDX+dz//YO2PmAjZbzste1eNo/wybg8
Ar5nb06bx90PQvddIDZHWIG17OGHHYr7p2vki9dzsmUQKTYRt8VgM377MQPKV/M57pTj92LaXywK
p2XrPjAgU7T7VRsp40GxFb0Tbatlut48C41zJCm7UfeE6NkY1bXZzVVJYkLmjr+/4oe3493Cf2WJ
p1zNi9uuZshzCyRU3oTuTwXEyfTslrjY9jl/kBt3vTRruzNOlrGvl6OgAx73Mgi/SQ99Lk9H4YSs
sZk00OttWVZ+VHjcP2IjKsnK9VjeTjxiMjz4dKl3bjScfiJBx1xnyKlU273ARKRpXj+6IjHCJemR
lB/kzN2TynJ1OpzOFhsXB/aXyRKeSe2gNgD30YVhwui6JQl8MKxTFcHR49pRNVlpdr7twxFE4u1y
AOKooMYpQBGft/7ZO2G21EYxfhAB/lysEWiV601J67QQi1X4pyw/O4jlQSxt2ZuiQvnzLf65TCOa
dhL1ktQKz1SgXiT03iMozLWfkSr9P1dqRNK9Vp+tToeVILvP9mif46t8WCpI/Py+kPJwFn6/Mxqb
MbETTak2zN21/WdycJ6LHzl2xfQCpEjWaBmjbIgC14uWoTBfITN7xVzl3Qq1MELrElFxemmqe5bD
2+flc/uS4qaBrAkq81/HxDMn+ifS1FN6bwmaDDdHQ4nn8+Q8VxiTJK5ivNSJt/2q5vnFvb7tUE/t
zPErQgnwMkEaCxuWtPAOJLqrU3ZzJM2zNUBGMqqxK1Sn13uwPIjebGb1vpcs1EG0PvUvK0f9wBwI
raIprTl0XW5CL/J793JDRlJFBAxpsW80WGJcI75g80OCoPrfOOgJo3M1nZ+8eg7oPEIFIQ3P6GjE
zE06qxiHaR/Rl85IDovCOY0+8h6kCqQxT96O1khPnnWesZshjQ8QRTHRjijC2qlnKySknhEx26E8
kc2ur7nsHzTsbFF1MZwtgjML8036MseHpyJGDcn2UQ47BWgrycxq+ioWL05qh9Hnbio/n6bDI+Dx
NODPyjWk5IRAwRqpKwc11P0uNK9uB3x9PchxxBmoy5uQSzyqY7t0b6eXXT3XVQ/pBnN6vQBXSFjP
E9A3/Um/AYJHqGfvn3qKk71VKxU97W60c+WbX4+tlS8jxvFxxTMChZlvMTdSlx2MAFYndK3R1oK+
FeRojVz8U+ocEczD8ql/Qb6lX+/9vL+bbPsZO8k1j/z2i+4dJrHRrRanhXAc8S8YMzwZaIuhnjM5
rGrUKBjdtE239bYo2AgT10TaRGUC7DobouVxIOP1z+/6kA122IR85xThXfhutSt3MSm4MWuX35Wv
MyJy3EHolvKdn/LRxa19/gqSGn1OAzRM6nUvbO3VuePSd1VWnV73JLtYS0kz5JWkMc1bE1cEd3Po
y9ZzGxzkoaPU/QluRCX7fDxuDltT+gFiUWNTbvcmnpeuuuvjaI0V7GEA/R21gcnG79UcgCVCfw4C
kL35t/GFCpBzesomGMkHS1Aw4ONXidejLRRODWeFgFfou3BJRYU4i8azdeIvbt8IpFkOXy9xZphH
4LoBPaItfX58PQtvKGgqKndWo264lp0svkWZRKFM/k7JADxnDmUfoQvfHS8Y2UKN/D0eaiJX/DPE
k/fcrdkIh+rmmB+PFy7KkTAL3TlFH/fMjvOB1Qb+dsgIQWHrOaeXaThPFgLuPXapk68DNAy2Plbh
o9jLvr8Gran1w1Li7nc1tq6pGnGcUV8tPb4Qsk6xb2cuAgYOL6IjJOoyDuXsNPiPcpW7dRuba58B
PIlPqoAPCPF5nGrAE+K1jIgz4t3SU9yjWWKenJbv0PrtGxdgbRaZfLxIEjnSAMtpAFqCourMnWM3
HO56rq947oInnrV8/0cjpPvv36glOsrueoy0q8SoU8U5ysFChV2wWT+rDkYOOBiEow9uSBTo8asP
kQJmOjj0Lbgz6JX60HaHJdxZBCXGCvRrhgAtedXjcuDugzRKECsGOXK6UNEVroeT0egD+9y57atj
33EFiIG8vPult2yDH8jGX8fCkE1bgaor6c0BO03UyNxlW2n58qyF5SfdzWg2IpdU3vBKf0PFO5gn
3vRIfbDaPnOtoUEa9nrL0YiX94KfMP99NT0zZaTN/Ppu9/t0HYu+562/2iAXD0HguqlAG5AtSze1
Rr1E3qmVEkWvIOILmu9P13MuPNacb4PKf+o7NpzDi0vDq8MlDyW/2+by97juvvsRjfIJfvU2V06M
pM7+sVf2EKrvHkbHFSrO4a4nlBpj9AC7kdDGCqNxW834sAN79w6aRZRsnevOQRZlP771IP3fKBpT
0hiCOyOGV0bLX98ikNIKeFp0vO6XFjuzdDKbSfPfz1Pbi2iWWLe9VuUdrRJjpBod+I8kMN0LvXAU
lH80wiBd+evFO/KB7u8ra38n60Tyfz+B3ojk0i2zI3uXS3ivXgKkjt4A8ApHnZODvjwXHcPbufSK
MlpgDaXpNPx8Hb5foCj1b09dsOprk1D31VJW6+K7/3WO4EKrhgxyWpYa4cXI9qVqxewLdSEUxmAp
Okp4+USKScb7EYc1jAOE7CjKSL3jIEVd9hBa3jm49RFPrHUhH0fHEDHLzyuCu2AiMvBbkQ81ESIX
UlGfhRuNMVrDAeLqfiH8hFQiKinQXUetTPaHofLuWZqRqMqvt8sPLLHmDRMnVcFuJUzjmuCrq3TD
X6Jr96oikk2S7SgDpI0R9+rb08uorZZ/3LC4+zWNY69e9seLoSjxUrZHhdzfU1fYs8x+7SjdZLXr
hEUVxrmHJCNSkVnhpeyKbLrJlpHS/X3jPRzwAU7/n2/cOPu2Wkmb3RH4W7re96pwVzsOqAAUD4We
6fj4XY6QMGtZ81FmaypMwFVJNVX7ZwJ4V9/vNE3e7KMfQqFZuIcxQjUWsE00614shLqfrUErP+zR
Vr5bson/v0Z6fdbOnGwtrKD1/ii84ziFlqdrvymTayAkbpFKdaGMtZWtP6lf8xwhWkM3WZLBazbp
y4mtqZt9mdTLlw/gFhQ+DC+vvap77ral1w8aGYp2v1RjmytRsU2s/KeJu8fEtjMBhJ960WdWIxBp
hr9/yIcjy/vVGts41u04kjrkPZ0uOe+Ze3WOzDx94le373YXX21DwsdvEraIYpBjm/wFEetu5yRp
RzWvGRFJ59E+qA3d2i08ZCHbUtiHLxJ0hk5fUULEqWn5mkjS4ZxkYgrhCUxgGgLHhHAXZH4WtgWn
R7Hpfq1GnNUTDdJ7bZR0EYFYTj+FocOpJRVrfaDGzrhG6W5TG3pJ16kG6aq4Hx33AmbhHSncltus
da3GvsgU5YRpMC8PkwDsB1CFAlLpvyKVErZ9qIcM3vuX1whguXVQt8AsFe7s59EomY423UCMzuea
FyJPN3Sr4TvF4FdL7v1wBni37s+Nfr8VM/t6S4+8z6SHKR3yQmCl8HDYOlIg+3Qq8MppOW2PcoT7
FRsVZnq97uSN9jMfwrNFlL+O83r1xnxBwRhuWU3USs2gdb9aIyORz8W51qUYK9nhgJQMvyauyqmx
hMnnqH3X76L0gBpjWyZk2HbLcWjilM6nTnbr2IB5UBd1Tn0N5Fv98o8JR+XKL3XqjOyXK33+/fDy
guHw89WV5mcfq0W2NbzJ6BV6Io0F7nbFufRO/XK4MygGb8N0jjFt/L5NnRixhSCeZ70Um0/cG/e9
+OSWOEnmAT3EOBpbWe8gdXPdL6KxtFugfrM5uYd3NQ47eW/zrAlb085iM1b4g3YA9BxQKjckpdfl
lT+XJuRpXo2uT/qwiANr242Lz/OZ1pjb+cwVR31RsILkH0id2upmZUinscZPb43bZoe69cX+PC63
eFi8bxBft8NU7fN35EmYHR1ZczsoIJVOfHYKOpXT+uBElSe/SImLeWOEe2mOnSR/tAnTGuQVzT1s
EfHQGSdfe0h+0z3uJuszynfPZa+YJZgTHkLp5pqJn+DxBFeTvtr7drkp5whnfeqD6pvp/X5BUZIv
zIGEAdW7glMQrgg5ggCn8dX0VDyYuvvXy+T0hlvJ9FI61roYl9h54h/0XySdWZOq2BJGfxERyKDw
yjw7T/VCaA2KgCKIqL++1z4d98bpPtXlAOydO/PLYXkm3zfRfvNI3rxCfmfdD6EaXHaTrQlR4Gp1
v/oRmVT51bdMjRXQp1N0boK3ZuWGq7RrbWy/S6dTmcPuPm87tZwWbhOMk49mC98R6mfyfjGjefop
bX63+0QPyXmbyZ3/fxWVq5zsz9ivGWgKPIlvPqJiVi/tsnKbhufudR8eKpWQwUuyn6fkBKGGq3jY
49K51Zt2Mr3Q/vu0hsNtbCG7Ppx78PSk6ePsUgJWHtrWqbl9KljV13ddBgJ3WBb2+O9SuBqOzWry
DZ9RoBh3w0a6Wc3egPBznXbrseEOeLvf99au4B0bVj+HLzb+1Rn7wnBrSsuuszJ4Qk2V3XsEGzD7
Bz6EL3eDyfkBE9YRnTBtHq1bEd3Dp6B2378I0ww7E6A+teD23770+ERT3LF2YVX+dBk0SWPiiMXH
RV1dc2f2NtWmBeNq0ysMWJzPWIPjWAZlVE2vTre47OS0ouhjvJdsdGoIbdfSvjdem6+4BkWHfYDc
bL+rWPtlwb3XQIsYujvVCGR1q4YZ03JPLR1litIxeHcTT9qJJfrdZbLh3LV50W34CnxffgoslQ2E
LD86+Q38i83oO/+Cdhswcd50fu4BHdMuwWjUk4MGPws5MR5iJOYc1vbDa+mtROTlcZjTJjR8FXZj
79YZ5NAE+phjoEn5j51OafQlee5Gy9Z7ejCPeDltJ54Y+PIFChsO9di9Jlde09unrOVpJ+3qQ+VP
wymmWvXmwpR6Kbz4iv/ZTb5PalRnI1gjLziPatzP4b+AT4KoPQDoHacwdheX/cTDLgH6VD2sThF8
npyQhgCZBdeZZthvLh10N8PX4d6BbuJG1fA4hUVg91IHNAIZno0jCGQzaEH2KwBp+PYk0xpPnE5y
gX8Aynwk3aLmauvN2x18wy/Athg2LR3nWZeV2YN02jj5TU+H4a/f5H/NrIixDjMu1JJmQJi80waS
HkjrOqvR6bhkg9aq+iCh5EFRWhTr87Kcn3fSyFYhFH/dvvjHefqAoQG/cUmrjp2HffpY8vBflJPF
nXX90XdQgt3JTnHVQJBdQMymdWQQg/3bJtTmPnlgcpSn5vdNoHS9e9AdDTCD16S0uhikJDPFtejh
aWm7Ywbx19kfk5E8LRS//hvsnOpEIwJxzJxzxWcLLrCW/WECdBb6VXo9KjNQkc9YyvKETMEW1KGZ
QVXqHFbsPauIQfVpmd3HoAGsk2DN8TZN0m+wkIpY0La2lKAWMoz3mx/R9wnAPbdfHtvaFoA/0N85
hVg9J8vHy2FVd+kR71GYbtW5kSc6WfAPRuFoOvpu6GLRfNH1If6TAmTnlpaYI3Fk6d55Jd695GLe
JC1e+3M4AEjcMdW7SS52bys+uaodC2nDQ6fW/+7q0wl4zjCfy7bulUDgCltPfYbP7yjYZJUUfhUr
U3Ve2/+KN6Nux1x3CmsmAZQ+QcDF0tRzOBRbbV9/XZaUn/t5ykE59jlCGInytCfgDgZL2X8yarrX
YiN3zuWgUoUGPnBR3uBLasxHxmzebOq92ybU+V4XD8t+1m3+5aEHxiu4V65EKNI57w9YU+9Owkub
syqRTAEpVPj12Fbw2WdGWtvVjexy3jEsQPM5ooN2f1/UC6yu4CVimHz1WM9fPBp9UfuX6Ygma4C6
z5X2Z+7q7Aqy+W2NpSRfs5366LnbvBmh1IHgfiRMd+6sbs7E+O0EMABg06l0vO4NuF+ZOf18S8Fo
Jmd3FgXKMfdiDCnLF76/5uvhANV45LzTtuR2j4IOublKLiHlgyz8Nr5zgoF3+zZt6jseW4FqGifg
K2APClWaq8whooq5Udeg+ntGhsiopTBN3d/Omd3H9okB6SDodOcJGOBXzIBT9kVK3u8MmJsQMoAJ
uLnsHobVLPs5Z/Yt0xALBkftbTjTGWz0UD+7zZOLbcL3AT/AmMR3bmSYM/QJOCiXuZGmTHS4HSCQ
BgzIfNKNJJ604RyvdEqyPMusWeX+I+FIi/I/PkVO4Tn5oItCOhTWk6BbtKticV6ZlV0e/rkdlye3
Am4ohNKefGIgX6xX/NnSoBy30PlW3MVeXL0CUZHxRl/lWp+QpiBD6r+2oBIBXZLZgSJtr9q7qz4s
CKfX6Sd4MPX9aMIdkBZ3vAUYEBMcP82+RTyEH2XzTKTp6fDE0Yn4l7gGl8macgVK11czWFBnsCD2
G7SDNoNkEALNeQAFgQYWq60NMoBOt7SYQ+/kSOUgvEWAtlaf+NHZFTPJGQ0B30ueFjyJIT2535+5
tNZWygyHIfhsK4Dxx/63/9Uflgrh+O6eGo7xQXYNw5Fv/ujp62Z4ujrnKrl/XLxRY4553cPwXkpL
GWl3mqfnhMSn+rDrN8SrS6g7VWpMrA7qYKZkZJJ3vf36nkyLTOVgv06fR/VoHsHm7nRLnT28z/cp
KAIm/e84bmbMboOV3a66xf3q9JtqJZ7kKylr6/XTp6bXcJjPegGttZB7497X1uRHg5IYRkwqAGsY
FfRqlenZO77ttz9BwWcCI+2Al2O7haYedYsP767DO2dWGsB2LpvaT51SsbN3jQVJdXZPZiZ5SneU
vGpbmtYMj8pRdodNGQgJJvfZCOMIbzaP8op9AWg8lFFnBGpYD+6LPjCYnTxyBJhzgX8SLUBgWAuI
XMJ93OtBZz9mYw6QFUl1Loui5d/teCOItBCvzMV4VhmWGqjJqCR6Yeja1VE25u6RTMhYu7fFK8EE
PPG1WK+8VdJxgd2GWoBV84OnuC6CkcfpjQXUIpbbXHCBBXV6QiUkTNNZOQoY0UF2IargHAhfOFLj
xdubVR5NQwPzgpmV5VAkKzx2NalRTL8/yQhuBA6sb+wYmDyJq+ninD2pWBJTHksXsuD0OW0Hb3Qs
5t2vDF1U4LRY/rRRb8tYRY2Pb9krfAHOAGOYc6/KrAge09pVNv2mO9xpfHAlINs5/DkN8CceDROY
4EafInyJlbJpG0v+xXKSSUa0+YBINxuHmaYNWdUrxxe+BVMFErSPWbWnZ2gDK/rrmrRhOyPc/bmG
WA/Dv84mrGnwVDzIDWwCAGBD9k4vzjezKTnU6Hhf8H0poU43QH5hzB+raR3lLFGqBAwv+ZYWADKY
dTfxFoNXrF52KGJoNaiu9n1Onvt+wiyb2YcmLGNjbpuliZvydDj0Xh5RFOx3TjlhyDePkJ4P1GaI
D4n7Ili5sMIvspdTlKy4bJMI1Lqs+pP4vFedBXwiG1JMDi2us6/gHFfXmUkfJjP49vB4hnTC5K+S
buD2bH3CuyvIqhyvP2O7x+qdYsRjcHSUDuwf4c502GysoLFNIvWJV665w/o8vfkrxQZa8+HwH3zM
G1kl9v3uG4gErHgCtjas9nxLrgq3gBEFzhNK7mkOsJGQLFa96mmpPNxNQ9plEt7cYmN8YbqZ81tk
yt87UmyF3jAj2sFbsO/UV9PS/nCOpXsj9afZfapsxr8tXVW7++KFVeYu0gwZMEGRmmuYzj5g9BlR
5m7sCuIwJZDgMGEwMISzA16L26L5E+vIViscur6tGwB584duAd3DWs0ISXg8eULAyVnx8urNNQHN
x2sf2w8d8K0zobzb+8p5b83+0lkhDO1uqJTGsj6hOZLjGsVdOrhlTMKU838FooZP6jIYJvz9Tt7F
4KGyKXkCAx8nHjFhp/h3t+Va79aR2gDgphxonF10wzlwp1j+uiUGGz75FRV/kGcFRFNzO58QHuMg
MaZoZB9ARJMbvdmPkEOZaQHf/DHnN3k3Wq8hsEbD2tz+y58Gz+VzetQDqir4EioHvonN7rCdZQSl
kp+JHczABa76wYzIDj4vjZG4V8Q4cec3M4CszmNF9xm1QC2uu/hITnUqLTiROObs+4rDnAVMEyez
IEsbXYHcU8tH3ue9z6EkbC/biiHrXLco5uFGYkXl9D6vMU8Uk/HgxKj++utUCkcdywu4x9JwF/5d
0QvA3ZMOrAfDi8/ciFcMF5sRROLmjYjJMPwHcEAOzd+8UwEGFePBhQ7ueXWeGWAWO59X7SFOWj2+
JVxkBvVhPrkYbi6wb36D14jkN94rTv9j1bH6xbeGD8v7C/+MxDjuFh1/PDAx5rKEyXS3NRFuXAit
B0IYflEcZGwlzCbfvXcn9EILglFPQzge/gKT7vR84p4HwasLt5vrW8rwCX/Fw5bEt1iPrGOeskm4
CG4W5HkuLeNPD/PLr4hLHVy6A0iciyJGPo/aEpQByv+Evfz/Us4OcE5C1hd/V8WT5SJqslyl/S3D
Gm0OhWVEj1W1Fw9Vsr/fU3InXGo+F5RIhSFaYHGBDEru2THdlvcSQ3CYX7qjamsqsEUClHnhfzVT
tcQNgbRIog0lw5rMxxRmNUs+c/VglA8riZtW4VuN2Fi4yWDGOuvIB8Tn6UfEDfZjeZ+rMV6nAcyH
tS0Wu7k4EyX0kcrtRfY9e0QyMwO45BkLJ7YYWoUlpU9Xo7VW4vg+uRyhPGSNNfQvSAL6KKa9mmuY
4la/F1tSYRPq05b9JRpDRKpS21x//uGnnSKccFUXh48C90PiAXNvHfIpkgGFlU+s94BFOHZzkeX9
vx38ml3pHCUV3/lHLhJ94w6jq425bQjIpsgdLt4hwHogfzm/dvPvKfEKh/H/7/9MCZ3clmY4MUCq
Z7zQnZrxwlnnrH9pkzP/AzYg4xxxitPcLY/QzvjbO14fbl6ONaCa7Lff9nHB9uD6bIafutXWEK/g
NSh8gpkzXog9WfBoqLr6h8aj05rcAxkWyH2d83QPLRUnV1tiYNxhgDAl0hO5xU/P/7LnagjOyePX
6VsQ/C8Rb5soCIYtwpIX/6XcP+HNUTGXwttjwGvhiJnH0pnPLJJ8Cd5u1RMUgdOtIWCpf88Dvroz
8Hwu2JeaUDd35Bl+MjeWZywMgQgehB2lY0Q0hk9mDQdRbq2vYPa6uPKlGQ3IPpPZSDu0B8N6sAxH
iWhrEdBPsdjNTCQ/BGlatu7HCisN+Ia3YPp59J5ykHJ56AA4Kes8ODAZVt5KTsW4N8C+WeFAAZoz
G3eOvsUtGnHrgCFToCgGGOasw/8NAWFcNt6f0morjB/dLewBsVulrNo+eCUIYgaMX9fio65M5chd
vjYCIOV3YijEQvJkv7fVPUBK7IRh68SuGDivtdcKfSrwyHlhY6+15YsRdTmtOhAxaF9eYlsKVkNj
v3mQlX92obHx9QnlUYpQ/mZcLNeSZwcSMwzdvpAclv69SHyUTkeOUIiMTCJ9aO5z18gu3KGGdUoz
Nw4rAxxYXlR3Wjy50+xky3HLzVRZj+Im8l2mffLaqPyS+EVgAcAQxsdielkTCvBNi58RWYwqg+HL
/sN7gs1drqmrYqDY75NJwqhyBiOx1yIkhwbJJ5FQ5p/ceMuIK4aEm854AVHKkY8n7qEPhMkmNMMt
5inDxcU0Sm5Jaw/lsp4wtScY7uyjbeFNxIHGFtedMYuHW86tR+Tgxl/8y6/AuHLEok92HHRCfFF/
tExa0T7tnQBC5e6Fe3Qmg27ObjJYq4td8b8cppR4mwvPWWySlz2eCpbihey7sZJc0zW5faJ2tKK7
DskuK/79rji8CARYjK17zmSP1AfEeGZCcm+3JyyN2DSSWBxca0NnGNOVmZWds19bTK3YFOi31guY
uDwT5ADFO/zrQhNb2j1T48InMKXpxZ8fjM6TnxPSZTWozhyI4Q0A9xWE4DO+4MpSMcAqhaicXSlp
6I73bbnNMQhn6xYWoTy98zAg4vEowBz7haciHTKyvYXSPcceuSj+rANBnWMiMwW2Cyk8r9+wOBLE
TbdfnRc9WHuTWuLpiyuBO0c558VtFkoA+NfBh7oF6GX2+4E8NlnBgotPzp05ZOnDvwSKJ33hH39R
Edp7bL0Q4ppzY4hYceAl7P01qwoo8YFkI0N2tuPW/msE3PYVjSKAtSz9P8UTNM0+Hruyr1pM4FGx
AMwahg6iWPefYaVA7RucfldttF2zUbFUKag7F404//ncnPslNkHrGkuY0gv9xJ18QsPVmTompjE9
UvkIyw9bh6nVeHoa9TY9NwQnFIoaheqMuIY9Ho18eUfNL7zFD7XljuBS84AX33te/Xvj7Xhs25Jq
ZGkzXhGr+xDa7I4YcG2Ghnv2GTEmToHWPZgznqjBl08eYPasP9n5Y8LPjxQ+5oKRfTkUMN8PAL1l
ysQxpI1rpvScodPo/jkYpfmRHcXxNmbGh2IxnhN44HFiH8YOnHnWG1rCkprojvMmOtRh23LY85sY
9PPawEPbiE5tsv8MsoHy6/DVnX0TlIn5hXcmvKI0D09zfELGVX1cRdwJhnpMkPP2a7fj9qCBMC5N
AozYrhHfxGirj/8APqhGPJ1Nw8HSMiNOaOIczUEfP+mfQvWypDkoUwyj0HEnGLrb9LPut5folZ7j
hPKmuPsWH2nEGCz4EiFURszNe1euhuRahc+xp9QYMuxtsjuxb9N6OgSTHxxYdsEIPzPCuoTiDBxt
Jn6XyN5jc+2sxCKgek4VFNz0FlXLfIboilMwOgyJeqWP8P5jsoUPUsT0crePlQWKG0arYEbaGN08
9435Zdb8UDKEIeuWNWZFDQcrajY6E0ZreHFMIU3uoRhwiGkTR4JssYFPoSzOucvJMsiV7dlJyZhf
WZw9uKJooWXIWHW/SaVwvCg8LSinOARetXnijyoAJB9/XL9/89urZTR42rhv7MEEfQThJGRKhjQ3
fcO7Qb2NmqAJEO6K6EwXaDSGX9zYGlbAC952vdCizZ9AWlcQHlVr2Vj5ct+AvGXLEde8kAg+U5oZ
8vT6QI22HqZNykrwnUEXMtVlgsuQSKlOATdmIbWlteqPbCUhbzUbBP63x3RhpE7W98tlFAzLuoDK
mZUz5nhonurm8Ts0mAF//5ERg8MxIQnsetW9LZvBBbCJaSxAC4Oo964cP3Njpgy20PKp+lu1PoLu
sUoFazodPPUPpmoks4yoaU1mZzDsJSMHpcjwHmBneqjXCncZzjdnPCccboLB57HMZRxtM/ihM0Th
13oHZufiysi2luNQpMwh6Po98F+KHCnqP6dZnbQkLO626Xcr0xc75kqDk17A1024J8/Wfs0frhnV
jXVfVcG/ac/cWzc5/40WHR9+5ytp8WNBbtaTDtsIFy6rdq8ZzGNz7CD/nVYEXJxJsCInoa36dD6w
4/iubyJ5NGPv8WemwkDDYUawOLsbgmDrlsksMmYt+ILSDFGosZY9C494NosBQxjuJFSy6BS+5jRf
/AN6/3w8FGGI7bgbjgkj++4qETuCoMiIKHZ6QGl+LOTgcCtYg8Ly3uOs5KNoP5ITOVjqGfReIlt8
85RlGfZJOcMC+JCTnZaA5wIS4pbUK2HkL67MoM3eoVW6ih64UoyIsF9rPFYIDQo7H/+s+W3X5r4a
g27tyewgBnDCz89xTYv742QfyGE9tzpeX2bOYD8GtcOJ8hVB3KnXY8rrhY+83eLNR2ArnfO05tKW
pV8xAZtRf48MOv1ywIV26tjAaDCgIlCcwRMGLCd9lmObcAH8S8oC0amFuicnnqKnY79MZylFd8Ae
G8N/27YMWp0DOyB1mJLEgA/bQ1MfwWPRXXIIjm5r8YngGf47Rn7aO1IEsNqW/aCf6pszX2Gwi0zk
aTnLWVeL/Fv/k3COGKv8cc98DfJJSOJMmjjTyx1DnSa+DXu8zBi+IifrtlpLJGIoF8CjCD5rmUji
IVwndjvUV5z8j3vh/AeyKQaGgVYGRX6NmDso0NvdVrb0TZJ74Bych/1XIqrQJoXvCkvgwC3an63t
nYPgUInqR3+ganuBy7Mfo1lHW0nge12S0+SLRMqyj5mbHBnuOy4pRRoYwHZaXqFOV6l48ehnYIug
5tP9brhSfAvInfSBHHfLO1EOYHcfQcHTQixIlNEXs1JnkldU1s+Zckd8tEQP5UwPTzSV3xFosVQd
whbeqDtaXhI+liN64MsWdqi4GJzJHFEfBCl+yNfcVr51EfuQgtXIkHLEeMKOS3ijX5NQn5mzxr9G
CFLEhpZ6+PwqWwYeRa398EnQu7C57Y5t3GIWBH0UsEZ2W+HM+t1RC/KjAIY2m88Gk++Z4Tj7w4bR
EoSu6ATcePzpMcHEdHn9AqQM7bzzFCOoa++sRo8NY9KrzevMudDy/fF4THLNoSbKHMeJvihp1LpA
vffVf92iIxeWQiLCF7LymAmGdibj3WRwsKkJWS9QSChMSEbX6ShmRzhblQt4udh89ZBv35gjagsY
qHZ2WTrt+loC7nmmF/deuD1UavOr371a6yPapRCQw8IRQypVwvfNlQA0Y8WX6cS9WgdOpUQhNwMs
UNnKMfftD3v3yrqQpp7u7cHo3qkMuiUowNI6E/uyuSUiUnriqgmzSwLEq75Kpu/sx4tROMzNhIKW
+LXW1/efctYcBqb8pc2fLs6AdCQ+GJkC51eKELDtx/abW0ZzVc39RT6ym6BItVVlHeRYx8RzPLn5
D8kRRotye0+JmKBkRi9qOS2etVjaQvTsgUVRYIFAIoyRjrPNVMxWPJWebUJQo4Uvvu4BF3VWRUrQ
oi45aiTvrtk5uE3rqWqPAMm369o70JiVdg65CwerhHqHMZjoXk2QjlQmElhMduKrKt5kI9w+w2kJ
6rcTpk1oMcOn6Aq78GQkH14x8lJk7AZ8QadY6fN+Z0zfrdM5cJ33msWIsfMcqjDhhc4NIfqMSvzh
fJd/q1B6PUod3W8w0MQLo69XVIaKV+81T/YKBlbiPEKOFyubCmlnpvoyJ3FHGMi8ENZENPFZ2QQa
frvIHody5QLF7idBTcZ1KYf5imIKLPlteonVzTVrNs83+cTqbRkj6xE9md/F0lGIIYQdNKyTalVZ
u3kjUpdBY9j321TVrQmKL6dEaw2mZWLukOdYSrnbENOjibXMV/AqQKY8kVRro49sK4VPL6LJYfuw
zsvwNidtNyPP54Oc4nwjU6QHr3AUXAgyAtKTw3pEk83LVolFv05R8Vu7QsR6IvMOnK2zEssuhsHr
zKnjIWM7asYN1x4Ma5XmvcthQAaTHRziWe9dN1DbSWLiPYjgtUIxZ/J+l/CYBgL7ebe/gxIf0IVe
udNM+xSx06JtP1YnVj+Q2C4i+MSBEDbFsClg5We7+iHhsSYfsCyoXhEMF5ccQfhYCDy6wsOLmQ2/
NcI70QcPhHCiZeMQotjPtbnRPIF8R0hl9Itmq+RMV+rfJTszBN++aeI+NhSi/hqv2WPifW6uJns3
3TZWpzUZQ0rKq4tHwiC+IvbwF1JuBvHc641SdEKtA6cm4m5bHGSypwk3Cc3Prf3Kowqo4bj0JaR+
3ZOO6lG4n88IhKF/ctF1UNKJaFKmunWZRBl9S6EbmqxNYQfhjX8DGPwGKj5y7n4eCvls4GCs3Mfv
4RPR2JyYEZd1IREiraXNsw4b0YHKrRdVO8sTKRWSIOXYMel+oAQI4ZTpExLa7eMHkIdKWybZLqRD
XJIyGNJmLzQ6ks344TMaSVcFizk9RcxdDElfOZNFjnRaH4rFeKMGpLHHqLKKj4bJjyuP3P84Arou
lFiqsw8kkYdNZ5Vz8pw/l9nwJwazSgs1aLxhbWz0+DchbmCY/3NaxgOlCHtO9pKw0R/TqlrYAzFi
7d9/kT7hFFyXDPJBSy1XxjfUeOtqIKE82L8KO1L4e3okluh4+/Kb7Lxo+c5tQHoQweW6eGbF7hzo
UUsNB7DlRIVNM+/ZdBMaMThELuSz93p2QrAtUS3ksMclJHhO2mgCetzqEhbL3VHQ0qllfPhXHARK
EpZq+k97SSWbmOlbnd9CEb0RO81fEQ6y0DhEmPnead8vwgueYRcbM+1qN41bHUcLDT+RaMU60adj
ktZ3J36DWvCNcFKTveAecKRcv8opf2ZYY06L590mHlOqtUkXbVJ7qED0FclOxxz8ZBw816rLaseN
yoZQxTmdjgNFRMrF6hKM1r0e6je7I0eB8lBuzVBCq57VU3wc5Az2IQFQ7uSzU8pZWO50PE+9dA5M
3Xz4AMyL6TnVMrSjGX/59M7pmwJ4Oop0HLoWIUfejXfFXvLLGru3/BFFNT8ovVRtTBXqlCl8cGFT
sT5uB64vnJCkONEQ+6L0RcsmYZtqFErEF+KJOUceKvD8drXoKHEb50l+sKXWS92rqy4iw8AQ6Nqh
OKqyzrjianhdl96ptxSZLuPKfYcc2mH1ddp91gx3IuCV+GBGE27rKWZrwCMUju2AXtvbw5aT9R3P
abGmGIxPfjs8vcuBKX7ZhdgOJVC1rpzUOOQbiju1uewbLidAOJnVRKsQ3JStwqtGUUcnBPPMLoH6
YsaU7Enz22pS0afZUEO3nIveL4muJMUuopXCsUvOQpTAjTQ6nC8E7Riq5IwxNFZCSCMc8LRjFZT7
z5o4j0KpS3hZXUOdAisUuSjPxgjZJPUmVGaN/c2JuUXmgFBw887oLgM+9RvJFNaiJePsp8RS2RXP
9rRS5yZLE/UMFvhYjHBtUhkf92p9SOIyj8jpluOAATEHFFuOYSnqW0f71v2X2/1wl0f0IxMORDxN
fKSbc1uxOh8G165MTVvoIYzQC8UN6Fejv6bmtX1y++lpVhxBRIzaoLjjLTAR2r3NntFeZbh2+ytF
EZUFFJxYM9XWtuc5w+9feKYsCjwFjZCqI76YvTbd2c2F4XaQqrpJkI8oObLVVHOoA2H0F8fPrO1s
naoPZH/WBJGRRrJBcnnfnAGN25q8xsPisp9p8oj3tfOkyIrDOH5jL9iu0ycjuKsICVmOx/EQTnyV
chMh313RPSdO4R2I5JE6LmsRWo82fDEJW6F9y/jLGkiX529PR9clpbqtsxowbCRaA/Rk/xIhmKYE
VmIHCHm5Q9GovSFQw+IoROeb5egeNADqx0bfEzRwoq31e3HF72zcj2QpVBd2pDrWL/xI3L2tKuTv
YqoEY3Eyh4pTj/7t756BpAqFAcWCgeqzEdJjel3X03xb0l2Olo7unTDpMyfnJIW8iYYMTuBwe9vF
1lzl2RDfl6r7yF4pE9OC25ZRxv+CpBKj58gLM5QheimWFkuz/GS9j5XilR4BdqxSY5zyIy2374Un
b9lwr5SDK5PmdheONhzBqEV6hPuN46jXTnOlxicd/bHrJvPJF2qhkPbz432qov2gxao/k1mxbH+Z
NTrED7zaDm+ygH/w2yOck1MnpjpKhM332Tg+R7S+13huOY+RD+oSg0QSs2TMTBNuITtmEr5ouo9P
Hsqne1+dZlIqT89viz4uIm4ZwW6yYn+jc5OTp6HxRrubQOO8k1v4cL/R5Zew5C0CCeLhK64ZSURU
U/IkVyzD3e2J1ySvbDExSArOhRoP+6d18vnH+0P7wo7lQuO7+O/gmRKnrC5A/QA8uDIhepv2sfFv
TGPD83tTKThenP3W/qHIvUpGywnxnYRb2kzIBIlIdOSpuB2eSrkUSfPla6ry39HTQiGL/G9kCZS4
qGotlvPHleYj9/NLJi7DVG1e0ccvWeJm1MxPU4rjYo1RG+RCMHHPr+f6+ftKTzOi7ujCgUWU1gh0
XEvI3s1E+mW3A5exuVlzaTr2O1cKigMZxVV++OzVfb81dL9FSRhxCBTYvwc6Qp9MlEg++UQO50x4
ymjxwUOma0beF+vCRukhhfCKOAcJVkoMSUMCR2QFr+vbg2xbS7iQ8wDQFKxG/FHbUm1R22i6Ih2l
R304RuwJrniIo2hIztmQvPBFPGkvW93q6jZfDTMEbu45/OzUpSnUlCpVyHFoVBXXN6fClnDLbzw+
dmBpqWAbySO9hbXjBsxl9ITuKHHyDNHp8NoVE0cK6vgWF9tzqu/H1C3/ypjhQ7upXoheFyFe71Rb
yGujaP0OsvOmDInNMoIRKhkCm7Tn0+0dHanqjqX54Afo9ie9q859+Vkj3G25W+oBYCi5FDGoqA2D
Yfrw50wf723tb8LyU6zG5Lha/nQ/GnG4Tlk9CUgUAgqizN1AvYT3YBgcfRaoQeWyOdlawIZFVy6/
nz4gy2ZBtEuzpCmELu63X2HfbtMh7uJ7/CZUG46X9SSkHBD7yHIX2sgax4j9frG2J2JoMCQ8NyTV
h8/R6Ooo4kJcYF2tz6fA5FgWkhiqIoFpvdL9MZGQi2qClRysA4VexGhvyiwwLK+0XSDeBLl7o4Rs
4Hj6cMCgONrGkS00U6hgXfTxZa6RiSMmQqhkQAYeln0OzSkkZaef3acCFjFGR1qKDTeZotONybtU
qPiiDJmigZBG5JPXrNuSE7ueGV63jJjCgtL8YSKrDGPi5j53DanCS3RDGB9PX7iPIrfitL/DsQO2
WWJkosdepaqDvVdhZkWNO/dwipAXa3GTXkv3RTRMMh/3h4TfFDkb/eq9Gq3b7Hk4zc5Z70GxokAW
F4zCAmJ7hiwikwpJwcYNGnFCiYCY/LuwY3f/9lV+vY61z374Gtju1dfl60NNCYWtl1+GM0u2IsaD
iKNYKJwMH3GQL+5ky3F9LjTMbrnXm5yoINLn+nyCOMv5x98G2lfmWmVLX/q8xqPtZpNoQqlJqHl3
j308hESWbh70nN4jJDNzBTn7i0xSiH/9dohP2J2nGc7qBEG5n/aMQyZRxIP+03afzZMe0ej61S2H
kDHNzN31TqT4T1OApIgvd96ntuXkld0VO4+V5MTEr4Wc6DSEeN3qySb+0Q27+rgn2GSd9+4CRk5e
iVSl9FR79TvWFEcjNKCWkr4aSi87XzYiXJkHb3dH+bksanSM9o9o9IQMKcSuntGfdN2QSyIx1ghF
55KxEghgfgaInFNUO+8SMlfFun1iRnTbn5/5mXWlTskEnOzRnx41C9OnotAu2RGCckm+jWKB8DQ1
Fo3PsxXJP5GWBZxGaCd/k2wnEaiTGjuOUQrfbBuksHeoyM4Q8umhWM14P/mWR4WtCcxgNL3Y7GXg
M2hMlBh5itjDv0bWBXh3l7QLupPVktdGUvsZr5/4u8cxZWLWZ7DuVECw71tqTURTBv9onNt2uNiv
EY/UHo28yzrP7VqyaZfOY8IwpuhQjTa/pjdeSlR9A2IgssocdpxUn2xsZdKMhQahRahT5/iBmzD2
RH57PKWsAp2m3JO0JX8qQuMHKe/oRDUK93f993LX5ZR3xei1yGvZaP5kW3PC2m7vHQpniKOOBATZ
ZXTPRX9i6AP1zZRoUjPn01CWGIueU3rPNsMKlFuuWv46F1SYD8FwnDiT5OQESyHM8Y0iPOcrMUG2
7T12E5t8ufyH3eOsziY/olbgkUX5zvA+a+WId3ObtlG3khibcN6InYX5qkk4vqwrMRuLTfzAuR0r
v+GBU1ExEztWQbDrcQPyp9VQ6kMlB7Uh199uO9oXR+FqMHGyjz8z1q5fLMkjBdf5f5yd127jytK2
r4gAczhVzllyOCEcKeYopqv/n/b+Dzxahg180N4zs2ZsN0N3dXXVG1RKgckGwNS5H+Mws6EIzmHH
f2W2rQg4zLR1uG3PXBgnwxzO0YWzXbQpAYKtiaL6sZsg188jzAhGwA3ZUMyJzzwd9Z/m4C0lNqBl
NYfvutQRnIyXn1SsOmrIL+wYsCIMTFHTrTQi8yMkLtInBXmmLUco0VBDMGlmzdmeCP+SRgJDkjoQ
4tFMi2EaDo8v6Vwcua9jZyRwj8kJ5lE1cA/5Mmjoi17paUcreJVj44li9EO59MngaYXwazHlKPkh
rVL0praiv0ndmwVKG476MtkOewFRfNUdYmMQSLDLhtmjnA1rpFmJxx7fchXvrmFSe69OJrZneA2L
+EGUqSkdIb5vn/R4oLQQON0XMUeUofHkPKmvVHE7AZehvh1f5KmXjiS22KWJ4sqruOj+I95m5u72
SkZsH6xgGaHDs0WedSvDC2Gqg+jvRxl42Ydgj5hH/dHN+Pnak7etz+rIQqhmyp0XE5DgK/G3bJaX
grI8qPZps6CqR3UWlLQ3SC0un+PajaYEc3pHr8B5d94t5sQHDfFRcBA9pOvUJ5XVeEFk00tnl6z5
HTJNnwIOj5f8nPJBcKkUopR5SKb6jDbBsbDHLNsD+csz9uKcPSf5a7oMOW/u8ldyZnS3qox0vaDZ
LRrIf7Bclb9YrncaPo5mWZ5lY0ApcMU6ADaHXYxqwl/OHepPKgTfCa53oj2OWbZeY3wRoitQp/3k
NaajQ42axgulDNYjeUCyzshWOuLYVy7yh1KNIpjdv5Fs75jfElZ2N02wzMHUUnBbxNi/CKjVE0UE
2G0yy0ha/V+IvfgdIa1oGQrKD/9y6H3T1ruoRUtYgC3b0StdxVH9QFdPlAkrulTiTtmb/z92B605
TgJ/0bYVQTf/z51/u4q71+y1hma4Plch8FMC7YvL0+jDPe1E/VJUYpnMqDf98cDVH2fXt2HvXrqa
Z5opRY5wZGRU8LiC1XxAV3cBSfzz/S+S+I9U5m/D3b1f2ZJTMzQLH0/EntJNT6/fWNZLcxTSuNdo
gwGvITbeZpffX/LPq+jbwHds/0C/JghUe8Kg0HqkmUD5ku6vT7j9Y6AfV9G3ge6o/m4gSVko3qOz
pTQ1sHCbiyk+kucNzvZGPvwx3F/T5o7tfyuDLIgipBIE2QTsqwdhgDovwH2yA9IMDqoCFfj7qKqY
FXeTFUtZnPVMA1cq9X7J3DTbQbqJZarvm+vwxs4yJzDSeRHtw1PzhjuVwIRh2AtMJ2IH9Lbl/0mm
6Z+ruFsyvVtYptFyFc3wVaZACySlmPVwpkQvgLSLnRNEzjz6EFgz46+V89czuFs5instXd3He6gD
GQxA9wzisAULVcw0HyKbuxrrMw4bnHPXNBhFY3PYzcxNbpFa/fE6VHGnv72P+2XVhwhGNSHWySN1
kc2lR/bhZwM3FbjwKoLs8tDdm4tX5RUmnXAtVjlpQ2oYZpP8EOnQlAdQZX0izT68gLmBkZnDp0jH
2lzeY8VzKVY5VZRuAa/NOUJ4kCbOuwEDowHH3n8R/9RxADEZzyMqK+4alwpwlOnZmBXUVBPwV90Q
uhYKd8BQt5Rw/MElT8aCYz2LZ9aD8JXewVPYN2efQoUCU+l6jCCUQ5WF2ctCBV+G+VC2TffWpNzQ
O6FLBBaaouTWxtnUWFfgaNMnSrIIgJajFzx6F1SAT/TtIOgyHzNa9VtryillitabQ+OIAyiFgo8X
6hWX4kJTub/cTqD3ODwmS21KpUsFKpm9RC8CXeLbMxkwCrVTid5SPzRoxl4BTT/SMV7lu6amkpuu
NEoy1qcLAHd6tUfpLkM7s5mRR0lPCWVQqtnFxloo4CO8Sf/07k/KbXWgOTIN6SxQBMLSb2O/CYiD
SgIrnaydc2qzP2LUTzu9ocuakBM2LNlR74QzYje5Rnle9qd1OpicJoeWJvfhMB2vhkKlxpmLlPGP
APxjyPg+5p18hmSoZqzFeX/qt5fHGkNOY7JFWm7qTekFP9CyxS1+MfzEdfX3xfGTotw/N3u3vVt2
mzVSp99Ol6U6fZWIydAPKIQ/nOblYH4az4iY3egMNGazeO+Gi+OfGdwPWkv/XMFdnJI9R7opBlfA
EXp4mD88nE67w8cTZ6bh8f3414MWa/0+Fnx/0HdxyYz71DXsDEvt0eTZH5yuk8PgQ+iAJuhuYgzz
uX9/lzd/qKP8sL/+K658F4Gsxih6z65SoqGgK7j0OjogfgLY9Pv7/CHW/TvS3U5uqZ1cGSUjKdvw
0hB+Emge1kBwkOkoQjfm4HR0V+mjgKRmz1S/BPr594tQxAr59yH/exF3u7yfaW1mmVxEO3leoxsx
yMbU3kQ1+veBflg2/w50t7/jN1TkV52BGk5C5RjJAkJhP/Ko175RjoBKeXorJ1E+pNo/fWg43aSY
JJZ/LKIfBIz+uQzrTmeq8lK37CokulGZKSilX4cf0KioOonj2O+3/MMZgLFUFV0wRXV0S7+bSgih
tWbscsucIzf+IQbZiIDDa0toV9+6lCZEfgI49seoIv78541+G/VuWkV2rfV2xB3mZKYWMM7r5KMa
Jxsa6czi3wdz7iKCjZ0GWl2y4limrWq2dTeYgyBwyHtNKE1UownbY09RLCEmbuOLvY/mjw3kenOE
MMLWOPZbc63vu8/yhc31lF/kT+etQaUiPYSHkb3ncDyLVtk8XMrrdN+sbxv5UpzCQ7qJdsoKTjDc
S9C4iBBae+/kbqX97ToSIObbyt2KcmUMjUZau1v62hv0p2WYihdrTyvG2KuPGUS8VUgv0tgDPVq2
0w4nznjnLKKZPTNFyWNnzH9/OuZdBPvP07lbXGldXTNH4em4a+0xOckXhcrhHpljml8P0kFCSAg6
ziEA7sidFicE3TyhvFOAbTFW/Tw7xs/+c3r219oBvW4A6xdp77554MkfQT0q/TBRZrBLONcuA/Dg
7lI+ldtoHwJdvp71TY/OQfvknIJzfHTZ1a8UhK97/Q9rV/suhvznNu+WthoHmV2L22yoxTnb6ylE
xwTJmuyTFtNEARX80q/aOQIps2pVIzqAIMMm5lCsvkAH3Ah5SW9hks9Q+12BxFjLoLTtbXax1uo8
PCNP5J+rRbpy9sUl3dnLdJsDdN0Xe2Xdcs/lMT3eltZRwWcX5gogsxTUsSiPXTcG1WaddoD8kJzB
yW3kP+5dvzu2fN27rcq6YVqmiSbt3StWZE+2gjgQC6CeqPTIorm3sWMQOjDz5yn8bW/pLBOkq1A7
BRIEAYD6G6V3CpMXkGZEW9qQNDharpiYR/VZnB4J9gXlHeCfU+PPWGyZP70xG91PJP5kx3S+Itc3
ibNA0RA4U3x0dGbaVt8Hq3KRLsmTL/FLcMpJePuhf2guwc7aqvsO1P5a2zrH8MWlnxcIUQiAtytl
1WxSiOfeEt0sZCkcBG34b9ar+EjMA/HlqOwcb4vrKlpZW3ufX4ITgjoHA8GkBG52uSl2xqrYVscb
ChS3dTyjnrsEHSRYl5seXaTwEJ0sEBTAGcEZdYDaXtJLeukfw5fy0yTNDy/+ReMynaO6rx6B26tT
GqCILsRLbEE0ENvG3N54224JahWEmD1JFvk2ExNjFoBWKJcKrNIHkzbHrkalDyyLtWseOjo03hZM
zU7ayct6bc+aebKA2LK8wZKRVvqm3TkzaVYuSu7uujLXNrI77tpd23sbnSiEH/b+Qf287vxDsrtt
OppZGwx5lxWaPMABZ9YMHXbwP+a8nAotDvGFodDwWd14rMk22ooHki7CpbLyl0Y81PhNWfXQ4s18
iJHcs2CDPz8XqEGC9ZjHIKwgYgO0WnxBWMY2P5bu71QAxdx5iMRBOcwX0aSfQe6GGgqqi4koeMnZ
TBCj9MGbAACOSKKBQQt+YwVeFBlN/qvm34F3UNlgjtLuLpi1vgNCCrEZvsAafmRLdeee9F32KuC2
a7saFQ+wC2FTwBIh2BkQJc7OwT+DRUv4inP44RrIULhPYf6/aEj1E4RnjMbMaw+T+ZynAquhPXTp
sMkHt3NrD5ozwkTJ9nYOnzPKrvvsWBzzhZgm+YaMIty0qwj6ej9KN/EGpa6WMtABfYpNdEpOqCtA
U7FpfJxjthdWJefck8I3C40RTn0FkkDRzlIH6FlsbhttZSCgIOZ0P3cXvB5/aD3ygw/pwV+GyxwB
DGvQbaqdtkLxptpVO7j96DNxqtukB/HSxEvOFxDD1+naRnxVIDrn/TLZou0CyRWThkgahc8aghDB
tn/wnvOzvw/3ZT7IKOxs+1f/2dun65rs6HgF1/jQPrhPNXAxc+evi1k2VgBQJJzD0jllp0W78Of9
lMpFMkuWGR9zbu+kA+DfJWTrRbr29jm9w6U7z2YanQxt4cMF2iU0wpVLvJNpPy6KTbeSFtJCMelC
XA9A47RFAH1qg7NDsKkufEfFJhSyVw2jTXyqL+5bYor+XChaggt/Zz7y3wEopMX1EJ74woO3K2gA
Pfo7LpbAwoD+rgajdWCb3ps0wNPldSOt0xW0jQt8sG7gnbyTuU1X6co/OXv5MQckFHGZt7m0CGbt
tF2r9JaydpBu0y1ck1k3p7MHFWZrsrObs2pdr290bMxZ/Ga93AA1dKt6Y89A5fLV+xhojFjF1i78
+u7yPZrl7BMqfVlaNBQ4QKcSKNqpDTYiPcYgS4J9cb7ufRwTuwdK/tZORR7kkJwl4oNNF+DYlPSj
mwcpmEb2GIvZo2hmKHOLkr+y03YUTJb5Q75U5sFKfJyZNbrcls4TKCv4T3Ro2rW+CrWBvgqW7caB
TL4Re7r2Uh3Q795BCeLX+lDuikP5fjvRlt80J5Naxa7e5O/FQfP54//+XgbefdCBEe1ufMR3GJfb
Do4bvVN1db7OboD3DjS05BFN0HbNyPSW63W6rdf11H5QQDwMFiAAAC7FIzhutG9lID0WH2OXP0h/
HLq0n9JIW7ccHdMDPAScuzTSLypJiisnpjpzGyuTelUh6qCcULhjf0GKYe8veqqrUJfGO/rJE4l3
TJNwQbNt+zmL6erRmKHvRG8DRrcPtfX3TO6rDvgtqf7fNv/tAu+2+TLSS7zA3XglT+Vp+xYBJlAX
xUpdNOM1pxcE1ZBUmktb1BCg70dzoaqAgoo3M6eCxawj1UZ4At+LSwtJTnCwKdtAHJkoC9MZ0CNP
Lg6KYPBGH4tLs3IBPP6Vjapf1ZDfbuIuT6tumVlJATchaBzexmU39g63i/QWIhZxHXntyHq8XdIX
uxiMtEd7Lx3bx/CikLVrx3gZL3WktHcKH2lFg/lV2gGQWEf7gHyzXjfbr5m5u7Eiw2NwllbdXhFJ
A7mAv1Hm9jrcoLO4ycgEEt6uiEj9Mj+3hDPot+z+Dtqnya5emR1MrHZlCfjxtj4ShPkR152zzS9I
XO7Q2liCVF8RhQntFmdnkpF5PzeW+dreGRvE4B5Mwl6hoI9QPVib4sE4dDtku1DdA852SJb2SgPj
tlJ32iZZVoiyTzyOBrjcLG4rgGjGAujVypgCkXhroPegerD358oUL+1FLAh7HD/UNwhswQvMBAmR
0kcDhNijwzEjeUlezMd45z0J6C00LZTEBtECvAdJR8Lv9kx06xVWVLIORCdy/C7tFslQk3CrTlhm
xVR/eGkm6AGA54LfCcITqNmwQVSAciyQk9EMYONfxYj7usfXDHdQQ9YM+kfII98dVsv6qspJISek
giqyTzFvwJ+F5CntezO1P0Cdn2OUZApaN9ogHAcT9K/mGYkAhD8qJN6wgiQLwvOkAAABQMHTLkhu
xS6jkFoA0hNPcijUVFBjh9U6SyYZH7LGcTbR24EXoNfCzJgi0U/fMn4QnCWCrLGjI8qQIL3nyGYZ
u3IJWXBnkEZQj/cnMP3hTHF8czekbwZUwgM89VU37Y8VKzGb+zMd6alokk9v53y4rcNhdrSUYb5m
pz2X/Brv031xRNVMW8b8oaPic/asYbFFeaQdJkfBBfL2k2iL2iYwIIvMSZCSgL6QCdVj92gfb4/l
o36sF1Y7jh//90m6oXOGzk4/4yydrefkIhhuuBBNG1LI6Cu59I7hNlsXQPDAOS/Talgeq2c7BOMF
1GKdAQZIt+W2OTq0ZBdwno4dGDPgcwfzABdWP2i79NWBHi5v/grJ5k8HG0eTdRmzDeKyc1darRVF
StywTQjJzAlgkNvrLn9xHs3PBq+icl8fq2Nzjp9FEiZ+7x+A2mWv2St01ewBEFI4JvOToRI8VQ/k
fBYkZ2VajVf64+BFnG5CgJbBAs/Jap3s82O7rs7Bs+qO8HC6oljFHkoD/ImKc4Im6fnKXk7fndrR
75H9v0d03dQs1eZ/jmkoX+e7bychQy1KL2/NdFVBBW3OSX1Ji30WTn8f5d6pnhX17zB3+0cVlNdW
CfRoZcYbRKDQv6Iti9IqZJdNp5+A9iIgtFJmvT4trBHA6dspimcArgroMu4O4nFD4ruWkknkLZrl
nzbrd93T/12frSm2bPN/VbvbgGtFUnrc18Cp0/9HupLGG/An5DZI96pJKOF49seW+t/5pZu6KlM4
MjRZVe+3fCOKra5uGLFtKRCEFwPBS2C+aFfUT78//Lv+1te9fR/p7tmXAfXNTqvTVRjQikYnUCsG
hfT2xyD/HQU9eRsBe0eWZZPHSFnu20SKXK+56bLC/Uj7yj7TikYrQVunIHIpd9j5h9fIn7JmD102
BbJr6Tb162c1AsmdxmOT7FGv57mLSIPGlgGuX+7GvYqkTrTve0Jk9ZE0ZwNlN8uzR21W7lpAYKUf
HjwVnYoQjQv+zVXOHczL9tk1p508cgJke2pzUhrwPhtvJcFLNp+120fYn+tgfI2mrdsOVGsvgzsq
49G1v/2V2YmmxL85x7+P5a5b4iV4CGL8ysRS0elWEDZy4YSkwcCkIKcke4l+p3QDHOVRsGqNtVH2
l644h90+r2HfmQGnMQTjWvM5kKdVUI+kTHYgeWLdoi3lqp+YgYADuUu/nNYlkAb97N7SSajUoyuY
QLfp/wgYyn9rJ//ekbjjby+6UIwmig0mrg+wKKqHtr5POE8GY0vaaWhnSws/WSfN/vf5JSbpb89R
/3fU2u19S3PbdIXiZFqclfpTi8aRv3ZLCunhH4PpdzVkloyhKPS9WZyqY7JC/x0tiMNE9XUzXlG5
mRcr71BeEN3dCaXlfpWhi5quEe8BMjStYR330OxOLcQmyEkTawrH7tNZlPNqE1BajRYZQnXilJR8
iLrJ74/lh8BqKCbLTTNNuvi6cze/+qKvkyKz4lVSorEs7+20H/tMrWtP4TmzBq0On5fGrczJszfD
bR4tmHUVXAnfGCXmWVPAfqkfqUmcRWa7pVpcNNokrv2FZimfEVis+oYCbrJmwfx+7V8p1f07NW1b
U3VdpYSo3aVcbZmEkRJ08crTExTKn4veggMwtaqFR80jLlF7Kwb4xyMcfc59OMCVMXD9tYmqLlSz
Nlvo8meTAMEun00Wv8Rcl5qzlUMhUD+w8BgZxjMUMg2yVczTgYTi7svWWXrqLgj3SbToLG3kNHtf
nurJZ5XnA8Mb68oiA7BEyYhzeJPvIyUaFT0nGgDNUfvcp9M0BUTZkwUBm2uyP7yNf1peKrZEZKCk
HfR17yZ6eLs1VdfcKBuCBZUo2itrA9Uma0JcDNRTQbZlQ9L+Y1Xfd5LFjP9nWBHev63qzgrDQkrr
ZMXD0KxX1T1mNYGF2qcReMNEhdwgEar1nZ8/+jHyyuGnT1XKh5wdI75Rqcag9T7b6C3XXm+hN7xR
tnBOv0+Y++bV/y7ScQxMQ2RTNb/+/dtFJnJXF6ZCsVmNxtoNh8iRZoxj4JPerLHG3rz2Hl1YHt78
93H/myMZqs7TUVV6PAp2Zv8+m8xTsiTQMlJBZZ02e80aKdGYifr7KP+tAYhRcHWzLUrSxv0BJM3k
tjCDPFkB6pRgaWZTRT3jVpoXa1N78Se/j/bf9IPRSG/py1kixb2bZl6b6a3vpDxKdZ83a0D2bgib
/+/b+nEgoikmW4pmYzjz78NreummZlKMZ0+1SKznKlncwCVEe6P5Y+X8PJBu6CZP0DTku86mbieZ
qTbU9AOiRbM24ccS666LP+PWjy+Knoema5at6frdo8sLuwWDRrGmBI8TL8r+ucvPDNcjIl2SvhXP
v78qXew2d3FSNWR6iapiOqRId7uRW90Mre71eHXV4WQ1GC+E1K5aipTpU2fDv4vkWWt9eMF1GJTT
MnoxQLfm/lRtpko2zo18UFEca0NARLNQ+ujq/a2ZRleoQslCouMsrr1DuCHkTCVVIFO75zaH0hdX
CO08e003DOp0mAfygnCXUqy51dmTm5iTP7bdn9aZoWlUwBzb4Dhy92AzqTDbXOHBejkCBcpAASla
CJrI78/zp/dnGEBENZvfbPluGO/muHYZ2rEIdbK8zqSRKX3wRAp5HkKMUM+/D2eK0Pmf12dYpmpw
smDUu9dXNU3WeqnGbRn2oCrmaXUpkoED7R6SArzDAD5FnG/iaMl+LUkg3MKT3iO5sbEQ6UcJJFuz
obto6VlrcN12OrcRBVXmOrJvkGqR1hLynsjQ548rqDSqEKJwb4tOHdqc8d1DoJwCbxK6kw7dClrv
eCxIqNOPraMcTxN3Bt3BVsZRPeqwNMlHCjQvhxxrALsrRDdj6/+JOvwhvVItW9c5KViUW76Smm9x
vM8KJfdChaQF+laKjzV9CvuzO5f7ltbuBKfmF+k5eNHfqhft03y7fhgn56n++P29/DQNMLV1NMfk
N+3eoDLRQLn0XoJsA9UGivvlvEYppzz40bN/zPXZ76P9kL+qtuE4jkJkEjf+bxg0StOOjJRcp5Iv
nrq/oXRwXSRQF5T2/GcS8VMo/D6YSOG/PV+5rLvYFYNxyCJNKqCd0nchi0v/iLk/rdjvA90Fd8PO
mzaSGChMxoQeAklM4vTXzvjX7dwtIDPJfGoUjELApWdFZYVtEb6zHK1/f0k/TolvL+kuMjiJV3AY
YCDYjSGkabRDk5X2mT03NEflP3Zg4781B4Oii64ZikCOmF8p2be35FpSf+3NmNuCB3SSP5Fykj8x
4oG4Kqoh6MmeSg6yQ+eVAyBUzusDnwtn4fIxmQUvHVwmJNGQSLj0e9wtjvVLve8/9Ff3QT4Z52Kv
v0L7OVUYuFzrgXa0IDt/wKeIX8OH3x+bIp7LfYT7fid3z82PdLcuXHEnwYwlLb3laGa+Jq9VuWoe
+337WfnDAD2p3e/j/vS6HFMDa26BunPu87Jccs2ukbN4FdnTHPZbyC6l5VObtyc2rSSkQFBMfx/z
pxn/fUxxTd9eWpOWSX5VGLNA3+k67pNTEOJGFf2xR32dfe4fqTh5yqZpOxo4qn/HsUjd+ubGI62x
x5l0GxOFkI8cPxr9CC77JXiXz8ZD/wqj5+Scs8/6M3vRLtUH/G/7IXtOPoKPDmMzaFn8aRZ9wHj7
/Tl8AcXuLpAn73BxtmqILPLfC6x8T4pChbVC7FbgLKNT+qJ+AlLwxNT1XvJPIMvOm8TlXzFoOGZP
VE4/7WfjZDzdPp+1x+6l3nUf8Yf/Qb/iJNxX8scbReTri4+ogT423xCOuZ3OlDaeAIsVL92p2vtP
yQfcOuVSvVQvAJzidyRBD9FDt81e4odmr9KUpmf+pDz9frvmD3NNo1gni+6cofD0/73drMjMvq1L
IFbGMivnec2x+Ybci2wva2lf0xt30LQIKVfWqMsYHq39yB3r7TrIb1OzOdm327hN9YkBwDxAWqUs
hgayRSaaOWYDhIBv9oMTrERPP/tlO6ig2WGzFADlRiOkrtaS6o7FKddJnj1Fm1Q1Z3Iq9mhoiGtx
XGUiW7sY6Y8qQKnCOXS04Hrsva6tNfRlcND0YRz2mzg8e945bpdG/naz30Gz4j+GtlMOt9qPZm6C
9lFxnVmVMqupqrnGXBTcKt/5I9Yq8g9prcbfOmCHdNWW79M91XT9a+tX8aqB0C9jahXNEQYcgCOa
peMLrr/F5P0TvMsAHxDY5sdiJL4shrktHG6NwXb9itz5gfajUA5Hdp19YVyCWk1GpxPVRVgUJ6GL
m20NHHVCcOz+nrk6OOFeg8gfqh8GVGIkd0/66AYSiVb7tEO9EZUFWmAQ6BDGQmOU/i8g7pVo8FxF
n1VIcSbDd9TZkj/W1E9lJ42yEwclSsIACu8mme13aWEkIcFFCudVM+39RJwDVTaIa63N3K4eR4GP
nBpGI0E/phRWItCgy89lY86vFNUB8QfeNKKZ3shbq6Wk3J3bBkkP6clt9pK+llpwLIuqRy+V1WWE
8lE3KKWY2TAyYG0q5lg3sHi6RiMZtcQ2kzZ5cRvFtn0yM/OP21V+KgBpGDCT8SsOubEjgu33YNqE
vZE3zIA6tGe39LOtwd4o0bS6bhJJhitVBDMymbHkQtiTyoleP7u1PbrVPV/mTURtK7NkDNm0eWXq
W8k3R1ruHa7yp1ZS/bEQw+nk8zUFC2mhV0lNVLV2shrhGebPXbVcWaa/TnRmfWq/Yec4qir7Umhn
lZOUel1oKirI0kfs0r67zmx1UujPFuVWs0MWpaQUNL6xcvxeneYgjdxyHHlXVnI5iwoTfwNJQg6z
qTEe+aTk3JhUY6t26EgInpU9KifFR+8077rrzTX9o0QaUDtfi2msPhvpwjBpD9mvwFxnBTuqhzZV
P/vfrwnyshVAUjdFA7BE2jftHpQrsyEgFUg/5Ois+R9OBsAlrg/xVV6E1MK1Zmb2+thyj7mpcvHG
rPOaEThgvrvef9XJo3B6A7khW4NYQUBE1gbyFY6i1A76LFoaGlhwUWtN1qR4fbYxH0P2WVFy1pxu
avXZqI+mJLOQHOdXZ6e0ew7Ct+qz6ZNRorGC431koZ3qoXkNDdyIWUBSvU90tO6ul6RpRlcgNVjT
DgsLFZmln1fjT7oChdMNentNxSBt+9kNQTuXp/t7dP9q5t1vZoppWI4GoNcGyvjvRNTTIM+cyoxW
nAe98tz65YN/e2mtcsK1IcpUE15ie+LF6JDrz2GXj1ulG3c9tdYEWYcMtSYiNYlvhglVTMC+9h+k
xKrCuYqndBMhfMU/SwbwNFS9K9BhzEYj3l/xB1Ipf7q+MOy54jr3Sf2iqngnKCrkqEAa3aaV4S/C
U+2cqXNVOeGDyDdw84hftL7a6CbZqvThOnBZKn7KDZCpls3l67tvDnMkpFqcA+K9mzwXJd58S1V9
zYar6krYZb1dJeJpVa2cft3RxS9je222/I5ggTw1VeIvy8ihyhDG2KTX3B6dHYvmjN9rD3XXIe+n
jpv0RtWwGZAcDX9/NYouDiv/eTeYIkPF4wjNhvrvu3Fau89dm0zo5mEace133WelBetYcVdZYL2V
IYYO12ZUoGqjtx1+Sw9B/lSlc9cCusZZwaH0yz7c6cDseorhOVAFjZBYoJ8hoYvnYBujahM1+RTv
QItRFWuXoZyMWh94PEKa+FK9eyZgyhV7b1VKEyVUH3tKQAPd4OfQWyIYBBXd/YFJlPaacFAU6czk
HBk9N6A5umuHMNNnAl0pxXY1BGNBTGePt/KBzRNTpGjYGc9Ruy/sXVmRtUbRWIkXvv6hAyC8ufFa
dlnn2kcVT2m0iJo9hSe7nca88zZc6CezeTTUs4eGSYQQjbamDs5K7dAZzsINuJ25hWjfVQ13ttIM
9QDqdjXv0dsGdAeBvJfxhIXbrdMdKO1zJIO9zZ1tpapnzeyQUURPllu1XcRhEpw/pI+gP7d9ufGz
vZKhyApjTs28dciOI5nNyC3xphLBk4K97T6nIZSzd3pedPAssqImRrPMxh8gOibegarhMGhB8yUJ
+qUdMtxXfyY14UzN/UNr/TmhfppPKpB96usKnV7z7jRJb7EIroETrcjdqWCbHWIb7T5IF/SvgmAh
pzBXaVF31NB+n8rmV5J4P5XpdMAVoAzEXL7b3/W4y9g/jAiRAWEw086JIXwAtGITw8lWpDH0QYcy
rDt1fB12yCZJVwC96Th7k5+F/JAco32OX+gofrhOSwSV+iNiAsixCKvO/lGYfJrT8IWXh5Ab2+MI
hwMwZcKCo+HXfOyg0CXEERCOgrYErmQAiBOTJwssSn2Mx/YL7oNDE2IIkpMjDJAwk0dHaWRelBHM
BH4mSQY/y1wImirMXygP2hs7cf/WLQT4yzg2wwLDJtKjFJagNXrfa/P9TZu/j/wae1NkWnFJ0JBX
h7sf8MdgyASYClcF4dQh2Nl4K0ztgwP/H1Fp/vv2II3EBx9fOpzIaSdTZPqers84jvDB7mNqwcJC
BYEfgdoFTE069vwwLCu4ABf9YQv1avUgb5D8Es/L8uEzpYPXE4Q+MOm4XwJQRdBily3lp+i1exKW
CvYInUj8XgADTOOzMGxxd4KoOAomwcTDowWDpok/RiyaPwk3Em+crhEQFeY0Qk2NHu0IqPHcHYUf
9dLFbMR+YjcdhPgrCDlzYUL0qkAR0HnSBGx+VbDnwW/NEzqSYx79Coc2WKlYofJT28HH9QHDHo5Y
iCvMcozPSv4pH2DTKTNplFG2gxe6FPZFHc412B5Br2yXQorT5k5iFDYRSIXYSjo399DSwVng6/7C
czARr10M734qXEax00bquF+JS9JGIn3m5qYYS03w58BWAzcdgNLCzjCZCesYIX/y8fH2dEYPSEXr
DZo/MFJcVPkYGApgcHBBdIePsA6JTwqSmjcU7GBLTqhpDlY1RGfARvD56CqjC4+z7ji54lH5wMFw
hLA6YO3H4KJMrWdlX4zbfYZwZzFWpijY7o2xRfD4QthAWOavK+RVDCC+8bx7FBglk58dXJBc4e8F
srsGeojoxxFZcoHfgkI6dNDeBT08MPlkg80LXiXXAb98qQPz5QbgnRuavxhNfSG8dJQwkTEbeI+o
+wy7owJ81fi6X+0iwx8FxYgsTD8UhEj8KEY2zhDCpkpQyIVTTAIm1z91PAHhCAMXbCFQYmIEaC18
zxMzFRkgnE4Q4EF+BAMVrufrqmSQqf+b4BrYy3Tw7LCIcVlj1dHmRMYmY9Eg7TFvvqRMkKiZOKwA
xA4Q6hcGY/K+GVrAw6qJfSYWD4R3icmyc/ixEVEGcR+UfIgN/Aef3+Ogovx08hOlL9sG+OL8p/lk
Xq9GgXpAtIrxYMEBuX4sP6tH55S/Vo/eS8Eh7U15qx+rx/rNu1in4EN+1Z6qt+qRQPOZUMd6vz7e
nmsMQq9vt329c1AOequO0RO+0rcX+aU/5WyidCeJFoBCKBnqg/rV+/DQakMVh43owT0lr+579CpL
A/D6yA6bJ5sihJBLe8hecRehynZ7U0+NB1eNvMh+w0DoMXzvX6RP41Ifqj2Sx/Jr9/r/ODuz5caN
bF0/ESIwD7ccRYrUVJJK4g1CqqIwzzOe/nypE71bghHi3g673eWyLZBAInOtf/1DjpHirfbsPBvR
GnvuV/dlfJMf3d/tuT4Lp04yC3hwHNjvPUm5Z//UvfMPKIAff76rn4O0fxwucNUYIjIjolz6XidJ
0qhEbg7Fqv0TvEl/uEev1RvJs8CJ4Wtz7wh+2iDSS+J3H2jd+1u+peHSRBP1lrw2v+x3+T0/+wIh
HB5U+wLYqc7hJxAUkM/KOj4cU6yuqgNK1aFIDln3ZD6P0jvgWXTtZDyR+iRgi5FE5UH5pTL1oJ93
cd00X8vxJJVPou3IYiwyc0l4tIScfcZt3Nzq8VHBQlbZpMoq7C/gfMoMYG8Ytg2wiEjIBqL9fjtD
qSwqy+9StA14dlLM5N4bzIly+KNreKIL7T2UNLtdFirMZnj18d7DJwKzQt+5wn7GvDAcmwMHvn2g
SfEg2x5MvVIjMpr2w/ff4j7fjh3ZUlZz1RMmABaMIK6nJ3Fsc+uXpPrYBMd1RLaGxPHmwdon/qsi
UaPsV2pg/XYLadUXaBVyTM/k44iNXw0L5AmSydKhGHP4z6XgkHGQJz1xClmwLgkL0CBCqE6w7sz6
KhvJa5L7j05GoocX4M9Lev4ZMDFxgHjBh2wxWfuCD+hSPfReBSkhjYJtWkKKz7x1bfqbjDYrVZ4U
FYtJxd5kg3unFv6hsgmHjPIlBaoRpyv3NLThtlKjC59r6rUieAgGfBs4jQrgvTrlIZSJLDX+WKUH
ScLZ1fSuGtYIqIPlEHAeL5uStHPiH04jOEtIfyDmPFLO7zYUfvB1Je529wTp7OKynXnNDNPRTVMM
mqB0TBZJ4Jl5K/V+eKDLrOvHoX8l8QRz9TbemsazUl0YTc/t5MxLmKKBicNZMMTn+fKExlqicy+M
8OCTVAhFpwF37svrxOVshD+S+wX0EBIaiClF6ESqaZE1zz+vEtGbT/a9rx/BnOx7Vm5ESjVKySFR
9gbG4iyL/kk2LsCVczfWAf/VDIHOcXO/f9EyyOS+C9AOFMo9dCQX70Ka8haieGUvG/OUe8GFY3Lm
e5nMCXVmG7BzVWdyxcgwbS9VHeBRBW7G2gb4o6U0pEsN0aXriH/+5RF6sYFjkaAzAFiIlYtyyNnB
ivr5Kc3cP26cjgqcN8c2tcm30cKqLcwmY1yAdE65T/BJJjzsYPJeQ0S4SDie+1JACRpkEEU3cNb6
/qXMsDPSUBdIKvCRUR2ZgoYepaF7/vlrzZwS4JcyBwRMEM7eydfKtMEch5xlIYOQMAEVT6nxnxm3
Qi7Vo3z98+Xm7iJXUy26R8G1nWAhQ9Xbtada4SH2th2FHht+5z+LrpUogObY2Bee2hwtDDqNzsUU
gHpYht/vo2KWmd74xuckWUZQmPX6PS/cogWdtfMPOS6XWvTahOT/ldY9+M3C1oDHq3RlAjIMzXVu
ene1/mqiLnAda6mGOZkWEh4z9oUDe+6Jc17T0VNvQimc7ER1k9b2oKmQZFAbkjZdLsEpU+/CwHvu
AXy5yudM98vLEqVOFNoFVxm9a8ncSp4HMeOBs7/HJUaKrirn9ecn/rmxTLY3nsD/fC9DwBlfrii1
IK/SAFfCC7GfuR1CvEfaK8l9KqI7zXpUQpIQymNlb4aMUbFOnEB0E7vPP38KY26df/0U6vdPAaQp
QxFkHbho/Vw8IZsAgiZeWPqtJkeglkQOaFjJGb87XC0zPHo0+80j6CJznw0cTHOCBcZfSfWUK3ul
xQ1Iou1JOuC2nVmT+epumv5xOFrJY0Rcam/icwTdznsIrHdF2Q0BMR7RKeYI6V5HBS5SDdCFMLyn
mXajZeWhV6QJyLm2KuU7hk3LyCX2PXzotAervw9QNXWp8QdgKxPXGqoLJcHU60KUBNBwsXtQ4bMY
6OG/36Ch843CClp20fG2M18AwRjnj/Ivg8RM99o3NMxqt6N3PzQftbpT4m65vEj70GYYBSYlCfxs
B44Jv/j+Iax4jAOjzKOD35J/azCXbrcuqGNonn2XDFAc82lS/GfOyFH3DoVA3ECMQedL4mKUUIzL
vQx6o/0rc5mfUUqN5ClWJwNoHgResYj35OnVwd+LrDpl7tX6+uEnW401UgAmYUOHUNSLY8Z+GoCk
eglzfQaQ3RAddT5FFEnXrPdmdK4tG9dNRv6lBaprDdCpIN+NL7J2dWHxc9embyDcT9FTwbXmzn6/
q0oshWqhl8lBqe5TM1imwTHILp3Ccy/Y14tMHp3Z4/JkufRHvntkRjyghgxHgACkc/pTk1yi1Mze
bM4QyKyqgfXb5H3WhyjRy5DLSWj2/Q8x0Wo0Yue7vW79HdpkRVm1+fk2iiP3H7cRZrNqWjp1lDXZ
yPTAk3O77OODGmHJC3uHULpOgK7SpU16RsvHywiLUFV1g354+sTkYYjTRHUxU3FuI0J2dByIaSLB
xVV7Z9e/XPPoqm8/f705EgwXtTSOS8a3IBvfl8mQd7lalCpTAkB5mMK1QoIdLq1ehNjFOhk6LnIy
PZZTr7KaiBJjJ9gCdXDBkWOOqfDtc0wa19EyYGbUYXJQP3oQEnCSR0ot/ST9GZ6IOhqKhYuKfWE+
h6/u83DqTupTdWKM1+tvKZ0eqMnZ/gsW8qsAbpNOeOrKr/pr/Lt5UZ4JhwxID/Fe7HeCrOIzf1AL
nNuzjRE5QAi5irftg4xxUwIdH8wjPunvQCDgH7heYkbc3qvv4Vo9XeJnzE2Jvn3ryUs6WEbia7Ed
HwLGxkgsiZV/KIn+ylaysSgwkBsWFubbSDbgOwRbmecCRERat4ejPjIOzDqTdU8qXLOU+5sGW/Sl
fZUPWy/a+Cf7prvvHYxC+tsEkNS7yrEMr5aqdeEUmX1FoILRWxrUXFOib1ZKmhn5QXQo2LPbpWTs
BDLSe/eqPFy41GfB/Y/X8cu1JjdMSRIlCFUrPoTVmmIuGPELWnrqJq2WbAaIUW1gUW1rbJSDnG2H
p4LxWbII2oXqv3GkrNkjnL1Ptq+zHc2N5Ak/dqNecbDpNyT94qPPAlCzCwXw7B1yLEwpVVxdAAW+
v2QyR9Y4eFZ2SJstzQrHGdAL/Qr178+vszWDUdJF//dK4pN8qbua3KlwJ2PsKAciVbNcJGSn9Orz
OBB10ryV5bGT10lOPJlCODuYyCgxoQ1YZmoHSeeg1Ct3uKqtnSiVNR/IJjoJ/gKEPdN4tZynrExW
qfUm/tOyYUSZBEvJrjaejWbWOcWMfzOl3Vjd2YRBF3HEpUgsLA928L2TIPARu+jItOzazO+LIV1j
+UvOWsQ0+VwPR+j4K8FOgNeMPKYKPySxAUrZOvXym3qsD2EKLwivacGSa+SzhgV6iQ2yt9V5A8q9
rio7DEkvrLo5dcu3uzppYNTYLxvDpA0s6QOhPYTNfV9hn44Mr22eBwbuhfakVCT2XOhk5haOJdMS
yrQGDmfp98epNXYVjgOPU6mXjXb/2ac5O60/XqzC5k5yS9ZtXRznljX1FtKSvo6KVgsOoBbEUGxz
dER5vg2YheqYeF8SDBmz30wRvAX+pyMq/f7N8iDr1LjQOOxeWja8CqUyM9ujR7334F3Xys0Q48Rp
LZP+V0/yEVnb78q2OCjL13EpSE74q4pZwxvhEts3Zf3GL/l1d/v08esXHvz3fz8CbKLz4wcTuGhd
oWK81OLMla1gabJlOcK8+RPZ/vKqDZmbeZEq44tAeGJyatpg6QX3tOw5vFFdvXOgJmXFhU5utrGy
dEHmY6M1+cX3+xbpZl4VnRQfJGV1NJjgfIzXibqFMQCNmbprUFf27/LMXvbzzvKJiU133k91FyoH
zHWtyYWNUAlq2bIDQTbp0vhBrVBiVPvC1P/2CqEQDuGTDNJbCeLLQE65RExFAfGk0Fdye9RCQkbD
ZOfeKR2WShKFVP1sUY86+rgQA3enNTbeiyT3BEIczRZmFyRR+zmrTnFgL0elXLJDcEvERm6E40ou
V5ZbLSP1I2X4nigIYmPrug72LVSCQus2QZSt7OiDTnQx+tbGKvAvxHzEubPRnZgGMgT6mtE+BLp3
Ybfn5eQh/PNe0VKhyqb4/tRWfFkafebnSuqyuMvxzhmuTdk8Os6uJK3TOeqo8q2AsWwULAbndUjr
gxI8xCAN8nBCqnydyUweeQ8MtEeP6JAWXVdCBTkpAcc6y560NtsjXiK4lyMS7+tkZ/jlIU/GW0HU
KkfCPFqs0l1z4UnACQ0xH+4urG7S8KxD3+AJDiOh2iG5hS5mGM1dq7pL29x7v+KKML5VlcM3SwBA
75ZNZy9Ss1z1xDn1HaEzuEoQPBwK+gTyXWabFiHSXrDqkTyGKol/PsIQMltcb6lBBPptVGSX1Mmy
0s21Ly8tVxRcSODMp3gcF1pPTpuvCOTZhbCl2DexCGQdSWyGNOMFMN6cYj+MDL/UZZoomxjXrAE2
ljKsLP+PpSiPMvOXwpQuLPbZqtgygassy7IBUMUD/vIAZR9CaWfBl1az5zQ9SZ2+iwXzyTi1xXn0
YRlU2xRWFGA4DaZXvHdEef38wqmW2AL/sYrY/VHZq1SJn8OpLx9iSNtY51Vi3kieycsJE42FIEdA
fFg+8xspvFNotIt3B0pAsWhx6ms3L8dk8QxHYH0/EN1r/g42yEH5gyQJcqB4UaBwOPh2Zg89gZTV
gmH78rbAZgO2HrMYJvvuc/NgHNT1e7Dgz5CsyeRzaI60dYmt9OPZWP9Jli0j+vY6W27PIuStvxIu
YGLCL7xI795uDosHMWbXF6SLLg/bh82Dt9jWC9wsk83TzbZdkofzQPbjOb3C7ZjJOda/zI7fxPTd
v1YXT/4Cn9jnjvxmEm5EmhBJ4ounklnyL5gli+XNmqPgwAHQrv0PmRzRO4g6/JiKwTRDOEbTYibP
0Bv/s8NCZzwN0Ml/mGNgkZOALe5OR7BSx6yY0ccVXLQFMRLcOMRm3M+jw40SdF1MQOFuOKu/z9fP
H9gGF4vNOxb94laZy3fM3MS/8JfjJl6e9PWpW66u/4ZPKTk40Yq4BzgFwyfz1lmRJMa/+vMime0Z
kUL+Z418Yitf1ojWjX2pI20/wLmlAYdhyTEQpmsEpVG5JewjuGS9Mf9uMNvC9MmccSG0rLKy5L6N
DwMlZu18wIBFcLhH6x/AuZNc9lv5WCH3N9MjFg5LK91Wyf99rmHiO0XxYKBE0eRJt9gkDedLIEWH
nkRfzlmV9V8u2/FIYy6Tu6NcmGrMVoBfLzgpV2QtMZQ6KXACgddrfXTuixf8se2HcbwFXcpJPGLH
TpoL4IMt9pl/bAGYbQhlPxz+6UDA72CCeUMZH6oy34T9q6m/eLW11GpSlZ1Xp7yv8mdkDCGVuBnD
2mzwdDPwkcve+Ge071nlPagddUj21nYn9KWNchK8bN0ikC57DlT6tCRfIuG9BnQDJVg4iX/U5a2a
7A3SrSJw8+Gcm8HKiU4Rh1NkthtH0RAx7/XwrGhQLs1lgwc5qY6P5YdOc/Wh5TeGca+0RMRI2VKN
XiHNZvB2bb9aUUiq1aMP0l4bw7WW4N/b3rrlfeQTzmZeDfJzV2IKJZQTXcVgR1olln0wuiu5kRZu
g/Nj7CyiMNwoVbOoaTV/fp8+scbpDbdlhXABvHPgvE0WVmI5oW9CYz4cY4/4WBiXcoO0EW5rt01T
jMuAReBYQ3YNgmyb6LB1YD6LHDCkiRly7pR6IxS31TqLEnosX4vyRhzniPIdpN90fZrJtu2vDYWo
IPiVuH2QlwNlDHF+3GHxSJcv+feJxQ9lLkNNp/kkSmrFxk/eeynYI9sZ7Xxpe6eh7lcReeoyb7/o
yGrlo6yt9QUkca5U/3pPJmsfpKque9MMDjWW9A4nuPpkOqLduahx/Rz0/nT7J0Vmm1tlmXZMityS
AAn9o/LLNYISZjZpTdygTsY7k0QpgNEtbV35ULvxiok1/YqmPiHul1WssFXKifI+paJoXUL0IPll
+oX9Z3bf/XpPJh1970sI0VXaJUlaUf1KLhrYcDOEa8O7r3aJiVu0eeGac/N78+s1J81g1HYKo9ws
PriQ0Kqz7UmkDSFr7snPMklIyiBbAfE4FgGRxXvba0wzsATMz6EeXDmef6NRWEnnktMw7//NQQQo
K94cxMnGVBRhSqmpRwx9hDIfrxxQGXwAom7P8uUscioQuQut0OyyBHGi82LMDNXie40WlopqNO4Y
Cx1dWt4X0dZtl55+/nfArE2/BYUE+Tw1+PcrlQxIQjsWGLB6H/RHxTiCT8jFscb12TswWtL8C3Do
HEMBfe9/LzlBHHjb+8p2ONcjeVsp25ikOOhz+ZuTrgo4gMGiJlo7hkW9TppL15bnYHYbcxMGB5aF
38Lk+5p2WGWRxRgaZdpTc9Y/jFdYVi/6h/YeF2vjHcnzyfndnLNT/Bu3MOxelffhXOArcjbevWiB
WSvUauO9eWgf0dkZj9lv90l9Vp+GJ/m1f+8KoQvVRUztAhfZ8h2qG4Q3fpuflJ1I3dAwsn3nR/Cn
j4fWS3dr/25xwxwetbfyHsi2RVIXvBavhK/du+/mu/0bipX1WL5078OD99t6hL3mvXqvxlNzR8BX
fk4oB09ICU71k/kbxQfuc+/dbUPoHgRyJjfEzzXveJjJ7/yjn8+U2XWKAoCtkagaR53cTS1xyryI
eW3bhFroCP+9S05snRdZNHMQjv3lQpM1o8f+qFV5TrGQfFIivI8SK7cK25ntv7oWMwqAACSsDA4m
+1/b9UanZNRDkiJkA2SprXPQdNA5zI4i+cItnFuQX682uYWBk0qVgWZbwGD937jaqkxKUfvZv8aT
U+sXrja70X693ORGxn0gx6OaAjJzzIFPYjS3bAasczIxzHbW4jhXqKKkhgNqreM000GRMobXHhi/
y4Id9a6CMhp4cJDyC95cszNbR2UGpuN9o5ja5NYbySgplcaYKBygP/c3o4PBZ4DkqDyW8sq61rRt
gXdpeMJSw03kdUhb3/rHsb1wHs1CUcggQaGYWWm6Nfkgg+xJuVHGnEdhvnNbggv0atPI+959EnoO
EwQCZAIFzpsN28hD+cUIlAES1enPb9j8J6Edsbgh2GNMSaQDOFxtGg45ATjmp3+Ux+EGnwIw9phZ
leOw3xCLPmxBh+j4aGnD5wsfYO7VcwyUGUxbLbqiyQKt9JL3ARs45qA7xzsQ6CakdgLFhupJMu9r
9Tp+qNXKi57UVAHOeOI+DcDj2aX27PPxT0uorx9lsnjzQO5dw+XNtOVtomxH7Uoxr1qi1fXjoF4l
5Cd0G+3aQhzxZOJLGq4kKPv+r+E1BsSrtj1mvPhvnbpwoQwPuv4QD2sXAi5pse2xR/aQI846Od66
7ffluP35Ps6+5zwowRthXU1dpPwiq1xwM2j09Z4Ro14s7fyJxm4ojhQRDLF+vtwc84C6AbhbSMHx
OpmUm2mpFbZTG9EhHQHGem/tBLD6OYWQb8LE/mumhLowgySWmCYzjt1FnF9X1FiS9cvi1IB4Wnq3
Ge5xMD+67TD8jYK1Fd4FytZ7o8eJ4HuWd8Hw5+fP/cnUnDzjb5978ub55SirktVHBxMvYPfQteAj
arop83XgPDEd6DueEgSnFhN3/8Jan1nq3649WeqFUZa+mqjRgdazZ9tDnotzYVLe84SsS3xm8cN+
+qKTxZzkUm/n0RgdMv2V7lUrf6XRVWGdxyS5sOlrorP756UsVVEIpNKV6UAiHPS8MmTuaVduUvwB
8a8GPtPXUbBCV2sSQX2vIe9/Ln915aKHtUMUZXUzyHcaVQMteLKK8VzPGDa6S+mvhFWuBJFlYQPR
viRknJE0cTHZSazPnz7zZP06pS13hT1Eh0E+0qDW5VZo7ZHd982evwrFHfW3Op61/Nxq8Nj4jYtu
KnPYCCviv3dushrHVnO0rKTAqRmEqcMucV5qvn8VPwh1dkm1WG5147Zsri68BoJ78dPXnyxFIzVR
zEGxYdt3li2CcYYvNn5g8LhE7x1CVyj2or++SPuZ2agA3QBlHOpk1stkXUYKntyN3rJxoNjvj2bK
EB4/t7UwWatPNPEXvqk68011OCiwZzUdDeCkBW9KLR9aJN8MX0B/2IAEMoGCnt7XT409vpXCikEq
wRz1J+H592+uL/w8oMFYIFHi832BGXNtqP2yrj8LMEiwgcpRsFLCo3mQkg+bxK1s36Fp+/XzZefu
MtxbWWicIftMCTF4CoZdINAvLH6bYD/QyQfVEWIXkCK+QHJx4fiZ29p0fLxUjJOJMNMnCxkemtRY
VDSHBlJFs4e+TAGNeNVttt0ljqoyt7V9vdhk8fpGa6SqVSHoJIFEBS7bWsyABCgEvgSUK1NkcvmI
Hqip9jCAOvMUO+GntN2Ekv7zrb701ScLWk9TFMsDJS8fRXg3DCCaBeLolVNL8JwvnCHKZ204fXXF
7BS1qWnZmJN8X1C1LnQhORW9mwZXafmSgJso3bXjVbdtcV9L28gJVl3zLAxAYSWhG1ZSed3DYkBP
s9bUbNWMpDXnFsd2holTtXTyY5bdGJn6N+7SbY0oPYsxXoKGVhoPhaHtmkhZ25q209WjPSj7Fj2J
V31AM+Bbdka/EIBbNxabojEJu3XgMRCaomzQ8+Lk+Y7QflVY7OpwIh37XpGynaKdWrldxUwxKXnH
FllieS/6AzP/q403riFf6byKoufjl47pbYQxpUlJrENf1H18QeQ3WgypKO8aDUO88r6rrGOWXAfO
XWyYex9uO8ie+Dcl87l2ykPnY3LaU+gDrtaGsjY1iE/dPomldcvITACPHt7EmeRsDFNbFFKFOslf
2jYpBc65U892ke1STIeQX6OCNpM3GpgUsRLh0skJI33cOIxcCLZBb1zzyWv2uX/EcI83zqE9NpV2
HWo9yiEfgxUf5g2aM1D/DD/gHFTOoGBqM2MPfhl1ZzEgGJlR+glBNKq6QN4QdZyoOEfL6hYHB+HF
YKT0K8mnwlrTUJ6546rsrGUdnkVTBUukNvSXJB0fapvxD8cbgvJcxsOwlJdREnHc6dKiba11ma31
eueE7bnQolWEnbA/IjUN462rnZNib0JM7IJ+P3BLSwxI3OhfNESfhID/LOrJ/tFXVa77MqU3+yPP
lf0DBoW493ZzBIbrs21lHjFIdbwHujFGiFi2/vwa04HPnBRgAGxflgwQb0526qHzWlcZ6Q6NeONu
w7vowd5nD95VuWsPOoSyfbkj4+LKuxpI9/KZqu2JQB0XJLbB8PmwP1N5RKwZDlF3BgFOJDklDzH5
Ds2bvje3wQ16oT/dvkaxnd2Uu3KHpMzc23v7I72DutuTdITX8J3OsPjgEXxkPmsHjdAp8Udw7adL
XOhh3x8GUllJF+u2xpX+NBzDcm1d1XcJyQXjTvy124q0pYjEHpEb4TBLfMMw0Ltud+3Ou87vsof8
r/h1vwv4O7KXcD54VK6iXXEIb7BYcrYqUuVdc8iDZbUzSJjdVbvu4OyHQ/S3Ie7ev3I+QtKh/Ctl
LW3F3zd4Hwevn3lR22zTHvE2uY527VV+lfFzskdpa+3H5/wmuStv8ptmN5C/I35a/1bQLfCDnH1C
mo60lbbeq/nC37l8gvShuKse9c3IVRo+W9Eu3Nv4RtqOzzbB74eBsSqXx+1XxN3As+rchbSXD/mD
f208x3xCaa8Sg0PgHUFYlQK2u8j36V78j46sX6REpyGNhwBBEk5LIIGO4T4B9lfINcst4/p79xJC
KBbydPdm/7CFCSHT6SlZiPRlUqYVWHjgMbims0EHbk4WRggx9M0aUHHXR8r1iG35cyfF6CKOzlYM
Nq49/bzi53p/6KtiHokZImTrSWkUIcotXQWklBcr9tfE+jbp2la3fbHN3JcAd+R0hX9FO7zp1i0k
/PCSMeccXGTB7AP7BokGEJu8cpE0jmNYgbtxclnuCZBYTM+AjnCsJuVOUJWwNZLuOM3d/z/QoSJX
tU9XGuZhFwvyubMcXr9qwHZj8jotFoPG1W3HDz7vCI00lQW+42h7qu7yhjO33eBFihcSYDEmtqKE
+1IYSpCc2iBiy2MNCENrhs+f1Oik+fj5Oc9eSMN6UDEV6oapEldPPIzNFSa+DBfEQqPUj6qdSsTI
xTJwruxkCTNTR4RFKzh5nrXbkpgLHU5YbJYMJJUt9gkWmUYhvRyDP+OSHHHOKhcSmWwg+1K4sjmt
vooygkMFDmHp+qYtVWoVrJyyfi05AOOZUB71uMvlDyGxAD5nbkoIxdhTPCUb5opdQ93m6rukR21g
JHvRJHTglWYE2xXaSso4yhXiFv+Guzfm1CtghqQbLFkeUZ3duc9J9rtChoJWoB5w+GeumOJh0Ov1
vSTJK9Mr1gJKM7DvET5wnVXfDl6C21a/M/Dy8Z3uaCnLxLKuy/p+AAX1m3tD0o6iKasc9BhquHDw
Y3mzPOVF956HBm6F8RoZ/rLLjkbU4qyCqRkjAIEcUnj0cGwwvKWtvvLlk+QWiyxq76gTDE/bWMgn
1CgB2eM7Kmewh5aRgwMlVJWJLMLvJQ7kpa5tOWX58S7bj2J1KwsX9BLGcGAdhXtLwYmHMGqnGydz
sBkzeksLqyeZsaIaxdjeaVsfYmyq86M9c1nCGe80YwVQsMixshvdEEPtbplBSQuw4Ko3RVvA4UId
JIhQWn4lYh/cuDk0erhMwmoxaoj9h2JJKNUuxemqlePbXFXXwu+mSOINXt3bTr5v9sKWPEL0Y9bu
vVVf8rGdI3BAEAYjZMtCojltc1oSbn0NE3vhR85mJZz6DL1fmA0SKP+DJYFbOHM08VQGyAGyuWN8
9/PbPCebsZGJqiICAG7rdM/s6sIM48Zjz9SjW8c7mVH9kBcyNGR/JaMikTD085iTs6EIPY8Ny0BP
SEosnzLwljYtDsISqMF1SJAWfv5w2gysYstCkIdGGovIKfvL9cATMokPpzibvCK6lraDdY3+KIix
3CUfkYWHLKPws62ESNpXjzh2s8MLV7oMKqIJvw7bswDPGX/v5cpSheSY/e2LR/RWK5C7FZkHwqPM
4t77/VHYEzHMU7uF0bz+/GU+x0uTsxrhmCoLFb6D9+WkKM2azAq0wAaqoCZz2MKSzNuIMAAefdlA
gI/WmZLumvgtMCBaGsPOMoiDSpA+UH4H65iPOPyym99q7S/jpLvyAJEExFDgrF8QOQqS3aJj+vlj
z2z3Ni7LFncSSrIxtTkelTqOSw9AneXIVl/AZKcL51VVjQsU67l5ijDpAlZBoYqJmgAGvxxhQWp5
kh+ggGlpSuJ+wMMbLtinBv7U9NgLAjtoME4H9kzNeKSCkdifknSle8n9/8LpaYZXbItSAootfkuc
CN8/jytpfjkYAKyjJGoJunGB41E8eCGGXPkSdOmiC/1c2/DtopMzbwiiukJTHR2o+UN12e19e4tS
XFFWye9Qx3xhFb9a70kF7Ml0dt2qqw5v9mwHQSc23sZwmWuP6Bbjcdv4287b4nK8LKtF+OZnK6le
qMayThd9u0X+2epkaGvrfNinKWO1g55DcLmiegvZBbChu/A2z5zmNjxz3meQJEYzk/qw1KImjFJw
3TaWEfvvrehenB3iaRKXAa5zMYdlboOFmIb0GAaRgwPE5JKNlISDFEMikt16I5gs/piuh0g4Wadw
d22a08/Wt3C1hatrt1XyJBwEq2hc/fwWza5thPgqKStMx+ATfF9LXtANXWDJ0UHCNo2WNPZuHPYn
odarGKlwJnonyzhV2ABwimqtcS1GmG6FB1J/4T2be6MB8jBTUWRdV6Y9Q+cF+WAYQPlUxkjOmVUA
PaAB/1dgqa04yFptGxfifwS0jARiZWqfMDTg1rN/FPG1lWMPe2oxDB1FJexEa6vaUntfuN3iwU73
WuhQoKQUqmQtTCkpqqQXbknlKGz9pAxzNlM/CgCgCaDP8v8cGqKyyci7UwNBQ/CXjf33ImNFm/8g
wqWesSwD+smmT2ya4ucSktpROPCp9rXX4Lav4/uHVodcZm085ymDPYwuJPvVbJjrmecwPfZeuoNB
doDLvbPASyjVYqomUVqNfbwSZZOwAKQ42SZNsqrqtyBSr0RZJI4ALP+jWHiySguxnn++uXPDOghG
1MkmQQsUy5MtSrajwIvimMc6qpj+YpmhrCC8FbBwvGgX4u9oOhjglWfNT1elJy97i5o5/Fu1j2P0
yzdedfgf6bmWDmMWL4kOYljWr1wNr2Ir3xoNfBTnZOVPdZUsmktLQ5uZVdjEKMg2CTCIXqaJR1XT
hpmURRGC+PrVxWwJbEyuhlsRjIGnqsuUoiID2AN4talCi+gZ5GoxhlQeBPkGqryWlAAjgmB/iKV4
Zdbho9Bl9h5mjGNEVqNiLbJwKQHKi1GA3H64Ci6vaEh/fgxz/TaJcw5HE1QWLCQmx2WdjDkUYLxT
2LEFygr06adPfbso+hVVP0IUJVsLM3ODsGCl+Ev5qAFJXvgUcwsc2gnpLLgyiTLh+8aGH2tX2ZYW
ijSMYBAh2iYCT1D7GxTRyzT/kOQdmwuFa90sLxIO5vay/16dxfj96sMg1WVlc1pCP6bxJeyNITWC
x4t43uxRomHerWnE66iUA9+vBEtlzKxkxKmmyddaQkGwBZ7240e5OgtxsGbci3vdjt3a1yD7kQ3n
Xei85w7Qrx9hspcEpRullduHB63cs5uyS4ANE2XgdE/so8gfLjzaufoHNonKioV+RuX6/Ss3rZzg
RMnpSWGJ5o3qL/PvLMzG4z2sqTSEm3yhRJhjcxKmITPbMh3QBVk87y8loK3lXqVLXDKm2qQwaKtH
g1C7YpOF7DabUc+ZDly46AxK8+2ak6O5VboirmorOuT1C4nkknZVRSdc2gggrDc/39LZ5QpREjiY
UlqfkrW00Q77LONSIf6RUE+gMoMQlidb/zcHoKBk/udKkxsZwhPyqEQgB0BByz4wNaHowIJM3FS9
emKkJBQBDdtGopsIwv4Xp//s8vnyESb3NYG6lQQSX3bAVtt6U4tl3u6p+1AIF0lI/iB5Qhd2o9n7
S5mnUmoJG6vJZmRIptPXDB0O6OEEEIrejYMTvVqC0crPj3IOKhK6v/9c6zPg4MtSrRN/sAOZrcd1
DAjhRJoN44rJEU7csldue47ijs0ghraDO/TSKqi09l23FbMk4uOMtKTOPDGzhi42IsStmhPTCc07
ClPc4nPkmATPhoHTd7P1pG1a/0mKK1XPrmzmY7yAo8tYzDorYszEIAnKh5aFW9hAP3/ROY6Ljd0C
CB5cfJN67vs7GbuqO4y2znMcTqazltqdkr8KUgNe+eSoVLh/jKeg2Rn5hRdzdjfQKdw5pDH9A5z4
fuVkaExJHimesvSZYTez2FIulnWCfUcEfQxvUgCmSyjy3C6rK8T6gKYzhZw2vE4e53rtFZEQ8riA
Q2ywohQXyhJ/L6ZFl43s50oS3aDTlIVPNT4w37+npLh9Gqt2eLCg3ZJDgBevuQvyQ4AfKPag8aqO
1volL6i5bQ/aKOG9qFgplCdVnDp6kTMM6Wdjz9MEM2YvokYABbnI0tAuXWxSq9ghZsZBzZO0wI50
kDQZbpuS4Bkqn0CUF4WbbjPtOm0Y5rp/8zjFkYWpUdxslDguiGNRntTAXZVoV80cCPiP2lVvRjrs
shgfBdKkmS2Ce1bqVY2PQJo85yE5C+E5IL0CnEAp06sy0dCu2Guj8sjX6Hf/4i0BoiIAGO6jmPt9
f4aymo+2k1JWEufB6B4LXrUHlDgzfWFqKxDJHLxW1OzmJf79nM+h4FqSN0qaCieLWF9ftqJU1SKt
lPTwIHZ3gGVJevJMIApkmqXw8IHpzB5I5BdJH51ExXJveiRbnoBkzehC1TD3+ggLE1U03Zzkk2U1
xh0WnhpVKRUKH4UZP+muYCbM9svk/1F2psuKaunWviIiREXh75z0Ivbd+kO4lktQaRRF1Ks/D1lf
RO1t5pfrnNoVWbuyA2bztuMd438hqPPHo/XPB74drfqZ1r1HzsfjwkXRq8wzIsBptM+1y4CO/w2C
dN6jOOs4no4ZvX6pYsCsTq5fX928b7jd5OEzDdQwj9PCx7zkpKsYYnAeUAHGL/LwFBAhGP+XlR2g
byj8OIzbG8A+EarkN5RF2z+5lz/Gm//8rN/Ok2bc9JjPorN3ovLXyHCAatBIW+T54reODqiqdv8L
RNsjvVsgu/5+oP/o3+Bta1JX+PbAgP77UCnnulWSfBwbXr/X4+U0xBLt9jrtWM2/dZGUo1qsFKiS
p12b+OKpGr+kacrs6Dbgt84ZMlDS1dYNXrHHx5P8gAsrHlpkVpC53FWmtZo5mW8gDxW4bghNbKK+
BniRPDXp1/nVTniSSl8buHIKk0mbvzJnuqeZKMrjn+LAPwGBECMDdkjw0GDK3txN8or1U54w80Rh
pIeuDQFvU1Q+v2hliOIxANEGwX7NIAXUJIAsH5dFCw0PJCVehx+BXn/yCf98mTevmx2iS2Jo5FUZ
8nIKXCB9O6GH+p/wm4JJwfTxeXaJf3ILf3T3oHApVIFwg/Hi7QJXcTfNqiv7XuAOsibR+M8UA2Ao
IjcmShu2/jL3H88fTtwf3T0LjyPs01z8rX1bMbF6Kgzqv6oOIoieA0hK0G1sPua9AbVEqFD8xGT1
xzQac904fAhIodf/9zk/VtGNccDGflwKX7k/7HZtns42VLHmJUGrub3AfnfwIx3eqFG2aVoFSn70
zwhj/v3O/XHtUajoUHBuwq33KmFyNlq59noeg7xDl4rWnIJkD+E7MeW5fgQgg0hsn/rN1NST1bzP
35//J2oJ1IMo1nVQDtP77xXvS3aA9g51jCbgOlHcaD9vAQ0xN00esn3R0KpZHHhqVn6X6VN2D+sT
2sKNveUF69PT7ahPWV9eftPBIqZAa0InyzhXhdXqMivELcd7ec94rxwvdhMVV/dyQGujAdXR9WtW
lHl/RlypbOG6TrUhqQtHx8hREHghDU3Th4X8VAPYzymZ6WU1LODJMnqnsO5D98byZI+PhlLnku07
+r4x17B8mg3hhNr/IZv7U1Dzz9V6uymGVhSvFNq7JtuIjI7DOBrfohwiWpYOAfrfN+dPjhVKGMxT
j15Y6z1ITOI8ehxyzgbLBncnWQPxcFQN8eyMcvxcQv2TAYJIiioxKluMF7351XvneullyuHX866v
3hBuCO4C5RWtWvDM5P7RNKSIif/+mX8CMaOgwwEkRW0zptWswz+CmW77BErt0ji+/kI9Lu4tW3t8
U6dvBGfp7BGHU6VttH5+eO6f0tX/Ppfaw7+f+wJMf+f0c/e+7t1pp/SKlrz1bR0uo9LF2v/cE/jT
+QHjCjl1X2eB3+EhULgcs5uawvhGJ0Bt+gL3k4yoEetHJo6rvtmIpmD9AAdSKs817mBR2CXgOeTj
Y78PRfWPNaY/Lj+d2qYGA+Hub1DfS3KHKuR1PAZn0ENNDt2EsenkP0LSxIxNE5r5aEWZ/n39f33t
e8meYIPuKBAW4DJv65+d7zX9d4abu+Coq6Niw3HVWnR6KTO1hyHW5ESjix4cYw7VFRTl9WYzZ9z0
xtslww+9O45ackX8m4GyUiJOhVfUqN8otx/81C+W3Pc31Q2oHnhXvMY7E+HjcHhU7YoqQwuq8Ivf
Kc9OpBAkYmfqzjDqWH1jYKAu3/PODBvo6S8cfIpSmLK/XUFrmhEnC3rMSObxqFxksInGGYpAN/Kc
ZVIu/r6wfyzXYzPoNICkpoH7Fta0jNMpaycVvZBDi8o65fgyHx87MP4wS0Gma/OZdnzMfESndMAp
2mN/OPXcMoUrDAwL3KdWv3iJ62HbsOg/E6a3+MoDBB4JMEaOrmJcHeBWcRVW1dhIjeCgZD8Yvz+G
wwboc/qH+EcMxL9vZ1FcYkR+6J8RjNAhgd9Jiyhzg/E9dhvxbIMXB7FCTHYy+6dvIoXGgfywkn+o
dRstege9hhK6Sdj//RJZP+l1Ya09cUQhZicUgbLINkC4NJaYmJQsj2C8HiABl2dpQ/PWiBLdaWwo
R6aHadBHjQ3VygNU7lTfouY7Gk4mteO1QeBEaeLm2f5yhg+4M2zdHaW82SlYIgL/uhf9AFH9g/n5
19e8ZRiMoNyjpEc/VlfGcZdhQZNW4F11aMZeHsu/L90fnBfK411agJw/KO/fLvcLQcysPtJKL6uG
ZKhAUoycEHoUIjvy8371w7f9yZrwQOwqVSOdofS38JkiTdzTIpqc0OrXh7OXtGGquMwZ2/er8wNy
gO7wSq/srItaraRxsKkeKBogkq1+/DijEvPqwdtCqNOpv9rH1/7Wb7S2Tl6d/dga/gXzebMnsMJS
i2kqwnAd/bYRt3baOXNBSZFIa+xLuegB/T7EEqzL60Iv8DBqCLApK4BaEp2q7/fO+zT+gLYp7D/G
FOU63aPbsOs+Ovv4sL/CgPZoQ0QCDLQL0JJW4C1CmYN0tjYf7e9WgvZP7DSo7KMC8lhdlKcjCdg8
QiWuTy++3bd7tyXDNA1DuEpQx6kl3XxVhpuzdYAvKFUa9B1b/UXcrszOOTWV/GXeuo0Kegwvht7P
7Ts9zE7CTO4B2szyo3ztGj3pm9PrQSWFjJcOOWSemjCtWxVgM1Xd9rGoL7W2TpePLH3aRxM4p4DJ
3n+1FofXBB6KRN+fjrfx5ZrZGoqORe21Y2Qp1GvIjIoZnRbGfUn/BxMAzQpJfYOVqTuRaD3azklt
NxLTiaIzIVQwoYWOatYzG5TJ86kNYcu3big0MupxXKLeYReQijSt2kKt1vdb12uXLdlEIc3/Rqia
d8D/4Z51REiM23HRIg/WwKSpdA4b3okSyApQDhhXLoOCKagIoUjtGYeJmo4uyHSVvV2ZfJd0/LUK
eZ3zopelFgBEJ9O08d+v35/gBxwxRpVbHUCivfem57M85FXUqbnr4JpBm5HVQUATMRUGBrx++G0Q
b1c6hw10F0t6QJ6DCS6SX9X74U2MbhMW/+O4/1KyBxXfwAIgizDab1ezbhM/wL5dzT/mlVjPIQcx
5wJSrRfMVYWIrRNyQsN4Mpygktrn/681hFvRI6MMaBlTq9c1h4Pd+iI/zERc3WEmHe8jMtfmsHbX
BzHI5XF4EnYs5slsNNmvh7EYn6SlWB4/y9/c92DS8pbYnUFLnm3H+YbHxvrMELOaIuJVyK95YY10
c/gx2Kker7cGuSxa1Citq7tGPXG1K3jDHCXZyfx7zmlBR2sEY9V8mpuKnUrVg3VBKu7LbvmFq5q6
MxqpaHSdAcnD6S28l3Duomd+d/mjMJw7D/MDPaVIVn7XGRLZoDY79kS1md+Qc7qJqzMYNBK3mvD0
wFHhuVJ3u0xcreH3w25JcN7rtqUKWLKgESuEKtajTDjfw/UIdhs5P7gXsZ4AaucVVZa4Rmcwg3ps
+rCpKkk5WduDI7+DoRjJpw4H/lFa+4uFFBKEXMzcm6j8+FfxzQSOxdc6o7N34TlPK3avbFgjM1c4
fWGw5F2JaLToi916DMMt/6qbjDXzp3RLHcfhEFYjUYWqqZkj724iO0UpRcxXbSTKhjBpiJ7Tkp/z
wYsnHc3EHDW6U4ZIrD3iZMIKnJY135TCS81GxeyFetzRHD1Me/ehme56UlsNodqFr4zM3L2aq834
bhk2h8gQiqWLWIh5LvxCjocFuyCD7wuCXrlgVt7c3Pllo1njwBHfzrd5Eksb2+M0HGRjYddyz5+Z
8ii7L0rBen6sd7r8GMJSzBLOUc+yaz/1dFl6A0UY5tBb9uSIGB7SuC4CZjez599dGNbMlmUP5xxH
eJZY5IGZidHYNocqpxBbBTMZv3/SlaPR91lMQ+shhp+TixzJtQqN2/poEi3635+JOR94nwOeX3HY
LUVaq9D7Poj9esCVGMLnB6Hakb9vpCLsVTlikfnfrOkH0mk9joH4PjjrF/JfzroQzhA0ovh0M2vo
Decj0xtPAzDPIrUVWdvK5COzEDAW1lS6vtWxthCpeYHvuHcUyrw+j/riVV3P+ozZJSTkBNsVi+m8
8DQHhU/hRMgpJ+a3HXg2zx7MbHPN/n2sE2mi1iTt6fLJRowsGyW3p5mLYO7YXBOfqT93O2e0ik9X
zc8Pc9SThTPJmD95eF3rOxIwkDpw5nFn5sCAORYBgs6yG8xawneeH9PmsAfTwNq2zNTZuco4uMGf
d5ydZNgaIAhqrssZISwWR4zD7QmBuTZPe7kEvlbQ6LNN4LeDA1FuJmElUFYj5jcfkPktDeHuns4Z
Jeh9BD0eNTq5CmvX8Pzx3T04KxZXOFuIHbnDqpykwndjtAedixPAiyrvguu1TGWIbuBqtrH26NZZ
4YF7msw604f8HNMM4lXvA1TYxdEO+NumXwgWCW711nCYNJfLmxmbFsR83GfV5BofBXKFVmlPFHtQ
sUvBbLKejF9y6oRQDslV86InMQHjOtWsh0Q0brtvBA6/vJO8wNj3QMKtLze7Dap4LAqPO4palJiA
NEjE0nIHhUCxEBu9maCOeHGZ4pvI/WK2aQlnnAtOz8rcfrP7izE3Ckm86cuhmQMF4OzqugYKiV+z
nvBrIb8Sc3Wz+JrR9IK1M2dXq29yxg2EJ3MRLne1DM/QDHIuYqztdjfco2BuTY6O/50LBxu5QRkx
FYsYjcpwpolmIfjS8Ry2fzNklND8dO4WCo3j7cleygUASWey73hn0zVMl68LZlaCkSPI4wRPNsxM
ic1st4Yt0DDDAL5qwQ3MZLjYHIUnyu/bCrIF3oinwEQuPp1ImCHibM5xGLq6HFXucGCdpYc6ZvBa
qWEQrLax2CZi3XKPQ25qY0u4bRVGb71H4dKdw71I9Yp/LgPbng/kbIJzMT8nXHLZEpfBpOdZsd0R
1myFJLQQm6kiC+8pRLD3J1YsR5+ia0+FT/tXTFi1WiymvPGsbJZtxM1kBbYOipq52MD/JMPCRmZa
YveDp/BnYWz2vSP3dWcIcyGkq5gv+4CE3x4V8521mM6+78JJTOggkZsVwcSxvNA7C7HnLqzmJNpm
uZiyOwHG3w3nl6EV7jCx5qQxt3LhLTwq9YI1S+U45PH7PRwS4uzUruO7o9lgy2ypeLoTn2cEs1gE
Z3l3DRzGN4qTGzZ1tuIvF3NKPxiU8QdX5dG8ED/7EJ4lvkLBxcUnBB68ljKQId+Fwfc406pE0bMS
s73KlkCOxFZ+dQW0nAVqk9MN3tfzK7FvuCDd5q7sVrAF4/+e0pCbjTvecCIjbPRz4tK7Mn2SXdFp
YQsWgbtzUuFG1qZvurNfQqBLEOPC3cI6ueEN72JLVID3Y/hOjlvWNBLh9HP8MVI+5HjltWUQze7S
Qoa15WzP0tg0SqaD2FzCFBmksIPqEKRLX4aTu5w/5fwbRnoenMv+mJih0eOMxSiwzgN4PVcX0+76
c0M6rIycBJF5NRc0P2UlUNZEVUYkdl9C/5nKG0/04GZG8JPd5KC0vbtocfVlj8V2QrmntChGhVxz
VeT3rLn5qePvEsu82kyOipXcLRiXYH+u5ldQ47TNo7N9caL2qXMUxU0o9o5by57+CpEifqUjbMX6
isX6MR685NyZuS2BWXJWuhlyJWVIcOZ8HkRQIOy5H8AYvXca9dP80wmQZjHDRcTZktyL/WaHACUK
r+FsEAZ8K58REYbttplsYgz8hr+fci4O4vvx62qHgbvypwkrBhC6fySO7JsfNVayJ75fLMFTmHi6
g5g7GyhIIQg1ZLQT+yYsW3XFLEbaEuXNGayJdqOYaWGDP+5cwhAPxJkWX8kII+k/XEvxmPk7i0mf
aCURX9vBMhEhIaEdHEzejdFHsW7oW/EXmJiJL6f+gfjLPYrZuOAkjJsDavkdMTigJVqZW86kdN3G
ty4vGCmidMzUZL3WxLrhL91N5oUz+pgs6tWgICjk8BFQTTG81jCBQkW2XcW7WttaBFjU7nTX5ufO
RDV/D+c7b4n9b8H8W13mds3L67ndreZDtGGFjft9iKmdmF2Pi/admvq4C++sfxPbXA7Mg92zrE1s
OhwPR7eOnpvKH1iZfqUPf0sv3vqWZ6WXKPcub4S2KQdxmfmR2cj0WitXetbTHXyY/hODGnNc3B9W
oyml/e3Zb7Xra35KFFg4qvmLkHNuZ2j6nobfF3Ecrp/DkWcdrDFVInPrWTP3MLtZuHwZokgvCXRx
BD+8zVu56n1vfhUG/1FJ79VJ/ri8WIn10UacN5jfRTgf2ThEnHWC6K4qlzvNgn434l4UQjP5uURM
KvHTnjSn4C/r8guT+483SZGYb7Xu19d8ueaQ2COP/0wd4QRiY0k5c93B5KdH/vTxTRb6j0cmj6fa
vaR8vCY+vfEagmX58RmZhJHSxWkvB5GYzJazny7E+wzqb4v+ViN8PejdaGXxnJvrjw/OAWHw10kG
1ka6mBdv+UNh7T2z/+15b8UjvdIAtMRk0zThOPAZKs2JOe1ubmKheJx2hFR+xmU1Kfrf9vOtpNwt
0WK7RyzumXyCQLMQnTE56u7jIAhWDE/11nhMkrspAt/4n89suCY3I9el+kxAoHvRhsEm3eO8mU3k
6eENU9mX4cEMtvurNXlIosHJl7U7iqVi78fBXre6InL5XctKWpuDuSI8xmgf8ZaVtd/N+Ct+uaiZ
gxWKSR1sLvtRbmc/rPh7+f+3FX+vX6j04vWSS17z8I54kI7uL3I4xwE6Xlfg5K1vVT6c9eIpHIu4
4u/X+r1D89vz30yu/mBgQTuw+LWEjJ2UTjdXVdDClPR+qLr/eJjfbKl2zzv5k4r3fLA+hcPRVc7R
tVkFQaP5cOPemtVPXbi3riMfB3JIp/1EkYpuRf/9iXkZPy+tbjHPBJN4ZmJTJdGRsFa8nzibfjUS
/32I//2oN2P9Kg/d57N+dsNkju5zOa6d++wyKWfP72r4XLyENjja1aS/gmi3f2sYMZFmT09gZqFh
ATXbEGIqoY4kNzwZXS8GHbPpoIt0Q6c9/+wxV4Iu9ieju5NqcyhEuu9/1F8FdZglqt3rZPqk4LHt
+8dptNb2nf1t2/AXXOedZemri2wEjC2hElZbx0XSUGPCvd/ZvG5m3Ren1emzs3udxelTHd8JzVFl
plTxyS9FfRsYZkRso4hSaX5UOyLG0o/RochW/flz+vfT+Lv//9civnft8lfrfqtT9qskuEI0aTLW
/Iwi2N+fojb9gb/sld4cm39Y81aeRVVBLRtrrmBHToTftVkS4p7Nvz/pnX3s/QD+IgL/x5Oeh5eS
GzlP6lCNulBRytw4hGUsm949kGTeFa5p4nty8lHX+yIjsB5OI89+dKPP1DoPb9Dmn+zW5/91WPi3
F3tzLK1u56zqp//cDGnfZ+kok9NVx3pCkifcn9bhHQz1/x7H1BYtCcAovbeOzQkWm7jsqsX8/AX9
twWNmfn5IsZue/Ewd8/itQfeRdjw9+VXG3f1+0b/97FvG304lPn5mLaL+cu+z0HfuApWve+o1nU0
ORCCd34IYP8/J+u/D3yLE+p+r3ioCQ+s5ehgZc5X0Bax/RMZ5Lt++W/L+bZ7VRp3c+XOcqbeYdt1
bkFv34I4GKGrcT19Dk9+MrqturQuAciJ2LtbmtQW7TtE4t7dqUXPemiS9OrHbWbu8ndn3lzh/65A
syX/OPHt9Jh1CvVazBNPcW+2jo7Hvn5adOruX0dy1do5funbcpOPXp/0BcJ0F1M5T/kVFKRWEBSJ
jn0J42npUX6DihH1NlN1R0fvXghUIzX7uezbZ88YIW/uQkpjaqOKajcgTU+lMJ6PdefpV1bk9GTb
Wl/Jeyrr7PWkSk3vad3t8qumaI2embF+BJWjiNYSRZPZ/auyWts+ShwFpz/xUCRJLKM0YxhrTu5p
qproquSy/Hy4p0lkMoMwvbsXs2uiDJkjbg5putRWFdJ+bdlaRMtLKZPNOZM62E9bn9zts1m4ivuA
vCeDpycNDIpFpNUGxbA82J0QxIDCp02dTCfh7PqA/+1ieFmobv2hfGb+I+CV1bUiOgODTICyODXt
u9CG2ToewplmUcmUXw+p0YUiLD0MOAuUcedd2RRQNUsP1MI8+NpAZRV6kzjUnWxanoVyEMX0deAl
Xx6eJ1Dtmkp8NTluMuu1OlkXZ5wFCF06J+u7tG77u+x6iDiRGQ57RAybrJY3wMlePzTO5CddKguJ
WX2/BkYmHoNqATKYJFZvOKF7G9poEQxQ0ghR2ghBdbUlVWqzMxzDQup2wtasW4nu/LnTwpeDEF5X
oPP2LJhuFHQMoZ5GadaM/dtAo2U2vw8idguqaLsCVCf6UHZrJnqrrcugXUARKE89+2XChfS6i+tL
qPPMv40O7iF1lUr29njpOrd6xUCnvYLwVNtUr25GbU2zqhrEszhXzg1PjmO9+U/wu7q8VzIuDujI
jQ85HLSmwXB/R+romgGMrmfx9h7556tVdi3t5mj0nsByft0vw/gCA5l3Zj5anTxLu13ah8yMdZm9
PP5kxGG6eFnXTtE6c2LKjjMNFZJJwumMrRS+AV22uMa6PG2RceVQ8vJrlfea95Ya4W86UOcqqtJ3
B77Ea4r+u7y+5Ek3jcRkphKOJ4Tc2k7/q4t2U8vL2yDxIBV0n6RpFxlTlfWuqLVZDxOkiX0P0jnf
3aYP0wg0mSgVAS8530WBNqdkZgzqMedw3kXq5Kx7bQjHLox7i3Nq65lzaA1V2jz1oDj5OZRUxbK+
BnSTLyf/GVlQ1/KNfIgaw/oatJ9uw68MHVnXNlp29TTbLdnqjG6qHSNlc0GlTEDL1hnDENujrniS
5++TqUnaMBRLVauedenP7eJlbDJOsSz48ThMvitXE8l82TYzc3+jjdKn7A7Np9sOk2EUJpayR3LB
Og77G/gAzK5PlBUyHS9jE5I06om7ZH6j0rfvyM4e9ijGIRmLazQks1Fzue4Uhk9mMcsbmxOcgwfR
GDW0EUI9AtWQGSPJojA7qcin7M0sqgStZ5yqLvUPpB9Lc3ccUCa828m4Na0nmtnZdAqb+dTGLXlZ
JrcJRVpCNHkKsmCLCABNaVqTyrj3qQ7V7W0bR1TWO1blGQCYw1yoYUmBtHRew8tIofZ7M2lFjgoq
kdVAo62ULet97b9mvVDvC33aWEQ2AgYt0YChpxeMiV0v83m0bEu0iKxs2vNbvjpS7IqqZGm2/DyI
Fr1hjoXo+Ygs0rrUxu2nqQzO62zJmUx2/TX99+vydJEgq19Ub/bRwaNdncbwoMjXuOiLvBaEl0Zu
dxtNnjwAQr/Jd+x1+KDkiIylfRrc5vfxbUbbu2R0o4WwN3ACO6rpfMuCttVxBC+ndbQ7ZtP7O5IT
RnvdqeV11fHYanqRj0+V/LE/u9nauNncfKMNMrzBjbaVavZF27m4cNmZ7W3pwXNHaqeGo96k2is4
j6bVd4OXvkt9GjQcgeHR/kCEjVz46nz3ySi/NRu7Mnys+jSNnJdTBF3sWr56jqP5bXUAzyZjZkRE
zpHc4JLhhj8bXg/G0ppprnkKVXzfvWp2kTtlaZrX9kbFXsCA8bTUdQLorGyuZKOZPcoTk+OStkU7
s5pzw8XZ8juwObA0G6PrvoeK0dIY9RyOXx7UgOF156RLZAWuQOe9PhRh6DKdXF0bcD8PxqylhydM
zxO8itnHz1airAcIbp6Objd9Ynbu1FdHj0okMO/l8l4L9Wgliz6pwS8m/UtLXPlvZN6BTCILZzUh
Mz4d1jjFhuDBQMZUlfl3xPE6Bk9HmRvu+eu0VA3xWGd7BQGnce9p1oPDLKWjrQxIJbQxZ7Ibi8cm
ly3qd0d5h4JuADrU2isIX8Wh9tWbGKpQZhw9+N++oslr/fhqD1mp5dM33OyTZOSmSd1qOyAyhq0S
TSwOWuVn29f6unys84PAsZm1c10q9DAeNF4qkiHbsAuHAf7XIP64LID7toaXsJxDh5dIUDxQMcZX
+tXaQaTzXIFuQETDvmDumHG6eEkIawhMuvaVjA9E8w+TrdLWuItoeKctwu87LMt10sjdXpepx+/W
Rm00quiosU6jxLn6pxr/wDZUlGMh87e64QVlza+c/79P59rXKXys9eFDhWcDZRmpIWn+3Z5WzIu8
qPbmdJOfshzGZuVrI9SuBoW1q1bNCurOi75jeLefE83Dvnj9oGElaKwp2rGjzrgbqjvsIv0lhQCE
MCdEOnQY2/CoS9gA6eY/J7fAGCXe1VcGzGLDD1hkZjM1MQGR3BlpKe+YEUWkXDzgPlf/6GAtQiYx
g8rvQXMqKkpUmX3+7n1ec2E85GWjD/LFaaR4N6n4pXMwr6ubXWI+202r3mmFmpc6eksAArwvaher
3Ah30eUc3p3SP5m7q6Xa1fYe9EUJVOEUnoMmUMvnKhEi3mKgrZDZcdDKRVRsXLDFo4erDrKFMr0C
TWEE47PFscu9E0ED3V0tiPwi5FCVdAh2RuVo63jLSWELoYah0J0AeXBfs/jz2ZeaV6zwRyyF2zF7
2IRIvkbL4xiLShCXTHQ5IBZ1r4uUwkYHU2iMomF7oripp4x6+1dinXoMEhGmwkhjV/tknI5PA9VW
3CTQF/hMLwVo8rKzUFn3nK5jfLWsyDfW/RF8RbP2FP89umzzcddKwGJJ3e+s9UlemsTW7ApyDbev
jgoCyUpSu6BZ9JEAqpi2pmT6xwlcDgPd4gIaQfFZcsGU0Q2Oxg6B9HN48NGKPc76n7BxZS15v8ve
S7aWx10bEZoLSpQdAmznhX8WB0gjDbs/eA0AHww6YVsRXa/aZEez5R0s1Wxt29bd6z5E/dF3u+gE
aNY5EseXrQLVKs2ks3w8ZjonufT6I5Tr/GgI0xAe9LXuOsRERmyW2MPSfZwn3b58HYJ+34kzJ2aA
9RAwQDVSaG1VgqpEEuDBvAgsRxzbWWxDKt/OTJXmMmiY0n4mWJi+qXgHOlyTGCgN4/SgXuzTFHZ+
92px3vH4ROEvuwfk5mQ9rYd9/+pOesP2kN+LMfGh2Qx7fua2ZbHUuQPokYe4dwtqWzP+ODlnGvPF
oj89uxH4ckEDzXu42cIIYz9btMa9sUKne3anE3ij+a5y6MobLoESJscvIABtMBFAOKj7NeWOtsxC
4m66l21P34FMiiedlvCIfrWTjDEBpTzvrrBF5M7xOYPuo697oObKhKRD6MVYf46y1jC9TPLzPGk3
Z2L9qAddWCWernqyb9RMFbt1dEsMK5pcl08jsnWYa6ikrnY6LIaFeazdY0/Wd7ugXuZoXotkqlgC
saFqNXvk6yWRoUIt61kTLWqfdOWPdr2oh3V4Hp8h7WQpFIkDc5PxZYnpYrk769f69XUt7SyzDORu
e2Z6M4louFzAwe0FDLRjTNNxkXJHC/dJcewiWu4FZk1jUgX97XX3OkiYdvKO3295RsH0H1pRHMbj
9HKzDOrgoBAiUdstvMRSC41FDV9IJTJYOdPpefoaHicg5Aj+YIx8ynYYEb8kwWn51GXn60HJmKBl
C7tk72pfEVpL3W5mEjIfevbz14+Pu3j2B8ldwpN0epj4dGLBT4Wr2yLpAlZodqlLn5z2LOPbIUn1
z7YhOCwO06kytR+uFh6G2fC6eLh3t1sDZ4hshbEfKyaENOFW9XL7sohr777KFgc/kewtc97EInzD
VvVjj97v+KbKAwVFw24NQXWMQPgMDMLIB1GQAbIDZE6LEBOGwafzyWtwPelhmqQIpD8QTY0AEXa3
SiEKaIKTJszIdY94QeM6EfjwJmu1Y2XoAqcWJj6hOdqRTZ7yktoXdoAv7wJViAUJcWrFB59uBO3T
bvNTjcFofVSpe8ts4EoElmAZr8iGmp2rB8wyk0+2qQ0LNV5zVB4WV6UWfXXZBzK1Puejfs9NS1cr
LUCU3D1cIv6lx5h7z42yQW2scky84XdGx6D9IF6Rz8ldFWeNfAkLYmke6Lvwhp7opIV7zDh5ZwL+
FGdLOtYb9sKeBerUfsresB8Yc8OD1sNBqs3rewf7PKHEONQtA6vQ/uVb6WYltEohQ8PmNT+SMR89
JgUy8SLQuDbs/71ycFr1KLCMKIueVsjQ0hkhSyEwgh4V5pZ41h4oJlHJsONxuc4Oy7pT8bhw9dN0
SB0u5bfiHOYw2ep2Ru+6lmXAP9yw5JdT4XoAH2raxsYM4+kcaVnAcCUgblzfX/JlHQcZHlvz8D++
YubrplJra6PnnqCMu8eGLUh8L6HxpQ9roLzYF+Y7B7l5HeY22aNP+MAbxrNIPqeKayAaeoKbb3OR
j+ATFjvZHemjCzwvdJPpcGexyOexq4ovZWjI0yL29YtIxscdsijcgIEKDXGyA8UH+qwIFbxF5+uO
nrsDDRF6n2AZRw2Eou1QogGtVDr70myyzotMZrwm39wGsJiM64tsInE03kTlFPLmZk7lwHHgHtxq
2+GNM6upelEQMirR+eoQaTTl1Z5P42hmmJkds1h0p8PGSWcEZWTLNrrCwWVFhDMEaGRhyykaNXEo
TF6TyMntJvVpOeqMVMV9ugjaHuzIylbtkGksNo1tXx+nSB9StbkQq0Pzc4udWgFtmNpXodoXOkyG
G5uQ9g4N2lWpV2wJ/Z6g8IqLgAvZAr4s6lVrVfO20UShgIVpEMUa7E/HVgyhO1cxLa2iLS4Mq5tT
fmZCrBKSLjytCwiv/seBH/+HpTNtTlVrovAvoopBBr8yCw44G79YMTEiiCAg069/H859656qm5MT
I8LevVevXr367shvE7t8FxWjy8m8ZA3aGYdvx9VZ4zDYymE6pMWGR2n5munk75Jdcve3UnRxZLA1
0ghirS1BLn/IY0/Z8kD24IkhG4Mn0h9aRzV/Nf+9eo1TUvsrRIHznA0QGOjlnsSqGmUkN0xwB1iw
8GPFO3gtBz/VyjqlIoD24/Dx7PSGNzacGhidR35F2LkZlqXfhIkNE2g1J4IBgokLZNMY7S7uVcO3
mshmoY23u6f52P1MHOPvzad+cIMwoLIeFjyUc5898I62U0/3B5Nz2Hzh5wLB1aDGMVawew7coYNu
Y9kEZcJKUvx38HSHUB2PX8XvzCnjk3jtNHytpi+MOwOVgkf0cpkpHcY1EAuFKgkiI8uQE58Uck7J
5xksbruOi3845KYdWNXvlyAmad47YvBg0ecbUkAnXdy9pKR+yptgJ2oRV/wcOZ5gSef4OkXxxdaR
rcn6g9SKHRDISHJH5pFls3zZrxUnw2UGsWaNOSATpUt3cI2AneJ24wd4sLnoBfG1ObnMQrKBakgT
nbtDwLdq+zTY7UH4GVj1NPONcj6TUTv2T4zG3o0ES+X4XdXbt2cwBbg4Nkd4tvGTTxx8AN9BN9P+
3gdymK/aTiIA0uLtoDvOvd1IccjedNU7KWoSlaXWOqLTLmKLs8eTnXJ+7vxRXnuhEDtZ/fA5+WgD
95ATj/9fdQVFMtaUVkGEDKDz6Al2p6c7xNNnj46SqaP3bUk95GNeNeusuJpuy3+ZYUuNKalOrTrK
3XuiJzx1uJS70tconwSdkgNcvM4t5vU/43AJL/qDnMzgOGqyRew9ZdWFw+K0coTlqPUlepR3fGO5
taYcXDzxu5u/v++VexhpWegX5+u5UZn3e3FqpNfqDySphFzxW9kKbuUXY9plvWbTU7NrHXhINgEz
nNkh6wS5CucrIEC0kogyR1q5jNP2e+ZdWuTdsH4Sm1jaked1COZy83USNfvtZKZtrCdrdautpdPn
YAwWe3yCmvkdqC4guQ0Ib1uut3XIUQAp8AwQMgwmZdsnZKAPtMKUCRdTyg/YA7ufm36seWZvX9hN
UISDdREP4xnB2oZ/8uLFtkfACguNHFNzR1WQSoLycfzhcIcJy53UxbuWhJL1NabO2Z5W/JQyVkv8
viSWQfiEd3evDJjyQRs+n9tjmrRbwFBPRpqFc/P+nfAjskMMDwRHdz6u4s26uRqWM817Qc2zG0Pl
ClxAV5GiDR8ULkRmxPIBJuC3WaRuyxu+eM3UpTdrQ3f/vvzFNv7lFu44qbnymWUOCGtWEE+e7jB5
AFGbuhGWj3UePELxANGls/qtes7HOLcbMBFxjgXTcRORoFItUOyVvM+RuE2hpD8IjaG3N6UtueJ3
fhZ4lxziiE7ykMa05cslo8z2l18J/wT/PlfPF7L07cMD3WVvbFfoaTfzxsbynjj+Zm21m9RpfHA8
bNmfGV+VzWXGgESKv3JulVvjFlNazcz3Oj5lQe4tUOvDuaur5mN2P3Vsqz8QsTAZb0fbo1IALii/
FbF3PEdLT0e1OriYnAByPM3rqtkU5SFen87LvVBQGOYMBhsF9ksIrI1i53cCnMjpP6a5TLNGbUo6
5kyf7nRq1nNG2k9DmboJeM3VbcCUo7jMvdrzcGy2HtUMPXqz97v5P/0YbIl9ZYbJclewG5Aw1qw5
jhJrhMAxhRgFZf/XZazMBKDm4P1dzF62wrgC6aRMTYaxz/MeXlGYMbKeSFhS12n36Nf/PQQm0BGK
wRf+GOY4uQ342pr9nm0MKkI/RnA+94f+D7LfKpgyGfa36kxtozrnKBAJ8XAhYeU9CxtYl3tq2By5
Exud06c+TX3ILWBVslBtmnoOrxluWu9lrpnVcho7ygmEontZmHgAgvC1gH6GuchJFkX4kM3ziwW2
vmkr+HFLpzb0QpH/2NS2wQ4RwRvjFrl4d58cg7s3NWl9djg8Az2kDuONqFLeCO5l/4Kv/b6T86DO
oyDMyATVbyfm61cPJ9YkkIBwwN7wE77DNzCVJOTC4Y5vdyA7WlDsxqLyeNgMqydBSSWGdYucjXPh
nL3A5bReu6joPfEVdlEavM8Sh7X3JKirS3VTXgd/jAr6anCJWBPqOdkeh78FGSKDGa3sJvlUNdzH
d0dcwYZj+won1HOG4xOYwXGANADQA1CmwRbCjMSjorw96kkKdjflGQrffjbWeCMcnpgkUVPxo8QE
aKzJfjKiJqmx03FSw0yGE0eH+Px7LDl4HD0SfllwsLBv782qjYkb5ayIpu5rWxEeyUnVMaO+3gN2
jDv5o1MG3rIKSaspNFfYqo/BiMuCcZkc8iXR4AVtxVYCijIug4yMI2o2veqhEUyC9JuqzCfIIc/l
BdnDmuMD2xJhlR5yFvOajVjWAYDSRrMT2xAbn8Prt4ecgeJp5uJhlbRmV9nivptPyA8zymEVnNZK
5wxDpgc6vrO6HiBqVLjQFSx0+Gc+FJc0CYRT6j+mFrQGTr2XgMyVQl+yjNl73wW02vwILw3i40Db
cen8xhQzEVLbxfMzU44Aonm1ZD6HbCYw9datNnewCr5+Vezqe0IhVAmTLVVGi1JWYwlW4l5lpyJU
TAGCbKgRyhNo/exbIn9zKx6JDu5cff5kjKtmd1/4URFok1Xa5eGTmz87KFLFTgONhSYH5/9Y9GZU
/9npOrtb6RrWPsNACRHOML8zvAVqfY1Dw3RThvryKoTpHyiVCO5QuWZ1Zd7gvzj7eqv+6YB1VDqP
nX8OoQkU4MwkuMZblY4OjKph6SsCFrP5eDdjflVOF48ENSA7cZhATqS5L/GMtxBaOMTWqFmBnqlT
sVPYDCHH2bhpJoHuq8cBliYotrFLQFiptMroPoh12YUY6qMtlpiDiwumDQyGvgrF79Glf0RJdjHL
N/23BAaeBAc9ysMxYFInQ9VjTVfDz31Zzz+OtCJIpufL13RZQEFX9PmyxMG/30R+W9ww9mv+msuU
fkf18cXvV3fv2rmQf+vpvwNOdvSjcH1uJfPBZk1p/Rg1w9spR5OnXqtN89suqwVWHmBFeUxlyMV7
lLSC00c1EHksRI9DeT+b0V8u51jSSmJvfRKokqsrFTzV2PlmDLpYxC+pMizhqx6Lh3W71rsJ3VkS
uYQygocZiBW0mYZ8hm7GgWWlFiMUmBNDEmjjzf/LhrIN+HKmUNITwaK7A35zEmizOC7KEwEygOpE
cjNLIiJBwMLksqltr/HawivEIgSYlz01D3ZW8auKdr1KgwtFmzEjnMxmUJd/GqZQxMoT7uUcNj1w
ayTZZPpWgKBT8rnBhcJFAP5xG3BuHxmkLcUvUhyijMF5VvuSp9m6c+HoANMeBndEp7fL/FxyGqxi
977fQfM/zHSpu083tpp5OfU0yKdlMnvOz7nl3sm2xzCcOkyqRq98rZ6EI6pkZx3be6q7wK3xCB77
xrDe4fqBYWNp7mMN7nnwyR4P2rKi5WO87cJK/CMYIRvQM+uxeSrmaQwzNAoQSHQQBJVznzB1g3fm
JHzTWyRsyNUftBlQBQ7rUHDcnltLFFcWht35V/VkBNLufU7s8jjmXbC/5vuW+c/IWIuwkiOJ9HHO
MRVDdVvwZAiPhVtt2COoCDirHFIYMz0TtOKonKWwXoNbz0TrzQZVXJhdKp+121F1kOy3l577M7V6
0LRm5oxsUSl0gp2Z8kW+JhDM1JDq2EK7FgvyIiCY4nYzQ1q9NbuDjcVjS/tmnQCHLn8ccTu2W/ej
eYTWMcWs9iLcxXDtZtX6s1fsVzTMCSwvVzk+zLs/2J9FHZUyKBc+xhYoMPn9voxNeYLnkvkS7VJC
DOD1xMtzix+M99o2v+VK1QN+9sOWD7N17sUrEprDyzUY2QaX1o2XXYZ3p2jdcjshRiM04WhLrQfJ
q9vSi0O7hKag4Mu8/qsI8dl5kKTzQEN9gxOD9vErwax0R2SMBJNYRZgi04g0wbxT/6WeXLjd8aJa
CZYKqLj5xj1odWeiWqgncBNPXrMJLBPSb0DZY+xkDjPvedTXCl7+Kya2ImBTrIs/rEuf1c8rSsmR
aYRurQFuh5diJpHYd8idFn6HH0n1ubKZOsZXshJvUtj5b8wej0+2KGj0KHJ1ijmRXGNiI92w7zdG
lWA5eUSlaMDc3c3+q/y4QmXyDlxZdisHW4JPcOWZ4MRbwLFyZR/rG9x1vj6KiccHdPa+CRmNsWKe
x/YFT1yL4y8buVGUHrU/bKBHw1ERpkVdKLb+m/hpf1CAIOVJQ5Gz+8OYDnQzNIHvc1YdQ8mRlcAB
GDA95L2JW2c7jkI1VOsti6CGf4PN1paDvnja7TNUYfxovM2vycXNFZQ74pyw/qKu5TDoBz/3vyf3
Rrqfh8s6eduMPAPEn1/Gopxc2+IqZtFD3BWUzsS5SE0YbtDumdPqSfoqeTHO1p287GEXl6tHb2e6
27A+CxO/opdiy5JffjHsirUD3SS6dYM5mSld6GW3xOqgNN5naun3kP/i9UPxAK2kvMb7VlS7CqEc
E6OoXTdX40VbORYD3+iB1Nh55N5EcEaiFawqLLAogJmarihMUj9WTlBpnP3QEvVOmss3OIwx8Lew
arGrHcg1fwzYcIKNCBNF6wCT9ZR5gdgA8MqwxHImQj1RVuGwWA5MAKCkw3TaIkJOkhMVW8rNOH/8
1ChRM2mmgJMUMumisc4ZbtEPxgqbmEHwWWCDXxdvSkCpXPHnZT6gtCldDacLk5xPTOOhWwrZihIo
hi8OzgRNyTvCxhFavkpnKHMaFbe8ERpnsqeWC5mb0dlaZtflAuIrW04hRLLR7FJC+PG+caW4jAyN
J2suN1l+LJ6aw/U1csQjSYaQmyhB5DOurPGmUIaIhgzbgMNNfeExZlqYScxFssHM4jklrVdEnbQs
vgga6uB2vx++iV+pbn0GT78+OFtjX2596djL7mMt5HbH+ExU5rQ30ezWuGnqdI2bXQ7Dxb40Dn+9
37cP1TbanZFE99Tja3Zh7L9v3mhY2UQSPgdoz4PPx8blLsfIitcT6c8VBrRWYZgfxivUJtVM87md
0Cp6+SoFGIUAFdoHT1cBW1erJ1tHUBoH7a2/WwS4Kbg8DqRskQxY6Vr4sE1Lj2/Gok1Rh0j52j6p
n7bmQPP1OeFKJj6YgWtvmH6uojCg9Qld0IXyaROb3faziRVnKGytcN/qtoURrq23EmYKNgVe+qaC
F1QUf8/UIKTCnqTOBU48tfn3QluVKMMQnE0dXPP5AcRzH7wasCfdEHpfidtgz0eDo2hiiSh2Vou+
TrAJ5FrqEK/j50od5vxWpbD7MTha8k3lSlRb6g/EgbhdioheCrcW7U76qYtZuQJ9JxKwaBBs+fbQ
bMIEQw55e3ZAQ5qCqgGLRCOSCO79l46u5rMVb1xH/wieF/dCco/hgcCU0g2mGAo/pS8H0caujNnF
yZ2ZSphhUAjuiTaJ25UBB86UGuSpVdwcCYlhavjuJW7BGisdBV329Kw9QwbytEZUFdcmPn+q2FSN
DbGkX5bGwngwf3hdxcdcdFIKK3d51WkQde4bmzRloQ7ho4oqfO7LOKx5VBMEhupaSjfvcik7UmUn
H6etoAfLJd9n/JFQg8aiz1j5e1ji9PSMl0JH3aflBFR3qhylnx8FydN7gqoOxYr294xDxl6LRqhQ
z1KBII91b+QmU9s4WEmu1C/2yOPFcG+8MNwLe9kItdzr1V1JYiCfMbXR36vLhUomtGsx9SWkQSJU
KHFQjjQJOJqxYK95GbFNn/U6ESno/tUk54AOPLvqGYFF09zJoUg3XLnw3GePUz+1BlJ8qQmUdCNO
LYPGzimasrUSh8983berdFhjScSaqQ2zmbrSYDeAncmxITmEy0T9ns+797FvLaVeXjqP7z+osuCU
m9sZjgQJc/2cz+frqS6at8fCfz7cZ+6nbEkJF7rjhUb81tIpJeQWr+J4Z6JMS8P2vlb8NP4dDFcA
CU2O/JTxhWszB+ilCybKVqnC+vqaMOes3SlvDwttlTHfDLDQzYZMWLIo98konFBzwukgpZUY5UHc
ZF75YHMh99xS3kcjWY5/Hj8TlDqqxze7T/RqbxydtBhIZMc5s0CIwctHsY8pVKKmQmiTu1NqOS+z
T/DSNrPGB6qAPYSXr9397vj4rGKSDcVPnuuicUWmSqJj6OcKpgODLSZhm0Q5RNYdrunu16qX9d5k
ssyooQFXGscgYVM9uV0X2nkaf93hyavHb4wdGVk+NEprTgSfG9ALm5IRB4mtTr9EiGaM70vVU6n/
GoKfgEXa2Vt2K3X5SZ1asD4MXYIGrVL7xRZNTThy4Ax39LXiszwRQgk2wh51zgZPdQvvrtwn+M76
PiAMYl1DcHrgDkpCOj32t2SV7slK5M+6pS1dtZ5vbxq7PfNFkSaXkONy4qkb8eEpvQ10uwgzQQ2q
2u7BeRUSBE+KXV4AKjMi45fKBl3+4Gb23AByVpaXHcjosRcZJAbLtslu6aL0k6uAvwXvQGUhFJYs
vG499qemnnC4IFB5eAOGRjVCBov6QUkmqNiTNmgmXjfxYi3AXQWXvhiF0T1IioB7n3SH5grEA2YK
ipfqqJaZkUba9u68unBqCUXIggctgkYlB+g5cHseyjZRFz0zNyeY2XjsgjeJj4ASMA8+sHKSMyi+
3iKcmtKXop4HPDvYKZ/RedcUaaEVJVf7NPwuKwGF0m6KfXe7fpDqNLylhWpP2IBx34uXTQYIqfDy
jIBAq8Jt2TBlzqgcEElOgQEF5QFSx13mbGqcGe672kFFTP0m1NgATrXEw8SlWOA8Q/GD1UntX76q
G0+W/I2dowMIfZ5CUVkiUHWNbtBoLZZF+w9CtinLJ6J+PQTKVTgipd6SvOAoOdN9zhD6dFZPe/BV
hmzoJqg92UpXWXbbm3qV8KvgBIZaguUmYy3NZDfMoa4pPgCmLelHOiVfzVbyi9UNiR7Nl7GDivkZ
vg4/99vFvc8Q4VtAEbt5m9+dNf3+uDztVeoZMeV/LCZ8zOgs6bs8POabeKUvWQnB2ByfzxE/nMSV
tqMRzeGNzzWyJt17NBbu7s/1g7FLS2FmuC/nHdO1rwQDuTzt2CLqum4hztFIZNFzqZSm9rQaZqX/
oQr3NPAYKLwMmX4WUGFbJhslyOeXsfGEqtrlbb8ukYImAbsV9vc4Icpsp4u42qjIcXBXOpfdqu2W
HZW115I/d302QaeeunhFyzPtEX4EE6mCaLJzfssy3GjaPBX8lqDwWwEjNk/07sfiSFBSJEeLLglq
RLM+GiQR7YwqALuKhJkzjYVwxnhvCItt6t/PIJMJ9H0McfivsOGjQMaUhLyJ/N4zdg+vgacRYcV0
qhCNDwtfX4mkt8oVFsmy/mZabLCZOFMqqNxfpLOQaNL8g7fVNoYgoliJR8P1vrjDd1xVt952R9Y1
2Z3bQwhNlzn6jcea5T+Z5Z7LugMazSbf7R6nM78aRR5X7ptP01bh9C6NXIFg4W0bI+OfLi8uwY+n
DRV4RApPBIDZa6JpiETt2HpvfskTPWvlUdqjX1sPYPs6KhiFk8/bSN1MZpNI/r1gSjKyr0yzCOne
cLLZPYKFu8/LYwdY3EMIuaz/65O6CFTpOoZTHaz68J7Dm+/vHoYZ7K4pxXu4MoCarS91B1QXjhY4
8ozYAC3l3YNqwY1vUZnoiHFWHJ2XaOq8/NRTF9Bt/wp4Y06YWxQQ23HPTL5GQpIpw3A8zDPxxNmb
8n029klLS56v7lAZYWEUphiJ2+xE2iz+0LrGJ+yOGuIxnbl0To9+B3EtUxRDPpIzLLHkJ2GsQ/nL
mGmR/HW/dSOLJF3HQhKrSdrUgeoZP2JmKd8KH25C54A8G6+mWWn45B1f2+5K38G6vhoRNc77eupM
bEAWTgCG/byij4fH5NTDY4W4ErSnAbKoO9Yh6G3JY4s6H0bNEmfxQftRvIvbU7Ihn9/RC0IdkeYQ
2aKqN9bV2G/Wy8/wYtAXwyZ2Vf+z4Z+dzFKdkpLYY/axaWEf6dzRiek9J+FMZz39FzNawOgObKLH
pndGHlOkRNscWw4snoEUYo5Yb+8OF2Xr4WdBfTasjxyKX0cJEQgUckil++/++0aMLM/GRftVeYpN
uoT6mdCpzEd6PNlWC1B0sapyi9AGxTMWy/J1h0PGhGWCiuo9V9bC7XW8zxuo+tqkt+Vx4yk+t6/t
Z/FUZ5Al4WN/iSj0p2d2WHOUjqgBfYp/Eek+ZhswssZKPNWOcCicyUqnEM8P373CgaOoXLxP59JS
M5GU6MQf6GdmJOvefzdgLL6NV1J2bIDa6QmHOamiytfi1tgKC2EPGEMkfRB/cJHrT2+Z9Jwec0bp
WYP1o9n9qnWTyn3bw7p3q/ln152LYOrx1fw9B1Wx1jTzK3ObjpbT1BI2Bv0qFAufyBzx/4I2cdHl
mDIXcZ/3rmSJZhyMoRHwaQtLjXAOS7DpDt0BXeJsuic0HC7cUTPbpVHvtgiYl8Tga7Poa57N/XcI
BgLTDydpPm8c2kysl6dH8Tqh7MMes1ktvYlPo/nDEXTNvdHoY/hLCeSGy7CxDlWw6BucjtRd3d7f
z6M7zBZdbPmsWcosFuD0kklZtoisrfXReWEdpex6jG2edH3hwRMkS9XR5g/Mk763bz+58dNRO+vN
y0ZzguOwkaPSn9gqLRWqJQUFVi8lfg9pJFOPyebDsne/ycW8kr/WXD96kFkWNX8VyxhqfF8fk632
BZy3Nf+zGx1Ych8XFFuj9H5QiTmFo3qPiGuBpNWcUev8LbuZm81KVByiS2rmtTbxuPnGe7l9ukzj
dqQ9rYhYj7ztMRiOT+EVJGeA4UiGjhLE37srh5ktu/GyP8lYqC3rQ7qT7YkvXktTp1z9Fw/mB4oC
URDzt5jOLZnSuqbfRER3bWmf2bS3a4LZqGBcTPaiky2hglZMLkcIcXfuC33TwItl5xEd6JtJlN66
wU4Xxm8T0tDEn8ZveDWBGOJrdV88w8lWOhvzt62fhYP41UfiLPnT5snxFfYoEn+BmYYtbrEBnLe7
wWlZ7LTueLQ/W9MoswUW4axYFt/9SfqriVNM7bhJm+ny2DlVJPtJZwWAAbzljr09VNxwBbQSfkUJ
LVAE2s3I1CPEozclXYH0WOAZrBsx19xi4pGtph4mQGM7S4Sryx7oRp+Dg4qMzna6Qmh9WGrhy/ul
FYimNRNVHH89jwqqYn5H2P308M1fG0sFcGknaD92Tyfd4tTidDhdpdu7e7/yVFjUvFxnz19cDdue
p6+547Ty6Szh5dW29NTbZzYp7TTKfxHAB4TVcQ/TvIIOnIXBIOh9FqVRsuz4vLpXHlQMS+IgR+vG
xAmHGjYyLOa4e8m+Db+pYuE7FUxtuolCpuRQS/nFDMBDlg3Bd367LYssXg4Ow9jNZ3C3U2SVIr2P
AqIYp4OWPQrRc527yZrfeOv9Grk56CroXdk1QhGgFtTfAmKeWcW0eBld6oTLPUv7ZN1KVuFB9TgV
ctv1BCFmAAZboZi05BDxiGtsGBtkf2InizQC0mWF8mpeeEjgEcLTQ+bcV2gDE0pSZDsUzkzVUzwl
kCzjatAcHrXb1qbbat66D4bO45MJmNRsTlQ2BpBC2Nw9ViGgeWzxfK3FsPfLdZyaZO/7I4cp7e6R
7lT2YPXznN1S8otFg0Hz4jW3DaoGxfHi60G3aCF2w/i8Jy5bfDnuz9UFFVi6fGzoB2TbsnDOBR5I
UkHruI6SrA9xCKXKZ8yOBFNkd92iWBhLYZ4jTJOt6iA6B3wNtzIa1X2x0KNsfMoxBMqRQteCgX5O
wZV31p0mBIiwPeqYm+Y+l6zTeRq9XhxqRLj3TLbvp9ipjsmiGuvfzmVRBbE3wUhwA/Hb+vUN6XC8
UCMa2Wco8EycJhlV7Rib1nA1BKvXdKUJ9MTNywVWMVh3IT9+eZPj03lu0BVbY6OTEBlO7N3t+iyy
CUYLE3ruU6tZiNfHSrnVyymB9LK94FSg0ScNje6MK5oX2o+TjM0cc/8iYgGbeTQWM/i1WMPtICD9
goBWUdCTowLkfcEfcHKKlxlpTsHRAuhys1CfMUvmq71ye5gd8tv6L1DVVQbxIwaMl+/ZH0KT02Sp
w+9U1nQ23aVXld44ijp7xIq9aL8c1t/jMpsG0h9fCYNVbLpv7TSNrdchJr9IZ/CgvmyX3/WhnTdL
5g5KU+sz03JTnGt+Hk1cwM1CsAWB/8n+gzrcSFU500h7uCQwPQtKtFva8Dor52SR3U6zeKjl/tVZ
8rXRrI6OTfREyNjb1TOLekR+iPV0dKx5bYmIv3cX2V4ap3wHgY6NLq06wHkK3bI5GTliO3/YGi5Z
5J21Czml4nS0K5cCAvpNuZnw5vzGnT5YL8WT5yo53zoOm9yrN5OHU2yEbp9Q09mpnd/visHs8SCt
4XFhamnI85unf1EdaXAKJSjGwXPmg4XbWAnZPIOgXs4USVW5q9Eu/xqxLX3m0+qHHyw3dbx+/2ax
V06tF97VF3JNU8hso5p9T18e8POTWRKWYLGX4YnXmApFEH4CScud9gW3Ig7DoNcO+/rD4KeF+sdM
Zv3vATfH+U0op9ZGkTmzuZoBYTakN9fN8SbbvFb567k56Z4QgCn5cFm2UNy7dg6oMH7GN7S1j5Xv
tFPnPJflt8pwc6ah/0r8umgwrBgFCQck9f5d57yWvPMrZuzGlX8fMm73KmMSCdNRsq2CeEI5MKLT
rBgEXPk5pc46kBVLWEPnuJymSvGbPzYsqQTggnCOSNi0+2FY3fsjE1YaLA4Hi3/oaJa9XKwLNdhh
WaBJGSz56WaVrwB5kCoZMISz4m0pgJ9nkDZ4xG4UIUqeQZnZwDqJdjQq4USj1H8qO8PkFUURXbot
ZuD3yn8MDISETppL9HkUVl45Pf1V9D8wbl2iVQsk5vKSyymmDflb+tOZX1TPeR+BITs7kvoVbK49
Suoui4xhUTx+DPvm1GtWyao8Kptn2CRbRbOn06gS6AMI8glio0iZoCGTgolwjg0rL31F9HRUXrUn
0kuiW3HmXaaBkdOYYzYX59G7bxpo99gTf2qPcTWqGg6Z02Oa97ZKCgrP7SdfZR/v/fGArdyhyTim
2Wur2ROtEEK63MQhZK68nCxzS1aw7JU4BsfOgM8a6QYzThXYvJVA21g91/MoBRGjiJ+ulMzJY7s9
VT91b/bvmUp7CQSsq290R9hfXlQr7YIz/KdSrNefDEfNzC7nmE3N6bkpXUZrOWAe2ElhrPaJCauR
k0FEIu524dj5qIEdAjXowFaz238ucsZ8zHx7WI/LvPaxaj2O/d9jZkX5DxEuMAjT0VU1Xtd0Idwa
gD3AMJCChjImUgBH2bx8dc0NW2q7yRecm8/DjQ86FnZzXFBQZV4HvGStiJvgtquLSbsGnRHqsp4i
PmxdjEOWoi0F03NKDkxBf6Y+yXgHNE6ddTFf68zu7ebvdZA8LhYZDMkEGJdhGyDehAahKyY/JgsI
Y5U/fD/dcqOd2GbFofwb0mBCR8GBjEO05ZfZLB+/zxc93oTX3jaOHUNlLGq764dhZlvjqNzeq5Ki
JMdN7GlPj6ZK9PnSVwXn5A8cWDSAtFCulhDVXufxqEUakN9u5004MbJocqIf2ozPVHFJ89W1Nocz
FFeFg1ZhlZEyodysFxNfGSEB07bNwSOpNRPAGYeErJtMubGKgDOO9q+SJuQUMOxWpT04dErv9ZbY
yx25oySU0MFvDZ/AR0ygf8ElaQNREosQwvZhsmi+npz/1ewz5+G9ZxwUzmW570li8bJ2aLNfYCZo
0wP476dEc13Y1V+JcrD/vzAD70NoPxJnWgcpqio0bCTn0vqqbJ3AYoTJugTD3OTrxDfc/Ff9e30j
qQtYNkeSUGA2mR0qSIvSnaPqTkxzaWvWpH0iS5WKuUPIcGLnectc2d5TzP+bYrn6y83Ypm6C5F3/
eu0zN/8qluAkGvYklIYwuCjZ5uAeMicDyXq2pN/Lq7GVkxL7784Bfl+99spXf+fCWXeHy0JawYHW
sM4L2mRv0yiFBdoXZ2VfRdw+AtZ7PqWiyq22+wYOzZasUudDEnety5EupaiylWAa1NYfa57a51aB
9QjpLETc9AZMWXTIS6vXz+NiVYmVK358E3icoTDTUJDMxLDwZHPqlVZ9625CpLbm58hJnZy7W/qT
InqMSNpnqvM6Tmbvn+n5Y+97mr61zcdPAL9j60FO+6hIg0SyoJgRAAtPLSuNAc/YRU4Wl8UHdPVc
TKPnawPIUkkv9jLc6ttJzndqBmCrjx1v0t8ElRK6zg3J/oLEcYwmtKzPusMLss3wP7N2djmqPLNu
3XD05ZCj3HQk7sDKqxq14fMMWkg6UDm5IZqEX+NEB7wtXnlSrnLId6/veyR45RrMIbHcoHj8dlvN
CBpEoGEjznpXsVK3usJIZ9cPrCNPBiHOauLnXySg2un53f90rA7Z59KToPFo5KWJeo13+YoZu2ZF
Tz8Iizzou6dqinTCav4eM8l7hRAg5GB8WgS2UEfuBKHxEaguX8nJiSMv5+Hm6ELvq+TMVpqSLRf2
5Jptq1V6GvY5nbUxcgMwCv0kmwcmXnS5ecHX+6ehI34JCnTjkNEPQ02i8UGKS2/JXNqTyOGlDn5G
F8s31xCrCt2BlPLt9qf/Uckw/sfSmS2pym1Z+ImMQBSQW/pOGhGbvDHssUcREZ/+fGv/J6rqREXV
zkyFtWYzxphjnnz0TdgW8OmoHx4+4zhY6N4wRKy9GksENRzRpQwCFtHhp0F98CsGZjnBYcKWQkrm
Ea4jQ+uxoaNzlS8jxNc9we/OjD2d493t6lBvcXowniPjkQypf7sNHcJu5F2BBW7TfkBOIZoCBwxB
8epoYDaJ3DOxJABJfrkVv2jEtbgHtEELeCtL8ppNzx+GT0cPsLqYApj8WjHFZErLcvPNrjNcFZwe
x+At/CYv1jP9FaqojDF2FLOYd18KKku33i6eyt4wVuOjc0nKMTNfZ0KByc1psE9bkspzMeNwngCr
XOO3+S0U80kDKOxTGf0Q+BR04sh8Tuv0Hnz2JwanjxtGsgs0WCHDNPkFYr3mFlrvos6HEUr4XYN9
dbV+RNe1HnzXA2DCFR6eMmegYbDG+ppY+nYewSCv83Nwx44lPG1LQYoY2GUgq/c+66tGf1BtlIk6
rexf8LE1KfnacOt8TCSSTjuv8d8CtulZdS5mj9TJDz3sx2ZEP2B8Ckk9HQay3iNXcfIihu1Oc73x
+62xigfLFoezP+IW6Mi8v4OLe/PwBEvQooLdwYjAGPLFNqdcfRscSmrnT9zwlBkxs87BoCUNySFM
EI03G1t8wMkPbTwVrKN6Mh0ybeoAXd2ycp/OJW0j4aHx5Pc+iPFPsuGfAroNp5098nrOeP+0QZqe
4fkx6Z1tHonMn2XLLAsVx+2G6MJFLb3K/Y5leMriPe7mDyZG5t3dGBQvlLFLHV6NoJHc/x4PXx9a
Tdhb0nhUXAdwk69gRPDMuEnWkDn+XL1lP/aBQY12QYsKgglpybj0jU82cj5xD4QJj4wcyzVM/hqz
ZhoRrj/EeOBa8JCuFBib/sDR93wafdYdU2kKuMJ6tnZX9FTjllKJa+6oz1wiIONeaIaQiYYkTBeF
AJADlrvFI8Q8a9owdtobHyMAQ5ttGwD1v+wdIG7zcN825S22GdnXlBJRYOm2BrtTvNxVzMl1BNLI
S04GYELFl5iToEdpN3L4GdPmAON3joBCjk4v6u3UeLCjplD8coiLAocPk5wND/ocqN5vzeV0uUny
BsRjcbOYeovf0GjF+WLxfSt4gFzz+7uB38y7uYZOdMPxqMadVzPwrkwxcMkBOAIOjEOS/GR9FXUU
zjeEKGGfd92LW/mKjl/rHclidD9FQ58rsbqr8Mr/MS33WT/9ty2TQ6NhDsWUcJ56LttT7ToC7aOq
InhnRAKqWAwBUgq9sF80yTXuBze/XXTJKWqsxl+VbjPtm8TmUd4PgGJn95jclgKOmgPhZMuqFX9Q
yKE6H0b3yWt9/2EYZP5zxzsC1wicYx7JSbso6dCiB+4DyJjX1HY8yMp6bXvReV/abFOmcOwHeFAH
lbsTs5hI/F3FWk3wYzF/h544+AJa+gJBNibRHXBLc0ntjAfK2C3/cvhvSzJIV8bKZtrOB0/A//qd
VUC+RGbwDYIX20w8ATXDuxtIW/xroIan9DJtrM7RMyYG0xWV7JDPDeaxAYSgwtNQ+oLodIYAQC7W
KDwtPzNpoWU3pnTt8/y6gel9hd/s8jCIzXRfv4DKn+N0Wly9yngegR/u4NpMoboYtwzSCpmfC60Y
rzGYsX4pCobkta/+FJR4V9AqTJJQ8gfqQtCENHrhM2l9LThOB25Dmfrdv7KfPcJ4sB/wN+kCKrve
nnzQevDdOqyYB0hbj4Q/F1UHFhOLx2GQXA6ly5FexaRqmfuZkzc5NyXmDt89Kk5cjIcTShCqS7yr
UwXKiDUTzJkqY+q9176sJpQCNXrh7Qry+WuxUAbegunv7+EmW6pOV+7qQ4fodaWPRKFiVaEuFJij
gQHDS/tunFLI7eIF0qYXoikYhXwdG5lBwsMxUa0JB5HVnw6JkDCU0gL8cdTrgGpM8fHtCFCHXZLW
k8U0w3XchFSHVyzIWT9+yvVUwVVo9NfDBFeO7wsVw0WgLjOvJLNOb1C9zNiQEYBZ0WVqYlCGMarX
w2xQ6sB/oLWdDIrP+EN14L3hAgYuFQwz29PLTgsipDbpFrNM912wLABFGBYeA9KwsOdmANnniTM3
aI+Zs6HG5UaP8FGqLMBFgbpSxUiK2yDpTl4xWiGGx9DXWEcEnSi1KBueyW9E2eq+AUfu9vWVFtK0
93NPT++oG6Pa+n6iC4OdwLXcnd2QoWUkL47EUWVMDg6iKCfHHTUXg8Y358wwMs+tWTx4xo0rVQlQ
hU7X7D8ayoIhcAB6vfTJRNdhcHffwL4Uv7gbYN+jhlAB/dbiX/QDNK7dojeWc+EVDnhuKdBBai77
4khjlnTFQI2LtLziry7QUbEeIGi9LuQc786TI6hHf/2d0fxfptCyPNT7GlbgSMuQqW+z2wHhC52f
ISPXAEJnBsVGqGSL3WYTEYMo4bnu5fib4P/ekQdetr6mScKw6eacHPw77J6FGZVzmV58JF4TNDyC
Lx0mHcDz+o2LY2c9/PPsKWQdQ+IRkdGkNcphVfhjnxndgJbi1KFM2dktY54zKmpWP8BFod2x1LAq
mnA46RFcuoiwg/H29YFDWC8f5KUL+LLhMCpLUNALURtVmIFeiKmEn8Psj01tpMYdhk/4xHAeqVdr
JnRJrVSrJKeipHAfWB+m2plHcJ7QVH37Qdyq5+R8aUPdrC1HsQp0XHncqh94ArGbwj/WxsBCC/A1
3W0dlmtP1EiNXp5qNL4wZAC49LCzBHM641LVc6nGgIn5ElK0YrAOuen2zQkHqeicL+wjsYz7to3K
dccEILOowiOfGk6i2/geVnk50/+AK34H3R3MViHZ/QZlQI6wuAE49D7CB5VcSVEF2GL2Eb3idCJj
/iQFbLtH/2WUPkM9XGJqoGPegU/FZabOvTrn9HMvP+sbvUwmMwJn911QDqaGT/CuSJd9sqvRzYmE
yAkQ9MEQrunE5v1CKW7LNloteIA/G4hMp8VQeYzlGoRKH/+y1sHP07j+Mcq/o14jw6ulgdKCc706
2nyprLbAXd4MnMLE6EuuNN76QDTPBbJa0Zoh7QVNSW9khVNK70epgMTGaAQ8LDqVUeO7bE52qfY1
E+lGbzaIcS82C9w8MvH8bv7FBwRhFG6tjIcJfxwiTGM/FIeL70WCI6Ddkg6RQogXmaunjUinEv49
RxhNgSm08ye9Vueoef9lDAIk2LAnV0zhUW2awobgtMHIiDaVAosaTdmfQ3ALSAuW64CUUnNx3/Cf
i7orHnVoHMjMacXvgZKGYjxF74BnBlB9nvXNs03PK83vf6/gsaujakadzUoUroev++Q/2ojHDXQC
XBhpmnFBnk5U81HrRVsmXaA9aYYISU/7P7N9fcqURsT2RPvuiq8kqsFfBnMkOfcJAsJlJbxgpi/m
h1HzUS310hI3JJmF3uZANX54a9bWZ3apycWPBBw7OuE8ktHguwosd+10Swxwot6YYo6RYQbWHPa4
Oudxz5c8wbvAYiI50CDgThBgA7vnjvipIW+Xqzg/OYIsvoHPUy2xg4Uyf3JJQVl7rdVz2VcCdAG2
uyZ2haOpTFnFqVhQEWlBFbDAnvaaLpVyZoTZwn8zbT/ryBDiGQqKZ8ww4hBzo1Os5J1LBvZf40ui
gyqw0Scss3vQA7dPr5NV8gtYRzi9MaXwJ2vuLzuvBb+zpSjFa9LsxETNtg06V9vRaee39Mxb0Xx5
ovO4Ma3AUvtnFmf7aHVQKZ8/Ojq0NkP/NtYnKCeGFnwyL1wOW+M+BoECqNJSBncQjuJ/2QR69MNj
07lGoOM+fX0CwKVxbNhd8iCiDfEhukarPUZGH+eEbZzkDnbaVEm7EECtP367I+/k0B8CdrAVJK9h
INBYoJEzDlz2As7PYvNCcIMoVjkGPcCGszdaXOOL/w6OKLEQH/C0qUSMYd4SvLGYmZ4nUPfoGC4F
Fi/TFxqC80ErBpNqM/Q7kEjEg8hkYMjL8QuLO3Ahtw0rkChAPX41gkaGzKwK0psIImwwHmzqoFGj
LnDP3gPw7OaA6cNms/mTbTt8O9XWfHiFuTo/0S8wTGISMsRN7S21NxjOFSuJZn4vekusegY9417g
z0OXqOJ4DpP3GyOQR2gKcDkB9yfI3vtu9/KugOg2esTvhHkoZpioYgvyHP/5CYbTB01sqtgfjpIt
+YOJEMSseKnRYFwd+gFIKgn8vr5Mhw5LJin+qlm7aJjEBaV3mZyIa7/UTbYwjviKvqx5gP5zVB/H
6WOqg7xIoQABXq4atlOwmePu5gOiU65emTFAGQF2ZsmwlV+ub8e5OHLn+c7/h669Ly/n6fQBkjRz
5bxt2jHA6rGAKMlVFJNWTA0KOvm0yvghAPSee/NVPLEswfvW/j8o05j3CZl9E+oaW17VpoyqMHqE
SxhLdKuCktUYTDz0mJ7eykYQ3/yYh3p2y4IOmru5U3yG+VnKtivdgcGQdffCRfKG2SKNKTucrm6G
KQkH7nDIP2PcNYikE/53On57jajTDuKVsS5K45DNhFpjlh0OKBmcioLAQ+RAN0lhQYTijNsa4pXr
RKfuKdcNdUP/AIVrtHkJEgAqEFDGLnvZMT2ldVRTHX7FZpY1ojMjz7xwNkhg2Y2wnfNpqZCiGjSW
q8kPE/P5hKywKhnC4jICFefXgMyOl0prHERVCVnLR8rPPINjGgdi087h0BgZhKfoEw/ZDrvSuOd8
0TwDHR4ObxOs5Uzk5f4vbg4SoeRksSk7CCgS+d0t2292tP02LRL/7hUIzLaaNH5cTmJyTJ6v7INA
F2sCoYRsA6RLcdXkOlPzOatUoCRcOzKLvMx4AGdiJZCqsZQXKBx4Wl+Tco4sqhpb3GpS5lnwKkH2
YO6ZLoCmhgCNBONACUU1cppSWsRf9+qhe5xVtDp98xkx3kKnxcYU5xb13e3qhAoDwf2YnzZrZ+Wg
3FCNFF2VN+RoLkHmCb9U2Wg7Y/q6uQrpD/1oolh5mbyceHnzl8WHt83hiwYUVi8DzRbZjxE7+6ID
3ItffeWXQboboOfAJKQ+kpGVARcqzBg/aSV4KTx2yQPLRq7B+jczBswhd79thJzunE+1rAjQgNAT
mhckUy82tPHwgdDMYrn8iHPx4p1Lhl1wu5zAPBxQ1dgUdV5xmKH29BhPMBahB7DMy+FX+cHhkN3Y
NoXeZsGJYIss7qvw5wZgIknHjTnOFQdH/NYjXMnIWHYOQqAjB5H/Ns9eZwWl4YXCbI0dM+JHTY8R
y7cVsjUsQxRMIxwEFNtXw3WpdO29athLySpaouTuQpAfGAeKWZ9TGEekeOZ3vP12Hge5CBC0X+bs
6e124kz/u0EUIB2vVVRpL/YnmUvxhHihBiqayceYk8cceBMe+Ta1jeLAXQzz3BM3MeTi4hiIq1zI
0hzTFl8iiovDLiNSR7NZa3hdVARmJrY0iO/Ti/ghOWCCEh8iFkqCs/GPSpuXDTVtkvnoe4zYDvIc
HN/G9DY9o6XB/485W/ELqDtoyIwSGQXTDuC0nKmpOArP6BeI48Cap+LBHjInoPNHjOGLqyqwhdy2
FXse8T15vlY2ZDnO4mmMp76jGQuuWOeZccwtWAZnG93AgA4WG4PWXohRzvHT2CSM0jPZidbf0v5F
L9oO7ChpPd7OAjMX3RgPiGdhhstHPJpk2dvBzJIyAvNLDw3KuOGXslOb40mB5eHABZzhKM6Cmd8A
J0xMNFmOhMUGZp7CTO+CrReL7pjFsY/C4QHDKuKLCEQUIaiXZa5LrqQAsGRfT4Snvi0so0pCu87S
KN7zxfgbJ9NjhusHq84QkfAXMYqwmFy2ZFz5WCXHdEJ03lXT4+TnsP4tFxWfqPkw41p1GOGsqEuA
LGkN/+GoThuu7B0D3DiIs+zS5k/MdqaJWLOxRCX3AM0gmrTOcv1MaPph03A5w/OTdhuwrWcJcoiC
AuEQCgxaKRHG78HNggQEMWJOmrj3nqFFwyNaaOnoIdb/3f4vSODP3X5Nfr0VH6zZ2Vcx7FIxSZrN
eAYmlzPumyBmkcnWEdaCdYJTE56FV4LyCexKlM5EevF3OktkjAqGVvXvMCyTDzj4VwqfhlMOxG1Q
HVal1Z6X3+0Ch0/iOJF6RbuCyGpCie6LVm2CtMAc5T9GHmE/SQTwuB8q7H48gs3tsQnm4zEOxrCG
1yBL7W0c9iB9jZTvjd/SCFX+xE0jg+bFtudo/vgvKlXKPxhauiWKGmPubmnCx7rdoga08P7BE+Nr
bJdmDgjSsw6cNnMY/5ZnM8uCIP7xeDBUQD8rngOil7tJXBO7CufQUEn0pR2ZD439F9RHjN7yYYne
cewx7SYgUeuQi3Abs4s1FdUDH4B/O50Sa0WNEdveQWG6Wc64uYSChiTSRBH6VIU6gtvDPznwqYp1
/OM2e97svr2IeAQX6lLB5oG44P/aT1tKttsvYwxuP2B/cRCvD1ljzvi3d14myimUTvhgErflUJxu
2Qp6frVnaV4M/Y3KFDzayr01or2v2SzWa7ziLIgYjv8LrxcaZ1emiqH1E5pheiV+H/7XU6ItfYmJ
xJ4kxaM1tyiQwovJ7kQaEU9n+9vRygt0wan7ZHGmbQekJi8O1hWxJThZQJXZbKZhDSCCf0Z+PyBW
ij0eIKP+TugVTx+EkNRP18aiw5FGANIs3cvMOJBCSvjr2KtMzwrHOr9E5IomEKFjQIWK+VRCd8ix
FeHhFP+LkZjuJCL6PfFBA/Qdf8avP3Ve8GRo69Zs4DyxiI+igydespbtYo78/fbFCxkZfF4dF/1d
FhS8G/gjcaQ4oBP4gH8n7Gqk+7cH+vLvCfD6SqSmVkFH2ltmmaBsvUNAtv3yP0Njq9ktgznmALk2
CYHfxf1cMwDJDRkAiEKNV2NRA3H3FP+DNsqy/jC+YCKEXaMLBiIXAsENKfmu4A2ieBKV1wGIeOjO
ZhmtxInokI0wNZ7h1cz/VQ5msDElhoQ4aNM38CND7/sXs4BzRYRYxn07yEL8dYRZwMl78OB4Ul51
Nthii2EAHTY/RDZc6hmNlkdMxup6IWrPXe4RCCoyLFs0d7uDx3eMAtMLWfE28zxeOzSTAvsWZFSr
PKK4wZEOe3qGW4TpPw7F9F28KtrmxsOlhQ8XlsGNdhW4kbcDjoxWSXSsmIMay3UuigFxvm6hOGca
OgJ+pG8qH/+D1dG+Qc6wgCUCV9p+D72/q2YNqZz/Lj5ut2SMhLpbS/rbE/Gxz5CN0aoWRvC/dBRT
zR+TC0KFnvtxu1DyKBQ8FTSZ57zQiLsrYd8OPktSm5XpYKslXSZPYMaAi5+sTkBceLafgCVHzF+Z
rIyk6A2xNlj2K2orKvjwlmhLzVcxhyQ1T4AsOEAjKE2h3sOc0Wfy2Xwe2kCOFaQMqHyguc4FTa6C
OLKOaHE01AdAz8Yx/kBDkAffUL0oJNUYm8HkRYcELEqi1yKFy4+N8duVw13Jwo5VJqExx5d9PSLY
chx1xqxQguDuDN73L83TCVQuVIxCHyxAwieympEIIEWFDxFsoX+3P1inImS1mAKMK+o1lB5k5RcI
xk6CjhiO6fSZ8AHV05Hfi5KClIqhu5Bnsxgz+6Aq1Md30iyyAsLTEZblCaspqFiwqn+ggc7ijQFC
B9GL3aKW/4TME6JH3MwYGTQHQ2uAp3t0X7TZqvhYPdxARkF/McRMMbujhuc5TSW80jlce6x4YZRr
YhyVBlQNlv8InozrGhdMfgkcnTJW8yEaowgFWlgs4fipRYU+eSCc5micHzY0KpaRb+Z5iUMcPodg
79XBaKzn99LWdKO/QM2F70H6W4q9ARAbH2ZJ3RL7NTXQj0LWCLNcXcKOoWpeBPqG3hKfw8/R/Owh
vV9I2qFzLuYFwzocmvH5ytsNhDi5H2XkanL5ODprQzxoSOChH4PJRAdoab7X/oPJBXSicO7UEBAT
lxgDwoA3oY9g7Ka2+mz3pUfn6WiWHMpQHggfvrb2cu7rJzME/QPyaftERRvB0spYUeKyhvOTAkzy
ZQoNcycGocbShJOi+SV5DEKqZ1wZsaI/XWFHYN42laBgcP6dS2h39GasE5F5t2GrjGWHfQGzFuQw
GHoXpg3YQI5QqGAvB54xAvyivGDRNGg4PcGHQ3C05Dl9qf2fbaaMBZpkS+bishEeWNhQ1TaOXgDk
IWKHRLLhlXk7bLPYfSujg7FfPlGXH08OXP7f8+To6XOj+a9CkpFptCHNzopTO6LisVg7BhDG1Zjf
chR1BJp+JiZcBCxaFroPm4QS64vcvPF/40/xEYNw/9hLpoFhtzZ3lludhFLFJQjUDH+icWEWXgtG
J6eBBqFqAH5oD117QNFaoWJNblgKMWmAOGNP5w8PJXnrcgJEPQcSPBsfF5cSuFNx16B4ychA2oVE
MhKFDLAP8fCW38cSI34XVMSVJWcPFhk3pPlbipsXBQlq7a/YxvKjEID4Bq6AMBEXTGGckJbh83cO
a/8y7bmCPBYo0adYhXilm/hwom+m01dZAiW2FV1iJcEkyuvttB1QEc9mYNK2hwCO/h3UmYzD//zs
opvfiBeXiEKCE8TH1gUof9z17e8MyRRGExAlsNEOe4DIeAUUJNqRUQwSyRqJHjQr0kHk+yjoTWU5
IrK8/mVfaCXWTguH075/QENwD3AuNwYLTITL6Se644nzQmTkK28LnRs4Kg4nAht2Rk4VC/3JaPMC
FL2ao8l1LCE4H4aXRTW5gICjYz26CBlhh5qtmoDRPRh1RqGN4iXq/0nbf3CtAEPFbgw5v4gNtHxO
v5qIyYBdw2CARIaEkOGsCusvlOKUUSoJlmuJOqBOPvF9gjy3DIsB5PaRSAAn6JPlAwWhD9kXo3kh
9RE0yYlxyxRfYJDE856gcS+OCYj4fXyGeLu/3dMc0uV1dr/80+TKWokywsBuimrW/ixeWynu70YI
a1R05Nd1SzhQoL6fEcrR9ekDyWqUsrvCtRVWnPJoJXA35nSw5cLcNNUwwE5rIH5OBTiwlp2ik8vU
xtA4BRdqaT1gro86BHbCkCHHmDmhApSSa3imexvDzqwlAMUVStHZGxSTVgpuVYFseh/uh5tP6U/w
1KZHC10VrSybHHalp8Pt9l0w5t1oyvQdWC1uCIVQCozEXnV6xKho5qLbZ+TbDwDkGSMSmZM5Va4R
M56gP23II8DGFxBUmg89VpbQSQ1zltBe0QOBa7FDIBHUWMEfX3Zztj4IRjyDy9Q4ZznkDgUxJRhL
I4Zuz0HZMkjvYxX6azX/jgH1qDtgKyCFEBrii+wP6OxOSZ2XGtLBoVd8XCYlwocFeF6ggocuJW+T
Dc8R4OpUo+h8A6p/Z73g83frgw2KpSmlP3T7KJSx5HrQPTkKdY0IfkyeIAnlL+LkRTfLwZCgkBAe
J2gMUEuQ4VQb1X4vuoXXxQDS+yW0le+zpbHmN6Eo0JaAOkLvwjV+/8C9BghVPJlt99NW0M/SlCmH
1q/fkMPvmU6lj3o7lVGDdMYDLAJ1VSSwG3ZQg3SIoTGGfTOENECeVFKUcnMBT/aWUlgnglpgfgQv
8nbRU5GPieFeZO53+5wJ3qOBiERXZxPvvvEjUdboXsk/N6TdWUWJmutIVyBQlhj7HHEYp9WmfRrS
Gl12d2Pfx9hvQtPhD6jIKzqZM6GPeY3FIJPzVVRtxPQqggzgQjhxwsPIOS4JOkyGvMZwZeaApkno
wpSgjEcJmvl6ivGwsRPpHSd4uvXy7zq+B3rabVCwwIGfcsnrSqNJNQgi+lMXIyZsCZloAcuncMPa
X2jeztxATDyM15oLPmTYQdWJzncP13a/9juL+ViaCWA3mrAS2JewJcALlZxHIKF0E8IEYiyoEgIR
2jJpO6QHRvg1G7iaeRszgmr1/nBY4pwzZ0Z41cbQMHyIc9FRoUpA/JCTe9RAEOST/oH2NFH9Xvwx
5gNT2feC0xbAB62U0DaOaEAuXGFaY3uwPyLTY4WsaOt+YxJf9HHBEz7ZGy1BiJ4TlnOhrwfuGTzr
AHCI29qFqdE9+iJ+D/9ge81a77FBlMJdeuzeSJbIKGxJlid3V/Vuy+eUx7BoFxcQJtaeE1mS6u9O
iXndN+ELgAW+i6KVH04Rrt1RXSARspDeeILHgBtdLdAdku1PhpLJdEZgbGiR5fTLoaENptjGUc0T
3pj4XdrtnLmQ+9d4kdu+awT91wl6kioYhnwvllFW2fevyW/YjuJ9CXv+ALfvorvdXMxfoc/efKDj
5p+YBoTuhYxGFy+bECpE36MEeC8T4zs/GyoaySHyIZIJwUeZCXUyNAFmOmhur2vmbqztz7wthUZh
9nVomKzruPdwviiwA2QobFdkMor5dcQThHekJybsMUoU8jTQIxHxdRiIceyfrRSPhNMIkgsLrtIY
0sKdkmGo7EeV1Sb92tD2DTXGP64b+EalZX9ndfpDpX3P6B9/8CI4Y00YBsb8uAPEAqF06h31MJTp
CL9tXiC4WTXtOxejLMpxDUKqu2IjFNUC4YkoXAlRkTOaX8j0L2OuTDTywdMR77CjnSdOUGvMY1E/
dNwHviG0t4hkqw3uAx97fUl4oDQ72nhkUNbIk4EPWwdejwCMQVdc7L1HToYml16oUXvWbUN2wvh0
Lqe1g8yUqtLt3NfiDG4DHMG3ImK97Z8rpUNrybSv099VjKE+ZsL6/V4IJEEciuv4DFzBMK+xE/vw
mLVCHHBKQYiEYzZD1gzqcA91pkQz9nsRKSBg6cdEXz1izABiizkK1K3VmEsX6OiIV+5i13nBKIST
RZYkFvi+BWiMApUDA8Hzp5At6F2meMDC4nwTTFRZhqIhBNC9XRmINRPMH5jd8hejeuRAV96b5EpW
HNk8fZThK/IMRJ69oqDJJKT0zQIZukH1wDlH8k6Tf4wejnB/ABZkanKOliEhEgUQcK/aUAodDa4C
FWUCPKJURjBMJdslZVxH1yqUFb6VPSptBj5eP1tDENYLpNLqMGbsbEYMSmzfuTxrouU1boFe2fD0
DVeMONa4sply39JwZsBxnKELVI0mg+qQ7avkxdT9f+4Rb5685nYIx5A3A0QiyWAkSN3efIqq2whg
8knpyUjP3xPXR+Y1OGzwMBANxn6YfsGIwxNzB3eP2Gvf8BH+IjR420pQTXT3Ulr6GFXLTmOe9+Lr
2Qky9e3pwGhHDsfAPPNXhX5VzAJDJ4PGCKOck6kV30DNoRlxb5sOAQ/whfElv3FIUT4lj5gdz3u2
lJaHo/8lsVVxHyLyerhSVLuoJq+ivl6/KKxjZgMUt5f9mF+WyEu+Mnm4TADYI1+PS6ZszObLNH39
98Nh0sZsDBc0fE5xxKi8X9CV1mlKUcaqA1uhPpYW7NwwWahivNiz+9XMbTN+/D32oxRTUUxtT3/c
3RtLYIS5qXCuDzEw8TDEn5Rw1KwbWzaki9JhcY0rp+3DYQ+M+g1OhbzsUG7r1vDfyjBcAfLPgbrv
3CIqxVLjccLUj/0p+0+IUphqCjyJmQYyIU+RybVYpltyTqjUHRlgMUR5d0YwuGBJgyUGZqCJ+ZE6
V+fCW7E1K/9D04DZj9UHDYWnASiWh4gHmqiM+eHa0eIhiAhguowT/QbltTmkrx5XhBEtOiB8ggt0
2bXFSgVRdTd4TkGEfc0T46wjg8cBwHuQF+DZGHX0AGCXl5xBKnt74mWjoDOLgzTZ0SLDEbaZlNVs
KOAjMvaLYpAx9xqRrFBcPel7/i14UrZsoGOeowSw4sOAAaL9Qe6D9tK5MiE6/CdH1lNkE3yMOZt0
cvZe0vzRNlXYA9pLRGWFmF0B2LCqDJ6adgV5FpQWkIaNsbj3oQPRIQ5YQgFMwgeS5jX3BiU41tqM
Og+DEd4cElwJCxvovsSikBbfajXWoegZZyjNG/eL6ufQuX0wYULBySHVtDzjs6vCejxms87b6cCf
kBwWSUokxh1Wlg3LdP7AX9CEkaei80Q0vFUhk7ppvd03CMrZwawWk00WBxrI8nWLkR22D8iQLxqI
0mrDLDUS1Nb+8Xpp+pnVRWBq4UlPrYshLsg+vavzXYr8GePowgcl5lPiwG8FKFt/TuXzv/KHzx5j
ntZj04ItslDDoc0zX+vbDqSD7z4a4zy1bm16VPpsfv1/SqCzS09vD/msIJMY3X6jjrlsBnPnH55u
XG2VKQbJAO8CHnw5WICLR0yVAjzpopOp0c0/nE6wfGpRPkgGY3AQMT3LohsBPVUuibUXaahAhCgY
naFf0SvPSJ4O6IihsV8JFxefif47jVX2XPRdvK8oqnVLkxxxfFq8Ayhnv+K8QM2Yc3GiabWxejAR
tPb+BgHVgegOwb6ZRGm84/xEmsvjSrc+mPpZa3AQ4C4texN8TuZquSfLYS2pR0d4LwV4pGXK9Il/
kA7vF3pEd8TXFJJizVRvW1GEHihpTW5fcJ9okN0HwFxqTdqnJeb6sFyiiSIPgOk+1kO3MTNxSADL
BilgczmusGm1K1jGrMN9jap5iGTlkXOSSXsaQO1RIEVWtmM7Ac3BKma2g0j7O9A88P4gxnIWyeBp
HmOMazIYmH5Aw4eI/D/uAR0mkD43MWLLEZ9Awij7zfqitThSKkNYQnd0okA+o/w0D7HEyIOovACK
jlYAj5rXVnELS5eZeRJ07SGXYR3utI/fNg1Af3y1calHGsGBdMSimWHMWBEIkdzR2SGY9IXG4DHt
jbnj5gTnBJceBF3dmyGSdw3M0g9+gQxgnC1/YKmayyyqCBFMW7J1Ts0UazTBh9D5QYx0lEYz+ET/
yxeU2fsDJpX0tsc3eyVDBsbWCLheE4lign1pdr2u1yBHkPGSMWO3hnBffjoKgh1RPpzW4iUxxUEG
KOHODlqk0QSO+Mais3mZARssTCYd3kSRluFyY32fFTDpdMXUiwCvhAsi2tDCRBXJDZFJ2TPm1N9z
83AbZ0abeV9zNwMtmSrGgb+MIBgeEF3bYEk1rKPhupF8oWBg+RjvmQ4XBfUOKZzSiRFt+mpwgXf2
TMEmMjwTMPr996COaWfh3EZZ8vQ+IKaBglgFGSw3n7jsyy/YzDVbd9hM5MkolBjqQrWelnuc2PBB
AwNAZPAdd+jUEOqx+UGAsn17lai5wrAalcVtf70bNT5JJGrdxPIo1oofnNcFlSwmIegUyUCAzZhn
wLehdaYvDmhHA2Gj9E8hpadgi+yiYz6YFRQqM+9HJ0ilHf4hyY1p1dvitlCTPt0hY4EOY5m8c4wd
DOLELxH6rbNNoBWwcMNrE1BE56D/gCS5YuC/AqP4wr1S7KKggmC3eVwbdVLtuVhWcbKwJ9hVZDU8
8xKJ6xQjWKqFXVrvh9Dpyye9r1O+negaLj7IreK+jEzLhxln+WwWAs9VQHe3rxmjb830mWpoRlDP
0Ul3+Ui08xwmWyyn+zj36L1lu4dEI0ymv/ENAnnxQsLc+yNT0Cv14LMUUgZOKds3hBJIO+KOAVg+
cnTgOYCcheTwHTD3Y7QAaxeOL2OjgssuHodMbMkkt+CP8K+TJeDYL+vwCs58iB6cDO4xAuQCtMLn
kIKaSaPp6WW9D+KH6HxIZ1bHrQS94yRWUG4dqRSKmOE8Y906x0hKxYCKeIfghlGTYkyJ7pgNfmwy
xRX/DsOefxB+IeU0D3gERogEAHHqiMuAPByQyUFsQyfdOm1tf4MLAZ5BQ5D84Z92tNrSxEUWlvCg
5Xf/SWltBMB+I2dl4DUAe8C8thYwSKJgvtD/xwYIkb7QH4iXLzlPv/Er9GrYaEJXiYaIg0SEZOzx
vxUmyPDd3RmJ/FJa4kvGk3iZ+rIOVfs469yWdV+d/U4729LYW2GLETq2PfFQhGH7w8OLEW/vQaJB
zySkIN7k2RMFNNN/UNFvBoxFANd55V/nC4oDyK5RIfHrcXwl/Q3ji0PzB6mp/2kuq8s4wTOhmqWN
uE4QCpi3+U8wpbwe65P/+H+assxgIdkZr/F/oya8KNag0VSEBH0Wlswo/bJheKSFOq3FfgS+C7Qw
l/zsCbcgBgE4ei/+EuQIygx2PToiAd/4zwFeLoh9GC6ARUL5oeBLhOmRYN/5mJSMdz98JEQeq2I/
L4kfpXQHTTEg+eCkwnfFtGN9pMYSBl1o8SCFHOBKwhi4PH4zT2hoFO1xFacnm9Foxi1Ufg4zaVes
kpoNXcRihN6+mULt0rUIj5fpz9iK2LZm+fKdFVRcUeyrBW819HbYJ7o3ln7efdkVX0MND6TYEm3v
TtgRyfS5Dz7byUEjSj+GEo8nDtm/fciWrrDpEC9fE78jf0cMaQLG9yjqM9THyHt1a9bYT5JhHsuL
Y/qiRxQTqiP2HQ2WTVgAlCJqQ8MrBI+dJcp/VricEC9Or4x/i4azDnbMKNAzGDtWgCUXWG5IZZrO
EVOdGiBQ+nTpLCzkjaIDQ2fOjijvAMHl4yPAeE3j7GvEav8j7cyaVEeWLf1Xrp3nlrXmoa1vPzBD
MmUmSQ4vWI5IQoAkkED8+v6c6j6brc0luqtezjGrXbWdCHl4eLgvX2v0nTM8vwElephRQHsDOMt9
4vB0Flg1SK4hvg6uiMlKuxf8JG3SiXxIHsJ9LvtL6iXdiub9fMtATRM19w4aXiv2BWEXqmNUQstB
hKpWzLizEK8jENSf02BqbIJGdb9oAo3b54znJ9SmaJk2ItK34b7lNfA6HDtBfvMHlGmX9wrQkSda
pSOkCQ0Gx9t3IR3MT7mvKrCXx4FzLzSHhy7DEHgHTUY/wCnARIrQwCPzqkkrYWw0fjj0DZD0b4vG
EH4CqozAcBsfPEAYI/O/ykbyLPw/PMW3d2XKtUZJifEmkjNCFBQru4Y93jSfToNY0CqUtPvQg8EW
w5MFZcf+to1qzUvx7vDUo35FyvQVkf45r1FrbDCCx9DPEJ0c+mDlmbhxQRuYzYWIDuJ8kjPJ5r/k
F0OYilOB9fLJY2jFoec750biC1MXo+DdW7XyBxFSk3Ji5JL/PW6ZReqS1VLT3AqJ0N2h51CuYMpy
sh5z6GCFmFii0I3OYGf9tQVAc5e+hXRTXAZ4cOu8C+AePbZkEA7ybhvgW2OM5lSH/AeI21PWSR4A
jAHDe9jA5ZjMP/fPQrImF+P6MWl/+tPwcdXcvnC+m24/E0QzgVXeetU7c3yPPBtbYCzdxizv280H
BgLmXHBU4nyis/ScJQb8bDinn1JCcH60wZkpZ6aPTVQV9PnqgV2gzHEewJbEKuZNwf9zX4LNpfSZ
t8fx/dOyD4SXXLgH/+fzuajfMV7SGQzhUuLilNyVJJr5XCfHorVNxm02vtAo7kyiJ2ia28sx8Ana
TQzaSDLaT4fmTwGqv+Lmp2UEa1Zf8vfz21bgwlbvzW6GTQQbgFithuMYPBaKKQw0PYGVLBtTRkub
zOCDMCU8czcwLkyuDNQQEZH+ob3vL7qSp+ctsBpUinvLqd2hSgWOdnu3eZEmiMmL6gT7G76Ia5Qd
JJwbA6Yz+8C7aUwgdgj2PaUurvchAAxb7lcEwwRjD4tHDjgojC9ebzybPldzYO8k/g2P21YSbArQ
51+Nrz9wJU++mBb6iBvfAjcl1M6g9XGQpOfqodhRcqBI0QDPxzDO3dtdyGEl/t3d04tGCHHfoZHe
BBvObcNblxcZL2FwYj6ajlTyoSPn3nS6HIFDizFuajUOf7r4OJBt7VuHd5sGP815SmBzwDv0Asbz
R2bly+bCbLxv2fctOsfAyGAGq1CR8ITNYN0gRCQPGc4KTJQaQj/r7T4QKGQyAaT0zwvVTKgPBEvM
QxvU277zxbvwZT+Xto7A370+pWcYC2Fao/roPMGQxe3U7K0BB2fAUoQArOKlNDo05mUL5IuG2xHX
x8VDDkUrbT++ityr3DTzvPkj31UUYGgGkBDBFPMlX0lqqQidUONEAI0UkYNpyj+VECaNMQrFgm7Y
8NpBFrP1JLw9hD4btlUuHw75OMET9/xGIaHbd39KDnSnGMh8Z8pUMnByMHEylFJxL57rnbv2zzv1
OvcT2pSvuL/geoe4DOYBLMmzu5w7A+hquDq0Hm+Z8kjy9MW/skRHpgkOs+xoEx7pDzJ0U0ox9RsI
Uav8REMZQnYmBnRASiH5GJUN4BJobEFndejR6JANiPvUlZknIz2ep+PsazPOAUd9yT7oom96fyBu
SgAjX2UwdRytgVmYyCh5JNygCXiM8GKlBsQAp/lmgGA9Aia1xz8MALJr1EbufcCLwVCU340XWC1Y
CPOu8+hrO7WeJLfQaarx+BondNPIltIX55HyMIAbXhlEFxmxo4rQpkbik33BPwCTgGS6+47MkkD8
TipxmguNoZzcMJK0WR+MfPQGKMShwtZntzQQ7xUJH4FBRp6tqUGvmWlb6kljvyP/oX5fgncSbe1k
ykHHGVy+6rqDk59aAc96bk26ngQyHhN9G51OALOATj+AfeLk4dD42gmBCS3HVRMMVEhdZNtbvPMc
56tI2xkslvtAN1MK9z/IxH9yVwwc0EqM6r2awDxRDwJLxtkgoDBhWnb87qJbvANbfXEm1cDgPh6Y
o53XWEIC14h+Mm7ipJPNoRMPW+Fs+7OnO/IMKMyZwb7XDIf2m8aHR6ltcnypnMYJob8v7hEHT6Az
CX6BcIau2VQkWzL0JifR3IbTxZqibg4hyKkBdmRH4CK359CfHrlu6VFJk/PTvN8NvL51uGe4UP9g
QB9M1xQOrOgTXJHNGAagoPWUq2H0dGwn8xP3KrNNoIh0ghL1CWFwqLrRD5q8b8nLhrQib6wAKUqm
vHio0gGi0z47bXb0qFP67QyYht7iRWVze4HwfyqhSEZwnSuTHJfPTLhe84BaDr0n6TcupnDiej19
zhRhczETymVGyoORziba7ewFbqNPela8IEhp0mhYwrYydF6Z06VxvJ0jp4hr0x1/0Lr20OAMkttS
Ez98os98fNhT+X4OwEq8CjNR8HaK+i4IgyEqlORFOnMAx+ZyGuC8dKj67FlTQFSsEJlZr1VycBjx
/eDR2XefT09gTVYyacDrK2MYYdGJ0Q8dW28+9WmcpejHPRmiEcwIkh7NV/h/OnTheEtXnWq4/Crh
izOED47UgmyQjBLyDYQM+3tkmx6hxsDt6cJ/U+fTyVgmm0H2BUsYZFgv2YvVlfKZ3aMOmENwaDHE
MIDTrXyyvn2IPGkIfRjf+RsPbEjSO34vhnbiXDCVqg2+zfOaNpHOc6K3+tgNqoE+yIflS8VzbDUB
GtoL+0smssDkLRvxkW9OrENEhxuRMhhxZUAa2/ZeADb2juBqCHqc4yV3da+YuB8gXCkXHygigH9j
bK4F/ym8CfYjNLAt41sCNM+WBxLeifaoVehuHftOBzHvrjc8CT8P+psQXxOreJpFfAOSRoIxV4jf
4dakrURCKGcS0syfA3AHgcot3zPkrXvHPqpB7eXP8sMdk3Q9B+A4ktEWvh9hpgBXl8md+bjsem0Q
ooy0UVKCNYE5fGZceZ+/Rx2nTzK6BRa1Q8ByLVqJ/UMT9VTeTw9b1AuRYezvt6CPBB3bL0iGoMkc
EuChE+JDeVweUtECkM7po+v3Ad5kPTmO6H/PLSrleKjNOeESMAAdAp8HfP4oz/rsE75dUiZdXn7g
hH/mq/eVCMCsG7xPyzlzGSCVBZJBVZTnnc8rjDVzT6JhEjVGOw2EEbPalB2iGUPwwkTicAXKfRNR
JXvcAqH8a5LSDJv8FxuzNXLs9oYqbR9thngaIBWAiBjCgRMfXdtnppi3H7bRLpixWpH3Ff1kfNKY
FouZypUuImCUztTu+/39HW23TgC4NG1KaZ17uEV/n3Cd0vekbzdYA+t9keyFZzJNcRlAJNnoFnfL
R7hAOATrz7y7mwASgvyw8Q3VCp8ygkp3oENSBnOCdE3NQQFKi9NvkjwJkoMSRUUgBJ1A2Jdp0ClK
YPgfYSIleecSIWdf8qiLKf/FsB9KjmUPsjGKY3gNXYju+lHrcx/yiH7U7/SP8PsJcXJ+HUkCtIhY
QxgZBgR6MUKlA/6itV+16SlLfkEseIDeoLmn/hy+8Z7tECfvqbkwGrLnzcOFFwApltYkmw9DJhXD
6ZEvyYxLI/h0ec0xEjFaf1ivzPE3z94tGZ92J5g/fLZ4TB/WU4ALDearGcWf8lbE2cdQp5Po0sjh
znXYiGeGaWfQiAT9HblqD7JX6j6MfPOzpTVLNYDAh0l+f9AhRqdP60e3B0almT9VlG9p89KdfaAx
cB/R9JHB6CVzaBVPKraAHDrs/jwdpRHAZUzzghIzRRWLovae20xe78fuDwjmtG9w8cb96h6U0frD
ea2QqKFLSk4PhDGhpgjuozFm6Kj59a//+O//639+Hv8H5OPTbVItt5v/2BTr6Tba7Hf/+S/T/td/
pH/94/7Xf/7LdTzXMi3fD2zddT0zcB3+/PP9Idos+beN/3bUHNsPXWM7c8hJLEqb90YPeZ4efHUy
TVwMU4bsSKgIL1uQCnApdnEcWtKK3xFc+R38BsPUHcu1fd3//XdYy61WFJm9nTHs2nlh/Gh+FiVH
y26FWiOqznd242E6FEjpX4O+BS9MCWGt2z/EsBQ/RH7oxYY4WzfLV4kFmeTgrY8aR5/KDABlMmm9
N1fYMm/bMvTfba1PS3O9W2GLuklj9AL5Am9V7rqW1X5UmJLvWP/OF/trGL+bcg5Lp1gtzO3swIDC
RJSSGTYT9fVuTgUj5ZV+26Apf+Etg7L2i31MtdXGiLIT+zgyGYjKEIC0284dcvYUg06ASrYzhg+N
OSBoDlulMi9bd8u8fOYL8+HCszU3ZGuBjN4d6cBojc6Kctwz6BgmHqhxABallkleWNzdXrrhXrUd
OI7rGLpl2LW9NvXTwghLXc7Ufmh1Tv01hj3oMMhoYsZeiseIA3XbqHX9AP0yWtvvveX5uu1ty/Ep
myF7md8XyaNr3Ve7N5s4UoENSR8WuzefGIbmk209awug0850TXcITD3gL+PJW9279tihN2JMjfA7
zgFlxctmVjxqDkMvzrMHJVSxptybTw7xwNk+7ZdRI1k+ruGu2T7dXtHZ+//8hL9WVPuEhb7XTrug
2s7u4NhtfzPMsaHP5jcVZq4fwl9mJEJeeEqVWXqxWJ49JaXcrDMfdW7dNLeve2pACmvX4q1tuLbp
244X+E7tyMdWsoy97AhNJ60MxvVaxvnIn1m+G4M1LqkweO0geLrhGph0bduoLY8/cbRlwS5Kz3TT
EWlXxiDIvxLVRl478ZeWaleJpjnmfmHndOu6pxZvkhWdMDoF3HyWalHXTfm275qWbZiOnMCLb7Y8
BNpuae0lmh1bCFEegelAXMCr40uxfeJkdSf09F+WvN8tZXblLZYuloBlM3c5IxUBBlRS1XjS7xKV
y6vWVbsFHWNXhaWHtXCmfSLLS9cEAp0HgcqvVHt43TF+rax20cU7d12mwU48EVH1Q/sjoFoYMppf
KSxdzTEu9tCt+XwS6ea61FkVjNadYh6+ai+U53u8KmFloq8dfcEaKk34r+VY+hvICLJg5UG3r67Y
NE1LN8zA9uza7pZB4np2evaa5YOPfgqDxg8BNWg6FjteZ7TlQDzI9BNKRwO/S4qP8vWQ97o8mFGa
PLdG8mHVZj6tGOQ0mAGPSgeWyUYKx/PDYE4t7F2DqB+kRaf48Sk5Duz2csB6Wz5z1Lu7slMBiIHp
YV61kRCGOchshS8iP3MaLNAG2d9Rtn5bDtZdOLt0YNS8Y/328Xn3hFZ4i4GYNkzJwN/vTFr/Mtcs
T5qzeE837+W9/XPasx8BEmzmOyYjeIJDmKDv29uUyU77k4K32TLm1jtvL1pVNqT4bu/QL7uCSw9h
ImAQg5H/EgQkMFXSYSYZFCdK9RVqfhecVunysC223FLys4/0K30eIvJ0UFi6dg97v753PdYmaW54
e/FwOiyUnHZjo2W/20KezEj8+PhmzF2qcgqjEhD+CBgXRmuX/yrR7d1qj5Mh9Cxgp6rtoaYRvBze
Q+DkyPP5TEsJvVy7p7Cs2FjH/D1UrSI31vYhG1u2ki+0qRufwNz6i7t7hR35e26tUELmRfCNSuvo
O/k5cMhzn4rUHfCgVwGuGv/QWZz67aVxo5yqTNK4E7OmwATIHYXr5+cfLqp2eR2NUjtWazaP52sr
eUUuvfEgaNt8nA4eFbau5QCXflm7vax14pqJjYuUHVJj1NTejOGaBhdJKfT7M4oiCoOqg1C7xLyd
FaRuiMG0hXI1byq6IhObFhG8loBYIciREoc7VphVOUot3iaxvtzsMxICKBWQU2/DVgZ0UqYmZEpL
YUzl/bWwUhzscnVYYwz4FfJpspt/kUnNFYauf73A0E3d8wyr/mLOwtTZHfe4JH3z99X7C8AIUriI
57Lxk82kF6AweDUpMH8ZrH29XVz5rqankuycOtWcq4QeHsT+RvtHYen6Hv6yVPtgWbAJytjBkk4D
cQKSl7qbzBop87ernmGZjuXrjh54tvz5RQixDc51rm3kBGzfD+8gsBkMZWQLHgzMKVOdqzt4Ya4W
sdxyXewyPd7OKrw/n5x6DKTorbK7ovao2EL5q/4IjhemagErX+nZNooi+VjJbMM7e9VD2pVM2H7Z
4RzKpFu1k7W4tdwYJyM5rWQnaehRw9k1v4HewZwvDKuKxan2UeLMxWfbF+5uVcQsjiYPO1kOT41v
794DJZd0Fabkr6rvI1Wgc6KGm5jiqhemqmRbZIcq2czm1Lz7+twhJWnGZAvypvAyRFHsIU2h5m2z
EiRuWZUNuLAaBtreKMwdVs0BTYDBqsuH6+WqxV1zksvF1dy/OkQr7XAINrxsuwDIhsxz04lGu5wk
LFfm38Y1H/EN37Y8K3AD3ay7v8mfZfsQ1Y8mXD2trCnhigmkc9YVK7bw/KD8Yw8vrNVOgGmbRZI6
683M/s66aO01UScoGLhZN+6OI8C6t7/Y2RFumasdgJOzWx+MpbehhhZOBVsf3oNoKtopDoMao4kE
gFs0FgXwG1LMXvi3vuXFcmtnQvMPm3hruoJkDR41xr9tEAdL8hTuOZk4VmV5166fy49Zuw32ph8t
uZnY3nuZFID6kcEha7QeQq0Itag0Nm7vsNJ9areCnTkOh4IV0n+CI2vH6rhboW6Xu85rKaxdizGX
66vd49F6e1hvd6yvaJYtKUrTjWBKsGzbPBAVtq7ddxe2rFqQCQ/mal9p55WV/YoxFkoj8Gc3FT56
tZJ1aacWViqzKsLqgB27GzTemJQh6WIy8UuxHMXWWbWwUhxK1zyc2Dr3PiNabpvPh47XfRdwj8KS
auPqEcU/rE/ejgXtW+E0738AzoFe0GyonF21olosydIk2S6rbDODVouYT55ViuhLTmvmH66oFkaq
zTqsspIVyaiJOzAaDyW3KEgshR3VimrhwtjrW39TbDe8M3jAzw5dozFlPNgU+K7ClHzuPyIjOZYe
WLbtBOdzfXGZ7c18WXm5sZkt3iAsbSOnC8I8BNvIzKbaJSTu3LJWc4mttyuj8OjgfKOiHTDQiPLA
EIhJfwa/FZf2e5mBc1Fd2NeP1sUiax6yyNzS8DNdwm/VDvF5SvwmcfBvZeH+haGag9ieHlmabskl
mg8n8nRaQsTtgxQ4KPoH16+0C1M1H4nC0ArXhilbiQw6lFL0EfB4gJgACDYyUzdKe+7j4hFJE+WO
nqPErQ9Zu2BcI4k25ZaTALfDbHEvdQuUpMC9tsuBoAbpdbeGWhuYvI/ISN68i/tah1czkB5KaF3o
LB6V8ebqqbnYkdoVVG5KTStjXFkg4bSVG9Mjai6EUGX2ojo0tevH25TmPl7wmZ3GW9aFyJwpDqgH
KYTR6VUFHTkTN7a6nuSedolX7gOMAVV/1HrHjknu8L37tO7/4h9SBATFET237C4CwtEvgnTjnV14
NV50M8CR+54M4I/pU8OGTo/5J2j9Q6Oy4RdGs0NkHooVBzTkMbTGfbddeDx6yZ3gYwVn7T/AQpU3
5wq7cvBv7W0tHuW5ezKKhS1ufGS2QJ6Y1TRtj8HiMJGt7H6ck+hb9mqBaBsGSzeNODYtuETLodEp
2n5XE6HeNdO+7sQbdd3HFDgO3TgEVQF7KkOU6vvW4gZV703lhcQN1KXGAcpJrexEHoDMAPm+TJWh
FYGkZMLo2T925VrUqE5ZWqUZvhX3pRwtr95vEZDdwfMvkGrF11UcU7MWEOzC30XZHnNVk2GyElXD
c1YKLIxhDgjzlfmBIgKZtbgQU8dILLlMs3bE3UbpGjrw0WYeP8SN+9uLU0Xgelpa7rerVb7jO0Jf
PrXn6et+sqVjzZTIdlz2w08pTgYfy/ZnyfQ3glERqsn23YauA+ggkKIa7zt1v0i854aDW7JDFwd5
mXpeoG/Zcvt+R3F5MXygwTfLWsgzfVUD5iwU26C62s/bdGGwcvxdujTIKJZjk1rlw4K5I5kwVDnT
1f7UxdVu1UKFaxr7qtQIFbyPB8HLW/w1m0JvVzY764clTbhTlzH4bjKW944MoyDB1rj9yZVrrUWP
yjrpqXE4H909qJOoQeHhJJA0VThWHByrlsacjutod3T5inkLvkrkHcY2Zb4n2dVMkccoF1WLR1oU
eo6/wVbZAuYtJ3TKuO8LM6eK3VPco1Yt+CRFmJmHA4fTaYQlOCrjhUfWNBiBgxUlaWUwuPr8+ZWO
WLXos12v7d0hxN6haXXeNLYReYRprHwsqD5WLegErh9HRckGzsFHDwBnw72J/B2aLu2v21t4/sk3
TrddfwonJ2cbBTigzLPztap3wezsSKc9eI50yBeTxseJU8+Qah91jiZs9uR72zZDLyhGwlLEPOrz
DxTco9cfxY87g5Nu/bha6An9o2OFBftd8J7wXqSPcEYBHxkKVeaactRuGZOPchF27PgYrtbhOXHI
+0xtMW/4QeOuVcKJAokSE0i3t/6/WJ3v2Y5FHcnUa+En3XqORR2CRy7dYLokrSVT+6KQmQ5UIfW6
Q/0yJWu/WFtcLBPHjPnKKCAOOhAHMeNL1seYCnPBimVdPyS/bNUijbXIqsQ+8tHovv6VBok2LkRb
6sRH/qo/P9kvU7VA45VxYMUFOab1SFMGLJ2szBnrXzIwC+tbAXbxH66uFnJ8N4hCIzjIHX1qvS3h
DUJFktKt6nK6CibzzV9rq8Waza7yot2SW5B5qZZHFN123ekC6DxzmUx8opwCMVRDsTo5ULc2tBZ4
0sgPdsGK1S2eRrOwJWrH+zYw0G1bYej6Yfv36s5XyIVD7tKk9AKXLwdQ+n4/lJNtt54B+1MH3zRb
CmsKPzmfxAtrx1W0MxcLlqXdMTeTMSpOOxRCfb1vpMCfBYgYDBU2FcegXoWxTjTUCruUTNWgaJDc
wUDwo919KcyIG9z4YmdY68XSir299d2cpUGIxFwEEPnZvlfAZIXqYgRVGrPKzadlh+Ey1S1//fL9
9QlrMWWx8JNg7bNAp/EBRRAsPcikQQBRCW0zhFO3Fyqed2udtagSbDbuaZ8F6XiRwz2ajTbRa9yK
wk8z3DXT/GmLhNxtg6rwfD6gFzu7C82daeisT0YjmVthnnFatQTD+ffSmF87WYspy4Npp1XORQD6
C60fvSlFuwfkuUNa5mp8jGora5ElP/oRJdxzzplSvAmbQCyZilPtn8o/arHE9u1kf8rwzLJgjv1N
a8YgzQ5TkSp59Ibmg+JzKSJKvaaSGQWpgoSu48SYRO8uBVbYudrOaEg2KMiRv5m7//uz1csqpV8e
o4OBRUFYQiXOi8HqnmlKVJeOIiyb9dRk5eSx5Z42M38kKAcELHtSgkSAFiCzYh8VcaveNFzYXugs
tudVkf5AgHluoFVdVfhQxOTz4+zieC0X5dIGibiZIfk9lDyBlwL2oFND7KhPiZEpC02Vcil80qxF
Ec0KMy812EiKUh0GV2FCo7UAGFG7hzKr6bf//zfTdu3ANwzbMQI9qNnbxVaxik/uX1MWu2bfh6PK
Z7hDmbxe8ZDfDNUyoWB/MAxNDEU8GUIa5lFTG1loKiHYoUoSxNtqofg3W7VwdUxPK93Qz4vyu8u7
SdTWSIJkgiom51Ls4JVj/ZuxWrCqnH3ghWLMxfXdJoONzf3dp1BmnPW2GVVVGLzil78ZrIWtPCmi
LDMxCJ9+w4AD1mOGzQXC9ywkpzmcf1SFFTZvfz1Drz3CTHt5LIojNuEm69+VzGh8L3oi/KeMWVe3
03Fd37KCwPHrxRy/SBaRrTkAjfs5Q9hwwOlPcYc6JThcY776Ur/Rr8QT272wWItdq7138FYlFqFp
gclEqgGfMSSzj4o9vOqVF3bk6F/EkypKNccVO3a3+pH2SdSYolZ6Hz5AY6SwpVpTLfXJTf+wT3Z8
r5cPbUw57PkRLgBFwnMt//ht42qxY2Vbm9B1WRD09INlT+BfUGq9wN3R+FKsR+UVtehRLU/BcpOy
Hmrko03ZeLE6EJOONs8gE2EiPkBs2lKYlM/xRxBxdcMIQKfYhldzi3W22B+0vSX4JWiIJqi4AGdY
92VwGjIE9eTA1U92Ya/mHmluLQP+Z0uebEEpSJe3gP6gUpakVHZqrmFss81Rl3VB+gAmi9KXkG0B
cb+9f4DXr2yg7zgAe3zfNMAj/u7vWzKP/OCdi5eL0UomNAfr8bYyERgxB9TDkLEikRwBRaZVCeP8
kqF46nHIH3Ts+aaj0VJEoUPEK+/23Ry6B4PmwAq2y6oLicyoGNjwYgJQelz3lr27ZITsMyB5SGZb
aKXQ+SvgV9pCzpszv3vgiWo3407ceoP/iYFlRGZkWHfyFk8S+LjS1tu6HfWSFqmSA4jsKFyP8F/a
cJLs+4DibTYqvfNbae8IwiweeijqBNCH6V2Q9GueolA3GfhkeeempD9MvENNYDWiZ/RLmfHyqXvv
O2jHvKR20+mcGg+n5uorefBpqjW3D4FJWzrq6v2FSNqBWY6QGTsO9mwJQenOGm8ItkK7B61iBNE2
lKItd1o+L++z+5Pe2O8b4WTnNo1ewCw+qBRhpBcm8KxTfG2gslpNkvvTCBlTWk38G+/53IPqYzf0
7q3BdmbmreTBam/uNRc9Ws2DQHuJjtp8+eU0tWPR3EIbNa9gYoblXZV/XHESh7Ole4w9MJMW1LzR
36ZaBhxeACgO7woSg05+5zWfma+H1eLv5I6/mauFrFwLTnq43G9mo2ywatMJQtd3//Q3ou9vVmqe
b2yyKN05ESUY9PSoVEJuLnINJrwbtw/ZtZnQ3yzVMp3kkK+t9X4pOSrz/VzLGjNAcAq1XgsEHv/x
9tVynUUEdlAL+FrL8chofAv7EK3uuWJRVyLUb4uqJTgmN6UZ77IztubUTxkFhQgzh8FQYee27/2R
1MRp6VS5F/P+g+WDoQhaZ0fOYyseSy1Q9Zy4kkJdrMrQ5c8vrv9FWG5sf7MS+JjbfTt0BTHESDva
TcocSrWw2tW1iHbeMnL4TEItsmkRbrS2EP4KJ5PIHin28fb3YrD095UlQW65zJZQSLr3Gh9ruui0
iJrwyjcVhlRbWAsWWVZ5ju1iSBRw1r3qyWD2Om3uR9FL+k9t1SKFZx9O8SrDCcsWfHbkhN9uA8rL
/5fnimr/auGCvTtUoceyivb64YMhoAOECsBXFLsnh7OW0OCAQCId2/YDZjx//0zOfrsrg5WsiKsR
UcGW3f8uJ1pbe4DZoPGeMsF1Z8JOqSylXnfHfxv2Zf0Xnl9qxna7cQm60HbMU0ik9GbJ8HoXYSUA
X3+nO3u5Tr920LaLRF9YOuv0BGLQehAmradAPS523Rt/Lat2ygyjNIJqx2fbkc+M3v4C0wc0n+4V
H05c7caH82vnS18FCyPZFJsZUmeTLXSLUhJbNrpQcC4e90njCeWjkcKmanG1o2Z7BR2+GJt7xmNO
wGNwER0ev7itWp38TbdWVztoKVHR961UDrWsSxu7fWkhSJn2Szg9smfF0q4ft1/frXbcDrHmLFOB
bkI80gYvB8HeuQKtMKM4bn7tatZPe8uJDLxeqOs0+CC3Pxto3ecGrVIXVewlGom7vgaYn6zKVd1t
4ny3drV2Uzvrwl8vLb7fcbJ426MwK6x7PrrPDKq1n34Ua1V5aC20LM2lsVhKFnfgbvMhFkfutGn1
wtYeku4QuQ3hlVXYVHzGoBZVQnt5SlYO+0s2z+piyMc3DLzCsqkwJB/qxlYGclQuw9fGMjaVy1Ye
mvZg4TerdWsCEEJwL++okna8n2KodTeQ1igMK85gUAswJ2MZGW7FycjhYAk6k5nEaSFIUqaRiu8X
1CKMFwXZep1R6mTYuP2BaMJj0vmWGatj1xs8obuo+ngK96yn/fEpck+axtJg6Wuu7vQnWhcu/E0u
zFbK1SkiTL3GuTFPqyDYsTo08YYjGhfWSCqqY+mJwnnxTz9bLb4EUbQo9hbxBVlk6y7mqTZ8Wk2W
rZbCPVR7WAswhQ7lQVZy6HiLkvnvzpIZx+a7ECDNFbZUrlgLJ/HBPWr5icO2a6dwksaQ+mWoVYmK
qrLworJVCyZe7i7LPGT/mJlpQng40LCF5jsXgjFVrOt2EHHrdc3E3hhu7uKHFQNIUB3z0kXOg4Fh
1ce6vSjKPL8HkW26KgytIFmAJLWrA6MqaczDTdx6VHyqc1Pnvw5Xrl6LGusyPy1TC7eQGJw8hp9J
q+J4od8HZGYDUy1igTFCPvbzTni5la+B227p1l8DXuqc8lzuc56+/0c9CBGdFjT8SEt2/uH3k6N/
EZsPaaYVJ51tpe/U+aBEAxvrYkJH8m8FLB9CKplUgwyqdqhNf19VK8cD8ARPZuPNoMYjxB68qEA5
KBYlf9cfX/DCVu1gx5ZjBfnal4N9aMNr3Dab56F5+9P4QcOYqlLrR2Hy6ke7MFk736tlflxqGoN4
4VAm52cLOFJguacpGanHtuSj3Fpf7YBv/VOcybDJ7CXv50OzmQ2ouCMjzSvfpYKnagdZCnt11GqY
njbroGBxIjsZd4G0Tw4/DhrwdERX6MfBKZm2/ZaG4MBrDO9c3vgUdaMQJbDNzwE6FSRXhkJYp8Tq
XI0KvsPGW55uk5L+7r6WedKM/ZGxVY8Co9U7PT+/CvEd4md/z39/WapHBSc66PqWqVXjMaHFIR2x
Rc+CsEBGFboKb7qaMV0sq5ZOnMJFetQqPjAMIJC0+rBs6aRo35CDkODTyIR1V2HyugP/Wp/4wEUg
4CGWAxlgcFVAVjse7FsUqmSgH15P1HsU1lTfrfZmoY9jMTqw2cwAqvY/yJW4nTYD825+284ZEvDn
Sfm1qlrUCb1DnJclM1lCvMy0TQ8focAyxUuYkW28CoEk8nboJinTa9WG1oJQ5h0jR/dxGNHMsUmU
iOUaOS/F4BPy3X8HueoYFz5Ti0BFqFeJ+X+vrRmocr6dFExVsDUJLre2tBZ8gt0xdaMF69oNzOZM
as1jYWi8/eGuAYwvV+PWHidHPYmPgcaH+2usOWt+vh+pDKhC27WR5t/s1AJIvuehXsbUfyFtHjL/
OkjgkvusOnZH9Cbg7VTFkWsJE60eF6yAb7qOXneL9TGCu4bs4iVqx1RmP4UyIx4pF3YthJjQLWLB
BbLo1D6TYYVpujhu13j+utGZ8GYWvPs0abw+/dzfq5Z1rVflXJj783tVqzwwMHfHsLTIHGxaEyGB
EpkzbLa5CBGJQpXJVoFRr4US0wVHCcOTALdrXzDIysxaFMmaOqPWoIhktw7IgCPcqq7DXbsHL03V
7oAy1/08stZrMjPEaGYTCIe67OjyS3qaYFFVh+BaCDHp6jh8QDhJ3Jo9I/UXlRFhj0cDpPEGj4aA
aZ8I2tq/BwtyLq3VLh3dK09pumMjC6otTMkK/kgMKa/Sq9t4sazaVRMeT3F1SCNxzR2CcKdGv0RK
CpI3hrfi7pfiDrja4rlcV+2ucaLTYhes5avRP0Qpo5Owjzb2nKYHfEY5en715F0sr3bnVOuNB1sj
+/jyUg4hSfjo8yYaji0kDQb3vdtx0paPUo/G1PcMP9Bdekd14rPTpgitwzJMcMl8mM4sgHBwR586
gn5ifCqZahNZsOhVrobSGGW/76JvcxrsGim9V75wOTpCz23gUSg0edNi0QpQXE/vtdbpdbFrKBFa
1y4Q17VsE1iA5REIf8803LIoT+XS5CcTcl30T97j6RoUjiRUW9FtRLp+hqCuTJctHpQPyWved2G+
jiLU7XxzWAdGQsTf97Ox1bLuZIjOQBLl1LZ7yZF2+u2PxKL+/Equ7tOH8DnMLtXY35eceKvF+nQ0
VuRze7hSK9QX/ZE/cqGz7ywGNK8LMuWTzCRVrSO04VF7t+2a7ytrZB9bmy973fKK5m7TdmDzG+8f
i++gGB/QHzWaoTdImDqE+RuI85v7WiEzCkn1UzJZQuT/wXjZCAGBbtxZDdIpFY6e9zDd3KGM6bVd
xl5FYyXsVFukjXCRMS2NptXajT4PHX0SIJS95eHr9YSeReYyEBrZAb/nUyEfwT15bDwbyK6tmsa2
ZfgdZFvRSLk7jdOq6SI9PsenDp0ybWpPBai4HL0VhPNQh4WmFeSa8EVJTSIe8V81XtFhGZiNvHFC
5ILHRPks+q4gt2lxbLr7mDK2N4vRAILFGzlXdLdEgukTcnkPGTfwKyJupXetic+60eZAVexuA69f
3LVQ7XXLhvfOlGRTdJ62MJEjo/aFTg5n8gs9s+aP6JJ/2vR9o775iVhJN3gNn7LnikfL6dWbbr4R
FENtJWwvUBReNAORLYPdD4pqaPd44+kegWS4BDQwSJ6yiagQbT5FjRm1C5QeULuBdRrC1cNHyuqp
j0C07TTd83/8CCci1CJdOEk/VoDesuHhRbQGgK/cIVGz+Dp12ct7mP+2oGfy+x+HhNzle3csETNp
H1j3rs1jrOMgPojkfNfqHyfWbP0cP+VPh17wGt8jOj1AAajtjqr7LfJa+2Y2kwMGtQrqGRHc+Unv
BEYyRYhgljFphcIpZOnovnTQLgFhCGs9cu0rWgweYzNW0VjPi/kJXAaFEJT1lh956wj6hMYi74UF
IoULp3FEH26gd8OR2y6kFmUj0LNsHO5F9RjqdKAlWmf97LX2nTDg1AX9v3PYfzt4tavGc8KiNKvT
anaarCj9DigIPBzhb4F0e5L+iKCQKnN1rqWUrh64luNCy2ME9VpwER8TOzwcVgQYF9Hn6XGYuG2A
O+j3AEvadjWuvVE1Os6ywW4UQwQet7ajvd9YUA93uxrEma/LZSM6MaV+agZFcz3eIXN+aK20trV7
2YKOpO/dTYqm8Xn48aymjcNPjtaDh/NymmDyfjL15nGCbtrxxewaj+myZfRPX0aGKgTf5SlBiAlh
Jr2bQ2UJz0t/19uiDB4/mXdCo299HjsBc8y7lvlQdY+f2mP5kvQJ1EbRNH9svZ/P9tON1daeD6uW
W7SKpwi3iJs+dMOkfGMQlaOwsx9QSmrhSEQO8SnG6LphBx0wRoUKZhPROe2fBnnblAENnwJN1gOt
405XZ1nk6Mnl6Vu2fa1R/m/SvmPJcWRZ9otgBi22SGgCoJYbGFkkobXG1z9Hr+7UHJtePOs+3cd6
qgoEkBkZ4eHhDn0CcAus/Mzjn97lJ4XOdGVgENbEBJuVohAfIK4E38RDwRC+94JdY0nnAVajfrAL
TcSf3igE+B5naNnK4AcNMNOitxQpYBgDXc1xHU1JHfa8qrdUcEVYs7kJPlnNtwHrlSHcB6QeD25c
1Bvei9ie9I2OVViEZAfxhnKOifBF8KMwYKN9oOGgPsF1BkwSL7rE4KI96DdfqQOAbFgQZxAdaEzM
0pk1nuaR38axKkEr/0rDcgl6LrBBgPMp9PkpiTQwH05tyYNXoCFreO4Y9IhUbKJGFRx4QrPHBa6G
q6sOrKWATDZ69CqsdcIGRu3jBj5b/rgFVmBEF0yJXIYLD7d7bjWKUhwGek0CTCNSWEdSJrRD5Rvk
4PA9rV1g9BiESviqkeozWtzOEeBXPMKi8tvsxzecUMCGiGtV1qD1fUOZCUNaynHB/OjgcYDMOyD5
6+tfxwpnOZ6acnKWLyR+4PoAc9nZUmxIW2DiFuZtSDhEuPBE6jOETTfuAW4zsC7YT95o1zboVsb6
kWAsh2EXBXcYwNkUGv82jNYyaPqXRwRTdsPDxglyrcjnYInwhqZrQZ5wygUBCoYfJix2YFlbwN4A
zhcmbLhg2hI8R0mtEcrgZg/vrVxLLHj6ybjG6py2Gp7AcpP44zqshOAIQyBjKBFrE/Kd/G+1isXi
4IoAAs+bhPR/7EKaQY1OmUvvG4EIp3oz3Bk4JBfwAcA8Jejg4NI5gnGDipW+cvBgc2R2p8oOPHHf
uPlh0OB6iSHBvfxYrek7P32vOoDDWcay+r7/OyNh/keO+o8Y9SsuZplUUi07IdTDyzH0cxUJCZRs
I0PSe6M3VuNtWH9oZfeXVIhl/1WuSassIPBfBTqZkK/5BVNAyhy8mqAZTwqKtH0D00FjgUXCslsy
uDjCv1DUk9YKW7VvgC7AhkzYdtguRrabJU3i3oNwCCEpq4sXxkpFknqBy/dWTsRdONkZUt1i/gng
B2LwZ4knUEmoWi2DrxNnVEd6tFtPATT7KGZX8UXlMmy42jH7T8OQlsK5TCrkLalLXxQjdiSfgihd
aSywGDcVBzwjWuthP6RXl9INT2Vg0NZ8wJyqS0umuD3HP7ER95gmH08wWYJnxEIqv4cTxLldtMDv
r4mgEkghooUswC+CVF+M/7AYTMt1odiBV3gMVEUk7bvIEExSo+3Unj7L/ogu4vRtCNsQ51G++o10
R69Uv8XbeYPFacKKBH5Lglq/mFSvfphereHB9YQ7EsxlXy1cEDmVQfRykzNcnEVFr3sj+lBaY2Ig
iTUQf2Gf6K8OwgljwG6LhTUMcjV8IKQlQWYwkhFCX/c0XAOjvbPQWwuxs3G6kBIHSIPbTEUY2GfZ
lYXr9zWs1U4NBxUOR5RAIu+yx/XguzFjH98iSt1nn8qcExhNoKfdPXDO/PfiFv8tmP9rjf2qMNKx
VviGo7pdNzCwCBofy1h7lTL51XjMa05fwvYp9EhNBngJszWZ0taapFCVUrjF0bLaMrTaSMUtaRMM
NjW7ClhhgX1OYYIkfvH0owxhm7NU50T8jCPOLjZTswbqSwOJinOh7JnyES2TF8Y56Ljw2U6e6TTZ
ODAyuOAVFYm5Wu8FlW4QjNjpSrcHuHkQJRjuXcfqMwfHnpa267n05rFV2RaaDAPybs6p+4cYfDOG
MscQRnP9rPEhZbbKd1IC0k3YLhSnhxXEno0WxizUiOw8+LLYCcG45zjaCycvl3WpbI2ywgkzfvuG
NvIi9boSI5OoHuLO4fs91aMWawstiCojLfNNmKGRUedmOULSuVnINM9un+SazDh1RcElWEphnRcY
QqAQIb8L4oeNv4qSa/yYqkOSGAGuNlkB9eWYymfgT0CRvoWSZVCSdpBUaHAQCg5V26HzRLHfzOno
dpSwG4YAQr0KsOjhIuFQFI9ZBZelokXonlWqeeVgtNdaO4G1XGO9J5dkXPAXTQLYJIggpsDFMzdl
ZAiJ3sZOFPMI+Sz8BNnHILbbavxOwjmGww7rBTwstnjZ7mHvUjzXu+eCSivTS4243PGhhdJOZWZo
bk/7anxTFaTNI6Z259mUcNGgN6nGF3ooA0ogZ+PvglOIVMBkrvAEerG4OXZC1gMvXm8z+A1xqEUo
OMThb1GiHjQqTwoeGvWC9Tl/BkEkMcM1mlR3jTlx4U/UwiVMHJG/jJMRlVu6YHR+5tyKhYNfDaLI
ALXy0AmRdYWVKbcPCUdSFyDtjHWscjdHrqbQrV6G3C4MKCOja53hoNNTxfrSHGLlzHIY4UtoL2I4
v2ZSc07BIM+LbbuIejVD97CEcng+z7qMskumCoemDlkgkUBk/VFkKCKFvC7GMwrCHJ6LReWwTEKS
UgB/MhgtmK/YQjofsTvSaDbSZZ9PPgPfmWQkQiOpzdBs+cDrhtEcFcYtucVMGKkiEVTSqWg9pIsw
dYa+02oBTMIWI7CsAJL48MjKZxsxahiKetxBaLlaDGZqPFmGM7NwrpEaxZ8KIaeqz3P0YGV4Y52n
UtQSAU7miqcUvpyeY8nreGQfEdLjpjdHFp6sQuCkQkTy4lFgAYMroM3jhY8TAycoltm8r1JmExed
zkA2ga8Oi7RgaGl6jajlhLOC+jCYf6r608iZyUZPTGBoeQ21NBlmG6xCqorkdO2I4XIQRhSlyAwX
s+bO45IeOxpiznNpcTzcqtjIrBREhvUgyxxBSlY/wJqLttwin6QBputy6NcR/PZyuJI3yMNhfKEW
IbuPcxwwpTNPTpm8EOjguYh8Oebh6SSBcQdaH9ZYLYOzToHZROeYL45nIxDBcRRRJAtwIp1Qzkmx
KRReuj5DunYTmBktKNTTEuaBtSP0AJl7ZJGFOhWwfsols+dEtVS8ojmsO5d3mKzT+QIyltG8KaXK
qj9DyRBG8HjmEjM4dHEPUErQlozRuHwmQqyLdaGFORArCsUpB2fKGI6TyYUbEeVq9N+kljRB5875
AeP6ZA0SEr5qHmCwxMw+wiQ3lVYL32Y+JCXeRF/kKtU9G4x34bqCtBdDnO1NB4P6UcPgCMoMn816
P4gCY6a+2NZ1DL2BMd3mdbHpE2mfZMcgBG4SKConDMhf7DJdbIpNjZwJdi1TmQPtjTCDys50Llx5
Hhkd8uaUhulUgt2eEioCHsBLRsfNz5zuL4ws9iqVFT/89K3wWJbw2/aLWYQMtve+xTfKDM4dRlUo
Rot6Gf5VrZOFgj4VbjScICBAqvRSIs/Fm8AY1nWaaEOK33JYa4nE6lwiqRU8B9fFQy8vquI/UYAp
kXjX18wniWCmt3BeIEI6ikLeHIuuFA+WhB9W9Y+Ul9QAkahACI86s+z5uxg+EinS4lhXWhZP9EA3
ztxel4WFcR9lyQWGEfNSw1aaGPT5o9pO8FKF+NIXM1KJSudhMYu3tW4OXBBxUCtgyKaARRRgnYYg
vXHwKschhZOrDkaDEaPNVBJ6GWwqvcgK3NNrp8PJEWJLFE1jR8NjKjI15s4NFucQBZosx55V9maH
9bt0j57pHJqFz7OkHKohVeshOhfT7ExZoFH1jP9BMUNBctczb0qGdvQia2ojU2cqgetIaiSYVsGg
SxJ+hWpx6nnYz/RiFwljTVmjtTVr9Q3GWimOtsYhRqoBE+WFI2P+EIR7zwEBaBls1bPymRmGjKU3
lpVprRGgTaejgo0mLKMm4JGvH1jJU2OgRw3H20ksOo8NVZbu1FHCQAycHhaNltNPJFL3ou31kUYB
niJ7roNzPSgEi03mjUhUHFGCTFeUPONksQC23kekEDITa/XM7DiG3YlRoJY4Ttrmxbfwv8IxQE3J
d4H/ITbvlMWf/87J/o1Tr8MpNEBqgecEnCq/036JycY5p8ZTjakpWqed+ctLmyR9zn7EkqmwF0jB
9rsGQOWolx/YTyKNzIGQ9eTgNBEZuBPclmNN2mdWblA4MCJLxFGOQ6q0hsnprzCSh+PkjoKueYR7
I0kPiuhfyhc46/xGctf7gC0NzSARhLz5r2ZCEZVxA8RpPC3JOWvsrEMGLFljCXdIBmpwV8aaZydb
DgqDPAjqQSmUOWHMSKk0rN4pFeeWEJCBVgeKsKMtZ5sc4F63b7aM1VBAXkdz1wGbA1RyCuxwn3B6
hzCJlwceL9rXsAohIowEgyN761BdouaX4P28Fhv0u4En9cAayg5unYHG4CCAravuEiDbKUaj5C2L
L5tx7VTlSnN2o1ZVUxsQBcwUvQk8Zes86CWjjVsciyx+9vkSGz6sUMTHjCmByRONCTkKNBmwL4jw
BI6D08qe/MIpzKLGcWOlR/GV9fClpC6jNnlJSRCSfaRrsJra3pJPiRH6keRwXEFBAHj09t/LjPlf
r0dkOAiLyBzNM7/1vpY4FNimCQJMUizGAB03a7HGewU5cavcUve/Ivt/XCr+0X/BekCXFakfcH1J
/i0exwgzJ7eMMK7j5lAOtRkrVFe4vT+I5ggv1+PM7svOCFkzXjNcIDN4UmCDh8DLzBWpLs7wpHHZ
7i3j8Ab+bkYuj1PMgRvu5Epwn2E1HjPlzC5mtkykL70Zl/pw6tBYmuEiDfhNJMHkcL3RvRpWD2wJ
9ux3StFE6ucAN7T7JBthSSaaJJUzwFcSZS5UiF6SjMZbC+dhGB+3JgW/zWPSYKLgGNFqHWqoY8Pl
2sJwtGy1KNOqmkgSUdAB0AHym6gE4DB27ZQelZE6pQSLNtNGzIen5I5SJd7D3xyup9F1Rlb+oQf9
M9+rhBywKQKUgh4XuXJ/oPVaxY1UrVlOFqDQQlZlWR+wY1i0hlK9hxTqeAgXh9XTmjzGA7cJBrsL
yCzpsi3ead7HT0tKOxjNClt+y7/RZfjGpeor8B01s00GFy7Bz91FDwa1xrktqs1FMOOdCJgcjuEw
xr5MzqSGn8WZAQSFxxw0P2QIPEAYFM+b+o1ioj5WngxyHOHdqlXHN84+dtOxxpRtZAtDf5Q9jXaW
mQD2wUeP9sVIYKA8YlxSQmquZzUKHBPL76rYMmdNpvyDhsc0aPRr4VXxmuSX40RBdBWzCL0tAf3J
7L7RB6+LLNmo/AVwhyFvolUiLzikmOmGQMqjRbJekvQoUOp8CM5DpYa0WlZ6ggP8HXlSb/cOik9E
KGnF1oHmtAQFo2DD2zq15AjLBhDWG8qzVuGJnQrbTBigDz7Fq+1uKjR583UQKpTdQv3gDtAKQTGs
Mp0BU5G51Wc7X7RVXAo/1J1xls5mSrus5IycXn0Sb9x08NHqcO5F4B6Qcgv874q03cDPlOFBX2ix
Yi8Xp6ZV69vw+JwkchDYK5iVbqCkCVZ/QkTM19ZadlasKlb3MW8HB7H9S1D/MxH/zz0sMhLkuSRl
ZSeiL/nP7hzMdeYwrDv0ozsoibzLCFNlpIRz1jzcw9mRMg8nk9KYQ+gyuYdKsZ8At5xm5sHArzv2
G/YuCh8u91HZd+Geru7D9OypJ047doBefIQoOO7/Eun+1VKEvafMyYrCSJitxpH6zw8dybVclbOY
QNVt5Yku8H05dNcfePU0XgOQM9ADPfnbUMu/yCu/LvoLNoyzHJLxMpecCrdfgKYzvrxl9Eitj/zh
L/f3Py/Fg/nAibAwZflfPBlUawtVdWwCSDUAgfkPLqnBRY+x/z8v9CszgY5ZE2YDLtRp61BVYFT6
FSD55m9TXP+CXNdn939u6BcolWcF+DMKrhM+UQ5tWAbQMv2Xp8auL+DXUv6/F/nti1UIDaocbuBP
muc9eGLYp+h42EH9R9eJcwSJ3nhbf6Ma/dkf/7yozEo0u9IQaAFn4C8GToDMWZIWhUV3e+MZNpop
pmwfOtUkZ8tSNHivv//GN5L+x9OErgBLsyJ+cezvjjoVTnMhFem0pWu0FUtCse40eHF1jFMIVRe+
MB07yujWPObTKiRAr4cTD3ngyyLMdwvSokWSSmSuJ1IFd+AYdHLJO20KPSSbSmRMhYVabh43OYrT
kv9IiD9JewmzOwUncpnyMkEdYMqOlnEB2AD/EWGWsx49d08VH0UaEx5CxMLYjuufAZAS2m3UuFf4
Y8ahONYYXZYtfjry6D7A5iHw4ANfAJRL3BnwKzzU1CzfN7Wp0I4QXBMF3MWSlHP6F6yU+TfRbmVg
gA8BdgJNiwDk/xlHmJEfuRwKe1vekxQVXcXAAz6IlBVdykYtv31EQCqpZVJChh3+yW/ExYSFZVfi
CpHa9SSkbR7oATqPyH9hx47DISYTvuKU5sCWVKQWa9aLqgjz76WGCg5tOhZW03gEhTE0BNmG2JH8
Nu3l0wwfPUAyicbf+XcK57qC1ALhFrW+oU0nHsOTiKcD63kQKRISvfJ4UyY6x1oz50ec1aMQSHQg
DdEdXtHVGfcBFDR7NE696+3l0XxAFEge2TlFtwnVoUhgE3dOBC2J4FnoBKJDZx40EgZDAduw1HIU
Z8De0bkbrA7KwK2K7tJf4s+67/+5e9YXoGDbrOUEK/+qKDgKsq0SAypsjynIbQ71m1gPdYXs9Cea
VdoZFoXm82/B6M/x8K+ryhJN//E3YX6HV7HrsqQJwK8UjlhhqC2UlXMBy/K77lTmf98iyFb/vke4
PwsSy2DLQifpFyWqy/IkkoeWOtH7S4nm9cOQrJrk+xiDN9BnEo1kByvhYH9L1Tgi2j49fvfAlKCT
s+nBPejQNLDaI2bgzOy836dq+L15HSSlbunlou179AzRUrbf3+ps4ZvVzU02H7LDQFWFu6HlTy75
jLAnexEU/jUBhMgSel7IXiB475cwewd8NUPsAqUpEReLgYAuM6gQ1ohjgrWvik/JGjhN6nRYSvKk
2UlGRMQJrVhi5x/7EHE2kHP0lbyPcJi3reGG4Mh7rXZFWzcl0iEnw+vzkXT2CBBxLQi5WZP8ybKR
HRfb3FQOITpWJQn3nwWi5mr9wT8U189nuh7Ge+zxu11gSBi6wupX10hO3Y/OaNOyFfyAP+qH70p9
Osrlyeh3+gYqAfx/fD3xfcf5hlp93WOnonVMW76jEmXvVjqiXKZelUb1KadS3ShHd1nvLqAMaxN8
25uJAHBWi0mtHthwFMo4vRHR8xytfb0BmsIe3rCIx3/S/CaznN6GExCcKVXF9EHyQYfD+BZeBmb8
+y9T2H+OsF8rF6J8Eov+JSsjZv3aL2PNdIOAFXVi4HIdqyLAqQyBhyQ76jUja8f8Uan1pUGL7kKT
VLqgw1ZyRBC1gjYRbgbeoAZNqAhguymxKHBn3D8klxVrQXtqQbOsUjsF4V5vG0OWCOBIjlOrRIPt
PUKDjMaLiLVDqIHkgEYTwrHkv3fMion8e8twLDYNI2K/oF36O78DHlxxMYa4OmPUs1OyY0DEYmFB
BMbYQ0AZDQ/S2FeOAqMttxSyBM/goRxTIEVEPs8mvQ8v9H4aN+28pv/ynjtGLndSTuxjRt2JytOm
TvC9B63nNUADSJu2cBzaIozzX+UmktFcoxCmucBjuJUH9FssYZPqBaopF/C8yW2ybWEoV77XWJxf
j5pX5V20jbbJEaQWGEjgkNwFb8kX79MC4kOE4Vkw4D/5o3xURu2UBzYmwMqpH+wlnM0bZRP6+Fy2
YI/OAGJT6EM0Br/XjUGR6YqfDKGZ2K9fvSVotTU7I2GdlajaEmYDhA1zkKJ52SCWEwliKKKTH+Qn
PrOFghcD8+JeOMorpUErXMkYtJ5sIjMyKRwLx8JN/RmPFrX1JzfhEg0SClEgWGectls70xKjcGmn
9sM9e4c+6wk+B3rupBaNUYkJo7ogPKNXCjLJBMQHkmLGYKxcg+gMrsbqSwW9HjMCG+EYnXhncKGX
c0g9TJSp2xsKDSuBFjHALgiPyJpsfw4pPkqwRwsLt1cZrZlpvP5Aig/aBVpZcMsJD9RGAWvlUtiD
y6Gb/INApdwWu/dqE2+jJVjKLL6I2jBbHiBEeqAvI4gxsQlSji1i4mJXHrrdaC42nhwOnGEzXBU/
MgI4SPZec6r9xZ792sGrwlQk+DZWs6EOgVZt2N0u93J4TES77IQGu4nOXcitv9EYrn+oRwBCynMJ
VSVXuxdebfqh9GbDHGKzwSXAHPGER2g33+LLbqEU6cputuE80IUalXuUP9NBHk1eIAC8AFXIOHpp
FaBCht9YVdiAsh6GhHkhoQM7gHoJYJjXLgVmHJyKrtShuWZXOrAoyShKJw8dgbNbypoHO4sNQCHg
KYmjWo8nmfc7wUwUI6n1EPV/qpa1CuLA1BL8BlLbskYpkqkDo0ne8Tu5UuVOK0qrQzsGjRFAYGr+
6DA8woPDDA5mAB8rXotHC2wo5spc4z04SytTcsg9CsQkyKfKagbK/2hw+OyVmhVEhAcd3JGh1S5B
wkhbpY2wLBY0slQa07xge6KLMmkwfECa27T2IlsK5Q2wWs4d+tm2Kq9PiREOGos09qhcBZevNsxi
hJmdl2YN7migCtMGA9fYx+BUKJSzNFqwR/HfRJqMI7D2sRnAGA6tAHA85JdigOSq9FNE+phaJRq4
jcrcGmgYyehYEqxiHJHYp8rKBhP3CC2IlLDqDrHE58LP+EOQODhMuc6kAzQy9Uvdn6UBfQljGTYL
EAR/3oM9ODeqItkV0keZyA8G2rWNokqMCp4gCFD0oFU/86H6gT4Uwb4GthTuY2hViU7sU7FLiZY8
E5g4s5CihZ6D7MweyLAAnqjCZtAAwjD7drkK1wIXTGF2g19wAYNegYOujt5BrmbltHYW/ErcHCsc
L12bjFIHrAFNg9grXqyNZit4EDIorBlsHoHfipw24pO/WwNKUzjD1028XTbYoEeEQmgI4g4QaSep
JtVgzSu7Pd3HMCx9ockkr9+7VEdwJ9JRBS62nbc79o2fMwTom6rTBqTdI/dCDNoMrgiP6sYN9tyN
gidEfZiOpZPusQ+wSIcNoC+NPhbYysIhPSOpDicSUGp07DaiTe+WQ66g3UFwQd7uLErvXspBvHeW
4MuupHM+aytnZk+dJY+H1ZF8CgedtkHHNSYHkpIAS/3aDbbyNvIjHwDSYbYhnGXMdyaA7bQzNNcG
5DkK9GBIZyHwY9fIO0i7YdgD1kHosoV4gx0JcSYDNR40ZRWfXRw0BQ2cyf5479QEABatYpuHHoS4
QK9ZzNKtLqDOuOm9car9dO4Iq7WgrcHQ+SJ3pL+LqBlqE9+5FBb+5BIyzmaLEx9CQJaiV1b0EjzK
A3XZYPT0nlloME0ADiQdTOLreiBVavCe77Sdu5THmBVsGXNbatQA9u84GnoUIxsaedwJBRzKhGPt
rSbmjT4ag15jObB2g+e71CY/WDy17vPxLNEqW2LvlYTFm9yEDpahmCDyyaBSeB1e0WKyx9ztwTus
NvQOHzx50ffIgIFioQobxkq21EHxy89yRURpz2g8m8grW3OyZCz6xBisCnztwE5N3DxkBXJT0gWd
emRgVbrIB7GAwdr8uTZfJGBL5Q8X5pvVP0JuIsdJkW2DMnhfn8GK2SIsQ6SJ0QoNZlPkR/GaZx2s
6JxVW5I9WwVY04ITbNNx09/VMVkLraLUIkaPEy0wim/0VPb9j3IuvvBg0OKc4KJojF5SN/mmrkn5
gVYCPwRFc1LBfiCYJUajGkL03bcGPv5lb+hP7mM3unZ4OZjAQ/23LTWIlYCnCC7FLVD9M/qpxgAO
IhxmLpjZjQgYU2OGkEWoZ2HJdoxQvwFBFOux2dQaZ8augG2Ymp8OUjUCltJqyrOYmHnw+vN6mMfW
qKeWweCZyqwbAH4kxT4/Al7EtCrUs6FLWHybb5mRsFTz24KsGythHPa4B5+3Q5PXsKEyvIih0pHU
VBiULjbDbNcU9iAPnQdYam2qq2wreAITphkqQ8B8Ae3VpD7HHs5DwetrUHhUGjk2NJ8xbNGh4w3W
KkA0t7ICI0MJfaF/6J/2ln3Rfrzgo/T3Eb/s5Br1BgtWTwcil0Wl3no6AmvWsa/tHAUwCABv5RlY
sZtdWMxUOqmrPOfdeC+Ald+ZXAUjgN9lV/w/7AIWTasXXhNOVMQT/KkAPXwJmxwEVTRIP5ylvHpP
ueKfe1NwqZwEXwHrBmTcXaH9yQPXlC3Vc9DUQiMdDoKgsxehUIej/GzuldGd8kNy56CoRi+kzVSO
vQwcyTMVJ0lhdy4MdHep1e2SG3tON/EGh59cmOiiYRTikoqIopkrHHsCwSP0tvZzpjXoCTTItzcs
Ogg+Eivery1mN6DwO6UvzKkAsKhfyZlL1ECvLX4vouHsQTqGzI64h2/6iX22oRFIGs0Hhvyt/eYk
GdSV/rTn7grWBMTUP9NLgKgAxgwfVa3XeBSP1sQ2B88wdHIEcpwsNmhGQqD1Hxz53Gv+zDDafuMk
RsG4UnPeAeKETHCGL4OaL2rzZp/4pxAMy1N2Zy85vhKtcgzmdH8yNzDCu91kT27/zH1scARDFpTZ
Bgs7eXWb0sM5ZaxKsfwWezm2BwcBzxVyPXqCtIvuclagMAO/evliNDg9RVb9rvzyNKFfA44eZBhl
Iny7S+T/2YCLozyqGTFa79DcdmV0422EJbukVM5rbwsax6aS6fgTXBIRy7Kw0ExpkZWxdsnvgGNJ
fu4NV/EenNgd8Bss4qXSl8JGi6dDg6m0GJiZYNBjmzvjuTtGNzAiDoybvPmvdKNmIz6s2sXJli4N
hOQUc1hW7PRn7sWexaeCOAEQQtbgmm51NtaPu9jDrt0LLufyl8FO7sj36AmUa7UDY5KgI1bIlsiY
vUx4JDWymbV6zzjlYoUgyuMJ/bQX4FfKjX7mhxKs0ic6cMhwGhcNpVbvNGEbXyKQor5IqMHzwlql
vyg7slN/id54h/QTqDD8kCu7vDC3UQcNA3MUDkQrK1u4tZfAjK1CS3XGQprnI41Urmm9G9l9wUHo
ctGVm8S7VKOFSCMLHYkZbGWRwLfjmUJlLtBA7p0cMxHNzzxtkR9l845qHN5rWauLzuwjogymMOIX
UjEwWWOJtA9UuQpKdEjnnFOnuc+e8qJkVdkw0NhE3I0PGBpg0KFKNWSZwoDyCO24TQxifVurNeab
UGycm2t3BdQWcJrQqu1dPnF+/4OO7hhqYagztVHFNn1sELf0BrFN0ahnj5gFMO8AHuhdApUDPtjQ
3kTaa4+gWW8GK/YUnd3xJ+QmESk2rC3onYN0/M4XhN2lpqKjHRJj8SdW9GX85NqDHq1oQWEE9gIt
zgy147LJQL0NgabE4O0LZnSIrGhTG8fKRMzW25OEmXuMiYEwB/n3F70bcMiwoGaRONQh9il5nCd4
M9rlmIi7yjvkjfu2MvC0UJdqkSHumg1We3ZtLH43XWPojKI6NRDgwbhPQx2FzIRNktozBn4EcPUj
h75SduOxlmwxgEhqcHZ/mgyHWvUcLsFNWohodP7s5rv8JEHDd9Q62ApCkxWqCLOKUZ6vsk+eIwCF
xmBoswz1+rZuKkVFqTSjfk2NGulzrY0/ymMQVPa4TkbVmJhC7QHpsBIF5WLQDlS40w9Ct3SIvRDV
IGegvMPoFCBTDE54yKjbbwMuF7LVbQRhfMXZgHejl08kkiZlJV55VdxSxxxMZqO/qI/OCG6dPd1g
PY95HF06Cr2aAG+DKprH/YhOepBw7j77i3CLTsMprUgBlltlY+vWvNYyBtf5Qof+lprIap2Bo6l1
uclkmvRob8xMKpzXFRFmdT5VGCBKVlxFQrNyt+x7t/HLnUCGGuwHFU1h/JB8z2sTfD5Rz87QSwUT
WrwG12HPus253yCul9vqwHw53CfGpmycf9ULyPAE3ALc0pogjcsQZs/FYW6txOeumGl7Ne8SQ0c+
aC5HBUUEAgLwEBCiMZyES0FDZtHR4GZZDXngAJYD6lukszlAODjNFeqCKRJQ3PB5hJXSjPGN9jw/
WFFFHBdxyS/3/yg7jx7HsSAJ/5c9LwF6c9gLnShvS1LVhSgnikak6GT46/djL7DbrWq0sIOZwQy6
u+jey5cZGRFJjaevK3r3kEEt5059BL9/KHi5i/jn+JW8XhYZ5I5ihGoH09yuGgps8hjury1CoMPW
FOta2KCQDqfHE4lYLti66KiwPN6ucqB8IeO5w8y/+4bFCCxHQ5yBng1JnGxzHrF5KwnioJPXw4hi
6G5rpHytmx4DflXe3mi2w9bmfKeYDt38aislPF9H1nqktUycrnQNksh3YQ0aE6be/UXz6yAoKdwp
r0kUXtQxE77H40q2ta/76DIswSRe2tHpIzWW5lL16Iw0e+QReoXYKdmYMDOdC6Xy6DxNqfJkR8Ox
WLP58zRPdg2zAIDYTIgkpUv51uy7z3sXFIZ7wr1O6MvJhqWke7ocGLF75mNUPqWihBF97RsSGjNi
9LFyAeNVOmiiZxJ05ED70it4mxQoHg8Jc+3cupnuVMZETBx0DKfa0WeQ5j5RFcVk429pkO4KAJTE
O+eO8tWiPoBHWzn0y2+M4ukoJR2qWUAltVe7FMn4iEyuYV+5lzyo1AE0hKqAqDWkAGkAf9E4NvZe
nsGkKQo3S72QSsiHf3Alx0qdShuEoIjptJf7HP1CHGvW+BoPru1QtlZJ4RIk+fFKHpyVYdMsUskn
OBMhy9tMyAZXvlP3UhEFLZc0NSTFNoYGEbWeEUPkxkmlSZ4E5JiV6luobOD+C2+pNRXRcSNeUP32
Mia+XctAsOhweAbRtYNK7UKOrkIPvdTxcKdK4AlvNr9SkQVabhvPEjkowsDUvRqvDJxB8JWGcnYK
BGVQE2Pv7jlzQ6hlqntiIqbmtO2QX4ISgrMbmFUyhUsuAoMRezlsip0eD5pqnNG+abficVG3S0We
GxZk2DVKg/w6aREkkScPa8YCwleQg1x6MeRAUqenS3CFoVuOQGA61BFTqqwzeD5Ty9iGepAqTtYF
Fu6zmXOSOVWk7vsOxDYCRFJoxcmeBIN8rL0RfxcEAA1VYhU0Km/ak3gZ6KGAkzfhV7sXSP+sbnpE
bHQdV9CO73DTGVx+/oygKGvjCjDZGguXN+UU3G4e9PI4CtTjWFVWufhqGvOw2UhYmrRBVY3beBwb
ngTFeZySMRWEeBpXx5cjZctlLDIM4zTPDtQ3Vb2S4t1VD+rSba2VZDj0iZPrixm/FKqXnDydQRbW
gqdVyala/3z22mRA/dFUfpu81OZHSpiBUZQMo8w3kDxmLxdjXJxfBfaYtrIq/6z5l2iapLvotmvj
F1FdCbRLAW3qUX1ddyCMyZsRLuSO/Oqluc/FenRlHwj+BSaTMlHkpdgOdBZSFQi8hnTEG4RlerFc
ufD7pcj/yqMLDcP0TVTAZNZxHUgn73JQ77MWzCkZAfglU07sCElo6p+FyBHiIT+PNx0JvkL+mfuU
+g37rfAVCdQZgIlEJJkhC+PMBHSD9bCsVuEYCv8bdDJ5aqVBxmlJZIu87uSxyVTFgZOp1m5OVJCh
swF0amhfBuF1TAKtWnYuQKFcnDlu24EkTmNroDcjZcT9qs0Ic9U7yZ7hFvAcDuW80twrIA829mzJ
JgjBzy6DWPeOjV9BLq5dRZoK9EKjgcz7QfcXelfFIf0+MuXk6JAT5NA84c6DlF7gA4M5uG3nKya9
mBH0IfkcyNWIn2OC38Vup/tiSLXnZpXTgaDmXqtCufI4sNLO19KRznCTi8srPJnDkzWQCiL0KMwm
MegSDT1G/eXuDa2P6KIKqrD4L731FSyLkEEI/TrSBCtdnqUBmeo40CdV5N8sRzxCnPXLbGLlHo+T
CvNaIX/1JTip1ICZL5rDs7ysGA0tjZIr6QbcfYflSpwpUt+4eRBSodZaSMIx46i8iIEevGpOSPBE
DqnGg8sKnYzeE3zNqfrKT+jZZkaQgdBlDtIIctAm9EgkzodwjWVqoC+OJw9QC/7ZSZ+Uhd/UDloF
U7BlzclDV0k5caiIXYWZ3XhWRChKyU5IDGxTc1idJFvwHDMKswWCbS7N+szQk41mqKpPC3XSfCvQ
uLKhqnkZ3MhqaonDO71CipWDAC4DGeg2hvEukfcDPJHLnAI+An1666WB/ftuTfV9tDgfslX6KdU2
3EoLhsA7/ebs5nCURr6IEYo8BJlYCoeoca6g6d/3dY34O7SVyu9HQcXA3gi07ATU/eggfZDX+TuM
Mz6WcDjqtqECYAfiJ6DL5b2eqJ8qeOQeHq/JNN5on52d4rVc1DTj0KacNvkonMWHihP1NUQUGnJa
2go9BVAO0xFnnIolDDd0YYMjHFADlbmwRFMyw8D/i7ygfC9HgC1vFKcIYPASoovGip5bQbvrC/Cp
ehD26BCsSd6X3bJhCwCF8UYNEO58MnwkX1xf1K2wLxlabEyqKT6YAFCBMBfm1aQ2ezyAPKSTbNpr
HWksiYyL7l5ymXFsG3tmVWayfS5s8lSGGxgwe0l4coT1x014dACP1cxFzIwgHZc+MsjLRj+ASMcf
Fg+p2tVI/zwtmpt9pX/5iqh5nywqn86ktS3m1Yv5dgJjV5BvQtsLx72Q34X48xG/03uCz/um+cLn
CeetYiwYQc7G1HyJ1CRAidcLcEFGwTYuDm8dyrhGtz70WvBpgHS5dPSDsqez8Am8ViwgeYzLrcUi
BM8H8889uBHluzRMfYwu+jANeAr3jjGUw9PcDIphO1H9eiwPii2C7308izP7/BkfLp8IsAo6Z42H
5gwSd7fJoJ72Sv+zYwxOQ5aTeIRQD2WRd93NK55K8xWFCWqw9p3UdI0bvSOXYaqXT/LK09XNVO8C
zZ1wIrgXtFSsOqo3uWd5kCjekU8fHbPXKTkRMPbRtzSnMRBTbbKIE8DJlvUX6+oILmHYIb+b5brn
HUTCTmcHX0kx/AJbi9axVEQbw44CvfZLuMRgGZi+vlH0X63JReEA9XV5WQu7xHzRlzfhzTIGtTiI
UGfcF424vTdUVOe3XN7V4vvtuG3UhXL8jCAbt0Faj9NsmcjjwvKNaHgNfeUWHO+O+XFb4J3zCbEl
Fad5M4rEqTq9B9K2/bjSIy128lu7vb/QTipJGD/Nk3sa1d94aJDn3BsX6Ee8ORaGKh1BJ1ChCdSj
UkKmGmTl0BL9i7q450GEnE0NWhHerMdxdqb0B+hFPI4UH8Fvw2JMXbQ0FeN/WvgtDqlphvXKewLQ
pcj2jUqE0oH4Irn1yUvufqv6WeOGose7zhK31mwVVRk7AkrT0U/Y05wjmo3cn4yZvWYgTed1kx+X
6L9IHtwqd1D+A5pVCT0lVwH9Fp0T6GjpcXwegeYRqrab5pvolIzkmTSnGWyH+3ugkPa/Kmu8JjDC
uL1SrSBkjE4uHR2hGdy34CTy4PyiN3xbh0w5lRxS+ixeKYyPbibcPbVFe/QvdEJVt+EMZ72Y/j10
4OVHph1/nixfGHKO4j/D3pt7luFE1AfefXf6OFFSTrUDARBaFcq8iTUSF+l3Mmte6L5XWEhVtm9i
MxX1pQerlHpBg2d0to8vV9QyAPArHcvmOghnlR8uwSiYh9wjPdYnLzDaUhtwLYaoC36dDktYV+JU
PA0udHi87OKxrFu64yIpqhfXjkn+cQ3yN120ddM3Ld4xzjoOTNXmO3zLB/fxnVTYlhTio12btloE
QjK2Lt459ThTYFKIlwUL4srJAuMdtGBv7qDi9lsHOIYia6p/Fe7lu9c1zYxlMSQL6jsY/vGlJ8lT
jpR29x1/XCOUlL9AUM1mk7Jz02RYYwMA9HGnjqp3FHu0Z7Y1cnna5nvKyibz868WlY80QBZ8e+3R
Udi4oEex3YB6mU56945Ehz0huB1D6z+T5kAgKezu7cjIGG1I/w/MEcQlAWbcQ+4vgvs2k5gsZblX
uyf811CdmVfK4p23rHpoIlRGYC0wa8BTmr4YQxJoYK/Qsg3skAEb9NtSlzRFxC0EpTCDUXjow311
ezH7TsSkPEg0Gwlvw+gtXlZfHD23yj1/sU1BrBFVdOgW+u4f0RHiPG3SCGJ367RE5CXNm8sOeNYc
0Odsb4TiHPPWcBR3AOVBIQ9OhOfQo7qEY2Tu5MbWV/XdaVja5HxX9wpiofnE8HoaT+lakDgm75eg
3mYw3AhjO+R0I2mtv4XLJLFPM7x5Ghyl8Fu42JyUJc7WhdNtjLm1PvF5pnxmY1ODceyJxunqMkZn
+kVhd5wjPB8X+/v8NMXCmSrRzfwOOEDvD5DbOkfgeHWT2FZPdvshbLq1whhcdVvTYCaZOPbT9M60
UYLb+PTO/scdnbdAdSxg/0CChbKMljnTdTg7evTJPc2qITI3Jme1TJs3AqCNBF7eDirT/QWDyVnr
3QfsZIR2iFFPqdMhXNsBuFu4j6meNKaPSbKTLqV9ezAoQjWbBrPaB09o+Ff6lzfDblWXzIt7r0Lb
BKfWvGJ2GsVL2l0AKvKrMDsuOAlBM26fp90ZNB2yfOXLlV1CrfdO49NYcoErEWvbtwn4kkRLCTvD
viwHOJUHfLQM7ocJ7cY+flYfAEESu0jzpCNq6wkvgrfAQgAxZV+cANToVzNigCWj2+D/reAZTFcU
p7WBwNKTIiKundAJJSY1bnv20LGgb7wvy4O2ht3Tv32eO3FF0hC6zoyPx+GBt0QDDkCH0a+ZI3IV
w8WvJSH1Qv4q9dZKCvNk0ABhGnzyOfKAL64n794NVUAyYyjnC8xZIje9o9tC5+QnuP1IOJU4rEJO
6Aum5YIfioNQHBXUznwffVTQIigmcjjOk3GSbCOQMwuZA7yD0O0unnyGdlLRhMR4Fv+Jq2NwjoHQ
fyvfljUFGeIE7Zj4TUHE4+ACQNK15ULQmFo0RmNghtF5aGW83ZkM66kZlHdPlEbndsDMsPzrAosH
og89aAbyfCdfbMDycDpELHo8LuHlgbMA512CE1wWCCzMM1uS/iKjts6+eIbq6kCG16kW+Snoieeo
gypaL/0y02fXMSBai7mNQVXe41TNpzA+g89cAv0IbwIN1RDvpmW5NbFww5QDAgUtHJoQySBqxjUJ
deSqMOykSRwPDYTwGJSz8E6rkj942V6bhcnZX66vzexYTHJjkrcnp6ne0m7Vn7Kqezf68/UMeHXz
QZbQ4V9kMPDgDOmkAnHzhWTQ1n0aXcGMGaN0TBI3RXCDf47lXD71DvzczhuXXzGEgapOreuoa1yT
t3ttF18qcCdklDwYKyRRtFaTgYbJUjlQOFM4mdXhrfBzGHxAVgDgBNXzqO3czJxwapoXX6SSof0F
8hVhwhCcZO+i9x4THNBstpgo0b2SEbS0Khm/dXXCo88xE3duK3kl6JZh55rL1k7ecKSoi4BoDkh1
Zu3TCcyWSvIZXRZHYoC6uwiIUQPSFDww1f5wbXfRHOWXyTO/xPOQoVkMqdaVAPlJuuYX+BEWPW9t
cItGgGkG1CzqCnrj18BK3DtAKVoOUEWOf/dK+QaKz4BrnpvyTd2p8osgrMAbxdq5sueTMb/njl6y
Rthv32ssMskjjqmHNK1O4LEfzYmFu9l9wnnDtmWhE2YD8QN1b0sRyLUQDVz7fU12j15G/8jwl60G
bYmAKijbmQVXKNzK7Sw5+6YwzkgNROVd1d9u6WcOtM+9hrcviblrmtvQ+/vmWO35kKXd/3CuUjtc
627aaOJiaHGMbGXS9Vj+uH/AlOwQeOe2Udrippl17+1G3HC+8/taeMnLatksUfbBdkhW1dacd0Qo
JonJPknSUB1Ha1CjgeKVzB7rK09kS5lbWCg47dsoDK7GUD1Pq24a0XWhF7xYVFtGLr3fZsaip1zm
E3m0JyBh7WMcKAQb50UM2nHlth5w2zaciiMq21finRlknuLhp+ab/PaXxrv8sgIRBtK0mkoL9ENL
fZAsQlBfDEBG2RCUaZwPSEvGKOyHN5wDsSwZ5Cs9uAf9ADnguGmybMeYPW+YfbYh38gGhnvAFMhW
RlgpwULNHQcKvAvp0niN6PQD02D8kziA9o7Dt8IBrXCrl4wH4WTYpR8xiP9I+lK+lE234Cciq236
M0r7YjN0a/MtPkS7aJfuvqQhnL4pzBt1hWDu4z4oDpA48WI70Cwf5V6CFs8+UTBgup87oj2Cj76U
Ru1EG2HSw4tK7Be8UOwFObrf22ye/BjgaFDMRz2XBAXZIMYhFn+rOYHDw35vSVNiet+Fq+NLtzC9
lvdcjpl9PMCQaKp+sNduL/DIh0c0aD1vSMBuT3AwyeBHC6Poy9z3pmpEQZR/vQU7cqyZaVPHudog
t5fXj9h9bTxm3WsLsnLBB79z3xKXVoBDdfB2eZVn8gpIN6BS8/B5xFDwzCQ9uMuJy2iWDr5VHwqc
NoASSAhNSmSdWCB89B6Pt8UT2urfREm/k1YfxASno3VS1PoWbqr9uPWmb/GY4LB6OzrDnu3o684G
1vcUfps9iJ2Jbl8R6mHBx+Jh4bhjZz0zBrPEdk7zahQ4T5jDxl+Y9gp/WaKimYahWDKU28/3VZxH
9X/9h/Sfd6vNmtYUwg3MPZvkF9MjX5p8FINNChUz9zdHn7SZGwX/Xt3sTW3Py8EqmtoYEdqv5XA2
e7+uHc8bKDMGqvGRJhNxPrFHoxG3L70uD/dgaTpb+e0r9JaHIHhvh6Ng+aV73de/37Pck38fONCK
bkkyc6h03eDvP5/kfImsq27ckPnsC9t/y1385oe0MG3v9V22nXXuBNtnowLk/uP966IPQimtUepQ
k+79Raf+ZrNJXy72KnbsyevZdl6CA+nmZPt0Ds/fdGCoIyRJNyVVVX8pfn/7aG1h6UbIOLtN5QtB
tNKg7GUHY6Diu/Xkpf79+f7vSg+LV6sw1z7HV55vWk2mkjtM3OGwsRceXLjZ+xp7pOU2tbf/vqr+
ty3zu47vQTwVN1iddO39ypQjfQCZgMUHW9Ym5EL/oylHSZC5nDletGW2J6PU6ing1hAaSVBMleAD
JrPHEjZdfSLPMe2iqB4f8GEaQkwb4yfAmMrEuw4rzMzUeb6NN1iFeqcNddQY2tMZU7Tb6zPbRflv
5PXfH+php5Vprgr3PLtttgyn8U4vlwB2DaILQGmIkPGknyjWm4HmA3NFwvhMBvdzYAEqNMPCNVnD
Y1aWtQetnYD3U3ITVGkzZm7q2zQNJPeD0aSRvbL1zWJ3G+08hBLue+M4qbuM/DYIluPb/N+fVv6p
evnjLvR+af+2dPNOzJL40kmbq+Pu3wr7Y+5vVv3IYk4Sx5s53pqrPtUz/lxQf171YUF1gpVdVVU7
bgROhQRqbDmtAup63HWlZQxAm4zgUj2LDn/x3Przsg+fXGzb6lZW8W2DYOa9GpZoKT7pjJG2vpsj
AQz3BNFpQ8Zy0DdIbNxmo7gblOj6N43SIc2xEeJhzsJsbsBgBxJmH8ySgCOUuab//jDSz5jy570+
aCvyY9sJQqEfN+lsA2NHXXcOfu/TMng6n6KPiX/GzD+v9BBTrmbVch6xELd7TkNoxr796U1mrLsg
eHK8/YqE/7rWgzCmlMUoTMNfH97E5Ro525eGp67kodOZPnNxlv+2zEwkmGhTJBSY0sPVkktRYiIi
ShuSFsOezgUbyqA/ROq0GizQHV0Guj862px/Tz7eL//Uh+dUDNkyVVXGb8FUH7bVLe26rEqLKyOH
zAHUMPilzPzFCLR4qwGGNrig1Z2Nl/IK2SlwB2+9AX4al0DKjiE56ZL/Wh9hUGaBsQco0XzQ+JYx
lZHrV/Pyu5hWu3MQDdt9DekSWQZ2zA69RfC3IBohppX3yhK+jrqpNDSJ0FkX53643/uXAOPmPrKo
HL5vIGTzErPLeyBSWcuhHb/2jRocxDyNpgd8kta5LS2Ii4mNw5I1u3xYEHvhjkCshTrF9CE36vsp
C6jKgDiQ1bg+k4B8YSp/doMm6Mbly5l+5ChvIK7UbnVyJ6ehvk5g87j94A7aNCB4rjFMd9qmDijG
8pcLijOSUyuQ5jgkDBO8JsYYXU3gxCN67otEx5yi8WRylJt9o8s/Yy8Mho1TROvmDFEend+St16a
T61c2njTHMlxW/e6I7VGTxM0fhHoA2yuD5BDBvSabkAirzfD6zsE0MeebGblLwuxNxJHCyZjwYE9
/59RVjkdxbqLrI4oS91tu35tDzeDIy/LXg1DN8LcYTNYwUcY2BOP5BIrh/MAbq9NQvz1LOZLUr+j
f6zO327n4egJw+h4ThIp2pjLywShzlqbywNjHb5cR/x7ip0AgkvMv5fYD46EuT6KxpjYBu3S8uMA
LdQrpFEIoyFyI9UzgnZQIwLk9JxWY+VNGvSU9b7RGC30fT05woc6rhSo9dIom4VzWOqzdCMMio02
KicpzUZr2i3vcygPEPPSKa5n4xCzDJsebiBDTackmXT80OMM2Hl4eREW2dRYWIt6V+6UBfVTUI57
4pi4yj+7dUfrT/CFST2GHt43Ddrg2eb+29vTsDVA3cfWVh4SWzWpErm7pN1mTGI7lew584VwcfEQ
Pa4DtJ/bJ9frT6U/vpapq6ou4cuuabKqPE5YiK3spFEyGOvzXjwYQHC24Qk15qcZVYAHRP1MLP9L
6vp4RVwmWK3ksqYmP5yThdGqnZmr+jrHWJk+RHg4Yg0CBdPHtw97KDjy6RcGJLVhn56luNKPuqEf
kiFZpsY4Cc2SpYfcIK6vHfXZUVtHCLh63ios43drcPNez4Ox+GQyx88jwtS5kmrpTCcnrVYerpae
lftF1kN1fZvzNeG0ObEtsTlXKQXwZzfb3RyQaZABwguoADJNrx79+wPLP476h3t4eN1p2ijx/YTs
Xgb1oHfakBB1QyxzFgvMi4Q3Gm3g67RbKgxLsmfC5x958MPVHxKNrGuV0Kh4AwbH0N15YzwJyLb9
PViAJQGcgLmsKRmfxcSfQejhug9pxwlnkFNJAry+OskwX5RTzLRCPjYkFefywnSsXf1s5z571Id8
4KwI11uUs7SqiWAb43DSeOHcYp5HPb4/ea3Sj0L+4fH6I+G3xLpu0ruqJYa6rvbhwNwW+Kirr+Lr
eUfQHwFAvqP39/OX4qPDgvrJivqV2DxsYLwSJFNR2UOGqT1cvLib2alhd6+FADX4VP++q67K7FRr
AP0J928bofrg6c79cazwyL9f9SEwNufyHqqJoq7VN32ZDeGNVoyRjJGqYbaAralzOjnVE7uXX7Ho
X4/6eLSeu7YWU01dj6/O3rKj4E2lgCscDACdm/Nab97fD3d7jQTD/ve2/RWI/nXlh1O0qLubruq8
5J6iH6/U3lk+nuif9Mg/nn7Rvy3d397tY51mHm9mezvybsnZivc46IWB2pvK6pVpS/77yX6iKH9+
SP0xKOpKkYcx7zQ+mNNwygC/hTFOl7dd3zACF7ObEfrG6cW7TrLg9gK0vtZeKdj+fRt/3UK/P/ND
XDxXF0mLBYkIUfm06HqCCwKWd/qtI2mlLW8HKR942BbD+qExpzpY2D5J3P52ErKkmRpl8RcOTA95
fF5epNBIuAX5DH0fosKHmgwTdUL7FqBbVxxyyxQbR8yvUv96n8UocI0n7+Hvn0PWTLAdFZG99bCb
Ve2eZYnQqmtpj/7cv2zKFc5mG3nYfmZbJMoLY4U4k+mGNt6l+H2Hs5Pk0ehvns5v++sq/O1OHnb4
6dSpZXm9qet9+g6HH52Mn+3yrf55eU93//766t8CKN64//vUDxtbrIuozaWujyZZT8SKKKAQXQFE
w+GGTRG7VqBg3w2P5O7QSMsrfG/dGPLWDCJm9E23F5MFbAml5XHLZ6L7or3KY8m7T+TPEtT+RQes
m8YD+hZ8S7xh4T1ADG26oEXhNbysnllT/T1WKViPGAYA7//k5b+dCUexEcrrMVfX6RZ+CAoY/Jr3
5wsUMbRWvXqSxQSpAUsbTEcO1dtleSGGjuBiP4ua5s8syyKZ7FMeiXFkuAP+eTw1t840k3N6XStS
T8vpCvsOl4D3ezhjBIIfOzp+DBWQKyxQGtE3xj/nfmjvvfiCRn2lIGkTVzWjcGiBYjiCEPlw3tAw
P08g/TR7LFsGN7+aXCY1psgq5Av0xvb1QMP/9qmuxFW1T2Hh0w+gIQ5luXXivvts44d4XqTjdtms
L3NIBFDxN1Ah4LSdMVKR9hDIv6432/hIg/Pi/HU/0N+nF7y/1d4R+hTjCyXEQp6SQT8aFAICIJfO
b5c5JR7XMCzMAde5Cp78a1yRSGENLYlBGSjfwdUx/YFWj5wNvz/YLYmLuX52uH/CPS9gWPNvchNM
6aBG2+peq+wFCuZX6jhUSrpin6anUZOjOkR8Rs4YwNtUuR34vkxTQO+EmIH3/KmulTeLmhaFAWQD
YCT6IhYCtlaxBR0Cby/JOW6VNwRKx6t7n4e+ysCjV5aGTNdb9SqeSeb6l/fz9tzzA3yMp/khKg2j
EwwDODuOadkl4osDF4RXqrc2qiZl2cH/QIEHIVSzJSzxyX8yWFzQEKBh9W3D4uO0szbtTnnt1joj
QwAI+KOvtIal1wIhNXTVRbNiVcqMmv/ELBjfXf6Y+tF+JN/pul2HH7RCoZKl69NrPb8g5OIRd9DI
sm9qa8pZuNFcSt5fDtW7dogwBPwyNPt8KPZokcRXfRMvwh0iPfhAO0hf8k4Z3hCjXGwVCg1EZUxr
JLv5hMYDQe2FTiV909PrCYbqV/0VI6BGmoMbDvpIklfkzs9OpR9hyRI1RVcU6ZeRmPgL1v1tD0ty
a5VSLWdr1CTIdgQ4kkjSHCwWUT3lT0L/z2KIq6kmRq49giVhf/XnNq2KUC+j+pitWcT4AXxXlCG7
406gczqJGZCgPUUH/vZ8v1/x4exPyrK1hDiCJtPa4fKyML9QQbR72sX66t8R/tmVHo53S7x0RqVw
JU4SEzRhgVYgxpNrai1wn/73tZ6+yIcq59aoZpn0FztuihmdeqyNUj1o99hpQg5gdJfUOE8u+eOw
fPh2DwVOHSq1Fh35dsonqse+X2cwqQ5YDb4BOp9nB2Yfsf9IRx8u91Dc3OQwYgIfTyhBDYBchsyg
nvS22M+mR/1Mih6u9JCPXEIljICzsvXV+4BQhfeFCztjA9dvg5yuQbeOAY4dKs9Kqj67+P0JTayG
DMvoQRdOLll6OLMKNWQwi5lC54MRoHw3Q+PimG7DoHXExgNtiTOpTNirPXFfMSACmc6zT9ovyT/v
gDmXkkgWJjMZVXtMB8vKtMprHh/Xp218uIEX4Iza9KoCbAJmUuRAVBHfniyjv1+zB5MlTbMU8eFt
x6181rvweFwzZsFGffCGexTqpyZdKy/1+KT6p/bZZul/5MNjGhJ+T+DWGnZ72sPKDe9ipLaaFFE+
RuP44sLGtrwbxpZwPsQPZhbMip3mPk22H3MSPin2pjypKkqK/APoKjPmjAhXhflUSxFHuU/Lz9f4
Hg4RQmLnGu5weV38/1+uYakGVQaugoZqPjxpWpl1lei3cAUl/zzRPsNt8XKFhwH7zbu8ccH1kws+
BoVfz/jbBR92qX6UK7GRruEq3sbblDIuoud1Yc6gOj49u9YjrvR4rYeVE9WRGQkd1+oZgWttfF2E
PKVN6oCs8N/PZTxGn3474jYuyjIdD5NdypL67Vg0yqY5xm1qrY6kfC0YWTwvGZmyZFrK/r6UR3Dg
5hpCiVd9W8zKFzofb+e5sE9npyWTjua3yWmJBLFaIEt6pcQMF6hIR+etPkfVv+hGiNzGBWLnfsPr
EvaxapDP8BgYlPtissNZYFsMYa6jAVWGrrYwJug9eqL2PIXjOdODPs+Yqyv1mdn6D+zu8bkfYpKl
XJOkPWfWSkERfgl6j6ocUxY8uPzrxAzSuTk7Lq2FsVangts+K9T/smP+eOv9EfvbWy9rUcyYOsLQ
AGx0aKX3emZ7g4PZGQF8kTvX89QavEjebSraNYQix0SkEy/yK/+7e9pR/8t6M1VwagtMXAerfkhW
ugsB5VKyBiJ65qMchxncrRwEpTozCb7zXW5ga0o6bOuMhBIEqD5Ba4xCjPqeHvc/g6asqDp1lmZJ
us7O/vPFiHdTr1tZ0FfY5jSwpu3ra8EoXcacwQLsFcVQS59AyT/wIFPmWCCCWSKTrC14L39es9TP
51sZl9qKGvX0flmfptHkNIkWUMXmz1DbH9jIr4vhVtlza3CsFB/StKMiH3GdRRh5+YS17KBf2iaf
1+/0O8T6KQRSbfreXcEMDIyvrnbjQ/P/95b/6y2o8JQUDgiDMvIhfztXtzSN21+3gFLnNsmQsMij
wmByhw+WizkHpRKldDZCkn761AOdIZ4f/74J9Wc8xZH4t5vod8hvOyA/3iwmWkjqSvvEXsOMcMYC
p4k0/OVvH5ItmXC7YIKjdUfu54m5E3/TWqKyow66GC5jogrZqQs3fEdw5iaePq5pBdJr72UFS3nX
zHAQZ1jo2fv3jWvPbvxhtaihItzvnMIralPswgWUs5uwROvvY1txmuLoAvedWmYv4qZoBb2KLHKP
rp0zh+bsUgfAUe8ApLxiaMYzFVkBkjrSWKz9KhuAA5n+p4ZMXgn0QBZ87e3IPNxiIB597WhXidfu
zGxqNY6Cz7Dl/vvhfnBr6HlLGvkD/2AYi2X5n18lvmut0mlZsbqeP5V99hq+Uk5r5Q5jjznTllII
j3tjymwrJvhKr0Y2y4yJ2bxI687c/vtW/rIruRXGnOqWSjZDIfXnrZihdivVKC1WWoebjgCFl3zR
es+y0eXsW2c75ZgRnmSqP4gmv56fIEDx1udR4sPHrZVjlIVCmK9U+qAUOLA9rwcRRIQ5aMnwbq6l
21hnMlmH74kQjm8QWOdNurtn73WCJJX4Ea2LZXEdCcD3RyRq5LWqMsFlOYrGSvsWl+4d+buszrV4
LCKLySHYYwkyeUqh+BlICaAiu9tgNAp0xIeYfquU2KjjqFgd00knTTD3k6Pp/fydl/Pm9BJGB6uZ
mV+xgXVh5+nhS6uucgwqZEfRZgJU3+i7oY+tb5581b/eFj69jDHpDckfY48mykVXala+AmyKwBOE
X7b3IjMEuuHpPL3Ig9Iki/vQwtW/ryz/5cqcKzpO/FTkJDwPSdX5lmk36ZjlK4xILkcPlz8cMepy
kV6QlRQDq2SIg4ddXpv6Re2VPL0IyZkxhgysqpcVPGzERrWLX/OTG+szxz+TduuPG3vIwOpKuhTs
uXyFXFTFYgfROLZjmKPc58or8pos9lAMnV/R5KDGRn2pnzeoelXmNt3xwh6EJR6OtoQFcbZ5ippI
Zn/5P26PygUzdNyjlT7bfqwpWlWLk+rUxauGwXCMlWWKKxHYF1JfrHx0Pzmu3jqqnEEE1QXTMB6i
YtOkTH1Ct4RZ46exR4FYbK05ktg7gribC6fmv0k7r93ItWzLfhEBevMajuGNpJB7IaSURO89v74H
VbcbUkhQNOqiXk6dg0wGyc1t1ppzzIY47nJldZuqXCmu7VuQNqf9S3MI37Nl/KjfwqFQ9TkECA+W
yj/1bqSlYCd4VZ+aYVa9+u/ou7pNdkCYQ/DgZBIjxseNgj9m6T63eygrrjZpu2n73IcUCEdUeGVS
+Rmpm8mrWO8Alt2A6ptadnQzoqtkYqepZqpzrpwrk/QfJkFl542BH5ilTdxmxawzbynWIcjpFSjv
Uwt3LmXMeXukYoiFWub5YH/VJx0BUzjqPQKf5uybnPGh8O8X+OHzZmrQKka1jylY5zXj9e8X6mhr
nBMvx9pGpRC/tlutgcpI5Q1VtoEaKLzIHZgbjNYYa+jek4aFHcR6Q7M+tBMXQCXKi3LEWePAwzPi
SnMU3dTOV/6D/4rFWXrSR4qZRYUQP2EhTJJg3h1wlRQk28JVPXYHVcQ4slblg288hfJSjpd/j3Vy
qn+OJoORpCoIKEVJ/vzvX5b9Qk/4stzWp4xsQujGbAJPc4UZW/ygiIxzi+i+0cNsGxPrVv7Aoua/
xC+UuImvwTMLUNu/72bDtmFsJbZobIptopF4T5Ex1/nz0sE7kgqpv4T6THImrwNMMXE+nvgJRsBp
VKzAD8aTBJKiHyGMqGE9FPmiRqQtNzOlgMRAYRSkQiJuuuyseG9R/Op4h1TbJOXJokgphC+xvxSa
ia8s+vdKfjUrPD7rqqX4dVQAGALyGi0a5KDMomRHNpoWn7QHsG5GvU8xe4bT+r2HXjO9E/bwWObK
kuDOeAnLDw2UPDXwx4XTTj0Q0US6kDMm3jgVNwMDYpjmu9qcO5RLs1uU7sY0fnbD+SE0twBMs0WL
NRDJlx1oK+lVdpdyCzYzzSEn0KDHRZMtUKkl4Lz2FTAjDjwSheDbMGNcuPCpQF16D6NKPXrC/TJi
vdpl8Oocso0zAw8KkkifJgfyTAAy3etovbxJu0vxe82a1/hZcXidRORiu4WohwaYA2JJ9dFbt+Hc
VCd0k0+Su4XOxi53Ea+lV+EBQfxa2FNpy3CMzYZVaYsQ9Z5InpkfSJxf8v1CY0nXZBUYk1ZeWK8O
/3c0YeoM+wHc3qx7DWb5mZOCgShZfOQucqQfuGrseN0cANgCYznB2LSVbbxp5yyFOK7wLsTrwlpA
HGWJ5BKEfapwmGy1RT7ir9JjepZXxo6cosldcYTSBGMHUAgvod4Py1Cd5O/d0j37WIkw8kLAFFbR
B5CKEb6VEQtFUHZ64NOmTG9O6jvEeeW2ORn3WM/ckXcuT0xawBWT9tSAI4dzmzRgat8ECpzX5erW
emKhyWCXHI2nyIZFxE58wYIc4/YkfQUHCuV65+YNzi4y2HIy69dvwgq1nLMvj7N0o92mGxJ5CfwV
ptk6uJniYcZOeqsd83m5FO1oJ99Yxw8s0wpWGJX5CAPLmgTf2MSS4k/f8afoDyIhajjCpsV7fUtF
0kmhSkQnkhh1dZW9hynaT5bKSTi3AO4sWt7g5vXR2wXkd+Pm58i6DCfLDkbmXMlpC3gKabCTZB1M
1oAO3ukBFPyu6OYpsTFUhYtiCrIDtg+erJX5CJateE9O7cOA3mOYDs22r1aauWlAieAtTecttPx0
XkOWgjegTzxzo9DNko4JLSsyG2WAK3P++RwwpDGJknKZ2pq0Y2IuPTuXcIzO6MWA67iPTs1NtAvA
S0RLIvewjGhrD40UXgeA3yvkifRgso1gY5qF00bPwI5n9ZYwA28OqXEtdRSj58p7UE4o7VXAZabF
CfhCfovlRH84p2/DezG6D/kpvg8YBQ/ZLMFnGJ+t5CEFz7Gn3tHjGXb3nbmxhHn6pjLh8cUhSogx
qu3CYw5x6F5ELrqqPjAvP/NCuufiBboYz/25vGv2LuL7dlHZ5aF3Fs7GV9BEErwmNXP3oLUrgizw
G3XTYQwtPY0AKgCX2Esp0GAOQ+g6wQY/DhjsZs1zq91n5/Q2vYVIfydXE6ew5aUI5x9JvbHOwX2F
NuWIajcOuo3SLPN+G52Vbk1y8dqE3rUfjqwzIAQgOcBm+zTjzaJpgl2oXlrbv1eWz176xTbF0FSR
uAvqkGxZLrZ3XVZlSokk/sagrwmmI56bu/pD3YUveJyTO8y0nvrW5v8wqerd3AUX87KQgdUCk7Ae
sE3NvRlVfrrO8F+NzDamAXyCTf7IROnXU+jYzAuo/N8dtl1nxYZ2hD+uX9ggy4H5vVTLegvRmI4l
VZIZ082dRRUhezn3k/UoP1/5dx7qlm29egoepgDFkfR0+kb6qLdQLQ4Eo97E/MmbAZMdx20RG7LN
Eq2frzymH8uvwalmDEuktMI57+JUoFMir5ymCG9oxMtTGJkg/yAwqtsEdNLk72v9EDOZyveLXZzg
Gk9LgiHgYpl5iF/aPY5yUD6RNYNNjHOk28E3mMyuyTw/UxK/j4Tvlx0PAl+2GK6v9nILYeumF9fV
v1Y6hWAdBADRN9aiJ+x3spLn3ltYUZbHNLJny7Qk1qCerOuFct9JdoPxvF7E1r2jbUvAF6yb5SO9
2rFVicG08/Hb8YVls663s3YX0EpgjJRT31yk6pUD6Q8z1uczHEXwmiIh7LxUwguKUyVZGGHsHzfX
BaZJc2oxgUMDrGeV8Uy2pqevgMo7Tw9Zz+QyJ/9HN94T7c5lN6TNsK/S87/yZsdj8I9H/OVXXX5s
iPEkJwvCGwzqGswrO0a4kU+sG1rjmYZAnJl8WEdn48pZ6VPV+deFL85KtVqGYtWn4Y25I7RoUbPl
Mbfmk/ZQ96DFCOF4BZYnQIaDJVdtcMCPcQFQ3z9KoM9sjZIJHW2hxj1qzPE7FwHQ4HREvHjOla3u
D5nk5Zu7KKVEjDrXNeLxpxZEt/M/aYPTvp2KK04HGLOphE+vKoB/lHLHb+7Lm7koLDu5FmFQ4gFh
NWZ76hzVVbitt87D8PT3GFB/ngu/XemywODqAhnnKiOTwABzOsRoE1wbaq7+0gSLTLyxcoDdWeNN
NNwGAhQbVnV1z0vy29Nh0NcN55MpnQ3AJOm+t1aNuXGhy7RU8kQAcAddX3vdFA87+PsUVMMsZDJX
zkAUTXVTY4svbkvjObCHa92X8cX8HGOmykKia6J2WShwFKlx1U4IboBKD9VaFsnBAMeZKCwR4dlz
5j3GjXWwdykYFzNWxFCz9eTKSNd+dAjGF0mULaUvk/hP6WKmHoohH6rYCm6g8TjCVjoo+gr9Dlwa
RdmK7i4OVnAeikVbbMx99ozhF/oTG/FZmMzYI3MUBudzaMK7trvT1OUGdkQ77+q5+sI5wQK1kB89
jKUUW26UXakAIQnDFyeeuk8esRKjuoTQgJjAFIVC66TdDu28lK7UUn+W2xQU47oqoWgi4e2HSiLF
d6HTh/FvJGU+AKKCXt1tycWWvSX7b3ctwyOqD2KwSQyIcrYJez3Z0tJkne3W+zFedsk2r77rby11
kpywxrCKjcQYtrU+/Nqzy75FtRV15jpwAa50cX4W0vn56EkMA7Os8bNEmdVVHnh1opwoc7SEs7yL
0ByqveXAz5lmw7+iPvrxTbvIni1p46gHAWc/iANVOofh49+f46cy+GLUIjLENKVZmo5UbZyyv6x6
gquYrStW5k6rxDXxtXPUkTyHtxqgc1XL87R25101N+vnvHol3nzS6zyyfm/ii1PC+5BI9GHRaqsG
S47BeKg8cM3lQhoUQlKoY/S4F3TobQ89fhzH21vyuWGLVEPIVjkVZ5wSQtjZsepMOqWcW8MhMVt0
T/3cCUtK91Q6wFeAPOvsyH8MonsJFq2F4EEQki1SGeZyDsZAbgzv+Pej+ZyJLh+NrmsyojlNYmd4
sVqlaROmedYJpzAZq1H50oMqsApvrAeHadh5G9RN1s74iHhP7QmGizyHZXxtPfhlvrQYJKKKMlIZ
fQvfX1CRG7Ja5068t9wbSwUWA8aqYfdM4a6kqOPQKRfcfKNTyxv6Z8IWF551TOVu3jdIXRroe/G1
IvFnOf/7kzEpMkuGrOFTsST14skYeZOmZe7ou7ZHZ909+tXWwMol/zMidjUNTOj+ucnETauQC2+t
VamFjnNWinMHcElauc3eEXZ+M/Eiddpz7GEiJDW2FL2llrz5NG2V4FHNHFuUy1lZr8vsbuh2TfQ2
VMBgEnWR4j3r/eHKo/7ZxcABoyB/4CRAT88wLnYJGEVFKU/0dhep//q8XSSVsan1x6YnY03fkRbY
ig2/spxVaBxF4yWALJcpEJHf65JSGnq8jQp/0Qfi5PSvf4/Gz4n78pmrkkgVbKyAIU3+Pg7SDNNm
L6oAmTO+SuZasdgDmhwswMb6XWY+9gEUlve/r6qOo+viqpJFX5FNpCyP//T9qlWQhr6YqKRpUFnU
1u0wp9ymVTbybHYodAB0DvBMDC88rWROpspS2tPqgJ0jj6jNlhkUtZW5bz7it2HdUo9K5xb8Spb2
djlY95xV8hhNpD1rFgNsOJj1b3/fwg/1Ep7vb7dw8eCU0m/NuFaMk8WWoYYfNG1mSUOQFd03fGcz
8QlA9lBMQ3XbHvzF31dXf67HqJgwATJt6oqKx+n7AzRQaQmx1fAA7wplrtu9ughfGgAlB4mq5a2u
U2HsqP3GFKwm6gt9/XTqr4moapaCtzDiJWxw4pvNbG3cd3PBX6JEdcuZQ84EZTTIasw9Ez/cqcaE
+srSm3N+zq7s22mz/BwG3+7iYhJiMe56qxuMExX5sh5LraTQgVZkH88pIfcOZbJxhykKYj9ZW+Kk
bZeKNF24z2Cow/Go9BTIM/eDbrHPCjtTo/s0nVdPFi2LMbFUJMrrPQZBstKoXgGyGp1JILCJWtAO
wPQEVBXwAx1mm2JrlSuh2/D0LGclrvuXVMXcOotIBzXnirVsoE5b045SA62obE5qhWPuQmMFoEYr
txGRJbSDqUfm6xJcujkrTz6hiQT1AU4BRYL7scPfh17WWbiYksDnUd9Q71DSMAEM0AUDEPgU3tsF
My7rddnstGSGhtsU1oj9fG/2UMGFFY/lk/Fqro4GiTy0B960c0MdsjnL9JDW4QIFIhWNo0nUUbaS
pF3jT0mLJa6KcMPgmV6BvzVm7UN+aFCZIdUN5shggWeB1W+XUKsSuy3wURmTx3rO6pccUXSXwF2D
bbtududuWOb6vBGO9V1hR/LGgpM3s5R9BNl3KjJjk8zEfzzCE3c2MLryGXShM63hjb4gMRpIJfri
5t7LRwQsPUDYSG9CiBkNjFO1xZrM48dH3FEYRXObXPlqPpV9F9OOTK2B+VhEG0bU8vevpmrEaCj1
kISmBNhkaS0ks5up/ruadvMhIOAb3JdKbaZug1lNxobh7zxIlplQMTbVXQE7E2o81esrX/O4G7r8
XTKxtCwPqoTZ6vJrlnxTdrRWP3nbtgCBN5LkyDIjO0adNtKxxzVDepI112fdqSzXWXAbuyDSqLhN
3SNQcpi4Gii83RLdtvcCq9NO5mY2S2+hNsGMqsl6NcaGofjsGauS4BOIGH/fwqdx6MctqDLpjfTJ
JYJ2vz/aQRObrIhq/ZRaR/kZ7j/MPA3fVrA0bT4to1ojlYGbBkT52IO+40xAzb/bojFpjDXJYT2Y
IH3K553a4Xvxar4hhw8+dNOW78zBBcnqjzO/eZveydZKuadaK8Y7yTh2yoLpXR+2gYvUgrE6HAKO
Ye1k7QqbijFeIjZHH6cdEJ4PqIWulR+0nyc0VDSjpVY1FR3r2thk+rLXHZyod+Oh0E/tesf5cwuV
Ofrnk7M6L8KptpFJR3xsd6Vd7hq+c5z10jx6pZw/bRcGuKeFcK9h4VuWY3xX/FjM461lC/GMvtPh
6ez/g9q4CYVpYI5YM2VExI34tsSAtDqTb5Q3Y2UdKXq6h3yjXtEi/bZ14UORdE0BR4OHd7z1L7fW
97HW5F6gngqkcsm8ko6CMCUSrHVXOdRpZRXSl2avBlnXmpp4XUPbDRYVzuxH9DCas7Sa6d8D7XND
cjHQ2EuhEMRZLEmmeVFSKIYgkdIm0051MdF7Ei0m1Uo9MzUieumBCVi70LWzvfWeddMcmbt1bdUa
X+f3H8AIH6WJGvtnGWnN92eSaZovKo6unbJHgaQ/iK1rh4g9E/T1uqECvVH2abdQ7+jcaTvI6PIj
0SpTinLePCKxE8vVlXOr9MuRAtnpKD21OKHitB53C19eUxl6nl40g3JKif+6x75kwn8f5oU8G/pF
2tKQf0SYmlMrMKb+B6AUVOT5zIOs/Y+OfvOPO8H0whrKVkac1ODsxIlI3AgpIOPsNw0zyo0LiiVk
SNI5JHBjqPdaDT5v66aLrp8R1MCMpHTk58xjuhRoE47MoSxqmb9oNNv1lsWrktkKUR/L/G54hrtK
qQJgdEAHHtA6FWfyHXGTxEtWNvKy884G9YDyj6ACMq+Rb+azQbLLZnRmGGQV1xOJH/zZ2pFBSgQE
eds83ypbJO9U1UI8UPra2MIBNlnnIOi1Kx2u4XsNH4M4tYpAIgSDU0FkjZ/J0Gg/UbdjFQ6sEANb
mhPh0j31yhXP1KWSyCQgXhJNw+RUzL6ac873l6W3TSWGVhNuFaefFK1dRhy11B18xpmlroPso8fu
EgXl2rkWTn357fy49MX6pwtpKfdOHW47+K8kymorM9j7w3no3nUUClWQrHRO3tW6Ct5b15rVJkzE
8rmEEOA091c+5PE+v3xHP37MxaCNsjZEVVyGW1+0g7vcuRVjojvOni7NM2mnjG3zpqXj+Pdlx+nh
x1XBiTFPGyYqkotH0BidWMWpGW5l+STR8euOmnEy6HyCqQ8FwKLXXvfFHvfzNiVt1LFi9VFYGr+/
bkOpnEoYkmTbi1ReST7qIRkn67h+VgZ6O2hFUhLPYnrnwr3TPIop2ySnsqWeLiKRnn/fvTTe3uXt
S5wYRiIDYIRL/69nAgPqLSXextIaHExUzfktFlI/JZ+Tnpg4e72RJhmsv/j0X13609rN5M009f1B
sExmmewI0bb6pxSzUlxWnMKTdUmJ9S36CKRdVrJbCa9MjuPjvbxhimJ4LSzypc3LmoKF8KzvVG54
IE2ktnm6ZmcH2bubX7nQ5Vr5+aK/XuniRSd9NnAlM94aqFsKPd9L6YGCKqh/nUbqwPaYtCwccFhK
jRfDIxLCOOoc9VOIGPK46bTaOylnHORjIoJOUIR+5e3/+ixkCdOLJTMef5y6LS/tfEmOt5FpBz7G
zOda2IGgYlP797tWLo6n/3kWX6508SxyX60tWeCpY6itLap69LsfNXMlp28ZjWg5+QhI/ij/ieLB
oMGlJhCJkrM5LkYFaRFnX0bGEG0F5S5iVoxsAs5KSpcl8Y7UCbJjCmZYUk8W3k55blTX9uPXfv7F
UM1FN01rqQ22FT+uZVX0G6hJNA7kiqDIQ0QEvEwnXEHEqNwZwp0YE4BZYSfl9bbNrWKGJLu8IywT
CBtvvRXuvkyz28ygauYsZIQyZfQSWfucdCYztPYKdRdBfrTch4KLlZQeo8BZSA05ToU5z9KXbGxt
w1oqQhlH6e3fb+v3YaFScDMttlaXVCE5zSpVa+IARLBdtXaXrc1q7Qgzy73Ck/ht7kW69/8udLF1
64ek8SMzice5VyttlP0p3Hj5ZBGmd+1a0q/vkGIiDALVGF3S36ebtKdnEjtDvGUHaADgBq2DKOm9
kaYFWbGf2wi/WzgPnnrlK7ssqf1n8H+58jgHf9mNxbKRVXrJlWvAV8qpjdjNw+CfmMq9SJf79Xpr
+9d7BXJjqLpiULi92JKCd0vcsM3jreTOJaqKBhn1ODnam0Ifs4fypp/mUFajZUx5YrjWFf79hg3M
A+w8FbSs48/7esOdE6uWlcUc4NmrTdLM9rWZgpjOXNXFPJMX6Jb/HrKXzfz/POMvl7y4Y9pUoRkJ
3HEOqDy61bNj6Z4a8gkirjenUaOgPRXkZ1e+T6K1Etk0I66M5k9A04+l5ctv0L7ftlGKVqbGbrKN
h50hedtk6LdWUyCFEuca4cUwoSXPREplzDy537ZjJGvxEVfuIsWSXURUQlAIVeqzJJ/adNfj5ebb
cyBINySdDqo0dwNjYRbiIRnqVRWQiqnSlUz7eWG0W5V8zTzFosxfL9XW0qCj8798yOPW5ut7DUpB
Hsb32p+8hthCwkwmVTbq7DhsYcZARILTviNmZTRvU42/cv3xQ/nrAV+sIm06GKbplfHWTzcEvIvR
PEX7ROBTsepMhIMz1EOWOkuvmSouZQ7/M7p0VVPpt1KUuZioSkcqwyHlxvOUnFH3QR8IiOvulWrV
9R864CoSDXxhh3FfoKLQtkcjeXIJWiDaAcuFtW6JlNfkctKV79GwjuXz3w/m1wmb9tZ/fh7ymYv3
4qZBHFjMow0VW0rbObvF6dAePH3594UuVQP/8yAsE26jKRp0Fb9fSU49y9XMFPvRC0T94Ml66GkM
YXthANOGc5F0SRM1WwvNMqmvbBgve84/Ln4x/JQ+Eguz4jbL2C4gd3jVKaetaTYTpWwWo1y47mc9
U2pAcE9LszjVFy4SzMG4SXy7ZtIR/W7WIijyM6Dnmreu1MN42CK+wyLyria7o6zAu88CrTuXZENH
zZvUnVVA88boFBVmFYdoDiE5PbK4fjFQU6oSIjVLOcRYz7i0odOhQQaZEN0UkUbmqBON2CktCNdq
fDZIH/j7jfx2mlDAvf7fF3LxSehqIOhazlotlHOWUOaLwT11+ZUB9vuMzgkJ7JCMF+9SmNVWWuZE
oG23Tkwmgs3JrE+3irIszXPorErlHHT23zf2+yUtqrI4ESmn6Rd3lkaN1nom3xyGCHaKbERYqjmS
tI/0JRrkldbiyhXHXdyP6eXLFS92eammmUqecCChd6PUNqHcNXWa4VwVhD2eq2FrECj+RiKKLB3L
9GQkdkB0YMSifs3y+NvGaLQZmhZQR3yGPz8z2iC6Hm1zH7QkSs/2pe/tSrU1dMMZWbTXNui/3bqK
oIR+H5oBYIDfv2srihrdyIxoPAmgXee+2YkFol1bqza68h1fVqc+v+OvF7t4s07k1YKac3cqWXqE
c2vbxhOnHrF0ygZFDiDAaNnoz3Vri+TbGOV9Dm1EGZtB9SZI6JR4vAfPDpSr9s5xD3g5Ar7+sosR
EHdmFoYBj4EgGZgvjfmmis+8/rS26aygJxCTE7K6v8fdtWd/sbi0vZAIVcLjoBNdGkzc6Zyh5aM1
l8+icsX2f+VilwBZvWmgMFrcYZ/s2XW7eEWU3I458Ofx+eoZ+NePmBKHgveeGgN14+/jKhJU3UmG
LtoWhJWTv+R9dNGJccwNSt2OUpJrXBldv90gBTX8uRQ/R77J9yvi7EgKM5GiLdkyDpJD6hgOLKbk
A+1hFl55db99p18vdrHR7VIFnaYuEhhZnJh6M31N1Z9dbjbYXUOk8cvfI+WTnnQ5PpFcUbnA7aSJ
5jh+v2zASjqTQS4V0dYIpZ1o+LdyDeKX2OI2szWiLXumxbFRWr74aW+3UboTTHFfkZzroJSPqNya
obBpZHjoRbnM3RdZfWdVK6g2aYRFUadnRnPQ3WoGPgV8H1aBRDFa6g1hgeQMDf5MCO9RoaTGSddP
knKbtXCIYSp5q0JjE7BSuru8NfdmtU9y58pa92ux6uvtX7zb0InN0M1jf2vGe7LWYmNj6OFMIi2C
JKf6pnEPOgNZitdXv9FfzxcmQipoDgocCf3ifOGGgVSZVRZtYYUpuJEGYm+9D+rgvbiola0XfpTi
jUY0Fp6CMWp6KhVXdt+fh7YfLx+REBIh0+BUdbHLk/RUGHQ3xQ5t2I66yMplV6+F5Hlgs6cprzKN
BO8jxv2iVc4J9OfULNOVnp37cN/mL2XMWxXOabKusZEpJUvJPGttAxW4OckA0uNlJ91JXufs6K06
O+rFkyI+y+SGCg4xTV02rcqeQMgSkSgdbQP2QufahdIsZO/Krf46bZjIoQCiAMOlTPd9nCdu7qmB
k7BCjAX5YyHmJHJhwCb6eV7Q0jaDMbbm74+L+YG/9ccDHoWVJgVRBDAXk1WqmhFFbiYrz8UGUtkd
NjaBLnWQ08iXCOruaGPmzSHTn00HKCBpQ6J70zo7f9j3cIvp+XEKQpVgAq2mO6kqq4EvMhsg+y2Q
VMT5SoFg7OfzPno1nyIK/K3AkcEh+r0h5fdMZQjXlqIS5wpOQPQRNwzLSGqQSJ8j3yT1s5vRSJhK
6bOHl84ZcWO3fP4dHcZhNWTBouzvTHnTZi8CxEA3syOdPDf3Tm6fXCea+/8pMqayyC+4MVtzqVen
BotBzUEupgwRg5wP166R3Fudtyr7x5B4qSpc94gW0+TQ9sTl0Mqvpa3QnjnoaQPxmfjdpFUkztNG
nwucheTyVlXPqMwmbgenC4qAKb1qMax5AusGfW8m/VoIiAFFOjF1upOmObRrT63VLDxC2zx5TsNJ
tCZCisTk6JDdmc90mT8u+XeBeQyZj5BY276ChlTuJyIWGVN4QY3mxKdYCslSX2vhP/qCU1VbVgX7
JlxezjSXz5Z+dNRlmuYL472hNR6KxAynRX7OcvcYByM8vdAPfQ8US04Jov97gP1aEDbNEWWBwReJ
zsUcovABF30ZsTQR7CmQlWk77sL3iTAsP/xklsuHRCSbcumUlNp2Tbb3sPF56C8qY0oqEzpeqUNv
fMWa8tuZDgCSjg5NQVGMQPP7xxb3eaOlYJe26jPQu8yZsPur3+P3uB09N+gIUFx9hh/+fwh+fn5x
Xy992X2QpFLo/YJLe+IHbUkzuo3Bzo95m7A9Tu27jAMELScpRdZEJr9P34SkEr1J+YZwIfI3/35B
v60vo/Ub7oWCIAQb+Pcnkbp6MERWGG31s4jmxXxNmrWXz/127ZBE3tx0pJCQXRrO/pfXvZjujARA
k1Ez3fGNIh0jmRIHMm+B2ECan7UPpnIphLOyvHbDv+x3uWEWE9QKI3/q4oaFFEicXHPD8o7eMPXQ
SLeplbHoD/FMiuZyukRmcOVux2F+Mc1CuWJq1ySknXQ8vj/l3tOaVBSNENF4SlmLAx7sCbW3A4if
5j+1mcreNq0eSAYnCu7KtX+pINGF0JEuQG7AiXAxxTum7nmCb4VbS8ITs1BiOI1zJMifJwrSzm1K
VxX+zPe/r/v5917e89frXpyvylCTQyPkuk5PfsBDIRwi9zie5ZKVIiJBmRlNOQlJsIp36l2cnqCM
BQa6mCNWicp4lJEfrRCpCiSokjUfXXkl44Hrx6/TQKPrcCV0y7j4dRqNhaFy5HBbleuxJzbYBldR
3/Piyn75t163DBEdxL2EHQ5h0Pd3r3pO6RaCAmGJ3oVCKN846DA768pMqrYWDXzqJf/Vd/31qhf7
Rj1symAQuarszGMG9siLQtHAd63jpZdnnKg70i+vFqV/e65ULkQdgRkt5ksKWOaFWlcUdPZ5rgNA
UFlcsnSbfTQTetg5ut2qGoGutiEc2XdbUEvLcTEDnZIKMw4Qfw/CS7XbeO4eUUKj8pimjng5vTV6
mvtNToO9NaaZabctFFtiYleQ7sx8Z5wTQqSFjf6k3xb+VBtspbf9whauUkzG4XQ53LBOSHTBIfGb
xsXrQEkjJG2dI3ho0Z3Isz5chmP5TT4YY2Mm2IcB9saZrNhGPjqzi3SXJdHc6N6c8BhFCmnuz3U0
qvJsT8ZHIe6CDPnCa8pf92HKZ6dh2RrsJlqK1dSL5rF1R6JxFRyvPE/l7/u4nMiSNulCIynCba/P
KssW1TvRWznyRr9DEq+q2wJolnbWXzVpceXKv83btMx5dpqBxOzyKND+ZzlPwm2BQ77p9U2LuUOO
Zh2IFyH+cMIzxABUN9lGy+vVlYuPc+SP18fuBToCLs0f+wUnK6DHxDFfE1QCi+5KwqGrGYVB/bvQ
OAcniZEXbr2YGMeIONMkX7QdfQn2bUp+pZzxy5ZdZq1G+QWIR/x5LOvUwrMyP9ym0VrtUFc9qfGN
X+5K9otRv26CKzMlf+0vdz8WQnVqDMwpxjgovhzBa0FrBTOkgCKxFWip9pZYvVVhn0L/qNA5UQ1Z
RLyVlLJK0KXwIgmcCfRNqqH3xQaeWRxkPCiH9OBiFFdFedcNOD0eXfb5tUNBkfz62N9YsTUJFKgL
UTqVxBcLz7aknfKgnWnVvai+I/sUg/uWkGWxeg6wjljuM7L+WZav1XZd6x3BwS9tPLy7CrRid+mV
iIvqZ7G9N3V30bY6gR/rgToXx2UKTXlukHazQ4U/jZPnJH1Rq2xmeATuZL2tolRUC1uvT6p1Dlgu
UQRZDaACBaR0iFv5uSTvlyv7fr1og9SW5POQSnMqZxqNIMOKEZ4jtkbAwKowaStbDPI5fbjerGZo
e4Ysn/IxG5RrymyYG0N752b5vPO8RVAB4emwO6sJodrGRLLcVQvvv+qsaSWCowmbmeY0qGCJmfBI
XGvMWSIRX04VBFSFjIsn1re582xyzCW9gGqGNVWEcobHY5cqoEv2Ffq4AJCLFMJvZW3IlWzaDyTl
6PIqjE+KdDLxaWnCvgkF8lNXktfbVgyoWMwevIR1OWk5Eh/0Vmsmf39qnxKYy08N/xbSQoa4BgDv
+2BrvFoW25pilmJUO6M/KlKHMTGZahwlfYWwVHJlq3shoLmI5b+gK1eRwm1NoqifBAn8+oZYpQIP
bkGXLkTG5x3dlA6kz/OWZpH2SKbhTDOziUSa6N+//ddjBWd4ZKIi0wTL4PffPlRZm4kOmWYyjsny
fehvXRFK1VHudoWwUf1Z1aJdyKYS7uBQgEhwbX7+pRLI7hL2psGOnnXv4uGJcZdGvqZE265Ann+q
9F1gnPAuSd76qnjtt9qBTLWeU90IBhQvWfpa12lD0sXxtosJQmew9qK3Ny2mILV+inH/WtljUFGC
7EyOOeZMFlSbct5U0O9VEP+VN9zwBQRw49h8o/7LvTnPxhvIP4wofkd3pvAecoYWhWzpic6M+LEJ
mrapzh6mWieY6TCRTWs6kJlZHF2Rc7FPxLYobxP2s1TswmGnO48DDEy97EhGB+VL7dcF3/33e/9t
RkZIhpRs7EnRxPj+2oUozSI/Y68lWuIUddU4FSCibNDpDNG8cz9U8VoP7NddpQWyh90N19U+jZBf
5uSk9Cwtt6iMdbLOVbRJ2UrrWEsXjazyHYwdE40PvLCMzYBw5r+4YVWHA6dpooIR/vsN55WZNlUf
c3HnrLYcJSx3kag7NXpOKOYMwX1MiPzfl7x0dn7u5CxACQoREuzYlYtttCCXSuLq45EdvRittzha
6wyOZqgXmvjWmScPynagPTLF6hSqcJBUIFrAROmlHeWUGtJZWnVX1sZf3/yXHyV/fxCeF5T+MAjh
NrN2mdWPsg8GLQ5Tqz1LsHW6099PQf5le41TFGY6MyQFf3H8QV9e+/8h7byW28bStX1FqEIOp8yk
SFuyTdnmCUrdIyHnjKvfz9LUnpZgbKL++Q+6qrslewELK3zhDTYS5lYZ6NEZMkFpYMCcjqvWAcRZ
q+7ffflOiAFB68ruyQPk1yMf5Wqvpf3o0Mx1hNQh+ZTFdNhtsa0xLFCR4mobed0gGjQo5b5367Vd
w5DI/AWsyFxCqL0fjIC0cXd1xLt9ePZMTT17TA0CFy49RaK61SMRVVOm1QiJt9qg7zN0PnT5CzED
ACW0GeVUforRDvOgmIfmD/IzQCJB31OZqM627u/NAccY8fjuEr1sDgCBFZgI9pCKpnQ3eVw/6YRY
RodWn6mSIDPFeb6vk0stp19Hq9spUb4dgSlD19D98BQicaBjuVdwIydquzPssFh/V7Lxe64hrOdd
U1Qhxqz+2mpLenVzi0JIDFClN9+l4T5PbF2nreT4Q3RmT1BC6cgTOEs11Dy6hfU3h54GZS+kwpBl
xeJrMilarCKOp7IL3Uw+Z0Z8dMN/QZmVs2dPP2kQZ0fjVKrJ1pG6jf8A7PQgt2+hgVtDThPdOyxs
B1E3mQQLnx5nUkVy07SwcpX0brQvvnNNJcqap7gU1VFljZAAMn1PcnsR20DKvAcDilfmvbjGsZGt
A8jEdTEA0+f0avol3shM0MyjEQWoaAk6NLQ/f5RGquUx7gFw5iiZ94CcuuSWl9fcXxR1mSku0b6m
wKraYKv/UMj0OtkHpylyMvliJC+K/xLEAhXRBIRvpzSuL/l4I56l9TgYnAI42d//DDOnIBvaUB3B
RrH06XWQ9UkRhK4LRql5gSRDu1PT9qksrbabIFpYgTPTikIuxHF424D83gvOHw6RoEtL33VNgIXQ
+sJqT4NkAGNIHH//nWYyvk/jTE722HVkE+YPeD4oP2RWUnyyqoVMbu4S/zTI5B6V7I4yigVcmnDN
D5AgcFfFeEvyt659qgcVVsZRHov14svNNZto6plwtRwIvDBmPi9O2W27Rg399NxKT3l7KjAzaWjD
BwnSLLexvklcK6prLayT+fc1qTITn2IC9c7o/fDxOtWI4eLrTOpbFq8yJMOQboKv/GI368FdxTcY
Qvc/4xwKWwcm9p8hJ9vQUbrRqkq+IwyLIaXgGJ2U4lZTbhnBGiajtXZxYhm8J9Mzd6aWbpIMBThA
2KlCcehkkPkZOCin9jaO/HeYmfY7gm4axTQHcUnoRuT74pMK67NHn8wg5Yz50ySai19tDmwJBI3A
nkIEjPFpEck3JC0c6jo5d9GpU25iB/QxgpTpk65me3188QpCXQ/kdDasBaGhQ5AsEpe98rO14QZ7
z2H5lyKdI2HghI+dBs6oIupubj3susgId4Enrz1jG7rfuT5gBPWDcSltTAukf4moQcbRiMD6/jea
22rEsaxHAlkYIpPFSOxshoYFjtWUb0j3UcmxlpBV80OA9FFV/JchjH9e72ahhV4vk6oo1RNDxMFl
cYiZS5jGwT9DTHK/oVKUoS6BCbKW1P6JwsHQnFrvbREltvQukyvYjH3XKW3eRZStcX1u9nq2EKot
DTG5VuvAMNJBgCsZwsrEEG2/MMT8dFEUR/WfLHJKQ7a9Lqq50PyzhXZbdaFy5BCr+zFCfQsETkec
opMggS/zz1CTU7YMylBX6hYMZf5cYfA8GObBroqDq3XAKuNDZLu/wqrZyJF2cdu/QkXauNgRec05
iBNwQtLJkMuTnNRPeePvSHmqMN81Lea87ipJHvqEVAsuoF1KX0j6Fao+xuA8JJwCCi5gBWZrrY5g
ow6GjaNGMS4x7ECQX9yTKVKJhLVOtSsQ90S/kx6xlO8lJOvU6sqvtj6iFMk+ygKwlNVaFBXjMdt7
CTrDmfxl1L2TwTHgWTC3KkRsFU9IfKT2zjcfDLzCiiHdWiV1Is9fe4q2CcKWrOTaor+TaeBGZOtL
oeMNa10K7Uoiuy6F8RsBlNsWJ9m+hcbvRCDpb4NTnRMUdSoyHBQdQvfNi9/AjixcEXOhxMdvNTmu
y9ZVobewiyofnedsCwQizMh05DUNA5rd8dLhM7cOHYxwuJCA7RPXfj4ZYiUra09VQWuVF218ZbUb
8t6Mb5SmFl5t9vb7ONRkVw1abPq1SmUL3lmZXDP/beB8Lk5sYtPbN8GLZvxwomx7/3SdeUESVAWO
LqcTUNbJ6UpJok6LmJIQIjegx6lPUnRxy6fFY3yObSKqATSSqQww1uT9pFFlKbrD+0hWbazswtuO
pXoM2puL+VsUPOfKkxSWv8QqVqorJdj7rzrXzEYeDAwcrEaHtE35/DFBilap3RJfyCoC/+nV0s7s
AR2B6b/Q0QggEngPtvmSt4f7A4s3m5wwn8adBItBOjpWJaheBIsSnjA4Nny3f7B3u/z//dgEA0ej
Xtdk4u3pXSnFaZyogJ8FlhH6WhWcBPwZ3ahlHOPcSymyQpZER0Cm4fB5MkelLZ1E3DNesu+7Bw3C
gbPX/nYFM0/wH3oAC9918D9S+jx2FFfYrGsDV/Zgf392Z24jgv1/HmSyrnKyW7tMYr4qmkHZGRyl
1z7eH2J27XLYOXRqHQ0g1+TcMc1IqayIMdB2CzPW6tqxVyjwyFm/1nMQUKuk2qjY4BlCCGRzf/TZ
mVbFOzqCuT5NFUmpq94rmemoeCaZDmlWeBrKG9Er6yeJlIWDaCqcI0pphkJJg1jbEEZgYsI/hOF9
mek9ClzJOTeUc2QoD/2AkDJ4ZLOKv9DNaulO95KqrWrUKjVaBB5drxKJii6vVxldmerZscddPmab
uPQuRHXYJ0TboI8uTvNWl99QLFgn2bBp2HKBamzKvPiqlzZ8HRlAV/OzU6x9hRSzFybguuMvCcwG
0wq/uKN8qs5Vl+1sGXrw4Cy8+Vze8+nNJ6e94nUg72Pe3HcvZkOQnyHFVu5b+WTnF1+mqQS15fX+
153DUaKvLnSlhCrIH2F7Meip39hcMe2vCHcSe6Wb6zY/lcp6tATcSFbp2dAoF3LQVYln5ML44oSf
nk6UTOG70lHRcNT5/Ll9p3bBZ4Hxo2ZYDU9dl6+TFpTkSo6vbfatCn636cv9MWeydFGl/c+Qk3lW
payLrZKroEpQtbp2PWWIk0lYcX+YmWgBPAsxPapiXG9TXUjNUyRTTXgzPUg2AcyoB4Dkknzxykug
IY6tXO+PN3eXfhxvciSGeuO2TctrcYMXCh4HlxrytvEqGwvVB1t8kz++GReYrBMawxadTCAbpzKt
HtQzpc2Exh3JGeoSR5CnXo4ov5JulQqkZgW1Gjnk0cz3GSpOAFD2VFwSHCjK14qknumXsXxVYbmT
Elai62f02yJOtnRKXZ8+pdqv1CQHvY0n7SCqKaU2bNzuh2QnG1H3aNofqvQdXTcIROM6RSWPFCo1
r6HOH/RPpqh2vwzem9UgP0cLhuAiaKynOnIPaV3vU3qTXGa74ti4h7JBqx/HYeth8G+UVjedIb24
WbkKnOEoVe1D1FVfJXwrFRqWhTxuSKKKaiCyBR/JUURhwsXpwvEsdNYLNMfI6TuaLI18yspFdUAR
LPzxCUBr6KK9pXEuf942ipkPVAVbaAPKiXtd7hF5qld5BpATvDNdqY2MOXKzxCSdXdNUDC3RTBKq
M5+HtaNmaCKzpv/pXsYBXqN6BbQTVf4O1Dr3gZiv+6v6Xe/hzzdFdgl8BcJL0xAxcmwwoKYRnpsh
3Zh4MHihv9YRnxghFGSmduhwy8iwgiWEWhmeeeq1S+Rc0R+NivHgAKppBu79SyO/SvyW52brulhq
fcztPWAPGtgPoe4ytamR81iWi5LPUdtXitxFhy69EAw4dnmxcE3MbT4KRuKGpJjpTD+BZOlh6Y0F
qPPm5HZPlP6Wg2URUEzn/OMYk4Aj9q0K3QvGsEI8BiL3Iu5aNhQAh1BnZytPfHijesvsCjW0V0o0
drqkhTJ3Sn98hskKjyxH8mSbQ4blDYcyaS4QRqzg+f7ymusZ8L0Aq5h8O2HW/XlF4+zUGHWm+ee8
2pL6Gghg5cmTX2Ou3L0q7Ztb3QrctvprMCKEReURBILp/o7tgaDg6f7DzDEKPj3MJFT3AznMKuQw
z2oz4hfSr/uWlFrJkBhND2FsHEMDobioVg79aAAqIHgBia8RuLjxqQvNq2O9JYcqFr5S5NR6oHxF
7Id2L1oV49EupK2t9KufhpLhap8fPPtNjtszTgd6AdcreC0hzsEm3Zg6HNLW+Olx6UvojqILsKn7
ZBs68pF2XWerCwSD2UWNXiMJmg6Nder46slZkUQp5wpRAABErmS/Xapnz51d2ocxxM8/BJbFKOX/
5upwP5pdAGEB+eMEw6HmlGqPXh3xX08q8nGAviO8tMtsXDdtfEKAF2nAgdNG07rt4m36foD9sdn+
ea7pAacWkTFkFgu9dDnUgn6tMtudQotxHI+pdSv1W1khIJnYhxajdCfqV5UGrkj5WgLUM5Mvbnoz
lOeycrYObnALS3LuJDAQkxe5h2iqfZ40OZO1uPHoIXsM7YF+SHGduj/E7EZ3aL6KBIcO+uS7BC22
17kGk4c+g+UeHYC3HGopZ/X9ceZ6phyY/xnoPf7+sADAczW6mjOQ5G2qcUtwUVvAptYJ5EpATsXJ
SH7lw9ex+GI8eSYKu1ukrYJ2rbeP3rhJjo75XXtUcOW4/1xz4IFPzzU5guRSbvVs4LnAOKntNUM+
rw6vVTmsdLQNOeMzfUN5GBFTdqV7KqRTPBQnRMBXlo5fFVCdOB9XY50d7z/Y/MqkQchlQ73CfGe/
fZiwwoktOCRcA9Qmk8xZq50QX3/qLIAk6bOCwVcVymejuvhh+ZPgtq3cjd30L0XkP8BioLF4kZnl
FFkVV18IQmdv3A/PNlk1raFnbifXoQAumxQ2EtFK9egjUtm8Pw3wjeY2AS0haN1APGEiTDZBo6mj
aqPKZVOs1DvzW5re5NbYBZqyjcgb6CxarY8pkiQfozHMCU82CcihomlW/Xei0HHv1+BiQfU1qAYn
2yLaR5iHpmxlMswDHMUMDJsbOYccwQgqfWPs7SPvZwiEKLfKc8CYoamdIld+FM8ApGbv5s+1se2r
Ix0W7VsRI3OgDFtJt3fvnRRvZyb/FjGyL272QuaueiATKlFgExmtJKeYYt5049ZjZpfUj+1Trz+o
cIjQ4lDDcF1V2pMWJXuU0jZF+GYb+gY9IuhtIZdl0m+kDPSQhmGEfoHMCUluUyr7JE/3FGbW43gY
sJqTCIhzGSfY55CDtMOzqKWvVdj+RUMwOragFrcQe/NHHTVjT77JfrGWOwCDBPwJ/bB8KFfcCABX
ciCGRgsIZKdqm8xINgBHqIUCdoTFaqb7elT3kftdwmHZQ7tnq7Q01PZxSUqxDTv81TaJwvtuFV7G
+JYRnNlNvRuN4djiqojXAKypcOx3NDwfEqP6YkjudwWgVy/dRCrOndSmpCr+lzhEA8/9hc4Pjm39
Jor7Iz6jZquv7P4pSEZ4meq+xZgNiriFK1+ffjUQCRGCIrDWEDClemw+dhSqaEGrgbuOMCurfVRY
enM3uMaOOvCmC7Qj2OmU9qNB+NMopBa3IIViw2qz1dsYAd7E3qd9Y07SzHju0cQLwHXAjoMxwcHh
KOuOnmmFWiC4lAhnhBTQQ1nXB6qMIzhL+VCWaIC6wSmteqqg3jqxMm64codbqNuvSl7OTdWbAGPC
AntSIpZtcrWd6ChR9LESDG66K/Uq4GuVqH/7FtBb4zW1lRt4EjX4XfoHb3xAsKyDDWdXF7u8lNlb
U1yKCCzUQA00V78pWNerODll0gndxkehleLX9gZE6jiAwwnBrGrQxHrECO0NzWArkbeh+Wqh6K+C
7UpAp4bpr8773oSvWXUzakRt/C+F+hzIxoZX7dpfMSK7hC20Q1ktbXejccFpYdQ/fIyCB6iamDXY
wR4807EHGJdtYFkG6YUsMPff5EbeFljwme4t7a4SDRnNMnZievHq2HRYk+XRc+e5F+jBK8caVh4d
lri/6ZSYxb86SctRAJeu2ZU2CS7yvaxkDykLObvRhKUKMOAdpSNsFz6TQnop9lNkvhYyqdg1MpPA
tIzhtw8hyEP8nO3zYkm4hZE12267CeIbtCCoCbH6FhCaD6P94OMpCLp2Z7YxtweKXXr3EINcJlFi
PbLS/DfIeQppFLGcCuDQ+Y3zFcsvjcetwGFgjO4FXx3K4n7pPowuu83Jf4jFmXsvbYOBR/xFkq46
GwNf6hW6V7sREBRKL6N7so2c9i4fTElxskXiA+WO1AFOTL/EEJYTXcJHdb4FNmQq/wHxp7jfZ5mg
V5S41BhnNb5VyAyopbe2sASI8m6V8PeZUXnC2i7lSAR7QQupWEn+U0Cnu4vVQ0SGn9mvqs1x2D20
Gvdh+pp1T74we3wCqA5EGia/PZARXuWIH2cPiRpe9AYLa53NAnLLGk8tVFGNTRxQU+wHloL/UvcK
LffvvXEtNfBULRqqXrXOYnOrjsPx7RDYiOdSVI+GbD1kr1Jx4sSKcX3X4fbeaH5sQsJt1Y2OLV4z
TShtO+PawzMxjX4TjwHuAo9kzk4anAfcGCUWWLfKk+4A5cgtH/BGoNuEts9zVEEDpBaYZhtEIo+N
/S8nRrw0BpQ29md7RDiAumzjCtnOHApjvykr9SKTySg+cABt7Qew7zn56r44Jso1tOmClE92Vj4G
avVj9IaFi3Pu2gSOZanCJZwOz6Q03g913KUQRUQ9k/OYe4q7QigbLA81hz4waB8BhwN/Y1NM/HxF
uy6uhRqL/YwopfMoD7cMcW5RBsoFaE/qYAbcxh7mffDTB9zncNaV2jUzjT0snLUqCxmEyBakCIAJ
ze880g8GkqPv7WV4C01887UnuZKeOgi8arvPoFaICyTK9ikkb+45Pvn9uENEMNO84OMrTcLCvpJd
Agq4gNRaZI8SYiwqYKN8odQSdHRx+oWQai4Q/zig+nkOqSwkpCHQYYVMAyk3SqM64yyCEeaSPQqi
usC9oA881TbRxzQME6cXUMs9MNCivCym9bOv4ph4rbyvP3USHWZ1qAeRasfnTtmj+G7QOFWOi6nb
XGsEZ47/HUWbLDq8b1tKftZ7IRk5nNj58W0bKsdFKNbsRnJov4BgI5Ca0gHdvgvyVAiSsIUsIoCh
RLPxKHZ2shRWz7EEBGyanQQlFDTKJOGrnNov4jKKzjol6u5KERNVEu5LvhWSbqssXIkrp38Csuex
OMr/Atr2afxJrO2Bxe/LkHflokJ8FDwMp/z9jaXNZly0WjSYtlCUlOkKzOQ+dxwW4bmogXnJ5TeP
1IqOb0y5y4Mn49vluXhSwh09LzKdeDQ2LaG8/Cy5zVkriLfU57YodnmC1Sjl4CEmYydekQM8fXEP
ze0r4BTiyDX9BT+uH4i7WYlmox/VEj3lkkK1LVPECXdOjw0vZ7eLyKKOlcOzr3t/JRgbeOR+HFFs
+Vrt8ZsjFc2f6vpLZJ1bNC86/JsAwW3osFp9ykL4VRuv0Kvw7Ni77vYXCmerIoQOZPRUMUB59MNa
adt1GCDszGPGHvmm+SJz6kvDK2VzBcV9uSHJV+rH3kqRtrM3IEbqBsXqMD24vfcl0Eg5Ze2YKvaj
YdzIgujY9CW+NEBIMuwxtc45aHikdAWh8MtQXBvMo9qq2kVavfWIWrh4JUt9Fq22jEZTLkTJccLM
KPaLJ5ExpHWYjMT8W25gTyTBsQ3HH6ISIzp2I8+NBlIQIMhj/R4C2uXOqjGgrZrNRvHxaBRGn4KO
E2zrGn8r9KzxD7ARD27N57rHtWpTYCvGSI6FZoj5N5GUHLyl3s2NU9Kw8KuDqkNC4FPLrw7AYHXM
dzVMLJ+6spSq/oryDLhHJfEFJ6R97OVdwiWsx+OGe/CgBm8DoYCYxhz1QAE5zpO33jZ2CsSuslUO
VZtTpO5WOji2Do2GIXQRu7VW1HBN0hlidAs5h0iG5mWcBidcUcV3u73JVnNGwKstDiAnWHt1ODyQ
c9AbsxPUywnS44ROOIl2mW7RauqInoaeAld9KUeTgA1D2QQNeio4VV3veuqJ4Egc5s0Xamjcemn5
isYnTJEtTcYquZqkEnH1IsvgFa6DFSHBnRzQICnp3IwJTi+Q5FcGKhudPK7Rf8laTKJxh/HVPYcG
ixE0jG6R3DbVEZH2nTc+5wTD1PWaQH9OmnFjYBfAe7uaTFv+pQJxGdR/+4q0U/Xq5BDoo/8mBJ54
UKHGm9PbxcEA83WakUOz5kTPaswY1EfVg6AvB3sxHGrC5OHeVtoY8V8lEn+dpWz0mgZSN6z5GKKE
lkUvMuAgOOCrwKo2cZMdIP0a+asxPlXtK2G4Db21N5Kt4v1KZeUk5kf2UZa9xb53IEH2+R8JbFJF
+yl6eQlopUE/W9QeNGgfetfsvA4QArZBBG4VfDQ+Dx5kPA7csFVE4AxwKcEi6f7JNnftCRFl0Bf8
Y0zdsiu9tVLToQ1BMZuyDNce4nOLUM+5+xuqJX4Y3HAyfYjPcYLvOZKMkcT75cooHNGW8fv+i8zd
eBhwcdvRZrLMaU3UC6LIlkx6mb5C3qLchvbi+OiNya+L6mezQ6F8YDKcjdq7mNMPRS61sEKqj0SO
CD3YwQWIPi8EY5Ww7v47zU4bvgg0G+gSOdMe0VAmqVO0Dbd4JbSpUKViPd0fYrabD5UcaS8MEEDi
TELuVpLkMRIxo1Kvu4DiifpGYEIK5gm1NtxRKgBH0A3GF4NMHwlxkXws6cnNX6+2ELDWDQpm9iSG
sDUt0JUkjM8GOXKL1al/7LPyJMLxUL/SlSZH3CcmMjeoaeh+IDDKtPuFoQvMML3ai0bdMrRk9kt/
eKzJunWcYcg9G6glWZ2EbjSxp0DnM/KifN/8hwBJAmAc5B7z8HlVGVo+VLnhvodRojwFlZBSQ1xR
e7vRZsqSFauskU7QiDdlehIv3AN9WFgOcwEq2EGV1jroDlwHPz9FbFhR2HboHRDDoZsY5W+NdnHC
YR02T4iS+vkr1RWhukC1QieTJmdFR1E8CIp0XC7jf5ERWgqwWrhAgiUxmRWntoPR9cfwjBarDxPa
P0EF4oSXloCTs11j8NQE53in6X/YYZal43ZBIVwEgieRxFcnpkCONsHK5ugGyDpoaOhgHBpF+4SI
Td9TmkFCi955zreAmwRIfpGhNLcCPz7VJKVTBqPJgwxICDekjpzhoWgvYblW3YV5nlOWAPVgapBe
EHYhKf784WU1daRiNGnbEEUFcA73VEZFN8HpXmmulULtKXkBOi2uJdZfQFQKGZ0DiYOjLReOpdll
qKNygXEgHjzT+nlraYNcafACu/zxF1Kl1OHyAULar8UJnsVQWRA46CSC2QdS//nFdcnRgz6GxgfB
mFemQkoAneQXUYPLT63/rBKTLewy8dWmibqwDDFhN5HQTndZ3aR+DzACDRX3prXEBlcYsavKe9Xo
I7mXymn2WohtQLNwocyupg/jTnbTUI+uJ7vyu1kI6Qa7ifo0R6m9NNAsdPXjG07uSA2qU2DpkLho
tsDjSqLXmnSiGPeu6rFc1u/K2LQROkvUD+9P79y1+XHsyVJmdSeKmjO7eBJ0Kl5oGvSFf90fY3aB
fpjJybUJG9/RKmdEF6ZZ47kich5Y3xQTIetmZrBwLL9XH/5YMBDhOQcBcED6+LxIh1JumFGGS9Bw
DGV11XMTjX916sVlO3rqQ40nD4kKbsLKsAON7XsoJlBoP7bpLz0gVfX+Miiztu4vK27W43DNMMt0
vpWkQoE9rgZcfbUlz4W5cpT1z0NPpan6WO2lLM/FKj8hbdHHPxocHAv7ObBeTBnA/ri9/1Hm97It
CkUOuTo2qJ+nqW/8tCdN/XCHQnBtUZHLV1QfJPPRXOIKzkYucJeJoG1KRzjjfh6yQabErcfs3fLG
zCvs8/oVnArNxASM7rw7jt9b6bcGc8Jrk0NPuqpov9l1gsFQRcPWIL/iwj3pZCQLsyFOrj8WDUKj
PBzXGS3Zz4/m1v4gxx2z0ZJcy6R6r1RliCNZqFTQKJJQ2EbmVC729weePWU+jDtZrKae+H3fD4Ew
n6AgA7SJfcHlyHF6f6DZmMn6Z6TpCstTN0/tlNJTIn1Py0PoPfdk6RG9ban8WXRfKbAnmE5RnIwq
yCLpJRlQcMc3YuE5FmZan9zSRYkIgxOFkZDwJlarGtKPr44WbUbnC/0JgGQxlktACY2Fo06srjuf
eEo7KhW90YeUVATCPmgrDlZO827JzHD2sPswzZPoPA8bSQk8tIqIDWqUFf+zhgSyZ+mjzg0GIA7z
WmQRRFLyedX2SlwbkvFv+i/AOLIrG35RuqeEviyKPrdUHQWbNVr19Bve4VUfUrkA3aEOaDja6+Y1
SMqVZ8lHr/kWYjxIHwjy6mhTaANNEYNvcigluD7UAA2Mk4MxxeBvezro9xfTezI8/abgWiCV4ukj
aB+fJwBZPX000L48h4mxH516OwQHEKmFfhLPAGWLALXNDyQIfbbieo2zM4XEFGM4XyYM/VL5cDZd
dKO0Pe0sKBWUSiz71grpQ7rAidxtaQgHGsiln67lURW+qRbGe/Upsrt1DMbJrlRkTrsvSXSVWjQY
zBvRcEgU3KQIB+nXkPKYYOWrLeJvOR65KMu2JfWm8pgbW657kKSbJqfkSP89Wav6G2LvYyZvbGkz
lBu7+9knCFg8lW+QLuKM6htVLBeZ1qZ7hDG0R2KELrqDkJHT72sGUqwr6ywCjWYuSo/MrbcP0z0V
sHQqLY5LlyVABcRzUcenPkV9QnrUAQ9KS1jM2SuKz8qaA5pv/lGZj30KMWnYA06Vj2pdk7S+kleF
cPcOcnwZEXFb6grBu5g5JUT+xCKXEbh5hzl9WOVZjhrWu1IFRWjVTk4WSJIBg+bsQfcpxQILsv0M
PZpLAhdPb29ZP+xode7HhNYjHt34B/+uNWeXOfKm7n6lg3r0kp+2T8exqh4o0WJjSavrG2weTCNZ
F3F8qNViFyrjHpLsxkUWT5HiJ1wDS7T3h1ehm5snMa7KrJxBHZ9GjHgVm57jgP0ELihGl+8orQm4
WkmqQeMWTGHfXgeJwif6U5nEQzdZC8VbX+Vqhs88CxhjJ6hYDkisNO5Flkit0CqwKH3zXViICdxi
3shG2YXuZRl/Kb5rdUVRdfzql+ku8m5I4sL+4XijjB1QFqTxz0Lw6Jd3cgpsoKNA+7tVZMrcyLt3
JwqAQ6492CTCbTZQMt65nUGuaOKquARrnj2qPnzESWYu4fDmGZL6HmiA92mTa0GPux6ujblwqcwG
76Bbda5WC4Dr1Pi1t92oBc8bnc2bMJREG9vds0gR+cWSGnSbz1W6rv66f+79H6MKr1nqQDYlvM/n
XumZuQmCleANmbNNioxgKnRsvX6dYA8pWFJIqW5yaenynj0AQPL+77iT2y0tc5aDR2wttgUgBRi8
BfaB3xVVEAQuGCk21j5xLgCXOffCJt3oB4xMkRN7zSnNLsyCGO2P0//D00w+s92GeiHpiC8NVH1f
5EsQrQI4tVm3Vv+23qJfVb5FN/r+oO/twD8GFdKSfHPiRH1y58K/NoU0eXQGExKF/RYta4rXqBWP
4d6BP1ZgyAY6pVOeDAwu3fTZIy+3OSyMTNoi/ruvwc3oEkxByM9rCJI6kYKDq2e2SlqaEH585PJF
TPoS+8ilAhnLk6Pq/e0FyV8FLM5CCS9KAIOZGjlIs8b6u7W1I+fnuszcCxqmwBP8qLzCL1j1IBjr
ZG9zTovavtj1rTsAOrv1lC8JM9n0jXxKOu2LEUPxV68oJsFdVLviGHpwzBV1L56AGi4Mv2tpIC7i
vVVBDmpCB+IZrEB2LO6p2UX2YYbFzz8cwQGq1rIWsrhhOluFegSYJKFyRcDWe8EFfMf9LzoXFwpp
SU0hXSSMmPSZTdNVfN0BSEFPFNQ/ZX3iQmQL748yk+CZaDcIQyVezX5Xd/rwUq3hNVnh23jqNbQt
hfv8SYQFdJoF1oaTk3Lx/RFnppERDUhEIhwFCvB5GnXbtVMtYqECoCS1cKvwBbi6ADg3Wf/lvynA
I/0qpD0sE6abMTmShjbLoiFFlazFGSpDwvq4CG2YSyDJztC/ovYu4yc6GSNQdWiISVSKT4XFRlWd
R999KMz2ZBbPQ/jcOG9aCISItS7735zxpW2vDhmNg/aifxseTP14f45nLhqTwi+xAmpRgNAmD+S6
hC5NXhEQOQBX/FOJLpR8QWNCWjL0mxNHZCgRCAHjV2V58jnTOtftPhnCsyY/5jD9EXCBVgDTuY25
cllKZXjy6xeYmAcBpXLp50k2SETD2PemtiWtbOB02dFVYA1LB9849YoI/B4boLUDK6wxjug1BUD8
7k/R3F1l4vxKRVq1gLNOVR0lie0MhSs8lz0G3v4LfKO1zppvGlxwMEcRkDF8ZsDj0YVGxH7phha3
wOTA/jS+8Xkf+IGpJcMI8KZ6c/F70BFHOqFcivNO3a6Vv9S/Ne0Uj6uGTqNnL7z87Pr48O6Tioes
hOiCGSY5E1VKIEZoXVR8nMCCXrxEHPw/JprKCrRBtIX+EOgCGC4XSIydY3+jZo//LkujA8nBiVHd
oK6a+sJkL29Lscr/mGH0AEWDj77lNC2o20GtbBpiKBw3O7PeOAHcjkGjgrYN8h/vQlTAKPZS6F4L
LC7ur6+5g1Wh6YWqnDjtpvtCM0e0J0emGFam7117E+TEvn/T/RUO6O64WPwXy+WPl8VVE2tNCnac
rZ+XU4IZnjdAEzsTb4E5z/W9/q8YEAraHb33RCIEcoyNFDcXt3kzjZOxGPfMv/E/TzBZVGkfmiYA
hvc3Tu1Xgq6hEfKytncrISctf9/ZHcTx9u7PJcj4n1/ZC7waMQAWFpUxjl0q/wkEraZHbZJggxQA
IaHW/B3QgWRy3qHO/1XPieX1z0NM6kZGLxWlFcnhWUh70uIXxZUEFQIoXCS/uHh3VrHK3PbsWu26
AYVRh/FBJeYSAGlToxkW/TDHbyWYbXqy8Oqs/Hp/Jc7lq58ecXIb+IB8kM1UuOMrwREeMfsq9zA3
gBbRDCoBgxOILYw5t/dg2UPoV4VK87SsF+ZO2YYRY9rjJcKA1EovdF6zBiT0LVBe6cxQzU3B3Mjy
y8LQM4ETGamjcg8bOI5Od14VO0rWxBRffBrRGL6DAhy34s5xAR1JClsx3wiI49CXK4rNeNDiAI33
kgaXxuXXlvO+Ob4hrU9TIZgTUiBTfF2kFXmbNE0oAoSkrB58NCpoTYJpV7xnUP4chVAbmJqKbjgT
44PpScFxBfF6EWv3XjOenhQfH2aSnvhF4Y6eOI/h+Zwt8E4xhVXH7HbjmB4QuQ674iT61oX/BuUI
FdeLAPuznTxNxRJ94yih4FTnpra3OxzL2lUxfCdotwEpEiNtvCI6En+Hg3KgXFsWw0aCHl0qiMLK
7Q75e4GapWNUwGJsWn9h5c2Fl4I0jLsEsA7HnORBtSZJiAahRY7pLq3vsnsLoycazgKCtJhlLw02
CX40bM4UCSuks5P7u6yWVk0xIpJNulLBm4JlEJ5EGFTZ5Ts9IL6NEBr6+E1kPCmrsR/HDV6uC1fP
3AbgpiW8hq8NuXWSDYeN5nSliCwoh1FopPWLuA7Qo4V9Jo7X6Tr6OMx0HXkWgW/KMKm3cb3TEG60
J4T2ceBudzo6v0vGs0uvNbnhYlXy7MBnPMgxZS1E00Qyny5FtHPf9ONrTa6xJG97AwoUOgfVCxyz
RI2PaQNl9qrR5lkOA2cKe8Iy1iZAATH/h+4hME7Pi+sgxtT2MWbyrP7spl8tdOwzH24q9ZKtrr2o
9o+Frzf7mkhk4jiEAgfH9OfL03Jr2y5slq5eX1HnwhT3Vxm6a0UasVfd2Og7pIglZTIun3q2Akaz
AS9DxLqhrEt3Ai2+PsgWFu5cBAHGjFQKQjDmJJMLvWxH+GOhgBCBMNTYP2G3S79yOEqpsgWA52QL
d8XSgJPLm/WUWEUOckrc3OBHUTISJ6DobAs9s7gFpOg/35/5udj740tOJj4OPE+TQ9YXoIsQ1ABN
zXwvskFcwO+PNCfvRe6HQYSGM4OuWZPjyehcI3MteLwpnLa/m+wNgU0BR2LrhOhKEhe2sbWKdveH
nX/Bf0YVk/6hpOBEBAR6DAoK8HOGfhuhfkEbtUVZjNzu/2usqfiUMnAi+J3P7lEu/8PZeS23jazt
+opQhRxOQTAqUhJlSScoReSccfX/01prz9g0S9y1pnzisewGGh2+8AacJzIkpWXws9wufb//eahT
xw+VBLDj9GLBchytFZynfSTGAJkQajIUxFPoWagp/jyKOMSOD9XfRzlaHZaO0WxpMIqtC7BWGe7n
sw404vz/ewwHtAEa+bTYjw9Smwt/bEV9UrHdwLSWs7URSH/jRU5wZSZqMpXHQfG4NWjZnGUbnFof
aPP/M7yY6N/Wx+jMljRODE/JSbhmcj0jjsOqPNeGPIUHEy4A/4x0FAuUdWsoqcpkhtsqDWgqf1Xa
2rS9GQVbNQH9bB54aYpHi6zfjO0t4SkFtoJuFhrMRDStfdHJvySrcM8+m/JdX/jpKxxvzon4U3U4
7GIAH83eCFPBaV2qarkdaZHA/1HqnRORwXVrPEwh4dH9F2Di2S4Wkm54pdO5dfYk+i9dMAthHTsy
d/SeKiwRIzRThDzOt3AWkuAOYG2KHNBiwik9pO0ukut13MYLHyWZ3gvUveo/J7kFin8GoT+7lJGD
hNOBVksDMgapPtxtSvipAiejoOBTDhkqWuW6m7EgT5rbDH0sXe5/TeijK+WyAPYtyGvhpO7JO9pk
uPXHt/Y5bOZ9xaPoF3pjrFq19cb4BsIEP2NtCxL1adDXtfw4Ou2FKDg3lITEsKJMge/8QxDP98ZM
3aDrN/M4bQFnuVJjelbvwzOuNiTao97uWuVdy8frEEpfKNmeb/PA2VdJTK3On8PEghi+Zl4PWNku
QfJrjG6pcS2B27PlIH2SiOG54g5UryzIvzjLy9I6h/FFAXHCWEg0kKd2rcmTW+rOs28egkhY5w23
4oeKtrgTPivwU5262MHgqWRrlYyFJ66WkNdKpGTNGNQtvZj22mzdAg0e29Fr/Vta56u4uGYqLM3L
TBwwta0pSkHJm3gmynjYLCzGrFjWaxI4JcePzFdWY9rdtX20EuB5ntAhrkTrQ7DJUU6lPxtepdC5
6x76Zzkh5iy7aTxciqRDrS7SvsCw3abpFURum2tA8suNzgorBbwIcnFKjpjAk6ik+otYqBhuSzt5
iehn/3wAnsxWRUXRIk0Sel1HmzZNlNpsTABuFgpkxoX5aFIMhEZK4+4LfR+z8H4e8JTgAY7b/w54
tBHNRFYaJ2bA0N91kFYRqsK9zhvhK6gvsKHo0uO8vgKNTtaTF5hFkqA5t0LgQKrhaqSmKxeGR4v9
5wf7xh39dUIgqkwWK5LGY2SDJDejDmyMVAZUQC+Treo06tG7KiUI012FLwG/XoiYLjSgR6W2lVB0
jfHgkVEm5FBF8Bz7KQwk4fYqKRI+Kc6fWBU1n52ceqq9RMDnUh96vCUVj7hHUlSvScMLDTaU3ktb
pYKcmq0LFqlo2cjVVZ7jbVXm5XVrBotALa80TVoJHlWsG2vS2bICuc9FH0MtRxUpRTtUwC8wYPWa
HPC1QnTL/vh5ok5dKHTFv908wZt8l+d/u1C0XtfAv2OLQHatwfPMs32tvLKPxcH181AnQyrha40r
vA4GwDi6O/sso6qIT9qlNa2S+tXSL6X5a+xXEV7DjQ99+8m0duY5Ba5TsQetPWRoMe0TVf0/r0wz
leRO7kCokdHB0USelWbq2cDg3ChHCV0waGNXtuW3jVeEpQkFGxm5LwhCP0/iye/Fq0DywJpGP1Zl
DXJfabNGpOj6Jyc/HXrIPlQM9ORMyHay7kLtScYJiC2O/t+f80Y1x8pK0GWkqHcggfz6LopG9wp+
FKYLlitkLQsYCSHpKqcqKHgTAnWgovdxrtx/8p2pgzmYEZgAKo9OtYG6aDUaUnzZO0RaxY7LSEj6
juf1WE/lNLS6/hnp6DgDjRRa8hwA2VQeTb7ifwVZEWrxUw8Gc6OdicFPDggUBtVslHw4qf6cZMkZ
8raXqYDiiEkckcL1Bj1XSIgCwt6hc5sp87ltKBb88dGIMMs/Yx7lGFpujmHRMGYDT48AKYGs+M3k
hp7dxN/vOaFDT6KqAttM7bXJFfbzKj7z2sf92bKEQ0eVP75EjIkkjqqP8CvAZkKQzaBfGRAWfx7x
ZJ9RNBihu4MgBuz250wXZaPkkkJRFbEBERPZ5Rea3GiqLgL4jPNVEdYCmB1kKINhx05LlQlATBv+
+OPQYIuNuZ2ov515rFMfA+ysBSSKzQza5M/HikPws+gnfBM8SjI9gvoum7ZwYuFt0tkZgwq5iHJR
+bFLtTk6+wSnDq7fH+BomztjYFeWxAOI63smfpyrRHz7SjlX1z710UVHR7OgEOvYXP35qkkJBz8c
gNXYyu4/MvFkt134aDoHM3hBzePnqT35Yr8Nd3RqlFHa+XCjyTmjOyH9YoB+rf4/kpFTpbzfX+to
YfWJMk6yxGtZcuDqpA1Qlyn4wna1smuiRuy0bs++3CnhOxOXBWw/ZI361zHuutYdoNVamFzOinWT
SP0izApQ8PJayeh4jka9xOER0YX4JsKOPHSSha9oy0orcnfkSBmUzpP6jxzJoJlCWWo1/DnkdDhu
LYHLLO8zPf7VR+3W9uVloxPH6tZKEdJBCAC3lbLCAQ6w+bWKHK5b9u0hR8iy1+xbq0w3nX+bOvON
PyvLBu17c84QvCrWP3/fb9HU43MM4Qpcs2Q8NP4SeVY6OY+bFpKMLF+JQImsTwsv9CUKcHZ3RUhW
OVejj8q+h94/AGSypLOOtCcXGdREEPc454E0/3NNF1Me91XIxxch5n8UIAQM56y/wsnInhDmn4GO
Du1sNKxRaknH4V24ev4lNP+AaWJzi8ULHEAEw8H4/TzDZ17OOiopTmoMWLbn5XQSYl4O204EsP6n
4tBvr2YdFYfUfIgU1eE7itXbr+3oEVWyswLo4kv8vVr+mcBjnlNcOAkgRl5GcImNEup+8ykwLQP6
VumwPN9hFY/914AaEAkkmolcrKMv1pRBPxCVskM7aEa70QpWIsDGjV1tFzJATPLWyLJXZ5t4J9/0
34GP63rFHDVqPosSlTCQU9e27VENAwLmm3edeeZe/e4J/fWagrLJfzQNj9XOR1Dgk5lCnAOuozdA
/nWOGm7PDCXN6pD58MAn+O/drqhaIKzPpf6VUNwUfjaYiOFkGdfKqmkq/kwAoD/NrPBAN5m0J1aV
oyMirKwbIwGBt2udL5ZIKVfECNIN2KBWY/mjQCXEhTPVWiegTkXcFKjthUUX0Cq9ruIb2x/i3gTd
WmbRrZA68pFhFV4aBRg9qX6cxs+xixepg7JE94Udj98GK15k3VeD+81RN5pHe8ORuBRk/gaTwp93
2sk82rZkQ/R7iU++mR6/pWGT4pT+WMDZEnUX+MYR0m7ZuAwA/MUlIVn4pZLHWiyXEOWElMkpuh4V
aBQ/XD1+TumHwV5cCYUTIApnHu7kSrbIN77Z3ogT/XnIJZYUhKrf8YmnRT2vQGZGqbtxHmbHVfpr
1OfCp/wN28+UctEFoIWqWTfOygkWXB/N5ueHOSXtD2iB/iQK+8Tpx2lJaM4RchSkJdTshG2z4NXp
QbdSTUxCxe//055nDkPuYqUuH6tzQfvJDSYA5eQits3N8+d8qEbU9KRM0aVIESyw3NQ2bDt2hbIh
xP6zRd+T5zDdLaImmvN/tZu0MrZbk7DscsCSUv4mQotqa3Su/XvykuEyNWTYUiZttaMDH0yZoY0S
jKnSeq3i/2iDZ/scfZFS2Yvqm53tz4Yyp2ZT6JgKPQEcQY/Bt2C5zMGMLdAO+VqOFr7kIhKJhQ6k
6zE+c6OdCkF/H0s8y2/brIHZPUUSYyWovWVFy+fa0OKNkKKMkwHH6/h8gHjq62FYD4SKlN1mbv8c
s5CdsOwjCD2dLHD1iEy2xZdPWPTzxjjlx2lC5PlmcINlOkath1I/lMgCC/PSLVv0yb4CkR8gyLKp
IzdN7tT0mgR9fKA7CmjDQa9GSOYs23lpOu7sL+mfVrKHZZMhnZn1k18YUAEkQSEafcxm9oM5kKcp
+6aHFSjQwbBAxKTeYxrDyfvzNJycbSSmZFSRMeA43puKPSZJV8bUYZJt6zxHxSpoN4PSnpntk8MY
9H7ZKjpA0aOP6tjUemqDLYlxi+EckvhaCK6cV0U4uWAxv+G8czCcOJb6RZ+kseaBjzohoGNUD8Z4
z7nTDZ4ebycJE7tFnOLodh9r+26+9qUVqp42PQVxGu9a/cxbfx+ux5c90cz/e5zvA+S3/SPrUqHn
EVUuP3DQVosOWuUv6K4gP+jhuGSj1wcuVHCzhp5iQmZ6BhdvVb3YzlfHQT0Z6macYHaXKhIo2U7X
6oOwu2mnK+gEP68E/VRqzXoTPA7TMMjk/9x41WzXBeR1eNB9sAyy+Wruil2RtnB0mlXjjAsDASY5
Q59LIPlDQEzbCUuDIQJfkpq0iERH/1GVQ+D9+bUqya5eIw2FcLgcxXgTa642KiuyWncIProaClcL
TD8ot4m/bSi1V43syv7I+mj2nTWufAuaGuSZLnGuG0Ndh3mwKHtr1dnT4edX/1ZG+es7CdNwPpWm
/pWW2AGoCXQEY9Enlytjh5QFHWyRJKHN9GZW8Q7s+roIi3WMEDGpsaH7nmhe6s6702TbZDKXNiSI
zNjC8dExmXDgMLW6tESWuMZYEaLlO8mlGzbaOqlBKIGVTmng/PweJ8MiLj4BNOYzcj/8+Qn9TIMl
ULOboXRPwRaCjEtASVVu6432q1Zu/PS+iXApB3TlpvlX3VyOc8esLqXBWKjNGe+5k7sebgtEMkjW
8rG7GI0iH91Ekm4IeZCcBTgIDtJZXsHpe/i3cY4CriHJ2qmbKPJmEnLWCfqXcKVXKdAdy5sfrU8/
PlOGOnHMsFpoGik4v4oo4895ruLCKptwyC8DdSt197J6VaXLMtgPDSJrn/F8poh9qhj3x3hHVS/E
ixNJnSk6RRmt5QIfT1x9tR4zvHc81yes4HOsky76X/6mGW1EZ/dp+VohjItu7n4M739eZifuJ9oC
+M0Q4tIo+O5b/HaqlZNlWVMEwpAOQepviSBJrYG9SfP5vvqJJWTBGUHzVjM1iPPGnzMtm/GQBFme
CyAWVSIIViTvZw17xAI52v8U2SA8UhgBVHwcJBeBZBYJOk0Cow5PhIFgo6CDdrbtcXLqgKQIKSgh
53H0ISWtcCRjBg8JGodGPB0Jw9oLjSAl+jrbkjg32FGpMgvMobUsYOHMXRsPHnwbSIg2tDXRUsSK
5udlcYqewSwiYa4pBsnPMczLl6dEMgeBke5eg2ifI/hrGs+oH357ckdlv6XW5llZvowUa4XrVB/a
eDpitDi5BiJxKl1tnmx0Osh0FBwqTCnV8bIDTiEyFjByyLmY6PCO52qfp+RsLJBg3yvA1tTju8+i
+ZmHhLPfNX6KraKnKJoLCo82qvSG7V/Mnmod+g5/mOJG0QqXUixA2rSUXxEwQD/x6+fpPJW5/fFM
R4e5MaP/CmIsEiAggPbRCLMNfd1vvWG+Y41oI0LSBKAJ3f+zSdS5KTlmNERhVwR5QNvDnKolrV9w
HPA1YO7isB3I6053tdYF0iJ0IuVSWwAkEKe7sE8OBZbn59k4Fa4Lk0rK/lDv8f8TB8Vvh44RoKKW
C5q72fcXiv0liv+jfRXl6SYC3KEULxmoga5+tMMcNzfTlUqc6fXbRjGRGn+hn+yH5r3o18TzQVQl
hPahJoHhN1+EXObPj3uqd0vrFpYSoDhTdOH+fNy+kEi7e3jbwHHt1xSEY7/glGzeR/VKLZfRNWC1
M0OKS+f4EFPAIInzUpBQjoY0xxjQNDCby1ah7oNGurJtEFzA6YSWo5D4nCS6kvs0zpb/S8sR2a1/
xz4+pofOUXy1oiuCTkAkHIDB/CdsorMjnbp6fx/paB3MkeQz74xEnauUr02jcBFRFsl2Ea7tbpee
Yy2eEtP5492OogvqT005Rg3ziqy1KEkKBy7bihet3qxU1b/DucDtUsikaoKrjDAuoKIdaVfpjDSm
J6mvNOqITxZWPuBoay8iym4GqPu0HRcgJ6QS5BK1F2m4AgBqxdr2zMIQH/6nhXEU2JuZ36RzVX7f
bnycztQvWrx1N/2yLq/9svO47ECgaSh3S+GX0I/8+QFO3a6KSa0CuTADVuTRwnRiKdWdnk/GinxB
2cVwp3AtxN9/HuZUg8NCkAu2J8bugsb6557zKzmhhcIGSIO7GOJx6msX4oalHaugFT9120ZaN/bB
IX8RTt+t/pyq/S26u+iY/vws3825v+bcImQhEEcs8bh92g+hZveRWKbFdYubhJADDPPmzsRoqloV
XbXV3XmVpOFa6e57NOrf03hfTeXSSj51DtbELN3BfutkB2nYL5ibYjNJ9QGI3M9PevKcB/FDBYRa
mThg/5y1QMukWcmK+LIw40WFfoe5j+ItrGi9+aKIXLXqBfQqgctJq0cZ7xErdhYJjhOYI2twGCXf
OLtgvxVw/po+0aeCY26DGj/6lHjB1KFaNnQf1H4nSmsUgwzUNTCw8mqgN22cXCjtmmW1GBVnN+j+
FazLpXC1yoyVOatehZFfDiuqhDaNwetC2GkirENHq52qi8hEGq9cpgXwIelTr6oboV8pNrbqa2vu
DA+mjDpri3HQV7aOmr+Rb2MwdbrjvJYRUEawWbltBkA3yXMtGYVcaZmMUJl7+REi+W1T3mqdT9Iq
70Br4aiw0eBjmcFCVD1hF7g0HTyagV4e381554l6rBqU+3ScROWrLfnTmSYVha9QgyzqiRVdWbor
XDryWnDWLarYJKyar91Qg9jFc78KFXwpXuJuj1LXrkcSU5MyNxwAU1EA5sjBT6RIHgUeVTgWEnvW
urYclAva5cvRx7IKko0c+AutxAMGA2rV/pp7fSvVJfrUjSswz4EVIu1H8RjGQo7eL2/jY3eEuQVI
5Y5gwInL5ZRKF1Iab8biWYpfi7xe1Rpw8Oqhr7MFZvQXKaQfTQ635dRqS9gBmMBJmOxC3dO32ti4
BPpc2aKLX7BzEJFs/HBjt7lnIQNmdPlLH2fQnZUb7cJCIyACQaik0qJTvkY0SkKzuRa8F1/urtIp
Q3BYaGx7pUHVOeyLB0fzRFQpJGOaRvVq9c7S822TbobuUm8Og45ugHHIWriy/bgop88smDbDRO6e
gsrkI5bSQYifTMhBk9ga5qc039elBkh1iTVgjh+n7R+A8vVgWuUldY7alFczhhSoc7bavPBRv4Ql
PTbKmlu577RlQTlR/TT0zRjHS4AVc3DlR+UGBxuj+chwyOCEFurM8AxFC0fnsC6rN1P+NHixYtQ2
YRx7Q/46bhQL+KYz4zAjrWrAm0lRXhb967ezIYGIMHJT0i2at0WrrLv6EwuNObybCYcyFJJjDDlU
kKZC9RkET0RsCcpWQarFn63FlOSIil8iX75Aw/9Oi51LofgMkBzy8B7Bhjwtf0mfMe4myS7O6kMK
50tYyEEThYsuNLMJZcvBOYzKbXGNBvMOEU2qFGBmg5c+VbBPtC4SFFGEXzZblzCCZiDCqouAKxLN
GSqgAwu196oqvabCshIgRcZWMsctFpHilfm1cmFQnqFvaU6yN6vqGk0xRp9kvjH7KqOwJLpZo7JD
hdQzqeOkFu/goGSEOLeaX6il/5UYGAQDI8TXrm0PAPGAbT2VReTFdJUK1LzpYiQouQiJ8ZD0BNOE
dEgQMPrP/0q0S7NU79PSd+kGxzM0dJpNhiIABFeCTBT05oI+0dp3usVU30jl28Syk/TsAQ0yox6u
QflYCeaS8adi7P1hX2XWL5Vd1HTkJgWLWtdXqpQ+t9mSFNySy0hgEzx00ZUyWKn4jQhkQxMtBqm6
ji1ul9QTHT/MlOIyAdt3YLd0eKqK3S3evHPqS6nGb4cZrZNt1O1GG41S9HEmiT6Zfic1lxwIQ3yw
9AebQKhWinXITyTSg0lRq5s+EgTTINS3zujxnTlfgCO3eBXxDVl3vbUWmt7UxCC8CLcocorkV93y
Le8bx3J7/Xk0MJ7G35W+ELimKKGwgheBVHpKMa6oVHt+XL+YgIe7uto05pXeanvx7AJeHmBiBXxD
bgHbqxvaxVP2osfyRmCckYFg30y7mnjckrLbcODs1tNqkdV3Pp24Sn8RndBkKJcjRaTe6Fw08h+T
okNzHqkKpATE4jV9piZbqgGNzZfRTLeZ3q9AFMA4/I9lRrWUxmiHl2xjYmozYSgTb8CIlmQYUW9s
EvNzjgGrod/UyI+p066gS91AFlDsF1X3gs7wOpNab7xRW2ymWKxmuQcDrJfxdzs1j2wP15o52850
iYdE86bI8ny9Xuh0nQTWAb4jGoMsuEPu40eDUDxCRWLWBf+vH+2bGgsdid/jtRTF1lL184USqNAB
HoQ1CUgQozsM2N+mo3ERNV7c30XOoUYNrG/dqKZi2x2idg0sFGl+ES4I0WUNMQY52c1Z4QZyeAv8
saD8G4fxSpJANxcY1/SO10rtZtY3jnIYah9zS8aItR1NNLfsjAuf6rKNTZCRIGVsTZ6DhHGmfWjZ
h95IG4Atv+Z5J83g5wNtxXl/JeXOxikCzwnDqzAzqW32N7JloK8ZYWAx3LQxpeokfKNyG6doBLWv
GGLhq0QZtB9vU80rMcdS/NcyORSl6QV565rP8nvR7Jt2m6rbcCYYc3XUF3eGDKi5xCJY34ntjreF
Z6UPdYzLWYRHOE5sRprd1lHi+en00iUVoYcJjLpasv9v4tK47+V8k805wlDXA419fG7dILye6mfN
fprR9TI5NrpCGFyBttAeJOM5zyCFYDRWGMFlr1mrig8dZONlXo8bB1dyHyttcbJW2lNSXsvqc+5z
trT2QlcrvKAVnMVAviRXZvvYJvTporeKXZFmG6amUkmVU6jI8UcuBNw62vbGtIoHPJaM2DOSaVU8
DEnuKll00duIbzqZp7FhHatCEQdnA1IeEkkPUuaitkHvq4HLibAuoXrZs+I2TXw1pQuM1oli2Day
tQQ7tVa04Cqa9UUbe01pLxu/g/VX7uBvLEsEShDP8ECSzvmef6Hoa3fs1GWJnJbUWByu15E6r6qg
2WnzsG1Q8Rpjg+d1Fk6YehlS/ui9eFnroLp1X8EYsXQV06QEWHmPIj6cEAdnpzJdTLtmMzQDxsql
W0yR280KkXjj2nEL1H0ftd3ypmoeLS1daWlykaBC2tJR8u99nAes29q0LrEHW5aYueHCLOfNym8/
kzG8lWp11bTMmonITCHBF1nbnIT9oK1GJq9OFYJmY5kTQOiVwSkpu3Z/a0N9xGirSTthXbGKw2Dl
2/ad3Kp0HyLEk3EmsJ+MNH2SE2y9YnH8h49YS6+HGgaGWWz7udhYGGLbSrrpC5tMOEBIyVo20u2A
8UUZyhvb7Ik+y61lzSsMwrxaQkvOfOrrHaGShudAGAcuzkdL08x2pWo+BPNbhqmd06pLJ7ua6jvJ
eMvTm3RcFaV8FQ/r1m6Xsf+ilvdz8TIbMHeGZWMixxKpNIWfB+NX1dzMxf0Y5cswbALacSAcVGtB
gdUeDqGE/keVLaWsXPpKTHQRLzpuwznwoiJel7Z8Ayp+OUhYj1DYAR7YJ5x8A50oBestcB7tUzS0
EFVuCmM9WJmr41OpNy1tjPCgESj7YbgaB9y5bsaMVryZbdvMWYztSuoeTACOmepZtEYSE3uLAtFy
VFmAxYCsmT9C+QIr2UuxvWKJ5ld7cJxV1iJQNUVea17qXcyC+xiGD7t/aqe1SoZQqQ+ScuO3uARi
jOL4EHKyjSy/VfGz0W2sDoc92yvy9lYZ1wPrWiLhQJDTK4aV9NFzvtyHeEtNdxMaT8/jzbBXnulh
Oq/h17hHtEh/kO/HvXOQDvHjdKPe6/fInLE8KiwmfDd4Dj60r/a1v/N/mb/aff86f813857VHX1E
z9Zjfec8Djf2r/Gaum//2t4F78O99Wg8Dg9Z4yUf46seuZw9CxX5sIKfMFdjtBhfg+fh3n+Lnuy3
/tP+VYQsSVc5dPfGZ3db31mPyiF60g7VM2YUZKv33T0/ojxmH/Oh/ARwIb9NbyUrkE14ByD+uX3V
GJHu2r36FuCrSehJRM6d6NZPbNq3/NP6GN/NR+NX84m/TAQg61A/Gc/SwwjT8qN6M559NIHfMt8z
wFYSwn84pas9K8/M13v40d9OB/2gHro9wlzZCgd2qoSfYvjP+DNpXftl+EIGky9JHCC9T1892x/n
klcgBk/Rx/w4cHfw64Gp19+0AxPGa/OY1oP2UL5Pd+2zfWifCkRNERHs3emrQazSrbD+S934xXxr
3uKP6bX8iJ/kQ8v78yTSW3+vH6LAnT9lMRnDGxMTcrMErvShZu54E/0ab0Oc896Hr+mLZ1MxHcEl
LBUjOO8zf8K3eSePMd7VLyVytXdG53+nH0Ju9AtSnPKevGICN7z64s9VhJiErKIb3G2g3+4WfBTm
oP4c3mz2SeAqz9UXry1/mTtz173yV/gVfvCM8bPFv9t4w2v8zG/1R1Yvy4Ep2WvP5Yv1SHAUvTf3
7cv4af6yxHeLXltPuqD4tqw27cp+QeEmXs11Q0dYwgU09HLDvpbGeZOXyDdYxj2sALJXGdMXtSfc
eRm6R930F3EW34pUv5rRzcKNqFLrhWzt4LnhLLNMCmeRYmXU+DKgc2eRNwWMRXupW3v6x5Bn+Maw
yyefv6O5aZ25hH0L5DMFF28MnzIWizBYrO/sCh5j4wkAQt9+BUTUMBVLYRUaL0V8LRhsvl69D4Ox
EXjkHA8bGBulsoeruKyIqgglgkTHv/mrABmPAruI3LOi24gEFpX7AKFTrjNK4YLJFpaVJ2zrlapZ
Skyf8NJBd4OwPZyQfpKqJWc5oV9O2LPvGm1RG842Bc5D/VCu7CuJNC2nXEztVuTgWB8JCAA95sja
CmQb76cZD7Lmk5YXntJfJUa4M6kyqOo+L1BgrR4JlGvMecIZIAt1tyi/nTODhiUIMAQy850JpWGk
eOnc6t2Flb2bgPeLKl5QmwEm2wkf10Q2KJjBQPTd3J69xupxmnjNdU5gKll8SGv4jLI7u3lBbbKw
bBoiV3Yl3yVd/V5dhvJWnl0jyx9SNKaY6DnIPAJNEkXZ1+8Fbg+GeJYiU5O+1KPs+TLmV4qQnw6E
KjPTCFAOYKKCHmkxqqssqkiA+KRRv8X51CkJ+rV8k9N2FzzBlEJFTjQ8W5eOI3k1pwLQREftlqLS
amfNOiEvB/CMpJ+Ga4Hoy9tFhoKI+YiUoTlvyuqBMhD7hiBiJBSTlWGB+5WkfQqKicjBxmkN1Ycu
YY/9Um1gegLjk28mEetPvYLtxyplsgNooTIAgDNlO1FR/7tCpqE4pSoqAiRH3aEy0tuhl+JvmRdB
irMIp+nScLnWZEXVC5rh+LKimmvjeEqpIsv2PP6ZhxDtyh8e4hgAl6VGZvp9RJdjapbCAExVjTUw
fp2qUBlQzGSPiRSkHK4EjBjlOnfQlTNPcapFLORXHP2buHhMd5JSOuNqDWCMdjTUcqf7oqguDJXO
vKyoOf79sv+Oc1RGDykmWankR4L6V6Q7Xb0qKU3poe9ClIa/NgHooeqmIxt+Tv/kVAVdhbgAShKe
qnrcca9L1ZdjI0T4zt/50VXrrHC+RoHZpJZ+5i1PzSauiYxk68jsHSO1sjqSByoL2WXY6Uub5MDs
1QVGbPhXEd4e9OFXyZkxUrgMNCzRdmJPhITtw6/ePANnOfnWuiEL9IgMKOeob1DK8TiPGvgtmuVd
Pov+/yCryFivzwrHnX7rf4c66l9ljdlrYcNQ+HK6vnoxZhct7lvJ8Hlmek+1rzDr+eedjtpX7Zyr
StcKLKy6L8ydWt5KCGbMqkt/9Spbq/0mlskpApS8F91HiHPduM6km1y7OM+ROIFTBg/877McNbZ0
JZCKqOdZ/O61n9aWcSeb91K+ae6oP5rgDQkE63OYuG898uNtpAET0A30IvFQOeo3qAn3Kkp5tNqV
teas66pAMT1dWCaNNTzlcPC5GjJkpvHyjRoJLSN7kU72UlwBUHwpdT701IdxQLbDV7NH+qz+NIE0
iK4ERrw5kThOEhsf0eeUt6BMKggmNlSmfh3L3TbDMhecATFDbxHdG884cIg70cAlauyoha/r9K4L
qGkoxGek0K1fgaL5hFs4GeaCnx4GcyUZhBmLlvpAgdwldkbteKbhfQrUBFnp33k6aoGUkZYbWY+g
Shwf4gjSEDIMCoHgQFeh42IyWCecq4FfnDsCTp3qmsJxAxaOJziWGA0iY25LGYlzBDqK25arjlKk
KpduFm5YGUI0e8DqRpcEgNNWDv/DFhHGOgacDGI183hZUiqqsrEHRoJGLGGXvkopgyIst4SASN1J
aHh3tQSL67NOuOIBUOLUh9qouGkbRESAUJZnm5gnu4u/P9bR8V9XlZOXKuKjTfsqBa8AmHdyRxuE
RgVCWxZhDeoiGodTil8jLnlgVw5pFxN440X4dWaOTrV0hbmtCjUT4wP1aHFgaTYFZkGrE2FgXDCp
WCB1SdvHWXbDIr92/HthuF5g+t1f6dr659G///W/tvBvo4sF9BsWQ8/6ksN5iC/zGRGPdkLGjkeI
VxEph4jgHSOgqJJep2G7gjPkV4Z7OybxRVz5SxzcY6ICIX4nNNDxH3eSaXuWKHx6+/z2jEeXR9BU
mIFpgNSIgqUcIGaCFSYl4CuLkBn3d2KE805Np24sjZ4v6uDYAhvH2nuzJhtG0zPof5lL3NJU24Hq
ttEZaKVxcgX8NtTR+2W2VOaNAcAEml4d5fuGoFmUedFA1Ox867fFIscHedEjiC7hwaDod5AiPNui
9qShTYh4Auu1nrOlsINPgvxCiJEg+TEptBjkRyg01FwobQuzUli2Gt0LE8ACNiVCkS9oHAHOcjNS
sqqPH4pqR01/1O+y7LOpwEI49mK02nWJEP/AI6BnvE0JQ/nb2XsM/JsN0nTRw88r8yRmCgMwxQKg
CPDmGLTUW5NjpFH+ja9D4xbP7bF7RJoeYWILCpCQ3Gmo9A/7EA92Dvozw59C3IEHUU1VBbrPvvxz
Y3RDIjfcPt8hYkrc3SgWs7yYJS+pKOV3e/JI4U0+3afTJml3afwkPQo13EGm705/4efnOfk4GsLe
AhJMRHf0OFMYFm0bc8GTPwfhrwBtmWHthx4qHMIP8OfBjoEEtJhRwEQK0xThI7Tlo9EKszEbS6kR
w68NF/2fOAuBQddeGClr6NwLC4b0bNE0a5aZ9Tl0TzKXstQmGyloabsX22B61/xxdeaxjiKu78dS
FXgHQFUxBjxWNjFHxWxqP6v2FOjC0FjkRuEBTKY2DShbThdapT/M9bisDGnbU+uo+mEbl9wkLS5Q
MY6+NK9ViANRMpHMtOccob4Jf78dpsfP9xcPZRpkQyrtAs+lLciWZWmUFBnuk+siLxZacvBj05sw
XJmyuxlkt4z8ktEo3kSNt+rDtZrNC8d5U7uQFiA/Nb7k/VIuR4rAyqJrlGWk6ViyqNd2iahO8h7l
l618kOtu6VQp8sSlm7QlHbZgNWHUMCaUzLvnYIoXinFR6A5uzQnhEECDul6kXbvTKKA7gf1Qg3fv
7L3QRDAo1kwUstRCv0RyDgM1CRTGsJ5060VGFcGJFkZgbotivmnT5ro/m5odRe//nUIQ74LeDPLt
KBeWQ9p2isYnNs0Lfcbs8WYKaDBfnFlJR3HR8TDHqVEUZIOSDf9H2Hktt60tYfqJUIVM4BYZzFSw
wg1LlizkSIAITz8ftGvObHN7LKskyxZFACv26v6D2JyitEaRH7dfsnm6UNgNnL7mrNjnqQ3yHh1B
4tc0xw8GIoUxv//9NtQ/DWiAVOjdAnknfr45q7C8ZUOTy+1pcpX3ZN+vUU/bJa5yQEGJXtDtpcpl
lWHzqQT9nfgJA6C6u7y2sbVysp8VI/uX/NC8R4BbyFeQKuwtjusXzIEouHxeP8/3Axm/H9c983X1
6aJrDOG0dtvB/vuDSPLNdvnVoP96EuUmjkg7AAeZREIrk/ym9LXci1VbQIoSen5pG5Etjgip2THK
tIlDZVnDHIgcOqLTWIxrjoq3NIpVoF7Qd6/denaQYjjr9qA5dErf7BMErxRXz/eAvYbSSVq018Gx
oHSH0AxKqTSAcwV3cbHa2pJJUxtWUyGmShBjQTrWcU5N7ezqaqhaNO7QU8nxtG5Tmx6JjCy3jftc
2l1nbnOTdO55FWSqPe8aLZwxs44RxLDKBTJhszm2YyhwW4mtlC5FTgw5zR/IFpayX2nuFXLZYpxu
KyDV7OY+rmztpeKUPaBoj3SyWwpW8nRFlQqlSg4CjqIgjGQ3T9Q/jJ9R4ueTo2P3fXGIbRqBChwu
2E58auVw9SNXPF1iygaV7GKhk4/fRoM328zSjaiJigaSwyZyBuLNia4wk2VOXuvTql/yyBSQ5NLN
MQLue2RAesr6n7g4mlXQGIjXBt1lk8Vr6fwwDBgYrafix5UWu3pF6iMKalIx/KW0NBXZf7+oQcw5
E1m0MUgbt9PgLLsAp4pmO6LjUAQZRj3NQRuOGonLq69NTzNif/oS7kntrqp/xcIhj7crwYmpeJy3
0oNquCvxrq5DQ9snwo/uuo/PDxM5TO0w6n5E2rTenOVdGf1YlFZeZlyo4evOm2n2pyEYsj1vUEmB
CARB9xbg0mjrCE8eL3eysTFGO9OhFLvS6HbIXkUO6BgKeDKr4eWQdU5yDaLK0x3QaUK37y+vcR2W
slvO2IeDx7IAJpuLN4Et53YFMqn0m3nfrwINAIzmUtzRXqv+WDePiXYwTO8KfoxADhXF0hIq72q4
ougIkzsY4Xzxki4YI++ih3W+GVVLfTIT8uhUThiuG0S0+joAz9fO7HWhfPa74qmVyWWTg/UMw4cx
kAqIqgedsm6U43U4jBo8SPhr903t6NnhWnuZhnDXW6MFdbunZI6mv556feeqzQMnbBksi2wXw1GW
3YjX5z9wbUk0BDRBwEEL9zCcLN47JrvDEaqoLY7zEMEKNCh+zobb4TdanJQFtOGOURjpO+Eo4M/3
OjxJuIPNDcOLCkMC/kW4a8vtZNyXKhx1r6UiJ2yq9h60nzr+EPOHblpX39nc4RX+e0bwa+CzBMPB
xYEZga6bGLyvS3NSr0ibdxQt0enTPOwo5NwRetv0jDdKz1cAQXvTeF1Jd9EI3NZSzGCmpRNXndka
bJkEz7ImsG/b2eAqamjOFAvs+gMkoz465QtrIctetnhRoZTiSFS5GwQKPU9PHYH17WLr4mZASXxl
dWT/QSWnOKgBCaF9XHAzRDGoULLqJ4+56WSPxsf5wXzM39p9JSJQ4kz3deO1ucuhvoeErh9j4UfB
JKWEUAWttjfSQxqFMhhA2YtMdAjdKHHGN2V0ZpTYdA/7dNh9xdlKpUDGTKLzYpM8haUNbta6Sesi
kyIjKafbsUvtsBdYDUH32EjF/X07uSXx/dMbkHjoDFhZ8q22SF41lSK3FfLTEsqP+XqkogkKLdpr
R+18d2VPvKLYRJbP6uoUKi+7B6ov6eM4vWrES2EcN95AzQCDCikdkNd+VNSfcwQCQ5As80o2qDMc
OZ0+5+S+Asr0fYDxp4UUI6v/+wTGzc6edchIioXcnDosf8qpD8AwngRAOrn5qFAGI8+Fp1HpXoso
wBLxgAACmgGyN1CjNvrVKTITKwMHByPP/Xvj3vIZ/mlc9KA0ESw8asnLrf/ryG8YFRccp+7EsccW
y/e0eSn6i7003Bncgrxrk4+OSCIpw79febU89E18jE4D9DdOMFgfKDcZUwTkp2ZMpubUttRYY7l9
6pvB86jCWOBlN1Wi+td+hcq+CboKpEauhI350kgUAdGXvubkMJGZbIXEF8WwM04dgqdFFDaMy74H
+64IAMBAAi4H4rb9paQqo1a0jUsK+CDCLApc2tkT28P5fOiS0Z3OmVP2tddVP8QJpwfJK9mZM5KJ
4gUUgIIuxihbZrPUyGbCROkYT4401U4kym6Tvir9HtNKW7kkTt4uEkOfZiFbBlaJkkk9azU6UuLP
5cq9Rgm0FtwMC2UnYZuoz+9DpP/MBi+i9tsSb1516ZtJJN2kFf7p58VFBBYXnu63DNJJ1gepnov6
pKjvQ2zP5Z1yHciDUmeezp7cbIdo2hoXvyPrUzYcKp6l7ybyl7/gbY8TSMgaaytKAKubsFBelZQ8
jfZyaoTttR/9fogAIMFStUtgN6KAwFKxcutScPTRsDC4B+dJjvbsDkrtDtlrEW+yPPN74LZiKVmq
BGQ2Hy0JyvLfx6b2hwB2EUlEbkdeMg63JwKpaDOzuhQgxs7VLwrVnnGWnayMPKF4iKLIirSrN5ZM
3HzlxqnqXVevZtltKswcl2Md60t7zkH7HC8qLxI7HMY0TupJMGAZAZBoZEKv9HeQU1H01sv6fW/4
U/paGr1TE2xF0Vqp2GHkD9n8qVdX8NmKXZUUyM1Trw1vwmycxkvjZlJyd1ndo+aG1usFpCuMtU03
tvfpEiDPljgO4I0/YhpIKr+z9/2SO7npTvIP6Fgu/AIseW5OZ1UzRMk8tggeahYCedp23lyJ9sgq
g5KaPVDTSeclpithBbceiQbsy8v0HH9Gr8wyvQLr54FFBg3W1BZsNxIFY30nrI5Fv5HV4KKRXHBA
1aWosX03G24qJMts+Petm0v//2vVE7SKtGY7ctQaDz3ZSj0VrFYqqIRt55xD88Y4b+aEzbfc/n1k
/WEn4MLawjFeAovbNqtlkZ1g7ttTvQoxvEuWa4i+fPa0+jH6liC0TKj/9tD/rnargCQm104nWG9P
KLsCd87lxgZ6Ne1XbNzQD+En8bTD06VBBjB++fuT/n+Gx/+7+M3pYSomdcCPqz5d35X7y8rOqERJ
9gWDz9ivwHdEzvVHtwPTiHZXJlhRDeQNjKN3hfXVh9F5XVATFZ18017YEHxMjwBHajUnOaeY78o+
RJBQaAJB8LvsKNXfDZE/5B4WSRuZoMNEJvH2NC4l6E2MeV2d6hh79F+N7hRjqJZ3oxLGAK2lEMS4
7OiBbMA8cLr+AKb57y34x7Hyrzu42SCvcz/l3Tx/DVKh8xkuMkcNFQkywfl2YH6xCP8zVlidUXPH
XR5S1+9TYpQKTZyFoT61l3UsOyUH55ETnk2cSZ9NnHGhQKROxqbx4yzvAdUnqpOlflmiuG23nyR/
OkyTAZxWaAEd+kNHh5peg5DiyjcUv1sqoJtvFmrMsP4wxKmdi5ougpegmvz7bQvmFVbpVShP9TPn
lb3+y9DtzsHzIQdC5yunxi+si08cXnuxbPd+d+hfBwbUG4Lsq+fLj+TuvF55pSMF6T1fnfx4eZPj
XXlU7dJJPSlQNjMJFq9ZCz9XgeSsPM0TXcimDqox7rzJD6uAB3VVO1sP/vU+Hqxk0+yvDjlZ91W1
J/sHCuuOaT3cgX21RNsDLFVewvMcCIZv3qeVPbhz4sXehR9zpLeBqIhgDFHl3uWdVfmlh/R40LrG
feR3AYCPHQ4763zfrsfH+tQfrnvi4eyl2w+H4kg+8UIp0ZP8X6atWkU4bOt9uSdZ8gTTJJjCcp0d
kkO30zfDYfhYwfXBrpGym9t/DO16eDCuVnvXruXUm+6nMA2ENWPBBWx2Sl+vj/qmXstEWahiEk5b
keCwkiACnj72dhM0T6bkfbtY3/I0vxZrqi7sMcuwVG6lbJrMFIxCPJfLKjbTNnjk+IUCSBT4eQFT
qFqlpwwMlnIhFpiFZ+Uivc0Xe7oMLi4oUrO5ajXkDpwoxWknnyW3nEADdhXU50kPJMhWWaPbFQTP
ax09y5zKBLIWf5/L2p92HEkViSdMHbGsL17hv3Yc6Ak4LQtZdcKwIJtRvwsT8l4gNMednAFeCsto
m4rOQIKAA2djIwIFLWk1HJv43ly91sAqpedJve8rb2LcSX6hbs/jppGOe1lzVdMrT/PoXxo/5kAW
UZzwF5VUOgqrm3kz4q2q+02xq6qAA3icrK/aXlRDUV833wX2txTJf/rrX496s7kaRCa6cYmrU1xZ
F9CTZ6TjQJp4KuA+LJMZ4RFsdwuyjrmGHYXy/IipbGKJ90iTHiVU6WtvzND0cQlfxuSbtNafImHj
3z1xc+KJyn7IR7OoEGlgOsq6Rd6RKk10mlFruFBMsihjMgPva+fvY+APQSV5bBURBXzmyPHerLDn
S1MbuZSWJ0X5EFfPZzz8RjDMMPLy6JvD1Z+2DsJsAn1xZSqs6b+vitIqWQ3TUCJEodR2WRtBPL2v
6sTWdTRNSV51yjdlS+mrnHG7fxAI6iALME4zby1ZJV3QpvZMzhf+iqpahBTEuSydLLaAG82rJf6K
G6dTMcSxekCcsHMPAtQq1RHPtnaFK+gheV6P8KbsRvXS3LswMFAhJoNXAkjAbMPK2f1JKUFe6ddg
84TKgl6GxleERJvgjZKjXdyksVuZVJM1Z3b2akquROJR2nQUTDKXHB6susvVTatgUB1gpqwhxPJl
4xqqI9yN+lq701Ib/T4J/Q5YNFdXRTqLpNZ1x/fV1Z3YXdBHAILyIRXkqSxUWq4i2hGwE9zz8U5+
EcP0R/Ggek0JasG5JB7g1qtn8qvcDGk2AM+Kxb5IOKM3/nC2yWCxKqHCpsK1SryE3Be6SpkLCadl
D+6dWXNWGjPH7YpAgXUhO4D6wTuen1eSDyaVDGJbkmsEa+mJsMVasM9I/m212o/YshECMuwO4cfc
MgwLKkKv+xUG69TByESeWDGU0W8kF4Ii2WcogEZP3A7G3iZL/fc5IInyHzZscjhQaZBU59R/MzSL
rl61HZ4Bp9jwe+kUx+4Igjdr96227WQblny36E+9KICUMRgXAn2wYf2pUtiJXtk9lcauzkmRbvPi
oNAxtfI4xPdS+TxW4QqWJalPsuuZfTHcq+klK4pZ7qrYFbVXARXS/CbCE9qmTZIYoSo2FDt/amCq
mXcZm0HjXXMHhcmxDI3SHnrYvI4guOKVw0gAEiK7Z8w2UyAWm/QarsqtCWeE09q4TjN/ClapjwJY
VjsCMKVjqazFBGTpplw95fE9xI0UwlP2MJ25evIS18DPoXCSo61f4IKReR3TDUmCogiTEuIGIPeN
Cua7jdfKd8ug+qf49t/9cBOeJyJKxAVQ7NM5dzsGw486jNZQwaqBlKHbZw4pcBFAEHhY6o26nRnL
TKoBHsAraijWIMbpXGQL9sx9vNfs3BbXhsv2BsMUjQ7oYwxhAgOElvU9tIgpqOHfhoJi9UzF74Sb
bgECy6ZDSgEJaB0rsmUB+n3Fa9IJ6/ZLV5wEKaasK1taeRoyvFU+Ysp5/ojSSR80yRXFVA2tgG+2
9z8s7aYG1R5Rdf4gKvb71fsYrXQcxCl4Te5IvjtWQtPcy+K9anxzrLqFK309qEbWzCRMR2z5Nm22
Uoy5KBoeVKI6pvYrW9dW9kxtq0ie0uxxHPZm/LL06yWafDIIs+YVA8OedHP9+M1k/kMKb9H0BYaA
x7jOX78/dob6BIoHNSCVtfae9T/H1V0s+ICnzoMtrGzU9yb9robaAdsLSQzxuzPan5pd1zi0QLZW
SX7eBP96rNXauZPzZUfl2a9q7deICWQx2rEfE/ucNBg7pd8My+Ekn7GPR+U+W71HxuMCw2eGfdMg
f1jcCO9EGf0sld3XvGmQadSARuVtDgR00yibBlCONAmEonCuV+FI0DpGlNOfpQuRGUj+v19eWd7+
Zg9GREcCUisCHUOG+/f+SPNzPGpFVJzU4W0op0cMzQTCLKOI3swzHJArxdYVBK/DdfVOApNixhhJ
TM7nOu3QbTr7E8GIEqmuItbbcsA+sJa9TsjQIK0djQJIeslhEvj5/Da387obvglb5P9GyQA6qLtw
nEMCWBSXAfevKHmFBeYkjQhmTZdt1Fw2PVxbiBscmaoG/EGn2Bz43Em8WrIemvJDPvy8CLuyI/Ob
e5meQv9TsAgIRUGwc/2bw+bXLP69eSVRAga2BPFI8dwO9zwf1fZs1vVjFcMxtBCBJ+0AnmPfcCav
ILF7Qh00MH2Xo4YVI4RLuYTzCniUzL6y28dW+VO7sAtZ1XuOxOsH/Nxun+E2E9S8n+DG5Kc7C4ei
GCHWEzIAP4fnxoNDM1KJhAjzWBmWwSocBauXS+WYL3MJpfmb57x1PGGJYdteGSBFkVtRUGL+vRcE
YSj1axUXqD19DNpDOWnoGpIDx+qJIAQfBuiJrQz3Gg+fWdSe82I/dojsnx/oKWdEy8G8PPx9aBt/
GhmwIRST8BnNuFsoSH+Zu2mFnssJh3dl8pAAzTVXifxhdLQujL7ABNHgwqNUZPcMpr32+UragjJz
DKoAtyxoxwabuc3ATwj1ZfuM1Me8HYZAMSh2OFPkKFipIjAoBrngwoaMdS8hAyKFRgPcxo1K7xJt
Lup2utrEY1TmWUV0LWwaR5y9lUidzEM4Mymo8Frn9732Iqe29jEfsHOe1sVbXnvJ6NQyBSc7f6bW
LyiOSP6fUPFM8OXE2nKuVs/sUd+sDPJ/V2oJwO//mu/rePqviTXO6jhrqp6fGjcNjdMMYymCJUlB
2m906wxr+NTshP35QduNa2mtfcaUPFRbKRx4XgSZaRB/g4P+Uge6nU2IOK807D4Q9fnq8X/dkpDN
ktzMCYt3H1P07BwdMJYUrbzunNnDHF6jvWSehpYccvrDRF+7u9PmzE/EBxmG4bWtggrPjPP5aHDY
7fVfVR0HLSTLQSu+ab2vZfvmVjmvGbiT6Ow1yu3ZphqiTMhh/D7G285DUMeV/WiveArZoMkt9kkg
uwhRPKEx6KMLtZV90eWUuyn82JOc4Yfux764lryzXzqZvfyv4Vy82b94rbvytbXpm2uYFvZopc4T
DF8XSMt65TYOdgouUa2v+eZrEVbbLKQm6Ci27nX2cChdNaCI6WF86NW7j2AIYK+H6S71L4EUFpv2
myDnH/nL/7QDouNE7wbqR7dCTKWMHryqTNXj+ZfkKR+ggqfJyl7rQ7eV4WoF6a64P+8nAC5wuJ8R
o6Hon/3sJ+v82JrrOATKRnHjKX85n3Jf7Kw2nPaXQDgQsTef4iYN0rV6mn70dyMFaaCoNqgYNWBK
GUEa2UPQ+eaxfVdITUIreykPhDa02fMFw46t4BF/IAyw747KoVWdcssZsPLVHyA8fnUeN1qJVg0e
xZoCTlXo8L9lARS0bKfsrhuW6eux2zLqAp3D2WsXAy8iReEhogJzONG9BU/0mvgIvzyAI8mcZl++
SImHdY4bZ3a7OVeetsnWinrI1slm9OLRUuGAMuOtfh/HFiKx/bNwpziXz4vPMnV1gY8I+/YYH/n5
QbexbHxQsagLIh95JL/+GAP1QwMBtR1Owrvgpc+ZP4YcqlPO0L0tAfMC9PRxrcDBAItZuKTChppe
/MDIu9PTUL2LnnOqj++t5lJvag8Fjxqt21C5B2PyBlPar2g+sAuBIi5UlQGc2BZ2bn6U18meU3fk
xl7+E+zBpQTLYQ3VchAw90XnmFfHfFNVpwHeYLrgYJWz1V0hd9hkGHT5pBlhLKxVyTdaD8R/9SMp
fVTzi27bQ4aZbMVERcIdc695qyLIkRaXjcBhQZyXvVz3DVAG5KzWgMPi8wkthvM1PD9A85OKwNfU
TSRYY7sxU7s9XKga1JZ2mj6mEukhK7/D2+DTAN6WOT2M7U1zAPrSGo4mBu1qY9bHStgN2FEwBXUY
w2Qbflz6dXI5jcV9vtoIaQjANbsEfeukWZCzz23UI7tOQb7TKn5FwTlEF4rcbEuS8bHGpTtERqKs
YeM5kzcFMhomzvCOv93r9Q56rvyEE2j32gAduZfc4mlYS++Tz1jVgPRH9vyqwIAJuJeiwOfWHh+F
4yIFxQksPZEpUQQfFjkdO2o2dBH5Sb6LfiaSLbyMQxAr3vVRyRxJczTVmlh/Oi/iZkBmvvXbxhOf
hFN5lx0TBfC+Jfb2TLKLdHFskWI4kyJ/QZ0BFYV7/C0RWJA7dyIkQUYAJTu/cox3nGuulnLC8WHl
tgjvOCs/zlzBFz8UCLV+84GIz7p5lw+2+lx9KI85MhevpKDlzXSfeZenyjUYhuNrj042ol0wKNlQ
ZztLnOzA9S8f+lP/hEO25rekSSQ73yWfcYp4FikOVpS5tgARi4HpS5oFz939e1jxdVq6WdFQxAZ0
iYUQpIvblT0uYqTF+2t2YpMOmH1kXA4zGl6kXYwldlM/Fr22Y9wBbGKlK/zErh7Eh3ovv+vPl6MR
qMH0c/WSEvF9VD8bxsQvTSFQtXmav9+qJMn/ie6RX/3fveq3wXEmTFGSdlOGgBsci3QbX7vXuNe2
YhqT71lZUV7cpS91W+LRSZwYE0vEBsObE5FQiUxdnNyhGyN97F0GlPKEfQdHq+wVu594eXK1i7xm
s786baJaUanay1tE4MqleJ8+g0YJCiGIBLhC5KDqV7l/qVLFOqPPhttSZV9x38MQ2gBkxiUpftr1
+WGUEWvQKAvEgKRSlWVKk18nMw7UUvOGysOVm4CsC3I5Oq3Elw4s8yKxIMxfEeYVMwIje+un9jFZ
jetqjlDtuCI2/0CE1zsJa/UMpFmjyo4VbZwZR2VC4A6Cg6EgoFA0aGbI+zJB8Xc6YZYBwqVCPgQC
P35NvlIJ6JVlQTv3YRY51LptPYr2sozwSDir+3m6OODJ02535QTL6SOo88xbFQ2G7u6l3VYm9Jza
n2Jkh5LrNxlV9b+IDUnjD6dIDYVtXJV+j8JHrblIcTwXj+dHlaoOMViIFeX4nNwRvfXocRSw4K0L
Ti+HaLNw+TfdunoWm2DKvO4nKJrZBDHokL0hL/quutqddEKnp7AMNlcDmQGbZGDynlAV+xh/UccZ
ns7feU7+6SihrVSJnDDuP8RPNwc6rW3OI6aF6SmJtPVYHXQ2nASAS3yQO80uKFeBnDkzxUt06dVp
c4FwTs5EBoS+wqsrSu//PosU5Q+R8EpTJcJOaLfYUdyk/5PiHFFVResq7WkA+/qhUbqbreslNGhd
PbVUc7+rCNCoDWhUAGVjGz8DUwamByq/Tpwdr+vgNgKdf8Bwy8FMwsjXOhI0OusGo8vNJ69Pn4YJ
tCR1BfO+nvZxeWimEBp/j6ux04PkwBz6sq7gwF3WZLzFyalIFBMJGG5+l/8ydVclKl4A/BsVZOdE
NHVPaa0E/jesC0QUVC95404uhoUn60YZPcHcnaOdMHndJWRDJQGPTBMhyejq2AQzPrbp87zRqbRX
W6Bwq2k7ihYI6Cl5H4BCo/vYg1gK0+YpYUcF3RmU+UMOw2XxtXQRqhuQN4AMd8gfohg5NLc6abuq
p9SEMqDNqSs2PVLnAsjqitz3Fmhsk/hKTg7XWt31O/lFU3xhd/2hbiaKPRQ/DbgIpKDtFBEgZIje
0GUGjcd7zHfj2Y3O1nkjFS7KfDI+yaZbPCdHZZesaw+i4HzKnqG79JWFPlD+o31jZdNJ8CGKYyvr
/gNFB20B0Lrajxpkds/64CYhIJ57pHTeyg1+zQOGBaWd7ABQOvpxRDIst7tN/zh+hSL62bvCe4cU
8YO1ftzXKNMszsWWhv6dVe5K2ZLRareqIAKRdjJIttjtNSixUgZjRmXHio6JaeWfooqmGEfSDTET
+afsY7gvUXc62004cnrgkAVAfeVgPlIr2BHY5E7Be8I8bT3hlyD6VGhF7yxboqMgH/KhH/TWifBV
t0kM5DZwTPKt/ZHAwfiKlNE3K2w26TlAoa++uz6io1JCJ7RoAnxeHETPNPZeed8jF1y447uUeZF0
guqBUklHAP1UpAGc3SpQfknrRsbPKhRe4Ziw6F8oZb/1H+bL0Fl4RElvcsD7cAb+mfqDaEuZ2/Qk
2oKs8PqWPVvdEjKk6xZ/JN74rQznD5LgbO9/n9Rfmgi/7+JMZ9Wg0mUuc/tWiDYdkglR1lk7llXq
4MohpI+UccnaE9ErpX2+SPhehOZ5Y0xEtUNPGclTWCGli6f1d0NHlKt75ne1jj8wgMgBivg2KEsu
i7Pj7yt4X7W5qvVJ8bjYO9ppePbb8HJXfmRBshn8+uV6rL3VJncuj4izBeV9/2sMzsdknd7Pm/gw
boS765NwV9iJj5XXQ/0jOgo0aedPEIT92iY3tuH0Z7e7wms8wae4f4LPfw8kTn0i1vULw4oOgE1d
7ZsG/0MmjCdT2ZpM3CgQw77JcyZXZcLmNy4eC0qompdsimAOgeSB2D5W6/EDJTFYHqTsWO8LfHaO
wx65qQ0lPGCl1gR605K92W335joNVK8PFVe2QC5/kDsvI2vcJe/YpxGFLxE8ia/6NV4PT5+1nXiR
138XWf03bcrTYF0Jko0siSje5LuWZJigAbE7oppjl17sHNs3xqvXBH8fp39AMvx+oZu953zV8ssg
lsqRynjvzmG/q3w0dw2Xk4Qelhvo8qj5rxMvtZ7ip5W/FpzehnQ13Znh5WznvvQifhNm/CEN8/s9
3YQZjQC4WNYq5SjcCxuQ6k8cttSXpZzJKkTXRVbrvgA6CCKSHAKHcE4a96zxVvoLn8+/N9DqTz1B
BRm3UgO3ZfULmP+vnNC1RhHgatAT0zq6Uza63T7MnhKe3cqdPk1z8cVKXPSTYrx0LML13TuEnY5z
KhKm3cY4Rr62Qy5xh4MGGk2L8ps1vJSfFeeT87voSDsxwL5ev4u87jF6T45Pyg6svkVGIXEu28zL
Fh5O4xWMR8xfn8jFCqQFLfHV6Tf6/M3TwpVZVoDfFy4QAbjdIRshQfq6TcvVo9HFUayMD6KPYiSf
7XscLuml9pnv+RD4+DH5FQ0A4iwQPPJPoeovHygtreV1ti/epnUfEIYGZth/Gr7iRUEUiO7Kgzav
OGygnhEq/rwuwsmjCT1tXYWX7eDsRW/lm/78iSQoLxDvzx6WwO7sSz4igFbtwkvxIp8DkEFaRAoa
0lfNHZNdCboD8bCjeLILxcWJgtLJvZmXJK9jcA0yP9vlP/UHNIY8VPGC5W8UaflUfDhO5L2W7xS/
CPWDQnJr+T4JixC5N6/35vW81riHiPzExUNEzgMi8EKx3l+5/cvZQ5Xv691mf/a5w0BzcW/YpF7B
HWne8vSQ+EKUrfJQXi/NhJvLnq+JpRJCx6FM26VhHqYQ6eJwdVD9PMzeZFSVLZnXAmalqntv7Ghd
f+Kz3JZbXrPNPqd15w1rIYjDfJuGSIDz0+ITD8A4VA6i/8+PZH/5NYEMpWk9p6G4nta8NrE4r3FJ
5cC3eRi9Lfehvy63twiMheU2D9F5zb9ej6JOHSb7OhQO6nr6pBQTAprgnT6pSvtIVYZl2G7bre6X
/hCAHfOXcSH66knfTaTZZJ5vGSf5dnVYHn951prfSO4MX3hffrdiLx4+ZV8I8u34LvN0q0NKW4hr
k9zQsD4/MqZaS/ZrHv2fZsBniwEnruttHXKD6lpdQz3bR3cld5M+nE/NJ8/JtUn4eBNDeeLKS1sb
J67O84fnXRoi28H7il8NC0Xus6ALik91hwtUaHx95ea3y/+SRF2vDtG+pBeXRxW/vsrcwdKvOXeT
8/b5lgdYlB8HPpDU8oSgckV/+VgytUIAMSSceEs0urkjyu+vPb3YeforOVxsoHjRPz+KQzAl3IFy
iEP1lG4n/qX6SIBBNDFOBtr2X5eut8sNLHNw6dmccSSvn5V3TmhoxclMyPKrY+pttk/27Xa502S/
DAP6MKz5d8n3/BI3yC0vTSxySe7pHRgw/UEQdn5cWlxk7PKWeaj7yd7wZQTdljbvtlhMcPU0jD6F
gCZ0v5qKVl9y0yJ/6zszOO/OO/p9e96RfF1ulgOLuD7zQMt9L8+w3PtXbz0PjBjpnqUmoO1YYQRP
dxlRfM+iy901QetJ98wDxtAy/pbxszzm0mUyrazwVTugoMkky/Zkx/xr2IU6+W6Njyhow26r0jDL
p+FffpAbXvoyoWc7xlKxRwyP9C1dXTNRlxmwDLVlpq7ul0HBaGTgLP+rnpbZaN5z95AUtgjHLP9m
iCzjjFG2vPqrT+Pt9HVz9fOydEZPZqA8oCocDCzltJDJqODu/X7dr8v3eWl9RgkAk68xovAsy6uW
xRcJBk9/VHedt7y2886PPXNjmfnLa2N+Qzlk9IPOwBEZZUuLCAG/Tasufy//t4zLZaAaO3iOX71c
uTrvKLFkLO+x/GSZsawjOaNuWHOkXwalesr5uvQR7XuPago6W+vl5lhYqs+vFYgZy7MzEQbMJ2j+
dsuIYa45y6BbJs8yTub3ZU1YhlwcasxyPlm94nC5+jI/cLrmo1+LS1tmUAo9aTpe0gAybXxccP2g
r8ZjZDrPWF+wiI67fPDHAoc9KypwUsKOfeHwjrqLhq+K5mLpQp5E7DuxJ/fsS1vZVTxUGaKge4Ao
c6exa+Drwu5xDcftsl43d+xVAYWfY3vEiW538bUnhd2EPLlXeig7UFf5P5S92XLiShet+0RECPW6
Vd/Rg2luFMbGNBJCIAkQT7+/dJ2Is8r176rY4VX2smkkUqnMOccccwzoYHwH7n+yD12DV3IJoMKy
0ehRwwazD1q2CLHJ/Npm8ggKU/Tw8yhnaxNfMFzZjG7hLWzYoMwoZzsRX5VXs8GITYaWtvg6J0ca
fnwcNYfy4iTzA2Nw857xYxWYfbeHGmCEZE1nt/C67LWd9jtIQt5HV9kGYbpxvNrnlXJtIXaFNnlb
693l6PoxpmPl8QH7am55BuK99q1zog9Y0TYp+Dm4hxBZHciZzu4cRPuJGuUnrwnHAO8RII97AxX/
DNTPY+NK4G1pE4q/umfHBnxGHcmuEvx5pv0qaI9jZJ+1++7sjHsALnZverj7WemflE3e+ziYfn7d
vA5z8GpjitNJdwqOiwv7qjwMisS8J0jcoDeoBWMluF7naUcoFCDRZ3e+OcpfY8ICkGGusatwQ36l
x0i3EYNz5NYp34EH+Gj2a0hVIZ8gPRnK632QhQQVb/u5NaGPhXgDYPmrThXHCs5jpxcPgcBtaY4/
J1kvSe784kocwzmF9Kl7le1YMXSa0ECIM8oBhWIQQrolX/YFpMZGacM+dTYCuPYRQ4QThXk9Uvtg
Icmpl3Rrdf6oBst+0HtDg4GwtlhCFdgPoGO0pVODgBfv9dNvIWOsVNvrDehSsGwu+nF3HmRr+A7+
lO7kLAIWon7zWPOoOC6VW8TXbSoCRMj6fAwKsh+LUl1Gm3dmOyY/1NY5TIedS+2ZYrDt6XTxXF2w
D/sUaPNz4tIOgeys89YzYLMl2qfuuX200YUYoTkNO3tCJchld8fDxdGndTgBwnfpJrq4RXDwiPfs
k72ANHmxA0h9GzJyaJYSAoz2rj887r3q6xjBNgk0umhunk4Hmit/PNwKm15O6pqW4n/00VIJrIGN
wRzWJfII0EXruEzg9H4/pkJVbE/ueI4SUyp57ds9JUriPzV28+loRDGLKBwSPEkatAV7uvdEQc5H
Ye3UOKD7m8Ldqgu6fRzVi+YKbQv2c0miY3lw32gfeNqF67dTqBKwChqP6rtTzTvvFh2RemRnHeix
5aOuD7/SY0pN9gAMUO8vQTvwHwslvDp0o++dUfZ2Br1vqa41Y5NkmQ4tVpUseIgtx4xpFxzBrpyD
l7ycCzvsTB4BFTU3Wko88oVNJjsHFYVmTFLdpnPlq2tt+iTm/stBwhuxSJwbbNQhUXSLO7+0i/f9
uM5Tk9dHpt0LKjm2Jtno5XieeXOfb4zv2fG6tLvYvcHaPgyX51t0hvmdPqmauK0RIENQ4d70GtxR
UEYgPtgPgtNWd5vwduYGY9n1uhWNiV757l0j+/UF9YJExWmG4jtYkBNg7Ojf3jN+NYG9bKcXeEBD
9K96Q/q7W7ehBZnzfcXgcHYemS1FMr4pk6ejji6pypu/ApNM/WA7jYc0w8s5vZssbTBqChY6aYYT
uWmMru6xphhdvukfAWdDDccKHM/q7Fi33+uz06UO9Q5bWUgcnJscdCU6hPl4eJ33gmylAHlpToV6
MIpm8LBgXbuyLwmiKqpv49tUdvEIHZOdeTJFcCraszMtB4V39o0dxiwpvcg8Ir76nuaoIB0yeUz1
Xn2/8uLWozP/0If+fs51LPPbxaeGFdyCgldc6NK5OYgGO03AXycXXyRLnQicY34mhw3t/+Ej6UV4
gVC9476YKd9HUsEoxNchbMdZIs5InNlr8P1//sVnreJL9sXz6kh8V318bN5lX3z9euXLg/XLO8j+
NRLZl/7R+Yfhg4U1j/rxJcX67Zzya6oESF1wRVCFCLMQP5hoz5qV+dTd2LTAgKJy24T3BFHcIWID
8Tl4ha/wuruyW5Z+Nzh7bYCcbgx9AGYCcu7Bk24Rel/8c6BG1fYentk4r+w27DTBMX6FOdmb4iLv
z/OuQRbtdyLRM7wjeVdL5oURl6ewpebR00Nq3eDsH6RnlSfP0M72jY3YbcXJ53AUmGPniE0RnVAS
Oy3QR+LRZ0xqhxQzLxNPIq+LFRJRLTY/ZBJRlhwGT3AfdJ/2Jrfw6hmDzFfuq0gccxkZZtzmA5kM
N+fCVQHS01w8KTz7iKTz13Jz5rU09Ya5fwtQr+X7IaYGEuATuhHv/PIQuue9+x52bR7FRhcKAGso
Uk289yEGKfNPcfX9SnHsiqOdQGGkRLxjR0UYzsAjkUIa8r//JPFwFeB/m1SDklPqReVAfD+OurBc
YN/NKZ424uQq5iCzjpPJ+SA6c6gdMXu+5yaQN8VhJhT9Nd+7XR31udctBlAMswhmCMcIPq4p256j
8Blv3PSHEKYBv4Hr+48UmJsJ/hyeQhSQPCx3OAzZHHk9uiuOQAEhdTPd+ZccYpEvWtEDooY5bMMa
cecD8T36HIERZUODR0SYLP5qRN9ZgA89g3ygD3VD0ErEo+JZRkTjnX8BWtQRhxZZl3j2zUfv42T3
AM6sT42XiDfXvTrUIvGmnwoIBtoDxN8iSxNfvx4+BLqn8JR8Kd7vxMvEC3RPvK8I4OkX5P/FkW5k
llIA6i4CdJFqiq+Lx79EvJQUhpfwxvwsVuIAHc8RQTSp0uYiqE8LEeyK0F48egiKQc0pHQbXBLJh
Unx/yJYB0b4TaJHuk1ZvSK54pBy0oRyqzAOsUbjaxfdgloNfn04HtcE2RMAh8TMEyOVWgtax3se0
lSXX7wC28AU8IiJYgUyI1C3vnCt1eRL4HmcljiJG7bkWYyg+mfj4hOk8wnjC7GGoFheCdpH88fj3
6Iqx7UfdVOcTSYHF30nfuBR1UnOxDb4e3DBinopbTKxH4g7NiY6pxyzucQsNSUTJrW8slE3lqS7Y
o9d7bxWbtks352Z+cpeIy6iQJYkTVKfiLVEJ70XiywKz6gIgE5FScOYFU8X6FBPCJJcF0eJ6iHGu
427aS8XFFs+CFBWIyymTCWu2JlLhjfj98v9d9InhHgIxL8QRz1xgMQxKJM5CzEQxH6AIYZFCXwSa
8cwz8b5iIoq5x9PTK3Ph7wil+mf5EOaToujQe61vW9nfMf3seJabHMUEkG8DlEbyNg9v5e63uT35
Cg/ezHU12x2M/FE1O3pPe3pLptnJ3ttElemyZOc8rqlyTVldQuVfeKKAan+giRpKbZCzcFZDEu1H
sfWELXnZk88dc5zuRwNqKooi/sifT8/BrrFZqNMPw7E97xHFz8HCCf8lpPUnfCsY8CpUfNmkD+h7
8P4D39Zn5fXMX0o3r/HqOh0kRLS4JctHoiPq/0RFwuxlA+X41Xvs/8G8Nv/sA6VGjsYGasLCS/Rn
x37WKmrWSsfn+FR72LtVQgyESrJXyRhM+Ve4YzKisay42KrR4OHCN7og8CP7t1twfAVt5aOsQjX0
1nPy3D0eQvpHXgiGwEjJ3PbkoZLO39Ghgj36WNMAQSdEAyRfO7kGz9fZxydBzSV3dvs46knImmO2
oLxlyXXG67A1YOV+ILaFBIB31oP6PjTvONCF2j46VpFQyXulGuso1VY6ZU+BRNf8SjIR0HMPj0jb
x71ymrXjHq1MPMjBnwGCUX+f3T8FQKnnIHEpq/RY0vpsUhP5fXZrd/1eFmV7WAgAD74sZLLNdhRN
9XSsEt2uKztehO7n349q/cntFTIghqr1ZZP2SFVc2/9Mm3Jv9qve/f6YCzjkCQIuYC2BWgn4UOBg
vyA3AcYKDFUAIuKx/odYyYHxQoFwH1mqNO9M0FNCtPwF0N1AThnqdwEMa34FietCmGOwwolQSwQ5
CgEJ2l/fMYtIdo1AfO8AxnHNoe/n+0/lu3igHx90W129PKI4ItHC69gvDFa+v4/G/+B9/D4a6u+j
0cFOUfSK0RCgkAAYFfq3UoG7GR83floft+gWIRRDVkWLJJGh+DA5Jy3OkrjaF5RREUVYwSUqRbQu
EzOTLbjsAOwMfz9fqqx/LjtCJ0nl3tPpwZF+VJA6+Sn36vv1ubh6CV1YtloGVudLzmZk+KPOk5xb
mmk25W1K7qyVVwF6Wj2/3zqXamjYxqj90lal7K6eTDkoDRttRFa9uCTooNmVe/GAxL5WrP9vLWvm
2+owv7vJ2f78LJzWzna5XXtlipegr9gTJ+4iyXZCF+FosFMMNPbBpm/7eztaGfbK94/eyNc+mvRq
+6q3jaK7Pd9I3jncWrb6tdkAPuEvg8MaJMjrcGQlI7wpR5HubPjtaEeoWQXoMwb+NA+mF/53nr2J
ZvDRtlr7V2d+cLaDJk2QwbBx7fA2m2MIZ/DoQDaPr4zBhZYY7wi3mrrp5X2jpJsmXa0KFJnL6LlC
HS38fNiTt4QT9w27v7rYejxY9cJkIDs4Zr/d5iM/ytyIM5sfCPLnW9nBFmtDM7tlD8x4kA83o0vs
DwarM23nyaqKEgxKg4R3vLtMIXu1f397g22NHdywtQkLSidpnTdGpzfiURAuttJk8rBjB0sLO57U
yaTnhqUHGtGGRMyF9/UIv2ZqMnvYpodPoMrAU9Ck66tvXzW/czabWrS7Y6YZzQeb/bSKNgwgRYPB
6OBE0yqJdif36M0Hfv6u+BvGbH7iCtFfD3d23oyv9uaGOYN7tQ9rNA99igfuKxkHXmanXsC4O9MR
z+m8jVW7owFvz9U7g46e7QpG1NtmY/mD0UoPGrdK+37/5mbBUwOV1NDvYRgGSRt/Jl97f9JfF4PS
kZZh6K5Wli07g1XyuXcTxU4kJ5tsfk2dnhf17CYajfqhmNbXzl6hTWPx1URbc3e1Bwnbvwgl0cRr
AWcHuGwwv0BAjvYU4mA0b4eqs3m62JXieQnfzu4Vzh6Spt18rFZnjFYeTrbDNMfHwyaiuDYfnZhu
/sBCPXZ6o6x5izQ6W94tZg6DOJ8awygqXaZC5s4LN4o+bvjQ0MtolxYeeEKdjrRLtaXP5rtJdYxj
oLdObSqkpjtFxOGGFL7QFgMu+jj3giVMQM9xDovC+ZrNbvZw3A+gmy8/JIFsLk/DVBqlcVg5cdB4
KW6UjrUpAZF0CC5PJ4VNkz7j5TqfdyvQEW51Oy3t5m3dkcIg5ROQAU/Tc4oZ8tkzP/b0g4NIFO/r
pxdrThxSVE6cg+0Ns8JZP9wuxWPaxgat9PqOaIt5Bzf6KoZMgFiaz07e12cdfpYLbhVwMQcIB39q
Gzs1AJa0HIoAazYLXagwdmKNkqRyCc7i98496fZ6eJ96Q0CuYQau+N5HU4B6ZxN717neOmtISfcC
Rr4Ac/DoXaqKQ8DmPKL3YgrMARS0mAGZhFphx1d/oS8PNBrbXc+Ny7P9HgN42BxEZpgBiR5Q9e2r
bBvxkNRTsrmFcDM8OJPPiYuOgqM4i5g4OkT0HdiQPHCx+OLXk+0saRBiAE7D4q0k8TbBWvyhzNgG
tbjStY8x/Sw9zp83e22gDrsq8DhEWMLulwHdzW+pFkudfxzDaMzT/foC9xJchnaOCqDeHt69bObF
ZzecUKJE1Nd24zheH+eHd/kDFEjn0PtPgWhI+LnZMQITMcqWe8sGjFX9WkYobtg4J/urdL7+EQ0g
sPI/9hME4g14g+hPqt9F8/+EA6pSHxDBzh/zjEBWVOx+VTBFnef6RVHsu84oQoIqffligxcVSFGZ
sj6yoKLyJOq/ZiDqZZd3MxBBgBkMXr5KfURUEokgKCbpG5EJiohDxBSiUCLFepDxJUoS4isLNCKJ
fWjC+qN2LGpdNypAIqEUiY4o0hXRiycjHgEWQ8JHx0cTCooYdQX0niir10QYCul8+a5/nCP1owVB
EcVtAfaIjEsUw7EYBWwxQPzJG22EgUun3KINRxc3KAuvWGkBDCyeLzI28Q+qQgSE1zoCpdHAayqq
4KpLYCOY6IbXrSmMMxd48uUbYRHAFBZH4wasQGApt0AgA7lfbgTk1fIPkS32ggc4wQ3etwysJV7x
C8aSfR3EQaAPICPLLoTpJpIy3RM559+jiZ/5FT1KFtQPvO6R3UIa7puu8p+Lf36+LnmBVMI47+yr
Tl+G36ct65GcWBjvYbYjvsDIqgF160H+g0Hq0KrRnxcNIHRaHMZQOY2e+7z70iXV6eRoacRDrx/f
CXCH+yJHwlILJRWhIaL1UXFJOoT2uwSByhYmnz6RJYB0HCoxJzxt/v7ZBI3oP+mZ+GiWhPqaENLG
A+FnepZ1p6t+ft1QFL1tD/WgL3W20r5j14nc8t+PpPwIyf441A/mWf/+UO8PSQUL7cdmM+2/kuYa
N8ZG0dkNmu8fhnFzFX3eR+r5lCDdqgMfHLyLMe1fZvhM3ZAWNjZ5OWHBxpIpP/i3U6IZ45skfn3U
X/J1Vp0SVZ///dQFNfj3cRJJCP28mmzoJAOaLP0gl8mX4lFgbf+g7noa90bmJh9qq+PwMM+H9fAw
kDf5ErbSvLc+xYfhdbl/l4bK7MFyOb0uK8LPwSXUPvZThGASYo7rUHRCaZ/5Vvm8r/JhMb9ujJWy
enzxpHfqpfeoTzw1P6z1gTHPKT5R6MFTV9RRlVX71RAzUdXUiKS0uQI90hgb885xb8QWFxvjbRxx
34ox1admy7du0QbK8jpQCN+Szrn78hCBtnXlUpT6qMbQ/0aknpaICg6z87sZH9/kaRHxbHVaDthJ
YJOk+0QKXiOOED3eLF+P7tEjgAGire6RchT1lxcRcv5Wf7H2pJlrzXozmlCHzUxZFXOFBOr5QZSt
b+CaQLjYv6kbc3OYC2ZDxoapgmL2fGt2SU6L16iMGKohGRU2kfTPRNdER4/cviT0SoXn9+Nbk+YL
gQ6/Pi6idn9IpSHqSLE8lKbK+pyUIyPRJ9o4W7xWr7EJf3f+HB3GHHo/3Lx867M/VmaHufgovVQZ
Pb50GsNT38VBYpQNS2h9B1QGANXa6ALiCibp0NgV1gPFRTBp8HhvIg1S7k2wWBb68PMw0MamqIgB
8FA7LYkMD7PjBt6TWyKzhJmrd4Rk8ZicYzRmSEHgRNtU8YP+uHKvnmXvfPrKkutAo6JM6xFXyvL3
UzMmpFMnlySb0soZllGb0IE2urv9kDYKIe40IMSNzxOaq7066IcNtSr4rpsLj/j9pX8ZFDPg97dH
QLm2HD34FSr0c6ulI3PdDZ5L2JBz5KSWNIQ1s+MEAzci2ymTAd1KeW0q9m0mLSibb9qhObh4frmi
7eeU5kgyvPWG9Hjsd8cFPI49PvV2f0QzlU1axTCHh7HIBKkUTDEqSS5v/ZHqmPMmuad7it6Wt18U
KFQ9gobtzyQJPo2NcD/BjoeKvzTRKaJTySQcrMLL4pZg9BokUDBQ1Np3oj6wKCU7++QNJpqf7/Kw
/sp2YJdpjwK3Q6NEck7pmkPYpLFpiqJVpqMrY8oHMj8Py27VJlYseF6Sr66UnU4JfNoIWiGRJ899
rNHkvi11Yje2mSlNseYUH/cJHL7CPo7VtLfpQ/QKlMEtOe40GlH7Q3mMIOOw+1TnvTcq6zmNb7vH
uEIOfXUCc5LpIrXbNTatc3VevJ2W8jhLEXDf9jf1qv3oRsimbKzKoVhRTHqiw7DB5Baxmok+MwKb
/F51zTkyviMy5zlOL9IWauiIEQUPWZ59efQgipr2Fke/7BxtoM/V2Wt6E5Xg51QaH7ZyZMNWj+7B
flFtMWZYU2pZEHx6eE07PUD+dsnmRF2LahKllybFO4HLAGS1fdKjuGTSISODAIrpUt2PyiATBfty
y+i+AkArGoyGaKVPnxODrKdnm5VNW0fnHqkVQZXnclGslj41AvwR2ySj0XvjYwBX9ZlqovDtnrbw
FOLDhEYwNKax2wxwrooMimmDw7LZZp/V0phaGyO4x4YIN9G42T6X2L9cHX1gjqHOc305ijhQgmfa
th4DjFNFLukaxPKCBWTMTtoupYjPgVgFHR7Ja5mlx12Ofbitj8pdu9Rnt2W1ve701Jgy/7pRmbQf
/aG+hrfJsSxaMOjs2yBfhJjIxaG9qlggOo2IO5zYsTyrvtB7jTBinlADHFPdtBfGWBm3xDwImi6v
/oU+DT9LteF+LkXG4rA8Nbay7E+1YS/eo3wWmGNOhto1yao2pFtxjVr3acni3FHwy2cWg0sUbc71
NT1DR1zH7dugkyi5XlOLIAGC8xw2OR8xU1C5srv1g1Y9xBUj5hWi7LiBypx0uJ+/HHiV04NLTsbl
4vy5ShLur2uGl2Nagz0S2Yh48JciOVOevfr1ljWZ7qZi1/vsfZ7fihRex5a1WU+oj21x2/3IZvWK
HIHj5ekNWsXF7X2Wu1tsDB7pDVTIDB+ROc58FOCGTK1TRuWf6T65jF5vME42+UYH3z8uHpFE4+TV
voyq7Y1rpo6KiWSIjqDvM6CQBtdqxiTcq7YyvW25Pnc71Wd370GP4H2AqyokoK0W19GwN2hHCMIM
cyqWbdpSj8Lm9dP0i+E7tABPssUtx8WN9pThil0xVNeRMe3Scw92d2ZPs/Fry1K62Xt3m1KntnyK
uQMnnpxkUMSnCSr7Pk6r+9xhXCr7C/Uim9O/7fJZsasGnV1sLql/2eWL26bbflGgwG1MtVG+Gxwk
e91CMOmi1+KLCcCSk5wGFwhixoOON5u3rTnJicTcqSbXbT7LR9iQbUUqpBLfQ0SJL/5jdkge41oU
eV3vnOqrx0jdnhZMT/G6mh/D9s2aUx5B0wnN/2wqfQAxU7On8aPa0SxYbrjnMJ7sNRjsIaxPhnh1
YRCNq0m5Y9IcdqchY9ot7wM9HEJaYCeIe1z2cnpa0Ek90L075c1upUyfW3Otr7JE+2qG9wWSO/mc
h1KT9oBLdBsUYZE8ompxmp+C/E0Ns6QuGSoUu4+z51rQMZfo8rBjLcypte6NjyM+RjaRh+qgN6Fl
2emm2bTZPZaX0X5c7RZptwTLpxPpMKkGh7CIkUGOmtkT9uSBGqgrLGNPqR4bnzf/FbH9JXXcDy+x
OjTmgHbPtR73RjKe6DEbm6D57ZfSlHrbmE67/lqbHWjxPm+N8WlxmOAfPHqNLdciIku6tPlqBlDO
zeF9kA2l4WXUm98GNJZwbW+7ku3087Q5Le5cyG1/Zg5Nj7iQ5qhHPOKWd6FPT68x2yi9153HtemC
PLynaGwMNbdmL930Zv2Py5AUb/N46zw+ZbMGenbOSzbdZn5YnCU7XzYBN+CRezfJMWiem6tqoYzJ
LUmN1BHuB+PbR5GqA9SpDWK0XiJYe52H4rI2M+JuBdNh3ou70WWsxKXX+1fw/D86YTBVJIUCSxd6
SD8bM/ZHQ++KW9sjUm3Yx0V0ehq/UnBE7FzshCsAu3xCx9aM8HTFZLEnwHSMwMXTeMrrG7aNcu8F
r6dnv4BJa8CmaROq7vKaMtDwRChjsVlCcirhigDMADp95M5YG7KiBIirL19EJT1wtu8GNYx37BGP
iKz4AxaSnaeqOz46Y8gAnb+GKkWVX0/kBKaTm0337tl/UrP+4jakI+RJknoLvtrkE4jo75mG/CMf
I89grExRdMBBCcO1H2WHc359nWr10ptDMnwE0U4bBhGLmoCvvDTeu5UTIrkfgAVq7tGdFM7fj/9d
1vhPPvh9fEuiTobhS5+ay49iy3mvYVZ/fT0pe8hUgAFPMRl4uBdAvqxNTbJxGtmG51CDQsbSPGBX
ynqBgiPvOTKPHlMPJ2yduxsgq51KKegU0Pp10uLGvFZi5UsnA1h84lH+eRbp2z/KjX9WQi3Mvf7/
0/8xfJgjPgtN1m9jqd7dJafpFs/T29+H6PsS/GeIyGNNenIsQ+7LSCZb6o+GmX1d3/Zq09TjymIl
lW9gixclybA6v1H3NV6I7tDv1+QEC09tgD1CQ97TPgnP3pXFK7vMz/SQyk6hwIZ67OcH7bREHXRx
V5//aO352cnxfaZYGmJQAHKFGtaPHqImM7p9ZRr3OUj40XDx7ZYxfhocosp859LWNz//whjeuiI9
EPYu8B3PgTR5mLM7uNXTx+JWG+nWEh45BHGnT/n27Gj0hqFwd9zdX+5zq45VNADCF1mI/nTuy1uy
k423xx2vaDrVkV5IcJ7G9q08Le+O1NrU9cs6La2lYTm0AvfBNo5BvvdOLw9eZU/H2cLZt2HwfEEp
wTwuNMDaZBtaV8Zq+LLLnSL2nUcE843ip4u5nPXE38SmRZEGfhoK7m7dowHRfv6rkv2zbfjXaBpI
jEiSrGnqd8npPygQBnjFc2/1r2OspRT9vXi9NbdYzpNCei+1+AYnA4D1PiyfE7lOVCAMZdFeolb/
h0bN/+U8gCLFzYoptoAq/nMeTdsUZnPnPB75TIW2CD+OJgJ0ParrrKTGLp9HGiQ7tKn7qFNepi80
HxsasSEMd9O/3ws//VW/x0RVOQ2q25bFr7+fy165PNr6kdXjswwb18TYG6ljGaC/2J9tTcUYrKLj
/tn7qJv9XJeKr5dJ6GGYSavv6TE7JLVuTfGQvutwfPUnC7F0DbrOnJS36wI9VLeuY8XseXX+nPVP
p8R8QbpVVOz8Hiv5SGPng12sOHwZFfnJ6eD0DpMrzsgU1Qvuxxdu3IfnoH/Bfi/3qnZTIYqF3feH
ztlhGXM0szFQl3a/I2z8dC00FJ8072amIfy2G7Xe9tX9PwS0fyom/BoyxKK4L2XFYLn6fcjarsb7
u2fU45v13pTaIi8eq3PWDTRI7q36wmtCnykvaqPXt9fZnHXl9Z89Xj9q279OAX8LNKsA/aiq/34K
KCicb6ql1khIsKzDPq5hjyDUcfQQZ7vv08Yi4rm/9UuYm3U9ex7zWdV/N6Ta03Fz6XXBETuE06Mk
jizDNm8nz2L/j43w+xx+rrKaBG0DzBUtbePn2qXur0196q6AWOtj9Wnd6Hnza0RWMM/bGGcsU26O
hSJuF5B6ku4U1lI7TqCbl+YcZ4aeNTHXUmSuHkdCzuYUWUVgnULTCHFKeh78DGWjJuk+qbn04c0+
KF8X+Ao5ry/9M5v1ERGaVbvuDrc9NOTZoXVpcydYzj3p5bZ0nfRpwaCzeo8xfN/h4XPmILl5AO0+
hdLmAEB/FESgjEDmRePBP7a5H9UILiA0H1U2+3B+hGeF+vsFrE6Xxjzl18v4VSObRanlDlc3397u
T+eRuVLTRX+/z38KFPw6oMWxFFlDBET7weKRDm1+vRotWm/2GYKz5SDMNc3Wpntbqu60dqDLr3cZ
nC1KMWEvMocIkMFl7TsLDdEnE5YgqqVwtZ7jv58Y/bB81N/nCSZ8fdzAFLZjRbJ+DsVN7oznPbPm
KLJSWlsNRn17lYS5+ybIUKIVeAMf3BF11BVV4NreHu0gGKKBSLlvvPvYzTebX88bbR/e1d7CF3/a
4/R97wyXU4rFI8yHgNW2e3t0sT9xgbJX6JbAIIDP6lydk/tMzjji0ScxTit7ebftlO1IdMN7pTO0
P/AgClB0cgxvh4q0vRuXdnywRRuxeNrD/pyFXjCFtg0hq/BPbhCsC3u5HC46m4TGjoelne524pRi
Wo1d/uKlcyRQ6Fo+O9NxOkTAD6HTL4QDeK8Zrde8qgzAgb6rIweP3MMtFqJF+VOz3z5L5x8Mq+8w
4o9L8G0NLKl9Av0fy0mOgWW/V1bNgu5FsJjj7kLPuDElMkB601VomREC8STq3fg11WCya069jxvT
P6HvMa6+Mt9yGHudsWzCeg1Y48B/gpxHbzHEVRpboty1xvVW6UVaOzBzwTncseG9FMxi3ZastXTO
//hUP3hr3zPeJAynJIIwh/pTkqOo+zj5KFqF9vfkifzd9Y4wH5ItF8+ivZIDPjv5/zH4/nVMnRxJ
RgpERYfu99vaZLO4KK+6wd9YyPEZjaO1KKloK3wBttJbf97b0p2909eXfQi8A84l2iveiy9tcH3Y
UlQj9cS6BrM2myKFQGHMLd+rIUIMAT4uyEwvMkcZZ/U/VqPvXf63CUA9ROqLuxCVUXRPf6zVj2N5
fKBSeRnn2ayC90kFFKys+wDZULAbM5SE3pnqHxwf/Y9d7MdRf8ThlkIs3SMaWnST3HSgaKWCcItx
SusR9JAIh3RzufJGnaDxkGZxQcI3lT0jqXcIA1nDjLaKhGaUw5c0yw2vXu+j716E/ZygnCiDEnTl
yBZBr7cfXzMSP91vx4B6M0ApY/1aS5v+J04wl/D8BcEVw8T53xe3P28s8QkpNyKbiibhH2qE8rXJ
6/LIPn28w9UpYuNMCQD9QRFUZfUBsgeBjlkjGIkMS39QYfe4N2mTpmPxLGFJhpgBhnRon99U/Fy1
AVM60a3VK5+iWumKWt/1LNF8U/mqEJl8dOh79L0cU8wnlA3Fux7R1DTwJng2HTFCPTHuNUYLRZx1
u3NbKCQ6GajXLa0OBk4OvRYpyy7Wjc21JCRA17gxqvCBRHlxbIKDxT5FKU99HacPQ3Y6ZNf/Pl4/
lVrJmH8frx8LUSN1CC1nVj3Wb/oRf2jTe2TjXlN4yhFWpKyFN0aoy1AfJyIsTu280tvIbODE99+V
ApJVYfjX+23bPhmJZnEXZqb997+f5B9b949z/JGh3g7P015ConisaF+v+xlpnrhCU/2oiky1/ZfW
kSG2vz9uzf9MoR/bo/5Unod9fbqOyREpLsR7pJX2huTtC/S0sZ+o1RKdcorrx8ldUqf3tHoAXOo9
73WnJERTYfYC6pTye5wdgPdRdLnmb4W6uehyZJJhK0JO5qVG+/0xvJ7O6CAgSd6vNvcHtQOSwiOi
dOR+aCMcvDsxf4XEbJHvOpPb9E5nFLLeffWEAxC9BLfOPfTyRKv08MKsKwyEaVQIZxW7OAeWb7Xf
XaAQNOhp9iGEmE737PuXB8wGox6dnoHS0JMFwm9wYr3borsiuEt23Rzjwz5zsQL2S0i+lnVyW4UO
K+3+j2jkT6KAuLg6ygkodqA9/RPpyrpLzzRfbbtAgyvOEWpF8Z8OfhqD55Qn6YO5DiQnHz7THCoH
VlTxPezRzIW7Wt9T01O8gJQXAfvvA8pYIj7w6bKkNSx5Lm7x6w02j7V3qND/YwFX/8dSKhuWJqNV
jm6K9ZMFIOUXXTvmp3bxcGit8gAMXUNQ3zCqEc7ubrmVxx+WA9wD1IbxK2jU0PwAiYXL3noHxLwa
lzVojMob1Vo6GGhkuU+oLbl/v3l+wmPiDofCDRWDoI9N8icXuD7o/4ey89ptHE3T8BURYA6nTMpZ
cjohHCmSEqMYxKvfh+4FtqwqWNiZnkYN3G2Sf/zCG7LuImb1QcN6uNpm03rbfJAGAKSuHNSlYreB
pkZlXLZlpNbccGe+HeEyjOkB17N4ehl9/P5GA2jhZn8pOsnckACbwIVvQA1pGBRtnoenNaroqELm
LkdjebziP3Pn3Pi77MSn//mkm0v2KDVZqIUpEND+JY5fk8H91Uig2T1wrDoR2qVoYXf5NNAfBu/5
8rMUcM6r3dMU77JL+2aWmzZbRLSJQ/nOtPydHgzvRtXSwEREM2Xp5lCTr1FuhvqlOhSIJ5wDr5p2
7RTbBjC1NvKyGyhdbwYwwrN3dM0PAWI27sibcBIintrgL4NyLoAy2Id0t3VK/vVMgzXx+0x91+Vu
pkrFjwkkD649JkZnP6OrToq7PhCC6tD5w2qRxsl4aBXDXMHd2LtOLSTo0L+RZv0bK6laJKi5YJw0
PaF6lL/pz/k4mmNJDpQN8S7oTYSmyFhVj5Er0i9f00YRJomveCKaLenIvHO5mcP8/vb6NyvNKrVz
e46F6pB5eINMAJpKfuFls5KSNv24UeAgSwjjDc1WwACHwkYeQvIvsH9OvgHYoPW6SbkDmOEgOz3p
twKUvPM3yXttsKcDu1pLh+4TczPAlT3ay9kLKssA0junc+SnyBE8WAdbc14995vCRU+fNqQGYpDm
i+S3jwOAC/+8FZ2is18kTgrf5s46k/+x2zTJ1DFBHBwbkWT/OYWntGICrb44UNCUVE8OF5fLFMXo
UzU5rpETU5ak8k80709fkErDcFQiZ6uhbY4x4ihbd6MjlDn9/6lWNBxKHJ1UhCnba6r47RX7R0Eu
P0tqd27b4nD16teFClNYmicvIVUKG+49YJhVz2zMrsik0qjLneuMdpbh5ndGR1JvV4iioe7PZT+w
gHAyuTkhhPjMa0ZdcVAHOfEBnOFBgq430chcFbsAWj6NZe/eY5W/Lo+bx97E4b0W5ByCl+yQPJRg
xltPeuxBMALLGp0+UVjZqAdpJjjmXHxGeG6i08ZHFHJ9mioUcukVmMtgmd3J3v6usimajn43Uc0g
oWp8//yPOQnSMhYbJUlBPqU48qyDZ1jxqtsioFRPToe7KlHf1ns/tqeiD66TePNh9oFK1M327K6i
XF6bxFrl1kI6vkZUGo/pQb681MQphoxGATgYqARS6mnac395uaIRWJ7vHcU3OQMsDcycZP6OdCyn
sSEOs/XHh1vJSexDwYjm2hFnQvGDip55TjxDtrZi9nAEelheD8pxagCKOCM0fC2+jAz/c4vrIV3q
xqYWns0o9st0eiS5kS8UVcPXoPzSoxozxGrcXDob59xJYODegcxCVT2Y4CBUNPCN1lhEx6EkhQJC
C6FQwB5gULwOG78yBTfHLlsSX7FTGFOD9BS0EjU8tvQyepXg5l9N+PmRp9L1NJCIFjMvj3oAS8tA
D73fL4Pv6fi/6fpvmBDsh1b0zZq7LS+KRiG3gVxFRGKBChKko91qPV1IesozgFTF8FVqmh0waus0
NTlGVHWliyUM6DrAY666c7p/F9Bu3ofqGsUG1hAAQ/PmZEvCqpfrq3qcmw0kS+LYXP0Kq2VfoBCk
Q8sIEM2UplUiueI1mB8FzRPxKEukl444IBMpTQpvAj3py/niddfI18Kjm56/mOuwnjQpYANknxEd
ODfwEvFDuL5UPATrgkgB9kHyWnJq1sZS0SI4AFfEKgihRR7e6j7WjkaOYwejkKSVLZALoIxyPXlp
u9HThViTTEUPVuIN0X6XJHfmyvx56v83Vxg+U9uTtAF6PZx7fyzpmrO1OVclSjaIBVHkb01AiRVx
sZx+lR1FEqwCIj30cQ9x48tUSjdnZHg6Q1pfEPcTSGh0tH9FtG5SbWLVBx19KJWKySLC21mPaK5e
UUxpDEzKxyHilnXae81lYdYLqSgdmb3SnMeNEnP/SZ8SjbPQMiZapM5bVbBjNSWAD8K3E5ahQT1K
rsZCOY3UflgyBwPkuw78b3BXT75Caxu1BRCbTVemrhAd8aTpbBM/YelckHFCuAG2pB4CrN+Cwpj0
kuBx1ru5vi6pISv0VbR+k2oUOk/oiFpUWa5X3Rdi/RDjxJ6yh4sunVb0r+m/hRw6vbm4Ys1+kfPx
nQ30Mxz5b1IG80OEFmUuY+WmjdG35dkwwrOxRPRVFSdp/XQ570tpW9UrXVlWz/lleykepGLZIWLV
LANcltK5cbnTTdH+sTZAFcAtFSUDRcvvhOGPtZGronnVSiFbdskZyJy4LWE/guZ+kLKXNuunolFj
ox5PJfMlGJQ9kIQ/t6l7OS9iLkbR8sxIdwOdM25+6WktZN0hky1PPSl+K4WOkYCRshqyOPJV5UOv
RuX15HLG+lqFUssRxgNcBCO6rgQaE6cMNGMbT4t8c81A26WHLCh8U/oU6misBY+53jyp8lrviqOt
ROKLEPa7Us3H59h4OqG4qhutG57IuTvr8ffpuokev6drKNxzO0mDRKZ+UxoR8feWGlMHvFAabhmf
bDFC4weAio6burDP2pMri9EkVxd1hYQNRkl5BgS2aNxG++zD1k1kzTdRvWyVhZkfkr6DCMPVIB2u
HD4d+6y+JK5c534FilE8fbTnZYi/UiJ9RiYqpw0sjS5zSgsNo5JyRyt4UVsuTw0qDhrYI1qVcez3
KoFRYO3UlvM/3ZyOykzqGnfY80k1MmKq6DrTS7anNSjah16aAWaL9dkx+qxyJGRP+szRrjzDNHbh
tfNiU1pQC9u0dCaK1B8Gubimrkbo0aUdmEyMzArVrbnTNKuz25M0MvIDnVsxLfwEL+wXTcTg4qQi
YKzeybr/sYOIUfC3V2jOQ9++2UFSEBtyyJvMUWbPpMVFX1BcDkEX53c6xj9LTsw9LTQ4K0D82Sjg
2G9CgrY3zUxv8/O+/qqW0ozzSioR2W7uqcF/lzd+XGLGoFTKOoM5i7L2NwPgj83YlVIrZpdeXZWS
m4ce9UTosXjOYgoIrQxBIKoZsbuNJXzDnes7JaGi2nA0a1yr5p3RvUn3vr96AOprkkJSyhFxe2sY
vI0Ry+c1lh+SZIu8DCjuo6vBUNFtBUEWNHksSpg0xznFHWvWzPQ9AGCiNJCr8QObRLmC1LBJJS4m
8uvOeR7sziiMNbZac8S68NOusKn4swOY7eW0qN9MdI9Fu0eHSRn+0ksnurOVNX3Ipm+HGTqKIgEB
0P9h+dSWYZBI1ysacaC4cA9WX2tUrgQ7iD0VXgJkGlRUatdYgkIOFw3C8vivtn7LJk1GwnWelyNF
mGkoEJUjDH9xoeMH/bRzW7yT6hGjgqjXxS6AX7agUO1SsPP38qknwVwiZjDSv8SzK2WDWwbchvrx
CH4UmSJo7Oh8TfrnFuUj+ZX8M6AuL9v5cwciX6zwHBEXoIbOh6qzi217XNDVLf3wDdcTHE+/uAf1
0j6XDoXB5jIO4UUbs06CfzfREDxVsWqlq5aj2qYtLayF061g+sBQMMqt0YcovFwbRbl/yYdDLTFZ
6JSnAETwy3MVkp8TQb/NhxpJl5MZOZLpd1c6vG72Dgy5vrhoklWozzV+YXoUvgxcMCmEJw61Uh3y
VOBELS6Q7pG3IErqvJp7Hl7+JvHOGzxQTBpeb7g1XN56idscoK2j7+Wdvm6fc+oNOIrSaESG7mAs
o1ExNZbtwvCjAyz9R7j5mjIGdI+hNT4H4I5DTmHucMwU7CJB94wlCG3kOrTR+B3HCKzAkquuK0YC
XRYY/1jcP/HHVAIIO+se1XjWGLaY2/lOjV22nYS3ANBBwGvNIs/c4xs/C2psnweuoEnAiVkCL7eS
PimeUeFQrl6DeKbpiLvwhfcPTU9Xl6E5twIHUJNQUthFVd2W36mpjzGimVuooK26Q+8hbbTNJqel
9VXMe5SLgqFsKeMyxLkt+2niSfn8lLgdNV3JSXZZAkSE+MzG5raeWwt1VSDg99BM41c8Q8qtCnus
mORTun52scqelQNGV/gE8Fe707Gz3qF/FGKjMEBlKT++1Ot0I76dLf/au8eFshaeT4BqK0fEoATV
p8RF3yCUtmo+HZr3L/GnzOp6O5e43zgX9ZlKmQD+/UQRmwRuqvFnzLIN93x0rWk1J5LZoo18LDGE
warT0xFRQDGP/vNLsu8eErJasm7kbChIn13NcLNwdGVXVZOKv2teG89xQi3eyy/jxfzQ6dvGNv2m
Yo/z8OoMfvGxWxivFtEk7jdz8/1Y2e2+WstHd8CmuMIyHMm72j/N0gdz3CxwUtlfvtQJMHBcAR6g
RfaLdIPXBmHgBf150B2VA7Q0AKGAShneAG+oByERoE3q3rWEsZTN+XthTM/dV9yBWhilnRcob9on
hqFdP2qUWcXhEftR4F/RieDfY92Bvoodc5seku83Bh7xbrEvaEy9cuQ3V5+Iidu1f74+dopNDq6/
5O/B1YH91CmOGnhos9DCfDPAVJ4dsx/r1u6CtdEDJrjj00JchksQvxsd/3Fwxi/1RH+67o4v+PLK
hq1SsaKcwq+fx88tDuh1tsweFGtlmjstejnDmXrun9CkuAIu57pbNNvgPXhqNioEeHCgpZ3DCfoE
oD3kw1P1Cdjr5PIUPmBZ1G7CV/qEU3GbrUioMN19QiSA5mGFnhqiDUNnfxnPxa0Bu1f24nYR07PQ
1nX7WZHSN/KMZXYapw/UGlYXND/DiQFwSZmQxqEpsw8vdjVFqn/0e4QnD+XLm1sBcC2NY7BpOvXo
m/KmcYqVpDiiMo8g5zsvP47G/U51cIzK8fylDswSea58XSLds9NlNz2Br5tllXP5NB/zUdPeSWm/
i74/X4ierwpGksYC6iu3OElZ0mTpaiTt/Gw6QsfRAqC5Bi9aK/RtClQK3a5F4JrzXEC6BCmS3wfk
Oy28fT7VOAlDDVVEBOIm7AmE/toml3O/KjpsBEaBMg11v4zAkrm4Ql2Y0M3p4hmPmTTBy1d6q1sP
8yiMFmS0eTEmd8Rm0gRYPvnexOLkRjWm2F0RWCsO8ekpDMZHaQoRUZFGaeCY+pjguEGmnDuxtM03
zjoxsC/1vBeW6QkTv+kFAkjuXaRZo+yEBj8nX6PmEWFaL0wahK/Yn4bXRquLMa+0O3mS8ncMSAik
4Jw4tE0sCJ+snj9CM71Py6NixtVB2CHiDEmwm+frk7/XHdKmPSbNgKC5buzMeaznGbrXuCnZJydF
hO91cCb4Ok3GYHg1p3RCpBV+n6qfhcshVJNwsQPMZChDef775f94uTivpFrK5G52ERY5nOLTnb3x
HevdLAV+NasQIRkqCLcuRWetqU5mXrezLAcs1ryS059MeVYSPySEKbrROcaF2nAXOSpxagSaUDtX
TpOYBHHbsyk7vJmRNSs1ovtmIJWRoVp3RCykEm0LOUGgz/EZ/gM5UFMhYyYpY5VrNlHcVgOPfil8
aoI8tYkCQMH0NBXuFeM9DYp5lMgOQC+nCSqMIQAqnPtNdEwJdw6XgpIPV79SgorlvcLrW3nd6GiX
qvyf47skb4TkodDyj7I++5zjdU/vBRP57ivRYGrSa5WStyDHA1ARl1UQepVhzOXwkMJMvRqRI5YF
eifGbABMglvtj+b6KFKgDgU3xbk7Niz7qKV31uLfBxVpKOkOXn0G1sjqTWCeFV15PiHQMmuCQw4x
Xlrc5xoP6ezPCecZkJoxuFAYvFusrtqIiSobRjCvvyW4Q4SHhRXxZVys6BZK8H2WV+hakH4mEIsA
2Sws/E/nwua0FGVcX07DbsZTyVrHCw1528/sTv3kG5d2+4Y48pqSZn6nZjcbkpQlSo9SEC7qKRXY
lfRkPCXbZJydbfkQIysMV3ccztI15OB5vx40ztJ5sCn3lk9ZinD6PJXm0au8kSZ9Oj/OsQNdJA/B
JliE22jbzQe3nGxDPFgszpvTKljLE8vEE/uM4IW2kTbffMF0Jhq4FMBkgjAo2cGq5iae6WM8vwva
OvmiXAARMH30+y4eK3Ud7Q2c1Y6z5Kk2p6eNljlD4LgwtyYVfGN+51T4CcEajoWBAQHnmiITG/db
oumPY6G3zKJJsk6aiUM8jNuLSD0HY/goEidht+jOmd+U6kHTP2shn7ZxP0Wx6VD19IFyVyRXCDuw
C02D+oXSTDLuu/J0cY8y7CJ4TN1UXovqui4Sv2mhcFngNJtdh/JvpWp70XrBhM1NLFwLYdlR+AmG
IJH6zwmZtUvxFhHYdiAT4AlMLOGIM1DkwUA6H4EN9fK9FtNQ/r1ZLdxgIj0m3G+Nv1o718oSqSOa
0kwtHlRRmoZ9OVG7xq4gcyV8qaBfxkpJmy/7KDmDzKJw2lxxNWzxEvU1ACunpu/St7QKfQn4e79P
1Tfg9Ob9VDYzOmuiyiveojDr7CJFWXXq950PWbz1ZISFoJWhLegOQhTNWFlKWxTLgKxd15eptdDf
tanqm7OjN7iDhvSqdidHmFnI9lGf8n9/vRuo2PdK0lk/GKmQMAMqvgkFaimozCptxFkYHddFjXp3
/nDsdlGhB7aQ5JjuHjdloB7OwmmWBRRJClqcEf11kAXHdBEcz0/tEY8moIDZQgteA61zaiSq6SFn
+jztt2X9GsjzDGZiH+9OeMZCe5Cv0KkEqE1KPDYu7wlqEfhg+1cx9tCa4/JPPAumdVmsKwNBX4BU
Ago8WAtCLe1zNN1ekgy8V/waNhhayHKBLSYWuJvkRCYonDc1GsBNsa4FV6P/8vuI/WPrDcjiAflI
KGkZys9woY51uU+bGrsf+KDxEGhXGzF/vR7hhlOtC6FKxl+/P3I48G6WkE5tH3O5gWKhazePbIJj
zD9/7mYn5UGLcDqFqXba9c1zdQ8UJf9VNCbaoA4G0pIm8tAD+vl1qZzEpyOfvh/wwpK7CoeUGjnE
T91dz+foSw3MUQSlLGL9h3uN/H8E6j+ffnP/lSc5qekXa/sHyOpPT623WCGrZ++t5aflNA4aRfr7
cnkYO8bk4/ch/u5E/zXGf3z4MDB/nKipaFyTtuq0vbtovZX1tk82IJLDUeGGmf3omfars9vM+jUa
RogKObI9Hn8oH/fU5P6RGeBxR+1TMwxZoTg53N5/vEZY12kgUGudGSbWydhkC2wLVFErhAFIU4/y
QmgXOhEMAY9J8GWRwfw+Et+Ipv8bCX0INomDAawa9JRoHdwsgb5Q0uocmceDBYuhsU+BnWBe9qqj
yfJ+fige6mBprcCulYgyIlntZHA8MSKCqbnGxSVcNoAvLxBGuxaB/VH6fnmyFAyiHXLZbhK+cM5F
1hG5RyeVx+lXBHPf0u3+4Vj5Dd0e5/SqkkYOuBFldMofk9ams6dwAwFNqyfa4vLAQUltAuNB7Gze
KpRkUGoDXE9J51GGe/eWjfHDfaAs1s6aDExYuLI+unX5FL2ln8Wjobi/D9g38e9mwIiYGDESCG4Y
42bpFHKZX+X6Iq6Ep3BmLoYi4FCD0Gb90Q50G+GWHKGLQVcZIz3iCAz8ZoRdIN03uVuuSxTCkQzc
Xek4TJI9BlOzi0w7BgqY1yBPfdldMVOmsPVmHc6HAbZR2TlduWqcLhCaX6MJ0Lx0xGTPGI0R/ZJb
4ch9oj1B3St36LFFrrHWXPjkiG4oKyjX8+s9z+3vbtLNIJC0KnSaMEei2XSzcBtuwLAWqbwickEf
sFnFh/OXuSypChTbZCYeLLv9pCbWzbBPQ7/45YJq1apDqeWVd4fCBjimfvx9Zv4B+9ChgMgaqBiV
Y+0WFMOb4tDan9N96TZQFSQUm8yJ7uI2bVvTYIvX2p1o5G+4l8IT4ROqGK2Z6HIOyeYf+zcrpBSY
pQGhd4WwIMovro7Xwzz/8CfUPHNsq+1uADGac827eDli8f4ucgFIHdtxuRib43T69RVACbkH2gd4
x6N/zhCvBeiDIxaOJiTan6+Wyk0TC5Jx3iNR6Z+n6IyMDLQbzotwc/6MNueXXnAC2g2ABL0GWZZB
bJyV1yAAAUQFo2PETUHFbixMmxBkfDjt+ydzgwxLulenp3U0BjKFiaWvIaJ7XYfzaB7O6X7O8pm5
l9cmpedn/OpFx5wMELJoA7Eb77IKwPhMmV8+jpV7sjAwuuBcgB5hND0vQAkRgqto0VNuJtoWSC4d
2lrtQVxEY2nOXQvz8owTM+7uyXhQVTmtwpdL4LYURAFrmn64Oa4Q9nUb37CvzuoNSpyfYSdyRNAw
8codPiULgF9LsFsC1o1OiAwBfiYzNt3neRNOo6kA7jQfXz/MefCRjbDwHltbywvwy7SbN+mtOihj
+VAhdYR7ypfwTuaKLQZRgdvNDV9E70Z20Jhm3ukBjNQdRlnzo8kfKVFadpeMY4CtkBEAD1Aj/kAb
IWYvjAeaFapeR4/aJlpxeAGLTwigJLI7FOk2mWxjdYk3hAnjn3PVckixr6AEWwrYTh2v8BIEaOeB
OOL2lmxs7b2rYzqxU8w4KyUsPsHvmeg7xFPRJ4Nxnw/tGApPQA0D3MJgpIa+AmDVRUkm2NtySfUy
yj1oyRGQOsvWduomWtZe6VKFn0UVEmPSup02/HJoTeoye0vetAmNj8FlkoL0Y4LpAHbNi0Haml+t
xw76RVWOKNkRAykB7vZpcVog0prY6mOyGsjlLSyxZTXjJDf5IVLyM/GNf1WAWPR58o5oDGCKCiaB
IoxFyHycZa6FI+DBXBrP1zeqr+VnXtinz9TBhQM5AHpPg1TSnXz1H3t+qCzCQwBeBMH6FtpsajA7
5aKU9/0KBtRpYtioaJYOxqvkZssVsMmt4IzS8fxRt1sXPl6IkEU9r+ZL79CMdnfwXTd4meH+hs4M
0dME5KVZ1LZ+7vNjYmgnA4fLFdQPNCtzZC4pmG/M5ZkNus3DpcCksJRwCqxcumPXxO0D/4Rl/I5G
irTvkv0pm2SNZ13WYjxqtLECBlTyr6GLW4QEV6YHVgsbYNq8GM/KZ/WoT9O96cmPauPU4u4aTHJ9
GWZPZ9oAp3056mi86Wv4fnJ/5+qVh4Dw9kz781tvGsVikUWZlrTKPrGBsHiNjEwRwFrF9yfbxkFE
xK56FE463W5Gh/HGclH+vHPH3ESO/zveuiWq8I2JA/7qpgZVc44LSV3FqZMtcf9lj1zes94zLh5g
mzN7SXFw5SWZolfUj1Va/18hct+dg/KSYjqV5gqCc4WFfvW7nTj0Xj06bXRCZDglIrITFcqG4+Tz
+A4QFzL5EQ8TvOxRN+ldU3Oxso+uU5XWfkyraOCAbsXnK22xdQif4+QDNTMOnCEWtsKj03VRt+sC
utbJi6gDcAtHdhc65sp8DHeIOFWUOihcpK/p0uQkW1zeMJmhZ8KxYVJgs605oIRs1r8fn+n/FVOM
fDkilGfuhnYrfkm8YQ6+yjb0wSlXhXYAdG2tPkG6Nlc0kPNZtcELO14ByzmVjloAdrPJnDAoUWfp
Z/QOZTTCgueJ4h/sDylzLq0D9fnetP1j5ZgDL5u9QtHgFp1eCYVUBM3RWp0rioz9Qi8eqJYMEI7o
IcGAh5qCk+kfF2x09JdavIM7UIfL9nbhWkORS1F4C+0bvPNnnBB3UdFdMnMV4SaROq3oAXIQUlYC
9JwqkJxzthV0aOlT/TpVDKoa00ESUJuAXaVYGmlXT2q+ojMaRnUxKnVtFjQgF65IpvCjysT7DXTU
4MtNRSMyUU/aXGPO5stLcpnF+byhxnOSnJp4U31sS+f30dV+Zqz/7Yk/P2/4+R+fJ5+LCLgYhrP9
in45zIkOXHY0Rmf3QVi9tNsX3AvRz3LzCYJlDjbTuWFblgMUYoum2SOAO502Z/T8qj4Jr+G+en9e
7gYxVmEurYUPrD3h9MGFBHDgah+Bw5WSYnH6+0d8u5fezJEOkJqi+BBFotHy8yMaodb0yzkGwKQY
r0b23H2YqbrV2GWV8KxfJv1xLFp3Tu+bFPh75Kj8AtHVwJ0atK1+PjTR2rDPj5ayL/2ZAV+vRgAb
GWskhVEMRTg3mcyd6eZrBg3Sr+9M2z8iRBMiBVgYC4Cs/q1W88esSUmqHQ2t71cnUMj4q+QLZDVh
Tf8+rv8KRHkMfrEQ6XGBvgXdKHGb5VqgHw8sDW+vfiQjxPjeB8FsuFDQD1C0cx9VH6i9s64InDC3
guUKAwozlxhSInUxDT1Ca/AHvCdoKunD9Xgz6wTuomiKUCG4W4Yr549B0OLzUS8ZiEPPAn0Kl5TG
acxmgGGPTrzWni8ulVMYXE+1gyQScrQOvBHOeLt6iGWk0rtV/wyLCQwAnbQ99FQNO3qbJimCuPSM
kFGEoQWZ6C2CPUDqhgBuc/IvNH5LW86XyHeOCTq31Adn2Twdi34+Nl4qDOcoQzeYgSDljNPPFduj
01j6oiMxDz9aX91Lj7AG3/BancroyrY+Wu0P1T6mSfyF1iba47prETrvL6Z7sc1X4JsBTAWFguN1
/JWOT4+0xdfWdHse52OSVIq9+UJzsKei7jaRUQA64UKijzsHzyenXELGotI1Q8uesBDzZVL4L/UJ
ufElZjeHCo11ANSuPGvHcCGH8z3z6/11UNgixAsxWz89iAWeV3Q8gXm6jNkdxtl33+52IkG5s4uA
uQP0uokNmMJBvlUT9mTfCCe2bgPNDGOBd/krQXrSr8DabRTD7nbFqG0HNbsHcwahdH+eq4oL1jBc
Kw/mU0kKtAQ6ID3Q38Tn6DhV1nff9WdR8XvXw0tguUGWIIW+LSEokVBdzTQR9tiqTBeLVTpU3jAT
FJa+Mm4Pycv+vOhs2pAjb/l6OBIhZ6sxCh6e+nZEpnrnbh5+36Ta3xeUKQJY4wBUdSyPv/P9P7ZB
FtZyA9Aq+K6HvawW5zGCmgjOz8zDA7KsK7+b7H3B07b4yIXTLQKLUPOfRf9ZdGGz5vYSGOEIpzLB
/SK031gTt7pzh34nrD8n+Ocr3gS6RW1IKW0iYT+jls77FHRu/dP73o8Sez95oU/j+b6/78YIRu1D
e/upMnyNtzzo/liepd5uvNHc8fjkGa+vPSZs9nSDtP4GwM4udTa/j+f3DP79skSJoqqYhOY3RaJY
NuK60tRkTz+zxPLmCfFSUOa+enYXLy8FUkP4CE2MZL6oHtwFq9Q/P2QPwSLK1mYyNd4f9OwzREwo
tH1KbWHx2id808l4kQwbr0C7v7rl7BiPFWkqah8XYa3arwibPzlwUGlrUH1w1cbPafQMJKQrTdIn
6wHFmGgt9JMQz8bWE8fTfKMhOkvZPKMfCL303pX69+HKlEEGkWTFpOFwSwUxm0uQHlVWVTyfLZgW
+OP2ZDt/HqT5sCq5c5n+I8oyRaj3/IeKFCfBTSmzveZKnTfCIAA806eZvSqfV4NM+P483R59wVmL
E+EAOs1Gg34XLHdTzz4+DFbbh90V3tpHJ9gAwO6pQvwtPqWYIqLSUDVJHHV0039eMW2aaNce0el9
4T352TazXZd1twlXhvtQT13U31bFlH7JLHM4ueuapTvZI5abIW22WyzeJvvG/kSV7fHqP2JW6jZ2
iHURUGykJYWX+fPUIUAAHrTBegzZfMlZzumHxbbtTccmzmqO5j4sZmaJEYK7K3a7L8v9uNv3+jsE
5CNBUw+qdnzsLW2jPZoXwdSPxr4GMvldfXMTL8KcMyDiOz424LWOu8Z+v9jO8xDuSdPnaTtkF+sE
0bsj2hbgB13KAJ5xJwCRhlrk7V6ktg4HCHGUgS37c/yTIG/qQE07TluT25JF6IE8motzNpYf3Amq
pH+tedC/VAck+uqs/Z9PK40oOCVWODwNtI2TQ7FEctUkmMNuYRD6r10id8R0s8ffz5zvvtBf32lC
dwPYQfXz9jv7OKxBvaQaUzB7WiBH7WJNsnh6Wb3h5hFMtvLzqN8+zh9Ff35w3PFD7pJOTPnfaNPa
48Nh6vWoB/KeS+ewG9+Lr+Vh9/31eoChSZkB3hNs/RyYPJDyEmJPvEcfbBrgGtQO+pLTCidgdPRR
9qelPJamJNIjHe9GhDzHyuT3IfpHAQEBuD/e4eYOKbVGyNok1pgcd7FA+nDCabnaUqx7ZB8dduno
i/zizrn0jyD/51NvQpMkUus6DkKaTbPGhRxr+xPOQcAGbNFnDByc4QLacCjc+dp/LUUT6yZNBO8E
nujmPNRiKB3nq3QluQDTgb9LP9lzN3YztKRHI4+TD61bG0EKe2dNvj7uxBTfxe/bCTc1jM4gG7Ms
bxOqi1aayRFnov0Mx5UXH1q6MyzDxCnHc5sW29JxnN2X8NzaMzojv3+7+q/VBp5EI6miTEMv9edq
64vCOsuVqO5d2MGWLXZuXcGUf0OpKLHBrbnAk3EMyg7bz7XteMNASBC0+e/VPr7ssF+Q6PuNM3fa
0YEcz+4MznD//zU2f7zezUJss6qzhLMKYp0mjbGt5/Hh9wH456L7cwBuFl0R62dJSySVW+eBo2CB
yQ83yXZkON4jh+/ydbrBwPjuLv/XPfDHY/Ub+p6gdvLxrHUqPZjBoYwo8mVwXor982KCDOmjzVBz
3x6ngxzT5k7Y9bciIFetCfaC7o+B/JJ+s+LbWD82anBp9wL9SbzX43WN5JSGqVEwBog78a5utYv8
e53smz7uEND/fO5NFnmC2iJqStCivZVPZI/TbIKZM56/iP06gff71P4jo0aRlPYbCTVbW73dWBRA
00KUBZUyqPttZkTAXns5MbeDm+B2O7IcNFJH8+d6vnwlzv36Qh61tu9ssb+TGJN0mgvf0i1DFa2b
0kWgl03faoy1ZpcT9tZkBJvFt+485QaiMAwtZTudkELnMqWTdbORK1lrlUY/K/shTr4u3zixJ6PP
wn2co27tTEuOEIyvHu4dnn9/HY+1aHBS50di7vb8CJNcp7cXNHu0O/ENE5y58iraH7/P5K0g8PfH
ge4CMcQsAvy8OQYEOUn1qC+l/ZMvI/u19+3tu41Z8XQI0u7Fx98BwM9DB01d8NCYesCWQaHl55mY
mfpZtWJJ3j8thuNgP7E/2Y/Tw3T6tRnfmzf1rxOOhzGCMkcwnZK/tmLWJz25QbfHu+tF9shxJ5PJ
NnJG9rLz0JTb7arZw52H/iPU+/nQ4aX+SGPjc31p4xwNHKVaqOkXooR9s4D4DY4wET4v2sltlIXe
fsLX/X0m/85OBzHUQSYNSRaoX7fxbyIpsC+v3XWv2BreIJx8xQMOZEg0o2/jGyDviHbl7ZDnb7co
4drwquaPoYr23qMWj0cY1wOQwAb08TFcP/ffF5KKBDqXEJrnic+ttMFBoKUaoyLh5EBGOi6woCjA
pdyTXyNDu508voYeh4TAhC5r5m2sJoVtCPdXLweXE1gc9CxBeEmo4GDqwTotV9ko9hMv9hunIWos
8UdKRs1s0PcDkuljB++F05PfzwAxcfEDt8X8uscoGyEGPwVLPCYmTqahF6yjzXHXzwDm4sF7xmUJ
Rz8fyVxapv/D2Xntto5lW/SLCDCHV5FUsKLl7BfCx4E5Z379HTwXuCjLBxZwgeruqu7qokSRe6+9
1pxjDnaz/swWna3/DYQk9Na1XIj4qwBMXkv8O6cIe+BCyE+e5WcR1KG8RPbgFvvk1YeRL6+DhzlU
MaHpNIfe9k/WyTwrm/iJt+uWc79+nkOmEU+uBrLHv3xU3ugX7S95sZORTyCPZ/Tdug13HqWKy1j6
DoyzKx0J8SXZir92PRdQPlGT5mEO+Z0VexKw9Wt9yh+V3MXvcbFOGI061nFvVEdVXNXZTZlUS1mP
FwUJ8KHhjPiWfn+cfzbDUbbMDzRJPyYtqsttPGzUsDJytTwGxkPZvxnG2fyk7SkVdxnOkVh4MK37
3y/5j0dOwp3JqkRHeqbnfH91hbCN6r7Ny6Ms32Mq689663Yk8Ok4wZbgPH+/2s/idP6C/7ncRYNG
j5LRikMuZ5AKSGTVSXtK992xJDi0XjRHi6HtyXoIzvFHcJDc6jBnl5trkhk+o7W5xZxUEvdxrWHy
j5+ZAS7r8+xPMNGGf78HaqaKCf3C4qj5c2qWulHqRYJmYFy17fLKDbhQqrKxzneAV5v9lTCnH2my
9RQkfudxsenYfahfCo2qU9TZPioMzGMo4WfTYgWe05+9Igk9o+fw02Bg0x+6+472wzORTLi1F366
KVfNFmnaeLCI6yHa7VF8SNVF/kkqRNw5KWok3bbyDX9LvlLWLfQsfIdrgq1XwxMJNWvvRr5BHote
f4GStHfbcaXgJBtscn4tyvITjjSa4uqi1BwpBtWxAHyFsGYfHck9WZt30iOQPfUIRi47i8/yieq+
1/nfPTRZO7NfYDJ85suJj0xArcX0FJ7LA88z/0Qz35l8B8Bjk52ILqg2QbhTytNYr83aEYA0I36f
VuNd9TgR9Da9TW/Go0kPJlpIsx9t+NLqZRwSXuiM/RKrXd4eqgFjgqOCiXvXnhkThDVNbxv3Zf8l
3hJqJd/0f2QMWPzxXC6JuSGTIP9Cu/6iz4oH7yEguOVT3BOQR3OVkwkCsZO0UV9V5oDPBotPywhi
KWzlw7hC6L69z/el4y27bUuwEcP3nUEYW9cvNECiLIBY3yKc/bvwKSKcQ7Dbo7eMe3uA+vSmwjh8
NOy0dfxydknOPLgzIpt+LzGS6Z2htLPCFnAuRZuQXcfU9uqwUwSMq/1nEH4IwpW158fR6OK5nNs5
/9nD1cLTe6RcxbGVVy1MAhzHqkISxzVb1M9iYYZgIZpAy0Ghgtb2+4WKSGu9IFeKY6Z8BCSZqbd+
4EPD/vLGmx6ThOa2FmMTmB/D6veX75+XZpVjFEwFT1b5xXfMYTR4njXyHRNaX90s8KU7jJu4eEvl
rwJTSmw9lFD1e7m0TQT5v1/fnP/53ypBvvrM0gRyp4JB0C9Xv9Es4kLgq7dohhjJA2FKVi2IYLhf
jsoOn7rCk4KGTluQ49s4hKkDtoN8j1BsVrmlN+F6zg4mm5etfkK/RS0wQ4BTIH4h2l10byiRyB2d
RRmD/WRB/f0bMrXMyNpMXBICF5krOyqbNsomAPaik58wnMATU3cZ+c3XDhL/2tK+feeLg0QKYURP
Mp4r6RmQeBzPAT8kEEU3tMiHT/MaC/Yf+9m3y11s2bWFrcVMuJzv36LiTrxtW7tBaVdI3bAaGlcO
hdK8P/74SfH4qPMc2fyBXfK7wO/jVC2OybjE9BAyWsV/8NU/tiv9w7vPGMaZmwh9KnFR/499C/aJ
QdOdfYtcwPle/OeVlYRA07OIa8uG4xFfPCdZYajKkhUDwN8f3R/9hfnJ/b9LMV74fqnRaKOy8OUC
BtGqS21FfsBgMGCsGK7Mm9SfymguxZfR6BeyV1qXymhzioTcUvziGOLUbW1s/ox1e/ivGKCJn7UL
KsHW1vFSAYJkNoeH8wsCHetqyxRYpsv71feOPmKWd8C0AVCR3k3ANdD1MKVkbgyAjqkpnnwSWylB
iD9G+ozIejZxr4rOnmSHf3SYu026tAjr6xYy8Lnn/hBJxAnAm1rk5CCjFo4XvoHozVZhYs5cWqAO
iwkZD8rhFzEhWmyBcVd+g3/Q3DX35meI/V90hMkJh4VBDX3XHeuDvpHg84D+wIFOw7pf95/olFrG
z9ESuq0/ADBDtbrqAEItMu+v6pH4mEd1ZW3VR8oGwj35d0XAPe9mgl0wN+9tzGXArTMROMki9O3p
Sd1oK+tGX/cEmPbAPZcIpUkHexOowIvXbF8u1XV28BvX3Pa7uFh0RIa+ycgAAaHAMErwBOSBU5i2
VrE6LgT4dnZwCHcDgiJEiToK42hbLnU3u/XvvZf0Ib4BtTgsPR/15MyqSAnZiNay7pbQwOkz0xqB
/S85KRa/3kmTZQKlI3BHeZFjAkN7pS7S2hkA1MLCJR8ZlzeYxMiNkcy1y65wy+fqy3pQRphFC6Y3
mIqxF1mJyxLTR8CEmTtnTyS8UWZAIuNu+BvldsDy3duwDTxj12C9fgJM4PcbK9uoyFDjbagdkL5S
hgJBQHiFSmjXvnsfgBEsDJckwXpO3jqxupjO0o10kz1l3RLqxVDb6L/K9+RROhjM9P9o5MRVX8VB
g7SEd9sNH/STQuCzcrMSN9NtQLZfuLdujX21pm6Kl4bGZH96LOpFfd8d5DVE1uRRubXe2KRAKQ25
0xBcxqw3d3S0+spdlDnhXbMPo1lKdlc+mSTtnSUcm8RowUJ8Gj7rUzXMXAVsZwF/PKDjQEJWV0Ry
oN9zaNUBoYushQ+lqV1gcsejLz7VAKbVXcFBjkyuLTXSBwPUGEUdcXov1j08EUxm04eCwBL4QOSU
JdRbR8Y0MdjkbCW3+tZ4QcgWDAvGnxJWNbtmP/3jq2sZq9hOoZ4ENHQq+HvRstUzSReJrDc54HPk
aqUaN2hZ8cx3c+QXf9fwABUCugLy1o7aNrbVvbEo/9RgeCKHLDB+JxJvzQWlGYb48A+rrGjY2bu5
9x/Hs3iWb8ab4ZQ8WByob8xb3up3VhWqwfTJfFA+mncsAuO5hVKAbBeiAJQQPi8PjPr3Twiq48fe
e9se6Z46m914y/8eRADntlTFLt+0A28SOyhmE3LUSDtLVsKOgpLbHvm2otm3uNxjVOkUxCSiCgsV
xd2Lcs/955ivP/hIN6B2PIxr7Yo8Q/opm51XUxZRxUKboXKu/L5w16ZViEGnk2Enf4jz8lF8FvJj
jTBlgHRPwTvwMKswI8g+CWTL1lAz9v4dVuNJG3ZDkLgViSntwG0OtlwBTWTFYJyltvf3VcxaLJ1D
WXH9NHWqpFxmXXoIw4QwCsEB+RfaYfzKthFLFVrqczO8Sx1dAVaXsZUWCSJIU32XJsTi3IFyxgCO
hm3BdM401oqnqJQXNCHBYFmLNqRctqGllPWLUE+2kpzE7rNRDxE9CxhQMU9dUR1qOj4Fj31NFGp4
qkwJpEfBkqyScCyVUPOPkul6lELSOce4YYLLTNqVSWGdEcpJ8krQx07Bii+z3kwqsm9E1GPtY/FA
o6LSZ67cUPpogbYmzUdPMjWylqquVllEbyj4qJNomZjZgxB8hjn+es43Vg8QXRHWFQtXSzhmVuDd
KexGBDqD5D1+VvXnzv/MViW+E10kRNpEgyAqqIdz9DS0bsKbnqZTzv4XSQJSVh6lczbRHw3ChSbd
5Zweft/vCUb7R2Fj0AWe5/p0gf/O9P5TXIiCwA2Ip/xYiU9ydDcat2rsLRTdlVO37UwCcEynbxoY
PAwc2l2F62JAX6WrL4NFW1o86qB0eV7ikHUduXmv9bicMlace7HbawJtJgHlav7WWjdW80ep31Iw
Pq3+ORFg6Z+sYqdnN0Kzac1TI54Mc9/Cf7VupP6pL1at7Irm0iNDUrlvg6NqvOf50UDen6CtlaaM
Fs1nmnaL3HjvgBAmuPnQmq4bFQ8jSCUBqf+6ZjtJNnmw9krH7CATur214b9UzMWU7LJmaw0cS++S
9GChpuWJDm6n8jHLd+OI4fFR9e6TYJkYNyEUnfLOMp90/V1h7QjTXVYQ3PiSpVsU2RMHG4R+0raN
j4gy6CBSNgxHBfWX3F553f/VXmHuCINDwtdOF3E+gPznR1NKJZUqQ8iOarmczJVMRGS21AmNCW5S
ipR+rSlrMeGoGd7n3roRV5q4Kmunm9zmjXcaYFQPv4ZIG2Gb+ztPW5XaSs/dXl7//nj9NDKxLP33
g160XAxYbJEy+sQVqucEGEm/lIuzSdYW1RTzUcBVwJs/5HLdpS767SzipGyb4K7Msx645rnODipt
AH5LvD8irIJlnkpX3oG/leZlbW9gj8dtgJQGjuv3u2kInlHrncqTRT8W/1jygCy8BK6dqo6V3JLZ
UMkrGkU8yupSyG6GcDmjpC0yd7SVX60M3DSQiZQNsYkhx3hChlcqEVXFsjScAd0haYwgLa+Rx6RZ
6/Db5764ub5ueIpQyPmRV0+Wl8NTtx7O+GD8l+bMyWAMrjS1/n2jENQy8sblzDHo+42SyjarFX3k
glVZLbza+5AacEBBkO883OCtkS49wpu8UX7wUjc3h402saCXiA5S1CHJuOql0Q2gI5X60i9wg/b0
rkjkLYdhnSlotvV+V4TwmyqYXpFH8D27p/Uw6N5Z6aR1z8b8+wP6vwOuy5toApDRGS/Aa/w78/zP
q+QXY1aNU5UfvWqpVotaXBWz+1KdfZhnrehAekGd9zm9Vx/T+NiVbPGj73aFhwGgcOTmTc65/cFz
Nn12pyw5e+WX1eqcNwa05Sxcz5PyZcJXQAOpN3dBvxcmaF4lWQc1gU3P+hw0VYaLCrOSl8k3qXXo
azw/VruIqtckad1s0hxDyaCK4WEaiMpOBLcsxuPYt8QOxCs5uNdV4Km7ljNBOZK+kNmdiSpUdhNq
ImVZBDcyNjCZPgD42U6hEVEL4lLBOJqR2s7ZkqgzadE3n6q2V6Kt0eIVPUY9R6zoIwmPHmXv6JuO
GZdumCNzVcgFng6DR9CJnjoKMEOLzVMOT9h+cWfFhOUkTcJBWLfNdGc2zyonlF7/o4jAzhpOMAXG
NaIx6nA76uPC0GjljU/eyAsOwRmjWpHcqe02Dc5tespJdiGOgeIewp+xNPRPJaXafgKsyzEN7hha
LDVFTqljcJoOdfNSj88DlLcU1GRHskZEC9p8bqCgitUtcHk77WU3jMmT7XlJJmRE05vPmSzDZzGw
aGrZWW112xvvrGjTTcfITO1OX4pT4MTpix+cK+9OKHeJt/MAwsZYLRQKay/azbjNhHZHphyt4s4i
mV72OUc9MLeyyTzgrQK+dtuRYJ6r51E4CikxoQiTzQd6F2iaqBJKEHpvrf/YAupqlHahqxllBQef
8A2LiUWc7bT10iuzgQtI8d9etYFLGpH23KiT/jo///MOCKZKeIkx5Pet660KZOJEciyCg3jc1UtX
XBgnpLTO7y/eT70SZ36kIwzu6anQjb9saihdEgRNmh5ZIcruYciOkkFYcYD28lCZa6t5qopFPN4P
2VaVOVxEK7Fc1/5bJK/E1uUcVYuHULKn8KBnV3Yt9R89Uj4bawG9w1m2e9G/a+I4FaUh4rOl92H7
WveQPix9EQqPfvQuzydqYwelh6gah194lJ8DJVsW2k2Q3OXBCpk/HW2/PNa1M6H0Jom+3gvDui82
0OG98rbwb2N+WnPZAEWjqVyf45aB042gHYhnUTimRqcxW+u64ysbK3xvSRXOrkBPfmo5OCTMqVPg
cRhD/a/B9T+/OTSrzpwULzt24duIiwqy1iKUUtuDNZLQOBl83U0iDDDQ+9i6QvHRbCryFEQnw2JE
q48GSXalKfSz+0T8ENx9dL0ETlLffN9fgkyWkskwiZ22bpL4gb6eACdWhqHCeer35+/vb/h93eda
Cts97bx5L7t8/qTQM4JRjIkh0UD4v4UHc1XCjbS2SNk1WiyiE/QHiQPnYKvqApyksc1vpUV+S8qo
w4z07K/4fYVd/i5vSid6HMhldVsHW4FizxHJjJtfh08fDNqNuA3BHDwEr9mDceIE32+LT4zmGUsF
BTNArE/1j/pH/INzuX0q/5RXFHLK3LW7+K6Qr2iG48SYtZMX31VovWRqIMAepfQlNZ+rtnSquYFG
gPhYv5UJFoQ6d7yB05Q/LgYaOUmYuEMorbqOA5JG16dFy8kT0sHGZNebI3TMALMczgzgEnn9nsTb
CQe6ss2MZdFeITldUMXmBQoHOGoYHlhL/Sl/9WOx7eVWCY8ZJdbIkLZchtTe2lYS9nUlL6oTIy1W
0w4FKKHyW73b9NIqMdy8PFiA3zP2qwXrC3wrcooWvn6vje+m/DRJ91koHgYYgk2wj1iZm+Iw1vc6
7rCYsZWU2IF+ZXX562C9/DXwP6k86cBBiBL8/pRXFudfrVDovDikkfpnOCwKEKVyhzM0CZfFH+AM
jIVZFuu1BwNlSdgrVsFS2I7DtVXgZ1sbLTGMDLq+hj5bO75/ljLqoljghHkMY2YE2rLlpFdwCDbD
/UCSEYjU4tS3lLfLRtx0ChnYUC3F9Mrv+3exv7gl0LPmtx6+NvToS1VvY0Q5KavhsaJpJRcfrfgM
IDsswDN4e4so85kYathC8aKlt5mJBRMQQF0/UDtFIDAayonpEPi3Oo2ZtqFYh30hP4/SU0iL0koY
MqKQDl5+X0L+sW0iv5y78vMv+ZPtQZlcCZkiCgex2g3eKvR2Ur4xlIeWPDQShek2SQ5nQm1w0gjA
PdA7Bnys81c+xs9jAHAZXmwUTnR/1L/amf+s5M3gh1kaJcJB8J0AzQgdM23P2RzETX8cqB/8G0G8
sqSo85no+y8G65jjJ+weYsR/cP66oRSnNg6EQ1ckN11z4weETvbs2OUB4H0znstppdEr9QZnBI3r
Vx/B3wbtSlI+K3p0FbxITxIX+zrTF231oJhny/wIFOZVwYuIAV3etVKzySCLknvkCgEpumDUSoWV
C/9V8mqIrd0lmxE+rExXvgeedeW+/lw1NRR4s0INV4H2I6JcjFo1KoTIO3SgQ2RO8/P8nDXQwrRk
uvR1+msP1M/9b74ieSJozLHNXe5/dOviUmq4YmFuipydw2mOun4wpq2a7fyC2pO4vEWX2NYLSBdZ
3FnDusAS/fsX/1n98CksdCLIAnkVLy3veu9HQC5D78B5I7YcVoM02JrXJMT/GNLOl5lZ+kgckS9f
TPBSZRpCo+Ayov8cdHYiOOltLD1qoGisTVvsoflWpmtyIP/96/1jUkllgb8cYJ+Bdu4SrhK3iZRL
aWMdyumoSSdINIta3prhLigeO9Y/I/pQrpVb85e5fF0wosGZs3RkbJeGpSkJBMlSYusQxhuNjmnk
TOrSitcd8+FrMvx/lHbI0fmDJQnwFGvC90VdaozE9DMuphvPOXoig26ct47o+6flkpVJzIm3wJO3
C0aXbpeQnxrlOTfXunFtaZo7EN+/NpbwWepGfLiCDmBeRf6zNPXC0ANaio2DD7ODXn+w6iBuAb+k
R2jaaXFs8lX4PuVLo72yyyo/n2IurWm40ZEA8CRf7LIqoHEpD3l7hFh2SzJMrFRfJr5yzgB9aLW/
I0htqSIAybP4VKjGQrbgHxkgLYyQsYTO2hJl+keiC+dSQyjVxCut+By8cJOW+d04qRDdp93Q01ps
SrQMfuaqQoyepMMizrCxDQKWfTrOEbMyGZGF2pwKUbvyMP/VbV3eYahSOhF1FBQIjb7f4bgShHKq
QhYJUuFQChcnxalfy9f0VXpiknUr7odNc69RA311u+weyNNDgp1U8xefHZx5/zRQruaOZuP/Xlbx
Jr9PzprN+jyH+n5Ge8sxXgRILuj2M9DXC3nB0FB25PUVhedP8AMAuLmxNB9FyF65jCuXkrJtcr/q
DlK6HBgdwRcvqwe5fgjlvS/tRW07qnjtbxt93crrPLkZzLUEwrL9lIJlX1AsvDbWkyWcPBJr0/Q1
0l5i5RQ3T+PwOZagdJSnPrk16tXvq8nfz3XxA2iiZKKJZyjDE3fxshm9UqpjUigHJFwy2rbKTVTy
K20gLh7RoI6usJQvewB7eOQEp+0dpvg0NEXQ/yS9NE4VEvdtg3ufyIztKGRcgXl06cZoiRjZDLbQ
wPRaAahIhXNkzWwRUV8WuqsQwCYvPbSVwJ5MnsB1FSyn6Ebbe+Vamva0ZSAhaohIMhp2e5GepSHt
p+5VrmhEQBlEWaotOaFCIxc9Ry9uhGGVuykzUIVROCHoayjmfGYigpn/t8p66m8wwl25gT83PSyx
WPQhA+DmVC+3myqJ9DHrY+Ugei7jf+YfmrCEk1ag6mjsQQL2TykDTtOZh/SkXJs7ujOozRjvEcvJ
56uwPVPwcRqLGeetA23FDyEkSwmXf+xUzVbhUWfwDaY7XlXTru83g0XXB8LSnT48leafRLkP8q2V
n/Tyvk+XsmxHFukuDjOs9j4gFon+nOGIzUpTl7JiN9MCI3PLMPRBBKlUrgDKp6ELFEe1nJQBrugq
6TlUj1O3VqutQSBNu46vtSnkefX89uhpeBTmAxFlKOv9ZfHehrFR9F6pcWIJGVLaI2OP3vuM6FC6
lJo0Ak3wulAg09uog4yitMi8XnPlU1F6tw8qnM/1U6BsrRms0n+YV/BdP20bVKSYMi3VQuGq4KT4
vjZNydgOdatWB0FL0Dh0rlDdhlB8on0IVVV8GNFba9ORj7qH1S9ea1f/2HPny9PhAKSGYBwQ3/fL
g36IunxMzcOoPTNHYYrQguDDIF/fVPJNUUVXnuSfdoOLC14sBVM4BHkqROZBje/iZOvVr0J4PyAL
8RvNZguisjBWIrR3705JmU4f40RCENfSdRQWnWbnRIbkbXjlY/09PH1/TL7fh4tCaxilOg8j7kMZ
N45QYoqv/2gqastyb0mHjEJ8Kkobg+1yNARHRasxkjulqM/RLJTTmkU2JatSbRwp/VOTPVD71z7h
j0r74sZd7NX9mIdVIOfVYcr3HkKgXl0q+b0OIymaV7D4zdJvdbQKSD6K5hCU752+lXon8wPySFF3
MPal85AOn78vTT+nV/PnotZl6wcuzyL//QlKxlCpyiI2D+ChkEAhudq0kJA5jFsczzX04Rl6ijj+
1CO0djq1hPGQjgRycerSkOZYcuYk6Xyw/ug465jxSw6gDxVogvAg6O6V9j5HPfT7p/65k8IXmLuq
GGRn/eFfwuJ/iq5OCcRMm597M3pKRUygpXRqxXRThEwllbcwKt2oTB0yzW0dvJdfIwAlNiwAVVdS
BWhQxMYT4mUnR3wxWn86byfSHtdKGj2heRgmYkEj1YkqUjREaePBUIN/NvLwWvk1fuZPSylfRuIE
hphzdt1eat/Gbojhz4oGZcExVuZ0UbU/JhEs9fEedizqp5NK4WPROR/QxAWSaiseaLt55h7AqqOl
Q76NnU7hIsjzlepNJGCQfvFcj9diwbUfJee3z0op8/1xaSjIVb+uzEOg/ynz7UgzbCJ11jhZ0y4s
z930IQP1qgJmtgon4/xOBMnUjdIipTZO2hsrfzGS16F88QCdRAbYSdS/injTVpoTqOK8Ww/l4YaI
jYppECdSKWCBV++n8lwkBxDSi9EXCRfX1v2YsdHRaAzffGSR7aGAQcZp7r6y7NJ7n0zXyM+q/Dai
zRckqG4KY7ru/fcH8eeUGrXiTIukycX6+kNMaLaSb6VeQHQbLM1spAjChq+cSaJShLcccVxLmm3V
LUQdSbe/EM1niR6BQYOu6T/I65V0gJsmg9+6XVvtMQ/R+g0AMfuzUOx6mggcHMT8+fdPbf5cjPjU
JsWoyQkKr+XFrxjUoeXVVqAdpGf1MX0snhEGMLEpVjEQ7nDRnn1G/IvkOB6a0/AHkuL0x9jW+yZb
aE/1WX0sXxWGJxBXffpSKKC8FyD73od+J98j6Up1wsAWwZN8593BfSFbhTQb9VlGnUge7mSXqa09
FIwCzSU6qhZsMz23T0RRFnIsYTHeCnfpY4z44cR6vqzJW/X/sB7BuKJF1t9bX/y/0FcY1wkwMk/v
920EzJDCQIQUMRIS9Yv7YuVaGftepR/G3J2GTwHVWYsKPkTRxqgrq+tlwNNuKelKsiT+dZ/GqILa
v1nRWfaqlKsiYmmUTwkzk6wCAdQ/jhppPvxl5w0IlOQ9tXrY0tlL91hC7bonyDyvrqyP/yhLFPo5
RAkCB+ZYalzUBUGU+jMNXj+05Ufv5hZqyI9EVqC94lnmQITeBREiEUCi40tvvz9dkvqjW0cniYMw
SxmTNoqji70uNlqfdUJQD0EFGcg1hmWdukXgINWr43WYbHpjW1TIy0InvVPu50iYzlag0/RLQ7DZ
jdEtljaHgExC0GqLZAdWqyJbAiEc0M8mLgs3zg6mzxnhCoKDYqqd8wXtsmd4O8c3maqT7kakn1+Y
E8R2UUU2YFAAcvwJUCN0k2G+VIEqoWLKyApxUFwM06KR1irDrWZZDOtkcBGVxuuxuWEYTWlcJ0u1
Wcm+2/tOEdhBZLcKyStA7Mrb8bOFfvKnIZcJ/dwszl5Ir9Xc/lsQbMaNp/pIiUbI7RLW3QAOKQQI
hmjcF+YCHwFWWFC4gk9dSIgPiUUE9As4ETlGvJIigiicDNMcdrLcjd/ZpdCKcJAY7lH0kg/URxsg
9rG+FYp97rnYRmhh43jKRUeH+YI2z7cbjk/xlaY21Pefb8x/fmpsi9/3Ay+Xc4sOonqQ9x6xg3h6
3qMPobX7L+l++BNvgUZ2JwOiE1kd78PJe812xc7ce4fxicBEj8Xy5BG2EL95+/KgfolzwC3JcrOB
aHzzSBSEo/Q8VA5T6OAlpkU3Lzs9PxylP5IUVqbULkkdZSjCwsOa9Ue69e5ElK7+i4KlKN0jeLqv
ztpDeVc8sAIhrcVK865WjvzcyiSbOqhJGsGNJptUhBi9LqKEp+xpOBP4Nj7jBToWxKstqlf0mtVr
cxDvy2P1oO66h+mzeaAaoH3L8LBnZzpfyyqQ/vY2LlYkojcguYNVmoHRF72PvvayLA89+RDshK1y
J90px+pZu+NeA9tOx1nxKmxrV7iT3of37tl/Eyt+Av6t/gLF3Twbd9Oz9q6v4kPWLbJ7I1zUb9EH
/5GcQEyf9K/8TCrDIz/TnONzL0Gd3aoP1Qcy7OZDf6xeYB5ou/o1ehf+1K/Wn/aTCT9xx9asDZ4F
2Q/FNtxEX+0LWzHTwpfxY+CVaBzzXnWKL/GuBhbLqTwsF949WmQfljMNXhox8Sl8IUb8TfvyX4Tb
cUPASr2ZHqu37nFyp8cx4Ci1kDCtvtGy/NLfOTTwBxYq3qrj5MrhInubvqIzMLNdcSPec8J/kB2Y
1rv+OL0NB8yyG3I34kV9ly6Llfbi2dOJwyw9iQf/GO0xZ52VU7sO9gauqXJtreVzsb8Vz9eclz/9
5zjxaMPKAHzotRPq8P0dGVgOg3IoZYJTJhYDkvn6We1vCm49kD7rmqYrlK5oYexwkc4XEtm35J45
nNKLjGVgKYaOPu+O3CMSlm02wt9X7H89ZdQBos77C/SFofn3TzgNXRwjdZQP8rgxzYP4Kg5u0K/G
YokNQPK3OWJYza1huE9nIyEt4SRYS2268+VXWBhtiFJQfB6ardY+Rd4y6sl1WvB8NBCVjQVaAkVy
LfWtnKtra6ODklV2oNmrydbRgHjWyjfciNCTzPWEFwK+NH0XZ5tS3egMucp6K8jLUXH76kZJ/zCf
U833Hj6CuWbMrI7rqlu3Gs6DnaUQjbv6/db8ay/7dmsuBGi1UHn8vJV88DGJUGCf4pyKGw2dW5Vu
jc+QeEjDBXsbNAeZ9NazuWkmThsLr3fxF6inkYdf5pyxhkSIotNgviLbuudgolMk+jdAWFGTOYZm
Q7XrIveDkW7WONk1s5ryj12Zb8IAkphUHPWXxU1sCX3Za7l8QChfJs5UOnm1jJJlSFZl7yDEyT8D
yjFmXB5+PRdlKQHXBBTmBARiQmgdjw5qRyoLT6tdS4uA4DiFk6tj4aQ2Fkjnf7/1P3v83Fgsbogr
59bPj72laAJ9nKJEPoTCqfL24MRxDcjS0vPOw7oipYZZWbSrJqRUj6HMj/E4PxDXjMz/uG+zioQ3
Y5bJqJw2v78cxlj6QUD4LSU+yFGePju47yz8PAsTbdMb8m24vfhcRN4W8gy1vdwjIOCwaaNqNtAQ
JstK2vu03Dpmugs0cHN4L/bUfDlTsK92Gn40G//SchB90JBCMP/3yPKfs3FZtUmsdYZ0sEoCzlnX
ZztPwqclYegRIpzJF6CPi3sNq72HaRUV3aLisGzNGYtGSUgzGXO28bdWiT4RxwDw/v2n/amM4jNq
Mr5hFVkKbM+Lfo2eFVES+jyLFlwCZLEU+9h1im2/Z2yif+CESUmA+Ro7V3whiqshEmilrnV1A/d/
GG9watTX1DL/eNz4TNT99PNAHqH4+P47K1pLtK+q4XoR6MGy8WiPVnU/KY9VfaOEy3G4qdR9NR47
gPPlS57uhmaeNq2lq0a8f/yCDLfoCZCvg7JYu1iOtc6rxirypUMqrvR4LciOp75I5oqjGVWyRmzp
LJmzKIpeq/Ks1I+S+dze9eKVU8Q/ekNEDqJWgLA0z9guARxpqMJnsXLxkBcUQI1vD5NGJZvZKGUU
615odZJAq61ufgl56PTwTmN8JCNeEBXzzjS54fieZqkjyOLKLFe+5z822kE0733jVpZcrVePien+
/mj9VCxobGEmzXYLhh+hiReP1jj1iZmo/XQID6PpYDKdZqcadX+Z2PFGcTFKyNsZ6wH4fX91r//H
T/ft6hdHnyiuBl33uXr3LODbXIzKUsMAJrxodCf2qgM/RMEYQf0FY0LbNMsuhxvY+ahSeONWBDg2
q2wvDTf+0+/35R9VCPcFyRnzYO4ONojvj3elAIvuzXY6RBvzpues6qa6E3gkGa8ImpjO4jtiPwpk
XJ7LcZtWlLO4Hmo7wYHkWhxZWgftZ/rn94/1j4by948139D/rFaDXtOJjavpEKvLMTtktdtsgsYW
kuex3QTpql3iaagYTpoOWS3dijZcYLjEn1zbH+fn4nul/f2DXDw3bZ5EXtcznEunveavsuSNJqJY
7nPpFPoPv3/rn100dU6rMzibz9q8v06n/35pM6qErsnHQ40QL07odhkEZCMDGNvH36/0U0DP64Cc
nV0fDwVTiov6pfDFtvb6aDxM2DStZCfi0Y9R/tKh0dDGSVjHoDHQr82v2aWN+WxyeUdNcij/h7Lz
2m0cy9bwExFg3uStAiVRwZZtyeGGsMsWc858+vOxcC66XI02BhhMo2fKJYvcYa31JzzLQamZRPz5
arWoHHWvaMZTci/dmWLGs+rNBC5HQDR58Xs/ppLCocU/40dw38BcW0yh0+xLfVUVS5zfLXmvG3gM
rC2xA36a3lVY282B9PCyXQoc0HWntkiGmahEunXX3vhSpiMQdqFL46KI1tbM7F6E+WnCKCa9j3a4
UaDFBQwiyJGsg0lddMjICQcOloO2qLdIcQAx04+K84uLmuBvaZFr20RfgZob4vDTcWX83UDzfsBV
QW8IcIKB+udDauvYrOK2GAlbWNvPKiPABBT4NGqnKjnawy9yFJqWuGC39d0xfQjis8LtnXxYyXJS
NoFy1kD0WpcxB3JTXWwVvF8TzLi3sb5lmJZOW6tY2sqhwYZ6cML2vRHbrjjDiy8YK2TbUTh+thWz
waR2ZGdh9IAEUGYiWfx0Ms9L7ft6wAhLhpAKUoUV159ftRY1YTOWMpxwx4/Lqxhu+ZwebJ9lMpCw
clSPUYRp/btuvE3RD/vg95357cOJr53J37LBUOr7PvD8ocpyPR5P5Q0+f3zqfrVn7EjGWa/cboIX
uFUp2cOFy0Bz8pghbZWNjOHbAX/c6nery3I1n2wStt6Fa+xg63YEgYd7vPCttxbIrV9BE1VbhzgC
MuGxtyayB5Wnj7KC5cnBigBXWWdHldb69b93+b/ApPRuYAhzec8X/F7bS2NRdtlgtKeZ24oNC9lJ
1/LLZtZUH+NzLdaDsh5fJR4v//+7/NTKq7ba8Iph7MLJ/+GuYYd/f9XwWcGTcKvFjAZg49upPqW5
kpeq553YWgrdD6gFvuT3SnP2lO2YPZMjOU5rK70O+l2A0f+XdKKRGhCQBxvYAQQcxOneNB91zen7
u9baC3k1ICX3d5Z3tcPXpHnUQ4ZH7bOmnHLKx9C/a5U7lal1qmx99ZiSz0z9YTol02Uoim1FQIJ/
0ez4Tgbyk3PQ0cS4jByB0lQ6KmPbEMGbrrpz9oayi8t9m2zt8GEq7sb0EZgFp2XGlsH4mJRPKYPg
+qjmm6Y6ouXPqlVT0a6vDA1tLwreJaIoRuv0tkQGceZ1ruJtUOLBDyDd66lLLp18mmOI2oMWvEvW
jiZCb4hvdjDKauj8jYVMYuGKvjANHXS6ymuMywR55/mmHdaD5drtXuIa1/amcSqDbTVckaHWjISM
U4C4pOfIbR55pA2uOizLQn4Yx444sU9oJJq2EUzLIry4knVCqxeMh7LdUY+v9dq1hsfe31fKXTju
tWRn+WCqWGh1H5OKtQuKv2By1f4UTl8CZyNM9o1FqaBveRIlHb91PzCSrAOOMwj1LQ628q7ApH7Y
a3w/ddPUTu3f67DevVODpkbZICpp651UnnzjoHQfWe1Yw95vXX5qHJ8JbFfrbWpflO5d8o+Z9xj4
LzLWWuUpDvattErKw8j4YZUYi60UuBHXjLZvvTOdVq+tZGk1je5YbRp/V0THTnNj766GechIdHTx
tol7Ry52cew0CRqMVQnlghg2b1tX61Q/RMVetnYTFFx5zJaj8UtLv2Asp/nd2MCHxxFjwnVN0hh7
Nu9CPqvMJHvjQx5ORrKGgEUG3aZPHqZqX6IBzrdJe5fE19pbjcRCewIBsuMzFh8X/W58muJNbOxC
cUwwzs+OTXIvkr0prwg8FqYzKLtZqRqu4pIwYv7AU8oY1dto41Mq7gL0neJ5hHkwUVE06bMncaSe
VKwFjH043I3Vg5Y8pMVzCJW4YJiHBr4zn0l/IjQlL1eBspUgyvkOuUe9t26si6+8BtUuH+80snGt
ky9fasZvU/owtvfgNMU458Hb0RogRs/dKnCzYVFt5B/4Fdp8UPxxbENr0xXOawzxON6+z5dFhMuW
3gzeyQipGtAG6/JbPRXLCRq8Fuwj9Zaqm8o8Fp3r1e2TkCNHjCPyrWu/zmaB24jkvbtpSb2oOLub
SV7p6UPn6duwd2cltxZZq0lzAtktTRymZLTbnv9e0cyrw7DKs6OtQ971fsq0gD/1L98McguCJL6b
8Zc4SMt4UxlGKCfB0tKIoI1fRu7eAyK0bDglqrPtDRhRzwVwYTY4k4r5h/Xm48deS0tJ1Tc9tU+g
E7wTTICtZIl3b0o9yxg4V+rUzSzN5UWbqBnsdGWn58C4laJeKh3CDsE0G/qV4LBKTor5wI3cqVeT
3Aqj36cjKnPmypZ2L7XPse8fhqRm4LLIBmwkqg9BFtHIYCjp0osVoFq2kk3TA6N41XtrVTjHf7Rs
OatgJoLhBn8xpjlO8llBrBMvVTRsNVP96IW81M8Jg30KFJ2au1bXKcDPaK9j7A65mmAo5rNorESB
iCSnaBd1Zy44gQwkyPrEaY1hl040odjHkXCQw4O1NLR5jSU7Et4mvh1u9FeOu1LakebNQF/3jlVz
qXQQhpoJSKiEm4QNH5bVszTIS5+LKjXhUeaOVMEoVfc5pWSWinlC14LhqCYQVU8krcn9rnGYZ9Mq
L2bKli7veiYZqXdSlXo9KYCV2CbY+bs3cxYz1OTI2pr+rBdrFWuTnlMGQhX5S+yquHgOpAcj/KX1
AOTvfai52nBMxVtM+m2ec8FN8OrPqnpG4n0vt0+4K26Sjna7uFVxtDS7yPWs3ikVgpxYAtxWcVK+
BNkFm1cS8dwOAkwTv9b1BU9GWKrH1MdGiO8QypveOlfhgxo8ZtqHHpvo0bhxZFLeqgUelJVvLCfp
S0FDGcm4s15VM10G2uSUFgYTKCIH0K4xfLYkDkKtSl61lGRNnpKlNL+ktPpQsnpVydcgyE5p9aBn
Cj/lMfNkgidfGX8cMvFuZutCw7Qh1aw7YM3HvnCEP55DfBkWg55se6Ge8v61FMRHKDacr6VhrMfu
KOPDYsYOn2rYl3mf8gkcBx3HRBan50bN3Db6GjP/DRlX0LQHVKCA3Llqr7NZXBEH6CTfY8XF3zNV
36Q8/ei7eq/leKQZx7C1CX2ettIUbB4YaITwl6pl3LNavWtJoYu2nimUkRkWPkVkv5TZIUPWb8YE
uy1KizWWjHTVVr/JJLEsBtMJlMzNZTL2FH871YwGpYfpOY3XUnvL9BYd5TKTXmxWRDG2r1Ul4fvj
RuW1T9+os85R6Bo1jiTwcdLPAbiEq9keVlB0dJGuUm8zyquQwl+4ojva0SltT4QZJ/4trZ5lg3aq
7J7avc+rZD/he0QTpG87lMo1hQG2KD7HRKc9SdD+0ubRToJzJhDwGt74rFROUeBrMpmOlb8b+rgq
SjKYS0Gz7mNZJ+GsZ21TLuES8FEkD0NmoVAhLdC6lEa7llATRKhhc/4C9KfLZlT2w5SQc7ofqn1W
iU1c4iKudCtJ41c2xHL+jNQfMdHBBFRR1mr8y2rKDVQu3MwgJumXXDaWHgCrDdA1jMMqDGFWWmdL
vZFraEFNnR86RgeMM5uUfoZty02AAGodMZJRgqVXnfmTU/9E4VfqMvmJNISZeYr0U6rvonNISg5j
Z19ZtchmffrHoUTNP5ZUqW7bXgXrNE2NpelDkO6D/RBdfS26r5nwmjP5JcsXCvWc10YsnaZIt2Nx
jDzFjepqyUS4vgt7Bpt0pDVvsR+oVDHXagjhijYWV9EwHlSP2Ef9qGW33CKTT2n6U1Gm62p6S3u+
X4AsBLDI8u/SIb1qGe4B2WhvvLDdzb+1ztkavsqMfCOA0hYRoCnBqB23Sf1u22TD+beY5PVkipad
0q70oniZ31GcSk7Oy57PO8XwWfEcXOQxYAI4Ssuqusi2o2FUZMT7rg6OtkUTzeSG/3gmP80dItse
6YlU7H1xV0DV9FnYRtzchXayFUXhzn9zC0arkvX4k9vHb0T0e8WAvmS28Gac+1ejh1JolCQZyoMy
huoi5ESTJxCYrdBd1ixvZjkLuclSA4S5MRkfmrPRRJvJjB4jzXxRomlV29l7B2qu10yCQqfVse8c
wp1U54tcYiLx383b3yMaOCeI8yGAUQ3MUYx/9sVF0yuVb0rQzmZ/FDx6Ss0dUnk7ybDOplevldeG
P6xsMi1zy/nhw/8a0swfPmu8FKaDaJ2+dWqil+wQrrp1iiQuVLyGZVIHURzL/taw+40yfNr5Zwkh
vmo0vDSUTVW/GWKtN/0Pj+H3NPnbi6NDh3qDVFpBTvENZ6EuUf2qh9NnaA8GsYbDDgmLI4ZP3hz0
3irpnGjYdBmeLQTsUR1oeOAksJEDD2/g3N/6RMTaEMbbd4U5YQuW4YFI68Gytm9lfIW7yno+BmO5
bsqSlghHT3rxsdupAJMMIpfer0w5sr8XdO9cYx1zFAw91JRuzKB/Nt2QfyvDnUJlpR4H6aRKuCkZ
0pexsocOD5RwbeWnZjqp/tGUX0PCbpNfVdf/BIz9rRWFuIV6G1kRvAAGe98eVW0bBYl9vXWilZ1M
Za1M5SL0CnqXi+cjuZT3qYI/FnzMbFWkKMixcPPSGMZLuZlLliwn8zlD64zwQMnfTCJlq+Gziu/q
0PXyd3s62okbSl9wspfcjS0K2Ty4VRkZEAEJjL0LQM14v8MBlSaHvLG8dqTpocnGZcANH3EG+FW9
TTAMascjFzDKRCLBDQkce9jLyXo2q0z5GwG9jRwlnEl6rJwcxrm9xDAorMytUkfbCjtUZMV1Lu1j
ZnZKUR/L5EHvvGUtXyVcu8bo3cNQJZ+cJPFwGhsOCSrZQk8OgADkUpofbcS2YU1b0rhTE6wfTgb/
xhKT2k3Msej5DuSRzFwXcCryvuAC+lXVOpAUYYeYu2ncKuwcmiSeTMYvTviLARupfassg0961Jjg
x1IIXwwWkuz6pn+OfIu/McVQjdqsokbgcija4Fwr76OJ8Fj6VcvnsT1I9dZ22vAYFvekSy5s2UJS
ASeFaWzaMZZRflGke9kKMYhk/uRO8DfeNS8iuqt553Nefp88RrmahEFpiFNvPWftZmrFrqQGThDF
h+OLnVBvF8ilg2p6yWIfRSwKq3gZT6D2foHMYu9pd/99GP09DEX/rGsalH9CBY2/6OyVWpiTbQ3Q
1tjeoSqWLb4zed84Vkv2R3wtYhmrxM3EbFhp9m0KiFofFaXET/aoWv2uJ0U3limbsM+bvJdQgiaK
UUcH2S4e0GrW55gidrRobuTiVIa1KwVn4ZuHRJFeS+0SM/bt/P489wZpPlLUHD34QGZLKIPcHrVF
M5fPqgVNF16JOq19qomQ1aFY7774yWN1Hv3+cSBaigIOSOSoiser9R0GVAa10dPJsE82cX/koncb
uDf2uDIbVw0OlHb//fR/+rhv11Cop2nok9XA6IZqjFbHkY1VKNZpdWYKUf5EOtH+unnmr2cDDmj8
tzC+Y8CBWRaRnan2SVNuQ20dFMZ0HrIgCoZAH1ZetufooXAHHmnx1I43/eDSyBW8k+aJI13hINNb
Nv1KWI9FCn+VHSxV9yMs41vaGYu4cSuBW2aIT2AnkLstE0QjcvXTcfx3K883IXoBc7HfGMvvnfYP
OMeQ26ksKr6JsPFqY2oW7mAuEIF9pXndmFq69uQMZUS+4GzRSUj03vv8vkV2Tv2RF5jIwc+LzA8P
vzl81jqsoiRHWNNG4xsxF+y9+wTTEoMp6vQoxQez+DTyu4ZIAH2ukq1lF15y+q9eNxxLdzWT42Iz
FG5Aj6wGaJ0y69RGG+XUN0fLu1Ut8ebYGqr6bvRwwBPXHEJ/CUl+/qcP6y6dxCoXVMjGjn40glcX
FslK6fXZL76GGJRcNAorJbtl6Q3dzSoWIxdpvgLV2kjmk1XiJiGRJtdvBBoLQ3M6XsI4YXQ6vLGe
2ubY06SF3BU93K1IrJrQLaNsV7VvTVduYnpbUi2wUsQEoVqTwDBUP6ARvwf+33YX4ducNhbJ9tAk
vgkfrEgXkT3VCB8S+VGY8W7EFo0rtIWLviyhIcA0qattMe0S/cUKryFaFuNxjCAzxySRK8sYgwg9
uB9nBsOSWZE+PloNrifDokBMGUkZBlHnJB4WxnThW6KX+5/3K/wAHQNoAWsLLfWfZeM4JIbcx5Y4
RY2L+SHC7Shw9PAjrbZx+jKFPyG1v2dt358Y7osGCkwcNtAW//mBZgZ+48mSOEnwuMfxbYjf+4Kb
sdjIbKyAFULEzaq28s2gMfOIxcoYjUVa2r95A0Hw0c8Qm3VfiLe+17aFrG+o67S43Ub6pUxDtj/G
Q3bmSEDkUBQHn6MbX9DhqEGUY8SzkBEDSIyVskBBgHIaMYKzBpS1vA1DAzx/8yzxGYjCrXdDp2zC
soCJbjrjXPlhr6QxAcxh1/efur0djFcWr5Lln8AiEaawYqtjO4rutceW0BILqIOgm4utZ4Elpt2V
dzhV2UrI9UHqz1n+Ptj8VmW1sLGIVw3o//77WH/0ChaobPWuBkhCbJQkHwb5koHxyIR0qr+m5k1l
lheNr735FvGlKlzY4gobiOA2+Dfjf9f4YztBYY8BBtm5sJi+netT30lgcrVA636bWpd6D9sLhmJJ
EwOgIDfCp/2ntfm3ZPTbh37bXVmVdWaljuKUCUyyhQdjH+o548x0RGEIJ04Tv0gM3asa04cJ0paX
2MzdmOHIUHsZDTXS0Zqg+WwKDbV8TuisLhwb+CCGepe0twCG4AQVT/GctuqoClj9sF4j4xBBxZ1P
PvzPJ7wyu2UYfhQB/KaekQ8eGQnrZafrp3mMXHk1ko33qpFco/KdrPoyeBlldo8f0I5Ss7fw/sqm
p1ZnhJVQmknSPniog4Px1T5Km7E6GtFGyh5GCuxaKMRNIIbDuiMMt7Jx5Ouqo76RGc5qwtskVbkq
qXgTipn/Pgr+ruW+Pe75rv3HDZSGjM20iHcsdbbDnakYZyYkVPcZ4IJnXuh71PAcR6e5NMewcDml
GZcMFelIJfXTbzO/3G8HhQYYCdME2hCGPN+A3mCa5MC3kMT32UlN3SlGCsxbReg8iNSpo/LR08gm
/ap81cloDNKS5UFr8sND+ZcCg4byt0sAKx8hwp8PpaxUmeA8yzzhJhFpyzYCoLMvKg6aNQ9F9U9N
fut0ZInNzWRxBslG7cWD9wOE8TfxhnejiblEoECgmJvJIP94N3LUMInyPfPUxMzpgSTqz1G2FtzP
eVeDxUsYq/pL2zsXGp7g1n3erwFsPRjY8UAscsq9rjxIxn2GRbGpb8ICs0/pLIKvDq8MBbzivx/b
380lMvvfNkpUZkKAmf/5+6pZ12eJyhBsKM4911eDNUafJOe59jXTU9+9z8hpyTKXQZs9hSSOYmLa
fZs48Yby0rTBU99s5Dq6Wv0rUi9TR+IC6TAhOtnGRbVuwFmyLW6AB8G5xxRXySN37lE7vKKCwrwY
xmtEOwsdgJnaf3+9vxULfD3yiefakxkRSTF/fj0PyewUNbp2GmixZGSVrQWEsO30TRswFU2udK7O
z3viL0ScoATIdOpsuYYN53d2YciE2GpFYp4S/8FL3ML6kps3iXFxHuwshMy+aSw4lGvjS5NxLwiB
p8NlVGKNPddC9cbuzz88iPnc/3OX8htpCIflOUTir/ohkrsiiovRhF675txt+g0g0WC+0QegTnKw
7WhwChT4KacEhP+0zP7lPfDxs8aKrYkC9bfrwz+2RWr7leR7jFuZv4NsyKkblGvcmCgP69oV2QYa
yH9/Y/tf38E/PvLbTgwtETS93Jqnui+3Y74Z/VsIl3mGvRrAmmIIn/wRMx6JsgGUTIONTSrXzqzE
E3cnZ0cWQuudFpnlLUzWZ19a8OInR1IBuigGgT0kCKq9AFQ2m0PMCFSVfUwPyr2m5r/fZN2AS2fF
bvZ9UzEW0/NlN2SOZY1YRVvLuLzXzAfLwP2SIW4ZZlvcq/aldB28J3rFU8jJ5Q9gksWxGL9AB5T+
imnzqp2Ktanm7L/RZgBmrzKhRatO9py0PE6YHUsFrvOjOt0libIuIfmZWunQ8c4luOhy7JQqp4wQ
+E0Jnp7o+xUQUBDzQLPxdM92XWM4BfqjmEEbGGG8NKezpbhdPHtyUMkz4fXVsxCIPCNlXxUjTgIq
NGh0Kv0ZlOmHN/lvS/cfL/Jb6YshiNwJOTdPiv6V1BurWzKyAtfFfNtDxtuIHz7vX3pVFuscPMt/
zL8tSIKCaEawVvMk51fFgMRduWa5l2hVs10uRig+jBSg1Zv2tingyxe3CXHMSHWsdzmPg5yEjcC7
qvcuHjeyrhCXrT0G9n1U/aIW5CVMRv4RT+0Jy278/wcES4a9lvWvavxh36vzcPCvfS+gCTE//BeH
21Kjih00vgvIIiwWqx3u1XVnl3vQxHkr8D+31iqPcXh87/RspQwXEX+dDDulakAUh35Pzs4Ur//9
Tv/998LLAJUMxHXt+73TsASNQok5IdPiMe5kPGjRhYYYTtQXHQPMggcnVaeczj6lgsoZWaUx1LaJ
mJIHT21eYL4TBXCb76m6U+lFf6KtK78vh+/PTiNkcVb6ktQnfysp9DFVJKPBiqaIw6vUhc9zta+I
YW02l6GNljN+MoCllf1NY1tgmSIsmoQeZz7Cv5r63kPPjfk4YpDqtfa05ybozirqK0lRDwXUs207
KrhWKyvTMPYeaQo2HAWaoPmiVOXb0JRbtWpn8oKEx5CmR/D3ucK6dpdpV7INEPauuKTnUjORbDcj
y90PoKGhm4y0OU+FkXB67trrPBejRJSDgpecRFx87VbyzlPwkM/ihQ16kMZmVBke07g4KzCSBM1c
11b3jSFfTF5NrgmXAIkUT91Km+j5AQ7K1uFFWSRLUNZXoBVmg511VbljWbmvQUQSUxAFTzbDmdpa
4pW7zkeMCdsZ/EKvOP8z1ojJK176u9EMILLB2cjASBnKz4eJVz9SeCwtrOqJt1A8m9Cs5C6TcsfX
9V2vKbvUz/Y+DMZ5maKe24fjsC0zecvxXKgSnjDly3+vW3zk/+0mhdDIooXxxjH87TgaSl+e1MEw
T5b1GEs1vgieBp2yR/UuQzRvtX0EJx4MsowBjUXwK+CKNQN7xVYrB3PTDDNjRSLlG8EQiBs4/tLH
8tc0k4cc+kWhGFvenqN0ty7A4UYlSUCfF3m4tHnOqdQt+/RLjYKlUZrP8pQ82AnERa2BRdfci7T6
nPe1hlVdVrXuIA2rs1WbOBwAeVhwftKT5h218nUs9kHa46hM0pgsLSy73I0971G+KgDGlQQ0GWd4
mKc0UcYik8tdGQGPafHz2F60EYkUAiZ4ITIa7wSBHo5y+7rilkvPSns/Sg8VlIPEjFfTNC4TFvZk
3rVZ9IkDdi+0TVuB7UoD2wb6k5njMOgxAorv4V9sDD8+GCzTSBxrrYMipm2b2D7we6ftrW9w94GM
5eOWr7NR5pXCCOOoJbjhYKzXkN3J88pscymMYDlC3AArygJG8Sa5aJIHwWy4K5v3moazq2ndx1Wu
MOPgh211XKsTyYUz2WLIknXYIjKCJ9I0F4+UJB2anjEP7/P3+Y6EBb2swUkScMOqwlDKwCLDnwsc
xToq6anL3gGbpDlAoJwOEigLjCqI5l670fVLosNR0YKtisRj8l/UvrrUSUbYjGvOn0j9333mqudY
mvRUoUbRtXBVT9pR892uf5KD1yDZF+pdau46cZhTnAzH9t979Rjkx1lOTeaRa3knPzgP3p2c3/Mu
GFS9tRDYUoxG0jl1QKMfh70yL1FVi52oPfe2eIJL0phcse/qcObZzVh7m5j0Mm93be49+MzCAgaH
6OZ/Y0ysIBu1XJJLh7nNDrs3TAjWTOl1A71D9Ar4kgwnKrz5hyLzS05O9kfCjkh4/GOeOlJDgGN3
DqmLBtgmLeJsgxItrzDQt4H+5v0UvUj6hw/QXXlvcfRcdbNwUNMec/u1a62FaZDMTj7FyuYHDAwK
hPfGvT1ojxq0TgapY70JfYG8pnnJOC3CEVvozPV0ad2Obt1cJn1aG1FBKxY6fjIyBBh2ffkLm6WZ
RSO16SeUKtpqoR3gmP4/VnGescUaIZ0M2E4073I+DW1Eq6PFalAr/KoWVhBdspYlwNRU9aKd0e7k
KNxmkf0i0ugaQxrgF4nAFbz5GC1hB81PZVMjB4Xf0gRXuX4guopBJYo4oJJCtaG5emvCwjhjrkko
ozM3V7SYXFNBHzr4uMES8mEQQAPRTAgRkG8h060EqtN5Kua/C+NVt8nd0iAvA6xSXtaycOlAO+tO
yTNkKzhURO1R/NKVjcRgWg1Bzrnk5hOsNDs3LjjuIbiqQFx9VzD40pb1NGJIJ6CecE7getOEHFmh
9ZHYNRxUuK6COyX63ZDr8FHm/q/CnICN26WIrtwgZXQS3KCze0xXUt/Gt0BZ2dgWdDLxWfxxlYK6
TsxlDPdAo6kbOFU0RAAo5icMbMLm0068ZdeNSzDKTLLWeLQ6Jsr9KoEqkyImh7iF6ka7GGTO4SKD
fDmGmmsbGO7YO6lzU+la4ZABb5mLSTqZI5SKG1dyg0aM2WeJ+TlT9Mxy4wQS86qcIFKGr3q0h1oT
FmDHcOtxotoN4XPrTO17gtxOVQ9r5Oa9Yw6Q+TsdTDXG2IWQRb/ZGgQbpFa8z5F4+VHtDlnpFIC1
Ho6xqb1NiuFkTpf5fXCsTBzQ3kzI04vtIDQnVPO1uvTkbqf4JJqwvebatPhtfoLsGupJo55SnrXf
nCrU6yXH2Qj5RYYULt0rwyNDmdOkZw/NODhN3K5MHEpa394YobHpkBEy+MTXcq0/J92IN/QtFOcS
Bq5hdb8GX12S1eDGxr5IX3VxlqUW/KIGuH0aKwX7Ky6IKViLDGuseRrlD+ea6ec8Pp5/ywiiImt6
JOrD2snyURmxb6rxd1COFtLZPg2WPbwnJcAh/aZmt1o7e9iKN51NPBfjNfT7Eb3d0VLfDPMrBrYg
7UJOvYXXANv1keOlt7wkazTfJyMEQ8vfd4JqotzXuroksWY5pMJJBVyW/tDg06r1qQbNgJ4uYGSr
pqSstd06zHjcBIAVptgnjNRwLKgFEhLrnMX1WoGW2Zb9vmexNrH01E2qkwt8hPyTX9jrrtMo19Rt
auBtw31vd9FrnbIDZRZAdYvmRE+SWJq2W1BokgIlvI8o2nhxtZ4fr6XWWKdfE24o5hwbpYCid44i
zakaFdo4g+gA59g57OTLNL+svnSC+LMcsTLwXlVQTX/EeYbE1Sx4lrEpWcfS2e+hEVwk48maba6T
mdtbcD/apDeQ+FmiSzbbpR4F+Ph/9QiA4/Y5SO8rpseteAimJ9N/s0KSSOEBBm9jN6fEmFyecvXY
BTcTlhuc4ljaFySEkJeD8w0f7BObqNfEFS0SvHF1filwWQ9ICPrOwhu/BKh/Px57v7mv8TJLg+As
98x0KyhVYeeMJvfZoBGix9Rdt6+5V26mejYcbFZpCuOV7a5T7ens/volbzGE1IkxIehNRUsWstAu
lrqpkyuXYe/j+CcgNUJkFBzI9lTQqhH7ozwF3p0k4t2ABPTQB2QrAOrJWHsEzbYn7DLZDNZG8i+D
16zsOlgZDdGWhO7WNm6/D73lP9fsaC8fDqN2l5H7pUMjbrNqrQ1P4dCjh2rXpdqtKt9m/EnbqiI1
AXhS+mqbTdNqJko20bQbmFor02MDi8V6ypq7DMPAdBr32VDufIjNhX7Tp8tkhDNE3qPVFnnPX8YZ
Pi/cZU2m3zDpuPVfUKAPHf0B2qj5WZP355ViPUqfWcMbfxMJCRDbBHJn5o5R4SaYE8wQjkVd0Jc3
v750zIsjgsCEsfUUrMEQCetKR7WzVxPF6cgD1MfsMWjP/Nk+Uu48Lpk4wwy1XASwmTTzLhmv/vgk
A9Qb3r4iS2PAZMcfXeqKtiZRMOVcJdMMqHGA/VnYTqaLhW/dmM00OtR41NYaRyKq5BrrD1XcVyif
zH0WDc8ZAdOEHkEm5+5/rPphxRGP/ilIXW+MKDjtZdw9gcmwsluO32iX+4nrpdaD2nSLez+zD2UA
Jy1qEOCnt7TGB4jfU2XKOTtwkwGC4wUbGqfrBC+nuqt2Y1GTIADLHt1BmAL5cgprgXRsWvVNpztJ
i+YpKGhq1LeQEDyJ999X+yebDdmo3XMP5XBRMgEnWt7WWeM2HjZIaJt+Iu5TXeHiHjjWBL+0u2q5
h0NMc59nNuRa3GYkTgi2RB5BjHwttDcRmkvTkIjzSGgH4icoqitV6ncN4X+6Jq0HwpYRsRV4QtZn
HUnZMdVOprfNPtCl6y4RSZ9N8qySlWRvRfMQUqBUgMo+2ZNA9WBhHl5oDIcq9hmHV23vfPmzCZKl
Fn7VHkJfpma170RBi4WX5UaF5eLHvq7RL1ARKKX34uNQWI3Fe9SEzMzwCzS9+74xtoGmL2aTO1xe
4aRvy2rXVjuNhY+lrRG7MuWoL3E9SJwaAT0jweU7yT7Y5r2uVuvOyo9I16E9VteOSOdc4EBYw1WG
/l/hTpcNoyPmWDaIIVNvbvo8fFbOaK8Zlu2SSlsrfcEgBCpYlycXpQZrrw+VFi790F91+J900ID8
oFiJAG5ac220/KRZ9trGsZMw1bNmdK7OmIKaZ53h51fjBNnBO+hfMtD5Bo8EXa0JqNGxSvXXk0E5
SOxF7dsX+ZPv+3+Unddy41i2bb8IEfDmlQQIeokSZV8QUqYE7z2+/g7oPJwUVVe8N6Iruqs7uwDC
7bXXmnNM+W+E1E0VqgeTr89Aw6Xpul3SvVVlvmSvjZJ4gyE8XITdIhyNm8zoCHYjgkiXplUNyEGh
AvbZ5w9sBjQTPYqMeh0iL+EPtt9BfWk/47Fj6095XkJGrJidqi0Zb5uuBlPRqY7WKI6pEJDdKYBU
c2qZhalCOWLH+NTVkLfm6z2FOwnen5ZN7CYhOkXDrorkbWgST9BGR3FSMNB86EJs03xxR5oHRXSf
R4xk30v4OBWN0LIlODsJoAk+hNOT4SaIAnqz3YsSJKoc8hiyu5LBlcg3Zjsku656DVgPiurB0o9K
+hT4rJGJCxLO0coPVWBFu4uGOeKQL1z+KRXwPypHNwtXWjbETwz4dKrmE4zgsdbAb7Rl6MZtABoQ
nfWTGQARgFp0WJv4zUTe6ND6q9LRKBWi6pQX2MqOQanrF6fW+JNS4SfZPQ38XH5P8ifd23jt5yQR
L9F+1jEDzfZmzF9leEsqS2GGO0ZFvTB50TKgKJ7/O48NqrXqdGz8ou8WEvMHo9B2eLHY+2Fu6wPK
sJ4cUKXYzlhFudbO8liulLpYDaHnBIq3GsdVoQCFYassDk9pK9gRGa8+Aas0POzEBCfCGDTGnST0
fMpQNmf5PR7EaVji9AmSv1GGiglJjchtBJeh0MUcHipvr2avDeVZqAOCbz38YP0GJMBGptCnzuXi
e93g9rIdDKTcoQoBHNYgEMHf0T/Bl2cf89KWawM0ERaV0EiWI7G0egUpJI83FbmfSvTRIlCQqYph
J4TejMQHAUioYQ7mQeLb75c6UQf1UqnJS+0/FDbKTfqm9aDoKVwqHLxs4tXH4kU/6QfrHgZH+lk6
rBI6QSPVQyzQfmONBfSLRNw2j7Fn15KTgNnI/5g4DmOSPYZn/67a0PBol/VjDbMvEj9l9bUggEUd
N2JBD40AaXYqnnwyqz8B/QGkJx5tnE4qnGUXbKZkp7CbAuizqWO2eD4/CeObcj9465ykyDhQlibS
TJHMejm8Kcp9px9PtXmuUR4EvfpUBM8dD3KTriG4/c1rhE18rXRa5wW/AyA3eb3l0h94OupXi7jZ
oq4f5n6PNfBwNZpFjUfpE8f4oUK7BdWRJe+Wyf6A8mIkj8oXAOv1JEOiwNCF0Paz0yjdTQyZQtMn
fy4mAKdkF+47rUqgodUuq+5FYeROpqrC9r8hHExR/s57BW2o9qnob6U/iAsWo9BDMOGB6DLCG4NZ
jszNshYz0LVjiZYeI2/OQTCWM9I+SthZDBZ7ICfna6oBCyz746QdTaIujdsyPck4FWeHUJkTIHaf
tx+hDlvo7Ak59/9RQxteofb0eqYXfE6rd817k8Z7olf6eiPHp8R8zHOcbvmi3Y3dh1rRL/Q+rnX3
LrvlKNRw1kKy01WFJOcL0UtWxt4YyGV+RMG2pSkuQ3Tpo9yhA5sl29h/RYxvsZ6hAh4ERCNAkq6c
wTwt/9ZzvjiDi3msX0oQJieExTyIqrHrcyeSFh2NBJ8wvq0oEzG4DcKtPv65cuAf47JvB/7B32m1
AS1e6ePDzB6JmskEZARrq8PrMXDJ8xW26Jg5L3u0xEY9M8i+LXdujzQSY2WfCNek6j9kBfP5AEFT
6N3NzJiLW0FyuWB2YZYfBQpgMm1QYR2yIt7QFuVuMDFErpZWMQCt58lrVlb9enWM+zPFhXOgA8yx
kDXMqnlu1j9TS0FCXYQnSjhIvrhs+EsUyNsJ3zsxsANEQ1UprBplD2yUZO6daW5HghbmV7Jc5Roa
4ZdEe5lY07TgFEoUUzjqghlblAFGlKFmkfYG75cVOroy9pH+6zHijGlAMoDmr4vhZ+NjXhkHBUWG
fBq9yPakdofuSjPoTOIgIr6LjXNo2LOcNR2ta0/xD3UpFw6+wZxAiObuBzhWTctcs/K2ONJtrpg/
lgr1BXZbT2/5wE2fQvZKoUJO4WMoPVoGuK/0NRjVk+w/+KDkU7sHU8Gu98oz/l+nBQ0F3aaI1xLV
8ff7GQf+WEoROhWm0IJRuI2prmZRkJWrkGY/uz5wNdbb6K6tanvmaWPM8xg5JSQ2pzdeLy/E7vPK
Of0Y0HGVGH+ZiFZQCyCj+X5Oed6HtUADa75TFYpnZsXFLNnEWMXa3ucHnx1Y9f+g2vqJDeXIEK4Q
YTPMmMm2348cRFrQd6qWHud5wYSpIGX5MfqPaF4QXJPEeVErX3hEjcEd0/AZafvvv/0LVHDxsbNQ
qhkcHICoaF6+X3E4KKae4FAkFXWU7Sbz3LxPnbjDYK/Fq7CnczcUbmTOc3S3I+PeGO8VGh/p3MQy
xEXINdInV/Q+gmIt0qqJaXfodLoq41Xt70U8aeVTqTqTSSsjUhe1d2qn+9ES4IAPGDfxugvecuwM
u2j0TY2+RpH6dcJ/bQanwqL8RNyiIF/xHixAEIzopAROKPtcWPhs5QyGT5Wo7gar3xvDQQjU2zyt
nCp9K/UrI1Npvh/frxbqDRGqj66h4Zcvn5TA16vUSqP0iOfFqk6kEsHREGhyVQ80BQykqOOAspfN
QRdvO4ikLGCVNVyJQPnPsyD5RETkBHP2Mt3AjAPNaEOhOYjlR8uFTotnT7vy+bqYDvO1NZgL80wQ
1mPNB7l4MKZBI4eKlsIB2OUNBsDKDm1zSdDBsXe6vfwYLlPfJS10tL2b5o2EE7u+8jMvnGVfpyCJ
My3Zwp2kSF+ax3++/YkhBm2rlspZPQjrR7oHi3xxOEj22Q2ekmrxtHcmx7k/rT1n9/f310KeX/n/
vdFfh6aIJkJiPvTP2fjgT4HYVpp0hg6+bFbPz6v3G3+xofTduOHS3YsrZ7t82Nqf6yshWBfKwq8j
q/PHUdWJL5KITPz+SRAoCxKhjocbHymShDn0TvBdyFF1/MdrX5rgpgWw08lMdcBA08pJwvtac0PG
fde+DRc+OU6FjRryOQniuyzyHy++TrLS6Sh4KcXAE4SmynvJQLPv7LF80MOHbjxMBZgq8sXF+Moy
8fPp42Ms6jx1AJT4OkpzafLPrY+7YlT1Qh3O8cJ+1t3DarXZbLrFh7NwjO1yfe2qf1+V8C6iT1MU
MkN5n1Bcf+Hz/jmcN2l+b+lFdqxBpcawuKr+s6IzwypdGOK60WHk+lce7/84Jvo0nm7m17zDl5RS
jSCLIdOb/EzE4GZad8uX3A4c/8qVvPhk8dNwG3EEzcB6NAMdLsqQXm5yURi1lOiz11TtVkJJ/qYE
+cPN5smr19slFlgRKSEWtFw0HRJtSmY7enwNvfSfp0I5AoCLB1uFtPf9pnZ1JVR6XCf7UjqEIDXo
Vc5N1DY8FouhXk3+JliQzO4f8Vzna+yJV67FjyvOpeCC8ESp+B1F/XKdF8uh0ku4MgzV5zlT/YoI
sawOeCHQmjNX+f0jcvkN4cpjd0DoZ6JcmfXg339uRpSdlWQ1e+/MoaRgYjJ6zRIrxuhdvcvz+/Dv
94pjUeTNx5NUiiv94i57fWfKeSgKB6MjdBlINtPG1xSZhohbToO1PKXrMtK3U2LiOX/xonRhwMNV
iv/PcIWv500FRCTx6aSSQl70/VeLokLS7VTI+5wtZG/uJAoquq4O+hZv9BBt467LN14n3aFIPAhj
Q3+nY9wrImEhM1TId0ijaGQwLGxjsCvxvRxAhTShlZe9HdAH+f0uXaCc/ueEVe4Sj4YFJMu6uE1m
airEeFnzTJlp2OA7OEqWMtpZxTPofbcrHU4AEDX6HmbPoKZ5TujbMLAaxWPnjli01VhbVuWIPIri
Rzu05VUo7nwO328vvDJy1zANiki8LxmLqlGMtKtpKOdVv9foYY8GnZTQ8f2zD/+8RXFdEXD7StwJ
xKWFAihVUfZpWqE1oWFkPWdEAMz9ZeGPVKBPzEGMYtLSt+N0rIDBffblc0h/Rw/WSg6HNN0rmG6G
aR8pGwVAeq8C47+z1NNYvTTjjKXN9gIzjCQqt/QVrtyRubS4/LUko+iIyWdOi3XxnmqVlOq1YXES
3oHxZIhCp6sUe85LZNKYGa/gGxIcKWH0albDSqN2liGKB6AKE/RgEmmVo3KozSdVDNx4uPv99P7j
M0bsHGpmliiNUAf9YgvT6UaOVyzzb7QS2ccfX3RTCE3CAopSvtdYteNXsXM9OlPFOo/PunZl4fi/
nACMXlRxyswJ/f6KhW2QeamYhXu/fQvaahvGlesXkEQYG8UWhLf8iY30ng438keN+WsFsMsHTSui
JLpyMX5+Uzk+Ozm8stK8hl6UK1JSe3InYyUOGerPalmLIrj1cGhmnw08tNnhFoL8YeDCaRlafpid
guir2cYpiXkz4lOYb5jPQPjKqRk/P4oKS41FFO1stUcH/v061TEqkcDvkr0up06XaW6OqzyWshv2
eZGXrTSv2XksgK2AHJyeYtSddRqYXnU/Eb9NDGwdLBaGcGvhh4cUMTvNaigFirEnw6ywDqGau0F6
l0aQ5mZXu3xSlIH1k70z03PLf21RcM3KjQRE0KzJAkgWEMtx6kt9ieZqPWrbJnwzvI0P3Y5NZ7ft
GGJLwGMEIzqOAGe1t75tl7PISQ1eUg+ENS3XJsdCLC8aYaGTi5AGeGaDg2QITGQ4qoQ3rrDZtaIY
ZXaDoF8nK8EbP9lJj6q/Tykamyp0TZBkgfSc9K2dR0TKFLdU/IusGG8NYeerj0JR09kVbUNdjknl
MQiKtwBn2OwZ8jwDbdatogZgLLNltZOxZrWEHqKi3ARY1Lv6zqONazAlfhvYE+IzVJr8xJ/P0B5k
A+YUUbtVGP1PFjQR2DZGLS8rmBvR5NSFue6B+Onea+JVhEDgIBsNNxdLZNNIySDNlDXEnWbn8xXI
xVeWP7dqTh3oATwFR4VJdU/rlunLRlc/piimoTyuDdLcNN7WfHHv6TdR9GHpOJ0UEM1HqUWRQgGt
RYjaoE6we4s9ho1owHiGMUywlzM19DvpGQ9U1A029maVwNhIsYtobVrCXdYUtMSuZClfpGzPixPM
ZqhVigxFltX9YjUtw1Qvekvj9Sofrex1niAnZ3O6qQtIfo/ZuIvFYW5lf2kLqelCGC/z7LlIc7tE
SZd1D/FmRjKImspMUJZ2ofVQlMlOiIstXzAvuKHDtpAh2SiMU6+8gfPL//1Drs5UQpy6dHTpcFy8
gEEmYhCPonBfhHc8//NrkHrohbMlQ3NkzrPRlZl7l+/5SovNcGVp/1mAqWxfZyMSda9GQ/n7+2/1
fZnGBt9JXjn0XezWRRlUDCq0/Mon+cd+hXpWRrFOhT1jkOlbfz9UUBhUNeIQz7XeTDyitM2A67Bc
IYEJojueznZkrtvB2z7RMwjjB0bSns5bI7wo+cBHB8I0Aq35bly5Cz+XUxrpWG45RUlDTn9xF5Sp
CYpgyrJ9E6V4L/AGE/NSoRhsxU+lp86hj2z1D1b1kYfFtYPP1/jiEZgBoPSYNMBr4He/X5hoHCkS
Gynae9kjEhBERLJ8yPO3Gu01/xbUR/q7y/Tcga4099lh9jQBMlv9fg2+d9bn10jlSbRw0rKfRIp/
cRZVOUT12I7B3vDv+OJCicSg16U1osENpf/vB2Pf+PNHs+SwxzB1i8L/i8H8z3bSKJKahluWHVsf
wRGptNMYHdLwgEgj0T+UTnlOZ5lqgvs5lA7Uy26vR1sEJJXyoRr2LCLTPYqesrbV5l0vPuQApKNE
nmGJ3i0yoeP0mw4BV1UdMkKHm/i1zKV1wHhIqE6zwDtAI4X31CikBVGX2fQ5ElrW+gCblHcccBvf
AkAMZnEw3oXR3AspeOcm9Q8R05ZSey7llm/gXSDQ/FD3vv4i1fPcUAzu5Bigm82/emZirUI4t9bt
qlkw/tZM6Ef0u6S8yeJ9wf81o1kIzbdCzvYxpuiUTjK7gHxY14gYOoJ7PPZDTf8IUKRepdLjwDca
LQx4rgk1ibdogBLj8Kng+eMIFrJNrN7zoc5JDgwx4nxq+VrtMMPBnVmktErJ0kgdnUlb7jSVO75W
EVQRW+xupvaWyxnnSBvt5AaYaAwHnMsSuKHlMIDWxvtA32Qp9aO2NoiZEFCAgC7rT2hiGC2XqxmU
p3nWfd6pi1mEE7UCkL5TzeTU79TV4GsnMc0XL32iLeUIshlsEw/MqTkQxxxvw4pxsFa/UxPMhA/8
zqiTBj3dycFWB4+SoLM0mMtJtwzi5Zh/KBaepHyX9HQlkiJa5ZPbNqQUNSp4zsTOCWk1o2THRMjM
lgURsJ36XPukGyVbUxvWHsrryT9ps6FDVklSSu59mA6csahPawm62FhEtsUPsZBvSya9WGIexm6v
aRN+LBHcKvOvLBWgAthmhTS+zqu/tX4nqswqU/WvSFKaIBWAtMfQDaoMy3fvzGwu3/jb9hGaDHRB
JEgNETRombxFJLbDI3QwIxxQtih2xoUsOozm4CzxaQ8DY9POnfWohoCG7NUoHsbyJPnRmlvpscmZ
BaDKQ52tYkiq2vOt5SVooB4qcRPWh2CKnQS0rAdHpocJUR1CKVumhv9nRHzbZ8jWBgHOYfKatA9T
o9uW0K3raLSlathQD+EqAe7v3aYkHc0HHyBBhNu54FPYfFBEblIypqIPxQg3pYegKXlIktIhfnhh
RdXKGp8F89HoiqXHSInGGK7MLJe2uTcDy04h44MUT3CwLT1lESkCXeKP2jxkcGeYVWfGbeG9NtLO
3BXBfdfcCPTPM6yzLMuQuE1oN4ivDHXRYuPowuCjyiI78I2lhM19ACmbGdmRsfqodW+JKZ3VrGGD
aK5QebpxZTE9T9xiqN/ltLydtGDdSepOLPu3LkwdFYHSEOm2xD9Gj0+ddmtgK/n9e6h+R25/fX35
HHKmRNCLoqZdLI76kAZ9GjKiJ21ZSF9a77bIbvTyMZbchpJVNe/BuRDOOU5rcXKwsbVuXrz5uA2a
46Btu/y27+81/Zwbj/Kw9IynunqL+/vYdwP0FmrezS+OJm58zdnHgO1rXN/3I9vE5iaOr2xOv7ba
FwsasxJlnouypPygZo1WGmeygDJJtO77slk09aaObnXj2RPXgPG68pSFTjkPtd4C9jRysi68TWUe
xuox14plqu0scj2rv4AI0nZDulnpHWY39CSfuTI3YcPcgF4UgkRHrM9avGl4Y2QGeNmjV5zrflXJ
J2LNBH9bIyrWLVsxALU4onH+/a79aESzZpqyzAqmGPMM4BJX1PikKMdmZRy9dKdIt+ikoEN59mSu
SnGXw4/Hw5S5L0mwSYsNa1LZHHV5c+Uk5oX5+9Vm7Mz41NIp4WT64t/Lh7ZSg8mib3Twike1fqyw
ZJowsgo+AsMubc/BrsAXPfqRXUk1uMm/DRjR389B/VHFfpnqWcxZs6miLrFAxph6RRLI9QEn6ybg
+yfof9jUh81eA2eq5+mmtQR3brr5/qmcyI22lhZY6kMy3cf9Ppxa/FO+E6RkPiPcxgHKN2yv+39b
zOliu9DwzkVoINuYKX4krNGRuSJiHuICSH33PLos6LBjkZXxJYZFr+Bw68TnQGZUOIDZGa9tOn6U
L/MPhoM0d/C4mpf2qiQxNGzK4ohifK3jhrNcOYc1aJePLM/j4+h0A9O2r3SUNZvEsXUG9dnlbAOy
B0H/G7tGdqMKr9NCXstPAT6z3a5fq3e/35gfjmZGcFgDYfjrEtsL0g8vHo40AaadWf4xKw56cycL
T4qHqWlZUICTpZ1GuG2vBPD9wNp/HZMwJwbqvBTqZTE9BdYQaYXgH2tye7yzIN6Z44MJMVq9x08X
egJ4D1ZUFT7bKL6k+nBXDbQIs7bkW02FEMO49/AHasLS8POFGY6uHIRLsUvwK9zQNz1Fsb/TcxBc
Qn5vaO1NE6MQbnFifg5s4bzoLTVYgk0mbjXtHPZe6wrlQ4an2LTOOhlDCSomKBPxmrEtiktRvEXS
smjbpz7SFur/5ytK+2u+C/9ckYstaiFZUI4bsOWj54hFdo9vJlbhlRmoY8lXS3E5gR8gz4HY+Yxk
ePT5OACcK8/C973ez7O4eBaaWiQVccwwfI0RoI3DlBv2QKxLwRYL8JAtjYMTE2wpSQIQYWM54kyJ
a9klO5TF2irHNakRt7+f1Pddx49zMi4+XllvpHqvMs8YyhOPpdg5M0HL3EiJM0Xu78f6Ek7875fy
58HmXeA/ew616Uup0mcvcYM93IjXIj4SDGiWSfiNkCOsJ3vKRyarZtM2F5hUq+3eqqNNBj7ZKlHl
xtm9SVhzXRKJK0drUfBuFeUVX9KEmFFR/E2oPhgdVRTyo9aSTlw3uVlXAVq6a/tpmr3fPvw/f878
jfrn5wi5D5ahkoOjRP+pLXGFdPd+AIQ1ekIotGhMVKh4IMtpo1FRAPGr/cRRKiIuRetWUKY7qduJ
obcohWpj9apTtrrtt/pdIBGBLGm2Sld7YANWAKnJ2FmkR3ZOfpi6JBzZjayuUkoN+lO3vW8+Cotz
qSWbKYA7iRXDGKUPpdZvSio9Xwnub4fecms13KpoCOlWvQxIImplH/K3Mle0RfUQMiMoi5fWdEOd
HjtVv4+M6WwhqtJfIhWEP1HgY6gu9ORVAS01Vo6Bcy0Q03OBOi/B6mUmuxiVE6mEwt5QV70X223+
UJUp6blv0zjtrLR8b7r0NkbS2EXYfrhh8exw1OJyoT4I8rqVSJ6EoxC9yr1ma7H8MMYKXUsVF8Zm
TKt3sQ3WZRc9R6PKJqNamNKTNXKl8nuTFymyzqX+IgvrLHWTzz56GEgJkjRecRTjM6eXRgT3JcRw
mZY3g6LNxhC4U+KG/aRK7GJkWU4VQfiLQtAGk77TIjIJEsl9UWLvUJiJK6D8LCfcDr6waEuNP2Rs
aq/4q2j5qtYlUG7pOlDzFW0niq5iNUbTCxrKu7SeTxgvrPVQRyeNbC5ZbIiU8ZdJaCytNr+btP5G
EPu7vr6VMyXHDAi/sGmxO0N8F3xHrVZ1x76NofdpENguVwUJI8GxENwqq/eaOTi1T9pIsddASSWn
jjw+USvw+6AgtxDERlcKjwv9w893YC5M/nkHZM8ajSphffOHB7lnv9S6NeAO+UUJAGZPCb6uljT7
E44XsPIOTp+RHQUfXRNlRnZgd5ekCM0tIh0ybKBqdtDSuzLbUOj//vG5qBV/nulFf6VJBjQpVQ1O
D0LdFMy9CWf27kqQiApp3GQe+1aRDb/CbpURoME9UdTYaWtyiIP0HtHZiJr097O6siRcjpvZ/FaW
URj+kc7LAQRXk7rz7jq5tvRc+8xftBmNDCCzlpnxsScKoh0IyiZlI1H6Q4WjrcHTRR1tN4k7B973
3mZQYfVlJ6NBPzH6DD6Is+3n9Vq49vx8L1z/567IiqYCF0LZoFxeAFppqoU1n5VZ2mb4BGKrdVJ2
TNEU2Kp8KINtWr0ap7inhJBhtPKVML1NrjKcmODf4Hi5Q90R0HX/SHmYQDFfOUPp56VDZ8SmkGwi
dob8+/cnPEokL+mLqjgmzbYeHxpsZH35wXJp9F951Gnx0Mqgg3G/+3S0iv5hbrAk4aGoHkbyFcOr
8LbvzdL5ms2yKuo6AKAKCpSLd67IVDkPpKigLXnSFPIk/VdR8Zd5+OoNJNxiwgNh3qubZLiygP9c
8L4f+OIVauNcwP4eF0eTDkW7FeJPxWAoc6U3+R9vKs1QFBhsXQ3m9JfzOnDogkXMfXbUqOHbbTTb
aneqdxepr6G3RtNLUAAtIGAfarTq1CevcLueELErMqcfgBeuM6ET8hz7jsaMMe/3O1/6iqdr8Zge
m2oC/OYxXy9JqgXCO7x2g+iO0sskym5GEm4VUsvT/Oy6j6AydwFswvlrGCFIl8+pRxItzbVEXLXx
awPuH7K6NT4OJCIIH6PAR9vrIcBF9M34/00f5ZDtRiO2xyRa//69udBLzc+OCV0JNeUMHgOEdlGD
BpOvAJ9WSIKJtjXwusRA298zItwwZW/wGBPRw9PD1v3Kged/8Pfaz6S/z16dVY9mu3bx7OjSMDW0
CYVDmzIBEhY9sTVhRWZQkbpYi5c6elLcKnLMHkR8oAuGAFPpUd+o9VEc72uzPxsmrBz79/P6QWKb
L4isG9xqpjCghi9e71gFGat5IQsYiueUKEZzqFZas9UakN+tgYcWuql0yHUS1RIQSi8UPvi++AiV
KakTb2KMKil/Utg7JYqIddUFgL9AAN+RBFrFV97AH1pzUvtEBhWGYXG+OgaL788klp8uYylrDsOI
v914rqs9OSzZ+KgzlEnJibHGiXiQNzMlY4zJawl+diTKqMBWO2kd/eLAoZFJr2/Tj3u2E0USr7Lp
yIZ/giylFqBJRyY+MYBGrbx2sb932Xj65rO3ZF0DrmrwYl08BFbR0DygI3WwuLpNSsEllDjucMEm
zdqkO6v86Wh1Gt2rRJR5Ej9L/QeUwEUpPg0Y7PL7Vntv8JdJ05UFUvvxeBKVJoqMXyzpq5lzcV1N
uSzVsSFoKQ2Yoku0RIod1baiuUZ1btNjMRDOHR8TnHAdxK8KWEDr3wVg+IvGNZOzl2OwTGLboKcb
Yyw16z9acC6Hs07NjBVNicBoyY5cMScmsLv8OxZ7MqQWQvmh9A+RephIt+8Y/XWwxYzUDlJjnVRv
OGgX2vA2mDDRIzpa7QLEFXReHq1qH7afIXOUCswlZJYQH2bU+44xdSxG4coAgvz7u6LPt+fbO/x1
kebRIcLin7y6oAr0PsXWerCq9ijAAu7NfuG1hyhz5xZXzmSIyn2iSmrDbRXK73J3mMXGMUpogRdk
3tJ1IbnRkE/wR5etZ3u84sa4ynRhafUfjCHy7BGn8ewFnoCtQqtABdcwHG7Sg1JRnJA73Hp8tyZj
OeOCxjpaCmZih39L76HSIztMXksKZcFzchh2Xki/WyD14iUuRyeluaCwaodWb+Mi6sJ8uaaJb1QZ
4xTMulO/DNGPKlZ5pcz7UUNw4STk+3MjAjH911v9T5XcFuVk4uCeDpHCRjd4E9VTnu+9cF8REh7H
z7/fpx9EKl4zOqMiE03mqfzNxcMcR3VYYnuHyxhvQaHBTJkBID75Tvms8hs1EuO4cwlzFUwyZent
Jp3tFaBTlUETSxLu4KiFj4/l4vdTu+iz64jtVBYeJp0qtYuJteD792sUe6WRY8m7zQXH8FZBuiTI
wnN9TGwr5nvWTXvExLC2kLDsTc/xww2LlAnVnz8UJjsJFU58hLfQvhB5Zi5b/c9k0NFG+N8zWOTP
prrT3iL3WBXxyn9MHq5l5l6iMOdfgAEDeT3tXgkU5sUvEBIj9fp0sG4Hw03RKxl2Z+PmN45Fuyit
/WzMYHSEJx+C5eKZ/elQbUp5o63NPfbZSD5bD4Pa22xP1Ru5fk7PhI+QQqST4LYD+a34H7q5koS1
HC0zBtC/X//L3iBnj2IctYFFgDpL8aVfyoqjxoxgK5xSUj91iEIJi51DbL2Y72syZv5S4k8WQONl
Vu+q9FBE2EvdEuf9ZPMfcmPJ7IPxo5VvJmHpvXidI0BFtGzM8HRAgFa1RI7KjorVVYTfZRO+JmoO
cJAYrCUTz3xjBGtweGGxASGpo/DIN23pNuGj2OJQvNInvlwv5987f9SpPdTZKWBe9LcGIZ+KqI+N
20B1FP2dqVOQ7BlbEfNkevtm0+SbLjkp/Z9IWtIR7JZgEtQb6wByo6n+jKiSWnvQCWVaxjdK5FaD
O7w07fr3u0Jh+/3LOp8mJZExCwB4J+RLOq48oTqWKt+4zYTXLgM3gsn3EJvLefUmldIWzpmLExM7
aaATef4sWAc1P/qZY5QnuPx1vGGuriNDtGkHEYEw9y+mMiWOEMfuGnd3i/hPImuX/oa2lp58p6Eb
8ldlPL5IdsboaPnnIB70urQt0SV2qaiPgpgsEUFVeNOldz0CDbgSs1WU77yVfpZy29yTEonWKVaW
CkGTPDelK2Z7T9qVjOQfBVdBSyEv65sgf1eaVdsw8iWNy64shzdHXzefYDNDFhAYBvleVNb0YloU
UUQBi1taYvh35qYUpuanftEzSIKrEkR80knedeqWEmcNsJmm03QHxcDNwnXX0j9bzavKE1x8cV+4
wpXnSbnYsM83ClMLgdlIVZDimhctTI+7qMf0z25H3W7IXGjvClRcbIYSHYgKHj3af+cvoeV52lUm
qLKdNeetOH5+M0GnAffrpvKiNNegqLNj7r/70w7WR/Jh1m/GvoYsRa2w072dEV6rHf/j3FHnAjFQ
NTaNylcp/M8qlCu1YVTGKN+2S1TWzxB50mMpbycggwsPkoB67l967jDIOG/nYedlcvjRxDZB5Zix
O6fcpfXROseS017bal07tfl//+fUMHB4VKxAYELyq9zIgh6/IPwt0w8EXwlEkR54CpkmB9jVQZGS
SfNg3mS509v4bZMPgLGwS8h/phSHwbE33dzhbc3owdlQ58ulwjxu0V/5mH45PP6ph+aHgQs6u38Y
t0osbt/Pui+SZmiiVr5VQaZpjrT37Dj8IyEH7hbRLrbBR+TvoGnguvz+wfjS7/525IttHHTGbBDG
Xr6lTBZuqk3m2yqfcBqFz8p7afK0ASMrgahot2ZBPgiZOzxcwloV7m4LR1nmL/HNX7zfwUuMbf5v
byyJ8HmGmP/mAw7Yek/CqnTyF3Ev7gRbIO1qVba7cKUXNgLSG2y+p3Invoa0g0sXnY9KhFKyozzn
j6CCaa9UDcaXNu3f30sDBnOChJR4ntKrX6/lP88HY4rcylM1PImimxVn26jdsWACCURsKTVUb04l
AWVfEiuHD0xKl0VHLku3CPS7yXzQzJtOvUsROmXK3me80zOgXHs00O+UbqF/Mtgc47U/LcN4TUFN
2BCsgIZwVyhXGF5Qrw/LwtpCAJvMtT46/HkMTxDmh/ylzG+bamNEr/l04xG+PSJ4ccU5Xewwxveh
eOi0vzEObdCKyX6aiAM5TH+UfseH27Tux+SeaKgsvMvyG0Mms2Of5LTa96m0KUgDJtk23k9AFKM1
lmuQwg1oGfHIP0a0jpPy4Xm3Qb2O9R3iNYXsoswxSUkQtkK9oTEhJk9KZQsUSqjmIfghd+kXJjPP
B1wMqP/mW1XbOjuS4ODjsaHJQeWu8QOcFjFvxLrMPnHBasmFQEWyF/EOhCtZt/URrzUCoCVEivGj
PiAZITCub+yuXaX9Ut2kEZqmdd3aMl4lnB2qQ73X33nA25a9E/PaPke101LWj8RB/x/OzmtHdmu7
ol9EgDm8MlZOXR1fiE6HoZgz6+s9KL9ILeEc2IBhC1e+XQybe6811ww84kuDoZ9CZ7cuNZ93YJD8
1wcTjibR3iwCoQEK3He3R73cFtZHW3jZKf4kmbmWr/hoFfU6/G5D+GerBr+IJJC6NT+o3h46Yy1M
wDP8vxwX3nLuYFvHQcjAQB88Cx9K3S1ND5sWgJASKxbIPCwsBVsCL5NJsrTFb6jEN77p3K7zlXZ/
DjU/Uc5WAmEygJ0bcV3ztn6vrMCIPJ1g0WIFQzvJmKc9tAoXdrdslbz1cD8QM/BQ4VojaPizyhvL
wHGaGOtTX7g1oYqyraiw49ZkTSJ0EBuf/2aDc8Tb2BJ+GfREC0t29HE/WeJ2SDEIWVe3raiuIpJ/
slNGs4mn1OBl08Y0rrm8UshbvPKcU8L4RN7mQTPXiQwtLajGq5qRSyyxU6zTeJ1020JYWa9q5UqR
b1orzdoVlV8OvljyrvJ3iAHg4Wj80pCoCqhLK10iuDAIp31k+ELM+z2JjIhm7DP6fGvp3l11xXCL
9BMak4qhFeoOa4l11ee1Y4qelByyYY87bwsK0LgxEx8MLnNtXYVPkQonOmg0B1LSKBMSebnpG3H6
bKFvqBCwfDLps8zPVOc+BFNHjqs/XAta6i1s9wFitXGaozUWhOjwCWMiKXJMkWyvm5F1UK548Trh
fsSovmUdLt3bKNoweJJwF45Wo0rW3EocV0O4LeD9Jkcz/hLIlhK2YrWr9eeuWvUQrhoBwuGzlb7q
E15314aPV/pkx02x4dcD+t9wfr/LJyXaJo0DulFVxzFIkRtLW7k71iNfbQ1Wu9VBPaBH6QQ4+iyx
pPaHwVeVB1k9dMMJA1j+VNUG8eQDM2JJtjBzyPwZNtPDoK87waECs9T1vd125SqfN2nqm3RTNwuH
0iAV3StGMegihcptRLdVAuEZeqJkEglMX255UvfMSx3agNEZn+uEPZXgK0RJbrPpbazOzMYi2PYW
NmL+IoXOAwklQbrLhBNmTGa4qW4rSTiVUC1K+AZ74OjeWI0MkOVXo3oSi+Ms77rbgzG4VbKGb48L
Xt1uEsXR5hVxLZP4qpgPWvZ9o6brghGnBCwrNT+/FoTmOfzdGVVv49JYtAh5sdLTiPqFvIQdvn97
1PiAQaxKtzOIlHAUYkBq5gcu9ArKGAyR7jhAxMuEf/GmC6vXsL5mFNSaP0JsQchqNxJH50IY1Mnz
Qh8iJqadg+l11WdEPRemHBDlOSmvavkmZu+mRkOHKiK84D15A9QdOXAwrvLuRNrCQ9QxdFph2R2m
XmH66JbmL9TgpAdgYyjB2I893QIBcObuJelfRuEdFBF7PlVg+h8U80Yv1mFyhBUmNw9yf+iJK2/3
PQnfumfxIqWDoGzoqopkD2wU4TkvJGtk1uTWEq0OpTC9FAtdlFQVe8I9rvSa+IwbjHHbjtJHbp2V
7m2wdtCM7bF7liVitMRdDIaou3lMNXpow3U8uDLFzN0jidTCzKZg7OhmFmkE/MO+1si684bZw9Si
p5jfQIecUneOofd7GBoJFXlD8FA9LC9TwTM/QysoE9dAKoEEuFxF/akaV2P42kkvzXxuCBB9asVd
l5+EeG0KxwyvX/4Jwa/bCQ84Nhk63DkrRClRgaC9Li2ZKD/l8g79xtQewmJHayqYV7k9msa7ct9H
AGETgZCya+DJgPUSwBpDWizhMZ9FQ/FdkTcx+G27vaG90PeCsMIZjWTlonkkA1yKH3L92GWHrL5M
yao/tkaQtLAxvVgOxvDYcOr1AeY1rR4UnY8ttyYeTZJiS0wSib8iKtsX4Dsne016I7NeQJKSB6zt
NF2DWBBe372TtJjdvUpaC/LGmLAEoo/blRH2cAC1p5t06A6i9lSDMRu4KPYbdd7m1keKhakUhFAh
7quudhYHfxJsYJQ+43VcvtJ4V2zue0dSQah9CjLiGihk+sqjbxTC9f+xBqUmM/8CczCNR5Rs/GiF
1MY0ZV21knN/w/UNahhbwCYmbhhqKQDeJtLggXvgSiY79bErN7Li9eOzgJF07xR4x1SwW7x6X3Yu
HOumPABHmcKbLGwL5uSwR1ex5Ca5S/e7Np8t/J4/o2cyW8oV7YhQncPYb7G6Q1goHsQVnTmN/evi
HmajPwLKq0ZvPgsuuCk1btf/4fb/haT8vP0f0yFkup02dmZy1rNNv7n3QSSuOz7vpTxctW/Zjsci
T1eiXCLNvie+OuEfG2SY1AclFIzvUcdh9+EWPRgkM4B0teuQ0JMikDD5Gv1o9NM5GJfUDacXrmhU
HaN/j06YMCqr0bqWq8UWF8Bl3xDTIe/xqxbtXvlD+CIpKD+Aif+9SwQZFOAkcvwl/vlb4S1osTDd
FF6yJqE09w27VH0DdZSxFmcv+oCeK//qIq9oV/JJxt8Z4ysqzhdCGSGEPvToM081izN1ZtUX+FSa
/b1+tuIFMWCQqq/NYYWFnSeUa0t6NK0nUKcyRRjqKLWbQxSfg26TUR7IbqZzipM2jRWhy/kfJUes
P1BhJfcAWdNQrKvYNzIvLl128lE74ZRn1YF6Ij1OpjVDlZCadnR76j40FZcgrDvsewn35bGY3gAU
p9hPMIEsiNNjyWzKL4KC0SpbDlFTfeTh+cKgk9Z3eDQvo/qdzzvr5lVkB54GD/fD7DI3e6UimS6w
DM/4Gh6Ft04ErDhmkiteWKg0o120yk2/623LhWTW94Gpwj+zb+ZKOw0BKdiXPLmweMdjn+2YJuKG
appr9q+kstPpkYkZ5KHhAhgVNX8AB5ir/tebRvu2iMHByvQfFIG8C02xYb85W7KTNvSuLpGYBWXo
7NA+ah8UqAvSinc9ce2MmV/KN3yVojcLRy+0e8A/lRfdAGDcnuK/2GkYX6GbVAMldPJhBYGJLMBO
C9rigpgC7Abzxm47p16behYPH+VI6mKbCWEc6z/gJJ2O/Z1OKsJa/skKocVxyDqwNGb2XqyrcQHv
gzS0p95JIjZeRiN4qdmw6PYIh/INF4bTIb0P7YTUO+SGj6DCzRrljtV4VeRVMhUBVjH+BI3ddPKz
BeDVk+qKcbRNf5MKNnA9BTjLlwkG2MxXdJk+ysf0evfpPWmExNHFjTwnRIqJDJ5ki0MteQKOij0o
CbIEwJv28EWJFj8jgqDkmM6YjveVXZ3KxxzCCWw/4nQcE+KAZGODKKNO9a3LeFDP/A1JcRBa3uEr
7cdfw2eyDd/6X4StzO8i6mL+aM+mqP5KLsk7x+KdSLoSIhrhc04JleIW6FQh2GrmdvdAfLdPtXsn
6JgFfnfFb+Fj5AZZ+3ZDVJPhiq8DxtDG4ikJ/Ms/33JnwJ6udsKEIsfjQ0CHMiKnITcih4+3fG7U
hPxvYXYhZTWV3Q0OVn8QRzPFDQVPnFzqogy35pu7FJiaG5OTSLDXzZlRUbTfGnbZXxpVV2XLX8xF
dr1otygDyIhkdpnCIXaKJ1Cf/KuGXvoYfd6Iar1yhRPPCQLbYlyMRsYRyVn5wopZGd3ICnqNLtlh
KMBxP1p2+k4QByanLa8Qsp1L0Mp0Y9n5jGc7egFqyJFvnQGUo9y8OcRB1havEOExn8Cd2Vxiz134
7FRuIv6qqk0cDuB2dwtkDITvbqo580f4eYdVwxQ1WomwrAtb+VJG8NNgNmyhc6MPMIRlfgVEhP2u
Zs87IOba5HoWxBwbdo3szDv8WLuYXJIjw95B6ImMniLLhAFW2yVepnDGRMmxNjwyI3QIb+CaWt6X
tqzR6ZsQcxlXRZwRueAUzG5Facb33H5Ub5LGrmjP59znj1qv9+PwKH+oh2adfaNjLWhDOkwY2Vmw
aXMM04mAe92u9PP1gBXZhwIgwEDIVh7VFxia1PN15pSNuRJFT0zccWu2ixG3z0xOK88jF0c9eTuP
+DzPuHQvFPCh9ltypm9uI/vMB8hGRmcrEisUrbIBB6a14oWfzVNTo5UAyICUS9/s3TCg/gJJk+ks
QFoZG+aob2mTPQpOUsd/X9X80E78NaASMSTDj0QkhUr5SdieS8zk70WaH6uw+c7b0FdEN0teK+Dd
m6rAi24PCeYrM6zInIZ8JBZHQJMc54MNJlMTK9fc9lZOWXu4EUghYsZqRPW57Qp8tb8XvqR1J0Yg
epFakFWyrSchX+l9ieEop4gmu7WwxRbArDetku5FWlBJ37bikoVC+oHCjtuZa6V5T4XvDKTJqMcl
wukP+OJPYziQTZWnAAcHZa+uY+vwT2RTyLO6tOooP46ELIg9mQAJyc94R2bYOuL8sw7bZVffmHSt
470NtFb0f/8ifh5HyxUoIrSMBffjIn5cQVuPtwaBdH40btAXd4B8Fm28vuu7F7n2euVPI5gfs+2/
7lhRuFVMQcTFTeifd8xIrk3HTsqON6waRiB6syYZnCgDbNV3cfFY3a5hT4RvepmnaR/X1OVi7M/T
HwYMf+ku/450ct8SVj9kxhhYlJBU+M/rsKJIRdgT5zh6C+7cJt5EZ1ek2Q44Q+/PGvhKI10U66NA
b3jv0UUbj+LC0Zu3yq9eXw6HP17Tv6dTzGsXPRHOYiwK9Udp0FpplJtZmB2T+zqfZGdZ9OJ9Iyh+
vEhAiduELo5Zvf37JfBfqxDRBO+CnDzEuT8dlsq2btTKFG74SZ1qRYD3LNgyEQkWGzMmFimGt3po
ejH07rl9yKXHP/z+f903ro4I23UDL6CfGllBHmoM3qLsKBmPQ32FptlopBoU7mAYHp8wn6rW/4mn
urD3fi6ARQLMItSWGe3y7/9WcUf33DLIqMyPkXLlnUvAveE7MKNXw2WHa86pWMzvRfyQVX+43//4
5KS///IPdk5uTrl1m/nkqFD78hs5QCRvB3kdAV3pATf7+8f7Xz9nIFExmEhhEfJT8DzpoTUVDasK
Fx6eLj/XkAiQua2xEofgpv2hl+EB/vvJwlqRRAktCPxC48eTTUztttimpmfaElcNLLzApRep8K2V
5EcXVET5U9EjwKQKtQfi2ziGAwRGrR0zFPmmZqrAJb/lzXRl0lLrrnldZEUbvbebHOrNUzmu+jdu
g/2YUzow2lWiXLu1GPlR+pK1+DG836xt8Vol7l1EEHRscewoxRVe9vJGDZ+lZDlHHO2lwMRbxzPX
NhBB2tn8NXZvDKoV048GT54C84T/baa8U09iG9q7C1+okDGOPgGsVwcxBlV6w/3FruVdWOX+pJ9D
YgWilVU9KMoePkg+n/T1POyHj0p5p+6+DXuCn4rnCp92wr6OChFbcBuOzTbFWZ4ZLYRt5iFjkEcr
RKoGhexl9jnz6nXfOS0N2uiqmVPX63w+oLRq6AXmQFddUuzqcZPjGoDyOlNW6mv6XJP1tGJALaQP
0yXtLhUe+ZRASzG57nf3TRwfaQOaF+G9WtVo0EXvfigZHaNLaFc6OUa6PaDWdetT6ZN2Klw0fmo7
JBtL51XB2tvdelsuN6numJh5L3lgzNUv2v2F/MPQ617nDb2zS0pG49IDQC7RZ/xJfGtcS0ct9tTy
pPjV133NMMlVTj25hepxxNp1fGjWCyURnvptPVqHkb9DkAXCHMyac3OT+I7cbuczIyhSc+KauYk7
B/QI3eedL6ncmaNP8Tlrb2XqM7NAbYrBc1AeEXpkjwuRkBrNdpeF9wIH/KashtK31n9JmJ2xsTW7
3YjzjjRrxjvrjIDvDt+jVePnz2MTcLuM5HxgwlRzQ4hp0o70ufw9WkFCSaGnPWeQZqdfdY2k3mOe
pY04nNjSY+7HBwxGoq8QL5wWIVyWnIxpgxIWw8T+kOh/6DV/CmeWsxZkCBIqDCXYND/93kq9NRtd
nNPzJNnCzR8NF/QcCY1DMU3wSry2Xtp53bzMxsMtdwkAMMy15WdHRNDt6FbPhbbPiIhH0JAM5xDN
eaVttAPSxMakXGN6DUUOQu1WMZwSNgrMO0+g7wc+uIsMlKB4+tkWtopIjHzmRg3mQ7aoOLWP63m0
YXwS703pMcVoCgXbrvNl0gUJXEXur14oxfnehdXtw0z382ZwE92GJJHa2ok/TI6m6RNeZMUHni51
//gnSOY/dk2Cg2UFoScxxTii/vN4UNOpwSjDis4oLfLIJtml2BGSXdNCuYyhf79F/1c18o9f+zHh
ttQ+Fe+iEZ0Nxu3TAVwmYTwvbGBn7Oivm/nDLGwE78ZbTBbo01A89JLdfhAY8/sL+S/WFXQxzDFw
otVkZM3/vO1Bu/flbI3pmSP3SGxCC1D2CTafv5P1UWhebfu5l5zDV+uiXKSz8AQfSTyNp/ZTP+oP
GC3jG38wV9KT9Ks45LviHTC4vi0DUUqo31/rXxyQHyf4P65V/ue1dgWcvCju0jMAgXaEyQA795c+
usAo0BPwuUL31+YBHQ4n0Fy62IloUyBc9UMusokjFV5QixbE4YBa4/Z2D12wj+bu6kCiTK3ib3r5
qgmAFQBEqjqIIcGcEmKsBl/SAigojF/7whkwnm1t4el+4ZS4ybbAlPySf021I2zGHVMHHIn2UM6w
12+Xn4BL7/LzGp5LN1d9pqYDegfoXvykvtVnnQA4dtSIwBOHWfLvH9q/gEY2gn88tB+H8xgad/xi
84hRyycYCtqmWfCSu6N8ogCg7GOi6iYF2jqnemGs+TWIjCKv0n1njb/wWMc3cD1RgcZEmFf0ksGw
inCFReKDR7qHyIu0PLfh1iAcpbCVQp/shwKXCnnpQMcZvOtPHcXybfxuGfwop+o5rPQ+7yk3SN05
WX73oHxo2wjvj0dAi/zar8E3V90jbsLGl3b9/fP8IdVYtlj4SSqm2mwTsBWXbeRvVeQcx4Latka+
r0HEdaASkxEf7SLv+vc/9B/UNX4J+13Ia+RGyz/HAJJqxDge3qIzVJQu8yFGZMJjYT3SRpnFg6V6
cvUpI8O3q2lXKhcRjQx5im4qsmUsFAQjcX9/RdJ/3vvfrujH91cTKo6bD3tFjILuilyOOSHxIZVL
CUJaTM3wZTMiMXrDs6L++FNZ+9ej/fHe8ZJa7LI53WTxp/WdJuStfK/R2YdLCtJOmwhQ2icRB9H9
NZ5PvWbv79SbfNoJeSVren+7edaFALsfZZFXP8tUVILf5EEjwGeu9hks3vf7MvUZfhHSN7tTAJIk
YivwSnTkqPZ/fKX/PmQgNsmYOeoKQjDmOP9cPaNyT3ph6OST8JmsyKh5+GgkB2Y64bRjCalpZGfw
5OSAO3vWnbA6rG7nKdFsyYDVv8ZHAJLxtNJ29YcYACQrsBYg851jW28CMSBcAjnizuhW8q8UakrT
ORE997t01a4jpWyAuAcQ0Mq28RsmPD7H3AgcGoSP7NbsjNbJ2kFMAKo6hUhCnOy7txVQTxQk8UY0
HHJugGBjwYevUg8+k++XpWqLttTV1hZZDhTFAaWNSAFlEIGZpE99/3pPQAoziZPFF1BbplMPsswR
Bw7Y/NJjUD8AL+O+Z3iVUpGZfvt8P6ZMS239LdK2ResZu8jFPzAlYe+pUx+AvigXITMDu8obzaZc
IUCGIu0Knpv5/CUei4ztm5fdFMiZ+3nF56BdURikfnXNt8I16YmVLt6hsg1goUzQvZkh2w44Db/r
0DZWarTuv9tHwkIr/c0EfiZQ4xZvcCbPtPWb4ePZV0+fZog5+6bgdkeT3LmNNazq9iGEGEGmxi4h
gGW2sbVjZor0cmUV17JYM2QZVtJr5faZ0+/0D3TNZbiV4SVKW33wjTVeo2RY8boEdMTr+FHNWKhw
RX7/MYP1/GsbZS1Cr1tAAB0e74+DYZDFoZUjBdYirpGUiO/78in7NE83wk17Fx8iMWae/34DSe91
PwupR8r3bKRHuGNT79/OMWwxGwue3rHOOZmHgKyljZvZsSFvMLrcBExR1ypvVH6mRcJqEIB8rHb0
L6OEqQ3ZpjfPOOi70/RLf6mXET/oa+VjQERekMuUgukYASUuqZn6m4DRIGOP6XxzaD3ABrXAYnqA
oN8bYNuvFTXIv6Xa42OZPRHuBIwUJNSMqNPX3HDINkgBrp0QOBg+hK0ln6w1A8sgCESpV6+4og4a
2bautvcdZKFL9VyiM09wS12r0Eif9fsLIvqSEz8n+4KDnVlKexzu7DaPRgc7dX5Ru2OSBtVHFCBg
Fh5nLKDgSEIGcszhKeY5iagsw/ZQU42YOy39UEVHOiE0sWnmdvS6zVZIsfCiyLaXWDQbSTjKWZsy
BAVZB/QbOsSi0qNCpSIFaU63jSE7QrmKqd4gXH+QpuobS57mOd+UGjDvvMlBQyUvzfbVKobb00CD
ZWyxmoUVI2XhWX2UCd8C/y1s7cNIjkwZ+kBYiQcBl0imDw4idXweHUZUdxcqMV0Zh24B/a147JNj
qAZt78+iZ9jTA4Qferxd8sgAOT0U2UvNl1GmQQ+V4FzY1sZ8Hh5xsZrwzHk26N5ybyFyGN5EoiAr
ijSrjuAvBH/YHr3+gqQsmn6Oyw8zgcA4w2HpF1epa44jLaxyV9rEq0Q/zuoqbdl8Dsp3BLnBxtKM
jc1AP7BMtR6w/qpKF0Sh107JYl9mJ7Z+Y6TmRWvpTU997ZcRGPv5S+1Xt2kzXooTcofmpb+vs4Hg
Jzd5L17K5Go6nLnIpkbnW8LkEgyfGpGN8OaK6/D2FPshpI/X0Qzq3avkjNeUVvApT15vD8rjHLv0
RMoldbXK61bKPg83KaRawujSgPdx28cqKTsum3vLNAgYNGj6JwjbEJ+gyhHqia+QBnjhqgtEtybj
MAvf8AIRhq3efYXi5lYECcoPZbcQGzKPKFecZRibEw+dz25OusTIUMxrYeujj+i8zDqo+RF2SrQe
h3UaTk4Hv5Ymz2BAlU1wJAWGWsNnX57l4zPUCyRkmviqMkR+Z6rlFLmrti8RhsN4lKLSgFmIEk7R
XxrlDDhCGhQnCY3d0HU+1WHOtEytbQ0tRy4/Wood7yl10+TQM6GboNAL6HeY45ZbkyFR6ohM33l8
EpMe/A04EytPNM7ZHjxfQeBzMeuACCoFmJ+cy5rtfWCptSlZ0MKlbYlE8qzbh2Tsfq0yZwOgO49f
XXdMeekxQsgS9zYChghPFV4kkT2iPYoKeBLSM5ugUoZ1mTdQHEM6TAwsN899B6QF065TYY4FRf2m
rSfmA8MTrFo6XAMJoMM8qsXXzhho/RPDHtHbhYifrPUg+Q/tc/08rrqIabwfxyuo7XUdLD0BR0v+
MTIioqGtyf7M223K+lq1iCUIDwOOSk6QSX+/+f/HMEbTRcbRFtMIFc3qjyr2JnZSQl60dALx/1V8
1c7bMny2voVixS30mmu+VztGs3dy6nd9u4USkjIpKRyyiBxyxgMSrwrEmsOe3VxVD+kDyFW34rtQ
FajakEKd5KRAdPchYCmQhNzhsccJByblwGl96tvTH+5oKfr/WRz+447+xadoJXMYq0g+zYpJ7N7u
Ln33jGEz9SIvsGC4Ie9zmvEbB2PSW6c2H0A80HkQYErgiedfJ8lrkVfAs8WWLLPo0vjumpdSvVjm
Q1THfjelm75lDdd+xAD4Q03cfHf7QmBnzrtuWGOLzQPKrT+8q59OR3Qc3Bn27kvFiO+08eNdKbMU
k4EWclDkbhMHJI6+xYeZ9NDd8MiX8/95jiZe6NgcYRT9V2bM3/qbQplkNex5jiUT61xkONWschi1
n13nhb9QXlW33Ty/JwfYUrFtCStp3UCvxdu3QnOILdJrtSJktlmNuFEYHqqffA39PcP4EMrc/pYE
tRWocSAhengV3du17wJK+CZ7vjWvf4QM/lfg8691wbgRjaCo4Wf1Y+wjSHNe9QjPTlrnGM06CiEv
x7bxEII71U9ltcU2EsZN3V3KEifJ6ssgDxYOegdDBGvK7DmWbYj7OqJ5zLaNbQmxjNcfjE/kNE73
A+ihmG6K6eFev0iq12FWI1CUU5hOd79EU3FpV8L8wn++kOqxunxSHia2LXa/1iuZSK/DpxlHmYcl
lvGgqF/z+z5ZdaKL2+/kAj4PpIFOu0h9y6XXWTgZHSbTdukVTNbZ47GHOag4b5vCc114yeyald8N
fhJtYGwYDZRW2+ege8NEUe72KhxN3HCO3ZLcwwd7Z87K/70XRNmgcXKK8kuIjjGqlS+IA8rGmh6Z
x9UQbUQgUuGCx6OeOTcq5LZZSeleKb+sjb7N1EPSn+P53L1ZJaVskErrGAv/CH7/e6Q6kiOhuGIM
QAub2TDtRES0uzh1VNG/BaqO3dA5mgJ9R2b2cWEY0kvudGoVHWaMqyFjJ5/9iA1OeGxB8I9LSWDY
8xXGHn8b4GGizmslO15xQxSJbAC5P/ZBU20n3DiE55uEk5l5mOKrDHF91yUnpIBadGzIC2QO4YZm
sBJKSPc2lE3RVsjgm4P++fef1n809BpmZfggYnugkbr0A/MToryppoSlqBqHybKnl6Let/dVjvBL
g4b+Pu1I/FYmhF6Q42dfIB1YXIXMLsI+qIG1//Cp49P1H3umtAhGsQkxMfn70QGIsZjd9dmQTsIR
xnkVo0544ASmcKiVAGZP5S68Bz5/D8q4fNt0dz89AdLPuafMp0Jxoue7QoF3jIudyaDyvhqnC3eE
ViLcdPJFfrJ6+/Z0S9btU65Dc/ahmxnJey169bshPwHdCSn+0PboJfVXxLaBw3g2b4nofIQoTntK
FZ8rVwJ68/7SIch3wxV5zbICynGzLUdAJA7buPcHdX3rcFzeCcmqwXKV+oa0w+ixur/l5WuufWq4
fZ941pUPms1Z1VJyzJ780lVfu/nLJzVeIYWaPnQ+dukG2XiV7S8y3kAknn9kgHjZXpxQre9Zu8IF
Evo9QOmAcSyoy+LAg8kYjYTmGsFcI9A8RetP1HxfhIPrvSfTB6Nen7ZmcjEKaOrkX9vZcUztmY2z
nfBIywJj2i1Bv3KEqsjxxt24C5c4UUNcE+lsgahMiC3UkXZcZVCyy6NdQ2c7YDC91fFZkp/kdB3e
3/CgZjJxKHYxCdDXjs+wXOsfrfhV3Td6uxX6FdQOmni8jgTYFvlLWQcycOgvM7bsM6ojS97Wq86P
DiVzEXcAGe3+dKL997pjPCmpuIDgAcK6/NsZI8aYglRIgE/l7MhoLuVd2m2QsDgf/R4LCOFJJuw5
IQHCK8MjjOo/GfnJyr+rheULXMxH8Ab/N5SUF5GkC2onnuQ3lh9IsgUxUnGy2FM+YcayqUsvACi/
sEVPiYUHFnjh6bNeq9hdjOaXTBVnPKQvFOfN/WscvYoqkndZuPw7K3YruEMvpMTXlLGn+px+asDE
iS1dJXLVCztZTV8o+iso8Xs6Lowh+ObHN2VLvd9RILnlQaXx4NcxR+EVkf165rrIhefXBSZ8Fv/x
+E5eMpHLsd0/EnNr+QgfojNKbmiD9SPND8hc+RgPPpSaKSflEOWWrb6rv0wSZHFrRDDw3l3rN4zp
6D0nFCSdg7OFiKgVil3s7KBfThehtdUrspr2UyGL+qV5Z6rYXPor4e6FB2nFOjPhwd/7YX6ZnN58
pDHIngzcrdsLo8go80lphu3GZ0HqMHatVeIkim18V9+kwLXZXuvg+dho3SZitm+2GtrJl7IJ0R49
xZe7V7yRbwnIVZxhdna6DYsdXlaKgKrBfWzRRRMvN39i19X9qp6UJwSJipM/MAMYDTv+ZjKXkejy
cX+kzFfeCcnIdJszLfulBFog7aG8FHCocqh4FHakJ7gJX2VoL3zU4Vt+RmOT7U16LiX16DLwh5tZ
DHy9CL3wJeK4Qc/8SUzr/QsGnfZ1/7qDW6guP4pRUIrrIeX0x/QnezB8xP+1d/P9IJZHMr84KP2s
a4w6xVm4aMSTaTAOczrSFggelpZ5JLoOsq0lNx23YMWM2bsvlodR2pgCAi7RuDAO6XFfiXHBcxBj
n7l+Im9vzyTlyvQBFxEbxRdIWPWT7FUPpMHcyY4i3v6h/+73Uf9mPbO0ktoGAsbzjT2MhD+eKSYB
xCS8Ta/mRdg1L8OLzi9ANn2+n/C5xpQO2ACkKYvdPZMaiKANmcRXbNhCZJJ8H58TMhxG32/ax3Ad
n0SSdsg9l9bgmqO4qg/zvoltEGfzCQJwedAsmixbArdknR3icE8WO+dq9G5IdvnE0QEZ8zF/41L1
d/hG1ud9wayTzbQVnvKX4qOASr0Gz0lnL4NzzUeLewWUPKYwxBcxCv4qP5FOkQbUGmsqCBZ7PQBq
LuzH/IqovR5xprLNyGUGlBouEDikyGJFeBafW8RFS1j+LEha/Cnu0SwDWCH9xVCbYVPRI7vmw222
BEKVBI7vu6052tWDyZgbefPT/dqepw+Ifnv5XWUD+EXteU7e5FfxtX3pX8KjN/2yJm8+MkLvAoz8
NJvv7X4eWKVvzEHmB+sqearmpZNbXkOF+s+D7lyemFmUsksfROB7hAXbHVq0RvHTPqgdCUcO8qS1
wlRn0bkkLAjTp9iiXsKRHFuD1/KJHc40YDDiyr4QEKGM5eSOCKsQNi6Dc/y8HSzIlcnOP6HWFQSg
ut2FYA1YmLeX2+fyLxaadtbanvkCz1J4A2Ube7t95TAfFeAefz5G17zHlYx+ckHBsF3BUyQOXf1V
7RD12N/6FMByjmvPBKemMvzqP0EPw93UnQwmT/YdJeXo3hE1sROwnQEd4qgLv/Vp2tcLk7T4bi48
Jv6nXY+7+x7d/TMo3VO+Q/G0p+rCHeu9earerY3MU4qcDkEL4cdYDo4Bo2pkrMAX4fd8ATBAZukL
u5ISvsV0Yo2MEN4y0HbPhgsGuLk/oZqZ3qJj+aGLDjrYkm6TPZePhiVPk8XKpX4dPISDwBdVbYNR
AlD+vgLVlmbnn80Q021qdZ28MCh5f/mI/u3gDWdVnWfk4Kd5xiQcfZQTIQMhTp2CgIlkuIHIqkm2
uY+/0iGwIMgSzNlvSiAnyMzcM/vwgwn5hAJcsYtn/DgP4c7wbilMEgBiE50+1DHVQ441m+t77ah+
aiHxxcLnMew3t684t6uL7ovPUgcUZpfPlCR/oD9Jf3lt/fs2DYZ0EB2X+dk/6wuthapezr14gk+K
hnhSnD73KFfvva19CVdD9wTBRZJrpqsi83twgPsxJrL8wAbJaMuQXNLGILezu1AA4NHXH6RjCGRD
7tZb8sHGyC5mXKWRoQJ/62FCaQEZmZdJySZTzXa7SVhqPMzL7s/gEYx2Itj+9EMdu58NGlcsIZYd
krf/Ie28dmNHsnT9RATozW16b+VvCElboveeT38+aoBpKZVQos8AjUKhqnoHyYxYscxvOvDACMYA
BMaOTSEiITKH0yJQCCIsRLN4hBZp0I4GShySTuLoRJuRP0DBuv2tAiZDx2jUfRafYOyf+iUPiQQa
fAA2UTJR73IKH05CN0bWh+vSj9CxooDbBzDMyNKlgVqVzdx77mH0/Jlm31F8acil8lCfNHLAYPXi
KiUVtAGjo740xY6ocQc8uO7f068iKBJNGvoCu/aVqzQCST6COyVSNv8DL6JMoxmhgT9gn9IIHtlv
8GuaeDRO59lb+MQNmr8bjOF4lHKaLMNFjUwVem/tIolHztnjPDGhQaieTn81ralDOD/WBDU1ynN+
E8pj71N6d5fNnXfoNno5ym7sJzbMlWMDaFZX6cTgjKldwDSDxMiKSDL6g32PznH9ROgrHji73il4
1fbqDlyBz3BpJr2DrfrXPnfdRM/X9bMx0aoRRyjc+vfanSWNhtuJyHzUzlx+5BFrbx+v5E23TO/d
rbukAuJGdN7qZ9Qagk+IHfKIjgv/7VDnE0rVcUqmAhEC1dUOyPCoe2HIIdQ0X4YkNf2H+y4ndSBX
RNDDRwGFTj/8SzgmVTyldANBhXoJrQhbg8T49TQnWZxLS/GIApeFsxK89Hf6FrRiQL1Q9kf0++H8
R2Mayylx9Y5JgfjBkBVFeBLN7r4g3A+ZEaO0sf8YSWsXLH0zIkbIICphtsvsEEYI8wrpXmC/3RSk
abLxCUHvlPdFs9Y3oNHQzGGw0T374oirtZjpG2kXrodyayft6s/6k8FAwLt9XXMcG2/bpTPpjTvV
OlWA2GDgP9NMz41RvHbtKUxU+b15H/4xLk3jdoV5QzJyTyXxvN5l5+BMOpcxDFlaB3UDhYGNO2NS
k77o2GRirzCWXuWFuG73cG22QjwF/N9v03t4U0/qicJ15UeIYqARuQyP6bHZJ8sMiB3HiRaH+6Ds
KDL5BGRNESrfz/ZGepF2Nm6f9hEW87xcwyU/Sy/W0Rrok+U2OVsr8tLhWvbgHNaDzATjjxHcA3Fk
95Pk3H94T/KEeVO5DfwZF7X9SG1Eg2jX31uH4jFmBAKjh598TVUuiP89gBovJXDjyHIMwhzSJUBK
6LEIN+GdNSvnRFNnzb0s7LSTPunn6cPOO3DQl9ayWGB3o924uQA8XDuDwNuQekfDUr7sgqLHa1ZV
FokHd9OluyqaREBY8onmIuZIm5qiCJL5yHCHK4tcEvcMm4jbTEgDEU4GeDoIvhXjgJGjNEXgmAyN
bnXP/AaJUT4jcGthDJEtfqbNiuwF0/U83Uv5xGaOBC/Hm+hQo3QYY3OqLvmeXM06GQMedQTwjaDq
1AzWwbxNEFIhj3Gg7hI76XExHD4gPoT8+j8E3DTmyO1IeYw+4jU7xTlYL8xQ5L36RCTtp7Bvt+Ex
KtciaeRIUCfpR60yXUYmiinFKHhuoc5AO1YnJOrMvAdA5pewJHI+TD+UV6NFyAui0Kh6Y8yo3Hnw
Nrtxog0HunvszhkzB0aSsKeCOXKFGeo02lQET2FOnEONrv1DYZLO/J14GNcSD/U/v96lWpRuCOjk
Bvx6yvkr25nFBxOjooNLQTvkT/FWOsiA38y5TyT0XunCYQu+juSx+mbAbh/xOxOCeoYpd9yN4geX
svWGPYpbTDprHD8DPnD31sm+ixf6uV4REPojEs1n7UU9S9zXr/kpBWCljrVV8xR+FjWJc6JNdXdS
yCOgxsRmpsgH83Fg0bTcc8hZ8KFHKazEv7/FFcQd50gZMD0wIlC+vejn916Z6DoejofBsQl7onH9
RHhPl80D+dcp0EbCmzYjZofP4mv+L1jhEDjPmJ0ve+yZ2N/AJIjsoNnulKn1WQXjelcclHvl2eea
yWd/P6069AAvcymag5x8Kk1czy/uvqQIZDHzOfUkTxlpCiEqn3nmmLyKPgRNEcqAfbkxl86qRbVh
DPeO3vNsyFBAt536nfvgLLEUIhGEf043FznPfPReslePFvzdeErXNUL37NmqpyB74R4p+Q2N1Cud
Vz75t5e4CF1R50p5XNf9IX8fwFTP/T/pLK6smY+nCXNXJKuHG8t6jTbOXXWXrm59Re1Kta7T/NX0
L/6JqF98xTw1hKRIrf5Q9QvnVTOH+ULrQe2Ylt5Ui2Yga/xn1RynCOZA36S3lI0bYeow16Qf0q/C
ftm8DxOV/YH70R1KV8DlowRsjDayQ1K7WSPThRwZ2RAPNKZz253BLY+sTTytxSWTOAFiPKZATPyq
XezfmL8ZV+KzDpOFRoQsmyqkDvbRt9KiLXysKWJyJKRVrLP+AjJ+q6/MVXoXH8pldKpgVpormK/+
QXtv34NXfZXtjCeyKNqw4UAodZ/Df+QY+V3z2su89MhZOAtlU81P6MFOiolxVOYMUtCvmqb93jhq
1LHLLl8Gd6QXSj78r/zkCu07jAYH4HsCu+AJ+czq7FHTrOU1ovDWjVvxl4AS4+gf733R1O+xl4ql
VO8PwU57shYyWV1KD4TuBA0lotCT/RmdeEGVW4p37VE3gLLHIRqJx+TBYPIFvy2atFxZ2ZDguek+
QRbPRIFxVKAthI7ja7ZKPmIS+jdujqpZRhrAL6qsiUKn4kRuD5LKOIJWs98bGVrjndBRtCC1RG8u
f2vuIwrfFV15+tQ2fOdHhtL8x3S7+h492jGdH+9JLyaJMm2xDu5RYUCrfZzT9yN5I7yoE00FLjeh
kg3siUMfwwQ+MO3ioSDCeqSiAUk6fgMs94U/+hl50KMiSIqyhsvs/0j7fdtRatTHWWrL4kFq4XaA
Ym+WGtf1UGtY8pyCPN0az3CD/w54X2nMr2U1dICZjxtDb+3nRu5MU3RUABAHQp2jHKMTDYoambx1
czC2vK82U62l54H4RZgxWv69OhY7v+Itb02GNQjJIUMuDrXIt7fuxEhuCqPjdkANKaJK0GYdHUv1
MbXX9VtbrfEYXrOxIvvgtXiZfc1UcEFF0KA8h3PzXgysOapAG7V7we7Z1Ne0qd+7BsULVMmWEtB7
rCbmydZyNrW7zugfV1Nj3SIM8hYYMwb07lYs3kTqCk981dmk+SlHDl3IEYk7tO9oZTmf8HCCRz+Z
GYj1woxBPwZZGLAyY/+uNZaaSNcoXFBkOMVJfsnf43aVKyez2cCt7JUdxxCfnkE1ZpGkKzTHpfyl
KB5V8NYN1IJFUbyjn9ePfWVDw1DW1/qg8tAjz7i2o2FMZecPxlOfbQ1vg7BY2q51aD7hMshOQjbN
swUkPycDhzwpYcyrwtlS6LrsGY6QwiG0madLC6UCeZIIZ8+iiHzK6UsX9UnCreWuNz4l7SEnmYWx
vrPo4fVWOwlReObw1INqFBhRJsSGAqcCoWEnVBeKFC9NlJF0p0YbBR1zeSV+Soty9OHTNmweWweI
nc+uAc8lP9jSpyM9GNj7weZRqmbo03vhnH4Bf9pWiZbturdmKngdf85gKvL+aRE/F26LO3SNqO8B
IQkPaF30i/ZNl6D6z/GW1ICw3wXEf6t/RxLYtWeNR+cGWE1wL6V796BTszE6zoZ5G4GGD4wPHC5f
EB0nNWwn+G+lZsxlTJFTTFNq5LRyjVz4s33K+Kih9UrNmC7zTTUFbgTAQ4yRe4mmggSySYYvlBRz
pZuJFZPdEZSReoY8BPEo/mg9BjyM/GgHh2RmHl8tTbdasw6EhmKVToZDQauJaJXTBynupYl9JLkA
UkhnJT73jybOSo/BRnxqm0lDAxmgEaIJOYOWGQrnUT31QB4YY5PmBZhaFvXiOX6Nn6E1AmmK/ilc
JSg7iFOUaBQIYKkH6Gwbz+jtrxMMUel04hL4zOYW9AUouQrv5gYPoRVtS2gyljPJ8pm6lctTHsy8
6tWPnjvtqUiZwMdIy8JBVqRNy0S7YD2LlJ/7Honw5ui8oiU09uC5cy+6d5C7V+bBA3rChF6hbUoN
gkBGICwTcW1EO7j/6N/H5pkJFRagaMOp5SwsX8tYnxe02kW0OGo6iAlJoL+UddDMrYJi9LiTPnON
Cw5N4njc8l/EySFm6F5sgDCZe+loqgLy5aNUwJnmbJWzTPkQyleXtiVD93RUtSsFzBmDilR70XaO
fUqhkCHeBtd8FvWHFC3UHGuUQw4tJ3a3mriVemCHB5E7Dk1jbrc8gqP2aBoL8NSFO3GyeC47Jx6J
Yeyo0k4MXtA7ejZBD4j0GsrBfBuciAfMT/aAXi5IYhRlVbnTwBPHG2kQB2FDRO7J46gG9y0VjOhS
FuRISpBJOmgNmXSaGjLR/NRKxwiLrYZdazuvHhUbWEg4GBr9EK08wZm3YY9zJ79oGQp90ian4ir2
Be0uH3wYY9zwWZkNebgIlOIhtvf+O/pHuGshaaY3SzPcuRvsrmlE7/0jsk80e7HIDOfHYs1PYC2K
fJS3j7r1iDoiLnXtXTGv15EwUu/aEOipya/11M8gQwJzxcvlFNMV507ePelzO32noE3Ii9E112CJ
zQNnVuZbmc9aI6CvPtNdlCb63L+zl2nykE3czyHWAvjrBunFMZq2hX7EpEanpsPsYEbHVpy6DA2E
95RQdUZOr1Pnsr+qXRysV6K4FVBS6OHIQPVB8MP1gfBNitcnceqtW3biP9o0mXcfYkiLSTNSY236
D8Ewx3xT5QdEQhNpk5AyO1PGg8rOLQ9giRgezBXpWUMVL4/nYDLGGembItF/AQpn71PUB5T8PfRa
4udRaO6T9BnBcDOXlzn5SqC9G1uUwNLyID3qDfDi3nvGIR7DD0Cn6UZKphFcSTQ4inprKkO3SHlr
DVoeQEeYvurrkqJe6V8Ce99+JpBdkQuhDakXK5PZXzrt9I2RnZGvccszSNp61b3TQ3C2cvI8MkPC
ar9j9yDskLqHFJHT+0aba9qjVzFHCrMJ/F0nf04Bv46s7A2rP9ronGl/nMFyNeexMJXyB1UZ09By
e4AdhwrQ5yZRxxHmlfYoJVzKwCJQUXTHOeIFjB3jsTij43kq/YfWWSJaAyPYoU+h8qFnVnwfZXNP
W/kfJv3jZqb5n3XzxmjFAgIAjS5LVy5uXPqgFML9wkH35kXYzoz4TcruEZQfxc3SwVk7/ZC1pQT4
WZ+riEkEd/opFNc52pJ4vyZL3NCqCLyBgQWwcgT3074K5tpyzg0KdIvemPpjdw4KACnLID240cwx
1oU0F4x5kZ5leZEIBEnzAbgi2oktve7e2Pgf0JptB0ZqZIxCZ1/1mz46qOmiDXawB8TwqfXXIdM2
lH6AMun45RC2MNODl4Dpkz7pJD7/i9UcAwH3uEF3I9QOOdgEDaMPMqN/fydeV7gtP/OuC5xYa8Nt
cf0M5IYxhGpZ2JD/6fMOS6NHF8KsMtGmCaFKaRgnUoUjtzL5+xH0300SHsFEhRVyiwqPcyixvqV+
rmolmZLwCPaDeD9QQUBPPthzNJA1TA44xx76ZockmsiEYRVpp1HAnS2xt3LgE9GkenClHRqn+jx9
b0b3tIF66Gok/yjVQotTVx4JPz3meCNRMXov5CoIg995H4hP+mPH3DNJbxRkMQienCQLpDRNrZT/
t1TTYANIHtv2OG3vW+Vo9C+gs9x2Yn2ikVZ+tEBcolup+Jfk+2UuPugDyKgBowgvXwxyUkFIu9Cj
VWIHizLZl8K+m7bVmMTA447BtehOPPkI/cPXi2cpOQjjLJL1wpmF/4YsoJh56D7HK/tDY6rzwRzC
475Zdg1dWSRMe2WS0c+HTIJLlUbIjD5Md5zq0+Q1aCcUcLK5Dg9m/JGFjwytC3QaaMTtETaiZY58
E90PqZ4Xr7CzmvCTpnm66cZMi7E0khNUtoCTagThFbOfaAuy36smOhgN218jTeZ7S7iseJFFzMer
buYZaO9bTCLNmSzPCl6DCi92nxMONX1vQ8GCdGwZE+/Q0C82xygtMTupZlKxpoVpIS+07dupig6a
C3J+awuzKEKP6V/9ikhinqwpEgX7yZMm1Yw5sWq9av65luZFv6MD5vibvNywK0eKtAX1nx9t7YMe
k4kYaIH0zlhTH0UqUHHaFAtU9yphVWxExkD9VIFNtIIG4AIktINxupNtKm4mPRUGuBsEJKp5GMFm
Qpwo+gd9KJk65VrF6QjBFnvRMjXr7UX/T5RvyBLIv1FGJkYC3DvY8kiactm5kqtGC7PeQycN0x+g
BC5Sg1uSekpqFJS0YFOX01IDWb5rklOtPRn9nsyCj2Ui+xxP6RoyyBS0WXbQB520BXJhmn0j7Mi/
22swbxjE6hp8NoDYFxA8WywCN8+T7lCQm5B0GPkRwx68RMWRgGE1ngf2cXAtVBddvWyBK4Qvrjlo
GCkZHOX2rYUgnZBxNPlWCpcRI8K/g5L0u6/z8wEv6tE0dZNYc7PuYFo7hcZqcAgH7GV3yKrHPEVX
FZF5eXdj0eEPvTj3fBXdECXREBGquTj3ga90AYap3aHudtgKlMUcjVaoup4KoHWCFXKvzVpsYzY4
KhUQaf9e/grRkHdGzkIxRAw18HT4GYilttMyo495RxlFSw3Xqb2PFpo2q7vHwICcoo9LZ2PRw5HD
lUD4RQ032UqYMDRw2vAFz2CsUQGJ2wC8SH1OortAP+lkhx18RFiS5xCvekhiBl2ZaIawKHQgxdh0
yiBvjeBjOv37ja71Ur6/0SWqu/S8rkV5qDvk8OOEbQjBt/mnV1sT8Ud1RhjvnRn4/BziTAs4+O/V
h8/149c0gZjCU5LRI0EEz7rYQm7kxI1ilOG+I2hbRG0PYh58rBffRhShBgvr3FjxVxPla0V18AY2
BonFi2ZkiZuaoxcZK4pHXT327aYXj5gxoLaS3+p8XllLFkXAFDprEWbkn5ulMGrXysKGXeq9CtrS
bOdYv3QZJrRjyv4bW/PSNI9+EXDFb6tdxAszqGrbKoJwH0Owk+yTJVYL085nmX9IzeCI0Etdbgcx
LD/T1hpq3lQgErLS6DnI/j7JTOryW7+v9CtxuXioix+4U7Umz3PkfPIMBZ9FEeMyQStDXdX9O1x5
4WGQ9UmznZos5JCmNG1LssS/N9nvSPr1EIOjnKTBlZAvfodGF4xGs9xwXwgbnd5kDHpDtWD1NXOF
9o5fR4vYWkT1JmkXNpKqX9cBOkD6pim3Xl7MoYtMCEoTS5QnooB3y62dcuUcyPiY6xwDnvGX8lbY
dJWT23ymPlsGtIBlhOzx/EhTkDbvgff89we5thr+uHClMVCHMn3xPSLLTkTZdYI9HWVzoLuBpUIu
uCR4M4DGu4Rxwt8rXt2cA0UFaK2kKL90gKwuTYVU1P19E1D1kGUk1Unut2J2UAB3ehFU5f6g13dt
uTNMkJh0G9o2mYt4njMK8l0mcN3n38/0Kwn4yqZhWusgNwZ7pJ+nMxVa2209xR+kl+gk2tqOjyCL
w1b8e6FrYUAW/7PQxef2PblVrVrijKF9QHrh7Dx53YkzEV2z4vz3WsO06CKgUiL8Z62LIOA1dqr6
jubvbYTCjHfk78whWfVvZFC3vt3FsdbcIGybkj8WPfii2g8tt26KxCDYlr/f59ZCF7VX3ymC6FZ8
uzIYZJ4Kn2Rj3/crVF/+bwtdjOGktLZKoeaNanPOqA1EW6Uv8nBRVpP/20IXF5Akp1pJKPf3PtCQ
HoGjeWB/ytZbXv0ff6NhW36vGWt8cxKRTxcM4DZvylXHxaqYT6p+/O9fSUO4kBIV2ULS6suVVD8u
7RSyR7DJpRNbG7ly1BRvquJpw1H5vr0tlQqYC5VZqYrD1Ncw9ds7BVLdm4bGHVcDT3MAOsioVf+L
YUYMboYcLsNkeEAW6FvB0k6cWZAi4GVRtgCFkzA8EL5cMZwAcQAHvXCKwGPFtUTr3trjpVfbh+Hv
5U8QF/xNld012Z1vnxGBQ1iyzIxRHZ3L8l7q6S3pxmsL9kJG2Sh5KNq1U9Phad2Jm5krDY3i6NzZ
xyS4+/tjX0aT4RMohoFWJmNjVblUVJPNureSAB87zbovgYwZ2osUf/bFR5HP21suML96H6ymwIMg
4aYCGdQpf/60UdebODN2/j5yt5b6Ly4AHxgl8jWQ8YOVTLu+lFGIsWiteu6iatd+5M4FquwctLba
3BipXkaDi6e5xIrYuo1cjcDTELJFehF9eedU28TF+1e/VWhc2WogMWRIleIwmf8CDnzbakYX9Lj0
Od4mxfdLjxcD6dFCUFZ2V30yNWmCaiWzINqXEgmNc/9f/8qsbin474CnMi9xhYWfa3aE7+O+kY+K
8k+iveRBX5bOUutAGvovQ8XwXSV0+mQZCRcTzsDPX9nVvDTvJNhagb8yrD15oq+9DNaPGpOnv19M
Ha6GiyNMTYuVn4QImYIl1s+1FDF35Vpt/H07qPD3C9stll5Gj4ZBZJ5qE8t5kRDorixUiZ3nrOBo
O/sI/IJQ0gh3Xv2OTj34YBOhsDiB6N29ZdQlAawUp7orsr0oPQoAQLMAop8EJQXqRvHiUw4qKYJ8
b03watk2igJjmePf2Ysc4TDsE/I8empJiSvt9e83lobw99cbX9zJCAW1ntAXvDGdTOgWcn3izkTS
soCxU6hji94w6e+tgfGXQdOvdQ3F0tHEMcDGXV5pVgBSL8/Djd7Hk4jZG2wyE4pBYe5C2tNKfGwq
ZgUSYF+gb4G4dSHZuFK8cqtjq7+ECXyzZuL395lwp4rA0bVpH3hTX1wgCysUByRAS2mqZ8sMqJmA
jK6O4WIOcDmfau0qSDBT1cY3vuW1UylbMBN5K4Px/8U7iYErqbXb49CU4XTn2BOD75a56rGBP1g1
8zpYGWA0K00eJ4W/jqrmRjL3K5MdzopsqRpncvAh0y5SnyZMVb2HcDfE3yBXJxlEBq/dpro3tkEw
OaiGiMa9Hr2q1r2n3ptocNcx4iUS2hvNMW0QJWlvgJh+dWIun+kiSwprBqw4jPobxz4XEM5KWmcq
uDdJvg/DlUqk7qL8zpTe/v41fvXRLte9+DUMnK1tQGDDDHclKjhVMtwK4BKn3nMRgb91l+BvIgGK
9FY4wPWINRRTii0lcAxfwCg+wwY7mW4Sw6rNpfsYuJ9CIzEU5pYJFj2s5n8/sHRt+yDRhSWypg8o
josfL9fzBLt6Ah2fa9qI3SCCKntHLNyyGIlZwkrVMmetlVGTbD3t5cby14IfZRcgL7xUVNSuL34o
NbKRwXY9by8P4gICNuoYPAEJSA131TbS1pDzaSfNzQphy9KeRAAYe8BMdQGoGRU5NIc8VUIM8ENR
gWumqCZorzxpL0JjqSR4m7Twa8BrdoB+bstYUMG4QKPjnNcq7G6QMsyLLECtqoMtinXAlWCkw1WS
JHh2EMI79yXgBCdoCETtvyrGBskZC/6bw+BOUKx7t2znhi1hlhmtSClz69luS1gq6qauHoz2BSNH
pm2QXsyKNir4AUmZgmbZBEm0rGzUfXScsUCcdg2SkZa2syX0FsSn0ph5FOGRG84VvYHdiYnQgDkg
afNk/dB52lxQngpUOGoifuaj7+LjRJ8tDZSqsRqd2oUwsTIacfK6tSgfvWeS0Nikbw5fTHZW/HNq
av5a2SAgDqV4IqNrYsw5qz3xf9x09NQdfZJhDdQCCibHhfaHwqxVIQKI/iSylmkCBMBON74z03oH
CfsYC110Afto4Wv6XaKn24RyqEHmzAjdhaucmgx590ELjU+Kn+5MhXAUm8pYjKWJ3IlrJ74f/pFp
vefRwpVvlE6/VJw4nUxILMvCNhfTmMvNLuaynWBp730Jihf+pxNilOZYy8qQtrqTwgUNmUKWnjAm
T5VjAHNnj7y3cuKZAsiwcJRVg0yLgJrtjXNw2YAYnmzQldJoB6ioSVzciEaiabYbhdiJSA/wzMcm
zrxx5D47cBCQs6DBjv6QbS3N3JrlOZ4MEDZ1tJQYvVBW+N2hdU9Csy4gB954sit3NU+Ge61EP/I3
DSpsq2roMHt7AoNFP5aGVU7CwW5qKm0QgebQkH5xMv5e+NpljRDFIOZHnk2MuIhMkizEmhLb7r71
O7x5/kkYVomoN8jIRKLkNKpglmZlOmPHMwKw8PSiFYV4MPBxuHems5eYcRlpjmELFEHIbT5D8FJH
lCXjl8YIZZANN9384Aubgwtwr/RRaNE+OkKGkz3raryK60eUmyJ1+/erXSlYVNqf1IcKmiFktD8T
PrlTHUWrDXdPk6XBRuzruFNTGdpj6D38vda1AP9jsYvsMuv6uCmTYTEAxxieI+z5lFsvnHzAU0K3
t4oHzjb85NXNHp50JbNVLfYzCvKGMTSYf75oJakNaZjg7kt5U2Rjw7/HR91McWdKZq2yrURgIBLk
Zcxz/PdIXWqQqv5+/Wvn6vsTXJyrMMp7wSqx6RHSp8h4ooc42CEYD0L0iSM718bfy13LO1SqcHGQ
nuEX/vr332okR5QKZjRsWrXYaPWgJR6RQbvNO4UgKW3tGmCvbv3EQ1Jxkdb+WPTiM0dR3WaDRvy+
LECSK4es1ycCYJfce3c6Zdp5h1g3ANLcdy3enPU5Tt5yAA15NvAhbhzbqx/82we42G6NoRihZFtf
HyAQduQRfHAy+0G+Pdne/uDX1wNILaJQAAL1Ikr4rRPW6Gx6Q6GWMpYmKSgSpGnntYgHlACrysZE
zcnmnDK32Bm5sZOLbZvHExN/wAI92wJkWQ2A9O+d8NVCv/hRNJHINcBTDXoFw4N/2wmmq5Sq7vIh
3AF2RVdENxGF6iw4N6BXEL3pwfxrxlbGLpCfxg/gIUbskOgsef9k98u3Lob3h5t2HJvIs6HKrUc3
bsQrkQiV0OHygeIKQf4CRSHqqZYkau/u+Wb/00zkWNJgV5q7Wr/RqpCvRIOvlolJ/T78WsPDfPsi
jZ9KsRxVLhp0dwHAyt5YdZCZTZ0h/UuvehReGup6i17cptkjVm19VcA626dmNumQTnVAdSInH1sC
iJIRyv0ogsCzl4Xp3z/drwEg3wPFWoWeMYXNoPj480EzWUw71xDdfeI9Uvx7+Y70SQFXSSENvK9M
PiAQ2cmjDKXppt/D1Z9Ep7301XxAxurn4lJqObXRpO4e43UVYLDzwZIClsABZJ4bF9G1AK0xIPvf
xS7e1M+c2tVLFhOThwiUonio032GHCIyn6gfsHIlbIF1Gpxg4uXN1t21eMnRkDRyMtqUgA8u3rYl
ASjkxh2mYUZhLtiEeJywCQnQARDM4Vq62QYeaorLownQAdg6JatufdF4vm1EuVcLRh2ptyl9ZCLp
1GkgTxIA1Z8IHyrEjsotocDZ27QGXhBok1TfeujKJQhEDg6bHeQbC4hZqWJQlQCyeShV+gkMM7Fk
pU9gqatUFQl5zy7nHCLeOPfzBdFnkFbqxLMNUHcsg+lyHRkinjIxFOwdALs0xoev7wRkP+k7OLU+
pxfugGtsoYL09daOXzrNG6vetBBjBNjmiYiOc3PUWzzoDBQYHXqw+afivCYAT6P6VawxY8Hr871o
Pm3RO+NdH4iotIbFvBQsaAoMmozjjdMzbNBfX5dWFt8XObZfvHmDdxVV8v1hT9Xc8EmP+uAHb+9h
OhaCRW+m7CPBef973SsXgSYpusxeVuFdXo6WDSUtQsWKyHMgjdvyHTtpGPBWD6n8rONheZM5f+XW
ZUF6LiwqIY4z/Ptvu2jgYiRVG7jDYMlQ/9kIgJLdkGHoPoKG8RsZskzmya8Vof2g9fees5bareTc
yjmuxdXvD3IxPwl90XHjBr8KPdoNVyAJnkTKnMA2UKNk1Soe5Mmdq8B+RX+PLE9MXrJbTfhreaYm
ceNJEiJBxi8jFYD+ci6JljNcxBax2QRxFdtz9D0YIorQ8Uxo30ZyIHSWt0701d9+MG+hLQ1r7Ksr
8+2niLLUSRqbriglZo30cZMCq6r2pr20RXTmIc391yPM4Y4AKPW/S14ELlxqKgc+AGBNXIEaKMTI
xrYnxiOiTvfv7u+9ffVGghBnmliBiYMG2c+9JnRMPWoXETY7+hwuJe4/P7DHeTMHHFLl0HvkZ6+2
huNFmMYS6sb6V/a6JSNwSIKloA94KeRe1Y2alj5XN4uX9IPC7ChGn4WuzEQU7WBWRyqmoxgQg8TM
w2xsqv+8yNmZwr0Jsvbvh/lFUOTTf3+YS+inluhGERalu0dCEBKK05zcHPVbfe14CxfHYMOnnSLO
Wvxp6xMp1GCTVctHAe0nBlpkoZSr2k3HpCthj6diAEcbCyzWF2D12x4MLSWzZJ2wV+NSWWLCXDyw
99mCZYt0U7seTn84TcWnv7/G7wHQ15mDb4pCmCldipO2ZhnafS0JOy5Qvd+X6p7jxugOWfa/F/p9
xn4s9MU5//Z+nq2XtRmJwm6wJhu81iPovuxDCD3NFIjE36vdeC3lIguKU9JqWmxQ5u0ZVTLQE1zX
YuMJVba/FxrO6c/b6udrXWRAKi3AuO35fnLyoPZ7EbNizKfjT2vAZP+91K0veFGLZqptRYbNFwR0
Q1us61cFbfCk2lIbNilxKr6RcV8JG8PLaXDjVMzrGEb/DBthSwmCdJuwS/otks5oGNWOSs9mDZJZ
1pfDhZwKjwbyOaCfbobIq78hEzS6N3ATgWr/XD0JJLnCxFzYcUF6Dkjawap2y2hxRjPw/+PT6ooK
8xqdr1+NPbdqCu4fXtSMdmxPpu4Aquz6bhh7Cc2yvP97uatvxsXP4J2+hnI5CQ1Fn0GOxqYps7sk
fJfcGQdcabe3OyiXiFLGKkArifmaNqByrYskw5MN11JSzkHLtaZaCG12W5bzjPcYXSxxMAsN50lw
qy4YtuLlqfi+7PABvh32LpFTq0yGF5Q3ivXWRxs07QYp1A+fYE+QqSx03Vt87lEnuXXbfdVXl6vD
FB6MvcWvov7n6nnXBpFZWsIugk6pISu2UMW5nj30gEhx7kCneFMEj5K/6fOj258xp/MGU/Kxmj9h
3R1n73oKiF/Uxy5MGU0YfEURsNBmVjIPSdfdRYF/i3q21WVU3bopr20NheICTIKKFPHlQL5oSqUQ
XDZ9386AHYLiNO2zj0jneCk5Gy2BZbiXvKUF40xZZfWasUXXT/7enlf63NSvrA+WWxUtzAt/fsBE
lWqxt3JhN2D7VPp+A5LU8tAXtRp6EEDiqwM3pAGIDHgXIALEdtG30aYkD4JPTYIEiIawzOAMeuPR
ftdeQ2mNvgBVp0z0uQjspSjHlpylBMEE6b0eKW0kjND9z0lctZZIX5xb+JKdlG3LnPucu3t4Ej9Y
150//vthzN9pzc+HufhOltMKnShkXJ7NuYvOkXPnZWuIsnKLfk16X/gx4iCfOibcrVqeU8SVKhs7
oGXOIKRlVmIjrajAyEmTetxq5EQxoqgiFSIqJUXdjnVBWvmFubE/q4Honh3ywiUFgAuiZDMhKTFX
uHfVD6VXxp0pnVrG0TJkqxAGS2UDmzGKLWas45j0XQogpXiUpUgI+sgYBzI8zmzLUBht7degd+HR
fdRVPdENRJPcmrXvaqXeKrwKpQnT1nD8IarCogNArBUbxzwVLehqiAhBfJcxKtMYgnURMijpQ4us
j7i0cBe0C7Ricf/LZlbErEzLka97E8I3yX34+7e4ggngtwBArpsA2Yk9F79F4PapZZuRsPOgWmSD
6WTH+K2BRUjXheY4TWJMMJkAyLe25LUUQBkaiJpFP545+s/T0nW+q3eF/5VCEe9IN8R+KqrBFKz9
hnEHJV0FizaBVsWjNBEsOzasZRYTOWqmjfaaWTdyLeN3MsnHMLAbMYzBoc64iL+x75VeZHBKIODw
MP+Ps/PacRvb1vUTEWAOt5IoKpekSqq6ISoy58ynPx+9zz7LlgsWzmqgG253u5jmHHOEP/T5JhZ3
JPvWWpZPpntUjH1i8qmQcURMAXFAIaA1gLAWSifiiyUu9WxthhKa+gsvYB64xaxPcc/09Ew8pWO8
W57H/lNA/YH3HMgrpQaW9aRVz3WyV6wXs3qVIpAjmM+oa0a0zqB8mKgCpiP+jW+ddadF902wNVzb
VT9JNoGKq8obTrxNLs4K/bsC7jVw+O40c5EkQNm3HMLVkZ0xJhvyjPrmvP+nF4Y8DIaayIYApbnK
dCJg4JAnUzKdcAVXFmsnGQsVuHhwbVAWE1HG5G2db6zZnzK63686/fffjsleTXwrd1mzvGGtWCN4
GoZ2gCa3dknqnQXDsyCtevSboyGvs3yfmwc53FEJjKMTWP/N0UPpTbtZ4eT5C7OUM/CU284nQ0cM
2oCdqec1vJ29opVzmjDMXKLGnHuf9C9JGvrkfqyCRdZuKIe6/lbq+XdTgqQTNA1KOAbwlOsPUtN9
0ENBcg9VCe3aX7Di5OAzcL9beBscgH5q9/WOZoCnrs3gru8s+8bH+Sm4M7nEPBoqFqCxqyWhAWqo
6nAUDqT1crKRcP5+yBDCojGESx1VUlFoswC6NHDHIjt5FjbtaMjdLp5/SqbYzqhxGUhUkC/+uUoC
VS8MsHLuQTIe0+ZiURF3zONoqQIRZqsQPjQFMchsZWCTd6s99FNC8vvVr7LwUNFNyYh191cNoKuf
crvi6I+Y099urPIg13kb3tXGL4SVCvz/zwdFsd1Fjyx34Yh9FMVn4q8wq5ahl5Pk/Pvj/tADmPrW
/7nUVYD0mypzVey/D6O5X0CjIEmNkKfGK7fg3O2zZjEWeA+OH3RWA/BZqdfbfYg+ef2YyO8xadCI
vcm/b+qnaKBLQAuYlQOEuobPm/WgB+XI4xMKcuMM0IpMHXUdQ3m4+ap/OrN+v9bVaamUud5VfuJi
4LtvxycLrBVPOhWS2V7MohuJ0l+kFcoQCF70OGlsQBO6PpwVvTTdomc3IwFa0WUAol3s9PBAeA2A
bJjrNLZl6dyg0WDYA40p5Qb4VPlhE5EUKOQHIttZvC65dG80k9gc3UMt7PN1hpgnYZe7yeIN51lb
b1gEPbI7+Bo/i+JTuhLy90r8LtxNkryY6Cq0Z714Ie411tIXVqHp4LlsJhFwQ4dKQnzFPLeQb6yI
nwrwP+76KttVCwwDNLV3p+6MWHxwbBflo+dvZAAlSOjXl86FUb4T0CVxb32zHyIwcxVybBpSHAl/
8bqMoC66gW8WY1mcbz3RyRRHlJcip1SwRG3UK+54K4hdpZ2tBTeaHX9RjKYlM+nyYB5OT+yvRF+v
mqmTKP/aDWEHvb6F2pshHLifCMIufMxjMHNT3OybE+kd6xa8zxjbcXjhX/X+6G59n06F93izwPwh
JEq6Au1GRKVNl34Z/vx2bKtFHxRK3xCQgdUyHvYQ2ATRXu1b0rx/x4QfwJG8ht+udZUijJ6kZGHL
tUp5hzmTe4dqhvbEccxFzVkcPZfCbsKITeUYnDuQa8K36OegJt//fSc/PrQKxwmYPH3CX3Cb3x46
0bW8MkciBgUHQDUAq9iJGc37zbf7Y7CAnjsJQiGEpytTCfjblYCCmm3YlO6BWbxuTMuLqVf7KHoX
RmtMUnPprYcuT59t6h/i7mtPgHHcO2+8+x8GztM44D83cnVIyPGIbVNR/wqSnuoM2WGsVj30/3HF
L7LYDoSVLKAahzyAjcU40YxdaUgbxq25vqU+w5uVcZUenwgZ//4cPxwW3Bsg86lBR8kzxbvfXpJr
Vj74VF4ShwUsDZISvgiInFh+gDt9s6L4YdI7vYv/XO8qDUjwnE+DketNXyOwYpgiPDnIVIZVEjWV
j4SaCZLKV5INI4xB7ZweSOLNxPDWc18tjqrGf8zyuQ+agiwKAhMVSK2fQnJWvtTtHfjjuv/twa+S
Etq7eRKKZApwzf6nwcupzHziZnv3F37hKv3hFVOxwcNh2atXZzIIcndoGT0d2kBEVRB8PmZeIx5O
mBwpBaIj0QM9cwgh7ZePio5nlIiYo/u17s1D4Dl4siOxq+LRU25M/Q6FxzAbkSRmnBUib5VLi2z8
+Pci/GFox6rgRDenfYp2xNWqMNSwMwSRoEDRPYnpjU4LQpOIHJnvL3rlDNC38Rr9/6Uc/zobfrvs
1SLwsqCxgiTlMO+35BIZNgFkwxJoOJ15t34jDkg/NFEpQpjHWgyONBgWf+61sFTTSPJC99AgK6Yv
pdqWwZy7NvUr/UDs5HRr8e8X+0N6hvgvf6GnThT8C0ESWWng1bzXEW844wz2iGDLGROGG876f19L
nt7W9boj1uLMMtGq/yq1AilLcqvy3QM0g9i8MzFMrHcTmzdqp/pu18hbNOcFXH9Cu3O/Y1hvfT+r
3DeANka8SFAxCdZlfVBEqvhdHbUbKdDsf9/kz98AC1XT4kNYf1VjmRTXFdmIdQCfHCgvE/uu3lKL
MDRlM07YEsw//n3NHyBYFKD0YH9x6XlDV1u/bUg4NFOwDuKAX+FUkrfFKkB9Ttpo/Za0kcNIwIgm
xq8SSYJsKw73ofs8ck4kG19Z1uFBqO9IEP99Xz+1uv64r6tzCeMmXzWArP4ajFgHuTiQTdN/YRQE
FKtEZixZRPTgblz2p0j4++u4KoiD0teksOR1DL2NA6Yn7Qv4RpwC0QbKSpii/b8ytA2VsYySYGET
Ib3myHK6cR8/JaZTlMSORWQhXMdJU1IQHPBHi9keaFQ61BkNVrpcwDVI3mtrShAiCxUq1Zh7xsco
ouNY3iAe/LhBLXhk+ItxBl/rnQxFlCnaQEjIvTdTpgW2pT0ypSOsRE093njiKfL/tUN/u9rVB9ez
QhMHgR0KKpQOQJmdRPgJhATUaP3usbeKaYoC/6D/b5aaCdtJV8kyiBBXW0AoKoB1IAABPmKIwAxp
4igAi0FFrIwB708qDwpqvumNvadMP/jqkVGxUMABIQFAK/MKWWiV1RhpnmaxtEe0f/DCqz4TZFi6
+kP1KdY+mvbMccMJV8R2Gr34iT3OU8xhmUBEK0/eoc6auCcazyFOqxWaFPskeTVLrL2CPRBiKGyz
TL3zRfxPslOs4sVRnPzAuHV2/PgcDN5YbHQbID/+eXY0SZEqvlVbB5M8teV7RXm+JJ53rrW0EPfx
jGyjCjAzsK4e9XafaU/sm9KPloqFx2Ba/xeBlFb1f27oaheHRaK0Xlr9Ch4sp9ZzRuWJPiP0jbSK
UXmc3xzk/vgOTBrSNKJBoYhX35LKgVHMdEkwFogCkLgr8l6sb+2SH+KCLJpTfUJwQIrh6phORXQO
ojGb4gKdyknND4pnviU17rz7qQPvTiRqdz1RjIcRAywvsDvz4d979YfA8MdNTDf5W16uqUkeeAHP
quCCVCEYxJheapbqpHY/vN1MGn86C2hOTiRupnUqidif1xMzSRRcPbSmSSt7E6QcC3EhRReAwNP4
zYz2VYhynnX+93P+VBDIEnRecjFwv9av1PC3Bw3lVE5d1bemDpKXfkeauJBoHFGC4LHUaN08bUsH
vNZ0EzHGQyL8ohu38EPiInMQarRFyQto0/757K1cGWbocQuk5j6ikqMpLN1Knhe0B8gRkGBOu69p
XmXhTRMpNU40+iqyUPi9Bc34S3PfgmpC3q4RKCfK/nVLIE61stA0QT/00peBgpjZY5Mlb3D9qJo3
NbrX8O0SjHdD/kZ1W0LjEP8Ot90XEVuPIOaAewLboKDu5t9RTLZAykdK+y0VZodivoxHEWmWhgIF
NJ5tX27pTSnyndxuY9Sv009B3DNSZ5QioJaYfE+MKxWXMmjV8HqiFU0aLV+Gpu0mW9grbe+grCd4
GxpuRr1vhsqWCwcjhA5BiHLpR45nbgZtb2R7Gk+aclCU59HcSchRyOvb/IO/vyOAJ94ZjSaF1uc1
rVatDKlISo8SK5waa42x6K0JyYt9X443QAOYdxuPcxf1ptjmxrnXf6+kH06bP+/gKkonPtq9THIJ
iuFGdG0kReEmsWW9N06f6LX9CEPc/vSv7LF41NH5awgeiHtXnHxvGPlZJyx6miNy3sElwkHnK8Vj
8CgcIUErL9ZDrC3+fb9/6WajvCMy25NNqDUI9l0jkLXMt0bBN6xD11N/7GLtrLhv1mQKfCJbV/0n
coMmeOyzA5gnxICgK1CjiP0td8lfQhR/HtN/3sjVFjRzH+mNQLcOoXk30vwwsyMTxgGglXpKrO3U
I5G3terEOdpdu667zwd0Jh9JlMXW0TVe5ksy3gpNU6C/vikkcSRELXASkq47l2VpDIWrcxDoCb4X
wqxs1ih4G+j3Fj2CyN+oeSvIRJ8ibMCa+kY59ZflxPRtfr/61QHLUlbyTEutQ5IfRPrMmBbK0log
R1pm/t6N10AUROOiAp4QpYAiAesR/Tz4a+Q9tEMf3sfusWvWVXD0BEdS+c2nDFUKxKUzxLfre1M8
6EAjm5PeOA2OK+JUkNCHru/9W13zH7qPPMtE7p0YWHQlro5UI208Pw8LsrDqDWyAshBxF0PnFFIo
sALzIUDpA9O7zK7li/mMoBBDs1mNuCOyiTeW/LSS/vqoFioljAM1cFpXt+IJuZWpJgerKuzy9E7O
toa3Tfw1p50x7GGTFuNyUL8BIkjNggD378tT7P9wfTC7k3agTBdAvWrElrLW5mYmYGxMidy/St4b
A4SkWCYB6FV/PeojMqoeviGnVt2lOfrjwy/ibgywSEtBruO/OmJ4FvW2PJ5jGLfArjzvBQKIMCIx
ihhceMZltPko0yUjaHm4AyRSrWoGfGg4aA57OwovXXenSEfSGtFYwO3UOdkaZStNWmgiCwQr0AS9
eu1Iay4zQS/Fu8o4FgHRyp117jEu15QrEevReO8JT8ZdStHCFuRskLMVADS3WLrotwHtY6zB/o2T
naveV1/mlEC1+7HAWd4/+NHZKja5vukERMx5jmPqPUzL0lvgs+Nv6E67eKyl7VPUOzCsFnJ8ZlGb
+g6EQBA5jLS9fi1WX57/YHogZzywtQjqriLJAbNgYE6mOxS2IfTLflOrL5V3lIUNRdbgfQ7DZfpN
dNpNZK+0Y+Wek5bX7hBoyGQtdd3US6JhOokpl2iyr2hQTEk2dsSZ/037lhYO/VqORxcDUXTNradC
3HLKFFhKYkdZrVlGHIf82mNU5TkAAOJhxRFKbkxXOsonFEJiAYZZCfGTJzyYxglnyugEQc3yPvPu
QYnfIW/MonyFbxXNYNl4ZJaktqhhPNKg5XcGdNgr7yxx3q2sL/6RwJj+yMoNxQt8/kzh4zKJPBjE
LHHndysfDwAKCOYwIFyatWI4xP3Agp12BrfOEEZQNrVEyy+wyRR0lKVlh+4z4/m6WxkR6dk2qjcB
IApvOYGzurVQHHE9TrUjN8y5Ou0dWJauzZ/FA9yNHpFr4pXwCaGxuxndIYcVEqrPfbTlJ2vmhEpu
/b0nVEsuBs3Z3QKXM/R2zuvi1bWyw6k9eE6SIhS0NlHSj558fT9hjCtqtUdJMGfAmqFLl1nomIns
kD5Po+xaWGEATxLEgA7wCbzWiu+tHfLg1BMqu6WCyl3wWqG+L8t3PEveLMpuD77XuAUO+XWa/if0
4EExZXf02CXKUQZS1wP4NslCOY5NfV/F+ToHBtf1b5L62SEtGTxa/lvvN8A02B4CEosYDhfisyos
jRHC/lbzT21SL3pzp3tnWf0yZ1VBCuXZZrBXwksMIxzkv7zp6pPqM2T7xIyv7l5RMtOk+1a8mBhk
kyvmseNW+LGsS+NGQfhnwfLr4YjxNJ5l1BNorl3FNVMPxxqeISG0S+cSB0k+vJfNQa6tBQU4cu63
FAx/zW+uXidkXkbB9FKJpfpVzqBnjSF3Qj2chlNj71uEvll2diNfsi8iooHJg60VNo4PEj5NX5G0
ndItBilw91ieLCnvxfqqUebGumUrIrYdHoP2K2xX+MH4AKte+mb17+h/1ef+n5c0ucmzCKwpQ50O
h9+KnaKUxrCDR7+PgouCg/bRLD4l8dnSNwgRRDD/C2ETIzPYoKhz49K/OgR/vq6pmKX1TBuGQu+6
wmtbL8uq1qz2mndWQPZN/PWCAyJDKz71sC65l/zqXDU72H4h+bKbJ8DcmzspF9ZNnqwNuKBGWz62
jbxOhWbXROkSKY955GYnWShmYX8Js7epaNF8A30GJ83UWZjjKKG1DsSYs9SaK6VaFV58Mgb1rFUr
I1G+OIZD7N80Aa8pePAtXpBZWaN8zwrHwHYUj2G1LmNr6b2WXnLSZX8FKnimSpe4ShC22eXq+OZV
4aFwg2PLBElJxkXSrcy4sEVkbjSx3yW5i37yWgUqmQz9skjaOdpSFy3M163hnUx9VWPmKkavibAI
hFPb+4cmP5uu/9RlIeLd+AygCuILhSM08dlH/6NphbuylR9zX11FpbkvR+0yIMEhl66DaHPdv8pm
upMxqBgK5VTl8ro2mSwBNV7WRb1qleyFZRdQpcS41IleshpD7+T6L61w8nEBb5RkK5uvXYTXWpyC
Eu4QxDDONQZnRYgofH0cc1rCurrijha5175WebrpqBYrIP0ach159JrJ+DKfZao5lO7ZkZpGY75c
9RUmnWPHh5Mm8rHtRpiNZuKux2C3zvW1ehOE9WdhNi17Ei363vT/dAsdhem//7bsh05x27RsYdoL
UGKiZw33g/gYUoBlW6KanWGcUYU5gKAFJLFIU2aZr9v9bZGiP6d+/3sjgH/wQ/yh3apWTRiMUWec
RmNlqBT6SxxZrArLjXvowI/WPCY4hDN5m72HyrYkm6ApqQJouZGFar8au1e7kVdikIECnyERvXol
SdaJReVq7b7BZqQzkqXZtutYWmj4T6C12iDvW5UB32afpOGyRzlJJ/8YRReypb7okf+PlU8Pz3T5
fhR3iv4qmv5KK5NFy6CuSj9eBfWplxmv4FEQZxqeg+Q04vfoYuSBzvdo4WVmtYvYsJMBbaksnJfD
w9B8GT2VMnr0/ohKM7t6on0GKDWkr7UszeVOORQh+8vfj6nM1GoWZZIzIBU+3tc47ujCvZo4sXs3
oGNhTFKARba0rI0GEFn08rXGaGjARL5pd+GYonmDwfU5NuCLxgrmMdNFUYSfG360RbbJ6bRNjQpG
mr2IQzA35EfscBZ5ROMB+fcCr1952NbBtrIoB5VF0nbfBjZdPdpZwB1mrrrM8m8k5HWtX2f1bsSY
RABbExjKmjHWIpEfI/Fhyl5zga7H3KuA2rq4vaj6WmYGL4jSoibv040MJKV25wqo1qj6IlL2AKwW
Q8arTFalAmulfXTTXZaPBwhyc6NECSc5h1Bv/aY/ybRs2uSz5HgSUxxFrM2AUcjYrBKMLMeyu4u6
HUxVjOCYPOOJYfEooQa7gYQ6sghgXWq7enWQ8CV9sFwcDQZ8vFTcRScV6+ZNDmbUoEnFicUIsfI3
eb4oPAxlXOzsoTJTRZIzLRsc00GkBfVKVeOlAgRmtJRl+i7XKmHJroUHGXUEa9vITGADG975TBQL
bBwvQn5fMEUOs7MgmQDRl6ZxqZqDK+j3ChIoaMTfZ9lcwtO1Ooj4v7iTWSUGOlj45NlSSudFRio8
r8xypY+45UQzQb5D8l7JGPCtoZCI1cqjTxLVpzJBq+zcupCQ8hbo3FcCu1DXPrNEWBtvjX8Y/a+u
PWYir6eJMfwY7YQUvkR2ZUoyLPVe1T/Nvp13GQ7jMh1DFlmeLkqdHZ/M+QxFIi+5UIcXZZl+jAWe
4vqABVK5rHATydYVb73PlWUbYX5k5s4w6NDfxXlhnNPSnYVSOjP6dQM+vQ68ZzEv1oLm2drrqBO0
R2VjwqKgg2/78LQDxVaEZ3O8F8x7C72t6Q83+jvicrNYm1yjD6724Jm2qD9GafA1tFTwybh0Faiz
KC0gxxyTy+OFk467POKdYuOWmurKC+Bgh94mDZU5J5ueHvWm3g1R6ag4E3p558hNZJd6uCxyZDjx
X06w7/BhWZf6a56zDvOdEFo2gQ8+waJK41mnfIzY96qrTMMJNdmY6WD7Yo4ZRb5VkZV0O2URpabj
FkyOkgelxSYqe1H8bYbRnH4BemTH+UGiiqy0eiF17/pwnzCyx4hAlrC4SYu51WOqjmKTEhg7CS3B
3LtLpYvrL7XgqeySeaFLSzHHmRVbnQEeQR/KCxP/I4F0fTiXDR7z3Tat3vv6o4zvBdTwhkoAuWXw
QdB1x40rXelJM2vNcTaO9aJ1oWB/NIJT4wpei+U8yt5k1O+SQ5un87Rul5X3raVHEdgeZ3CaBcvC
nCUp+0y/14KAH+jNwwiNL+ovNX21yJWSah8V0TyVsCktwgXqxw4jFggS+cIZKbTd9wavem4rYX0j
meGkgwe5YqP3hxJ1Kleo56GeP8H8vxv9ZhXXp9FLlj7TpbSHOUEKz/1qmmEX+YsmU2LLtsVwtDL7
mYrjTxNpdt59KNZ9LO8jQQLSVGM8Wa27GgMm49McMZrAxr0wTkalrULvMxBDR0bRra6kmVjct/ga
Ry1dGEwtCDHxJEyn3QVWYvvRQe7tBi/18Cmj1wX7Qiohn3zFPD2uJEE6LnTeW64vzfSSZRLV+5fc
om2SHyxlQF20O+CUaw0rxVy29RqmD5iNmTBizENfwKcPgSgYrWAtBfbzJKMkYGHmPAU9ScMHw+gm
Gyjax9CqEB1ooJa0KpDVfQ5dVmtfSV0h44S43xwkVWUrnE3Rp3mhOUVkrH1BwIX5zeyjeVE2cPuY
yhi8q8xaQdOd+d59zmNwVPSEvnIdCpukGec+9l/CE08PLGZWCngXqQNtUDQQ3GCjYRZsiAAURdNu
x0skIZsSJJLjCv3ZEmC3j/E8Ab9heW+xUdoirgMGw+K4EjeD3B8TgwzaxwJe1zZR99QVjs5jFbhS
xAmJX2/NByt6Vzmwkwx5/xqehJ7eyDKUP3td/5vu/L8k45rk5ALKzL2mkk5jscAZZ7yAubJWfDsU
emkFyidOyuhsRisK3uPImyfYPhyraIniBYoTbr/U77FuMyBtveJWpN6Zq+x5IEtUZvHl3/XJr2n7
XwkRTJNJOxj+8nV5IvqRXA9BM5z6YuWNc224b+RNqH0hoYjVLMpxyqL+JKHB0cYXF9GwspQ11hKT
K5qwrFHDVJducVJcrGkfxOKS0GLAjDE8J56jNO+5tMqqva/NerxW35vVINmjB6KJKB/hM4iSHsC/
G69fhiPzR7Pv/36A3x7qqt4bQlVojQELE1G9aCm+7HhLiwxh5CHDqR1rP2VjUIwMMv3cVYsSRz/Y
pmz7fobbJ9yAyJaRlZEa7hK6QsJJZWjlztBru8JOvjc/U5KhAYGONNScUG6cXOYdgR4A5pWoj0Nk
LXv9KEj+ioGL4dFE2Yr911BTJaGEAK6VbOMQM10a5HY9FRddi61agwtPdNH57A3OywVWcDqJmk7v
WHjsuqUUHmpPoUT25qxsqbUWmdSwqXtCO0bnsTyvmdUNWv7i4d9tKfdVdeg6hIdoXNYr7I+euuqj
xzJO1TaGvGyDi2S9DQWWdlK1i7xPLz5kwUeMKbYuf4VWfqqqZqVr0kwGlzZW9dyQHuMRX7dyZiQX
acBGsHIRxOG0FY/BSDWRL2tdwjk7UV67Nxm9WvorfURaBFfV6Bl99eFSFJmRZfPMwsnYM5w+PBq9
BzmRg9L7MjGUSoXUUbC1Sg5i+GyN6Sln7ZQW5DoPEMGLT2mWIRnkfQj+i5sOCw83Pk5TQXvNtHcj
gsjms9ElA7tOrPSIJpWXEUbf+hE3g3pWMX3Sg2Tb0tpEebBJCCUYDFf+UzSclPKlhkdFObvMIgqV
odH3sUKpon1YuWpHTGKl4pSm8jIUxnkn7QFtjuJLJUA+bV5qTMf7CN+6JDu1ZTrHemIudmCcDGmR
QHtWvYslBHbaGHM5GTad/Oyrb61gzMwy3DEkXpITzg3zXWufUv64b5mcjIHjBltJf82yd9fC9I4A
rjIZlcZ1375kWAtx9EqobadvmtljxC0vPA2HOwUWZ/GmZOs8PkujNMu6/gTP7YU5RhlCAB1ScutN
TEk6grx2nyScwkMlwK3tNSze1OqUV83MTE/KY5o8ZS0GmSKEouzoYjgcMZcn0YWthwnvAJIs2YB+
aLxu37Q1vVZaev53zgfOrXIxIvzma5w+mR6fFYSpqVrUjhts8LV86ilqRMxihNBwGhm7XWurgQgi
GQ5dERvCL4Ef47kpnEiYh6S0SGgCs1zwmueG0M/H1kPIF1LlsAiahzh1dFz4JMw7Q7JvQEgL2Uez
eRwQWe0WaFfTHg5JVeTWlkZ/WVMeyclXhbd4Gx46AX3YJNqmjHgzjzqNtN6rLmYAoXzsv2l/FwBo
TP8Y1OUWq8R1h2UYnkdGlYFQgXIl2rqIXV+/Rk1xxggDzeqVX78avEkFh+Am7OzYLx7qJ+z8ZL9Z
DC1MINdJqtFJSD4VvOoVWq8Ac4Px7ImUBYnhqEO2UsCESd7SdI3PdNAXnsCkF99Ts93robf36+ZB
oRIxs0WKDKfiuR8h35Yxnd75diaHdiKndlqxR6LxWW41XIFbZJaeC0tfenlE/QcMVZVj5v60XKwq
sTM3eKPf9BrnFlgdidjJKKJeG0n3Fof8TPCBUHCWSHcp1X1qIG9KPix1X0H0lGNtpzbRPi1Fdu1S
SZVzGeu2X0qLCJJxSHYdgZ0pKnUbBHixSP2DGTqZkO41X3zQ22Ruo4SJR9mT2TULpSmXujfgXRlN
fDbkcI00XAWtuw+8Yba23hrDEZ4UUqhceTOLlVxfBCSYjfwbJzSWOp8O0eMJXJwMIYyvfas9pDxM
KpJ/S8ayyMRFDCE6Ulh0AsJPF8F7MdoPPSxnWoanW3FJu9GuhA0WgQvZeI2kxOnA6698qq/wxapr
VASxIM/wS3PfaTXTZO9mAkbWsGuH/klCEkpMX9NeWiXKrnJNu/M1B4TP1qdpBGc3i3aWV9BdygmA
iV1TTjIFkpJ+HWjopnoou0o6Lr7As61F3wybaMrImq2u7U0IHCkfjbyQUbvFPCIYzjUln6jdCaGy
DLP4O8c2yFPoo1GtVmyXbi5EX56yk42VW1kztyYCP/uInKKbM08xa5J1yt8Q0drx3MoPCDXP44pF
NYwzFddipVHXBS1Aeh2aAC1Yh5wMt8MluYwc3YowCO7PWQzFz1W3IXiSXEWJyBp2avg0VBXTgc4Z
k4Vay/YoxE43ePNO4zQs9Te5fO3QnpVxhCqDF5+AoIf5hj6L1HVzk7lM4j+qanTurWUQ4cpNy8IM
KPg3vdbjjoRzIi3GXhYfOeydVM4pynYlGXWt6DinCHNTe0iaYTY2/WL6vwP/gr8u1V6yinORVNtR
PTyWSeh1k8l/BsTC9W0atmvDxXrTHV8KnQpGPir8rE6wLnJoPcuRf6pQeZE3HuV15d6bxPcRRbE0
Qox03MfiRUD0un6SGtLSaDXIl/AOHqTJ0LGrTRLe09DTYdHQZpKkXRJoiA8jj83sUU8uIZXYOJIb
xo7YHBskAePWifJ05QdohgXU+813JX+K2C0k/iJPkDlOuhdtOQXmeswWIo4yrM3I1eYiVykTb5/B
bPCfcvFZRAyV6pVMCCaUjslkGNMpqh0vOSZMtSWzQSm5n4nDPhfJW2V93jTmdlRbuBLWzq2/lKh2
gjI5lshcSurJk2h1tNUdxX3VPKk6Ir5pcgiHeCEAdcy4YS/SZsR/vGTpBhvmQoqTueqNi7rdWEH3
rCcKvNB8FnQhp5g3R5hlVlv1RhaGpRb1n78kX7N8G8OgGuEUdp06z2rGUgkJNWKbtMSad2kIHnPh
ve8KCpaFr7CWKmseVgLn8Ds4KLtWaRnV+SIf85UrgfNJsoUJqZ+TijooWPiltY84ivTorh6UWU1d
X4TKIq8bu1NfKfMXjGHocJ2YMOPNtKEsV2igRjrZbiY+AFDYIgK3kXDXjd14OWi0FgrfTntO7pjd
wNh4IJMClslp9NK24avbM/qbM2WedQPJ9G6YVKyOCf34QBIctVfAwIWORA7kxvB4sZCPMDwgOSHD
A5zgq8ueE8IcbUhzGC8f5Bw95r3LmdaM0Z16F5FlGsn4yBDPb7yFALYKnvS8g9xtSQ/aJG+caiAb
ZCQGRrvVtKVUmlu4M2jnYmitWag5aSE//SJVyRH1o/nQmbO6zBDOTFfkV9Us6YtLBlEAHdoXzzW3
ZpM/NqmxUgv520zT5cC82iPAWoX2GJoK4ng4BqY5X191Wk/bVwRHoxDsFsjkPMstbDOhnA8l9G1P
Z7fqODQS0gDszjIzRuYoc/LsIQIppni0HIu5W6jifJTTg98UDuznO1d6jKZOGxM4eZX2+iasp1qD
Dpi3yaWEPp9J3OkWlhcvSqIAxFWnJ5SGGfYz+sNQGns/P1k4lQuavw2kbjGABCmRCwSXVoOxNMWE
bQnWslM5GMfVEIzIbQtHzUix+dNxaY7yg+KpMI+1o9WWkBRpzLkjvFMrXWfSepDjhz7qxEUmJja0
BRL8eM+XEsjwzVrbKqGSzZNU3El9c8iGcI3t+rKle5nJxXeSBP3cmhQyjDu8s5Zp3T/0eBLLXUSO
1u7boiJfeKr2JShad5wQxxB+6te8098SybMznQaz+NrgrDdIdIDKR5myPPWUrdgssPCTGCq3DPa8
zNFLkkoy8qGTDxWK8HVQw9LrtnrbFEwL7gcGUEBJGKOp5reEorJYuohYoBWhSjtALpDEaUbEs1CH
aRCIC70e5qp/kAPYGP0mxY/Tf6zfqmaju0yB8BjlgCrxRNbJ+/hKy84YyLONo2XgqMDfg4od9pjD
G+sec7xGuuKUq5R5lA6vAbL+jeKu0HtrJWzd8iz4P4Sd13LjWJauX2Vi7hEDbybmnAsYOpGSKIky
vEEolRK893j68yGr53QmUyFldERXlaoEEtjYe61//QZIon2cU1C5Ceknmb/a/IBM2cspRuURgIod
6ENNl0gCMPriqvUZVFo8W9KxwT4FFbVCzJlcyUumIjhIWJVXimw4I884sH60mbWOUm3d0Nb3U0Ta
LXzchpMsKx2Fp+FTx5fhR5J7WTZ6gzC5cp7ih0sJQENttuTxWFSQWvSU3Bl+Rch76kattBnD/Egx
9lRY5DBH2mNLYWmmCqCYkrH1i25Xmq5W5K4lE6nOXC5osbDsPhbjyK4L+UcpsGyu2MQJeqKWUtFt
xTTdsnpWmR4fqIjI7J0f5pIUIFklJjLdNe1DfIURhkcA2UaPOHcSkFmxvVfi9kW3S26PmMSOfm8T
/+6k9pOt2m/229N6b9vva8v59Vf7aLte79dr1X56S+39/sne30rrN2+9T237bb+/5V9fPz3xd3vw
b3v/5Kk2P9nzGyX+o9F5Wz/1Tu/Y/I59477ZT8TkOZiN2d1KrlygLvke09gepuGHeC9vp1v5NlkL
d4L39ta4uU0q6Lp8hQDyIKx7Dx6DXV8F/N6Nv41dshRX7b2o2s1B2swbRk43gmd5rf2EZ8pqWuG0
sW4RPYlIc+nk7Ppo/kjcU+2gH9lPbmln2xCCxeRQkcr3LXHiV2T22dOtSPNESQGZq3IJ3WwDu3ob
Alcj77uBYjiQTf86BjZRI0AnuMaCY2E3IOckHix/Pcqbedhrs60w8cCxeJ8TddcHNs6CdhnzOsHR
x3ZenNmK6a+FZp3nzyDR2yWfhOWPI8wWD8S1IZZHQx1W3dQ7cUoBwEDAAKAZp9jWey8Qtqpym+Nq
o2J0P5bJTomo3BRdvgoUwfNZSpr4MxQZ5YD/zdKNETRXHStPtKyHCJOaXpyuVOCHMXjWcBRqRNWT
QrI8abG6UzaIm84n+pm4auhjQ9uuzGrcLgwnWeN79HyGAhLjgP0x3pAmcByFvvvLy1AMnZFYmppW
O2lnZ2SHBdreoQ1r9ZvM8rq1DKhJqIjkRyu9BTvLlbUyzi9ZGHgpM9V0Jv2APpSgFo03YaJ0qUpt
JSdesjPNYtWNSyy2ThM6khseMngIPYEeuIxFr5IODWO/jA+l+ed8sY/kvUpecC5gDoXtP3uCygBV
YCTTtNsSDClNfqrc+khc932OQw79pnQN+eQqmEx3ykFjmHOEA6O/ULLTuF5H5kdn8vaKYNLK4l98
MjmhDbHGppBxVf3WIcXkznaZubDM3Frb4RXkLEcNCZkRPxmkxTJ6ttsCM6EXITzWM8lsLEZ/JXa9
HeVkV4rDgZAMZuy+N3fiAVj2kDCKjNp13yTriqQVTaB9yfVtL9/Rtrp+Ld+YPbXYAEZmt4HGOJit
tc/27ejvF9LPNNii0q+S1HBCPXzK89AbBumYt8s9VVZBRCb0JK816cNn/m+AJ0z0In6+MZWTSNIY
pDbaraGIKOz8/dikXsYcJzGyG4MIyUYPXGOIEeZBD2bHRx7gBT0w189OXNerQhqdrn+06Nur6Kkw
ACtkZnx4IEUBFtIkM9Nd6X6yEj1L40ElgxPIOtvq3TK37AxrMxownkAQJNGJAsmZS/GupJ1SAs58
A7CPgk7L2R5AZ9Vg1/PUYk3l3SG7nPGhKm1pYaMudobsMVUYU2cqjtSSPVK7FtRzqnBvMHGAbzOp
bwnVr0/UO5h4Bb/LaI6t9lim2jaJAOgHMkXCwKnDF/wzQFVJHhrWksV9uh+B6cvmOtcPWhrZzDY0
8FYBoKdQj3n5VPRvhs508V5IaKOuq+KlLbdtftvqz1b6ltQNkyR2EvNQGBPeaC9F/qCWBHnQ6I8z
Y9GM1Rk+J7rqhB2B28G10FeeqeNNMYKqh17LZgfj1jXrApOgo0CpWfLC6Uwym9u2e8zZqkQqx+4H
cxKoAt10N2r3Me9v278SHEdVpcrw3csXuZDdnLSRrNau4ugx5qxnJLEwPNOHkMdbYNPGLZ66CQO3
sy8/TqAs2n0DBTtX0rt2gfxYiOGBqQjaMbvqiv04n1IGt0PP/WOjyeEUNo1dF+9TxMnB5wok3amx
fjC0xmsHaROOP0aiIUA45TlfRwabpvVjzJ8Mq16JxUyGOBOkqr7JktImSnjITlL9GDGcyIESGt0p
SdyOXIXxh8Lr1otOU4Cj0eRO/YM2zk5skOS9Hljls/xMr/5uEPukQcjJKXMQtnoJZvLlNHvdoGK2
pm9zkrXQ5dtqCxvkhdwZAkTeuzDdSSpTOdgFjb7gwq/iaHG+AQkxUV3mlBnlJsBMOjOPg0UC8OkY
ERNbJuPtSReeQ0qzMU/cOon36vg8VZ0XQL+ycsnRb+P2I6uQt2X6bThcqzRpOEodR+FlrKFjPvZM
39vkJPj0aUycTb3z8pywPkZW9VImG9uYgWxnsGA5gAwzc6s82y6vS8dugZ/xRBs0E7cudtc9UFas
ezAJ66deFHEfPSi0FUPNO0cOoV4e52UHnUdbl+5b1CVlqLhj9mxWtiaCOMIwVGGfcNmk5VUVBwob
MFg4ir587uJH38ix4iJqRjHtSurdgDez6K90luzM3iIvbmnWTZw8h7yG0rnvHqew3DSq4CRESsNQ
qv17eBQFAupkH7LjgJpG9TGSKDNVRrAtOOCbUj2YIZKz9m0WICdytsspQw/rffIPVg9rywCcz0yK
vHPuS7uynq/yrLydmcDrY3YiXltmkKNStCo7udC2WmWtE8DTGBFLAb4IL1RPPrIOAXA07Zq0BcHV
ryewkCY/h7G+bmrtVI2c7OAqg86hxinSi5xWtI4yQ13pbpYHEKX3mXCfnnNyxgwOrqUfZzBkIXEH
FgBfqXHgAz9k4arun0ax3BD2+qz6q7rem2aw0jKT/qkH9jCPsty6mmQdIlG2dcG8I5OKnBBHokoJ
y3chjvchDMmygRCFDGowAJpwE+R0z17asDsYyySDWWXJRuXzNgBMOP3gO2GKoYMfwQBVV6WlOwnr
sTHPAXSXocidSQy3ndU6kfHTopEVM8FjWgj11ZdprmfLqVuqTqbueq64Jv+tqW1hV7v1VHlNV7Fw
up8zWPQvDoLSQz1tXTVobyKNNtsYb8ltedeScFtzpNRdtiOBxNON6SjqoRMUpi32Pb8SUICGQASU
1CPLtaA/Rc7AYEMtsSPsCt7Qxiuztzh61jjleoZCTdJ5dd1f4aFtV221FSfpIWjOLa5NfPGKfYWQ
CleFQI09krMom60XQ8aqBv6vomp0A6cQzKBHcBtpPgxnpgpMUcP2ZNHrkxXqxiN49kx2Wtw4bUJx
ysRvAAPFSpGpw60oZNdZsIPpQSUpDjuByWeRD8Tc+CstpaOnS4onYbbNHiVSJl3LYuqmTc8zdxKx
QGF7hO/TU6eM0brNRXggxpXZp4d+9K/mCBVmlZNLRshYcRXOPyRSp9i4gv4p7zNIyCbmgD0zKjJ0
wm61MIZjBoXzXFxh4jVp41rQxPXYPOIoYM+Lj754zgNhJ6QcxGnqSTRDJVPqTnvv/NOQp/cZ/WMU
bfWqd2Stvos64aZveK5dY+fNXaAZjR13PpE+yZWVMA6t91n70rb7DiKAGe5T5LLd9cyLOgd7kqm8
uLkqDcPuwnqllOxORhdg5AHOkmebcgIfLUy3C/uVVPaeWQPtKdsFY8Kvaqdo6tqfgBIAwGSoqiXb
veS74GOrXCV4+mz0tA5Vu9cEy0sfJXK5lyxIgtv8AqJFptmEpMHQfxo6xQ2XO0cj3DSi4zfnVIg3
FbhCttOh1uioRkpe0AWAEFNt1wvMT1Kgw/ocCB+tVP4wAn1XQTMIVMIdc+PGrHel/IvN5MgmL3Fy
CoXbot2pPsyFKMt+mJ1E5cZtmDNvyM5WooBkH8siW9eTgaNMtCU3oNVcDboNNC5iR9BT6jvZCo9+
XHp4VK6VqFhLFT/PJ/aSqza/KqXAnXWGjS2bQH+Q5H09gsLW1o1SnWL5itJullat6pL3l6tuH7t9
Jp7H7oZAia0Sd05lgW6XQuJkoM/xRNmUGK4pBhtj0jeyiMSkT9YdzWlRybXjq7oTMAseBrpZ7DJy
fi6322H0P3xNZ4tH71slbhRiI5hYe1Cvbakr+5GUrNYUtzPgTJ4lXsUsQ9eqQ4dKdVK0jZ7SkoQA
XcykgLGltUU9hMeOoblNvRYkGcmuqzPKjcfs3DxkEGdzU+YUT/o7DTcSvy/u5QR6O+qetro2zRk8
lmxDJirZMTWyc9EVK6GqV4HZbgMtYZ4GRCFWyVaLMHZSm0cjH/bCuA1TXFUqdZVTji9mN4FxWhYX
lRGjoBH4nzJqI4TEe6cnrdaOgNROos6PZYnjr5luhiLZAsndZUl21OKrxoigU6d2AlOmXEhfVB6L
YnbuD0M97eXAYFyxajv/R5lPYNo0HjH9aaAsJQ/VczX2HqbXuzgRrkgQdkNVPMegkFIdPlT9RAnU
rpu9ShJgcKJzwGoLDcOwCwNK05FsIe6aAa1L9alZcrbvZBvG+CiYU3nvjwMj6WmrPdbqrlFHz+fq
Q3pkqGRIj3LqWYk3EaE3jqdGfm9y4Vav0h23AO7OUhN3h7Y9Tv0h5P3Ss/zVBP2dN2PNFLkcMoNo
0PilQZ1aFCLc/ORRzVn6lYlesoDxPhg+tXdMruLE6CehhMmV5lqw7gW92c1RuRUInVN6SuZSYB44
QO/BiGgOn5T+rA4gTcVhmb4o2kNrgFZryWMnNx+yHu5EGiEtHj3RPOeGgn98pNuzQt1aRLtOShq7
F+KQ3hdzmdnQiBSsNbtuoQFoME2skIUl84DqEfKDYp6mYXoIOHlsfWAGiLx6L7aGU3b9CZv9O73R
ntM+e1PECCMZOT/Ec/gW5MSZydq54vHV9+zMUjpjYKWBcPu3CBzgp8p2YryG46GWu/u0kO78aLCD
IWQ0mjyPKNLBM6+DSrlbFlufzPuobJ4zuv0hMz1jn9XKXoSZ20w3VW7ujGFTAL1U4qqzoKyFr2lw
G370xTkaoze11bcjiSOhMNwUvXHYdMkL/nFumUdXjKPCTvzoCmB0JqhSiIh1ZLxdrWW0QtBztG6Z
bQdXraFCsIQC5Aeo+mfLK2nqj1IrPUarNP4ZdR+z5tu5BHW1SmnzMPQcn0eoUgDAjtB5KDYWBwkx
YjLaPhbxc5HqAF9YGTF55BRkLCWxXlIi/hYZL2aPwnFgHYo0bpqW/gjU8diEkqu0/VrUBq+Hpg65
Yl3TNDYqBbLYP451fRVV82ZYbLoiOhtFcOK+dkfe7wz8XUEkJSUAtIgTF4ratlQVZxT9+y7JPmSW
fsigPI9Nt8W9OKzufCxXg+xgQrodgtkexWeVFmais1XU1psAVdJovs1T0VPLYRVCSqjC23IcToFx
6Id6O6WCmyZizLHFyG2mPbauVPySRaZwkEyyARqJdJZHDb5b7cyQ6oysBryPnGTyf0pTi/QmWhnK
YzWatDGctXqFvkkTDoDx1GSla87yTdA9GpmxEppntRfsopKcwGo8obZOg84nnMEPSbzx4lJNnE56
QcOU0LyqYLfFyFSGnh/J/E85VTe9eRqCkTdHXpW9xCssX1fqGuy/qRBfncbyNtBfsTqa2NGMsSMz
55FE2zWkpFWhDMcqije5iS7DrNb1Mpoj408V0HNh20nRe1fW7SphCJkN5VpUNEdNnpBSGeq4UYXy
lsiCYyWUP5iIu2JVe2aje5n/1lAFdgmAuH+jsbmZM6r3BrGPXnkQRnu1wfmLw/olM2o3TBpXkNhh
NZkqZMJ4fbZjMXZLINhSe2soMjvsdwtddnA9c6muZSd1i3GbQq/vKpIyoIwEonmjtsHa8jnZUpIT
LAs5m89NzcAFhJuE8tJk9DpCnonZF8NrRdqlpaPREkEpbEWwOcuNGXgzqpiau7Hdmu1LD41vOiVg
20b/LAcSEUC9a04/lB6+unocQK0hFwz9Ss9iKlZvqGNmbWdtfq4BNGof8QEiaE2+H3yQuPFdHe+S
BJp3djfwOaN4ZSAHsRhULh1+HS4dPpp3RosBI7Uszlcq4rvRxJ2jlTeMODn/feq1jG2uwcIuO5eN
dp0mzdoy8jVeKzTpKC6aY578rM3WrpnbVXgRUQi7Ko+58Y9sqq61OOO+NPTiRgMPqhmhlRf2OA1u
NDZuAjAD0hIHz/p8D1AEzUEz+r0UnuXqMZQYVDZQQOYEqYlla9ACW0tepfDuS2UNeuC2HDPYEG2Z
tvkcjIyaVL9az/N1h5G9qTsaX0cSDnX4GIA09zUIkwpB1pPNgenNKqrEH5iOdNZ3ceO/7HD/ZuGp
S26OCW9NvBCw96oy4dlOnZcJe3Xa5JDTxhxGQHXUWP6TflUpL8BuNGFtfZgRpPS2QHSjB3+adNyh
WU0fFdqq1tGUPQ75WXgPoQp6KHpff4Ar79HkL+rjm0rf13D4UpfODQ5JXrzrwoqcr4SJpTCRFWgX
D326kfIn5TGA+gXt7FDC06RG/8lz7PZmza7PDTmZ6l34KidwmXNEpuyQnrhRla1aO//5H//1f//n
bfzv4L24/ecm/EfeZbcFbijN//nPC6eKf5H5yFbhj4GU5TLipE4GCVi0N6/L2s3I2cpuVRll4tuk
iZwfj0r+0RrAMzA2hhKoFHYac/OvP8MvTdvl85Eli0BHUSdk6NKqIozqSJhisYVsExMVKz3Dq7Bl
cF/RLA6jJDhjL9lzqzgKBUBiWhudSi+LMwYrPgmtUOUs5UYWj0OBRUsb7jsdLqU52PFwG0aS3YRw
ht5xCdqE+SYDREXOEE4pS+8t0RkiYOGwKKH8YIBwVKLjrZwinFY1FPgAXbwgDB407Num5OLEqddr
lMwwKZzZr9iMHq3pQchZ9Xn1oFjMMGlWJnNTDyY/rABBkZm81dSTE1zDFJqIUJdOptx8fQ+tZQ1f
3EPiSBQMDyQsgcRL04MZvVYuTg3TOhRwRnjbZhCmYpn5KfQLTXNyiFaAKEwI3lrCysHwCpSDEwkA
qvacZ42zMMxDRA0JRJjwlXBixDy2JXv+AvYW0Jho26zEZAziaXMOuWafKW+hxS15JuK45EnITGdD
UNikfTPih7B7Lle1yLH4VsMd6oufArGEZX4/7TVE3IDLJLe/FpYAWepWgAveCFwoVL1Rfq6TawEh
RPUeyY+z8Fynr0kNMICotXyM0FHUVzo8U7KpKfwWNlri1HLp1CCLGuowPdsH5UPJ6ZMi/pIR2eFE
K4/vMeOdjNFOwnHekqsjazd1zEopAy9D0GeuzLJFPfUKPqpbTJ0GB6D568d04Rnw63X74zFdyDtz
WPoEw0TDwZQeBqAJQCh3oEUNqRugLGmcACU4nN2nXrhRsO0aOdVUppVw7LuDTgP0zQdayLq/rxtW
C0aiioGPAckR6E75+W8qNsEamjbNmRgEBMpRxunzaZl7yTUR4AzyNLdN78Ag6IzV6htx7a+95c9r
a8RNyRZWHSrx9vKF9ZGvjGmtVkRZ6b6nDNdGA+ZfAtDFDAlD6BjQRibEY1D2ZIuz4lqRf4xsluR7
Un3Kh188acRXriDjuwpbAw07H92c9wKEoB4oIb6eqp5KYfhm19Qv3zZJxM5GIuBQRfgnIgX8866F
8Wia8egDfHGcNDvpJ8qkm5poCrvI3EF3w25dzTdJulGe29bLuruouiYzll1mDNbleJ/BRZMf68bT
5621+jFMlC8O4RN3SO/twG2P0WAhM3tbCmPMOaJjM65639HUAz1Embp4q2CHw6A7k9xI3mcPwEqt
71W1i8jVDqdXqmexdmmGFY9Om8oRppmwXVh7t8X0zf79FyP/192QZfzmlihp+Pd/3o1EqpSsTCLx
GHwQQ5c9tW/xvt62e+OG7ePFf1j8aPlalH029EH9QX6QfzKnZLn7XrINHkonuoc0hrDAd2CAvBE/
30urrxf6hRkL1HtxWeHoQjlkLJXn9+eHnLKkjmIUcOB0XtOsYNbou656VEGUsfe2VupwhNU1YqI7
Qedc5RYjh6OF3hyPASfGlkz6Zvlf+Ff/84k0EbtgKhP+37x49TKiLhH+9sk+99nM0N9KPajSe4pH
p6Qdy/xqqh8s8RDFL0bybnybpryIMf94+wgTJDaaD0AyCGLNi6fW4NxuxKJpXckz03I/2FZRtOr0
gMOhtkdt5wevY4HeGZ4Fn8/XZvrU2gE28HIkpF8/HemvbYgPg5iWT2OgUmQS+efTsYq01FB2ImMy
T7r2MpXZvZ6NcO6PqcAhftQBNHsJ4po0bVO62q8vf2FmzK3nIci6rEsIeZF3XwYqqGkvVl2mZte8
0SBUM2iB45/n5/yhuW4GT1lqXwdjbzF35rsqRGVpWx/cJqacMIlYHfE7bdDXH+rSvYzkAAZb+mIg
JpObQuTVn/fErwetHoFC9ya8lTw/6y+YxME7/eigeY4nPzsm2ndOLn8uCryrL665PKffjoOZUEY0
qF2yzwCwrBPzKAHlvJ69xv4LplMxnR1xUUKEqKI+FdFZ6D7gx9eLyPMg4z6hnzve3gHBKi4dkcok
JTjjy1rV/M3JVw+VKHm8qXZSYw0A9oJFIT/uqCu/vnl/btD/+h6GLCtLXclbv/z8t+8R1JkiDjH3
bkDclO6Kd8ax83TWtW+sLi/q578vtIhlfrtQnA6GpRTMvrL5QGKMAkvJIVGmrx2xggi0hsipGMCg
R9C54LsT9E/l9/9enJhdnhtE5Uu9tVTXUpJGWbIXGkSZqH0S5qLrrD4qRJAEmNF+szz+VP7863o4
vvKikt+M+/yfX9afZy2jRmccx5cpYRUk3hB7TJypHt3huxfgMpbgn8X42+UuHmLdm3rbqNzbuTId
U0YOZUhv6iQ7vmY8xgDoSdrfSsg6+qUK1M5SCNAwGk6d1khOgjUpWZ5FXRE9NDAue2nYJAaDEqZA
RTAwxzxHuMEF8M1rZq0NVJM62OAY6CCERj199nFq+HpVXmxz/9xAiSpd0yyd8uEykXkYNaWxLCHe
LzIAeipeKSwup+CD9aKiZV7I1d26j72Favb1tT9bK5i0qLrCk1Pohf98dmGpGgmT6mSPRNJoSc6C
dQhSxFyvXPNu0t19fT3puwsuW81vbwYh0KrOWD/Zi+JBzHYLcadOJydsrwKwAlJpxn2e7nDEiSdn
gr6MOWneuUMLUfko8/W14btPtGxe/z7x/nX3f7sFF8s3l+Ysr+Mh2eMZgBFbUZ/M8qNTDtx/djA+
zEIqpJtY5hff3IzPL61jxGhqFLrWRakLHacjHo5Ll4GxKrTMK7tskzCzkqq1OSnsteK2z4MVmyE0
Z8dkdvT1J/h1nP/95f/9CS5Ok24UBy3U2Nm7nkbPAI7hHrO/mwPMOGZtELRwjXMUzpSe7VumVu3p
X7v+VdTr1UKdHLXTkv5qMdNoAgLlJ5XxCSW6xgRkrtcwB3gxt5IAk2JcW9EhbIYdDpROo72HUrkq
Mk4x7AUKZo8M91hwWXGVircZ0uhGiRwhUDdM+n3hdWICHy4GBmdmLoZw22UvAX1h8GtZ8LqqVvDN
3Vl2kq9uzvL4flurRtjLpIkYv14OToy5OZrjGsQIqcE3V1rW2F9XkhW8Xk1RxaHwYg2GMYi+MrTJ
vp1Ct1VOLLw49xL0PF8/78+3mt8udLF5Dtk0qZHVJPuxXYc+5O5yHTQnjmlOCOOfp1KWTjlAB/ou
l+PTu/nbpS/OxNRqs7LLubQ5H9lqePnF/mAtgtvv7uZnBxI5bkB6hmEa2Of++dwGWPv93HAlLLdB
wdx/XuOoIdD2HBXf7B+fbmiKKuJ0IOsKnkN/XkxFKiD3YklNwWszzU7APhXuuJ1S7HtStmPVf/MM
P72R/76idrFryEnX91PPARjL1YsUirANZ0RMxrat11MIQR6SkkUlNUELDyMcjtLyapmCVkTXW81Z
CV+Xl+ubD/XpCv7tQ11sJHHIXhZNiOyt4C6V8DDLfW/qy30dBVgyTJBr2o3gV7+G+LWIanWExW82
P9Pkfan6QvPj6w/0zWPRLt7dQE2Gtm/zX+9u07OPhIPLekstN4gJYZG2s/ld/tqny07FAAjxDg5A
v8IqftsuOqbSWlUn+T6TRSCcpV06SQtH3BQ1QCe7RYGjS+mNxeiYY0WbjyI/NdX4xqD7rqdsVZSu
hrHU13fi84+Fxy7xroYlXh7xflWoQ9+zQKPmg7osT7Z5vpYBCRCqfueMdun//6s4w5Tg/1/s4niP
hahGfsjaZHTq8KJT3Cr1jlqbA5XXAovFSD4ofG2eRZvvlOxDYpgM96lFdG+Whyhi5nVieL3M17++
D9LyXvy1yf722S62hSwo1bEduBHJR5IxKWZKCLTUeZwlVDtTWTmUGd9cc+lQ/76mYcowuomnuOxg
1Q7TtspiGTZ8P01NXJjPnbo2InQih1Re6oxlhxJaTk50Rh12vl9/gk83C/XfH+CiwJtVBdWmxAfA
dV+ST7DM43xdzmutO359oU9fOA3YQMJbF7RnWYa/rX5Z7KcAiRJH9TK68njMgrbNsQapDwtzOvlm
w5E//WL6ApuqGN4DV/55vV4ITGkehmzPHU1QTuUhYrZk8GKxuDesk1yBhE3xgzIzbXkfYjJhxHnh
MTKCEyhxUnltpsI9OlENjhLIdQaJAmgV0TZmQLHXZojHEZcDDKy+vlGfr0MAMQzATUmn6v/zk3eC
mKpCaMUcT16cwzramdHjEJ+Kajd0OxqmoXv85pKfLsPfLnmx9H21J4miFqEXYrEuqe/1Ej7qxcZx
TI9j9+gr72V4ZCtWtXP8bYH92XuHW6Jk6opiwbq9eFJ5ZcqCApy9F+NtkW9KnMYtLyx33OXBPxX4
JsTfLA5t+ZWXr93vl7y4xRKuW3EqchrlAbMX8azOxLIwkZcV9crqxUOZ0fL9kknEizTrOukG3J5n
Rw+U1UIis5rCUyyEbRPaE+E2gKcSGI+AIDYtmRyvDXXHP27Gyckg39SIonjJVxyuZAbDOVdx2wht
fSzYW/J15ROB0uurrPtgI1w2PxmacpR7Mv5EA/bkaBpGQz2MWE/4qGfx0fBM6E+zNVHy0wal3TdH
1S8M/av7c7Ee+qBOBLNK6KFlbIz0IzLvFUDNPE2QP2D0myo8U8jB2aulCldy+Apgoy/jcUA4LXKC
fOkMMRqCxCp9V94s1/7rsy3+9CAJjEYu8f+h9uVSk3wI1vRdVrdOw5S46npRzyFOSaDWc3aAZiz9
AE0hvSrCMFdmbP1tb/jZHqOQVyKyry2H58XKleJYq8aSxpwnRAMgwuOjMS/Y4QI4PN+8o0uF9Nf3
/u1iF2vWqkNfatQ63UstYiFU1tBi8wOokR4xaTwHAUyQM/De15f9rDr4/SterARrxjbJmHlTqJVh
rC9QHZ1Avm6Uk9F9F0OzfIW/v6K5ZE5TiICu8vPfzgjMP7qsNvJ0af5L6wDytyiAAp6ziesf8Hbf
n+LuBCRHHVAIbr+8Eeo3n+LTh4ojKX+WiJZLAFVNyGYVppAShXFMcDNLryyhyX/4Fuv4dCH/dqGL
ErTBnTPS6ihZTigyrZduZzhNzXeg5qeI8BIC8L9f6AIlN8S0wSGC64DhzEi6ys50OOrZ3RFi8qLU
3VmTth1o2NdL59OD7PcLXzzOXJbRBse8HiEKfMqnhVQd/uysLScZEXB2ZMK8PH1z0U9fE0uTmU4q
+KvrF91PEpWSlph82wKYqN+JI4T/BeKEpD1VJ79bL6RWQdO++7KfP02TsHJAVSgRF/VNRN5OOFpa
vO/E3eLA8jgEEOe7dsF1BSZw4gG08x/UrCfacFFaNGfYRF9/ffkXmnr5Dv0ahmg6k0bNvLzpc1zn
ckX1UDHUDs0bBCOLjxgnSdB7Uf+D6BiXY4atQ+ql1wF8DQGOR0VdSEfTMijKD8sLp6Tqaq4OjRrA
Vjl1mICR0jUwnas3uYZm0sd3DVkdDpLQfDFcuK20fLOgyfK7iCkgpyA4ZYYUgkG9pwZ7eSPN60rN
HWO4odgLBDiHG+xbIZgN8Yv2Em8txQm6vY+3E8aPBO9B9JE9pOhtelbRjuf+U1QgBYplaJbidjlr
gSEE1DUojbPokQfgtAgc2Yfl5iQErwLb8IRXBnuzMAw40EDUgkFE0tiyT5e54OGf46ryoTZPSqhs
FeNWqLudCR8ZVF6HM9VjkTdNDiIMsFWgv+W+LAiXEPzUbkVIyAOQbxUy5WM5pcFZYxCJzBLApMfk
bx7f27FbCWGFHgpmJSTBZwMZoL7FFmbXLMbiH2qGt3jxESLAiDWIe5B6pfBpim/l4MaUrkwI5yBw
Tg1jLdb2KVMjJRZcEcKQda/5rpWJD0m/nTSnRLKessAmOLGxoAQ2aIZsbtslgpeWP2c+ZWbjvcmD
wBeOXxGg0ishSG/k2UVwyaSYoczyPfIJ8evwvHjF/4SHWOSoH/DVXEDX+sS7GwH8LCxeppPoQQg3
0Q/MDUrMUJjd6N2RDUVnMo/oSBpPSsUM220hVSy5KeUp4vuqBqaG4RlzdB5/pR9l7WBR9qQLnmwZ
eKcUCXPUZSgELsM+74dupTkByjkFkn7xjPVw3842KjwTcmhjl4Cw4H7huOFJp8k1MgpY0AJkYMbX
0kwniU2LDaB0kz1A9RV/CC/iVfLsv0ka8jXAEZtnNjP/ZtE3Fdn02qIwWACSvh7dLj4tEEWOETad
SoVTyQKT9Fj+KPgd1dNJlJj8mg9ZbFzF8UfMRJ5dXMyPOEyTablbwIs51jGbOkNYWqkYNSMN5vFH
Tm6U65L5vpkbDi+fz8hMwQUg10bn603hs9aL2TV7og51gqHgn8fqOPcCvFtONEA9fz1HdyXZfkuo
BCKHcPnf15f7dLqlMgPWDCp6/sh/Xi8U/EFSI2qGGR2SjrFEcZYxjwR+oqWniWcTztC+q+9wuwHN
vx04fbYVc3KbpFowwEcJ/ef1fbEIkS2zBQIngGgUynv+Xv0/0s5zOW6j29pXhCrk8HciOZyhNLJI
WfyDoiQSOWdc/XmafutoBsI3OK+/KpbLsix1QPfuHdZeS1nMF8y9NL+HYaDrYVqZlpLEtcOjDbsZ
b90+IVDRIQCgXP3wYZ8CCFNpyQJa/GQkrwu7PBezAYNBwFFnn6muXQ8vhQ3K4D4xG55Z+5esAvQw
YFXr7rRhU9PeZrUY8X2GKJs56uvIWshrzjmGumai36GrvDcfrM4XvhrCdbXTWkMovAoKiaAQeAcK
+kWSF1IXt9c6gWH8U4PRqWkjG+lQnP3gv78YrFNGCaEQvuho1g80lFsGnddqSI9sehD1O51+8xH6
h3xw4ByGBEB6Sq0Q0Hx7rOR2S46VjDLFXV6VHsbol5iM4+0pTiWWPzJbl1OcOMqWMmRlMjBFLpmn
nghFJGpy9YlngCSObQ9rDr+4cjb8HEAU1wpgtBC39t/Mw5RxQ/gsNgJm18cijs14iDr8kLTaimfY
P3TaqaAjBQtsKm9mfYDpfs21q6tDWooCs+jwuz2J2Qt4MYeJwVHVIZFCV0o+6ujkEbIDTxNVmduj
TNV9/9lycupYGPjDgaJeL7VSMq3gyQzEljur0fpJLFCWsOgWL3L2nNM14xXWc5O9O/QQO1VPm6W+
kzgidjlSzD3kLqCvLrwnaAqMlwFS/yaXtsarQ27qu/QdJOPtCU+wO/85xhcTnviIVZKVTRToIY9w
SeUSRZrgnGD9fYhW6wTWknwtqcPWG7GZ/blQzgryAQtzEMb3D/9QiM87FOONP4rJmWolSdwgRDPI
NJvx/qXQ0r3RShRClVO9i+wfIG91RAF8wTWfC6wQciKbrZiIYkzLLgMsC3kN8/iRu4i5yIBODS9E
cVbwfHuN1qxlJnyjXoZZ5h/XB0M3pDaPB0aCWMfzzJ0jyGQ6WMX+yVJY1rkL7K9hH8Ji3N8bvnMQ
rzhsOV35IiUQiK86elVwkV3zycuVL3UKW4D3iZROXL6ltbIPU/rK3jiAd64N5ic54z+HZB6kcBPr
fwXpKTFV6NjwMEGoxgkcQp9zCwYi/a2NDrg1GsmTIIMKS7Yg/MgEe/JKdMxVFpTbIy2pkgUgEIwQ
9qFu5Xepcmk+OwtvQQdBAUqDJoCY5ybDwdGC5hDCYCeOPi09NU3peMa3t3T2Rl/s6ORJ74gisrph
R4Eg6P1JpAU9ft5vjzJbHkCOA8QBYC5gTJM3bUjtDhZSOz76XxEl9h7bXR+uEmVdhGu4DSC885Mz
3GVmee+Vmwi+i3wVPjv76pf5zSfMcDYL85l9YxEJQVPFYEr2xJPwILuS3FEjmFJOY1Nug1USRAdC
gbbbc7fWVAux8ioiSzEAQMu952jx8sMAD6yyMe60Olu3kGXnsf0QU681z4vOztytAgdoAigVcNyP
iu7F0+i4rRynfRWKnEkDDw64IS4w6ZlwsbA4dwgMTUXXBuOBNONkN+h6jKrQwK8b6PgnnKdCb44P
PEN761usIIb1JOJsh0L4boANKzasQ9p+6iBkXfgsc/f790RY+vX9huEkarJOj4+iq1UBCrGS4I+k
paaAQHxtPhvyJqVTC2QsHVQlJQ3YSeEldKGw3LdnKV+wqXP+NepltqYagIMAs15Px6SHPpR8mvMN
eoCVZMur7wb7FPseB6cIUC0o8ds7MJvTuRhy6vxZiRRlPp2L4ulT4OavAtLlz2QCYf0BQhaYb1r1
RLZ+YdjZw8YhQ0AdmURjmqDLe93ubaUPj8TXbgrhseAAX1GeGMjEFXR+NcEjAHAZGRWBRSJDyPxk
41RIX0lOLkxGeDLTlwwAOEceNxhMxOQUhHJi9qFbY+UB4GvvWfJOJr+VvovMdAoNI/h/994Jqe06
R4mXbhGVIdyYPyYANYxKH5sCOmryzNB3m5UoKyRHMI9keUjxJMWClz2LhzIuxpgY3nbQ+roKcOdw
1wR4Lu6+ZcrX9qcau5uq3ufmV23fhMdYt46aot17lLPUjSW/EJYrUrMzu7fbuz7n9hs2ZPImp52K
5WQ+Q0mI7iZsOvIlmD5BVs9DTtDPyDyCtwebvVhIkgOY14ErasIgXdg2uWgzs+qMQHxhjC6QEAwM
EZ2enwnGl9Fus8cb0Vkg6arM6Z4szmgDJfARmREeSm+9CcEA+94p3xbVUecX9nsg8e5cLox0tk2r
IZIDdHHxxHd7zk/5WgSvqv7J+Xx7F2dDEwL//13WJCRwu8Fui5LRrI6KDHUl/9C7T2W3B+qRwZba
vIgrYw20F9RPvpuLnuu+WPD+ZguypowirQ5q20bo53rNJslawwvY3DbW7lAiX2Em9QqiWVJ+1Zoc
gWS9tCS7YpF5SQ8N1aOWPhbNpv2q/2woD8Xwk8SxB5t0DC1a4r3EwwELM8IY4RYH11UXophZMNTl
jCfHz82atLGTGHc93lpRtymgTrWH74Z1hsdMMZBpwL1DUmKty7+K/nnhq82ZN6q/IHRlEd5/WIaL
M5LVRDdRzejBsG13MUQhaQzVRaVtIA4j9aVF30z6Pdz2MNYvox6JkGFhCnMGjphbx1u3DeG2X3+y
MA/pY9EwPkn2WbG/oC2z12HO0QQuIvjRw6kwfM994HqQM27C4j6BQyehSH57GnMmB7QMDDDkc/DB
JmbWrPJAbaM8FnhlAKj4nmW+5f7j4/yr4g+WDXePPINFuuF6xXU3VHGvacGxSfaAtcRZ7JptBHlh
ba5uL2vO2PBhLRQQweub0zpm1caJ3RtOcASNQL5CFPKcJ0/9jOW+PdCcsSHoBHVEuZRUzeQr6kE/
dq5qBRT3TyEZz4ZUMXn4jKCBXgQaJhcfxtkvdjGiWPrF0XVR7VZrixHd8QSPRQ9vS3eQ5c9Vh0j2
wgs5v42/VzeJqREpt7xgsINjXB8k7W3U7zVeRFjhpW7pOgiHYvrem/jY3AYohZ2PLNXFshofbr7E
NoMjtEfIK1Kwq4RiFp5lC43JujxZC/HHrOW+HHFyHMPCRe6pZCOpSHQtckT2J6v9y6FDq3SrHfta
2qgWYikhicLzwzUjBKVjbMkNmd3ki5VP3qvEzNVMK7kWeCHUnmN3B4cHV7CzF/Z4aaDJU8VVl7RY
TeIjzz2ZCfBB9BKD8TaXYJmzR/RiRZPXSFE7j5SqzrccX5Cu5VuC2YCLgRdm2VufCyMvP+PkBtIn
FCa1TW6QCgVCx0SNoDsowlF8Epk5RX7Nk3dyBLW9Ea7z7es/Gytcjj65jSH8+PDrCi/KelKqcwu5
IvtqIhnhI5vt8W481dT3llrFlnZ4cjE14l43lzkzpD6REBDdFsDWCwURyfNiLnDp3ExCsLAYI1mB
Qe9YB68G2ADvgEuKG+Pm+4XdFFfuhhHQJlGHDVWFm+hgFKr8mZF4jcgYEQgpxilVv9cl9c5nfGFY
rW8PrC0sUZs8g3ri/Mf6ODJctum7Bx1iQdYKUiloFy2phQcdSoW+2NXkpCpAvobzvSjeCZLWGoRO
6F2HzXNs7KoGdqoq30W8BXUWbTokNxAM1nkQktcAvimVUBrlBIqqhIIQdHqQda5MHCCyxkacLxm5
+R1F4524grfQmRi5yEnzdFQwcrhZhBRy8URnQd/A7locSB0PkBloJrx1RwGAur2ps+GVyYOvOCYJ
c2MawoUR+KpOA3tGOAPcjg9K9ZZvSj5U1Gq7/qB7z8BPh/YM4F4kVqhXQZNBvrigCKlV9e72jGZv
DV4VD5quO9o0tWFWcdFnigcgNEEqbosNtCESBc3k7xeP1KSv/J98NGGVraG9SQnHmtwa2HJCK/FJ
bwkHV33nkamJ340XILkCn9woLyKhA3pSd60NYJEcltn4QFc39VvAbLdXPgs6I9JVSBGT0tGmvbad
WeiV1anhEVZGuLF2Q/Eucvip720qiJaApgr8GV8GFBAYOHjBpL2HNEbaPQGKdMfXForhnBL2MC7B
KmZt6MXcprkGSemswNQothW0HYN6aF/45VqHthYepFZ6NpNHNkRWn27vySyEBqybrONwWJY8rbIZ
Y546qdF9RKSw5/eIIZPq0Yo93wFla7wpa7mENPdcWaCwaI6wQeua4vcv/JxYqn1UJRhUChAgAWEh
cA5cRnewdi2VAS0bWPce1TZoxOKN3ysP+OK3Vz53Dy7nMHEE/NEb9EQjs9EGCM/CfyZtuIxQswEx
5A7eHmy2MGMRk37I0Go0V1+vGEmV0DVlshrcAlK9gvSa7L9hCLCbG8C8kZ84ZaX9uY1jSKsXIVpz
Ljodn0zBkjXZsCar7eJu0DS55HjVr8DOykze0kZFmTBfp9QugNdQPAdaio+gQXsdlYDx6ue6hzkr
PQvUiygmLvpI89tyMa2JkyQNcVrrLrllIeqAv2K0Hkwlp6QS0Azm0hZvgIKxTnhoywmD2SOAVVZV
E5IZDOL1RxmBVqZBCjSdKKI1830rnYruBDo5yx6H+Cz8YVEDNusEpXoI66w3AxnV7CHUHpiYeN0M
Axnx7FM0VHvqnj7eh63eCZpIeBhW5DoEOGPhJM09ZtxXgFemIVsUDq4nXfnWoPhdy5ZB6vvhi/yD
7hN+Hh+wgFvOV0/Yz8XiyayNoiaKPYcilu2aWHMvqFzPFhXoPPhC5VeQxnc8W9LnQ99v0rcUZlQa
7xbWK7yOqTt0Mag1cYeCOEoH1fY/krBkzTIRTvqfy5b2kZ0uIRCS0sa8Vpolp2HOG7ocd+INWaMb
tb5Hzl3zvpD5WokyTHAWyK62gHetehGbndtCWpI3IYOO836oX/HuXURBXfvrwjb8aTJxhbi6UFno
5Cmn3Q1BoUhlLUojBEg4EflgvmowRLS9dp8CYdUhRCNXISuodbT5Vk2onujy3e1J/GlExBzQtTdV
+GfJsl0fvVI3jMErg4+kYqLuSZXUyUkaX0FXRbBDLLrCs+PBZGIh222of+RKBoOyeqv0xGrxtoWO
OsHRl/I9B44TblJqXSo/qLO7jMMiWxxxBNTFobh4mAorybLcrgOARSdhGxM/OIkyOl4Sef88DbcR
Mk0x7aaRkt9ZIB1V2FHVGKAi1w5iegGZDzJoI/M3FaxiA7nSQGNH+i9SBXyLi5kK23YxU3h+8Sac
7gOaQCgrurZF9p7mP/IupZ4cPihVlxobZ9wFhuUVQSfWEv7c5Aj0paWHbsQGJd0TwSVuilCQYEi3
POsBTSsmvEHn28duBoZxPejE5LmxVcGSWAZHbWU+degZeq9hc9bDX6mBo5yCu5fWqQMFMYR2/iOO
i0DQUaYkYUHGSzbv4ccUuXwuyAA/7BkC9ZVlZShTPWUIF96e7UxSl9napPcVyqWmMi3WFZXWe3af
ky9yX+hAaqBsUY0NwKWs2fPa9/U7OX9jfCKMuz3yh/96bSrFyLZDr5dDxUqevGc8cnEd1U1AzyNK
owQRciaSAD5cxX1ziBvI2Onn1qPgpFYmEAD4ApONwJzyjnDgxRkays/No9PHh8D3Vln4y3JPsrUp
YjSSfgTSO0i3skLVUO++64VF5TXbSMAQ3ZrecOCa3gdmtobafevzCKqFttFD+Y4K1ooOn7R8g8pc
aH/UtbNvHwWeQW/VXQPtKIcmQqFKGkSXIBIcsL6akHqU6WExkv/z1b/epckd77reHhKPmwM4iboI
iAzmRgtwlYjGuNuf5P9xGH5/ksk1lbJ2iIOOwQCxcU2d8sy/CLA0ZRFZ24Pb7qne+whYLPJUzN5V
FZFfixYDhXL65K6mgZolek1+JEufxa5Tr67NcwaBoLKJ4wPKkwuLnbPXBLq2bunk0XERrm2Sk1dF
G4RkSo0QeQG4tiXL/T4CGPbMR0u/g576ny5vdyspUAiajwHnBcgYXzkHJTVWb8oA06u/lKCaNSC/
JwYj1PXEXLVHblHkVaUCdt4UqjiozBG9PUh0N7mFjKxvB8tDD5lytlNFk417H+RnG7317ll3PyXS
qxW9Uf7IESNPIGAuLGVnxT2c4v8kuIPC2CT8XXbhL2yqLr7S9FJTLaCjFYIMUP8TFzkw+sEu5BCL
izio5CTnoUI8sIIJHZpNrdlX0HmZNdhiWTt7MDLmj6MUPJqj0LSC/SR86xOYNPqTjApODdGFjb0O
f+goyFpk5w2wCq4SnpL0JdQbiBD4ewLu3fCkU3Rx4/AcxdJWIB8PZv018crHanSQ+EPPAj3GhfMj
7PhkqTA+QbomqqMqUdL1Z9JqxUB6Pi+PTv7Vz+FrBpuDLmeclzSE7XXo3Vtk2rO10CW5vz32R3w9
GRuTrZuERvQpm1O32qefPfcDF4iFUwFygjq32lI3KVzzES25HQ6APLyENYymur2udWnbwKM7GPEd
Xg/mM/V7gYR0lCdMJH1ECaiAkAMlVchBj3QaWOjwGDBjg2ZYeX27E/+DTthJ9rn10G7vnsSDXdBS
gF+JTbJgtnDGkx0K+kP7MGjw2cDnSsymeTRWvOaBQzcCz1/8Ylb7kk4GnXRS3dJSjV4CAmy+4LSO
ArJrS8RqM3EACS0dcjB6mQ2+1OQ6Ba4hl72vF0htbp1dDX0a6mOUzERFlUCNnIH+mKO8ffsTzQ7L
oKTwTFVXSFhcH4++dhopcdMC0Ke9Uobok5y3+xDMLQ+rpiP2bT2N73L3nMBofHto/c9gAKC5aWHS
SJkBUJoMrSN5oPdNWBxdx967tryLECHJSm1HgbuhgyUxHmVffa6UZBe1m3zgWQ2QvW/uK0va5rCE
qJV2V+TGmt6zRyMcf8pUWzWXphZZO/j2o8Efch6LYYeYxs6Xlc8dUj168lrL1lH1H1GaxPj4+l8K
TNNZ325gtvsiu/IR6ALxJ1B3pEzzulrnuf2pRBhwzP1ft7dgJpXHFnzka9gJgQi/3n0p6ttRK+z8
iGdwiAJ6nX10RxRuoyHdB4FyyLxXw0HzHpJDEolm74A6tVe64278NlzrsQQp8WMXLARGH8jsycWl
q1cBK6IpeD+6fj2vpDX0NGycXLRFdVDVZBZ89/rPQrG/jcQMfYJ6HSR2nXfSlRKvSPkLkoSj3iIK
j+qo2iAkEN/5XY2EfXXQ/PweS/BJKd2NwI4q5R0pWQ604qE/5Sb3qSvdg7SXC/9bkEjQhb74MIm3
bP3t7f5omZguy7Yg5RF9+8BgJm9p66UxnLBjfvQl5d4oi3teIhOyVClHk6Z4MdThE/TxePqCX9ne
dyFUW7pK+I+F+tYhNSw31oNXaCgQ+0jGaasBpG9nO7uWV01R7x0zfse+KKMG/0pGk5EML3C2LlOA
p+nDaJAacu8j990BW+72CnEXkgCI1qfJu4/udaDFO1JaokeS3Rki5xC676UE231rrzrk6IAuKuU6
cetjEIw7LSofWjt9VaWG9quOhjGJkptLql8DQb1qRXDlD8cSvRVPXUQkC3t0Yy+nWDY/0dFqBftM
Q6++QSBJ7/ZlZa2lM4SKOH6mt1L6hWLKTGGVkFUBAu1wOEVfwfWx9LLG6egGy44ebOGoZsmb7rED
VhFuc/NQ0r73y4gIaAmaadt6GBZt9Myar8afXFe1qbw+kb3sGJO+6E/o29yVOoI8UNQebfM02HQr
eLvbh3bO4zQ4sIQfgOUM3rTrRRd9kUsejegItexBAKho3ZAgkpBloK/L6c4arV0Q/29vDzvjdl6N
OjXOtVVodWemyKbuYJuBqdyia8xH+pAc674IFlYpdm5ymq6Gm9zMwExG3c+tFG2ALf47AwGGJkNx
e1Fzrx3DOIDZ4QRA6mriDFltVehxpKaCz8bQyUq/lDQKZ+ggg1OG81t6axDuslFYvD2wOJh/LI/s
DoTNliC9nCzPjMvcqjwlPQ7Z1tFP7GCbvt4eYuY1hbARH4JReE2nqDu1b+HqKYv0A+JX3TXhCc5n
30Xl7r8GpsBTCQ8hdUk41nm0rs9jmCqJG7cMROLQRUKreyLgo6de4ORJ81v4YLdXNnc2IMYUGF3Y
JqgzXQ8YhZIs5xoDBuRioNaI+n2CzA0A1dvjzH0k7pkA3Dm8fLLwpC+yP63TlU2eZanwwKgL85Eo
rt4eYn4pv4fQroew9MirbJ+lUCccG+HZisTKf1+F4QtBSwNsT/Cs2lNXEjJCrUadVCyEAlCLigqE
s7UQx/rWtc+3lzRjKOgL4UcQEclAqa+XhKZ90VQuuwYoUvLgZUQCIV/TLKgj8quMy6ub2cOrASd3
WOuy0cqLMj2ShQF+hWdPu2kfLixrporCEedGwZJK4wuMsdfrajUulF4n6bHLH5GZLs7Sa/0cq9vq
HP+A3F83n0ma592CoZjLbVwNO7ldBd4ELWkxdFPKgcQGIVKGWAxhkU2Qo5uIZLX7gADZT151NN1u
f8uPB3Rip65Gn1y1zhpztOTS9Cjb4BDgazg5qBnYX/zmQXvRTOAE6yDZxRkPEdTd2yr/1PioWdPX
vXH37hblFRsGf+Qkmw0e4+3JfdDaTyeHBaWwivHmi0xOGtWsOPEHC26gAkyOVv/UM3yOr4bxptbP
Tf5joIWm144RLZ1o/4LvyKgqM8u6FrxQEPIr0fYjMaSgj/ZTKR607j5BlgH1GHtXavWq+h7y0mXn
0PpcdHsCB/ZZbVYe+p9y961GnTJyXroGAIeEnCB9K+NSw87sqdMFoIJlOmQ6Jw9F3Uh60SDNfcx/
0llPd4aL6iYdRZ/iHzqBzIhAxCpFrGaJ0mrm9aDyxa5iaAlJ9MmH7+NMt8qED09/Gah87LpUIvLb
kuRcullz9/dyqMkSi3xU26xjKNGNoO6p/vUUqnF4bx+XObt0McyUT08JqqrsOmgeo05oDUiHRvI3
lIPdIXoAYhS0iMyUD/9/Y05Nkw6vjueztDFGrmnbpJvcpI1lFaebPqavc397uIWdnMJeQ07RECuY
XgF8r2iV0E/0TiTmv3iALw+HMXm14qyzjExnWcBteOt5tRhm8YPNNKCbDEP/H+kqyjAfd+Pi/fVc
rRiltEmPWf7YksSM3fuqPaHe1BbfUOwcS7Rd783+c2SdXPsl6xfok+bHJ6kLe4yhQd46uQNtFfoe
aTHuQOltuQR2jUYSyjURRABp++wmDbp5I4pHwwcDJKUAKlADHA23vypq1jwtU0NHnIEfB7qKLrGJ
odOtWiPNCOVgKT+LSkcIdExP9LvR/9JLGQ0kCTo+2QZ09R2ktmYeHmTUo4P8h+ntxvyl/S4k7ES6
WNjBYEBIk07q4ARrXzjm6Jt+qGGuSgcUfEDC8kFFUbgNobVyniIDhdbsrzYVBBp7nSRaV39t7HOM
SlacRDvFg9ov2LTtWcWVRWWyre4G+R6AoqM2OznaC+ILa3w0u6cqf/YNdQvAt6RyZA/eZxlFAAP/
jYRGDjWez3zMN4j6YX9Nt71krcBxsCDfhTCDAomHUjlYUHLD6ir96gGkkcz+tQNOBv0bTXlUGv+m
XGoF5XcThSViMlhC1BAWQis/pJ3B6wziVnsq4i8wvI72nTM4K8V+AQjhW2fyiRYMAEOp3svuCiaO
1YiMZNggjyefXG9LxQnF4BP+GVmiGoUZkRCjilINZ1qGChNewdHheSk3uYtYFfqolQUFR3KHQSuR
sevlkdQwqr21sapQXXLqYKcU2AKRDSYdao3BXZJLZJ6GHR/HyY0DGHLZ//YBZiEHCZZKDcO1kA2M
E7pHjYPfIvNqmw9Cq3hwQAewiWX2yxh+0SVOOWlHnIHOixxLK5E1bCztEAutlEI9BG6/yfJmU/jJ
Sq76O6XOd21Uo30+/kBz9l3Q61T9m5PA7yPT5JtQZcW3CpoHCkrbCkmkOtDuf5nDBuLz3NR3GThY
qIiit156192/E9NFSiZYuAqzBk7VbdpgSBHqH2JCFxZBdzM96msuwkizIJVRvTvEBkqj/sJbIW72
HxcOCBu9Vg6dac7E19M84r/M8niSkIUY6+EIbgekjogKFc1+SNuFOHR2XTqxPMQI+M7TzOcoVZHZ
yDjo9NmRR6D8Tl/uYjwzOwpCB1SqKC0b00b7MsvDtC4YBUZK0ugigV6eF9u2l0aZWk0tSC10g/CT
Fc4NKtCU8+F5WCTInfNQ8MMpYwjRBjpsrv3xioRePkhAdBgH4G4yHEAzjZ7o4V6wv3On4XIk9Xok
o6l1rdLs5Oi+WfSlfrSpfhrCk/JDeoytVY60rrkKy/WgQk25Kna2AsJr4eTPPkbQt6sUTzj+lLyv
J6HLRd85spoc/SPwSf3dtalPUX3a+ekq+RtVcNW5t7Rdwq+WfEFldqsvxp5swOA2nSIHenK0gzu3
RRZPAvO+93qkf3XEpfZt9zj4h7GE+QjeSUegy5qNRu/9kI0bp4gXvKpZp/hyLyb+R2VGXtiZzEfT
1jXFHJ3m0B/QYTTWXhmQnEXCdds/Nfpr9uP2UVjaiEkaXMvKYXR6JaH2/0Wgxun2G1/+L30NcwNB
RojXDyKHSu/kxQ9TOZXUlqgP48tAbgdO7ixom4hAbi9p7nADxeFAIY4nABXX58pt7SaVLCcR8J9e
fU4QCE5JESD2Uvm7RdGK2dEA/cCnygf8I2QruyAGcMSXCyL5iJOAcdABJdpUWi3Yw5Z63WeGs0AY
gX61ATiBR75enGOMtMAmFWSLnbMz7HsbvjaMq1OhRKSkkEEsvBszMQbj0XUmUyIx/2CPU0rTgqaJ
HrcWodP8GYe1zxGU684OuQGwVItNYXNmwSLzzWAWQn40r1+vsGhMK2/jLD520F34iHalZw/p2lK1
t3It0HOAVVa+87lNkQmmDN0KVM4SU8dHmnTyXl7NYnIv4tCKwjBlFhwiPbxzvI0dbwznyaQLtY7Q
Z61OmrziR4VXieZy3QYg88UBHhOhhfu1gKIM7vAlHNVHL8Wf0wJKJ4rNCp3O15vTooHraL2WHIde
e1QRfqeQWCbUdxJ4zQCm2Ea17tp8EzFNgeQZMn/Vmdq9slNSWYboEA20k0isR+Fj3kKlr3RsKAKr
/hi91sXw3AVfWi84FV57JJ+g9aezsVQznz1SOvRbCEU5kBJOomMbleewyzE53JYI0Q7bYwrBqS/T
DaLR/Py7S/N7xGlapR/MqA1lGSPnbzvlRa7gVRaNmuGo4UH/9zlWqPupbuP0kDCcZql5VptQrhgM
yNsOwyOAngmFsdtGbqZBBLJ2xBxFHteESmyyi3XV6fQr05BGXFQF9xnpKXTmXulJ8JVVRNOtdpdm
d4GyG71TC48nWrsa7RIbPd86zd3CZGaM++/JwGwzsUpcWbnzRyZDowN39SS/Vi/3fs1TtpGQZ29W
wef8i+6vPGljeyt1SW9rfnjkJ2wdSZI/UjtKMYah1PnxsdbUld4na043qfq8fBQqerfXOjsWOWB4
YAzKx1N1uKKVXO6aFx8FESPSUitDpXpJr15M8jJactRm4mRAUb9HE7O5CA/sujZ0d2C0yHjQE3s3
Km9UI+jEEUSpoAIFhhdpGsKiFwIVehMWVjtXmruagHiPLiYQGokulR5bm4A9S9FM2zrJSnoNpW2W
rIevcC7f3t4543C54MmxTko7s/WM8VwD/s/VKK/AgbnxGoLEMlt3SydnfjhiL6yDeOUmZj6MkrJL
Shf9kmYtKEcb7Uy8TV0eJ/9VlY9l6m1uL3CuQMeO/h5yYsJL04mcJnGQ7ZHG7Zh9LZOnAHAwITt1
p/VQ781Cvc+hUapZ8+2xl1Y7CQKjyvGgt5XASiLsXUnGjrXi8ZFUs7Ryl6N8AU3T7SHnPG3LwDGy
ROz5J+jHoEemS3yDHbb2HpkLMto7IeDiwEs0gvOsn2lsc9Bdi6V1o7wTv9UqfYHF0Wnzz+aiczhX
YAceQcxo8c1Ru5gcsDQcQtv1/tMXIJq5su4UhdqurNctPJ41WM4qkO+AcZVuvXOHN7XV3jU/WPd9
vHAU5kwJ9oroH+yjaLW/vluIGKZx0FT5sUX6MubY0RsBnzktj+mSGzcHw4G6WshFOyIL4EzusSv7
GdRHeX6sJBt2+HovtEV87ynLXvsQAly0ELv0dazyDf9FxNHeq1BJTs1mg4ung7GN4nrhpZxz9Wwd
v5m3EvkREHTXG9A1cW+OapYfPXTRHZ2a5KBQlHkiN2+SQaM3PzD8jaYPmxiXReTQ6Z0f5NeFI6oy
zMSp4uEw6Y6hJAoFyGQaVeg1Zl0XucA85MY2L6GNAGOsxN0qbh8Tvd2JprYs3AZJjKbZ8+3hPyKf
6fBU4Rw6IyjY/xEZsf2JlLtqdix6+6+hjJ5TEza12uWdNHfaEMIS92zUX41MAhaFGwP3LDgQqiS5
pKGY2q3r7L2t0l2SG+qKfJ8Ez6YB1obSv1x7ULLzGPqvsMXAThOYwT6kWuAIhxbGYyN6pycia01C
JGMH2f/a8mwSYO4eTDhpzCXrN5NKQU1BZKBpA0HXeeIoOLJbaQBosyM4Zrd8IY7ADUtB0d7e04/S
5XRP6VOFR1AEgoRn1yeLprmWZHuWHRuCiKL9qUMxYZcKrVoR3Hv7LND3pq/t4vwbiDrRM2jWOKJq
tvHQmRABho7YowAWA58r6s2r6Azwm6fCIVHB79i9f78wY/HS/DljGN0Q14DE6kMR++KhpZCjZhig
7Bg5zqewUM/++BKF2zLP903hbHRaAuzoc90+dunIsaS1rFUPQljOqx5pEVxnNJ3RRCLgt6KpJlGd
veYqNKjGKz/9sjBZ8UbdmuzkxiSDbYwEodmx7lEya7pqbRXyVkd+W+q8T4WXb5Io2kkh88jQlJBe
gNutaGcmUDvlvbaNe/D/4zpy9W0IYFWQstWNu1bAGoe98aXQrLsMTu3bs54xt/S+kX+gnxqll2n3
qNEnQ08JMDtaNrIVb5BUDA16FcUKoufbI828s1cjiW998S2HLi2SuinYHmsfqu/UroJ4D41D3L8A
oKer5PZwYrf/+BoiBSpw3iRCJ+9I7iUhOrYsrJEPA4cCuSJ9DzJxQJRlqeY4Fxjb3CjecwXGZrTK
rtdm2b1ZSX2aHXuFFnyNDtRdBkelqeUEmsFOpaXDkcDxhY8Ry+auxFa7bpWXPo7vQDEIIuk8aLcu
YrxREO7cYqnCPxcZIZ5GkptMCMmmaUrd6mt7DCj34mAln13qBpKtrZJofBSFGzhG4eQb14MF1ziK
eHL2otPHbyXb0qEnk2teaU+6fEjSR5tm99sfau5cXM5s4vqpdtWnhhZmR5gJyfWrGJdwjUjyU+sf
UE2/Pdicqb0cbHIqmsqXM6uJsqNZPFNYggBSNDW177dHmbtU3KgP2JIN4/PkqMtG3JNHBS/oO0/A
fTDoJi0jtBgsAovmcqSMwEclYSwYESY2XapaM086GxhOdezTJ0UfD82QrxSL8LI71Op3vdoWyRPu
ilK76xR34l8sVSAUVYVbBsLp+uQrKh3OyLPxTiuCRRnOEJzVMvg/COWJlUwvNMmv/x1pkhkvZDXP
TVeiKOR/gVuuzJVNpygHKFJePbM/DSPFxiBflRW4WuLp/36Z5Pp4oMFnCFH462W2bdk6aQWAEFNS
RM+oLLHMEHdM1xZig7mzQ2BASyA84SBeJq64mvkK/q/8UVdJ9HwFfxntgOjFLPpYCyNN3Q6oW6W2
yxgpial/CjVMInbkExYP6Ycm1PTTOXgegvWUBNd0pF5pK0IPPl3RqJvK/sux0fj4LKMV4FqvpEgQ
SaL7OfylaspKSp91APFS8EmRNpHd38Vuito9zKDR6edejimc/srpEuDeInFQCxe9PDYm/SxNtupG
iq8c/7GSV0Wy5I7MXrbLdUyOYF52fucMXDbYfeGxC9IfwiUegWDArLASUoRNfWqHcB0g2zDUxOqL
qYcPVsM/9hJ+W5IsIP3kD7TUxTNq0YZS5RoAXSSZ6RX0tqqCRIiugZNA56euj3LhUcoGNKEWu0HN
N9Wj4j1bzqe4DLejUTz0BRm4SCHBaW4Uf5fX/Tby/jK8fD2QzsD8ShJgvkgCAiCSdAFUocmTKmQg
1HTL+uohukOjaQUcs7cQv9abBzBXUiltC7pjBmcrGwPESNHO73a1qqPSVW0qHUJAqT3GAbrqiSq0
XUoPmGpCnwsdYNJz7/erxrdXifnoV/sofKsLkilUnorG2ioIanhVdz/gyuX1N3Ts1yrorVQu9473
0pXKVgaRIPnZZ7oChScYwRguGIw6o/m7AB8uMNsZRFjIk6JFxdN3ppKw6qmsAUh4S76W8l3OQcI9
2jRyu9Ehx0zydRS4u5g6SRZVkDA+0mgKdXTE3+NW7t2YKVsYJqyUUyee77aW9hFkevStIXfsEcsL
bSDii0pO6bfuVjlU4WPj3JU+8zEVhMKj+0huYMohiPPebe9l8JwVxWC9cTbseJLX66p9g36JPMLK
ab83ebT2tWGLUsy30MzvCkfbWma0VHSbMbOOYsCP6pAJgJd+Yunqvm9lrwKNQ0/WNgmc14ysC2xG
K7n928WHlvNtHXp3gqnVSOvdYuA54w7AhiCLFhRgrLzV15Y2rVPTcQZARzaNlvWh9nDhe0gkXjG4
Uc9hXELNziU/GJGnU2S7CL0ntRXlfzg70962kSxc/yIC3JevIiVZjuzYTuyk/YVIp23u+85ff5/y
XNyWGV5xMMA0ZhoZpESy6tRZ3qVLk0IxGML588nQ96mTeab+ONqPKOWa5U5WbUw/YWlkiHZHtyON
eSeq9jYd5et3jLaSsn76IYu0wZ7rwgqHHMqn8hKzgxJ5+qJZ6Y2Y+QxyclP1o1tT3Ih/yOAgx2Xs
kbISndZ2rPYtTPU+7I727JzT6avmZG4QHPP6yW/2OaTY0rMQWyhvHNKfUXzfHX03L9LLE/RlGAVG
xGgXRbMY9vH1R1u5ahhbUb/JYJCRiBWb7iJoVfoYNnYvEGu2EH6IrUcY5bl0HxfZxkpr2+dypcXH
NBo70RsN+K4S/qI6RM9wGJ8DOvCRpbjktZv4hLXM+tOzLb6aOsXRhF4jAVm+Y4YbBzZNoycBPJ1k
U6gtK075hVhoqXtNPmntwQ40Mu2A5hpCGFCMxGW1qWmwtpfAylpCI0entFv+KqU08soCBEJeJtJ7
S21OJIQGHsrTrWRaD9c/8Nq1RM+OESwyKqgtflydF19YleY0t0z87uClTcW0MxA7TYu/ouYQlF90
CMKa1zoDIh/vWubqkG99aTfbYLkeAmlyi/JYl6cGUnU2/JWgRA4k0BuH7oByatydh3Na3WcU00Oa
IQzOyMb6Bw/3vS3/Nn+kzlm0+Av5t5bs2+CbiZJKVI731x9wrVfokNJz6RoKzL2l9lhtBG1uTwAz
IkYcCY/ROrRJ9+LdYiDSle2OHp34t6ptbiLnuXWQeYu6QzRagnkv5o5Z/7Lxo0QwXiQDn37U4lzN
UWuSmTJnN0p1z45njgeEKcqeAon57ywY4iVYs3BuGRrcRakrZAIodwo26vWfslYCO3x5moXAl2nl
L36KmcK4HtU5O2MFmOrmzkGNSp1v8Hv0SA/AUWa5O+JeJAT2Qd3vxG8SBlM+4uvS5EXqzkaTvgUK
4Wv71nm//vPWUjdH+IcLHRJm6Muuql7WRj/LcnGW83/01IsT+5S3dJeBCUSkPbNxqzg1g880PFKE
0yHYnLeuNXZhIMFABDPAOG45nEzMrCUZaQsB9mDE6wWlSYpYor0Djc9/980Xp9D2toVpVTx4QZCj
F/ogDxt7Zi0w/PsrnOVU0mr9DCpZU5wx42QXRM2z/3G3kvib5DbXX/ufi1l42zBRAO5G6P8Y+1xE
hYT5o513bSZ4L4gcFRwCYj/qTuI4+FvH4c/Y/3m1xRa0hywIKrmAKFCDa8n3dPKD8ZGbMuFKj2Ow
oRuTyD+vNbGgCcke9hWD7UWthuBa1I9jzp7XXuRIWCQjDoqAT5h1Gy8Sgfo/jvqntZbg4EQtaRwP
TXZOGttLzNgd5fwUMjv2kYnKxhTye7FLQ6789MUEuSrRUKHfXVU/al3z7IIZQorXGp1PC6scu0w8
Ky7cuf0aOCUTVFR2Cvxvzc4tIwIpBZgvHaIoRrLMPkgWqAcF1+kQazzfcQl/fWgADR3RRrCQq0Fc
G/BpHDm3hnKfaf23vlIPYx/8sofyZtD9XU3iL9MDqXXS5SHhAaj0mpNJG5mKQyu/WfsIwKxW/hNp
oIQ7BQvK1JX5WVI77rQeGO4u6Rw31eInHWR9F1q8AMYRVr8ziGm4uGlT6vqIGomMMetll04bjQlv
NkwPUiMT+NBNwZ70WbYnPPOhOskhNL1HgYrjBxz/dDigsIjWhrGL2mIXjce0eHKKX6CjBDUclZlA
I7jyFKMTHJ32OWjuVC4buaEdjtyAuldxGbSA7TlhfADRsY8oy5pRfyK3KrrEM8AizbnuTXa2mzRr
p0oynhMvIpXOrALJT2mvN3dyTn00vlV4zkl57l0/kGtHRBDdcG1BlYn77HMiNkqxg3M0O5YU05Z6
t9RBu/JyRjyPmTmURyveuDj/vKJgh12suEhEWoD9ll+UnJGOKk6LPc4jX0u0468/2spU/vNKi0Yi
966p1XPFs1k+8AqZ7LZzO8fykJgmkoqQY/nvmRlsXH0fd8fnW1gsjKMEEBdVI8H9/FInKYShNKbg
j+THu57GKTCJvaj/zWHeGV3lZb2+q+zkhy6nX5tM3aVVfRMV3xnlddVjG5qkhK8YCx3HLjokY4Vj
71uIw3zAQTVk5RDWbAXjNFmTxxAQXFXZaGe62VTRxmRAh9714V+jFN0UhvmtqECYxJbbReVe8tV9
REUKZOrY8TIAUDfjb6Xd2FQrFRQvAFgh+T0+I1SNn1+AnyIhnnFgz2X+dW66+8wA2z6+hwGHNi69
sLkP6B9oce7GAzzieNwBoi++cWlshUnRbvzjU/z7S5btyF5llqWpIRfOLzUrv+CyUkSEFucZcz0j
rfYdBnvy3xsbb/VQIeCF7CFkbdg3nx+/UkfZbDUpPQeMnOroV0Wp3zbBQcNws06bQxP4uyYj58V0
lQmEHEhHaU+WUQ97o5K9DnqXz64M5nLjfvr/fJh/f9niRqRnOnd9wuuYOwm5jDtAcEH4LUFxxqwn
L+Yy+E8bbcLgIWIgYFf7lBBqV/bGGVmZPbJFbBV8AcwWuGaLMFCYNBp7mV+iDblrY95O2/iMSs9p
Kru9r/2I6fGEUNr3dToYXmqqIBr7vRb+lTvfc1n9GjJGqxywL+qXQUO4hela1850fRLDBjahZK6l
DX8hFRhKWPhc/8Br3xcdeShy4AhFU/bz9y1tp6qj3gZvxLUr9KYEPCRNXG2q9nQlAMuNfruxk9cy
p8s1F4Fa94WGLcU/fpF71FRxyOEU+Z3ITKXa3njAtTzmcrHFx8msdspC00zFCIackFNDkGYuJULm
9Ve5dhuY1P8Q1XVG3R8tkIuEMDCw6fBVvKASRXhxCUfdvseAd95YZ/X1XayziEgxfPJu6Iz0XOOb
GIsPlkBx4f0JUexNc0+xAZZR5+Kplv1tZYgHjEV4fx2zRroA+UHt/oGsMKaIogF5tNwqJNM+brbw
V4BEFrxN5HuEtSn/WXw5Wghp1zkTSDQpPCSop7BLhBqSHP0NMScx95l0RFTBN07N8J6F5d4KxpNo
PPjdewuM5PrXXd1HnHBHlS24C0vMSNgGddUO4LCF/wm7lhZxlVCRuqa1EdlW/Gl4cEOBGySTxSDQ
9/lMpnol5aFGvyHqYMWFxjlSuj3tbhfnPlfqo1u7AvxZWnsZNXu7flVGzLJhpvtW4lIKc+EOc+Xm
SYgs7vAlyeR94dwFQ/CgZ/1j2AUPlkUTI+hOueFvtFjX3hLzHYdhFgxzdMg+//RZMmm75Xwz2ptm
irTt8M4ouI/fONvXv8eHvP1yY9oaAuXgoilSlgSntNf0rjM5bjgWMwUQfXEKyl4SLfHkhl6op9I6
4bCLLvVkVjTqQ1dcC+QlPvdBXvxiVI/jiJgB4wlGMg1jcK+0r1grcpQ4xYi0jsILccsHZS1S0CrE
vAMZM0Zui52Ne07fjB0gRD899fJBlg8aVG95415CanPl7AI1s/HsATnMzv38NcoirOZZn9OzHf8I
kXpE0xmYEWifiTHiW6A5T0VZn8yJtn8MIGPC37o9MNGNARUJY0jgEhO0vkY9ZMkXIf9shO2XGiKh
7Duw9/13IapFJr4LbBUepn6sQ3zkhcMKBXgJfkrzD8rQ7AI5vLG9woLlSEcXZcrDEPW3zhxC4EvA
L8vWU8sd6UxepigCGDkZj6X/vRr2yMi6PZr/cebcCvRr+AiYQofPqgFBcOp7BPnn2OssCih+cmp6
TqydcLYUnjJqiSravTW+ismCnp/a2HhFEjZGSUeiLWI5blbl0F+x/+YxdKD+0X5qMRBMim/Udbc+
dgWJfZb6W9HFUK16F893VBKBabpdcJ8q9lf6QTVz/LA0b1pIVQ3yZrHP3CloXKHorESPAgMz+YGn
tulLp9YI8521/EmCwV/Kh1EyzimH1qSBKdpWjS3fO0p6nJN9mGS3URQdO0Y9KFsbmXzGdwEvqtuq
VPaS+eLDfINTSieFozbxSq28+obsOyW6Urxoab93Used4vREWjZo/WGHwYYUvle2ftNp7U1SBF96
Rf6ax8FTmFk/OowLzd4raGFOUvf9+mFdjeUYKhATRGQj3/i8E+06j+I20ET0fEJilGe1qvCUqF9w
6NnP7TcxiKFPhcAm0SvAyEpi1B05j9LcH/+LcmrtAF7+nMUBNMLUlIuOgxFVL/+ZxQS5tQOXxHZr
4syzKbu5V8v5ddSKfdmNrjSeGkQRCRAbb2YtqxeqZLTPNOQRPsw2LrIGuxgqCEwyUPbolxhm0qci
ZiFRB32SmpXJpzdHf19f1F4LDJeLihTjYtHWj9VJDkCZyz58kah70ioYbxk8UflF4ERBZR/kkQw6
0A66I3l11Ihthu2mW3fxgb57NNdf5ARRN+aDHLEUpRQq32kInvTmmW4tILUMxW3ao370OwKUP9Qv
CvMXM8lEVyTnGenh9jtFonys7+y2ekAFrCk89zYbNXcOnPfcOQQdvQcDwQb50WD2QDV6oAEsACdC
U5z/SYoqYjkfSkSJPApp3Nwi35tCepUNOrD8YZi+OBSpIElFzZqKMnncxXBuC+u11StPI1Ejzy3r
eEcZdZv24ZM5o+c2v3Zjdq+NNDg0H+MRTLIr+XD9S3x0CZe32OWXWNz1JVzgPBMhOlRehI48PVO1
ZVwKFbOyOQHPgIVKFNtriOrXl/6gW15ZepnZ5UYvcX1yCzVB5hnSI0qNu1nLvqDxz4+xxp8JGnaI
GuycIKTkRyGy7T2TojzT3oI+ubf1v5QkvhmkEEb6TZvYx5qvNcSoXTonKf0ZSa8IGxKJxxufGavU
3M3OjRHTHLMDiPLYYj4jwXDT4QI08XHl6rcZ/zWVlUs7UzbRBKke5dq1yxs57Hd2/lu9HxCyAh/h
zbN8M6j5oaYVFpfzbhinXV2Xu8BgLq4Rg2ncXX9Za2WSGN3S7oX5R4/984GRtWryk2SEo6YIwTLS
GpHeM+hju4keFyDy6wt+gJv+/Dr/rmh8XnGOalMp9C4VqByavTL4gCzAZsvH6+OsZAT5bBcgyyym
HtsK/qsB8uJ5xZ9fBojMGPo+GD7yOKCMIkoTnCYfNEj+S+CyadEEaPDSfvLVkFHsR9PLkhRXTavn
669i67eIYHbxW8yumfy+jAlWcr5rjMrrMpd8LdrKu9eDIgo16GSInHJxR1VyKEly0KZnLCnRq1et
FwKTg0TR2G0FfdE1+fPj/rvUYjtVbSDpSs+pd+rTXHzN1Fe1zMh/zrlTnqjkZj+ieYAcQ7pVW6y+
TOj5mAQb5OkfKePly5TjvmhLPqxNvR9Ge7v33RnIF+blx8Ycnmkju2NtIw7SEP3jXczESlWLQylG
mxwrkrtwfraG6hj5pMa2mtGjgylko0ZqfVFQ1+Mxyp/bKLW1qhfuIH5EUGkgNCwqi7ZJhi5GnPFM
+sDVjKAeuBVGvmTq4lq6vuWgda19oYvlFptBt9Nh9i3KvTz4NdDV1ZT9k9DkzRj1tGG7EwQGLore
fgYXzX3p7ztIhsV+qLNdUzGleW7L2ZMLDQVMeKGNdOjUg8Tb+rjgVTevFHpC9XG00xt6Eon6Ps6G
K6DmkEKY7IAWbUDTCCeDIVSR2nnUJAwtwGqIOgVO55i+CyLaaAPB3sX6MweyZzZt82VqEhWlYCI/
7XCtUhGZ6ZvsGDsyBFKTHzDsyIvH+m84irxGmyVEnyJ+K4dWyHaElSJ69WWX7+px1xr4F1TPfnkr
7tKUjBkIOAKhj2IC07ba3yQpAlfLSELRMibEj5R6RfFDJHEkruD7tOhNVByJ4rg+TlVQdwv7zU7I
EvAluRcJslQ+tdVZ3LA5/R8BdJr+MuM3G4CSEQXeQMpql3TPEvbZW9lkJ35eUBgk+4iFUItLmieu
hq09sLEFFofUaMuw7xySpFa646tjzAeuXYRADVF8R7/lnErIwoUUEKIhfn311XN6sf8W4b+opQwq
HkFPcsTiAvnFLGbTuno15l0ss4jzCSVJ3sFoF92xun1sNbGPsvyVjsr151mtRS/P7yKKx/o044VJ
ZyCo3ww/+jkPxg+DjjVK4icf4hEOiCdb/zHP+a2Tv4hp6hg3O02UAv1tU7yjuO7lceO2HwX+XQn8
sKjf62R6ENSXFtaE1L2TEUppeWplh4YIuBj6YkDb1Pwx6bvGg9wsGiNmWJ+Hxt47tnQzFOnBVpPb
MQbuABwwiv2Hb/tJfhCnhTxnLPZicjynyUEg4Tr7XlPwtQYXMfs319/QVoBb5OR2m4y+7IQfJRKo
i2k6Mk4W+e2Hcu71tVabJ46NEjJKgDiXL2dluJnZ04zWPyo0o2dinU1rT5ykrLVQCq/2lMImzWB2
uTCejTAsQQDFyxWs/Xpq2xCdKL4ZzhRzdiv6B+VoewK5GnS/hGy+iFM2DRmHKZzaUEKjVr6lnLva
Jrt8hsX5jIu+l62c/HXSZVhMeMPxheqO51HfEe3k1dm55cqh7SFxvANlV6VPiBsfSlCT1FeJ9BaU
j7n81d+9p1G8SyBj2lW7Q/v3noRKB8Nx/aWvDvEA4cGOBCFBFbzI9YOhsvNa5PqkdBAxm3n+KWGH
mJZsZcmLJv2oNj6q0Vu4sRWAiAVhnOIbGowFwkekIxeXfp+HMlGKGRbaBlnzImY4cekwiv4icYzE
Vc8pyZrZMyJgRgyURe6x8fCrAe3iNyzu7zpojKC3aWryxcDv0qzLbhtDdQs4QwS4enqj79NxsyZZ
h0gTUXa8AyAacIl1dnna+DUrVTepBDJlGjNNDBcX4bWk6IqjEe9Myf41/hbXE1EGlLgclzeZ6tav
1Zb48NpH+LTkMtSadl5IyLqLjIICGhKsaoiX/5KRgpFH/6eYyELHy7p3K883dt/akWd9A81lsKBg
rBcfIHZ6Q7LkjMxvTA7cseK00AAVkAKRqqCszXEQ2YmRP4RW7UWF4+ojdhf2G7EIvxgA0sipxOYt
EcngD2mTikrc53t2cf0d5E9FrercMvY3ues3vtjKTcXPxzdaEPx4iMXrK0dFiqqZmypub1Uz20ux
W9qP9HKLpNiP9Lk19U68vIQRWd55gfyktLTpHPCuz9tp9EoCD3NUxV4AXJiqfIjNX5wonFrCttPI
Dcqiu9Xh8DYEv1jJjzSjI64HZ4wPck45T3sTiK+hHZ0cN1b2GUblPgfOMfCBYHDMXas1z/8FmH51
h1/8wsX7KtKsbGCQJsK/GHfdMfvZF9KBtgtgqGjUT334stH7X0GLkklcLLm44tupCVJmYB+OoaFc
udP0lTbbyVB/yfExKJsXkSDS0qCRy4RYzGWH6cyb3BkVdgjcMxqpsvA13No6K7Hn0w9bBN4WJ3UE
7bgpNOWfgq4oPZ1dY31H8OVrb1SnZGRmlFnAaL6luk6X1+2AjfSGq2XfzVbaTdZ9aJ6t2vlppz8w
F9jr0c8wjRnSpjdOk/2w1ddKrfZaAOQtI0vJY9cYbgVGnsfUUmXvC1NsOLyW9CYkXFoJtEYt78na
p6p2xRWMeL6KB0eWvBWklDC33SwP3SEujkgLtWl9Tw4aWBEaxNwVpv4zK8enevJ3+CCB2ISlDHkB
zjLGlCknuATEz/UHMMQhj4IhecjDd2aeWSdITCmH0+SSoU0+qBb2Ni0deCJR9i7CsigP+GtCzNLh
y8r6W+ozUZ9HhP7r2QMWFABwFMIFiFhg3PCkpYQKMExNbOwFkIMWXZk8qoZL2xnItzso494C5pR7
FDa4o9/arYcqFNXJDzykxJSBkpJeW2S+QQ7t23OsZXsxwrIfBdQNXBsCgJYLR76o7zACFq0IWY7f
0/Eph5PgUFKJgoXR2I4uBE2+UAxDs8cm+qUGzzp/f6T+Cq3cTRJfiDEyqux6HclbGcAVasfSU5D1
qN72+x6pf6tJDn3Ve9E8HwPlm9rBRRAZhf4cUFRNQeuZNoYQzbPmP8NnsPiXWdUPzLjm/s5Uf8/+
baIVu9oaXWWgrzW9bezl1WOt4e4jMP0qzNbPV7kzqFotgOBncGpVfus70UnUecxE0fbmg0ulht+e
cdhYdjXeoYiNDzBAGFr4n5eta9wLZgdLAOoEUURyY5Od+gLd5b9TmIhKLMHGhnHa/7Qy5puOTBJD
ePm8MhOsIjKDGTMC0iRak5pxRxBj74q0X9w943QUMWO747CWYDKq+HfpRQ8gBYpk1gMPbe2aqH3o
olsTo4ISIUwr7B4D/zzrTMEouIfEuQPn0dfmUQwZG8XyRAbVGbGLF69omcbpeIocrJRAD/vlx0hD
QzdHcsZjeLz+xlYvSmTlTZSC4aMt9Wpaej59oyA3Ai41l+8tAy0V6Wtu3dPjvr7SSsUCIvrflRbx
PukqG70yLkEL5wHnmfKBwOFPlA3pLdPV64ut508Xqy3qI7OSwI0lrNbRJoeOGcivjGjD+AkPrmIS
miZiVjsHo4DDlvXzxvJiny1adp8ednGHDJB6JqfmPpWaPfCHTivpvaQ3sGzr4uhAwAJ8bmZHWh7w
ia+vvUKe4WIFeg7DGX4mCpufz4BaKCX+yNxfBaKphv+9aDCbzZVDPwW7fgjdmQDr6HioG2A4BUNW
3zcFY9cuhpQwAc+D0YbO4GyDIi1QUw2mQzGlHlvUyYBvDZiOV9qp1L1x+tmHvmc40j6Y3krrQZKc
Xdw+Y/5ia4Nba9+CPgRRqW9ld+Lt/fl2/33CxVEbosZJ7ZKPi10kmbiSlFimvVUhZlq3lPlNZO2A
lws1ARGONSKQQmpaAySE8iFamdbJVDYTh9Vge/HeFxWm4SSN0kQcJWG03b7IY7+rdHRRgL146fOo
f9lk3KxmKkBKSXChnChLZn8MhllOLLJciMD0fGDV0YoNHwEiXN9Sq0f3Yp3F0bW0OYoknGv/L3g9
IhZxPZOucHA2YbLrR9dA45QBJzn8koXWp5EiyaWBJBBZTDe7ufWaJi0DVVI+A30I22vIL0wyD4uK
PcxqSJwb94i5en4vfsPiW6IHB5TB5DfAb2UqKW6v5tVQ2GdScaBbWqX9QenfCSwJdndFciOKQlQj
sDF96nugD6r1Ff7al+reauuHmA4I6Rvt0xTX17alrTpbHykPsiH9A2VJh/kvM6r9pL+rhxmguZGG
LuoiNY55oMGb4WgCWejj0WNuKmOYxP2tAFjxw+SG7psjzx7tFYDZOQnhiGpv1D1yy7MZgG0Xhkxt
E3ztpZs0TzcukA980R+H0cQDnHLLAs2zOIxmM2tKbahg4sGrSyO5a2MC6ZjANOieaIbOyGLTL4PB
XYzaDY1r/rukT/ciJJrN36JpJzDoY7mn/auXqadqPkpiFXzD/GfSzbwLJrjEpeAAzWv3P2xtiDCY
3kLZcpbBsjB6OfX78SNVabTHKRBdQaoOckIK6+trre9sSN+gOeGB/IEKmyTJrnVQmUL4vx6O3Uzy
njFHJ/en9T6R2aPLP4GwJw+QEHHbbOB+4M7++FgsbqKTINxcF/tarjJnmKf+Y1+PuuRqv+04PE3z
+OzTW5JN361tCZbAUThvzMmd0lknxoo7spl0/p1DQHcoAAS5K1TQ/Xbmb23u7BonAU31/YkRBoT2
QUiFT2LsIoIwQu54UvD/j/ZUu0TrKMtvChS1LSjV/D0iWFdJ7A2mgTLIs9NrTyFpuM3kTgBuqJYm
VIfKXFQ7tB19BXEO+U7l+vnPiRLNn9F8raP6rFkfKNQP/E34q7BOou2LvZHSnpszZ6N87nq8LHvz
US/wgCzqEPMZ/61QGccAnCnVYD8k1SHMpqOW/B4p6aJA+xoCR4coVm6pra3Yh3JP27qGTAqyFbRX
P9/T0eS0PmCj5GzmzZduXxxVJX7nrWls/0ief1oJCvf0vLIgfhC1VgNYUZQ+/QhbnYsO1jvi60Jx
inJubuazbOCTAQmdUYlpCgwdzpOu3av/y5G5+N2LPVRViWk3tcixGSbnkvCQCgmCxCjRQKGJe/3U
GOLvW+xZ2IYKgDTqiT91r7OZjjMegtFZxfz3UKnGY+ioH5A90rc7JPowWwHpUcTHrLLOGSM+ECVx
BNMXsbg2d3XZvFMQw0/G7sTIAu5nr4/uGDJxmu+a8WOexbjGbBo3Cv1D0d+11nweusmdSRHVMPYM
9N2kkDL1DkBSzlxvUuNdmaWEUy8WggJyc64r3TOl+Vaau9PQ5PDxK9eGcZCg1ZxEEhy3G32rR2xs
vJlFpidl6mDOcxOfY2g81JfSwyZwcg1ZwNuH0aXC9YS4vPjact7oUqOiOl6C7XNQ2y7pBR/mo6nt
QY863Wtt/qR/6Er168Z3X324fxcWyc9F06wINNtvgiEWhsqACjAuYV9fX2Lt7qKGIrORAYXS6xYp
3cUaURRWKWT46Nwpr2KuMZbdOYYq1ZT+ftDkfUPeK3BINRigfBBYm6g3nnxf+FOTmCjRjYReUZa6
aolddW54YYwNgvUGuyZJwlsxo+xKSYCOsVi9VdMtMaO1Ni2gaZr04nBopEyfH6DIItnOEO8/m057
KGN0LtLMc/TpZJA1wLNu5sz1kWxT7fAwM6jnZiug7DNc2Im+mlm4sPtbXGitZxRRCbqHufon0198
5rS+Gd3Z2EzBkIggzFg0vSsXa8qNb7B2vNHDBV1AsSL4458fYa5sWtpTEp9pwEc7PgQD7gad2moY
vKLNjroVe23qu/E/jMnRinRDYmGez17bFW6ITXufzPvM06vCg0+3E5pSoaZChjNsdINfrv/alcrD
uvyxi7qO2VjvzybykFYKbPq7uOOCj1wseozyu3lL7vRDsHkZ+wz8YYVUFbfF0iehb01fTyM5YvJ2
Z0hIlOzxXA7tp87/GQ1fi8QDbFEbt/WNKp0sOskyqFdjp1fEgj0NbWWXTo9a2u466e/ApzdZbqmp
r8YHNBFNUicgidxmnz8f1EbTniV+IehWnDGm4mihTYH8LNPA2h48thWkb4Jy6Tje9Y+xlk9ZF2sv
MWlhb+UOcrtYkSuPSmIcgdAISBwgMjF4l5TnSmp2id0cbHyUcxL4YSOArNGKLKDSjEYVuEXWEudv
TW1dJpoSnYVVi8lVJICHTt9/FTkMQBmVAQcNv2L6MLEXUMIi11+k6B+/bzd+ywe3bLlXkAvhE4jx
nfMBHrwIZsHAFTRLbSSEszPL4YOXbh/1BG1GrEwQa6n+nnfJsQhu0yo7tZi295Nr0SQgANhOvatS
6Nfh4BnxLRmViBM+rt6FXKG3euS9FuqX4tn4Ofj3HaCO0LOVLxKy55Qafdp7DpoyTEJTHG+YoCAw
ESJnIBIDvY8Q8AC7CecshHVqepN10ILf1zfDGq/Kunz8xWWoVWmehZp4fOs5QMtRofPaZlA8Hkli
vRJPpWP4NU8GIKLNoXTOQktKBLXsvdTvxAMREFvbONCaLbJ3SdEY9e8tmvxkodd/6uq+RWuVyI0O
OP8sfiplyNRQJUZnHV4c3YJBuwtChPnuxc4N3qmtcePmtRJSGAJsLL7SnLUuF1+knYPl+Eo9sHht
g9Ohky89p9BBiLqsi+83/Vm9D8DnPm4svBY7UR9UELF0dCaLi0yibaUsyfI+Oo/SqwbMiExRzUUJ
7QxvAjNADsYngNTtWihsThVa9EIcBZlNogdHt1K2ir+1/InIKot7B17Fsj3eJIreDyanVx2f2eI8
+ab/w0p/Ff0yQoOG2DtRcnG7aWAFklIf+NQfII3Gf8N1W+hybgISV5pBn1ZaBOI2levK6KZIuOSC
mGd0AyCRN3f9K660gi5WgU/zOdyDuwnqoCXhIOUs+9sEr0ELlSaGLahXWYDDri+3+lDkgCjq0Qiy
ll9Ik8ZqSgaD7DM5h8aJDHemNty8SNZyEBvxY+b7siDkLZ4qk7IiTEryQMbSwr4hxocavMuOSDrH
lmBvFeBWYRlTpgdp/wCiDKfc64+6epPi2gFrTIa+Bpb386t1mjIyrDqOzjYG2tQr1Mp4vYrAzLHg
IOhQPsw7oaayjeBd6V3aSPqJexzNKwYTn9dOdQrUMkPRsu5cZImisdiBasr3DO99/6+mdQd/Iwh+
wEgW19WnJRf5PQKdfmPaISPnVoOb/Q6zhCSd+WO4s3Aq0ydaBzlYYfNuRMwwqurDIP3TIcqGmG1x
GMnKR0U4gOAEOn4tyqcmCvZ1+z5ggW0czWafDgUArcD1o9KVm9vAB8nigaGQ8zuGyLVS7srRs8JT
HT7UOPko3fM897CTMYXxZu3BkhLX97+qM/AF/62qaDuMT37q7OzOh97uWmGwy9vnUMmRkRHT1ExB
roQxYv8oZrLOKa0e0nSPfpdb1d/rMtjF5YZe6Eps4Q0KcIaD4ipd4M8frSlDbVBCiWQU8BVH3s5d
+gNCOGFLpv3D4PCPjwUiCL0EDVbj8oD0+VClSefH53B+mPrXyPg558+W5ObdMUewYZbuoAHh3wB9
O6JcfnLmH2Z9BuFhBz8Dqd8xQPX67phBEMmfUkjD1s95EmCDGFUvQRBJjwnulAaeLf69NR+d+bGZ
kOLzEfR45+KgwLrhwvYHlA2B9NnzvQJKbCx+S5JAeb9XVb8rrf4gK49p+A98Kx9pqY3zuXpGLt7B
Yqo548tlBaXD63Z2JkGBUTKtSzGn7tzmHyZsjFAOG2uuXNaEvn/f+yJTiDJabL7Me+dcQt9EZinX
nqvc5RIxwd+FOxVf4y0TodV9dbHoIhCF81yicc+DAgCjlYKpD3kJkOodo7KN51t7p5giqfT5LQQj
llgzrVTVMR8yRkooLFq0yWWa2sAJo7R0nWQvCmg4E5v7ee0JL5ddvFaoErFcZtxi2M+x9WzpjQOs
GN4mLXnluhSmT//v+Ravso/8sMlDki2MGdnmpNXsl0Gmm/BfVCNbT7VIsGBFh7nZ81QUi/+BIDP7
ToIjMIfrn21roeVt4TtpPumkGuTUFZz/mhB3Vw93mb4xM15JGT+9vkWE62WkfjKH19c2gtYiGsJT
/8i3Yic22Z2GudL1J1v9XpqFnqgFj5x04HNInfQoz42aBY2fXfEFhMp/YvsYRbvs6/Wl1gCe1Mv/
rrV4OElRwkS1WYuNQdkMqKfLoGaPH3d903kMATZxhavPxwBCqDzikL7MMbBu9pMoY02sjnDWztQj
cuBcGswdNluHq7vkYq3FdpRS0yqkkbXK7ggCgp4/EhskFJsLrWVOJEzCo0FchgxWPn+1WUIB1MlJ
38CboHbFwI5n463q8zMWqzrNLgH4Yc/Yw1bSJg7w8mLEPwDYBwEeQuZi6dGPcsZYKFWCyGYOUaAr
dec72tFUy1vwJ0NqQmKb913HN0bGfsrRndxS+1pRnEPC6OJHLFL/ouZL9yNyXwoQk9JUbxwl3zdC
UynUbjvgLqN2Z1GJi363/xaDrrKNd82CNKJDLebP65pDvDfi/IaRxH6Qtd31vb62FS5+4DJ9wLNg
potfRKKXi/iKuDeJGAOva3Mmvv4yDCSjIcyjBLGEfmbSkFtZqwiNEv1h7KCDFs1TDHgrMsCdqdZt
zghpxrS4GyxPAYQTGq/C0bhoXdnPjjRqSREfq0C7pURLOkCXwRa6dy2sGeaHAL1D6ra89ZI6HPOp
MjG2lB9t2POUwYLjDBCuontEH2XziHyI1f6xT8UmofYHkLXssvpt43ctqs0EG0QdHpNcPhlU+dx8
keQ8aWjrOo8Qy+Tu77JpPBnnkA6I3OjaCeqAN2KkV2qqGKw4LWqGgwIr3HKDbLpxaK9pqnwvxMKE
0jCmPZb5IjPQa7/q87gTNCgOQgvKSU0A9gf1jVicO16EcV0+AOXLeWTRnQZRYEeWQLk6/n2hDd8n
POqDAj1lJfOKXH4yC6ZjiArgs4Gs202dPoXm5OaZfacwPEUB5KGtjYNh/BUN1uPYKTeNJd9aEYk7
MsP5c8wEp4cqj9GQl5HKT/KmhfZqPHBAzhu4GtGMWwQ9dUoHtdZ9GvLJexOOHuHVVN4cBJplZUB+
zznE+ZHhsl82zLYhQsVbCrNr+nhse5RACEiQhT/UFy/6gHLUjmVQgzspmt9x3bjI84YQryiWmv47
ZmG7AfRq0zxTi5JMl7vOAV6rlA8+4NXOr1wKGbiqvmf2gMsrmVEw4nnBuXWKnZT+XVb+Ifk/nJ3X
ctvItoafCFXI4ZYEwSRKoizJFm9QGltCzhlPf77WnNpbollinXM3U55xE0D36hX+INubYPqjZchP
+ytLJv+9N/BNMZ1s9X3g+KBRnu/bzw9zdiFXvEu7Gab4Zo66RVlTZW182pPac9H+6KN9agULp912
2Y+wLGi+okJ6mPJ9HtzyGoBr3kSl6hbRjwIxVf/QSiANlk3ywvguSL1iVhddsA4C4emzmGGmKTTU
wax2a9U/Vv7Cj/dN+dhApeMuVhli4xr6/fNdCoyEKJtsG8yiYYs///StDAk1fc3m8XRcEfIV+RT3
f5Y8kUx9v9DHxvv7Rf53pbOLioq+mRyfcVoJ5C6gUrH804yXOpkVcgqM3p1lZJwyHzQNev7MTkQl
bIZIfJ+awFjTlrSEFQuMYlvHBj57LQBxhka2m6HMfJD9CGTc9x9BwMfPBdUdI8PqgSnMfBjb98qo
FgR9WU0+mHiRehjwDiC+ptHvHMpo8vz9E3+IzZ0/MaAU5nu0NDC3Onu3jpYNfaRF9OYxSurKcTWH
iJncAbBcRg36zhWNFRk+UrbCHtqvmz2t4nyQbgINnAJai2qH/Jb1MFXTA/EQfAKDHvA6lCRm9irg
QEBVGt1eiiZ5ZsvrAVVGORvpH+Qr+BpWCslsfi3lg1WqO66UAbl5uynXLR4oZupAlH1L4PFayXth
YrHVS4c2u0+B+IyFjm4+gx3g5a30U22aZwr9PX7Z+yrKlw226KLqlV4zP0Puo1s6cunF3T9x8Scf
3DkZkGzVUbFc6tYRhddOz5ZNNC9GLJzmclwW6osM7rHO8pXaGMvs4PPRZYzZe+ctH3L8i3V0tJtl
gOblKCOWYpVXlBDVv6OkrTB4VSn5UIBltPV12w8xlgS+nzLbHW8D9OORwF1J1uimMscZAd8gOtYa
IpPhUiiPE7kMcOqdGSxHNCWb9DUfO2+ojhqGcWmHhICTrSdD3Uiyda0A//uq/vpLz46NOUd2PlkZ
B7RGE27pzwdnupXnO+5rrIu6edcge9/4u9oC0bTpZ1w3cIfKlr3hImyNqv/3m/pCqsvvgdTCFUMX
Rj/v+ejN0LVVwrSUkfuMGWA4ACFaGPl2dhg+b2TnlTM2p/AQr5Tqohr5eprEwqahoTSF88c5UKor
OlnJtDi+8Z+6W/s+erxmU3RtgbNSOU81reTRWCDdtdC0x3VEJ0t9+v4F/h1wvz7G2f1sypVuhgGr
4OgoWmbBJoSTvEe24/t1rj3N2b0lG3qr+gqvq3gIjvpdvZtfvl/g4sb89D3ED/h0czDIKtJKPAjH
OOjdKlmV+zLZcoRRdi3/z/n717d2dl6Ttq5rPWcxrinE6mrzwIWJO/fVPPXaU50dtx7Y52j2LEQ5
UoLqmVuUyZYKA7HMWZbhET7G96+RfOjvTwWwRZZxPCAYWXDzv75JZcgwf+i5GSvUbazJQ3Lb4tYK
GVExdULOTsAIaFUKsUjfhB6WLvoods18LbRqmRh8ZMedvZSyng7xDu3GBQC/CDzJLKx4aOCb/ikn
t9DLGW9sawXmgqg/1CdqIcpUg//BSo2t5ihCwwE7E6FPilJc2u5m2BJcqgX8WUseVzhiVtAwLTfV
3q0UGfg49QKbQFS8i1liAiKrqe2dKb0BXBU3vbChLXMUraI38UAW2bvATGhF8NgMOihuiGhc9pBf
JPAWAjVa4ZNwHOO1McTCWsYqH+JVX59kTHvLZxNsoi0gnqEnsgbKbKvdQW2Rx6dwfuMlNUXvipQ/
xX/GQmiY/0e8HnG9+AOQSnq3DIkweF7NXJO59qYzOMf6cFFiFybT/lvm6HrpK6XeN29jpiA+DMgI
IlJx1+rhkl+BzMIutZp1zrC/AoMF4xCSnxTsaHzb6GDSL8RbegHooOorXFt4V7SKhf0KPKKESWeL
fddvf/rTj/sy6EC3LCRjJkHAWKet90Pzuw8Rt4IllE73iT9D9DKWUkQqA9o4UI+dOq9MPsWEwZP6
0qNcLg2/LSneZPy5ZjbeVL2rsHki+WSNpbCCyjFenAF/TSMouTRY+T0uRt1tTgIVJPLKHmpcbFFH
6ZG1ad4k/ZBUqOU2xbKVya8tJHZusvK1aBxXtbZAMCOwdxmqCg+5vyhvRN+9e4JPVeiP6fQzKe+T
ukVRGXg0Eyzx4pkn5QGQ+EbG9gq9eTLc5klirE9SN0XyCtLivrR8AN0QBUDB0UKheulD+QM6VJTT
mo/MhWLIzioQJHwVjOSDGOHKlNHii+cNsw8QUeznAawDBeYMUb+AlJYCf0O7ZKFkb75JkVCucKUv
hm1WPPTKfQueRUyda4z99CdhwAZwBB9KoOEuBF8yGZhlvm7Akiv3Uq4uFNxuFJSagsg+AMoW2GEg
kDDvJABLAD5i+HNFhflMMrgaZLhmegInuXMkedvZTIpAacMkRrSuY6AjDk6IxFwFqVjYFzmB5XH+
ZhO/gu5glEfRyGkNtgmiUkJbWyjCDu27+Fcftfp0V0JZS3gr4pSJsw6vhaMSCa5R0d5HJsIj96LT
NiBJNCxay4I86xJIV5FvwQ2rPf4OzFzhdIKrcrQ/kiYtRdLdmEeSUaFlJU4K51FioVlXMFNEKFFZ
MRdkJlhWO7AO0EsGSUg7o33A9tcyvmuxphPG3Znka5phKgeUoxmq8ooag8/ALhaHHm8d6pogfxf2
XSH00hYwJGy11PF4Z4OFXHJru/gC0EwW+JbeKQDd5ttshHeHF2jeSPdqNa1LfFOIODIKDGwUUEzk
2C/srYEOakkjgPCtov5jsc95Kn+wdkH0rsaDh1HWZjBLV3RpovmJnypl4VNRButKmkFo+iulcH4I
ASHU6MgJBBkcNoCDiP3Uqbs5MF/IzHt0jfjVIjHvLNpr3cGyykfVuq81FFgmBdlPctvhhMtp2EUb
hrkBx1MaHE/NEhfcQxkWxIhw2anQCpQ3ORqEgorki52RsBeB0UgvCQdDIHKz8iCgoxokniE7lQka
Rr3lFpXxBEVrJRxV5erAl7GU6abEyZRXgUDLhIkUreQK5TGU/yAj8QZ4V+LFo3AOPD7BdXWmLEVu
YqGYlZebuleo+t4u36k2IEuNwQA6fCWeUmk3iguKJ3HIeiMUdIit8SofTU9uADuvegPFZWh+4lgB
3nSrfhkoNPoqluBbiA9bFBNV2LRsQK0CPRHDHQtK7ceTVWup2uXcGaK9I4XqeohXRvnWltl+pofB
xsOvbFOXq9h4YYS77OiYJZXhMpMS6vEjZDuE4ErCQWMzFpM3/AHH2mqfbSqlWQa9l+64yAWHl+Ot
pyfRGAowIbTR4QeHoXB+mHFNTkybAgExJGDwnibOQxhTY+6y4NlJ6CqBKQtehfGuGtMyQ9vQgOzD
SIChDgdRzjZG+4gCF03fEVGq+S3mpI5TtzWBhTe2dmhz9cDRg1FaxLgyONsCAKWBNGzc8VZ5R829
gvMK2MjBNvHMAtw8HHEZXKIq2Qrqb2JuqigQMP1qetNTmgtctmIH83aDtBCvKhItMDBVYLNuJ2Zc
QreHWb5gsgKzAs+Akk6EnB7gH0mghVtslUoPRITb0uJo1lm86OeXbnK8VrkrcngTyjFHXoij45ky
dTuRl78PAzigOyBPpY9buVo27H1hAkyVJH4iehyQY60NI/1RSbd6kD+UylF0xiNULXLyntQXshIV
dMWO7ZPhe8qARbe3lLAaaQsvO+1hqXOdAEmSaafCXF1i+LOwaPwJIBm5oAHZV6QFJG8zo3zIO+Ij
KbT1SOWJek0yu5WhbeG81eqIoFTpISUBCU68GTt9sokgHZU3QwJsSby0QSmw9Jr8WNbyKQOrBDhi
jMFjYxTK7YNVn9jLBpWuxjkddzLEgEBx5eE5cR7Jz/i26h7RxqoptkQ+zRk9YCtiYC2yDoS6SJsE
rcifrGU2xK5CPdkSQsTPEbtPBEl6jLkNnJs+2fssFuVNUvwLYjhVksfzGQlCd0gal4HnEwXmRyEm
g+CaaKTkZYMW+gYYK0GAmw6eNbvXxAkHQzTR/0ud2A24OQJ6csJ1Fh85IUoLXM+KHTY1dCGTv4WY
ETz5/L0iGTTqbB22xZPYV4bc3iUKjamtsVdALieFBKVI9SzYhUb3xE3HYRP+FmMgkLMbhVxzsH8D
3Y6rmZPtmn/IZ435ND0Os5ty1b+GjfAYn6ed3C5J88fEWQzDImECRrqB+GE+Aowvl0CleJqyXCqc
3jh77WVplUFalbjwh9+pZq47C88jQVwgW040417A4cGAfewNYWKdmAcZ5TT0kSY/8oR2hzXlG2YV
tk67l/+uOaYvdkFus5nju1qKPODLCBSvJfrFsr11IFGZLUGMm71LX3mmNPpQeprSJ+EXHBkavc6X
IYqW7HIUMtlpsoM9IMYbJp4IKl56ixS0ap4djVu9fZFD7k5uG4T7ZETDrI3RK/SsyDEzYAWYaRC/
MB0Q4UqxCxQlSi+dycKQxgCp1+5wYV4MMgYGi+5t7iBjdfo2JqCD3AlRXeaypYQhBHsibBI9aye+
QzXCM9pnxRpcQVdhCggzqiwqxLYs19aGG61BVgtoovZEZBXnsuvfGGVx3Lu29WLpPjHfJqwWRLYg
QPIkmvJsr6echAY5LXtRI5sS7PhWpL8xujd18sOi6aUU6cGmhwGsQgOjCgUIGCjt6iTF9r222Rtv
SqRuuFm5ykX8sFrM13g7ZmotshNXGaQgccvTeGnQZUdJsyNRfEafdMG7YUdziXUf3Amw64uCuzvh
YwEMFXt4MMaFSe+bHy/1Ig1785WnVh1+MvVXZ3Xty2BnxuzeUtl6xEBqLlRXTP6KfRj9kBLcHI07
frrAbvJV2ijfFpXg3L+XMpbN4zE10seKdFTE5/wRgTUJVUjOJZo1Si/dGqhP8jE0y/DUCivsg0C8
T33hadEu6vZBt5nDpR7eJsEu1OnZr4zWG4Z7PbjBzSlBTQ1HCtvAC69EeOAQZIccxDFnetYwcaRO
JTzb07DIabS1ZYcSWYzbzN0YP7MH+zTEU51UiwGMgMMKSdFuuLf1cKEHHVyrW81/8WLzjTMgwKq3
jvNL5Jy2Xwi2D5scDgsEwDjX1pLf35CkMRUn0osKkdsyIe/PeV7oghi+o7jKaJIUsK5xihSCEnG4
tjBe0nCGf2ZPRm32IGoRTZfciVwCXQCyIDTjhZSwiOOMGbxGWU7htOxmnCa5e5GAM6cAic31FK5F
WpzbxjaGs4ikvFBeEwpZBVxHFUS+Q2PPoXdW6QeNJDPIgi3qtcAuMuPnCD+3pqQR/dJ2l8u/hlZA
sPyoWDIcLO236DaQt9SkQlxVlOLc7WgZhLRerbrxSCfTcS3iip8/syOp151sfC4awHpkOmP1pEyv
xnPj/NQqt7fJE7U1wD2y5pB3zjUDL8dEw6oQrtsx/e3BALeeuaJOmPJ6XWQqNOkAcx32AJCUhOJo
yBEjGVZ+eteX/9RWLcZN4h7M2vVsun5+EiBi2r0Su1xOUbpEEnLIlu/+QinDhS8yQ2/T5Mjb6Qep
UndCjgDnOkoaay3gh1S5qkHIYZ/Ndn6Ik30b/bnW9Pirmfe15XGGf6nSyC/UnJaH/wEAEKULKWvM
RUrbjSPJFuDyhVYmwveVtUWH7WsjUawN7kGHMWACnP/abuEuDmq5h1AEwXxBehbjxYe3nf4kWKFQ
awUrlMSJpAb+q+lvryrmXwRefP4FZ09vl6mNYXUX33TDieyA6oYLnRBLZUBCxkBhCQb8ylNfAjqp
bBNL+BMIKfevTz0Th+Qq4o0b5FrtjjUFt0i1QN2HK2KeYJXVaXTlZYt22V/v+tOqZ09asIn8BpFd
gZ+hAvxXDUPUJ+WSqPf9I15b66x/qwSF5ZQda4k0JoXIe8RugYXIkNTyKu3k7z4uu+jTk531cdNW
RQ5dYxcJoUshQs2ccBFK/9TVqlr7lQGZgZPZKhQwR0FLhILFGAol3Kkd3dB+//7ZL28pOFjowNpC
Ze7sRSdFrPpFJJh4XJSghkGeiHIvXI2gUKXhCecHgtj3i158BcgLA4zWLB3y9dctlWrdgIKaGE3I
1MAMjw4kmFxGAmPy/Up/d2V52Z9WOuvKtk47Yt5oAy2PCFUb0dl06LP8IiGkfoqGawzTSwLwNoIG
zDmQrQFxKk7Tp+b2EM/RGGZM0Sc8iOv7vl+QPfjG2n9rUVLKuUyNZt4QLMRMkowCaSX84DR4u7r7
/aNfesm4swA9t2AuYHn99Zc4c+rkOZDwG1pbdKQY3nPhAahLu2sRQmyR87OqYdRCs5npjiWffU7T
kSoYwVDLhg9fyEM5vSGiTDcQmXs2MdktIK2AdhVX+ffPeLEDrimwPA1TvOxz/FRYTZpWxAwr0Lfz
rdZLUtziwr3SPkUx/ne1siThQOgqL+/LmUZi0i7qYRsn20m5qqV76XpAaFL06RmJ6+cAiqJpKrNo
LTgZCakmTTeBDNW4B0hmo5lpZn1vYCcBIrUbJQaGd21IX0kUod+/lEt7XsOqke6uoTI+PtvzUk+4
znIHMGX4EEcr8nKQjtRSsrlVxqer0fMSkwx/ElAjmoq+sHV+LepVCBSwMaOb0D+Y7XOC+DwdET96
1h/rYACY8UYGb/+mliag0jC6auH4scJfG/DTLziLYXRqQY6YvHk6liQitFAABI3gi+m3cmfQRhHV
x9Uwdkk4ySZqEl9ARIFMPDti2NXgJtExDBYVPtfwqPHowXvN3TGPtRD4hZGgVY/xo5IfQ+id8ECR
yBNF+kDN6bSQ6X6pYeXV4TtkIU3JVqKvJk6Lj+1ucGVjXIwIjmCrMjLS/gIbhrLpINIM6TCA7ldL
e9xcG+Nttu6n8uf3W/DCsJd0AYcwA81JqDby2ZvJWvSmehvyEGkSXfbQWuvqB0JUJP/I3iOkjD6f
dB/Mv6+sLNKR870A8hYEHcwCEfn5808BeKY1o0qZFQqIvlKcRkujxRghLv3MESAvrEhi0Wil7L+y
8KXj/3lhcSw/LTyAlQ5R1wtv2H4w01i7S5FL8bf0T8gKB/WjV0SvDrcUaUg2Vw/ipXP/6QecU8Ln
MK9wXf8Xm8cgREhUUBcL6UoEOSgfrp+7S4kTSaUKME+4Uepnk9zQH/PGLpV/3zUOmt0RLj+lJz1T
bjhS0y5+K5qTgCiNTzHYOeg/mFYhlH1Va+HS3v78U87uoCrr6B9Favi/cPV/NQUIOYiWX/nO11Y6
22CyAXU2NrTwhgmIIP+p9IkFTkcUjCN+7GGOukJlu4Yyr+zyMMfZjc4/+vNrTztHTWZGbdfIZpdk
3G0bG1sHIqni6B8gyk+bLwsMK5pbO7zRGMuNbbNsZkr3NsLppWJItSx8mRIdXWi6jpbuuzj8aM49
TZfaHJgcIArI+JiBKt2VPp0/mEeEBqhTYvR25QWKdPqvEwoaA4w6FEZywK8HRYk1VSpkg9+qAEtR
8x9iLp1o2Yro2IUId7JjCYGZwBhqyb6m2pgQU/z+V1w8LJ9+xFmAmmZFraypQqN4Ju9WDjTogazQ
3PmdJps8XiO3+P2CF88KMQm6Od8JXszXp2awM0WAvQkPULhCqqYneiSkvQwRqBa/X+viFv201lnJ
VpZRgBy2Hgo9L3N+4iakhaila0bN3y908e4n9/rPU53dvJPfGG1UEHPobgDJF/P9BLkkoblL3oHI
AKULCQ8lcQMlR0hsip6ZmJ98/0MuPrGJ2IfQlIDTfhaJJgYiiMfxOcGDt2hsMbGndpHpY1299S89
M97j0NRBE1m4mp0FAEmHOpqk5UeoSYNT1jKzUundL4tl0d3RBKa3ROZLs0sp/BVD/atiSBd+guBB
0IMg4wKEaZ59YCNqe8PxTXJ7Wrf9CVTwku9MnqnUkIEOsbwOkIPX3yo/XsztyZiPHNBr5/hv9MnX
H3H27ZOuhH2tw3Ad5J0TPNDESpldw+pb0IppZFEABGCbjRxeFJTbEteHJx+/54ms7Puvf8GW/etP
OQspqjXL0qTxU9hkvBK4C4uaEXH3boJ8MSxAkZFXKweBuGsE0hv2fE5b8sqvEG/9a2D7+ivOYkqS
J6M66hq9qeGJtsmOtJvqo1Pei/pIP01l8DzQpbzKNbogBgPISebutyiCqD7OUo/ZbIdIn+X4pm8H
bKDuEkCyfnof2scsuR2NtaLQm0SluQkemccW+m2jH23ZqzS6wM29o2+cfKPL9whdJ2HjGvO6qVDr
eLfCjR6HXhiEi4EO+vdv6+94yG9WFMI/SFeEAM9eVkmjPok0NROguWYSiQOW8gXmLBncjvX3a13c
H58XO8O0mWlXTWkLWDkQmsd414ErX8npbQgP1HFTaVXPq6pbaMO2DDed7V1Z/u8WmnhWvBsdqgRb
c86WD+D+2Ko2xjdIdQuiC0A0P2Gg+2HbmKQnYdhwzQHn8jOrdJoUgc/+y+bH6DLg2XAesBNiWLVT
0bQQKSEjcRv8NPNeOoYcyhopNzEcxtu4DZ//Pw/+6TecfeTIDoZSGvkNzDAZfcbWITPvufRoCTDC
YNmufb+y5MV9RfIvU3cIUryIWp8yIR1cc2VULCkNP7vuKSzmbas+9/rNEK8naZugAxJQdXdPWerJ
qWeWRy04+sVdMnrScGXf/Z1k8N0R9CVzoES0rbPHT9GTkCKj+nh88Dx1cQwEYI6yB5wjU+fKvHLx
X3x4jSIcbo5wzj3baG2blnkx5x+NNV3ooSOBfpAoTsW8KbnydBcX+wSFPnvTTuX7WVHQxWPsQZ9h
7L3CBNLLtGVVXiMBiB9+Hlo/Y3jPIhwoJSbBMs0ssObc7XNwvNro/juF4GORyvwvTNg8S9BKZqNd
HrNEkm5TFTHyu3j8bTYo3mpXQOTXVjq7vTtsWyITSzmYNgsyNCbmXFF9CKvs9P1huPiFmHGZyCMT
B867Y5FtRpbaRR/g16h7nbsd2hpcSQmia9cUyS40YXh/bHPdohfoQIv+evAQRCjzpBaN5GwJgsZo
1jrVUdos6cA40aGY3lp1L8tXrpGL7xKzBCx4kUHRzlvJsgYKwrGKj0wor3YMQsj7UmBq11DklxYS
wRsEOWWWfq55qFjNaCkFHY0C5V5jS4ojsEDRar6WvF/onbCOCiXUFJa5iH19fZFt3wX1nNHT1MYf
jANhhyKFvzB8Qjcsc9i9dzOwRK3xTGwGvt8wV9c+O2e0eO1cVyU6aQ52D/RNzSfZuhcGXGoLRnIt
sif6iCbwGxLbK4tffMX/ffDzE6hZTSw5BduVLC4B+2I1yyLdVckarybb/2BUhEyBgf8AIWAggkmp
3r3a2W0e1leS20uRmy2FyQPtPSL4WTAI7SqZyzgg3lhrElvQwiQocNKBFRX56Sp4HMnyCwHu84Jn
MSFPq7SMTD469eNhHn9MgM2a/ncEy80uAZNK2UJwB2PluYShRFfJn5NDFjxMyNWqerz1TU/8I3d9
0r1TX+oSMErYOwY1NnElcKS7yBg/KLN58NAgRQxmdOFHndfp+ofnqQLoYy3B7mli+UbSNNfvB2+w
3TiHrrFqKk+rVna46SNXl09m9QzTJRs3an3bNF4GKKdbKiDQowemwPXOSfcD04Zw6w/Baqx/ycgv
yv28TYKTBusqGxTMBdZdOgEL+hFoCgiT58DsALLmGzO7hQHslb/gOYLan+2Vz97v16Wd7oMeQtyz
aWMfjD2rFhFpwttO3snJY2faJxlsghNj2FRaiwEYlA0Go2hfJrVaFoZQAd/lzbOhkQmppYfslje6
gedI7xFiYFbYvIZpv4im2lMQHwtzY5vM3QqXxCivgXQE2yQRVXRVgB6pd3K2TCQwJ15rNcfMMNGM
RR/MiDcRwOoi/6ODxKdMXOLEVQbKstMPFm+80p4QVNDxX9JkJN1pTxXZj1ShR/ZLAiyMkrnT/8xM
zHjVaNH2v9paQ77loE+YLejo6mZgc8HRqIspeun8vVH/GhFs6X/E+p94/qXI91V3Mzi/wvCfmike
sIAsXE39sz1IC6er3LYAJAfKJXisQItZrb3omnsfAdTU2bTpo5qsh8rr/dBVpD9mRUGbvgf6HXjc
YOxIH+lNGz+iOF7D4VioAWghWd/FMJzEuSxAS7STcxwhjfs3unTU42ibFqDpmA7TKwZZdqpQ9xv6
IyNl4Epzjn7uukodcGt0YSQDxhpgE9Vwg8pCwdbeoyDyQU+f7OaZa3+STlYyrI35AfDuYrCAeVfN
fRI+pgSAQH/VNWyVphuYn1DkXDPeAlnXXjL1FhoIvqynTsFAwmNCoBuHzndxpx5VEIuCBmAeCu0x
glqNlGq9xkZDCAw8y327aOvOlfNsnduKq2BTJyA3xbRSlJuQfy5AhJSLysmBJC5Nv77Fr37Zyd1+
joAcW7ZXwVPAwGNdF919b57oyEpI2NEowb1VW7T6i5gGNPaTbFMAGQuHUa9xNJFn1cydXgP93elg
+VpSLLta9KBdHadfz9OJFHg52to6ALcb2O/dUNxVQGUlX17PTG4jzQ3LeVcLcqDUek1rHacoXySg
bgHCuyUIl6zxl5nFe/SrY2PHG9Cw+GiDwcEURnqruGzK7L0dkHYOinUNvLIvlZM6/mC1tmYUzSfX
0LXNeZRIReRxeqXEjkEjA1AJ+1+6VtynkCQj5bn3UzdQZoRn7HUIHUYBmJyX5a0xRhhxx4tcwBGT
18qiaYKJw6L23TIG1O+OD1MGSg+9I7Ys2qZuM/8xpz9jf7ABSKMuDuczdJsds0VVdnVjNTav/bCd
RNhAjkVX7+k80Q0R5Y50G04x2LmjAcGjL9eOs4KwEfr7JHzrG/kxqtKfaYF0roTdTLOpuxAqo8jW
2zubjmQKIzrxl4YeL20DQT4H3zpzuAnb1q0N5/cAsLMYdoO20Rh5pcEiw7FPq4ptpk0LNQHGx+cH
kdSkw6qejnpyJN4sIxu7eGNeccDUIXAlqVylTriNJy+uQxdWa0dwrZFzdaC4SLRiBc2QBocMRLeA
AQr9Cwiz1a35Y3wFJ+XYgTw3t+RfTrPlvMHLiQKvTx/YtBmNGH/a9JUbxduovbGnO/2UGsvK8ap6
ZyNUXcs72Ar0XunU5Ml+VDzbfCmNpfyzvO1CV43KDTPkHPtM0gNx5sBWR6/kCEx50jTeVWBNZe2a
0ccFfUQSIna5KRpuJsPerwlRkDt9m+pcxkL0z9DcGde9SjmKS2zuKqZu5kILXwXJ0tEapCx+69JP
pG0hRAsUadrN7aKXd5NhrMG7K7tJgYsk7Rw8Dyc/3Qx1eCV5uJjH6Eg+C8kCbPDEn38qQZ1aqeIi
YwD7b9XrBzuwDSBlrrYiL+X3dP3/s9DZi1GCeLKUjoV4/6QoOjNn+tiAV4qBWeM1e47LySH6/2TZ
GmXSX/lZ4LQZ6NjoRpJcVd2Z87IaVgEpgYVjONnKzvQXT+U1R4OLhYX9admz1KihdZ5NIRgOi+5J
va2Oue9ZM2Isi8h8sFHo2sbD9koqeqlj83lN9esnlFMTZ+iOiTJxBjJIEC97YhJO1CoqamszYaDi
fr/kBfUPdvmnxzzrYcZ+VbbyxMc003Xd71OU0SQMSrmmsWtQtG29p59IC4GxgWncZEGzHJqto2Eh
4dJ13Gr9CfMr2D/f/6yLiTCKH0LxEzK6fPYiqrQI8rJFoCYBaq+vrUzU9/HCUR/1VF66V9tWF8/O
p/XO3kLkI3qnNwZ6K0gZCA3zHdNDekVXz47yoe973lNgdvGfRzvrzmhTKA+xxjcuf4PlZDgWWidk
BpDShkHj2f6qUmG7wXJZJMGW7pXPRUfBQIdS2CP/Y/2CIZhhj5wFxPLXHGeWp5zP0bwO+kYFaguo
y1PnzWw89OmpNd4kQtKYvNTqqgLKmi01FZ/g25IrL2uKjVP90v1sWSnwwyV/OYxYeZZYox5IXBcl
+YssqW4TJLvSSdazdjMHPrd1uQqSx6z18nabmb1nxUcjpMFnjNsKmUHHvjGi58nmygJy2ik7Rytc
QxUOh4BlnVPAmAYGwQ4x+hFUcxmra7yv3BYGhoaxG1rz4gKfMVVo0KJPtxOclqgj6QlWzpwt4KWt
Ev57Ku4ytldTmPxSyE6NFEsPkvBJz5ei9yRp+v3cS+spE7c+dxAPoxmPgEIiGdR5+hAQvHPMpQsh
kccMLtZPdj086s2BzD4pfXR73T6If8PPQkczPFSR9kstNLfswMVPKxu0SZg4m65CTwD/4Ba3gXHg
XgtcyjVQzW1rr78/FRd0cMVhdVDCMWniMXj+Gh/0pix7rdJRwCKRcmwNB7Q1wjDiRZY7GpwOwGUd
DDf27STAVzevejE+4W5uq6YmYyd0dkyUNlTA1nEsBdsYhJklANkyerwJKUavCXqAAC6rvrSPZMCp
tr0em71IgIAiGGV7r0bSQgbGys2kq8qV8HnxXvr0685OVu5UpRnq/Do8pDhXdLfoHjAP68wToOfv
P8WlziD3EXIMzJK1vyZ/doPOqiRkDgwhqAIuf0pepena1F/9AO79FS3QxUGbhom+fK58VLV25ve9
lgmh1dBsoFEcIMg5Qr9ygp4w49yXH1r5DeSwy13chbvZ5NXG23g0kf3BtGtnWRNGuPIhhIxH009R
aliRaA91qHAwppel/oeuIwAE3cDcZ8igI8YQwJ14GeBcUDBXe8cReEn4uSaMZ6zGfUDgh4wcD5ZN
vJEUz7FXdrOT642ePMRpvyt1xS3zzFNC6nQjXZehvy4SbaVVnSuoGkYxvJiA4PnFBeB4w7DW1PVm
R+s4vFf196xB2WmTqkiJOvoBjq/YZBMNWKyIDRixwy+mGepNCEUhWziFF5QuN6ZsucSBFB9Ke8P/
w3int8nDwAkXx9FGksedotQlrTWh18AkovXeCeVfCJ6gqD5AktGqdWDsJFjv4A6E0Vl4BD1Wyrsw
X0ExA3QtR+/w/7gdWsY3gBtJB1QXDTBVRep/a6TPTE6JkPaSEZTr62+wt9r2BjD+EFKwFSDSGMvV
tBC0fxAjWMfZD0vpF6I3mo3bwpZWephRVL5lKAbpy6pymw4eA/QukEvH1vlFCk51KidLrXzI4l1d
+WTGy9oQtmzs9Rm+iWPtdTjniBotOhX9362EmFvXYg7aaavAdLAWWoqSTqkEDsCLgr0v4TcDYsOB
eu0ZNjf7Pqk2YqoZu1rpmcHJsoKlJp8imyp7/GF28Uo0GeBvtJiZYTsB289VuJVGPXczZcK7EGtY
qHbGGG/nIt6pG398h81Ru/J4R/PSH/9VImEkI1U/suImrp5FhCatXJS9cswyY6lm09LGQld/Gap4
I2I7rD2b8xYH80ZtVa9tDATjrgwzPvL6747cWe4R4tw1Y1SZ3bQWDaBEXQz1c9M+dQS33lgHE6pH
nik9TLSVITniZhxBVja8bnJ7NCXCYtllODC7TegvhIoaWDydgzL7bgi0zobfClWuW9HNQpnE7ZD6
6qFxN72rtMlyQvPAvO2V323s5d5QegXljlQzFqCKxT7T04N938KvSMcFUmRmzXX5NqTtj5rVJAGQ
L54r89CksN1LjNXr4EZv6dzYfyQGz6HgVyr5LgHXYuvbrr//Pihevp+QwRI23AyfzqXkzHaOAw37
edFKnbV3U8YNFQZgs/73elKtJ2r1xLiBxfr/EA4HHCH/O4wW3dyz6G8WjTpULWUCk13yNyYAFOFy
vYN4fuUpL8X+/66EGvrXW3ioekdKZlZC7G4h1K+1QXEFo10ej8w56bX4tS56tnTtBADWFjBYwsj3
P8NilfNt+vlXnOUCdiW1RadQn4DsoeJrsH7Nl37ydFV4+tK1+nkh8UM+1ZWSbk4a9BvEImnCywf7
A1n3b2l5da2LVdfnxc5qSzOpZUXNeaoM/df5pCHrDbGN4gMhcZpUZnrKC3ywrhn2XUB0C2iNIkoN
Bw/s83s2VbPaN0QBIPWKa7fazRBhw2X8M/SvGQsKYE/BRcXog+7UrJ38LntGdqxygBwDLvn+0yoX
XzlK1cicmSieGme151hERd0UYi/nzzhmLO3WOKKQwuGOMn3DZdWB6RtnKAXB62xLe3BWk5UgGA3D
+H8IO7PlNrmuW18RVQjRniJ6BGrc50QVOzY9QgiQ0NXvZzl/1f7iNxUXcSxLCBarmWs2Y45ZRrDl
4ar6d5P+Otv+p0VfhCIb+VmSQDwLLAGKAAMyEqJYfF8/6a86JsUZKZyEqmuSWPTndDv0t9NtViDl
RYZkBXwYPWxX8IBUOZvDLW1GjVjUx1KdKCnUI1bxMtYHv7MkvPTHDUnG2dtS+ewOFQ/xv3vhr9ay
RZlckhvIHwE98Wfj6uY8XTUgdevD7sgOWpyL1WjNuOh6UigbUrJ9yh0tTy8AohB5FE0V7h5rUay6
vk6HK37i4uTI1T7r79TvcNZ/s5mBesjg/KgVQYmGP9smEVfSKIn3GUSziAJA+bkygV5gF2gk07bV
5H5b9/HT4viPFPr/NzW/jJasdJMpzwoei5PChm3hXo4n8xQa2B8Hacgxi8rAqik8fjr7kIwI+GHb
U1iVDAUo4eGehQHhNn3gbVodelJGs8IpQGk7DGMHoR554BeSJfFuK+iOBW7e03F6qMm1PmeueCWw
X5O0gZQDc4dQ/S4zoTfEXdfLcKOTaXjsPelaOwcS87LvajH9pYQMSVWYQ4AfhBNF/fL4t2I6LaUa
cdVLP42L5cjdI+ybdeNZ7Q9DoVbIZSuVq0HzcuP50FLXD3727rLSpLgH6nlLD60nLQsHFgPgGQT6
hGlMgUvptscdD9pkVTaPpJCDJJe1fXGo6VMTjrnziqA4JAI/dVngZ7bnm2Np25sSL8SKYR+4Xl8q
bq+iQWUDALRvpMFCFev9y7iLhBOVMtkaBRi+BsBHJVdP16bDB2gcd3J5RaGeo1pet5runqq7QxHm
BiG1s035hdVC/3mDca3mMUhVsZseqC9lvM3rI2mfiypd5IVXpdmsE5nyZLkj8/dXJT/PylP9ZFBf
4fSoVG7eePoxvjY/luqKa2aDZynOeH09ye/LS2BIwUl+XDZvEmTz/W0ZHMb9ZPii6AZ2ant7uhiT
DW1hrgfZwj5fLafo6qjPW6ACaGxlu+6yzIGAL86NZUw+uCMN98d6DKyMaADsgVQGt4tlkA0mZIGT
PZPoeiOlXVbbwKzrLRFjg6zaGm2DtT9JXVxbxDMpwVlQVagyoXwwY83YkxUlAit51gQFqQmQ9pEx
RfsESwR5f5QCxpOu7RZEQHXt6hTMpv72Q4RBPll2BNnJfAvI9sC1fFt20UK9rJGhazLia+hzDqdg
bF6UBXwox8zrunl/7MMFtPfmSV4tj7gHsuoSWlZ2Pz5fp4fZXG7U6+3R6ijhVhhEjQ7ubdLoaJKn
dci1hkCzprib1Agfr0Qsba5W6q0O/i1W/yK5FHLFYKQGLkIm6ZdNvz+f5mHST5+VWOCAgI0HKYGJ
RYY2Bti3Qmvx3f2+SMpWXpiZbHC/7vxpCpNBxJZCiimQ5SNVtyoV4p+rTxfnkPCq76I/4V8hk0Ht
oMEoIR/4Dkn8lww+JAmSm8KNdAXlqP6U3uqiVzswvS3JiZlTdX5HXs9QpvrNcuWCIJNgRjEhZYFM
g2AhXixRuQmOC/hqMAqgZKD40r9HRfnrGv//Tfrcqf9H8VPzWr9KOUtDI2akqk10kFtgASPFseog
z5PF9a0oYIxYJsvLGFQZKbNmCCNaV/VuXVernJkPDBjTxDtcPvLhR5VP33DC/80/gm+EaARFWCwN
asw/u21cQLmwaBq0YLki0R7W5eLFooB2C/K2c0jGs2CkMCfnVlNIg/KEDwIvPFpOfyXKa+MbMKC/
aRbu5UZt17MU6VYZ1zMc6MABUK5E9NOqKLixdPB/6uBTjxH4gH4GI9NTIPACV1ht12U8nUitqQ7h
v4fgb+rwH4/3ZWUMWkMku4PFBaOGWgjnycUljxVHIin1uMG7aePO/K7s7l90PZJXqR9KFj3ZjV9R
KOoMrhegGMmkbSrY9gqX8I6IElNN55vn+4tDUSElgwxv4C6q+lXZmzO1Oo8NMxl0AjWl8NqApsKG
uvRkheDdmHffgl7+Ftf7455fVNnrdNWv+nQmUfF0b1xLvKcbS9vnp51hkEaj+8MinXvIW2ZACXFD
uLZ/KvUI4HK12OantWoFTfHzgEozmCbF8iA8kCGlHRzlW3y50B6+brJk0ioLUZ4eGO+X0ddu5niC
nD1f53BvjXMyQXZDqPx3Ap0+wUWT/bgBsP7WxP2bgGRRiWxSahSyz/+5qrrF5ZifmiEXQH+xfzIF
TpUodybcS1AffpvT9Ym7/vKo+A1ILaBYDvRqX2UNkk/rjercrsvCvr1NMGe/HWWX0niQk/S5fV56
+cK+vV5fK+AIplceHKg29mVmq6/zK+7H7Hl5XRVv+iu/roThH/TXDsz/YJfvt4v971mr/WXW0lhK
PMkAN83/wLQwDIqD1Vza9fC2eDt9LN66U1KcbfnnFa6CV+2VgGhF0anXtrXn9Hqvf/DzyINAaWf+
Gl/KV6IYUu4pL33jHgs4u9ypipQJ+g0bRs3hXSMaVLq5aDmZ4/DTlD+oYH7KbWgnzFdVFm/p34Lw
jL8+FmsRVKN4rq+ZxDnqgWE0XbuWFmAJAMesYDBvia0/aK+Le2JSGbCsyb5u4I3hdwEmYFoBccBl
d/gYH0+2/NEVNqirHyB2Znh7KI64Gt6yx+vGfKh5kLN9eJAhkLK1N+yS8eIAdOiftXt0Qp2IV0nR
deYyjF3O/DN/vvb3lNjung8/ptpDgdLobIEk73Fdi/vL4Knfshv+XypV0O9e82N8lx/ACBqvS6rN
Y2y9A8RSXk6k49yhVbI74JPFodfe3Ethlz8PbwUJ+dANvcFfpoB4OtqQH8FuSV875pv+ZlpwR9nD
hzx77PiXs8vJ8xkWaBcYNwRPOc4B23ooP+DEQpuX3pWTA4fjBFUTQSWYk9Irahdx6tf6iVvLL8r9
5bJSXhYNBJZgRezrLntp3ua7aU8IoXkxmxXl2vofzALlDMyBlLkP6bKq3w8lhC2hcYH2w7684gzO
qlX5nkOdI6E4it779xT/G4wf0IOFck+oCfDpFyGpXE8TymF5XEOpqlFWEfbxQwV7Knjrh1zTg5l+
kQWECCKfthUBWXaif7fhL0KIxCqRZoTFvZQ/s5H+R/1oC22AAVFvRBNQm8EQN2EuhyQPtOa6/WYn
+sue98fNvnjTFlqrHkkrbtZERFQlASDGLos6I6iX/v1Yyl/ch9SzF8Yigg5K6i+OSqlaHEztKFN8
ZFgJAiylhEV9BcuUXWfp1JP9soQth6jvgEaOLWdARCb8p4NIaQO95uJALWoyvmKRZ3W9LO3TeTea
2su3LsZPn+kXqfzJ0GFoJHT8N59artQj3B3XBq8YVHaH4pdIcVJo3gLTC7qfCqLYfmGRMOkPBx83
jCoHmCeDqWz1eSMTjVnCDdkCdwPOOFKITxASAGmFycJeyGcXsrdyhkDdbMIbLJhnWNLOBdTxReWJ
lMwik+6lWwV0ZgagdB9Cf5snDZRcowEgDQogkV+PFw5cGskl2lUHW3ewB7LfMij71Xdw0h1h7AEw
g3aefRh6eliNFoT3QbxVinvE7Drqczii5gs23wqiu+bqYWTxNQCpXq3E18mZD3CV9w8ntHIlM0hU
gkXucH3SrZdM38gGLMKCmNFq3e8CmmLS/dn90CiQMklG+YKE/6/Y9kVb6OdeIr8MA4VQGXStMGh+
W5zqv+uM+rfyZ10VoN/o0X9u9jf10vQaCGsRYsSMJVXLWjyQT4hHAtOrP7x/M///ej/0StIeiGUb
XwsgFxeztKp5qNZnKx2H1wN+tGttAlHr2f0+zhLAizEFAXmqtn1cGcHZDKGDPcx30JiusttdRpVO
MyRxoVzGailwlcYprKVQXwILJrwZ/7u9S5LK/zMOwtknAPj0D3ljX/Qwuev0y0QJr3UPPDgPjY0S
qRz51oz6cArPaRWwBy49oJOREtXhsO5CNRI/dahE4Jfd3D+5+Ef4q0qrNN/q0TFFYxCn9Otu3a4V
X3dhZ/l1Cpb3vVeHejSEMB37GFthvj3wu14RbQyk0ApVYp7hHOP0CI8ubNqRuRMK0waGwF6xq3RY
61GT6hFKq3/8eSEff61E3drYaJs5mqND0q0B5CqRtDE2eQiqzrtEw1seyn65JjOZZnYhSzkyI8q1
2wvH8Irg4POO27gKjNoXP4uLYOHdvAvvgMLwrvRC9+u2lo72EEI+M4SiZ34/Wx3KEazgPrhBv+W9
YV2lCo0ow5l3NM/woBL1sa5bADc2Qt63SNyPKUXjW6/HSHWvd503JotgEdyCLMqi4/siPvOF849l
QFgXL1+guhC/+bf4+F5E1H3wO0/8fQ0MVyPE+Svzh7hKphhShKjYLbj2ie+PsLCiKQa3+Monegnc
xc54L2kSjMMAWrvosD2EV07IoltQ+arTuUUyBJ+/w+4DAPvq7E0BZwQwdkZVNPrXcAiXTustgoxN
OrpSALqUVvkmg8g1qKJl3ERNlL8Z8bBpgiY4RbfwFi7WdCihpPsx1SY7i2GzPqe39XCPXynF9VNv
z+nwC87L+LY+RNO6SWHj7CZ7+TxrOM6KlCm2gmwVVLnhjCvdLX3myPFJZ3bIUcYJ+b2YZCTl+bMv
BfUaBAwZM2s9gbm7XpsJqIIELMNGvLowOMvNJVJ3VMSZ+bhl6hySdt08Ghv4yM9gaZI5atf5fcFc
y7fTutrjEuvu8+2wFpOPiQjh8bZJp3UR6KtmZa10R+VQwj6wXHI7veIHBDWuTo927tIfvaV/eh4i
KiP5s0eKaCj5iteEZwc/3GpaDe7VJR7sjOHVXUSLaPggu5T6EpsivOGxipp1s7aSIrxGVpKFEE9O
QJDt09shtxe+5mZ+4VfJNbi+HkK2dG6ruapz4uaZL78Ybh90sebe/AwIrK25hY94iSWXDBDubNCS
hUs8N4QylJaCefQ0twusn4eA64NGz8IsbIM2yNZtcPP5ZEVnxF2g/9LSIbCLRA+HQEorpg4IiTDj
8sw2+iDSgot/C1uH6kr+jUkpJiYc/n4VVp93W/odrWj8Q3hkNg+BsVIdy7UJgRuf/TZ84FF1Cv8a
EYwJwSHEtasGtbvaPVANZbVwZefmAhePmhC26/4DWMItQm8tQtFX7QcepJBnOL+Re+tR2Id+ojaN
k3uZmzulg8feOT2w6n5c42vQ+BVHwTIYPY1rzs7iUXGW7nGLHhOXbu83nra6MlQ3fizf8Af34uWP
1o8pOj9fGE7FUxyocjwoYFezIzvQpfqQSAYV31PsxtFWKOb/937htT5k0w4cEVztsoa9F+5QG7x4
qHvHlzKIZCcPZO/IVed1HogJI+6J/n5a628N/Wcwl6DN/xyvzO+Dg9cFME53tvQz88nJzvz6VQ3F
4AxB4UsuTEF+6y2DZsf/SD0FaYfo8Y8sWen17EvwW/hNJGSPGKhCyCJfSsXAiS9ar6Cwgym3m4is
gxYRlHuVD97fFYNVhEuG9eIZu0VUhV1ti3l8iy5eFhLsYDLO3sU7OYDs4gppxldXU0QagH12plXl
D4HO1EWIBWJuwotOKk6YbyZwGjZC5mQf/U9hxgRzFr5YUWfPcE1nj9TbHv1Tsoih+Q8IZXYbIW0R
poi9KwK13JySZVwBxLHbDf81yLFlrLxLrzNKVtzg1qL2tn0Li3hOp1/XMIsbDBf+7LdFfA2r4MoO
KETYNbykWGKWpyLQhaw+IndNHklyr4HkSjSn8HVnkarOlgVom7kN0exKLBo9Z8kCwl+P3onJKFYU
C0uCoPyNJR4tferGMJYZs1bzGzOcn2evAYVmixUPuE8ZKcn3uRCniNfF8fP12YOA1FY29OJ2fBNj
kIXyRg7rWB7trbj9GiKDOzkconm0NXRZoRdCKW4f39qAvw8ejUuJPYVedt4cvDo2C2eZLtP2SUu3
hX9Yd0/aXtsrWy1VtJW+xcGfFg/6S/HQncn7sYen4emwVUuHag3mtiVMs8/gjHzRDitrr7/oL8AU
9G25WBl7XLlb9UVH398T21kQHdvPAHte+aaV6tvlYSXt+yegSk/9E1aBlfIB/6T98FrpKyltHpr3
6cl8MbeHl7aLrk8YB4etCavp0/Qk7Xm5pUHVQwEZRsqlznzVSov36mEgJLOiqtH2+prtSgzLDSGR
M87+p/NDe6cN+OHt1rTrO7ERHpGjhxd2zBd+b6fX5kGC3Ta5PVEAKd/kG1zozUO+0S88oGg3jaU3
9K2+tVLzZXil6aa2ahfCLC4ejD32sJEae/HcqTiKB/ruKUuKxNpzLmdxrrWvZeRolijbA+g+e5Ee
1m0M9qqLs2SI9VDd6shVIelVlrMZmtDpPtDD+H8ZkcPS5uMHI7U+DyYla6hZ2e/cHMzNVuwAwKMO
62Vq8iNvxf8GhSzuyeTgVip3XabKlltu67iNwbfyl3jvsL7tOXGRQi4BtGctPid2l15G3oOHlZlV
rC34iKM61hIjYUlHlNTD6BvtadW75FRw0jjah6BYT9H185gidpO4DRDJyOnjWkpuEUWTyhRXs4xf
wTlvu32/b15Kd+ESavWPlKwlYLOR4KheyZYtOL531VrbAbLS765w7yQUNNgsEyb/Bv9ER8g1FUcl
2Z/t3edPi5Rjv9iTwsa/EdL1dLmXtxwvUwniftU9AaxlhqeAeRnW1+pByQJoZ6dXaz+9Mnmesh+l
aZebmg3l4ZxQLK/dNLtu022GOyDkm+5uTqiJES+DSzIm4pQiusXl5pgck3xzQwdrEmmvS0xPctHA
VWyzXb1pOcZkuDtGENghqLgskDX3PrT2sP9Dt542CSdLe0h4t78HapnWMZRoY4fb0F4m+vqW5k/6
Wkwa5sk2Sw5rc33ZFmukgOgZeZOtYS95vMKzb2tUAKP36semsPWNsjGS5c5IINJd7o7LlbLREmIN
vLfcabv5Wa9X1i67t3bmJrvP7sufvGHeSZCObFS+nD+qGyuxRN+Lsfi8gMIn4jDvLCaEeqdsxAXF
tEAGIZAQGjajHyuIqUXKpLSFXqFR0itVWUNWKqVDrIZMGHYUixnVBTiS+lh/YfGyIRBs8dTQ3N5e
cUruSELJN1XSx3UsppdOriNfKcJmfVybm/P6FI7hydODq3/6lcdik6Wonld5lDh47/3CmwNe+eI4
eqgUPgmVSjD5V58KceEZNU31JF/ymZmnsEtVLw+W6Eom5w4+1RQmvLdJlxSbOc6vwlk1x3NcbZSY
YOjPkXub3FuNh2R6UAJSSWIlVuOxtdWg8YZECcSX51gKLwGFOUIJq6dNDpmNFeRk6Lv16kNyCi94
qBxAX/Zy1e/zBh2hDso4j6WoT4/b4/YCDfu++XW+h/VUYpvfHqdVs72hQqd9Wm3hq9+3/O7SZtun
vAcyXiXTwq621bbci/+nx3J/vG84Wt3OtnPuZFtpB8DOwjGRjmvi3/MaDDhgWByUoUQk3C2Dkl7t
InEMftRGZtxFeqzH14QSt9fVadNGSwQrH+uBzmOfN2rcch51eDbnDX6LYmFPyYFlxFv4tK+IEap7
J3SeDETVrnfUkE6GRA0YQE9FSTXRr44OCmCk0JFlVEbVXbWpWnI47TkoKizI8j3bUE/24nZJdwm6
RI5PjOgTZ20UvgdfxorMGr/eDfS7tT3szX3NGFB5dHcOCO0HpT8Gl0BIHu7GBS5xnYhxyaNiY4Wm
S7kWbA5sjVAKKAfo1z6Jop9j1ybgo6myMz/BD2Z3oOdJcTDtNrG29YO17ZL+YaJGxK7ZDMlVvFCf
4FOmaPtdzXu0EM2KANxdddc/KE9i0hw3QGIfjpvjZkqoefBjSqYkI1uHBNLN9M637prPT6aH4x1v
tj9MnKoElnbiI+VVl7nJ1XSrjcyjQjEez/4SE0jbNPAqPqs7zKN1jpEE10TUxMcnbWtsy6RMzHQh
2dpW3S9Dg4/GqMSEAna9O/wwk8VoX4GmfOAm3o2R+CIlkZRUvFC4HmQwqbWRNufH+r7cdvfF3ng2
nqt9tb88Li3/8mg854Qv79v7kxxY42p8vDy29zXHDBU4KtL+/Hh61Gf3sDvs8vss7bng7dnaWBvi
EUdMs6VlW3dliJkmbH1h8echlNF3Iw1t4iZehLNvrdXUuldTNT3FZqrx8I3ME1lsuJKtGjbP+WBs
JTblbZ0c0voBJzOM5rihCT6PT9ZlJb1c2Jcn9/IkURGFTMO77K5ASaDKzQOOI+i5MXvJ07prj6v5
4Fih4ZAZYssr3T8LT0eI07/k0tZWL7mLmep7Pc0TcRzS8fWwN6glYueJ7tKLNRYoxN/rLMgCk983
jK59hyNBOBP0COOz2dfb6vNnfCTX+lmjxOqjsaS76vsLJTPxHBW8c/zZ/JToKnMn3QmTlpTdKF9b
wSI8xu3bo+4CprQCZW+taVBaJmNcJtlmjJfh1TNxyWRxFuPs8W7hNbRisSdBTx5oWPWgA7s7YlQN
TgAtMDhHdeWkcZtdgzqP19OG59iGkBELQijYi1hoU4hpVO+Lb3iH6La+rifMZu35t/vmhIBqVuV9
ttcj2UVlj2GnI6vBxpCMobRP1FD5dXwz3CmgvpOLv2KHmo+TodhNQYbh0ToF2BT7ELXbLFAxinEc
mHiF2nDy4sEDbfSo+IOnP+DWcuT0GEheyXrNI6S2ECCNR25lbpNXLseXuPRzfFQAr3Bx9Wtcu/lW
eLsU5lfHFDw+Es9pwcVZmwq7v91aeI1Elw1hgX/mgglyxcoS9r6KGVBhzwo3Do8eVEERiPMWXnVi
eui+ifNJuK+OqflB/aFA9POSBzsnVSRcUB0OKuFnk5kYnZP7BzfDWrwEBxwfpLGG3Rq8Cl62EscZ
CfL3B1xZw7rmsSfvEbeMN/lsLT7rKzQ4TsEpYMJHk/9731LY86pN90AtMl8g1wf/5Jl8R42FqIXi
kl0x86iNzbSQPAQDHXcOxMwtEwP/XL4b3oX4FVtXHjWbPLJC4YqBX5s9q/SPMfnDR7tIpY1wkVCU
7Lp+/T23RDtZ1tvL420tDKtT1GGeFbtsV/1YPvWbOZmTUzQnw+aSLtfjfrE+n21hhZmM6hyZCTyG
7sEdg3MgXIOggWKqJQVyLMcEjfJoDJak0xV4hK44fvD43baG02KEA1teLR9N75qO90s3D3SCW+wD
SsC27yiBuESdrXoKd0Ry0CY1D1vIthGObMzCK3mJs80cKGzb4mfw0SIcNZ4+7z3SP0dX8ZGRP0oG
blgf01PabqmgzMD0Yb9mw+B+SKnBO7nyPmePybx5wX5lhfRX0HslvleYHWir4fBXiEMrNP3JIx80
KvZi4eTbOuzRCISfaPHpLTp5MtuhtoLWwxNuhjHQQi4flUwcWvOg0D+my65GAjVH89G+yX67pimi
lR3z1ohZqHj3bvGJqVdvSA1LtCB/NrwpzIJp3ePowaVJsLRf9zxVFXQemST4ECrq/NnidOEx0FgA
uFB5VDOq70HqCydwxfBryxW+MpWI5pFhkZgfpnt6iutV6TOheKNz6Lhk8MQ6lbwlU7X0T6/Sr9I3
wmWop3K5EieayNOR5xOz+YC7WQvPrFfxXp0UHhAHeqV2ic2wRPLQ/KH4nbOznAvKWMH0nGMQYugI
ymATXCa1QIkpSaHE6B6UjmYMUSiYDGpcR1OiUjXTPuc2RQXR17odNApdZAYmyg5hwbCMqT5iBseX
q1/z5xxO6SU8vhCyD0y0wzxoU8m3fNkbnYzUCg83Xg5tj3/xho/+w/CNiNIqeI+EOyQLVUd3hHWW
+QZi44xqq7maS8hLOKFG77iW8RYa/uTikkKyCO9Az2shYYSbz8CXd/OVO3G28ePmL/AsYHdZLvlO
wico3Col8nTCEwI9enB5WODm6p4qvHBEf7AzcAzj5e3cHleWcESJfhSuKbGOhb+VQpvMdBDqjsKh
elRCW5Hpjp9OuBfJ3uE3lgRP5wrHpoTnSzydcCWeHao+7XpX87VI4ZklOmXCLXJY47PkqH9i2YWz
MzujM+ApuTiEe4UAWZ3dwcFytQsHLjWfEtHBJR5jK+z9HoEltL6W+sYoc0c08coxnIHqYvbk4Q1m
MR3dwRNaQbcePxSiuLxsPiCn+CEF2YfOTBIziswkFiE0MKTvIfbFknvWfWkDH04G8azQQ4pUXEF8
Xd9dn7UNCoeBISsUoBtFWSIr6N/g8fH5TYih96aX2Z+Rz0joNdU3fXAAYi0KqXXdnt0S8by8o2Ab
8pFwSTAgrCcPgB4/kqe742ryRpe6ky6m7uqycop0dHvn9mK6S76q++wJuOuWQevpq5kTZXfhkJbz
6RovfXlvOGKfuATFb2EQ83i/0E2T+t0gP/Fz7YgVQ4G6c2yEYgmdAkDaOhLVCnLaaaBhif2vXd8s
O0sznl/oIOK4PAqRNiGGTETaFS99EU+h5lHnz1fodYXih7Z4IR7/EkkBNZk8iDhO7uQ1j3WYpdqG
twKClM+Sd2IANLLFkJsgpdliDJQSHdV68FQUourTsY+Yur2JUaQf6xAIiacSZDog1UQHk3X11jvQ
0dT2h3Uv/TrzfEBGhCYuNqUyMp9Y1mzpFxGVEq2TI61e4fFnDzUcdtX1mfBTFnSh6PLjI/WN3OT4
s0qF7FR8grO04hQcY+0X0p0hJrQgojrIcdAZSNiMoAN5tOgfiQgt9d7gLQk3cekTu9NI94880xxN
zz2TubGfVxoyUExSiHCISoltXKG3f4esZiaqrzFal0DYg53QzGg9EwPt5US/wfnzgxqMnwfcoNGR
mxAEOQeUf2XyNbHEGPZvYqc+068ow+RsMh8lj5zCU3xm+VwIqUlhzr4tRKLYwXtMUBXj7ORR5eUZ
Gxk9wAQy8k6qNUpCBrMJtkMZ3ZWuWHd5xC65+21HqZiz7ae4xKrbATUmYYsqAFhsVLrGvFE+ZS/K
9f6ElE3Qhk30TaFxtg/ALbisHE+XAOayNsHm5bPldiaxjImpMUvPg43B5E8cR9QRNklXYhBQZLCS
L1jJ4hDKy+9WUduKBu64KG+0CKDTukzLdBmN63ThQnLEfsOM09g/xgCei5INQvUJTbIRilCn0J5y
nz3/SSg4WON0UbXBGSCmkmz3e+29docftcszMrS2hv8LISw+X7HgxqeaFYthuBLHxa3vdV+MtVjt
pmuFnV95omVyMFGOGQ+DEsBk+9l6JcZo9SsbCKejIPPK94v9IXSOnF0d2LiD6b8jBO/gs9jdyTEc
KRH3vTDDLowpzzLGWiitc396OQb/Dg1/Ae0CGAH4rhMvJjfXUgDKfUGfGjPFW4dpaaYnqnVam7Ma
FXMiZ9GiCfI2ANVe4oJ2+pa8AKcDlxaXzeu4/K4Vf4anP1sBNoDkN8uEvO0/WXd5X1ZyVw2HGLTe
bZYcqkBVLSHBQvIv+iE6Zm8WnGb69YlSyg4EZmRtyRa0+OV90d0ezvIU9srTNz3zJ8hFtMkyKIML
/6eqL4jzf0mMKHvVGKjXaqQ6Tr/aOZFKegw7PcqbZJSCy9WXJ59yUsvR0TqvsDwqdX3Tgj8RPb9b
oGqwkpP2slSVry0AaD7LB52xGQ0SJ/2F8WBMiG3yUVtSZhG3iyd1hj+531DFl1R7yuTK+D0fbtl7
AXbsm9bof2I5/q854CsURSRzQ2rxJ8pi2cnzNcsWagoEpbk0dk5J4uxZya52gR8kO75fBvzolEeL
ByM4oIwc7k3tKUOGln6bk3AwvU6ne20xw2cFClB7KpT4qG27Kjl1Pys1lua7RkpF1Vn19KidQlUS
jJLdEF+tYBqi/nh/aOLl8skYcCntloeft/muP/lz8Tgtf2qlp5zfxsGru2dpsR6BJbKcL97BdCjx
S8Hgk2Sf5Jha2AoWou5bJ29xjE+UU1hosJaFNHt3Jlei89ujcxhDrfdmT4NMql/p99fVBUI73HDn
ULd8ziQzEvTGUg4VOWW6trBUXaDXfNSndx1/6XFFjrNBQGpw9WMoa8GkkKVNP2VxDVwBwTmR4uZV
lQex+A1EAHiEbnOVkxGkt3k/KtTwlv3OeMmUpxnUbiaae8y3NLVavCtScKXYW7yQSPc4JnrxwLUU
Nk4qDwKXIIP2BIqJ+qsJN+vLrbR4Wtotvsf5GeJYaSIFcZMdd8bR5xtVtbuZ68N51Rrb02LfdNHB
fOFN1UjMegcrk6rf59b+u7n0Bxzl91QCIQswDhYGmF4FjvN/gHHDaJb6mLdmOhlBPcfLYXejFw/O
soGeLzYHHzjTYQjouRvKL6FfbWUuv8HLfUlR/GwESBhonyHUt0AJf2kE1aSkxsxPetrgsG6f6dHK
dJVLeJgSOUc/Lxwyl7V2TyeMlnfVwDHcjeM2x54cvX93yJesvN9tIUVJQ+KQREIaxZ8dcrHqflnp
ipEuiIcu/Gvml6gv1jqE9vd2XauUIweRe4kLI7hm3up2CemYC5wBDBBlfSX/3+0Bnf3fERLMoICp
YGynJsiXxW6Vfb44F4fLfWXCQP8CNjwanGfcGsUKFxEci/pKoIGdylpZz4MCTz6Yj1Wxv4Ux6NE7
mP4skripCezd4AFaNWRCHlcZhdCVlXm0Z+yLPm69JjHcJxNrFT+0P4aXTReVe8Knq+ywaUqntUuK
vew4wbYnF672qzulIEsPZvBk+AVhAJMS5zYvQVfZiOFctfX0l+kdFs4Ju+IAgOC40qhntB5eIkiI
PEt1Bm0F1L32SUEjMzUeB1uj4DWY1M7hxTcD+yX9gYGlrARgcEExvgSK/olS/Z+Z3slZflIW5IIC
lUSySRsKOp/fTz01rOUVJXI7/JhW9t1dv44e1fYUTaQDUy0G9mztC/Y1m/LsBKGckWbt3bkKRoLx
Z3gmz2PSo5RisdCpHRQY/nG5OWrf0JEqX/ctyuRQ1odZA4ARbpGvpbwkuZ2hpGy7FC9yX3unx3Jw
D3kC1BqgXD6smh+valX8P+bOrEdyI8vSf0XQu2lIGtdBVwHjW7iHx75mxgsRW3I1Gnca+evnc5W6
W4oqVE6/DSAISkVGuAedNLt27znfWY8Lm+fOis5ldURNkOLTWLbegk/jCFlNibWdn7HR1+M+8H+y
tf6+wPy3LpH0gQjiScjj5vKPxUP31+etDOy2tfvQvmoANoTr2tmMag0pdk54jxu2NKa/pyE6MEQu
W3foX5dl61IshyvJ+Ff+5HmTX/fW0/tx2aJxIpIXyO3y5f14vY93QIVXpthBirCyZ70dNY5tQkqv
arb2sqYobj6XfFgVwsIR26x7idrrZDadkJCJfh0jaC7NXYfmPrdx60ebQB+Vdd+28bZk9GDIB5Ww
P05SC/la4r9mx0ru2/zM/hm/++sd8OXXib78Ot5oOuMLe7oq3WBTgD1cxEpTw9JgLX7GF/5ioPrH
Z0kWHgpQCiWfS/jXa+fOs2Wnnl1cuR3kE2eM3mIzs17H90EcP7vDZw6aM0Jn63jpPprUWVng6ozZ
UoNoPbThh6tLxDSI6TDd4NCurtJ0WmUIfL1o2NhNfEHMioWQPMe9vsDoWcWGIzToEWOGVTP467o+
ZSA7hJfy0WRF/C1yy/sWSKKDmtGzU9YxNfykHvunLeN0jT2WluDk98c+9mX7qgotxxjc8lUv0CaT
cktJTN71jhKHrSuWG79fi/6KObgwBwTuCyHbDI+YWEGZ0ruF8evPtrF/KhFP78mnXCbn0w7ZOr68
p3S269DyR+eKg3j0boNebTe5t9VqM6JsWLZFuB64IZZVYa0Hbup+K1BsgdTtt55Yh+F2pOiHC2lv
saTPyLdcrNE7/sMPtjrcYuCq3pByBOEq4BD+Thh2tuw8a99QmCXIslfmVXPI0hsdrpZigycUeLtT
b1piLZYtRVlegg9ZTwAyDf9/S9R6k53INA2TxWDNxNJ+zH5aOZ/2yq+LDaEjNiZzPjHr62KzWK3s
TbsEVwrv0RRezCWP5XUVnEdM9+dwL1Hr59/L7Onfb+K/W/m/vC6BRrwqAEiHJe/Lp9ENVjdbaWCu
iCiY6UQiqrC6ly7dA7IV9SZLrsse8NfeqVdyeKqYK2PgQV2nDhhZyuJMlu+p5+HT4Y5nnfz37+5L
FMvvj60bRJj0cPqz9skvkuTJTpsFOO50RQT0GhzlKifjsSzvRtv+7Nr2aDwFuxupW3rrTeWBve6M
JWTGfx78zKfxhZ3xj/cSYofCMWZR8gRf9ktoSU2kRqGvhpgqGJ7PuRrdI2aF5aTQqB/jkslq9V2S
Ls9tVWYBaGjiiklH9vrpJ3uT/Lp58xC5f34zXwgNjqUm6af9yMd2FNeVuGSuhKl8q87DAZWlzs+k
2ttnDSrMZoNpX2/Dg00rY7xGBeWsxrNuugH83CnWgdVja63N51w80D5jFt39hMj/BW35x5UDW0/9
zBosf78H/1TfiLpufDh1wZXxz7heuE5M+JANl7UgQ2lnI2DC5dn316H6Sc/gX1+mP73yl2U/iqVM
QfzNV/SC03WnNspscs5zVFnGeUquGEkzwyguBUpO6kZWxYcQNWx2aGkytfvZ3Uq1wcERnBtK1H7N
PM2scwgNb9NtHu+bn7rTnH+xyXOfu1F04g74kXX6+p+uVdPJAY8Gq2N54HzqMligp/Qamfu835ho
ZdsrC4XNsh/jy0KwXMIVfMR5l3EmPLJCIpce7W1eHQSCx/PB3SzWHUpAszMsIlvOtAVkQZS+D0Cd
hlP/XnA45srbB99Zz+JT9y9xsm/rfRleZk8ZpVi4dsBR9wxNmuw2D1aef/a+uECe1/p3vZ+L+GzY
oe2zvpdHdyPZEQFaGJIxV7CBp3CrGBWU6yTdbhMHgeDeajdJ9OAhwK93ZbmBsEwBt+Qf6crrrz3n
bBwpodprZzgC4p/aM5PtF2ZelwCesmuyd4r23kZkOu0G9ZAsF3VzXNCOw+Pqt5TrLU1DdWnTGIN/
UMMR39rlGvruZJ+wIJviDTqyG22aeJ2lP1ut/kVFQ31G6o5LSpaEY/fXz642eZIlhaivNEtSswCK
vXQQFwwB1O/itqseQTVBqo2ncdOW4B8v3eFGclM5j0H6EzvHv9plXdgyngVNlsOi/2W1Uotb9nbh
I887kwkgyZN9ccGwgFKJKQ1T0COaqYhpqrsKdsjY6SVjfey8TTqsQHAScse/3e/JIfihPgSpQTS3
1v51KNcUOu7OCVegwA9utMrcdWmfBWi2H6o3gXjiOhGPgKXlJ5qTmNb8fkGIcVj6jau24eX4vR63
bK+2pkWt+tXynYK2+iOe93+9m/+dfKJcKudEV93f/4M/v+san3KS9l/++Pf/M3R9S4n6Wv2yGtrP
1+EX/eOX+/61z7o+e+/+4/TD/uub//7XP/Kz/nitzWv/+pc/bKs+6+fb4bOd7z67oex/fxe8q9Pf
/H/94i+fv/+Uh7n+/Nuv73qo+tNPSzJd/frHlw4ff/sVKtKf9svTz//ji1eviu97ydTb69v0+U/f
8vna9X/7Vcrf2KtYVoHKUPyRbP7rL9Pn6SuO95sjA5c44VPMGvuI9+svlW779G+/Ctv7jbYdFiDS
KBwfvDJbbqeH37/mOL9hlrYxa1FSUkyykP/nL/+Xj+S/P6JfqkHd6Kzqu9Or8jJ/qnm8U2wPhUdk
YzryOV/93nz581oXVmQojRPlsC7CmSUtN3mOVsyhDdxtEkun4c0QT30PMGby+lc9day4MM2LZmsL
kWHKXSJjc+/KUOEvWaQmYttKek417Lv92TzTIQaXA5CjXJFsryxONl5X78ZaoRdzTFoMW2X5Zbtp
5hAqXVDaxqKdKLybMcfB+O5FPV3MOO8T/0a0wgVyAsYFMXrrNMSARaGZt1Jod9zWfepk53UylgxG
Z7U4LGtzi9YxIcT1ok+rtt9AP1/EJZbkaD5rpkK1RydtJmwSQxhtnLpCpFaHXuvvrVFlFkVvbqdk
uxYBsA4FuHY1xkWErWCsPffYhhRcB5GK1PsWiamlflamQoQ/A8g6b4yorC3vgw7gqsxnJixt4mSP
Q9GDrEkLDPXgNXouO+ACvK8Fs1eNcjoxXnHUwj4fxtymG+p0LN9JWH9EferdNa6kDZK1xrFYSrSj
bhzLmiALCO0hoyhmk++ScUrzoxjnhp6ZWLqqvlV+YcXHuunJt5Am8qZ7E4z1SCsy96zNPBLttsG+
ODDcsxowA0nX1NVqqeOoSnYNGeSWv/LNIOobk2cORyvCAvy0GzZN1ETIelq3j9+GXEcrMSGKr936
mBvgBtKV/cCo2SqLGNRBGaTttRmDiBaCHF3vwePTqo9NETuz2XbeMNYPqggy8130i8IbK2PjHWTT
lB244hRicJCINHzjA4+qe6txLKaTerTSfOeS50I5Kl1xIvpXZVGv/V42aO+Khhff5k2LNTMvrczZ
iiZXCemUfjcepjRG/dY2QVifhUnuYafRQU7zJTeyvhDJLO0XJSeDv7SPFy99EI07jBvZq4Ik2No6
mU8LGak6XGWZUzOEsxyQOFEZkJO4QPYpgYt2Xuc8qSns9DffF9aHsRN5cmVnLdRk2shOS1XRLTHS
UiuXDBSbZUAv68eNxTErtYFTz0PdNfdLtqTAupdmnB5GN0FYHJbx0OzU4DfIp+JCr6O0EPmxct1e
7cganbpvYy2DDwWNDm5/OY1jezXBUu+OVQhdjtcdi/BynsfMnOe5x2Ps1EtWQ1gOoua8b9Q02Sv6
Il6XbGbXS82mA082PGfTqCbaeWKsv0t3inBSdPzWRy+aLP9mLHwFb9Reqtb5XtZdG75xw/Q/3E73
LpxoEI6QRUNpDvNApPG33IWvfN7JaQy2U+VkSBEsafdkNRTtxI82rRF3RdoujHBNE3Z3S0EiJvGm
s6JAgejZ7K0yEj2tT1yuBb2iJOPCm2Ah2sJUPQIUIbtmb1e9jQZ0nIZsG7Qh0Q9lkCTtRzLZ2oF1
V6WV3LaBl3xzq5itzO3iaiV0Hz4umWzGTeRmCgFYG9/1y6KWDdBe72Iqpiw7J4wxAhTRFomFU8Wq
vTrC6teMBLMPqsVaWqgGS3WoZxWdeXlcJbfaLhckrLbKyCrMdT4Ylr6sw5sULNlT0GZTCqczg0Fn
5nbSei0baXFMDnyvHw5dHfTM67M+jX+ki+jq2ymywYBVygTNk8jqtqPKXkq7OisrlcrN2ErOsp27
5BZA2+o/z9D/o03/Mntvdad/9H/dz/9aKfz9uv6s7vv287O/fK2//s2/1AX/fxQC2KL/XSFw8aq7
PxcBv//1fxQB9Fh/gzYCXhF7NYgDtuB/1AC2Zf1GR4jmM/1mmwY0B40/agC2eToQJyc2RmDndHr6
rxLAlr/hDaZyIKnL8k7W5v9JBYDp+q/HHQFVjvrDkV/nKkWaVFM7iPLQLFWFmUPDDkkGgMShtpuX
pHdKvNFO/l6kznSVTQJPhCPckrwkFh+KScOpAnyhN6+HOTFwwC2OQLVT6c881wwPrBAQ87qpnPRg
loWefZ66QJtcjgqsTN5DPZf2o59lOD+LSmpMpkXjzKtEmZKkjkSXV8Zpg2erbifij3J/I6NyvGry
xt9zAzPE82SRrqM6GlqCErz+PuRpfohYdy7azB+2je/ErIhtXLzHDZuYNcx1CZNtcn4ImLKSTtLM
KK9NxFXJhOluMRwG13rsvSd/yXtEUHXTPbEqYbTzhtq9lwDbSHsvAhbjOgvH+7psIG445COtrKLq
LmA4YdeIo6LehjmAAl+Z6MKSJnyew4mTYxr6v+PfY4EU2R7uS9llT42JmxeXBQSOW9Md2bOD4yCD
jrIlYJeuZNV5nBObEX0LBQiojzDJtjRBEAuVo0MdpBbkEnrQb6fRVLyd/JZFcLIixH2q83ecvV24
puN8PYa2ugviJTqLPKveOVGlr8QQ2dshafAULI5vplVc1fa3jOLqToet+ySrFotbJCQbkBnrRyCg
5rOEGXpMXSvdjvUpCSC163NGzdNKFIU1bLuYU6DtTdG1F5f4kZshqe9IbnQZkCm1bxUDu9Ie3ctK
1+zbed/fRmWDhKxU7pmsg+Uos6S6yNRgVxuhXDmus6GKcJI5+qp3aeco32Cx8JXVFNQb3GIrhgT2
brBGknmnIaSlYUl1XpcR+J6kVBdpLRoCsdySAbN0bogI6upV3o7eqRFRR5CuCvfMj437lDVzcqMH
J3uRg9tfUXmMV7YFa3zlgbLeF42It1GV45wOTY8vlTLggw/HqVb+nLtbqgbYPC479z62mW0PVYhr
MHAKIA9SGpxDOkMNWc4ALJssfCvTXHeM3rL4IgiGZJ9S/56dHoEXEm8l6udSbQIRZeQNOujAHPrH
MyXvJikHFOSOf4ojVu0Q75bGY2adGfHDAvz22SzzAhkxYhDhRS39Q1W6V35WLtvF9iEauhkDusnP
gJD5WXMezZAx4MLN4dpNPLKIdDczTqdOXMXSqzfzkk0vJFol31RNmvoig+iDDqq4lypuHoYxzS+a
drQeje2NTxMHg/NiKpfPNBtC5DbLNG0l6Laj0F2/mh0hj3lou3dirq3XUI91j9bP6jZl2xQoA8ro
fCqCfF94pX3NVkVTPO6gmvZpdpzKcQrO/HxKwNp0YfrYLanazxnjp95zaPSPHkcUSoQyRcAQzWm4
0nZFA7qfgktn7qbLmUMV2RRdfh3MXn4Ioh5JzUi42SqbovpVe6pF2wu5+iY3DujvwU9H+FdhRzYQ
acJTWhSvfLl5HvI5Pjsdrh4V6Fxqht5igNoMXDKTIYJtQ/uMmUe2iXgwrx1Zuds6CfNvhVbpd6cI
832XT1R/rSrLi7EevG0+c+iaVG4fZ7u3dqoIQe2287j3vaC7DuNwvrId0CXeNCVHZzINSKS4wXbm
5NMnhX+s7uPKQbCr5PLQ6QLvUUZcERVIckl7m2b8TJlHYFSz/DCdj/Ww9htEjlZgbqJQ+EfHJfrF
tiqEnDKebyhLWetiecKoTl2aLhuPcTPcMmVnq4B7fidDnZLVOGTRAZRlexdETrUJrLnZ8Wpo5hl8
PFcO0TmUKohMxyz7TMFa33T1nD8Wda7LVd5zMMjScRF3o7JtOGN9VxNn11YxnqfBRz0IoZjcOE6z
m3SOFk4XU2O/RCZVxbpvqvTgs8Zd9+o0deMEV3+qTiDYMu5w5YZz359lU+Mfcz/pL9zTVggFJG9v
ObcStmNc715ZbY8aEwii8GaG207iPscmbJnDQZl/0DQ/QALHyuzn1q52XsHBTZslxUqcmBpyMz2w
qiqj21G44yrVJxkEt+3ayfSV48f6nvTqimgdIldF0OJzjsvwxeQjtWJZ2cllu1Tee6/hKjYOFlnH
Fdgrkhbr7lSyLNVjm7/XdTodKkFkgo6xZpp4JhQFIOxKjfO0T+cyerTtmBZ0kPboUTm/P3iZHd6R
PsdgecjkTjQzQ+yytHZtX1hXtY9exdYDSUq15hy5KgKN0SQ1jOkDqs6kG/OPhrJ7F7Vh9owqImLs
0zb34eIGn9pZTs7XLhaPKs6LLX1nGkGpb3Z2XXQbb7TRrpbOeKmTjOyzyXHPx9QwAS3K0L9Mxlmy
/DKVPpvYyr+nsigBEc2psyozx3pr0nDE3l3lp8C6wpuvK+U4V1PcQj7uCKe/mrXr7phK2HuZhEh/
RmhbQZBsXE7l23xJCoRfNUKcXpSfvY4CiBbZgpcnaPAsVcFAWVx5Y7BGyxbCCkrm+SECMHweWQOa
zM4fDwTjprccvKzzcGqdg3KT9IaGg3Pvu5rfhRfihNGlMH88lyNE1JDqGcnkvpepTYxDutDZXcTy
jGRjfO54iO/kFHDrzvkATLoZhX2buKexDZVE+pRXjXNuS92+ZjwoZ23eL/PauCpe28Q11pugctBl
5G0r803ZxBBVUtFcpdUYH3KRDhdFETdHOxTVdTP6UbGJLIPDOErkuvZ6TDZRoegkhFpduI6Jz73c
Wl61zJZDOTgdO6CWL1Imzi7xi+lbk2fejUpVe1BJPIOXngCwaVNCLSl8xj5rpxWoWp1Dwfm+XD5K
k28Ahqz6WuPfnQMsCCP7bi4CZ72khH/YqSueEpUH72ljwysrJWI5L87BfYjZ3grOaAdZFYO3GYbG
oPFopu45dUNxASbW36elaOtVnHTVKQTRHtdJSzqVDn3rGPcDoELiO/aJyOVFon3vvRtC6j6PbfWm
Ma06hqFCrKnm/HvWO/NDPwPUI0OmCdErzsllWQbxPiiR5wjTycvJHpPzNqliyba1VFw6EwXHhXSo
LT3neFw5eg6vFoKUL6zebx/CoUgenFmNh95Kh29jPM+HyWviZ/ay6uAtHqQ5+kwiXclYxDRyAo60
YSPqYs3wvceTHsbuXnKrP1IxgVyMSjwktg2apqTldtP2VbtpRU0vywlFtvWBLsMHVkgh4trtm41N
/NEqbduS+rl7Sct43JR5Yl14heynlVbkQCapia99X6fPndLzcyMD82Ato3wAzZehjSviiDS1zE/P
olK+xuGIIcjtnptw2tIAAl7AB0bi0dLJde9o+yG0CtbcWpY7eo+vWdohz3VD6os+8dJdW7n1xSLC
WQKqlOMeaHoK7ZI7aXKkJupxrKr3crbH20LE8fdZqWijHTckfUU1LmPvIr7QiRVeS2twNu0Ym7fS
CCYheYZ5xdLdiLbCncWtBbDqsu+9qFtRI6O+yj1qmmYJvGo1igxABA3C4MxFsVGvqrElGTOxLUYg
1rzN/IJxf+8FmDH9ebzR0gaxMI6sp95gbcpUO9tYhiglm2pCzt6mozlPbN9BCsdzQnQUpm/Xnb0D
0zbItJMPfWYaOiaOQvKfc4lpG94Wv/lEIRZXKYKepEi2U500N3GQlEcfseVNnlv2lebi6XVN/2HL
mBgKgZJyfhq9IjhmBnnlLHjKqmEm6CQn8bNqc32UeVJuS+DQtypsi1fHGqv7EMRas6JpYnaV3xPe
0YdQvbZpYdu3rjbsunOPa1IrZz/kMn4yow/LYqFB9ej3xXQIBtu+NNG8fJurQL0unWCv14uXr2vo
9/tQDGhSsnzkZooG73WhMbv32kLc9rYwH/Sx82s2teEjnMJx2yZIMcKys85C0SeQehZY2rGKo+0U
e+PLxIDmwHmlfxhtpBq2U7Y3HL2CK7FAIyOIxl22ilr7zGsTzMhxYKq9Hj2PU15g3qcu9n4wv0tv
h9bWD6Dfp4/BRhUkI5Fc1CI06zbV9qtf8xx7ao6e54SHuzudpla20fE6dwVWSFct19aQYOsUfZlM
W99L6KcupttVSZA+jolObhFjR2cAUvWVnSfFq+sJ91y5nXs99nW1KY1TbEIdLLeNHTbvQ+K6T5Y9
py/DlIgPjw7MSHuPylDbQCbaCBdW0iBpAEwGeaxgMafUaiZmoZTek00S70rmTr7zZ8Bo8ywsBEFz
45I2HPQ3jVdzA3Nt3CuayvYros18nYQngn2akO0ydg6OFBWKS+rH8SoliqXY2S7p2oPv8HVr4FmD
X8xMMnac92bog41JbebPAeLPc79K7G0fCGxTsz8+sDpJDg+nGM+kKS9claNm8nQV/nB1nX4sybL4
G4u7nIgoX4cby2rLp8Cv9dXcR9V1rJ1g09l5T7YOHaid8Rf/s4hNT3FkAe+YY74dal/AqKtyyut4
MHO2tYIuPsaBPaP4TbR14cBz35Qw51Xdsp0hhwoDTl6qf5ro7UJD5k1ecuTqwCGUNf6kOq12s5T5
dcYh9kanXjysSjUgTmwt4ke5WjCjgz671eakxiJQAeKAJYIfsztQmRSVOXc4IpzPdJsPTiLDTag0
MUGhcN4IK+6/1WT4Aan1/Ls4HPJNYFg0QfV1eEdrl+F+ppo9g5vhfDGZe6mzAH9eNi/SXaECd3Gn
FAYL7yA0NZgh4SfUi3ybitGiS1j5ESTXVgSoghR2Pm8cfqRu0gdXYxOLduUEas+LrETj4HxzbMYK
B2UN/IqB3xUvcyEBvi7dgl3MYX1nLgHJyM2H5TpAO1EcLNOFzPwLIriiSihsQaV07pZqRIE2cwqR
4CQJlOIeOJh+xpxei26MILdbwy7KIvnkiNl9nmax3FtenXKACzBeFQ1uGAZGBPC4LlVzMTTJS7NY
+Q+Lk8Nb5g6oLxZObBzQxWlDqNND1ggLBXiq7rJungkeiWuJQDzv7sLCIPPx1SmEzFuEfS8qQpLo
5c/IvfKyhlva9HIM1z5zkh+5N3PhtO7q51Ha3WcuKvcjLXIGH8hli48h0fN1XS+4GqOmvV+0mpF5
VQX9DFeN9bHy0+B9nn2B37maXBR7PsvRHCzle8xqekx7J2W60U/P6ULAQ9+QXpnnw3BJHkPwSQhq
PJDKY0E3i1wvqdY0h8k9DIbaEJHb5rTX48q3knUqxfLdL1NFhVgk39NC9+eGaczGG4LqrmQi8kHY
KsccJ60hATjpSCO5TrO3cAFmEHUpaL3KCZ+Fbdcf+exLGh++Gu6naiDlge4zfBTVNNjiGiImd17c
jjCLgmZ5K+ir+bt6rsbHock8hyZNPeDqJwzmqR8C8nodI5uPIVWsBkMyMWybQyZmHIo9ec7zUZkz
HVCCrNLYAknNcedbbglzp3wLWHCp6YoBka2tW+EBGC7Gnqop7xI727npEH5rGgZPUayJbegjCWio
tkjvGIVUPihGR3trjkfWhayMr3hmlA3btyif3aVPQF8xzMfMlMXdpx+Y5ARvBIE8gXG8kUOX2Sxf
nPs+aGrNN9qNURAKRu7s2rGCbWzZRf0Sd7RU1lmTWccFh82ZrwcIyS6BGg6egyV+DKtEv+QmcfZd
NfqPSZyrlR0IBhl2QQ+pkSmx7ycELSL0BR/BVFz4siPDsWxpnC7DaJ5bxyWV5KQXuikrk15XreDw
yrEq3lZN7Nkre5L5Q2mqmFzXNCGd10ls5kJuaODwg+nfF6Nj0NpN3UfsTOKsMcSErqMlAdeYtd7W
NpPzqG3Y8YGmRI+Xunglxjzck9FiXzBpgQSNQWh4mGSHEXBs06u2q5sbSnTAT0kNrDpiEnlb2+54
Wwrt7LJUNyzFzlDtLOUDGlFdL+68Ui/nJidyrw90s/VNAMXYnwpILwXhwsrrdHpeMRhaZd1SP3TC
w9NSCed0lA1qr90w7pBoA5d6XfaOeqAjijFUN+GPshLihxdk1rUwEdHaVsyQrHSs/kMV9Eo59SOR
9U38IgoX3IyP5rtOBBZ9480XbTzJAxsm210YLsFraNL6RvXk8TpqEB9TnY3bzhpSIuVlbQ6pEd69
PUj5bclE81noOP0u6brskyQ/m2MHfHek5gMa3+Vb01aEptUMsdkg3MRHWFzMl/0yAYbQvv8ytULm
22BQktxLb3xjgh1txsoeyeIj8JPDB7kyYdSXAl65qbc9ER8/iqj29t0kYSymxnkpZGhsSNJh85Bh
q/rw0hqyXjXH1h2dNORN8QTEMasHmqVTQa6gKi2CR7yg3NZVkW4XjfWyUvWbFu4+tWPENiFwR1oj
icBJmBJSZ2geAuXE95LIsrr3T7+tnBIkJ1FW97gAM75vlQeTYh/q2RFWkeTouDKjDr/ZaI4/3WUR
rzod+0PssDP3LE6au82Pz5RULqfkTGcXBGj44CVa439vR16DxAMv2HZpMQ3rJK+BkgRxhwZF032r
wk5uctprB1m35oIIMbytuXCIT0iTfFqnVeFt1bCkHMlLD7qi20/WWlg0fMmzyxjVEf52LqelOzHy
+/AoknJCEYy6YFe7TvktD/z2hhEonguVxuXlrA0hXnFoX8yo3Q7a5DDkqrBCNexUpDZGpv/wCoZ8
5WkOT0vAw5Xsi4X6x5Q626EJC8/jZBZ3vId6H3OOPA9RyD/Oy4I70kMFEdMcOrN7BDS+I/qbIq4F
VVkCRqut6BV6iaDHl063LKzTlmZPeZgSV+5Ua8vtYDnNeRda8rK0nfzZ6boKA6vLBM9OYJfIro8e
6sypHoOF02Uy05Nhqx5f60nb2NbwlOTKz+rVMFD6hbTX4DdH8W40FQk23gJYwcm7LZMIVESeX4ID
S+ZhK7siXrlD3tBdHfNDYReCwCa3u1d1PpD6kSxERhGrOLmlInKt7ghR6qKtDoLs0gpIHONSs7dm
JE+aXLro0MYCTuSYkfo9Of51qXueXtGjf4wzZkHkweNrDjQjYx+weuNWklvDC7F3sSYTl5cH427K
cHVFTYwN2x5Gm0x6a5w2YdRVr+zzalwxslLeJk6i7kMR3eBz8hmyYxd5WFqbCg75XAT4qFB3kMxZ
ehkJhEUcPJR9UlxrHQBFnYg+8v2UqT3zY8FklDvzzh0yEMvtdJKSF5w087N4FvItzzr/ulnq/Jvq
PMKBF0NSJ0cXDOwmDoAoFS2YL5Etw1M2i+GpCWf/YabKwetede5dLN2GjM+sIanSc0fKiECGUGyy
MGFZ4HA4nwYUAl4Z3ZyTNAaFA2HDmnG8KCyRbgxd6HcKvGVZu3aPXbHU1XxaY0X8Cm2aT6HpKZph
oiOuWDuzN94t0RjcppELIyEQOVgU2Q7FWswZVjrjlg702LQ2RPamZaLQwNK0RL8wj8ghyhjrXUL7
2Gxi02X9GsFCSZvAqud3k1ruvHaaGtfC3OgGP2AWjxTeXVMZsuQH8lXLIkrwxpFj9w1JivV/uTuP
HcmRbE2/yrwAa6hp3DrpKrTKELkhMiIjSRppFGbUTz+fV/UAt+8AA/RyBujadEaKCCfNzvnlH7vb
RPw8u4sIUz48+cOYtcQtVFgbpQPaRXLwYMCky682mAcchzytFt0uQn2X8+bpOyffMoKQAMLnr6bJ
m+hIwRijwlxLQiGWVtfpGIMK44/QM06QnBExjamooagAWReTSetEX4ttzRfFg7Dkvl9GTpFejOEp
D5xWY/CzkBuB0VDJKhX6AuboCFS2ofPEPbSu6LABWmwY+eZGV70/Ww/eNpSH2hRhyckvBuczawf1
ZFdRcXK5j5+dPO5up3qYYjSfhluWr12vvMkLfuqulr83PYIMyk0/iO2is6BLNIvbHl18jiLYRnND
qUTmDWduvPG2DGyKujhuJHEe3EnYtJVVvBtLxt+GofZ79ichaba2OFpr0DA8VHLqv/M5n+TRUjGW
gdhF/y0A6XaIlyDs7KD+JbdphQmEK0A1HYvrthYYDvqm/oMlaLhvNxeLe75sxwJdwbnRvEYHP3Oj
nSEQ/Z1vDAHupsli3lz/Ptd5QDCeHN+2YSWqwd1skjyEZV2pUVVwtQu/eWnHXwPcKY4vgYuzYav5
BfDKxA3pUf8ZbaU+WpGt96Nwyn3jeOZrHTA5dF1IrHMl5+JWQ9umRTiHjyOSoIO2DNPcYPoFEtRX
Ln711ntSrjc+D0voHY0vSFfqQoQRfivK99CtWriHqD62zmruVTGL68wNedvnCsILcjP10fvsA4G+
vtbO8oOUcDIVo1VfjfMQnk2RW0gmSn0o19FPdLT2RGuM7XrnymFMZza4FUOSXNOii6M15efiPVW8
1c9T5Ej+XLdOPC079l8vift+ecijricYrZlfWRDxrruDIbulsvK9dEf3J/M/ohRVuEfHavJTnBk6
keEesaORUz9BkVv25XIzm0aaO3jhD6RIa5tW9qDuuJmj+7DaiJPPjBweBgty4QYmWYy7glMGk0zm
pqplPGL8CFM3n/1bt3MwcEOUVJSVL/5Hqy7QYURh8xdSRn5oGZ84O7gRV05f5Ox2aiQbUyFwI9hV
wJvsXadxOH3yerL2f4sn/iMdyUur+N9/l4b8m2L0+N1edJj/TwhJfXQf//N/azX/DyEp8tiqbH79
j8Mv0/5XHYl7+W3/6EhQfsKohrGIYjTF3t+69H+EJFbwV+Dgk2N0pC7ds//WePxLSYKY1BZeTKS8
5yHytC8q5H+JSeO/EJL6l7YFgZwUI370nyhJgNf/TUsaefxZeHT5D3cRU8x/N3jhXVPOyBoUzW2d
lHWt7LusGAJ41djnIWUc9xjXlxiSJxitGA52IuQ7ksvwR4i6+DWaOLwWEAQgf0FkG5zoPv0nMaM/
zC7XqaZf7pmFf0L4Dmp8P7PPvTudG3CNWp3Hn8VGLRMrgLDRwUgRHfLIbUi2dQkePa+VZ2RqqFbs
maYJQjL84L4BhyZNrJfwnH6OmXHSvvthBkM+NVMiyE2B5SwN6xbNdVX16F2tbeo/p8mPnLSCSHp0
Jq++EsEy0QO8VO41/kD/iEixe48X9vHOsyfu1lzhiIk7lXP0weTvvK6JnpTv5A9Fxka3U2NjH9Xc
gXtpG9O8VsgGgjzyziYQc/+whnE7vGqvl227G+GPSGjxujgLEtkIjARmKqkHBqtORmu0NERt6fyM
Co7ZV2fubdK7cgKiTW/f81O0FpI/Q8vfI2MLcU3mCymD3KMfi5vzjqOMV1f2XOUPgdMDew/ldu8O
bYGini39rr4g3lavVjzx0WuE/KK6ClHwprpyrKTr6SjOPLc8+8ZgLXParb9mq2dmbEX8Q9Nn/DGA
j30GoUVmSwF0DH4vo/XgNg3FfJkdoBqFvnlAm6SP1jzkZ+linMFaKQ5IlYhL0T7h9FVAmHFp+rd8
C3qFRWLNPr1gHl+jxSH8phsGehgpCDkvS9CfutWN+SPqZuBH01zO/04+LGFe/JkjZSgbLOZRnyHn
gle/gBb3Dx3q2sSdaAhZHCD9qqjFfeBYmjK3PF7M77VfbYM0sNnip3VZ4nDPju6+Y2x0DqqkyHHy
LRJRrVVS523ZnPlTMQY4WGMYe2cz9m5pp/4GuGa+cdDzwlFJwqu2AvrBpa/Jd8vpvZ9wRmeOMyal
o4KD7brZ02xBGu/ybouwTFblbTip6dGXdHiD5qijLuPq2vTz8iX1rH5Ly4fb9SvQ32CwqMNEF+tI
z3pmaW5vBjuz975ugj18KEl9zRL8YgTOHKrDh+iXZr7+CLS93MiLvrNeIze1i5xAqzoQH21fNdzN
vn1elC6SZm2H4+RW7oHK1JytYq32gSmnTx3wurWesj8H5OZ3bh+qNxkM2cNaaTsdWx/9SZV535sy
ztPmK522oaD4r3PpxCnrTN2MuutvxGY5tzrmZwG0HJ50LNs9aqnxBmj2j2eHcBPoGz91UVT38LO0
C6yB/czbRj6ibaMGlgHtzt5UXoOWl3tRoZfuMolFy96cQ0n/1gv6JaLd68WkMqSCCMFXc6itYXxB
8CDY730WqLwL/lg8SOhT8/Fc1l18CGt0GyDXXUIveXeLQq7eI4PGkp/n3YM94kJpa7DhCR5lH9pF
/xawk5xUNJJdF3Ut/d0l7pp4nK+K1vgehYZO9gGbaW9ofWdnuY27sCWmjJ6keu8yNCJsDcrfrlCk
ThmU61KHRNWUWEjnwdNfeRNv6SDz6LsaWvk6D/Z662/ggiiZ2nsLnBX4YerlXRfr+CSCUfLwgGnX
IplqiSRshzjfu/OtIDtQP2zuYtCjOxAdczDjQEMggrU0aAKsWWG9rkmrZ/mz7IMWqGJwbiw3plpN
bQy4EdDxba82VkpyDOo59azRdnZWVKqWjcO3EoC39m3qCnxTkWzmu0p6471fwUqcRt02mKcN+rRd
7uiiTB3MCDjz0Vk7N21b2XN/bCp4qfgk22UUOHlFkb+BIrow61HTNaeRwZilki7FBuD1KZ6F+uxm
dtjd2sxRUoxZiUgDpHAnZ2QreRf3300fQ+y5essTaCFIfr1VDORBB3ubWDCAuL657CYWxVCCoSC/
oCklciKMTbUVnlwvK1zowoW/BQE9gjAnx/+cFrUfHjAddOeZUqIUGcolFg6k725YuwW0JQwl1UJB
PT3FIz1EMHXmyXihRRVT1G4qsfscjYs91lS6FIsXnrLBWEkZxiA5Nb94GnMuH+QqwdEqwuBXgDrr
pzVmmwY3qkV3BtXRb32UDZhpW1Oa1OsUAGFJfE+erPRHn5dcSi8JNtgeuM+28HibCcFtSqtKYumy
5xZFLD/yzeYFiaIs6vOEsmjL+WLYr8ghj1pJkXAbwQx6J2uyihtb4o1Gh+b0TnfLwwfNlJYimxd4
0bipOVsWdttYOxstb3JzEFz20RLpu3od8GbUWxRivhtRg30XdlNE33A63nZjz6qxfgz4GxJVbvPN
MPjbyXZAxZNsWeZkQbdywoJReLfthh7nMNU5/lDWnD7NhMn8YzNIqqSCQSBk6H3X+4rKafwom8s2
0Urid6vW/SHY2R7yMZ7eYRmtV9fmB78P+7UlLKHLqWkfKgo+ZbV2d1uu3d9xZW06maoq+Gxx1OaJ
L01HeH7YX1LVBzwKOvCKLKldF1tWDiVOWPUQYPWo6kI/dc0y1KnvFeXruuj4ZQkQb/EfHGEQXawU
y4ikyzgOwZH21H6gFYAvXarApeAlWIcaQChfDixp+aFiSKyPjbv1T2zxpDJmcn2WWZZROtdvJG+G
S64PYbm452blMQj6onwva4kMdakxYBlbo+yZo3VX5AC7iPkt727GdfFUQ1weDXzkyd6KhabSOX9G
ztjeWkXdvzv9PL7XVVQ/bjanQOqYqf4cZhk8wqZfRPaOQktQ1QvxR2DJ1PUhz1ivQqW6KRFmon4u
bxWFPFk33NitRVIPEjOH/BDdE/WMIeGxxQpcJYApUUNbctE844BSfVLA6qUmqlD1KKdT5xAZZM2T
YHtyF9S5+1zVOn6PhUuCidPmz/gG6HryZxOL3cjNfUZoN9xtxm/eIpnHnBETm7sqMxlDWC75r9is
PuQacJ5kvPnieyTvNhBF8OIMYXMQTm55wMFF9tRgsf9qG1xz3NWC/bW0HGi1eZvaY+xtXX2MNFlf
1zLvxifZK2feeSb3P4YoHJ4Rr4U3wVyo/m3gB8fprBx84ZvvDt2uHSMv3PXBQj9YMxTzjzlyq282
8OzZiWkz9nu/gEiNij+ln4knbxxrEA5F0hxSpsTlEqYGMhpfbISeKOgqkQMpcclEThO+ZrMaqaGF
i/HCzTtU3qrPow7VjyCovdvNWcT3Ao2ZRnEZuTthAeqahUJqxYeFf1H4z8IjXqHhC3dhzWNhZmiJ
2jXiyd4qc1+ZIkiGAX3UhorjzkErgw+EooBqncklnaIalESbt8XO+rdNltZVO+aEeYaBTFVskW4c
IYzLC3Lq5WTHn8wg9V2hiuoAK9YdHKnQylrYqGC/qcYqrXq/4nvDVUXwKmqA1ZR3zURFb6Py104p
RnSfDSnNmrI/hujMb/TCxOrrNaAjqa6/UZHbb9vY8GbJuHTe3WghZ3MVvf4UoyVuJRfFt+hdxtYR
zed137nVe92u67cdRMSVwFUgDm0yhvwgWyN9qvRo72dnGCyQqEHcjPB+484DdP+GPJJT6jlIpM8e
aNQnWRm+hN6c0cBbefgboBi15Nr13AiW67/IMFM/wzbu7jxje6C40tA5g5lpTP02aj8c1BRY4614
ukedNhKFPoGPofgcqC2dg5ngIm2fGOHi07Au2/facJCGW7GOqZyRTaIO6UlfnOV4vw4NUX1TUbDb
AXnIeZuvpN+296vs9C1SOevOz6V6z1y74+XwBwrWV1nvVFeE9xel9j7GK3QTxdb6yUYovluH5BhT
OeuNUpRxhgYC2ZLAox7ONTQFTl/eMIk2OAAD86B43/d+GKExQfW8myOMr07gsHWg/DqGoePfh20n
GCJCvzg4xhHHoFHRawON/YPtSf4ZOByQNQqKhYaAcdyPq4DsEcJbvMqxH7Nla+9gh4OrVRcUZQTF
ZCAN+nX8oYJ+wnjmDR9TpskjabPpNcZ5ALnSj/EpsMbywRnr6RUGaMLm0+rJhw3U+YdmDt37pVn2
bh74h6GWNZEe8UrgmV3+IOQgptBX2i+YiDm419nf56sWP1rLNUfDdXqDgocDrGQyOphpM9coUuJj
TXEjVfIOpoa1ta4Vc/NHHBvy1nM73+d+zQnTX1pD5+GZucpmy3KXx3ENmt8RMTT3ZhLWz4zBco9w
vTsGfCtHTwfuPqjr+rqN6F70cEylWK+sdFyC6MOGqSN5tnYoAIWZJ3ZaW/NPa1H2u6ui+Vm4pXkX
bqFerTXuzjbLdr6bwrJ4R5yvH60s3K6m0omft8YhLNO3A3NBoMrnOiZKp+J5oKQFO/6HikrvWUod
PEWN0T+x/+mHYsCd3IKpnlhZwo9ej3x6qzvwfXkF5fEmE/P7inDpKvNtfW5aCtbFYlUfQ73hfbZC
ax8UHsb0bSjuW3c0+1yN42kpXPO6sJ69zVkest4jaC44lSL7BrBkSzJRh89FU4zge113CTUJLooV
F/UAsIDXP3c9koyFMfGjsqziU8we6fqlbj+ZjXB+NhwCe7H2GUcdpX55aqH7olV13WzW7YqoN4XD
rCSsaIlfQ+NiIJx6S8CKRwgBByuy7r1VNB9WVEwfruDVRIwo6azgTyMLRHS2JoyFw3bizcrj26Cz
I9TaUYT7gb/J2flNjY0E7W949DIz3VNvjpqlK+xb8nmIlxm0xEcLnsoVzRuhw4tQJ0dZXkAKEmKQ
6RNqhOClMOUlmGhggdqXNjRV+p+jff9/usZcAqv+L6Dfd/1Lj//mG7v8hn/gPs/9C2MYySsRfeVI
2S5dkP/Afa73l4OrkP8b+zZxZRdn2r/QviDklxygOPuSO/APRvgvtC9w/nKprY8J0kKQ4RPm8p+g
fRH44r/DfaB9gUceKdAiUQsXRxq//l+t4/E2FyV/T4ooE1iPIEfOGhXdZuN6D4aJEHH2KVGwOb5y
q3nELvCFiSTm5N6QMmNxHjgAjssUE+TqaILAtz7JyuIndgMPFeYCyVvuJrE8W1qgxWBf5uZ6HrLh
oV5D8svjJ9cjKSTz1mynLjaFjd4w08ldaHwavAPrc/Q0vvXm0x0dwkOmtGmxh8aUrKahwUppL9Gz
2QZU92ATKXDIgEH9b5RuJoXEIytK2lkSuuhUggbP8CwAux3z5sayONSUlWdO9NoKpqBZDf0eJwJK
lXXNksr27738J1vkLhvyCbnZ9Lt/3HxsT8a0594tSbsPyIcRc3YEj2KRciI2azVSzhbSvxjIH6vG
akKKUjjyHnt7zwkGUDH6oAv2X8cmA63wEOu1xLLNJdln00JjBhGIG0jgblN1GrvLledvBzmp1yEM
ywNs/E3bR/vBBp4sKKdbKo/4p5nCM9uhK4EBPG+dHm/xF4LwnYzFd5n1Vjr1xk8ghwjGdQa8zmWW
n+eOjhI+kbrO/vj46HbTskHQ+CXS6THb5dH80xfXHq7xvTW9Ns725922Bv8AdS+SZqLZkSrOdv7j
kB6ULCPJqJ150CLEi+DisCEQNOwVPiuLrHt7Hw1Zf+yLjlwC9mzTd8v1q5oGA3cE6LpGdbpG1su2
6JGww7FzhzQaAQdXuuWZBua3LOye0HxeFxFt7j7KZ3aM5aVR20mWdE4sfCEaFu9l0ZfMOHNTqHVv
I3Atsmo8+bonaxcJz6in61jME9lc3QxUAUG48FnEoU3570XtxfQFHnsFSAPwqMRtlpmHfCvuPKuM
jwtMWxPsLF2WKa5vF7NRLo6mxNmRCT5QgOWs3D4tkdMJY5PEPgdEFrRgFVD5zCIPzYy6fmAvTlkF
uxS4Lk8XXaDj8qMbrDDM8M6AnQJaPiI1fVRtnGQx9icWlMR4M0nFFrF4+fgqMi6nouS9q4vgw8vQ
f/C0HcseId1m1TvhdL/wAJEKJr9GZopV/l50Tjegn//QohqRz5UvTjHEO1F6IOYEk5bx39wl2brw
7vRuTv6SDLIAYxnBnBAV8Tht4yMqtpNVR4C1grDJDmgaPjjRiJwR2NaM9vOx8Hnrazfb9qa1SUkq
AhRTdvnVB0NxCEZwj6my3YO1hl8QqATuxJt7Hf5co9K/mTCzXEE37jOH9B5yfOha36z40K52ClLk
3dtoNGVHHIvrsLDgh1Z21D8yLg5h2T5ozU4Pey/T9tIaNyzODdPzI3iF2QedbBJZI9MeZvyHZgge
/RmydeMYKKxWHvrVI9BnnY9WU5ChFopn4qdN6N2PROiUVR9fM4VsbUCpR/enAoy/UA83hG2Ed3gD
d4TFvBF0bO8ng0vOWvPrv2GBbZ1fwkZAT/aKgT74xMUSQDZUe2IOAhrm5/cubsJre8uCa458gx3d
lxguZut68EZx4oE9I/sYbvo5Xq5WSVD9oNa0YjhNu5HuBTs2bhrk5ZWFjruLO7K0Jkfdx4y5hYta
irXxKGSu06Zib4iB88A4/wS9s507Z0kVKnYSYSVtivMttgz6r9te7uuhgocphhx+1O2Tbqze+suj
y471GqxsKKDXu2Zrrg39RqGYx5tskh2qO+TpehsRusz7SybIAVMjeR8SC5ejXwr/YOxwOlr4WNrx
kWrs7sAH4tkEl8rsewaBA75kNcb0AloX6y0RRXZw+Ip0iLo79OLRqc3FtVmxNIYLARcxa2qydd67
iHFQaLllx4MIwvyaTeaF/AHih/VVFF8Mq0HQpwEFiGIrvtAP2Tt72d5mqTkAgTJFyftGTgESJJgk
Ufp7ogrgm9qIRUYHO/IG4IeYCA+u/lnKfkra3FuPENdvW7u8IfE2+xFXLg9NnYwaDQdmI17p2CMM
Lq8P0O1v9kzzrU8gYi9zmN1GLlxY9r5zvNe8D0vcMCapgSJuufzu2sntntb6sxGzSnCVznfCdZ5m
9mnFR2tzCG9CObtQITj/7CIvP5otIHtfkjCOgRMEpndHLAHtiWL5+35EEUOUzW+MjZO3RGeST9Cd
jFTiZfEvs01u4rdZnGY29HQhORpQDd2rkjGg7KtXxAA2LmK/uEYHcDItajEAZSK5PycX1UrGu9Gg
U7jGrlol9DJ30oNXa95rYMADeDTKHw1dH9MY0nEA+RdN7Chne5+p6tZ1EYwEAYRR1A2nFnDcSLEe
wAo4Add1v2AO+aT2VtYUWMaaGtul9o9VQ2mXY9qjjKgzyDayLcJw3Wlc6yioDaGnLk6CSXfn9qfF
A3A9X5xHXq3u+6wPkt61T0u7ugnA4KOfYRsYY3OMYty7OREaKb7xL5I2MD9Z4jsUQBZOPV4BdJCu
1YxYACU2L7f4yHQ3pW63PHK/LfBrA/6OceDBRNaGS6mi2VbYSW4Kk2ahfeBGNlebwy0MEwupxwvc
l4AxVX9enPm7kwWOuTUaXrbee5ov31BgZ+pIwAWOiNbc22Xg3DZR0O/ssHiXo0nbgrrbC7pIkEu5
c+riz5ahsJ/rn5Pr3ExIMndRE+f027dXcTe1tyrM0kVIceU71Ie6hUNuS0UKsPbqIu3d7EtYaj3U
Y0RDYNP0iZkRejaFnTi5+5vz7kNntr/HiaQTnRmkwwgSoiFMs4x6pKZ+bXXrn/u+766jfL1yunm8
m2UxHL3Wx84/eE5qfEnPSm7enZkzui2rJVGTAjhvnjohiMrwtv5c2Aj1ytp/EAt97/GmMn4K0kvj
yXWTfpn5ctNd9JXEqhWtwl8KrgomyfPXatir8m6ePJizsPfBk+z7jJiG3dBWem+F23m0KLpDhcRz
TkZctSZAOA8IyvJTY+IUThnV5OWXR9/9s1T1eI5XG9ONOVh+sxDxiO2XmOnlMBQ9YLTXk4NpFebK
sWL3gmMxNxAasvR2SObXVY2maJcF6wvJLeshj4h9bItkLceV+979oxwPm9rWr0T3PDaswXt4oRwp
kb2l1VT9Gj3oXV/a6gB5QKxAiHoxWtx5J1B1RGYmyU7N1R73LG3ewjsv3X09luqe4QybZGUyQHn0
uU51s2D5ImTHoCy0931AXHI3yVvbI/BnqkvKpEJCm/ulSku/MNdtS4cFITlUBdj1cdF+tEce0O76
IhqxotTTQUTrHusuF+Q0fJkcHr8mvqy00UhJvy4TpzeUpUc4dq2hoGKdowmdJt0U20oCRfcCee8S
43Byp6Y6eA3DICkxh3XDFx1ebph68f/01vwwV81NrkMS38mqnKo7k+HaHQkDIHUqHH/NVURVTkGS
k4eEZomCcxariI/rXcjbDbvHqbRnPuKLY6zN2zQuOVjRttZFWXAlFGl90eTo7GwR9rwbl19btqhT
UFqnjbjpfQPKi9CLMop++1k75XS9vPjAAljq+mIvxuAx7Jx9R8b5EW8txYvl+jhH1oy+CwKxlPgU
g6d8HdYD0CmQ5jiGe1XOnxoXDiKKej54A+r0yW72MlzqxG4WvS9hv9tIQcXDbqT9NLxrVLoXWMc9
zDJK4ha8coMG2bEynhbTnYqFjlOSZsCCyVGfizC+rY7NhGygNt2yl/jWmqYF6DImxJ6xDljTCeC0
BJ2RLS7SIacyoID4dUvMNi525tsyV3vL1PIwEETniU6TnjFMyYbq6EbBJ+NPIb2gIPhK1yM3suvu
iL1B7FdQxRqAPtsTIT2bjhLHha7BQEfHhWtyAgmZToNuTaayS2wPZ5zt0be4TShQM1XcbWK5KUkJ
SlCpBDs9DeNtDuMVNxveIMIkM0GXbh31P/VF7J/VmixCEd+5k+Um2u10onjUmijabiax5sfKUV9B
hDBehQ40YdnuR1JXDVYbkUE3kCBsDZ2TTmSd7RD3P5dB+5blBJvZF7f6Nlaf0lDcifCAY3fAdqyi
vTewhiHgO465BmC0m0MOgIS1CWdHz16Qbm3Up6xjVRcl2XSSrnvf+Hi2M0PemS+c60hN+37r56dt
ixM3GPBR9S4yc41Kro5pbxZCEfGAsEZf3C48jqrpLWISkAYuVeHvBzG8KGJbznHzEBLpcWL+Sk3h
8F4gbk7VS8DSkfpbwOwZxne4rB67kOzmwmjgIWu6K63DVMbzXrHT77a1f5E1732DcWnJ31zdlkkl
iAQOPXZghPA7ZZNmUdn1vU2WIeNTKtxtPA6C4ZaAdLZYQWJqRjFf5ZndqMofMa73lH8Z5tfotxUQ
zha0Uzo5aGO9uvqIpgGN8PZcTOv7gJ9gB7+40kiFxvwmEJT2EYPgx9krQj2djMXwRDo12x0qQz1R
Kx96HVcvTlvCu8GCd3mYUace9G8mRwTMK3hEBHA0I/GV64qVg9RM2VEhPzFmV+NzSXB5Mtkz8Wlj
gZxJwbjNgv2rVNf4i/yUY4ku7TreC+5CWXtXtcjJDCCTnUBwa0trwigLsb5nQsvUNTPzdR3wyov9
uqQeiPY+WH0cwcNrGCHls2Zvu2JgPJP10iQ93ayExKERb+MyVbL9NUjkEjAIYRp7Z38hylpIa5dP
iisFiWO3rZQUty4/0Em9EQz2xLHzPtNnN8c2BpXpLWLD4LsrY8LvoqtWqK9L0NZu6gwLA/qny0B/
+vurW0nVbYaTaVfaI9oUtwJwKNvuVkxcfzU0amJgndBK+RXLeRMmklCc8zTGilbtuU8W4mkgh2MW
wxIcHxNiSvMGZwdMA7YXESemfQHMbZJCRLgjM0NYDBpEZ1J3WYklKKv9d3ss8ai35jfOS/i+i4bL
zN1pbjQ5+ngKT3hWnjlYSOvzg2OJTrhCNfloYGyPf8PqsUX/CIFkL9wF0923q6a7Kp/XhwFhZS2x
hIlq38z5cuOMxOnJlykj37UkTwR/ggl23sS3GVmUz0v/Hv0JBXO1CFICCDW/33+0Y3K3tDeluNR/
Rz7CFYeUsBb16WB5Swo6z9SbISRR/WPbm+aqiIdHk03N3lbVozcrQjkqavkGfgIzN4ss0MvOo5Pv
+45DjCDosiHRqF/TZoZljDAsw+x4H10Vq5PF5HZAAAwA7MbfHVF4yeboljB0me9XPTlX8fS7rGJx
h6wGhTveZOnfmokbcPPKn5kG/h+8/KYem9sKu8jiIukG1n9RbHi7OWd5WotbKJy7LHB/4NGz0qKK
f2zGPY4Xu8RSjQxCzNFjR9tmtyQhJoHUlhFCDJf+qWyByHXzxM7JIfXn9cg7MkiHwxEjYtJZzUve
OH+mqT9kA8NS1RLsQ58lOz2Oqw/eDoVhpCcopj1WimatWgeIjDYHHO1XBNG9GyrUHJCy91V1TS7s
rpqccK9l9Apfd9JEqRYO/pyF4BByUahK2Bfr4uK0I+sg25Imnhoo+ol9gvSkYCLXKfPJKrJazrSz
X7hFghgP33stQMYEzX3NubU7TdDMPmghCLVDmRn5LTS/G1QckoKCwRt4ODedTkWDqfu8qTVDJcc/
Qk9pPtcaXTZCIldQneexiJf+a0bTC3bq6oSJ/Q3kXe2YXPtTjmw9UTmFQyqmN1UCgclaBcmKeOPo
2gRosUajEYsul41D6q5pxSMLbHHnQ0bt/HmA9m/zB4F0+M52o+t6VPX9bOlHUh72a+iEt1tWmx1x
QxjVg+1sEwl47WjWnqo95POth4iZXKfqBC17hfEaH02b66TcAuL5+Dddj0vMo6ym4zDGRFtnCGeC
beTDK/XnWJntsAgupTpyf0UEqzwHlJYbAhdoSej91Al9sscqb99pf9lj9l72g8T1MXbedKXW9V5K
IuHdUkXJVmctBdOwTQYKkqODZvXFnn9FffYwNZIWNsBdIGGF/G4qGcqZTSIT/ir6Zrqph2u4F0pT
XrtO4fwKl/t57PlTEDbxOEwKGZjLmrKK7KqOXoG3p1s3KN6VyyMauNajz3KVQGg9OFyL/DtFEoBN
X3TxtIH5koMYvKQaWW/XLTxVCwmKPuoFLvX8VhA+BuV4jdHjf3F0HsuNK1kQ/SJEwJstYeglkSLl
NgiZ1/BAoeDx9XM4i9lMvO6WAVG38maefENRlgRrEN9wOfr8cAnI6hpoArXjmcPNyTm4MRyR7TBS
cknpnirToXNyjQ/8mOxnja9yHQATODKBdLxCT+Ts/uaN7IF2WnfZCChS78o6XDklgtJ8uG87l+uH
CXeshcmRJ7oXSagAmGFnDte820ncuw8IRbap59WJIAATZbf4ldpFx9zM4/QklOTIsoirCp8OkOLa
dzNWp4QvJ+ARe+UPU8hsEnwYJ+LtJX0Em0WZ2SJRrGJX/fqldNWTKqvX1i6UM/kuVFSchBQ6qNGa
m9cxHVGBSbpsWoyNheVF6tpS5DC0Q4h0fHQc0T1ZZnVr+7uqOmwiHOXYAH/YZVVWBKC+dnUVHxeo
v4GW2TKIPW9TiMbc4NxJwrX4JlQ4bQoAlAHgr8LXOYE3KRU17uqux5UNK99Qd1Yf8U9cYtk2Z2wJ
F4eGjFni8jGIgMSsk8NVPxiKtrw8wKhEV+YDMLGDNa6pr686pxi3Nt+Gf+ORz9koY/rmYgCgbAfD
Hku6l7gxudH1lt/VzYvHJOFnMGYIPWN3sXEeNtmwHcj9EHZKcLIYiGUdCDp/teKLPquX9iLNYdor
aIU5Hs4NXNQ1WCednyctcULR/rxuAtyRbMvJ+Kcw7FTxOp0tU//SHbsKBCDLePSO8nFpxRjY7drG
OjtOObINn3+Uub3mJluXCu4MyFfP3kpTuS44h4ntaKDY0HyiTv+oa9zSC0g6/MVzSnEDUojMMCjF
sqCnvL7ptQoqynhJSCweGgPjkanwKsYjwcfMI9/fr8TjzJ2asZSsRqwqc37TQSvvX6yFMZhr1nMq
s2tZJUeyN9z8DfhsXHp9IRzgZOO/DvUWrw8MYMT0xw579s0l6/ZGAo4QZJLOiyjPA3eEkySyNNtp
2EGDFS4hrQpqepC1nQWTRcsFt2j6nOCINGV3nx0NIBr3W1kZZzkN1ywmOKQX1pMu4wwbJ9ZracLy
5qanRqIotUjX3+VcXCTAktigkg7Kx5drTIxjArGRc2+NJIlDUcbZzujXTdvkyslOLBQkgsx287Cu
13LLKDfy6uvNnYVLj6YNGbAWvkqWNBZIlVDzWAvBht3xlvsPj+ZxpB2QBPkm9eI8XFMmN92AIDoV
KyOh5X4gQnEBxPFYtS60p0ntWXdRjgu5CI5RvqFKtl9oKC+k4Q/Gb0EQac+/Q5Kv2NreQZYsOChp
wIdCC8vOMhO5wyHyRaJ5PI6OOMAu4CFyvd+c6PWOmec8Vr3YVjZpsMkWTH8lT3qZTfDs0gJR2I0j
DK5pqOeImwS4Of/bgth9zUHIUuuMiepYJJnYJ5NHcTdoNFMrtDev/yNM5HHhjWUAP1XJoAK4Vgnr
d0y+s8dynih6RgH1Q1FzMGr1eoESQjCcWYY7CpnWf/P6l2u/XfPjuF/d8sm8VFRPdvLe9jSN5Dh8
gMsIzk8sgpOnFDif350i+5Zx4gaGsebMrVxiZz23Tqq6vpNeu4yZoUXSkn9dnVAsg2spaCx6Avik
3RuPz7da0keKhR+1VhN863ykoTEVQWcYkaz0kzeqxRYz65j0x8Shv/yRoOrGX2HVXzPgV/gC+gfu
rDz6r5/05wGAwjn3DLYXpOf8GesnqtgodlKKTw1r5MUjyVXnja+QtAsKUc47PcMvnCjOwWmyMBda
jN6u/6xGam146xlbIHhbxvovYNyEoCbKkt35j1w3yGrbmE5lDl/f0ailHoWgPizn2K2wq53JrYfD
or/zxHFiwcTbeDL/zL+ReTaysy6JrgFJ6fg5mF/LkL8nw7jxYCZusHDttZkvb4y1A7FUZ7/yE0ma
pjzxOvEbLgWvQ5tGNSGrWq/yE/Ct5DDIlE4yEJ4I6OxekuSulwUeT3NlgZL+a1Ns0VY3gGvrWr7A
UQsIJapbp+3/a2R3NQrzqbaaez721Nx0i2Dv6IUVWZuD0VbXsm4H3ivJP/TxG6OxgUGe1YyLva7C
hLHrBmD8oyHOfI8XhQE5GHTCvrWDSp0svISVIuoyTx57m8UXim9SmPVvwrqxKcRphvxJFS7Sn+u4
aF3Ywy0E/MIGZ07ahZFrN400PHhm7JMSRpRAWhjU6d57CyxD065Dbv2MempD12uGrQa4uRWOa8v9
0/opy3VkmSMWKrZZ49Zkh2mgm6/9zI9j0k3fLms+d12lsxQjU+gCJ6rc8lajsd7mzr72urerH5KG
nk6ZryClHPmhBHKW1quCcnGELU9I7mH/7tTAnE1Swx3H2JyBNTPb78ErnEtM2IylGlczaZflk1Oq
59K51Y6ZnLuqkId+rclIuOq+SZvzODBs59TeeCGx4CCGXBbHaCJkdtb6C7HlpDUV7i1t0/C3DmZx
mrI3iFibgauFXdMqmdIml1Y/6USkf04AASATsjSazw5xRK+OQyf/KMu3CpUYF2s6GCd2BgFhQhNR
2GYPp+ika+BZMXGBh5o2Hky6ZYLNvJAbzt6K5Kcz+Bwx8D5OQsEmVmNLXxHgkc9x/TnZXwRNN0ld
POHh2GpJ8TrzSx2xaq8SbZmDdLfiDccKeq8wcZGy8Vsl16NBZW8nY+RRbcEMRyq43/AfgZ59ckYt
GvP2RUXo4pNGRHixAs7oT4I//zzYLXhot4//T2O3/mhi6xqaLrJ9X/YBqItzOndPjte3AOms7WLQ
2mf816ucgKUJZ6ncTOOfBxRlTPG5s2tg9Ut0m6pgV710WNeVTn/MIbfGeLFraytoXYeTADPlX0ss
Rkn+dfVXiaBF0j8S4LSb8YP0IcY0kiIouwkhAI/ju0SU1ZUv/Isfll4G3ZJvWFYjlb1pyNPYKcIZ
/Hezx5pPWhVKiTDC1MVFAmzRQb4patcvJvxZscqLlBBObJL0IvvpsJtwgVz9gtwRFSwCd8/z+jIv
yduC189zs3Bp8qdOcD1UkCJRJJNQJYKVc8mR7ybryketpDdtQGaFrVbvVcK8DvGromZj0/4byEkP
/U7Xx7cl5RnPqbwquW7YB1ZKkbXob6zj4PJx6dP+b02lgRxy2UJvKMySCJaZ37TzLdWLd81KOgQ1
wDoafdkE5Wt8GN5KEka9GLXYVMYuxWa4FbhS0Z6gsPJ+8aZLj9hjdp+STUaKAVMYz4sB5DSJj4a5
bBlAeKOVaIBaZCZPsc7vjguABtXLfWx0DgUmP3lZ6gu6/YshngoF3wL7StEevfFm0LwFbpQhc1cb
n9YEgK/+cNtL5RA3dmRQUlADMXQ72NcJx5n6iOfz9SnJozscsE92Nmz3pWClwSVi4yE6KibFvxqt
8AOCLqTcpm6oPvrtmb34TEcmwYSJGPfIQthRX4eEbwGVsD+AAgsV7UOtffxICP9T0E36U1ELf9TK
k53DMoKPlOV3Vh9hNk0bDdsEFGBS4P8eqwJS7psEYzBE+zsDMJtInMKG30lrBxXxCHedS2brl/F5
aq7ZmP4OXEj4Q7dpIGikFMeipstJnlL9U9P442wy3LDRrlziJlCUBQ6lVOC8SfsL9Lv+WMVnwJDm
a8eZeKtj5YbLVT6JGpvd2hV8WbN+Fjwjg6F5+66naqegiwGumSf35TAuFwSwB1GwNyh4JQdhT9mT
WXjZvs3H7Tr+VHGgW7QBfZOM+r9IsAJ/Nb39Qk/cQKNOLrYqYRqhlUddMkm0U0yPpmnx5c4tLdqr
Ssyfm0tvaVbYaeZXNs/st9Tio0FqAuvFjG0lKi/33kJjSd2L4iXI7PTSGHYzhyJuEDi8mHhlQ25p
+AeZ4nlCQI8ARiubNW0C0br5oeVtMmCpSZvk2N3LefwrynU/y2+j5kn33KAyQKONtObGPCsb+ajT
HfV7LbVjVgHng8/hBuUURzavWw4ZDghjnQOhLVE+F9/AEtGkLMTBdQnT3ESbbT9IK29jKE95UWNi
pnVRJxuRZrTnuNWxcrhA5S8GTTpSK/B238t3d7WuUH5N3GbjyatBIg99wQ3F2Zg2tzeFZcUDHsKh
bm64MlXOtvM8H24o2Xf+o84xLmzz9pNh+DO6EI2523RU9tnsvM9Ogt+AugEcT2elOkrG3klNd1xh
f4QEkuKRTS00HqX5OMaY+eEEDJ4V2GL66RCKZxIXi1u9dHL+bzywiH0Tsnizq26LktdsJmwIM7YA
JoMq/RkxcmPqtGhAhgVtmPYmkc4cpsN9dvE8N3RHgcdkmxb22ozVdoT14EE6aIzHfgibKJcm/E9M
eDPLL536AzdKUj3g17pxHbww4n3oysBZqCJQFCbb8sJc/qRxebDEj9lj2lic71bweZsrGEUDxQZe
SlCtqj/7Ksc0RiiMys4uyS8UaURVu5DXBUHrAzfbp0Z/N9c0Wi0eLT7o5tJFNF78qdV3kzXfmOB/
1Md9lGhWtvZhSdDcHymMiYBPfcwmFhCH+E6VNLTLKieLMxgGytFJ+US08XAaslGD6e6y9+5xr4vS
fK8V97VttXObDv2xlPgxmvIlKxagfpJLtAOtVlP4VQ6q32baeyVlR/1zSvzeCpcC/XPiwj0aeK07
cqMExT6sZPFrW3+G26y91QL1J73pnmIfKJ4ZfH1giZSuLOlKjySTy0VMGXOqEJuOywD2cMibil+i
HEDWtcK04Syb6ms37Ct9jwbpW+o2cVefZSuo78uMAqgU6y1XO/4Ou7uaivFmxHp6aKeshzssziWw
HOpN4nmjxHxMZE5UwvRAtaSUTiWgcTPeqiUt4BjvzOIZ6LevTWBKNYfNv+lPkvBihSWMf7ud3i2T
vmKz2MZZfjGWHwOgc2fSXVk6dJNk/uSUTP7VFJWlvplne9/Kj+4jy66qPJeTwOvpw9a3mhWa1SP9
5rPTWcTBJFGr9+/OugMoF/Qz9UH0jbvYjJLhvIyf+SChzwI2ctRIt1gz5+t21D7decTNxQTxtTAa
StMGAafPV0MFx7KqwcPW1pWOD49gOyH9cokEdkP7TyXs01DlbCWSZQejyWNBT+jCjtmxxNXvwEai
lDO9aUylh1YMYPUJXmBT+VZ0540Qsh/DmZMLcyv0SnGYWYOH5pI81TBbbBiB4JHpZExu5Up1XdOA
inZKiLJL8athyAyNVuVZsYmatN2niBfbn2rryebzdpCOQqEb6R1q2bygGrQTmJMn1zFeFlzvXlfe
kpii8kU/OziA6mZl8d1nRz1ubUBGX1QrHFA/P3Um7dbb2ma3hRvgE/K1CD908Dg6e72JVfVhIm7T
8kUfnB0GrPPj8hk/Fc1P051mi/YvKPAcaGLg7PkoU2b9MT4smRuZbh9Nc39t2JNxmK+a82r29xwU
RWJk8PjhPU3eLs5u8mGMq//BH3wuaA3VbCWA6OlXBZdXbQkatLtRAThPqR/RvO0ianJzr6oizx77
vV4z74JTdcmqc4Fa5ouJ0av5nTMgcmUXee5LMx6V0X3OgGJ6Odr88CNYJDBlkKFoArItfg68fZg+
eh65MrnayktNAwBB50gF0JFAePbWlHO13wn6Foe7pyphRiPshEKuZ2TlU0mobOHgfFvXKlT7rZy4
qWD/bIatLl55U1HnQnEV3jU1sQLm0CkZtiZ1qI7xEMoh4q7pbmGokGm+YcTn74g3PV4v8vgUE8UA
yRFRZrqDqE63V2QIAkBTG048JCw/fYnPgLuXE82FxGoZSoorcAHioJoyNhyM6NK5J8TEWSw9hi98
yzXkkFot9rlTbBhb/TSXL2KkLN4+o/Szf+hOrip3uJ/DdLW3CetKUe4BFryOTuvjygxt1rUx0huQ
Z9YiyrZvP7OFvSD20Nb+r8q0aFHoYKzZmK1qycW5WA9szsKyKM5simy21AynlYU9pzT/K5X50M3P
zMeoVODsHtCxIiWTnHF1W9Vl08VcLfknBS0Q3hwNE/V8OdznMQ8zKEA8Ya/FkMOzScY2cGFTpjVp
i4ymqDxFpM1+M85OYbQBqfbI8M75+pLgudyYFo2ES9jVMOvtMqwKz2/rhxhh0HE5hQ9ZuqCnwvWi
YqTvr+533dSfW/m+gBTvR3y1afsQOtODthZgaeXOy2khn6yMSuBkOOYDRnIRTxvg5oSaG/y7HJx/
BBs3psifiMDfYkM5cdMgDec9O17YlZgQ9OTApDqPrHPwxpWxc/dYpAFz0DcplblV8Q3NnAnLbV4K
j2HVxUnSio3otAAIP60UMeamJBD1C8r3jg8X1RanRxIHvMO/DAITeqRLziNXT01X83GTzAE15bv9
koRdl2f8lfI/U09/RbFeFY8nbaVM1RcOG4+dlbv/UkFZCYvciOayt9g0oBjIj7VVnik3+1i1Zo9d
wZ9zBAMltw7T3Mmd2bWXdFRP5LTPC49+Ajt4Y4/Ek/HehEl2t0cubYkD96BbwBut2kEZhBXpKlZb
+I44IPUKXc+bMQyz8ozVyPWK10TijfSqd2/88soPBxSchtek8BD/yKHFSrRgUWzJyGWkUxOWOIX8
KHInbFlP6ulbB7cQA/AZD9rDSuYoLwN7h52eQtgtVXymy6Dhw+7PFUpz3MljlXS30kVXUCWl4X37
awxDdegmxkYYXTmUDK5k3j7P15/RNHnjAS9FUswvxer+pf2btQoSuLZC+1TlK863UE9tg2tSY3O1
/GHq54k3H3c3JZBOu9UM/U3vEKFd8QV4LSzMdkfx6MaWOZu439kx7mVVbK2VIk53yqPG+2/KUoW3
PsFwQ3tyEgc5NurjglUdya4RuyyLvjPiOrS/EnJcUYREN6kGd14LLflZxmORk/TFI3Zo0zaQObfK
ci5BQkblkj2zB2IhjNfRnZIT0C1nl3nLi6IWC8jMITkqGk9qX0D20Ljaq7zC5mnnjuYWLO9deooZ
FPzNJtAmSlCVMz2AaC82bbe8Ilhr6jfetx/JDPHbjemImMBo0cpXbCxcWOSzfUYilJL0ODX9sa5X
HTa6vKSJRfpeiDNXjL1eNVfyqzgaSN91XbWrXPWT6lquzdpv2XPgx0OKfV1+qA/9hF5Vw9KObto9
Z9Bvw/kpq6d9kuiv87DsUnXZGq2IKDuJulXH4wT8AV9COxiBg8cGv9RnvbTvU1uGSQ/4WyHZaM3i
Nqz1Hgh3QNX4r+z7rdMbd/7H5AMvU0vskGUjpSj2AVKUA70ac0tjQ1oanPZHn8byiCX2CuYkdAXj
TZzuift9rZ5rUQBg3ZiZCVn+uXYWB64in8n0PGtFDDbOMl74tW7tXKUyezytGECjgg0GjRoJf7Tn
ODbYKQGgUp/ZnB81q/at3DvJVHyO6bpgXxFHJJMb2DfEUee5rzSCKDYI3JFKuA67w0N+hV0es5kj
JMiwvJ8UDCBz713WiejNZF6z4gc/QJA7M7JlUvxtVr3f1ibez2YI0IQipuwnbME4tTrjmLi8XUEV
U0bC9o0uhktVNSfd8rZ59lcIGTasCqT6tmCTplHKd3R+/VwY1TTQTTscTPHaqPK6iulpZsVscnHu
vfhqtxqRM0Y87kd0zvZmHZjZvMvJa7eUEBBAvxoMY7NYD4r8wSQ1jjfPrvzVnghou9wuGBsL69ut
UhwWmAaX3v8/Htl6J2cdVgjCRGzZ7XcbMZ6N4ZQLoF30k0OnhN+XUcGYHjq4ayytrQMeio7RMoYJ
rj55ybTtHolB/eQ6LPF8SPZ081p76I5nWKuAzeMXYzFOvcnzKtU+ygokPRSlXIZDRc8gCE/h0KVL
UZ3SyG0/dqGcjJswXCwF5jXFSZ7O6j5L7zmOOJ+3Qe8cwOJuQFw3tEZXcf2v7a0nEHg+yUd8+Oa1
Rq8KtbXZZ8tbmZn7pNecLXnWnan9rDHJlAWkD1Nid8hr3lZplCTgKGrDOip6ehvL7mErZUVZj+mt
xHS+SeLsosBPDvKL6hafOXPBmDav+tR/aEN20uy1icSwkvJfiEHM8XVh3ZKo686NvVtSKAGMYeY7
LLN0RYWE7WcMSjmrF3ORbyA6obGw2I+Voxx+1V6J4vEDwxHdRAg7qbJtYjeikcofas4nuwuqrNsO
klQT7t917b+diipSnI0HPtWIPJnYcZc+AsWLsKL1QesmxxpFz0mAeZsWVPF5aTa26D+83o4ybIZd
ZW3RFPptz38ySuaO3ogmb5g/ysE9DH38eBhr7OQzcxv4rb1Q7RiRtjoo8319SKbdr0fAxeMmZLv5
KS6x/omCPK51bb30MHblNX1LAc548Tt8D+5nJFwSwlazBjnYXCau1JP+2z9aA4lm7eVq01QweeGg
UTFGxrNmuiZdRYvEZop5pLwjqWee51iEYl7OjJktxmrMaOz9HNoYFAWksXvnGSniF1NjOhB4tsLY
6kOIWwo9VEhTvYMgaen7XtO2dVY/AhQZutyahBSlvDrpQwsr8EOOf9Ni+mZcrsfF8g5dPvIAD8Zh
WJ0fCNG/AESJalc4NDnxet0WoYb9BP8skyPOv3VkkQLWo0zPXsNCybVMxFte7q5z4mfCfiN+nRvN
8g2NsDoOnqJIPzQdh+Jqlx2zMlb2ct1qM1UZpVEM+7S0n5jp8JRBY+qlX2tyV1V0k/ArEAMtz0aC
Q0k3h9DRkjl0RBvoRFNCw+C2x/I3GNb+YPX2fHVFe6dj9F642COyNWRCSLmn4oanZ4p7m1jbkAKC
W4yx0rHnQJ+xANqG9cP74z7mhK/E12xDUYi5fFVdlOXpNksnX6ATNcQDqfEuf7DBq/jRIsNVwAc7
XIRz8PN9xybaTf8kTkC2bZ81AXrLGgI3TrBnp3xMFoZx77lm1axPAqGMOUWY+smwvWusJDun2s7J
a3qoquLglR610AScGCdjvb8sFuqZYW2QYe7C1p8effLOBOQCsV8C1G8Y9ccYopCIll49aqyBlza7
i+kunUDY0HJd62WykojqnTdXWSpWWCCmle4kaeIaZu25YNboKMJj9dtGLu8jJ/mxzDP8TS6p/+Vu
BhyAOk79P8jZCw5u22Wrbj6Qq3cFm4Bk7TSVo2+b3FgxEnCzt0vVz5QMUQh5ql6zEHyV6eeqxJtr
3HJD3gu9+owr76Szm1Eb/VyY2Lihu9WM70XoQrFtF40QUvyWlFd7cvZOUQQcmPu0i/+aHKuDowXG
wH7MKF65/WPIyW+TQjS6yegAV0ZSEuxctlUr8TqpZw2CdkFQaLykintoQZBuiMw3DT6wxX5XkIcm
Sc9tirWhGK0TlN8Jtax57lRjF3MPa6zmppriAGliN7fWq61BPM5xaqZGQkKiXTF027u+d9AtWqrW
cNJUIL+Q6rRHL9ocA8/4gbGG67nETJT2TdTTIkZ1XrBa5klz82NSaUSnqrdkQqBQ9eKJ/f47munJ
7qxvQN4PD3zY9+o1pn2dxrJvhRs3L5ydRiTeb+wOswqB9ArFhzM1xBoecdU9J7Hk6MRRZlDVo3G9
nOviVY3jbanD6um7ncWsA2DCAVeG1QbPBXKw0x0GG4l3YlXBR0Or31AZefDLW9YmjP2Agw2uEwk3
s9kaI61zkHo/qWf7KeRWXzXecm36i3Cz74zyzPj/T8bcAbK0smiDQpTt4xsgucsIrlwR3b8xX8+G
ZVwXzIOYMrZQwm4zo8WQK1tVZBw6zVGfV7/SPo2EwFDrZvtcqw9JDknDTcZdrLsaJs32B0fwN0aN
CPSdg2wOsyvjsgug6IpyoktwJln51ZXTSglV+wpihx03q8Fiqv9LhuIjFuV/ptv8c2f5acbEFrsO
+ilTR9MlTzS7sTm70pnGXokFV0bssEpQ74l76GSSHtJ5pe2GDGE2bd4rSzlk5YR/lt8Tcm9VW1wC
gFhNubJTyBNQu6ltFTvD4NDxqaHqhbad6d8S2z8Gq6RufBipG/VVwX8he4QXWnRMR/+IzQFUVLZ8
ZiBRFxaAUyYPNfE4AsP84PGx55RiA/QDqbUh5O1PnDA5whuUltl7r5r5QMaPjC6X3xIc/aagdUm3
cLtpDskxPb04DwMv3kuq0Q6GgfsEW0uSOHyuEKVZJzREGJdbycRHoUY8cvYkf7rDdrg5SN4OU/a9
IoF2CiM6njzA8MDPaXeCc6NLg1KER4uvWtWB/eppQg0mQ/qOwSuWIVZ2BQCrBCr59IYs6MvxwWdI
iI7p/ugiDypNNKndd2vge/N2VaJslLLcqYgmjVAuzuQGuZtv23IJWR9dC6e64994LRo1qhdiZlON
b72OGnZt0uy5SjtuQFnaVRbFRVOW92LvSroLh64953O+z5xf0pUHYcZXYaaA2h4rpYbTOlFeccDs
1oYIWUqfaLhYLTZ5uXVi/bNNeaZQGHYgj6nOJGQO6e/YOjurEb+kVp7IreFWKcU396rXxhugUieP
odqCaOHFv1Imu1zEl3X467AXBFPtaQzWKFe0Nw82yS6v9u5dNp6XFBQS1HaAYT3+2Cz+w0vsa8P6
6RTxd4esZlGU8XCNX8gmS7LeMTkf08DCZRhnQk2nbHH/c5AtyGlinLVj7+jUbzXTcOvN29byEr9y
27fOzlHwqLJw70L9HFLjsQnjw8mjnDjNrvOgJNoWXnVWt1CZw96aL+lkPROQPxQeNpiFppyBRZuJ
YpH0aai5yz2mJn7UWSMTelnN5j5b2Oo6HaYtHHcsuC3xnTVmMTW7N53Jh5y6Q5WZ9wQuCgNo9v+3
6V+//NZehU2/ffFaAb1Pfuu5E6VFyRDaPLnZgwuEpl1hghTJjtFNagpmteFOwuwqHPQao1wObufe
E+MeK/mztzoAovA592wJrebHFezAsH9C1eBuoUVw+R+T9BTN7ckrp1dTS4PRbbY1nCL4SEFFqc6A
/7fW41vGXYNo8aub92ci7URUOj4GBl4sqURJr8R4uLD7auppNZInWeJ1VKDZG4StjUumM5qZAkU4
3uREYhMTez752l2lFIfazsFhUxGjKl8Z0nVrVdvM+Ga3d5wnyOvoHpiP4HiRQk1MfuDyYktsT4bz
/BjDTHXT4hSHivKOsCwlAvea74eUn+JSHWJmXgFCqeD0DKnOCjKnfhIpezp36H4yJaX9xGGX0t0y
frOdmvq2sF8dl78hA/6jv7XrK3kIX2WNKGmbkopyS3S+acv8Y3+54XfuRkRpiR5Wnc8YynajxJCt
R6k0fRUyIzETgnE91vJSZfOdsdrmrdQO1EU42qtifAhDvzW82TDFBC35l7JEutWXfJ+uD3kUg141
REvpgiblJ10PV9LhUZNWQZwrSVAneZCVRH76p7IuUWRyFpPsfai0QplexEUdRDiR505RnuOBSVTQ
WGO5Zetnt3LK95rO3b5ZbkQ7YWDCAMS4m8/Z86r1l4a+Od1Dqa9eVNQe2xxxKMwhyHzsP1Sj8brQ
NfgUXrpvCSTGWA1oG+JZcvDOAwOMiqp6swiPsPpD6onPCvmELqvIRJPRNrvD1HjXUbt064tp6btp
MI46PirlPHh/JcRbOXuMZzJyHogCWl5MzBWGxOALEA7+DItRubW1lkAxPFDd4MC4UCx+twz1Y1hR
iO142Lbik+a5zfIwp5piQP+cThAEDswnBXV0NBfM5c1Axh7s8TrEB615sSr9avVGSPloIB8W8ZRI
PfVVUuf37K4Az4anWeJ6sJ4Uw94DIPllzRxVPRI7Izkt729mVR4oRn5pBdehFcKFgOMg/+t7VOOc
RQYI3VNuiMh87FDL5Fab+Oon8txcyo1ZH6AyOhwkqrNlSffdqDY973if4f8wIbzS5EPHziC+XQZo
jUVnl32sFKMMAr13mBPvYST+xgCpcVPzp358wpab+mVuo5iSs1iUoKWLKme20lSWEMv4IAIFj2RZ
16WnRbXVrWmBsBdmhmSWXNfBOUPepW9U+YR+6StyOsaxdlO4gnrJU7ZW+6Imjbf8DtL86CzrNOOQ
yxOXBXphvbU6r31a1EDVC+532ZZjZze4GOPtmJqjQyLugqNiiCV7iTpoHJbc4OfGsff7jg6C0txR
NeuCzfDuRp/xtm2poU0IxxohcY+drUSZih0kXvIImvFOr06yaP+1pvLuGWxhCgaVZDrYQBgHrl5F
QjtIxrizSHnmZe33LpJ9EfeB5i33Pk6/zGp5EegXCh+aVK+eSw7EplP2lKewPxv3aTwiQjM/iQkg
lRvbFx0xM07QVvMGoapdxwnXhtKHplvGiBh4ZGbV3Sa6vptJrHDXJcWuzbsJY0OZ2ZdpvNQwOjFh
eAik5UnyYjQ6IvIlCSPssCb1I3O9vKRK+U2a8oNCUsABj28NrWipV54o2/yyh4o487ait3ymFZph
O2cjuwgNPTypz52inFwz2WjGp0w+vJZZJq++Pf1BgRiOchFBpurbFomad9T6U9va89J50VyFWLtp
iTvF0xhVyJ0Uy2wy2/2TKplYEm3ppna1C7U7GOmpg6H6YhfbZaQ7Zeo7uUayoPWeeEQoqm46dvTG
F2gow48FLoI83cXqyLqIxpW8tbIQvqCf/I+yM9txHMuy7K8U8rmYfTmTjcp6kChSo0ky2fxC2Mh5
nvn1vRhR3R0ehc7oTAQSMHc3o0ki773nnL3XvlE1uHXKObfwL6KXtoA910kgc2CUrVsaZp4UA9fp
4QPi5EePNtGlauglPWdjfG2JcDNQG2FuKHGnK80nPc95NS24HCa/ywKcaUSKSF5HA1gKtVM5tnvs
J3v0pVsL+UCYdtzCxCFa3+jWaICTUJHQlaN5N3G4AvIVdRjYYH9JmCOoVcWPPKHq96Nj3Wo8DDZ1
fwDy89nSRow26Kdij1YuyiLEUenaD5nGJ4sgM7iMtNkrpAOrmhQzMuQdTmB6/RTyo+fiGKefmf9I
5DTjje+II1OeFDfBuTciIzXIci8es7OYL/HU7JM+/JIkku21YT107Uug1XscnsqEIiYnyJeIDc4k
i8AwF08gQS5JYd8lSUwqR/loVRMRqflakpCWB8obtLcNz/yxU8uNEb0GzX7E5+mzxeU4h7HhhLFO
muSDyVEpo39EFx8SHSo0uEKrCQdHX0jr+wi/Ozq3NQ2Ojd1D4x6NdZRphzZgpNA0+wnVtNXnuwjG
ZMm4y/e/icTz7I5QCv1L4GnKgnuz/hlpneopyR2Y6XV5n1jz1bL7CxRQxSi2gf9jdx3brElvmr23
cdX+fYjfTcB8pD079FwCI0CqhVUilvl5N61/lSaJvNZmW7HC1MWbmgrAP/dyWD0agKL1Uj9LCUa+
ZBs3pLtWyB/llCdU022KO3unoiZZhYO4ayKBlDnb5IK1S0vNgXRuvNJqmO17M3eYZh0bS9uYee+I
JdQyuuNNBOSA5sh+Y4Bxl41PIjkFbMnSYgnmyTCSG9m59LsHKhM6WGoPlqrfgCjYxsPDsgpG5mod
StNaleKrmX6xwWOiGOftNPxkRe5JjHr77KdSRvQBpTMWyYNaXswYR+tPxLxTUeGwGociv28pvWPx
YYEGxggVardWzz1YneT3sYtHD4Z/jRGYszvB5i4cI3wkoubMlJIzt8Iktq5I9GMXQhZLZFEO2ZQt
OiMrfRCcjgif411pPhAXvgadwb+sLU+JjBv7zbq9Njrzc9JTM8xF03Oc9z+KQb4HtpXOAX9CcCJd
i62aflJ5wQPt8VTQjUDXypytbd+UPtYfh9G6g1rgAYZLjuaAeXDoxF1YFNeqI17SDqqXug8NJ9Az
66mvpi+5CkZkxrjE/Mh2DBkvG2ibnaWfk073bzgyOnwYvLeK0F5nouJjQDOh1PIDJU5jDS4lOo+h
V5Me7kJyLjY5D69hEfkmJj3d5YpsAFMtAxoq/afAZE4mkGi2ZnEPT6i8ZOkD0/bJZUSJYLaqxVYp
mwy2wqPO4goqfmABhFpRmJ/0pov5re63RIUpCdDl3YD8OrMfFUSKU0457GeuhrNapn3h2+YqFz+p
8tJNRIFfhlpQMOVrw97VpPdp5G3aa718n1n4e8YqEwpazpHckM3GBKUzuwioGAm3SDMLDWEjb3tg
HAL9BXcikfBKDImjOgPnJ8lv4xfXgbtZUqXdpFuurHglAwIWIYKGgKGswxaNU+Fi5uWgdK0HuoPn
hsK+0r/RFGsxo3ts4UZPqB1slU0LYkJJ5vWMRkJ7hA7I4W1HxLurB5Aghk1joD+vv2PkIdFce5hH
17r9Q9qzS9SRk6CZA+a5sxru2+8xD5yFYWZstZCnnFRxkzMuOrgaZfZS0QYsx8h8RhtK/UkJH9uO
o060Jzm0rS9SZTma9TEOm7i/JXSD8ZTsaRnFBFoZMlAAy+d3e/DrQ+WnMAy0dTHfl52KQIEAo+EQ
DDuL9Ter97hXnKE5xZhsuok47rtuvoT9dyUf7O+e5JtR3vOkrKV4V5QvhIgiwYqOOZO8ookPbX3X
0/vxu+ccGZoyrUTcs4qCNKrcHG4m8etranXSl3pyx54B4q3M8rXGyylNTpYebY7dWlS5LX17eKEO
zZb1oiWQmVQblLqFcV9W9DeQjtcrQc9fCe5S/64rbceWX0EeAIVZEZSLVuILj6HVIdKmaFFiNEHA
5Ilj486hmeEPOAtF4ckZpwZrMZRvDXjMAX2bot2YUQHLEawDnd8C47x8b+hvQWM5g+bZsMfmhOeA
DcmezxQSYPJK9WjInmZck5uGG7GqEehwAJnjPYAjvAkze/467uKdxC7N8NDGfIz5ihk5tBxmjOi6
dHR+ezFj9uatybDWTLi3GyLWhZ05Sqw4Jm9NUrwYi4HXf7BHmr800gLOo3HxXCgj8vO3lDhzm2Ni
HV5D85iL5mg21HAVa6UEqfa15V3W2KQAx6NTAmaAV68zr4GO07WA9GVC3G12FmKivHxG5kfPxWrv
ehTkmf6OUsAnOIvEDG4YSGIRLl8MHgkMiKHyFDr60eBGBlFmPHHatikZOKGBoUgEvYbFzuBmuLbD
ow+YoIajlpVfkEV3JEi4g/5WR3t0L9tBj7fB3KzmCrEJwlH0MBBQAgglkZsz/VxuGM2xDFrFxbZj
xIStdh3p7ybvWqnETjm9i5oXNd/ntbYCZ1A33bbTHnv25DHmnul/kGmiNEGCy5CJOVDOcgUYloca
rTWTSnjkNLcTcCwgECcQRe3e7EEuMsefR4RVMGpRzVo65TUrCZRsNH7UiQyYJ05pmIoUmtJhiDsC
dZtdPBRh/lDLy32NrVTPOYTIiVj3OfI/pjU817CdtUR6yEOQQsQWMmC3QppXSvfRSgZAkGm+DAoN
w8KZ6V+WDHfKrlhJyk2H58U4wuV4F9Ub2y/xoVR+DiEJsWXWqRpIJ6w6eUL+g10vnUgarn6IxEAL
x86N24W1MWWqV8UJliheKFMCRyJiDzi9VwXBRYtypx7IZxxp+YRBnpPTWw/PJqNq5DWfBcGzXiZV
pVMkekQijXjyb35J3EA3xuIpSBpUf3H60FFmHWA331TUyAPIwQWmEht0LkmGslDNIg4gwIED63Oi
hyiCZfa9mMYRTWf03P0sAfY7yvEZzjSifNNT+WA7ZnDUfLSKCI20xg3Uqt3MwIrFBClkfwjTa9m/
dBgZfeVOLb5wxq2CU+c/oUTfizCBg9LsfLo4KtowtrqNpdGFlbENCj17VmXIIJkZJsff/o+kA9Tr
vXwgYIZ7kkG4iv9YFNpPUgyNkxsohANRh5AN5Y8lQczVK0ZIgQ8BSR/se2HonO6j+sum5Ft1OVkF
stJfl+MZ4wEvDnqxVlvIGVIFrUSxEbwmS4BiFV5Mlfz6Ln5NDHQWpYbREfMdDuZO3XAbd6fMpoNk
khryFkOvqiNOPKaTgOFdBcVc3gBlM+Rh5zDxPbUmrbPLBBTeEDUPYEt305xwCwiwUuZiTagmFosm
m9YDwS2cY7A7zjlRvf7L0E5H8hO+Bm7fJwnvJhS5wJvIRTxIZXmJk0Z7Nqsh22hSQnQ8jK3MG7if
YgQ+eP7BEi5IS+jxSJ33XYctSODcapwGqRbPsK1Oh0QjJlVlRS5CAkOrW5FOl4pzua7x2XVHWQBp
Q0kqQusF+A18f/h0s7TEE+j67YfR1p2Y7+s8OYEit2A7Nh+TfzCq8a2derdK/Wuodqdc57OsUoaN
JtNCy/5GuUMmBmK7IlGPhNMaC+bknOraE4bRa0Vhp7E0DAWMSvnUc2JoeVGEaDMa2mojCmy8JALy
WyiGV0KLPhQ9RirbridFrDWsHhijkSswieFmDbLhoPT6LQ+J5MzfG0SVVcUf92z8dAob6bvWumtP
jU0O76rF8Z6zY7BP0zX+zuJ3qbifxH3U3vk1UXrCYCMLdnL5kJsfHQrDyip2qejdKd/hc1CDW4Wp
Acefo4cxeEFl3WQnOWE2gY66DBBiFQyJkG2WTqnGK5sXVOnJNWKTxjkF8eIxpbdoTzT0BPOpEEli
i8DI44xXsMgvoncrfxkauv9t96RK36P2PAf8UgCQDPHSIseMIU1H8xdP+Z7oC+RqufeUUdtMiezV
uEn0OnrMSL6b4sHt/a88qTYg3Ol8JbG7nPtDl2Q+Nw71XcVul6fTnQoyYVUMqqul+nsc3asyNSj7
Y4ACUilRMCS0x7tk3o5sq8OEqXYCRAShpJrafSrEpuadnUfT61KmabPQXyNzvM/HcitrKKwq3f8s
2nyfdP1DbOqrqiZhw3B6tEulFT8VykGu6IJSJ2iRIGfSZLffatXr5L8SrvLai3FtStmt9iHVWAz5
MPfQJXLyK2B4ADVkeyTgq2mElppx31OOMzOFQXudG2hxSVvtfQyotfwUxfVLpMPnMpYgR55wsBjV
h50FTqHk56ow9nBs1gWBKAEHVom2lxrhIrY6Ogo9hwYTBXOAVxgRwmDSdO/dINqFUn+OEzh4ExG5
FBeKdlfTzNIYy2s4PK3gzmhYuuRhkye4ajunDqQnYiFX5FduCQLEdp8BaDUdEz1FJ9FaoNwTdO9Q
Sqcwdro2PEXaVc8bb5aZOXVOyn+kNg12BFvX7XKJWwXcbYOnr2k5UMkQ4JEDN2DF4yU4BIQTPDr2
dkXv33qSM2MPPgXbdk9ovQnBl7pEIZFTRb6bG9pTwgeQU8bq9QJMYuRLDpo0T0h7ey8R8UmlCKdM
AvXvZFm96evmiSM+8S68JYdMabit2v0yf497hpAK7eeelN4x9XEnNGBl8MHMX0QPMM3cJ8JH+XES
cr+Nfn7CWOWb2QmaRxgEmzBjwF6oJA1brNKHUFKg6XKzISNJ+3ITBl96N2yIyAE4oqI8e2T9XzVW
cEIp/trGt4GcMAMdI96Pi0/NYijjpaM7oCXGFd7rRgqx3Rk+5nTO61PB0BVFRs3u2PkS2hCmpUry
usieSAPaGaa/GaXy6Mf5ZbFPJv61hPBYsJYNtbxDQutYM6gn8Z4nE9dFpCuk+SHqWQ5IIQDN9yJz
FIolNBMq40xhupWSebktYSlv7kcIc+wp1WivaDfRJmkYcKkhPTtxWFTSIvwYoQgYPbVNWF0tMBn9
BKxHvRYYA/Ao7DwAhI49dp9hXt+Wo5WM4ISUpm5X4b+xpQ51eBmsUN07imLsR8z/OSgAKT4oyHXb
wNqxuHDfAEyUfL474/nvDzB0Tg3PcA6L0AwPhKN6AWSUwtJ2WaV7Onpmasy6q38kBINx2xwSRb41
1AKTfwryswXJdRTpeznnrvZF7LjWtDtr7O7yHNYh9iSMpKQN4dRLmdmgC1OmndCle60fD8zZjg3m
CnJdIYopK9UndzSvil0+bNm0ziZ5Cq2goO0AkI43dQaPkPTWd0gRG3XPhl6zViYubKhHfBTbCKFE
27gjjVGdItKwvySthPfE5FK6p6eX26qbK+VjPEzb4bNQTc/EAIQNd2cQDbSWk2nbGGAizfq1Iyqo
nZnWPI1ia1OTZFp1CMkLnmXVjeprPFrP8VScKtVeacvnAxdZs/a69eRzrBzl+WwuTpllpsPjYdHf
YmqSS+1ZsgYntV7CwtPm73TK3J5phRECYYizb7j6Dyo3v4S7gQePo/pOCCgpaKNDEDfJ1HiTICrZ
7PZyi0CrlT5hql4AKhHIeiOmeWtow17u0NCAwZT7aNtriGr79K5Nja3MMDpAtooB5FTQpySpYpUy
9Y55fypXDaWHkDCGkECyXlOwg2EJ0lJk+URt55eso2fYpC4WJOZc8BH2MpuA+h0MC15ipVKaG5K/
SeJHPISWam6TEkIRHhXTDx/swfaavrrry0+rppMV8uhTHlTwdvpkp9D/CjjRqu19W1Zn4M1Uo93G
aGCiyPIqVadzJscv/XyuadQXynfdPSahAa8mWXQIrKkeCQH7VmvhxpVoFEYEsuzX6HlFUm5z6pKk
DEgt4WTN4cfOZtL67sxMfOu1C/jaS6MZddiT3msAy1EsfyDQACDkX+a0A/fsf8XQT4r6Nc8+IqZv
2JND9Ih9lJ9D+KQHOvTblnjjmBAqPkf6tnigo/JpkK/ApQCsMq5BfaQEr+a0FFzBxviQktbrgP4I
dGVB2nl6xLXlN458bxVndIyPGHygh+N9zGl1ZvRD6WMz82Mruitmmr7SRBYsf9jS3H5LNNh62ZtS
4CuNzWdhQtKcXmr/u8llp6Vw9tut3Xwk5egRxOVMQtxzSpUZNMHh3pnGM0Itty4Y89toiDn2Fsmx
qK+zmd5Lxm2wpHeJLOqx2zC4XwUdwhjzJ8n1I6SaFe7Ksgrec2SyShdvRCkBEwasLQ2riUXKn38U
tvkx3ekj2h2gPRy3vUr7mULC6gtpZ2Cjy5RHtXgAWAnFT0IJ64NnZFgL2hEmEfLCYtdTh8JdQ30e
u8t4vscJYld3i83NkOWNymIWol1OM+KPJnh0TfweKtDos+E+C+K1biIsYgAhlS7ZQh5DhAO5Gk3O
7mZd1FS/Lr6lvEKSysx9BAkhisYl0XsLBmY/fvvlEqwDeCMaGyfAktDptSOQ0a0YRsKd0VykXKTy
CVp9w2cEKINaDy9ybScoC0GUQxTcxv1JaLv6kUGLxAE03fZXflN/FofxbsQVbMaXKL0iBEd+KhEx
FUdPfniOe0B4X4KOW+DSsx3sh7A/z7M3JMcoxO/mmG9kgwHjei0Q5nU1c0+l2kg1K90eeuFOZaUx
fpTRdjXm6xoE/4Ydy5qOvdytDRDL/ZJsfw6J9A40+2bkNKTG5Mj0cqrjQ6XZHvi9g9XQT9K/kANw
86C/tzkekDHV1zQlG+PKM8X5uOe5Cj3SBWjQNGet/8klgWrjRF7PDiYWtYf6GMphvxrqM5EKbdAc
TDb0asQqO6wV6dyGpTu20p11iNtHUuY3ifIY0NecMnOHVt8kDipl2JjJjI4ONSPHjJGodddy9bEe
P4WaSZ4eKs25GN+yAM6ZNAZ3yCRyRwJVZnS1vSLH6kCwj7KPwi7m86FKyZHjQe/i1G4iSJhSfSNQ
sPTT1D4F/CZ4a2nPQ4YijqinNQQnCB1HEmfKVh7yB9NGOyyqyJmTOj/PQSOuqOoc0u5gb2C52ehx
aW+CRIaUqFkaI1n6Iw0Bs6sEl7hjISlAv7KW7Hxjk7S+ylIdvz9srAnw1qMoPTyvLQBwVoTGMpX9
KAd3nQF+bITSxpItaZETBtV7i/KOyXv2osj+7Db6DrZO5Pqh+sNM6L3r8viUQ6VmwQ/2Ajz60Yek
yPDOpmoEuI66YR8B+DqQs0oM1mKEILuKQMGySRnrUOaqfh8861oPCxAuEWEufNmYIMciu0QZunyJ
N2Arx5N6T3ZD9oCu3eBk3yCe+YwLtAByH09n0E/GIWk1NNFSzvOj0wfTl8gOs82vCXXKDl+MsPah
XBpnK4HG1ZJn6RJ7g1jZKGRnbmfLKwj44Vxi6QdawF+RNkGPU603mZQGjleDtRGqkA5NGQJBTEhQ
rEijgC8mx7BQKv1jqFNxIHNsPthF95MDynSbTmROJ8eIR+cBlye0Jtxf9ritS6qISZmb7TAxyxvt
Xt/aZnaxx6niojqMUivw3V4Hyd9VKFIU1I32AgXo+7JCdVsnB6OJS5wOpUnnRZX2addJvMD+Wqtj
4WZN70QhgMdw6c0JC7Rq2k5EN6Y5AaPg6JJMMg4m3oWpg5xMqOEhQybLbdhcqjwkH7bDP8l5FPRM
NJyBDlt7YuzxqIgx4uyhaF5G1ugxjO70YZYPRfcUWUZ5BMGodBGqGVXt8LfSJ5NzoNimHNF38Gek
b11V7QgChyaHGwizkavlzZsd9eBV2XCNGGykFkTkHBnc2IJZ5GXurrxx+kHU6zGK6t3MDQyhE6K+
YtF4RvWUprl+0sUPfBMWsaJ8RWY+o4CRLg3wTY6AAZO9TrG2s8k2hDnoNGPamSU3kf3PUZRwMIlX
tsKSmFItYSkvi7cIqdWplvytPNfZLjCK72GiI49eG2KQHx2aUdoT2kUWnF8Vm5gs1hz26oZSlbaa
lCZem/V7trZbCxFH8mFmhILRWdgn4YHBHswbMDi26j91U4GbMyGMqSwXo0032aiivNnv/G1LQGZf
aIeKJGA3xPXGJF5HhZX5nAxGhBDg+sY5WWSFUA3COt2FeGSwfQ0nfNIYnqgZql2d0gfT8qXdHmE2
HIj5xK9EoFbBJH4qxnkF1kmIycf6cg6YVW5NsvTWmfnaLhRva7EwanP1oEvVgtLpVW+smkdLxcwW
Z+UZuh9jg2IUcI5z7ajnjw107F1vINykwegVKe21AvxiVYDRC7RT2olpW+p0kNQeUiwceHIT2EVJ
uGCtyjTmrxKA1HnmVGR0QCJGAKfQTF1mb+BQp3CkaycjA43QkleoMn3Nr58NDjRbEerOsBhho45i
L8miJdSD0W0wFndKuohgWJJF2IWuOSjduQ+b/oys+FOr42Q3g+YIcuWU1XBcsn6KsFKh8orYsqz0
MnMzrNBp2etsRsZLVKvt2oX1qSus6EkoL5VjwFEpI0wnM6FVAx9iJGssq0P6UHckiFkBk01s81XY
jq6lDPjvzZDwDml4VsLYgNmeCNfuHspIVHcEZX5riRZ5Am8pqlbJdJpOB8iW0KgQBRCALjK3E8aV
xwTzoW0Os6NIBW7TyLi3JYZo6tKyaO2nqKmNjaJ1X1XaM4/uBWE6W8Sv2VpNZN0RSMfyDP8+qLLI
HUn94Oxk8/hmnbQRqfRFYgPtAgUvIbCKCGU9gpRmEgBhfYhsk2q9KF2LXQjI+M438MbS6lvFewko
15FGulN3DHDsHMih1iqPWmjgyrCHcaWL8UuOVIhxUW6g5s4fZ4qwlEYtVCM+qzyoPWk+yRnl2lAi
1YPShAub3B+1s7Hhl9BJf2Pa511F9PH4bjVmimmc8qRWka9mizl0LoavoQuKE7Pm4hTLP2MwWntf
Hg2vnM0LUbbJ3jRA2UpdfJTqij4QGZgT8PBVNMPy7RnAcTLGxd1Nww4a5GGi6XWsECP4qEP8RtxC
Wt87uyW1s8TgXgLqWWkfmJcschFhL/jDV0KKrFTIezUAL2w1RrmbmVEnaIUCovqQfugJfPLQxAxk
SNM9ojLtaldvU6Bs6eNpmD9hvgUjNVsXysYqVuoNTqwB6mPtb6rFvE7S+aHpMk9WWwPYndjzmYmN
LfLUseizt1Vx55cVqnU2l43J+FxRqV3CrCPmCh5zNCALhnqmUQjU/T40YF9kiNbMeLbdILVhw2sS
jnLAMWqSFOQkjITrkvwYGsV+ucnvZh1sl0RjC1Vag/vvvpLUYCuhaDNL4P5FwuKbSkfUoK+WWdJa
Tu31HJTpiVZkv1btc2Tr6aGSfQaSU1VhWCDdoxawEqRnY9T2WV5Y2K1M9oKg9cA0UwpI3caeBh/k
HMnDQtQWBpEOyqapUIYXaJtsU7S71EYr2L61pamdtIKcmgbFmm+WdxXBvriVOZixPxUOA6iMfnwQ
bFKplMjUjF51ucfpm7JyRtJiFysU+HiMcuqxfQvb9ifVTU7QuQYQOG+2YuJkIeFA2oBcTxRwZI3d
7LMAlbYcNNHGpt7X8jB0hWp8l4H5HNfKhr8O16z5lucLVG9pJuPiZDyLi/Q1ra3hMLfWPQI8Uvp6
eKOGZYNY13mWut7Ah4gC0K7485bx5WSVbJ44GTVfJ0Y1GcFVQOPAp4Jb3rIa6r+w+qKhdE3IjwdO
HejbLsO6lkilBnPBLOkp4nANIZB+TrC3Fk9NnSGRDJPh0ndl64WJ8tCUiX7KiVQAcYMQFl62oCXE
jPGCLv8E2lp99AMmr4MOALlrtA+YVPKOtG0GbTNxfvMiwx4oHvRe2aalrx50VDox1ziWKE/WGv+e
uJap3U7sm8iSsyeghJlbwfzFkRacRQX5cU5mPhoSpnul+RC29BLEPccaCIBGUdXoIehD1oQ6Vyr+
jbhFFEnfAsh0ZwHJj6AKUzM3vd7eM3XYyQRiYWGy92EMgF+NoH1R7oOepXR0qswY4CuPkltb+gJv
U48CTQiTVqI225xK2pR3vIWIz1rG5GYUAYnMjNAxRh/Ha8LdA+wXA6B2lumfEPweJQt+NnPl9FxX
pfZItjcDbgCrkSLFm4njz0si3kJ9HF9p3UukCjiiQH5Wp321b3PUEpqiPGEKuFWcK89keO91aoc7
wPh3TH56l6PaI2p5ktwUdFjkYaOmmEx3NlADAOYGmmeYDY+WwQygOfVqcZx17BQT+NW1KQyZWjRV
UUVL9GP9WX2Dqfo+Ts99OxqnNjZbh7N7WSlfOTmZpwkRg6wzvtRFcIIe0Rx0iFyyUSG3LgygHxQG
0RidTIvho57aB1lIr/6Iao8ik16ivBgS7Mepy5YW4QBdcUruafPQ2BTV0TR8uIjw4oCt2/syELte
om5Bh9xtFMI7V0OiHsaxTc5MWteV5L+WkNXR42xmA5beAJ1q1dsSOucItRwcNru36VaQincx536J
QA5eh8HPjvZ0JZkwQEeyBKOYdJoyCvI4sRVHq1ucs1LY7yJribB+yNF5HTELwPGR+1cM8LspSlW3
8aevXEi6Z0aHnvDrXGOQ01rqqtMNxup590O8Cp6WiC5Tj843N5DsROTOU9Ax182V6pjBXMU76Q/r
RK3fBuKeY7nwAZ0Fb4o1PbJ3eg3F+NaYWLuGDiSa2hL+puQR4vMWfqnSY3AdmlI61UwN8zEZYVwb
u7SeWLEQ9QprvhlyYZ+zUXHAJZps4BMg3pZmPsASIp84tQR5jYgJrhUC33SXddaijYhewy5QzyYC
p1IKAbbV8rTFuwahRB2eyhZTZqQBl8kXnaMljzsrBrybW9mwZSbx1Qoa+ghEwFTHsuEkmHvksLln
Agg0CVDkduCDxoOfNWZ7NP3OVSN+XcIHTlqndN7c6TFqXxsJTVxOWynzZWydKgMTnTMftzLha0L1
8i52S+WG2h0FCRrYVVIlHwjFmdBLNhFzmX2u9eQW1shUVRYZJzRSogtqATJwhAComHXnWbb+peg1
bcwwh99e2ce8jUzy6xKnGpXZGQ3iHuhmHgK1LV8jNHmJXdUUAWmBCMC+KJKEF343Spgc2hYczEwm
01ijKKQT60Q8z6ssX8hVSfhDyhHskhiR0mzC7B1x4w5D45no7ipVuyvH5kkEEuk+ZXglALhxk0Bj
4IxmtzXH4dmCtN/CgR0C5ikUQeRayM2I3SocXLTS2Hvz+th06FcUo9nJs/FTQ3BzghlXO40dJ7D7
nixLSpVx7FajXSkb6hlknPFhmFrYO2FxBxTSB7LgJZOOyQXPJk73T7K7bFiGxYH7RHX/XZBZQMZP
H2xC+V6WzCPB1xnWOafGYOSYc4suJtprdTe4A6vktkBeRmJx5AQTQkp4M62DDnlcp7O9/fcijRWg
OtrswDmInMbmUFGaQKx1MOUG+lscqa2JWjqJXnPpvvQRphRRQwCh8mD7xrD912NcUcfx33/8j8/x
f34W5QQTPGz/8z9++er/mfT6yzc1//nbDwm+C+e9ff/liw13UTtdu+96uv9uuvT3C/zXv/z//ct/
+/7tpzxM5fc//vZZdHm7/LQAEDgBrL/91e7rH3+z/ml+qxe+5+9//ue/p7fKf5eBYKtCKIrQeA6E
8r/TWyX174DCTYvGjazIusXT9n/iW2W+zdQsQ/A/XDyqznc1BVPIf/xN+zsPqUrYqrB5XGVN0/+V
+FaZiFiOilNQ5MvLMlUBE8q0ONZYgLd0fhH+/g/hrYrS0JWKH8R+djigGqtpAz3wFDpo4W7hM187
sKeNNbO99R8Sbi+/X+Lf8i67kD3RNv/4m8yr++9XJjNWU1Qd3oWt/3pleE5Rpoy3YQ015Yn4DS9Z
Q3eluFnzuDnxX11u+XH/7YX+4XLGr5djR6t6bbwJRIRX31MddVt40oYE0M+uW6PhcyL3L6/5Vy/R
/PWaPp58kAE3YoY8jUeuv8FKWmNGd3ECrOp1udZ3f/Gm/imL9/eP8w+vcvm4//BxUu/DUhU3zet3
+Q0k+8q8sqSup612/xdX0v7i/eQB+eOV6BKo/jT+9tqmR3Cj69RZ7hoSCk0P7xx0g81fXPHXdxP7
j0xwpWLKpH+bhqpbf7ph2tLOwIW/Le9m50GyW9MDPw4ORCiPqfH5n1/t19vlt4sZtFBlaA6mxqPx
p+eCjgXdgPp96u6HhGMbs2L99K9fwTIMjd1dp/+n/ekNlBFHaLP/7vs3UWGPZBzw9c8vIP/6Ef3+
GixLNbDv8/PZSH/9iAA36kzB3xFWvQzvTG331gVl7pUTzK5wI7c6/MX1lkfo/z5i/3U9FiXdMGTi
qo0/vWdmq/td077DoN+JTbZFwQ1x00E1sp43cGL95/AK6e8vHmxTLC/j18vqMi16S5eFoqKi+9NT
1ts0IrP0IwIOs++7JH7SR63dN40aHIy2J4sMBAfDVLUILQzEinGwwXeCi2mii5IY45uOKOo9jSVt
1wdD+G5Zlfke5Jm413sD8kxdNE5Uqpy1hR5gJaH6hp4bvzIIrzF6lLbptMY8nxKfNu96VDLp02YU
du6jRnlv5ZbxYyzEUO8r7D2oYIoW5nth5FdKGtQlXdArktMqmn5PRC06NzkaBXOzCixBVkiA4yyS
KNF1G5qkVXg9M5gGRWuHp1zRypeCfLz+0OlD9h70ZfxJSETiDoTBQQHOBRWHbSPxH81ejl6srC8d
FUO64hljq6WuNpfiYfDT/jxqcXpvJrXtGmg2tUl1IKY8NSoJXmb10jKdFqrdHdpUEEpqlmQOpbC9
4P4RqqySVt0ilqE7l9AlXDMKsi+5mKt8HfgmPXC18eE1x3OIY6OKbBEdMqu2pHglWZLv+dbUk3nW
V2K4lINKoz9UBiZ/cmWYP9GUDj90ynF3sE824aYOxixyUNQ1eIjDkBChuOut/8XeeSxJjm1X9l84
xyMuNAbNgcPh2kNmyAksQyS01vh6LmRV94vwCKaTb8RBj8qqyjKvQ11xzt5rS5vMqLUnPH6Ghxl8
CjdV3Sj3ydRqlBh7dq/UCDLcJ0zINKpg42RECQr+cvhunYH5qEc7rHeomY1yDJ7DktrkQqLtjX8m
8cpLjNb+3vdE+mbYYiRBU6J2ok3STaeJdEVBC/FYoUK9KSR2AtAkm3rbjHZyo6EBnGE5OHVrqeAs
gyRyXeMWD2ilyvaTXOnyBtHmga7vOqWDQ/QPZrNRyNMaPE1yobYwj3SsROzmUir7ShRsi1iy1z0F
lYexKZQXEp6aJ3OQ6jsz8PvrCD5HMzPuR5R4vRq/5vRGFmw/y0fP9EHURHLYvnQRqeYLu6uJgmlr
+8BBE40cU+KOagqUJ6IJbCTfXfijJeeUyVZ0ZLMSxH30pxBJjx7iytIMZW/IhvqjUib7hewp4I/Z
GCIbx3n1yAmE1Kc0fB11Wb7l5cBvSzMcm7Fse5QqQRLtfH3m+U16x2Np2Si8FnjjL+TG6NBianM5
sJ0IAKs09WKK+NT8FNuiLtrmvuCcwbmWCBYqFJKCtF/r50qkj1/c4sMhW61AhVGYEs4HwnJRR9nS
66QOtDsmPT1SG+1ugKXEmzyYSaR6USCGl+t9K7fTvkwq6ZgUabMLay90PTXVnpW50GD3RnUreQKP
dWlJ+kLOzfamCfLgYYrZXyQRQX+WqMWqGnp0o4qmMNN6kr1NRKXcqklHgV/x8y2fPWEjdQB7tutG
b9XXnG2jaaT04CUm85c1cTGito4tHXoaasiOowgTLNHB/T7Iuzs1ogtAa04T2rWqFtULJIdgb4dD
8FKmer1HbGG4nq8AOJYLGKE62CbClqbtKFlztQl0dm2it6gMeFcB58p1YhnVgXQO7TqxxvSKnKR8
WXsZunMtqhGgGmji2VsOV2WtVD81tcs5IYo5aVP09msMruPVLMQsMopyyhUDsvSnsVELyyn8IuCo
1xXFspk0M3DJIKdYnlqN27WZ/4gYWV23VgNnqJASyJVJqS5FGiRPg9eSZoQpcZv7SrqxSmbLCuQc
MvC+Ik7OI8BiUQoNp72OFPy67gaB5Qvmm2cbzbM/2HRSvMjK3yzinFHvYZXaUeKtGuw48YxhgNk5
VkTVoXQJ61sjbnxMnqGCpMuvzWNfFMUtmazFYy2m4o7KNHwMKMDWHpCG8oxSLVvbQ2yucvgI+WKg
PrXpNYk0NStCICkXuCgHAgKfQmrSkNFtj0TocaCho8xzRCFk2tbKDK7RmJ7nHFZYcFk/VDedUiJh
8lpArKZCCD2sgggfYuvP2vs6yhYWFVhEdaiFtrI2jC9TnpJmAUPv59QHmu7ocdv+qMPOpFWI35oJ
JwRoGubtuyzRKAVeTdY4QMRnWSnpA5DTtko7uqDUkdp+T4cD2AIdwpfEE/J72bbmXmqklOKrHt+P
Say6DdVSTKZiWFUUXBGWwBOrAI48Su1A134YzR+JSGBrKwrhEEkrcmRlA1pOJEPRodR5BmNdQ3YU
dRVcpPVsZ7BjxSajr1f0q1ipES97IoJzRk+LRirNIguplq6Xt4ZUKVRifX28H6NIu4sLZgMuM3up
tLjPV7LnF3gXAjG6RhtiRwB59avvPGkntD77xakF+L7Woy6KZLv+5YESiW/DwOx/+X5nQ3OAhN00
uhxSRG/jg11m4SrAsbsNiwYXAFGjwVbT+/Y+HSPvBY0k1Rpcj9Fzpfb6kVVebEnqAVcQVPGlygZz
Y/TNbPSO8qtith0QaJCFhzwyR0Bn9QDxmHxQSKRBqrzU8WQ8SblFjJ5uaesxDWTKALQQ/NYTeChU
JdzKHv5j+qjZ2uozBVKjOmfbJIpHhp+MKbq0e1oYCu6rfEK+VSpWtdOMsbkiwCPd9SEuroUCV+Kt
pRdCLZx66zYkBXVdpVXB0iEoxyGg7UtYn5Zij/eNOsnP7Pm9ajl1fHqUZIIIq49nUDYvbE93urKT
GorMlgYILAJWnB49KVaHu0SM6jZkFwTEQospQgbxINEAA0JEra/0r5QiM4nesHApdCgjHscSfeIC
Fu0gLWWJzlCAmvapG7VmnbcJ2NwxnRIuoiuOOnXbyGWHAMMzU5l2UJ1S7w7QlrRLM6kQyVM7oAxY
K+XVaKbRavKn2Ws0qoR3mY2mX069OmAu0nryRVK4s9eZnGh7dEzkP+NlGdd+KEFjirpI2RpDSe+7
MCqpWkK+UQSVPopkkq+1NFeZsm41ZcA2mNi9uh2MgR5roRMTQXFdn9ymtlFeMH38NKKh+QUqF+gv
pU2iqEOzlPYhe+sfQavi5wpsLb2wg4bWRN2EIoaVQcMEU5eVv0wdPN2FhZphW7GYHGJPGh9HeEAX
ilTP1rPKJBBDJ5dvEQrPq8khgUHn4MqTQfsWM4lDzyP6foZkIdEjSapS15Ncy09Fisaby+tGdDrF
bONLkSfTzmQNWUI9oZQc05NCXKGCO8fofVvQfAufcnhpMdTRqmyPY0o+xza3lVDbEXdIkDD9ZLdD
g/KeDW1KZKvWk+JcZ6V2TymK4KuCz0zqKyYX2WRT2/XCM91MVeW3RpndsYoJqALqbGKtQDShjW/z
Do+m2UgbgjGLO4JmvK0+DRn7Z3og9bTTJxp2gNXKhBiBYTC3A9HkbM/TPNQXdaBlMjSBGi9MQfIv
egBWXw7mLHiPgAAFc+VIej2PxlSKfRV27aUp9SQdKZHRL7sEO+II55lEGCmyn23NKujN9eODzS84
hIrBaWew4pQjfiZy/bIs2B9dClVjgfDppGxUzgPTBdsL3X4YZDjFzJPSFF/CNdLZeusgS10wwOaW
GneyT3wPNYiEosYzzTnQslXnsAeSAGjuY3NnbA1Mbz5cll1fuFZo8pUYuD/gRoY3okHgzicOa9yY
H1yHdDRNO5k5LLaG8GDa6YBTj7W2YL9niXuRF9ER9o9whyokwL3yMbJmdXckNdTD+AmHjqQSw5Hr
vqXFl+UPZLEjyVNs+3VQUFEUwdwrmtC1WTKh4Z2VInrV2YPnU9yuqBbCFsE9c/CGQOAAi5M7iz4a
NoWhnWmvHpjsRCJ0rVI3hdROO6O3IzA55GjaLahbhTSmlZUFw0aXJdRRBlw9Ox+AMVo3qLJWAFI2
XZmjhhkl+UAwkn3F9h2PlAaFygWmRfhZGhY9LHLRv1gwyxRHEJOBoMzUrTez4vb1npU9spVFB0F/
jWShOzstwhpnXdRP7a0kal0BpdeSFKFH1Y+YreYFlUUcmx0nn0UFQ/lA2zp6wgqjbPIxxGqT4A6S
dHY/i1wuo2vcYflOBHayPHMM/3rs1xHTq7opQxC2bfXkPFxOUhyYzVvt+jfGfX2ktUphDSH0r2pR
3dlb/dx4X+syn8c7qTk16ejrRvMW3sN9VtzyKG7iA7mpF6yfd/7y3Hn/a2Hm82inRQ1VwOdt3jxU
9C2pQK3ZuIVWLs7cwzOjaPLn0okPszFp9VeJTVbBmd/Jb4xdu4bv6vCyzCQvmNHr/0aV8msJ5dPV
aSdVyqwKtQ4gsLye48vdueWzHO+IUicQEa0x5wPKo1bsUPH6q4wyl9IpiF/9VS+hlv6xAn/yr//x
XxbkP/6h/7gs3rPbpnp/b44/i9MC///C0r1QeUX+/feV/90a+Luuf/EzpeR/eH/5mX0u9v/+E3+V
71XjH4bCy9G/183/+TdV/8dcjLdkjeK8Dk6ax0Pa9FyWV7V/GLYiVMswhWXyJ/4u16vqP2RdR+lo
KYpJmV02/kfleuWkqMdGn6/a1BXZ0AyTatXvatiHCq/h10Dt7ETMRBLAYYoJSzlQ8fNImRT9Kkgh
WseNgRpbgpyhd5XklmozEP9jXnCy3mQ55rUuhKzHEZ2SbSAVa/SXY+8gsn1V1Hx0RWQhis+9Y0Gx
hGwq31y1efFixtAA9AndXT9Or6JFM2rovsRZSJucjrLEMaJ+ywdpkOEX5kRAaFVAQpZKxm4GUAXc
Abf23h+bg+fJe5DT26iKXHKINwh1V1MxIZoBPVb3qn9d1mYPr4rmL+Wy8Un3pOapzcLxqLDBWKZo
FjnIZSWeMdViZo3f5MkDvJ8U8bCoVMSfja/fdS2gM9xVJPkZSGIwloZSih5AgXqa+vGTos7cUVGI
7layE2lJV1UsTU5d5OepQLYMnG1iqicwNna+rSL6/HWgEmmnG3c9brw1YbfXwLVs1lCASpTf8IPm
YiS9vIZeJtGSW+DOl7HnS09qXm6LUDv087YiCQgZoagBQCmHHV0LUBekaz6hm452dVnWjuwpt5Jm
IzrA+R1I/bBtfdShko0qOfXK8bWs+12Ef4n/Va6IGE6P0KwwKlZBvIojfmUhm8F1OvTDAQEvaZE0
OXH8G7lEnpWKKQARxYvZkLshrMB712F1XBhoF1aqxz00kXp5iARc0Bgvkc4NlRtKI5DniqsukNJ1
0PZETCCQA5NfzXkKyGJM2/Qu9LCiMa5JPyzKqk5TED/U9WmzrgNcbiIroBCyd19UnBNd3QvpiSTc
V8vsjWU+ZepWIavdgVoKxU/HENiMRLnlYPg2AQqnhTrYd6XUZ2vys1Jmwhy7h4A8F40EAVchP7hL
fPXY6hWa8ownqQxjfWhRST35hvJgh7ibxzrU7ryyB/kQC/O6BjLmqqMWYOdVkvCdDSJ7KNpzbmCI
CxTQhOgOFuR5xM964OMf4AemDLOZ7w0wpRcNwO/essBuqSr3DlsEh6CGtquXtG+kSjaYMzjHpLVu
wcJtTD4ZDhqFWqlbvanVIyUUAmlxkkKIml4EsQgkqkMSbgrV25pJlN0LDnsOar4X4rqeBs0CvxRP
z5RS001LCW9PKZq2WeffAA5U8RFYKf0Xe0Ryn5nPbEx9R54C2s/zEyXNjSdnY9VDAnMX6eVPRRt/
WklwwZn7Lqnao1H0wTKsooSvyAK9/Vck7czcmcCoA9OV92OdXMWEGXHyy61lPb/uQ0ZAX5BNTl3C
46kqizAmcAuSlFzUiE8tP3vV63kSQpaWkaSsMHegz3mPNfMyj6Q9zLRNgLgeX/QyUsNLK+thwSlv
dlrnYMwKOmcxasBKhbJAFJMOIbdBl9bB8c2HsYWspEDn5CatwrJeRm09UM3AplCiP8RvQSkLEEfN
bReXSVLjTbLzjZ1m24q6zEbpoQj7LRgaVC9ilbRN5dS5XyOUkMFYd9ovuZvRZVL9WCUBciiL5Ksk
4PPMzata6QUng+4x7aQC0xWaz2COqiEREJW0XSZoALvXuoWvZQ/JwirtF84Od0rtBcu8rYCaT/Ci
k0S9jTICwni0yqJq63dkGNeDWr0yr4Bp9dSjCDvAGOJn1BEUWFe3KNqRC6HxrHSbv2UoQEEN5CZ1
OabMfvQIB9ElmVsW23j3mW1GEi/WNREyOJLDhmD56Sn2QFm2xGYSHhij7sjc2MzeA9u4rJLsmJnU
NYupXCDtvA8y6dY3lZeSEEknUjgQTNZF1iv7SuYGkCVTkIhRXxREhSSJ5FDRvFPLRtlT12PCCMe7
Ou1Hqs+4wxtELumgPjcac+Tgl9ddS6pMWsJ/je1NgR9jwM/KX4cgua2gZ4YI6ehek0Nh9MiQw5ui
j6ChadptrOLZBx3HxNJD0UeaxvMrsm6FiOOuSfpVXPa6a4yEFFR2fwuiDG0SBWemFipGGNp3FeDg
JueDb33peiqHOZun3CAN2eDwdhudzEISbsp0urIyxQEOSUDX8JoP3ROT3Q0x02hNQ2mTdO2VFTfv
iVpfcFLdJ+BcdIJrWJ8iiN35sxFi+WeW1rCzq8c0Ivde1ECTAiWbgSfVlR+QJVxjF/Zh2U0A7Tma
xkTI9s/IB35Ru6W2EODy7OHDqcYO8453l1cs0ji1Dn5p4mJNpPHKrHv9RgumcjkzKytd5fTeubBT
tl1nrXQT/k6Viwm/Ma9ObGc/Iq5vkUVYHq0muhmMYi+KeKXkw171kgssGrtq8N76wjZ8XhzlRg3w
wflFTYh419luaeP4QGjvlDP2cSI+etkX8gWB3GQYIU2nkIDQaqZhJ2FULuQS4jLSzimUXzRRLCu0
OfjBb0tDWU6Fx/oK3DhRVHguMN0T3Bl1Ojz2Vl4Ac+SeYq6FPFAQ+AozJEZcV+bjukG/2FMILe30
Tpfj5ZjAXBbgm2l8bcD13Fq2SnaseYgxc/igflQ8eDgyl3ZF/pahAKTF6pjIl1aPvkavmaCq5DLI
SnLH0Xz3ADNj36921qSsB5/SGbaWVSbEOrHjO7haVPHz8tYLkrUskjswxd0iTK1tUrBC2YSgAdLB
r1OEb17CgSxBgdZVV0Muu0PKqbD0Bbu4BiZUZB4lady1LB3k3BMUWw1Wvw20fBtb+hP5AD/aCawc
L/9TMeOkPaAtslVeJ6bi+mRr1VJ/aAI0PirWq8R4mybK1QnOd8KitEVtwFXmolwlxiMPq7bssqNc
yORwjWu7ax4AG28jH71lOacE2O30Pqmm5qhhcdfaCGJBN4QUNSCPMJ1tyH6kLUVnbTGa3lM4g5Gs
kEAljZSOarw39ezWUKJNxh61zKWHCJcoXhnkY4ZdbuTBvKYkMnvkK4742rpsBkhTRK1Q4Re6tDHB
OSTw/KJBxssBFy+m9jH2u3b01pNF2rP+qGPsM20dCABWBNCqdQwygtYnudNyRWangQfJXLYGikl5
5L9626YjcClxTWwzbURZDlzIYRq2kvVAEZDtxbVIS3D/VOVE9ZxXIClwspnorGz+QJLvMJoRZoAj
gcQLAPdgRGAJIBSuNyl4hgrEgx7+ov7hjOZ9rB9qXQMsQG2/xkYBDYY0ifhezd5549Y9TsIJullT
3HZ9BurirfZvQLiU9V5GYq402oWV3iXRQ5Feaxba8FRcDTFV5hQjiJWvMoCx0pCubK+70siKyucc
R8iVI14mSX7yu/dgztHDkVnB3JsMZBOa2KumspKybKP49TpAlDJ194GPTa4m7dV6aqunEZFch8/5
lWh1rO+XE7soUzoowdaIbhKPzT0u7NReV9aP0XgtsyMfTdYf1PzWbn553qWPG8tGHY/hkCZG6qGT
j2Z7YyWYzm9D6DPNBh7gkP/qy+dA4xIOrfYuKgANNnt8YM/4PCI/Icy3cDIfraL/UsoWr8DWxzAx
5O8NQl2VPqYYiflBxKp1PuCS+EcRd0tjztJNriumrPrFj+4HeytpzV4OvH2E1dhvr/TgEarJkuea
xDcZalcrEbsg3Rhde29U0ZKy5KJGyq92dISh8LQxLHB2/v0660e3k9lQqORu6AdStnbqPPcboBuY
Aan+O42iLslCJKNoIBPAWCkTOZUxCzS+D0Fm1nsY/dTGfJlrPLI7St0LRakcNTVZ86xFCd7E1znK
xY8aXsVCBDd6QCeRikDMXqROeNP19zyAxwsMKaaGKQOPDmDVN4ZBsW3F8eEaEsxi1BScQWOzLIIS
+1UK+lm98KefYX4gEOoN3eVSNxQF80RxVSdyysP6Acyd5ExBsGH0ZnoHwrR02pIWgUgZxX6KsUT7
jGsdqbcil84AoTqQbDfqggcvJo0Qrkoqaz+kVr2o+23hX9L5AaE7ETmHU8Zgt2ndTXG5tJsrG2Iq
aTbLrgp/dFq6ZVO/zdsn3bhR2g2SHKcG4ZUEB0LbcXoiJCoH8yfdX4xB4borUdWP+uNEj9SCQEv2
xDYh2XAUMA4ELIZwWuayua9JSTAIEgmK0vGE/aOleIchpGYipkRJNK2CB8u/68NqZSXNlS8mUgzo
YLHNhnDv2fa9gGY0dhNtLX/jjfg5KRmWtDEjFtGklH/JUfjTz7m/kX7RWsZhCoj9TuIGKqV3Xxdo
RyLd4jjag9dLdOWOTsIq4oWyTATYaPPDonzUJnONFhyzYGdv2wF7g9zAyJtu0srcSZ1ZsDKqLVA2
9CaewpTlX7bZQNeyZ/lWMlJzLHBrZYow1KrlXVXZ26aN3uTMipdK4OHqVI89AZF1zELLk3aoXAM0
HKLcQfF6W9fy3peob43gB4kxINQrc4vYvEcGf0h8CT/27C3AcRELf5On5n4kHW3mXnj9obVTzN6A
a4oZ1TT6e/pwKZbZYI/ld0mrZtEOt+zKnbwBkwQPTcWmGFfExY+k6A4mIPRoE/TeUYbh05d3fVov
TXKuq2pPB8S1upCkaatCx/JcsF1D/OuygG/MmiajfaGq6UqNyoc2rA6qhBWt4mupc/mpxMfcsJVg
q3TX5D0SgWK8jDzxa8IynCvKbVQLY0NEGGFs2CHlg1eCA+okmty0hAXgjvKdsMJ5es665NrriATt
rmXqjbAu1mbU72QIiqoOyz6BT9xJDx2Nnrq4m+Rqr+XIeAPvPqu9o+Zzqs/Jkgk5tqhAOFPDcA2O
VIDbG3vZyaUra2x4O+L3WP6qoF9KLXDb+uj7xi7oOV0lbKfznFSnDlZkh57GH2HVgMiKay4mzC08
0xAGp5BjUyKtTOV5lNu1xIQwRe8kFjm9dTAtNALdFVfnhIG86bDjSiRxUvcgM0VnV6cB+/OOQYzk
Rn/MMpjYNp4Mpw48ijujfNvFPg3+zqW+AbCik++CHgacbMDt4PS6JkhszF7UOndx2RA93y/8OFwD
vFsPI3bYsN32NpEnpLVH9UU1dXurjJ2J04DeJ8dGRTBEwMiPsGDJGBJIu0FesX/MaReA/YS+kyQ8
FoUuGDTPgsDf9rGOOZ1V5vhQgkTBa9vFJMZSlxqS9Fc1VCth+Icxn375cr/pe9oECLqEWjx7wcyg
qaHKmuXg9kXjHds8JOMNOwySETPbCTgGy4J7wJRBskkPSiMbabqBvkvdYoYySSAW0kwks08FRnla
bSY8/DocenyEaeCETQmwIFV/9CLXVqHKPDzhXn7wrKTamoNxF+tC2gvbuAY2HSxr9nvFIP/SZBYM
Ww13dsbcTzOur0x4F6aMrZA+HjZJiNek6SlvcU0nUg9rE3IyHWxfnoGaZNYHSH2oGuWm67XwPeIO
+RVBizpuQtzpTaW+VTHnBpIHCPgm6/viQ9H07/LxJznvifKUuiTVSFOmU4PYUDVPVXgplUeoQpLs
zPpMqOJrEFH2EX3VEtODfEb0J74bDVmmUKnVyjJJ5p/r85Wig6gDQ+hA6kHM6++yDRW6BUzoZXum
F3CikP59YbN+UtPny8Mq9nmoLqKCaZYtjAuFivwAqXXxMGg/quKuJpzzz3fxc+vG/DLWSfmf4xHU
xYSxepDzunzUCF788wjK527N1yFOukPoAwLmLYZgpmrd3uXwf42716XUh6S2XQVLyRHXs/A73Fb3
0V7e1HtgbH/+FULhpv1Ts/n1V5z0jGS7IfUh51eMa9gnq3AHLM8tD75DVup57fd8TaejwWVgwUZC
TOnu5Jo7lEOeNjIaNk8HnBQXzJL8W5uab5Vlsa6c5Dlzzum/PwtT/7pIevAGma+q8VVbX5ty5hW8
Vg49QierOD1hnSFYtUkvDPldoxUf4OD48509N+Z84z+0B2QvK7ooNBUH1suqXjcbfS3cal1v/jyM
mN/601tqW7YsdKZeBRfl53FMUSQU+nVYyJf4ysCGcz9zh507jehfxgp11BK9wY8/j/rtoDYaRBOz
hK3NjZmPFzdZltYGnkXa8wBOJ70JqKZBq//zIKfGBK5HsxRdYwRgbCaC4M+jNBSlLQ33nEPoEpdG
yRDoqgPHl2+C68oW0frMiPPf+OlmMqKqzDYRS8jiiwkj75QRK3NCFPm22YZu9yKWBKCg9lnD23Tn
jyLE0LQ1z8w2X3tJ87ioKAzDhD6APeXzlaaDFCnyfKX9DjnYkqR7Jz+aF5yQd6obX0K7P/N2fntv
P4xoz7PTh9czVvKmkPzGcGA1u7NnIL+TXGPZr6Q1mGkOCecG/PLpGzrvqKkbFklYSOBPPv2+SfWq
Kz1iIV2xUi+Lbb0gkvtlvrOztaVlyvnv2E2UL6vGPK7FomggmcBcc6KFF02fCH8GEzXEFAAh8qvr
MX7IgWAoVJqnS+kWlgTbBbd5mZht1fhhZN+qFTWioiVtlVVtcxKG8oswaUhu598auGdfgC/T8Mmv
PJktyHaNsUNSILTuIA5vYcwhGV7g7Vznq8CtzxkEvnsYiuDb0lAs8s6dvG+eFSmpz6nBGZ1u2f4k
vfHavCHKeUv09z3cQ6YMuIznXTHfPYwP49qn3XxTxUKPd5QvmtIItx0bbbgHRLcMViAy3Yp6okNB
Zw12/196AxXmf9vg9YMWffLKy7ndZ0YQQTDkoin9svG+zH/6ezzIFz3NFQf8G40A/T7YSW9nJpYv
EybPV+Ht01SLlxGX1efPDXOIZ9HMmceePzfiGQj7RQ0iHA6NW44RS3tJ1Nu/MKopqxbzNPsz7bRF
bU/WNNC2hc29NtbEPKyb9mLaa1ewktbpyjN2xoO9PCtD+TqJ6rNFiK2zoWOp+T31fJha0I2WYhwV
/ffKB2MO3n60jGF0sc53eFBIJXwGQ0uI3Llp9MtmlLtsCjxJCKj43K2Tb50QSJqJFd1xeeftslW3
0RYwBVYcdpf/83V3HksRsjGbA7ENnX5CgdAy35/QWq7MRztx6l/+JlmR4eUIGIE9k1q6lPdnJwrt
ywr1aVj95Asy+laJKmvUeZG80eGotzB2/dpbUk2oluVBuEhRz62K84fxeVX8PObJbeWAV5qAThhz
h5ffXk0bcO4H0zXXzOaXxfrsRc737uuApq1xoJgn7dOvxQwkJZ8HBPPrNAd91fDPaTltS8d/7l6i
B6lw/CdxjFesVGqxOPPZfPsaYR8xFUXVFE0+ud7U1IXX5tT4QtBlWNx8FxBnzwagQe9zTkalzE/s
y8V+GO1k6s8qlZplls5PFOQ17xBlJrFMoI+4JhnKi/wudZJ9ywsFcPtSj64898z1fvt8P/yCk4mx
NsqUDGjyLeeJcZ6VVZKFHHg8C9ajfeCWD38eUPn2JTYNWdMEj1ecCuPsXrdbw4jnbye9EMt0B90R
Cu8SJh8qv6vKZTd7T13dsRxkAkCqmB+TdxJf/qUJ48MPmderD1MVLkZ2ByY/ZN6U4GGAMYEtlHiS
lUyl8dxo3y0CuPH+32WfTBnNYLRGPY+GBN9fKzcUjbbFCiUkTSy3aX4fukA3nRv2u8Xe5GOy2H+x
AZNPvqYpKWOlH/P5bqsrohop5yxoOcC7Xr8OjofcfQEj0vGp9ez+/KC/2dfqMqZKJmW0WoIr/3x/
1cqnLmsS7ILC2X6dnc24JZDQ/Qp+9kvfiVyoCOeu97u7/HHMk8ttdeo6qsWYg35jtXRN7ovgzHV9
Nz/x2rJnFyotS32+4x9emzGg8VvVBsLWHXsXJn0+1V2zNrdnbt93H6atqCaAPPbN9qmPk9sqFzln
IPauMvNf7dTvw37+Mu11tyad4uyi9t3M93HAk7loQi+vpwMDztUcSt7ruZqDBoKX41w1Z370p9Pe
x6FOJh10naVcExCFWYzCNUjXXL45c/vmX/unIU7evkqgOEF3M2+6huW0xIfmSq5YyyumlrW0+vNo
37wTJC1olmkoKj5f+eSdEHbUMI8nqoMHZ0vA21r9fd4/uxh/s1wwDm8eHAMdzcvJ661EuiElfU6z
bR3fIHvZtKv+oG3OP6BvviPBOdhQZMFm6kuthhQEMsctBFH93EYWFRThIPUB+SW2cubefa0iUpXh
injLhSxrLPqfPyhDb1NsEc0MZHE8Xry59hUTB7qiVL6y3D8/qW/OvvNolII5U2sKH/Ln0cSkRwB6
I66MFbf/ySlkHd+RK88DE6RNny17ffOqfxrv5D30kBBFU8z1GP6PNDt01blv6dtH9eGCTt6JPm5s
tfx9QXMind2us0ZsoC8tzty4795xVWM/xrLNO3E6nZsVMMOiEHNnaFOWTOVmOmzECk7tplzqmVRD
dXUt5YDOcDH6xCdyvmkcZJdnb+ks8D39tgVHOGgV1IJlFpnPzzBBdmNl+VxpX5uvsjvXuUkZJgh2
NR+paDH6y2Ddb84eIr/7/D6OO/+uD1O/jKQDsUUHmWsLC/RiLtX2q+E+vzw7+X/zUFX2vzJzChaC
r7UoOfFqrTb135N/9ORvUpfYAKe6L36V23SZrc2DenXmAX+z4Hwa82T+17zI8AOO0IxZHTgi0218
JAR8Sfq2S/zm+U9D+WbF+TTiybfY08YykXLPO7A+3wupIeZuW7ramvVnSwICa1B8DFlgpaMsd/Ky
3lqb+OyU8M0X+ulXnHyhE8qApu/ng7KXHS3rUo/zc7f2m8Xo0xAnL+wQJwRwzGdx7XpYzmVF/zlc
Gwv8aZvk+txC/rsAe7L0qUxubBCo7piUND+/pnrKi0WlRXdAGzPNTSv7loReB2NitNSuJspu8ZHN
HxINCCHxW77VOSNnR7qRZ96oby/7nz9Enb+nD99LGfp677Nd+z3XUsNdZLfBkkTzS+qaq3MHi1OI
DhVjQo4/jHZyciNWLsiK+bLZT3Tc5bS4abapG6xs5IguuJeVD49tWboBZCznHEnn27fow+gnX09W
TQLPANdqyyU8xnrFx7T88/38Ztr7dIEnn0tsjsJrRoaQyusBdWpey/g0N7JtnVuSv50KPlzMyScx
DlVnFSW30uCUAuCPo/dGbFLK70DqJsoMJJf++drOPr2TTwQs2ETrfn5624ojv7pqOaWQu4vWlAoH
YvQVG4I1mY7nT+HfrSefbuzJvF6P9MoxFugOEqzsMG9+o1W1oT21Arx3HNy5pYna2Dlzyeee58mu
0cSbGas1tbLa1XYQNxRXUFxJFqj6HHstL8HuOqRTuWeGPfdVnuy3iEWoczGH9gWH/3ufO3Mh1sEG
t+16Ojf3nbvKk9koqRUNSc08XHmNchgquKM5ZBdgiVmO04W4KX55j0y+G/3cyN+cfT8+Vu1k+hmF
CU0j5bFq6/nsqz+0FwBQgD9NZD6UZEu49Kk3wUF9O3OHzw18MhN1ESWzPmdg7u8jmatkyc7vc7dB
XTGTTd1++3dD6exi9t1u+tNFn8xDY4UHvMcMxUuVbUFsbewbbYET50LZnDuOfLtJobsi5ioocoOT
+Ui0qRIkYABIe/MfeiGvraC+DILy8c+385uNJ0eRfw5zMhnJuTIJ7GG6Q36cA3h+5bUo9mvyjzRg
7OZVKHOpnnLuMzl3dfP//7B4ReZQevK8nGhrVJ/IjyjLQbL94R8M7qeCIJJ+4Ln6hfLdq0OtZD4K
KRol9JOvpQ4r8BOUMXh83hqlD31yjMUoxdn9abdIwy8JMKKKriyUffZuL1vmSzK3rpQbSL77c09Y
zJ/I6Vbiw885XcGDwKLcHPNzlCokWfM1QBaFjDokxxLwPZnvEBNnK9rrnx/5d7UjVQCZEpSuDGGc
vlpFN+hF3TBuTLjtFqKiQ6LExnZxXOtrKMfLfv8v7X8/jnnynpU5FBi5ZMy/2jS1g7AOnM2i3JZ0
EfzV9HTmIr/b/n4c8OQNC+iHtU3PgHNDzNuJjbeMneACOd6u3Pwe6/8bS/9NmEw7/7Wx9D/ZO68l
x3VkXT8RJ+jNLeVKVaVy7fuGUe1IiqTo7dPvD7XWTEuQjji95vbEjph90TOVAggkgMzfPMThz+pY
FPLtv/8XrVSz/gUuxLY9B9IorELRIvuLYqr+SxMlN8+je6brkLdFG+Bvjqlu/MvSaDSJTj0VQIoI
/6GZIhhpAzJRRWnLFigs909opvQbTnefQffDpghjqR51EbCM0gJBYxXZcHwacEzQuzs4jlR+KnVK
0kVWKqWNU0egOjfGwQ0xsqDFnr5L7TICQFkhRNe5K92rkOJYBo7aI8SLmarp+KOKrMYaDS116HH7
rSDhILie7DF31+wK0pvrDE61tjxQ9A+NjWztfV33OqylCZUnQOIH3OAByBVG9Mhm6dSfhxJRq8Ma
daP9odxoY4zHsalxmYNHEQzB19ga+urzEI3TYfIblIQi3j0j4iWdr0RoL6EEocXtNAERrdJyE3Vt
nbwrK9sM1g6AwgaHhqYqKiymtUh/lxltp/Z+jDL4sDUqR687DDYoM0d+lllahMlnVkD6weauT/BW
QIm+Nl4r0IfFxKi8QLvxktpWHxNHP1TPlld08dIuxs5aooTTfu9x77U340RV5R6oroIPc4Dei19z
pr6WHuYrS3OoCqQtoqFDoDhunod8RELBzFv8eDvFCqAdZDF+Ryr67FT3s84Jbq12f/hlYhj6mNYe
dou20aNDliWt00I1G8zPxsGKcT7unQl+SaJiAZmM+4UXgsFB0Ldp8CR3I21FZwr9cjQ60v2iU5Ap
WiPOzxuuCjUYeIVa/kKqrM7v8xpn8dc+wdcXjeDAzQ4oFTdAiG5HbDB0oJrIn38wy1E4ZXYqYNZe
Q/R4AdhRyb8boX5QVii89EhVwIjRgCJnVQcHtw+GBOFyyGDp2g10pxh57IxDU9xFde6BYdZ6N3Wd
926boIyOSVAY40LaYAFhP+tulnvlmjmFrPFL11oHc3fE49psv3KgX6bxsghzVdv06BoW2xwBj9bb
RZZdt3emCjEFVGV1GFxtM6gJmuobRKUSXf8Sh4aXTA9Zquc1ntv16Oaf9gXTsn+HDVDe2/cg8qNM
eTBNrzGEkzucsx+uNtrKe7BVKNK9mntohiUCLWmFUr0D/b+KP49D0qpLVcv6VHnE2+OQgGJtSvRJ
1hokstKBV9XpwDy9ybJ7JH0SVVeCRyMPJ6cGYu+66Fb0w6CnP3Dvttv9gCtX4bidtoDGCkvbjjHh
vjMtzJt4ArTBmDyVORokaEUiOGPsnDBsrFsngfu5U5nXZuVhxNa8V1K7CKmO0mHbr1x05SogkcmE
t7ceW0G6ybyq651Fj39PhLHHPirQS9wUYTq4eHLmQTr4kz6W/Y+uR6n4qUeBpPlcQEo31mFdwAJF
hiPP7ggfszz3o2tr+dZO2qr+wqxFte9AJeOPGKMT28t6LBhn3Hml+RB1QwQg+aAY+8cx14tsp4/4
n+ygo2QxjCC6GrfsuAxjO5wgQqDWJeKBltlk3w5B1+8juE11Vdd+eagbOpNC1yoaH3Gi7ihDtwe7
3xrOXlBbrbDU7O+xHu+zddIONSKkZQjavx8oAoz3FDFhQx4sExNCNWuL6qtdZL27m1or1B6xHqre
hA8hcEx1nO8f4VxgWR9OTVpAiezzX44JiXsR2wdsZzLD6R5gvjXY9KE4NXq7wonNLFwIbYDycxXH
ivklGtp02qRTkcCR7YYwWTQIZ5mr/3+QN6NQQdYEiuL/fZDvXn+8hq/199fT01z8j/46zS31XybK
BAJgBoaPsiHn8l+nuWn8CzUI1aULqduAfwQO9u/DXOHI9tA9RHlZiNnapsAZ/i0aoejWv8RNHAwA
2OI3PYl/61c8/XVH/ku647eyxwk0+/QdbJl4ryA0Td+B/28jCSc9Cp0+qzh/IWE0OeVbHB/xc8Qp
fHBXmJwjD+a178poeOzC52qEHgyoU3EPH3BYQfg2f8gz14AYNIMFO31tvP0mx0USm660Q0tEBnA7
FbLkWYomVXd4TCGexPH3AaibYXYQrma0fKWnjQgG6JfpZPQ2IEsZjNdnKMROfYs5x1KUI4t1sUy3
+at4nKN2TbUnWeAbmW0Ebie62Q+Ue7Ml4gmP5s08nvz0anX+Y1gSx687JgSWb49vR+ehQZrcdoHn
Hy3PvxfAyQcXf+L32+k8hPQ8ThqRdyNCiPeE/dG4SRia69fvMyo7s0Xf8+V1OrvS62XaR46L/bqI
pq2V6n1NvcO9xcZxRXPrrtxlYC2T98ameKk4sX1tp72a35qP1Uv+brZ7ISpI10Yu3VsDVrhlZ8IU
5Tl6j4wXrGCUU527eJUtgjVSy+vqAe1tPfJjGEObuVercTm+6fGEZvOeQd+cYahtO2WlBV/tW3XT
LKOnCJSrunBXmG7eB5t+4fjhzWEtdJG5hqHfsbB22GmiceE7i44+8bisn6oFWhM/oWADkJitVpOn
LszRf37j28v7qLyQHRoXUVV+o/VOvQXh/BGziBvr2/Qp3vVreJ0vzUd9iajtLYzoP6w8/ntp/g4u
5SKufdxK4V7TyOIoRcdi2z0K5Li7RECkWkUPzm2+xBl5NvDMl3ljJByNWq2TssO15q890QGA6ejN
1897Wr7hfbdSaWb397ibb8yXmd0odtv5mvw9ZGk3xiiUGqOLrBnC2LrfsD8iKoGm37kLyGZkmLmG
gFjk1wJKGzJN2rLTagIqxeM+3Y28NeKP1wd1OYn9HpO0zzgGxeOC2ZxS0+cVQjfg8/UI2vkJIdIK
+HTA05xgMmkD7V69NVtGgVo1xdMnfZXAvvabu/ZLeX94oKqLQ7xf/Re8DeNy/vwdWqylo7VSKGMA
wZrR4Wb8kX4uYEDRbE5uxhWu6Ojch7TQopdpZS6zjb7FTI7KkECr2CvjO1z3bQ7pSbm/PiGXv+rv
HyW29dGPcvJx36IGGyxCKlNO98OrvyNBOHN0zARxpcJ17NVqoZcEMdQESZoaFUpkHbq5+vjlI+M/
Y5ERs2aUaTElKLEltHVk+NbN/jH+wP33c78el5CTS1+/CR4wVbw+hxL76d/p53dg8eWPJhEQyRRb
ETZdwU5bB7fqh9SAq83qQi+o4XLgrMNbXqQCL4wXcoGiFNB83/hv4BlS7+f8t0h5oXU9DGCQcgFL
EOzGXxWEHYR5Vs4DlmLNKv5hAkNR78wZot7l7P97BqTk4ISdG/UYUC+yKNvYpfcUxQXuyAEylzZG
ySXin2OxRl9++U+mnuqVAxjdcTVT7PfjqXdc1ag8rgmWL7oSsW+uKGpv1cd2E3xBbnZT3iubv7gu
LurUfvselu5sl0ICgf4960c/Q9rbQ2cd+hTqJ6ji6MnAwA74pTgKhh/UppYCfVq/7zb6DaUZP88W
3i2COLAK5/C3EoHq/HdI23k8eGmUiK8v2uRa/AK/cLF/RHFhg2KWghTU035V7PKb61/h4v7+PXoZ
xz2mqWvuAz7ClENJGz/qiC0Zys/rQebGZkmH/ICtoaHrhdjeMM5TX/3514mn3eprYPhYVvrzbXCp
cv/vGeUlRdEeLNdZUtnreevEzGi9qj/q9VpnfXmLFr0YQbEQsM//4jOKoZydtVDSgP6rKPK9AU2O
VvXewgdMw9CZoOMquUlWwdJ+H2/NdbbGhfP6vEqolb9HeBRMyl5qqSptVRCsW4cIrywEfwgJhmV+
e3jnPulbFPVe9KX6yX7p3wNyfZr7AW9Nl2ujlVJWoDbgUmt+gOgbiN7I/hGrtGV867wXYMfDEx5C
t3DlKp8XFKRSbDffc0reHDbovdzmq/zRnklnF7+6C0mPJx5uJqYMig3Lwd7DwBA/KX7tV8UPgbf0
FvGWTCaySTh7vbqUQY8jShkkQK8O3OKBN0b70k64IKCJPBYvB1QSGvfOyyCJV3O0zkv3reOYUrZA
TQI9p0aMsnYXg7vL1HJ9fXHNRLClkx8bvdFAb52TP9a/Z/m0zQpt5gZz8cRzqWsYJuUQDZLl6REw
eKjuTx0xDjGaBf7QoYUGKUl8rwZtJ8gVE0rEy2glUHTXhyc+irxy3TfVThtGFGSo09BeN1CQNfho
7WFaBSby8ZhLfnC03b75aFtfrwe7OJdHwcT15ygp4ASDXBH0/MVIScNNn/DnmEkFly5Qx8ORDtMy
bEoUEhjO6GDzm6sLdGfKoFm5KNb+b2ORVnvZ68pUOQ0Plka59TIaKNY4s/QuHUrHg5EXd+c2MN8Z
zMH9UOkPzrRT6o/XR3F5vlzBwKM/ZllS4sqKss70ilHUeYwA5ecuVBGOWgGqnrnmvL0jzxfa70hi
bRx9+9yMjGE/EWm/bV8HHL8EdRid+dQvbueBjBeWNVq0ovQIxZWTT1rWilIh25Mlh0URjPlDmzfU
q3CTeXXSoUFFccSaA/TEL91Vcbm4PqUSntkiGB1Nk3Yk4Dd6jjLNj6KnY03cJxfD925JhwD20NoF
L+Xst8biv/FTO7u9i4imoYEPh2gHk186/w5tR09umjqQB0ntZ6v2w4EzB1Ohjfmx/mm/5/Fwv+dl
WG2ML3SmlnRcsJyZK/KcfWL5Z0iLqUf7tugLfoY4BdVp0b+UO2XV0gLxI8efJ6bJ6USOJy2pwMb7
sylHhu02QtIXz5IZZsnZzFIhpQbtmDiRUaqmXH26atUcVItJs5G3iLmxvtu30z2KZN9QH8ypVgju
eyro7xnv2moRfLfXxXO6mcOTS5iPt/uNRevagBmM+Rrf+fRXoMDiWX3C7bR581rP/HL4hv6Vit6Z
xUXDyI17bcy319fxhewDnFtcGS1YyWfVcVup+ZQFl9XYeB6jn96EFC/iVn8cRCxYmt809BFtlvJ1
G5ujGzXMrxkNPnZVk2h3e++vB5GQjG/zZzMGUFGwjS1UiU/nLzJiKzNF9bNeYVf2YK1VGosr4Eog
qcVdyLqliw/iNp0tfMpLVHQxjiI70u0hD8bQbETJqTkgeZp8LPAEnhmc+PhSYiWEkCUDe482gzSF
Xu6g9NsQQkDg9cFH+osn2sHPng7Pw+a/uNpfODMcVCBYGZYKt1f+ZtjnuVoTDmI2kwfsgarHJt8q
C9zCbnvaBMaHw9cUYX2sVGd6I2d3WhpCfD7Y2fwH14i30tjRGTIcWr0wugp2L1Z6Q7zsh4Wwx7Q2
qAC32wSh6lV/M7f75H0gB5UO+rpxE26gBI2UnYdJRqDsBrRpr3/FS0EcjJZABtOSgl92ukKdpC1K
owShENbrLjj4RfjcRD+uxxCr/HihiIGQQQCu4ArInpayCI7Gg4IXVbKge7w1kgLsRblVc9QrDRu9
sGz/MsU4ogRpMnPHlBeMHFjK02WJXGBF83+Bm7sfJ1RxrJ1egFVrmtX1IZ7tdDmUNI9gaPHmUKbp
7QiKb/YaMnNrjCfQZF82K7MSbSy/2WWIgmJePi9qIE7aa3MspuJohZZ1AQ5pz1D/rZFCq3rnrLB3
WinbaMYpU04u8mClna809aC1LcHa8YMa3ETJzIKRL1G2UGfA5hOaqoBXycdO0oZ2VmqQ6dVJe0wR
Ct0nKeY+hzhGZN77jOwr7jU1Im7XP+L5coHfhvyPqlsIE1lyQsPDIx5VwwZpzWEQDFskqJet2r4z
qmLm4XW+64RcgMtNjbofxXRpR4Spq2UN6v+LAVERw7mtvP2itWe+ksQo5z4I9wmvUXiIvPFoNUt3
iCCJD9BGM6rlSzS53uu35ip+/qb+CoRzBosDNf09Km4/9Hv9Tln+objI3+GpAnA/RP/hjLWKZ2Va
HhpE8ix/gt9dP8R3GCHh8ot3vAA+P06v5eP8VjjPNrbo8NNjpsWOFYy0E6L84JlJxdzWIzIv3jvQ
yLhbab6BX1IMxCkYH4f++Y9XDqpSqJYYtgAcyKVUFSP2sNGUFDujzvX7vlsDdrq3DVyAtM6cuRue
Lx7Uz4CYmUAVuRnKgNg426NOGO+TRQCNp8bpakDf7vX6gM6v1MjOgoAATe1w8zuTtQDQVpSWjd1j
97na2iCPnZdpk/OOQMZ/EX2YiSYSxmn2OokmV0HDWHVHJThwQiyM73blly+HR1Pxi0/2u/Gzt0OC
2J9KP3lEWm+uwXI+Ut4wuii/G+g5cJ+R92KLIaGR8HhAoHyFl6yJ87W9xP3ufRr68/Vu7Wx9SvHk
Q6mxoylreTwgBnuPFOR+Z/gIAVCpyxfVt2ShfI0e1OVh1T0k6znCx9nSkWKLfz86JdJ+BHzlMdak
+IWDKWKiX4YpW1z/mmdpVAoibcCQS6FZBCqaqC2WZbjK2iMANWDiWNzOZOy58UgHkZHDUk9NxtOG
z+7hJU0/Jfrc2hTf/2RtSsORrmFNtx+x8CXGfpu8ZKvHYAthDkzAttnMJ6+zk1UKJj0YEqfdO40I
NqVf6/HWG2f29cy3kYuKdG+nXjMpEexbo/cnjaLfvp6+tJ1j+SNmjjNLYeb7yCfQ0ERtZSrkYnvK
VgZQv0QZVsCtZ+55Z3gi8SA/2sO2uB0drWulQgUIJy+xh63Po7ukmeXd0R9e1J8Rk3pol+Uy3w43
Dl1EZTOwsfab9D4Ee9PfzXNhzhrl8q+RMkoy5FZS7d9+jf4LWWzle/ALxQswBkLlrLwfXs3vDQze
2Uffpa/LfQLxAcQouK7I2zuNWsx/1HYBonM1JhlyvfU6U4IVRtUzO++sdCzXQKRYxT429+BtOiBc
2euQLuIHbAQzOiAU2FaYzxn3w8c3+ZTV9exy1suSA0vppdGrvKnAjJM/gw1CyptuewDwTVGvXQbf
9ftqZ335mzNx4sV1DOC6NLHHdS4pz1QKvPomBwrnoquoYgDbgUcFxu3HuBRdH9+lDHAcSko3Byuc
ahytGR6q8lb+pCVzpY/ZGZSSjHFQQnd08pbXbLDJVtpdgbgOx+sCrbtF/gOdc5o0erS+PrAL5x7v
TO5lDkQLKqTSglHCsh0MlYF16wZhO9wQ1uZav5lTdTh7O7DwganY+DLyWrfk/l+i9nysrD0s2uDe
yCivRJlvYWwA2nhKn7DkmlmP4mdLxwPXMFNQPLiP2fLj1sMiJVTqbliUeyXflDwvN23hZM+Yrxgz
e+6s3cjSP4klXR2S1u7QscDiyf0av3yu7uPXAZ2mdEm/ZpXf7mE3A1MY72izCR252Q75haWJ3YRm
AIGFhceV/jTLtkU0jq3LhX763tw3771Pbb5AcexG2bm+q/sDLs2NP3dlkViM3HIZtEfVxcPdTeP5
JUVVkqHs05wPqt7GN8o3gUwThPX6af/c3lxfohJd/iyWXDWDMZNUiqsfwABUOmwzFRXeaKl/SRia
6Wc7+73+pV9PKzrmP6uf2ZdsrcD7G57cbBYfd2myPU/1RHVdJHQp5RgBpuN5zGR3sf09cTH7Md5d
H+15UqO0bOr8fSq8rF1pYlP4Ba5VFDjsJtizOHgWYOscOcU9/Ibl/xRK5g6aCiZuRchgyrJ/Vg7x
+7D1YNqomz6ep4+fX9jYj7C1gKkxPF3ekXU1mIqSAVVClQlrZt+5i94JsaRp4f1qvs6j+y5sy9OA
0rasWsXIysMgVs20Rs0bZ6w9fFsFdS0hewhds10qv7DeCgNK9vjl7HD0mElDYjmcpiHKsGiE4C9q
8ZaSs2udUILGXatbaGqzSAIauZB9PK4B7fQxpEl4/XteOEJOw0mHsFJlqWbsUzHkNw3NBdujhk6z
LZdIHt7nazyPAZXMjfI82fLi1UQ53RaAErm7llhFqY8Jzwndxn8g/mn0r2H7aWZs5zsPdVBhDkkI
3Gjk6lPv5KpBOwnx12ehSgcYdoM5iF/el1tRs1eWf9wmgNxLRJuDi/KojubwaWIdOycexnhoOJDj
l2kN/GzTPG7jZ3drvvOeX5tXHdWB8NF9uT7SiwO12f2OxokMV+I0bFIOsRenmOdF0Yc8R1TfnbO+
vZBiDLSMTUpQJghsuWKPIXqjDAZq5fvOWTbDtA5weYCUsaA5MXM4vn0WaQecxJIuTmlgHJJx4LMN
nIzY3m4gOK2MzbASvc/5XX9pC5zEk2YvD/Mx003SjL0TUq7jLvsaLUFNIxIh5FSwmt7N1UnEnzwb
omvauJey1Q35TIjweymhiTXImmAx5nRb1VZXpvcy5b8CvB0tO4X5ZM9N7IXUQtcF5jX/B2dGflVY
bVCVxahnCwWuYrU2f/WbEr+bhf1De+lujI372X5st4bpo5c8d+c4v81R6jqKLeUZr4uh81dmRhmt
ie9jK03W2d7RfbfW2mfTwrO+jlXsOowYZ7Lru+NCrjkJLR3ARTHVQatiZhj27aJpgUfG2SLT5y51
c2GkZVt2sabZB8KU+IbnbfYV0iaApXIGlnX+EUULBscEjnpheyu9SZ2DYk52G0Lv0dpNWR3e9R4W
td0EfzEz70c6rn88fcjsk1y4MYomq1xW05UIxcJeSRbe3lztNTzgALLi73L9I50nGBvzX3TvHZ67
Gl3j0xRWNwgShKrB06XK6cb/mLTcrw81t/65OuF5snRQZEeCgKqo47kyuIJrfgnSQVRmUB/y2aSY
Frr68vpwzjf4SZAzJgjZMolEHcPc/CVcnGz1dXo7y8o5X3TEQVFCKEtAf5Sh/PjAtVy7iZPeZw9e
vbXu98sBQc7pVh/XBcNbV5vDzplT1L1wUyIuyBTwDBqyFnIfVbP7xtVH3oD9Ivdp/6Hh9UBTgju2
uVSeoUQhqAHZ7RdwffTU/Jt0ZrnM/gBpt8WQ/AbDwK8J2eTnalst21V4M4B+Xorudbgdl/Y63CpA
n3shRD+Ldj7vJFunMyCdGm1nZ0ExMAMCqhLfCFMd0BzKLvDFGe8tx3mpaNHqPz016JpzEeY5bKO8
LzP7RuTx1CR2aQjmtd/TSCsKA3PDaJWUW8jYfmwOm7LAjbWaNteX84Vlxm7REfZFeZz7hZRCE6dL
kKkmcgB+us5s7C+DRd7NNV/nwkgfNfIAISWDky+EuU83AuSYPrDMZhLahQTgodiOOCUCM2Qd6ZKm
jhj2aRF2f1P76YDX5zxL8MKHEhnT5DEGikuXd0es6HaQaiM3CjybFGtcKKr2Luyy1TglN/He/Jy0
3bcCM73EiGeOh0uDOw4tTSH21wW22X2OTdFLi5ZYpcyh084zNccBN0DThF6rG28786hE65jKWGaH
clgcyt2g3ucWxeABU2wOuz9edGBtRM+Tjo56ZoSi5MXgjVPYY3z2U1G/Z8rom3Ot1UvTRcHZQRmc
jjH4idNj56DmDUmV4mebj1+ssCh9OzHfXx+HmHJp23oo9vEcYOciUyodbfQOQbgrNdWWrO1uvSAr
HjNV6A3U2uTXlYH3eOa8tr1XzzSnLw5OaK6DzLxgHJVgZ8Zhy6VHmdYVwKsm+fM7D87jRxGk1ZZE
kFNjlQ0bYxm8z5sV7q6w8mZQOxfSwkkUKdVCvqeoVBClKZ2nKM9fshDq0GGYZubrUk4/DiRztMJ9
ZYJkJdBYcUFGUwIJ8/1Se4E2hBvbVrnN/4F8rShWiXsICjMOuRUNYGmBhLGdoAiCcSDQCLgVyBtG
yLW3MEYR6fzU3v0xHkmKJ9bN0Q7u9oobhQVFnH2MuWarTE/GofyE/Y81s4Mv9BYYGX1noQkPhla+
a8UwmBN7j717v/AesxcM9B7sLdJXw12DnZHQks04Nx0//3R9y10OTC8YoW1BcpSPSuxls7ILKeZW
6MXFj7WdJuZXOx0s5CIPWLtGq9g9tBFuuKmT3pkBDxG93Ex76zXxfqTWjWF/bvYaZrKJh5wd/67P
YDouvDr5bcBjOFXBjlAXPP0IZqA1McWmNzTzRzT6P48fYrRnUf2I/eKl+Ip95KwS2fnbQcSkskTt
V6fUJZ18aV6izGO2ELbHR8/ddvjvZebP1t3V+sz97DznCYlzDIzB4DiAf6TRVQP0J1VgTVOnvU/H
jy0YMSXqUZO7f9e3cy+8C63/03DSijYUjeqHlTKwoGluEYzXF2WtDPZ9qlS4OymCGWGUAU3DSO2e
+1G4glMd3+3L1vkwpmUxg+y48HWxJtNo/5guxyQb/PTrYhPf6p7SAyrG6ap9OKzLBYy3hbIDPXYb
3Qo3nusr/lKOPA4oZWKrNGytR/R2gSnTonSQYVR/FMWcYPRcFCkT5yj+dFpPtVCvPX01BDHNwSQz
t1McTqt/MiAHtRXUupBcET/lKEk5Zo6/ckdNS9NfVGU7dpuAnfEPYlA3B5/Nfe3sLW0c8lgdWmLU
1rBwwt43O6oDhzlo5jmmELOEt2s7lbMLhGsMK/vg4ETisXLYGoI+t5zWqDFvcJd5Fl2QHk8yP/yc
PM5pD55f1gS3iRnEKoJOndy3L5yBSgT244tucPb4gLvYa6pe/dg0VrxJkSWauX6e7/vTePrpV0v0
otEKjwWiBWDMbdxSo08dRFRPWQ4GEsnmNLPTzlfkaUAp0bRhP2bGqDWLMB23GkAfoxC9j3p5faW8
XdlPL3HEedvSUJzO03VvlXowTAysSxfhi/BXw/gb0tjD/lfbAoITj77oJ5b23/W57HZpiMjGOZZA
/uFdKGXtXPMmL59CDlH7neK0CxVX+HxIZkYoUqQ8wOMo0pezQwUZPIPyldognlJHt7pi3lyfxIsD
QfTTxM7JRNBU+lact0pg1sxhUcdPEfJqeHL6atR9ux7m0ppnrf8njHQYdJMVYjoMoLs0rLXX3iYx
Fni4hB2UOZuDuQGJfz/KUV3ZteBZmbNq/xLyiDDgxGTah+vDufRhePSz6Pj+nFzS50f3u6zjGNpT
dvjuDndO/+V/+/vSh4/cPWpmBZzOQDcekmTyQ28/8+EvnM+QTyh2g8qjt3UGYLWDYPIAyjaLao1g
31rwwfHbhcuL7fNyTp34wlc5CSYNyAjyvUlFP1sMxa41Npb7aW+9++M5OwkhreQwKPW2aBiP6X30
JhrKSr66HmFuENIiVqOCNNQTIaq2mjO+2NpP7P9mltZcEPHvR+vX2nexgp4je15/3mdQTCgUtpXq
Xx+KJHkp3jfi6wtHTGzVMJqQbg3TmI6pWrCCHZd3gDraftYqm8PkPoxq+c41x1VqdlsXC6WDlS41
J3rIQ2ORmLtoBHOVqz699UXlYXPe8Bpr2+0Y209alwDg8ZZ4q9OWPdyZPZcq2K+HaUPx98VLtoHr
reNQ8bU9tlvoHMbIc10f2YUHoxgZxwIFZWg6cl0sze0qylO+kjAeUVdktGWBq+knDbgtzxvEqCGZ
PF0Pevmj/Y4p3fScvVXGiSbyQVAsqCssHUPZJE46t2fF35EOBFEko3/KJR69YCnvJIcmnsIAqq0A
F3GDML5l/ba5K5f1fZ6tp93+VvDx8IFy3tOhntO+On+qMLM0U9+uZSi6SmsmKgGHKTqjtJTEvFVM
LbwtNMVZ99OnPv3S5KPx+g+mVbAGeElQj5FrdmHdGiVak+Ry4x6TDN1+Ka0ZtTTxm89m9CiE9OUi
JQqHdiRERLN6mSX6SE5PboIgoIIeDIu6UANf2bvZSklNd3N9fBeeJMwom5DGH8WGc9jWUJR7XXxP
11m4z/Ur5lObSfXjn/iXwayfUj+FgRgjTrNfXg99foIBf0FEgDY/qrxn7n9DpHloliKh6FRpsgLD
Em2jfEpmqkQXbtmnYcS94Cib8SQ59EbM63bcmM/KI2WiVb078Ey583hWOxvM3ZGexn133kXmfE+e
hpaee0qj6Wl3yLOFHu1omOEre2N2P6/P4lwMafWY9NxUNyJGnn6KG/NWrXEV1qvFP4giaja2MIE/
ExJoDSQ1LZUok/sNQTHfmr561EyuBznfCEzXURDpS3lm6g6WynO989AHU1x/P2EPi8Nbo0cP9ej5
aRT6kdbN1PcuzCB7W6gkcJlGRk7KKYmdGa7SOenCajt8EXW3uB+bPYbeXmh8uT7C8+SJZCV1a7hB
vF3PoEto9Na50wriU3pXtuZtbOx0Z/DL7q5JzGXbatvr8S6AJgioQRnnsQdXRi7t1AoSVvuW3S2k
At+eJ4/JzgMIKoxh+ztz7lFyYU8TD7iLLirA5xT1cnRL/RBR4GlRnfadfVQ/94OmzI3r/DLPuHRs
WSHjU8eWC3mZlrlUMyoxLoFP0vz0EQyfiQ1D5qew/3V409MeadntXEXl4giPIkuLtKuHcNCnMONW
377rc43N3U5z7/MLhcrT8UmZoz/kRl0PUNWwS1pFSHZAFuiwado0K2VTv6tQ+n2GCIvizRwU+vyE
FZHBRsEWpU0ll+gKC3tyB/zX4jBp72IMADwKIGOI8nFxuHHtaub80cW1+/T0O40n5vsoPQP5CooE
sQi+ZE8BRPMd1c+TpRYsM+tpaO4wFEahLFtO+aLARHNp/Ri6VZRs8nl4/cVPC5wJfB2GXLTPT3+K
qxhRHDZMehjt8vxVG2Z2/8WvSvMP7D5XCZqMUoDazvJKdd6+qkc2e6+v6g0gc89Bt9l3VqI37na+
Y/p74MYz5+ClLMc3hdFtsDnRy5EG59VU43piq9E2OaD50SxpPS6v55tLM3gcRDqMLG1U40Oip4tJ
0xZ4v/oJIiPXQ5xpFkAdxXTaFFBpoCG0zk4Hok+eYrk8HhZmHlCuzW8aZNh9xZnukOW4QxQo9JvK
vmnM6SUsQL1dD39xGoUEB11iYC/ys7tW8y5NKm9cOKXxZOf1M7LYPxt3jlI9F0bsmqNd4e0N1Hqn
bFgktn3Tu2yJBlm0IVpdH83F84Fe9H+GI01mBcfBtIt4WoRAzaNFCGkgvA031rNw10t1Hi2bOXLx
haEh+iAo/kKAjtfR6dDQH7emENvlxYh7YG60S0tDMiqYazVcGtpxHJlziCaQEXom9PphDWhI+azu
KJCV4a259Da4BCR+X9zOPU8uvPwwm/w9OFmIzVaskmpqkS7sZ219eJoinpmPymLCjDT5QvemufOW
2czOvsA4PA0qLZYefflDNhBUPMl6brVfjLtsNwKBuYEyg4eMeTNYy+KDenO4Ddd/DuET0V1PgMDE
k1BKLGkewi7z+J7Zr1R7CtNwVTePZpGvtQNK9y/XF+yZmiC7/ySalGHaYij3XnVIaYo6fv9a4uG8
EHjFaKk+RY/aJ2HM3i55+7Nd1vq9kN7IuEju5q4Bl3L5yQ+RlnFTxTCx0izl3BqW6grDoG/BntOq
ucVtChZts6t+NuHtP0jjx2HfOOFHiUFFValz9sy2OlBMMDtsGr4E+EZcn+YLeZwv6dFgAUx4wZMy
zd08DxicHdm7rrFfMk35fD3ExTQAJIV6FcClMy5bQmOuizpCoI08+ODYNlkU3GbB8Hw9zqWhGAxE
aNUJZXcpwxWukmpcghFO6KOtmqm/aoHAuR7j4mI4DiJ+xNFXQQN7QNDTRdUcezdjiW7uHsMVv/gG
M9I36GfrOMvvwN1kc7Doi8PjEERkDTEA7tynkR2zsWvrgL5HoN/ydgKcUP2DtUCFjgvhG85L3t+H
OCmMMhJSpere9+KtM8vyvZg1sXgFoi5cxM/EwhrTTEc9SQGvrkduu/UmfHbgZi8G2JzZm5Xjl7n9
e2n5HYeUvljXlonVhtjrdMZhbYwvYwJBNnBmFsZcFPHvR+sijqNkyGxAsoHHUVDGLRaH9XBjoHKx
vL4EL0aybd0VAjq0BaR1gIKNSwmQr5QPqnZjeY1ybymWtizG3lhfD/X2xaUrOyU4T2g3qSCwzrrY
pe0Nofu3FkpX7faQGfWlgOTjdv89t1aQXw0VPRRIDbN+4pcXy1F06QSYeJs0bixUwHj6hYdlZa86
A4wpTDWcP4fwsa4R+Z7TIDsT7BIHz/GgpQm28igoy+wtbL+K79xf3l3/IZ9W+x+5A6rAT/AcFxTV
0VoN9jqirlzQunVBu867SV7c9L+nQGZ565qtdG7Kpq+QNAjRQK2QOH8U+2VYIcaW+OlumCkvz4WU
yr7WvvH0rmWLtpjBdBosPa2dW1cXYzhA4YBh4oMl9/bTijKhopBFvXfOZ6HkR/Ppxnx0/fgJZeKl
t50rj1zcNEcBpbc8deS0iSNtosmf+fFh8APsksw5i9VznRaxdGjS0Q8Q6kgyNt82xzREezpZ2F+R
vAYLjeEy9ry9X3/Id+GmKUSj/wEGgqAfBS+VMmtnfWlmeTPRoBYeaFTwTvPQ1IZGN+k1wiw57obc
Tet2dT0pXIwgAMgeZwUvXOkWqEZ6X6j4iC36g/cuT4ynLrX+xxDSxm9x+VLsWENBIzbx/nlw5lAK
F2rhHlAMm/c5cCgQStJdIS8LtS1Qd3y701XvkxtRV2puhJVH8mSs3G+UH5bX500Xv1pOpscxxcQe
HRF0bOq00oiJcuRqxMADTcP34U3E6vi6XzZ3wte4u1Eo2Y2IhhQbFPhrf1hNH/PCP2S+hjXlrIzI
xRVrwY3DEA8QzFkZz4ibpGjshPWyFsYi5aZ9gX38Zqkq1DWNEbnhfF1s9Az/dQ6AmaLQpcUkBNkc
UI/0BmQFnAkGpANOKllk/8fZdyzHrUPbfhGrmMOUZGdly5KtCcvhHBAgSDCACPz6u3ju4MndKvXz
nToIAoiwwwoq21Fuj9EQ//v5un909FHxBXcNZkSXCF+2GCvBzcF9lnT7Dn5xc9rc2DG7lputJ+v8
874f5+yKgd7cQLi0MJdcrUUneAk8ZJBPWOMahQ/8f1g4SKiuDTo4aqbnUUCYgSZTTbhBpxmOc+Yu
M4fPl2195S6ms1JQA/C1Mc66rO92K1kEqS1YOf9NJ9jLfbQLt832GoHlww343wxQ6okzZJd/jjNA
VWlSfFxPot5E2640p9UQYrp9grgiELBi6+6z73yz76+KbHxYOHg3drbC+N/N0YmDGlgljL0KGThe
ESFs/9pvlmLEgy76Uv+8Vu79aDMmiC781bAK9KKz6zlIweGIxxCfDciXHs6N2ocPtfr9+bf76FS9
H+WsTCDqSTrWxSiiRWA2uHBpvqaa/dHaIdUCstHDSxde+ARTN5ykG0M5bizR5aBwEneKAZzJ5nmt
Q9DtNYH09Vk524+Ri4ItFAugP3jR3/C9QY6e4Bivc0EarPNQblXjIW/90V5VZr74TOh2g++C6wI2
WtAgO9v8/SB00zkYzIcvY53844Toh10l1l2uIaYB7a8E2m44ZcE53NwOacdmX6GT/2/4b1iMX9qv
y50pZoX4QH11ymsV/0sYzjoglg8Zf7JK1p3Ni9GYzSGEo4oUTNcE/lxkF+x0+b9k6Gtf7DKQPhvt
7EZE76RPuV1b+Pfzi9niPdsR7At2qB/cF4CAoHZBd0iUwpIevDHXN/bArytBrKP8sXHA80N/I0FA
hFryRaxpq6yOfYuamQ6hHGDVduQAlPjmlpjoNMhg66RT3mtzOw7jJpP0kdDpCDm15yz75XbZPiW/
+4ntlnqi+azrbTIMzxUc7HkWFFWjy7kVJeCXTq7qayjij371NVFGCwF3/AW6RKRoOFHq8qLXDZSQ
/TrcD5Prn8QAtb9Zx9fi18vqBtYKtCVosgKkhZLt2WXciYhHsVrgVw8i3e+IbGoFk3O8ZQCmO+HJ
+boU3Z1fNvdXbd0/miq4bcA9wHn8UlnUof6YZhQjV2/iZXXxak2+pllxPt65W7mxJT/SL9eu44tL
BfOF4FQCRWRgwi9aJVMMNyLpgc9KFvZ9QR2HUr/ovWmj4uyASPdKanURAa7DwQE8cD0XeL7zhsY4
xaQO4cVXNDR6nNpjy9oNMXajo7acepErYf82TFhHRA8Ilwwi3YuamHRWpTwBGQsCSppXNH7je1sR
jvE1j4OP7rI/RjqLbqsmm5GoYil1gU0D8e6X6MS24YEDC5FzeMXtr328y0v6z7mdXWZWx0m9RKwr
TjMLXlATfCk/f0YvS9BYPbxweOcAXfTC8556G486tj1IDM7ebNOdv8nKsdQJ1Kq6Ldn4371ddOwm
8D0hSlKa4ypQsKpKXLtIL57z9ddY9T/xFIFBf95H4cBOVtTglW3skuy19JctNCr1lQrWRcAHSC5o
OlDQRj4EMfiz5fTroJFaIX5VsVcXS9gtRRw03T6ycmfa6ZBq+LNCCT9k47UOzgdfElrQK1wCaTNQ
gmfZmNM6Ew077NKIp7lfIS8yT1wdPv+aHz1+qDegEI1+N+y/zycIwhPmnkGNXIf4mOFmKJxC/EJ7
UW1wpV0lCF9+NVB7MgQSAZrMSGLWu+ddcEka1WctOnvofk3LN0lSMIRb5sIC8/N5XS4eXINxnSCX
hVDOhYho1TKtlxXt6k39oCCwnoD6LNLwH2mIvJLkXN7S61hgfULJAPShc0igW8E6mPsYa0Ej6IUO
CUMrKukIKqq8am/FGF/Lmq+NeBbKKrfPtFplI1wH7yAoPHxvZXPnA8jzBvS1Xq7UwD9cTYiogFG/
yoieR37wAyCybQJcmGA652CNPQP1/71CafzKQB9tD2x6cFtX+v7Fbsy4mZI5BqjEnTwgx5fBJd+c
KiVPn++OyxcOX+zdMOv6vtuFoHNTrlfGl1aOzBEwQxMO0jUbbwp2cUKAoIkHdoWScW1qZzt/iNgY
0V5jzHh0b1snNtsmSP66HwLqHBpv4G8DfQSY1VkqBf03Oqadxb4Hhudh7hzniVYRvLc+X8APN+AK
W0fBHUpp502RIQpVuCwRjnEviimLGLx16LKtQwGJHx5dE9u4NtxZ6cuRykJYAM8o7/o8bLN95YDq
KkTqltpX14oWH+4OXLlQvQMj/qIdw42rNJmwhqI9+oTmUdPv2sUFK7nTwKkE6Y/PF/PDnREh3wE8
BR2sc0yF8gPCITYJSHFUxaIEXlX8BoUuc/f/h3HS9TUD5vQSlt1WRAsrMa8GtEAJpC0DoBGR1rD5
fJwPvhZqZmtgtTLIL6Td+tAqLRfc8bFcNp2Fz2pruuxkK63BcoUww+fDfXA5rShaCMlhw18qsXQG
2eToYlpqjh1AWXV97JhttkM3XKsvXRtq/ZLv7o1RmlF5a6a4jLaG4Cse5pA7JCe1XrZ/PyuEGymK
IhAUiM8PspgjvYgM6OA4tvuMydtGDyddj9eETj/YfGnqIwfEu4VKwrlUimfBAk3g2F2ITvZJqZSD
jR7wZLgS5X+0dIgxEN7DLQHb/Oz6A2ShBRN+ZSMQneyAWZ/zWi51Yar5389X7oN8DcwKTCYFMwts
2/OQZoRuayUdtWIksnvC9/OG7ofdqqDawRpQ5KGAhwecjnfX5NsuLw5YEIFYDQwvfEMugg4QPoJY
pwhJI8LMXnUuSG+gD9W3jFfZ7TRW3in0qmuU0Mvjlv4nXgVSwkcqJL2lfdsqD/nwGJB5Y00NgHLg
SfdnnEyIfWwT46L+fI0vd82fY55dyC4fW0Xh+4TjNoFc2/O3XvRXeAFnO2ZV0VijN6CkwNK8RGIG
HnXGYAyCwgbLXQP+NrrIzBxGlv5li38dCVgPxKP4dqACXMju+UOr0ToC5DnMyloPGxOOf8cAxRD/
Ubyw/XHEkHaeBfPGxss4tsYWky9OAw1fZ9Juwtb8EH73UsGFbhqja1K7ZxvjvzGBRl6VLrL1lT6r
W/icE0263haNp+/4ZJa8dyGIDXlZNEpDmAh+vicuv9c6DmpKqxsChBrPpihVSIN0gCUAU0OeCqxi
XYMXGpafD3OeUyPAQV8G5xrY53VRz/NP1xFdulR6wL6oSssTli8CHhodmZbcb/0fgnfzBuFqcpfO
7k1G2GNY93sNgkWZVvOV73p2EC5+Gf/PF8GGke28WowFm+Z9z9WvpGn/8hz8N198R5TqkOhe3NBT
xVNlBndEsGpPINht2UxhNZ/95Uvw31RwZwLDBsWN5ILZpKpJCB+OicXQ7MPUFiMVV26Nc6TexRBn
q9WESz85acyK0bjftW4PUT39E0Z9MXvti1XAj9moYIv3Gtpl3PCOPCQe29qEbLPI5FEw3CztcM86
Th991v0A2PbK5vroc75fg7M9vKS1DcMEa+A31RON2D7g5krucX5MoK3kIQKDrknq4kFIziJ0UdUR
suAM3YDOz4fxKxCueWSuRcznMBEs9Z/DnC211zdLusTwb/N3OPPktHreAwR2O9ykebDx9/w6JPBy
8dYhUZjF8we7kAv5RoD2rXIwM+LtwF5cSnRuX9HE/JbO+Zzt/NzNr5eBzl/7/50oajSrV1eAzvW6
3u9iMhvHJrIuRg3fsntTmufhEWJv+/QmzPmP5oEU5iu9v6bafPbSXwy6Xr3vB41gNJGsH1Fm2Yvn
06JO5jvQXys0YciR++P2yqUH8CF+5LuK/cXZWVf/3ZCTP7iRlk1ScGVEl4fM7Zeo0F5L47ZEtssZ
z4k3RjMve6ZhDJULEnbOna58ku5SQyKJro0OiY+CUhC8jeA5/AhTR/7jmImxbUKlcYACUaTbNRDl
6QvbkeTEp0oCUArQUbWdTaa73AH20wU4el7kV9WZ2nTo1SG4B4+n6ZXx0IOyqbG5au2wuiH2UwOQ
P6+XEB4nPcDtLdSkBzq5dZ5pcK0eqOl48wqXeSpPxJ/k2nmItJEm59GkXTACYDeAP2Sqi2AwJ2P8
FeYatZIhiEyZ1zT5kCyq5nnKusEZchX6NlN5DFtUFFkzTrPhNCxwZN1bJRuBkl2rw0nnNQq0kBql
oTurbNsOxMT/LHRIJSvQBB0GPC2tToBo6kfLt4GMZbSno9dZDAH6OYSOQyNTuJSmoj4qvwvcwwI2
oS18+Kllv5xolkLnQy3YeKzBhEv2Sa95g2ApAF0nq9NKlpYJrcrKWogaAywaPkohsoPQcQyO9mxf
slk1Zc9Fzzd69qMGDLDRNiUIU1JtmO8vbV7VhtwGDdf7pcnssU/keKyg9AIuUOb3d2JIspMLmU8N
It7MXq2W7jMZVVTEpEp32eTgbWHKRQ3QeORn09Z028vav3E6t2M5sRwfTsVj99ZxX/vFpGNQqASj
30NhUz8PhyCtbjpfLrea9e63IOnoXaJH1FE6aKIdlTa+3HY0NVk+obT85g1RCgrYop+csNK3Kmiq
UrdZtPUs/mE11IGfz9PkgtbgRMTuxLJUADiPS9vkDnwlf3ieMqRIdB0d1lLETy8WXsk85r0AVmHu
ZtWHL9bnANi3XQo5Hx2Fzeso1gMj7Oi5JVLu1OTTEHldrng2fodaOCR8aTx3X6eRgtoXtD2cW/ko
1R0ZZ78cvMnZRjEbjk4b+I/coGuQG69S6HOh4Ha3gL9ZZO40f2HDaB9sC3pWPtuhOQrlQY+wTT3I
kCZg8S3MZodAZa2PE+p1m0jGDEj5yL/Fywg2qNBki+MWxUVIqMpBXyC578+kpFKo/Wyj4a1KHA8c
46hPN5k3jZu264w9uZ6th7KnoEy0pF/2WGv8DsYGM6RzSVRkfOlvJbPOW9otECjm1MnuqrSmVeFb
tvarpaZfWz4tIq9UH3xvqKuPsZPaHBEIeejavmqggW+dU4XbB03AIEKrj9CUfZdelc1FAxjUWxTX
0zEdfc8vUzsoCIW38fBU28DIXbUCT/PY1+TWhXPtHTWmuidJy91inDInLupGxkEhpmj5h2UkDuDz
ylWfjw0OLBxcGKjAfurM3YO0NUQ29ZycQptICwvsmjQ/AGP1s9zQPtgSMdDfQHEolfciqWjRDBQK
Vsk8nNqEgwiEUMgdCneUVV2AHdmYXK5uLsVkavacRUJ96WMOdmxLSVF3Irzpm5q++MZED3hXxfp1
K3pLkZKLrV/N8baTgy8f47AxvxIpNcadK6ZLZhp7A38GW8ISrdmx2F0esmDBg+ilYWFqR+wtSWAS
CCnp301Fxp2RsQiLJYvmTVjV4YFFPL6L6975uQBqlydVmtyIoGP/1JryTeYq2CNEXn0H+WB7TAIS
baMUmn20mpbNOLJk36cQack5zNy3osu6O66W+U4uTs/zmvoUbDo87MA1JiNEyRydOUnhCqfakazz
yiiQ8q6D+1fe0qreLRIa124o9M6hcPKA5pFnfkNsNzvMXdze1JJ4v2uehFsg0qddQK3+d0SR7TYD
PO5QxQk9Vbirv3KNm2no8VcYdlEQ3iJ9Lvwhgz6FXE6A2QSntPd+BS1EdR2ymGNCauDraj2H24S3
Q1kvrjgovfD7mnV229Yz+ob14j8mg8WO5U1yjI0/flMpdfJWVA1wzktYaq8TRUQzZx8IFnxx6zD+
RcPeszmXbV8qn8CDK26q6dA7o3uIa6b27ujoBzWxABxm49BvQCeQbSvqrAxJmuZmxuacfb/aMiJw
H3p+8xjasPuacOY+RFVUP1caSRfuTfJV2dHdhhTfsZt6VixuJzca7aMtjiRngGC23is6SlBoWNoO
0cvUiG0zB+OdXzvzMUy5em7rtt3wZmj7XFun2fR1MG18jLVbMn/0chzpqJwrC6HZwVZFUhtsJIfA
pD6aw1JxP/oex7VheWvH8Qkrn54GkukZ6n6temx5pDd+aIYWQGbLv+FlgFl6rwdaZGkVlRL0pRvF
OxCJwjo7EIh9lZWKnLzxenpv0Cq/cXnabets9L8gFoBYvpvQbWwExBANhG99RAC7Bk/JjRSNgNMv
PFyfh55CW3/o/L3KIr5J4yrGSa+nt9qmzU/K4CTmoHi6c8gEUWwRQCOvxYUil8m/1ZnwgfTuvRzt
TzTJ56l7StHP3bcG0oRxzMmJVBaS4lUMYEMwAfqDewZyk5E4BXoQhXZctktT5JSdhRZU21Q/miFk
0G9073gvRcmitNp6qq+Luh+htsgi+w2lnvB5cvt2Q9FD2xIgzaEBT6Id1CcQswDEUoqmhmesWHjh
897djtNoHqy7+BsZrhjOno1PkAlhr1pr4Lk4896M16U/gy5qH1RYT3my6GgzYh1uQ2mGQgTB+AtK
9N5DMhqgv0emX9ADiEsRL6SUoeEPKxXkhObAlLsVO85kru9l7OhHvBM44fPk0HKgw3KAZUV1GoTp
n0SSBVusIN0OZhoPzZCIHwAlsI3mIS2JxicPhckKUC3Ug2jF8k8m62nLHFdtTWQQ0/CUb/sghCpL
IHnJ4zn63aNKDzVe3MFH6sdgKLldcNMFfeptfOjZ3viqh2doY7wHhBwLHBTnTEPIVPagQEQDNnvs
CvRbXTEeZ+lHPxvtzo9uNng3THagOI4h6Q9gt8W/gIr1v/huZ4sFUibfoM+UbPBc6Q18csayYXp4
cJcJlwvML0cIYeFRLOgyD+UggvRX6k4L3najd7BBm0+uK+kPOTWg4pJsekxVNcNYFfUET5sAyGFK
9zXqVSfobnrbWUAgUGqy4P9m3re0a4ZbAc+O7RAvzo1egh4dwAaS5yyaoqHQ3E5PntNa+EY0qp73
ANT7w0MYMevtgI8wVdnAmKbsBQoKxRATRnZoTgMKx9u0dstAwsl2w0D7fItGzm5DWAruSRUEP+t2
Wd6Wpg9PvWfQh27azLz0Im5O1DL4u6D49YCQqztxnMtdEnZ0A3wHNBW73t/2VZQ+ZhbuNwi3Lc74
0nXdptZjX/pVbfdTTYIdn5SGBGOrXz2EQHmEzZh3KegWA+nhly11t5OT6+6CcGR73Sp3ZwcWfm0s
GbA9SFXGg24eZWNVTt0+KhTUkgto+WclF1mQB4GKnqxvY8wH9JoE7bmyr2nzgAdnLuKkGnYuzby8
jVlynKggpZlciAbYmf4ecArjAIIvEH7RG1fCpZKwADr+bI7ygXldEU6et0H9q3qSrfX2xI2mnQHG
aRNHpLut46G9nyhJNm6kxk0tTFKGQwtwD4qCMdTaVH0KM7LcZOCDbmdAgdLcmrnd4w5KNx3w84e2
bT0I9UQdrgLSqYPgfbKDRydqwEZKVaaaRgRRCCBsMIoBYgGgkD3kluMdH93+durS+S3LVi3aMFim
H+Pi+b8cdxq2EzXzdzIJeoIEkDlVsSX7CDrtTz1P5Kbhps3HoFabLopBTHJU9S9jVfBFBUoCW8Ii
twdXIRm/tqbqyw79uoMSHr9zE9XvHN7qXBPDdu1oWFk5TbO1y+LvZiMmrP7UH1BEJveMC8D9Rn/x
IGowIYoEEaLU0Dco4Z8JlLYj3WOi6HzoOrY8V0mNezNCXAx/mjgxWzZ0/Y+GNN6hqtmwi/gCSyEn
lDs/UUOpkjlFFEeb19Zl4XFJBXlttU43KbTd2kMLXtYRK4q3hjmM8ydPUPiFVWNWv+q4jrrcDh4B
Mz5ALUVZsbw2DUxtgyUI9mjyuq92gaHRUHsnPKXAHA9ZC9eYeZofQg8ax8XgQgAJJbzfFNHUfYrF
20H2a2ryMRqdr7XbLY8DTl0ENdgWi8BBL/eKvtLsLZmm8CHta/UyoIydmyVbth2K2buIpclbslTy
1KEiORz8/7JUMMPjTdt2/K0Ke5DgsoWDxp9kXn8va9luoEUgDl4fuXsUNm1h5oz+g0ehfw2SJbmb
FxI3W0OD5DWT0n9Iltog5fUz79+KpvgweE78chyQi9X4FJtGiX7b64y/DlpGaEeMQdrvehrSviS4
4zPol/B0a9xsOQ5RvexrQeLdQHEDJ9RPWvhm9sBfhf3c59xaesyGZa5z+CktKHI0pFyCgQD/k4UM
BvNUhweBesNPJ0iX0o9pcw8ZDHhtZ7ZpoLXvzHxfr2FSly30leNyO+pBU2S3NaI9KVj/vY4qtk+r
LHjwahrvIaPtbA2P6sJJZ3oSEzJgRcbp35aFbtnUMS+Vk4pfMZrON1k9VqwgclmdCEdsCS+w/Nlw
1px8kJbyOSLRCciGFL2YsAE5FVCQm8D6xOaNTNK+6P0mu9VNPz720iQPwyh9+xiToXe2NIZulTNM
+t6TCc55H0n4L2DrHDuFnBDubCg2zKYiaAGyrLlrhLQ7Saew2wJIGDn3/QRL96PqJRK5ng/TSXkp
xIyiGsio3uk30OMzmzoOu8MouLeRcVaVy7Sgi2Nx41cLtOQB0CQ3qhqrb8tskzAneCnKUSzuFydz
nT0uN+SdA0d1JkXR1oDeuWlYaE9h36f3CWL3vSOTTuaMU/uQEhRQCy6TaYcHwGxxDYs0d9PGBNs2
qyUAjj521zHrafSgcNxfEKLrb04mkucxTtoDVVH6a+RkLIlPDKjO1O5QzIlzPSNNDC1NvhAd+fsh
S/gD8Wz2qLIFLlGaoQgYNHOzMwlJDtjKIVJPUI+iqc9KyEzFEG+kvPCQlZCcIhMuUSJTpUy4frC6
qaJcxAqqNGMYjj+APSCQ96fy6MQTdjYYP3dJGKcGKk5oyGISjDgbupozk7jyty4gnBAqiZR+jBSc
VHBAotxrePWM1li3Z6jEPHWRY3fcG2yd2zhbbqtU178rGno3skqHXCj1BM5zi2oSqv3TYPfGLinq
Tk5XNAsuqEmg3gHps1t37TqIlpQ6m1nZSeeZRLBqDgH83Xo6hqnxOBm2Hfqozoli5AaKMf527pBh
eEOc1yHnNxz1pl204PGKRBaWSTQ5P2wU0o03wGZsBzuEui9RdJoPrV+Px8iTvVui7CFQtQsRxJe+
CC0M2WMNAOWoUhBmICy3x/PXwaSMjuzgyj5Nj4mT8X3TGwjdkYYthQt9h3Cn8VI5e4LCWlCKwPDd
PNXOMQAYDUqtAe1HON075rUH0vBHNjqOm6vMJjcW5aAbr5lilkPwNIlz2/lqRO1AVWWkyDwWYhm7
pmxkFuEPePaM3LF6rCDH+pU6WqPMweI+92XjI9lJ6IGE4HGWLEnsN9tSCwcUmjBQ2hmzNRxzEnMz
M+k9+Lbi35zA4MNql9cTjkMrhr3fdstyT+LEfs0ESWFihETo58jo/GxBZGzK0NfyBQ8ucFQUtuhP
lkXmxZ9hFpNncN4V8MRbEBrTvvGWBy8ckKooGzVxYeKeHyWr2X02melZBrrClogHBSeYkKu3Gn2y
h3Ya9Clw4vFXUGtnkzg+O8AWvdtpsO3eGBvJHi6b/NZL8EvnuGmc+RD1dQhbBIuKgoWX7WaYefIL
oX2zd0bT3HiCsNfFwaGDHlqsf89L7L0wt67AtrSUPrsz7mbTcjgoyVRAsDcRNWogVMU3DbjhhSOF
e4O0rAmKmMUg0PtxS9JCLjG6dQH37TcH+0HeohNkh+Osoind60SDAJJQm+J7DJVPdz0RaOw1g5TT
1lFZPKCpHkghka6ltfoG8luQvSTSwV4G6y+EufXcKr5zkaSzpyn0WvPFzLENX1vCEYnk7mAF7uIe
OvNZbikcxm+buh7uNGyzwz03gzKHWRLbHJuxDWdwsC11fiX97ELXdkKxgnynQT14Cap1yDdQCjJg
I967IaQCHqvAzMFjqNy0emxnvCZfFoDFvZvKRTpd1mQ0AuIzKUXtqkrkAEQw4B0PDH1HAGRSg3RZ
+NiaR6dBIx9a1V4yVWHeVYaLr3xQqr5LHSQfD5Uc03gj/L4ed9OiKX5syiYfz4UfVKl9hvcwGNCm
6vC8sczv0iPRaVUflqbBJTEBMu+99k6DiHppg+qbE9ZD+yzVBKxJRmRLXrlCJrCxFNIuEy4MmUsT
oxiPzTmFL1RLbGK/cZN5o2ZgVEqmorrerdF0W7Z8gJ0r6nrQAfFQXZGvSIsNBUomHQP8tobgB7lN
iyJgkdUw9/1CgEtl9zNEkutHFE6c5OiPgdsdsHcmsPTCcHimbuNUpQgHSCLNcMOZjl1cKX5bdZ1c
fg4dSkff0SBZvxGJzOy2pbs4ejgkbJyqopuryN9q/OT6JkW1IL71DVLG+6APUCz1+9HN4JKethnZ
VL6mC0oXoLnghalwKbpfMlm13dOA8g7ZCieQ3z7vtqzohYtWC5ydAGxDNHtBdFFuzUHJXzuhlN+O
ePijxNk5wk4otMqdNwKRk9hr7fPL7hnGA8YftEOogkbn7XPKoJkJhzfcrWhrsqIWldh51Tj9pYIP
+kiA62VeDDQz4NsXorMMBd9ETrMsZi2+qjTYdKnCG5G0vz9fxA/nE0dwQkpQkADi589+FYQYUNVE
BFyQZJhvg37+Kesx3H0+yBk8G5PBor0b5AyHQlpEPtzgQYKgTi7q22qQx16GBxn7+YKrZx7h+avd
K33syxbun6OeAStCp0saMSEMUKji1N03kGA2bXoN//3BAgYegLBxBIex6EJzkIrAmUPrjcXYJidI
OW0hdJN/vnwfNeRDwHohnuECJw0Y0Z8fKeEOD+aIw1CsVGXMj7HNIRTux3kGfovZ/xrK+FfrPYDO
33yfv9RXBYM+WEnQKN0Q/A+AOgBu+HP8ug24ZF46FiFiqbWkJeo70o77z6d5DoTBLoGeGe5mMJ4A
LD5vTFvNWwfdH6g5qeiOdvI4J+ROo2GT06S/4mDxwY6Eryb4ETC3QU/6HLfXC1cE/giLtppBXHuo
xhy39xYeG5tAJbcQW7xzYucr2krXQEwfLSUYGWALxG6aXhgQNbLz/ARt1QKpzZwPUfyizEhz0fLv
f7+aYI2hPQJkEWD8Z7t/XKCGp2iG2zFsj5SIl17aZ+jy7MYuvHIRf/ThIOmbhMBkwBTkfHtEEQcO
FwaJBRCypcGiTtTZp+6X5Jqg4gf9fNREvXWbQCXyQgMzDI2X8H6C+pedCz7V+87/gUbUgThk40HM
929XMAVOIQ5WKToAFc/9X+oI5KMp4XOxIKcpZuYNx0GjHFHZoC4jJ+BXbsnLrfHHeOe2e4DnLTaU
zVx07Y1ld6jxICz8fEofwjDezek/m+t38ISeZY431hijjO7p0/iAzh3YQAmkHeqs+P+TQrm8IDGt
dCWRwEYaaLczJI23ZN0YLxgS6McTZ3pPUrK5Mq31AvwzFMAYK24VBI81gzzb7IRqPGIC4aHTgh7A
vd1izbabzT403Wn2TQnFxBKW8AmuEnbrJv3j2DgvTExX1vfDuUIhCGRwGPe45/oSDguQZkHNFHZS
AtUjOJUG10glH+6Sd0OcvaUjqZYqMxjCi9V3v01/OhLFW6iZXtn9lzfkuqT/bypnS2rCBdgGiyV1
7XdmQ3BYYDiuYEaky6b5Ppg31SRXhvxo9QAIBvIdGwVuxGdDMo3nDx1MWXjNW9aRfZJNV47YlRHO
HcDjWSQU1VLsxTGpId2Z3KslVVfijvULnG/Gd9MIzjb8aPg8JBMGQSt9g+yhrAOGijKgXO6btoeW
sivb/6NPhdg9wKsJqVk4Lfz5PM8jRRexBcwJZSVAOpd86F4lfZU6LXSDLL+pilnGV+hUH0PX3o16
thGnwIkmzivYIsD4K0RHQuT9Vu1VkezYU/tboCVzlUj/0eZ/h8o75/gOlRk7WH0AyzytiT+jDLiQ
BTnNVbDx5Zv2JzDvTF6hQtPrfzg7ryW7kStrv8pE30M/vJkYzQVwbBmWJVnsGwRZJOG9x9P/H0qa
7lM4iAORoQhJHWzWrkxk7txm7bUiqpeomI/K5z7SDrFnXfHWXmdNd7zsvZZMWSjcABwlIjh7ZzTI
tyg9wMM/WLRnay3aJF2V2nXYvbSVuQJTXboBkN/AvaGTo52pO/YihM4mVQGK10+1fyuEKwMEaz9/
dioaCkrN0PBKJi7A3rvI+3R5s5ZOADJE6MXqE+3KnAWg0aOqJWGt4W591TsG8pm1DqklXrayvIq/
rUyf7OSZ7CxaHGmFFZ8KO+0NuyATu2xiIZaBhehvE7NLS7miVsORH0v1IE12TeOHIkBTIXDtPFX8
B1+q/S+mNii/yH77llmeGp59IV/sVUseWBs0LB8D2XwIy7pb2b8F9DdJOTwhzMVANHr2EFJiogHc
5aSvgy3t+mOEKrma28bguG+4VgvM3vfLG/oWSMz97qnN2cIkCZCPREnTqTcQzG8Jsbe6vM8eMrTL
Asd98u5du/te/wDfdCdvxMMqQ8Vk4OwXAFCLujWMv/J8QCHRx7rwc85+u0s+xK+1CiO2e6yhCBOc
9NA7w0b7WqCjVTCLvRYWLDoRE1A/Ul3I3M6TJyqIEop8Mba7bCMGD6WlbLMytwVl7XlbdPzMzvxl
arbPsgjVZkpG+MbGS7VtuJ2ITb1b1RYeaGh6r7QON5e/7eKtPzE5iwwsHZU78sPaoe7niPVdKf6Z
8rJdNjLXYPjXzfjbijrz+aPeuoI7YgU20U31yTWdBOKeZguaNbmt7RFgDegFR1L2gun0e/mgP17+
DVY+4nxmwms7oXQjfgHQt9+aMiocqQxr+ulW6tC31naXzc1JqqcFyzw43FTgmDD9T9t+4uaCDnBn
XvGcUnNE669NbECSqIRV+fekLQOnGgtvAxyLNqXr69DWhPkaTcjCl5Wpn0w0Xoxxkmi9/xU8fTBo
+uq1ExYPI1jilOqQ/O3yOhe8OTZgtEM5AWHEeXwkZY3UlSInJxwJ+tKPNBhXjs7SKiZqYZjIJsqF
+YcDATfmhVfyqiKnsJODT1iCbsSIy+3lpSwbQkCbTNtigni2XYMqCJRv+9oxpk4nI3x3dWpVDtPk
0sqVW9o05mohVMCb6VSd3n+YMu9HwY/a2kkBbKGNYAvu98trWTjt8qkF+b0FMY3NOp0sWEH47LlM
ygBGvZd4dm1fEVci/8WNO1nOrITmy4NXqgrPbVoaG3GgOUDJm8u+8n3mRA1vV4pMF80HZgsZMZx+
j5Mr1QlBVCeTWFi7o0pn7MaDBbWUNcCK9B/xjE6fYfbmTJn1X/amTT6xF41Dpast9gCsb5jetIOs
dxg1tPu8tXtxQJ3kTxftqDwubTRNV4KYxUNyYn0WxBQSmDpFw3qjfxmVZzN6vnxE5gxr/9pONNfY
yCmtn7uHgN65DGQZD7WVyepfRuBozZUYOEA55S/NDrxs2m/oCJVfo2oDjG+qYaTOL/LwTr8GEC5i
Zmh/ZR094Pe7nKWZMNZSSlTbJYPjq8rHTipuE6n8enm9C/sJlQh9YcpNQNzmfiTJGH7QgeTRJJKv
kiK/A3O7Mgo3eYjZgQGOJk7iEcByCM3eLyXKxUHIRkxY9ee0/aSXn4Tas8f0tfRaAAu5HbnJyqVY
WBUmjbd5Kl6Z+ao6c0DFMMQkKewtOPC97q0FJdNvfbYqpk8nHhgDLOXsIJpRHQWJ6lGcy9BTAbAi
+s2mByF/+fssm5kEAfg48CrMzgEqpbHYVhAk9mKT3LSM+u2DAgAHkO5gc9nU4qZBcMSbwoDtGd1A
aiUSEnduhcDPt1x+7vOVx39xKSc/f+Z94yGKdX06B3E3EFeVke8ELnJ1cR+/XF7Jgp+HT3ZqACkK
Y3nzpL0qOyPtsp66vim7x1zJj3kcM2miRz/jwnr8dWMmk8gQXnDeqCS9P97qAAZQTzHmt/skvUlB
dBoGGB1p5aYubd+JnXklyYNIXUtBaSHd2kSHplOfdLd/ijQpOlxe0Nk5gPyKLqCoMGPFoua0Na4m
NUPd0cWqRfEqHiTfbg1YNS4beav7vrs/WKAbQUxPaQBWktn94dEVkmKkl2oCASyG+hPzCQ9iC4wr
DRwPbYK42inWdTaMDwwiPF22Pv3wmXGJdiccSpIC4cW8p4owkVaLYL0n1EqyVwTINZp6I4bSVS8p
gS0O/Zq7OHOCOCNimklLzmQyZ35KEk0pgVM0TLTG1r6U+2tgjozdhcPPvtDurZzCQh+oZJIecLXL
iz07OBCSqxDhTwSNE0HXbKdDpRUbXUFHNhByuwdNIyjPhr/WuzjfUpq5omHQjmHYEt6I99dg1BlB
6Sr4xYIkv9abEdyV9q1TfDSJ8twO5XD41UgAkRkdkStFprAEZ+HMM2a6q4pJ4UIJ1JamzRQ9cBMp
W7kLC3uHEXqtpC30++cMpKGYZblWYWTszMiW0v42rbWXqi0/X/5G53eOwhjcLdQvRB77+WJSl162
2RvI20vyvg7DbwojKL9uggI7/U7Y6XHws2OQmFoOZBv2lbxKaHDm1lOaC/HKG3LmefkoJjJKU0WA
GGZ+qyswRkrpk6ILyShtm6S5Aun1Mbbix7iRVoiTFr6NDGQI9wEnKI5k5nhN3U+8Og84AEl1XQiw
yUWhD0os/WU704dRdb6QDLXcPGcFx5PIDD1NFO/qk5+K29H4opoMAf7q94HhHXdLk5ZG7dmj1SWG
WXuaAkUYs4dib219OVl5gc9P2SRYgRqNCi/ZRGrx/o5mTYWeRJoxLJWLH42eYVkDRP7lZZwXa2Dm
mHJ78W3k+yzFh0sXsKPix457S408v0+uoMhGe0YqYOH3nNxJnVXtq6kA9M6fm4jqwW41IQWoNc9r
UX48BJpeAhPVR+Z1NG/DnAtMqdRtarM8mEmJLFW1sQRx04I/DuU7ile7SkUpgXkQT4NAxzCOhZ4j
kSVUK/HB0u9G023CMlCeZFveb3oRhHLJRFHhRFV2r5resW/qcu93mbjLZOVBniIHBfqqy5/h7L3h
raEyB4MfO3IelXgZ7WJQUib8scpOOUxqcch6r5JCn50ozFDWf+OL1c4pqtzOT1LakiVLaInpo/BG
Utbyh7N7Pl0IScMN69CXnTX72yivRtkKA6e3XDtoVVtnSEfkolzesXkFGbwLVqgf4+p5LM9Y7oMB
xhTwwJEjDddu2l4NcE5ojCY0ZXajeD88FeiQVzAAbthF+zg2h8rNV1pcs+18+xVwZRoZmQjSa/4M
9LqgpEBCILxOdbsalM3oByvLnO3mZIJMbHLROkWws3ZMUXlplYhoZOSWcpUByY0JVnttjTRk9hCc
mZluxUmVwIRvQChk5IUCN/UJ5qTBa3bG4GruVZFVgen4iZas+Z7ZoX8zSlcLQhQeOU7M7EXoSoYM
zISwLjx6h+SqPnQ7/7CuebK0haR8jIy/AQHnZiJQhk1u4uESv99ElnAMC8NRhmblLV0yA5iGug4C
Roz8zhxHQN4KCT+85EFRbuCmtWPI6z0t314+90tmqCRCUgnds3kWC2tQLUSgghjO0eJdZ8m7OA8O
YG9W3p45EOTt40DeiD4h7w91xFn8UTJ75tGFDyEese7kn+Wzccj28KdeZTBD32kO1CM/mus1FbbF
1cE/RJxIB5KhyffnUPVAMqZxGzqiKX9MlOEpCwIGm9IVrdyFiztVFpHtQhyCvGYWjOKEUwu8OnNv
GgF2KSQ7txmrFZ++aARUHqQdMJKfHW/L7dzMNTgQ/ujZDJvYNUpylw/D0rW1dP5D4Yue7fwhzTqz
FcYE79CO2kEaICHX9WPbJOhIWiurWTM18xBhAdlm7YtQhSkZniF7aJnIN8ThPpXXmoOLpoisIJbF
w58Vy2NA2pLlwr7PeMiroqcvXNjQbrz6iSrg8fIOLh64E1vy+wNHbJ/JkefFDGoyHSqEH/pYeS5T
ZcXM4pL4PhowDEKLeX3QFCFWKDJ2D4BVZ9ee/OAP+aM+lF/HQvjF5vR0dWHVIsIWmQagTjg73bIV
dBWROAJEUX4YIOcLxF9MUv9lAl4+iz4mhbt5Fdt3wxj2GQ9nZ75k/o96+DqEK0CEcxkblkEXXyIx
UadQbOZQRzDxCa6Jw93YgLN27XOFgPveEGEA1F/HrUQdewfbyVotd8n1waIIWTz1KIS85z0Uq5cG
n6Ajpk8s7cab8Zg/aZLj71BjtCVH2rrXCEdFUOKsxOILDgO7BsUcmlGUKGcuNxeRKmzkSdtW1Tda
UzF4k/76OXxnYnaLqygCIS6THClW+Qzu55CGMmPI+QdGg1byMHm6OidR/nRG3tmaPe+akUOhkTGw
pe5Dmvp3EnP9yKAUj9Yu3ZXtznDUO+YuXkzS9W0Lvbj+WdisFa5W9nSuQpGPHUwPE/+mJfpOyWRk
Yx1+2YOcLnPeB0PzuRHhZyDfZLBtZJK1CCmXJhWTD1E6jbNcNjcdggu7as4cFv3Qoa8sCGZ0tb9T
jWoLtP5YqBUjKOFRZir3srl5fvj2FbmC4GlAluNNZrfQ6yKFqUUUJow7/Up1km248zfGNrsZbrJd
sFtnAlvwyFPEAVZeQ5zkLAQQq0zwulKLHM/KbVO/HxgXCZnMvLyuBYdMO5YylDIxOZ71SRtRrSqh
QOFdyCvorFLr0yhIDw3T7k4Wa2vFgsU10VvWeaWRgprfbD0T9BZ6hAhWICaJBsZxJxoC//Xympat
8JEosvHB5jU9Jvprty9wmKIHFc7w7Engk/S1VGHpRsnT1PW/rUw7e5IqdKoSGW6IC9GT9msXIDZZ
qzS2f2Mp5tQKkoltzt7LsKiMvB3gMgrNIxonm3a4Ddrvl20s3SSyx79sTAs9WYjqxp7W5Cwklz+1
Yrit235T9J+NSN9J4UqmuHjcTmxNn+7EVg+oDwYBI3aEZi8jjCE3mS3Gg8MLtLJza5Zmn8fPDM6w
CsOO0libymPandn4jAnwsn++vH+LB+FkTfPnyhJKg6IFpChD7tT+c1U+XTaw9oFmj1Xf1lVXptNJ
y+5bGHCToYaI45Ww4LoE2HnZ2OLlOVnN7LVyvUirpcREMCFpd2gMatvWMgob1pc1Z7C0bwo84Yxg
E0VQQH5/FgoXmplh4CyErmv7pB3MxG4uL2bpEFAwmIQ1LANpndmn8dIMkacKyoB6UG9gOLSV4CmO
IehI1oKlpW90amn2jcpASMKiw1Ivowxbw6XmZ5vU65y4PwbumjDX2rpmW5cWZhZDag0ldPe5rx7i
nJYQRFHJb1RdaMH8tX/zqEGGcbPMBVZlqFsF6LKQ3fPI/8ZNPTUye1lhCvC6EW4ypxLavRf02zJR
buL4MwCz3zjbp5ZmMYMCcYRYNliKjc7hSXVRS5DFlZx66QLRnZuebALYM7ruzlIGeCv5NjriKoXH
RF18yNZEnNaMzLzbIDLD304rcU3RSWMaI9J9tJZ5LF7Qk5XMbk/TBr2W9qxkkB4861rvpN/6HiYF
SjIb0iflvQeAOwDZWbXlGMu+Y5rXrY4IerHyPRZXYUzCk8CMaFPMjpcwurLmRpMPEIAkFt9bmDIu
e5k1C7NjpWtCEDSQ8DmG8nOoodBbWcF8rPEt9oRZ968lzPZJ8Nso0TJ5Eqf3PrQ3xSf9KvxifpIO
7hf45ahV2qjBMHn+rF6nzq9rY7wpdv1lfFr9yZMNpFRK/cmzWWjyte5D3WQHGLycKAp/I4M4XeYs
OLAYf+2ZRYXgZfQAp7T5zwLeCacJ5BVDyx+MWV4aDWAF5iN/Vu4b42hwe5S0swdZcVQ3P14+E0tl
eXXSlvm3DW2GkaWFTGkthMa+c0TH3QeH7Mo9KntxpzjNnbBZ7SVNZ2CeD53amx1z9IDJGGDLBU+H
chUar+5GeQyc0VF35b74torhng71JXuzQy8mbRYafYUvvWk+Wdf9teUMu+xZ2f4nnbLF1/VkM2cX
wMtLs/MmkssUWac6TH9oIwQ8jRvvpDp9hUrnz8tfb9G9TonepCMBaf/sJBatgIESexDr2nWcbcYp
tAMGcdnM9Eyf7aFJ/oANCkhzlBQww1ySp+dVViHCdRXhham7L0x0vbpxdeMlqbuzpGBnSsXny4aX
TyeYVYZDJxHAeXMYrgX6+hmSvO4gO24lbowMlhZdgWvUu4nh1exahJEs5TYREYxRPwkTVxjsmJd/
jaXPyitJCEivDDnr2TanjQUbKUq9TjigfSwnormVgn6D7tTnsRNvqjhZwfQtXXxNYjdpWdP/m7dA
AmZiunSqLAlufyPW7nWCVPDlNS0dHYr2UxcM6AVjX+/dpeG7TPbk3ENZfVDqn2V4m0ffLptYLMxp
qLGSSYNGOhvKzrSw0zQfG9U2flZHJ6t3sWRHD8K2v+o2ieqYiPPF2+LpP+hZL51ZjaxXndC0AHNm
30wWgq7JWrbQv2GBr9JOdhKUHEciKYb3tpMg+U91px/ih+4z43z69vLapzh6fmVOzc8Cn5bmMMDd
lmRViI6NBQOz0B2N4kOoM9uvfPQg5rhscPHInKx3FgTJVQgb0/RWjF24Kbx0Y67VItcszFKHQlQi
s/DxArVY3rsBZKW5unIop125tGuzfEFVcqNqpOmjxeJEIu1u3fi1TGJ4auRiZcMWLwCCGSg60f2j
7P7+AiRy7kJJyyvuQb4CaV4S8Np1ChGeIemV+evWeGPpNtLAmhBP88+Tap1SVpTl8mB8CLz+I4JJ
d0zHrmzgwqJAAEMSQKGfXHJeUkrDFmep0rcYrHJHWmlX9ZcyEfa/fNYYo+enixP9/5mQp+z3mRVH
FOOCrHg0BiicyOoum1hYyNROoJ9EXxHM0/TnJ9EcJFO5F0X0REpDvxo04xrC+SsldFf2a6lcih3A
HEjR0I2aI9Bar1KrwVKQaIDjxq6P6a4wt8LX/kreAQ43bbSdvZ20EnTNUfBToKzTymRA9A1FPe/4
RGUEbZ7kTUFQeYQ2TEGm2rUpmjb79qDsi+du0+2Cm2aTfoDPy/MYcrG1Naz/0hZzIickKqEl6Iz3
WwzhcWt2JZFfWWvwzX5rLHXbNNHK27lmZRZ/gVSCZ1KI8UvKp0gUbX/4NtbG9vJpWfC26Cn/vZTZ
XY4tuFuNHiNamh+gEULEemgEBqXDgwdnXusLR5HG9GWj89GQt3QHeBzgIwYZKA3NvFUbEvabytvz
BlDhkGyLH7S7HGtf7GLPWes2zcch38y9CV1CjWQxyT+7Eq6bwf1v0hrpnOKThbwW3IGH6qP3Z6Da
7o2xHz81N57DsKDtXyWfw6s1ma3FBtHpLzB575M7WYwhIB6/pGJAm0aGdK8tuj1cwF1s58Lgvojw
7T2aYpk9eGKjdLaqdTVyGLqUKtuyavSvmqtQSkcH/kVM/DKBCtjLu706cjxtAC1tdigayO/sMrO8
Y2VSONqNCXSNtV7RW7j89dbO5fTanSwmjFrA3j0Xv4qSILZLKBg2fqW6L1B/qivV5Mm5z541cMEq
1JMEQRDFzA4KXH1qnKbYGv3mpczHPTNf6C3oTzDAHQItef71pdG0UOnzTtOjc5SBFMJtNpSUlN0G
rDeS2YFINdlc2cBpg+aLomMILIPCG+npzH00tZYKIvS1jlE8NMmrQYfk15dxamDmOeoxVJFULhKn
J6HP48d8+LNZFe6cA+XfXDGAUICumgm0aZ5jJ/DiJYjH0MStIw5rVt1lRvcFMu7PUalugYs0DtLn
k6hicG8U6ms71GtHcSnqMXAkcHMAfwVd9f4o+hKSLoME4g6et++SAeM/qVhv8zgezbZYc/tr1ma3
OGHUuK89DuOglJ3tdeC5ZKn9Igb+i5RVvxGQEO0oFC90QFB0y9+vLUlgHW9UIroc6uoCCt5GKZzC
WMmDF87idBCBxNJFO2f2yVIILuHKpLpsGV/beLjPJB7uy8fx7VedHfhTI3M6nzrXW7B/XCvhALN8
dl1vui0csN98H7EKOz9oD/Q8lE/ZU3y7VttaEP9+u2n/t8A5zY/SmWHdCfj+amvuxw1cy6INp3Lw
JyzM1T78nu+CjsFE1e632SYRNjpzLK9dehTuo6dqpSq14Dnf7cPsXkISKNG3Bu4TVRCMu5bd+WiE
jGtF16Xcf1IYlwmVUO5T54h6gKACGhK85cico2pVOZlD4niN/sE+3QZP/gqD2MIZemdult7AGxb4
+gR/kILG7svIbr2nlRO0cPUYDZCm8B+01Fk9z2gaA/wkSQB8rsfwBrpYR92mG28b7PUnY9/dFLt1
6e+lEJe3B5t0lhhNOEO91tRVkA0i2ITn04FPm/Fix9286g0T8MZP5lh3a7HKwhExaAVDmcS1pyI7
exsK2LJLl6mmCcIJN/ZXM2o2nvpxZTun0uTsQmKFN3VKdqbO83vfMmRiEcFKDagpGb8B5z/0Y/49
VLKD5wt7BcU+v1WvUXz+PvTS7rLtxQVCTgWMj7lgjud7010xMhgMi59TddWH3A0Rv+ievcLfXDaz
FPMZdLZAVUyu7fwp72GgkDpOTLUdYIyFMLKwjU217TfZowEG13tgGuime7F8B7/qOaWzDvBYuhik
ejKTM2CdzuBVzGBrCKmOkVNr3YHttPVCf7i8zqVQmpEMHsAJewnKY/ZM5JaLogKaKo54Vd+oTuWE
G+NDt7OuijtvswZFX/p4p8ZmNx3YlqzEaJA5QmVthrIDu/WoiC+Xl7R016mrEfMxFEZkMUtJ5F6r
UkabaLT2n7vgKkImri0/hNnXy2am33V+B2jhEesBO+f/zA6i0vl+leSTCm2nDbswERCHtfxR+OoR
kt9Vslp8DHN4VBxxdBFcumx8YSMZdJoQuSCAz1Ef3thmbtpgHGkIG9kSBnQNe0hWdvI8epZQ6JZV
hlAYrqHw8P6utUVWFE2YgitEz86zPoP3s9XUdAoBlFqzhmI8P+0T5JOIcAITMr4429A2igdWxZiC
+BB87ZEi+yJ9tj6MD+3P8lP+2O+HQ/L58i4uPHRMtjIbDiwNkWZA4u8X6IlIH+gFC1TRsNmWwCb9
jb6RrgQEpSAZWG+VLVqEhRZ0k0n95syt4Dl7LUYFyEkDO3h8u293ymP4CcL4Y/2xO6zFL0ubChUI
EE1G1yZX9n6F49gS/vXUFsQE0S3UW4pmu7KJ0ya9vwjUsAFtI/RCNnI2F2XEo+/XaQtEfGs9Dchg
AtxyoCZHgHMPVdFGu4W/IzqC8tOc/0QQ8/wuvLc/C6uLlAZNhAgD+mEjimMvVQV9wSiuBaGLO3my
zJmjHMRwkIUeM1O7TroByFXts/3UXR022ZfmTkZxYH95axdXNkHueGEplM7TE0NI+tIymZrpkYvz
1Qz8GPfQWEv3zh0mG8gMLSBorsLZfNCAYqBamRGVOMg1gqF1+uSQDx8GfeWGLy2HpgqjhpCpTg/O
+7NYy10q6dQWAYnwXnraRo9u0Oda+VBL34kheQNcBQn/GX1TghaMkPtYMdA9otDsiPiSy99FXtox
RsPgRwBwR9ozrfSkhCGUMJr7NTZqWITbZ2TIaG9so6tStMO79uDt+6vgPjnSNj5I23JPRWZAC1a7
kjfR09ohWfxdqEpRSmTC8myKzEcUBkpQgoRiRM/MelFRGxqnKauiX1n24vebcOyUbaHumJfBBj9D
etRLphkKy5a9HzV9JHCBK0/boouckFgmw4UQHbz9+cnmVoqvlUODGYTyNkK5UTbeFakHUh9MWUab
AJb/zeXvubSwqQ8/lWwgpJg7SU3QulJBQNtRqug6Q/wJcTQXCdDLVpY+lAavKqBWQrkzIC21dohv
DW5zlfxADNNWqh9Ittlt8MstTOoTf9uZZ8tDqiRui14OTJXBpk6/x9rz5YUs3TBSCygGoA9mNTNP
iEogkopCgcONuw07StizdqgXUn5oBfSJTQsaTiAfM19RWXQg/IBHJX/hSSmPygZmtJ16DKptd59+
Rktu4x/EQ69u5MfLq1s8f/iNiQiIE3EGB7KS3FRKi6Cg2CafNNL+qxgyTu+YSnthj1bP3l9x8wuV
MBZLBYzXhW7AWXYaKS7CxQVPS2F9KL3CQyY4YACg9/ahl28VKd/BLCIwJhc9iHHodNlagXnpaOoG
8+aQbkFaMa8V8awn9LlRFUKiCslCeZsFw80gMhS+Noe1vFYCH4It0C9nwAmk0tzQa4jySlxWmRZO
Zd43wV5Cjc3Ie7svruv8Yyz/yFeJHBZAUmwzLFxAvCYqgvmYDPOVmW+kXPPwBhWkvnHUn+0x2vq7
GptOed070b1U2sI+eEVI8LA22XSeMLw3L79/NMxe6NDP4iurSFEZyNR4aYxwT2IXou5U6mAjn/Mb
Lud0xbNbpLhJRlw/rVj1If9AGczaZWNoK9Kac1tyoaeWJp9x4rQNkjGIPrEUycfE9e00vNXb18s3
U55+3XmkeWpk9uyi/JcANsRI5+h7YdiZV1QaNvWheqHi/iXaezfGtr0ut8Jeuo02/scGyAEU6ofL
v8baUqfLdLLUMSfWTZA3cWLGCIvKJCIL7MGNtpfNLGA4pvMyQSiokRP8zdxsEwZkkgxdTUFGYCMT
uUUC+Sr5aGzTw+hITvSiHvL92lu4eEEpktFag0eG2zLbZE5LRF6EL6i21qu67Q8or1CeP2abYNd+
ubzGpa08tTXbSnmEXHyQyIZcJOg6rYUhb0QORHUum1k8OKd2Zlsp5rmroy9DvLZrShtBMCR6EZ7e
NbeC4+2Do3rn3pTbcatfKzAbOuWHGjqH9XrOQrFFmrg2tGkMHyq2eeO3pOUtVTGvWv2SQ+txTNhe
6AXkfmfsJx5V0K2XV74wGohFeHnQL8W9q/MqBSgdV6mQWXEUgza3YD5lY7b1UYZo8sfWQNq8HqDF
sg5+2W6KpOXliW3JDDfliDQO9DOXfx11KXSA7pQ3XeW/8D3v745QV0bftlP6Gw0vrpA/+42GI5Rp
sSOSfKtZd/Bb3QgDDHthv+20h1r+2CqUNlrky2ioiah6K6Zg56gWSPxvQZMojX+WuXcYhacK3KRw
k4nfXd/ahmWwU8UbeFS2ndhB/9keADaktirfjGK34TPYfuM7bY0DrsRrU35MWn9nBYqdyM2VFUgr
rci1pc/OuuiVIizLluhoRYmE9bEM9c3K7p67R0qFhCx0xqmPzuOyWCnEWncnWEFP6CxktlKKKyaW
4jLiItpK0yg1uLLZTerKTMobj9hP5YOUG8s6+umOtvNVbVeb9lPCf2V7ZuzkjQ81r7C7vMJpj2YP
AOP8jCIhcEK98gwO2OnqKPbTNHoo3mjtVUwG4pawpSN7+DuWGEmHJQlc9Rx46SVFH8sCIUpV0ORn
2NS3I918cUEd2o2+2gxdOBws7G9z05+fvCmt2ergJiZKhKG76aXuaRCN4+UVLbkC2KSQjyDVsSYm
vPc20LIUUOgFoaTcoVKpPnTbAWbnOLXp8z4qpQ3V/JdkNT1dNAtuYgLIEVtSaZiZHeXYK1LMti/l
Tfhd/pjhdPWNsk+/Io990K+Tu7WG0kLjhWQOW5DAE+mdcYG0clcVWez/K4WcGlhI6SGP6ETPTEMh
8bzxb9aigqWjeWpyiv5OvmCTwgGC6ChH0xw2QvyQWvF+9J9GdEovf8eFN1NmahHEFMUHYtlZRa/x
qlJH6B5YdRI9ddCoNI3u1Hr48OtmVIJkmLvgPTobkVQy3ffb6aKXiOMOBTPcGoJrpr5yz5YO/qmZ
mVcMO7HyfF0MHdXvrjJVudKyFZ+xFNAwJUsFm+qypZzJ94RBEXjC9ASGx/am2Sf71ynQD+38dyLD
6XGn2AqjGvPwsxs2CmUr6A2z/saYfEqN5Bpx7NdQj1emPZZOAGxnlP5hLwAENbtRoRsEVQdDuaMW
1dHqqxevkndmjrz9bxyBEzszp5QOqlsXKRsnxMJBatPdYHwnpfsdK7Dr8WLhbc/whlpVqWbskhZJ
hfQMBP7JD+PKplj/fHk1C2VqGVYJhOBgdrLOqo8KZDOpKJhTjkucYxQ1QraxYUGuln/2jey2SI3e
FtL+I/5kxfSSbzCY0YY7bkKVz1FIGS+HNNYssazVx6ZPILeMt25GBCR1K1wCS2cDpjA63SoNUoK+
925IUrO6tkyi9yFxbdH7WRJYy8Ony1s5PfLzZ/jEyHxyJaDmmOgT1rXxu/ExyePwKi2V4M/YAhRR
kMvY9chE9WWjCytDkojSFvPuUH/PT33cCS2yvoBAck15qQr9Q990f45m9Rs5M9yqjIXzrahSz/1r
KnWC0KVC6ESiK+0CwX8y42QkkVQzW0UbdHN5WedVAapoIKEBwtJnO+vxdq2WD7GMb4WP8bpVmMbx
xEMeVrYy7seqtcd+Jec6P4wYlAkDqPXTup8XOzN5VBuEtxMnyq3+U1d70D83qClH1giHR+avVQbW
7MnvT2TKJGJTJL6L/Iu48drHOEVGEMInP/rlAJuFcTn5ZOg9nuHJYrlVhihFa9PUr/Ph+yB+v/yl
FrK3yQCcSxOVJfSxs9g3GSwrCrMSBfC9shtuCSmcemJcIXGs99VBhHb9ssXFrZtIDaFJpj8zP/Km
V2quEPOpPEEH5dNSPxqdqmkzJ9F762gYue+tFDcWTXIW0WqDMu6MI5cKmWXmBTyXruLrP3uo/m8L
zZH6YQN/gdWs3Gn1zJEwB0MWyEeDOZay3PuzUUqIKo09qTjC2bteaDaj9OvrObVgzYbsLK1NFc9r
Eqcu46tRfE2qdKsprtO3vzFfRxvZojky4Qkn//t+MU1aSfmIErOjPjAJb+yKvbXVttVmGrBzr4Od
u718OhaiXGA+zADgDXkOz5JpypwICNMpoVFiPmRfowMNSYeMBcCPA6XKJtisdZPPfTArQ8sZWlIA
RmedwjjVLFctusRBtEzOnkxXZe57pX2xUPfCCPURmpF4qTPmdlXpQ7ctWVZ4kx4BTeU77Tr7IWyb
nfzS3ei79k8UsffWSlC1MBnw3uzMT2WynOh5l8B3fuUd4k34hNrMjsoUkZVtbZMb715xip1/lYVO
8c34slaCP38H3pufBXXF0BW95bG1jdsfVWiABP+7EH1UjeyqDaujlqyprS6Uw99bnC7nScbClxxz
NWefrYN81d7E9+mNu6fVcNd+0x7FY3Rsvxb3+VV2JxzXErTzAOK96emcnZhOkCGAkbJljAXYWKs4
qGYjA53v0jTdSenXlXsyZUTvw5XJGly6TH4QFc3rIrKGdnWEJIujg4mrktSxFIG5e+u6UZ8qEcY5
EHqG1jut5O4S/ceK9XMf99769OFP1hpGpORBxoc1nsob92d06G6zfXDbXgmAt510W95SkF+xOZ3V
SyueuaJMSs0arRYQlei4uw+WcVeFvW2mwVYUf6TV6Izuwege4zxjsP7f9I7/77X/b+9Hdv8vO9X/
/g///JrlQxl4fj37x/+9DV7JC7Of9f9Mf+2vf+39X/rfu/xH+lSXP37Ut1/z+b/57i/y8/9tf/O1
/vruH7ZpHdTDQ/OjHB5/VE1cvxnhN53+zf/0D//rx9tPeR7yH//84zVr0nr6aQwKpn/8+4+O3//5
B+CIkw8x/fx//+GHrwl/7yb49qMMOJ3/+mF//Y0fX6v6n38Ixj/oME2QRQqfJm+Ewknofrz9kST9
AxnWaXxZJBWQtKmAnWZl7f/zD/MfJK705YA0TNzJ9MP/+K8qa6Y/Uv9B7kfnn1IcEB+0Zf74v6W/
+0h/f7T/SpvkPkPvt/rnH7r+/qCaE5qSGROwGUwV8IrNQQ1qYyljVo9O66ppuwuQiNedJDCGgyWE
Qmm7RdDTCpBFCHmKShGvI0WPPrWxbO51VF0PcdQbP800Lp7dTKj2bi2330lM80fLl8OP3lCE98ro
Soc4JcbcImBgHaGSFFtbZdb4SDNCOYSpmXzqA2q6Xi2JD23c9Ff9GCQHTwm0D61ptnvFGMT7Ds2A
HfXU6sMgxspRGMbsZ1WGyqtM9vOlSnrpYVJKgi/GNJLWCWvXuLUYonlCrNjf9gjDhw6VvOKxK4Vh
I/at/NkS0vHHoFvjEV1ydSdo7gBPtaDtIYgpD2rcy40tq4J7mzeau6uDUrlKRCPb1MRSL0IjWUfZ
S0eqzSV6bE3euXeNrIyg/N1G3IDbpuCs+8Eu8L1isFstUWTHJPg5Zp3g77RClHdZJzJgbTbyp7JR
y+tOCeWjmcLKnUqV+2B4fXTFRUidUe6zr41hjU9xkg+3bZiJ10FvivdxDRlT4ErNRqs7QoCwy7yt
aibRFq7o/8/elzVJiqvt/ZUJX5sxiP3SJORe+943RFV1jxASICSBgF/vJ7NnznRXz3H5XHwRdoQj
OjqKShKKTJBevc9Ge5hquvYKH7O6r03sf41qy2zGR+5m0H2qLEVc82qOkuUmbgUmBC7hGgHPr6rK
kTo/FY6pQJKGPfibgNZ+m3BYqmVB4wGoDog5wANowopzsih0DC/zrqfRRkfgb5Codq5UovWuaXhX
JK4jL0RMxosp8ZwbPsfumvFxecDqGRKyxQbeoVGk3iUBm++StMd94iLJdBEuO0TOrJ9mpFnbrHXY
fDDgrubOHAW7MiRmWwNjvVtsaw7BGKZrUlKzXaiQK9pVPhi6ja9uKx7Y98qTZustrF0FZhFqxQwB
kYX2TL4gcxYNUYuI9SBQ7HKsPfcgEq6eGi6co6nNeF3SuTrUnSHvvlYQjaSc6Q0JJC1snYQXI4ma
TUPw5yW0Lt9mhrzvrPGEjLIJObBHFmM9lEH/KP+IVdBnaW3L41Bh2SwmjY6s1HVBxtA/8io1e3hI
M9zIJUDGiSGDl5RetdHSQoMGv427NlVTTiuhH41WboX468UOYGg2PDfwHblFuqescqVVdeu1cXLh
O/34rmZO7rSelk0zE71BkITz5UyoymS6dE9Suuyhasel6GC/svNlSC5CTr1LOabVri9Fc0zQD9rQ
pfY2fGJAWuPJvSDp7F/UsW7WxlnGzBPVUkyOfxdFc7vhrI92DTpaKxolJTrqNM50WiH7rQt6gXGl
IzuLjkbe+RzC9OVWSq0P7lS1q6oPBmiDVJPVU1xejKlnithV7QZ9OD+foh41mhNQKMu1gvRt5riX
EaFdg9OwmerZz1ze8ccobcZ9j0STd933YzH7gy2mrk9yB5bZiFxt1L0LLVBhWRLe+NwfgBTNQR61
cdtmLdYMu5IvoAmY1CtYlbT55HjqqL1SEgAtTVOvnGpAZzE2CKaloGg4ZpnwddQgjRCi86RuhSzq
aBCPIQ/5DjEDcNRNnKS71g1A0CxmTbvmbFKIWFH6PtQGEJVU4/DVb/GRxNKUq5QwAt89RHDJ3Dqk
crPSuumRNap7ZnOaVIhKnlHYiKZfh40X7GTl9B0SurwuKLC4E1Uh0lDRrNVz97VyjC13BOEXF0PZ
9wCV8bxeqppMD6MnYYzr1JHe6Nb06Fgt1ZGPYR1sw0SGGYFea9sMEZbAaedAh8O4vbQ+9GJdByts
zA1jUDitJBdSlQN4OkRumAdr6Va1JgtLRa6kmpf7cGlI4dnYbst6TB/KuGy3fYp7NLPWCQ6w4ipz
Syy79qYKtpRTNOQ6hl06LMr7TFsRZq7XtE9zQkkHYgUZtu4wGtiLyyGX9Vzls1GQZLrLJakIfTC9
720DD+yaIYJvf+TN4noO9bJbWkAEsHC0BWyT2I5YDze6m7ZPXpy0eh27sgZgS2oHaZtJC9mNo7v5
aJawLWKRuHceaC1FYme+ppNNV12t44LGDrkF/YIWDZxBtlHklFfRKPu8ZtY/JkY4cFDsnW8tdRd3
BQE+IM0ybyMXFjA6GvBdKmRwR2WnHtrBGV7QeqAPjCGJjAntwkth9iycrX3dsjWd4/JZ9jrYmIT1
X/BkicI0y4Ia06ohx2hkbd6PA9+EIp12rbXDuE4BSnr7BEzGrwvmMJb5gMmBB8GDfh0tA8zCRlbD
E8mWCRUZg4Dm2ijZbW2poj/EGHQPiqM93OJrOcRlKXNQ1e2ULYEDXgZFby6rzeRcCdn3twbw+wu1
Tor1sTIwy/bSBRSnrgE7P2U0PN3p8snGTbPpp9p9K0naravGt/u67BMKUDYqFNJE1hxkx7UMhKrw
O19eYZZ2byInai96psyRLP543SxuNGVh1SOavRPLFymbdFMj4eSpFgvu/mlQLzBIs3tXqmhFQJcr
QZ9sQ/iX9dbfddqfM39K2j6rJEJAS2TXrBMkCtcBIKuebP10WfapMOyr5N34lCAttM6lZIEP/6OG
vTRiNEMGIzQvDyZa3qq0TL/AW7jOeT30t66L0WKsFrLCyh5PunDcb+nYkm0pSPAyEq/MyZhEN443
Rx5OytkRUe1TbmUQF4Q5frEsfnO0Y0o3oGWDHVfFFjeZHW4GbQJMXBqcV7KMUZQlNJCXNoBXY+bY
pbuXo4rdLB19Cv++qD+MixpuvEFMh24Z0eZRbAR3u09LqMWjKbzVse7uy6hfPJhMl6TPaKTshqUL
9TcpodWrMckwvA8dQjiyAEWDxlMV2o3uKiDrPE4NK6oSthjZAsYd0n+5eZnh+ZAnfj0XGPbl0zyF
5a7rp7GIvGbezx33MrcM/T9Ml8jh2lQkuOz8kQFiRhn54uNiEMpX4klmva6u3ASjQKXmJENt24JZ
zBjGBidigq37kCeblknnUfGxKZqGziOcBQTifKzrlhsjYu9JK7+5nca4O9Wisl/BPqheDWR2clVC
dOPLHr68g4c5OxVQkiiSzHBBtygnq84qsGO85tkoVj5rIkAakUrksdeER5ME6iqsgvYuwMh4oeuU
rl2nsxsfw1A+LBHdzbEDaQXEJcneH235bama8immdNqVgUWK8Qxh0DeSSpoWaWtjXoie0ifWVuHX
U2MIH4NdxltUEoO6aOKoZC9t6dfUZHFAtNx1MZcTph9ngkylrwByEFbtLO3gbSMCe4zxdF+OtAWl
fZ4e+rQOH/0RA+C6aYMQceTQ8FZ4WDBCXrtkwYSehakDFYHfK84fOyHrC2UaxLo0vC53EOoG08qJ
6UiPmlfxl4kO8bMtwwnaorGi3S0X/gmA9UdZZnEKX631kkDLBdpySKcIqVGBfJRg/l1MHZuGDdLu
UrlCgUCuENdZLqs6dNCu9oLWknUZ1l4+j2pKjktJ0bcAefc4NYQPB+K0wiI2G+SXFQvEmLfl2Ban
4Bie1/MIg3ko6MmmjpsSBXLC+GuUjGrMFBihedfoJcHwjscZhktjPxd9NdqXeLL1iE55HdRIu6w6
Mx5gvrtWjoIqmbp1KbeycShd2aSjT07S9NdeE4kuS2qwyJ961nfTXmG+vUD5oZ2dcCsVZ3D2p1cR
YgPx52pQ4SuJdvCq8/2+6Hz4YegSEwF8cxbkDzd24v9Z0wtrPjTLT2EqyLUJYwjlPzRikhnm6p3y
VxBgj4juWp2cw5etekuO5Fls7fUwrJyLYN2t57eb8vY/ayd+PzsCqKBOAW0dpikfel4hppBK+khI
SC5V9M0T35b5E7DjlzXtycoEWOypbw/Gw0dN0eIQgVrLWbEJUk98GVR/coIPbOHzNYBbdQrUxDUA
4/twDSVX0vcYGAU7tev3dT5miAPZlBnqzwJO1590dn69nhPuBoEUULCzMvHnZlKVTiVmKJT25iIY
dtRpPzn+z13I09XEKVpl6MmD4P9rNIeO6qQ0SwuSfV8AjB/JA0VPcLooUVmH1Wdumx+g+e+nQ1oL
bgHvBNh81JEyh9BA9W2OZfWu2Y8HiNRzZ9Puaf7ZB/cBvPnlVB9TBitvxtiHU/V/YEWdsz3Steps
hGVIh2LiU0XBp6c79SR/6PphrTc3odfm8d286mEtnHcr9JHtGs/SAAbKp6zNnzt+v17e6fUfzhe2
tQ7Soc0VjPiDlcjHLdlhLN6QbZp/lh33by4uPpmXAUL8xTZh4Grxewfy6ccxx6Jf5NMB90Z0ivVG
NRdkn3FrPnCI/rq6v094Qq1+uDpvsBVZKAxW5ErsXGj/wUxEFPxJdm9zchwfxw3YNp/pov7h2QaO
iHSBv67zA+DXhhM6HXGbAxFYUFxkYo3CbKdPiV/0Wdz8H3g0/tPz9+MZPzSLQzFXSVK2udglf7B+
hVW0qdfsW3k8XShymupCPiCy0rzOO77+9GP+p5voxBFFlgQsOeCI8fPH3NsRdCAu83o3nYkyaPcV
/U5Bpm6zz8b+D+jV6TuFRz64dejLQ6T1y01Eu9mOfdznJm934hqtxhs8Ivm4Govmq9lURfIJrvTr
0Pnz+T7cQ46w0ezDA84TXwDqZxyk5h+avX92VH/soP7D7XIC/gCtJxGAK598uF3sPFahJnM+rt3V
BKeI8K18CQD/zbm+QkX6mUbmg0QdnyAAjfDkLACjLiQOfHQ2i8cUtKZ5KsgXd7/k9pJvcePcjU/2
BQFwbBVubA4YcMjmt7JIbsWXzxiF//QHEBdCPgTrxuDUfMSnaVOPqJ+XItiUQMR1AW7rWuTV2sGo
A0HrkA+QGmy8FUGydMbeIajtXj+zGT3flH9jHadPAZ81vCrAboahIqb7n29ai3a18st+fYrGqrHo
mrIeslOGoYEeMERBOmaK+rZfO+CkLkWTz1sNn6Yv9vDZHX16Ov53f8iHIXhEt8OWMRyoEmTKg33b
Joem/nSgP0E3H88C4QweHpgCgFb5AdppEScTzBr2m1Chgr69mtRGkjetszavrsw2yPrjUqQAf+06
nO5VkH0GVP46+p+4IxgkQA9Icf/9okuwod8ERq2Dje3hotFt4gItJneNldfGPfx5l/9/NOm/gfD7
wwDzC5p09wqg5rftN/Gtff3vv/1P/Q5gDnjUb6/t19/uFdPmtf3t6+tvq6GtXn+EnM6H/RNyCn5P
wF0GuQgqOui/QbL4G3IKfg9jtBfAhztRFiBI+BfkBKQK7C3UYyfZP9gFwIT+hTk5gfs75gawoxJY
pJ6miP8Ac0p+fmROBWwIPiZIXbBNhNzzo8H/MjUTa7pqj+gJJ+vc5g4Q/DDnJSnJBRKuycU0kCZH
15jn583zCzGv4xkrJ7ysCLvXlkVbLzbInpQhVp4NLb+/2PcAi7LWdf88VsRhTMJNu2RL6r53MYPD
O7XmOk56Xixj29yCPyRzZiJ2H3ahBWFJsEeo4pIsFi1/Ht1TW8EP5RfVw/Wkt/NbT51rq6Lya0vm
bdmHmmYdlytJtcMyUHOJILbO2u4PPLTo59nGKQihzjfXrS/mLpnex2F4AhWxfY1sgMTCzlQvaB+A
Yq79BKE40evEWXwTkrZazbCM3aowRO9MMO82hk/jkQcmvmGn/xaTB4PUN+f9dRjXSIe3F+et806+
oNEWDlgkC1UYf9+t0d5QgFOHPsf5sK5XVyt7Os35LSL8LNkYrsU/jV5IUMZ9eLIwOuVFY+GZfhgj
id/7LToze0xo3SU6m49Bx+kjLRO7nkMu90bw+hoddwlnGc2/ljfcBMl7HSJXfRmbAD3jet5z3vfr
2PH1IxI87s879hxIyNyMj7aq0QoAkrn3lSBXTmcAJnZp+D7/4Q0x/4oc2m6VIr3imjlOs/dnNa+F
K9OHqQkfz3uAi3qD1r7z2MCWaJ0gm26vbSWvgMAuq4nb9j1ZtlOa1F+jVoG37JH52k94unO4jtZp
QoeHrvFfzn+WmcJLGdnxqQmXsPDLUR4oC+PLySKCE5kg3pvq/7qAGS2R2tAbdy7nHe4ltpkmXt4L
Hr+dz1aO/hFmDs5TUCv0JAbmHpCONl5KIR2QJwR/q1MkOZ8uEs7lYVbDZ/iGq0bu0qbsN32yjPeB
cb6d9xg9f98af3wOWKcK8K+dg2BDfYmSTOQaj8WDi+jWjYmSHJmby5HqejkqaoBwnv77e/P803mX
Jv0W+Wi+nPf6+9fnn+qJox963g3+atdCej2wuvPvQv/0yvn/8zv14sGnHrz04sMx/um4fBqrvPVk
sPp75x+Pe/5tYlO+drpe/nma7zt8uI55dsLt0KbHf7rcv099/imWmh6Hcvv3r6sqeKk8tLaSoIv2
PrfHkPflZXz6L5md9PK86VXNFbpWZu9JEfrZ+QXlAMIyaYiV4s87Ixq8PWBZ9+fO39+ylPyWxi3d
/33Q89skpbSAiQ/Nzyc6v3p+ISDGO3CPbj+84bwpNXCeGeDHh1O3ldsVLj+Ru05/09+HNLVfH2PD
1x/ecD5a67GXJWTtzk7LZ+7EGBp+HjhOhS4mm9N0hGYR6IIfliZIr555kgI6ErAbPXkSiz5HM47n
M4IjV5qdON0198MjHG0Am51/BBkA26UqysDR+w5PTHdZA3tbTxUUqjym0VGThSTrv/cumYFxCUC5
9fdTnA/R1CWQWxffRUPtlfHNfDUBrH/AeoOhqe4kRxa14oER42SVD1Th/KqoCc/hpau30AyJB8dh
S4G/wK7PmwRY4iahJs3PmyoR6IBEAsyc086zn9gDpcAPz0cuMY5fdrP7ct7CYxNfO0zuzluRq9M7
nTyIBfGSK4hPMrgzNHfn1wjvjt7SNNfnrcTarz1vxovz1jih7eGiVXs4bwYD4qkwgUTb86alQOpZ
a5M1aALV5cKd7qgCLyMtT+/jxU/uRznnCZr8t+dfgUz2JQU7++L8mkthOIPGK92fN+FEWxc15Inr
87712JMNADKs3E9Hm3iU7qHPJJl72nQqN7yEXdvt+a2qDeTdiOXa2IIqsoo9t+hBJL05vxg17vsE
/OLifBykSXaYGR2y+/43xKMsGNSY6/PmuIhyg4etz5fYpvfpoNpDCqOmDFBJUPxQp/3TQtD9ea2J
WfTUy3LB5YHKEZKrj21VmjYijUdAyF4M0N+BkVLe1xh/ofNqLowj3s5bCbwg74c5O290p9fR+H2C
y2Vw8X3vuHNWIx3b7fnFSifhJv3XsTRtmoupUW+AUMf7FI5s9xWQ6DYuzamB/P04Zd3eEU+/lUEz
7kQrW3i+Ova+a+Qfix3br8vk7QLixM9un9QFolz0cSCLvYhbf8xro8YvlKI4Ou0aneCwJh35XdsL
tnV7Mm2naVK3UdIA8zvtEkLOH3iLfsUcKlDFWXE5ShoddLSMhbWh3vec1vs+jWg2z1367sXzITBd
9YyAeK9w0As8NDNjVy2a9Ct05O07iEepCpP3bqzMCvnry9U0BvHehTivCOtQPYlAX9rTsXSj3lH3
ePdgXulNNYNc49GyvAm7Zf5+DDjP5nNChi++pSQnHhIFTORcM4qrdsMUCLyG94BsS3WJovL5vFXN
xl6zUB4Ij+RDYpfwNlqWlXvaAoLZPdwMc/Kn19B/wZoH3xT+faTO/US5+7dUvP8rCXZYafyPv1YU
vyyJjt80KuDux9UOiJ3YPBPsSPo7khBPjrJoYnsIw/vXYofEv58MvjB1n9rbMPPDe/6k1zkEBDs0
L07UO7i4YchGy+1Pfp3ju7+DsYcIP/i6w58D7f3/ZLUT+D9PYjCzgcAJbIpTngeMNnBWTHI/tDH7
pey5BYUlI0TGD6SpE8SFl2myHhLMUkvDFFYNoFxtyaSmDeg9wxcESs57LAvNoWq7U75j1yUKotQo
3KVB69wkhrVXden3B8SyiY30CbJX9YwJq6285sEZumXXztWCkPk2lceQMZjHe11fPk9tsvBML5R5
aDICSRZpT57GIEW7mktlNm6tJgpFVAXgTcVTdXC6xisA04tdpyKb5hLEpebY4OevRKLvNYFU+Idn
UpLPNSWboWVaZG2j49UI4Xe6ahdZrREcCWJJhfIG2haPIAhCoxjUpuveUBCiqRoIce1MzSDWsSXL
rncWF8ii4z/byDROBlAPSTLdEO98KEkunbSsLqMakGsKnlUeRYscs4R5AcaNyJh177gUQN1QP+IU
Judc2iPgU8QgsQhaCtOPOagU8mAB0R4tHZy7Wrv9ShrEKYayBhjcMqFylfQSZD4/meGAJ7U6pFMX
3Rk4XexT7gTPfOLjMVh4m3dLry4pAJaVXDqNgrCMHkVpzc42fr3rw7rLK0v6QllP5pMRQ07mUu1T
zyKlLV7GuySpuweiGrJnjVsWTjy9Jh7tNp0el7eAu/y298t407Woxaji1YUo4aKcjd3QPTptFBaQ
7QffmihJclKNrJAkqd9ACmE75gEg8F0bP3jE2MsJ0YBFDTH33k2rCqQtwvSrP1nnjYqlB5GH1DEk
+IFdm6keDm6s1DG2wm7C1uMbzNr+oWumFvCymp6WsDEbT1UplPbTnGzpXNsDztd8a/2Yfh1q7RRc
hiJnWCbl7sjjCwQ5lUgnU2pVhYYXijZw/u/b9K6PNM9Hn8/XgaHDXnilv+lIWW1ahJ5DWTHQ4Kt2
BL8IG0031GVvKRwfQQdhkBalFr0wIKr2oWaxXrcirR6aYHSeetJFx9A1Tr70un9xe4c+WaxVwY70
LcknO7l3DRvrN184zc4zpN+qZRLPKvXc57gdYQQkRAUImFJ7P2LqXxHc/1e1O9pVXIX1viv7YF0F
eJxYmVTXTmPjPEWhXyzKiTfItHZyH7SkJ7T7ZFE5kSzaABRLRrp053tNvw9GCS6mRYpIxOj8xudF
77q6cXcLDF1zg+7QSsEC5Zki4+RYsxTJKoqFx6TryLoNveAAVTCoanOrXnk88jURMJWBkMlcdJ7w
95gMu1UEoB/UE72s4VI4r3ndQlbhLstrs4zOTYsJvdANDbeLHgboPU8c2pn7ueIErYKJsSNlwM0G
JSqkD0Fb6LVutYX0ub5PQaG7hsG1s4oHEOp9j8eX1dCnF0KJ+Mo1fqqzMZr4WmI5mwdNBPSbcbJW
to4KTY1ahSN6G01kdc6tLjOQTchcTGSGzWqiYTeAu2ljLHFv/J6DxqumehMvugM0Xzb7XgnvUYyu
PbiE8h2JyzhD5eMcakK1BhkvkBs/0k0xBh4iUj0UFvii4aIPq4PMMbBycdtgWBmt2ZUkvb5YYqUL
KZo4A+02uPKkExdSt+mz33lTPtrOAd2plvt6mOnpTjEPaMeby1TgkR55m+z6uh4LhkMdqsnM2wTN
qhUZu2SLVKP2Xus6LPCpBOvRbZcnIXpxiwdeFBb0VtBM/WpXy0Afk3IgLKOgwN+GlUyvHC7BP+zC
dKXRtoDRvImvSrjRbMksmv1EiLhEQ5yDnU3FoRWLXftNG9+kzUC+mU6zCWyTKbkDnwKstkkvD1Y3
Zs4QgsmKsNXRAXcsGA3WpfOT0JH32lVt8qJS6r2yJnaPZUDYRcxItQtYMuWotdqidBa7KoN62ASR
G6+t49f3MuhrEMrg7JX73Yx22Oi36mGUDsR5IFZeY/6eQYGm6ZdomfVR+AHUIMSbeFZ7CymSoWP3
HeKY1vUQkLsEmtNDPWuUbQM4C4dZwDZk4lOwdaI54QnCiVt/naCnto6xEH31xOQVGJMFvChGGGp5
IBum4JdWflO4C8KBXMSo5Hggkit3mAiYVe6U1XBJRzB0N2zhTW+KthmGK7P41MmWudNFMKHd447p
vJ3BR77Qxk+2fUyHogkbxHI3S7qN0YxdR2aBK0VqaoQyB1XpZqaaxk0tdfnUeHiP8geykimYp8ks
nF3nE3qDLLj6aegZJITox805n5Fy5VTcvpvZmYqyrjCGe549DApsDRepYPthlqlZh7qfdqkx4LKj
LMdD41ZaQkbHTFlQ1wzroOHljQqrpmA17QuYNJtNGFl2rGKmdIZltdoMowy286ApXCaxLN4F5eD9
iY79F9S0/++pQsD5+PdF6x24RK/8oywEb/mzaiW/ozCEM0YEFAsd+RNq+F0V4kW/wyMWzj0IWoMj
Loz8/1W1BunvJ2IL7LdhXXvGaf+ShMS/wy4KPQ5oKmHegOzc/6Ri9WEU9FPfBf7kwA2guobZIzK1
0Jb50LCVC0VNouS4Ily2mSpVu6PoJk51HV1Kz72vuzrdDJzYfQ/GfNwIcokRHDrfGLeSSS99yKmB
iI3IGex4s41EcM94jRF9gB3I3LMCSzrkU05Lsh0gwch6qs3lqfldTbM5tI5McLfDQ0MkUXdFcPxs
Gb0UtXLo7pPF37jGsHuPo1PS9CkpRCCqlZxYsvN7+NBWcux267hfMBpPFpGx+AvUbA+hM46wR4zg
Bt/7S9HOwNTt5OD9EUhYhszutuH2LnYvl6Z3NywoVS4xgGVQGyRDuYcUGO6XcNlBJxpmTt6t0BYt
IgXfIuTEHOZFboVLH3nZ3gSifqTIAdkwATYaMej79tTNOAIZsPhOckU8tGywdxFyELxNEOYQFpBM
JaW4AJHxSGnY5xaKAyTrgGyB1vRdiCXEDB4lrYevwp3/oH73PmBk67m8QAb4tu3qtW26CyLM7dA0
B1FNhz7tHuB80KO7lTxSlJhSx7s0Ht59xIlkc+WthTBhMaPmX0mOSWm+BsscrN8SWRX19AzTiVsl
pME3BO9K2r9PJrltbC4D71L1yHFhE8PIZFDReOVYlB4Zi2leR1WaTS2/TUDhJ8H8MLR0beUjBAIK
9gvl1Zh09ypKVhONX+o5gmNLD2fdrqRFDOluMYiOZFHrfOHlEm3HRt5JxvYMGr+sY5AGQMH4Ley8
6KJ3nL03Vne8Eulaz6C/ptPSZEnkeOukAcVwiOZgxQezaQBJ5U2JZLOTEXnZtNFG9VA2pfhebR+5
W9KiVUxZ4OTVgI66GspmHVc0750BdPXZPIK//LKgbRuHCoFi3p2gUmcLJIwuEnri0YyZIHOYzQni
cEtUHEEL0jgsQQ68nRxkSqVtbsYJ5EXMKOAc0i5jacjAH9YPAvUvWI4GVmvUvpcs1Xvajwu6nuAG
0rTPnUE+dzzOZ5sUBEBzYEHbpl4jcx8rO3xUuJC+clczyuoyZIc5SVnWlXAbbPRoVr13gUgom3lc
9Gs4URyx2nIx2Zf+Kmntkvld8gWExSQvHXDnB9eHJNOk6wiBeihUo9tSeYWnygQsd0OAdfGHBlKE
DfQHdDUl9Ko1A/5+GsrMp6yBBAHYBArYaAGKgnzyb1Uc3dQ+czaVrr6icKVbW6urtplBdY3FKcsi
zWrlo1TjwbM+JZc4Ft9rz/IpzRRuiAp0zgtfTusaLgarCLsULpC1kKVjFkagydau42SBkS99TYCU
zf0WaJlc+XRYazqm8DJxI9w7Mour6cEu/OuYSvAWUj2swmTGk5DYa+yI74SXrwkkExkv0wkZsNG3
WQ8ms+S1rZI+x6OAWXwSVy5RKCUdv1p3JN4KqsgGQzncZpon1RnYX6sZwZXP0zTAcGQgYaYEjO6I
o7cen6ctjWuO63gbYvfEl2jsPiXxK1aDUxFXFm1UVm0WKLFzE+N6hrq6nUVUFcxZ4F2GyR/OmX6V
c7CHEfAtxCYRuWRrEwhbmIofgSJce8uIXF5nvPKXKUH4jIFiL0Z0NszpsyQ16M/xYBukJb+I46iY
/L6H9dtFHw0LvhCYXszzHrThMG/m9q6mQAxBs+gpwcd/cp83QE1wX6l+E6F3jsLdR+u3gf9wUqHC
YkBuOyRNwjLWZPg+L1M0vjM5pznzarAXvJP9WgoTRYQ6ZHXSJpeth2HfzseqbC+5/eIinT3v/SCT
BmtLN+Y3jcdOHpP4ikqstjLpJ7col6qrXid8K5N03M8+rARKf8Dq3XX3sP6RJw01JL8KWgZvyKgo
AWuxl7qHwUac3ixLN+OXW6t5upUhf/eX4NhIPJOoc4O85fq+0hr39P/i7jyWJNeS9PxEGIMWW8jQ
EamzcgNLUQktDjTw9PNFk0Z2N0kbmy2vtd1FV93MEDjH3X/lTTe6clXjAHtwkkc1z+PdJnObaymb
Hy0svXaHmrzz8QmcmO0lvwcE8cHSDRezHRa29WI09a202duajLnmWltbwA8XcajtNGXTXUdxbepr
wlfls9BkZjORWxogEl1XXHK2JLpFihq6z0/qEp+WTdaDTp8q32y27tK2LadnFb7dKkzQkjgI/mF6
Ir3RanDvVfk1le1zrs8/UuZDcILSFqwoUPjpbtLalN0kvZLjud825PwtI3nEILU35NqKjEX5adaV
qWXWVo8O2wbRMQtftlIu/lSoYT/mkZCza5bHIw5P8GJ7KqjCuuZVo0xiX1KMlLmCpV/28pXy/tlV
svlLMhO7mOA5rbA7zkb2DSwSqH2HG8GE31tL3QNXC5bhjieNLaT+Vpc7vYX8V7dAcVbUL1na4jgr
NiDdlnCRTP9bpxZE0KCbaPkN7DXd57aVWyjpWVQk5icWUzPEbsKDVZteDCrvte0UTZqEqaqUi6gy
68ZH3e1NzSR5mKYWF3sSV8maXMzeFsdufkNlT9qD/cJV67j4BEyvnJySNoSzioA3DRQ5gbqGKfYV
Hl+z4Dbus7mI0prrAOGGr5ZxRSBjl/tZteJDi+fNx7yXwXHppl9MxF0vw/bLdHeW+oBCy2yEq8I1
Bi6hXEm9JROFq7O0PijMPvFxI8Ru2ybrcRJx4/eZhB7BIai7mAvXVtbExQtZ+tVgH7CuCngt5bnL
+59MjdlcxDIVN9bx/ZSA4Na04PzIFSQDieY1NuE+pumXwgiV3PkZF7vxa+J8eXqyr6GUP5pprVzi
lPpbtolDGmt+0Y+0aH37PWaG4VldY7n1MH/VM/E6Eo7gEE7D7eTlRxYGe/UUZb1WhsGjO0w4+RJr
ZW9b7MdlK0d6WdleuRQcoO2SdH3CTc7ima1o4HXtxvZHXLfnfGgQvpHh2NfJRYIX1lrVUwa/a+B7
0sS4tsayuhuPiVShj2hz66101m6/yUbKO3Mg8HrjedVqX1LGG0PZZyHxob6uTpXz0a7+hg1pytR8
1yrDh8XWsGnq79mVGgNuwhWRZY1vbL0SVVn+hVlvcWdnSCG+pAFbH4ca7YnlG3MPnKLGqOu1kQsw
2bDcmBIS6/lbxlXhUgOOS2z8bmMeFJl02Uz9ZUn6CgtrkrpZv8kuLgJK2uoRSiNwV1KjNOdTbZCr
sjqnCUzr4e5K8lLqjYMaoC4KUBbTJacJkMmxHjAUJZ7df/Ucvw9uoIkz/Bo7j/dZXdE+FvutNO8f
7ZU2N5cJCUo/xPg86Od0/W6rs2Fcm/L2letfeflpp+9zd9sq2dO4NrI8GhSvpiIN5OHB0ri6+Jxo
c5puc3P1u01eWyvFbBjM5Y/A9qng4UHl42lVqBDwNBVo92x/AdLDUk3M01EueXDyih+QwVmaiN6s
25bakaSJsEmEpxWPXZy7g7ztm1Y7lyUMjr0ScWDs02KKZuddAhbuFJYABzI/o5jZOwuhNDXs9RLE
iSBgG8bES459rbrTqgbyZIeGKgAkR9/KP4dVgFY7/qTmQWYunoyf2lQ+tCla4shKvvKRi0v5kDDp
Ov2Dw6peNaPvar5s+SycaSeUKxO61tLbL7dxQHkurvKaeZ3Z+Hq8hgPoslW91FPi6VXnlownThVu
Mng8HWhleKaUPvJNhQPoYJ0U5xHzYFEMXgjq0KmXmVE+H/fsH3TFvTzgFSYoeLQ9FNyBbb3j92NZ
GKLUKhTtL3gf7br6mCGM0EzSSGswPAo97U1Zjz4/jOVN044t0oeyV/f1gCt+o6mgyUvNzbcHvhgZ
J1y8grTeMMwzFz2JR3Xzhpv+2zDFTX48+vl3Cwai4j/HMLa5yXiaRg8Halz6W+LXtWeuvmqFrRUM
7Ogx/G3ctxDz08zN9BI7gSLuXZ+mnGTT7xyXf1O6TnrqxR9mwfYU/By0KuUY9cUhM92W5Ux90JBp
Qb73Q/0OeFhjI5UCJ74mytksdoAqLlbkZgsKeTdJnwSYpvJFtj1bPeQ6On1EpLN5LIzJbQgL5M4G
9K3sULL2EyqwhrQDmsjzRPdJtzJIEeOHG9O/yctjk17n9Xy3/GfWc4NUgJ1ifE56fZiE3yk+e6Fr
knqkMw1BT0DaAu9+nJa36pOHpQvt6cVon7lauzJM0Znjgix2WrfDuz1RGXzzIS4OrE66t4rJwCQb
ahohuqexZ9Lz6y20t6tMwhGR8eT/qFFHme5DIX6SjIiev3nlaajHh4CvrCWbVbrGFrOEB1KaPdI/
Duxt3TwVXfsWbGnQmY+b6rZGsNgzlePUncSnerDJRn8qb9O1HN3uDxdrZsAfucPgQaUsBIxzbFcQ
/aOZeIaxE52XWKHEQKK6Qmbph4umgJvX2UKu69QM4ihX+bR8/QHv/Swwf6yevgSLc7ZghNgGbUUm
AaH1sd92NT2uEa4EJqzBWhywGGMXpk77sxLFykG2uKqYX8S2q8T33Pzkf9prk+1q4cvCnW6r7uov
Bsa1+pkzEkjdDjzfYAVcfC5XLh2IjWPlPMklsOq2S+TEL9QDj5XovwolwjqLW7qlYnN32A9Z+aTF
A/K835nva72/qq1/L4lYh7ThqSsGVEQLCRO7ooR9j0r0zwj5byZBsrU7fkBQFHd7dsjzxxFNh3ee
s25yK3T3YYxvNQEeP8b1rWJJ0EoYBa+mPs7odOxorPxs87AG5MtTdcGV0zA1FU/biCP6hqTCNo6j
wUAYFWtQ8b860kjpvRrfGemnuEEPSeUaNDjCNbDo+rAhtPB1F1hwZ5PfaY/2/d9c8H+SOJAJljKQ
PHrNZ5ycDcW3q6CR9/bwKH0Xle9Uf/CN0fwNPMHC127lckHMhzvj22F/mO3lPGCWb6WuiIMm9Xog
yZrVAl5p7xbpwFo1h4224yfnXBs8ewnS/qDVVyWBMdlZ6Nazvdl65hLUGNS2c7a6ln2F18g6l+Tq
+nuoHm3j0BGWkF475bSSYF3fugRe0mX8FvQ970An2S93R/Na0eF3oUzjqjDIBAlc3OzzAgnikHpf
wo/J9cK3n+2T/mTWF3ZnrJ+rGqmlW/Y+cj+0HNyq/YPhRMUQFkmYObK7VbiHPMcI2PfaXHhrd/Kp
Jz4kUFRfmOG80JeczPE0Q+CxMG7JvJbHXnrRnAhQjcZ16g44ZGUnWI2HzArTIhRlNGi3ird93z59
cGx6tLD65Isr2iNhA1bYuHOAEIxVdKQXrGE9kRS4i2mPttCUAk5/Ij21vOI1vqwD6xSls5UGcskY
6lv9LuWyuLN2mPQPmxOt3atj7znuJuZp5WxPuyJqisCBp0wxLx5nieAIQhiyR54fkZvuKN3wz7rL
8uRor6r6bFv+kpGWktj7ewiFL6m+Vpx0NZKpB0RV1EGZ+Th24xFztschBYcoZIIUvNw54Mjs/sjm
pfgQWliurwQdNPR/RPxHGjcKMYiyL0HMiTBuwKl9YllA5JkfIIYDvhDrrYEVI+LX5C5zZ4a12Dd2
Wg8d7pZPVnqdcs+sQ5C1nhqT5X6lhFXjzRDJM6vhgkL3U3xFtXeXlpFtAA6hHoXhTyABOqCRN3C7
Y775UH8xAHW1qw5+M52r4Zpe8Th0gFq0vJ4ieRwpOomWjENOMJOtRT7Hz7D6Zf4Eb+A0wQQ5WbiF
5MqaO7wVFh0uIsCaFpAkEoJkXMJcVGSAJxmhWHV/75J0XYaArqhX9lTutQ8V88cwgnyK+j7k460W
X7HdkKqbPuTprZNDuYkqLYLvdnWWU6nuWu6HGzsZ7MWDuTYvq+E7JECz2iTAA1070UCbAjm6BW18
VeWdtRw36ZAmx5zlGP1+JOam3K1G6Ch+rzzUadAoD3ToNLt+m3xnesQxk9g1I9XXOxFU+X38RO3p
qctDABDMDA52k/pO6lvDQZZ3cnOk+EqUP+voxOeZkLGej36fp76Un/q3vDg1G38eTt3esa/FWyw/
+EhEyz4YkTLsHS1omst9rDTJizd3zhDRB2Be5W1L0llW9tJ46Fauz0jLX1Yu75WR2Vu+OYrtNLuN
Q3AyqrYLuTtaGyxvpn3Uhac881ks3Z5sLCt/gRlt+hCJEW+IsJFk+mrY18PpMoHR3LHYcVtrDnqA
56YgnWZvdiFXrhoHVGyq9zy9KFKYJWcdtqkLJ4mlG7uxCxc7oqFp+BUoCsjoG4I0D42Yi/TcLB4A
ShuqWzQYKA/8QXEXYjkKvwfI0V+U3vsC8tM25n6v/Kbmyo7H5nq+RK6ektsJ/IvcmlP5DArD7cS5
odByQugQSCEmlNar50uynlv1kS7WrcwnKTnBYLpgEWMZ1cZOycNlfMOV/tXZDJvedE3nJcCX7w6g
3GlxLZv9ZFxN+wRdJD7k5KknTy1nK+WL3oZK/5Tyy4vrpr2oxiUBbuDyAjklaoUQmyNwDO3atyLO
i7UznQvtFb1J2boUaHPecXCy6dpSB/4m3MTiL2xpo+zHcxvqH7QnEods8vTxxNcbH7rk2BmnfDtq
A+FQ55rhUd3r0qViKgfUbI+Nfkh1PWCqbIG0EoKVXIVPuQxy5UlqfYBN0QQ8I8b6RjCcNhxWKajM
EICdaFIIQzI8UGzziVoO4SWeFnPV31soaESXC69iXQ3ZDiBwO7i/tPpI4Qv5a9STyS0Wn8qZfcJ/
YtCVFFdRXg3nrAlEDR7P8RSSGuAMFP7DWEdQt9D02asun2lI6GPVKrD6dzpb/hYvpnqkQneTp8h+
qbkM8QAdzj2/7v59t0gy+S+EO1/UVx0MltW2xYwIZdd903QuyvorshFTQ6V/1ZyZWTnQOjrAZnfb
/dbLV1n7RzxIqOhXWfdjACeMQ+Uzi394xu3+MftcVz4fvrvHeD8+6ndvsD+/pu/8sM0zhoDHw/y0
Wp9OEJtGVbjri/wK8HywmyMYHTUxj6/iYn0Tilk9xgiRQD8Nfx390l+RZpBL5a4XWkaGjCZqW3yd
qDGIS2mOUgcxYC1Mgo/Ev8BqClpeJ0xQIFmszWjG2a8aESC63qPH8+Ks32uuYQ0Bm6/otTossJId
8ImlBrGpzoMG3lUrQ+eufXkmjYfr/qYSrphUcecyII7OHRdGEN0aZiBJ+gv9V0Iqzh71Qe645pkF
Pe27Nj/F277YcOZEjh48Lkuo/JTvteNWVaCeCRTMXlflsLFQ2MAEFsFz663HHMeNgQGEBp8xXMVw
/55nj/mf2PYZBC06YZpZvKZaKFUMNS6fSOoTNh4aabnXsLWNnMWYyUTda6QJFb7G1g7ydDS/F+HS
XSdxdp42+/6S7DgoEWG1BKURA6b2zPO5m09P1vTWgDcam7qz1N+xcCJVz46LsfhifFGmPHzVtG9n
GXjWuPQuWb3tZknZrR3RDMpxbYNZv9rr45ZFqRQ/bP2fDnpCPuc8UYSExVcJIGUC9Es9vf61CaBu
Qa/EIB0aO/ZqZrbcKtzRgMtIymrvywt2vS53e2k6Cbu7IKZK9a1kn07iyQRJ28G4/Mlln2au8Qi7
+Rqdyzxbz2KbjiTkwXXTRl678kRy0WCifwd51pQHeUofNHb/zXLmP2WXuEXVYReHUWzPS6wQzREf
je3oZGMAMr0fV2RUIr8qWIonYzzh+X1kITx7T/cGl/VStfdIFzJxvAroksE/bC4JggK+n+WRzfXW
fnF8dnEMe3Kf5r7WoLu2PBB0lCzm4+QiOQs0tty4sjr+xgrWvXJ5HBx5CEsRI/moXlcVJMwwJHYJ
/xlK3L/x6kgnOaHZpu3uTPgF2A7WS8Yyh6muiRwuJ+OwDOaebDXzkkjVud3m4iR0OhoEMuxXyNU2
mrP8V201K0To/Gn+ONy1ba6SojJljE0KAULZ8tPa1XHqxhvxLTspT1+G1ay9Vck7r14/Ep2iXtS4
+jSLubDlyCXcOOKjHKBmuAvpYtV2L8Avgfnv7Y9J6P3iKpKG/KpVdxsLcXnup40g7TIA4DOOmwlU
idMq95q1hePJ/k5GwaVp5C+FWeKSyVNqiZphd66eTDW5JdJvl4sXK/faVDvW7XgexndDqwinYPdm
s2meCjIp31Xlo2PdlKZXLuiyI/pE003SWgrHgmwlfcs1Rh7Y1qFGcF6ZgIuxAr1MYr+rx4yfmcU1
LxqaqKJuXGMyySFLb/E0OIE1ZSP3GLmBqDLB5KnW9lLv1OJ7Rmnnm3wSkGTjb0qoFpqshx43iK/V
JoQuIb1uX7yUGh3TgIRrEHPtKkax24T1tyD/wlvXxBvGMoEvnb1yFixvUST2O5FMR0BU2rhbabNL
GARV1CQhpbRIBJFLoHgde2sxCiW6L3fOI8J2hGTbymxd7VFJm3Rd6ZvDmmJaCQr9Wqwrk1ZX0Y1P
h1HNCbdquK8lmWS1qp19nHqFr1ZaDoMjE0Cm036Phg671F025w9RHd/VgFBGL5nIgq7IT44G7s3a
g9p1WiDQOp89Fg59KIXxt2RzgNsBu0PatB9bRtCdcJIJbrfheBHUJdrpQdNJ9RpxmkglpKuEWC69
92ua+mUQ3VcRtgIoQH9XKCy/Rj5BVit4dp3mG0RAHh8msGqbwDl2fbwqWvOSmXYwo8pHtYZNxF6I
Vk3SkVEuBmBtyJ7qm/7VLqrOaxoqBmBpO1TpQZg99VzicZ7t19lmWnA6jpkYjT+zne5jTf6SM7oJ
lvCJtpH2xTAzBhk4CSF40BhKm5/aueyyj/0luZlSqeB4Lug1JjgDQpL4zlTKY86aIUOqWPm4taQk
Ls9GEYMNV+sPGrmcYloccsy3YYEu3k+s6qcolRqVlqiIn0/DaVrbsGtKeoIRjKC2JcODtH+J586m
X4yZZJR31Me2TxzNGCpWsA7LqRoH1SdLrg7necGXxHu3lu5jI/vG6nJqMfs9BpsyV0zVqzUaT0ul
hYlDsW9MQqTmPPPHAbNNaqmX2F5/R8H07hSs177vsDPnmt2cFkLhhA8rRqkgwT+sXChmOqQe3oSP
XnpRG/RpIv81s26vpCwTkRtysoXDza5MTGBJqcE25FG/Js/o+uyoy696pU6Q5eZegToPdJZYQen3
rgwqzTrE6WaX2HAmQKbCAuilcGelZe+0ByUr7zrYa4nyM4pXIJp45SURFBRoTr43k6Y6Dsr6teZZ
NBtVyjuTLxhHgVLW4mL1yy+bclmcSaBgP/aPxpYfO8tiB4qSibCWqnczAyiA0o9X83VQAz1DJYES
rQragpskhdB3ixmoiVPomlNZ+akKWmxZdqiNt7jURZCmdxzIyo76ncWs1vUNh9JNEtV7nC89u7ew
jsoNnbVzbmI5ph/rO39aeIRMRISg5tmptgvwHQUHQyFGrBI9mfAtjUVKUKsvihDOMzRrmKHUSN8N
635rK71w5bZ7QcwWDbJNVmfxJGnE3qUZwK42Fpx2g2WMIy6kXFADVXO+brEJHDvXr9tgtIdkrV/7
pgEWBKYZ9SbMU4qbbhJ8uQIcYc+52CaEBok4mq83IO9GHsgkq9HvrIOfpeqTRNTkQPOqMnXHtARj
ph0KYfeuUeivROJeZ035kw7jp2FVh1zud8ZCP0QO3kRQkGbr+amVYWq1t84AAe5SLZCEUXLU7Tyq
6j+a1VGFlvpjLAAlkWwc5ry/dTUIVSEGwrnal7Qwfj5tuf5QuhWWSvlTp1nCaM6C6rwt3lChE2nX
ElYw6aWr06iVCfCUXDBsm42IZHaR7ZaHeNUcXyEyi2bpOZPr8jRnwzslZAskrfmqCDNMVCEdCOZK
B5bRy40KcF0hWzRl2GbdSGzI93SP88B2ncriy57qU6NlVuCsH6NqNeTUA+IaRrcb52rwDbu6jhsa
4kYp9ovpfNVDaewgb4nKagKCyL5XZObc3BMzdP4ED/kwr8m3VSSSD3+i+EIF2J31xN0GC3uAtn1X
6WTfSW2/Sstxr+jJa6cUyp4sQ9Ag3AV+XiyXlvApr5quBQXDJ9ULlpAdXOgkjJNjtN8LCZJdg/BJ
FeBYVTJdLJKsoprjo+tpt7d0GL6sEzelHm6bioBT5ZfikJCipGHaGe/GM9i+pMfjazVkujEnVZ3N
8LEZKCIsNuTFqeHGVWq7c4zahfO16jehxjKTvPkR44KYNC0imfANy9xfJBUqBAuEBboqm1UyqyiE
J7Ru8TZoHlNB+VMOsB6iJJdNASIpEDQRX/tZLbruS8kMrLeGndHIrj0wbkC6n0rZ+pmNGBUC70R4
kwUdKGdb4Ztk3bmDNbdAXVq+q4xY9U17eXYSaKmhVb/mVGGz6Vh/CsRFQd8AVPcrKZMbMk20xngQ
qhgKndttiTMzaLE+QZ/Ur6UlazvV6J51MSXsRmguW9ZQJ8U3NrkpoMzPHprBN73Tj2lOrsmi5BlS
tGE8VsjDBSVtZ9SdRI4m8W4zksF/zK61nDl+jgfOi1NKohS/jPaxSexfMg4fN7GcrM5GdGKlqrcM
LRLU/shyQWJEtvFO9N7joVMLUe3so3OONCP5KOufivSWcqn2iXhJsQTuJSFIJSlblIHSKxF0WPvU
eqPUUrbvVnMPNY0dFRX1K+8jEhEpOMuucUpS+VJctM1MMupQQ86ta4ox5Usfzcqfs3qXZJnkyUrv
q7L2aTP3qpKSBcvG2dWKu04qwUnelXOYzHjInfTdUQTJAkvy02oKX36iyRCI+hjUgH2SxFBzMnBX
+FtBt6QNzi22x5vlJGSWiHd9LZUAYpTJUo/f7Na8iEEGr8iF5TovRF1vYTcMX8aDM45MMln/uqWE
RE7r1bZWMFK1CbZFhTOX8zDfdmwW4Ylchj+FTkyqHFs7LYf+64UyIRwWwdqCN2lopJf+1DX1nyKz
rrOZnpAm/QhpCOYYsL8+DoTke0IHKUmM6XVAJ00UHsh0It7ZP6Z5W6HilDPfCUNAzwNpKoBv0Z/h
NkljKzAmSreUJ+Ga3XXlupWghBKmZ/Fx9Ry9vCOqftC1c1OPtafJQAXGlHPeMVa26Z95e1dynJV9
jNirLV7T+tio1UOyyhB8lgH/P8g9Ta+2F8a9xDdyGUosSif6GTo4M7H10bmypqWja8cRIG3b89Yt
p2JxBl9pGZ7zTP9YTDMw7jngctoe64YkvklTcKQUaySP2tO4TlG1YSDoK7D+MRNP69K/tJV1SFVG
tkGHLKrUPtSDUivI2K0bOSCT9M1eWGGGtIoHgo0+SrI+xIls7lubyGxsW+gA7aNARQ3RsgZSAxjU
LkzQ88ww4WQ71Vy0SCPUa8rz/DL1DrUq7YJKgoYxtPUwSWN3sudSgbmSYn/TTYTkCGQGKoPfd8v3
IKw4QgZcwzs5sDRV2x+NZGIsGxwLp8/212Q/ySG2jL1Sq9JO6srPbWodX5tFUEjxXjYnI5TvxsW4
6jq0eXzWgpDKSE+N7rguaPq3jizpKRVX0ywZK7SRDAMjHY9ujNCQ+WzJCVUW+4LQ3yNhGI86BjGD
tMNAX4Uns/loZ87lfQ4/98oGwppMnwgPycbGOrBLx5ZOYZYGrzebNmSsDeu5sE4JpjIJhcFNH/P6
PIPS2U51KTK5Pzh1hiCLhPeWTI1oQIUriTQ5iBGqzTa/ieVPDuXczbt8tY+KwhSSGk6+M9aYlmDb
npxqdsIloeFOudK9Vls8lLf9btKE4yWLPhwaNuWSzV6Uj6nDrJWnmXxAkjaWLwkhwIm+5Ix2xlbu
CHkMpiZPMSe1FMxWfzQJydghOy7catJ8cieks5asTmg7wBJlxvxj9FwohCfuZA1dZ6Mim8q3okRO
zJJs9iqw8w8AJF4jq5jXa3t/vgXXUteQg8p9LYJ+olWU45xhS2Xn4f1X1IvThUYGHcnwSIx3cZI0
fQN+zQmJKhSCvfp6icpe+Zhbtbi0vfgd4uURgabBvUZZyo1qCpW2sOh5G9NfN3gsBVMup5LLSjWV
EcRJLWB0UJPJXTDJ/bpfq+VQrLKzr61uz10pjubo+Anhnl5toz1srZZWp7SKnTnZnyI2Ri6rPA6z
Fi3gnPRkGmeGt5G0QmWep5OlshTdZGGHJVUggrM4o8xWAWWGZq9NxaddAd8WCunH8ojCVEo9SZ7X
fdPEl8TYoCKLLg/VJkeFUSKFSrn1rIpw0nzGX3ifx6a7BHcdyG2PxYdE/Cai17xGn7jSj5CCvqvm
1G/mVA6KXmY7ce8sodHWdSCtNgLekjzieoFGMzPdejaADyrLORiWPnz2YxaJOY7MUTI/TQ04olb1
Tw05QtWhGevNjKD8Nq+ObdINfER1NCmFfpzKHsWaRvxwA7xUVissskNTagHxkt6r70rC1v15s/n/
Mu15XeTpKauXHTp9utYSyQvn+NdaYc9761dFkb7Th51czbmn5cOXKTlvTgVOyEqFFV219jwJ7XtG
RkvoSNTqsnU0luTAHYnHJM0OfIjoC0Rju8Ken7vaHCIEWNcRkYCc5OhJhvm9E2sdqBbRuZVuDbiF
+NjpVdAaNW7fFacpLrCILdB5urb9YvF2gnRYCvBGGicchb8psdxIRhlDkx7HD+kjvZ7TS1d5kCx2
sA28XmHh3YlV9P+TM+6Gbk72WXvQ6P09zWwO7OLbAAsAxLIFpKHWD6xjbqJyTsQuo3VPTWvyKl5w
vG346XT0SZbVffcpfzaxqoWZf6HBT8nAIT35PsjItd/XOikUcNoyEEjSqwfMVxkB3pITSbF1ZEDu
3E07WuwQCJ2qYou1A0OSL/hayM+H2+kF8RYbLK+aDVDoSIWHAvkGrLXpNNPVThYoFIjVTufRcmKw
jTrmcTTKtz4uSQpBEzXmflkRD11KMATOVN42CeVZ1hlvJlgFEhmT2I3CV1IqtwkvFg99vMvMT0Jy
+NCadnSbJD7J1fjXzORy3wczGdm8/JVhJe6vzhyv1zKqqj6M5SrSLXDTlYCDgBXpA8IVUusb+jTA
fhvxS1yMp5JcHDFqj46DYlKaY7ETUrtP7MEIdcni6UN6VuCTwuaV7gegPQt6cLNHsTOEDFIrl6zA
rmzV3WJbRfDnoDPGKWgkLIfOZh0EA5NRMIhNQBuWbmwu26FO/mIcql4pZpEiFrKSavOuPZTrncGc
qpaNsStT+EirZirN74HC1vwwKctznW3Jg2NPD/xoVMKKmkDg9W/U/eQZg2GIgW+lMtcOEaT4BWpP
JnCbFQlwo3a6bHAZcn0kxBnXc88lMcjZvlun+mlpQmwI9c1qJZ52BJ6SNb47XVlAricp/j9YPBFL
LCjQ+7c5BS8vEDkyxrWE9ZF5EOQzeEHc6Sj8WyRwGAfoDVVEPhI+Mz0BTkdCMmnpn8wyUXR10mc6
8pjK91RjfGwvXAdruxGIqcgacRU0k3bjoCRQIgyrJnIRqkSc0TgYHQ9GluEXZBlPnia6W1vyYysY
1IdsOeIEJwMIQV3NXogw46WU2IV2fWy4Q7NuXJ7VY2fF7ChYEa8a6/JmsY4jgjqQX6RJNs96ygeW
Zd0WmVq1njZYALapYPcgDSdkqWG/Z98IsgsH0wv67zj8h8/pv2X5+v8uoIB4gP+314sNQOu/hLEp
On//7+d9yY9q/AdhBbaM0YtwXcKW+ZP/YfRy/oMtxbLlOOQT6PcgYf7kf8YTaNp/kK9qy+zGY6Jh
L8//CidQSDtwSE2zDYM9sPc//e84vfgN/5QqaKm67OhEc/H7eRWK/O+ZfjXnul3iGsXDlAS2jbdS
MLQlT3fsVbVTH7v/fxWc/K9hCCx2I+OLzfQqngILi9n9rf1zGIJZOYvTGLLpMp0GMGBjJAWDu3jz
iZmljf7L4MR7EPP/Dk78P3/fv4UvsKZCMxDAIuIgbhiZW7Lro+6Yruhj3eSnDtZj8/ZP3/3/LQfm
X2Ng/vErUfMqikZWoqI5xr+9RbklHHzhvbtqZP4ndeexJDmSZNtfeTJ7tICTxdvAHc6C88zcQDIY
OOf4+ncQ1TMdDo8OdNZbzaaqRCozLAyAmampXr1ni0JmFTie6Yg/qw2ckHt0hXsi4e/HlCeg4Wya
R2POpmnqtRya8QRXccSVRI01vqPboetWjWL7aJkuif933hrt1U7/1f6ssrXU2d//DtO0jn8FvlST
vmmTf+PuPZt2WFscMCq5nTily47+A/m1r17/zhg0Rqowp3nAM9vtRvXKTC6nAk9+WcY3arnX45vv
h5i5Dk+vjyu5zgLDbVM38HY9/kLDsdZpRqN3w33QyHA6SHyhR4+3ksad0zYOIYzFZWPcY4PPj1Fp
BTVpBdVgSOribNTGK90x01Iqznvi9EOyhbNwQAK0W5rd6dfJ3YQ1SBuppkzWqcfTE8Euhybtk/aY
DxxSDp7Vri/e5YRcyoA9NpkPS9/IVlJnk0IUYxAp7bYCrWOp8gNv+wpYSRkEU/uTDt8EcpwaK/qz
1QdxsSdB7nabPjJNjj89aUWJ06sTO4F7HGAeobI9Lp2IjtEhhOZLP7YVCnkVQzfpIlSiThpXwuhW
3qS4oO+fFqCRTC8+SNFVJIQ0F27TWM/4K10ZpwZ/Np3wAJRKAwqImXQFyVGK6HMjgifMYRv9FY30
ldOVpCdTYKKLvyWpqUmeGY1VoBJV2yqQ6ADRGmkLKYgyHHgZ+jWIT6V2zJN12URkj9dkvQ2D/kiz
9nq6q7kOsH7Agag0dcci/fyP2AWY9Y3YqIp16UlS21LkoJmpoL4cgmh40ro+GGlKwXayJMoy1EyT
HV0mBsBuQ/RodhRCuRjGlQI42tOm6ATDSafHEyVUztxa8yXpZuT6GggHRTIa5G1FLJcdNQvXasY7
Ty/qGAfc2E+yN7lFzfyiVV00XErkNlSufNSspuih8S0RLAb3FQVlEnnmtzRSDBpAOi1Tqxc96xCs
MtfAVB25pCba8+qMqBJsmTtMQhdBRqukQtMkkJenVDQG64em+RA+7KHvqvEaitdg/gDolbjSqq+k
3lDtQM1j4F1Di9z+qqxSKixVHQ7Rs0uZyzoXXLk2zlM9aJRXz/cqbeIgkzZ04soX+tGhU22gPaKV
2oCICylvI+lgHaeY7tyNFKt+L3zDjR9iTRa98VC0Q4to3hLzBKWqVeZm5m5KGnf9WxwganVYlWLY
w/DNEiAJ6zq26M3kcobvHvUI6Lo/hUAApkR5VG/Sl9jsVOXNb7VQ/9llulzhgdNGI9p2mr3agvud
mmpF+FNA/E+eHMlCSr+fIvU99QeZb8Q/N3zcFmhENQfFR2AMWO48r3Ex9PbgnPAgwTJA60Jsky2l
j7UfUMCaYap9BpaPnVwc0Kgo3PgB1vLeT+ytyiFEtw8cDPYL9SCybbQh+ZE1hNeZHtF37iJ+Q8+P
4lzyjVREgJ/mrAZwLMmgVDQ4L+wqp6e6Yk4efaJJfhpL6pkHNtVu38OtHVFkP64tSbuvA+k5SOsr
GDtTK2VDWO9jI8dtqBm3UqaZFDOrX9//FvNohj2bkQllcHoyRBroj3e2NAnMehTpImlgtqhojzyd
SrFo6+auMwKqQpHz/YCnJ56OI6VhGYqsaOLJrEvu8GRuYwz11E2i/GjpI5XNceFYnQFbp5PBUCw8
VHUgkIoIv/t4WloUKogJOkY5IMh8QlS58jfPzSN1v0Ow1S7qRwkQtRhsSGOvvp/g6VnB0Cb1f0PC
59Sco6/J4EaDhMslWtHOKVAKSfTqfz/EzFf6Y3qYGZj6xHfntmfOpueOMJXxYKF3i84AWD2kPLbV
uneyjXfVhyRe/s6AcN4ljkCJR6rNYohRU/oiNQzFRlF4E+ykXRSekTdcS065NVqHStmfz3D6HFEB
8ChPj/aKJ4gxHjOE0rWPN+1Zr+yNi2zfb9MHAdXidmG801DCMCRuCCxGfPaJlI4/mHZEWYUKDkkS
/YK4fP0g9bIJ70b0IBh7PQb7YdPIdneO0szx1t2NurAbfPHVHI0/8yq3ugGL6Z7xFfoUxfi2d+8W
Zjizp5iWhCFLGghUvKjJ1M1GqJGXpG7FCDRNoVxYy6i00g1S4lXzs7/hMsHL7LfDrvgj1vzHt2qQ
qNcxKBNZj/NtbmilVDALPkm8W3rjp67ES9/K7NkpE1aDTR6HbHHisFizj7MLPVCXyZQ6XfVESdfJ
Tmg35ZN0i6XnSvvdX9DgnT0vPE6ZD+JT5M6gk3cIQ+L2gRnIPKqOxpKspIB8ZrqTTc8yOJQ7NM97
HfD10tcxj68/RsNWD9sTrrYiYPHjz1MoyQ6KkGjs9KU8l9bWExnCQ7TqV/oLJhKPSDKXb4HT9Wc2
QwVjPgn1k86lbP5YA5gemdt9zNDcancjsJT2WtohCrdpG6ab5JK+p+Vhp7f13bDT2/7k/Id1eN9E
BcNOfBade6BINQzYjboptzjsXmvr79/kBAz+dsDZs5XqXgzoMJfJg9stQmU87MT3DzDMmb5u3vyr
6TmjtRyUVe9Qcd1E91yBd+0Sinp2Mk7v+Oh5z66jVKmIzAf8TGr6PzEoDHBaoY77/Wyl2aX3n6OQ
uWBTxXl1zhFS0I/E6GVkW7kq93DDrptNfBva+Wrx1vTFc4WMIoFIYlHK8hy/0ORh3FupJPEiO0fb
JE50IzjFGqOTjf48Xau/n9npLmBOrv1YUxpQSNkPjr8bL0r8LHZlIID6o+peZMnN3/j5pszhN3nV
qnOEiN6W+L9zB8U9h/ZZ6xpm3PcDSNOpPfvy8TYSTYgB0NPYrI9noOWdQDDfSgQt7pbA18lW+Rkq
9B29JktjfbG4j8aatrdPq6yn4T3o8o4SwZb7zQptFl27tnDpbamLrvJLcxegtdkvBUczlA027Tq5
jskpdJIgku+YBb1drek5oheJbVPa1PfNVr8eIL/0K3VTr/gIn638z48HhjRZW6C6RYtxj6cqRC7m
lHlF4Yk7qE1nlkf8giWuI+GhbyvvGCoctKXn+8VinmJqEoQSb1RVZ6ctkkoKX1Ym2fT/rCe6Cr51
yIEupJvqXF7T7km0jSzf+DuT/TSuNstUqLzWRB4Y143s/kd8LU1NneNTeSbdUFas7ktQTH8crX28
1c+jzr5cQe1iBFyMKtLDdqYeVMe/yncSXsGbbI2431lYKV8cvsQxIovQ0ghG52u9SDOjF6Jk+opo
GgDtUqygwe6SPa43hyVszhfrknQzuGV8IYnsT9YlBNJRDgN0gQnNx1vc9h28qFyndeT/YG4n25gx
bcvq5G5GSpArxPHXmmMRGpV1JdqV+MuPMR9cOgBOVr6hYgrPxZPrMYns+f0kGjCSSLK6sutNuh/X
7RWt15q0cl+VXzRqcwT+Lq7ou64QlGwWXtt8bvBWyJ+zt6mk9U1RmW3RSZOpWp8MyLocrKayrdqv
q61w6e6Kc7QzOh4wMuH1Ujr745F93lcZllsud05z+g9xnj4fR3il4oikf7otuTfyo/loPCEq34Ur
4MbcCfudsTK2wzlCxtULQvnADm+zV31XPsSHdPVn8CPuvQTh0mS9TBxu8rvNnoLogmHODJolsn5N
5wymBvQVDt1CdvvjxxzPmmEkvO2on2BIN9+BVC9EWpszzBSgptcTWC9ZmefGVnLah3hxVh+n0zfj
zXeeGgyH5hYf400nSrUK14hImsuIuNiiRWxbO/pG3BXuKt6CEA42YGAWQoD5pst3LbLXI0CyLG5T
6mwbEjW5gSymUq+n1TSujY0eRzszSBaG+Vgix1MlruH2bWA3KBNJzd5gO6rl4JlIutuNQogKNuKi
2MpotVa1o27SA9/R1nQMcqpLx8rpCiK7bnCMwZMCGTP/dkpDEoTaoM9hWkH6KsR0A6ruLlhRG1rL
63wrFnQ/LRwqXwwKqM3g6mFR9YKDdLwlyZkw5C2oPVxBrvvsSRAWb/tfjWASKBK/8fpOEvlFimFg
GVipHbw37/qBloB1UEzqVeFB/5GtZTu6Wj60prc0e4smaSJVVIi1yBbNplVgv90Fopna3aF51zbV
1lwj3y0dBB5cNXBN+bmw/c13Xj7PzwMas7OZDO+gBDTFAC+yq9/9ffTLfZVf88QOzqdMSkLR3Y7f
qDwHTwsjL0zVmC2M1B/B145MVd22XB/hJIJYtidQouSIO/NWef3TAdniOV403HE4poFgHX8y+Wik
SLoQs5cbdH6H6EBdDUElZ+Zwnlx1O7jzf2NENjwLruxUP/zgZ30KaKcjR0bUl9r4h3Ef91cTnR2y
HQLqw0S0E28XBpzHIIC2Jj4T0GOZUU8iWW3EzAUYUMJS1Ln970hS7YgpjTUmD6tl3uUsfYMN/vFw
swRVGsoWuhGGG1MMn5uQ7kh5JJRrXzLEPwJVzP/P+c2WR1T7qZZNAxpXlg03Zjvu6p3G6dE/LJ+J
JwkOyMrSlII2UOpTpZ8vxkYsOkUalATZzhozudJzGgfriR0Fm62+LyYhO0DYcrtEhjzZeRiXgrrC
eYHMgATg8Yfa1qLbhUrBGkQ5a2Y37fjH5/A0AiVeMotTdXt+KOU5JQAPpbBdOPrNX9uMuC/W04pH
GLZejFanD+FoW5uNN323nxaCGKHuCWvGoxll1W7GjejErHjD4HjqNnS83WIRsibCO1u6gZ+GHLOh
Z+eikfcqJprttCTE1QjW06TeR/KEtgZbPxOul47DpalOL/fTVPEZp4raMV5URvZIsrhV6POebEiS
d2vYhp60kMs8ub5OnymaMYJXpOicibMZmoqYNhHdX3aN1xCLYoUiiVYOElTqC8CH7Rji7bKwEE+i
GihOxDJcB6aqwknu3UL3qYkCSg9ao1H66ltjU9DvDEb4hU5Lap8f+81S1DyvMbDhwM4GFErulq/3
pDIkK36WDbCA2FDz83rP5fWg7yHKr9Tz5WX4xafDvYrUNKV80vDUhY5fJQZrhqoK0/Vjo+ODs8HX
gqPYvCIW91b6jv6a1feP9eQwnhIsnwac7adqoFVtlzY0CEpXql7aPWGjN16ZcbEw0Gm0OBtptpFK
GdZrCqhAppZdCnTgsaVxgXRqvDHeU1vf5MTDUEq5jnw/xS9e4XSNnG571pTIncepkUboFimTZvPQ
IMmIHOQtUzJT2BJr9LZ1vzDeFEYcbz3H483W46BTJ3I1xpuuHNWltCvPdPZt4YCLyfnCWKer4nis
2caN92NMT+/0wbx4txBEeKjtDmMoYdM6k95EtOOLalj/rVGnXICJksxSZoFUYSSKkPd4a06NjL/x
CfJXNG1AEI4aNOxkqbninIUXxtKT/eprlY1/jTvb1BuBkl8+Mi7eTOZN50zp6WxLIJ7vMK7dDow7
PqRbf7sw32k/m79RncKCRpisKYCTj5elP4SNkTSk+8O9Ea+mSpy/znf9wbqxtlOh448zO9P3+mlA
axYjJ3AhylpiQKytpmnmlP7cTVTCI842wWYp+f/lvvN5vNkLLSU62ZDzY2TiDKsWY5iddYvXoBPq
tmvTIrhZDI1PAzkc5xW0gzrKRuqNsxEbbOKt0DXJC27ArNV77o+7slphUePAXKYgTQu0so3Wwn4p
1vni9Doeev4V6TKdThnOSvV63Pg/KRxfwFzFL4UzJDzoZ+lWvl34gE6XqYkTPrdlilakza3ZbBWj
yMGwDtiubhFG7yS7WFGtdmogyPEuWFv79dJt9SRdR6nhaMjZLPG7V9CZ0KiCOQBVTs7oQ74zttPt
eDHNe7o+jsea/v+nCIS2FquPW6Y3vuR7gRSLcImY2XZfKMKvvOW5Tb/78XpkPNLKaHKIBU5SWZGf
qYKfQ/5Qt95OfZgykfILDIGVuGueFs+PL2f3abRpV/o8O3KRUlkw2kTQLu9poV1jcMQuV9yXVIqX
xjsN56bJoesluiJ5fnJctTKQlZwXp05cX0lj99lJflycRzlJ7CbAgdaLQ+u2FWR5Kcj68sGSGTUV
g/ucOo/S8e/MRnB/UL6cntZnu0G+qNqtU5In3S6/yC+XxafhZt+oKxgtuCuGi8ud2NPv+ENbkrdO
W/P8U1Gog8Gbl78oUHtxlnANqP/6VBTubt3G38Ej3S+s8GlHPhmHpa2A2CBanOeTaS8qJ/EZ3tzn
0z1xOvSnLBi+OX+N9Eca+X9L6Dvi+P2vw6JovLx/L5W/yMrs5eWY5Tf9jb/E8oL0DxF+JsIOkuqy
jkCVPfYvtbwgGf+Q0KpD+CP5jU7BYsn9t1xe+wfYP5VCg6gSzFCi+h+9vCz+gyQfnHEi/w/J8B/p
5WdRKCoJkkDSR/LdmAQg85xlJ/ahSDPx818pS2k3mfhfS9sRAZYnL2b7Z9v/P4ebhHWI5S32ktmJ
kyhxRIZhfDau+rVPYQjXin2yl9cYijif3sL1X9/4/0mb5DpDdVf93/+aBQ8MpSJ7tjRSzQbPSp4X
M4HETRYbwfN00OCriMswapr2Q0lT3qQXxuvfGI8CJpUTi3+Ic7Geiqc6hSjjt3IVXLbntBmu6p3x
a9ig+XSmjPPCcMd74jQ9C4ketweJWgXp5tmTpLkq6FO95MUNzpQ0hIOgrumnJ2UYbrWlyR3v/v8c
jYoe+wjlWmUuMevrSB6wtnpuPu4q6Qb2OIbTlKTd+9KRVt6KVuBf8YN+uZRFYOV82sA+BkbYNuXw
KBlw9Ex79adTzqD9B+ej8Xk6UqtttO3+o0TT6XeJQp0vcuo40FUKFbOnWRUKMBt3fBYPwa76Rdv1
akqmlb+wRF/9+Ys7Gmp2uvShB+PcGp/j/ZQIxaPDXWObtk0dLOS9xZv08VlGTU0lZp+OTS6ZKFnF
2fMzzXxM0mx4C60rVbrCgjz3Fq4/SyPM4hANrxtyg+JbC8Jcs/aqfKnWi8mrLwchIBetqcXmRGJF
q2yXwz95k7fAAp1wk6r7rLuREf5JDtgUoB5dsUUTXm6+f1vHV7t/Pr5P484m5w9GZmiM6xp3OEEP
xS8PLyF3uP1+lJNd+OMtfRpmlmAR/YnZl0tv4R6+prY2r9k6LowDMLMKrxV7KZb78mkS9qNOne6N
811YqAtBqhXpTdV/GA1GEBE1+qyw/3xS/Ghitgn9dZr0x4GiGMh/vFUHnw6QdGPu+1vqt+vp4raU
EDudkS4yEMrlqUB/IiOhkb4kC6e+Y8+xqrQ7AfP0QPu9MKFpE/hXMDV9DNNuy84us+fK4HeP9yLL
03zL1+T3Kb2IJa2ya3fNxjjk+CQtTuiLT4ID2URBQeZd4wCb7Ug9FZyQj+KlRQggkx3CNIF+q+mi
baHp/yt6I+7y3uhXiQcvSz8floQTs5mRLlUV1FnIcPSTHrawG9Fp9sMLLnx2FP7yh4WfP7vcTo/u
eIDZOqJRoRHFdngRt9ilmofp6PeQSKJsL9fZNZ6Riw9wVvJmSE5HDiz0yTw8GhVnb8tvBl0Ic+9d
PNBeTa/wJC6/eVb5PmjQw75tb70X6Bzs/FA+lIflmtDJJzkbf/r/n04usxlpLmH8NvyV1Y+NdYgZ
7Psv8uS1zYaYbRuaYBS0kXjvObQpPb933T/Usp8+xFkiNqnq0U3L4U3YASzZSDt9Ld8NG3GdbFAJ
7L6fzclei/rDUDmFRZVMiDp/YTSNe2WVqO+5sev7x0alOy001jffDzKTWH7MCEk+e63F2uJGOfss
MGNA+cUzGw7lHojqbtx259MlMlp4N8eZpNNxpnf36fXT/Rboiim8qaj5bKXLn9xCXoOBw0I4Ovip
tFDJkuX5EubpfZ7X7HPT3Xzw/cx7Jx58BwFPcznClYN0lmzh35brlf4D65LfWO9sPBJ16oXrLB3S
X72/z7/BfI27rSEasfeuJjQVRrdYTaBzw2w4fV54hfNglJV9NNXZZ18WtVV0kfc+6csG+mCvh184
KV9VD9G2WI/veWUXyrq98A/xajGL/sWqPhp7tiCiqBhCK/Xetas1YOtdsRVWL+4d9iyrZL1bLr1+
tYsdjTfFx58+oz4sikFgPDyUvUsM/Kvb/Ep/BF2xdtfGStxoOJzYFZaTN/0j3rjULJdSdgsfsjpL
+tadn+Wwot/HrsPIZh/jHTwGe3F8L/CNXHizX2xon2c7T/RIgannffLPN0ufcXPRn02nBDZW5+nN
cnR8ckmcfUrqtKo+Pd6BKtrHqonPw/u/3iY3xE14ScrVwR5xIfafX2Zmo+mzvUcUi0AdWaNTmJcc
oo+OWMQsS4ftSZzysT5MBLz04E9KpONJtUmNB50lvkyJQVKsdvVgIKcF9bTVFxpjZsqA/97l/jXU
bM0rVmP2nlm85mvrTk7O0r2xCSm5pMEe5YzPY5zUQUvRytdr8F+DztY/fjSwgEPvvR6gaGJeATsv
XJrY0jOcrXMZGzl91JV3FccqCZacL3q7SLkEdr3qVPg6/auVdVs8kYmef3y/Cv7Nmv/X/GZrXvf9
ESUmG+kW9gC9vkwwO5TXxIAs+eDeOrS3WG3FdrYv7tVzdSeeLbUHyMd5w5P3+nGKfloXUhrWKZZj
7+0mvE4lah42Js5b/INXyXmxNzf1g/JIVntXbHDUWtxy/s2y/J8n8HFd/zS8EWsU3DlKKgdEEJQJ
gUTRVBvFP0f7DbnJ2ywtzVkh+HTGs51AHc1AG3jokJd+YxUEyCs7KGcReDandOSN7G+Laq2eWfty
MZez9MI/Hsen6bpiG9QFmzxQKKISzbW7bYpgSb329t61dVAc+ekSNhDKdFS4Z9mSbuLLHZ4ufYkY
nTqmMl9PYT1oHdtS9KitIeXQ3QCWZy1fBzeWg2GR3dzrT9iFLWyGX6xinCS4TdFxgPDmY2v5NOnI
aAo9keV3SV31YneXYwaf9/7u+7V0eo0i0EOzqMjkYGmo+ehF/TRKKceNPKjG25TfVNbFtnzCLIos
WbTBaeZ1YbDTKVH1ITbRSLXQHzmPLZXIRP5pSW/GHSQEFWOh2NZpbfUejAfIv9dFTjexnS53ZZ0e
m8fjzmJNrfZKoTKkN+lqAOmAe+TaOySr8VJubOvGeO/u0i0u6d9P9uu5WlwYqQlxcZydZZpVy31R
yW/ieDFW92n5bAwLofrpaYmy35Q+kue4zcyDgbgdyxCP/d/hfuoJ+U9TfySfTyJnSvdYxaB/pwHy
pEYyaqh2+8H7HcWDNZxFpSv7F7GrZBZ93pngeY9WGwIy0ULRd11ljzV8Hw8/VHyemz2+TJq+jZUw
F15AQpv1fdgpAn8TQ8dIsPa1lnigKhMlNfAm0ovKKp48OcqwV4JVkOUwvMNMEPvKXCN4QY1yi0e5
muHzGjZYDNhtDgcTzEuTjgVtk1Hql1dNmQb0iiR58ZibfR/8zKQqrO+wHa1iZ4Dq6v4qrEKTDqrm
Q54cUqmVt32kgyv1sswMsFrWFUiquOnjxC4VE0pNs7p+kyk0hQT4YURrhNqw9zwjEGBGt4Kyt+oI
/iG/q3dRqH7cX4hy3uH8q5uNj4Hd9LCAV+bxlmforiIcEbAGE63kifxtBZm5HNxfpTmWv1NT936D
B26KVSX38YUqCgm2FXid/iw6U1dWXY4Xg1oLbLdaleLvFKsljBAVgDPGExpdUZU5YptVt256iDHx
cqLYD3aRlKXuIWpBYcIFGSJh56ciqPdGj4vLaGjNYJu0tWLadWP5B4CvmO73rTeMW1kfUs/B15lL
RK0HsHak9FZJOnGHghYfVE3tKxi9Sl5bUKo86NxbXOoz7wrbLDlE5SEMPfbJaY35ApmaePT1OwzJ
4kq1o7YvVSTDUi36T7D2ytKWx953Uj9CDKeqmIrYEY1rkKBSPxkaxy8FFQR2hTH3qgQsiz0b4o9b
1SvG4NEN3bR1cs+n6Cu3VVLhL+gnN4UvI//oqwhuAXjy6nVMleRODVLzTTcyXmZMHYTGqqZBrwXt
PHxupFG4byFjvyS0QOBdmQBJ6w1s5NZ6IkrAGXK+ZbsVRew/u07C/bnnodhG3jXSIXDD/KI0OhNL
0joVYkvFpLlOaC5I5KAS1rWCYca5m2U+dn14eUqak2qxb2JOWRSIqnG2hnkgGZ51nXQYywYYgLUC
xBZ8ySoQkzjAy1vBTyIg94o/qJOzLGagNR7/YJO8ROWWUwZS+tq4ufRT9SOpuEu6BLOztY6rhI/b
KaT0cpUXyMjwY24TeS0pvgsy0xjl7KrqFQCqEJstZTOkeIfiGYxCaw0oO03Py6p36aTPajSZRaAE
tVOFVQ2+EXNxnVb+cMiuWi2A1mF4hg5bNQsEyWF5DsZ1KEwu5WWFfS6YhlQkj5voCV9QkoZY23ZF
IAV3QVaY2lM2VLWAPzO20WuY760MdARbIw9WNn50QUPDsuRygy7zIZN3FVqx7lqV+lrbpaUfpZeV
qhfJVa/UoXYvZtKwSlKzZAkF4nhembgFXltaBIRJKBv9qWgb0MCY5XrtTmSHUCGDjV5OL6vYv8i1
xl7hut7wM8x07U1sxVBfZUXs+z/GNvCAlrS4KO7iNirAXndgKfiKfAW+msu4shGNr9hDWQEOIXLa
ak/lAJbUjjCOAc2MmzHNwhnGcgq7zJDjh2nldQ3xicKEFT1lopLH+UpyBZ18T9PTpF2Tva1tRRA6
3xESC9pnVyYunDBDKTAyxXsvPKQ1qedNYJpdtMuysGmAzQRWd1YI+Nk5rmBV2qZLUyEDoltiURsY
XnkBh7cF2SaMOeiFXDATkI56U8q03HdROIBCSLjjxmlMwsSF5W7LSps3P0bA28ADMD9vO377Xu0h
VdWeLLxGpQpgQx/6TFuD18DczxYA1F7lMfheW8Ll08cY3DLSClhJDE7hTOn1DicYL+AfZrNLg9QD
xsyfwmoDeQP+HkKTQ8ntH1yw4Y1n3MHa6BzBlW5yJUkdLxe5hPR6gA2LdGtJxrkvZ6KtycJ92oJw
FQfZPO88k1iqk8Jtj5mnMNbnZpP7d5oER6BKntF3vncGmNmRJkjbikO6DiwBGu/UPxtjL70PB5QV
at9FCka7YrapKjw3vdY6t1i2t0JZPBgSNlKVtovydDMOyTaK4bj02pWhNQ+5kPp2o+qg4yX9vGMd
YAROV4w1natmfhkoChXZpEQea9UbzDk5H2k88hMVEdsI9w3HH7sxlN/9UP+sJPVH2+A55gvrlIwa
BTPRuhoEL7tVdSGHfiey1lzvjRaYa7Rwa6HPnjk2LvKAD7IHN7FSC1PYme1o7mW1ui0akJcyifzD
2GFOxelKoTsZD43ix89SUbuXoeqPd1CmwUTq3WOjhddCwWll1bjdChHvqrdoMu6UWnMSVUwAWhay
bYVR4XiZ/hg2xAONBV+uucwbfS8GAEkBLHs2ABAWoWuUb1bR1HiPCtJWNAoaIopaEdYmLJkfVQf8
tDXSny6eUcXW18IcGHtkgvmAjVE2xSGxyvY1G0PhvFYL+SyQoGXbXlSpMHSMYG9aTZLaqCP9g97k
Is7jgRXft11IGcnAdR4Pt1oUrjNj4DAo5MgDA2ZF/X4671grOLNLVQ3FFFA0nFUfSthoxqhv66wb
fqV9jz+ligGOVhq542ouRW7X787IUI3nA9ZBa5AqD5XoQ2MrAp97eQoj3Yck2BDd2H4SGhD3Itzp
SyUDRkmXVlim5g8cTBqSovmtpfmCiLENtsVl63oPYebxHRWaoKkbvUhrYZ9aNUwvrLVcYHFwijpb
T0CaiYV1q0T9cy2BIDlrg0HvcC5ti/Iy7Qx/DRUiPMi+aRxEP/afGsXy9qFo4WWlY3mDKFW08DnS
s+iyGmCc5j0Iaty+bjUvfMBc9Vkfmm2vCeu+MW9qKKdpD/ZVMy7I8u588b7Qu01suIc0w+4X91x4
Krh+Wt542xgWZ12Duj+PSL6qsrshYyM6XgvVTIl+ex0rKB2m7yFUX8fSxN5J83Cex1pViAbwu4q/
y3OpW1d+/LPrzD3db8llpyfbGKdqaG4G3RiQ3Lyc41IGeZPJv9UGo2sRRTpmurIzmOGuaYvLvhhg
oIpQA2SeaYfv0Foo5EMimL9cuoNls3WdoBlxx6oxe/caR2+6+EnSEF23aUWQGAzWSgMiUJQCLvIS
zN4ar4U6F4F3NRSOJB86blhGjlJ1142BN1MP8rvB2VZu0hJHdUvOMLqVM91Jgjbfs/Py2wRJ0OwD
ydzhWVy8d2KqrMwhBgOupyYAMRNL9pWa6UTRo2oc8LzdN2F2G1tB+apnY7Eas9yH9qn8GL1oHGwM
Io0fIStlVRcidsGC+YhSPnRiLfCcIBSqfdUJLyLBud0TiLzFepqoW2ZKC2rbIZ4Xsos0d8/1Kl3X
ZXwRSCLIrLS51XrJAXd0JTdqYsd6otlJNl4biqesMUZXN2GuavuQVuRr+gDTl17F1lrDtmYrCVBU
etF4NFqw82M14a0VA+KThcYzgOlYS6J3prlGti0IgPek8l/boYl/8YvtOFKfBzoL96NXAyLz65is
d1GCJw6Ks8BXahsL+omrJ79rgp7aqUdziSpV+mFMeGdRW0zzXQGTwygV1/eSkKhrczgesI1sTxwl
23JBIqi9DHLNDKGe17DYq/qJDRrn7SKn22+ogYereeiQVQz20iBWjl8AH804p9WIi41r5i95LeJM
JcG4yQIamPUiU1aSCS8WTwXQd6rnHmT2mzWOVliEB/o2M8XkOtDr6FGRCqNYqdBD7Kb33wJhjNel
FqXrppJA6XUuJc8iqr2dAoRo4wd5/tT6eXs9Ytkf2n0YC7Ldx5XxkBRme8WulF8XURpeYktsXPaa
K+xgjXigJWhLv5c0CJlhiHG/GHTNRpcyXGbVPt0GdSls6ckFTzPZoG0EARymWmbgPCaHaqsE24eA
qV0FvepvEiPHHrevWhCrw6NZkaC3OtEHziv88CXzJhwqYGAdKF4siyOnNGS8B3NYs1l8lpbdvW8S
qEAD8negW6z4R2VKdB5KDZzpwAtijM8rrzoQb0ryKopbpbnsEfP9Dtx42gr8iROrwS7DNxjvPTXs
O+6aYGTeEKhG9XWqe/GN38OwWiPxHV5SnP9eMa7XsFVvsvJjA1aNVUdkTdRO6G5h0bfu+bO2QOel
tdKDrIYAnVvBa+jXYX3oKqHwzmmY4k4ieKGk8sVajJ2CnSAcKXNB5mcJtRf7D4Jf4nEd+PiTgSEJ
gaEGXh2sBjNwjSd6oLz0XIOF0j1UlWkG2Zqkv8xR4KUkhPaxKATyuIkSVQEj2LrEuQdsFDX/nPcO
f6mLYa6dN24jamelNQwy6L4IvBebWV7x4am939e1nRWV0OPRDysR6INPnh8tD5c30jKVb8merZeq
QNQjUk2Kdr4imNoOSFCh7rBOTLFMn0wrVDtUxVzD5q4I0cgFNXcG2ywj1aetSY2N9hUHv4KsJHFc
CHcuDrP0VhY04Vfh6m60brw6NF48o1XTeAtIRFNpJinF1nsjkheFd64pWgkUS0xGjJACNwFYj6BG
ZO/Ple655np0OVLeBvdK3RL6RCx7WC1rlosHek8/K4z4TnDVu7LwuKMgQsR5noA86y9KYnvjTpYh
HD4TWgU00Ok59tVxn0YCV45BkC4Kseo0eA1tpIqrsBxz+Z7KQVvsslT1hZs8SZLwvBtQLDmt0VXV
Y2s2AoaJRtdXWw7zBrCAOyZggOj9nBrmde4Ve6mNjPi9b5vI9KY91uqeRdlPix+FoXmvLdgH1fk+
F/VFlu84hTPL1jeNB3TCTX9PFUHuCJNpQLD6f+xd147kSHb9F71TCHoGIOmB3qSvLPtCdFdXk0EX
9O7rddhaQN2Zo8ndd2FR2xhMY6JIRty45pjRmV/GS+o8gt7dd9vALgHlC2hoFPh3YAmdF202rMNH
A33zUZ1xDr0Hj3PfW8MKoFvpKkB+99i+qpSmcRylD/TfP+sdA4OmQxuRefiIsmrCtsbN3Uf8g/sm
NBgPkOmCGIGMVQEZ+3NqRGulm4kif7RvyUGG5QjsnuHoe1ijEqjJ2ekPOromlmoRk9m4L/YGf/AV
7+bH2y+gE2gMg8Ejow/95y+AHlSpl3n2rUovU/oVSz+EAtKLa/xgUn6/WW7WuemWKmUDlVY86MZF
RrprQgrBRnXpAsLo8Uf957s5EhYDVAeTb0zjwGG9meXksdBUipF/KwLiLM+pS+EWh8GNBAZJ/gha
eLdttrVwEHSAhjY4400fn8Q1YXnVfOPx4GQtXD6yIiwr/V/enTfL3GyULJdQcrSwu+f7IlDdwu1f
IdX/jb9BT3jbINuU4tGw4C93pwbwH0WPFvvD2J79tz6+0mbI+OCmtpHXNjXomlxQwerft+kMhL/I
hivzfDBaf8ArBQ5rD4ckf/VygULdJKYMaL3dImBhHJJr1Th9U/bQpIV2/rrTrOIIYZsId6p2lC3I
JmXh8Gj/3DXBEWMwSMB0ZsOI3wlW6lAKrtk6fPuFf53NMVJ+gGOBrA8uglbxk1llQGz0SRQbnUp0
AhZqPwhG98fSUMBSkEBqgeAjGvJ/vvkygySUhAfvC/jc2AqgWwceNpYOd7xLvluaPTtt03LBfkj/
un/luLBEKFJBNASKmrfD+STv6yotdHzzbY6dWtUxwQgUWr6A5kLdzir2/3Jo1/5c8SYEtblORy5W
n8N0Eaqwg+v1g5d5d3fcLHATewq2oqG56t9GF+Nkpzry5zFSL5MrWrBtfMq49VC7/e4lAvW7HRnw
lCH3ppObCT1GyVk6jwpeIi2sBfNTaGkIzlSbDeyz9huekLxqKFj/Nc4O5qkg1GPPAA4Pyg5U2W62
DYAVSj0p1ecm69MfMze2a2f8qeHm0oOHar1bZPsDmYnFFKwHtCnGUXdqdnQVKxRF7Sd8vHabigb9
RcKuX8WL7DUBCoFTbiO9fX/wNe8mR0CLSwpmb4qBP+7I35IggRApdJ/qccFNgqGpqwTaEaIWYHw9
Yprff8c/17rZOazIirKRus8ua01MdOx+q+bz0vkXHwm9B3wvDfe/ChKDvNFVfo+zCcoLRQNevPwJ
ZTSM3X7N3WFK90/JZtzBQn+tJkGmh6rwTyC3gBiDSwkahdIX2vEgAwKlDgrbaDW7+rJlGYX36Bq5
PX6/1gOC1wAeFchncnNDUpQh6VIVP4suWIocKsePUH/idvn9vhO3FSBEhisStBMoEd5EkEYuZVqL
3RcE3Z1NH9PYhIc6PNaESbCtHhaIPJQ2qjUUAqr14OP91eP9vvjNHplk5PDQJf+JWj8QjlLlUDc7
xjs4dRV+Ykl+sX/0Qu+IE7+eF8cb5gJQkrkjzJICepVo133l3c6A9kHmGig4ow2WD/uvR5fh7VX0
azFNBkgBqF7cRDefbxY7+Gk2/Vf/1rxML6XPnPEVRoadC5/EU3/YtJ0Kb5weBe3bY3677E3C0zR8
xMS3+6p2Y4BDDqVvS7PJ26Z4AknEHw8+4rZD/txBCCQEaiQq0OYgZN085CDCTrxHUOnfKnQ1doO3
8UPyna6aTQALJ/cRmuovDiEoIhLRCepFLHcrarfMYNjkff/FW7ejhxqoWDR4BQtDWeNZ/uC/ZPse
cdfvv+S25hZjwO0BCW6Ldr+lc3ATG7SBDV9F8k0nO6UYTUp8Jj6IZvfn4c9Vbu6+vkEIEKT+q+yy
77RCl2OU9EcR89Eat59LrltW4EnmHDysklqi9gCKdhv4pU1tFCB2AplDqODcCuRlIBWW8jh+9fOT
IkWj8dRPj+6xR0vcvCeRr3TW1elry0ow79uwpT1IDb84tl0gz/AHGfwkfRCuHq168+YEuZdaWo1f
6Zy6Osx94S3hJ/DLeHCeHi1zc3rFpi3zdR5+cWvU8mxoyA24pQSDHZuGClXtQnt9TPN6tOpN3VdJ
VY4JxPRVtr3ZGmGSwJkqfvDdHqxxa3ySlo3AWDd+GQBcM3LNG8kZhwdr3CE8t+2HC1pWgQSAwNwt
Mw6eoGmdsRkXWtxfYFITAxUHY1FH3xdFmOfP8S/Q8cN75T4KIsiD3S5tSL/7unmhgjGzdAZuC0NN
+NMr8FXaALP8usDCHFp07qMl/+ptwhUAShobx+euwIPvh0ZSHV8MnhlrfKUY1+jzo97DXz3W74vc
3NBFJQpFq01f2l5/ir3BwzzEkj80CC5sCgiPWFF3rQ4JZFq0qlDAQdkXad1NNpemBDzzBZbP1mzz
i+xvJjzEla0NS/0IJ34X0m/W2m7R30I6QQsWdaL+Y5Z2wEBZU9/ZtBQw9yrtByf67j6+WWl7yb+t
pImxwpR5eyp4OFwqN/d6U0VTrHl6/FR3UNTbV3jzxQiMqFkm6z+yID+IthyxL6oc618sekDE4/fm
ERrz0dNt+/S3p5OQf48dnm7jLY/X7enAkrK7oDn+E/j3u9vr5lXeRP5uaJV6wAZRTWJxvMqLYKG3
YL4L3rj/J5bb9tsfuc2v5aCYBcuBTSfjJio2YrzqGpYjoWRBQhL/28604EmAEv/9Jrl/MNB7wAME
SR45FPb+n2+xnw2eVAbKpRJumtJBHh/ExUf//ZvdLi50JUALfOZjF+Vz465Ap/39E2z30p/v6s8n
uNnlazEVacP6z6w9chkwXOM0Vy48sGA/W9up/Pb3qz16nu3f/7brKsy9ejHvP1ugDshMXS2//v0C
221++zgyGkjomKuqcudwkaRtN3XN+lkAFDsrJCR09ItZ3SXbxBnd6EfH6K8eCBY+RFbQPxNhBfjn
A1GYI6k9J59Lgsmz0u74yK1UXsw4WxwKzgwKesAZ4ZqHThpch9x4BW2oam1aPMpz7sD0sFxCsfm/
v8rNIespa6amBR9DAO1QTmwyhUkmYaTZf2TLx4oJcAYaE5dSc1WfeF7YDLiqqrx2hVsISVDP1w6m
d+uGvaAvf/9V/iK8/fm73SRhojIzTRjI55Ba0mImAFq+oh8OKN9bLNr6T+hWPT80APqLT6MpcMrY
mKYynO9uPo2k1TQD5PaTxnuqr9YUt87fP9VfHB2476CEAo0Qwka36srGiHluL0yfWV7DJKJKMBrs
31tVOsJ6OxRUHg758vT3S4r31x/9fc1bhWWxlfOmb2b0uxYU/pDiqlqn69lumfA9IVvQBcQHbMmB
X7Mf08l9pLm2vbSb84WDZaCAwx+oF24CXkY0jKAr8VOHRQFDqf+6UVUePOMWnv9ujZugp0hrXQGe
+Zl8M7ytCQ+4zZPxRV8zV4NJQP8Ck7nlaUB9/DRFDycpdx9VAyJFRWNFQi6jwsHp5kCriZCkgw4K
sQ5zDMmBaj8gvlsXHFOHxCoOAtwFmVs81lm7u5FvVt5+s99io8pSlWOm+bn1dH45P3i9r5jU43b1
/DBl28L6H+94W2xzyEDiAU72rWyJkemZmBMN++h/Gki16um/VAElXwCS9P0fg43/F+75NwVH9P/W
7bFSVnxBpqeCjeES/PjPX3/9H6I9mvbvEFWBLg8iCOTgoJLwv6I95JdfLdR6UIqDt2IguP1DtGcT
9FHgFQoWjYr8BvbdOD8dH/r0P/9NULV/h9I72DUwVtukfqDo81//8Qc/v7v559/5+tAI+mObaFAA
gqIHtFg2LXUISGo3d4pW50ark2UKOs2upMJNdOLCr9BrlRhIlZAyEi1LuueUOgJJLfg3HofSKUZQ
f71iR7vGrfoZ14vmtrrg1iLMLePXhLWePFC33mXD7GXXIvEGh7+0QxXpRh/BvjlKYIqt4IcKfUSX
KuIAh8tuX1pzmnhzlfpiq3pz6aotcYBv3onj7KdN6oMt4omEgVtUQU9PEAHGoVkkNOJuGvgBnIRj
BTxN6SwAltad5iwwwyyLaFiJOS8A1bEZ1t+Sy6oYvtOZB6SIJ9fQjGsGD+7QXqtPXlsPXi9EQL8C
gt568KunIoTCxtdGyODCVhUchaNgJmIcqlD0n5s0/PoCoDUSHChu6+0Z5nAnBiidKCD1jbu9NOgR
cOuhKnQ7lWt7oHYrJAzz4mIQH/tZarhiPHqDkfiDvvqNnAd5tQY5Xqre7WalC4Grflq7xm9XCLIV
ip8Jmr+DkeGxgIFhXHB3cc2cCq64Zh5I2mVFnNLIgZjKvRHw3W5gHk8S713OyQEOiMp0XQGP7Bfm
cz275PCm1Lr0KFT1HrY4Hp2OabzsubvmsgNfFbevW5fporuM+MSk8FRx9Ir2OQO8inBIzpSCp465
X+FnzNF8GbnfZ5WfSm6eQVHI00ugOttqV7Y0Kmls82UxZwzktaEPU00N0vHMO/huiy4BMSH5nnnr
Kh3mQd1XGQCJeiC08GVfEcF2c0e8347r6X9C4u9nAI2IuzMADVyYRmjSpvmLw/hnXK4rADHWSZsD
SV536FXCXKiyavulWXVnXjtX4NSdmsTBL9K/vZQjvoGRBm7xBv6sWQJebWAwxedwKn4CJqzP+REg
rviDJvJ5FdorL8wK35lnZlxbQOoEAl+DsrTHwghoAYA+5yEcVk257mwYN4VC24aavuF1S9tgM8DH
Znoahm7fytm+7VQcKr4TqEfHPGLFFOZGBBh1oJbgN7fCSdH1g5Fp+3R2m27cM7nxKNCteUtO2mqc
xyZcGu05jY0XZKzFEVckdtFsyymwjflySvLpNL/2he6tKVriSWHFpxkQABKI6xLM4hj0QhkAiR/I
quJr2QjcauGrl5qk4LCLRm1Pw35F/nfJ18QC1jjiZRvA4x34tGhU1TAxSr8RBX+oFVOOYd4or55K
Rh8YsBSYz1oeHNbDf6VO3YEC0tQc4ulprSJxjaGd7zfD7M7VF9+VurAf+XRgs3oQcuEgnDE9Xxe3
LCW35MeiY/ZiCO462QssQgvY7aVtv6vlqygVF3mk577sz3KhntI8O9JwBX4p6q7NFe5M1jICT9z7
lBx7EDirTPFy1njFZLhNP7oiLFT7HtJmwDDnANV+N3rRlpQ4gMBqmKxT1DYQU5bpjgGrDEy5q6Cv
UH/rhiTql+QCn94LwsJFlPllaONzKfTnZZp8UcJXEq1pUDyxH70fZ12lZqOff4Bzp/eJV86iS3nv
jix34YTikHy1DaAwVebAstb++1MBGNKfidJ2NcAMB3gBzGM2tIJ2k6XpkkDztCEkWMDrmI3enOIG
dIx3QxqcWnCF5m0h79By96jvgymwV/kHkWE20AJCpwWtuLqzuFtL7MxRcWe6z5gp+LSZ95ywo3QW
V83RxNydeO12+G56Ibng0rgVRoUcxp1aDtMq/ZpX8fGHahfA7i9GieDwEheGQ5POSdTJycr3zTJd
U3u3RUdWKCqvMFZvdEcNdxloAYADknBk6kutz7aCM54Q9c0AaJN2C1iyPKvcXgJXdXCE45yk7xVL
36HTGI/PoEkAm/QTXKkrHH1t3huuKglnuV1PHcc4TO721FUSwS1oKMLcNeOSZyidry5psDQEqOQ8
ZKICiEPddW51HFsEZJJ4zBnm2gJjYHris2SvxuoDl4/Wm9kN6hMcVi6ZF190KbNtYL/Rdg6S+YeR
jcdx6qwxVR15bQ/yaYik7JrYrbAc6ozuu7TcD0uzU23WH0aq2nNlSRcZ5DNxJD45wHErYeza+Doz
znOan2K4iaowpVFZt2vt+Zis9S7dqTVYL6Cqax/iadCyHRB/YW6K9IcxgBiQalHbtZEkQvxZKB2t
a8K8EwNRNrdiSKtCaszIHuiOa8zJhM8uaZ1Bie2ulk243IqZ4ROvdTmZg3FC1psR08hCXI1B0Tmr
Up6JOjj5zJFfNHtt0PYwMDsoQJY2xV5Ck5h6BD/1iFZugbR50bwUaa2cEW9OqcNwUoXaE4Tcmwl1
115yBx3IWyF3e5C2KhhEQpWbcT9jcLRGVqxCdSMt/Rpy3bDOCJK6DktND2e0UukZI+2gVqtjpWnH
rAfRrJhObbacKlCi1qI5xSdpdOITAmDI6bCHUMJuaLqdfmim65D315Ljw5lBdzEWU9T4WxuwhD5p
QnyZwShIOsXnjXhqDX6sF3FfNMVunPNglp3sjcnw8iGGo+oQG2oW98qilg3ODKCv3Kg2gIMOyxdo
o7xL8NuY8beyfHY7S2w1p+YookjpCtLgpv3qIltwMzglL+pB7rBXj/lstjr1WCF4BbYMK512wLQm
7Cn84Pr8EBd0z7t2DwYARG3iMhC62O+R2xh6EW66rVhS6jkcoqHFVTtzruw0O9n3ueC28uROYPiP
LEhzDP1XM2NBPy5eXzX+aFFIkClR2vQh6d77uI0m0jtquxPSARNYvayCQl0CJYP2W1aGQ2Pys1LD
RaHIwqX6zgziYKS7KdGcoakQwBQ6JGUXjuoUAjMcTpMSxvxb3xtO2wguG44AyeUgvevYOfhIal+F
fZRvScszOBRXc83PhWixvdQt+zon+2mQduD1RWCHEglZ3RKAjGguAF4ncRqiexuBR7djfbbvBboX
Poxr8eqO5pJ3jkF/VkgO6qj4ztrSLSrDqTPLqKkj5bjNIBlM7aVGkhTxc8vk4yS+df0S6uVebxvY
gg+mKih+zPhZzYZzozwhIw9KXLkqeIGl5qRunNkAjVnaig4u03bGaX3FA0dj3voM5A5piIaKR8pk
zq8IvI5Y7GOBh1mfhrRXgkrqAl3xFvgWUBxMUOhyuTH7FMQmSKlnuFfWwc0y0RZ0t41aJKuACwOZ
7LVSDd0UvprdmLjzIjllhvxM3ougtpHME5FfDsgv8XK8XI1d0hquBMqNqoEmquEqzge3mWq3WFIY
VKz4fzTtVgL6C18cHC6nPX3Qogha4oojd3t19kDY9WQbaaIDVW1HHTGTZ0CRltCijBCqMxf8IRu2
4Ewn3sTxSo3CH9rRh5OD33SaLwmCn9krk05jop3g9ba5qHgknU649n3I1Zmk6I90VA66jraRNdD2
1DPjsBLFl4ZzMYEKZTFv6dW9zuddbpm5QQ8pmFnNnn4fjPzS68qhlKPyw8hPhV56kz5EsGmP5IlG
bGQ7PrDdhIbN2NOoFy0egxEwAE4QaRmYPJj5S4qdSAwPbTYGCykYV6pSB0plDQytTAoiUAkycZN4
2H7SKS/B5gXw38PJalOY4YEhjXdqSoF8SBo9hPlmkAgmuN42do1dNtSWs1CuuBXrXqcIblJ1XsnN
z5rwA7rZJ+HZLAbVOZmsQTmDmkFSLbmWnbljrgLhZ6mQnA6O1mn5JWOERVvmDjwGHHrw6Ye5nLRy
h/eux2+fMbNnRiM97nYUjPGCeeC/ezpYd/kqAlDOnYQe1cyPtWFXIAn+Wbb8qNcWF8ajkkJu6W0N
QZi4zmi9qB1a03RPxasW9/sEjrvUZHLnJsgKhMJw5znzeF15wtJjj8weZDY97VPMWgQXb5ijeVj3
47jup3LY17S04iGQLz0tofEe28au98tWiWCYEmlaBxevQG3EoG2jBhFJlkpwrzMPkDC7a+UQJZrn
4fo1AhN8ukvSJBeSORz701DDEXpleupWr9SlMjI9IuwqO5NBenwX7VFCh05P0PiWvXKBOxkwukuR
BIBnBEZZht0shp03PSsZ93gOtTDUUVc4ZHvdM9yaHPn72s6HZg+fxf1S03016nuMNfezzxkJCqUL
kp4HRBN87ZSfkUek/WWM3xVsuvXVYOQ0427qGDhTdX4SLmKvB5gaU/B4eu2ggaMgSNvt+QVfxSgt
k6ieP6c2v5Q6xcxcsb8gjQAvN0X1mnK2SPIDRj0pUjPpdV6HFy2IQakYg5nlAQRx/WTL/KsgliR3
1k2ZTJ64pJ6GBGCtvVFF4ahXTi0OYKxQx5AdMtYOZeiylWgkdKGBg7LIRylx9Hy4SqryLKjSS6+6
uTA/aZ+jJXuwWmhX6peKo2nDeXKBVntqYL9gDLspTfatYelTaWr64In1dBiBChzRd2jazhsdyIln
yV4HlELWAlTrwcKNgNdGoC9m0+4JzT1Bmi0dYFSww0K4mAbGtAbZVEI3U/VhdOlD5sys62iC2YyC
pqSgO4dvXCyg35+8D4YcJXMe5e9Dl0ZiWoVwbmlUxRHwQEsQKqOpc9FVjdYdQTUmXVTlVQjIfNBm
QigARJiO5kCA/pUKT4vWcFWTc8rpWU0tCob2LLCn2oAcO5hbFD85gSw7x5+G5GcXAYlPVff+bFS+
5NYItJMs2+vqxCYcFtFAecn16UpsiQwhh/yKZOxbNu+qWAjhwErhaav2iHYiiH7klQiCBV57nASy
wnyQU31M74OZiGG7Iu1/VlHLlDHb55MrIdampPPBivR79TDOk7O2mq/Nsc/xE5PvQovgjBiWRhKu
3r5XQoGN4dLlYa6IjsxeJEQ6gW6+sy5Ab75a5j7VZy/PGkv+JvW1304TWkcDylVqZvOIJKkK+ioJ
9QW/kBULxXPd5u5aKjZSvLxWX6k+vOWpWW187GupGdd+1q6atl4LrxMtAb3WKAtb3BBxo1lyNu7l
9EsotGcIPLxUFhm4X8OjhbEMGqkghqmqB78hj5XAS02xA0VT3DxA14ogSmRfU6mdFS09p8960InC
ZWLaedLNrKG7bu7tasisBMkDQ/Igt5Ujm/CQX1RXoqPH58rPhcaswUtMQequJCdGU61HnSIizi2o
gHJVRe6GKrdlcLCkkMfvEMZ0swpaZqaSaO3lz1iFuq+2WmmX2GV5pXzxhph6elX5BsC/YExnDFJ9
TeXViI0VCciYOpnYe9Ap8AqwCIvV0bt+l83Pwy6G2TUkpdfDrBMEevPQTomjvSFoxPF0ZEQ66Aep
7fzqFXW7JMg2BHY8tNE87VrWk9NquYMpnb1wwdbHxpE61SYDqOuJq06tm75Ix1JcbRldDxTz1eLA
t9ADmgv9o1AemFu9sACyMCejeh/BWJI+kU1ReigUDxwIO2fEXiavbgZ3ypknMxFm2RZDLdmu+zJR
d92i7FN6yONyuy9WqIosjpwMx3Yxsx5Ht7Qn4PelpxrMsCLNPYCm3UVO3ZOmWmlsJ+sQjQkNc60I
ZVwUqv6+LnbxPU5zt05Qm6YwuFJSB5frBIUQok/RSbA6Qw1aKpiEqxcuV2dBH44DifgW93TYXWoA
mIxRV8+u9JR9T5EJJnhTn2OKeqQzDTj0MC9DdUQmEAO/FYu2y4yDhL/OjeMEx4Na6i996xYyOxYm
/cgmewuYWRkMmuF0yqXc0Q9xmnYGpDOQQ/18LWLqQH7AztE1jMs1AGOXeZtAQ4Ie7mpy8Jp/xDup
suhKvWQOE42H8zAGpQRHAtCudlqCy0phXhVBoXPXz8dqkgMQQ5nYuafXNR7BNDNLqXfGAkrWWC1f
0NMrTElIkE9VODYg+M6u0Ir+4vZTcU3b4RqDWq2/TczsZAukfXSXNFOH5AfkVGBZEJA3NmN0uzYW
MNgvxWoNAg2Bd4ZDUypFqujpsnxYqHhY++mQDIZVQFdjfgGsZlcq6W5SJC9pjnERhys0YJC7JoVL
FMVpVx0iEU+Fkju6pthTB9pixZz+nLQIIzwLV10PtRS/kwr9VrBcz5kj52CxXVlZOLRFe0CMA672
YXHOM1NDUhpruH+M2NG/JCY5ddgNywm+RJchLq9GqjwnDQ253losjV9VbXhryfoG32e2NOGcAXDJ
lavY5let5E864kGee0mnmdUmolOsrgpVhARcyfrDQOqNprKN1mLEBRWu1UsoG9iavQ2JCV/UZr8F
a1EdiQeSnXRIV3JsYx9GoS6XanROrBdVSvYqmSPKP/o0gYiJo6GDOSz+jKqeoKpvu7Ac5IMK5cXj
Oih7UgDnaizswKhudaS3izbfJ8mw00HknAhymNJrfFAVV+HHGZaVbSbZzSvJLA0M7nH2WDM6uTZY
uKmERIxkXJhje+grukPDUdCGcJUhsSJBOcEloxwMVtGFIKU5aoW8ovS4eMV3xFABW6gFER4KishG
8VKeiFJaKupwgJAt8DutuDJChhAB+z5BGE6SkZzJZM+IcmlbebNee6lRoyHa2DK6nIR7XYHEXELI
Viyp8XINxhimqGAbkjNUxE6dz/TalQTmRhiiyq58auB4In1LitaRhTVgFAdu1v3OzxFJOuMIgfkD
mOMZhInArTc57JS7HB2mSnY4WjmVhcmKbZSzraEDFteGvZyN6sWuwSqmkMQ5av3zCAUddWl9sFC+
M3v8UpZqZzBxZ3AfrqgBqcv94vOsvc46vyacXaUxNSH+GsVODMBmrtZRNuohFN7CGdou0xhoo+6P
BswPdEcQn6Yc7rvv+AawYjhOcFWtZL+bqAf6+DQ7y0SCmCVuzT6GBZ1/LWxlkGOHb3pic1/n6t5g
aNp3drXC0w9FRLb2lrL4LXoGUnxidL6khSsNBaQMiiewd2ySjLYI8ns3e10m4VIiYIlrniELHqVm
yeZTl80nERKysaV3mNWM1ioDKl+7uC4dkOHhWGEv2tVQ4ViKt5a0AENDBQO1ibHmbtvOLm2oy16w
TTB+2k/xiWYcNT4AD1MStLp2QnIJ3WX8AjRGD1mB/Q8WL+QX+bPiUpDGx6RzlU4/lGp9MYT+YqDz
y2JiiagZ9KI9x+j+Qg386JKfmZDvyiTZAeZTdDzsxDGCUVRuvA2ytqdqth+zbyk7qbb4nmdkn0Gn
ApPyaLCA4z/UH+laW4r0Pc05ztOPokX+zCRvwXAk1VNfxmBEwGCk2lsyVAigqWBKjbOqdqoWAdpA
No4rOPR6kKKp4WNKtcJTTVyjiUpRMSuRICYI3+DOl2IU11PUp8jSIFjvp1234yTZGXEXLboaFhI6
iVs7LhkC7HMf7FBPDDQHLMUfgtvMOHM6zIwdLtcuQ00rae+NkO9HKTlCzOHUqG8yuPNxgv/yoPn4
rYJ14cFkdME8HEEdcevnHlDDI1oWHlt+aIPxXCGPMjApoEJ11mh6hpjPqW+Tk9rblL0Men3uoszR
R/RBisLhevfUerBI8A2eB0KPAbzeBUwZg0Eeg5oPgVhBDS1DyPBSbnVdacdQVhHHxKtW3VXff+RZ
iZbNvBtXPVqlNIoteqpH4irpO4JPNKZF1GQ0jB2J9ueWjicuDMdyLPHivArKAwk8wHAvCgUiOPxC
4FGrJy/oXTxqn/+pfPmre47KDQgKAMegT0hvhkoVAvO4zuUciOkHm4/wyd1NEj/Iy6nHqGgbINUK
LnQhWkVxB6WEASo+AoZ/seYDiIKhIEMXuQyUMQvGvLYwDEMpab7hRxmYr3LBB1XeX2oI8+Ro8sat
zzHOg9GHh3Gp1gQDSZxuee5bmMcho8oRb+eCoCUPK7tGcWs3p2Bd6vtxWt0GcwspHiISF7tYk3aM
5HuhJ3td9aA8bpcFFGoycooVmIpq3JVQYtZCpI5VuKLDNPqzSYTppV2G55ljL4tPtfhM5mI3qeOp
WhE5TzV+U+p06IZJFVhNfe2oTjOA5zRGkFpzpJQ4jQ2hw16OCFI7cDFDDhmUJoceA+YnGXen9TQR
6Peqq5skIIiIscuRJ0MF23uHQEilhp2mhXVvhNlghBPa8QBXkMoS2q3IusYGlO2y7iLw+lwY9Ajw
LhTQKithdLeuKDe4aUHGHS3WvC4cpYJkn25rVeHoQ+fImewokSHNTvnfhJ3HctxYtq6fCBHwZgqP
RDomjUhNECIpwXuPpz8fO07EjduTM1B1dbeqRDKBvdf6rd74qkLagyb5Y2r5BhzyDIe86hDFAHGk
C+UmG4xs+CR0TYSCV0/ieHADrYAwM9MvOR5WE6hVGeia6ZuJ4h/MIPxMjOlpK8o7+aCkIRlRMWL1
fahXURqcRiN4MdP8pHE3JmPJ+L+M7/jp/n8OlGoFFbEIVA9/Kiyo9l/alJ2Essa0NitSlCyamdjb
3BWfqFd7GQjM6S77HpnHchIb6yYK6pNmk1MVHLkWHGIR1lDTszfLTZjz+EqVEI5zER1+x+VMUHHQ
cTk3xK0m07nmYrbYvs0mC6wdiQAKuk0KNe3vJlLiwyM8jVqg6ywrYu9K6fUoRL/vka9SOFsuXq7m
XtU4q7if+FHE2SiHG7uSMV21eJbHc8GquhAcrB6xNNXXw17/JmYL7g2ywyc02u3wqnIkdxuLXzOE
Y0eUWbqHxueQAeo9KdZ60SrhUsgcv0DJMp+3CQ3Hnt32r0l66qr5POW+nnYnM6lOs0WSTiJHCxDr
qvGNK7/WnAy4pA6twTHmOmY2VHTF04rJK7XMk9HDJb5MKJ1qN3G92mvjJ7nX6pUnHpPXMwelzEEp
N8uo/geUQ+7oz+rxM3MXCtcp4/RKvsU4O8Te+MKo+LgWfWK1/OTWvbVTHRKsx4AzhM3K9BZkwhIi
NmFK8Uz1r7H1YVVXYfeDmCjj1Zwd5IuvjW68VA9zHW+MuVegG9nqY6kxzgPxGLMlnoBsI2MWI2oO
8udBX4Klay+HvFybYbtl/XrPmvGpIXDErIqwL5ZHztvEfEJoirQSaRHp2kVYqOqejldlH9+6Rnwa
5HiPUyQXpCxxWRKNJIwBkTsBuExQJXnACZeQn5W9ah+mXj0NwnAncUOTWdKB8UYVMUZ+tuBa+SAc
TTND+TJ9yKnkMtNM3eoORfN/8KIkGfz3m4IVVdf1n9pzTUM081855kOXJHLbwNkbreV2rvmqj9l1
6I2bQHIpXNPWCbfkkkVyMV6Sv8TxMFll9wpN2yzr5/gJSmVXBjflcxdZD4kuBCeof5GRdSKgMNJS
QOwDeGS037Z7Y4jxz8o1FgE6xcA4hlAFE3NVMhWMZ1fuF3fDy51otvS8P5W1ci7O5CNa+Xn4Om4W
e6WicPFjvJzIQtyLUNVi3gTPHAkV2ukMyrso647oQIsgoEVInjbGw/zavx2b6slIBbSYwyTeXA2s
YHD7fjpbpnRVmv1qLtw3hK71ZnaVBulCdsilapbzxTe6F/Np3btfZEzdFPVbkdt3hZlxmPcznG2v
neVaPCu+8FUs402arSsZGNeECFh/eKm01oWD9dc/5oCJrDaYQ8ZQHQjbEQFPN5Mzg8mFsKKyzT0d
0S9jvW02pps3uS8K8PMSBa1VG+TdHuyiGWRWFcLCPkt1BsC7OVIhnSt3LvKbOE63KT9urabeIMBv
JTd1+VpDg9XCY4LyTFxJWYNxpMwXBl7pdV8+aPiF5ElLwxtZ7R+GB1jkQZZ6ham6crtis1NJ5epZ
uu5k9NSLJxCUwwvSsg0BrC/r7o9MtkrSEyVKpOopOCDJehYBtMSifnCmilGzs60WGsoQ5sFR8SoZ
wRR6iGjKqC1ULNsgAnHdR3+w0iA9f3U6yRNh76aLdM63/vqLgo0WZI0gE9QUIuj92JKNldv7bVvZ
2tkBH3ppnXe9vmq/RZJfGM73yalWGFm7d+WV/EFjvRNWzdc4SAzWb7VosJmbbPKqvcMcJLUvmZM/
gtHviJWyIgu0rA5qveNzgoIG2XRI7HzB90M8qc4ZkiFBlp/Lu/HUGsvbh3Q6jilA0hE0P8u/Lm6X
FaEtx+j+K9tM17BmT+kIPtPCZZVCI6U/+QCaRR+W2JWaPQY4VOFUSOt1GpSLJtRnkMt4MYZLr5Uk
KumkOVD6/gSw/sjsZ7JLg4r4TamBwaiBzLgBSuN3pY8QJ55YqD7JOOFOEjp39+suVm/7rz3ERRFN
qRWVqxEZghZtqRKJFJDn+uDOnN3D8T5IEDrFlcijR6Y1T9lg3spuuk5i/N0S7XQMtVMa5gmfsJH/
HyLlH2fRf1To/0/tidQTtzpnOLc4tmvEhP+l1SB6aKomrDtRajA4G2loDFo49VO0Vc7MAqmxD6Db
U/TPIhKNOUKCdcuXVxLd3vbquHSDdl2Bnn/0asNL2jtz8Qvw5Kwcd2hDR0bqt4tWmPJPoikF+qyZ
sgKEBKSc2+ib3gFIFLQbO09AD/6oWYuHQiV5yv90ZuVzFS2bFsrMteKRRjkzbWeVEXMAPzTmXOQE
xh4380kVznupxT/8quD2dYwGeQ8aFud0ImqKFwqLhKdYm4em0pu5hvt98NM/49EQZNu58pC7KyGB
uczXN8wnjK9ID1NreS/Y5MaerCPlnJnSWVv2czO2dFlqrb21uKpL5PF1qIndM3F4j7nT7mLuNMgG
qm73TL319OVssO5aqei2bKsL42EGES9eFkaQ+RiitU75oRw/OVl25V9wpZ3M9L1eVn+GAhUTUEVL
97QRaZ6AeEUpvUlhxPwzsY7p/jpsT8k03bchuyXNeiGO1JTdZhvdTnyzjn/yIro9Z1zborvYZk+j
VfGA6bEcS2tiYa9OgkVdSt646kjK8uorB5CYzJmwCb5YT0FSTYGZrZfqjgX5poFUkg+LFoMba4nG
7kDDonFnJWEJDTDaNz3nzC1ORVvedhbENkw3Rrt0gvyxoupoQ8BfsnJPc5ajrhxiCOot+0WE6S/C
qoK1YL7PhLfyb5v+rfFJLh2BUq3kaFb/ovf989LnD/nD6ogBycDs9iqUKUQe2yrgDL2Pkumo3xR9
K4Q9kjR9JNulONrzmBcxBgP11DGvm3+OaLMkx/yj7QeSrzbQCz1AlxMOlhGK88wZ+rcvUk+TmlPL
KLtbsWD2JJ0ecfXczSrnJPx++1ICuGBsDpdf+mQ5B+Gfk4i3Xl2olhQveEv9tVB8LQFXN8XAxN/c
ie6BakFmSdbNnMJsS8uvAuSduMHqlopvmcnth0PVZp+oVlsl5VTXX4yxfxsv9W9hpsnMwhGrLWgd
FDouLrLGtZIR85nq0bYS/7B4Zm1dgLZPNJH72UHilpqeyT6MCx2RwifquFkJTXMLd7lj08nCv60A
ElIJ/hTOI5cVnEUyPwkzoEYGkzNaUVo3Mb3Mdfaqdhp299zZDpRW9n21mhjl53nMXnuwOVLZ7ET7
/Dqeug0HF79V6pDbNFFmuNqgB/sXDAHnda9qdvm61/spqVtmWZKd1unU9cGKfg1CuwNgyyvDw4fm
kYfImkPft8D8y2NdgzVtoI4gx86ONFKdL+mlkFjmU5OFEX6saoY3jt63ywEc25jRAo03N4m9mZ9b
cjNVK1rbfzRbNHnxtJXKPQk2txwhKnIUIS/7m5QtPFAUUUuWr00e+4XX7x0CgtTXVwnNXEcC0Nqu
oTazRJhSNII6dKd9u/jjUvomypvS+LWteSSQRrYrRIX31BD9XJE2GsbkT9uQh1m6xuwBt3WpYctX
DBUQiw1vm+LPIwxv7b0VoK6JJ0k+2qv2buTTrf2Vlk8oKTKSdbsh1r5bUhwKrzSp5sA9BMFSTe53
HWsvpV2szkzInMd/8gyo2un4KJz+x10t99Cu8U8AdxKAStWTl87/elZHJULi7GbBWwbiOUc/ECEf
I9G4RhIOC65D669o5GGa8Kzb4uC0sz/Ms8vpZI1ousNMjFWFWFBbSL74XuXB6Qee45eSCgKTvY4F
QgSlhdNlLFVGuhRnyqOJ2iTX0vQgtzQZK6U7leOdsBSejkbDIyXsz/p/gkynJwOSsNyNh6r0D62w
x89mVE/Iiu8QfjLAbKJMYdaVDKsSe+9Xsy/OtBh+Pc6+PCZeB9F+VWzNba14Vy5ICNzW674qfbtK
N2KxQ/2y0hXoZkDNFhOLXLsSZAYxMn5Fx4vyrQ8KMaWTn1x409PnRRVf3pVd90bv7ec/KLHzdYIu
U+uq7qk7IjydU+CTbgx0Cb7tH+neXHYcYZyoIOQiACY8YoMI+mJw8RV2mKl5dCiFmyjKK7mdD7ay
i5BPD1Uj6w2pSpltz8KsPAtuJS+OcP+n5uXZag577s1XK9KLH1W1EoAmBxvDZ/+rPUD5LKA0p4+V
8dbH3zMFsdvOCFjaTylKPHSP0WKYgI1ZuD9QgjVOC8Oz2G5cKHLEpuJpzKuZ/CxfXSu751SJS2Jz
2TBpiYq93WdnH0fbCsfTZunO0j5lZwtVSSrt7Blo62gF0J670SCNkJUFOsrkAtZuVbK4ndoFetK+
Eh3/Jo1iXFmJnXbpL9Ii3kgifyuEm7bEyvJMIuWlHD7FDUbdHdDX2yJJCjkJ8Gb518KOLcp8ntJN
V8ennj1l2zpPJRKkQMRP8bQ5I/WEVOF3HssSGCb4QhIXJpr7tL/PR3HrD+UyNc5C0v6mD/YsaB4f
tqG4e/EufUPcOEV52Iv1QK3YQVII9H51v1NWjvEm+NvHpp9BfqIq+SZ30z2631bzmvCOyLS7ARVy
trVqsErQ59eZKL2GvF1I36R75tbVcoWtGLqhdVckFQZhup+m12udr49XEQZya0U/2T4FLWO4sSVE
kB2xyP+M6o+1OKEg56fjzltJmmizC578mDhoWvR6gt3QQPDNztaX7x3AUG28NLuI7qzliYWBlRe2
GsUDpBHFEwKsXA0UG6S5XL+yRQxh3ED0NdGvp7/zPoXGdj9mzxIo+lqem6GniGvBF4jk+7akbjKz
eeRnYfB25DzzgSqSEajNHqbqwwFAGIgcD2IHConK+n1ZOQDSmRlBveh9xeo4WdWHYfYfs5S8y/ND
2beTpZJPHph18Uy124P5/Skr1FubTldocGk6TwW6M/YFjud9d+G4VSYlt0/pGhdyNS7jI0o5pCO/
bbiTp+9aqwAKeEnKOeyK1DmGlvc0UJlFJfLCE7846nsj8vAWjhI2fpb4/fx7ZjTkmOncSXjZX/c2
3jJXEHwcJ+y8u5ceIWsth1l7iHDHNhKEDeXTwO5UsTu17MqbT8VDkb1O3J/Z2RAMW0+g/j910bCP
XQtkrbunqLRMgunFMbUBrq9WfV47jA4tDZKiEIs7eXetLZykN1Hd+LG7uerk9AkkVMIK83Te3rbS
OPdLS3bwFudpBZnioQ/NemSb0hYcQu2shXxWsyBdKVRUKVMuCVsnLHpHbofPu5aDo2/CiVr4cnkj
mPSUaEdcuioLf9XH6VCet+qqm3VAhoBdYzDQRgWAncoeowonswvrZKIJYw2X/rUog39yDjvaz9Dz
cpxtDjCOBC8gqM9zJl0JVOdY0aubtnW3rHwzpO3FaM/doj1qpXVEBQsBdNSKAPmjmV0+ra780vvD
/8GGujVM/VQQz0dznNPbGh4HsLSSR+rPwNjo4Z7J4TKNIdmcdrqpkNEmxUkLGqyOycJCFt4zWaiA
bN9ri8oaY1vfZqcte0uQiwsJzweWEQ4MYKak2VwpEvlsCoejh5a4YC7zsKEpSV4EUniVqGht5Ttn
dJrRfmqJ+wMmZUrvFjLJBzBUP0vIW4tHYULAoSAZ97Z7xkhjhfwDZmVEh+hP5XbKJB3KLtZqip/6
d7G56ntYSe7wxbSgNODHVOqI/veY+TviPmVInOWjG7midQJM9nfBaJx6LWzx0WC7GQ5qzaWIGoyK
q3AdECMqtxIuzLH0M0LahMTtAfFgR78WMfHh0aBo+TTc0khcllXbwEfyItUPfR8CHaFuYuHEcLL+
t8q/qjBRHqJ/yPiTNelZbmr34FR86xltoO5wGJDL62UWqszlh2pUzH8Vcfz8KMG/ECYbHiQeubp2
UaH5c/aUYgJU3MuBaveU5hGQiihLsSAzIkxB986NvWYvubVcxTZB6v9lia6u176sxnv9bYJm4KUJ
xgYxEmYorXsSGjPUpRdTgKvOwQkH27jRmmFE5vgoRm/pLu+zo4ijr0saqsUmIL47GD02X6Q2k6+l
wynV4qwyQ1cZewK0KnfpnlJNRCeXPZrdNzvnmHrfwMjWg6Y20AsVrwRqQ2n71a+G01droPOrVPdA
5FexomNp1oDBwiTzl8Seg6YOzSxvqc62Z0JSyifdqk+JhVCZKRvl6++uhPVcJI/PqG0XUA43Ufmz
/jRnyuzjHHiHdoo4a9pzD+n1JBdRc552Xz5VxhQrgxgTH85ibioY6hJ8XvpK9PWGBL7Vgp/ug2Ld
nXWUgmPji+PM0ON9GPiiGMSRp8gXkwONY6cd4d13htR/HTHram79tA6Fc16Fugp+pDHT9s679k7z
FGn9MvrmOkAvmJu7q9SjU1v4Xgim3xt7mdcnUWqf0U2+WHPxNgrOcGnT83PLNh4nk+CPrOTxYNx7
KyfPyJlYFyczOdULaA3CpgqThGo7ZtpimKqf9FhCwvm7l1ZnQkDZc7SLeCmQVsz20iWMY8xgf1Es
Qm0uEUITazS8BsY089p1uP3Ddt4ZgUBnyJDT2hIYehaOekVlQxtymoZcd7mrJb3bXfqdINr6U2E0
LxFqTMJ/1ueTCOKnInFXlwX1RB0ZUbnw1ija3UXlpaDVwFWBqqzI96BsgOGqLtjNxp5yTn/JF+bt
ZdgCHbmo49adcYGmFKuMQO0tzKwEg+FMUYMvPpaGkvFR8vWhCKxBRm3mdcB+CQ+THISkqIuQHfip
svxt44U38xHPkeD1Buggi+jWMgr/G8AYM04juhS8pP8c9o0cAlu/jGIVy2lxrlCq7yApyQVDGyec
1L+Xc/uzBjlAyvfl61uUDLv+OT0mt+gr0BM+rkvn9juCFBbcTgtdGVcKKx0KWWXRLq6E0G0xknhb
kpN1Rr6MPFQiLMjmagjkh8AKP9vgMz68AfPJZqpeyYzSs33zm0ZzZoqk4qRLPQHWTzFvUiFH+fxH
0HqUVMtjnq1biqDDh4QuprCKYvjq/4ytCXBDzhKCkEBGZoFY36V91zP45vVLw+rRgwhlW+HXzPXc
wg42nwJMckY3jKMkkE+MBtVhnmetvRTFfIGHuCjvRT2+dOAMV45NT25ja6lD/0c40s/1I2twBSWN
N2oT7MY5q4B5nUIRQvmRyVy8dRvO2xr01mobw6nMJvdYJYBEgtYmUJrfq9OUvtr7GDKV/VQKgPJD
f1HYCssxznEo0MN11/iODVjg/HiSV8JX049xaj+mtP4YE/F9wztDtjjt1vQkhUUthlM0CMw9YhLA
oAR9XwcTc9mndDaAum5LNN0NrXSE5rcilXGn3HEJyEtB32DBsm5Fbj02NA4JscBLbWg7mfSLI9XS
CeOlkiTBiq5kyfXQdJD7vX1LZXndteksD4CiAT6b/h0gAbn07DMApYu/OnQLgQ7sihLI6ozabfLG
GuJt2i/onWjFiJduPIvlGiuNemLhFJBvcUqB9DB/D7DCYsvxiZMJxzGKcelgteu+TEiVhj/oPRmQ
5tlvA8ywwJ8zDp88izQ5jjxxM4US4ineuOHaHhJJ8cXrApnCva1lopujh59TagGRxk/OzwPIZKs8
b6yFRZv5GbyagAhmP8kBRqHoyKrT4NI35Sg5Rfa7/T5xKxxfUmQgRWxDtpyMuwISmIC5BfJaeR7c
8ldWP4rC0ycjBF/SxuTUiXpsZuNFCNdTwSqpzHiFlwsS27gaIkUX/Eahzqeu7rvDT2haeUEV+t66
ELpopJ8E3ED9PQrnNNVOuQ5xMBQPynOft3fteUmbuymYgVYUjraYj1U2n/mpt9V9So97/cdt1T1u
YW3EZmL3psYjuwxo8FePRpS7Wkr3eanuSr/eyDW58mScuZ9MeL4iVePtZTpi9Q8vhGg6uOAoa0Dj
PKYni+KJHJYoUfGKKbdJMiOtWKOqE0+HrMea7Uq3Zgr4nJpU861wPxZ8ymtkSgtwzBgnSsenjnJV
RuklqpdF6a/He5KmAFHyg+debozXYbdei4SLC40ssp5IPQEMZ/t8tTLxNh+OUGWhSufCpsjB2K9g
JKHiLxtaWUCepjX8xKRSHCXgIOjehmGKsi4PASB8fnK8mB1IGv0Y+SjEVW6ey16+KCphj3Jplxu+
UueF3WZrn1dglbgokKyZiz/iFZdqPsPPHeve1GPh2yqcmH3gS+H6V9qHW9XMT9aaPInYOo+QuJDn
DMMqqP+12c+jYsSa/Ef/MFETllJs7HVcWNppQMWlG3Kkb3nUJt8LsxZLd5Ag79Sry2Sby0uG/Euj
fftVxElGgHEkCRImWcjxCIFZMEKAEnABtg56Y7nNsBC3Urm1DmoJWA50YMsff3ucyYlb4MrXiqeG
M43Rqpr0W+lg0a0PgMMoWHb058VTKsHiZG8tb2SZve0fOuvzECriH4kwJ+pTvCk0XVXA7K93vkJ/
RsfRLAuoWWdb/d4nV2ZH3YU1klEm6nOYqk2wTAzScPdgT1p9H9UjaPvd6RiVtY0BYtXhzXd3l96q
3SZ/oO9P6hwmjNNCASdR82Zf6LHDwsDP0uFhDVfUKDLMgwHO+0A4hTortjhE/5dKkxJPzaSLrHyn
ZgTzR7vDE16Wx6LHY9PcO0RpBlzorj9Mgr8Xul2YZAxKbIqD5WIIN6sFfa1P0hNqlLaIpEB91mFO
paMJtwnCvaIUAPEZwKxUhDqAEP1cBy4DjAga6lrl1vxbgIyKt/kjWQZPotvJeBX2y7FuzvG0G0Rx
nbAGCUo487pcZNq2SJX52+QH7u7tpj4fxupBM1Ev73Dy+xm9iXgeWhi2EshJar/NBOVQ2YFQ0HYz
8E46ALFNOvuswI6iaDekaG6/FZ5U7rf0O/0uSu3ezs29gvLpWvF6ZQvb6gipit23pt2nZbgrW6Bh
LtvCscRbmZrMTWp0YnrWfZbSOcII3XTotmgImSKtMdDv02aiMZEiAFNxHSWYWHsTAfCvtpGfB7N7
ySftpaB4p+60SH0XYX4RHxyr4ndyfc5UMxaC+VxacpiMKFvBFHVIvb74g+bPGZB/TDrgqKT4g72o
ub/JirdmcVlqnqXkl5n6yBShrC6QAXVTMLqsqRiZQxuxQ/GYGilcpohUU/fzC5VawQJzq0aZ2+Kf
nYaFcWt+1G16b18PxXxL7o8G9YGA3wrLQt7bCcb89yWmze2NlsClTZ4YNu7FUF8y43ct7pc8debf
CejJ/jr/Fvv0qdY1Ys/6331dnAxzPY3BjMNPFUF3UZA+Z4Xg7j0rn71phzf/bXz+dkjSszTzbGvq
dc8RfN8OQAY9UiTQAn4N4nRK7stAN7O2nAVd5n+xJ0y4OSbcDjMS4teTCuzHorgUWVR81pB9uFdr
e4ozjCczezclVARUmEmowgnIHDebOIV/KanL+8bG2c+/PlqnKuLdjqTpXxfLA8VZ1j+BDiP95zAf
+Vr/FL800IycvFppRk6+7OI17cyzQgMgotYKrc161hPxIkMktq0NZTAM9VkKulC8a9ccUEwRVDtd
0ytM+IfY/Zylsy9G8ncFJ0DlLvMNF3bHT+m2m+LlXFvM/E7a2uRdLnH/daj8NOkYes0kSsYwEK1F
GfcKiD3bDsDdYH+1Gp9rD1OOYqzAVJ6kri1Z433/2mAJNwwWvKz7zaLqpwDP1ERMO6gYqXNUKx+e
vCDoiLTGE/Usp03/u+BTVJ1C2C60qB0O+x80n51lcZMU114Bp2EFxa8LmHUdeyZCusp8ZbGHtHHl
P4XuAa7eiflpV6fvFreAYilSt2QhY9QXDyzbvyfULlQy4a0/5Tae/joWRCt+qZGoU4lZ9q6+DhGZ
dNHPBTXn1qn/FNyEfnRCvPnmkZKp1xajDeJlIjqinmyHwxAiI6E85WP8ZYIeax9dPr2ovAL5Rvqq
Nj3tg35DfUuJj9OiSkJ3ejgiJWqIzAHp+s9y+ZuSjp91XvvJKpYkeAvUW4Mt7CeVgFa0IBnwOHxz
pqs1ij3S9LfCFkyoIUSHVrDXpaNbrs6+2DhF80hV0NxgDI37IDRXEH4ahgP+r+y1K0uf1jTmexuB
UN8HISAMcV8eJX6XUc0dLSKFiZa2Wbvk6gpWA//KAOtggvGpj9nj8fgSPwmHrDPMJnv1top8O6U7
KGJYS/h8bROIpLiafHuHfMY27EG//FTKnevliNPDFZritWr6552hsqDb3tHc4ad+Ylrs/DMvDh8h
35iWQZK8A4CUMsIewR5IW/gZ+FnHoB5GdXWZ45PyX4Jw8NJ7CXkurdX/sCKXvkP62j6m+kGUDA2r
ww1YHucYjGbmZDpFk5qt4SwZW+VskDCfG0+o8B7VGap5eZf05Jko5V0QXvTSeKWU2VrnsOi2UOJX
Le9oOv6Z9Q89jkkfCKKwhtA0mnD80+0bITZdgDMioA3Dl8GRRNzwlCsyXHxumCWk8yDjS05E/q0j
SCnLcdO7wnq4R2O4DdrH0VkDOElFVs9Kvzy6pH4Rm+2VjSTXDF8wkPAptGfiFNt487z+b7UnoQ6q
11L8CW1npzg+CINzimdtsWK8SsdUuy0mKGxKQ/9W/hZwb2u4t+lHr1LpmnrlWl4XLUiEB+0YtrgO
sbT800bTo4nHVjbK22xYT74IrVXfxleI/2zl5B7wuqJ7Oi2NTZLjWYnn39M2XdaL9SvvhaCVx7B7
np8Qiji6s/c8+ObhqTKhAdytub+osz9jPswIuDnw9CLjLHDYlI18KdyIhtzTw8zvciXVzCI83l3P
KMIg61oDKUZnAXWSsxkLznkZ+/yYa/5SlU7KQGRuh+mklkk1obafZ50TTdYpZjciSVJlZ+ow1EsY
ZiccfWLqG0aK5LVViOlUvkTxTU98dTjJADfaBK/WkAYDvrZXmLOzr018rXEUa9Nfsfjsul9H/qLs
n635JqIebNKPzOSa32BzkKJbma8Y9kQc/sZZQT1vd0oMgz7FwaCDuV5B+TaAV9oj0Gzi3hlQShw4
yvM8mmUyWgjx60W7IFAwowDZUN2p+RmuMwnMvFinwNIMcN18wVfSn0wgLo6TVs9PozCflOKpRDFV
Zy2NZdPJhGScpOOZWd5nBA2yZbfCVQSwNRrO9h/zqvbzF3IBIB+F1lXaNlzE9Xk7rGexV+0F2dxi
UamnSpcJw7awEV2BgkrEopJ3w7mU9jtRjI2rKODth2J8EE/In6VW6WgrQy6g+MT81FQOEWoXesVQ
omp+T49hSvGyKLAO5mgtk5aMgMrPZYXaKhgyg5Jlq/nqU9ySjAi8ufvWY4WBb2jEJZCkk7BH7OQI
DxKCNQ55LWbGk3RjlPyxos2rIxG8XoOkDSjU903tnhcNcqfLB8nrQHl9ab9k5rXQCcxZyZpchPl/
/yL+/Nek2zvOx1M/Rzu1fU5uau4xXhtiPdqhPadUaF1kyZpPO2TpXm4OB1gXZyJiho4cbplnRWrl
37hJvJxdUmuNUyJtxuk/fycYoEeThYmc+cGovKlEjilVjpV097bVr40x3VW5uUhqcplmOr0tKrWT
hNCL6jZPOGBEIRtP//mLYRTEgRUnAdXoMZ76YxouDVbtC0qjwmStxxlSr+EIVkAJtKV4OXlLhjo6
HSbCaR1zjA+gu9WHZf4iJxD2tcdmmtMkLVKpbFdKMp3qamhcaSr5LMicPTDmkQ1wXA1+N1UvjyQ9
ZFvlS6tV6q4K7G/GUEj2oh8tGUXc41uj+C3YB9zKTwoFWnbiMx6qutz0svqq6u86MT7V+WVGiVIN
4rfV939FMCCje8vqjWynPLUzjjVJQnIRTFnyTtB0tA7D20/BdSIVl/8h6ryWW0d7Zn1FrGIOpwzK
0bYs2yesJQfmnHn1+6Fm1/fXeLQkWYFmwAs0uhuNZh7KZe4jVauiwfRDStr9hazEo4mjQd6uxIss
lMySdA0HqQkEwsjQXDsRkH1SsAHuvUqm5ZH1MDWb1UG4GUb+HYrVB8WQMiN1m3XrX+I3fyEDGmPz
N1SQcOW9vi0CPDhnBkMjg6/2SWv8E2PhGoTRQLGgu4ME6q/Nr0re71F+cqrIUBaV76CmO90FYg9Q
kr1DWJLwrtaDjEs+vdQVGK6kOfRDrCFGMlfCvlp0oHG1lPWwMY2Y3oQ1MRhRIo+I/LNeo/nBD+mj
CVXB7VvMQHJjV01Kw1Fjmq8S9el+qmjHyRX+Xl0QuYllBvYQDgxnzLF1C7npIj/aSzHwKbYoUjvh
a/K/30ljT1Ari9Jt4vRlwhBixYruZZtZxCmN1BZi6D/mhOJY14EUTZZK6qQhgl0edbD/dgKxGBKV
L6q0mTrAYTnUXqex3UwS2ZCuBYlXNBe/QzY+ptVGpGmKNd3kRUw63ugToua6ZYyRzHkVNRNdqOVh
JPrHXCOmzC3ouamZ6Imwxggo7QtBKnZypxzjkSElZtV6RZrR4tOW9/1310jG1g7pmUVwKPS+3MV6
ELtZwfn7/PTnjYaA0h5Qh7jRNOe7502amvkOezqWbXQKpK4VuvTlJrHcym/N7f+91Op7pxwjcZMv
73k+PwdEnR7u1vNjplzRNqYmIGTk49NssIBwl2Uo7aLt80Ofv2DWE+FKJQn431Y0c+1I6SRuggLQ
o7U6C9GClsH07BI0WSy4TcQnLtvll226MaiwNDaDMSoFipKWgLpRGQonSVm+U5Ybxj1mO1PH/y3X
4Rgur9KLNnZ1ZjiT9pwq0Ri3zxc1OukpIyH+e9/za4Psp5VQfz5///y4MjL4Rol+4vM5Ays8pMOc
fJKh5Eg4BuKE1oRwRvjuMaY7mtTvYjbS7242OvrOL6sC5yXHCfuLH1+mYvEqUNZz/9eoxh6/hTT6
hPJ/S4ThJlLcd/ixUWfjAXcRRPNd8Dp/eP/VonOPH4OZ0NBJP2Z68kZSn2sNmhHzsar80I07XWWu
clvMbos91Kwqx8zvr7Cq6BFUDvrwrGGmpHoK4WGQjFLQ98e4y3eT8orRjR7AdbpapTfhISXjHIFt
nN9vrOFnIFIjuYqnQylFx1n7SqY1JzQRuXZUHATT+H0GoZg/2gevDs/Yyd3GMWJaLUZF0mszpm4s
OMI0DU4Tmu62o+cyDQ0cq0H8zhMaPTS1SK6Tt8nqD3i9vo+tSlsLPhDpYKVvskHZBMkpCP6aXNrn
5bzSQ0zOumQ38e/cQsqYvvUo4uN/mN51ThfjwPjyRM809PVt8tKzw6Sg9AT9Wpj5iclAOAL8FRS4
EGjXjYYZiUwYwVjA0quNViFly/aomzG/OM1cWVMiXGMDWWKCcxnZnK/TrorWQsnUYKwN4nWUJ/u4
aPYFfBbTZnw66ES4qRFfGfxvJmhIchVc7WdYPKh8bRX9DAe4ZzesxzD1kF+aSrhoxRr2NHLLyQ6z
8hpmdHMnID2/fRUsC0iPWSK8JobdHtaYZvr+aoaO1UBrV1uniA4ajKVQOBSGDn0UC7r6EdI3roNw
3X0Yt8H/ksV3xmQ7CTGdRiMgN9eTQ5yDLjSHTicdVICy1GHwbJH0Tqc95jI7+Dk4vGRQKvsHv9o2
TXxMOicMAV2xI7Pa9KUgSTWrrZ4yJUHrDjC9vBhGesZQZQnuX7rq+LtSWOF+QI1vnUEOiktQKo6g
ao7QvKST5skJlk1+StywIZbZqYnTr6NhN+a141etTO5MpZ6CcDUIuxSTY3OgxdeU1zmR1mxW1Fgk
2AFEFbq2lq00/IF8emWdfWw8RIsrAvK10jlYOHk5UCOlD6HEtQ3ob3L8QB/UZ62TNWdRbdYlVVfU
AIfC6Oq2XVSD4QXnMt6k1l1hIJ2CPA369wBvi2nnNMwEsry6u030jAW53ynWnSZGlxK2lyHNAFnY
N1BNqbQSJtQdFVYHUfkmjWQg01mW3j1zPOUZki/yuiupjHVLe0jkgbCVz8o07eekPTRuFAMk6OS/
uDyU73WRnhBS0Vq7hXrmzNQ3nQJGln82430wECv/k+PD9NHUWyNrD6bEoHQHCdbOD+BAMMlIq+Fv
cJGL0yYCDXJxRNxYxYnpe04mXtTxbvSmWx0kuJYCRIS92IZexygivRlsLUYKL//lY/EoOTr5hCaC
M4sgaxYmo4M69rpy1WvV6zE4V1hg85OV/uLK4Od2SY9fSz0wZsg+OwvKgKScAeAwmGPdwjci0Skc
IIU3sW2DUCXRfOgCaU9cdPSfumIsH51X0ecypptS2sz19Nquea1Lb2hUljp6AGP4bQrVSo45ULKG
sxONjwlWC6QEMSX+EaGSnOrsS902KYyo5Jr3+blhFvoU0GQCaggqONJnQdkKPuAhU5YRVQXDW4+R
De5jawStNmFvwtmgultQ+4d47wsD+lUsrJjBBYlljHFvq+ZiVYby2ohgKUmDvlLwTmomt5QeVqcX
27DzsXRktRik22SF50F4mfVdIknvFZ3jxryigr+a2qXJUgYMUyUwNF47y6qxCjJ/FcFesYvpMwwP
ss+4T3zpFH1dCm9yuhfSaivo/VuRw9iAy6MqyVGOWAPRwfhvsEk3wJtouBD9a8bG1KMtTndxdpX9
4i1Txrf5Liy0DP5wa0Pj/RiG+iWnc28qAsMfq4NQ5PhO+OlVCAP6k+iXRfrUg51ygqWvUVYecgr9
Y5hdi2BrCuFeEMRTNmBTcY6m4CJiqgDbXTUkW5+AsXZJDls6OFTp95RpmF9wWkQjabP2asnZWwEJ
XiCD9qV1ktC+fReGfNdX/cME3A2YMayuhS7ewwLeSekHQMRiO1HshKAkTTbcGsArawevXx4jbz1G
mJhUYnpWTXNbSYIXLP+G47bs/izLRQVxDNEginC1CzKN6I1uQwjdGAeinl64SJZqQfMlN75PNCeD
wJMx2rIQw6EClBF+aNKmylijoe0RaSMJZreFG4A/rSWIZRNAddBO9thuH7pWeLL01TVgRBROKZQO
QEDs3k7h2KEt4I+b3/vsUI09QJK6x8Eo0AFK6DhP2japjQ199g0Wclu6uXikU3gHvbUmuTcDlN+w
2A5xdp5lRwTYLpVjQsJERJzMPck8883XqXYwTewIQNSqc2IW9lD/tl0P/CHYlkwChPhAcVkvPQFq
dXJocv+o7sLyE39WsIzYNqU3JCFMC7B7859KTOysuzXGG0HF4A0HUvjb9HJMk+B5E5lHr9Ghyj5b
zBYXDhW63ik8KuiQE8mzoAX36vckQ8349o1XVd03xI2aoDk5k8AoYqbayTLNCOM1r7Z+D0NOCc4B
Mgux3kQKjoNQD63fBNsFubecZipYeK/KtmW2e9WcfHN0Jvk8ldO2mjal8i1VJjpJaAmOCKkhW4gT
VPvYaqCayr0RtbHAuuCjjcLTJEdo3HiUv+Tl/wLB4nfrHnsy3QiuEg1bg52jcfzjHVWVcM4hRUmY
TFUQzUjCelsNmIkJkJpPqI1Z7kCm3RJWUbwZP1i9g39S4NVx44gjhHLiqhQKm0UfVimHYSRn62TY
S60zIfSawIixcBLKI1okBhrcwyTadX/x+FosQhNPYca8Jb+jc5UwYVFlFSsEd/w2eHubf+o8jWF+
agvTZZR1di4ekVBWznXLTHLW0RGDaFidRFcc5WzJOqplDen3BdQrYp3NZ8lpcC7uVHehUKXyoQWs
JuZ10ueo/GhKi4BUcwaauF3xM0mftfzuM78XBCRhwPN3o0MoQtKVFCu6oLIBV5nBGDmcCfz1I9Mp
pE+REFycaE8XNQA3lVwMNR07Qn3wluMvF9+j9qiai6ju56H2NP02iHwh+sSXsTToRz9S6SAjb1Rq
RpPDCOZNZiU73QTmgp3hp4kp7kQ5Gz1SDnH/GT0S1DWobjB1btaxcuqzyS00yonSxX4zIgQnjinT
2wwHVh8SO7rTg0OLCL2VTXJaKIwgZOUQ4VmbEdm4gp1E52DaorDeWNCDDMMpBtUx6cLQlanttCUv
sGBfjzEx+bfMsQazTFeUZtAOHJMg6hsZlnNS89KStQoCnrfxugFMt1i0ErzuTH8fBIrb+qFtQS0a
tNrVsF6RFM1ug3Tf4KfV7IcSb5WQytKTsEKAhGxhSt7kFdyP0SFJhNWLbUQFbTrRDCTLKXv0Dfkj
0FwAC3yV6F9xi0NPFnOh/eZo+5fXh/Ax5dmzrLlDkwEtHC+bER/20vQwG91G/J9y8TV0sYWN1nLG
FXBOq53PJ5n8v5hoYfUFeTXLsFyCdzv2XguGkSKFkM23IuMiwfwmLW9lYG0EVB90KyO7btuVaa5y
DMRkfRcr4UZWrPUMLwEOaNueh0hxUwUFQUdu5Ltigyl2sBFxn1VBB834Kkdvujf4e4tm+ltsDJh9
4EBKAhrWkFK8BDxW6DaUBX0n0urxVHqHtBvCylyXxc3A2GUiV1SNN7h6AeK2uA4w/oIlSco4CFiw
UOSXjiB/J+kHNfyqwQS3EfGuiM4FmgvY8du0/RSHli6BRHfeFdtsBzvDHvERqbVLJqPqSNFdjQdz
xLS7YeqUiTPouDbCbivCKBdEuIP1uqbpVpVruYl3kbqakFjk5rlJzB1Xl+kJ4XcgIZhhuYsJSsO3
jmMdTj59jheB4anWXsFPTZFPIHIKXW3CotrVMK9PEbSScog34ni20GxgP7MJOxoqGzIKgm5JCM6D
YlUXb93SrA5vnXTTpMZNxx3gxVrK6m2B3mCC8s5GqzBGaVMbXg2fMWH9FZUt4JuTdH9+EuxRmOrQ
AzofDbmTqeV1hBQAo0gIvrv2t+pjm/0KKz+qho0iOwsb3Ze2aGtmlWkc2bDwcCFXeDOJ9bLgLGvA
hNxgln91eKDd2K5rVL9BsvP9jjNmPLtajQoxcNTiHbmmYJ6n+lFL7zVyGLswIeVDcoSGxlckFYbR
dDvk2VYRhjWnMH6g6ITHk5T3GvcvC/qrxb4rgdlLgeGZkI06a5+CygUYmZKAShH+iLgCIAr4hO3f
g9mVIqY8MkZBEX7jeNdv/eYSCR+JKHkZHap+YTitJiBkvRztpiw2kooWCL4ccUeOunVHxswZwIzl
VYLGpTXWPWpIKMNxp65k3S0HJ0A2RwtRMitGUeE6119bAc0sipAB4eCnzk3sVfSEIy4LfyZVSi9G
U5867Jn6fiVDNTCNE0bMavYDYThpz1E0nsboMuONyVmlYPWWRrhsHVr5dcY4TQMlL20ED11CQyf4
xFOY9hnm3IL1iw7fQDnysLIczNGb4Y4Vhav7sFhFyK2JI2PT4BNDtejd92jupUa0My23UyNEpinJ
UXmKY3cY000dvtOts7E7cRWchaPqnkJKk8twh9KlRm9NLZ18mDgHieGZ5sjyhrD97IV1tFhUYqM0
U2RCh6DYhwgRNuIazbyvUm6KYHjYmU2pW9EzLst8H0Sy3SEiWDQnyxUdQErE8c8pJnKdU2uOHiTu
d4IVVme4rtjYrcbK6L5XnoQriYTrj1t58AQrB41EB42GHKX10ClKCOcILQoa6hEHWFKj4WsqHeW1
SyFlfYijZxVH1L+Gv+LahEstmH8iQUgjKkG1iZKWxOOosFJF9R4ViPWmhSzS0A9A/WGUXkFGGzGh
bl+hMJLFx3Bvht9QfVVp3sSU70LvbdSOwWvCu0jvnklMPrbQWYq6HYMnA4D+TdXPnTJ6VGShpp8i
4S2WwXk0akkFY3RIRM0FF8GgSF7hPskatKrBGzHpiTDvxiQja+YNvnVSDN6aVfS2pG3FUIAuxHW8
zxAEBHTUZUwg135XIGrAK0hM8LDG+9ANFIWxF/AQatUsd0OTVjsjjr+ykAE1S5zq4DMMy83z3vOG
+Ute3WYwpChH90BIykYWBwq9XHhH5wNzb4TbVc2VeJTGQDyawTK+PtAn5/nw+YueMwTrdoC8LKj3
wpCkpI9ZUGwrlJOhyAkQ50KyY/KDeIuQUtAdqN6aWWJySNdKNyETRuiA2G2klS7dZA6PY0g1dkw+
6WWmVeWpzeKMChcvgB24N+2IvQz8ehHDqhJsmU5coFbYtelmQyPXsKVULHeaFZU7eazLnbjc9Cw/
qV0SniZFx8avxKOvlkcs1aOy2IVWEqf2865Uw83rM31EE1AIGFb9VIHhTMopifPhrGTzZ99pSBgD
sb0UjU6r069YznIwmjaim5YmAvzQJm1gDwgXevkmGAqqUW2u+8vzRhLEV1g54R6X+f//FBdQ4DQF
f32aP8QCd82gHS51qg4XMzYSwgtQ7PKULGNOJ5Zk21gLj5dEAzMOuiBn4EVCc6bmIpmeSDCSWJIp
hu45AGM65yJaBkHUf3Wpy71uQYb1J+D8vCvWWbozcAjkaahq+e55z9ffg3iqYRgm4swlsmDgRguI
bMoFcxdQwT6fi40s3fY4JSSGFpKaw63dpWLB3QoTnViUg40mTcZaJD5a2ZjtigFt+3MrZSk/9ZMu
r8Rlm2Ol7FeTjGnx8mjqR2nTyKe8uD/fUCGQhqxBKPfNiNRa1w4G+3X7/GVe6fy5YYs4TRLmlbCg
2akAbS8Zlcvzw5837QKLP+8FIgMCWkhUznOT0hjpekslNce+0+WyQtbJlj5vAixjNDWMN89vet78
twUZHom2JAe3dvAf/23B87fzc9/PcgjjJlUYe/W/j3reS2rzp6uhbPuMPCPWLNtamsFdkXES7DOs
jLz/ewestLtlgZsz38JUX2OmhKOKVKG47obiUGtrqEVRuCmSkzhsmN0zUyIMW4kiGStLMl7mHDRn
P/uHLYqIR3e3bXJnEveVsGWNGA2njHe6cK3xnUnX33CSs2pbZ3u1OEJJUoN3PXILnxxmVbTwEqFD
bxRmE3TwKamd8W1EeecMFC8Iykd0eZ44ONS9RcD4NBtQIwh2dB7oi5cKwDdC943fujrzZr4wvp4X
loIhOfASJOAv3cF3AI/Ugf576+jvITq+lHYKYZxGqEOtNUWoopxEdLhjsMLMdgop66JHTivZWCBi
0Yipck2JywwNUA/JsSQPk+kUg2YLHz23Ghzac0JOC8yefhIN30KypdWFXl8YggSvhff4nu8Bcymo
KBn4masduixD9vTOHVTbaG3psVzR9+CrufmXlonB9BFh+OA0RE9ocDKc0Sc3FIFjqQIoVG3wDeWl
zWzhn9Hg1WlDs0sGO7xP4sqyHHDlGLoknEfUPYDJvJijQoVDN4yyonOG7wrV6Deg+TKplfp0AoWE
v4Ylo0vfcAjWHaaB0Ff1j4qWGLwf2D6LUshmopA50VD+GZrdrKJI2lk1SosXDMmx4Y4Bt7AyFa+1
RKWG3wfTMziiwJrrGGeA4V5YZ0Fd1Ug+ZDYbURiVtcNVw+bCZ+FvKUg7fQRRKx0GMEgzPjniLp82
Fa6C0aYJ0VliEYAtIpoiF4stg0rhzcAITFotByMG9UYCy3zF0yzd6N2h2MD6O4n3mOgvPvrsGd+t
ikNMHF/OqI3fbwXJS603NdjkmKPp8Cs87pTq2UCd0kABSWFw0V6XBH1NHeUZzHXBLA1lNEqTIYVp
WeLgz19gQT4ls8jP43SaMXCP0QNvouLUQVCyzoqx1dTvBpPeEF9VaxH1qJqdYXpLgyl5ZeYU1pj9
gnzYiOhDJhT9ITeMGDjVrhlPZNIhcrQzTpoVjuvA1yHKUYehKwpH8I/BRXCvzS9yJ0r3bhljVP3x
DVPmVdJaYCTgv9nCXtAlu+BRWLtU9NW8yQyXl0wT1S0VAToy15wcGtMyTR1OPm9OF2QBAS2TWqHL
dozNBOp04Rco4BJoTpe2i8PmIBaMUFVNaGxsFat4PtT3QmYm4TgurZcvG9xmQpTijv6uKN/xXgv0
vX5VplOaEnyWb2LnAblU01mQDnwDG2wtqhTECGuxXrGFbG2ckhnZWDrwScxiAsYhBxMsG4ZIB6kj
h+Pt/vczN9ti9pA15PS3QhzgkIc6YQbXCifXlZnsOm0lImiAKcL8ZaeocLtczE/yYA3NsZF3/BIH
W63xwtCraZzE20C+AhClsB+Ei4LdHsqn+NBr34n8OYcvZbriQzgcdcieopni8T19Tb2ywU9cnrdy
DhEWMxwYsXh3IXhlV3o6Lh0MooFzbB6nGh/fk2Ue8YbqxxNTUqM/YDDE4s9zQoLeUx1nugnFSfOP
9XyaGOwiYOJAmbzDXsxkihXkGJwk4JnXKxzeqEFErltjU0+no9i8MORonk5a+RYruAUCBOwMdmh4
pEPadIcwXE/dAdRgGbkAdtFsqKAlhos3CDVYVNaWsF6y8nyjQUKUHNFH5XvB6VYOV1QKJS3IwqXj
yaIqaA7ib0CIXHdg92kYAWIcDSvR6Rqofa4Ruyp6KUaycWvYI5Ju+KrRWtIPOSQlzSm5juHuKG4G
bj/Z0R9eBIjUv7Vv/U8CU9G83rfnbDVRfvbrtkfh5rCRtEWY7aRL64GSPV/nmhfSPeMA/+tO4i/W
CzSN65BykgWBRdQ2KHQyG1JDi5ScYUB4SRgeq8zYnuLhZ0yuGmjlc6FR4jfGcgnJdRiuUrMXgw3L
IeQQckeYwrldfc0YO72UJc0nmz5gmJJEsz3L10EaHn75l0eomEGk8E61nssOS7n6q1a2qtoNQjBa
2BcVnBCyDJCMDXj4fH8DbXnwaGhBlpt+jUfyBSmZz8Ph5JfVDulDcxx+U3hpEJsxw3uwkkBsYBG8
g58UAVUT3WkYZ3b2ZTwGyJL58nXc6iqFCXKcZYkMsUOCd0ELrRAdKrkIv+II4ZTLpCZzdnIwBZZu
SoJ2pcvrvN3AFeNM6XQMDr2kXVFyS9h8/OBZF9PPxJ8edQSNmd+EDt7I+DrMB7fBtDZ7XHk8vf4K
rTcTGjDmqKijtWPru3S9BaDF2WXcTYq31EO8yb/iCFsA1ombf9Y/s0+dBabtNJguUEDhJ8F3Igvv
EyeUoa0gx4PKuZtrJH4YW6xBKgL9oqVHPd5j9AU9vZ/dsdypxP4Rd/SNkVx7+dYN1ynYmaA28Vll
WAruFzMqpE1DZhGfYoirdFLR+UJBVHByXtUoBxpcghHsIM/HU8jNBHyGPcj1EiIrFestrzRxVnIh
f+skCTqnPau6yymT/PqfMZpuFRoYrFJgZCxZ7OKIyfQc4Y20y8WXEgOK9JqNV6W+pxC+em/JyoaN
qJ4k7ZhxyojxXln+KqjEXtG5aekq6LrkPXP/kJcwdE9bL3xOciCUJO1+VLekslbOJIgVP8sXdS7f
OA1bzPMDyKiJC7srLN1x0wv7Pj5jFkRWyMEgOeFgwBSt4Wv9RlceDMMGGmCubnBY1INdyFikzqUd
pjyaG8ecn1ZAZLvmzEKxz3/1a/26tAHIaTj3CodpJVXimZQgS3q3ZpeXjZMDZGPEwYhDZTuytxQb
4pivkYs58AkT88CGS/7yp9LQgpylRauM/Qo7T78IvsNOimVPKndp8xqM13E6IHVyqXrJCxsZkveK
JJYhj7Owxz5GMq/8yWxKojGAylEkh7OFHZIKTqDB23Hw6uN4YcxV9yvO2UK1xwcbUE8HdoulbDiz
+u7UJ294UlrzSxTuIrLFZJ0zn8lkHVtLwp7XRMMR3SnUZ7qJ8Dh08ozuZHSQJS8cP0wudeOQp1cy
j9BkutpLKeyn/siTeotn5yadDhqsC8YzCHs6xJy2SrNPcRqK3eRG+cMWteWO22LYYjTCFD0Obcgo
sNi1GOujurxncLDfa2jIYcNUbAZgWSYzROd8fmnKm+Xv4bQU6qnTLmb3SfeV17S4vuVbeHADpHmG
/nFUVHStCOBpGjtq6/aPvrWrY/JFHOmg88ke0UWDx03tuNM/aT3y6i7GDtQWQWNbO4FPT4XQbUjZ
SF/BqJE3KeMBa6gyX8bo/Ddnp6WlisoWKN93WwblYYhPm8EBeOPMxP4LG+FkoAWKneUqxriBK5qc
G1IMB4v15QcXQo18DkEw+6eyexEcjNEGJIUwV9ws8ZJk2Udci1yRKcUDBMLSe+GjIvDx/y5PzBKI
moVDX4UThssrGG1/oVStiV4ywYFuQLGa1JNsIInZSqjtcwcQVYwBAyCJOiA/1ADFN4k4ggg0N+Tc
cBXg33TMjGLwDO/AWFl1KZtyH6TBNfObYAG/HgTaYgNgyrGV/hUA3MvMRjwPl+QVohD7fHzM9/zM
6MkV5nk//aXfhp/6n/FhkB7CBUEwjN5p3LP+5cqBcWvQ2VgRcczgBWrFbsXuYBn0nX4irnuvP1mN
YD7WrRNV+CY5wMQz05pSL6QNx6G9EbyZDssXc0j90k4fHMsyduRuQ8VBfTPgDYwVGn5Q+RIC+VWL
iwmc3H7Tqkcs3jV5w23QexOIs0ES5zGAqEfrMrkk7hBcKVSsf4xdx9tQr5EGezjIQn1pJLdJSaYc
Bsokhd18a1/TGT5MrtnY0NLLtOW3+A8KA+8br9JXvk/vygueVG3s5I/8wT0m3ETFisKJqgCrBg4O
4ZmfTgN8gUDg1JbLVEQKihzlQ+Q2FewJuqgAUZ4uO/yUG4bdcbpjkEz5SSkh4BAD+8hCPwDjwTZ/
zB+mViB20071HnFefueGhz2HXnUXEZzosAEzADR+DXg8Z3ZwNE7MZdsy2+TSPpJfTryAGScm/Xon
YpQT10rF7Dzb/wxdshSuqOqXQ8AazirB4egKBMokNfh0OWDvNjQLhUUlWNYRIl2XeIwTwc/2WH2l
CLyhJFXLgjzDwx2XBR+nFb3iorXl3xRSEGBfQNLolDSlA2cplTHdKN1cdpZ0BBdLfhD95TatKcqe
OSF2UyI6PDTuXP38aPfkShnb/TIKkESGj2OXoLv5le7x63yHpxJdq98YVifjDG/0MSHkl3ceQPBF
0kTZtoQDzm2aZsMSGv573v+BCrDjEkbhFcPO5ZVkNcvu6H6bNUnt67IMjo48LtvDZoeO6vg78R1+
MG5BORL8v/4QXpp32ns0geNs6fsOmUvNUFNjqU5PmRVRAYPpuCka1hPDDytSQBeZBx4bwYZ6ah2S
uAEmDDbhgblSTNzg3KOlmH1QXJeTU2u2MNoCnl+wxf4YfrsZPnucUxom9tkNoAW53Kf/Fj/0H84N
Tkv9J31Mn0g1f8w3QiH1fMxj/Qcuj/KyzKfjVI4ZImSXtCDR6JALscGgFszardG14JFBcexAeJwN
Mn6GJtuB4oiYkAYu3hOOLNnal3oGkTzDMafSDl0fdIL2PkQgWkEFTVU71O35z9O/4Y4cgd624048
y+fxGhwQa935Wgg/zad5AC1kx/4NF1RfW6CMu3hB3PGS3lPGBkE/tpk7txgPOCGJKEMS4uUvhATD
asCvf+Sf+SX70L7AHkDv0HSFkI1tI4V4AFWB4WIygxRt48v4AqDAjV/C0IDk8SixIf4m34hb9c18
017Kfb/B6/ZUP6yTeek32+TXXNS52S/JQfJrnaKbii79Hv32d7IrxE3LJYSGZYnj5L23/t7fzYtw
El7MbXLEzfpU33EZIvsHakZ4CMWItYqeVX3nV4/oF8W6Uz/0z+A3OpYP46TAXQRoWQ4XR3TIWT1c
InfKZDE88ymRMK2mYmkoR5djh8sYVsGpsTwDQAY/lKi/5Ig+EIQDMzgkm5xtXtkpELe3Cl5oBCEK
HlqRcD3AQggHvSfp156RnxodM8Y1oU5azfgnk4/ijl2tA+OASA+mU0/9Ii3HoLxzFGBfEa4I17gK
8Rex+BN+MXnhdWTYEJ5YlZ9oiIpHFaox3oEhI9cXkcJEV80VvUQMWGxrxTXX5tF4NQ16qh59EwZn
jBw4HDU4x3OWG4LLIrvHp5Sf4o8yn6nhwP0gImDtJlILhot7PA28AEgA/rCwHz6AJwAq6CkXf5S4
fEwJM5Cu8uRknAmv/j/xq+HgdPgersyckgVg0dZv89m/hZzBFKTAw394JP/3w6P6Y9jhIec0Xnrg
c4EwsmHBQwpIjksNPXHu8Y3v/QebJ+FSwEqJrid06F7NH9I34551zcYhlK0EIgGV+A+44D4oSYz5
M8+HwHturyCasZN/099Cg+P8/Wjep8qR8AkHnfkrL/WFapDI2XwRhGl4Xglhzwhi94+l4AQFoh2M
qglsDvnqJ6fb4s3olCyulMuw4x8BsY4qr8UVzGYtvRODLNazXx4mR07M3KlivKFdLj0CKMuMImLa
ZFvYpJULOsbCLAIHtgsiyNlHThLBOqdpUK6xhiNLSZADYE+JHvCHtYllEZkWJ+v0Q0ArNXq3Thuy
UuCC4Sz3abSxMOqMFcDYnhV7URRYHn4GMUag5BOkPT/DhTWTVXSsl2cBHnkxyzv32QjO6kiw6c2D
21EvFaSIj/ihQDsXHeIl3ZB1cjQ/x70Q2ExvPxH4/a15GffzHlxlP92su3G3HixcRPv6XF2tu/Co
zyK1xXCsX8tX7Z5dqYqHW3OMvGhHWbIaN8SGF/0SHSFXnsp7cBQ/lVNp2MK79PJET+eX4ZNQp7xI
L/XGf1t6QaziD/GTluspuEW3sF+BxJLhETmWvJYMlfWZlhCDu7Pf7EZ/YI2i7c7qS4XOMsw6xzpF
kUTcCV/Hff8gtW3vy2EkiFmeflG3hH9wZqgjVLGQExFPUOiAnnMEvHFyCRjxnd0ygmkyJBKh5TNz
INomjPqLvRBvQYwlwxUPQYclbcdDXsNt+lj+M/F9hm/GECKKo96D3oBkOy09nuRnxJHFckmNiGgk
J2wB/CY+6r8n+S0pFPdJmSyIRgsTwGXS6DLCoFumBg4Cb4Fru0R/lm/Qk/LOSa0SKlFKpWTwmV0/
uAFg4RQGYxG89k6AZRcsO/BhXjIi8ILZs7ayu2aydCIPe+xRHaX7/CDLeV411a+/vPRoXkBu+UCC
mXlRPxdmwa3dE68JcVpg+z/+D9UEqRpLEsb9bHheuEuU/gQcZ51MoHLBxFNIFVamtQvzfVVvWIQK
cuLUGVTPAq7/BwkHF60BaJyJWCbolN0TRWrb/C7/RW/C1Xy1juG7ZCAZAfY+WL1bfTefjANbSlWX
NsByLtdOz9Vl4K1AKsMWmj9c7FzjbKb+yd7gsl6WLZUGOGMaCQvBV7TTNgVmcLbwGAB4ngmb/Kve
GOOJSe8J0uHwr38zd8qqeqnf6svw0l1RneyAs7T79Fuek121jnbVjeWOT/XZSdvoyOy1E+eT/GaR
mA8INxcRNYkLINmSTZC7U4EtxHkLF3oa2aCWuAEUZ8u/V+aWHVEsPOWYbAlUWLLZVRMgb2EbkBro
bDA6net82gx41fcuvTgsYZFUcf1b/4+l+1pKNQuiAPxEVpHDLaAiSI56QxEk5wxPP9/mTB2GUQT+
uDustbr7UXG+8dXLNx2bC8aQ3QHdchNo6rLI79uyYnMlB/RE3d36wxm3GfWizAoEeVNI8wHfmVa0
kUu0hB7alIZWUvlb3SwecCB9J6+kuZlcw7kmPdJVxB3LrAw07SrEY5odlPYbTd0oMz+44XQ22CMV
LvFqvLoeXdLvOw54UZOqzM86AGs7FO6eeVwXi6+dnPOtqAKTizXzhcfcMbSrSjTuT19wHdGrh4Rv
rrXu9st1nlV2iUDQiHqEeNacBeTZrWht4Q7EDMJBi91qjuw5T6UUeVbIz/uynggda4gQRSB17J3L
+5E4pvMvvOnce3IAGbA0QA7q+Wl98NMvxuhQYXsqGtEVL6GQ9tzickBmHQM6Pjjb4rVN2Oixy1It
FQbTU/X8ta/fv07N5He2fG8NuvxaYVFa1qAy8ZG8YdUI33UoXWuZ4aK8Kjrgeqy7rw9K6/rOpyPv
CqDzNDyDQ04LlnQR+PweeqoAIR+J3HFl4lFBowShA/MI2+K/fte1ePnW2deOtVtnW1v9rlsm5lRm
jd1w0TQaQ5d1bvPkl9Nwuwn+FJavlc05lhscc9H+ZqgMAb8hct9LiR7mgxduGtoSsBtoksylzCIj
/UFwAOvNGODmfcU0Pva/JP4Ae7LRS10WWR40lu2tPjnTQ2iXI1se3AqRLQ1ZQddleJmQBZwqLyjc
s58ER7vquh7pntvSiaW05Xs/OZ1yW2mwX+QLGowuINrhFcNrV0c9v+j1qQwoCAOZiGFc/+jMXkxg
ru+yXvX78qi8pOPpSBYImsLhmQ/qwyylveuc8yK8fd9+62NBvontG2fuLZy1xS+3wk5ee89yOKer
X0mefBGinDJC0gopvD0LGrzGQHExOPh7crStnUHTq5wq6krkT0IX0v1MyPhjfw9XBENeC6GJyIpH
KgiIRSCLPx54V1mU4j1XrHqobtuz5qIqmrtqrZnN6c9Hxi+myrY23fjYxXEuNbb62rbX9ej3reqM
rDa5DWfmRFxJNfJpk6KJjvUizN2/zu1DNTN1SnSFTkxXp9z8Z4Dnat8Nknzm95qPLPJeeGMyJrfu
enKoXtupLjC8tq3FjYm+F++9TefYO/Zi9Ze764VMKlFPNhedbPM4MkGIwy0vKoMCvqdAw9Dzz9Ic
hUwUmmy8M7zVpPLX+YQLSax5oqcU4Z/99Cx72P0x09zThp7kFb2BNzi3tEQwt5cZCLT/gQLWbeJH
s6DQl6S3dLOzOMVV2ciu0lst09BvdZFLt4791UO/3Bx1EhHK3Hk0/ZQJ+0lUMp3E7woCss+vprOu
KmaEm1aT1/6qe0QpjmfDTGNPDKo9Sk4K6/k2/Zg15/Vtmyy3ev92Mh/dbP/8NSuGNXv9Mptzcp6E
25GH4eVVnz+B+5ti+uP+naSA5dw2gTFxp9UO3ccjMIpLorn+oJKsbaZq2TB/QmgkZKoy6+7HUUpO
Q77PtKmF43gxPY9vpcTnopr53FRvXc0TQVKHUrK8b+0aWd0aWukemxD64GZkM/nDTNV84dJZG/DO
7zVjbzmrwbmsLz6T1WdTLuSxpODPXX7mo5v8eF+cVQZgEg2KS5fPLXumS5eb7LnQ+VbMHW63t742
dP0drqT7/D7l5ZVFH+kRaIUwI/WVrAqLRALMsmBHLONxRjhpIIRG/1nlk9VB+1g2/Lme+X4bJtpC
2ZPa41Q+fMU5BC9CD2mSdeGuYqSfssBkcBhACuOMi/Fq5psnkun5aErIr8QkH6td+plWppVuPPr7
TH4pgHV54+GHc7qQcO27mVqy8fbLLyZcaGU0U/nxcrrlpi+5wzjdyQ5T3/NeyMIJ999v9eQpF5vY
1MhY1zDgVeFd0xhVsdHgiw6i9RxhE6geBFN+uJMih2DAyha1Wt70BCx2aEWOJpXKhTrEA+CRqBy2
p3BH2+GEhODdQ5brlP17xV89tr1j+WtWEfbFzgXxnw84f8EFvsJH3uxN+mvAkw1AN4TQ3uHdg4kz
lvg59sQ+HRlMABGVx+LelHH+hDqW4NIsSzi+NSkEtITKyjU+TXfu3f7ebD2a8wyXyo6S5cT7/uPA
OG0wElo4h+coGPMs4Vr/sMUzwsJ4bvtzeGrVgfHVLEvlUE4jmH+O0It4Q/WSgqrlD1vOQiev5Np+
S3BzC1uQ8xb3NbazdQE0xUcb6bAd4M7Yzl60uGnogyHP2P0yumLI/8m4eDkuisv2Lr+Pjpykli6f
a8nv2++lod15dTnO/MU6j9/1+NJYju+tc+vyeaxxiZbJsTW3qn6zIwQJRMtz5I/ZDkc9C9wcz+45
O4r83b068qvk/G0U+3slmBJNUeN8DNnzYcieANJriT+mPta5GgPx0FAjWdZc41Ot/selMeg+207i
eR8ee4lHlycfdPc/91amu+wv++tx6m/Zzwyv9cxf2PFHdd7P/OEqj5CmB+IqN0sG74/gFAZk3Fez
vGdb9Z6XbwmHdfsz5cFQr8gK1UNCAOAtRGIf6WfB617BSx4P71g66CX2hWHGWM7f8k98VbibR/fe
7k+LJgPZe+5IWRDw1LNkVfjlpvSz2EtsfbFU9Wo4FwR2eKN/uJQX/Swjsk59xN3sFbfrP3gx4LJI
B3ewr3av+ka5jg+EjEdmagWR6ur7RPonN5Wyj2xip9riSIUExXk34CqjBORa2Koy0CFIZJzOD2if
3RLQNhJUJ8gdOvX/0/iii6eO/fk0iOsVDZurTAQD+0q1Hlrl5ygJr8AJJl6reaZYQNSPfip//Xw2
Qgp9zM3QjEKZhbE0NJpwmDy1jEyb5ZnpbuOCiva/nkEXdDGZQVW+Y58I/WXdEn1IEzwRZCmE1vhF
FH05FIyjvqcKgnYgIxjx3tB87Ovyka7EP+3Khot/7a8ypr0BqTOdNkxp0UtNQ+X84hievSI7cExx
obuAfno2NMGAWgoQEhLChUcOHokDUUygvxQjZ5hRvJFsrLtLk6bjjUQrAI8znkgw5/b5Pa8Lkda2
iCf41i+r7KID09e9dDXzla6GFHrTmdPLBLDKXVKOMhfb2t4Nt+d5kzACN98oXdbIsqik7X3zvi1c
PjeNTeNSWTXw/8Khza9uy3CFeS3AggsQAQtV523aii0nL0Ag1Q7+4PQT+Tr0FXTEWrkFI6HIruIQ
oJXvUiGYb4q2BoZ0kE07Kqb81M9WUi35jQt662uVWso2lOp+zcuXyap/qauWvP8aPt2aIVhaqXKi
qCdv/JCL/p1aW7Nkcve/61+qt21cO7oDnVqebvOc4tpOprdvGNZZ3ujNlws/7D4yH5evZH54qM+L
1+G2evnefT2nGZRT1q2XX12x/ga75fmbjb4aqmCmutLpse8aHqfHafb30J8pADEtQKxFoaPTtT7t
QDixtHTU9tdGLXJHO1XLzwbQ2212b7rROKUUvwmSbe46d5mP5L24KOHX3nelTfFWPTUOpcDev42Q
EHgGjyxyeBFSfhnqptME3GJZofq8K9BAJV/6pafbgij3n3vgwwmAF5gaeRR/a/nyvZGXK87oEYWs
C6ZEcRPjou/AO/CBegOqBgu4JQrHnvdy1Qg0mIdOLjABbBtYRaqOrQJPpbcYxoCcx1Ri7V/1sJKH
VVClOQXRff40TrO2fPIkOxSZwG+pE62rrQ6dqNA4yTxaM+wm+xIV17Ay54KQQ4xh94NC7QR3e5eG
RpWyGseS1JeE2P7rECnLVtfzD8mrVkfzOa0Qr/Qe1bv087guzJRpKFzRFpJIjtsjmDqFhQX7B8V5
HSbHzpyRD38QDteFHYCyBQRvHxCl2AQKEWDqUaw+mCR+nBdTGZCV4exgXGS80XzIO51WIyWADGLE
F3vGrnp4ZTmSoEarscmyF5uEi/5zb15+QB7dx+QxYTKiv88GzG8e6JDob6xtLDolWjlaNfR4lJmI
i1lOoceyta3Nx8nv2PtjeOlGpqnpepLp3tv7ybV9/74M1drQGVGai0w9BlPpwXBb18uofWlemm/a
eoGSdBwIwphLM9O9/R5xbLWQx6ZpwNa5s8kxYtqTYHA+OQxPXdQOzXlW4Ts0GV4sE9mFhM+vkFrd
fTBACv7751fyeev6a5Rxe4ULqiYxpOrE5HyZKTZpt8jvqjOD4JnrTF6WqhW9MAKyP7TTt6EQIlSV
vRWkPdHvVXH/I0K5/d5fDvHZvv1q8rUenyfn+h41HMulJJrhc8cQy0qAZDvoJ9G47E8GLAVatzVy
7fur85KY2rnYVGvv2JSOzZttNDN9dHfVe/ve3v7Y2cTQk7JKwc46/G77mT8AUrSd6N7EOCJ7G3BO
ZJ6DEPWYkyUZu6EZjvlnOzacA5tAFydN0Qr7RcHhOLFpIbpeO08NrIXMRBi5fSKfjBVu6+JcBTUd
lhTW2cwUSOzM9HmD5GiuoAsxMdzzXdHmKl6Knoo0eIctbSjxaE56PXvmlASFBCRqyJRVjjTpr5r+
eH0B9UEdh37gNhhYkBW96EOyLXHLpdL51G+EB1vndYqH9GsmHC1A+5VTtjK/80WgBY5c6Dp/Hmd+
oQZQ/9OUaDBbS49XzUN1X38MHZFjiXR1Aelmx7Hp3emJ5d7GTrHr6nZ5y8oPA6oQ48Fi4aH/dmLw
vgzwP02Zunn9viiEqRs+aOiiBitrEKnwIVZIIRCc5UXOLeiqupgOXzOnhDtHzz7AIh2jiUR9mZwt
UO1J+2XQ4A3l8CZvgyG8V/UgjOAwdBfH+9eF7uhB96mNvozQADdyw1O6cEgX8BX26hzPZ2dKlhjE
wuINA/yeebzrsUAWeOmuqga5jH1HvB+oz1g4Qht0hLfpYhgdY0Gk9fJ7p2nVHfxKWL+dRpeh7FQm
08bhaqsSCJoIkyQhpuScyyzflcv42fu8ODPiuKFCrrv+nlV3XTLVhLZk3WU7Pba5dXspWT1UH11w
Ql0b4e9DM+BKl2qiCwSpWI1pxxULB38aruvb+ql6qWqFXQt+O1k+tuBcjWfvPErPQhTHvkpRrqrD
9fc7ByJuKQJEsSfN6i6AvyUzMGsQ+d7kLKC5NhOF5EojlE/WTsMlljr7UKsZng/XEDaKEwWFASpn
xF+JDuT2CMG1MgTWt0C/yFwyPzPgSxITQeUU+Tv9xjpC4cyQ5u8gGIMEuawA8AnkZ2Ilntvb+q4Z
6brpWRePbX07ccdnpufvWfPAHgK5Lt3ENDZdtrO1bGvWRasBCdZ9AMGNU2BSkV8subQTsfImo9Es
uDDH8Gmm9ZWAP0lLhccc1E5G9zm/mzjiLtVU8EN111NRq0lVkHpTQ+Yfid378lzwTXN9pUyx3b3r
vfTQFJYmZmQiVSS3YbfPhaTG6IR5uCddVa6al5Se0FDN9Mm1dqAi0sxPjRrTOlAIrBO55M8mQrGp
a7YSaPXB4Wv8oGfkaa+WtLCg9zHih3tGPPDiy1Acl8H9hISwcLwR4hC4FEybV72WbZfnlWXlVl7V
VDGd8fy9SG/byf48DOHKL+GhgO5Z7jJK/uxE6Y7EyZnlkpMruoIfXuh0RxATavPUL5p/cRQuw4gn
N4VFvRSD2cwqjRZa5hajVS/0LM4NhNm3IDv1eE7Qm/dappM9ixuCSPsCJp8V4lh2enWu4Tv1Pv9M
zETIOgrkwzcifXuX4sXQXDt3QkbAa+GgvSwM2JEuNTvLvU2eahtIenaFuztKm5xc9Cf+s+vFqm/l
eMtqKmcq53Gssf6Kldbt2HTWZAu4hcR03mYKjAoD50J7uDEpwfCtdZVUGNViFI46PHEbNcwHXfgq
ZZDJx5vU7WgsZ54BVVwHugE9hdriOcqtoBeeo1rSDii0Mwpy9REGc+gYkQiPG6TeQreVTB7wl8HM
YwUZMbZ4nXtia/uzqgba74b+fMvxGpuQEMuNk6Nd49Dg/Jbjk6w2jZaL90hkZdHpV/gd+du3Dr/w
SIqfv13jJYKVy0pY5a4y2HlfEkkS+za6dN5Gb72Q4t5D0mvFSYnpkuTD6VF2tAMlL1uHP6nAISWD
zB86F6G0WyTg47DnV46w6cxKs4a4E6a3bAlXe5R4P/OWPy5+o72NsotTZQe6yo6QiuVdCd5aeHQc
kNRh/6EyrHP6fevpEaU/5bV1bZ0aM7SneOb6tSjvmhc+hcSqHZ4T0PGZsUdik8a+pkc8NF0nbYHx
+gM/+btqnDpRGs34aK/jL93MtrZtaTB+QsDm4O/wMj1BHvQ5eB1IwOPv8AsIkLbcwg41EiBLGQHO
c1M6ww8QQGBcGtT3ky2vP0zVLYfwOyvP35X2H6fPVXnQDYh+yIIelYOwHF/6mSwmy2+9R8Vn9ZOg
CPw9lG5NCF5Vi4NgpYfb9qY6a7r9SovmBXzdBT+qCWvtuujy23T/vRjOqlrhcKIAa71qqjv/ZmXz
dQqHpn/V5Pf5K1p4fseGmen8Zw+tW05Oam6GkS5ey8bSThTB5jeH3Nw0H13SyPrz2+1UvoJOVsWs
wVKkLv5bNVzXVWPf2jQOv26ehttidG7ta2Sk1UxpXr/YjfN3MKDx8cHO7b+f/ax9TX3OqtwmxPQZ
fN9jCq1ecU/ZcaZx6CIgIPR6QVhqm+FumB2nxzw7T7kErM6KqbzePIEnkWq29QN5TxcpEVoQmGML
7tNJFjXGaS68Z1G+fg1KGoh+n7+fH/P6sm0Y8XD9NXvCS7WKhOV6Wn9nKvt+4lcxr6Am9kvIIL6Z
TQd/V5HmXTvAPFN/CLk1rVzuGAdzFDZYf1VnS90BrOF8RMmLaodZMPfxSXbCiLJjt3RuNToL33+S
1p3844eT8C1GpM1G931OmJBLqZPhwiCC99y2bwcGHX47jGtA5UvQf4/9Z+3W8Nc344P5tM6sqzr7
9zpWjkGzYckLtxK6GEYLwiHPDMKgcphmGUWqEDA17kXE5AaZt+NjyHAzgG/TuxthUHKlCwbU1a+1
dNHt+Xmtx95vnzdoWxTedulE/d8N7OfNbxSMvG6tGgvLZWWNvhRtkPWRZttlayTaO1izh4oRwUVD
4jvYYusqQHXhFaTYJ8TVLX6p3Cw//wq7hk7En4ZSlN36xUNDg38DxpRilZPfWnF/4oAtmePPoRQv
IEyLaZf9YAFdPkU64Z0Wl9JT2HWmnq0ONB5a0RSstPVfVNLNc3Hfe8unm9KdY3nbUyPe3PdSX3FZ
2SsHiv1se9Ak4revbBXk3QHGIjBGq/CDiEaOdOxpvlKBi2LNMQ5VLcRHu7/raNbQQ7eE8mlER/He
4n35AYRUAoAjX4ExHPmBBgHsXaCVC9qJ8AHaB33JlyzLrOQs/qIlPpYfi0ZgkZY1Em5/O1TAbOV1
TU0JfuTFIFfivWj5WTzhm5AYtVPF+WNeIn9HTFH4h0dyFjFLrpLeXB/hNbrtj5D3J3GBIEZ/3zvf
weAFImTrDF4qLOlHMIc7551Uw0/HVrIMFWCUQJPFHWMZL59s7aKAwXYZycW7WeAl3YsaJBaVXcdx
2c8gt1CN04kXb4xXtLgqRTUQvnymAZxR1/tkDwSm6IJg2NLM784VZdOZQMPfi+GOu9nDR4WpDJNi
31coE1XP5fSH3ne5yDvyBJw8KAW6gYEvLopP9y8ZLRZL/c7HrByMXPrD+5Gj4e5ZFcPzta72zWvx
72vr0rg0HjCQS2PevzQCGXvKPQvxj0DQxOSSg9LRT8hYTuNqpLpGaPXIe9IeXFGs/7aN7BAE75rX
tijy0NwzjYvyrfr8Sg3lzi2zwgzYS6E9bPDLXt2qd3trtIB/RM7FuO8iy7bNx7tJgMz48StVOjJP
t/f1l85U34NGyAvS40Hj/L2qRj/O3ykEy+BTbUsxyA2O9iX9YaPaFsW/wxldf6w/sDQ1c1DDfbci
6yRO5cYOleDGLLDSucWbOLnmM/Eq4RRcGvfWrTno3prBw2jV+/4sDD4Hn9n+crKrzuvzegh0siFN
kK8vZb7ysOw42Zerx6a74aYqNyydv1J5mZ5jjlTCpbzBz7Xx/gz436FiGezAgpsOWo/3J6pohGXB
1bbYFfeGyh7HkshfuKiZCSSue3PV1F+jmeyLqyLTeB8i65I7r24IvUvRr4virhkbStUPTU8k09+S
qg8t376RyMF96GDc5lGi/V133o725+10bdMlMttf8qlGpKTnoeM7dS/eOmvqyFXK9kPOHJuumhRj
MF5/OHV9GZezIydDTHedhllzVU2UorwJ/rO+54suPHJkyg/L27zdHhukFVSs6b6MaT65frtY3fnP
CRl4G56GNiLDllF7BOCjnihtvw5dX2BLMtfVM78ZpsxXWn9lWyEH3Ciu4qFEkPLAVffeTzQO091U
pKsBa2k2vEx16OgPGoaDmxWJ9lNh6ngf75CUr00zMHGbZjD0j67Whl3UpNmUMFEnIl2Q9MIF8Okx
CvS21Dtqx2lvLYpYgFFSpTOd7sO1jvZviHsuMzq+uAlUHJpJwOm8Ml/P9/7p/a3lJnbGd91NV1ac
alxCfv8cG5lVi+iAluNWIQeBotz3jRDUCyL2u5jytCtuFX8x5Em5ycjv2aGSKcJXx6nK/PvYn3UH
nX0f1LA75pQl6XtFhVi6126lZC1dWwwNeCu97pbseNu+fot6ms529diOf5jMG8ijqmFg78is0rF2
bq0YxLAmOCKGbcuhxXunv0MnXrZeamn2PF5EM3WQSxQThg6egrTZP7dzdGR9vcqgFqVdHnLqiBpB
YfbrL5UVeuzYypYPjWAGs6KhE4Nzac7ct4cmQIzjvQ0H07e+xjXT0/AjMX0buxE8tFmV/hMlnL/0
Nhi6FLixc9v/5+igSeyVocNjwJehFj0gI9k+xCvbH3xe3Mrr9rb90m2k++Klfqakx01+X79V498r
zjS4Sv0Bw/4eOjRJknbLs8VdnSr/HIvj/dO6SCxn8kIh8X7/ujOhl6oWUe8KQoqP92U9MT3Z0GYo
MoNiuwmnyf66nSptWAKm0h12/QrmHbf1e/k91rLlc0uTrV6Ibx+VE2d/alyxbGcMmyiX4Y69n7/O
Xwemd1s/t4OSJUgWoh/H783QsrCZwzA9dtdalhaZZXIaPqyoQAw+v3clliwUz4nCbaGDRCByDx55
W8N23zrnlnBb3the/+wnpA+BlDzXL43b7wJUUVmODz7NUroJaXiKr2urcnD2G/KRnXsCgr74Xfk1
+LTtB2/KCJHpqPNwSauDz3l9U032D+DTgBENFeA/wl47OWAdJ2bXhCyuJ2jN6qEZ/573gx3OfkQ6
IY3orPjGAzo99bPpBBTjRQm/5ND1VYW0UR78JxChniCcOJbj1a34Bb9dzr6TYgp02vPCtcfG1sgv
QkDCqgb5UUhlQhwR4gaVB60Qe4kxPkIsF3z4phQvxstrcYDIoMIOix62tUtFxplfBfHR++Ldq50g
ZDJ8wbdG0QSWB91KxReUBH9CAAN8P7l6v5/cOd5kczZfufwFmcpKmLB9IUROnveebEhA8259kcBE
BRa+RzAS8jBdVcrhvjlTkIYBtc+vHZt/rV1rr1CxIMgRuNxwpsQvFWtXWBOCxcDVBkeyaCwEV8/i
fbRuzWuU5sKTwdcdl7SpDOrit3lNehmU6ZSLf+HVe3nT2VSQ3TUnryeILOCe3AHRnkPuEO7lF+9E
UcIyBAop38ERshSj+OjiDMhcW9fRoI7zappGXQ0XIPynQ/WPy/kVdC9U94GLAfjUV3+QqrTWAEQf
IBJ9BAmLaU1pJWUHim9fah/PRMS9WQfohWDDfgLAoP+YUOAaJoAKYImLmtGJB/oFA0fAFvlJUs95
j9eTBPH74r58q78NI5N7I1Zbd9OVyPitEhvfMEztczfxcR0mPm7A+8l5uJhk+hGUYjtN7J3JV+Py
H/rrMMspVCfsrmSWmUt+DRAdP+EbUrDmvBkvbb7eKusuqSDuDdGIYbs/8jSIKFPMlF+zFbxpHEBJ
4MXpPfKXsT5BNBh6xG6yORhg4zCOVzJzuEdge9A+mkVe4ponkEWnNU4IgvzDDWFy+8GWbp24XmQy
70WfuSOH0/Ruf3X49LpOkRMifC+FOzuJZIx1YBWZ4WoPx8pv6XrMIU7nE4j7c9CBRe65cwwTV1Bb
w07MtZTQRkJJospPbDfY9KXK+Ee82AxejRbaRL4gplAYACN6BmIXqftsxtrKMFqYKbQcvvHQx1OB
hBB8ms2rj8p2bvUgSA1DYFQr+RRquOI6zjqEshe1csrs2KgXT0aAY717di+Q7nbi9NCRCSLnUfO0
G0e+EDzq1bLkBI3o7+3F5lLRKs1COuFr8buKshxrCxWVrNzVedj0iHbZLRSRJJlUKIU/TuiRJqnu
qhzqdx9VzML6J/m9/3lU77AUYM7j79LZt2Yl/UlbpDu4tHQo/CSEVxC6+HMbCzafjGe8F+jbFzzy
+FuJNK3R+r2g0YL5l5Hqs/782YMdy7PRccypD6Tp/fnXoBIi3cdU+q82TkyyqnLhKcYTzYL9EXKx
pMzooiqaUAQQORrPnlsiBC4QttUwW9vwDOnxqXvoQgeW7SPg9iamdgY/ErCMECgemotyFgxz+/wX
f18acbY7Lfo2Zbm+qq4BAnxKRJwrdFJM3s18iri/1vUQ2gbAe1A6NM8i9pBjhPA5UhEyy2vSxfuE
A6oG1dZ4M1yKJ5dizVtAAtl/bSDstsesef0O0FP24yQI2TInGVWiQXg8+yP22Y9IcfajRYd6/d67
VMBZvVU5Nlz/iBauHKL2AO1n+8SPhIBmPkn2Rba3TF4tlI6Z/4LOZB9g4kcRpB8OXf9ftpEYyiCg
2KqnhkgP5Anof6kIayiGW2VCKwcBmuG8vjA5Ng7X3sII7n10jYskzoJKBimcxoUw7DJ8AwbitT32
4QxwzJ+SAbV8pPOAS1DmU4XgQw9VfV/f/ZxIh4ZeqKG3cz6JkA8NSoN+DlQhZBTSupb0n/bY1Xcs
samdjaqKsstZ3lMhxwvlpHUDZZA3Aj0RUNcxdFRnscG1YPuCwv34Xge8gIrPaOUAehdA7Qd6eaSB
6dCRPIQ9pt/fXZlD6Jka2rzk0Sai0TCXfU2Fn9dXLGUYZYhEcwE0MdcYwIp/AbJgcdbGjmqRq4EE
OcY4WvNGD4MwHb9mqL56fcvBtnWNvCbzwPIH8jaZB0Fr2RepHvuLYcigzu34d8aau0Hitj/YFJG1
+DqAeBEhzD0IQM9qsiOVlJK589d8sm9vmnuEqAB3amALTkLJlpgQ//eCm2U1YnFnVUqwmuLXUqnC
eU2w6App0nDZK8MtzOhiINGD93Wq+CY3M2rw8JE9lnaRz2j6U78LLfE0atueSoY/xg+FOGu5ec9U
knQobx96jKyexeNRs7H3HTkCvE6Z20OlVSjyOY+31nFIya4COfJKoea1le2dAJ2+uCMlLgvNBD+R
7tv4TXIZKKflZF2f/1yqQTb/qIYEOtZNdYPWa1B666Nc/1HOt+F2smsGber659KkqC4PVJtlfs50
nsE6cpJkQbEfxPjjh3owEWr5SP/aKkBBdwLnUSgWO4+unP1dKx9JaGCsAs4aoIFD9a2v8eV7onus
h2V2Fi/vqsv6QdJnPTFAOoewUFvk3EVqJiL1GmtjhQfjIeRDDP9TR7/4ysRU8id1ugyRhqfAEh66
lpdVB+v0A47AXW8dqF6SjUZhb2QD0WDZEIUKmKLOcTrca5rP3o96geCMPtfL74P6xlMpYbepQTKf
q3QoeLI+FkPZrZV90wI30IpyOkyir3NjyBMv+bOlxDur2e0zvjt6x9f9Dlm0jMICCq2IFFXbqTzQ
0VIAQb7ksHSvFon1sFNsITqGC/n71m22lLpSZBM5nOGN4o4wEnYbLWhCezVuOP7+FoNb+mYpn7f4
QjylL/Ir84FHi/3OeoPhgYCIaPEUsr47A0EebmVLUIjHX/ZHQrh5aAiRm0GEfvdjn7fHyE8PVJy9
s8fX/ltrIwt3LeDI3UUz0MdngK8XXvD4su2yOfeL6rUf+8z8kjupLNNxmgi/cx4na5lKqsEcWVOr
Iet91wMopNFJEvfAk86a6f6tu2/rSdQ/DVPT+eT3JUwgGpfPS/JF+z6qD6bbZRfE8UHQ4IKOJSyx
qSdXxE3EqHnTWd6G205NieuzvnfTNIMWEL+urydu+mV4inQ9rSfkw/5PVfDo3q9uKVvxIdskzV9y
UDOpSLp4ZS0MdDAkEVhHhK409uOt+iqv6lBqKVOonMsxi2U7si7a6Saw03/J5qySqtOvlHYh3P19
oj9CUvww5eulkbgCWmNAr7jMdT9J0IVoBSvrSnSXIgaS++ryB/yyrwc8bFCaCSmWP5Ehb9kOBQ2I
ho/7V/ojIHwB4UWICAwCaXygnZeG1+RQn5sA6kgCn9/U0l3dQ6VJdOcvn7v+4f/a24nkOXjARvi2
eyv+faxTRQSLAIAzG3CS7Ycc7G1MwiAptuQGDfcDdyT+yQb/pj1bdp3n4IAYgbPnQvUV4k9e/lN9
/kArm2bMbKJQHqBYqEARgN9zDZ9AplTQvCNTWKXHMNaNdcVKHmSsRvzCJOnqtz+v/SHk+1kICb1s
NydaiBKCXGTgARN8VPeK+6PtUDx0qaa625/Y8A49239ca/P+cuzEl+f9QGOd0F2bYlCkwg6qN+YR
28Fz3PE2TkZhX0/kn9+DEg6nOygpRSoCNZswR3r8WzXxPi/c0m8/69Xq65q9NGPLair9rhLs3BNu
ejCLog9RpufFHzad0iuuTwd6l1ilsx7o7Z5PGWNuSKGYVC3qk0JLS5BAtXvIWJjR58gT6CPAIvp6
5HYaydxC/547PbGSbJWMKexq6CRCFkaqf+7tKZueBVX1t+VnksTTH3XXJRB4K9KJ6fA1WL4/Ve7M
SqYH6BRhWzo67MGSZgbgrkebv6sigVRej5Tl8XOpO+eJziQvqcqGZrkmBoSK2Zgtpt/9CcP4Gx15
m6r8JJEt/l6xLiJ0GSlQwBpq7fkee1ef4efbLr/5XbYE/3fRrp4oYdcFoppXay6BIunZn0XmfUUd
pye31GuZJ+kGBm2RmqHJytciNPjxgtp/OItmMrK8gOLvpJwz3x0dLX6JIlGecApx8x7mnuztfpM0
1I+/xN9dNnQJ+t3YPaQoxHmxe14lv5Z5s2tBKwDsK8pVRX9IZILsQZ4SrigVAmms/RmEhh1zhTyh
Pm+OXBh8yXQRD8uPQCXIqd+VUhZDfhwAjUD1yaRLgRLQYLmS7kU6m6IFC6kIAfSqnPiL/d0onVsK
4XYoADAJ1genE3gOR4DWqm3+JLS7P5c/8LfKCQNsoX0CIpduenTtHf5OUvbDL3Zh5MQM6jogtV4f
vvwlAQmHzuALQqx7SW9eO4/k0+9ErmcY4G+qdesfGHL2cBjpU00uh4/+xQJsbIcxUp/hebiqp/rL
5n6YGb81so1ZO904Qs6mb439cEuzc8lnxsfuKQhBj1MZa0oLqPG6m22kxqt2+phL9e9DI4a6i8kb
qz9N9HeoxulyeJ+qv3sjpWG8sznFbnmb9f7oVMKcgdVVr8PsNMFAtFNUxtNVfTB+hBQ7fKxi52Vi
e3XQguVVUB3v8IQE5f3YxTjXnNxQs9moXG05JSROd5YUzF+b/q6/gARLmm3g9WEDkPfUAA8xeGjI
p+eAhFmRmm4A5MWiTL9pc6RQSqj79klaExEFE3iYOTJKtS8/ZskTUa5phQXdv5FQxuDbJN67/lNr
Sqn3z7/M25dSddJQKhpI6PwQUSVJlaOYZj/CqNWlqX72mP3NVODGVMZJl18GhN4bR+o3aneduiyd
9HvmrCF1LvmqXQo1Gm+hYweJ4z+ho5qHoG9cmpWhLS9bEDSJ/4g5JazoudgPtTdQw7ugIRcl+udX
rYgw+/WKo/cgE/dMQuqI7bb919/gpFb//qmjXTUGus+O+YLHVE4ZEosxqR7Nz3aiw/8wM8wkgriB
hkH5VUbPjSDeJ9mPdRJDLY2DlVc0RYRJgzLW7iqshIzyzoAaH/7mmYAPK/+yzNUqPXtAr5eYQgeO
Roo+/1GNAXsfXXAvSRpvDuadXtDqke5gGpqfZcj71SOUV6VFw1fBLuXRh19lBvaDvkLpYC2lUPw7
ynGIlMGqJ7Dqo5IEcYaKvYA8YyCfZC3BmKvn/Z0zM/HRs3cfrSpwLXjYtrWGts1K9xHTvepk6hZ/
2eZWDYD2sqUm+s4Y+R8lhtkqo3tYsBamxf2q9biZrjsfL8dO00NkCB5Yj7MvAoqOm5rb9HUkXKgE
in9kXrVAF2FYRtXIOAIN7jwm0V8i93sz4DeRr205MYlW5736fEQRP+/BUS4/kQmQZ957Nuejo6Ce
CPiUu7Fs34PvqB4uZ3XiARZlOkCIAbeUg2PVNsVXQeV3SL//ZfPnUEd15x0DdSdksH+ISZS0f79E
JTB6xCc00UzjbhI4GqzhSoUa4hhaaAJnTWM4gvVROI0ksi0ah52GAbDI+qn5cSFuZTQxb9ASkHWg
nzQ7FyPKYpOvWFTmEBB5iLUI7kRUF9z0rqkmbOi1pAqp1DTSPUrqT74s0XGhTVh9iXTWrQBQZpuD
dqKemQAAMxP9SdQIjJLE8Dju5plMhnHvLFvLGrEhKQvOFXdqjpACs5BRBUISrFOflZEfGMN9LziD
bPOtueqs/jZ/6GzflahvRxBFwNN2tO/FfgQDqiqsJ3VE0qnYq5RINmXZQSgsRBHEcSRqOPdWunnM
W77MQoFqNvejwWTd80bVH5Efa1eEYSl7+Az3REMONYIdsQHHEaRuMIkR9NuKvlrFzHeinWjH9DFZ
hy49vsNuqVj6l9vNOvueErH9yJ9on1+p3rr3Su/8DM5K/dyVG8Q5svvXAauuXHA0b830HvmPpvNa
Tl1rgvATqYogENwqLUlICAQ2mBtqY2Nyzjz9+VquU/sPO4K0woSenp6d2Zn7CGh2wIHODvOyYv3x
xiUTpIzKSild7SM1D+HPJjdVDx4A0KpHg/VQ9YW645OXJOXfpWySIaRG0eQtL0XY9ADG4yXJOzms
7X+Ycc78X58HK4D54pX5e9cZWBnOkcCBrrAvLiq/JiiYEy584EcBziMq+B87YgMZgreLxgS1hh3/
XYbYXeBkInUA683EmcEzgps1orDRP+CAua3wEQCPrjRfcn/xnSVvAee7UMOo8OpdH44/pXxnxLGG
X0SFNsfdwtOgTYimSbpv2GEQZcK/uWwArG41V64+KD6UwLSeHtUrGs6wsICh9S7b1BquR/Zw23l8
LUdyNLbaNHp7hFpa8bRHp2qfCgJlMOhVRDi3uTrI4BJAfQKTI3GpUZ3Rex/4c+5YQ083g7iJ+C5F
NDbjNOFlKdFlB8hFe2KHy4dDuxWALYw2C5NXkYbjuaVf0t81r8xhH7EDcN2uImsRqPCfdUsKEFg+
3pYF4VUJaWkLZdC7z7HmOALzrj50vPk8DiwKVTMCW4oVqvZAIaNUd+yVlebmPxpvE2f0HDzRCRg3
58/BOy6h0+3PXn8Fsvb151acEvuD6teIlIPXYxAhJvv8pZpGo6MeGDoyU6aQ4QeOQ/jxlJ27V3gK
FVgdlA1HYirc8+rwQYcXBy5fTM4zzhIdezpNPCOVh7Uibjo1Vk8x6qQ7xVw9esHKlamjRDW5Dp4Y
akjv2NeJNXuxeLTPbYANXRoSIeVw9vhHdIRj6FlpWIAX+uLW39ZIXeu8IHXej0p2pYlvD0ls+UNG
LY+KEVOZFQPWvcPRaaQsCfy8m3lgXFm5D44cvgmZKdBO0V8gzQDcPDsHKl2teBkqRWVKfEC9iflc
otEoC10kUAZgreygLj4gxTkwgtS8imUrc0WlTiRClEdXcD2ENolktsIDwPoobSDILjsmRpG6BbVy
dSLu0wduDh1n+AeiIGxQcxYkhMGTWtHOTP3NHAvxoUKPguINuNUZphvpFpZUVvUMEnyMt2VPLj3X
WHJlnPzu8EZJfffv9Kn/CkteQCAQeZgOBnySM1Y3cDXcdSV4RUEW9oZYHIvoCXNF//+CdMHMlJL3
seiiuAe94Mo3ghiT575TuC28sY4OjEdYMyJVYHppL8WU8ONN6CCODuk/IQmMK4iXVeqATAZDJUuc
IDVbieMlOFEOuuapwHrkmxZFy1zTqWnyXMf4wPvc03u6Hy571C27zUSF9CsJ7AGEYgeKTdm1JD2o
+17dzQBzuFky/0icjWN8TY+xVuCcntPTZztvGiuvho2SWiI/dCBRBZGHaM4Ad9aUIbSwHxaFldOO
bcRs0W6KDSPeyzl9hiLSPoFOSx4BBFfQMwoB/Iqf8J9lTbWAtwgSdCgwlQyo9uBmAr9+QXCAs/kT
fqfxza+AWAF2APnBYAgEOcrQWSB3T10AGk50jWRfCNIfEWMJqlfif/yD9jfIDf9/LpsLCJIF8YPo
vfQ9fAnf/fe/j1++7KbfukDgL3/Cn/GI/Hb1u/p9+eV5wOWoXnw6g9Un/RGtiYh89zE8hsGdzohK
f5lW+sfx9fv83ZzYk+lHfXAcV/P6QL8D7Y/Wi0ljwBRMGIAnaVEfXmBkwrLO40r//g3P4twWLgtS
zu+D4wPT8UvQtwUrRj2CVr/fu6A0fvf+zS83v/wV8LA/igY/OYCpj8/jBo8I63l8/7b7FWP3bZO1
+qt/9KGX27ASVkaRgVcEPPkFluI/N/CxRb0JCbvdHL0PTBnZOYcagdozR8Z7QDOIHa5hPlUQx8AD
QNsR66nWt6J6vDatYp2hWhjdkmd49+F2URYuq8/u07/7m090snnRZYqsuU+tzd/4FX/VO3865Evx
w6+FaDqGC78VIFcfUH+iB/7lMWnAWGmz+0YfPjuaTcgMR3+ZQSu3u6fOavYqbsk65c0KBCEgzC36
9B4mD5LXhJ982L31iJiUBkfGdaBMOqkFdLunIOexky4qNNm6EMXxHE6wzpxhpfvMm5P6oJbdECwi
R+lcIgedkZ4VM4Iod3rIMZtrOM1qCbePOLIK8nXoNn/50JjJ8tG7V+1ByGdGyTpbmnOoTZzYGaPX
CaR6p9HWIGflvvxt90gLSn8aHqNarxG8zSquJ/fPXW9JfNGxklN8iJ1kXSCM7+/8s9kbKPDhKbj7
UIn7TP4NbizSoVMpmK1nnmEFuwCQROAOJN4hdPYhmvPnp86tgxApvY3ZtFieIMczG7SdVrqvfj3n
BF/HNVQGvdrkPagVK/K2rsPibD7VcWJFNZb4MGvHK56hHjzSVe/42ejfOZ59dOQ6tBM2ujSVehef
qTdBPUDAM975q7Adn2aH2anTDM7+LZBFqST1vB1V43YKu/8ye0TMxvOaIUrXySF1DPNSTCU9J3dT
iazeIr+M4P5TgYHGHzMZK+JSIJDMvDTfSi/RIkSnlIWp+Gg0pc/kGDR9y1uX9XuUNrxH2Kz6dAPG
DEDwmSETbpN1cDSW7/jINPM5Ttwq9lklQuaPLtIHJe/xiUEL7r67GTYSxPQ5nYvQSu9rt51ekmrO
1U7aOQU57BCFT/PEWDInM3tzLw4dx295t87RIJocbP99Ock72AZnc8w2eOF+jXZUpnP6a3P0l/Hd
tz0xjKqIo9BukjIfxtubx+gWoRgeL2a1zN4GNJPECPbGJCBiYD9+IYo5vqTU0L14JfXByxw6a8M6
+IAeidNvTzYcmHdw9SwCJ3biNqR1w6V/LGvu3EvEkJrgATcHZjfpsGGqFtyXRdGA3vVIDkEraMev
qNZhZmmwhV4bXb1lsDfsQ9SIUSzGGFEi/KzntnkTWK9w09dcTroOdZsUDtGla6cZM4grWvQPkFXI
/ngFgMH4/rVf+9wytt2Jp4+fxcCKN6E90gI34nrvFCGqTouTDW0Oafvx1YbJWQ0RQO03BhQi1mmN
a4S4H5tS8Y9PH7na6BBuwn1266w/6r1aUelSWslq/XtY4a8uMRc3TkTXSmuFk57DOiu26q5AExZR
1YWubRpdek7rXaRNkHOqd6/RtWN1lY/RTovOHqRwMw32WZstYyZdZ53aEN5XXZzO5bPxXf+Gp00d
j7mvUOLjNxt68liAaGF0ka2Pw5i+HGIkYFS3Gi6ljUNRN2SKkEECieHNXvXHCltBI8a4xFuWehey
3HwrXTL8tWMqEbxjSqnJNqdgGa9TRAIhjr64/ugUMpwgOfpsaXSJpt0Gg6M6dNf6t/yOeTxm+49t
pgdvYhheUBHfoUodfGrTTCeXAAFyKJ/HEDGsDdRTGEAGNlJg0TA53BhmBZR6n+i9ew9z6Nv86s1u
nLHZbBdtR5yIeowceBc5tWDhvWJdsFfnhSAsFxOLELcu7mKGvbt/taMKjzDNrMHtd9FF7Mq0Aj1s
w1t4jFPtymog/xesOBT4j+AUvTna78EZL3MlsqqXVLZ6RF5dpvy0fQwYDebSS4b1uyWnaGm8dswE
UN+K9A/OcM9qnCVnQB20MWjkjbwKcJdhQbjOHMNb5xGtk6upB6+0bRqm3qf3vIvzwRtZ/tYwmTGC
wNjUlfAXOb3TEd4Q034LqiIceyAQAY1T3jZ+jl8J919/bk60V9O7dEmuoa5IHU6sNTqCS0FPtpPG
N8Up4sO01rezR//ds9Jl5vT22TE70LSAIezQUBZYhoGRyTM5fT8dBk+hN/pMmnk9oaOOpbZ4zUu0
GcnzoTrTBjqndo7ry5x82lcsW4f8SWhL91J4DlcjuzvtviLG2gdIIHYP8S5u4nn71eRJodm9fzpJ
BaOObUrOHnXK0OIcLfKVfzRsJKcHaWj/Qd8JNar4yc8oFGeH3zuRiwIaq3Nj/FNqZ1vaQqZ9Gu7g
dUM4RAhjQ1z8CFp9jNWAIWAx8zBcFKRCPYL9XU+emCmtNsqcnCtd8BtOucW6MU43ONJ2hxO1u+2U
3rKlcRgI4h0NsIM+wpclpXUKWjUdNMHDowEcE7A2j84yWSbbbJvtSC3ZC64a4zxyiuIdSkO8HxiG
+/Y26T2pxfXuyUfOM7wHDHPwQRtH1eyRM80uOptNfjx4VoyctIdd6VuD8lj5WoIXdwFFK2LtVXfR
XcYMmu0tzYNFvho8jS9uVbsPWA0IXU/qHrMis0fk9E6z3axS7LAkDnH1WXyUgCEq0eLjTt2Ocahc
b2rSfyHv6rM5cYD3CF1LX6e7TU3WnFL7exc3kktcYxWaFE58Gu/jl6lzyp28dnYbud1/EpItord/
5BHbNO+2PqzwEt06Tu8S1Xsr/Murv4SePM1El3HGm24tcfh327Q+WPzuOqdoy1pu/Lupw7LCoHBf
Mtrxqr1qzHKwSQwEwN6jG1Hcwd5W8HLr4Qb6shKB3Wez38xuSTOgvTE8evvASh6pZWruxt+bdtyI
T9HLYNF4OjuZGpFyUAz2FTpZYXtYpQjR3ZsD3py+tZFF8xKXZAUylCN9j/hiJC96Dp0BE5VNzWuQ
VqnVhXEgce0LZeOAtAlc7unvY4egHJaJ/P2DcMxgYLFX76CanH+X/y4pwwgJVbCU8Wp0RXkbyL/f
QHVjcMGuWFglxqvHh5Qf8SU9xURiLoMAAmxcoChiGROO1/qy6deQWj3xahUCPJ0nbsOnEdJHycij
ssOgynOI4oJHMdMX+MkAd48IN2oPb6ih1Ab1mElhbOIjqfBuByJOVuERHfHfiLl02wmAesAF5b7Q
mxygTh+SV+FM0HkxTvrucVFDEbjVbaB8jZzRewVNc0e69RA4xNrLABHFwFK54wmDsOafibS5LQSV
ywzJ9e7LPPo34pyKOWDNnOEhqBieJ6GJ+R0+cfH78N0BhzSATG9sXdDyFziOpX/w6j6jH3x6f7Hd
OGq0ZFefzsm/j7EXdDL1bTLHp8/ol4RxOymqttEb/hTGbIviDf4Cfx0t02V844lbZl/m0mjzDjSH
EJrOkkvIajEbxG3xaC2uP5oSXOTlPztHkXmwiC0movkvBXoY8EvngiTwjFZQ9iCtFNvxo19zMFcn
5G3SOipcj4SmUJfpMV1mKcLlg3Hcs0KF0bJ3aLmLDk2xft1Ta8lzSCHcb5qHR6E5OHqEdR41G//s
O6Q16rjYx/BLLA5kDTfUYJf2mcX/W+zQPdzGVn6BQ8JZx3sDDVy6JE/c0WdIWz9RzcpvRs2QcR/Y
e0928Ra1MGlW6BB/L9Mqx2LPdLa65wwqyZ21roIvWsHKawTouvfr/Vt4lPuG9UvzMF/RoCFCogDE
U8/w7CsJaPxU4/cAysUjWZP84DdZyYf78Q/sLVjF1wABoV8r2RFW40qJ0e9fdKotSJDpcSW3Pnqs
GvOvv6eTlhj932smCQ0Io31ILC6VrxBBFrOwPeRC3ZdLjkMoe/ThHDLm6AUJ4U3fIUxXvLauyyV5
GabO/vlYkrlEFm7Bpj78R1jJL2HTpQzsnj3mMxDknaBefbVjfhBQ+Su/5lazOgF2c8N6oT7v7XrP
gN5gfxpdwidHoYZJRwIQz0qM6cRLsyRpuyV3whj2jACrYi5JfUiGd4og4nBw7gbpdZ4cYmZKaBMw
wdrijqBo7zMdMaUgefOR5zFLalRp/XMdtUI7umcMEN7ly2RBXniLTp0l+20bMBRQEnBHyv0Q03jj
U1CPIW+Zs2l4lPiCaul0yWOJeTB5GOVHLaoUpJuO3yxOERgtofqm+w5fdP5bJ3+a3UCa2lDXVvQO
3pLt+Bxew2re7B/JlrUm3GcM1iO6dMiUe8QHtaL6xdja2QMpMZLAlkcRM6qfInoyALtZRIpoMBdp
V5YA6d1Bhon7oRGLbXR3NswQZKQbA4fu73cIrSVkrfixcqc+Mg0d27/4o6M7antS3j14E4dHJrsh
gIXNhgWc5Tv+aMrcIzQDLQ+5cBd5U04DQ7IwhLwZZwO37t8oG8Yt7+HZgFlInvKc0N84DdQ8vQXv
BEXJe5DlYAz9NYzUE65S/UQ0GQZVdwIzmU9CH9llNAUFcl7OvfsHF2I9YrgheqYezEy+VkZSYcYM
3NBDXzI8B8yiCi/hyZ8jXEHY/0qWMTrvHgVJqDRwDgAwKMu7V/fb8nYG2axgyIEOsdHRzVNiq76l
l/f58+/oDgBgCbJPfDHPQ1EUR6fFAMd3LW/Dx+Qvvr1RxpBvlhEBNv4Fk6ywOjP6jzMq0W6p/AAO
hL9AksWTL6dhhFcD/PAXwQZCw4xyFllChZiJCUX8G4yWx0A+OuHeYSUBbOhffmsEwCjHEn5OYdLS
WSdG0nGoxrMa70S7AM0Elsdg5i+SHxowrYB5yTEyYW4+AUZLlCQgxMJjMcybLueTmVNqDXsUlHxt
5S66FCf3GEIMhkJYwQ0tTWN45m6Bl9lomy/jY1rG7wws2NKOok491BCwATDUApBkv+VbAWGEvwad
oV7dDo6dc4RMJSmINvGJS5OFRCLa/4GwCNJaZREOhioLHo4ZbB5SU6SeKHWDMiA/wSUn7PConRNx
QpV1YbzEOH33BxWE8ZHsiXZUt5YQZn5i0dlntd213c+t1+6hG4Xwifr4zhwxuWs6CtlHJEN+DhGU
Uv+Zypo9kt3vNLPNk9xOLQb0ivJ2VVq0+Dif+aJkJ1Ue/RRYxAkYII9b5r/wfUh7Xn02z2t37S9A
dM7lG7+y57nYRm85WNPjQ0MH10NW+/51SaxoDV7wpM3xMAEeZrNJ30hvT50quTXjkGJa6gM7qfXX
LLczPg5fDC1hBBtyURsebVULKRBR8SPDYwAPO78LOOse/c5xy2e1jahkKFbizmny5a5sygyZkxE7
nIhm2kItjHnw8TOifQS2EBUYpCuArKg01uhxYTs4dlxr0m5UHnBPwA9hySmJrx2HrtxNRtsKFxRA
cHDTs0LxX4eUqShvRwgU0oyK23L4OxQTYN2EFxeny3quogvHkfXk4eyfli/VUXJTZX/BXgHOI7C5
O4LggbnpIQQYh6fJziG7hSfWqWDeKafOwm6hiw00+GcQ3rhuKPc4oHqMKkaTc0YnHH+tEUJOo+Nf
TTQnzr8Trimchrd/gDX0aR5z9I0BmhwPLoNnu21vvmZvlh6Hw1eBgMCef7Vzxz8Pjg5Kdd6RY6GD
wmt4C2PHFWZ1GISQuFoTzl0HbjSX9J3ehxtaSxlYTjTMKB8sGz3JKhDzecwIxK4A/aLtuTLTIQQv
wq4lh83yYDjoVHHYeBXghHpcYqfpdexgLiG6ZIqT72TGMrlPslEd001g82SAS3S9exCaI8tVNWfP
paD5k3tFdZr3VcOmbsElIMDFUzKaMADoKq2NXpQWDoN14wWQGnLzOYSpAuo8x7TiNU0FI2K5c8Sz
sFoCFWSYbeCAJ/GUGn/VrIRhLc/lsvxTxz1xvrlk7K2WnKZY3nXJ1sG04QxRYlCMho+YTKBtuLMx
dFKuPjE2l1cRuGyWBGohXcX6G7ZkkYSV1ghsyc+jBmmQwl78fqRsjh5lrNDBPDnm56jahfRuUIbg
5JXIBz87dhzvGLwTQlreeKYGA7UUM3aV19Pqs4Ps8OTGKjWDKfe9TDSV44YI9eMDah6VFl5LfgkR
QvzUBZ12OLEcO1IZ8FZ4rdnBzaGwGR15pg76bQ7JDKlaxZ0N7AG2MEZyAbOEZCwrg56Abqhv81hc
DPN0vyHyx+cAXiqv/2bB0GosvxN4nZQENpw71qZt+rO/I2snTy4vtpUfsptbIyBTvmQyJMb0rh3k
rfHuQ2Bj7searI3KhS8Vhpo3nCHGhQNvkCsc/Ssm7+pP5JHqnCC5rBObPny6ve+m+wgpt7tzXohK
rmnz8fKqxN39u4fQmO8ULQCzjVdQgXXn89HFb+YXHxYeHkqbMV+5s0zP+c4hOLDVN68dOenGHfNB
uCyEPQKMt79x+xSM3aQ7+OkwX9NVEQodHF4diiHHFN9fEDS6FEDcltvDm/FI8kw1b6avGH8e+Yzy
C/AUMvErPp7skv9nf7SODDfBV3x+OvrWK3okMKM5nTtwEoV7cIRLp0Hy6rVoLmwmZMtcLzimYG3s
GaH7glBdnwmJlYIpBcsJboSmPvrVsM4HDzXGTjvYGEqtuDdiHOhpfLfOLx2/IJNbg0ITwRGdV1Rb
aFZgZegowVVSUXFh/fCUFn7sSTSqsKz5cWYJ8JMuy2UFG1Ts6XCLV4RBx2jlXdidNveQww266hGx
Jw9eJEfnlcBFpq7p7lLtBw2cPB/3rlZigloPwhSiVp7Lu0M5IYuv87AVb5aDCWOlivKUKNiTFYTh
qxXwhhMEiohxrIjqDgYbVYzy+JGgcEjZEc5BsAJIPnj5GCSQVAlevI+aKLalrm1c+ucOg/1YHcsd
UingT95hkzrIhFiK6xMjP8vrPfnx9Q6aYTVAwd5rsfN604NRHyMyDZSxdREVle0ivJ/0ZDq4OPcY
MazMQ5eaNn3RSLiZ3jcdG34L7BI5KJfCGS/CZGP+CCguuXujZOXv5wKgXm73jk+FoopMthXUYvlQ
/ZxXQnLh5N0MdikCIjMTmZAbyaAWSEvW6jF/goBAO37zfkgRvMOIBe4y5JODj1llG3N5RaaUXDta
U4j7Q+QGOcuykQKk5QTPfh3cvxErH0Cb053k6xAliy70gx2Ze/OnHdzdoUw0yznv0ZQUgoKOn8H/
uRT9SNxiNlsOFwggPP0jYtFNuAX3vyA7jq0AwhtOYL6dMePKHcLsdO8U9onLZeZRTuL9du4n1DP3
6DVnL/en08Bm3ss/GuqIleEJZiCWhzPftYGZDyeC4RVG07ETAoZQyPjtfOqovEM1/DcThxXSFc85
pvmYQRPCwXDlL8EEC7AX2HekdL8MKONKs8JcJUUB9MZig5FmkXNOn/5OpkyP8W37BT2kLhrVXBWt
3ymoxjuF6FRi+Ay5ma3BHu9B1O8h8ToV5t4dQHHF0xM+8aa1RPenNll7P8sDd+Lz54OsNl67P5CC
S49oyyay8ApxaaQyO5ebQgSGBZTZznmjAukc8quv4Bu7pyDxb0Nb/bY7kx+kFMZ1Fhqh/Gg34Mox
SweoBF0euhh5ySlrycWjoXCk0Ia2D/YABTBuKlb+YxG+3A/YW153wCxg/rHNcGG+STvFJxlsjS6h
7tajq/XNHHfzOYmR0pkv/VjLrZgDx5YpUL7xMxapjxQmxzgf8jbdpo9DinOBXnkxJ1iqYu4tr+XH
5dVXTtyO7AyqfgBV1UPgq/RQNKTR2ScvUgZA4Xxlvr83shh6cYfghdoFSZFKWRQ1HgHt92VsdPBo
n2YLjkx14d+SooTwhZibgPsGqnJzWkQ9DAUKCQET5Nyn9z3n5CrW42V1AU+BRAquoSJB3R1kCY0e
6oRf0+Ws+nmhEFRbovLUn1+mBocZfvFu8SZ/YXv7UG8wvKT8LkUkcpdHh2Cjp/xbeBG1Mx7ukgHd
E+jqkyY81cYU+FhWmbRvsKU4Q0zT8Ola4MhrR28Z0A75dJvbxhhbbNYiUXlJgVY7J0skPVLefQI6
arCBNdDcRk7hKd2njwQSwQuz2uwvulCo3APi8lphzNCHooQax51uxF0XhiujWQnfGyM95NRfYcTm
Jy9vsIcqq7Yn14Dz7m0wnjKaCsbIOHluqbi8uVP61B2pB2OlcWWLAPkcnKMgUWrVeC89HsGC/O3T
nds+83FJeqQZgwyJW6zY6aUyXa5T763EP26FLffkf9NUStT6JN+5mHdkFc8ZOUZffd2wjL2SygMb
Q40jvxUg4KmPRbRBMK+ApZWA5pb4GaLnbapfp9GSUHA8g4xD37tuCrzn0vajPl7nJ2LY6MbBkHfX
Blm7AIQQorOqPBTc6l8Cfyk+UYsDNeD7V0D5WGEXVliERJJ5d2YOGTqsjEswqeIwD5nWGUziiV8h
A2C6IGsrF08Gyd2kOg7UFgxxS0TVdwS3lD/a8orb0uorr+Ipg7ZXp9zeTKch+Vl3GSIOACPtYVSf
oaGP4sLh8/GLPtY/u0+dVp/NuSc0IYGXr4J3y1Cc0qmfARPoISebegUUXWlkeRhr9ABSV/40/ccN
ULb6t4nEIxzSj1aswOU4oGvDb3LQ+xvKZiVoFj1zRX8eQy5ZDo4qHEI2ElJxBZCE7p7S+c8U/9O4
S2QLjc23Pmhz9hcfO47TXlWAVFJWioMQ2qOUuh6Rm4LhXExZ8OOxgK9Accg3U1jsmBOI6sOFuUb3
6Fwhc5R1uKLBy3GjQMYD5FB7fIcSu8AalgPowSWo+Hhr3kWn3RWHjDxuFetMv+FnIRhHykWYEq3m
aFB538rSmyiQsX0sW9NvcAFoePXgBpM/NxGskovUP1oE5Mlpvcu8q/jduYFt46PbHiO9kP6mb4zH
lYOuw9RgkhsPCJZe2D1osnVsP2TX7Bu1R3Mj4FX1+Nr5q8QKKqZ3hNaF/BbkmiCyywCC+CFHUPtt
3PBHazxSPTx0RejTZiu/q5BBCS5RuoqEunKGDqALmbxUDriWdJrBL+/oIa8JYRIc/5Z7COvekwpJ
3WzSfaTIBQIuchIzeUAV3j516nWoNfoLbVSiVIuedHmvc/AIl9130s6OAV3DeDPQCQjOZaRFvrTA
esFz4tPJuf8iMRZ9E0jjRcvyHoNZcwFIkGjzNNucBJHTyZZxuQhyYhBoXKWNPXgn05wxOH1RPzjH
BNMYeKYXk5OBbaFbgf9TPCWjWZ5ENklMvYu0ejgk8Qwz6jcIzJk45oo/gN/D1NaJWTCnxL9c90yu
UcyaJU1ecGFJYVXneCQXkjjclPJTGbjVROtKdu8/IRQoECBC2n0K/5piIe8yFiBR4MzUxxuApNSI
J4C4hCBGX4qz8qFZCw85yTCXn/qhVef8gmIwOR5z8AwV2WFCWv6JDLjcweNA5orivF/NKaISQyvT
USxYmhVMLSNy/xABsVWotoGAdRSyXjsMU8OqAO52JTooHKrK6v3llQtgAT6XeKJJ1UJSZIx86z8+
nKh1cpGxDLEWwLCLf8hzY91lKytdm9AUghd9RXvSe2RhUuAYsBk4/GdRKzhvd87bFok0yQ9eiKuZ
Dxq/QLko44PzQ7ICnMDpXgB2pJfFsFgD0rYQ5hVWe1TRgBRIADp4RJJtZkH32umxdDt3GhIrAQo2
WA9o43wXo8BTAc8YnRq8h0UX+iBEJDwI7YrsnKKt2SuoJbR2bofcrHYg9gZEItKzSwkvsYMUvCH5
wJ3Yxna/PVDJscp2oUzXAYzRUgOpnKGfCTy+JTI9q65GJdpEo7BmeFAhlzuMHlMeEH3ZAYdtwxlz
EmAkckJwuywwXpOHxnRwnPABqOIhpc/FUWr5xIb+gSU7TN05gltfi+mw0N9+8rdAHXFgdNWVSAZ4
HzceZOAc1BMbs7P0YcuST06Z/Fk1VXMNHn7TdTyakxndd+7UetWCto3RNKqA+dG5hcVFPg5PRs8g
vzONFvEDsPwkTEK2glksDbDiBV1e0IExVdXi2d/Qy8skbBj1SrpuvpUhfw/qyCnmgBASckuTBoj7
I9zFlIp6DTRInnyYRborrEAmhQ+jwqj3t9lGHVIBXXIIQCKEO8jMcAvlsS44bdDfUIohyB3xsLKH
ypPJdBPliWVXKknLH05Fzx+OhoGnDAJDMCY8fCAcQ3Mdo40wVZXY9h0NICtz4Et3duLcCB8FJU0Z
JUa6JNG8fQ63HdI6Q6L4WrBT/uklZAQjrKdqRPSwmUhRTxKDTMKmc0ANjBbDZNTId6F6QL2UNr6Z
WCRw12NNfd13lrNqUWOUYiky02OfwvZHPTt2GKAjiSfiHaUrTeWikcBX6Qah58oBhS3lzugUocih
VdEvleG0/AaJzNavcyaQfpJuHevHfFazMm3WQWuNlw/uOFG5ikZH4AVuQ5/DiQb0x/9Z3TMtAgwi
sKjya1N0byQwSc7M+EXNkCSA8aYhzwuioGOLoCPHdwpBXOMKUD5FBeHUlw8CUMS/n9PDPzi6UHZp
r0dmnRZvVWRIwtR9pGl9iqRAh/kUDTJUaKqIGawANRKEHPYwTc4gaRcGXdX4CoSDuBtnoF8bYBsx
I8SAODPxlnchCqX/Qu9FkxCMcJlVHBCtlFNuuAKLO+5bvkHlBrQEiYVOJ3JZxZM71In2+DkZcHBL
MgwBZdC8IUsrnHqYKlAepYJUTSalxwEapocUHyz0WB8pTGqaiaItia8Va4PuEe0IDR4K/QLYXFLL
EqWb/CmfZvtUdGokpPtrpL5lkWVs8OKETgpJ6RYnfigUAB8QQBCAsINCQWEaNu4xdmQ1AXtt4EnY
aUyYhYTF1zA0hF8/0SCshotiHwtbqcPLp8sIwHkLKEGmFKiJ7fWxCyZUtCET8y84C2wf0ce/Jo+l
UpdEBtch+pUeeorEf+K6U1DiSeqy9mguCqiGfz1ldfhLkhAlv5lx9760INMEkB9ot5asUTpbFTDS
cGhCCrkZ3JELzyz5MH0eL56MKWeRRjxMnVn2qFHSRItmZDW90CKt37ZZFlwWlRhBy7dAnNVWf9Nd
wvPfdflkbj9zZFLkBT7R1PUXXfgFCeUCXB5ig/GBbe85YLnNpAISg66gOad1ZAKhEdfh6T/Rfdpl
ClAubP8SMsCe55rCSSsB/US2l44YXhH2PXQE5GiuQBi40xZ0s8bgCbeyDYPeBlZCjZPrw2aGq+KK
E5qx8D6UQ05Pk+WUE6W3EJJhOxe/8orcjOp0yvPW3Cbh5MeZDq1iWMlZ/mUdy/AOgig3ccJa7+iA
k1WyexucSbtA94fIGMUNrPYurfb3EQagdEASHG3yWChjAXyD31BiaZc4IMMDCL2WxKPXSEVPAiiQ
L+GbK154ylixJk1sEmulLY1/R8XmPdshGQblExO19O+RQ7+fTCaPgEVFo+vO9+5HV/4AjxO9uwyy
iGx/SumPq0qRnmCjLEoRHq79+YY3oWWLDIC8/985IhX8y1xYsIBGKamHaN0YiAgVBjWT61gxGn4Y
L4u6GwJ8OkMkkQkRJMi+lmTB/wK30otRCdpjVT1IJ5nSh52THir7C6yPSJk0VxWW6Jojb8dVp1eQ
DhXNMRQ8aHMPxHZ5+qfP6tim4IPA3+sfvZNYrI2p0NLGblAvZaRIhKPHvMqikJgoWowhMqJc1vKP
0W5c9lS2Um3JZq65gGjKss3KFHXGZI/KtAB3TLQf3Qqx6dF2IzKg7U3byvGQ51enG3acgzJFGUJf
V48WQdwOal803VFspDXvTIlXiZTqHLRTGqTfyNXo6Sk15+js8SgJcB54C6erg623qcWtoZR1yRg6
dHxjJvTPlXpQaNdj00VMo1mXU0RTWzZl3vIS17gRB4Ux8vRfjsRsU/qk55b3Uwl7YYBgegszTVs0
t6PVjUgVo/3QsKtGz9mBk6QvoLOeniQOKeui0eOAsexSk6e+ogXDIewecEW8sQKbYZ1DZeN4JAPc
YiwLxQSwY8bNp5hppYHAUBTm2FuYCrCvDCWOBxD/qkAozKMoqWvI6WP9gX8dcuTiGc3x68AIAJ+g
jGs/HuY6NjTGg9f0aEf+AtIl78t0Q8AnADKE3oOFUtJCfu4tr6ILCQ7dm4a9k4fxFdhCHWKbF/q7
qh2AHXyAGYxkZiYXNzu5k0XxHq+6FY9fVqNhmXQzr5mMl0kdnKUxHRvdiawj/Q60Gwrwwth35E1L
VD2HQM0RpeFF5Yc8X3pDQKbi4Nm9Ka9BTutxTsTJoEORUW8xz5KpEmd5xQ2sNZSCmjsnZJqopUvQ
zBpAhT+m5Eu4U6x9/j1xcGhhHlakgEO04F0AZiUta/+MgLheTRGaU8B+MDSj23HvBKp5ITSk6OPN
CxgVGdFdZhgZ0/lWCULhektNfcV+Ngc+DXc4MAUkO2P3+AvBmqn0GcHNKhjef44DLR4gDgu5zBfJ
UAFzPRr+v0lYsbfLr+pkK4KWWXFK9R9DxUj0WIFVUxDOBcShYcAJZevMglURKIj8r78e58wfdvMY
jiOQMYgDARVJ99UteNuEZcS+aVH4aJaVqSJmWI1i6tnclCEZ6YFmVjVx0YJOyqRixg665/zuzi0P
wb/hXCdo7mCcNhjO4gFKhOHNsHfR6unxgbSO3qMerzHS5is0L7j+bjvkqYlxyvzVDgryxAyeriD5
akhBEt4Rmk183SFjz+lv6ciw6mdVNDM5Z+XWL9xhwUbeSd1Zd5Ud3bg4UlShjTocqkrB6p0ylC0p
y5l9593dut/T8NlvBExyNGyrSoQqtmgwOM/FV0qBNVZZS6tZ8BqwYcJzBxkS2A3Uq1XboipU0gad
Lmj/5sMqhrAICPhRiIE8+U++lcXoFSwS1R+ykE/0NrmENHwBKcZDvXBWNPjXQ6I7OC5QT7GN1Yj9
ZTk3H7qMMEv4GlarQlGbnLng0LCOqGfWghrUbbrPlPEiZRVz4XKm68j6oVxJujXboQwr89oO6FgW
x3HpM9MSYUdlKgrH1g9WcsgB4HIXLBjmAtFkQSnzAu9V37m6/7MtOj7XaBrOybA2HHjsgiw8TpRj
Co2GDHKTgc9AR0LiR8QCECT2aYovJhHyhnTCaq/U4kiln99BYoq6lBN8s6/cD59TdjBzkrBXD9Us
MMVmfOVhtoNCXAHg9jgGSsW6r30IXMOTR9spvZJDad9SQ9uz55gPE5eWfSRMh/oz6CqBD/8ajOFj
YVZYBj4NNyS2TEH4T8wIeLsCiBk9Eywbddsd/Q8HMywktwmrOSno0WZ9yjNPaCeoC8PBJ5IpuBTm
eb4NEJfk3c18vo/uXhX4ZJFp14ZDbQMQS7jjBZ6MwlqY4krHK9+hjIoMdwGOzcc1e2hnFnwyHzeX
byqGOwTsd+QRcu2SkucJNMei1TPz68LtYeB0NHZsqpJOJ5woXGfpiUB55G1Y5OJVAGnRpYkrnKY9
eyiKGxWINyure7INhxxLFvPtcnloFPe5Ru+YMBvXtB/NlwOZruFQlknHClQnK6Yxa6TV5rJii+Hc
iKPAk/PGtBQwQrgrMVa6timwADV2uEb8GY5hGOvbVNJAG2q+M3P0SEn0MuBJU8w5CCcPVTFsccE3
WPyokenNCwy0vh4Bp+59EOPr8T/09GoyJQg6G6+/vJ5heuayPocMteSG1OF5sPOMy9cgz9yZ8pA7
FB7Y36zAJvEnfLy2DzWfDidzjn+SYuoemh9oIX8RRQb/OtMG3cFJRyu+QflzvxBfqwHhSE8pYPLu
mh6+EeXVcJfNt52rKALyZ7sAoJMTzjMG+w7+tbQYw92EGQWuSres/rODh+ZOdzAHCAnwVHgws8LZ
jswfvF4Mi0X5PnIEu/KivZmh1oxlXdpwVeYF0mR8Hgkr1ByVHvTlsl26CjqohCRMM+TNVkbbVyzD
nBmwXG92PsbqgxrTiVD13q1wacfXk3SR/mPpvJYT17Yo+kWqUg6vIEQOBmyMX1TGgHLO+vo71OdW
+7j7uN0Y0Nbea801AyY+jbDC9khArObOg8h22wX5rBjrSKYjIl6HVsrkIJw2iq5dSP2uNa+4r7gY
EvTzmNuEDpTePVxS7rbangePAweEuwwcU1hFFI3RrASiYuCGQALOLR3Bja+x0Mn1xNGznuW8GR4G
j3YLmIRZN5pzzJVahyeB8SzOHC2GHrCg4KffOsZ8ZJoRyEta9fQX4DgFJjQMWBnl4+TgTcYsfAtk
rlcGABhuLcsOfsyTAYsSjBFn4ABXo16aI0kfZxTM2yBmR/ZtBTTy0N94h9wdbpk68y3ghZ4cL4eL
iVXTRRKm3HMU7CJwykPimR/VRc0ubz0EakWonb+T0Nqg3PmdqHGT7ZZMkDlAsjrvAJ1hgoEGURzu
xHf3ZeHbSZmFFr74xG4Axi0rmdd/sxz3HSu2gFf9J01HtFFWLiRTNN76V4MhtvfDknp0w4Y8VdgE
hPMGdAy6RxYp9+bwORnjk7bcR/PyKLiTSUH1Q9YGhtnDb/kMmICeumVE6lOwlDv6h2AVP/GHfyM8
lsGPQRL2YB/eqsGlhnsWtnMxC9EHXXM44dnm31OqqQ7xuTvnOxK7PQpFrOOwoYd58QYjh6EjO82P
dO2TeYdMD8USsSm7kUoUYBc4wcW5TPDBQ/i5w5STpr//ccFdHtK/BggrLzwbPjAcRI4JyAt7aN+X
C4jesLyN7qLx/lZrFbpBOeuQhUDl9Pa9sO+xb3rG5V4emDgUkM+VDdiuO4mG08CGWtpfrZv26PC3
cD2HbPF0kZhT7lpZrwJxHt5lwDlGVNmy++WhR2rlgdtgykcryTAcHBUOiLREXCyqTv2N4by46SPH
LRxEzo1uowOomenjL+/ZCKP/cSnBVvYNr+WIgtogWk1mEMmrYBppbQZz7h3iHZNUWvEtOWtlu+2S
WdmRHoXAQtjiK9q4U1RXJK+i/iwdC4j92rzaDo0jQ17DAVD8hBBNLUWxbdqkyOFFr8+yyuE9yOtN
DlojI8UG8r5bx3xdJSgcInp/0GTJ3QdgTioAHZc88D74BvIF1vob/P0dMEPYTeuj3TUJia4McCeu
d4dl3YZ3THQvADuDHcArPEW9HVUICINf5Y9OF0dPaKrCDgdGdR/S1NC64AHBvLhcpbuadsbAjA34
wdyjfvOCNTB0v8Aj1aC/2SesxHhB4BTWvdrCOKY7BAE8qr/T0XAhKTWQFUrAxhB65DkXqASFIJgZ
45LJhIDn/sktLBzYAdjcQEaMmXQ2O24l/rzlq9GmvUzfN8VHrzLZGfxVxl6F4dmE7HAbFyM3Jw6X
DZIUTBdxrg3mRKoHdhWtcwRTcJWQRiPKYY+zR+8/OAanRebQjqAt0jV5iO6SRMQJiWsCet8GJPzF
ptEUM3Y5mhWVWblwAMrcyJxQREuDMFdzbMrqmSbNq58QbcatzoGHieSA2AMcWdpEkU0yCyblMQuG
ofnUOLFOf8QCdmSw8pXZ+M9iGhwT65ctL4mtloBcZlxbgwjmF5Hw7psLKiymK+0tsReY5Fw7yL2Q
hhgWvjEXQavEq15X4wwTYyxSmIoQ7P1V0WRhyURssjp3DbtOoPC4bEbBovvFzvAf0UFCLE82waBO
ph7iy5gc74cfXgdbYUnmCT8itdbcpkUwxzsTJwg8D3mnS5wiiJJUNyoGtCYz/hyLCHGYjZCpAjA2
lvDwO9k1MEZk8YF+tYz4k+nPCeSqf+6VPIy6mRxQN1G6IKkMGtDksoAVoz/NJRnRaJOnA1FGyMkF
OhNoJJNzKvO2D+4eLCo2Bdsz29TbghrykPBlGdu5xxbDsSzOyzs32vADkftTJhsCfy4crIg3gLvF
n3flvfnn+MCLw/uLG6rDzBwXgSeErXt6/8kQka/Mt4gvGEXD1B1xWmB5LkxXkPWUyZu8tCeLDMta
qgnYWnQwzTm3cb1jBkMaJLGO0/tkcv+iin5znBDwx71/mhz+yETDW8XCfjBSnSSETBQFk29g1bXL
RPZXsmLOc9R6igKZriQeWNLxf9tE5HPok6UbKqYeg9Wunr6bNMp2XvY4skXWvJPpSrNrFz6ifu2h
kk1/NfNe9n8J661xnwl+rw1+Ca1/1F3eb46cQr7FXJru3nvdrNXZwY1dFWIkP/DQ0Buai+FeOx/9
GMCPsWm6Y6ivcxPjH3yq+rWALl79iNjf4lUM+1cK7zmMV/83Si+Z8hGO2878iqVPlwzAuOxR/8Cl
j/geiB2gNUhRpovA0nOJdBFWnY9Mvr8L+lEfNk3+m7Oa5IBJdXDPkJ14mHpJlV37+NYpx0K59SrO
8Mal8c69RgQqV6WR60VK+VFq+bwgkMX7zd1LSpq3kUB7lsnYg8/j41ddu6eh/C4iIio13NwQCWZ7
3VgP5arHB3jTyB6bu277I6wBkfnTcNP9cyV/eRVqrOQ9KK+opqdw8Zgc+7mnnRuVQSXiQBWlT4Yw
QsAJofXWVRhvvF1rnXwC7TvI7gH2GG6+42zz30b7FqIPnbK4v0YYPMS4xXsJZdGX2D30UHEgdSUj
52Lez8uBGqHu5mSV5pjof6icCwqn+lgRUAx/nOeb5ktvhARM9l5nYnik/A3mbyzdxeZDhG4xYHuf
JVSI6M4HW+ghoxhXvViJUYtbH6xqnCU83p5a3AfmUi5WYb5o1EMqnq3w6peXtjnIzbFBm0rwb/sR
YA8iqOy32FO2Buxm4d123L0t6ZLFsm7QNtYoqXzddkdSxfKGClN3LCwzxhLKtcYK642rSvGDFO/p
Dq0TJiMR0AqBzstCfkocLBn2Jj17SBTiLOb9hvp3hPTdYgOWA0odZtyj8mFCurC6YtXoZ81F5Lcv
SSPPnxm5E5Bd0b7UaE+Niy5hvrBJ/cgu2otkYG5OLcydKMoHUXqaI0ig5nRYvBrJuzDdWUVWhFvN
O/GrYHeotIdu/I5U1Jp/i/qNqJzyW4F4qnp7BkW/isTUfYZK5FhYTJUKbu27ID5LuTFrynslDDiq
8qxNiFUAYuEAZYBnF5h/mvJRcT6K+7Ko77pY4EKFc6BwwH9UOCKyFg8k0pOYkLCgpBYtUcHZQWJc
mL4Dd9kBYoVfOYra6KtkFseZMG8U22s2Fd4BxbawUw0iAFVY8mxJ6yof0rgvxnruWpm9TCiTiOEp
zyYJxyrn4eAf0uLpn/vmt3M8lzPAONW6MxT3JDvq7GjjTvDWMs7vFz/eytY6j079wOvS/Lmpb7xq
nfsbI3/3CriXkc0bnOyE0Vx6sfAYB9wRGwTF5S3ArTldnDxyb8lcpgQMdoOPWanqmGx2A+aQZvMh
sD252s6sYXgTESOvEk5nPFVukXLT2cWGBnkmMtyR3HWq/14rWWyBY4SQDcsfqz8PBtGiAZpZfk9y
WEIqBVupY4H+2XTrQfo2IPDE7l9u/nHI6XhpJpSCmZBzIFxU/90VsPV8TsTJhbaDGxnJdqeatGMG
uxTHFxtUYlHlcnGKH1d1ZwU2DvIAE72Dd1zda3bWXjnW9EB1S8FwqolUUgscIjHJTL61gp+ynZa4
UZ27Gvd8c5W1MOOp5tRXkB3l9Njm4SwxVnp29dH1j8pVQv+sfhjVp16tx+EnUp8u3U6cbuVu04ZX
Ve5mg2bODfWYE8La7lXOrCKBlYIadLgXmCJXGIly2uYyoIIEuYnDNheChawgra1h79Jhyc1db44x
5ikkIPbjl6mf/PgqEqHJwKKgz0uuUnTUZSevbg03l3UVvHuro5iMkTe2F1/8sDC7VX0SZOmJrOxd
t+W8iXae9xt3f1FDMlZbOwY2nZnpL3SyVgUVgo+O0QJgRGPtagO2LH7jskzarX7lEIpVllPq2WI+
2BKm4yPJypbrcpeg6Es+TMvCkVUkaZlokJR5dA0ls3s3OH5EV8m8V1LO5veo8OwUmYSwvavJEftV
ZViXPkMPFU1BAMzWF3bWcCJMp4Kwr8LffPit3E8TuolwqsV17h7C6GZW36zT8dSEP5UBBu9k1jI2
D1WwY79x5Zcw7lNcm/I/jZXQGOsKox3z1x+OrXRtinVa/6IKUZt5UiJEBHypaYxK7cfznxnm5p2l
2SNOTFQuZn1t6eQUspLS462NNkK61bsLsSkVvloZijSWTyjfm2Kv5X9tbEvDyqh+RyLFS7bztISh
y1MI8B70oszJDKDkDmwoJpdQnIuQesSjVj+IAhZPugrXx8TXgBUcJfc+3HQZK0kh34MtTbM0LNbp
YgliGRxzZAcyODewFLAuChfZg7Fc7QbGBNKm9iZy7vQ4QrmrEQjrWwUR43DU2b3TyhksiE/lQwjC
XbRLppJZJAUwodFTTbbCpX4xxS/jUxiNRS8fI1eac800nGM591oJxj2ULuM6eH/ADgk2pNyBkmtX
2OLE50osZ32pOP5k3tiguSX8wGU7D/BHoaYZoTv5QBYfpgowg8AicnocNv1FM14kJpbrIToL1Z+k
VQstWUh4uWa4zWQWJ5aj5vu6wm+LVPC65uAYDzBO4o1ManxATPIA9wPaMyeviDuS2Nfzv47Y66Y6
KgJRebBIKVxizGMV8R4Bm2j7DCvCgBJVgCOk20XzXU0q5Ky+ipPjBOQgJVwRjBytQ4zY/O8eWYDA
EsylZQRmruI9Yj5S4eKTrzZ3MWTI3gsFIZvBkzPHgw6+WRKOvkowmisWnvjUmVST4FNpq/oV5Ks6
2VhauipK2l5u/rxg9RhXvye1Jx3nbeTOIuOzx6CQvm84plpnq94XF94P5ZkmsofXib0OqGmG/Mdl
RBOG80ThSXmNbUiI22BCYSLpYp0mqPTsGqYh5WfoxXOpO/s4AdH6RPrLEI8lczgfoJKMb7mDGiGK
9qkNx/nf7a/fRLtxI+Co4h+8U3xodukhPwy7Ydet5/OFv5XxeCo3/b7fZ8f4I/4IP4IL5i+n+NM4
GScNY5TJ9yPZYgiw87sP07+OFNFk2REuBKkWIijLCr0rbBjkI4hapHncz0WDFKOFnC/Ef5nY9aey
xrhrax7ivXfE0uSY70t+1Xt1m27yTb+MV/62W0/WFB3PsNmFh/BQTE4PmEn1G28tKsDT9bkdZhHS
fkJOuDjBPMNVLpgX7uw3xSuUJhE1DFapEIVxIrLYiRat53DVclDndlnKyzBeWej6olWCUQ8uItLS
rZeFtmh2FvwTaTmyNKylpDnB6BSQy+Ea3Scv6+HanIaL9+3ezEf/4ihJQKyYlDOW48UEx+gIFrNV
+ZVv9JW56tbTi+FN5ld8iP+9GP/w34vpNy4zCHmdr8otmpl9Hn3HQ+oIYJFqJtg8g2IdVBuRQz3f
x5DD06NqHQPxNAons/IXPclFibkaynjRK838JHVkbNtJabuejfECVUGGfvZn+KvflEj/rGW4wZXJ
Zdt4W+/xN7ond/E6XJRP91FxVVyuSrqfrkl0lLf1Pt7oW32lr+L/v4z80O2MTXyouCrFrkgcqXIS
yIa8RRYQEXiG0wyOgRRkI2HIQDwq1FvopNzI37L/qfXHcPQcqdEW1GG9VC0E9+a21kyXyNkyqoXH
HSrlwUqLcZ/wt02prIQQYq5uj+HGM9ZZrxNfvy+E2pZK9liI1v24yKy9F5zEiKcCP0P7Dsc/o2ZG
lIBlcemyMPhMYRMK7qKX6LS0gwih2fhOabmbZBf47Uc2hAd1MM91TE1bKq82wjeinwu19KPIcI0I
6KgteIGpvI5z8L/KLqsTe24r0bCXQ/PV0V9HobW3Sug5KVuKhSRRZJeRk6vXQiVUb+1wVo2vioWd
X9W2WOcZZ4ax1c2X1111Y6nnur5TO+/h6168qET9kpe58AwPlM+hNIgX11h7rsu8xu/JkNQUspdr
mmAxFb7TQCfTvGz0bZChFxXOqfxrxHsLDwnMQYABGcDnG78+qOkOlDcFGAAcDU6ysGyjfaztXckR
cBUwF0G39iFhYpXQrg2yNTGia/eKedd7YgOWLT5Z8O5lB3il66j/ZlFtx8ypjTlFD6cCA2Ks/NmM
acPV6TQmXCvs6PNsGRbht3wxmAZgttLZ4l9GyiVTM9DGYvJhHzBzLGfuMTbsHnMaf96xiBmbqg4n
S4RaM19U0Za3JixsA6sVwR6GJSd6htKE5oLIPWtcmKhkBZv88LhzZHMnRVcYk1C/s1UoP0QiATmF
MAJR16F7L/W9Zt3j8JjLn0G712B7E5igkni/gF8HSxwrWGXGTppPrcEcHByc3svmMm1DtrDihRWs
Qsj1xDcFgNcb6WzIxwkK4J3JB1q9j9rdNlh4Qgw4qN1K99ax6zTJypSXOQ7SmBBBMhwuahnCukva
c5/TGZwaioHRzmTADRMV01cIFA3QXfgfsbXy0ovAsRzm7TwZf5LsBTgUa4t82I4YaaD2lM6l9dH0
e7/jvVmKYD2C9qrUq9d/9hj/68Q5ZkuDvSVf98SVSwehuNfu0oQAXN1zhRDTTRDsvQLH3d9GPKru
pdRe0zMMQSNQqUGhwcJOfwzWScP2xffMmS/8SNJXl7yK6qHBH2XGVF19lwS2A8hgZbGh7uXuHkbH
QL9Fw9WMv0z/QxAPofYy8y+1eohce7M+h7KdC5ueQZD+15sPHdc4wvVgn8Be5OXE5867RuU7jH97
0SnaXY9vynjRvG1hbHMTbo5yTcWD6B7MjgjbcwrKjJFufIvyQ2NdqoR5EqWM1m1NEmBHjuHzkLz1
adrin43hkLtHMYX0mz47Rr3FOaxpbjeFd5GxCOCz97bQERW7Dk8Thp3lSVY/QuiAtWMJ+8Q9jGzN
IGrp1sMtD4gxAENTpC9a9h6T+q+u+Ir8fYo1lWdH6tYiqETeGuVNTs/MTOt0HTfeTPT/2hDCWXIO
W0xZrK8BEMBTDwpMLmkbfdbVNmqOSXrW2ytfMzHIw9Y+HacK7a4wk9KxMc9vUvtFT9RzX2unUT22
xA1HWwvBu7rL3B1MSyttjmKVIl0Ouw9NScHrWwnTUtJ/VCDXoEEiO1WT2VPgcAstjwIbNxi6u6oy
Z13KzMrb6dyVofWj5tSRGY0xODMsC0m4pvj+tUdvuHbRX58za+Q/3eP+6V4aCuXGBJggMKDi9SbH
QXpG5q9lYht+jIR1Xb+T9mOsXzXW/iLtwq+B06MCM/hh4Z2gnLVyFzBTDz58RprKj5Dapnzzw2ta
XHx1aaV/bXCTLczgU6r27GCZF7lZCNjmm1/WBIk0T6H7Uy2q1+yTN2nq1kpGGVr7JVAQdxgZjxUe
3Ce5hD3fz3Xe3ntAEfNqAINgzUbAjLYJCw1TJRAjYTvAdB6WrbZklwm6RTEsK7jhgUOUCt8ZYDQl
gPcuOnOhuHaJaAAVN931NIRcAY6D2TGoyyf0kuUyV5Ch4bOCCMdc8A95kAr+kzjjIyObhYGwOav4
4ksjtpLdDN1SNO/A1rGsxvKGZzvFqk4TR/4ZoQfFLGAy+8CWmiIxe/XiLKKfIyKzm/7C459gg/Kj
drM1B50Ougmpp5tmjMwVSWIUCV7LF7G0wE+UlEVFZP+cW4hHREcpnKqwA1Rr9DPo5VM7xJ0ztrvC
LonEQPkML52+EJI/JCWoewwxGHLjuI/8Ec0l1nrs3mB8jDRpv/ALz2fYnuN3/1+EPJiUTNGLIOUO
wGTgvX5npM9HiG9OOLUuGYSoG+EGPJoBxPpOvq1f4SVfhyfQjvAansMzJmXjWcLQ+VJ+gt2f8cOq
8MCzEVDyLpczngJPiqcWYESMx/e0sAFaplBQZrAjuWf/wj+ZxAImPt2rfJfv5WNKfMpvoBHuTobe
oV6Hk/z0p8wFchgeIIg8Mz4PT+HlvznvxoN4UX7SU7vGiW+XXydtwRQjrGCXk5wNZ8pAn/jgCuIL
C2LMNNSRISBPSemTp/TkvTWZjbBmoNsIfxk+RvI8OY+oOSZhDdFjh245pT5FWxy98fKekt+8bUX2
95S0CKAcn5pfxqFXgPkThtNQzL3VxHH2tpMd0jQbgm4BGZuMo3nPdImvkBtL0NyGRm0KsCFWF6dH
BB6f0/oEQnlUBKGPWOSPDzwppnSFT7BR+hTz1OKYz2ZE1i/hPFPi7xQU4J6ST/9YErIwZcci93WK
T4UMDVQnxCaPD5htcCywyZ/s8PW7fjLOnMksAT68V/lgZ3tMBJMPPkGWYW7OspiGXC9+LOxEdUrN
VB7di00++xf0MWX+Da/iZ2pgX0SLEN1OZAegImY93GyP7rP7tHBvL3Dwh7LGy4LM/O8OAs1UHgYy
gR/tgb/LsULa8uBfZj8GicvDJ4lSzhRngDV4Out4GdqN7u4GX+0B7Y8hiXn3XsGL9cMHKHr174Nb
ionCHIEIdxZAL3dZRqvEXcZf0KdCYHnAawKFVe+UHnR/TOUppvjgbh8+qxd860tDUm/1waiMtGfi
UH6m4cOP+IlDPOnJyq47V+ece3dbXvDD/1Rf/DsM6+tjfxkO6icEqe7QX0kUww6MbKv6OhK2oZKc
GN6j7fSatFXwI914h+lH6wfFT0loRzKREELqKtiCqJWhnXG3akwCnq0IAjHRFgqwJ17Bv+8Z2pXY
zcEZyLtSYR1i4wVHgs8PdhquH4/qTgk4Mu9Aawc5G4hN+64zAIAdzOEDPMarj2yLNBRrkfSrEquU
fKWVS7NjL3Ks0FGtRYXirXP4rKEwLBayNzegrhAdSVwmDpj11WOQTVIq5EB1lsE3BHWZLjEI2oI6
WEARlM1zyNyuLUrOENpi5hjUrCob15SgRfZVBbjHA0pTZnhY2Uz9KBLyauVrC3dYhNqCgVWYOL25
cjLTNmQ7xXyA+rycM3jk3CgrWwbhmoYC81pftPW+RaTgOZ28BMSPUBh5jpkuJAuknmJ8Z2nntrgq
xYeLhk/+UPJrgAOpt4/qsxox8jpq1r4nSr27FKToYQGCU721F83LIOx685gan8pwIpzQ+9LDjSDt
OphDsP3GlQpvONp00iaQlgGztmoB+YE0RD4H47yCZPAXAMC9PfbVX8oXSkfrT0FH9V2SkGOsmh9y
qshAYLlRCjO8ZaDLPU65T6HP2UFiEccH17TCMAy/CSYWHeWyA5rchYtMtZPMATwTuC7lPIV8E05Z
SyQRs0VL50k0xdB6sMPMhvnScMiIxCDiOm8XENKZpaxg07BsiNSYyiVmx2CMgGU/Eynnh1uVYGzu
e6709Pv4IFPswFnBHi3fJaZsUyawfpoiXiglSPGacqm9vXyKb0zKd/qkpkSIY529fU329z/1JJoq
NMFrpFFYz5DRudXRAk3cNRMqH8O72xQ/DWecrxrohCBOfyLlIfrvX3aJccCjZUqoXtfsBsYBiv2Z
Z8N+gPEavB1iYCg9SVwiW7oM5wWKnxs3/78nrJylM/DkTvoZD/57/ND2wY7mcg/iHH8Be9A0gRrl
7w62SL3Ux0XVPELr06sfMSimlENh0b9bI+Ru/LZUf2bwXy3gODNcuvGHol5TX4r7KeV3LT+KEvwD
pt3uhcU9kFuGeyEk8WZhyk5ckz47zYNby8GHTgP7wNeScqVZKfgY1o5iMuWytSnDbtGw5oelpK6Y
bA0gHOpalbZDuHXro4oeBVesflngGqquo26VyFuqplBe8M2Rv8np02A9o60Inj4ahG6f5WAJmwIn
KTCfATBmUY4MN1a5uqL9i/KlSHmNFZWylLNliYbTPXL7mPmh+g2lE6wQzVxXDJiJHxNXMmtemugy
MbZfCMbTRQdmhHtXspqm++WiD50cZ0iZPNalq/KuOgzEB2UZxOsGA50p4pZ0D8frF0nhCPgjRDab
rAIaCvruL3zMJqO1jqGBtKb1Mpihw+6Asp6A1EMT2veJY8A/MBPGsQV1WxgeBVUuF3rYWEyLFMSc
arqqGgpUaARa5c11sCWp/LD0P0V5ZSK1iYXD51JG/dUuR+EYWyym8soFq+Ndld7o3JJgH7O5dsLN
Nx+DvIlZCBE3QeBxpmfeXC6VhSFU8F9M5tihnI10a8IeRJUlmLXMhoT8mUvGc4xopzxhhPLR+u3c
kjj/3NRz+qHBPVwcykVkBXc1VsuTH7n6s9G49XVjKi6r9qCKBSlcnYjLWtFFazMwhdMYkcRd7+t0
44ULqrPqT3xSaUFUke+0NQ+4rfIUM2vaimUL8lqHD/aFmJZDhdtdR+IMYAG3FxgW5tXR21FrVaEt
hwvJhSvJZsKDcjhRJrJlMEngHGqVFZlt4YNjqOW8kZzSdCRpUY9wIxzdXbHnsNND+WJjo/Kmgmf7
iCCSSTADZy3MPZeVPbfK+YDDNL4+dNFUABzFHMj8LPNfZLeADzgU6PDE6Qh60LoTg1DmLISL+EOR
4lGX8Mg4i4CK4FzzE+ZkMqK+6y+sxAiJ876UplAyZi0UJsFHbk5KRuZ92g08nN8tdU0bwKlFxsyF
UQZHErSpe7fnH1H81zwoz+szIRiNaYXPubyjS7n6OHDyMhhL5pBctG978pRnsLUpvrzfAVeDKUl9
VmK7QXIwOag7tn/GWfAIwJmjX5kkPWhJfOA6MMzUDwhOcMFGnFb4DghCb/dDIpRbJHCV/M74OZWz
+OZTT5RX+e0/i8PwS9X5BcklJqCZ79Hf4leDRGy8Mk3/08jjhmYpY2QBcRrhkXlFMoWHoPJA7Hkr
oFwny55Iw2Lf/FDZLh7IA6C6ooNGVI48BglQ+xTYX5Mfyf2Im5WVONwLLszBwekMGzxBsZaRuBFQ
zWHvyTmfctYu2+woZs+y3kAZg8PVuRdYb02986t1Fa9UTI0UWKP7KFwn0aXKTha5Zd1NB+gNskPq
bvz8iu1r2zuhehaM36J8QGQZbT+wJbw9cMgjwRs+mrTm/avpNaqzVrArbAvs+0P5aarNLJZebnrq
zMMgbTTvt/Gv3ZdHeum4gxEJp5HMovBZnDXH+Paf8M8ANUEypre9K2cVkFnOyllwzKPAZoJrcWkw
IKMNwOEVlgOGeZINL8jDSGSAjsiPndJaRYKL8fMcpnOWd16fArOS13ReyWuOIzYfumlSCrm3WMwc
RsQDpjeOdM5d7sL2RqIdhwn/f4vaRfhg/s6xJT/DKUKsvY3IJrOAVoRlx1QXD3AsvT1mwDOJjeRL
2w1QwRRGIXM2QBkXO5g7zAjgz3JHwgDLdjJTg3ZBQcZ6h1ZOpGlMR+wyBJnTfQcc7uFSSJEiUR0L
WC6DZvcEbqLu0/dV4fT1AvaAgs5YXmrVmq2Z/Ze6UAPAG8kxvKoUvYX43ZGKaX2JyiFAhTcTieMM
v2tY5tlGbNeStjGR7VvbLFh27qpoPwx1yUCPSpGfmuN6GcKUnbpWGjuRkBwGPgyi/6iHaUkDvM7c
hUoENLRcbP7exid5k1xxGTiG933uk3MxzBMQ+L1OZDjzpQu0hAyjm+8aLBlHbOAhXBIN2yAwHL+b
N5wbzvsekorPvb7h4Uyg0rf1IwsOm6H0oR9lzEQvO/zjsU5kwX2DwAcEFBxDtBSkUjKnZjCLSRqd
BjP5qc3m6Sk/jeN/tTgRYWnLOBjK0oXnpfEF3lYojcfxQ/iUPsxLGH9X0cMazlJPF9zcGY+7LbTo
beTTh9WHqr2P8V4NT5775YbbUlvqwsrqnvBxZGnrwiobzwG+VgigSXzSlh4gM76IiBs3ibkD6AAn
IelVy22yvygD2AGBTThz2G+p9AAsUhYDXT9ZNvDRMPZR8QUYvnQMToJ5/Myf/VO6pqfmbDFPw4OY
PS2blmD1haJZxQ/Hmil/KVqRt4+PArsbTRlF4hXiEQ2D8kAJzs4P9IuMl4AYRr0wfLlB8G870bAA
ZksGfSZnK2eQ8iMepRCKsm0gAf82cf3D9CC0+aDnoeADt7jDvFDvwhlIbOJ3Q2tcFDDvSdqFOXED
cqkfrHVVBQmcWWcOLeTch4TkQWGhMUub8UMprJOJ0u0fAaTpv/jhPbI9tsIDXou/xRT5tNFP3LfW
gXvFBZxQn2hQPngR/OBPCRMV90kvWU49HNoMrAY4biOuk43GHl1PN+Nz9qJrphsOtvpXdTYCWJBQ
xD9prXmrS0Kv+Wt0GjBpOLNeZF1SUiAFo72lpG5h4cmf9Lw9sX/CmZtYR0AISeNBk5hwh994MlDt
4mKZpysXUT8Es3BVIlnFzY2bgXxtVJz5V4qTRkGjtBiUU4VdZ/YjJrsRh0FrG4nbjnhU4CGaWnFO
edAwN+eiYB9WT0mIvHtsVbQc088SlpQCQDDpCrTQfHov/Ql8YD7ps5v7cNef/Zm9SsQSHRsa/BLh
rcN2od97csmZXrSDTenBKQJ3sYMySvHvLxTfthqon2RX64ltJjbkWN9ftqPTyEv+V6rWVrWqRjiy
toVvVjAtsBajEZgYDFOyNcigJWzBkVV/08oLJVu35bKmZ6X8RcJCuvxURUstjGUWtAJ/aHRCPoSN
HK4N65i6+5phFl54A5vcJhf2ejG3kMP4y9Fd9ordu07nrxXRhpkm0Up7cyG3R2y3Jxqzo/k2bBv5
3RJO4MI0sIsR9glx9asI6QrcPihaIBGLif1fzc2W+3FBPDS1kiw5YUzHuqJ6kpRVra7hw6ByUJig
WE5bLBRcf2o0AwtzXJRoexInAQf0t7S90M9RAFA+6m/yskVxzeSAI1lA6l9yyq6acU+LahUrKQDR
nb7Yk043rqg+yAnnuabw/CCUfpE7N0U5ajcZB/bPKbOQAwYOKqxhiloCVOt5e5koeR8FS+Gqv/Rf
/dW8gGv4AOdE5EzxTl2XzuI/sCDseqfwQ5TrMHdoZ9tLSHtPajjsNDD7BnLODDMV8dWcuwMsf5np
Fex1iFmdTT1UYGiqTeFRhT9PvyUgTcnWmG5RG2GchH3DsDIR4RtzwmA4oSXBEVnvWGfw6FifQzSk
WrqTTQj11gNXwXMBrRgdxpflzgzMZ3Ddr9ZNvOoJpVI+lGgnUqRwbJRr9PnkRcjXwjqENW7gUD42
CsEWxsqCqk76F/Ee0UbnFHgnUL7Vc99tRfMQsoKso9bdMpwd8ms3HMfy2w93evLy/bNgHqP8r+h/
5PRp+J9pdk2wnsaTC2dVsCbpU3GfbbBV040afGi8xN6JdwmyZ24Pf0kXFDGTy9bipEmq2r0HvxTG
FPRyJd6b7b3NNxnxH5aj5BtmFQA9CmJUNs9oLvarNnTEeFvBslW3IY6g+TrslqwlC18wUi1dp8CZ
QGR9rKViU0Kx7Nd9Zcd422uMgJd0o8GwoZweFf5q07SrPF372bRcU5Jv+iUiHswYc5Q6iHnxbKZM
w50sfnThVimWZrvyIYpPhf8JJtv/aDqv5UaxIAw/EVWIzK1AKOdo31CybIOQyJmn3+94asuy1zvj
kSXCOd1/6lDjupxmvtszmZwsE8KiU+5Dl+0Gr44PZElLxl7AryMknKQaEteJQXlNmFce4h/8G7bM
8ieaIR5zVlBKJLA+Oh0aGbqS5IvVCp5DpDEg6IZhYa0vxoh5IPK4vCRSGd8OJ9vk2p10CLOQAfXe
CAtJT6891fyJjfyGlnxwhBQeGXU4eT6B2uEmxjIzNGPUH4zhFjIi18Nh039qgcO4+zMQlon/HJ0X
cyFKp/gC6GIN5X2yazHVXUefwc0fuexOHRoOrmt7jJYMd0dOgB1tSOP4pIjQbrVO0Y575DfAMqyh
rJ7k8dNmEtYqKJ3xiF5PRskzSRjJIY8VhL4mHfvkzc6TzNTEa+rTi40oWVTStJDmkuqOyOxVZiZ/
xRgjbRoGs4hJ8PW8rT2L6WBY8f++f0cMs2fVnZVME01cs0B55pnltFUIgFka6nRUOUiZVbrHxlHp
COC+XZtUD9mrEqcjNUp3QqLJir+vyqzjt0Xi3SREqxLUHzm8S76m+rjJ3a6GAYP5xxXjUGITn24V
Xn/OvGYriMQvtk12PpBS2BXQY7iWN4bMgL2BvBkayRH6VopCh56N5CVikOrNk53qQn2SI/PF3MQS
R6XSUJ37SKBRgMFPOSyA1PEx5sFywvcJBnays+5l50L7dngAv9/wIHjXLgqSNdhhxOiFo5Ll9XQH
bi/JVWwHGb8PVjlMWowqmHuwttjTAqQi4PYCUJmE5EKi0cABMMxDcxZaKE4Pg/KbKZeSuXzlLawW
crorgSGNJX81KmYq6RvVIq8PlbTu5RnmGxmzE9nY9F3fEu1GNtXSqWrP8vYwlOvCnj0hyhXMMKjr
3JxQCWnC5lZVs4jZyLJLR/YmQrB2AwsliLivOFIKVT6yOX2MlSvDnBLPoPoVdepTkSCWSVy2K8Ti
GpRX6nBFvzAjcO8hPyeIQ3HopVmye2GScBqVjdilG6qxW7AHIhliP6EhQtjDEI8cBYGDqI1LHU8O
V3tAR9w7Da0TFOjfSEeW8BhOJHNoftGpjEauBFt0w1vB9cCaLtq7YvzGu0xxj6WJPQBBPjYk6vlf
6ag/mAvH/9KccfHEF3KuKkZaCx4mYdBng4bvmytCXnvdUV3hZ2DDwkhSHOUfjgSxRbB6HBX1SiFc
U0qSJkETCmfHeT/CVEAEQlmAXbAwvV5c/OP8zJZIv8NxFRziWSjDwGnPTG2GlWJiLugFc7r494l4
ih8UMz0H/AwvQumN742gcCruzsmOJgSjGNzc/0hfzPO+MjRrG954AeyafNW/+h9OVP9THct9mk0x
zHAh4srjoswX4Y292OAlL1u4CXtZH6x7s/UvGdOKIJQJXbsqP/K5ONZ7dtv+J2PC6uiLF0WDaYPS
V05/rveczPbTv8g/+tfoi/crylBByoCAcHvxprsvnNLcehwnalmSMKhl9+aXwKhhdNp8LDgo1Dd/
b5dCdq1eqR2AS+goKR84eCzasKGCGz1zs8ZwO/mi2TUMZ2XPl27pRr0Bjw839cFqze5f0LkdqxuO
rRFvAqshCrTf56969BkeiiZd2L5wTzjWmjRabu0bibi4pcQkWtq+cbIKLuFc/BwqLSZVihwcsnOZ
wKNvuZLYtpgWIBJ4Wd31h/SAdUAAsR4tWWLE4HnqcoDv4g/oMj4oX+k2ki9RBW+aL0FDMVyYe4He
SdigIOvyT1g8CjxGWsd7gXUx4uiHI8batGBSIMxPdYo+ipN5y+9+j7HNQB1/Mi6cpZYL7DPfi7nW
dMOH7BTx5yb5Szx7/ANRzuBqQC7+SzvGvfsHEmRXoEjQNkrpK/2+vKal4CGGSOur9wfrnIQPlFgg
TB6YQ5MJRAolNoVjJK3Ncm72y3ews0ZbYFCEyomx1Z8fvXQIVLS6cEfJXSUm5A8kYMdiu1KFcfcQ
w5ZnLi0lNiCbkJjEyRun9NkhIThQYU5iMKV4ojD3oncMEjBUdL/EzZq2k1bTOsACTOfFZKuFGi10
zJe5++4nurWpmcsGUoPyjrGGGJP0pdRNympaaZ7fbXJaPzXZKPTsyYefz4PCtbJ1Oeyq15EekV+R
DOtG895QMNVC9ScyJS51O0A7g8hAc0FwyCskaZfXZo/DO7rXWHXohVAgy7DruDAz9hPa+mmXTZ/S
3Ewnse6o4KAQ77SbvfsisIxhygxVYkThaJKMJmzoMdPTsLs+QUMQwGErcfzGeVbM9hF8S165IKMJ
FvYIcsYVxBdfE5ZfL7I8pV5jD8iRYloe8iepgP6aIFaW0olK3KExQ1iIzs3CBRq4IIjQSDf0FBwK
6fL+ok3DmGzggyfIIBDShXCrfPjfLd6NMbxPzdQQqE+ITdwOwAcbjcxZMoXI7CAanZaD7bmCRfO6
cqnze2uKa4eqS+ynI8QIdFsO6IAge1gQcIML88IJ5JXn4dKQGV6EUyFa8s0IrSnC+WySgQRDNBFN
rU15vzxoxVtCVEnjQ6hP+FNBz+HgnBgNY5/hSRw0SfA0dJW40lmzKGpQLcDNkiuyoe80D88f9vaD
oGnX4u3BT/+1ovwA5SKiZB5UBvEP+PTzh9u2+OuFT9C+wyG5PtfDtWQOujZhRj1JgAC/QnAG4UjL
L9b0EkpUVBfQ2izn+ed7257VK0eJJpv7CxoJ+Buxhm5z7gR7zLsGIsHDzj1J08MSoX0ou2qhr41t
ZfH2OFhj+dGgOr5IZ+nHvpcfMmjQh3QJr9KPEO+h6D/Gt5qqjneJ/GinC2giIMQX3u0LAR58H8dd
oIZg8ogdIOJPSCY480QmQbWSNomBDmKeVwHjKTiEMee7st24on/hSnRRkKAvMb4hBwEIRsydkZAd
ORwWICmTnp3MKbL6bTTeDuhahFyjFjcswFpHNiVj2EhuasdvkAzySBi/5jvoMr4TIQ3ghSUjR7x/
6MOey5qj50JHCj1J7aHn4MYAyAF3fOvTiogAYlJM8UZYvbDrQ03KLboUgQrwM3DvXMLPT0Q/NoxA
5tSomTuQCE8jBYPg0MyDqSIMFWm8MVWJ9Hi5MZu5gXmDG25mvh0AqgJ5cuNkvvjGVB1RqyNwpPay
nJxEt9Faec90ew6HlwdeZEwAAdD0s41Wx+ZFBYgM0nnXAsPHgxqTetAvwRoMzBPaqs2WLdNmqkmN
MqqbZNS+OrfrFCcJmypNLo4Dgo4YPI7BlF8OiAGlQ/VJ288v8TsqN1roMT/Mmyx1wYVg+rdENTY2
YfZ2T8pUi9XGVcCN0VTdJAAIgpalRYBP0ZpJJZT8OiPZhMgnA6rOqwMvsWeGMi0AJriTcASz8NA3
BJ4mz6z3oirWEcNuSWdkKAS1KWAJnqEW7NyDUIdZp0nm+AgbKxjeSl/JZ/nnTVvN9Boh3mDvEhs+
RlskG9QVIxEMRxtlhaLe6wm3Ji0smtdolDF3E7CfbqTnyrA2XbauCVT8fQ3zKNm+MebJU6ufGf2M
Eq+h6wJsxW18o6niuWzEyZjagXMJbAwQU060fkLr3xQuvVemjPFI0qpR8VERlL/pe5wRiB+4Awl4
jGPRPVLfqRFp2yRzHgE9MuRU8mIKUebF8u9wRJa4IuYaQ2eHtS8vouAQFbOAaW0Y4hkhhaXVByOd
ydFioAXDT+qUWPH7MS14wMXjTyxTPA0VaxBPCnLiGCUDuMGILgSiVKH8FSyBP8FjrxLSu4XHoSwF
HOhxkIxcjpRKSW9NY6a8hpO+dXlrlTKOk4mMtFhxY5TVjIAdHI6DUXiJOctjwalQRnMtUbsGxEJx
3O9aN5ahTIFisHLQlqBOe7koBUICQQCiuJkgRDoH3B9cKnoAukZkW4ClqygvKdTQV1C0Utymr6lA
fzPXZEWUXWheH06YuAxkHvADgbgG4lokd9TAtWjrOocSAViHZsdiEIbljqoJQ9E60l4Z59KAcF0D
y43qhfWaJayANt2Lv8lsMY0Ir3oTTkwSq+AcMUaS5kBeBeOeLYeMAs50nEwtcsK5W7msXgvAKU42
DXhA9gS79GgakN6HdyN0O0XoQqCTaYcACEU5w93FfcMMYTp7cpFtxxJboavyWivHRqrCWsL74Zbj
yBFCSD4H6fCvCWQeB8wihoJ9oqFWds2HxIWiOjzK1n2CAYqAS3+0sMjUExDMpMY9xxrHriWiCTgx
gIN0FdznygVwHDfdHbN3frEfAa2xwhkjuNEtdumBgq/m3bRcDGi0RZtU/r11mpXuTRPKCwT3dcvC
YwgpI4J7hyvpSZVYo9AYE/tpQz8RXYR+x6a9Ke/KpTtlH0MypiUzWF3Jneg3PpAxdl32CagpimoG
jqITYkGDCqPOdQwylahpP3RfmMTlO9BkTGlI98oIjQSZjRDesHDhMeeMAaBV+PdJCQongKLiouUP
k0ldeqC1nIekmkA58pWa0qS4RFUce8CqGjwUpz32GuIpyQlkvFDhlER1NY5SAuKNeTU1ncG1PiPj
pM8IuJYpsoSOzSTOkBGzpN+93IjhExTjS7ZtmGLwIwvh5F+5gxAm+EEHAytNiaHxlX2QIgLoh+1K
7O/0GRREtCpw0vw06VtgROjFUbqouPEOVA/ZF/kxrx9qgFIbq4BYaE4DweRqF/BJziA1M7Kjgeyo
0qvlWfteFLhFyf3FOIuoAWUZ8AIuIdC0HBvko1e9upslw8pudj1aiswLTC5ut6w8pAoNWB7h9gwL
K9bo0bkBxO1SHwgbCFidE3wz06GcAUGG1cQ2Z+ATbG8iVBOSBS64wHaHP3ZeSB4rqd9DJDpy5kTo
CHHV2OOUbZykNbwXwCgPFsUcOwjT21ig6LAJajbYiiaAq/wJSFiE2TkUFxR+fVJIWCzJL6CD9rjl
fIrYT9ZObU8CBo01VKjSj2WhWGJv4sWQ7sLKxOJN8wSCwjoNiGJBnHG/8NS794mrRQR2sFo3NzBb
H378UfMKMS90CBtYzxwMVgkjSlSHP28KgaeWr1lFFq3FkNsp9/YLTCVmQXJZ26sIKBxQZCqzQFDF
/12PbBpVtRgYhdSjUJnKBHYyb4ghWODBDPyVp7o6SfK54q/4GmheiLhnNsgew+VrFv5opobnRvKq
FnPIxjTPaesyYR4ityfnCitY6+oBeuNJjYolmVS4cJ6g5+jZZxEJ7oj0yffNVilmiQ7v78bvFlpy
f55DhYkFVtSun6WPE72RyEAJYMu0tBWUmNoyrCp52fOX+OukwVf20lUgo1SOHUvJGFYq5/3k72//
vvSdDrbaM/+2Lr4Sak8DhdaQ3Xy0e3gMKJnURT+aCbcpERzPXUVQekxliw+baBZjbZqVGwayZ8iM
pi0QAIQQnyairmxvWHGEXbP8yRVQa92ihu4CVdrFchKBcjz7pa/b+VKrWsLEG5uMZq19sn08zWmN
R11Lj+DHL4JNy7XNOYb2j3UZVudcmIeyehjSRiFitusjXGm2o/vE81TotMt90t5SEp4BDZ5rXjWy
nhY/Wc8N+6YAHArVSbRfhYDx3m2SNa6hSGUfe60rWlM5wqkZomlJ9k99TxMb6hf7dQ6jQ0NiZrnP
NciP9zZ8kmlhf1r9WR2BKA2rYHTrXyYc+d0ADWh/jBhtjlgTyD6a+nMZjjVArY/ttiSLBo5Glw86
rUg1XK30J2ORTISwvzU+wuEivx9VsRhBHurl9Wlu3kyTSo9PXRoX/jyNr+17TrEa2BcdTqWLbhmb
9DP+qAp6XztAqR27g005hM93IHXiR1HWOeWhDmT32kYdnaQGTCr9GG9QHpI44uTrnTPGZJOawPJP
gvS5a/0YfzcmnhHHAKinHMjvBIsxZIW2k1sehUWuIPD8ekqoGYRqkwLJUFFzG+FUA5tMCgx5X13P
JHLGTds5HEwDa41SLhwx4CFkV+q/MOWLdA87riZ5SebiizCVk9595fhG6xah/PNqhHSJOmlVgFbP
r9dwy/Br6U8w+S6G3Ofwqi1bHhmM0b5sFxXnuaUALqV5oJb4bwn+0cimqFpMocTtsSAnNQIIeoiR
RtUQzd4B2TiKOc6RQxgLn8HYQ0OkFAuI8ibnXaZzIzRmYKcU3z8p7ruM2Rjs0TVShCw+qytLuVk4
J/P0q8hJsKK3sQImkFiMQaOTAlizngv16eJDkaWf3FqV+UHWjpT4TwL2+6XeLSktu2yumvuArQrL
ehnQBzW/GbXYCx1qi9v8abLLA5FW2KryZRMuX8B1hUkSDAIJcCWTHt4itWhYDjm1Gbdi/r6o0roG
HivLwomU31TeU6gOSN4qvMoVl12Bz7PrVZbFRYBF1u+2WrJ54agssPbWBCANs0ZjfbFBr7JuVoGo
x4nt5HSTSfbRvsgRNH8M82i/45lqQsxj6xtkonorxtX6iwSthc+en5jJpDCJzg5zj6wFKQTMCQbu
cGn3HLGbJtjqJUbymJFrhlMI04w28y0Wn5ALYbjFomwb1Uu//8D88oJFDQdrQgr2CYUuqX86PDU0
S4j+OI6IHYk4eoq2bhBTFFWGwy2eS5idR2o7k2gktbP11Di/ZvOZyzYBmXHxJtA8gnvVIb2xucQK
+Tvwel4ooSAeVz5k4TShmP14CTRAulcE0FQg8R7e1Uq8nLmiYhkc6wxONiYPn1j9yrU0GNQtzHkX
w2i5uGhGE8FjgqkiJyWpH1UDreDO+NaR+TMs1Jx2DSi16ZXPSwpf963NC22KPM2QpkbqZV/Ja59p
0545lavC2Pf8CIFMlecrGzxIBw5aOiI9EsVbR8RSuJsGpLtFl/C9n8vBAq1CWJMrnNA5MxgZRgu9
jhE93spdYR0IFhDGfuLAtPnqNarRqFLLNCKUJgFVJ4tUOcT8XnD9pKdIVSggtBlNOtBlpM7N9xSX
n3YsnxDay67aAFv1GiFbU7CBd+/oXDNW8lHy02QI6E/GNT4P5vuo04uI9BbMPAQaXuKKAWYoXzP+
gKIpwkRnFeue/pzgI1YgCdik9ue8Olla6ESEUlSUAEr3UqMD2hkdOFSizkpUuToxD8HzASzQ4MSS
+kPp/77mOg2+6U/SdqnhENGtK1hFqL9d4mYwoVv3TF9m6KrPAfrtWTZJb/FNukiX+iP80v7JpIxv
YAmAE6AvSj++ipsWewu3+hnRG0B8fk6ONWq+7Jgd8z3RdnvmZ6xRT21aPopdfsh2DLdYEROPYmxE
uLYQ/svrno98n+5jPumUAdTFc0VHnvcLA9DX6xNh3Wf8iYfhy7za1/4sn7EbbjirS/EM4t+DFeOF
SPcvnuWfMyM6BvvwGBMGS7L4wd6Yh+Lrj0yovrBq/DT4P7qv4SvHW0GqNB/CMgHZvaaBk/CrDC64
gs1oAwZl/j3QCgv1PegLDC5/ThbxH4caVctcWb4r8Uj+HhkppCRKE3KGA3ZLwf0HhMdYUnRyqsxZ
OxWh/R0hfWKKeY26HeSbW5QiHuhaIzyWPY5eBBqCZJ3wRo2JQQS3BBFKYD4RqxDxDKITQdWqoxYC
y21EuBYPOhQIVZqldjrgdQnH2g+9KjuhIGm25RqIdI3jY0lTvDCZxcpE8VWwZDNnvvh7994hB90R
7beTtsHBJ2VO/rUfNni+9DCQRkbf1m+LHae/Rx/yvQNWrw/DqT100CHSVT5LV0wrfEDXfNU/MEIQ
53AtKEh5h+zYPHiHqBbYXQGHeIxgTlzr3n/2n8Q4PP5/tf9gIDgBHka4+Pco8kWAQXumMlWpnrZT
0tRnpmeS1VWRtFUQ4MZ8GLQG4iNyZup4mYE/6OMLEBwzuwzm1aIG4UPE7SMsWzacgsH1MTSJD4NE
MoF58UC5KNEqDuJBBU4PZyxeh1SQcH/dHJ2gMS4YJw8Bisf6nXjFtl9XOJgIQ162XJrFLuMjPYhR
nUxuP4gPMaHgfQoO4si+khfFMU02UkX56dBrGxQLTwEH8ABk4IHl5d8DLx+MUi7Thn4En7jk8Llw
V1yxBp3NK2TXHp/Msdk2WyHBjD46WKDu1OzaAyzVvjlCZHHXiNMCmcLdpAoLFBd/+sNNgDGp4ZYQ
GfjFl/ahfYDc8kAqDGtFwyiKBwvvyRh1myCgiMEEQAagO/67ZAFP/p0nQA7AE1YrHrA1KnvO34N+
899LZdgPEXXipZb7fy+WQJxdeWhO+UG5MGjnIt16yGXzFusMKYA7tpKZnLfT7vTmcos+xIWHXvc3
+jYQ74bf0kMM4OIKZbkGd+t/+1+ITTJfftXH6GEC/+ik+EcyOgf2kXLSIux789IqIyMnAYWRPAlp
bEYfLRpZKf6IZRsbqHIbvQkkBqBVGoj3JnC0u3Y37v4lukW39pPAoke5Me7Vt3YHHxAQQTCGFuJB
o0vAD0wUKhlYIh6gp3KYr7T0L6vTmiIEo5XrUEVTEAjpLe18Bwr0dKixakgdhKylq6MADgW9lCbC
txwkE0ATBEhtCHWg2zMJLbKNrBBS8DpY56dyGrXHYLTHSGNba1tfmeyN5GCYLqAbKFyMqVHQBHhZ
wCjDlWRpUzNZ2fKykeZdPa9MWvB5US56zTOP5qppl0O7pEnUt8ZeOvr7/FJe3qfkxDRwTlN+IJmU
K01m3Y4sSvmfcMRxB+gspjlYGHNmFU/j9rQndHbw+lo7HyT3TYiHQYngBSRbr8RJDL+zgUkgobRB
S4VBaOg3I3srDbtW2gV3QBNQIvQk9KwAf6BIBIIBHoIcghbiDVDYY5kXDAsEyd7zWbAyNi+v1bxR
NUWYhSoLKIwCm+qKtrGWeY9zkiFxPVnQoIZeeFG+HQVYuld1vhzIug5XAHqs9W+6PmyvKOm51YRf
MPhs8MMYH8GZ2QCHNOscMWBHOvg7ZoAfCfpeQC+wCbVsRvaSCTlscuUmYU1VmaYg7n2A0lN4svbm
Vt9aa2NdL8IVkm0ewKuVOQN7Vxk7mCKmEtABemefZCbCQsCoSABUxDqEIhl4DXiCj1bMgfIydRWE
ax6xdiLANVHcghjXvyuM48wVNjDXBZUWgxCtsYHlkux79AbqUkfqBlNnuPGbNM8JTpaoJUJXv6af
9pU79NggTG1O2iX8kFDaS4/8bj/6X/0x3EYpWUrQXs0tuD/vr7v+EPuE9LBvxIYBpmnAadWu3ps2
CYnzrJqr2gqN+QsDZ73K69W6KNav0TqU1qN83QfrgLyaNw0WeYcA+1S3fyPY2chMwhbZ0YC5oIvR
Q2I7/nyxubRnUQWUrG41tkHtIpaP6BtB9Kre8G9AB7B8c03S9P7KMAVNrHgk23nt6+gbsGXgIwMI
9RzR/Atd+NqOVqWBVGypjRYjc64853k0azNA2kf5O3oAlfe/YDWsM6w4xq/1+/5Ovt8fxqU9aOx6
0M2fLdK90JxahLpm01c8S99z+JFWXeBLwo6G1z82l9lrVctrWV5b8rrONoPqaBUxjinzSZCEmJDy
WW27LzAY0vFQbEO0IpD0zHqCNCgKgEonJeh6R5BFvyJTd8In02jF/HQx91Rsc0wlZJwhs0fY5lQP
LpgJOaLYIgCaAURibMBgiR0ZWBpFFRVuQHtClDGmJmadhzP+Co1Kj50UPw+mQyZfccFReTJwEEj2
6bCktejzwTiZIQNqz/AnIDJUKGQ8g7EDxXOpAn6iY+ZS/ScWBAtovt+PHsLmrxRBKgFW3nw3MYn5
f6grpBEuEh2VGh2OCK52UHUFaNfR0CJpI7j5SaM9lFdgh4aOpP0wmg9eAx8j8DHMcOYOYQXLDEbL
wJ5AdynkxSoe+hIxzVFMrRFTSCC0KSEYDEQRkXnCsCxKiIrA04oBPhkfYmaSskDJSoRdF0yrYIps
siFQGK2vP4mZSNSjyQHMH15sEa+FMsxBBhTkwdUUc4XOMl1qbm9bZDfjW2Jme1B6klZOi2YZN7Q/
2TovV7a9sI05WcGJNG+LZcw4d20tVxs9OfdFusx4Yr0qoIwA4nRXe01A2zNsXqTYKVAmE6XBg4V/
S9gMs9QV0e/UEGS+SOMY9g9UCLNwICBYkPrneHvipFJQcgehcyngT8u/Uny0qr6Lj+imIYepjv8c
HM1J3E7Szb6ZN/uR3uP76DbcultzU/b6cdgy84hSqgS/IVeW/Q38IncIt+yfDhUNdyp9FYQB1R2V
nsLAOCRBluilOKkRsvU/CQs6WPSvgGzQCb42hovpQVuwkSH0hXhwmLXq/L/HVHQUCGjPLMPX4LO7
Yry6mofgrOzk3eg9eArZx4bTXdOzqIzqs06ZQaHxVw8VFBjEaYk3pK1sbdUArd0sEsnKeWLN6tdc
kWcVmKRA21Ce8KtQv+TKHucdItgUUftWVCmiQqm20dweo2z/FqIT8xGz8qGNuj0vz4tvH/P3EbOr
lO1De1vYa63A1womcJeU70C0Xzoep9VyuXwTRP7y3r0HJ4KqrWdMAVNz0xPRJMuMXIlyF0ANPfmU
aM9i8g3zWcz4zD5FOXoDYJCytYa+h7SrbGtKa9DdPH9U9l3uPl/qyR69sKkSMgWR1SMYaVZYSvRm
irqyIqlYm2PlfQZeyNv0qb7LYqNr59CfQ9mAFlvRzMZaAF45xiQ5chuLuOGFCi5mLYt6cFuEG0Sg
yyA/VILU9jQtdCzc2NYP6yzgEG0J3Qh3Pk0IGxZrAdptymUMTut4fKtce8sWvw1pM6JdSjxuvhEt
iB3dW/uWD2fbOsgUmyKpdEzHDevC4gOmiTodSIqVh4dKtLADLc7o7m7ElMpg3SLY8ddIcdCYk74y
FGu4VB75MDOqGtsi3py8cAw+hxBjCp86jiMbYF/rAXdRv8YGLdyUsxOt/OfcNOdwVUG6LGjjOgFX
lRhanlYmlmKCH+C03SxCGjp5ov0g2u1FqN0yNCcGooJ6plAhZlMKlAgvSe1FHW37wdj0eCW7VdgA
nJBa5On+LFXn8WiC8vQJzAWUkU+baGpjPB5cMD4dEcBr4kMcUpEwoA83Pcz6rF7yyddomi/Nec0n
ylAWjdZJZ/00R9lHEbQADe88eZo8UPHPNDGQ1NMIGaPihybGXje3Z9kjeWhrhS12799RgqfLfiqt
Co8p5cSPjQNCa3hKdV7OpFU5U4g5wCwImon/csJPzvwf/26v0KvO3jcyWJKHxAjNEjfwlH8DBAck
9QAlIXF3OprzooqH/5PO8iWZjl/2LJ2VpAHP9Tk/wkeFSJZJtsh7cUmtAs4YMzwr0NVpucS3O+e9
4UDO+Lt0mc4YuTzzuT48YtkIvhznS5v3nvKVeBIMDBgp3NHc/xnx4vV5uuS1pLPCM1eviLma0gyR
bLtAJ9kudGz5s9dvtJKIs/fXBm3vcPPXr0v6K6boVbfqIS2fV/0bXfpuOAZf5gnjaUVM1EeGrSYb
DzfAY5lkmGN8r+/hR0CotApyNB49+FPI+X/6OwpYiGwUl2nPZe34P+JsgNIjZOBywuuFA7IdswrR
jSSf6k/9rUFTYx6k72euEmYdf0yI6z6AgzoWn8m+PObHbB8fja/XMTnzD7HWSh/4b5WvrBsry+LM
N0Srs66x8i+bfbeJZs3B/AGWB0QcF/cnC+5auyozUF5j2WzCmfmjrRbGlcVKw7vDtayO06WJOHdM
IDFg1pd4KvHf9ji6F8YY3/IuP4IeDqMomlqH11U+yJ8dalOWf8oeRsXTwhObgvUR3vyD08sprT7U
76DCoYDkmT17HBO7FbNEUpK4KalrGIsAgHt8zuQgjDmdtbxIIbXfbkVcI6YvAvzlabkgyJ8H7Q0/
ohsTi+QypGP1xJY9bsWy9nSAOVTd8LbggOZEMT2Lma5CO8Xtimdw8tadJvGyzrNyr88A7zD7E8fl
Copt5LJQvwCmQeuCSYGTxRSSA/Lf4HDhsGHlqIEAAeB22Qhp64RThYjFzgVEIIdRpMpaBEK6MAE0
g/C/ENroNAxqOyZZEEPUi/EEBc0N2ga0o4arNG48zpm8jU/+oRcTnxMJxzFyeXGUhybzpiOnonfh
ikCzhFizm5oM1kaayYKELbimlHOb1AMTfBIrl3otAnnuhpHHxaWlrtnMbTRxiISscfITIrnB2Mb2
jAg+n0JtcRIa1KChxzQDns/XF2XGGueMmBzIDfteSzossPtigFCCBMZjlYJIGPjKTT1wQEhbm3BK
FVYIaOLE4dU1OOhs0LRZeIJGfc/NbbVivlR+by8vIBJrUW9AYS4qUzsRSJDvonv5RnV1VDSiZBWD
exiMMVEJnMEjzNDH50xE1PvTAuDHX1Tz10wMG88XNRE0tpfvGfa6ZHzkvCC0ftw9EOYrwtLKbOtb
cEjv0a6aS4/yot/0R81cC7Tr7FcP84Hw+WTz+TqYN5Nt4/QSI+wZELqPL7C/0pH7mXcAVUt3FtzT
S/5rfT4vpOhxraNiIS0XasdcyZ/Jjf/17/5d/za/jc3rSz+N5qMjrPCL0ZHpr7KXp8OWiPZPMU+C
5Vg9sjIgyGGWwa/oEsmN542lhw7AtOYVp5v4IN5oesg39d2+tZdqJeYPo0e9g1Elf0UbeWyHIB5H
30wm+UYFfBA4XX5w5UtyQq1PG8mmF8GL/nHNwYFjgjyYK1J/sGjBbP9br3D2orAQ4iDqevL5TeoI
pohAVqMdRtTVCJr6X3Ma7uTf5KTe3qf4LtoZnB2oZgFgYvjqt1A7ENYLXOnyWo0pZl5+gm95GTwF
qg1U7twNSFWgvLmruMl4jBh00WN1F7aq+k884hcegg3+OTgPJwJpM3eh+GYDEY9czYLagTynGaBV
u3MIql2ztX6G0zAPljItKUFm9w4Nu/8bckjEgRFgzVM4mUQDSYMCBifwTfmefNO9flPQokdp70g6
4KUK0h3G5M1gTOXxCxFGT8ct7bdQPuK3/4Ogwh2vj5s9OMi/2ak4NXPp9pz1l3gTHND2W7/lYXSy
LlThoLIozCmb7s23f2m+NSQgAszlJSmGsFnAbb+JusePzNgOYvPIdiMoFIcRI4WUMYsLr471pe9c
haw2Uc9jJsUaxnrxgyKEBCGaLVQso1X4kW5EDbZJL8NDAA9chMODrSjgFZ2zm3409sE9v6g33lPA
naV6MRZu7salygjF9x+Ena/L9YsJF/kFecTOcOo9fMO6PANvz5gkuMS+xX0sRufSLHiiwsO2TzYT
gxnESNMfkPnPdJHuC8RvLRV5jgAu/Ogv/jTddKv2gp1kWCE+RKaNhWoOWroxmKwq5rKKsZxYmfej
rbbmLplqn81D2bfo04lGmGPXZ/BvS/svX0pw1/cH8j/CodRVyWTvTXaSHji6wa+4unlw1XEV2Uf7
SBxAc3tdyl/WB12MmOD67h58wTABpSzEQTfzn0SO8DvGbCDrw8OMfujBPQA1ipTD36d3CB3aJO6k
4MBVnZzqi/RoVuImFXVttiPOalySWKRdGFpziQ8CqUi+mXATffAfeFigQ7JqgC+40oDycT3HTnmR
f6kaIvaWSygs9M+7dASKuKkc3foyuo1u8b3HqmEeO9oy9YjRYxDVRrh73YP769c/q6fntfnodiza
C/rTBYIlQrykY+X6524r76lrbvYx/X1e6kW/j5fUdZRR5qrbqifts9t223b/vD6v5sn+VnfpkvZ0
H65Siql6aZCoS0Elb5Kbsh4da2qr5aBOhp01Ge3Cc7jOr9JJOQwfCj/4omBSNlU0fn75924nH/iW
X7PrD8/raDfs4mt81TaIA078auqi8+tXNCefBKUeUd9wRrhg/xZZrlnOE9NkWC+ZWIP1hQE+EsI0
yEt6ZdaeB2pILuuWG/JB4cUKxrcsrCzP7OiYZhDIpAWFLSwuRQpzIHiedi/WbYTEiJSoWBPR9lm4
3xKBmiJxoLjgN1A1+z8lu/DbZRcOKQ4A93/xTrYZu4GD8AwlJSiz0oNICM0ZiiJURDjQqH1Aknlq
jhODBuAqkQ8C6v2yqHJVpZxOrqzgwFLMcs4+ZAvwj0X4l72GDYxrzpi+2G3kX5Ivykt+V9m4jP2L
xrOhMe+EPikFpxo94osORvc+jW6siykAzVZcoLo3zHNuWPlH/snwc3VMOhnm2APuISgsmGJ8KO8M
Ybk/NxpLQfyb3CQcPYbL2+a4cIio3XMiP5jsMRa332jLAeU4+2ft0zpb5+KW3cyjvq1u7Gef/md2
M9bBhYVlPdqOtsFFE4IDydBeW8l6vORmoa1zdVh1ubpozffOf7P/ELYay+9r+n7e9LY9a6AmKHyc
AEITvM4CSLCx6bVI51uVZsAA8TRwoiVArEO0fqX6PjiYLVSQom6CcGD4ib6gi3+/maKYGVe1pRmK
4qmBpNsfBW7T6S7jgfKEa5dP6T+izmu3kSXZol9UQHnzKnpvRfdCsCmxvPf19bNSBxcX0umZVlMS
WczKjNixzYCKhU34g8cUZR4crDRGbzdtgwVNulHMFXsmVbO2FUxZKnlgnrKfQAGykGH0E75LUCyN
qQMIhL41WMjKsh4W9NO1siSry1VmKoFxzkZCj8EoQp9CPvOTFewDCxc+eyv1eySv0XPJF6GxFxNq
XDSM8KyqZPp0oFJOLMzBq1lC4m0xDftJXK6JZnrGK4nouB7+8QxgkIqSyCFuFMiX+qTvJ4K2HfEr
5yYJv8MCWAphZg3bgAgle1Yqs4zEcnXM1QYMjZ74Ws4gglnPJf9qskhgkMFljCdOsWjNFdDl0F1j
oA4mmKz1dN8BnWYXWTkMCHOBwtRlHs6hxg32wm9fZX6pcUlUnlA58ajHC6BBtaZ9YkQKtkfWFuau
Pn1Weg/AAT0czfNsqyszqmueaS7tU2DZlIwhO2G8viwAPZwZfGtmAxiYmTxpzOTleS7PXRM0ZfVo
5G2t4RW26OCYOIjQF7a2BHuOwmOvQhuYPKnJcSkyR7o6fWbis4xmiTXLObs0mg8A9XFORhVRuM4I
wS6mbfjdMFiQClhAE9BPKgPGNCgDjWpC7E3jzWR7nGhjACzX4OCF+U50GUQheJiY9sqklhGuMHti
yYQPM6FjdJ4d7Bw2KvTChITM4GjxnaCtBgIjKPccL56gdTIv7ewvBxcRFj12E5TMzML0easLHfgO
IFcwCqIZDHpYqwAyTOoAT6U/gVHnTwkKxK+TRyMs895Mjj06BZIMMTIDw0DS+Qv6BuVVRRrKrBRv
KOw82wkSYdeAWDKJWyGX56e0LRr6uaB0MoB6YEqTi1pF0Uf2H+eVmoR51X8jKwWsIJpC9oR6D5vZ
/lCDYaiKVo5xYAfumxJeiF5ZSJCZoMdkzddjMmFUfmPO4AJi7rSSsEVC6LxMtSnSAFj0qCtV4a23
a5irEyFCWrO0qthw4k2RLhJcvrIlP4pnCOOa66LYohKCqS0hRK0nqYb99Ay+YZJMUWPCccFLGAs+
ZkbtAzuwXF1YTygkNAn85hlvQ4wpGBNZJg/0WsTxBcBagKwYA9STzB8zqoOXa17AyVLY6n+qT8Av
8E8AK8hLDCHqTszxQod3blz+TfacaoKwlO9DWkDJBkxWoJpQx/YgVNAdaKqO8nUE85fyjroT7Dy6
A8AD1/JwxsSYf/EoPpkyUnyKvKW/YQdVBGMSHiOq2fKL5wpm9vzwKCAz6lyEbABy/ImNGCQBfjFf
ZGo5RTH3YllALvBu7TdSJfgNmbWU1SnWZR52y7B/vKXGFD0Ha56imAcc5G1iIg08x7UFTwvppsH5
9BHXR4ZLDvPpJ/rhudUvymRK1/TCMB2tLc+eGpvfDDLIJ7xznh0lLJs8tAWRNUjJ6495GBUwODCL
ldEDI/Anb8Q3w8ZH+810gjkzsWVb+yKDiOBcQxnyiu46Mk1qavmXeTSjDcjoYsbwrziVj/KgftsX
5rRcIC6NEo9UhrdkpkGiFn8X9wMFN8Cleekf9cETNCjumBqd6IiRNigny6lHn5qNoSBDcudP+N9U
8YLNAI9BHbXw4g10DMD0Y5h4gO18Hbwd8QBaAL6FTYEbjaePVsVThVQ4UMVC5XsRHoj9QEFbqv/S
iAAWU82zTAIGTDxtvsQ7JshxompE2kIrwsLhQrPEuFqsHfVS6ECNjJLFu8y1j35KcbYDXNQjGiOm
NfRGRMGBDFNg4jPNnUltxDtCY4yTA40EXccf3Cpm7NEPywswgzEOJekUp6y/+TY3PMuR9wVBLN5f
KmkhXy6ooSVEEuZvu0H6i3ZH3OjEahsMtxeEekXpwmUR4ZdkLZkQl4CD5Hn0mCAQL7McQJM9DD2W
zIwlZwobGOejvIFiO2boM+CVxZjgm04JqzvbGDMrwCiEUSbsPjlaNAQ287JVpoZzppqRPOazjLZp
tNXDWWIvm3aKDhsvgfbBqFNBolWOm2b5NKcdQkvKbYQ+0XcgX1VzyupkeqHi2xmvROgmm0azTNUF
+11MN/CcYnry7OZ8epC+nIlBrny8gkDKj3cRxhQT9Rc8vG8nz3bhVCsL5xpooJVYkAFmnACSWAVh
Qc/BgLEyYmWhehd/8uYDx53Y9aHsBO+S2GgITf+5ukqstQnGJRgIZuaGi5bo89xbtgC92TRqtgVm
CeyONXKOSZ4dY2eNxzXPgd/IsjUxfQ7HBnZrBE5x5MAY53iCtOiPie7i/koL1ODj9q/5ZEmZ7D+w
qpOxjrnn393KVWFz4R7BdXHdPpxszNvAvIQ7BNVH3U4SY4F5ot3OsYiBqN+HBNQsBmsZGIvoBIuq
0+dwqIti5hkLRlJoobiF7XCVkB8BJAAvJ58I9hUyhfZPUoJKBitqvDlqzjxoBFg02pOaUR7fnI3F
6/WWCiSr+IDReYK/RrPNsPXuDnq25sno4R6/RY53jPP/I/ma3ZkIO54bHnYdKxD5iopcVOh9EI3h
2Mq1QtfP/U3IbPCccmxL/xhrsMK5eCzy3pm0jmAyZNrEy+dFsWTUW2kTZmlcuaie1BFDY3FdOTca
khXxlca/xt3ibpiTykULA9CLZMWYYvLuy7tMv2D1HppTxcGrcY7ixsy2jrzPsh1fZ+SC9w0an4JD
yf/y7vql+GEYwj5NLCwOJIqwFpgWONhgu/bHqLJJEJDHxcmNVkzy2Weg6LTGOCBFHSsf3hjOWRT6
5izG2w5Fuw1GN+Lk5fJbhnBaL0J486fEXcNiRTHIosyHmY0zcM4sYhYPM5Yvc+JCHrMTcrYG7/9O
Jg9OKbsVYyB2OHnM6U1aAPcqHkFhw8EHjUUsak4Mn2GaNuGRKrVL+uB9dJqpgVcaVCNThBS7+Phc
EbB4GFCiVEFbhIAEUhzMeB2TBiSkcHhRvlKgj7j99WrK7S/BdU8RLmwwxAzebAxiBNyN8BTCHrNK
N2GP5y3374ziS9eAcAFOvhyclgiWZBwp1gDrjyirRsIQeMZ2ZGIVauyYx2OBIduUJ0Tebag7sDXH
YID59JMcJRyocC5nTQJYYnJIc/IcNVckMEouQipq7MTQ6TeCW+r/4oSF5Pbe/UMByGsy+6Xablxt
xXWmoIKax/0PnfxJkhbbhDVjrcUcHKxCRGQRdE+xNDGSoQdKH2wmMck2IoKUGTp7bZOK2wqGFtsA
/8ihRXgB9Sc0dMxT1G8WKTR/tknqGw775odyky0bA+MEQYfyxbiN4osFREnKHc3dwU9BB1HXYwRF
SNWJz+BVQZ6qok2bUpFxKi6ez3liEx49K5I5tvNBf3xiVlJP2Wfs3+DOscxxQqkCsANcWQP0CfgR
MIYDK+a2gxs7BhLjppBRpdA543iGUtNHAPhVsw9R29Czf7AQQTskvTncyiPO4YRMAR2SSweVhoC9
SwtwzqKnma6BZr2R/gBVPWRv/6Ps6F4HYqOoHjfuBx8r2lI67+jmf/CHocHN3rgN06E2t+Fdw47w
hTrH2j0flsBpnw8QIjAE89DdJCAyhJM87CMvk7V4BCkc/ASc1Y7j5wsjuZ/+iAGLfFRZcQzCaJTh
jev8Sh0sWFploqOOoXLu+F/ADPj88CugRPI7aJ55BeAY/gWkldchngkwEEwgmiXULwAW6Ppo/UGE
8Lh7A8Py76AH6sHGvqF5owYyGGRSrX/h45C8fY+JCXCFGLkkgLIjgtjiKyO1IJgwU+EzXqUT8jaX
NhEoJxp8MeFSMTkT8yzGUelV3VpnJjWuDCMaq6ERY84nexsvWIAY/r+CkRuIwAMoBYak8mUCD6H8
RAhqNdcuJVL67nDrB9KDPjWNKb6hvswkVly2icolyAvBwDS1zDIYPPIDUInytvA60IQ6GpEg4wQn
VtKw8LTJCEaB3SXilf97BkRyYdXDxNDnFgBZwiFIo1TBg0x8+vQVJVMKOJNfWYWgvdqmzj0Aa45C
WlA0CJqQ6rNJkgjhTWRfsIvYoyzGehCuUpedlCBSKnsrXFTsNCkRWpyBPX5snxYlez6IWxX7CMo3
sm84zcC4GXTFiMW7ms2qhjIq6eM6GeaVBjGN4HW+TffDRZSE+8E9fbR8zeB4zLxrHE3iaTwNp9lM
fNCN8t9zglCWD0CKL6yqvqiJJv/PYxVMVow5mIhoU0HwiYqDzlqANQdjvNN/JIY7BQw6CYdsJA4y
rg4tTQQOOkSlPLnHC4oTbVwRFmo3aAWza4eff7B1Txpladn9DPrWQhUo3ZSWR84Q+TYVUJyIW2V2
V6C1DZf2k4MFQ9UKhwGN0TMkBPWnNzNkzCfN+Fe8Y5g7ZEv74VxF56JWEztDksN8zbExyMHE3Hhk
TvElq4tA+wnO6AIrDRtUMCdlL0+q57cUMpGjpwrqv0pwABzT1jEnrpfcjYo1B2fe2VTmvCzfPcNh
T2E3lTZP/PJ95GquwYaN2Y+/qYJj62xVlR+VrIvnHFMkbW8zfkz7bBVkh6jDHGHcyasa61JcSC5t
8vG6a5/9+NU/Mb+zb9TykFoIPY4jgttLLJhwKlJ70uBFlimuuspBY0CnGzcz+U3r747VqOK2VvaY
LlHJ7GE4PZdR9C1Fj0i55jCiA3Y4u/g0uAbaFOX0jxiss2UiMkB2nrXg0PpPWx87qm8NIkii4JAO
+4dUmUx0ehEcFjbHzoYZpwIqqNj4yfDEaB3AZp4B4ens7QncDmjnhAuSyqY/fAhNPaPDOCJgOZio
3AGEJzUQCDKaEqHaasgdrrR56/Uz2WfuAiypSkezZidguCUpeFfUWzl8DzQWRENFAHSFpI4XDsBI
k14NXAlS6aeVIK62d+pVDYdf/yQ1Nx+PrVCVIIexcdCRyC6eswzK0eBJJg0G/G6DUDoFzSgQp7lL
iBmXrzIeV66HEJPXEqONqr8b/OfPhoQVpJotQc88+aNHvwhBHSxYa5s5joapGDPIEBmQnf0U+i9W
iPAAsQUJNgMefi16C7Tb1duRQYRcLIgAqP2VFxCcUhqTFlmZNcAyx5EuAaRSqafJrdRGBvq1iLyI
dqvAmne+dRA+YFSEZBTD8oBdYT57MhBSggehVjCONEccZXPZSlBCQZA15qW579uzK/1qyTz8bfVt
K+kPhxzOpyNhczg28XfKs4e41I4HrmJYnJcodZlG41xqtT+hr/GO0egxffcgwtrsY2V7DiLkArC+
K9Rj9K6kK2EWb8H67EDXRCzkSubrWYsDH6FaCJ3QdsVo3txTBp3O3Eb1XAmOpsc658hPg08hjqDw
IYEtMwWMVWhRFGOam06szP6n5QAR8JNq3GDVAdI2boOt5xyencj9q0Z23M76TFqaiOhVoko72Isa
In7BdVRsmEIRPqU+pvlo6hPq0KTRV5Vncb0fBJCeiG79Iu8RnIDKkDcs1OuJR4SMFjwG3jg5xFtY
7PvYc3u4XnXRvQGT8wsLqQuxOY4FpsmdYp6LdklA2TTgivrq2IN03VBAPOV1/by3+VWz9jWaJ75k
lDsne2jVxkBDH7J4DKyy+yReNIa5zCumfgGUfQYyCq9Oja5OKgzSFm1+knIK63Jn4HBb97AeQKmr
MpqEFExO6QAAmiMzIR29oh6yLhnRRowAsidMwLL9ShnTZDO6lnJY6u61rdeafPVx8tEg52L6TH2U
i4gakylY0bMNRBjrffpo0eN2ASpCe/5ETytheIC4Rvu44SfWl7F7qHj6FdtzpQCmAKg8Kc9UtyVN
nEmRcjUod5sYzIGaKfXfJmtKpRoPIY/a9yjkdjHg8BsplqXuvmTu1E6rokDoy4iLfTiTvh3zUzD1
lP1Lj7RcUxdajxXxhQzfnFfcIAVLHUoF7ZVA7PSSg+atM2aJ1BqGSg/W3LFEDfxp2qP6nSbFsoZP
jQdl1K9Ay+i3cc3sJO27KQqCrE9mc7BrfWkZokL3h7NbPgbz4ZiPRH4nHMr61lPJtpdnRFPhNKag
VhLBlL4jLQix00vzrNc8dcZ/IprKw3OortNXr6HxD/c4/WdsgIEKyqZOfZmtmafpD8uEYqf052GD
6/2ODAC3eJjlDucictMsqLn6tq53krkJiqWpAEGPbXehzWGdav5OFxsmrixSfBsM6M4rqHPOcA+H
CusHYr2LhS5Pu1QI5jqC1WkNov5CRT5QhdigU3rxTdKWpr2ifm2btJKWPjdimhz5GKJNK5q9Ve9z
iAFiKuktc7wocei0IB6UDycgIT0gRH1GOR7LoybtJ260V91lYey6QfzOjD9xHgLkbZIx6sXEdGko
0ZTXRKkNAtwGIVWkg1LB7/yuUmOtdfj+h/FM98pFrcz6zl5JJi8GWxQZ41rErHONSio6IQ5ujEfr
YaTg35/6WJWSmaWDombKxk2VyVAsfCfAQEDZJVTg0YrtR3dZ3ABnybiJp169lKkvO3bbNv+1/ZCi
aglj0Gf7WGXMfLNtwaGhexs5veBD3rEfsVUGIxyau1ICqEPlLvkYU7DuEbdi5Dn0/peSQSGIdrTr
8NHrbvJkCGBsO+fctnC2Wq7iKXnie2CPi3g6yHtdZ2Dt0D5bSGRXQlIbsHN2Enkp2kJSkYivK3bd
hLkqdEj/rBX+trTRu2Hz1a+T6KwBRmCQizw1ki8GCFtL+Qk6BQald3c/WKYyVmvGwmu2oXojOpUl
iJ//IiYfWxZG6c00ss9lfMzMQ4kjWveWwIczFDVOsVKOnvLqOug8CaaT86H5xGCEwPRh/q135yeR
E9yeDlim13yi5pe7nJRqtTk3+YmospgdS6MS96BbC0UrZ36JvFQIrtBISzZFXXoD6MT6FGY694HW
Pxcl6uhe5hpYaPOxU/ABX0EJ3N1QkSnXIYgm+oR3VkfBT++Jz1Cbv1yPjU8FnlzmvGFSNpKKzeAs
gnitR9uCIZ25cKLPU8UjB85MBUGCbsWucFiaGtZWY+oNF8y1wLKBCKxFoM4NFSPilW2uGxHi6i6d
o00dmSfH3t/nJgbM2JP1R40kQ54fAxeLk4F2De/iDolcctfqV5G/vezHwz8Eh4Ymf7fIcnDTz8dY
iOHrjkMht7I3HAtsyagMNfIdz3J0TORZkZHxcg7ba1C96mmuv+0Sb0nUkPVNTe8mA7xiUcCzwwAW
xw7DPFvJpSKbVdAFcqJAt1F+ksU8GapHjNO5SuZQMyd5iHHrxB5LE2kCwDh1JwRNzcgt/PuIcVs2
R4LJTxnwx97mfVxgvYR7UYeNgjaOTboAkQfSfsdoJBQEK91VSFZmR3uh342jvNe25lrb1Mop1o4+
hGMqp2Rrelvru77rP+aPggMVHEQY/wzn4F0K0xco0ULN1VN0xGycGSJ0cusS+97774LFX3Lh26CC
2wZORfsotPbu2l3bfKh7jLiO5F8RqyXY2cqV3Cm43K1QrO0Eu6vd5scUNkh2xoX3Ap2Kj5qP9tJf
inO2x+4DORT0Y2ZLDN+Y+mEFiiKIoSZyqL8BOuUJM/QAhxS2d+jnYqgiODMA2Mw/EGUV6LTQbr2J
KPyD9dPwSyCraH9RWiTLOME3sTwIjZyFoi5+cNGX/gNVyBOVILIDQMe/pDpo7OAvIDXgR3QCTH4A
i2lOQDs4ayBdMUr4Iz4zk4H1jFqQ3YcpPKYeME4gVNG108lTrfDmJ++hOVXKJTZukftKrH89tCkL
9KPhPxmI1GYKgIsN8AbxCEYk6FFYmEB8BtAXmAlSVV8YVHCyc1bgZ4SrETMA4FvwWpBdBnwCKrS/
GD/0cO0BvrE6lEZ1M8EfG4O6iqP3D15lsIhHDBAhCaQM2wDtyLICKMeMlU3VjGEVkn2KeY3wnQFC
cnBxdxCJcF1gLP79aDC0xRTcCRiVOSRIFjAzgB+aI+DQAVDUGaFFsvR15W7rHMR6F8EAV/aqusQy
WikZq2xNjn8E6fWRidEwnJjYhdY2yBbguwYgl1ddvQFxZP9q6IZkmE4OKiPA02MSrhnxK8+l6S+k
APM5Hy8W4zYUc9xZUBWhUmDqAbzEnIQt2CAiitMXS0varVfw4/1Qzjhvlm//0cB33NfzUd0M8QXn
jfE+olceBgJrXhBEMUoS60QIXEsC5NLfM0ZzXy5ZrspEbwDLJgN5rzjy11NMCetgRjeXTskOQEqv
GOCKsKNBpQRkwGbNJNiFIAziwlvIqvkbxDT063/jGkyAcJ1lwI3EAVYp7lZGP0WLwgsmMah8YfOc
kMGzYpbzGMYcDPwU1oKYC/nUdgI3c6Dr/a2YSbGQJ+6cuHPSR9gsoFWFE7hdbDFkk8zSmTeFPjBB
uTc2/z7yMeJIZWSDpzxHLn6kNP/cUONAGkXkKEmjSmLtUcIeMurDQnjCUkTjTsJtIHrIHxsz8//E
Ptk55SavEYFryL2LXYFQOz78J/NOEWhLxynVYObd8+HGkozQoqmTimMXWJaZLzMfkhOMk8Cf4Zf+
4hb6L5pCaZgWJzLiDsJpNRN4Y/YjplQ0q9gN/fGobFhAnK9MQf+YQMB58Ucy56h1Wvo22GNkpwGh
QAieqOyvQiMl6KZCIxVNkcNNvb8PmK7sy/YYu6e/j3yMx4bw0wNjZSIq5lz55Hw+/7exYIAEkyH9
8zu1790X1Rxq+afYXINre1fP6Y2zKav2roaFJHXhuoDe5ZGxEqXvnL09p69J6KkDsyaDBel0Tt2A
CXQNKOiy+6KraSVenymOcLna2PbG8+ibgLwBUSn1sOkcy/rYIAUR0RlCcxGpuNlNN7sNR46Qsgqx
tSompZz2DDjZ37FGZa/nWRvGRjM2bbNheUb35K6cu5MQuGGD+g9k5i+ljD6S0ppPIalX78mV78NZ
kVPD4uinaaPs59X+E6/W+qYSfBOb7SffVXLBemAY7j0/eW5XZyLNK1PEmxNyXqQTm+ldNzFGjKH5
wAhxrIzg24zgE486PqiavnAjGVH+jPAb4yPDMVJv0TsA5VTQgqsZJ6/GPgBxaoiBRWzAVn+VJutB
32T+DjsfjaQJ7u2s/pUDdl08VYxDCg6aoY/y9oa6i7ydfnIe0kN9q2/zPXyUj/tjfMIf/94koN2z
KJn57kwppm40TZGLxJMUS1ZSA3rkMfMmWSgJDhaLRl9ULb+I/yJOHo5fJEvF1bw314bDWUiVNI6b
HjPhCv08IYd0+URU4/jBeCveyCr+8iOz4YbgqJG3pXnTSWIw9nm6zhlOOQacPulLK9J5axF/SKFd
4bDBAEs5BPFpwANbZK4k66g8geyXwYa5BDkXzvPOlMHIFpwPngujTnlr3YeZyzO4BGxBQAxefWKV
De7DMF9ZfQ3Nc4pCs+pI03rS9ruX/nkzmHTa0dsSFb/yUyM3Gvyt4yGBWVjKKvNnLhCSe2BmppSn
8tfrfn1ksSgUwv4l9+HczX/Z10cOZYrj32wJPbPljoumWDthN6UPCEVC2COs/uFDwACt0n4LBBM5
4olAvZZVyuiC+xsWfwnanUHFKGzAblzSOPsRClskmwYP8pFtBBFt8Jz4g8VJbk3pjaXiUBlzW2IN
jtOHH+1lC0GzDmtT2yjyVu/AqWjRdBvvIm0JRagdln6zK6tLYfyojPIybhkFdDzFQk8C+egcmlVW
fuJyQ4FutPWP0W1tYMEOEMOy8H4sVnlxshxKLHWX9VPD+KnAESmAvE97bB+qt2g5rW0Z6zX9U6n7
vjma1Ts0zsRZ85T98jK4+8ychNgqRPo/nB+SFl41ZDAkPBUM6I7diTkADbpXndXewtb0muATEcMs
1W7oljrjx3UPsrLQINAQLvFbp+s+oBCZwoSRiFr4tnnhBchi3j80k700PCaoEvwnXvgWt19ybULA
w+zjdwxgrB9NuhdIQeD6u8unO0VQnLWzZ7NurVVj/YsgXCYeduPMimtvTvY4BeVT3zrqwsfe0pkb
/bwBfWjhVNKOVzFQeVnfSx0Ls8AC+cGaMptZHZ0aKM5MJ4txxVQSsJKbvmqmfvoCS9PZqWh27mgA
JZkdrMZnnrI0CM6Rc3ZYzjowvWohrB0uRUNgArQlOGehkJ4023Oq3EL/N0J/+6tKBxNuU7kyOb9s
nJuL7yA6mmxdms1YQGiRG2NHrgP5Iw/AQV9dxCR8e3us+ephYrl84+JcoMaiXY7Pg7GGb2RDfVwQ
gYZ5Aj+S7s4h9pFCHxYT1JRpeiMvRlZWbfayc4Y68Zn4lfZTGUeU/b20R74L3c1dpOoKUpbxj5zC
QF7rHRFgD1ZwBjOwO5DBnbQ/NtV56r4N/+rR9TzrRW5RWvQ4nK5Dd2Fo34zzqgB2rHIrpQ5S2XfH
dVJ4rE4ZApSU2UAeKI7TY+suqElIEewWZbtxvH/ATWow06W5L0aCjE0EBXAWdZ+nea2UPc/RqMm9
2EKXUPUlPq9+BgLyIgnDseeyvLTM78H79onihVbRZXgS0HonCEySCJl2WZ0tLKMa/Hr7pWNs5X6t
+7slSLf000tnWd/12q4g6T7a2tqik2Z9QVY5c88WSBJiiBZuSyI1EHmhqzd2MfupeaxjmiyKJ2qg
9I7RaEqxb08HQIRok7fQJJeJw7ELYIY5aDCxkR+VzT6Mb/HVrj5lekWlM02wQ2l3PdJFSkoJo8eP
RO/bL4tlXkwke9IJLHedpfesPps1chz54zGMYG2xAdhcvwLXvUWGv44N1WE31EvL+e7MXY6LYTLr
njvFoj8APpko+lo3zpq18SCQQ9iLiY3MwU7OYXJiymEme6ffY48QcodK3FjUwQEhmAyo40tdvkBS
9OziMzp1gCJ0ddfZEr5yzldTYj2vbRNI5jxTOYCyZN31NpmWNung8jrFlcqBhjUQpIE9BFcVpZWp
njE7T+W54v6r/YPcwsLgyMHd/hQyFsP7uD0G7A+ph3kp/uIulqtKfQLmgPEQyPuKsyycY0YQGS88
kfp2hOFSwmjM5W02iP6zTeaa4NLJDSQNuR7J8QKrgzencheU2ha6BQ/VzX3B6UkmZxTssANLgw1Q
Im2KCz2oxAl52sNCS/SdVO0V51z7DPw6AqyxcFin9i3uLGyWX759c9tjkjwMeCjDJ63XrnqDXOJO
GnPTUZQSLtGgvgI+T98hAi1V4pYl9jY0bowure7qppRNOYxJ3C/Bv4wMQ0SctRq+JWTEZdvMS4ca
gxTm69KrUdaCuqoeonyj0tWp+g0epE4iXoAXM0byUU70N1b89b/K/jZEE8nJIQ5YAwGMXf4YkGFs
5mnWLYz/AYcCBJc0yUo2Mb2T6RF5sfQ5KqwBngpqtbsKFqJzuEnPc9DsMezKezzELnKOueczHxsF
IHCNDBJELYXE3jWYI1Kka2N9AEnI10ihuxISKE2zhPwIe2SHWyMGr/B5Eeo6ynA+3iTaluX+jDZu
P8F/RMVLWvuhz1KZnLsBEofwlGIZHk8q62Uh4HPLaEqrU6gnu3oF5SRMl0GwipJ1HS0JAPN+VbSk
TfsJeVDTr2X+Nvj3VOLFBt1+6ugV+LYxT54d5rHtmC3RhY1dP7wcKi7GyNLaCCDm0F1buISUDa6H
kL99OnaJdDrJR4aFTjEWzqT+u7IwTFnHxSz7TXW0qZJzNLDQ1hMEzLkPOebBbJo3a57nJPSqV9e7
V9Jv0pAwsg78JzLCS2tS2Bv/qlL5uiDC1hhnK2DK7qJSL4FFwAH4S9IuXEGpcvqRhdNPPsXvxNWX
sCIjxByhapCjPHYzuvbu2wq+wx73Zjzt1RYsw1qpNW1ueYiY+2PYIYxMq2mLOyysRZTq2dbErtL4
eeQea1zZ084bV+4c1yXukUzmUZXvPGPdFLYQVEWMIqkZowATZSoQFaJCzkhbLDj/hdtJZNKWAPb4
7i3JGYkhWsRDToWfNFDWqBCfGsZtHWoLmc6k9XDs2JXZr0vPEB5jGgED45wUO8p9bfF+GGt4Uu0s
uGHn7Xs/CmQQKu8aRER+xTUYMsBkd+TAf3JKKdU2bhahtu3RTUuUrPk1pElr1Fc83NR4q+CGN0Ct
/0igjs7z0IIrI9kJvUlu7wN6DZiWZjjr2t+2Jd2TWlCQEg62dn/G+qiJHql7yNUl1iJdxDXeGOUm
ZvmLm3pqN6yJAUqQjo8H73Wb7hFgttGpIufO1e46sZk0PNaigJXEPMwoDs+ZgzduFK47bQ0dJM72
pGIrNZ6MeKiOyMgtlC0oTDCsYOHpdwFN6DpwLaPflu1uWEfUqRbDtN64I1po463EkNYzPmaJoaAA
qNonatnsK+43dpEysDdGKiRNRT1WIGeI4iHSIGh3+lNa+8zOoXDmm0KGWkSTRS0TeOsYq8oE9CuA
HcpZAPEduk35cip/+YzeOjSQzDR3YVEsUhcjcPlMoJhsA/W1l6gGxfHoedE7VA701pCRYsFmz1Id
qk+HJEoi1yl2xp6MUASibILTD5xmCVqJ789Z4lJ2ro+UCzIugXELUIj9bVtPVGB+HPxVhKm6Ocwy
gLoCD+Gv5+l5il7qW39HL+/VUM/DRH3bioibtB48jPvXeMin/KafCGmob6bId+zAGW/SwzgQB9C+
NSKwzbG/YYi1EuYe3sneP/fmvfin72ODUA2m1En9HcXexXWM7354UXDX2kE2p7UYyWzLdFeii9Jn
bUyJin4qJb0bR3dfTFPOxjb6p+6zVbUyF+Y+/naXwuRHhCEJV7p8I1Ld2OmAMuKJMCPT5vAVIbIc
2k22y/HQyXbZjrTzf/ESVMD6VxOZkExDRpGEOkQ3GYVPzDiYMQMqPs1mFFuDRANzRe4lC7/1lr4u
vls7B/qSO67eVOHQlmh3QB8ZZ0QYgnxlhFjcYtIWYR1tTaymaD+iEYlRTBEP/AXCCv+qyqMDFqy8
V/RFYqacfLkXbSed9E+Kci48gs4IZRFXnaAtvMwYYhZ08GP+P58ImyDloLICNMY1oMJtFQYILCtY
TBgNU4mEH43vWiNQ2hJgu5L+kbTQC2ZaSk4LfJO1coZZbbCjtp6BEx22f601ykAwitAd29JNl+9l
sGicByezJV/C1vvCY29Z9hYm1a8mezCEm1ntzeXeSEvhXh+ggEyXti4c+eYmciTGj7tqKh/UTYus
lhyniX5I1shZ1vrB/hYy/oh4Gh3EBxn5hTgYhIoqImNtWsMjb86Qzbx7sg8R2KbkcDvvYB9upZ3c
I/CjQTg++U601OTECqmiOy8v/rFal5cMzzlvnyP6l9720p0LgZ09S78SDoUvIR4uUX5mi2bdiJBi
gmiIFc4WzhsB31Q8Gg3ZLeeXllsgZSTP8EHyY7d20DADfE/bjTlKl0RJYheoTlISiLEOubIXTaNx
PEs3NJOYdqyohjfRP/ssIHcc//95V4jO2/beHfudxPX8ilg4B+u732kb+ST/uES9Yx8+xYNrT6jT
BdfMmfUWCcvMCrfIqg8quT7BYsAyL9w+Z95eX9YXYUMtcpfXrMrdnzwtvKCrJgdu1n/8bYCxnZBF
f9Rld2uX/iedNHd9q2IIwPJLV9peWsOxuCe34magCFORc8qPgod6a/EV78wlOUb7bi3gOOHG939O
PO0EmcfUW0CCPMOG+rOKsLeIDL/5cxZfyW3Zok2cqRhq4S0xN4/YQkBfghk7q5fMZoGLl9Rh8UvI
KLcozbbmLL2EuLcQPnjgtMWvheEgJL8UrSUzs4C3VOjLU6Hh9ElTAkktX/0lQsspT0JsE62V8JoS
7wolwzbYC4XvcxadK2yvmj3jbABEbdV+dwi2jWmJwhV6Orpak6zplEvsH2E0nq0bYmh/6+1T1g+S
D/tTnNVLvoX/U5ylW457WHXGl4VRgvrRP1T3+BR+sh9BYjiDddYvfG0wm3uzZ1Hk8RqDc4KAuoaN
LpzKBZUNZx6GDxeVpVxwCUwGEOcAjar64ZuMG2Qgvk7RS15C/wEwd/1RcOYNfXV43DBPTpGhez/F
2rhtyHXibUJSabNAwlexRlrIRzvJ1vHFf3GDHfxX+kk/jGTgJuKawHGpH5wTfynecBwv+iP+yAe2
kpVQjaoP9WBu2OLCC98xvOFAoopkuwlIpIA5yE4DYPACouuwdTNGJUpMqpaNcSpu4HvNmzMVB3RM
/RmoQEJM2Y+iibf+o1RaOwYt0Aa+zf+RdF/LiWNbGICfiCoy0i2IHI1xvKFs4ybnzNPPtz11uvr0
2ARpa4cV/oDsWhqRflWHYcZKsC9djifRMDWBQFvC6/4pXRSHfhlP9m9eIFaav91pfRRfwmWSSu/f
fnL99b/1vzzxtu0/XwCJiYa6fN10/kZ9brdYI+gHd9uoFaNbPpqlRpgJoWdQ6Nyer0OSh893IpFw
yle7zry9mxx7qwkreutjOG6th2cbic7R9evRCdThzChMsVsnazEszZJVM/duoka0CAgRQaQaBI8d
iT6Oywd+AsSPofITP/O4A7bsjvRd+oGV2b4W67f3AF0t9K8tVkztsE7OjdnLsVEYrL/xKduMYRH1
PiDRe6kRwYfxcP82e9mi6Maj7HD6nRs9DLxHavFbSTTrnBhaxww+KOUzIlnFgWMLwLk3fXzp/Evd
PVwdvi4NQmrPeK2EB2xyf1TszHv0hJb9aq/MvfNAcd2UGFLPXu9jqSqZmPLEZ395iIMNOZwR1RXQ
z2WmQvAC9LM0csrB4d6foBMlK5q4fyoBmmiY88Yyjwt7/FJcNMULP65n+pV/OryPXzbvTsKDWIUI
tlLZgEoIwZpCUhppKZdGF4Dpj9zHEQhcm+gt1QTw2rQOt/Lqafl8qN/qj67KBlG78uX19nr62g2l
MMmsHdUE/e3lx7hdeD18rp7Sb9fvc2Pxkh/mmtjQ3XTv+vTAec6NCqPHouxPkD5hMbmsnuHFf4WE
1DQIZ8Ri50wtr+3uMszUNbUgFDTu3IGPHFC9djnQzbQ+ZqgClAlsKKgQ2/AeyhzHb58AB7v/vjCL
8mHhhsz1IvHecaUwUKQ8f0u9Vi+qQNe32a/3xAMyLyXBtAL7x/lbH+JyrfibsgdM01prTfD+Qaso
wIHF0WGxXIMEeBKHm/Ff2aFBzJkw8MNid+tp1vUOX9ujslkqb9/CPxDDIfK/41E4FGZdKj+pCYPQ
5qp7J2wUDcfDRXfcSzXnybmdai6650bU25uxmcFtsEu21XSPolEnVXt4+54wUK65/C40943sMLDT
AZebpQGjofqqW2qmJotucUhd51CKK3OEp9SaVu55yRSlRSjxdFgo3oaKR7pU08OSNs3Sg+utO1VU
fjzQeED6F2v6KeN5HeyGQAxYIUe2E2xgWl0gldLvLmyfLqVd/ZrRIov6x9vnWLNmjpx2OaVri6NS
jMZNURUgq198GEPH3b5OUZcdkc230EuZ+XfPAiJivrP/KK3MQbRTqN+r8Uf8+E0L4KPloFBgP7n8
iJH77upAuzxoR2ECEkPmpB8/i222g2WmNRN7ENs68RPa9CyifPfeouqZkTS1bAxcYh40JO41fXIH
myONesmlcgnRDQVv286upsv5rZ//s3g/KrzmGqfnHBkrWaw/5UL/wI8GRpVkHsi+zls4LH2ElsLG
YZDqE+wUO+0uZWjZXr7FpSXC80rWvdmuny4ly17czwe93ZE053aun7yFgd81yba07ByIIxEGqR0e
9z5F6veTtwFaweOnVDhMcN5/ilzmhS0wJn7fz7Z8GTket3foaJTO4vq0h1ewIvTCKwrn7jKQzF9C
fxyhELnw0KF7L7yJa8fPZUu7O7oli2sdiJB+zCfl90ZJm1MFUBy7fDrWL21NeX/2n9jAQFWYbjft
sPoZAbIxbfvQs4gMFwf5atpidBkEM/bdKdEudbVuppEZHSbYKQCgv1P4tIZE+PwJE1wwNUWIhmfZ
K96r7vLU3NPdRMpaix3yqaqrDfEDLhAA1J4shlBh16RFw54ZyKAnzbI6e5tJhAkVMBDzXoQZ1QhD
4n2m3XSY6pewwaliFKqa7mKH6xCaTY2unOs7dIvdfPfaon4FEPoUPS3DQ/vKt9Sj4meWhh0vcQg6
nOG4R2pu84Y+6+6YnBSQ6rFYFvTg/9ikQJtnNvAFp+a6MW+E+pxZ2sdvTGb9+b48D96LR3TbWkZf
fgIrof3OTdRrx//Yv9x/H8rawa5t3cVB+Z8Sop+db81GaXl08JrdNM0Vyga9xwibqFQbt/QKwCHQ
E/9uN8vgNChCdxSHwmLIV6ezGicgGh6S3x4Jp2nPklsHhRHzlzBTR4yLHMmZx3mqIDxYC2jNxTDv
FiM2mC3P5WCF5Fv5wDu90G8s0wKI2ER2Zue6PB8yZ9FhHUD2zyH2Mx1eW8cW9Sx7pp7HKNUucoNq
i1G0POA/HTpxJ0P74rBPMv1Hf9HxQ78VHvXN6mLXNja4tnddmgMsSvhiDOZ9uzv3kIdttDDI9h7K
iB8lZiTd8TDf8xJQ+7/jI9S+bI00BdoX7IHBQSEwX0s1tH26mcG0P+/vbTbnZInP2o8LlXFvk63t
oZeHj4Fagmwc0ERDSXVTZuf4TbWj7hxj5dnhXuj/LUUr8y89hVHJPhEKpJ1Zw1+tZk0bIMvwgCgR
1EXT40x9u2tVKBUwUOH+V6F3d2/PutM+tTDX0co2snNywdW7ynUv6m2pixyutqQqGQ7FqP2umhrF
7qY0KgxArdqp9jKMGkUSr55iqwnoSsh5huiBnYSHUwD4r4Mf+uV4GLFP5OI3KA4dSU6c9k3A4zJ0
yEQ5D3D03rhUNrQZL3FYOudCkszXheF9WE55NVP5umDqFWHHH1oX4QnlLIzsrXqXcs7/+fHmXRBK
eNlaUq9PEUx59McvSDLO61l31V0oqrhrDyqND9Y5tvfhIHacwjRua17kgWYGSpXHUi07dKR6dooS
bfIhD70DefsjTA1/Hgh7lVnHd+6ldnE3Pee7njyeM0oZB4d2OZyh8SIJSqOVRfdKXsXjBeub97es
BTAa3PS0Hy4pObaQAW6DrAkXxn5t9IXdUS+mek/ohYNiN9S5bz2uMK1jE4NjP07yghCg/SahQgN3
oK3GGmrgR8XhylXdr5NLPBHlH6FPQu/kuK3uoqAzECXLI79T1hFL83icuSdBj3el3rwpNRWa05mP
9b4X5Z/Oq959/3LYNeLUKFPsx4v+iUKprZGJza69X73tCsPzAVOgkK7EmuSHULjYv4I+Bw7y404s
EhwiInmwjkhYvQM4lnVMFPJXgsKryJmAiRjVGSE/+jc7JNRbkBGQWizl4yOYRufBZNZBJIRrV9bp
xKbpWFV7m69a91Mn3ndZ15sll0evcDUVssw/YbRnjWVBYHkEdF23Hu1cgyY0xX8C7c3iFy6eo+Iy
2Q3gfQ6T81CDFjnvOlRefSp9F9oQl2qsubfr7z5059SOcngjGc38evGg5T6VCE1JGM4vcJTh0Nrf
HCCpSmar5LMSoB4ROvI8TuN5DWJN39H+C1us60LuF6Nx04doo70ABXx6JEvqkldKOJW97QCoBaIH
c/tWCboQAD7AXLDtk3mcTOV0MMV4xPJqdHZtJVafqM12DqgMB5tipvIS1mkXIcEVUWq2OX/7+fU3
ZeHzUy5+HZ+cCm2q0tV0d/uEQnx8uf/eXzIj7sV9xsn9e/dahzbpXYe28tqp01fLro0HqZ6Do/eb
qgx/h+v6/DPXtgoa/OKqZDDKI4lIZVntr5LtU/NY7lsX5XWjO210gyVxUJN2YH/kGlz5GqMArSRn
UoZwq3zHtdQ7jiOXY0Su6ujeeyQ25ucLIeVS+f1Yfe/qTfX0zmuWnUn1pziWdTfFj7OILfR3jryy
psdpbZ1HTQf9iA6z4XE/yY551FLx36W0OUbr4WIkSQzRCxjS8jVkamqa7+eQLEt9X6XB9ly50fUf
JxQaBMG8+PIct9Mvy8aFhEauE73engm41OZt573pM2/nOlTGn7YtkMpfxclNaH8Z/PtLRKX2T3/g
NsnyZSX9pGqOeMqU9U8YgRvTFdbn21tK0L1poG2aHS+5RPWynv3NKT6p4E2rJpw2wOX52tvU0o/y
oV+s7CAlRH6jTOIZVtUlWioClx9YCl2XhqC6Nu6WnhdNbmWUE1nzrBiRnehiF+ozXk4pkl8KQoUF
SP1e3LSEdErdLigv6zLIMtBw6UBSjaqKIiHo9sVxdCpga+8V9O6r/n2xq0/pC+ziTq4EFF44f17T
6/rhUQAlmreWkYteHKrz+657PF4bhZUjfHvr3Iqzj3U8WK8n2QXab2HaTgEfzeJVNRpn/925sjhv
1EoXiFGl8lQdG3Ejl6zgQ/CuUo7wsBvLqE7l/NAxlhrdvDL0MpLCh1Pe0SJ71oiQpY4fSKFX+ZU2
MIyf11FmVNCd5CbieNwnW/38zRFXmChpyOSWb/7/DhL4CB9ywyWV0hZfDj8r6lrOovFXkcbSLEYL
KE/f5KdpJGAV2du5fN+hb5aoeC1fS33qTS0u1/V9ffU8629/1an7Jn2LGE9zSfx7Q5zetKitW5kR
0wylymxLVN4G2V2/OQ6X37cgOVuW8jXs8A8wxg98oPP37HfcO75d3ySNJZvVW2mw7PMOeDm9zJ5W
L0iWNDtjzIRfXaWY3mFq4ijDw3zaemtkhzPvPsYArW8+zq9KkzAKWv4f6tjiC6UaMlsr55DEcleV
UB7ofy+qa0I2KJGL6tKBea5G9P5ZJLksJjVeLBGVFx20KyrL7/UbBsfqUpUrh0dj0enMpitTYfbf
c7h8XDIGDlgm6DLmJnozGKTbN6kzMWO3/Lja7xLpvvvBApjSXdhDj5Snfdbev+7QM5bCzrSsz9Xp
rupJT10o2yluvoVKOl19wG7caCJVo317emjPC61zqXa71tO7elqvROnyXPX6Ral6Jza0T7LHwTIN
31GcQ+OqWWOIbi/XRr6osJ1eVcawxrcbnaeU7mjrdoNdLdY1BKf59+Xpq5BGQ9pPbjdNoOB7Ne/m
Lq1UcbLPj+JglW2Yr/GslaLusdpvGzfltIyHGh8O/fy2lsqXOut59FTKT6un7Stk3nT9vfGomEBF
29rpPjzN+5ncS0pkfZvuiJ81Vs9XGaADtL44vD9Ay2B8Sml60ScuAtt/VJfudNyMU/48We0/b2eJ
yLp6U2zJjmLdkNNojn1+mF6c0yo8p7wq0neWgNA2YmQPmVC46oXFHzOSdQU1s1NK92Jxx3T2yqOs
e/9vGb+T47hD89wfGBqzzt1TuqevtRLIZenQOj2AVi9KnrOoWaDscL0t6qloWV89eqsZtS7VlXOO
uRWY//x+r+2CFs0i1ShuHGiZHYLLvn0/pVpXM7+Qf92NHHe2v8fxOT627/m3C2zk9TWaNpbZNrTk
5YD8qetMCiGc4tRqKAgAiZNRYqBLS8KmO55Oq3qelXFI749vywWezNJ2caPjvioIKtksn9sR8vE1
tjSmnzGST/xZejwXVDe3lkls2uYxmtB2y3qbp7T+Fmv3IOWA1rIJvoXtBSYUY2WW86PrrXW9Pa03
JrkoIbN62i97G/UYegSX30I+Tw6bXN3tnLB6OZEZyG2p/5OwyLxNyfkUd/N2dCPHLmKYBq9qEK5L
sbYEFLipdcUs9vbR4/OWKv7i/+8KhX3teJ43j6X1JEM0N72Yf6dOq5dLLlNP3TXq1+rLhc2D5exx
tNgi9ZRau/SSO0eqcSkgVXusi8y6/TheqtMxibnzqXNYnLv5eap2Tgfb2UvtNJUHsQi9ratj+AuY
+d3xTFuk2NreeTsa5yncc3qdZzEPyx39ZlZfRS63qdW9ukN8Hev27vcg+vsxZiJxiN2iNMBrJQb4
GbNgXcSgSLHu22Uh4NOlucUv80KhGt9udWfD6/SUqu/Gh0aWj/aqt04Fg9QzW89rrbhVUaLECIcZ
cRstpXX4xvfeKmIZfSJxtUHBpFF9PUr5MwSfL7d8ZRtzJi1q+63SYJ7z1um27WZn6ertEVdu+3oO
zH+71f9dzOtHIf39sOzNF6QLdu1sXPrYQmad1rP2tBg3pvN7/ZqKmhB6jftKPAEhghTOoutCsOux
271FSM0FqnoCMyoq6g1AqdnrupLJjKv7WAp6fxlvOYFkickA2TYJQzRwvqdlJrMJcYgOHAHmgYqv
Ex62k8kHsdGKjrWu11j8tNEzK9XSr5emasn3vrJ7frSPL4tk3Hy8FTBXIHGl1sJwiXfnljxA7/zv
2D0yb/KbgXYZNfhQs9lRehAr9B2e3XOVKG+P3u+r0rcYzSPpz2rblxAEYqWkepA5Kk/LXuF93ruR
Gi3wKfAgZWp0+V+nw8IPl7h1VY/1Qjn0xBdjTLWxuvuzL6C12wlWsInlVfhzpBZy6d/OKpmy3nsF
tCHEiec6voUAKVxwRtyjRFRm+14ON7msar10VX+2T/fu7ZkajvYQQksxDxZWSb9k6MdXHmJ4DhOk
5dvzlobl27bLluF3lljwfXvCx76LTftoK3SIZNucxRrbqz3WYq/mhaK3ztEIq7MEnDsQeHX5O//c
VhjRNwptTgm+c9ZfJIIZE78Hu19Zaoavf1M9+lI1xZZktksg9W/tnCilbH8MXWy6CL962dVFgvGQ
bAY3FmQEOhRjfK3+8LxcMOZKaMY9Zly2/z3XZ4opZwq6p3EdayI0QENPrLxsUyeroaEoEGqE6Wlw
LFjVCo1zXdFMeGoqyexky8/Huh5WhZAg4E/AX1RYQcABv0CyKofVyd829xSNCRR1QhnJEkpIxi6J
AjntEREF97tnCl56IXvyqdcHza64dlDRw4TJvXNcjvv6hq6Zpp2K4HuhERICzBct8Fb25ltCoQ3t
c5eoLj2PXw2exum4EzDk2Y94mOYA+GZHr2DOV0hrNeVcye6bSkJl08g2KdVUKLtVS70x5rRoyXCf
1A4uNSZzM7LrhpwQnsfTP/5u+iExuXY1/vcVLpfX8uYtN9y14Qg8Hf7SSZoJYviCBdUACnVGxtQI
TkUUwZLbs4idSh04VBsx21htu+Nref5rwRIQsDPhNjZvYMe6gcTDWupXmnnynFDSPL6W5DOBjJEo
ZUrawuSFOZUY7F/2L9vK8mmO1F7xaCsAK1/GvCm6/ft73Mp/TduG8DS5987DfFU5tBL3JHE89NIf
q28e53oAci6pWYf8vTJdSwrWmlePL9eXnSFQBHkOUxMbgDke7qDH3t92paDoIhQ53ki21S+D2Lfr
4hgdx6hJnOTebm0rT1k60KmsEW4wgqHK8SUIY+UaD1Z6+OMNPBVyimHJxG1x7ouFZ1mhq4fZ5Ts/
tpVM49zFmWbPJEm8qu/eRm5Sy99O4naZV4/iWq5hirnWHLi+YT31M6OcOWOKhA/QnjMJqQ2p9JEc
6gc3Oq8Ke4Ji9YCB2OAwODTRTvr7ytTOIKt/8CEMWwWUrQKEXyj5zlvhDqafNJJ9wLJxGN0mQoNF
VG7y0008zua8O68W3tO82/+pgv/k/4VK+KO2GaUrN2rVcY0g3hSvwmz3YLZPYWIVvsN+tP9dtnJv
fw8AJQsG2/Qv1YRNp4oeWy1csI2lPP9kSacMMR5kAjLj/BIWjqBOxm2XCW9TokPCCziVmQQ6wBTi
d9KFnVWiGfR+r7DT6R1D7xMAtyI/6NPb6dnSwQSeQuttqGIyKQyEnNUIg9sOfqkRLsj059/FHi2h
Fj39Ljt6afZTkPpOmDJ5DNPGVVbuNhNzXu07ehp3SRxXiYjPexfnT6l/Sk41SjoJxbGKLKW/dWjr
cpb652rY2QkhuzTLJtbcKN9q+sChLBd1gaQdL0EE9VzVJTUbeMo519ybUrqVwpDKNrf9UgMiQoQg
FbAsbqzvPHIJ9IKl+r5n/0rSulL4YRuObrh/LdX2yhL74bVO2ES2AfJ2AgEBuip01q3xq+3aV0I+
FXxN2Pn2puJdOedvP1r7+wzoQeQ6hZBmWlrFhvr+SjDbmboYTIeAFINUed8KGxTWfFgaDY/y6Q9P
Yz0+uU5uRfbsa5X2ee/qER5GYWqFPdy5kjgE7Biz99ybh/lS+glHebGe/ncxysXWtaoPUOpnP6MK
dZlKAaoi6uqp/ZN+kNiOPtevpefVe7Ga/jTanhtkjY77RKUS2qjYXV879/DUr3wHauOKT6kUh5kB
kwMaPv2D78pXSlY33NNwzZ0x/6pqdK1zGrWwDwOB8D81fsWfg30iXw2C9pTqRvoO4ZEDzETmW8SB
I/wd2NstAZ0Clrk/vAY5Yy2SW03pRMAjs3hafh3J4oBQftIROiRp++hVDaeot2fyCiX6OckxFNO+
ChRF6tx0Udc3GIC51oudT2/U4zuZELNJWHNj/ftwDho4vZjOZnAcHppXh/Lsx8FD+tDZ50kuarnv
3XPYeNg6dQUmFF7eMo39S0Ayd6OOVqCYCuDjXhOB+4DCD3cseBozav/vkORCLde6eg2TuFg331Wd
IAse3OGKtIOrcf/4z+N6P6N/vaZMzTDjb7Wj+XWthDuLnnS0Q8sreuJQTzqTpQsnXaDmWtSCLDlX
dTz+UC+lnwDbCYsYkL52Ss6VrCHWBNF+g7IAwP0oWGvh8W2/QCgVww6DeWM1KL0/LJeU+mS2Uugc
hzyZqpGppDDux3EZTmZVu4MH9o8gV4iTAUwTKZUSsHE8heaJ08hRJJ7JCHrLoOZz55JqSYcaWMA1
+DijFP07v8rGVoPZKDgibDr6CkVWLPoOTAyptQfUg3bOvHdyyvE0AqVRzRK5tQPaRsXyWNdrynRI
ONcz3zGfQ0yxlvBDg69e4Blqh1Nw6GDDhbblvbweZkY0cWtn2/b8kygJzrXj5Xn9+XgjmmcOS35Q
t5JMm2Ls3s4LHv19m1yEaMt29mspVs7D6Vxf6f88AKco+eNAmSEiPGsR5avwfX7hbw9VUc60F8lZ
pyxHQsJ/EjXpc7ct39phDyb6G4zVUMmcCd++KEShFIZfQnR1/b13tWBDvbM9TsL65jT4pMT0Qg0w
9hkKpEnBeQaY2Vc6Dpu+2Efj1bmR/ee8Q3I8Qyyi8a8SkcTDycCXQMBHLTgnLnWf4wEqX3dZ2bXn
XcTRJ+N5+wYlrX+jwguoLhT5BDVZna/m/WvmtqGyeymFzYxTIlZZz4zGf3P2enAwFJ+u1VOHfmHI
F67VmyPRy5UZOjM5RlheBHsVd8PFYY0ubanHsiTIVZEMpFRB7irgWSxo0+DpXE1XZpe6HvKaOkJV
5G83CTcYEoxQyMp/nZoEE3M1rcCMvevXhtu+BOxmc91d6zSvdZzB99TvWrN+xk1eyfZ1T+myVqxT
0eoNJH9wz4Owq6EqemuvaqrT9krMkt99/dE+KJKGn/vl9TfTWPTjb31yBfLfXe2xtOkd6+tqoe2x
78jq7lf163A/vHsWwrOY4uy2twmWE4gxDYf359Z1haxp2SoFvRAhPt0QIG5xulNa6c6h7YXio2Vr
3c0JhvZaytuui9eXawnip6RZKnSUaXkEwZ7uVje8KqgdFCkYtKfL6sW/H+1Ig6t5a8+JkrWWXVkg
ZjsiVkGpSzT/JsO+hbsu9VK9vJLk8DGuGBfKhnv/KkbJfl9Tly0cU3Tz71iwxQOHl0NumCLlNs22
I7tMKV3LScfPAjyMHJT+e/f4GVSJPumBK/QN2TN/0oSJ3Uy7EDBM408WN/t7wr4zdAMJwaiPnipE
4aZfC5R6m1cUQGxTkpkiEGaC50p0D3aom10/0qnNJplchagOGfZDXMY5vMjlZpW7/GtXz2xqU+1J
ezRsQIaoUlAZ1LC+2kl7l2eRjvYEIvMCH+CvjX8+/jGXkcVmFUCk+b1Koj2fr6GkHeSXmQQ2On1N
fJxNNrNP4ED480QYbflEMToqtPYQVLIddgKnChrjmlM6LN0D66C+OSkD8G8wlb0VVCphQ3D3RYqe
RaIAOCplquKnjlMNKPE1/aRUyXWpVN7xQ1Kx29QUipGwaTFMgvi+jsHFIinUdKz0AX2j6wGRg7/J
3xNF6nRMOaceECQaeZ+ZHziSW6lhtHCdUsXv2aqm3aVrEUmLr25G7zFZqYTQVbB1Q9ER+YByAvw7
JNFTABeuK+d0o3CGl7CEAwTQEuW4oJSqAUncbcVHSzWLjoikWzS1q9+zTZSreNZjrSTbLjJsMqpM
XYQDEaHNBDiNtsDqUgFvoJugsvcFP0omYcONR0oqmWOkwBjeJ/7MOrlRsGNwh8oE86AbOB1XeTjc
ad0HYIu6e/lqf7e9KdlnwHT66fOgyF4sFNSZZ+Yl5NoOGyvsS01Y9d0ncVby7uxdDbPiw/a7ShQK
iFUubI9F9S7o2YQC8v2ecHJzTEYXIiHBTmIvIP0aP8FjbHsHzR3kTI8YJOZYO4z7ZhFHEfYP5rMp
4bvgtkqckMhjfBbfrs/j78XnTL98kahIAvWcJFOLqse23Sb6DOlPBXEU1tz8xTy5AxoRFwbnhDRC
wF9UMxMdWqzJ/bxJVYtFm8aByjcE2C1TW+caME3mjQo5QcriBusvGG2Rq9p+L78Bwa+LJ3PD7RRv
6kAD0ZzBUwYvFHRcQo/eLes0AFWeID6eRMcFTPT0x7vhunLb4pt1Siaq7z51fK6dpWdACDRRc830
unlcN0vzZJ6v878bl2q7+cCl6RCfRBUAdvz/EJ5Gs2sAQRh2q1TTKwQqCDwXLmAJtJDpMT/ShCK3
G8YQwp3PniUWZd1bGTKrtE/G8pNSc8MTYAWnvJkGywBrLvgnHWrbR9OMU36ej6sKsf/gV9K7Cu9O
78rbUK5heZr7gAseKMipLguFyeM9OV1bZkv6U1F7Na2m9g2xI8uG6bLBGpZd3Jna+1a9Oxnv25m9
07wm6bBnFHIV8ZCt7fLuBxCxXzS36VNQ7FDTY49g+nPI0xjWE2BYdig2Mrfg/IUnMu+JhRa0YoRj
moJAs3cP81mkfrIWsiFGgzcFi8y9K3LpOGcLtdWpaj1Gdd8CjOl3B0ECIUi4r5yVIzgWwUsWGF0w
z1g0Sn8SIvrefDulm/lTZ6l3OY57uVJjNa2Dj4Z9gEpUKVgs54vJ1UgJfuAMoqbfxqUGKzOFBcmO
9mN6WiMIQrY9SFVEFZdqnw46pf/iS5iOViQcwGNF8RhZuqLYltsn1Nl2rEOPrULU92/b7HY8gAst
GAj9WObOG6lp4l3pFjibbO9ccQGAxFhhLKIAvKA6CV1QmhrLxZlCDlcf6pG7EZEPL9ArlAbalz4z
z6WJDXNWT9Wyn6+esS7/BZXwX+xjXIzRsIPdGWRURJoUR9207/VzLzQbFQ+tYhu+q1h/ibEdIjOJ
VdGzCbHamKg+GX7ytl4LZg18JFlbBySukdblnf97hG7f7pTYUmwstmJTfXslZtGIDjVmsvtiOzet
3lRzplUateSqzjOcKkVvmOTk+K2hxhPSMbBgAul6/+RtHSJOQ27ggNzmQvxD5sa1nAaFTgxqIJx7
8nSkDJzr6cU4S+c9yL9jwCwD74BVuwp3mb57726E0Bo8z5RAJebu3VCGQ0g/CdQfcFxp9cfN6ziY
VeO8vB44RW+kmr5ryLm4xB0ZwIeo16mENZJji1KRTXvucZ/9SDyl25esr1gfgVISfW5OdUvabBgX
A2jYmWFrc1zfSDCVQf4kbhI9hC9YzQIy97yaWtcQrTCO3KsH4Jh0kZ4O+OZy2eROIsOXN0JrWNGu
hxGLb3Vqh7aYejrxiFmSlagqSB+Sbal9KFR38hCDZL4oDKNQNf3lImHJLVKz39S/KMLmsJdChgUc
ZnV7eVgzq4T6mWeYLiXWbeAMicYlM9k695DNXOEVW2D8dG4VRuw5B6XOLhhGmcWmBci0K3TGen5w
lwquEHA3lhF28A+0YOopYtqLAhibkrskIgE8k+2vJlk1Gfi2tGipkoEHEAMjBHgNsfBptp5mmPJ+
z+CF9cjokCxdnRqndW3OFcXfj+rlLxCxvdKTyTCYuNT5UmcKHk69NK3nozAcZpadHvbagW3G4RSF
g+Uans74VmWp7tbtMSo0NiiEAdu00Z+n2LQnxnFzrgskcseq+ABzZO3QrIGC+T0wuDX16eF5rjvG
2YjELdlSEHeETSA6tKpqpVF7FaLv+K/YQB5BBedvCkrZTcywnZi6Kp4rcrTEYcR+CVlkMY2ZC7fL
pWm2qOYmMOFKDM5uNgWMHbYIl9XtrJbKJeN1I7+tHrCOluE4ELEsX9cA6Ax9LXrfDHK5QYKsETLF
RdaV0LCkto7/T2o9M1KFuH55Uh4JXoUpJ1pxREKGAQNr8AhbhEP2n6O+Z1yWua7OFfRYu5dQK2OL
I2VoSXDilbc8AhI+BIU7nMD6BvTuXstIp071baZu938MjunuddoVumXvYFYVW5ezUbRoYGxBhtJM
O0xYFj+D4KCkdU4BUBu6LXBrNrk/eIAmx4OLTa7yyARPM8fJWPn63rs5XVTmGFexOQbQBbydB/YH
ZQPaoUWSaSZERIS8rJRgGQVgqs3XabmpQ9aOhW//IjRYOjB1CzYOJJTb+6KTaRYGAp3VyzwUxgMy
YAvpLXLL/Xl/yvBA1xXMgrdnFqTkxyR6NQzckONxy/26eyvYVIvyNU/WIFl0p86lGTwt4p+cbV5P
C2rELmLRcq4AWFwnYmmjalmy6iSUHHMNYRVQi4Wf2P84y2a226HAbXBGrtsC0hv3nK2ssxQ1r53O
e4UIQwWMdgZja6RRbgJIrKzBW7DdYmXqfhmqLwGeU980MCJuf6wCZsXaicMs0RM+yfmLshUkHW8p
/djZTICiiHssa6guovrl2BJ8XpYBWYTxopMu4yhyNUVzFsHwoCoG+TD4Z7VHyysAn38Ea9GLJSmk
ESYg7cUCO3lKhdXieFw1JgpkO49wllwFERJ+pS6yKop1ufoa23FWO6mMChAXlaflN9TFOl977Jv2
bUGmSNhMNmm9Md51iy4pXXcyegyekH/Ytq00sfksk9gVNhlnVshlkI3u0LB3FdhAQhFmXF9nH8Uv
6iJyZtcMSfFyIfNWhMuOuh5S89oWmhcGhYnFaAVJaixyWmfCM49q/uW0Ds/zXkkOjmzPWtUkyKiU
bUuSHSErkXdn8UxYV86Gb5ZLhfWHb8TyTIl79hG/p/qsvD8PPzYyABs64rZ3O4lj//Bz6+NhDI5v
u25qFCySC6MQXIbowezpOvhtXmIbxR2Aa8GGLAXIXd6y/7IqbHLWGL9YgxNG5nmLn4DEnvo4pt1X
7uMOJv29+dG2F7yNDWKGpVJISUsO3kdn83Hph2bjNyuBI4zWc+77+lJqbz5o5w+zrelr9IJz5Ijg
EotSbsW506EQcSwuoi7+7zJiuM3M46QRO66lUpW5/czc+3DrMt1wPthGb0EA7hGVFcvUUU8TXGK/
PzoWqK7R6B9qnmO/P9mNl5/738NbNMpOsnY+Rag/MwNiiLzuVR/W0Hnz9m2U/s2+aOFoANOgWVYW
P0BiUdAWqa1vDUpYD4hcTTTguHwogmme6Hno2cwI/YIR0PPfJLy0LJqubcUAqxeKrixkV23nv38q
tsGdMTPg/bAnApPMn4h+vamN5H9vo5zFKT0W5Qzz2nKTq74l4oYqeRyM6B1utkhjbN94L36ajbY2
e2V6U8WbM0CHiY0yaBB21y9uC/RCcZ3EH5Z3rXAZN9fbt0t+Ifu49BcLk9omNX58suc4Qk2vC7lR
MZ3r7eKn9XQuv43qucJnIWMXodK5yLUeRO9yO5N5/5a6k8iI5vV97nkvkitO/5UK9VXqQtfggW6d
FO8lLhnsIq+Xyf7s2DxAT0Uv13OhnRXMRGtG4G/nYtxMXT3M0oKYV64eOloZlViQwA79So6S6Vf/
Gp2/bGmwrbwo3zeIpvkWcp8hEADKLTT9/4TQ7A8YmrYN3DVRO40nUY3hUdZ+UXdFrzhSXsRAfccm
EDR/OBWLX5sP5mjUfbbpyvKOuW7QuUkwzPJnjXrQyI2D/5QHkxOFHjCEyk5zBSAzAPpRK15T2NU/
HZUhN/3dM4ckilSFb2KLN7IVYb7oBYOVBkOZX2UidczjJ1INZazdiV8OKsrsJ/oNpMvNYDOwS5su
wBph8311LG1GNtndaNoOiB7B0zGUlrFA/+0ml9ESWVMz7zRIv2bUCC+joPz3GQuVl5/jfAA4guSe
hw7TzUdgEYjobfJRch6SOfkBtYm/NfgAGvK/4K3E5yKbZpBLSy+SE/Dtd9wrEUs7VqYv8xeytKV1
EEGLSV9eGtQ8e5eGn6zr0eDW2NcxY6rrXnAUzgEr7BE/HTZLdrFbVqiXZi7Uofu69SRj+2tg2VK7
oLO4f8r+nvqPZmj93l+RhvGYoB6Or3bJ+CfkK++k6hsxNOgJhPb4GSgsYssGzO/2ZR9Kh4qX+99b
20cvwbm748lMuS4tCa6k0uRf7N94XwkZUiT+zSO5QApHocVL6vI0cQKq3Cu8LRUEbzqwTfZANkPH
nvXmJ8dsfXZqblYdUouryY3XSEf5NPMNgK1lvvm+5yBBrUEkO1GIbvb2nIAk+zOTPkdlgFR9/v1v
uHNqU7QYzsmYAAE99LyitTCk8tgFQcI5pDxNQhAHyIdT4k8ux3uIqBIhoQrZVqZINJwJqUU7EG3a
BMlavyIK/TonOP2axTFoJaKe+K95MGqTSpq6ZhO90KNAAGyHeayXaDDiMzXtl5eIBAW10ESQv6Of
IjjQD/IPxXLhOB6XmmShSt/WgSxZoFK63FRt2rl3GaEIWHAkZFE2Wn5Bt3w9mscuUsy3witILKjl
26wPSLD9g24uavlqZhR6C8vh/iuqh/iGe/G0fXqO39ZP17zGog7kWxZM+zC/1yyaVCma3SorIoDX
VSZfT+WhExan3Ra5r9ge5+L9IJ+JWMSv1l/HTMSE8oCs+ThmFN98ysI+0FTca6xxcNLYp9nXO63M
1wAHMb/0dCSPrHWvGinr1rVrwz/0kZeawZF6MUD88b/gT70cYt2AlOADYcoH6nuqH7DVrId7dCtH
qf6hucHEn/YoPSry/0sH51oEteW/RQdp/A8cPe6KBeavy9dsK+5vX8US8c/+1Yqpm+zbL9Sb9/B9
a98VGDy75n8snVl3oloQhX+RayEgwyszCM4akxdX1ARQURSc+PX3q/Rdud19O20UDmeo2rX3Lrqd
IqqGYT1Bsp9sKADrU21sR+IH8E66cS+6BdXQWuJ2f1sf4sGc9jvTR0CNGBRzgL6ph2FA+dELeosi
vEdwZiiS3d3r0PAvH/b+GgFzHtLWq1Y2xfnNVDbII7XNbYvsDVoX6iAjgSGTlPiCxQP+rcR08TkD
4OOr85BuTVD404n5MisxZBRJtZXU6FKfbN4iIscqPxsMMYmADVOPq6Qew4vJ7j99DEa7jxz/FOeS
PT7aj/KLMwsf3XoOsT59ZvqyW7A2Sfmb0WF/X0lzc8ovqLhowko8JUW+bq3tNPRI50WF4QMGWDPy
2GoEYCmYa7Ma7DgjibJbz/jSs9O63ilfoKWwZrXF5pvkXEP2+0wYPeIvUcZ8dJ9IhGFRFcihQIyG
0MXnxZwNhlIKTirzx9iEII6nb+nw4Ci0ggvhTGVLGkHETIZPRENuUX2z98n8QS2zFifWZtQa2fPZ
Bg2KIHqGClzVdkTsVM2h8TTVy+917IkEBpfbaFDkroZO8LS5+U+wuIpeHz2VHLOHUTX2ErTxhrP+
mlOP/tJ/BhFFZ2q5ohGr8TIoaFzOhUlbXeognK9rDhOCO/5X/SXvJFkljiA1vy0AWAzCWS3FGE5f
6St4f9WM/YINkOrVgIiOiXn2+FdxIu2L3wWRzg3/cfo10kYcjy/+SrV3SmMqnO05H4mHbp/08wNi
IfXck2cQGIm3ClYd0r68/iRS6aglwSSd5+Kb4fSPLp23SEQtfNW3KA3tbbF7yKFAk3MprSyxlVxi
vGnsn59n/rf84VgyZ5tYI9P6VEGBP2XrXUJg6kMhsREYKMwYtpi3g/zyVw78vTgy69+vBQO1VDLu
BSEYFPAvXcqzHDvseAAHRJ/M+so/Ya9JRYviOj7ACkA+xJ8jtS+6RHivAgoFAq9TO9GfUe8QqI9U
uQztO62IbMVrbtJkBwNIkMCCJiO0uSJ86ZnZg/gQ+vPky3jf/fcAM4jamp7t66xQ9XBgVos7DvXG
c4Ahe2KQgTcbAO6HRoufyyseqKfoZD1xygUl68q4jytQVbF4eoZfvPMIctZz8HF4NWu9103OF22G
U39n8TgehbK75c3woDxTfVNO+xQY+klFgF8em/HJqNPL3ZgftYdvnAn6jMHk0o7p9RE0Cp117OmD
COSVPxggPT32NtG9GauiuLoA25KKquWB+tfqtcnd4kRzQhxdOyUp85f4mWuCiL2hMGwfuEUUocZU
fdPksPQ01BCDQWRry+vzGlonXG3U2YYGZSZtdgljSgjwD7I8e1ZvLHClK3jFACpUDnX0he3amxw3
OPYG4eNI7cleXQ6gIsBLzWCTSMfNnntloy1D7HYLuq/fwJ0hVCdvhFnHqnDWNqVCSKZ0nXj078FL
0YYb+7JqzHijmjQCmJW9RLG2D5i4N/0cNQOcimoo8FiAcWy0Kv6XYhXA0V12Qd0HvzVy36CY1b3o
JApx6jzAl4Y6+AXxxMZvck+nQFYd8uRQmmHZXONNThhzv4eH5wsqNztu/as+tlp/cjEbz2B9q9qC
3o/VAbB3QBcxuhiYWjQw+nSfE5Q/IZ9sCfHsvKZ/jsFJfp++rO87YODp/nCM52n2fNaz25N6F72X
2ipq+lo6uCufrfEc9svNUO1Vc0O7+2b1SvqD9++D7eBs2BQDVP9xLtJWn/Tpifx+1d9V7xZ3hRl0
Pexn+y21SA5OhT4vvS7FaerZ4tswMAmyVJo13iKjdwl1Hf3BUXMb/IcOlIzK2yVSOZhfp8pXEcig
IlI3a3sT69aofUIgL8IWiz79MKcntXVfAaLDPSZleJT5bLPBIpHdfKCwYcIYn6kDHAA2vvI8R9gr
FlDoDgqQNQ1DjpnVTnrSPw+wZoDJ+vGJBOKOZ27H3F21JF4nc5zTk7HSh8YJbiTonKlTg2yL+GAo
yXXaBu+kiGEhU/ivY1hPQrvaZHhFJhjDxEeUoFrQBaDOEcADZfscyoQmVFEoLBwGkKyeEMAMIYEF
1AU8oXA1EQ77gRLqaFPOqYqDC27N/ttfQNmbk4b/PgIztbLqt787fnMaJ1dk3CQ3YmIDz89TplDI
1m1wiYq4xJOlIxBp04HQoAL6BXpCnaknjXvFdPGF4FylI4b//j3EbYChAhIPJCxa3I+tLL+6Z+hJ
ELxcKvyIZYzpKb7Rcg6nnBAcAt4UtxseyTrd3Ica5h6XWMll5+Aw7kcaBjsqlC4CqY5xAqohqjES
TDwZACqqcHAu0Tu8DhELc6lqKD3lXsEjqD2U7z+DmJq4e2NIUDkH1hcmOfzdWhpfvA2RJD3jofjl
CepCVLY1HpTIcJukF1x9JVHCa3TI6KecsulxyahO1kV6Jloh44ctwaCai9xTnb3hdzsj6yZqaKfP
6LY0vWt0CqGmu63720TnkBaCEMUo/4yPKxzx3dol73coZXpPergLeekMCw+W2PyZHFflCCgPWf8h
Vqeb5R2GGmFW+IzmG/c9Bar1jl4v5kRjZPiF/8hmNphQNPBsUY+BFoeG/4xIeLFvKJgGh3R1GWKs
6BWxtdx/gl4m4DshpQ+XIqR7j3pMBgw7fa55NohPIa1hAl6/5m7wZIwod7wmdAB3Df/OfW18HIF8
Hc0TlRHegUaRPgcSrvGOPsSggZZrVOhkGjI13n7ngUZBzcFsMiawcSklcv+/CMMmlgtTwSt5B+HA
4cvvkDSFzdDyUSgw4zm4mNsb93d+czBv5rU9Xg2VM6BqzdI8pVf+BOLzyqCaH71DcuR+9vwgC4D+
oh59xbwmyr1VL2BrDXiW4dnlmOYCNy5S4MD2yKjSjcvVezARfRKOMco4uR66xtEXIqRs69meDOch
7E9uwS3QHAJDQmLFZbUFz7+rpotQQF90Vl7FRG1hgFGVQ2bPALh4xni4MEHWJMqLEC846ydL1WBx
0irIOTCI8neF37nM6Om+Z1e4eJTUYMtdqQGgh3U15jY7Rtpg9CTUNBh1C3ThOHFtMuz/ISOB1iNm
pmAMa4iCAL7rpKwuUTFMPzXkGbY7kPWbRzdAirmw2t0D80SoCfIg1fDq96GuGb6ageiNHwFbi3sI
ti/vHOth62VEoe5WcfWQIJeRZbfi2QawfvyLL+xUxZWkfHuGDMjBzrISdhRtbVMloa4dQ5fzZaPD
bhPap8lb9MegvT7Ejfjh9YPr31iRL0S04pC8ASYl7Vr4d5rWsvfVHoCrsAlThiVsmZ+HEMZc2gaE
M2MK00w2CK0M4NtVE8JyfHyYRht3au4v/HRD+gKgva5h0IGRixEZL7BTdTbYX+gKiO0NOCljB7OV
cF8N+1ihUCPJSF94GjU7B6Ayd6xDLAPkdnnEZE3SDgBlrEt9ljF9QJ2kPkA4L6xNKpZMhleALbpb
8H5yC2zXNBGo2U5k33/BOAZr4ye6FCezUBS2GHexAWMv5Gz7EXUUFhB6NfjA/z4aO9ApHASHhz7/
25mx2gfYjsqM8M9fQHpO2zXuaewi6Pf+uHBC0qZ+6G4xbuOPK2RLuEycRRjAX9xxx8eT8/Nd6GWw
0OCJMamwseTChANdcLN6Qi8RfhaM3XtEh6CcMhlE3CJ8U4MHIJP8MpO+KrZDOZ23oNsp1GMOh7+Z
CYqAgliUH68INu5QGiZg38tosJczphj/BcVYGPo+8QxrBsCePIdDySmCY3YYHzkbaujiVjjYWagp
Sohdm4mGGU528Lbg5HtcSLCE4/HANiyTnn/hZyFIj1gQzDPLN3jKPCBf81DzcynUar02JaBiRiDh
ptEb0gQfe9jUdMuQL9deNoFJIxl8rTlnsWTzXsw+IY2C+fUiFbqpTq8DeI7b01x+LxMiAXa6Ci4y
srsES/5Am2vjfzPlFV8T2QuFAV/Mr+H2zd5xZaNiFTDtYK9wusqkoHjOaYdCoRElAxM8h6FMvzke
hrLUIihgqBRuwFgnPrsKax4lzEUaJTJ23FkkP4Y5H9MItzcmXRdAI/ZpjuEPRlSRERw/PDAm+KnE
JeQfT5REIHoeRF4fSQN9LCp3R3cGn7qsSHAIOBTqoifIrPR6YnfBjoVARCj2MmdhYrBTEV64D+Z6
7elhOUJGElIslyimB6uVbius1yZqg9cO/yyEF0I95aYgttfrh0ed16etaYTBaFLv1JExKjh5WQSr
y7fC5kIPxZnNLt+Lm6E6upJUj5UQs7qRmQIsH9yzW3mYVkRPjj+Acza9N7+A23gABc4jLEKo15fo
zv5FFMW4NxF9gdnNORXi+xBfC7ZCVaIlSFp+G5zc0jslj6wOD4QBHDMrwT8s7JV68WbEWR5gtsj0
oS72ixUuR8kVSRQoCdYPNQeGEilRHVL2YExIDcITNT2e4wwAAQMdrGTYoSSx/z7HbJ1TSElvmPtv
5Av4KXokrQ70wQ4m9JmTREWQglgl7hZI80N0YQJy8LSohKHCZL4xC9nvjz4kRZ6HHDMmTN0mFHUI
UGzYD/E1ZoJrQztgknBq5KPX7hUwMBxNVnhmqz4j/6jC1zA+IGKnjQeLEj5keJR9hWkNLLlXePT3
aT1hlrAHtBFmibGsMnqghcWC8IkpCjWXldmPuoisFgIpUDGASsRdAyiPxBsSAiprbq2HHc5l4nlU
83GAp4ExZWnDgqDc1A9qcJYKJ8O/KecSpuGhU65eO+p3RM0r8qFubcDYlvKw0MKDFxdBVR17QNlz
AeL/zkXpQ8Ka85+gRc/VOeZkvYOUQdtiV8aPkkYuEMtNYYtnj50xzWfgKv01jwi+Amx21oeGtAJ6
fKKMqmGB+Bg7Gzh9tLIBr5AwUKLklr4hxJrH4BYSKGSaw4lLCE4TCxi6zRRE/U/r93ucwSN26dVH
HfDr+suvt9Pfib/TDS8fAmSGCwkvlpoSRdw4tYhNPk+Zzby/Eug2rFyOfa/Ya5CjTyx+sOjgFdng
EyXadNnTGv+Q3pPqFysPJCeW0G/wExdqxov3RkGTyA674UxnxaXa/h2y4qYgXJwOp08RLyI8cMW3
FfE1eBk1eq7otH/gTtob57M21Ti2qBkTGWlxkf25qz040xfHDzPV5rj5sDvOJfE4peTY6YUmyTCT
Nl9yfhPSuDJrjux41Oc4D5gMN+86PGT0GAyU6B0B/PK4mVL7coa7dAL21Qekx9+JydIP4K9bIJMK
rocves+cJtpa4Cc8E9aPNaSclnoV9dpDyvvGFJKRYImxLIR8TnGcK1kn/Q8mavBI9eQUv9ayl15Q
J1ih/edwypOv4Wdi7pqcJtcZYDde5Jh5yURgIq7AIlF3on8SnjzoIbOz+qZE6p+8gicCgYZlKOaf
7CeACl8K7qa9cSemfzfG7s8mFTPL+BnqzHpmch8Di3wkcQm+F5D1BxRh5+KzigvYHIdAMhV7XItv
Eo/tnVD5FXqRYEfIAqDBQc91ml/ZPJi+jDHuUaNTWqTKjI4B43pNQmlM8SX17eF7hHsznk7ArJxR
cEknHURhLFQRviAC7RDSkBA5xzDPWimhjOGqcGaKlRUzMzmLQC80IUiTNH1UlBu2gwhjVfQ8VOMp
h8Gyhpc9pRVLOAgqeK4vZjJoVoTluKdPjssqg5rmUd+oZoKRW8n1e8Dzw0QG3ky3BuWOaEaUVdNr
eA7Ym6bwzMxd8w1XPuYu3cuX7H0DTjTA9lmVXMPjD+T7qZxiZGYzYP6KqxGQ/Zgc5vnLhZyOck5S
PARLXgMJvTeiJeLtA5ktYU8+fKUmc6JM7hkmZdh5XUagl/yn/IK9LxAGDtbFHpc058G9NN+SIyuc
0hSMGZkORZbY4pKxpzaTXoBY9rhwI76ShMqnVA6Oy1AJrUxBqHFmQtYL2W6lh5QoPSuCghfvwuvl
qGKRIdM4xQZHckl8xEwGHRDrxoKMnb3vj4XX7SiHq3gmgSaDHiTMy2+JNth1YON6NotOHb1n5qLa
4imIyVOmzamhA9Wf2JPk8CCpD54IlmyCYxph85gBXR2OpOyKRvaE5QWQJHnGcSQutg/8XsHuvjF1
HakoTVvM1gZBPqTe4cvgI7xkt5NJ3Hn5EKveuBzCnGBFkT6A06sA3LBEQeYRLVOeP3I+QaAeo0Pm
lLK5KrbESgyUub8rp127eC3QNc2MX9CZzu/tNOxtlek7VGfvKeyJW2Cniik4w3V7HUrabM/XbCcw
HsPeECwTb6onkPQErL38Pa83LxgJIPDiq3kGhiCAkXIqB2UzPUYE5SgvjkNYCiDWVNMhnJYkG1Tl
qBQXu3Zy2FMAv64A3rG4HdMZgVerq/MeW9vZAAnVay02aQuSCB66Pe6tq5GM1itWl8pPcCBfmL9/
miXlqRyF5R6BOb1U9xaItmDOt23dh+Hq0MyI0ka9B7ZWsB2h7sg1Bm9kvcavVMmG7Hd7+KLnhS2t
1YDWT9Th+2xgsL7ZJiAz/tnG9dbl0B7Wc5X6fL5UaFBNdInfCpESDgqBtqXB3H2KV+qKMhucyx6J
64xSyBcV3t7HIx6MUSk2mOi+MCQrk/4WCgLVZDBzIHLUaASwTQytbrBmsXj6D4uf4m/WEEIADiBM
XlEHvjdBWU8GWPh1kdSfWgcR36bM+k3WpxmI5UEN4j16m2DzjqomuBv0K4iUgjahoXrPBpeEhr4P
g07dIe6DJJNIHdVAIWm5e/xjpyFX+OidY4UK3im+YGPw8sxbfGQbJdsbwO/1KLcLNenPK86gQTwm
aI0HP5muIpBXitZvUYkz7BuvIC464wZOpnzG5nN+70+fSrYB2mrSog1VuvJaY/j89nmMt0VRehs1
tBACoJ8ofKo6uNGcAWnI6csQ+4cDOi3yvxMcaLhA+gyjVTqx0O6inj0MxxRKhl/S3OAw1o4YuzmY
d7z16ArOlweKFT1Q+BJ6v9yrFmG4gCXp4QAJOoJmZD6Htzys7RhxftmkijXi9xeSgMuotui0gDmh
mK9kIMewn6isQDI19OB2iyCwQWMDyBQG+iHeIMe8IyZG5QWgVeTeec/cf/UCA6ZX99cSkdp/50JU
fPY4KBgtSreQDuig29FdDsp544lOiJ4FR/gbYb/nPR4uhNOi52GRBReBYdKoE1teRXqT087PPYDe
UDx+uFBHjRVd6SAGnAhfKVoZ4BakgQiSIUNAp4EBAk2ndg/SGEimDjRC3tYyICtKvQc+Q/WjT2ze
rvZu0FteGP7jGOJu4BiA235QxGG+vI+eefXrObW6HfThp+GxD0Lq7RCPlj6lk+t3W3owJk1Sxylc
ossRBw4YsG43Otp0axG1KUuTXhaUuiH0U9SiT8eUuv7gAy/rkTZ8CJkBss1t+8ZfmdaQsDWiJ6oX
zIuJk8Au4fdtX1uMBFDNFOvq6VN+Rkin4j8DeO5wpc0nsvhJRyH4xEkHdZLiHpQQhN3z+6z5hn4C
nWqwO+0rxJHVjzl6f94gFyCAz2Gt0abNYWtRvsmZoaaLi8qWDPpiCUu9HSBzcZQfoRLwcTjNoVqS
Or7X/vYhDn9sJkihIiyOUWWs4JJU0Zu2iGzbX/df2QBsWEIIQKZ4vayuHvjslEUwtHhy0NY+S5zH
nhlFsit7GnY8nwwGwjCkUshXv+FaytY0loMYmS3MLqmYYpf3g1YCbmV3R8wqFc8+ghkHhw3Goky1
5DnhKptXCOtC/e5Uj7onlF/CSIiWcHTOOK8UMFw+q6dbbI3JhTq6PWs+74h0eN+RCkAJuRBuGRVy
DQ7yn8IJKrlFdZgGrOvTorfjgUIWvs/q2EQGSvsg57HlTW+mc2WQkLGA7u4uu+ZJ517P2lO9AcWA
YU2hGuFRTCCccnh8mRYdI3zopCpY96e27W+5aIM6hffGOI80bqa9IQB7V1illGKhiXu6d/lp54et
jbXSVRzfGve5krRqMKLvDp281pexEhmBmTzTQYiIgp4GRWADrYMiLiuaToKXVQ4GPPEzuMdq8HLN
GRsXRBqMKuiomfUFmVxguDMjtp8VEwJjgHZoP3NagI5RsxMM/DDWm8icPlb67uVO2iHsN8o68I+e
o8OnPbQ+b1vpT+jbmT6++X3/sax/uoxGIskj0Rc4Ovi3MQcklHngpMFIjf+o1+RFB6KJPeVfndSm
80nqsAOFRMX+Yg7JDumPRrD3e3u7h199/V53oxZRy8al/We5pAIblctNfMBEDcIUImk16wMNIyFH
ZDyBeEBDor4H1x4KxIw0YdKnHHBMeqPzsLdqhwNOvmJsTLTZZWfBtPToxpFaKD4L8BJYKJuUxSKi
xtdH/dFb0lONFhJf7KeAeNqTRpfuLXnHlpPHyqc2e72d1wyj1SVNf0eX7CTGDQJ80ho1zr82nzds
Ce/fCiKK6Vm06t1HgykHMevvNb0uarjlkOF/sTcFW7niGoLB3Dz/sb9uPgrCd3YPN5hmPALlDp1a
2sf2trLZ5a65VT6L0YHuX1DqYHYH6jG4v4Jz7VNhqon95lV4TV57WEtWuM4jgEgQLcneYBoS0bOe
sbAgxAdJRYUXnuLDgm4uwde2oBEpSJAvwACxh2uB6B0z28eGB1cNBIpkaIKcFe4f9HeO10RboEhP
gElATwEn/Sv/3hAsijmF5eFtF90iSocI7TkhRCzMcd0ALfICWNYo6SuwZOI9d9s428XRhWrl0yQ6
eLhcQbjxjgSBfQd4WXTpqOqAdADogWmA9wGGbzEGhjAxHYW0DUYj3gwCcINY4kIIEkk7AAA6UG/w
MEj0zg+evW7rfxcOlQO4UO5uB4WM+hJEfJA+gbBU7gY+GXd2d/d7AWrUEK+eEM+BYG0BKPG9g7ui
ZrHCnA5Y9KuEfSbIKYsEc5NNhBQ01D0b7xORPYsbDMQmrk96GJBcgoXwRGh6Ku4oMCzpuMneyWiD
p2T10PY3geFpo8NWjw2+b7qPBLRR3ptn8ki0TPdM/xzV+KtYTD20qPSVBUPhq/Z156N1pMWsvNh2
B/7J+Xg4P0cukFt3sFuLCb7cCQ4rXDLIjkT2C3Fy2X4JLgj4BK4EjAgSJ3CeQMSY1wDDyL/e+BLn
RjY78nXwAB7C013dnfVqNf1XNELbSC3Hcvd5QETrLd/OEyizCAHaATPFU0FQGTGTkdSSEJo/6bkt
gJKP0Qkwbze88LEkcOylAmWcPIRivuEJLr1DT+wsSiDc19Bil+n5rQBKvMsfIgq4KTtxj8uzAU3l
ohHWs8A0YCmZEiClkxdQigAVHa9ZDaVcJAAi0a/zpsw0Nfz9L2JHyhc8ZUAnwDQ4Z0AdIsTGMACU
ifpbqAKTEGHy/oU73gqihroc7LokFdYiNjpm2zHcTQRJZ66HcpVcNwCKxdQweVhIqrhbttENnOTe
TqEQgIqm2ON+Ujg3WHpo4IGbyC8DgNzi15xqX4xOekQEKb5aWB3inCWM+WL95qy4RIc6obnsJXdf
DXAbxtvQGRD8wczPkx71p5l9RlqH84nJrvFGowxv2iN+wr+b4KVmLf/rPjDi2L1egoHt9d/wNb0r
ah4rvjZ+mfvEPP8cTwlYTnvwjoPqvdawXXMLMcjkevbRpdfoy3E3IychM96CBhywzmeqV/AaXN7z
Ob5PSkx0puWP/kNw/lK9PwqoiHPgOeGavmwo1rIIkWdtpQcQ0mTEL3iJwOOl8kupB7vNoz/gceAT
SG/ZSf5DdPkiXqcNIVU6LBZqlx/nFCXguMDYPH9yHhPCogS0S6/Dlxk2hYawTPh3f7Tu26f+A1kS
/t315/l06TPN79jJ0NYXpiT879v+vRpglI9skh513MDVP139NzY2SJ5uHs2gdXRCPFh+5tuk00bf
FW7ZEhUyRKonj/gubC19Sp/DGxzciAYZsIjxGjreUX06s/wVPg8ob4jZ3OMtelEkHEDh9NXcV4ka
aOFIYgfpAaXUHo+n4pe4aoBiAD8TCgKSjJH5tfcQQfbVRLmRIDRBwQMM9G4CLA0wQJApqMebwFzW
0XlI2zdyzL7ptFsrrrfqBLt8ii9gfBuW3TmQ/QtubazH56ES95b2lzV/JKeh4eFnkOUEJs9ROeRD
VXQFbUgoirKJc5gOEJ8nzJ9ECYFQLLBxKLY9g3Jcn1jN0ygFkBq80+Nh1DuuaUFYPSMc1zTgCG1M
w71Ci3U6AvzAtHh+c5T1c7SEjv5CZYdOnI5yTJGWSlruwcG5UB5tQ/z04NmyngrvDW8PkZ7ICJ4e
yokO23Gm9GHIIulbAStE/QZgpex57MPuj1CxoCKFgQXtnZzh/krqd9TTsjuHneIon7chai/Qocew
+juT8tBKnxMjHWTdVKWLwK/OoFTry9pIjbRma24jc/SKZrgqJdqwgXg4iK5TDVyhwwYDc6uojvKw
+NCyPO2m9/V9fUytuTG2kBTtzKxM+1PdwwIzMpdvugo9kk3Un9a/zZrvj/P4ulbG4pvVHymfPLGZ
PtE/jc8eH4cRwfS67MMFp3l3RlyP/UZUTY9TzIyIhOq5dK3GVwHQU0oChwn+cX+FePB7yLFXagib
+MGdWrGQq8sQa4V4Ew2yTfRKzOwEg4wJcF/rYzOjCLZT593oNdP3xNWfeVZmNmzs49KeHZevqJgf
5pcMayluWXY/7BvgYiIVp5LZxn2wNXpVQW7UsPm5Y9dQJgDWDBj1siifltMuelEyYO8fWZPb8Bi2
w/IHBwlGth6ePpTPeqjTh0kbbRZyCB5De/YggLUmuDBgTcHZwM9hQrG9fVQUK15DbiwSq4Yq5CHy
p+zVEMapOsqNX9i78eh1oQ67FecFcTcOynWA3Rqtvv/1K9/EvN+QbuXEiDdAcH6PLM+Kbf/o5gTj
/fDmdwlxN021zbBaDBI1uKdPr/5+MXDT00hdm1O6kibGuPelj43xYVXGZWyMzamE67C6eaNSXEJC
+2/sOcMNotSBf+NrEFZp64NSeOKglvNoLO/GKUiYhkOOmL9dl0y1YZUMiLvp50tbBbzEsA87SWu0
Of0SaKEgLixyborTie3mWQ6gWzKp+U78ii6M04Gm9bRLAWUVwBr0A3QOd/MJDbKkfChnMgXhlyMh
h+2LgxueqfE9uPlVWoy65Bib4Tuo4ku8GZshyhWf3D/Q5+r4kdS+EmuZkSpsQHlKWjCsozJsmWo9
v6BcQSCGGRnGMjhwUbYImBkhYlz3ibeLVKikSip+05KEQi1KBWClLMrvNci1II1yImM8vYCZikOQ
LLWWTzCJH3D+DjZBmebxK7HGvcwYP37PqysQ+Pi80sfWXJseWdH6/LI2l+ysaTd7kyso/BqM6o/z
Vv80Z2V2XBqTlsy4mDM5v5C3XEl7aV7Hdg4cwKEPmxlPthwqMZaBI/rAZiarQ/3UyaMKglOcG7kj
8lSw0S5toG096BRWw7KmscZfPJZTuJfg0fZvkc7WuyHMk/Uum043osfYnG1nnsc5k+YYHxnn8zfd
lXdPImEij+9iZE4vKSllL7OzJw9G99hKcC0hVgwHMyLyyIj1T3tkTGSdYxM3hFOFIgK7b6JoCcle
gLjy6PsLCdJwoPQeEM9Vf3uUhIImTDVoMcydyRkamAhbaNyEbcV3b96bG9Q44KjxODimeS+5WQl+
SiJhWX7ysLm1oTlCGD+s+ZKFROz7gQ1nTN/KyXtC8+f1a6bRprBl8xtkZqaFumNzP1p4jGWi2VNr
/PBbn6nlSHzchXi/emVaxl0iXxwp8el7M84n1/Q0usbHyTXWA5sJeYxb38z60wFbWJ4q8+fkHCk8
9TbpQiUesCerc2Xc7IpVmXYhA522nHht0iYyeSBDB0BaycNv0nJxGG3GF5blgKuTYipq5T+OgO3n
mcnG3GJ6U+Ed08dUkkyALZHF9bckZVPEaIjp3tDKBOkOpQZQE2JvRUaNLEtM/CRsPfAlyRJBLkGo
2JoB0OAnJTShA9C6NOLT6HAhTHtqjtTUsX8F8qeExS/hp/Xh/21CQDueBj7VPA2+YNGVbK8Fn4DH
3/+/hOtBHkN6IM9INjpz1EbkgL5sOLJgjZTR4kwo02OqjvXxi7E+xgOWvBKojK/8Os2wvoj7Pvpu
7xRZgRHoQRM3saAWatAL9UBzaecU3fmevL6cHEaHkTxTc0ozgmww1TjotGlvaWZy6Knjw686f49z
PttkZyyZN210DGlNKScyGxdJQyYbOnOYoyOfVst220MgZI7KzGAB0fCdOfUet0keW3PZc3tZFWuJ
lhxm2u/t+7HK99XimfZCxVO9C19qdPLV6JDUGQLiYQ5AGME4d+aFj3TZQdTl0kQxJZdPj7GddaG9
3ESn4YVZa6SvqcLhbBEKaDPE7pMH2/Rm8theUaV0W5b3tPwqvxhzhKToAisaX6I5wZq/QtlAQX1y
/26+Caqa7y/MT0aYuIWgn+EMf8ns9mHE6kSOW/0zZy9ijkV8EtFZN73uLGDKHRN6qI3oQ7h/EQAv
Tx/GnkNyRigDroNJLU91MDKAxWw2Jr51/tBxiGWTUeIyva4NpKBzffwMukR28SZtUk6xtFudZ0Xj
VAtoyQtrrKyNcUXUYhIb1BFGPYyzEZOJhjwN6vwnfMMw5GLfqBenyXkhuNphQql9gaSETaNblzTB
s+fdWpogYvoMJaBiaxSGADyTDOxxaY/yZb3dLE4f+l52Y3VhLpU5c4Ewmov8+6/FQQJzGEriiHx3
yq5eFaPe9BJLN4133I5uSUe/EOcd31n+1/gaG7tipKyV3R1yG3Q/+IxvR6aZlp0YRH3Rn70/AXho
FMWOL6EM+zyHa39IDDV8hn1QWEwK8bAUezWkN0I5oEppsG1qLuwNUwowOIPtgJTIz+7f1m9Huzl6
FfLT2hCKE0ERnaY/rc/6Y0COMzxvT1vAm+dnsW0rnNGd4gP8cm2QmXz3fl481su6Y0lUaZWaoSyz
ztf8a0D1Yfge9ia2fNGd13lu62VBw5dzUieHofZ9iJT0PDMRlYNR7Bvdrfbm73nWC80knzw9ecJ5
/GBbaxMjPXEWb1JOmwURAZsXHSGQviytzwch3OODBJKM47K8/OSccJiJ0q8ZWYqcdZRt0NNUCWka
pIjj0ETphBlE2qVX7HuOFJOMXxqR0gcL6RpZ44GEt58+Fg3ci2r2/Kboi/PJ87u3blDxCBuK92EK
/VG5mFJySEj6ocyBmse9ZW/JQ6dt/Y54tFg162Yt0/Y9tpe9FW3cObJPH3LeHojdD/LfZm9MVFKG
H4Y7pzQg56DCbDJ0rD/z4Y1SHR281qDxaNgGH4/tJeHqMh4z5fsHUhzQYsF5QKIaQZh9/KRAWUhQ
gHKgu6mQ8roA2JWgiFyZsE2AlTEWyKALNaTo9x8lVNjH9wTaortGEQr8YvEWBCp7uEXNd74iOwQi
VRHcYlpBkwJvQKzFxIYKsiA5sXRcixy1cHkRGQ0VGMVwGvK56fnzhn/un5CM5FwF4AUBv3tUHIDO
tYNbb5lrCHXw7hNAJbhki0XfWYz7IPH8icDIazJAudyZWd7PJawJhO0gq5wVYNfAWYMKwXih+xCh
1WEBTxXXMShafF9YrXDnYHIOwMv68fR3EO9rb4UhkiPWkTeIoGp49cHKsA+E86d54/XdX61Wwu3F
MxJYaH10Vpa7omdpuTJl1IQB67W0ByHf5xNKZzbrufTGEASGdq+AVBQ0cbcb8NFyCUdHWMN0LqXF
DB8jrpnQnT2ukrwOzq+QbwEK3C+Qy4O3WIwlC/6pt+HssS28mQTYIGsRoGS4QOfsZIKC4VW6E0Zf
b6gtGAQYc+ue8yVc0sp5h+vW+2oYwQVXRuj6By/mzk8bVS4j2zhfXzIC72RtuPzf6h3uEclxOQ24
NW2FeQWuxIC84wWR6iOaSDAucwfJOdrF3AknH2k6+VnApHcXswWD8kWyyq2tns5+2gvAJZ0V+IFz
d35Lb7rxV8M7JLdV44PGNVHljHHAvbiLMVSqNT+teV986ooyK3Q2/rj7kPi5pRXv9zu9M1pY4f8P
nIml5JsUTSKNrdh2AyD+YDpMNF0Rlf7kzmS2+GJ2vMDGYLLyitLZwukUVHa/4sE7WyHCwmeCkLhl
ssKkF+9hGinCoQPT5qaYdhTLAOrWYP2AjY1PC5U/6FV4z0LjlssRoimwMU9PmkfiRb8CFvqDIa1w
azFNdGjs/bky7ceaQwWRl/D3MfATPYGFFlNGJARwMoRHSTQrRt+4LssT0gi23+4XndMCSid/WcPb
haCFFQ1fG3ih/3jnJ5jsB8hIWIGSemxf3tXZss5lyqKHYdIDxP2FucwcYFS5MyaXxIE3GKO4ZILN
ijUkSRPjKe8JtYJVc4d1+oYICC6EHuDprmFzM37YTvjkXbwLkCyUUGYb1DTmjqwEEQhgZAbAilUD
3+m4GOFMC4fadsYy0j33R+IdwextHhYCX+I57joTsBF0mxUlRCGGnIGseWRCaHwOy+DJO/Lx/gZb
UB2DFPQcAKTwzhg1IlI4rjaPA6iLmFKY2UJIFiz/EFix4PzoNNjNkNiCLyr/30Dp/0fTfS2lui1R
AH4iqsjhVjCioICA3FCiknOGpz9fs/YpXUviH+fs2T169Oi6FIqTPjyVUNamSgSm6PWgmKByS0Jg
RT+UugHha7Z0w6MjOuL6GqDIuZjOgNQIhsD0DBe6bc+9NXBX3g5250ekIKLcIME3S959WkXvJojs
tN7QV7ZYnIjAd4NL2ZivFgI8Bi846sEg6mT2Fc106lEWEAPAjf03liHEUIq1WLLIMYmT1iOIXzaV
jCaBkG1f/vBltq3st1xvqqiHhCp+od81CThU0adeZmkvRGjckL89BN4U6tvMmAmzD4Mv6NvePN81
YsBQ+b4b/FERkNmdVHXGdNb8cGHg3HY2JgCBD9+NLMs/6U7M73sqTPK4iAoManyicGfu09TwQxLP
2pP0lSAMmjHoiDdzHNz353gnLuzVhnMGj45A74kYPn+RjogfUlzlsD2uHW6S8tytPWvnYrRJuLDh
cSzBG0SovPWGnj5eFB0Eh18OjGmOGDJKOxQL316PjAKOVnkgvBHk5OmdEgVjof7ZhBhQGSMiEknB
o4/ipVBUDlI2VbnwKl5o+GOSYx6pGApcIotIhzD5gm/9pu3AU5QkBXm5DzCP7+FEW7CCyh2TJCwM
IpEzRoasmFl5UvgJqSEJEGBI4C6EJ+GakYf5F3GlKr1gTmH5P4z5AOkPBZfm+oC6FAHYwcTtkdc1
EQqudtyW4PfGGN89Fe8VrBj1u6cMtDcuU5SsRPYqb2vqlTDh0UyeDyjMwU6cvyJ4q+OITyZf8vGo
G5zDeL67j37aHMuxDuqJ/ctRfHV5yBWer6eqMsPL6n1uXUc3MUJMd10IsrVtotpfvap126QfRtqQ
qMmdPhRyT0XgIZRlgxtY6Y+CWIOkMVXhAVwhSTp6WWVVqt1RBFivKpcCWatKAslPk7Lmcv00m3nz
ObF8mmaftqny3g31yvipqCkKQBu4o5G0ZV4WVTzxO9ncFaf3edtKwcuf8pnAZ4scol35yG6obeXQ
ILylVN2S0SBXP8aSPFpCpxWJDivkERK2v/vBgBLUH1+k7uBtpfufTSUDaks9ZvRkWOkdOnnbyjOu
n2iOWuB5q6LEsLw8HZHsttrQNWB030BebzRkCILpxGNVBaFG3eRrWa/TlgLTPmZto3UcjO6eL5+7
cqtllkDEQl049/Q88nE9JozaO7z5XTn//G6Dzzoh3rVaDX7fSyM+Aoss2+8fVrZJxJLT9g3m9rjc
wmAp/yUA8ISYiJfHWtEQXX9b6v+k4WxHfuYJCs1ABONS7ebT8/WpMbpvbcqNunmXQc7Uea2OsRiu
Ru71agSaEY8trkasTioQ7/gmN64mU4M2eavV4Myy5riK/u1Ro4OBn3wJL6X4phzjYf0simLsIpUW
iarQvI0VWuq00pJyuMcAjSU5cn+EByxTKJL3sarE6haFXKNqsECtdFZWhCt7iuzyWSkA3gSp8eNr
eMlK7mAY0R01uI1dbb8sQWGRopI/8oF0M6Lug8XN4QxKDvnKXJnQyXIjmeMqhihACi31dB8J1aBn
hGcZdXKhc25htYMoiAyq9BRfckkVIaqiLvDMcP2CuBzayFFAcHR4vYkyxCjeoXiMQaoylIn6l/EM
NqerGq5M8pFraX8Mm1swf9Yw7fn6g4l7kBaMYrYYEVNoF+PjA6y4uCAssyIJtpMSmAMOOnrKYUVQ
YOGSEkUEGsmJBsnaLbsPlFbNVrBUAGjRNw8fFoE7YDk30IqJxHs3iBkCuZE2jcUkANp/BULBORUH
eM35KMDIuhPu7HdJ4VbUNZ0xgBfImHk1VOvXoCwHmIruC0cKHykM2g0V8v0AWwGtFhEmrh4jpP8Y
UGxAEQGFT+5Z85Q7dkOD4ecb5IzNJ3ZtZfGxViygCPY9HK5A9oNrfyAdn6MhvRAflh72TUJEEGp5
2Zeo1bFkuKdRqGp1EKaI7iUllDW9FCvACk46Dt5tglu7HnZvwDShjM6/eE+j3rgO13+7AUJvxUoG
Vyh4ymyBbm18r5gDO5uLGC7Ki04ucnhkhO+5tRCV5zUo+4R5sOExyV/x6GPaa3dxsyJWiLeCKCEE
yGMLUo96GEsdGK7RmSPc4z6+RFRhRApjw+vbuFJx07RgcOfzjwvFOjm3mckj3BGoXIyambkW1o6M
ejWg+rB/fSX7SB/2Y5WxSefvnBoWqUdXE0iZlX+IrMPiMf/u7+OWySuaqKvHUi37PJGwO1bnt4Nj
4+6R9uUozq7Ujf0MYnHAsP7ISgMAKwsHGpg0ofCaftVmFa/HNQ47F7NNlYZtL2wbGYEtDuRgUmZf
11UNKzuzzzHoPpI3jv3NFTdicPGqwcdgGZyzsM84CrsS6YiQQoH1GAQxsq4wTJ4wEyBs+FeAMGro
qKBKIGyC1QdKfgVHx8QEXdapyD/0XY//3wzLxBOgUi5k9BmwWNSznCPZBcBOiBd3RMHDepOheZLd
wa3HAuAdGHmWemC+PFI4r0XVNRQw5TMOD4vX40tRAuAaKNAMBrLtbAcSbfDPHFTxrKoqZkfx5fy8
4K6HoRKNRFeE4M4rlH4PnIAfIy8jjWoAcu0e94MQGUHFKt3n32eP68HeqqVnDYCj0NhXS+V9dcZX
Yf3r42YkQ7JcHzEMWz5+KFb29qsfC4LBqpxR6XMmQOT534YMlLaEkV/LvM6/5BVe8l+5Bujzc0wq
ZGM+HquF+1Jj8qKoS/0hTmOuGswoa+4r0VCrHooZLOA2T4xtFwcvPkojAjGOGHR0H9V9herpbVmh
nnIDpjX7iXk9MkWiM4ZVDsXfB6NIwMrKdcWD6KE02k5QrIJFEuWAV5FYOKVMvSRTEDEimRNFOvzy
fyMOP9rHLTZ2GQY1Fp0Iv9hHh4S38Bg+XRQ9BSwem7hy9E9KawNCjKM5yhTCRFh7tDrsjFiBgy0S
x+bmAb2vCGcxY5RIviybkhMKyyW0BQfh2fXfYyuRzzzqLWBPrmXxHVXaYCP1oZ6sY9B9JWqEP7LL
sgSsZjN7SJl0Z4XuEX9yzxpI6rvuQNuYn5HnilkF9imb1AoL2JaxgRdkHX4FwJ3TH5kw1GjnFYsw
Q8uUBDwR7JLI2/Ed0IuyzJQckcTJ2pZ5RTWYlNxk5PK4OHyUsU+wFm/kSSIJpt9iJ7Bi+/1bfe5w
Ih6nEj7mtdse2VfAq1SEHOgtFyqXjGyXX5aLX+envZIIPQ4cMdpN4Ja43shmnf5vzPmS/p990AA3
cd1J1TBI551lZ09trXS/mlIdLqN2q/wv3K/eJoeK4yk0UBx4f6Wot0BDz5UB1XslPe8HnNeYddiW
SAkhpbKqhOaNqjL5osljppH9yjBD2V+MWh4lggaZ/qQI/ng/d78QAOiyF+7QLpBYgGHL+jx0AD1a
S3EdQC5LKS5RRY10wfOpttdvdVZVQFTdUjuIPulBkthZNMJqINrKp8qo+puRSF+8UGaiIZTr5DoF
NTMkKp53Ck4uPTSaff3YJBvFR6EKqMb2M/vP9b1WeLwFZ+eItbOEwuvETV9xH6xMvyiS5+R/LPwx
g3pzjz0wr6mgrdGJNcT9W/TGlA0I9/FuPrdfwczGDh/S2iKiQ07rOq4Q9T9myplUZS8iZhYPAUoT
h8WxpEwXhbPz6MV8DK0EuqvjH4SYkO4i/XO+c9zjn9OZnkx0s8WhTo/Kx/qll3Zi9Ao59GDubUh5
2V+Gpi8kV1FByza5MCncKAIMoklaG5cAKdWqnobJS2h2+9z8pvq5+SYCRPOKyGuynegSxtHJHVCi
MCIT9RXbFgjWHqgM0XnipHFlRJlStMgav0oFTm0foNQ4IU89HLUROM64lUgghoHg+KP/3f87gPxG
d0dE77OSqvuEAv7MXQIxb1nJYAVtKqSgqcXQR9/cj193OCLbUA8OHiwG1O2aOY/0Itra0ZJFnFah
GOqQCJchaaYqAnObRjQiFhbVhaiDSH334Ooj+exFyoXKbvl4nT8Upq9LDeIuD949SeJwuFOPKglm
y1u8Zjt0VYPGWfatPUPgCrp2t0t0IrSkHJTwXUjkjbtxTyAMRIrO8RsMo10ZUSyJTa1oIBvEmAJx
PBRmMmaIQMf3BeceSPdbACyoruNT0YcMTaUyFi75JEvF94h2ZvvSI4XkK7veZnZ3+dsbgzfhuMvn
vr52HZU0BifdfJreFdunWgZGf2yNv+DQatYIvfWHxEAVsTHZqMytwPzVoihI+TwRNuCr4vZl76xt
sz9Tej/Ifxn/hPBMbryldOF+iuRN8B6kW4jfNNDHGqfkGppzCxIVgC9odZkqK9brOviXd9dLZiSR
ZqZPemb8jhDf5r//aVr5MHq+5fTIaidjVppOq7+dLBo5CGzJYkwutGgTTRNUU9akQ0cP22FwZO+m
roL8vm3Qo//Su4aCou38WQCw2h2tsyjqTosqlY2nOWIykBcFHxIPp/gdJZ7mG2pCrVmquks9HLja
+4oXp16EiIkMCNbThBndXb6yX2Jjjus/H7Yf6bkGY/ssBfP+j9WCTfOU6yx6St2w2Q569VGQ/F3+
0sqSXNl8S0TtV8EPy+buxjhlwKGMM6iMYFayBqWYs+TtQ97UeDfS9crBsteO63JHT9pnFPeoG/YV
RRlFw/9AevnOi9ubGu5pCIUwSEs/piSQq/QjyTVEQFRbZ14mfko/m+95KzpZrr4LP4vvzM+1yzj4
NoNAbHU3JErkL4r2UbyIXkkdU5ni9qbyrC5Vn1sq5QxEO/t2aVyNV9dHzoaFRPTmfP8i7c0Gq355
V4hXCy2vTzo5YRS69eYlUhw5KlSLjxzCO0ZDJKookMJ9GqO/QsNiLQ+qBMXCwgirGxGQQ85WFsXR
5u7YMfgMzq/joP9lyBkShsy1g1LV0YPvL7uKHns91MfTp7lnURlDpzulTmIw/SFylWXU1grhpu+l
riRgWD/1JKU7Er4nStSHuxKGwiUaeWx/cgwXdI083yVuUx6yh+A4vAyTw9BOO7R3oT55orP1cRhu
2grh6eKtGqMqcdJ3Ajha8MiPVWda0xbf8/GD0hF8oOA/rcRcsxfeflX5lfaPyhUTP6sQfGPIlMWS
TEtXPHMzjQbdRtlnD9RkKPtS5WaspDLlzSLWkIPqChmUQugP73U12t0T9k/37wlBT4mroRGL3ofn
VyIMTdWZfyGB+eeKxxShfaTogu3QlNo94NlizeTCDa+BfWnlOUVjaUTs7Vd7sNZBY/ptXTHIrhd8
kUJnSX1bl+3O5i/mJhzKzBI/6RbN51rrz323MQcjUZpupVuHr8T3leCTsdKS+eJBxC3mEERnU7MT
zuTl0d/oczmwFOe/HJHJ7E7nsum3eZ+0+loQPkVY3VtOrgTLV+nqXqPq8bYzKiyetn1rzegrX2wv
L3zQ8fn+tE09znaZ+3Gen7POrh+VUeVTMlNEsTKXRXudMzkzbyVHukotHi+Lt3GObjeVyHJiPb8v
Wa0z8+NHKUMXJUkiw7q1QP7cgucX1qf85HGaG5dL8g/L10n6+JLOIsJI6M5cfVZ6khtMVYKR4ymO
8RLO55dJSZF0Xoy62L4UiNcu6lstbOaK7JKzzubwfQrlO9zrVKYynpD9vNQ28205IReMA1xQqpue
bxXfqI3NPe6n6uJOVmetbnrz9Po+zSEG6CVyjeRsX8lP3H/NIfQj1UNp30nmaqPz16pWyH6PCXwf
J91J4mdd6sxQ/LaZl2x+9jw+AjdP9CUcz/FSesQu3uY1yRnNKaa/pVE2VPITUVuswegKP1KYTOOL
qGKbKFjuFk9pRjmrkPC8nT0n8+dyaccLKqwet5nfeWZ/nykWHtd5mQzte3bNVeF9uvkqXc/Uz64K
+47V7IxHxSndJ68VsvDp7MP+PH5dT4iSHBODHbW6xVbApkls5lKfFi7vy3S/uc3r4A37MPLGkvJb
EutXlXdX9nM5rZXyCrzHqc91Zq9H6UpDGSpk4/vcavQ7OerIvcKdQX8tpNpL3eFHuAv7zOCsum9u
+UvJ2meh0/pjFdfn8trKkc0kK8fS8yixeij2m6fd6yU7uc8dO/Pd4W1WHL/NrvX9uXbVOGnxOi21
U2d9GI+Z53yxcxllJTA0bdheRmu3vJHbFF+nxVF1ZhebZH21QlG6qAw7oWv0D5U0Tv+qfh03dhJ1
skAXKu2V4oiI4fp+c3BlqHCdDHgFcPN8vjrjZWVXP5T+NSGZ5nUQeZkjfZ0hKOvV896Y0i2lD87N
7caV5IjiSX6Q2dJOpEs6J5iw3z+WrmRwT5hju/okp8HFoERM7PyUOEGMO/mjmlvG4ytPfCjf2M0I
UqW6xdR9Sr8PQmXz5kgGMrsiO/dYzL/tDu8jHaR2THDyeLV5dTnXeYPY3/PqUmyXlttqepS/19pG
hxwtx/NJ9Dirwmr3NN5rEFTUXG49ekjnFgqgpPhHipaJw6RwGddSHiKWwgQUxkoqQS1sP66n4iu1
ubt5iRVNdJPn09N0pnhgqwHB83weN0/N2LI2qkHlZ+otz3ygxWitivP+yAqfm8fpa7r/ulpy+Up3
+W17NjtWEptLLZGb1TW4Wa2q1+v0rZDNV1MFMHuqk0VmupiMGOJlD2ZDFYrZnuHtpWRPAfPyh8/7
mfzINQvN48+5u7loO0101RK6/1l3Uwqji718jx7rz74ruy73xlHwoSEx2Clfu05vDW4d31kMVY57
2f9RyjZrcySs3L6gPlKOajhpW6HdtUl7M9wMUz/eVJZ9GIomUj+XlxXVCjvYB6fH01KzTyh21s7U
Ty8l8u/p2qQz716b6d7OlUXI+Sh+Vg8vDk7noOGUY9Hbd/fd8w8qm7r1QFeXr6V6/4OmQ/c0DMLQ
+SbsEQq0xbe+Jobz12yIImgsqkDHrnL1/tvpJUNytkRjI1PPUO84dkffo+9C00J7/lkNC80Z6Vuj
NvUjQAkVmctw950dcrpJXheLZcx51X9KI4rDw3dI0WZek/ShQ1wbQ7LJnzh39oN/axuPwYrCSoli
I6BL3oUTy/G7rVAHKJji0WR5Oy0rRrwwGkLibbn4W/y9stekSJXRHTvRtnjyKRoUGUaCxKoGthpY
O3m/3MvMqmIvVqpoODdGuYEx3J0Hsz8KxwjSO9K222ZicKxTmden5kyme1Sdfm1b8ls/i/8kC6at
Lt9NTSXZQG6ejLqeZpnw6ziKRS1l3ezJd+on1b12hWMKDE7DtVtgzKAiGk3d7c+eGkj6QwsAHtth
HC0L3DVPDSBGux1FBgwiOPub8vBNRi9jjb+02Z+qSPITIfktM4BtFeMaunCj8JXRU/zvwjlJq7vr
4HWrtDN3EeQZ9ewq3O1O5b3CL5aSw5bA+L9bCxOop3OZ5cVl2W4LvKiBBe3H9Q1qdszh2raTUEAL
eOQPZe+371QIWnPS7uFJnRonHsell/+23szDhTsHUICVSeMCeI0HH863mlaAY/4dlSj7FYROqarm
qDdvIlFWc53ZR2wdqQt4q+Ctg6L3PnnjenB+toNASqTsU+U8CoHBob7jdr5GT4wYBaWDG4C0Hiw7
ucZ8MO3MB/nWfOBM863kjbeYqikVfds9WP7rE3eHu6z2Gpfzcr/i4VMl0Fbi+qQecKkNkCpRImha
Ainv08PF53823UJPsuwzg1B7qV9RE7PPUxz6uT1uO47VWQWQO/o4dzZvk95MoQVu1CQ6f8IcRJiW
3MwtwuIQI4Ap5T38wVV0YPcOl+88QAhzYnw0tzM7vT9kK0pWoo7G2bl9JdloXAxX8BS/S0AejCQb
kdkZ20gGf1oure+lHkdkDFFAFBYno7H6JEdWpewxR51jCTD66/+q494OlP5IQ/LrrDkupaHDBzMc
xFGm4FF/xUz83/8tRiGP6WVkiTRdeDPr3LFtMJgzuPyVBocPPh3JYN4RIelagqjVzSrMWyScu1Oi
L6H+lmiuXzdD9bL6Zpk7uTpNh+WrMT9pXwAJQ4/2DA4zeP0RyQihTAluvs96TefCTH0EL5Hw4gm0
F8P0h2+YOLoAM9THbjSkqOuH+IivGoRAFoN/Ox4kf1cnJUVKa1tnrARdLLtr/rTb8nX5TfU8Pjeg
1Q28t/eYD7/uQQzfc+c4iAuputq8+TwyN7M/V9wU5PSeO+7ksr5EPQ3pjVNtAQFvjL9WjSX17NzD
9Gv/PKfLfGikIPC7RsisaV79OiO/tGpsGvsWZbdXKIC6d7+X7+gXdn7Of4+76/ruM2B4CiwCf0z4
Ehs3UWpEsq2ZaOz+1HdUM51cVV+djjqV2Uemo7F4BFbr+qo3+5hr9Y4iy9zekDyDS5Qfsb8/qVT5
GqXU3h0ZnPgRqwpwAfjnXBd/vuHlawe3VnwfEeBSZJfA4fczmPzNcPhZUY7gLYSb9UIHXGAyKstG
CxTyX6yGoWIa/mYa2dbpHTU09EfKCc06deCaPTwmFUVqaqinF/jsITfXPqa8opO8LS+W5XNjDAfd
F8L4v4tSjsJ7BeaHe2ZrSX0ECKjQXj6YWYCkkrMG3IzCWhjIfsdUZaePDCDjwE4uXIhl8/BXGCjz
252FoABB0/NceshhlWTvNvgInPJpeZJ+EMq6Dhmj3tdFJLZsKBDwPz3vPtVYP0NsTm2gGxN/pjKT
vafZMcIjVMGXB1lUuJN+QXbwrHm6kuWcCwwVsYwrOgbqIAMoM2K3CuC4aRrZGL1otIriKZgrrCek
6vNqsGltouR4ADvAdUhbwoQ65bSaSm2HDlEw6AGIwYcBFj6veuz6M6dUf63rht7Mvo2Iq+Wao3Zw
21FJQk1wgXg7eZJJRMOdPRXbh8biRWPeTxbrGglpI9q12ADZYee3i+K6CFmut2a0YJ7F6Ab8oGiq
2FAjMkj/nRq7xvJd/6MaTuVOLLr2KZSew7bcl7h20T+KQsAurDSLmcL60VbjCFZuUIDtRKffAcNo
KJpWCREoUZJsRfwZKEMO3KDiv4IMASpyUwrqEyl7gvjXldRVc9ay6nH/G9pGtRHophvJfsdN0evN
OTCrVWt89d83f+dOakAZQCPb3GDrL00eI3ny4QUv38bJ57R7+Ng0lsG3VW0PaE0BbbX1wLjTaY9b
cgNho3w0XQmc0dbzUYdISiMlfaXFmqY1h15pEHGj8sqVdmGxNmb/Dj3cEX1v4IsjFvqh+IcB5f3z
LBrKgCnTf2mSOufyrFD2DmWYNHDML3hFx4vmubmtK7NLfh++IcHrlur/9BCAhMGaxtyEdyjDfTy+
or9rzFbqbiHHi3JGXcsvqZ1hsr0PwfhTbflrJJeCs9tHx3fkx3BvxJKArWumDMgFSC9fc/VQQTr5
yRhU2+6BrGD+Lf2YN8BU8X6EnxlFFKE+nH4p1Levs++gwJGQ645qS89SmhqkX+L9lGz//DlEMMMH
HdUuLzlp8aDS5T9W7SWOVTHkX227/7kl/Jt42lE9rGTfDi8BNY/JAK6oTa6qGz+Jh8xz7nfzlHku
tEqvk8FKP4RCC4JYuzymfjOtEs3D0tP49VwfDSe62Xn55IK/J6rX+vIn+3atz7sigPRb/vP0wZ++
Npc/Gb3lt129J7I9nazSvdPHpQH5JmqX/tBiIeT9vqMAm5xdDbK0aOMmdftvJS0bsh+5evYj+5H8
0HAp/cHlw4huigVyTb7e6sLFS6PjagF1c/48EFCIy6juoVXNI0wg2mHNG0U7SBN79H0N3ZDFkLeY
YSOwJISL8dfG8j3rXpHs0i2gWdEBcUbHH88/U01P155qE4FcVE73rvX854plidMdDT2Klw7uZzJO
SsXp67Zb9D0tErV9XJePayWwd4lq4oluZN0++aijdv9z1N7+rO4T1XO9/y0GGXUUXNeu67vEa+F1
0gld7LNNnkJzMVHdvRxeEtSxCCfPhnEfrvVk7dpMPa+eVtWCu5KoLrs4b+/pt0wr07o0vP7kWW1F
OCvunP1X91/pWumpWD6/xzvn98vjVWiSqF4a5/eUe7V7OX042rjlZIJrq+oaiPwcCl25VrrGf2ng
NFcPrH2n8L587NdO1UN1/iZG/Oo3St46UaKNV+ZvGJbPfWqy2RrZ0GitYTdhSNfdLIJe6TXxkK0V
WrkKxufhhe4Y3cI4Nh/zVhzHgeC01wzda9MxPkFj/GwfPH4AAt4FjTpPzXhh5NLeJf+cx18l4mdE
h35yrpKghx0/iQdN6iqp52QjPk1npIad2zpY4FqagNjg9ffSSNZGnbigB7umjhla0jONkyjRNF18
bg/csEXdsxfhrfi02OM4GU/ZD8GbCGXxHUJ8EBjx+VWrn2mrVE915YVSP6t2xqAI0S1lGaPvKDFZ
x6yOxh2pbpI+rvH/vWiDXBftKEGJJelnIS4EdjMaYpdjt2jH6+6ye/qYFe6OuXKhZaSYgLvFXe43
W0u00rRvOvNPStqWhr9iLd9YDAq/V5FIY4ftmq9tBgUQZDRhG3/ma6mvxUC/xESr1Lp+ZTGgqy5X
I/eV+yra0KDfSDyXvi7V9dusmRxMP6Yf6er84/gGfXxcP+79ZKuL+gVPd1QpUeIuVQyB2qFarI3/
Ml+76u4pX9s92VuCtMtqsOlsOpCuPL3URGs2yHytOhvq2WMD4fyVeIh/6cbKK0FVJIhOgTXz7pCr
u+r4LfNVeI6tmReIAu/xocJzsVZ4PzyRFK+N6vO/0xPScqNf64toKWSHHvboQQlKbf454lS9jeqj
+vLt5LR2g93ToVP68u/90JlyvUd3xdr0c/o3/pu/TZqnzvjj8rT+vFQvT8nBuOdRZ9K8VEf1pKt7
6iSe41/iPWEL87enQ3XX2XU0W2b0g2dsOcZyAq+rWSA2e09eSUp301j/Lt/HX8lv+aji8OabFod0
Sts7S/32/VIjg1U99HYfl9q0G6SJRDdla+ocwdjJt2N9I9FL36hDtKczrS8+ucofesD7iWpqyRT1
3MsmzZb6vpmpagklcSaPMDh8Zga7v1zH36dwbq16iw/dRUoilPHd4ZO3rUa/GGUbs54sE7WD3d/B
N6UQDj2lM2JlDA8KN0vB5bIZqoa61jXTVCR6mUFGrMnzy6XK8cWs7942wN3dEP+JrcprbT4lPw5/
dpSBn68+coM4OmlcX4ljSb7xZnJPqdapV/w7vtPj+17/bmoyjun2NJJ6eDPdzEN6mOnKYExqwKpc
90IgsFXoynxaqCEks1ov1y3CAto+I8G8+t60Z7XF97Q1+94NSyGEnP3I1PMfqHoVXofy60RNBa1w
vPhckBFAwItEn2iu0IB5bAeFhkx+fELAnP+Sz5D7wm6qwQX4TPwgLrn0WARwb6O3yPpLJT4tB+HW
204KzC89DTtg4bKBGSx5+2nor+irAn1Jv/tI8V1q5Gndom+HYCdhJn3d/7AWhraiuS9hnhNdt+XR
Fm3r/S10Oww95dXyUq1dVrA9hxfR8KLp5531aDbccmRDr+w+xIe4KsfoY4zGRNeVf8Mj0cuVUhfB
q3/Jc2nw0O34pXCWH06Ny6XuacZqIR2O2vR3Tmii9MPxtjERZE5KH8rrgX2XYjk92Ks9sFfr8koO
l08KqhvC0tbEKRBkeswkpIcZZNTCGDokXHk1cpyca9fZcNmp+YlD+flW+9sSHY3mMa+1sfNZ8c7y
bvtj2cTXsXyjzQB3yC0g7mBrOXt1I11fyeqr0XZcLg4saDWU23MpHYXEo3HAH+DZ77v2xRe4hG8B
zEzJf/0kP7RBtwUfESy4Fzd6wm7oidg5rLDuooKGiTHlNWG0gHvaSnXlpZzRYUidS/aJFtTteuSa
9mGRmLTt33rhgFyWfbff46FsX11PDa5utzLuuHvXLtR9PP/mnmZ7xc9z3So16aR+J6tKlSk/flmQ
L6K3S2WPa6JSMjqE7r/6pfLy5/w+RUo1IPn62/CxRvwkbopu5kMtrfIYYD/WjtGQM5Lbc2lcLoCZ
LOCKVka4ZzdcTXNLYY4MFhe+7ex2Q8uRA/fmOdKv5UDYXjdSpW5JKV64aHc9jlvON9FSxo3I9oyB
sYpUUal7cYN2fX+BqHfD6WRwqeG8qCVzO2w+Tn3oktkMEVit1dGM59Ff3AM9VF0saIb9FnvF871r
k+/5z3MH5Oa7eeuS83IH7cqzfM+pZZq2tu16lGuaH8du3IfvyTe9k8hoThoTqAINgaFeYrXjq2x1
e9RY1CJVvGmfhqlop7h9TdT92bQPw8n37JvkLf/0VlmeRb4H8nK7V8Nol9XvQVw45Xml5+euoUA5
X1lmUG9lIsmD4uk+TN91MKM0umqzR/VFO7x8ZOdu+nELGr/wO4qfhHCbl8blcflzbZrN+gn8RNXI
uZ7uLbvX+rleeO3/7SDYSUC7EoBupu468Y3rJdJwrJ/pNG7tUWkjZ5t/2dT2uERHktyLp+Tb4eP6
jDGEF7f4mIcCw+e8yS4vm7vPg1UiU80NpKqfLm/regZ7GgeDnOQYO29dP74faqsGXLqgE6GYSI70
+FoA0PY/TN71a8ZDYO7jSRuej8BxxU8mHbRP3X/TX5Oac2OKemkoTWt2Tb4NsPzH+WfqUvY/dy+T
YbSKehGmdE0Xv973PejWsStil1TomtHucv8z22MNArTfvVx/89gd3XTv37Dl7Jt2xR5BYseR+nEH
2dJb7B+7Vw82nLX5+8aUOWzzXsp+wA1YiEga2O2xy3wYvak6E5NqOrTb/L1qODEZTobTMB+B7Icb
PueTyXOZhd+Z1tlt5EP/TIaS6m6MccrV7+2Gjv5ffXHqB/qwaEe+QBT3OGmcEG937dAvgGbdhfRv
6SFUitWYqL4+PodGiR5DCpeXRMZxD+lHTbDRowRnVE17HFXaXqtGb7ldI/6fgNyjZ931uUDq5Uyy
+/gcjUODT7aRBzcsF7V563Sf6ap9JkrNOocbKlHCeBvT5un5B9guC+OCh2GI3hz7skezYb43G5px
qfqone+l6pGq4Z5a0EsmXER2p5dCMwDEUhNE8mGT54cRdd7ALEOIIU2t4dAO3GSCdt9/3GLWWwSp
a4TrdMGUT9QnJJlJwWkYR/Ow/3Y2zvOmStIk2YkM4scKFwHCQaeRCNf2MjWxw5l2m2Mzjd62rebo
mk9cidG0HGU4Iy/oqKHAb/+6dQOiZ0jMWoJ1r9H1QzHM49o82z5Em5446VD7v1HrHxTMINPGIUcD
kaDspTFTl6rEb+LCaLUIesROgjAftMUQC4kfhEbsadxYVL8QEYnCoWBsR/128GajBeDmI6ffY+aJ
0DMO5uzDXMR3PVHqoevumwsNPmOWzj52nxlU6rWt8DC1tgvB4qhnTw7nrWlLU6gPfUZZXDVgUlCF
ppWn39OrRzxchwV7R9ArFWWMSlDJNXfZ6riJhea/oTD55kElmtE24dAudDeUAYd9K+n7Wfl0NDW8
vs49vrSPr4mfU5vjmx76b1abNOatWe00PA0TQhzHkPphARIWXE0Ab4tvFBNxHC6Uk7YWO2QLSSBs
D2y7vHU8j/R1D/A+Y0LSHXifPSW00/tWuP1f18NVI9vevk8wZ01a9mjT6A83jTn3JKmP7bqF85XQ
EJdCE7ljrIQ5GZMMcbWs3Bn/BhMAmGgiKrXRqi8dj7UiVuvtKSZd6ecU5o17lIwzmrf8lx1CdFzZ
39P3SlPHTS3peHa6Y4ZYyvzryj8/tiRxFB6zsbtGsb0ndDypZl6379gBUQ1RejgxvBvpnpX7HADf
tm6UfGCw6kvsPr9s5PJ0M6jPPlJP58Hm8zxY/AGQ8bsA42BEaQmuNCzuOuBfz3qR+fiDKRLw/EQM
epcUitwd2BZmWyCEiTMM+oP/DkY9gcLj7nPT49LjCqU/Tz3Jr9rpMaZbFVdi10AnwHWBqT97emhE
+17KAE/r+ukv2C6rHqJpCM4Gd1VD0r9lk/a2n8jOYDPJAtYTjURj8bn4xF45dkLNKPi66LUfQG/6
mD68tOz8kwJKfpY6MLfe5S/wdQVCUjnScIse6pvNHRHcCUn8hsjC6Z2q6c/Y2NWHoNmv9+uT1vJ7
AUFsztvTdt/OQU778gj5elrWD3X5lGiPeQCoD9xmnBT+BnAYki1nhyCn5C2pU1qF+76Ky5kayCVR
xBWLgBWxTPymicBFCs4gu9S0j2smBkTZDgDI9Gf05t1SrYr2ZMjlkgarz0RD+mZL16nQGH32W/nf
hFJKQTTVPhp+9jgAuO+WZbKzsiZ4yB4suunmppvgJvOsuJl4nXT94K0/j7svqcRrAw3vWLjLkZOK
TQtPbuo979fq6COSrrBZGnAxPLR+pR5/N+oJuSDzMF+UFEwxWYazDC6qmrOkAoSfmfxb9ZJ/5KOX
3C4l6bokI+bY0W/q1azaNLj8QNDdrXunRPSQ8wV3qfmBkFo3GkdpzdZJRueP43nzPvmJxx+Z9qbV
k4u1k4iHWk5kXYEZD5kf89/iMvlmD4Q3YjewvhnWR5NvwkjR9nI/xwo7ABc+tGdcMN3bmCipWn7G
yzF09mtrBmcuJMlvyhSH3RjCA4Dx8ddGZkwZLAHzXHfzjT1I91xm4NZp4VsfbB6J1cesh+/ng73W
X9zjtzosERJdSMMjCA3xv4NJDh2fIwPjCJMcU3rIIjBNLFUCuRCJCO1Xc94140N8uKbXKCOu23J9
8xlNfV1m9rpa6Jwa1IqUSo6fU81rE17KA081R8OjtK6Sz+5uXC72rKy8DhcGLevGzvt3jcJhqm/a
DsIRIMm1pziVRZRW/WSt+7rYaIWjvQkXLdVZWRKOxGeS7wabcSZLm2hnamP6NOn66Wfe3jPdRQmI
UCXZIlSwnFYE7r6ixZ6/pocJkzzcEfebsJ+fubdQdKI7QiaXkMr7trO2cE6eLlQzjq+Y1g5s1Jg/
O8zih+P2i8OA6gm5yuNGzC1F57CZSAvL1knP2zDT+XbmNdUKlnv+O0COUvXYLD1EUuDkDFlkIeiF
y6fEUIRk+DTcr740jEL92y4LP/66K4YJujZKr9pyF+17+3uoaQ3fjlbhezWHc8UK8hXy4SZXc/MZ
OXP8/iD5R85vIZscpjbQiXM50zn9uWeZwSZURK4D6WXmVlbGs/gcRASkUYReyOdkwvhG1wFvLj5l
VcLSdqjBkER/lxY9CMnkzqTZSv/N9cv7eCDtNnpT6vB1Yn5ol9CRkfT5MzvZcxtcfdKgJuromb73
st0bOeBB9gs4ADOQpWYFpkifTNigoSwByuAXIUEyOfvlvDAxsIAjOWNeQy3PkWK0NYuGY5zN7vfa
gaYil4jJj70sIy5FDa9AdS4e3qSDdoQlcQFAEjLjx6fTVBFgxWIiV40btTreX265oxsn7M4hOBxn
NR6AMvyd0X+9HeUGXCLTPQ3iSOKgIjgy75Fe0t9WUn1VWXcOuhttSXGfJYgvWOll3AlMxJkyUjU/
k8omc6fc1+8BDN4u9XY/qV4o+qXU1ysH3CqLuryfcCyuWJEVFtahYKc4VsqddG37Fefo7icK7pCL
mxoUBsFOTv9Nf8Y/icH1fyyd2XLi2hJEv0gRmodXIwkwM8YDflGYtq15nvX1d22fG4fjxt0YI2lr
V1VWZhaX8lO5Oe/1p8Y4+lEXBuAsAB40cYkI/7W8CFp0rjiZFm8PifsTX27MG7AmxA+Y+sEU/GY2
Sgbk1l8lbsRkIcbe2DPM6PLX8uL00+AuX7kwotf3oLXPRkyjmysCvwbIkUAAXx4dBrMX5SdBNxCc
HSG24LqJD/IJEaA7OT6NwDOsFe4vBj90uCiqrwzzfTQnIc0X8ZrI2v4Qz3gz+CrQV6Dx0Zjj3NCL
C8UcBQ6h/exe5MOyHcDf6s/6IvqG0PQ/pffxlU4aDNe/1hok4jZccW8Qh4kp00N81LuQi8CK4Z1p
3cJv/iEaDbBjFBIQjNqTE81M0fWGOvjHLaHbCL2Edfl3oCteSjID0Z51UT1gH8nYsq64ivSezW9j
dkVU7lje6p3FRfuZlQ1oxrsQSBGAVw9WOfRYLrQpEWjXwbe5H/FEQsed/wzQW/iZ6bIcl8uEDx3/
MxEZ/joM5OmdEFi//rlbnTj9fIiSKMmdwgNeB+lK/MOMbdDMH+51zhiPDiOcP04I94gU+ZxOmDI2
BAjX/KPL8NmK2IczwhPuQ2j1LG9kc5AByou1q6AczGSgBNTubGF92b9KD+t92XYnupHJKNqWzYmT
LpsrEv/piZNuvfOngGH1P1kAiwCbbZgn8EmZpYn6gGZlKc4TnBLx62Gac4M1K1IadEcGIlwkvWw/
GDVCfeDqcKFu8h/5hE3KAMbF+xzGBLAyfde/CE9aS8CMnwz4+LT+yW+DXzxKSfdJ9iPwPhy/SKzJ
pWEm9ST+7VXkt+bXcDa/HEDh9lMwzZ0HS0n9/wrCz/OdoyFVLIGCEDdMf1//3xjOTkI8S0KKxwn7
1Gv641whILGYWFowZXjOSeVc8i1/KfapP1yWXaQRMxKC7+CbI6/egWexGBXwKZuNjg9t57JPJqz/
ymO34rg5U9CzwF97LEFG0EPuKrFdRLw5bq8QSwOxrxIss4dJ9/kocNpz98A5ESGzcHfsvhORGmd3
mu7qKz1kbhgESH95IKHjMpOyx5fgjCoCPcDF5omOS62J+af6rW67nP2RUKAwvqAVOR8PgsN/KSC7
nM3eBPepvWc7ey+oYShqQZdjhqBwpOCURFXBcAQc+8Pg7At9TsgLpAwkMaBmzkv6CzQKRsGguosC
X8f8FK3F3/Crp/4af/HZ+yWE5l8q1ZyDWQPlCh1rk1JIeLgNKGZkhhFKHwJVCJ7FNRY7CnozTPWt
DZo09LmoRLAIEyUow7g2nB0iC+Lm+FOEyM8SK7JphxBZbF3cSFw6FmqGaWmy4iu7BU+4RFyoeQRA
FYA433LCiWaEAFYv8QOHBr4leyGc6N/2TT0LlH3ZIWP+Tx2K00lNNd/t86P1L2HykEC6BHam/AsO
JB5AOYzKERgz32T0AsWfTI36B2b3Fn4xdpscjsY63h8XgKGBlnT3wSnkVfkbp7X9BYnmUZPw/mVi
PFdAtf8e4DZksMo/6UWYrgt/mIlZUEI+TEeCqDBsJ8ysugc3ZvoT/5g85VyY9/hVx7tYE2m8TBZA
MnUz9+pN+WxoUUES+rBIT8iBf/giI0KBanLhr0gdSjQh7RPhjqpF+hkBaSmNnSccpGOGCcBZgaIO
yD75Cg2iar3IUFt8VnhvrCQsJjGKJeJUHpu2iAgPa3k6hzDbMAdJ/ZRRjLrfpz5DxCcE2ZAuM9dk
bkIt/oZfQeFkqqsKzL1ajWfpbTkG++R9YMwtoZzSJrgJ1aZ1xfSWHMVGb4oz3l3woKYH1dCD+Mnj
Lw3uD+i1XhpsvozNyM6YX4A7WFEUkxz6iQlCDwqXC4voEgjhA56xB9zSjuatRYx1nL/1m/NV/lPx
11su2Y4Tad8oq7JH9mC/Z02Rd7Fwknf+Zb4nj+QhkUXe7RtBhE2RFySP8c57JX820kQY7cq91ezk
u3L9S150akye8jaUNud0xRrUjhXGpvN3qz1FJEm9Z8YuRVuF6xE9V5zQYONY4jaez9nu701gT5HK
kP6xfHmwC1PysTVzRSIFscoTJ4/359fz4IOzU/OXfHC26f9uAMo9+LgyHBfeBGhCEhIsi5Q7cXm3
GlEWOxGbGJeVnfDRvXOTRS/BPSbmf0eotdiWRQFfX/n2Lp6bX2xeI2nxiBk28AMapIbW3fhKwc2w
plcuAQyu+rV+TZgDgcT3KOyacyIhsjIKdrikxEGuKv6Q2BSzkbNZk7oItl5wJ1/pIIUh9oCeKspL
XvBfjGfBESIJUKAPf16C3OoKjDXpS/3m4ORvziNnU/phjbPu63+seMoOqpCGeogmwOy3PTNgNVDA
BWOkDBOyASl4i2kVUuN5FRo+hRvcMAdtbPbChkiDTJXOuoVw0TOCU65d5OgwM5mkVtekanQGxchV
QZ0WO11yH27xTn/r2ZPP2V25LTfxPy3HAyMuoBdZ7+Wn9WheoABOCF15xrnC6ocA+k5h8Axy8dJS
Q4u2JRkPaVj7uUByor8CHvsj0iwiBf1NuEeizQpbiYvVrRBKWg8oSdYDzRZIA/3TTCZqCQ4SLxp/
uEMEy9XCbYSsJnUr5ifAWQo5ya7Cb54EJ4vGLNTTsRfO68RWeqt85ZU1kckWv4nPDMcJqQ8FPh+L
vuqfUtP8qT/HVEgqsfXUn5raIzGk0CFvI1Pl0f7wm0Qh9CdLZJcXaIIB05GX8Ro2e7JC3p46QxLX
vOT3o2QnQyQfGUWpQR7IAuE15HysC6Y1vZOsHks2+u2yR4DQipxZxJ/iLH2ATe/o/XK8ZOIZY3b7
V3DNP1lxKHi98CTJozkffFrBJSMhfXGu3Xv8KsRSpAVCy/jDnkuA4SZS79xkJIvcRtxVAWYjfzel
gYvFfzcZCQUZJ/cxo3ow6qIaguVCfsW7UyysIO6S6zUPvqc4ozoi/+NoyMcZT8Ax1Qcyci4HB0m3
O3kRwk5uFhy+H4JbzW6PQyW+me8qnIw7c1VIbq1XapiZLiauWhhHlF48Ci4msT/kEwCvN2KPFTu9
IgqeQZRQtNKegtZl47eHlfPVVdzxSNFXUDsV3sZaVbjfiDVPlu5KTDQZVrA9eQ7bE+0Ud9d/rxS3
GaUc6SKGj1jvSAgckM08JaCuZOgGIz6kn/kb7Iw8pJhXpSizLsAARAC2veSXeAMexT8yIEb7JADB
N+VzqjeyStjnkW89QU+7ZHuB/A/oGIilpCY0benV0sDNf1EW0nYFP6IJouu+hY0JvoZEX8nnKzPN
DkkvGrtIv6bQo73CS3nQkCH5oUNCZxgVIm1V2sWwPbnrLW2lZELVbDA4dKA6EzpSvrItsCF04bqq
4sbronKrhLj1JJjmDZyC3NBemoo+6jiclK4AtOjI/ZW4hJ1dMw/NNgvGwE32KbY6cMAeMkgqyP9p
5Ou2NMIejX8R4Lw6ie7JhvSrK/XJiR5qAN2yDVEdkmqC8HXAQb9ma/tssYl5qrE00OyvQTcegRFt
tHp51VV8QzXtauvtW53SWOQQxyH8aY3lGvTmvZCxogaZb1vZXSKTdSaV2yzoTn3dIdZT828jwOTF
pgQyxg9zDh9FRpyZSpKqsAbe7JIZ0y0a0UkEP2GxIbwOlrKSS79sw6s+Fa+DRSiJFPUeGNDD8go6
+EKzOhwueZBcstz6MIeQ1EiiP0/N00cvvUaB032XRIWIRWGM0sqwfVaiGbqy8S9nS9Pz3tOzrzF+
rYHvs/rbtsjlbEE0/dZo+YyQSlEx9tyBziw9axOxXu4BwUitKvAwOzo71i0a62e1CI6gv3G2W1hD
cnqedUCqFoeoxTwtM84CUXmPZKKtVax/MkRJi9O5ErmaVXee2rb7RFW8qR0P8mK5qqZupkBmJoOx
nTKA+PAwaIVbqdi9Nz3YrkIwl6PsWXboJ5qdpwfWOsMwT3L+LQm7jpoEu7A03pae2Q7zTS8+E4CO
ssGz1D4yOMRAOF4bbsdBFT1nRN3XzS3R7hkLXCUx73M8kKrG7/qdroUwRsjlK+VJLyh3yZ+T6FOW
N/aylfrnIDsa+QU0pgZTLH/j+Nrl6x4DB1JOdpxiatkPNX+grsnwvan91troHWnSRelwZHJSV0eI
3HchBUK1nerJcwzNK8XoEw1WdPIm16TbZumHsbVSa/p+n3Kf3SNzvGhOsk9rfRfEVEgyo3CK2FNr
FTziUc9foYb4Nu3XyQSVy0JaWoY3q6tfFSZgpQ7DVYrqX22N20op3E63qfvloy0xtUFN99LMvI6s
2Dq2REe8XQ/2p9QzcsJ21tUCCREdBpLWrRbfjApH7iLeN1l2iFr8zlVpGwXVRZXoy80OAbM/jEsP
ajF/pYmx1yJ8EuvGNSaQkZb2Z1K+dAtcNUVejwpOUAYzaizMm5iX6NTvSqF8ySgTdQTLNaNuLOxr
rZ6QxIz2NnqOSWgM55bn79FcH/qlfKSFeq265FiRjKg2NG7CBUvpkEbqs4ORglzASRylK+EkydJv
1eL2kIr0PurVRmZcoVIy2wqkxIxhvNSUOyQqGDSM8S/mP8QNVadUpUrQbhkm1cp6IA+KrRe7hsB2
GGpG46qYsdiMFZu6dW2lfqmANBGUVGbYAH3TI3NonNfIVlcYbszxqsQojp4izqbLE6oxJ/OBYHlE
ue9gBIia2vCYWRPig4YtbuRp3Kl0vlRhHUGbX8w8g43CVooOS9DnZ5JUbhVRB7FN8Rz+Ms08AOpB
E/9KUQobCSDhD9WXTsWNX0amde9u2l44OAwvyi0A7vjQX+ej/qZD6VIC8tXgFwwNnFZQrIF54QzQ
Q+7+iT4k/fz/eCQ5RSxtS/B5MGbKV9jUfEyOA2SCj4yqE5RC+sfRQg6bv+CV34dvONwzEC7Z68dI
Fw4ngn8jPa+ZeT4k00+IDcAqSILI0/h8f2dshAH1q/3hyQzF4yTJOTuvuzRCZQCHDFUCw33oKHD5
DLijoxuY7ojSvHZDWA7WSsNiMvUhrDjdSrdWMgEaC7raVU106yva4RPRDfIRIRsODTNfP4SBy/JO
hQh/ngUSsbagtoJ9EJaBwEjJGHL5pwdiUQJYoZ0gxRJJ2n8ZF5kV3zLPmjyRF7crn1RMACqw9ZmP
Bfihu4LUj5Aa/GN2RX40rkR2RH6BKQ5D4gcmkDKhbS05LpqAtvRBd4VQKvWEeAlxH4OoACX/mkv0
GMl1sG6mpUQKRK+JbIhPZlHaI+nAhwXleyJ6alQnYCg81DNeOHf5O9uJqT0q3tami0//Zj4Hvpim
UFByBQzc0A4K8K5O/+k3Zek4TzKtF4pyOgdP+d4ExgPQA338xjn7DuInLK9ISF+51TheUPkXShRO
DEkoICAVyAMgpgMMxFyauo7ky8BEvfkNXnhLi9lT9NamK39NhbkXIx3sG6L8Gx5FVwh/SBmw8/nB
YYgxFEA5UPlI5xQSKo7xQdnIRxHu9t07pheim0YB+yAvhof5N3PjQLoKKkJ7QfRCsSqHV1ggoKMA
gkB457yAUWPZBYrfCViL6uhoXO1v5Zo9ml1wQ5B0lXCXZ1mIpfCAZog0STjOV4/wlf7FsXgAXvFj
V/XOSVcs5Bfdu3MUMFonYFogVoq1M4jnI0SZRG1Xvwq+pQaEkz87ON+3x5NwKw1xVcMAHpYIi1HY
0UHu5CtdJUxZwFnCTXLGVgFHMjFZBputk42rk/w38yZlXosQI+Kk9TxtctycGJPxMM9QIfmcPxi9
uSou8rRargLEMc/DO/89xBigFlN2YZ7FCDxGjIBDiHE3tJDRNWIOJ86rMIkQLFPh188F+QPEVCwk
ePur+IqpHs5xbAHI247RDXMb0kPDEe1F9iWIZnQgoYqB6FQMekBfK9hpcI4YKS/EpNBQIB60VIqw
ADPhQAJvib+BXs2/4080zmIAJLBP/6uJvW3Bq9rAip2dqriBlP0TZ6eHZvDHPoU+yT/UwkEIUcgN
8Yf9O3+xOXcB1vHVDaZU+8U+RRdMtKwof4QzCdhrc6OT9tbcpxcKxPqzh4LFMg4v4edEG0pBtfN3
k6OkYcfaCa5PuuvODvQQCLxgYtrewenJfLPfWrKCO5V+hHwRIPS1/QR8zenWix61+VO2P82o3zo4
eXYFYgEfUG3zfaxMZ63vP8Ych0v5S06tK/qOb5q6yn2GJQN6cZ8RueLSNnhTuDGxvWEXAVcSgfBp
BsgwXDlwZ2VljSv+ScOTlAKq8vgpA+uswbMMBJQeKWBLRx/XRH6Q4pVOAVVk5U6MPElXZN28WwTy
zvsUK6ZmKqJFviqtJ5XA4QQm2rbCHTrV6xC7z2JeubDPLZggIv4TECCkN2C59G2AHVT/otWKQfdk
VDRMNkOREUHpSVBlC70NhkY+LWuGNK/mdekxoPwirHqFpKJ9JjmSdjmevaj6gQkFUJjt5bWOj696
lK/yNX23buq13hln7ZwcDP4nA4TMbh/bXbK2MHtv8TuXmNsnuYIMX6wzaPKxH7vSFlLC6k8rsRk3
BYc/x60bj5KfDclW/8i+1A/1I75Zl5qIfkq+Smbe/Wv/JrCqH8G/4a28Wb8ycY54/hbflbfuErxP
r+VL/hJdILcnhDT6cdTuPylNXAxQyTwr+uQqsOykWT5ZIHMZBij76Sk9Va+MDsle+/fwxRhXOIkk
kNrn9+KQnpjOtpnWYiwF2rxbtJP36j5CN32pT/ZOg6rx8lz79k7fd8f+pryRUrdMsWm3+VnxTF/d
90xYabfKIaLmX1eMJk2rp2SzfJZ+d8gh4AuSffWanobX8tS9qjtI9Fvr3D6Ms3nVr9ALprt+RKhx
12mdsUsWK+MOO1/6ZkkiHpjQotDRuDvfLJrop3worPmr8218T+fhXnxU/7IPWZgRIImYuWLTXbkz
Up6fRO8AAePdEG8cHCHsP6JXqlVqVmhJ1KdYB9AH+VAwLFD+tUJOy9+zXfS/C0p/6YUdYvlo3wzA
ZyH6B3b+XP7VkAijW/ylfVj/ZkETAGSnIIImqvzjB/jxhZgm3pzNiXQpuglV0hsMROcFgtotuCgf
uJW9af/E+6IR+SAB43OkX+DNkCdTUisD5q+irUOQEX2Wv5OGPGO0zd+Oy2xE4bWf/y0MHtRSljRT
WRu4GHnyHnXkjrcu+Agq8gaj3fYWjYnAXPcNzmyO8awn1lqPdT/uGTr9XEaXRLpMyETUk1V/pnAd
2vlkhGuN9kiK65oVw66U7rL2bKleH22XFP2qiTsDZHmQLjURUx+OJd0l62AtLzWpos0sa0YQyo9h
PNcWHoBgz0rz7NhgpNPOmBIv6ENP65prIykYDYFtwJRIvEb17bF9iktmUoemW+JdYs+KHzQmoxGR
IgbtoU2irRSdS0qhiL1PDxhPllhu0DPve2GcFBV+AHChGS+lAJxG/D6Xeqcv3SYxl4sen5aY2Jlo
v8M8XBMqsApVqYzFhzPiyltP/vzcNJFn5sazZirHMIhfeiskr7Ha8zCjMlWmjV1hmN12x4Gp5xmw
bEvgCPx8cC7qXG8Map58MA6ZNp2XWNrbKbSUQ4BZXd19hsHeYKJY90Z9NTCeIT5k8lGbXpbpZaov
s7HDvIOjDiomuEjnwrhWKqGjKl5yizEpeYDFdsLtgVMS/eEh0FfWAN0mbc560HsKtUfUQQuRFVjR
TJJRLL8tljcrHCHdFiMKDMAyarAYf51EID0Cs6sEZD64xtKtAoe+Y9JStvXbqk2PCtt4GiR7K9XW
hSGCmANoV5rzt6OTe5tY/jDhHNdb5Ly1RgaX5C1Ox+RxVj+WADrrZFSPfRS9ZyrwtySFP7aF2qHs
0G040VtvdN9FeRv1MHSniVtRbelrahBYC6qQSCNF0Inq0jL+yKoNwUiXo6fPXGdOes6ktinfp2a5
c8Zs35mwoiaMoMafQCFMaoHfgUMMM/MZLfXHbJTfeiENyzuEUfJBM0yywsE4Jq11qjPcW9p5azbj
BqeatZWV+zC3jr0yfvRR+L7U9sFptk2EYFwmdTTYi01NudTlu1HW90BC1zFP2LrI/hAmu6a3oGdJ
e7V+D5RmHeU45gbpJuwUv25wzZKyF9ucgYhqvALSpwq4dTFnJq/m+1JKTuNCV7rPp2NoSdAnY4aM
Sbo3GMVBHyysfGgW2ekjmtJbYyhvlqHcQgXH/JoNWBlfjKKHFsvBxEEJOIBfOlHZtMZj1kf/+mn+
V/MxJp3BrrX24kjGr2ZVH3N0j0bldSrLs2ml50oL7/NUM/6dYUJl8cHu2WhkstOY+6ajbxpN/WpG
7bnPEGYlMHddieGYoZn+Rln8Tn3/bC7dq0QuZOELoSszSu3kaqil/KRMtUrpMJ8dOT/YiyCRLT8l
1/9JrqJb0rcnu5EoN7J4JJbZP3aP4XCdHRcl+ZQlpmFZhPNeYXgnHZRshgBbbqux3Bitve0M+arr
2dnopf1YBUgvGSQUjbsy2S1AEb1JJSZlVyvyhsyCsTkewjL7TRY+EXVmasN+6ttqVzrzQQvrnekU
l7EasMsZvX6G+kzSEtYQOWyfIauMpMYViznd4CLqDNPKeQVaVXDs6BrK9ptO+79F6p1Wv8mwzobJ
izL45pLqmQz51l8qJjiTgWe08Nyx9BtGmwfXyWSL9NtxK2OyWvvycG3n1xCiDLM1oz2nIUlPJaZW
yH7la5V/LDgsZJeQVHEptgMTt2F5Kz41BAs9Iw5wvBCDPOoasPtHTROuvASIlRchImc5AEqBaNfw
/+VXKI4V7kEPEHdBi+xOIPY2+TI18vwE9iqv6jf0i5ypAoPFWTgtjoW3RJ6En+SEGRvFrDtHB+hb
leFJgLWRq/8yBIC9MylWEg2B/ocGAqUKj+gFlF9FZ0ZlzkAXbIghfciwNmrIR3TuAkTWhAHfuVL0
Ffibpp8YOOziT/auDeESy6LFZ0eVeP/BbTOvwG69FVowAmz+K8NbpJsM6F55IZ5hsYu9GJw7Kneg
ZlQDvBSjxGndlH5Ez6J6cm7qJ4ZyBHFQD0huwCThFQIhRxcw0i33IBESmIVVgCZERJQYEdaipHp0
vsEquIeRHSgu7EHZXvGDdQFffo0ASqPEhQRFbeS4gD4Mo23a5wIYPPAFakgWRXXeuvkvrWs0UOgn
eAz2awNhT7I2qbxhiLFZeLLpdzGl+ZOIeiBnGPjTlH+fkO3jugBVZXnCo6Oi3OKklp/6j1O5mKcW
d/ttGVYz5Gqu22/9BRubCI1ZAnhOBk6EGMxftBV/4p5ggC+sY34/vsm1awU+imckNOEsuuyCLclo
EKpXuic4pXDMYLu1x9QFLiI9wcASjgJh5ceTsH+gPh4HT9HXS+/DzrCl9Q/ldGqssKVYqjWUjDhZ
65YHQQy3AaDkqPHgx8iZtwT0H1YzjqtQJEEHTEG7YtFB0oawHS6eMvsWRWqDX9Umxu92PU1HmeF4
UCnoY+u+FO8za0MRiKFEK29He4V/IJCOIJtHriM9J/Nukg6tdl+mXSkxwNdlLjEdB2A6YX0FR5Ul
j1aAUUo4xzGQyfRZ0zirWvYac8KwWFdIK6rDEu9pdRgh7m0ebYgeZ1V8foaVjbqdZMeGOuoWjG/B
+G5VDGJectNuF8b+FR6XGWwNVEkLyXQ8alIT826DRGkjCLLYYECyox/P5B+CGEOGMWAbnyMEC8pL
Hb8B4bBf6MNWSi9WvR5in9ZAdgIfatjNxWnjMnFXy/QQgY75JAzeoenxxTWEyMo5bZcnFYhLXvHE
Cp6CacXOAEpXMvsLlmoOy9z2O5w/Zhf4V5HWUo/93ponheKnNgnPm5x+TLRvjfyrh2Ix+RiDdZBJ
FDwB3RixtvOsTt5/rrfcjYt2jNheEg8LsoBtjdQP9SRV4PTkwCJMdj0IFB07ZUWyT12o12uqTwU/
dFwSoTrzhC0KHsk3IuWKDutpfGlI+FnolS/BqoauB2QDQUIT5UKurEaAqjPNH4zkKt3t6KhD6JK2
hryTsUZxXD6dnokPuFhrSfAj1g7zFBgNL3k6gC0e74Vng7M23O28ySpj5gf4JQKTSnUZk5bkPmhq
be0m5O/BMS48XX2WWg9bU1VZ2+0e37UZq/HBzZDlEeXkVfDT0QnB6Zq2hQqWKlYpJOUWP3gmZTpM
HgGNJgWHXurSBgFF5FpUmFZj+gqbCJYX+8V3M3hx4Grslrrb/Cn+0N2VgQfi3C5bo3az1kNDByqi
dOs+X+smSa7LhqNmXp5vuU4V9GdOYYiqMHyJX6Rt+YgfdbASlRNJbUz0CFYTftycVMUzdJdrVaKF
B+ujJQxFjXwuXheJp5YeLgcl9RIdProR2OEDc/ODDCkANSg2g+LHXFKsCS2vjX3TOBCxrfBnQmo/
bJT+0OjnqffQ9lkKbJQ/01juRNPtQledXZny0vYVY8XJW+h1QgiXUVb4zcJb+Xl0kOzXSt1PjCLk
ynfucp+GS1C/GNZeAivql6sR78h6lO5gN/sAY4USF4aTZG1V58iNP7Qee/d/Ylm2jmA5KIyWbfyY
QeX2mlu+6Lw624QOzVa37Hy78BzVHeCCx64KFo0jB11JOffE3cxelLkLcx2Z6dnsDWtN12dkficE
S9I/rLfDzayvxUTybK3UWzXeVjhv/PlAVxLrAPLxuktFj5TNiIqQOMRKU9NNWnh4o9TZe72wf7pN
u2kXWjCrFnN3NhUFzosrcGIYhBDyBg/KL1ApqCBkVhrpBiOTJWGJzuwAWdBPlwfAMl0GPOMAB2Ev
MfwCrijJKD+gI1gWEJDg5BGAF0CpeQ0WjTwQjtI71IIFkxWYBICx6D7xhI+EyIG6y7zZ39EJvshn
ZwtxBwnFp5Czg5UJREyMphQJBUodNh3+Pb0AJzexryieXvoQUDDLeSVbvUWGJ2plCi62bEQCf8od
6wNLWIyv2c/FuQGTpyXyPDHKY/aS2Td1P5p9AEAsfHBT4CUEc6pXjXmXyO5N6lW/uOHJwp0LkAi+
TwzkfkOPDMk/o9UpPMRAd6cHaDyQLwFV/4apBjuAlIozwQNUnlcIwaSwIcPd33Dh+MLWlIIVkDSp
CmAvsxjABSkx/AziAfPtPqmUA+AvOjc4IQs0kDob8sp/OmLa7cTWvzZB/kWYRcYF9R3Eh9uA74jY
jRty7kjbscwjrw6hOKyzb2MjuhqPBdxJMO2gNboA9HQ8uDwZUz+m1fSdMJ4GZikBGnZ0gNGqx0II
R4/nOeTnUHBLRBsXgjv9fkNIYeBb8E8SY9d6H5Y4S2lM1rAyw96NiNKn/EBXYP4x9tF3fLVO+rr8
RRdNkpAg8yJBzFZ4n/Ax2YMIi6KSo71EXij0lVwXcFf8lzEY/0+9L/XMvH/qGGSr4urkkWu1b1wd
xGW0tnKXhNISmGz8lX8JO2dyPNaQgZ37V8SWL9MVpkO0clKi20YEM+ZW5L4qQ4XbGsuxTLdltuHW
KUPfsDemJHZ1kRLw5pNr6Cug0y72NNQfpLoyMf3khOucmQgM1oSfq61JuTRznS7rIfErCB2M1rLR
HT+3tjejwsNKB8EmfpPpPzsU8Vhjch44Bqau8EyIOJbwnhPME8xXI9+xfNhpOiNvOpcfjGoPhy3o
LPH0jAM5XF8IrWl3omtPZmf8pef0X3hOZweuPljKN6/AWDCPws8hCKBcSU/JxFYpY9iqay2xEBtf
7Akw4dFj1MTU8IOdfZhgzyP5QGAzw6FkkF9+NvLPJrXWkM6L2dxHNgsYU6yu5BrDV00pTkMVCWWg
7sLpWarXYE3kRGxbkVQ8L4X8OnWkg1iKhF/SjFQyyddG8JDqapMQpG3nrY6ryzyoOFtjkK/Gnh1C
/7TPVfBI4cymeBDW2TkxvMJO1yZzqy3M2Or8PejuCvugo7BlSiz+ohGjvFIMvBF9B0StKq7ol+Wu
LP2zFCJs0JFdbgeqo3H0apsQF7AbDuSoYKJGPbn6Oe9OM6fYfl6yfauibGhxB8kPhRWv2ij3JFq2
BlcCxBzyB1uZzHiCqfuMjQH6ZE26pDwFdAODZLpmIYOYR9VNbeWg1cNObuH0kSWEBjcGcmQ20D76
0oLc75zRa5XOs+E8GON3iP1WWfxDtVVMV6lr0eF8jiMeoNWhxoS9wIer3Etw1t0h8AHAG0qtiB0R
Nlc8XxoLDhAGA3TWjFsNih7mV8eAIEQ/aYhqv2nW9biRtPWsRyxyx60NhCJ5T4FheWEeryOiSs/3
AVr1YdcyYID2tLkLA3Vj9qhT88Y1HVqIODnqFdPJW20XScCL2QJEZ7iNupFM2ohMMqQJMCvjU4b9
tNxlW63K90rYbRQNGjq/bCxps2HDVDPJI059DX/vFNgaJn0cfE0A17Ao4+che89Vws28qelPg/3c
Qij25Arh75LKh86q3Do+Ale5tfojjiW1SX1hU73KSKwfXXu0MYKQuR2nx4g+wIr8rvI4Q4J8XqT7
PCSXb1vffkvDABSwgyno0f7NU08GrrCw4wrKrRnvaIkOtChJV2fRgs7OTvPmtJSXHHswrFK5xbqN
aU2N4fc921h7NPSTYgLNCf85as2Y8oJJ4+kxk3LPAtVDcRIyM7J3jfk6FKWbi1jbvpXmfRg7L+Dy
yYSsVyU4ERET7aeyZkaECDJUdh9EMd5BytksR6c4Fu2+2HU03vCd1HNqL7pJMTA0/E9R3oi2+2uj
4nZED07vLS+HdR7hAB3Q5x9INGzRpg1VcBZOhu1CJimYWsWBJhGFM1ho2J5me61XB815N5wz+33S
gUTTFrIkchdItWDHUBLRX7n2vloYjRMy2hSHJk5b5LMAy+AQlcdpmSh/ToV8MdvIm3rqStiMOvmB
mXCQ1N1xQPRUD9HCL5TA+/aL3KwN3kCWrjb7pknSSgqVf4WUfZm6SSeEjS/ptDMXv7qC625U0uoB
dVB5l5n4Pq0DRnDl6widrlNMtKo9g3pGczu8Pak2zJ2pwYCvLq2D41mBakD285gMMu+glYARN5ST
sXpNQ3mTU9YbjC7EPU1ez8NGb09y9tDHeyphJIcfs4brch6fp8Dr1I3OjHFjbUY/gXGEs9JDv5AR
hjdYU3SnSTkOxbZX36fpVNX/Cu0zxRkjm+g6sb3njJypoJcaySGoNzO3XL+GSNMphySHAXLTy1PT
Af1DHu4CFoAbS5s+2Y05vmk2xqR40MfPhv4+YorQG/0K1tIqlt2aqk7CNCLZytNHOcGWNaWDjkjK
bMq93XomKtmEEjfQMR1JJTZJLJd64FJ4AAAHgqdpfk346PWx6Iy8xdCQnaXmJqDOM28jbRR9hFkT
j2dBFMLxgkaRmD20nuI7CYUUb9F/TcpKk2FAd9G3RTlpcw7G30K6B80xpaIpdH8STDUikUHjsHJe
2tSDnJDqHuCcFIGyPiVvduDPoatQAJHxKO9Rs18yj7KQZo5O1I6l1YJohrunI0W3oL5bT3r4WRlC
sQnPTJ5JQlBzGRqGZzihRKq2NjBPmSZQg23ZQp6Y+68l739M5ydeGDJukMLSvweViJRnybyp1h6i
ZVT9mNZWLi8Vy1hZ0CB346ZCp9NrKFBQQLzPzrSRdYLa7Dspw9/m/ZgXG9gZxXsxP/2TcH8Df8Mx
GTEU9HlER9QS2MQDRSRky83w24ebsr+HKoAw410Y+Ekdq9MmngPrIpXWwQY8WurumNF2h6ifDhC/
OkZpXmblJx+S4zCUB33GSmvqXnLFPNeNsw+0eD3J5ham4E4bvrjVfHUhMZZwZg6mS673e0sz9+kQ
ngOIemCGNU6Q01ycKtlia2ekVj1xNuJ+r5rx1ioZqgV00OQw6W04JurzaLZeoxVoAr5Lh8Gx1sqp
w20To9atl3UwOPuQIGDP1Xou7I1lMvQSTn4ODoq/42I/W4vxP5bOq8lRZQnCv4gIkASCV4ws8l4v
hCwChITw8OvP17Mn7t7dOTMaGeiursrKylzEhUFJ9H3Pfm1M0hyApv+On/fD85RZQLiL9O+o1IPN
z6g3+TffuaWCjkKvII51odB50+6nOAUF+uxeXt2L8Aw/7uR9i5Eef6ZSbGhmritrPaU4gGMEsfAl
R9Pm2x91K0b6o13zChdasY60Q6KE01ChUOpWsBvTRgB9Lyqun5v5fbfPoFXeFKcMMDlJFIhtoszW
xwq13BdidhAEM01JBuGHtdfVi12deJv4Ww1lTdtJP33xg4OaNyj35L2dlqqTV/B2XzV9Vx+68AcV
qs+uUN+rLx6GvUGuKG63H+9UzdgaQX+Qqo/sN/WzvvORfLhG9d3vZ6N3jwbGu3Ji6V6nmtV0adTk
uHOic9FOlc+8TKeltwxDMMOesivbF6Q1hPvUaJ3De/wRXFvglgLA+MUZWowhdxvXqG+R9KbRWgZa
TAvF/Mn+JJZLmKfjb8DSwRoMIc0g9kzgaGhzSjF5g2FAIZQSp6cOutJE+91L9VzjQCpDNYGHViP5
3B2QOPRKJ3pQoXY+Q3b28lNv6Dm+24PS64+gNrUJ6WTEaeuWnAAf5lIy+sF9jVIkN5zi/bG9QJ42
n10aHTOqL3G7FHmrKhOjGYfNWi2SmR4TyMctiyycGGkxVYHNiWqBKwySwlsnnJK5B/LIEOSeyPVr
pCJDuEnxNP4gyN+vLC9CfiEI3Iw+qexBmo5uHjByTIlt1CoVsW+pGLdGt7Cm73KP1INXLBQ/HRlN
z/KgDdJ5rugophjvwq8D4tHHL9p0VRxZbziaYQ670AyKLoMOMzU8FcZRodfTZ0YJ9kWanCqGbWqN
2gJO6JIZnqyEik1bRNfMl7Is++0o/sKGL9cv/wot8qcMhhVTaeLqQbyevfRwFOZQopSV0crbpFOM
OgxuGjT6XqFbMpzYQjqkXPiCD1aoj/5sWpcfWAfakBrDh54VuohIhVhc+ghw68+yHpZo6qmkou9h
21sWjNkxQtz/bTvRJvvMjd+Yc6eqoWsPPghfUf+V+Vxuhlm1+tCiKKZhtn3Th/v8cGdkCKwTwmZv
J71qpnmUKdkczW9fM5PmY0vSd6h9dh1aLKE+qfSprtMFr04dqNS9dUFS6uVDJnzJ7jq1SrINdf2e
ZfsyPRVRtuw33OCvRsdVXkThpJ83x1hS7QZBKuofDX6+xrsOlpH/lLzGm3dfEll2y4DsTz70s6le
dUeKLA1TGoqdIgSTKU4KQfEFle3FTuFGZSmzsFV3moSlW7975isBm/ucGpDFFz1xvxq/+yD07b1T
1DCxmQukInupbqIuZJZBG8/6ueT+ynQGMvPuQcIPLj/MRNJl29yDDv7giFgU5aVb1SPazj8A52+0
h0qeLqhx39nBQGSnqXd9Zrt6zA8ooYw8GvawlL8l6ysBCPKbXZ16BFyNbwMJq9jWZlhTvymwUuAr
v10HSXlQcpg+cHFD169CkRuBE5F9diJPt9VyKv7o2QJeDLVUjfh9bXJu67KT53bMDCXHGuBI4kD3
AWHVDJvv08agERI86WH482ietAN9ko8BfbrtHAwnjFy5bxvpCNq3uoDbCbUUCWV0yzPsnilzEETC
HoFO+N/cXU2uDzOdvn86Bp1rb+Xfb+L7mo4hdtF76TUjBLL6qtubvV1wHl6Jhn/K4AQzC7mjTWgZ
QH5m+2Qjhl3JOehfJ1gw91GQdiHWGga6uZ2VN1MQKYIGnxlzBcveBY2DRrw70MEu/qduD9UIRCL0
MeoYZMbwZiFfTWjLd0dAA7TB6ZHRVOmthFCRsZAUhDwGACD0mzgsoNRuwHn4JN3XJZ5DtC1deKbg
TXwLzF9aaJMwcBKsOByVqNugGIH8ekMvUhBzpUW0p5vEqymYmYLWVet47q3E9es5wFzZs7tQbvDW
IthQ+or2ExYLLgIuZ7qCiGkTk/lHtGJTu0uatQrm+Hn0GqfYM1IVtAuIHtGa8A29VsPUNkHEiB1m
DLBrWgfdIYgIKEuL1blBqT8q3U5rpS46gV1cNukj0sPoCIIb8I1IHs8UFMBewfRDZSjANGqgNwMu
E/0i2GpiKJquhopT7OSLQwHDUAIc+5MiKcdMEnu0qcZCtSzwASVpEpgfpD/QBCGwwIrmU8pPJpbr
YgguxmXV0gG3K+RYZylgvNKM9BlQWlhNFXw10RPHtbw/Cj4C1ocXw72n4Ho3BxrggHD+CCiy5o6M
K4jROBS63Bau9msp+cMwF7JZ4CSTjHlgxjryAit5LFYpjuhhv2zeB9eVbO198iao0Mcsd56MVcYK
jOYeJqgQZ2hrXoBpBfg4yqEr8B4xWO55jrKATSz0EJN9XxtVAG/cp5U24TmjkXzx9p1Lqzos4vSE
b++tQcgXepvrxTbvgCsucLA1y0la8IogEcR0TnZ+Xyx8PRtIqZ3t+ZG3ql0erk9Yx68UybtGHgm2
IvJbSBjIFExmcWEV81A13NH6RM8QYfXGFAspz8R0OF2PMne+cx7fja3vXNEco3cHR4WD+Q+1ZEcz
XTPMqbVQq33tonkPwnWFilB1brxjy3iGPHovuVjsUQ15TrpPc95FuOwP6HSxvlI0T+b6Xr4ApGB/
yRQZZK1n7nLNRjWW3bTJh5z8LDJ+BmeeyIbwpO3PIWxqnykbAmdEun1A5WwvNikfl/tEK0VgjS4Q
ogeLcAAjtNSH5dgYJAOUxdHnOr9oHDz6JY0Sar9Bco9w3+YmeHt0XZiC7AxAfDl32IRAelMGHCPI
PJNCQ2JzrOB4QoPOuHo9fqH62LT5uJBEiiRGYo2g43UmKXDkJT3BTf8QV2OLMftqn96h37IPEpBF
OssgbqOaTtKeCPOd0+fk2gP+0GeAuYhWJsR7sU65tf6axCqYs1Ib3UoQMhUfL2dhYvLEw+hwEu2Y
qUFBjuiCDcC+k68BW8m5wF6JFJAbYREjVi/8gQnUIiJ5InJAQiGJYyfHCLDFxHBjERY8rc1uAYmi
NVpmox9wOF0qb0XAyY55xlt+bQ0qICTbMqpnKuX3gA9BX7U34eV1mPITdq8Q+qeLMTKMUcDRBeC7
DcRre42Tu817wzKGUVvtqOW7jJ/TTfEW3DRxd18WunHE02iUFKOubhLdht5rIjIfk+xjyOppsWfL
nsHXgS3qJtt4zjvgqvhDeuc8ow4BE0VKuLFzRhENNjhhrMlEezfJRt83o0fDLBrz9wtPCd41Uuvs
zD7hN6voQTmYnc1ZUAG9XU6a2A7WrOAQnUWEVJGZBfubA2MSTb41H5cOEdZ7yYKPx73TUzP1OW1M
tgge63tpQdTUJzw4HfMIbUIgRg6y5UQTbQik5pH8QBZfDE62LnJ2uHO/c+elzJUtmjXkDexDrma/
2NBRVrIRSwVARrf12GZpeE/igzbhOGTXA4OJUDFO0BCU8TnGCRA5vHqcbrvi97I1TeoU0xjh3mYB
AlDo9XZ0yCvW8DH7DqGE+NOcNb3WJ+DjCPR7cMkBqKAgIx+DuA8HbgVEu803LxvYisaAt+92kNcr
yTgRd3CkhXSDdFJc3tLsG9tM7DVPo7BIODhIWwcZ/aUupOCMhfa2/ad/LZCF51LvI8ij995amwvl
dURLc+Q28JhGgxFkW93K66zBD8/u3hM7c5gDWySZzVEsbjeKvBoWzZ+Xk3izFE4vM+l75EYFYaA/
pqtiLChNSvsrLTkPvih7akM4mkGIFL1mLD+3DofgBO4nmcad4WL2Jy0nshi2Da6sYvcxRmTTgBKS
rxzWfFQ4oy9wVwEFMsY7+TFCEs4alKeZKZbZY7+QtZbZmopH0tfxtWbUh1BSKVsSzjxBFwn+UMD0
VoV6OXtHKFocwxupKlySGPXZ15FSMAueiI9p79EPFkjwkcdhW9q9dzPIYxVK/Xe4XfwsHMn5GoII
t7WdbqEhDJjdsEkWLDoXNSQBtPAseP9WcEalzcp2yJRjH48FusPk9WNRm1d6WJvQzoZsssjZ0tLE
P7s7Jf5Pt6QHmTXm2NtsafXavVNtfq4xhssgcfa6xjB0TUnkpKNot8YcArfqge8w27gWPu/iRU0c
6TFwB1VBNE/BaV6MH3xsmpd//61Mt0R/bOjrA+MUPHCbLz6DLZqlI2E+vmWzORy9CC/ALLJ/j8DZ
XrfG4LrFO9skIvPbvrmGUGIGs0cPY/P1z4oxlt5u+X9GLvJBmps3IaaVGdcxDQvxDs5R5/Hwh81C
G+PagXyQvnzEPAdiMHYfS/s1ryOeGDEW3pxnb5mIxzlbfBAWDp7VPCPy02RcnF+j7XcSCba+tRbP
wf+nY4SpVuKjijezbcfV8GPzhrCf4ukfS5irzmf0aOdApObwYViG80iQKkinj8+VV4p4rccN4YHA
8gbvA/Ro53bIJ/UqG/DffJe2Gyfv5IajrwMhxYncpXtbvk13edA2wFEwjFzO231/BSq9MmbURTaQ
qe2W1qGwGfBy2kk1cN1Ddxi7/dmtnrzNW2fBgybZwD2oDpikowzLSXd4isbSyvW3RGKXXuzALB0w
etcz56+5ws9V3hQv2txiF4mtYX/VWrrpmafakgfSrLaMWWvNP3PasCY9YlseKNbOGJ7EC/RM3nFr
3SAP84IHjad2Ty6/uTwE1uMxVOdcGsl6/GxluCwnzZ17RJU4Wwqb85hrtHxQrHPJh8EQDH18YOro
kY+WWNovDz+b9/KzC9hbox/KCjALTOglw+9RXIbJ143Gbrg/HJiRGEfjnk0Pxl0HVjKtkdCYRcN0
tOTVIULCX7OhwQ5jzNvhT3B/IbWxAWpzvXw8khFwzRTc/NFnddFZHQezpWQtHwCUvvl4cIAaFpPi
II9bbQwtiAkf3jj85fmQSRf0GEAL9aWYvgke6xuwPoDFCPbKxD1w42msLNVhYUOBm7nLlGWQOlib
DIn3/O3zQToLf7zkg/vu4VZay9ceDyzqB7ErrSV0K2eprDKbkXCfOSzfrZaIJCwxYrYO/hgRxAHl
PIuDW04ndbSGgjyVuKa6bVjp9Aapg8+JW/G0NB/LNZ/RcG6dJegR/+OHQ9zNeORaOLwvy9FyTSPR
6TKEtGYyiqsFZ81k35v1SOxGi4F2bNzFLn8t2inaFMJI52eeO44IWWeKFys59SwRwRCQc2m3OK/l
mb6gKaMUS36AugVRyUbzyO1Y9D3scklgORBQ0MlF+/bv5mTm+cxhZC0068e7l6w12NYjtOspKmL8
y8gMDuvqNbSVaeQsxC7H4J67yoAUSYYIqC97qTrc/jVzK8TQ8frBRFRsPZgXHIG223zOdhQyRcWH
Sk8LIckPiMB8FePCdjz6DIgpQ99UbHVw7toqUjvEIoLogFfb+hPPRkXgoY2X2n3NAslOCFlZbziW
tjM//ca+dTqd2klmIzvSna+X4hIHf2FiztLRmKt7Q2Mz/eHQsPzhA62TOdg/ymTuUrP7FlPnrm6T
hNAaJ1ZoxDQeVZqEPUYVx5xOppAg0u60WQ2HlY++lnJORkSfzulGSCfCp6PP9MGzLQ2r76z5d+gN
KBjnsGJnHt91SlNc5kUwXUACmoM1mLJzbseZtdhmw691XSCxP0jG52TMxL4jtGDf4/NZduI1FA3M
42zOBlRqLD7GCGt5bupiK4orUpSX5U0Y3+dKpgs0F62xuK0Sq5NA/7O23dECGqW1gIzBvSIVxADv
PdgK4V1+uuUcNMcEe9A9k9OQyMthQdlOKN7+hsJdj5lKcZ84F7hD5lVl7KrjnBFiuYCsIBHysj5L
Bs0wd6Cmd86VQ+Olcc5I8qzhZo2LCwjsoHDe2/MCd2BbdlSXQ2b0YWapcmZMZNvH4qJPCibfIOcw
AyeuDik1dc1CJjvum1i6UbUN38K8Z5gHfCmWKucyGS5G8faWZbfiaLeAhuwYLzNvLJas+HHGCY3n
HSfh2+YwH+I5MdvC3xQbdM3ShY3D6c0OY7x8qBDM0HQaFXxefmW1iMETarsgbe6bpS3eascRV98f
fbZQSfiecdPQjWBUF3TTKZw+FWd3sEjHUDG2kENcUp9tb8L2I2HigyCmPXwzdZXbGJ+aMz7n+D3+
jCuHn6CjtuJjrmThvyXWAPCji5S8Q0nGe0BSka/F/2o7XvP40q4Hx77JtmVDvQfhYL3mEwl55S97
aRzaX9TvtpSEq4U4iOuNyClE6hI5GWEBqWwiR/UgZUDTxolgEH/FejCvvyFZwvZqoOH0NRdnb9Jz
wtOLX44QaBbbvzXF6Y0mKq/Gsi4uvL7N74QD8QLMWRPaGUPiZbftX4zICHwQWYlkA3SzWI2wBp1o
FTm/IbaYzprfJsZxbEDLmW3XW7FWu1xrcl7ejkUU4N7NfGcgVnLPagfianEOrIAR51i1cWHAguYI
LlPhS+a5SyxU7O7Am5zPYjKOqd2/N2wM+CGLDilx99zjIdcXG2MKiZUbxYM7E/UmwqeAr+IRWLB5
TsdXumt2ehK64Gefb15VwDttIi7Ii0q0cXyGZMqi50qVNw4LzSkBBhRjbAihXdmfhR4y3XSLw5R+
Mi5ZTTgMKbZjV0rRhO4hctKQueMb7NOdltSuOegxq5Gy0mjmQANvZTJ590WLTCFc0TL8HaqIQU3w
l7kfjxV1GEGxcjsfRu5fEzkGuYujWQNPyTBE+6xbPl81ivw/b/xhIKjs6/BszG4vst8tECJTzX1c
DHVIIsjn0PdupdqOalITek8aaktfXXJymUunROPW052SGfO6agcvD50E0aJdK7FGMyHctZ0bSDN0
VfjAUjiK3iq0P5z3FN3sY8H9oZWZSyBTqPzI1D5tPWybYhQBLKZ5PWHYYij5yagGrUW7DB5d/EPL
T0FNV3B/Hmmnj5QU/Q1chb8xUuHB0aflrypwm2DiSRAbam+I0sU0Swu4iR3IgL+gNQZGm120LDSw
LH0UsKm8c5PcwnGFOkQu+dMXakqGjLxATq2EW3JahCNfR9a/AkB9OUoFyleX1jdjdDyKbMMwGAUy
YCqGw9cncT4eo1GU7J+yN+7Xn2GBKF6ZjDI6avsPPjjb5renoXb3MhQvOnCWiv3rdev46KhliFZm
WP+1K+1HhVngGiBjK4XIOtIfHSitZLqghcom8paSunwPpU5/kzKn3ALQWXAxwsLWjoIffy28aR9H
HKCSN4yBjdJFkwb1s5S89jP4SvD5A+gjI5qasqB9fuD4u+lrXUIeKXZhufklTtwdybTrJbyjt2r3
0GgFcwSdq1IhaftGpRxOOW0ICuGhR8ocwfbThNYX4+Ux2LaEypcODm4wb5BXT61XUrJzgXZ6Fpix
534Yp9RCvKzDRxTC6HFC5joshb74+13Pc8idL3XYIGXtd6fg870KqtjSK+BkXtgeEDyhzftoOXJ6
67TeJr7H+GwuoNckt9M+YxMKDUqEP7n84Y+hGy4dE/gOSDH673uKc23CaIiLmxmwASgA4zvO15GH
HxdC4aRYA57lGzBXMr9RgHkoovxPBJYd0o8lqvPTYq3iKVxUo2w4pkSigBFMQAcNBJpSrfO6t4ic
Jsvf/LNNcLfAS0LI8IIOeTi1MV87Vjd4CCCwn+1ih5jKJD8Y96K9wRlB2787hbSCbrF+CY8Q0RRm
YR/KKLJyB3UBEOFmBo+iCASABu9TWpQDzCmnaBFwJLYtevQ+EQvqBP1CG8QJmIZTBMq2cGEMOPQy
bJGQkRKazELiH9sMD/875dh7/ubNPEWjOVxkiJ5n0EtR/sOfibIfiI7jDmx6CwD51Gcf5sUbtPWb
goxEs+iGk+vSulfW8VnuTCMMkOQZkOwa8dcqG8ABgspv3KJ1Med7iOB/YiQCa8RaheBYO5Z3YvQI
iSLnQxjOsBoBy35v6y62pRHHMBxYUpahMhcj7tD2cnRyr9KaVfxObGS6kHmAuykYuA+9HKnM6lGp
y5HN8A6qXcwwYZZKpqgLUmq84vY+fCYg9rSCaO+gNgzlJDn0xpn9mqeOGNCXrKYUFcb3wUsjlYMq
u8Dp6QEf+Le9wi9wlfP72vUpQiLE4uGzggFH0oZLFU2jFetQJ9bKZnPKgWK36BfkTEAIpgOu8HBI
z9BJjanshEsYtiJl4uid8Vs08rCZAu+vHDH3Q09pEkxrt4IbmA3kfTDlo5q/mYTWgXZn+NQblY6/
pJ48dzbVsoL+carFmoTNaXK/h0jWyiTdgsWwpjZx5EG0/LnVoFl07u0/fY1FNDGm9bjaG8ecTNQX
HEsaoP6EkFrpDiNRZ5D936ykFqMTjjxS8PCW35nK4uZ05eDuryGoyOh5ISZGHZYM5bu8RPACMdtg
VqJzr/NbYgzM2/bGnW0w1jdaYfY2na3nwjqctdMWqYWOBe/b0YZiIL2/kTY5kmh/GQ3c1am/S6bJ
KJ/gy07t1tn07t01Gg+IzoQMSZ3gfiHRoCK5ikmWC+5ToOenTMsRLdURGOakc/vso3F/FV7A6ScG
pVmKPVi44VIHZCk7yKMq3mYa7XjC+r6L6QXquJ9pMCbm1WAI0v49jXColtEh4+0iN2eqpGLkMI8+
MwuCBA1HJkUi019LO2OnUBS+NlDKw01ykO+c+N142tkoax7KeFyKFuPryncbxGR6A2PnufFQzJ/9
zlBh/J08rgHHjp8R95j7hCgvEpKIAhSL6JEckEwlqufqRK6YnRwLqWAV5h6Yug0FzhczYzCdxMRT
Fdrd7ggG7Y9pNvjojA6ho1j94To1axHaRHaCSxA+eRISiE+5p5OrB/aLthK4AzIdOGk4sm8T5BVy
NybjIWa1NlZoOyohbvk3t/PXoiMP0FxLEIqgEEknejbkSdrOqOwNZWgCzEyQ1nGLOZ5RUfgzEIfV
jn0D7xbhFQ59BYYoYB/E6GbA80jv4Ru0hrTaH+ZPFeVLb8mQNwomQtsDQa+UjjGrmqOgeWBMvEbd
rYVnCM6HiHk+IctA+w0pSY1ZGubnjAEBIL+KiT+kEo8BI2qMQsDeu2m3eq/CdKQz6nQ4cVNHuqCQ
4mqLYqzfWKnIyHVYb/IGhRSFrvgAyn8OqTic8ubZcwIteUKp6n+n7bNPRsipiycDQqUCwrj+3Tnk
q8WUAPsEqQOmijHQhaiDzdazBl0lCd333PKcbaVVEKD++GOnn8Kn2ljaJmUMvWsVyJ+iLkQFCVvD
anFaWSX7CpR74bvaXbs3CyiEH6Qb4LwVzAmi/UemD+8rMV/X75FJucZAV9kCAvunj8dwJq/fJ8eE
8nmUJu9Rb0RrYx9KTgmLQvgPoMuqLd8b46AJLjvQNVcfiZUXhlJuST+1sAJ/SAUeH8n3aJf76Iz3
BmHfRMGaeQCiCKudFdx/Oz1mcvOJR+O3xE/XjLroN4vHc4OIGX0CM0URWEXF/MbAUOFqCGG9LyyX
j6UVdJ0Y7jGJdPvk8qXbgrsaPR1oiL9RTKBF0oxofcMpgl+F1AMzrpsOgIGkB6OSEMv7Bm0ns0AL
+kSq1eDiNnjDQ8Uqi4MU+uYHGjpchIFE5wZe+Nq4sPI+++8NiHZG9GwZ6Sls9hdi7RwXQoWIzY/j
BHENsIut57lfkmR0oZCBo+XZWHlj/viIeDzd3vvk2VnIi/iYncq+2EfxLtu9qdO7bkzbQMOFlreL
sybkbXWBFdLLUfGIqAf6ih4BzkV0nIfliPOmc+quQ9AwdR0IkfQvvgqYkKBWk2w/qKakW3/Kecwu
3RSzZPPl9Aim71Mw6mi0ljmdZPSr+bz01qJpZ4fU1xeslg9NRQLjkKUH+4medW0zWZigRYiaApaD
sNo5KnHLgPSmQ3zFGcYxGJTwYEOh7CT8SRiMYbCGHUrJ8j2Ht/reu+i0n0hidIK0VYFbwvH50+yE
DPnJp/goq+pQYqAXIFOymIpPJNIVBiiF2HoPLQMQ+JsSOAbXEP4A9w9N0jtzuXgXI3DknXTRaMT5
g1BNLNBduNU9FLCJMN9HtisXCMcdmaohU/pemMr16Z417G+6qw79qAroCLg3tlKeHzWsohZHPOxF
chn4jN2r+OvQJ8FlTN9He4XWhgCweRchcbRFO0B8MB6ApmiKIzSsHAAXdM0og6C9nekClMvfuvOk
pf3TsSK3Y5goCTOglk+Ly/ZW3zXjDceQ66wzwU8zhh0s/hSokRZnOE20qDj7oW6g8Qr91qsZhbAR
zmK6hVHc4tlHV6eaZwwt+2eEZ+GUw5JiZZ6kh3FBAn6JRtIOp02MQujxkgu+ALJwoQA+eS+TZTMH
4XkgTmCT3Q2ozci4WDHn74wFjmtTPWIcuZhJV/WAQv9GmPE02HDqNN4xnkxMTLhx7l1+0S32z94J
oXluHCPJaAE/dLToyQlSizTo8x2RUaGHRcvmi8sbmAhpiWIltA5I9rWatriTwbhidA/jZ+bYqIeQ
NHl8FmhywzsXDbFjvi1W8kM5kJiw5rjoHzpucMhxA8D9B2pRYke0eNBf9JjygDUgzqPi+CWUweon
fGyJlxETicxXjYpFOqsOsmfBAENQjCIXTdXJa9pjDzD/jDIk9bZpXHgisgwYXSkOnq2QDSuZP2dg
hQW3IdrAkY8RX4MOcMufDAwo54ImHFU6u6hrv9KpEs442jjL4q71vlAGNbecDjMxWrF/zSCM2QVm
f1acfpzhMkk14+Y2GADnWeHDdyJ2cQmHKcGfLsoy3spo4Xzx+EmeHARUeNAN+3BhEGgilklOl/Wy
jpcNkC/93LU2qBbKnncpHxlF0KTBh5XPfC81C5hFTpo5o8RT2AiBpS+ahb7llfLG4ROVxPmXDec0
HmqB+/tuuzTMwHdaNr7Vg/yMKAl3+sbpZDCtl9m/15LDGRMCzjmmmSuqOmRZTqh4bV8HtN05SPl4
HRQDmRFKmKgxObM0oW/GqUQWQu7Az2OD5+zcSZxrgfPyh1ztUV9ZMiLicbdpStEBfIkZPR/h3a+V
IOZBjajSuxfrBsgEWjHktDPgC2/tTYOa0XMh4wkTyyzFhfM22pbO20a64gsPnlBumOoi7uB2QRj6
ndnWZGItPUHkh2kwoNim3QtWphDS7Z0k6G4iUCSAGiJG4HzCZOCG3i4c4isBmMGybKeycUhQcnY0
tDRGg5D7lq5sol22kq7Z6rcykP5O6OwZ2A/gJTuC8jP+0RjrIkQiAE9se7IL1V6QiVgQrUvqVH8e
Czc6RHPwpSOsXeBT8ZXZmcQX9fb909uBgMSB0D3i13MTT9Q9Hns02V3IHfxbPNUb3nb77zpfpqcQ
YtABiIno9zpyKVBi1hl421RrYt6L/Af8hc1BBQQy2xMjiRn6zuw86Cs9U4R/34JKpVzrKwsDbWAU
1mORerIGOHgZl2C6i6qCDJXMjxw0hbh8FbrBTB+RFF1fNC8xAp4HFwSGOPX3zPIhZJbCL9hD1qCM
1J+YiC3LTbaSBdUPUIg7xngCOsvnUAx081ScPbw1TKgwYVSPLdAokAOR9xKi+f06pid8Qu4yUtcM
hPSPyrF5hogLCXLZGzW3YPKdkTP9ifWx4bnlwmMrRchPfEV2QFT/twJZ9uXBWEc73BbIgPmC9Dx4
sAZzIY+cH4RWOCEwP9CVCnY95PKimb4kt3+AFZABhzqcSCEcDav4JVksIYrY7hXTERbJQ7pCsdEe
1bqZFTM6L39rihWjuiVrp5ihCo9kI/NOVIf5hkOreTSkZ1+LgpETq6A9tROOJtwohB0tlqV4AVTN
OWKBEQ+8OkA/H4hcnlFFDlI+lg+sQrEpjHz4XfUqTLC6kgWYAhbCFKtMClxbGnLb9NEkOJdiRXQP
7700i93XXF1xkM8qCq3eAk6epTrqnIGqmToX8nfGPJ+i9jfyBijjb+MjoZMU9Hs0zgRlnew7vQR3
5G5K0OS7f+8+y32wzUoz6NjtUz5+LiSDgWcml/ISb5P5ay2tjNX7QvCNGHE8VsfAVWfdc/f8syOX
NJFYhVozBS7btivcMqBCs86IHHxq/iAKSAb2yB5cFRaNSCX+rgbf5d6SPZDWJwcyygA4+gCiRURn
1oNEDxy0AA+ESswUBVUXRizsCgLbI8HqFfDpHJLAca0JZ4aI8Sk+14b5J75k6gj5kgVDLOjCiTe1
DVilzkQTY6xga5whhHcgf4aCyFCQB9JscnmehgAp85+w6xAjvlOncbRkqP7OiJU9TghYTjdCdR9h
jLeIn5XPjKj1enLkcNAQzTvQSDlV/pLR5GdRqWgoPVBJwHJ/ajdA6faZwec+1vBtGvFYKg2+IDhT
D/1uvL0cIYynyNjL/x+RwArk2IJovBV5L8xf8megcvjLWx+npK7DO4mMvyTe4HoMyNf5UDJsJwUm
pMVn75+5NFwjvLdIl3lC8v9f5nAlfgi8HbkWHHhCqwpBYN/hQ/D1G+FfcaHIzptb+uSf/Kn8vVmS
blEUnaU996Fet2vuTHPTF/qmOioqX/Jp3nveP5+tfIYXRjsWiD88Cze9fNaox6mTz8d5rasjtTDk
AFrZ5FLxTDvFM2FbQe7N3a9O7bx3x0DvwOdV5jyCCoczj3XGA7R7engfmhNmFjBKdtnt9WSV78Rq
zE4MsTCFSo+Q8psVtw1myYEiIp+CaHFkAo+EqGGG13aOlqY4bAS8A/9z+z78+bmIypXlx8thzPLn
kFecZMY6THkpn8CWVFpDsXCg2FLy8OfPyIERKSjldWhxirJyeb90N+U7eSGzj6H565oBU0XQQND+
BH9vIE2BFjP8bVMRt8wXsTJjS2W3uly68kkuRU0qHsd0ox3uY/fTt6kqWXxcZIT5tI24Qcd2xS7I
bs2iizmVzOCNrZNU7/gmbh28pLyRdv0dq8pH4HYVH8uJco6P3yMbR1yxevU9+mMDBwGmnDCBIZ9i
wQiV0tnrokyqozHjtYzZP2SGKl4mc1HPoCYrdiNy80vsnU5seG/Zp5sCOseXYCh34YTV2MZFemQU
mwkT1mI9Usv2z6xEroLUF3OW76eE1TZy63+rs8UhXLfYmOyUH57iN3IIsig2EcNYPzgN++gu5Aeh
c8o7SfgU4Th/xrNjScGpb6NKZCMEIw4X3o3WI7EUMgO8PVCE8kAWw7w4OQ23AaDtQbgmBoOXcBws
GFQXyj7xjhhG6EqvnEieJFRd1Wu0Mg64ooKkQhdM78xgFBf0hISKiqnCB2MDXRBc4BiENqcCIfxx
FPs3rDw5F4PW+WlmgUwwrCxCGLeN6l6kAuCpaBxwolL1itMCX00UdCkBsdNkEaJYwN/0lSh2EjER
/6Z+iSzxB50SgpWQNMjOpBLnGF0rZBewQeLI7l/VK6cGBxImAaBuJEmgoDw62byOn1Pnwruo+Azr
fJuc4DNREvWFexTasExneHZ5xfPmwLx3f/o6KlvKyycoZ3hHkh3GFHtmLmw+yi0Q8lq+wP5rkC24
V3jyZfuExYu+218tqB67R65NdoF4OKDkjWq4kabAt+8g69q+mEdT1f3CRCpmwMWL76pcIlr1m6RL
b5IClOLjKgx0t+pNWqiGKCurZ0boJHNphLO5cPx9uZ1ZFaOsotC+W/8O2jw6VL5p1wthx9w5KxvB
0vPRQkXYGU3nehkcMtqdd8zWXUyDVwLKh7A6UI9/NkXzP33EYI5NNsERV0V0vRYMobDQWRE9ui6n
9MoC+eJXEqxwLGP5rJpZeGvO5BGYsar46i6rObJbd6I1gZto+ReE2Zivg4wRg2qBpbJGhRKWKORI
3wlr3z/ktqoE5gbEA9RCSlf1HaAlIguGd3UPtRCbUg+PPAEOMYZPHn6n6iMxZ72LJIi8Azg2E3kJ
C4qFz7AvAAgYhUrWC2d+i/rP9rcm0UUbVtmWG1VoFSOmIBAzNOrQc8EUj1GKv5ICXWZNfAoCBGcB
f9iNxssiGyAIYRTa8e1u3yISCJS0L5wwyNCkOdFWGOYYNRY0Ngc2SQh2E2VjtwZsaKtBmknoDFgk
RqDmpOsB8EgyZFGoGOGim/Vy2r8v+Lu4VGKJYbUZohy1D1i3PwsaK0xcCnPkv5HEelG2ciRFA1yh
v2L+1izZDEw1dkHBEMwxPzcssCswPnBLRDtAAxE0Qb1CpztqIbBNb8BYJK5GHQe/GW18ADcoYD+b
ZytJACc1H/FUgArNWEJYTO7hAiMhwcxEfYS1iWwmVNw/d8+OkNb9Cra1/4f2CCdk5dYKeKR6UiCU
YnPwaAASVtoP/Oxne7tCGNXnR0iYGFa6xtGn/sJTdBnvGTipqCkpqS6a+AvFYJQ57UR0u2Bgq2oE
fhvJk1SH0tpRV28on7/qkmfMZz0k0t+8I4aGj1sO9xab+2jjhcvPL/6PpfPabVxLougXEWAOr7ZE
BSoHK7wQlm0x58yvn8W+A/Rg2rdtSyIPz6natQNOAgxQPPEpSP6i0Frb8705/n9zNcrmqZxAcC9R
y5vzSiAcGmesYowXabHW48D2pGCm4s/f1ZOnG2dUVF11xVylcfjq04MXko2ispNa3n5osR0XtUMy
ZeBY8xjPhoRfWHTmNikBzA3So2VurKl+yKjXG1jN6dBjVQRlo0O2H1lIqnUnHiFFUElhPdczYiC/
oUY+lwXtym+hjWpwHUVAbwv+ngKektHsMAkfWHIG7IBI15fmM6hABPPjOLUEOjTDXLNF4Z3U0VIR
AntIcE9Xu7WWlIgaR0ASuPcVNCr9u+wxKREXnqmuSwmGUljYA56YXqnMm7r5dgXvYLoyM1ByF0OI
oVozb93KjvPJnRMhJOLTkWmvaSF1Wgggy7KlAv5pnyWVR4CGm3nGgG/goCNvnrynxAWSMcCocu5a
yiLA0i6zcIQXoHB3cGAwSy6AYDpfmU9EWNli5zAAfNVgZqimbVST8pnFrigbLx7XhmEspWQ8pUa8
HE1KLQPcL1AoSvAb8KMY/zFp0wKa1Kpsu9Dh0y0UiXnYy5sAIoMGe74N2nU1Wot6VPc4KB1zoTzE
VnvwcmMbN5OwNN/mvrVzmlHcVEnrWDLRAhN7ACFTF7u/NW22oFIQ91CKi6HaIUE91fWwqazqaHb6
Sq70Wat7+zThcWARBHSvZJdMdzGrSRcvErRj7kJCQ5exJsKmX9e1jCKwsV12SA8Qo1Exgta8uYne
XserKMBeJm8y/EpUO1I9e/ra97Jtjw+G6K5Ua1lzH5ScltiD3UECQ9ZOOjtxWcXiNsx7Rs2I7xHD
SLMIhdLB2nt4fbtbKNdHvJoY0LN1KNUkGWOMumrJkoXD/8+kjzRziO/HJD4b0LZJfd2TpgCD2z1i
X+iyrqcNRCP6vMImdNxyuJUXbam1jOaKbzQp0c7z8Lf8zH/R2KQXVhPnbr/yHCgXqJ/Yr5DS3Ac6
Gn4nfgwfSF/gaxDn4f+4YM5oRhDpGEsQhngv6wefEwC8mGKIsTfkZigf5CQFs36jwMTzZ6AekK4g
p9M8DJP8Rkk+q2dC27ZkcufvG9x2oNc8AwRIADfNdnJVstCczoRX3S3UvylgnooBWS0cSDh1xJNB
26HUCGbuV7vCG5z7qcwnTNn7VE1ocQb2/uYHVsHA1nIzy9ZoauCPM1Zjtqi8qi2YQ41nIOv0WT2j
NX0y02YGpc0CAyh4dGtAbZhV6xTnMsSVeA5j7kLAgo1eARWJ+emxPlCjhIdk53GmbibTQWNSuwXy
AtWY/M6+uRXM9ieJT7JDBMHNFM5lvdALJ9rVG/VbnVuMokgLbhbRWjglmLYs/0O3fdRLytL9qhYS
9p64HDk5BoQOCIm05Goh1SGN7lAN6wqEZxL3gCs/OrqV6SFetMKMBPMzn/tfUHPRzFroV7gJOFyW
dsRoCCpksp3mX86UTPlJ2coXwq7YynCDtZ2Pv8yR6C2oSVNmOfnm0Zoqktl86wjYD84BgHpnMvU5
Uwtk247RHSUuiB5BavhYQHGQ0WOt02AhT7HDuGdhi2nzt2pLlNYr85dmZrdsvDPy9fCtVm1vxRgV
qSfwMfyAlYp1DjbHZArg9kjLHr6UHYg4EbxyiN0yrzMNr7ktYgLYluD25tmM7/E9miRl5jj517Go
6w13uFqEZ8mRQVQwITU/pJvYr3riAoDCJn49gmDEOF/dV5UiC53GmwhugXLCgEf0M+NXa7Pcbn9z
9BuUDwNRsslTCLFu+GwdMsnwxBH5vi0iSUIHKFEnggWHZ17jaI/g7lQ9UfPUGMFTookzjUIJlz2O
8HrDypC0OSkFPtInCHwSTCMo9toLwNIIbIDJkPcZrNXsxO1Th7XmjMXcYvwJg45vBTuLIBFvUwYz
rFayYxYTDLrgeqfqkk6EBZ0iLrI71WHMgdDD3EAZRbmyob3Ga3UHZYcOGwtSCqyA6TwAvmLaMiwc
xoS0tfKcFSY53UKG0w7fchH+wEvBpRdGu2JP3Qa0GBi6S/ylEGvEPA2V9YnkaiBzl2cZUKq8DfBs
Gd34a94XWBZYVK6w7lMkd9IqcGDIEFtMZpm/sGpyJutVjI76Uj6yNYuKFoP8WuT+jvWC1gPNgTwF
HoSYyGCKoOhEXYV4qUCX7gTcd9wKSX0pLvW/jIQEy3w03xAtqecozYIvsYSoY7pzLF6tzrHgC3HJ
v4hk4fgsZ5MCt5gVc++dWh9UaVRRA+zrcwj//auiIy9mNRZXwDr4YdMXBJNKOCWK5E7pJj8xZt+h
2cne/BwUxn//R0GGPPWLvkIQZvIC2usxYDjLNyB2r5ZsF+SwME49gpzqNvZuD1IVtKlGnXSJiDcZ
tnwx4qK78ZwKWguEl6dGqtU0S+v0ae8GBIbHyA59QbqGDAnmmPt/C9H/SkX5s4hoxDfosTgn2gi7
YNyvKHq5FtiXUYiqU8I5qK11RlFH9Mw3zSjGTFjFUR+rb5/t4e4j/j8ycmtG1Lj9j75gtyMq4kfA
7pideF3BvdJpRslr+xNuqIFa8tqokVak0LQbBpYsEgGyFs8pir9fXpA/vFP0iqmwijpcbj15LiTH
LmAzt0pU9/V2dCuSg7yT5hW7fCpiwOWinAKixuSxXwQytqZQLNkTlB7PLfWmhz9dVlE0fQ0MS/Jv
nUFQP7wHg7OWqChtFjAza3eEf0uYVLhzvVwP+6xYKebZZJ8aBrsXU851uwxvIlLZ4vNhotNT51l1
t8SjrONWMA+NY0tVe5SGjYvgSpw4r5W2Y+YgQT2WVw3Q8U4QNoJYzY3mmqio/HZwBPgwSjJT3oX5
Uuu1pDkBzwEuk8IyV64K4tL6NnBQG9zsEcTBzE45Y266jYFTCc29nxKxdstpbjEAgKPo4ijnjCT3
FuInaB1VklFushifWeNIBaxL2H+mHxyFOHaVoBsYq5HL4hEbgph2HutH+ZduD//hqqHE2Cj6frpc
HOz8KUHY4+rcjXc327jaIauehvXA5mNpYQI1hezQuSpcsRlRXcKwV81XFmCtg/AivLk+aNy8TGcS
m+74QffIomy+CRRqPrFuzrqVhIWVNMePylR2kvzdtaRgLbGDYJ9g98VtDm85DVbshDPErZ36DNnm
uDfhIQYa2tB+E/bQdswmHjmfDIdeVZ+MeQVlm8ENEVYdU7cOwydlrlZrtVpl1kKFP0EvZcxpSXCv
i2prIzRflbssZLyiwCyFayE8tehdhDs/P5vuMpN/ZXrfilzJ6UCnMAX/PWCrFXQrzVhLClf73A82
nRMlrNTghTxPprCA6tWQC1K2IL8iY0n0HB29CsZdy+KqABgVOLtjtAICPzfLt0g+rHm33D0e1fWK
MzyW57w6iGuCYGuYx19VNQdLFeRj6p4D5jL5RQSChVTryb+ua3fNJWqPOMRUCD7iV2wcUwpfQ4xs
whblG+u8LzfYOo5gFZMpEyWtGhwwLIkEjrklhmRCzgg+Cb8Yu7aVk1uPCICsEZ4GgEp2kZulqOwM
Zc81yGsnT+8+Ygx9r6gbPb0llY8TGZgJJ3GNc64YnMf6LIH2qsG7Y5DJBenoeG5mg9LWEawlnz+Q
bZ0+M9RlGC7gTzX5TS0uDvi/6gpepN9p857+wXRB/hog32rnZs+guTQWhxe2KUGGh8zRrxyjwjwI
LCj5rvsI05zJE/ARIU6iYjFB2ATswb47OCs9KIPPnckuOm6AiaOVDgOArN/GiGutZcK8zXta7Y5l
X0RfRsxKu8WT85i6a4NLkZ+M2smesXkMzUtifgnIxuLvUdlDHTaB/iiuqf2odqmb229cUJTGSdS1
R2FGjUO/NPkztP43570urUiQa/DVUzYp7mKZDq+JDdHXPovmlBn3VZ+vBHUloNjk6rkKUpNxzY6m
95fUOmrlLXTx4vKXgjD5cInZQqqPMjBz8pSRJrPdMu/RtLdGTozKyEO+D3CLBe27cu+99s0bUwO4
HtGPGi24NWn+lSYrn8GO7h+abtXlG8SSzGrioyBfc4gp8gt++jSGIr4YqPJZE7KQ9r+FMVfbSyxf
xYoNobvg7igyZ+l4gM8s0EA9pW9rmwNUIh6noJOZiRf8/iYkCWdWmw9+uqH4NC9mfSHIEBaZhCtE
u7QSJ3RvVm3XOv4n4blPIGIxv9VOrvkKm02MEhADE6IXoWpVL5eOob2m0Zm7AQSUd18txmeARH0y
H6uNQcWDxzJm794qa/coSdxNYd3z0RmYfsnXkkMrddH0/4XSLtfnYn80JZqK6Jjf0u63bwBVYUjF
OnJp8yP1UlsvScGplt1wC+q7rzyy7NI0x6bfuaDtNRmOuvlVUlgXcC+onXt2cwVYOiWv1MAQDnFz
455ykKuKLNRSvkrKd49BmVt8c295wpL+IvfbqfcQ79467r9yJoU9CwJCsnHuvJVPfy+XDXxurACA
qNZxdFH6jVTYUfMwmckJ8CQ6S5j5zd90uXuMfHUwd+uQjAdPPUnyfjiotGeScQQuy+TpoeZZ9SCT
i/YLQwhOtiCaQbrVpH4+CCQpkWA6Rji9Uyj1kJmpcuNKJP8I9jxmSEk7bEUvO0wvbpkyJ03oWH6+
qOphmyQ4EBXjXLirgriSuOpBrdmtzNtrQ9S+2VY0aBjYMdwWj2WsPIswn/mCwJSFhpqJJWc8ryHV
7hJjzIXO8Su2qp27QH7+MAu5z7UgLcMS+1JuvmRwOBpEkGCeFYirojJusVUQNams/bHYqO0wH81u
UYuYifsn0wNdHKV2NZpMrQTZZY5WENnbL/EimouiaJMgcYg06aMR+x8N5UXXAp4moKDVjyzcwrZg
W70L2d7XfwLhltWbYlzicNPTX2AxvtJzZ0QMl8Db2PfibvDufblVs3ehXHr328ewh9maeR1Ku1R/
ghxYvj8U3cYPNob2qqV3quEKqTkhQKK7NiA++PIGX5S4WqKBoPGLhRnuDBoYRbdVshXgTd4dBOzC
xZnBej130byJcM21UTNIVND9UTJtjXIVE6JIOePDivVeLDi4r4vhwusXHTE45DHvwgLTPmoOaJxn
Kzpid1QJf5K2HdrtyONcRhf/3Ld2FjltuVD99Uj6jkgUAWkSYCQ2J1kCYELxqWxUna151o9O7zuk
1LTtunYXvu9Uut2g14PhiFC0W9XiLBc3FI74EcJcKOnXcVKw5l60qM3J+DLAjW8GTyUIKQcIy1hU
Jk+Gso/brz7a6qJNTLkX7DSNgUayKjHtDXfSNNqrzjj0qcE5KjAnzieQQg/fsn8vCOBB6UpkQmFf
5OKqBfuwukUASgJ0Ii9YY0CAXZABFG2l94yv83udPRuMrZMjTgUXDwaGttW9n4Fn32f+mgLHu5JN
EzYpTiFNGCc21aSd+fq8SZboOrB1sMK9iOEtsQLxnMlEBHgGsGEuxamzM1cyjCCLdSW3wPfexTeY
TI5HZfiTu62lZNCK/I9e/DGB1QYaYkYCuLnh/0Rb85d2thJOvvyu6UjVv3uhOmK/VGpHjQyUWfIA
uWNct+mR6y4qi8hwNKALMPIaKJe5o0EQSMaZ2qebFGI157Sf0Y6yycdlTgSDg7dSrv4G7o5An6Y+
mT1hx7z/p0LaVou4I0bhXWy1bA/ciaxINykzO2hFeB9KBww7yQ0IzEPpQ6dJXuG+pgNj81EKgAbc
C+auZ0OcG5IFz/vYYZG1wzfCrE8tzGDk8uanjzL+GvHvg60GjIi0eq78qB4IBs4XONH2ILMYsr9Y
nP5Aa1NglEgH3jU4Wl1bFdxJRwG10tNX0x3dGTM7I7Qr7SJbd7mfwZ4ky4PdoUENyO2Q5+pnJGLO
y8VesDvHM5gZFz5mPZzxWMbugoO3/R0v8r+PJUbyTHrl2sIw1nT+cesE8U+pXEumB74MO0WfRzkc
tMaOo3wxeSe3j75/F+0m9ZxYOvi9XYSg9NkLvkeKiURUMEf5uGTDmkdotK5q+w0oa0hfXIHeuPYq
qmwGJ2J4kzty2gm52I4SDxHkh1sePfVF5m+xzIiilWbTQ+JbkQU47i9idx/E+A8uc+bP9Smzdtw3
WXoU5FxlB6Yf0B0JRVUTMvImW2/hJeTrIDoIxbnwGEDBV4s1kGFar4Axao7qkZYFE/9I37kIO7Hw
xa/XXYzo9rKVpe67eKeo19DADnXJM5ApTmOxby16LK1125QBwmd6umihoZ0UyCNgbe0JZJLpMwGq
4PiSEyi3toW4YGG8/+u1qwaGq9BtFPPWVY+U6iNIT4Gx6eJX1s1zY60A5OBg1249f22SseUtjdKp
lb3F/tr/+LCYXKc1H2O0zYlBtsOQWSZ9nvtTskO0MH5Bs6vmWJeO2rC5zui+guirVld1s1PbZdev
u3Rj4Vokr0IIjdk61BZBtBDbbRX8Tt7SLuPx2nroTLDHZifl67h22NDoMosdu46cLniMvBYXxWWD
DTiprNgoFRu0sdgtMmdV0YLt+HUc1ep+5AgXd5q1MrHKIOkWR6sknizy4cfm8gSDUBiXX6buyDgx
oSAwfksm4r7I6ohh749nQ/3yi0dBJrmYE9i8xvxKbk6jjMLts4F7my7FbF1aX6VwasK9lG8M0DME
V9VzSI5DcnfbNwkWmfXIzIucz8dwF4eOJCxbPClxcqvFr1574Ygu54se5e3NNOW1Qs4WQ32wHPGa
AMfRvaGfoDL97NO9yNiofyrVelgkFmRAhuQFBJwzFvCETlIy41LG3FvH5GrZj38yxJ7QWnUhpMn2
hLHaaO3FAdHaMURBn5xdCMMyY7LqpGe3FJNY3mNwyDN4PDqXUP4CiDAhIbgrjSklkLd/BM5mhYXi
eTKh5gKmBDqLOLn+MGEus4dWXggcAxHRvF0g7QWMB/EcM3M2bBuHJl/1CT144zEHxbVE4Ts4cbvo
o802p8QnOQy7fq8Et1jJ0Rk9l9qc+HWCuQwwX8UMsvrkIWm+vGCrYB5fM/wnq1ACRngrPzErsmkj
PsEHfn+ivBU59LdRelbhgqC8UxdV/uURUehXd7P5ltg+7ELbCekyhFld26N0CIt1bsLW3QwTG6S6
hc1R6Ha1tvKIcseVD4vCDt/bLxk40uSRbPaDjvftTUFBhAFIBfNKWPjRmVFtEoSfEnHNMQ4xpesw
EgTK+YujrVKeK6jh1hKlL7x5NLSe465dZc0i7M1lPe7IjNGznd93jDNqzJcpmOSfUFhkFcDrWTU5
nkCLVvSTNf6a4zI9UK+GjwGhpHJVtV2j81h6GwoKuvy3Li5VgCj/6Lab3IckmM80Em7Bti1p3mi3
JHIIzKoiLKgPKQ+NumI6QUIBUP1g7QRserRI4Pa9zcKxTDCGvF8McjP3ex3FIWN09yYmYIYjcD5h
Gj89RkFMqid0jyE2z8m4l4yXvI5H2G7yZTQXUDT6+ClLy/RBSjPSbtmBgRHvufrgXTXTUNviPQxz
Ubn4ApwsDsvauqasHZfJw27UMJmmXJ4NOjrzTYcd2HS0dunbgPDHxt4UP259GsttoqlM9RuwBQhx
Kgox3uUIpp8k0ayOr88W27/JPf4u1htceogZkGQSx5+Vd+TkCI3uExL5YN2q0hnTTQgwYwz3YNgI
sABa5GrWsatuKiTpjAyqcgp8fkTuPAmXAkSNjKWmJ8SkdOeGMgFDujHawL1UZu1w8wUcNn8tc8Ug
SdNPXfErluyirCdn4oICdtyA/MvKKWSQxaXIUJyuAyzuL0FHLAxMlnZ6vmHCQSXGLY5DyDUSyDms
LL8lj4dYI+arHM6g4xilNcFZtOY+eKzirsCdh/ZZyFt3XATNT+YdAxxpQ+VXzX8EAGaAX+yvc+tq
QgQUR86MhPigc1MynV3keHAB9gVAdBlzgUja9pgvyjq9W0ANarAH1fAgenI8qKra8dZLpGVr8K2y
RQdDROV/hbgV3HWWOVm2a41FkDoktbuIZkKcl+8WDvBQCVQgP80mtlzr2YZcJyzpWCFnYoQW9RfI
9ICuevHOgnvHnNKE7NhjXGfdtRJb+QeZO23yqb+ZStm4KHuBa+fh8FmMa4yxjGyPykDw57X5w9z9
I9ROzAcNLKG6vCMSgsFVBw4JyzxKfgFLsWl9KAaRodtBOAwpw9iKQQvgDfE/OWlfPTluCk8cPCQ3
3435SsISO5+4cuBwPI2q/OwUG6m6ZVyG8BUx7xXpaLe9csW03eyP3rDtlAWwqBvsaipiaZhYwJCI
qZCHsifuAGzsrmR37IUx5kS1l8xydn5LMBGtY52A1UCA5+kuGyh/2ds2vXgrxZtu9Aig9p7lyNmr
zu4lNWKPx3gih8fOFZ0i5YPbKVOwAXFjmS7M6tURCkz4AqTQmqCcZ1YeMtKPOt1bK5g0etbBFG55
tQ18SlVD+8xZLT77gMk4l71H2YnqgS5AhBbnI/zwDRDtEZIUCo42o0xBwOwS/WPB/4vzvTvC7fIk
W9UU/ObLz7y+eFI3n4Ac3HjJXWcGAd9jKJ6Jy9jM/0u5XgWceaHZ9pEELI7ZShKjxUMj7GERhAN9
oW+wcp9JLdtQNk+YTTDsZ56FqLmqlpKr2C0pS1aHZo45pIv9XSpBnoCTE3AeG7yKOZNG6GXvfEqZ
yK6dvmmZjsUuGri8/cwZ/iSSPaKG7zRMuoNu1ljuoUNkq0Gq0xqfpmRiKDbuj8EwzQe7L7xvgEYL
JlvtwcKsmVVgjmqUGA6LjKS0cokwTn7UgOBly6mZb0UduKC/J9a77yRbyJtNKw5wW4PMaWp5k1qd
HTHCyTAoy/JuOxjoRWrxUv/2TFqD05SI84b5bvzob05Exk0nKgT/FwE2J9KUNvNVr0QyLnBUZFZX
0LRh0AePjtv20L+b58jMV2dOLId4HnWBnXr+PuAhg9zH+XCGMwT8iUZERpDLlcUS0Z3BX0O0mS3Q
H8Lz7omG12aQn2BPM/Dklkp4VCFpRGLzNG5Q27fDzriBukdP+Q+1FTNZhfe27E7GDab3Uf2Kf3Fv
4y1xUsLgYwzEJ4LFhn0z5D8OYd4+OwsfDJIYn5Jv5rMQ0bapD/I0l2GctERazuz6xEfukYaPc6wA
cRz4ZYBZPWnpGubnw8SMhuQHG9yDYgU5fUlXgNKrmjLrBDbviEEDQXuMXSYaOePGHnLTIf8tZdbn
5NJXcb3HT7Z9DkzmQCJHFo4dnP2MKACXmPFSxzDMx8KtQcsPhvvp/0DMUPG+onERZ0P/qf8hAhP/
MPblBbicYIjoqtAXIL+TXrw//5ehNzSHLp7xNHTEBsJC45ovIQAlLlvRp999VtjWIvfo5wncCJI2
JErpD3pO/9/3GBwtkKjgZx6IWwPsahHH3lTos8iX4ItNYtUP43d8tA/zChfqJ0BBhnSFD4nnInzr
AefXKYEI6ww5mcOF4j9m0NEmA3vC4aAc2Ei3uVUUogmum3hwmXTCM6IM4UmQa0c1jdEe38yQkaml
AedyT08pvbjO7WucaPYgM8hDuDnAD+IWfsOjvFFDwpDje0AdHOGGHgAD1CtgZHlmLSGXdMJHgFLh
PPy7lVAW/jkK1Pt/mgGmz9GxY+H605hUuSE4Y1E+IQpMQeQLyJ4gj/wLg/fsj7fU/DG3Fa/s3RwP
HjnyXMKUiTb/YZK1qB/GS7yiyGJpM4RDIAJnFH3Hv5h2PhQmegjIrBOiapimrAUJ349JJTTJhSbT
P2YcPFm0xjMYg0joPJPDeYYqgYfrn2wieLqQDiq213+yo5v0qq752TtiSMy5wuj/xdzZOKE3ytTZ
8IBTrT5IybpyJBtLaJuIXZhRQlChzxDfJmNLWONIZpA4fQMCcNOILCSbSlqOt/Hmn+NzfuZdv6I/
qINA+VyNa8knIEJ3T8j8vtoW12RiKJBrhwkuo899w/lzzr7CA95GS8z5rj7kAR734FggcTcf5qG9
4TN0k5bDFd+ls0d5h/j9Jt1wXaBZe8V7LtkzenJn/sQ/Yk3njEtuaI1OjC14EKOrdXIPJYSG5pEv
J2XuxJ9UIBWU+/wwOSlgYoPvpOWU53w/3gJkeVBAuHPlOUEXX52ak+UMf/EZzvBZulCPyH/1mdk6
6iTEPwNq5muNwVj3Nz1qLzQTxRVxJkxg7gQrEUwXIISH3xR4fBj2wDS2ef5ZiHReXD03nPGH8T/i
HsT0fBs/m/0h1fontoDfk54z3m3ypDJldVD5I7Lid/J6KElZOM0f14Fs4EmwwUeGzKpONGAWJFeS
b+QPzGh+jkvPXzhA2ErhJRigHOzG6HjTz5DBOtVoN6kN8YpocCojqc2YdHzwWOF48mZ5cPw9ZK5k
iwh+CwsJwvOVqnUb/CEfZwjNs5M+ihMeTr/WnR2svkwSLZ/i78ajwjbNYl9DXp+G1tqmebLQJmUO
2q6/YcczyHAaI2Os8WOcv1GNweJ30hsUtBOM70N9Ex/qw3wkf1SQL5aweXF/YyCYicpbv9jgqAe0
E4MyOn9iQF4saLjr6JS9P7721pB9H8G1pvLAPhZ0/mPSfwYIbrxt/Rpv7MtMEKq/yc9Dek2CoY5P
N8BYalnYLJtbcoz344uziQvQOhKLPjzH++Gv3Fd/07Kq/rj8/YvHsWeFZn+Qiv+KvxE1u8TCis/Z
MeX3NIt8Hx0njgUujXthh8vEiV6F+8dygdHIleYveFSeESWd2VPYeHALaf5xy5GTlXv3S9z694k3
z8FXXbmtAYchuxc6nQvMRaflpSwMSwaEXfmBK9ocWdEWVzrnDUsv9zC+jFfOJC9MsQBlEfeBD4Ew
WFdNfFKlh9+K60DITyUInpaSkGbKOytfCzmWIyQRK3L6bDSkJpmsOnLXrn1ysztaebnngfP8pYWF
7DR6iIG4Y9VYCT3JDq98NC9Klj4NL/5LB5zlfcv8aCs4kcwywk68KW2/K0qZSOpqXQONDpDgyG/v
TGIw83yldOkp7Z1ygN5Nz13pIVBqukyqfEUHXAfFIvHGtUnWQKtK24LE8bQo5mKDczCbb8xB2PML
iw6XA9kpJPVWZQnsc8vdFtqzJkKephQgpl/rQ75JXW+f0ClbjUsos/iZb6wEK4zUfI1RcdYb7Sdo
UlwXZlZTkHQ7bGr65sxQFjGRmVJpnZoanGSMG9iu+8xr9zqy7NHAjh2NtgWUUw54ppB5NFjCKkmw
nmBKYsGSkJNomZJCRmTUIiAy0UhMXFz9k9wLC4IqPak+4YQ1l9EXR9CIMyKJYnzYBP0H8HoVlTpZ
39ZZp3CQK2HjkQknaslFHfJt2Ic7gVJIj25xDtkIbCFrroKEaS5bS7/xCBotgn13GzOmhdj3KO48
I5g7WcPIza2Nwo9n5VaomQIJil1gk1uwIpSM9IGdh1Puc/TPoTSJ9EJGihrYC22Y3uKyFOL2O0RY
EDBJHpJVEqzq4Eo/pPZPL90lHYQ9ktZw9i5W8XiAoekN3lomu6FCaesTsFwzfc3ZPcdG/BBLBt/x
t5J+B+qqlB0IXhz+nq3EO6tbD+auQo0xZSmdZGDaSoYKNXP1e9yfFQPVWnMP4pta/rbKRqy/Oza9
Ut+YljOFGECK7Q27MJ5ufHfRuWbzyDSgfR4GTpp0m+opU54V8exljXqhq5j8bCtmwxkTuBzNas8x
CR04kq8juG15bTzHSs6SQAZWtq3bk1B9KTSVCVobhSY0z5YKStCKSlLoL9kUOnZsgocGuUxQZ5V4
DVTjo0O6FPdzEdtipv7a6C1GErMEeOZjtqT2X6ckU0k+KisMyjwG6FKzzzIEbEU/q0vpoyRlRGOG
TIB6fdDCFxHRmSKSwcCw6ZI3IQwOPJjLGcbbikX/Cm9pIOAjFrkJuAJiqOwKE0j46qh0UrAbK2fs
We9q9+TWduHypg+4myWKHfuO2WwSfkHRYBXo7Tzzruv3gQJTk/8y2IzKRVB+tUld/h2F8VLnyMrR
jMuo4rNHIT1LbSN3r4yWuxGRFhZ7aeC4yN9pew8gy9YbQUtmofFSakabu044pFDJe492/KjWv0NM
L2U8dP3RZeSkeG8zzma1chNCGUmth0T3Q4m0hWR9j3T+msgxRICVAWCDvLuu8dhr5rqEWz0nB8Nf
Ape7im6BS50SMJYvdH3rdptAW48qCmwA/6o9dI1dKPsEHw2J0XxHMjjCIf8U+idiXuvMBM+7RfHb
mni8TLOLQSEg1rvELjMOH9cT1bVxoRom2+penfUKEBOGFcK6S5bFsJWlVau+lf7sUhsieIjE7Tjg
bRWYH1UUrnz8fzpjKfabDIaA7DoQ26PKXcm4ggXiQqXAa7Cy8rDLZ8SH/1qov1x3nmawlT81emo6
j46tZrDx3DfHpThCUTlkOLv3N/UtaL8gLupURBzl4GgC6vrFPPQ37BM5zew9QMuF6TjB2CS8mCtM
IVBS0cbQStFZQTyGG8pFZHoT4HZQXkN8skhT8zaGuR76Pcgi0Jwwj+Wd26+hlngp5W59S+16z02B
/NOqjPKI3Nta/gljria8RaVjyiKnBl3nwBOFjRapYd1mFgV7tdsIwVzFfxA+KqztgN5TjLEujqfZ
XG533cZV71LvANGlwlPZd82Xma4VYQFNc2EcQCtUnN4pkUAwP9BikiHGKA5Y1rNFkxrYnxwTxe6K
ToRamC+KH44IeF53dZBnTmSdNVJ5p2vcY5vi34SO4oojBlqSQYA5sLnyHopdS7xzdDKZVY/nerTb
+Mllc9OF+InBCEMG9JXdzjJ/R/03Lo+jh7g0eWoCBqix91I2JcipvqATMTK8Jk4+sVfiHRQ57hi3
rACnKcxR89hER0xjqmSEvAj3ORV49pbeU0GrwcvO6AzMkAyVy+qSNE8dB9DilLF4VSqNONRmNQS5
bFXTy8GRaEFRaMnhQmefMvTS8llaFx6fG1gwe0ml3Qrhq9X2vELSH1dojjL1IMNvSrbkG8VYoHZP
zLuIMhexjgtbBlHKWYlh7HuxtMzyeqkzGK1y8AUBdX9nXgW1WcZZurI6KGiJhFYOf6KdJK4lqmxl
2Q7GNheoac19hpa5U5k0Ys2pLCJ/jo1SUaIfL419IKdXI0tu4rAWDMw51GanmZMNiE9biOiRQ8eC
/Xzw47dK38vEvGE73QYEjcsooaJOOWfKXYPyRuFCSPcBM5u6jtY1Xa5FOpYwPkwyK4TtxC5ke/HK
cpVg/eLTz2vRZQS90EUgLIpgyVtU7/+RdF7LiStRFP0iVSmHV5ucM4YXFRgslHP8+rt6bg3lscce
DFL36RN2AIZrVHNLwe6Egt5zeuQSBowztK+5FhnAwuYZWLcGBR9XEic0nt44oeZ8vweZR+Cl1H8a
8Q+iMFK4jlFBZyRjN9oUDcp1yzyUnNqwWnwkdO6FNAqzemIwlHaSfu8x2VC4JHBCPwgYgRcCSxtb
7BhEYCo8jKyTDw0w3QEMRUFxiVHZtOGSY3ips8FtWx/ZYCYCuxgP3tNO+2kfpNNKDxcCIwOkyg2o
YpD6qH1rrg0x2lOQ6+R86rnp1JH7VVqpS8uuNlIzXOKo3AVAnyUVkHEazHKtRDpL3vvBZ20F4Y9b
D29BoreilY+HWx3onO3lqXISeld0yLJkLp5W6pOFZHMGh0gRQOjPmIGL992EAz1HeYel6zGjbyJb
+azs/K0SlAy8aSnRwci0bKo2FvhoKjd2aoIJAf6kwGV1JkeY7KjYLjgqTRvlWjivnOGvAWbAnZKK
RoTbkP6kShU6IHYT52cT1JwJK7u1LiRbX71QeIBUntb77mDjJ9QuvGqbIRJZwXhfx9LR9N/dUkig
9hH4SzoBLnPnxqR7ob9NjoYehjC2sklxY0CLQVuvLwDeo7NWgV3rWD5BMjcdBjMIoJVLvZp00rb4
3K1mo7YoobWnwKKL5M19felUe49gzT+TaZXawuiXwWdqVAYoBHXZg2mxrY2bL1tvXTcAaCcNrbPs
WkMaFN86+frasd+WdYl8LiuOnDEAz6XSLvFNolSLg6lcz1Wr+6ppbQwy0EeoaIXIf+097lXfIY20
Pt4kNk0MBV5okDL5RC+mMSC0vWR1wtidRuxWBzzSH0LnYkqzyGWIy3l9CsGy010NwcrKnz/fXVnV
3vZODKMGg8Hz3MKuUyBP96Z3krFJRAwlDbNFohwyhWUK3N7e+8bO1Y4Vk/Pa39TuX2/DrQunJQyW
cBQnCyNC1HOMY5LP6HCQJ8wDwDLUa5OKPBz70P1jITs6FZO7cCkhUOosOmNG333gc5mNsfDS52Cg
2bNq4KEQpfEDRtNtkmljD+22dhIFOFw7WC5qxXeoQeAfimmPW3MzMYw7WOYU+lrrIkVoUZw0aHxB
i0mQrV2F3kKX5gPTf2DUSQFBJQCM6i4BEgcg2xnAp+1C+TAgxTC93QUf5tzb6uOMgzxlRa8jZ6oy
TxGwKderMcmSuSId1jgPiXlYp9FAE+2nPqbwXvj5JXTB/5AF9Hc0raVtIrBpIzncgIq2O/zfxi34
o8riBIrmauCdNAaXvYc1gd2NHVpcXiVuAioy+jQv70KP1FjzIrNw/WH2Dx5Wo+daWysJlJ6Uzkpn
TMjHJg66lpxtOusXKJPR7gymlhKTZ9qAMRkzPCRbW8i0qBv0k5opHhihdw2GVxj9thFOpj6FLIov
DUfDqGUAH9Rnk5pHtDiZ2RU9ELlooQTzXHIgkOpjaH/w95QR2sDSG8G9NgbCMBvAces7pdqAj4YG
pH9mFKKxPC7yLWjVpvvrO/DA6g9xtrVWYbAEGVEHUzoHYYs768QzvjpQx5CUQvsryITXnD/y8QHG
FQ89Ui4kqfQ35Bg3unyGY2FeGHNz8vYwxEoMfGmwnPMcaNi3kV8tNngDdWjtGMx5ra1mzMJ2W7sr
zhDIooM+U2U6UcgK6WsZfojuneN87qeMBwD2DPK5lS+hvwP2LdtTr+omYT/xKl5Ju2KgHJLEKn07
Uwr0Qm17O9BxPkkJRsdLNX8MUC4yqlqNLFddDkCHcoPmQ/cuaU25brQKSqbp3oWORAM8UavzhVPr
pw7sl65vBHDZLpdDqjz0FmikZuobnooK5nPQLcyRC/ZwvrG6cBlwqCUOnkofb6onuxLOjku57eog
3Ai0ebEzUSa2jIjQkWMvh8ev5M48r91kxY8XLrpyYVf2KKKb0eQ1eTMVWKt9f8wnmD4VBoXWk6TT
TmseTnzoavLPsW6dHO/PSXC1pl4qpEuZ0liWsU++pggvFJ71lemIkAB6jQVY4pZ0KN9eO5hf0sRl
CX/kvzAp6NuhRSGjsxJw7T7Vutf1Zf2JHnqhnULAj0IOtD2oOy0epppt/wUGZaZtsbGbZ2+h6o3l
QrALpWZF3MgqOnay6N8moyw6fEXFUoOM4PqjukOrVcFYOShGbmZ9l0r6YJLruCQhP/is/SXIvFfI
FxEOeHA8IOUDVUdDy0hHcbvC84dmHAAzbDZhBMLL5ui65JtgByOEK2Agd1RedKTz3bW9t9G3TceM
+K7KTt6o635KKFw4x2geb9CihfVlzeitb1lfa7xdJ97Mm6EeBKcckzN3W1+kX8yMOvrXI2OCiCbO
WzaCQdmpv9AG4G3D6CsfA6MUe4ShHwBt/i/gD4oRigdI14WDOSiYXtKob+MHMVxGA1BpGGtLR/zW
mhJOL2JWI00ZYVSInhPKR3DJebDhsESiL03+xROBmVUfYkIEC/HM4JPGJ3UUnVEabmE4Bg+SvxFN
gEQnZJH+Nd5Y3dXT3JHGCLFNKpd7TJ77/DclqPfFLjwwLmKSxMfs5NI+QnHuYl+qXaZ9JZl4EIX6
TfTiPfGGKIU+L14G7xourPiKK0A9gJscujCMROipgzj7R34KQA2RZl84o/HgaxwK+a8QGicSRwcw
dN4fn8Eesu/mHdITDL6fGvQjJmyGuOvOL7+meBEGulez40WQNWQvH2uaAygnLp84+m1gcN9hPMot
MVNBP5xrykDI7MVr5YIzd5F+e4BN9AAgWUDfGJgMj9ZeMqKA9ZAW03H9/MLfTR++mVPRKCb8vCES
AgVDqZVhPx0WmuAImEJWezmPimMFGEqLsSOqmtohu7oIDFU47qJz8Q0fkjZ0IYuGdYxZqIfMBt2R
MR8rhO4kpBBGFWBCWArtNz1rpBDE7JC2J1MUIG/oEoAhkUYSnQmb20RYZshFS/bY0x5ttmChZ8NJ
WQ1z+vfzbJftihOWfytmfP9upI4cYHgoHxrSVmwCBCRKpLDSg37pN/XefvhLk8/Es8hrod7rzzDW
+rcFFPwDdUwWhEdaf2kf8iXbfW7qhckg41PE0MF03HgDNPqjY/z27hwRfC7qW/4CZA79SchkMYV5
Now6WG20pMW3kAxxv9HvYIpC450WPY1siNEyYq30JRitMbTE3G34iv4p6rBvIJe91G84Y7d6Ax7m
VHNW/tl/6kV8cnH5w0CwOapv50kfWIJZGoqinAddYGCaYlxFKvTBlgKHFIAtCIJTYFRfJBomNTQN
ZFQwglt3qg/9JofVCyD3DRtVnIJvec3SjwlUnBRcuOaUvaCfRS/wcf+PVZkWQ1F0fl2mPUKsjImn
ysb5ix/9n3C6QssbJBsigqAzhKUlkYsK26bCZhAqfpBopqM8JqJEI0a1fEwP/WVA5zNH3sP+I6Eo
TuYfvU3nJ+XrYQUvlLE1GFvCASMs/isfeVa2i0FrDPkd6ib2zb9QInlQ8BGIhD0G+gJZY4Z1wnAL
eYbMn6ASJCRMW2axCJmO22CKia6YOZBHoSPSCFk7ZiP+G/GuQ/Tsb8omurorf1pcw/MXdcneuBqM
vKCizuJDs6JN4m8UoR+h/fCi2HjMphGVsf/Iddhvyas4EVWqExot2a46RS/goNmJ6/fnpdMi/o5e
LDLyHSUVM2MiuPDGI/BxlcQtgLpAzc3UuRHzSDEqCqRvxgva9d9YMGbagQwJm1RGKOakHPBnQedH
+zKZmrEkWZjsIzFRZ74BIejfgvPe4Zk1SOrI4BC1JvpKXBJNiHrl/3Y3OHWmkwfpwZecxDVTcaHj
jfVsmwk925SGyI1Rkvmqb/wQIeQl71RyVpgazNTM8ZCOP9wDBp30W+Uv1QCkPu5pNjojhlBoSEJh
s7IxwxummozLMMpC5FkAGAUdsUJyFM0TEKFX8eEJHuleIt1OpEAD5+Ah/mqfEE64speg0fFuGRZ5
b/dlv7IZOkPgzcobH8yXJjRP8MhiVoxb3UN6lAAugm9+hrY3msG8fV78LbuyLBjFMnZi0sjr4EX8
ryjlvqCw0Xjj9TCI65j+MO5rnpwrQj2bDc7xcnN31VPadE+CQopeHSy1a4gqu6BJE7/Su/S/tB0h
7NgciyOTqLPxRC3pyVac9m/wZPsY2UNaKgAgil2FAR9BCkp/LAbSV/rHhCttRqvq7XMfYyRuvH2y
VWbQ4PEiKqfRkbu75TdzIq7FWArr1D1YeOwFqWz/SXyLWSJBiok5Cm/Wv08IWO9/s0kPraaAue7n
6C8Y1p7FL/Hu/h6TkqWGFJC/xNJuhxjFDvu3Gb41IyQmltgFYqwkFBudiTUBaLySEfT3lhnf64ij
4QEk9Eb6xXMAGIQ4ujjFKMf/AGyJNjRnJV9xstNAhuBHQcSZhLPJA+JttEtJTrRVuan5GN2g+q9y
/iXfwDw6IWp76R/JK3pVp88t4aOMkiNho30IP4F/SpHtxfoRlgQPwk0EWfc3OdX8k0idys3nFuza
i/TDKWheQPLQ40HaD5oHhs/1P4Y9Ga6pTLpy2XcLgNNptfWCnevvjHD/kZZysEwk2Ne3+JwA6q63
drOO00P8WRj+BOn6IJshYsXWtc1vKL4Wk3kFrhxC32JaypoYOPnuDJ3Lvfpm7BfftWv5Zm9zA7sr
cSh8s+ycQ/Gs+COG33eWHbeFJYrLs/gPAA2MZ0ww0pZ8Tb9vLmz2aNPt/DW6HkJkrbgWyA5aY3f1
eSYz/QisbJXMsKBcaQf3ZCFK2MzExLK64meHjLB3RqTwyvT33Mzis4srXvdPu97dORuGrW/2HXhM
thxYNxAKnICgXgk2ktiq7Ij0TLQB+KA8lWfMkQKJvRSDdF6f+AaboxMDTr4joAtiB/AHxMvZfKtn
6cmBds2Q2K3P7HSwB/wfjYEyM1xo9OJpmHb6d22Z7llxVyDV535jfgvv33ZjXupDsWtYDWLxvDg6
kpf8KF4MUVugTQ+Vg6w9cKftS3RDaAl/PxqTbBQuI4Me7cksvn7z0sB3oIvPZHxn7xhIo5zRfiVP
QipvXYf3bH0xouYBFZhvmv84wUA6CCgI0fEglnprRBiyr4Z9BuCIa0UKI+Tx5R28IkS2lgYRrLoW
V83iFvO82ZPwxaN68sToTDCuIYfi+hJ0APuQNDFFJvCga0USchN7+EDkKYg8Fe1DSLXcmzczdHOF
UhxX+ke781e3R6nAOqOCKB+1u3G3jzGS7uZWWNehGcEfODHrdqef2h10thMaKwcxpFd33hn+Ky8S
c7k10P5ryEd7TodyClONgbkIQJ8tXlNrfxHfBTKr2QIBOOQLCoij80zv2lOAOqIjJh8LmI6LFhMF
QlHJrWUd8KDNzEoGurEHqnZGAIujMd/Ul+DEScp+NX4xmyUPZvcSFignGnTn/qhwXhPu7KVD6Mwn
F+WyH3zvC1+mm/2XvFLUz4As8ExkUcDlFu3jcxMZYASyWMGkSzm19+CXUVGLtN758yu/8z38HTJK
Hylyb5kf3D9CiPVDyfzvN3MeO7/+ISRBSSFTYPvdoSuGLgXrtz07T4CYKuA25nLACownFpksDNYq
GNItIfQfLoPswn+zUTgeiLOADvjGPV+Xa36KCyRWnob5Haga4qnoroNDx7MKWVg0ob6kDeJ46+EZ
nwWKwFsM4kyE8Csmaif1oK6HY7/XUFPTttUPdQSKM8E8oHT80ffW0Xs0P9YWZtmFt8WAENvb+pI+
rF8y5F/lx96TFQ0wB+/epfgRqm3aUd4bR/8CPv0zD1b14rPqD84KdfadupaWn1X2613Ej/V76ySd
zE15rdbFOp1EtPG+8qu6KRfYri4NJKhogL6rdUOPi3vOsUmWz16oOAi+0ycdCfcMMI2JSuUgd481
zxc1E8cCuDlKMcpK6ssBB2uMAEmLfVECcoQEhH0xfns022YLf/Dnn4CxMatZYgRaml8MU8hnt4Qd
uuwAd7juJHUcgPk5PxNkQe6E3I9RJ4RsRARrrqT0lJFgtsBPA80A8KFdky0BOvqtqcijHXJnF3GE
/cvThMqwvS//8j/Z+BL1NfNMpNB+GC9+5trRJabdzTWQWeo7EPYe7R6saX9h1fEeQUkJqgI5sibK
N6SJ8PallKO/mhPpAGT/qoue5Dr6RuMIiBYSagD2EEoDh4sVknwvM8yCvrN/D/xwc6SKkKSkUKY+
vvPLmQTm/AMCZYivoXsKgZ7c2Bv/bzbv3nlOMmLHG/NAcA2tHVJzMnkwevkDI15EH9BBQ1/5Qcat
inwdmQ0AxjBsyOcB8On0xQWPUhS4Kie+swx+uqNMmkJBQnFCIde+6zPBlFtBBYIqL8hJ6hBGzsyj
eJCTcNQBhAFRhbYi5jcDiP9sBMKE9FawItkr2YRikRyWFJFbyEduEPUU94zD0SXrEvvnTimIHSTS
fhf1Uq3qSzYvLxZLO70QRoKTu0cB+odT4d/SYS1lJ/x3Tt6hvHx28UP5wQeKS0+o8Q8yQokW+YX+
Vz8sui3At6noqTO4Yjz4mf+LGep9JEB4/2iVgHXnNoGjp8gvNFr83yxlGmkoagpZk8wB4AWC+Jub
z6bMe3GXuB0ptT4J/9/Ip67q6SpEO/mhnJKbEBMT0wyI2yCtGrwnVNjoTyBXNKpEtIHIBUqMJQaM
HKyHAgiRQ7R7oTHVvSgRM/43PdUXRgEX8wFacaDB9auDc1Pfn9/uqL/dC2zrg3IiegLyXiWYNUkU
WtTRq3SD6fQiIPuqH+WjvjQr51e4fGc0i9BWeRoHSOQnb93f1B1Qq7O/9s4OSQOBrlnG53QdHLlz
2HvuiFzo8e/Ancw5NHDB8d/+2QS3KQ4XnuIs6ilpU13Bw9w8lKbdk3vKrgwuyEzE96NndjV34l9R
fY2uTH+WMs6X9gmqGXSz7Nrf+pu848AVCkccwPwE9pPqi2plOOgj/pUqQYgwc6Td3Jc4dc0dSrI3
UnUch52DvRN1hM5TCva+vOPpqOelTXBs17QYRINgKY6NcDmcdFZX8MJADQXNn/YBNjp5GbQdOL1v
gFKBfMgCISqAWWiSdKL6pgwPRnwApcf6ZiaQoA3H0A418H9uEQQndgg7AXQae2FLvm5ci6N6Lm72
26QJUW8Kqu8M0f9QGPsImchd8Up2AdUM2Ga6AaiiDDB98kOG2YQ420SnxCBJBBbm34NjcAQne4qu
n2e18FbqVt/CH4ge8FWTR3UJT3BuQZxHjxrq3BffquAGcuwWqMHShDe+gV5ulCvbTBx2+ptxEDBb
vROapzXnKJMUeFjAannjAmbLuKAWi/Hzy7KrXs3JoD73v+RL8kKaZwPC/JXd7IsAX6ac+yxocgDe
drKNFzkaOODd2FAolf4LPzQWxBHFxqOKJ47Zd0InZxWMIXYcxxPTcBoLBEP21R8/NvzQHyakRlQb
qDxzkNCniL4xu6BPQJsuE+NzNPbH9UX7iR8fcOOO2MIcgcRAHuxukg0iX/CyCRqU4PSYGjgicN2+
9G9Y2EO1zLNJ4QgtHTqJUN4KYptLn+ObrI0DBVATn6j6iCZXl0+HnMHKCA7Bh7qgGSPGMig4WAiD
BlTL1iTNJW2czy+lAg8qAW6eSEn/6bsbTxqdFARoivK1Luo3zjGWU/MkO0NVnEVPJARW+wzPHdkg
SSH9N5P1T1L44it/j8ACqqzcUBGMit/h2G3ljXZiNlnd+kN/UA/6Rjp93qgwAFOkVKH5c60C5Pe+
8qUBVvml3JQbnzQkMQhbnVSqxn/5h/TSD+C/1AM/inArzyjfdbBT9AjITOgFUPZzJYgxLVJd3/ET
eHlOIcQLDuh5A175zgWY/QveokM6QwnByuEUBmZP1j6gZDLTKGLwMeC38MTGF6ceB5vEgM6fBWih
4oOn0fz8IpUoUTBtv+Bg+sgVfdeItMO+gj5I7csa/yXJMAjDMD/ogfXIHggAO2tJKJTC6GLMA2gd
Fjce1wo0vJGO6iFhnL60sLnCb6TlkPx8/1tmoU37SJyErBXSQ05s1tJO/fvs5D/gN/IfGlVg3Vl8
KrypBy4FNITjP3nv/elr5Zj9uOf0T50y4d1pc/0g+vLOyjh51+RHXatTcx2sPvN0bG/6mXwN9vJS
XobHftkvpZ2/la/STvzJ1sk7WUtznApn7sbeuJvgTL5FCmbc8qtzIjsMr/7TPCtH+W7Q2NtnP+a6
I7Vw9/j+sc3gyE7zR7USLgDDj/dA+LMX18v7y/s5PILhZaMNg8AG1ACI7jQ7nRErQFAB0md6rZfh
v9XC6J1V0N2MVwXviTMaSkc1GrCPw4mCG02Qe37oOiJxQr0EcvcoaV/RtLxybxXsj9D0YL0mrA+P
nsutZo1RLD3JGL1fEFbKm89ckNf4Z1bf5hVKqH3t3sq7Idzcc0anB+cC/G1pX4H6FMxc0BDjlHxW
b76uwUsvBohBX9ndfcI0Yt4a3fVnjBAbWcS/h4prAo2wCo2xL5LW9Gkf0md8lVaktxP5EC+9p3y3
Vs4snRUTfQ3QZa6uwRwskahaafN0Zq3SsTJnouzMBu5ovvysy2s0NW6fszUvlypP0dMymzUUebAV
Zumz5HeIfUAr8uAevGPwzt79LN6mx+FsX5lN3qt1sK84SHe8tAKf0Gdwj94OrPKvFuHgv/KP/IPV
VV64jTnZvCEkaslVnC3ZGkuTgMfqFLk9c8S/amXgf4UOjt050grVhc4kYttwyABeFXDkHQ4HTjHd
LBdOrM55Nx/nq4pQvA6RmEfDAuQQ2WzWzMKEHiS/q2knXvqIs0emUV+mE8WHljgya2VVm4QeqqCu
5M4FLsxcyGiZm00zJcE9M59bdjPvdezTNW3XKt7G6r1V78HMg6zdCC0pmdPoFHHM0N8hd26Se29r
QLzHCf6XArys1v4qzbtbntOIDyuAtMOXM1wzK17mbQzNFpJlZqCXgWqnXv52ob3PBnWjQ9CyGmii
sbSQZPoV8TgnudPhWPlhf4aMSD8jAxMtoW0eON+N9ZmDG9qBOqN3+eiFkm1ZLhTB0MBmTrwfu6N3
jzZvuvOKjQqGXq9IbjkHUOn9tgi6qTZNBkY+NtWOjKFB4a4z39rFskRbqZh/9HhZaM5OD7JVivgS
WQLvAu2ZcRzPEA3xKdNbFDLGgJkM52wWFw+KnVqZoiUQWiG1DbriycxMJ6bUniMX96jGZvBQg0Sm
950Hey+tZgmdegqhWhGQIog2gDeT2LyiF3zkSf6ywL187HhUkbUmOplUiFO1GuBsRhO8V6eqHX87
DRdT8ecpr81p0W24m4hohqizmibaC3kyTu1+ohlvk1514MxCGdHUKFoWwBmL1t1+Mpdw7i2HLgYU
ge1xuc2sct92NnZukOWiZh0G8crpYUal0ZJbPVcZTDkI+/QwzuxPP1WKcNGTWP1z483jZR3gQ2xc
FCzpAm2kF2g/kL84tJArMhG3x/2XZQaSfOJANRfcvRQuPaILtOLAaegqUOEa6PUwlRnlu72+L7ux
VWhAUuNpwNzA9GHBGjSuJW3aflDKNk3GN5BHXbAGtY/a8KtNaaoieGsGyUQd2u/cQrgE9n1SCxxs
x/ScA1WPeB/Gqpe8qalmD55y2vWM0oa0m8EhtU2K97idp4hRFjmixXUzaqpobMvzkKa6iqZjrtUn
r1TGeeqObfolmbsx7aXlYxvsafOat9k99Uj6ypp20fh05odPcvYKDYHE7q32SDVGpPQBaZZEqxAa
M/HYlUHbAMgtKnWSZyiJ9Rw71CgGQbKCjFgzlHADJBeGC9el0y9isdOshayrIYXb4lcUGs0sYNE4
CcgKNhbRu6t+TOmYGFtF3enWUi8unTnPSWio91ARohfixbcAOgrmg4zg14wGIheUJFP3Gf0qnxOo
BMKPwMjVwd7W33TyuNcPXblSUBmspp756vSbBVrWObqTytW/PkBwZHdtOgshVZVsXHee6du8PdUs
wQ8cOHjtLXokiX7WhpecHMLibupHwdnHwRD1GwTvfGWCuLpVLjWhANmQ6IGmV5dhczPTQ4406Ez9
vGg0oBX0mcHV7YKTTuGoRMj6gCv9UKthSxrU7McJdgHsndInbNLM6abkgx72XOamwDcrWWE8kVLU
tvBcG4K7/OxSmP8le5/aQ4ArsnFanq0PhQZ1ZpEyDnE6IHArxT+0nXC1QMBH59gEBVFZEwTodWtV
W+PAgKF4svyt/0Ece45CPSukKudgb4NqjtaNz9yraTYJ8MdGn7f5vI+3CiKT8r61WI+zXttIqGba
K0t7qMFO734++TOteY01TCLaRxFjdf/cB3gvLRumi/kpHbYpuMpq8umWWj4bShKxDA2I8CDHsyD7
QYWt9ZcpMzZrEQC49ycU75W5L+RHLGsI4QboWksrE/3Q/tuXSF/GDEZZny1gQTQ43A31DT57Mk1q
OEH4gADBxFGzJxZZk4aZU/IXQtVPpg6a8BgVonlGW8Sbpu6GYy2ppx9nakaLDyqy7kQG+IuFSg84
r6e3QDrULAYfWow1ajRwRRvFv8vywvHHKjjCeorArF2PsMOm/euhZSrGb+0kdpZWPGl0IDP7vDnI
1aQw58lwwT7bblYxPWd/OoQ3S3NQDl2ieROJMYf/I3eEZwqQsRbv/QjIQXCuofMAC4xchAQlqCQQ
FSmASoBvw7nCyU23yDoDIStlU/PnYpbMBSVTYiDhvj7RD0pehn6Xmy2IbD94e8Yxo4EKlqIJ6aj4
E9sHXzltm5PWP7GaM+dVt6pIGXx6ye24gQPU/eqouzTbwlxnSLE7o+qVeltCoW1SYdKSqpVfqwAK
QLfBxZoeuifWnGly8MydI3O03hBrkuoNUGEd4sIQmstewhioUMZyV92wp2YflReRaJjaK8vh/kWP
lmmwoXDG1PoxYZFruJAohoW4L2XJ8Pr43sYIm6lk+RtHlfZVEm5bvxkRz2hZZTTOmp0dDVMnssYt
XeXCRtOeUQ9ajgrOW5D30xhYyc+nRW5GguqjYOHeW/HiU+xNUpxE8Y4RTuHRyVDydah5iyoPiDDB
2Il84lNkXayuOrYxnMIYttvDMgEXFsmxp5aA+zJLlQqouf4MWR4S2WbcYEQf0Ag69EqwkD/RtXOL
mZ5Ey5xTo5ORTpfJUHGL9jBn+iSLpgOxplnTjx9Oatcc1ba5CmPy4iZdRA4aPAA56jA7J/WPA/zF
kxCyjWmAJ8rEz6JZDAotyiF14EJp6d1abst1j8FqVg+zDBOfOkMjIZ1ltXvJLGta9vmY7GCsWSLZ
YRnU/ijJmRoW/sLRkAoDNyf/RaxWjRw9dtyJn/pnWS9A8+WIRPqjUqGr19NlrCV3qjOkExLyyC+1
7Sk1VcRFoHG4GjK5+swBehXIqCMLLe9skwNBqzqULv12JzwzawXPwGRZtsXaItnLQF9DtinI9IcU
Wlxbz+MeQD0kHO9jjjxVHltqu6v9cKylJlr6mbZXEbzw6Ak1hPew8mkfGMM+9y1cEKyrhRdL0OVz
lfanjGKEnlHLthWk/GjiycXSb7MlWDcaXaYrz9HDWUiRvTbDflsOyrRB8aCM53ITbCWbSWaYIreI
tbhCHWpbt5oeq9LPFckHgnyVZXBbA5RJJs3qALVCNrZqP26i9M9CjSKyqfY+SK7DqnVGpZWu7Va4
kZG+GcO6CtWdqxQbk/NksOoNtKAxjLYq/xYZrE2FjmaMnHCjCA5yinh7+Zd55UkylbHZQ5vws5Ff
ZqtWkqfOsNEqHytYCDWBP7esfleV/tSTtbFUJ9PKfDVVuu3seN0a4JUABA9IfCnNRk+laeIG26yF
vKahHpXZi0QaZp2hrArE2myXFlkro3WWoTkHqKiae5scmTirQwRTxe6MVrTUDVDrthYgXxKZaVaA
n8hRsPM5YPQWdwVgHUo7KwZ9WcrtWhq6dZV5a78ipKnROwsGDqJuA8VtHJr6XFOLOQt0kUOHs2hF
t32yNcJh0/bFtHG0vS0xS9DCPyeiEpJQZQs3zWBsgrpYhSkMKnOfSj3AAPqPcom5gBQsipZVVHaT
vhxeWt2hn2Yv6MCzMxon39ilsSijgGvkgAqUDqEXTN1qGPdmP9MAk1fgpvOEVIMX7xSk/Io31vTP
tCzhPLb6GgnSWWeFK3HZfUM9IYnS6N0RttWk6ehW1GgG1rHQaRhZWXBXzPEnxz0yeOl9PQ4H4FPN
tBmQHSIvL1+WNjPoEPmT8DMvKGtC2ueIqhVuNhLxPwGiYdRvFyaLAdJC3kk4i+jrD0SNYGkEJyuj
7eHVkPGJVMa9S0dasjFkYtAeD6wGAwpYaag5uXAbOGSxHaCPf8pRm4Hrbml/LsVmdrKdzQcMGO2Y
6oraFkVJYdPVT44yN0Tz0fbIVxWjyA/SJmOtn/fpxKdUYhDnIlspgxsef3k4XuG447KJtoM77aNx
TrfO/MxLf53IG0h8YbJMaEJNCZzIu7r+opE3rrIugAzbI9n+GeKzzRLp5q227uOjajJf2TTR1iyg
k8zNcBebO12ZeeUkNpdBvUDltBgmrb5w9Q3zAgT+coSE/G0ROcSrWanSyXMvFmSqls3Th7+JfbfT
J6DPgpIr7DA2mJsdxAOcu39l5ufA2WRlmeGASQzTUB9aoEL5yWcdV0CiKYVsi+auIhyNYshHN3v4
KZkP1elD6vXvFJZaR78b+VU+lpsq+tGKYxPv2R825xz6LwbCfULgTLMWMQwWZJxjRhZ1Pg/MpZX9
Ks6uZm5hQLCEiwYLXfozuhfbyADIFaEuZJCPOS28beNYR0/MoB2aEjHZS4YDFqDGxPupyt8hPlo2
2ji/VBYxWhASWhHB3WG80KS7Ask/FBVJMlzAeNVn3RuvsvnptEWmYQ+NUImc43IxDqlAHWIQslx3
rd9+3GgUffZOKaSJVC5LMNdyznHeFnIVpTvyRJOHeVWKWq4jPzogA4a8D8NX5AIiWNXtzOg4LMH8
Iy6ZmYxQQAdkKLIiWlevyVc9by4n4yofK2BXpY0qCzISiyaxFljVIOQuM3yzNnl3tsKHBIGupknl
xzvX6L4lvx+Z6s3jXsbR0smGQx7INAqwQVDGsfcXRtJUS6Kz7g47ubWO8eCsWs+c1Jm7Fn9LZrms
LCyjrYsb6YuAPWahR2Ra1s79YDQUTyTEP8T+zyO0Fhq0sr0AxtswkWAhJJozauJoHAwBbGq4JQB1
rUVTW3M3QJkrpJPM6RArxayp+rl4ObE6spGr7gHQumLqyXFhudlc1vG66P+StpzkRQKxbFUYFwtY
ce4Yk4JYHEnoQ8rUyhrHb9OeTN09VKE8laCj0KFMY2PvFO2pMkDvh2cfGew6wPvM+kp9/aeYVZX0
UzThzU68XWQzNgcE6n3iMQwUjnda2tIYrahYXWvDpKP96wKs+VRQCIIDPG6hlyDHu5JRubRKcaes
6aQ30jqjz0hbu4O7KUMDWzsOTXHaB+Ep0WYgbMxsYtLFked9MCcceuwjxauoaQ4fUhE3PhZ0dpUh
Xw60Z9tEQqMxXyH7M1Z9QgPSBZG8qvrgYFBH/UfTeS0nzmxR+IlUhbJ0aySRMxjMjQo8tiIox6c/
X/uvU0XNOGAQkrp799orQDifZpl1jYwB06lmZrGjlXpz0b91J/Gp8mEBSI21mYBWFXGyDPV0rpK2
mNbvP4HiZaKebJxWMbuSmFpqiZyNfJvKITGfdbWL8U1UsnHhi/oIEavJYbLAY3TmJeyTZQN6hbQs
9PNLBCCEbms9lZ7mQZrch8L3VEueToIOWSxt1khfJ4N5HlvbK8JqARg97pS7ssm/01u/UzaTe78f
ZtKq/UquxTzchBvt2MypG+ZoztzSQ7/A/zE/t47S6rWiEq2W2gY0amEc4wvQMIy0k38USL62Ba/n
nKrkxn3Y++SULt+u6loet/giP1pe5iXe65TsEpBHwOMj2yz3IHnqQloNB9r3BzrFzTK6mmv1nwB+
j69nBNi7Dq6TuzjgDl4LND8y92AL+lNQX+AELGQY9ED+YPsjVtaym/hOn3lt5g3odjWSzNwq566Y
6rABu+nw+lBVQWTINUfVp0DLnYkIWzQQ2LPHEi3yjwxsn7D5di4aCIzdYmaFnlo7YMs0KsCZVSg5
NXodB9hZGxyJgY1c4o22dGrxRv9KQipphsaUqA4ILSvBC/lv72HoDdCApWj0C3yBCY3oFnWiGQuf
FAYK8Kp/V8/gtrwYhw9SzYeTeFsoPjh6CErPdOTF2eoAGuJHxiyJhQ5vxgfkz9ovvufexoSdN2Jn
R8gFWgbxBXRnGiTMOGDpr2fPSDLB6v1H8EtrmKYwtxZdCroRPLn+HsCCCALHms9kL4it79QvqROd
PHYwUzBQx5jMoOJy57CSwN/jKe/TgP3BIY7cF5a17CBLcUb0fz34djUFjg+hZtG46qbzjphqWBLw
hmGlwd/+w+NbvLUB9YH272CYnDjlLvo77Oo/5K+/VhFnQ+OdnjR6AEAoaGL0hEihoJLGiJU5mCmN
A47qv9PARUV7RhcnwZGHvEmZUYIl0UdChyScAly9O+ImRduIW5Y76QWQRLiOjGbgA/vZVPt4I1fB
6I6OKjBB5mQjytwpyrMwccHRaSnhwQd8z28L6M+iNBQdKHoLvCYfm1cLSLN/i0MF23rzTCBwdN9A
c6EILISgAWECoaiJ2njKFYLugJwK4zuoi+Juq4mpAPglQ4eAMAkughPLbCkQlH9wc1NHEGrHCcMu
RPqoWHUwQkQAQtwTN75DbBoHpMeuzmVr3T6eGfy8Q+SATNbl03ISx9rhEPmW9+MnvBKDCTdvJXN0
hoUs2mVsfeihcFI4I8SN8UOVE8frt64JBYc8HmgU7DMTV2pdFTKzIX7LpVb5LeUjfWjcYv46bDHc
JKYHTpPPZOlEf4OVM86tzlXk+LnPGDh0dbirGIuibZjeOGsDxT29rdRBqa/doabQK2jwLKhpzjm2
4Q4l0T8UAlOmBkY47T/s3fisCfT3alpqTtm6DeTrwcE4T1Id/e29TeJtnYJxFmOK6jJ3dBal+8pu
53SSOH+MefCCiYU380z0BaV5mKA83bwVL2balOZDs7URbunsgmYVgmIdYYPzCj2GDwcWiqR5wHq3
vtkygnBMt+dl6qW4LEueJi8je6shsJ/MqvfqNbg8gYQ505r5TLwWBersrQMMO/CRQPryL0UwkQWL
PHaHN/ctZa7Dmk45RkUt+igP7A0QzaiApdj/QhUBkalcmo14AqflIiFLpnSb1InQu4jb36smWKGS
vwGeQR9y6mPJQBxN6b41kj4Ew4dDwlUTwo5qzazSK6wpHg9QvXhNOCUQqBQGKR3sQVDhoVEhCSGm
J3s5NMCHXxqfPBeQC6UNgimsuqQTEx3EE7qXqGzoFfEvWeP/IF4N2hdbs+rObjW7FwfhW2Nehwsp
edBsw72/yX6ZzEJ0x8xVdJs+6Y3yKV6/cKDodAYPruoJAQBkf7whkAuEdAJok9BmCtFhCxW+zIlU
cQ73Yja4ldP7TI8O5Qd+CZiyN8mCEABCz4nCxE8Gt1KBBb4E4wHlaTABxZzSJhDWcHTQxikqlozJ
pWcUMNl9JIBYOwJNKGhpkgCnKqTkcnX8KUEKigigWZbm0oSKhMex4r5yD+eNYljyL0hxiBe7hB8i
p9iNwmVjubS2TK4sIldILlQ2TIjMroAUhAIIOSPbielkRGwh4pPseknpxaXigvVcqgNG0GY9k2NM
lmc+wIc862LyYjweCHZs2cEJAfAKlMf45Sxl1Fj0zpkoA2F/h1fBH70NyLKBBsS8CkXgqj7hCMAI
kpjmmOMYVETOMDCDqYgzgKhB5mz6bf2wex0Xkx8YFnwAiLns8dAABHfu3j/xgAkJ849ywKvyyO46
/tpYu2dkzOlYJimJ+z7B1PzjMk/Np/mEqII++cqxyIIDzx2PTBuwFrovFJY/PgdPlq/QFgBmgjtv
lwnaPNx4xFfwq5NpuPvjCRdwSMkfumSQghKC53U+7xF7r4UFZyjcFTg3YZl1wOR6hkAFOnshmKKb
cpfDoH/Bl8d76cJpyE+vpXntLtgwuef3Tr2OK19wd/f1lf9B8+7jCnumOXxA4mKhO7Nc76FGEGkP
gwwShggWfkFt5WlzXAng2RQYdAmLs/yULMkV22BpQJKs7eF/JbwsVpguzaMlGOys2PSrAmFCAq2z
v/YrCe4028l58MOOMgct/+HtUAvA5Wx+OFjzShgOBlm5oBZmB/Opz8uTuqpP4sPp+A+LT5Pumpkw
oCI4jiMf8WNLd7CEoETjOAUt+jQ++ysn8s8lL7oH9+JCeCBcc5ZNIaMA+WD7m/3QcIG5I9hHKA3y
XbYU6gKEUMcW8c/kU3jCQZ5eqOvJJoO4a8PFfe/EaRLvAkn1QCTjPNwJnpS4TAWfkt/gfBUd4FJm
f8xuca2TOzfJsxOfL+PToW/4L5s5OnBP8M4AtLt8V9zD7/Y0LsZzvkdb9CePwVnsj9gZoZNaTdyI
9g9VxufkURwVMMaj8sAzEd7eCC10EFIBFHcFvRnlA6vzUXEgY0H6hxYaa2K6YKpRb9AtYCWyF1EO
FFI+5+1GAWZsWLKgD/XfzJbtN5NX/c23MmU4pYgs3BPzb2gSPEvCreaP3wijksrduvMXRUnd+JH8
UpTRkK6/2+/kk1fnUd/aGyE2a+ZvWBt0E5f0mtk1L4fl6zPaFr8iRq2/pYuQvFnVixBX+rP4HBFY
Wa7jc7JNzzANp0J1FuFOQrdPuFPS8eNfYoChdaX/mBKZS+1vQYhCyUSf7RcTPz31EFSKDAuKVtYX
4CNmTKYMlgPF0V6OxhrB5GSIKZIHkyaEtVj9sMAogEoiJ49wRYfA5IwknCtCSMo8S2xZN6JbIG98
WsvUoPh5OYmJObqY/1KKyqd9ZeIhE1LETcjCDBF3+6IH0KZAEoaW7M6hJepAupAEYOJgC1ZjH80G
f/bG3CeckQ8AW1GunIGOjIFtPOiYmOMVopr+voyQflLuQABASYV4hE9W4klKrNCUizt+w/+iVuZq
COYwa1+OQhTg1IHWyhc8C5IqJTxTK6gaK9vrCJdr8mANQdkLVxWzT6f7c2jEBoUUQ9IKae4wYyWN
wx4TpipEPunZbTljhGhnrKRvd4DmZnGSNFV34d9NKA5F3UBpFPnX8vXIqxQ7+5HOdvZd2+bM75tp
YGr/ZOX140f+ZhjaZTIJD9mrW2VFNk/TcFNkCYFBMFRMxBZKP8vkCBNA711qnt8QTtCWnyYXdFJ2
BzkrHwmuEV1wikCfdQXGYJQT0gq/unhR1g3sK7sJR9Ym3XcwLJJXSt5sNVOb9ybXsICL670kKWig
Le/dIC56Y5bAMWaacY4xoqKsRsAAfeCZqgkUdsiG1CQltDV1ogHbzaNhbmq4zkMHnrXPvER5T7vK
0o5Sg71VeCHTqQjpK6d3v/cye/HqZlACSrgCA6lh9KRuVntWpHDpD4AfwLIwi/rvRvrJxhnIMwYv
owjluKUtpj9NhOMM2z8KBkOl16doRK/Ic3GSNCujYTzxIN3RQVpJvbzwyQBSM1zmwxT3pelLww0m
Hm61pHxFNCWjMfgaOXAZSqTeOUmQkYiTOKn9NbKRKLkIBB0D3qczFb9zTqsnVNxJLu8VHZdqKpz0
aEbFygi0vVqZmzCN9wOQYJ5NjopsHA2g0AC3msqeapa06giPk61HTyd66PRdiixf6sbVC6vehFZC
3qmXVg0P6SvnDmaPYMb+MtV/4m84L6CugkwqiKaAf7jaYrxEdcPowIUPHTWjQRRQjORc1AhUm9Vd
8AZxkfwjXkOqNJ8QUZh2mY1/EDTBQsD9kKWf0czGAf8haCo/QogDSwdWtfysflBnCKkYSkNeJREF
Aks7UZoMD8gsLNyUHjwbP1w421DlNSgEuvAs1c2P/ImGFW4iyqb026fiAhv+MJUPqmVuXbySTNrg
ItRpih7rdaTSYZaCOMc0PhQ4hhB25LYhedYkLnO9nT9paUCfVJ2qoWOq8C/F1M40N6DosH6HT0Sj
lJKsBCwDLA/aJ2dh8iP/CRyRHbBpy4SucHymGHHoDtUKjFz7OSD26O71P4YIZ055tHvSIDEPxc8T
9nmBySdGv+yjRYnF+oyzH5UTEwHLGIURJ5lzoz8pmsRKx4LBmcLtTVgFc6aPaPhQo9wlUZtRESX3
4ocXo4q5gPnu0CccZYR01bbdF8tkBfMF0031SnXV83iO12rTnsgWQAAVHFAfnd9XFD0RVQpJtBtr
X67iJ9lJX90e8PhPbMlT/pRF1l7mIkC7M3k6ExK6R8oevEAhyYNWiFqPUo2SANZBcsHPFZDgx0c6
BP3gdRGXF5cXEUffXFBuXSkbqIh48Pd06+G3Sqa4TfgaoSavBN0VtykN1dcVNkd+Ta/Wv8kXBxvW
H8fhy/ini+oqEW8a9H/upPj5sSdn9fjzTiUI68kppy7kmKD0R5oQkvF6dDD9L37MX/G3/ZMqjf4T
1mP0FSCEv59Ca4n4hY/EBwvu5KgH1CHy034Wh2Gbf+Gw9oP375+ki6si5vOe5xVCY8OSZT/FQHlS
sXIh+SXnnrfiICgTo5/XD6eCb7gcf8uBuL7mlXSnTXHAlPYQnl6X9sk70viIObr2CddXHCLcD+oX
Cg1kbtwsjKvuhwHIVmH4UZ+8VcPeSUFspFy6o/WwPqtj/lX/Y7NCwVPvm6MawQv/wIjmirgo373m
FD+Us8vip0dExStXVLevJdPDhdvmQin6VNEgE00Fwe4koYPNr6oQkklHzhsG+wzUEwfaI+IMDoja
cE9mwOM0ze1w05DNddv2XO7ZW5LmC3/9yDYDkvsio6jN0WyFJ+4Hzi6pxsVGxR8CC9It0dlr9QyE
A/pnQ8K6R78QbEEIQLkAi7SNwcZw/PbvsAOtg34TcgqLEuubto9NOcBPUydjja5cKLdqigEA6WhO
WTrwslndrUHMCBRBKH0Qm8Ntz/cUIwzuSuyK3l8UR8gb8JWFfc4aDqGZ81kd+fX7HxMJKz2bToQ0
EG8pAiH2db9QuZkpKyre8Vz+QwnIkxn9KOsfxi8duN/qof3mZ/Zd3YO9J6tZupe+8eDgWOCTUzP8
qje6vGeKsC+uFm/anoTiiCmUi2R8oqIng/BDvkFGuoCeHtuvyVGKhNESoBZtUPlk3Skd0YdwTMGD
WMYbLxsjw4KqzNRlTXlT45c3/VPKAz0Ov90vkZjQIuBaJI/owdmi6OFsSd8mclxm2uBeXVTKMGal
6NCvjK8eQS87YDjbQEodSOYH/+roMo5/A4ZbtH2iTEayJ/6wushzTBdX1QY9DsJhHGC+Wux0mQQZ
59w97JwZ2yAdV/9snN/oLRiCLbPAnMTjlumH/tfjvTIW1pruw0reMhUxln4w9+UccetcZBRU6Um9
ilunOKKY+ES+j/yXVYF2SEj8Ai4QgmlvwLM3flnpfCH7R6j3rzhanyV3f7TsV7QfUYZwd5sfxj4Q
mykkkdCkjuRqXZtNxQZsnKc7nJxQPScHbtZVtyG7CocStgqomjhx3H5sx7NfLkEnakfEBGiu6Hty
hmm3FZ/yNxoefgvbhScABFNaorkKfrN5BwT4VUJqAjHswHRtGqyCtttNBEt5wulnc8Ncz8b30j3T
y2/F7MTeCyOBP/QOoRsxq0DbAaspQnVAC/5+FAAwhjX0lsVOhJEBPpSrgoAORMMh/+esPjZ0+ABv
Gku4i/BAdAZcatC3w8GdOczBYAGndf4AKjBqCPAfgHseUj217kAy/5HaAZDeqM1s8UuKZeHUxe3U
OWA3b8B8Ub8C2jMVsXBAvsSuBuSV7gEE5WPzHDh4isEf6cs/UrsMoM1YVwAH3rtDB5FJ7LOAmxit
ojD5M2gAkVFFBc6oZ/8FxBvi/KU6wMlvfZqhnBYwf2fjXub0wNkMPih0kL+BuZl7n+o/5pX29vrk
RV8P+zvF5YNi5/2Fd9CDlV4gG5RII6sAmDCaOiHRezCshWUF9xVRr5mQxvxXIGWY9Xcf1kN7MOE9
mALAjIR6tDpSA/ifGs1DsevkXzt0AXPSf6Laerworbhf2azi/bKodyo2i9x7/z1YEBk0YnPNIs8u
GRAYWpuwrAbNIsVJrFA8mLnZlrP0UTZRCvAFD4oJEBIwGxxOAF+SO9TIOv0JI91koT3gk8KKK4yC
fXythd5jfFpgVpYowt7SVH0SfMcWBS4N8BUTAC1SvmVNm2gCDFLYzPQfjGveQaQVAEAH9Hcd4gVY
kNj2WLoDugfdk0KQn9uF2yF+By3jRGLSjGsO0wFEMwIOEt5lOulx+JhSmCogDA/jUR05NUzRnO98
P56tT+tnFJ1jUTahahWrPh9L2G1DKttNWJHxyGLepArlfXkIxRrmrSD6UJxEecWfs/ypFnxsoVwD
1iveTgiIQVGHyTzO8XtU7Btp00Ha+FW+B/sDXhytZ9pyNbtKXEZCR9c/vgpmdmFw49nc+oCPNLFu
xrokLYA5CVcgSgtgkxEXXHKQQLmJKGNY0lIEImHQUiaDYVnig7D8jU/2gpQ6FCg8i3rFzhzKJrpL
3FAsuNRk6Fbgq/05RfxVVYCMFDnND4JyhdemxKHottAJCZXjf0XzJHaozLhJDJW73oFzag8Oxo8Z
3DPTI+AlwMSR5o42I9jWb+ZBO8/IZWZPbTsAmJTdxDQjCIdjjVAcqWRczlICW8oZyT/cDVy2kGKG
WuzldZTQISkCUJaBK6fKozoAT09+EKgJb0XiDDCjsT4Myi8M7X9Ecjx7/z/8kd13i7JFd9l+g9sy
W5cKU/VIAStKqL+9AGdKnDua4BTBwZQPDYla2FBwbCXn25gaNZmaojhisHQX6TlQe7OCs4XuwX+/
iq1YkP/2MtxPoYA5iF8B3mCHwJwGPi20Xapox6B1Rf8KxxP8HNPKnBBgunbf9Y0Yi+BaUPhmCFS5
4kImS9sMLgLdHNCdd+DS0yF6XicWGctZAzcwh9Q9HpYNb5eYPU65h48YvQJ94mkTl94F/UeeTNPA
LF0DS3XABFjBYCkvkf3HvBGwTmh4IiHxgmxOOqKoBoBroUWzuEVEf5jOhNB0HK2QFtkCllf+ACyA
DB44YnB62R9BcfBfzh20G0AHyMZib8o2iJeYzHXcwSz4y0IOavzkcN8IKkwxJHYqTFffThm5dQTJ
0gE7KfAChv4wmRqPAGFcLcZ9oTsVie0BZHxPbj0fEi6x69yI/TTA7aOAT48nRePgi6fKQp6ILcOf
qlR6UmDxYcBijD8Yvg/doBcfjBqFvRgsVm4LgulLcTW5hmDx4xlgJf3mvCAQpNLku3bPSOZZ4CcQ
B8Ti/3+UibFdfuFr2wDwAbCwtQXW554lU47xP9zLL6OnDHc4sz3kyoNKFcwtJMz3qWqZVZHBH5hK
2a1SwtvMfgzsekrxjDGrxSTDDWDS6xN6RBMnCvVJsQ/a/Ffu908y2LgffyjvITrcRRH53iufuPT8
Zg/wev0DLy2uN02SNPUIl0VZ+F4DJbHypqHLkswyJyEZAbJi1aN1QW1XidmKmZP5k20wwwHvC+Z+
HrDBETUTChFgCEt74QQJi6sQYqVviWkH9EmlFYGLPCIkZl9GlSXCYJgv2bAzJVJ2QtcCAKRJIzMa
3jMVPtOA7bNoFvff2KnHlYsOHHomdQAaRi4Txopo/cEQ2B4XiJy12bgbjv4PLdyjvIPweCg+kyOB
P6S53XBdQAIsxL/GMtkaM/1bOqVrA8+4wMtn9sJckOq8JSaOP4w4RTxnWS4GV9pFR/9g3jDOetBH
0m9CQQy1DiVxvq+2/aLdFcviQDPmwgLQHN57H5iTtxyoBil7J5/Ntt6r62ypUsQlSyIS+SPdy8/J
3Maf440LDpEe82jezMT3mJ5gTxORtuB/CS8EATxny3angWU3n++zdaBiAICdlQvVE44xrPhc1+HB
e0FfR1gKH4QHVSg4Ks053KQ6F+E7XRjYWpLs6OQCh9AMpvBvEZLitIafU/macgF4MB+aNsR+gVl0
hmhrMRvwqrwSGCMVpZx672oevF1YIs1fF6jEh813oQT25fw9eC8BhkzpOcaphxKqD45R3y2t5D3V
quGgJNhwKtpcrplD+0Vgmxg2xpRJHQHy9dLu7I1NTynP6QnTCSHknlxmrxziOUl0zls3vGisXIkM
UHuirAG25CrYd2xFVENxZTpcjbSy8EM2m3LVqvY6bKplUjewsbqVbGdnPc1XZrYyhp736z0NKKxH
/mDrCJOL1O1HdW/Q660g5I/E9OXBSZ54hoGxARB8GQIeDhYYmwSyOH+92bfL+cz0j1pP+hgHW7Yr
H+dUa0znnX2N7X/vstrJEs07BY5mGXxPXjDdw0qm9KyhCus5FgTQvLVUx8LORNvXg0Orhe4FdNyG
gp58FJNCPkxOUqzd3ws5wTXZZkT6MGMxH6SIjdniJVSYtj0j6jPbJvIC4Ftepw2J9XvTYNc8m0iu
ZZ8G/1R1l87fyvUSowOjx0IeLu901N1u2PV44pBRZBxVPFGka8Nob8tFhXDAJ0FhmdvPgEBQ0Kzq
o8znyOKiZDsJ/5nypQTQG2C2tfZXpV5j5aIzDqmaJByPjzAIX8Lw9RwTPtxCzLf9hs3uxadfIM06
LPZFetzXO7kIN/3I7V9nQ98m/Vet0alrd76yEbQw9nepSX63I9jOtvatpUyTWoNwYOG/ltiLosaw
iQaDkWJ4o7YZM+i1rmnMEFEoMiUNgpemP0/ifY0T9ptibvJ+qFX4YU2YKauvMtxV2UVjjZNa8DUm
WosMOen+ZnsvrRsVk9xTJe9fwylEMGbvI/9fon73/TG1Tubrl5Q+IrC+Gus3oA1FSzCmJYY28V2I
HPqQSlXprn62KZp5M9xQsKT6wjL3/fDps/WIfebiHGUzOEMi/QQxUBXTbB59GeqqNT7RazXlttAP
rIa28rQCWC7sJOtdVTwE+a61JXZqqAITbMdRWCmI+hkTzXjLJZgaOV8SNJuqeLex7fYVqhI+rYcl
ddXsmvzB0WPmCje9uOTNNY+e7xY5dXPK6s/J6FJnYSWFkfd3ekZ0iRmjemK1j6xp++1vwoV0mvwS
IwmQiYss4aXM4dhZftYLAMxWd4Nj8UCRyLyO6xsJDz1JOawcB5ZjVmcjmLLuqxpJYqJQsmma46NC
q4fVwVEIOZzAk3B83YOnwNTPvrAZXKGN772+92ImM6a03mu71QiPf/SI3yJ2tSIfczLv+5WSLEld
RCFDj7pBg0Vy6IJFThRYbD1tKj909Zo8G96umB5ptdDyapZ9tWg1VkgXLwmXVRa2Jel6xKWjkpAj
p1FxgXeifCpKIqQ72VqJZyx0HokyUulg7mIsiegkmm34zLUpOwxsRXqHw9AHz64Jf5yxRc37E/05
wjPTwSPdINVcCroX1GrQQ3vJBtf0vbAmgNbLhrlOs0We1cm64YO8ZorhGNqqI79Km73rXaYuME0u
FUcJbo0E2jcMHgm3bT0z6b7nBwKb4Q4G+T4H7kIqIXE5Sw3bso2Ja57yCRaQ92RqzuQT0fGFvzdD
1JM7pXgm1ZFxh5t6bS6C93yoV9xrdHZgvWn2ypgs4wJb+3vtyT0Bz+VNLCl0VJR1qn7amvuUhhUh
KWJbhg4Mm2P3VW7zdG3mO4Mm6SwOtuBs/um1NZRlkc5pX0XlNow92OiR4UTinmBSIA0+05bUT75b
K3vcoofRBXLvwCDjEIv2+YjmdJ2GjyQj33FmJ+sxcjBRtiVCLz83dnUjklVX129tLd10a658Six0
oZs2s80tZAcBi2wyBW5tHANKF2XaNFI84oVqw61aclLZ22Cn56m2B1aK8Dm/lZOT8saN3gvHdboL
7UNbXt/FUkm3hTrjfRNlCQmU7p+opYt9nXpAHiCBRX1UVLAkT3Gfg+GlKFfzHbuPsHbtxDMKrw73
lr+O7UuPoKGaS9LGLM5xgF5tSaQcU/QwM0xI4seyuJWsW3DRgFc0UlGKE/X8WM35NBg7p+nhAx5M
Toj4blLdEWDUr/MrXKTVBuSgh4Je7WX5qGtAx6u22Y7abviSMrdKVun3DtxBlxyeq5cHPhCc9DjZ
8ROWJc1ydkZ/oRxjtzJg+FjNSSJZsGUqNlD/y/ogt0LSSUYG5vSQqNdQUGCYELlJWa8ZdEpcr+nx
Z52X2lzLPIpDs/UKjQhIT9J2RE82w7h/xzhL1r9xMZOHNXfEMC4nwHeoBt2i32T0zxAqLViZNFOw
kLizS//BfJ/DjF89ZacpVgmyldiaQ5ePFxGwVqBDhHULKmqzmoX6Hqo4swm7lXgPA0k76F6XLDRW
ydeJpBbWxAAGyqhcrfhmYDDRTcCGN2O4x3+aVfaegB5TE82H/HgOXgtuUjYNlXZWzJuMJRXl6fsg
vTeQwTXka8Vaj732fahYjTgCcixaBQXSNrXOwgGPfa+1ziYro/5q8YL3z/V7A6Wll6bmgC70wInB
hC+5oJsgYR1d8hDOy0xEqNKwnNhTQz/tnjFJKsEOk+tknJmQX8elwkDKLHSIiL1+qojZLd1hrj+0
x3YdauvWcJ8gwtiPWhsVa8ALadwsMvkXMx53HtQyR1F2kCzJqOrUex9vuw8jYvgd0wxWySmT3QoL
ELqg0TzVcTaUGTJzkTlVL/2ccPP8M+ouZrGxAKlVYk0ID1X75TTIed0L80gGqJ46w5L4hrSfdeVJ
hs3dOMVTcCNzVzIXt05GNuxon7wDQSvVwYoFFIh5hddQgVGddNlKlvf6ZE9kvd2fQDypEdgrQ8gz
bMc+Z8ktV0+mus3NTz6Kj9mfTkfiMfYrDjNrjhS7aeWwTZWSNRMYoTLIFoPJQtM4aBjT9tbHzlI7
2qdeWfNdZ958YgkpozEPqrGuoeFvUV+8EYqv7mp5qLbA+u1C+Wxepzu2UhMSsrpTCI+mXLf2P38E
9uu+cxxuJ+d38NCVz8S8YdT+0bQAfG9IczQxc2Y+PNG3kL6kpai+jVWle9knrHIlXozShmOAo38E
0iBmwc6+6nID2E6yuGXSn4W4duizBfdgWh/yFu3Ize+nYirz13WwniCggwdWrJTHC+Xm+5oYCGk+
ZBiKdQ9hf98E5+q1LBGgYUwRkIKeXkfRp89+dAUAzN8V8WICuFLI576e1eYlDB5GPLfgoEvoTIhn
9uoEbJiGR0oTpf95s3+fdF/160YdpKz64Vvlyymm8AnSEPpKyFUtnJQPr+HcGQih0StvkcGU+m7o
Nq/yEtDc4eOU/oLmTu2m+9Gap9GD8hBZCzv0SJ5LN20yD7E2zfQz3c/IxWQIBUHlseCltWsVnx2M
hJiZWP+Nmzl4DHW9Wm768XSPKz7r203U86jRPMM2NN8o3EmN7inFZ/X6KaqjYe/JxZooC8VfSyxs
73URegqKRnxfMUVWdsKBosN+4fSuFuPLQ86TRHO9pSrfje2MvAaC5c3XRoE707kMXjXBPTHd1f43
0wdHlKc7rhIwG11tvYGpKebMNNjCPx1dfsPoHR10HmBPfAqrcbF6bWnUSZ8jwHm5QF7MpwBXaqdQ
CpSGNITfPMzdOMG+upgl8bYvTiQb5NE5QEAq0AfmaCgwOXHK7ZZdeS4fc0xu0dKW2d+VkbNFcQfE
tJLZBC1SsQLuAM2SJlsr32rNWlM9c66BXvi4S1lrDe8t7WTioyc55zFHA+XE2Edgz+bdwv6qBm5U
r2V/k+rHcCZRwQ/INJYFm9rmmKVz2ZoH/aPtV4m012YM7bf+oyYXXLv4MqT6+qCrNNlh2UAxEe/U
0VmQX0DdIHxZAXMYbfgDUb7CoGJ2YLphY/uPp1lf9nAMcS62YZ2uzPgguSh49eTQWOtuvLFAkfak
5GviQUoZJGJl9Fj7EDp1ehuu9qlD8Xdf/SLWF7K/KOHbGTs9E0YDfeTR7bW91LzHylNGGQTWW5fU
jsCi6e5YBXOUVwqRN3g94Cw9zor+Gb22pX+wYUxQ8iNeA/CtZ5btSN2hzS9Z5AHoySetdYZo0fVu
6s/rbmk2btts+i+rQoy8L5KNKc2CSOzRiDWBvtOqjvFANUWF0uuX1tyU/wqw3Cwldob47W9NAjd/
L5Jm59My6vVdOTmSnp0QgodhmeHh49/jhViyr1uI+PXWfeN4Szhb9I+kCa1za22Bwzd5FSIIx+2t
L4WqeQJiJdI8oCF0FlkbTrLk5bifJpdipPeC/8O8uoDgs2bn/mIksyRfEzyCD1Lv5sCp0TGrvHv9
8ozGAbEGjo4DQU9jUxRvVaSCvhMTDh5Gs9qfyQ6sFcQIxhFxK2IYf3RRntUCDlHgA3+83LhwlIup
u9ERBka+0IGqhvKfnK5pCs+U11ahAfq0BlSwz7rZR9rVJGU9mxsKcc6LojsSAAbNhnHKeQm6TW9s
DJrI9DeeOtrfkQVAEJ+Lx/AYof4YriwM/xSMB0wvexPC/i8kIFbBKWCPjLwA2q5/h3jbBIgrVAoM
5M1Eqs98iV35MUhFg4NOx+S1tbU5RQK9ksTY5jY08B2aR5+9RbIdX7fE/6xtqAPXkSDJ7lye+FOK
WJZVaudlvo6wsCuxeK/XBLoAUvlLf9kuANdAbnNP5LF9pBAfsVAmxJP8qJ29hcq5wd1uA1Syer9u
7GTOaCffr7V5IxSKktSew1nuqjUx9a8Ewuue4WgMrqIs1WAW2akTQq+vfMrON31G+BMGFJ4EWll6
J7OH7V+Qzkp2ETAar6F/lqWVjuO2vsm0E5W2jtptdJhnmkGUT+wEzdibsEReQBMjuh3JXUdBkmXP
t/cCImTLPAlwdZqjwGSeyUJip2YNrlKTaUdcjEWtFsS0mJVzBEvNmo4F3XR2XSqsSwHiI6kmEyZ9
ttxLI43Ke+zlxk7LZopLb93P2Gkzq73wZgN0JBait+bd230Pq4n2ZftP5TGhfahXhzh+hK816w3J
Smp9YEapVUggycJ6+R/vRWk/ZR0UWdrLdL6IoZJO1OJY7xy9ItjpOFrZB07Gy14jKA3sdSXfqOY6
7GmalQ/yQavhz2M5rq7YFVBF2uZPDO4aZgd/PL+ya6Qf8MUrKXi+37GnXxk1xoQoEhGjxgJeXqn2
q1a0bIVnP5iYXJ3U2GM6ozqnmUpjdaT5IAMZymw9VqG/sOkbdTXbZnzf5gVsF7JgyQnIfpKWqfqi
DifbusjWjBBrQTt9zV7ysqxuSAwwxqA+A8Z+k+ZNa2I+hEuK9WfVQl1dFtkqj47KeyY2cOgnHEoA
KhAuEdMWWoVIXbbFRgoefvWU6tsLLdNrvNsxRrr5tMEaOrpnqTPu8gAV4Az2I1gE5VFBMUp9FXz8
oFCAE6SyBrdzw1wXhMPky1ybx3jtRUsaezEBpOytZfrPa10kY5Ec7BAPVKWzGsmrNKXXmObzVJun
2SIoLlhFYHvdvR9Du0jQAMSCclR1bqBaTFdnRcaE4tukOao+rBEBSYKM9mY3v6pyScBYFAyOWh+g
+/IacurqJyCYrM2YBFlZyUJHpYdd0itzgxUTV1tjADSXBPCwkGKvIXOqd9BVwBN7U8UV33zRSxu8
kdj4h6xx2YiN0wIJOv0KBe2itAlk8RJtO0NHX6drXXdJv4CnL3w4+kvYLFt7IdcuLzpJcfdgszP3
FQoVj/siM/aTnkWFMgGLiC0Ty6s7lOVKly+qeTBRI2THmOaH4dPBj86Z9E2IUxd/Bqqn5B6xzcGC
BSQlvOx/LJ3XcuLYFoafSFXK4RZQIGeMfaPC2FZACYHi059v95yanpm2jQkKe6+1/kT/AK3IjH84
DOw/sub1wKkWIpB39J0lM/lMXzIdzlQRNDd5uSINt4EmzDHSxysp0pUWyJbb1v5cRZv82D0eGwcR
3gNJXfz0DCGpMFgwRHF8QD37al07OxDuxw2QU1K/A4MpLaOpwJDZy9zuok57CRmih+Ym+0VDxa2r
DDt6N5uZXxa5FQMSfLdmRFkqjOeTNQChFSTF/Z2vNOOckqVR7zplbWkrW8WFaweApQ3L6h3Erz24
J+in2fmSS3tWLmp9TnOrjEcgILYgquTeOSutb3jbGNhtUVKqUuQsEVv2/YXdNLU5vCIq75o+RVfD
cCm3lngwK1tgLYQdzuiBgjXq0nyeIWEqKQ3BQP0jAMAbww/DmNcSB3dVYK+eL5gxwIBQd6315ahn
oKCoWlEksqik3R8jgC5zqfQHZS1t7Rh3ditgppBjyN9iSdngyVaR1dhpCyO61QNpsrMEInDNfAqz
eQyK9nmNURS8K4OWCMBrwIpsxpBPgtX09pFXTSrjTiP2eF6s5iopLC5svvW+pSa9ZkjutdPwhNQn
i36QwRbYZbzKJwGpxhIc2HqpJEsdwWGkLAx1lULLeY5rhX0jl88jNprhkuzN3/EuN+JMvZiy9Qyv
1D92PcHlhCYhaYdWgTrT3Cpqd2YBxmuRqNgWljxXsStRWwwMinfa4CUb7DFf8jwkbTk8Z865DbcO
GzmO2l+REjgMqwb1pJGVMwZQNDk7JoUN29JGpa26Da5JGASeKZE1c1IArexXMeelcopNSrQjZn+j
9iEjh5B+Xtl1sE/GJ+iw7TeaD/ZV5GsWXOcO+6qEZanDiCjTU4X2YWh2uSaKPFSXSu9pBPqxpzd4
b5nd7S2tVf30UgImoiJaADgIURq2QDgJ6HKD0A8vK4BW4X2RnJP3gTmY5swjhBDh+v3cPkoX/hG4
kPMK5FyFqXDDUSOsEfuexvjWsXEJHwhd+Rytc1qtHfNsWGf5fZDs88ArvWGcxHCGUvWvRzSi/SVi
q+N7MncC++7bPku9h0lpbZFyjanSuuyIEkZ/l+n5/lWkhAKGvlE8oQCsZG3+di66eqvjP0MkUhA8
2Gffff1Vi+jszM+RWmd1hZjNnOMLsnk5x2RAT6r+RHgyPc1qZcufz8dfXOHW0ufbQmz0I3eI+p73
j/wiG0TDOJgcZSDIjOJhAWVS4co87RN/rweMyMis9kqKfaCzuEZ4Eut3sz0/Xwyz6pisU2Jfo1g0
X4jeHYBemTaO+8a+5OE1s3/bSoYCDlpI1asaRy2G7sRFqb0xA9bWb1oYpTZ8Ry+ooodPfnPWwrR9
5MnsAUlfM/5UGEkDLLM8DaIQh4Xg+Twm9UdXZlMVq77KwjvJ+CmJ4pPwLnik7Fp8EGLoKDJBluPl
wDXYQEqS3r5uDUtYx9VggY/9GsmmhHjxAGhpCDBoaBQMapGXp4y+8d4mBh5GBHA/UCe+DVxqiewF
OmMkx6TM+JAd+rXc9CzHovu0tg89VqDLa5sQ1UPiLJvaRlvWhjPAzw7+FHWfbH3WvVf1T+jgZcCU
bd40ECxCpp44KLxw8HrolfA4oTWTT0mZfkqFZ1XnttwTPxt1kETw0BzguJFZrthcDjFwMfvbi/Qa
g3y03kRR3cIoyCSGodywyHIjmhCmjrFbPA1sxiK/cPJ9PxaYvXm6tLOgfApbCQ2iEUC9FbElpurx
bUACiEJy/yzXEi0+b/BJtNzYxe4YAxNDGnv0gQMdZIAE1oSg+c1zFqNE7Bixpl0zU+PHKu3KjydR
MTm8lLeyaCFUjBmNod4cG9OaWjiShIJbURNVX0go6CPpiLWUiSXxmyGn6TQQJxDshEb2pdFJSBl3
mC2N956fVhg/RSh8o/Rxr63i8pCUXTSiKgqz7xqaf6FL1DH1obP6c9Jo8yKLdmh2eyk7yvp4lPt2
rYx0nu927iTfqcSiKDXxrTQQ9WTwiEa18g3zfYy0RTM+/0aL2358xp8K3oGTXI135SEujbNmME9m
gXo0h6woNmXsCBYw1/nYs6fSFVHcZaPjDQlM74TRdWPPXyYpaLUDzFAj/XsetFrfpCVNebcvGmfZ
p8rKfCL/lwui5zGOGKJrOkbr6GmtTHwcBqk/jNi5N07pWyz5Rtp6Me+0LHSYH7Krh+2xkeRddnoU
8tFQwg9dbRd93O6fL+XLiPI7x7PsxzV4aK+t4jC+FVWxc4bi0LfKpurSTYVDjgmLsEAD6zya9Zhn
lM7h1KpxcimruWY5l67P1rXWzd92SFP2OKVadkkHpN5wIkP5BRaABjdJNnrboWdtNq1dra26nA1P
TB5xhCvDRfnGdK1h5p9GR31Ao4/sU84sbu3W18039F9iJptY+6510ZVBgyi7cv4CutLkzMOIkBXn
/XzMWem+Ij2/m2q5stvyYGjr+BFuS8X402zc3xSJGIeoDgwKgrDirQ1mYBFNqztgFxpKSVndpL11
SHJ9XzyVY5nVXhkHFPve21b99CUHTozVY9+5dq//jgPGi302r0p0LnZ3xDDjwzTTP+1b6kyvYJzz
KPLjOGgHAtMPisL8vHls81fhmik8r9TwxqK+OV29DSVmN4/SfwC4RdSueCR2wiwNNFshEkJ9LHEg
ojHvNw6wrKELdLkJlIGMvpE8rwJITCrmRWL77SN1hWVa3T3gDVAepI2byB1tNGQefQjEY6ssYiqg
5/1llLVzlemrCuqbhWtg0UMpUBxKqcjDwMwb4ZRoL8NnMJSqyc42HmtVZmj6oEWsXru8aeaPIppn
zUf2iFfpYHLRW4BqhjpLqSVDO5oXeTZPkr0RtYxsS+LEx/GqRgmjJPTnMw0nCWztCY0loLicIR7R
LZcAP3xUYKLBbko1F9aPFi+dHK8mQT4SfCoaAGAzxh05dKwZ37GB59op80MQVcxM2Dwqz+FkTNV+
Si44f7GgNJVzjlYrTRngkegKK8p0kM75RMPyebHz5lgJQF32uMcjfKrP8fWNK5zQ3zj4vSdBvWuJ
OCTg62QvXpfXRf5Ld3B+8NUJscgX1BJAdUjzjtf9GitjZS0ZoQDkHY3guWh3/U8e/JN7kEnDQxlk
RZNhQ6FPaTrWjUWBwgfsneQ9C78gyk1h7ywY7Exfbjdl3Z+CA27F1+Ir8TWOGVM+xbqbtjNWzOl7
hlHGDLH3FC7LBGB1ykTCMzc2XztBN5UCJ8Bciu/XM1yu+a16ZcFkqlbDlJnajGU00K7i+9/9DE31
DBI00UhA4jy5yHYyPCBK9Vac0p1xF0z6Kxw2ROXDHypyuOnhF3AA3DhgYpi+bA8GHhvZpPx73yvh
syGIzXCq6YkhV4NN8wdNnnIVwjxutwk0JjptyHL8wMS1FPEmlR9EHRhC6Q+zTHROJux8OobuEh3K
GwQoSMY4da14NwYRLcbd2kpbUhuwsYbLU6yY//MM8KH/ksNrw5XcHZ6QzCD3tj/A0TK8o/rU3foT
o5/X17Ap9zKpIc5HuacJbnftnEfagpokxADw0osfYgBpjk7tFlIEJ5UQofYIdeK7+sFJEeH8fyGV
9xHe/oUQKnIu/0I/9AXJ6QbR0fLyoNkA4kN4MwSnEjzCvj33+vm945MyHuHF4IlQHJ4M73HID8yD
No4XLpKgXxleu/JC6Eztqrl0rrlg2O5qs8rT0B6PH3CK0xn64ACR0Rrdi0/tsGzWMmqR/yRgkOcg
0kEbFAolyLbOMr5aZNhQlIJNUL0IPbJ8frjGsjnDh+OP8d0Ys3rLQnSskCJpyIBFFhN8HKHq/SCg
gNQVbaW7w6bgte058838zCgF0m+5z0l83A9nuKVQaek89F/x4HpX/CSE5YmqA4oL8QkcGZFuCOUU
B18yS8m94Ce9CPa6Qd6gTUTcBbMqXKDchEiOrPOP/hlGJN0Tl8+Wa4gxNoZbLPJ39LZqPE1McUW1
V76yjkv7i/kE/HdtG34pd+WK+5sg/IMU75Ut9QUU814RhiRwRjHm5n40ODOHZtksZZz7O8HV5/tZ
N1X+8faxxIDD33+GN/l14zfNs91Dn1d++B8rXU/oxj/6fHX/9xM4qDxxdR+h8AHIEbLC+ONLr6bc
GdVdOxaO4MUDwz3+pKV61lZ0P7uMFKP6x7ywUggqkSk4Z5m4NpoNVWMoBBRksiKF48Lr/4nnEANy
UMuLSnzM3/MGBY2+A60dj4FEiyoYkQUwDom+KGp4MLQ3jqV4Hh0Vnwj+RIAt33jB9894gmgqfdNv
CFY52oQjlwkTXqjsd1AstOLG6r1r0Ss9lrorwneg9pFnJ0JK2i2KJn725ivuq7X5GxGnpF8giQML
sYg25IqM8wqyH3kjhEH0c4Q7h+YAzbSG118JTV71w1sCHPzh9DeqD1uI/4tAN/5kn3o/a/Ys1LzY
7nXgbb8Bwbm/4ytA8dr5gE2O2/K/ZBT1tz+yEiNGvMhrVl5mbwYM5x45oWCxG0C4FO6QAxru7HFe
/xC69yn+6b7y4LWxrsUOEpn9x+uKWKn8wJETcYy3asezqSi4mg0WH5ylWwJd6hMWPKpHbrYMGxWm
AYme+XKKIXoTL5R3SguzjDscEEuMslJ1nSZs49hwgggZNlPop3HQdSAOJ3cT/YHGNAc2VjzjIc2g
VmN67ecRDbuF8XBF1c+vSGq+rOjMjX6YO8ygHKHssF/zuA4J3xS2OMxprWj7wlvnrdZuW1r7sZEX
xqiQTm0v3pHqVVrEO0GtMLPAhI1uWYVf+j+/r3KjpvFuZE5cKujvSGjoIwaqPaVCp05H0nBfC8k5
pFk/tUy3sP3MQg+M9Wg/sGaHIXDse6nqr2DUG++tR4BGjW+REGvYn4X8XL2sbq7nFurlel6/wW44
cWLKHVUHiPkawGsz+EmnnLtcm8dKc+kl5+OFP2ClCZpeuaoI0LCkfpq+tTM19lUb249n0l+yUMfx
zdy+I7Bm6yMb2x1GYudE7WgzXq8VasVYLrwo/47xAI9xi8wgXqYBRoSYF+dI3PAieTtYjeF9h4ZV
WJdlpVhrjDrodDYiuB4PCBXhSWIA6LQxkvid46wZ1sbGsGfmiWVvytQ2Wivv4J2AioGL21pQNqcc
+zPbjJexgUoZE89R61fd47G3zFjGQIqtLt7n9vXZPC560vkMLHAcifvm/Mped9OMZ40pBRYnHFfc
1XvxaixwO45Ty7A5fp5t0zpaZnd86RYS53WeaX7dt/Ps/fiwB2jRRFpAhxzeF4WrXlX2Cb2+ynpv
mSwkEUoPKsEGYxn7hYF0zerYrJPKCfpO9cJCXTpO9xFp5Irl0SbL6XmIuHg/vZAcXXv0nu8QY/Eg
NuUNRr+4DKrLuFDZZuS9kmFQWGT5x2tAXYa0Rn1CsgR2JwdNnbInIwTBbwQNCj7LeF0qtlCKMEgD
UzJ/MRYAbmT6yF6CHygP774EWYrVYAKnkjkcoVN0CfwU8rcAhzAfAKQFoEIP6NlYCbXoWwKkE5IG
6jbFDaYndpQ039SFiI0pCTKG2hbpw/jZ8ZrjAyicsY0oK1t5xt95R1wHvArFpCi0Kw9mPWoLxDhM
pnoI6CwEmF+9GSvPehjehp8R8dMvnCLg1aFModeAnwtWh2QDc08a7LQMmMmDE76Y4aJtM0ivndZL
fYckHp0d45qxnobaLKeoQ21Z+Qz1+W8ozVGDYEYeNi4/xf0Yuif8ezQCBvPHiYzeQJkpVInRTIKx
UGGe4WrWVIccTyguQzEHShi05ynzVUR8T0rwn4I3BbQKYlMjTEA5IF6yY1mQp9m3/omCgzEUnbLN
7nAZN8YapgunosEgYlJgqnF32E2P4146Rytlr+ytdU4RdcSH9qytX58amw2xTOJX8+uw1dbavl0M
d2ndoLvayUgsodgcXP5CyMSl/8su6pbZE3S+P+mrZljMeATEafNC33VkeJreolPLy2LY/afCpcbQ
EgMK3o142eGqUgZe9Ptw5Zfy1co+xjd1O2zVY1xBHXxTXFgfDV4yOcGF5TqGATcpjiijDISDw/q9
I6CX8KvugqjTuFNi8P96hSbgcVGuzUC8m7xHstcqoHfCFUSoSU7Jt8aoC2307+uj/ABz+xD6OPB1
xC8n6UfAgN9I557Bc2n9UBYAku+ydbaOttE2W6dnbWed+p3yk3yji+MPHNvom5l89MF9GH2rX3il
PXMsyHndCYqX5I+JYiwKi/c1/DIoRqypccSMpOMN/Usq4502bkz9tNdFJXxj36dvgYAl6gHilm/Q
UontiEWMGzF04x29Q4hYNcNvXhTp0HkvgtlfnUhCWqDJrentcO8Svw8cKKNIxBA0n4nsm3/aFapv
+KEo9qlLmK6hZhF+JAeK+Pxg/702xFeLDRNuHQxYUDv0jB0V0BShR3cILyiDjuzJGRZpoNLJjL4S
jDqmXeNVaxK0BVap34rEhUkEBM2TAJYJzAdE6QScA6EBVqx6IWSZ0p2eEXSbtgL6Pak9+V8vVJ8c
D0SUlIekPvGnYb46pVdQrlDy/xkyxcfQELS/yUt7LbLWCOKi3KZm+GElwOq6hK+vcdI6FD3PctW/
6kVf5bPftPEUrPAilcEWXT6RGobeXXEdDXRmB/WLib7FtB86l2N0XvMuIQMWfp9JnyLFYche++QB
8wWXJRiPNaZustXuiwpZArzDOHdO+vD1fHz0KWtgk1PDpogmnY+ohnDKpF4Njaul0STk9qaXgVJV
m+m/axsynDM9KI14+bJtpElF9fdIs6/RwjHyMeLKKkjP3SLW2w/Lea5D3YEbF18cdfuAm9pX9dYc
7O/itZSesoPg1N6kNm7ZZryQdCyZDWiGVrRQ+iWlVvM6p0BMRUqJiOFYi7jzmRZbldldg1Nl78xf
6SLJCI14K/s6D3et9Cl18flx43QMIkyvv9K5MTheF3MUuNZROlYrEix97eVyGleU+364R5oizh/q
tlM+oeTyvrMthfL06dfHJ9YZaMtILM48+DEuWsQzlsK7Yc1sncXl0rjGHc+gwZ4qnpCI4Ov5w7JW
+u8PlmK8kxhrT5QPWLOIoJF25ecxaL8LfHWn6TdISfNpuMOn42I9XEwjF+jTcEXOHPDWMvSYZGB+
OefZgndQfbeB5dZB7utze67Ti4NyUB/6MKxniTsG5dT4cLAdY1npZ9Eh/mEZdPuZsaIdcrjZFI9n
97i5LvG8EMuPaP3wyXaHKTDFBHEEj4827Lz02yLHafItUvoQJqFU2jpHhucTaODHMAniuXl+3zv6
cNyJsNx3+Tj8zdi2dwTIZsFGgb0oCwv2dp65pmGPLs8/vLcn1ZWBjU8nz+GGWe42ly+URclh9Cro
nXRbtKaYStxRI1+lbXyS7sA/vE/yBCffDm8TUb84cwwr7ClRkBfWnyc3v+GBwoaLL3ECc+jrfgmB
CyXOBakFbAMXxdJEovFRp+icaI5HXmf0RoCZS+i/LraP2ZoCJNXPvPwg8yv2Qplpnsa/kK/wZARw
IAUyCuAHuUy9r6NXnDSPt8hTAR0Go4fUjsNxce6mL1RQ4UI4MzENF/yS5XPP2oSSTb9hDfPZ+Ob0
4Xb+k94E6x5OS38yp1EAZQnOtsKkDXcpGo7KyxfMDT6MJf4fpiglsIxAR3dQd4+pwVXT7aCF+E/q
jskdP9wpZf2U3nEae1BB3OeUGtXiZIZ+57ae7vdbiFUbsnLu8ZyKB94W9mH8C7Vr2iwELXTKRmSg
8/DilXnWTs5q/Bl4k4uGsC9cVfmNC+pD9oQrIxgUEROc0tlEfY5QQLoWPlTcWafqdK3mLI0yUxZ6
RHGijZcbDtN6RTysT5YezwC76iiiS903dOVZuCbx5Qhy4j4uwtJAXYjrtZqL0wWZGeUgkxbyZECW
8Is3rqFv/uH0ceDstCuGeSmLOjpd1uL3gvXsrU7sBeLA5IBO5HWBsQAMxC2qLpDg9RDZ3XgXHdhV
1Onj1jPFglq5aCM/v/EsbNGqWDiIuIL/ja6frxkaRGLYYN2RbikeOxG7AdsW+cI3/ZLtqtfM9inR
CHTEsMvt3OctPa3JBJUDsCIY27IrY0ugIta6Y9rnU2xx0LoLQGh5k+GNuJwej6ZG3FIEfj5IRyem
Np+hH2EgwSHr61m0sddYNAL8se2Q8frHaL2+OlsnWTUuhrMJYxu3F/p/gi0ujPowh/0yfVn3ukGE
28ESl52ZNauR/LqYCDyDJjDd0ZhKJ+sUuqUb0kJMEHUW09J9Y3aDHRC16CmMPWvWwbKYOZ/NR3Ks
m1m/TmYvXPl3+aw6kzV2BiWiIECX7junxIvgpn9gF1qnSzyGmQSy/EF6RDgjnBq47zIxDZQv1Q4m
lmtOddUHr0If1U5YCk6oW3rvccPeEG0aVYVzFJCQKy9g05CExyKHGRpOFuTHcty0Ohgf3rMSBY0U
4qSwKO5hO5OW6VwMRNisua6wa7hkp2xOzSL/DZwg6Rjui5XpM5fn4N7zi+q/3HGLVuOFszz0TNdi
1YsuzhGtCGeEt4EXiFjtlPsomAsuDDiudpQ2L5fl8o99n5PSubT1w0asCKxVxhWVTrFj3aDqUd3H
oTopXqZPW4YsnnBSY14HzwX3NHnOfIAQUOojvslN1VyYPvG4101231wUSAPbFeW76TGpbC5qNwM5
WIEErkCc4aGiaF7ZNeDTlO2onjP25Lph5UdliuDUYhZ5z+aDbxz1kGuv50BrBEEwOiOdl/tUKChh
uHQumjbc45iQUCd7fBvxcOjHJ65GG0UkCyEjVGSgC7x1+Gh8lJP9MhawFXzFVqg263vV4ypWmyuS
qGor6iZGpp/Hqjwljx5EAw6qiRFrn8wbx02GYeZgTFY6oL9KvCw1iWyNkfmtDYJApFj3OEoxq3/Z
fRWZfpCrfD6onzkROO8hXP4rMKjkejP50HR5mdkkfEkfTi74ZMNEsrWt3IW/T0m+ZoV86LR4k6MH
N0z84mB4vDJavleze2jO/l1J69ejO3ahhgRpVJOTqqmrIZV3ldx4XdVP8UKjdB7EpCtRr5L1lcjO
tVJRuGQYd2TPZjnAAP6H+ZQW5uQGPg3aiK1rd1EkrG0jikxHk07py/muwP6k+q4q4xcc7wTT3ZyJ
d+kO8HDeMowJrVhII+EpRu/Lqr7sQziMkeLq8Wtdjsm2YlmiKFKHZmJK8abDGtyAHhMSB1o8d2ON
0UbxfC+NIT/okr1+OcVmlOlck4aOnMdy9mdY552qrcgGx8mS/+ImSYa4kO5z8xI3NIV7vHhhTL2n
k3WW2veDKoMZLBoXGC14aDrLp1955Zf+a30/qxWd64iJEGm0AU7QYFGI8PrA+EbAShVC5BVzLqoF
+mTfuLKtI8Jk51CpVhiH6261I5EWmwz2++pEywRDYsZzMZUemKcTZbSyvH5mTvExZWSX87UMN4RF
xA3ZoWM8KJPgTZUTLZkqetlObKjGijBvD95x0FJCWa7jvr9FIfXw28DBYYbC6ttxKdU+AZsQu+Mw
ug7n70ApZ2isS9/4wI/TTxaiBNNIFcbByuEgZJ6BhyYtOweNpXCuffcBtqYzVOAYPZ6L2YOjgwTc
I9eJ1gGNEIsdIq0dw4acG2xGCu/cvLBdMCR8b/sjt6KO4l58GKhZu/YHvd6i8jAj9Ql2goGJdi/3
afI1Gvlokvi5X3zX3/jtL5UPcmzEp5PcfApDyH34j190L0H0Zc6jOEj81Hv8Yj6R7HFfcst14pZf
4oQwvsQ4lHMWlL4WoMf6DX8w40pcjdNH94qN0la8X8TQFplnRD1w+jjynCz45y+cqrlKGj/zSiin
zHaRY2Ob3U9lzgyIBCvVoeJztCejndZb64Ny2re+OUA47KCQb/x2h67/scQEn0/romcMOi4a6BEz
7GK0Ca8jjgZP9XBmBaVY47+45LBPDZkvu5DD+c+Gw6bMSuyRJqhywELsP8UThZe5GG7srqIGZm1+
0V5tKfHYu+NPLUeqByJi45NUC683Vk5qOSyY3W9tVXwON1AJig+MYNqp/CQLmTZEhkRJzA0g1nDD
DaP/l+CLYoIMoW+jmr3Ee2u9zAvn5RfRgg1KBSgqVALNIRJ7fx4MJH1BzJ/AyzZTv/ztAVkeZzQB
AQiHVbnmDLcIDLwxfKNX9xvO6RJEnrEnTubf9pyRUHKGxftYaMHzN4d4GfSB8jrWzwWNHkIt9GCv
M7i6hQknRbZ2xScapzt2APYnxRfFWIcgfZKuyj95XwqvIHIdUD1CdDk2jCP+wi98oagterCFdTZn
EnCuHUJtfLStmKljGO+sSC5DNUPvkWIXPyG6wlN2NmQB6BXUh6QWlzN1bbsIs5kqcHhDF+dT4nPh
bL29BFwAsoaL7JZ8008CaV3iTTnDH/n3uDN2zkzZYSZvN4g2Z08k4UxXfwmjdRkqW3NjHhIfMtHm
lCuMroAAPWDKz2cglwuqjEM4bYLBt2ZxN4XECnyCSzdyhBMT6wpbF1xVVZ84QqSokYvQSoThzJA8
EWTijvRvrgVHqPFKKiMcg6qZNNN2FL9vxmewJv3xyPm91qi0Zv0n1pm4B93lA5AO+wnvh5no1JqN
nwnSDz/BqwQPl90zoMoyZmx5yxetIsvVnTGQAYa8NmHDma7hoVF4n1JyBuGMBtxW6C/5o95E18JV
De0P7yS/P3EP9ifuhIq8B1DNQXgMKELiOHpUvaaPzMP0sWD4Yz7jo8q7vKACnwxBLN+QpZmtngew
YWv0CCwFYNwCYPQB80YMfVjDFMMvzym+MiwdgkZAqCLyIUCialedWLW5sW5K5z0GChluOxJPPGVG
mcuOxcKNi6T6pgTlXdBzWbO37WPilK0wHq8hE6ecedWvZwyXMJVYE3h85SemELsRu8eJ8PudeaDe
1GBwTJJvZ2a7mU9hunNOj3BK7IFr/WAdEVKwtr2vdZSozYd4TEws4iHBnT2IzyBrymfsE1fDE1Zv
cRVQye6YjcHvmpkweGndyF2jOnPLA43KIeP2HiftMYtmELXtxSMY3HbeJFPb10ienRTajPYf7rKp
L0T4OMT6JcYigzu+XWQaLjVUop2w0oL7nl+ottJdQwH1wpmUKZCvCu0z49g/8LNixSpE982ONXow
qSD8OzRlmM6gfcukRfNYWBg33LjdhItd7WW8B2tOTR+X24KUHNYux7ese/rctjj9wjrAnFjFRpbE
i+cWYRIlpA1gDAZhYIex6BKsh8jAeeJQtNfCM+Mi45q29LoS0txpYy0BcSYZzH3CYIHSHlQujouH
5C/UciJQ7C5gqWZZjwHhWZ2iM/aIzJCZL+s/o+6X5mogknnD1+NrI+s79TPF3u07jwIiln6wj9Pm
6YdmfOHgJsT1MyRi73CqfiJ5xXmIKzy5iEH1R8bMCI8qwmUhi2GOgXg61g6ZgCM/Q2cKV8YH6pSt
DTZmT/pFc081j7u9uoeJxlGy86UiffXFJ2Znyc0K8VskpuaCWB63DDx+QuVT34/JuXJuKW2iaHrp
CF7jHM3mxYIuJFx9bHNGCCpolnlmesF6QdKAJnsNKcuw4Y+98tdUoFQ72/kgwRIHDyyK8SWDygNV
yRv2le07aPQs/i3p8olc+8feNAnmaZ2tDUw0zpv3ISx3MPjxbTdrwt6DhpaIWjyFlh20yEeSD3IC
uFEgNIUuhH9DuSB/xYBCfiw6Z5PL85dON/v+RneraX9vAswewYhUEdFyTarwFrJ+ZgN+r5MeF14x
7swRvKVeaMwU1jO2CPh4jod+qnou2DfIzQF96MfVWM4T8wN/PGsnOad0+CkIPpcfG4SvxFs9+31H
+aZ6xtNX2/kbPUlxaJDwvpahstRT/wFJkakUehTQELiKNVDlEk1JzSJmu/BT2Jsx5s8MF4W2BrcH
grozdaALkPaAVgYD6KdrI2Xop3XqCUOpzrUCfq8bffAYtBidts7JGdYI4vjnPIbfF0pg221RHlQB
ZiaIH3EeqAIHtO2H5Yo/1Q+zXW5wTYLuj/5Z6O5AnmUq+QdYyj9f+1/kRbrqYZVD9dqS/0FckIR3
J15iVHNaMS+lQKHxZWspp+zcAF3pfdhgQSa4DXjcnp0D7GmIkPi0JWSJMN4qPWx5xm9lhDAUWOFM
Gmd4Y0FhZ6oD0ARvFUcixAHtj32RCDr8YebMnQxxASwZEyYFG00M5ZoDoHL9KbG433Rn2h3EL37a
lwpsGM8GQ5/qbngBGf/qj8Om3YJCkyFAFYax/UL/RYeh/0KaB9Iyf4UyHz3Vi0Vxgj13Sq/+z1tq
bEV9xevzjhiLv+C1MAanwu5DfBNlrChfGwBvyqejeWGpATjTfzkLPAEBCYzLaUpBFRmcyP+8wfk7
kmDGIgwr6FAY2wzrJBCV8Hvb/YLEYhSF+PyFRdEvXhTp8R/hBNUqlBEg5muzKZkVkvvDKgMHia2U
KogslI4CiYZ0hk0giGMNLMYwD3UtEkmAwKn08JA7ygvSnZjJk4PpgExh7Av4DZLAIE//b+FXVmCi
9g0OIM6fwvsTPgQtPDMqbB3bGf8RmypoBYbcmTBJak/vn/RK5YtIIL1zLSUBXIudmJRWp3YF1Yb5
0QHuG9MiHI62sT2HGgUb4sIp9cER7urXeE9XCGaP6Tybq8x4KE7AWB4XiJc4fk0vrWd+qRBJiIcl
8cnrqMmWuB04yDff9+jv7RlvlFXQrdRMBHvIX2Sl8MlZ2hxAxX241iCYTRF0n5Xt4EcXyi4syfL6
UAbsfZRmBGcG7ac2+VM3jKEwKHQRlW2cE6dxiuCUyR5gm2+uqX7Eu4G5vqVw0ibWlmHxhEO6hu7q
yexoqHI2zG7iT+ashsfcFfKXdYwhME7inSWOHOb8DAWbP2sLCyzatJDrmGg5E1zr+b6oqUELdz2y
OdsvGLoxGBQ+j60HV4FyhkE9+6P4IasXs0W4xFOK2WKVX5CIMZjcwASjaLAmCJIGAUyZ/J1HjlOD
kSzQ0Hex+3YYRHaux87EzFM8FIx5LoYhx5ptGDdX4Zwv3o0gr1VzZi3/qqmRmp9HcwB+AMc4Oarv
NJOLcZSCbsHKHEHdmHPwjWOx6hbibVyR9EwuwJocJzIi4VzzIWG8+lRkBZQ48Zadrbgqv67i+lQX
jDm3fCAO6XZYPAdeovWUZgKWtAYuG70vlrcFqmvl9PxnL489tYTrLRWL4HVRDzab4aLMHA/3SxFV
wN3ar55iQsQkkCYGW0RyDRYAljAs4HrBhhGTJtxqXKaYI8cIz3guTzCRFTm/29ErL+XtW4EDRmf9
r3PHsFdQdQoP+gDNP4Zj9Hm0HFO4yCD4yv+/fh+12cj7FMgBQyHqFo8DDzA9TQJWKpy1aOnwb/sc
ASD6U7joDggT1iRdsHcGEncSjwVzYKVDtX9JDtx9rwumYbfkUJ/41Wm0QCcHHIe1/wQk3p6Ec/Ij
pj1ei1O8uAllWdcfuc9AnPuypz8GqadVn2ZA+x/RBAEiXMxJ/kUHB1b9z625Avj/xtlNfLjCi++s
wryd7he717XResgWY4+428SDlH7AEdaPGDz0WPJ9iLm6KTFaf48zaRMt8l+enDlC+AOQCRZtFbN7
sUytybBlNL+JfGvzxq6VenBXxczqWSfvaCmrwDjQSXaTO6FLO5mSd5OhbftT9v20817/I+m+lhNJ
ljAAPxEReHMLjfcgf0MAEt57ePr9ajZiVkdnRoLuprsq83dZyV9Km2aslK/fnIHYhLI3rMU6zpGz
brh/p3p1qnsna4NxCpL4o8KX567DjzWOIQl2FfSzpp2SoAyurHFJ+Oyu7W3ZMPn3XUVLEWIkJ9c2
wmjyJ58iWvf1HKWjVOjoMdFIas7e7eQQkCP0QxXbFR7oJjiWXChvT56nAXWpFJdtkbpBp0cusa3O
G6JGH7XVMP89Lzvcfvid8JtLXIQpzSJATb5iAw230rkq/N3Ord3ozxusstGKr6+Ugs2rvbPYHfg+
wVwUVhpkYbglj6VJ+ODQoO9eoHh835ZetVH93+VhK+2t27ci/KMUKy2r+Tr48XPeztfzrNPwm22x
FyttlkYFlhbmxMcoIDKlBMWaKNBT0xxqcmJINbrDNRRkquLHLosqXpcOtbjGpJQZ7Jo3kUl52ZrF
NEOkDPEAuywiUH0DJVDBQkAHK+uqYerx71ErMZiK3oy5eZZVDbz0+vofdWs51rnU8m/o7JI61+v8
e4XipUkZoVxeVeQRzBt/jyb6uLevSknsZ5q7aK9PACCZVRU924cKkObYUM4F5Jgl9wPU0UBRaDMe
ECdPfPWilHiFcAvOFI2CXlJGSo9AmYKuFKIs0uXzINNyvZ8darlMCxo/Tn4Izwe2lzdv1gxgc6ry
U7Cw2RKxMR0heBFWyS3TgNRAOiAKd7eVTxNC0VhUzu+gMw8e4MrSHWWaQJtyZjLJffodvO7fRBWG
pAeTFaApma8fiybc/GpU1NwsEzEzvdCBwdbr3j3ZyDZOLQELVLilXS//KjFxzsIOEbP7Yu/Qf876
6Yaxsi47y8HxH+jDdK6GmTx10jZp7NTaP4hSKtIJWnkmOxN3HI6b0vJRPr4/oJ3bP3in8TtVGKfh
PepAd0Cd73MQW1TMmJ1QuVRzA/VAyafJCwuBWZVSvk3Jba0XSqa2T+bvt0+Zvtu24HnThKLFENgz
WUWPICgSZGpFCVH4j/AgejyxdVy6lhi6W6yxBa5oepFn2DdKS1++Yx14nxzFkht1H50OVTdeS9Jn
b9dkyw0CnI8pj3Il1pa+imQsujXL8a94JdP4VvC6kMfSd676yYu3qSR2zQs06FTfmHmaaCQMCUXK
kLy8p6qvDuVUK1cO/3leIP91kGnt1hSSBSh0yJ/Ay/c96+m3WUj1gDeGm9h0Is/oYFu1KudNSgoL
4Klp3twvn1Q5DlHVW1qGnc2lZgZMLR353+qtGa5FEPhWX8VVF3zaPbYt+fpNpo/nvH5LlmO6QhEf
DbrVHR4iU5ofQv3uq7JUKAn1TShhuZdl/69NI23eb7XMoZoFRywlQ5SS6vmVWE4E7C4SSu92sIOC
l5XlqNzDm6I1xDRH6LgyoPYLvyH5sYfgx3kg5gBimGmhjagjjOE5cCC5gkScYqarXjTL7Y2yONkQ
BGU7hTqGF8X97Af5RuZcc98ikr+CEvsFliZ4ic/iCZli0Xp8dQCrehYbeLviHg91TBBKRfRFOahb
CVeoCaGkr9rpO+mJpdYA28i9DCH9JGa0nNswcIXE+v4u4SGNT6ZCspevw+4LlDRrioT7fi9rBXbd
+/tFgLKWSmuh+fNwTp4ddFd7XRbpD+6WJVPZ6aQ4ZDPRs7Mtr8vZP4P/5OH6aV8AtETap6F2q/w4
w20fnzvOiE9G44B/n/8x27du/P3/Qwio+KtGiRdw9EU8WtmxhPKEVWz9c67uHR8FFV67fKjQhkep
0APiHwpN4Dlhw1YZwaV9dEDb8v39XKUg/pGwVbkNUzVeCYqHFW9EdfsDs1j6Kff3unTuewfzVuja
nYyr4beNYCyUH9mqSt77aRcdVPxZNUk6fqd9k2/S1KsVzGUTkcDhkA/QfkatoUHe1+Z9XjTTfZKc
H4LQBQBYNvD0plzIaWHkP2kNy6T/xlLQxSs44Gpe5uXdkgJaJeOSbl4SZZim1YPP8c8OkbC7Hsr7
VXN3GsZ3g5ykkEdfTE2SZ+jSZL3MHctPQ7Az5KEV8dohRFP4+aaX2fbzmc7jVN3fhYtEHhlI8d78
mH0rcShv9rVtvsy2sq3JILixWR2DayUkgmnI9+y14Lpo+WgoT55xLtL68hL2Qqo9RxQ7Vu8+PMRO
RtBeOMuNX6eKvQtXq4eEoXwxka1C+vNj2XtbT8+lkW7MYyw9HaFq63Udpcn3us9HAiJjX7tjlMuH
qHECytOBXb602LRzTwmzJYWQ0NqgU4wbTEkfa007cB8uq8Dz98zgvip7gu/fD6z1pnpQnOnSUr08
luV7+7X4XLbiJIGFd5VVoW3DTrXn1ewvImw7qr0GS5WANGxTtFvzat4tbdPelabxXp6SKJpX73fq
mtWqBDIqHXclhFfH/3jaHb2q4Cq8ZBivL1u3k6Qwy5wxpsw95f3XtZL5OZUXHux+unh5FtHvX+cK
MVzl+vWJ1wxyScpBvW718z49lc9fl1Nxeq/k+hf4evEz50u8WxhPw6KaalpTqnvl2Lwxb8hTqdo+
r9GywTU7+l7o5w2LY+QVM+7TmNgsVFv+9k9ISyUfKz4m2z+31ED1gPxpj3rK1FAg51Vipp8ELCNT
WrfTPfZOIeFwirSc8r/s98jOdERfhS1sN8n2VJWugdLTbDl+reG5vVJwmQhlcQ4oTB0G+vw7h0X6
Xy+gznRM67XjXTYsPZaAiXToMFzuVov5kR37ORHB5IiCOrfZPhqvWlCmkGr9Szl3qrtJjIzFE+s8
iun69FTzCXEZuJFURenfeTs3eNh93DRTRVuNOHVUWU2y9aRYNCoGsAW+tDR6k5UVPreO9J1DbXGt
rJXX26qCHolnv8bEd3JlN0B8mOgUxody4Z0s7V29bv4NUKNY+MHXSOIubopipIvP30shWrpO15Kt
Eahqg62mdOlFWYPVfDde8WCV9+ilbtJ00l586G7QH6YrL1PMi8rH2Mfqs1BKdVhIvbuNhAFCx5KH
nGhp5iKHFxV+GKbYQMHJnq6xYVQE4HhhVyns/JO5dbIkDJ5iwl0gmvoh8U9WmrZMNkb4Kxtu2fUp
LYZKy162Fy68fXUiLD1Um6G8nL/HDFV2z11qlh5cZy/Dt2/yRb5u1o9gpsE0W89ZLgLvdLA7K/Z1
L6EqJV5T618+mQmMyKj9XT6VSNXUxBYj/2Eua6cifNWsUZXp6Xvv4w31XyLweG7qeDuwdjTvLz3H
onwdpyq+46rSblPy4DqXAy3sZLHECD9aKd2/4v9DoRp6w9DE5xvKPkIDHvTiT5DvyMiR7hlMK6E8
zMZwxaEy3XZ0jvrcbl4+OjPaqJpuPANBkuzsphB6UzYydcNwY0XR7lG+c4eB8JHV2GXDCGG3Es24
BquVbF+Lz+JxIt0zeOCKPG/yMhA9qxaW7DLNvy+qEvM72Q4j9q/speK2KcR7sv7c88VdOeN+z7AX
kqrtLFY54ZuCuGpfVi7rmyngMsUvkNUJiBRlvKzRx8N0e/0spWjl6Hs7p0qgjhSlUaw14/eJEnUc
KWJEjO3naDBzSN+wCYdsIrnu0XEKfCzFWk6JwtovyCaIkoNU/e784MKVw3Q3vTb25ZV+P7xZoea4
w4/FKi5Bo9Bi4arR8n9BNp7QCJwcbsZAa32b+NfKs5GUbR4BtVb1R+VWyXUBFc9GqhtOJtuWrwnC
8SS2iWd8JlR33QDqbOqJgNHnvAKhl4EeG4UOSRXxLMXO/6DMmcjnFEp2dbu48Xj/VgBE0d0orNYg
CmQ0Lxv6xqdaoZIbrujNfMr7WdbfBH3ncZbt8yE28u/JqnhZ+EyIIU9N5x3jEKnIcl1MzPojcH3e
40G7ExuCe9wZu/qyE28YBdJ1ol+m2D8d6bKTE0dOFT1znVqxVnpefH2/urcKGWZVouVHnFoo2d/C
oO6NDF7rNZWUHC1aBTBauuqox/txyqe6HCMatDpUdxAAWo+Pj4CU4TSpLT/4tlLdgtTQ4rPhBwJ3
+Z4RKuaGwI/9FIa7r0x0MwniDQ6VGN7726bPsuk2Nbu5d55cfbAkeY1/brC7AdnBF/boLSdoVVRl
ZugWEyzdyrbnM+bJQ5S7/PNzrmf5NquqDxKU9+9qhQt7+BJBmin+btY+3Xj/48EDKzW+ki1vm4UW
crf8EPPOUWZKfLZzpfB6370rJf7Ww2Ul/XkxuO1z11cm92V0de/dR/v5lm+OJtsuJ3HlqYvu+w8o
XJaxVn0Wt1Gyua8IPayup7axSrapduIZKS0rV9b4tvCMaM/sV1yUZ7P0Z/rz2cT/YZaZq95nz+ZJ
clIt9z0zFLAc8zAnDXnNuPVJXgr1a23TxkHbIdu/s1mhPuqon0tkxrSik0V/1U82Dwbbw05J4fPF
2X1S+B7to9nh/fB+r+VNkL4U853U9+Idm/v76L56FoTq2Xo88NAB9zvG9jBaDHK/nn3OKacGiPqU
RDOLC+UlQovVHqdy4IILv/kB5nqSqzPs4C8Djy0PapKpp3oyLon6JQ3gb+0I3cy1TMpPjHeuzT9R
5ZmIAE/UUhSrxFoY50BhXsRAU1H+5eqb6nqoHKrqaNpOO9NLhPVBq+rBjv/EKgLVt5/ZcuytEOUH
FId1TmdUe6yCX/+OvWFLq9eafytf5DLUDzlMaiYK2fzxgRcY5CXeLtoKuM885L9LJ2BxfHQtffNu
+lTawU+A2LXNzXwqT6hgZ15dWVGxebQ+VYS+LA9DoOZOSeb3nFVVZjSf4jbjDiNpjDdwnH4FRRpo
4EvlbhB1X+JF/v3ylbFEQwJ1pYZrty9fTAkmDa3qnmADhzRuhlpUk+1U9zWPDnBO8W6zyxe0NnGs
h8CUsDi9nPF1HBR9+3kbOG2sN1B8BpW13CQT1SANS4VpYJRZ28rpmyFXbVeB72OpuK/pOR6h8zLz
KVEX1VAh3CSE6+j6+KkbO57Rn+2MnfA9Z+W0sMb5yEq3qafmWLbIcscYJeIdnqV0A8wtQiDWe039
zKPiN3b1vALu5nOSdU0kUbl9MT3XwcxUsSpHNLXS0qQQrUT5ZNrIs75NwnB6qe+NCjRjoGBExaqY
GVAZLD8fXXfmppU4EhB/WcFpH76zgyRXkNnmNBJ5Q8lNSCnLaf5WA76v+s+m8XBFuUzt46S/eLfO
ndUEMGHi+dbLUdlShvOOwwhzTxUC05xSLrqANU13L1k6Z5Zf2zqE26gcGfAUV2+UCD2c4aAwjdtB
OEIkms2uH1TkS+MmodsEjYd64kso3GwN4we4X3HtpxZsnnKxMH1+FP7Ne7i9XTu773Nf1EUDwtkk
HWocO8nyq+7QKIDMd6c3NrYUfrztGPMLAD+iy1g7t4MfiMCydqsnWgArH9u+Q3c/kDQ8TrQ4S41P
bD//vIYK5agB3WhlA0iZasKGidckIn8WJveOxrG5pUYiruql3+Pj/QDwBZYM46CXjU0lwOVhyIQm
28/cif+Tjd3boxXKnPDf7s2pVk6tf5jUunOox8u36BHhflB+ZvTaKrvHjyy99LKze4PhkoTt3jZv
ticHHc5HuC8ZKZEBAXGicmnRMleA/2Rwju47/ESMSIsors76YvYe2fWrFf7b9PIkdCTKxw4ggmhd
6SReIE6wusNaEUh97d4Cd3OoK2BBaPAfbn3swfhKgIpMsgVTnq7HLNBIasz7/sPGbG4d+03l8rbv
yJqn7b85LtUZ15J6zOP0HK8Zg8Ir3j9osr6SZYK+Ixgk5wA47BV8nof6g1B+dEFbBIiFlh7gi24c
k3BTBWJ16v/Lvg918tR4OdGaLJtBdXIXCTqvHX5zlcvvcbD7fbWY4ztr+ip1JOTZJ10AbPCnR0fR
TGIAOrkw2kyAhau9H4/cvIjHTvbjGcDN33g5aL32nSD0D8DmDV9CJk4dXDqOnb7F5a0w3XeMZG+c
acJIz3s/bEdjXIJ+k1QHoHipY58EyHkV4Q7doJurXY0NNQS6RlzJCzo+AEfBMhhtSXgmcfplrZMh
xvd37vYGfl2FHJm8PA18wxzSa/URfq94JhirHBvxv3R5S7M3L8PII2A3wMcQ6TpI8TP4zWKsI0mx
DHqpExlgYbB+11hjD1ArwNToJjQ1TOWs+YtbLd7LitGLCuaOaGsPtbMNZLC/+KlTLcUGCOAo5r/N
HP+MdR7aCe83qi9/FpV5OYD623dSDXgpm2gjhst4VrZ1UfnDF5lIP9ff4aQwKl/BIDcSjthftj6h
BuXe4VlMgCa7KThl6K9y5QxI8NFffTwr61vxM9MQYFn9XvaWb8cWrHL5djiW/EOuvzYmKlXabaNb
OTET17zpfFuKyo/ZvlVok7JUntPsMNkldhmyCL6NuvO31tJbPkrZ7rKe6e9b3FRVR5GzOf/cKzzO
DS8DtxmeygKk1BXw9QnwKRJPRFp5E34QTjc20IkNgfVl/684Hf3CKkti9wqd9buJtUU0QGn9Z/Jx
wPf/DpPQcwYiYSNnzNZ8ob6OQtMK0H0z3KsaoNzwEuv21VPUNAcxKsRLmizXtAqcapLZa8UvNKbb
Uv63d8E66Wk1wGDSprcY1Z4gmeKWs8JZiGrvnJCC7Q1I4RD+xCO5AM3HR2LmU9FODo5vuV31GsXE
LL29PhK0S6TuLqS/LAgwFHJVuowPqTcuqo1RuNHyLVfNVTfQTjbkRLR2LuONBaARl+xUewyS1/oj
R2ATHLG6yJc4X1LuKmQhV14kZHqXNp+ul1ypZ7Sucn7uJiiVrPDVt+L9m8Vaey7Ad53G4RefOMyc
Lr7o7297E3WRMvO/bCv2Azu5zYRtzrLDEX2iana6SlShKLPVRz5V5nir8KFm2umuQDFV4Meylelv
CN6j89f0Ot1JqKrQBNlS+qtx8JG+Bu76t/SbcTLJ32C6OnkKWwCjpR6x7tnR+ubfBLPWsr+XGolS
SavsD1etNSMDlQIdiJuFSuzvxZtTMiirAZ/ORnKfn9+jyvMbJWTiWrgn5u/5OkS8sQSpWsAlHDze
QghA0hJQaG77uU9rRHvZt8XU5s38WEKMmIO3PDHg7G7uFQ7Q2Jt3cAt+ImZ9+aPDrmYmgN9c7VX/
tx/+pT5pa+vHjigHa97FycjDwYIsehj3YDi1M2as8znhDZ3JqidfvWaSzPWB8VHoBKg1bHuiHUXv
NhPNbYMLsJJnfI6uf9i8UQ+0P0mbHtenaRVlFj64+81Dkdo3toFnQ2F8QkexhrdJ7xYHbgT+C8R0
SZSASYUysev1b9t4tqmGz/OKxGQ9vY5/3nz8pv8eKQQVCUnclvYS+V5KtQRMm/8OoxedbSqJMDyW
19JjaBDXHBIN9wgL081sYEqbQIoqo9blzdDxK687TE5v8Q+SFFN44tSJGT4jewYBC87N5UYupAIP
JpNiifiNAJx00cxA7+dk/f5jWX/+hRXXRbgkitfq6kuGS9BAAx4G+7EavL4cE4JWlEc3JSDr4Dyi
mE2wfKXvUSqEhnyp/Hjeqkq5k0aqogJ+pkXBlp/p5qVCMTZS6zZIyF7SR1XAFGi7Zpzb6BlSLE+L
oFix69L2M5gcx+lzxaAzdZF5b5QSY9IanOhcZkCLEEMmTNlGZfSVYDTcBbnKtrWYMq9UVl+rWPXp
V+kCTyGXo/B11trRg9IGEyLE0mUDYpih7Hw8t5XMdJ4MY1sM9ahvd9V8OxRkzIiUa2Ga7OMN/+JV
mOPGwSeXBQFSgG4HjoJE2jG5D7PZIk0NtdJHKMGwW6RLeGXVi2SNZChjAvnxsekRC4FwjoPNd1KU
4ZD4SByljXp86GXO0eH2v8EKGfwMciTspAwT6fL+Fap0LKkYxt6X/SSnIMiWGIFDPLRZw4Yqyyc1
H+A+Djp61eeYJqTw5fcwiQKfiII8HaI7PWBujfz4wgCBFvoQHK28op0WcKIGYdLCN8zMQ13U+Xrp
DuedOCXLfpauLnNGmDdH+BpzyMHbdfpOLq21UtOuYlKFe2Q7Fi2lNObbUhpngrqF5q/AkzejUHqu
GkTRICFSRpMIL0dhpCEcBhYFidJQjv60PfkfLDuV26N6eQ3ymsFV6fQvvtnz5aGTHk3jmbJDicbZ
tzfdf57zu8PDqP2bVdpTkvlW4E2NZnjf8amsa0EUqNR51I8Nv7foMlgkK6y7HVOd34k0070CbR+A
cNm+fQawOONwI3HFVgBz5ZLJCvwfuYEoDc4Iz/i2jxXsHh9B3/Z8z0zUMbA0ltdv8XpkG0SHYdg4
5BO7newtV1G2hWpIA9itmNVRpnRpXpq8FzSeUuPrYUQ0ZLrNC9eNTeDgDuzUtEjD4bOtY6Eot9/T
YmJjZVcTYiD3a9lGHdg4L02akPAfEXpv3k4N5u1L08aybPu7QETO28BvoHei+dJH4M4C0g4zB1Wj
IBRGHsa6DLO2TO72wwr/aDwG5++EjNlavJserjmoPbbH6E650lpCgRgzue/bKU1Xw7/mhGJQ3gkH
yLQL7eQx8gOBQ/DWXvdoxF9r27qNyliDfSvdzXdj7Xw3IZ61s26JG2gZOzp/O40vH5lZ1nt9ZBqL
geSVZW83XrGDzdLTjBDR7hI7HPxvJYVMTE5Rpmxbf2ijpgWGXpVqJ/m1MERDTbSrpQnE6hv2NRN3
Wo/GrnbgxJzb+A5NpUpmkOv4JAxcvpXux3q8vvAyCae0bi2wdAjOoSxpFZVXu3xsW3mYLAlP3b6a
jS763P6rg3+RZnhVfkMFdbCLKF0oXjWH/diPaziY/1HtKEIPKOGYYN5Ag6//5M4rnliZ2ZYuk1wH
uC8xeLD9coRYgYISd/63uVWS6o2B7ebWXArZNo5+3TYLxbOeaW6GJzdgOzeREuRVhUow1tNuR6Pv
AJnzttCcTHKXIqZO8EcYIEt8AHVHcR3ywYsRbmVk+4/JiW5v+s8VxMdYXGl8RUoi2y9NC2VnCn78
id4mg/XwIav9ksJ9FPltPWmfzXfbR9mgRHylEsI9uP9NTo9TFDBMyYO7EzYW0Tc2sjAC9nNZTQxW
E5j/3NiCV+2M6An2F7YvT4+XBS51F9PQX65/1CMyXcKk6stnbpAZ0B9cJonP16fM80msY8JHOzPZ
9zG+zVR4z39HhJIh5fLAHn9MglWCxLoPCEGyzxka7LJGE7/p4YHuy5Icuqzy8U0cmjiHpMk91q4g
v5DGkPqKgWbJppmusRz/cJQQnzdO+est8pp3idA9DTi0BPaC36YuwWh8HTw7Rmf/Hr5X01P3+uOk
CpVTT1p1y+uKv7CX1GWtfQQtun7Va78VuvfZdeZbhsvQul1aTIhEHR/bMaSYiDIYrpOiPS3sXYq2
r23nBTVi/9W6WYrjs61K4NSyMV7HRw52XeZR4tyDUIrecz0QqHYd27E236mKuVRsd0HuGje/RXVo
yED+GCakMgfY78RnUTRoLbLFyuLbbkbSmsFPjUJuDA2LvekaekV7m/DAoM8j5O0tvm19uIrQgzIQ
EIQLj+AYUm0nI6EX+w4kxPWHe0CnfNVku/YklkSH1/GZQlOE+qq8/TToh5X2cKvt5o2UGL0G1OdG
uGl6860GBhqRZqIgB2Yu4Wl/liqu4U51uRxkZgUZ3l+LAjGsxNDKKWHWVRV8m1mbURWdKbVjzLCE
ZUtD7jOTdH54f9WD8yDRWm5BR8PYuXHcVulSlySpp8bqhJTmOCz5zEft9KliUvhCfME24mFmKDxd
Ka1LsUN0YDV1snveorLG1ggWcY4u2u43J9wOdHD8AOT7Ew/ToMh6S4kvE9k219LNS3RZdmOpcvxU
kciOTgYR2Y/ViZvf9AzkhOKRSlKwdfF3yC/URm8if+SyYS0W5/LWwed0J5Fx5HSza+O6tD+sJzND
ML58PirQ26ls+CQpAAGFfY0YPEjYqBZkd6WMwFNBirJ/wVxjJdOv4xQQZ+9WIZwjL8D958cU20LS
l/qZYAKXR/LhNlC/7QmaeHADKNJhKRuryaAzEh0XB7vOUcvvsQ7pdbfhoZuKcpTrKqHV9N5WCyXH
l56izT2HQCOidD91lmFozkvOtAiVL9PAdr+UWqqxxS/YA2uBWtzKR/AuKi0u/J2BYGU/EqShwfsz
oo/iadn9kg7MMTq9rJqCRIr1n+5CErj0w9FsJUTG3I9ws+bmVTOe3bjznbHeJS8MUvoWmeJNvS7l
+MJKTjx9Kj3qe+gt2ZPW9k+dqfZw2P6cX5auc//eIQXVx3gzFZdyHlLlfD1QRPm55n5Tzn1SFCQ4
iUxh+MkD0qD7QcijzismHeVDlJyIGHzAu1dwiSBK2phNbwSyetCNK9albjQ232QyKXR0v/D5fD+z
84abMJaHn5XcnAXTi+Cl89Lc7WPivJMjM9IMJ4OsbcGEmUI3G0Z97oSgQvIt3UXiU6KGLSWvly89
//JjR+8Rv725Cn7cBb6K3hCqxPnznf3g+NPJESNxF/LdHC7lfcos1MrIczjIMB0Kwwmwb+nAQXYs
A4CCcOcspf/x62V9Nq+Rpkfh/K8rSn9YvsYWNKjzMt4+nSKLxiXzpx+weFmHVHer71v9BnQ0ZDPg
iHAupNdrSiudG/qC2gpuIiU0tLEGVr9NRY2FHx3jeF5eNyzgsHFZBmseRxi36JB/g5UdSkhVGPFA
yiwL8KwdwRJtLV7ICV2UhaZaTd1YDjasiBa8Ajwh2t0sFu1LK5Z0W49mm185f26AtuKQB9TGWwV+
Jf98RzlTaFLwfIa74194HomLAe9D/5D8K0wyzcfbvMbaMPShnYan4a3nibXHn7qirPvX9nUQ00ln
JusfCoiffH30bbc2mN3gFE7IzCTAaN2UDm/Iiez37kzfOg3Xzfr+zP7z2XFQWcgJWc/hqgOdB24b
LWmQUzt7Wbu2Fs/Cj+fsOc4Fv5Z/tlib/ehy+EhsXRhpkz5BCWqwf6A4gjHbsCH5LHe/14H0eNkP
i19b6ypoKkd9fcGoD/D0v+Fj+fKF3H7sE1j14h/rQXLmxV+bim2XR9Xeoe3xsLv0Gh8zPl+Fqq3E
N+bCBLzzFcRp83xkEqFQw0sqDH7cEG7YFDL1xbGxBesX+vPNNEsAl+qLqs/vqwchsOtg2NlY2VhI
cQn3WobcYHpZdIzjzIcKVG6rLI2nmqDEJ9Q6GAt3qVhF869yuM83tQeOP1a6nKklaf+yq48lmwA1
iIDC12D+bIT8vU9P02uyNqVMskZjQ1oy/3nQrcQGq+H9/dm5AvH3upL7x+Ft3lw2U9Gty3DSsQBK
a73Ru4WzXw9y0/0g1Vo3rQzuovhfrumpv1ssaOMmqYlFXKlHKcvROlGg5QMEqnA8gwvmep11Q+Wn
GuId8iMOyAbeVZJBsx7/iqvb5xYu428yn37y/7tN8K/cNu4PWMxn3vRUWXdME4Pke368IJXv3bSm
T02vHusWxmPb5oExD1Jm5Px0/REjalmEv8qFPCK3izyc7Ux1o8bxsK1cYZh/afPrNrOOgLTkYlJK
uJXce24lN4mvbh7PIjzbV6NOBc4a+do7/1z7o2zIl3NGyz4JG8zoMLR6+uPBy38sOQ/es3+nVNma
rWqxztiHY//Wr+S/ufGwFwchjUIVI8XGNuKSBw2wu0pjr3VkCLLB/x5+jRoDfhfK6b+TJfnZKPjY
e4lmduyhyn2FQF1PxPXj9KbIsrDOB6eW5QYugodmJASOCE6dyjBRgD6m7vpAC1qK8E2W76nbffOW
+nrJZhVMTK0clqrHdKWqC/sSYRxnb3GhYjWa/If/eD5Dey5nVjMXdUVWIRPhR0xwTk+GONRgkuN8
xX/2hQhxizrzlQN5c4niYC8TXISi6D9ZfHVAO2QH7WmRTmQ/QXaTztuble9WjbgOQqRi0VSeboH8
7GlIQGktsz6oVYuHe+lxB9xF/ye03UWKpkI3v20GBv8SCptN6/E1HxeGSjwM2DgxLbQ4VlHITx36
WIkiQNZR400vX//4TOu3qJ3tbK/UxTs+S7muaslFfPaPFAYe03TxSlG7F0cGcy+9fMNj5tb32Qtx
3pTnGtGQL2gQuAkgxoswYRs7W7rwYXV36eImbYtHIS/ty6toMy+ZYZTJym+TS1+62XnfCh+FvyRZ
nSppHZ3gSEepg5jW4oH6SBpQrPSkB/iLRdlRaT+KEihqYCmWgQtqFWJmXNYkngkO8PP42xLVN3Mf
r4/T4PEBet7Zzz58ub1Kd2La2fo35y7phbqVy3sco2ZNhD+5D0N+pGueBqyS9PJQEplK1CsMyZfS
5WACQemhv5uc2VV/cnQSIgcx1AqLf9ck8XfFpF5KafXO18N5MR4Ko/pYCFqF8f65fsvp/FrMWLXs
yLgZmpvp8ftuNh8o2xaHxbIE2/2GN9LnSZo4bV11wV7JSpahIFFybS8uaFYcJfySaX1vVUEoet/Z
cRYKXbtEcKwuZ/xZ82fxSHb4nedG82h1SX/cXQeWy8H2M/Yb+z7Inac3LB7aD7xT9/RzGZw81lxf
vv5chzbYP0oIir3upmEKkk/hPkkorLC4oD7O9+8zovPCYBmuRFwyQB7AVHL0l3z5PIruifDJhU9/
XromSjGSQc6Sf3nEOZbDYC3Dx8OmYs2HCVLhyOOeJFl+bOaH0sg05GepkK2JNSE2AFaRmKCy3Z1f
d2CGpeprJNPubPxIzSBm26lKy0bySjJFhtwkcOEl9ANmaN3t8Kvp4/fWs1hJEoP8fpw84vlg3bMO
SCM4pQK8ZorNZTr688B46i6rCGftG2oab/vgydMvmqMZeUrocnBuLvmPRsHRkTB4wmCxqxZg1nJk
Sb2pj/4VV7A7y2u+r6cUomNr942eLGTHoeGtQEuLU0kfkobZECQVQia0lzl9+dwsI3ezqp8o9xFV
msD9ENToW8y85/uOgQQwSFW3NpijiODvE1rN8wHkFR2kiXWqHvXEPDoyjJGHWu/95TIUZDpw24Ym
eOyKbuqPXqoeUh0fsv7D2rYQDCG7iYdzevPrGZoBFagxlVFcyDvh1Kjslcm5CsPrzDtxZFqlLGK3
72f/1U1144wVz5kdybpsnRW6hiwAdTF6+F6pLtGZVUdtCrd9Cq+8z7RfgGjuatY4fdht6pCvM1f0
Dl9VbrYor9PvIfDYVRz9pLq54WuY/jl8PaZujCR4yFLo52Cf9sTx6c7c6ZpdrsrHyKcZ7/xbQkuy
GOIEUeloFC8daaQnLqYjt1InXfH+yhK9qKw0wH/WfnceJUnSyBRJD0DOj3053f8nVgNRMz+5IWIV
xTB92XmWO0a+dbIGe9lfbExAESEtNjirTiXVEr+grH2FEqkptElJmqvtG3dYodS6lKVDEIPmPhu6
0SfMo3KmKisMF5Kd5gMFo01MI2U7VaxpmP80W1dQFdvPp4qLZj7Xg8tspheP5FFfIw/GzPBrKWx+
PQw4gRS7yqahjdNG2JA1lrnu6u36weeD5o5Nlx2l6aqH6pmteukPM3G7NCmL3+fPprv+u66iAsHn
oouEPCaaNnoizNIo4rtoKrhiJSWeyidgRvIfZOaeqhnGI0J87XsQ/mqKr/14WVkQcvqDq7PD9c1o
0s98XvloaCf0I93Mp5LjMjG2tQLoMrG4S1OBlvtMNY9/wnHmZeXeY7LqGuSaLxfOQ9axxdAAzj//
XLLhdBOft8mrie8OoABsxzKx6NGMm99ZM0VWObJ7VYwEVNuO1Eyd4Bvdj2+tzduit+rtDKRpSW0c
iLWvi4OBO1ED6EIe9fwff5SCQiu4CyS8ur8QBjSwGf9pJsTDi1dj2WlyGwCyKaybr0GqH5djUzKv
BsdIHD88FCJTJgudXAc4ykQRq/YO+2j+fprkBqmOqNqLlxK6txLdW6RJX02uhiZwonyjDuO9TLy0
vzeS5pIOHv3F5/peDH+kPJrR+Cxtv2Lmw7XWJ6PwKutYlU54+66ohXu3MzVu9EXXNFNXeBvM5Ag5
/vLyshzLV1Zdpvr7u9kdGpbI9tg0ZML/GkL+w2pooOSQbh+JRyyQndfj78441fzXARnS97OZnpnJ
Uy2/fbE9hUxzIUSqexGoH4Z5gj85DBviijA+mv5fpWLom/4hHedCgDwoew3Pe2c50aQVmnKtrp3H
MsoGOoJH0VvJIsz2FkzT59n5Yg4rttTJ55Woi3IOMH5rXNRB/VNz3pZoXL9WVorAfqrNM5cKUmnk
cmYwEnTJgNS5NE/NfD3bQx+8ntHJ5s6A0xm1svUEZamao7OrUfP3ghcAeJ1rg6PDi6VshZx9rF0T
uMuPi2syqa8cHse2aOhF96ow6XIbHdsiVuqmsZqlp7c4kBo1Rz0IcNBR8GLu35m4QmfAIHMjT9mO
bRDQ0/OHApm2WTMJNbSdmZXoumYMNPUguZJ/MWJpopD0opZ42zIzX+rsRcAASZ0tPTYVSa6WqkGX
WHQOGpR9wwKaq20b+b+8LF9u9lHl3k55SFLNtApjmloKrRULYEMw3WpwMZIkrNaInVr8L4XW0Mbd
bPzMYgRgvafUBtlRNUnEFB9NEMyVB/ccIvjh3+Fcw7hQLFCYMGJYylzR1zx1mWNDx7z+edCT22yG
o2jfLgwWlazQaN1GMfMMMgcd3Y49FbbfOyqMdGHN4Ld1SpiFoFdh1eRgAJuLKxPaFdxz838QfsH1
iRwnug794hnbk0ownRY6NAHcCT1JCgjneR/7U6Vr+QRDLCrxm7nHZcYR/g39vIEmjxZJASWBsarv
7pND+czv8LaiLtjh5RFZBXhRphRCv9jxIEsKVzfB3224F+S679jZbouyXfYhzNO8kqmNwbpzL9/H
JBAfloneLQKvLMp269zUJDt06aGVFhpUPfRorgz4iJcBYo86gAkmVdapb2ThySqTxLMlirbJpPuq
lLhxa6HOU7YY0PR15tgPkySomD8WPfRkfvb8yBsiex0/d2HW9rLIFCHTETwluOVWkGlqU/HCKKLB
cxYsk/MBbEb8KH1dNmxj4hBt2Fr1pxfwn5k38OgsB9RxcLjWjNKtrb5fUbr0aEnf6lpS+v98BXxB
x78FC65bNROPLmEBcbHIYdr3di6QEprmDkgBzBVEb0LCmppLmenjQMASaRGIC544/uy6uQk8tn3P
RJiVky3Bz9k4AVwpAPS/GTGOLzbFMSjY7kbvhOBCEVWJr8Xb42s1F5Hw+o+k81pWVInC8BNRhYgC
t1uMqJjTDWUEJCqZp5+vnTpzJu6g0HSv9a8/jKCKRocQjWJBmMBnCJEad1dsWRZ9VTxLQIQMWT6I
j7MfsDRBrTwToC5mZdIN5HEMUYl1xdrrHbVjMQbZZRkCO5KyaOf2h+FRMkN3HA7zrWHRErOXWaxf
f0jSCBTQzwxSwEIILDi+oGtb/pALceQ+p48Kzpi4OeLKV0J476yzA3pZfBzpfT+8NwxBARtbMWHg
RHtwWAPjgKWUlASgaBCSxXOXYNLpQ8L4MBy64aZlRxeubDOg5YYCdGR2L06DYOYOAbIYI2ASz+uj
5aLBMdPPWN/pj+5SWamrnsbzJQ3QowZ7hdktfTEDT0auU88EE+LpfNt4hL0BoF12tlL8Ftj1bUZ8
kGcz9cUh7hjsWwttNEOKPyhaVkbClpkxxB5rQ2fSWyqP/oNygQTQv84cjzQQ3pVrCcH/GyoehVFz
da3WBCgAdQVDkE5YD7hWZyeAE9B/fyzXKHOgwlEXTTk1dhV4BxfUxgyOsA3kiCxAAgoqGJ/gLBUH
IT52QLqX5Gks/Qa9FsIYoSAn4ZO/d6H18x6gxMyVgYu4MqPqowLE/IOCEEMZtA5oB3AxMg3fbFce
vrlrDDZm0OMFu9amvcC2SR9QGsvBBCdfUyfSHKAcCgYqY2Eo3B9gl5JmpozNefl3qa7fR0ZLaBab
llwj0HMKOVhjkFBG1VgWM6X6AZOEvg7wA/LuVBnmu0A3i4N2p1zMDrmQKxh4eoUjGW8H14QRTc23
IHptSovjaiLuiHK6HvHfCZXegXoVc1dbXecmtS1gUg45bKzyiDfXel5H6HDQxNBwTIAJATZxWJz3
D0JP461qMyNbCdol65WhGSS6kXSSr+8V0sKTr5vho4L2NQSIhL/CnsdHik3F27EnYobD/aW6nNIF
WKVNK87DQK1HEecOyXDwTPFY4CPAoVUsoNPgnoAjLKHSJD8MmedTTsKv+3k0mOWRuSdQnDtjUSKo
Z/Z6e3f+HMazUHg4goTnNmNlPFShkLAGgWEYZpEjPYtN7RjNxEWmTN2D9jXLPv7PQ9aSkJwqUHbO
n6W3Eq8c1oZ2h01aQ4KF+fNiZLlsp4LRw83JeQ/sHJ0bRyQ8SuqpaIF4lWlxMPsyt+KoW1NoMaWB
27AQCfbMLNJhtOdd4pzAdgYjawZNqIsWHwIXrwdsc+IrE8aAP1cd5wWixqq+AyjPasauVFd8m+Yp
rhOlM29CQI463Cqq7SXDaW/ETzXGpbwiVxAsTY4PkZID9Y7fwp7C53AfzbI+kj62s2TxY4DyuZwy
eFxwCVqLS4tqlEcb0hn6wJGo4hlRI91bGNQfHO2CmyGun3B3xAbq2Jug9R2S5Rqt6aOFK4cJ3fgS
zbQjuKHwQoqZjfGgI5IWjzrr68fvUVn7uGkvxVPOTEGwiYTEpaZ+Q5+QDT+Ie/DwcrGr6TRLOkvO
QId/Vsd0pfXoI7K0pC1noqmvQ9i1FEPxAzkYkzSXwTFWzveeOkxe+rocBYeYcL4hJuA2p5vCKVPP
8ZFaMvAwOzzywlTkkl3p0L0H1J0XqDlAknDuJuqKLgp4GpnapKLZ4NYxKWFylWgjaNxYZY+g4wkX
Xtx8RXiYI83pZnOoWaAF72LwPcH2upcjyaK99OYdZEHoV5hDkzQwUtfi3RbcADECcNa08p9DgFfX
pHlpMDyW9CtMzlssLsVRzZm8Ychem2D/Y4pGfc0jjkd1yTVgC0oOAEXicafOiAYI4+bFJtv00ERC
IwDQw5MUIlB9w1IfOR4u7KBAWyKOZ82TqK11hSQ6uYQmSL6IvaM7w3UVLsOAJu3ZCouFemeMOHLT
Vfjg2fqeeW4gu1vaManFFxOtBe95BBOm0yXq/c/bAiTrq/QGW0McKwD4nLTDik0OIxCxTAF9TBgT
/F783zlW+3qKOtkXPLB2XnFlC7amEPd2hRvCVrWkFnbhMLO6me/tM/F0bBmiU4hM8c+mKmAq7qwl
BXI6JykeOL6lcKuxgkEfdqBQwDwbwX75gMM/58jlSOUQnosayKHTV8T/Y3UBoBy83pgiezsx9Tfw
uNCvjBZTGiT92pt0Pmi0MyjTghzCS5Go/DtHqBtsCzwWnK7gpWPpWG18jjJgfSBcJghErS9/m7wg
WrV0tKLE/fCRDATLVTQBMBHnINNQviN8vGuJkpHxKOQyiDQW3leEukhmeG91MSLsHUX7C9vDgk/A
Ihavky28O44EJQuUTsy/clJidupAnDYc/uLSkbxlVWOVOGQSa4o1M1EscPFWQ768potnB/WHNSr4
oZ6M3iPB6Ey3bCamt+3doKObn+WHu8KIicVI+0LpxZC6NsMVjtSZCXiDJYEwJABUAcIDwfB+Jlrj
aKkcsOpmKA0XHnKFx2PKFsvpdQ93PEQ/DIX4vgjRE36FjMsAzzCqIimmEvgdKDbqwTwTqhKAPBBu
DmnCIbNZ8YOD1IWzABTNtXGDbYM2QsJGxkCBn0+DwHeczbyFUKJFFmBRpUyw3pxivlmffQBMcE+g
jcYEZO6u3osqWJPxpG90ltAyxH68Hrcqdcw4xRnLjhcewkfLWXozA6zVIbdh/dbnHXdirLSps+lI
fz1tWFkQLVzbWxirCtzUQiYGkKqkM/DeCsteDoxZOPMhOUD2CYeKOweUrQNUbY2lTPJmJ0+64Ojp
3KBLT3F8nUrs3bZqvcn22IQzhd8oVhxa7aX7VKxyrCH2GysWGHUPg4mLnC0zC50P/IZKmQqYLgbf
6YCm0E+ugZKxg459xP/DUJt2vphRIoLrTRMZow8zyJGoYV4ISNlfs5OCygUHmha2KGeNENOWYKRB
N4QHUKHKGmVWd5rNegxlu/bHMlZgbhivJVYp/TnLNzynmZpMC2Xo21wLqTdQN2Dr3tO13wvZAqD2
1pHd741jWIEeHJWBx6XBVPuNJwG2W8FQX+oatdDCm8kY1QQWIHkAgYKC8649DWg6i4o+Tv4jvgt0
+7tQJiloGWYA1KAU7AsylqHCSnbGABAjIgWYsgPlR1/DmPkcUGuuCTLG8LHCFceZZdgoscYApKmZ
Zvy2dk1Q4I4NHipmKPiNRhNNHhmT/jLjFZluMfLwMV2qG4m2mo4TPMH6GEA9g3qRLrjD3Ol88DaG
MUfiInVBp0eD6D0KZw6OysxV2TnZXhg+lKP3miuRLjoIIid9+iUJVfugYAILBZiIRZqLj/mpRrw1
RIYF6nvmN1bUn+mbNzsRE2lsL0gBYeUh+p0BFXfsnh3WSylmQOzN6SFRvekOUQNDHCfn/7HUlo01
tgp5XHKZkMbz9vERXCVWg1hRG3WndT0GhGYokuMNzu7KzKOYkoGmDXXDZN13+TBxBzqqmcE0Ivg0
HTV4dG9iTBVnvAM8JRcZPE8TNds3HEHPwlCfYSyX9JwwRunA2cGeDYs2yR2y1PTKRGLH0crEHOjf
0cUx6+ISYftLoPYKKacmBgJQDdjFI/hdpeBqAcFCUi/HwEv4rlLHYiwB9YSgpMoE32A+DGORxkGr
Rp/PyNXEBJMqBMpD88d7j+c9WzDC4NMAje6ImxBfE0yUlu2zuTAppzHG+JStujYpmwWhlweMTDYU
yQEOnGB1FC0OpwJO4ESHmwwdq3hM/fzJRoiyQsWk8abDc6Eiikijjg2OTRJQqg4lbZy8Z7/BINMQ
fRgA+XN2DqV6HD9JQZBJaMMaWJp3KctQoyrADssAn1tMlTG1vWWdQe+c9gZ9b1Sewb/FjVjwdDG3
SQMRs8C6DAfNxllAGqtFr0XfRBuZbRijVBQbzNCmSTv8CFzY3ZSQQ3fVIrnk3L0ZhCVlbxz1J9Ax
l5Vt3PNNjJMAHK5fmiNK16tyreEiCJ41XQK4Bz/GPFoQSw+oO+H2wT5hQMthzBRarkzHGTLaAsGg
BUPLxjSlpSeKhuEU2TOCKd+CfN1wpbkl7YmGjCdX3I9pseBrDgNwU/FBzJXRRSwCH0CBUh9GM0F9
MeJLIToSP2w82Ngxhp4yAIEgeOfn4laTS2UCSQpvORYZ10AAGnwxuE4evuOMLKD1kIc0V4jjqE1g
HSx0kBDR5zXDzl0hkm7dvBI8dz9Tb87UlRRsh/wPojUBbapgxivmDve2Mraug6D5Q6a4kN+zbCZE
pzTy2lTpm0xqsI7FfpIpF+bMktDiP/rLmuOLkOGV7wwR8jLoWfoUfsOiMwxoqdQV2TjdB/MOZkVi
CfQeMHPSodLAm9uKgSD+6fFIXiYWU97utM8DglhWEbsaQx5pwpBbLfDFvRHC9NsZOBEoq2EXbAlb
wjeLj7YJbmbL83aFsMTsErokRnII85k7wtPEn9hu1jw3X4BYgweBnZIvJZpmBml33m84x2E3Rp+f
z7AdBuDsEoCk0L72sVIUX4mVuGxz4XNIiRaR8HdgUeU7xnsIEZw1IzOE90kzDBpCfPI5ADOFDVRp
tEg6JSI4FpgV/BbuFdCzbwWTPBu7OOnThmHyuiRhnvXiSTPDfq+0jbeNbYxMPKIIRfNFRg7hWAun
QwAHNjPDgqmtcMbhV1jmLoA++S5bAEc8AIM1n1PgLYtPAl+FRgvkF2iTOkzYlmEJ+xn+Wr0xsdF0
gTKDkDXKEKrDkY5mFrOb3hjBErQdGgpUjwRtwZDDAFugRLwbeqQ5dS8p98SJYT6+YqP77RJUbVhc
uCO4cIAIDGlEJg01IvgOLEwM2hjtzsCcYcsy5nA3AEqQRgglQSAKqKSZNa41VFm2pk0YpkbQu9CE
aJ81+VV+O+T3HIKIE/xlHzcg/l2/MvmYkU3Ol/ssBXDIY/LDBEROdDgUTz8qb/aXZbIUz//sA+gi
MYQKg7PsE+ncfVtJlk8SiTI30jAXK828w9QFpgfbb+nXu46hbz5fY/2lujHmny5KP6M5NPXn1Pdd
BuRavYgDdyo1M1UpRn25u4gcTGli3lbB8a70VoVDc6dqJ6k8fnUAJJ8gs9Yf98pxYKR8lnEP5c5c
rr2Vis9xp7OtfRe7YIXzPD4Xqn4INWPjAm4nHsZwWfwIlPoimT31uwz5znIvXwbUZT41pNyoq04V
raXPZ+qTwiIx5q/zfaNghOi/QWfDtaxC3//2Hqmmjf0uRiq4kX19x1KqbCobzqIM/UHYlMu8H9oO
R5LetNMs1e5KAa9K5LIiNXDhT3UJ/HS69VTrI5FqWlu866KMLCUmGrXLuCGBNN+Oeu8+zr6KwEI6
rMyIEyTXYaSle7VfWk6arhAE9qpj5qfrKE2toIsbk3vsdbxp11ctwj0sN06Wn7xLdpJdOc44SNul
9LYz2Zgn38TKPqjrPyqs4cLKCmpNwlVSr14WHzz38MTNY2xiovcM1yw3zcdqy2TVG1byd2vIzfxt
fCHuFZjWFPhjpJVyVT/pU9PgQuj1Rg0Vq8eEONTm/Vgn+5H5SIyOU2KPVBZKqE16brNIGHW7DR4T
n/5UxfK5TriQ7crphyC08UwNiqWUt8NeGc9cxqhvwye3p2aroaaXU1jtnegQSMkhU/KDmxTA3czb
wIS7+E3QWDd6tuwa7rn+ygcFuyzda/YivTR9b5KqvUaazIOvHeMOgQZlPHq/k5HM6VXL70vw7V2r
moixypn3/O/y00uog7r7OvEvOoIzH5tnp+MBx2Jg8K7wYGEa1K+GdVxNy9JgymlMvVylRIAhWiqb
91u5VX64/jp0b5U79Utn8z3VZ7nTW6nZ/ZMqs2/8XX9dYTKZfey3T+1c97eSUe6qJCNjtWsVX5nw
Wt1yCzQkfPs4WLlptXorxllV/JECcblXvleBQXXB4+4l9NsOJLWGlDFfJbw1tNPUP8sMcSPfX7k3
Bxf7Ci7B0EFcprKbjvSq2IsHsJLLq9yvViWaUAXOS531lzLgsyR1FnHljvP0O2621fSzKtflOJz1
LcXKgz/d6k/idf+o7+WLNu/t2pU0z2bY9iNValc4pG9kzIOJECPPS7gc53f/3RkWaXD3a0CAep16
zbGSk7k0yzf5MuQOL/VJM+1TXsr0TOGe3mvp280NVwI7sBULZqndt9rFtzo7nJo8+v128150oT8k
VnfHAduuWtt5wqpq1vlZmyvLdtWZ+jhqKBt8UI6UUIJHw1F3jDEryY460X7HBo4SrJxHceNbHSHY
qEfYUt9Levnu5aN85MbLOXSowIZRoxzlCS7u/ElnZkmh7jDDOFO4N0fMFAK7meQLhnN7iNLbfC9P
ykW9eA+VyXvNF+YTgu137+O8ctawA+e9xeTO/rlwCplIwe5m+rZ3t5UlPbwnDDN4O5R41VHEa4V7
voHPpHQrW3zof0oPNTpvqrPq7fQaiMO5UIWIQo36e6usga5ws2/ECd5fsO5hUb0IqTr9Yjk5uHon
hvhQPWCaQr5pKHfoCuECv0DC1QvEs8iqV/o+nDsXaiQKPVwfokgUfZxkTJggvgg8i8IHEBAshjLi
ILQaiuA4UUc0zYBWnvzx753OEnKKvvdfemkKbkgjsrM+L14isAAfC+8/v2NsfQCrgZZDJ/EWpbsI
LaP6AGi76AttSwQpI/ULn8In8rawACGejgqT5ke0wHCLIPvBLKQySwXRMm5GvGimzRQvgjcpvg+t
nwfN4xXfKbd8fDof7UPeuC8sVJA9nLE+ulGk3LoV5Rr7saAH0vdGtNC4chKWarbcKXSv8oCfk2Nw
667Q5rnHeqUw24FL6P7eq3i7qeAyUhA6xDxdqZDedC5cq56QK3CNeI00FVSVKEJ5eUAgCdAoxl/Y
kvT+6KKURecR3Ph+0Q22YecMhw4SIYQserf6XNvkh8zaLcynzkre1La89o/KkhfbMhL/Wd/U5y64
OZXvGUCEz4MDVtPaZX8Udlk0BIChg+OesSRgMjGjlJpR3hvyRwqx6Fq9EhAh5CqH5AVn567OcEvd
NFeMNBBNgBZ10DLScHGThKIScA2yqjDowk/2oR6oYhhcaSUW7iD4gGgGDrx/kEH4FVN69L+0YYx7
lEO+wzXuTC9Ge0AAHyAdvC64Hb+1kd+ha9G/igsLnoXf/I8YB/UHkhA3hTfF7VphpzOXLEd4z3AZ
+cEa6V/EJNVZQzyHIyyGqJ9r96SdmCpCX6DbvGavEI4MRaUiklopiYmq5feNKHlZRkK++Ype/MLM
kRWnX/iqvDJaB8YxxYsKjJfKktO2rCtWLm2DrAkRJzeR/gFyGn/PqhMLlsYdTjffkq+evaStvvZ2
gsCD9JRm5VWhgTXQLVHz2VhQ4aDesbvbZtxZefv+BusWMhq9ueCB1ncAtP8TIVYSOCi4cefOI9y9
c8N4sbS+PMS8FiABU99/RdXNG+EfVTAeSvUTrXYjIstM2sY+yn5qnK5g9FLQgbnXj3ZHWtVFOsJ2
ZhrDfNXXBkQvhHcASWjDKB/YF+s/BgjU8HCWkvqvk0OeZjiCA5//ZNoIeTrBwbA9QgIQlAfuNNLe
g3yAvw3GGO9as7oyCq3n+gH7fdT/drN//5jbUKmdA70cs1mNtQjCfQowCYmuzA7YpiCR9e7JNTl0
795U42I1EOnZx74/kRo0Zdw6uCt8JgMKdF2IlXEko/xmmnEVA7drTSsIzMpN56mkHmZAJqjMzgEI
AbkKnJV6yxQPJjeCDObBPdQejKQQZ+AWAY5eDwVbqG+Sp0CVUoTjCM0/XqqUBjQZ9GX0M8qw5ijG
X601hfk4dgZA1Uh1fRHolAMUuZCAxVRFVkl6GPAzn5VcjBtzHuPWXCjPqc0ZGYppPTfKN7lYsUDr
1aEvOBsM1/vATPT9mBI9aCig5TdAtyilGWHEBLKZSMzEzIPLKAbNgja/k7Br4Ra3O+no3XOcu/8i
rIGhhwBr7vnWxRp9NUsJAPdHIGC5wMykN8thayCn+lH9eh2T7MX/OxmIMIyGBBDnJWxq+NQucWyC
uIYBP6i8DhUPYIQn/6dRkVkBsAj1108m/s5EZ45aKt8pCMV/jCIxArgGlrpvhI5HwdYE9TyAEscj
FNxUWN++7/yJBIsFK/QWrdMtBJ7OEfkAF5SJGKQ2SCPY1eTwwxGXivcH7009KxJyY1KeiTwn44/I
rT//iZoU7wCHVL+/+IZc2H/24CrfsNjeY0q7YBISgPDhePBb3fSRQhMslrloK/Pj5nsMb2pKEzig
DCtBcmiogOsd8UOB6cz3xfabrvQ9CIF0rGaRrbnISLhguEHqx8+Q1R3jyYNsfBWueDbS3WeZMEzG
GeJW8iHF1XuwNUIg5J5wQ0Cz9BejNrRKLBEuYP8QnxGxbrlAzV55Knus0HH9KZBHci7zyAC5RAd1
ra4FocJZJ9cYyyXOo+gak0NhuYfutpq5B31BsonNxGvdtV2KAbYNvAjWxrZzp0hg1xMlRPcujoxf
P0oBwJOmvKgkKoy6ebYaBErpqloiJXf/GETtmVtoR0YtW2H0X8AQRPWzVpHZy4TsGrAWuycZPygW
KO9QPsQP7wwtJBbiJyRd0PMoi5mpq3tjVHCjYWJA4WfkeWF2ulefYgFoFjPY2Gb0heonRkFXXBjE
b1riBYNNceix4i9fscny+njyeRzAEPmjcUJjgfUANw+d14FIabvYo0PZt8diz9CltJm2Nc/PDIup
Q7YBhITBwVbZXBFNsGuSIs5DipaH6SPHlyWOmGjDup5jAMQsUceknAZ943GPoWetxK0UdzgkzyDc
wW+xNQF/YksoNBIoOHhO4p33iFcZw77+tVgr+3LVnUOuEISb7lwgaB86LlQV4FsxkRnoQpcy7tLi
P/Wl3RGhRRPkUlN/Q0jXCmdfsdrGDMDxw2I+PkNVO2MuuQlZb8Iy3d1w5fHN3ICBszQ1QBfyB1cA
FxMxb4PqAGdAmFBxcnK+b5pDd97DKCDFWso7kxN64uXE7CoxL5sl+dnAhEER8YKQwI7DP7ZzkEj+
qroaYpdlN+PPsBL4WRhX0Ohh14ObTgRiPmaTwSCBLcVTTBBY/TsCXQaaY+gbaeY7HPngcwyWsain
tICKj0O3azr1n99Q0fx1d4BlKQ5YWCwZpphXXJ1rNlMXAOcUVDQn3Yeb/1EVlf+lHRinsx/g+P/G
ZAoDCDz8B98eofMCMQ+Yj3ASgMoxhWEDAi+kpqToTIUSJWZ8deIByeCGk/kOGn3g0KeIVC6MiyEy
6xe8QS+CZ0yt24i6T7tjwsICZxlVPMgisUdjJcJiU0wOX8HYo/dVxRX5v+1yegEgCQWmRsKeyZ5K
7Q3RHM8ItLBNhOPSkAKmB28gEFpZKPiE3rb1iKwotzK1L1Y1028w0rpDrT+VPyOMIQuMhvlgIL5X
8OowGqDMicdJPP5AxALKV4fIiQBGPezP79LWxzJPhRMFs52yor47F88XFTQ/eIRAlTNKRV0cM3k+
lOVJxxMcYY2f3REcmbpEByqCnTjLOS2Tvkk2/acehoTXFMMIozJiC5YYVPT+yi2pjwxjVUzEcUJF
Y4lzEOqMRiSYYv2Oz0VMBnrLgMb8EkiBmwzjjFg47esPdl0XsuHP1t3f49kAIYofYuM/U5To1Z+L
pZPYJlLEhNKNk4Vawzv15nz3TW5Dw7bTbfBT/MMGQfQAbEjIEEM+HImwZAWh4WuMYytB1rPBjMDq
nyGkBgtOBEw4NGYPHCssGpxcaSTQx2CXw4X0h4ZkxiQ7w7mSR13881zwB0KbSGOiilQGKlJiwEiM
AWpBwgbslAMA0wEDDe/DCS7KZbzFId9RJRC6qvw+WJRISLIyU4JCkQ/R6ZpZOEndVYN/e2ZCzcCL
m/LgnY0BOQWjBg/f7vCLWXo+8BAfYamDMyTRI0yF36Neb2IUFiW5C4UTxlhCCO+ATExOZtcd+aR5
As2TNSGyek0PlzN/oH1NihNE8hzcEFzAgFi/CPLgKzAzZtYCjYGJiQafSjNdZs5TziEY6ZAhQqSh
+EP+6gQWGwua9o3FuOXpydEDPUU8YH3qj/M5eaEjkhcu3EOusgO5GbdqejMU+uipMPHDTYGxIAQC
9Y/UBkpR5htw1SlLKVG5yzBgF288+voDeBNQfb/M3gQrwl1T8QAfUyZgNoHbFI4g0ETf/OZtVqoZ
tmabmDBbEwLMY2od/KQ511kKbwcFlSgf+Gz+Je2Ic13ma1BBQaFLzEw15dzkjyovGvGNWCcsRBYK
LChWFMRhiopL95gtsn22pwTDFB41apdFXQ/eOLdBPKDhwQRLI09CMMpbbdBHDQhvY6PP+2d/3bnJ
T44oFkx7fG+ljb9PMSlRtsk9uRtX41pRhdxYsVQm2GiR8st7UxEagDRkf18II4RmYdl503A6pp/q
IsWmZCOKZfDlgjwcklVj9kCkY4hGBlJGk2MqdFp3uNRYmDDQYkMMzS/ccDKnNbRDpoeKGP2K+6fu
ehuFt44+C85RNiAmRbByWdskIuGay5iKfElcZOIBVHpRLCGZq/4yrAxQc9OQ8PTyhNxg8PI10huf
3yL7YCCMxO3pPzXhRSNd201vqa5w4SJZQn3gA9NZAi6ujI3+CG9EtNwg3HeWGYx+eswVX7G/wjRt
E+3zm/tMb7yY703aYGt+wbIKI5FjCduRCAvL2PRXb1adkKISCbMM7fpY3xASb2qo3vUDBbJFdN/i
u01H5JegWCbHttp/KXFguy6SZ/D7Fu46P7r7qb5qLc/Gmf0MU8ZmclVSHqUranB8JhD1TMHkoVsA
ANBC48ckfA6hjNEBX407hdHJe+RTeqaIk5VXCcfqHq6EZWO2jJacrwDthwDaS0GmSY3VlWCiYiWw
y67qrHuCSGRDkl19DvoaGKe3BTLcvue0rP6BGHiBEtEWRgesnhgl0JBO47m7hFwAA7bd5SvY/2xy
ln6QkGXd2x17Fq0cm9WF3k95MjOBpkfrk8oYyIl+EH8EWvgTJSLyImAdxqfoOwlrZCJLzQJSfNWY
ugtZFg4hYvjESLBLGrlQpf+fRUlbUCw2DRpxvgywDj/r6Is+g+6df+FDad+LCkUzyT3i88FYOJuA
TkhFA/9j+oYdrfviGFYu5cm5tBS9tCGwXKgxRUcYiYQCxqLotVtP9Ee0hi0gl81rrShx03nEbkQ/
794oF8BdYg6WfbVWBQLFJWMWyksAAeHjgcJ6d0rpjkDWeIsMMqhlMakFjdy3218i3fcOosMrA6fL
z1kkREvtA5+n5jtAJYbGDwipppvo/kV0CVQkj4K1u6VqoYmnAAHOoAAJXumJryPUoMBvP/SIfZVr
xrUV7RZDCUhsX5PhLx0gwa4N1QS8YnZYrgQ6jEBIgruwT38HFAffgYuhj4lFfvGa39kE3qufjbDu
UPD3o1KGckm5K0njnkbHJIUFk+Rl44lH2fmQp4EiACasSjcdHtJAGnX1aFTiJaKW1BIF7ShjO+XI
/tVgxcLcDAs9BNc6r6OgVdDHQTDvuUyVmKFR5MbSXFEdkuE5odD1Fp232S2xbju02UojeMrXx+nk
zfyXMcy3CCff+ksvTYtyKa3uTaqPebb+lPOCJi6mN/uydarV2m3dga4Ep26YjVRuwCfaGJxaEQxP
P2HjKT+nDvXnt9MMAsPZtCoGaqm31JlcFPFWKdmk/c+k8Wdyla0C4PCOBPDsoxPtqxAn3JZaoKdP
tOQSFLHd6+qILyD0RDinevjrlf1FLQMLq6XZiT/Ix1QGN6AwgT99t6A0/TeSQUPBhaawS6nAovHl
tN2pGHclpG4otPBSyuYV9nMrjftHsmcijUbm0w2ufhd3rpb2s19Mcze0I3/x/r6pFMf8cH1b0uo/
xzka8V76TEChvv4wZD16n2HKNU5ONX2brOBCHBH5p30GDiiPWvrzpAoWmqEf5KDeODiqxVLfdJHY
fJiB5XG7qAnIbAv8B/v1sv1a0bcymyCa+VW57L/xhQzgWavpSXXxv9DStQIkJb1Ds3GyWV8rrSRJ
Dh0Vhj15Rb6/NHoMeN4Fgefam8Mj8FZp9b6EjAD97rms1bOaG4tc0S5VU+8yvz9uVKjReTnK2HHk
PjHDJbypBMm71EzimCJXw/dMMsZ9wmoVVR5/JXVUREAhLOY2z5eOg8gnNRaBxowgDMZtTFpYkc8q
N0VogwMhJ1HVzOq4mDu1dlSSciFWRdBvLDfQ9r5czQF1EoRY+k86gnUKiqAz1Wj0/F859jjkhdFT
92Z0kBz/ERLDkU/FQhwShogQNsElKCmJrACC2JdWfoOeS7wbJQvKR+QM1R/BKJyUwAwQ+YEwKExA
EDhNORUriSP6fZSJenJG34nw7GKaBBt/1V2mVjoh/nz8MTX0VsKxVWSG901n1Bs6I5W/bTfqlE6L
AKe37a6xoeJXb0vaHdZqItsnmrBDrGDjQ27WLI2M+orQBpQLXcLJS9eYa+l7pOXRUkL+WBhUdpR/
LTOjPNemkSdZuvPqfHA00Z9R6eKqCZntO/cUrGSKbBx1qdg+BR5t1TwvGat0grEsyaPyi92iPA2y
zgUjycnGMzfAE+MN2Th/uw00ZrImRMQI8ubh9DOwd9V4au/avxu4AF5YYNrYAl/yqeAkq8ML5hy2
MdrdOHJG/NXEFj9lfzvcjCa1eaHMmV66pjq0MUuENiz+6yFvas1LZ2ejiPvb7RpIqt3RpT+4iH8F
zhCJEyKp4sJTA1E3gsqCL3Junso5ONXwItn62CFiHUe1jWiaRbcN8AJIwnOmvthQIbQKWFIw7wHK
qh8e2+gDziYG2y/jzumuv9i4+zOZbwm0op3wSJ4G3IUaeg5fQZklYAflPJ062IjqM2Kr5ukjfFCK
C25shhFjOhWU/RJr6B4vpTjIM8jGS4yyMESOll+8HKFWkjRpTCRLHsNNIvlzQbgRGP0EU7UJRXg1
KGaUxpN2Gx2NCcTJxGrPwdF5in9ot0zwESho7OfET5ftuAmUXYJom18XjqrbbR0h2Hct2SEvXmF5
usRBZnvHhy2c9ofx21/7n3ycSNSNGaFtUTDNlr5VLGEwfWbFpbR7c5AVGhz9IBwtXHkQngEX4nNn
1z90duXufcLOETgJMEheEPcEsOySbE5RdAVyxPYRUtIUwq35gejemxRjPnQEvDHpzfkToh2I8Cz5
UAA+tqif9RVVuPAKNDY0GeoZesJZmDXntmZF5M+Yxq1A/EMhePRhxH+3vUm2ca0Q2+voSuD0OnvV
9+zFSYxV5gFTKaYloEts1O7mDVmdAIttyEzL2NYQFcHsk4OxDQ4CeOsv/AN+8SdCrA8c5sZWIEN4
V2PgY9y5XbwrfLlPwq2Vq4SsVcMEGkO4YUWyFhD7GNbgqLSwtVsQs2g7qxzBn7v2ZwH+zGQzzjoQ
u0Py5joT8Z8/7FgikDF4SjBq/gSu2bkJpzjgubHC0++ToYVt5sywwB9JRsuWhIjCg+dV9FiOwoik
OfxAKLHCYD28cryWMGEnAazDFoGlNAJLbHv36llbxkdjqVM6f/bR+mtT+16UJyKAvXNQOYtnypOT
CNJLzVlNktEvSAryMlIQlAwFkVNMNqnr8CEALr8J4O9Jyyf6pycvXnQD3LXvTT/rq5LvDW/skj2h
ueEEJIwAyVG3o4WQQuzZ46H6pLYo1tHBwtG0fYacl9xOALuiCSLMDdjlTnl9ccgCpduBjAkcrGTL
CFfZQTzS+W9RQdxELifwxc5cpCHH3BoqdOE7LjzUGelMixd19MHHGWCrXL4i8dcmA2DxIbJDX3oi
gn7KSFSaKOMWh5TuKZyyKmbtvZp1tuA0GkEj/aW006aZFS5w6N+4dnaTpq6tnUWABYPndO8sGys7
ek+d2ZCyMXb9DRXcTVCaxZhYPhZWMUkIkEiGxqQchdT0mm3YFK5U0D4hJwwjpa12/wAJwtPcJgf+
XqiMTnQE7T0/Ra8ei5Pibe1NqYWVNVvBQrKacWL1VuGiOpIvwTeRTG+RWN+RSo4IbFSWCFRK8l2/
8I7ADMlt5C+YGaK9gaA6I4Rlichto8wYy8JLsfukqMDdFSsfbu9MHr/n+r61IY+AUzuzdt4lih4/
jyGe9kwRLAEEow27oSfkv3Kr7AGYR8KQP2PzZnwTnzGYmrvWd1U/UrLlcsY7c+n04aYSiXoSyZGa
TR07cy7Kurz398rFEaEN+CJgP8iIvHhlr5a5ob72xciJa/KeMuEbUkqMPKaM0kRGihLSKLlLw65H
MfFCIgOmmiVcMgo4JuhJiwzbcz9m/yoDIiIJYzjEwf6UnwbqQ+WJqrISYDblgZDc0B86Kw7/8uZh
p05OKiPRbUDAmkhbSm/9c/Skm/5aMeMGmnYqa3VKu9ycczwkH86DJpd+t0YLt/GY5ryh2v+1jFhx
/CAW+6Y/ao00NVFYoKWlnab9paT/Mu/4TTRAPPgneuz8tgmeotEuYHkN3tBMgb0uiIz8J7gLQls+
DN9ZPpffUJrEaNUozaHXoaOlzElNrGPhS4mntiVkRrw/WkRKtd5N6Gyfn332DLcAF9GF6WLxzPad
G7gZP/C5p5G80T1b6pkiXhXACRiK4QrUR9iqI008Y8O+FS/nwtP72fMcd0DrsXcCvkuQRC5+lkd8
998/Y/pF7YU9FXpAxLjnZqmhiRYQoFA1VftqIeGPKR3lRbX5CsD8+uvL36R/1Ltiw7xz752ITGdp
/TaVce/G27igH+XT/rF0XsuNI0kU/SJEwJtXGoDeO/EFIQvvPb5+D3o2pre3Z1qiSKBQlXnzGuML
o7rrpMyvzgg1ecHJuIweGJMySB1f9MqAA/Kv/0JdwzVgSgE+ZXyV1/qavAHhwPSCdw8IAfww3W+2
qX7G+0d1U5lLdHNseviK0qkwQ8XFCQQL506MSEVtIeULGYSPV/3QLVjeMLjRaiGv5UegXwNS5D34
rxIZ0Y/e03dN3k8UaYCqDRsocqwJ3OQegraoPwKQUcmhxOP6SB/Frv+bB7ea/taapRCbHx5tIAh3
gtB/cuhpJ6ee8GIx8+YZZrbNPsdQFnMP6B6PEU8yGNI7Ab9K+tNqWZF6wrWgvEL1ge9iM08ZgX9r
kCRQwQMAY+T49JEg5zMBodwTFAr8yvrMUJd8W8jeQAniea7N1GBhUSIzCQSOxcf2loEZQXhg4bPg
KZL5+NISrI4imV+8XvOh8LAwdfoATkOrOs68ewh9A+gJdS0HTQ1dDYnKBNAl9+SXBY/dK5CcdYgA
iSaS1gRFuT+sQ8p2EOQR7yfmikDP/54mZO+cvk/WKL/4ClBojiP6VaJP9Q8cAu4eQhxp2/wymaIH
QKn6xodsHx7ND2678kSpd21Z9LyH8uvi3flnn3Og4VCAq2t0dz8mmKp86if3h/fi3QG46MUPdBNQ
X3+BtTnmvnhLvDEWEeRVl4uCWJHn8V2d8T3kHSEZ65asLPBjwFEVrBTx4+9EBYclK+EKMJdxAPVQ
jHPiztEVKoH9bxuwQBanfyJO2smJnxN37/3yXuUPdpDp/fxO5zyAHlsJaJ13d39oT+QPdqQLF8H7
rZ8lnwN8vP3i5OYdtnAKeN6nTz/NUU/1V/3kWgKi6h/6B9/TTqI2nCIgTPEl05ZYf3HDmOaC1IL8
sm7zccEfmPViBxAA7cKJB24FpNHmRA4gMyVsmuceLTvshW7qvNihuFQ8U/xs6Sl9MVmofhnzIRnm
Ck67CL8pX+NX8OY5re4UHv5xPT6B/xntUhMCTDJpYHn9d995fnqMBqPNpCXnMYc5UcGNgfRbAr0B
KcFGQOlHxE0HbkWMOwjIfwANoB7H4hSKEuFSsiew1A6AqUsUeyojuru2yz+0HeNv6ltlUsiOeGdc
uCRg4HwiLgM/m7eP2llGGN3P+OV/N29QuMSYiBndu72q95ximTf1jxzAtB/cEJZ+MMe9Aze5AXM6
jyULYk+TAW0MDDCYi0wQldcwFaf/Z6noaEriNelpR0QNAF/AX9MIaPzuX+JmwvN31V/7oswx38bV
3GNoBZLffkNO4SuzP05UYAdIaCOPP8gZsXj8+SdHCP+GhhQ8lR/tZ6LnjVfSm668Dpx1YEoTDeTs
P9EY4zXgvVyZQz5IPt0zWCC4GxwhuifQtugTCK5VJv9ZGCH0ONNIsrqQ9HPr8HVJJyc/nqN/RACu
H47mdw6G8dn9cueLPSOe4M2KYMQfk1rdrztMB/GzfwAIuiCWcElg1DBM2WDtfoFagV4CxWh3SJCX
/cq/3Z2Thueq2g+/jFk30bZi8MosBP62/DmNYi1MNLI3gAAlLeAALG/2Ax+hxgzHcQpcEHD9Rzt0
3YwRAhUAXLN7/cW+zFPkB8hOZhPaxnn9bwnzGEgA8aSH0xKla54/vpEdvMNuxliyD7JKCxVF0bzn
CO/Q7TgyaBqb44/1KSozp+XE/mIQwHJigyQUlh847WV4s7HKjBlDNog77CbFnZOC/Yx/q7+ANnim
OIT/KxkYY1Cp8F547vgrfucxy/YQ4nk1qBcUDlQDWEdwoHFWdr//DnoSLr44odkEm/tkvVLdpyHN
28WwMHxNbkoU5MRjJGf0kSgZ6e+myEhG6ofJG0/7pmlCJfyiowZOrh7Zp0zHHFxwPsIVYYJibTg+
UJs4p2DB4I37jQQFVhflGyvyj7Ely9P7y78Z7WIuxfA+W3TTyTHNg2HHRWxgPyCCOreeCVT9bRzR
e/BCgMY8wxCGRoDOP7gD8c10WHtMuphUy4RKcpwyw/rrS0wG5gDCIqlIzPPxu/rDMtFH2gx6/sO3
86gB9+t/2EZP5p8q6vHliAwYbO7fdjEtbaB+bEgxpZ7SENBAnCa2CI6Sp6lTGe7KM70qMCpYv909
vUaYdWCI8uY+cfu4ldwWyibONTZkfrGFsl3wh2BygfjHb/Hu2iVku5y8czgLWUQsFnzW+cWfR045
UH3GJoSGcqyyuqbh6q/YcT7VT+4wBBj3wzsrT+ULMSm4MjWRRhFGbSJz7tDWcXxynFKN9dOC51xh
JEppQuGhsJiBZ6l9AXI4e744iHg4pv/8ZGUMd/YvimXp1pxBXBLM3A6oXYUvqioWEV/BlLSlvKE6
5asx7+Hxk/i07GuT/qn+qXAxYmrJOJ3hqPnoMM6lrm0mh08WX8fV4FGcdOxzXHZZkBRFVJZTnTXR
hTBdlzAvpITilz95wjN05WthZZ0RJ+/6G/UhFgvQB90J1eFOSUw4yukPYOns8Aa5dBRLAOmwHuA1
IZHDZB+O1ECxgy31NDLgCxi2s6ERJYGjHabpzEXYTRmXwuILkmlcyp7GZB+WpsJwX1+RL9HaBfAc
cn7JKasl1FEwcr6JgwWFCdF1U74VtFvUIEDEuu0lGwTe5C1j2Dbx3/AU4U3BhZMWLbGcuIsV08/B
+5cfBQu1A0zHhg2XatXuVZgFM8gB0/y/eHAqsIszwCc+SAW55xVHrwVX9deZoTilxpHras5YWJva
kJ3SF1eeepNh1Qej/u5D22vIkUxUuxgswgxWVpzsZRGKDGIWa9TtKGb/V7S94BVbKPUx88SmKR0/
joGW4vloYicO78LtW+wNRyfRolcRVPfMLOZaoRwUOdtXQONmilyoUlZSjKdZWe9r8yzRgLUVw9Mw
28QGOdZ1fik7gid1AgACqO0G8gsPIKVVFlKF98MAhDSy59Q4ZxA67UmExg6c094665VVy3SksX79
uuBIMuJ9YZoHCTqmh5JQSD/9prpaDXlOOrV4T0lU6sceoLcwLlKCCEcZnVTz8DB3T26ZfhQe4wiX
LeOUev3VlAw45GYFTYCrwHxWsBB29+xsTAnFrF51fbxXo3zXDZ+pNq5bmF8N6q6mZNiAkVu09bp1
UnG2dJJ+8XWiOj2Dm2jxNGpucvMERo8Dnl+JfBn7Gkr2JEwPIWg3boiYyzoy6LkNOGc0sX/x6syx
YizOs2w5tP5T7MSFH4MnSTvTjxbTWKOS8OjycM+weEzcnPm/wL1ClzOYnu1H5t4V2dn4iGHzEUbv
AoMw5Ze9GoeEFDWIvtEUaM41VTP+QQk0KVQqQ9ntykA8+oxX+oxtflzHmsWUn4wrLdmJlXxpNSYj
Q46vqLHsCnRzJP4qoohWkOTz1loNFHsJUUyJRfJ6Ht9U6DexjKLPclfqUO8itV8/BqKjulFH0cbA
LRWCh16o15pExX2TpnafQsoP6+7mD8W6VMkL0Zq3xc5keMIy9k0WrXR1DW9dDUAclf6sb20WrD0l
duoQIy0TuCzt3b+qJJDI9xbyeI9aOPuD0rx4Iu7Tt2uKtTXxQ4qFa5NJb0nxfnJLsCsWpxTgnRqb
Z0WL6PYs3Q7S2g6Ytrfa2pOVq6L2dp6qR0PXkJaPJ7PuHIP+P8thymvqdizHe+smWwFvHVkpVr5C
jW8co1y5NQ0meXV40UPlNib5a8CGxqTzoo/UM32t1+XWDdJVn4TLxgXYUog7aQQnKaCstGa9HOg5
o+rhmtG9USkgxxxr0cGVP9TS3BZLI2q2gwdPmfwiLUxsrTpbfuEMkFpkfCQ0g/lWEW4Sy2JWlZI3
tPJlklCZgXqRtC5NyR4KmEspGvE436Rc6ZGztYhYWxbBt0VzkPxxrWvKwc3is5nGK1UcbCHzV5Hi
1Eq87PvCljw6w0xEAJWek6I7xHm28XT/MkrlzhoYSgwmkfbGF1Y8nRBuwJS82LoKYfItWiIU7uIW
BOKhi/KzYsJ7G027TNDYV+lKU7ufXL/EWXkaAncVmuq+rwH/yrVVQfkLG8ZUhV1jpcvo74FNV8iS
g5ibUR7F+rrQUpIH6Ayqs+jhpcph4PuOpe5i+VR1FJG0jdLFNaC7dqc+2WexUwH7g46l7OsG1BUe
v0WEANtM5gKFQ3hJaa2zVrG1gi4+2sACK7ItJYfELBo1LYwrKz5LMjUwlU6BxS82WeYukLcRYbI0
0V71rjJbbq8xep0AexYQCZLu3JWFZmXkzK1OiuoI2rkSoZ3ScqnhV2pQNMNA/tRwUomXJhfCMG1e
poIMA/ElMjAaBcAk4ayg5cDny2gErso1pOg0s0+PMiDrKCvlTzU4kRsndd+FpS1Ec682NzHdpTiF
WvMmYJwubsJsJTX4nukbAyEyQEOjPdtJNF+CqZCCzJC/bmwxQmxLqT9KENUqmIUKClkq6/yue7/Q
ymogVxmifMKQImuwd9zi4qHBrFJ8x9cfdbPMMtIKP+KWfZHuf6DuDvLJdRBAxj/0cgSedgijixXv
inJXelvBWEWUTRGthfsuUghS37XwDuDgjO+xR1eq/uoGngvkOPVdvCzjcEF03rF+dciky1f0ULA0
Ts17hnpd/rXarV5dCkqOBr2ZX5zVYR23VNQl4sNxFqHNSy46SHxEUhHgiS89CpzfdHOpV18TFSK2
VVZc9RpVNvenrr/K+J0Hn0r9MoQIQei+E8/VRitWrfFVJNfQw7OmenqWbKejy/B4N9LGjTgLAIbQ
tUXFQcFWh600K8H3/qL6p9FtZRK+UhAHLj70xEdX3z2s12anS/tsiAn+eEjFsaBd1bpXCxdKr+yE
bq7zsbAIUcvGz1zqN0p+9L1TM/GcvGPebFraagqhJHrqHD5avq9VSozilkKExP4GY4oNwRisZwKW
jElSkdE/GuZ+VDBg9eVtGYrzNPuwAH/4BFp3HVnOwlrEGyTi/UoMJoU9N0bvyCGAagnrBq3xRU7X
kcQ4bq2FW63H6+ke18cWskAZHnxGRMGyNdeGeDBNOIj+qyhIHdpkpHEG5wRTOlwaYszsfztddIKl
G2yMdhOzx0feXqZkLuKryWESHVJ1NdaTjgG/AwEjSHaYGmBQs46que3TQ+d+Jz6fJ1s2xVog16Pa
JgXlAy10gbFpsuyrlY8c1a9vSfVQGevhrZ6/KvfF6ZEy1QXPd/OdmV3Y7dUIE4F3go9GdR3YdIz+
UUoXwo+G7JKKO11cd5LD71F5aMsj5END9WepDpvAFMFGvmX3Koswb2MHQEfKNwbzIEY6xVHv72G5
5x2XCMzVvwRfTDSBSj/vq3Ptb0dz1ZGbEzuphScsrJ/WybXVxOKUF0q1Mug86vrW5V9J+NdNIanl
rmt3WfKMhWNHDw0suCbdOVYUpKCbXqKezCCIlF/JuM/lRyye2uJWqbgwDm+leg3iOim+LSaWlrLQ
eRxkaxuTbKdxfN6Mcqo4Dol6paJEQ1E9NaiKXACxflvaigXnjuuU4WR+kMW9p21h1OirgVZDCO4d
EkMP6hsB4Yx9hCVs1rReq/o2zI6ixLD0WORYuu3c7MR/CYVNjJF7k1K1HqeOP3xYxoa7CzvT7M+o
fGP1HuE4mX31xsbt1m5xb4fvplurwqNydylTVrwt3b1mwBEoHr61DuK1AtSgL0hsmLIfk18IDLpA
W0L0a4EyGURFefjyn0AAm1aRuDhcOmvrQ0hs0CUkkCquAjcVg9zSvWf5yWKCgkwMmy3N5uCrYhgb
juQ9KHxbaDTKb8sSZyNTad1cdrZqYyDREotHXp29lYRFFBlrArTGVeH9apoTu2dRcTxIArWtVGsu
p9FsCtlR6g3eyb1GBtFGw87NPTbwlmsxXY7FrS/2cX7TCf+FZIPDcniJrXVsfunm1efNqcsUp4bj
4J2xAtKzk1jdfXERvjDPimlV2A4Imdb1J0Zdum5bjFcs00FuVzZOblwqeYM30QhRXVro3nnwpiHi
Coq9j9uOo5SrZPLRTq6ReEz1nxAUyGU0SHBRtVGknWsc4C4H2mHIKVecJOaguGvVVaI9i1sc9I1f
dis5/4uganfs9r2mL0cicGi0rJH3Q73s3fjQSGTCmt7nokNJGjugP+/lBmzV8dsWITkJe8lc8faL
0eH5UqjXZGnFxY9kRxu2KvBYZb5oJttmUwubvjxLhBUowzXLtwqMRn8LC9dF+ih/hx+WcMxpWBgr
FA3OI1iobJF6x0AC0vitCVsNz3hvXQD66VrttMJ+HA8Z1IWOal0Prkn/HkB/QpCO1ktmlXL22ksH
yJo/SpOlikXHdAf3gHW66kTVthi+LeEyJKNt1YndpKMjdt8hsH0q0O2rKwXUqftRoXXz8Wl8R9j5
6UROVv54aoQmXlYCFIlqVwhEqw9Y5Sh/7PcVTvu1Ph3Cl45nSt3rsdNbTHAyMm/BazlmYvMiVOeY
KrOYgulOIT8A0T4zCWxwZTFZanwIxe8Wur8fYMZFwrVF0WetPXY0IdrJWD7VcNtxL4K1UV9kEV0H
Rpm0y80lNB1D3slsNb0Jsw0b32IVgRhYTDmSdIunkiY/h/rgYfPGIsO/h4WOJ0Hv46Tz6KR3alxE
mvY84zmkuKspVvX6SyGIzSIcgOWHCVz/pYnXLuTdHT2Y5gSR4q0R3Tv3YKk/CdJErrhVnAtLpfoj
q7BRWH7ll5gP1AI0ErIovvSi3bZSeJZdY9MZEkoxD7ctLnTYJpjZsETLnN4Wew49+inT8T627jPO
wleLzqHyvd0gMbCvouAQq+J369ZXq+IGZy8x6XZq2L6i1vrUjPqQY4dUD/W+DLn3Q1hfFMWaq321
o6dYaO6HFvRXNdYXyWTkBX4jku+UCEAY4mir6CKo+JYeB2ZTRAvNAiJpMO6TAb8CPtRq7E5Wh/sP
RGL9YSVzbromADQFEKNEYImI+82VCX9S7c+jPmhEgwOauwf/QpYEiFoVURMxlBsz8G9JajyqyvwL
0cVF7ngIPOUxIX/5cdSsW5Op14Bt2k+rXWwxFTZNW+pubUW1F/GO9NL4VbvsWkjJzVJlWyqCI1Zc
boRzT3MbDGXZROl7CJQ/KZKh6WbBb4yxWpHQTgd9uC5j/KHcls1RhWmrzypx+NHNcd/67bkLajqM
daTETzHPL70ncDHL0NGs8ihliOyyDOuoJAyJC1Qg3MtXuchRyKtYmXg3res+QGvUOlhkBc+eOWCw
gXX7OB7bKruN0miXqTkXW0qJoK15DhEJBcV3aZZcRg/yKY1FUlH1tkW/tYJ414WQEIWpLQPHqQUe
LT2vvgMwMrP9UC3xqGbox/zo6MfeMUpl7MM7YNaigNvHOFHMRKjxJYccbFHmBzXkxpmitaCUSW8y
S6wK0K0SAWufHuVCuldt8xKx3og046kBz1m42Weo8uixPkIzoo0noYlqUXTrn7Eh1ybxrlLj35UO
nwy9vGg18HdbM6hDgAnf0MghsMaicVS07DXmzF3j5uo21dqr8keHtllPmYlRDVIVlkF/SHPzYBkN
fIbSzt5Kyv6HBz4zSVUgcnN8l312HAGDw0FdWn3P/io+MkH6Q9OtkNPe5ER5FMGfkh3bWP4xkhaz
EOlmRttRkdauS0rZKO6K5lYL/k30rVegUXfF3FYpx0ecRlzUiDzmz+Gn1Fx9MMZUI45nUs1IM904
uZjVNMhH2yheFhAax+mccfO1FufLXCWtJiXUvsq2XKetCQDWYpjZG0spYrBZd3YVCktxVFDr4HLj
Up6MVC1qM8+pcIUKXhCiKMJs4kFHpcljr1Dm8jRxJKVeuzaAKtUsX0YUlUXV2x1zpMrFs86n8QNZ
TzsVBMKa5qpCipNVq66zFoYTUp+hapZNqKxrCdO0QbEtObR1zzq5AQavjC+EHrYCqQpaMa7DXsMQ
FEQrA0phyGEpmHlLBCEwnRQYJkkYGnmuhjGsYctCjtN8Zkc9EFUCb0FfK0gWQoJw4qpaWAQeB/6I
kxv5rmK5TOUWjgMhL0PlWHq5zBHWhPVSSVq7BD6UGPWNjfQsknrRFb5T9ySGEEva1Rc34FAzDZxy
snU+0CYKkFkQzQSWuQ61zjE/GugUo/Q5COUhiJV1CMqmQNQZ03c+9qsAS7Cw91ZjM65qDzFb8Fer
sGc4CYMME4shEJxcslCfSHxol+ER8XoC8tnRYqgaLmM47p5HW5l/59Uua0lLRTmTbGvxS/XXebkp
xUsJ3011F6VU2H1/MjyqunGfypyUOX78ZvUOuy6xA2FEqw/YqhTHzpwqE3eB4kfjh7blaIeU1D5b
/ihGmwb3KDxEMfNoCBoo/eE0NAIErgSnMUf2mB4GHo4iVjGeoggMDUG9mkHZmgql2sXmVUjxIlBa
4HweydhfuQUm8upgF0gjam/ClEWjWeZGtDNSUOmmcrrA2KUMnlTETWHlr+MichQzWJgwExp8NEVx
dhMak95Gmis4YIvMmlSCZBqpcCoy4lUJUCd3yklIhPBE9xllWObCrbF7ADNukKIzJPDHR9ahrZO1
paQ2q1ZRlxH/nuTyYrBq+pzcLouWBY6ZbrwTaF61lt6DYLpoygjgEdHVaimEJH2Dk2QYkEuMc4J+
HRYYun8Zg2SL2KFIjEg1L1gLBdRNcJto0uOpN8UT8JaKcQwo6FYYq1XXBPS8jQm5oO0ZkNrpbb72
SKWyamq+zFuYJvJamWA2sJy+WEiZCWMBJaSPJ51QHGT27RafhNHw5/rE0e8OAxQfhbq2cQ8SCq4s
+5OZoxQ1uUfocfts0bslg8Bzo2x8kiONI+dH3pOjkj4F4Z5Y5oyao+0ORosNI+aexjBxhKAv72Qo
X9zcbppXsDFZNa4b57QnVCM+eOTAxd0hIL4G56YQKBa4GMSLfB937gmyXeTYV5EQVD4jkfmY/B48
pM3NCzEai8Iq8GoUmLQzSjK0HpW6jkrhZsLuTqBHRGDAOXP7RIhRz4MMZrktj8Mqiq25aRwivWEH
A6JvdhETmQy6Sc8F8Y3IiUwGIZm0lMJdS/k9SvIqArQXvXFZZpUjo4kwOV1lRSM9aTliuD/pXGAu
F1xZQgxCFDhsUQAqMNeZyHsoJM4NvhWZctMARfuPwWeEiq43M06id/Oko8vTEEY8EWztvv8Wicwb
mYGhPSsJRAI8BupEQrl0y5PkfibVSYxC+hJ0+YxkTcY6vbVWqUsbgNM+encM9aop8tUwlwMLse0s
Owe48LmaXY85l7qT2CBVGTD/WGlTVBnYAA9yqq0THGgy3l+jPlv93WkkTSH3GxB1gbP7PX/R58y9
UMGGONTIwlvIu6OUGhsl7V9yrb3TSDklYH2JJW0sjdBtinGhLHe5FZ4qDRoYH0VNWMnG3idgxPMs
yh0k/0W+UTSQW0JP3WhYCTVxcMQnqDhLSS2fI98NNJeJiVG7q541T3+yAuCKsYlgPFQmjYj7rDsz
hJScKMyM6Fk9W4Rm0wII5owcMT7QCHW1pmiXZN/kIi4QAThTXcD60LVrKBIz7U0zZg4gQzB2KtGw
0sRe0eJjNmy4vU4RG/OwYXpt4BrAuvbRS3rPuqAuFUjN/opiNiskDhrtvvkWkcClvHrPre1Di63z
3GL5RjpYGROTzeahoAuQsHftsR3FNcZ65Op7CHHHh/wmjkx3/9wsZewLnbSlT669lYyNnhl+lf1P
7fFQEdiDKzmkhgYaqbdWMIgxrZmhv5O6W1YeUzv+FxAeqYl3ywwgWGDePpKWUZNdYVJ106OIAonH
ZMoZ0J9qvIMlE1sBUrOBzFCG3lwXt87mpIWvQZUAqdRF4umcHJ9WskqgjMZfGt4pusKINV0nwYP4
i1x1XMYuXnZTiSD1KmkmAdKqwcGUfqZXV0lNDMHXhuDdxF+WyuiAi9J3j1S6J5GxVDRY8ME29JSF
ARsLzBUwBy0tIEyHSEpRIRcW6a4Xs2srRPpO5yAd8DCXYYfN+Z0bKVoUjzMw/Rrc0kCANZeRUCVL
uVp2+kZplxWdG0c36l9/Iw+7mrBwDKP26rbCCIYxLdbwZLHkdn0ffzWSXqOF36+kbknuW4t3HRgh
IrVoO1isyVmIdPQYZPDQ7bRfaYPTNEvZWosC2SdEYR6MZCM3GxMO27gcwUc8hnFsUcteOqbMjjP8
GonwtMX+xAHoxmctcrwXzx6QfD4sIacheKSXT4eFLj6U/s1WRTVjlqvKc2R2n9bxUlsgOBudBI1x
fVFNJ4xWSIBGHOoi1vZakEBPLrl18LGn/Hc1XNRs9LK8eopcojHpgC4oTwrBbtFJtYnT+ARxiPsE
950J+nA8sP7KrqJds2MApX/7yUbELvYmQr7DgkM8xLBRy4dU2ZD0vGoRmSv0GE34mUFPyJwOzA+n
MgcxFq10BreDtjHaQujwTVu5cJqH2po5ebBH7Zrmy2CPXjMOX12zgumNRAPuXrbzdv6hoxerFh1E
GQJ6oXtCCsdNAOuQMSF3zAl42A8Je4EPU8i6z4NqxXIwcSFg1tAdI3xFyEasdmG2Nf2cOLqT6O6t
cNVNNkpXLyKFem5svFPXvHTrHkEJCd1rA93G/GoGO02ZDS8hLIr9lmNDKO0GgV/87GGwpA56NJpd
cgvctQJYsEu+8e2NDEC9RSAfcuNKFa0tmMPEha0E1w6Gtj9D0OZWK3lKnbbl8hZwubiLIT+xne18
aR33i8JfTCsBuyxFnPfBOmah53uin4zmbgDMKEvWSpccPRlHVGwBCN/VLgmgVg4Nm6eALPPiZh4L
ZTdkHzGO5e6+I7sY/2IoAOAobKHZNj7keCu5M0XaRD6xInf/IgB7IfdnBDirqHCTXdM7Mg0DbGeD
nvpIdRBrjs7IcME3qsEl1O2mcfjyNLqq6rIozo1Fv2xstfri8aLupqXRp8TqnELDzWSWr+j6PW1R
WoxECZezs24lqthqqoMDw5DYgSN8yYn+hP2KS25MzyRRXWT3HqnaDJkZNT+yanh5Zb4RpGUF40lY
NSRl1zZkGKzrzM9aIJRARFROtbkh8AwWQzTc2ZsEa6WgqmSCBKlxo4ZOFjmQaM3PdvK6heyIPSwU
v2aRRadmjzEPrSizLdWHsu/nfNccHSM1KRw4sg72/pWEp8kyFpHHlbBlXt7VsWMhyMXAGUvc+Vd3
ePFHOCsi5HUqD7JicBuQyLbBcG6SrpAVRySZN85ANb2tFaHNKA7EZ4gkN1yCC7bA1YEQXtSEuDYQ
VAsGeOmbCRkUcE0TCQjvqz3bOHkiwC+c/hio+suQdwLlg1LiH3CMH9EUFgubCVWXCTN+ijgzuPPt
rDAIKijXxgt64WT/0vLzMP2c/Eex1ED/QwG1meINeHBhtXoe4d24ZDzAW8S1b84om5En31PNKbpV
GdjcDzLOiMnZcxgrSMmxh4dcA9WM74P6Qx/cEbvWIRVL9n2GjgzGENiGfMpcAsiR06+i0IFTRJRc
rWCRWm/lNT87PFqqI6+hJEG5SQiqYpWo6kLJVgmx4srMPcnpp1LNGgaJe+YlzLT27CLTauVds6Mz
wd9PR8+wAF8UBRtEIiAMHr9vbCvwXMZjeI5sHUkiRDmiuqg2SjQsIRjVwbjgvunazCobPEzzBfK2
q3eG9WN+ZhvU/9lebpcWjvalwyKCHDpgBt9B5uFoxyR1oYIu7WoEj9Ptz1Z8COsAZbWaogH4/5DJ
/cq/Qjbm6iD2d2sKllnVbTTD9ogwo/V3g60kQeviRwORwSwJSVX76UWgX1xsscMlk5kcP0xkjH82
XCSD1eUxwGSCVF1YVxn7MDU38rcDUl4GEyNEM0K0T2qx5SXQpATz6JBN4l3AeBTiIo/wC6vnNrFZ
XfGpX487N95YLMUUlT1AMeZaBBOLdkLprZMGTc8wx1FqALGfPJc7c8GLjbCKzsYRm87mAXJJiGHq
fcIkos7B+4H3h8hcccJTu45PgAilD1Y96bT1M7htuMM6LXoUj+SgNZvSXGXQW5FQYCuZLpJsiU8W
nSbg9xTBBMeKZ3LKh0+QGSGa3yiMTPj9CVnI7HhcIbkH1R/PMe+rEVcoA03StfKf7KGfMcTt8bdB
ajxFDrgbIEUrscMffsrkhiFeeIrZKbBSdeAKsqZ55hU0+NKW3QJWvDsFyITyvNorq/SIRXC/sw6o
1LLJs4HVEN1bmEJ4Ni+9PWdhSRZduY3dbdhwKfiRC4bDpnKAqt5ugz0hZVRkZb3lzBQO3lnObNO9
MFFBZNHyoM9Z2fxVzYa1D+6iOg3U863KS+zccdsTaZzP478gtjFP6F4SOVn1Pt0WOCGcpubv0qer
jrocrSdCDn2tXaTgxo8WhkWw50WNAw92SFJHtICTWesbGgD4ntZeJNJyRVlGfaJLM/PKuQPG6vq7
gimlR/uFFvTCMd7+czYZD15mw3CAZ5PaypZOsjijFGfHkG79jZ0G/Xh7yvPVtD/Aenajg7Iq7sqW
xwmQoyyWfbHU3HWxb6t5eMUjo4dy+AbvQppQZA7TvsuUsgHi0z/TbArw+0J9B1EQLhk202wQGH3k
l+BMZwgFHXI4FFueWi4oAhQo3rAzxclaxfycBmwoJIjeM0+JvxkwXjMnLqC2UoAe2DAwnNPnKYfW
ExNcMyf2omKMCBQ/0QWh3mfMnmahsIgUm2+u+kmqC3kxPhKqQzVH9Bvd4Yjd8CptVjKC168eQVF+
M5hmkli7GxVSoKYI+AuwExU87kaQq4txGSEHAvqHPo2o8zxxULH0wsYqw42N/Ciiew4KEsAxP3v4
XhGljdui9qKVDVEqHvR4pfiw8CdH7GTVwTrGH2/pdkuss2BZjgvhMEIXq+kAZ+yoAWlL0Ju3DZkh
MQwKjhUe9Ay5X7JnzbPgkdN0UP2JC+M+RQsDtQUMcYUObhZM/Y7BhrxSptDLYPJ+4Qima0evw9Uh
Fb1Y4Ie1h1ThHznsJ8VzbuvcpI2k3luGNtsOd6jSYUz4GC1MOmt1ST4H8t99ATy+gwiO5r21Jo3Z
ESXImigQdg3vkhsrzj64hG21KswF6wOqAXJ+M1qNFSjLPjqUZE+N8/DE1J7xWPgz6HbZbIYU3t6W
mg/D9nywdVytCBdih6TlRfA40DSTx3pPC6dpl/oaJae4nbzejOUkFo9ojtaEOCZ7+jLCz64qi1A9
cfjAeYJlXTj11hTgDk+8VMI/ET5yiraE2k05iAN5n6Sn8oiBUOyJnjxRUhibulhyKUJSEsWJQ0Uv
wYFH/lxbwo6cS88O9Q62D78sKHIhNn7pmCd6sckJBKop2WUUVQOPD2ygEbRiQdl0Y8FycsGvyE/6
uJyEn4yW/8fSfS0nkmRhAH4iIvDmFqoKb4XsDdG01Hjvefr9UrMxuzNtJAFVlZnn/Oc3SOeZ3/D1
9SCXjbhHqShEDmxW/Kyre0oE9t8IKpSm5UlsJ2bsaQxZ6M87+1mMg5LDzp9088P5pY5rwYE5T948
gUGEdPT8EH3eDSmxwBzqGCsdNKb7LGa/ZRCxHDMMg/Vr8Vupc3u5qAvVKEeHkTy2/A9iroG+c4Xz
2TosWM5CMAscJPEOcLC5YBgEV9NH5nOY0SHYby6l1pLA6dgo/AbexDwkV2yPXdZRNuhNY9dL9RGl
H+yHRr4LE9Xj9HA4lV6QDA89pKr5YNE7pH4THTokXUHiaRnnpWbYcDzwVoh7mxcRiq9MeVLpkbpb
O92nFZN+iC073YcW1WI4izPXBNTkQK+Mju1920jYAyHvAhm/G86r4iCdkiER3W5DQtp71fmlmqRp
O4kDTJVQrerHYzCEp0LhEhNW6qGrAllXPr3yDI2yN0MVcxilRmushCEGvcIiNWkrsH2P2YqTZNX1
S5I65Cmcf54PHrJ8pIyfpJObwOdOrnfZdbbHF643RE8423enqdqFeG+Jx908siJi+lAtjfxwL18e
eOmbkOnmpeBhcxyNnBheYd6fmNiukgetTtNiYYI0G04GuX3MO9/ojl8U4bRdkyzauZVt3y5BhRZy
V8sD4Kxxmqe9khy6qAd/N4KJ28WfgoWwVX3MHJRN1YL6QsUh9pIqFg6m7S3Eqf66kztE5S4GjTqu
MxsdU62QK+cJKSQLE7UQ6tG7/DmPc52v9WclQfoK3jeih8CGrDwBaGKHQOif2aDyPoxyV+Lw5xhb
nKDvJzc9fpNpcBZlaqxioB7BHHoJsta/yNIat5QQ22NESvK145VzGOVxZPnH+AIifa0UtH6dBJfj
QrIq2GSinFA4tVWl/lDm80/7YpzFtWmoygBcrc8vs3UPIIcbccX1OcSrQwc0tRvOC03PiasZKPCc
EsgZ8GnI5PcvV+J+m4y9gppbuzxLnCuZk+hiCXUnrIuqAcolfobY6VlahIdCEbc7fRgsGuQlz4QR
l65CiYhds5dYKqvJouwFR8L2qm1atrhGj69Q66iBCdwXQ/tiJRHim+46A5f9Vf7lfnwhcroMHTTs
PE7R+vMgd+DpLDh+X+5RjsHQccDvdWas3y8Ej0UdFnBh3ig+WvZI25Vd7z5N28UOMQSfxGwFGVnR
uxFLngZhQ9TDO5ifagZayl/qfoa2xKp5zB1U2dXAcRbKtXvNSfU0CAmHGzHUZ3iAyA6WtYyjhoxh
SFMKtzWKIRl8hEBcR5d6WXNke1y0798XuSx13U+b7Yc6AYuvPFgMAb3qgXW+oVNIjRAOHYq2XrG9
bYXTortt5Fk0TZbxBqzkKWeJwabgfqjvyvGaZ/GI5lTseD70weYC5SavLl8X5PK711VYfbSq+7jU
K1ueBcu8Qq5QSlIVRV9rteuoXrQlFp82ifrIFmGl3uuWmow/Jwz+kU/3K9pbdRmBhNZh7oFZ1tmL
ERderihhNQOxidApCNXwGg72Ms/r2uQc2drmCA2ik3a16/tEupL2IbRQKiZKQCpS073CjL1fiKAt
/WWr6HFmQ1EkB8CUjNT22oRtkK+jDJlsZEttlfZWZM8Rk9ZsLSLj4kHDs2nDRsLuu3wkFZaC5MyP
xhW7hjXhMSntVViRSuZeqZdLSF9scCMGhSVR1vCRY6RfdVPUL8AEOZFqMdGKwqyVG2StAWTYR08j
hZ41g2dAhEHtwk1XVk2bdGpdai1as1L13rQOZJxTZY3uSjL7wu6tVOmvdr05VySezYWXe652DXmB
y2MTzZFFOKGEN8GUdg8dGmeo0zkcdLYDQYPXJh22qIZgPTh3M56Cbr9FqeA7n7RiwpkPDUfcGlvP
Kni23XdmI7/eAqwKr8GCk4YCgRSkSp87LZMXBFf2NUbTg7IDgFc73KJ5R2wX++pKh49hJMgWdw1z
9d5fsS/S3JZ1Y9W1k9qIpSa6SnmzWbXEoxk4Kq6UL/Hs7QHnD7kvjTtxfPn18I/do29LPVEgmbPG
O5dvX01F5VFaTT8xCItZWwpjKBN9BBsSPjwVCXKKjXS8e3eX3MPe+Rxx0c4MnkqbYuc5YP/h6zaH
mru+eoO7bf8y1Vzf6wc3hp13o0Knxvc+8IeMqmKivoOSbFNH4Jt0GXLlHeeV4GWVYv9IabavTixQ
q75UfVyjyzFhpHnMo3XZKaV4XV+4u9aWq+TI3CnY0NSyf2xgGnHEjx4XZlsjky5J6nIGscH6EyLH
fa1b/tpH0iXfpDNx6RY/lLPovgNn6hApX+SguYdPj1UV1ERFsfwOgqIR09lb+/h3lk8CvUc0zz7d
PhRo4ZPr532JzFR3AfgyeXI84gVkQH7tsiir6V5FKNjEM1Gdv+Z7q/ebMzwIGXMCx/C2gpyHKuSv
aQFWwLOpg75kUb1srpX+7p/8nX+cfOPd2+bZ4B/G4iMEKv16jPMQ+HAtDKs8zoEfMxSdTNH9Pf8u
rJPl4HlqbNYN7UQKFCnRSat+b1/4TnOxcupdhpp4kaAcVzilFP/NfNAtXdGJxip3bpTnmzr2RRQY
U+XLoXFc3eJMilUpcGG7P8bZxaZz3s7qs8w+2RTxnQpJ9pL25XaVpeTc9df2qaHpbBcS4U2ZnBIn
DhEXJMXdATMm/X6C51/2f57MrvPNND1GxbzwXqTGE4LmY8606ccSrW+BJo5dZAlD/z7pp3afeYVl
6vBp0rg6YQtVGkuE68es/8wRmbvxqDiLRaV22y2b+3MaSdeE67GITzvSnUrBhIdabNfd3pPLc5o/
/7lBWud445UcrkeRQ7WF8CgLFKRy2QmnKt/itchy1hbkYNlU47EqsXM7RI9r1+w2uZZYhO17hQ1I
TArEZUmjtl1Fj8y1nVml4mzI6bUZnHb/MvD3icYOiW1yTO6XST2feSSrpZfnrX84EaZyzLyDTSqP
fJK2astpjPfns5F7Zvg25Adr9mDcDSQYl67/0guAvwnjurxvZtVlBl7xZq4dl0+QksizuovaEcZV
3DQzFWomBq6XM5/jVaWbEqksWjWv9j3vJ9EJVFbidDY5kUGu8hh47KQpMgl80+Yqs3yleud/mUnN
kuIhHS1m8uJLy+hRGJTNqdYp0jrjosP850Q/vSvuGxOmWdvHy4Hz50jMPOYOasEetWHfPt3/aNQY
gm6QhYpGHMfPjY3wtK6v+L7gaeha78ePQqkBBXKi3NRhs87hnLY+R6sC3w8+veVHn97K0277rax0
H820smbOH3ZxpuF7UphfP+eZU/Pp1e/XfP1J0bi6ASvp4YqDG6VOKXg7hgyNw3Slg0nplltMaLZN
3dphCVKuiERKv5bA4tf8124l3k+4jdTTI+spL7agqp7feo6Agx22jKmDOsWPBsKtlircGrvj6/bx
Xcm9XtZNxcp2kTwL/cNmsHky4Qtds/P/ZPCBYli4vU12nVxlvM83FysnEzOlWxX/JXtolE8lVgfD
Y7b/KPJ4vDRTs89UyaxqK2/FCCaf6UDpL7sAXpv+hwaAMxrIuHJpZQUxzryZn/XSXz/r5Vmg4WYB
bttW5tRN517U54UHT9nm6Tq6glbOBkUKp1y2UisWTxpxNq5Cja2Co4s7Ecjz2L7fNhcshUxreWAv
9gAOboycD6M9UKxcRFYoijV9ythNH+v3BRGj8cJDqLBYxQxyzv6YY144mB1NI3EITtCDreTDuzFs
lt3xXqcxIUe9gUTSdqot0+vth5p78w4xORZ/9oU/u2fr+mRUrwZYnTAx8H3Terlr+X1/I9o8vJwW
c9XXMCMd5U4LnzNUutnfFptJnOJ2kp1kqmtZw6kpkh8H6au7U0/Nbna11mmOseAAzWQeGsCbdZAz
eEdV2kGU1t+X5/Co37hvjDYEZZ6Bf8YAuEczlnNLlIzVgdE0CiyJyv2R4d94rj1zy3gyh8zQh1/v
PgTTYzq9JLPS5f/DzDGwWNVKp/Em6ET3f9YS10r64pINsZS+JAulfarylTmsahtV227ydiOcOzi/
TxqWvX2k9PiXvX0ur72bWdn88l6mI6RmiiqFW7eyXzTT5Y/Z+e0aJp+flT17Dv1/iTJoPllEWYZa
eQ/zTp8RGjyHbpow6oCdHKbQu3SKP4vtWOWxWx5r+5Ngv6dOaWeYztgYx/WBQJnPgZ8OvC9V/ClP
/zPHsuP0jaRWnR8/TyjN62yvAro7qkzumqxC6ia+4GDwVnjjR327yEsuoCo9KI5O8fXsJOIKurjn
4kpWiaIh22UIlWB+uNo08JzbkFoKj3deitWNWRAzz4W7P9upT07UOgv+0KrlG4ITr9pGKWpz8yo0
ROWG1N7p9uXRhX1Fi/YDKFlqBxU/VFhi/M3X+ZskX3MY10NK9UVIer51bN6jKaSvxmgcmzRbp+du
PpOPe2SSK8t40rw2FvW6x6wKdzFpqsQTf4weHtN5tdfJOvoqJaXEmN1PDMG9IEcQ1/PXpm0uXzeE
dmfjYBPn5HGmw2Uj0wl2WsF1DsJTDx5eRaHGSgEYdk5Au4mR+Q7PyMaqkX8LP/neUH7Xy03USRSu
ZfLU3QQw78D4iE83o75tArrvykluUqa0LvVijWqm6s8ljE8iiaU+QDrOJOL2msYstVk81o9xurtQ
rXiy4kWj/DMdKz5fNH+AeFYUbaPqZFHtw1hqwVuPa6Q8ccjsZ4Z32qE1Dl+1kO7RpFda+OsQhfyF
6uzrOeqx2KveurmIDTuXLP/EGRdhP1B3R4sG35EwO0uCG186nvBV2A7OTcOsD+HtNYs5ccIExNP3
3erKD2ZnBwH0k5bgwFH4rvML5IFlvZDti0+WDUkSSbmece23rO/W420HS4RR6VMIeap/5DlF19DJ
t0of56amp5mOIUoJ7n79yKdt90YC3FeHstlzOWKN0avBgWO+OzakaIGPAd04F417e9IkKElG9wZd
Z5+tR9s1EkT5e78Fir9u+xcPzfblZGusj5+2w74+2aW7VyH0cNj1y73BAfLl+e66taRK0P9yLatN
eabKMvcf0F000bdutcwnadKbOM+N0fVsLFrGnA0avvaiwWZhnI6zf47jyb9ccu/c/mQ6jziXhAtA
abRvui423FBNSgpg8/GIl9/rgZDzUifT5O79fuL/Z7TOB2syLHzM2Z2tm3IVx0Y6Cs3gdWYc3Mx0
AOLFH8Tnp8sGTTm9se12ufHBOOaHIZXO8Tcbwbd8Qw8A4dtPLjJtyEPlHbQsa9qFWsFR+TqcutlX
/Ozm+aXkGSi1n6takns/vEq+/vLMxfQJDPlurzaphqIipMIXOQMnB2YPC25b/j+af55G9/FxsGoD
o7+EO3edBwEV8CwfAnQcYrqPY2j73nue1xbAFJnnjcsfS7EnfZFjRdNRlX9LfXAb6Y/KUW60qo9+
ypFBaJ9VOv+81XC8+vohpp7Xpqwdi7XTMPO+QAGrupWRBHc3bxGrhl+tDc6YUIvti4cGgBFAn9qu
brZjbn2ozeVuL9k0IJO41X4dLS2ucOuXyZ1lHV1Pg+ytPTeMDnuCNqbq5exYHFUtB6vdUh2Fb1on
UxCI3409PSD8sT6Ts/S1LUbdXiHEJzFhrC+TH6EpnqxN3YtHajM/jr04qD88qtskU20uWuGvfA7P
+72NttcN7wRZtEujOtwmG68yiYxUYQ9+DqSq/pzO+xY87XoUsNTlCzi8Gb7m3Hi2OfE0baaJWVf0
6zJYHYf/sB+E6viR8RQfJBmH9d0Xr96QkNTMRIhTdkUuSMkjntTDU/uIaX4jCSIjjlfW+Jn53rGZ
69zq+/4Y5wgyFLZ0Mxj/FDq7Vrp7ZR45qe96jAM8ansRG9yRa7cRY67O/HM7OA6mAoDDDlYdSfeo
oy42JoNkxDaxXxnhpLhWLitMKOaKWA9XhOo8yryHP96/FKbBe6zvL6upGriDDdLPD+ginA5fbmI/
w3RRNpgLFn6Sz+rzLviVGjOsWuNVaxHTu/R/Zi0uIbxqGykgR6mnNkrVHtem+Jm+Fe/tTQYuoAiC
ZRjKN6/jxx92PSHOXv0VZd+ugzAR+nd3iAHGfPzIrg4W/HcbifLxhbNRMbiS8PAeBHNC5q2YAJsv
29S00C7nXJ1C+9ASO+C2Gy9CnWrhEpyn7EJSfln+9HD2N18Q7dqqizQOlokFqvR3Jm3hRLvUkSCi
bX8V//onhmGnr7dTX0b5mhsJMDQ0ushTWH4KPWLp5DgN06mD6p/TG4qa5YhJcoZSvAMnQ979miEj
hqZD5+vUhdP0xR/+zJN5gldqGhMrWTxigaTgmXZVHc6DffvYhrDzGsFx0BQD1v57kgMqZ//2iS3U
Em5xOzcNn0EVK/nYVKBx+uFIZnMlLEBucqXDM1N4905qioP45v/ysGNpuNnqEQzbKbeCT3gzcCGP
TupHDG0EZ9pzF6NdL5xvzq/g6Rq+Nf1v09unuugZhY9VL/UiW5P+bD2e9ezGj9RALzwfMAnR49cx
WxBEZrMqjc/mzhDxgUTCkhF+AH+5tYzLFFPflyFnEnxT8wZO+hetk96+Pvnn8vrdKi60UytHxq7F
hOFQqhXU0QbqMFjEv++AdXbllDdmXYLOIp5DLaCQJWVwsp3O1Q6ZUKZWoZjn9tygIdq3gYcA0M1N
9+TnAvyv8XOaNun1jBp7NGzwOeaKRgDuoM0D4NJ+vEJ1Z7EHaTEEMxrXx3i45R+K3Bj3oiYTTCsL
TcUgk7gUr7rm3+c29BJzgwlYqbfosgh1q5lwXX5AzM+2F5zVTl+hSoEi+9ibrwVXoMtoW2ltB1DA
7TeBEaLE+q9rcebtef+uvOPJnmrPcb7G9APbMyo3KzURmtvGqlMJk3gzc8/9PCHIpyu2soNxzupn
97Pvr7x1jBjXzBa3rfmwRXWdjXPxiCrvsO/DDa/Htgr5dZR7R9Ytvsrw5r01srUt7aPBlp2sBeO4
d9Af/iknGQkSU1M2sVQO7MxvA3VNYbEWRDFmgqcfCO5sWF5S80arS2ThedqJ+AwtBdqujL6BoToZ
OYC14sAl/ClrOTlC7WPmMkZN9mhXEkxewkqL96gje6hL9fCR/VsZpoZ5CKQz2hQpukQcYZbV5XQ9
pVRjGzVI99eQyJot3P0MRJpqoPwtEcjiits1idJhBmWzcu2M07KDlfdQmCeoPyTrg0yxFWZqP+72
yfoGZV+PsWnm8oNVUTf9qksw5fDR+pcfS5WD5ORbdfOzTFK9q5jmrlWNeOQ0HOpbfNwAWjN+WtX1
2c8pRg5rgS3yas1ELP1ZovUTRNcsfguUOJR8/rmhWjjqylH2ExtuF+UHh6W9pzbrljtLJkdaPczm
aXmQvde5/3n+agGlfxztLGTEQj/ykU96SUx5VADBLNvnNE5bTjNH0G2tmKvOc6Y0nLC0ptVcz49k
uCgEptLFIs42Sz2HoFHxwFOdMloDnBQH6qJeuNLcb6+p9nzq7aeErgQPOqJ6LXnHLTOGcz+3OJSV
ETM3HGGddu3ayvbLL9dW6k/p1SxkeK9xhMgz/Y+vBUQji+W4bWw+SKz6Jbq4by4Dq26FtYJwkO2/
Mmithppe8fMm93r5O93cfejyZ4vqJFvbfOBOzavF/pOIv3ro+OpKd9fJ1Bdd2+zPmZWyt+mRf12F
JY31Nhtu+940KPHw6lKsXr39dXT4KQ+203t7rQouNWgV3OWD8tNRlnH8FdqhKeBOd8LDYFJ4+Nmt
4kP3t6g282CotPVIbKVnwFLIo0rTigtOq7X5yqgyaJUGTAHsGvjWZhm+Y+/+aEu2ruLhZxJRXLey
43JHw115vQ3W7UJv2wbrII1B7WvzafE7mPVZJL2yR8KdqHTvo2x42Fedc+tew13evweH9BNoThz2
+310rcFBWx79yak+axaGq05+jKNOw9ArjDhCY5XWHeC34MPnhyM1dxFz7Hnu+rmcmAtxBkwPUGgj
vBQWiogWmRiqIJnlZdsOp63djVtX2CftLC1HzOGcEAR8OR7V2ffvwvvpZ9c9pmqFcEFS79tZVKCY
GV5fFnEpDGadt9IMPgujVbeMv9PTFqLQHEwkDLNmuSQc92bDIFG4+vll/Xf5sX1qmdwg5WXGHMWe
E3o4jAX3SkU69Y3LF96i1WtjPc310i9YQojaWdrivx691+W/GeAnEJwNkSsouUnqXt1u4qeHURLV
ly9PM3+Gk/QLX0h59p8jP6zOtQb+F8NVRZhdddC953/WPH672fHK2r00tm30pkUXUerYXiwj+S1k
MYuOOBlo8r4UHTpgG6JpXikRwxt/eW1JdLgNst/7Bmbq2TZ9bnhYlmM001nXttSTlBQtHfsku91U
vNwa/mNxFmqremF0bbCnZRrVCsWRorNX/Ifc2tZbin/KoXhkOI1D15UyylQlSQANaL5JCsaZ6K6V
uH/vWnbjfjj6OPT83L+3EfeOtjMXafYrXFpGdpOQKDkz0pjUDekVb48/mKO6O75vyEYe6cPXroXr
iUlbeXeKOLjDOekAincqb61e2yqyO4TjNeAIhy6DLT4S6K6F6Tpaqy5DiXrX8TGLu0apfh6bXDtr
OLd7e9QuMereLS4P4fzJidqvllaHFR0iypdd7xldB6HbujqqXAFBZBFezrY5G4Xu8c79IWShaBY7
0LGU0sgTYnvxPxyJ3U9o05bJhXjWbG4ZAYns+20nFtjg1s2qr0KZiYCFWkUdrCUky1cehko//3rs
V1JRZmrwE3viWufWUfOh5O6ufjBvcL8QS6QOlP+Y2xZwiGsmdWEuh/aO1dgM4937t3gbgJmy7fSj
xuiKQXM56La9nBHIsXZUfoqG6om8UT7vekqt/D+fSW3HPsEMMJwUgRiQgRCsxI4zwKzd3hBtw9cc
eGEXQQvAsdYzEeDH7zHm3tdhANe4oDEGVr4ATe9N4oOK9T51v6qXkRfd+f6ycd+ERyBAYo5kjcEC
oku9YN4YVK0oIPtPdwdE0Req+5J6SYdCDw97EV09l+tB8Q2/bOexNJkEwSiFDUWnq9YqBm36dLJC
WWHzD+09eLPLJvzJvu3QQc1kJt1jYGPWyQyvH9foFh/5KigrvS96scLL2cSs8AJynnRPMXe5GGsr
AZDHBtuvZQ6cmVRiIskHphJy7fKl2uRP0VwxvsE9uqllzMtKwVp92BSjUjSp5Qbl2izJ9zAtapVv
KVb9pz6hlR2eo1yfBDW8KFNE2cTXv/ckvCKeEtujwT2ChEL9oUbbaP0tDjKGJbCc2Vpqp961+XXq
XQzd9NYuyvLjPg5L1o3aN+eDlUu9HABMkWLU3XcfFCsVgyNK/Z217x2Fe8pvQkBiWIBrYcR3pCPL
4Zfo8WsiOisHMz719nzgoo9dsfNfQ+tnMhki6EEMiZZa4cnVhXPMtwr6K1wgtdqRpBD1Llq/hNwM
vVxJKUtzKt34B6yrzDbiX4Xz1LBfAnuXN6f9mEZiMXQKMmPkAfBZgu48fnIOyhWlmk4RdUqlOzTr
xsZRqAYDzWXCR9E57BBEDfrtyINRoZJ6NPvRog8VLbHzcOAIglVkPIgBLBAXR1cHLfpaJgVvnU+g
iqvQ5rDv3+FYhh+qOxU+Z0fRO9WTakvrPhAf4GxNf2ISWHWWKWe9bjE00yOt0J/TaNPADWLI8xKA
yAvyfTBAdaTfAyHw0XXQVNoo/Tfv3pTXQZaNOe/1bxjHfWTQ3O8sP9m9rtMRsNenQ63bBWo9VOY4
KG9j5J3jeC/cop0jiG5sXxyEK0UyGslmaPiGiuqr7WKSpDRg/FhhTM7SNGwg+4PqscAqgbshOIMC
im4i7swlx3/EsFOQbnzpbQJV8iDUcPTLQcLb9PR05uO5gQ5VYoxF9wILLwEFWTD+RwVit5jJx5MJ
cUKcHvKHWdjJIWsvkAYg08fjNUAs5R/jhZOSbgwg22zr6IlG7i+Ht9Nb+V/lFJf+EoocyYfr+w66
xNyI8PxxOSWAOo3gYQR8dwBVwifcNB5QMNiAoJ5WohV6dLPYIlMgvPtpM8a+ngbumsoLJDzVIjKU
DcwaQHHfdQhA4lEq7BNgkIJse/xG1s8Do/Dyx46YwZjOc3jVwSJVtE5VQOEjDgmlR1zz8FfVSf04
lkq2S0tJWWMZSSP5d3nLJcETV/jFcgBJFfnZuzlHluPQPyNnYgCETSjsPprlnmmaEwtsEN26GdTr
pBjMyp/X2krwFWgBdqLGvGdqHvwSGtH0GR6RZRKOPk8NEaUSsn96DfkP7/r7n+cU29nq8+QHZB6R
xKMaCqivJ1YmkXBAvRvP6Ul/luxtba8BwU55AcQG+cY/274s1XZAucGakqmhHfH87/6FUTtU/DY6
9guNyWe5o/Kjiuhhhepa9Mifl09mec1sPuAn4bEPsAH6yu0Hn1MK3y+aNgEsN2ZxSYyg/Rpq5JP4
jPnP9GdxLL/v2L59HhuPz6tapzuxs+vDuJz7XDPv0o4BJOotXhWQOL7YbwpefCAHYTT7kkfHIjtf
qJ3f0zh4rEzjEtFAJtawYKxkaqip9gHC5Ug3oYOlZf0M7Y5miaqB1yi9xWtaraVXIBWJsEhrQoT0
kTtHV/wwcmnijhM/PIeWtr5cwXfD3+iEcmqFDFWMip3DB8mWGEC/9lMABtqwg6IFBIoyOii4bK2i
dzAbbtxDMdvTHWIgpBIPzsBG632c5srg8PnLHdKqf4TkLF9shSjmwXY8FafAnVR7Q1tYC2isOio0
mOVXMtbYxRNgHp+J3RilfXmgzmaPH2i6CP22LO2n6a2eM/rFANub4TxQwBzboTTR8rduIXUxxu4M
k5Rce/N1x+T8AQSkepPB6lWvggG91n17uUAshRepmVU+5qk26ql8oFAbTvWoCx8+IMGhlt4Nz41N
ffX1nEoF7V7TteV7XjuACxjKmvAsafBdxHI0+8l+lgekc2qq2rnFuBvhY4PF4iTRJ+CbNRcd2WjD
0194TRyuP6GMlVNjEdibdFingXWUzLfPNVecAFjoPjXCs+5xGkCB9KfZ1nQ/LZOmdI3h9WkaNGBK
ZbpMclMEe9lq/J1tDj0boqFZ+Y9cKVlccQDnc+8LozYuzq+JWu3HPp6aRO6SxJzo9upUaDGjhGkr
2QA+XMpXLoD0Sn0IkaD17I6D3LxUYJrDRyCBaI8BbilNdy3n3bM5/+u2vMIo2/NbgMn9Fp0Q7or2
vv7cOB43LYNqikAot3MYYuguscjeM4ofwLo90PPEAij1xImG0t9lkXNV1JcVB89RKl74I8jWvH9s
Pz4D+HSv6UUeLunkJd+/xpnavFfsk+8Lrv17jJ8tZgV/rrVy//ioZvvUXccEV0UHon2uwA3uDF3d
r12HRLUz6ef/XmN/pAAaLMalIfEXU/JHcjO26Ipw6hf8EXF/lOqevRWdZPCl37mHYCPlScC+1Ay5
UXbswPDIaKxB9jXKCFbfYeNBso2Am7KVPrKZ0IDB9nhMeTgC/kC6URiBQjQbndQbtNTOV/4OH9M2
EHI/QktfQUksbpPDLiHqmic++Tj1RluM0WxT+UWCXUiAfs3bj04UI6Fpe/67/tMCXlsaPF1w9Rhf
omKmekAwCFDSqnNUeUYZ5ZlCgWTLbBTacvjIqx2W736tUUTfTBat6/t+Gl4OE3lomayquXduwLHW
5qm/7RlqiAxRc6SXWuty0N/Y+UIcw8qyqYwI7ySzZguuBqZ+E/6wsZ0Er0DhKIcfP8bn0BQ7A9c+
BXCvPRnnRsWOgXftoU22lYTYU0so5J9k1BiN0IdXlGmuoQmH7ciE7oTw6Cdc9TwshjaN+V/0exM4
q+JqY9KMFaZ6mLEi5RlmCt/qjw6y7QLuDwMObuUZwER3cYv5uY0MC9M1bBMFo3WAzF/xqc3AoOjM
AymbvH2DFOOmcJYr84AmglFYciIWbhrBpb+kMFoNH7JF5h/n8M0GNn2PO5jnVrs2yk24uK0B9F2z
cRzb5/ffswPj9f8/2w7fE6kQHpm5BYNLsiRsAu54BBBaz+8bdrwNs/dwna0Vosyc4yL1+ygWA65Y
w28OO0qhx4wzJGlAWPwp+Ctg8ljyASAMwKpN0fPo+k7GadsTPMo8zeUPN74UzOcZfLzgZGt5umAF
q4nj1tM62x0bhHzOKvyBW9V4NYiG3JPgKaQMw/EBrgyyn2H+pHz8/0YLiepCkyvAj9TRyncFpk4O
6AV0pgkgc+SRyg8LMU9QUE8AXx6fBwzcRtiB8T9qivXuNb58nlvgDAdc0QYLBj9F7LHFCbRyuXox
yo7hhRQF1dSbk5EVDnKtQ50BuVlRzjJeJqdKvFpzpvtF9rqbTBIe4Jv7XhF9c4jTq1hpBh9dRY4R
n4CDx60BsfEdWRtsezZvyjk7yyKyOTXVRX6nA8rvB+yteqY7i3Kk0IUeYxntRBMcevtMNa9A9NvR
arSDKZhaomfqiYmflNQ5fN9pIJfPquZF3NqYRxjUFjN1Mw1y6lJb3zSp3xhM1QwlCC7SOETRvdhk
ESmEjoXZjOJ9xTxce5X9xyB400i9a8Mj1eMpJWo6ejJxe/K059kS7OrzhH+3CPNS61joa7KBEk2W
qutFff+Na2tmiwksT3wmW/SvyhEMC93DPwH1xPSzNB4fW6uHn1kgCqLBfy3He8SsTHcxOvxBJDF0
xq88/mqGiYcWmrsnr+AaAQjiWWZTu39jfhTQqiUIFN4r78r/wGFahcTrA24Czdjj9f5txtJOx0/x
n3a8aD/2Vp5RuX75EwY5OYeNwphNSrFe0BujCNyjwxtyIXMkqIrh+A7OEn6/MGP6G/rEMw5kTXuN
oWrMY7N2RTSdeo5ySmNqtuNfiSBVQoLtIIO34CtCy5n6qwUO3wSXgFWQ1Kn1+fbU5i+ef48px7Km
JpANKXycfS7ohVoFDluYBkLyL46X1Zp5PsuJsjgwplfG4Vv1xo/RmeXe9bzVcazVKduIVgGwZOi7
+QoncRhsaMhEvIlBCvXN2vI6aRNP3byfKiLPac3EzRyGO75G9N0TJeS5dvfNnjMP4WHE6LgHv+wB
ls38NubYFaPIcCXTbzTekLao+DYfSDXY/Uvrqw22LnAH1Ay04vF6IA7hGmF/JdrvYxTGb8X66Q1r
MtwOncOn6dpnYJEg8XTCT/NPx1z0z2W0K9WIA7ReKDSZ6HxohKk/WQVEwA93U/Rqxw4CdTfX3/xZ
DiZ8DZwJMWjm5nXQlshBTnGlj65cHCLrghiTK4ACAGT8FhQpBGbzMeaw3inJJHpDWJnFs9CmLccV
uWXZ1rbzTEhxe+vP8tuhdx2vP9NxDuviewHDdGa7XvtPqaW9EljRxNrSsGAwG+7R3IiAp72wlR4g
4vDGQyafUAnux8+xkKp3gkTMkWfrBj/Yv0AT7mByMyqVq5NPRIIe3c06658czUFUuzeyEVhe2MfF
gZ2Rz3O9YDagSLQ375aDsG0vgq4aTn2061Ljzw2I0fLdd6y1PXQTqhaqw8mnV+k+kBuOL56eMPbS
Q9wZh9r8w7DY8Cg/0DOYfIaZblMTCWmB6dirJq1Z+2zSf2CBGWaShDqd65OnQnX+uTFyjBykRyOi
/B29yNEYldpY2hp+5L2NJXfFZv5zY/2bkHDk9Cr5QRgPKp3ErgTjgdxvXF/AieheGOwcqOAtqnKL
jwj6yfjZOZcblrY5LAguc6lTmkmVtep7V2ly2EPAC4e643YfK0RC+VAGPwh+/2FUr6a1WDYh5jFr
moqj4hLAObV159CIxbkrDDSwvn5HI+ryxavDmJAdMoZWuqelr63fnRBTh1QP4COQbYongdr+uVcf
zX4zOeaSsrFiQCZUhKBhJYjF7LfbpDCltbSGN/XNq1q3G4hqtCCVUaW3NFzw0v3ce9DfWM7e2OMS
pX+I2n7C7JvgY/P1eL0Onp2AMt6oiociHfbnOrlIKil7dQSeWxBOrseXuNhaj5ffbhxvXBy4scCI
awcr+9qRuoCy9U0kYdh6bsrXzMFgr9QTRhFdGtVylqCoutrDaPVc832TpLbUhmGXqxqwdT88wRAg
YZIydXAl8f5casjdfkytMVgOmF/SWd2DuAQNSTtA8vC7OphkXb8LDZd71rpOYeB2ROy1WzOdbbtf
Bt+7PS4HBJ0K+BbbMq/JhqwunTJSXNwahDr2T4iWO2s0eQ8zamhqqT1f1M/N3weBjozQ3lazSddI
5A337/b/jgfpqbxt3+X82LlZkJ8+qUDMAcrp/mpk+A+rIUfNlj2uzPGMP2Em4UQbLcebzQuac9pM
yaUN6/vv4zeZ4+oUCZnjqAcxfUG/QJodsgbPCGvOmY/Cx9NjmqT+Hs9xN0gt33Zv53IdoGsXusJt
7Iv/dn+gl5s/xXp+iIdehLDCn4qv6OZXoYSFl/wwO8S2tD+tWyGTxE7INo8gJ5xZ+/F6vBqFiUfg
iWXGlXds6tURUBVCU9fjsKOtRiB6zZ8qGAHn92R017bjwodtGqtQdJ6h7k8g8xiV1Hjxj7XSAX26
fKlXZ7Qd9zj1rhkcXsl8ppWQlHWg6tJnatsM2alap2bqytAetENp9TkbWnhCx3zlFQFm1107GQPE
adBlFF9EoU/SO3BP3uD5eY3m0xsQqVPAHUSDbuY/Fz/FgdKOUSUxlqmcM0/ngMfgHbSLnWUoPicy
Nd6Pjb0OKExhlbu12c/y3bRrnuR6fqopa9e4oXv7q+EJrcNKM6PlErGgK8qZBN5rWf2chija86pW
lTa9FhDuHg5PxhurwGQRcSi6TjNOIxk+bjFsqVpsduROa1eKTC5wXBZg2aAqnRjj9/wQ0F3oxHAJ
Jt8B/XDgT+AGpkpto9wWLKCWH1MTY8mgk34dokoX/JLqbpjHxMdNdItm43nP8TRY/slXdx+FL9/Q
hIptmIFsWnv9BRCVH8o0q/TUVhM0ty+vooSgYBp6OVlGKQHp2PYDNqC3UoR7rqaUArp5IkPNUEk+
j0RomXIKikbxZ02ZGii4P6t8qNnN3/dtHTdQSVcyGc/dZj8KuE/RA9FzxCgwAmGXALu7nmI7KVdm
sb1xUwdcV3CJfE9Bh7RGX0X6ngvzDpOfaHXrEFEjhPoRQa1Folfp7adrerdBYbQQ+Ra6hvL3/r0w
AVS4+wvNJvkCdCJeIghr8oDd/yPpvpbbynYggH4Rq5jDK3POSn5hWZaGOQeR/Pq7oFtTI9sSxXDO
3htAo9E9R8HbjgqSFBynhiLyOzFWppKV47rmrN1XLqm4EXWnzapuGSl+zJO7HP9W8qC4bFrU3/Az
lbpUfoHE+qJHHWFVmQUCKZY1eNEc5FgiZ1BMmMLTtZIOG18yBrCWQZVoRvtDKSlPkjxXHMX9VF1a
vJFjI28Gw0vkehqHBapGLmLjB34r/94MJe5hucur9vW81LSSPh6ma1hbsukpxloqMu5x5EW6ZVq9
i/q2otjc9gKjcjP1q7w9CPkEP+4TFc+H0uK4ktCwN3T4YGnumwFl+GT3qCb8Cvgper81Xwz4V1Ys
P39pFIISC2UDlzLX3/Sxt5poVVjXi4kncBTji6mBYOcg+k2dT5X5zc6P1pVM9m9S702jRg+Sy2It
WTs865uvxbYeSLUrIeELh6Z4Qosr19eZzwb/AopZ6puytANBl6CNghxH4RWHyqJ6CvNA7s3ELeIv
FeOSRemRfP2NQ2en8JlBgBQQ9DAQgOal2iW6t/hS6DfT+Z9zQ9JF7UePZd+4fuc+f741+whoBm8y
j5AEh79KEaD9L9c8gOwoZTba2999yU3RbKS7ApLuL0G02vUVO5bBCG+93yZTfTe9aQ1+rfuR6z5I
PCGNa5IREafKMub2kKgb/Kz9hCJd2fzSC7kkie4r0n1qssDNxu6or2jHNTyBBp0Ow7MuFTVuJaQL
GGdVVzmtu2c4ztTFKNs41vhJ6xpM168n7T/Nq0pyZFCvJY5IufXjhBfRcPOx+1gFsTClUMnUo+V9
iha4kmzx5Vb1FWDPutw4MfAl4rTMXTPk7+IsQSc6o+GqQgL7G4eLBqempFonKO2ZevFVqZqWxqvL
Nh9+gGGMCTcWKQl2uwAjXcGrbLzYiGJQLpDgt3v7l+2d23l9bOzGjhI4JcNPTZO10xf7DjnLjyIk
DzEssH8lMa9pcK4ghfkYj7/XX3JetuLyh/OrmqaRmhpdq6Sde5z6aotE4zjaWwZORdglzSGwbqGp
bDSKRHwOGmOqd0ifEGRErLZXGDusZaFjNFu6J7959oUvp8ZfT/LtDEHnCdwrvlh/81rwncSzEthh
+RJsqlk3/g/4NhDLgKB2n+lW8mMZQjNXfAiQCYZUuLNazF4m2LbB7zVPrPFwe9t6kvnLCUoMgklV
5jgElfUL5hc+OpEOjwzGgDU9H9nF+xdbfzGwEbTbdRI/BYV94/IWjwkgHqFyCY6bj26fiwnOOTr/
6OfFByt+6QKSchJ3UUMAM0WAjKAWQPah8/QRvfmrdrL9KOVdfIqs60pxOpvSo+Qud6hlRNkAgKIl
Q7zm85fsijnDaTDCb0FfJTs9voNH/0Zwi2j4+6l9oP4pKKmutZzPGz5/Iz4EXigjCE4zqMpQZFWe
8eessr/qUPo8dd6tE8+s/e4kQPgw7JmtCg4XmG37VPCOweItepbwIL9VPQJ78gM/zWLKsUJrXeUB
ayJ2ycl1h1Elpg10Yi+fUFuoI5FpUKPwprPmwIpA4Vp+5367MzEcUnTHc2M0Sl5G1cjUXbDIUZ4N
F4b+MSQymGJJTaRfuhqNDPQ0RAKn1I9LlfzQHjKYJe5W9u+6nJ1gKikIiMphrB8bAe46kZHKkJgq
1w+XTdOucrACrdFlL/2xbmQRst2quPKtpHXkpX+HRyQV5WUDIvi5iJ/qHiKX9I4OMK3iKGoCeb6l
KvIo9q7bynOrj5SobD7lQgWA+qJqcapC3jQbzMx38tV6spUczqZaSy74fN1xqQKPNyjvFWTkM4Jt
3wQpRB/f2fZERoPSI17JcC/9uDikfwvSb4wzS9DYmDiN/7j/vr9pB4jzIjZFhZRUIVGLbWf1WOOi
i0BrNevJ2RKuiW8sRGx+k1jUnpiEU/SGord2w/Sm2vDi89i9AGvUQRI6dtcInFqVfCrznP1PSn/f
D6MJopXK7ofqLdaf0ERqS3wa48TsWhgGiQFGDbfTxgY+t5niHiCYOPal+479xCChGK+brc0AzjE4
ovHpqBEvkHxMFea1odDI3+6TEkoKYE7zYLwNrQqxb9Z4vJ7/ohtVi//BAeLZoV+vnlYDmZgK4KDY
IKdSfbze8YcdimR7B+fXHqXBd9DjFIwAqHgvNgKhMvd2qZqfoCaOyyJQeNePyr1UjqGtelZgyI/2
VKCrjNxq29fZKEAsoaNCerxJm3/OhWqibSZjo+/uZhBxAEPtNTdNG0gdorlJtawm1wcxSX8lA4rX
6PhJ95LfWOK9u8Bc3Y6Kf2U7khzkZZ93R0hca5hob3ycbAFBx+U7G446OrLTzwr1sZ9q4d9qSoTq
9V5s5blyEMKNeAqDy4p14pbP0Jj3CzRMlq1jzZBYe5erCIzj5zBhyF4/gVFIk+8UTt7YSDeSwXu+
ljL+bjBs2cluy7Na5mPVMN8mrgwT3Mv2/wmH/zGgwZVZGYa5/zv+lx39VFzDzGT9SvcB5e0/4/oH
tLxprsqLTo3Q20dFUHuM9miRtVKyytq2Hz8stIo1p4a/JzrXys+psq9lloK7P5CfcQi/fkgTVred
7LhoqryR74XP7qWaGpxr6T+OSQN9vX2palrvVEWtMR97ps5dvVaS/eMWeGQc/bhrpozEpWrbDvy1
iP9NiGnfyZ7L+f6FNwHKPd/JHh1jSh+PiqRiPavw//N58/CRzvlz8XKn+36o5Yal7uKlNL1J0j9z
qXphmCHENdhKxCW38+pTEO+cGcG8mJUeLCebl8Whvp7cHFC9Jb5ckedJ7dbbD7garRvcwwg8zFvz
BIG8crGT75S+D6OSMqqznHDb0dY2EbTplKj0dvaUuCZbCgvaoBDmKhOFdTmPaNwsZeqX3r33/PPz
VVJT98+tnK7+d7F/XdaPDpJVLQf3f/EmDi/pzq59b8T/ZGJDjD9dW08S+3qys9R6dTmdwdPcNNuD
hKAnpCLDuvExGC56ha85mkk1A9CqzweF4fVtvm+tESpREnZEh9GcrJAuE5LVS7HANbeSGBbHN9t8
ciOcxNZ1ku89Rmaf77uu+/EjU+0faFCNUx+F6b75esWfzsm50UWn1qIHLt9Wx1aynxrOxqeX7WD9
79EiRbz9V+zQCt+1N22quxv1iwJssHs5/LQ2L4nh1d2aH2uz8f5t81Mmo4CVYp73DIAzRdyxMp+D
bKaRzbX3bynaR+PFC3nwfKZ1V0JrtPWKhoNecsP5JPFxflv1suOLR/XTDIAAVyhje7NWg8do+Vo4
GYCoJDqpgcW/X1Tie5lJftu//oo7EEzgRJcfJe79nI9+eb+8lyazUWJS3DqtKH/kVy1fjT8wyHyM
sn9+RqmPTBojupLte6PhBtvYkWrncTKrZXlHc145K6c/VmCeQ+UnXy1M5q85IqxlK3eVqvq8JNgP
5muH12yj5EIOTenHJ8z2C938ODdNDdlID9O9C6bDS75PBEP/lFz54PxZSNWLfT5QH6VucZzvJ7pr
vWSTcJmPzHBtLqJfGM7xSK3t4yAtkSkCe8rZznZwjPWdGN5yFuhsXOK9ocFxey/2tq+uCyAtPmw5
kBd+blTpHi7ZSjfvi67Ac5gc2/QkwiXvT+yjf+Q2nqfa/VTL90xMZwbPwUlK7XCh6TFYTIujIxnQ
Jb2t4oiVVeJB+SFRRMv8hYdi4GHBoHp7qUuEt+pW2s+aFRTVOrRVtvsGQO/Y13VYDbf93a1BOEzP
7VXHhiDDJeDnTWqi997almrJHoLl9zLdRK7rBsiXwFxo4kc9YaqZ7m14m96+VhpifSNyQyKTVsCj
MnvJKhySIz4zTkLUOYl7jnqYGgFA1DsZ2U/VcrHNnsPMsNBNg4NS6E/qk1z5mcFNBXWxiUMuZqHG
zrWcB85Tty8uW7lBsi1GuwwUzEazUZqkzEDXBbd1tCi2KNEUBlsdrMH+tTTIDTzlCHCfcf6OnMal
rh12X9WsZP5Dg2Lf4bB42b8luraiDenAKJ+bRbJefHMpiJebp96uZ/B7OZgPlk6zQqH2lIGyWCyX
vPdZP0ff3O58SAC5SfZIjus4+ol/rVE/BuFL9X5Z1MCYUvKR/pSBDxQBzr59Vf2fG9WELL1l3mdB
MvaGykkGet1zqZLDLVRqEFdCXjv37607Owfn+ayRw1vUytKSbGQvr/dWmnzR67LvCk4yrgNWL6Ub
pLRp6l3YLCKw0Rk0efS60S+cjzPvuX/b19xA4VeYPAc0LxJoyr10L9tLKQC7VtxvPKDY4zbsX50e
i2kcXGkjfo8yIbi0Ho2HrroeuHzQsFBB2pnPAf+Y4IQeUtUzcmfmPYaVgYMHEH9bM6j4FwC8DUVP
tt3S5XaqNDLYRczphdJapiPp8SgrlhZhxxhoxugPAvzp/BF+68B/JpHJHvgQVMAqCbWM7INOuBQs
7CP1WJR73QyxxTSlTT08rdJjWzaF8g62MkES3XXZB8KgO52sJHX4my5qWnbWWknkur8Y972rbVi6
SrS2/bV2J3yXjFDLE/sJo5F5aJRxMsu8l/5p8A/Bw49VT034LK/+Ib1cKnRJ7wvyBM4/YhLN59sD
NRPKQPSjnV5XTbz0NnQoO0EOXXIeDIk4YH3n2gCOA8TPvawqwwg3MkspxGih3M1Is0akAo1PBJVB
Ww5ZaY2Svg5FRxh7zAnNrK4QXn1afXNu03nCR+t+kBTds3QXoEwEh4JfzvaYvdz/nUoM4B2jHcth
P6tFiNrwAiM08nDb407bfVJSLeT+c1U7fmaGqxdOrPIKB9aqEKlMLB5GUKQAM4P06PYex/Gf1ADy
gAPZTY+kk8U/6R7LPIf5Arwgz2knJnv9gncEW/mZNTgh/wC1ciihENJ0ubf2lzoBCAdL7O/rvnOY
EnjDMLCgptrdBAe31XXfaPbfkpXmNlpq51e5d25cuFYy7/cufEzHcZh7h8YfXZFMJfcPKj7vb1/p
Vt3/gcffCUG9z+lIk04aL0ET+sYEl7mVgBYcrwPbdW0VbLbRV868h/Ttc3AfFL3WoZZeVR4OM+Qy
Eef5xRSGktG262qlZk3wDDWgRRdn2owvoIvAQzc1TPfXJqhWlfPbrP/juOgWn7G10r3cIOuPUX50
eBerc6R+qzvKua/Fnr74su+quU5aylJzA85UjtH3yTOSPOtl/hWch3kqEnKsUWqS/+PKvkbW0S3h
jmubjEqDywNruWB4Wwh5xfJPDJKPmiM6O8I151cK2WB7SzMNVeZk0b2gIkyOoWOV0SJR8gSlwvyK
CmUz+F3Kpw8axuBlLZs+BvyzZicuKRM2in8v5KPMdytjdLW+jux1y9e+0RWYygoaeJgAWVY/6Hv7
uzbRbmAp4wrLnFEcij1Cox1xTHkV7VA1QWj8NFL52rG9b3vp7SgDnN63c8taRrsh6DCk3mx3rUTh
7tb9ecUTJ4nZN7PAKPoOYvxH+vpStElQjn83FsEZcE9AyZo/tuBxZIc9kDY6VH+3f36ntUF9sGjF
S5CpdawYa69HSKYGSgpK0z3pw+U3zTYQzi80EmzExrKtE0uWBOJ5105/27e9M8eLzlgpxkAOA0PW
nZJLgd3onx2MpSJm3qyrPZ+BrcZ3UcMn+SF2y4EaJJDVz5/6CYfa6Y1A3RAlJ/+hVcjDPH6KqtM5
X6JvS5ea1YiCVmsgJs14e/UTgTQlxggnejkh/Q6R/jAgFmiolzr3sAEUuQG7uxj3Cl5KMB6fHY2X
AW8oRhzUlwNzwUIaUGHz9z3bUqMd+qy3dHQ8d5MZvTaymbdTgxwEnF6bhmgPnfjgsmgAWFkNjOtB
TosypJb3LiPAe6DDTNXNDYg10PQl/30bSj+OoGShAiCbK7SpELYLCqcg15Q3/3QhqQc+MMWCotum
ybD/zK+Vs203gMz8p6af4ZLkuur5Qj3aUJNXAEFPjAoSY84bD+YjthtoxUCGfE7d+EfIzFpeOjDe
pIf+KkT/rgcc0BeYt0FonYiQEC/03RtDso8qL1aOB52g46LPKXrHgLbgWt5c+rwaaUxKHHNpEaBI
eqgnnm5dOpyrDInNX0rjghtIQN0yuDWvqc6FhPGu5T704O/BLduetJdNsJpYCI1Xe2MvEJH6jvC6
K1n/JRchZl5+Y0Smo9spG1YnhdiTsd5bO7voEB6PBkh31wHUI5aW+t5SdriSHg8hRwv76FYDDHEt
LiedIq2k1JUDbvkx9CZjeHAWKp8zFUWmmcVKBSuhKSOZ6a7otfXhJtsd0lMNFzBTY0lwa4Oq0tdW
sqUpvSOYmm6tLjzlNKj16/W0+jA6wwRL3isCZeVBqQtbUT4+dJFJKBpumsx1j7Oa2cVV7RZOEw/1
UgKZE6q5JIR46jzJNXW41PTu1/p1pV9YLSC80nSTK2S8w1x/94kjaXaM+mgLmEajHsZpR+csAvDO
ZIPabb6UEfrvCuwgIAdJ2HKJ3vmsnsW4G51Hjxe64Cdax7EoheOMgX5LzQZIPLoorsESXgyYjKPY
bV9cXFIHE5fLlsFg9qaL3HDLPuQ3NXkahqgYHb9sMKnpcCQnXTD44rSiTzTVbP4PDcn8cHRTbYDO
Bkt9sLm2qNYsJekxv3Jr4bzG9L4FGhvNnEdIMHs9ViyQAOcLhggNAg0NpJ/RHvSv1QaycnVaqR/c
6l/WryHl5SjVlB4RXECusyFweDUh1ct2zUIikpW+EC1xZSh0KjkngblGi250yTXiqImZXHMvzgUy
KI7zzWD/ElxEI4bIPS7zCU/oxUWwLJ00XsMvv+Dk9q7zZvZWy/UXiFb2S66/xsvVGJMtUU68E9bh
oF3W8SOflWqyxkLqM4xrHzGHZmhWze9fkCgfKxxQ3iFV8prG/3s8jPEQrvXnGLnFWK7lkGGN0Z3f
aiZoz+Wi3k43B9c64qrnYtB32Q1Su6ladqAS4O69Xeg920sk0cV/AOLkgGzbfdUkwZ7oUaUrVLGE
t6fqPdU4vO67EGK/HgTXbKK1htvnh3OsC0RM0MhmjNWIBCCRyemAlxf9YG17nWPVFpmBmjC7upne
Uuuuk/gurZhBlIvT0t8nOMj9ctCcY9g4008cGvOev11Iv6PRRs/N2PGhmdsO57cRJ+qxbuVYny+6
qpYWMczoWVgHgPFeIvb892NXt8vpAnv1jifedLSBkwJFyny9585+bLXeLx0XGohrGHnPbajc0rXQ
Ju/Me/g88TlLf+883+f1ezthoKb1DEbkupu/llPtezs7wAT2IXt3Hj4u4eb1SeS/XJw8R6o4kwOu
873NomYGjZCitw4QduhEL/fnLeO7qqnB5lG7oAoqAc0IyRW3jVzvOQJrA+qh/s1L22sc3JS2h2W8
aIaABWi8eVk1uc6geGf6t1171k2S0isf7/XNf4m/hkLp3TcL/WxrZ7mlW1f+CkIOdT96IHzeEsPt
lDDxMM3Jvr8Yx0hqfkBeiqlMCy3V6+UHsyaQIf6yR/C+txd9Wm6gT4tuv/FAb4e6g7kzLQ/tvgCV
ZyA9yq9miO+hyL8jYVuZt0yr7hhCVZ99E8dJgdCnNsvayA/w+lE0LAnDsEmlX0zOXs/NTLugAkPn
bSfaC1Ip7Z/ucnjtrhhscB1h7uM9z+HybVYu3j1J+VIDCZ0zUHcpex1d0V6D711zABfGekOfWy2H
YIVr/hQ/hP/I8oDjub02vAYAjQfTDnB/RP3vnHLZjEndeYk2hkTfZRUVvFppRQx+OOA+ZhfzYbrr
QYBKjA+fCYaLZV2WUyeo5foyEimEbmdkMLwR1a7aAUetGdpe8HkLzcmsNVp3cpa25VKqNsfM4aQH
tAefYnsgRkscJsXh4TP9a6+hiHsJ6fZrNK7xmtUmBLFwxb0DKDT+tpZMoVBGHTdH7ycfIoueQ4Qt
yT2i7+pNT1trJdIs8Yf0QA+3F2GEkKAZcuAYXui7ro/ZQzgE51iLtjjZdxO9RK+Iq9zNDlKjWXNW
tzptWMu+nfKYRr5kdjUd6wX20k3CfiBljEksnlzvXH38W3Z/hwwexGXJ38b4+SnMr0KQ4dr94dNE
PpCmNU+ZTXNPBKu/RTECt9auMVqggh8VBxlcykFxGcG7fursmvsUqivuycVeFVD1a6QSIaEwj9RI
5akXn5eUFYaJUj18LRJVNaYRlcrPyzVXPWR4rAk2AsYf/QgyC39ExqVax7GK5nShVlpxGbK6s484
4TafDhFGE7Ovne7Op0ieHu4Io5GauzQdZGeOjdUFb9t7PfG6Is24a8fMEc3ZffWUay+Bi3prmG16
4f9yf+zD56l8+C+P7znT27IrStm2jpFOzm9c1c3E25Efs94yWejOMjknzaxTFGNYQ2v7znryIMXQ
YTwg5XXOFJZXcEX9WNNJWAIWtUdlmsl7WwKBpa4DzlWWkO/Fv87KGLI5Nu5Djyh0ZGQtxdv0ZzfG
R8rLuNeNUsKTCZECr55H6Cejv0wsTUESk5tCTdPFlEa65j/z1iUXFcP5p6lLEh4jiX5GA1yC7Tdg
EwK48HsQc2N+3spTPqb7SaOIhgoiqVz2NNCsd/P8P5oRqJWca+ZNctTG4giu3F/NUxNXruExoFf0
Iq503ZR8onGjVL+71VUGERmoWA8Pz+rJFDr0spXKNlbF+uwrZOsxSCV4q9rh2Mhee2NpX63Y9dj7
E2+JJ6cvtJmDQayNJyEj9SpdZaXaUeqBHghtCTq/Tkn3Q7NYDFo7p9B7T6Fnd7pp4fxjOfyAwCPE
GZRx/lv3s6Zp/nyWY1Xj5sArla8/HWflI4UMIkWTRviMR/e3mOnr5mlHRhmp+ujd0HkTVDSk3LzK
d83HRanmkVGdlcbyyJ1JG4lJL3qG1tm8KZqKuF49Dmp5BN3Tq3fzNqu73Cd7Rsw4PBzjiZ5BhOdQ
6GGu9Uz2dqmGKL+/VnavF22ma8POtzh3Ta6UtgH27GOoFEz0LUf/ODBHsnK8sZu77U1mb82cBcoN
aD9v4oJtuLiyo/xW/Mh5LNd53QTBFR9ARHjoOoudQpPUweCGTquVieJiQ1v8dyXw2pD5H+zYcDv5
zvzST8FMbn5bmpfqPHLmRcBsHhsEgewwmxvSTdFClSR8B1FN0JNgiEa8qwply0FBiNqTQnV1PKu0
EFBnchx2kTF4W/yr9HKMxAmymZg+Z42rMF+PQSSY7DLYXVHPpnZG7Cp0ZliElxlbH6VUEEeebBwC
15HinvseUvz7+HOb/ECwtkC8IwQuE5zRYuScqG12NS8RcqRe8+pYPsuFT44lLSFOIIRo9ACPbI+r
bCVm7aIA9qwjI+L4jg1ErKgAjbElOWYZ3j0bRYvvs/M+DE0qLMcGfFf5mrdEthaIPqP8uqjBx+nb
Y++kaKfjU9t86hm6OdX93/OmWaJUzuVo00KeOvb3YxZk/LSW8zp28XMbU/6wcu0RTOoXMCYgDwoI
YVBPkkPSld1WYUsmBgAwJBXIVZ+5XlZukN9xMVdfZSu5/eAHMShoyNDLsYl/wBT8dhcsXG+nQFQX
3USeH4V7dmgE1DqIc9AdQ9dimkN+I2iOxHiKdsUqZGlczPzQgJtg11vM9O6Zcqr9O6c3xAP0CidN
ZAVRkz4PtQQFQSdSjs1JQA70d+hXx2bKDok8EWtkOUGOvY+MezbC2iea/nyHwAPOiAO62MDQJUI6
VICGPdKrWx5+7MpXanpNbg+lZz3/mnz1/VsuMLcx8vV2TdA4NIJvSzLjdIdFoXK4ecsvICgHwrt1
WnID6Sd9Sb5Ljqv0obxeOSWa9Gs4a4Q1RquIbSSrC+RkNsQtIxtBwdk83U/tIPwTAv9p2S7YjonI
MpQW6xqwo+QMbxbxTqeo2uyHtDh8gtw7diySbWaq2sIz3r8YujPgGHLZ4A9otfpr3rEIFh90Mw4f
yjh23Rb2vnJVqZpEFTfhSZitt/rsNcUk8L88Hwl0YSNpxrTfcmqtP7BogzrzSLoEi8pa9/vJWo3y
4AVoNvIiAfWCpvC3QS7uTtGJhPOmHBboi0JT4rcMlTv5DJdKwfjoG3kedeZZjzvXCLqpyjreNcUs
3A+SaWb1jIjZo9hztpt5vafGc3lnfmLq9R7OysbyUdnidZq1R6d1FeUKhA0+fIB5yfFVBTb7y4IG
DMYTuuu9igSNDS+pCI1hd7BzJDVukRqR+muIiFYDnqOn+rVnAt+Y1fW4IvrE72w7F7Qb9HyOKmv1
0Opn4vCOLy8uWaRANkvRCShHnal2dMuMriEIG0za1i2o3GNySbR39070ykg1lF6MB4HCr6sWENmW
g6IwnE/IoTj9pltk45XU+03jQUSksPj0YQJDNuoJ0SRtb4Qor7Hd3JybNNnWz0qm2DKSshzPShO9
kbzxp8w315nHswlrzaS7GIH3a0cHw4HktcDXnokcewDRqs8zoevp9vZ5mpPAG0BPDT7sa4dU/5yb
rlOtJZWN5GCRH1No0bAF8QaZzozQ39mZP3X1JBN6c1MxXDi2LEyFOqxNM5m0cbNxUzGkLwN32jWR
3lh6qnNHhO8ou6Nk34fXCDsUcspW4Ld7weZZaegY/mHnc/nybcEDeJZY1nnVXA/1M6T12hHVk2Sw
0/UIKNiZJ47iteKj8fgWEDzB+U+JF59WHeExgogS8W15uW+sDgMXwDCNOOFq7koNV+JybgIhYo1A
FRaAQ8Ea5+gctNLEseGD7E6Ny7z7dNwrnj0IqZvyBCWaQxQOPkIwq2zjYCs07GdQDbAQfJfNfjjU
iclcT8PsBjOtXfwLMhNiHJ++kTx2VvmXHw5wxTKjbKpJC3Jn1IWvfHgNwLfm6+HsMvjZ15/F+o84
cCJp3thfBqt9c0ccpFi/ltp3BS5u07H1KDQUk2nOOan6Tc8wV9ngyTHdyDW4WsrRnucOvOpn1ZF8
5OfN06PLhfCynj6Ktcu+VVjWYxYt08ytRyePNCSGpZpuzhKtRLpZKjAnkFzssvWSCfpjfUv3f92c
F1vXVTf3bJ5y9fO5eTYut60XVq0d4flrZZWrP2cU6BsssHNLaHHl9J/UwT5Ah7nXssfqGl/ygfVQ
/kl3k+zflNb6X5my/CzKHtlfoDVw8tVE8iTrLoQagRgiEfVMD6Yn0jg/QfJlDjj7NR/Jegj0Y/Um
lVR35BqlklQP/HbmNWr3nkOLsQC1Sw9P/D3nTYs430KsPnXE+fW8Kc+G0RxxVOZV+c6eqAMeZJtk
d/rUz+CN8qIdi4sxiHCPlMPyuhIkaotF4I1nV6yQghgzcw5PbVp9ZB2bC1vdfU3/dN4pfh9HFrdU
lZ/8ikGuLgUfj7UyB1al06aD8NT2zn47wgHGCRFB9Lm3igRvn3XdkRvC3b5GK+Sep1btKCjDGF4v
wyMh+2hdGoUZbQ/9jJaNQdklZlYwlnQMKfaQBTpcKoKgxXgYbh/koICJ4ZYLoqGmprIJDUBpEi8s
oceo5bYkyppTmrVXCb3RhEIiUi/Zz7wjrZGvhJjko3YqMRRigha5RdaWrKXb+ucG1k71o4pu2dJ9
uzPR2GIC11f7QRLNdFR69NMj1nPDGTKY2VoKpl9OZTvr+m1x3j/JxGv7QOkY9cAM2R/WFC7FR3v9
JIaPoedtB0x60rjpwAptSL/MLGsRfqlU/cUN+dRu+nh9tnR9xeA8I58W73Daer1bykRCTLYrp5I3
nm9qdFscwETpkX5qh7fn8uXASi2ONc6iv6qSGk/ejNfRAZ344zfTzpQEdRiJLyfV+kXcVQWXcJ7+
MneTD91q1pjqxJBvR+agpvBDlNUfvMwoGBNjblZmg/IRJqVVP5Awi918MspqPmOoEyhplCTTJ5sg
/ASYpMT0zpfFbkioXdMxhCXRUJg6ZD1bKRcuX6yD0I3tBmIrSlanlm/NSUsbtDZk1Tl9Ji9V2yNM
fODpYDZXh2KFY1CVF0zJmQMNvzRx7hQLNfZdxb8mjLbpgYY0DJeIP2O1vq6zFki0TjSeL6e2WMuN
MzOrp3FKFf6oqICcp0tiF9vf7FCdIVoPcny1cRaMy+jJTeEkoAzganaprvFWMyE4tLpUdG0IxWc6
DuLZoyHS57/tNgzNXmwbtUT/umo4/siwiObr0WJCmFbFyG8bMtK+XA2lR226b1tBWmh++jsqiD8M
5C0dG8fe/RZYNBvCe0x13AptdaThjHPDXjyQ7LQQxZ2YNjUplvy2lVQftqSYaF/I3qRbFHalvTGx
eI2+EHqEwem7kMcspD/z/FlSGEkjIlxP+ScuHp3bl9ri0SvOJ6cBg70r29tFE8g+eJqiia7QsUfP
o2fI7/8xVOJhGGUUykZc340HCnv3skLb4QeRJcIJxsxFvaY90TRn1L+n0faVmDQJussu9Y6srnn3
MXgkGrTuEg18nIA8e1AccRduJGG/1eLGZOsWkHxdJb+O5pCslmynBpfhJ56j587Kh040obOP23Sd
G1rQuVwbDVtjJekId3/5PIMSUIc1urIhNnWnDGtQYE67UvEu86XJsLH0B+4PoZVwD7u1pHFGywqD
2cg565QVOjkJWlOKLDlATMGSRBKHdh3kltylgcNamKD6S2wvU0c0heUgofSCjoqNdO5j2rMb5mtJ
YMgBNTq/5rItLNywNiT3kGNzWhofVBvyufyqYbMuJjaQVTnRWXjRH4wmplt7x7l6OTy654eTWzp/
/3x+glE6hA03p9rvYsMwGUozi3+fq7rR+ZwVUNPA0M8O8VS30XMsR0w+fxXD1poozuQTqWtDNuF+
e/pAnWqyzu1Ix+0pozhOp34kf8JQ7XGqb18LE1ykX7JTvldqohftusdwPmTmjKxqX9KV6+4zAMDa
utBZjnWg9/3Z8dU8YfHSXU1X17biKayvlD8mvneNGCLGqq/9YNYXH4gN6+Ow+Pppder/QCbRUkNo
WaB7bNvZ2x8xiIWeGnqfaslvepZGunSCjzgpL7FQVAdW7WoAtwPb2DqeQspWIk7HH+OgpaRAzc8H
dARM4ZroUdGGEWGezkDFw8275NN19YL+qQZTeJyGUNTHzZz+o/ZjUHdLkns7pjwcIoamVxisGX/e
tLipNO4GPQz6/k5iZysIzibc0YaFxMRgMQQIzDX01eK8ZkJZsLPUhKhiNBHEJQB4CEkpw96toyzL
q274i55HBPTMAyMcz9qmxmM8/xmkNnzmYTZfZlTwM44Bb7NQX8Q18KBQf81C/f8FQiudihf2A+3R
D8J5pk98kHOdtbhOt1NMoRVqeQZGELNp9E7T5OGl1S0iV9dt8/41Y+sWLG0f20C+icYQsZFPHCbR
Uja+Bg1kBqweoeUzcuV8698zaejkZ3ww8+OYQnwyFZ/lJrgfb8fW1/2rsGhkHZPYzynD30Gqjv9L
EOxwOpg1ABVfJiuJuEMoQSd9vzX7j/EaVf0iChkbgw9vnVy3kW71WaHuo1FrUzb+YeS87abwmFR2
Jex0DuMJiZPf/O+Qq8UI/CMugo373+orE9QplR+WX9ShQkfILty+kgbUfBj59bXnxNs+G2fN/S32
u/lMt+RI9zuU5ukagvB/jT3xnuInoXMW/6nuYDpFxgMhtu5gDn2vbe02NP++bSJFzHDYvzKhLxa3
iyimhWXMgcBm9hVjdbqonFxfw5G7yuOFWFY9Z7mYFFNpPF6Ic32rER4vIYxvufwY4NP/VqO0t5Q2
za4RJvjBnnJ1rJgsFUsdVHAWbU/Ky7/yfZvw3AhKO82zecPFfVavxuxVjmbFG/5A9w5ltsaz7mpB
bkA5Cxw4oAc/0BivvdcvpfLxvwUqfgxsmekq/ZuNer/8cxz0hXEnz7EpG7OFiuACfinqQEhXgBch
AEL1VAlaisV1Bx/ia0WQcDE8xfQ1WVBeU79rEVlMjOglDHl0FvUtifhewLifIVTjkAenRwsmlGe5
rGi5KicyUB6HawwjkzzJa8TL4G8Qg+5OCVrWJF83vtXVogilmPH86Jy9vEWLDyaa1/ATPzVr12gq
5/AljXITH+VQlXVnPq/m9sTIitIyZjdodeU/xHN1HxsMSsyPrtSHUqBUf7iYyD0MyvTh74U4zRzl
qDPRvtQI28wq8KlEPxdVw/3TROwdYvp8g99TMoLI8PT7I8TP/1iLKxVZVH7g9UUTUEQTpy0pEaHC
zxwIcEkN8f/2fSU+fuASj55ACj5RHoy25ElXtdQl3HwA7Jy+I3AB7enItMMvwHkm5b/UQ+vuNhUW
aPx/XfssEB23B8I/7tLjL9SQ+k6uexogBsTkA9pUqGEc2clc8BaDsIlbGOeUrnYGUWNeqO8fL4xc
npVBnkmbsft0sjUzu/espQi6jM0CmvQg/AAKVO1f/7JHv2N5Ajcp/wFWgi+6ZjSCjUSS4Jsq2tXM
Smnmtks9M0ejqr94YOAhhdr6MvhthBSRUOaRSVACG2dFfUNh+Y+D9FsOhguPj4GU1Cd4huVn6DMT
dAHw2Kpuet4/FpcQRXPFgw3RjDAiRO31kx3ZcVH3wOG+CwigVMGAb3xLsknj34Vy4d0JMKdJfi5v
ZhxxjM7l7Lp566Ifm3DCPBNb8YYTA0WTzWE4EFjwjs1GQ7Ef1OMS9rEQlem6ZyDUbf+yCBCh9O/U
xRjk8zEl1MnuncHa/tUzSVv2/UO+trvw9/E7LiZT1oulb76qAXD1AolCczU1PDNPOcPDYPhuuN2Z
t+0X/uGNHftE2pOmi+i0F5CIwTGbbn70GOUmOHqj6yNmZPKjFB6eF36+a+1Migfzl1ja+dH6gVGX
0uEYsLjO1uN38JHToweRj/cLE5ngziPIB0u6yLIAafLyPusp0zbdE8MvPEDKL8gIsKOKy2WNAkkX
pCpQUf1bOSwitWBmkEdCsQGhzkanHM1eUjdwQ0oqcGnxcClDgLaRDUGq6zpz1JfUa7uPpxPFIYg9
d5mxNA5Klc6O3Py3E3X9TeRBSsEAU3CBd8iD/tR/zLVKJSwVxRogFnPMLiWoF+i8jS2Wj+5vzKvl
WVL8xJ62VJ5xkKmc/jkofOlzEDrdoOVYmgPjjmvtG/xjNkM3YjUlv4KsuqjupudXVnqI7w9OLBrH
zBFlajfxEtbHJN5iW2D32U4Q/6C/Ghin3Ie3Mu8Kw5DQD4mkxJwqeeglOj28q8ejsV834Kg7NYo8
hy+IuHBvbo5CfCJdu3+JXkQ00XtIQ2DZORnBzKX54BZcg9+GWhHxRI3ocCzfY2wMhWDZRWHQDSZT
7D2WQgdfHejIfNN2+mlde4LgI84uA3CR1rf9vrcaBRRXBhc/ILcjrlZwkkq7FnhFD2YWpuLwIidw
puPoDb37UEP1TZwBf9iVoZqhGHQ2SR/c6jbnLUhEy8Weocez+16r9jmkpw3Mnncha2PrOZ4skPvL
Mk9TKVoLQwIbvrtPtgqzNv0JaWmA8nOjVmR0qT4TW0tXnYa/VKWNC28fbf6dM3XSobHnD/j45JCZ
qF0xixk3F/KtQopTI14vGWUG7MDThCk0K4GOVO3Ga3ZbtY03U/igZastAvdOIjnsGtvXDDIrQjHC
7LbDVfRumlv8QutJ1Z6YtrvKFmf/KcvDNN5050YoqSzjDj8DMJWR5wEMZb86nu2qiYzBqmQf/T8P
vSnUbqiSzkEphHy3nzOAkJhKo+2Gn4ahj07aoEhGPDXvUurGCEq3oCfhmJ2Wph71uBkASg3z4wxN
tCnyrhmqceYr288MUgPHjzLIFT1MtZTidLNsXcvuLzH9uqycWragkCPblXMjvJLOTJuP03ugtqDB
h+GIyaAXrppV9wZNUhW6jkbYD2m5ZrD6NPIVMuxIq1rN+bCMlv3gs/8CqjFmb/Hp5Am0KFO/dMjF
RPOebIEA8afQuf2PpPtqaixLggD8ixQhb16R90KAoHlRwADy3uvX71fa2NmZbppG0r33nFOVmZU5
SHY1Np4hT5AHXm/kt3TrCH2HqeeRaOjxjPn5yg66dL8ANHt2V9Q/IeekNXSAmNgPMT2f+BLrTe4L
Dojbpx+AAyh9L2J1XeraqDUt0KzhgSlV7TCMhT3vb/T3TuDFkMb+zsDDppCsRjH7nHAGzXhS5HmS
/42fN4WKR6iUqGX6W+IN8h+7wrPRBQi5D0KEzntER9Fx8pLbj0fZrxg0z3oYiFuOVfxdqrZK17FN
4QN2K4MHmcGX6jeeGIVK+g8sv4mTIvFBf/4Y2yzWjeJP0jLHxttB/o+xQrqcfcuOIHOaHMMbYc99
rixWL0us4zCbAlQ8cQZvHLYUzS6PzxwCQfsJa0eH94P+XMtiHV1Gp5FmaEUYHr1iHDzE5eTBg5zY
UOcb60mQmQNZ67kNGky9Oivb7y7FCncwHQ7OMM6oqKmjjjC/E0fvj9PCZIi3jOBt2Ay2roUEhX+U
2HlZE197j5TUAA8G1R3/wXyLLCC8RYEXlAfqsU6BPcP7NtAvAo01iwuF4SDbtJ8RHxAgmqCM8YNV
A9tse3PvldxdvWjpQ+F+7ejqWMKQKxyJJ2qQ+FNUvBVHzVWfROfr+Zg9+5e/BABwYqw0X/sAXCjU
RCcI4uOTwtRd6bFoz/+bzEkYHxwwksajOitFLRWac5sRZWwLMFgaQpm36+b/32dGE2t7jdLYaDbs
LVsBM6qIKT4KwtQUT+ulEYenvdr7DE/xybjBUDHPanpnsOOVKtafgKfs0UE6Wo6Y8M1bYgtB5Hp2
L3r/QZFxbiHyL8tq1wkGovF/bU2qnWmkzTVSvatQHtyou+qswyDbrFWgbjaPOlTvDFaxqgSTXIgN
OKN0ZZbi1iMGL9qobeiw1fcifOgFjuWLU8PmgPBPB/ykJp+/KO+Khc6MCyoDcmkpkHwmB30/YVnz
KB4vNd5Fdps8j3sWHmDXVFPZBvUAU5Q0RI5gt+oCvmAK2nBXtwRCWL6O0xVyAWNX6hW/Nq3xpWlE
JRs8oJ3DtoOm7ad/xSc63x7y+1MA82y8fpzIrgkwJehD5fXxNXUu+zOq1R9kEytZqlXOK5T2tosU
qWqptjjWdEF0HW7YeGA0JrBCJNZyDweGGr6nQ7+DsnzcFx/NrfIIKUe9lcaFjnZOTII3XnGZekpM
K6lVOTQFVhd4gvxN0wWWQbz7p2NNgqf8TixeNXdyOik/RXqbQdhuo0E4N6f/qWXHI/uaL4IZloZ7
oEmZtqazn3hPf+VH8FiHr9qSBsKhSsYw/XlUjn6wU7MkYHxXLhI2+beUwtKTGbecwnDbyU2qYPl1
Z3bspGTSSSGgW7APHSqnZEPJv7Rd+UvQthjeMaHR/D/P6nJm3zDsbZICc3n0ECGThotuX9wD+7HK
fAVQsBRfjxHo2rRbeCsuwAEvca8u0vVZquuiTK4V25ydy7/DYg9fwgj9a9K2En3gdRzsqPt755Rp
eUA0pMkvr87QlFYBOJF3uOfzlWUn+3w9PTmKT8nypVC+Wg67SnJZGZ1oOg0Vy3yddy5Jvc/TpnHV
p7ajYYjOCwGon7hmG1BbkQ/t6Y5Hti9OWGGFaJmGrBXVoVm460HmgbUixs3ke6HibVtR+ajZlRHY
3etH+t5woRhixKhdoX+LNoNvlYSuaf3cUQOP8TsgMN6MzTsaB+ULE9PQJioeptS7XpVH23OQEHPW
3CzBHaGHrkOM4uIFPE8WO5y+LF8yskOXr/qZ46s775672NEwXuKAuOXBndEsajNkdNHKwqpih171
tPzG+a7xVlLGhVxKo07GmQ69LZszf3ExPN5epHzB12yZoueNNQ1JzAWDLjG2GMbauMVhq+2E33yi
6O0U2V/DJh/hP+v5EKT3a1+4Sb/9pT+Qp5o1Z9e4jC7K7B8/Np6vu/oPQ+ptd4A8AF6B41+aUA/A
NnzcXFe90fQs6r7iuXgsDLmP4ye/iWzN48vpDbwYdevz6VOseDHeh1+5iKF1sb7dPVNpp55nUW9O
TnGNho8QtE3jMR/M/02GcV9CqR42X2D12E+cLz6AHgIvAIjUgUzCs4S4a1MZC2aBWKMo0//O39T+
vClxFjE5QAFmmCX57zguz9ad7fvadkEBfWmu3mg11BqnWaQHRLta+oiDPUm3UurrvKaDmiP33GEO
uuP1ZAOWomkVktG6ryNPuI0BW3aorl/nr6dFM5urLb6UIOjF/KSrvF1qWUfjQMXNZhVJPj0JP665
wg7HPUkq7yoE+4CHRJ8G6SGLSX0ICzD3PLciC5Xkqi5Qs9hcA1r7t6WB3+wzfNiJESEgL4pICJrx
1yf1dPp5ZygzXqh9LXXzS9NiRAJ84pLPB8nBhBSS48hFh6oqn7NIuOSzsNMZ2PKmBwKCQHsdByJC
TAjYW8/vbsGyz+xeWnUIRY2+KDjTNeaG2UYyrYGKyIBo6YViXisKu6kKPOoPP0nM9zryBg9UZOwM
p0/HH/8ao77Q+rX075xTt4cDjcGQNPqzh/8o098Ih3iM15CyeJT4I3VxgKm2u0qheBEprtWwt7mG
Fwd/snK4VlUIDVd2fA1f0UXPR/UI6VTmA5feRYo8hu21fUEF9uzblqBHLj49NM0odMMD7Ld63kNP
iPD5Z/2iLVMECxq/Zw3PKLcjDSNDGmY1ToY0TjJPwmHDYIYq3hVloGQv91sQ38Ss4MzpuHuD7V66
m2cJP23Pv5OPadRjyAIprI4pNBh+Msn/zv/mrCFI55s80knUB3xYjy9HW7t9H9Zgwo+dbu4jmuSz
g7l2Z3AYg45QDgj9w2gwQYU81OUcervR/NFB+6y2Dus3+eXpmw+s4PW/uOaBRIs/j7k0TfBxVgvy
bUcmIPajldfXcUYo8zNLXxrrdHVG52EIYEeTrbTPXvS22EN+zw+fOmTspkkxRVMlI604Aioa2Vg1
QXfz702BPW+zoIUqVZSMKUoAI+SRg2QsF4tvJ+Rf6IGnpOstB5R3iHpqdeCMAWePJpsUOEd09nGw
3TJ1B4SPxWZe1k1HfWkJnTtMIX22B/s9H5zI+Nrnprv1AAPOAEgTNIeGO8cla1WBNaixQLlfq+vb
3EbqTFRWx4C7Qssassb2y1rx2UGCf1FUQ3kCdngU2LOete9JAiyhunr+FM3lS3b0ezMMIaMKT69k
KqnhuF6VKlh+1c4tLGJISsTWCgA0MDcPf/xM23OLaJRNrQQmO2m7vdOJ4unW9fAktpXYK9rO6Qvo
ognpnsVos+uEb+jkj7WEYmLwWHThk8yPU4UQo7JOiRswcazZv1wqsQ0h3Iz6Dw8jC0NDbYZ73NWT
H1qpY32rGH1ev262tDMuZ4RWuopEk2mbigyinpSODGwFoaMqokNoRErqdPJ9bVIlmAyxHS16dhVM
12MuljBx3dlTfj5UnathTnOqb9s8K0SS3X0f6I7e8Hoq/u1L5v3WG2u9dGk8I7QYpGTkrp+4YTOY
EzvCteNg1yybJZ2/Hu7V1bq6+iouGu6sAsa9L+0r2UdxBBoU82us1aRxhFWdDPceqpvwvyn1T/4G
gq3PJiCG2fvXixHYWyvVLzHUzFZzL+PfG5keF2bpq2IN+3SphtaVvmz3XvKFCrWJHa/QhoI+xCUu
qRdfvtry2emN/r+XGtIP622sZvreXLtB/5d7nFoO9YBUlq/+msdJUhWENues0ektGyRzt+708vQd
Y8zEw3DCQHCWrvT8jgW4d0qOX2fyqw3s2lFkeBb6nqfjUwHl210xkc84ZeMLqzclAEnopes3D/G3
804vlaJ51CW8GNA8id8C28U3mjqFHDkOZ8/ZBUWJIS0esErwF8pM3ier2rmTsEiJoMd19QZJY9gO
PJBIX+R3TfKW486ToupulJxKL0RqlxbfjyBB4zN46CwS/GVvMlw4ZTPO+SUbzjBB4CGYKe/z/8Fp
77eaSrgguXvdduXJVuCnqmOJck7c/gdjC3ZuDwvaHAeHQ4vXx7STXdZTVwYlT1lzsur7TkJvfXwD
C5Uaedmb69pao2fG+jrYE0kzPu3ONLsdtHVRSpN0NLJkw+bp3JNVX6h4007YUp8T3vm/iyCe5dP5
o/DfaSTxa4ezZbLGUbxv5wXjJJj8Vnz1WkmWrRUMlfpOHhArAJ6pwLEs6CAaurWBbE8Ui71C5dTa
3OBTpZftB8wYTE0pOnDfl8lAuVV1VrrbrtXwisE5PPYpLcTgejJ8f4weRcmgFCht+g456kN/7zGa
zvhC6THuQvnM93yaoo8TMDK0/NdJr6crUlFwaL120o++RJF3rbBCNvvXsRGyYF7VIFJqM7AFObNt
E0YsCCzqPyqrRD9W+vDcWRt3e1Zgb9SvSofLyFF1bFw4TXlQh46cFXSX1PeYZj5Upb0LOVL81LW9
OV87FKPpRefGSx8mPGZTFXRs++zltSkCVrQPPzM/uFg5ymVr60ltdf9v01TOXhlwyWRhuOsBJQu3
GqRPRTYBTebvDSvfdveXaLvRkjGo8IYMOtjY7BMNpkXr4f7cvD3m7Rn0bN4Xapwjk5d8L5tFdjwV
1830tnXsbrX6lqOvLN+Kw2IYwjAH4R9kSGbARyYxYOezfl719yYcXtLt/VvWJGR53k0PUyRzQ98S
EOLgRM6Wbhjwv5HDDnPXeo4aafvGkKdfhKL0drOa18hm61lHxkYk2qF9TDydiZ44A+T+5Xv5TWXa
PRBFiHrncNnXvoWT6BMXkoWhjfI631uE/LdyJcdqbJRPsDStviiVNx9i3/WnpUI18ToR0eWjlAaH
90W2OdtVp8/H7vF3TLr3vtYffDMnMqpvZvFlKnKT4rZ8EXVinKB7OlVXFlir9Jtcc9CtZB9eTZ9X
dd2lmjiR9pSz7YNNpr3qH+QX0IolaydRm+lyeltZ9c3cIcCfJ9xBds1Fvrr1yG/LR3+dCmzT8MLQ
bccgAPLl0OfyNL02su2jtN9KY9natvg6HUtVX/cZM/DNxPOFDKngzxuJqQm4+vR59TJ72fu46dq2
WxpkiVX5wB8/szyt3KvCYD1tZHV2b9vEaPYyfy7Et+RNNwA861fm+C6et/i26c8n5TG4fliSWpsq
XzG1zTlmpXNWOc6f0tShtE6/+UZWcdvd7aqX7xU9UH/6fOECOTjMagnjOu9sX84Q/3bWNFS3NP5j
v3Tz7FCyvm3ONV4zEw2uaeywhNq/rVVVw1v67fR+AkMDet/uxn7e53O1dNwBfzWbJYrzDmrZdHX+
vL0+aYg6LtNs2zg5ZQvdxMXXZ9Z8obeivw40qnnKVF26ZLp87rpg525aKQqPN/esCr3VE+z3trVz
95oY7RH589pyWU0myvdFZUI4pnlztX/919OxdlyYscH9vmwn5T2HKdgTnv3l2EvbLv92kgI5xamJ
Xic/fKSak5+kXDAdsWsH78Esa/F/5vtyQefzlz5T+T0ddcZmcf7zHk8/KTs9Ysj4xd6MuEmyJ0mz
e528pc8EZ/qUupbz3zy6MrSBlAFmEFn2rpsFRgvX8jZdS8KfN83jrW6Z7DhwpWt3gLhnDH2zEJ1T
dgly1/J6WU3QC0Gubq0k5GHaOhllZEWRaCRT1fGimz4Oijv4SfOc0Rz3kU35kvQ1Krx6Hphxw/06
nuzm6e1ofPhe7l6zi/dUppNLtPLjF7bkl2TjxjCwKK6ElzCsGf6zPtNjhyEvkYu+4f8ch3pg+k9d
xXH9y+nhb0THeavhwiJszV9H2B2+HAYP4egm9OKGa6gUUhxUWWuP7syanhiYOGSBHMxVFV+Mu52h
aZzkM28QseC7EZlC5iPqW4IuBwnY62/t1rAH9jN75z0Hzertb26wlasWDJ/aXOv4zBtmMroNMSx5
iOBgjvWMoaVK2J1oL+8M5ya4xGr6+dofm7P0IytspmZPWw7VtWufhzyzvVWV9qs9+c5V0mxMvzZV
hzccuzJ5z1Xo1xtZ6tZqusvBa1thlsbP1t0fLKn1K/rpUEr4XMxnnPxsa73pcZcJYX29py+KvM2i
hJLja1b8n7O4uhqq7Nk2vGNrwzs51UlHbmtkRM5/EFU+CMfA9Q/0S/3WYqGIYtfupwFYoVnSKJPE
UMJUJloH1ogkTX7w1gwtoc98Wl990XtkarPGrJGnzbnXpq87N26AquIAFD62GxxwWCee2E65plQg
4UHoNSJkIqwIURSXKny6UOGExYrJrQMvuOsww/lrvi7KgDqKJX8l9ZGVFlF64bfPtYlEjMXgDhSl
mA2zRiyX67H6ojbvsJJSqWb/intAcu4ji027k/agd8VLkfeYJmoDUHjJD5NfiBBHfM/JyvP5K0Nk
7kA+CAb1ViGLNVY6Qi69VlG+Rra+GUVKpvc/fvYLwyh8LQlihEsUgx9Jlj+8OX885bKrav6hd7hF
aRS6qvk/vcw8hn/JZVPEooNFHflk/pRjJhtXk738IWlhjeORNuYHxSabWF6uNxtwDPJFcAQ10+Ci
O+zYt6r5CvFtuHjPcFaw7i/RjT6OPeFLiTo919evs6G1JUgVlZh/4vwUMROSQf6mP6E+W/k/80s+
npJV1gM6LL4F4hta8xqbEm7Ap99DnXNIiJbS+DJ6mX/3CtqcioBcNPm1Gh6+EEzEVTQY9GuQED8Q
zMy6U2/1CZiHh0OG0U/HTPXSxXSRPjG56l4zLGtOVEnsR9FaRpL9v+UqTHnthmJjyvrp+gxgrDzy
U+z/FW347k3nbaKrziE7tj2i6UgwMo9JbMr85V/Br2yAzACUtN3EF5aafEd+VliGZBpUWeXEN921
VqDQ2L9IfwBrOD5JR1rpZX2ioPZs+KaxD5v+yuVUWHRv46ejWJolS23X08L2EbmGaXA5beNyoNhh
UL2OkTXgIF3ZLFN3E5acoP2H386Svfh6wNDZJV9FuTlYBVccFtCpaMhvnEtvJE+zIY2doTc4C1AF
svERYE5Didec/wshIHz7I9/yfGYfaBs1+90KMCkH/9TxW7QsfmTmhC36tUIiZyP2s/evpHMA3grI
02K2XREopUXHeCDMbnqUyeOtQjZRfFO/YrtZqlule7MlHPNeEjRTO9eU7DOPvAAPSrCZRIR43yaI
iNPS2EXPV3P9Q6f3/3jd5Q+Xokp6NP+XjPqX5WFZyRuP6O0rrK9TnfXPQifvi+bhKCgV08NHiz/+
88zm/yCv+b8CDz0HgnswfwjJ5A1V7RbFuv1QS2KPqq2bqY/UqcxTT78CUvlv9mXVAiC7a1PZrZNS
ubrn3b3nGO4j1/I2zunr1UXy/btFwzfPRjbsjK18OrWhZj6wrruy1XF+mhIL/1J6nyS5nmmYH5zy
5+1z/pPzrYfGoifQE/05uEgpBVHp+k2N3aXiRY6F+6HFVdzXAuqdUKQQwzn8DrXFsHTyCu4FPE1z
TMFi7wghabostameeMTb3Gk+osiPO0ozpQr4sL/ZzEz08SLP1hejbH1LwtLLLd7s8fZ++jqsKFDm
P11VvHzg/q5K7JRGirvOykyx7kuRm1OsOyIRsHGi5Os2XBJQL6Wl3fNjjYDjApTAZgFl5MT7S8Zi
rHuaYEb7dHR9viOB92D20uFeQcCljMepoCJujCJRsOo7yEBjvu97TLb87jh6NLBMEpfDC5I5oX5z
NzpnwDbjZzbABv2GwAEngQ9tQ030mZYZ6HhcMy1zqR+SiaIcj8TLsgMaJC5adlLO4hvPXQBgS2ed
IR7KvCwnVbc+0d5+PPTZbNs4V/8RVvFYG2mYXMXDX7JV6kMivB7AdPzlilBiFyPSCEOVY+SQXlWt
Azt7ltFv6eXwB44GaPdT4Z54haXMO9nuvV9E/jO5GEKi4lK1SIQXrXsbGWoPLNnybl2Tga4a0IfX
FcSBfl1KkwRfjn0ALTwgkO8hvuNiFDMvNhshBePbk50CN27jCc1TClhImSlkFgEUcGhcUcmwwmUI
5kwkqyxfigKvXUkB90pHNVCLXmXZwPQh1YF+Gyiy92nscHuimUIiodFmdSTQ8s2TA8kJVgaANh2A
9oJIoksauCDdUpH9K0gQzrdZ85WK93YjXzFvYQiYHeE5DAZRAv5m4Bu70WoESRBdZermdivrPpuY
sOxz+K/hzauz0VxWS3Wszu6Pf++D62DVvv8kaqmfBGPbP5Mgz5fn8S95inroRwW2aVCfpOuM+SsZ
VTirYHVapVgtVPK9kKD4MnHA4GB47ofNI8fSXOVWCAfhUic7ZKJIvG/Lqy7+NjAv9sDJ+vhtX0v1
95mnybZ6pfs7NTIDTqubt3Fvu6mt3je6aDanncJreuj50tG0+HMSyZxwAAayeZUyUMZV9tKn2qGd
7+3ep285cYvttJefduNbE53orgsca/O960Vpxwy3V+S12Du0iiK7euNwHQ4jvM17knB970+Y+8wq
nCcq0/rs+zrYyPosL77pTPkx/IdbXC5qucph38lZeeXzv4JfyDs4lYnu9pXlh+Jx/Jt6CUGdWXlL
u0x/UOOEbParlmikJRhcOV6vvmb0H2S8IAVoTvjgFdRV86aN0rdYmuf/XKatDfRaS9ezDLKPk/pj
waT/PJTJP7PZLLXtM46UxddkVdn+N/keeyMEQVx/jbecKmRFuslK/G9C//p2ILGcPBXhiZVJjY3w
23g4qRWHBX8++07rQ7gFjzlAe7D/FTlUT98UWe0dc8C4qQVqI5bEotN9iy6zONwI8K1ocSvF8jXF
zhfWdXonQSKb6Hpgkr2sKPryzoyR3n/THg+LveWbH/gNz3Dh+pPhfFA7dnbS+4plh7bRuJCS7+qh
dHVlbBZRfOb43QyN0t2rSmdBQfbyAgmOVjNb4wq5fV4AM7K1WbLO1TXqKxofCnFApKyEXQP5v2oJ
2t6QcRSR+/lRUXzOd6rtK5dhFpH0s7g1lCF+T2OK1CFBunXTk0CGE98ZhIxq6x2vmMrXyY13WtVl
9fS5aO9n1Qvc1pDLfnDHrWIGBpn27BkzMa9lvqWSEUnMJk1kB0J393bYxLw0B85F1Y/EQwXjayQE
7/wdnK6ZmubiF4mYZRgDFyH28CUwaOWQ6xVz71nbPhnR0yNHKpmuMZN5KVhaBqtTbByRi5zQBhTW
u1z5fqqlTYP+O98qTJb2IYC8zesqWwZriVFK+Oiucr5VV56lj1vpafEqr5C6aVXJskiZ8VCpzl5n
hJydFBwfpKwjnNaX6fqeAmMwOz+cYcRS9ievh04px99MZgJJtzRgGBFDAOIenM2baKsEpfXEtFaR
LRfHgO56VsuN21JQeK7gbm4/dwPc7W3jymkMtkvdQ4vT5VDhI6jG2zEPRi0GW97WaAsW7cS3Mcqo
D8GghbbOZf1KKthbHjGAmx5WF1xt9KdUX2zbOl5JUrdHmpcdveOYgzQGg4grKX6Jw8qUtB9Q01Wq
GZVHZGfRbf3mroP8787GKd1g18I+ChHaPAsQOvxmuKMXq3NoyLl3zDW3Gspn4pH7uuu5uDwGxTL4
6PQv5WbenBjk5NpAwIVmsjmRvhkhhQZ/KNYXIrY6FFqEcgDjszBqfL/oWNeBx0IvmXnabiqG/CZ0
C4qUQvPqUqMO2utvZXvp2+NHwi287lAp0iym6+pa+kMmsBOSGoPH5f3g0EvQd03r0+g8LamstVZo
34uN2akzK+B/INV4WsM/AAHnTiYsR6tSNcd/8rY26xbKh+7GS/ghXJv9vBTrinbx1PHa9yM/ryqx
SubUQs3Mf6h/b1/O5NxQP3iYfJQ+/Mzb30W4pG6IilOCfGMhoXNc3+3a18RbUuZg8Ljl2fzDj8p+
5VbcRRvkcsqY29uGhI2vBHYgp8vIeTQkkmbZzYSRkGAvbURXm7Lp7i7dJIUrZ1DXF21o/2uLLQ1B
TwjI29l0LTxuSYbzAz50MVEcnCvtLeLLcLixLNkUEMA+on9ZJMHi29Aj3Z2cm8aGRbKuTRTvIvWk
OpdAcWhvw8VgmutO41nfb1qzt0wvuRZ2fjfPYNizuH3Kkbcjro1UPs28oS2LHG5QZjTNbObnNF/5
gsGlWgK0/qbnjKAU1hCEYIRvJB+Lm7lJ4uaQG9W1ss/WMMOf4pw1yfMkNGGlTcNk4NtVjfi9w1zx
usapGW3oonQ/2f7ituanxuRW3n3OK6ldazzCd7qxJvz3P3t1Q49yThKr2K/TLgTW+FajlrrJCJ4y
78/GL1c2vDaXlVdqECQhilzSEF7em1rTa2e8ejkca+dB6dtYEQD42D4wucg2qJtlpKTeBSIxJTQR
lkqV3YpcipVD7LbuzlwnKsbqW6vNtu/54QnkXAWNA224W7xPK3QVpgVYUVIh02HbAXtzyLRZzEMM
iNHEbFpZ5NM2mmcBVRjPTKGl0Fts69mvyfZFRp4kVcDApKY5C2JDDu3QL3OdUqIfRhOvi6FZr0OP
LCRJfCGA7U9nJXBWx5n+48Er58Ag+9LAACviJi0zo1ugGRaOVFLXiJA8n+rLq0eCDb09P8IJs29k
oLNk6y7lexf6xKKrIgDRnPu2kTZR84brSr8JzmRC1tMsEtHjQIpL9spl/W7MjcF2BH9eS3XSytyH
L64lva1Cerov1lHHFCGJFrbHyuXtLiqmurrDSsRohEM3wpq8+3l+H6VMVLDDe4KIFEeav3um4hxj
3JsLHfftjQOBoetHNgiZDQ3dzVjRbe+/6PyWYjy3rDl3tXtjveBu007maj63wldVOr3XdmtfTj8v
OwYf/hzlYWrRThX6tADzU5WTB0sPAE508VU19njRWA0Bj9NTlf4YNRNyK0WKc5nnSpES1LvZTWqM
QhWWP2nDP8FE2+6IOgkvK6fhLPl6+ZxlalhEa9kSPktl2art0d5n/KLJGdR+j8sL4lBGOlFcUSte
+tACYnS0tyClQyPEFQp2iFUmU8YDaur6WB1UfPwJyktRIkplYHyNdGP/gw91M/dJyno5dUAgUtDr
D5noaV8+khpk2hRP9h6yxSIthrz4A0+GRq44fTr1Lq4fOWxKKN85gNmD+ii4fVTmYuTunUZqITq3
7az6adPmWrEaemGyFnz4hPdbdGrrVxJ5xN+22MgfailkJ9f8RTMmM+AinkqOQrP2Y4Z0y/2/kYLU
lxcl0u7FrWJiYzNE6FPomlpzd8jWktWxC9BSFd0kbAfJO63n/9KJF0sD+b2qeA5ENObuA2KPybSr
m9P5ywLzizt/LCW9SjcuV3bESiNjRnPCHaVP3zLfV4m5a5SQqc5+C6ZsnPfVTMckFL59/p/R2Ani
R9TvP4ZFhfLtk+otlJn8tvc/Gqbl27iOyYNHIxDjEDKRU2O9Pa0TtW9fD1/F07fTi6ZpptU6RT2s
X0+8zEYz0KwKp6ZHRLXO7FXo9zmWQC6ZqwLVwajKjHjZVvx5Zqfij+KcoHt3qVhOZxz+Iyd5FRFM
VCMtlD1TlGryJlQsHvqfWftqFTn5KsazgGgx7u3zU2C4wKd0t3TQYT5tsx1vfJv7Va6Iyb7tRtfM
6P/gyhbUdWhSJTuJp1nya43f9NLKNY7asHzl9Cm18pflq1I0zEweziFc8zJ1oBU6Y1oB5gdbn6rd
RoUlVMpyPB7BZ6ee22rX91dEEQrcvbe0vrFQKonzk1pl8SnQKP9pwy8V2BQHBNjD6ast87+lb+Yt
h0cKoJPiEiGeh93DwiIto1P2d/3+kb0ovSqZ/9Ttl0OwDEEGE592iBDxDGxqePgdKrZCczLXHyNC
tAcIqYzhb4wJGUpYwqZY4GcaDm97uANs1bpsOzTYuBs1dEyD751lMZvNNMDk3eeUNeDz5u1CHc53
jBrXiF7DobffNLkn0GsZWpzXr+/bWa0I/OHfcm5MN1aXVBKWIilmBhJzBQJKVNiEwVyxyV7lxFgk
CdVMaAabjnLavbFV0L0xDDGOV3dbVc2biqjGwjDPXSGirZ3AEkBLaumqX86oq0x9AhJUYRQ/9Pp2
Ourq/aqm+jFbd+sBZBghlC6ExYlcczyyi8yq1xf7iWcnG6LHwOcmeq9jw06llsqOrBtl164IvTRq
RkZ8+iqkBoQYmY4q1rq3Vyz/sbky6VlowzwvbyHveF3ygl1y3Q8E0a6dLITWEHVthZDlmD7woBk5
kR0f49IkT6b3UpVww+c7aialsoM3vRXY+wwZw7NJeddEszmhH2Lu6cu9cS9LTzUvo3jHw+nbnYlO
b9qx4qS7puuH1pUL66TqmDqCcIqaVJmvRRgyu6P6JMKfisfvIhO7pbHVYIM+wItzI84wVk47PoIV
sn9Fg0+W1fWLa/UY4P3I/y5EgZzurcVZGk75zEyhZZLD2b/UOavQ2QdwE9KIqTGHNmywYHYR86wm
GrevxMK2kvE6Ei5Pn6SCy3/2uGgIZvD0CvKg+Mt/sriXHHuSatPPFJ/yaJWJvVvWAy1RmpG8ct1I
VlVHIrWOed71PTHkG7S9iwTg/VbxNM9NCcOFbE0OSYdd4sNJYm1M/+3lWjiIX8WeZMX6xdx25kn1
JHX6/krkQqityZ2Z5a0ehqtCDbR/SzaIPFKnFjiSWY4b/y/taNSk0TsdG6akJ5uYIJkNcX7LgV0F
KUdLlTk0xtpngyWWcIxxu64xAOrHdBgDsO2y7LPl48/2Jzm6YQz5DNzj5M7/LQfLYzVVqhMAUmaD
0+O+wcMyk4CApXhlgojB1OxWWCV0i3MNMSMoHthcFSwweTr/Q+ZhcUwnm3bGrAn36qMR/68LXdgP
KBYNG8Pg6DTIPYCRhHr5X96NVM1Twl2yfOQAAndIw/O1NB6ZiaDn8T58Iex1U3EKoUHDX42fb3+k
NNPuqjeVdD7pgeJULaKxxs8xdzYDfpagk/WtIceXxMFmn4u0lu2959+FfnZVXUtSd6ClRB+b+Nzd
qgcoZFjKkRIpwzBepB5+pjFLWFxHWEnGiRps2bSZbF1a1w9Pud8lW97IV+q/S/UI0r9/FE22pEfe
D8sJBQYZL4mW/TIQ4Nx/e0t5Vwbp3GurXnBdFQTj/3k7AczOVQjnXObyx6VFWbOozqq591P3IKDt
9usR+QUezClkU1LOSttW5Jom4C1kBUb8PWjkpEbUN3WE0m8iQv/EzDME3f0y1r2/R8TdNSYp56EQ
JHYVQ+0Z5sfB2CPS03Zv3O7mBmYmVZTXtIbTmaVr+/eHCWhYzKcnrcXbNCY8mHL/RqTqloI3TLfN
vsdcobyT4wvp2vQj9UqSqv489C5DgOy8tsdpPOdRdNKSd12Fce3h+g/xYKzLeSZSdcMrIwAE2l1t
aRWcvatTlRN1xifAZKke/dVSijnDFJq7g9NmUKrZ0bnDDzHYVGsG2NLNGf2/sFcSi+p/BXsnZu3S
o4O9N8k3+T2IN6mkq+mv9T9g/ml46Xn9WZ1e0keJa0nr0y69Xz7V8OwG3AtTMfKFw602slZz3zxr
wUMOt3VFH+nuSKGzvs0YUZBjv9o76Y+X31MX9nirByLgvqTfpPd9muIpH+S3E5LzCTam6ccdjzGW
svEC9kGuICz7+AOG8N2HikGyIfij+EfpYjify9jl61oB1Y+kkir/g0GYKg12PT2AXZLD5e0N/ASl
9obPBifTs+CG7Fd/QWx9xLyiKYl0i+zsFcRsXRVjWMC5Pv7b+n5QNsrtX3F0fZ21T9huHgbJKtAE
kF2+/sT6qGwi+7FsY9Jg6DmhJ4RVT4mi1ezWs9cAczduVcM5bXWLJKryVX4NgAFpgk6nFthHJ4MR
sXbszeqcufGfXOf06UbYs9Syd5ALyXLQLbFfv1M81wvva4rEIGRz5zqbUN8zYMnz+NwWmqfCK+lC
2va7QfC1y8F+sPwJ3n1cXyFU1z/TH8c8SUQQa+YzgmO1LFF3FLavG1c1WL9Y0rD1VH9XdViCaG0a
2Jv8c74+G2U/Wds+B5dzrRXFHSZeHjF4oLFldTGaOYEe8oYgxbY332lr7CoNWJk5YKa1tiHTc+0m
Vi/NBZAAIttd/7djYhCzK9Mm3YMhw3vtcBGk5G1lDPvHJdD/xiB1VdeVCzo9ri35omeMpyKfjKfV
0KGn6/HdWc4SyS9n0fUg4Dkeo/Wr4hm/RwAzWnzF9sX01ithNdGKlMUR+Wzvr3D5yr6Zz5TJHGYw
SSEPjVhLm9Yescx8Y9kXeDmY1sAakCx0uUw52nPn/qCIbC+K9pzVWTl0ijTGZdCJOuLnLqBzI4fU
XPfw/L1tS8fGu4DAOLqVypMEq6vh/n25ZXKCqRfFWsxRfRdElQIGjpIvAI6R1hAhotNKTGcZ2+Ce
BGR6mn06qlHhAlegPpvfVLvwPa9kZXza9WKeS0YnIWAYs+BBj02XJdzLlj8GY5p55ijB7LlKr/mR
ET/fFs9/+i8oXYxzMtwwrj+PbKiCwih2oGWY+3jlMLVUntqMo1gwi1d4V1qvPg3l1Vgz6BNEXTCH
AeyuJWZw+btGVcDOCVGHskWF73/I6ntQC74bJmQgmmqY8ulrGj1+cFIh6SALcY58ucdGZ9I+R4Rp
GyKJQU4T7PXTiHzWgwiw0J1T9H7kKVhkLD8jYTP92egRAZgH9e+QtdNXC/FRxTK0RSub6tr+YxmR
HSkxUp6VBF2/dTe84tK+b2/aO58YsuPjFjNxOlSdJqYbYmP9mg9A9Q5pDgavVAu92MCSX7aMDGeX
RaaOpGsdgUmclkou3Z0PnT7n8OxfjG3MkjkA+rASNhOXx5Z1cPnA70aIPu+s8Ew83XN2jXsn5M7K
JELPxEfNbsWxRy0UOwo2LbhZl2lwIRzAnt1sz+GdAsdcTV61KoLIItVJ3VI61v3Dh2f8DCI1BOXC
R3eDlF+f6voJJGAUkGGDcK+FiikEKfAk5zf4YKJBPRJ5pz9pbzimgqrgG+xv3DfN27LOeVvpj1Ps
wDKSbzcCFVi3lmFEIDPp3XlEJDN1uIdG3NW41MAhe8d4AUa0RVl+kmpfsVJMnNXYb8kvxJH6/fSF
sAQb2J1G89dE6Wn9o9MGLuRKde/MJaBdz94b7jucqom9XS1fZmN53pj82GpvOJPVaHGpgH0Qw4qY
xLbLSobs+dpfFKOMWi8ZWhCf2UkdstRkzFlmT/7AfLwJ6BaNVAgFDL1vm9mWJry0bxxu1fiZyJc/
PYGhobs98x4xdDrcfmYfMrXiSEkdLHYwsjb30nuB1+Yxjo1DV3VqOCAbo2jszr/0yJOh1sBHfUSq
6iOUgoK7VaMJ+gqbmI9iH8MyF+49HlZyunKZMmjOGxKxGLMzdn0IVOJFN+BqrWoxNfTvOKs6m2Al
20jZAaoP2ePmah7V1ap9fgFS/kcn/9/NWXE+Nn2rU1ce2LJqpui47k7Tw/kO6JjdDq8y4tByI4WO
U7LzcESSJn7oyXLrWNQmzcunN5wFy86n8ewlly2vf3JmLT4BBbhaxcf9NbrI4PiYUrigBC8zTTgT
F0irc2a5b2b6ABn5guLLeA2HlZSHqlbcP60TrfG4Ckxyp7GPJwy61NpryE2uGXoMzK+NsVjXZqWW
iMVjDQW8r1Clp4SlOdagG605tDNnHqFPDEFTok1hYlyqw19UGNTPrwZJoz5eVbzi5isGhlk9oqqL
9WJE8t48HsQVryASk8S6X2WsHEW9q3Jk3dw2b1+6DD3tfEB57325jRlnrQsXhZlS6WK2fxGWEkbY
/bViFcTnawoXmDMt3DasrHMNWjvnE0ZdpnSyclmiLJ5qaxAcIDBkVVYSeM6gUJhqHrndPfCTDaCg
gvM49GAZB1PF4qlPI4p25Igeiqw7PacBEGf6iF2T3agOel4tW3HRSsxca8QJ489C30JK3v7H0nkt
tY5lYfiJVKUcbnGSbckBDMbcqOAAyjnr6efb9NT0nNNNtKWtvdf61x8273n3PDWuBDGh+seOSln4
1szb0DzKIj0NaQHuD8KMJU24b+En4CJd/SrCIPgcUMr8A1DGfoK9GQLBjCr3M/wka/IttNZxtCJu
7SodjZc8/16g1VIwMHrC1o9NOoP98oepEU2DO2752sD0QG4Pfs90k2XMRFndzLglcehAqRRGI5zQ
aLmxD4NE4toMIZGev4i0P8pCopAR0pNRVZHlyDbOHhPJaz09iQgdZjDNCEMNiTwzGNsTsxcwj+hM
GDvNAjOY8FroLurZSYiycXgnKgmUFFG2mBXwOOQuGj24kIAQlraKT/RCqClsgR/GBU6OPpoZRAac
a3qB1rd8SxA6AknUayRDum9/kN6q++NBOgqWCeJDKnttpZIw+4Y8BZUOPx6AiT1DOfY+rxcXzZfh
WDPLIHYRGfpEz5CTT4fMhPmpBpuDlCchp6Vbd464BIPZ1fjc/gNWoHBFAC74mADizLRyiETWeycM
MyhuwbVgfaCIsj8Z9qESEPiyYGuAksFgFG1hzxJ5xYiralzlnVJOKEjwMfQDpneQ3VjJwrWfhhUl
5htPC+OFZo/N4XurHnhiOmOD5Kif1mh8pvqWXJAcIc7QvfY5EMJd1AwEQFI9C7+KJwIiYfAILpSo
65hm4DNx4wRi5+dPGuIO3ZaHtXytIeBkWPqHzbONcVsQziLHYVUwoi4JLJuemNJgGLwXWv4XPNc7
ah68/oY91VwRrIlRERJvPhuuAA+FHdafqjI+YM9cYiOObO/OM0oSg+bcmOwUOnE69wxjz4KwK7R+
5kUydsq9V96rcaunF+oiHLhm4wRDlGN93IsshQVjH+7Tn+WPcmR5sahIpxTmXyOZndRP3OMDt0/r
hJ5N/1kkvC04ynYtdgMTzmNsr0KL3zik8+VXCjDpKLzDCBLh9ougNV6bdEJ3yExe2NOQWHgFh2Ki
UgJicJbFnxTC9OPmQTobVOFrGvhqj/r1HxJ5O1uXvzzzkKn2bLRsbRWi9XXLUfqLKGubf4rG33kZ
ORfRO3A0idM5u9D9MAICviPMlG4ARtm76BaEjwT/f+ZAll4GcNz0DYunA5vEtIZnJyoQkXkOlD1s
OXc5CQaxxeswBId/Gk0GHDK2J+MMjfnmrK2HzcMABRjF/iwoaTeDo1eS14mH16s3QSk0EKEJdl7i
qfQsglUO0sDcUSzVvNgleyCMNzZmX/6ligPDqsg0p5rgzNali/IOBMOaE7RAKogBA9t1ttf9XnBg
hvdGvDjKTy5rDhZKjUWfh5XOtIU0ntH8cKFFg1fsRWFGc0drsgDBcQyoGABCOBM2dVDlFh0Fk8ha
5kASbKYNfzgvCPKJ1oUBApLEbdvBjtrBLW9I9OGEzqnN0IaeC4/gyokrCUkaif4nV3kLpsglhoG4
QSLGm2L4RADIJn96Y8SXcSeXd4oylSNHTBE4VTmghIukeuCo4xij+WOstawGccetF+4fZyrWblRM
5wZW94VTXN5I/3hc6c4ZgmHnhxbkEfwmF6xjUGpzXvOt/IsovmsWGARPVgCD8nEtdobfib6dY6bd
tLC0KJrkitIcT+O3GakkJRdTE6pyfm3EeFC9JntKAeo2wdp+ZqKIbRu0HRia4rhiiYkzH7sarm0i
Kh8QQqQSPpcxV3ZYIgxCuaXiMuHxM1ArCruw6X15pyCmPLzx49jyRGipfeWrjbPyHn0DNeMzltMP
F3tsCIVTGnhWKVKcpfcJGiqktU9YToCF77SOOk/NfyTSZQtnG2sxNvp1w18MlWxi6uH2E6K9g3BG
KVitqF/2DVL4J5BDgE0IZoggWVK8KVaEudO4RRBpY2SZ7Lrsj1T30HurfXUb30RLKyj0gDmwq9kL
oY+vcRlfhzyQeHTzaPIetXQLsQqFGAuAISclL/jasoV0JTp8XiZPOjQJ+Jv6rltn/OtOO9cGBKeO
R4UcaJFaD4U2hPUKFRTsmUYAdjBfpZxR/UF5zSFsWWcuNivXHjnDVrnBsuRvLhsSNNEYCSyU3owK
ayxYFmw5z6JrYcjFkBW24zYQGk+c1m48aqKbcbItj4qgO9LC8P3MJoVQjn4eC5VBqACpGhE2swqh
rsKsEcNLbgH/iAHOhfkBJfDCMhCWKvRzJkwfYVoGMbF+DhY8XvjG6lt0LGJYyrAN8AhY6Y9sLkBY
nhlBaRXPElRaRwxR2ZsEfxOx6g5MIrkBNfMuWY/C6wuea8dV52qqM6CUPMLzZUIunkB7x+3E8utN
2Y7QmIX5qsC/AbpBJDjPmV9a4AtQb6BXHlE70IvjdctcHmjGo93Fm5U7sxLG57x/8Yn5o712AlJj
V4dT3vocREJpXV24AgxAxOJkd0YcxKoB/mKDiVgsIlEFWwNqNPG0CE6a+cvSVdYsee0MooP2gzss
IJ5AGKNwrmKEDkwgWkJOBYiuJIyv2cTYdtilufVgHkTQwRUGIzJeSvprISERQ9JfgTtney5V/5k9
/uZ0QGwBzy33g6kElj5oLnm+WE/0NuNGh+8tDEspkE8MwmkgjCPEiPlVWIoyPZj9Sl7DqYc7+0Hq
E1cNoAHTni+BMcBVlT9nQahJ3tsVyW30zvOP+kNx173UEKrHD82z3/qr+oqftws4DWnWcI0v0qOu
GKFMd+UL3/MLcy9I/bvqK+T1ETr1FKmgtFD8odZ+CchSCA4ARTnJCVL7qHfFC+d6+gE6hOPWGYum
DpOaGJgIoJluQ+SpFCCfGOUc5B8Be2xw6qDrE6RdvgUTnSNHLHY/T+Jt5gecOkSgE7i2wifgzAmH
V1oFwoaYIXIPQA7wxxZzzGf8Nqhqfgzh+vFh3dMNiHS6Qush0qFI98U1FtwCPJy8T5TgEE2gFL3m
H9CwSHegHIJW8ozZLRgjrqPgrOKZHBeY9vQeL4arrdEq3LkHAu3GFg4VNLbA/uLGV+F2dh/NFRdB
KCBwdFoPrkTh6zJnhAVDrRRukhcGt3dh0UsG3IlpJMoIUUXz7Wv6HmlT7oijxJhtI8AwkjVCjN71
m75XToSaxTv+ImwRvQUFtks4ngDDBESev2LEthu+SLjr7ukKYD336YTQSPJ+ZV7UFTAaUBrTJFqr
D1AXEFxEMuWzsoUuz/7KTAvRPJyvZ2halViSHhixzDXOP/A+f1lqQdFBScv8uN6lIgA8vQqHXWBw
mGxg3x8pRoFE4sB3/WjOUOYA8CmyAO6P/Q+r77VEl+YyX9xlW0AzXggUyATtiRhMDKB3GGUBrcdU
bQxGoW9uGZeJ1UEKO46qAPvs/vh30xZDQvCGi7BaAq3KcEXLq53wvaBDCTchkTGv1Kkwpmp+Z/pj
YOUNrfJpuHNQ0RjkP+NPSl3IKATXpw21bMISIzVcYSEJQj0fhvi0RRWz5gYm6/JHvDSmLdhZ8NHw
hyEzYwqmFgxVmD38RZ6STf0KGLRLXvofdlwY+eB//y022jNgBmhoeA6ceTioUAVQ2/wHpa+FWAwk
fTwpNxA+gatiG7xx7mxkvBqeeSwJ7Cf5By/n5Mk0tzqA01FMBdc9jDrhDYstNOxCg2GFEA8xJuJZ
XA4JRBQeNjEv4oV9sFfAehNBrtqXAEVpmWAsWF9c6TPdD+A63XXFmuN2hTAn6IlWPaQM+VVkH/+X
k8LNVFYMvaF3/jAA551zoQiBA97/AS3A8HfakfOMg9MBtRUur/f4hzWJO79IGZY2WGrZ3wMGOa/C
S2e9sF9BDT2UtBO4cfEusH85JgJoRh2JshC26Kq5MxFHwQWOXHxJ/PCI3QfzuXyvEoyRrKRnfMZ4
GAFceYqCi9gFYDh84bUDXwyrkyN2zeBJ1Vr5Mr7oVtgc2QRhPghXX6Kf6xVNdPIilgB2GSQEQD9a
wYQ48MCI4CFlbf/+FyA1rDDbojvjsoNjVA9xIKFaQnXDBs7pzDkL8gEWy/n6K066/ASDi/0jPEIs
A3rkMQN43yJe5z//6l71l+ksAw8hZnnmZ3PkqZ8c5PMnIs094312QjZZMQlqWVfta7QVMzvGU2y7
azBS8fZwgLuLdcNWyEl5A5aP2HfohZz79FJf+ZliYCjMyyHI+n+bFOt5q0DGw/Cd8R3svQ9ICoiK
PptvzlbrXaCK1BKA0dQMgOM2mQ5U7IJDC2iHFAh907/+F7HI4AE4VgxWQFYAq1L42zDr/hlkPZ/p
d4CFhJ4v3NHxU+yCZcDUDvw/cR9yQRoNhp4QU+w9DCeuq71mfVeoKSka9CtgQLMOT3CP34EAVomJ
HQ861o2CSugk3fpgBdFdFWZCT+1XHaA5UB7tQdsn/tKtl+op8mvEBAMQzQl5aHmcznm/DWkAI2/q
fAtuEmOGPQnU8Ob99hi9Qm2wbsO000Bve0HeHzF1PoaF20hP/Dz91MDcJJMD21XycvcFCZvkjLpL
S+v5FKCIyHztMkEfgdsx8oFmcEv4aeMKmoSFlhDRgnXhM1pysorVMmzaI7afJ2NvPiNZOEqe7qx7
XkfEJMCbyAd51gF9gfhOswX3Ak49HP76nvj6KTx30yHxEetjiPAUMhnlg46nXbqO0nl+1qMtkvqv
Ql8riCxc/UphUqGnRKnhEkDk92SGM/ayNgGQzFqGyAqX5jIex6f57gyb2tg14aHHGObWH3lJ4x4V
tp/5Ungw0ZlDQT85VAZn8VsnSux4F4ofsa7dFmrMbbnwV3sQxTEJf6w13NeicGNDa8ASfHxyLvyB
OuO5Buw3YbmSc3IITjPW9QyU8cxYD38qahnI75jzXzsLzj7+cn6Gg0BxXTCm9FXW56k5IewuyHvj
1PuXXauDhMH10XTrmtySVcEQDCM9c60ae9vYF1QLaFBAZOgJ3RpYFH4jRo+4cxwxDph8K35xNPCS
TQsrjMt6xoeB19bjH4YTrnBkNZ+Xi92s+mNOqMbk9ehVDOz+RjSZrnLpSU5BQLpPkU8ebQdxsdDE
tMe22jiXBJcAvF5ZSuPKCg/RASF4enYe6r0/1sxLSc6SjhIMYGxCiOJ76o+S9uRa+zwAfl631c72
lW4VftWumm10E2ggfMNQBh2Yth5nhEUPXmHtIsaQbtyKEmaKgWXBVvISLvq+JkSv9G0mDdgKwJs+
spz5UhxmmIFhe7FWUblST/ohlmLLE/QwWDHtxiRBh+1A3quQF8xtIa53xKeXTXPK3Blnv7UwNcDh
Zy0fe+sgcwwjcJl3hd8ggsDXc9g4Xl2uuWATvOi9LtJXV1m5zVhgrGVEJliBuCFzcqZ8p+A5fRnv
0TUGmMLioHotrupRP6L/L3wyqfmR57DZpeyB2HU9xbr796Vts2uoit30HAs3R9LWttlB+DmUL4j3
s0N8rqk88aOCMQoHmzvUHUnNetKPyUF1s+lJ/LFq+xMf+7tHxsUs9hFgF7Tm0Z2PwSk+j0Bg18wP
zy1aI6vdcfki48K96Q86yiNu9knbZ36g+7h9iEfdSKiZDjyVex1rSm8Bd3iJLgAEgJ5RtOGR5B+1
e8bqG9ScPtohwZIVx5cTpCPMxyHnqAfTH6/KOZ+hR+OyBtBIgxJSG2DCRibHGjwqAGUEyg5PDPz+
mmuaD/CBY4nAm74XOxYPb0T9I8g2ZrUqQW3Yz0viZMW6YFyb7VDWV6uC5tVjLymMFd05C0jZG/t5
FsuvxsWowslG2dfH/Cj21fYYam5les1w1PZ8bhrFRsyf9qnjDzxJ/UDeYJ3OA8hG3FIFUov5jmfs
+TxLnoAllPe6cZifI3/exeQdcaUsaM5PrHOLq6nziZJF9cRuEtD7WvDXnwCb6K46YMw9qwoLpaFm
e0u8no1H/NDvir3YWTPC4tUQhSR2Zuw1Mj/y2ch86zLjbMIGSl4bpmkF7yc+XzWcNu2N8x2+GNR1
6quTbOqjybNrn3igHWQd9+Xx3zsEohiDFW9h5OQ5crWEj/PFYHgj6E6p9dQ9eK1tLlJpWkbzfw60
gLvcS8FPsn2k+pzFHog22AvkE5RjvhCrGt3BcnYt86MmJXiOmxv4OacK45wTwn2Ek3D18LKG/IVj
U7sJ/OgWnrAHa5+593xAXfz2oF9BzHGRAknAkB5ber7DA2Iy4CxteiYNMAMRKcIyPcyEaCi7ujj2
h8RjqQQ+otzfyms3kMApLsf1O78MKKI8/qF6tMw4eqGVRFJdXAbAS8BkakNmNGLUMuwDHyCnPg6V
AHk45qGHRhugq/gNhFRISKNb5QGiLdgGickRfyNOPeE/AUGRQiM/SeGOsReO1SdY2dxVgfXASUPe
Yyo75pl4G/FeeFWYYfAQxWAT6UlcwStTAaR4AnB3zgaeXvad5wK4Sb8aAYJDRpGJx4nOxihbT2JJ
HfACdVzLa801nTxAYOA7sJ0YXbktcW7EYO3x7bEu1AkczCfWXD7zXZlHGcG6czBvOrCPtke0jNo3
d3Ov+trecVWUhhvLK78m/HgwYv+2vBxmAJftzhNVf/EIzO91e8x8dkaWz8KKIPORtcj2wvK0UJku
a86MwmWB8mJDYM9kw8mtQgAQvw1hpnlKfAOdY5ccFfh148G6qM8sS15sI3yDxQ7PhsNkHLnppT1Y
TFCErDLesUpzPL/Z/8Wjg0kVpMRux7QKlhy3gzJMjKgs4SMuk9HtT//6TYABh7LmFAcwPkrDPZuI
bgMJ77lFUFtwVp02FlyMZ+dBEJ0QB1L24GjK1SFM9gqptMQlHJ3HGVOXBI4aNAmKZqHWxFrzBmGU
nNOrJQh3zIeSGwNmXgsYbyQmRmfwXoLsqH/np1LZVYSz4JTFGoTC89uLbhY3PMgFuEDhAPEfpYjp
DfgkWqaqPwDmxyegwIVhMMsahAV8bvnXgrligrn8E5SpzItP+s54Ae/hqWQcypgGbOadYheUV0Eh
gE8aMCziYQfek8coRSziAw+4sMODfI0THohdJ5x+QbcYbb5johI/D3y2/hQ4IGTEKuZCbCASQGAU
UQO8xPwEWOyV5U5R4Yqz5SeXDpEahrc0Dii8nkELBd7El7ZgmspWuaFy7MieYf6Fs8Qb2wrKDypn
vEXpnBeezvIZshiwOCJrxBtwuXCmc8DluLx/tX196t+ofNGeMKY0BF0BkEzgX1w/pAe4IrxR+GNY
4o3Z4S/MITjw5NMaADUyeMJzTJhsjwDdBab6PKDYkh/lt/7ErxfBIWgZSKEWyVLsFmL+Ab8EjNF8
E1a6xBBihoxhg8ciu5qvk40XcSTMtBIPCj6kgonFmSJfbncWAwsIzRxVKnMa7ox2BlgV2x5Lg2GB
sChjuBwc2LqQ4l5D8lt4oyyeNtkzr1XeYVEyZ7SEtINlxL9yxoJeOmeHYe1J+seYlxsWo8CQ/qFF
x86k+uZnQ/qUzpmHoODEL6w8dgjQeQO7/47Fio4ALTqbi2W6f1uL+YEdzWtn7bCIa1Z6fgnfVDG+
YG+csA5i1rYrmXoUuH/NaER9Hmb9GZObhEDvLW7/YC70ANErHzce0o2HGXjnEr70x/aOfPeIA5hH
rS5xAt/ar55Ahon6qj4iy3UuCH5FWVKNT0QL2KvyCFP8m2cvRTmFjREY6UpM8ki1YqCgnalOds26
ZQxkOhvtOz8mjHiGbf5bzms00qPL1ORL8mpXxlYMND7Z6SfjG3kw/8MqNlkZNPwLL49nl6IR0CnZ
saetCwHhP/r76GqPEq87+q6I4dhWDD6SW+ElIaA3g0nnjMSC4NYrNAa4ishqgbzx2aGQhiIClAqz
A2LstuPhFehrKtyIAG+JbhAmDzmJU+jdhQ+/YDkSkQNAyiKECynsKPkayQVc/42xloG3A8v0XeB1
TBFxOGkYh3UMP3c5JD0YEni9NMAKKrT/1UL9gBqg+zJOwc06qdQwaxAfzFKeq69oO7iDi8ZPeU7Q
G5AHK5hpsrWxVuaD/0x30jNkn1cEC2RbUk6zl/O94cERaUTihxj0lqf/A1EkIOoPkIx1+mM+7H1F
3lG6S39IPNvLj+grfA1/xsEVpLdHTrIVAKI+YFpDkcwPws9zQiYHDNf7SrlvBT8yv6J9RCexBsis
4WeBN4KFxtf0Wp2BQ6hRQEUMKMFfYKKgRNG/+kpmJsxZRzi0pBvh9j9jupHAawVl1dYW+gpwOIxY
v5iiw63b4DCDl78MEQsbHgHkkq4GL3V8tlwRSSacmy/GFoMEgBPiQqHmw+gCzu3BtlGZlbgRw5CB
aw75ionVp7bOM6iKYnRD4tRD3ELYLrhaV397DCMJb/q24X52QpEHks/04W+mAYIPjh8IQjob/PiJ
CyY+NaC44sVDYkkF1Cw4eFhlpExAxMfRmXxlL+LyKRjR0d4SHcawGXpDJZK3Ie8LOBNl9uIyXa7r
pxusibX8E5ugd1jyvKIOFzhTsa2FXTdUBWs1vMBRCo9MZIAsMa+FfCkoXXBTQtimIqhpwSicr3WO
YlhFGAQjFsb2a2zGv5qH+ppD+xHuLMLKlDrmmemVGBFBmWGQKLwtRAIZ8g4BRMbIuMwfoHlwcpE1
tewFvUjZkibHDjgJF3W8kvCTIlXnAO26ga4XI02RN2Jewb4MnYL0NYlZcM/cTbsw0P1rKp4qhmyi
ABWjkeji4EYghpAVXzgz1RUjveAqzKCYWhovYlJS/2IvUfBdpcGPVNi9BcOfZ5XRn3rIwHF/mVoB
y8FEfRU0qkwSAiPBksyvgFPqawxd+z8ys2CiCoqumMzggc0BzygXIttNjH1Ia0PTBEXzwTgELtR/
eCcib+RFOHM8g1FTNDLZhUBTfrKILtGD6E7++7f7bh6xmBUJn6ReWMbzOzFkFv5c2QNb5WoTveyD
fcnDAlQNVTsTkO107wAccRcGTQBDT3cRn4AQAxv9A6F2DG/kFTcpH+STRxnuOvwG+4FS92X5EpHv
xPC9lFdnK7/CsRCcY9Lk2KSYJHO+Uh2DDQt+FAc2h9GMcoAaldJDQb1CQFP8RjvISUbpjzsL1pK5
YLDZ11L27StzZlEW4IyPSRGRziKLanwWSgoSdPM/55qZM06F1CwM9p87b/A4E/9KbNYS+o5f3H0w
VkUGm6ANx8kCcyOkdCfOaD6UoGbEbwcPtDMm6gvrmWoHONi3qCThC9kcZUJTzCexW2EVMgeBWU86
pnYiv0s7gZgjzQVlTs4ICoiAG+59eNBO1ol5iy2+jyd70Vdwyqj28Z+5MSVkPEgZz9Hv7PB0ulFs
SP/gtxDFJGxnMXfi6YXlycVDcNEKnVtw/csNfEPJLLX42N7yQ/QCmQMp/guNyAhDBIIYklGcx0/y
m02fATsdRkMjjEv5BTpuxXB4fgEfRcNTUaX7tOf5EeeRGwfmdJFPlOWci+BdQHYctq/Va/YjPaxH
Re0aHlSf/pJGAsb2KefEDrbSkXAuP/J4MKRjgksNfaqIIarXFApUpGTy+DIi2QpxFZFEhG/92cnS
f1s8Pig44ZaK7Tb7B0sLZpsPrA+txWcV8Z5YZdeE+BpmZDVvz4hx9hR5zSODQTs19CfN0LAm5EKU
5TodMIOE0qOPzFoyCcPK+aBhGBbpOksPCMB4JOb0JI3Qx7X3Lknciv5JjhR3jPvtZCenUgHKmtHT
9hFJQAX862Q7RsSK8qTVmXGMs+zkhLcxZG6OJDwKgEN1TMix8m1kaTWKlAUMx0bCqwJ4CqruJrO8
03F3SGCBpYrjSln8NiizFz9FYYHFYX6Oxuaf/KkGcI5sgEW7ND+KBANBQmZpNkxEn4OC+zBAeplB
KgdYadD8psvoZSYKI8sfE+pn9p4JK8mGYqfUbxp02HJAEtKxjVT4bE/URNl6YsUSgxtN3zJIQw2W
XwSPdMLw3l6bZrhx6/KfPY6eFFubkSlE3Yy7Mku8mGpTryEkxCiJWjSGGkHO7YcdxhsT//YSoKxK
Y6HqzNRLPDterLZuHjt7s3ktaVf7WMPcIdhqwp6Dux3k6VpnDGGa95YGQ8ukbZ+Xx1glicDaZM24
Go2vmSVi9kjhlGY7WaicW95PTu5diVWy1W3VzNiGGmppGck4M1pn2+LUFtL4xQtjUy3exfHwoRuq
p+aVF+vJfaqGe5fvjXncSRIuiDSVJexfxbLXE/3mxER3MvDNqg3XRhFp08Lygxr90KEhGy3yt0Dx
msbEbxXjxKHe62IA5CBI4KXNI4kNQbabQ2KurI084Uw8ye9ZOOJHREwcUfGzjBcklN9C71dlM65j
7o4jxa4aFFclrPe2zGVuUL8nwcaRp103c+dUkO/JzxrcagmTDWUkItieyEG0aQZ+MwkgTrIw+USj
4NhuYWB41E2bxc730YLHdU6ljmxLMnDBUXLsKxcCO0p/XA6To2zUONhGOH6EGvTUoYFGE0P/UJaE
+autANsH0quh8FzioGI1+6it13ZCRPtDiRwIxNAOFJm3QWHDgdTBLKpkcDriTZSSHoHBg0S2ZDjQ
e06XaZi2VehsRhsPfkgYJA1VpDd3+oRhaXUtquRiT5sm7Q9qYB9KCsWieM+D6LsjgLmkbJIiVN3F
o54PSzZf7YGoVugutkGdlL3bCpST5h7EFLIEZUQ1SC4S+sL5p8BIC0M8AlsIXfXFWCQY2l9arG6M
gbeTOZc8zndmOZ7iMnwtO6d+ogrX3RQ3bwe8IcbIevrsC3Bog1XoWLsxz1xbE1lhIAxpvbUF8d0A
PTXfWi5U1L/Temc9dwzKY0nkgF1Xp5oXqBUgkfZ7H1FpgiVb/ew2AUxLpyfk/qeFIF3RNGn2xyxz
Q/D5yyXTM4FBJbrRxTIPRR6/TlieVDLdDeBfkMieZs+X0GII9mbjmhIPuFIENMbtqyWtTTr+otxn
43ca/HbDW1t6NdODRMQ9JyeZQd28VgF7OPASDz4OFRdlF2J1zFAoc7v2vZIvDbYmEMP67qsyvzMc
caALFS8YSKfNKZzXHQf8sis77MpW1bzGFYcI7KVwNcw0kXlON9XEGedZK/fs55rpB6O/GLsefuos
Isl7c2X2Zxl/3Hgb5b6SnAdUqdpmNA5jvqdP7NZck4Q+qN3P+nUJdlRB0sIhk3rNdIyC8wQY3eM/
NKaEqODQO4T5ViJqI3MNPJ7rSvai2rg5HLnNAjkHOEZqrkYVYT1dPEJeyGI4fjqlp+dwzPAsaabX
IsM75TOcFKzjy/det+6TymDYZvqcL+G+VjS3Ybwe9BmUhqhQXoZ4XocJgp260550jT3OCiZfzrvd
kCVXqamg6Cyz7fdOjlNUmwFHlfshan/0nvOsJufQVNdRA2zBBMoS7rgt7sVYGJmwDCp+lcPrHSVr
a9rtgf0+Utezzow2aKJrWoSvfSzyo4b3onHYFCFCqtE+aD6TsWMbg1qbDyeDOM9Gsry+WO6hufjh
lJ2iKXBDUMe4oXQ0FccbFTbBWWdoFSbunDLcqYKJHJd8G8a4Mqn2yZ5RFvSFZ1WWL+O7rY/hzsRY
qaaGLHPQq5nCOKy3g6LvLBmBQeLg/GBvOtOGiIvNtRznJEuejfnXseJTMaN5LaydETEy4hbNXXbs
HTx9NfgeCuZKGmlNmRhTyTAVMmauVJWz7ilBs+vsA05VoZOdM33atIb0gWN/Nr9IJq+7FzBbp93U
MDhH+IynE2Q7bYbUDi2+mh6GLK1DjVjr1DzYFab6ECoyieC1pc+fc1UmGazBeQQ2WLw8t8ng9139
MWTBJQ7HQwPJNI7uRYQ8MQW3tDXfqBvXdKZz1jSbLNTxOa5utRO5TdbiphJ5vR2fJ2jVYc6G0wHX
k5IZl9NDTpKZRW5vInYSdqHLjM7bTOUXyVIPTWIeFeD7DjXRnNzHnFIylNHS5JL+XcV031LYPMa5
2TcN832zYdSuh+uQSehkqTisN8Rqm3mwUQeUr1W1kZb+McvOYTBTnCuxOclj8tK4zGkAVaeQvELH
QyoM3xtJeV5gIQxmi9SNn6np/ZvSxh+dkbiqoULfp64LYWNJiuG2KfYcmJRMdf7bmgSy1ogipSX1
MtpL8f9CYvrYju1G1uVdpFSPOpXJ9ap5wbkkuUYfX5J+oWZ4GZa3QMVilKFkaA1HRQxvFtBU5Eaj
6rgtxaEcmQj6mU83CZ6PSH2nT2fSKfOAb1tM0LiJCqOwCIIDAsTQOEidgXU5rKCWa14374pNdExi
PVTyhuPoJhfLIQcDUW1zXzf2Vu+TR1XRV4+0mSFc/L4+zwlM6GwVpcktL81zhAAi4sSKavUlDTRX
MthZejqQMOB8VtZGrx2DqN3LlbKLkoqlpdtewBKOtPqoI+SFxBRWGIdKFFb6tZFJsG7gu0zkQmd0
7lW+yYPxtW26H8fQd3alEVVuIPfAEHRhcXc4tGkYrpmpl5LNpBRUmTViPzT7ffJZAqqq+fRcW0TC
6yDdYa57aiRtjYgOqbpOhjE9TYG5nfIcqo1ubRY8ECqK3DJQfqu80FZKiNg+CNOvPFruC0z9GtpK
UYWYfBDslSshGXhiFG0A/Em9N+jaR2fRJaWkf2TSNXbmdZTwoWUXlujzZ+syGoANdXI3cBeanXWk
NxvTxEy3s9BF9uQJqgU/dJIJKphcK+owxrnF6lAcshY3FcbICblISmYBcSyfixN6nAOZToZbEv1o
CqoCMPLsu5MYIGPB1LA7lw27FoF85SUgID6gK8gVGRfT4hhm81nJ6r0SAUgmP93Q/QZS/56nCmZl
MbGvpJtY4IQ2xMmAXifTd0HeueaAO1RXu7Ez0qFhbL5M8pG5DRWPxL7T6rPrVNnPUnN2jg3jkbZy
wyI597hnKEmEykDazwtjTpOkHHzUyyA+G7p60e2XqpIhUreo0KmJ0LdkNMxdLW072XKrIt1bBmO6
biJJvdjG2KF0JTlCZXGfdN0XF25o7H1TcKzjrLXkeKv13VXJmlPcxk+ZM/qhSg1e2Izix/pQ5cl2
bhRkq5onFVe5YgrSqa41tXhkmKobgIcuU7G1F4OetQBbL+FE7IqF95VPNM1Fpm6bMsJ2NL0bEmzO
uXP4FQne+jAJnBRGTr4ThZ7a/JtbPO8LPx6kN4P2IEymKzkxYQkBNDbAwpJxLw0O8pNYepfNfk8R
mLbwrjWGgd2+zFQmnt1EUloUEryr07PhBVUiQ2kKdy7ib72C1RRI83GQ72o8bAoNvLGlHohxiHQs
mL0K0/JyZiyjWa60FF5dJ7tm5pzrtF0TcIkxftTtc9ciLbQX2U3S6VRluhdVjL0IdxxswLQulSi3
1bB5UkPIYiPKW7pAc0xenXw5B2UAJIopYRN/xk4GphASOgAGwAHsJOVzWf04o3HTpXCvZTjwTwVs
mEbHQ0p363za6H0AstK9BQVKXn2m0J+ASBso3ovxyEfmgsHwqlXNJUrbn6LRLuM4XpMphNKB9imW
rLuqzZ8Wi0IrsoMldWALeKPI+2xqGNMfiokOPYt4YBGvpUV6y5zp0hXDtdPTs5HGhKziyZF1NB0j
WRdO+TDrGsygY+TbO+13lQW3yLD9HORetvTjMPVeNZkXo8U7vyOne7auYf3b6yUTOA4qa/QqzeCt
hV5nV/vhi8b03sqQruZcvg4ZHrq6V2aWF0jxIdImxv10CBNQnhYgaJp159kYUxj9Jk1ICQUSBa4D
MPC5NIfcxmR2b0kHG/tCgWPmlDqYQPkRJCaHADqJ/NzM77RzYV1NiP9DdtU1CAfDDfQYrwesIawD
3pKq/oIvXpq+KcuzXHxG0cMZ3wrqPXAkssrVbxNnL+5Re5nlzzE5NP8M7VuZ76H+aI1HpIC9f5a0
H9SvSXEtpFcNEkknwUyH0UBkDX8OK+HNGL3PwBkBvYFS3nT5WoMgpYy3UTc1qzF475tTK5+l7jCw
Akd84pOUnN4ciiPqBftINS5RFsbKVZ/Ikar3joT/6Py1KF7UwyiChM3DxJABkj4aEbP1WsmjVEt1
CK7d55RIT1JzziRXOLUypZZ3krydYiANprsp8GL/Vdc/deMVWJXqt7L5tRdCrgATIRxWx6R5RAuJ
d7vcxq/QhXLjMPtBf2qEO4bzpky9hzwfmjijQW1YdUDRxMfTQc/wrDrMNTWNT5Su3MurZfxx6rua
e0P9kqYnqcEuJ54xyktPprSze+xP9ZckZc3vzeFqTFhnr52BeKG1wh2sfWXxU2PVBcc8cvPoMM1e
XuIgFLIKbhL1YAGGuA3eEPhrIJW2dJFQi/g2DzLuAjoorVhCV6U+J4btSSUS6GVeZYArCKcgt9VA
OCYT5neJ9gx2VX+PpQsTusl0DUgVWvI6VY+peCQdsBJ+hXn+q5MFMiNcNJmaqlQkXI86snYD3K0M
TGeoCCX/H0vntdw4kkTRL0IEvHmlJ0XvqReEKAPvPb5+T/Vs7Ay3Ry1SFFGoyrx5zbApmGT0/cZ3
AliNkeIt+976baEC+TRMcXmqXewe2Wibc482tdSBIuxbj8UObCfm7zHxe9WhZLoCeYtkDWgHjEwY
6SjPcHi1qTVN2JoTiLR7PbpK3clQP1z3Q8MLwx+mlgsRNn6OwfeIt5wZoxIlVXtkbpHyr1MfFOm3
sK9hc3WHncJQ0uygjeHGyIwMDvs9q7dqO+txONU49raeTexL9xAmSOTvrPNn/01/Vt2rr/CnOHOk
tEuAusKcjeNFyg+lvpUp9mIVbQG81FjbxtzKySVLLp4dLaL9ALuFsW3gasiZUcGAkKvrynmKnug/
yBgjhgwGJglKxIYxe73H8kM3F2VzMYwVZ0MIP6XC/SS7wH51B0pCZysj1oADzJQJwkwbb0viWqTh
0TTnJgd9hSWtrDCxbYtD1p7laJ0HX2mxc7CaK56RegryjwwEADNK+yLJFJuM1zoIgB5LKXd2o7XO
MNVvrgMEre7iqPcAVW1UfjdYVzDI0In0YuUtlIoCq/h2qmdA7Ij21/BqAGHpAVCIpb7wkSAhFgZh
pzynGQ6nFbSEqETOoP941BqYL8tYPHk3Wd70Rz0Efb6Xxc6GeSaBQufuJjdXVPghO4MOF/AEZUVp
aBzxd3afnnvM4ouvHAsbdXEy98JkmeTxPtFU2i1/ERhX1X7G+l/pLD3vxCfsdnT0M+y7aoiC+QTk
i1GPLcba9SDvgDFB2sxJpeqzUhNGAdXCAvOOcm+RkkYY2OxHJlwTX5n2lO4Mzlv7W8mflsuGmsOi
IWup3HnMQnTYBIzLa2xITRwx858ARnBE7LIFUaCENZsVP0rzbBX4NOj4f7yY6OJl5686D5FTjQ8i
XBtGl2iZeiqCxtkVFoRWhVzzUqj8RwJgKgLhATq5KxOF2BoD2TSUvpC2GSiKMYV87dqvAJ5SBvJq
4HNqQ5uiXlSY7aJLLdjYrBQ5uv1hYslZxSvHWdvFNsXMWS0gchYTH4PqukqXlfpSi58m/8uHeJ5E
D9q8ac2djP2d13+hS4/dr6j/UjALoIH28xXCZaml2vepJAFjoxG48uKWew3sCwEX9odWsdakl1Jd
gNrGt1u/pPE20NC0+MOlG1k7DSOEFkjOJqmsOTbIlE6DEIXb8b3yDhnTOBP/v58IWCjjlI1I6Fia
0l4rX325yXQMBzKaMgTgsA8jlxvqVEV8gWg36rygOEYF5ca5bvGoO8bgln346dVbgxC57lYnKJHQ
PIzWO9CuCCY1KBi6fCCVgcXSKCuFbgU85l/sdg+iQ9JRzUjmqNEUxRut2O1MZROP+9KCIIwjFSG9
AS6uCwyn1XJPrqLTLHsGbbQcevETcGMpu6K9QYtWEwArxjLdtRtftJA0LdfcQa/ZycsRM5JaAo0Q
ftj8WaYWhMMYJzs9NGDoXZUcNgszjNSVQJKjqeStYJ+2/dUezxaxJ5xipsM2erdKHCigMaBl1yFC
Miar0zOI7sRVb6ZyC5Sbq37ZMkl01Meyuo7SD3AqdM5Ws6yiR2ZeK7oC/awEW5+joIOUBokD5Ryk
5qw9BnE6H/18YShPL1roTP2a7RDMmmMZrChyHWmVZtu6YRRtTAbHnKU9rqfjWua8VGIkoSVzwY4M
cRh/Hh+Bh6o+7mgy3Fmd6AAuzCezpUOoeod0mmlkMqfwy0chtBwxwu8ZOee/evmb0R+o2qksryF0
9gQdfrXNnWWqwAvtb7YiJkqlsTUL3GJv5XjXXDwAms8ibOdD8w70TSfPvfRR1ADEtnB95iK667Df
G+O9ZmjdJO9MzklNwkx8plNo9yuvf0c4w+KclLcfrbG1GOzJ+5ZGPm1g7lULCqcgWlccOuWic+ep
/ddmp6zaDsmHjnQixJvYxycYwlJb+NsBDAFDBwhGZniBe5kNq9h4q8zrEtOAxEqQFMM0FQSzG8Ol
jJtwXdkrFced2P9yQqExPcNy4ROpy3X15yknX5+NNiPr7lLWG2wNRvPbEaS9Up134cNNjwXRKRj5
Ssyq69qb+uVJij/raCvrlGLdh6UjjuTWsjqy6ZjUZTWqV6rqjjsy76SZyhFRrpXgq7AZnNg/xgLv
z0A/Be3Zzj6yaF07N6InMArUXQxZDg7G+uqpytC5RzITPILpEsgkao05Kj+lfYbfGvKpXIQRFgps
DWvlbxnZwJkkYhEHGIwssJ62PExT07fa7ypt0RQLtS+xA0BDXT3N7GhyAkMRswGdql1mHc3xWcHf
Aq0INp66Yt9grsO+Uw/gFz9t56CGZhMPAFk/Zfmgmayjcp+l8lr3f5qAOpboGQIqg13J9q5sLelr
UJdyjD/ossGYJFloyr4sd5l3Qgnd439NVLO3wJKwrJa2R10kiAaaNMPGgmxapCHWIrelaYmBErpC
89fS62kCp6IMz8RSxNkzsR42wKtKhp3MJgdhqHn2DXGdp5iJoWbGbD/t2mEfGM2DDo/XPdj53fG+
YNZFX0lGrxetUK7HyDIaJ59KxU4SiKwvT0vBiRSnFNRjrN7I14tZHOAlDXwQHaau/3SJ7uELivZd
wcdwVYyF7si22BmN8pSKwIp1RRo5jr/SJWTPazjytQADZBXdVv6d2WTawJJKmlubNfvY+cKplfmw
cDwN8O2c9cj7grkjiAwbPJjhQ5fc5Fwu+hAs+1DcYiRu5DN8Gi170UfRMncpmZI3+qAR3rqlQRi+
s5RYYra6G/lgwOnMTZyuKwUWe6S8a9vBRxiI0TSyr1aFNaQ6R1OHUCM5c7kChxyHrWFnB3nsTjVx
n2ocUVHUJ8q4W5LmJK+CX8Vt/dSzdueH+q73tgDsV9oNJ662UcA4pfPsfdaRXNiWl1To/FTpZqrE
P1XecQD9L9TwUij92m81Cj5oi059sgoSAJn1mLV6cEJ7ZwNBhEZyTBgn+H43C5Vyq8qIAq30qiAO
Udru7bjYnnnRyrdlPKmTfat2H6UnHY2ObTsliQgyYgIqDPtUcmHg+FGC7sLEGpy8u9Ky3jlzWcmt
qbThxKhS9ohVaokyVffiWpVSO4uZWCtefHFztGoaDH1NxIe0pTJtEuAGm+NLd7GBayysPYybVxub
NMd0OL7kLkZQY/0XwKnM4Q40eHjV7bGsFbQ+LyV7VVk/T9laAtVeBqyxCDyjKB4p0Ere4h9Co8em
o6+68jMZToqPSsZgP8qnQMsTrlIU3pNhDcixUHwgVu8aEfXJnqaWt9DDyJlsBuFnaTHjP3L6khoQ
oAf4VnGchycFk+BTxyk/+9NFmTnuFWZ5o3e3MMPHd0uUHSn35TyVrjLtjZxvM/wjxL61TKj0qdBD
2IDeQ6nndgoPnBGf5ON0d2yPEj4qzcHA91c5Z+SjM+XIId7WUyk8MyZF5udSPSMKqNbUBwUJeeGj
QRUgHdkX/RplKRXCnI0FVkAHi7laU1+62iYokInjpvulmxjgaMtRnpnewoGmQXx1uI/aeRcsu/YU
46Kbnh2N2RQWuC+bNgiCYrur801urOV6QZXiZkvcqMmFpjv3xwufjwGBJVnm9prZ18j913yZLXmj
lEkhrYw9A+oY+qtHcE+Ei/kikB7ysDKZz0T7uNzp7kPyGfFQLqm8Z5OX5UgZrZVsPHXaibDeGM3O
CT+hKfaQlPxdnlXEMnKkuouojWYaIncF6xXOwegjzNkKA2ll9kxirRb/+j5YJrFxyJIADiCJcNTf
5hjv7MbDHXc0J5neYsaY4rhemyvJIiQMCUWo2DsB5p/limMzy09AWReJU2owzKWTefsygr/W9oBV
BcV8gFaw9AjQHpz8CwNoHTY6lwv7FyDDJw/yV39FPxy/SD8nY4p+EEk97NtgApsl/MF9Cj4O5s3h
D0yWDsOkUli0wlnmEfITdzcWGZE5cb6tp40BiXAnoWaKiEryzsazuQfncp2C5E5ITJu36/JYHlXU
g1gC1Gv9jl0WVtzpS/xJ2cICK6AHwYnCM23t8nIlLGc0BR/SVXtpiLmhgEA7nzg/xk8L/4dBJdML
onTCafxEu0UYI2+n+cMLXqIdE74VEscNZNIzm4BAAoQkonjw/Fzo8KI3VwvJXPoEC/xEpNJ+Y6s9
ejNm794g/hlRZX2yv0IMLUm9+ubeQhYfrt1fZ6Ws0cLNJbg03p92sW/dSbuAkn0Le0IRiU4RfiUj
5kwvgS73VR5BJ+qjecd7/AtKtXyHGKV/8emPV/sLXor9W770GzcC1wuWnwZZiDB09vGE2GFMtIU5
PdTnEc4IRm9kB0sbL4Xe4auXoS+ehitBBOwbgFdXv+lqvZRREHvespRAu/pAYG6mriBBzvdKU24G
Nrm8ludaDotiqCZblzwNWaGA6PP1qAVP08wZJjqrcTAXXoNFOOex6V3antq2jHBUlkFBkZk58IEd
66TXEj169DZdppyDtTJa1Ocxxkk5P5nhLVSNzP+z2nrn9lwYR8Kyj9PIsZHL41FGrkALEqj2CvuD
mR0MXOFa3yYqJLoEI36F+MwBL0U6BMRQuqah9ez76pJG0SXWyo0SZIu20+dqb850GKeZYn6WKnoD
cIm01zZ5qYKWO9e6orxjgtdP+GEMYHDS0V3OTz6rToGUpb1CO7lZPbKvnvMezG45msVaBUuTgwL9
rKK3bxnSeRYohygsl05x8uN+YwwOSAxwUWYwrgq1bJtWYPV1te6aMyIQlLWwuK1yBueNi48vEx85
UV/QU6GpWQqel0iVIWkxmmVXnfYQSMijI1KRLo/cCVSG0Hh13iimd3NLoWiYC1dbSMw/XTjrCTqq
ZylyRNRDqXC0xJYW/JuOvT3WBEsPqAuZ+6xRxrv4wTp4smHTM2VLNuAOJFPcZdHGiDFdPyVgBL07
/+BcXlDnQIetphGcJBB03K1JELYB1lGtiacENjVJ0N0jAyvhsXv38ngvLYpzuqgeX71SJahKYatR
R9LdObK0qKH7Kdu9m/m7FtPePP1KahBqSaaz5nxFzUspbskMwEp7Yw/hRovNS6YIYkjGtxBIhasH
2YAYdpPtgJ0BBmj8WdlF0bqsVpxnOk5dxDgYc4xhke0CxRL2QklNj1T6c7z2YGlwVnk4icDzQLyL
TgS9SLnG+KNHghCtmNaH1SrH8R6eKvb6GCZz1XyhJ5bpvTGMhKRPPY1Qwcaq7tqdx+uw95/1xWU/
w0eCRY+/JrNYjrIY103Cqkgw7nDphtAg0kZoSkmFUWF6K1OHxu4VV/QlE/BPbAt4dA1M06cWIWCM
6396a9J0U5PEOZwb3jzosOff3WvQSJCaSXcJ6IE9JZ8MPwaHvTT5zgiBgOh2BtenjiYUjJDeH5VA
hWwWQymn4ACmZOLM3omZfjotUFgQbPTDDI5h/otvT6TJANGfTxzjZN4u67B/YC/AC0PHOOYf5C0v
nXP5iH6rXfKJr/KNUdfa2xEksXZ4TFfymtT7fbIrL/kCT10clpPP5BOGKl7PcCCjT8jL/jd0ZNbY
lTwMQB0Apu4Thzz9lm042/bO2f1xf9S1+XJf9lFZYYdhef7co7p0BBlO65nJlyqr0ZHdg+a+/FI7
JwYq7tI9WCIHyWypdiRo+03wrCK+sREtXGKbK5ldyQ9hmKrdNSnQMUnYzkl4JyTeiMgkMz7VGC+H
ylwHcvAGOju0toxJjSnBv2T2DA7/kHX+o3KJvMavUGHQUaqgONUMApXcZyhpKcIkh8Uc0gVXSixz
WdGK1LEnjELg0mAjov7WeBLJd0bQW3lXH8oXxy92KPRj2OGfTZQq+YtTxOUPzod8yz6bXwruX7qR
hGsDxZKl9sZa+GC8s0/1F4iLGT/3v/XuPtNFfYAty9NhVcNEJh8efnreTpHAE86GZZclnNNx3gF7
hdBLhGLINRg4QA04aN8QmH54O/EPxzIpp1QDQH45MDuG7/guBYBqwtcC054ash2Upi8OCsYhIPGc
cEwXaOTF2NDDahbPT8x6aMsRHDnfCJ2e4rIIhzL0g47wpqKYgPaKgp9cAlF+0JzV+DikOG+ZNMPc
9rG2qdtiETJrllpjL+a3QdVwzOaD/xvrhI1b7SXwBR3GVa6m7lxUlYTFvLqoWv4zOB2O0SPi38I4
xZXISTHo0rFCgBe4zb0aXWnCLRAirS1rLs3A9KN7VKFo2ksqDLuVnro+HFolfvfSSFJNy8KtKu8F
aKySfOWZ7sFIqFUCSTr7lbtIouxTiUCouNIQS26x251NGISmhvwsl5ZJaCJPqhALkd2ny70PU6s9
6Ea3AymoZknIREgz06MTEz8JSFOHjIujRsUQQamhqjCrgm+la3hGaGR2g08rHFkxnWUYudOYfcEP
oL72HQYKlu0AUdBlw6+zw/wGlRKjKBPXcIUBWAprQlg+p9cQ1UgYypMg+YuyY5gd0upEEkBPhRme
dTDnL1aPSrpOybxLEhgghFFOBoCmGGtowF5s9Yz6A8GH5+FdFjRT7PSILMAov5YfGU9zvZPuPw1j
m1sm7MptzAqVx1VbXCGXF3ANwmXD+AmHgWmGaVCyrJp6GVN16tZltGj9g5luTWsF4DJV5o13gmgk
C1Ica7WaORi8wWy11q62No1dYGk72dcXcnmBz7fQJNzmg63tIkc2pHRfIfOP1G6V4tAkweiOy02P
aQRSKhnAqs5xMwHcM5oIBrCpvEoPv+5ugFKDK0FGQg1KoH6UWBP21nYG8vaqq1kNC8lOFxlmoKpL
SFJhL8IeWwlr3HW5cmh72rPUwnbKV5x9YwPedy7paMRcKNvEYQY3LKn6R2vvNzlHfzQrLG6h7Nky
oHGtT5vV46NuGgt30fX9rAEoGhxv0RD3GPSCGc25QURBF+Tcm/UyK1mao79s5ZbR0h+EMsYc8TKJ
uoVt4g5E6jLVvW4OH9ZY8OxVrtXrMZQXWufslTxfNZZJ8Jy9KigtDexnTME68RGhAOK17DVNGzHV
cCYZrNLQgduQzlOnhZzfbXXDmlfIEfX4jyU68SpwZa9c+PhIGcLHOI4w/DpRTk2M3NkHvQXA438U
KlJ+HS1GiXbW9Q4NY9AM05VMHVaIWMqWJMDiJeE8UFOOKi2WpnoN3MQOWUgbxXwblLtypq8CED7V
duYso6Iflg6pmDki6JDDR2d04bOE4hj5buCvLYT4GawZ1X+EbroZx2bXUSr1FBhZZS7UVt9XZr4u
aRlbsj6Dqt50dUh1mq1qZWbhA+Uh4IYuwf4PmRffs4Q6O1PsiYK5cqY87SKiu9dvseozcYQDHON2
RQyLpnYbNa6vpiusKWzklfNKxUZCTvayVX7kjr91KJe9bl1qKBlw8w77+J5hJolfG12CiphY0hgy
YkijeffMwpGOYcHgM+NkfNM6t7EgbLGlOKzkj4HYOFcWUy1OWs1PT6J6CmHnZBg/5sZRI++qj9Vt
i2eF2B6ylDhhkvMII2BMo4/2JL0UAi5Ey+Xo2VS2K7hmJUYL6PxasgmKe42DXij8H/oIL9Ea1ZLG
YQAaisuC7YeLlG3BxnJJzwPWIwkvWrlSEefiCpzV7kxRw1Ujm7u2sOk3oUDkM13s3NCKbCTvOq7U
MV9O+7/+kZjHoDpU0qeHD0Tb/SZsP2b9Cg34yjiZyDbyW118i4rLc+ii77YuLRIKttgJNN5JjwlW
j2A2dl8JX8qC3xLWmML4oVtnvE1VjB5waSy7PTuYq36aMhGNcFFyxJOSjqRgwPLGJluHOFOdjyQc
f8Tra1iJWPEwVVC5edGvTvZF/1UjThl9UCvQSHAjD//YQhbWey2kcTiA0duACtH1gbIvxkTDEfvp
OtTvgaLcNBUZX2aisuwy9+4pFKEqE27Mc8buKqntI/JinQkXJhBhRpUVOBxYSdl6G8vMEO2kZgtH
yY++JGGlm+fbWCLsrzWRY/S5Al2glsuTLHN2xb2vLnTTA3OPnB8Ya9YZske7iam0YBlz6sfuGCyl
QRm3/x44t0rsG6AyKtp17DIyqsXf+SMPps8wvrFhc7gjMrO2hz1q5v6yg77t+EE5V0J1WFsBkUFl
NjwT86k6WvJ0Ipn9KXdOYydjfOTI0rMsmTdFvhTOIynHOa+om5vHKL/00/ZqJmLcVaWcyUE6fNO7
Vqs0HyKM51ipha4to2Fgn0qLGgp0gteZk0ER57+K0Q/XMhVKZzDYhvRsp4278Ue53kNMokJyyBL+
953aaDLbaHHI07xw9u87fFuCcdhys9nNAEwuXpABGNZTpf7VJtAXvKCV952R9Hvto/NUQURiyFI2
6kqWyNjQvnTDmXV6dpa1h6uw03rZXRqYLXr5Dkrx0unxHx/Mo9oaqxR2et7Tg1rRdWB02uY6RgJN
d8z0+hWbjM2gIlnEexIEpXn1KmplOFK0ksWlccujk5tf6QDaksbv1uMorwtQfYKKta3PDMyVh2tm
6bM69w4j7kgj/oWKnW66hmKdg0yzla3ta/e4qQ5y5N0VQMIBLyYb0omvZdD4o+y7fZPrdsp2/QdD
W2zk/Em2Ux5oAmlv0JvSPyA/e2Qia1EQuyO4WIzDoC1NzKsOHHLujogThpf943OrMCt4R7voF9na
TX0ZZ3ernYXe1To75xojtujXvygPXLV49C/to394n8WO7Jlb96vQrvBDMdmin3rRElMwYwgMM5WA
TSJleGryG936N+8pu/H37aN8C/FcT48gCvPyYqyMj+Jk8XIiLYbq4YNDS0bTmMzbS30RQSvVSb4V
4t9PB02qgQ6SqByEoSjO9yZC82hVbCADfDAOO3E27bq9ho1lu5bv8Svh78qD+CHlob00p/GKS+SH
taiElfwSV8xti3AyO9t/pFdusApdwylZVcuAMDRp338kO9iDx/yhHykOnH37psPzfunokJsQP4HG
g66emTCUY8z28rczJcRvp2xQTbGzH+sv99s+yN+R8B7AQ4W2gR1+on0yfVZfdKGSNQGW4GMDBQAL
gLugPDC9UwQkQAPHh0hXw8+AGSt30+CXP2Kk9i4fOYjFw57Jx/4s3eUDsBQtwHaE6MDuP3Hojs/m
VTunGADGD2zWHs2Szofkl+bX4ArC+eK1qxv9kfEIUePehHIPsSMSCHoefiGQEI465c2Mt/hM+gnv
rn/g/EywGlmmyGR0iBU6/fZUeWvbehtSx32jHXHw5KOsg8FEeDl9EIYfWHzjYg42imrLn5vGojZg
pqGcW9L0C0KYzinGHHTqU+wSZgJAylzyTmtDrdlijBdxVduL82CGNPzS1YGg8MfsEwwFHID7hgPg
P4mzVQk7ajBll3Y2+PV+uU5cMkEIw6SJmAWyQ7SJy+z1wXnZP8AQREoInzwKJHtCxVJ5UKeFEzY/
JFZF9LON7Z0HNCzyGLCaJHoCPAnkB5iGH42TOBIO9be/KNfwWSL3lG/tsTmnR/ke/sACBcS1l9ZT
/0PnTLvFLkh/UP9g3+c/mcfKv/yI/MJpQn3PTYsd2b/3FiJvg3Bq0TCL9wutin9sYtLRi1g47HGd
+KNYP5247Vgm+C4atXjbjggvyJVJf2mPorv1X/xo84+2ENcI4BUmaMzsME1BWoDDL7ppig6aTiwn
AJLgtwAT0CyQRJf+CMcalLz0mt+4CX1Hd5BfTFUwSGmmQplgT4WpHdgwmCl5P9+0r4gruX54KCB9
4rtZCjQVvDzjzAaWr5hQQLjyEBOMU9Gn8BJ4eQC+8/cjXnrz8V9kHrmXdLkDFrkZGOiMt+X4c76Z
15a+dRGMQN1BL2v+mX9Y0woQ3f0zcaxYtev+ot/Um7UqLx1bVX5gWJX9Ygqa3Gzce/DpuXH/RL/5
W30pkF/eOppdUJSHxt6I3flW+ky2xVbZOKfuqZysXbWIltg+HuoP1lP1Kjg7JzEg623c+/dCgNcT
o5yg2d2VK6K7ca3MF8WpwfrSemiYZha38DCyfdZvHDl/y4e51vb2NV1l39W3dBN0P/g8F2nnnMK9
v1fZM8wDdKqTeqk30pd+bcGSDDS0Akgawbx+YHCU7wBpFKvExS9txnwNDAyVLWYDoGKUHSU2RNks
fbDkB75MjPQZM0QWjHO2zpbYjKisej5CEARg2pznsKqnqD8g/1Hh5ZSbf0U8bYcpJZ2C2Po7o+kD
wQP0U2Y1ns3GBBRM1ia8m4jF+4vHAHaWYlH/290t3tybr6FSrxrsYiC7THhjILCejcvIDARbnAmw
Ryjp+ylnIM9AMGy9SUXZ9VTPQFVMXlnS2Sf3dHXje3GLTCbpoztWr/Bh7dsPDqD2zVaV/Co1ZwpG
5LiTTTgO0VIC11oJG6V55I12Ys/lJMK0HuQGeBDEnpvlbYHslBdE+DxLmbKVjG/ua+8zubFF8Lml
5FKSO/wW4Bz75QDQa0+EpQBJDBEgKljwFEJK+B0+9V8aMtirkPAhlv9g804mC/gN+xy3UEf+9TgN
HEJYIWtO/Je2ALIp/tn+/rctZGxSbIk/EV8+p68SyxXuyPrKKJYncBdDR4ESAHdFvIotGGnYlTC4
gDPWYm+HQmMCyaf7ZXsSnpCYWkLo+uSPLH52DJYLa2FEqqzPMJtl0XA/sHvwudZw05h4UyOLIEO2
FnahXDyBGCc2fPNo7c1r+PAh++E6hej7kn2DYKYf8QNHz3OCfwQbtv2HCIg9xWBwApbFyLIlpBRY
usEpc5wD0IscQXsGI0pAZff0R9sOe/vX2PI5Anfz4XH+wwv2nxDYwRIFbcCE8QDFAfKnWEpcOYfu
uJmZLCIuO1bCrDENMYEMa2PKl2CR8X3ZMjiN/8H8wOsqYMHClFZA/uywHH+cF/ymnLH/beBs7Bhf
OPwEIFngDXQHpBFxuN/LV/ni2rKR/UqPHk0zC5HUKOn/UD5YtMkx+C+tB/Vm9YlWjMqGb2Sh8E5Q
gPHGOM59PHj/HfKh+MmEz06L3wCzwQebNicOb4DOhV+XlcVsu7hRUXBfcSCL8qJ/c4lwEkEKDbef
ex80myoEqgAAMxAyf6Ef6w/hxnqTzsHNfYnaMBJ3AlkOypt3UQBrcid1N27OhBi4WiSdq5x8rJez
fWfJqff8SrwFFl8wOhiE84iFOdEoTEsDEZgpeLEwWr5C2mw4uFPrnS7SRXNKVvmxXUtP2pPwCkmR
1pQRFMyuGt98KDcFGCiN6LT+pkGFe66fkGCCTiZnJOsX6c07isQNzobG6Zxhl82okuhMiw6XQfVM
xTT530eHr3TNOvj3kdeX9sJJyr0GWIGzNeioIMJyEqAjnvoYV34yq6V4bvlG/xt9WMGdScY8IQ1Q
71CpBjOGM2jfueT1j2RP4mKGS0mASMYUU0Egam4nXpmXJfeLJ+n9TGuXXVS/q5LfsUdp9aPvx6N2
7U7FXP/Mn/XTumAQLqxLp9wG6FVwQCfgA0G1sD2DFcw3Q5wtmTCANjEuJBERfa0Yl0Uc3tjM83vz
iBcoOjOwbcYU7RzmpcNbgRR4lPCHLHfmR7IoN+o2W9Q7/+TinIXR4wLtDYX2G3BreEcX+SO55MCk
FwkXHueVclrc5HdozPiiw5fwEuU9ZI+e+7+byOcqmUDVxytuEvy13/TrBA/AqvjCDsD74hQHsEuf
xtW6NhvrOpyTD/drhJ1LV8d7f2g/PL/8hrkJMQuvwUsk3CsofvCLO4d4kkRn6el91MdmT/L8yfqo
TsaW3XKJoGsXMd0gVQZ/mvhQBCh3ZMs7+W789jr3S9P8uWI3K7mHceoRqDBUG6XTnpVugPpWCK6a
mvGAXiQHL9O/+4U8GPS05kcXoFND6U8WC7N6BtKyis9Q1f2VenKuQ+2zUNWZbLeboGODiy1GT+6i
7FwyQ8KjTEWj9epcaqXD0KM2Hru1HCrHIYSMZTASQyLcFSzIsLjnFIeSjNElRBBJY8tPDV6kC4pn
HDgQI1mglocHioZTgP8ue2ltK+rWDBuk4aASckGQTxZ4KyRMNjE1egTBOGQObYzLomGELvPryTHi
IQajhTl+xnW2Yu8mYYlJXCTFH16RkylTcpIw22wRQwxW/Y5arJXAhVXcjQuy1zzQ/6Z6ubT4HsWf
0kEPt9qdbaWrzm8WMiS/3O/BPg28CVeOPM4TFdsXB/f5sFhBFbuNBlUGHE3kafOM8WiVugvjTXSs
Wv71cKmiOvnUe/ki5hrORB7+BcHizkzSR4DIfzrc9T8mG10y48YA01XJjvqD6U3l+F+5aBE1FW/M
EjLBGhPMIfsomnNcrRkmBioS8xlhTD14NcYm+RSzLfw1+BAlpDC4yZDEYM4ThLXSEkqVQA9z6JgL
dOS83Vi8Y7SfzC5XcbtGz4XT1thtQgNa/Oxukhop9if2rP6bVU8gABwKzuzwh4sXvojA++9QJ1IY
SkH5w8THxzEdXzgcRfjtcngcrPU/PFpEToCiYMEqWiBmmrRAMq4MuH6NU45IGHCEESQoMsm0n7HD
wAgmhV2IM+B6CAHJzA5WMilY1pdFZTHMQwaqGK8yDESsWKIfmgHq1ho7nsj2yr81TzgWAtbzVNgy
Cr58mKLzUTK+TcTkFatI4XGmTQ0fE74V8WA8ltVaIqWAHEhrRg3PxMgP8Ivm16Q6Z85UyRyNC+oY
HatVRWz3EemVhgjqC4jJxqGunjfEzccrEyS6nWq421CmMGqC0qzNCJBvTXRnM8bxNZ1BM6X/MHB7
pwQAjkUf+O9ZzgTK5axtlzL5bvzoF9CXSGMgHqpa0QvwsdEhckthGYcbEiUUhzKvTVCTMBMCDMw+
AQYe0Qe9IgbUENQddav1F8s/G9B+hgXGbiItTl755PGk84Zb2Xpn48GKFhYOFfKUKGvILxm+7Jge
2nPBBBuWBj7h2Ia5s8BY2kA9yPjZhv0FjsxueHJllNUbbFLxfW6dswONDKBmYB4yxyACglmeLfBi
qyhtmSC0cx7F9gskw43McBeTo2GZGjMMiBPgawIxqSs4/KyJdvRvGo4z4yHa43HFGSz/Qff5yyCs
0cTtWraUifsJqTJsRdIhNSH+ONUXOVCkQVM6UMj+VzmFgpkphuQcrMJA5t+8k+aJNotmC2NHiWw+
McZFPjPjjmKlujiCYkROC4c85wdGA9W8805g8dKHTaAnxywwfJW+lSud3CAsEb0v0p3hIXA4dCQR
AUFij5fxM2ccIDUxpyI7bOJ+eRQr0oRZgs2vT2HuUxJNajzAmPIif8HQqph1h/JUUaFQ6eBxhXeH
NOW0SqNlSp/Px8T4jPYdV3YadWbd5HPhnQNohizkK6He5kW4NeFZ/ba7wJ6EOD+HjMEm1g/OE8+W
/+UUI5xmNKj0NczstClWPCAXvHscSj0+5RlitnqK0p2jzf3F1IeTmmuLq7KLYRHHYTiVP70/7w9t
MMkwf/yupgjRHE7DOVuNL9WamBQQ4VR74eKXveNlfqtP42d7akgE/cWNBp6scrNXPvXWtoMFdnaw
EV130GavxdFeuW/9zaDQrAE1OLCbD+tlnv1f3HCNGfUA/z9eajQZ5OsCtgHgXYI3M5/ugTquQ4GB
qzJghzHFRpt9ksx1BhkwISjrxZeA3zVcRvkwge3QNu6Gt0QpAjEI+BAqzCMXDw6jBNE/TUAcWaVI
O31iHcTjMvTwK6DBwX2dehV2+TRrF/+j6c6WE1eaLQA/ERGIUdya2XjENo19Q2BjI+YZIZ7+/4p9
TgTh7e7dNkiqqsxcuXKtzaaT/cthXjgjbu93Otx21bwhFVnsmdi2t3wtVE2KDLVe9iCKsnbeUse4
HuNi19zzaZAvFnWjZ+asR+fenrzgrqH2BEMX3jEtlGCK3zMc7EyDuqWOlVDLkeW5o0/TdQo+wVj+
nP4qz8rfxX/bN1CQ5Fqmf/pVRmoi+Jr7lmDfUCRmd+rNw5ccePUlRVaXm58vTJbfKkyAaeY+6qgr
Yvsncy40rNwWq2Jd33+vfkeftbgVE8x2o7SEUD5+/cIMzShrF+Im2CxH8+8oSw+6dxep9q/Sdvm2
+oh6MFI1QRIHKCJcQgp/6yotz89pP6S0szrR7To5mPlkGejpzbzcm2kxioGZKwxIOmbSAi0OBqIB
Nb5LVbRonWWcCCUIpksSatvqPx/JyNqyEYChvRGMQAwpBBe8wC4FbBV4rG8bFypNbs6vsleZ4YNs
zAXlHBPhlnIIgInVvmf8Bq9aO3fRu3MmHp/Ara6o8AsQ88tAZ2m4A5tfvUqV+BwsXp9+nb+JKe3w
GRvbqK6SVtKEMfkJ3LnKyxaK6kb96qFnz4W3wnMyvoBVzINoPrCh1vF/2wyvr/lu/HLtpR8opIaO
A9NP0BSmRo6tSZnai+zv7vBaUEdGsOHKGHFF8EbJvBIYm7XRr/zrmaGl6Z08/kRz71wPoFLSVler
bJBrRToMSRmNW8sDiYaaqBOxFTfNMmuOBudJDv6+rW9pUeOtKqIu9R0Xt2CT3oi+z52t8m2OGCzc
8Y9rJN/bZQMQe4ScBLkE5L5GTFvH6JsrkroiWFTe8kCESTbJf04fFx8KNpwwJDD3HBqST7vWE5q7
AtPJezg3fAKdUUUyL4aCU0w95uSCtGkLr5uBt4jJSOTNsUK6JLDDGidw677hvNvqwJZai5VJKNOA
dbNFy3UrCYrw9Txv9rUp0ofdpTMr9soGzc+tSvoZZ/fI8+QCDHnMks72atD/uVbsaBJn2X111jqU
1Sut9fmpSryGs27SAQzHpUYfmjBNaH51XMl83sqx55tSMTd91mUsedw1z/s2yhuXj8qcelJjmuBC
Nndt61SDxXo7L0Jhvv/Es5FUM61Ob/yZbRczVjdPHihnWeWMbTcXlwadViQ0BFq0hEBsQUU7Byss
fM7lRPlmOVizQWxRUBKCf63WnaDC4+fXO9g0Nqs9DA6wdG1Mj8EOHeWC2h8UZfbqg9kLq+AkDUws
QhGUyemST3BihLchMYYj2/QLupBmyEiw5gw1hQhcI9LwZpdXt8GNBiLlip01miXF0LG57tqohzEj
CVmXkpp+XPWOxg5SG7SdM0oxopLaIBIGqYQAltyvQObDU2/upLCl9oIpDdDPouhXJhWuRPMG2lrO
1Btf7Lm6G1Op6dQCesTnTnFzj78Z80Urt2dZG9UFh6s4a1ELOzNUIP5pgOLYssDogBh9bOXzndmx
lakGYmNULeM6BSyIQhdgo21qdnVtXf+yi0kwSHEx0u4hbq737WUOeYT6FxmuZlJub+Y9KiKZTFww
kFYZkkg7eLjzXCOJ76ubboV1SbmR7BrLU9eaPG2aWa3OnKim9LZQc8jprWnVqdFYZMEumx+O3XEd
NcrldnnXRucEgrjqRHJFjzutkxEJUqXHkJau8vXqvMVgCnPs9KqbkG+s841MDLptJynuVQ2yae4K
gdm41J+oNqa4+6c2fM2igiuDeCzNPHKAYaWsTXejyObHV2HASbQOESgaNeBUUmXwkFmoBdSDN5WT
8YsK6dxokk39cXo9vyM8Qu3UQvw95zr/CTQrTMijfpPDkeUC9KS7/k0BakZZetWw30OZgNJBMHLP
cfwazuH5z5aL1oOgYI0vJ/EfRpN0GzBY4fSDdjb2JlQOZWsSZKdF9rQS1CQSEhUwh7bVu4gMJB2R
iAvYvelEiafGBbfCrREtqnoBvZcVKhzdClgmLhqGbbxqOB4dwQdC9+PLZL2j5wq9k6CrBQBFo7/a
EBsuYIEhxZPrBX9sHDe/Ra7v8yiHki2WPP6aTwL69E1ueHzXj3069Dl8t6Ne/CnoUtfUbBNFYkys
G155/bYPQZeXAIOLoDaOmO0ZTE9Bbdf6sv3AmRJge9LJan+CB3enhnYXlihAVESCQvtBDw/lM34x
Gpc4B2ThJumkoOoRW3MCZZMYgNVuyJyYl/2KpCLR+nP5qRCEGhqneZNM+Eh2vzfbLZqQVdtbBlHt
53mA2NfUNwBdznKCsd+yC1t2Q5zPiaBfJeU7SWvBwYYs6qcGrq1aEcgEeMnuhIkRaTgw0teyV7ix
RrMcmjNqlAARyKzeYMf6SxMLGgoks58N4DTLnRKHcEtpOSkNxM0Qta3kiJ8JToU+bCkAxRvcX9nZ
oqHFBQIzihaiYVVJ21AJetZhWE5P/taGcSgc+otao3wOsLfYZFtxEi4sWHw2gbWr3cOuSCGS/FIz
JChGf8lIT1tZZL7XCUx4uF45tmLCjAUKkQ32xOdaa0vy2fYn/+vkrzVtUAxPWGtCN15vgJVHuQHV
dVkiI13+Lwe1dMO/yH1fJtY/sH3TV+BanMBxfyJEFwSX4lCTqjH3xcZ+3aIxDOfdFu9MJBs9ywjD
netlv0fTYlPfTZGJwza3x/3RPdGgACIvmGDV6VNYBp6sHAb6gm/sfLtKadz5kzqxEU87swWApn6V
8m5V/BKuRr5gOKYelQJxQGQ/VtigdKgzC6m0fzalNxZ6ZtPm1G0KZCkbBYQpIyaFUIaJfEo1lbx2
XWCR2hwmJ+xClfypjVTKLQF5mtI5sYiVsYBmPgrzwQwU4LdcrL2kA9TmwXdwk0W1ERMOU8GUdN8Y
FylOkZeBytfgZxQqnIfiD7JpabD8gbYDpD1Y0Tjcjmk9UM1D26RjDNFJHzyfjRUhzvm5PGV99ML2
9tQREtxfx5UUA3RHil5iolrdalP0N1S37WQbTDjDld5MO2KCeGXj7Uhc6idNlv+yF+NXzpzXs9qI
A5WGcrFO0XFESg3GPNj82DUpa9KsLpFKCarBPyxBZ/2uca2YAmhkz3jZOCRp8S6SK2sESe5QwU20
zOsytNUQ173crz3Jwe1Zq+nQZnCtltSk+tKpEqlF72AULbf24G6cc9l26XdL3XdPuD10lGR8ipNF
DUcpJHRTk6OEjv9OxTrBq2iEOVM3FXry2DylY/00dcXiefMwpWjXLFbNuzdq49v1rLCNc3dR1sAs
zM/Fp7uSb0R80QVtw6lEh02BQmxmgj+wd1UC3gfC0DEf6OWIrZnrPTc1OKbqEDa+UescmZb0902v
qoM8w3dt1ujoEhHUcYE7Ln1fz6LGoRFtVXj30eEhx74BJxL/7yI5bicj0qNhAIK+ueTlcG6C6Cm6
iLTaEOWklT93tCClh44471yoNildZdxd2d6cOtV8/ZhpOt9KKOIJETCIBW8jnbevW6NsTX3uir7V
qI4g73NF1bpXamKnoPrE4dT7qq9UfZKcTUMDcUQNkD2XUYt526bURAE7Us8W2BkRKUFEs33TsJvz
JbftrAKL9c6qzPPJIC5eCV00R4S+XPEh7YM5bDiV4fHmeKeYkxZOy2FDJ/t2dMUcY54pVgq9YEAv
56HNKYKJq0eYFJ15/g4QQpqBVVz50K6SdqTOUtZ5BgoirLswiiCKWeaWY1CZMfYeHmDe43RTBCqN
aEz7b/SP7/zv7tUcHZ66oRZEf3hXOLSaDirHbIVufq6RnYK6uzJNJ0kWlBMblcjCI71fteqpmUWB
bjJfNc5RmyxsRlf51FaNLAiqIgdslRKiiwZi/STuGfyKHML3JXZnt4xzyjBT3rlp7Wn2f+c/Uz0C
YCWOaCRxAquZmqMF2jjuW0vS+mzaKZeTCM/C70WLvO7riJH2R3iwGUyNkibJHo3jlkXttbmgX4bZ
jNK6VT6gXipj6nih/8zLRgxg73IKyS8bffeTtWz7xUPhOXrKv2SflYnbmH1mn3hMtSfV+uzDrbVD
yk/Tx+tT+lmaxO/5z9KLnbRon//NORye2slw3ap+L77ey0j8zizdutDG+gjOsQJTpkD4UknuvlQE
qEjgFEAH6vaxLnMTp64KhWk4B6rf6YdIIciqkOUUlMnwRFndOymMZzsy8S/FJseKiiA18UOm/Vc7
8FJrlatmtnLFYr+cUQyl37KJ0mZluuuk6ym985lq629WO44P5/P94r62Cr2pw+p1MyMUU6MapgSM
rUhU4AWvh8v1vVgp4M+WNd0pbP6Vl6e/46z4sqMUZUGdK8d7JJZSsXXLsRAurNRctXOizXH8jo99
7P3RurdO+otrdzfrbg/3SUkUejzMO0tgauAQP2zjNoeGabk1YhAQJA0JkTRn5daeTU/cXiMWZU1S
CuILZFqsKWVNaDjYuVqsE9LQDJuuiW02/N8rTYKU80rglMwdz3S0bvmiIK3ANTBlCjRW9jFCMsZw
204A8kPf1pOfC+6yxZzfTY9irDSQyHhW4B6BiiUmvpg/xr/xwCb1u0sDP3yeRO9uor2va/lb+Fj+
ZF+hIIC86En0/VpJrK8ShosAZR3uQ0KrbPVDs9AzBPlrB0sT1hN58BQ9DUVQ4otOY0RDa6cQrBFn
koLJbdBQQq42ucbhK9VR+Yw+trzIS26lftdyVDwReLrKdsBDLg7/0vRy2N13oWlppcG9o1CxlgaZ
kY1P6XnOcKghEJ8WcwcV4H37biZ+q1Y1YAoTMOUikzO6ImYVv5GAgELZU6AAFcbHF8JnBieDGr+h
v0DJqUNqPZu923lr12hXBsKOjq3EY910qdq5vpb+NG3eM8vqLnmfjcvP+2H5bfbvKFK/Hu7JbMwf
Rl8jLlbGQo0H6Heyc1SkvyKk74ejj+mAFUAeSSiARi6uzHT0/LL91EeA9+UHCgUlhcokvrcwdAu2
E4/78l5WHNU0PkJCJ+UkgeFGQ8E8Jc9Ku0D9cBqXQ9OZEaVnEiootcuwGAZfTn+6ON74ChkJ8y+I
SM5XzevyXaP6tvFRh1yDak7V2t3ItFFAf9lBVT6ub/DqubswzCvaCN8Cr80YFb5ufzQFO/qYwdyX
cBYdLku+6TUqtXKX1i5qz5lxGXEtstYLpvFIb/oZySTeh1aYr17IUG4PMvdWLVVugeDdOCITWnUB
npb7DYE3JBcW48LftF/98afNYDZejGs/flbAcZXQHpiH7uqMVc2NPRW6OGpW8P2NmPXfnI/S0r0t
DWwG5lzbICqf9s/P9CTmuHBD+XBlfDVcVxrHxuoqvw6BPhRoPML9ES8zXes6PoASEnPM+/h++a5N
lQ2uvqNko1x98aHsBZWrTUEzbD7ByhcNk4nyU8mIoqX4FFgy+MZdIRBEvPzQlx8p/d04cgUHBHlm
etszphiqQqWojebRegfv7mr80a9RFitHPfkUEa3u+n1S8Tf34zZ7/kpNd9gydvt1nxfj6dgAlJWr
X2JlIxdqfFqLQKTiPgwbukp9jwXDJL05hqToCf3D06k/GlxwMNR7SN60TBZ1laZXGEBV4r1tvs4v
1/f8WJXsLoRE3AfE2T42QyaATXWjzBnGMo8McZAYWNouD93HaeNqVVKVVcMlFExicWaSRch03SEv
tIGtMZa6ngPlFksRYLfjC0jHwNlp95poqPko9RMiVhZWQHx/CYarDgpEf8PMkpWUqETf1JVdhEKn
rLaR9oadtB7PkAo+tOGIieguDxwhjkIna+XP7ZWlS2tsJ1fiNv0HKMIRg2xHosLr+MQaz4Z/dG/p
8HuIDok8WVkj0wYIrDgw2zmcqt67MogHvLkVV5dAn9QnBzrDilKQKfMhdp7SuVMDBK/cks7A6NWi
uX/isRP7MnFIqi6PtilfZwpQOpDVUL1BC9xO8AgQYrnSFW34TPqGUhgTp3F4wQzdmhn7ECykW/dT
u1ML2aiJsshTD0CEGGdNQkrMu9wAkNPYXUw+H83ybSfbSWFQGGRj6hNYqrMG/AWYGKNxQQbmcJ7Q
DHUqLaYtp5JTC+SoTPaz2cb4aiB6hq90/oHC6qtB2j9O2Cv7crs+k/m/yU/ArKQz9NgAfFiOgs/7
urc3pKy1oAjQUJwTIKjrQBzofpvKTzWsCPGGrwGjQIADBGhOvAAcVr9F/r3n58wqPr1i1/zD+X3k
6vyhVFXNalnslVpYdmDGG2IB6FTobt+U4Q7qP3vAkbz9PE8K40CwFl4Ey9FgPrz5xaNTrrVXDMF+
cTexSaiVw943oVvg/+CbBcRlUz+j6khnXdgt2Vt/x24G9B28ir37e3rMf6T9/Yu85D4bH8YWXPWH
scxt3SUTR5wTJjfc9Q/9/KO9WP4nIbu1WJT/CpzwPtBFXRQOR4smQ2cogYRNZR3SMbU7FjTxJJ/1
drVIV/BbSJC7YMb2U/9oGqo8H2b2Gn3DgyG7cjaw0OGDC/xv/LL/vvzTOy1+40klw/mPWwBKdYKS
Vgz4mJXjM1r56KuMh1TcWA1s1pTsXujMOTZxPK28tFZtV5mDPja5o4nDTvkABvOjglfgWLEKcDLs
6ho/oe/AJARFVxJEFYlBwor6ex2dwEEhcuBX+OrAGa2akixtWEfjYewgFB2cuk7hUNw4HW+on9a5
0+F6w/XgcY6i/85r9/w0Jkex/FTfDArjAtalCx0GIEThp/K9BDjcXZLtSjA3y6Ax4vBwyqiB/J6w
r4wZlVoH0AMJoWWdtMMqs8PxqFGZG2Whr77XokOhUjyUPTrWCPRO744atj88aGsPuZbpdCCEFqTW
qR64PrlmYk6J++vbPYTqQw8zP2pwwtUwesKG2nxHCmO6D79zm6R3mlAeIYpWMEQqpZcQgmBLsq+7
GTICzjahMt2aAHHB2+Aj7VNOuoUMpEYxkHafUYcnx15u1Pdb5WyLDrGGqUGoAqI7hT5lrnEUjTM+
RFFzp/1JO4IOvLVoJsZAedoib3CFoW9b8azl9+rhGrvbF1ranj79uQIHaF1jRgbN46KRw1PNN2pO
uwKdtfoGpJyr6xCnhld04ixWwtyar8oKwjuVemallpAOzTrfHVWUSGIoC6NgO1p9l7cAddx5dJGF
AYMa/bpwixewKbAminiVYrOOevO0a/vpkTYexV7hSGsqMBEpwlELq0Z3m6Se38ogMMBIc+RfR7/U
+vz60a/HWfmIJtcJilgpaHkchygJYizoKZGgXbv+TvtfrLU0hSWrM/izacb4XtV9i3YOZ3hU2ckM
4f6vWJA/FiTr4DktzqYg5/spUKvUVEekeCkO5//WLNpL3JCd4+VpQjiLncI6c1cZYsnTri/NUpbq
W0I4RdbzeoN3yuUVVxhli2pTx+Qgzwt+XOIx8DTkkaEPWHaAQ55ljzgUt9Bn/4iEuWHl79C34aGn
voqheIEkCeKB6COqF8bykGwc9ttEziyVkMUd/lB4kOBmfze7vECws3as1RHTbxVRYP6NWPDJ+U/N
akWf2EBsg7R0btbIVYiOtLfh24rwzDain0dauzED8QTzznzYSdSyDKxAPp8Yg8SgLp9XpVSivyMr
bpRIMAGclo0NtTvbjMdgeGsdEFdpMsoQ3V306UNdLR1gy8toXHiMnovPXBwfzu9l7VMxC3d56OAv
GTe/hKhd/Ff8dpaGLMidu4FjNQ0Ec09Mdf+j3jrszUOKNQdR54qCH0jcIgL4UP2ze6W9MthPEFC2
3fzfarwb4zYPQ+pABveHbSPvy8HhD3MJwUUatMju4q/Z32ZPqTK8stfjD2BHKSeZ1RMKmIjJYNHb
UroAkUNJYGlIZWQOoU2MC7KmhnpnMHRkvITQhPzyNfnB3oXh50Xe09P1ffs5H54nh688zSCI8v9H
mi+grarSv3URCFX9tK/D0Sp3Tl+u5vyWPWklVoyFIAmYLpc8SQIti0CPlTCo2qV++8/yw6x3fTCr
MO1QUX5Zvu/G077DWpD1mvV94cL1UjF+dDPv7G227cLAuvIj2eDwFCJNp9w5vtw44KWBpEfiUcUF
l7e7EaM/kVJGZrcJQVPuo/axQgLH5xraLIcCQ4gOHjaZDgqmhXIrOTalvqKT/XectlGjFCkxG9Wk
KT+SJEuDQ8pvU1jYo5AD+m2oawIdMoI61ByH6CfLk4nbJsKALF+efiC1HTLcsCs0npz4CkkgmY3a
FIvsEzm8iGEM2nZZd+cFaxQtuy2EqWfkcNNKS6hU6V2ptpWbdtwFhu+hh85IU+XspSD32qwbubhz
irrXrHc8t4mQ8mDZ4uZG3RElmjNdrW6JisyxVb62tqRSFRixzd6eJ+3LoVta3ssQ3SLt4yUOKE+5
hHNp4BYqid1Az8WNdT2QAdcgo5MBOlGsOhtCbb99y34BfMJj+iFjBZajQcwdnPJ2SPErOMC9FgYd
GYxmVUYOKKH/bA81podWOWtdl+G1NtQCPjOpbEY1aXiKCjvx2XnkVEqtb3oRSmVDhDc6AotV4VcP
MCAPuJWubVzU1wkNyrow7w09L16w6imL4tZn9HcaOJVc07/ye60LN9tX/0AxtDu0nLByZeVR6P9x
2NFRJ2vtCWIvhjZEKCoxxkpU5eT0Sq4gXR0qBB9UqiLBkF1cr7ysAjFD/SY1ZsjmuQE0AGsw1rOA
y+EHVUUflZ5t2FsICTDPW1cUh+Qne5yTPMOJXnARauETkMZ0emDTQGcvqiEk+zEWGiqHOyKj2t4O
b+UUIUSArhNd2vOfOaQVaBaB0xA/3dN4+758n/WtPfkR6MQ6zg0XfQ82Pz6/2FDXoNJl6Z5fsq/y
QxDNygabp5CMKhFtb1PbsYyyaXetxugUboEiGFPFGHOxzlh2lzVz04YXXuq2pLXdgJoBBhbzLsgM
dlaNGteDqdr/6y1vRMTlndZI2CkepNqpFEoHD9uuud6KiYLzAxLkgsFjSDcfp6/sI/etjNIdyh53
X9V/p9/92+FLC7IwCIX7+qV1NM6YfM56sx777fusaTDvfTGOX1dP63cnbeVPQSdPNAVm9XvsNrnL
3Ixzz+p1TsHzz/g3pLre1U35zCnzZw1pq288Uyeo7vVLMqR78Ljo1FpVhqvZePTnVsqF56KGU2u8
ftfn1Uf2NPwPxbBDueA0A/JYLaKrpVUJT8d6RWA8jZNJ7sdNdluhUDZeHixwGjvs/F8HjV/lPPRz
fpsqy70Yn7vTXvq0f5l/BuvI6rD6svzNa/smxApo+jWW8FmdSYpN4tLu7vi7Z9knm/QPci/zj52i
QNgyzNXZ9YovGHYfp3+HXuUp4W4ro5rk3svO9D6rW1SK99z75l/lqcY354525OPm3+Z786/kL3a9
8ieba9a8+W8KYo/5XnK/fZy+TZ+ZOzwnr/nezPfpv1w3/U57XLzL/OVXvepD1KVJ/7Tr8Q7qY+eb
fPmufdIr+R0BJg1IPXMmflk857qnfz7v77ztrXMPm85yuP8pfRkmMGtAQ16SVg7RkiN3JvnC8uFk
RwnajVzc5aSgw1qHXsj99Onwx8X7Lb3n8MQTPf5aPlC9fEzvs1fWekMeuTzfOch3k4fD/fWz1N99
Lx/nH2mPInT2b/5FM/4z/c69jJ7WH4d/mnxEHXuVfuEpedBS9HBkdj+1H8neYbAbZH9cGgc8LWWE
PJMHy4dzsLasEnBbDisfAWU73E8HVEYH0dD6kzIaJvTsBQZHDfQm+ol+LkMfFQkRTonor1kRmekn
CqQ3Xy++T79luVJZKXBRh0yV0ZAMjfB5KUIR4lXgecKf8uALbxhNJMaOelb6VJr/KDh6SsiLdJ94
NxJjur2SVECvczXDHt/qrKd3Kw0d7IBlMxELYHN072SsIatuVUCu2id8BM5kZWzseo5AYr7lJbE7
0NCFq5qGxSmdsq1oFRctc/qrVZPX05yune4W5ZZqffRLzkAPVphRkiuFJszHZFkKehRZjbdaY/Y9
xfv83Hy70swxZR50WPnyoA0O4LHKnSn3zKoQnmZlG7jxTA9m2jHcoXaNOeOaU0ihpFRU9shHWhuF
ZYO/BZxdn2oLkW4ucFrzrwQcjjXPoq6U2/2Nfr2T6k3yn0pEZcJlJ4fxLFShO/njOQ1Vnbukljh+
QoTdbC//82LaBvWIGBPcAjeFRmCwgbxzw1wkej4pDXdoZrlYIWrw/V3vOtnxKJlqMYVq0B3wIGm2
m4OxT42/SHs9VHls8VNavftX6bOiRrrlnfSQ3cObu4snZLeuxnpnZ/gr2K9C6xh7gXGVOSamELus
HhJZob79OnyJP1MHdhSwdt/wJNbhcfRx2/A3GI/oSCxQtbbFh8u7KsDxI+2J/4RXJ+lpIGAW/lTo
m4EFXK0ZGQ5u8oDm+Etr5esyjF+XD8cW2cav+DGy/+LH5UPhvnRPlnLACJ6e4uBk7mrR37+TcH6J
JIy6kmD79Kn8sP5U4xxfzu+b/ugPNJ4bSq7CS4I2uZ3OcsBn84KKYOXyS/gpmg+twuD4jvg2Pg0W
T9O+7WTkV+QG6Dpl5Ro+vYSNyKGXFNy5LIVQB0k3RCM5GFEGyJrT9xZE5UGOcudvOIKvTXUSu3oi
vCYQ5RVSJD8nbHm5PaosubAqaxEGCELiEvgjUGjbHF/cMeYjTCEqqjNd0liz2mJd0oCBLjYS3Uv9
YhbhVrppmlvjBbgmFgjy8hdpiyAui5HCStSklPIrWAn4DnTixrhNyayB+ilBcgHzz6/teyGMCwc0
WWI9LD9ff+KP0YcyaaN41Y6PBOOGwlfLayGXRrmo3TEiTVPz1x2NLHky2bpzgHjkbSpSDViFrfGK
+/kE7aBebHkn1SQWPqYWjKVWQ89obSqt4xG0HMZ0pmpXOs/6L4dW/vp8ObVBkJvlPW08ktQpE22/
/NhO92ydmtUdmVWDTs04b1RCZ5XHEw2pdnXfSa8dSi4ab5cD+4d6NMz/jVCElK5HWWRzG3ek+mAn
Ed4dksDrufnEcG86fvG+NTeN4veOmjpAWnkX6qpKbYSEv2JY6PIvdZiz+1UMVq2s360P2XvlbyOD
ALgXh25ipZ17O/xx6rpNrGiDiEIG4oo/Q6HA+g+h4IqZOq4N7Zn1i3TN8xn9WSF7c4LyHuvteGh4
RAeZPADA6UDFEYyNqUsVd9FND62o1t4e9TabkgY/bt9JIvqG+WBU+88gCXB8Bke+EXcw9ZA347B9
KQy8h0RK7hwaZG6BHeoSpLoWvWRWEpQb+jv/RRw9jaVhlrccRbVRPocevkLBZpKPeY5qSp+0RBPz
UeV5nmjGaw4GIunENUlfZCQKIOWFHzcnKo73Le7aDfsNn9KQCuo33uGtPN7xZb+rfeMbaF0evo5v
kM3kR11RXdSTYbUDZEt+kPOkWstP5eStF1JQOEqCZNU70+1A5vfTOFhiZ+OcOcz6URfw8kaNHryu
mXgb2sAzPNEl+Ni8cqB8vHSPDhCf1E1ByFHIWRz2v1kPbZiQ+2um/Ui+jC+95p6jn2A/vhPGtw+n
v9XgrN9XZEZdfZs+bR9K99N+7Xk3WA0KrxSz39LX/Jd04xgykuk/fipGAsWKvqRpEg7tz9U/ISP3
Xnvf9FbfuV6YlkweCo/Tv+vb/CF05PywpeKoeax8XZ8Lj4vvfL/yIfzlevsfjTkBn0Ss3IZyrKxn
eBmOXqf9w0DesF1+VOB0Rfh1bf1VIQnIFIBWZalFonyoSplyJ+vNk+LrIauuxCQyR7Ur7HceJ6s2
dadjf76pHVXkWs+byuLl9ldZlvuI94Vzs7weITIlhypoL9o9HcvJ4il/qK3eiqV+ko5O7V1ywg7I
MrnFMT2+ldMREfLROmnxdENMvUz399d5ouqdzTLvXrIWNqNC3EoXy5fN9ljuX8NPXArTt/m6THtl
3tmdNlRj5iJnmmfevQx/Xdweh4vz6Xq/tk3Wp8sMPrsyILadx93znPvvaeroWx8xacrLqHlJt6W+
rHC5rPS380ulv0sbq90padW4OGv/YkpHU6dHPqlV+jlQynJdPb3c/lQ8FrlO5ivGFCMH62HWrOYW
i4fLOjZkGqfJa1rBYKidXvar6oEyd2d53c5f5+mG3O1l9rg5pVjYU9VPeV5d38cm6qOVMFzefy83
18v9YZSfMxmdLl4v+SL8d3nedNZxOW1np40QW0K05v72WlgdprwhGH9liwXRsd0eiTbaFZvnUQw7
CG957BZn+9HLtbgkOWpKcxRX/5a1bPY6D18K6e7iE82/4+haeThcDr3b/6uMKtwnLof27Xpy+121
XYrXOu7bk4m6rNiLqvO+8MElsvTy3zXvqChF+9Lj/jS7L4VLPGz3J8iC1symllYfN9lHCMfW37Jm
ayeFXdS9/WR1XW3F83z58XDM6CqUNqPWaZavtLIKutLtVtLR1Kioaa2N9pFy5fpQuhxo0pVOiaGw
3Fd1K25vcuvF03wTF1rbWq32lG2yIPUtz4zLU1PVZQJW5SzOXqIRk7HVfHF6rY502ypp9d90Ex36
UaTSTzZn6ikXWtHl6HeXW6XqGAv+fClVO1GU8lSrlFTuo13u2tnNpj+r0omB8fLIKY5q1tPq9n93
S6dq+L/HeUxCHEvuWkvzT5viGsZQqJ6f49Jl2UkJ1K+2acRij33F7cvtj9Uz6lY1u16sjBH233V9
X9thbWdR2j8s4mvvXMsMeEyr/87ndYVCrL+6/T2KPV5zSSVYw4krF05Lqpj5o2IcKFdbV3qL6rXU
CGQuTuZsfXqnaHisfJ2RMmONhsoU9HY51DcBNwa6t2a/ubnHDlhfb6N6EgV4YtXccEcZTfHdxYhi
bgpv2PfWjOHn/k15TRHisgAw6B0U9COu38kbttW60l5E7cYJEHIQOI4llSX/r5nZr6q4GMlRpxzZ
mPsVnlf7h3zlabaY5M2pFGaDS9Uzkv8Wtl+F7qXQOawf4tUzu71z7WVUfiivfqfV77QIgN1xF2od
RdVCsIN5KmStUfJ1wkCYb//lTpNL7XMnCq31Cmagp0IRunP4i/dxYAqWRIcpv+6SrD5V2msDbEsm
W3yGGpmeGpB5sV6b6Ku1s1QnBi4fYVQtRILViOK7yYWENVONinOu2DaAVcLzSzrna6P2dPzmYh1T
YNDjvBDOmzve8s1T/nmfjKdnh3lBjDNNW6ayfo5QBJdKUsXN7PjDEkX5ge2lsZBihVSBbVmSSTHR
pBeiLErP/r5aetiWf3PFv7VqYTOHYF0B4bSvyu/Tgq7oKQgMEAW4mr57Wp89rofD9LXqns2NhBU3
z/vc8+j4U1t9zI6D1eZtlL0fsVjVK/NosoJZz4qPlTWXgWENq3eREjhNjwOrKnd+Om6UNDquO9ny
1IUspu8wxOVIglwY1bfV5+3lZVMlxbEutaaHQ7NcYDV1aIMajaCMZt0s+ixS77AiHovJuFrucyS/
Kx4WvcJciFJGJuVBjrpJ7aTUgWJsO+srp2Sund0ko+QYqIMXZq2PxZwsE2G/uy0/Tue9Yh7PaTpB
ng3aewdE1vWqZorSIMlJM7RIuSOXtmf6lbvtOPbUVxniqN7RdTOg6buk3YLsypu+SoKkV+BFcnyM
NeCyh3m5e1yYItRRWGz7O3lMkWyaEixqns5dJtsSofOlN91Q2OnVNs/X5dcpHjLBG11UOx7k4YIR
c76/7J8P+6eo+py7PuT5dpbY+z6fDQDFnRk/lOKgcqQN+VDYPhX56cya81R++6JYAOEDg6Nca7Tq
ZdW3UalXytH6/HfVhmQMVoy7l6Sf/h0qPZ5Rh93PikhAzYNm0bRacJR8K16KRj9a0CoDU2UWHpcB
+FAraH3syCgL+e5WuVokel96qFX721E3lh/UcAx3Kvr99KmUfRSrkzT9Ll97iwJ8UXm91FDYWDIA
y8UBmDn7XZMBzWPURpt1rbMr6kKt1L2n/UsyfUnj3r70Vy0OTqX3Udybxi8If7Npt7q5z594LRE5
bGfJ6zr/r7QfbHfPSUXHUiaEpH54Pex6ld1DdnncVAjqDpPluJzS10H0XZQ+z9V+KXqODzTUulH8
w3+hfHitbrurxcu6cl88PBWqg236k08G4n95/j4qvpG72xE2KvaSE0nR59LyqWYIa0mYaJ58Vbat
w6JdLD/G815i9Gbb0tUl3V3JvkqLt4tShLPCsfRTzF7K0SDKfc3j52lOct+T3h3Pr7vT3+L4dJw9
bWDfZ9ITq+eZpDhHM1qtEDbgaIpQK43dJeTO4o9C7W2KRZWLxxe2uZUeH6ZCrWnobBvfL0udzbxd
TED1jd25sWGGlAWt47yiacFZbDA69svzh2T+QIzcyE6WErIM0M+QXXtUvT+mxoo4VuprzVoY9Md0
MJ3eV2aNwunzUhhfjk9ZoVc0XhD33MRzrEc8fdkcJ6tabze7n9P/m/aiQ3eVf47K/dPm9wpzIju/
x51YP1dmXd7Uu/XLtPa0tgj3nXzWveRai/VTVJhoV263r5vavzV4bhe9Fily1J4Km+a5SFb0c5S/
n5vR52RxbudKD4XSK5+b1fUrufyrLlS2DquzkJGu3grLjn4uKDLpRSYQgzKYaFsx5V0cOFFPsfVY
fN+U3p1ahaQ7Oz8fkglf2PzsYTZ63pT7yYY5bzddPyTxO6+hjItkmSPUFGPzvpg9sJuNdm9bHfOp
FmD+/Lkn+1h7rUTDRYk1kymJbjrvlgNdisFbhxGOZTFb909pVzduFD76hvcZ/6Z0+W+To8d4P512
V4r0uY5d+YK8QqMiTn4qKBYphamn0+I7Xn47EoqGuktgDgxke/akh5tFom+SNopudMpiigefg4Zw
f+kzSb5Xs068aeVz/fmRGebdxoLN9Y5Fn2Zc6VaLXY9fksEu7SgrDuXmglDR5ECGqOic7x0Mu55f
aa9mztktdaBr73RsVctd51p8ec2zwVSKpydoT5pHHJXyv+aPhtJxsaOIQsz2q6TcOJcAgoVFe7kP
Ek9AwwrnyvB99HdErz4abF5fM519k1Sj3w0fjELCUKXrc8fO+eQtbx7rOMW5gNeFswM9Zi6zOy10
kP7H1XntNo4sYfiJCIhBDLe2cs7phpBkiaSYc3j6/VoDnIuDnfVoLJukyO7q6qo/wGxWPv7PtKTl
HsRbu2jBSuxVmtZhsFGkkx88qxooWgQeEla7RAMWc2uARHT5+b//UQcFLV0venb9eypfcgeYCmhs
LIGptNwKIcEKgaMbVHiM9pDEnOpoXs4aR3tLENat7GCpi8xeJu3KN65yiXXcvAO/WNNdZOvAFs26
u9lBso+xt02CXcKqLGl3pU8DjBKMyJ6yPg0u82q7pwR6UhZtWv1YaDdUkX+0a6zlg0AVGOmkW5jt
QQYvlx9U56Gnm14wj/prFGrJ6pZZfM7USaUvycnU3spXr0mLcuXnp0fBNjTmgYpAxUzuLSL9XfTX
uTeWJSB4UMQbEpUQfEdTvbrezij3LUgP1aHE4xx1GkVBPSakacWil4760TFIDp/0kLV7O21RyDr7
+fFj3mJ9o3oH12b/z/rqTtlOltkpVJaNNamDjWRuLZPYe4irbVVsMmPbudSThUDoiWSTMVmnU71d
FfWxTJYID1v6tkgEDEKa+Me8wzMEAD3ydQG4lgRBF9VShx0l0AKofVa8k3yniQZPvoOcUddbH/DR
Z/QBmKVhtUdqamiUZOigmazoFgwxT4P4z4njQVhNXGOrSNNAnWTl+1OCRAVR05Z3Kkl+eQ/oMTfq
29BQiGeOqJoQSumzywaylh8+yspPdy55l/y5QqVEWjuWkT6dKtHZA1cf0DhEr6I0LbhtDF2qpyq1
tqJGY3duo5/vgbg7h8bGxdXOuwfNnC6YacOTwtitT7O9VdEipAsTYaCh1ghMmSHVlJvUjj4WSsfa
tewOVe/J9o019emQqNfaOZF3qn8oAQxqFuVMau/tBdJBFZ8LTK2rpdtsFATCQ/xcqEuZaI4zTHat
g3HmCWtET5lg+t6q2K0tFIa0OYKKCmEVJAk+3HZ/zhqUqlfbmPfrUV+bBuVcNIYpEOG8SAO/xb8O
lF/O5miktDzwOVO2bJZhb2a0YlFbe8HYR9Re2UTVxY9RzT+7yQV3xqjdAwauodPkF0l/uCSskvlI
s78uvbJ8Gc25gifTkfBJ2Km6K81aAF/LmlPS/hV9kT+tI+coBdsq21ce9DWKpLq+qT+buh0nEoC2
tc7MYBecwyTsVd6wqCC04J9iSvu2uBUU0Nv2AGtXcy6WenJ1Mr/y2RZ/mrPu6efWPylEiFyXca54
M6R9BVWBYCXXI6OZN5i2Fps0X2kdRq9rD0Q1huga1Y5zrAzTcpV7U99aZaAh2uYWmGvPHDnKPaZj
nqoo1Fw944D2ea+6fyiRMcvqqKUCt/0Y0zJ8458adC/d2OQIXqTqHCNiF3nidGzjJD60m5ESrTvp
IoMpwjTAgHRDKppJ0IIp4Dm3PuoBxS2xt2b+Z9hHFetn2jo0bAljMhArLd5b/jUluTGvGQIH+T1t
r5HzdOAFxpCQ+nh8hDIRnTZE9FZ6E3S/JWZVlEHkKpLfnBWMFOW3TXZUziKqORGdLfy4qvbPyPYy
3UPXuqV4RJOm2t2sT5LcaXddFPoIYR2uwVW9IsAG7qqkcRDFJHJv7NDS4KQ68FaNk2bvam+OFwmF
Qxr2bfVwSeykeO27S6MPIy289a2HryyTGoGnmZII9WhZAsYxlj7Ysp8sE5vjgWWNUij4/bXejGXB
nwJGNfIgeSoCEqvVQIQHUbuw7Hn6WfU+CEmxkiByBKhtZpVCvxKmnTO1/DVK9JaxzJxboj4Cd+Gj
NMT2yd8FzqoMz2n/QOYQoKBOANIoy1So28TM0FKg1sWCD6pBc18VtWDqXmKhQVnCMEm4lh4bPFDF
QucSGquTTT8O9ngTFSV/Ah9Kus2q6w3tcgJnjNJ/JK9cIjZeebC7G+eYlzedZLujRxqiugH/Iylh
zqCVyhJEqb5Vbmn5lKTHR9mJJTXTx7G5kbq9K++Rdsd+xJYn4IAlaZRZFKPufXbP/tFHAFc5lO2a
DqmMpZc2ryEBuqce/DsVURQmMpe1z9CJ5fARuEPh7VW41BwAQwegrD2KQnKf9jfChJH2duDv9eL3
57MLs41ZLbpkmrdQSFse1U+hT8P8rmlU+gwNuB7Uj2iPIHpeA0Xtn1RUtHQsy0wWKoJf7tG/vPj9
a7AJxFbE+A2SaSCUOlZq9W5jIT5DZ6YbqKz3FdR8ZkMdEDghK/X32Ku5xfzTe/j4q/jAhq6f7uWE
8zA6J51MhQGIEeVwy9/p8iSoR5a31iAA40pi4agpONcfhGYQtmfLXTd4yGeAe6YZJJn6XeiAx9on
2vhoWbD0+SVQLW3fuWiBuGBbTdb6Xd9+WNWsrPCLm6jqtAekLRk2Bub1tNlQ1m+uAV4XICo+yzTd
ydGl0CYGSgE6lFeA1Mach5dj9MSFsiHNyh+Eo6w+d/Ng4EZC20iesE90mmNAdyEpZ0030vGhA2wJ
YbgbiBorAl/BuGfh+cDmv/+rapey3VT9WeidwuhectWSjmlGhgSDMXDVcCyRudT2uzNo3HjPmPrK
PpCweljk9FFaWn01f2e9R4Qskx/dE+MalgeVgo1cP7lvRoDMKeSc4m2lez27Nai5VkuKBQmDqhla
7jmPrJEJ1aqlfpdEGb2IPlqp9clk7xT0drHYwQzVGueIvWU97f7BK46+C25prlYbR3OtUdxTFv0Y
EURLkZV1CwKqqT12gE14sTcOYcYprU2vi1wAMY5fz6OwqOeJ+FLpwEfNCHGw3NXrmap5zSypqtHH
7p3aLFmZGX33NJgUqYQsiD6vOgCj9cea5IHHANOmkedRy47zS9F33qGHInjUrT22E0lez00atMqH
zjBWJbWcT8x66tRgRpVKpoVhRDcU8DeGCfIkJU6aob2SzOQpRywIZjLSkg6Caa6oC0OCOtoY+TTo
RfFcS/vKIir66vAT587e7cCF61Uys1zY441u0ikutWSW/u/L910WSqS9xc993/i/f37fMLM2oyoS
nPqygul1QW4ZWk4xJCN2J3qvxVmuD3CuTvW3V2nsF5ttpbAxyJC4S/w6PoXSKZXk6NCW5dDuY2na
+JS0EznvnT85HiB4LoC0NvKHZvvKVSLLi9gcLCkSMRyMFu0Ox2wXUqKb6zjJ6RQrtTlptFYblUhM
lFkElTNOj0ZedJPISJyxTxUDEjC7nqZPbZS6CRjiDrh72xR7ScfkSmv2vgbAq/Oqc1pSdlS1yce1
79j6LpIiHvbChSeNQmWRsd3uNfvaGeafhRcg8EIhdyLHgrvr4SoHHFYbmFNZPsafIbMe90eI0z00
jIOxl00wGGi6qV2zcN0ke8hbGe1/mrfpOMJPNePrBP0LlIygh6KE5LK/pvJqb0OdruYw9sd6NXVz
JjiC8/boA6XbWWhriiG/zlTZ6/tw4U/BrO3t9WeVTutFuLFm5ZTuxdDZZHd3Z43lYbbLN8UK2OLA
nGRb51nu8zVmu+Ni3LyqY7z31xkom7IbJMB6XwndQ0ggwONFGx/E/eBD6C7HJTBId6A97b1gYj+l
l34wdtUD/XM4Av4WOeBtMc/m5qJPWw9wwqG8Qg1H5fmZPg1QNMBFM/CBCKb/OoukhToMClUQW/vg
x9D4IkV1RzbWqYBHHhSOzEO36nb6QZt2k+6hop8W39oXgrZ792I9+g9YDCRjr/SVHquztWLDiFTr
DV6GedUR4Bd8D4x16aFhwcjMp2L34F/qCt7roQd2pSfeYbFyXshJ0E2QwTK9SCjdNfUEddVfGstw
wc4zunsHAmt2+qzCBS+sPvX7n97TofN3afo/1ayHCN5PeQ3Ozlja6RvtmsypaeyDU+9SXlBYHlEu
epiHDNcxSh8TZ+gjsw/7aNFMsYQdpSswrQd/VZ6oGAP2EZSkL2SOlh79PPKFYtG/0GhUfu2xe61h
pMB19Gf2FBXsoygSaHiYJcPorW7Rvl6aa38Bu2fojYuJvqnm+pRaytVY+VxduJS4UxmKzyZPzxhS
wTsbQ2WKsjA60PJO3vWmvQ1ujHPxLJOzc/SWzpG7uUH7cEAPatRMpGExUTa9q7LRptTCaO1d+ytv
bPxu5JV06sbFzJ5oA2WqcV6T/y3OWp31+ke/SivyiKM9bR7xi/+Xzta84g7wcm7OLR1TgJygFzig
CY0OSLX359a83MHxAf9Q4CkACYzn8JfCdxHIDsR2Q8EiKgRuQ7SI8610pvUrI23rCqBjjSQqrSxG
SfyrylCUftMjYzV/GUKCSD53c/mBdgfVEefGg6fUhqx19UBTCMqNkAGXR2ihcOGMrFBj2wgcgxXr
JzvbBx2iBQMJIMG12zlLg+fuvKSdfc1f3TnYw3aD0QPlwxNHRhJJFdrBggkNpYZsDysAMeB4ibMP
ClAs9rk7kfUldHQumF/gq7f1X5w9QRH1xXacEib2Fl/qHLwjemVCchl+w7J8sV9EgQeiTshEq0BJ
CkI7lOoOuBMKdcnQR5yN36S3DY3CZLiLPyhyuNIvX6mT5/6Qk/LzdHURBkCfAFUOJobFrUdj6Ur3
JkBHEGonIKJdws/tIP5gfzCiB8Ck4x1xc84wfmj6gwDH6u0Dvpa6idArE+wlqPrXT+8HmQIq7u5Z
P3RbbY+alwt04GbdS0Ro2LJToTsEyTCJBwWgMuSHr/5Xz4KDcFh4Rg1FJkkwovhAEbHAvegvsAIm
3Ev9DqL82H+wa0nWYJMAwdYv9Zwec0YY95+HD5JePdegPpWj9ajH9iy+h3covKJxDu0AZveXZAiC
3xNgJfHnj5z4Xt4pBTAtnTuwMGNfvgHaQ459kutZz2IK9+cIUP9ISCqP4RYpKzQLoj1SboIEX74g
wIsK/Jm9cP6CoAcet4Gp0vwEo3jbn7gXkPb2yQZP8QXr0A3ClOWPfhh7WBALgA5AuIKQSFeAf9IV
TZYdbLJi01/AAmaipLPymB+ZRtRceWLMbxpXyF2I+c1T5G5VZ55S85DPFIr2zZ6CSTetUQfq3ckr
hWCYjGOGfMb4EKImk+icv7ybd1OJiqAgju6eqoq04gtvapoQykcVAA16VLeYJzxl/mnhqGAOkcMK
XzQLuwfUMv7+N84ZXRS5XRTuhPCP0GYRIA28FfYVe7Ef/QVYjGmbzj5PVIFoArfHZo/RbvLb8wcY
4x39Wf6KCXeMPcagRN8Cjd4Hg44/nBuIGgNyzveJsgdr5Ww91gV2ZCA3PMKIoKN2h1JYmwjpbu1I
3YOa00Yj4AA66WH3C0QFQXXzXRy43wBaVPh79hdtNcc/WyDVjzS2gJyAdzMe4baPkyEXWr7QqhEf
74X69j4/siI1tKmozQoehMzm8F8UaM5EIPReH9WDScltJBxDrnp4W0y7180UhdqNM9FnpKjs5jYs
B7NqAZwNEsKdGpOzG3m78kS3xZkkB7YzphCWwrbo/sU3s41uDqS43ryBUSvwLdP6BCTH36V3IFv9
JxiR9g2z3FobT0GVBrKCk8aFl+5BkFbCncoJFGRSZQCj+NJePmwnBAc9PalPEHbu32djoT3dCsdH
68INYj/HPcs2yabcJX9cQTrrptUBDcpTurIu3SJfBSBsBIG3mwoiKnhAmJTZmnYl93NVbuGgChBy
cAVcs6EawLrGg+W88B/m5a2+CR2hVW9pzat9fcSCBr1rnheCMhOG7x3VwRystY5XMYUuDfKdMeL7
N2SV6M4Ca/o63Iir4PoB1VrPgKtLFuw83L/eCQoGH6ETVMIMBf3oCuiOtaT5YyzKB2GSk63RfWIm
o94CrohSzpGecMmEciEWUtai2woACbw7UFCcdVRMePrMofJIhCYwEnOqByPzu0yLeWmtNPJJaFRL
dPVv4fiz9279OSw77Hh6S0g/R+KyfjWQXhG2RPxNV5VFyHBQZMW4hrHO+OcYxFcUvYjFBlJxROR4
Gb4kjHWsHYsEy+y4mJPG2CgikhrMPyO8xS+A3yhi8rUlgtH7ruTBp/wF9tzHPzr5Bc4KOvgfUpjt
jMmFfFlr9PWok9VUF+hOUE4WKq684Hv8hinAa4jT85WKbiXYbOW7RqA64KGLCZxv67GYd+yN5YM1
10/N/kuGtU/+pF510w6uVLzzd4hfMLIZ4O4mOoB8h8zaLbI//WQQr+pVvGUkCHQaz7m9qQvu9qzH
ii+olvapgAAbbGpkDIDbbRjk2kx5R5vs0Cyag36Cw9Rg8Pgjw8wS5+yhgJntYQQtlGG7+mCHK8/L
r0VRNecOx0d/23/k496SX+ymQO+CK8psB4IlhIZmwfAP/r6H650yAKJAV+w38Zk/jCUqBUTsL3mJ
wQW9wn4zWYko0jM7aO/yJFkCQ/mB2I1EaziEU8/Ko15iQIJI1wE71N5iqgEcze/8JoQAFDt48fkT
ijkQaaxfZh0QTc7U3kGuskih48vHHoB5q/6YU+5TawT6loki3DS67yu+haYcH+kDjvoL1+Vewomw
RUFUiGiIiHjThjytncMeHsgsB0Y5BxofAG0YdhpcdJjuvMMsocvBlCZ0C21ryA6sYOhq4s1MyO4j
wdEI4QzrIZM10FIAMJYOu3RGj5TOOeo7WT3CNd6CA1cOYMrSGqbLS6eIbsc/jgucMZguyL6Q2dDe
5AgE3/IWDCTYys/0xvzD7IG4W2qCnIxKTDoOBBKQt3Bs4EOUO55MtGGbZ1yALHJzgZfyTIgHZP6U
ViB34KrLIvuVOYW0SKw6gO5z/+qT/mbBJ4zm4Iq9XX3/2sx/eCMVwVifGc/0LuIhiNhsUS04vk8e
Lz0DJELyu7uxnl/6tX/PFu6BFGOsDHWgCOFNPX9XDiyGWRj8Gw5LH0GXBiXQzJEtOupXwsSOOc/b
fN9/saQJJzJ3r57xb2Goqixq/ta/xUuE/kd9sYCsWcCx5lmHR2lHSCDd41fjo0iXHqCCHtWZisdM
mI+Ft2jPD5OD/EtFuYHI8LDiImIH1fORQDgE8ThTjgoKXUAuUUNhGes/mMDti0Wbrbvx4BcKE0jh
kF8TgXAczhQ0ftBfuQna80x5MV0/JbqKjD399YH3jSamSrluzcOxHjptOKEy9iM9kjXatzx0Dn8E
SCKsnOJtTfL2QOOAI5IN8C/GEo8WX0MQV9YZrRq+zeDh4gjF1NQbavcIjrA8QwOGZvCUHkB/yF87
IZLQJSgVcPks/d/jcFHG2X1aj+Bpnkp4Sso9gQMDvya6QrhC75Kj+jN/W79YhLgzjO1zfWtXHlI7
gk1YHKQLUxrlBGqb4L5riFrfxTDBUhmADeI3SHYIGCvCEE+Gm3xIZ7DewMi3Kz4In1/2UZn+5ZNY
Dw7/AUhEUgCoBOsS/M3LAdk8z8aw0baHSSa2Cgx8vuY3Mj/EFwAFMxDjFaSdL/Sc8FkBZhUaradm
ykeRhelND1C8/g53xKx4F2xC8j0xCXjZg0nENgoncMRoHzV6yvI8Pjo0T48sW/4NStQrgHmp4u0m
qO00lO4WxhPYTexJ36gcjsRYD+/NhYBLLoGp1V6/mUdWENFAvNhLAK53CuJf2f+tPIUQdJUOUHA7
EErIAu2okc8hVOhLmj7k4BBXPijtEgDpCB9gAVA+RQgOHrbIX1oybWErgMi4Cg/DFesVp8rEsoYI
PYoerGRAaHkTSLp+hBUCoMY3WLn4Sf7k4LHeDTCk9kfeQ/55SrSNs8EHYYE9yxbHT4efhbSXxefh
rD1OuJfKLxEBhDwfkB7TBaIPCge0XdGNuPCy+5P3HNx7Z9QzrB9Y4/1CaI7UsJNf8cRYgLvNZ9Kk
bX+hDpCGgJhGpYDEEqwgIyc78PjyO2wtiBCMIXDmvGCBKBakelS7gOYDDQSsjwIC8Qj4PloD2R9I
Ih4vwQvqNbQA9sailfML8BvUdPZXwZtNruWKdzkPnEaBPEKlBXUOUitQ7FBM0A4l5AmANC9ZRMwX
SQidmD1qq5SRr/48ulZsxoQAR7mqDiQo28/TOmfUIIq/5JpxDrAp8Y4RTwqN5+IX+93eEVzIV4xA
84TvDxppDF0hn3FM9iG6hcQddovpS0Yw66cDViw2j9R4xBYEM0a40eBepinGiBamhMpQGDzFKxbA
bEqzRL60b2vNtstfeTvu5dfiGR6D/S7YFLXkiNKjP9HvzZTgD1lxwyRRL+kJHH0JFjubLgOCvEtb
amCgi+FelZM/px/DMD8IJkKyiBgD1cXEMtiFUIHuUTn7Nwp4fsgDcQ3otYD4Ru6Gg/DgEMAxLuAX
4zsngXqV0S12ETwbcl5IDjxFlnvIFpCMRA6O/lAGpAIhqzkcXgnWLowClJe/3n0cGl6hVI6/Q4Kn
/u+4DEgWHZERgD14NghBHiivC7oCCQe0UYCN32GFZhDMVp412k7EMz43e1Zr7d0ZvsY+EQMWBjj+
sYySX03oLDHyXdKTcAA1kwwOeipsTOg3qP+ggmRv8RehvcPJIJeJeclqCT0a2RdWVagTsGq/dFyu
gO/AwoCFzE9C7uR4fFwTOQugswfe51P3n9w9RWijcIOAq2tb+cm5uG3xqXzTjIQAIfxxmlFvXF1q
HrSw4iXTYfvTib0GA2890l7WAw1TgGbnz745Qx6m7JEfiaZ4GW6lR71Tca505iI7+2y8nbvxVuRT
M+mSr9KdcKhkr8P1vKNDugqgBamYZzV/8RY2+jXZ5Ct71juFMImEjxPXxrPmqeZv6nHcsPRNtBKK
XNVT3RcXdW8f6UgIVYdmLf/B4rLviDvA+ALOab+Y/d4DTAcZu8Sr3k6NRngeiMCxjy7EqvBN44Yd
/vvDHfxm52hrEXqA5xMR+dtj3PafxpOg5N1hVgscgpDmoi2iPtu3vTXWOndtwd0rLKFC8Y1Ry+J5
gZ9zi98uGppbadKto0v0jC5QxOpt9iRkxdoIYsBbRUmdgf4mEPehb7EVDlA7F0ZLHwAd6YDYyo9w
dbQOCa9EN+cN3a5kEQSBaYHbQVz55wMVEM8E0DTkEwhsUlc9G3s+UP72AG1emLBMBOOJEpYP9MX9
tRws5pC5FA+/wcISnvX3Ndnxd1+qipRNk8fMIP6owCYwXbkzAplMqWARo9AoZMmcu7EvnvaS0WRv
WS7g4D5Zc2DCyu4QUhgTJtxpJ6YPk0nwIon40EpgXSENxqHe3lcoAyaQs2qo96dbTZ6ZNzxgLGfA
Dc0u3Kyjd+ZDtTs+cXRJnt7bbn6yJ7fCQBwSdqAz6ORBCPLBGVvZpCjHejuMqKKSF90pKDEnOHNf
GzLT4KeLqRXM0AvImnmkLpg0mCTxacGwA5z+FEO443Fv4ivirvCRnA6VkynsKZDFzCohW0MNHfrZ
98qdE8scV0dTiREXWwN2aKC3Ylh3zCR+9sbIYHEryl/Avt4dERxuMKssx9G3LNNHnjmTrp19ptIa
VYlTfY8QSvj8cRsPgqViwPRizJcZsVDIZxH6vr+RXEBM2C9GSvW0bw4MF2pjqG+BOz2GbxtuWG+r
rvN3dYmm1aJ3p3OPZjELDRhH/dRfaJgf1OQZxqNc0gInX1umM2E9C0yU/6KBP/OGGKON+3NvKGRl
E+ok/bnx8GYlqS8Jy0SmsfKT7IO1yIqDfcc3qL+x/w5J3vwtS843exX5LXtZ8mfrYc3Jvxp8Sl0q
Nw2WtNFZ+6NDrP+VFDBQjiXFq3+iOcJQFgpUwvJQveUXQDI/wTu96Ivo7LLpIAOY64uCTt6+24YC
4PyjPaNTcCqfxq3e2AtvWZxxF36gRk8FgNolq1z1MGlFU8h9UbEKbJgHQnDKVpnMAzA+GizQr0gs
Qp/xZ9BjI/dAMpZmiCoKqT/8CMujQUWA/B71e4RDBLiYEgBdFAhijx5KtySZGG//cGUAnAD+pNqg
eVCdXuobf+wMw5kxihDkMk81reO7iYRHI2px1tk4f1P78lZsyA7IWdkellty6/SWHwmyoqQn/9Kq
QrZfaHJCGKK2/PVwIOmm6o7EWH3DnwM4mUi2qbKLaqsQEUdOSxiAcIl0XabJJJjLTDOhQMy4eyJK
6rJOIheRfW/j3iMjeqo39LpolYlKMgK4nyF1TEqYUzBA0ipYowS6dMneoyu70PTG42UkiKLaR9wj
9kCckAIoaHcM/mifUbD/wILlI117iHWyANOlxmUb/CLPt0YaYy29aFjRgubZmgdO3rsGD+wARY0R
B3iJ8va3PE4V/d/+CndmwAgU+kzy/19U9NlvqA8cU5DYStFRYevCYi5e02s4l6ImLIReorVw4XvR
H/h6enBcSjp8UOo1bv5LTw1MylfK1yTzotvw+KBd1BNy6PyhGCvGEZ9tk35zHaQgO1OMbvXMjgxF
FnZd6RYZT/6qBuxdqJATtQjVUE5G7GGO4jH9mw/fbSDzwL9RruSwaJGtOYdNGBk3D/poNB+g3V3N
RbdSV8FDeuXP5K3sm2381BfCATtcxFN3oi3qtY5yDGnlJj7I1IsIEZQtKKujNQnIAzzTr0rKhroJ
JFqkkUiGSYueSjOyji4R4yt1i0pxUI54JCWtAhXeg3iASrTgGep/WNaIJ7phIAZrBhX1dfYqUJFd
UzwXLFuNnQoCEITPQM1+DWrluM0UgxCjTsjQlInJe6miCRT/oHgED6ZUIcxGxDeRuKdVQ4vn5R3p
CjLVPsC0NnQmg0e7CdnfPaVb8QYQKtHnZ1Ejb+KzkCXVgzYYpSgbKYBh4X6QBQHzQMN8WLMAYZiJ
VAJ6rT8JZdZWaFwblFIoYCChLwmZOuWPMefSg9MOXKP2R8jJr72Ny4xFjZehCQhJ3AaCRjExqbQM
WF/m1q4xGBhw2uho/isQGqLeGC+ZmIx9Gl5ieEk8UUYfNjRsztlVSg+6BLRR1bN3o0FETyx91cyi
ap1gM7ah3VDQVQM/QvZE8RBhCXy+6a3Uu4rKmz/PX/ID2f/8hcYzxRhEUvHBDm+ULJEvp8zfPL5B
lS9I9RJT2EQna0zPWopRyOciZETJnB0sG/z41qO+H1HrczekqOSGNDgBwoMKFWt4gQGNgpf5t6CP
Nh361AxMQg4fi/mXvixiOYMdsVpR8KGFcdNexb68RQNeUxMEPrAUXeJvnYgghbKM2LQ+8hv1e171
F0wZFoeMSgLtX7qBPs0TxL2ABX97GgybZJhrA9ySmAYp9YqvtTS3k306WotwSv51Aui9ocJCy43G
CV4s9gfQnTAvIfwRLg0WCGbRg0o/t4Ws9XNhO6S84MLe21U9Lm8KQYGwxZWqD/rX6CDs6GVfM1am
am5fCWlEPX8ZPUIWk299UpR9kQeYw2aYgm7JJgxtzJseJm1fdZfM6ageGdVctkN1mmVj6rz4kfDI
FotZTtCid74mcPD58TbahzOuixKJRY/01aNI4j7xlXxxw2kvYtsSv5h0BIJo748xvJ2F0+BuXqwt
BgXfRvhBuSQkIb8ywqn9YQJdGpWyI4SfkO3OhZY5cyWgs4ZUaC7eDmmyYDmGzPtCohwDf8vBnVrM
D42MKhhaAM1RCqoGqj5wWCC8RdYnKfz14FMgUO8MO2Q8EdO6tUB16ZQJKUeMxYGmDLjX4oEdWA1R
fddFbU0yxKPjhpEenKUVD4S7UpxpvlCEFGZcQs/ArvlhE8gCwulMyIIl9Wr/mX8evoYXZm1+Vdbe
IhlirUTudLHXgNaRqKBu2/703+7OXicn66ZugzcXRjSz7vKtLIUdhXXEqb63t+7OAo/5u42MKQo3
x5JAass/3AdglOiLsxBKN/eEWn/V/gL0+Z7oq90vCzN6Zc8hjhxiK524HH1Rb0Buf87Rg7jhCAMo
5dDntMf+sl2rS3NBS38oLfMFkNtQ+4U4oL77b++vXXgwT1bloX/KD+UiO5VojuyyE3GKEJ0NxTV4
C2dqTxjkh+CcTMA1zJWpvTAXvY2yIRxtyDBYTL2x9zKvRKhqwgoGkY9Vo6F8yUCzduCS6PjS9WCY
0hLuKHmmR/hA4l2W8XBZPHCVp1bpHxHL/vWOrK98n73cXJRH8zQaJ5bxawozzySYUESvIusU9rW1
nBcmLoHFC44nbRCyEcKe2P5RJ0YaCZ8tCqcixDC2iYJEG9HafPybMhl4Bu1P2XzOEpgTphhLDAxH
VvOi9/PZMzdQvETggsAp1gMgYLRgEISXREzl+hg4/CGn4pZzBOkErYi7/k0fGMmQ/RjDwdu4eWza
KFspIw7GVTDvCA5gTKaEDw+vMIKFDxZxUCsjoKt0hlvqrAhc03plraYS3xfeMsnV+yp7U0cEBFHt
yV9JYskI8BT7ujuJsmmCCfVXHI6vuDEBOvhaj9Ec55rFqsFS+eKqmRFiXSMBk1a05cVE+cJfyDCc
pXJ1jg4PRb9aIDToIb2E/3HGIkQl+sht+35wHBoBczCByCSX1u6L7ViZV9ZQa8eD5+eLR0UHiqcO
TIF+lX9kcKykFU+9ePgvjr3EOclDr01KRuERf+xbLDLLVHS9unPzILQTdZo5g2bsL70X5+ds5Mtc
g35lJazhixCL6KNVc0y2XsZQ3fU28qqaSUeH3fNW3nYrZ9Fbw/acIWKPN8XKPojLF9L25FkcjH+J
1hqNdVZWuqY98ZUw6+7N78e1D8nZ/EvO9t8H2xr28WQc9BcQTHF+8I8CwsAWgXDDVxZkVmBjx80F
k0AuTg7BgOKOOC+u+I8kkm0Eyv295IeiHooE33BFxLL/ZJYarC45mvHDfEHPv60JoWKx7+/Q3d+U
V+NIllo+RWw8Re/2WdGVuQDFNGnf/xZvImv2TsmVAXMrwt0jQZRhCVqL8aY+RM5Zg6OxHtlerJpC
woWncOTJ88z1qYcwx09vYx7g8q4Y7iw5LGNsIouf6CyvlAMgLu3gvuUtgJ6RPgiP2QPQB4+UzxFN
+itmuHkA7kSI3WXEiM8Zku4R0+yps+WE+SsHNQAe5MoN5w4LhA2ZBwlsrn03BoAzIIwzTtHXPPfP
yosFkp4H84VvUvEmeyCHgCzx3aKUW3WeHwWSifPsiYwaAdlfFDOydQBdU3kVnVVQTfo0Zmxm5+AB
XnmRzLU/dt4r0mt/DLZwqT+dTYMyydtEPXMTHpy/6t4n/6DARmBXovJqJ9S/c2pMLo0XBALqYyvV
2bBAjl5T+7POTwDMSzl8CNmTn3zbsUaTWqAgfpNXC7O0+MnZE2g/de+nxIPzD+kr9HdMrDzENuY3
JpX3RrEwxAC++mtQC5eQ3x3woiRaPCRcJOppvxhYEYUDUU8psQMBRoEyDdH2Ct0YKaUGswvKv3sq
zX12AKg6WFSLRtRTUGVGroRCM5IFHzTCzAHy5XQVEWlGsM1AqzCfIlaBpS1KbJT2cgMZ1REFAFSE
UKgQjWFeUQGCikoFlEPbSLpQz0OMzRC6KXzFQRcXA5SS/BpVs2kcnzI8dfUJtSK7gaY9ajC3QG9K
w9NihL+uS2qs/CLPSWUseiJFRBPAw2BMAhI10LRxEOOEh5I0psN8HPgMiPlNnW7Si1bq2mwnTgTY
/BzYSNtPVWuphOOwm6C2UmUTqIQY9jgUirqJlE57NnJ3K04PnjYVANEBrWqqbcqND4U2DTWtlGbD
1+SX60ehBrU5K5+F3AVMZXAHqge2PkiKMQhWfgU5Kg5A1QNVVeo2VI9EgfOtvJHLoXDPbaacRXEH
VRgJis+bZoTS9JACQCFN9keyM+B39QCNH6r0zjCNkxec13sYfp6qjY5Qjdxz1mDRG1+Dtplkqj8r
Q/iXmouUuzkMUhIEuYd5AnnJQVQlmwXVU/evWbh/dAasy2eDEkANaqP/DKly0hOINuiy0GKooEYe
wkm7zJdgTubgAgimTPDvGk1OyfBukiFRjG2IdLLuGepHPI0DWcW5mbDUBGv7Gr9iMOckyEznl78l
UWRmsgYhJL3O1iILZzY7W7ZiGFmDiIP8KM7BH0IKJpbokqtCI5vV899eRbmCjdzQ5HwE+4xeI66e
BesmuTklNu6d6BbzgrIDzTwAFiJ8xdt0W279ea8kTMXt2OyiUxvK88A/VLG8yg1rYVswuDtzH8nl
sCuLR9YDoJW70i61UlhZS7lGgU1rKjoVisdKYo8K1F0MPx2FeOuVlQQ9N98rGgaMnj9vrHZoZ9Gw
Mtqp1nqTWorIjkmKJHfcxZem7rZKApff7rH7UOuFQddajYAGO8m2MLKdqGx2KsbcSIF2KaV6BE/k
uS4Dc4C1pKB6ZivhSDO0PRhx+CYgd7XPEcraWs6WoWFNPVlFM6RExcCfOBpeYzF1wFDHDBkxrpji
bd1ZiyIh00zacqaa1lGq66kS/Gkxgq6+ssnys2D2ybO4+Y+lM+1O1Gmi+CfyHDZZ3sqOC4gmJnnj
yeKwKSCgoJ/++bX/ZzIzSQSxabqrq6vuvVUFdT6ETxU5pZxp8jvri+VVvm5H67Kpsnk4VWdPfirR
+Jz7l4YHXlmB1T69Y/nbNDc3u4DlH7KdaRGa251HPTwe43xSvZaK509L+shrxYDr0/6quemXkmyG
qmxsb1SOHp91QcZffc+nFpnJSZkBoD3M5GIMCrldPeZVRuVEA9Ff7Xz2Zw9jjvAyBNNJP3vFrNYC
SDNTZOo65JJ+9llrsEmlYd57s5YHp8xkclp9f5hLMyUwJ5JYWd8osBbMzBuf09Em8NKPEqo/7FHP
0O3rjFpMdyQ8HxUKFzrlQEooyXK2vOr6Oh8knujU7B/XAXZTBxZwbMY2zvsrVTylpelY506j/tXW
ON8Gamlo2UE6U/YH3+WmTvus78J+zHy4Bq5+uxLnOXY5ZlYimg6+Yn5vP9sZIQmSdCqtbwkU5x1q
HmCVDHQsM6Pwu5npGEMeElCiBOK5KoPuXK+m2XONjgzROoRqSvSwtHx5kVp/NFH2Gh+tYG9+1BMx
5qr0Mu2GqobkFihiGzo+Xd0HeonePbSoBwUTjNa/lNOiZa/U5FgEZfEwsrC8w0TA2R4fhVfIcqBp
U6hd4ZTXaPt2U2SxUB1ZRrjyEhWtvARk9cwiiqobxRXMSleSjNJQtsvlBh2XwXp/5JZ/q4Yor+8e
XNv7lZrf0sOTcrBO5/H0tD778lTUpZ9d0N5CiXU2HoqCHPbsNif8dj+yi1YCqTFWhcROatwcs0c8
x4ewygeCQsC8hmF5pOhPRvW1GohgNs1h9R5BnX43FByIbsq+PPrWZV/VPKZFoXf9u9kVvX9T76xM
vnmnENS5Ar+iFeftWBdtrOl1uZostrFaody+reHjcUVLaNRuiOvqBAaP+VhsLupWPmbDqsuJv9/l
cT8ORv92/TYkVmZtEhKmyI49w9mAUzEzCd7lz/yfhbaRld0JF+VZlWi6BTSoUPSDfDZRXHvWd+c2
e2bL5jgtzRJi0DBYn8OlQXRYz/5NXQt+wAKFNlm1Gt7lBnJLNUOdUUEcQwvlu6YRBGjleGKq+8fC
YBOEwkLR/Ciw4plv7Vq32o/chMBtmdq4PJtdHSiXXAvnymWJUA25C+Vxi2elMrn9iPUd9LLeKFTb
aiyCQ5V6UxPtjHujopqTP4bqQzKluBjZyz8ypUqyjLJ+kz7zh2rGKlvK39Xsevboo81ZqqyFYrUt
9Afy6BnbG5k8tDkzP44TgYZM6sJaN1bqrMMRQoEnmt9G1ZcrtA41XNWiPUv78vIkYm5cMGBG/zMM
wPuya1ViKowvpgtAjI4ir2ZOxuyhD3Ny7aBykAmwKp7d3Fw/gFO0V2uDasZsfn/v7pfDlFs4aXJQ
mlL0pNg9IcTOuKcKm9sho7rqBGWqQ9IOZ3/0NKqsFd7Q6sT4QlNTVk8J6O74SO8MKaM8/14ew8M2
R3KEBYfIw2dEoefwA6bz/f5m9cfLqlTl8DpTNtNDvr2p51m3Ni43fMzs8XskeJip4OiuMsv2c2Z2
YVXBjejmlT1MZM8z2H9li0Nj4m8870CiJzBbBd4RyXqpQWdTNoJ8KpKxu+yMEt7c1PbgWbU6klS2
JLqlI0pYEru8Py7prbz2IWUz0Hy4XqhWdFXYVykzr5UvW8Wi6q4F+lUjeNg+QuvHuOOJNHLZBPPJ
dC0hyaQRiCpTpbwe5meYfhY8zE6S13d6W1Fu+3aagvoo/+qZ5kvFGNX93dOUazC3yt14AZ1SHRtP
yQbCQddZaLbmIa8gKrer+dSDUSChRIF0wms3CS1EIGoyVJpZd9xaErUF5fm6kSX/8dDAo/VEJzNc
ZOQl7/hzqoxiLgBJYpimRJdSL12iKu+tNN0RcKyRgUYgYl+yX6ou7NgA114kbUm5i0zHxz7r/QMp
2MLTVWR5FcurZ7AmRoqxvOb0vjqujjO2cIXm61RCeCpI9GitEhXzx7uo+9Sxh7kFRUsplQoO+2AP
CLIoGnG/0s2OUtBQqdA4U265Qp/vUi0zWKMGEg69RJbkCSF1WNc4V5r03KnFLWiVu1NJ1mrEcaXO
pz59S1kWSKUWjhmFsIohaBqZd8HpNEERag+qgd688zT5iFktQQmoVAmGeNmfE3VCmUoBmoGybfYA
TIJrpZ8RsEGTu6euNw+EzuvD0cL1U+r39qatHoaymWcz9qj5I3ycW1ByxhDW9/MjuhPPfBLyy5Ek
nRtpQ8FMVb2uh8LwKr1GdWyGmLhCxbLMlVCWMyrQ+0rpsWO5tHaty96AbutAx1rUQ9Tnyka3FLfU
Oz83cv/eTc7FujoXndh+yZpY3Cx30IzMzu7sGHUZNCrVTltETM7P+kOpiZjD8AIFrv4eZfXvcqyZ
Exbo8yx/jM5ZIS9aP9C0FcmA8wEZJXxVqitb5NqUJf5GpXpEQztCisMSWBbGqVVtVPzIcuKDbme/
pD6hifbw/3wKA1saCi8ulDeJeg+/bNAedSh2dQe2TrMr8Mx7XgVHvP17JcBeRtKYt/DemcHzPts9
rfmmE5shbQujuq1Q1GjO2Gh07/pmvnzMAHVKIyXVLQdaNHXB2VVcqCZZUgHuSeUJSiODur9qVngj
RES82Zc91QM9G+k+gI7w7pHgDgcPhWPn7rHSIZw6fei++EJYye1Wpi9FVlyGD8RTqf0ZSryzDHu3
d2+u6bchnEJHiSZv8upQCKyiDwBi+OaK90s2sHL36eV70+9WbdiGjEdXcsV7gBi/3kOdQ4/SQfbc
MRwjtBywObbumnZpH13LyZzMy7yzf/bHgBoWDjADH0wWhTNa5xYNHgAHp3FNd8Y1KPPgUON4wREb
9TdPWZPcdK5u496iW6RQ4wFJx4BHESA96urR3KMQk4/guY2EuYu4/oJitTvU2RYxm6ajP/dUh8Kb
fusBbfLUVfzzhVE4O/sf1YlVLjGFFunmahkffQIYgIYl90uzswBwzeTgd3x8EUVxag/Az4E9vhf/
8EH2DKwWUu+R6AjNfmzUoPY4yvWewLqfYb8FuB50sQGfCXlNcioPyvYAs4TVcN2SMEVyswpuKWSE
dwEsLP/El/UBRkUiGc8wvG4uacPxEfxKEVxT6T0Lrm4e3uw/dbElnuyMy6P9R1/a7Mzt99J+192b
/d462uZ9+/6nJmOw/QOP4m5vy/5na4V/tf0vc3YEvhZMSN9y/pGyDQpnu93uit0YlOu/cft3tHfU
pbHHxbbaMdncfLHLnO1f55Egs2fLf9vdv9bWlljPePfvEdT+9h9Tzc6cf/9mDtXt+blwzC1EHlfi
eeUhaoUhmDcgseCsGD1Hf6DLAf+H100RHKMupMJZNIvZSMCFAJuTjeGxcuZB7Wgu9UhsmPqopWfL
NsmWRfBcnf/OyLTDOkik9XVrHS7R+KYuW6ACPOBlEWVRCSg2j1GbAxC7zuPGfwa3Ezxu7wpotXam
EO9jX6S0ZHXZNBvVg34AxpN6Ez1iZpTRDhEVRq9TZ8CzukVHv7yV6dy8ImEBTFGQgEY0Xklije+g
svzr5rrpkI8v/5CLjUtvX0TUVF2XDoUfPBrkAlPii98cjIuPStBrnKI3EpE68miXXTpp46do3Npy
AE8wOPMTdXM8OPk2KBgb1hK4pVcTN0NYBNMKYbx30R1VoK4oUQcu04yqtE4Eiklg6LLg6Js+uLkt
T4P/pWi2mz6A5yiomBs7DLqXh+Zaih4R9tivw6cHVm4FxX2VpcVG9ydP4/7RPxdQzOO22Mx/YYaQ
qzPi8Z+5fX6Axinerd081rbzeAKQU7CGwDNQd+bbLTp/YG/8R2TEAt6P5+INRCx/6TSAQcYvhZ4e
4NR+gQixzy335jbbFJvZzojnGKoyzL7nMQqqDhwWC2ye7qPTAo1D/qg2UzAEuHWHeVr5xFHWZ2DS
tddEFzAivV9t+1MJ6pnQeLF9Hmr0/bavgPP17byrvkgPEHG8fHGY/BawV2D/HMi2/bp5K3eXN/bQ
vg6fdDjoyQDzUYS5zYR4hplUbyYvV+C1rVSQKl8E1HwnBuo1ar0aM0EJY4+woQ2xzDagNp4xLiRi
ocn8d7QA3yIzSKmw4V/9kif/XD4DFmC7cIE9MTb4J8gbQQNy48o5Gec+F1yJqVA74rqgKLBpZ0eY
IwwPr6v8LFhNkC3siwsnECFvgn3Of1+tR6FsT7y7AgsiL3tfHJtTHaWKzh7qe4HdbMWwFB8Nv2kt
U/dVXmbRc2mGyF84YhASXFqgd+nTIWtygkkXzNM5RFSFHiGcTBeR2jmJ2K/oLnoqEWmAyxrZAJgq
+Y5eSwjhQ8+6vCGBSCgeWExyOd1/SMfxa/bFf7gYxJAEefHEYZIDIoNEqlnkagH/CHg2umPe0cH9
c+rFCRSjD1EiMMOZqyfPQ7+ud8Zy9Oltb1pSa48jRweytUsGkV5+zSiRaV1aLmydSDBnVR8JhMRy
UZ9YcwYVqkEYLrMtxbpjE/ZuYV+dzhVl5ftV/Z0lT+SKvweIqLbBxoOg9G+zQpGIYb27/1M+zF/z
V0AitA/9o9qzF92XaZFU+yYk7zb9GwnSHnj0a3n5kldHFQhUh+hudk5YqnugJSY8WsPNVsfg6VOT
F85tohC7r5dI5C7xVbgxM+QVCL+tK+L6rxt1yIVBAO4CeSPIvOKGxC3x9da8IecR815C9RV0YDz5
TfGW8YwKsizWBumBtFiTH1jPBY2IpVUsq3hqrHwErfn3XBWvVyVXrJiygxvOwirOo4yFWPTmXpPi
M3OSWIerQJhtqrYyHnVGJhoCXI6iBnb1OgMG9ILQApen6ML/R3XtiJHbM1sqF3yivW8wfMJsUuSR
B0ghOEf8xERh+IsLikEs1lzIRiFRF34SEw0yNQAyjiy4GOcywfjX+8L4cknxC7Kor8MxGchFPC3S
+yIFabnYh9MiudgpTFnxmzDSr//49rOPwzgkg72IQ++5CPfFIuQbf73S8fbhxQ290OPFjFfAQi72
+7BY8JP44mN5mb9cRLN/PK9frHN7zztaj3eFV5tLYgn2+2yRwrbOFl5j77lwHO7DcC8HNKDaiitG
vC6aRUs88Y/PwaDQH2wp7ZA/fBifM/FRjR1iiPZE8/nluVjsPW6Cw7SH4//dgvjYzE2ZImHoh2kY
XuxFeDql2SIJaWTocQLX4LqFy02m8X4ff31xIBa3Fe5pvJfbYeyt+eOJP/Fa3FB4Woim8D5i8csk
XKTJIvz1uWriJ+JDSF/b4qPD12U4Uzxl8cUBn95iuoonDvCJexALp1hCkXTjJ2EoxaIJRtJFIYHX
xIiIxVOd+DphLfjGBU8LrINN59Kpi9MJAAK27HR0OD5z+Q/JAofh4cd7LLaYfTa8rwUGVdwv/cMp
wszGP3Ec/4hP4mnSqXzimqN8pxDVazEvnVB0KYt3mlKtiFaLtl+5DzFuic+5rxbzunhS40XivZXL
EGNxwOTjIqCy+zL/DEveJRb+0kE6yM69BvOWe9hQ23RAnTsEk5zjol58AhFZTK65QEVi0S3egGo6
YGwXyAOKY5+Iv9tgtvlHomsxLH4T7hzIrieak/NQuCSc/ntwdArfsjOo/BpGVXcKu+DDLFeYfESl
7d/Dzbnbk82+aGHYyXlxSBJtseL7ecFv5EkXv5r4KTHsA0cKe5XwGkbcTjSuJt4X+r9clgPY6wTA
0eLgrnwam6QLy/7tHU48sCovFp+H5DfxT+mwOBEDYsG520S0+GJ/zNv40JsnziP77P4mhY8FDBY+
tpKcAWcvJmay7iQp8hzcTMJvlX1iRNwZEdnixEAI04nTeHziBV4Sr51Sn1nWiHnPrTM6eH5YgaOT
Zl9A0Rlp8Z5Fm6ctnoyYYTy40mFS1d4eQ7Df9/6TJT0VV0zFGfxUuGHOgDn5ZPEDfgegsxWHSueC
KWLEPxf3Hz6Cg3wSb+GhBLSGJLg9s09U6QtOPAXOVJI0TU9inaP7qNzNyWKG7vfCvRSGhood/A/V
cZkBNCQjjlFY7OPrVpjAkMaxExGeMafUO9pXuKIpPS2ruRa3wb0ULkeZXD5vfZmsYis80dLhbXth
Oqm2+d9dy8H+yev4JeJ9nBtxDVwHfJGrLSyMuMvwuRQzYAqwAuLMxhevVn7Kouq9znkyfU+Xt/TE
vA7EvP/vNkRTaIeKdyOmNhMmFuavjHlTsRWfxYdTdpJGcineRk+wutFNNGn9sh/8LJ4UDE5mD53E
FHrZVIQUXieI/gaeKu4zvVDi/pTiewMNEs20hTtJW2jG9Y22i6/ph+wXE5u3icchnHFxG87+1XT5
IF4yE56feIyhaMLFp7VimvEJae6l6cxO9/eAccPr/79qHgPRwFoJb44BhOe356ql88T6hzivolto
xTMosBTCHvBWHBchxUErAXSIjxWwCy7O5dnzcI4YZoUrGt3wyJ584iL3aOnxk/bz/unlAv3XMrHs
LVPTSQfUScTFxBdv2IN7o+W0/uiYn2nKoZ04ZG1grtE4XhDXynEKn9HDm2zVT44BTsoiORV2WrCJ
OSQp/E3SgYvTzL74/MIk4IvMz/KUitsRaxwLj+iq/1/R2iTiRXoHXT284ZTGpgJwgufJrPxvDqNI
IpZSYWjJLSSvmwKLkMKeZKqkzJDXQXH7Mxv+I3PN5KFZrnAd8hhkij0AocMFstMT0OiTHgp36pQI
cwX6yUv6T/8gjFhS2D5ncMc0QfQSbi8zkL94wJjKLJzsw0HYV2SM7aNzOp1mKKuwdmJx2J3YJwvz
mUw0UWPBU0JMGlf1hbE9L5PDau5vhMW+A8CqVjdv9LIVAupp+mvZPpEv8AtT2rmJupZi/1e0VfSp
gL6cEppKlBwjqLFW00a8PjtZcZ1xcQCyzSHZ1xeHA+qiB75zJ4Yt+8/tQYl9klm2j8U9HIA5rnhm
Wci3PUa3DnzDtewpSugA0aBqVYA901dgL0Jaw4MBrwzaVkDkzb9sbZLTfaDxCVAXZKr0qYK/AzdP
tvUPGNkPJ5p/4EVe2JZuqYXSZ7bWWILR+U6A+wBo1RNeB19Wg7vRPvU/INvA8MFtlD9SAugef1cP
lU/yAQKXJz5PTZU/9JQCVWhdAPTYm6shE/BuqIV/QACfAn43+5YErr8fCX6LRvPzE2Huhfx1+UCy
zVTsJ1o5D3tEsXwSCC6NTTnChmB1KeKaOTIoACCIQCyQhSccd3QzhMqhORDipzgEiMRW/G0hZLCI
Q8QEhw5jaKfH5bsA00nxIyZZvFe/yn867FRClx/zbf6e/7uB4DiUh/MPGL5PaL//3yIBiEKJCuAu
u9GXeExBav2lzEKOnb/sg2DNpkYm0FzzDX1k7hGBjM87NmuUQhm/2s+XHsGA0SeXDiicVL4ATKPT
ah8/AYaBiAQbxt0iazNhHS9fAINFeh0ti86GGE2A6uvxpZ9M0kiEHwW2HOmS9fETvZ4wW5eH/jM/
8IiPf2TzE/kL1Nv1o3zvqEVHMS6Efp2b7IDrLMFPQHpDCoyehoiI4yTZYAyeD6fA+UHl8M8Cw03d
m9uCThwIBZwhhjsK1E+2Rv864qlfiJSPNrF6HiHorxFcTGejZNrKLpDwGUrDhN8QGR6p/ovml8Bb
MQoAOWnd45sklzo21JI0VK+CITSrH4Axq4entNo2HxGq6M6rfkDNHOmd4ZpvH2fArlDy2tFM5hWd
e9EVD1AXcIn/EHWgHEFAgzksvoBFEEpA6Qe4FSI6xJewlqDv0NeRZZudKjjE/46yjRV9jS3FiMj2
wJ4chvHTQeWvBbbKDYDwl23kzo6DA0IPVKWgg5NC3tWf58/ubsOs7J/UsSHa+Z2DBv+H8h555Dt8
H0H5RHmAkocmjCYCWkh+v/h/FwIN+E34PYVN+YqCSiRAPEWyXdTl1FFoQAYDkHcOgAosMpHQjiEJ
bBNMuaiMKotAJSgQxj4OJiRqqNnQB79aKLHkxKhUwCSHg9BEiHNtWUWNH6CIpC/ghEtCFoM3ED9n
ELWDUASgMpXVOmR1yl9em/4UAqw7/SRNQqmAv/oJVQIo4nCkgWYI2HgFNkiQu4VYEwv6DlgHqC6Y
B77sdy55U3tunwPwUkEe9KEVXfeK16/USI0eH82q/AYbB67W3K3Qu+0/tJ22s770nQSWX/pQPrLk
vCnTdtOm+bJHmBy56gJFuH/t+/kbPPPWWs++CutCgFgmbzk92tUTUg1rPCKhyC4BUwMqIZp3ZSUA
Td8J7o3y2f6AeBl+JiI56NDGZP3/eAYkY8ZvzYWonyJ8CzOmfwHa49mhRajs2/ilhCpxxgR5EwIO
c5fEnAOW+jCCVExBUxKyhMLPGKvjcVqMvgadlgX/uAf3607Bzc8CdtZrcPINvY/D8HMErlsHxrZ7
73Fc32V/TiCleaO9pEKnCzjBxYC2WuEB5991IhR5pRSm2K9YrGkz3D+iYsLfAkiwkNwWoaLCctE7
yVUCRypMKxgv6tJY8shmP1wWnj0IvjlU8tmVEBjN8WVhrMBpwj2CDvUDyjffXWk5V2mi0ddhIbXE
YXHlvsTLjBpJW4jwRMU7Zpsyvun2HvWkNxjyJmOLAHq34+y1lByJhtIl0KE2oBNXOlJkIs47wl9G
bR65U4+E5+MLegBoQvJI7SH/wTjP3gy8EHWp4U+eXUDCNJnQ32V7CS6bl0QKOSTfCIrtndy5YGvo
f4XQUbhsqZX13ZHIAO8F7BNhUqEMgKwAnArql59Y7+qDub/DSpt2oJq6+IpmkW53e2YeMhCChgxP
uT8H2RIV2zdr+RwE8p+bxpk9Sax/VDr4uf+0y+ZDj/NUhIgeC2gk/uD2HoGdTYFuHCT9dRXJK5Sg
0AcmsQ4p/U97M36egK8FhUQMvpLAV5/qEfWgX5IhZxBeyD+LZQBPiCWZLkDo6AnnMBmElAlwMRR9
eK6gcFF8guH0ZQR9mgOw39wIT513QHy/qhcvHHkyEJs/ClSjHbk5H8G+7mc6QM1bXbdE2g/XbQZs
9VuBdP6OBseyiykLh1aZXyyz5bRiNlDTl3FGAJKdlAhWGiLCRIyZTGpapI/3OXy6QPdJjpK1yTGB
Flvx/o0oKBuoLKqIqLfEUuud/EPA35f3mj1So4+iWkGXoNOzRBiZ/eaAnymyPdmy38w+uM0qGOKK
aALcCZcizK6++G6cxoO4gS14Rsgqsg/Gdf8ywwH3GBz4dc3efasRxDoSdKakMIksBKKJkJM0CNqk
MOAk95v8U4b/96o6y73QOCgnzVdF0PQoYsDOOdGgV+ZMxA9KK9u5W0Zn/xaoIdzyQNtauwsFdscN
JrGLq+h6esWrG9SHBa74sqZqINp/898SyYCdQ3VKKo4CYfFlx6BjRHQWMcBli2ifsWFLSUhXIe6F
lAeI8G3rDeSxBjJpyhd1rB3s/Aq+P8Jx7EGsjQS63c18nZCImbDOCcRfHmeEhsc3jDk6TWtUClEf
fD9/yntqbjqWC/DLRyFz1SJpeF8+ETPEDJB8qIImOmqoUxwj7R8Z58lTY9ip2la1KOq0IHkAuRxu
j4OxEfjC7ItFETM2LfF2kE73nkwnyyVHfEsLuHhkGinpQ6IkHrez5RhBD+pJJ/qGRzg9Yn9D9Jmx
5Y7vLG1X1NNs2UM781tI7SCu6GMQT8LRx8+d+/MtJQNjIhs8WZbszEXpWiU2qXpaVL2Tyqi+lX8z
YMGBEagBYiykdNf18h7J0V24IqNHKNo/JkVESRZrHqNjgyAKgGU0xcCeKbVDRe2r4ZHcY+2XVlgH
lq/5D/XcDcKPL28BJ2wLrtk4CN0NUyjp3BOE4HftDn+BaSUU03DVYB4AhakFW4eOuQEgINX5Qkcj
7XaB8OfJrYtCIasIjDhsglBGQjEupBj87z0DHWtf3m/k5D/MqEuaiHwYi9sLWf+TbZnGc3JCIjl5
jQCIe/LqyICex4/t8Q2t7H9KdN6LhCOy8F8awE22FZyPqgsRpRh4NXsMPTbjx4eEcaoDOIbkSG+E
mCjzQmJKfwhBgvJPXj2+eskuGQWC8oQJ0E4GitxIX3BrnQu8wpFXWUAqCN+MxM7Z1hiGOIINtaUX
grg9J/aRXKMHu+4AtTbyheqHHh2jm9/F9Q7LfkPKb4iL4GvudWGGjtQxUj04Az5jh3HWk1VEakPo
tITooL1Tv4+9Swh4MeQABbLQDYCFearW3fK87H8z9ohsoVaPuGVX/3qiWMhQLWiQLerc3yT3yih7
SS2NX8I0whjEZ1qLCdOwipCVC6lIviQJQpAPlJfP5yNf5Ny2JuE8gkOsWUVU71SC4+gGoZ6wb3sH
B2/4I9Lhwc8NJtLBrcelR9RQA5HJmP8UX3CU0PhSCeM/A7RhvCzN9xYKBI8IlWtyceHNvXtTPKek
5EgmGppJoP6IFc6DZkZpKvexxjKRQ85Y6si8Wb8WzhFJwSd6cDblhF1z0yPrR/FmCsKDmqbEKlna
PXc+7OfFYvyGh8P3FuQAGFxGPCo3loM4sPnWfRhxsRlQ8iIhwNRr0npPQiC4kYOpmaDnpO0D/GpT
gCpMimDSo/2GZzqh0qZ/D4VzjJBJS5tvyO7grLEXaCAYv/zYK2Q78VGP7/lvu5v/XFn8Lhsl0vz5
R4MqSZdo3Ube42nibyrsZ1jNQEn3PaIhbcK+5kyOLduKHCH5G8wM/iSaZFchoKh8m//oBMbtDAMH
ShxZo6T+w6+maacLg+IRS8TuGAisPH+IJkqk9RlHs18W1v79viLQ5V/f2GRhz1ChOvaw+MY10GVL
w4d4Hqzz2kOoEFvC4n7omlCltENwT0ZQ2UjAsQHO42J7o2Dd3UPAifmOycCvDnvv5mV7fSf7KKkm
QlwREg2gaDZ67U4N8Flua8t7Uqy83lu/OZXZOzLpZB5JZFCY1J/HNVZfZPaQzYW0hCihICoXKK2i
e4oMFIllVuFLJObzFB1XzGpOx7vpke6j2vk7GV35o38HZZ4nOBo9ylfgG1wjoL5sQwJuCipmy4VY
YBYRrkHRAkPUvwHDT3FnRoLfUAQC6R10p8bGg9nZ/+OaGFqAYcxPaAQ/twnFqGGnCRg4TiW+DbqN
xBabiA3Bg4WVZHzBnoZZclxgYQq83HkgzstJrZOtVNxuZx2GnbrEzIKTtieHGt4sjlXab6gRzXJF
dIHSyaT8b+SGCgQWa8wIG6k15uwZoDTjt/HN5xNZSMWuLYZOdvmSRhdKu/L23D+x5M59VW0aFBnp
7naRSSSzWO3SOxN19CGwDO2rpNJbBTCBXdWwB2IS3ZdwXzALoqt05+ZdwtsKXJTTe/O0RYbT9DpS
VxQsOskH/NQhfu7zTySACvAGLEqsqeyk9Ic/PFe5jAHVEcSZHYwfIaK5HqijQJJCO7HnYodOsXmq
j959nt9t+0ALNN/NSUuzzuGm+vTieA60aIyG3wx9Rwr9MpFlZCbQvjpLAIiqjRhCl7QX0wJ9frxt
EGLsJZguxA2u65tg766Ub+0dcT6hWswco6otpcrd6h1U7AbaQYpOCyI1Yu3F+izZBVOvAZfiWLqP
u3shs1mz1hloAaELuCn/5h/5/kg55/tnBv4NaYANxUvZyVRplj6EbgjDbkTbcUxx21AOqiJjeUcB
okE0Ar80VfHVdEf19fjmmczNP5WMJdFsTJRIJFZb1kyKVG+plEHKstnA1qj3F/gzLCk8cZ/M7hqO
IxA2AqeFO74dkWiDiv6BmJ7witHOZFFThPje7ENzb34LhZRJCKeOsg9ivEHKY13AqLNFa2bBHEpY
iA70qvwn2kPyFgqzECKS8NJfG/FjNMLGMAxw5HbzBv6gRvIrqgLKrOJYPrzx4YJqSO97NJ1mc7f7
U97Yd33h0jP3DxYQd3QKKfhImJvyqLbgPc1J4ZZeTd8CdfFhM7ATmfCAmRKx8jaiaUMDZPSH/Iay
q175J72jzXRHJwkc9ouZSGEEnrTgYFxd6neP6XVrHG5vWYT9gyXJjRHJI7AihfeA2paTTT0iLCkx
DdAWSF4aSzYcBgFBznnI1FmAcmykyPHhskDZZoCKrd3EUgTSq8XpwolfZxn1U0VEsHlDXG6nnC6A
dbofYi7SHyE8/bOKHmtiAcxSdkl4lcgcMDPzuDsA7QfBx1OAXYBh6d9HqEsAQFXhOahQYqT3J1qT
4xuc7swejs71TfjE99gIMI+m2yquusQoVl9X08XNgmq4vtMWtMkWbA0wtPjShc9uv/+AQRECZQ8R
aHbKd8HljQl3EQVN2XCiQtJvMxQnxDJmEQnYIjXbuPJ+XCNK8oIyIOaZ1kt1PXtr0R/7ODPkBhja
RfSf7y7gJ+TMrQ8CM5faRQNnEmXLmSRDfPvqEQkl1reBEJiwhBBaWOmr+XqIzri+IpgK79Ah7e8W
+27mzn1SZEBF6CXjnrQA37pE+X6GTFwTicYr6g54vjjOs8M9vocPsGWouW5ufhFZIoZqpC9PRoyd
kXV7uor9sTBMOwaF0GAhjm4/vGckb+cAChr/ten4vxApFa5Q2hX2DxD/sLdwOqqgCKwPvLu5UEkE
s+WdY6KZPZvVI5TAye7R6SFuVQA+Yd/OX7qQz2PKvjG2xGK4bRA2LlA6VIPy8wFYsUFQrkvuyS2l
dhvIiRwu7Nu1XfX4S5c1snkEHPRP2JlQPIlzPgn7gyQ2XYYQYuIb2nF9RzSpA1K8UDsnIzcI3prI
IGTtt8HxhlWO5l1z9g020ZCW6qOjEWtQ/WpfrY4CbM/2eSWF3YPi5K4gHQKuFoKhxYTLli1v33q3
UC4uccYHOqh57qOlk4iCJzd64BiJmhdYn8tW5QGPaUlF7zu6PhEhO4kxw23zocwBOFk8XMK0/Wl6
CQWOQlXPAQ7efAFgtgoPkhSoc+KfhSja/vj3/IXYpnxJ6QNtTtk1/q5oxlCeLbenRMOmJ3O23Z2g
FOvo+PVIGxKrNEc7OwF4n32fcVKW0LKFMq+QVGVrcv7D/EEEwvzln5cNsl7cVb5Sw3E588YoB5aV
o5CFxRdeJdGMcSP2H3Tu7btJKcOz5nlajAjlncFApTuSbudDNTjE9okeV2+sDox/0pTLS0q0AAnG
j27Hnkk6gd3xppXyrwO1DGCtSlFRukFfQXEDTYGNftIroZT4CkQQeorvMVqlBZGr3iO9siRVySaP
jNH+Cll9T15CBHJUgSeIYFO3f8Ki/yqgVF+yVLg4KAmzspEk7A6Ej2Uq6IhYdP6tW4tsr8UqIf5/
s+30r2d7kIFsIiCJXFiboG8c3sN7jH26PX3rR14ybM1mdWXNJPAZowR8In7MaIRoNyzvP4iXLKvl
ObF+1Q8awAo34FJXRIKrYamrxeCNZYcLywyYu01zhpAz9qv71Z3fmyq83mTFu0x82vF+7Pyx7inU
SNQdxH+RzlsJIa/i4s7GBoa/2q47rjlklpP3eEe5/rQoWv/cgF8M9OpEXYrHFJ91DUXZ45feAfG6
1+wSNOv7p4cRO2Lza1Ia9b073BViw2wUFY2lYnaUnWo+Ujj3RtnuI9G2+/DzyKY2BQR11gzkqgxQ
8kZdjn52/rpKSu7PBooKH5UOOujl+aM25dOVstnh/KS83E0xjgFgcl3SRj+vJ9kvshbeZd6HA4iy
YpqFin4dN7LWXCj+JknLeYlmw12aiDzJOnhho9+PhgmM+VoQ3zCLb3kY13pHtoYqH6hcq9P2fxyd
13LbWLaGnwhVyOFWRCJAMIiSHG5Q1rSNuJHz05+Pp6p7aqarx7ZIYO+1/tipGv0XdnO3jR4BxTE0
79KBO2AVTBd4Xd6GXjUCvbYvyqTRZuCUf+qlIRavT+tQnu9mxXmby05/Mo2286ypHKjZpOItzYml
S3lARE9SbX7wZQ864YHWxCRXNzYieKb3iQtL7lxF4A0xVsPy5Ur31k1CF7DIaKVkt6yndyXf49Qg
FFgv+AUleffktKPQpx48q+kHl3YyzU70um8vlK8Qi1gxEI143qUWHJf/IQQ+MOtfXqWsevleeGnD
kahl/2t01dUF4Lu6mIPXr87itWku+/2eMRhj2ONbWFNPEv0e6ptF7mA3akFn4CZfpdWm/E9OQ1lG
MbINZlDXm/ylOk6kruoUytpMh6qsBvrg1P8cgSi8a0gg2qVoU9VP7RjUeDZmmn8XzBFqOUQU3BVu
NZIZtOHI0AzVfOoToNjKGCJtch5ZbS89K/b7jDenqdrlqRu7FpSYrAjnmIZ47BzUETUNDKZDnASl
4qeuVrdXwNOeA8Ub9ZZ7WwmIZNXUe0lDkewjvPMsEwTTkQ2ySBcV0KjuCPK0NP1+KcjbaaefNOvd
hcG8ZndUwjtI8pd9Od4cghDl3bWR9BPwqrA9G34ttvsy6jvjf2u7dpjvp+F4dHD52Wdv3SZmeBus
2PG6R/3yd304lKvuxh97elqIVbMThk9/+6v3Xjr+kPJ/dJmBm4z651YFQ0bWiRzoEEylXx2Xnl+J
b29vCMHavnqgExIgagyCCABUvyNuobtgHA3EkoWlkYcWhawrHh3i+X41nwtnybr9Z5XxrJ/zNbEF
8vDCLysNegdfSRNlNwVfToYNsvP/tXpY0Ve/GkG73FeCefRDP83GjccmFitiCsI2Vmoed39giNqJ
1tvqYA+fsxVtBclrrxMw5D8twKvacCeu0dWrCUtXeAfQ303SqauC+fifw6A3QU+N8nuILVcv/OGz
WwE/gk2lWeRzTqfwMO8dlgP+rVkkdefL+OnN/UKWzEDAzuwqeZss/DpNRfNQ7kkWP3hvBNWxBW3W
0yZNoPfkifRzvlR3sfVufz5McSN6SWYcZlw3ADqU9EIH6WWypCgv8ug4NKoAKJC+jQ3a+nnwigIh
Y5H76kydiyL7+iL5PJdBGdnW7254fSCezgys4KLuWiqObKowZZd628ahGRewwh69Gq0nf6Q9i/PB
OXU9inRFjquS8t13IztcfTrrhPFRZU+StgxfPhSnI9cDqV+DJsOw8koGtf1W2zCWoxSTTG8vZm8c
KQ3hWrfmUJKVwI4pPNWPp3E6lsw3dxJUaWsqtQL/nY4ZdXHzgRifhuKRLZFwb3OAVXaDc3+7vnKL
s9OfTj3zzBNKOHXXmvbPZm3eyNcEajW/Rp2YFeqNoBVdb7/wemN0rkjfrphuOIdtTtdu8et32R2u
PTBRO35Y/clWer/6ZeHERMZvQgiahpeaoK+g3IQn8V1u861ySka07SK2PN4CberpNn4NsyCoc+Wr
tJQpFOBOSh2IecZppgcVpLGWRzYswg/+o5dTskylRCzXwpWrmy4elZ+vN52QAZWDvNiICKRLutZJ
wzKcm6FaV7xC/EjT/xaeXKdPnJ2SZJm2v8E5t5V2yphdcCcvfVwycYgaFFPmZZ9vUw1ZZmyvT1HA
U61G5ToCxOqeO4zLEZX3/3Ij9Tt9Dztqb5cNGol+4tbh1/orBTLWs1dK+xf/ZeEV4AIcrvM5Ev/1
GX2yL2pfSfAZqnWyNK6GLmIgO2ggEeHUDd15kihXXVC/y0U45xJZ7MmihIbym3dawczril9pf5NJ
CyauYpjzoPq5qzBytRlIHPmF6M9bU0Z86a7Mpq+oQ1xKVsynTKEfb+zK9lI5Z7Wg8Nw6tdOAW9kJ
BY60U/Zz+S2pSa2ecQd+6VTT97+6vTu3dhP1TR/32e997oI+3xLaZPESXxSV5WAvKF07PyfF+jH8
zQwRL0NLWffhykBl0NZvq4GqiAAe1cfMRbgSoIVjXfY4N2n9gNkluoqwjWhr8dKRGK+eGm+GFiue
W1Dkdmga1jllvORoq35Nv2fuKud3V0S6hQLIMphHfuDF9LLFJLkjGqxrD+mZF8EoH0HfPAj+gjxV
T5h6KXnmWELLMGZu3/7M9s1V2t3Xa+NtXxAuGwrPIWGn07sJsF+d0oWaLg7LKdlwhlfblX+x3EML
SP/Tqf+TZfCjFgRIEGI4DV7bPLT6ruzTTbQc7gVGJ8Sc/DIQPftXvdwqCFnzx2hDmKT3oZcfx3pu
tm/nK3PYWx6tFTScrlm1BZkFuNY8WlxiOW5roa1njbSt/kOzccU0RwS5TfSahlkQnYXF9v220wd4
n/p/MmCCSRemyeOmX7R28+Su9lRgC/VUkVxBxkD9i/ygU+sWP1+Xr9OLaLy12RaVubiIBQp5YyAF
pd6ubRdaBMccAF06Fqgaqp+QlwfvjXCFq7bIXvK3JTnMa3+zf+hdOEyVL/TZb2TQp4ZmMxqK2c3W
g/LRHzPLR+WvchN1gcrne5jIL0asP1UWidvYV+eiC+UJfOrJZxrygAvip+7Glqh1dRsHQjvNwztq
OtRM6718YFt9q9wCo6Kqj08HPqUWLAOrcCnGJOrgzQL1TM8nzeNlzzr7bQBTQp/D7VNqmadJMmoW
052As4ApXybzXjv3hRwV2GuPv5WUXdQKSnYUyTjLCSENux4xfacM9zZxaJiZeyBmQdWd6TOX08Q2
lA02Z3Qz+XdNp+ZmHYk0LQkTxbHvkYDdzuECTyWraTl8tToGnymNM60/bcPXdHjjmVn2XNdWaB+5
p5fvMk714w8HaKIgtDWOxODslz6365rdR5VZ334/yEvLjNobchjxsYwIW2tsd+lbL1dXz1ksTyYY
emi/7Wn0B74YDtDcwniYaaeheDJf6wU+TBIp1up8cGzlma8bfyt7S46BPIEx6dOgVsKRBuQl2DWW
xSw9z9NjaaijOzHqXyaH0U3YF91KpAaW3jxOufns899Wi8gASKb/T96aa/4KFDeSxhkvg+6wTtyU
/l3CZj7s+mN1xufUqx8dsp453qiqNwF/urWg3rq+KFV3kQ2i6abm0ozFxXEb/cfGqghprzaJ2jzM
LiyAp8269JS/K7E6I0k6ZtzWuWeyQpA/t3o2JsOMDqxWO3daPK730lYvTk1D5RBIlfCcvHCVsgz6
YnvmXiF1cV9PsfzSPxGFWu9ByzaodUzQezSxkYVMPzQBj0OQljerwxn7c0zRYP2uBjMaTq2Z8ns3
/sSAyORedMDt2ne/ELvYqvcZ3drRL9FeL+89Xq7Nr3rlUoxSksHSLBGwEVklfal6toxBCs+01O/M
hKnfsyPq5AgrTh6ymMzzdh2z6tZV7naUJ2UNudhdZ9tdmgoWLoGZdvYSn2fWh22JI6hpzhZm4W0l
uWf1KoQfPklYiyuqX7zPw++K38/+sZKS4tRltGR45MSX0IYb72On3itmiYmt/7/04MHAND2b+aVz
TmojB1nJnariXF1aX5SztwWbDW8xUCjGklg6rPCN29o6hMlnD0u85wRZpIcrJTth0uGCJG//uY8/
s/LTAin0l4nvN5dPv/qSVsFLf3EGMovcRWgfaaYAAewf7VrS2D48j8N2Tcv0pG566AoBOiHhMK6m
coamnERhSc1uJQ2exhnW87PQk2ODDKYG1us+Ofb0Wk7r3VTSB6EkNTDrxmnFaXO2KhHpJiA7r79m
plEn5TQC17G8lvH6oy6O54q3/y8Lx/+HPhnlVVrRAc3XdFoRc4VzKBukGUjnfVbOlM+b+40Li1Wt
tzJ/JnJw3/46A2yAMC+OUKHeppOtF4m9AhZjBgZtYTH8YaB9mm9O/Z0960BFs7WkSIXnMZzHNnQU
1FKfdTucVe2stlmcLbFB4tC48M7X8eLARU4QO99ydjkqV4wdAitZ5TWyoQu2keGRhXs7XFvwz1rh
ycfiNRioGQdzBz2n0fgY+/2dS1LeTV+dJF/vqyCPmko727t+zuzBNVHTdZlzzsffhgZAN0BQjs8q
wx28GUFOnJPCoqYb3kykdskYq3yN+eQPK+ZhJI3aZbWbuFTb2JjNS8b766h9sIzbrWv1+7qajyEY
hpErgPDtaXdPtnaSpB+FHRLYOqXX4UCnKIJD+2gwyrdmH+eqFHUCCchcR/IKhqSWZ9O37MFfDuRz
LXmioxV3hXZhJyEujZQrdxjXh6NhPHRnB8Wuul06sHGn/1S7jsd9YmZ/TtWMMhDo1NVy6cPQZa/q
Ta+vj1u7Ffdd+dYnjVPeebR3adgesmv0yr1uUbrzW77S+7w+pxYeuuqYeV9W1zY+jxxHpPlHIu1U
X66ant1Lb9z/ZiRsgOih+v17dH7+phJbxCdrMsHeHVCvyi/UK3MIfM6X0kyRNvDKWgP7LUVLJz0j
ff8tk8D1UOrh4wIRXepg+61K7i5znBKUsAEkoR5BNTq6HZFgEqFdr8dAYmw6oTrEDHeqvcbxjo0s
OlIkHapDiECseagKoVxa85Z22e0YllBBjdSokPQ7JGGJ54yeUT7Rh85+VFNvLAaiJy01sAa+JtIb
yrgmzPdYCHpnP7BXPpRhj9leZLitVno49gl3/CtOWr6a1v/WneAryQoOZ+cYFsFUmL5NCEWF+Z8F
nG5sDkzCxObRjNYivyzJqOiXblCT3kYd2570rfZrzTccOXR0qhJSEqQtgD7Qvcb0j5SKe5iiA1KN
bFNNd3M79Ztlf18ZRgytPA+VfiXNQVvwr0/HQ6FQS3qkDpKUFN2SOgWjhtcX9GhqglLDAp9nQWbo
2GJRugLnDpyKJs5P8ePkoKhmaBugarPZ6zJ2/bf149AfCwOcLzPk97elPu80bb8+reYYiOeODLMg
W5I7EiHITThRsfE3p1jrMzU/R3Q4fEl6ryF/kqqBudsBl/oj5ctZM8StsbXrqJfX/UIWZ9Khrt1s
juN5i0dji5Zr3VvhUWZhFDW8hLKVeiNbJEz7gvcvFQEwYyAfGd22hH3bcjiaViip9dlmrCRcTg8p
5BUwvOmvGVg4Ex2JkW5u7R6R9p1yUVIj6XTzOpk28W8kX/HRj3X/YLh/bKRogRPo9W3Q6pusfmZ+
BTNskHO+drkru/2HqRuhRexEnwfm4e/C5xJ1DNVtHDvuO9odCvfPhEOQayVFbZEWt6ZhsEn94t5h
klpdy2njabFjdR0uqlB9U+chA8BStGufURCriJumipvRf014o6gFfIdZv/cE7mWPfR4+MyS7q9Wc
qyXITX8dEpvsHbfbS9J3GGzniHFQgYqrnXuPfMjkaq4JeeNLdyzyosZHqZB/nxMhAvZoqkG6N4HF
ZWlzWZa65i1Z5jPlD5q7rLdyXULHYDAdbrmjkqhouEqSCuCvZfSIQfMkjmVb3ZnHM83rtjNv+GEs
pyeC9kgh1wLQacoAq2bJLyNBo7bCVFu0QZVd9sqMxgnq5q9cSgkAqaQv/mwmrUhsKjwcG4yay5vk
l2Wk0QBi3s+taw2OBJvLGCKfdQ1wibXj4Bxg4GIPOxh71x2CtuYokrdonepIsph4q3MlEQpwINcU
F/2o4nYvon2XOAggmabza7naTc+o/pJGhPD2W3fIhqjGs94aQfmekqVZ0aZdkvs51Ikul4mslMme
IxTH5uqwb88/W/m6qkY45GuoHD216BIDP1KrJ+Ejvl4If5sz36LybjRxOGwkH43JsbmOXF+zqmaJ
VRKtzy4Njpqd+txh4K137Riqqu3Pvd1Hdt3HSyYu6Vr7+4whZJY8cYBKIgfsdG/TeRrnpz0j9CL9
qsi3QOkkEKKzzeveT62P8sH29pGeGYoasuuUpSxLUzjowK7Mj0pLBXtzEg1c//RYb4M1c2eA54jC
21ku+YorGwbzxAzh8raRUfBW6rHJqy/A/wYooZwQ4mFaIpKLymy82pBQr0ltbpb3otqeXSKMzw2M
a4LGF87ZIHoawFQhU2iSbdZeam778jGK+tZ4Vqpd9on0SW9/djyVw2Z5dopmrSL787AefGjnDFar
JxBztsmDxLoFWzo4YCh1fauNOtnV/9UTtJiCd4abfLTX0CR4cilCdr9L2fsmDm5KsFQr0S1aV7Or
MFp3n1W/5XpU/ugjluersAk8Vm4lh+dEtGSTTW7K+7GJzNurXzqucQ0id3+sVXVrTCYunk+jzDyJ
Ez2dnt1DD0EMhPK/WbK9Hs7fKxz8Kfnsm0RdIWPkVOSElYkt4BU+FiOe7T7OHC1alzpSPCFtydIx
eKL7fYXZbUvUrmaso7SubBKX2+NWemq4HRhpKlyjjZoo9MELZbrq3XbV2+3a79M1cztsYKpGSePE
7gRcqx80gKOZPe3oRsu4wRkvjXyhFVrE/V0cx2kfERIvL8IkamU9WBx4DNMJWv6WgIGl5j0DZdEr
YIOGVXSmcgw3wOJZd2Y0jb+IlB2LzgsPcBerba+VoV/ZJ2/agDiLrKlKZhLC09G7Tdp7DoXlW4sv
W/NBHVUCkrWMER55jsfVAuhJ0hNB4IsrgdvN8w8d2CM1b7vsOsU/4DG9Im1gH845z1bZjZHJIq9N
NXlPj9035vIsUykjquJL6qxPXVo+i8P4KNtAW+u7Ne7vFUDmsV45J3bJvthjoqiJfKC4oo+okYAH
BfBM49lCunfvepoCV/8x9MHPFMNV8enaUnB4pkTmkX5pOXK3/t5glSB8DSoDqcTIi+j097KLM+t9
l3bQZtr7gJOvOVlhKRKNIij54TWGw4Lz30YTuLx3ZR7ps0oMG5UtS1wzVE3cYopoE561NdduZrPf
K3+BIme9V48mWuU+kgR7HR/xtsr+aqusswjohHpShypw9j6wCJ6qxOPYZNB6lJivpk0ntDpax53H
uLehqa6hLtRQSHrYdX+mPJobM572QDi+s2mh7XSIa6c479p4z38t4vvoLj1djIVzln8MNhJw4hgV
BmKkhbI7lvV5ZFnbOz6DOtzmNTip+XfqlP48QMCPhmdBEbBeOBrhhh+vuVuMVrADrtYMSwXCUOPw
9Lw/d1w1nL3kkQ2fs2V/aGv52SzlJ9McIXKBvi8kUUHoqlyP2Rym8n8TnVh0TnGKSSxYlj26PWPY
ki9PrSOPuN4+Be4/cTzl5fhicj+lJDvZre4JhXEjEyE/pHfwJyJVN42aWYn1o7n0m36xqmtGql5B
hHTfoN80iRhip5GGe03gkmYgr8WUdLzgEFYam5UGWlEhlcugVnTEgypwBRJoVBdx6c1Kc1nTImHs
TSqArxbt5HZ8rduIWur3bInYWM+7RLuEArMup2Tl2pykbqVrt3J3blq02GNUkjrbQbR1JO/rfc3A
5pwrAfHceE21nG1RnLWTGLeYQzeypCzSnf68XNclOnLEPzAU5VyHpqUHa+FpFbyOPLO2KJHF8m+1
330JzMKZydV+rUZ6F/mi0Z9joGvRw+nGcWrFzth/GZ81kmsuoq3t+FPgd/tZQ26m9M1Vr+whNaeb
/G0vtcjkR3NeQavZidAguB1qiUBC4hocZugJsRh/C+LC6jIQ9hDMPVTPansDVD2AXv0YUCTUL3Hd
HDcb+NX4BAn5OEDvLYTc/Cty8SslLnJAhY85rGvHc8f7ZjUey/F7995hT/jT4M4bD18dXLE/mwO+
ZrGjrVEjKV+jCqlytuEccvMdTVsm+zCNfl9fJtkixzfzO1gHaDsv5wHIcXHJeeC0RAajD0b7ZKi4
XyG3l6AisZnQs2k4KUSYmdvk2Q3NqJAQq/jIxZ2JM9ZjoXlGa54dg4VYuoiJPg1Ni5eaWxqV4+qS
z5c02ZpYCq0OMlWv9nqZj6fNWTL1OBZNgrgy68zRmQ9xe5Do4CovvkQj0/17+Z2CVVEmz30LvvMo
rf5Wdl3ikPAKvlyBgpyXbPOMV/KQDPOM+WMqCMsvu1Aq2e6xVy1l0KzudlrH8mqtAjpAurX5cj9O
/SjHykzYUctGnWn31+nzLToDWFO7q2K5K6dMnq+NkxNq+70c/KBOUC8KkgMU7peUtTzlBjY4AyvO
wJ7YyxkIolU2f2/kcJdfVYI33SKI+WiCvZrfPve0vJYWX8EvxnDe+/ysgJLK0YqShVNyG/612VdG
PlDmMLNIIjLGw8uMk2GAliDkqTXCPFTTlZl51Uu9TKF0KEGJK2NXvEGSg6n2zKJPrC29ztjJpI+j
/LslGkfJwPC5yuQXkjU6zKCPv8nKVGy3mV8Rehja7/ISGX/288gdN5Tc2KStjkVkdXwdSu7OZyg1
KS2jfCIZbfhbIlUfrqX4YaqIw0+FId3sWmXufdNgj8YB9w26tmaDSFBuEqtaK3286JDKTfUQ0E60
PzXzeuQ2zYO+omXvKrO3WnLU71+V4wSaLgdy2NkdONcYdtlzzy4mEpaCyH7XSJEnL+9O0UfVUJ6q
GRLQWyc8Ficl840c4HFSCdCLJJ2QtnYPF2xPLT4ZDAws7IYF/vS1Bcs7YOOYI/wyT0ezn4v5wV9K
/7dclUdrtq6c22+7s9w2ZlxtSXAll/L7oC9PzHGNAkQ6R+MmR/Uf2N8P8oPHjUxe+eXDoMg4JYoZ
qM3o9/caXMMYEQXYLFH/Xfcl2Cxx2cYObAwdZtmSH24QKr8FM2yZAxla2PEUDLClBmHPY28Fpl0z
1xMnp7LFT0m+3HpjfKoo4vYqUTv+CUiLLnkcEzX7sdD/8bFVzXoTOdW5nqKyzJDU227Wo2uce9HK
N0sar33uXFrMpukK078AfgVazemCnsNVtvJc9VLYSrfK/K+0zfPrUC6K+sxMLhpUmp4qTsw6r2EB
anaEtxXMuRrIMSemV1iam1PAVIKW2fJ/xHfT48WSu3stCHzewwb1FMAhxD/w7Ffk3C2yKwmbOR5b
lHvifqFxqgwmLVbh7zQbImRAMOlQv0bywG6E6c1k06FXRUrRBKZSnN2VzMJQIF+onWnTJIUPaXu8
2eZwObo4l5owMzS3UZjp3iDz7u1MyNAaqAA2u+aZ8BqbatH9eDb5QZbK9HMk+Ax88jYiQZD8hb1h
50tcQEnVafFTwJRFbASnn05p/0sHXZu/58lmslvOlhZty7cl0Bz2WmKmb2hz3vgqRMlDcTpkan+a
EkSERLBsgiUvEiWdgnK8Z8TTOsgKVDlJYXOsXr6PQK1cNxUh55vbdzK9lRyajKSyzY6jUpHLxL8K
cP82zCeeambxQ1Upo8YsBJ0jK1etXImEDOSZAOB8/QQ+/qB4c2kv8O5xNyEfBh5dpXPOj50SQUnY
qTyVYVr9ygiFfzElGqVxZ7EErfBtLb/AtABgYZQUjV/tuS8ZhiePOB14AEa19Ij65I9GMMyUCBuj
sihoeOtdewXC5ms++JpNvlHLkb2ShqwXDwhFYrg2GZkb1qxcvexrGs87LdWIzzlOnPyi1lZUg9Zz
074N4DxKxeRvZ5G9qOc6g8Ef2QmKABpk13AugbO0aIkx/s55vO4Smc5cVfYc6iO5GTvKPoadMUVS
QbgbfbqSW6WPFYq3BdHXQPSN7FzRHbrrRGSW77X+y7Dw8A3LfVjnW9d3V8bHxVrivD5iUNwxyGcs
bcp23Wc4OrovRT28Z4ArnYJ2sfMPlvDtOG3tRls5LmrlYc7IIUtssV8LZ3Et9ODogVnJkwR907op
kAe+hUFFsNaftdXrSs3bKpJ4sV7WU6BtFObI5WntrCD3HN1ihaaJoCiDDUlK2nbBlLXcgYgumo67
IgJZ5Yw82TnJl9RX58gTcboTfI/OR7zSn7tLKw8XkfOZS39aSfKr4SW2Er5KnLP9ZnSkMEraTV+d
qy2yq4IeiWBbwKrA9nO2jIaL1nmQYP4umuYxb+SLaxbStSOBvj0thxGtksxFP6EslcYeLK5hc69T
iTWVVPCOFcjEQjhWwQ7j8GlwQRSSCNbjIFudwCy0isZfFaugyWY6/UiP9aTC8lS1GmikmrB6O0YR
d+P/FDu/1seRIIo235QatbxMSA04pLrChR8nQlbVdQxqg88KUYmubn7ZkVlH1q/Z7d4A3L9d4Rfq
MVSVnGk+i6ZcikYcZZ3uWlBES5Ihqyjn30eRXyuIcY7nnAue4oYOGVlBjYUzswZnv2FY8Kg4E6Oq
HhcIdG5ZB1RNurVa+NJ86SQp2PHl8acTKqFJSNUrFEPAMAW6TohFs7w0x63Ojqhujage/WKz3Eb7
kB2YyJVppyzO62KH2RKotfTMEcwABBqALPZPpCqzjHMz/VSlWzbkMfNzVJf4MBX+DwUqZeVpAQlm
ts5HuIf4maDjrG7wX7zXhPOnArx4DQDgdIP18gKR10OchJVWflXhnlkUL3UGD4zF40Fw0Z7xiqa0
2DLluZO411zEssWWVd9b41NS2/MGsSir+klJuIfchbO/cohDqG9m23jKNnuFwP9hS54OjGTXH7O9
cn+Twqx+7x10FNUiG3LTPOrRO485RivA/zrdPvbqlgLfKSOuMAXRFr8M84Y04/3dPzjo4TYPY08O
ebmayo49vnvN57162jOAwhHwcZVcOeWkA45rSjhBGFlqU0bktHW0o/MxNgQngxE0A6IkoPWc8aLf
43JX37eiSxQtyhiFJKIbcv0KrtMvTYLmMwZhtdinCvlqvOq6d4fK6fzttFXdl86JzDIuFONDq9Zn
NlMm++p8FNDCaiya32Pax5U1nQqeCu2gBdV0PmvxY8HoX5D0DOzfwoJb3JQ6e31eqf9Y3Ue7DBf+
0eicuQ7f1BkO1kElZvYLSeLxCjLgBGZJ4oRtwA6tyJIXVn49Kbu/Ha4DVEzEESDDXF0zzUJLOp69
JX8UxvK5dfWde4mkeFnuSeq+qICNjpMnzkJT1r5F8gjLrkY5ptBVIzGLTd11aDZRh3BNcx5XhBK5
c+1h8jNtOEvpFEldOC3zpe8WVG6d17CgVT36XIF/BqW2YaQ3VSCIt4gmlr4mAHULISCzfTkFHcdh
k6o3KePL2yhqqQx3Wwk7RrA+4S0wpZ8KTTGN4pyK0fzqVJrEqlc0w/hpynnYz+mJRJ7CScrDupTC
iWtZjUxuuv7ATmMjkqAGZjFJIzXbcFzIcEUVIdv3cbTfLVy9WdlyW4mvgXYfRXiT+qFTKCNrJx0i
e5aYesnJWdub0sw3uV5v9YuyTpDYhNJoxKg+47rp4lmAKMD6VYj+7flidx8SwSz2p4Sxr8LxyS46
RZmF5IjxR9t1lzEiKXZiCnvcfXlSYTtfbfGJ0IUsDGqPaYFQiczXAttJ6ePEPKOogV2QHW4RpDp8
FRwXZtoFgxaVs03ONdt9O8ZsxkxW+QtDLptkJpViWQmOBEuGyngzBsUrNoiRor4g8FtWH2AMTJx0
OuZAXa9OVXbvpBGXCWM5U4AovhsA2XelsM7SpoepvrgdZPM25EF/z+zSBwLwR8EUJshnRmNBlrzX
DGyqbRnIJPRuRTQFuX0XoCN6PB1B+r22fAmafpYGpDro4RSjPjePrMZziwpFFclqLvBvJMib+JwQ
8DrO4KNC8UzqmUCoal9jaypniWybH6iGfcZK2hlQUmUkSvMsNjxz2YeVIUhJ+Z2Hge/k28jyh6OU
cLW0+PVpDN0h102iN0DujXxJaVZwWEa4WlrZ8VMiAVIREYp/1qBTM3MOASWCFnh0lhSgYg9IWaMf
715gri8d79VbglxzP+R40aWoX35K/zrLTMbqFc+vUSNE31qJ8TswJZJS87Ox/FZsiuAXcu9qhIDD
4a22cuISWjUHuJGi2pcyt+NMNWlkXrH2YnKSoOowUW9TuBOAXDALCQ1OD7Rn/T+ezmvHdWTLtl9E
gN68SpTo5FLp9wuRtQ3JoPfm63uwcfs+JE4VcFCplKiIZcacU8bcILZYEKWsRCtWmLrMig0fl+1j
x98IQLjjLf9Y6/FFdO96fN9XD7nKnhKdnlzRZRp/+8Bgu0B9yK4d12158TZTeDnD715v2UY5p274
04UOf7zDRoy7jvoQF32uALx3Byrad6uxjj2vOtPp7+FyLJKIILURhjw2jj9BJ8xWumT8qWoyYSAU
cuCeNBl6ySJQL31hvRJW4m78ggUXHt6BmwQJMl2kLGFEjeXSZoexw6PQ8dogednM2aQPZT5VTF+d
/6/kz2tOH5tRE4yIzuFfro5bGKsfxyQvrTgPA3VwM8oD2rd89ov5ucGxJnnr0VwOBhiJxjVlfcIj
dksT9Et6lkdkhIz6ly4cijIaBLryg73ilK5ulwkepeqOefafZSNkWpmySO5k1MGoHhtJhvdj0ygT
HMVwrHH8msWnCJdhDdVPaFqe37MabaPylKf6VW+VV7XCeyGPzymdc3WFaTmUsEGVqnzY9psyfXfb
wlGVvTVm+rpsbGuKkZ2Iz1QG6Gx9VW3lRX7WtU51bRLFASeKbmjo2qBKSUPWnqNuktO9BBnyXzVO
TlM5Eo9TBkKeSAeAWktUP29rf5peKiJiE2X2OjPz8k+NOOByRy6fjkHe0RDlfGkAEA7Ir/ueCAHc
r2eZORJVrEK8To+bkkWRv2QBRa6BIhfJgC4Jz0Ti22phEVcX+aXs7Ggs0CdJM47+MgBYfKN9aZq3
SnXeVLTvFTaTikdZa3R+4JqbCJu0YfxLdjuKJ2uj2DzFsenPTJWUL8tGHFai5OEnqWbP+V2qkOTj
M3Fw9Kbl50av5vS0MfbKcrz0Z4sZ1Owaq4Ap6w7ijzZbL2rpPMYlc02ZLJVvWb4jtlGk+8J3MTUM
X0p6f3qr/rDtc2XVjjSScbSEW8SxGXDJqFSeufNdAdnEGMev8qF0MoaMjRuzkpzV7OYYLLXlr8LE
auCQWyhvmMgbOC7IXmwgRDMDvXIATNG6Fw9hEfn5lyBAHofmq9x3/zWeEOOv2CH65qBHGxX2DGzo
yHUwExEU63dRz49EZC9F1Z4kvrbVhKyrFR71M8MzCseZ4uiGMAW6nxUb3Yj5MCmn4piAndVfJDwo
vD5JvFnWyWwh6VQ7Vyb0/J7WUFXnfTJZajpyn/UkGeCtDBA0Q3dFA1dKwiXpUzZh3gv4R53hWwIj
oOoflDQ61Rva/3853+xGekWW0HbFKy4MiXrh9N3KyVVVd9P011m/GM0/dTtPLUmT653MqfvEs/OT
FMzzYFBK+jteUsa8FMKb6liqyVShSWN6s0k3+vfYerOn4pVdfWYjCWBfgv1ED0U6KS/DlrhV/585
gqBf7dwgm6q4Lm3P9G279mgMeoqphGHe0kK+brprmPZh+GAsdC5kHz4p0CAPSo2tARtXRN1FfK3K
+EqVMMUKwFogtc1jGIeL2QXbNB51Qi/aiVjLUvctpoC6hqWAfMu28VaqAnDgwL/N0ujZdPyrW1k4
Z0v3IqZRMdurKq+wOmrETCm0VyMAODpMjcpO/qBc8/0yVE86P3PcnSoZsY/jbQMgioGeQJPPHEbr
TtptfrWazFn0KxZIOvopPmhrId+G30sYiLc36/iez7ZvWTgm1IdRov6rU7A7fDPazmMHcd6J/6xG
qMeMVO9Sv2wKV/CJq8pwlbqJcSZIsqVNN8W2qe2tq6SSAlM+14SZ16K9akv+FmfdG8oQhXywDPZ+
3lNKvBRhKcMYXRuCprL8Smt9JqWeqWSe1GAukJ+FeneqT13dOGuWoDgNgEVORbJEKoegbvCM21F1
J6YY5rnnpakaRpAJpjjgCCv3mcl9prDOkUEApvIxk3E0sd9OFsLDNP3Ybh/DL+KI0BCptK8z37i4
jFivCs1LkcMp2ZULQyZCxNIZ7W6I9VlqEXn36J7jhqkjn4BMo65snCrJfUG9oLDt3tULdUWrBd5Q
wCTOaXpupJqdB/knAzJm68SsxCtYGZavrT7A2SrhvHzEpHgIqNUqvvT3PP5dYVxE9IkXS64puZ1G
PTpFqhDXGTu1hmVDRiAT2HGU4pNUbLOrmcdJRnuJkQ+Bcgma3nJ91vl7U7OHZT4iVcNLv2SeyhYC
PVdc3mHYb+NqXIQzRXnGDKI8Z1bupmWUMU8butWLGeI2X029o1hMPss1MprmMrKnYuRLM7v9hQJQ
UYkBKzWhQBFRUyHM5L/mffE6m+K5gwr5ogZdQrD898TCLtadM0lk8J3PUlGuFQ6F7AwW7Pi3jg1P
3bglh+S4GZcVig72B5JBKz9YrbfCbfjIC8xPCHdLLEEjj6TfmYGr+sJ6lJp075v0DnsdAVHG21nX
WtZbILr7AoDJpi27WmlHXT9dJWY+ThkWMCIybIJB9yVM1Iwk/xwsKOIRirhpRKiTgpbwlleItVry
FitmgfOyRC1zpf53jktKHfWt9rUm+ReTWxSg1kUHa+qT/yqGuXKm3w2GuXoxecaHkbzFQ1CmmI7o
xakuL2usn0U2n5dGeLPJnItyqMn85A+kz64G2ntcwxIh8kFiiabA5BQAEsnj5drIw4U0m5MOCl5u
UlBarHjRN9S0adxdrYrWBDahZTgnipw8mpeBeTWVgtfZrIodVoMYn3YFWgwuIRri9aXTNYRODhU/
8iegTZa8CyRmZIk/lR0lNA9KqgR5wzQj2L8Y66SeOMvSuvPKhpRJCW5ZJ/jEwf2Xkz0rU9/ZTK8W
T623zysLr/YtAWtiNeGEG+9pE81jHdrwt+TelVYbrObORjHdZIw6IQvR84HPwyy4J5nX1XBh/fYX
oADaG9nUGude9kdx1sjhoS1tLaxYzKg0vlL7t3OIIMDNqBW9nziqBwgg4qCAlFf0xBW97pva6KMa
bkZ3M9nj2sgxO/qeP7rVXQyDeHNLDhNZpQiGYz44OXMTzOoEa5STJffUhhioWRbTEhTCbqbShJer
P6xkeII2riZVK1rBDjR60yxWaVmUhimFgTPjOpSl12nEyecz1jJ2BAAQFh8GscsxS4T5n8x52UI3
zfO/dgAzSqL94KkUZk3MKFkiaAlqq/SldXRY1pYB8UVmNLKJDURqDJO+CFvUY5TFymOz+dibzkuY
MxdzOBGrZkErJtriUXPRYmIDRKyP9F8jw5LSe+VOfErT+UxxrJld1FrEeZrrlTLDYZjZdohMG2QX
DbGBCC8KHt04/akYU1TKtXzT6+J1aNbnQgeL5nOjvMqYow/t/ti2V02yIwQdMDgmfam6waKTnpXA
s+o7TU1UsqDPxR+EA1L/7K77BAXYW1NqRrYKb2ke1ulB0e07rEJt/TJNqPYsA4ZTD40ZvyMBFrzV
5YqaUCsjVS0jLvg4McNk+UMV1Q3GOWafBRF1QOVFMTWyzMqn25Tc9X34DCUxDHKwLLDxv3QjULBn
ZFo/ahwSl37EQlJ1Wx7eYfqV0Jk6gOyrdc2L75mLxYGa6toVKYJ9zJXf3cZBIjPTCeEPfGdJzjVa
w4rN7E5aic04Nhm7ZwtvDdNPiz9Kqz+oeJ/xpLwqmvk2Dtt7DQPTGdKp36mCdwMlnzZPWIiSMm8J
XGLqSxolMm4DnKsIVyEWmGqpNsRgNCvSRRu3W570rvy2UzErng2oEYjM5aqCNCsQ/poQMD1Uw/Br
YRkZy79RM0ZQ6iyMlwKKlYT7le84ZkuKc6GazvuXrpJfUkLNsgEogmCDUn9k1fiyp1zViisz28na
4VqkaE354hngydx8FOC6X6myZyiyJzkfOTPvLa48w3hkBvfCbKEILyJoEAV00oRPXP6UoKWSkF+6
2mJPtl7bTn3JDHJjlukgWApAR5zMM7GcyFthv3Y2aq+uNjGHAiJUwcyoWO9ljNZuVANmbRP4jUVh
OwYKKxGH0jbjHpe2o7Z07sZFLzRcg+hR45bQyXnxObSYhMLq4k+kfuSx86Hy2u10Jq/RTZv4Skgj
g6kYhS50eBfCSaQKjRJTP637k3EWFURY6sbHOvbEaGPk+ixVRsvZy2wY7grltpHmphqxPxp6sINv
XcubQAvxKMUZzvk4yr+n7LWh2NIotgQ6912pyVhA5VO0wNlzbwZokCvNRZfHGQLd9GmO/VdmS18t
w7V01L86/XN2jAfrlWdch9UUv2sVPQhaZok5OLPuWeKxzt64t95rZJjdPetx6G2yV2MgaYWuo7IR
qW7pZ10Zn/lafc2f9hz7KvICSTzkZWFhFEkKte8U5qZzJq/Rq88d61tb4Paiaed+Mw6hOMhvSG52
Cwy6HqIpK4UZkukypwV1QheCCSVCL5NwMWhtG42xgiKMTvlQ8E0Z16gqP8eRISPh0krj5gzq15GQ
PsqItXux5zmQij6QEzahCzLIER/xmFoBi6dqwfnDGjzlRJKrv6mMB3Q8WSv25slGcHMa+xmJ97CN
po0mJUFBO8TnrYdVIrlqp4ps5cwq2BkWdvoGidd/7aV0BzVQOCs7E8twViUDaoR6/6ZcW7ANHb51
G+YXUFYGqx4qurHhdFarYDooqs/OPCbCNsVLWX/8fVi00r1skNv+KEzTXe9xdpIDgROZ8UJPwvPc
pfhG2jkyOmUKU9y+KGKQ4mfzZ9tBPINb9Welt12tz4GZho+0HT/Tm5Xhujg5bm6Rkt6IiwFQNo7Z
+6jOb5aivwrDfBKZe6is1Qfxr7dwgfvY2LbWEwmostfCCyRl9cIp8QD0jvMxMpTithPeUOspiYQq
2d2cPXX1a2DqcHRG5ZR/N3glzNNXn/84jXKu+i3Uxj6YAYQ73MznXStJqzIZOBXIYdNj9jNZroms
XlkFKcrLNdVYHkKlbkkg7eTd6Glsc2OlQ6LA0AQTDHyjqnUmk+9YcEkpg5/Jhjd/qzMc8CSdOsFU
FUssI8XNSpo8ZZX4ZAc/VRwfGaw0D96AHSCD6Hak+HA4gNhdFf2dadIjXViqKN85HfGcIWpqDtOk
XbaeAUZVnyfexBlNoN3e5Lq6jfnKlp0Jr5Xfzd65CYX6IWG8y5pL4uzCZU1LG0DL6gZF5tL6HK1l
u1asuUycwdkIURSV2BPlrAjAo320L7bGvQf+VqjXrE+uEGqX9jHHJmmXzqG0SWsuThbH1b7lHqhr
2rpAsTCeSFOf5ZeK/TwdnatKxXvVLh921iJF40uvJ6yhHR+zzopYL6FxbeePEm3dQP2LUU+88NBm
0wnM84QiUILsRv0F1XioqnBlNJrRZDvGG+up/Cn8fI0jR7XDVj7jS44+p8EN3dwhv5mmPr6oaYyh
BTPEGkkMVqCtfU0kRiN47igYr1VNkIv1tRuwSyXHbs0/KgH1tWC3Y/e3SbqNtnjWUHFmhXyCxasa
GdSNYrWpcuqzJr3Kox04QxPojewnPX0gQx84fvb48hDYs+SLnXdJexT4h0VXfI63VD44YMrU4rNN
MSmeo1qgARRMGkmI9nXuEz3mSSUmDtdHFFwpSakSyZjdiSqW8UB56rQvGfX9/8pOX1tyquKdSKCM
aecgNzDXSBGxR4tlXuKkuk4nBTrfsLO7maZ3C6Z/m62bZmK0CuwxFywoj+xOogoZJMlEzC0Vc0Be
knqj4H1tiQmSjyW/eufZO0aS1k+6sN9jJNBge9dZ5+llBuB2CJjCo8+cuw9DvjvjeNeOBYx2CqMN
AO3XFAoxLqCV0pynBlOs5r+BfMmVMSYmQhsijJi4NjO/FWiIBq9Ef1gA7+fo2cWgeUYFsFtW/rT1
foxAbzPggK5q3Xi69pMP+kUqOGSB8LuKtDckYXaj4PHN+c89b5e5x1/u1buoLOb05fvL+phFv6Gh
BNP+M1SGz4yptvcOrZSKLMIa9RdrDsx5hsZBhbDdu03z7Sgzgw4dT/vcYfGVFQR28bzUXejFnABb
lzZSmieCsbER/jIg6AFLTRmZSWDKI7YVrawH2G+QEZ2HmcuiEKUOW4hkujZTdxVxhQkFGHvD0ZRA
KEmemBv4b44AkGWHMTuzWmn6doi51ab8kVr4ihXMsFPzkSfxw04py+WnQgy62n3mpD1q0HzjzeEX
TblMjWc/oLvOvd2x6UbBAtWp+z3EIyJz7ErwTriH8AEntcaPIO2eMyN0OFV8e8ZSBrBR2cfPexF5
SjkA1PLd6R7jvovdk3fKQvIxmyTSkw4vgOMNMqUNVH6avkTFgJLhQQXP9/hMgrhyvC2AD62meiYd
5wpunn1b6A0KKT+PLJClFjecujwyN+uRW/GYutkY7Lf59MLGEiP5z9R4gUImb/48Z9jo62+DrD6V
U9NsmKMa2FER2Gsl8M25Lxk20gBQ814OzJ2dfxlBs9P088iQ3VYwe5UQmufKdRHx1eiKm1lWt9l1
Bjs08PVDXCnAKZeUjfMFXOyfeC4fM5udTqD8omNVHSxt+2ACDoEc9Du4okXDcJEiRN6wMsN2m36J
zYMltIudGjep0x/LQIQFGwou4gQTsa3+/7Ign3hHWeN7gwcQCiGpHQPTQXidH3SF2NmDaAhPFXKQ
uH2RB7rUXep1YU+Lh1WO4Nu6rgixByS66qi+FC8roxNZWzmHEm+Xv5qa7iVo23QKabjVVVsuokiv
0FzXSTeuWJIs8tfSUEcTmAsUylhj+Mm5QGohI5gMpg7xIRZCe9XpYH2lkIAri+AUW7/33q/CyoNV
6ZiF6fzUAAGs/qP8BrPXU4/a2aaHH4ziFkvLZTCn29JJnuEoh4GLw4TDujV8+joWLA1E/viy6cYz
Xv/gAWZhXIJAlnzUtA1MbQ3UjeYtdThu05D2y00T5KAQ/zrbqCaMZRIEDPko4U/J3L/aaJn03Csv
lsRyaFKPhvIC5V9ZGgfFZ5yxbRHExnSVJzvrQRvbOxF2qZ5FckcORBqHqwHuW2O7YURIHnrLvhh5
y5pbjtDvptqG5cpwqRkFl+pl0rBhY87HWcDEB55B6v6t1l1FmbfLgiaPTR2jSb9EqFExBUWWfVjA
bSk+TvZZqvajuEdmBwiop6G5/q24KgiAlooPyhchy0ACxTFvcN9kPtYg3Td3ARkG4mPkmDKMI24a
oPBtji0g3SFHhgmotwgExxmyULafTT0y5X7TwHK3JLloGAKPORw4pmNWFg2DEZqsK6Sqw+UAIo5x
R8lf7UhHI8EiOWMaji3LpVRjdMusEeA2KUS2yHT+K0eDUTk7P+4AY4+4Pqr7pu+PYVNhjRRJCodG
q5/bBNYGjM8YJ7846VLm6utHyXqZPtZUufYz3nBZRLWunA3js50TfyHVwWJYnRXeoPi5ecrTyNml
C/ZF6dVo13DG3Jy8UPjkfRew2V8Ku4H/WycIQGdeN8Y+p9moTgugXIqVQTX9FjYO7LHm1cFUhIVh
3J2NFUFbvEoSkgm4pU5LH/PIfQ0RpGtzMJLhFPV2enCUYDFMnmH+uk7/X0Jrlv9UNZ8oY9FEjdrY
ZIMjReqW4tx9Xv5NhhZIuhlophYkI22Avborb7w5dKFRusb43GbmceviNfrgTfjBTIjBKEtsthKK
bl4TKjNV/EioLBsCNIwMn1kcanPz3ti4JjjmLcsdNqAjOehfZdkiU3TCXmCzxh3jQGSyniN5J55O
dn03yMzs3KXfrqOuX2vmKdSuBXgzFiwCXLutxus2FQwvtUts/J1y1C+aHAqpCVEPHlacIiTcV+gs
KRoZqHeONxC2XM9hh6yNlW2dyZgG9cfhp1ttV9IGb+3AYddIj9+5b+h2MZ/d9e/M0DGrmdEUJcl/
ClJnwP8e9esCW0zXfMoV+5nFySvvxrPt5CfHZqKMFIPpqeHhHBhBH1e3GS/dj8C0elZ8lZ5s7SSe
m9XXm8bvMRfqMOBXXyZj9VhieTJ/foa5wgAQi3S3gbvIysjU5bDlBDMVbEZqy0cLcGQMkh9McEf5
bTJtL5VNv8ON3AH9KpjbbNIYieyfPMIQNgRy4Iwg+4aV+n1H9IlGEgQWZ2vmuGzj0XnaKeG/p1l+
7jHdEhExVrwetxw3mhSfitd5+9gRPw0wSmVuql5GaYbCqW8i7Pg/bxAuI8M7cuWf29JQSXeY9mRL
crWwk1h+zWwxsC3Eo6gBmmDMw4pmF9cNnv0JyYHDx+otiOzSHbFBjNoSC5R/bAs0nbJexa8Ge2EM
g9b6ri3mczDj5zSoKKtSd82tc6084k5ACzYXi9XBZ4bNCi1mr5nhWuXMRAdozN2GkTTxAXAhU6NG
MInhs+2Mj5Ry2/hH7dnJppdyZaaMRRul9aUWV1H0oXpBQOdG3MeEhRXJK2o4C2TQ3csy7GQM/lum
dY83ccJ5yJWy3RAl4V4gthKeshpjntwNqeh9xDK7x3EmsxFhzd2pGHkrNJq4/uk4ttfQk3E5CBzJ
EjU5dBhTShNpaFj02dV3vOpnQtbPqk1PvgnP8pjh2QbazxJbSLU9Wbgyxgqq7vjG8QDGH/VydUrB
xBYGx/xjZxHVzvfHkKZr16MDZKxeS8pl3s5K3IezWt8z3bg13Z8YsT5W4sOXBXlSLzaMPG3tQ/Ky
BqVxK18WC/xbyiJW9s2UnawifcsH8bZpLU5EOTZ3K6a7oA4LkwizeFZV8ZID4C98CVB3KD+rCpbF
ebcLfATnnZDx+VQWN2cTbo/RaOrBONEgJtOhGmQ3hVEr6/VYTL+6+lRJ3TkVDYeeeXaMyUO45uAL
VIDsNn19G60KX7f1NH0ktPbH7qcXghJteazuiHRM554cY/N1TOtntzUP49g+Rm49TBtO64Zwe/tp
aXkMBpxDRcYv5/aIrqQKBwYzOnuBgsFTxwXXAHwI2fYsHtKGRcKUrX5+7977WHtX0gxbAcLllw+h
47nVoHmh8GOoV9UR06vQyVe2LkVoOxjgpEiwMGh2pRTOk59uxpOnxuChZfRPBwGmg6VG2R/ljjVG
Lt+sqb/Srcb6VVmKHedzUoCTLLL4MYs0GqkOmAQbza01NNwjjpz4oZXhG+Aw54H1yRDxCkXxbWzK
usrd2EipPUhAd/yBUr3EVhU5lAXzro60aXfdrCPMANXWDE26Mc818tUvaCdyjH6cbkREtishyuqr
zVkus/CPm/JmiUc661ETs4lq3kvLhoYVUVJtPCAzhv/cvMR/SB9qYYb1dONhvif1eJklmNHSQ/aU
Y8KS8vE7+a1Vy8fSXkyqUzodvHAGSCEE3meT7AJj/yqwT7S7Bnft68oQUEMDtZ8gDcFClOv4MTm0
JoXJ8jbHjsgofGvIfTmDXI6PRS2B22IXlaEWK4fr+NlhGzG4jX6oLUzt5Nk3CFmYqLYGWu5xG0PM
pKjoy8DGmtYGgabkGHFcwnpwsxJPE/9UCgpDo96e0RPCoh6aGfY3QyeDsx2HTcFCIvkWNeFINLqj
wI0HY3ApXwOF832l+c7xApuW0/YL3jbAYDKywYtYNLrNDvfrC/6CbJjIvkQOZY2M5xiaDX5Je5GL
7TAHnT7fslJcadud9dspoaUg3I+lmXtThYbvrnKc0E7zwg1E+Ko3Voa3bL8SxjIGlUcuoPBUV8Jj
ue4wVsm3YNkaTNekUHyote1nw4ookjxKcwksxQzoTOPAApIZxe9yLLxUS9HW22dbV8+KOUNNN2ex
/O56YKKYNv0kO7yAFTmZjRHCuJ0sRgo8fyetzYgBiaX4NK3H2kF2O1CrSmysSTvmW0e4jEySkK5+
TBCr+ae6vA4V3ddKZvqIT1tTPaS6eSSTeJSOdt+oEFbpZwUlzCghLUkQFcX2QaZE1jXEh3EkmRhh
pino8ux3uPVsfP0V2Ff25AGu9u10rhYAwH0wBARSsvGetJzxh+22Z055AELSUiDkEgQWGE/hxxlC
a5/YpGUY5zF0NYv3hII0mx2+BOEg+kCN7zVmE81PK0CXMeKU+On7oLQtr6G74wFH9Qjbfk0Ys/Bc
tUc9l7BVWt8dpBFlmb6KloDmeaXGMKcxrHVxnjF2h6OIaYGw69PfpPofCL9nNMRRwRvoGc8mXhXD
TM5rAjaXrC6S2sbqzo2WnQvLOGXFfBIG8Bp/24CutAgUBQM+yN5FbdwJ3tvG0k7D0m5V0SMOqPO6
R4KF6cDvUKjOFUAyiYgARGg6d7xnDJdFsaOdIh3/H0VK94YCkH01iNoKAlxjAwL9UquG2xi1h63D
OV3nsw13SQWPccZQZLcOp6mMnWVeXoSWA9mFqzn7S/qqjgS+6T2wtLghdd+m+UbtOkKSZ+jCpg0T
c7m4Ye0TDXwQjaKd5Iusioc9MW70K4bPO3u3qeZ1lm8IsvajL2pRz2EqGrC2nacu7N+ggE2qJAYE
g8FwJS08VCdn9odnMy/P6KFOIzXZvA/MXOMDZchlZCy/Va/1w2jGZ7UMDwwCER4e1reWEnUxyouC
sKX+I+E/YZ4V7E+MajzrSPUsnN5EX5+cQjsN7ARiPQ9Zupl+q+6+lLTGKHtnLi3UbIXmJXEbdPPg
2+Dso8IQZ/YZc4o9jc48Lx8ll7a5rZeaoT4EZ0UHLGBf8eo6AUwlzCqslGBvtCoVhCMMQN4TnYST
XNf9yDTfuU1+/Femlx+U38eOQsrQ10jBQ1bCHGa7W04RbXERrdw6qmOGTfdRzLhD59YlPkzLe556
COavPyufeQlzWg/qeSr4S0XJfPpYDsGwGS90QZgEBUB5LQN/bMYWVtdH0TtHi3dmA401wTIh3E6p
js+VYp9mIrO23dEOQxMs64DjHcU5TUp57taBPcquga1nmlf8ZSRsMSh9xx4f9uQyViwKmsk3ktWv
+JGkQyz/t/C76vIdA5dMMm5bj1BLB3XSzXM3LXcrI/dog2uGzsPk0gQ67Vk6UTE0uxgExRV2X5ob
5xDdil8sQIY4z5nbZdNQ0/2V0eamUBL/607TvTeh1Kzc1Sx4MCKo12gxb2sl+cWtW7VL0ueRtR6m
YbgIwU4pxeenZORbN5E2GqHFtkYxzwKLpIU31tC0C5Zua/Kf9tEP/rdWNKTh9AGiKkKbNJw6CeUZ
5yB9suY50tgcGiCobWl9fcaChzF7G1v0NHyulHk5AqWKuCsKiCUsJCcYbhUWcZsugnLElq3Qjrn1
k+GUA8O2YtiqlLe+0O5Z277wX0Yzqeb3MR7fh7+7s7n8Zrbte4KDTCmBiN8xR5Pt9iJ6xof2djDy
D9nv4AHq5e+M52xNptAgHplm3SFe7zUmLTpAXt+tt3K1rwYknjMN5B8WF7RhQC05HCFqRtRxWGgX
2YFLeB+u7aZpbMPq1hfJgOWveqzfVBz6sjGOdDFGbWqF1AAOprLqqkK1UYVF2SogZzNfswkQJB1z
pV1qPSfWKHMYoqdFmEpkDaBtMKRrjBNLrETxWOPPrdy345Q10aq2UbVOkZY3tGx/UVXNOFSo8Qq5
n9zaYJTa26aZrEoPbb+9bMPwEMZ3jdCiNLXI+OdYcGGEGtnFc60t7KbW+zDH160I5C1aOwI5OeZb
A+M+GXCsCBcMAaalBArQT5xvjsI+DwkPZFIc4OQddvIaxpMZ9dT4WYoOCxshZND5/Fkrna/pZ0uR
+fYB+FTfI6FPacfwz5yPM8DpYk3+0Cv+NOKeD9qgJO6SyLc6SBncl2x4LIb3csO8EgZp639rCJmW
wrqURXF5l3Xs1cniwoCmKFBfMIHqD4JgPUBoFihcKRC19r1Y+eMwk9mS88D+0AKmn1OiNNd/ulTQ
R2/+EGfMG5eAr/NMrWmDzKuKEjRYI7TYdoAF1EseNgk2qVMexuUheU2ydTfCOvU8ZwpdXkayoTvw
BZtm85bQMigHxjZziUMI6HDqcWDiWMN8Vx92RuYwD+l9l/Ey2ACU6g4JkWsL80M8z0pXIhRkC4WK
EW03hiWyENOfDObq1urKdtCnp+/qp2/qi90y51vSR8ywoV4oY1qZOMwGbZIyXkyKeRW2j04CYymn
TvcT6ixRX25Y6gmGpJ0dFmoWoWvZT2qcdyad4SqqYjXHUlwKCtwQ9faWStuNj79UrhiCXJvNvFqp
doVmvXZMSKoF3/c1dvuxvvRvpvIY8iBGeyUS6Ulpon/r+bss0STrtTvp31pdejDVMGCzX2I7ytKW
yUnqsSLGKB1PkQuu2xEvUJFuEsYB1S+HsdtGeVslk4uKp8Mm16lPAulJByGZ4LrWUS3phAV1CyM2
7C5GpA5HJNw31U7uM3Gk44BFZvNQk+0hSTr/i+VJ8+gnOXK8JLOimJphY9e18jqhXnmr0E6lrINP
+3o4GTRXbsRJlZFjTAY1HfYdFsGSM7UHxsWIZEl8qxT2FUrlCx5pp1N8jB4ELXRbcuDKSVCxL7Yg
8JjgYUjhC+U6ivXUTYq/kHob5xykev0ll9JnjoicbtLYOLake8lkZbVuqf4dQ+juUAX+8ueca80c
TmUS6ee94axnGPMHYjkXAKUxcBI/8BpO1a3Acbgd8khaSHaaSLXwf+oNCJpHpOzUwNjuhi0zVMZV
qWnwxWH3yy6037f5dA2DxGy7f6GGw3xK31sH2GzoBHmT3OZpmvW9tsWNVN2LnHV4CoU97nSJ6URx
Cn/Ub7eBFY5xTtjIq52J8FlvvuTsf3g6r97WsXSJ/iICJDfjqyiJFBUtOb8QPg7MOfPX38Ue4AJj
zPT0mWlbJneor2oVFpmmONQ6BYcVgnDkKWD5krFxQhvQyL2rf2oWMrll0eD0YOxnLqc2VmlBxial
fhhr5dR9qz05ECoGgmCXpON+FtLe4oRc7SKJbIlUepOTniSBNPanuGkbsebppzc8NccckFjKEt2B
v6lAWNTBSftm9ngykQMFRGOVx3wulfOH8Z5W0gHpKssdawPi0H4xFA6nITtDR9nnPB6SZHwwgtrq
w/zay/GL8jpxiB9AFZaslwbGOqyM0XEe+3NsyviH8jOjsUvzJDSQe9OhnvNb/QDp0GbHMoxORW2c
rADZy5fnAtRouTMGTMw48QyagscqP09heUZGx5+Wn3sV76xLEmfchCTJo0M9BJ7ohZdXtMSTuwdW
sp2l2Bsj00WqcM1tmkWHoMWpfopcY+YrxkzVUgXbP+mjTJyftqxg3sH+28Vjs9cfWhbdar18wsHl
s7y3pdhXcuNZn6pVHqHPpekxqpiAAUtiZU8MxMfC8IXSHE1ZOyZWdlKXbzmw9ibsMwuHOmJhPnL2
ItaCCbc8z3ZKHpMWjQajdwvvs37uQOjNK8uHzaau1EtaONzXjkGt4Nm18KVXzI8JwK/2sMCmSw/I
SeHbAcKjPhI/N7w0Lw6dvk162xnu82FlpZRU/KiTtq9ibvFl4YoImR9Cs1Zx8J38kpvdou8TvfC6
TPWTXPUHXH4SZxi+8R4nWJSdQkbHKtMeBiLAnqYvVCwNYhqpSF4XfyehgKFPEYm+AWnR8ytjDkbz
5xnNiz9a2Ogn2ebScuOz1tGErHgmHs4FPZskrCsYFlRc5gOySI+dpurP+kr9CA6YQM5DnVzx79rY
nxusz53jg4fYd1qG+4clCD6uE+ZQskCwMNOKxYUt59rnxo3o/FM4gGJtFprGlHumE6vXRj9+LFJ0
lePwKltYBsfusqQ2bGb82bp8qgP9aG77TSFDYAQvAehAZYUQk1dPtmvnPHbQZkO6IqhfM0JvWa/v
Wn8IkzdlMTgmM5iPXPOhb0Sd3K0WanBvOk03PgtteBn/RBMzRCHRzJex0DKcUkbbFnRN7OKh83uG
bY3BrH1Ur3VinhOymVSbFQm+hx7BYCFmPKym1l24JrrAErEilwUnIu2mX98bRblAQk6r+rqV+T22
jnk9NpTP0RwChylWn+1MffQUe66tLM3ehuyXSL8qxwlaAAcJ2PRAGLJJveSFXO227uGzvJhR67O8
RwwlY01szMm1JZOB/oCplXGj/E+mfjZZ9WLbT1VgdSZWjgFBh9aulr8OJGzqQO/6fWo9SUPr1Uzu
MwwY1YtdgI4yUfxHwoLQW5a7ZaPcCLfnf2dqb0tISYlOkxG2xCUR2IouNoQwReC9kcRNB+M1Oj0e
sS5hVrYyfunOpTznYqa8JvmJw+jOsqkpRNBkUcBQ3mBg0VpjV9EtE6x4tfxJY7w7qfxa+iNKGJk9
k7NfDLoNoYc30YSpIPNWztp4APRV0FgjmN0ZXBgXPhEs86VOdhq0TxHpVykPn7Q3vCABNjHoPoFC
wkvHFstWL8YV+UKXVmT4ihiZMESrqXCLVW2TMrkVEJMSLBAGYMgp2rzgCRUEWpr/ZmdvtiTeJJ0e
xyy6SuIjXCZXRimaOSt10qGdF24RkifhxLBiy1WJzpTRqkXgf3jJ4qfVmtKYrZdQMspW/ZXhiBe/
Ni2AIt/neM/a+a+Fu9EocLcU4WEPof3EZhQbam7GXHA+NYx+JxR8gYLPgBKGilxvO4pki8mCCtrs
Sz5uZyZo3YOZT+JqX43XpQtxgMcIvRMfuYZV1UpWuBR/mMZGkv410mKkkEVdxyQbScjcaZm5oClO
GCN69MzUfoqC4TSHyimi3WMVIZUC0PXRHMtNw6Z1ANmvzj9sa71k7YHb+kKFIGpy0o4P9lQelq45
VBQWkM7qmGWPuOpGTDuWCWo9/+Tx2ye8Dnp/MlVSEEZyxm2pJc2lYAXCvuZq6g1/1jrZz/kRaxYq
mFf7sLY3GaFiSBXlj4zqjcICTfhsx90Fd/lZ5u9zOxM6MJTfmJVP4kjaMWqrgNzQYLCeBhXkHu6D
bo5V2mQSEmIrIyVPT7wpPOgUmRSdpUScjQgqs7ja4qnRm73kWoFKQ3PjZcpnXl8j5BdBrCbFrB9G
/1TcoZ09nqzcPKptRCsTKgeukWLLNNcJRXpUswZ3v3nuLcSxJ5aP/7zRyXTWgZcjoR9V05fGeVsz
Ma1PXZGTCk2vim5djUy9PYbIy1rg2SDtQWBd42sCLM/KIdO0zZXowzWYuZhJRwMDClQBN2x26CMl
HRuwTh4GjDQs7PhTm/hPgS0SasETBfL9QL6U7Bmp3pyMaW/kd/mfGkj3aq4fo9I+SvEVaPUpl44k
DhLWhAxIb4vBs1b8dO78lJVnkpvLLMTZ7MlPMT9Boyrw5Nd3g8G6rr4X6bzRCrhJ4ZuAAcvmKP/U
mMB/7HLY4VQhLGtt8RVvzeiZlPNG6dItN/Gtyv9ZziNUPQlcfxb8U2WmzNKYlO23qVSnhEMawUzd
IoIV0t2ArrCLOmvbhl975Ov6yW5DrIaAIbbZ8NULcg1fsj3co+WaxgUmQTo19L1Bay+/ux2d5Bw7
nXqmFVchwYnSI7BZRmwZppk7HzSOWP8anOrEv2xaTzr/YyEoom7ihmvfp/JnvK/inVpYK86MMoO9
vRZKScwTwoHz0njQ5u4AqxBLcH4wey6vpLsl9AnjXhCci7EnQwpoSxiTTseBgMYmasIuTLscgTE0
XJgfN8TNuKR3unLNDyApzGh0NPFbNssBIJq7GcBrmW48vUkTccEKixZGtpFUpdwTtR7QOLWZseDM
NLbr8SAxjVkj6pJvI9ICxiFjEPvo5Yc5wNHaMTrsOA6XTlMOh6o+2iiDshaQJeEC2b1MnxLRj+YE
DS+Zz3ZK/hczOdyaEu1QxSA08CeptLI/c9zQSgUAXK85PQWkJvD9ltKRjzOO64s+fgASBJD6YKZN
vswe0uepT59bYOLjRnTmW/ISo3od1PFVsz7XHjD6c1FM8WUMPSYZchgN/tk08VGyAVw5JNI7je/k
mKv3TGZiHq+0g4Ni3jqJZeU0g9CRk68hLHxc53g0PKpLRo7H3gJNWSNh0pMwSQ3NkcMX1WSoQehS
Mgm9k1eD0kboK84ZtOSLa0YpLgtcFB2ePgqPJGiVwVahQi2QKR7SyHNHew38rpqoeymM3Bi6V3Uv
5+4RyMWztib3n+oC17+xqZnqzkwwVAPdfML3wBdcZq80KhcB727g+mGCe5akNfLvzKTBO4hMs8Fw
Q3UbUn+0t7mLpmJkV9y8yz2NL74XTISVt/4uoBHodrURbXsE4UJ7wcWytfMqqwbIqtWsH+sx88dn
HWlZ4/rVq4Q6CMdhfsZ8O+Cmx81InaFEy6wlHXsMLoJYGZzsuj3Cxi3M92Girzz16GDoYQOR/c2o
pWkCfQ80Gwb+jaFsjHPXkWFQK0gFrcQ03YZ0wIaQYFFrsajZSBg6aCPBHEMl+5wXNMxbD0PcKVmb
yWyoBFwoPsFpVRbf5C/YmW4apQ5Rw06fiqMtfQxEX6vxgtOFvIR+zXPrFnBEpfN6SZkCd9QFLkw5
/qpGPk8LNxX7uVKBmsExZbcZzbc8mN6WJnobuuxVKbeFSquqkvFx9nsqQcdAx9t8XpiRh1yQoutc
zOeqA2MvyqP0W2h7pnPAPvL9TA5WkkIXnwY9Hxxrln0v0ZvVcuL/MqoWuw1++nZnl6wrmc7NFgkz
tdmRbXfii5RVTBcS0mfc0d1lnW3LZA5vbtaDMSFUHAMk6QKMP7jla7vbtcu0DwpACUzEBe4MQqTb
vIz9kAUGAC1DJenAGOywWuxiZMphEjs2OH6r4j+yQJoBOue/h6UCQBxAQvMyKGz5iJhEofH35Ga1
02MnHIIj3J6wRktVAnfksMtbb5xrrEqDBBFt38ZfEVvwgtTR8atW0BWY8+hpcrWM5DJieVQnci+h
dlTQBW3SHbg/iIzhVugi+7Y+sVP1wFLlW/CQWll6SrnWJ8VLhz0n1l9bQ9sr0XsZ/GuwXy1fJjPH
QX/uQeOkIuc7gK04p244mG7NGzwB5e3cGCClKEuU+ZFiMPJ4BAok1YCRXu9LWpjqcTXZYsSweE5L
Jh/clS42BxMMSvRgkW06FrR2zQ9NnrwOQmp4WEg6zlJ+1JS7yUyqp+AHcsIVJhN90qGrmsVJvGDV
RQ6kuBMLWksmIvxpaqgrKXBj6arG/ZFI6TXo5gvFmiQswzqG3NKigkLAgAxBxIl0Vae3niBd1VEM
Eh6iWj4A2M2JJhTGABnwJZYid8bdO+DujTbtrSbk3Zr/I9uXdC8HAYOoh4mDpe5VTojKTV8wX8HG
ZRSEpQc+m7nvrHkvA4cemHXR5yPhJ5hM3IpU2/UEX4gRB+uwKMv3razuVB5EUMCPkYAizepzcVMb
8xbgh5gUKJS2jZ0NmB3/f4vCLsiVXO7hvtFyp7o5hqSJpJ4BWxnNcNUH4VgulMQt255ASdn4EVh5
hU6qDCBDvQIZVnBVDvcI/YNKtBqinhH2/kvUwBu9UyazTeo/nd8r/Rj4whp/ycGLSYxGcK3qjGUH
Lh3EpKqCSjoFzy4JHB0jxGTKLjxRvBz7ymmRVRWOktbCRA2T+q2KSShSKiByoqZhdInl7ypv1qFy
l8mXiKS3urytI/CskU/VhtWNBnrsWhKn9Q7Km90UEFtsRgBUv+n4xzoWYig2F+zal/WJXEYDAvUM
ix1ZBbrVCNgtFEeJs5c2/pUFnm7oIaSibJ2pCm/MlHekb4gRITpuJSyNg8LF0yh8WUuOSPUVEGuo
v8/zkGzXK9XC0p3mtcut37OJp4WmclgDpSmhF31GGKy2GKFQeX7oGKhWOqzwK/U9Je+scW8r7GGv
t4yn1H8Gw8Ax3Tfw0miFCGzGKpwpa9zPFN7Y/3HGLD44GxulFD26BgdxbdN60h0MxcRfMcqrpJ8y
/0xcgdM6iji/AdmW4NSjeDNzNFvbNVs4YzN7Jh9XgJ2xJZAZl2gt+euKo0FoSLSzXi2XxYBE+Zwv
RCS7M0BbNyDGx/BKlRfP5o1P2hdYkaDfPN2CgCKCw0zivEFEn58b4G5EJphBORE3T2LXtXFtdHT7
hrt11R0F4pJtZqe+RKTHSQven7MLJYCA8C74Iy6q/dFxGQV9muOvx/6b0X6TVo1nDLeB7h4wBJ6Z
AQ8h54VZFR+1kU5nk/6ShIpQFM+NlFWvHDflAhcWgmlKQKciLDBwL2b+vJjNI57FE2cVR7JnMhnY
qLs9l+5eLtyo5R4J03FaubHLb2/+ldlXjMCmjFeE14yOb2vEmYv1Z+0ULFtXO41jcdbrajtjQ6J+
jXqS8qZWXoTqo9XBDbirILSNbulbbymPfAW3XNeelfWyxTibHAjLJGURlNhUw/pabpwvktfzIRzf
OTGZS0zm6EF0bMMPibG3huJSs7zNVXQkj+Nza4ZiqoLtojuq6mUYQtuS76kf01ON2sYVoURA2Ilf
YPd59R5PN64rKoVJeO4GCl5PCxnMkht0Dqw3mnBsMJOMiPgCeZoO5UAdij/i8KsBRvNSr6HNScHy
i++7o02bK/iKHhAloSXOrKcc33Y5j8cmoM/JYLxTbzRqdQZqdRbmLcETf1/pZ5zvfz01qr1GcW+I
rd0xzILSC3mv06Em5c+koF6S+Rk50MKnlBKvonl4ptjOuJDnPukYuiL1HeL5E0HABv4wUU8lz4//
dUCmXXyYVUdpbrJ1lwmxwAum/27xoOljsbOUQ0F0CrfIijfYtreAYWHKj28VEf4hBis1gha1iib2
MRT+qQrQFzivcdmt09NM/2g6ymQb4wse5l2bPw2kVEVMNpKqXgp+aMjgDblqLRvc/KUJUm0pDmlL
O7RcqgdS5fKmFMOWX8FspLQ/wNQKuFVaHavGvxCb2bSa3wSVMRrXfjdOUuaxvVcW9X+LkvJLYFUn
I0uY2vjP/kNhL1bt9jJyC40pUIvAhMeUQ1CimGDJmgoiTaY/ZT3tqtVW19RTmuJmSeBQNvLBrltf
ncJjwnVCPTauoL6UC1UnskNgNE4l2Okyj8ErOMHAq8bmsBJu2VH1a29ylewQHz6FSnRFamjPMdwJ
D9z0sijxKRxJ2Yr5HCYMpXYxOlEfJzudOwu6l061zWCfBC+5mXYuszzQ01aF6n5uC/xi7XRJaoAp
G3I/W4uNV0JsnVaxFazpHADv7F1FVAhc2V4b4WQRJ0o4yrysTAKZdam286O5lmkHro7Nytlk+SaB
sJh5SYNZ9lujOl3nFz700hFvGUItXkpvCaftmInbotlXdvFrSK0IHEU4s3fJT8nxM1o8FsNpxN0d
Ono3uiXxYiQpmvesnQR+jqyZgbG5YGMya5Iv3vQChHrfRAam/YzVu/fqJkUN1Tbk+72O8IQqVQeM
ImhK0K7ts5gJGDh21j6J3nqSg20yV9d5MM/whsjRtGuNzzz8/zalsk1heQmV7yX/NvuC0d4xN146
hQetX6t9FIpCq3dp8QPMYqPulZ2TYQqmqu5i0W9QUdOnt0z/G0hEDOQr7hfrryNjzZV/WyU8mhQH
QqvrPyUq0GjXSozBNe3TCKQUUireiEb2aNshb7oLpYVkBPkZVKZWRYZrdiqki4KsXCRX+zE0CYq1
HHWgve1G9G8Jp8ZKTpSwGJFqtdb2GdYYOls89Iv10elk4xJRG7BEeMyn9JxW2xbtoUa00ZrmmuvJ
tUluvbzsOkFZOiDY1SNUXTW8XcjE2D6ThaoPY9MXsR8LZCRaqDWO8SXH91anuH7Udvjl0p45ASY4
SdbfpSH5yBM65THYkybhGvU2T83rCtPJf6agvTRZxWUn3tLEk4z3mEUk0Eh93FJeYBwOW61/W+EM
XXAqqBUgw2WQYTJ10OyHNU4wCJbRyvYGMBJ6Lg496f2OdoAlBlbtU1Y6GeBmhtQbcSRICWPKnEuT
gasYqlPZu3mGbZjUFYlD1+wyNy0lZm64npk/ig/TGq/K2FzQjzMK1DHTcEikZyZY7E2pTRuZW/uI
Zw2Jcldiuc1JL7W2guez2xKgZQp8bI1Dm382nGUxLQntPjbNU9fNV9HCRm9vkMzpgl1eItl9SZWH
kgzHrjdO9ZJfcurv2A5YTkqSEgAkpEI6dqie9hK6JfpeEtb39hBgVegi5QCJNUjGXQ2gOJ1Lhsr0
wiyTR+6BLVdiWpIAgCpYrIbma5hQI1i0mSgyllnjG9pi4W5sPavX3RZKQLFvQIIyebWGhoYHYydP
EX7Ea9EWPN829sSUTu99TGtaXHKzBDaMXA8uKekcG8dTC9ONPuhRflT6U8LdKCX/SNR+/bQ6Lmw1
n1bF0VpnDpxHzvqBxTDnBYgnPMpUHWAluuFeMpLBbdrIDengiFnm0/AVGHHCoY2+dtqmm4XZQTVB
zZlubcf3N5xEAisDp9VwST8sHJ2ka7FtpHBQECz3NGjsZQ4g5drbZZ+ShpkKZFAhPDCHNsaKn4kz
Tqn2NI6pDz3I7pNCGAHQMvQJcsgz94uKAUBMyUwPLo8dBTLIhOpyyCmLj98pCts2PrzjnQXyYOUc
I7zKHQZenT8l4QjNWB1Xo/h+rSicXkouSIKlgyvWZj2u1XVBsySYW3zPEr7ngGYLayY7zj2kfBrK
dN/hz86B+MpbxKm9qsAvYqLa1OSg/mVEHKWWhhZsWkEHiIjX1DI3ISsWfSu3mjmAotNLzPPbIVmd
qzNyGi/IrRpxmEhHKZYJGGCiTl67eCSMXd4yRbuqQ3EV3dYsoa0jbXPSYVF8E5GgGIEXHf9NJJ1Y
q5ys+ArxfUTMDSP6muUVrYgaouEtDmkIzvPrxMIXReB/kONIynIjtbLuoKiKv8wfKnlTRIT3kC5d
xnUNR68QjpnMnRUviwwuqLTOc8UgB6YE2xUrdW0w11qwCGJo50LoAjJkAHAsG46nVXZcQ2/AC3S2
41QnFNU4avtG2u4w1O1tMJxiadmRRy+J2OIn4c2p6ilCBs+weO2MOXlkizlwdOe2qdPtkzyGKrzn
mn3DTW7HKUUpGJHxcPRomDNjPFhi6FTR/17JtMBlYd4HbHYCd23FSmfL+SFask1CmV97oxF0T4B2
w4uQwM2tiUGoEcu+Uj3W5klde1iY5MfmJmKNSbEzP1c04EaXyKQgYqQwBPIpNuHIEG6mkp2FFYpB
lShlgwOt99QUYNTyyT7O6y17JHiEdbeL+a7L0R2D31P6k+Q+YV2YutBTXrJauhhhc+FWvK0xWMxm
sxswiNBqbXKk5hS3QdXzYvxfy0imDp/RmL+ILzz7Su4P0PZ+28Ex1tEZuMu1HwvRRVVjkMcjKSuW
mx8SxPN0S6aBk2R5MPQveYMBATeFdS0+g7bdc+9r0AwH59L/YDvwGxV9urYPlOQcgYQNYBEgh5NP
wYnFRIBmL5F9xzEQYExMmo37FxPTTCfqFP8urCaYzzG5m+EDtxbz4g0wgfysxR/cK0jnEy+lUxva
N8FOWqKV7yiJ6UbiUV0f2czkf7uTGMvZJHE4V+BuZ5zZrWE7uSaNQr4gD55tSfKsigbJ0mG6vG4x
PPnv1NJHKwGp5SG20AS0nS7dC3rpw2uCB2qM00e4nxJCyDyUBMBsDCzcu2yNBwsDcQ7PAwFLGzYg
7b+wlsA6UPcTTQZhsaUyJMqZox6tfeKJXTJlTqBaHgUTGe13Iau2watkpzBr3+Ni8oOYJGba8iPg
gxqoaaxa2i14udNHl/0pCzttRPGvvZyMoIOJk1wWp48wcMgUf2NJraCrGPOef6kdA6OdQeh37uVj
dpnGCGi9eZVA6k2LeTE0yjYoRR9MbaPP3ck2AFkdK/ilLaWiI/v6ApSUPtFZ32iZhVyVbnSaZ8R8
XXxW7zf8PdqPhF3EWcoZwt3O5PyGb1XvUHznOzm2GRgR+bpSnTbt/JaAzjORenMk5wDIlwgPdmLS
CYfCYhdeysGVAmMsPXJyb6KnlnSBENKGwAw+uNXrWe7wLRHurQDgvTZQmNgBxuRuo1TmPzY+wrmJ
rjXBXh2tfqyIBF0WZhEkEg00pBwDg82Z2n6tUfcI+I/PHbFkFpoK/aiGZRjpEumBQ9mSnGaTMyiS
DApzG1FBr/TtzsBda+KuDSn7qVj4JaPemMXMdsVzSVdSqB+UrPIjbopafo7qLxt5Auj5dtIf/cwx
rzoN8W8sfYAAbSc4/+BCs+fmpR4u2mBdNLW4NgznUs56uNA2RUlnd3/LCi7ZInLNcZMxppdjfUNe
2GniRz8AX0/2CdehmSGdsN8WrQfo79jl6zBPTtiwalePEEuDHc4vs5y/djymijhmuoR+QpeQozf6
scdnRlqvhEu+VBoBV9jiC5lBoJEShU2wsQa+4/gDf62of9MPyeduvubBTVzU0XHSGBYzzcyQ0UbF
3kOZ2q+ft4wztf8ZaSox8Dro0z5jE0Ri30da7RJmAHeD0sWZMC3fl3rf+GsPmkwfoMp+XCMDaceI
hg1BPVJXvFn8EyrcUsKe7hOjb2eyP9TuOoIZkCxMtS/x74jnv9sObwivA4npGNQpWWKIJ91VCZw2
YdiUbk1N9fHXYd8mgF8HB8ILEsmm/pcP8G4n8IV8S5pPeXyzJrgJzXhuc/1S2ggvFBNZ+zBv3XQi
jwtOOsbFxfmuxe0eqe0O/kokc3LFM1snklcrFF9Hw1bRoaBvbQMnrn7vtyep/BEYkTjUytMjjXYa
fWIZcDoH6BQBHeyGUExtvhQno1yOf9g+u8jyjdzFGN+zkkXgs4o5N5GHrfh9BROeBAuMbVBtLowu
qCtz9L8WOmlN0DIKUJBywoQELZVAcol4cknAk8NrEuh//fPKLE+W9qg70B1gKr8C9DaXXQP5eURM
1mC8TShI5liQWzlxWIi9+60COJg7bfSdwjIlRnMSOnZHS9vmXb+Fq8KRdd+CEEAKU06AU8/SmPuS
fZvN/jZk9lPSpzsthEyFoInbif53KCh1hp//XY4nsHyKpwFbi8g5Cp1cKaIeK0sNMQR/8iVcaOgx
oovxDrzG1UZlk/Gzc/yBlQRbixu8xMgfQqhMbVrO2Z/enZVlg5F7QB8kSLcMndfJilsykIzjfC0n
PwTIw+xcRJy5c/8TvOgjH8WUbiVCLm4yHaz8yeYAzVCD/RDGngz7bB5vdGKoyj2az9YM6cowLqS9
GvUcKkyYcswc9AkCOCGu/G4QYKZLlZYLYlPlQYAQaGiYmuEHBDLzBzrVaDloC2h7W2POn5EY64Rk
HrZhKzsHITaUVQFC6Yqh6oNGdkdq5RVCZ6FpbmCBteVyo2mA+CxkmtxxLjIEl6hBHLW/Y5mLyYP6
eMISDal2wMdiZ7/O1l189bcG5HYPUSSz3hCmeJ4CujAIEHBZjXJCuPSk5gucG4PskcWd+qC9lfNv
yh2bobBRwmKQ4cOpxK93slh2FYNZ+JlYVuqXqCIscGXYOepXsh5UH1FbYuxLLBpN+xsuIzcrWyg+
M/5A9wos0Akmn9TLM7LLS3Mo8tA3i3+tRGQjj3lMcBKW3bGx6TlGNCi8IG/AmXInIvmllIx1ITs/
KKzuW0e3a1oLGNMPFrj9XXbuO8yf2XsFsV8+kM33JQrGs8/Hoxt3/EriiFGNORAr6DcgBF7s/B99
VWBBk40hVRe5N2i9BS+t7h621h+DhYw3i/Ii0ZYJqpzmS7HnvaT2Ac3kZYqr2xKpfpp+zsxgNkNs
w1vAkBFnQE8KTxN/pSjfNa63ffLcRNpbngSvFc4eRl7j8jYRR5h5jFc3bc7r3w9UPDIfB8ljgeSB
2xDACVr/csUVjC0TKGxFBHqqp6AFAzLPjmFh666qy8IUSld0vHcjhibFHx/ciVoFS8V2HvANZAkG
dD7/5kQLWaYcGjojkiLYdTJVrPwDYu6BEfdAg4ZNsOUN90DAfwwFlg6Qki4wjc+HjPamjka7SScw
15OMiU/qmwUUt+SwlwpSfYkAOo4iwBct7Id5jR6GmxBQ0rDL7d5pcKdbi4YStkm4lDeD5vMT+3Y+
+4NU+gsOXIbhAssyeUpD/+wMJyNPZ8IXMyhBIBQwY/AydddecTUc66zhFGY9oNLNYEVHfTL9srF2
FZXwQ+1r4Yed/kR6em7x3YuG7obiOi7xzUgN1Oz6qWfCrvbBk1cAO+SltTk9llvca+TF2mct7B82
lzvwNk5t6wgBNEgkjA/igg81PXGzNjWs4rFTS5KjQllsuR6N1wGtkzNrZXJPOJEuPkRd62uQaoow
P43KXZdeLfQoiVIvzOvo1Qa2m9qZI+EZ3DjQXeU1DiLKazON6wQFIKN+CoJ/MrM1ZdZZc0m3WoEH
kwwkY1uo7kqqyJyVZ7ThQkIbNOdzFvVKyQ8FYWQbMF0TFlQcbYii8UfaSy9p5wF7SQlnivT/bsBm
qhKVGVL8HYqb3VUNY6n9r9ITep+4CgBSgFew76sPGclpTDAkUHsblNAQs10GI4t6dMgPhImGZDeV
Iyt4fE01SEz1d9lRX7VwQiUEgqdxQ6fsZzwmZ6vnZvStlEBqsIB1CNYgQhqBI7LVN+SY3nuN5hz2
V4mNZAjZE0cLBusTjUhG9Drq3AjrUwMypfDK2M20AD417bUKBl/rS3CeJUqxla8ESW70zx+6kQTF
gg9gmY/zd6xDOx+iUxRGjtwyuVy9phRS5spuCCht4yy1pP763SzV64pjAiawX5rlrMCrsaaE0iGo
UBb0Dky72niy+SIzcRJRCBqGZw3uVSY7JoF7KwMBDlOBx7sMcArb1pHxfz5g6EBsRb00WRN7Mu7t
qde6R9UWjzp3uDTcZHi+HNRgYBfrLw3aQm38JlwmfrjSca/vLus5eOL8Rgu8G5FtnCiKCQyF1XEL
PGU72I7BZFVU5qmEmzHoMg4sJyKfSxdJC8snhuM6IYvlpP2SgPeo+RG0kxRyTKw/c1hsLpjPnkdK
wblxsszV+4gYJbfhQWnPbZmdLOBgNHU4FaMLjavFWoU+PKWM19fmt5ph2zpeFzVzDThjoempss5C
zsEdK0FASiSQeQwKQBEFlsJGd2WANSCLYuNP6mkkyzwQbDD7+SnIE7ItoEPNI+w9Qhk0a5GNxXeA
MzTLHhSkPOzmOya3NRFtSM1pa9jBQxspKv8z9LvJBF1JGJXBQdYg6M7FUeHYVX0sZu7nTQx/Qj3g
nCUPa/fJKeNCz1BVsqwjDhjftnjvwRn/Q91SobNNBbk10GzFzDxT8dqKrQ51ZJ6i3Wwz8+ZtLGGU
ma1vQyLpls84+Apz8R4hxtrZI8sBaOJBI6pWvug5mTcrcdT3KHjIMjBF3pkxHm5atNyS1crxrRIJ
sPL+LOvWKc4qB42UnMWl/s/L3lW/y5yiXFsHM5A5d7BbtBxSKUFsKUHMUg31/s+nh6slgWjtA+Mv
scJt2r5jDkZKBNsx6V5IWmTYaYN0LZrsNvOS04zRYX+Km43WM3iYmfioxOwXvyWNS0WqX/OpxZ1+
KPnU2iKmuzWpYfHJazQ9ctbO5fX563Vc/vbsV7Xlg5ORha+T/gkhyWh8VQrmvxnbzDTt1xxxKXm4
VkzV16z0mjFGBwFwqYgyp4N+yvhtJAzPR+Viak+1sQvBgWcxtFgquqckOZRG6g+fs42Juz9qeMLa
a6l805dIS3AaPnR2kll2AijRQu2wmwK+gIDdoxJYZul0BPfs3fxMdWFOyAWZ0aAGJULdb1H3dQ5M
k4r3nPs2gQMNpwgToLm7om3htHgudhJwdplJ+sIkPWXij7DJJY7ZIPAWtk67Pw4Y3Cq2wvTGj3ZT
5PeaKiWW+u2ILiIrVJjJmsO+gDCIS21Z8N9Q0iWzMjPSafE+r81Ws/qtweIXCI55y79XwY7Hs8Kc
D+eW2qJhK2pQklDTJlAn3G5TCJWrKEmfmYr5kdntQYF+Isk5mSza0PnPGVqPwaECES1tKm9WLg0G
j4gJUwCBBRRYFNmrRlYvRLFwx5IW3KQpTZc1YTlA9E3xMwT4CHrVHaqYUo6OCyXhOmF7TZesEahD
fYotUgDlb/Ma0Wo6kyaLl1tICTLAp2WhbIW6AH3GP0lLJc96RT4jITvE3HRoXlsoDXwLCb7bOv8c
T+hsxF4MGkMAcDeZyiYDC+lak/7vZk61+04yPNMd7AGrMr4jnqu5t/jBdA/VDGNX5YA22VADYdG/
zkKYY+whvgWQ6TcsOVL+H03ntdy6kiXRL0IEfAGvBAF6J5GUeUFIOhK89/j6WbgzE9Gno/ve40QB
VdtkrtwCX0BdPtxTUjp7WJkq2hudIXI/DBsKPliMTVUh9P0cZIoopNUD9jO6jGEeDhH5vO0ptIxT
V3VHBsBj4cTSc4Q0qCYkp1b7QKfMSi5SHAL7aTlfURyHwa6I1A1DfyYXsM5n6VlYBNaWPG1vtBoh
c+U48gKRQjm4jDKZuQoZb6eOTWnkUwkrSBUnGIBA+yaCTybMKQgS2AFbRMOWK1E9q51dlDsziXaK
bW9Nkg/A/oCwXtfqZnGhKjYlXHQqoA5zLh7DJFub6WM58dDK4lRvyPWjqyThCdLISzYidmr+paRP
Vwm6tuC/keOc6ZuoQNvWrYoR/C8iCob/NUhDg3FLgOwgYNsqMQpFshHn5q4lgrsdPxBLMGkDCUb+
zOD2tcRaqP5VtA5yCMCx3LGbf4DO2yk+Cs3at7WPnPAmuoaFMP3lpUgQs7Ic0WeunZKMcoXpBSDC
WA5oL7AotCSiRONaAYs/EBph4n0nwQL+lKwikrM4A82K2CZCEurLUPhOgjbKmALAOAfV3mbMXYeA
erx8aQf7NrGaYdYMB8nvWTrm2UYBGrWIz9QAhSzWmo490MQntwy1lC2PamPIwNIkzknjOfKP0jDY
KixGyhRvfPk9f3ZsIVtG/MqlJnNhrFlrY4AEC+LPF0vCMBdPFxwo+G7DPNxkxHnU2o09OceM7KRT
ho6+3DIfA3pHSjeCYdZdnuafYwugK9cDaCvqNDxlqCex78IrhbF8gHDNmMBFN4odqYMoVx1m1vHL
n7m8OfqflQ2XTCkuVmufCybTCQUk2bMCw201MRhiiFIzFeX+s7iXrBXhvUyELAilj7pNrwbNcTA0
UDHV8yy9wuLbkhSZ8SmZwffyecwVZev8ikW+JFFWQ1g8agrfDGOtBZeK9HLMzzrutSFPLlS3bfBG
C6ASR5OHq+VWyWdpVVN+TrW1LWecSsw41xIw2SiKdmHkpPOnqujEW6KJuildeCXse2X0mkuMx5um
iucietS6lxiAPeEmZz9J1ynxzwbj9ljSdkTf7GAXg0ZdJ8nLFyXAFwemvnBBN5LyCQpsoHcy+DAt
T74XyhnU9FwI1OhERAEuCGW3RLhEU9eJcW8z6JSmE/ETjgl4euLilJjn53wIijRtWIYV/bpDCsTm
z5MQL3fa2kbvV0MqLoZxRWRGSC3j72T8+MWyziG3Ds7uBj30hGLrXQUm0kD28nR5LViOW1xeg7hw
+BEt1QFx6F5BhC+qrCrEABa9gtNkZEtSzLxhQkDrIDvEFogvS70yvqg79J3ZeiIJCVFZw8Y7zp8q
wTXMnOPeWbIwtBBMQOlY9mfO/7PB2oO/YPkqh+cOz6UOz4U/UPwJLDsD4hRew5vEtWoyVefRamKH
XJY+/4mbq65/d3rMeZLypZCXy26qZ3upOrJB4jmB0mjmmHGuGN054FLxVVigh8H5DaWF++JF82Uu
VBoi5QztXkHUYHFWQUXhaS2Nu063pUMHMjkOGXoabDnlo0XWco3wTfwzMbN2MP0QKWEHHGfmTSwU
aX+6+gQdk+1T78rvMxE0M+RQdsBq61TFB6iddmSjr/FGcD8HNAZQrjI/O83+tXnHuXvRrMEddE5T
FbUCZC6shW7Yi7uEfzfEpyq+2SV5FJ6znO0VbAuZ+K5nNBgAGFtyvJGEkrzDgVq8SxHqStoVUMEF
zN1BCzHAzOep3nXoYqziRuSdxd+hVKRHgB4A19M6yJgi8BMFzpcEVpljWxQdnY3UR9wS7Rd+rDur
+Va2Hm2nHZmMHAPtuXgHgknd2PMuBTkS4ZpPqNw+JxzatlbuzfAl0iiGORo7qcU0x0ipZQ2FGttP
Cw+4kWP5/dom9SkzXuKCYR2rGwAKYHP4UhbMoxOq092e2UnG7TVQlbW6eHwUBQVx4IDFDCluOAMR
qcMOXdb71YH4xdU00GlK5lHvnArmjEaeTy7Qiwt5ZwzwyVV6wfIjF4Tb9/yRyN4CQDIoPfe5GexJ
9Cgx0cYJtm5EMlab47YyTxYHqmzn9x5yGGbmEGt5znJbFT9xiKEo48THu3xt6IcEhuCACB8ggRqi
NtlmPyC2NXyKoVkQNbuU0VxGaKffb6wSTLyf3kOBBr9SFq/7NhmMjYYBn8IlSjuu+I0SsmTM6Wt5
LxJrdkICBNL2Yc6oOYIQF23JOmVFZtlR1Rm83uhRjdzYt8gyVOT/lgYfc6ZhAarBmGlhSjZC22s5
Cp5HX1G8CTYwXwlqv1BahBqbFr1EsuFV7oBB0u2NASNKyrQGW0qBTFByebpfs3B6HQJ/H9FqRDGr
cyJoGgvQX7ApZ6wd857ou73gEyP9ibAmtNj+fK1mZo88tROsVbI/M1cmb+QS0M4O8nUucSib+CCG
xMXcgyJqS5InGPz+ObqdkT1LUyXiwbiPpEaVfXy05reulBAkF9whZFQQbEPuQQqSXzixmZzaMrgp
MZaAKFfOMsX8gPCKka9W43orlBVucWd8dGOKhz/4LGe+HbxKtTp5jf0QPLCyCTAlQ1tnuEKtPTFU
LBcfY8K6yfDyqEJIKpiCjF5pJ1BsNgri+BSjSmdqlzBVV0iQ0Ritk1qAMUJ1MBG0gD+nIybnp/cz
T2ZzU9iXLFW9qCWeYijXQCixwfnTftDNPUSqQst38tAiSmZyvLiDVM5RpLxGvO9DbkAqczg5/3qM
Snh2bNxENEzxYtsZGD4p4ZGqSArGG1taQsIQEnJ9y16XSe5LykaBEqjjScrNGMpSvbf84MD5lmW7
DllRxzvaA7ga0mjvX1gqYdlo9qXf7xvIEKIlnyy856X8mmjF2uK3BPzFxB6VFEiiFgWDvmQ/kWVI
bLkYTxGdmp27gD5sfIZL1U7i3U4JerdrbsvquqMr5bInnGvVtpDx7G8a2TWd+q6HBCAgAZSJQPbP
S3iyeT/bL/9dRPFFVzvMgOyCKdPTRj4WHMk11XmGpK6fGBfU54iSbTbBbaFFzllItXmx6XCGZqBo
2vgXdnCGDKP+xPbWWEsyFEpshRLRbRV94cGt9IWI2VRXf6T2xriRlceo793C1MgD993lh2Xd/GK7
eIkw5tWD21gEIYa86dY5aMeVCQYaKoXTMFWyTXwYifPaxLpbMchHM0keagG+MurmBytFWjR3JFDO
0h4RMauNSsY4YSWZPYDofM/z7xJcZYBEqZJ/NIOLLP8eCM2VB0y3Rf8ZxikU2cs8V8zKyDilgWaP
uJWX38a8TBU7ejw+6L7D6UdeEp2ym1Z6Mvt6Nadzbpb7RXLmmUgqMglzsbK+FTSPjTgp7ALmcRXK
7SUqzWtOaIuFUFvCcEhbg1iLosE8i+qr5BdH+BTSZzC0JJExlmJgG+KlmMePRWI7BEeUD0CL7o2x
KxfrgPUqNS/NyChDNdGate5/6Pg529uNeYqSaK9f8gKOdrTtNNz+/swS2dwqe7XeNQgqOhtV5kSw
t7QjhhIHS72Xc2un4Qr6amtPu9m6thlw0wz8atIAViojRfm9rZntdltEHFsD6308IPnRNv8/uA8w
RU386DFGqX21DrUPjBH1DgHfWRS/Zodnij40eLOb6RnN8mMyhntNLMnCLSYOTa+3Nv5sHZ9d+ezJ
69SXhFhlUyb1ey9Lq85+mKp2QOelzBce2gO6+cMyBRu1e5fUt0FdJ6N8sEJ8ju2uB2C2FOs+xmJI
LoaNvDE4+OTkhGV4s/rhMjJ1rXmSzxLFoGR1bLRYYCxDL2apCNY0iWkJofKJipEBgTbmP2OTUqSY
q0TQklKbtJZ6svr43OOI0lTtDOtKLtK9pGx0OgLQEyUn9pYp2Cauom2JNSnIxy13qDM3L0Ii0FzQ
Pmn/pnA8tOp9hmkwZcWxV4ajbijHmPITaqKTQ3zSUqCaJHyBDtb/OEsX+QAxX5H5Q6YUceCjJzaJ
jP0bL1rHD5NDbYxGl6mzgqNC73KcyVjDLCxex5aMJsQNgcLrxjU1rSPlPH8l/fsc3pjV4vbVfeJ0
mfOgo8da1LGttjyy/7gp/HdkMsk74rqg2s3Z1oAmD1dwKR0vVGZ1S7wigW5VFKLxbL3+xFjXa4CI
dA3sxWHeJKgNBx5n6K8gZIzpSyH2xtbJYnW6f1b/bmBURvDOFHzbR8p/KUPhSH2tIxOsoic2l3vA
Ogavmjq/dlQ+bmuw9H4RuGIM6xVpZzDFL339o/pfzAYS/KNla9/kkkYv629mLF2ZhuT6XVNOPh/J
RDGCSNMrQX/AsVKg1EnMSArBb8SnMzSHxUhPfKLcUiQQ4xBzOoRuvaAcqp6HjaBcOoG5yNwHrbQ7
AkFgEoweZwL/FeAaCjgtyoHTjle/M1pEVn+ce6lM/Tj9jjzS8rr9xOHudAZWlsOg/Miw+imAwAp3
O81OTlgeLiSpIAJZ9owgiGR6Cup5/D3EMGtK+6BIO5fBe1Q19zoaXqu7YP1hBcaJb6mJa6YhY1YA
l49l1QktrLgFZRRUP5txdKnveST785Ln18L94SsHki2kZVQ47E2U5cWUnbK13XKfFe8d+5nOvGhM
GODDXph1xgPSitfF0hP9cUVvKE0sg/h1TjQBJJMvVI0CZMa/AYMuhNycG2+6sQs0EnGze4Vd32pf
tfScY3PmXkGpsV4OT0561s0PNfmoF5cSoUwy7YssUy2krF1WGrAqPAsWfkVjuvmqi/WwUh0BwwBs
f+0m49UvETWssPjUrl2i78A5qrEPmFpr107sSwM2UuljwEAfEkahx6ec7OKzyv9Pm9XUJYfgw5lB
QcYhEU4ACTPx4hOYg7lyWelY/DxgeoQMU7QiyOlLr8A0KENYVWuWOcyylwW8xZBMKiFOwnNj1kVG
aNOsRbYeO9D6a7v81cSh6N41iDp+6HbFQp/kwZeIR9nZsJ159hr9CMCoAvhL9hLleeq/Zur6g2t1
0tFo7sfquczicDPKiAwdoN2T/dDf00o8ULd2BSLTJL0ZGL2hRHTKldgwYsuRgS2POR1a1tzy/qUl
950hl7y1/+IGvhW4hDBnCI+yTp/ErapnmLIsC+j3OKsPBd44OB2gz3pRuYjiqdw6Ew4kb1LyUTQn
EwpgYILIR5aGFtRcwXEgJuY7ZeA6Rujb090j4PON1mfLI96C/waBmbTISh69trG86qPWNDd590ml
rIIrDDRGuU7VLZzA6hChCSEmQiuNQ8HIe6knfck89NwNja79B5PM7WntsrFh7ry07fUTs+9jdvkO
//APl87a3iCloBzKgeURjEa534eSQ3whWXv43i0+H9nABlwRDUcSNyHiYBfc9JxV3Fm4ydFG2huc
B1Sgis4GrPyNmnRfMNS3SSIcqJhRpdnIDoip8L9L5RPJ5irtj8y0ko8Ey2eXfHENZe+cIUr+9Btg
Kp4NoaOenNKGmmnZrlxXAA5lDzlPa2Iy/yJsYWfWkDNsTPb+qxp8RXSL2E1aFDVMcsbLHLTX1Apu
djjewnPeWOCdzqw0L8MaeOe+DMEryld1onPRf20j2JfC3IE7BEqImR7GNRcNSzg24Ed0NM6AbijB
Kmu6LZq9HJhUuvp6tM0T1HtqfBD8J7AfCqkkJ607yAZaPcEiyB+2w3hteFBCtDuAeng/V2oKcmXK
XN3icf/f28qgDG9hm09riA43WuuRbOn2cCWnGDrNYtnnBLNbIpQpfiZtV6X1vjHtvb6sIS1GbeUM
Zdjj/mZ/OizkgaIiWm43YjxG0YG0IG2ohayd1RE9rIsrC2B2jJvU0jxS2XzxlNvJZdJYx6YzGWId
1cZar4G7cNHsGP65+cISC2OH/9CbSEG2K+fGnYufUEmJz0uOkX1pUutkqsrZjrvL2NsXFuQTNoIx
UK4Z1LIs0q4yPohi7bO5UIrN4FNMcwNZ/wcHS4CDSUPpLZpJJAXCnjZzdBJGQ5j8K0gYiXNeNMGb
z/1lTRGvzvnMi8yEh1kQKF8c6Jo41/lwWqxOIzOchD1NKlhrMDKaGBsjyyCa06RbxiZBjuEyQua7
XAiAuyHsJw2xM5cL8ZkgYzOjJUeFRJPrkDndiOA72UoW4Lh0H1z5jIypXKfVPxsWv4KhOrHEolzs
i7+s0d7l3nxb9gsj1rSKuFn+cvjAb8gUTRXU8kk3JWh03JTGz8T1u86fEPc4h2qLHXYGw7BmMdbt
dX6UdsNI03bQERNNxhyWOURJwRH29VqIdVEqKKi+TKYeJlxfBFqEJcVfaQ/YLA5OyFNYhjjYkA/t
cwzY5PLLx7lca/T5JlSoDCoUUIrDMlvuxL+cXHbDAQGJnocZCuOxbkYKz0h1wthSrFU9XBuPBolz
fGAKSoNnHswxOxVWe0YOlZkEYFTEzgK+qJG9IeIO+uGQzgg2UKZPDJjNAzIRUi0DANY5Ghy2Ph2p
KPaHHRELXxQH1deeRq08eNCD2r80AKDP1Zt0VD7y3g1lCHLozVKifSQe2ia8zIVjwi0tna7D52dG
73rEWdxf48RweZ8g6JrvwZr9aHCx4cdAa8Ywog1ONh1V9acI5IOExIV1TMoIsxuvso/Z2vf8EqlK
9RJEPXJpBkIvItrGwzGbKCmXSK0YO2fjFMTPMnxpm98Qh3Gos7KoL6Qt5QWHBPGy0GrVkfSsWblZ
+WfFyE/ja3DwkycoA9lJTGxQ2VsuIdRh/hZrm21rHTqkPLVvsXA5mzPwWx+0LuGqEpWYmh4rXBXM
uKQFg8FXbNWkKUAlZGMxBAzjGb4iCDzDifkiAK8cxWrCgm3od5O0Vf8bERiddcIz32WcV/oz4M5q
9Ts8Q/lTt7Ytt0GZ0iTt6vqZaEzANFrtQMIrcp+ZfyHhdngUSGbYzwTskOG7zy1O+JkViP/d2Evs
TLeK2JVgLoYwpIw1f6FoCdjV1uy/qIDYAPOGTrvm2sCH5fVPNLb2HblkjJHIsaWIzgqdNj3xdKKs
JQIMc8zU2fJOrpLg0yoIJ/9uuO/MHMF5aacXY0o3S+Ae47eLqIfrhANjsBCGYKXLPyP+aPXQclqE
blN21zgOAEZ5Pv9pgwOj8g7zBKr/UVDAPtlo32TefJudjO2ze8BVymdeCq+LWjqhAFQj/EOdeVG1
KzAsEvfrVWbnlTdyCi5WWd0AcTdkAtflRAiOw3hBZTfaNKclcWjpwnKp3+tCu3Rdc5nD+DIp3Vn1
GRBWv1qy07hJ1QTHKhoLDeil7Cn22We4EtiPERKjwYIyakMPBUNM1jE8rTAaHCVlfoYh3LCRu7HA
BADmtyOS1XalBafxj/ypi84x4VstVABAgqLcUJ7j3chU0A3rJqFFkBZkyy1svLAC3g4A5xiNryO7
gADZmsK3GUoy4SwufJsJvLnRP5JlEjMhu1nIbC+twARpYW0A58i8iBTjFbbYJD7yW8U65v8Uc8cH
HFW0h98jzDUdbGzaQrFSKWNJeUAhg+cKCmF0yJsXufDBiupb3ZahHH0peUM7E5CFmKd/Q1HIaECU
n75EFv/nW7+ST3uqSW9xGXmRPm/ytiD0wguHT2JIFOaFrFVm+Tx9KPAIoSnDkAC0MfLaQDIPsUaD
SNW6cI/QZqeK4242Tj61e0yGQbMSxuI022qjDw9Y2qoIvvzI3k4FsSKRus1HMFARqVcCnRJzB5rC
aNypU/Fi6+lNZAAR1W1ftmejF0fkBH1CTlAeHolEqZCwKNgeaE/41Bg+c9UPqoFaN3bLQCD0uerl
qpMLryQswyYswyIhY+AOKkvQRM1i5R1d41OexpU/19tSbV/ieNEz8wvijfRtGDsfynJFZOtAUGdn
s4RtZvymgiugOEGUN4GaxcWOOZ8pEBmM9POPwDyb6kRJyyKumdyCDtPPf/TmS94MN3amXb7zB/xK
YYPlskD5kJ0syT6BeZ3PXV1d2MDk6MrTSX4SD7gftXbZDD27p4i1a9UoblQAZXqZiXv69xT3Skir
4HvSjP2sU87Q2CjdLtOnfT2y5dXdkPNaTptTG+ZnLtwz2r0LklOpfssj4RHMqjIOzhO++7LyluvR
m2Jlz6kmqTSedhEUAJnlgXqW7OrUlMGxlAiIV4pDYEEDYvkuaumkWfklXcOgvcj66tsgA3EgA1FY
bGIBTMy/IxYl6U2bs6tZD7dBM16qWXutNojfsatgzyD8W2cpFjDPNrBpCMebDzDooKWnB//Di6Xu
xWyCl/6wE6a6j4JmnzkGcn7AVi/cAzEkMuuuftjnzM7PdM8nrcQBaXmr36a/5W/5/G3ljHCUwtmo
XFlLegLhQB9aKHjuqY6v9ndujMcdgUQEJ/vMLzVeb6tk4ZfdQgbZRXKrR4u1tyBNTX+0tvXUo+kt
s4t7QvdGrxjV9whMkpEqr/KMidKq1nBqBrz8JSzOJEHImuA2nuHMYiFr5iVd0XCDwfnBv+caHUEr
rYF9FVf2X5Dmmz5RqG0jZIXjFn2gE1OngnXSANFGYQ+YR/VCBWYtuyum221mefhxMYpti1pmv5Ou
dcD+1eIW4Rw0zT2NMeEAS5HTkf5rENkUI0QIAKnZ4QAQIUZ9maMeOktM+NB9yVXhMaKuCLTPX4hQ
AMbaZr6bvyylJsAYT0HkqAI0Ib0Cp4e05k42oCCTRRsYATlXX5OoTkyfFjbbo63wQ4bHWsV8QLhN
2DX/+aoGmtaMCCID7qCBa2xpFOB0QAzdoNzx9Lj1RHBZ6oUau7plQ6yR2PcH3KnFzkaV39mwAZJp
a6sedo00Kp44uN5UI3pPpfL9r2RPb12Csr+gPtxuE6njyCVtnG63MAGKTdUGDddj6MpNwwBipFQt
QnLLgYmWZLCB/UBCuOO93uGHl0z9Eqm5lzWyo0cojTJIkQKxVsASydRYcwsXcT/53oYrCU7kFtOH
VOzyEX5HtPKjoziNnNgrF9+qK+cfBa0P8+u55jZFm5ptoupUYmQTt+Ng/OhmssvmCmlZt2MaRZjm
tx3v/PhRIdWPsByjAtLVZ9x/Aa3eLK4M7U+xUPZVfP/JyNSGjF07ojvMKX1lHGYZAzOzz4oed0I0
bXGsDrgjGSpA2JFktGuM/ktg7solxHwUBlC1ma72M19Gulh+frR6tSTCVE+L5WPJKhHkFJao5eZk
1n8qv8IQ0z1p2S0cpRS5GPu9UQuYAKVY6ErQ1Fr5e67ZWY3Q8tVSoo5HOQnhiJbaBh7dDdqtmPOr
To5aCMsC0x+HutspYBwsyeko25pdOqVX5Znwz1SDycvYHscSHHcs9s2/tvVsBJnMGuOAggp+CTxq
FJaYuSjczA4pG9tbJc0OFuFLaIMN3IXp4GhBROhYcBpKcQh8QgXRHJdT5Bp8Qpqw0SYursRSsW9S
M15HQ5ylSOwwNnWlxkSZ7sZBN8YnorAWI09GYagwI7eEt6A78wiDTHJH9lNvFTaKUv7kJQOJK/b+
WK0Di28W7cueyUrfHPLZ2tsSM3kY2LJibU184bG6A2G6MdC5GWzR8FF0zQaxc+wfezwA2xnNGa73
Qz8DRMUqr9IK9s0zrflbTI9QFIi3TS8YCi8ROHN4l3TeJcaqXn1jir7xv2PfAPhvnotQuxi4Qzsi
HEQMSGnAeE8guRYPt7+wu3B7F93Z7K5IGFlGLPwgwd5uxSQz/IcNBRzKdEIFEOt3Py5ekyFZj1zA
hD9fpvi9wxHY7crxvTGZlxMcV9jrvCvdIlbcrsZhbJ1V8qpeWtT25L9YI9irP6NJTvaoHk3IUNp5
5KMf+n2FsdaEAFxV0imbrbPlV2QSbutiMY9Et4itln14Ncd/yMQktpXhPuJ84GaBPjZtUawOzB5S
sL2W5bBeT+tfHzIsDwvjS0UlDuoV4SsjYnPd49gLiYfCEufqII+ggq4a7XssJ29iN6jan3WDcBFt
x7GOTlqv3KornamtIALpeooG87BkOwztrhREC+noGuwRB8WMbSx4JbDiHuIkqydx138S7VmO/js7
8o+PurwWQHyS1kIR9m7z1YfBcGo6sHrpLa/ba15OlxE/AYMwB6vdug4VD0GEAm1umAHmkbozMNov
v0pciromLlXfXBRMrlzQ63JVJHiLcb+3xR7zZFudSY5ci79BxrWMQWJxK6T/51ZYMGMpcahwe1Fp
fDVwJtrpq2A2XEbFdrH8LjngNbp95oBSWd4ifuJ/GrUkOndhc+QQXVgjMqFD2oL1bKaNzrq4hCzQ
wYYpElJUVbFrCEMsB2UfuuRqXZoWvDkxhdV8rJvPPmn2AWj0Z5fdOwD+BgD/xMT/kNCcOpUY9rKt
MAZ+Y1yS6hFzW0ZFTPkr4bu+AeYPx1Eev8ZEIBj6R2FrkPcx5trxOcSDJdvxoS2KjWx+wVHMyYGK
ravSPFTANmqXbORgZJdnbvoHeKh7gNl2UnR0mcWTfMznXOXrCFydGTGdwNc2TTHSfLTn2nCCB6/7
joZ8pQ4dez0ALMlZ4Ny0Bm+Eol7yhN1hNq/tj2rQd3TbOgDxqWDwzNsX9gbBqYo3gRcI2Mt2EyQ/
Oq+8NrcEMK/kN7Pcz0IcauuIZbAOfwXz3RpinDR4CrnhnfxidPpK6S4V8sc64NKf+MskWzO5m3q2
wYQWolYc/8HQT/PKVUL2mukArfEHAtiLbwP/0F97BSkgeYp6sZ1WWOluWYqNdyxWaYWlBW1lH7xO
8otNIYcZcdWUaFbIcV322exjs0Q6/fUmmxjJC0Os/OQaZ4TtFlO0Sqn7tOJlyBE5JAtLwWWNPgX0
rs0nsRvOGEauBhQXQWGLI/ycE7ay/PMeL7NultR5iafRr9ryu8WsyNZfi2WkwX6X1YOd0PX6LDZS
wDIfaYrK0Y7WNZd/hQgiWU9zf0eNojLygBJTzACA8q0pqQ7F2JLzxdLYKdjoypQKkRcGmtvhyWgq
Jiw4y/gb8P3dRoS1rkx+CyVGwTOhCrIdLUO0T6CnNu0Dlr84V1kALgRME5WpkVx5LJYzFkzvMnqR
B0YKZJgOgeaEbgU9pY7QBgDwzeMEofNG8NtK403x8dMjW274N7GNrhn7V2XvFb4uG1uQwi8C/b9B
cYcUffJeC4xXpQ2UFfd23nd40ZR/8SLqNM5D3nGs+zahvowc2DMN7bxOkLwW6eT0JWl7U4Jqcked
uwBzVyyi0mA/85tJDec3umXFIrne5+3GxVZ083rsydXqHJhtwxTdS3Yp1oQdt29PQd9yr2k/pDw1
bYddmvSaiHEduIKeMxTv+qISjzEgMKNamQvrrZHuMRsa9jIJMyXygxl8iY84kt8LSD0tAr6SQ7lA
pjx/5H7wEijRSimiQxHz/FgdLo9yG0/MJO2Vaptv3PY5/skwJkUMGbe1cBmQK0hxx/vdOkGhfPRz
eY0QspUhNDQJyqhx11AXCrnGXrBKEYstQG/YxWKrqcAiAII0iEvztcwq1splVnjp3aLKSfaC1Ikc
TJakfhTzWUYHNodAqsoYtZ5DrO3RanLeuPo41QzJBfEcqCkXNVGAkkgvDZpc1HmOImvHkpskeTRI
fmIyw+ZcPtYx5pvBOCxDdpUfdfsTYR5O7R5mrsyuv/TAR+bE3EbgxOCY1itT/AaOT1kROczb9am+
kt94JrzwLLKfuDKxo24DlYTmAqVn1AeXSD52xpZZ6RWDTAWfDrOixbcljCkKZSpkpOyAqOe0OM2t
ffJ5NWRlT0jaqZZ9x/w2asbwKm0D+62MBK4KhloOrwwsiB1Wex/N7xBrW/KXgm1VMYstF1HYhzke
Bs18HVG5YNFtoepP3Nt9c1KC90p/CpIWMUFy7yGPZ54XiGpn4ERXggIXCJS2LtxUdbGyah4iYs9b
VrbxSZb0cxRbTt98sY32QnZKVXrpUtCC3CFiIe0xdCu6Ja/bdkvysRYRZFEgctPAUfWHeBTkPefe
MP0pI/AsiKdm7kWqoxvbhml59xOY03HcmKyayANlI0n4If72jDVQWq/jVl2nJmtzk/kgYbQ0GrPF
QcyOdkAPEzNJU1rDa9Vgo78RBbD2aaXbXCXdJnWUhfyGOS+lIboI4zU3PgzZOKirgh2upJL4qAAe
mcdzIzMNdjG24P3wXmN+mQ0CZSoqvjJ2rQAMscGaxFoFWMGNuqKumRYRJKr22vGzG4kMzMR6LwOa
wrGWli+Jh4IM4YZlsaVazlzMmxHb8AoL6NCswSsgvq2I+FKPWn0t+B8aBA9FgooNVy9CgJVxFKAz
R98z0NPhvlgC9rZhN10qWTlhqY7Ig9I4ZSSxlU2gFSb1yexNjb3PF7oXho1p/M1Y91YV0KO3ctN3
a4vwdGZJi/UK0BeyHvMtu6DOtzmyeOQQd7LY4UaK1vDcK4zgI1p4uSJZINznIIUAH+oOz6GuHwn7
LtRr3fxTe9C+BN2tWJWt1SOK0w9E0CGMSjTkqxXH+Ri+6f5u/DRxqTLbSPlmWl29IhZ4n4VHy0BH
fdRK/BH8/cmY970SFCZcTrwCChhkXW/38qEPdmZZuzmBtsDM+TUcoh1nvZT+WN8z3wB1/MsFyQmS
6iH5hWclO1pybVQ3QcfToBymOB3gWWGrWzn9iNC6AtzdHhqeYX3aFTkn1L/Z1BxIHfFtn8tEAUHp
wOuwWB6kYRvS90WVF+uB0yB5spY7d3pCjMhg0KsIn8AQjqlG3gKcf6BnTXIp439LnZOHf8ZwEkDq
SvgMkvze81NUyq2IW9kIfzPMpuRUpdhF3f6XruCWMhGDF9etOdMwKHAfKrDjZrNB90ntKK80/icB
wSP/ppxk9qyewBTstzhCT0izwKEuiV4HST2QSvaWWastjEt+JxpBXrseanCROFPzulygZiit48/6
pGKPCCgtQIAMh61KGVNRYiAFYyNnyqsAYlrDT+/4wnPjVZkbgPrqkTzVaDA55hfDLW0IorLeOBup
73Vow0bsmyvIzSu12s+PRZ4RgpdMeUNzbq0x0OikbgnW8dAd/GFjDFu143Lgyq35QktP4X1KUG6F
W4d/V7efCvlxswxSrR2y10SGQUn3gyPqjAu9mf9V5AKYIkO+RLuXTRtKCMIaoAeAMHnMPBuDSh0r
nDlbli0s9gk1bowvFWiuB95QLqpbFX/wSSBBq8fVtCjYQnQZ92U8kv6ApGhf8c/bSNqYFRTjn1xv
zOwk+KOsCN1BabrCOoaCVNL6UecECYs9BTj7gBS3f6jx6mwhTBxNuQebs9LkGCI6mRTZ//B0Hktu
Y22QfSJEwJstQRIgQE9WqaQNQhYeuPDm6eeg559ZKKIjulsqkcA1X2aeFIE0KoGVfzaNGZLwn0qC
9S/YjK142pxsXuU8HjDJ6WHD7m+O16UEx+085jVy1Tb3sof+66XxeEVUbPG68IxI8xvUDvMavPgv
7NjopVhhjwvdd5jzBDU1rcc81FWqXzjz4vP4l4SU68DoiKU9scTjmoetPrqyTjkril9CLdw9Mi+c
gXLjZ5k2ISyPgxy9Bxx/aBwc0JyZoYY6HPn9zW+CP4SKsIUelZZDlknZHAGxq+xLZkbFBSw8gf1/
Kfa9pbkmnxwHOr7upIBUyOHbK/XJL37QsxsqC4CbK/fTWN53kXL4XxU2pVZHVWdQKh9w2JaPZirv
CSozrSHRnr+ppWIMAaXeIm0f5P41Df0BoI7KotgRSQfsX7uWyXzhO/lPN2nOtu63+R/TpidX/1my
G0npBQO00f9gQ/srtR/rSEf2rghWKgMNzpPKdBnlwoP14OvE8k/zX4VDXtME6nadIx1/rV/A7w/8
KfzBs3O2naM99Lxq8FqrH6zx0kKujtKEQ1Hc8/0r3+NtVn0d4w4hiwBgPcNIIIf2oYTxZeo/h0rZ
GSwVWQzk2SzcheU9kT4LzDtrmd4KnuseVu3IO1JRKFPRdTBDCKMbNIiX5JR08ynZzqLNGFidhX8o
V3ZZclrxUI70T2Hp1iAEAu9f/7gGw3sdblIYEzIUs7891tKADoN8QgaYMZSxfxm164w3kWhH+Lvi
IaCWZsv3abpPqsuLfcwBaIJLijkEYBHx8n20cXNh1VAAiE87FScaK6N53pcYioYNO8KRuKWWKO6/
md9IEuS28ep4MG35N9FlHyhX2asPFqRM3SJDZObpKTbh2SLMKdwTJEylsq9In60HOcgnJBakmEb5
4yhXN8xvA3tPnbSEk9JLF+M//m7yORK/74hFsDPs+OJzSIGOFnbVI8N8iVQCs3Mb15wkcVTtXU8D
F18pn4pDMfoMppSTUAfA7wanTFV+k0Y5uvxWp4HLCCLR9lvye6vkNnJgFDoWjXf1GFfMdOEEmW6/
8hUtyjPitsPnyZaPnWPYfEIv1jveIzO/jfN303nE1YVFj8dh5bqyLJ8sTtPE0Jq7xqV4IE7qH06n
hHL1VbNcc+/MpT1xL6jvAxE0hZNOVdz5KNhbHeJ5/O+kreym9c1f5je8ZTb0n9lwI9jis1vHNMzA
qrNghIRKGgwtZ0sphJ2nYU82CJvgCFxQnW0j/YbWcM4FUSH26eU100bVPutxDhXQzskiaDawDxqZ
Hci8CEGuxjhI5jhoSfWx5x7j0NbZA+dNZn/7AkdMe6xf+VEe5IsTxeS3mqvD+8RMOqEae9FxnZjl
hzNG2If/GKyZfQqlkX5qZkDw5HFp5oCjCfx7M5kzrcXqBLd/w7BoLqOAzjk5NCNmcnQGj35M0wPt
mkU5HGOoPjoRIB6VI5URxieyedN+pxMXj336/w2IGs3OM4nVDxDjSaww//4+6PbVZKQtbl2j3pVK
3zOmYPprkEbJxJ/V6Z9bHWEKPQeQs/Y93zLlGhF5am4L3Oid3lxMdo9h5JIT/xrxCSoI/vC3Sji1
Ch8ZHe2MkhRGSTPgCya8e2mlHtYa9kPvSqvhgsUk/WPAEYxm6WjjErdbyytE5as8JUnt+Fymueke
DeaICxKzkh2aipTEjLsko/iNVgzMSDiHSMBuBXyVGu/jCAhQW71WxXwaJsUwy2ugOTE3/hgggRb+
rc3AWmJgnWAmkIaDqGjlTbtnJEYqm8QdX9VtbbTL0FKKxRJeZnqAiDa8DPVHxGMBVxen2xFx5b5U
7R1nyWwtobq8IK8EC38+HuWC5aqApqk8YoytCY+obj/nbHh2vfYg+anTpUiDj/XUaGYlPcaS7ypu
Zn/R9kTCY7Urn/INF+Ih1vWIhLi5l6otJS7uo5U/VOJEyrSP1HOia6eWxpaUWtpKOlW4yGIyJBm4
3n/lGKFmJn5WOp6M8QaLqlcyBzTHzvuvKdKrmyRkEnxRHiUSsqWNfpRIfoshu5fNE9t9oDYDmHJM
L/uRWeZ2r42YbW7FKjXFKmX+Uet/C+rpjOlD8CnAqg21UoTSZAeyPAe9k2EjY7R9ZozgCZAqEN02
tGvBwNnknZ08HU9i3QyXPiduh0Cgr5EHG9tTaX0elKs6ZPuVRmOBoSDBjqiBkdfWR1GngN2R7w3C
RNVFqjf/EvMoJkEoc8tjpXunT8XbZqW14waqTr5YeA3PNtkqhpGjkHbi75yvr94YXvL4b+ZZWsFe
Op9SStOk/LeKuCT0x8E41DOMmLIEgadehyJmdFrQTs8IKcEXptPYPDC1YkvkgkCy1bCxnhHWIaWj
JqMn4P2FK9XkkDgciB7TqbBIxB0sppYpnZPEDbiF8lSteD0aLovSOXZi384QAlPi9nwXaYFPcPsu
QPJXM5k1gxzeZoNaTwnOb0GvxNKop9HE99KvpyyFEld0pwF4VfrHKopHhoay4rTBtqph7R1lfOZk
IDNYbiO1eREDo/IkD18FimBXszUfZjyvBXkyoM7hRKhoOdLtuiyNu5kcxJJ5ERU3Rtp6cru9SxPE
yUM74pNLdwblU111i3FwJbRlToTL8N4L+YNcwWx+wWSwR1ydgNS9sf4NtLkmedk7vA2O6coaLOWI
DVXzs38aTPvsusTAaCKC0DtCd6Fz6YNNKYUp90dWds1XDa/00n3hsqDl3S5jtxI46El41+ep9VNi
+S1ENd6hdcQ1ih1yygyPpvqW5x3NS8zEaaHzyYd4E0Tfdd69h5SA48KXP7w3ofGSVfNj/pSiLyz8
OG866o52LRV5uXle1plrFhLcKSHsMeFz7Zhw2e3JTij6qHdxBGHQ7VMjaLuRDKVxMsF8raxKt/i9
c/BsTMs1ioCYjpdJj2/Uk9/zFjsgNi7natNuaunKbaxBRWBYzKUrZhYHAU4mMjwqMV+aDVrfTRbC
8ySkkDPDRjdZSJhMZldmgf5of9HfobeY3KjUXdZtIGzvcbAUOjR9lEKJXxvELsdzqHMBnYk1TSmw
p8I3DYiLjGckFhD+2oZtuCbkunweApzP03lgb3Vo66hidquJSgV2Bls7j3A0i9gOco3nuHrgLoT+
sHIIoRQY+Z4vR+o41pmnFRuTrjSB/I0h9nYRbYcWBYDSa4BeVS6fGCqM//KNSqWrRKDaK+PG6zoH
gzG9YpMm0a1kGH9Nf2sSvMQ94UruQsg0ZBSLFslc3Nrc3Cc5ckDS7tcJcQBYfme6mFIgT384EQYm
NOvCT2Bs48heeHGpXeGhnohzRC0dQhAdEg7xh2jqEOJprKh6r3l12Mzj32BxFXStkv4DJyg5BivY
eJLxQZzjpBIGdfA9JkuK7Vh5MJJ+GJlzB0F9Vwbcnz+XoQiWOLToj07gv0qYRWUZkwK5J+OxuYHM
jdEh03ycBpXRBV1zkVTxtIT6VBX7CT/37kx7vaJHxpGpKKgv3biTeFqN3KE2uLjrRn3LreyK6S++
jIoRZtCrRurBuLKsAwYH8zBSiVcbvoH/fiPXp73w5pq1gWvTUMIJGteHWei3YtrmLbsNfu1M1Kkq
FVrt5EoTLU+T8YDyvj9kcN6BdLVk+4D8cS32vl9xVULnmiFRSM5w6DC6V1gqM7XaGTIN13QXL6TF
RG8fR2LA/f8K3WMyC8DKJiopUa6GHZ3KiXqi3xllrjEphseHRbCdf53Uz5ohZ2rqBwcva1xmdO/s
OQsN88NJzRuFVLp9sWoykJIFD5srztLcJ9a0fIANp14TRrymhxVhpvgoaUJj4nRth6vGWA33PdZl
ee8kAk4GpdqKHCqzETQWXg88eSW4tXhUfaWXT9w9FnBRYO1Lg/uDox+Nn3MHXJV4tW3i7bHcAZQ5
A8iD02IFkYsj3BAro0AqG3yoeJw8PR4LdEODkqXmoKPmSU3MA4h2iR4IfQETAsM52cSs7LYYW3HJ
uISjVAnbDgEVXZm55ohjSzftrEIr6y7tmp1j4q5oC9wS5GBe3x0H64YqHqB9/28aB/GbW8zCx1Cb
MHIODqd1pQAuFWuAuXspvjKJGXMCLumGHnPgvjGsRfuJI8EryfBTyy+qAsoaZobKNV0B+MHVbjJ+
Gs18Y3JgU7dsKbjZTTi2ffpu5vEtSKcMTAlkpqyY71BkAMedoQadC084cyhVLgwGcvDPmqoOo+7v
EU5crAu5Xt86bbgK9bI9h5lkEeow9zPnuDx7ZnxlZPcKZQFhxbgEGDDt2X7XziCR+g3oy6Kf8u8O
GR5OUJW7HKK4PjfXCPuFKoWjHj+ysXhmTvoqM2J3Vk4KpXqD9XzXWCmIAfdsuSlx3X5Avfd0dd61
OW6V0b7o9XDJeJrrzYsK/WtKkWDaBBq6/mw68aIP/UUaJzGA09Z/p6q6tjHIFuknWVOMQUJ7a2rx
1pKJMGP3XGImxwCGsI5uZv1rzCiYBBuCh5Ax1BXewGhgoi2Gey79bw1XPuLnAUBW2okmZdxzAcyJ
BIPFB/fB9U5HgJEpzl2Kdy/J0DajM+B6osx0VfJ8KRPRYsZvqgpjuJ991EvfyE+J350oGpfgSCrS
YyNSLKOz1wzxVLHnEy1LZTkQu9VwTh3lVkxGTxMJgSKfD9O5SnQUamII4LlqGQ4afc+IF5F0k9AH
NDCyIzqLSrkdpekG432duPi1nT8M6ZBEIhg6YjgpbDyW1hKalmC91S6jbdJW+X+5qcuUhHKa7Wd6
gIFnTZzL5q1EjXNZUgWrXB8UMdx4bceMdLN2w1J/k7wkMnCtp1H5adbKu25uMgsWOA00U39oKZJR
MF3oGH3W9ThNwosAro6bhsJRaJea1Xmq9EtT5Dcs6MxCMqNg65rpIQbaJNHclrOtie7jv3KhrEG1
XpQcFdqDP+a2Tbo38XSpUNFiRigjob4Ez4jbVDcDLuoYAZ2hvdrgajel57lHGmDdxZnSyYHFmWx2
lFCBgJ3IsBw5+2SJfO5k+6w1HE13Tg+/jGde51fDqkyF7RbiqHvKthevmSfgdhXVUAyGAKyzIIB5
Pc+1GlaGFNTA8fnxWFnggG5hD3LO/4U9+hWWioTyr5lelDZeuhkDqm+xazVMxBEo+tE8U98Lbfmg
ExHXjBfH3aAro3sy6I8NN2nBh6EPCrMUfeE7AR4LPDllcAfgFMcSpU5m/LIks1eR/4q45xOD526w
T8IM7BDp5ojIf3c3pY+ZAOBQFF67GEczm71BQAulLmWKLAQDQigqrwFSZqp/GDUxasfx2IBeW9nh
4HwV4qdDTmrmTjLCOqsn9djBotLIEfWDtEvap5klIIqnI4T9lBClnl+qLLnGTXxDFV4Qc6p161a7
mIP6YH0rJ5SvsQ9NFOKIK/RAlzEFD78yUR9wt+A27MBXMU6biyxIbT4VtFx0sBCk9qJ92E1/yROo
hEj575g3uFB1LtJNmDNehaF2HlJgBIV5NnLGVDaXaLcxm/MIAbKdTqyemKyKOX5ORutOW7I0cu7c
Io6yNXk0unhWTT9byeiZrzp19vkQhyqQ+0r9MjaHDN+QPZqPuF2fIvcYCpCCG9A3e6bERHkhDAta
J8yl2zUZEflxpIo3gT/p6tNX6vT7RXx1csK6jG6yMhZmljDpTqjNDmZRbF/t5gdM7yT3Hj3SUqz9
0qRPViNRUuaUJBD29gMjJsALzSyR3XmMOjWFjN9Kufa17A9wTY8dsS6Tz6UpEYcS7JM/covmq5W2
iFTBRft2e5O6F0XjtiKOFuGxFX2v5ZalJmeDIrNx0/bgS5o5DWI0Z95otCLSjw+wUzyDi6hm50eQ
fSnVe/H3EvCtAE2OwXaxWZMGX6dnLy240GFVNDgYatVvgVo8QzhLrBZvjNu20OZF/yCvzxBhy06h
SJ8X/h8LZI2QCFLyH2OgOa4ciCfE1m3Z5tCVHRYjuqko6sr4S4ULLXP+yUDMyjgtaVCLbz3BFEQ/
57PXpwNQNw5Y89GhVSEamWcwNGn4pFAAFMmit+Raienh2ByNqtaPGdElLU5WRIVRm99Wpr5RL0u8
+iQ8lAHjowPvSKMYMBEHvQ4ypsbEG1jTapQpAZe7s/CaztTXwLOoIbnCy3dTTOGzVHnWeNGb+uX0
xrOkktbp6hMhrMdUE+kkdu3QuwURvl8eEqP/yG69Gb2uBWMr5OKi28m5IlDaTk8nAriOawht9kuF
B9dJD/zUXgP7XVsDa6uvJQUDmZZTE/s4swSAYiRFq4jrD318BUenmFkt0OhA0IvCQ5Lg5B/Te1eZ
B7VtmRsHYKPv/RDfhUr2vRc3fdKvVuVGbRbSe0BKg5/Aomcj5wI3VEf8y0gv3blcRajn0SnH3pd1
zm7xZkFBJ9XkOJG4zpmHakbV6Ztjyk25WPRjxzW5LY4y/BiDm/K09ijBg6cRbsspglWASxANXXOQ
RdtRC7uIeVfw1w+CTmCqB0xyRpUUs68L3PGzv5wSBfJE3tIjAtAIwFocyl3+38KUaPm16vEkoZkx
E13WT0p8phdlXRELtSBh8A8PmGeMtzjdC+KaLfOZjP7JPzVH7woEfGpB0xPLh5QOR7P4YTjySXa6
I40g/FOiv7Mx29FNrSTxsZII+cv/Sk06qjV/Cf3Y9Mlea4tnrrJczzoVS9Ds7jNsQd4F156ij6Y1
31levyhUdw5KNngZvuhVg0UyPJyid6fvwoB+kTDb3On7QU9O0hBzMdxptgzdZtgTEjgPVHhyq6LD
tQQNXoIGly71mXlsaOKVKMgjqXcA2IwkMfWkD2J4DyM17qCJkHcml4PLbTs59H4Fsw1Iut9zlls/
V9kC3eZqWJK3impOF+tPuXubtL1zENvROZxemHZPq8x4jOomuwLTFzNWM472Oh6HlttTjrQO56z6
4I6/H8To4UM4ZhZRG/CZ4I+EBVGBAMfKzt4O5UGND7ggFFsJK1PQiWSc65ka7nfc0Q7ogmuNRajh
5Y2J07VqEBNXNfm14Qxq7LzCXsKfFoe3ism/S/9tZKx3eShuY0sm71kpygFiacokOe9DwxYhFdmh
EHGo06IhjQ8uGPdebs6LcmSliaOr/QfhCwDgEDpNH8QF415q6CvT+61oJv3pz6WZdlHjAzKXKw5y
c+aPAS0uypl3IS7xnTGmhHR0EEbpNtiLZ17PirLmxPHKJAEO8QNIR7Rxrpzy4eTKI5nAt2z8MCkw
6UGtvlm29q1JDnF7MQaovov+Uoj5dGd7wg5w0emcmQgL6b3nLHEwm9Qe4VaYZ4bDDFiKCvz/cB3b
6YrN1CtklHLnQ6ho3SlXF7wsKX5BElgt2D0FNkQfR2j6UGK0fUl//EQ9KDDvZea5GjI/dYKFqYD2
aGmqtnxm7Uyyl/O1178Tecavqy5hKtsXAWFs0Dm5ujr5hBpxAJZjS1lnr0X7eZL3JsLBYJ4ahIgI
NiRoM4YFitFeViw6Y3nJOFEkQ3Qt6QhPWxONeJMKix810rLSavx1OWeSrZcAYGdmEIEfs2pOJwgd
xWoF1aAH+sZiHr/Dm9Ha+ts6uZjP1/QaiwC7gXGnIDH3G8PycJ2w2Y1EaCRquWFmtHAbRU2PgYag
xVSKXyN3ElG+IkivlAL/N0LcjokYx3y8yjb1rPIEIBN+UT75XLJ0orAyH51Gx6ZZlUcyaBatRmlt
7Vv3QyUYOG7dQMu/pCt3KR8AA1qMQoA2VDxCatJ4TKIwMYF4QtfcZdrEdBUeNi9gZSP6alfhILNz
rCDCg8MG1k0eux9YMdjYE1hpqN0gtHGWZDhLapwlk40zAsdZgYwtYw5heG9Rn4W8Sj1VFb2qev7A
L0HeYdStoMOpUb4AsYRDRI8d1kDF/VdL7NR8D9voMz/0sKPsatoXrcDVs+xH2jsy6IrSPKAigbB3
iQvXMJxsQ/WzvCUBzthD9zXo4wlAA6qrIE/0xSVhZgK+S13Ey6ympwzMd4RjqA/tveem7gI6uxvo
AeKQs+UnYCNWAOEqpSHKZWvRUGqTyXZ2YBthk1e/zJCltcVDsJWmYYuARCWFMVXWFlDGjprsWdBn
3547XP4EQaS2Z505Kwmm1Y+MpSs+jD3S62FK1kdNA0gS9c+EH7yQJaabVI+AX4wqtqVPx8GyThJA
WCfKI+xhQZ8gn2tg/XO0/Sg80f3LnXo/NlheoOARk4IyTFfWrjaGB1fqpRso/OEkTo248m4WcVjq
9ZQX9slQskADhthtNudAc9RPU5Y/M3t5s6/LqkGA6VtBntLIppfkFEAb5/t0SnAZZwa8Osb0o6OH
tHReCvioUbvcE00PgX/XTf7apMr0kTBUNPjst07mUdXOcV6coSXsN6aD9jlL2/TPR6KxO/Uky5A8
cH/DWOaGNAJa0FvJz7j1RIKOTuOdEJ/SrN6TtzCBu4zVRSnXMMJe1FMBaVMUFn1rJyU0Oe6Panvh
mHQdIwaXVoHGljNrmPCk6US+j4T/ZRMzCZYO5MOqQhtxc1Xh9gjcIvlrzpxVwO1307/lW/UjphFV
/6XPf1cQ2f0xtwyf+LEkSkCC6N/ELTPaBxDEDLcAdDkOv1GoQwzazaRsnZ7jCsRRhIKkZiZdx5KK
+z4NpH9d++jq6gqXtEOaYT0U0y0eCVHW1JFepFR8WHL/wWRClvpQBuVcaPAyZd8C9jaZfGX01jt2
HEwsDBU0NqZo2laMRaeaik+Qpyn1mQ2Xi3rqMSJS6U6rxHdwFjDT2JFoW+KYk49Aof8YiX5aaNTQ
GZ7Z9Ef3Q+ulXwlW0VENOm09MZQ/DSAWZeNDJUI5U4tEdzFFMskm0pgKehzxy444GP4mPmyh0gxY
hT8hTW5Hc7P/jCmvzmX1FRvSA1ebCecsZv43i5PxMZyY6d0UDt4+2LR+ISkDWzI6pMQxYpiLLWx5
VvU6Ab6MDRNqWBwRyb1O/CDFoSuao20RsdgINg5HXIy5JjdOEkV20hzxHvmGih04+TSt4bMwlE8r
JUA7Pez1ma6YiEaQv9iEh1+r0l5LOt2bb7oUNjaGcc8Z5aND5TYEnfS06umpgpiKmGdCEp3eSirI
YsCzLAdUM3BzHE5qZoKUlWFJmkYbNwZjIU/YmrvdiQsD32CbaQe1V9wNl4+hwgFQ5dYFyavK7V5z
F7MAvTYNfFEfY7++8PKaFa9yxkljgBlCd04S7caGyyyzTOXG1kA7Apo3BY8paqYfKaqvTfHJAoE3
LHxl2PlU8zSrzontJ0IyyvQs4LC9zengwh7B4ZAlXh9W3j+GTLrLIK8jCdOOei3vuWlcl8S40BHp
4E6yfRlUjdRyoW+hfTJoZbicbPe8ij6MyDoyzeRHper3mNgW7LnSc3Oalraik2VGyx4R12fEdR6L
nNNbH4VkkzMy2rwTbbac1JrPuKCVvvsEabcfcqz9lCErFypfDUgDth7WZLdy7I7SChBWO85cU6zD
aPFjdl6kxr4kyWBA4azsGM48WpTX+slAPe5PBvEjhapqB7qTTvys47+zvQjBYaTGGneYUVGWwe1c
YiPNSMVDqZB50LdQCX8jPCGy0ZCgi4LiYadaUPyHuq5vRTPd2e7QZmkOz0o/xV0u4BTq6kUu3BSE
/kRJgXMgWYBvhYFnHT/zlIfbtNFEWEmhWG3gvE4yjxaFMriXKaEylv2WWysFxQeMA8iJ6eYMA5uc
ptWHOs/pVqVq7FHoxuKdz9O7G4y3YS5vxaj2Ar1ZppioIlqlW/bTWp2HSL7UGS8od3UsysHSWHfe
xUk/zwPugRV7GWlM7s5MCo8yn8fWpKXw5iF40W/YstH3pEwlR6OvV/6virZ6zFQsFO3nFLXfKPKI
iv2wXkFEyFQjCAm6FJCPVPo2ZOMjNp/VQmm9M32LYm84DzysGfcAW9ugWKOHUoaz/6TRAV2tePqO
aHNamMY6U6PfNkCnodB8osQnnT+VdpdN7EsaWuF5jyjC0444f1gJSs+GLle0Hx3sCq09k94+T2dO
A5ENNgovJv5Hj4RF8W1SlR0LnuBMpCK9SeBG1x6qoXWAWndUU5Wtmj4g6TwHSkUSk1YgM4JJY0lH
C7S4cOWYKsg2gWgxspOaAyBBtv9cw70ORh51KC1p4JkfA2TuTUlALBxk56OJq49Yqt5CZC/0jRgv
FOv0W2mGG+1hknItnkOrIHokV1Cmls0ISSdWBhPKZHaLCwwcBzQyfJHbWYyXj+QKVtywNbjuDDLB
RWKebIU6tR3ANzj4ph51RMwNllp25TfWlAzCwsLmtVNtripYCLYqosKI8MM6x4ZujM38UqHSMEbg
4rp+arp5qZ7XGgBKBiOLL4OCAcMh850vrzGKsKsUT1Q4YoNQZfkq559gEI8Wgz6Lp2q02yOPGrd2
HnD70HyPdlwF5JL4cGKdrTk+KEx/NK08b1SnGfjmMPvRDp4SWlUPugC0azqS4+VOGm+RX+loIISv
KXRiSANGRhMylnl18ZNuY22Q+1kSjC06GUvxxOXwkMQMk2K6OeOvtu+BPrROiX0mAfqhn4p5DJQP
kcOv4A6fyjSA41KWIIqNXw1M9JGW3vuYxL5gINKBXKDYWKfT1DIH1FzkNQav8W+rSPEntUeJasiF
ZxHvph5acrONz7Q0Pk3OY8CRSMaPe4IFAJLRlI6g+7dYOn/OYWzNKPiJ9Kbc+sNJ1DcWcLWJHgnR
v2ajkRC9NEmEO56VLlzwd5khnQaVmPGObKtsN2fJGc9DTHW5qp4LNWzk5WRld9VR3TQ19lWiXjpZ
YB6ydk6mhNvkJZ0Q51vn3NoE+TWFgPa4602ODBZxyLHwZY4CHRFOx+3pHimi4YhvWsZ3qJKypmT1
Q8pt5PHlIX8ro97P+9VXnXeUUM+my/7U4vyPZh9AwbGu/YT8A0Tm9jUQS6ZEFX4vQzyLigKe2Mn8
qXxMpISyG1lUDa602721ISewGWRzeZJkAONoCymktNmTGARGGh7beI9D7c/IkQfMEMZ5VvfoWGYy
U8jqSADgoOTjQQLKzFyJd80t0P/wBMccLNkjFNqZesqYMwq/hM9QZ7u3e8RpYT9yUQSOQQWpSdkh
xXv/Oytul8O6tjzFTICpIrkBQ96c1/kxx4/Y3jiE39ss53gR3XBDa0KnTVV/zLmMHam/0PKJwjZw
KIkrf4ypHyKvTrWxOykfCsAj3mvC4B1RlY8ZeAxyn6tY2aMmOZ/G4027q/N0MZx456i0JREkXrQf
emV5WhG/hSp7S1/u/y2/kpgpuasnJr0f7S6KucVVC5n/kbKOImgo0pIn1AX4XsN2yjuLiZKW5Uu0
VlBoBmHvEFSy1wJQUJI2GJM6yP/FGRcZQnJFWMDEq6b2rDA+0X5X5wY2sxXFN3v1KXMIV8CseOcy
4dueTumWkQu/REUVp/waR0Vo6mlYylKgtkYwi5uNoc2Q5j2OBjgkLUi9mGtgFOpu3oqHMU3I6Otl
QuQwZ+Jn89WcSM06+ZNF7uVUXwnQbwePcDb/m7Gjw4J9tXH06tXyXWfxu6DA0KjrV1r/LDK8kxEI
Cg5q/ZxRCwHzDriBtu8kXrKy8qScsZJ20JrIU5rST7i1y7SH9NRjjRwpcAPqehnmggiofcdncXey
PcSxgkYTIutQKfSx+DSU4lwDVSmA/m/myxwIC5vNKckg1qRZkOU7Ghq+b8m8xobgRuqOfKOrQrFJ
+ArtSAHaisQxjV68V2Wgy4rsh1NoOcmtW/SrzAs8bRC2b874sFrqTRPAFlEPkzKQzJTpvXqswB7E
JQOKvfKHFLChINGAx1AZI/aC8TVAnUX1ZX04OUzHjHK7FWIDb8IOjGYnPrWiPksN9GeuI1L6UpFO
hd6/TEkKFePPjCaMpoucDxW89FdkLKp0eN505PHRy7kdtTVIHIdeYa7WwJMKr5tIAmTlC4sWSzni
Fu4zpkKbluniMLK/S8tXiq9EJaeukeeWGn8iYCYQIp8RIAdMY6u2SwGCVQL1UL+YB4d922TfpoH3
oFjzIYw+om46T8K8rDSQcvknvU1Aq7oPVs29I3m2hfxM4+y1HvV6dWGZc6sktZ9vx1jAgDH9dsII
6p8kURZfGLKfTIeXBZXLkhDFtWy/zPMZV8Q5aitiZU4Itr+/mklCP8HbzHPP1hmrtGCJd9p39tI2
TpBTx6u4VDKr7AwpcqKwq2IAhb2XcrAq4jXLfmN/PQ8SYjBBLRl0pkIP3HjyN8j7GpQdtX4WBsDD
KstceCQGHMcWWHosDjzFRa4EGbRGMAG+ZWwGrh+YG2qAYg+7JKgwgc6apiCu7UNZEvRL8HzYMySE
P2qs0AEqB1LkhGYZjvl6alYRYAaXzf3aHlCb/QJfXMIkMEUB1RMjAEjECp7CdbfhBXFS/S2AqxVS
zmHdcavSvkzQVeLr1rjCpiXKc9XNFx7r1Vq9lHfLzPwSv4tiBjR391KgLVqoFtk5glhrn4ATH6WG
w0iDx82kLp0LS3vOAKDXCgdD3KNZfyDRG1zGzk+RzKVuYn03GO/LUOjWk9QXxN5lv512uWofPzl9
JYyX25Oj0lMuqR6BTj9R/hYNsUVBCc2K1SlrA10tQtt+IdBSvZRdcBoyYaVDcOCqdYRV1/hGU5zM
vPbX18xrr4eLl+8mGSYzvZ0gtmmpoTFL+60r2AuceUuwu2QgcVwc1cWFieYXDM/zjP3anNl58BWq
7UEdf+ZaxlWiCKYDrzVoIzmbHyXuVd4kuODAmu56RgceBoclmS6sy1Q6gUTsLjg5/xTxgpvfVf91
Rhqaox20wKpa5d7jgnRqsjSknNkqqeQret8YvhoiATQtdifRS/7AMFGB8foroaDMiJkZ6oz7aXmn
aaU3uM2DjqawrWm1i63TZUvpYQqsjkNui2ZsMf8iv+dpKw8VDjN7szHD8apj87buWaSucSUuVqqH
JWGwED4OC/pzqNA/66DEViQ5eThKFC0J/ZSgy0SBc96TYQih+FnOMZu/UkkPnWT3RwXuh0wIHNUJ
MB+dI1W9TAx9gfoQAad7QSo8NZ28xkSkSB1vVmHAahU4+danIHWlyqCebOLaJDMqj1K8c8m5s3eU
Mzmts8Y1tM+GsD8NhOuV/8PReSw3jmRR9IsQAW+2JEEAJEEnUarqDaKkKiHhvf36OZhFz0x09FRL
JJD5zL3nQisT40klcYwTw8vA2ffsp7tlcywtbuEXT7sWdFHEbZQHdkEmwqmEYbSjFGSB4V4vwfgC
t1Hx31vkR89WkHxUK+fdYwRAODG7tit2/6nxqEoikBQ4xLhHi2avQNtR0VqWti/61M0H+SQKEKep
SijEFMw8M9ZS7kcI0UqFycIkxpdmK88usVDukqS/0uxVyX5xRamnpb5OTKMgKoutl85fFQ5nJqDM
KVBXRDXIxe7Qk/40IuIXbAyIAmD7P5VeQa8BVf7YJWQ/FLj3pkvfY6Edlssae6z/XQGjT47Tm8Ok
0GjL63rQbbosSAYWXlk5K86ElnlGTuPlyUWNEFM9M86ZqNV5sCITumljHZ2RhFOLjW4g42esW/3I
tC4GcKEmsDbIoRogFpaLr9k7Zp605TwtR9CIT7KuHrMhHQs0Gm3e3XCk31WGqhXf/XioSQ/IOmy+
WH17OQ1lR4Stbl9s7L4mKdjb763uiYejRRcXcLv4NwQcQVBgJwg2Af8NTY9AyVL3gLAY+qWb4F47
h61KLjhKsUwTnWZDReCiJEo2G7rdahGhgSjFL1VxniX44Lb4GsQRqsT7IFp3YbDXVWLfADmiSdlZ
f3OeTJpKt4/QJJnSoUXSajf+WtELt1uc0M5Uh2BMeNplCJjzM27zdz2aX9ICSQHdwhoO6kIUg/Ou
WfgboGQo/cvuqJUhQ3fT8J508psmX7VjS+CcojANgya0OqB/pJfMMFXl+OTbKgAbbK4T5ke6cViw
l058HRIBXCvj75plQvo9I74cENgZy0/fWV4cN36GZWbajOrGbdagdeQa7HKQh4gR1DxIIXNGXBFw
9gPciPxTXZC0bVDHQLmUI57mQ/bvqUuCLvmrL0x304lWg0cF6DnwCjEtbI4T61kXykEveLCaz3FF
rDwdx6/iX4Z5VvtTTM4Ff/xFgIEwJ0Rf8zUx5Rtgh1utc2YCFiShc41/W09a8cVigBF9IRTHqcJ0
vs8eZkKfTBrFbIQ1Qcz8HdWAv2iDOKYfE4g7mDfjy4zBaat0Ew4jEcHVymhib6+ewnhIYwBZwneZ
5qAggazGtLzgCZYMhVBHRCc2WhdkeUhAVhOfEe4kB0y5tbGXqP6H2Afq4zWp5KlS4o2fyqSDZ94J
gYU3RcZtK96cDx71wdrMB0F5wSNwXEd+HlzGNa4hIoy7WPPAk2NHxYZmbYD6zWaWLr4EG2HgLmI3
NGPwHwW4/9QtyaiWDEILQInN66Fjs3I0URUkxxRpQ87UZ/TKpfTs5mfBgK9DbgUBxVODTd1mATF1
SHVMtogFzwQT0vWvyR0kMX0dM0i8VIczhjyJdXBlM88jPzXNbg1GV0qF3dGe34v/NIR4JeSZsR5w
ODoXTBQhYZxuveq08rpXDbeVUV/8yIhI4rGb1g+DMZjaVGf2Cn4eM58TBBjse5bdUTKe0HueAG8H
xAv/q3IY5iRozzXVhhM2qLGJOIo1qIbqBhJ2zkgFGQ/ecoOlfkMGQAumAtRXFIeWxYz5Vw6hfc2T
D4NYFSMpH9yOJ4TaTFQblrIHiyzRCDmXhSQXTLeWHp0S26uYuYuFLy/DO2uDvZamh4Y+fZ6vC8vc
NoEtBINQn9pj0mhHBvD7bh52ozRfcyJCJ8wVhvweoVs3UPsvuggFQGhy7MP6opSwVrX6fbKTb/Bi
+x5poBRB6rDhG3HyiQy/eE0xmOg79trk4ZheGKuQvNvCx9NWEVzD7s7H9ZZCmDd/rXF1atyDQXJT
yRRDNW+Y0hoRpOA+2rd2oC+rbGIJ2ytNv9yRx2q/j1bp1RrTK57ChDKVSlSy16CrWenW2APdct2Y
muoPTjLroudFGKl/jLhgP4OzzoyPrNIP8fgzzewurOQ0EjdVxziWpQZHV3bsKFEd0tegULDbx4u0
q6Onw0zlIFnGJVYVl45AhIOCQSjDWK5Pz6mIbpGsf84Jl79OGq8UH0zqPrbdriZLd7u7FpyxhfWu
6itBjdFhiTlP2GFF65+4+SplJAxUhPbgsCzGJJYek4lWNKGheEXzcjSwMHTpZytznRL5F4OQaC0i
j1IFM/+fdtOZSyOOCIbm1HEys3U2dsqxJPFvUdldVz9svk9JpZ7y9EkO6Dle7JM1IXU3//FvsmIe
u/aoLyXdTQaXRw50pjktU1+5LIKFHB9DxmhoyEHX85bAR1mxvNvy3lR/40DxsOYtunHTYYmBLL6B
Ab+2wTFnnscfESPNbRjrTYzc1ZwlyYAiA+RQw0XNCGSi0+65DmrgcgpRblRVTX+MFKYlXAQry1eL
NGCVwESZzRoxZTHbGCoaE1/z9sZXxTfFe+IgM8NWHzvjceXUa9WvGNoB357YswJZAF8YyGR7soZz
zLYIZyGlSlsGeGN5ehyg+iNldQzt+k/xHzrVmUFg/gFhNdkiMgwvGF72Yn447OU6Iz0oXzDqCC/g
Z4nJ/4PMeSmHIlQJzI3//2GQp76eegzDWZGfCVEn06s/21O7hV2fZfQYiblHe7SozPGnj4xsdBIa
ribBych2xFxdmicgEOQI+KPQjpWUcrfyt+BwFucm/+za9JKa2tmGrCeTcT2h5S2S/rRETqB+rCjV
JgAMJig0VB9/hMON+96AzLDrgcsgnNmUjJrJs84Vz+FJbVNonb/aFlaPMijy64JXmV3XXGaXRhov
k65e5NW5rJ/JCYzW1PY3xWqeFVjafv1ojPIDdRNeARxTiEwzxDONNN26xIIPZYUGnJ2OeB5h7aIJ
uo8ljkwtAU9gyWXBh6ScHLNLzvWLzwtYEYoAFbeXMRJcoG7R3KRom3/wOXPH7Xpq8enBCVhNbmJm
Ll6Y6zZViIfitCUDzKo/q387kGOiQ82WBm0Gpu8RI1TIDPlsKhUg3vbcx9qFprswMG1RU9k31voP
y8ieJoGLkZjf5IYMZrBGMjHssgpZynHeYnIBEMQM7ACAMwit9ktF+Dpcyb4fSc2WcOT5DhkK5gZo
l44dGqeOH5vubPM77ip9+Ns3ZK6TILEWfweAyT0Z3tBpJzWYcUWZ0HIpL8w9ExfKaiYhpXYpVSk0
85+EJg7R3f8lZqowd3aDYZ2Yo07gTJvJ31kR9V9TjaFb2X4AFhfPXu+OYyq5+rKgf+cfB0LbSivD
4O+2MMCDI6msmWo2gfwD09eJp+fSqk+W4c9UIizDAp+ACDizf3UEXY3QopVuumHSOzgDthDHuQnU
CsnZLqm1K87TGenMUF+I76orZIHE8q6XCAeA1Qz3sXjkdu43Cwx07jQ/mmMSsIogerCHX5mKpO9W
7G5VdEHcMxEocfapJOtjra0H0GG0iM9pNZ9KIz9Tq3wyeHVwOymawUT82AcNTkNyB5jhHucyvqru
QVGxLbKhNtlPRgjIJZsi/psAK594nXACViAJHW6oFRgW+r/mEhuaD8snbGZ/lUD+V6XfZYuvM0KC
eMtYsXis2U3DTgZuoWJnL9BHwj6qbbo97pmlPU8GTuh4ITxtPWvN9q13bxhld6P8xSySwtQKrHnD
dzyVdXX1AdNS43Gfev+wXuakXxfrMc0xMPG+mOgZYb0rOQNCZiTLSqYUgulpwFzFsxRNwWReiHHf
J5B+yXVglaSaF4d8bbh2XWjJL2oxGLlo97xReelDaDwX/oTyK5KCf/k6hUqug6TP3UwhWpPBndPt
PKdZIeUTKmYAA1P9iJYjIgGR7syVFtx0VrD2qZcq7708hpm2N4b6AP53Qr1EKHWGIGy3k7X4OlhD
WMT+KFsXo/6ULRV+4u+Wn4tlcBRnO/HVSd8ZJRAH5zOSvL4uDlri7MqKMggP6Q75gTeRD22YTGg5
LmCt7tV7agCfMYgm7UB1WB95z2lgE+hDWWhLCl/9Rz1VIXLmc9+DD8x/KEpCdHwpivoBO5WytBQ9
kBA7Qgd5e4ogVTA3kmcLb6aQnwK1TDtoO413YC2XJ4G4D/KDHhpl7a8RSs7iEqi0l++tg50cFhfp
QUCTxx0MD3Mfe1ijKhZEnsyuhs363iIy9m90SejQBsKSETTOBqE6HGIrRMQcI2DVHHMZLpT1hq3e
dRSUuiR0Yv7lWgd5s5zMCXTFL4LdNVHfU9y/eKzEKJ100i3yP4vJO17ZaKrAPGlwGDQjXMy7JoEA
3a229JTKGtfvVcbThdVOW8mUOdq43DsVdHWTngbJZhcNztWfF3IXqojxzq5DMTeQy0nED9tQhPds
DmeVxpNuZNL28pbjILenWgL1h2hAV7gWk0uCyjqh123ByXQS0bXNrvtvItNKzPFZmyYOCulc/LcO
q5/DPdqp0odFNW62xL19caf3/GUr+WGNxqBFrGDOkKYMfCvSe2ZFLyI1BIybEeCcMv2szeAt2eJh
uuMealj1zMWvjitWU4pzvMvfymE6pzfLX3spTCrlRjjyUFahluD0xyuj54jZxiCmZWwSB7PzLrCL
bXE8Uc+4kvPuZPHNsdIb+78uH0/QNk8AsXfC5ikYr0lSXXspIjpowab6ZyRkl8S/Q0HMmQDVsAo9
TBIEO2Jf0USC5WMtPrwEXD6tlcMEFfduQOFjdy2mo+z3MOUHRFkcGfVwHTRoh7bkgyPEqphYtd/M
na9PbGwyBN0xuvzSoKE+WpofaazCoeOojh2MaPXdhQWLWC64XPlknE7ak8BIJYyC8OI48kU1xsto
hMNMkkPs+Il+lThdouxLtfNTbSAGfi0skRElzXRAMQrGsQA0cyE1Xo9P6fQPbBVqlbQKZXkJm1DN
rmr17MDcfc1reWry7tTAKeFdxbgiFb/QhHrlGHP0PkQxXAokBv9MGH5oLXR09buMFmn+UM4oZH9G
1U2Ajqz6CYJ9kVWvhfYGtS68UAtNmcEB19nnURiMgfYm+tmozK96Y101qAdLpbhLvNx6Q7uVjtez
VS7YKhPPxVntrlsxyjA8ZTRJQ3Xs5ZmbdJeTVV4BOk7N6kY/yxuEFZPh1nyuKRSMsd01iH0qiyUq
HzHGBxYRZDfOgYOZp56OVtocZOZoFELIYlTnUi42IwQKeIrR2vQaSfmYJjQIWIKKGWKSP5igpgjX
SBERq5x+IGriwGYI2kGUhLyO40vMBj0Efu9yDEhT+LdCdtM1Nrxz0NYYZJWEzbnlj7OXdAwNkeTX
IXG/uzHvaDKgMcme0d0Wh/9v9LR5Dpm+Vz3KXoiZC8ZKCQwOZhQWyui6cWkkgYp7dHjPFvLs6s8U
zRxd+Nq8SSaOmXQFcd29SfF0pyTq5epZoO+PnP5uHfq4uqdkTAi75JJqAzGEw4SNSCohIlLu971X
sNVi57DnqfXHgigMV8ZrPC/v8Z8Up5j6GtwCILizRzZaxEjNOKCdnl0oB7TDAZ3LKefbLoGsadN5
tBbz+O96S0zG/qxuFmi6kgyt/klIYaclLNNxCxXiLGh5tiRYnB1zG2KOPxn4liW8/PBKPy0p+qhK
++VkX1qWHfsR0B2fkgoQq89hwtuBU1aBhu3j2ZrLNdECPc/RX/wYJbgP9AeNc5aKno6eBbmFMuWa
IxpRlwRB336JBzfSmmP3t0s1RMLUEnPtmdih8b1ma09UF/JSHCQxamsNxkJ/bqL4onI+ZpcR5rzF
NMIxGdLlhsvlrsNG1LH1SIqMUkL2nHtB8vRaap7Qd+1IBuOJssDTME0NGHbk+uCA+cFShkzIrNDB
1ua5KHALhAj0T5LB323j86xHJybpDgtrk+q9Y8YVYbVwouqkTexbLD7RFqMSClzIsSNfcfGp4bP4
zRxg15xpdFdIY4vsm5QjTWx5Dp4tLkH9mkVnIZZTWTyxMjMeYO/PLt/AxEGjZ/Em0TqRDFlI++UJ
u3mq/cQeDgb7C+5FUyeDpPpeyo92TJkVPErWu80vdASU+LttTemOLZB2+aTyiJnUOT8IzHasztwO
AzUadyI3kMlgfmRvyvMBO6CY0bQRtqIw+Qp7DHzVHsHk9liq3pai8SGNcLLgmap/4w/HwqN3lB8T
yjmWJuMhbcUlwuhhm1hnp3I/iN6fj+wqVywPiqr6sQYSW/FU4uYk2Lpp2PXdVbuppO6cVW88wgSB
4+bJTnFcClqCAtdHckqNbzzuaDyhgjk+CatgNbDJs66Bv+20OLuY3+P1by/STZYA1MbSHRXtXa76
+3iRFSCmps7uiAh6PnkmQ97AVDJ9KKhxM/ml9aGgzoLdndo/uWSFTencJmPHwt813gQqMEKjCAf/
b23Yfy7ks71RS+znlBPaJV04+W/IcDWwnVWH17Lt3RUQkM6OVzMhjT00suoq5epBj8kqS5fHEtWP
wff1wgKf+nDqIcCduc5Q4I/Q2ZD8EzsA4SxdGJJMsCP43+1/zfKt6urNXO0PGaldQhpTbvokXgar
5dLEbTGf2OleIh5P1fjRMg1V7nL9uUF/FB6dvTqvbkqPSAWbKK5tSdSLwm0S0pkY/qbC/1l2mEjH
hD8jmV9L/qjk8qawhyekIBCGdc7aT3OaXbp6CCfHR8Rym+jmHRGbvt2yexxDc/5GLOP3mk2ftpmp
Svh06zOKYSngodC2FVm8xWafC41takr8cE7FzQJc2tnpryoLk2hvdJj7yl1JY9Q3l17FiK4y8pl/
rHq6M4l+OOa91y3smBJZuNv+O/OUCVgXf2lj7i0lzjwNVy6sczKbeP8XBlqWYwTknAYGKoqYO8FW
e99xIq+K9oxBGKujh41zEJrK+6hhWJfw2DPsMhh2dRKapnEbvZcXyY68oT2bZXmatCIQzjOyR29l
385YDptEz3EwHRRRn6QYTjHO0XL8XXSYt9kSyyqOCjkJEo6DMT3o7I8LU0EK32AOIw0mfTD5ItyV
bb7TgtQqlX22seuKcNEDaY49h2l3U/Yhv1tf6A+oC49Sv2KnAkT6Lfh4NSTDaPT3RqKGw/91spIN
WUqzLnnbXVbHOugc3BapdKiRnGg4DWzzmp7N1PLQfVwyMQ7NAw9BcZtgHelnqIw9h34FqAAwe4KJ
kGlSM9kEH+ReQY0pp8t+zb4pbTGqC4azGSPLDZKbQ21ioymHJAiHllOGLQLcmRpM5Osl5inhTG83
uKm1S2uVeML1UBLRjNS1E6FcK9fujSPOjz77lrpipNwT3bWf+1vZdWh2/i6kadoY1tOrw0GnVDC7
FLZx2XSd6+YWE052Qwyt6zzyWQzEmXlA8jLr+VSwrEtUm6RZ9WriQbLjb7CPid6eIuYIRtgU+P07
wx8N5BZzfCooxT56PrPlbjsDZeTqa6H5rgZKCtCsqbx2krylhXtqYzZ6kB4D2VtvrcPwrVWfiUni
TLGpI3aNspJ/Wnpd7KbMKtcewIzynmi0eQ0Un+k8tMN1NZJbwyJZMZXbb3JzJloFUxJBtKkLyveh
qI60OofJIkvzQAoFjz4eIqSHRLSvK8JuTNJaeyzL/tIRjE7MI8HckK1d5DoF+Quwy6DhjIzY497F
9k8KJDBSeE/292oukPLH8xam5iDUs8Y/0ZZAy1QqHtGNwDmB6Qw7wMS0KxEvzTy96F0FN0x812Eq
5SLsLIUYASBG8S/koRNmDwf/TPuxEnCkddxHKMxXimkkLDZkt1J65FlJA5K/F6To1v1lyA1PpVmu
Dcb+0Vmuo/8nEA7YuUbsXJs6nzEPGk83x5beABt/wkA6zQw1AL0HSQPLl8gq5jfWqLgVdK8JNWqN
T0RUn6q9zYMH3jzCibfVynhQ9M6v8ziAENvcJvNmI3G/iQbjUol/j3Gg9UmrgR0pdyX4bStxpHDf
VHbjThu/gyTse85fENEwBxHIguKns6SXIYAraOBhbyCIiaWyzTfmSHZgjj+9ZXjVcmH47eoOWSWI
0geDTrl2Y4NSN8cj/TEYpFSguiGtjQEZY4mIn7hxY2Rw2GvxD/QAgzPyFMlhwByt08F1a4S7eTrU
r1o4AeLKhxNXTC3dRKO8UIon95U8smHKnJMJSA36u42VxQSPczYMceYB26K5Ga/lQeSqw79pq/G0
zw12PvA62zpq7OEwJpAHyRXpMWdWz5HoYoUTr5l+oqG8JD3lk3OKkbIhJcARrEM32+xj1T6CZIuG
0SpMX29iv0NMUPhWYyM1QcHI2mGTFaW3ZtaDXmjBnCBaLoagWg/I/A929oDMCU1wwo7Sjqds0Tns
3AbCH2BvTIvAKWCStiYoBKrywmYqVo1XbcCnSRGWRmebBKRWMs6KHjJf3WfdEmYwEupbuf2mxk4S
lHIJP8S9ZbqWJR8tntaZHBNn7g/MChP6hiF10SVoN8dV74P6tpCRw5cdYECaor9wVymEE2ng9JBJ
Fr3PA/kHaJflh1JHB+O/sbNY2+0S9OTSfykLGIuupNIoZHPgQv9RWa5rjL5ioKmjZEKgI/2XJzWR
z3wcMiFAWn1qGIXURVCMAoLP7zVBlzv3DEbLHaQXPFW6jXHkXu5SNFJZPoQ1qBsnEiHn08UZ+kud
Qh4lhNcGb6d2D+nUA3NZWbEqBNIMJeuo9mNGuDI0cVjnTPr6+dwCNCLGrzTeHcT+lvPLEb86uA+Q
ySLa8yktjijUU79HjxcpM/pQV9bpzr/L8nN19gaUmIryaAoUV+8eI6hHoDsWu4QMiBl5E2pfUTUS
3HvXQNxG8n3RtgYcFD1ti+pB6umi6TOe2w8i6uwiCeKYXXYDoBG+Qvd3VHxCg41N5o5FeeJ8Mb1U
MHUGyWF3Qa6NZzmPoGO8L/HXkBl7wZge6/iAdVyygT4/y0LnvUu87BdHCDAddluoZfYCYloDYkFn
xNlvPEiFFiVmRgBGC6UeBrCFU2mRB36hYBgx/rYfcbcQvPbCFimP0RlgUgcrw0VKI25yjOsjKOOd
9WEf3cWu3boZ3WTKb6URhYgGkPUkd4SMh3nb2CFLk9nKlHK/q9KDuco3z2EPXAQDT1gusGzwfnVE
+1Jr8qARhlYk/60jsLYKn4WzSWzgKpCJq7+bsY2IHFfBimXD8peca7Hxh2ezW9LmOb5vYkkzPkxQ
hCQOzAQBbuKoB4tGE6CWO8ujO77pH7HW+ON7BgutwjnSaWHhdJf38T1m97KSRJhmpNnBDhrW35XO
aE/PvWzSKNTJ8w0ljdaLTPsRVkOR/LOL9mjQaI3VcEmFcjF6/ZK+2TRaA4ZNqJ7Ug2Cpsn3frTgB
CJEuB6//UuzpOCuFt6rCMxdqwN+Sk+KAnM6SbfID43XVpMB+j2SQIQFe9GU8NoY4VtJ3rxdBLr+W
ynFBh+5iFmWj/D7hF9vF/yzF4kdBJDjxjpMklRNZhIEPOKW7/G4n4gs5U+i+EAZwDoJVfUxl5EnD
4vd1GpjcZvDckkCfiUjDEyLYNBii9XakKjaoX4dHvJZPOVNCsd6iG7V7dVcKdx5fhF/dNMJNdVL1
uDa4Wz5VYbF6zYE0g8ZdjStAaVSJeEtiNGcnC+V8vX5iyRHR8n4FNiaQi5ltOMh0MqzpEfGnhPGK
eTpOuHZicY4Vh4z1f/bxJQF7UaAl5JvEelOqSwRiYwaO5uE6TRPvyiP+y44mNu6CtZp8W7L1Xkzp
3V0OSLL8IQcRBBl0fJjteG9MGLsWL9C4Dfew06uuylO9mVBmcgjYnOHxpGBoakTn8/laDiRJLDdp
tZgHimvTwpgogfMa5TkBHmqxDy6JjdISt7C1QwuJCltKvbf9zBIQxTHVGd0lIUNGnYtDNs3Xcupv
3YjvCUa07KMNnq9G3x+gb+lsQzVkMXPBgBtMWYsBs3nm3bozG35CY3GlynCB0OY115hsQ7K9VdJ6
UvU/GyC550odMBe1U7jMUdDN2WmzrNrxdbTia/5adkpNmLxJr9IG08JGjoXqYT99MjR5qQIqP/0M
UgdVnk5IWgROXi2JQE2hst9NZ9OWryJmg4tkhKCYZCppN2XMhFYoon+ZLLyBvJOZbZW1zT5eFZGk
PSlarQbjCIQhHZ+xshdO7KOUYyvm1VXZBCU2AH1fXUO58GZn5xTw/enPe4VQwhzmHg6VluFdWt5H
oAAaIgbBnB77/KwoRPSyAykWbOiESyLrcGzDqxHsZ9FvFRPd9LXqA2s9AoSwAK9Eq2S8GqsSsMa/
vC3neqk+QVMLt63noE4WXyUpk8Bf5pfiBFG41Z2LHk0hkOUHCxkabhzdSG2FrV6xFefawVYcSqAT
5ranaTRP0cfMRPpHZiv3aDRviUW2ABJamyhUThHecmXkJhipSfE6SPglcaDafzqm0wVZcDHTgxhz
8ZrT3s1vJCwSCHiQMMLH1+5H7xPofagflu6adNa1sZNbe8nyk1mjG6TelYbCl6l3wRkzUluIDkLh
2pD3rK3XLXyQ4KATxtHqz3gUVYknngPqzTbADeH2amIsjNAnZ2XG5ftm5H8VMJzQKJx/BqCOvviA
QIWFBNZ/5C1E0xlqFagbPZhQNMdtWZQleXOoindCvG6CdsfKskeLVGh+b5f0ZagGguRv6KovJ905
43SAXfArRms1WPC0GvFpjBE4JaIUkMd9Nfbvkt9DVnXPKCWvcx56ysGO1ZLGeZrmI4K3hyTqR53k
ZFsZ92iHa+4ZQ1TXUBbXJZH3iX7bcotKEpKgGNQZMkzJ8cuM7X/7t3xSISwEHiBRPjcEUGZPbXxq
Jr+fqwKiVQ9mNnoS8EanAk/aRui8eWFFd0BsAOLSM9Gkrv9sHTq6GgUk6J5iNT2zq/YGYgYlV7UI
hiIsI7WPZIt79luPinSWGeWQPVzQ3KnvMwNRVe9dKWQquasHMxwwldsh0WwSwY6yrgFXs26RYt1m
xBeSs+2RNpyluKlkpWIVqEhAINRvlm/T3Owse4/o8hk1bG9L7T5EX1ZXByhgJiQHdjceZZM0APS/
Q7Y+mkojill50B0pKq7iDwXXL6h+FJbUyMKLfllxHQoECxlOiWTJzgTZ2k8dVg6QIPQHzgqVEpWH
njpbBoNGKdAu+XVNp1DTNnTBHi1lkMKSLW0L8cee/Zy54IipgJ5IWTA1xI+xUQdCrMsnBURHKx4W
/VFMk9jjziSEj+jAtA45tRq8oOpmHOObVwQQFgV9GIlfaBtJOhhFfSTBwTKvyTDcB0qp2dXiNJBK
M8CGqUIKIvMvskmb6ptXp+Yf9CPuopKXrLDq2BfIxEjvIE+AfAaLT35GU5u5CJNbhUTtpPeIJECQ
EqFU1l6E5jq15i2fyW07vWqmkjlUIGwFjIcntwKt1CLnCphauTYWpvJhToBXgMGaV1QWumOxyb3p
VaiSlqax/dAWP9PMs9Jt2Z341uwKE0mqvgm06wYpsYTaHUUOneUnRYWcokIeU3oUZ7rnC9VWY5IZ
VwVDLPn5TzHxoseOp3SXhkHtUC/wbWx2QlRc+5q2VmPmOK+3MgeLjGtwtDA0JawbJrC18cThcaDd
NdUPgR5IctTQdKSwh3Y8LxKyfTBYu7y00T5kt0lB5XLUwds4pgQb2DouAxP9pvq9csc8swmPtv60
36oWcK1CKVK6I+A9MhWBDPIHiUuenSoq9C4SH/TDNEPnzGif6tj/qk3511JJwZiOh55ePUKPbzf5
yTExuDhaoLYjhITlqqtQg8q73UiuBe2O6GH6X7ZvneRbsRJYNYjGRL2AoUZEZGL7VnQTpkHhxVO8
xx/uEG4xJBVZmp8AVKkRHcAG20z40lrXguiTBix+xPU78mWiKMk1/VQXjByinNPEAPfzctTzpCvk
rPFIzr+VDJnzm936FuwS0ebXWumuCuUKgnhMFJzbPef2BpiWWSiglFdJFl0LumJTD0cJjVKZ7uEN
mDWk5j96XL7WvHkvsOBbk8ZIfn6YknXT9PyKgATXgnmpDsprbME4pZsjvDuk9QYBLbvmorPq7cvP
ifqG5IR6cPYdmeUyBlfRQd4rmnOctBeCW5BLSOF+MpEskcWireesMs+2GV/KvL5kUX0WHOIEgiWE
X+lvDrgpWpKdjGepqokbmctfU8IsXUuwTZNRLkzCOMYLOekAm50x6BdSvBd5D7P/TSx7a2GtIbTL
VJHsDb5wKaN7u+0yiKFQ0bMuMtV9Wr0SR3spcGT2YzbdJwaVvH4lc13WFyOqKWXm1T6MzxTD0dox
9cQoUMkcygkNGm+bCWOefAsT5x2VF9AGQEwhZ7OGFxQr6IpYzUCsFiNaLjnGDH3el2pYy5pboVU2
47MAba78WflPVXUOToSTFsC5ztHAGOGFDrhmLYmh25CsU3VsNl5HPh9LsF2AvwQzFyT9t3Sc8Ico
O51LQtQSHtz5g6wUtDI3AcFqWr8VBpDluMWCVF6ONgH6wlzIbyIa3xYeD5iqtrlCyrX9UnugLnXl
vN6nUE47aJEzIvkIuQXczIYkaHlK2Be28PP0tzEJ8zwJS/1kdiNhVsVZoWWODYZQPm2OqxNtFGfL
oYR+Igq4BzBIJnSA38Y/pOLocvaF/lXUpatVX2PPBqnDDpUlsAeaY8ZctSDzg1DBY3qq1vVDlprP
FHOSbLylA9pkewv/WL0cBglXMvo90lOPETPLEtSxL9Md12GmPEf29DXRWjOyfDanTfMqSrK/NTYf
2XJdVe06QgxaYq/X4V88jIE0pebb0ccwsiSGBNU1yZerldKcGKfOMk+xziawUE82eBOWlIi/itNO
WcmKzL+E6niBdf0nCPG1SZnvrI6wCwlOks6EfMTLVvWH9flvkfgaPxP80cqjy+N7HvG28T4tN/W9
Z39VZUen08kpT0gIaNzxBOo/MBPsNiHzsXMUz2cCr3DupD6XPVclQdidBctCw8IJu3oGalX+lIZ8
N9+m77jHTP1g9XNxwol9A46+k67+qKymamcIxBWHeLuG9YfHBngX/Y+l89hxHNuW6BcRoDdTURKN
SPlUZvaEyHL03vPr39LFG1Sj0aaMRLNP7IgV7MYe8UhgqSz4fnc978biOR+bf9JCSjdQnFZFGf+P
X78z0ocqscBuHsU02vOCl+o1+b0Vn2o6CsYviVTF+AEm+WepcBmqgMkw6ZtE8WXsBQSprbdKwdVi
Ls6U8jlJDSLDUa9B8EqjU5s4y0E0sEVJVHdLGo9kKgiI2E9+GN7IFcg+NAZ/s9k5JMu1DZa1JK9V
B/mTi3yNYQVeIxnDDRxIlWxcZHKm/tfD9ZD6LJBXjD8TNS7V5utHE+lkw/GYIvdwBTqdohzlvUKg
fnFZHjjDjVhM3mKEAx1GSSJ7dWE6mjGlsgDU8GhTZoVJHZ8Rl0V22A7Wv1quTuoxResoOHfS0oQ1
fLfuVfbIhskfAmV2BhYxMrRjiWd8ynFatnT80HgycU7LGEDGWj0UrGhV6uaWFZlN3gs8haqTtph+
PNX+T4Jp8+cbsb2BkMOnNdtJyWN5A3dK7VjLDrpuErfVZUeHhS+pt8hUj6BoteU4rVgSV+NQwRVE
/DmObIFrjpJUmtQcmvz2Mbfdc1OlD/YbIv3b8B9p52kS1qJug+S4MlK5bcGe1Qxico6ry3Mmxj9q
ongZRI/mXDwWbsfWOiIhZ/iSPNoyTVmccnx+kzyozVO57zWq1KjeHNruyBZ0b/LEkaSw3BiTobXA
UoQub66jH4/ExVfcEggzuNMtiWb2P2mPeRfSRi9f4da4hStTrRaxwuqVjv11y8kSoE6odzdFoAUw
N4LaBD3FPDvAETQUwK52JV3WIhjO/IQYm23OoL4JNzmtfIQVlomx0+h7Wha94hBXyrt39CTzxB/k
LozI3i607sSNhQ/mIrtJopylZrm0AzlfEB4Zb58EgyVNQSoVVZJJzTXEJd4GKxYBxhDET8Vf0IzF
z2F2Z8oCQaMCcFHWiW91dHIQxwInLpn3X6Ni7hgm+NsMHT2lVH+xleyF6TmMdAiN4CyNQ8NtO9Lp
0nW8blpqBV2Diql8X93WCq409XEdz1HydztqVDT4ayy7h5xJCypfxXHamHkY77fVfEjW8iFKHdBd
UBxC9Nm8jLRzWPc7rTU6Kj/6oPZ4UT52jINS+mlxPMxoMK6fJgeBm2D1vlDDDJqYT3JcfV6LG0C4
IJfsuyYKD+l1lbOwmVgYwzXZ9eJ4NrP4bCx92CZyIB2k18j9o7+TuPh6k/TW0ay4LWhyK38k8+/U
wJorrwPmFNZlNcuc/99HlA1h/4P+iT6V5fGhgmiwpdhLsDnJqbtaH9I/retPMxnThktNafGN41zo
j1ExBZ1unnKlOonK4s8eXGnaBkdf4u1MwpWC99aD1W2XmYzMkx/5HG1VLM84gd/th7CwbdWd6l/t
xRdxImmS6aiVfsWfETGjQRQj3vaoibUUMMHoJ8ZFtRCuusnsMQaHs8DhTQJqrY7+oJxFJYBPCzRw
k1tectC7MuzNGXR1dKg5oVVWfBY8qjPmxOfRpfZqkEhyoCmPXFRAb6j7qZv2Rg8wAAoe1uGKeHog
GMwOK7v9f+oOfQbAHGaRiHQvChQl6hEEgXl1fk/+3C5HB7nKpDmh47/ZTTMRojhxRDZ0C65AEi0J
Ma7KUJyOYEH81HdyMl2JUFzz+G3D7D0ttq4Qc1ncb3u03H/gdGpKkCi2xGeD8cBnz88baV+vJU29
xFwYZa0SEO81AZFZLadpLAjPa4AYeI/PASEDBaqcgIY9geIT6uwNfThxBBWOGb6fQ2BpGHKoujaW
2NvyxtMF4FHDjKjOt2ktfA4fqcBK+c32sy1rCoWhp5MjI+ppBMY/cnVOrNKKzPmwTApMrXZQK8BT
WbWdv2k1H3XdZ68Aszyc2SeoUhs2QhIavtVwsc/z2STiuhIn37I05MDfEUyPdHfgaDSLrT1gwZTx
IC2H3pDdN2IZOR+b6vbf8Dr0aerZ1WZLqXT9pnklvc8j7hcMl/uyz08o7H5DFKPDmixtNvx5WHoj
2ZHyD5gQnEQEIlKFWN6AHTDfG1p9iJUdBreC+KtN02fRk569zs8ULqih6Q7yYAbKYyDT/puSQOVD
yRL+ykiZG4QJf1PLIdAqOZgiiSZ8bAvbaOw6DHlsqr8HLrE+GG6J1VzG6sZGU/I1kThdQ8NX2V2F
AupDtOO2+Ur7iBzoX4yKcXMvjP4hvgnuAInOMi27Qm350qcls0spZTc9rC0n4PGi5yqyd+535k6a
NqePNEcieEaC3CmwBUoEqUgZubKxMoDxB3uj/KgEmuiv1Nw5pVIELG+7Q5oykjORpAlkz2gi+CSq
owIz3ciKNtiKyNDI5nqEsHfs/pBAOB1Tt44rm4HhuCbqmZxhB+Y5IkRHkmiX62Dl5IPBTE54DdRv
iukHMYEPbZzchiSEQT1ma/BCVkxqE9jomykMXhCiCSEJPkoEh5iOCBp6az5PmMOrPFDduBsK0+lG
3iLR6jXW4FdH8GTU0n0MOMHBGr+d5QAZUjzPMqyJHa5EAMhKWHQTmY7WjnvVtpCGKcnY6zoZyI3c
Od0IHblJtJGeTblX30cxwoIGAUjcIfS6zVWDDYUzPIIFP7Er2EqPdYbUwN79eZ8YLzkYgTj8ZRzL
+T555H1AyPB5JIAbpUk/ECl21be8TcMCl/14o3X4N/i21p/PI6iZ/JSeFH0Fv49PIyup4+KleFGB
OC8ApXqSC2zTjFCinH0xdXBUI8uP0wpdAn5wzuUx4mlRVdS7mGYVuqhTtrgkbp1GQdbdYSurXb3P
4VYlbrxTpDdekMUwn0WpfkcVtR7qc5zp2jXAtGywxL6+BBoQ4x8l6a6xGd9wc/A6wSWEoXzxZR/M
8EvM44/+JVyS61pYxBhJ8mI2KR6IgIA7iBWku7pKvG5hh0OtM3mUeKG8d1gOy2gF9cBL2PzQ4gEd
TroXQAzHFatLZeuD4SbTuznCHlsWNC0IOLzbMt7teN734EA3XMIVwROsXoIwn9axDL6oUaZ0BnCs
gRNGFGfcFDztU7DNyb4wf60mPLYKcG1xI2N5BaKkjTa11FXx6KmyUozqbqDbEahXVwmbSe9GXEJ1
hMCEbz91VVuKzMCqqY1eqZvBJdIwCXCUz8HNGPn3xmkeSHIwh8O03aciekxW8UFHLgEQsMZHXLgN
wFKcKOThNE5V41Va9ZsGS5G7bq3d6lEreKZZPkbV4rXaZ9cR3MbDY62SN76X25BFnWfB8SxLK29K
Kk/HyBxdeUw1h6jnIJlMmEf7e/mhWdaVTd6tKaHZ1ScDBGxZbJ/Fk8RnwwNZ75F95YVePxzlBItY
XZ+FfLrGmwLMG0/zVrkZlLlOpZuhoO3ZZODMTU8BJ0f39WG26ldpyq+ikkJpammFjT/bnxlwRees
BY5k8QyWdV8iY25USEBNfJh+WNTb1aJII14xnuTyWYuWUMkKjCwYc/vuqqz95VjfO1bDUxGoA2ca
8vZ1vDG4JY5KuKqrIMw1mQMePY4CY+qPmqu3uxha4PCQS2I4/3m4ym7iUj6O1q9FrB9MwxyqjdpC
nSUghdligNUiQ2iqYbWsKYxMscUn2sNssbfTs+jKqzGQiU7wbtTltZuiy3QqscjhTsC/ibCsJ7hJ
Nr81mdtpZdU6lQm49OjxcjUyGdSnOFRmVK0vetRmrHvlHJkxUxH1PgS/x5R5TY9d5ozeqjkzax55
qV8GZ+O2gEr73T2stzOEyQi/+ql3jE+F9acVszU2Eb3YfcJOA4fC10X/nv7XcC8lVV0yEOqIkhMx
oWhky92GfG6VcMLhNNI6OlbXlD7azZjDLFLClHFaYm4GXBh2jUh7TROOVhwiRQnVOf8ojeUT12go
txVR6ebXCtBuSPSbfHU2rTnGYYmikT4HSbgPpxRSQ7zzyJ1BgYozdb+M6X34VTpTj2djMJ3JlEh8
g1InXQrizRQbjgLCC+toVg/hsPwh9j0LoFAP5UckTTyUdphQwO+rscL1v3ozxmwN6vLfGPFp+Jwm
FcB3sleiCdtodNdF/U5E7zxCuGNa2NrUNw1gxOvsRXiUNZPMDaVJb1OrYHnLu1R5dvRpcOG4OFUj
Q57fx83qdjR8qET1YsPW6Gp5f/4ZzuExho4QGcGsnbtBv6lSfof5hn2iwXuS6OE81fC+Cq8MiRDj
XkkAMuX4frMU86q1uMNpqMFktbULEeMgRbZ1jyPtw1R2y0Q6BySNIs1O9BQj9XAfDeEAMZLOskwY
X3I3fHaC9Vko6ZcwXsUF65nQO0fh3oKqyfnMPHStujwnyk82wkJtzvCHwwwCV5u7oNfgdix0z5D0
1gP9T9nS/GWmLsLPLiuNUF6mALG7jPOjQE+EUL8z+TZ9jcf6y2QNGMssI4gJ6E3kHLbbIMU3fJpX
XFhp1D0rk1ENpDb0RpVq8IN0QubG/uLHXUR9THUpzB1BrXU5bLvaZldFW96a0OpAGsOKDHv5JZ1a
mr3SQ2tXBAPrBaogS6hfqY9rZdvlNzX/jTuSf6unX/liS59zVD8Na3sCH99XNTCvuHtab4xpdGnw
wpSlQu/Yzrp7EwCsO+QBUXSmUxMxnZ60UfIyrfESGnWnGPuwzfqyq+ILv4Qk/RrYpxGX6Be6N1im
+TkJC0ILwbbt24+uWG9vxnJc36gjvYmYVAviHlt/ymc2VzUVufPFqH1z/cJBNuHK2g045ktRYxkD
MAL7eU7AtqBizdR8nEEJUJk9iIO8xm16aAUKpFo10NUpiJo0EI2WThn9CZuPZ8JWYx3H74pjs9m1
qUwRp925bfzHMp59Z17MsTvr9N+RhewX/Bv1fyw/D72IBPj2IFRpgncvxYRja4npL2ITJAo5YKz0
sjwcRGKB0m7FFQg0xomTPR4WyqvoW3+tqGmLtMKDEjE2r9yb+ww0DFcyUMUOYQAPXbL5nUAmJp79
duh8zSixRO5ZVOaUM2A8YHIJI326qPhaAPR4i88UYH9SRgPkiENST2ncMuiObEFP7G1Dg921E2EY
Y1jCwlgnxb7F2BDhN3kfT4hmdq9hAV70b2k5n2brIWN7xNGq7svH02tz0kw5EMj+Clj0wD6ONhcE
dFbKjw0GBc8ccPpHblXqKrYdUrRN8GvX4RjBcXt+fzHTUl1Kmd1EXp6ndAi7067EWDO4JEj7i3aP
8cta9n1a4mCrs5MDDZcqALNifWEgGpF+EkV5Z9jXKK9Om9OypQNaDw1PO7Qzk4BBYAU4QKkLR0px
7FH+V7AKps3S2ThHTfWltLaLeFyPCml/nH+reVKKR+Q2E4hFPfGG8q9MPq4sOr/WLV9mEsw9caWe
Zrx2EnL/r6iQ7kolHJuFAc9Y4Hjw1Nzky9842YIWEr2KzYXNeUdKaeZxw6DDm0nJU5eEYS6Ap2i5
nAZeHJhUGMyijd2jvIO7Xy31geWXO+dszn9qenOnu2jEjwP3w09yXsosGLcuaFqS7DQXSSp2ioMW
t8+GHTHh5dQU8MDPTjaoD1WunhoU+GbdTThN+0G46VsbRi0dOxtHvAsjxDRmHgRL8qe5Z/ID5qP4
tQ0KTBjVlfyCJc67H5Gm9hxOTIMPJa1EHIkyw/Hvdlbvek7qlpRhg3VMpgtzgxKpNOtFsy1qyjhA
g+MvIDGviP6UgBKa4gWid4srUmWLPysx94NZUSvNmagD8s6Rl+uXwxVLcyRJaEg4NGRb6F4dOBci
DRe+l3PWGkHcjichxyyHZIx6feg1I+wf5qmjHXBOkoBaVuwo+kBfMi3yYoejNy9vmExraQkKqo6T
5EBWgj9xL1bQrQcmT64njscs2s9zII3sOdk7FHelY9W1Uc5AgZpCSUL2uWQV/37zMQxNp7w3qX7I
m/pS6+u1zY3bogCoHLnpv4J2VUgtpqeRe422zQQbgvgllJadndVLEpdOrY/OHG2OuMgOAEmAJgzV
OughAfRQT3UORDtiRsgFuogbG8t0v4+BIFUy3WKYZTqwtmlPMUeTXW3j1qO+55Z+srhSyhqiekfw
kvLkIiy9hg5UjX+utt2HaeJzeoNuFtnWv+Z9zSG/fMI4gTJI4oqtdZtLz0xWH6ak3sXSzubxMsrZ
NRsaZGtbtCqK1m2946gP8YGLBPkWYZfH3Mhj7jPnj6WwBt1FD5Hf3VRL5Oh0SgFwV2A8JPzR3Xvx
aqZVWE7qXbU+OnUO0CGQtV20J16j0B25KlKuCgmCa7uyKEoJ0rZ/u55QUWuda4DjhttL2ML/f7ur
8D+pho4y5cj8fxN1oZn0H/qJekzghqtD4fez7C0LwVlrdVmtuTQFc5S8D5zVuM4INR1MqMUgBlJ+
3thSLvWziklE1mIw07rcMThp/AsbdFYaCvMQbDquMIsTOmMBydF3x47iLKlETp4hYCxcABmupMe2
UnQUN4r+ugEibJugo0nE79lMsi+j1YU8pWsbr6pEr55hxRj5dBCBKBvGeihU66CN/5VLYvOYY1FR
8GZGSlkY5fR3m6pIi3DzYjlI+d94ZPLFdZxxitR88tgnmU15YTTBwJCy6EkowBUWaXE33OonkIj+
fAUzrQoa6/PI2pm7YsrIZGRvwm2ikbFtUj9uaQQdZC9/z3z0Kqzb0SjZCk+LK/wzJg1tHKtksu77
68hagaATlkQB8lenNbytHHmX0XWVrjSIdRmeFQULe2wDzuX5bLAqaP1VYBROabrdcxS61uUIblC/
6Wt614iMNGATh6G49rno5oDVZZw6CKY99Wo4mzw1LTwuUspbfuxREYi509nJA0MCilQes/qQsjnu
G15mNFz0irWf08VuaDRxmIm29jx+Nf/4u6EN1yE7D5ty7nlRbLa4ys6mf42ReZDxwvNqC2c00QL3
LpzCYKjEoE6LYDvIx7HO6KJdBoLob+xvdj+Ty0Dhn1OIoPO9x4ZohQlvYv0i82SJPnkPs+tRR6fr
aQPDRwGbdwZgDS+XW4cV/nPyNQVdk3WraXw0iIp8gS41CNtUBn1xrCTLK6lN01dSyzATd4TYT1P/
tlGtOGz2Q3lYa4iGJbe5tmBZ1j29SP1NKX1Ja95cU1+4yctyNOSbCgQGsj83IPLoXI5hrGTh8JP0
5jHDy9h7h3c/dMO20TAsjPPQLv9MoFjaCysXPDZGgg+mgU+qQrb7XXIzkR+qw4I9EJyZhPsEiugp
kkmL7Wa6+URsxinx1fhb7ZaTQC9JPhe+qQ2eX35zo7CR4u4ZMsAAO2WRboWl7jJ8DUY7h8a8nWml
anQvfVNRhPGEiWErANFCToTCU4rXvGhvMUe5ESnYdYVVPQG6Ys2/E3/pFrtC6ZeGghOT1eaw2e5I
jkVb5Op1zjahRo3s2NraUll9C6DuR8ambP/PLCzfulrRGyIi+fU6+OiWmsaOZHMM0m/A56wv1dS/
NG7ccbYrThBNAu2TydRiMo24KuCJ0Ot9XXhez+V9EXYd9IQ856DtxdjioeYeQR5ldlPXnpUZlDdv
uCX8iU2u2iz73r1NU+wYVwWPGWUK2JHNZyp4AzyBmoMv8YjfG6z09l3J/PUWhUiTrd1BxRNv6VkA
sAQfrsz/YHwr5+qzlondgfso7XJYw9iIw5Q9VN5QCBbhl8A5CH590bVT0gw+CanT4A8wPSRHZ2mG
yDUQ29g3EBzNSdqT4xCm9nD9a+nalSzARTRfUYTAQP2fnhzB7pl7TaHEaeZ8MLMtHV8bP/UQ71Qv
nRGhDfQlYScbUJETy55b18ib48gxiXH/7bA+li30iqh1pEJystcOCQPPZbitnFy4WiSQIinMEMy/
MlLVCrZpyGlEMCfXjEU31Sk5YQDhmIJR47QWjUtg4t+MGCbfrCocaamtpUBka2W84/wsy4J3iRZf
YFvvjYQRSF3DKWvPw2ye9a25GOkGTkS9ZCg6PHnFcCEmU69+HP9bSIC3HLL7MBI7MkQcxErhlMEZ
7HXbqLb7Fk/3xU0elnrBbcxleIu8Lh5vw/zS+VqHzwZHdYOj2qAOQV+/5PwXfLDDBsV40NcLZ5UR
invUIU32PLBrIFzq/2bkeLbzTT7qmg4R3041gML6vho/4Cr8KZbL22NyUuqD8DP9qgl+DyrlyI15
zqbhrM5aWDNYEQDTVPAXf9SYvj6CcMr4ltDT3dCPkBy9UY1O82ax75n3aryQvMo+RwNqv85iR91X
E6HF0joKiUREpncRdJgr+U3qulsq1JXh5+4RI3gpzeYYsFDfpzRxddiukjxxWB07MIUdSLekkWsH
t3Jds4IdvlgX4MVktFra/fsdkNPSaRYYTgWoOR01y1tKcSSs9VGqEHOIJvc3wO8kimoI2Ohhkz+8
IDq+EzV0nnE+bLabnAvoctn1nV8Qmn+FVEChocuLq7ITL222hrTCnwWCk9p0Vo1wqBE+ppWkT3Za
EwJQfxEa+Iq2BXvJWQZlV5TvYs+ejItKjldAPwbHOLH0hJqB6VaBJ59/Gw3NMeZ/xlyf1q1+GEnz
XHTb1en9kSKMvEfivFN/WHLlgP20N4b9yE8ZU9MxJ9YxNZGgTdao4Bo238TLmxzMz8WADpDXzgzn
NllcrccsETOB1m4rDK6CRCVhE16JYSofXZL5UpxxriSpP+U+Zgu/oIZNp8lJT9QwqWugvNJZBfdl
8IzRzSeOiyn7MCb9OWKl7R+6Nj9GcMOJVpF43A/yo9Bkfgmo2kvj5jlBvNFbEozQE3KnCMGYI2o5
y/s20XxoEuomOBUZ5Aic5xAlnoiq88pN29jt0WBcTSGZJzpdM4MsUHaRqtnDviZPh2Y6xT6PBVxi
R/O/4TtS4Iz+i2fLWY2Hsm57mUdgRuWy0tJDF830jjWBRkZxPFipcBKsF/fb0ZynPVDwm8lliNRW
LdadHh4Ou0RZCDOjfDUEtfBejQAJxsOfrSx3UXYTxuIirkpI/EFSUyebp+PqFLW9V2SGCFH+REHr
6UDpsyHc1DfIchevcYA0eeghFKDgcEBnD1v27mhHdsN/YvxJ9eYoRumxNJSDMlIezlyvE4UztL3c
TvseN44aZsV4rogwSTz2qlnZF/PwYIt01xv9qL0zFS5VESDpkAfIfy4U1rOSzhEFgFK523s6+ltg
FKWMpSSotOxa9F3pbwdxUWffqxXsfmN7mmqq2tRTTm2nXuuHWEUfwmafAm4BbUNkTC0+2LFDBvxJ
/iNL5hkxOi9Buo0gHZKoI8qzv+XvwHPlaylBGYFcDml0g+3AXqOHD8HSIO25Rgd9oQSUICPaLAhr
rnGrBzsPaZYC9G+qb43PSo98ibrmFLRKLrsk3wfdroaV+38H0BJDy55ertgYzg30yhYkmkr2gEbF
WxPW5i6/ZDd4WecJR/sAHfODVaLXjZ2XapOX/NcX2HN7e/3ULcTwTPToMOzGfTHprwr8qK9DoDeA
g6zSu9UHZD7oEJJF676JRC4um8neOWN2o55n3Rf3Qj/OAdZdJn6wH2za8orMmc/zhjXxyt/n33W6
rwDwp8rCKi1iROp4TBDKiNhsLXTgvE0cwraT/lpwJ0QKVvelzIM8ogVG+dAGTPDJO8HJet/ydOmu
TmC4T5QN80AC4X2SeSCZfHM1zt5wkzSu6OWhF7c8btkL50+6VllqhGbyrZvcvHH+EOX2Dnn0s5zA
wOt2OUUugGJ3PPWfEaU8pWSjiBN4mmDk8h6NUlcud3xTEW4GTZ6g0wK+brKT9cRNrErFC0flUMxA
J82XKqyXpaS6sr/W2+ikak0f1W1l0ZFxEGEpXffJ8bt6rQXdnoRglUJ5yl/5e1HSsmMS/Cy1G+iH
RqA0Z2NiI7pEsJI5ReZQJNTBmWEl5xKPQ1o9xudC+BoD2Uo484q0ulTXbRSQCpRQFrpg/CPSMENg
guNSyJ53n5OkqmhDy9bxIFEpRInpQT2xXJ0H0yv/MN5G2mUuoGpTPK5sYdYQiwFgl/SW12KqV4l2
T2J7XxXhWvTqOYLIFoUoCP3sq5bq1b+Fn2WgWrmEdmmLD14IQU4F9PTGN+gM6B9Xa6nD1VrO0Bpf
ZkZFPFkLCmvoPrnrl7iS8dLh4F7lj20dXpsdP1PK8Cw0ggh9YFQzd3jhtan19Na2JqZH7F+JHbeb
p9eyV1am1wt+0ZhHXKte3pgeb2DvXYoZ7T7ZD3hzRV3qT/ZDfjEu64BZrhA8TSa0q5a+2HC6ChZb
YAwx65sgCx/akn/IX0odfwbmjiaRawHXoYgTnCPGtfX0BPw0/n05iZ5SYnFpqe/MgYi9Xkv0C3UN
tlRhXOedNGmkEnvTrel0qXvwNOL2RLRdRuo2JszagryXx6c6iI76TDbVzTMTlIHuxYrlj5wu+CvF
JAKYn2IIUNUDihe0Kawb8399ijp9iilvu0UJVNZn6YgglN2aXfMj4lzmo4LzdzUM7RIp9WUxAVxa
CzKE3+eFB0ceftfgt98tZfcVHrjpXXhhVseBN3cEww85yZkXfRcV0Mr6jRxzCdE2hVx2zhs1VOHj
6KcsbV1pWPgGnmtqBpqphfO4nMn9XCQiZD0gK8BKVa54pYlooL4I6kyr/rR6/ZUr46vdeFb2dlyy
FCUZhSfcBpD3VYGQzIbtDGSvaNSrIcfsQtPHuP6pwcCm+7cZ7t20Y8C854c1EcvpJD/lmWxyYJHH
yqc6gIRKDPfirbQkecCrPYto6q28siax3Gen9pO2C+JfRvoaxZ0xkltUEjQcLMZboInUASnyaRkQ
hYBKgPlR3lxEgGcxb6KZGdGUPbLizBBUjXP729Zznv7c9lv7n/Qtjn9HurOaTQCRSa1kOR6UP0xp
vrbfS03tmbamgzyMacCFxtD/GzUDQhQ4h2beQb8pm/QwLVRSwsBqYWH2KXc6IIQIiG5zM1dmSUQ1
dle9QWhYGG8ZVby62MPkiA7WPvuIj/UIE2ZS8dm/WiTThs5faDCko1KBHaoVjut4pN91Z8pzyKaQ
u73ClnXH2hvNh/WYB0un8HQaQlxt9PFcJvwmKzemtGy8b4ereKyDNHawzF5ynVnDUD5rr4Q0rqHo
ZVNyLVeW+rp2GZqBxzsvcsJ3a1+dhTHDPrqzmWrz1CPdx9WZsOvtzj/NUlwHq7xwzGFiHuJPIzIO
FvbuWZ+fq2Delde3EvPJ00mEtiG6I3qe0O0YnpkTXdxtFFPj3AE1pA5f3Y9Mh0AHZ6psNQeByck0
fF9axgenY4HEUW65etXY7Z+WXBqu0WzkhU9XK/VDOeab960xU3O8wjBuCKeMDws/eNXes8O5JsKb
k1gdifjXmoaDXdcsaq15Z2vo7RzSilHfF7HsD+iiCeXapEf55ebWK3JXI6nZ067IKWMWXzltnjoF
qSVdzP/gAdnpE518TsB36+llE5ZLs1jING1BIvrF6ct0AvH3tGqsiF6qReRcx+F1VH+DC9f05lk3
6Qd+l+kf7jpcJq2HPm7d6g4yKWyFFDoTJFAM6JhseielKsFkCOwtruw/YLjQqtaHZDO/85G+xdIW
lB0nylrU3KJWIX2JLizFA+tyPnd+zw04PoMf5u67Jvxntk9EcAkzR46ZA4sJ17p/iAWcx/XfN6Bh
elkOSIs/K8ow9tTd4BcR934WE5tDs4iuKfJqxzVOT49XL4rPbqOK8aJy8FxbAsa1PSukFIWgNOfr
Cio9ZswTObCYy6N+xWcs/x9paXzoKGMl3gKOeeK04VfgKfp7lsIWBafMjECchoCR/5STGyqwWNB0
INP5pPDEgwLU0SmnweGrFWREPXb0v1FnXpGq7pb4W6cVHb7aa/7L3dBDSSF0UEWjnWTFoWIMacTh
LGzvswQNkkpHOpwt0ElBK6gpW35Dw6cOQXCyWKE2n1Vs+Y5xtygLXvGuK41H5YA7llwoFHcOPaUa
NowvxywWx4LokUscM/jc5F4h5LH4BWjVLiOyS5S0E1A89esctTdluOP/rqv8vXO6qulr23Bx202c
fIxR8Wjk5rZ2xSW1o6Ad9ggF12zeDqAFGhcOEoSThtogkX6HGuAK5StJGqSawBKbGRQXq2X0V6Dj
dgzgPKUIR+WUU0ebW/LqoZbA64Rr28kHLcKQGiz/8lX0I2pYDfm7oDtFJ14GFEZWyEVO9nDaFsON
P3YFpwixIMNagD4zsBabs5dGIyJ579b14MGx8vrj+HvtWqLwYPiK/lKUxfV/82wYa+152WLPXD4z
BXUzMCwulC/SBpA+qoPaVlddNe9i3N8zc89e9Yn0+Sjj+r70LxRalkjSoiGd4uGbndZgtu0v4z5b
REgLuLbeSLCR8DzHVZJcad/uBdGRqpnwuXhs3yS0DE8pvB7VcCgtdFYmGC3Fe39d2dhJl94kUP2i
Va0Vk2BOxEujlZda0c45D0b6DUM6qYsZ5U210RiI2/CAWBd3njVAP7hXatlZtN6lJyUzbYwcuMOF
k7khPSLaVP91dgX6TtRXj5y5z3xxLKaLtdLjNISRgF8DX1C33OKuPEOCIvrCu1xMz92mhbnG5k46
cSxpItkrJgOK+GVgYUlqiqf3TgjiC9nMZ1cMT2CnzqDI5/4Xr9ix5qii8Q8myHd9zzlm32OxlYW3
/1XGJtuFizFB1IRxceiH9FmoyzO1jnOc0vwqP1EnAbXxpAWGf9AWjNU8aQ08hUmVOd0SDi1mfGLS
s4Xpucf2JyquioqJvVepLht1aMIsUg1BePJzyjaq8JB/2L2+qeQLLpTI5oK38C7+H03n1eO4FSbR
X0SA6TK8ipRIKqvVaeaFmGTmHC7JX79Hi13ADRg23J5ukTd8VXWKtBI3LPl3W1Q2gyFYhiRQcdQQ
RsoJ3K9xgwZMFm7n2vmDjZHesZ020fykbNFITqQtQix/hI5OkLwSA6EEx02veqJk3AguR8UBDKUr
6fEvvPK+BZzBuzuANTSkl7Doxs/UxFC7JhHJSDN+U9r6qTu/my4+KVhPIDlwVe0AXhrXNAag/Yo/
rhOSJLclXTvTk31RBL9vNgkA4Iy4F7M9TiR9X0XCbf+nx7ogoGERISRUbrD8Ut/R7jtHnNfFPo2W
gUPgj1X+QuDycfNvzZsrykdXFPelxW4LSl29u/I8Q3gtQZJMBIikesIRBbkwBksIwZPuhxfyW6X7
wQb5XZSUpR2MV3k2IxwBwxEjVaGOh/7ZHqSZYXbh45eHSgeVC/a7o+OaaUMwErA16EpyDljog5ng
tzJdLa2Mskf5ZM0YbTxfOQUQsqGbmDG1BU3DbRFZi+htbhEZpaeXMwS2BkdMAhnp6iomk1pkKfJL
UtqHpBkP7Maj24UuC1zFmpLgEZA2LfUfLTkYB6tJroXKbEQx73ZtaYTlwlErDpXav8wMiBXsPnQi
9Wd7NM5FWhO+BBKzHwrq7uXBqdon4I3zYGZgQt9wzZz7VEWLjM+UfCA/95igFb6w1EW63jFwryLa
JXJ8135DxksRiHPg/7FYc2U6jknNbJZ9SGo48WCg8nMtgNszroT0gliv/sGVW0t/qgixkUOe9HOM
t24iWu6Qo5p8Ep+0hJrfSOKtGLyc7VWZEgQygFHldU6mW0JJmGBASCY1n+aTCETSnqqEcxg5T/oF
rwDorgkRSbMPU8qwJYJu3v4VLOfZe0bXfQ2M2uarlb+aXj2NqJ3W61RoMuUStAjwFc84OA2QfZAc
dfAg6m1OHtVgPNrSxVqQ3pcS2M44exYm1vIFjAgzUsGC50RQxieGvyku3Vk4R8dcdyLHOOfP27ui
hTYREWUxaMTAWGDTSWdC7AFdS27+IPMftjOd+G0RYRcYFdSdgiFWrc+6Yp/jpsF/SHqZVXArY3p4
oCaVO9OCnwMepAQPMjYlIsZpmLYPa9k+2249yoSGIXIHTkV3cMucc2rRdw06/nDqlmvIYSVko4pa
L0xGL11p7hP+0yHwN6s5NpkErEUZOay6Lm5Mkp1mrlxMwfQXgos5Q72o08Cg2OuXppD90PXATOZA
KnAo4w+3erJUelmNKfvVDS3uLQ0qc86zE2++XZK8A8tZkd+Y2LV6VjIbMywYEae3KcJNR7ac+afS
45SyApuJ8ULPkNuvtHXkPFA6Qaw0pBkC416kldXRTZ6S9EzNLC39Z6TMnJeD9lFkS5BoPIkC+ukE
HLKa8ICvlJM8clbloqZA6eRUNFYy3cKFNWhvk9EdCZflkNsKv3RTlmxOMAQbMkOG8wYOd43DRSE3
jgs1g/2AkpzcljpGbjCvXbUA8/cMPBnz9rNuYayM+hsro6FQvJUkSMKPzKDwSCEr7tJ72A7RMH8X
BrDKbAjhioYa9FJj3yJOb5wM3cl6y385RJ3Vbrh1pbyNMo8c60/1zp3vmhMm2F7JGZj7MUiDCvs2
aEeNZaOS3mDTmOmr5wH/djXQML5BzcJHqu9w0nO44z10vjZPIZhd1EQjiT+kTuXNa7X//8SDReLB
gYGEZn5e/V8WhVvJqEQLEQKFAwCmNmCEzgFf5L5BfZjVcoezccY3m06BYsN4gW/AQqHyBFECsIGZ
2DoKXRPnwAcNbadWGNkDk9FdqiPECQFS13hAANfbaSQMMi3NNd/Ww2zNOOJI8lENrMDe0Eha2Ool
Mf9ZFknnagxjuw/LmhQzTmc30BMXlDh1FsA205eTX4fTM7BnYlFiHNVzC2tx8ifsB9Q4dNQ2zcjO
+0JyOIDDIlUGT8leMN8n5rCgY9ZGEwkTPnARbdsP9mF/7hw/7unQ5FSFm2mvU0MbMz8foAwotB1v
qScb8Y5G+FEja9L/EVigTgSDbm4/q4Pfxn3NzMgtYVNlXkeOXimO6ZydhM7JaMazUu4E2Dss0rtC
/LH79E2uXCRlzx0HYt2t1zmBjVsk6JVbDLoistyrKRV35al1NvZwN2JJqYH72czmv+q+fGMRzaW4
pStWDlAmwqTOwTK+pNZ8J+P6za1oUfTP6h0UzC2z+j3xHfjPgEflwhg1HU6guMY6C415DR0cRxYe
Ov6YKufn7TjrlCFS2jK7HJsZcvWmwQgL1K3hRpj/sR8RXPOBW+DA5fDB5GH+VFaLKI3lxeXPuZXB
xAKyYjoiOT8R7hiJ4JbyMsX9OSG2DawL3W5sJAs8Ux5ehZFKU8J8HWgJ3Omai1Ns3zfPnDUFqjwl
PlD9MONE9UhDL1RF91qgxaf9cFF1eLT431vStcB1d2Su95ppXMtBC9ZaePmILvViIzAGHai0GV+V
NtmO6jS6NEBLwM0XWQEvSgAvQvhZFBpwa0/9mwxUDnXZleHAmdHxRVmz2+x1TcpB8tQpVBKZNCnR
sly+7n0ZO4c6YxKuweR/UrPS9KuXaedd7foLDlGBxyuR1xVZAZ/CY/pOkpUpFhXX2IraBLQ0cFjd
3GtUeJY06iDiZhVvbAZEKX7GifLMm/R9JcRdWNaLleulU/1ca4nbf3nU43hv37Cg+gTYd0U6Hsrh
79Qw0k/jyC7i1xxu5xrQ2IedA6p/VWzY3CDx7ahZ7zKnR82g3EiaF/unjSLXF0zFJjDKfR4UQOZ4
CeyZKo5KC42aooBVO1uKeoGl6KQ0qfR8c/VRadw4OLEUPWKU18rhutELlrEPCI0ha32vlONmtm+i
/Wvk+ArBNJfIjhivzO+N/dy12qPeYhwCz9DpoD+n4AegMIz+fcDvNagAivBLIJdOVdUKlx82d/XX
Fklk5JJpuYnl9XU4VVE2mZT8dcikjlZG2jbeGx/TijKPdYA2LG0AlmR/FR0tBMvp1aohv4ym+pZG
8431AcOwtyzpveHYoMJ86tv/ZNpfh/Kjlhk0f8yYGE5eURuMd21Dd28Ggm86AhCKytCEN+XUySXv
lCuFYlco+AqXf9c5zxVMEHIYTlL7RgoYSAECp6ewiMBs+tguED+mCfpIxXxU9WoHq6fDklUw92NP
cGW5ywnDZilbzKu7uzvkZnagWXbPqdWZZq8HbKXyuuAn3g94qypfjO15aWe0VOB5xG4ab1KgOmEA
MvYKOYRUsfkVMfNLMppSvMFZo3yqfZNdNrXs44pIuqXhiL45M+MaB/LJFcgP2ro28wdxCG8pqNXk
rXPoHnGsJ0CDtw2qm4gwGEd9JV/pPHYqd2U8NgFvlB4oMZ3L+sR4eCNT0xpR2w1HIexj3tF6lLt+
iSzL73nSKPGoGG4jgMbyGa4nF5JWmC4Pc+i5CGbHybpgnBDKvpU/xgw2oTSeBuILMoH5RJ105Keb
/MvXQIblP46IO81lUNeCsSnoVQfRCytpJ00ZrBql3AMSB1ZTc7zDlfR0TCLuu402R+EE9+DOWP6X
wSITDBac9QBSNMXZzLXzDHqfjGcl4IK3fp1EREVDs3h3yAJ0sH0Mzjg94HAxWTCDdq0bH7O0ox+b
EENJ6G1xsSuwUeTMO2lurQPTSEh40SOWBCncLOo3CXaB+LfloU+Am8IhXwZ3D+zO4LKhmoHyDoVT
KPV+qunfTbBb5R+6rICK5k+REASHQ8oEBr/L9oMaykmXgY2Rfpkuhsy9bVR2o04bHoPFYi0PkCqL
zOBdobOzocide1JdQFkNpIP5m+pugBLn0uBeLfmPlBdyfTeTRI2xkS/jcI4BZDS/9DY5OZhw6+Wx
dSMxwfEGqkhTA4meK5bjBNZypTtvLYuAQZUBXCin2ERT54MGtNnNQHmhlUbSGU7V+F8Ji+7vmK7w
ElZWf3HGudNCUMF1Oc1/e4sWIfyiaQ6hCZR48vuV9SnNIz1uTWxi+/1t9uXnMr9r2afbD5Ra4kf8
IduvhnkXM69DpyVQjqlaYZY22i+H/dmW3bVaISM1V66/2boeVJBatQmO1GyDi5Gw3lB/pT8EJwOd
AkB2k54aX+di1wxh9pqyHMUwnSTpaCZqvfBpuJnpNm7Q1X42U7NvqV4tYtIvuOxaDw7zgF4/9CRc
m/tm/rETH1viznBx9feKTxNtRq9Pnvyaa0Jbg9itx+9RnkC+Adpej9bDntl89HfX+h2LU/Kr7iNN
IbfiPrONc9O6cyblqIz1aXYomeLkVUfp+lRu/Wv22+/qIbSN/zbCbgn4SZDkK6ZYSnBxsE+1gwcl
2+Uu+xonGR02lTB4slmRNobQOItwENadSSG77av5xu6HFm3sAa5Edqseh2U9WQm4of7bNA8m6pvL
ULUdXiIenMEhMqr4RQ07JzFN9HiulduYghDrzwYCpau3+/FbK4Yb84ceWF22cfTJPyBXHAccvqol
6LzZLQPHJmPet38ID1M0ZFD27V4Mi6kR9JOciTN3b3C/Lw8vKeaFTVo9qtjmfqkkKSGXxc69U5KH
rHwd3/WU69wtd5mVH18eJ0H4TwG9ph6NCQ1lEhEGPLuLbEtgoX1ThAFzBpN8QoMDhwGVdFfCPXHg
WAUuo3T91vjNY3KcpvXIu7rrBN1oZnoX9nRVyfsM1zgjai5/D3g5i74+tBqN0Zq6w3q0GzNqKSYK
kB9yooUPATuFVY13Sl9QJemamSHpgKpONh5lEvAu9BtOa16Wf4mbIIe1smiezeJRznOAUSqQWkpn
LqgKphYrLSK0glbkCDuc0MN4XJQxcvLLWsWhbmxnrbrptYFDC/dhhb12BJLnFuCQPTWVgYqpku7G
UA4dSIR9kQOjI7yx3HPH3NPkGnJiIvdfOh11kK8T8xAaPVVSskIpU4LZjjIeI+btFt9MmXV+NO5r
uLGjLGmj1VR3HTDYMcZBs16HCZYz6HS7ye8msFRr46Sqcr0QpMlFBKA4siwjKtBeoQFHQvmlbhsO
sbtcPlLSudRsnQDzNTveVEQ7HQ40k+6UMBGJigwDQM9li1Yg+2CcqcekN9LxNdg2BZlXCqL3Iwn+
Sr6wRTttoN3pUUmEumm8NFpxFcK8aqdqP8TQt7Gf5cnnsLv9zNFpBop06+RsGs7R1jD39jnHnEMO
9lrLX83EuIfzvUkpTAVU4mD/hgjr1fKet/17Ui0fxhcuXKoabpDad4k67yooYzqTLNtlJJtD4Y4l
1hH9VWUecJczKNky5REe+I4+bchVfw18j6SRWEtcKxQOcoHiXhZmmlaCix5rLvwrFewFHHui13X1
OTzrBlOagYBQJccZ8lLD+HqrGNV3mv8iEI8qfRlCXOqFDN3mgKl5Qf3682j0Fz0ULukMNzkP+kK/
i3VWreyy7salYBgHzS+t9lTreCV1JMVwz3qCkARBnYbwJz5Q3fiwUrF7sfnd1T2XIKPshuhy84s2
zKBX9XM3eMb2nU4+iOT0IYr+0Bb7kTYB0XDOEEOkOi86HKtQ+4a3MhgXb+WTRbGkertljAMsY3WC
8d9og6T3DUjXY6vAl//Ot/6U/uQ+Fm6LERZp59fZ3wxPjMz1kOFGmFdzaFZMW4F5UWWHOu41UoYa
RGeL1BEnbfte9Jwa7D0P+Xsp0ieuTCpTEbafODpGmjNKzT71JFofjsTEU9NZTO8QJxfUGGA2yLZU
n+wWKwsy6uSzqX4Bb/fpNu5HuM8V+RnjWfVfhjH4EmJkt1GSPATCAa9+2ghjaraI9Be9OTs1MDkZ
qeR+P6j0ICMyY4QseLfTo/omjCHgXJ+wEUomREPQYDrh0LhfSkLvBocB9YfZlB6sGZYQe9ql4i5H
eMGUtWcGsSvH+GhJ7BYCEmVmfVDcFZjs7PaPRT5qGfbmk+lKJ7j6Ae7XWMoN7jKUJvyMq51f8BGp
8q8vlJ3q8qxZ+slCGM9GTlPqDql4SvtwnmkLpTNMpTQ1HkgRVz2+RDs07hV79xL3xzX3LJyuacWB
yKJpk5qiOrtban6z/Zir3eQYB8nVruRqp8QQRId7a9FmhoW2JlWR8YR3kiaddT/SeZG9WPls9jU3
O5VdQ0962JcrXAR+Gw46qJ09EvIdBdkx056PrviTWLQscGnLCSXFdXrMTJjZtvbJxvolRP4Fmuhz
UH+zOgwrTvb1qIPzrWcy94zLXa0noAWxCRtbLfWzxTJcyZfDt0S7pcKh2Q5l9ldkWH2UFqiPuFtl
dc9TAMg9NwbM7QmRToXp3mAfrf5L/0qT9n1TcQ+26Yc0yg9m6Lucb0EfA0p+T3TeoAVKJGqk5x4y
w5jTy6gjfy4ROMQJwz6jEtQGXO0sdz3LXcW5sNI9lRXAYNV5tsdVBQ+xsPWU/OuZ2brCbL3AiFlg
xNQ5M85c/3XOuP1HN0vI+uZJhwOX0xFdX2bkEtA32cE1+6t026syFtcWCYg9nRs6mcRGfUHVePO9
6ctpVMy97aXEjq2AYluqN4GHkCf1sY41WZn2qro+WC+gFuwEH7Pwarot4olW4x/5ZBNZf3V3O0FT
aiGZpCjZWhxPnNya4c26fGqu67V5s2ukFXW4KM60nPTf1iXTgc4K3P9ccR1ybsnwe2uwcJNvU3if
lPpHnr4uRxW1yK8YDezxeq+6DAE+vyvcok1Jy4eqHkndHpU/XOgAfrQ26wgqhRJWjgukW2fgNVAN
h3CKC9vJw83Hrw64ARbixLtUVUTC8mCkenzzN4cAP9ewfPCLGXdnfbUYXtnucTjG42FRZLjqTGzQ
ycZ4r1aVX5NdAdRns6w27l1lcZpYVtrcL7M5NGgGBEy7o2ggRJnQDecgRM1J5yQcutUFdnlaVuUh
5jiX0hWzcqQryZByzGhUhfLK6pJnNL6ExfSLinMqGpqVG9UDccDVjbtwXArKfq6GAfaI1F1mB9yz
A7m+Icr4jpcmf+3hlmTWfuskdQb13sboPtcfZu+5lHYKXlGtOtsWsbv6PeUQ+fo77PbVqx5nAdPn
4oEBY2mIiRoIPcgdKgeGffZLW+Ed035ev7JemKpoWCEx4naA/YsmXFq6KpC20K3FzrpQc47XdWZi
h2KE6ak3rVNZr2cW+EvT/Rk1bD4jGm+uXF3yXXU5HzJrB7ROT6hhgJmLg2sSjK7/uDfTLk8QlhjV
0YwHTsTbaDGutDX07T8OCNOScXt6L65ceh+TDdh9yaOfwGnrNH2O6fDWYmfwBYaIFkNESnUgmeWD
6gqKiLgK0UpGcn+qg0Nm5sE0Mnsd9cP6a/0FBfY6j0QKwkEv70pnn7ZsP4Enb0rsOCHZj5oxIcYA
6KhEonDxdyygGTn2ZnXeET6+kAqGGKINMUJJ90KBZdQBN0Uqfr9U7MFokOs87BiFeRRevFfTlYbu
Qv6X2EeRt74NtMqmjNb4Rffnamee3g7cU0d8CT81MfgrsOgED79pVUAa0i99K/4usgt0vXp7GQNh
fbyMoW4OC8sob7OEB74yN6Bx3M4BwBR0NTtVvy8/8L1yh2xaDUpLyDMa0VcVEVmK9Cy5UTV8dQfo
BNqGVAiELLdpbUMydN8VqG1vTQ2FpXzo0LPUV1SWq7JkX+euLkinqC7VtMtf6sB3o6CODW95ZZ2K
lPgHNtVpTL30l4FUpVEgZ8GRINTp5tuX2r2z15cbcxk1GGD31yfMWOZf58ayA3pmCJDTg2nCh6o/
WvnREh6Z7Gs729deGODymfjbuNDfmJyq+Eg34ER2c7GH8kJA+9JsQEOGaFUmQgr81eyxlgUD0t3G
ZPzN0PtDLsTNLWAK0khSELZp0uGRAKWdTiNM6mf9ykd4b1CDd8tX+rSZeaxU2eNfwVSQ7QQmVEdT
w13KjcOLc+i2SmSPZoQ+pOs8WEvLXXdnRe2XTuUZruYaRDfZAr/8/S+tGZLTvZkDha+YzXzNO8CN
u3/B1lkHvD49IrjMIst9447rvKP0Bda78eb4UFf0ey3lhTPSDytZj2mnRQPlnH8ZIUWux9B/z35e
Stg1r/UnPZQ0zY+kyDR50CkZ3RjHbG0wAaJP8iXUnCcPIUjPJSLWcBxonv3Fzng36orIqMY0GC+A
UlyK9tLhVbeFvM/evYVWWIcuPJez5ceHGey/1nC9/T+crsapEZtbfUsqKNfnwB5R7Vz6RJE+sArF
KmcK0OMMHfGkHKaDuFQl4TfGv3jm2iWYgA185Z8EA3e9+J5MCKU9z6/zVM19F1/iJ+EyWiPjHoQF
PEpi1Apq5Cd/+IvBTX/h0gMTsNpNDOgp0tsFtBNwiLeJob+8XU1QbxQfosIy3mODw/HCiKtxjqrL
s1CRY/AovyHBI1QFbHTBRL+Yxqj+fI3rkrCISCQWB/iOIAb8TTtqXOkL7l6zTkz4MVCdCNy7sl8P
Hh22c0YzE6GGnf14fRfZoguUz3y7KRnMnLU6M2zFktLemZclHN8AW0EWiawcwo2bPNJ0fOTAJrpi
fvQbbIXvuDzIdTlsmnWxE3npU3zOTAk1UnKdNxFPtrHJNfcV/3J3xpsGMF7uTajBw07L5VH1J9QC
msDXc0NJovBUodxkhSVEQZdA0epPsjFOcdYxAoDnDDyOGxaTu9Y4LQ0OdBXYtt4dn3PiUSjjv5qD
WuvcgWence7irHT5FmD6A2H1Vw4rqTufbcwdOaWe4Nc/U0qE17R+GEJ8O5K1fsKBv2K+mMUnZZIf
tWU+G91+jA7sZe2m+yPTWb0TNA2WGJCAAHNwkoyKsmI5tARKIAtylJMpxXR/ek/NDdAf1akd8AQk
iCYdPzDDt0xdzk2inQdFPSu+Id83DoaV5X5BGP80JzPIY9u3ri6KxPjeOflzgD06wx7lHk64SDn4
KtGH6dX2y0W/C6lNdSn3Y+DYH+sSV2j3UpSqs6J7XMAJNsboYnmj88AixQHbJKw3e5KxWzbdjKLm
lh/f0w147Qie4z9GKqSKNLsg4sBJKd5d3BvGgFPf/DCl9dYjWn7mlaBpFnGPr9K2ifBytyX5UA1e
ndcPt+BoL8s7A2wuljF9L7THaRAaGqAoPVfV/6rPefhWntO+HCSYE4M7AcpQZh9wFNeRb+JWhJnU
njPqRlYPS0xbXjp7vnSfF3V8m3nWQRwR6qfpwbP/bAdLd74mExEVrtg+uY7f2RammYOl2L20hnZN
eiq1rszICc3on82O/hfYEXTbuWjXy5z6q+pGbvJryOn/toZjf+aXbIW5nnomE0L0/WNSbRcVxG6D
upPt8AjHtM2XCL2lh9P5wI+SbgzAxM4G523+qQowoJ9s6TVWHdSZYUnPLe/YoPbnXo1GsuQzhrwt
X2jB3hP3gWLonAvUUoHf/bGR216dIrCxHO7nT0NOnpbaTKEoVXA/KmyWee8cDLzhHdTUiv/UacU5
kytuWwr7Zp9YaVmGojymiA7dmu4rxo1KJU6trCipOlgjmfu6P1YS5OxMx3BTnIqWgBrSdN7i2O9O
OqDt6t34j+rwkGF0qMgs7IlxjMTDDXHEOYY7g1Eu+FLB6d24z84cWEsfjsvNjmecIKBO7Q0TeQrW
rwlZpziERSr/14b/q9o9ANyFMafvImeIYIGzR0LukI8tvsxX6FBjHZEddVUwS4w7F6p7jxg56rjI
Ew2jivARNSyN0+L09jLGbEYSVYbgs5ehQn9OljhY8pk5A7TPyoDTQvq76B+rml8a/HmV7NhmMt+6
Db7BLXFgsLg/0xW0to/ibPNRKzNxynGMWt2IUi0hEl/uG+O/tSIb7HFhOoIElr9ca8HSTy4yny54
qS4NYCstRrSZSpBCHzZwOYV9Pwfbbf+3KE9817vSFDfdNm7DNAA0BePPWFWAn0I1CeZfG9noAnqB
afhdAynCOY4Ty3cK1wE12zHhn1SfuTZ+JoJ36bPV82AWLzOP4W9qWKOtEX081FZPXob8AEz0FLw5
5oGamd0gApVModxbdDo0WO1gEirLB5Ozk6kSAFj1SD+DW9+nZrFPheVLCopca/KnW/Pq0+HOGEOA
rmBWcN+yR4wahMfTc/+y/Z231vQ5l9VHg6QIPx1+nMMcZNYEwgfBclMvjmNe50K7CShQBTYQpSL2
iiZcb7RScLunb8YydODy1KkJdl5cqgqmUQ4qH+yf2c7+6apBKrm/cQQwHtqKGMbb2OQ/K127tjkh
UbzKZnpZGnLU270kaSVTXztijAbiYTbkytbnBKkCHZOJIFQIGyeqbAJIBbhN+NzV6kccq5eOgfO2
nqZv5gTQxdVn25C1sNwXLMSQxrl3mPpLHw3DIZLXmqo/oP+9CPU9GqAw8VNjL5CZvOXMqxG0QyOP
Rtny21wiygpD1GFNd6O1g7jkMK9JjvDXo1bgF+iBSBOjX3Vv+a/lX6CyI74mx6YFL8C+bDMgBZjB
ux6rWFoBDbQAQoR7s7AzLNrPeELNaPrA5NOd4ZzZPaFW5E4qaeP1pNCbxWG1Gr8pqn0HsMyfmjTQ
cjKXr6bTn7lL2CCDZjtlYd78h2Wuja8AQA4albcb/kQk5yO3qbwInXYNjYTooZh8O8Gg0JcntVNO
bYnGXDSX+mk1yXv5fHf1+Fbfegn6krGCJpPQQmjLrZIEZLAm6xcCcEorSHx/HX3XtDxZWkzJtHak
az638JqO0p8wYCpYfU2hhDKDedlei6a/jGV9pnZmp+QQLP52jKpt+tttgY+FiQKzXvFogOemmDB7
YN33ABHpmrBZIILP0ri2kpetDUrwQvWse4wzD85NTbfHXsjybWtwD+3NP1kL1RovBcPkKF8tv2HE
hdUyagZCREyrOTLsSlxcdDhXQzTR9fULMWsr8ptqkar1yNeCZMp4s6qd1PgHuTLs2/rLpm5dMSzf
Tje/hQIhbcoK0JwWUKINJlYKKCQo1kNJnqYo8WePp+UfSs1BTz7UjVMnjqxNg7IF4ak6gEM7Qb8a
sfOWj2fmMLww7GPrIQL0A7rnUxutcJhSck+QQ0sGGUNUe+mjBNU5LvOumzIAOdldVa3bOgEFXalH
T2/1OIRu8hfXygUb9SovWrKdzUyenG48ngiUJxw0l8Nns/9cFJ6uFZI+lZGVkgS9z6zUDTLbwtoL
BrK9DsDZG7L05ufIPVqxfYOBv579ihfFd5Iy2sDGImKH1gZ3bxRUfpBhp6WIRLjkqjETR8DkgAMF
cBz6eUaxgaMrqAro06vPS+sDpAd4DuJ+vxjgs8ziwjmRSs6FsXD3awO4Wv+uyztUOaoZJv33pIB6
RiZVQ7OvLq8WPgocpuLmLpgwMagzEVtyihq4kXW803435XcXwNFofTXv8yccZVc7M7i7AMLWTUFH
FIQsKrINeawoAZjjaCRNEyuv7Br+zObo8CTbjNbrcGFK2mFUnrYT6aFTre3f+lNnLWGLikrduEpQ
2JZl+C8nKbxszuGP602ofQlTyhja5mIHK+n1uFsOCoCPJ4Ud3vlu/8yqu2rM1+Gn8lULmAATDplX
fpU4NNW4HML1wG4iMLYnpR5PVqedVKStHHQ+WdLm410Wa3CYZy9H7lWTgylMKMdHZRXQzYDZUbdC
o8JkmUc5KqeOiNeagkvg9ueiY8HGxMgouQMpycEFvT0uzdP4XR4GBbx01Vyneb62inpNflozKQn9
QyXlocd1QLFakPoE7bazjlN5mqg8YzS60PadnDIKghNLRPE76I+2PhYeA3yqDtcfypvdMLmk/dZh
4qGs2mHSZlhZ2Udhsy/P+jnnLdu7gxZpBOgaBXKZux+b9AgY1huRVyGiB67nkKWzsc7kU3yQPVCT
YKyvGMt2GwUsizrsnaXw2HsKlRaEMTso3N2Qoz1zeixWsdeuUK5m611V5Fv2T7dsIo+e0QEHFu5O
0s7mYtJLX23GSrOn83FUtgssB64SNaVzFUDvHzR4VEOolWBlwkgx9NtoMApvjg1ChMLTzfzeMG59
kZzUH/Y1wcLrdttpHhEiZmI0XpPoh9kzfR1DVijvU7ZFi7keSe39UTl/0asBs//8b8iHs9hHE7Xn
8Tm7YL8YeQDvaHtHbMK/Dbp1dU0JCajnxXW7ptoUtXviLBh1me7hldKfmRJHbekc08/1FicqVCbm
B5AoEVEDM2VwyCexbeB7mDjkkg5l/OP6nZ865yIhf1i0WhFXtDISmejj4HBoAtefXdcdGPDTPOFl
+10XdOAwi4cKWJaoA6JsiUgLkuQBWjdsJTZ+CIcj+gOu/52Ecljh6laBDjq0EJv3HKU0g8ZaYggx
oIa43t0EdNmBOPxnOsSzV6L+JFH7iYThN7kFTPyCMH866dSx4DGxQmzG1G8hn+5nLlN1tS+Wxtdv
X0MO5cmRj3yL37huD8n2EMG5E7giuHWnV+cWI4tLp3jBqQoTeUztor5uI4Wvjlk90NDeV2YbU9v0
Ls9KkGI6grh8rUHLz6A7Wn53PY18msEzQS+mwQ1zVPYWRsnErve0yyruuVbja9Vb9+WDmuSH5Vbv
gyR0CcOPpFy5nAEp1irTdX6Geqj2aJnj3oUBZxMJNFExdXxwE1LaYL3ZHyX5gBJP0Ehu1fzqlFCA
XylVSIYabhRZOA/9hxizq9NQXc96RIBHNftj+tUCbWsKJ1SpCv6jMuelIq52nmiNzrlnI8YJAXUd
ZMLPrhiCbVF4y1a4lzvbihkGzjQ/r88MQbKN5orzmAsnYAwthAAGVGoC0qemyLGK+G6nYomPLUuO
ex0y1TflDGleOcWjeUHA9xkBhymAv6G+oX4je1MXtd0Hv6E9SFSPaq3f1u/4mfA5NXxOBsSt3AFu
6ImtfJva+g4x3HL7t3JL37KhhfOjU26m7GfuCDZ4ICYekU52gtObxOKnMxrMt5+Lg1+/TC5XNJaJ
CDHE+P+h6byWG8eyLPpFiIA3rwRhCNCKlJSZLwilEbz3+PpZqJmJaD10V7WSSRL3HrP32mgeBwo4
tG93KZFv9WxdIy27ZmJxEc3kbBF0BddboS3nRs0RKcSmrxoSSrGVXw4OWnhNYnpe8MBwT0k4Yg3F
vPE9QMox4CAZ+Ip0+uD12Co2ZtbckggDbwOZQOSTnaUUAA2twhxCBUwnOL8qJthkeiKWqptzmUln
JUsuLcm7IohfQAEQoyC/SQx+hQF55RQ94pEf/kB5Iu+0x98GEB7vkUyIeyiL6SWd4L9w1mbZdRYL
PyUcXX1r+sn7/93n0pRuGS67zpwFb1R4G8F+lYCi7wBbFntyYDZQf0lPYYOToPc3LxNSXInkT/mi
JaWtM7fooD3rKNQeFXvEicxkKXqzbhF20gjwcmGvdEbpVagISdeUk4G1M9AJsj4x78hG803fhHcT
7viXbBbH8iP5Z03La4jLp37VTprB+Sf7ebl5CYT2cqWCx5Sq80pEfGPJb4MzV/rKessbxd7LEUzL
c+2+10cLEQDR3uHTnsCgKBE1Nkc3YvcasTv3UMZMDlm7ytK6Fq1wIyVqLl4iyeLxQ6jFR4rmptNN
uyxkNjdQVASAi/L956cgCV6mh/KfxTZXIDq08/BF5PwmlcMxnY1jThic8LBm3RMrzVvAeoi15gEM
xIAVOfvocOq9Vci9HDJnfyW5tosvK/FXAiWJsYP/R0atJFTiOpVIlC7RwM0kvlRM2GaX+4NE4CoU
I5iSBorgn/BxgLNS+2P1PGowxIUMqBldptl64mZ47Y9xbhC7HHj8ki5QCCFDZURgRdl7QNMwSowM
labBM5iPTqQbiQwkyyNTZsVtGZtCGx40nL2OhElmII0IF+uMkZ+qvEMtbo78jgU3j37I8cH34AhB
aivlx7pZ70nh63/oHRkxxQ6XDjT76S7K7WWr/iYfS1QC4kGL2laojMWbAmkhOUbApnpINjBZrXhg
XxSHerYGqS7gnNnVmsxaQstRMzBvryTHK1T3SINpOz/VxHBkAmytbOa6Tjlu0If333FDUFFFYKhy
jqCPiPHRqlu/A+TTJZz1OWzlb+3BohqkEkLhpi657IYTjRELfSZAhD4mhD4KjKOVB505ezzr0A4t
my+N9TUOiaTxzQkTI10kILpZ7930VaqAK4Xm1SEnFgk5VxrxuaawkuTkrVjSY7ombhVDSLB3iN9M
Bkwu9Z4cseVlGdeTYGVSnQg7IxM5Oc/McAICHIB+GK1DpxDU/qdVGoQps1cr7P8YLke8Drzbfs9q
rBtolV0ohcYiBDK/qe6rT8lO0/k4lRbbAygVhv7MwRtIH7D4szHE6xAIcQsU6NDgk5WPGiaUSTBD
peUKnoow2fXiMkU80w2r+46G+iiKyxEuC3SWGinWjDOwRYclh7kc+RNpYgW6U12WIB9HJ8Z1kzd0
+UNp0me9qS89YvgM9gdH54CZBjMYIcgxNWkBm1XE5H9E/Ruj8DGtzsFnQYq5djT58zP207BbMx4P
jT4sjd8tytxoLi/65zqVl1rsbvC7DjLKnR4VYFHNj2I0H2BRuGGCeamCJi6DEmSQZQknIoltQkoW
5UlUF3ZUoLLiIQf7yxlzjFbVG/mJFhX8quKxRKfqQBRkoCRzIpyo171PAchxaAvcyIt+wUh8ERfo
A2j9ytLuWsIKO+44cp5G4uy0pbgW0kll7zyyZezjwd3tLVh46oj6E7pERP5XCd+PGStvsF9l2Sn+
UWPD08ELb+/EBcz9fdikNytrXorG0s74JkLHH6UimO+NOrDAReC6rMC+kbnUoLV25Xt2ktTlZG0W
SA6yfrGs979bYx+nMc5BPtF1fzA28csQ3mLkzobhfKXXbGjnCQ5pkWsXbxNDsGWFAavBRs4mT6ME
kpmO5v7cwIkBB5NlP9ih2AQGO1pW+3k0+806Yn7sg2C7WGZ3qeftSFzJUWy58WXljfWAqMCV0xDn
HUF9o3aQQ5RROMpyvj1tgAjnP71yCUJ7zu47Tu7YdalLljn6Wba5sfbonExPn9qj/xNpv4WSoxQb
Y4ZnUOXkEfDXEe3FQYvjj839CTQ/Go0zkaHnzd4dbhbH95Q174mUv4uC9TK7YwWkpYtVT1z3IuKw
lJXbMrEZCTgvmFxmmGPIBjfRC82xu1yxJqXGiQcXFHF22H7FyuZNy0ReWnXSqjiwZDWQgYWjQgMr
Cwdq2HbEjSiq7BOskx/9sGTEcYoQYJO3lEASYF+aYYLe3mxFf7kynWnTiLBs6x2OBntqhT21IAtM
Cv6mhsS3BS0gQihDc/ZLZCU+rgWlNcFPzOi0EQIA4LR5WovCltJAPKynHvm+aaBVxwBfMalAGyNK
5jWX7dZKrxvUEenQzoKdyT8ypNYm8itEkYZxamcryGje+zi7tDAgLH8lNq6VSTFg/zNlcdDyAIsa
KcUQPORIJm/FFjiHjRtRgWV8smr1CCYB6C35OEtMpuQWWgYKXvl33PH07PiSu/6j6ox3XHX3TfQB
Zb2KJntSTtTTOZbF0BrkoBQBzBzxFY1/UyE5j2yg+JIFFkIPEFO+1BZ+gXQU2YopHy0EU1qbhmkn
nUfChhhdw5IDPIPzS8RlRRucP9NCvieODY52T1knBjsC2LN8GKZyVWGnskAT0uYSWx2Z69u43BN1
vmb/lX0Nq9x0fxPeFCYMA841w2RdWHZX051JvBkSUrcSAalacayrF+pZe0VqqnWWn7F5MPcg80rn
9CTJIcSlclaB/GaY0mn/YyR+xHxcJKG6JFN+GX8rEIn0hqZZe2skHJ7iddTgOsiEjJBb8EdVnD/c
gHxPYB8e+2wMttX/M80rSvzSj0UMgiBHJimwfhUyO/J4OpqDF4/4PkqM5XDs6O5d0JesKZFlOxjX
3lKV8nwWHmnHbNfGZe2Y3CdqA+uoFG+DoFy7w1e6Kg/Er06On67/a8GRwa1Z3gBToSCFsS3dRl25
FWTlFmrrWDUDE4bs+b18mVQGtOv49CrkGomBARkRRCKUgTppp7FJTy0Ec4m6vJcTNyWKiNUtVDwy
dHCedQ3g/jLUht5BSGGywGWURgI58qpoNZ3pbcEoaS6NF1Qwhye/m5dTQUeO4LexnGbM3XXdfLZB
eA7Fk0JQlGoYB7DcQUSCRQ3IgP31QWXBg4m7sRlk8X9gMyBG7gYWoMFyw7CHiPUpQ9W2j2zPRqVg
H1hflVy8NIyaJHNtKA0ZqsVBuWyniW9pxbe0iGtfyFVvMPdyg8wxyUXAKkmhYCADBejW9uvdRHmO
D9bs7KHGyF3PD0vJ3xqb6myAaPY7ZqC/6hLtOXqmPPNMAoQAtBsil64KxqBlzN24ClFXxYxRBvSq
CCBgG/NrL9kjrg2qRm9E7shMhrjMv2JkT6rmqfXGQd9gFxg1TNEiF/IBIBQszYdZCXcQTqf6vuOR
6r8pjdPUAT2UbnUSmjTDZEnSk2OxnacJuqCAuIjHoCXuiogpEaDCxDtX8M7t5BL5ByNtW1d0R4iR
rSUNUQ17NqRmly+LPOKIPGKVrjcDToavulCY8g9/VK5Q8XxtCsASx6JIL7pLZJe++ilPdabgjTUY
DR6nPXNJugYKY6WRr7bgsPEo2F/L6C72X2qUtwSI0taEBrZTSSeb27ibrGIEiYiZebzIvREWdEL4
fxBYEgQado8obi+ZPF2x1tftI8mHtzEGQcxuVUyiZ3prLtoSv6VK+cZnSP74qgEqe6veq5EE5VtE
RO+611vpZcCQsgj/DND+KsnDdXcju4go92DW1lvGoHn8WX+y98lbeHTxyLSCUC9gfEy1dKdDxMgG
21b45sKzr3WXyC/JQDkRzGBNR6G7IIqfJfkieiDGmymUvcGVkJpbSMxUTxbmQy5VRwPfAGrTUN9O
Qvm7NrcgWdSgeidSb7GcVLArrDvRo7q0vfm+IpjUCXtXscXFb2Ut2dNmuJGtxwdTM90oQhhKpDLJ
jXi3CQO0ZYz8xkJVn6B9Yze7p9F3xEJsVkv+E/LRfnWovqGxFojw5t0+qv2m7UGdWqIVxHvAVV40
WASrGw3SudT1c9XSsBq/q+7YGgcRY11M2CwLjJ9FBB+rxczFW9ZtYYVfBE4+y3G9VF/NZjwjZ5sc
4478N8AzBQ+4CAaTWYLdhiNxNxoRvAakZOBcLNs1Xmaa4VE+AU/flviafi5siEUUisqnBOlfELzS
JGnewLCuqYGWmmEJv2pgHl6ENbWNUv3urOI8rlao6lvYjvJjuGiV4OW6R9rSz276HcGNmhjwKf1K
uo/i01PkICgENWzEn9FqYFLgfAVqgMFU5a+faeek7i9NcfiMiTEfR9AM9U38IVEXlKTvQcm200X2
WmAlK2JKgW5szhoSAlq/ZI3bzwKv+07uBnvW4jq7bVResKJezNu8dGeR/Z6YC+gACNGBd9CzmV21
jGn3u0RPPTNSN4KiaujOogCJ+tGQkZEMRGJI82lKKP+V1hcK1UO6QF9e1vRLR+XrP+Kpdty3Ajpb
ASaT/60ErMpEyUbVu3sAjtHnihXfatwE31RUA1nJVzLlD/EfTRDB73WnsTM8TTJ2zL3LPpe5cnVI
SOLsKw4c0jiJ+uWRNEgXYhVOkIdOYW5dtn9mP961ntAjO6ipxSJE9GRwkhUatyQ0Mv4eVqqPzzaW
rhQnzxW6+NjkuLnx+7TkvBYIBHIie4hbKrjRvq2fpNc71t1HobLUyIk+K+9bkFy1ZbuOTQtYFAsk
tU8+u7Y7IQaOrqKpXFTSdJRopBJu8Sy4Pn9ZSCez/kdWPtRVO6I00IKW3UgWlC0+PEYwlN1oZgWL
1veQK70rAAvb8PWBTcBSbDwWbrLPMtfOo8X8LBJfSha/k+xSdXfLm3Hbxp9Kqt0FEhPORi65QOnR
HgAaQn05iOWNbv4mpSsCwfa2qeVtlTVYO6gNbxIf8lzayTdlKrLLP+0m+w32kRYZR1miEZf1IEO8
J8hrODkC/fWEaQjhE9IAKm7mbiSvnLvK6aI+SHNqN2DjfN44WmMjNBUlbHI6RhByOl2SEJdhBZS9
z97GuSMYQed+KQhFJjP1rSqhgxmZq1DjKhyHUBnwBCn5YAv1E6vlr5ZMEx2cAydmGTug2JyGLEur
JtgIMqLIBQpD1IUJRrIc2Y3uCKPE0tpDRemZtrmXMsUW68Yr+aHU4rMkQfjA0acuxYdpzk9jRt7a
v4Offkv+9SEjSPHFZh2qUku5XO5AqWPxf7x8VJUKK12+guwrzOoxZd8awiQRYdLgnZE18h/6WLoA
2Zkh11m4g2NrvNes2afq32rd6jP9frkqN0MVwgkZYvoeS/lNwaPVIQeroQ+KbXPIYugR2AfafLtz
LDpzHtklGezSFM4j4byNHBhkmubahznLJ0nOoFRiH81MQBQHeuxyqVkUkRlShgym7Q6eGeTW00bf
WY+HpilD/h6NODoLHUTWcd9sr0GkUCHTcGlWr2oEb95qWsDjphp4LopQS9ewJoQQLl1GUye7jSb6
DSlgLCNBWrMNbYhopssB1Zpnbvlzsn6UylGTYmIEUY1sX9r4R4ZB07NwTVm4Ak06moVw7B4NNAJ1
DCZxJFKLZcrQQvzUw46VJadOK56EIguqRQqQnDSj+mhpnBRiYtUyf0Y4XoXjGgF2xLNKXtdpUcZn
JVpvScKjysBJTqygVLvjHkVXtsZJsb474SAAWYGLeBITWAdaHpaFcWLmjAvIZDzpLQssMpaSg0Ga
dkS8l2E6BVNaONZ40M6uvMLcrjyLSIMevJYuT/4GvUFGWSljduFRjr+kEeQVtluD7mxEDjz5lH/J
CdEaDjWg8lMA/TLQtjbUdu+3lAUS8TrGoUzsbCFzp3kk3ejny6+kb9Fi1iiYRGdFwkqusKxOl5ys
+5VQlLRllmV6JGverWxiJDfcl7q74yKGLPIuIdqq0Q5VwhPf0hs6t56D7ZDCsa6xZaWejq0ccyGU
OpsANAK8i9fYETOfugsjMeCLPHmya9zka6lHJB7Jx3geSFAMt4JZ42B3KTZsrAdBpBfeWBzn0TpF
1p2xj6f2JvJ2hJ8IN7XbHBNRGf3EJYA28E+dqm6b5sjvrVDIQGkoH1mkvRP0EQ33qoFmCw7JMFJg
dwre7aOoG7bpPMYlOhzHbvvgRoKHZ+fSeiLp9dDojQ8y282fGOOR9p2NOH6oAm6nyLhrMBslW86F
Sw1Ka8rra0uljHmYtLWCOkNBWAgFK8EWCHdf8QSTOWBpeEJ2TJ8bPKOEH0QLPjNyh2lhWV6syTon
xA0XccP03NsxxOge49F0coIYjWkHbMHdqHJslDExXBRQve6S8DBVtyhdrpKk2HKJ7ZocAusM87Ie
arIPcZvspBnVS/FMSVisPiHngMPqiRJj2uvjjYrwRpW65JVpA4IGOvnKDB9TkHEYFZLGXnlaXqHJ
US4/q9kI12kLoEu/Mrzpi7V46lXIOiQvKMIFUpVo/3OI6BUQ9I6lPFz9n1VCYLooOdtf5bRmKB6A
SRNT6liRK2NrsAjEeC8Q5/YV86eRPZkdzatbEn+bfsyq4nUCSzN/jxzG7cgmIsOVTdhqGnPiiG6/
wXJcex5g3Jp66eUoqWaAQtlRIaGLsTODcrtXswfbnFshNtdEFM/7yja5zwwFwPALHwYslTjG2LI5
83yY0Gfqgmfh7N/cXGDHxruEk9k5aEy3mIWgu2aB/dYxtkKdYqFMOSgSr0hyzOMSwx7iX1B17aw1
W5gqdTAwx8MRT8PdWJMdgQQjz82B+EmVYOuL+8/MukuxNucqYflzE+fWNoipZFfJ/EpQ/OK76bAk
HafV3t1/MklN5wq4jsleFnu8aI8MutCrXroSPwdFFaoqyRDvxLVmH3q0PmBWgD+beMslyUGxsE/C
HLLPk321yfp8OMJ7jslwSlvVaUgtpiIsMOOYV+WCQ/UGCBWpox7W1U/kIc/ki7koa1ma2Mgbj5ao
XAWD/kU+VIj+gEcpjJSz6x6Y0FLAYUzm4e9prvjW96x1EWTloBono3k1jGbZl5dni5SSAR12szO4
vqP4aGwR3qGMzEGbjULfNohpo2eO0UdCDS2v8wvKJIYk3F+T9pJGyMiC+Yy25rk5Fd1dARI/7S9d
a+HRJChnY845y8wuSndRFMf4SoyUFCvyExXdHcblljfpQx23t0YwnnEvPzYUA5JEbwNGVmiDaiN5
LeQuHfnE+k51zRh4JrK4UkS34qzzdJtq816yMFLwj+Zr/WR4t+7fyLbx1BQnUCPA1JwJwiCJtblE
SnOZP+F1l0sEfishCz0JCtwU7GXws1kmZmxhPENZCuvTkotny9NaJnhF0HGyRjXDqfWq7w6isCs2
Z1exwYplNGSEM9i2tjNPpJDoNNqpKgYWZhnN7/rBb0mOHwaSAovY2zbM0q8tIcZYsxzGcIelQ3Rt
/zdn2P9X9qiOMRTorKJzvazn6SuaE8xhvxVbQ86p7myZL8AnSvd0hq+o3O4bPlXsVPsIGBj7ikw8
X9m88fYPoFUnhpUGQwwz4o7DOyfYsnou5+4OC+sL0S1s7E4cPhaWSQOKC8jxsNOKawlEGe4yC8LA
IKCFaMtAJZwlAi6AeA1uJzAiHy5HX1Lrje5UVbs43YrTK/Ub2QAaRm3lmBpLMD2Gj6ir7msrXUhx
UYqDI039hX/1UpfEGKpkF6BRHcklX8o5EDIgOo3hr6fx7yLObgEMFCklfLXpV+HgjI366bxYtGF9
cmnG7TpKfwpOKg382Gz+6iSLehfLVN+7crK4ViS7i4rc/J/xL09+NYHyoWB8XtPBXcHEQfBJvFLN
HAXHc9+yi7Y2R4kECrP3lac/ohTuKIWlXXwW8D1P2buwiV4s/WSQ5y1upr+wmVlUJmDw4XU3ZlpO
obY+Z2m4WNJwK49i1YbkE/9ShxxHYHWYTF7Pr62DaF4l5IOoEKGG6/CvjdULaDveey5voDT3p7Ic
d3Uc5g/WD5yYZN6R1YXmLYVuUaY9zA/+e4mfocydWge8RIvUANtHHKJAyjCBLDLb+m4gv+w+cMZ4
LG0nBtUag2p2ucQzw3eVd/azPaqqg1Z+k7nKO4icAhkB/6vf1/5Pvy/p5MNKNqo/LX4zy+WpC+ZL
QKrfljDDd85UeY2tGKt2YsuIleRIvNJrfU/r9kMp4x/cdTv8HdjYGiqIUuTlb9kBe6t2Zwt6wn/Q
8feqotjN5EhJLiW3cYHtCXzrKeFHq2mwcAHa/fLM8adl+6Exe13DZbrJTBI0j2D2FeLYyHK/li4M
MXBW2w26AmvQ6GhcRC87WEen/C8YDNLWINSpm0eLnyJhUFLY5WrcdPPd6kY4Y6rMR68f+h+YGTno
WTNOXfGiWny3uBs4tSuw6TXQ0X4ofQsQ87Q2R0H+maPIniiFri0BMlgT+z7kBLlUmMU4pEnj4fw4
yHD7CkhSJAp7rSx7MWuNoQJXMFWAAqiOoDJvY7COqFxHWIwAZq7SYLHhhGCHBk5YTsncO6jMNKZ/
Ge0pnNJSuq6E8JFvccfSDkdjcqxOfahb+raGEcHiiH39mYeFAIa2/7FayWPBVyFln60Wf4Bq/ldr
Kaz43+XMcy3XfE0oWZgNHQggB7+SIqgyiduRybbAMdohXsA8KZ1WDiXe7jJ8RAAATLynhLpUdvz7
oaBtiogcOTRLf7es/A29pfal1WVY/jE+IuF3jmOzzUpM9MVJV5PAioUgUclW6sezeMiYNKTzHVnh
3OBWJEy3bR3DMJ6jUr4as34ZOllqtiYa7pz8bBvst3ER+nWKvZGm8wCgi5gnPKa5LfuM6N6ibGGt
CIcG0HaDcXj1GYXcJzAkeZa5Pb6wZTFvrXiIb6aUXlAVnw2hxoeih7BUNOlOESh/Jf9mf1ZvM792
lN9VZIoya0q8qIwnnC7Bd1si5S82XzVTfwBg1ZOU8Tdy+ukfYD1HMhFT3PN4ZKUghyJZqCyOiV+V
4quPbx0JAV5RXP3ocMjYpWkmNUmxlCOf65Hy9ShSyGHLY8equNWPvk+u4wC9aga6+SFh7O4xdv9g
rsd57W8VLl1j8BnGEMsz/o6RRHDM6MpFs6BIsGcdrDO96mfTtx4fdJdEV2rWCwvbsyUtIfO7ePw7
5TldYoaofrflKmYSKJ2jqvP+MpBzoWtd7lMi0vZYxxQFoNy9wYd2KDCPOUxMpNiBcmsVmiarDmWN
VI2ZqD9AE9hLJkm9gLK5ImA07OaoTw15p6QoG9s5lZIL0ktJukaXDHtKVVT31lLv6RXvKyqPJJtv
2p8UY+o8v8d67krkj3WoyuXvrqLufctepLYdyq+xOCRbAuVcOyDsGcWQsATxe8ybcIDAimCxA9HS
BczBAkBgVFLrQcYQeizy/nN23H7OPwCXpAIDh/WMGf3Rp/b4MZQTTi8BTgBeMJKwk5/bEYWb17dX
TIEsTeYJH4lJi+hmfxGaFTi+2m72loQEbVCcGvQymW1lrpMLQmnIEHu54LCEyYsiyWVYgLV79DLi
oaWVCHqojorY+2olk5oBdCGCRV2E3QqjtCD2WB2xe+Fon0TbNHBvYqufabiYaC24Hmtt8Eup8A0h
8hIChkU6kHEibLR9pkhZ+i6swbXKSxNuBG8BajxmU0PUneTEFaLljhhUoVvcBY2YjBfZwotckDGZ
4onTu9TX86CWg2PKaLvdTwr6MX09azO+En50DQr5ZMISNWAKcoiw2DDfFhAt2YCk9S4wxyEIqOCl
y76AnFFvg84mzludGEuR4dV1iNg132zzk9KPp31Nm5m1u9Ix3/SxZrhvRtan1cRsLYzPMWucmSDr
Y3zUBXhiaCckfJnmo9CMu/WC8ACQzsHveZDurT+Q5iwB90mE9VyGUwb6Yb7JcRzWXeTHEcoNfdfL
3FCc/pa5w7SfI0lC09kSjVBhEbCowv3vSMjKSFXeXLOxt7VIOZI6ESKQkAgc6c4TeqMDhrrLluBs
11kuoU+2LXbaMRbKQikRjsnYmwgjmo7LFB/vOEPHMSzpaOb7elc0ydfbFjpiF+RVjAAPslpjZ9ga
VXp0OZcpeyzXhNmUo9bLuBmx5XjRTSOKFhqMWiPWq5t7VT7VGCzXHQ4O7JPOm/DdS3Xizef2NSm6
bxGFe2tqiNCN4uKwWeHaMEJRbymzxSbXAmD4MN90qEXC1Uy4bUfMiKCUkiKQJOYb+gFnjr/wQzCl
3yirD6k9ZVNurTmRNtnVNC2w1DObFWr9THopK4EIJlWBPbbY5QrSn3FjdFgi6WI/NHM6qG79QiX+
FjU3dYTqRQxLMgnXSFigkhfnRiaMEKkKHkh48HgAjBG/AtqMxuJOWmgPGfnryBkgSbm8ZbE3pKhi
aRSICmYxyaQSbdkg/sgNns3/IGrtUKFVSs9yqoeLOIbaT17sSuDpmAdEAVxGf/R3RheLOTYshS0w
WBs5/iMnIjK8Q05r4slvecSMF8L7GNpqLqDwJ6bUKRDcIsD0MiJbeIPb1uOxzw4ZGOWGaUBEJHQ0
bg7xezhtbYHw9XIRT9UPNibViv+KCZz+Xg4H8Mx3dN2tCyN7hydt7LtbOiUAvnUkuTWDOEEkzbPt
PhCZUf/fB5ICVJDBY+RJthrFT6RKt3JwitTmHzUt/lm5dYTs1HSsLfgx54UPY/YkvigWXxRQzPDx
l47g5XnyEhnNLZFyeI2xlTTeAODMksDZyMz+yMELhzAWOI/bCLxtd0K963eZXczteetGV6o/tzcN
VX7UQuI9dGHUsfclkLBlSpfcpoWjaiV1WH+oEL636c+gv4YW/k+B0QZR5MDQlo1OarriAriCnel6
ziHwIyQT8DJ3yNlGg7rD6B+L9IiQaUXPwyjpAUu+kGZ90hWv4vAqlW+D3kTtEYWNVHlY6xAP+piq
MPLhdwTphaO1FM9F2hJSkpwlXEF9m4QF7HjiTU/iEXtYphOvhWMITrZnqhZifyYZvA+La0abo3cZ
JSeHf5zCdnSZukbsoNZQldK7bgFhFgF0bG+GyFnMphJLpEjpmbBu0IiyV+NznuuhP/3L5znsgTsy
Ps2fKvPcaXmshuWtU+yneeazQqrZK1OcICdh6jw1fxRmOkaT4vBbUSyGOpEBUhADMWw1oG+GRMfB
jyVdk0y8Qi46lI0GyDy6LA7ZCT04iS89BlRo/afZUZhgpogSBkcu5ScAoldpWC9JTa6W/LNHp3To
Ne45utLvzmrQpuDXwLuH0u1kqvpdr4XHvJhv/FlP1NOm8k9ApLfvOgATzPply6OLwkJMZuhRcuWn
dkU+a6ra2A7MFFnwSMrAvo0BIztnCSnqCEPQDS73XuC3i+jfFeZciXHHdjKwCzmSUYIVdJ1STrHD
RMaYEeBicpRv5buDVCOjHFMgoop8z2A1QyjYZcyAd7weTWiKujXxR8JEJ1UIwKMHQ8HAshpdmcwl
BcuJxfcRcQMApwVTJB/ygop6yj0VGmL0m5BVHY0zpjSM6a2X1KunIW1ljuxPJW78ldfeIj+Qr0wp
NGLlQMyiy2Cz+Q1B9anN8hss+YdaK/freEr58zsujzpGq35QG5QDfnvnMLzmCtCb/fQ8Fzp1VVKc
FQqPOD3OouVKspeiX4qnNGi14aTx+EI7PTAiGRkVJD02F4uDbKYuj18ccpZ0rBcWPwISuVGiveNL
xeJmhQpJkgQ0Anv7N5ESzHH/pkHi1wrTIRcJGw8JKQIgcpgBUoqTJUdpTXhIlbjc2HY0qa4sdoR7
y0/9ZrEo21B3DqDOlelLmXXCgfpTvQykSQzsKPoTKgM4/dnbH6mNT2IUnRSKSOMX/PaAoG1ROsfE
5dRjdlUsolu/6225GJF8MUbsygRfjL156QfzsjbSxVS6c/2SmDrscvCvvl2vdR5fYx25QEfa7t9x
2h7rzEorNR12J4b5Nn1hnN2NgkrThKkuBptgnZqNIn9kpgPmTcT/O6ye8r7000UPN7x+uV3/bYCG
Fca924rrpmNZNP4Lce7T40gXL8sWkkNw8ltHoE6Pj0OigIYyxwCOtzhnIt+1TkIPJXe6U+Wpm0U1
0uEJt5Lo5gVMdPoT7Vp0UNFzBr5NfCxBDbEyPiNyQ0aG+zFvgl5sA4vsKW4TaVJ/IGyoHIFPrMUi
yR6u7BqnNXnFoPRmrsd16F3mtC4cijkOwSzZC91RjYKj1sNpTs/xXAE1a8/a1J+rrIEXaVdektPw
ZpU/++KiPakoDzENhmUwyJV4wNWHoRz467LRr/t95LaCZkdf0yl+jNwAHv6hkjS0MBX94xLnjJYl
hwQfV4F1UaGULqWX2uvH/ZTAKmm3jBXEnzEebYA4bW66LUVomzJZg+WQygLSRxZZKjixjXE6jUm5
fuTRVRDKR0E6oyCJHw2cWBpypltWd7ImsoHOVj0GiEltuGnnGVdZXfAGsPVPPH93pSGw4x+sJFMV
0Xe6g/NgmI0HNnMH7S992xQtrnrNmEXIbodwYixRNkH02Z49gI1ovk3q5lPM1WgmSOByIrwkGpBA
C08595MAbqnQNnfDWD/Xd0iAQJmSTQ9yQwo1nVSmMbtM2K8PU7KE8dVkQqtQ3dU63jqiKJIR1ErM
2ZWIsAkb2Kl2wlE2tjb+aKUFQyxZN40kb4MlKIhAfhpgSqwTBxY+Ek9yjjTGvhhseMqPwmof8WZX
56g1roNlBUt70WiwuCButSXdomy9sQ7mb4/hvAGhc87u0dqiHVMv64cZKG180Qj0YkV1rCkeJl4K
jn8Wt1CLIGru7RBH5ox8jw0g0nKIo4cmgbuSfvVsS2J87yr5zmVOG7LZ9ZWvmydXJc8jqYY6X/6C
qqE4lzCGtZhoEKJKwr9aB6X9PuKv0fH7dW6I1656lwS8a3gmljY5V312OV6EBCbg/3B0XsuOYlkQ
/SIi8OYVEAIhIXtN1QtRpgvvPV8/SxPTNRMx7W5JcM42mSvVR4JObIm/jIxPnlj7b8M28ahYeFRQ
yZ9UrT219IKkJKrrEq6w3FF8IZ8c3vrn8lWt/5Uz9OJROqmxfMoy/bQShWaQ3Tz9lovuo1H3l/lo
WBb1Mrqn+W4W5HyxoQDWGJlE0clI5BNp9HOSfmit5x8KmZzKdAfnI3bIFrGXkrkc4xDKk0dLA6Y8
1YcBqd5a0VwG6zyFRsIDX/vbkSRrIoMDCoMseZnG8iyPopScG1oUktjbRLmgA7qInmYSqDPt/C6H
oBd/pqKOjeG4HmbJ+GTwfUqLxVk/t5WuWKzDxFRO4tyQY+FEc6Xb7QM18zeKtFArujMfqYrQC77z
AnN7h+28qIa7LN8aifRKp6Pe/mm0hIS+A3YobHIOKlZiNFslCM9r/i+dd+7Yw1Kiatqq05xrjOGb
8KDdVT27F4Vy73r3lv/uJYZe++hbGT2m0fgt9DoZyh7Iw2T2jPqmivrJfDLxlQO9Yk68nLKNhhCU
KCsm+M7/3dIvbaKcrZXDkrjC+HHej9aH0WCse847WBQIthY/FfL/UDGlsAi0UWczRHSf8q9YWN6q
+EjeNbF2rXfrOlHIKMV2XXGrmwR30WFEc5xGC9eI6B4G5ufV9jRHVh83DE9JwauDvqNJxKuG6YnR
umkW14T8IUbikWyslxTEc+tZZBOA3rLrScGoINwNIErO/K/8FRM9OKzNFQtHWvTHlV8Cv1KpIa2a
xQcsgyxNjrkAgMtN+zbYzW9T0tzWYCEjXVVQcb+acwyGyciwt+MNQcpAw7dQyy8MGxf0pWxpkTav
weGHBU2JDKmiv5fQX9v+c5vABjTbdWPtMKljIFJwiONZOailDOuyCLuFYOFJh60Dvw9P+9TCvar1
27To9yZFgZGe4gqnC/pV1P+Z16WMoeWLOTyLtAuSDNxIlVy3332C7c6u7aFvn3MhPtkggBbCecG8
xYz7x/xZbe1zLKYH1eJd9VKKsTTHhOE1t6ROn2zD7ZrCjDJ9kMO5JlB80JkXZ+GW96heHAyVbGnW
qAVLDMUh76J8iKNu6a/7Co0PbNbw3Av5oqIF0ul0yb4xkAMt/TM3AKe7vqjK122pr5CvbYs5mYoP
n2grD4i593dtPpT3wGyQzynLWagKypr/H2xosTye+ZUyntw12ZNp894ZiKjdNsPDEt/8HuDY6AUz
BXblOrB16bb1mFbJACtF2VMHMMMlQhmmb8SeWzVF26tmEvAGAAC4TJ1hosdvkuOSpbwqJYNX+CN5
6Y+EZnaLBAjZqZEXJYimB4udOO1OHrGauUilce7K8txjmNy3D5KmTowJg3Id/fdOCbheup5QMoRi
AcII3a/dQ5THFqMxU9RcI/+LIkP2m+uGz7L7JDWar1xeERWa7+COwTeG2i41t+EJQC2WU5Xs3Yk5
z1PRaHRpwkW2dWpH+SOprqKVr6Gf7+sv2F2tuETqCDsRs8ukTafJzEO5Jh8one1Z0AhUzK767/dU
bN5wurS9LzMR0wadix1GiUThCSZez+og48I6WXrHGvZt+5VBdjDzJGlsugnlX3wrBF7IR3Mkeg9C
e6xJAXypk6S93wkaWOGTi3ZAdNbAANi1r4S8uXeqVw6BUlcY+opbsOH3A2Fe4EfpRfG4p8xL0CiN
Ez2cce8a9ZxCIGUura3w1FSqBx4CGE9n7TXiSle1YEns7LdqrXjAbMz4/I6UzKG42kDMZF/MgycF
9TcjOqkFLVz5q8HwLpL+vosmesND+f1+PsQ+CZBykFVnJWagQjQcgNozC6Ecjw0s5/JfCRltncse
0UEcoMNxqaSjcVUXEtwEBHVgrtiVHNnRx/dLRi1h4dXo7UXDgwwozjN31icIeInQWctHsT8KheEt
jf6+2A3z7hQf/vsBR+fZ5WzPFmIdSTkEO6jgXGzAh1anrIMjuLBFDFZTCfR5DzINey8mNuIshtmR
3x2Xkt5IQIkUebiQHuLIBCI0OkPUQTrUiPp3qF4Ndq55L4Elpq+KxYzBEZZQtseigLWIv27pXTVT
rxKBgOwkZ84FGZGS1CMj3/9r0U3N2nBW9O0iQSFuWcURpvOUYEqXKQZi/SjngpsM2JPxLPFusHem
fGl4gfTUp27BgzEm36U+fWvg3uMNdnlafjeNv2/ry3L/5VMfQp9lDCGqV8b31yavomppEZ07DTMO
Ph/Ekny+0YCuNWi+RGrj6vdq7YFR/UoVif9T/qpRQBZjGkjxZ8F2ezQx/plRusD4ssABeMykNOWp
JH7LgeOXF127VOMMS4qRf048oMw5kJx2cBQZg9+ZqZQQr0fCF9kNm4x+1Qhx4ESuOeOQqVyjXaHG
zMZLpbDq6F5vryclC2w3nwAvokXcWakpz3S0TH+Xerp3UvZI8vnhkzxxVfDBTsaAR0uVYR3uxWOF
4z3WrCNJRHdcRUdoDfh3lLyU34+eX9uUsB2GPXoaIq+CNMT8qEGs3LHWeJ+s23jb255t4XayGC0M
7H7I2USRXP+hMaigSyX/dAS5/LgVCFzCli9E1aUsPuiHnaToHG0lC4mdTpGqpK1Wg0W+2I6X4y2s
k09bz/SM32BBTYaCu5cl27JS9hmTnaVmpJvxuQAtYMXFyQSCxxtkGjToaGeGyh1miAQtqjYQxyvZ
Bho2yAkJrtlgKyKpuXGNV7Zj7dOAXKKZHwfbOAOFzCwQNmXztHLzvgnIjfmuGTbOXQW52DgYiEzt
HrWPMIuofWSEljEBX0h/4pSBRNPbBCwAXWSinvFe49px92cxQlZkBqK7wjun0+69Ru9JJmkYj+Ed
1qofndDZ2jOT7qQEAMVfj9OaIgQG8slElhCP9JB9Twh0hQ5pJrnExbJ77d3qxJuKDmOXqiAO8wS8
F95XpLkTae/10GF+EwGFYIFJIIK2B5nh0QRIKDuJhFnrALUHEcW3KF4sVY9Sw7wapXnDOp3Hz7Wv
2Wa7+1Z5TZd+QMj+YCupq9NnWeWfWHNaaQq7HefYLW17pPQfM5uzTFP9BaFUTKqBVv2qO5StbXlU
AeA2YcfkdIV63E53kwwnUZNRuUNm9ky0vOhLkIRPHPkFIT6j6k3deIglUowACxhyH7HxlbMgE7kc
wpnVWJ6tHE6Zu/bZGcjPJSc6ecgUxqTDmcT7cJaxkvOshbiLYXNDmE9AL7xqkA9pkjCGZOacWx4m
IlvNCXhXYn+w8IZjmc8QFeaYgBEwvmukzMu4N8t+O22CfEol49SKyDZ347SEfp7pwTsNd8Q1hT6y
5JeWEFK0MJ+TP3QFV9MC7pURIwnENNnSVAZA6f2/WjCilyfSuh29av5rwpHIOXFkfAqo83ctPSwi
igwqZ5Sj5WMtKh/PORteN8ZmrqyePoD3SWBv7gEzW67PlNZOOQ94RTKDGASsXsIp2eH/KOqBjcSn
gEE1EbVz3pEPEq9nFMwKosJKPhJTqbWozDrZR3sTxDExCAW9Ar/7VnOVcSMwguIwR7K2qUH9scOr
YBtFiJsOgkQJzG0L5vlCEsNl29tLT4TGOBJlUGfnaeJvVJSbisIwnj6zEmJDDaL5AT/gvPBEZMYP
s3YFEEbKoHqsLecKq68weQSAe7nMEU9Hgn8nSMl4mHZCe8DYrVBF15xyRUGm04Q6PDjjujLrwv65
aL511XOiazesR6VjXNk5hM2nbMmXy2oJlwW/zIRfpmygSog5M4jT3mWw3IaLRLovG4yhLVyJPD5j
KcIRr6tga5j+DpeN6xqeHM5fFefvvMrBQLSEBJNvZiJtoRLAr6adGUqAw2efQZC6PJPntv3oyLJZ
CMkb+XiXhds8RHS0PIDJEPZZbW5CYIohwjkUTCJHuF5a/WRtS5gm/TlPAOpBwzcGrvP9sHa6o1oE
0ZKWNuk3qzWYYn7Wg0aKCQSJDj2zhFaGzotpe4n2fegVwkos5vDAeqEKojx1Y4LvR64X80EKJSWf
Uyabp0j8DfgzmvJeqbC85uuW/cjz+aKSF6536staQG4Zj0lgFyVsTxw/kfbDpxae1HBnDSMSJD5I
+EPcv0rzkbHV3skrqRAuKYQxyyTdn78Mfgq8C8f5X42TSdSRg+GMr3CAldKIGYpQahl7/f5TaPGa
Ulvk3Y2QdrejlWKG6e3IQgxkTeS0eDvZZAiGqvKs7gVph3caY2xmOHDBB+1YS5pSCQVLPqvhcxc2
SIImd6QeASDrVnpr+at1imvZYTsN6ZLQuhrFG2BYhQzo40UNOJ2Iau0Q/phCG7Vaj0FujKYGfasp
8GW+lGm7mA/jh5WPLyWu6aqjqssenSrdJpsNP0TLNwscqcw7244pctZApVjuYw6VXqjveKPKCyyK
r7ybDj0gov3SIaPT+l/odg7jsaEUL3wpFv2OoLhClQL4V2m33NLu1xuGVVl3q9/PazKiIKEIGXb1
uCOwRUBz3A2Ne4RlriVhI9oYpUMgaLHMzWS6NbzZ8WtDiCSxT9TmO7AYNaXRecWWq+tQXM0f5Wja
ZWkctGk7sA0jqaX1wGhwCaqRCS7RWFpO+XMifrBIXYkFoLw3KtFzQ6wDKK1JUs6NaFa3mzDVD4Gw
oO+KF1hOlVdd5s4MPLFu+k8PCxM1a/fNY0SC1blZ8J4msP322jcvbFwrZvPVevy8cDWUFllDbNHQ
BWp2/LFoObuxH7MJ5PeNoSV9uSV9uU9av9kABRAx0fMyjhbBOOSNid+e9C3y/nNuTj3Lf46Axkgj
/fRTGrRPA2nZWEsvWYzPufCR9f9tWu8Ob+b/xBqx4dLOx2u99pEajUDDQuvVywIXILmDiUJIAP5f
Lu4a3a/g+vmgPBN3CRpgGy3ys1pCN6ChuPyZbg422AUaQJ5Cjuzf5GfGnQejTu6iyuMzVzepOGgm
zqt1funwoAXUA9qqvwpjJyW4bKBPdM9csh4VHmY1iZDEmHJ+lRa6ub4oeNsQ16IomiBXx2OC4ybx
+wmRrM5DwXa/40U8mhmiZ1JjG9liUPm3q8EuO/q0+LKV+QYVTrZW7zGW8ld+JOiKCB88Y9GLMlwb
Fpj08/rj74RuPfmdwlZu9cpXE154VKdNf4bOvhBl3pmcRIyL0XZ3lgcP0l9Oy8CfpX1ef/Zg7AHp
Hcm827M6SuI9itmNzySp62N3rQP5pEO0uciRXI3M4MCrEbwg5GFLUzGYZxEMiq1eUnk6rmbi52zi
nsu7rKrjKjLJeF16dn5aOOkt/i+EQ0BFsxPm3Z9CXLiTiYyaBaR+1zmsZkVmswU+1wY5O2NWl+q7
NIhk3cD7h2A+h3uDf3tUoupfx3p1Fp+4J+ftUc7rLbamyME4uf+CuEDtxRoSf1/Z2uBAx5wDGPNH
BVAPdNksMRmfJiIk1SN2OH8zfjImcXUWspRfBnXGwozfZF3qIMoAE6mzeEg9hjG3dm8jYiWbyQjj
lMBZnNFaSp7qZxIQylxlvlAxfVBzu8xH4r5vfW/A8WNIuF+Gb9jT7HUFtK32xoNi+Z1gBAKK4/7M
zvCSlxjSSDD/GngonuP0y1HRpOre13pSV2TmZEaa+2rXeBZaaoz6M7NQ+pGuy4pnrRAheyU4BAHr
w4jHY5a4bCYMBsJpiFd3gxm/kebWn9ZPFAYKQdwdkoXWaVUN7XsaGWwOcDEjfRQAfpaMkqe88obC
OnSjyJvQHTbrT5LyM7pLofjTYhwVXfGtQQz6aT6ZBTpO86eaEsAMZKi85yK9PGFofHghtq9wC/sP
QMTEAjKJLl5SYfkFShnzPiT6zUjE25ZNtDMfxo/FFqbCn0lvy+fi1ZjWU25ZypKtQvt3w28qZep9
MrCys5CUgWOikGa7IPgr9K6JzIACNDWzNh8tJZT/fDVOMp5JlO5sWtQAJFGdSg/AxKGRftK5k1kP
wX1FWXzRB3uy+4QNGeGIjskcWt0smJ8MFxNekKf4WJZzkbMz5VJ54U5BxKeRp6Pwzdi1ukVQV87y
QnBO3l1BsjLIGuC8cjAOhykl/o/BBzoF8bA4FrgTSz9OArcxU7VsdyrSCsmsWpafvaDYjRmBMASc
/FdrG6DungEWQhK8+EMXX/RrztqtXskbbf6s/xSqN4gkEWtNKN6NDmdOvkRUMdWgX1oDs/YU1PJi
rygPcurCIn/te4JEk14Sl/QqNliMUd8R9qo0okfch4fCXVJufdweEsJReqJmFPFT7nkvyX1ISCwz
azJpSRivjUDablKzoqeJQYyRNtV3rmoFnQBIAr8HYYA4lQofmA7G5gRsVxN8HGCWuvDc3BoXilX0
7wQRZARZg4cFQg0H8tTUAdBs3FHVqcvgk6aAEFxNRz9J1gkhMVehWK/LNmI0w7kMwbHcLxK03QVD
Ep4rgtGyCbwDm335bNurgxzTUxfF3ZYvAbYIEpgqsxU1u9afCqb4FWs3duWjTEHEd0GEA/X8Tj1P
lht/qGsXDIV0MVBjQxdcbTWGM/eRFi+goORTDnAq9HvlvHl1vB/HKgem5KjNR/s7Q0B/6NHYJ4fV
6L7QZn9RcX3WGesQ7aawVVOI42hZ4JXTeGJ1fLCmT3pMUylPGQyRPHeWKag0FgIJ1YhGTF9lx4kc
sDkgme6QjvRxup/oJhaBwhNAN1FVaCcxB5PsDj2mt/FWjbEjDpgCCHeEHJISY+XkTxb7N5TVtwKe
FotUuUIUl4egSmLBTlO7OeaG8FAn7SHrwyNbXoNshFakv4Wv5o8FzhH/DkNuQ7lAMzEf4pc8MH6M
HYoehesqw4vSgJzMcBrRlb9ZSZ2l3Ka6uDUFSYD8SBt7xQXPXnqCcP3VElQEF4OIAWwyitKzhzmY
f98/u5zRX0PtIpWMgYF4w5JmvKfanR27lsIMZjoYSkBUzLC8TBzcpDujRk78WkN8Q4rtseVpBCs2
KBo1Lks30oBKvFfgWbscJz6LyZp/meGU2M8XsngGu1hAiEDUId9UtqfagfkPD8MbSRPWWA2QKDHw
qZhschnf31Co5cgcBiK3PKW87PtDmfKw4vARVZ7rGuXff+3vvt2PS+4WRBdaJaNPkQS389qrAUlv
2aVu2CNrUGkT61Na/yi6dNOYVJIEVSB+fnd8z6QrHpUSjVSCJhwIFRraMdGAbfFmi0edKfTEtf69
/JiITDCqYC52/0+LL5zAlRz1Kk9a3/DGkSZhhOJEduJKah6b6JofVmYwkfwxNpWPzUaxicfZFsG2
/lXwDEHCNXUslRdZVJxOiXZyEtMcvJBiIUO+QGwmOgsyOEI9wGQcv2xgwGgu2OwNsG6dxLIduAeW
dfT+5gtO+KuPtwejQbEZvRlIVNDT6ptMVf97yxNJrCDzqx4ha7QeG/m+W4nfAh+AL4p0g6qGKVU7
pivhN9O77dIzWMo4AzPyUdzRUPDvgurnbO1iQCIsRBN8ePBTvUptqIX3R7+7YkpejlWeVIk0R14x
RvEJNylPublPYaYRBYL9MRuvc1pFnZJcDFZ0jJ3j7KBEKptVhlwxusSFc5Jcv1k9cp4FqHP9bQfR
JgzMH3d7qD2Dy7BZuRpJbmt1dMS9b1IlmLNy0kh5FP/IQhJKwg7eB/rHudVY8wbycCCFmUPDNYqT
JiOmQMufWuQV8uuPIMN4WwJifHHOQA/Gy2bw5U/M9r52K/wTnzfmakzuc6gqR7m1txxwdSsFpD7W
q60lkl2GfMfxfKDzpmblL2VtGvcF+rCzMRPCQb29iDhJd5EXIdzHm4FrK7NMP8WB1/M5jEM0l3mI
jfmkGE+xl3jAwHF2k99znfxnlvIrg/dRz9eG0lnf11fWOP0Ef7lg/4EmCw96zY1t8Mm96+TAsNp7
Ga83xbDZ++7KgquLRoMfS5cPE7FqJhEdE8xFBsHmK0l8llSRNmWotZzRL0CQ8JVbDg/VbNprN922
orhXQIBKAgLT5N59iEty08konbcz3jlWrTjxCwfxHu52QqY6Fblkxx3OGK9n4QXyev0zx05jxSQG
FuFi9CdVGPmOOa2927CyNE/vk8y3Tem/FHMkxTjJg2bG7LhzDxBst3hys17jhfNbfA14I0ZSHKa6
OyjteMGaw8d/xs1UP7va8mVC6Ig4DfgQg9KE/BdfhTW+Igu4CnUVFVhVKvu9poCQtbNRBgbObCw3
juwnEDINR3LBmeAECGu0GxBcJ3ZjgzzBNyIcpS3SOsK9h+SNtMdTfyGM2e2lg87gQd/pu4xno6fP
FpcqXTBz/ZpricyXjMnxeIOWnBNw9tbR/2dy+vMnT/IP8LdDd9p7KZht8d3sLLjYnZac2p6cWqwY
b9r22qCjIaq2NnG7NTPsVhOUMc/uh5UiwmF81bhCjs7GIjj3S6PDIY6kP05Qc25mSVASPknKjA3v
T2XzTplVen6jVKtuc5hLMxVvhsJfFQbKvjBkj1Iv70OTYI41oyULgxibT08yFotJLBsVYxIz9cQc
KGxbRFmho56+5et5VgivBMYzhED1/JnjuRZIXf8zKnSVPBcbYX0I6W6LSpqOud57ZrWEKBqZz8Jb
Zr9eYa9MBGYXzso3NkO8Fh4ivX8lPEoirrZwD70CoES6+fognZoLX6zfXFo2ZSKrgAbsggAVk7vG
n0TRF4fBZ5rLiBKJjMemFiBukNia1uOFZ/dEepqRa3bP2oNNSsTpq+/fpnYLCuWtyzFCIeIfBa67
veaWgPM+h/4jXnZUKlhDsyOfwDauL6q3lDEI9xDWre0txLYFMIAv4aDhazXjSz9/atpEhgXH+1Ke
db1gBuwah5Rrj2pk5GA3XnxZPGmIquiJPH0VD++vSx9+UHHmKcZujptKAW+JlWGlAflpGSg10Yqa
Rx5JCwcRhrhOfa6Z8po68aPLsk/ltDfaaT70TKnQ9UJKRtjXn7VGv+iUxTu/B6Qf3RyOQESmVXEF
DZA+9vEa+/jSZ0cZLogl7FGvKBHSemH+FLXqswIQN8/c7TtbxnWJELvNGayb1rglZXk1mR6+i97k
IIMQzNGsiek53ycc1MjOQC9lGuNRdwFanZBz18oJuwJUWSA/crtj0M//VJp66PCKLXjFSOJx6x7K
DQa6WI8PPcyC6rztf2MLISUpeakBa1pXI/W3yKRbBKW+1T0MxtkvWVtjZp6lBx6ypOzuuqQ9yzJ5
bbH7lCwOZilmDtazZ5Uomq5VnHiweDcia1gpG8VwEtxUax4p+6a8cSxKHFb2E8dVQ8cuMBiZOtKM
MHQLnCK3BaKgyhIGxx6kQ4JxWMXC3FkaYi57f/syd1RbtPlLwViHWoz/s/7oxAW8+vLG6vqpASJw
dwn8xMWgcZe0KccMxztFeqYc+KP/Sb65QUwgViNvIKW7oXsY7rOGNYQakW1AXzjmgmjSLK8Q9Qo4
snErw0X4ZywqSa3JI3mLJxYfCZ+vssfr5A8CNxC02ouugpScfY2bQoLUvPJEknDv1gXXtZzduqf5
O6mQRk7jpVhwZx5iFZ8TC3eS7ARGyBl+J2TDba/7InVeEnTq/MUc7DuX9m9q4Vx9wsQ9W5TWBKAZ
DHuIJytAnuf8wsa2Oso2EguHpWQh22J/zM3+rBKekyw/WMr6KjpMd909VnzcQRe//VCa2V/M0Zf4
8IwZBNDkmnF7l3mJmREOb7xSdh3zqLwMmvAABzvSOxha/bGawlNNPShC5kqw41jb01BdJGm7GLlO
8o3saC19Qv9V17I7lVhiLJWtWWOvyKRvYneQ5zSYd/qLdmXpSwk6EOWDWHpBLD0WkKShsL79cE2K
vHxNjnK/2lm9Rtn7GmLTQIL7nGzHTeyhYgNa5/NG/MAmBt2GxrC1Nv8PfarY5ZLblektvg2w/Tst
msNMq6XTRLK/YekAqHIoMHpL/As7Uk/E7JoYC9EBpttYy2H4Z4jKdWYk82jRy3Nwb9y5+qhfxXaM
Vsowo8E2aZjev+V31khPg2NS6Y/JVVIbD3Onzn6aiZ6Sm7f+v4l0uZ0HYTura3GSaYgWFJcMKlZE
kbNuVzJhFRl9jWGg6CJ9AvFog8RcUo1w+j20rHrhHYyV5gkDvbKIGVP+JcONUrhYzMY8VL9nE2/f
aMfMCAPh3H+I3eAZ1W8mEXaTlcGgaT4PvWN+W3MZaTJnWcOOsAPwWBHdVcLtqUJKazSqp6V4I1ri
HYR/nvkamfI6nt7O0/GaCop6KvYlbNhRcPOdcRTpsJCvyZ+YP9s7OB5CKX2meIQ0Uz5XPPR8EvqX
ypFRZJQY6hZ0O6HL7ri31035GNfh032OpKhuXzVOdrJeUdHW2J6H+xAz0/mPWDkyDUZxuzSxclll
In+PSWUhtlk/EtKb6pS3Yi05aMOpkVxh6RD4wF1XOedwscYVnJqpZM1OXfV/xAUapSFciobclsnb
u58SbHvhZSziscAc8tfEDy2fM0LMizwJFVkIhsrejY6oJBwNzl+TqPc225HASOe3USPK5PEbdc6X
jM6rUeWjQv4RTkg7l1fHOVQoltNLbgG3+9bfwx7Zlv5tZhdBHJLKV/I3mpLkqDMrM5FFbdZvaB/9
/KarzF7LvmOAgtv9f5sXN6QGU3+21sjZb3hgo3FwHsTS8rKcZXTHFANdCGp1BDMymES05WCkoJwR
8hxLB1H1KXXgv8y+TL5weyn4b3HYfeHH3NlTSbfaT7haweyjRLdIThxWI2iWOBAJgJiIysZiRvGZ
yhffBZF7YUdw2c3k0ozr2QfPDu1LyhWssN0Rpz8mg0MiHRatClSd3p4VRNaTL8ZyUBzWM2ncsIF4
B0gNyLXOFRA7m5obwgls9IjN7EgLWUFqqxf7n54aEA2Xo8azRvE6hF2autW+H9QHlgY0rBG1/1dL
qIW7ZuPXX3p0XsjpawkVYmfTWAji0Qh0bpo2gUZx3plMFeoV5uhUwgSkUBSVxBs1+aARB/r2d6a6
4KIndXvhWIthRfOH4bYE57hgnV2ah8JwAFB4q6MRY9NtFkTUhiETNomMt3IiNfEfw2m7wDqnf2Kp
4eViuGta8BiaK4MKuszJzwNNJnKKaLzYnBjpykFPllgDQnBghCwqQHoCXbj1Z8OdhekENP29Us2k
j3FGq4bQX2XcxyqjJmJ20EXP3C5o0oJSMw9N/RduH4/REntVTD+TaghnKFfjU8xsfF/6MzVJSSj1
21+GXBoggXgijVkj/mRlHatyWSFR87QKPeKEHYi/ue0q37BDPPcq5kB35Z9Zt5WP/JtvC9BSXQWD
BchWA1qO/wCiuXoCywIjTUef5JkAxOM5/RbXFG2q9KWPyVfStKGGw15gBZMiHGx2u3/leYmQC7ca
Px9pSC2uFVi8gz5fFtoKwDcW05bWZIee3upNuMaQd6pivSFguBnfokNe9okbaN81wla1E9frqRgX
b9QfCdgAqy9P+ajRxhLDZzi7KzuSBUEehEqGTwHE7sy4WwLVI2ceF/re8TJCSmDlmKRsITYhEEv0
N8Z7hEJ9v39KihWq5FyesrGJtk069cZ8i9PrUHz//1qyKsgtUQJ3hFmirORn7qVbMynA+CGfvVN9
8oNkFa7SuSKL3I1F7oQW3UKLXoNXrwlD4OcABsncY/1Wd1hnnH+rY0Gnk+rEbQX6C0FCeVlBvHLy
bnOt939IIFIZQ7uMl2QWPPsfEhJdOmSf/AgfNAEAqv0PsB/lV09jUAr5vYvp4FIIcLN53bfy2m6s
P9vU6YuBJf1jxx7QEUKJIbNkQQjEFe6g5VZABaX2D6HS1GAhg7GTrLDLFrOwI+wuqRxJYFiY1wxM
x5sKb23EQpQnywUUcCw3VxPZ7rahrH2NcXVtsywyDOW8duGgErDptPAZTjm5CTUVOMMgjD1zpRw6
Vu4d5h4r+9dC2iCdGohpzQrqbZ7IMU9UO1Izk4h6VI26jkoX0KeGwmIu/hQtW3j5JKhbuMhKKGM/
htit4cJf/48v0HobDaclgEoBp4D2ljVHR6ZdyYpD4leLQbLQ0e4RXAZqeC6BX2rnGjV2Jooh6A0h
X9i1kKg8WI48f6PUOFqwRpKZiXqGdgRXYIlbOz1Nk3USYFSiQ4FUfh6l4tLNpHeNVbQuc+Snp71l
lbHjfJlcbVHDVeCmFwu329BPomlTCSynjTrFFNEGwVKbQPRbARtyon+cKJYMy9FyYOlVF+CcXOBi
2A1IQRy7tmBBam7GI9E/HsWSrn5kdGyc1mxGTrTN8jY6g4y7fVgxgSnRMBlXEKPXfCQrc4FXVw1h
sSthXuVn0m4AaDl87OdqqEPaqVAmQKQiQMRR9/6MRhzHCoNGwusaGRGwJ7yV22l+zfot6ntsZrg5
hw1Lq8UofQgTZTqVKGgbX5cJih9rNl1JMFuKs20kKsXYPixotoIRjpf6p2hkkRbLEQTeK/zwo0Eo
Qe1IIwbjJXlYGbt3h0zsO+PDKVyYufyfJComZ+LMwjvCX5XVRN3T3MadR4J7nkxOwhWWFRjrEHbp
CLv0j8npFk4QXwI1n4R4x9yOYjJdv+FVuqA3D9VODsBVBZcz/SywEsYlCnp31NzxY6Z9K9cnm+KX
sg8f02KRdLUjzrS3r5HV7aqSfod83F7Z+/KvDdO2CTOpCoXRTWSyYxgIZNSBhaB4so6Uk/20gVSt
fQMhkKqEW+OOSe/VBQbkXHIxzYPLOOw/Rjm9JhZukJpZQXLOWWCkEF+Xd07D7stCE+gaGv4jzqw7
6VoCHe/ogesjR6Zu80OROplu4dpySh4DqdOi+dtgye2gcuPFH2tPvTABrD96lG/y8Gu701clul//
adTSbUkuK1AwDSSXCZgO0M0hQzGclEEfVCSVWEruI4hYJtPABRYCGVpNhh9cvEpgbYrqWa3jKdUZ
THwh7RpM4xzH/2PqvHYdx7Ik+kUE6M2rSEkUjey1+UJk1q2k955fP4uFGWDQSKAL3VWVeUXxnB07
YgVmHutNJvTS1LInw6PEKKIryHTcvFMd1iFXQ6DxGp3FhXxriw5B0CmVCJd4S+GIfNItbhJlc9gi
0PB4jRMI092EGAKpBM6A2ZAdQC8UzUO+gpdDKDZTjkfyoYiCrCSoFxGCnLf18qIxqO/kh5TRd7L0
7wrX0ipiQpXNN5H6cfqhvPZT497eIUdTuHnUEdQquXewm26RJyNkcereJaN7GM1Bw9tI6rV+l8w6
wNjsb3rHm/mgsinQ1fTYdFwy25wCku2GgEPLySkyJA+qQyJH9+k02wKnv0Hh4GgOJ4FynK8UB9Yh
3ItxRmfu/ihKfpll8UKMmmGbdiveraLilZ0J5zX1f4me2ifPL33Snw4oN/lt4b68hVqLL6OIQk0Q
wl6W98OfaU8KO6UNFd0M6uvWE3jfjuWTPx75TKWIvHF9L4U7IsbfHC15+Rql1d//atQ4z6C11B8M
h1bW3bV4uyvkRdXhj0HYB9TeF5WdnwWexnn4Sitm7D4+13KDV2JjyxLxWqI9lnNIyreDwj5zc/r+
y2xNEsoMLP8AZHZ7csPW+XOA1K2bQMUhdVNOd5ZYV8fw+WjZsdviV6epB41bZHsZVJj1z+53ButJ
shlWBOmKweK6OkKVvQbRejSCZqvsqGOK7BRtC6ly8atZgFi/eDHIMMQpk382SrtpkPeoL6msXkws
dVnV8xlJFDbkN4hX+/0bFY9Ht2N+MUkfGh5FNYIeQ2fTQgNvY9HnYZJvQRHRk1RWzmoKhylZPfPo
qEDcHFqwU7Y5w8hbqITfQas1VlwogsN4WJfjR4HJnEiK+yFiOjrFKw1haJ9FQ9BdI0WeAOneWXfV
cHJM0hi2ptVEVKdgtMWrPnyAl6ikV09NSoztpkf0+is+uOxwU8H8VyeSo9aYoZl2BOSCX/hyofxz
Jh9ZEMbdBZ+T1zlUjlClpNGINTapM1nhUiGPnZ3RGE4ZZhAdZAdK1iGiVUXF9x6T/7Y6qoTsL2MQ
nCHJjys3aOANW1ZTDY4/AF7mOrvRdYe9GEHOKiuy3RKZ1HIGeBlETb0CVaAeriVdaU4S9rHlVfSP
cS81YiQSgS4naHZ8/wujuY0NzVNx8xzi6UWtd27e14QmPoTy9dC9dx2/5flb4Wst8LVWRrCmuHVj
AcA8HrAMGrAuBhENLbvfdBz/ZV8DWVzyNh5KkPwCFlVGeG3G3HlM76KF957+dAblgh8yqY+1HcO+
guosbjTaGn5PgGtcIKAtgsvKY8lPWPBOacsOvwZgl9GExMMV8XBVPFw5D1djb5vyWrPoDoteWrN3
ebzyfGsUlcJEbC0s2OXDUJJQ4qzFdO0MfyXe59z21y+a5WHs1nAQKBEidi6Ce4FAMDvS36L9mRUJ
cDU3+jyFk6o6AqXZB6zQUWgpeDfOJIcP3xFNK1p/xC0lkxFGTb8kz+Fvwjqs+uj5xzkxPsxJYgbJ
MBEoftPcDbw9eRP5Eb+mXvNxBcHzMorstUA3ZpWTV9dyGrFrOuQCLVqjeSupMh0/UnvRVPldFMp3
sGX6P+VIDu+MFKB0upOtOFxi2mvgyVj6Fhis2k1ml6Uy8Kpoty2a76nyd5JLb8iJLA3Co/vAB/O+
4GOGZ/I2KeRdiNSp2r+9nj2j2rirUn/D3T3OJIusUyeAHAR9KpaOnKRnwxLPMaRWM9Nc1kmlfik5
9scSvQm6azTOVBDJflOApUXSSV/yZ6vPHk5oySsF+yWoONnWyVH3ARz9TcReJ14NXM/mml7roqZs
gCEjejJ4oZsR6Y1SV9mXPuwoiIKydZtP03eN92wwctARXzHpvpl032hTnaMHSaVd878jvX8tvX/L
qsM8oeIKTHkCprIf8FXrF/2hFHv5DiyjQ5TZmry7z/pXTMmcqdxr8dAm8mMyJwJksCQNuovghJiY
j9NL7U7QSrgY4UYXWypkdO1ZStFjgrqgSu/wYrAGmrvpPoqvddxerXG61ttwbbFT7l/ircePQdae
qIlbciLjrSEHqyR/F2mCyqyQQLq25Dv6vWwVkkL7H02hylcu8/O5yWhhWibgmD1th+1OMVMS7Riz
/xV+ZrMit2PzH94Jo6l5SfjDFS9D05hxHICzhsUceVysysbkaRuu7O1F9kwt70rlO5J+G84Du2by
viDtqvBDShQIda5OEZGr+0a22GQdPrKPLjNOhcSWLpaEQZ2wtN4P5+bLEXFsMz0duy+tJyc1MvLB
DpnYJOV0hvbLKf+Y2DELt0Xj3FbsRWBzaOYPqVAeIkNHbrDY8EKFPHErHDsKuDnckXDIQ3F1siqO
6VAU9cAZTpbyFHrMZCFDudHe9TDUQegiX09zoFhDmCXwCEDD6NN73UGTtHq77JP7zreFnHrP3iK9
8awWlAJRoFG3LmE4iwrtNnWwHps3kZR8k1DycaiP5H3SRTrN6xM7KF4GjYS1/Fy+NbYzBbt85a12
JeIgUN0dXz9mhIpAR4QLetCqFQBl81cGYmFZeq5uk5uiQs/c+yS1cSOiMR281vkAErxI6EhRIIcs
vNiNu4wmvSF/1rp4VdkNFRqhlz8RAW7Z19sMQJB2Unq6ZfeIseDqU+GKI+A2zENxst0ms/maEvTf
Ub+OkfIBL0AY7hjd0JAIUHTDNRqbMDn7RB0M0v8DqQ8MTDgPIItbll+uUyjdzHfgVKe8Lmyz/Ekk
UDWiceYJKqSzA96heWD0PaYFnTzDm8RTY4TJQF6BtidT2DwtTf38RLJCXYIh7DAq2BZ+l3jrD3Kr
H7VyeVfX7WPZ6k/774CDLbKodlxUnw2Ej11FIXrBxJfGCG0VlVFMfdp3W+ARKJgWRYM+54gLHVdg
InxjdWIS+kx23JHSeQo3YvirAiSw/6sKGDVfwi7JPETSKaELYHeeabXJWEDBqmZHuI4UnRuWTue1
+FbAOIoo3cr6cImWq4MwQd9AtvcN4BNMaRFt6sMKLCyOl4O4xVQ2NB7kVS/jYa8WV6Ev+mtn1v5i
8lPkHo8OpiIKOLU0UJQRD8PsY9ucoaLAgnRxXbBGUE4TmkchA2S22TKeo3r8rOiiZ91lk4KTyAK3
IJol85nNlHRBBW650Yxc0H9TtLYNpgsJxTUTw00b1c0ZKKhGStXvDHJmNlvXJCmo8oDPDN3fzEKi
oMGCb5eKQJtney9CvXTORtO5Pdv1MRYFf6MsStqtlvwMREo8TANbkDA/WIc8icqeFHVzttMsewsc
6JrSaxwXFEbEHh3khwLGrKIMRwH/61pJ5w2A7Ff62+S/7nfhdgg6GtpLEqPbKZRlClzT6iTSf8nM
jkfnnCfyfYC8p6PyFJJ6qwtglRbDxbaxHi1mvxgwh1MJW/tZHt8BCjhGEjsJF8HOYagpy0/he+wS
5GXzjK1fwM5eSgZcKMVNF5DBCY5PYki0UCjffcJGmFeoSKQUbxP1EPS41CcZzx7Tgi0vgO7w2Rur
T+jFidLkNmxKEIOFGbEBzqjiCB4ju/i34XfXre/RlxJBQxVgVzccdQjaWUUhXuJb80dqaOfkJMgd
JhWoCRDIhBwQmpXSZ2hQY8tMbsBWWx0RDrF1ZP8rAkvLjeosRjwf+XaqpgqhkrmHKYkolY08qmEy
mCpXSeiqExBRKHpFw0rhZkF7pXmA2vjCMbrsEug3KfrML2iASBdcWgw8MXNchespv6SG+m7lXlFp
+MCMd0g3Tfwp/R2FHP5gAYsKR1Oz0NmT+gVO9f+i3hEf+bZd5rdyUx5xL97GdQzN7SNBcrHb0yz1
B0yZJUqWAXU37Vo2b8aTJDaBomc5tO+lXHwkhvRRvecvVR68v6/alI59C90NmW5OV5vck9hHjyiX
H4OZPWLsKwz/UjucaG47MeNO2IQLQf1Pzh7/n5xtueJzVfi2plj8U2ffgsm/sj3mqlozNTdROIAU
BELali3IRjhtfEf3w2uSZbTYictzFhSyFLQ8fexNsmh5dUL0qluEIDCEcfFZT1sYTg6LeNp109Na
QFTWeWvTTEhjUAQ2vMqDthmDodSDJU3CboHJmdQPOGJkJIGL4BZMt2sRKciQF75Ft6GZrnJj8A1N
wx/cXAsXpD+ryKX/x41QRSz2OhPHQ44BZJvx2RMgtLi59rOdGyDihJaIEB2RbNCX7kyD1KkgVFjM
lxmJqMUNQW+Dm2HE0PCsaN/lNr7vzhp9fEo1yGu1e5DzXTjq1oGKhJbvU0bzEnxwu/Q7nhjk8tok
pNVOjqUhd3AdLYZzJBrHIalRUowKjRO+QMfzpQzPvFVf47EwoUqtxpvRdO9RdimS7hE/OypH0pyM
aDJ/9L/NczdSrenl1yE5Tk1gTw8k+GMOvmoUg6EBZkWkrZi0k2yVfFm28yLy1ZZxwFVBo5OBgVw3
K2Rq2iHEMgR3GdI/AKIyoVhLUu240D11YMvV1cTDKKiYO39CdSqLh4nipFgfm8y7pbP8hqx8sX0N
+NMKu/s1q+ixve5L4xbo7IBjikpYZBaMuaVRvBub9F4ayrsxS+/bFK5dyhG+vQ218sqLsJEygMmf
BV9ieSUuRca+kV/JgppGGtN8WlzaFiyZDfB74OI6hxfUJkqLcfh11CMbmm0heGqaPX4OExdN+tPb
6EEXctBwUJPcol2OhG2C5YhV7X8J2ybDVEGlT4o2RsYO/+XSQCmmSZTiug06CUCz4Tv6jV/62JY/
7PQci/CeehG4iXBnYm8MEzAcuS6OXBe13crT8wduc/7sQ5Coiz/sZjdVvqAK3gHDYyIMejRU8NTj
cE/W9DKzOie4OxhsURTHkqHGEn/TEbXSiMaoU0snWcjb8Nvhf86T5EIRittqBMPak3DaCJuAuLEi
0VeixatdxHRSijcNGWuRF+6B66OkjXM0sVJDpdzLFprlXPHGizC6bELsWq+4gqFbK08YIIZ5Yf64
dFt6kbTFdZRvGTCKdtlLWrTmPUsFn5G9emCfuud9dCMjpEXd3eyq24QgZUgsJnAdmYQ8BsyPmLHB
psHP4ibALpMWNYVwBhoQ7ZIa6d2Z+Ai7YYFF/ofyGrhE/SqBuiOZ5nt9bqDXtPxVJxxOp0nhB0VH
qizaIiVHGZbvbaiIh+NUb5VjX8SUJ/GHBAVHxR7eV+O3Rve2uUi3vsRdYgZCbobTCfBVBu59yk4D
2cHdeq1j1m/sFXfWMiu+WAyBVtjVaNcG++fEbv+uFE0s5OYGyIeEHtBHueIeSKw4osCLRMHwgprD
GsVr8QLPaAUa4BkT6IzA5R8reQWEXojDXZwwUuNgRRmWnCyAHsi/Lvatn4fGmhQyLOFUVFfuWW8C
52pORlK699Dp9y0RNwYCEpLTVzpiie50Ok0H1J6P6WeOkMJub/Zw7pdwVUB5kXxpu1OztVfj1R83
c4NkH19y+AG1rFyi1TbEBT5O5Qt6fp5bpg7ZelSqfq4JECW+xGpiHhkufn7H9ncOmzXKzIPkDeny
aCvlkbTaY6ilx+ocpzi7qfG5WKzH0fxS+zoonkdFoYJRnnxkY1YnviwtHtML+OZIDSQI4kvZhG2q
+pGvBgL+pg1EctFpRxIXpwp3XrkDvaAJFWhACzXGB7uqyKTENGIt4IK5FHTdm5pLQbESIThq63yN
hxHvbRv0d4Be6cgwRmJGq8/JDG5ITo/UNXWHtad8ChjcvCB1EchHZqb/dbhY5IcEfT7Ag5pBcx3k
YTxjukdHsNgO5W4CBm5iRoml2ZWYUXA9KVzBK1bKfLCpxk27XLE6OYQx3VatYK6Dcqix0P/bGGkQ
0fs4szKtpdvS9Y+Ro32Q8zcrr99VPBlWk5/EP3orvQbNeK2rxq/ZzbLR7szkJWz1UzWHRxy398Ke
MVMnO2PI+DDU1km5mSP+upltscD+bDucBCzgci1y6hhC3ADsbcwwSMtOvUFZ7LBnnLEeKMmrZDpZ
Imi4IjcR60jso8bOJwz6B/LDByatiTgiVW0fDS4fK6OuImmOquXIxOZn5RbHQqD8GG8doTcNBsra
nBMCG7wCkPuW+9xRsLzZJoUKH9I9Tcp7G83X7W6KbFQM7hLsRhbxrwQ3o92zqo1yxGuhZzaqtfwo
/xIDfqnVHesH2NRJnyhfp0W3IU6OJyOFPt6YHxpXurUfWbI3uHT3lH1m89mB9Oo95bCHRuaSzoWB
6NoEu5ULOzihVOo9LCIca4qfsPGuy/4wbcwrukYuozzI3oT9Kfu3CcsMi+xOS6jb9xl9jlUovbd3
IYLn38V3Ys/v1LJgbwFkUCisAE9mH7msclyqlfc91yNSpXtDEQKfl0iWAsQGVUpGM1Fuou8Sa5R9
1b6ArwLWTOV2xuJragIGdgYJwj/enorK4e/Xj8r3TGswyntvPAWuHtsmYqQ0QyNgDBzwtfq0Uhip
l1gyGVN5bZ+Jut2HQr9WYhzShsBE+m+bmZ6TH9Ic6NhhleWwtaIrIci7qdeP8oMs4rmcjbeyWD9Y
lffCYzC6p9Es4NrIDMXjU/fEWsXqLLnrEbMkVJbCOud0DMKMuJT0BuV8eFzn9jZe+8EXTeOkXC4y
Y8MET47wqx0tMdvQg7RNgQI2d61bj+UrGFI7STJEJ0cRt9NSpGdU1ooNWWrlriM/ui9VEYG1KD5X
pk1Axog+WYo1JFxTsqvVuUzzF36/yZrfhUh6myzg/ocfgZTFBMZagWKncquYYLfyESvyJzEW0kCH
6l+pyj6KRH/vPzUFIA5aw7Qbb1d0PAxlM2176rPdu00wBU+VPVnLSQDoom8SXSXVsffY9KX+z4ew
YHTRGCBOmmGd2rg/leLbHiOhA3xYUD249Ok0uLD9annKs/TAYM5DztcK/A4tu+z163kFmZq/rFcW
rMJ6pIsTcYUebcLbqcnTC7N5lR05ZpY8dc6QM5fkuJWy56AvL0MX30ZB2imIO1ivldE012vdVC8k
I9AMiHqkCs75Sl8p0UrRUM5KQUI4owsE2qyZW+dQuImi8aFIoABQeDiWuftI/lJFgH2yoN/KQKK4
Pl1frdS9lIYzirtKHcNSJwbUilSK/skrVpiV6jMquJOE6Q1tcTwzV8jcoraxdkDkOHATnZnlnx5O
XcbhSKNmFvmDeZ6ojA/T34ohvsE2Ia5BOx7v4PJFnzjsF9FngfI5bcbn6luyHFQILyuXJajXns40
GhMZSRqW0WKFIUwfzwIypiV5VkVjvHk2HisEuQ6C3OiA3J/LQO3w32lS0C0KVSJ6mnwb6UIY5maB
dybcE6eHhm/JxrfE2HZh3DdgDDTpTk/GmKlQHlmdNZw0/cUcmB1A9xnWckG7PltF/J7CTT4KcMEK
Ot31zG3QyggBtS3sVjTd+SJbuHkm0zawQpdJj73VHtmlQYFrRWalsbxsGw7KDMcLRpL+TUiF59Q1
D0NvbzY8rZhSNFvMIcq90UjW/mSD7DWr5pGctobzpiqnXCSsV1G8gMWwf2lthU1Xd+nqCqQ0uwlG
T7XejjhjzymO/DseyhRjRUjhJDdurC20NoznOC3dqmcdConiLi3jcc4xDkgRyIue+63hQaL0CQz7
wsqpCOtjz9txPyYob6LsLtwbWTRypoh5+y63E7Bl6y5p2J1jOaQhke01yu9pYFhliDxxnNVshes8
zGzgOcQxraW4iB3THnPp1L+mpX6u6kp6FFsijLthYyw24+gFmfutVNNwVH6XbIxjZ2Wrb6lT0HPh
AoDUmYVXUc6r8TaTrXucdbdKldAOKUZtUdc/ugXD84FV/ioG8zZ5bPvbiTU+fYIW903dmI8Dt5z8
uNGpqez12Gp/+pIfFZqqXgHZ6j73oCkuCvY8Vhwy2Nq8g+2FE3gnV5b/S64cZoQv5TzP5TkCtVPi
GOBtocBDjAXVEyZ/VLbrmhZ3J18BgUgwVi7ViBSEEXVjhh+A7aTSDa8lb9Nm8uaCNY5lYVaBh75m
fnVWVum9WKR361v/Yybdc9b716oBgIkDppxOJQQD4UH7bHgdRlr72bbbR4qVh930hlXeIvTPBvSv
rLZPFRXImMNc/KfeKVv5doOzdGv+tZrVG5AfUh0ts1opHU6OPaEXSag9xRQuOekd4yIbB4OJq6cS
NwF1srC0/Sk68yZ9CwR7+cXSosNCnFFlWtAOFymUCv2aeGEuwq+Utiz8wScDiwFk2Vv8m6W1lj5G
Qidyi/lEf1qLBr24sVkzOBKNI2mbHQa0KIYfJezU6MAOkhuW9PIBVC63ScbZVyFT5/CqclpJDlmg
AlGnSxD7Ts0o0khS0AhlKBDFrtJ/RBy+nVyF6Z8m9cum9XqlvJh97HXMjU16TFD09VBwo2kFdE+N
eIOK23Nx0Q9c4QaO+E6o/ELEIoZLdI8NiCwL9T8GoqHUZccOaovMmaU0Z78BfC0XvQ+Ir5ygGIEt
wd1VCgJrqPkMZ/SYvI28v4YWB8CA/Y9f7Di9zJoRbPAqLVy0yvIxifEzMRJXNN3mGh0y82vMYopJ
kjfFPiamcG64mdPHfm7j9swF2uhei7bXPqbHLNNvcR9jVBeCVaXWHE5yQkxz2qSn7IpihcplMuDz
vK8GEQ52hePEFby3TR6DRmbmRaj5d120lzS0rz6lwDfXHxwWpjVw16DOqpuPMRQocnfBB6uA1dnh
QLWBtkt0RaUSbKcklf5yE/yGT6vn0zK7oDciWMDznXvUs4t/F93eqnzPCB3udhP+rv102adefaHK
vfMzhgsFpUAnRV3XmjvqxiUBBsJ78Z29N7UOtCnTLbQzn3uMb4fcMbXBK2q6GjIoGjtVt1hPCy0i
UxXIY0UVRhX0+FO2wRuTb8zMx8VKPbI2l+z8F3BIkBHZmw/Kdy73l5n0UwNrTV3ZYewMhR0MlaIE
G+lJ8HVcuhIz/GLAIGVvwJOSwtkEdA0XVfS1EXCCo/8S9/7WLt1Fdh8bx2DcSDbcm0x5QK4lBghF
anJiYwqdRlXD7K0C2Ba/JmdNJ4fJ0DKmW6bq93EsnipZ0cEV6T6EmyNlbj607swL61oMC5FF7hT1
QWAdO5DEK3ZTskjHlmT60gmUA+HRqg6EHyhP7QHzrZIS9oUlH1nDYzYeVRydilg7YlbpxOk0cmHi
uYq5xCpsBcfVyfHDdjrwbabXqF/dujt8aY7ZLBQNH3QoUOkwnC2FbodfCb9nHMxLCaTrbJmcw91X
beju/lFkJteY2hM9TLe5ZXdyoAzLqQRDoA+pPWUOJgpO548Cy/GmVTRe2D1RLbG4ZcJ6TcK83ACa
VAcR0XBnnlj/dmu4rNgAFrsH/L5axmEN6omWsLi+yProTsUC+/lpymj3pF/bk9E1nrDWvhaT9BHS
cHpPRngrVBfU0RyC4QbcMlybM8ZNFs65HgizhRlsIgSvBuNnjmWa9ARuoLNOH41FtnGtQC1h0Ovj
zqVuiLJs1me9m5PClZCQmNf+F1tskLQdURqLL4NDHRvRsaSrroCfSSMZ2rTZU35UX8S55H0Q8wwd
pskMUgPKT38vrf7B++OpQSsdGSr2T6ItJLf5ysfVlflxw9r/R87cVKUnURUATG+BXBUhPxVa73gd
IjHTnJzMGcWOsPUq/ch1C9YMRkBSktaxoGRLyeErHpKewgpIJ+LMH2XpT1tYoFRGEIE5Mc4KpQjp
tLf59Dw75VMWhOdiji++Fi09d/j0aQCMxD/qMjmiqWISld2YkGFHut1AvjOv/Z//HHsbk1hNrKzD
lFr+6ZMybH1MQHgeIUXH9N9WzD9FF44zO/dlzxE9BnoGZWgkMxNvcuH/2NdnZZDPK4wZmeu39bIW
fE+EZwsC5vl4k2ia6gKU96uysju/VpeJHVKWIrXAiLr3H/0+GPE1glsv1pa9gLOPzZI4rXnpDDyf
MIGxeuSA0JCbcYgqXcwXEZg0SJDVqZc5RMQjndHzex7DiVrIdq+FZHhVie2Ox5y/yoSDySc/XJOS
FPm3XC04OS9dzebQgkWVHFjmcZM6JeKeT7PbY8+MN3txhM5Ju2lJFnMY8CJHLImH8xd+Z9Gbpcrd
ysW1FOigquWW1Zm2wQbRFcrTS10PIFFYeY3wz7jeirQVLOeNXyZwkBHw/oJphTfxmeCSsFm7yWs8
qHytWHgTtdxQEgLjh9YHprqSXEbjGD9ycqKU72Al/8jQBVoXMwBeWvn4oR/NIrrEveHmi3hJ2tHF
5YIcyIEmIB6uD/ZDXpxqfkbXUX8yw8E6DAxNZjmfolY5rbx34J0dROabekVll9aznPAWHJ4N1yIZ
GB5+VX5SqmDXHy25gCIKLEUIiyyY+DHXuKejsQzkQWESyEIBpLYkLmFRSWEGmxn7d4yzVHTHj4xQ
hkJMmfVkWhFxAj9LU7bTf/C+TTZPmhePR81rKW2e+1NFGBEQS+n4pBmk2BE11EYRop56XCl/Ulj5
K6BV0vYfckn2vB6xb84VxbBXzixBrT3oqHaZWIdKOCf0wfqwAGUmTo6G4Wfrvys6342BEj9GI61w
JLyUOoOjKtPlvddLbpexLK6RTG+HQG2zKt2wjd3L1sapwD5yhDAzebkweemz/q1pFVnr5lJDJa+m
+WDC9OSDJvBi3MbR+NhG6VOT6q9qWL9G7Adi9jQGg6uGetTxR9TxATntLttmlt2mWAtFQOklHQin
xUmfI1vZRhRu1dzfFlq2DDNQpDthRi+iq5rc6k8B3L+5twqRblPGojM7kxbkLRyBHiVQ2kiXlxgD
Dmti2XHU8+CyFyUvouiBGWq3jL7nqXNj69ofM3AdZogfXpbYh5X3pRAdlVxOOuo3k6yW61iI/bIM
lCWhFxCQg3ybNeVEtEtQbGpaByK9MG/ZkbITGvCrNTQAJEOQS0DQNmZPWtsi8bltvEWOBQKAKjQ+
RTO+FGNm1PsL7TaZsPh9O/ssevzoWtkKaBgu/Y8ej28Vw1ws+LAIdMX7r1PMRrC6ZUV0NfPlikll
IECHo2EBX2hyKAjK4ovL5pl0AALMGxA3RYwM3Xekjm6DcAvq5ZxGKuPgfFlSGnJZYyyOwTOrCLdM
/k18t2W+hjlhOtMhgUYwarQ+EPLQnQHsTIJov7LwIKzXULxNU/gutDgNA5ceEGkkbK6+qZdF+FIv
ytWyx/QqPe+N35HlOcg/NRq9jJF9aUD5SdtJftEqzaQ/wqPL/k5MNI5JmiHCOC4X2KyO9J9w0Chn
OM5cfFNrO+eX8WuCwiSb09Oq/H7C6kO7KTy6sXX3vhccZfSS8C6y1PUs4mkeHo1+aKUaXqV0r1Tr
Fmsf8yRfxrG69n0VihKhVxMGMxs5hUonVlZmFxpteuM0yFw9ai85VKujqYsY0qhpWjH2f3UAxYiB
97RTa79a56CQIMR6VSqpV6kM5FxaUrR2i8A0jBcOkxh3LUKB8qtkpNDpRJDTQKSDS8gQH9NTMr2n
CztFbirzntxgtc8v/SD8ErMddg/7YVPwrVtevfgypgh5tg5a8Ypw1ZWqu2B07XgJjiOBlc5LSarE
nXApBJHdCE2KvcDmGkJ/TJIPW4SV8Vg292RsrsOYhO/gzlDUlWNeLadG5+xBC6COCgOT7Oaw5Kya
cJjKugufq9erlDRT8J4PtCAZuMgwzatULTc0QZoKo6qanP8WdC5PQnquQGYbYDWUZT0ylwuQAwlE
FVCRWJHcjR/tUi3GCYHXaf9E6n96R9guwRgNcOOSrnDnsrhoWusSVp58YHdogAM/THsaLbuss2Ol
zPjUzKNJ9bs5bTijolPzqyJ5L7uQXdXINbegHYk8+akx0MsSAcUb3ucR3EeXU2xQk4kboQzyfHED
5QmL5TP33g06FbwH3BLCesvG5iYu6hU48nDQvsGaPZU8ftPUz2Xq+P1qryI0VNNWkHo53P2+iv0k
X70e6IAhzBcAwLhkdKt1S38nKdVYkDsosXxv9m+UrjsOOj7H+X6SZRbSXMU3DyYt1Klx2Hc+51SE
It1I7pAJrqYvbOBTW4DW0m4nRUOEYQc+u4ZV0UHKogExY2rSYARW3ZUY5jM7wcq6TtPFJ3PO4CLS
jJvQBcGIznb5jqk5Tm8C0aMJ3ylZgbgkPIufcBXnUMyEwB/gc2qX0krdnxLlajRvMLCyZHgD8499
z7rjjtMA2XFhz76EE6SoAU+VgW0XDA3adkp7YoFbeIy8GWCkPnQnmT51jEI4g5X2YiC9s6xB+bKO
Iks6ERd6xzcBS69OOwgsB/bv1GNjeJG4DtO7KUrraT+5MWyXU+vGz2zLnpiqH7MOGSC5OvX6R/nJ
Y0jLbQEYbTllM7WDkn7n4xo0V+mGS8KwgHfMpvBzX33g7grGHsgRG1kJVhZhvs+Iy5IgffaeU3b0
Dk/CudCEgEfzKOpE/pjlyVs7WX9UMSfLXDRa+pdhBWJMXvXhKZbVCyv+U/vHWupbRqC4St5mi9uT
ML1m9iaF1yJBSD8/9Z/IFn64WPykg3pJqu4SpW+tBewWCrfScLszZZofM1stKIYm4Rnh7yObPrRw
8PP5WOn1caaVJjNlh8uMuLg2DSocwnU14+gmnEcLn0KxgSgEmjJdu0S75VV0pwT02Uv4fIjXdtb4
0tF3WGHt/tK0vgCgc0qwRTk0aSoUmHuF/K5QnLGS/l+K/sE2+2HM8dMgtV/Z6Wto4y9Flj8FR5cL
SFk5lxm+LSAlV4+eD4qBD+uEtW1MaIc3Lpog/w9R57UkN7Yd0R8aRMCbV6BQQHnbhv2CaJJNeO8O
8PVaJT0oQtSNuBpxyK7CwT65M1fuikzsxEx0j9UIriMioVbDlQHQUmJ31wWDSacZx3rI9kZ960rN
I1ln8AGM1LC0LHaRNPZz9Rf/jI5zMYuGE2o8+BHrzHjnfaZcYm1rCgeOTQb0sCHeJ8dWaHJoSrIR
qh5Zgil7FvbwkD6FtsBJA95uB4NkoG5CuQi1maq4JrQGmeBiHDRdstGts3RgUaBIg9c4YEeG5qTJ
+HMKfDhin3RXQn1bAru7IlpCg7rXdSiDnqUijRqtyY3ulrxSVDMgmAmYTut2+sKz1p7l2T5Xw3Dp
ftSe7d74kEac2uOZ1RvXV+Y7Of10NvFlbUjAtm5sN+dUik4kf05W7xwVOFUDQJqm3lkZNx72Crqx
i3/X2HcIz/pWz6zuDq/C8hhxfj1ZebYx2PrjBKBOhJ+t8liT7Aq25C6l6kNYLU7eoNjZX0pzGj4T
BECTUGcxEkTlYmDR6FOqr59FdJx782QtZ1Mu9/lSXlQDqxuO0bpqrt1x02rGZ0WXZzH8Smi/m7lh
qqemGnacfuIiF20oE0kAn0hsamWNfTCefXJ5l47CpN0K6zIHCAVbqSW5KcvLbrxpjezNt0Pi3BdM
6PS1U7aiCydcU3C78RDC/i2Oggm6E1DDEzjZcw3XFteMBhMQWFIKPeQpYHRjcIAjQfA2rzzaQfgz
bhQ+bQNvgqWSRRgQO7WNQZVmjO2gwNWkA/TPwlLC8OPRPtkuTE8rRJeQla/jSwiV0bcBgZ82Cr8E
NZQoP1bCgfaiUNJkM9P47nUaUUQqETFb52x6lEr1B9ho4PBI4NYt5QvUgsde1b3R/QgrNGFDgMnH
glgKzmIxv2jf2LAYhyJx19gy2xz+C9kG2hG91y9UBiy6sSyOa7OCIlkBj+CMre71GO3w8jK3OQ8t
LR9w9k2FRF32zGj3noOaOWroMZHm9cHWiMHyMFb124IlrNOvVZmHADMDTdK3HL1QdA9JBwwh8mNh
7pKRtXCH6sJYoNGEAdau3CjYgKtY3s35jUQpHCBsloHF19SyrmuOK3/BUGj5ZrGi9/ISZJc8v766
PItuNhCYnm6VDCsBATyL7vTz4BglqBeB1wjR7PPGwevfHMqPqbf2gybxqsp2EUxFPfnQJmC6WCEA
dKCDC54CSjboMOrSFwg4OtSddgRvOWI/LSHoFVs14WltqZNC8ZoMVppe8xkR0LN5QVV8PhB7WMRx
Sp0Y+MOeKDSUPp3eyhlcQVwv18R/lCaEOuy4HX7tldI4HLnJ3gFgF9efukwmvlQ5x0hNIsyXsbZf
sCcV3InivZw/q2C8pL25TwbpkDUJ1yTplLO5jN6mODmDK3RtufpUbenzkd10YBjAR2bxk/hhh53r
Rw4LM78btnOve+UBnn+JlTPBsGdj1c8Vrz7K4gOBRPrJRtlboDG91MlXb7R5nyH2C/S5DsCzs0g+
rRC+RcuP7CBRE+i1KHTZF2bl6YvY4cRBcNq0QBZrth4Ny8jWt0/Qn0JO407L2afYwL3WEwGlmJ7u
hd/XcJkotshdBKsLn27MubYPFjCNQo8viblc+UHbj+rY+vIQ7xwdXEr9gpgsmwLlG5LHp5KUHoiC
QcKENjGvg7Uv62O30Ps+2r5J74iJH7DChBFjFHfY1UewV2y1CGNyl/jw2/hKvSc9b8BvGEc9lJyX
jReYQR6oisXr3Q6UicanmYaBdV9wgI4Vs7z/ym1uLEzqFSA7A5z2SyyKyC7V1PEB6Yf/e2jw6lIe
s1aX6kgec/6/79uC3cw8pRBSWMXhP0lv1oXSqOnRtLiFZ9DMxiZm3fny/sMo/N8w98wg1LDYfYW5
rYvzaCHTZmMLIcJFbC6JJW2z3Tq3OzxGLcPGADFlO78qLME3j13xHlGbMD6UlNLD8cTIeo3VCEqy
cqW44qiV2OUYI8DwdvPkgaCC90yvGu6qvA9Mxw4gAaAHH+uV/cx8TVbCzbrgOQmJpV1gkbvcc58F
2KKV/JzKaxbhpEAcoP6Pbox3o593bUX3KSG92dgONBbJtBXltBUZ0RhQuLWZrOopGeZjit50RTtO
inQTLB0nFrNZcGqJ1stRUP2tS+GP1lYqYVfSqUXeLRy2+pfg1t2XgKaJRNizs4PwulfUn87iCBUa
kFfPIqWYJ/Kxk+2jlcWndVtb9mN5fb+6fkN2PlAablETthM7nGdwYyZCB6+uRNMu9s1i9Vt+r59x
W5xFYm1foiatf2SwNHQ+EClieOdv+GH9Kb9rnVgMv6TGwHy6EK+MffDhVD40VD60S0LABp5E3r6n
cNFbjMlMQm5vpScnqU/JV3Ir6f9bwoKMedkqvOrN45qax3YWR2qkjzluStLXh4nwZx9KRxOzQgUa
VcjyBSXISUjgQnLjTsEOqkYGhBkxAtqAm5fA0IjQ3mzSv5aElVhKgU1YnK5/k6a5FCtPJ66EUopx
x4Q5KLuEdWSN4mEI9Uxj7OkgHQtecuCOnzStPFS5wLD9CvIHrGFJ6y8X6idO0fyqDf//tmluwHLw
2fxReHXKFeKQG1kPVhUeEdptDPSCUXqLyzYouNrHrQcNdTmh+YEjmvAyIjbDrDXyQ5RHO53xQJX3
hoVlQIoQeeLtxI477/a8qVsRHOwTichdb7H0zPODxOdPRHh0Lkp7Y/5X4p7jXHkItb9LqnRVbXjP
A/onVm+26tueSCgaK0tGMm0VKZxh/1rt6ihEwPCQ9YiPKho4TThulh0Q6U5HIK2JvY3YSrSoqB2d
wwp+V6YBnYl5zE5Jppyw0cHN2LN23TsXdT+uFvuXxsT3x69K5d0/3u3uz8C+Vs9WEl79PuuLfTcw
soVswo9DjDyGXKPkx8ouoeKk2yl9FUIhEHJnNfHg8m0YDD5s4jndesByv++I+lOTQSaUTHLMjUkN
VMsbFR2/j37nvx0kce5ogUnHnMd42YPN8mV4ZFzQz91YXyq8bTY5/a3pD5z4GZmAFhnZLjDFbuOC
fkJqpV9Do8l2tMEqavIiJFgKJyTZAY0sN0YveGkPO9WQUXt1DvldarfHyZkwIEOhZxapmUWytDkK
XkJYr1xuFJSpp+21ieYLUoUOI5RRO2gUbZuszTZFvY1455NwGKYtb1sJsB5PcWae8gjuIIRmBe+a
k9+ddsZB98LyP7vaZO+vjRcVstKlG032BPmubzYxGgavkG2KhtGhYcDz5KUhYJsUKBkmSoZAxLAm
f03UZ9XnTxL8j1hp75Oy1aGUxj+9Gh9fplgHOWM1tCuJ1JmHPjPbTTZ151g/0ZMCJYU+5B/NrMOF
nYG6hPG/UbXdudiwXUoJflq8YWlZmsWwSWwQzKjhAGRe5Tg5TqCIqhZwH6bD4qbKdjPCEw9Qo+ZB
luFVWS6R5JyUtSJujcIfs7PrsHXWgbPAkJNvDcvjyUp2mvXWdg4UuvQm4ZIEtWGA2uAsjXk7gE53
E1jf6kwMRds23EtYnAep4lqw2Cly8jRCuPxANb3YZa2AwcXNLc32BcdPab5VTvXOBQXWmZbFT/K2
1YhCklpYZAHbZOQ68AWAAlJbgszT0kL9huGzydgmFoC6sl8vPSmhTRlywDhNvt5Qu4uk1PLLklg6
8GHElyyDVzy/2+hsKdcf/UXurbRg4owxGVlNpQtsmU9tjINu2pkwWKFD4am6Rk0g1S+3EYJNP1d7
leZvzbF3GXfP/uAAHOyH4Sw9obLZM11F7Qceyk7wY99mp4aq+dYwrq9Gp+4qp2yWJmgdH0auH/6L
uM/JEVhw6mU2g9B38W38oW/sMOCg6FsXVhz6ynQyJWKSEc5iUV/jbr5RZ7R0l2KB81DO14EL8rBu
agzd1SfRknfKtN55xnvZuqe9dq+j8T6X5s0gF2ALTvmnxj1PpO8a2pnUylusljRIoMuIkpLEDY+x
KQdN3/uL8qOkOzs2gpXlVYZ+tDjJiyetYFJeGwoL2YT8V9UCFHvzKspZuT5au0lw3jKJKnO+r2sa
SHmiuuiWIi/1fmOIzUzweupE0OEQNllnrhwPhNDkw0NWGKk2lmIHTVNB42NWqFkcPZYX2ey/qU5y
k0df4S2JUxluHKuQlKAz4E3XUT/s7gUjSxTpCuvM/sdqK+uIM+X0QnlDf6ei9b/WiQ2jiDVOle5j
SLJwAKTZQe0rwYeq9eia1xy0qJayY9eac3xC6CpPOqMWptuz5KEiGhi9Mjc/OXcYo2Ko9rbxEHV7
q3ILN6zlL335SPdPm+mdKG2b8o5CU5eSA3+R3xrWlHhm2/NhxhB+scnMnLQyxlL2ykzzzuZ93As1
dbvFAq4oeEwJkKblxaKBCdAbEMYYjOJiUWXdsyES7n96TfaBGTreW/EvCc2wjNZdjgIcxlzGXLvP
3hAYnMm6W6BapDSMdSOI/sZvbe2VVEPXb2BaEnpWhaj2pC1NT8nLD6Ha71LSvrdm9VZ6k9HAiYH7
kV/owMo0TAGWQnmSdem1HgcT2p5l72vaZdIdCsM+JYDb81sqcAzHdfoIk68eURROYDBNrP2KlkZR
+7pM5k1a0I5Tm2VIvxUp36cML/lQ1QnrOvaBNqLlAKMeR2QOs6sWn1KLMS/UGxfHJRe49IULVRMi
Qr6CK808AqaGvKUyb6REL/hHx4TKbJ2aHdxGHylf+oHslj3v7ZeG+huisA6OYCp3Y7EfjgytEWgS
iWGAZKBliEemOU87s97QWm1jIkLD8z+zBozimR1yvO2GaD8AN4mz6Ij/NjtWGPaSugwbPPELXQae
8jb2EEs0MiAbOVp2OqGwjui8vYcUmtO/PNC/zDDZJfj5knTnmOCMKeZOXbJVrpXuXMHQ0P6Z281/
U0MZhdbXzs6UZVezl10MaTm7ZyINltjcZikOpcq3qRPFP4FXCvNtL5+B2B3tlBE52r4gMW7DXzti
7l9o4K1uOVgRR11OupFy2k7nlAyAhS3dDkQuUTDmBFFxijE84Q5ygPDUKxHpCw4rNDlnX7AJntCs
xrtmJyean6lvaKjuHr//G+Xc1lVtJhDg5J5l3vTyXqQX8nIvKroNo+1a9Lw9oCAzgfpdSgpB3zTa
Rb4KHjNDCrP2o8NtyulSU8PV1wzGiKMDV3ASEiA2ooajObqn5HPOo5YcbPmw6qcG3NtarIA645DK
sqbK94DKgBxF6gctLNTATiGhaFjn+q7RdoP4Y0x/5egudcNZAQubYgFviLQCk2YQWdGt53j0it9x
V27R9nyQsLH6sMZ3/oEkvWiK5sbt1xj9nbnr2SjZUJs8q/9Xk3esfS0D3/23EEdcUZ04zvJ0TPgD
ZikfOUgxdAzVtDY9Cbgd7T747Yh4b0FxsTXfuJOsnZwaYC/Aq8TYBrx15AXJDR4J8InkMv/KPmwa
xdjiVdjRySoC485ecjTTvZzH1JrVpGHmXV5r4XJtYlqGUFq9GZq3ZZb+kCq+zD1SowAa1UD3Bznf
qjTrqjM97XXKZqYLHBkfF8FRAQZO2UBRdUea5xM28/YyBSVcH/r1pqY867BEVpNyLsyJKT6etbiM
Xb0zlLc8gLDLhTuI+QDNvvGE8k032FYQaIGAbpxlgpIKB5VJuQDd3XLYNXVo61iD8Fb3TRsE8alc
Pl3HNzhAO6PZKmQyHd+EnTfBOiuoh8HkslHu9lNl+h9t4V7tZ8Rfm97owNyouwh/EAZ3GKUk4ib/
45rT7wL1Msq5gCq0cdD2QNzHQhUeSXMlZM6N9Lk6MOFAIsZ7m/zXiHNRT7ACKbW3wF0e4QbSis4O
lgYcOYCTPtZvc2MHMoFV/t/GkiYsBrMyPSickRn8NWx3TUkJd8F3M2QL48WcbFy0pPGnGf8t2CIH
apEKe6uQY8P2MIGKlrmdg/CivkoGDISn/XWml1xkh8RV7hgm3ZaeHJKhvt5GXmy/Y9YHVkKuGJWt
Wg3++Bsgfq+VCWGIBonAjCU2RiEhzg67VEeZgjZfl3ZgPQJ0cCWSiamqecY0nencbByFqP1TI2A7
JMxWqbvunWi+5VHMXhl8FUdoT42OpfA0IAbdV4A4dnJfJ5MPntzMT5TcS/LJo3y1WZsbd6HX7kqk
dwwHmeql9YLxKNSqIUyvfOh5PYFycGP6CGNsI1x9q3pf4klM8SMu3C8s+TNtjWMfRTwi4UBpyX1u
3AFreO8qmQLL8K066AiwscwP8E+VI3JQaBNpNtAOsD0VV2hg+w7Hb6TiegoUIR2xMRRKdXQGF5qm
NtEgeKleWtbDip1n9Yhr3Pirvuf7tMcd4gnV8RTZjYW+51muqWqNBXWTLmn2A714puE3snPWOfjG
0C51XuYrMDoaVWo1SIqRtVaxS2tz17aIYhs51s5NRidW3G20EU9Brl5tUO70Z9x0oiEUuF1FSGVd
kh9ziNd6mrtDBGeYLjQY45vYocJMTRAL2IkSXybfyi4+VmibTfbd0oPKFqG8GBhqBEEFKVDwy9qb
n+gqSQ19bnqo1zCvvOIpC5srqIeEU/Heh1U8b8pzD89wkYqD/k/Zgte80EDxLSaWtHhzHF2njkOQ
u7mvZnYyQRjOWoUs2x8qQ+yBzezUeg4bKwoBT+zqfbVRkGL5+Ws58vplORkF3fFo1cs/DBfU0Wv7
JqNqsDUPqdwfU9/4/UwRL20LqJamnwcqUMlWXrLoV9WIs5qab7s198riUIud1uWP7Zg2z0iGjKUU
7+nXi2hzWz8gudVS8yngnpgwoBgjk5wYJ3hlobcfxInfIeBtC+KtS2NfIxA9S7s+RmNjfBRNqMgR
KOb8WDxUen7o1jlmj+WnLeoTl4dG6Meuw9JLqlxbdsK4JNBHEnk4Z9BHMOGTLztRnQJWG5Qg+ZQN
o0Fvy+HK7yrnB50LWxEDzXl73QAqo7xjF7yv6Iu4QA7KhwKweAVYnMEjWanbyvgFeceVqPgSukO0
SuFA5o6LNyoPWDydV6c53wW/gWRcO/YmLMXotDZl+6KuNuta6Ki2TWwb8c9b4dYiqS4gHQfzi37J
fU2VfbegY8Qhp0zaAUdsT3lD4h3U0qYYPUfpQpk7Qcad3YjAyTzWz962r3p8Gift2OTrLau1W/3N
K+JQ9z0OFj4dRdrbe7PAOsCPREiXrdKBcp2zYxoiNk2co+MBwmGZJhjOo5AlVbyQhsNUW43mwZD1
o5Fh8qs+Wy4GBVyVcdNhKWh06+5o/SMj4la/rb9XQHYz8Aq9rg96wpT1A/gCeCKn0BIAqtc3M+lt
I3vKHY0eDsIpruMMmF/MbCNq6Ln8tHnDYgBb2QVG5/SrIgmPK3zMw3QuQS+9wJ20tdN2Vo4suGZC
QrSd6ZCys5pOgeFSequFYW08CJp9mUcMfJVAoBL6BhLB4vSQE6G2FUoNX4NuC5dsYd2Zb0qnIMWp
HFXZOerwmdMCd1IXKMBQquTMdLIVI+PmgjOhA+RHJpo7tXwalMlX5I2pQHcWp1VPr+Wi33S9RbAU
zxavVb2UdLu4nG6aAK0fs5yCUymBv1+B4LfuzqY2nIbMKd2vdBepvvqdV5tewULhd1PNwOyBhJKo
fOOOwn8kwO7GigUja3DMrDGbypJVZlgK6VziI8P44Gox2xmFKgRt3Mu9C5kEyP8/halzqvBNEAJt
eiCI+mMYGldZnPOqe072bU/2NkGmKQ0Eq0n2EzbXHD74biCaSak3LrpbglvgTb5V/ZjGNNuCXBYb
Z7OTDq96kXHdzIrjU2a4TSuWtETGFxI+LVUPi0ECf8H+lm4L+iq9aYoPPStwzfGKrCHzlXqsxQMJ
HaGiwILeAbZ5bi68eQYulfysY3eJRXMRfXeRjOzS8+i1jjgAQ6/WzQALaHgRMpKJvCZgvAbZRQpV
jNrZWoTqNfqbMwZpOSSDTZ2OOxu/QEcOORmgtzWPkb1ANvBGpEJlXfJtZCwg2BJB6jv1x1cSgPWk
PrFOpHJNvVAxMRbKftQx/1c1r8kevL03r1I42XwmR+eN7dtRSnuwcfEviz2hsSxBb8aXyPytFype
YcKuxvROCUuuVM9Vq8KmMQ6dA7NsTY5Z+TAnvp/Rw66Kh6WYd/zK5PnHmU2CLfNjaTdJM4Qqe4yq
Ha4sTy+rYp2XBKIceAmrYlfeTvzQcy/WBZw6KnYo7PoVOxn0Dc1XXRWGJ74jGYNTh28MKdXEP8o+
RhusMy25xTf5pXTGJjywGWI2mFzckrjPsQjXez1JKDvKwtf/kV331tQ8trl4djGZUtP9ZafGcZza
U0JRQg/lK1u97D2OI8JNMRHO+jBNbypgjrG1vUrDytV6a7fNGgvpGu84tTvNtbdLnnyqzBY8/V4q
DjZOsGf3j9lzV73Wj/gdp+SYL91xfZ19EaZs1qNsQQkOTm71bfcsJyWfJiBG5r4ModO2mx7KhY6D
0LUcalIKBp5J21PBlx5zS+cWnrhTzk5ZVz8bcqLFD84QAydHBUPOZZTdAjMWOotZtT7biDjzn/nP
BBZoYGc6gbPBxAEbtfF61iu2me8ylivjPOy0vYDVZnYV0ujr97KhAbMVgS9rU6O3wpbtC5YVkUvx
PdabYr2yAyjBnE0OPzxtG4G85Eg5LfSNkZY/NB2mQZUWMhANzG0tBsH1ay+xj+0xqPaque1HNDQL
90OUhHkyhokC52Y7ilf3TO7NzkraBLqKt5of/O+ITnXUDBq+T+2vIsZP/4cmpMSIEZgU9FegTQrT
TveLkgnoD+jChMLsfZK0eyVV0CmisCRZxrLIT4G5ZLiIXDmdvOlrurG4DaYvQZsPfgb5rzvM8z41
8JHpo4el2VVgODFGWj4sI3n0Oen4dwC/iJkiuVQxe3naFx+zX7Jsp+f6ohMmnrPtqI9BrlpBI+Wh
YbjG4i0xA4M5hUW5GfxJoxYPoi+doczD0UVHEj5jJ9Yx1np06AA26KaNuYHPXW0XHAPj2m9jTdr+
IYwy82b480fGfX2l6igK8UbKPkcVXWEqaYUyClPP8dbBOoJ/sCMqx1Uu5YyvGxIrgEFaMmpWIDLY
rbHBF056K4oWCr55hZnm9ym1ZQXZCtoUsUitAJhkyEGLS7K0s4kMUIVtI3nr1S4FpVNTX6WdOx3v
ZrkZNwPep4Yl/sgRMbwvUxQIf8W2rXGSDjf+Ef5HloaDUzQHhLn9bLKr3rR9uh9xUU5iQ6AOMa7j
X7n0nx387vZYQiNfvbxRydJoUCLwv7EUa767ciOV1pssnLektd6KUlyt+iD4sxG5ppYqTm5D4ly7
nAUlu+rmo6ma97UTN2X1kbgfMRT46UpZ63lU8P0qAySzjcQDqAt/mC2/XYptg8zay+Y2gguXyW0w
RuRYQ6sDHqgPLmQZZnkMvROB/Vv+oOf6GFstNLSe53Vlxewjvvklb/l56MiDuoNNNycl3+0Suy9S
ygopJalJSOYbrxQya/kYkZPcEIB8qHduv7xXGtgRbQ4LWSOMEO9KQns0Lov4oE5n3Vh2nviJx/Zq
IdiowPX9iV3GiiUiIl3MPKmoxPnyS00vLp947bjk94hHUPdMuEP7sXiFpyFp+WR1Tl4x0Z+NrJZM
+Odafo68i72Gjra5hAROrK1uYCYVG0DYbdGHSux4UvavsjzBun78UAV7z6jcJOn6bGPnDsP0RLgz
jc2z4xCLWKdL4fPn4vKVuRlhC1b2bbIc+VaqT3L2eEz1faz7JFEOLX4IjQYUxR0xNkA0DmW6g2o0
EglHshxkG42Ju4PEKy/O0RTOUc4o8CEUn8Km7kplEw/9sVDiY7KxRmWXozskdEfQtvAi80w4Qcet
oge7qZkPq/pdtNj7dxr2Ba1gtYxSQ+VBKSilo+k3MfUQi3v+ZglabD56e73SNWitLUgsr+PpSDBa
GjJ7g7/Ta7QGsUmJFwwtvCkz3hSBpKyPU1BT6vVSq7rpPV45glznXBYGP6Bl27JKpR5iOwNHkIIe
VxI4fct/KdA0xlW/Z9j70KlYUOHPfsq4gpZf9rN43eUwRAdUJAFhLKGxtJwMhkr8R/kZobL7LeAY
W/ey/pEjzHAdLX/E0u657EiCpOyanvXFoLcPx1mlH83xVCpNOGB/iQG97twB/gPWLj1DMOg82eyu
ukR8JUqpGkVcJ8lkgoNSzUMN8iQ/Krc1C6miHGGzurqbJgQ+EACZVtWEmzfWLgNr14IotyZer2Gk
4K5g8s/b6W0QDffMaNMXf0gZEW9qwjFbsNpR3cs332CrIS+njAKOqqa2LOC5PcVufCOy91aP6C7z
jUkzKFXl3RbRW4wEpq1PuWkfXRHdLIQ6UyFicLXuuo6MbS2PibgvgVsbQYYF9ouQj/LWpvQi4qSP
ULeOC6WXhrE+bWUbvfwHn1JcfvCp8VF2JyWXjs1v7uEU/JVeR+YcKwsRzrF82rFyd7zoORbdLkMx
QhksPmTSNCbv+V0TprBv+BtSQ6G5DEP2LpkJm2TFumvAMUdFkCR3gxU3zeriK2c0AUZHSLuMT5lQ
vFhZwGLYGxUb19tU2R61G4arGL+J95vOlUHL78SZNAu7T9LXPju/KRPey2eCzO1blvDZe/sQejqW
F5XybwKPm3e/WdDN8i/Wgkv1V1uuIGPoxFyk4/BJhoXqqvbTUQb/xb9ZmMA22M9U3Ga6/MtgrTLi
V9W731AIRfV01Olt/KdLLKQc2Dt/HP2vkx4TeAQkzodP2i68/J8JBWkZ3yqiQAh0yEgWjlIWxzbr
TLJB+o2GLcidvBiZ5ftLo5Y3VeWjwcEj6fJTj7CiTq62NPxn7bb/4NzDs8HOEo3fS0XGlewW79z0
27Kd/QLEigsacYvaTZHiS2YcNpR/uuxLUIABaHbQMPfz7535/TctcpHCF/hdrcmsYXdHASRhyfMA
1aRGUqVqO2Y8ZDRTecld0uLfGFFSx7dJHX0F5fTFq7bKU8qHR0dvvu6SHkr1TFeX5Hj6rSIO0tXM
uGI/WOmtLo2bUKq7SOZ7fC8alZL5t5KQH+0ay72pYVslH0R1PKktcHnP/ohb+AVywES56FweTpHW
PE0mQwvWrnNJbfOYPG1JXLDMX0bmzCn71dj4+jslII2CRedacQ9F9UfhglyoD75NprHqqKuHsmjP
Bht6kvlSua2InC9MwXzo1T99kdwcdonJBkL4UnJ27HGLmaJ75dnb+ZgyfyZaSZaU/yLBxAVgeZvj
wIZLCI3CZgUHQl6wFWdduHC9KI40VfiDJnmzLV8Vjn/8tVGnhAn+2tpw0MVw2Ud7LHgnSOkGltwB
kMVAPkS52auGhzO9qOV4QXa4pA7g+2y5LKJFkrLFSjL/lvXQYlMmad7+2sji1W9rHLTcwvI5LHsn
kGzqt6EbyGQIc2orzX7Zpk0WIM6RqKEvzApmB3a4zpGgetUweYMu9mNObB+dbJwcgE8qr1tlV76e
3Ciwl2edwEnyCpbx1hRkBs2Tk7pt7DtpVFeG8jjxoOcMCtz1gMNRfgRoiOhi6ZdGzgYAclhHE/Ao
CFy8qZDSBOVhKJJOmLATMuWTzq1ClcyjwflKo5M/HMk5QPs7aiik3XhxpL1pLjhhzhYRUQRxYp5z
NW/N8Vs3So8dOjpdvzWXy9RHgYoJngShw2WkIvnCWjokwETDH08GWhcs9CFPLnYun8W4T2Q2rZY4
mQVDppmwJSsPzlLvoZvOLGpiLqJUHOc1F1QSFYJExUp1U6rK3MYwkLh9uRzUBeV6kjwNoUzPaALE
hrKAlUjojBYtTn+MMPLnlyqUYO6gwOXfqkBijWALeTl/HYF+UksShw8AMpQT/BB8pBQpMrPEQKAS
t8S2uMbxo+1Nap86zxT5M7u0DsUlk2fAS6I2TzTFBm6Uv+ggiSlKXvidsqgk+oUmamLsjHc9IxLO
c+DGBX/Qv9OA7UtSt1OFbphulg6QFG3AEgLfTBCJ0i/bH5b3FJeJTpUoGkuZEQrOCA/07tJ+FxLd
npbkW7nudyzqZ/Z6hv5t2tHetI+jSRGDYZyctIBRNXt2O7rWQm8GMAsHzSojpZ0i55iAO39puRGS
mthljbZRuChlsd/XIAHSn7FZz45gj2t/2SsEhPK2ON22zaPQEEZA/hATkyELRqQ3qV+RJtkdJqxV
wKJAodBT5qmTTo0My0Q2uqSC35AEPGjocdqBdHxavw0l2Q+lzlNyjmllLRuK1AkToe05eRICFiJx
atX9s1f0R6Ho92nSbhLT4etkokKDAM9072clYLi2jDsBVi9OYY8ZmA5rGvnmxVMyOazjGUMwgR0b
hRMDz6ywodrpWs1KgVkGB8LAHYVvZK+rnNh8OYkB6vTkmLK2zaZ9cwWrCr57OyXsLwVbHfDVAg7S
8pZlNnunMlC4OTvYDBtzA/DYqQgvl6zgs59Jnj0ZRZxAhCv0aKdqOlaoE7foJEmwPrtmNMLc3PPx
jctNUn+btZeOX6n7LEuTtxbvLkqxoLsEBm9n9QdxN9AdGrWLDzXX3vO+eWvL+WHM662/i6eT4LbP
ukNnVkcGsRPgEC/vvBVLUh15LM7l91mDmOZxBc1F6jtNuoeID7jDIr2gSn0471UaNKo03fN+KpxL
kXJ5odFqLO2tY0lb8qjGopHN/li5ydGH1NrqexE576Ye71Pb8ExteNf/jTojl8I2wqnCauVkIGiL
sYvqWJs3UWUcUnpWhP53XdRgrS8q66usfUpSQqrrr7S+tEb9JECmz9gzm4jZeFZcUIaQviCSQZ8H
FxHMBHkJM26d17vYbVjqyIoZOHg1naRgnWRui3TY5gKSfbv46zMtyV8Rh+DbJxgDK5vGD6prAMPk
kYyLJPLnt9Ux/4ejM9ttlFuD6Av9SMzDLWBj8BxnvkFJOmGeZ57+LI7UrZZ6SMc2sPf+qmrVdWL2
uXI7IiPfDYbmGW5arT5X/GoZPzP/T66r+2Wa9ktFEYn1rtLO0T1PpqsznReu6h/VTULnNICvZyhC
JZvw8GGIjSOZ3yzCB2Uw/w/yVSfpYNCVRg+rnXYHeVB2CqOdakRKnfn4GafkUkLjuvaacoSaOORA
qiPhc9RHyAqUm/jD/KL/5QTkGXAbyRetmpz3huct/3OfSVVgRUkyDrGl8MjxtpSPVGJelvQOdFSU
oP5ivoaZ4OQLdpb1kfThWQjNE/V8655LhrrAEGcaKPu/cFtkeagr/Nwe6olE++ochIYbkROFVIZc
YHDqblJ0xR5b3Ozr8eirw1M18tzXucI760KS/hIqsN5pBV38NeRZUlxBcfpkVnrgtjEg6tIcr0xv
MV3zQWXmeZJYEyq8hlge2MWhp2XiuSyMu/JTnkrmftXyOWNsnJt7gZmiYaxpgHat5UcP2H+g5juj
xcVLhN2y5E8Vns9shKIIeaVEHWbIMnS6l/ZAIXvJTtnBbDsauKOIrpe0Sm+LUyu/RUXUC/BU/Awi
suJyxNmt9U+MqExsziVB0SaF4IxHSotYkwiHaZR91TjM44KpXUPoo6BTKpvPrYVVoHPTHMOPQuwo
EgNlpB7HABPUXEjUE7dpr3Oi+/30gR+jIVdRziSHNeI+EcwYmJEQRHFgtV30RPRlrPTXVZte0ujQ
oS6HML+MKYhl04lDdQd6chqms55YcI73ae7wCjlPd1dG7hIb0eW+BIs3lfpZ1TeLwWGJ1MPYvheQ
NjPskx1vRNUm7mAOvszQivSYYZeFvC9wSrTgmLOeHeh8qHoi4/zslhXvf+0Q8qTodj+N/LaAM+IU
3+jso30b/IZHh7NntiapTQUS+rLPoSlnGjMlJVDIkFWonDkBspQ2WOBmO0XfKHqjqyUlt1jtyvRb
6SBMdowgAWFgHNXDa1omdyymQCVitukTN5T0CPPoOdo1tXqPu3wvFZUrRMM9BDS8RgO8bUbdjX6Z
F9jnZuxmpETQMCgT6UCTMngOchIF+XzdxuaDgNZa7BJCSkNAjiyclb3AXYLAhBjAY2DTJyPc3826
q8xmx/BGYU7B+dEQ3+qI4Da7mZnGBVEGc9aobkHjAMlGpFoKHYIGvISQAiKS1eMaNiclNE5yW7pN
bjjMBs/r9zhnQREXgS4kAYjeihbwAlNSPkJ2pQ6w1WufQ46wUzCTLRFpTc0TFFqz5YNOD/JEXYoM
XyTFRKnEV/n2O6YiUWPeyBCNXzyqgO10hdG34gLwC8DJH6fOPPFNEVyDF5iAxZO7oJH1wBAqdmqO
Tgd6lz9pFDEIEnvp8FbnPLD37W5eHGtQKcZUYFTWwVB+OD9MOVuyFsyMYfSDA5A8idsJAgcmEMub
QNsvmis0WM+JXElnsuIHtc9e5b9WnJ57/UmUrKtWi7tMe182bGr1GqGHJkQLSMxrIMLcDTwXYUYO
53YfrQsA1heBpBiaumapzqLx4qP4wCNBYug40nzWq6A+E5+U9UHDskzhoIf1NJqMQ4fzYonZR6dO
TbouYyPB/i7HlT1poHdJwc4dUHgq6BZuuHHYhwCatQZrBa0tCz4c3s29AKGXJgab0OVtaJEBDcOC
y8bsi7FJTcNzXud+UVRO9BcBZELuQhkkCEanKEmHVeKcGpUPs3otravCSTInoaFzDoyZriqVeEzZ
eKv4cVv87VP1k6LBhZwa9eStsYAvcg+p1cI0m64DWXA7PYNt6TVz59YGIDlPj7XL1Mm3uZ+fNCN7
mkybz0UJr1Eh38qsuou1fN+epdXWQ2fL+b3XKSibuD5H9Sgbqx25FROyamRtoC0F1lkeWViCV1La
j2ok2gzEEMa1mjjz8m6M7BwIUWIxbiEIW7ilyElpTonZam0N/OV4C5CLK+xvJiu6SNUO2cAEl3EP
WrfisApieAReBTJCYe4Q6c0neyLpoVAPUpT/okin0lt2dTzGPMqM+TKgbJRbOHNud4L4m1bPmxbF
uBBexVoyROugBInAreazJXM5AzYj4TYiObzzBc51+q3Q5qW34Q7uSksqUP0E7pZQlZGM666jXC5n
FvJqKZcoKy6VLt0arb4XyTUMgXo2L0td3MIxvAJaFQtO+3mgLDvY6XZIk/RW64Rl/T0m6qYoQaYq
wbrZ7achqMVPsA9zArTsOen8iu1PKkV+ORJYTmIoGL9FBzJAtl6S9aHUv9NkHoRZOgwCtIEqBkG4
YweRhR4pqsWXJDgGkJSJzTbm12Tl9ubEsoAIN6ShhgUJjZUqSztH6RibyX9oWgVBQBbFZkn3fOMR
NnKTMYXAbIZ7q7KGey3VT9Upesbw/hpf+jY89Xp1TkrhAF8ZNMduLOF3WdU5HfJznxgnurFP0yla
Zy+JsKprqSezhxJV/vf2Q8wotA71nZFuR3ivLhKsFMJZni6sbVh3P8yBDkvQxWFbgGdksKru6CXg
CNCBDniR4AmGWuEyQtWviq5j5e84ecgwKomD9MKtmzUXE8bBQFmoBFqUQMRVdQWng20FeH10DEZ4
Ipy95TlBezSjacckErzyAhc4TkfwCVDWVxylFC4keuOvOOsMTIvFXsmtG+eYW8N9pT5ra+pD9D7M
zWW2YGhyiihl5JwugooQ0SIcH9GS6CimDTYHh8MMpyl3VIm78eLzg7aQf3ylkYzBzHQHK1ANgqDn
KIFpIc/9qmW1DJkB5CNwuBliRpmBMVPJZIORawCS9qQhRpj+I3Ylme3CupLOz32JFsleOcqcrHZr
Ujkq8JsHnuVzJZRXDoVyaQMrh10nepLWHXTlW0E1cQlarup0sprXXvnI4+aEn/QUN5hj7JK3JaJv
2ZQRNxeqmHGKUr1rj93KGA7Tk3kUi/3Mq6+jfaxXrDvWnnKvtgjU9VGSEWcpP1SDxjHd65cvaehv
1FNiCY7Et0InfrzWMBymnuu0dGZzOYwEcrKPvv2tlBmDvbVPgcuW+bgTGBDQ5rbL0Abj5LGcatKj
ueXgc2SYODI4SvewGO2ZZ+HAs1C0JBJIBFqhSyTG1/QA49D8JhNKVp34eZfYMzTKSELIPlt4fMr6
PAsjtohkFxYgYFKEtm4zUMVeNTLnbwKNQ6+F91EBNDucKlE811N4GeNHLLBr43Q+r+OFintzQb/N
1VuWEbq74g44LV1/NqknDKre0WO+PizXWPUsJka09Hh9EZjW6homs6QBtiCfuEwKA37eUvuyhWmv
ow0S6oAyryellWk1XC/aiFNEw68cITggIAgN+8UPrabKpQ5M/RyXC1EKlRtNYEARH8ptYyMv/siI
SK2IAqQiXM2F7jMO6xzVB+ws5bmNdBpORgo6MK0Qa+iAPaUs9tCZV1yyGp7QGE/oQrVPwto5yETR
lcSTeqecWkrPB4cKRpWem5UFt0QfiEXlKxb+dXgyJQy0FBHnUIJndQKJY6JetpeJBAJiGIw1jKys
qMpm3u14g36SiWwk8g9009+Fb6gwJC81yRiO/yQKxGWTZklG8XLJ+YXc7RrfImBNpUXMVf4nGtYO
xjliD73ujo5Um5iUMwLYE8zX9HNrrylU9ZJg2CCtwRyn8tKahcI8qagyDdkPDRJaC03EwjU6HVrq
3RJr/1dOH0kc3goi0MT3XxiaPxclDeAjHpkJd/vRuon9+FwY1qPsGiLOzdOQXBtVvAxVMGmfky4H
6qbFW3kwmprfleo2KICilPdXyVouHHr0tSf1pKgHhTfCWvUPwcILZAjLyYgReMbmqQVJgmvDJP69
UaVzapBjaNod+ZawUE4UHNkdu7NJOI1pd5V18TYyJAUSbI8tswYeNC2rIIPlYo58xeJCfViaflOS
F9B2YYnS+SzqM1F6OK4V4wUWFDNy8miXjAs8Sm6VewwPuWgLFjnuQ+DuUieTAibi/16aV3oAmDkM
LVM/4K7Tp7S0kA9SP2WLWZZDYMhEqAEUhARqIdk3uiu0JTZecTek0b6Z6C6DZJqlVKxKz9NITBnX
NEs4XxGlI807GGV5fp7WIgjJgA3VbcGHUvFi0qXBEaPZsVi9T38jcelnAKSMiVKrucmZdW9aIlm5
jaGHKFh3YcCqhm9DBC8onSEkaU5ad24ChNFeKAmUXkcQ3xpdy8PKc3QkkG/ZA5vk96y7iOE78QSG
TYOvK4BXNLyu2kDIAf2g42zVcbaaKG1Rodsr8umYDdgTWppasdGa7Df69n0AudxvqABgWyVuEkyc
CL2payUvFpKFOiZ7sVd2umbaDIM+xqS050ahEYueOHYYdfylqJv/hWz/ZiWwELbBvxbM4o1rLp/Q
OGTYj6trsliaR1jNkmSzbz+XNSUfnxCuRyHdR4QKx8jEB5jao7xZWkEfxirqM5BjonYrwDMF9VEb
SfOYkBq1nAlAyowACDHKQgQvCbuHqM0vEod7KwQLQ4gvBTrXkpLPAqZUhBsfGaZjvQ9xsrCYJ50t
atlhwldTQijok9NscHRR6VxVsRNcRaRJ/pC9WEDyfGSJGWj3qzByAB4lW5ySNxiN0yBT8PC06Fy2
sn7gvgVEnx0yTd+y4DVnXGyqbBNRaBbKFLhAX4EsRG+TTF+CMdNAs+s/dNlPhr2b6tjzY+QdMBGy
oBDdNQ9y+ToJWxtpdjQIQ5JwUuxMFm0+PZZYPJK6zT7BaUCrluipZLSlEcdDxosjuh8Cj6/qn364
d1l6TJOFx9GjGF4k/uO7LEi2LFaX0Wg4O+RPlkozTfjGKNM5G8XV6h3+WoXylek1rOkIkN7givlf
KJu3KgsWiLCIUry2/DcpUztMyJS4OmYTydT3ElG9rtjBbyLO8tieD0muIEJbZ27NJX0IQM01nrhj
8+42oCG01ZdA/Eob69zscXmIdkGIZOB7lf9tj5MQPi2/UE6TzbMzaEsgwkaapwd2/y15P6B+5VwO
hHn5Gn1D7ysTrsXfeJ1kmWRUO5opXcwL7lTmuAFG6MN/as8CgkuJb0qFeaLPdSCh6Q8KLaXcp1y8
FLvQh9EQvG02Lh3XU5j/CTKP6D/kxA1OOv2rauPMuOks5MkpleKjCvBKTpy8rTHMKwc1KjajYbBK
J2mWAPWdcmrkt4P0gXjVIqFllS8Vy1DGp0Fzi4E4lp5Vw7rNWDJhMrPuiHADt4qifiIFKe/vM8Wx
EMOFFIUFy1RLv8zopsklJ2PBcgAGer/RhkAObCebkIIRCPSDeYnwy904p+3KH3g3RIoSr9UZEF4k
zqDW6LRbwYvCUeZUcTkXlHo1kUYdqHJMXs06JZKy+tHXFO7U8t8MZn0V9jmUsk13DANDeq3+Ugqy
hYxBN9fOdlfp5wbmYkrvD2VGUW0X2rl7gygFF/KuUjcaUcmlORKGwjLlBkKgVq4MgtOWfc6xo5I5
ou1jMTJYC7obfadb10Wtc0PScUj9kUCcP9t3HOh5vG/lHgJTsA/cm9u1D+tD4LHLX/vkEAuy10z8
9R/xXzfhOiP8C08FsaJb3OSxTTW7RzsQsySBaofF+2qesPHjGVwncio70P2iiIvQqfnnDE2e+9++
xnBdOvEumvYyMgYunFm1a+GVbRhGlqXZydhvEt0L2vop3S00ojweaX4zezvFbyDv4XeaAXckZcym
XZTnCSb2DDC9d9JAMgGicDamPYB+Ozp96eLuH+BlVfm7j5zHSC3H+JL1Toui8mHobynUXg5Eu1R+
z/Njw9AfX0/xbA1u3Zwk3Qh4COlvKpU9jygayRycJM4sBvV6VKrDT86iXSjaAH8xsJlBnv6W1bc0
O0XtSyP2iZoDEJ24Yf1sYNaO0KHrr7rPcWN4k8sYmW76d4u50/LWKs+bAzuFnLKfKfCEhqFg0oOH
GqxcQ4p2XCpa0aa3tjddHF9Qx+hVI4ocgtPDZjFaj7B6tsaeaRjtu49B3Zlsj8ujwfQAw8riZNYV
r7vhN2EASFAdwCIGK9wIvmyc+g2ONv4NxvsjE4E1WCK3zP9yG2e3ykNcoH+qP8vGS80kh09aepXq
n8K6ptW/NxlsvnXOkjxIUy2oBifOtGCgoV3+wXfT7WnZdTE3O7h+Ziem/UUZsM/bq7pv2FKI0VPB
8teWdM2bx6niaPc6m5T56EfMUaLkJLFLo81Ft66q/Foy8j9GWuZryPWVEd7E+KmzbEtkqm6nuE8G
WI2zdJ+QROo5iPgX2hhY2LMyTqJjdZGQytITy/Ea3ibeCZZayaOAihDoeuaHVHg/HQ0fY/8FFM1H
nQzD1al7w1n56u1y7UxPg/aXEZW5bg0G61kFHT7FT9ZyWNn1CHxazXq7NYu+y4EtD0SEwQ/ABIch
73Fa9sQNT2h8m8q/BMsmmR0ASQ7IYNcARFRKH9KG+SN3tfDRqug8AjoPj+93hSV0IU+jPI2Nwtie
Opq0d9PsMZFAtHiW84dYqjTaztWsOqmZdqrr/KyzKRJf9J98cqW88HV8wIPMYekNVQb9nsiGqgdm
Eh/1H+JgS9oGNJMfS5ONkS2DPcMbALDTxTorhLcm/RQh+BZM7Vf05lnV9uSa9zh+ic49GIbMHIjY
rkZUInY0jRH9FT7L6hLODeYg7RhO3GRglHu/pDpIll8XrfbytffA0duNmDlhc18y1szwq5rfGpVy
VmOGfoz8Jt7Qp2iwOGXQDcjrkJ1L6blNeUnqd8+eTlPJgJJ6LIfeU3IEUm6GESJexkawcRWqNRX4
igw8sVx7SUzfIXamyCLOIFHOluKYdZnfat/oWjvQBjvts2ZLRCP0nvcI2xULTdPQfdK5gnXTwQqX
7XfNphsmXdddhminDjauv6AhiA0exaq2NeE5VdjDt6Yrzsq1/rN0bBOH9C/GMcLGO3uXyjgYpx9l
ES/CLJ5QLC4pb1N1Lib2JFESMN/pv+Qq3tv6CQA0As1wqMUt/swdpSFmwZeDNcEVQR4N5olTmH95
9xeDy7EgAkys1LkKJokK1MmN/2QMnLNOhyGTJ7aLKTyKjAAbvkDg2MZ5RKq1m/5qxZiI5a+WYLRQ
+GOqPAFAu0kW1R378Nmijrgprw0huMr6RaIZ6olQY4nH3QMEmlsmd57pjwsTl1HBpuvLvvAqLjGl
uJ/yssmEoae22kEwWl+6Z12QbIB+dmANt8pyiCMq9/j0KEA32DLNakL5IyJ8XgPmREVeVNdizmRC
lfWstbs0hnSZ8aqC7Ln0DI4MgZea1Ze2xgdeU+UE76koHEinjSukKpJz9kbr2Fs+xe8SI2iZgMH0
NijJ29rt2ToOK48bsgzuScTSUxGP3/wVcvTI8VurI5nbhJRa5L7JePNjbvgO108+CxD4Kd/hyUoS
m4kGYz+Oa3j8K75nLlSeB9/aGp9L0mfMPod4w2Q5UvXT7ZWOlgH8XfxlJgfwNVGJhv3ANtUUiBq0
04nHJt7L54784GZiCykx1DbiA33KVohNgBlN+W9QBrxnTgYOZVh6p5J+BTYoMiZhWsovvFU78drQ
8sI8G1ADHxDjVd2WxPsiUPmJibQg6aM/oGqDdFs4fMt/xIgku5YCvA0swDCl0s8cBmBSBUKBQO4v
9EYZPoa4QofKUDIo1u1y+uyA3i7saeqR0T3orJwseaLdjTV8Ula/Un6llnOKhu5MOF8y30Y+im0h
xP8Uu7zMXDoPaM3Irmop+DoenyIGqEhlHswmk55p1RHMS1OgAzJ/TwZvLOWnfGofClMFCsAVOkOx
FRtYiotW9hfltK5CsIQYPNrnAktTNLZBxXlJjU+zAKC/IOcXkYrPCXRN3xmbGo4+B6tmzpDvEjM9
iqU9ndpqwYqkXCY5301l7Th9NFPpORzLrMTjoeIZsoJCIvZnwK7BI0Xg2UvQy/SNHqsRTUcvs14j
DSuOqB9UXfX523re+ApEQHeuKnqr/HUZdsFUb6ay3ZjZg0E/RtPdrfLbotE3N1IXMiI5a7Q88mfp
bIJAvwD3l7CGMJHOC7tjFBUVvQ/K2ysYZQqKhbm93Sd4HWfcNAL1kUkm0/UdHdpzK+LANT6nBPgX
AahBIt9hQMukytP8NJLxEVfCM4eULZVH+5MZnXS4QBM+MvwMcFpSSh0qHIs1HUZXKz/OBYSokaq4
5sTKm4eQfE2mC0zXMgWPKqEBrEKx1HjNREF0g/192JNiz9L9VOsYyCm+jExHlJqgPlt6e7Gy9SLO
/0SSaxk/o4e4puzzCAuu8wkRZEmGuxnm95BnnoTnZDyVSXeDgkGtcfpDk1rXx6Chj+yIF8BrZtz4
/cuYJY8MMVLBOsRkfI6yu/BhRYcOhLIC3FQS8HFnz0oUUP9oxAdklr1CLxPV4zjfXhXeKGsDmbTR
e8uvKYGhcuKZ1JYMiTcRlaCklpPuRoksJ16dnu5ltpoxRdT2Ii2nVgnBVvOwl9ugBfLdBA0ms4Sw
SGaexiymkZR6p/UY0rXJwB0KcHFm/H8Qu0c1GzwZ60NefxljdqGZF7tsyZBHzNml5cLJfCozGH5r
dALzBEBle60wcjwxH+4r6mvSJM8bwwVwzUbgjcqMkW70fwJvq8m0UgHwTXqbaSYOGNGmIY54gZ/l
ybMW/csa6xjl55LFesWEiZNs6A4N0DSJYUMv7u+TcjBZjKSjVgHFRMszVfXQRIQIpS+9MZ40UbhN
ceWG0MmrY/ad1wqx6wAW7PpdtHFgmBV9DZzwG498Jox8W0R5qZKrflmNHTZwVY0YaUn7JTxK6eAv
OblE2PgstQXkqrzax9Hsk+U7qPJBVg6iCkQcxmZMxNQKzzMobP6OiTGc1a6yPijxiPG0oXPKz2n9
lEQgvUzztW/6N3HFBvvWZTyUoFosUC3idPFEjayA3MI9Y/cSJp4J8XfUbpbMRyLF3DhYcgmahr+R
EZ6HxThFpnZk0Y4B1JtUV+kvQrKL3vQYqtD0qXGwVlrQke5QJjcwk5l+AEBu4jp5ipQD8VYOCiY0
p4uhyb72LNKFVzD0KMr1SAsM6q9eb+dad8YwRBSXuB7zkka2WxCdSuwb1X15yjDP0ViGj3mUSSqB
SCUApIDilt2kJEEDRtWgBaDyV8EDA0mNx0IP+sIRXWTOsiEVJcFXFHsu8UbfuqPeZkHMQ2sVkCzo
m4MI0qWSmzACLWodCx12/N2SqKdoqY/yarekG98o7zAhTVKvC/byzFqXl84UHuOXmGymvDypdPJ1
eFlKprkmwEt2mDFq7dO/okW7wmQvtA2h9MRZ8QUo8iMlbqWIJ0kQjxlvWDM5/Tw6Uq4SMbkJU+RY
pD/KxFVEPOoc9pFkNeRNnhEh9xyrSmbuWYw7FS259TD+0/ga8ik9BrRII7k1bIMU8zU3pTPEmWwC
rZhuPiDAd8aulR8CnWTJt5rSTJZLTirtSecfptnyyJxJ/gyZyehw90knymQisIFJDdx7/hE65GFt
eo0sCdfXbVNy0J7HmtcXE+GO2EUyOlf33XzlVlqMidY2zbbyzLUm3Rtn3dMNkkL4iBq1d4YsdP5j
96ACV+1E8Cw7+K96BaiqgmvO42WfN5K7lHCh6TtTwdGJl3Ihl2c58QcVaaEF/9OJQX9LUkNlFmmY
jcpIBoL7L282Kzvtn92Haam24gpJebQU9WSQ3W6TmC1Lu+8N9ihC69bluVnuKl5nN8ylndDAYCiP
E7VpapMcdA+HAPqTJ9ZOrP5A/5SseaeTvRipeK97tESFeGA089hR92uPLNUk3hye9XXbH/TviSG+
D/H03kjn4kJ2DXhH5VK8J8gXHAEUKmsRHVua4A8poqkRqOyt8zbHsFMf1MxeUaQAiA4HrFbGB/rY
SRDoDJ1PMb+My3BEFgwMNQkq5Spw2aE+qtmKLZICVdMxu4R5LJvjejrMOHRS3P2Do/M7InOyiLCY
vQ535nLt8EyXO9LYXPtz94tGAiOKacyVDVkLQqh4IV0gTF8L8cIFDhPWqRlrObWVq3CViZzbWdf7
Y7zuOL1HtGIy0wMDquGqXxnjhdJvzh4Irr076cMJxGpky0J0XOL5uDJe5FhFA+9VZ4DcRV8RZZQk
rmtZoFiO8/PIYJqTFP+HPj7pnOSWqL3lZnWfrYdZWJdl2UPLT2WMOGeD8hkyd2Xn5UZ3T0mMmTDr
srV/lMKNDVKg/rCB7E0gofsVxBe1eT3TZfafodyDZqlPoiCcBJiewPT/y5Y51MckXXxj7HwVXIV0
qQr9UjCay3i6rEMfUPXmiCpvraFja4CODp6C+ddJ6NPjhKnGFDjoRD24v7eM7EaOzYHFEQl/OZlN
Ros7toZee6rpbjQgJijZ9FvrElBdisPzQZidVWtgE6a0hsu4rBa+ZIlAa7RTbFtmSD4RKn/ORs22
koFYh3VoZiacrUgagnFqmkIB7DCSSMECB4LnrURVcQ+fSxDstl73VhxRQCBfjP6ydqFvhtIZDPsJ
fZqLsgZlYhR+w1pXAuygIMugsgSuPGz2z4XVy9BTMk+41eSrxfhehYM00wwJY9wRCJw1EKPKzWQh
4g3n8YrHeMtSdeB5oEgQPJkMDtvanfOfpoDv16KgMXRfDkVfUNlfFok/K41To10VQnmYiF1r5Gcz
SNsjU4OxcWtRDKZoYh/rNLrMEhWzQbIXRX2oJcSfAuVB/dWqq4KTAhc3Wd4EvaXv5z1eH5MuuaEm
y4fVc20PKREnK+Ijw2xUqO98lLzDKNAphtuCxoTLZjIUItxLLFeUEzuaBJpSmDCqcYzEzWOgZTew
d2VO8xvXHlNgrnb2xE6kK/Jzhruvfm6ZMTTcAHqJWIF4Rg4k3IQoc9rhzOEhzJhSUgGdjRJ28BS7
er/Lhb0iZqeIB9SEN6UWm4tZNddQGc8ykNhlwH+KjyWXXhMBj9GfQukNeOV8iN2R6TvnbDSBcIgv
M4bIOaLUhaoCuPF5Bycy2pkE85nm39SwokKuqxJbXajQCe0s5j/L02cpDABiak28X6X0EDL7qcYX
E06aCYWl5s3UeOUAWpzR6M8Z5Ajm9wnnyjJCC6HATmIgYXJAlusfrY8ZjUsncXxZesOOrMGfkv6W
Rx5mNmPTou4rzG5h1oO1gbP+qSXkqckW1bQP5uBv4p7uGHbmiGR5+jn0g4OrM+ex0GWPbov8LEy3
qepiDLT9IcrwFURzyrmtGb+kWSbivZ6LWYfI+0tbcCeeiQ9QiQqJC10vrj7WLbtjUAuDSJcz8Ytp
4xaWICKbgEnRwK+YpHJQUYGpa9pelKFmIZtV2r6KcbfSYaZwsta33A4MwuUHRd1f02MOLdAaubcW
sGij1zEvvtaTL6CPD+jj+gqDRO18OodJXCUe1CXgg0zmUXiQ80sadYDKswW4m4Z2K2H81nN+7c3X
hd1Tm2KqsnBxZurd8OfFeLSJBAk0vddASzqYjoSH2VaBbRMwOqLtmZorsrcbCq7saosUYLYhF2xS
CpYzND8kf8jENNZN+NAQ5bGq3YkTMume3TyBggwAaO0B8BIYI5IBp2vdrSk1AXrClvdZowslX9/L
VAI/nR7r8UBIyCtEFoUYvlPPyYm1StCJlSRUSVdeX911rbQRK9grT8iEk/quZaQi8s6zWHAjhmbl
wICcR/0KPA4DJaaLA7hPVJaObgLKqNlY78QyPJndqR8Ut7Q4YeBEDhGD3ERNbtYg3ps0eowLY+y0
8mpoUfFpymGM6xc6A7wy1vlGykNTNXZmgkwhtwBvQeJwm66fkik6hPtTuKF4ky0JOulTSJegQkDQ
qmnwmI91DjSr9XBmJVJzBAugv8N5PVrgChpBPxr0yfXKMwonm8GM55YWfMx4m4Wys8uhday8JeO8
6/G7G1vGoMwPCUEfVSZcpj4u7Wsrck6evuL+KY3loKtsHU02o7EsmqprXbjRKntCsRsq/BocPvsF
26er5sBAVFdp94SMaTxHnSPs3TDS7Wdvgdob1y9d5J3EbZI/nCkE28mcBQZNPZvElqG3IzYnx/RJ
18unupXuxl9pWszHFt9iNggs4xVhMcs+eVZhkXOrtn7EvKIC9NranwxMXuZ6hYkQaj9gBXi2KMUO
KyORIyw8PQ+UexJFZ5khsfU1TlyW+yjtvLS1bUpRsa5bXJEmOTceAU3PPsy20veYNglyaCHlD9lk
Y3A5rQZjocEzECOXhKp79vwSSc/CB+ZbljeRgYWGfYnZnfrgduFg+i4/m5N8+Knee6yOHaPv5MTy
DqCCw/mtbI8qWzBjmjxi6waiZocckI64idu9YVH5DaYCkaKCll5jcsCFvaAtfq+kBc2ZL3OtWQDm
AOdCu2Bwa328cERMdf07w/Ad9vg9nhPDCuSfWSqCbsK6XWjB9q4tFTu1gllj6ZViBREMYLpwTkA6
t3Lqifid444ERfFo+C1jwiW21NyzrHRavm3E2PdhCIRipTb3cK13UfVRIkyE56i3XkZRQw7wIyGw
KDZWp4Jsgk62YAbYhWbAp4UmUvbZzsIZO6LvR1K7q8tfK3ukr2AsVANHfQLLOrtbo2DLxezJBADN
tDj8Z8RwDAqwJr50aLywqW5Z2d0ik/JZfbVN9XPKBs/sR5eEJOoZIa5hc/5sZ2Ngd7EVpMaJQUJj
j6jcBV8D2lehYtcgj/CpeP+lKqa/NcT0ZicvAodm9QO52xCkQ3KOXvTxXjdYFYY/DGHYNbZ1Bf2V
5RcA11KQrkncut18ttvxeJdZgL2TvQHCnKvFGwMRBN4TdI9bzxk8pBADrzxgvkqjzHRfYkWl2q0e
dxg9wVp7oOBy+ujU0joZO/mmkXsusFNg6JQ5L0Nx2uH/rjnj6ifqemJacMhAQFNIQL34XLPSinJI
Wh+GRy5zP3CYoBy7bm3GC4TUHIWRblHNgc50Zw7duEQjWZ9isXiqcizoRnxvmIL1PAIkbqWgf8si
9kzOiBQeDnj0Qukw0uj3P47OZLlxLEuiPxQwwzxsCYAgQHAQRSkkbWARUgbmecbX10Et0qqtuzoz
kgQf7vPrfrzh7KaL2oM5R+0eE9nECd1QKQb9VX4z8zVIL8NvYfnGkpEsuNR7MvfHCeLsUaQ/A5vW
LNTh2Knn6DlwExiY/LwNMk1a/eH8fwh2S25c1myV5g1jSzj8KBpyErBD9aDyUiRqw20Be7RCD7DB
TV7he55w9EZkjCOu7vMM0B9SXC5gGMFe9FsoacE0SjxqaFFfeIPrvA/jiGma6JkOrGv0hzz3H0qW
+9JmnJJ6I0fVnCyR2Ei0EHNBg2DjJINW418F2zUWWn6Mh0zj96VovkjzCVlD1uZjzdaHrgoJN0NM
qjw5Yq9jeZGWvgJxHb8vT2IEL75YBW9RppOc4Jd+yTG5Tqzo2Aq1tKvwY4kT5m/s3beRSuKc22uZ
1KCx5zuFnGDXemQvMSP0ohan6DN5nTHcG9tj1Kfwoc/2JpZke6MgLtbA6DHM27wX+aiDydpbeZOT
jrGtP6WQQ8PJNFFZD3jEZ5QRfZ2O4n2sSKEPlKgJTJ/0ckMPjTF1VA6H6EpLpjCwQIVjx8hp5yOg
PoNpmoeboHud8wc7dLVj3vN2uv4nKAotzra5iMShOk+9gwSgHSNnbS9INFHSjdHgi5nYiBLtj6v2
0jC+MlzKknDh85L9WYFPPoJ4xpcBnvoyp/TdgaXDqjSMp251B66d9XsGiXrqryo0+7xC/khsWaIr
zY1e9Rq1qBG5cTo6aVceN7K5kHe4Soym4sT8Z5R8dQvjAvvO5G2jfoT0yhrzI4BqEjY1hddUh+p+
IR6Mh5cTWdh4NhJKUCA39BeFQgrS9NdeK260vN9wzWMNjHBpVICLKMPK7nnaByZfVNNgZhBR4s2z
1iznZNpT5YDO8fwAr/O1o6yqTkFQF4CYryKlGg0hNH9lH2Y4CdP3ws51S3iILmt0HxQ7Y8DNI2dS
aYHHzwbNuV6+M4U5BTckVmJBFe7q/3uwD3p6M2oFJICzM+u39kvmMrg2C+k0VHN0oHl9DHuTCG7I
HpiojJP2KYyntTtTOTY3iZ2k77w8A6U6orbsaQEqhVT0plrxq5LJj1udlLznA81Ps3xWLMmusdaI
vBJyNcOB1hCThV61XVaYjCO1ijX9VRqXpOgrs/7kTEgrDDYvSiqqK18LI76Of2Xof31vnfvtkY7R
aRjQAlW6asiMJAgZikmnnEW7BPpof54Sns5MccyRkwU3TKX+FqL5kXmaJtxbZPsF9+KIP3SZ+P8e
/bEDL6MtQPowR3TOz3s6/RAjPyT1W5GyUTvInX0s4RoZzKK9wbR5nDfLO3cwOC2Qp0X5yGL+NsTt
jbDgPbAJuL7X2haM21xDp50xSX916XnjJyZ9wj1Cjvw6S+ldr7DU4hMdppeZO3EtkCqgUGD5HAD2
yux8eLggcSuNeNRIH7QqNCbOR6V+E9f2UdP0qPwkVGX+ndTeGRftlaaC3cjZasZBst6tFT8KuOd8
0A/dRi6T96FCRLSWArqS2mZjqUOIXxJwrc3vUXLUokd/blE0NRXcUG3PSUIKMae34LOS42vPGLhM
T32CPpnnd5VHhKuC9ImWvcmvTEKHTPk9VX92kqDa+IZlnqYNDkoHddzvQd7uJtrOau1a/Srh9c0i
o+0SLBwD8sNC+RhbaBm4egy4uQsXgGnqbZHTqmZZPA1OxOuwVzgAwIEm5U5TXB1ll7hm9SsbJ/ia
QYf2RQUKc5od88c0ONXxBTXAfzeYFfWb0gN+QqREbvIGvghVRwWySAIx96rGUUWwdCw93CM2IkID
N7n898ZtZ62ys1xwVQp1dV/vMMnAUt3LNMgFyvjp6B9OU2J83Buj2N4+F11wKoG5974I33s70rbW
LEBY3NlD8l7rynHAuyiZFwj0IhVMZXYS+FkkCiHqF6VYHaQ6DHaupVqOwsFLLVCNPU/sncLIqT39
f0n3OL4PcHfhUb7reJ2ohdWgyi6SgikV1VQO9Gva7Yy1wqfuopGOOJihEgNkn+jv1Z4ZLua4P0sK
Lbx0RLpT9B8xCK7pjwwtGyV8TMo7QSFJRFx5HTmitwmjo4m/wsGSlppPq+nOsuWAV2kVuH/Sn4wO
HLE7823N6DmaoNvA+aUKi9Z3EQcW4JW4VEM8W7hIf9CO7Bq6SDFCItdbAqoCXFGD/PTTSr9bivR6
+jvkazR/CzvaWjw0CgINRS7cHLNu4pBgEqgXLtZ8TxWAu+RbNPsLL3OjuzW4RamgABFBsGAKvIib
X47rJ3YgPtixoHC+YrftQ75HOOgsnLkaz7wIYu5LMd1Y4G/1iFx+4qjJF8NdxNXbm+85vUjKl4rd
d8PuS3zg/ktDr41pv6WZjgGnWQAXNt4G1tgCVl7DJNkw8681whJsM8B4YUQ/+SSHjUI7j5iex7o/
D/ly5hzfUpod/tMtESdafuw6fD4ttYRnHlraT7RyZdpIvF8FOWNjjLcqiD43mqkGiuGmM7m55Ofg
09Z0ERo17P5mg+HnMKQbq0SEYG2Du4eAFhmLpuFKNyBYP+OkOsrd4V1m8qDjYNbtZTwUHa8aihAs
sF99vLl8vS4S7zHL2R7ZSUESgQuGoOD83yjWRfXVdWSRSAsj7v/bSbHKk6xKyC+ll0J2bnHOKv3n
msTHgbF0XAzH6g7QJYb2YqJdzYRSKygXm7bul2xH/Za/G5UFvV3SQ0ON16UzahLO1aXhQlEcUpLY
FT7ozP61igbL1LU1fYikONMJvSfv5bD/fSAXjEAy1I+MGM9XtkDJbYKq0RlHr4MB7cqpMN6NhFSU
zR4otBy03SlpCwqJGjx8A3RGyr/M1CmbUI+AR4NmSufCW/4mRyuNb13X3dQSAFGE/a2Zrjo/fDHM
RIYcGiQnDJcMOfZQ6fQl8urU57O5JFRgzVdtJ5BwW1VumFrVe1xZL1OrPqp6t/MahyZUOYe6PL70
25fZkh0AimN6Atxhnf+Vfql5LmoQckXASUsd0P9hVtadOMVjQ5UWY/2mFSyMV41yamIV5VkLj+vI
MBcoSMySo5ToYIhdg2/WZfAUOYk6t5oGu0jCHjjwtAAnepnmu/W3e130wbGOXNrvYglwJGfWJ1Ja
deyzVaa/hiTAjC2WvpyEoduqvaXEqU+78JiyZaJStNGY0hZnMDZXVbVHN6fPbkje6thG0fN0S0Na
t7xN3/8qwYbuIM34lE7kDHNM2fTHbx9NNoY+/nAsUGpyQp70Wl3zxOxKAYNTqLZITdZMhRq2PwX6
2L+ZuFgVdsKR+wKBavycHWOGjLkD1Mo4/knkd6ujADM96F+jXiB27mtpYuyvEaEuwppEDbiArMyd
ApqZ7Fh4VXoOLpkMzpLfcLFuzUuBMWbS/xJ69JuyC/aJm/xoS1vEMtFQo9QUealcu9jm1Fjpi4r2
Rh/qpT4Nb6v8JBkjS8/M13CcTdtBxrU+rNd8dRetfdlRPBW4n4pyzGR5lbZ7BKfiu8SUTslEv2ZE
GDdGxZ5uLz31qSdAJPEiNAKpsPWvJV1OCtdq7KKNmfgSyiAqvD8plDyRVStZY2CZdDvMSh12vIgP
blMMD1jrqSRNH5GcNs0JQwQikD0lj9gCIMlPLmZfAcZJhcJtnDYY8clDyRmLE7IXLQjJur+punT7
kL7592SHc4iwMYpB9W2Wd5FTZmgWDgRUhwUoJ0ya0Qwb3IqrsV0rjIAyLRuqNwerSojjJe6mM9AB
G6IcBzS/iXi8pH865p5aDqSyCC4gmu0RAmUlmQhO4VYcDR11W3ZmGECj5XADFTCLTO2Zj1Xltc7s
ofNKLs9IzwJX8ZJqRCURnYnhrfgQsPFHXOIJ1x2H1jryMAxYDwe2ArvcSSB1qh6ysL3qL0jA6TaH
5gvafVgNkdfLn/GwXUjnJWCS0+y1Uc2HXK8P/Z+jy08+KyX/EuVP4pvFjpuXtSMoeI0J9ka6HAdy
+W+jSYESRlNfsVvYtZxcJDKsQJ7oMUeCmA20KuhME9+g9B2/Z/zP/3+yI4r5tJAl1UXHJKrCj6ll
EvjoZs+LMcxPQ35vOkYaLkCQh+Y0ftO+lSGQlb2fOAuopjc6twO/uLJnQAovK8pMmUVTHAltFazM
qZkK8WP2F+s/gctN099GfCQTMLFO8IwRPxjxO9bYdFGKe67nI2//lrzwKkzk5GLRJqVXabhopuET
gz6PQW5CTijFM+8I4hNK/YIX11kjOJnrobPKa6QRbQeHwy9YGc4GGv/yIYPNgmFjV9YYToUWxm1x
EVeuqPGbmsdvEqxGjTasVoL3vr4aCrQxdv38yGLi8etk8+es9ditBrb/JmZf9g4/TQVbPMVJBhqN
m4xgWNTO7GuuyxxLLA/56qnhpkw11+tz0XehgAWYbRt9fqzYbQ06VmMxd+HB3C3ErOqq+5oO+Jrh
ZVa3ooHEz1RIxLczb/V6mq2JU+rcqKRsS6+DotWgEtREV8tIPK5BRqxVlSn/wBHI1805E084SnvX
xBgMfBcQH1brirRtfegllluvSWT4G9svYpYcVeLffP0e0eF+muwOaaDbPtKN7CkE1QVe6zfuIHxM
NNPdukl7FG/GplHaNV62jEg8UzB+kkqiHw49ns9xofZM6PgBx0QnsQ+TbKCmAU9MrzQvqzHe4r80
OY1SZ8v9eKRNEyXAUu4mQ1Wc8YNiokrgQDH6I5qSIU+ROzG4YqIi+KhOCLKkLLqjmHP0yj/r/jCD
LjrFuZ3M7qZC1czpOWCNd0lcUc4d2C+Hasuvywzd1cVDVUjiMY1egEjLNu2bPEv3fk78FiO8bIKN
+l44jFLRuG10zVVI3SLYmGs/Q0V9l9crdz9fj+g7K7QXtkKRWGH28jV+LDWHocQmvt/oqa+0p9CH
v2siZKTDYtNfzbeZ5UTEClR/jZ+5yYouA69Rrwfz/yfoe6q86438WqCkdmy3UjR3QXhWa+3FgH7b
xOkl5ZyIJ1yWFmGDYvayP4N4mZCzV4MXnE2s+FDMb6MMfERjqYpKqLyj0uvEi3ENzmcBLRVHdC/c
BH4Tha4dVUB0qZDis/7Jec8W8W+heWcEPdeJYzBm4tc+cyocteYHfDMmXmxpxnqWYJWDQz2XWRQA
yTfO2awcrMhwW9VWiHoKHR8Vftt2vEnzHytR3rXBeKvnGbBmee59epUOcuIMI2jsfHy0z4Xm2XIE
YTonzw49g4ZCZ+43H3wyK/3JFzecz9eIqW0myMwr6iCKGHg/5pbH0Nc6mvdgNax0CPK3sXu4JfOi
BLPpzfI/WglRqL1hdna3rXXjk+W465yN2nfNjqYuVJqIVwrGBJsf+6sEjKF7J6vVtLY4zIcZR64c
UIF9SNX/KsGNex9W8USaGE9t/txYqHcaOIPDzIhVdhg8uRt0mq/9m1SKpPkvCS+9RGRXvGisZVbx
nR2OaE5vAFDfhs1W/g0gozOgUCCwRLW9QKsM55iwHeV9+s0g9GfuhXSO+krDypZRelHdJyzyCZUt
RNLwdBsEGBUIfQWciA3bCEcWRSgVND5yrUhQcs54yZg8wnXSsBn++w2zKlvweQ+pCw6jplTzTDA/
FKXXpqyC5qTPHyaxF1l/E6lslef22jQkCUhT5vJRB12piJ8Y01LSgr3TQxH6rdTUC99gnTGLclPP
XyXWYZ8x3BbAjKKWHOHE8oUfxR/wDO7CXUy0HqP10JitucfMZ1nrgoYTtI0JDWCF2kgmAgqg3+xD
53K2Yh2LEnvmrJCK4zigzIpBIlELhCc7VbZjhSkpy1l3EivOwhiHDneNmnKamYWriiVeIj6fAOLQ
yc63I4cSEKYYkg8XiO5PHxPPqs9oZtw0GO7v+yosRhpc8GhoW+83eGZ4qUHDKLgVc1VVtTqwUDG4
UWZjdEgEVtF8mq3MfgTFzSOSZTQme3QA3iqXOOJkJlhV0eNhPy5Mbk35X0TEsu7pDuelPmYe9lMP
KpRi9PYo/5dZrwn2EjzUCe/oydqgMbnlKDhypf9WKBXa5erYlfQPJQEr3ZmXqS94t6AbZfQDsLPp
RY1Sey0sSjE0symslQTXzrXR+Yw2V1Fq1vUzVIXeB5QucAmtAQizm+V0poAoNi3H3AODCCLDUpzU
DkxlMnrzwKmfl0TWIJQxrK+927J7nyKYfhB3JrZeWtxgYCS2cZjYr8UapcO8fRTOtBI1tW9YK7Gl
FHIIHiPhd8XeVcdzs+47s/qUY5BX+jv7B6ywr4vCCaFsdw2vv1rL4cC5wwA0xAGVtXdDGh4KCalF
+gTmARb4Z1hh4nLVnGhZWGG2Neal1L9NgcDPgv6IH1lpMLeQ1lO2MlzEMqylJKxT42yuGNgqT8R8
pRpKYIhfwpiFI+g0o72g0YU5LRRkwozdO2U6MY7sWU6gGOBzTTFq4iqRvjPSnqYJNUemSjHFjjD8
/bXm+pbM5mr5xWuarCcyFRRl+0m7HWkRGGCtxVtBjQiWsTTQJZGfH3V2st+ys6MaY8ZWauT9EZrv
calNd0beEOibGvEijvLvjbUbnipg+/+sVLehRqO4s8sYSTpOegHtfDlA1XH1jOcb+QXxR+rOEl+y
8f+JjCaTfcMQfo9xEijDKdZp3GHLbuovu6grLQlO1ZMpEs2lcRAJSZKvS/EgKTGyrfgbZdupNqRT
RW9KNqFMVcwK5z0e7+zqZYbANEyilye721nErWyng3SMyaEoW+OZJmbVS22+0u57JLStoOSVHFL5
X4n9fIritiQ9Dev8U32t0rBAk51HUStbk8U+DAR+aCsMU5rEZDo2I/O1Cjmxy8Rt1uI5NfelLy5J
lFySmUO+EsNhc2cLp77DvdQp+vE51JbdTiXZ7fYg0MBr8eXOsC1Wng2/5nz4VU19EkdRZflcMI+6
11hvRhl2GxXE/F+FOU+1TGc+nCvTY9Mmorqm6TdORaZYYGnwBnIui1SYtxPZDKRDjCKokhBLb4JC
1IJ2k0LF53rTcolkist7Mga0yfTVisdoq4+DFqi9Cra296mBJmQt+e33NCv+JAnnDfflMG6HCHlY
iw79ZyoAOIetNROFKXCRUb3wQcKq6VmxUueFNUbKKKqCHqQjEx7yybrhQOkL4y29pur6lPf+jjfp
I276M30bGoyznFK3jm/HgJ0SQ8qaTAEoEcZjw+FKuirr0yyVp7iorylvsvmJVpuS5+qVMGYl39f5
+/aBrgkpxfBSVeAISU/Zc+yGzyUuPwX211QA9L5E0k+NFO8L89ZT5lV7Uv8J2fyu/+tplEkwI4A8
GXRYnCDbLPhLzKf0DUJP3yBwNxVB3z4/S8dk+/8VP3+M2IbXYEQRWMrBKwLuoLFdHu1sQzw/mIt+
YMVNxFfyCSLeyHd46pYegDK8QBKXK/ku1PNL2gZIAR6hgqRjowtZosG03hRX8QQaKW394iVu8jDN
pbC7iAcr1x06dWPed8oO5R6o8WEVJ56Lr7zHii6tl8bL8LLg5FW0i9IQVE6FS3yLbxF+cgsOw5RG
kLjeduwXf96t1I5YxDXcKSsj57D6CmxqoFFG7mxQMCfEhhKfEoP+iVC0Z5ZACey0nl1tbF2NUEIT
ORlvSRDHbbnXlbHLwa68MFnIPJj4luIJxWWDgMT+dyOHSeDHGo4q9ltZXhxxtyGOdZuYeRawLNRE
Lupvc8ezkUKBXYGs4ECUpLclsjv4SOod/91cHw2CnAtYKapP78NJ4VUDOc4TU+2YWzhmNTuRXAsq
CcwJ2niC6rTorUcwi0UgIEj+GCX+hlbxFsyqeLQIe7l9VLu6S4VBRgXEQfoZyRcrOu1DJGKVIzy9
4SeRoJLxsbQDxjYKQRQwsXjWZ7G5AAp3pfYtq6agYHGU6XfDYFGq/JGxO/JeRRZdZ8kfFTZpS9jp
svOLe7G8REaXBbTY5eiUGTqlV/xOpWPR09d0mqhCyEhEH7TrKhv3cihucd5dolEPuKr89lLOLC8h
sS5GIzuT2COhRgxsYeaxAoCT08WyhhdDsjyTVRQ4dhPVO1e8ETGJI4DiJZkqOAy9OF1xURpsDmtb
HylN1etHTYJCBRzQtLf+nzLrr32mPMuWIfwledbvKelArpVH82UTCUm3zP7lnUBDRYYPcJVJlg+A
FR1EdI4dTokinqpoOXHhM4zqbciGZ4TAn5Is0DLz5cd0DVgkpmtepWTxezzewyqeFj4T6Z4k/xGW
sCuv7qGutvzAD5hdq/atLJM3rpK/kl7OxWKJN19N4XezgaqYC6DUWYpjKZR+TeM35GqXmSxfGQDx
kjRxgdU40FiMdTR0Y5k0d4KkcdbHyakz3YUWcGQ6+rVmfaIPTWn5RgpiTxso2RG8/4aEchMIntnL
TIU3azbDGMJ5Dkr5N4VyHn079npPzMxncs53SeEik74SQYeuxL076y2loKF4qoEEpVNBba/BvA2W
6ZLi7DjIag4ykYPMRC5km8CzJYug7loV01dyzqmgy2goldws+ikVevLgrpjEcLKZ0gTAK2bl0wJ2
cVeUIDlNCNBgbfn4VSmKqOiqqPnFubMc3Znh2lPSJ2JmlzyKCRsFa4Da+ewY+hn2SB1kvwfG6T7j
Lb/QbIzlEFj7duUT9vayVwMCi0OdHiH60wjoASeTzgldHri+hs2aMIttR1FB3UqiwzK8FWd23CJh
OSB8zv4dVWXnDMFu82Ud6LIcLk+EF8FCYLaA8gVXzuUfYiawjXjtUdrU2xFstBhAHyh3mdS61Z9H
kDEznNa4ZdpFXxUk/r7+eqdtWGPxshIJMLqR+pBbXFhhlIQiexfDFj91HBradcteiEjC+wOr7mnY
CTk7sPbTTsSUyOBFq1/BPGzr9yxLn7pyQExIdO1eLugW3Muah1QRgSdJkVZ/jYiXBeppZOfESfUC
iYGuk8X0JOrDCv6iNDvn60pgp+OTkHAjrmSYUkRk6pTHmy5ofrSu7py969nCuqz2R6Bgq0YbDhkC
wpy01SF98q59r2WEQeRCfYyOBfaEBQKIpXDzgTUpcXNztw6/bUCLhNeyva1G2NnYoqcz3ayHBJOk
vH/fyVXTQ5MGa322GC5qAhVp2GLpIRUaYUPjOSQl4SZTEbI3bNDfaT9i2FusH0p+0VwcJX1vNTE0
TLI/CtdSPNxkgsAkgnsMZiKn/L5ix0LOTLnjRBNeDlULxFL1d1qGOmEYoHdCclWOest8HzeqoyPr
KFFQGW3QgGV3zAc3xdvTUWg+8ueJREg+Yfo3xQuDy9dMngWEVQIjOTSu2W0gNeYUkc62zIhNO66T
UTdrhA2fxzbTK6W5rAd407vp8r0xM1VYCDcIdlPFPY8/O+SgFBGODRtmH8XR1bOOZ6CE54GnblcY
uTJ23FXgEcEkTtqOE728ALfV4hs+gAxcPmfoe6E9IupHt5ktQTx6JB706Ut/64d/tdWemoFSnpQm
z/G59Z9xpbgr03uBMShja1f+y/H3bbsFvojPDf2cIi4fNmGw1kN+8OcJ6RPTjtBiconh93X6lR6Y
matzxtZef7CllEzBEZ6CCkeZRzsyPhULatAT4SDIk6PCjla99pLkDmnvpvxySu7IC8bsEcriXKeO
DKUZKBG0joRIEC4tA2t4Tc9AiDfZ6lxzSgAKtrcixNN+VNbr1NCKchwqE1JWHfITkrE1STj1ECnZ
deB1tESZXl5cfZtO4ZN8UL3hOyHr7zAOuwCjndo4LfZvWAprwaBhnhRPjZ3+A0ACogSpaHL7GJIE
vmMadAYy9qma+2rsxo1ImVQZRq+z/A4YQp6SUArITazVgspM5Bg9fN/lI0/em/KwAsgp09AkX1yD
qeTSPy44ZEYUSelUtngbV0pDeXI7KIsXq6Dj23jRcHFIL9SUDJBPGQn2flcWCwRFFx295zzsiwTu
DIOEuhYhksFxTQibU/f7VeFn2/gTzc7GHhOHELdzKC68f9PJlQ00KzBcCT2qCgctjApmkjCqMv7R
7p6h72bOoF1VZsOJZ1hlLUTKMxg6ZkpY/axU8M98y23kgcWKL9H8KqeePPoU1SqQInuZZLFTC7uQ
sLXTvmLuQcyUO80a+ReqfQkeRWiUcMZauRxNpINNOwyKb1xhZOfxnrJiRoKVWG4e2oY3cuMCqTZQ
2iT8yUSwwfSt8m3z7CwcM0IHFgpy0rqSNB7CPOL3IdIs8edXVm+5uWoSqVpW9SKcNEenp7Ws3/Qa
yZ0fi0FDT/2CWec/GJZ+lASqlfqSMfkyAklJf2P3QgJ0btN7b643kSMLlbiT6U3Bu9dM/9/fj8gQ
adqBxuUVEum20bGNQw0bm9uvPq3ULB0rw0+4cGubdJEM/h3PgAgY+ITacAAoHWWILzC9jdkd0MIU
uT9KKFSXOJNPJuYf7ihjJV5iMeW2DGJOwdnOUn1ZHK2KjpRhHU2jp50GnjdVTUAtY+4XLdci5CEB
D+YJJ++K5D5R2AASEMbxTwOy+ddA2FfJFUxYc+XQDnO0jvQtUOLXaFjDBpp5VVyShzVf30ljXLCq
FEA7dPGzPLSwPud70rfOjnaNLoQNoDz0AP7GffQG8NF4mk4g/RbDbNuLJ+iPorBWeFNEOmzl5Zis
zD2nCgdw6/CkgQpZbTzEpXCcyK7nfrfoPusCug7+mjBC1IUiRVZOY7uG+34coMWyHQwPQ7SR2Iin
KMggeFwOWl8AJNPwwGa580stBS1JNhlNjeuoyCRqjv2pI7Bq5ex62t+zqpG+OKyJbNMFeI1n8pvY
rdByZq+Peo8+YDWXHpn2pWDBZw1yrw03MurwDnyXzj9slzq9w7tytl0Pw8YpIr6jlR2UkNqElLXX
TJOeAiZ5gjS88Q5q+HhnmXT/FiwtngTuNk4tlrZ2+ttDUS5dPBCN22ujY9abo/T6M1XnV7aNBZXK
Fm5FmiccMId/VQbbiGNiokiOKYR9ylm9KvfEQ+oiRrnnRgeMjYCu9jcpk0XHy7RlpjCoHuuY5GFm
ECGEDNCzAKOr1k9ML36PpvScaPp5Wa+4Q7LF6zlWxtcak1OdWUd1wDRgiJ7BTzzd6tNElU9rvfT7
UdKfewaZa3pvMu0u83YRglgRAyFqgsLCzuxGeFncX7GopG1R8OAp4+YJsno1gFTkwNxZHb9EXeen
E/GNJuhJuhZsc/IReikQzdYdsAyx03NlrT4LwGSK8D3fkTlkPOtbtQqBwF/auDcwhxktISW36F+J
IW5CZyq6L/LlA+4NrVjfQSnglTlG6lPaMjbhQKKcXMj2jBAxNoBDkuQtqxMxPUrXRgbos/bHDajC
3ELuWT01eevKnyoz+YeKNNXhD6TGzlRZaKmtl323gRj/VsbcXy86ZmylCs0KImtXXw0srjj3qlcx
+4GLGslX+mSz1TrXuUMPVj2pcBSvVXXI917SVb/mi36N0591C4xx9BpKqrQz5Km5dFqbrJZLpxs2
5yZMe5LfFIoK+VOrCA6ct/M0gzekoQQfBxJm0ie3Pr71jzb/PewpnPrIUMaiK0VRkxl+BPZw7IGW
jWTOM0mvA2BHkFkoIA0RUMy3UVyg2l+tHno1NVgA8UYYh2BglIOClbMbntumP4tVf67QV0u+RJyq
pMWdqqerzAiyRiESojtoU2TTDuMUYelvjn1JjmxJH9sYPxj3cWCJJGJXgDuHNMYYqXZczs/dKNr4
coyeD2g2Anmdg55bLyKDOqlP1RjfDBJslf6qrlhcyvzQPaquOMXS725AIdMs+gfmo6EW3qqDrUta
tgPePI3er04Zq0iJN4CH5nFTboZYcw4da3b117wGiLNtJFCYlr9zoCDVRtfYm17EHzL6BrfyJaex
E8xjD0N5Y6EUD5exwm/tVdKfVfC5L0FwMdAt32iTQ+2DCCbwnqO3oMestduh3iRBfEW/Nq4sCBPu
lQIFna6KH6Jperi/bpWlQav2wbKhm6fJOWYz80GivZHdj6r/ID5gr5GE5zIJNRoqNWGkfx4471di
UAokhTqDqtg41og2TmjZpCc358wWijdVGN8jsApFtV0HQLTygBNhDkydx034R3zATWbSfACeId0b
BEXU6t2UyEpleoCHHNoOCD/lbahj51eWN6s+rhT7Kqp81rignY3sST/WfNBxFUuILZV6M7vu3I9G
4FG4JfzHvJJr/WO1ppei8q1kuWoPblz5gr/4q0V7FfSXgeqg/LGq2z2e3NxeP5tzM+q31PNSXoaL
STSNzVoy4JyW0ExGrP9K9W5p1ZvcviqpdZE+i7m4taVxqVoc9UnnSmp+Ls/ydYhOGHvVasHHSvIs
j/zLvjLbL3oGF3sdYEpr+bIOB+SAF2zQ7V/pILZDleYpSZPMJX0JObU4DbHhTZSiCfeMJXiStXbK
iSvEEfWsMWGEA76QLQ8PA1bcBvcfbt6gGXtchMqd6amcjLNAN3dq6zRu2gcDJfBQnEfeJ7rgFlse
+JD+I3wv9WUsrJNO9HBPhnRtSUXi5KXA+hJ8FLxQ+Egia2ApeBjHyJ0QnXJEJ5UF9erhyKA/nm09
tuTP0QZ14Bi8mpYochflkS/VSSvwsQ709azHmuESgvacv67B9JGpebiA3IrX6/hvDeQNOBodhjm1
zBVbjkiYX8Vaep1PAoG8c1zxPhaWU3xLXmTJToKZ9ptpDepY9uqmB/hRO0qlh+36o2EexrbvWOaE
183hQo7LrVKlLl7TOKgopalEqihWyFuD5Y1D6YEhNVcXqC99yL0EAZ5XU+lWjioz7NTJBfxrTtxK
27DAUDO1V9Fp5EqWEI8SQMGUuTWnYLq84G1udLR3KBUyNd3LzOIFlAM1lNY16V5z5oNJJr3k5kzx
w82IcWmQVqm0/ux50/RNs+ezVKPD5mHZ7QbPjI7yrt7Nmm3E2qkZExA2IbXpoTRSa20Y6L1WeND+
VoTiFBPQvnaFZhakKDaoqIg2LSbEfRdFloRDUOVSkMs0YeXFfdbjl//xdR7Ljatrln2VG3csRMOb
iq4ekCBAALRyVGqCSClT8N7j6XvhVNegJh0neAd5zJVI4v8/s/fam3UgAn2nj+czZq5zoWJHNVJ4
mYvbRtElH8jn4OZjhYOzX55eLZ3jUNWfG5E0lGw+SAyBeuhM/VHKmH9AezZbNBk5TC1mJgD7WnB4
RVgHgwW9wayDPskDSSao69yJ7E6bWy2qVwoYRXnow3zQoHCU+EPQDuyWnm/DAznWtZ2iS02q4U6f
iRxZ7JWp6ciEKRz83IBeOdwLhLTdrZiUc9SRdQor+0h4AXv36aBupUbmqmxQhbJ3SjavGnT+1sS6
yrhIWeE21PaIQkm862jKgLmySlGi3G8FBBJgw/9fib4pOSLTsbqQmokfUdZugypcgnsdKS6HPWP9
ye73CrKGUpz3UYr+CJv4FjSszy9GxH4vFl+Ag7ErqAa36ifvgtxKpWdkt1u/6azAZVbgHbdEl72J
VvlaT+WLZObPvVa5AuT6mPVRz94XZ+4iblEo2+6er2u2178FXaQ1YUPTr56AhbH9bU4TZHN4ZHni
leqvSaNPTqbjWuVHhatqbODNBu2zGPe4i8DxzQAfuZb8UDUgCGUHohwZSlELFE4NE43V0zARmbk5
gNH4yvh+FVL+TNraHCEFfLdyCxPfdWH83k3JQzOUR0r//KSrmRpHq5hsViapGl+Zrb1g1qoJ5ki4
tPZRJzor+zylzB0E1zi6aC4btFIZktaSGagWH6xdORfHuGRJg7QjY7gXIqwwYGjP9SbnuQwmuzR6
VBlIsIfvu+iYMpPoAqwWMN4xVeQj3uB9KiHZqHEkEuFKqD2ZRaSWShZgRgWRyCxHbiTvm27TuLUo
Kyd3u8y2FNfuFwZAcCPHwbwihB79J0a0QmeVVkT2LXRtIAvVa6PFL2Oi302zvbHhmtuAJTnV0iXZ
SDIkQEqt7pSbTw6pl9X6qqZ55mufk82ZSDbm58jRmXGxR1f/9ENENSWxB4jcmhtFh9VFl8RwG1Ud
lKyXW0mtiMexo9mhF+bStnC8D0i2DQOR4k1gRl7D6qvxy4ySwtnB/FSsj3P0tQLuELpxn0gSNJ3k
GAUrwRGqU3ajM/Bl6GKIFZQtm0aNLRLBWSai5+kgGs4kmmCaTyWepAo1aee339qm8mapUn+QxDdf
l3shymfoydeP8K0gtCF6L+gXDSRLy948Sx2UotsHCkvEeiGQ4QEmWB8KzPbfTKTX53iAaXxa/OZn
/jCmh0D2q9iS53UAiLEQP9O586Y9V/aRQv0HtVBl+qEzUOgOi68QxFDouGqKn9y0/Gkk464N7g3i
HBF/ub3OdHVVdzQZMG6jsjQke2eDN2g28AdGFORun3kiAJqJd4DkzBpE0ikkzKgrsc1RdVN7QKC4
2inOnO4nJQrBaifAcd2l/Z2R95Q2K+w6itU28esp343xbMdHpE0hJtLheiKhL3xJuREiZDTF5uXt
NstphRJF/yiH5ijl/TG9/Orlxc1NxY2Btcy8Ng+wsUloCGOKFx2pteKCzl5iUG46lEilOIni5akJ
14n3qEEPUNBUHpafhZQtDktX4bXIvcuRQKfDG4p3tcb/gD/Vmd5NIFNweugBfpcAXGo4UxqcKYHk
bEkgk7zf1xJblpfxPFL2iQJriwB2PiHsSAPKPABoFKDyDsZcCJYvBXg4V3sNsLJSn8fCJZ9EholC
xQcVOjxOt//epi2dxnnN/IVva88DHAITqCnjnpZpJk4+xreSQnRcRBJPFHWvxQ8kt/bTuFhyYan0
1OhorpVO12WR7QEyHC7nRuorIVBwGsVUj6RLDWB/6aN74+cLEYaV/fPLmzC2ks24+8GHGK+zn9Fd
Ks6CeGl5z28Wq9x3VuFes6tfZzW9yDSexuCb4XTCsBSMr8QTuGSyA+aqnK/WImKMVMg6TnAJk9ws
5Ec6cuV7KLS79EFSjWliNFWw8+SM6rX34TDj/APprdDR85dUGXeJZBskUUL1C1nMNS/2/+i73pAw
jyl5CiMmdBzbUAu2IT2BCUl/zy5KmJ0acrgMBAi6P2x/vA0y7Cia7XQC1YRvPWqumqzaYELF/NKK
AD1NFKGK6RPSchhU9v2NBmGQNVqINQz4cCL6LKQDsWMKD2qHKLWuhfVMtc97hzgQoGaLfLRam3Ns
Vuf4mZPyUlAxdIB1lJxU8oqE4R56KG/CkhQo//DjT8zQSWfYz9gh6J/cstddA6qPJKOYndDIiQtr
TxRS1S9UZcMsPTL92YzSe6vVj1AR3+fykMBizFd2NVHjP8kzYV4wywQvq6gvvJzv7laamM17vWqg
e2XP2kXPLOszqDQJ4aKtmsEKzZgPSxhQmJm+IyehBkSdQ60IJf+u+M2pLqQ70h2qzeb8NKZGlTQS
dBQTtkRizl76auGeYVf2kzFy7ZnjKsxuw7I/NRrHY844bx/2CtC9Yk9m3L2ibkk97KX+RxrDqS4R
EwIiSC7tOFyAJ523fx2J/IkJvn6fnQxlNByYM9llMtR5gcIRqACHg6VhgvZAy6IBdGFIHAqBvfbM
gzzjFyEONuGwRgspDG4/cFICifvR+Z1M2LLVYN2rWrqntxJ9mNKcBZaJcppeySE59ub3lMAf7xMf
+IkdZRDflxOQHGWf4Vap69VTGNWaPgPv4Kzf1w/hZS7bt0yaKKH6nfb9kdPr8KMjb2dZc1q75RRl
IixdC3UFb4OGeuw7jcTnZYuANhH6XBGM9Kn4bN5ZUVf4rQzIgfcFtLY7HPBgXps6vyFJjzjBQkRd
IXTOBZpwipr7d/E7AifzEd5ra3z/SF+Zb4GOkdyCkMZm7d+iZ2Yv0eqXwFTnZLc6Q2f6SvWriOt7
Had3+sebVY43NhWLakLIL65j0l5Gb2zqo9ZjqmC9Vsyo6CDtjcZPGW9SFCRHL2p27N7ltic5pToR
lnHITBG1gREs6345DBRH+0UGZ8GCMHvmb38ICEy2DxEVKCNyojgxmRGJgJshTt9qFP8av+vIrIRJ
1Np45dx7Bq9+6b05PjTvCYiLU4a9c+GlWG/hDJ2TE5xUVfamsRtuGCtBcxQn5GkSPHyhF8ZVe/1n
pIlk5Ls+woRQSYK79ud+NJlaasdEWzgUEY/AQQM6uLzUMhB5nrZyeY40nDBqiqsgmE+fuvJrY/Zn
E+5BEr2XAuZ/6Fq5SH3vNMbsWdf6NK31I6/1R/Vb6NJX3nBubYaKFpOkAdqN/cEEZOSXfsVQ9t6o
pR2SDDYCIBN46T485I/8FeKJjKOuxnlcs/3ORoHACWTfjqqx50ujPbu4GjZR78+0ZEovBQVYQ0GT
T4MBBT6uzshUGTNnJwF5J453XiEgJ9RItcLSOD3LWIG02Djhb5SLU33BZtanILYL0FgrWwoW/FLj
zTAAauBGxfGwfGhkTDgynimqIUDnqAP5yUkZa9/ZyWUiYJN1f2h6k9hdvO/PlOgXES7phoZAvY4a
AXH4e8axPYpvtHPRTcu2Z3rXC0IgdFqwhRKhCN2nRuQDNtJREbOv8GWeRCtF3fIOiPakl6DIw8az
3gnG9lq/+BYjlkdtde7ozQCQz3KO2RWUDfq3aIHmxUC1NsXjpBvHrs48OOpIGU3MS1GJnBwhAB+Q
2KF3yviC3KW/KYsAYvlmtTgQOyEw2w1FuyRaA68EGfY9lucKoYMVEfI2i0drbyI3iZ2YdPQ6EMiE
EXLzQMzXZS79hjiEZN+j/MOuUJTB6lrVGJjqcNoi36X7Y93CVvdleOjYJsCVGyEI1/W3pdSn5Vvd
EN8srKDIJJ51Rk4SKGl6Es6lYd4mjQF/x56vgjLMwRdr9XOHFLE5w3ukvU3PlWaeOi/P64uk6Oea
5KIOnoRstKfB85dkQvZ+1MkRLXVyqih6LbN1YnJElW49CPTgDNhJKb5GVkrfOp/WM9+5kn2HMDoN
owGkFa7WrDupgHtIqmCkkOFBVc3wOiNFJvTngmpIBwIfL8FyJLEoBI7lLQ9Rw3nR7CAYEA/1ndlR
gRsdqUyum7bGLJ2ZDsUG0vHeyi/J/rtg/QUnAcrAoSA7TbVFQ8T3sJ7WDSLdGteHzInFf2eT6DIe
Y6L3bAx/J6CE9SNbjSCu0yDDbt6Ltafa5okxG6EI4niXfwlCfp4hhWnTSWQnpmS506JgbJlTA+XQ
5s4vUOfidmfL7vDGBgMGkhxxs9YTJKkyJxWB3sKU4WSDZ0O0mZTBGyOzD7QLY7fbfMiB60DkGVL1
zogE+pHJEtFAITG4MUqJWYFHyLZ1g5MRRWJDBRKZG7nf1kKqQINn5Ar8NhOD20OCPJINjTcyVqLU
3xaS/0j3sfWyW/wZ/VbWTxgb5Gq4zJsBxB8+Ei8OW9aLvcCqGfD4E61OL+qRanmj9qkKq5e1aE0D
0gtKG8+G/CshYzREjjNA9DGO8KWP33WgcR+LTN4qJkor2bIM04jwCTcQ48ldSkooST6vHVcHXPek
gHvAMWyJoOwIvaxkcmsgMBAcmS7yIQFvGfrjLHjdbj2xPoR2iF2yVOApmNd831vzcUgossbRDqU3
Hb1OKczuxrEc2dUQBQSA29Ze0Udg5NZFdvRsjGrWKQmPtl/Bu8V4o8peyw87qoUzvMwMjRlh1F8h
6dpSosCoSV0JslLIlP8pUUINarlgeHp6YVHFKHH+Q+5MAct1QnfHH2kbwikOnQGcaxQj3cg7Z6ww
iT3HI8MU1J3TfpbXV3RDL5s8iwg9WdXQsD2WakEP3vuieslj1Znw9/YYakfYIClugWj32iL+wWX6
mnDcaQ+5iT522jC+RrvnCWdNcZYGrHqqPa8IHIzMLaHvaEbtliaKDj5E8BUjADycKLmFy1GW2buQ
flu17sDAyRBtI2E6jUR8rPZowGq8GwmcwOZQesVviEx+TjJfL2KvBl7AjxIBqgZeIWKAXRE0DsZ0
Nk3hmRt31tKHIkvv8pC/GzcpdXX4uDo71KOwKC+JA9uK9GeLnDZRXl0WmwLSWSO7qGZ4Db/0uriX
AkIU6bk/EyuBHqpeIKEwkMpSV1kb3vUdIAlKS6Kjx2uUmvuncIm7ydQ6zcMwQ8iMSNpSsDTl7hML
SD1Ah7/LP1lT38L2uzLMx1Z5AELFDNJ/S4Lgdtq8iyzqlksuk0QjoHsId0+D3ndEyokmJQZRGgLf
iWJnsQrCZNp0aMn5/szYhPsTcaPZfAv7/LZEPIhhdh3m6TJJ67nBB2zprKjj3SwoAbb76WMC4lla
55/hUS/m1YpmhLwgF6HFM3cP6O773MWM5zLC+gujlZS/YC5h8Lz9GSAkKDA3yqa+pqxG+JEW/gYJ
STjehRwFIAEVYcICtDsLG+MTdJ0ZoZjD/FvVTku2hFE3m+7CULO7+fKYNcWFyuCSXLA5jQwmbdC/
J4r4vJrnrG8I9Z2GzJHRzlH86Ut8i44iyzLOIpsd0u+oUM7LQdjFffea/0GHf41i9ULSn1eyDhyB
wMH0gu2fK03QrJ96oxFCOlLQpncsupr4bv4Mv+VwYRGz7IsIDFgT3dNVemaimCHqIVrSXWu6xBeg
YDrq8GZFhXRIqZwGwWl1Aqxo5Sa7NPFWiuWh1JULn9RlhSFb1I4E5EqokiO8rpV7EYLgiWpCq4kN
weCQC551J3r0D//b4uoscHXqK1a8/uPJWuA9mkW4eN2wkAdoTwYwRGxiwuRVZCK/iDEsSt3cIc1y
n8IVXkIeMknUVpoMyo7ZLfrWq7FPmb8NZ7bIfI43ZdQtajL4kOQgNvqe+DuWpLXS08UqPbrUemc2
ZH4SC6zTlqyKjjHtGnc6NM5P1bL24LX2entAJPM0GKVIqpaMeox8ZGZiRpa9RJmrKPVZhyWzFlyT
zgKDvIm4Qpm1Eq2LNaRYgnWGQii/s1RwwW6MckNGFruCEbLJjpnRyD3N7NBJigOug2MDQLZh24iO
abMfCg2E/dHHwVwayN8uXWXHfA/FEK4mwmHYLzEf3H5JMPCunyXVg8YrqX8NFYUpuv56/WwIyU7+
cTU6JHQfTV6N2R7HmY4Nzr2jjrEz0iVM0RCQ8L5YroFRqkdAWU/u5WmQumWUFsxbBLZiT4Vaem7O
7MNewZ3t5+JMwlsANrmQ+JHBKRqSRix9fCAf7iKZTLvoyHXSy55WrRRhiaPAKwa2IcYlpAwyfULV
sJvsxpMQja7CarCeE3eV1UMkV6z6kNA1BOFlPtyc/66ExFbcKWgqBgZsyl0xp8OTPq69npR67LXx
bl3ZLGmHz3NbdA/TXw7KaNyN9nUGuzefYmz0c6Jexd/NTikLtoalwyzX0Su2b671YSYzPUpDxWta
ire8V4zttVc+NkeYrEuyINJshcMgDgANz4W8+ivOpq5Al2lAxW/PU8jwG5ByInJHvwrKTXuVL616
01k8If2/W8RdchAvbHtT2jPFnq4S2/QUMv7wkhKVNnACCHZLj6SQmVX17nxemAfPzINTwoQkpsGq
RZXSf8ZTtIFaz/qLdcjxgRiLrdfLeSq6E9t9Cw6iuu366twrQeIg8Y5NZ9c5IdbNiUF5F1HeYG5Z
dO+hGIsfliV2C/epmZZxnCYAl8rYH9qrqETuaLWuqItu52a+8SWT+PdXbUW7Z1ixNei7zMBrOhQ3
eSKyaZdNFMufQ1pchU1YVo/PpdMuFKtXhTV14eTw8BFWLyzzu8yeRpkhMx1Av/URp8IonpcdZv2W
Rm5xUw5+TPAtIjMRYkOLHUdDOMH6jfzW5T7XpZ2lqcMyMLqOYxvkZzBDNf7ZHnjaREgoeupXJLtn
eVlODV8skyRkfCODzrYYrHK66PYvPnL6oqeVQfzUhLqA9eyzk9ozNIVz5muqeoEkcI1mLovca+hD
CjmkKGTiEgwXxiSdcJAPvVmzKQztMFkRLTHRbqqDgMFo5tNLDbAj+xGMPm/p3HdOArvQ1AxnRRgM
FQjbgsYvDIXMXXdk2AiMgOOjl18t1WttQdWD8DP8HKCoisymbIPilnRlN7poG+0ty0HPdf4oKn6t
6f5ndJn18U0J1TdTDxTT62YEANg1ZnKY8F7UQLVHFsk9i2QxHT34PTX0XLMlUGp12tU8hxLrXLgP
i9DBdNL82ZMPYoKGRADEkBM5g8isyS9oR5lZIotexuQACR6ORYxAL+c5s5WPVv3bbce31HOk8GBb
4PkZDYQbCQu7AyQvTss3wqmbvrlaIzzb+Aw+NotZpr9lMNjASZYFmSrfSJd1v/ltVIw+qKZCfUEA
3JEeD/mwjl15VRwGHTaJQYQlx40/EHJR1MZxUpJjCLaiTxEvpTFvsz8Koze5UWIGeqOfRmGiEC4u
W3A7qUAI+FS+jp+KFnrCA2RxNqIKsWR39ppitrMJqbW0W00mNoyPrG9bqtEXU9nVXn/qT2qi3aL5
99wwXjcRtHdIiljGJpZxSmw2RZ30HN/bOXpGBfSiJ1whzBL6h5yz/8rHY5eub9gdX6uHBGqteCBx
D7kW8FTNgYa5KIuxtI23FCV0Hv9AzNOwXNSIocVHjPIrJM2keNVRtAyF9GL8amIe8UfppkN2jqrV
qQE+CvjUhtKrAYLL8HQHyasbniX1k1AAqSPfEFyDJ4a7JGwPkUJ3p6GSKydbBuOGvoo6RGLd0pIx
JetOA2pCQCTV13xbm/bYv4loi3Ni83LNPuJgFnlcXqqrLKvemIO67RZfWhrOkXMD5DYR6qDJ+6CE
K6jlx3zyEoF0vtMEDtorB3ti4LIXCcDQBXKDztGAoulX7I/aECwdHmnPHKpjOnmRIR0ahN86Qh2y
OUG2FKOTRKoTcvE6QjicJSxWFMhS072xaKvC7NBLqa0/x2c9O8/IRdaDxmR4P520eDoyzh+m1tcY
qbPAZ2rzI4C9S/t9w1/5+ud1OKOOubM8fM4dM8ayZQof5Mr+oiL76JfvrtRIlUZLX4qPpu7ey9l8
bYOksw4Mjw4G8qOQQL463eeGbhdYnS2htCdSR+c7GQXsNwA+zRbhs43uPh4ZQdlDS/YXPeNp9qXu
1CLFgDDQkkfQdyfrWbi0pniC1H/iQpH18myCMyzh+/eBdVhq/TInlO9ISUZzuGpWMNSfWPKPo4at
njB1ayMl0+aTKpSsexGItLuLRD4WOuy50c8ZC6FRzQO9vAqmeLPC7m6yDviFtAR6QeJxqgAWyk6g
MZFT9iZcLm4OZCENTl5T+85HE8QX5iGUaS1O/QqNfH2Pn01+pfiMX442aarZz/NgK5Qcq1K5TD6I
JlzrDuK97mjT5GBNJNmpVnV8XyV9ouKUKdNX8V2T4H/qkTux10DVKE2HtNawGiNp5qKp99BpCw3e
C2cZgjKEsJDjD41e0uKQZ6aymahuxRU5+8A1nh2aViBJgLQFjLcsJ1MM59oWtny0WjZ5u1M3p+e6
6c4o7tjqxuIxNJG+WZm3rp89N4mYJt7AGLNjjJn1SKVPhm9mAuPcznvSQl2rlZUqRSbDfWz8sQ09
Od0VywZpPDWqdUZjf14rUBRHJgoWEUOGDE8I35b8Mq+/xJeInVTKTqpH54icePAeT8WaJhYzJ+uI
7m2PDP9aYVUCorq2s93Fo1+lroCSd+AbqHsbWxeM1N7tdALH/2jPUWbe2yA2XxH/T62684o94rAs
/jtMuIjrwRWmdy1muBrx7VoMXD4yg4ze76CpkvjQf/WPklC5miZKY4VsJrJdIwxUjvX6ZVzgQGfW
eFuodpdpC86yu30K6itHdm4yLRRtTeTp7EbMPvWudwL44MQVHLoSxmTB26B/mvJ41MlJnYmCl5DC
ptZoa1csuEsEq2yfgr4Z5PofxZjIEmAduEgiHFzZZ86KpVj3UtgHCTM/rfrQY/WhqsZ7YaFysogS
4ScfgcviRJokEqvDZq/D01t5x2XV7aBazh0tIAbZepfvbSPDjxbVfvqGxoCcLL+w5H0Hhy/TcAZh
FWg/lQF/I6amBSwXVD2UmAKFTXgcRfFoC6QmQOIYY3LYFG5GpFUr9/a8WR/trE1fq7x7DRecHSGg
VsOWUzYZB/I6WKhADByVO5sTZCqCz73iJ0PiC3753AjTvmMZquZDINqXSE5fi6R61me6dUutEEYN
NW8hDrSqN++E/iCpsjaEMypEq7LbpHiUcfOugXow15shyldkTlXP7yEruwb/6xAvfql+WjhaMM/t
uoQYHBMpd3yIpTeVUU+qXMGguRgFte6W6CAbDdXOeBNI/JQ6rv/RLuMuqAyMh9XN5IunH+F6PlzF
1TBpOcJyXiIyoYl+EPqrep2BaA2/x3G5l44RWMgcq+orNDRMT/9VOSkpaHapI31t5dpk08r9rQD7
WgbyeJYQi9aOZNRjSkT6uDa+nJJqUFdBEpEXwH0jUjRGw3WIGG0xASIIqSIrW6PrWq1n+h4bT5Fd
Dtj/6CbwwmQFSAPkhGdIUW3iRm0Ksh81duQsRCcDvBKn0OkRdpQSbjOxPG6BuTNDyLE2j8U7ruLj
qmfEgNPdStK+RWGjGUdJ7w/MKolKQbH+NmMM86NHi8wUGH5POq78CSFDfG2VZ2YjhzQWDwaxaaTY
6HTbTHwZsKr3YI04oFZ4sRI6EnY3c4M8BTcAWrU98IJ9Wbf+xybPar0KX3siYZwB+UDPriD4zVmK
lS/stSKuPYl/pQGX0YlBJXqt/m1AZEkxYxInRB0c53czju9FwqMIwsVyw4rjmjpsoA6TWIKLBktD
1GvmR0tcddY8qyRATRJfj53Qj46V/Vb71h1japKPIRX8WC1P4ttCWsVisBvhFSXHwTqZhBU1EF/o
AKt4OkkmNGWyf2XpDaITS6I33sMlWoJpQe0kkqKpjs7ID1cxytA/s4rwZhgjqm8CAKdoQiS3U3rz
kkUYQ6OfccEllYieiRGHI6AIMaGH7d2AA6wLN7mv9ysyGEBZGW4hjYTaCi6OSVt7K78UzV+ZcIr4
S6oQNYAC3iBmlrOx8npQG/vE+rGIlPhltDgj7wkkNF+/9UJytHrVXZrPcsZfqNWYesAvqbu/JoF/
XoukxSzfIKgnheaMR3StJr4HiMFs8sLJTpBGTLzUTRpRFG6j72Z2eqI8BpMioDgkWUSlucDCTNvf
oh3sdp+RnJ8XwQw6xJZW1QRGoNiz+Affm5OTv9WQvxUWyXWEdEp91ouZX+Ba1aQvqrcD1qxsiZ5N
rXpO5UNIDkFM65YJELl4CsNF3IlY43mbwzLiy1sc0kS8F4Z26+vohopfzz6qXncm/iTrUJ4tBxnK
aIfIUmnMq77Wl+hLDnEQsYWRG2e9DtCqYLDO31m/1ZrYFOcgw247pitrAIsmJgs6U8dXgB8HY3OM
4QYLSNFdOpONjPTHSr6yOQ9ySz2Z1bdEQkdNIOVAaDj+ilG3fJHsCyMPA4ODdzFfayyqCCwGJJ4z
AwADA9ctzb/WTWpA+o11Qp/jWKD/FWl0p4QRrkmmxXgsdXFT9dgoJnPo7kOoHvumtDVNo0IFajPz
W/fU/kv5IbbdR26espY02gLNc/ksAm/uqijI5DeTpdX2u44VJiyTiXYGM2z9QhGk5jJQPR/TCg2y
8I2Vm8h3XPkwKOTio8t6+iSw06ZdpvzWCGXkwW7L6VYl4a3M3tOZzFUt9EteYm64cKJx2ftCAmWW
fzpjHFZnbj8pL/FnPHdv0FjfALW8bRqt26LkoJdxEh8AX9oNIES2SY3oCUVBFxztwd8NJNy9SH+J
D84gCvSfYYTMAhM++Fa75pX0zQ1p/9gp7jFztI4tGfmoRr5eOjwQtQz0FIHu9IPIYBd+VSsHuJL5
2RAIkoutYWxwk++FCcWhfCggFWiv4pIeTPTgOuqMhDEny1ABY6CuA/4gRFEHNfxmQAoxOb3JOKZr
bOLQ7yzdr0VqIcGOQyHQ498pVBOiMaD5WZXpG1qOLnx7bKhLmr2WChdK+mvHU9gjpYjMgdEvtLUr
X/j4IsIka5b0rDOy3dhRq4YnTn6PADCdarIsSbMewLWHxKVHrs6m3Mghd/voVvm6kqwtRBzE79iu
spdiMygvis9iglXimj5gmO10VGbjii16uIKe0hkJoaPAyiB+E4zVI19Utm7mteT/utK+w6Vho08q
ONeMRjwM4ct+xkA5VGFocVDu4pgh++s0P3JQOlHDByfBKeSZnbiCNP1jsBWkIlFL3Qk/KoXOHBIL
xpSgY+W9SbhEiW88GwqsHuG175EFknNiycdEJM2QcbnF+YXksfhTxPk11n7l82+9Pdfi2axfzU2Q
IXPTFoLXEG7ZwqGb7PhS6bWrqn+oSPYKUCwLNcRTli+SJYs122CL6HrLt7TjqH5pLfTF+ZKteSDi
WUEQ4KPVbrgYSflgwfpuhRn0f0JJT3mWBUn4MNoPLEp7fDjOPLCbTZASOCORVEmbuSIRyhLBPd0H
eDNUiIOz3ium0tY8ExvyQ2I0iU6HVBuJduMtKdJX9E6uQgPmDk6XWJe8im/GJv1CFS4yOgYKbV0E
0Kg8PRvahI6J3vwXtSgzpeSkDEWQ4PfuWX1Oe6uaT8pFtwVk+yspDIRV215GqFc/t9fkkHO3Cvl9
AheTFPgkSwJqZpCdB8PQTgO5emVCHhPuWELhGx1DBUpgIbSCZalgig2XFLJ9ynpO3qXwslTEIcIB
dVF2QZXXx+Fl0cNzzH9qJDlOZDifSP0RuaZKomjuWmRbldoXo8kI03oSk0P7OXcZNmAgcVCPTcym
IGQOgy0V/Sl/P8myvrO21a7WAxMzg9EgvqrkU7InWJOwwV2JIC2oRqiCTPn9SekbUc8aATHVutPZ
1+8Ra5TKXyJF//2v//V//vf3/B/R3+rGFjOqyn+VjBCrpOy7//y3LKn//lf9X3/u/fnPf6M+FZmx
KuzFFV0yNeg7/P3v389JGfGPS09RVTWGXOdE12vRcVD0Y54Qy5sPvnxn2katZCLOmnd53+B43oY2
eJ3AvqkcvEQ8zxrzfDCVHLD2kPRsXv4MDaGJKdb57sAGE2id4Rox7vJLxVBV4rmSXGOXcAMpsCJ4
ZvbiHvvHxRaRidePNQrfJeeMuNw3WnvsvIJxdxMtXtPUzJUjo38LU+ulvHXzQGudXkrF7m9qOkLw
RXCu5QeNwAu28MIMlYkmrkLwWVABmKJr6qQPrk7Wj0fjS8qkS7y0V3q80lr9XKLKpPUYdfMVBuxO
0ppTeBvz8WrN5dWY1csilBfm+LJC2kkGxyZnrCB5GJM89U+DdxQXyMFAgRpvbhEwiQumM1bRW7gg
cPfIe9RsOJ360PbUJWZ0HDFOV5BIi5NKIl7U++UM/ONKDkm0EL/EliHi9ibZOhX5yrYEy+TPYDXt
EiJovJWcMpmmmpPL1Jc4/S3BCa+LoyiFv+5/6W3n6t/4C4P8MrFJxwUarwcjl31dFH2OM2VOPbmr
/KkVvLn+6QiwN9raSwvjKPhyAqKNZWBkiT7sMS8MzDXo8i1juKMFkOwMXm5V5oeO9LwyBWKE5Fp/
qFbxjOxqNycMePUCxE0dmB0T62PtLmZrM4aqJf6jclCZcpCXUpCGc4AIbIeW0C644lNw7OE+F1Ao
p6+pGDMNUF3y0F3hNOywajvFFx3jQbqlXHY+EG8LY77JcCg3+ZiVz4mFZ4zrZpH9//9zIlnK/3xO
DFU3RFFVTXjvkq5Yhvk/n5N67fS0mYEkSYh0e4DXkG8OoFQ7vXeKn4iDNoFLzsCdvng85l4KE1E/
Et/kjXaCGBjh9L6ZNiF3daqa/pSyrY6SvSW1p7RFdhZHJ5hUpkK41ORJcU58qXGs/i9h59HcOJZm
0V+ECHizJQECIOhJ2Q1CylTCe49fP4cds+jJiahaqCK6qkuVooD3PnPvuV3vMTzEgnvO5ZnSh7Gt
U+EcVZ7jRSZguOZtFYNlyS9EIqOObCKGOQ2c/zRoJSsYW6xeVnLMrekotthFEh4+lgK1QDHpyFV1
0ZvsMmF+rcYKOUl/7rugMeKzodann+SY9MUOX/iOKRRm/w/T5gJvO0+76Zck4V6RXkbAwLIQuppy
LqbqBpuJWnXKCXwyQ9a88LoKYhL4qcBDtqoTA7sct2rx4ZrWuq3eW/M0EJruMlPazml4WMR4O1Sh
K5EZKI3aOdPCS1cLV403WL9EAidrLl2rFL4Fl+TMtpaM+ys0medcAOiwdBEAV+ePKjRvVttfzUw9
lyKjyy6wpBQu7XicBELKz7Ki3Ezh+VS1waLlr3PfvxX3eC/gqxTwVVr0PZGZnsvtNeW5i/X99T53
yWEe1ECtpiBaoUhf9L4/kTF4fD6fFj4WnmWRUzvcBtKUk5sFhoFxlsXsf7Ne8LRALmPsEdoSyAxW
NB8icn4w1MjyxeF3OhKc7aLdzTbgAnFzgUIItj28iRC3/L890NL/faA56yGtyMBWTNWQEHH8/wda
koaQfO5ErYJJWw9pGW0VdPEZTT5MMmBa2uYILGX2uY3vtmnNL3mqvaJaKat9p3d7WOiMpkUGcu2e
CSIHS5aizySKPmJ66R7NJL7O1XgheLkor58t7XL22o3Ko7rZI2OYSb3quuZEo+rVMSqC30QbObEa
O/r2rHHK6ARGi0eSSI3dubvCplgFAybT08BYH5WpOOWM2WEo4ZAtSjTtEQdR5WOF3I5hjyhh8hJN
9Npu9epM9vp630wWvKTJa3jeW2nbCOGrJiovSon0uzVuwroBxMR2hs40IY2PsQtTXnD4/LLimV8Y
Z3k2sq6ym2qmxsGDySEN5xOgXNcg6CFYC0B1DJZSgT5JrLirM+PiT+cPAzk4HNEDGj11JyJ/cVBw
iA/hKlzL+pSD42TOI8n7SG2CQf3TRJajIW7bJH27DwGbx4aFwFbxs98DsmVVttV2DgxVoIKVtloT
biLI0+W5rKfj7KoHbcAAZfW2wNnQ8jHqAaxZlLeqSVRgK17YkdxMBOdmJXsiHw9pBiKoLB2yLzbf
JnNHHcX5M7WqQXvSkms0ukuyq/r2bMn5mZbwlNRToCEiWIFGsEnrgEstkOJVwfPEYqM0zfNlaE3A
V0TCwFc0avqbHtwDfLp/fpZV9Vmk/HcRo+uqBcTKVBmRmRLV1P89nJV+1QdNiVnYMomXNWgJpFFU
DHy0DaLOxFEpk4VA7SoAvjJVYrozBDbGrj4op6q1ziJ7ghyEI6Cvqzyw4+jqe93IdzVe90QGoLlt
O9w9Orpp1lTjQTFKNlgKzCIRmyYxQj3jkLoj9j4kUjTCI44GIVcZKRTugJK+tVEa86vn0J2MwzDX
geUZDL/YX4Sdams8WNHTL2ERnWNP+/LdANWk4VXpf1lNcyxy0EhjQXBjiG8ZLDUQd+ny/HbKb8tX
J8kXRXTOqAQMwfSqN76HVgeYYoqNMHzI8+IznzxpEovPp6DrliAknD/G5PLkzkTwIJAbdegiAAWY
OIKqjKQ0NcBKMkSDyxwWLjdiQplNB6O9mrCPyQDaVASszcCzqbtiAcI2k2jh1ew9pF4ixC+9FEZ0
Ra+Pd3w/Wfce/DK2MVYh+kURwkuFjEQFb7fywOv1qWEqppRxgLABUbOmqMQcs67IwlcUby8J4Fwm
CpL2KgoWa5LoFKNencQDGeFBtn7IqON6EaMZwHRLgVrfO0ZEZUBZEoPu15OfxZofWqS+hAwwGXua
2S9z+iiYGOBs38xzvG9nQBBgPQKdUQAs/Y1qDXdttbsjop/X3jBfS+IQiIGbt2dIxL2RvIsLEaZw
ypUK4VjIB/MyduKbtoxvGlOkpCSXKPWm3iSTmcWzgMxk0zEjWarBmQgoDJMANiYir9cy0TGuz1hi
K6dCBhIqdieQKwPxAlXlYt1mWEpwvSCaAlhsuBAYqkB03zwbm2i996NxK57XcbGJfvJ7rurn9VuN
aG/5aq1Hx7mXadVOGS672MagxFAzR0Gc+HpkeWRpbFPxWzawGyRA0Yobm7s6V24LcYMk9Znjxcra
M65VsHSX9LsmTrzy1N8Ka0DGbUP1UjObq3ETLzCL+NMug+g9cRdFg1dt3CifyZbwLLrFbau3PnLQ
pOW1SbtAVjImdeahjI5xCplTWD3AFZWAvHiJfAfvDGYEUZMOyv5DWyMfXXY9Ga/JAwGvq3asptPa
0wEmGslTeezNU+PpCL2xqXrjlHjlSaj7S2mx+LDMjTVOO9qe0/aghG8DWOAwOlv5cBZV5Swz0pVh
hyQotWrBMdwQQHZFqhzLqzJ9MMfV0nfxvf+jjC8MX0IArE0mOPGpN5k2mwdokcAavnKctgOCu4af
em/0IT1tCElTOVgIc/ObtOLThJ0KFivEhgU7WFDeiqF8I/z4WMqkhur9y/iVjbBY0eRFJuzrxMBl
JZC0hZQ4BtizBO2i7HJ+lgZrDGwm+GTDBrLzprrAuBCBEeH1qCM+Q5xM8wlIAjyZl/FaF5hPmKDq
3kxGqrJ7SmSicTgM8Xwk0KYML5ma3BrNuGk801mlI3YWqnUTXyHnPkmPn+wFyT/IvQrwePrZ/6Bo
f/DLeuit+liN6gH2dmuE4QPd5sPDrmuavqDw+SBa4TzytdD0pA9t1o5yUhxBF2NCh6RK7hD34wZt
sqcynHyGlf7L9SD+XerouoFeVJREKndJMqW/Sp0yXKasyVnAiKQTMmWQiImMJUT7YeWnh8UUr+o6
3msGVArecyjTiqAjbUIPX2xzv3plgEsUS0NKOOV1eMt989qRx1If+mrDsX+sQvmYnEaoRaYr7yfG
NO/i1sa7f1Le1RYCc+6ET4Br5nSgi02qf4WyP0++kO67gIQSUTnI+nQgLF1S1d3Yybvpi2SFi0Ku
MhGQ216c3R2cjNDFK7bZ1V10ZMC8H5hASHb/EJuMaHVWTDroSYRSDuri2fTNLPTIHCLfz1Q3jeRJ
wNYaL2pBzGvgPVPl0BWMWLaDK9nSQTrEa7WnZW1VktA7JPyyWxaDl2zme9OL/hAzom+JMuhQHD13
DWu91WSHzewulCL3ob1VBnx6u6MUy4vUWzdcI0bxGMT0JT+Dmh0CPoDkE3u75lcENaBSK84P4Xue
4F4fu+uidoflBSMJp3bKqZ2ztqK+25Xnhe9f3smZgpLwZPsSmdZ2F2u1EwsVb9O/tbn21inyW/Gj
9MaRYy6ejZt1KzXJgS/xoTCmI4A8I3u13AqOsI1IJimIZpybeI+rzrec8rs30kOoZ0GITL+DLzyt
7J9OZYBT2wMbcRlrd7OJJihnHpgfDmwGUxiq55F4p4u16IfVVY7zFSgC9j9cal/CawSprcl2pLk4
k9jt5MYGn0xPbxu6FEjLln/L7+wn1vJz0OiAk01b/Gn/MH99ivu2G5O7NVIyN9IGN0K8BPFb4GK0
D9QdfsneTe9veBt3oMYOM/LKu5p+PsnownRFmCUctY4xVwZ+ecJ4xOgSL21YcBWVqA0ZW2qImz44
qqLM2PVrbROeTtr4fljxMbwyA9c3HIRKOl/iW+FTtm2kCcVmfwkJvibN4JIU4yUe8gthYGfBFYq7
hf4vN7Hs79eu9jl3vKmtvZJCKKcQSrg6y/hhacUuRKQXvYs6EhdR4j84BUpDruB2nGnrEHxiOUY6
F+FRHatg5rZ9ISjcQFm2hKeqW0ADCDiWT6zyxNDHwhVtM4WSBv/QHXWCMvSPpmteqiSmvl8cg5Ci
8vinLb7pNM18OEQwaz/ngpDhBKoke4lqDv01IpNLEOjHBN9gvSWEmp/+4L4bXFSTOqvbPAOjEO6u
rM6nH7EuTpMVvQ4Bd5aFMM44aKJ8qKb5MHlLUZy4Vo7TgGu5dIuMVzz3oAuHmgScjQX5SBAHJpDg
d5+cQtTgYu+x0d1NkC6FnX01W64ndv75PriWdJI1D6b0e/wo1xiPkT2nwuafD0n5P4fgf9fQhmox
G1UU2RRZpyr6cwDyX4PAquqIEczoWwoJpus9fQaVEP2sFNuEmJ8mg9/GUebJ9GE9yRURBv0KqDvE
QRLdORez3bvWzbuqVXapnyMSEwFpKCdNW89LWl/eSz6bAkXQntK2wZWQamw66clyWODrqegNfJOG
oF+aWEMFz8U3b4ZXhoJ44owhcY8MArlEIS6JZrYzlY+UUzLvrnWf7+dB49dV+iNPnNnkGF6ZVCIK
Ldh5mGz90IWFuZ/V0d5YIz4/PYgLiTIckcgUlJRzBbbFxs7IoZ6XeK8zUW5+oD5azU0p19vT+peB
qar94qUL6b54MpJY9BvlPo6z05YM8TrFK7bPHIx8bxokPai1v2I7UW4/NQCEOsBMJ7dbaDUSJKkC
PqSOhEjGiZJAIqVdsHsy9iIsOYl00JxfxXjvN7+mAclKSQ5MvXjGuLhTwXSp0zzjSKQ2YC5TNNyW
drSe6/261PvhlyxnB1Bsx7qHOt4Np4Eah2TTM31nVe012sDkRh+AAb/d9wbuaFoafEMEO5g+Ejk/
+V2jTm+9beeb6mvnyyhhI/U8NqdJlO/bBA340gseM0yPLCY3xFKZhSo+XOSRpAOUGGWyjSVPTiIi
eUPWbeCNaLft50wuSTYRqIPPX5PeMwHuRW24y8yNT0kxlaQt2K2JMaNCGrMtX8p0vilw0ubqa4Av
NLyhcn3EwnIXo/XWGDCFIRrwBwRYmC2wafgey+QWAWsl6JlrPuBpSgEcqP8yOKFu+KvZ5EUxDZN4
W000RVHX/pqYa0lTjb2I7Skis7qIsFFsRTzVfTDih+uleLuoMEnz6VT21XkljqQVlksUsrSGpU9A
D+ZXk0ASWYbyS8gseq4sMQ4m93/Vp4dCWIJw/7lQ2DX46apRAm5xDWksOxS0JmB+OJe2TEtpoaNA
by1WgbisB9Jac0YjJFBwfdYVHW7H9cmWM25YYY/rTgtoGjHeVxq/mBgJLTv4xZQ20xFQGHf6HDOJ
FJJjKhnHtZ9PEibA5lSl8XHg6RHEc3pf6XPyV2L3ag6/ikH8ZujV9xDWVRZ1e2FdyTpfX8rv2+1H
bD6x+KzCDTwXxRIeAUC2Galkv2b6igQJJAbB59PdMvjD4SPY9NFO7Ww4jcc9GTia9zbu16ubCQAD
xnUzygsWUHyW8oa3RI+0g6HJrICm04JVrToo7rQqZ1aDTyNV97TyIRPavkntf0Z952UUznGbX5zK
79b+PdbNt16AXNGT/7Vmr9GHultfi0shGO78FZPyoF3G+H0ZTL8VutNC/FGniUERD8+rbY+rIm2q
I9zKON7lZHoLoMVn3dh1aMxXLEAp3eqzaM7uiZ1e2Z3UWza2zB0t+WyJ5rmQAVTp+P3i+Tyo6Xkl
L48W5tu00LghZ4hK8xRSQubmSSyNo639xkYTza9/nuyr/DV/uXbZANOtPKCmMQGIMDnCwHRFR3/N
adjS7VJAk3xu1NiFqHzKoZH6/3xlaLr815vA+WJqGsRKWLuqLqt/XRkmQrAyigEpNVUEmmQrMM+Q
B81pVViVHDJXW6fClqJkbzA//Cxi1WNazGqOM7SQiD/9MmSdMWKNKGVj3Ue59Qrq1BjlTyyXfj/2
Ps5MPzEMR9FuGgab2X4yv2Vlv4iVs7By40JjoS3uuy/L66ur/Enm0kATZnVeP5U+Le7IyhKebLTM
WxtsAAkPu0EgPP2oIImLvparlBH19IsRWDN42KD8kPCZpf2e1mIfZdq+hukxJ3NQWnow2nGbXnRs
+oQk2YZg7bXmkVfthQ2z/EfVNMzF0AmG6QX91x/wltxu2mOICGI9mU19rJzXOM/I8uoP8pEcraGp
3LQW91VrwiwzD+GnfizT9GJ+9gL66r00GE9PPcORXcq+R2bf88wm4JsjcyPnF1PB3iDeTwQQW100
5rJEPrC+6aAEbVIceXYDdUTJNWipm+h7gVG71ob9uhYx2XHmcVjHo25sQ+LGOkfMMamU+enJKyiF
4dKY2bXPlWtnEjGLWa89jAk+IyeZvsiTs7DutQjUJ2dyFIJbOzgto4RtVqQBnci8xImus7QS4fYp
VwmkWPMR1ti0gZAQSUHmARJi/rciDTCAFAdt1VBbLqt2t7olicRWioX0+A52wu4KKkgimIyfwis/
lFF8OkkcXPMIelvYXnpdOfI8OH7DLgqTH3vAcpcsJHrynkqzMzPYVN66o8QWhC3JEcw2ZpiUHQYn
GWlMxCk8/U5pdwUZ0+mXNajcCiXJs5rdDOD0U4IxZ+3W1dINgUSYnuizySeDKpee83i5Mph0q8EE
Ep7gBZL9Gf017paneJQbssoi/JufSzsiiPP6fHX7OXZJ5pVOIx5domUFGfPFJSKLSPRJ9Stfxbuv
kyqfVvsZi0aDfSxg/sfwx1BSOLZ4B88XEnjma9mlriEpbkN6BcNqYxu/mb48IPzqCN5bjcBNrqBJ
PXPqPMvA5qThPOm20KaHV6k2X0Yt2RakY88ZWtM6e7RvxIPcpyK6SUJ+aZf6tNE/YN5b1T4ygRvV
m6jaGrlwsHqs1LUViE0b9Ou6t3pSdSF3VxNTpan2xN/JllGtAzUf2lS/J0YAGdiNbyAMCw0XBEP5
Qv5qz0Nl/o5eJnC9aG2k59u9SYyOrEsB2uK026TfoQghhNSVsJ6P0tWC6qtuakdYadxeWO9r49lQ
uqtxZD4igMoV4FhF0VcWq5uZ5LhChUXFG9RH0g627u6g/kq/GkbrTXqRmUii5kZKRSz9r24y2NXJ
O21ozlJ/MHsmP5Z5H1/hjxBmh4QPfg7V2CZ7kBP2IHQPtSCNE4CBZhvCYScqcS9j8qwba7s+xdiU
UIZ0JJJo0xpBUhFbmhmYFCF2WMW5vvVfwiTf0ueVr75Kr/GtVbpTfkI9V3UPTVTvXL93SQFCwCbZ
Zk2Hzwc3LbEyJP8QllPuoC447SQxOgY8fwpZmgkZvjfO4JtB75EE0KYduSVKGYEs0MLzqX81Ujaw
FSIcvQliZLH1qeb/qKtkEsrJbi7vOCl9fUQs/REPv1anXhNgWzILjY0CKlwlVqiUA6V0RgMMIEq0
L3Q3jdkch86ubxq0kYRcRgHVep5jNBi8XJRcnPgcJrtVJSimX88mPd6ajneWabyrMe/q+FOdW2RD
DZkPXln8Go/dfSEYzFgD3UxOKmDU2KoQ0FJOHpf5OXPtPAmNbsiCJxMoGTPudhMMJWDBZp2gi4H0
hXbFwi5iV2F8dN9S37hjBWKtIakd6hqhGqlrTkUQJ7ibHxI5gOOreXsGAwuuRUxFlMNYAr8VGo8+
1ZA9TDtZfEnJ2X5m9xiH8aMxzT00MvxGxkFp/2XtTPP11xWrsYck3VbBzWZqimH8VWzGNbztvgBK
nDBJRZMfNhHdaei/2ghEHKy/W3KqjmVRgQNqrrnqaBsaJMtB57dpiMVh29RloKiWk1UK10EMb0jm
pJY+om+8zkThDKEHjiVWDCc5mSigOkw6hiEdrGSE9fI26JY/hAhb4e5IjUB/hXYvva2RyPpikz9y
ommm6UvPGLnmsdfOoSsiDCOxJLtJu0lDQjIneM6PbDR3DeLBkr5Nq8n7HA5VS0KWyF68zq9s8bZq
t5zP9UUwtVMufCuZdrTaD9BDQxOoTK3APrrsMV0zTzcrTtwc/NQ4DpeEAgxhCpF+CtYQy1sJrTGj
1oYjfEmVCfcmFtQVCb2B8OTJDJv+zItKq8fEPR8uRTpd8Hpe4jE8U//ZTafdzOGjY6DeJ4qdvDQv
c5Z6isYzTKuTobZXmcUqvjRLPqHVoU/9phiENFoeU9gB4wbiyu/osyHsKJxCJNLoI/HTNHYV9W6r
gA6kEY435tTcWc11eM7T2k75+6mMOWhB4oefvh3xbypfksq0HkFKwc5HyVsnSX8RrHaJrkKDU2ao
3kBrvgqUVYoYMdgO+if4ttpN0nhIXP0ijMkJEXnRjy4YWDcknWYgncZ8/BT8QIWJkM14mHoCr1La
6YM3EqsxYPbDXKmb6P5ahRPeZh21ke9vEQv95kyFHufNuVTMi7TUt1EewXvukEdsUsJUw144LwLV
h5VuLQqQpSKRQb62TMZ1mEYKNZuhK35q4RPpfnXYrEcB8QzMFKXZPkVrjV/kB6VHIYsJQa1cCWzm
Cm9XAQtOUrgUG36hmJ4ClRz0TjfIHkY2QV/QFXPb0nJONDsh2RaTWRDUAiftWTrUBA6GD/7LW2Q2
vN6YcGzq+CR06wgExUrgiBz6zZ3XSfL62+KryoxbFDyPEbnGrLigjdvkrDTqZaLiGkIw4c16V78h
2AwDcKZewa8Xe91SeY1AyHQheywgnX6+xgBZodiMGU5vNMHe6NbIuAfRHlTAp0gd2bm1eeWa9MQh
BvI+qbYxyVS4pz0pWbx0VTz8nHLWPgR5JgpupqJsH6ax0aatmsS2xca3QsGHSaITGOwDohcwPM/o
NlTy1GQqDSbMR00BkN0j4Bjh+ebqXh9Ff7mmx7IDa2hqBDtyxyNpspEtrC2CTHJTOhN4IESPf+4c
ZP0v1ZmBiIbeWVIsVRJx5Fp/HWtpKlta1XekJuRua+0jlkIawyWtfIzx6rOhc9r4xWySbSx84qwF
8gVlE86aCYDOREppUsFLFtQZjJxkBiJBwGRO9B+jjjhcwahssGaAYovY8mYWIjAy0RBpNog0ucFd
GS9kiD9EHr6j8l7lylFNEvIFr9nyUlTrvh2hZg0A9UNO0OnWU3GuBvfdM6Z0RmIYwiNrsVsBaB6Q
BUez2644slt+nmb2R2Sn+nTMrgpg3o7ZSM4yxdKJHNHBRmT1oTqmqHUU1AvfKhbg4qq9rXTrJRAP
hozQDRBAZpciFy9GzFom/pmxYzyaY1RE7PKyxy7dpexdIofNYwoyNwKcXf346cCWbqrP8Vqe15mB
gcKDcIqumSwiTWUkhis19weTubZosCSrkfNtRw+vUUIwnuqLaHqZZS1k65mdi77UM/ArKIuNTsRh
wF0SWZkMhA8YTkuA4nqTIKiQLjRLg5M9F+5k3DXvS5sSSNCcgNNqJUby8kNDGCjRluubt5bBNW04
3ByqyCtjfLsVlyDO0oNDs1CQo7Oy0J3jA+CBrYRcKmdZIvClszCJ0EkVj6ibvZxdWakQNgFEVF2I
mlZlt5s719JS14r1HeNDAC0Nfkxtu08pDrToMczyrtmpueJ1luT3mrqfNZbcR4QasGh7N/x+4pae
Qu0kzc7pkl3ULLzE+7UFYlvN/pwqmPB0P+arPEp8kiBodjpn64ot3SawjG1vh52S7btnDUTb3QSO
38aN4MQzHE5tMRq8sMruEHFOmn5pw+qxAAACR7BB4ZaQ+gcsQIt/qkjZJ5VFb/K1TpMzm8uWkgne
OcEeOsMjDStu+4YsBr8P375g0AIu3EtCe5DTs2F7XWWesA2cTJRJZq4e+pRmST4PA7Uwf3KqNBhB
9fxu6ua/FCyq+ZdODj2pjP/AwAdj6Bbv+V9SjG4xtVDTm8JHC440TbUt/A5xb3PZOfonRJKtTbWN
thkwoHKL8j9jxq5puchYhZpa2JNckmvLhT77NtNCEn7NRGtw4upRMOUEfKJPup+iNnjXj5p51u5Y
rGZ9Lyg31cy8Z7y0cYd6oH8vDKfpclwLd1ECNQj6jCLLXqJYz8fHL+KO5UNG2U6oNmGHJoI6Tgrr
CRj8ZYtU/M+kHOgyhM8YsCbUCWX0pO7AEu6SV0OpWdyB6aMjjuIAy1SgtGJQhnqgr2ZAdNShbMKg
MAJBvDQUQOTuDa/WOnhKAYjsdaT0Fo2EfzrvyyHfy7HklxpI8fTL0mBNaLo7nWTFtOMYsx9aqKQk
5O7Xbu63FtRS5sHY/9Xhc0yY5PV6wFzpkJXjsfrsz/ILye7FHcAxNiWJ1EmfLucR7g3Ts6oY4qDs
4q/Pp/U6t+JZixh0dQerTJ1UMDZ169RzTwqQ4nQKKwr5yvaYFSA5gjw4G2n9LTeNIwog9TQ0rs3X
yqFFXLUvZ89J8rSvsBCx7ceoDIc+9hqdVtCKg0WYGWPMWxHLWDw3+4Uzx2RB3E6/u8LE4BJvzRbJ
UOmlFv6iZRpsfBcpIwS4XRDOv6tPOs5NcSXurh26nYWQt+eSX56h0PlOq3yrbV67Y43LQ2LGjTto
WJ4sYOOGQ/TGUdlEQVuh9jcOaq/uV3HaU7E81JLGUS9uRS/dSCiH33DBYdTrPAnYQLqR2AvkmHWP
t1Lh4Vgp3QZ0mMyPyOCaJk/30ThQZ0xXAUN62cRv+hi+yPSKFrM75rrCPB0F48MsvvLhR0LTldLP
A+kUJ1ciDAxnzko8U19UnjbDeUwaoqPFgPQUsj3A69qTghUbhatKuw9wTBVlHoISC/VJ6aQdyX0u
mDRWYjnw4HHZyqiDEnwszRh0SUUcqK9MRO5C0RlhchxNa7hWrS3QhyZ0e8W+g5hJbB2R96yOXUg1
BKaMkvYexvGH5a4YuqWgxLYBuK8nBA0XxoSgOxbeBoZKMhCDqH8v5CboGzKzT+oZJY7dLk4srIdk
SuG3ERdFwhK2i7Q193CYHM3AbsK/geQCn+Umazo7Z9djZfXLxLgFlabbgtrLpEs7tPTa5WZKGGhi
PYMHKTa+CMxyDN0nNrfqmPgk/tOLBvePQfrSagdh6A/VEAYYG00RT8Kw3JrfqT5vER/v6kU4jXCH
Q6LsJaIfh7fFYlTUqEBGt3ER+Q3+bpXkVwK5i4jdMLO5KSIpAwiP/CjM4QUfTi/xA4LSj7bktYwL
VXUKHeDYvqDM8Ew6ARVMofABd95j07hU+vbPgoVCWtDVz37Nl9K0vi1/V00HXuQnojSIgTFXNGWI
pUcrOo1mdPojf8eDtEeJjshnvie8driJyyPBTVrjdL7ah0Go/UiUyjGBKdVlmphArBDUE5yz3VOn
wRTlE8sZGgSg/jvZVnLJR9ANQhu6uCTt2WAEQomoqVi23GuuKnMJVieoJfl6lsbs0uXLRY31C4Zk
HtSBojSm/WY1kwnDTeuiG2lyYmscTUO6yHhg60U+mVjXNqOQMVGQ9xqYJWv3TJAQcP6FzS5dBCf5
LqrwPGBoG7ZtlO2ygbhm6Xc/A84iCwtVNWL2STk2sxAAqayIQT9LvxH/bcHcDN1JPK0fCekZmY5f
tHQnhWArWNxCuvvnOlUz/laOaKIiGlSplsFdxmL0rzq16IWwi0O0W6GKqLBACC3uC5zk4ZMrzVq0
1Cl7Vl87lyuPKPiH1fL1q9Cz4zpgq9sowhVyG7wmBSMlkrWsOybSNU6Z8am3GcuM7uJ2AVAyAShR
WPFLnJlDCo8DSIcY2XnzqNuOzmKAUDnRpM3usqzAzEAPlZOb3ExX0IXtuNyz6F3+Q60UTXb3ioMv
laRTye41ljflgQFiQvqSnZO8rl3H977TTqobV5v+mSrwTrlFDmqNS165CwdR6I491HIzZqYo8pJm
wQj7/KMi/aVHGZaMpwY2XNmr4PkPGJOC/pdWlU9XZbC0yiFTGSrzbZmikC7RIKJtqRHxTCdAEXuQ
Ajojq18dCd+rvVyZwXiyNPPQVnudxKgifWMK/r+WXOmXZtMGMfnaSFJ5LGY50J3pOipZ8ApnEyv6
+qENtaOnTMDYQgNIkcjC7dzWNiV10znKWSGDPBq+SlbTi0LzCzF42fa2kWcBxp8GmwUghvmdKiUP
UeG+5/pwIc3s1vxRwvGcRtPZOBNFe02ZhOuM0UU/0hRf5OuJMYkq4rCF3M6H1V+Skflo7c+cka9P
dh15LljhpAvL00ojLhSGivTJgXWKteWgOiKMlTGbUc5XNKCx35t7RHzcaB38tnAfs5uGw9NQjTcR
iYNVICOhMXFQVPUX+LpdoxtBM6nBNKpBsV2mB06uB5aX1+IYNQfWeL7Ondwi1mrogEeKyrpxBo2z
hT2pQlA7NeWMf3Amzn6bYY8MU5uld0HVNXdMMzb1aBzbwThalXiECb8dssaBIpVi3YcCjmwk2whp
hFnQeGuTXRzj0tsWP0M2+3rdkpGW+yriB7AdGRpKaCfuptY+9Ys5EUFNWAHuzniHYHS/rpQNLM7X
8TUnNUIgsmrM3sndshlgoiWf3V+jNzTs/5jP+aGUI3M2T6ginxnHELv5koXOrYDiAAfElIBiALCC
pZk7UUVKBYwSvkL4W9fYm6yXMmcY2BLZU/IZH6C6HCrBn2qG84hr8gBK4mCV18FaLyYxACVpX0VP
8AQRnKlD4717eiJ+bnW63tDSrjnZb7wQlnSkZTlotKAOf2HEXfeLPw9cBmPsuXCP+ASgNaAJ1TaV
Xl5/SFiHgWbc9FK6kUmxVOY1MctrTS3LWDKiiV/1GoFf4QD1axXfRDQwPUMldVi4lmLL5KBKRWEn
MGgnnVWWwRNE/jDTmlnxh2JgepSz1SU1hWNBiY+9Nh4RSh7ZmHeY1aVmOpnTcMpBcURUh5Bymd9F
zO9GZIqtQS9UbEWaq4rmimKPL1iTBjdPZ1fkCjxDJvRVdrSvovrMPUxcz1TsjYQSlZwio3Ksga6H
ExzLCY4e1rw6mTNmdTD+h70zW44b2bLsr5TlO9Rwx+AOs64y6xgZDI7irBcYJZKY5xlf3ysk3Zsk
pRI73/qhbppdUyZFgkA4fDhn77XNco/pG98ZsHnwitGJuXt2G8m+DCZudhI7zh5gyolXf26jjM97
Ps+TK5XbV6Om6dyatwHST98pgdCeQUmjiTqdFxjTHVSgsKTP27E6z9AkqZ7e/KhJk14nFkK2kqR3
4yzXe48lvncLEBXIkJxqo2INXgYvY7b34aWXIXLW4by02SY2eB2p/Scrcpv1oUKWbCnZtGppUYgM
XesoZcAWlDB93FjTuu/VOmyTTV1QkmSLGmX2pkS9ZsmN3843Ket54BTL8jkdwZoZy+Tcv+sP9Lvj
MadAvr3KVbobC4sw+PKYBsBx+mUyliUMsdK5sujmw26lHEoAZ3H0kqwcVNynIQ6WwvT2TdWhK/RO
xqg4pSe+kG54KCae6so8zbdVVl2wVbjgdLoI2YdBsUXYQ2ZsPR+1hPCRE4N0viWhOyZ4s2IPbxGf
HBwlFLQCClrczZGPyTpaJeetTHccAXaTanZxgPibUkuwIbvDCM/TZ6Q9w0PJGZi5yVZy303zHmHx
HlWr0/dbSMxbL1/6n+GXXMfAVp3PfXwWaXGhe/fcDhxwm2hFwO8kSM3qcW0CM8A3EBOSBX7mh5zj
f71xQDbfHZHfinKqoyBs3/3rf52Xz/lVWz8/t6eP5f8+fOu//+rbb/yvUwJ+i6Z4ad//rTffxM//
ef3VY/v45l/WeRu102X3XE+fn5subf/l1Tz8zf/XL/7H8/efQkra83/+9a3o8vbw04KoyP/6+aWD
tVMc2vX/9oIefv7PL549Znzf6WNXR+1jHj3+8k3Pj037n38Z9idtIQfzXGRhWnCoZ3M0PH//klCf
TFc5qGpdz0YuRtciL+o2xGCqPtGr8A5bJu1R4HPVX//RFNCE+YXsT0qa/GcpleTrUv71r7v/6VT9
8cH83rlqOW/3ZmzG9EHLayvL4Y+H34bWySvBWu4axmBW4ZkbAy4k69P26nVrTWm4tBo6Gy+GDBE6
TjbK94XZzhrx9KxdDpSBtNSqrWGyrrrKGdghUVLEcNgnHT7JRDW5vm2iQT+0bceBBy+diyISmj9A
Ez0pb+NXomuf6F6wlJUlDtph5QPOQ3I6mLD1LZFNyC8dULwrqZWMoOBbBUSHSSAfrfOClAczEUa1
rvpmqL5NuAbdi0AY/RLGX7caDdjlJ0ORuuVlj0JkDTKYWnyGY65FgUnhxX8U4KuCr53r+uRrdaTi
yKI7YPAigt7CYEfb0q9Qt0iLkCJbxwhGV9R5YdcYuVeTnKetTFq2yW9JMpQ8579KB1S1VnGeyi8l
haS6x2c1G3C57EgXzn0wZCSZX8y4iO3yfiIlrqSvP4Z2LU/ycJRlu8rMykn6M6gextQGSycxao8y
Sh06sdJI4o2goFOYTWpuISflVVCF7XKICP40N3XH6zvAM0gox2KJSWob4G8thi5hSe9rj0a4UwR9
+GI2sRfgJqzMvP3WoYlor+1u0v5Bsjvq1P1mFqEQuN0dM+xjk/k4s+nRKtWVEjyADUbKqxoKUWWf
59Vpkc9lecLCTioW/bTLIcw7BCEo1oEGW2N5JKe8eKoS+6EqvGEp8gZ3bRXfG5Dy44VKJyKwZtZi
T2Scs7q+sY+yoelW0ivqvaP7Q9PEs1nuYg/mIIFipsdWhsM79MMyqb5VMV78PqCqyPtEh9VR8uC3
r+w7ozcO6cQkAN25QUfoaWxjqSJ7HIxpm8/Jeg5S/45w+Oyh5VmbZGzBpi2NCFVB4acdFi2QMwYz
0sbp8uKh8MviWSMcuvFFHBFKXfNjCSfyywbgeD6x3Edj6UBt5grbAEMC+wFzEuPW1wYb/rlkzYhV
RRkR1fd9pBLawV1T4Thl0qu4bccfllM+WXoRmoOXX8TCxOiUI+xZoiZpCtKkVFQvLDs2NyIxUoeO
fyQ/m0g5NmHX+gmO6D7hF/WTfcfO9ShK/JZUTbtBGGDkmkEcyPysqdtu55sYmKw2UyVar5E9l4OG
Ezp/irImK+1jQ/hIZMYSwQ09Te3RPEgcjsBxSuk58Nks263FGT43kO4lZk3XMmqLwV3YdtUeJYNt
s+cYETapWnfGnvmImo5X2rddxjFl7khqEnkSFkuntKcTa8xZwOnu23cArumJSjezj9HPz/0xgZI+
YIZSPSfEO+59zs6XjWVU13Uym4uo4YDTYhb4GlI7w18905fxSBD0dg3HDYLylArR7dmpibRyQF1u
yH4IEMa55biSshKg9X0zTFH7VRJdspSUBPPkpKamtxttN6V3ZxUgs404TqyTNHB09ajd1sZN6Au4
hTCXnPnbmIo5coG4BAAxJfUxAa/NHvPHygoH6MDs74ppxR4rXY815TpZFngdi2qGY2NWLuhJm50b
9oQI/0rQ7OtuVFDlm2E03Bcft6BxPhR1nmwEB6v4RNKSup7wQR3E/gPyDDfthXfkZqZlPJTdUAR3
RhAn0dpIGj9DUWM5zknku568G7h0TU1SJVS0GVbjS6vx+NN3S8YXVSfJuBKGTOSO0j0Ok8qLpb+Z
XMtvbt1oiu7DQJJ0NdeW5bJszGW7iTRi7CVZtwcyWTz38VHhNlhqHCbyOxUnZrWYo4NGtu8TH5ZJ
EFIGmZpOPw2NQXhea3aQfBM2gnCTInP8yi1hT4Brg59eicL7wmxOchZ/m6DuwOiGJxXxti/h36PL
8HiF7ufC0p91YhDtuwi1g0Iaa1zhrZRliCt3DuUTWJ/8qsf290xQSYh7qLZaWpHS8m+1FCqiIJwT
ji4dalXU1OwufVBjQDJf7VkU2VvdaHJPZePPHgjN2CV8B/84b7QDkRtU5wzgOhNtOCykn83U/AIX
7oFfTweL6dDaHpoDgwXU88xYsA4ZwPDnrmrFJrG9EhZbVNAoZRGA5TxXpnjUSZERK8ZbUq+6EuQb
sYqNGtE49xPtnjB0wiMaCWIR9JbBgRKaRr9oAJZSpBQzkV2zp+ug48sEKp80TF3gcGXhGvFxKeMB
UUSThM4HLQzxtoPBe+zRuEDai+JCCkFV6e2+okuLfBxced2DuR6az+XOWhVbj4F8p7acKI/Cj/xJ
byQeWhzaoMJxHYmMkr2W7by9npx568kPvg8yCuoIifr0g3br+zv6fgUL9SFWOaGUp99doQ7CvjLy
6R6aw1Fzajsr6lgruG8IQ5kalzgql6+2kj83a6+xIh9e8V0XqAgzpqRyuscbs3a5EvW91XykljPk
nVUZbORR/MFT9H7zFC2HnZtCks2x4rBbfLUbTGtSYBJrvrfschupWqUPGfVPoqfnpLCWVtX6j1OP
pWiP2qrxzr1mDJwPBLHvLBQ/PknEOq5W/J/Lo377O9hT4fhtY92zAVqH1bWHGFgIQkiA+ZJF9VVL
6EjEsrRtQnkuOTKgtgXsIQJvBXMMe/lW9s+D7B7+/GHIt832X3+td/Y32E7M+1reW/h8ktT/qjz7
TFbZdh7oF7fJmVvc2RUOvCE6wyR3CDU8aL4w5Gfj0prPFMHnXksbylIVUx8200ieFdR4C1Qnho3o
anQ+cKP87jd2TNejRMOpWup3H+Zs6yKshX0/Gh2ZmPWiAhb054fy0RUO0uZXw8WRg2qH2b4frGkt
2qeOPdefL3AY4X/baX489Ne38E4bXcz1YLuWfR9QGmtDKlXAi+35iKCaD961396JwE0k0Ft7rn14
MV7diT+3CHdz5x7AP/Qbf0zrz3Od+/Pqn94P8BpJy9GRypK2eDe2A79J0D2I+zYB5gXoHaFmGWsM
TdwbZ7P6g8f3Vvd2eHzK1YgS2DEIqRCZv70rxyNanP3a/aQ64thBlSBt7Oh/zUGPGvtm9j664K+P
kQsy8WOB0hxOv89orx4jK94Idd+4n6Q1s0Fl869Rb/z5GXLCfT8o3l7k8Eu8uoiecPIHrn/vLNgy
H7ELQyf1bUbu9c1dRBc51sTTiUpTckWYwAmMmw8n5o/u8t1KYLq9O3TKv495ZbUge6r64HMT707l
3z84z2S76vC5aec7R+fVLU7mUPX+jFU6k94CrCIMiz5jBtYqua5mdGSWyPO1G/gPsg4qeJpNf5aY
+vbPT1r87kY9ssWoRbCYcy56+6QzLzKcKbLuB0KhorlA1phWRBfwtvflUC69WcQbugwQT7zhabTp
emINizdljuy7MUN9zBHT+KCd9NvfSWOXkKz1DO13r5A5pMpMLHU/kQjKMcm5DkZ59ef7/nXWYf3D
iAH3SMhDbeTtbUfKsiudu/dhT/vD9YZLjs0gCAzqfRnnoD9f7DBY3k5xby/2bjRHXjl0MnXvPYMa
hk5Ppt65jgr7g93Lb57am1t6N2RZ7q3K5SoQAmhBBvU9H+wHl/joRg5P9dWYNTLwUVXk3iuUU8Qw
5Csa7g+D0Ed/fl7id9cBtQNwzXYsm63l2+tYOi7TPNb3uL7WQlyAUrswb/xdvcai8EXhDHfWH2+M
xG8mnQPg599XfXd3uo5gEyaHq/Z4xXNQqQS5LRB9H9NW+mBI/O71f3Oxd2NcVEGe8zi5GHAuaApb
f9cv+zXmAGjMHzzPw896P/5e39i7fQ3CZ/ohXItKHo2obyMpeWp+8NDkOMbnP390vxuEry/1bpEN
kTD2CZcKhLtKSDIo/Zc/X+B3Q0Mqqqw2GnCLE8jboZGH1CnCJn7IgvYCzvZaT/lulu3mz1f53W0w
9KjMIrxUv0wPVtzTfJHGPdo++nXw8Jmd/3yF345xNsBsBpnn2I28GwBm11DAyssH8s2HNeKAG8PH
cp95C3lNVWVnrrJVLjdEwv75ur8+P8xoJN5KR+PL5PJvn58zlLMf9d7DFIn6rkppyxHOrAMqu15e
L/98LXH4MN4OvIPz7SDMd7RHCebde6zxWCg5BF98B6RvO30us+osRXTddu7SHDOKo+FFkKplK+6A
cK1pV6WYbC5ARVCuoJlksIWKhPmtIt9kNj4YSb9Z+vjtPMt1FMc9Id4PpdmN3DwuIjrN7qII4Xjb
4jNiwQtfmikAA2KT3OGooLEyunwQXYu+ZljwDcvCTT94Q7/TI989KYFywsUsS6lPue828qzCEMRl
/CXeQWM5z5bUsTbIM08/Ov39ZtgB81GeCc2Mf4R89/5M4YQVrEi+2FsiuqE9HZASkO6ZevJ5UT86
dPDoOX0wEH4z6KirsFnUnsd+x3w3Doo5cCkttV/yvkKUto9i0kXkB4TOXz9ONJbwrWz2MCYH3END
5fXiRFxLg5ore1RXAvXCzjoa9wg+js2N2e4kvlJv99Ft/fowueRhEqJWQD3NfL95onfg1JVZPtok
O/VXxO0toyUkiG2/RlK9Kk/99c+t0T9qw/23zbU3Dbk/Nuv+P2zD4RN/Nbv80oa7LoLidQPu+1//
0YATnzQVKI+GmceuWjqHzdzP/pv5STDTCY8DsqNMgev73w04IT5RT2IwikMVxGYX+O8GnPtJCAok
6O5twZuiLP1PGnDvlnplUSAzbaS+LsUryS/67t12LD919CFldolf4MTZ6x3A4818Gqw+LCe9PVT8
eike6et3wJpkT5hasLCJKvL2AQSXcSmW7Vl8/OFE8tGl3i0kIU1FmXy/VHCUbzKodxiO1xJcUrot
0+yD5fLtSvLrjR0W7Fc7z47ybBskATHb7a5BIUP66qb+cKNk27+7K3qlghkSbTZD5+11Kk0TQ8Uv
5FlC+bXC2lwTHNCuiqiIFplpEIaaReN8OoVogMkQLohlzUdSgiOy5+YzyrCo9ykjLiP4MWuLMvba
MArvpGeQYGPFnLVXZdE+IQ8pKAOH6tbyQxS8vZPgOu27VaXtfummBdbJFPu7N1cIKKu+NjbBRCSp
0RQ+xzEWqxbF7ma0RxdOckrIBNWB1dBiUm00MC6/gXk1NcJbxWWf7p3Anze8JfGqCmALmRHkVdsR
DELZ0zo1LMQ6Gh51PnvWczQZ4iUd8v6pym0Ao6ZJ/p6fR6iKguqs7+Z2AfJ8XusxBlRm2OW1W8qI
zdj87Lq5t0iF3ZKBMbvHdGGrE4NiNCJgaz7JVTKeSl+G+2FsJYmt7ZDt+IPERq5SPEO4IbA31+Nx
0DnkeJqob85lVZvlOhui6SGts3K+lAOT8o2djRHO69yMCxRsLbmks0jzcdkBlswe46YsrLXTexEp
GQZ70RvkU/WLZ6V2vKhkgBK0T4sEJIlVF8hxECBA1MyLUlhrq+zov+ncVsWudNB2YukMDLXs5tHI
73lyfbzy2qLA5UcHEbNWbOR3nQ9xg1wDp+7Wlt+RAjqGTf3ViDGkbGy/wvMeJx55J8EQ4DPuDJRE
ay+aOPavgIGE26YTqFIyKb1hVQOx6E/GlIjtiykqcxpwlequU+EkhEN0cxSsxyojx7CazAa+K0Gf
zZMI6FeQ3JWSqAsuiYZJn0DEwz5Cvbd07U0VKCcCC+V0qz46RUvtp5eG3TYvQdJ0myDqfIGvEHuf
3ebBAUvsvThdVB1bISre2Q/ArxauzMBdWgc24iAymO25tG7iwJlu3dCGAR+6SQ7pbCqYgfo0unVl
FZChAz95QNReOxc6wc8E5IhOER9vHWK2PKQClbnjXGWj0Z8nnSiKHTFs00R+hhGvRWwON10PkaWi
pXTfEgu2MmaoFy7Q+U1jedhkK3zM7eQkt5Dq82XZdWpfzql4zuNu+FpkqX9Tmt2wTzEBBAsrATE6
Hzx+XR60OyxBFbDduYzWITId3MghKbajxrg7Qzy/iarGVAulhgRyLpaAeNHwuX2NQ4dku5yZfzHT
Z0dg2WjMioghKhQ4UTY+0DbEpoDq+SEbxvqz22A7QVdRIDGW1QRnIQJ7vYxyh8RoMsi2no1ZIfLI
/SAhuSYJlfy+h9pIKeDFOArWvW3os6EqbXLnUoLr3WpEhhipAf+eY7K6WIHemzIm6Mj0svLGNMIS
anBsXtaunm8mYYwGPylqriqsZri6sSgug5nC8QB1Hi2f76QneT7i0/NiXTyRS0lUTWoOyAqMvpvg
dBbqPMg89wGovnGXycBGBEqpZoFvPzqTINQ3qAa6tcb8d+TSTgB0OsmtiqrotpxS44paMinkNlis
54Zq9XI0QAOackzB1/o0xlc0w004Iw0mHHA6hQlQNMKQmaNQuTLLvvw2isH7FsfhvClYvHukuLJ+
BGc1XGQOZ6yF4zj1ae1DFh96PPalyrOL1C3g5/JS7wuoqEe5SNNlFJjm5QwWfQn0xz+iPBNuBxrE
69EiDq/OnGbvR2P4VU1uAH2xrL86aWVf9uQZdy8qc/oLp1UDG1n0wUNJZCtDJyQQOguIS5sthOdT
+5y0fnUZaEL/un7yN00YDk8zW4RtVyXNtvNjEsNELa/c3sIW0gzRphoHFOBKYFiQ1eF4PkX6qgmL
8G6mh/A5I9/eZfL1iXdou/qqoxd/b4Ag/RIJqELj7MEa7gt5ZvbEPEyRxL4+evo0D3tvlaUZuMNM
9p8zq89OJxQbD23ufbN5kZeFMjCNDEEG+0z7aFehTqZLu+6ttWfILFkW1Jf1urVpOBzSKdzr2uRP
U0yImFXbJPWGeXFtxbZPMmgfVqdxVHRMEpX3Dcp3Ni+yyDALoH0k8s2ez8qdW/2wshMVhYu+jpMt
YhdC+dDy4qjV0R1cF5JllV+pjc0rQhQTkSb8e5odpUF2gu7XoYSf+6fYPYw1s0LFVof9yM5JgmBN
35VwnbmtsYtxBty3aF8WuYy8EwcSy3rw4oETQd92j37YJHJhJF51n+vAX9SVaz06dStnXlNnIpgM
vtalkTn1zTBrAL0tpNt8qiJoE8JoCFQKgZcPAQ5UJ+su7d7kBIAwZqNbNz0bBblxfoU1KYJUR6qQ
enLQsxBFb3oPIH8x4SQlPo6pMUoCnWk4n1iOjdhXjelnXbfNzqMHL3HlIgJaBFnjLmOijPm6GX5u
TJ9ABl7lY2sM3JsmqIN9mPrV+Vzo0V2CC3Alwbk5PN8e+wOHVwtfUtC7J4VgYl9U3Rila9hQfDyU
26CVJ0NIwG0yd2SxVE0rb6sGooFXN3h4euE2T2GUecaREQBZ/rG/+59zzV/SZK/638sLPw+P+dPj
m5PN4Rt+nGws85PmsO5pmu3sSqlI/etkI/UnulgcUaiOe1RYvL8PNob4ZNoKv7DJKYaGuWmxmf4p
LTQkWkXqDJ6WNF45+qB9/AfaQr6J/fDfdQuHApYLSQApGwcvgFnfW6qv9uVFH6IH9tQVqPP5qe1C
tRJDiB+/uCbVaDopKdHtycpJkfJHcF0ruzwdhDN+RZLmLPsYgK8KM/I+OngeiW+CRqoz88SMAiyf
+GSubTUPF2rIDvGBdrerYPTmT4YI5hsxsM1mlxVcouCa93ZLxFiIew75XB9MmyliJUBRgg3Oig5t
Cmkx5v1MhYsqBRWgGuV0mBtL51zNNTraOcjuEl1NNsSBEPZPBBzkizM3wzKopsFc26nC1KHisLiT
daH3ceXUSHnYbt+yWWwv7aQl/DbHJUG2rIgJXDNUrmlaG5jhfMN02PByHlhNAXldZQ4lbzG4RXp4
RelmR5k6oGbNrrudAlJZOi/OdrNncOSpY8t4GoLWP63jwtp2bA9X5oz72x3p3RCmCot+5fQpWm0z
Du99B9S62eO6Bh54UASqsVmiToMyCMBr51LAv6xjaGPLoovmta9l862qC0XM4YBuI52Nr6lGkWBL
L6EqKNVzTSApe2QMYrS1q9rLuBrBrLOPdttOCrtcRmPtLrPJm3EZN2Z2SM0DMrfgfMV6JQaCW31R
0sBPpOr94yGL5xT1Bg6Sp9TJE2JIMvQqxaQbyeanCk/KIoSKADyVVBeLlRsqDKQ5HlgQqf04u/pc
GqN/pKOaoKh+6IkjhXIMhLEPXOxhgMbnMAVnGhZKYM2Zwgc3JNFymGv/tLLSgkADouSNwSqOu4JE
2Dztukupc4EeL1HtbZzykS/ypmPDHRdKHwdELPGDkeD1xRxG24bK5FohBgXpgZQpCyO9y6dRXgtz
7C5GAn0eOtdJWbHlfJlSODqdyrz4XLZNtEduF9f4RwHwJHqsiY5wMfsUScxupCwONFXlsQNYOAKN
5mI068cg5XqLLDX8cztCI7SYKuIbTZJYLwP2PXvT6Okbis66tZKy2ue575yFYjC+BLWVf5kyN94b
rR+jSE/Nwl8nfsNA7rvxwoQ0dtVkItxkEV3IGoNndM1hDl/+cFDohTQNL8y2GeUqcwN+gI2qFWVR
6xg7BK3zFRSRMv5cubiFllksyL+tXBO7kUrmFmNsm5fduhqCICcGbhQHntOYzLuebfSwQ85D7O3o
m/KOTmcLuRnpDYpTsyUZNE0HcqxSWKbLgTdzK5woOkrcPL3BI+1tbCs1azyytZEA8vFY6MoeF3Td
4RnQbXXIUQTW4JRGuqOnU7IaDzFbxsTfDGmdnJZdHgEbNyUDM/D9TUoG5Y3QhtqQBtnT3CzRUhUR
SPGx6U9j054vOMqKR8cI1HXaBxAOPCAQ6IPFFyMawp1b+R6mpTg8GuIiPOaUY5ylExjHsgQSqkpt
w0cdDRIG5ZBS+h7TatU1qtrmFM0XQqvysq2N/ETLYPqiol7fGW1WXkUjgd+mOzYrTuIkemfav6DE
kK7cHJ4rRsn52/e153+W4b8Ye39ahlEvt81zXT+2r5fi79/0U+XvSmqJ0DjQ8lMudGkM/WstNvgS
BURN/dGxXEFfiqrRT5m/cD9pWooodA4yDcrTfOlfMn/3k6soV5uHEjL9B6rH/2Ap/lG5/3sp5meY
tFikY9E/4Dd03ouq2FOWeQeFeEUdcmMfgB5ujGg8O6UJ8xQSCitksm28eFfV7cLQBDNIfWVRfwLR
BEV1aIjVzQA8IDamxLrwE95DN7buglAsZTAQCkuyXiSzE7LZj4YRgNyYfilS/LzzvCV2GNhWftMn
9mYok6O5Fugl82DRucGZh4B5VTrenvMNXUENrs4FXKyO60mfBShk5mHexhjnEIAuOCisU0E2cXve
mwKTd3BTAJ+LDPIgA3DYLeqrVqL/JlYG2ISJQ8nnILP3+hbId83k6I6rAF/5gMl4xBDZd81CEWxA
WA6sewgR3akn0m1vT0etG3weyLe1OnKQTTKHFCkMpH2wEyfMrptARYeLUaplXmW0f1RMIgleJPyg
vNIbfHxzly4JrN0SJEp5LzHPpsx7zoP0kiP3ikBNvXQhIvZdfVBPb3vSRE3qAx0QPYTLe5wqOyzK
5DoGHcr2+Km0pufSyW18zNWl1+INHOKD0xB3r11+MxCeq2yCm0kRIR38M8HyNExRtzCLdly2olxk
ec4HZ3wNPOepdD7qy3/XBr4fYlIcAFsUB/nfu+YR0MwCSWo/rqJHwproIm8qvQSTdVTesSyocOlu
oAKTW0RaIinPG/WgVq/eyosf13ojmHzXy/4+yhFsSLRHmnL+L/KqMAECOPIrUPxBiA7rbz8fDQ8M
aSjSK7kypgVjGOnsKnxuflah/2d6/OuPk+P/mZ/rr49R/PjGN8W3/JgaHU4pHEJYeFA00DI/+Kl+
9F9snEwuenNlY5HRNMj+nhht8clDO3z4PC00bM4hJ+znxGjpT5ZHHZB/6My4//CM8n1E/D1olUnh
B3myRE50KOxzwbcl/XhuZdUB6V/LWD/gR3fPoVTny6wj/wvEURfkR1aXwBD3l/lsY8/Dvk/hrrsL
dFIupBfcleTAYNtEcjykjbz984h+19n4+evRGuUoBevJO5ywXp2gdBBXXQ2WZD2PMbsM07sch/Rs
Gkp4aGm8lZJwaX/m+CHVBz2Vt2c3HszBq4+x18KCicrm/dlNjvC5y9YgJrp40XiEuwJPT0qCk9r8
+RZ5yG9fW66lOWtq3N7sWk0mEAbC67tMu6jVolIkQRVeFi+FHpP71mqncFm3GJ/HuuyOyVCqceCr
6s7GfwbcDQYnaIAZfeijpmgFv5sdObly5FdZdl8fT3aRbaoUiCaGza99YFLLxJVxXJipsbcUKUFO
52VHKDnUtJsw2l22Zl4u5r5vLoVXF1e+SaHPrl0E/bkIzUftJWyNie3gTDBPMRC7QuH+HEEvRQXJ
FPib3RssF81LpjLzKpviGmqgpcN1grgUNONY0h2JDTt+EaQTfumdOvo6JI43b2yDwmIad0D9VTiK
VdYUuKBa7TZAvMdyekFg3ELDJlfMjihCI+lX1VEYRd4ltdFm06rGxMqhR+dOz/iOO7+11+0sxm9G
wBm1s0tsGF4yV9NyMFO5HeqRPMx4Ljks0iRpFmEadcam9vtpo+kngF3Jx2NNsNGym/DE1GIOrkjH
s0lXMPsWrfWMGgXsyhpWi3tPd1Uvu9hzz2PLoXqsrS7Y9aIrvzQ1hL46svS5PxnR2jVnUNrskU5g
75Mcj3UB9tNoL4d8rLf0jJ61nxyQbCJV/YLifnWX2gltmRgDIGEChgVP39Z+/iVQTXlHATt5EmOV
P8y9co8dp8EAM3c1dfw6jKNFK1ndy6qAQaaywNu0nD9OGioQbsShCjg55mtpSPsAxCbqga4WoYQu
LsNFZR/gwoFPxqUq9M6uU/u+a2OOcCjvp7l8GIEZOartCNpxHe+iDjJ88HHvXSGJvJ+teV8OMalV
g+9fYuMEc5wFYfJQj92hbJ0M+qLquqRD+IvxfCEHp6IlYB6P9eAidLe71eTQWKn8nMBSWNwgArRU
K585Z2Ui+FxkiM8LU6ZLLf37jKz1deBRVJBztFfxeBfF2f0sI+I8A3gZVO/sB8oL9V5qnCRB1TTL
eiBfKqj7FfM2Nk6TbIvM7O5qpz7WRXla1NMRiaR3ox3sg8obTubYBazoH/I1Gp5dXsPzzQzHpTCZ
23W8DFxRLmuRY/YYA7VXOGUajYKE6tXLHBJTZ07djnPfVlc450WBOX+qSUuHtLZ2Bn8L1ClaxIjs
eaN9MANd6q1owkdAVQtzWYoeCoWCY8tO6evUZ8E2C3q6qXMGShVbJluuBqohjcQX/DTxrdCdoPhR
XBZ5eUXX4xREA+EdpAebdKKtQ2aygVvdyLeJTP3LtAJAYGUIfAKSoUSfL4Fye2sD294iwQy6IDgo
XE0geCmOQr1oVmGD6t02xw0N2+u84m1z8i/UTJ0Fyq273PE45sXzUhK+LLDJrdzUP0VqdCtbcZs0
VIVDbxua9UsTUT0pLJ8axchGmV9qYFoio6Ddur2zaibGS0Ba1+iUJ3Ui7/F+ggaNmCpzsqvs6BSJ
/D7EfOUJe9nG7h2M6SfiuHkZPID1A3wlr7stDes890huMIj42xW6ygEmYyFkE+4cO0nzLejiG+lA
+U3CVRyr1WD4AQV4sbBK6170w1NQ1ed15m8jJtWAbkmQxSctW8/mkGUzjqd4cr7RwMIJM2Q+MGEB
Us1zmFjc+sxC5rUg1MtYctC586V3jWkMigFLplVG2FMxdoYmBpfY7KC+SDKEYvrTbf3Z4Hy0sLzp
JEzwbOL4Qi4/gvhrAFPVifdSR/OlUMVZkE9XmM9ohhfpl6Zh/grLdQf03x/mZe2Yd2QNpMu5ba0j
Vuqln8y3vUFFKElOxhaWghfzIlhTvdT9SHRa2twWjrNKexPm7dwcEZp5omDbuiNetwNFpqr7te3a
p9RyLlpdnsWmA3WRpPde+itsfdUiccYvszfvPEfAzEySKx8uyKBktlC1c5pryvZT+OjX5HzrVB3T
Vr0SLuQpbzpE1hG45kegw9Lr/8vemSzHDSVZ9lfaat1owzwseoMpJpIRnERJGxhFSZjnGV/fB8qs
TDIUxbDcd1lZLUqZfAHgweHP/fq5YWrSzlnuQnU4WJrhU2XCjlQ9zlotnvRxTP0onB96CKCHwLDw
V8fJe5wwW+JoZ0X5cSIQ2hWv8FpqhKEoCsaNJVaP7RI8dGpzN6rabY3HtkZbFLvD3slamIzxaE13
Yk2pJKC6ZFc9oAyw4hOCaRuX3hDPnMJR57WHGUW/1ByX7awNdHemdMOfTCPIqbmyg2b9pqiNtLPU
uHMUocFNPt4Y7eyaGD91XTYfdNqsht0uivqTO/RFscLK1kD0o5W51WL9t1G3X5VZOE4yaF1LjIJv
dbio+5BJwIb2yGDup7b9lUPws/B/sBdJ3Yqd/hD1IOBj8yYNC7+duzu8HV4iGbBvXuIbl0NjjFYm
BWN4kRgPP6YU1rPZ4NwxSZu0pfurtXsRW+wJnCqzhYB7pPh7AjfzJpWLH3HffJ8kOfHSvCDqijUO
vXz3nK6uF2D1qeyMdRrdToHKabGOmZwVaxH0aHEo2rGnJsWpTArnu7BXb1tozCTAmwhoel/pVCmF
wBVCTYAqVP8ESr1L1eFFWcLZFTJIX2O01k7jCDJIM33Ve+1AiiR5Oo4tvEiT6iVSsU87tAADTL5G
E556jRHwMsV4ClUHNV9wFbIYPLZqVTlhomIB0Q9M7Xc4ZyDOsLN6Ue8SPIKctitnz1QpKUoyDk9y
hINlmsUMn9HzkyfZ6YnlzjjoEFHB4GBLFMxeg6DBbhtALmkLuWPBd9lWwzKEW0RVuYrqUzDV6QPd
N5wCpcILEg7QxWTRvBKb+DHXYIcFUn+aIYKNeE1P4He+D/L4VZTH/CsG0/2rXDU6nL6kuoWKhWf6
mAt4GcFEbvTgJFt9+EWVo291rHggOhzF7I/hMB6SHOSIkBkndej3Um4IKwHvUVZApwbaTGPLhJg1
zbWC53xTPeRNZPyOzaxwVUK0bxQVn5sgO6QoSdxeCM1j1BbBmzrRgQOVnO4y+uDQfzQh+j11E92A
ZrCG+yiP5l95blU/qJiMDV7pMcBkABugtiqVMgOeOWGub3s6jd9CEmQIJEG46LsUNYRJO1Mq8a42
woHIWjO+elrEOAnepjDUwtRFFNObfMIs6ZuekIuQ9gV3iRHDs84kEIxKI8Q7raoC3E2mhKx5Esrh
sWjAzrlV3zRw4eI4/FJR2x4dOZLzYzbnpfHCI2q/DSFTDxTZlcKO4lq7KY1geuRFkslkMZtp6f+5
cjapb4LcZX5RCuleU/BRGaqKbQTIYTWcwWRtN7aqciJLEG6GKjWfYTeZDyaTtacliRtXr0bq+3k7
tD90IbZuzSEov8kVRhhLrI13hsGLntekQMVS5/7Q1DghYWUuMYthEixmI20gnMfJF9FI2lMnKcTZ
JLMAVHcxtXmdud9QtKr9QHnCV6Zp/K0tJeg+LViDuvKMnqIJj4bcIQaoq5GhbTYLjLjhOCtIWGAd
SNqxbsgnxEYhme0S0x9jCX6hLqp4QOuq8W0EvPRW5TkCVhGcYadgLpMQz/wiWdOIhYPKLNTS11QK
YhEbx4VGfj7oHUVoqrjOOpzt063ADKPtl3vRKgDfJ7JwEOYkvW1bpT/0hlY9WkFA7TmeS+ySOTEY
ON2vsrfAmivXLKAU1CTzz2MrUXvPIpQyNDIQfEBiuG8Z1/yC5XrmkmsEh7qIo8UtZRW3gAks0ozC
+CYTxYL4EDd97KRzNdzMWZarjB8J1he8FoqTEGnNackYi7d7ycDpdZTbhgx41AaFPFCTcURfSj7H
ZS/vayRltMcwOHoyUTIcZtpC+yrOpH2thoK54cEwuCUVYg4VBHCwI5rQ7orUqJiNrEzjpItNedvN
YvArYKT8ASYbFqXY7jrVMpquxbAJMT/HrTWZJQ4FierKOQgdvVR0p2vDgt6ema2FOfAPKDp6tzeS
eidPApX7Vki9uWhxHR2RZjFxP/iUGtOfs9bAtYYXbwsK1Tu5NtSNpg8nvNBzu0jLzmWiiS54JuAA
vJgQLgRTuEmHCHfHesE7K1QaW+a06Fa1pNt0EGVcB1Z8VimGTqwhFIwUdsOgJzi8B7IChUFNcWzL
xhu9QFqGOohzmFUu3hyZghvplblZhijzKnkMTmooZU6YVV8Z4abGpuQkpO1oeEU85T5SMeb8zaL0
agVLEVR+6AvzoHMyfTVI7cLeMdGIPHR1p9pLpKDAydLMn3LGCKLRzFwzjGlZ9R1xUA6SxFXFMnXq
AW6alS1PBDXxvkjSH3ErY2e8tKWTKGvCburJimEKOsb7hUHEEUldtU1N4sYZeu60XuKNTnjz9CwF
GpGDcpbkpvg9YiD9QOFB8gGRzQy4V/i8qnoOO2C09oBUerdNmmzPgETjUXSedp2V6K6YtjmNpJj2
r4nBYgWppbWTDLS1UUjo7pJxORirmoEw1+01kzuzZGHmqjp1XcaVswPdIUrP0qj5c44sLkJG9RCs
M+Ns04kcpsdtOqrgIluJsgGXwXdDV0gmpCKq3VCSkmdQFv1JNYXuO17F5eOU0zreBvpSPFHa7Svb
VKeZybwpum2rSnjj4K55k9DM9SGTKvE054z32UPUFdk2V0ML6u3IQWZIoF526kwWR8Pv0Bd1jbMb
gL7KbTAme6IjCbpeyjuM3ND+xLVrTlIElgty1FYmUvsTL2S7Ys+DeyUbpZATdtFTHlc1mTwxxoc3
reddMRgL3+0Efw0vRHXz3RrxCqpBrAHrNUemjKjHNDVtpbB8NqMyeEa+ltwzIJTcp2ALmLKMJOUo
hiXWySXS05uOPjO80aw7qXqqOkoMnlvk/cYpUtUeSPKjTRL2ZWbXQRq9oHXMdvMw1hw3RvE57mt8
Y4VmPOg6sb5Dm+apiB83wWLuuiVOXGOZw8NoqAAHjUB1VUXEGy+U+odwGpHj9SUUF7rl42PPRT2j
FecRBBB6brQ8q5GHFmsD2aCrV4M7gurTpHeLnAtPZOvtjyKQBnxxsbqQmghyKhwBnyJ+SWWk5VJ0
zEUpHpAgxH10Y3Tp8NTMC8cXqxy7rRak2WHOYnMzwQ5x4C3AhtCCct4Yik7qaHYN0O7VqE4JcPmp
437fqwGfEW2IxMKhllTed/Mk3AkCEP1+keeHzFgq0n8Vu6MFBetOnKqJEbCyUrmICJWinSQC4Ufr
GIKO+kRHMFtq27opmE9c1BjCTagkmzYogpdkbpP7EfEjljmlcEeFFkIqqNL5d8JzdSyy7wJZoiL8
DstuZOjDBJ+N6elXRRbS2y6SUi8BPrTD0FDwmYTR7SGu+k2rS/VdUOTGr7Fq1Adda8XEiWpZ3cll
q9/y80Yn4GdvaznO6BOl1vg2E6GPzaCnpwkSbueUbchGL/S+XL1KuxAZQiM1x0iF8IZKrFJdA2Ko
Q6cab7LI6CqUYCscr1S66YQwbCLFIFPg6RfWLtPnGTOSEPufmHoYeCjFmADRBIQni9mSG73HslDH
Ls3peGdWcjqNfOwR5m9mjMk7AjEGXJQuE7ejlgJxmxcz3MpzAooxSJo3PQkmyy2UJnmR6QzvBlyI
dhleVvgrZVLn5F1ncVwsjNHuE7Wu2MRmu1MGKX1lWjd+NWJBfdNRTzqhha/WqNcYJk2RWQORC2NH
0gPr29gEGMvpakgRMh2N4qEx2+WQTWb4pHU4sVAYkRjdbrNO/z1rXYswYWi6t0QplFc1S1U3zDR4
KmM5LPfYRXbHac3+UCYD1EScEX7pRQNeizl3kJcDhQ6cJlsn3dCKF3ZytB+sRj6uG/ZmCsbwaTRN
8JcN4DqcJbGoWY8h2SvVrdgz+qJws2qu8Z9ruke4Kz8mo87vVVr5ZF1zfZtm2CyUatZs5rGW96VQ
pdmaajLFb2qJNVMpKqcjCMjsUUqM363Ox2Th72DZUAJoR1LaRPDCF3lrzQk8r1QUb0yVd0lQg3En
dFXuJxbcGnsaagvrCFheWyoEgR1W4Pep8vNNVytlX4JbO+V9MB5gJVFoy3rqXwyp44KyDBzMkyDl
4xvVwpscjONDmgscKgWgLk5i5vlp7KyRdqGADRpPecRmQCA4ruepHRW2dCKEp7S46qzZ94X0xuQc
A5qtPmOYE4pfs8SQDmbRhiWbFvPcVJIwTcMc9bCwkbDXUwNfNiP483qjOVUwLZ0jN3OzM9LAOIqA
1ahg1jn88xYNT6g14te0jmV46kawbbMEVzxgTbtA75Xf04o/HGOmr22lzRMsx+Ni/BZZJU4YelpV
p1KrwnszH/PbXmkMl+or4m9hMBCbCHxHX6M0jgF7lnOx/1OeDFJ1+SLi9eLLi0quMWBR7cG4ae6q
Eq8qDb7NESJTvS8iHm2mLMMuwIxxnyUTOCBSPXcJmSFbokJ/aslqnymx4dUihIsTI9OF/dhXh7RA
YIXsx3po8EICnCgHJrXYZQlcfZqw5k0kvcOJqEZQgnoDF+aOorMdlFKJsXRm3DVhJ3oJKZ0bqAMe
vmWBcTdgJ0dHI7JbYExtjEBpMSjnLBxPa/AEEhfsShG6o55ZGPvFCelgqONf0E6Ao826Z/4mBKXd
xFL2Zi1jd1CRND9H1aj9iFGKE5ya9Clti+iBIot27PoEQ+UM053cioTXMQVzbS6RiW9rI427gBEO
Zxar6LZplZU91aKyxzlk0bAZWdNzatSc6GsZSZfEt35bIeSwg2ViosGamDLEsaieuh9p0443jVYC
UO6DeEcfFglYHle7lNz2FoFs5wl9DwNd4ogd4rfiRM2SvTW5IpyqRJuo5PND9ZcwqwUGLJMg4jie
QyoCz5Y0tVOUhXWqsUcBLyZIkDZw1TtkOd2U3CBTSiGv+UMnGt+qJq3XFrQw2pKYaK5ucnZU1AWi
EUEWZ1VcfuYhUm+D3NJOeq1TSGwjmFdR19Gw18RHZVawa0DswuSI3stuqnZU9hK9SBPgcTL3HoYp
JdJuSjYdkaBw9VWz7AkEGFIIdei+iBkBxyYRmhgW1KoZLNMKv4+kKXxTjLjyc0HmIppuJIWQg8lt
e23RmM8xlp3IvxDN6l62o0JB9gcR6cWkHuwri1y5i4HfQ1xMC7OOGOo8ygt4arsQWvVIYlU5HScG
XCpSCFq5RcJZRtGiIbinSeVMySS+ZEsc3SKKTE5Wq2a/EjHT7tNISX8Higa3ivS1+t5Mpu7T06Dp
wkcXY6OJfo9KyQSwc2Mllfe/FXaUJOY6xfJEG/ZDNZWnUjAmVxgnjFHCWUExN8vjL40xlp9xIarf
pSoKXyJ44m4mjcvTlTbd2gktszksi5WD+d9NOhnmAjp5FC5n7f1JL3pRnqXco6NrfafcFz9XFK5K
F8gjBMRcxcOkDevYjetsfgipTW7FAvfHz3+GcqFXqBOQVi6mIhnKKl993ysUrL7rZIqGnrj6hpt9
pXhZOpi5bUVJelcYs/VQVlPhNNmg+ZGOH0gzLOJNNeTHpJgpma9DMULaOcM4brJRiDfob+TaWfMK
5okKzZ1EAc80YdJ3ES6zu5mmFcNc4AB/B23cHYsgyKm54Q5B+coxc8u6MYdyq5vyLx1Ghy2Mc++N
DS/WiCRt04Uku30ddJvPbwT98fMHQhtc4TlIugJPhoGPj3cirCQSP6bdvZqhGnfUovE2QYe3N9KR
mFFAxHqlMpB6qlw0t7XcD1+StmaYqBCWNzm3MGevxfWUTG9QvVPMebpPqrzcROmIwfkizPtU6Jhd
wZmUPyfxA77oGCz9sNp+fgzlKueUmM7CoTSR/YDJxSKTQRx0OKm8xuK14fpsBQiiHIqoo5NEjf4t
TUu0PMwFOIGaJRR3VeFJtRhdmRXMhJxUjPDPqPVhj562uI0ouHrDJJueVgE/77pZdvKyK94IXuK9
SMtwjyaLstc4gmThoD+qbz2lqxuhw3FRgXch2d2gLD8XNev3eYjlbBSMybPaaaiW5mCWyajHfnpu
EGjtcjS9TwALsURSJhxCIZjxVZ9kOoiTatwUVppuegpxfiFnANaasV3Wflv4aGXz8KIrBrZbVHuY
P8pU4J1m27hiYmY07CS+dX5DDdJXrSX7RZOsuqW2b3qobYn/fFU1iMRj8WPO1MUXpgivPmacdnO5
6AhYrJqZupKOg6406kZRRsWPpgx0/Vjo20YoMXJhlp90mfy7SwZlR4Ds73JtFh5JzDmQ10XRPBdB
GsCkGvDAmCjpM8MwH2pdaKlvlTLmBsl43ywTZcZ6TIpvnVl2G87Tgy8tYvPLkJPha1lX0ibUcE7p
KKn4s1Dmu7hjQKZr1M7rlSl7JJxS0q+l6EbPshXqnmxp8U4PsB7lU6/Mo2dhFuairPg6UiymAC/L
jE4qq5HqglooFON0I6MbfRzbCoZ1gVIrGFQJdyuM6pNAn7ZDZC77ESIrxmhFbPwq47p6mEdabK0w
ybtY1lF64UYfYM0m5jtViiWnF5rMrdNuONWCTuktMibay6Yyyd+DoRvum5Cd51nVXG3FyJB+6pyH
7ZRojf9oMCVOM+FboBWieUB6Owx2l/dZ7VjEYAeQghmvRispTc0ifxXaHgE3Q21f+K82NhU19Xu1
zDhLIaTVHIXC+hFLY+XIl+Jk5QXyUkCulNvm+JBW9O3qQeATlZoNKuZ8ZWEuooQsjTpI2kTjdzlK
ks5TOP1+jWQj+FLVyJkWtTFPqlKoP6KUKGUx2nhFDYLe5mPwtzhUI5Qh+KsIdrSzqIuGehCsFGsX
YIrltqCjpxLyy+aesnMEJ3IMT8GC0U7IQeTK0n8F/HVpS0GhA1JQQSj0MczlfRLh2hvKnkYrVMQ6
kvJAivtWS71JCswrq52BAvjMnS13NrmsmEKbwFSUvc5nWtNPvUlymA0w3daVnNApj9Hk5D8+j+WI
Q/+6u3xVJaYlkGgCMPx4ibHSG3OpcnfrptlNGf5gWnplCenvr8Uftpm46uJWOdb6hN8piSoE2ILR
reY8MGWkJ0zIvdRR9iH8QvKgvXAtXVgfy4d0gfsIS+1f653tGCk3xUFa12uxNladzEcIEvjsGjwA
i2f94fM7+JdaaV2N7yEaV4Wk4zwrCGTGc60Yk6ll+Mpb5YjG/Kqk5XODcdLnK118Vv9eST0TjNVz
3/IYM7ThWXWjUlOKwu7l8yXOWEN/9iDEAgOtLqoWkyTy7FlRtjbUol/vHeZEKCgputh0V33JE7cW
Aegqq+LS0+I7hDIY9xYLFsLHFSnSKxBX2fXSI9WQDY64u/bb5Mh+5lGEvpK6XLq+Vdb3r9XOrg+n
v6WCq48lmOwoj/Je9WLPRMTrz7jrpL7pXbmfq37sfC++W08+e2a0oPN6gFDOu2ybG9UrN+oOSarI
arF/VYT6V6K8RpB/X90fney7N43uVsCASSxTsrcYfxkgTzM0iOtfh8zGGZV8fIuT6Yc0yOL3zlii
F2E2rMb9/JqVS79ChiwvKqphAiJZn/i7XyG1C+PjQyF5w9i+0KyRXFGrcX6VmYTqW1pL2KnmAfV4
MzpKjFpYVkZcHzcyLf4m/Fnm6rOWLxSQRT9W82e+2ILOdGi9Qqk1T2zqe6DHft0VjjBSL9OokRfS
z6yeYnduEUV/fjnnmIw/YVkRQT0aYL9W7sbHy6EESgkpbSRPswdX9BjF3so7aCpe7Ee3n6+1Rtvz
3QKTiPkjcDTA786XqkdF6VI+OFKsn7AUgzdc2UY4//x8mUsh6/0yZ+l7k6IuSws25ajOB3gRHDmC
42CKfpvpV+7emTT7Hx81xvrUtVfJselcRlp0VKjlQZO80MQJtc3bbVMowjEzC2yLDFzuyz4ttgzQ
6JspV8qbCgDhJsuYq1OjkJKS3Ou2roO2yBajvdUX5OgusnIRU2AVl16twf2mCSeMhMLmyst7Kd4y
i2iqqHRVCSrsxwe/9J1KmdBAysPf15B66MfPn8OlLyMaYIYlTRwXeHPPViiY9KILIkiedBQd2Sn8
7BHQ+LzFgtjGAngrjVfi3/oHzzbYhwXPwl/cpUuMHFLCKWW0Y0qfKg7dTY30DXFZEB0nupFXrvFC
fFfBjsL2UkxTZwd8vItNEuOJkKksuRtcyU2ROwNjnhzVz/2eouyVh3b5nkJiI/LossrA6cf1AszO
hb5RJLIN0Vncwk2ne+bpLEhSdMa9Of8K7/rza7zw2qJWRl8OOkGX+Xp+XJIHAK89DiSvUTDtFn7F
mL2R63++yKVP14dVzsNqorcoU1hF3A875qEjt7Mnp95JXuSFj8G1+3ghin9Y7iwbbZNIbrWS5Xhu
u+Ixct/yHcWMzbWYtwabv7bku5t39rwqs1MQibKOVU/YQDIKNB7S/B7BiT3Mw5WbeO1Jrf/+7tNE
XdsAYMBi6JnRluW2SGMkNZ4+f1QXAocmM3YMyExk8kA9u3WFoClxr+A5TDY/3kNAmR8EqXU/X+TS
d+nDKmc3LhOH2VRWZ2Pl2APqI1WjZmkvTrSlAx9d2eJ/TytYnBCgAa0zXJTF1bNQFeu90BbIEj0R
q5YbdTO5qgNVf9imTvGb6taKhas22s4a7en0+ZWuEeJsh3xY+iyCYGLQ4S3Sc6HRawUHwS1MP2ie
hHXkCFEdg1RoVobd54tevr0WCFoZtYhGnevjVpHSsU5qORc9wdqvmduaJ4oGCLX2CTnylbh8cce8
W+zsEius67pxLlksF7xaKz2QTI+fX9CFrU9X7V/Xc356qBqSJ70pRM+a6e8OmV6Dbxhjt4ZOdy12
rBv8/IkR6TnvMcahQVT/eO8WGA1dXmcMp29ypCih3f6KXP3nkHsz+MhOdxYmA6682pduIaU6juro
AGQi/8c1zdnss6WPWDOQhE1ltvlr2IfV3ed38eIqBpmZoZPOcG0fV4kpw+X6WDEKGCX3Uq7dL+G1
gselBwV8819LnMUoMyY5g03DEj0dAnxoAqYexmvv86VHpHIJmOgAXGTU5uOFdKMVd3REkC9tysLj
9LrV3Vi+KXelW2x60RHcaw/o0pdZo8qA1xPjU2vZ+OOSsEp1SDAoptY6QHig379JXnpfYjpP3uoP
+TXw4qVLXFkShgGsQgJn+nE9bWozqn89iTuTnBxmx2d0QRu5twePaorfPF97iy99osGdr2Q/Kiqk
PGevcdLreDih//eErbqv9/jP3sA8szUn4Sx7Dap3IZfTmSAnt1oLN+pK53j/LcMHB45UjH1dMsBy
n1WnBY/S1Y+k3Ej4fjcAij7f+xe+1Ku7BfRrTuqkq+u/v/t4BpmUz5nCgmPSoaekXTHVUHIU8RSX
5RP6sJf/fD1E6iB1QYZwgWf7JWAb1UoUz15YR+2DFSmFl1vjsGkMfCzLxZgdoZJT7/NFLz1Dxv9E
k8FnCiHm+S6NOmPSBZlVo12z024Sl6l/vqogvjaFc+0ZXrilHxY726ISY0SQXVlMbNS3TM2IyeiM
7WEIHkjO7qM++Pn55a337Cwym7z2/I8MAddQz5JIfamzqq1RBbHWsVX1zawtuJUnV8LkpesCECOp
VCPWVc6WWUpNTyytmDwZloCCfNaepe5mFKaD3mnfIhSKV6L/peACtV7lrjBOyWzmGgzebc48ovlc
IR8huKxFv9ZBkAittvFEnwklX79ygRfu44flzl6+BQlAKRosJ4QPkg41hEYUg+hXNuMf6u3Z4/qw
zPoz3l1VEELxMBWW+ePDwjWVTghwac/xWPOSY/IN7RLFVJXWrStSlCBBd+gMOuXvVLQZW/Gn4aoF
waU35MOPOtu0M22aWUfZ4jUu3htujLs7R5HeXcmXFkP67n+8ZT8sdxZ25lpPcCoTcPCmva+2vCIp
LtvDtXt97Yme5Xt4B+IpUHFVQzrgG7X4SQ9UT+xoKH5+PZfq/B8u6OwrIWphUxYjK7Xe7KGH8EVh
u1DvIMqsJ9T2R+zTGf980fVvfrKRjPW0924jJSAaMUBkTWV5DKSXAfyiMGIiM7l99pTLT0UaXnls
l7eJBg+CL4ZFQf7sFZmroALeYP33G0kb7Lk5tG69y/0gt69F0ouP791qZ2/K3GMGKCCa8hoMpuk8
Dj2jcyAdPr+N69b+6za+W+Vs6y+JIBrKek14O96Y5Gb9bhl3BO5rlaE1QP610Ip5l5iAxmvg7OYp
phgH0bpH1iqG6hQuosN4MzjCJvcz1Tadz6/r8sN6t97Z7TOHKuYs+WdPSj7Ai22h7rDMcqPt8AyU
9drTOnNa+lMWZMz+39d3diMbo6WtvN5I/XZ2APW6oddsp9hfK0MoYfcMP2xHLJ5tZnO9z691vXWf
3dqzeIJmG6TGGr6CpN0Hza1kCNvPV/hT1f9sibNY0sXkiOl6dZMv+a2NmaCXe9GptVFI+yK21IYT
vfY3/SOA+7F1rvYBLmS+H+7uWYRpATwW87iu/yY6kothWPlLd5lQ9lfb4sFG4Xjlbb/4+v37eWpn
8cUaDEiMCys2vfoUxNmhiB/DoLlWv7lUhnh/Zefz+rAeYl1qWGfwo5P+pb1lJBzl4y71hAfDW3g/
2LH3GEX3157p+szOn+naFgMmQQZFIZN/fxdB9bwScQxl5c6VfPOLhPHaHaLtOnUppzYHXk9PqDdY
CXLGLZnEtANsG+8qxB7uEv2Cmb+xdvGLcSUgXftVZ4mWlIZjTCKGRmCMl30Ge9ZWY+a7dPNHtiTu
3OPdJgmvn+/vS2/Q+1txlmsxflPWUscbJFjMLA9wgIfgynX9OZx9drvPAmAYTibzbKxBvQnbbofC
YI7vnbta0GHVqHiPxfdi9JLnq8fUS1v5/dWdhcIEqpxhTdxSihd3ABIcZRveC874ZtorPR8XnuuA
9EvflfdrnoVDOS7RGiqs2WjMh+CqqE23Zon7cBncf/7sLmTmFkcbiaY1dA3oTx+3sSgJAQpy7msv
bqfkIFqe3ujbvL3vkqvH4Yub891aZ5GWwZ5eYbhgTXSkr6JXuC0URNOt3fIp34UO8KF0ozI8eR+7
ya9rn5hLjxHalLoeHOEfn0ekdVY4QqgxeRUDc5YcuyFo6mYKr3w5L70L75c5Cws0U8JcNlkmGJm8
sat4xqaHSdTqStZ4cR0DVNda3UIJs97rd+EHm+I0mdVq8izpV5wutM2unGguhlYcv/61wtlHI+yE
HEEvK5jPs6PvCz/yg3FfvUh38KBptXmdE3kRWapAt+jK6/73w6LUJMIog62DrcE5C0dZm6xRhs5b
ijayELlY6QBV/Pb51r/wWf64ytmzwkzZwveFVcS94rcO2JxNvRmQo4i7aY+m2ZNJv2lJ3Sm7aHct
Ul+8RKo0OI1AIuHU//EBRhVDV52qLl5PiVzodj0+qtZw8/klnjnbrHkV9TwdXweVbaIigvm4Cv/W
qQijFl454Tjzf/PXYbcc/miIMvvFAvZg07umIDVDrnCvrP531kpuLPEbOPnrmnF+jQjcpFhsKWMr
R9yjfLgBDjxBmpkh9i3albbA32/Ex8XWf3/3RjRMAPaTxWIZEkvZKBw+Sdcu6NIaKqPD8Jn4XxQ+
H9fQo26atTwVSeQaRP0v8rhd224oGX1MswX9MfWDh3/exv9P8/ovfT06ISuiSi+BSVM0k0/C/8wg
viub32WW/q9dmwEjfg9AvPiHfr223f/9L0k3/g9kYrQGuqTTXP83D/HPv0h/RFpISSAm8or+E4co
wC22sNTS8Muha4fdEfH1n9gvQbZwZEEaB16OvjLVcvU/ASL+2TP/zmz++ctZgstHU6Cey2MK+EbS
6lvx0nuLm7nJMXPjA3grV8Clp/o9fvvHK1Pt5UPoNp17azpg9N/dx9M/VvuAq1tD3V8/4t/PwVqj
1fuXpzIqK0Dl+YJwvbPzW4Q0gR/vgCLc1dug9K4st74nny13lnUASxRmhnXjl/iL/EX+JTyoP/XI
7vBX91KAhFSzFBsk4uernrl1/rVH/sC/3l1kJKcxwtwofunczi128GL0jfUGF9At/MQ3PNCylac/
EpKP8c/O6Z5D9/eVn/AxgPz9E84+27VilalR8rDVTbCf3NQN7gKnc6ebycXP/W76IXjzN3HXurML
BWrXPqYuiOeXz3/F2af9719x9mlXrSgVUKJxI26Cvfxq+Dhr3dZYjry1N90m2o8H6Wd1m+zbay2Y
9Q//z8+d79LHbWZgWrkYOQvPe3Ezbqrtssl+RMfoh3UX7jVP8arbAcTWbXAn5va8+fyyz7RH/7hs
Cigm3QoAR6p8ln+aWmP2UzZHL/1e3/D00RO197pjvbSb8pfl9X7nyV85TEyv0122Z2Jwm0xX0kNk
bxduwfsfcbYDcoBrvGkjb5rducpbWR6Et/qOCrWNXYphC3eJX+9Vp9lZR3BnwXcG7RjU8SFmxNvI
KfeJWzK5s8/3Fj0znFKQjy/usAPOWUMEt1G2+Pm2f0i9dL+0Dhzeu8itN5GjICLWjuEDk9d24gJ2
cZDA7PG0s/VT5EMF22Zuuwnv+9vlxvja7IaT7vSvxal9YBhQdYSv4u95n1B9yr3wAFkzsyveIv27
dmTu8NRTVpDsegMqiPJG67R3a5ZvOkCkHPlBvZX82cueZA5qNwrvm/k7tpz+S3gwvqr8Qe2QkF3G
Dr/pznB0V3jQ+YVAyY0fotc7gx/sy7vsifsF6MHr+cvNGx1jr/bkO/2u+C64lts7NUUAFHmQHG5S
r34ujgCeC9f6mj9Q27lvPesm4PeEvvGUHIbb6D4/MmW+duJk3yLcOfIthKdjclJc81Y48PdetD1z
YBU7Abxq+Bg+ykwwHMCBaMdq1zxpmP4dugO47FN2Kk54aBz67XgPXHoQbP2hZS6idfjLW2WkDlGi
8rQLL/VjGAZ25sk/YkQ60XN+sJ6y7+KNdT/fGN/yRxAjp9TVKQTdp1+o9n1Xjs0NSOvytf6i7tMH
Nq18i+eGQLC6yV/zh+Ym5z8n3+a/Tc1W79fm5il65hDO/6ffL28j08V2e5v9lOzhRT1Jd9023AmG
XW2LbXob781TvPt/lJ1rc+Ja0qX/Ssd85w2huyJmJmK27hL3q+ELAdiWACEJkADx6+eRuzveKp8z
5ek43eWyy+iyL7kzV2audepbHjw1RNaH2Hq7OqaNXXJl0Yrs1aB9xujgJZ46SHumfYWeW1wWiqf0
aG4bv5bH6WZlDSS82ATQoxzB7Ovr49PW6nXezUFnJe2UEd2GU+Zt0fSPzklnebxoJF/Ad34VhwnE
ITC7lDPTcGra/0avMPVeqVcFnYklsS3ynbHOYzJvLuUm1HC/2tXWQqEHpyIxbbovxHW8YmNnjNdA
7t/fnt5pQG059WU36r0LhLjUd+spTjad7jTcgK5bdncNS5Y8bKtvh6+odgy6d2onn+Wj2i+HSF7Q
lTq5FN6mp3b59evyoNvdyXVZDTdjmYhofGP9dgd3u0JMwJdH2TB1DvNLR2SxOjTGdCvrb9UgH8CW
2KMhzehbY1M8C7t2Mj70aEv6HMXOxUoDwqBb1hxZhmgL/Tti40MqFr68bHRyKVdnr8Ifhe6ya9mn
3mZYQ+lhV65ONydMx6KADc+RmVilf3FgknElNKXGOZnm6WN/h1VFaHl030Les3wZ3CYdYicO7mZk
jozJeU6+j4lf4nd4KRsGDZV51pN9+iDbhvmLrQJ8IBqjDVVftnX2KLxR96tIPRR1bv5BwCEij590
f9svLw3NsTaU12a/pP/8YGer5/S1NHvUwVeSzzgq/mbaodtmnMw2w3xwHl0HyhZ0N407/Vu/O0DG
mqLglTrSZ9YYmSxLbGAoGKcT2Pw7kQHjIbQwY6UPB/LgYtcT7Mc4Cx8LbXce50PW1lwZZCnDlS2N
iaQIC5azgTI5+HmsinNoQn4sUDkZVW4WQ1ayZMkep6/dlWfU90149QtTZOM0OM8gATzPyPIOzBgJ
gmEz4zSm4I2evePkHMpDpa8MaLpflsN6/IrP82LN0lycJ6/ezT6N74E+2sxkpnKmDKy5NkZF5jiQ
HDMupscon1urZOOkY3VqbdWhNS7hnLm5qlCOtjJ4RvrbZXoZkl7GpI+314U8RCFyJ4+eyIjDDckf
+vA0I7kX5fSpR/e5HnRpDouyFjmZyxPqN0cnFs1EGXVD6DjTRYZSKOH6fbWxKVN271H2uZnWjtII
mVJ+IGA6l5zzLFtcXSVCM82DaYTk0+LS62IGuKp/Cwr2otfER1eisw7ZiBN/zcflWF5mH+lHNlc6
As/tdrTPuYCiAFVJCx4jITuafR3ki2zx7OskYsZHxnNqTq6eNNZdbVT6Kt39thmch90Ri2RcbDf+
eXIKqlk6upohJkIf1/ZrVATqgIZkeVJ0eTU13sR5pO9O08dyM0mm3XkxVCcs2uA0bIKybwY3MKWE
66aBvofPe9W1NfC6xFbpknJebqI46eRytjfiyIWQY1o/YNeOICTE2j9gHyOtMrjEEpI/HHVFbL3X
ASoDO3JlJiHfScDlcxT18OrzUhcygwJC7PxxFzKofhtOY49+8B6+hfP/8mAoPm7J3RG2+iq1/8WD
VeEcOhsGHkzWs7xDcJ09w1ePHvvO8ja/x93IutjnUeXTi5RHMBb8EGF/Ydrf3TfuTOsViuctj/zv
7htFLq3e9e2wVN5MpkiGL6IHqLCAnCKbFYNu7yBeu3RaslB6oM76WzlIz8KMz8N7n/reWeez8ss5
FnvyZ8/uGzr873H594NZ3/3KLOlAraDQwIAtyAQugOJdR1Ds0V9xdQ2/WlTb0rJlx/oBXzG+6gj+
MiRtKEirCoUNX4m0X2akqaEJLFQ82rdwh66aeJv2dwvvMLjgegToMNn3uBC7sL8zRAyfo4BR12ZH
uZGPZpMYhbg/9lBu3aroLN50f413hkrlTFxIDU3I5Qe91PFOAs4nJxy5KnHhXewWiTc9iyGtMXzS
i8nxX3HrFNGHW5f8x3rcN7y48NfjkxgiaiU04UFl66gs1fHTyXpPrz+EtJPmhY2DNbH9xhl9eKPV
ZO82Q/wu6r+8g+hTha4J2S5EfHf0aNhX3fUMT1J8nnjT/mLtXMRsceHve1L/9rD/Emp4FkEhZpng
/rgTinijgQeG3q8BaIH71OGqN676Eh/DNcRhYlw4ZzEdNOK9v37xCk7ccdzJUFxFL0OKVAsdbxwt
8PxEn/d5x2Pw5sF74uF3iswuRTCvUQJ+f9u4i/Um5Dy0RxoFXpk9PfH3wh4ylm1U/Yx3zEcicsFy
bU93EWpi3J86d6cfVmLmP8W68dex/f50FH60hoGJ4aWYwVlXQFcp/vFwjS/gMsq2d7b9F28IOY3A
XT3bzUjnKmdbdQjfPK5fCSx6hdPBX/au5rq+KexntDqKqRsNdHHyw5H3FKtgzqMqNtnc8CZGB4EO
m9NbDqZxZg/EqAdNhd0LKFjvAJ65US9yJz1TRJbzdhFxUIvp1Q01t8dNbMhBhN36bZ9bED57csCz
KIW/gjmNFTdK3CoyBVFtvxaDXLiBRtq9YCpqezCVReCm4v3laQyoEu1Tx6fBMVIiToitGMwRgJwl
Yk2c4esMnDvhSymQnGfujmJhgR7iPdjQWojeh2G7EVXHsRt17fbJPgrbcyQWG3wYw0GPG/Gcdmn3
hwfH/XSdyP8YYYfdwXu/tqPatcScuBgHeuTmrv8BH2twcft1NG7sPgwguPldr3KCkwjw2WVbjhag
Ig3Lqj+c3R2vsWF/dOaL/lATbwGknnTqmL7kuwG8TWLRj8c8+clxjsKlPkY0Iq7d4eLk4JF9KmL6
9s5KbreRIT7PjhvMF7Y7inAPxcBfMXxn8bkI3h6C0W041be9qzDFYJXYq8Z7upFbjaEVFS/37uL2
O7AkxRt8/5L/fDr+OUQDBpsOcBJHXLW9Xm1bjuZQEyjcuTvn6So32tjT8dvuIQi2iF2EgQQ2KLW4
hrOFxIzpPk66PTacbC5x6JWDa5Tb0S34s2X9qk3/k337hnjKHVM/qKh4Lg3My1snfns5u/6NVbNg
ptiwBJ59lV6VGwt+N/Mr9xzuiaQv4dIUPaYUp/XiKfa0/uEo/CpI/cuDweih6hYJAuUr2P/F8GYp
8pBV2kmXGk5zSi9JPiQR4UGfANcLfVmPCZIbpyidwpktLo1HyR6uyNlTd6g02ema85mvl2nqInJB
9Pjncfvx8Vpo/JfHOxiwnWXKs8UazoN0RKKLTv1TAFeTIq7QY8PPGCiRFlVRGW9GRQ/35x21ENQo
wsSHtqhfhyXRKeSY/UeshLc4GZ7+s6KSf52avwzht7mFSt5onpKcLpPFHW9XFTorFKWi67bZdVeK
KH6Af76qof80Zy069sug5PfyId03hxb7oGM1SleZ8woK+xo/Rid7ZgQQ7JOaONnLa3RzKOLHcF8i
Qp3o1k+9a/wc57vRdv8cZ2RlMoov38AGHGXVUm4gBwBuhObZ5BZDAtKO2k+ZYP1voRt6euklMlGl
+55CbKriQgMnjw82xf6jmqF/mhST63sFWT/P2nH34KaXubl6xXB0D6tlNxEd98Dp0dT9yvT0sBnJ
U/xqZN6bZeJsXMTGINw2wo7XnT5Hl0AyxIbUJxxcQntHkfPUdceScxnV76fWQIpHjDMK2aZIRtvH
j0VTX10bf5kgk5psRLnAx1o4/tcJ2jTZFVrTbrqEq257CW6B7Of4cX7W4zz1UnpkezJtF+LkHiIg
I9wrxT9W6GlLXvVpdsUprMFRlYgKcjpAjgu6QN5uMyAXZ0MCL4D0POSM8iE/wov+qSTj77zAVkeQ
7gzqylEw/4Yudio4/W/o1Czve1UTl0niP3sZzrFrvMRrQqF3tbjcbbi5r8gGbf+84WWq1hmcPw3e
N2TvkVyPZ8mw0qWTANZtr4mvEYyZ0DCL+2sEn6lujc6fajndbHMjzGYXZdwyDD2uEDwJ8+GAdbyK
AJHWWhU1FJ2Ze4rrl8jDBi9JElpHdB/2BVJb3Dk9taXPgiVXi/MVuka4ex0Tlos5QnJUSEiqh2QF
on2oJp0ml1ZVwX6ChigOWBU+DdCeK9vHkP3TEdaoFqgbUDlhhKZXUN38fmlE0wgN74BfNmrRiTcT
ZGrt3IXPy777W7oEOa5psLUPk+NbMXk6lYcyR1x45Ib7RKj2l8tKybRkZyMcvkG9LbFlDZ9rD/q7
by5LP6Frra2ER+aZA/LJo6Qi3zdsZzRUOQRhLmarwNp8Rd0Iv/PAUmPjyxM0it6QE+JZtBF8fxz+
1GAQ4ULNR7nNvGtvu3a5RZ1YFZYP/z+KFEi2DShP2QQvfCDZS2xuGRwcQrzg8ImMKhxUr85BIKiL
2G6gSzbCj43/9CwQyhvbu4ovR4fgPBHl7mbLOkVGd+9oqxOQ6iOt1bQ5vSAUtJMuD/qwd+g0O1Vb
mAu0k0A6g2hekDwjCef6SAf9awAlPe2BhwVi50yogZ7GFTn22HiHBLU7OuljCIHkiZEOJBSIV+rg
AqSnuffC6x7jBN4VHh/BwnSd92sgxO5748vjvEf483ReDtHzMPFRP46Jm5ed9zq+aH4+T9cQrhKs
VicH/YP4Pji9W3Sgb2aJ3w06YA/du2ONCWOX2vnLcW39xw1+Ru6mMR2hbsOrAt8MSjdbQNbyXCfD
OrgEaHF1ZmYeMEEJggDssMy2JHiQ7WQDUY6jQL0g2ebVe7EGQbW5y81Nj47euGg7dvEK724Flndz
Nf6Xtj88QKzbOOgH6s9pdXZVF4HqgsgWJPrCR2ShfvIVnnUnm1HVpBsODNZ3R7bvSD0ArWeodvSU
kJLno9AuDsp7bwoEq3gxoKS+mtrGXvUrvG3fEKzREAHooblWx1eipAffI58QHVGiNlx0YDrtcXN0
tLAoaeoUNAoWS7YkwCjDM2DSnbSf+vr8ACQWdNFPJ49nG6EBkGAXi8riDp0YaEs04E12smyf87Yg
HLMl/+IyXICYKD0MMh9CSNsifjkM9GgTpaM2Ail7DU4O0lygz1evvgpr2ETq+K0TND5CAzt0IMKj
r0JNI4wZWwkSI7ayFbK96kALO8FjWMcIg3GyhEncglUpi78vzZsngPsZqH7Tf9hA6iSdHHZyzxxb
ASYbrPww3LCcXx6Pa6d2Zygt0a6hoBwYieRV1q8+zoD24MWQGcYPvHnQbb4ziC67wJcdxc7wxWpK
8mZA9X2znwzQBD9M0veUeos2D6GHGnDodXGyTadNfjz6Sdy4jY1ZOyy6I+g7x1SV915cLxmkMz79
5Iopnz310ZvYbciZ3nvQWbqn/uWDqNneHChm5uvx/UgZaR7D5Kqtr66+VwbGwJrAGXcEZxaQllsT
UOvbvCxCs5gcxme01G82Mq+VCXWwaPrdGb1qBeSMVQBPPGV0FYyTqL+JqnecscCkCK7cSp0oiaNM
j13nqEz0i/ca5vNjX50kS8NhYYyRDyFIGVgwPFAcyN6GBneQzaE+JGpPvNfKpPyy/cUKHO/p81i4
ozU9/0K1YT11cMzqvncfUXVA/PKInqhwxlmUSOByefQQQYIdsnoXlxwi0HFKxPoMT4OGDADRAZAX
NjtoGWPOWHDTLQknzPHRf4zZrezLTzIptoYIBvck9wohpngBS7QDfifivWFQPHV8xAN4tUmi8LnH
wwaPm9YR+Z/xnRXTJoSSQft9TQk7Bw+ZFcDza0wjwr6KpJU+OrhaYHmXCTT6IeJ59EPBJwu5sei+
swHAbIghDO4ABWtErQr7jVrYaYdjpQyzEQwWePeHCUC1eI711SE62El4DkleideAcH6JeDahv7JD
SiZuUxOAsCexy7liFubhZZA73UBxKsKVen4TnDTiOkqCqsfGiiW7iTd2MpBYNLAtBkfvmovurH0r
VJVEMkaYzzvFSYtadEUms94UB5eiR8eRYy6LqdEyh9iPjzY7dxCWVw61WAHBr3rtq0KLHlouPQoe
IWIuHn0tKNbQXSxvfd4JuEcJGFlyIHfgCUYfHsQBhHE2m//TECTdepzDS6i3EIFwFqeJcXGgRiQF
JDXC5GQEvH2v1wo0+ILq13vtJWPawaULUkIeg3BZJ7Gau+QJj29kNVBopRgtK10YqgK6dhe8HPHc
uhy+Njw6DPZrJNpJCJzW5E2i1/JEqrQdGKZBcg0OY/cAktUciEafql0PoE5nZLIwmUBRf5iUPdM/
DFru8mFKGgFqdog1yW/mzq6ITsu7ZkvwsMk+aTK4OXRz2kjh0ei/jEjGsNCHYPl1Ghw7b6oRvMzR
dVwiqbx6QJfSM508TitRLmsIB3FNCFeOgFnywwEjZruwU9N9Bo1wH9Ks7vrc67B2owdsSXem3EFG
At5Vnx+PjxPaU+BRqoSx5kQ3kU4RxfjoafGhT+KRFCCT70mDp0clLcnRZwApDOXvVfS0u7YaP/0u
UYlOqHIgeoG6TOl/dMf6EDEI3wyLOX4EsBhYUbeCJbJNjIXG5AWWJdkFIhu4Bkn/3O+2/hUnJvDM
SB5x4uIcVPE1NsMD0or96xRVIhbi7r7L0EUCLzr3DTYVHwNkPgoY5csLGiaDztZyuwNyTNfdM0Yg
7R6QyC/w+UT6KSFUcwWUR9kJVmE4gUW9qjsi3U0aWktWxCs0EDEEkEUfP28P0cCgYi5kDnr3ngc4
TDkajrFcB4gBwIx5DPj+xiHV/tS4kd7gM6OMoCSShrBiqU5BksewOwsD04SjA+k/AcG5vQtvd9T8
zUNYqg+D3Y0aQjRcbBjiknnnNoBV6AE3tkvKhmWcl1GiTpFLZCi6Uvt4sFKkcFIi6YE9vAiVXgDE
FPmFzD1nLh/hLpuH3XyQ9mX0+XU+17241o5fak6iXbof8HE2H8c3ZEge64qd10ObKbj3dP+22ESc
zU7LbXTHzRp9lZKny/Qz+TDBMRPeV1tvhi/Y1iYQPjMFvBJ5SkFO0u7ucedR2Y7g5PVfQQ0lzFXk
sKpxdAi9R09wDR1jpG3lKek4hGcm8oj5YhH7pZeBqdLHFaCzTFz5aER6tp+9O81UT6KtC2GwGZZB
816BQIGp2rrIBwPEhKBLFKllKwsaaMhgnEfdqMRpd8v4sRqVS2uyZz2QjX8ts42zWXWQswvIJoI7
v58QJV6Us9v2QRbtGexRxvBMISm2MTb6eaCGT0GWmMfRBeUhh3Zznc+Ota/75oPEsXnyyCWe8c6h
LBb1x4l2YeKPEfSr9xfZyjOeHJYZXmhKpC1fc3ewAkw5Fxx9+3gK+nxpvM0Fil1+OsknXbdFyazF
w3naUiiv8PIpDNFHZ9sMkzHSTKz9qOAD1eLR45eix0PoUwTsnN2rhz5BOoI3poWgnoJ6CtI3ThGW
i1sPT4haDl3s5ZHKJQnGTx+g4euzr01OFJ7A2htAq81UlsBWlv9yi7Du5aL2pLBNk+sjMvy6LXcB
5DczFZ9JEZ3JMyZPq90QdrANnGQ/+bAmprMZJWJ2WncmJZfFq9Ah0uXS5IpWL8FlNIfVSJmu3V1i
FQKWXdR8kE0VDx8J7TibYgVkijX2Xfp7WBhs3tKVRlA1BWZ4pj+ZlCK2JIT4aJ8RhRUeGrjEX3EW
0IDrnMJD7/gpW7wrfr8eonMQ3sWy42561pwfYZl7GPXgOKTkk/c+2gzyrmK1KP7+VAgprPfyexIm
HZ5CCr8sWndCpleebnp3u1nBML2Egj+yCJ7QI/hI3Gz6DA4XUVYEWemdnDpRZRVc4RNw08kpfMAP
gigs6UOHQNYz31Dje0zv8zxgN5hvrwgAvCeHl33Xl0YvH/52Ks5I9raTUSv8kYPuQ1vIq8Bybn/k
u1qzk7n5XsaYzL4aaiCiKYOM1m4x7saZ9/DreVFwgj8bh0PjBMgPp+EX2A8bsVwBn1u21O6MdkcZ
7sGv4jvVL/sqZocn63R49pN1M0f7hGrg1+wEhpjRnCoS3dtQFLxoWv44d0YMwQH+oNYF68xw7nnz
GXyUiBmZjrpVt53lY174HLSYdOwpliojyrDsM82ROHWJizFAyCfbog6X8ADHZfbZ6b8aITEYG2Qw
xF5apUjqiL0eyuHLp0r+nUYAaWQM0uXRbO1j8tHZktSVOfVWuWvuqovITn6Ob0tDJCRR72ACJ9ap
eC/offmEM4DdgMCZePoHWvk7OJ7zC/nwdGCKw+ywgQBZPC3bWqABQ2gfKCRKjru7u8HNAMC/+1ZU
Lo4T8AGHIhhPktndUs+Ium61BeXuYXsWJEwF1Urwvx/ar93Fc13kwpwQgdVRTTFhVwdhPzllpMdH
WNJFNdBIxIxk2spIywZSDN4pCftK7vLi6XHV7/bzSIpf63sWJLwUPodFILqp7SJUvTsGw/DPIz4K
9gB2KqjeshtPiQ53oYz13gfiGifWjIWfi61eUn9Q76mjQDa+5SixO1sZP25wUGzspkLOiNH5LOnR
uc4ZReXB0YVciwDNkcZQOstr6i7JDXcpIiKHxBzsUFiuP9GH6MTHvjICoFgWrloSLtZR5jfxHW8y
UgDAkZqC4w0Ca+8WoIPnEyv2kc3qKcMTKaxG8/Xaa1QvA6vejDILvYOJPD4M8h7Uj/xC/nGcP6Y1
QMaIOJbZ2VBJpHHe9JqUO2xlcJQAsVG7so020V9BoXBWbTS6zgxuGREARI+h8oECIHQwLzrqcL6w
Hm1B0uHdvDqP8LJKA8KgN+RimBGD6Xr0pNR5Lo4B0Mn56wDTiLLONv3olBQcY7AtwA12x5LIxwCn
6Zf+ZQhB9WtLht3cn8Dddez/fXDECuQQ8/bqoWY/qKuHZYLZKwfF8DrOB/oeuWnvMDM07AK1ECj1
MZdbGXQnt28xgSCVEK7lIAlCKBZmPQi924wnC/lMk7HxOedfQygjOMKK3qqFLI7iM+2fSaA1ovIf
U2X73CJlsNLfrOgSdvyuawrM0QWltWE6kfY3euFu6NL1ODxJuWJKF3VtX7dXsSpCZFmEGh99NhSB
mch9I1TIKFBCQ2anv8EBwA8DuK/I9dBkPb9yMp89PdhSQdrWH8Tgtx7Q2fwRtMF9LYlmeRrWw2wM
I59frtvWRsQhaGzcsQpVUfr3SR3i3gWl3XXJGnFCAhfvTg7cmE4xRS9ou2H/XDx2+EguqEepOm61
YE1sr1uaGXqPoe6pPcW9b1kBd9IhqG25h5kWUTxjEo69NW8qOcoWw7uvK3QEo+K9/aZky9YjWsao
gUAu/SMnQ9csWSTAdjkBPziHTnhKwmq6uTG04FWedXLT6BgdhnKMVvEwdclaVB+vC+6WbX1QWeGW
420ZvRZJuzQt/xw+bQS4N1MFiL9a3Bd8k4wuIZPsnob6BKRrnXx2evrcdK/z6zwlTXbA4vUh0SCP
/3LxeXbaGn8iKAlKSMHdei3nFW4rz6iAwSHPSdAEdMd8hVr7HwhWaQ9efZZU1z69SzgGeJTwSQec
OcPjpJ0gRPF2TGQTbAYaGje29tn5LFbKnHkGp8zBQsW1wxKj4MWnOA9ic5+HpAjEfw0Byd+UIano
uW55anzeF0PMceJ0wqovPbzXuhpYpHouYTGa8xebYoStK73detIVP+XErksnt1ANOpRuzCkQ9Kww
JYnb4OvoQ7ZjT/KAMCJOdzYX6GXG11u47Np7XEKlb/XvkUJuWfGxu7Ame9WHsXG1jcuu7TxdDF7J
4ujOn8SHyLkSR5qezADQgYj211IR9/1RFjLBpG9+1k/nOipHxK4AE0c/8Vii9iXI7dOUmDJO50VM
w1tAt4woPYDL3qvX4kEPW/W7IyooQ5Xkckb0DtQw1gGlOqz6ak4qNz6GtwWxGtpg4rbAmQfravw0
RCQKGO/qdZmoq1c+gMEY4CyhdJLtxiNwVB372koaJCRny7ci6PS0lfYOovKuGx70U16LIdRUf14w
4EM0IYtdl2rElbyTA0BKipy0T1bixwVbvmtsIKR01Jb5DK2VRpkaNXHkIq6O0VMHndkjaHjiKy26
CJX2UvBrtV+9gbm0JQ5q/+pVnjq5Bblv3tjNHFkkerG4L3t7C+cd6qsyO/Wve1r40QMEmmlNlbrL
/WyMAzKUMd4vXHbwVDf3dUK+ZWnry7vPbmJIXEjQJRQNKfISt2nuqsGc86a/2XWijo8gyOjBlLq3
w+C26swhYf3E0t7eX2uqtfKxDjk3/j4VV7gK41YLg/Xe6lLH75XXHiWNn/dPznl/HTzRQME4G/1i
/4qerhFJTu4+11X/tu9eMeBcD5T4MO0QviFuQBy3puAXCrbWolFk1O633L/sjn695HRgyV7n1ih1
4fVenZGKQKrjh+L97t91KEDlZNBwKykqSlu/p6a0UrUOCHiSrKQEtfeKrYGyTnHy5bjNnv05mdP9
vTnrKzNKEZEiS7puGAp0M7/fDJmPo64eq3TZ3ec4X1fRAjb1ilpRdYZToQ7ZpdBAP8SP5Mh/k0T6
7c7f8salYr2sTH+0Odnu3sIx36L0RpzRTsviNbhNtXdjpf7UGvGt//6vL/wtFXzMu/VLskidNeNq
/xxqsxuO6cLYXz4BGuq39PP21lkfdxWWb0Vy5ofhbl/qW+bst5f+lhe+KffUUPljCY5jYK5WgFdd
PHh8SLQo8LE4A6iAVH6679+0I1CKLykKq4pK/e63+zZN88rV7oa39o89WhJSQPlTUNMDWBWOgZ5c
5T+jbiT10kgZWb1S+6FKoPt3L/7rA3xru0nkx9F8nCmoy/e5YjcvG+yiRTVe4rbHgwa/UsFspB/e
W/nptt/2EqoIyHm0PQjatPsmL06Ly04aWFOJ2mtteZ4TWd3jO6ExihSDjaf0809CdQAv2OFHhVcD
cH4YIxI+P7UF/e1z/XcCt/utvvCilYVsHVj8x14yMaOHrwTJeuNJs8usjKzwa9X9R211/6e+Vddt
dtjm/xD19WNb/6P4/Me02laHW3XY3/5ne7F9UTaooKbV//7929s/v08+CmdbbX/7xs2rQ9WM649r
M/m41Rkf5UL/+s3/33/8x8fXVWZN+fG//se+qPOqvVpyKPJfO99kiTTz/7tlbvrR7Km9zT5uf/nQ
P9vjNP2/4H5WoTKGdBYeNp218PhoG+dU/oWtAdU9ygG0z8kszn+3xyn/BSU4XPhQ+sEhCKsfhQL/
bo/rSv8lyy0xvyUZWiuMYv4n7XHK7waRzua2B0/rwp4JozrUgd9McXU4HlTlfMYXlgjgzoiewMVz
fqYzZNHXqPEY/a5qzaUXxIJPBDuctLbWkpEmoskvPeMJNP0o5LDuPGIzU8ZoFamD/LbpX/Fgu+XE
aAyChg5YChTD64PZhBtK/p9PafpSO+vus16ejriJBp6tzDWP8mlxbcqfzMDvZ5umQlFFMS3sYmiQ
SEzHNzPQwFic1R1K703EGyrpOKqfVdDIFALJRozSENoRlHVq6grefgdlpB/sQbvd/9v8trdX4QCg
Kd6g2Vo3lW/GP7tXx9PmppI9bGTY4+jfkEY6wniSfHJ+WXyjf17z1z5D5adbfXvT4wsa/PPjkKAZ
WOGsoViZa6ew6BSDkwX6lMlR9UDdSdN6Kh1ChXKMFLV0zYful4W2umRyjKgyWVTi2DOFJUkZy1mI
sqSfnU9bRDrWV/1gweR662+M5vN2y9ymSeyndXmjjsy7bJ4DyOMAZmiR0NNmfbmTB0o/f3jJdrx+
H0/ThFGejUFVsGro38zYoSrU5v6848ddL8HjoW2fF3Cem16iN/Iwkrc0NRtxA+uCfR4hqNR/PQs0
4meFjlbZA7X3i1+rpFUNK5CfQLDXTsn6NO/ijB7jLVXJ9mmtlkppn46n3EZ1/qA0bw/j6l9Kw9uY
4/Lylh3eZXKYf36z38/LdqHQis8mlGHDa8uDvs0epOdHlIZ4sexx7JeNRbxz8E+taJSCYFxGHJWA
aWT3H5SW2sKZb+MJYZTUMvBxV+WLFe2XsjGKzo+6DBG6rR+ju7aQyWs/j5T6mfMatvozAst/fk2t
LRT6ww2Vb4VERZ4kkn7lhtdac5Bx2edy7SstyJZ+NOd7KKMem6HhhnS6Fqh1/36+GPYlT8bdZ+fi
VpvSuYP1aRpNPnTonSXLkbE/l0MaQBP3fkrPhAaHVjSs8i4P3Du6zKCQJKEAlwxCQ+fmNJcsGr2u
Sj16NW/HooxM6+GVlweyMYatnRP39ZS8RqZgBSl2X7tr2+xY79K7NSy7hS8RMauXm6Nl9NF1fuph
/Osept7yv6dD+WaRIUO5aabJ6DzJvd1Xcp2FekMtRf2fUXb8c7n9eqPWXfhl3vNkg/Zfw42k806m
wMMipLrq6Q+z/f2AaRe1ztJWLIWCN/78/S5GhsDQEdnKVutdPFGNKqzxn9dT928MAqeoJHMe0jlB
m8Lvt0DZrHgcTKTqb6holPcIEeRn8JqQHXfMyi1McJ2fxu7Ld/2+huFc6CJTALmjan0r5btupOyF
KPWJ0JzC65yOMiCbkwu9xUmAK1TugXobkDL7z+/aXvb7bbF91EcaGL6/SIG9FFO9NSmjebi/xOGs
rBK6+iqJsPls+ajd/vlu3xzodolwbMKxxv+/BEq+veWptPAXG4ksLGUImpeTqZHDFmcqvE54+aF+
9cv//P3lfr/btwq/1/VeJncUG+3uc2k+WYxGCbncWNcHh+umrxvzjoVEovp+pXfoLtfeUTP6Z1WL
DasJIKA5kE2i+fDaifM0D/48Eq3p/dOjfTtzLDPtNErNo3XKPk6UXXdL1yomf77JX3f+r+//lzab
5F51Lo9nO9o3Dm869rtZIjR5ncvaDyfNDxNLc83vWwYx+RteC7fSGvwdtL0AdHJjrugv9/l4N55r
dJiNDbrTJMq0x3VaHTLvzy/74yN8Mz/qRrpWL7l92+wUpy9prlJHWL1Y1ig3n2Ja+RdlOpb0qKke
4lr+MNbfAI9/Le2uoRumjoP+FwzidIP3SXlx+4xCjbZDekO5AtkN9/5x+2HxyH898JjYX+717VUT
s8hu9JUh8tXv7k8DWrv+L2nnteQ2tmTRL0IEvHkl6Fks76QXRKkkwXuPr5+F6om5RZBDTMf0Q8eN
bt0+BHBMnsyda68cCko0G9HmaFBE6WhYlW9oejP+UKdBVHb9XZ/vGqfjT/bg3C9aPdQYPzBdNBBl
sRpibNNN+cVAKOxHs3jYi8tFlghjYG7AiJ0sl8ap1BwvbzQdK3Wvoaa5Rzm2TLbKRlwDi9vp2/+D
Hc/ZScOK0SQTJxyg19y4JuFTlpRGIqu+b+Nyjq66+wWc5z5KsvfKlTzseIKXPhUWnU+rtDkkiwZn
9QUQk86GdnqMsjk9+yTLxQwjmOMWN3IXTRC5+uT3tJ4kdw62P7aTRo/BaL5iRrQ+tdF6aKk1FKOV
JJlxCZMHPzskSbyB5bONM4pGIey1uJnZzccb5ekmhr+lCQxJlTmQFXl6ESnjVvfTMkWbKVYrtc4o
wmkSAlDKlAbFEgeN06CuHAVpMHIE30/WhfgoyGy2kbZtBMHuTYuiPFpptCZKU+wbfJ8NX9o5XXsX
1f6TL4WLULQ2/3L28rO5QHGJ4+KLc/lkr+rNUOpdzUN4Rweo2vwIaL2GKuC+KMm/3hQsWeXarbD1
Yc2HFd3ptpgLmp6XhuvaTVfTQx9tql6wiya/16wfVkGfiTHqatONVqr3YjzngHN+ADI8swZbEzBq
GGlOZszgylESOZWwMI2AI172MdyjJipES0tjrxDvneBOcl4G2b8NYvXZGr17ynil5OpTLP7xDGeN
2+OiNOkhE8yZOO48yuLHEe9gKwPeQ8Jv4/TdhG4h13FdI6lA665AtbRrhCa4asMqM9Br08J8/bvP
jjjZNpXC6+VCo22nyIJHv2S+9nnxrlavmR+sqq5Zeoq2L0QUw3EwPPSZ98P3q0OgpzMXpPNgb/Lo
k/2zcB1spEUe3XH6pZoMS1N7l0db617G0Ddamt19Lae4ghYHg3KuoeurMNFuajxmr7+S85Nk/CXj
JNG5H+qKOJkhVtfIblnyS8aALPGXJVVqjF1VW39F6UQvKOqiO+GBuvKhLvYudaX1HGfw7JZqyeSd
2EZI67KbiNOvkjtJIzYWzqKusBuG+jYwkEUG3oumw0bI2jstq5GDdKvrj34WHDEsyCgyZaKkE/hO
QlEPp/WGU0yg8qnYHp7IcdXbKelsy5353OfbJLlq0jV47ppQ28XJ4VU2UZI0MSN5/ZPftksVvVGo
tDOjXJrd0AUxMSL6Ajw8ve33aeqmamHhy5iKJfafzoczPBi4ryLNN/ogtZ2y+ggtcyUV2SFuhzul
it6LWLy//l7PPycnEz8Cy5XxUNAm71WG7h/iuY16bDe62oS0pXrbYnYxfxkznkTQ4K++jzMJ7vss
8yrfYJwGk24BOUDZKzedHi77DiyIiB4vyLea10NWAEjjIWuifIqz/LLDUE/vAV8od7pBk6H1mtJe
oMgIo8rnQdhoFVJVYwMlfRkZxqp2nbcAMaKLrszR2i1GLLvIQwiPHyuGUXYcPHYIm/QEP+vi0W//
Xn+d55Pn9DEnk8cYRCHL4sHnrKx3goYkzzMWvuPPbASTitIYXJyMo09yKLlheKnfE+xUrmZHxAtN
Ro90R5+c9+wquwD+TZisjaY7aGV9b0XdbeU3H46PolWz3hOruFVNOPqIPa8//4VpffrDpsdEL3Vl
x375dTFublTbN2CuF9tw521bgQaG/+b3/ZPRv/9nCn1Pes6+ismG1GjF4OeV9M+IbAjtq7TI7poD
ir9PYYMQB+2IjgIB1OTMbVw+DzlPH3ZyMHia2ceZMF4iOuvZT6pVSXOe5W1Smoywl7X7urAFFU/o
kP6Z0TtpeMyzP335UvvIW5La28d+SKJJgh6iw/oc6GRQ4ITU0Ubt0GgK7sv1z3PhADEwT7VkkTQj
4bk0We5dRv5Pt3BbFmm+Cm8jhCersak+ur1vDgaubS091s1G3ArP8Z02s9ecv67TwSd7QNhXTQ3g
Ee4en8mV/pDXnJt+58cEQxi6aOgmmScS/qdRSuJ6jtr3DDEekN1zfqsjjTV/jJCfmGMJKW9J1I9+
fXf9xV6I9hl45AyqoEMIrseN4Vs2TebIdDvQbww8itq93+0meMrQlAaLcokzx7KgGwhrmpkpeGG9
nY47vpBv43ptE1SFzLgtvlnhVnurKlSlozqYKPaPQDfV3Cs+u81SxsDRhLsE57AOBPV0xMypnUxy
ERZVoB26nbTNDqMdmfcw5xFxIR5mpJEoR8aLY9+YbKZ6yuorC3Rx+NOvk6zbCoZkd0K2dn3Ea+Xw
ovnoxSk1xf29lxUQQnFeZ9kFofo2oPHQgtoOUtTISvMmm8pq5pOPq/vKkfbVsfrt1cdarbpFz8aj
bnwkOxK15A1ElG2DTWC00p2lMrN+LnxsnljnXo1jlYbX+2S/MajkqEXBxx69lscAPEQEiKw7fEa4
aLe/uh8zjziuyLNH1A0yjToM9rNYSFATUxIyvnUnAvvSacRKB5puaa83ZRzfw9+avKPitPBU4G5l
bXe6s5YceY2jz9Icu2fd+KE1UKWG8du//2kkJseQQoMSqnxVGb69fd00otQT+GklfTsakuKM1hS4
fHbl2SoCIyR/LWrQSMEj+qs95fr449ybvJkxAsen1hhruNNsg+ArYpPriW/H5S8+1jKktZIq6yZC
MugXaLdTi64Ea+bcv3TijC6/GKTrXOPJeJ8uvjhRi8iISCroDzDxVg3NqARDB0PdyXjmCSBRIDHQ
TAPzbOUXuOeBkR7FYOhprz//hUvR1/LHn1DFhpPS6OkvqeI+K5PK/Of9Dw3dD2DuxkxWiljYpV6z
8JBLz2x35yfI6aCTvSftijh1HT66jgIuLIRlNhvByBeWNfcLCWA71w0KjJMIxtCaLK+tcc6/04tI
p98rkpWDwOKu3rjprEZ1MDB1W9k59BrYPcYSyWbWqHscZTK/+BWjXRXXbZKHk4PMdMMSsDm/Yiww
BL+zNVMKKWYDg2w2gjo/NMcb1X/GmkyqcDA7sYwEeuJo1YGw9tBttVszAIWkUsxw7eFP0C0oC84O
PH6uaw85mUNqjZma5TPwyOqsdsrW+ZEbq09EqFxByPbEv7LN3KAXtrSTh51MoUxW67YWOFRUCJOd
rN6kjo4Ql4hECTHla0AnBmUxYzX9ley79qSTYzrXi75rBa4/sY5ImxJmVJcbPYL+VFq21jxFGC33
yaGonjwHDF9YbYP4l0ert5CaO8s1j1gHVCYsHuMtT2i673+ZdOY0sS2OMnQXG1CLLkHN2Ka5Ztey
SH9EYS0bAQye0byFeSms5PJdUbxN2D0p7AYqJm+98qn27kJqQdygpA24Z1qvGvnAbPip8r2l4LdG
bSkL1I0iPcvxrkX9XJi5LdbSk5fWdqjTwZRZ+1SNtjJq/chPjw2mJ3X7V6m7Z3MwHmd2nXHan71H
c8wrk53TVHMSEuSeZHaprIy7jrMRIdD9VBHC09T4XNg9PNAZAtmFXR7rxP8Zzppcs8qqbXJN477Z
x1tMI95NH3JoVoO8CPae+ZybaPNbZTvzkBd3uW+jTnYgIdSK1OoZtVpqFg3ZFb0w9HJbNqIOugYw
sx/BnHML41J0MaqARFOGtaZR8Dvd0cnAOnJXj7lytpwRZIsMYqyKADK03c9sMwesuRAzE6WLGkn7
kfONIerpgKWht01XMaA49uGLr2PbuUHvu138HXlC4Weyd9fpzNuVxyvOdArB2BsLBWMC5itT8S1w
8MlCDMHAzipvnI1bLOQ9jAXiqREATL/kwd83b3lERaa/iRtqyDgR4kAbrvNfXOaW/1IM+3WTN7/9
HHUyxcRMMkoRSRVvXd0DC6PxScD0PtuOXpbQcV+izVwIL19aRd/HnEyw1nL6FidlkjFrgKhfaHTx
pdvqtEOA6h5zuhotv3YxLJQ/Pk3u6tF6no0tL23+YxnbUKjXoHKbXEXjqhOzoEupSu0UhBYAW8Ml
LblAPxbuM+yJj1GXSsC5nnM4vjzRsRVC/cZGgqnn6bxTQhWhFGaXdkAnzUZa0pyNsXJnZzqBSwFu
Yu6Fnxc7rfE+ShwN25Grtzo5YSWtSxEyMqJoamu9aLYRApUouRu0fRw76568QYRqXOLir/vdxhTi
3fU95eLL/vYDJiet1zhWVQwy54+6d7zb0tj4xUz9/tKuRS0VWCO6AUn/Sj18W1fUbkpJrglNh+Gv
nB99CsvXn+Hid+O+idUATLJROn763bheJ00jfW3+Oe2CbFBgiwHAaBt5qSCoB43x/xxx8toEVRNG
c5HxuIGa8bNXvzbEsatvbD2CXz5b9PhKuE63p+8POYlPhCTRFWdgyJ4Gg04utlEHJLWgyUjqbnDu
PmQlDalCv3JcXJ4h4yg5cB9DWHeKQ6UuhYeQuUtRASIOu8BLAFTk+n4QaV+gZ0NSVml622h3nfHa
mRS39AdDDY5BWW80CWJ9Zh6zINpHVXRXtsYu0bSVI8JbIrua0ujUqAcKl7s0Hja+E9B/ObYpV5Cp
FP/Q+AJYGLAlMo2egrxI/fKHKpafbQqay/9b1j/0SqeJM18Ocr/Mh+bG6vzfqUk8DbMYvfS6HAA6
VMoh8CBE5L74UKjSnyqI71OkXIXj0FWWbgxai2JPfEiFhtT8p65aUB3UZUExTLbSbTDm0OjbUAfw
InL6WIWarQbq0iiGraORbS/vsli+H0zhPUZn5tXmynNfTcl6hE66xq5m11CbdyTwCNm9XsL6kYOj
r9M3Q+k8hLdgJTTHNZ8Rf6rTeCtZeRMVECay7C7Wflt0tw/0MIiehtN9YuedvEo9i0d2l4n0q5M2
QQcUV3vvGrgwRfHRWvJdPwi/VDe8zcwEfLUOncVqaxvG3SqXhdtKF+512nBbP34LHfNZHI5CH26t
UN7LbtpCWqmOTdkvax0ZeUx/VpEfem7AcQaoOgT3S9NRo7pHT0cTWQjahjzVZqDxRATGf329nG8B
BkpmkYwN6iTSRJPlovhZrMWA7+yo3qUSLchy8e9XJEOMFzNFpyxsTPVkddm1Q6E23M7WXrnj3r8p
4Qn1C+kveB2bJJu7nj2ix33ldEmejjl5rBpTCy0Jun8yXtJIxJEIUqoVJ+SigVjJu7z+Hs8vZOOA
6OU0Cmy6Nq3UZzx/HeTjgA1kJpYkPcd4idm5OLennp8LaJJlc6yvI5DmaDrdUsvMFx1HI6MkFq9u
dVcPT1Y9c/e5kKAnUYPygECPYpcxLeC7hh/3jlADOYcgNcaVcrHoV0DuHoAFwVX/GdMF2twWtk7n
6Izo4X85M8zR6EonSWROQp288dIAjRsqjJ/c7KyRs7esEcHQo4qTwNgUNhtHj+HD6XThqB+XAX+x
BtTJkKLqB3A9q/HQGP0ojUP+Itifyr7YF3/mqrHa+ZJjMCp3VCtHduL05VZ49brY98G4QIfBLmG6
gi04n015tJo/mQO9vpC3lVwtizHC6g0aw7PnuP5bddpyUHs79GhmFLWlISe7Rvks5Z1SujsBppSc
PzeKb/vajcF/V+yF+0igtxDgfGVuFOlzgMQl6MLz4CABQJDrpQ9W+K6VUHrlnOl667qUGQptYXmY
YmV0XPp04AUA6HWwK0YLKSEpDk7WrEpQe2lZ7QsOrOsL6WLgRZZMHvWhlDiNydLNVSOJA525N94X
wYccR7SI9CCv0zXJzB8zo52vplG+IZFLQUAikas9XU2VNASR1JIUxDxhsK2tuRm9sXOoCVBX7CDB
1E0HTGn9vj7uhZQGw+K2ppqsYebd6bD0loyObswBnfZ2WqaTll7P8iBl8Q5pU+dmy+vjnYvnqBF9
H3DyVoWusmRZZxNu1D994i5lOoOdfpfHsp1Dg3Pa9C6zkoeiF9eNX//7UBY4uyxZqkFyDk3x6dNW
Sez4LRxKcEZgUNofAU4IqTZ70Fz8loaO2ELTMZKb7oyuTFaFWIOFVfg0CtIhFwQaZH4SR7W6V3qy
zbWxN2p/JWsugCXRzmtQFMK9VodHWYnm8t3nZwLvfOxjEWn+UajenT620Q51LOYFFMaAoq5Fw2gg
9zd6cN+4w06I4QIV0VpA3SWW2q0utm99oCwdJ38M5GiTtsJT6yermXlw/puMf0j5Kj0L6JUmV7jM
qlvZM8fiEzbwkgCqGI4dInuukKOxcJQdXFvclj5tutdHPv84pwNPUhVJGVtpE5LE6+ndMN2/jUMb
uhvNPN95pmAcBdtOPCC5KU71WPpAc8LQck32o2ppUb02HH8lkaEIJH0ZdOXMQ50v43E4WsW4kVo0
fk0mdtrJqVznPJSkd4smCzdKUK0Gy12ZWre0wvbBE5OX6+/xwkqmfMidVGaPR/QyrScMohaB3TUp
W7ofivikJ68yMtwSXppo3RCfLAUzsPVUXRXBTDHrwtyhuEeBj8CAS+PY4/a9cKmXTZhmMk/b9gI3
gOccOaaMi6LxcP0RL5W8TwaazBVdV7M+rscLVb6OveDJSDJazULIDQ0gyUTQnlRF2OZOGtitqi+0
gv2sS3Z0cb4IuXifyv5LZN2qemhbMTiKzF0F0vv13zj3LiZRmEdjkRJmTDQZbFUa35Y+id8M4Kw2
E4txF+e1ngYnvPLRZEKndUoh+XL62rva9b0+HWvwvbwVJJiCrrVI2/AjRtcW69K+c+DeOkcpSn5X
VbWr6hYU2lM+VOtQxYJE/MtJs7NAUCjGsLRMOmrDaFUnkJ8AwciNuTAG3mxU37uDa5cuZ1954/Tm
Jg/jm6CFgWVsMu1oZTSzW/nBTGS7D1CtefFdZAZ3bIA3jZTaZd3sMy3e+JK2T/C80atNHHPZ9eP4
p9fpqwBwsm+M7RYvFb0rRY7rkReuda1ZZ45wVzZcGMMUrKiV32ii92JlyUPkPOckp43c+yXLCXCJ
JNthGfdgNp9+HT2p8XOPHmKwDAyphk2JWKjjrhlabJ90GAyIFTK12+cGjC6BpDsX1wB+VV+DbQwf
whDanagsk3RHJmQjqD4E3ZyGbg2aH+HpTtaTx8DPNoLS09ADSjdt10KAk+2AEypCYEGCgGNF+6yD
EdFuKu9+cCF7pN3r4OpLU31uKm7FkXMXGnhcJ+KyjT20ns2igFKTobdLVChfrrhTIKGZ7mvC6Sjx
/9Cc21TQdol0HyGk10Jj00v3RtssC7VaOrp0I1ZYRwV4z5JvKP0U7BK0GRP8k6pu3UBY6ZK7rUFR
uXQhJQLOaWJ86GXHbqynpnIeXPOjNi3oBRvdKX/5TXHsqkdNvq/aT880Xwvlpk0Q0EY/BgV6leXU
C9Wq7CgmQYTETtBB3pHttLwj/0hHXMtP1O0BDE5libehnm2C7Emi87R3C1uLXmR9hUp3YXoql8xm
UROhdgBbRXMpwWYQSmMREFmKGC3WG/NDBhCnsLAbX1t4zpMfa8fKhUzVIo/Q25tM+XAauLVZZqvS
wapM22urrxdZKfcm9M0EbUG8q7MPgXYMkZ1BjJx1mN449Eolzi8am0h9JIs00nfiIAM3fXcLLEaG
Fyt9UQC+OGTsex/mnPJHY2mYYXavxqSRAx/X3UB+T+W1Xkl7Gdmu4TOvwE46hoUPpXBTgyxzETGk
ws9W//AjeZ247cEVnE3UVmCCHJolEOPWB6Erdznrt45tLWQuAWgTc6aFadql/tuD2VXCi6yLN1FN
9mlrrYfQfbCQbdf5g1UIm4adMOIS5sAtcaB9WfU2bq1Fq/l22Ht/YzO9cwOc0Urx0dXjF7NrXgQI
FuZw72pvkq6sFMV5dJxasktQw56BW0eEcQq1KSuv15kCucf0cMv7qJDDGb12l1aCneSvZfRsAiAo
/ZfYi1ft2DjVjpUqolhlaWhQAGPtZfzyXz8QREhHXiXVjQXJpaUG7bhykqMoFhuHFCDtgcfWTW/l
Xl81hrfJyHeFTKasiw+N4e7M6migH+nEv51DC5PePmZ5sQtI8MtVsyssdGqogiIDl+IE/xGoz028
7jHrLIbiVpZ89HWkFjQQmG64EiQkjD1ku6FZexJw9hxOjoIGOtBXpvqrLcqlLBLvt/j8ySCH2h/R
RkuPNNp0pOqIGjU3/xlIFFRJhrXZq1cBHeTm5fV0ZYQvcW/tFCtZxXKyT1zhYFbtNnbcVdyZqygH
IolVyHAjJz+iOLsZ4FW6YvTias4xMZMHrXlU8FCDQ1Mm3OHQl6Y5cAvweo1ClRCKudGqK5RrtFLV
/r1s/E1G9GMqLksLzYTlEnmMQMinnj2ODoqbTMUXL1fsDtujglx1VOeb2PSPiYq1hyHvPf2HwLSJ
Q2vvKthYi/syAzLV+H8GCecx19/l7rOLKkAx7tjBaaplbg13IXRTJfV/NCFgQ8e78XtvOSjWph8w
nzM/pYolGVaHEjeswXLsHDhITDArJagMDPyZTGsp8u/xejwqWrzKlW5RCiAFDYfkNuDu5LdiVr/a
FsAgSbaKWnL+IBV4hhAwVqQve76XXLKKe822hHY5COW2UpS1H/xQG2k3aPG6qaSNWYl0Cpes2DF/
6uwbi8R9JxjrwPlbmfQXewhP2nahCvLKbJxlEpWbXoSWU+1rhScTyiMPjBV7v7M0JLZatLKAf0Sp
tIqFX6kc2U4hfcQNIJ0gUZftoC1a9TXuC74+fa19t4rzUV74bDiW7bq9nTXhbVfQ5NgzqXXKkZ73
3ArjpBi2bSYelQJUG+JWM2tvwmxYGsqafm3bpX25DB1Kw8NMkCyNBaqziELBMwspDtqUr/TPt7y/
JyFI8h0COfPoP9Yb4bGGPgZuabaK8tXIeW2kSZiU9mUYqGOYVCZv9LDYYnZTceHRstw2tEeVzbiT
JZCq9YI+hmUGRzwzjp310vDGtU5f+9qnJ783crRAs7nwKgCmjk7l6b5PH4MiW1j1rZFCprYeS/65
RA4Via3dQAGshIE+uH5jCZhv1uZSAfEdC+Tk28H2ikfDAbzsd0un+igDXrJHUyap4lT76Ys/S+93
5h501+AXbXSqIpb8kBvSQuS8ljn7uDIG9V0f/5Tp67weV14Q6RDtqfgpiyjGMGadXNR7FUEkXQqe
nfRPcZqu2hAxXd29V8aDr/4V1BbcZG83GMR5RrI0cwzcmoKnnf0h46c5+3Tffsh4ofs2SYY0EXLS
j9DICpq740elfEbQLch7w9Po84YmVmpvWflcS+0iTj9lSPhWbR307raQMcek9yMJoWeakT5zPbg8
fWFzIKmiHnhWDIytsErLjGu9FzQ3dddsvNx6HeLwpup/WUH+aDrtcxfWENOtH9e/zoUy7Ph1/jP0
JBbPzSGVtIihJdpbE4SpZZiuxBZYOrC+Bv0LRIVtrZYbVQ0pB+UPlVIeYWwAOyhs1QP9Kq+DXlu1
9WhFAQ47oALQVzfq8Hj9l16eR+RvxVF0JlLLPP18gTEooHSo7VWpCCFZgEWb7TDc8JSt5mM9LwiL
vmgXjQap0GyEpUajTFTR/RfM0ozGPMfZTPr2Uyb3xlYOFaGsv+rlY82ezOFGX2pAB8O7OQHqhfs/
11P6TmQRDZamTIaqeyam63BzrJIfIk4VDvKLBLgAhyiVoLmk2uXREGCMbuqkeCb31EGwNDVqmA34
Z2OTUFCcH2ucCtRPyK9luB4zA3aGU0iLLmNmF78gLKTkMDK5kC/T7T3VM5o9OqyuZPTMe+wjNilX
uS9pRckzmWsxta7+zc8GbCl3qfeSU1gzTc4eDpgGYEaIdUoiiqtCFZe9dyu14XM8WDaXxlsfcyEQ
n9fn47hbTOeABD2MbjRy38hhT6djOPieVYljUl8AIFcIC0ETl6FizW2f43/nbBzsrEe1CJY30xyg
mfSePmQ9CSDvrevB3SfFtkz6fWrATG+LhS9Wu9DFsCCv7hSxyhYq5L/Wl+amxnlFgY2CSgJ+XDQo
8tCnz+vT86RQGOWIBU4K09qj7w56sLJBMwCWdLZbR78wF/mpsjH2QZGfmWq8C8EsJMIF144iyIfB
QY7r5yBgVuTvqSEc4pgKq5jlN7rrPQgGd8cqubVS/c1y/pS9tHc7onQYzUH00ij6TtCHRZ9Csy8R
EvV734LhCoVUHqu6CqiRJOpgekR/lLyyYwVTpxgQnmisddnaB557iNXuWEadLQK1DV0TuUgJ8TOP
/hq+8OhJMQ3zmCuIoA9jaxU392RQsuqHmXgvUdq/CY2OpW6dQp3s+WM1+C1BXFq0GQUEdXF6bCVw
gJmzi7uXGMWnXOKd26fLitCvi16vz9wJHGyU+xjjN2RK8Xfqe5Opa4ZD4vS6TCHajd+9wd/04d4Q
8AFGbGVE0VKDM2iuoJZANukftAynQXRtyEW4guIZRq+J5gVkBZOFkeV7t26XYhesagWrRPNDleq1
mXIJsMRNJJqfDgX1NJfs1jDnpuSFbZhWB8AQ4peoZQrA0ENzKOWMEkCp7rsU4lCm3XR1aJMmWXr4
anlJ+5OVBZs5wmrNnRlePV+Y8EQ4jehgsfgFkwWhN53uZ0pNxQNwZove2JgrwV4oHJoqZX8qKl8d
09Pkb+rnuutXEV7jFe6r1kDbc/yiGAQEkXmgHfFukJ+LukVPad0KgXnIFdRE1Dpn9qBp4MQbRi80
9pATXVPCnM6XSm170FLOoiYtUzqZrWjZqvHgRHKRCeQadfuwlvBmuD5PpxsAw1IxY4/9amih1n66
43Qy9nowIkhxWeUuRg6Xx4DeyI6S/2AtzYw2zX9ORxv3v2/RoYVQownGhJpCjogYbaGbL+gglpk8
Y8o3TbFPB5q8zdBN5MIcGEiQfquQ1vMY86/2SRs+nF69A9f2eP01TufpdLzx3397sFQSyr5rGM8I
Hh3v3sQ+6PoAZ/vJdIRJYO1kiVlVEiO4ocJGqAWPbW+9i0wYboH3nm49aXGzMpXsPbPEtdvdB2m5
Kujtgh4/aPXPXlJvQTRKtYhZWbGWK6wDsF6Img+t+2zFh55EqaPHyzKvlxbmUn0h2dEAqNl4zuJi
5mnOyrVfTzO2NjKlZeLxybqOosIahoynabwXJJqL1FQJgB5MC9MdcZUWdkto4uqPgvuXwszc6BfW
GnjE/4w+icDKtE1aV0BGpW4CXDf3uH2VH+QZl8Ed7kSrTU4OZqfY9VjFzTZzUoWLc/Pb6OOv+zZX
BCduuqjSEX0Wd4Yg3ojovnLp1YJAlSRAIR1ze33uXBoQIQ3NxxQ5oStMpo6LPqyzKGdxtYqQnD/n
GaY/DVYwfkvWATW3M3P4XXq/bCnctCTCWxqZTp9QH1LHkfPAId0IgCJ3124BRj3ot23Y2KkfPBSt
tLLCcH39Oc+KXOOs+j6ufDpuKDhpnGYq+geYb7mebvL0tyrh1GdCZbdefUDTVfo3sHrbrYvPmcEv
7W0SbKqxLRCpxpSFUnoNT9v7nCPqmjzhaDrlIeX2TJtOgBE586Ul/KVy/O+uD61Nw+TxuU3etTbW
eYjnJjPKz71IlvJWIHOtHSo/XhsKvLso9h98UvCVoN6mmbb2S3FpmCl+W1WKNpXcck7IH6or6JN2
5Qgv1AeXiYIfwo+yA/5Nv11rYaIRGfCjRdzuEoNCw7bUXPY3banXwrFEx6aq5SKO3gPxp2O8SJzP
kfUmB5++1Nmpm9smWceq2DQaOhxLWzfKyqheBFIibrgJXGObd3dtqj573VEwcG7q8dXu+bMckzMl
sQvfh3dEPWz8RiMA73Ry6IWuUwtky1Gkm8B87NuHIf1DFvD6tzDHOfb9KjHe9L/atnB4hwY5vUti
zlqVGsKRRaPHxyYGuV1W71KAa0CAyYtUc6crXPM3ZMIFee27oXae0q5u6VfHasCiYgcEOzvK0ceg
kqhxg1tFKpWNE3hjjUujoTWNf3a811TuKBmQuRo30Uz7WWEbFffxUjDkW0kZ8/pSDMhw2LT4jLX9
Sxo2+3gIXvweDzJ9rFG0KEiMqCelYIirCOMRMr1A9PCH8RQ7lIdjq/rhstXwL4obW4kQPjgCMTV+
55axrWoSSEXx05HrVQ1DXggIWwYsISx56UrW0sheofUd46L4rXvYxcmvGq4dmcuFxhq2fZGS94VZ
WTT5vjJIB5sAEELrQN/wNoYWYAk4bECpcnpvbdH/cf0rneU5RtmdLINBUL/+kibnT6FDHaAPktsL
XcMVlbsBTxR9tAERs7vW+aMnHZvWs5rLlDjpepUIkGo83HpUqNd/ytnanfySyVmkJ5ZTISMDHpD9
iULAlJZCuWBmQz7fGSejTHYIKvAAL6lXYvzgb4Vf7srCQVxfV0dv1uv68liKQvgG34Z75WT3d4em
9KSE+s3YN9zeIrnfgOiDuIUfyOb6yzsL3r++47exJju+WoeFZFIYhpMyuisqy3AV08Tn28Ym2lYv
3swecvFjfRtusoeYEa2gQcxwapRso5iC128xnSOmfZ3Hp1uIRLKQowwxm0n/5/RjiWbWh8g4F4En
rLS6dZeqk/6KezfY9rq2gtKECRgGnwU563HJ6tp9J5AU/MuEP0B/GtkCEsoH5TXyUmw6VWMzKPq2
jumbqsqjS0LDS4D1W3NIy7PLBLOMBh/QQSp6Vk7+0y1WU8wyoKOSH16Tnjc/u4iMlitv/LY6qnO0
nrP+nvHbk7GgdRMNDSyw6ccQ1dasGj7G4FfFSu2wKIGpHvcvTYyn3uDu4RBTSoHhiQTSSZJD77G0
5Oe2jDZdMSZ6nyXkj1lIGyK021zwVrH0GnR4ZQo/fQtYfKVsE73eD1Iz0252cd6iVgTOgNTrPONo
Bj5FT0SLOEeGOK38Hhlx+ODh+0w7EiCkzRwU/Oz042Whi0U5yvlEX+RkwyPkE/q+xDtPrD8srByQ
3C1qFfkRwdD1NanODTXZ0Syv7SQLIjTKfuPGiHDdIB2k+r+j4KdIZzkQaFXhAhLEx1agfzjgQ7kI
BXRhDQZmoQb3hifc57GyQHpL1eunoyq7Fjsgl/qmaMT2UPfAwbeCox2k9D4wy0MkGSsX4q8bJYch
V+3xf+fJo5f+yjuYoCpOdwhtUjI/CFCzOvikofttGKwPsSyQEsyEAJc2ie+verJ8G6MyOkPn+Tvv
I+4eTIr56fv1d3zWUTfO/W9jmJNmsqS09DzWGAPzaXgQxHBYpYd0VCUfHT4aIo3wcy3Zlx9rTBqP
SKozuvYQd1ECR9ZYZNJ9nVJ6i+Dt/J55rrN79Ndz/WeQcW59uxspSFfKWmEQEL7rFK+vlbcWmx3M
4gVKkWEVWKt2a9SrmWHPbkiTYSeroxfiTolCVkf3WX1yHXXf6LlY+XsycQhi6CxpsFpy7/+LuTPb
jRtJ0/atNOqcNdwXYLoPkmQyV6X27YSQbJn7vvPq/4eu6i45rbZ6fmCAAaqMUslSJMlgxBffuwGO
302bz17Nn4hr3x+mqqHagkzL2eFsw6T5pShT9v2iTa9xYXxmLyACNnM2uZsv6F5so1vFLtYKadvw
G7a/vvqP7jknCEzraVOqP3mNwfcYxirAPGGoDtYEs3xSP1kSPpo670c4e6q50TapqC7BnQMpvoPs
QS3yciv7nzZ9eIoGewK9vMU+7JyP70t9YCry8lKo8iaplduoyp0hJHi7IBd3Hm4T4/bXt+57Nf/j
Vg3bnPYFm/Ri5n3ex4i7QvbTkFxpPNRhXsA+JGZJTB2ltWjG1C+5kN03sXIXGeA8qkanuR5zwDtL
PCTyVzkfN002QxXCjpGkmHT0W2h0pLTViF2MvjqZxn0UQps0bzIFnoYUZJ6kW8fEiB/1+jEa4stJ
qPaST/QW2GCZCXemHHq9oLqmb3wisfjJMAHPcGBBzlCQk7/vJD++nGplWame4F+k3eieQSIQEb+Q
f2q7wTRhjUQKJe3iTyJs1Wuwbrty95+rl38CsL5/CoNdH2I4H+i8OpLnvJwDgzW9DFRiTa+Kkdoy
RGCv1uswTt0QylY8X8rw9JoJDlpynYLcBFHpDEnuqTV25Llhy+Kb3tcnbtwIrdxSR1seDWdp7f56
hnywUnPT/vq45/YlMxkE9UKLZUVbJqFdP4l380Zwu3X+0h3K6+5GJQHzk1f6u7X62bykKkJShHcf
IT/n81JRk7lpWm6SCjnID2NPGpqHVi2cIHcSHXq7Fnhjd1lqvacKJ5lYORLNsGm3g/ROxGUfsokO
Qm+I9BTGezkHpOgfh+mLjBGNqaT2nD5kFF25laz6RS83vf36tn1QA7Pq4cqnUL1ySDuHHWLdnKB3
cQFGNx4VgVwzgoTLNwiz0PaOE+K/WLyOxpva+Kpn9FZM7M3JohOIsU0g96KBWxsB8aAFepUY1dg0
Yil6kcEWGyrmKTTBX3/gD5/z+w98VvXAfMVlPVJUKrrRIaHSDe58VmtE9ZIN34ps7OZB/uSN/Hnl
VlGDQFhXQDBIHzqrgLtp0NW2K0k57g9Q3ejdDp+s3Pymn/oZy/ZDrcpTINrnfFGtprk3pViEo4C2
RRofi+qbRFCiJtzlBpxH87lqaBzTIpo7nCS0yH/uJuVJoZg2A1K4cmvlZ285zL3CNFcDJJAkUu0K
vaXVhAd+sYcK1rZmbSMpl8XCL4M4M4TVDhPurdyKm0QiKmeqrobeJ/rRn9w5J0+s1cWNH9Z3bdq6
WsmBRq+GLey1TVtFmw7mXVl3d3FA/JBBumV8qzb1IU8jymy1XftD7uoBjlnsRIlFVuYoHYYxIq51
ySP4iirV7f2HerGXrwf02hJWR1hDJpcBEa85TK8m1OvV0PccFsILPyMRuNHpEwwX2IeuCmvbaHtR
dPxKdLtksscRMhzNkqHJ11rgQ3skLa1/88WNqJBa1kADTg76MMAOORn+m5jeBtZlC/EoILuzKJ2q
/iJ1RDZHtwRwrJQFUqQHA2jlCr61LsRjEjy3Gu0TWJly8VaUr0MHiyksbGF+iON9XW4ikjl77cYs
j3l+P6T+sdI1R+m2shQ4fcWcJUZcq0YoT7Id9NDWmsdQpimkXc6h55OTNUduCysEI3qlydY1OAG8
yLXU6XZGR8cqRUcrYFmF/lqFOSXiDxyYyF/Bd7P8Ru6/tfFLNcyrso9tBTbqTGQ3fcFGnW1D3AvR
M4EwiqDbvs4FxtwUJFTfKcLahaARv1Y/95DOM+OI/mk9kLC+IBm0GjMUmSp87WUqjnGxq9t6ryIz
8IevxXwSUVHq0mU1fwn84gi3hrMebFPjNlXRpPGfvcri8Zyp5GpKNKon3wnEcdmAnWZh1BVP4nQt
wfMyMWzQF0UwUHxWuaIf2/lAEmb/FiVPbfeohN9GVdgqPasps3xOTtqwLxRjZeBA2TGH2jQGCYdO
D+XPlDYmJNeBw03WPIC8roT+1HNzpOGTXQCC0U8vrwqrxdDYtclS+Qnd682+grQ4YhYlDd1RyuML
IerXOY5jbIJac6nNqX4byV0I86jG9aXcSaZ5UZtl5upjfyNG7aUvm5d9LB1bq/oqhNq9MIb7VtRd
S+vMVaRE4wpXoWTVlUNl620CBbvUAe1FTMICasJrVZxfpG2SEg8bKygRsuZl+VArU63ltaljWiUE
xRae9NrQ8I8UMm+m05gGz0a/G6U7MxnZuxVXrqcddIERd7++vMT7rs2jyzIvkQONZHnDC4gU045y
0wNYcv24yzkNRm/4NearQREonwhC9U07R9mu8Ttz8y6nEEMOPjZ3c3IXJq8zXdUoCSB5ZCAlPPXg
otMhAWdwL9rHbmFFhEw5A905hwLVV5nfFvlIz0XkRflOqRVUj4Xni1dD9IImbzUb3WEUQG+TyRu6
wu21htaohjSdKg/qD5wIpOV4cMi7mrOtNiaLxfPKaK2NXtSb2hLd0pjsLiauJ/5aoUkKi28dfmOZ
eVRiVNcFuQnmNYWg3sBm13aGEjhNcFDMEefsU4Pfu6F0TquUm9a39q2ERdoInaRXjnUvPEpdsMM0
dcQsPWyZfiXvuVKwVxYCb2W8VTtymaWM5KRdLG2ManZy40lMNXcUb40EvtzIWk5Lu65Psmkc00Vm
wF3uingTTxDCw2OiFnaSYbNhscaV0GhMMoLBBQLZtH26UlmL7GLgDmVl4DWpfNMpCDcVPOTLyVN0
Dj/gRGkVf80H3at6Zd8aohPHoWPCxA3qeVVDaac4d0RkCnpjubGaXMHxHzX9dm5m1tfYCYzk0Uqp
u4xoPWMHn+hk3UuPIhp5ld6QGMMY5pZWiObYK4idIMizJkiGx2zk94pPdStfhAVfkQOazcltjp1U
IZq2PJiuoUdObN7gk8iyVa/MpQ4PCFtCuj818pUvPzRGcS1njZOHSEb8zpXb2I54F1D5OZkx4YVy
IWME1WInXRBm3MaOnuuuHh0m7VtKXguN/Cb6Vou3RUJsZDuvTXyg1Gpy/MaT0v0welp2rOVvgS56
ciZv/X4rhdelyecNiaIuQ8+arjXEi2pe2d1ipRDWdtp8o3OZteYqIXu7xk1WYp9S60cpkTDhvpfS
S3V8mP2vuehO7QnKFO+gwNR/8oPrxfcpMw6h2MDfuVAxSZ99jBohKGgYRtWnhrYamoy4+qoUD5l+
n8/XXItFm2aCSNu26iqNr4ThTsHlakbvruQ1a2S5kn2I5JdS/VCzgA8dRvVm55YkgvYQIuRItkWO
VL5gOGmII6IYOyM/3JKRGpcXvdrZvYaVMqQiddHCpFB5Yb6nAUbCSbMeU3M9VmSF+yy6LSRqHpY+
iDheZXsYLixGNx0pLs3wFFV0U/KnnALToJtY128KHydMTkiqUd9Ea012S055rZJdDyL6mGv4PbDl
ZpvTEdWEV1sPvmFCviWYiMwgMbuq89bJVC8gjCtmuxXNlWA+lczcaDgNqgQvuWe3fK1p61rmRVWf
dP9errb5/FapBzPcK13mZCYIkQI6n11PxkNJ9aVKOFFS7ORj5mgR8hX1ZlJ4GPqrON7q9ddAKhzL
2Jmm15WdYxpYOQZkhvePdSJTD6AMITOe2KuAQFhhr/ePM7dZZO+tMZ3qjWgjJYoj68Fe7UDoyjvk
UHbToi/RTbsA3tLyq0wQnFCXvD4KnmpNIBQYrURB0JKqe634ZCBUNqTQU9RvORGxQecWhDEhSgEP
xGoq8zfTnGyiaL5RJ+CyHn4wTpIaTcmgyjdZ065bhQTyWLSV6b6I6XPhBK6ZFmha+7UXiFkPa3/N
vgNnttJfp1G5FrPsRe46SrsO38QWKuUAplMnLMZjmlxGrc/6RPBdOaNzEeIDa99nvNUPtly4pOy2
IsI7BUPNHw/JUpYrUVZRL8f4bDdkYCreYnL3GfLxc1mugk+Z1PyMBZPhrGNF61uZq66ndKt0Kttg
Oxuf9ah/7tr8OMTZiWZsQ8DJkiHIIkZUn7iFp1wnd1/UFZn1DgYxZDN8doo61xgAX/9wWcvdfdf/
iytJnJSaMcNtu2280MnsxVD68/v3k1nF2Uj6WQc1FORKVipGap3pm+zmp8QLv2mxTYo6rTanP5Z2
TDPOovj5/7lImMY64DBA8E9n22wySyxYG/oobbhuG3FX+uOVFFROIOdea8ScZJFmRv66KKxPvJs+
OKbSNHk39tlDFXSpniuJsdP5puwRJdSh0xbTukAUCEHNNlSkfHNw0EM4wHnNyjneC8C66kjJrIju
r0/NP0MFfJqlj8MpH/7COWfCUKthCLOaO8FZSY22ddjD2GqpotNPDrI/0f+X571we6mCacdg2HE2
s/R6noyJofIDa9vGp1u+kMkBzDa/vqYPsJ0fRzq7xZKcGsEsM1JjPeqiO84IBdtDbRyNcFiFWAmV
wreqfdGG0pb1PcX/J+PLPxf9P1zp2TskBlmcFoBLdCKUR4o2zNayY/xNXOduTqC88+vhPnyEf93X
c1s7rZM5DS6PkDCulaXexYNq9/1rGHz2BL/bEv7Y0/rhvp53Isxono2qYiT5Kr7Nb4V1fag2mPHa
0SZzOezanM5N58u0RpUTeT0QcPYYX0AGWg8opuzG+OQ9/mh9fDej1OU5vFurwjK3WtXgPusJ7P3m
tpY1G370J6P8TJX7ceKeW8rJFb5akcllq1730nlQ0/Akmu3oSSZO/jOQ5+PJqxKwRDYObr/nOGFs
RkRgRIxmnAgeoY0FL/m4jGh5ips+m9e/nj0fYB88VJX+FS4fjHouRwCgBnCCHsbVqeXFcYbE4gbu
IvRQslXliOsOsAlyqm2uQ9d6Ej7Z5NSP9tH3459BE41hVJEa8BCz1CKP7m1GnqpLd1QyyEtPIYyx
OS1tU6kdDXVVNd1bxkuafGnSb1bioVhwqb3Fznc6sV+1GY2DiqT67nri0JhTofT0THNEBU3F2+GP
HFm64lj2wADJaE9+vlJQgLdXeqOsxsJwjVjwJsHYdPTTUnQ2M10glRLFN4xP1sPPrvtsOQwKrN8z
jdYhaRxx8DSqnzVEP3w73j3Ys1WQA4E4YSnO26Hskq7ZNPqr1k6f8DH+zXQl54DuJF6B5x3QXkK3
YOaMwsnXoNX4LXWqo+A2627cI5y2/wPXpwWN+2kZgt7/zyGXO/vutccm0A8qq1gKhz9cn/r9jM9Q
6kanz3zgP35Ifw213ON3Q8VRMuF+ztVh0muXWklh8Ek6zfKYzy8GPyGYTvR8cGc9HyFJYuYbr19u
nSI4uG2GhzsnCwAou5R779dv+4fVx/uG9dm9A3KvY9Pk3tHsXC9N8nZjXvKwHHUd73y72ASfwtYf
3cP3Q55dYa20g9/AMOTgL9qthkz00zXzo6L1/RBna4hVzOGshjymcLuIdsaNv8EcYpU4zSfV22fX
cvbSRkIUKELEQDJH32lKnVrvnF8/oo+OL++v5ey1HeZU0+OKIf44vrQbkhbWn5ffH8+7v5CLsxpF
VoJYbJf3tiruRfpts3CsaYFUZb/S6Ef9+po+XCXeXdT3TejdeyQMVZwHxEnTDzmWW8UJdtJ1wEgL
NLaSH+nbeXQkfz3oR+vf+zHPQP1h6mazUhmzlKDiBvsCm25LWv96kA+Lg/ejyD+uEHU4ouOF8rzq
170TbIx1duXfKlc+nncFbZDLXw/3Ua33frQzvKnX5XCKfK5JEa6CqXRk/CZiE229/gmw9dlC8R0E
fvfExFGesnwZybqJb+fD4I0bo1kVR82ttqTML7b8xlb7+uvL+/CM8P76ztaKcBJ6U565m6qXoHA3
t+MO24zjf+AT/OlQZ2uGLrd/Qnep/6yJD02p7bScVjC+/DI5V7L5IuleI9+2PqUetqY+HSZMPOy+
fhLkYD0V/a7ACMSyXqLoRsrvDPNLJKiA2SSI17SGRcgC1QCptMWm90LNJfJTzM0I75rcJscKJyeB
wijGyjoFIR6jkzHn+HrMtDaLm1J5KGi8teqNIheuFdxo/p0Y3UYTbT3hJUHEDebqLvKNVGjdTLyC
owj5QHElIEChuJSKg6E+KVOxGpN1UROp+CwI0UOZDHg3KHZGEpg1Y63RVpeSVl1DBt72ZUqbZzjq
5Vcwhe2Qz/YUte4Ci8UW+hDAHkxL1gBUx7jTV6UeuGqZfiUig44eTkcr36L5lEhC4fhj4w1Sddkl
wRu2YeuugP+IMi0w4UAWylOiPMy4TWjczWi+K6qbCXSsBsKaFHlH6M0mL4t9NlVvn8yu5V38ea/9
15onn63epdgY/rhsE4s9ZntLqItXu8qOpMF96n22KX1Ak/gBGz43ee+NrpKsmTcIu37YGjgcANZe
WCfZblbzhj5pG9qJZ73gTDHQ8ci27UaXSIEoHJBb99eX/uG+JUkqwmbS9mA9/rhKlWarRFLPZxGm
1u4ScMDukzr+w23rrxHOWRaGibW6qjGC6tXES2Cp9h913T48rmjvxjlb1ZVgkvE6Y5yF2xxfKs6S
d1tdRa7vaK7mTU7ulkd1vWz++ac++p/cRu1ssZdBRTGVY/AEp+XELxwNB8pfP6kP9+V313e2wpe1
0KryslN2zSGsxZUeyMRP3gTdN8iUvx7q4115UXZaH6qE0D9nTULQ0ar90jvmTtmU0Rp8WPIEr96p
LRTGPP6kuvl4v3w35tkt1OFBS2PBmItlq05gXTw7lAW2To2jkTn5ybT8gMbCW/huvLP7mfmWFuDN
vJRT6W2zI8f9Vfc0PMDs716xqMyImTEPrVs56rZzSJRfZ6f8+JmN4qfXvUytd/tpl0VBXS5rj37l
e7mzmOPqjkRKs+JGN3/2pv/rh6i+5h//zddfinKqoyBsz778xzH6UpMx/K397+XH/vXXfvyhf5zK
t/ymrd/e2uNLef43f/hBfv+f4zsv7csPX0D2jdrpqnurp+s33PXb74MEb8XyN//Tb/7t7ftvuZ3K
t7//9qXo8nb5bUFU5L/9+a3t17//Ji0C+f96//v//ObFS8bPbd5e6q9/2zbpS/71b8u/xy9Okb+k
//x/zU+/6+2laf/+m6H8jpM2Zs9LL3+xOmWU4e3P78j0RjTkALK1RPmx8OVF3YZ//w3iw+8W4D4M
Lzq62HHzQw0G6d+/pfyOGgwepIFXrKSTpPrbPz/05R9b0h/Pi5v059fvkxf/oID+tXXBTkPHgZ6d
OGlSsDByPHtt2sDSBb8Nkp0pHOYqN/EAJIWrrsJ1aVRXTV6DuCRY55gt+38ILGBChXKSQDwaAX6K
AH865AD4NENKSSflJPmKg4SP1mEq8WaMmixy8jrbVMSt+NY8OXM3QOMUwNxjAotWcaECnXIAHmco
JwEw24CNGqIleSPXXegKvQSffzGqh32ZrBWtwF+NH0n1VKc+iRCW6WLhtsjhVpqsoboHIbQlrT9Z
eVF4vdTuMWkhihkzXMef8AaqTDmz07xXOCXsJmF8YqXCYGm6FeR+hy1aSPq4tVVNKuAipCJVLSBv
JduLWVDvjFbfNq2JfzyhD3Y1+L4t5FZKtdZfmBlGB72yjcS+w91QBzRLolWeDpxEAuU1Tod+owri
dVOGMcwk1aIRNG/kqs5wdfahepFtCDLv+H15igeBRKMg9504uyrmJnRrCrEBCYPDI8UdcBhXlUS0
bYNAX9IH61jk7ds8VfjXlvkzh/yDpBcSapCLvJoHGEvgIZI0eIMsPUHOn/AWEzNbD+AHCgKfoCEZ
GrIWHGUruzAlsFzyq4BcLaBmsR9sjD5fMsSKnlgBufdIlfEbFV8tS0XWpg+PQp/vIoBvv1hb/m2c
kRHvjg1waj6lbhrUxyKsNlhkkgCNvbA5YyA99eRkC6o1rlB33GIfuZ6m/Vg2K1XHoVfCoUWf7WA8
dC1ugJm+7hbUu7zH8gEvtdnLNelRrkykapH4JaKujTCXo3ZMG90pIo6a3y8pNBrsTlL8X5UGPFzL
MOXHvp9uqK0owTrJDHfOcnckTV5BJxzX7jDTZWrEp8RYiIfzVmx7oFtOC2q1Z733Ch/qz9Q21xr2
jITT3JjdBdZIzpTRa2kO8yQA3z+YGDc6UQ2bLEmhW8mCR8X2JSj5WbHEsEzpErcpAdwbU9/5o2LL
QuD2BekKhrHRdKzEuvWozY+D0l6YOC4K0vxojTyjoCsT2BAUfUlmXigm9hPacNQC4yq3KjgLMPjS
utAIWLYLkqkgRbYXVTeoK/G61wIg7iT9ksInU1L/QkkFgG0FUzgATRlv7ZmOjdHuBTHjrgieYZCb
E8eOBSmoeSIfjzYLgeH4TcXKuNUEN01p9vTcu8JYmd1CLo1XkR7f4OW3bzp8Z4oBS0eSkzHiK8j1
E/DpiGbpteWxGnVzp9WpGyTzMclmtE0+fnpdA9+AvmhJ9V+WVu+IXS5AYJA36jx7lh/vilDbNII6
kw+M+XsPhaQcLrHtfvEh3a3GFjxcE1rZjscrrrFxKnIj4a9lBHr7mRv3fAtOCSjvQbE4NEUtepQp
zwRcl6udlrDOYZ2Jsj7H+1woe0+z5m/NP+mX/ws76W2R8c/5FvrD1vtvt+T/gxstux1G91RL/36z
vY2yohYObJNv77fVf/3kH1sriuzfFZUkTTLMv++ubF1/bK2I4X+HRI7pt6VKixcz++c/t1bz9wWW
NBAvghV+74z+tbdav3OE05a8Up0NG4Rf/R/trcDbP5wLdVMmoAhQEqEkqKT5k1qe6rHLeqUs94bR
PnM6qjYAs6TczHUDLNvPu2kuXEHkJO8rKZbgZnUvtD1RbZF1N4fTwBYYXSTV4kNbV4XbqK3mSHMQ
XBt9gL/icJt3g8I2UYuE2JMT1yPeNk3xqu9yPH51FHCxyTIDPMsZnnU6iMTVTAjaAxSyUXfmuJdu
J6mdtnIWemlrCpDIXUsSxJspbTdTmm1nNCRXoqDfpYMoe8IIaTWMy5JDfiazNMApUzq8a1JTeQxz
Q8ZfAnYlHrCuKRe+Y8zo0DO9srxo1ocVHKgQVoufeYNeoBQOg9YZeHsdQ3jWah86FsYCVUwb1+qQ
YJpyl1zNdbWyhBZNZhsfBVGet7nONWMw+tAJhravfDiFLdHkbk3TIjYqJ6PmwrtP36TGJED1K8SN
FZvwxCXhUsFysBOgwsYie7Cud/Y0q5g0S4tGpg076hY0mYIqpmt9Ugg0G6MvIyvXBier/ISV2KFp
agg/idzD+RpVRxWkZL+QJ9mErmeaW1ez1XlSMWabLM7LfaLp6Cc0Gf7dOPT2TKV4C3sxsqGlgsSF
2bRNhn7eFsW3ufHlTd2pw0noU92W9GZtSNV0qaR9ve1UAomb8W2sQ+uYNtU+jdN5H8BIwc8+aPCy
LMVDuPxRFaQyyzMNlQGmQ9c0B6OfxOtO5zRQJz1PCIcwKzdGjfJGQXc3gIJZowztbp7A6VPt2Vei
o1SDs5j6fCPWzJ6kzOXdXAsb0xoMW1ezYjsKfEixlNVNn8bDYrvgMLz/mswzBqlD+igTgGPNQoRO
RxKu6Gcup74DWw2x7foyY/OCrLQ4yw7SupZhHU/yfYuBjttX+ECl8QHLEGEX6Mw9fWwPsaVgO4DL
pj0L+roPpvhWKZGTi3phOkF1AzE0u8DzAOh/xJuZlJniSiQxw2lF46QHten2klyuy8KaXMXqMPoZ
9RB3u2RaxyOesYYVb1Tscta5ZB4EoVdOw1y5cyzLbpr7dxONjsMQqImjVWz0gSz1axN0ADphmzmh
kM3bBFsFvc6r7Zzo4yFQMWINIhXag1XlN1lPURPnfnTwU1i7FAWL16Qq7yA7Z/cR0UnELuAaxa65
xZE/cJtJFBbO7jMaMyigjUAgfTNUsHfBMZsEXHNUcLiqjd7DT089WGUGx73TDmSJiE4Z8OKbE+LX
0EcMzoffaFKLZ2ptmYdBU6Glggsms9weJN5UCh0DS6o59tddjf5H7wqkqr6pXjOnaCQK1JVDE4he
ECQ40PraTeebz22KoFWIyEfKcgoddfS1rapnm7ispH26/GGF87oYZP2IoAGf5do8VYaa7XNFQWOQ
9wfNl/D0Smu3zcJiH+l5vBcrR9BhYWtNfaUl5lohYmTL7f5SJc24ikvR2PRJOTmhyQKTkpxCCDsE
AK0L0YfEfrGNlAaeAtKf3k+CjamyjPaa1nKxGm6iTQwbKAOckpKDmscTLt3jt06eLtSZ2loKgESK
VoLT2kp2PrfDSZMq18pSEUNqIyRZqreI8yFKuZMD7MekcpcmqK2FlkcTWVgdcId5ja3uheLlmMzl
7I4Dd8EUheFC1q6NHBp5pT5oZpwe/TDN1moXvDYRYuewyQ9S3nd7cVBeJj1rL5Rrs8uTgy9U+H4E
vMhNsy37PnAlTUm2eXxbxg8VKXi0SFvtypgFbG0m6ptmFrnbRnLDcjPtzQgftkJPbaPJnstcaTih
VFetNSh4t8dOV2/JlWseUlW9zAy6JrPUpC5mEKsqDKe7VAafb9TpKPbUrq0QhdvOrG+tKBF3eTbl
WCijj4tUBQPlOj76hrLIek99POLTbg6PonxfJRqA+ixClCdeBOP27SjLvRsHVo7RmJCy5pM+PIds
EbM8MjNSCrY+1wHCtMZTwrDFMDo49iKPmheQQ63gSv5c78PezNkae4+ijkgn6KqowK2bRA5gUsNR
Xy82ZqzY/i4Wn9psDGxBSwg3wYJ+XyXsBRwTmnWl6G7YKqarg2FyFqGTmXRkf9eFQnzuLH3t5Mqw
G9FQnK6ZoT8nge76nA1XQz31do023pabx7JoD0kxbqfOgOG6ZJsxMeGqwIFVguQoDMb1EEEsxVqW
1LU4NFdW7J+6dJ3ETOxSM+wykdo1zpjeQC9w1fKMHaGIyFFLURHiZJZ7Qc4huTBwfi9zDcJBLds8
uyfIaOFqSPkwMslyai8/sCHOuyQbsMg3+gE6LxRnGg1U0c2TmXb6rtWV21CmhK+NbNfXuFSQS/2o
mwPZuUm1zucJa9wu9vxQb50czyZs4QhpGWjkjyXBdCx0W6MU7qYkgYik64VttsXJj4v0WOa1yfkl
VF0hktw+TxJb8S/yhizvXKYPhsm/XBWHxhSqreF38IMjed5ZfaA6krI40sRlt5/jSnBqqZftxG8L
W+RUhy7carwmGBOcpNpo36npYvibjWwWgY91NXqSLuyEPXFpnSeOsJAJxCONAad1b6zwO6wAEeyW
DHaI4VV/UCRJ3IydvE+GDuR1gVyJJiTlrRyHa5T0hTxo+7FWLgZWg5XCGf1Ioz/ztGVJ0vuidvTI
ui4k7I9k+dKq5MTV2kZmyVJvSg0L8ar38lFiqwupeyR/rYfhqcqmI8ENdz7uwpxtbFF5Q2t3lXaS
G0n6TWwJ+zjB+h+H5G3wwF+a3Jr1SMhRAG1jhEZRucU0tmhtTrKuVLKyrBri+xAg4HolOlivTand
Vc54IeBTVF3ExqNlQPB3avHkoxPobMgpBo5YFkAicBMUthfhW1+um8s4uFLRr8zrvvyKIMnAWAHu
4L1h7A3pRCo6adlGsqoyO/uiSnaYbSzUjg0WhjvxlMuuToJ8ZWdg/+ER+WAqbqTca+Y1XZ/2lb6N
3NtlisoL+38eBY4rGzU5VfF1rHiRuZPGFTMM7ZER2H2zQk57N77UVzrumM0BXzPWgxoz02ZT6+v8
GiI2qFenjajVV7iLlw/iiWtJIieMbtLnWgZic6r0UDzZhowlOfmFK5E0xmyr3nCjfILu/YNmOrjy
0EOiCFBlFJUrgpZw/0dN5Vsri1zTwcVssq4cjaaJY72FaA1Lt7zWmtdsCTyjwLR4SScP76cIjRHR
sw+9vIdqUb1WD6gsRlzAl5bMQW/suDpUnDITzJMOJBgE6SEcnUE4GWg65rVB3aQkbifZBYlajsSz
pbhp7OlVxxgB91Z97e9bhBmyq81ukJ1GtDf52uieEYrINKMGmJUJceqTx4xg/RhRLUQX+P5R+9rg
c8z65K0O11oFb3yVytCwvDY6dTz4HG1X/aoiBDB6IEqsFBprDbvCbtMLI/Zk6yok6w0Wx2vO+0Q3
PT4O0O8Lp/Tvk2wdksEi79XK85uVMdqJRm9w03AVu26iB4Ib9VNp8KxZ0viE++RRGRwzw+aSNQfZ
lVOihsdiiNZcvzJfMfT3Q2fqiLAhfMRDXxtasORXItA3JiBfShAvWkXWVsJ9xl/xKVm1p9c23WVf
8sGtn/kFtX+I0B+IGxVh/+Qu6oSjru06a21Ox8m4FSKiOXDKc1vERB0rxMswbfvitpuPlui08YUV
vFUIRKKAmbQ3wwe/flXSZ72+aNU7Tbvvp5vOeoijfdlvS+OyGy4jo11V8z27C4ZDK3F6M0eEg2G0
0glEn74M/b2vPJfJOkHvCn7fSJK3ZKqNF0nzKtb0Mfy7pv5iyPe5dFDH64D2YZFemdmVFu2m9KBP
gpPJ1zU9qfmmFwVboXitkqvRegvyBOTtNI82Hc4AxY4jH8z0GXfnQd3Ml6KIZAuhqoSSoLrGcbpf
y1IXr/8fdee1HTd6tekrQi/kcFoAKpMsZlEnWKRIIueMq58H6n9apVKZZfs/mTnwsrvbrV0AvrDD
G8LUYz4oSzBYDUvdxJ2/YYxQYMYq32ceNgm1Tm+TpHEtx364CBM4I5nWr9K2WUyelO3RYG90qH6z
fmz4qqg5Ws75D4hQPcVUpm8MGC8wrxH/k/Z1wrXNaGuo6hWUSGF4XoJxof6k+ShADiUNpkdXl/f9
9CPvPxskAqcwsQMRexAxWmQwI7sOnVRIOfP/bsendPgsIYChW+F4/r7R7qFKSldDxLTauK/GkjZd
ttAFxXXUtnMrwXIkiCUocdsTk6jBZAhFx3isoPFiiWc0vWsU6q1GGSQbuEh4jMwb0/1s8QWFPbj2
vH4VhB8Gc3gEtujDbYxRu/ID/yZX4eXwKywN7fFkcsxKX6wbAW2rUEVAGyI71z2oZcbvCLyGliOw
ilu0erSIc+HTrx1YJDO/CIatwGD+JREju0j5WxJbrdZsQ8GbgGw0hN2s0avq/e8eDhMVNBmkL8cq
s4fgWeG4ZV+WbGE/h8JRfDTiQ4llRKzdxdNzor8YsGBi9htbY/SxvoUFlUwvNUSzBnKUh9+AmPYL
W1Ae0qFwp5gqZpPrYMZiREem9zJ8DYonQQcGeWVCGEks0e4ZI0IEc0IyjFDrN1ZwH9EwH6fIjX0q
o3jTlbssQhj9Soh3fvNs61jch1ThcM+jFm4YUvyRuGjldxO+phU6OdKzw8hBQwehqcFVChRJiCdc
NfK0iJtn06Blm9yk+MFkPa35F6t7yhtOfw0JM3JZ6SnWP8cBl4zqoyhZOInTK5t6vImGdVJ+9MGb
lN/XGkSw7I0XkYVXo7bRpzc6LEb7JjbrgHdRYXViXHsfFuQ/Pj+Ot364rLJtZ3wzJrQ7vDczwOx1
j+EG/VtN2kjtus9Wjmq+l+0urncF+Up0U3Mv66ug2PeTIxtbUafDshw7kgHKQsTXQszZ13HPnMXm
jIMyKWa4EeG4Yqsc/8lKafa6iZfT2gmapQkOlY6MFNtZ8Tmljixss0BaB9O4xS82RdFSXsyMW89O
FLaW7k79W4jI+RBiJ/HWuIN1X/hLadoM6T0n35TtVPUtSJ7nteE/69rdGK5wrpbjVaw+F+ZLUD2n
2iGhEGtTNP5vQKR4iwCQ3wx1HTmhMq5Na5EpXb3KAFm0HWRATECyvZIJGIRGj4aMA8aUQscvfZ+u
cnetSiWUtoVlFMtkLLjfsqTDw6eOdknYwQvdb6Ks3GJMeM/k6FGaDQQKVyjh2tIFNr1DNZ88ApPk
cvYgoJHfzK43t6PIkVpd5+YbxTMrgRHT+F0G/qDj3du+VJWC84CRu+0orDsKg67yXL+Q3jKGK1Uk
bEfFp7csLMlImhjVPdHctHhHRNX1aL6bOASlW75aTf84h5hmF+X1WD7Lqj2ab4rxIFaOODc2foTx
rZ5teKxOX+AL1UU/cjblfG9p23Qkqd7ZKllIvC/lQ4hQEu4VAlXEAiZZlLtm4DbxjqQqra9awZY4
h/hZecX32g3pangVGKyNa1/d8MrtSL/2MXmvnuXaRgJlgflJ9z0oF6K+0x4UnA5a60GTloTN4Nm8
dbgx6de43ySaXZkrhg0cKd0j92s02fKDqACPZpoTQHv+tPx1EzFs2urVHYOUProt8qUk06FhM3uL
aXyVQf0oOy/5PtJzmLMA0ic/gef23iquCLNH7cBJxwsse6ToyU/dFMAhmuraJhodM3mMBVvrbXIG
MqGyWhnBPdc52pQ5woeugcOTsjf9vW286hUWKBvaD7HsJKnLdMfQl3kNJZQkDJnEMgYHHHE86MF7
2ifZUhAlqrlU+JFq/p6UOywlZdG0Jf6wZXPXqC6win070TVY4KxUNGsVOnLjohTl+cvOW4TVnNPg
RWZoblJdIY0RjIfKWk2ma3Vrlshk3Y3KRsw2YbMrYvhDBwiAZIeO1l6p454ZgpDepOFyXibyskVx
p4FzhLL29JDgpJav+5vw0P7QKK0+JGFdCKCWNlP4BE+W9FOSd96bXmyQRejVDUcJttetDbdRQCvp
SUFb5qOvHWxmkOxG5WOR4HHTOkWP0801yRMVQCdfMRKpYscYVuKbgivTio+c0J8in2YbdPHOfBYf
WjoA35rYqdSt8WGKdybj23SLeMMYLiRtIY/zUZSKmAg8DAApNZdU2phcI78vWXt3g+dycsDF5lCl
PmjBtpH0Cc7YLfAI6ibaGxsGK6r+2WLpU3BPTB8WXVLVIS9mwmim91jJMskRm8WcPSeLIlgbOjM+
O5/QMl3X/IUc3RnKTgq2lMH2WjS2TX6nJREjKkaq4zYpHlmmeonfWbkCfFlCxuwZI0F/3mQQKnHE
fZgXueZU4a0qj5y1Lave5d34451svSiITSEthhWgV7xpIpk15/toT7h5IVsZPBcRFXWwg1I7JG6W
/qhAVHE3GS7M1/Yw6HOyladX9HcWwYDyGHOqz7596mbWO/xdYeNU3UtarqVkTW7sI5+j36ikMjlj
3MZbh1QtZXeNwd5C4P8xPsb6zZjcVtptSq7PhfCgF1zSdKSL6mCK955+U4eOnH43y23X7YfJnZTV
ZDwL5m5WCU2fvPQqCT5MT2CWXOPZ9KBVh75aTUx6TTT58TsM0ZpqNupPcf7PVJgoGDaNxA3UsNj3
zLZzfWVaL1KIg853aJwZiSPmBNSwaJtWdlO+N82bEOM+7MCG6V2tg7S+xBaGgaab/hiVwm0RyKjR
9nCnxO09J83WZbTpMBRx8s8YCXxg7nRo0GEI1mq09IMdZ0cRbfRkWeI3VgZOhksjSp3JA6Y3iw7V
Ctmt9e+O2S2t8k4H1ZfYiflNjvex9hlTIoFAEMv7eHzjT6dRMtEU1Q/cyxS2IjxQ1L0e6T6E013j
YQnWucbwQkpk3PSKa+VLLXvEJ8OmgTG0N8pwqwL2aheet9Hj75S/tPUMdWHTKvaqTaySxC57a4UV
KgThUt+ijQTX48BKLNU12ceyEDfe8JH4a3vor+TgtUQVr6Fsug2zb+yQVnePhmJnwBsANf6cLzFM
sxBGxkTD+kP+WZOCwlekPNk1VlvsDRNXzKYUR9QLEG9gBrGROgST1PLAdFSjF1WMUXjTByTDfV98
MNvB8wPBvJ2pBKSh7VZJZgcAa2nEsKcFE+exwJMPXmLsC8yed1kT3Jd5hFJDWFNSds1Iq/Ju6grW
rhe99cG3Mqzg2hTFElPSdMulT6uaxH3RWkyehTzb6u2m6mkhFjnYjtDDFKezYGx7VCgMzJVHeItl
F4UrtFA2o5SbCJXjG8i4aFv7TIhEkRYArBBkcYbpqhak+2ZqwXYkyZ3Q6mhVBSN0HhXgiZAxSgp6
Ydm3Iji0NqzWwmgeRK8mKym5ydQofGrD6VMqIFI3Fo0eFej94A/Ztoir0REt5furiV5CvBKjOxr9
YrtV85cxulOlu2QAd1nl+4ZuOOjs0i1LFzSBzOVkbr30W7mrw5soeFS9Z987lMqmlV9FmgMMmPtN
2x1spYH+VE2PpbZPW7fBhiN5qB5pEuRvhfCumR/94I5ka+pdLK6MehUvlE1KLxOJAbwD8GcYtwx1
imQnKduG+jc3r8iYkx3qO0W5DNi9eLAJeOuiMbOa2qvaM2zUbuXJEfx3YaYjXRfpE8Lw1N5Gwhmy
8psNLuPDgp1f7hDuxwKLYpsx5FWfGStbe5xdZLstLpUcsbVJM3kVcdjlFCrXvbng04Jb9l66/M4H
VAPqFuid51D9VqpBzl7e0llz1VRxpj5el4gHYTBqR4l4aDAY1ftgmw2FHRvfm+F2yBoAMK1bhSG1
arZMSaeqR69EcpoaIZ32nRysLfLrHnmvHyIaVkvWoj10HQ28LtiXtZhszIRvJtM/9OSQzAqV1Bqo
FTLZgatk1D27ujg4/nADkqkjl+FLyoyx9NzVx++5emU40803wSINvJUNRyC7NmiTrgxaR1hXToa9
rMjgezfz37gvqi00By38LplXTXpXK0hLTPHCCaRdJAPTlj/UWzpXe1N6rekSOdJNbz2HNdef8jQ4
xtI3lj1WnwwptHJbCY4kbKHL1sl9qL3MQ5dymWgfV7mHAdjHZGzk9tPs3wEuURBWV36x8q+DdsVy
JJuIvre4wBc3pvktCR29vL5BRRXVA/Lym1nmGLdOSVhGXCxXTlNcBeweb6dzowU+WKy3rv7OwFLp
bnvE1ftyWIwDJzbztALthSJ4v6VuseGsL0SrhfH6nI2r6SCIS1MGdg6V/7lbphpolW6dfJjyW9ne
A8dQn0XrlrM5J5uwaEP1uHEgiaAUr7TNKnQSPNSUIO12zM9qqHjM6oL0TeTW7od3rtpsQEaCQxpk
SNi/y8XWNr1bs1xFWLb1iOwg3KAVNLvAFon0Tdca67LqHrJkVnV+rdBhGYGA6Np6khgh4Eap30/l
Ukr41E4JNQUFpXrNa2sL6OjWZ7BGwKekBhu3dGGQJgrgDeI/umpeOPbolEcfYbUinfKZVSarJNl0
2Sqd/Z7Q/dhG+T7PHbQrhsXnbREdGINI1dMYLdmIikwNsKlIWp7mTio9jRWKaybz9/7do52AjBZs
j2QFeGfVXKcHJIEDZVvkOII+0PmIHYLW9CHBayXJqu8OcXxj5EtHeOAIAhvQWreh9hov7XSvOriq
9iDLorua2VmC0MNGjx5aWmponWwiukThjePrGIG6UbnUYofpIMnFYBzkXS6g5ejyMdbGNk72Sn81
mbteHKjyUYRakTWU75W54zYuvjsSVB/9ylReg0XFsHJh5I8RshTtocy+ybTgi3289K5LSugf1Y+0
cGmwCdEKhNoyy5f8NX3r297Yrr++HE+c2ZAxNaWZ+YbCvQUGBJOE33Gxkwi2qNLKbudH0X1konKj
OeEAqkgrkn1Vtd/jDkTYWDICqf37gGmyr4rLoUsaqheGh+zOUTJjB+V1XDPJHbEHDLh4BmAVfsEY
6ufv/Y/wQP8bpM9veKDVRz7DVutT0ND/g3AgeaaV/2so0KMP2Pb1GAX081/4GwGkaH+JoihjHgRa
B1KzSH70NwJItv5CxgdKAsANXf+Jkv2/CCD1L5TwRMNCf9BAXBqPkl8AIOkv1ZRRK7DwmtAMKK7S
fwIAQufgt/xMIyszNIyi4NCjWYoc9CnlLhmjWtatu8DwNWNdD7WFY8XYIhZQqapIR9qWu/C+xLnl
RvMlH00VplxSLYU7ddKVWzVoyxs9bNNbecBwcUzyADovOysfB/nBa0tz0/WyT3u7wXBYwCSmkvQw
RG+ple9UMwY9G+PpKoVcVSjKKMQNY6N5AqElAfRN2va2ZZRtYzzKsBDO3qpQkvwu1zAzDI0WMgto
lHjdSQa6aWg2wv8fpNEQlkFTpZvUmGUBo0qKn4OxbZjR+upU7iVTBYngTlodi8HtJKlJzIDFSJpJ
3XhGN5QPU5d3CCiCLChkph1JU473TZ6Yxa4bVQ4DSUolc6nGHPnRUCU3k2dhPJYPyEz5KgJ/vU+P
y7fKbmQs3Gl3SiQxKjeY25JnmvlBrOTxJ9ZQfBVNIcKCaIp8t+lFdYn4aXU7tsU24mOuEquYXgYv
xr0ktQLEG5JhDciYLmydxW4vD81LX5vkQT1QI0bSUyO8VrS/3hs5QE9ElQXhGW1Aun2x2th5WgjM
jEIArlV4w/LSrvKyqbeDaOEZrIy1OfPPPZxom6CxUsgXAazyfOg1JLILYTLp5SIHA7oZwBQoKwsF
NM2C9SRiuvCjy7QW6GXbGcCSfYuhih9h89wJ4BSZgTQAMYUpGt6yhoIq1gJUEeQ+W3bozLA2fJ2K
OPdlGR6QWkQrNHsR0yrNurB2dV6jbRYreN++tDCxfkhpUSK1GZPVidkkTfehnAAQA149GPsEVNh2
SBFQmpKYFnbRdqJb5v3z6E9gake8UiifGgbZxthXyxr74jViLGg89U10awxSqdITijOkULoe8U/P
l5WnUc7iGz+tMXvWNRaVgZO9B75ViRHXkCDcx3kVo181FDD1g07WmNqYKpKSPcQk1NbY0GhkY36I
p7s6QioUyvDbWOvZY2MmCajqIJpWijKoA5qIUuMtxjoV19TuwXUUN+OLEXkTaZGJbfnQqz39LQUZ
bHMA9mH3ud68F5YHpFbIBFJa1QyKFzReEO1t6in8HqeA1YDVIUpKxcu9tGjULL8eSkY8yNejwo6k
d8z0T8yf1JHitM86sC6hNc6zedSsdFzGJZh3Y2VAlK18ZHAXuRIW26yNzLc+aQyQKGX/kMhZtDJ7
gZ6BBfUExl3fI+kny8hK95ZgVc6QBHQxKxRiP7O6qG9DRuTrTIniN6nAPX4IZlhdMgjhu1k3PY0k
KwtCt6t1kqWik+9ENQ9EBQRdm01c1FkfQjrsoDUArA2SuPRexti3kk8fOzGmDXKvT+3GD32RXnwU
GJwGvWI44GEwNc6qLLjWAfvWaFB2dXylTIzhwU4ARADDglAofU5NbmUksuZxRzAAt8qKwDTXuhfT
w6zievyGNuFU3RhZS1WjGzLuO74kDlQ0HXzvNjYYxqNdvgw0ceJwS6bavNOGKMlWPb6/2z6Osx9t
IDX8ntCKPR0y8NSGa5Q5q22YYWWxDKtAWKmjn7y3LcWJ3yOwjKcf/uxTnSaomeX6E9TC9LvEWbT2
mqG8Ntmz67r3+32ZAY5IO5lNPlb9plM7DB5DU84AljXg2eOoob0oKqUr9DVNHL/HsktSBlAraV1L
r6LAljF12r4gJeIHWXz28VxGOAMt0vtIfwbM8j5UtJiMNvIfrC6fgfyg4QB9oHyaVqHHBDoebwJr
AixTyNanhtg5CJOyWUqt1e6Mdpzu2MqS7DaF1TLNEXVmawi+T8CcwdlLNljx0AEqawa2HArek9Wq
kxsOevcjUoNmJxnMF6kpMXLJAs9ipKJ37SEVWNa9YKrrQmTCoQD2+NGXfrRvQ3+GByDe5uYpPEU+
a9Z+l8SY4hXMRuYqQDjpSk3s8jI06XWJoQKMI6Zw/xT5zndAqurv7ZCXa8BLHbvQE/UDCpDd21Rr
DEXNcdoGoY5MVSr4z1wl8IfDwHidmsBhZDYAUYpmeobaPxWC3na7Rs4QuRKD8aOyqmRrJVqWLRsT
KGwRaGTZ2WjedeIAk6suO/qD+iQgySYVQRqvpKYZP0M9rPqaky8O2mdPqH1wNnVlxWrB2KxP78TA
oPQAlt+/xrkYk/EHETi38snMZDCerJGDr9fS0uoi46mdupiyjpFGO1hxwmlfZ/eDTMGkd0bHV+P+
ltsqdCeY9NuKgeaTYsj4cSpp9DalRf6M/CovTPYzxv04Ym0inZGRpEQKzflw2ClBBqu2jycLnVUj
WRatVdHWmtJVCtAOpqhF97jDCTXpmD1qLfqlDXgZ19fpdFQ6UntZEjHh99ktTQtCCzCV7kpha7qt
kOq4EtEUUy1Lf9SlcXJjDljHbOY1o3q92zQm3VCpQHpLr9SdMoo1hk+xBDtCy5ZWTaNUbi1t3cr9
uM79DLRZLedXUUlPqJ5k4abXI9ENi/JHHAN5EfIuWfpCGruDHGBSi+DdVgx1iB+5IdyZnpUw4opG
8Xs1Bc0BBF+99iKDs1s28pDhaKGrt17re/dSA1BVZ5s/NEMXe6+JKPY7r4nN+KPle3a0u61hQl0W
+01pshIsNAI5Y4huit/QxgvWMMi9W6bhzW1ZcwmRrg1MsabkpgkYOpht4R1YlCNkyjEBOBAPg8w4
s0+T15HzwR5wHwIk1IrPYUx7Cx5muUp6L9h3OleXhQMg7bOBs3EyLJQ7xVLymBYjN/gxIAGfc4TK
WY+WY0852Uogb7vWAAqB7dUS+z/pBWVmoDaDyu+GdLQ0arUDKeoxHE6CWJfcSCvF76Ps0YGOM0vd
B4aB+M6Iyv2VUkgiqLOhvzX5g7nXQxIddxgVYW5oqeChxpTplRcUxlNRNdI79H3tmpRP2mlkZY81
nsT4coTGbjIV+VZXK9TWwzgA9waG60aRuuKz6kbLViW8vxe6RYK7+M+Lp3/JgfitMvr/jZYow+/7
ojy6z2fPzt/ro/nf+Ls+0qhnJHx0TEmBMagrM1P87/pIFf+yzJlzSEKJT6Oiwhr9H4aEJPGPEIyB
BYGiMWZ3R+RD6S9dl3H/syTuWg1LZeM/qY9OGMm6PkspipRu8A4lCbLG7xV6Kyitrs+cn2hSjJVc
d3Gy0pT+QZcj8PadtMsjZKyWR+/nTNN8psP+4jtqfweVVNygLZTpJPmE5t31hiRXJSSpMOkzBqdA
yXtMwb8OMr/yP6PIhIHYybLWTgQB2rLNR8EnCq4DUBK/CWBZDqKbLatn4QlfxlF2qmtQs84lHY+z
j3cU+KTiRGazz7OAwAEAjL4rF4Cwvn62s4+GnzZY5tmWUD75anomD4Gn8tXEZhDxDgfe5vPB+ipG
Czclp/tfhVNO2jht1bSoHM2iDuGjQd2WiVxhB0wLL/SLTnVJ/l4Yv57rZy1/xKOWO6nSu4bn6r6R
lJufTNEo2a8TByj+0k+xDHUZajaPl0QFf664P1bkUeATBm6u9my16Wfg8RNHP5D01DRKait4SXjL
lFHporkDLMcgCj4p84clwOXlJbU/6ex2PPod9EWOieQClZPSURJBaBef9Nv8WrXRWN7GV8z1HBTy
X8wl4ixX5oUPfHbFHoWd//nRe1f8tGJaxeNboWjr6V4DOvD1EpLmN/jVG+ZEOw6RplEn+jUhGqzk
JOoPHqtbdFvky779GzJi53cI561qUCjiFv57OHFqU4A67MHm27Qkq3YZstodRkOVm2+2EEKZAGjO
hWc8bTX9PEyVX0FPN75SjIUykz/RtSs2mM5srGnBZH6LNOTqkrbe+fPtKNrJIZAK8BK8jGikmgxe
HGlfIWu3TFeq07mko/nD/JiwUf+LxWLNBnS0/GjfnVqvZ7qcmnU4Ai6Qo22iI3jeSBemqtK5Bcmo
VQU0j/UGbMHfP1+chlKDiwWk7RWa2p/1deYgKroJbVLXJWCHyw5u8/o7XZ9IMlpQGTX0AMSTE0Bp
1cDTxJ6ngh5b6LhzfqbxJe3Qc9v7OMjJ9o7SUS8riSAN0PClDLR1ka6zGwH+t90sjBWjfqAlwbpZ
xTeXJI1PBUHmwxVpAa5cLkTR1I2T4LVlGRIND57wqvysNtmSVpZtPCorqOy2uL50lp35hL+FOzlT
5BG9bPqBPCu3YGzd6Bop1D9N6MPf3+ZYN+HcA1mibIq6oqvqnCX9vkgS3LkFE8MEFH96tzgMQAGX
oKWW4Xv9TtcguijGeuaRjgMaJ/cgBq6K5Tc8Ui53O7ETd4Z6SZlr/ggny/C3ECcLv4/zREgiQswL
PzXnueRWdYony7RhxDiZfUk86NzB/FvEk4VfBHB7UV7gOy2zzZweRahCqw/5Bqmi75einbtof4t2
sghlug1CUxNNWwC3/4bhsbod9gHm4IKrw5tcDJ/TJ4Cma98ubBukif31ojn7CRW0kiysug2oLL+v
GXphiHGkxK/Uj5iA4gVJmjPHCAbVv/78kytAs9Dl7Hv+/L4vHE++moBCCumF9O/c0f9blJOVnzVZ
Th9nfos4UiQkSsiYeSXCU4KN7imQ/usJtFXm1odq1V5K0uZV/scSZdSD3SUqnZo4X73HyUKi1UNa
EVxukO8o8oXWBY4ANcOT7hEXc3UglipaIVZ0+G++3a/AJ99O8yxcGed36+EoImj6XoZ/9b8LcfL5
Kk+SxrQjhISZER4o2BLdfR3hXI7Lt/v1FCffLqQhFOVziGif7YWb5KAtMdJy0VeAVkInjkxTXl86
/Oc/9ItvJp2cXIVYpaxLgsKbXjORQHey3lzWnTy7u6i10CBRRZmq6/elwTRvlCeRMMxJwkULOrDr
20uX6Nkj8ijIyYElo3JThjJBumX5Gu44OWwIGaBGFjgsLHzG/l9/MeVMLmkhZfDPU52cWWGYWRF9
tvnl4c4w5VCkFuBb12i6w78Qt0iL7JNNfJeujXvQjZvsUDzEzJC2IIn4aWQrOEtsejQAXRypDICk
yTqWD83qUhlz/kY8+qUnd64/eP5UJvOr+caIimS7vPKcDnfPabLVPc4kF6Wvzr8bDY1njQn/z+nv
8WEgTJIEz5aIGMOvfYNTXTLsVCztJF59/RlmLaY/17D6T6jTNez3WetFc23U2/ErIA57yK7yFZNW
Z3A1G3rCEwDma2CRK8gd8dvX0S8FP1nZYVcLjJV+roFm017Nwq36Ur2sbj8fMH9sVJXszCKjwbv4
5AAKrLofRO1nnGAm0uKoZhcPNEfCHRAdVMU0aGAbOGuI1YROsfIuZd7z7vnqB5wcT2lhdlmK5O6i
3xYbutTusIad8jSLgl5WDz6/ev55WvPkWGo6BdWdeWeJyByFkXQoUBHGsxuAqXhhF58/mn6FOvmA
itbIMbsDYZ4RqlH2YXlPX6+QSwFOjqXYSzLRms/1VPK+dZb/wNxr83WIf7G/fz3EyUkUUJfrwrw6
KmcElYRFqOCiIrTFdwWeHCdf4Xwd8exDIZ0iabgT0qKc052ju56ZS5wKAwGtFqhV/xYgWPp1hBN9
lp/NQOzFf4WY18hRiAxpgqyeQ9QunNdNeJenTtIt9E/QxG64ksCDM6QNARUvFLe5nM6cqcl+i3+S
VSAMUNRVTnz0M2ALIoGbOiUtcqJbbvlN/IFUa6AvaiCjtnzRnVia190f++3o8U82/DiRjjKHmcMz
udm0WNrQflqkh8tJwPnlcxTrZG+rXV/X1s9YWyz3bFB+tnmAZrGoXrECd/W7C5/27FnyK96pbCi+
wEGpz/HmThag03WzgGv6Obcl/g1vhbOp91G0kx0uIlWjMCoMFsMUMUVPFxGDYEaANLWYjsWffl85
BeRsU7NgIUfXuoh2ircxSoXJTvnfHDdHP+bkNAg8Ztz0n8mEQEgo8X1nXSg0zl+HRxFOzoIxK8Mh
mvdN41g38bV5a63NW/Fp/qgo9doTY8YbbYWEKVzai7vm7Ls2mUHQLkGhaxZ3Ot60cpBLMRrGs/0i
pMc0W7RQBgq421+voHPHD+gxEQgZxkV4Qf8eZup6SS/nVpNZMD8OpXSwQ625dKqeu4UkSZkbM2DR
/rDJCZMcAbw5yiA58nZwyrv5XI3A1yLXcYvW/HzP2r09XrI4ObshjyKfNhTMxBhqYa6GhbV3622l
RUQyK94kr5odub5ziaxw6vEyt4AsCfE6uAombrPGyVmLQ7Zf9fNnm/V1VUiOthrY5if6VusM1t1d
uK6oS5aW3YLSAuhlN4NDXg2/yIkfpifcQ5aXne/PHcA03Zh2zQMNzTr5yMh/ROY071uxn67a5Emw
dnmGfLw3Olp00R3q7Mc+ijYvuaPrZuisahRjokUbUmQF3g5aAKTpK6CmyLUOOXBaHOOa1b/RlD6X
3EmmPGuSYQb/x9gmDZIwyuYUQV0F79pN8J69o5znREt18wPWFkrhDfoKd83q8ul4bifJoDN1/oMe
22nzL/CRu2gURjhN8803nhOEHL7eqmfvcTYQo06NrrB5WvsplEk52O55bfXuEKzQocbHtoA8/qo+
zTrOaJ3Zw0zfhQThpMtLxc+5JwS4gtqcpvGSZxzq8YetR0FJLZH4nLsvvWjuU4gtF57x3LF3FOO0
BEk0LSi7n2fuDy+wqw1E+memQ5wQ4g1Flpu43t0lceFLMU+uNYb6IdiT+bm8Z9V/mP0SIa1deLBz
N7VCIxWsrKxBHThJghLkWZGOnOdfP6wbczuLp4NtS/fA8HecQ3dfhzv7qaRZqZyFqCg/j8WjPSjn
CK/5OdFqg+WBgycska8jnNtp/Ln/RDjZ5XpkdtU48tL8bFwEQGkSsmUzn+xC8O3B16BTSOuvQ156
qJMrsZHEjIJu/k6lWgIETSQPF/VIBp/5daCzHaTjhzs5xX1Gz7U5a+zXkCLtaK/fAu9cd2sU6J5I
eSa3ub0sMn/2rjqOerJEjDCN6+zvqMlDcQA1a+vvtQMH7ZAvx7X0cuEpzx3UM0gcZJVOM+l0fB9g
ViIjN/r3eZJ/dg53FBclcxLvHocbCuD+/vIEdj4lTtPx46gn6XhDV0vJdKJiYI3BA0CtxhXDSXxO
ioRKJEApwbQavDabGhUXrx4upHVnd/vRU5+cYmCl/+cUSzUkY9DE4r8UZfn1u/1jqTK0U1XsnAzy
N0DxJ7sjANqWAkrnxp3ZVuV6DNNLa1Q+fY9zCAZ4qiYqc5P4ZDe0I91G0GxzpdrlC2MprYtduAFe
vQf8dHlufvaJjsKdbAnTLFDlmMPVbo/ggU0/PHbTFbPXwG5MR17gmf1xaZjx55V38pAnWyIx6lqO
a6Jm+/4JXKVn2shy36a3zRsuyJuitNHEtuuCHIOHvnTh/bkj5/C6DAZE5OhGLOT3G08sMqHoK3N+
x9nev4MRuDIdby1+m9xyeXlrXIx3smwwHKO9WxKvR/uBXLG/mtNV3IlTO7tjXnOxn/nHZvj5gLoi
Adg+007WdQMi9sT7ja1iH2IJb/UwT6cLW+7s2gEhoMkWXes/W5hN0fvZjNcsELKS/RTM++3X++38
QvkV4jRvSMdciaZ5w5Wf42ciXImTK6YOmjUMbGpHVcB3I4uwqpTt3Mj5L7K/ny/yn0f82YQ4unAR
0dPKKCR+2yS2V23RYPn6Cc+9Q83QSW0lFWu7n7iWowD9BMS8CAWWhgbgvKi2Xndp5nXuRDkOcXIy
d6OvNFZECOt+xlZMa2+vLwY3WsuLcHkJEHPq76IDuVOOo52cw9KYmHHrE22eLU/m2r8eDmBxH6xv
YkxCsZghSYYd7wcbMmrjBneoeKCchVyZuLs0vPlzRPv7j/lpm3L0dqnZUkMO5h9zExymjb9NdnO2
iXm7Gy4v5Zt/3LsnwU7yTUmwRKlICdaFKNGiJRu9K/XeQv316yXzJ9bpJND8wY+eqvO1xPS92Sh+
1T75g1NMy+r970JhXGoGzu9Odtc/vF4eU50PbZLnUhCpfwIQ+9prUtga83XRPukrBjjLgtl3vzJf
2mUPe8gBZns7V/1fP/PZbXIU9+SRM0tupN4jLupfC3M8AMv/OsAftfT8To8CnFwJ6FUUhY9oOsK6
r0r9UiC6pmEJVRZwfOULdnk/mzy/5UonwU7ug7wtIj3zCaauhB/dYegW+Z2AWid6H0BbjMWw1h0T
PAaEiYUCChKVPwcd2Ed5wi1++X9Iu9LeuJVj+1ce7nfmkc3mBiQBHtdZNDPaLfsLIdsy933nr3+n
5ZurmRYh+joIoliRrZreqqur6pxTPqydk3exG/s8eOJJ0OvQ5XcxRwPMMiBLmN2wUT+J1VVR6246
X0FSyIZksN1EoteuvnsXl9RAOAWQHpEAeb3cxYaYCUTpYLRS663eiUfUAdZaWd/bQPIdYEgdJVUR
/bpcMKUYaStqEjofp9KPN3hXpGao+v3K5ly43y/NcEEUxcMiKBSYAUguexadZA/yYGf41gB472Q2
Mj/ex7v11XFd7qBLi1wABZLzuZ8ihfWv9fYw2oXK9LSm3eCQR0CWIGaCBiXo+7EMvOubgDGRT2sf
4v1zCq0gSDFi8fBw0vDguFxBVcySNDRA4AuBDfPA0uI5mpLxztA88QpEnhty+/Gw33tYGIRsDByp
SmSdz1RAKLsKoUqMsBGvtagcHbn+pEJvBY/W31rSN1N84BFoEcRfgEQ00ys01JY9omIm/yvtBsUJ
rNpaz+Yt+FaMDvOIhCpgte+au9VpqIoywS4arPoKKh8Jaim5A2DCBmwKdltZowd2T0W3xPtfSLEt
HhWIDKLBB8rG0Pa5XEyqt00cNhiwuBtDeyRwSQ1yT7odP+qn8hnMKL9wnSwuqCKjvQ64G+VdpznR
lEgUchgdvwGWUhPWIBDssbaOchuDZ2oy58fhlHxfb8bBdsGALo+QIgMQADAAkAIG4WMDP2ln9M7D
/7QDTWZvBL5mjqysjAlY9ORgRvEsVf3iJmxIf1L8vm8+AXYrwR1mQ46D3dW1ipgKt/5zMpAEiOI+
LEGGUZeTJRhBj9xoEIwjcpNU7YxTG4mQBhALYQboxRjI5ywIuwi8F6UE2SAlDVNZtgTaoPHealAE
iSl4BDu0F4PqIGJQIwO8/fJoGxr4rEs7FgU4c/C8oCYzSf0WmNliEJ141rXpQFANrhjZVjy3omvU
Qy6BVgWoqgFguXoeJQUAxlaPR1vpSV4KVoYUpzpYskBkMOTT2ZjwP61EYxTRgaHValBwIj+aS2YA
wpLuBciabnoaejRTgWSkxeYBz12YaEoDSJ046U94fYxA6wSZysSPAN4Q2toqALduoHzia0UPdvkw
MlRAaPXJwFIDuxuibi8rcoFVGCoFQgvWKAOdCQookpMKzUsx2pItcDgLezTCTckm6ImY30qNAMUA
8IsqM9mrpVzqJw2tQt3XOqkj1RmTSpRqkHlnannUY/iQr9CsrMRtBYBsd5tNUaJ04O9rC9FV9XLO
3G5g/TedUOgwigIHqPnB4Rmm7RdgBAdx2xUU2g7mqElJ/bnsqpig5b2sTmmhDsqmSiMZHCuTr3WW
XvuzYcpFlhkONlRVf5LDXi1vY02N4u/RFCsgZi7BG29XANVpNmgb0sKZAFD9YaQzFLwzmuX0MwCn
PcDcwKtC6nzSgbiexc5IrKbRxeFBBPO4upFHtVBuum6sQPWkV810aIoxRimrVGcwuQ11loNavU2S
VP2O9MYYbgNoWSibaRDL6nGYNK1PTSkQM3B+YlzgsK6i1p/u8iKap2MsU2E8BomSUVcPIAlwrWcQ
0tkxDWMKWGNeJtoWBwJhhDlpSjCCo1IHkZErS3OmHjWhB/5sUiCkmVuZENcTAPsFYzgxEl2M9kID
RJdogcKIgJAxUgujdwU8/JSvckwHuQA78aDLYGge+v4eAH2R3IetNhU38GVt4cVQIvNKIiqgkjWA
F0Mdc/Z9x+/TUQWUNBsTcqxKogdbWfFjRkRG9fJJSrADAXIPo3u5m4zrQR90K6wDwMnjMJNQlhMq
dCIcCw20Srt6gNpV1aiCbk9jKU8dNIVCqiu2rFZNPlkQHpNLKHCkGUHOBLRQSPBRI8vAVKtGKgh1
mlmyaNxp+qYF5i045ZU8GWDt0cTApfoE0KnZKcbYBXsKjc8Zrydo0Csu0Ihq/VkFmDlA/ieD3AK6
hAxsx5sY3DPCiyiA0wpkNl2afCmUOAPmtYIj+tYaY+x/mSQ/COKtQJADMK7kpG9AcSgNcE/JTTen
6Le8GXwtVYYrmoFEubybjBbyLUf4CD3xUQodIrHDLAstwDJ100k1KM1KcFbS+xb8FMq8bRF01fdd
WVBhAr3WCFhpHwGsDvIeIoT0hD4ISltvTiF5Ue78fAKhcZXNtPgOgLymQxuGFGGS2zOloljaIqgj
mvuOaq108FMDWGSTgP6m1D0/N8S63YAhoKQg2o1ScDNGQ9+q/ee0rfOIAIwYkaI9VVFMfP8Q5lWG
ri5MowaaoI/jkKX0ioZIBC92DT2rfFgJXoQIcit4gAklwO41qjNybk/+14+tLISVChKNb2a4sDIS
4rIPW5jRJFPPnMnpjp2XHXw3rqwgcwt3HaKw+GLWcFQgp0cXyl2yRvseDf3s+d454XdcaLsW0Uf/
OB9+wdr7oAMjPLPGfn72ko3FHlBYEdYaB3xJNZDJkL400IqLpAAa/+6R0vFWsVJLT71zo9yjoALC
v1AbGAX7JfRMTOPriASgti8Ouj3uwCJZiygipy/14bcSj+emuRU1kD1Gn/PreLvUJE6FvOO4QwJk
W5sZgDVrz+alh52Gpw9wlGASel9a7PwgSg3Yg6veZk6PjrTkF9onF5M+53b453nXaUUFAl2ErtD0
fTKoY4CiHtSqACUDXwNuQ7xoe6cEM9Gt/zTnnlZZ2iN9Kq7z3bqK9ftdpSKqA0aSJdElTeUSMZli
DHMg4pkAeJYZZd8E8BeuHM2lwFUF+4iqymg1pDxKqg4KFakBmKipA8L5+BrCEgjTA7TSVlaE5Nb8
A9rF0NqNWvNj04uDO7PMZfNo62viwB4mhRoeR3Ha1NHTf2eBewl0UERRNbCOmEFLgOiDcI52k4J7
yv3YzMdTqPAUV2WeGSkoG9FPkISfJUgbCumAGzKD6NVawoxtv8tQHxvirznDnrh0M03fIAiYsVqs
wi7Z7CkHUp+DCBcKWY/tfzcu7iyk6AccKwXG8MR7HpWtJojXqhpaIEj9+4YAt2KVDBXXEN8kBgIa
1hLB1gnRaN7h1dQEVrwfQcX0saH3XgQP07NXGrflGhAG9WXNVmrL6qWGI3sQGvJ+L59wZofbeMgt
CnnI7DRO4B/bbeq2G1AFjc78qN5VVxRtw79QnFk6UGejU7lW2tKAUGnUwyq9aTJbDu3+XsIYlZsG
DInoxQfW8ohHwebjOV1OnoDmC9kTqlPCN4LFUtUhqfL62ifQuvhBHlATcr7RO+Omfp7uEhtstGuV
gOWhvtnkrh/aqihrptiaOWTDmq0BZgbk4zPLsGKQ46P6BQids9oY/T5aYtvnzSqXq+rqSSAQCEdm
wZvd/Lq/S20QaBlHzdJPIiqMoIEOTmtYy/dASJacUoGnYMk/8q45atDLKiw7LCt0bqC9ngHHWliC
xVpEi2uwE1lrd+2qRTb7Z8EMyaqGtfwhi7rF5a5FJvQ6Xd3u7PQ5+C5jbgX7b0MFuUFyoYwIXQuD
RDCZDmC0QcBm9CvXzUJAeDmP3J6RsWeqkM1ja+teobqlWxzwQHfBqK+C5cpdqw0v7pazdeN2yxyX
mk9SDCmS0MPf7VvRU/u1KtVCaH05Ks6lSX0WVYgf2O4onhPdbm4AJYXqDw68ZHXf9dbMvWLtyC9d
Qxr4kAzQuSGJycclIVCdgsKmckDSFoEngxNRCB8IP+hmPQpa9jBn5riLCPTbtdgzdzp/0wKPHXYE
1wlUCUKwZz+BO783x0O4I2stUe/jaza3b8OUL8/BnICJZWR2FVO/gVik8QQCeRs8MVbrxLf9MyoJ
IJD4hQzqUkQB2XFML9KnFASIl4YnKRVI8hr3QVknTJ6F4bsKZl2S/m0gFdYOvbvgtgJ6B2qr3LHD
cxisXCH8qH4QrdlWgEQGg5tVO2DtByZ/dbcunQmDqqgPUxFBrcrZaxVSyCQDYD3eyt+MbxTU4VhK
zREO4w8k8YRd702rMOTF/XNulTv5yiRVwETBKmuwT27jz9UuRj64QmFKQm901aF8/FtO9Nwod/xj
f4pRqkaHm3EHJ5oduyNKKVYSOIoHzW4LCji5Ja/AI5f2zblNzhlACDZJFUZ5ICAT14fHTgB9tQHN
s7W6H9v5fBxq4LEgo+kEfDZ8V3ar9+glRUEa+6bcNhv5pKQuC0fZ2QggHHVCfcrfpneCE0CjBp5B
devD8BXCAyvBx5InOv8g3Ekp+6DvMzbL9Ga0IRxuQ0TGQ/7Pyj6LqwEx+2UfjZrbvaocjymJYEzO
kPsJFVDP3388nuXz8Tav3E5FsrpTUx3zKoqp5iDVZ4kB8c2OAX0/trQ2Fm57jgjkejliKygT289P
GTpf/jsL3GYELVylZuysZ6rgGQaEhAL3NywAPgTuIhn1Ab7wOjSVmvqglDMrPd8o+bUk+vbHFpZd
B/gFwF1LwUPBo58kaA/OAeguzW6H1OgzWEum4wAclKMdK5s+1ZGVPOUva9HQYgSGhqe/zHL7AHpC
0lDXMNs4QFYTnB8rcIDJN9NnaHOwFMsvlO0WN5/OutIxmSglcY/Los7RHyVgezeOcUJFBTGuPW4q
pDvGR/D9s2LhemLnPfqJXUFnVrnLnc6JMtUJrqAkpPP3voqv9bm3UYso9uOgzwcfgp5mP6heP/Xb
UBWTr1PSNc5vrfPb2LmrvkomJa/Z2CGffANuSeihoKnIYdi6wVbEE7uXfGv8rfv3bPDslJ5F2r0i
NwVl3FusaTEAgA9KOO5Po5DvQFQnbn7rFXM+4ZwXg6qskXRswqk3YR+lFvnB6pRgVAVNO+giXbDJ
/kID2mKkCoIRHelvdPMB5nE5Vr8zwgzlFzbFJRQ07eHIaCY0SwPdoZkG5vo7fHFDn1nkTlE9yLXf
MIsp+rJ04SWbJ8i33X28dZaCxPNhcY5UGPs6JJQtVfCUi7WpjrKTJfNNTralvxJ4LwyIsOYWTUE9
CP0t3C6V5wisOzKWDk1N3gTxrx5tpcRYuYQWroYLK9ymlCAF3yQs76N1UvYlRzHdjcSMrOz9ZSsU
/ceGCiwM4byNBjDuGGewIlDk5aWjqv/WMOCzEUfrCmi/L/db2ejjQEo2WTKIXoMJqlcVqP0/Xv3F
UQAbC/Y8gNMo36IehGoeGuwwgdOncGQlKvCn4uW/M8LdpFJG6uini6zQ8tdIKOmuBHTv6UQAfRPP
xsFNFiqrIGCG6i76C9ut9g3qTtSJdoL1zThIFjQuWVPq+stu4eycW+UzVjGNUNZjS1QTJBimzyGK
kf1Dz2Tg45VYYemegS2dKmiOwxniMWZpECPEYY8A6lXPxt7fQsXOQm2UNYavJQCXd8WbLfbzM7cO
Cm/wPLHrG02/oOoN25s06+2PN8WiL0DODRzxMvY3/wYnadwkWYC58zVpL4kBhN8H6SqnYKj72NCS
4ybimSXuho6kplHjn8HIWEAD82p6xAPcjjwFmiwbFRIWq2QlqzY5TyeFbd9kzCb4aB+LW7RrOIaF
fvpnQFnBurf2MF1qQ7sYI7diQtcUscb4KMWd0EGZ3mqea7x/D71d3qPV/fV29KE8J26jaR+AhukX
IiF2HXHPC3S6gA0UXdqso4et+NmuCbrBT+N5YK1wEvRy7WA/eM1L9BBZ4bG6r04oDHvraaqlEPfC
LHdL+g0IzWUWpyc/yqv2qjpmm2Q3bgxLvSO1PWxjR7CV7cd7anHzGoCdaESnyD9w7mYICq2Q2Tun
AnhYHTdjMls6NCo/trK4i3DSVYbux/OAPyOGUM4dQDA/yyVtu+lmsONBvswS3b5gqsXrJHJLR5+A
b1BG7gYW+ZcxjUcohb2GA+B4j9Ddp+rRyrCWTCAbLIFFi5EIvY76bJ8UadMERomWLXX2r9KSbsgU
rJhYnDmkvkS0lQGtKvKksLLRQvAiAu4ie4zwsHagJwn0ZngUyes7YP31sTioN4N8DUiSS+CsmMHe
/ypDS0GKV664ZQNMn01SkO56bVo8mzU9LMagy2EgTiHkTaGIRsa1O4Z5Jf4Ea2jD+48N7qLuBbVH
pgk2Juh2mhmOkAUBYmQL/c4D8Try5mtppqWDhI4idB9LQKVqfFBtgM8EjK+wCKCMJY73Sv+gq88r
x2jNCOchhFbT8oRNndaZIzj1c4eqZncz79GmZGvoLtSfwj2q/u4qnebiop0Njwuu8U6hecbgVc0P
yUUnKVyzC61CByr2k10e50N4s/r2Xhstt4jdRMCoXzObDvr4gs0AFavclD/pW9nLnwOoQH+tIcFk
r95B7B59t3vOBss5xUYqcjVia0lvqufmCCgXdDYh0IL3CySYISQ11yZwQrPZnULIGZgF2B7Ga+16
reK0MgEGV0eU4lBEWQGfIx3v1OrKH6+n30k/gYSAymgSBhhd4l8yQqlXbSvAhwlVAC3lLe3WpnMp
h3Jhgu2tswMPxRs9LQM2nZ6QutCM+pme1O9SSF4dZSe58621ksHyfn0bFpvaM5thWBTVxBQ42oJ8
n1poUeS19/FpXF6dNxPcYYQSpDAEGmauVetNWDf36G37EpPM+djM6vRxR6/UY6Gb2fRB4jAFwZ+p
gJ7AhcoDoyHuveIaJdbd2uHj5MKQy8M75HxfcIdPQNt4BswOmuVuUEzu7XY73iMvAoFjyhRULekK
Wha4iaanGhBHwwNPpKzb88NvtXRdfhTuONZGDq5BHx9FvusRBxGPEdAaVuOmz1r5Sk75C0bZ+N75
AANcSwgCwQ7Bv1KERKPZOKHkpH5BxwrSjf298oRWRY9V9Sz5Zh4At5Yf0Rp7AsnZb0RlkGn7yzh3
YpIsnKUU8D2Tysa2g2CyMSaOkq0lhpd2sI6OQ91QoBim8PFLKuqdnonYWSBdsqAMIZLvkbpm5DV/
8DaTDHwgoVQPkhOUz5Be0Lj8Avo85rAaRKZOCfgxHi7Q4G7RlK+zMoGLP0MFytYs/z7aTm50jQQn
clAl9ERXztFlTPD+czCvf+YSiqYz0khUQEv4rPmn8p49nQxn3s3AsINBHB1kKxYvfRAzSOBSdeSO
waEPUBL3dJrbKq1H7FyT9q0poVXfTw4rY1ozwX5+NqY6R/ev3GBu9YPu/YdFqnPTI+5LkLZCgt5a
scgO2+VqsosRLEAE6CeCbrhLiyFABSSGQBYu5dFGUhy9LVDz2Khbaicv1Ea1u0aGIjkZ12pmdmvR
8OXNzKb00jq3l6DbVUM5pFNxlcguNNuwbT8rzmCDxorVDiFYuzJc9gu54UoSlBNl/Bf8GPwRmVjD
N20BQkoeAYRCJibwxCdWNlyPILmn7+vgLmxxi0kl0qLmJJZ4+sbfg8BEDylIK40jxFdStCyFjxJU
rDC5QFzYM8hmW3Mt4Fg4q8i8S2CyAmgIteFXoquz/TTmsZDmMfSz0shs9q07OYid8Sm8/C7o4O0h
bXkVRvB76QatiIfqk7BdXeP355SxYjMEDwQLIarBHRslKRNBayhEQR3E7poLPXPUwSdsalb4WA/3
Fnb0hT1u2rO4QYmngj3GxwplYW9wf6UXjYUD3E4CGw9I8EF1TJn8yOXBUbKsEpRexjVZ6tCeU5Dv
h14U+rQMuq3TNl0LG5amEbQSAF6hVff9wzEQadSrsoKs2pP0jXUrZR5iWO1BOAheihZZcfWpyo4+
P8Izi+9cQ1P4rUgh1ka9divv0fZmZlvVjXdrWT2OO+v1pLCQgIBnAacSo+Pmkqi1qOZM5s3yb+oQ
rPRibRrfklu0LPa2FNrRDJJOZV+x9qxP4jbZ1rMVhd5YAa+yqdExgq30d7sN338szjvNWaeroQh1
IunbgE4D5DhsXDFWDKmpK+MG4n4tfHL4IIp/e62BscMehr4nxcFFluVyPsraj+syUEXWUXUTNGa0
mSGxAGaW0Aa9E0qUa69dLijFUCHkoipgfEc+RwHYjbNIjLlMgVlRXmtI1XHegi/NrffQm3fEe32/
npbgEiHvLXKTqyVV0kAEW0APUG8DMofJHTeR1zEmKy/crfXcvsIxL3azSjCl8EEApDI9Ve68IjOm
JzN4SsGiO9tiQXAFKIDXtCK0KOUBSYUqq8xQEC1o4HnxSNdunndXHezD+xkKcpCMGYYFb2eueIpp
CVhlWgBoZfbjvgVBRbuRb2TxIGJJ81U8/GUwiPnl7HHPDLGp27iYNR1kb1BOEyKrFqB9Ja+593cR
C3qOKKitRJxc1lHFefdkLnMIe2FY3UAsLT60OCkf39nvLzHOBOfQWzntR2OqIA3tAGg727mdQHsd
XIzJg/gQOdot5K6twJpyM7rznX4EmNBai/3eHxAVOlKUgNmPyBB04pHMMcHjvW6I/NrqVN3OPu4x
vI92ky05ITorQXGyGnBynZVsDS+Ncnum0QoxlhO//LMrHXAmJ/ECj+kHiF/XvDCXr2agE9AiwyK0
LICNgBu43KG5ErfI1UvsopZczK/nwx3b+V7xICPuylbrGTYk2f/e6r6zyr0G5QT0kzi0qIPZGghU
kLXeZei+TyUrbazgkG+C+/kIsqHJxKA3PlSLZLNqzVURHW4j43NgVVUd/2FFYJlPaY8BTszc4j6H
Qrk9pBsZ7iixRsWcClN/6m8S2z9GX1cGzx1SFnPD1YMYE835jJ+RW+AyqUfIlhA0/m66H+22vzOe
6E75BmwcGge02/5Ta7ZO8HlEaoDeVdt4g7bT4AllGufjD8J7Y4KYAl1nIE+Ec4KmON9r3gRo++6x
/3HXxyr4h1IXrI1O0mwj3xRtJnWz9vLg4qd3Fjl/PHU99cMeFvNCtyJfhs+NdwPkr1J9Bdzx+uHP
XP87U5wrjFKI6yIfzza27lHg9I1j50KZcYuutlfurMFmL8bEZV642XWOiObT9RzMZQoChXhujrnz
1SoGIL8JIrixgVZ2Clai3qHalxk514rqZmw0Kxkt3mn9tAiRH9TqQSeLIPzyRHcx0kJgZmJnK7yX
0MgMsNNN4JS41yd3utLRkuKsuhEuUH1nlHPXUGNFN8qMhR2s2c2OFCznjVtdjQ6LltZ5zvkj9Dqr
Z2PkjtAMqDio82BOKY3oCnqpdK8XfeVSX+7vVk4Jd4f/OTRc3xqFnB8oCS7nM6RNDUlhlZ2S8Dsb
GHIdTFbi1xjcyeIRgQ6dKsmQhHrHaRpBWHwE0xv6pXQrEZz6qewsCciX2ZzvkyO01nXQ6+Quy2B3
WE8bDAwKMtnzgUxu+DyCV2SdBYJ3k5huoKNQuWKBogrqsMsp6LssVbIEHktN0mdBIrcJ2ihXppmd
R+68wgYILHEnyWjG4aZZ0MEjjLZ0YkogXx6ec3SGsxa9GfSLnV06Peg1GIVvuHZcFpb3wi53FWlR
01QDImTs3NHWCNAZ/nY6zZZszeMvQDMWdu65OcrF3EBlkyrpYI7kwj4g4ZOmogYB0emVhiCOzvrV
8VwY4kLtHkTPJTRNmf+L/RMTKWFZukGyg9TtfWe2JNzt2hb8ZV1t3pBVkq2lgTJFTcBMkb6SVW7P
KJXSZzSA/wUf9U0e96ehaD7NUfy4sm+W1u/cDufuaBs1ICp8XT/ksbZAhmegmhmxft1p2qxtlwV3
DnTn26g4P0ezYlIqohOz7SR0D+VRcSoKaG1r/TXk1eNdB0FlO6ftt49HyaU3mA+6MMv5u4gyaWGK
OCVKfszk+5iDPqIBum/4kfjSl6L2H2VVX9lBS4f+fKjcXe1PzVipwkzMWPiSR1AkyteCfD7UfTcs
7o7W50AoI8AYzJYAzadAVrTc1pGXS58U7VGWW2uksqemgiM0D3U4bT6e1LW15DzOUCVpXBUirCfl
XaAWV2GIHGEbk82gaFCUB+TbKDrnY6NLbu58Vjl348sxyCJiDFmcT8R/wTExEx/YiVixsvRPCWGI
/wYvxfVP73mu6LZijKdDN+YMjCkSziD4s72xgbpglgKfJcFoLkEDMG2+fzw6jqzop9c5Gx5fJ/AT
ZSz8iq2ozZ4TkTMMaDZqgWfq8GaCKN5WNnMrPKy99NdGynkbkG6QeACbj1nPjVdEaHkYldQR9erQ
a+RBGdcEFZeuabBiA62lMXzBO8xGhwMJLg0YZCiYrgKqT/wytk5aneoGrBVXBOgUZOuonW0lZBcc
qf+qCU7UbnoksRrbl0GNCdmG9RzL0kxQNJsAbEWg48f3nadSGE2kwa5Ge4aOt790bBThQJt5CyIU
Ly3WPOLSKwI5FvB8aSg4ghGf29F9LQ9lVMNg/yQihf/INDeYsqRebya0l62jGxevNgDDUesCvyg8
I3dwATFLZk2DZ8JTFQBON4q3GTKCSI+GLtq7jDto3qHVXJkcluRnmfaPd/lCiAYGXjQeGdBoYvnt
y3AItEKSNvYDXjFZ96XRFVMZ8juwLZi9MVkfm+JaSX8eKAWZB/0VQ4Dm20tbZYvyZQ+aWHaN31Or
Ps14SUCQgnVdyU4cWOiPRvvcWhFhyfmfm2U/P0tcaUOcSNEEs1mT21T0H9pBXGuFXJ7Gt6Fx0xg1
MwhrZtiYyE024RE21GYIoqMxu/14Etkv4kPL88FwN1kY5DG6H9l6dfJNIBVbQ+u9Me+3H5tZenlh
X7wNiB3Ns0lTk1boqxEDYj5BspGr+hImlg7BMAaMK9xuHaa+NjTuKMRKGQuTwtYpgC4LPUigayrn
tQraohUJgi8SSAVYkvFyYL2fdLQvYCUM+8idOlAJ6MF07dP668oULu6JM0vcdu8aKVLAcsamMDoG
uV13O/HxZwYezLCyBR+a3YMJbL3VcNGPKWemuS2vtxFNWwmmqTejLQuEuJDtsElh+k+BxbrNfuuM
IbWooHMHJHe86DgdgnY2QJxmanUF8qnEbnt1pba8eIxfVeFR62Up/suFU2OUAdscCxcooNKhgqvQ
tRhjcW/oIJHBk1UkyD9fmhD8dmioPIIYsEg3UhjbRdN44HxfISlYHsmbGe4MD2oSpREgCGY8CK6A
HhqDrPFZLPpa1s2uIBPKKsXc2wz0HBUomWGD5ULBv5UFbk2O4EeLHHaICTjO8ADfxmCw/K3n0rlt
7rnWqKhJ1BNsg2rsQECHl0voxytWM55L4cG5He4oT0ASg8wPdhjnSXk9HcV0n35j0lyKl11LzyNK
bw/FHUFd2ls520tLeG6aO9v1nNcRuAbZ9Ppee01fUhUNiOD+wTU9iLZI8LxfO2OLpxpQbKRuUAx/
j62dWi2fG4JM/ej6Xl7ZIQpcYGC9kq2gw5kO6Wr9XWZTyF835yY5R1LmyqyoAWSUB0u0WD+HsCe7
CVnIZtdCZg79Rz9GFL8Sp/3K9Lfz43Q9YhJU17hRr+Qb4pY7NIOsTT9ZXPmzmeAOqhaTph0VzIRi
qp7wFF8bp/oq/J6IG3T0KG59N+9ZwqX90T821+mx/yF7KQjBK7ykk6fSW8s+L+6Gs4/DHWg09/V1
mbBZoj0igE8DXcsAr1ngrmN/UKtaiV73GwDj4kbcyWbyKQUvtfpSACGHnpcCkRSIDYEzS10t9+bH
qDTVzbqrXwwNzvcEd0/rDXhHDAONn+lVcSTOqzCV07nNlW/mDgMDrWXa2S/8aBNynl/OMz/MQkxv
KiHJnX3SjMBNmifSotl2rPD+WMkWLI+Q4BWAO4CBxLjZbv2+EsYKsw3W3+e2s1gbRnYo95KnmjHY
3KEAtcqbtjjIM5vcrCpiM8cJ29I5oBbQfqcP2lelsbsbac86QNrnejarz3pikcSKd3/u4P+9eF43
//4nvv9WlFMdBWHLffvvQ/StLpriR/tP9s/++muX/+jfp/Ilv2vrl5f28Fzyf/PiH+L3/2nffm6f
L75x8jZqp5vupZ5uX5oubV+NIBHA/uav/vB/Xl5/y/1Uvvzrj29Fl7fstwVRkf/x54+23//1x6vY
01/S8ez3//nD43OGf3dXdG34P//3o46+Pb/7Zy/PTfuvP2T9HyLSuKBqBNYb7SusNXV4YT+R1H+g
3oS3M5JorDCPNQPPaxv+6w+BkH8AjQkQFgToCSrMDILeMFv4GVX/AZgtCukiaIihQ4Rf+J/x/5kI
+bk0y4kRzhkCNYv3MUgUKRqlQGqIV+tl1AJ22SEuszxy6lDrXbHsm01Ey94kYdZfD1obu0FDC5uk
BdrH4+STWA/XnZw1B4NowhGcdsZmlMuvVTIKx1B3lboIrlI1uot1fdoZTZC7qG9XzlD0wwZk2Bsd
7Jp3mpr7R2nKwQYHnlL74+tVYSf67cS/Dom1uBIZgFYVOQnu2hkq3fAL1UC1GCyyZiert3Wm9laa
0mgf+Kn4SQyoN8hjd1c1oWznQTcf9bC5wc5PX6Kh8lALzJA9TY6haMqjRE9vX/IkRedcFD9UWnqn
pq1x9fpl7iT1KrzN0dOBfBntT344CuhpG4L7xieRBeJqxZq1JtmAqjb0hiwC6rtBJawoG6tusva6
FoG2oZXi23PRpQ8Z2hcscLnMOwUx3mOpNZ3Z02oE2fa4bUlX7mM5jo6dRDIrDQOoVbBvtbwQd7OS
7ow+zU4QrtG3WUDvX79LlS7YfjzT2K708p0CyAsqNJCJ0YnC4iWRpxynUYOIvkf6J5LGbudj/DnI
E+7aLApA41zfFUHSnoqgVa5AxDwI44nqYX4/DnWxn+O0s4uKTF9AKHJSh2oEAz0RTVHopOtZHOtd
kKhfXr8bwtjf0LQHSC9PhU1VJi8diOq9ocnIrskCRvE8gPRzDgMrpUO7zSFLftfqaoAu8wRtC68/
rsAa4lPwawSS9rkv0BWSZf58HH0DxHo5/ppY5/KDkBJXEDp9D1rV+4iKITr7wXo2grDaAzFtdJeL
knCqDIas959aYUj7Y1JMtRkYob/V9QICvUHrg0Y2FKxy0oW7jtAEj45BvCqaFJ3DXVI966OGclVi
iVUGwFWo3opBrJw6Q0H39zxllppO+fWc5Pm1nmbxVZpmmzifp13df8rkZNyriJH3/agN+0ggFXR6
M2TileSqCIbkKlemyjUGoMdnQS4Tm0xpsVdA9to0gnJfh+2nqhXC46xMyn0c1anVB0Tb1kKt3uvt
+KP3++xgiGr2kM8J+IhF/1av8/xhEOYr5DSVY10/QROhOckhaU7ipPjg9W1ktze61JY6RXWjZhhu
tal0FKUAED9PqaVFPU5/oaAbcyp1Hddxk19ns/qkVnG+66pC2fQReTbGqdpr7MugQnLC1EWt2odh
oDiq1N+FIj1k3ejfvX7BM/1EynI81log7yhteivq02thqOmt37XRaWji7+X8PVRSsOQNdbSb5qq0
UgzZqQMabfwWh7EPfYhzpHeZ0WdOqgWi04PIebZ1XIRwg9HgyYKsHbrCOAlxmJy0qDVsvxSiDRnz
8bEsxAd9BBl873TD1N/WVA3vkk5SbBoeCrHpj3OZASWiNvFTI0ZuWlYQQQhI9RhJk+Fqo0idhH2b
ybAPnkZqwfBBqvM2Nwmmb0fZl0bLtI2Q01jYlNIQ3eTI72IWVA+fePrUBU22JwEKBUTunoc0Il5Y
VPn+9ctUzvl+ysJ8L9bEt4OZdGgjIeAgVVJ4FUnoUSgdZN/qhh71xbfvG/a9PCT1Thm6u7kd6+vX
L3gfQoVjgDRsldXXKSqSTaoeakEFd7M03E4+GfbiX19CpR32ZRKM+9c/vf7g7f+D1Ee3E/SXDoxj
23QAQZQ/+/uEfSmrvAJbtj4zOTTQyaRq46VxCvLbXIlcGmb0Gtwagwndk+TQ59FzJ/8/V1+25Kqu
LftFikCI9pXWxm25mllVL0Q1cwICBEIgmq+/ae97zo44D8vLgMsTg5DGyJEjk+Yn3ph+4FndU1dJ
coWMGbnazdJehzx77AHxIr+CJUuuKwMnuRVGjChABDav5VEp9kpLa0nl5vTHx67HizRG+Z9NjMIm
dbfhY/P4qqBj7peJW3sQp4aWPWw278+g3bNuTQxSflZrUWPemnmEbFpHrrLacw699DN3+f9/ZzdF
GS8LNSA5L8Dnfxz27p+ZHHy36Dv/P/uaMWfxwLcm5Bbrkf/buYFWCi5iTkjjRExrdrLkM2TNA9sS
85PNphJ3bZNJM/VWBJettgtHyGS7/3t0+d+ja0e8rGu7X6df13MtiH8yq/1c+U8N8d6hkiNA9Cq7
c9vnBQ36xsRbyJaHEzFEbLgDNpcNgJTnHrB0HSVt0F3suDI2a4F53Z1Tbpfet1WsB72V9KPrfRlA
77x4wdWiCbd9J5uwBp6nSrihpJ8zig0eikMeuipgUwb100WmTof4ZBzrNc5txiNKpe+hmc1rr6gn
B6XkztmryiLa3JxHZc5yJ3TzgR+afBtBZJo3mvbFXTaIx4ur9Es12OiE8c096m/19bGrRz06KCDv
kRVuXe38Ftd/2/zqNE2Cn4gextDwlRk9Nv97wKslBBRzfc4XpzyAzVMdaOt2iHD++7aFjWloF0YT
WE2vLrzszP3kuX88KHlHVUPZmU7j2elGca2NdnplEGwfVliURdZK3YNjLCEuqx2TrVMfQvvR3G75
t2GQFp3darxoT1ZHadlONKp+/PL6sFtj6lU9DytK12PprteWO9icR5PuBjR8BLKEcvlKLBcrjs6z
UQMnCDS38gzy9PBBeLylhN3c2YF5QSHMEzzV6KlciirrqJmV3diu0WOfUy3mqcstHWPWrML/7Lt/
uBYr9GTBYkwAWqHxpy8tKyEURcaSmP0Jar3dUQmIQ2DZvjDeJZjex5s2mvFWIeZI0JMmorFsKFYq
Uv6bZ9EcHkeVb+gQIu4wAiqHT5c2zovB9XZbah5iPbVfHrtobWCIVij6yM4NHiuXfV+5LOmKBNXV
Lnzs86YJdLNhcuERpUCnnDbjefbtNXX8ut0PrGqfLFKSIFfbqa5n40Rd2TxZbQ/mbDN2+8fm46Vd
OHpYTbmmj81qa7NybI2jboe3fmns95YKnVR9P6WPza0Qp3alNYqvaOghRXNuLesXPdTNe2FhkRCi
h+9nqZt3jm4qtBiX46Wa1PxiAIV+7KetLDIp6j56/BUIJHMoUX4/SLXBIlBU5KzQE79wmBmsqL1i
lBEVFK6u3qEJUyZzMy2pP/rV+0j1x2a605UJNGrSmuwMe1izom+9COU/GfUQbTmPNW0yh5Rd2nmj
d/NmQgOo8OrfyczAtZ6ywtuWSBAFspkJyvraY+6hM5RyusIk6SOsWmGOcZ5xdGFd+WxLNE4VhW1H
ld3nUWN17NAWXXs1PAXHJ6a9wGuc5lD4WERxytN+LZb8xalGwO/c+ALg1odut3bnYbG8cwUn5tC7
H6j76cUvZvjQC2M7w+GgiJUGfX5wlP8ydNsV5cNPWxjstcFFiam9qIRqx3xta03iWQwqecSF/900
72Hi48OPo3Ib7RvmiURI0oUrkOGr5SFela7Pd3k+FDfDwE9oJqV/LYzUdmh2eqVocXJhVFLYc37g
IytuSKsKyKLS/mttJtRER3u7kHxge1PwY62LJqq8zX4nuXOd6Fj/WxgEFZ2q+VZsrcLKK+rbUCJ9
aTqqMqF2yHrybHZga+7kbM7A/lYZm+iyLzbYIDgw9NgtQzEfzbm3Ukf622nzRJ7UfWOfTeY2Sddu
f3KX3AMgs7rAUA2CTmKzv/qZ37al6CIqubdXBHpPfJrVU2VPTQJbE/O0zIWxW+t1yqrCXg62Emba
IeLlhtdlrLT1Qfc2vNi8trohgq9Xk0WFVMAF25G9GaaBMFK279CKDpliLMDjsL4bUOeNjGYx9qwY
1vd2c8PC9qxX5Eth1Y7Q7exG+8Pr32yew2VqzAXE4fYDjCSeRsPZgG6t7Mfc2tht5+JTdgWJ1nYZ
jm7L63O10iLCrGUFudltu87Z5sOUCytcFjmeECzWEQwsYnAlij+iXdS+nbbvvi8xNPOpe+2hdBO4
pCB/YYpWa1N+6rn7pOx3g4b/M75IP/deMYb+CPbGY3OFV8ShbGGduNw/Ahn6EBJ9bTS7zpaU/t6Z
8A/U5sQjZjfuqfYG++g1zb8a1euACqWfMCJ0XLPOvdQWBimE2Puz3/YqndzGPSJT1Tsxt/ogzNxO
qvxuQD64F8oHaEbeX7b7i1HjccJAtALtrJ/M0P1fbUAph0HVNoBFdFxt1fCLafDvSjj5U4waYlcT
VzdII+UxMqn15GpV7z2NuUdwG+5zY0H2ePzdgz2VW6rzyT2bK9/ggL61tw5crNComP/qFy0NXFcX
nybDjGj40y/z6tSyNSihS7TYHALTE1sTJzfob0XYn8aZIAvJMDtgtYagqL8a59ou+IHNHU+gctK/
+dR4U7Wz/MK/4KR51b3X8DiMW5fro/ZofSp1bkce5rAPMc/7ASn1rzT5t71M6lUb+ZKUm9KZ2TCN
WULqCDYzU8BR9PuEGUiJ0JP5p27QM9Sv7d9uKbtPs5lsJJ1dd8y1Mz/TgT3VxO8+NWiEkQEiX4YZ
2nhVxbx77Je1t0GIeP6dS0x2fMzz19ltsw5c9y/b7/tIe5WPqY/KW0OL3//sV+AZVhA+PVvcKi/N
bLkBX5vmyzTIX8g7lrfZFbtSMeR+Of+0BmG+jV1bHdZew0O1degb6N1wqesGGT+OihxZDCxNmt3j
KFRxEDU7xDw8NkvDfslhHHR5bDljjU4Rt3xq6HDUgNJ2CKzYYehHdERNrZs1Nlaf0rHJfuOll2FU
NHtwX6yDC9LozjCkeZzyiqYSHXKnzp7yRPtYRNSb2vQUNIaoDvO0IFjScpCh3QgaD5p3N8Bgxr6U
kP6UED8/TqWFTN90kY/kk5EsKxWvw1r8zMqdf1le721zkR8dVC2iTggYgSw+VIVyt41rbYh3QvkJ
/i0wEXS95rj4LfwICoUcoRjhRV6MVuQy3uChvsy+yj+tWrI4h/h5hnHr32Bq8/dx3PLhyzM5a3Vz
SoqgdTVhzFORGA7O06EU3DyQjrqJ4Wr6JLW1wqfMzt9tZNO51ynA7ce27DDTD1v1x6m37b2EBEdY
ant4KuH1kqpcTodKK/PQ4YaGZl/8GYg9nCFbyFOnaOYT/LJZOhojPVqkUDtXS5hzcKPcExhCHfxB
sX3uWjKrOkzApcW2PbGEADG49ne17oujtbbdTg0cLW1sA/hfj80zG0orXToCW6375uNFrZCY3ix1
hchV8+y55Zwg4sIy/SVsP3+uUFI6T/58HdgoXtA30r7QlScC+dB1koB52OaTYPVC06H5RQy5TOfC
oYeFaBPWSE29I5u2z5PC3A3ezPoM0KcJnb6o4XegP2pcib/tPIU+/LDQYaJlRIfc+RVt+10ISd8r
5SPEVW37jP4uHcMUCKGONbup6DRJjQU5sd13dlZ5q9wZq67Om+Y5jIla5ymfhyICafpcSYoM0C17
FXlIr+egW6Ymdv22DF1Y8KRbjzlNjJ6Pab/8bhZGLnwr5xfqj8CisXuqCzvLF5YUC1ZtZ2z0J3qd
PmxlDTfCmXeEhdQSjlZZf6pbX3VtZik/pWaueFpWpt4hz3vyF89XwepML+jB2VIT9uRNpHBZj4+X
wmquszPUGW5uuaPDKAND1/oyMnu6mPd3DvzBUugG2cFj338PYD5tIIIGtYP/c0AOvozl6GI6ZiRA
2F5c2Wy0N7EOXbTixJLH5uNl7dcLRFHLU9cV4mb6QM1K20yV3WFGv+8CSQawZn/AHcf6oORya4S5
3DhS2ED4Ocke+wQZp3NL2P6xNVXVemMmFjFNtj5+/MHjpePtgcB07vzYIiZM0KhvH0CvzY8qYGTw
j1sFkaLHi5B8hfRjw0g8wsXroJS9q5umC+GtDu9jiHgDZYdXguB/6eTQ2K9zLyNzD/rQaMHf2lzG
rG3GZOzxJMC1bYEz19CkqliPLq92mlZLYEMcnKHL399eFZxZOAfmeqmMQ6l5kHefroh8K9Mic6EY
kU87n4NZzLeU0Sq0nLgooJuOP/PHX4ibR6J/Jl/OXMDMzj70AyJ2QyI1LULbfqr4EhLzs2nGcFhu
3lE5IuzVvx7N54i8bW9B3+ebQRx4r2qYH0J22n0rPCAAM4wsp7elEmHn/Zu9v0td7GyX78Vy8XHi
nhNbiPcrwwn6lV5BC9Y/OH+dW4E1XBz6x1wAUQzwU4dpJBnf3LUJG+PrfjoMfjRmnzhOE6vmi20f
ffv7iFoWyLiWyPhl6HQNZpiMwfZigs1u3qVDDQmWyYed30npw2jX8eTWkN/7GuSEj3/6HthNlgoN
9VG4Cyi8X+XghhV6YEE67UB/os4H2hCiYvwoRhgE4DrrET1IWIVxojkELPxtCDf8XAIk5Io+1cBu
8h3+rbJZAwT9E34tBVGroMce3zOtYLErZE4KUx7AGgMC08PNYVdjTnssQSb9I/zI3SykRDKcPMhN
e/8Q6gSm8bdlN9lAtAKCPdQGTiR+1urbkTSwqm+0QcOhMIfb4GsNY2Fo2jDcGNucwhK5c7PccgIn
Bytr5s9Z8XDiJKhgfzj2kHh366jNP41KB9N9AAC1mtiViB+G3NGXyG/DGtdsZTyQ/q9iAdjVAl+6
bea/QsJzHrw8yCa96BEeQmUTjOReZSnSonwb9E9B7peQyyo0xQv6y+K6h+dpO4BYjH7I/B0C8TAj
RSbeHtAIGhAPAlk0ug83PeC7aukHHeyJ1M7iRy1/tiGZcAXX0F/32olaEni/5hgt31zGxorbHY4k
dI3A6pN+ThojcvoEbYogn4q7xMs28wD8n3/Oc5VnDjRySMCMcOiyDZUlHo1jAFAUco3Kopk/ggFt
Fm9TP5yA6VRjZP2uKOPofVIiEvP7N2buKX6zAIwQymFPQS6lweSj1RMupCq2VDa0aWklWxdXOvZe
GEzO9M72klXHAzJLM4ajYw+UQ2bkj1lHdfvGm8tUQL5rp/4S28ISEXbVAfgi65HBJ8p9c6adOwAg
DTa0PJaJWR2Ql0nz2XKOcHQTWDkn+EiGg0w3sVf1uTOTGhQCiVUovdtaElTJkAvu6qVHu1Ok4AM1
nbzpNDvwuCOkCkA05IFyfvNuFruYByjU2l1YTwffi6s8YcvOIBFwZCigb14oIZ25JqTODPmkhn09
hehk0HaAC2HLxGsv3EaCB3Qw5mvs+398+iIHVJaujGb6n3lvddjjkWgB/A6JiSDDiqfuIklmkizv
4L0Hc6qvHpoMtXwqysiwboU8ye26yQGI0G7DsivfTUxt5Ruzn0bQW8cicNRlsiLhfUiChC1iZ+2u
YwBSHrD/6oXkeZS/QAkmGOmrC7oLTxce+nbWV3Pg/KIuMrL9kocCSibNyUbgwLwEMbOzZKN9WovM
A+hsBQZ60KuLIv8M9myR2wjT9MKTkTMZQZ3WJ9hR9+RQ9V9jjwsIoICGvp+MdYiKDtyHo9y9DlB9
5IAGAglhFlwv5+J/O+UOEzGqNPeRPKSY8h0SbOhxnQMAIA1yVkh71i0Eo494rBAoKTvsXVxuGVQA
OxbMmkCsAMyeHPHKANgtEusIgokBnW0qXSB8ataxIKEwbhOWnnEpgq6Cb66TKhmI+mJ1SKgCp0TJ
NKR2OqFeNO8d69mZQUkxbpb6nIz3eU0BYo36WuqzMpO8rsLe+qLzP2e6iH6HZDmvU7g4TuzgO5eq
icDYYlW0qS4idbiJJ2R5mPF1vyuX62CPQE6bAzCcSC7CBL4GWiHCSFiYruVhwLnBAydQ9VH5ry3J
7DI0ZhQUzk6drM7O/tQ8IyJSMvKb+F5RQHsb8rYyxOBoGWCQneTgqP3g2d2AbbPA55kcU8ISZA2Y
D5w+sGFyWux4Fw2oTOU7UxwNIME68QQKpsncJQ3ktVzA2SMNJcGHZSDxQKNYt2R+DvfY8D4++A9/
xoryDYqYtDBgA4ygjd/H0TYGzNrZKpyWYFowV6DXvI6s/mtbj/m+TZcxMItdNe+KLrQ+Rvm8tLDU
hUg49G0OkJfgNNYB82FomeJsuULB7rAuNPQQfo3Egoq+py4zWkR9HhhdtYfiMO0APnuYPEdY9vQY
R50PeciDuaKY46BlJtlg6np6vLgzTs+Db/GWsaLoYgn5q9xv0Y/UrnvRxIhDU2gQpYbqd2YrggGz
mij5YVhfYT+aNEBwhQUPOY3KOxo3TmUFA00kxM1Ruj0cev3hMEikvsSle4uj1tFOGpCOcA4bQOeo
QlkP/iZs29hBuHjul+pZSVlmvBShCQju0Kj+2y/AAHCJihDcujuUrMuUNc5FLj4/WFwDroAjYoCu
/yYFAokcpcMQWn4KDw2kyKYRZ0DjzrEOy/Iyajss5xwSe2rsMiWSulBudF+yqm05MBtURjbgSa3Q
dkx37vhmY8VtWms/EZ5oOl5RXg0qCNTliPVzB/HUV1dUYLNseZfZtRdjtcDKPLbdd0/kZfOHz24r
ToCu8qTbIJ9d+2NgQM+fSDVkjxdAb99L6711DYbC3AfNoQRUbiPfHG0sSnzuzwzyLkE/bVmLZXCp
YQ+D9JsZXxvMh0OOKKuZj+u4kmjA+rtp8+CNL6V1fx6dAM9DYYGHPCICMbiVtQZBnBLbFvQO2RZ4
9pLiMtD8Pb/jr4HGvtwD6oLps9MpQzWpKPcwNtnnCLB0BUeCenKKRPrs3TamNYM4y/fSZWR7ouXL
aISIELolAcUluIdyHkKPxYiZG/g3vYPWbMm/qk2H5damhXv0qoMxqm9MzWhIsQz8iBwAlEbVYPxi
gAQj14/M3Llb9TYipLn9a6HW5v0ydoG9aUDcIi7Ib98PCJ7mQHgJ86Bmgf/8ptzbEmj+vL7nbgWd
gPsRq27WnRpr9Id0iYPqWmC5Kt1glVzSwza34DP0h3lQuw09705xwpHVyd9cjx9n00Qwh4/kL4+3
cm2OwOGPGq7DTQjzXmaovXS2q6avrK9uUA/5qJzho8H/9eRc4MRsdfTV+x1s+cJ08SUdPMYLmMzV
i7nMzZMmbbHvVowBCGD42v4ZZBmODUr6tMQcK/AbVYeChhxyA8O/aZ7sdQv5nMcrroQvxrAZwX8w
AT95xu9sVm7socidMW5HmKf7WqFoYA8eUrgrVDXv2ht+G85tTmBLbcWk9cag4U6mEOdbmDzKWSGk
5AggmmmG+TTWSUtYZcJH5ewx8UFy4k070/I2TssGRY0p9vSssyF/6RQkBKSc+sAveprZEz5tmeKb
CvgOIMOO2wVWu3Vcd2lNzqzGmOFLoMgZwCOpj8WMaRqkFOPiDTxA4cZH/eGlcCyEp2nv7/FnKOUH
DMQdBrRGyb9bMX9IiBGyhr74oNPN9byzK/hBi0/GrNgw+R70kINbiUgATbcVGt3PtvNWTS2Kec/K
iGmeGPUaOPzfQP+UA0wwMBY2NEsZKUe0PrLIGf7J8mWutnD11lhNy8c6r1neo+m3ctK2jrtT+dyF
SOiCAmp25RYxJOQV5qfAQXi2vpfdbux2mu2wsLhib0C6rc8scIOk8V7ZEWU7gos7Xc050HicYNUN
Ufdfz419mboUXjMx3nfzzu3gQB0Sd0NIfyFewkkIXY4mUUuw9ZG9axwXQST6Hr1t7UOQiWY7zEXi
0YOnY9MJ4YZs4CyhsYhpBOsB/2lkXM8I36ICERVuPqze6JkM55JdUHonIYJj0qHUGOXmQSIQBFW2
iwpolnZRjhZPzDjLG+LZJY9qOxKoFkLhD+hUwYcEP8RLqmJP+4xuawCDdAKBU3T/I8SScfEXyz+O
gnYEN+iopEGVoTl+jl22w3Pg0aTxnnz5x6SH1YqaPoIahuh2coqqLsTVoAJ/CjEt/tZ6cW6d1Qyn
7J1FdorclBVxBjGLKB8vLmIgOV7s+mkmO9+9WyXjWToa+uR6yeIlXZeMXrI172UeAV2iJMKzLpwY
Vu0TS8EC8bbUt/cCUwWusJ1qmVZFZuEKwOgIMY29Z9CD4ACi4Xa+t170rk7ZedyBLvK7HZaDe7Ou
qEncb1JqNCgRz3i/8OU4j1PAQG5pYrpKI9VWnfXAWAcG3VlRxgCFniwbt0pbgQPIFIrhcO5eDihf
M/HvbPSn5R5Mv4jud3SMPXEjoPgctwMQlOjkgh8GD78eKFM4OmjdBDcjmEdNI9P3TiP1EpQ+6x0i
anvAY/2dezBZSynNQPIwC/RAXIb1UnAURS8I4LspxJy9Elh1pzkCtJofDZJMfdI2byP/8PkFMauD
JkN53NQfXjcxgGJ5h9LPdzts1p6IczLQkIYAxULUOWxHkPM68U3g5Vb9Ld0TmoWteT/WF84/tKEx
+SSIRRmwCRnk93xFvd6vHneRoBciHabnanuZzH1r0swxm2iVtwoMhhYt+q17XnAhxyEz5a0dX6FI
GdRN5BKovOHp9z917gaGvPnjnwL0arQKbvbO+jtVCARhDlD/HaY6pEARq3Rx0oLxcOxmYMR/CXkh
A9+V3mkjEezSVfPrECNet5cWWEIdTLAVHDA37nOjRfhZhNr8MUq+LzeoCqN7fjR3FI9rz2KWP+W4
prn5bq4fy/OKJoPaalKEyn7ia9TIDsxALwqLuHnr/c8Sv7oWGXHSrcXa/i07uLeTyMIFUXiLkplG
U5ORFeIH/gIOTkNHRXsVGGr59mLiF1hGFcHpogIeVPXpf74LvIBo4iBZPNWiDDHqsbJb8kCRmwwf
sos9ujPa3ewjZf1BQGgg1ubNDadH2lecCt6vyEDgxkXvfBe68+CFxfBcYvjNESryAqqq0JzojdD7
ok68NnHhR4PGM+Mg14uX8qwgP7VsB14nTKVsfkeLB6MQ8yn8oHdT6XyAARU20750U5IH0sTEWQd6
yFA39iOc24ZGP9q/e8veVxFD8REdQ6LCjaBAVDSFM/wKg/YVIJpbMjdxEdqM7rrGBS4DydPem879
yKGqwzEfDpOGVPvcJK29flCnJOng2VitJ5aID9CYiqBUNsSxWuhRb8YQ04pIDBCPRd4wwQrUVMCX
4rWEmmKtQJ30SI+77uWJ0/31FnZcK8RuI3TUT700Yn+UI579qo+3Rjx1PUAwQYwPs5/TVcS+uyWS
OXsQcuugV8i2xH5LII6OKshVADOetfVsoqoWkBGlL+Ly91kP1h/t1ftZTL9VgyKgsNYFyDPqdwpq
WyZkjGb0cWI9mL65/W/YeyvfV1v9Njndr89bYBxgwVdz1q1FvNbl0wr2Sz8Pb46JkzAYBY6E4o6Y
b2oALFXUEMVYWYLm7LABQEqKtMQUDVYrEKPl8f//2e5YVgIYsV7uO5SPMl2FSceat+kOusOFoEPO
aS75kTgtRjRMicCqQkPlIcfjBDl9gC64BoGayhx19+lczv7ZGsh5RrCwtG5Ccjelxvrez3ZQbCy5
H7t/RgrzMDU7eQZ4Co+eoLeOiJpGT6GVEvrXfkBYCYhC7SE4VO9QEKlvuYdU7ZU2d3jhano6sNgH
SlrT8pUjjO70rUTKCI5nqkEnqY9jm+BWRblKNFmDugX6Xjyhhos6+fuMoMWiJ88zAom3rH6V8sry
Vxv1qCbAuPeD/Zi/ujUSqxdenJW8zriwK0IfKABPRzYiGT5v9Jo3Wdm8oiWft31Y4zdbZqqNc4kt
xElgNFfyjM8U5EycGxptE0meR3LpGPT5LrkwAyh3FQkrDtrFRRRYhTVsia6lkZhLVFuZ8t9nenHf
rTaamj3Aphs+hLkHxR0kiNVwLe3jOO6N/uCrF4HH1Yl1c/SKxGDZVMhwhRC8euo6lDWeRqw5QwHj
zHyvkYwZf9bqZDhJN3+b5GwtLJhuWl4Mugffu0X/h4cl+qeevyn0kNWToX696uTob1OeGaSfprNg
0VwkfhU4KN+jREkRluZ7p0tHuA8M5nVDw0qbefSz1Nk0/BX+bsV34wRxvnSvVCA3ZMLJSF5pm+CN
vKkurg9G+c69EpP8BPmY8E3su4Y+wfLmn+tNqdn2V6PcflS1xGKedmXr7d0FgbTqfnqNi+kBz3u8
NMLbW75+n808Mfv+78wwDU94UMYeRXOyPHebd+Bq/vFRTAzFTP+A/rLTILpYxb20TEC28WAQbmwU
0SFtkWygHdarhneNYpAi469lFhkIQGPoNe6YdivCL8u7DUPVJg0C7Sp3QaVabWdPS/u18TX+glQX
0E/qoGv9tGT1uredXbX6y7nviy11hO5xKF7wz12KVXp72CBlJVsiX7GsBpYL5HDANVj0B687DGx+
rUvupZNQSW4W+kVac0oKmC8auR2CmO9N5Rmt2XW0OiNBGQRpSkO726jzkPoi9UFwiHtuTvtuQa5C
/ZWD7+x4RwP10cm2fxSojx5YA5ES7c32aB9LdLYkm2qKhMxYfIfZ+bDyKrbqRb1VfutkVe+9GnoD
HuMP8l1VzV+EAGjn1+tpFZAYHCtjSVyEsuDEiMDlB9vpp2cgG5jC8a0dolFQ6RyQxDBo+7n5sGof
WvgmUDOV01iA6KIXcPPBzfVt8jwXDCnIwbjjzCaC8wY5cqYU4FKzMlzgwBbCatA8nysHnBiO2A1c
+a7ux8joUZUz+p7chrzqnsARCXLiHnyw0c5Ws3Yn787SC4T7W89lfmnIq5it7qLAplncDe6sWEMJ
LCmRdjf/yrmw025DXOEKN+FQFQ4IjMyTdasIinEc5AzUDcdqvmsOdmuwiWaNa7CpQmUhnYEGDPhL
hRHBvMM/shXmDXZbJbQw3tjk6ngDfgC+hQtV3mEFO5pvaMYqLfJTCnfvje4c+YbCSj0novipD5OA
p3kPRNJfUQzJm/ZoDfq9dxsdVGZzNSwsLgZIa5afWA5MvSRrA4qJkk7i/zF1HtuNqs0aviLWIocp
IKGcZdmesJyanDNXfx725PwTd9i9bQnBV1VvKm/05U3CIIKVwaHJNt/mCuwquaMu5vgn8yN3odcP
ViUuOpPXQDFSu2/ZhKXViznccPrFxXALYx2EkbgOhBQAWdW2VcxjNH8lXW/tfCNw26nKdxHE96EJ
DFI0M0dTYn6kRnWsFK//ldxa6oDX0liyGz6lJvH9tYricy8JbbRNEDJOIt/svy9K2x9aURM9NRlm
lALKaiyTs1z3kjcjKjwgWSBGrgyYomUn9TNQ2VA7sdis3Ez+NLizxaKHqk1a9IJG5mah/CzrFe4i
dS0LyOdsq2zH/X9f+u6lJkHhBU1xZJ2ltBfy7n+/GAOppJpQpKt6wcH+/4scteC1//35f34bzgOy
Fd70N3K2lVLg4DAWJzL7t6hPjbrqyZ6Dv1KY4/GpJOW3rOa/M8laddhKm84ydqM0lMdWLpVt0LYP
KammtzhQEKIOzUebJ4HDKs/BziYhWweZVX7MyXwmClS9hCnxsUSuK+bOxP/sJmlN0qBJ0rRY9NsE
fHtKJ2Vr5oUnsMGEmUj2C1tI53gttVZ/EIN8ONQxlVbsDRzgSvSBegnNkg9B0ff+xW95LIvZ2lYW
cInP8WB+CFmh7juxYXE6G1dMKf8YsTxt+QMk9SoKqh5QQhzf8wZqcmZ7fHiPqi6304WPF2OfLH7g
607ptoGlZfc0S/J91wD0mIVuMKJU64C9PLcWGYMtVYniluY42klkWu4oqIHrQ6AbibyL0gosIStD
oHF1p2eK5rZjd5jR6oLsSCd1qPu9XEm3IdKfVQw2JsLW57Lmzl2Vr4RYfm/bseSiWe06Esr3QjLn
nekbDds7hOjUtq3kSrPq6EExeeMEViSOwGbmYLUu4X5oFvQFRFKNbdUV0z4F1TXbODxBOR4qtoqt
MUKtkqws90IlfUh90a3jGNF7V6ChVVsyd1o/K2y5A+yrTr1WrsqKRqgxGEm1Az5iSCrEhyAxk7ke
Rn3erNM6XzTwlZuhX2ZcIhAaEe+dfDyRJPoBEkjW8wusF+acbOd3yo9A5tK6KSADjUbfCz7jV2Mk
HcpHZdtVFo7MWJ05RcyfUfiWLbao52V/i6KAQVYbqJ75L5CptFN7s7uOEyW86cTPOZMOeHCifW/J
n53VV5tWBAYrepYltVMsuFFY3owuVa7DGEsnX52AHkZYFqU+KlUWrsvcLN0smn7KUUc+MFbqboin
n6oNx2ttNeM1oppvCz+BYmrV8Vpk2arEcAaaBJoxjAWjno7NuCQzrjzXQbhGCmteEaeZ17hpaubF
JGLKopR3zVqNShb8lnXtZJblu7pmdqsoKqq9osxvwnc8d61rJeraV5Rfi1cRmpdJ1WxFgzHwMTEx
oLKWJ/8ylrooCxVFonJy6xFruIqCf9oc21kKVRVA+MSmK4jIbDRyhx6KWjjakr2bXadgm1SjM86H
ajiigbJFHfY239Q6XZ8KYVFPXtcDOI4K8Yk0B5Ffkxcp78vojALfNirY/S5f48VzpuxGCVlnlrri
U7dDZdNU7+HEeblpmnSlVtupPAoo6QYqeLMT5QVmVNcR3XZd1i65vFJ9q/PNxK2hQkmjEsNMNMiu
yg1t3kPtfYK4Us3ZqczAFhgGwzMXFPxE4rqBIoKgpmA/nbzXc21dxfshFLecovl0sGZ2q9eTWxxj
mVfyjODkWv3LTLJsU1QR7qHh0SeytVaK2p4pXEb5mszaFsW9Fb+X8sZiTslHVkjuNPHJodaLu948
yWAlyR0NvyMUP5mBHDMg76meCCY/heAG2m7M32oDh1LyLxpeLCl2+GWkYekicTUEq2ham9EzTV4m
UbvxVoi2gf4dS9cuPkStJ8sHKfZt2TqOAsST+Yy7zkGcpGYoJ5D4Fg9xyB2dtfXEBduG/OjjV1Yi
E3pFpgeUTWQgByt0dildi+o4JvfaOhmQ6Umjwciz/WTbqO1qlHJXi7YZ44A/8pniqezrzqllZF4D
UwaU5VcIUj9OIDb8uMRJudRNwcB6gk033Yxet1PMhURd4klggeRQdgf/1oJ/WiCp0JbFepLWLSNe
1/Bhp1BY3DyjW+6z3Gk6lvH1K00YkWm++YeC/6Earj7Yqezfgh7t376WVoKf1BtJp2BMxaIrnD1D
a8/BAAeZ5Z4yRRa9fWqvaG4c0Sea8bNkI0b6YYqgHBsh4Fa7qcqlEbwg9mAEQfU6aPAq9hTgdrE7
imBqfv/Rx2dfuHUsEJiSPZhUPP1rcIOk+TGNCvDYXa2ydK12a/WdBFUoJUdBdzJU1bZECtXVa8U4
dchEGhqyjdX9+Y3p1VCDAgSH/GwK0iQbJx3W/eI1auttY2IVkE8idbwJYfyJBMiOiSfnGd1Z54bt
xXyIY8H0FdsF+oy0qHZVeEnhGnkMl9u0iuCS2my5DvQ33A7heQKWpNpKbe7M/qol4dfcxKxvr+dz
Kh4z/9wwMfjyn9+hoDCdkWOohqETL014k5j2p7UUDo6ECsOMDlOz4o7y5R8mgaE7ThDV/JQ6FQ5h
dwqIiNS4Go3jx6uU2V2RLc8IbOTRjnZr5uZGfMlRD9i3NnoRH63ob/Jx2KncW8g3E7aDwz5B6GBn
U6NiD0XRg+voqmVj8nINoBsZSElFSKQcaWA347QZ2XDS19wl0j9tXPE6ql7ZgZ+G2IMGQPhaEx1j
2qSKhqgJsCx6TQHaCAV3T1FyVfl0sj1gZ1CTzEVUBGsS6XaMJkU66C3/DDFDIP9JRe0oI14z6gAO
nbJyFzsnaprA9CypsEOyHPPfkosLHsXLRKVlDODgAKZ9ZDmSQSAW+5bzdQtTLHO6gpMR17rXu2tu
oNs7DtKha3b9vOVpT5RfvSD0uXyT2ZQdavqhzX+t/CeqwLOlPyGtXcm6mJhPimOUm46uP4UqWovh
08qVlUnPqoAcwQzoTsGbjELTFnxWUk2fUic7lnQdtXe8q9sWvpf9W/gz0bgx8e+laXQylcUYzSEO
uMhaac9cX9FCVfuDv3xlRcuxPtqktyCJTFDafCYpzJu/b5QT5FzSfsTQ61qxMqTyWxkTju3YDrpj
020a/SBHsitpjOVl6vXYDdA4qXUGaotDUp1tMb0JX6J0ECxcRsk6lEPeXuzyeUjWPUtjZ2xBQKAz
yhT+4mCpBQ6iVSXmDn6kKyJztwa3kgMaszLi5mMJvMJ88SaPe7l+8NIlQ8Ny8/DHvdDe4vQlzVtL
xGyKHAd6qDhV29A/5RK0Dhtm6vc4OJrGs4fsA02IwUnr1fLS4iO6cyW6RuzvLL2iv2b9liMu1o4+
I3J+C82rPO4m6w2tyFzfNe1YqS80OWKLVl7hod0Ww9ZKJM6bBIcW60ESL9IvZrGuk0fNn6Nkn7d7
pdyFWF5Vt5xveX2P/iA/5tg89S1FSlrL4r7huqH4Ewau2L7wfwP/lnSYETdmeAmHCZD/2ET7pHVz
/VpTgeByQ0Rnu7r0ZAZ3WyPGMtt36CmMtaV4BWK4Ob7LPTQy/qldM50m69jUm6o65rmnt566dKzc
NvsUe4u1q5qdIRxiaZdIf21+kkeAqb/Qf0XGBkEPhILsH4dmWWzXxc+x/D2Z00vxT+H41OofTfmI
yxMNW6vv605BvMBCev8YJIeoee97yNS3XMOLueGBAAUBBD8gcwqyW9Vf5a5xmugS9Y+wXOVLMnx3
zLVjxNJYPvv+N+EENMd3Rd500alHqZUb19jfcwF4p77wIxFmn1WfKKdyTq+lkHAg6Zg7aaNJm2QB
Bs4dgq4QD3Vv4cJb7LnCCAd65Wx2jzHfjfqjs25C/yPKp0G5ROUxVtesynbnEsnVURbJeDr2iIuq
CoyPFmmhzRYzoQNfF5irSaHr6teDSJ4uFv/gI03fZTzSJk5BVCBCtk2GnWjdSHCqfeyHHrOnkW1q
Y50NBGmU1zDzcOEoNU63ks9o2xnbodo2Wc8jf87kA2vPQfYZ0xIQDV/+V3W8rk0hv/nqTSvwNT1z
uozm0MyIcXogya1YnLvqeNDyvd7spP45VgWGdULfE1D/gGf8JUFd11u/1uxB/tfnf834QtARtjAU
21bTHElc7pa4OAmqSF/zHJNdm0O/kvttTtTqDTrayXgOw0tW6RC3sv5dlUdVpytc9fRGOc7MZmeO
a3V5f2CKuptP9BwP3zzn0rVvDlm9mYu3TEDQuBOTdWZ6puFpiAYxFtoRErH8MjU77aRQEWrM1jls
7iYVEXlcJC6g7nbGE12aFEOP73TpENffJTeZsC5X+IPGzyo/Z9bRlA6hfzFUIM5VIx/G6FVRM6L4
MBnbEQ2iAzZglRjakntAddT2tfVK4k84sk7/VvxVFjF43rnW8XRWp1M5b2LrFPZfGb4IUF75H+fO
2PAR3VLDzWcA+vIh8jn4l6zaVtlHqu2b8sgzVnTbipwFlEVK/F6rXiJrOC9uRr0Xu00XuAUytvBM
jU+jc6ycpXqPFGIadqxQLdAystgjOUYwktpOGb/D4RM9MDpZvisijmk8WYgighVlTTNOov60kDIZ
Wy4Yy8ua6JOrgMAxENa8az07R8JnVx6z1hPPtehl6mrSn6iOZ1Shgv7RWb8ST4W66KvA+5rolATo
4aOTr6/m5pTJ9zpcGvJXG64DaT9Eb/ARdpXd+CtJv1qrLCZMLDzX+jUy3oQFWmNk9C8zqXPJPaEA
U3BofbX56EemrXeANubWlw8J41mlOGZ1lYPVQJiS/GA05Sp9KqxPWBJWdzwNvNOocxDi2Fx339op
0SttbujJmvDZG9TRa538C8dzH56l6XsUWBXiIwnt37BwOnoSuEi/ElyWdX1HTUlIrR6/qbFn5vSk
xXZMHmN6zZpPeXhAEysqKDVLpapnqjw525vx0QzHBJK5Fm9F/czHvyq4c8jDjVY4ELR7Ln8P9bNU
M7iuSlvlfocQiFmenyUuOn2PZI4H8sSCRInqU++Oat2u8cvZVZchsjubcN3hWo9PJjiIH0ONFFtx
2uXqM7FMp2adDAgM/aNEc4q0N4Ugb5UpW6GbXETEfsETLaGUe+SUl/FcmGc+53I+pvFGGFe0JmN8
T1IICNuCqSHg3drNyUKGvOh7SvQKBmUb0bWFbmxdCgdu46E9lrQ6Q76O2o9CczqdRoMRnXvBeIvy
56LCTf5xZMX8vHcBYbAfHuia6cZEfMSEceUnRpEy3iTD3lD31pjbWXmdEZWapyb7CMwvCg8Ho2G+
Cvo8yhHaXoS3cn8f0z/FunCUVAo1zga2aUMmaHUni28dr7OptrPoTaAM/WsePpfjxPAC6HDrwo+n
5HfqreBokd7aem30qEmLCw3NNeekK4XLEH/qqRMGNAQqxVr5lyDiD1fceZyqKkFPdFh+867yH0Nt
bcooPZNNLHk4DyFfjjOHYPlIUOlHW4BGZIkGnDl3oL8KmPS2er4u4+tUfgKBxNAT0U+P4CK7tc1+
iPel9WFJKwMgfLwK4y+iiXn4C5J9WntiADSGRFdhoh+LjZVL7nqIkUYqPhkAZU9jLXIKsozRckZK
k0y9tFLzaaieWgW3Uobm98NzUUffOT8YFw/QKkElrGxcG5NvDyL7OaaYw2beTBkWqNLcs/9szzsQ
W2Vnhc06Q0M1+I0XNZ+k2LxiAY2kKQWeD62ExeFdIlwRBOlrMc9JVnpsM4hTHq8EGbAZGs5smvj4
LJ5aBZnqrV6a5YwdFchm9ZQscWTs4KKAGmiWRAitr14z7JnVtciFndqaF7Gc6pSVf2XLCrpsodhJ
aiRCBpcNj3TkJf2H2saR2+40mIOEkGDxQ4q2A3d8syualSmGTmVsD3Fzq+cjWjxGbtV41mziY8lN
LX300oNDXgxcqXjruaUL3xNAAHamvilZjj3c0RHUNSOujSI6Bn8TV6A54hZ1bt7+odIOJcQli8Zm
YIKO9kb3h6zYozEAEmUFh999pMWma8/6xZpu6GwwWTNQxeYVFdHAFB+b5UmwqnafElStVepI87OF
n+/bzNaia6X8TNg25N5m7SABLxvdXxuQxZXVrcP81LwXKSS8q9+H/k7clqPgW85/6vCsYC9oxH0x
OBr5NDXSu/xQTre5uis4tEFXGpRE+YEcGLdjAkiNK5A8X+n6I+R/0TGBr31J1Z1spmUg4A91ehTa
i8aGZdE4ZO25i09lsy+x1KrRxZhu2nQry92EuJbb1WfmK59IlAVhb1i4IiadvVt8goe2mFDddiZ3
RU1NzPvWzYyFvlOYdAqk1o0SveGKw3csPahdCNINQrYXUfAinqtYbuNl2rca7tVuq9R7I9sCDVbx
SVPhJj71/oHMWpbvU0pOGbsXx92sbFPsYnB1H5aKqPm3VxFcElYAflMPhx5jcebQHhucmPOx5ygU
FKb0Nc4JNYIP8kZ5k2Ksjtb0DZDvlsmmiP6ldOVHnM5P0UDU2OfCiCscw/REQ4iOEAFfccFKqyoh
vCVWMJ84gzMMAyePOZ3okUbuq+GVixBre5T2cfpvsnbWeKazGlqPUy837wtEFud/eQkTuUBBxaVP
CK04DPXVyv9NKQjlZ70wsfAhD6n+6edzK6DeX6cpzZo3K9d0BF06GOVJInRQRHUFx3rRjZ9KPVj/
8NXzd3gz+3nFUVOOBg4rVEZrtoGbzTbJ1mGG5OssBh7uak2ggN8Henz5IQ8v5K9+hZhkDRaYDPdQ
2hnhowJol189PUByNJl0pVWJdEz45VmwfG3lo68lz4f4poE+eEh+xb7lFq0YqKFVbaF/ppKX07Ms
5mntR23e/QZdxV2aPrP4KQzo2qqjVfzGISB9uLIXS4hofaEmr6XrTL+i7RlXuIL6eOpFj56w+yDm
lODy2Ck1xoxx/TNKilcOjAv4y3dpfsr9ikPn0PSvDrdQHm9G/A8TBshzI/0TTS8l+JyWXOBv5Y9M
vFgsyZtf4/gstYcO+JHcpMLz2+1srZIfXdu24TbSNma8JhoIuUYebQpKWbSpK/T6yFkPccmh5KWT
S5xKy2yNatLfFu028b3o0oqbaH5l/hNcP1Y/5ORgdTfV8uTyg5yrUPZ0Y5MKl5bVnuXFoOXxj+Xg
GtmeskMbJxl3LEsYkHQNux/c5VrMDgEHLLIUuWTh+03SXWG8TfKLpnIsvUxaF2MJ9QkN7bS4KMRV
EF0A+tXuOLLDKN8a6lFomLtwwGzRv07RG9wrK4208Tf3o02C7MWZwpjDxzCerCMGrupJQah8Fwx8
POYJA2VArcldsTka5Y0EC2bl3JZSpLj03TmpsKVaLmJSp547u3wzQpnRjwVzpYmfDicZh7VfcjaB
0z6S7ipPEq4I483QMmeFqMWR58qptN9OwWBgm7Xb1eXdNwGegdICq3czq9gYOtms81GJX7IFpYpw
xE7nbZ4xNp20Yue3pp0ZOGw1N1DWlu4hRGdPIEu/u5DrK5EZ5MNREnwhTZ2tD3swXRH7Vyg+xd+s
1hyY6/pqCi0D9tNsxH++oHogJMuPQlfY1tGpaHvFNo6kXfACkswxNDvagquFOGpAwE2ZMRZLcRB9
0tVBurMc9zF3SBcQOqo1+BVl1OJ1i0Xj0oOYwZeUrQb9u8x/B6gV/PUcuhxF+EX8HvRiFSRe+SYY
yE8UQhVs4ubnjSpjCSHTB5nPmuLdQCczlfEgU3vctPgRqC7wULaAIkz4C6yE7OF0VeWKs4BmjXXu
8G+UJ7E+1gOrHLHQlpfZx/J2ilWvti70QwOwqHgckesGuT3gDJaBpSeC0QL9VgHnTPB9+jA5EgVT
NhtS/XS0qDQmPGhpQrwXv/rjuI6y2OlF2laELxXHLtd90AUizUkxSqJdJXD1O98V8R81CHPpz8q3
isU+/gXvtoNZGd3XyTIWEeyMeL3g4qxlnq9YeNekYD1LBMz1b11/rab3GRtvqa5i7d0of1CWF8Or
KkPUU+zMmb7z5FgZX131DqaVoKPFmMgN6BVKe6wDZrS7nj0nErAcaRwOfiJs8artc84JKgH6Tguw
vwayM6pvn+2io2isUF3ZibTv1WM6kbs3Tzi6kB1MUsmm4M8KJlfmdgCTKgyw1we7blskcSG1ltZR
9UrUbDaYfqT+shJAz8RVlrHkjSYlVx/oEkp49xCLh2+npVdWeJf3bXWpoi+NQwHXDV0/3XRrYCu7
c0b7aElDpPsZH9eqQqjpLY84gxRqQMONsfRhFp1ctCWh4kUgSongtsp7gsSvicN1GlWbKI5PBXCu
oX0E+N8cspxsx6BuYQTYIKWDOq43/H5JCVqXdCehAZxSr1oL81nQrqKPPnv1SE78zvemEcQZfj/M
WxfAotf38qDf9SY8kH7I3PmvAlIHWQ1Me6i5g1nA0bcHI9nk1WlMN6PODfLUqweD9ha3GedlWV0g
N7D9AI74PX0/diOMMI35I2T3YXHIGdZGAvUoNWM1ifE6bQkWadaDjncb4ZIxfJuZ4Bbtw5gVWPZs
q1YNSjgfXnmDEkN61eaEPL9fddbnnJiupBPfBHHFKDThgNSK7370j0bhr7sMm1+ForqqsdiOGLlS
/rkYs5ev5badrF/V0O99M9D3B812jLCBEnkJscNGtT56huGIe09cpU34qamymyHXlVFrFf6PDBtf
aldfTVelFLHfyrJTCBYJOVsvHTOeNaIgtlmJ5t7ci/nDqPGzoM3I0Zlp1pZvrPRKzWhQbXsUUKOG
B1cNvwZMLrOlrXUZjyUqueWlzQnZL/dGn12dntHMwef9xGVOAtVOaI7ggMfoIeWS09PZ0ralC42J
SLNgf2ZM9t+ASJsZSVDcxdPRWIIr9b4tqP6RdksZ+Gw6dV3Rv+VbhfM/E4I9XIVgMuqjShfZamhI
+6YVdxMR7JY+MNa9pUDgHYNanbVuWP+IYolVhezD4iSRa0nMmjMN2qYzyTZsUGAilYiQiavF4kNA
qJOx6EKkSVCeZTO5IfyoWLybDTkq8aXvfjoDoSejwGQgOlSoOvTvVmW6tqrJf7rY7jkhuc1/2pLr
WHp0dk2iPWphWrWtQjqKvFVlTimfgXVEtb4gbU1v2VXzDpRUy9q6aSUbiE1aQPrx1IhsIKBxbJZH
Eo/SwMQE3pz/kYZhG+O32TROJfoXqytB2RqE8p8aKWNaVzIcLy4Sqzug+0LmbfQwQoLTY+Ts1dUh
4EhG2a9wItXmfXGhDWlMVLjAQy46rWbeiWKbnWLbWh3Xzw1RuOXjyk8+JpQhTXPFtrKxcPIq6AlC
vHpK+kFS2nGCKK1c/AJCcJ6Hg0a8HESsbbCBsoHZ1bBlm/0r7lsv/6fpsZPpo9sbHBkRUQMdJp9e
uAoL6679GZpCZt0tLkYVipFdD9a97NNbDccpduFhgE+RYUnhuODOfIq+XJ9N6V7uqWARaxAz+uYe
xFrBLInioFD0y9gUXoNg2fc/44BgRDyriRHCKVyEBjPYsIvJ0HStOGaHF/rePObRMgZE91qmM7nx
0vzGMXTert8e9emUoo9OB7JTBt0DHyfQAsG46FVQAwqYaZG8lS3aaik8Gkha4qWmWcfESu1eznYN
MkzZUmGWPlP6+jCxHLS6GWcZzYKtacPKoifOKCS+tKErH/Nk22fHeFHABwYinDKz0s3Armeb+Npv
IjvZxEt7B86DDunLB3WN2Ti/2IuD+Iv1hcma/I8AHOa6fBTV4k0DGa3fRXXGC7EXxIfSPkH3OBcN
XEVm3hzU37AhCpSplx6dnG8ZeWhiIhMtFCgk0yfUPi3/mpLTXmlrZNJksWDcA8Zir5WJoSX+MnEH
F+d6SKDyVrXwUuheYgqDCk9FKhs0u1EfNHFXUkOUc60Y9h8uK1fUCBbUpOmCgk4gSc3JgQJIRkDX
bNMw5+2b1UwEM9a22jw6amv/PRg/xnzu0PQOaMOzcG8G3yLlME1fWX2MtYKZUYidsK3vqQGFEAiD
QySVKLtgc1AV8sgJc5T9naNSHS36kdCZCEcwqLPKUWV3dzoX38mcl/C/ck4aknaucvz22DnyCi2y
RgCG8b3M5GBUVgbl3nnawMHOQIUCgbqc7YaOF0RXGREXZI73pHtHAylgMgXuQaJeO2P/2QyCW/GK
mI/p/1SacvROSGdPhfotaoRyqiR1cbmtgQ13prAeidLxF4eQN8ez76JHcjuxJl40cjXsszVxdWSq
ceJHhse3yHBMxAMZPIXORAlmyHQiQq8l2EbtOkFjrFt4jltxGG5EwG0tE5FpnEoU/jjxiF4LGeVj
hOOjguAXkkukAR51WXUpli2mV5v4I5uHyLNyfGBokKXSm9vSnZOd2slfpkrWVyYQoVXn5mMizHxY
9dzP0pzAAXNygXDGtJ5zUNkG1vzIUnHIZD/ZcKL9/c6YqqTvuf8ws2uug4CJB6E76CKyhlTsXm2A
w7GKuno1AtP0hQWIoiUL8zY95kw3tlPdseck0XZ9AMeYT9ODtNl9JkkHfxBkRxvQVBQvViGR3/PJ
c2eKpjNV8kqJlEeUyd+5bCxwM4++L9TeiNcPYZRdxv1XvKRZGZ1h9yJzVjyNH+Qa2VJLOBgWXr2F
LStwI54DmhN1/LPQqIXNX0vnY2gwVbLpLhmcc61umEsnPBhMHkloAILoqB4mHiG/99lQRzICQiMW
PJQAc8BAyzqNUMCdVv1wd6pEbLeh25j1I4h19QRGq7JvDXpR2zQjASrWx5Si4Yn/fG0j6iP33ltc
XUbhhO1c00+yfp47Ut/TX8EU34v6aHCrqcs9aYiYxgj7/PGDcUOyhYYxRNyUC6CYzj/x2B+zarrT
IKQdPkGihxnWQUtb9na5KK/M4S0RPjBNuGM0n6xo8ga/XDc9gljQcu1rTC/5NQNKTE/5CCQ4yrZR
N/A1t2Ga3zQlOtQiehhZzZ4mWon1qIjvUiQXx6Bh16yMUOWLiCxFGVZj9E/DIV1XaNXfa0o8FtOn
Oe3J23XEBjFIQzxapVuEAybtu7gEDsvY6IepkxEslCV9zLghjZcohjRBQiwCD2jz9IqplcMofoyz
RPi+OBiuHkRbOflMApVHyx9bCiHTTV9HHBkdavQkwVdbqhOM4fg+acytMDZRXf82Y/TW0HZ1xXtc
5ZuuwqUkc9sF/4LuXk5baWjt/hQ2PyCWvUpmSUXL05TFTp3jY4l+y+sMPcCQbm3Jo0WfIDavIpDo
reMSLk2PV51G+lFiiB+TGmyyVEe7Lu0KX2b/JvdP9wqkUyScy+rXB2UlnOzaStuhDuZjrpivceDI
rVoN0diA+roh9KzUKvTBDMttx0htmhSnRhBfoUJe9BR11S7x6etUGLaOyEVemWlXPsHHGRqAkjBy
wjBn9PZ+6jQ1IJjvKtgLjeoiaB86Knu/DRwdFwQ5rQyfAtZJZBgbuXvlHFXZopGuFiFObzs9Q6ev
/GtTwPGUWy++d60XRYQ3eANIQcA6tkqNvkwdX/1oCtgrQybHXnhlY7VRWrBILLMd4216VlgXF87d
hqB1ZBLtMxzJYiZyq2MvTcp8LI1r3SIyJ3tMgvBjxgzt0tLSx1kcMmALr5xwMoyHYOFxddPE5CsY
wpVQ9IYXxdYxleRzLzZ3FIxuQZJREPj2tBIjpNg9WHZFUkrgxRMKzerS9zuDkQZhKuSC5sjtdxNv
i3+DlFy6Hs/ZNFWRq1RrUSVMtMmav7Jzm/GNNGW/9zTlqvn3hO8UKxhoyUiJdLv4b5H8Pl2OLaft
bl39IYRX8gamVxGO3/NkETchOGZwUIKX3niDeOLBd5ilwYToDlThrJARFk/XPPkRjEMU5qjpt1Xt
Nd0+0DdpdRGtYzTsoWPDZFd1GzP6kWJg+/w2Knux8UJzr4J7nmoMc2ywIJjzNwuN70n/rZkzDBph
UhzAljrMqou7Lf2RZhz+AZ0nNBIZmms1UP4GGh3iBKVol6r/x9F5LTeOZUv0ixABHPhXem9ESqT0
gqBKEry3B1/fC/3Qc2PmVlepSOCYnZkrnZsrxXts+P/0jo2K3fBWg7dk/aGmogg8e6HV/suIGgOK
WvBSA6+aa47xj6bAOAgOkv4dwNBh/BxQ+cVZQnqGzpzv5mP8r0hgwayq/K0jx3uW3HEcb2EQCcR+
4XCjZYgbP8v4inFfCTamxtbdpLfWTkmOK+0r41ngNosgZbZ8sabNH2W1T27U6zARd5jar7EidAxf
HnxI8xmE2iEx1s14sMZlH19smDfh0ww2LJpBsnP0Nzk84fscRmWfeox7f0N3oTSgunewTAljquQx
JVrkzo2v7vgWDQy/Hk4CVOwn6C6e9xEIsBWYHMyn46n3MV6n3b53N1VwROFG8YZAuAoF9ueeBabs
bAyyHlPxVpuH/kjforKH1De+CMpRqtgzYwukeZZi2CC0AZ6iVQOqKFYUZ0WGBVbOkwQrknmCJy2A
17MFG16Y3MPVY1yc0JjeOBcxR+0zh2dzBe3rWXTqr1r2b/ytc15UC7BJJ9V5kOyNfhXry7zBVXop
uGf6H7Z/tqxXZa2K4k9RLiJ6pz2VX7pT9R+UAD06ogcOL/9SePzg733BYndP9HWqnDkjifBgDavY
28UDtgl+xlXbT9FkI4lO8O/OQ1hZ8zEpYLqVUJVtkAtlwDjJ9i9OKta11gBOny1k9hH4wOaOlokO
s64GfNUOgh0u4349gkEQ71XwW1MEFK8hCTZEW0adWWENFdnSXklAQKwIaECt76p2ydoDd12oEsiR
mHEK3d1WHyJY+8khReKaruHBvm6XY7EPqkuonRqVOddGKeYhXlT/jb+zb5yC8qErz7adVS5Wo8Ys
5oxCpfeO/cNFOHeZjIywA+OJYMSQmGrdyHs4/c3E4ke9Y7zBoaOab6H9jfRuZGc3fqDIKdq1JhoF
9EvIU4NCK34bTCOI7DC18MS0/dos1hFynLlDGVGyXcfLNAHe9ZOU403NKQ9AUQ4/Pc52McChAp/4
pqrZ4smetlddfVjk3zIc6T0roZHsYnEkc6yrB0eBu300PhTx1jnHwP+o5YvIP1rn0irchY7Tzj2O
1Rtfu2D8huLVh+RnQMumBsAWDRMcX6I1XFeV/dYrl0D8CZ/Bih6lD8dYlMzvbPrNgRWqMxDod8fX
N3QTsPHwGvLCHb1oFY3vBmSbcsVY37b2ts386WSHm1458pE16boIgTf1EgMI96mUSd4MWKGebBmP
6dQgyek4ms9iad2ikkCNFb2HEupwqaSLzOw79O+cACgmtbUt4BsjUMx9Jm2c4o4RvRWrJtSPkiHv
TG++ci9kJHFh6DqMkD74miJ2ATM+Gcb7IGFrvnXjOqgOsbNxrSevl+3uwyj/qlLzxww15gPMsPom
xI6YnJjQZQ5OuXufP0fuAAyuyuDk8Vb60Bjs8sctf5wx3sdh9lbY1odRElrQ2voaKWz8+IUyioo4
O4hN5zzLKN0wM0Rew+eUIfyFiEijfivApdjXAJWxdPeGyne78YeDLG9FfzdkePOnslYNHxyBXHns
gm2h72VABqU/FeGu9a6RipkBa+J3MukdJBkKxpaVBEkVjwE+GBe5WByWbZ9g2w6+lLDjHgq6j4jm
ziyL7z5pwhWW0hznTkbyIfMfpvAoLjWjb8XqD2Hp0iBmhp9RholIc1nAmviZFymqc3/QU7udEw2k
aFdUNThPbtnZpF0nuKXrgmG2p5eMw/8grSgz22Ce6POgH5hTSOttULddti7yfUy2dPqlS9yYWvqH
Uyt2tjGZAYZH6PGYvzLFIHjcq7fAadnPiBjPeqM4Ya+ioz0nMpFzzLFrkEaaxg0u8ittHgX4etDu
ea0dlqiG23yR5acWmkUwN77scIFK0PV3BaUH6whV0BAmLpPaXs5H8UbaqKzA/S1MMqnOgvAGbCS/
WMEvaLWtHKGULvkLmu0xT7gf7fJ8a3H9MbjvM6PbpKSZoUHHG0ZCJp7ZXj849aaDpPju6O96uCv4
W9FmUmKBWPBDcuBDbDfVZdR9uDAeVnGhLeY6CPZRC/HN1qg8cHnIGW789DCItQyXjN1Es08J+AfX
wSa8wYfGdtrvZfNEh8MdEsTqIa29O2UYDGtQGtXYfiWRj9N8pvar2afqWGe7ZljUcjxRqdLZ4knE
tmRd7O4rNgH8YhxDEs1z8GcL3dizzXoNSfPk6sWgbiRG6pWmY64f1qbYzgr6Y2hv05fKt52e+NtB
1DRo0pa4kDdj3C3YPZ5wEDKkh+gCTJtk4UJPbrNxX8MfmC4LmcE5NzdZXKmdwbxjDKzMQXYb81fq
wmqwZoHY9d558B4iWKpBPnl+O4kvvtmwo1o1yyNJXE6e5dHorgmmeMxsDaZZeohmGNdmQCvWNrDY
p59hq69nxE+Ypw7vNrrJdG2cmc1fm89XOkfGbrXFcJcf+6gdwYZraOw51qPj3DmHwZJwYBt+6Mek
gHGpbwuGUVy9ILW6pAEvQ/eB8CzjuS9ewN+WJQ0d5Re5DjHckMB/E49RPtUqnz3j+dz854/P2r91
1c2qfoX4JEQsp2+ZjiK4UXsZ/eT1OciOqCass9On5BRggc7qdnQq0DL/POXLuLAg3rOqpw56YYLT
EuMlbtFnVwNJ+kB/KHijm03hXcr+HvwFwMy4F7fnuN0m8j3Hs5M0mISvmqmsLUf+2ctBwFhdaQws
+BOylUmXTDRuY+vPnQYpnzSYiCRZ9G20AohqaMCcgOD7G+E+q+poxXuXlLf4YauLOxCFnjvcQkTE
lDmJtgZno0W/tnXSAGQwilIAg6B/FO9J+6em39j3cXzMDPeXk8PMxrXVF6vEp6BmGOfpP7v7LNyn
p/351ZH9TjFTONtsKEqKgjWw0/ddfMhEjMGuyW5RhenQKD4pCCIJ0bP3Y4+WvC+Kb2wsA3uIA+ag
8fCQRzwSmnYnsDZZ9zFAghxY/bYVTLt3GoJ9eZuwZTXDUjguH0q+FD1m6iWDgS5gGWrfsJ9WA+YI
uTCTSU6dMYK/9xbp/G+L+BMBZOPe9peRPbDar4JiW9rME08KgaU8eKtwW4ybUVmKz6JDQ8TR7zGd
ikhO62SfE/7AslnUMEoM3OvhK8UMXvWveScKJE2qHbODnaMYc/qx+wPD9Ej/aV2aRA46ZYeqcUuq
VWkFhxaYrDaEwYok8rtnxlsmch9W8kqxFOhHRjv6TJQ9OtVb5qwXVX/sm2cJm7gDqOEoC73tA14j
LIyoXfjAmOIsTCqlTGuuxSx4XO4hYWUM5t3mz460rcKUKoMJ0IwJNtd9HPVLhSlx7f6lnOioX1I7
wM54mibPFcEVPYKmEYTcA2oLQWp09Y1f3m0TOHQ4uiumuJ6ZL+YxiqfjD+OabYq1yaVekBml59jZ
Wo3N6k2VTbFJUzWdVS3nfLEOc6P+kC69oxrth+13Oji/Ux6I8rFx1vZAwKLmitxCDoDWEj/CkvHi
ehtblIZ9q4Y2xzCo6S9tULKlx1HcghHmqYAI1RxToL6aJ1NckBtuWzhHbnaLXlvgjtLEMEVk51wC
cpUdzcXJY9kdOL2EQEZKa5bek8fJiA8RUN2VRrAkAdCKjF0qgyhjwnnUI2fVkLueWTpQPRnIZ0il
GpMAxs9l4yfTTDYtQYaKWoEOaPtfDWoJHyIYvbZw50q0I4xRMn+jg3YuYMa3xEYYgBGpFA7Pe/u+
dh02rSp/JjazypbpkOoYrLkqEweIxt8WN4XC7b4y7BoVF/MD5xPSaZpy1GIy3EGMKGr3cpUa9lOr
6xOpt9aWJdAUCyMtQXjGQgjaxK3riNqxBs+nnU8TXYLN8IJxjqXQgGroVI7Fpl6Ze8cK/pQEpnfb
NIiSQbXOTfejNBqF42T32UjuBE4DIaaYSb1u56WLbDgmyosg6LuX455VO53gNhg9BPGgE8Q1gA/Z
cFpLjcdBDT6UQn0m2BKpzOp69ya9LzOcFhAlnYWmiOYKlybID6pFYSoUscAqAuRqzifBAZu3tSBZ
pCSYqxXJ5IziaFko7jotOi6B4Ix0NIKyafizW3Gvorxbu8YUvazwdQRlPuxj4BueJ6f+8ZZsLnVT
IZfmWWkXN0be17Ee7Hkj0X7KlHY3WL8uu+fkOxc9CaNavitZcdUSQ9sk2v/jgIZjQxGpVx5mU7UB
e/gjFlLH2fkutitaTH77JiqZdZUDjHUudwnjUb0ksBCUyXvlPBF3OaaL4pFrhbaKR0TRBqJXHGe/
PKoZMZA4P5rTf1ClheoK/R9ZkQWHoVMeXQU0ssj8TDrwiC7327GuFyclVlltpZFwNLdu5aBf9e6t
EUe7dLFBODvhUxcxDfCcTHKZY8dpTc5CKWfvdiAWxOyoeDOQI7K4hVhDoxeVFBxILf5KSJlayMfp
VRGsY0z1s4BM9op069wMqhbOmue8e0KI9SBH9orpvyZUFcIU1SakeHQo6TRYK9pO1apvMOsjUZv8
aJRf+CXbkdzAd2nRFQ/kTr1AuyFJ412av4HiEx9yrZEfPX6E0vg17WfzSrqXpYuZEyjLGK9hV//x
WxTVPzCRmLJNid0Ga3VJgrwkyYEKy5yWUjaTS2mDT0s41r6sxNKKD133raN+mhHHqhx9/J66SBKc
ZbqSwQWJjH3owWllk2IKSa4kBxqEerCU9TZ3O0C0YjF2zPYzY8PlCSB3syArNy1CNLFKybvyHVBF
F6sXp7jzh6UIKizz7ritAwYx7LFk9QgCWQuDG2htbRgylVjWVeOt5TTVJxDB2oYgLdpSfjL1bant
4Zb2XOCVCusc+dUCg+5f0oDIuma9Dec5Znd1uExd4h4hTtkK5W+AN2oEP5B8+ZPR2HNGnMhxAm+L
bkL6chL0xluGN00UGCo0bPIr5l1i2civpkVPyNLaXSsjlhxFRRez7XyfUeAS6fwXOblmFH86tlVT
2e+Pjgjyj48U3TMgWWVrOwwDHMvagt4tfgdgvngqyXIYPl/IuDV5wKZkRRx/tRXl8zzrCV9Kjo0u
AXtUEhkOzX9KsuC4H1X/MDBOH1sofkub9CdjjaXrg8OCHG2aK2yJfo6kq/L9kb8qilVP2M2MNp1B
BE9D0M7vAXqxwbkx1BvC0qwyKsELaz+MR5JCkXY09IMxPGqeOJfXRYTv4B9ngXvjFIUvx9TudoZh
ZtWJTdlt9WQ5jtvA3ONW8GdNxBZz8Iad0v6ZNR8SNDJ9luQfZU4scpMVe5yXeXfry60e33ob9OGl
NN76fo+TCwsjmcI6uBB4bvQvjROZwj810xXFprTlJxF4I+t9YsMVb5kaWNdUuzmkOcjGUow264n7
j2mJ5+Xlerjfv7XqIIujcM5WdvdUbJ5rDXO9ek2jbxIYxXBmVQ2tgy02/ejPJcGvtj63/IbWBjSq
FIfcwlQI19dd5+Fk5Z6BNdG+1OE22RPVO4Zlp/70RsgIEHAw83L3zv1bScohSW5eceRlLP/NZPae
hqfU/ePAZKvX0Hpbdtmf57/s9C/zIO1yLr0GvTHXu58hPkbBOTKeXQMTdkonlayQBHiFMsmjQBQH
Npd7300Zln/C2nrDyTfeSvR3EAQzuO/4v1rBJ0zUpCe2AKtUP8fKWudFLd2XlCddvbN3LztCGBWd
Uqn7myprJBHXeOJx1Yg5B9zkDpFYx95RVF+9+fDCiy5ePORB/8H/Ynv7KRk+cXQtft3GKTdMsUZt
R+4cji0caNJzQj8Jsnm/UW6deT4sx8NQ1Nn7IfudeOQY/bGLNfVbSsCofa+LO3PotLuyThrByS+u
lvrLBY3anwrjI25IHVXr5VpfefFKC5/bIumoozAvKSDkFntELJGK7KtASfgEUo9J2UEuJlzHz2ja
d3jkD1KFaOu6Rz/Qpmx2lf9EhNmG2VnHo5oe0uwl+6vb85YQw7dTZC780Rq1p8yMY3cdVmy4+7Bi
NHUY7YKL+BkRjVz4tDxmCYCI2p4FXGZ9nYBX/gic+2DtoPIgSswiGJPQBHziyb7xoOlRLQ46gZJ2
oacr6d+E2c+iHL/P1hbbAgst0+IWcSk8mxLg/S7tt2a/svPzWHPr3zX6slYe4cnB9hfAODnjljTz
bZofjGhviRMqlbssy0UISrzercBo7Rr8vP4ut9n+12XFWG1dRfeieJCZCZ196W9r6BENFNntWF0F
r6rO6r4enC0IoyY5aP3eyy53G6hrghsTO5d/VKN33T8G1b6xMSQfYVo0zlVF3wz8o6X/K5WVYu/I
PhXhhiHj0pgRNuwZSg5EOzbmyMO7k/Z6hBiOY0OuJ8+Ky6BnWZToG2eNxlXW/A4na35YpS4slem4
v4+8K6irlD5U65il1wDaR3pSXYIni57Cx/hkLhtsdf8uQQiR0t5H3KGGBxeo/y3hhnvGvstSF8q9
T9dVtU2zJ2fGPZS5Z6d9grFPHgMG/XyX9/cKzTTcE3AUOijIZWA+OQQTgorbdasdeLRij+3nxM88
mMCHTp5zAIzXdQvwQFtyY1b2Znd/EOe5JsR8F/iNQF6GS906prvMPurOvU+WBH6Et8F1h0pm5pvU
evhy2zMIAlWrHyxn0Q9b0jSKWKrdBrss7V6YKNtwzXiOB5PZkr5mDUojVLN1FBErW+FBATQBgQ4n
k5cdyLoK/UaKrTc49W3CJcY6MbdkudUwt7WdDfdHkBNiDSeHYm/J4Kt0U1Z7RsmaTsCiv8S7AICN
PrI7XCcwSuvvpjrB1hWXhEZaOaCugV3mBMkIXGfQQj4/OxuBtxsonvBboFvWWH4WfoqTJEmf/eDC
KAWFpEDOga9BkGFEFKet3gp/BlhYJsbfakduMkGQ65JxGSb3BbG+cx2+d/6xoQujYjYDxdN3io09
1RbBaskWeZUsJ5UjqNWXl9nY/7EvhSlXR6WaWgQbvqHYcL8q0f0O/gjqOFYYaaZVtxtq525xRU4F
ro/ch5dR8m8N7ndLZhMrMicOU1uHd+aKGvslUYnu2hnUA1wKKoPHVptFSmatBmFOK0AIdK1fQ/fz
F9xFt9xDlOZPZRRoNOdViZrXnLkGHgfvM3FwlEYvtycuNPQSnFYcTNOfYCOw17o2fWx90dyw73fV
QW8/6DP1/F1X7MJ+aap6NsuR+1OnqjbFyDEruyqBtPZatsF/SPiAXJLTd+4qclzGFBEPGzmybVVu
cIUY3UZzVxouaWvev0vjhP+7z81hHbiQeokBl6OjbW06A3RjPebdeBVqmr8ZtYh3poAE6P3kSv8B
l5HF9CjaZE2ozNT6YzHy7zSkbLoYgrLzTUvrGisgbg5NubnE5RZY3lyPw6cP4j9ZN1ysaJkaAEOq
wIncbW/+upBwfCy1BnNPSTAWSbXJT7E4kB8v5KbTXn7FWBgg60dO0FfXmree8KrlyVlT6UevWjfJ
XhRbhnbULeMihZaPA4ynoMh/wMIxMNEnUm5DcOgukzfLCiB1pVuc6vA/azZV3j0Eak8+3JFE8cBX
t3a6vU/gLaHKVT+bJDDJ8uTKSlWidN5CiZ6H5CpV5yP2d/Qp8ogzI0S4KvtPF9M34ogLN9D1tIti
KNbXqH3XTYhl6WmlwxWXQ1+iCMJb9j+y5ho3FB5cDDiGOpHRvU7NEPTEZNcyNjVwsyiMdU3IXnLr
pusW0/ukE8arDkyG63I0m4AVJnx0j6WN5H5JGKInNxsRx07lA0duH75jQSOimWXbxFybwaeObtM7
yywOMFNfQumvE0xUCaMWMFcZyhBrjsL9cHwIn+jhplQ3Brs5dCcaR7CJO+g5ZIqbmUk+IGxfkc0P
D6ycrrw8jB+DSN+UoX1LuHaWveA6i7+rWAou2CAKqdZ5xbgGudgzrLPh1hJtPfJhhtmBY80qmlKW
6bFiANENf+1wjFNaPThdXIJ2WdcfdluwisFJ3QYCrWtrjzy3SvrmwovJXRKSZMM75xOdDAE1k29R
DQ9oOzSXUvmpkJAKa1sE+65jjrOW/tOymZ0CCRQOd53cZ3bXeiRkDewPedNuLdhjRLf0eq+xcqex
zlT5u4s+B/mb+e/gX2lqpKGUK5hGge1PgVVOjji/hlWHW1EBhm2xNUzHL7Smam8S8+1QqXcBGcSC
yejMdK5FucwgmfTBLq3evX5bMSMF41tYIfhpWWf7EkCriONV9cChpC+tasncFXGhtry9OxZXV9tB
Ge4rNKJPNgbP/wiyTS/xwafJytPwgxD6b85TzwavUtQh6CJIWIsyWTv5zWWKjmUz1bZBfdUw1mTJ
lzAMWJFYHvG0+8eqbg+l0vOzBTbsRP2rwWPQUn+aXSPnYka/ibH3XGa2m4KOM9yfiKh9igznpKyX
WofRwLP7fR3T8GTXPj695pCkU/LTJRJN/Fu7QfaZoYsv+uxN8TNy/tgC7QbfL/lZM933ylVy+4Cc
oHoNo6pdCtxTNX8QGbm3qsuhPwLap0jeHT4z1qeccRmddlwj6Q9EBmHk6KULnzONNKHPcxG0fKfZ
DUg0pmk9lSSDZCM2VciV0sxTnkzU45RxtjfILxJn83FuRF929W1ZG3bU1NtwpIl0CDFHFfCR+iYm
m8DVL1nRb3hfbQ8/zJohCZ4fmF/7UF/jUzLcpfWyVQjqGIAfmXPMbbhHzwyvi4lm2S3GahfTXpNi
5js641czZvO2+IFA6xOH8bAEEurUmrUrLfY4Jme7tv5GEeyLXzxJWeziA0vOjUsUFhs/ylok5nVl
P8QAmGoolXnu+vvBcpmMyzlnJtN/ZuUPrgos/kp1SKKrw6Ff8/YkMvCgcymHJEeR1tIZ96V6U8DC
YsKb+ZY1q/TP0JvB7po3+CMTfrRGObT+P36PGHSDdPGApS/Fe1I1AzxxFobU4z1qula1UV1kYGVk
+GWSD9s4MV7JbB5GxUL2hK1o0PESXI4F7KKIS+67Q3nihENq5LfKEl/bJgtKM4/5+5EWtULmmEBm
GAupyUeJY6gPny0fvO2fmCrNCZ0h7oNpzpZ9A71KJ4IQ19Cu6BhjOh36PxPvR+cAJJCgcufEDU90
JMy4gThUksTWA05o0VlYdi55+y+hCjPx+FhSEmBGyKSaAD8Dy1kUmMa2TJT1wKHeJxOrtEgnHHC4
wkPoLnip2/GuwfVZpROsssIXD21CMd+iopvrT9sud7WerH3/z2mwMOmKOxHDxrnKXuZy51C57GC9
5qIZE08pXMgLvrFqfeswWuFc4jfTpuA5nPWQo6GJ1kpxHd1cLiPBp9N+S8Vcpfy8KW7uCsUqZ0kf
GDNVRArSuuLEVnNDNnnBrQUg9Hk3nsSI4THkuaQJUCVeBgyg1nI+VBPrqe/veyoqqfZkupstBO+d
Dn7euWFnXQOzXNA5vIDBEMoJSglVITOBe9nmkbhljCuQl2678v2M7kjtJ0kcH6e5j/0VEKBOk8xA
wRVmZ3VRGAA7PzLGbv7/0kH4aVbkr5zsavmSmxto4EYozOk51Pn6iUY+VS4FxFEk5HSjOQHvLmzY
yLC2kU09ksw+82pbxTRiQsvRdXuTAXhtOnWZFxgjCpgbtQz+RSrPsc/ONbT5Txb1+85qUDWbU1zx
fHMBG0tJJahzCLX4XZU52D/jD6jem4DEWolrpjNxoDJhNRNnMZHYoqxdAQnkwZx744fdaQRd1ROp
s1l9qJaVU0Dv7FhH0wfVsmAH4S1iUz10MLwbgMiQnBPA/yP/BBUskxTAvPw1wl+1rZdBejaW6sT3
ER3fpMpDPhL6oBKr7/i2dqW6H5r3kLfbqfqFrM89w716HzFTiZPvqv/FAaUMvA76CgnWS7bWLmcu
Fxe/lGbPJbtBO1C1ibLT8E9AXkwhmtLYPD0DlozqA4drDmZVNu5TYCLnat2GnAOlt0PXHC3EBA5i
IpKnIAe6lxE9jImAchC0laVKNQXzsF4buFvvew4TKv4YuYUv4ockxoO7iYUKMuUY3auYUP80JMEv
p046L9eJ/FmP13Z8qdgsquRlOj/SNTiDTeOtu9I+WxiyukKLfJhxZvD/JD2ZoHWc60jcOyXh4Du0
n8BE8EDZdEj/gn/B4GuKw2eMr1WJgw2o01PUgCimoshUiCjyOd08W/s0beqA9LNVqJgYB0ZfoFZf
QUfZWim/nGhCXGEDxtIRkdkfojOIq5keMVo4SrUmfuMsyd/vbNgDKuewklGHHWXTO7icjP+yPAa5
ttSZ6sZ5tCh7k5yODbEEIsJAUR42BQdocPdeFNS6VulG5WRFf2AX72BPNNSId9auD37a9quylnn5
NgTEmGckl5sW0oOuL6qgOuXJT5CcS8zOsj3LgDXatmcleZyUfJXhtHt4wTRJaMg54UEjH2eF/wLP
WQzJswN1F8Jz7zYqjCaV8xHLmG92c6v00IztaUrMAn1LvxosXK0Xk90h6l0hQXm7gK0j1nFxon7Z
jC9T401Stojdd26O7lzXXxG+iYrF1gtATFmzsvpJOX0bOJAjfnZ3ahzL2I0K/Pq5KTfH3LgO0aen
wEeb9FPqZmIfCDudgxrlJal4cLIHqEUP00WzKLvw/1WEZrr6ksuLSjS053LgdwNGtvcGwVv6tKSJ
+EPHFdupxSK3aQcSnLwoR/CbTeCaz4CwgyFb2ALOLSiaC7XOB8pO1xr3mpHJIqkTjsi7OkoWU3g2
Jc6U4RXLqIUsYXvYAbhuUqg6nTKTGhOtDPL8NVZFuepNjfjYvWgRY1v0yq9/uqbS3eqRWR8XCTgK
yuk6Yhme81eJcG4TQ9VS4iD4COpfWl7FSRcmjhtzQY1lTx+iDtto6H7CksY925mb6r8upodD5NvA
H9YyNxbnJn/mdXPncK/E2DnZYnuuPwAdS9AjQtkaxHlCCcsfSBR5bxM0qF2LuU/epu2RR+UUWoOd
8mDSq+jkNuwtc/I4+4y5MHcNWWX4SIW1Z/Lu+t2iAPrDlI1eMrV7uNLe2EzROB7b4dzHTGdW61Ir
+LxjBto8IKA2RXxRWWF6TvoQe9jdzOYVpawpprdiBU6CZq6RAKHdKRreB/+ZTB7dr8ZSmTbg9Jpu
LegkhdLzoY7EfXc5TwXgq9T96F3SMt9e8JP7JPY/Uoo0TWikU5w7+q0CSizhcdSZpOq7WqTs63VH
UC6WV2j+c5186lT0QQ4OveR3wAxCVQAlQJ8I6W1rLkpIQDB46INf97ylgIE0DiBJPK56N+XwzICT
F9V6YOCIRp7tHVRSaJ5WsM9Jnrr0YKnMQbEk5L//T3H4bZMSvBzfv6QOrr/12q8S0przL0n4hS4w
A6ojCYBQo8CsChwsE4Safq+Y/9tN75dpbKaZKv8/+uZObkbs2PuapGxFnl2fW0HUQiXU8XD/shGV
2m2oDqO6S7P3BHIltCEYRfgt+Asnwbg0aaUVXH5d+aWa1m6UwJg55FAOXSA4meTPdL56xeo2JjpO
7k7eZM5aqE2G8oomJsoxFgpq9yMo92ny7jv/HOSSuoyA+X4V07uEhmz7/dopnxBF+4HiHhPh5aoy
jhcZewweucEWE8NM6xYZp42+VIgVn0uEW59dpmCUpHfeooUB7vWSMSUk8fLkxO+o8DBG8XsiOaXb
gHaX/D6S1yaqSBZ6Q4uqz6FL188dljWcBIJTUIkDiNc0qB92gSPFRhmhXwZ3GAP0Bp/ZRFc2HUQa
SOwxY/oSlUD7DaazL6Z51WO0FIAm4LwL4n5wqNcpOEbGDzd6ICglfYpMRp8YY2Lnocsj+Z+qJtb1
ai2mFtW/CQnHNVEn+W/Ps+pVnmPrldTmsvbIAtY/XfBs/W6ttHQrjNnSxzXniA8MqEqlc5D8Y8AS
lk+dDhRMPamGU1BZNzV0lZR0snGRyhX4is8hJvVpD+XeYc009dsFQCh86rMpQwKLSI4cEwTGE6eg
RYxLU8GKbRDzUO2La/32wTVk8ibogUz9VavvHP+q0Qk9Di4eWj4pnYNxuUcfgV9XceVKN565Ygev
1Z2q72lJXjlE6J3xFbWPoCj5mlGIaFL0ybzfOjwQHKis4p2JQ2t/FNa15cad8ukyug6DV6jsBNMg
hc91UiZjF0YrY6R16X0Xyk2bV+mjoGyic0lETNnNigqBtFtxxgdRAIBRLecO0zllkjIY/USkjmwY
ZJSDJhyQ/eJTCvyJ0VZ9OqyFXschi1ZQe0V/1R3QuZyqpdw785LMIo3f9YsEk16eIznBVQAcGhfY
UYNfO8QIWIK5g+LiY7OqyMhxF3YI28T5ygYM06V7vIeYEwrVfCUEkBtci35D4eNUpbkTCmFALhhN
++XYqKfuIsO9qcR7pW7RW515oFNS86A5cjDxw4zcGzkg6vuOmheB/R65vRrtubGqfXQfWIC42DBa
QAO41/z0Jso4zFDQdMWfqJ5ayWmG6Ss9BQuy/LOWx0EDkhiuWx30qAt6k/8hghTBNj9xfznCKnIj
9EVMl1J3SyfrjfhJUOAN8esYoHoU3v8ibhp8jvwqivDGYdPII4aP+aB4KK88Kt7ZC1+JLddC3tKf
nD6H0HuRYiux60wvd5ziVc0+RxYY25SLtLwaKvMV5k9OKE8V9lpJsqSfdvfhRmE5l55yxsQeET4q
PxT0DCAoGE9ls1PIp1fEUySH3ekaFnhk4ul8W9boQBX34tjZ9uMpwXuq/3l8QgVjS6X4aAC1T2qv
pf+whPqtvUh0jswOxID/CxKidduYd82KfjGvOi2kiFicLb/VdtL5xxHzYSeVi3X9mvcC1eqr9d5r
nt+BJavkiBMWQ8cR3dyMkgAImTR60+B4REF3+4+o81puXEuy6BchAubAvZKgN6KRSIkvCMoQ3nt8
/SxUz0xHVKurrhwJc3Ayc++1vby7ZFJMWyDnMsfLg9+Z8UvWX7Vqb+CUjOZYIWYx9CCamkzcocHI
qrwYJWIOE+PmUezoCvUWuDxVZn9tVitVnERPmGeWrdXceiPXYESa0e4EEn+m0XpK40hKeDpaFLAZ
ONFWNW5axzVaYquNUefZgfudymyeTJduVB+Xnx2ElnArBDkwLrUvSDpAhcxJJr9qdHc5GAmN+oK9
Vp6Xq9ZPkcW26U42Mog5Rf3Vo7VWdS9YCRMsraH57SLO20eDthnQjbDOKUPhgdqex8Uzqw79yCMB
55bMk2RhBu4iTBnHgmSzmbW+ZNRSSodQx31kCWtJWi/TysBH6yNmXfoqhkbDO+e+x8hz0AEikJ+A
HnhiLExdxvjbcrEL4pawvK80HLmJ2bFlBU0MRLS0EmkgaukzAxyO7Evq25k12ZrybkIZs/df9DIC
TdOPP7LBPhI3JEHuwOPmo88bdZhGdSfNuoxG/Rj+NgpONJGw450wNFayFPKfMhwMUqhQPwe9D0V6
Ah5Hk9ZFTgNHVRvgCan+0dQj6rKS6aWK9bg8dy7dqT6Z5NJQuJGpRNbL8EiIDbmu2zfZr0gs6Vdh
jlTaLQUTVhICasla5/6P369MOLyZ7K9yl5AmaDad9GVVycv0iTbN3wbxocgErFZkQRTdD/AG+ttA
ZyyQKMqoL2RiDrhVwHV4dKpbaGV+LfOsDGIWE2J6lFpcEVHI7vgRTsuOauyZ4jBrJPmPZmJqxhfG
L4ra4O5sjGUH24F9lrJMFJjeHW3Gmdp5+2RyKhnjTb139dUkesJVT6iky/w7FjRvaQUMPRJfNWVE
aIyoHTWbUqHpom1aNwsxipWmKjAGfJJBEoOM1gz5SmMCJs8lBpno/F3/m3yOtcGtiAgLAJDS6Tu/
4dGpxdYy6qNPywKpNgy7NKIwZl60Uyv8pRWBCGIZuvFefA+hR/dVW4cDbG4IEY1LSHfCkVObfmYG
+JvSZFtQRBmYSGHoM0MR85TNVB8TO6qaPz3JVLws6olcQRZXTtM1w2U2mfjNgyhRNSNxu/S6ZVWV
J/yg2xaLIbZFwgZxzoICBtyOMLFZGjJ23cLumCyxKg8TI7Ktrxn59Sz6kXYlMOdD7exPysES+L7G
0y5yy4VBkg0DIAIM5fjahhGNsG+vkU5pFd2FNl4yDz17oy4DZvLmp1d7x7yz/YPQFUqRRZ2z2KlF
0x0GEFIgFdjvaiQVDj5qZzLsNMwqw2dJH8NtDm724VKipJ7ThSc0fCmNX9v+Sv4UvoW3tYsT4Ppt
dKlCygelnqWSspaGb8QVKXj7TnumAzYgXYLjkbtfcBdwkNY/zMHY/HS8aYzquyr3yTyq8KaWJb6k
RpYOYpAEMczq7Fi9m/mOxU7sUbMRVRJDbxWpY8gMR3/dcg1a3sASqM5yIMloLHrqpaQJQd3Ut22C
gjAzVoW3N70X2AMwfe8RLAOyHYPfcth2dbwsYh3YTULfmaWFNIy3HkOC3J+GwCmSpWEwq1woENNM
9xi4/Dj5BAbDTxwDebrCD+paWgu2/teEKbkTSYNDVz9jo5j2GfEmbz1W+1s8Rmswglyze8EmWeo2
okAjjmAodwptEbp7u/pgM5yaR60FKWfeTaL2RuQUeEnUad+HSpjY37C+KQbdx++hJwMHXEXIXZRh
S27KzdhccjAE7Gyt8DHy9FN4BgH6S49FZ761GZSUMq3ZJuUdxAUTNZCRsK1q2czi8HvBeFRW8nBE
9piYm3prUlmXwbKBcE9+hL2RpmSDQHc6I6EriwsijbOE1ho92tgIV9GXRPYl4cEA2CG7S+kGby5b
SCohvqHZaljxKyyzRqIcXJNReWYQ6TzQHJKztYGxJjAQJscl+i2GOwUTHWNZNSW7S3uNdyk+3aO+
WfeCvC9Xp8pL8REH64hea5OEa9cwLzTjPOqllGlAQsCiq+18N794CUKK6hudlSr2Te4X85Y9MQic
dcjzPfK5jTTF2kptSjJ89Sg74M/MfVp8edrUMPiM+pKJI3nyEcV32CeWwx6rY1GMDXZ1QYtkqazG
qzfGWy29N37wJBBnWwN9qOeIxXi+BRXQp2xy1Wp73th+DIptE3urFPechKSvk4ZHVORX6KVpnGOC
xN1gqd7BMCAJIjMYYmTQgdv9+ikyytQAeqQALo2eQRLvUWJvZFbwUNuiPIwG2zFVCxE3G2x6KfRM
TTSpttn2FKSocezkHIwEZLUmCjW3IO8IctW0enoORJIIxUK46EzKkforGg2odzLzqu5nxFq0N122
kKRkBU7V0msCnw2Bifxys/fIP0YlEuYckRb+nGQmjAiLsndKjy6mYRPrrBb0EmPFxn6X4lJU9Jpg
F1wWuc5z6DNJg7sbS28lko2GHDPPDipWrD5yWt/bh9l1IP8K+wU+qTS55lJPWEZ96L2BEEXj4A4+
ETbGVp50DvVvEFBT1gruypDI1YzmkuW+GiCJDA5AdqgJNggAu6Jbm/BwWqKtskxea+mVcHc6Lh8I
Lk8KY1QIC0QGqmSFsXfKFz6iXLnW91ESfgaVvje4WHVx9upsaaDMGICfcWHazLKJc+hDcy1rCkFM
yG71p2wqvy2iUQQOGlv8XMZloRwaa3zr03Gug3HH+WgCczcUBAdlQWcEPktIjk0ZDP21N9jxh9Kp
xQ9P5h4QPfU1RteCrJTQCQ7aBT6nlJPVJMqT9EjJrMKBRofEjPAO2vZByWJ1U7l0vVTrMZTqEWM0
ajFZ/zaYbxQo1pmhcwjbtWsjTBp+KJE7giBC8EX216QmRVjkYdOm1R2/eYs4rjD5ZBCeqXO42QB4
eocowgm4t8q1SictXhroSVA2MtLaD58hACNcbybV66/XLmiOl5RyWJrg4yQbi4ld6KBCGrubChdL
2gmJ2ueHnFXUeZKIHUu/GKbZLoMx+csMSPgH7nz/Fd7JRKAxTbcMQYFHZ6x035LgxwAtM1ySfqtk
W2Y/MMAUcehcqif8ISp9J3f4/BfS9QGDvbSW038m6Zsnnkr4WpXtZ2aavJluvkN2/T2O1ssdzXie
sWou9IVmAWqueogLVk9oBGo2AjTaH7ORm22vj3e75iLwuuGlD2/5q8jfAwKN2eYhXJq7TFdLDCHc
1+GI0XNnSZTHjk8Wy/CNWoTay7MvcaMvFAAAMDzHgeS7+Sh2A2WIT1axuoGhBegDY9xaIRdB+gTL
Jad7WpVWcCPZxEaF2Fiwf+qvpLHffZ7blAXE6/KsbMrUh3GYr91mqsMk6K19D6NvDA7W8GnGknkC
Cwlbif6MgXlCuJY61zqJvLOSq7pO1QKIVXAloiF962t+EfoNiL3LKpM/NGXs56JnEBtPdiidPpYf
vBcuInHHHIM3QushbfPE66jO840xjfzDWx5AnxEeUSCuXZ7LMGq2ImRHoXf5xgxpWTcm13/7ZJa3
04Y3ZPGrdGh+ehXmUB0nRxPpCxkOk2SSOwDhHd5UqCZod/ST2e8Jc0EswxXQteuSa1rRV32+5Yrj
z0ivWmySBBvChSRPISqHDmKNIN6eCXEP/eKcdPqFesjxtmOAc6TjhFjnyeDogQTAYxQscbV0+lFJ
cAg7ssUQ2pG7tR9Sj/R/nSEByFYWA7nVxdNWvhOfzUV3EP52FGvWgUrCkI2Nc6mKoxljm5oGoeER
96jmByc5YfHusvCIRlmhwu3UcK0lCxq2SEhl0k9ZkLF0EJqRzPOaPoU/h0rNk73ckTGsur8xvTnk
pAldtJ55pjjo+b3u9/SnG08AHEI9MTMwcMUdEJJNqz5Jh07Y23fSb9CdNRakTdZg8QBdVhQPoN4K
ezxdfbbqx9BiPOVJSO7j+I3Zh37oJz/DjA4VrPHsYxLVNhaKEx3o5jzBP67PucrxwwyMfIM38DH8
FkK6A2piaZNJKOQPE29lvJD6QL9L/gLkWbhrtmOZuyYNJ74juxMso0Buf6ZshHbey3hukg4xg4vJ
T2T1q7WvvYdDfah1ZkIHz1+M7kkC1Ie6OMH03WSwOKxxPRvQ+ZtsgBG30y4Nz1rRL3L5w8sx2ti4
y+SE+k3N5WGeZGfhLn0TYyvvZlEbGOAolVMLutbcThZwcSOJSrjc6GjaaWaX7I/kpQduVLC17OYg
hRyXCkr5wMxECcYMeWoSRyxd/MiwPnVVflUt5dfOf4NkZOSGmgBDUkkP913CMWuv+ujOLg7UDKQq
pp7MI8kvo/FAuqsCsWeDNZjH5bfN9rdJEg+1in3jMabPCf/9kUplnRrMmL2Mh5fan7TeokFL4GKj
ChJ+GmoGhoueR3T4rcSZo+gtpnF2Huij5OLYQPfXB32m5faMbrKjT1SHLtslanFV0vYyStVVwVrn
+tQPpbLUxx00y5Nkpo8Eq6Ffyjw78qWZsiBQNSs9jkH+RxgZaLj0nKp9vU4H1Palmv/oosOmAxcy
bZdFDwgAkqeONaSVr1Fyx+wzi2SOuQrhzu918Cm3UPSvWKYHKAdTYBgiCsB+1LAlnWP/PCgSuKu1
Xl3j7kiYspWttGpDUhpHedtE9yYCxuea7VUgBIoPuWiihax+jjHKF6+tl545kuD1obLv8iOs+Np4
D1L9pPFCWmxC9eB26BtKdC5F18zrWnlvdQCguXAYRF1TYpdTE9FbxlyYuDwcSkxe8M9ZeID0ct2x
FWn5wfT9Y4sakM1MEl8rJo8yBqA5xF8D015CBQydAvCSqjxHaPWDZdCGPqVwH9Q4ceqJIJDyqFZZ
3m4pLYuICMIME46EQ7hsPzv4MhE1yzRemy6PXv7VVZN4JFo580ZuBe1JG0uToSAErheyMO+xoVIP
NEx+VVXaZqUKyqQ9kACV8ICF9VRFXAd/del/dTpy/kg8BHtrb6eJPQHbRFj6kL1RQqrVe9ynh2lM
nOp7Anwzyl+jg5GobXMVe0VqLzxOAn5o2an4JoX8thCGRjXs9OZeojpHVxK1F61Z+YIol6zB/Bx8
qLSXDVpZpfY3YJyoETpnZ1qglSAOB8qQOmQg+LSlxC5NA6Oik6s3cdvlveoaa7lzfwOvWw9Z85to
0h84m2figvI8+RWj4wJKYCWvpRCBsVCcCgFOYu6GF+1oK9o6HhOH7BxJnyHrXH+p2a7FJHhQA0BJ
B9apXVxmbradx3NbopIOiZ/VhZi7gbIWNjFNLrq/B9eiyyo9MHGg22r10SJS0V5aETD/ClOQtJNL
8yNGsofVbqnjoWqAcJb4kQz50VqgzQEmuG68w2DXUqeKPzegeyfKddYme19Ic0Ox7jluOS/CYKZA
4GKOyrVkSomBDpHtTgYuYS2XympZkSWaMiod1b+q2uth/7Qh5npVgYcD3jRjEQN9u/B9vE/yTnCB
Zpm37BYNB9HKMbRU6VbT91afzUWMCLLlyXprEdZq4iVeNogttxY/NQwCuDdEtFUHq0AwFW8wrzFK
B05zKpL7gHOGxiAcVQ0VWQFJR1jJVuLEqeNAZa92j7BWT15Np/evQPSFC1NobIkjxMLTdvPTDxZK
A9QbMW5U4rLp1kVsUh8C3Kbk9offxh3RcbF3QPsr03EeOV4DdrC6OCAcUhZ1Q8tR9Yq9l01MAH1p
UkGmiF9NcdM4B56u7buerAaYAkl7KQd24YxCoP/19rJErOCb1HVmRGcQ7gANTa2nfUR3aDBpTJPr
At+dx3ZjuFfVnMwebEgrtK0IN+pWpRhFaRL5mzFWbSDVbE/ditwyX4JdlS6HAh5QDl+JdUl9DMNH
k7/KjAyWcelSQxhTDBPwCKFIqzzBAy61W5umK/f+Cgukk/UTEv4C5Go5JOEKtM27rEGWN+tZ+S0k
fe/n3GSuuU/jnrOiXLzyOdS3CqqJ1HazpdEHiPRDVlq2kjEg+th0kWftXW+alGQzo/gzZQXTZr0Q
lXeWo2CXhsjQNXKUF6oPzN8znXYgfhDhmAmbq04/+3pXjvtSX2fDxvBYt4svEvNwusBU1V+TEKYG
l1tCzgjgCHraVqGRqmEoEtyUBdXoPFekN2nghJfHgCdVku/KjLyFOl9aZTZXXwaeh9FHApB1UkrZ
qjiwamdSawOptLBTQ+Bi/IZ8FFgAse1wSrNdroo5q1ZCwVmFr6p7U9KBBi86VVZh37TnavFMzXaj
+ohwXXw21VOnCPH1vw5RV6iKg8/NxJIkEK6MS0nzIcNRlRYtE7EkH+5pOdDicKTRWwK+YAWsLjbu
/w7PlcV0mMfmSK/NhbpeJuMb19/aTDswMcVbbmhbP3ABev6JV6MhBhR/tBR+hHQbUdqSIOU0FekY
9ATqdYCUy+3jo8xNoLsjVzfZDeM2GlVqNZDU6kesQx4NSrY4eutkKloxvs3Ksc0DNCUIdqOG31V7
btyLGZ0xMTfsUE2XbUakkrh0Neur1J1q+xGOOulxQD4x/FO91T4t8/Bi6Om65lQa+Unu49lSo0WV
gxfp7Y0xjYXTjGPzEoRKCHNw7OJsZcpS0ptjFATCyaJoYakC3Z5HeTxkH2WdcPLgV4MmT5DYZjTK
yUk70ahGf097lTPU5d9tTdEnFrngeTZEeOm6Q8CAUI1l+tdVdUrg/ou28z9SrP62RBmdVR7iJRPR
XyHIFxv611gljoUkshRwoPyZTrgtZR7KaENH+QzG+qp+2KOPQwArt7/3Btpuxbp4lJvhIfnRJalu
djGeikGdRzgVZnpi1pxumD+KfAHNxArgrWS32ck6CF6pOSThsa7qI7AeeP0qZ4nU+NTTWQ2jjdJa
uz7pliFjkwxVZiZdRubbo89Vn7ElzXFmaA2jsfZc+YdYM9+EO4Hh2LNV6tKQZBQkPJBM+eYBipva
ziE5RCFvVxqNXYKVbLgMreNmrrlgftaaxQRrtB+VPhz6vuqdNiOxUwa23xFKn5FwptQE65l4uggh
gsqSMxQWfrIIig8pX2R/FlJMG3yJX10TOZRRjXrlspG6C9mJbCjkt8QENWbOKt582tnhtERdJIaV
bOSIm9qkCuJUjxVdzvTfDCb9PPGDHaYl75MTgn2ySZGooffCZOkBw+ymLoqCWl6TETdxoLSB/rFM
RBmFZRhN0ziZ0GJmyKoYlhLKSiN6c4VxCCW8Dl0NmKRehxrwP6M9lUqHf75fJIqEGgltgmrRLkvU
5ohFnMqZU62QrqfFkzpxCWVpbrnD3uxYNzPpWavP3P+S+7OuF1u2iVDWQ3TexlEL9amKmzfd5dEV
J5tORYzam21f6gebJtLPxqgFSPRxOFXVXUwQPXuM11XbNtz50xxxWNei37B/rCuCoLDYeAbEAhVx
UEI/WYijq1RrSnTk12nwrSjWOuBxZaf+lxWT+dBB0SAAFSMzkM5ZgeAuB85YolN2+f46yhco4mxD
RY8U0U9i159uFXlbIQ70SVtVQOLYzVNimtym0l/F5L10VbiH2bxHI0E7J6DY877kie9Cs8auFK5l
nYWO3fO+Q87WoL4nUp5u2IwonsQ7Fy1h8jQEmNcyV5fHDnZtizBBDR5RTRyITRwEBawm8VixWTrV
W0VZH7PrNLT22Fk3w2jY5+e3KvAOSs4olaHCFO+WVb4DESDp7rXbOQW+3EoBMZ+8hWPGWM5a4L5a
WX3sGMBBFDJKzACSE36rtLUgJGPWSyVC6qJnRsshj3EOWdlImFaF1Xbu0l0IwLCU7hT9Slt+CN58
ivjUZptl0EgA9WqmZ9s968zL07uB0RFVInvwm3L3ajqi2eCQgdaZNxcOfm5lO4sRbjlJtpvmsyO6
GaJut8pk4x1xoNWAFiEdfsU09N6O0lKhgufcVmV/q7S7ag7XTjCgqvjM2RSfgLkweE/IPp4OM59b
UwmMb2WQD03VQxKw3a1HmLgLikjiKDTRUcY+6XOLF2Z/N9DU2Ij6O+NrqOBkN6BbdK891YVx1QAt
C8LK3eJLF2wiM22FPPkDyPap03DH1IuS8KcwxBg/biUvwlUB2oEhWaUaC1pPXCMaLdxQ/HQ0Koyw
Yqn5arN+LwjmmlRS6djvSw9jdOiWTi1aR0yeDMJdgpGICvHXyQ+f2UCVAQ3LiD01ThiuEkNljCOc
Sm3n0hQmEv6Wmc9gxVvUMct+F26ctLaXAgpEwoSlj5cgWil++fIqwyKq/Y5MNhjvbvxM2ub0rTvh
hDbLiD6S1yBRXBmkqsr40Fc11ozeZW9dFYscPiiPB2GHC5s3G9jaWS0mxZMmQ8KQCqcnGrNkVtlh
34oqsQvJHCG68eJTDBAEtMz65h1q90Fjj9C6NG2DK6lowBUaR9Ho/SbhAo8R568Vqww8K2MPZenK
MmIusGHBkjIWD6l5oYLgkRTC60Ua4RfMH2UF3E6v5h9lX640rstyiBzeT4a+duvnybmGppvCN2r/
qercbY0EQO6+Ypb0UCGhO8HbNUWnhOTLJSWeJ8kgVybc9VkExr05QtVgVzevaZWlcP0y0nCXtmvy
eIq2MZ4co94aNppSivGdqlOoE7NUGvlx4Pmq+wwdmhJ8aTqcjLD+ToJgIZOgawfKE/WHGSW0t7A5
JdEkL2ScgpTXzH6mPxoa08GyH+g4sj0GbqMMMTeBtYe9Ax44Woso2fZdzaDdJdvAOtKNBxQa/cYg
oKuo+g4HhOeehJUTH6w+LKe00LE/yCn0TrfeELttsdaa2E9sFWe2Zb2n9AoKUr2g7y3iltAtlWV5
PrJbxKM0hWkbFjMGsKKdXgrg92BLXl0jFl0mOY0VrIo6XnWAQHLivvo6OQq7IbjtPtq4bCYUvxUw
Bx+77FqmqA8anA1pdoUFcxhV8o/lRUmVUzE46QilD6YOlKpDTb9oHtiMycPv0U+EykLMExZ+CWJs
Z2ak8gSrlA1/FuJPQ0s27pj9L9jnMmVN53RlEyqUbt2VbQv1YR6A1eAhAA8M17BBMId1s2EJ5bGB
OJvRsLRujYcXJguc1XmaLzwlXgmGvugV1hm6iryVlqOvrxOdsDryQ9Lwi2HLJFb2UwyQeY8cqyVv
iTTXdNw3LTdHbai7JXp/Z+kBN2PJUyrwVGkVpNtO1zmJFdPSJJYowSPgUz3Uz4Q00n+fY7WlePr3
138f7L+Aqfh2MGoep7EKqdcaACuoSpJugZcC9ErNqz+MUIikIiUbm7/9959mUVxUJuedwlwomr7g
36v496W4A2JsAxs3M7LtGNpvjLqpwqeXJMo620axRezp9E/4v6Q+iITXlR2Ir2Ba/O8nZBHZdAMI
YTTWTbFtq/h/P3i1stcUhcS5vJu8+5LBJ2SVLGOV6dO/7/33Ov59+O/LSkwPL3NmO4QSNS1CbEke
vilnTvKIF2GwqLH+cxz++329JtlEOHu7JLCwIRPUGuGnddrAfctr2tCMWaSBzBqpG8iCFpK2lEOS
WTtEQvl0Puo+dXr/HmQM96bbR7fGDN7wbayhetSJRbeyQJI/NtToWn+cfh4bTo7Q9CGWmMLE6G/C
qBwZItMpKUVgrhkqYiOyg5Ovk8RYThYlu/TAeij7QJA1jxtyrU6H2EVamdZquAnDTFuyVz7+O97/
PkQa/Z4IJgO+HGo4fXotoxXkW/yqOC+j1xD22Hl8vVXpmqpf4v9PAdRhy/HsWblt0B2goy7z7b/v
/HemrRrJ2uA/Kq1k+Bf026gg/DslQjmWtM1/j0zix8ai0fR7l0Wxsvh3clOF50Ki0evInLDjKRN3
Zb8tjIR80AZbrGUFXLz/fsa/D2lLfqhis5j9+yfZRBZd5+ng//tgtMQWhJbezUToGpz1BF5PH9Cu
FvaTjW+1lSyz2v77WzK9FfgEShH7Cy/nKcz21TVtAAUWnUSFkv8/d41loA3oSULCesz5xWEYD9Z/
3hf6sf/9zf9+fTY2GBTtcpkH8v+9bN0y6SZG1AD/7qQuLfeJO5JY3kwZqJ6/ke3sivAr2QYaEQxJ
zgr274f1YufHxVqgNqFrBn4P0c5R7pIzlR2yfOMicygjmUXuv+9fCq4YQt7zsKE7U7JUtGCPEg/F
AnceitibPKhLsmFo5/QrVoGrxSY7LVrIWEFk8u5dVH/t5A5XaKWzxxdkeK/TEmniv+Ui1JNhOZ+V
u3LnrmFnIF9AVbD0Vhhl0TNRiLSbcu2t+vmXMfth1MluZ9AWfQ6CxTPCZdrSRwzrN7nDIaJ37uDE
xxhs+9uIlihZGdISGAKNCeUF4/RmIx9NHPon6Jz5U5Qb+0EM7zAeLcWBdld8EnObeQvUAKQMT0F6
VFWlU1griHEkpEDBsuo5Pw5Co5mj/UYo6jCkoygoBLQEelckVziaOccJ7iP/IlnYn+O9J2mwwi5L
QVl9ZT/ag3KIJk+iwvLSAXot1ADSI1HCljQ0SGbCW+uhfqTubodF+/JvvLlJv8eUCQoqvYsY2eg8
puxi365NoEmJiB+V9jL0nXmWzNEDinYGmkVnT+BM/42HHPME3HEGomX0Ewgi5vRvkt8BUgEdGXo3
v7DZ8NLrOC5BoM3NAyBmYjZ8g44i+KR5/ySca5/2jlovNG5r9PTpgpgL2Se8aJFDerBZE8lLcUC5
IYHC3k7ThcVkz2ONvRy0+qeH8W/a428QQvD6qS2p4Kgd8WhxrL1gJtEXgFpBdB1zbPZpczLWSrob
6JUZ35QL+iIR2law0k6Y1U5/c+GQIWxFPTH9Orzj/B7z1d8IQ+hoqJCZ+FU/2VXqnHIAZ8wV5ugU
g1/7hQivfk7GimSJIZJSHV4U9g2CchllBvORmciTQwfYSjId6dW9s1FK2A38YqJyJad92Ngl8JfB
1wZCxqadKCE0CH8u3jXzQKTLNECn9mFRoO/k6JR3f9hBNWIQH96nQLC1LXKn/6OgKc/tQzn0R8ax
4a7b9M8OeOkaZTT6cnUJYphh0nt6S59U5RRXvAH3p3xaP9k7X8ALTS/6K6QmuiGC5iiok2BuVoJQ
Subeyb+Mr+ydf9FUJechLubxk5PKlcD1UD6nkdo4b2/Msgb87TPxoz/Un76cja8AO6M6fRtfM97y
Y3DigqsZckC0nP4b7AwLshYFVjNny8vcO7/w1bw8Xsc0tEEQCkDsiVCbT/vQDHHOUu2w+Xyl9PPq
BTEBWOGefIf1yQ/kG8on6TJ5s+dnSxbRL7wyYDHP9II2knotRBz8tAllnQUnTg7vlNPPi+ekYyUY
GXvMj9YP3xy9G6iq4pn4RODUPrUX/yc++QXeL+VaMn2Wi8X7DX7rW8f75ID3aOHnlJYcBNnalDVD
7RMXacSQiLiWYcFfgPuiAaYJAqGREl1HVTbdpnQX45saT1eyCUaKteeBjcJVQHFSCM6By7BQ9Fv9
4bNJsGfWNb5pZ74ifwV7xpHVZ3wz8JqgtF4Yb9Y12Aw/xpU7niUFmv100Hm/mAX2KFHVd4uEgkti
zwbavZjB0ebvAgnu3rxkYo0PmCP7xdMifEV4DtKtfAq/QbLAOvgwL9ZJbNiwhoyS5fnwJekYtcBd
8G9a3TaBgCjdMizQGtittLNesgv2H0v8zpwa9kWFz1GHSjcEEmGYMInUHtFD3VirSNRinaUNsbiU
5CtS9pD02D/lgiESXuwLoU5n3gS+GPZowEP+sLAwAJaQbk5eGdqdyDFnRTznPVMt6AceIhv4/szS
eAFcXDPCddCIIq2bDe8pyM8/mhr8gy4I93Q3LjUQw2gdGapVjtmz6qEDmWmcuWJuFzQn5pxdSG5c
NYuw0YhrNP/8uo+OKiQdK4uOShnQ9u98jjYvsOyie1TRBE3q7tduaGSMCy4cHiFcOU0DHZrR0EJJ
cEtRGMypHhBaQ1GCFT156chiYKmGoYQJL32buA/EXDHc13ixixzhNn7sAT/QwqveSBL3ja2ONoAO
ozfWIAhCZen9VkMNIaPClqjFFV7C0bosKlTf3IvBiQW52Zgv67O9sXhjOdyDQNqAlf80PmtWRfPl
/bKwc+FMS8QrvMil4/4orwlw6kQn8UOv4pQfuSsQWU6642o5rXTRJufvT24gBLoQaggZpSs05wFU
lFi0iDmYnkQ8GcxH9xne7EfgIxOba2dCtkP9k1zwDlwHBozxHN7iG10IusWTkXXDLM8oP+Fi1YND
axwt10AvNJDLbUDezuoKKHVdN3gMZ1A1PAKfiHLmpEcOoARcljrqH3ldp3QGT9z1ZHo8sgaD97X8
wNM7oMiVHNTgJopU5iZzs2eVbakC2I/1TLQYHIAYXUn0LrBTEcoL4g7fMBKNm3JjVcejmU1rEYxy
3xHL5Kt7c9vZ1DZ7c+/V2/ihfJBaQNs/nTVvKBArHmSAF8lPYl7GUbqUzxRYwLQkGp/jja4JsDmW
O94Q4tgd8uPmndW99dBtxHaGZx7/vVNf+ARozl/tJm2VW/Wu83109d7Ti/HT6QvWNOB2l+idozhB
CG/cDslGRxC7YNVRf8SP9856xO6VB4P/pMGk/lgg097qBWAtHqQQH7ic2bBc05eEYQdz44+BWJ2M
JQYkb6Utqo2PjnJlu0zFSzLO2sZAlDr4a0tk8BPatjhCvkFAkAMyodLqhXXSkibHCDOSI2SRYKiO
KKyyuvo2Sqqt2pLDuaY1HcHgUPRJ12IWtGkMxpAIPRELt15DLjP92EqMK8vnltB1UyBQg+6i6NYu
47fz8DLyJcUL5I5DszYRFWdzUumQhNO+oEMWMcntZ/ieiD/fWutuoyJabVftB040GoO500YO0S8W
eG+csuo8+AE621ZPYg9QqdvG7CnHxRGhO9tw8a0hdbrHZzqvAbLNb57NKh7xBQNVkkxiYPPpbEQg
xLp5bv/6D9gU8VkGQEjoERX2+Fdd+V15PzPY4PL0j+btBz+j/jC+EZNAbuVCpAsKWUX/Y69QXNvz
+EfuXdk69WP8S6yZGyzdb++zfhDeZNwTLurwIe5IL78DNhGMD5DuyLPu7l35+d1dO5UfHKTWm9d/
+DoJlWNki9gSej+HhFeRH6Qvl0yW0cFwlQGZpzP7R4e15tBbqKORQeNTxP0AU2V6gWE0K//8B14L
Ni18BcO7jjeA4INuq4VsD+UZXHJOy1wGU/g3EMTMSc6ZUNt3vALs7dDdyeS/IjFFGY00ZtZ+ytvm
ZTyQbHO/slHCMc8Dk89xs9J4xxTyZb+3lK1QjvBcvpcoCeV5dAe+m3JoCfj8ywgivEvv2iQTcsI/
ZmzuhdY7rGHS4LgSCMAgLBN71v9QdV7NqXNNlP5FqlIOt4DIJtqY4xuVjY1yzvr182zeb6pmbjiY
Q5S2enevXms1KzDSsV/hNcmHoiyxaPnjKdC6cuRehWvTBeIpbxPtsT8VxSFG2nykES1oqLTIlaS5
/Nn8ca6rjwGYhcGXPyy2xqRynnEhmFicIePt3QhrlHFVg4zGi9DY+OZK6zco3TmarKZSmsc41I/7
pHc5K6qC9+oOHbiwoubQxfPIwbVg0eLJ+eXtJLoFCWMDZ2KoEZZNyOA7tPj4sc4YUsTupVtHTOO1
b/k9nHZRBcNhBik9xOGAzMoU6SpJU2QuiUDRhVQs/g1PySEmZDD4E9UWmRYpUJasyXUnXCHIHjeT
M/36yZdTlAQOFS5jFBtoinpfRwU/0OOLqmvPEEGHKoqaBw0fuTaZjoF5zLy/j6SCFezFLZsBsUX6
6spBde1E+6uZvJw+QFcJp1Dt2FP4fkG2KFskyUvkuGSoqr2xtXlvrfMWhP1EYIjqpdyiVlqI7ebG
N0xP1TclCpkaOSxJKnc06pEnaUL3lEe2avEfJIkTeJtTLKeWki/on2llY++/NJ4dmX8onkO6B55D
6XQnI+NLcxc1UvCNQIkxpXi5kmLyu4I5Lm/U2Gm7okYCmhtrtwLH0cXtNOLIvaAOYawlps+wSIsn
EdYHIaeYHDluCxqdZC6Qz/RyIT9CdYbyFa8Ki7HVvDvKa3Jqhox5rqgCF15nrJNKYgRqDGEMHdxD
PrZQHq/BjeHAFSkphwBxAk0vsg19yRtADj0XlCBUluORpJ6G3Kuc45tTn/HlBZxYQZ+EcrRQyAht
qCUiOZW+gm8KWWkQgilSR+5gKISmZxSKLRLEHmMUQ3wW/4nvriPGGlDNQH6AzDSjZGV0JLsHWZtc
LtRr/iCdDBUGcZJhQiFQofbhQ/vLH7hyA26KlLTm2kTNxWL9jX7SvV3K8NqOvmOyq6MsYa77wyQX
9KDNzT2wI0crTuUQGBslRuWG+xocovDUanB+o9zq9uFACzMiDEYVRnihxYe0FhpjheZQtu9ii1H1
svPV1N1vqUvP1CzUhd1Lu9Ia5YVhDSbmO7hIaJ6y0ifUjHHVSevYoG3RAdy2frpRStCrJoCB2po5
q7MlBVRUzMlhfD/kLIq2RfQehXHM1EGUdYbhk8LGROpeIROgb8M0ZfQ8atoeBqnoXC3Sf7oQHons
/YwG07ILHbpOQFMwN9R1FUnOXAnRB/RFC9OX0ZRT62QudgoSiPeir3Rmo9K3MSxIbWGCAqqcyC0r
j7l9Y8kiSSZc5csG1CbOJpwtZ3zpyNxRSFAjQOOiVhGrQoejOJ1oKLYIUlAOE/4SR91JMR/dRBW2
HhOZmdLCK5FiWFnpDYLiZwOAuLG8TwysmC+CWfXMY0RkXbCOMk+vFrKkncOXB8SEjY6MpzvtRhwz
DBLdgMQrHzrK5yZy9pDiL07PhAkZGJyRIuTj1RdMnWHnwSejd68cDWwR9dqAK8F8OzcxJwd+g9cv
pxEGWcAZCCZSHBNcmQ7vu68IJVg57ZpI+P2mzL8cjOTOmptwL/4WUQHuHpSXJ/8CY8n+rjoEjD8c
wex2AQV2vsubu4BY6rWOzGZ0mSLCSBVnWveYX7YrOtnak5AaBytyTLqRLZcVNrDYSw+7/aDoSHmr
22BBDzcfPET1RKimgAsWyuiaOo5wLnM4kGz3mFZSMkTrWBh/MbC3BWbFADNb9q2bWLOTgYOwVT0y
okuvhdlqlNaaHfCNPLJTdHdoDwNp2+GjPmkljJ/Rw63HTBeSr4yf6iZOpxZ7a8NwQxNjwHakX92h
0kFIOgtjUrXB15+K3dAUwItGitVsx3LkVDE406vxQ0gayN7QhSNLubf6RMkEf3LhMKhv9CHjpB4I
d9ID7U7wj1W939QOonepSt+T6Xio0N1TaC4p4anwzWHHsCHAFU4BsI8ooe25L9JpNiZUiNT8JljM
k1YsAATxC/CMKnXEDxO/FLZafPP9Le4Kmt1tlQEcKteZRG+F2JKB1GT+dxqTVEUYdVa13CwqFVr+
SPPXiG2Urja8djR/sw6f703aRBY8Ri5tedj5+T8VcnzLOWlKkEV5apHLTJiWhtIqCHzGeAS/XYVg
3yydQ3riMszyVe4fJrpNKGigM30riMljNNO70jtq5o7qib3C9rae8SDiouxiW2ESGNG6l2x3RIY8
lrQdZdP4mGjTIv8r3SQOyJ3s9liq1WddOzXDj61lRUUZuKJXSAWGIItiQmO28TF+H6MPr3bBHhxw
MYM2mcuKrSngor0K1dk5DObOJ3kb2BUYG4s8zH/DgtsrOHn1p6Sb9NnV96FSGHYOpicCO4V2Ai9D
3aj5W2ctccms2iXWvGVztGgRkCRFCxjhjdEPb8YwUs+7pAQwiBNUUc62gwEjIbtaTS0uZ02S72F1
fZimcWl7qMlFAtjmI+2j3vQHQrjhY9Fv1/EAH8I4d4yt0BloowWY8PUyViW6pWGLG7LT9jTXDUNn
N/2WfW9rFOhYwqJY1HveEgRKOrNmmHRN3lDdmhvXZfFtbfU7dCS2d9pywDKFup36Bfth9USCA9IX
4F4D52wLRMiUcv2fdBmSt/DDRLKj5VO46aXwvSr65SBJhlsM0CnNDguRhEOOMhSfBeAcj7YYlFIG
+ZG4m2kTrnrZ+ug8BpPrJhL8vu2+w1L114NSfWQJ1FAEyq2BLGoa+m/dOkWmCoDRoEzGmmqHywRA
FDM30OHoG6jDjHB4jVBvuUgKZpYQRzrJtWuXsp1lBaoLeqSkrCAKJNJlGOhLshYCcf8g0AMWaF8G
/eqlqTLXcZ4iRx8u2GLXuL829i6Q4bCX/bqSQFRqGdFgJo8bIx2WZYU6p2SHIHoqG93AdF/R7VWX
9X+WYh6ZLeqPTktrtOqQuNW3QqlylofNjHOGlrQA03ZluXh/gTjC8b8ziW2r2JhoIEOsd4nScsb0
E9cfqJcuXSu5XcPFYGUCcJpoJCfMQanMhsuoyPhukiu1ChSw0tYYEFTG5ibXJVeisUJVc0vMjwBx
MExGjHwrzaWtEZxt4TjJlCED//MABiWjpUf9lqm9gU0kfWuH/QPPvOg8mIax9iouoQAvHF0aG7gf
IPqK3c0ulSpnO8lnIlQWX8ANUHCIZBmirugOkPMROfGZJ3jwCEmdouM0ueieMP/Vu/nwGRXwBJxi
fBO78y06qHcQJjDK7kYSCq5yk1FO/V+cngKda0M8/K0AzYDAs1MRLDnrJLkkv9xSHfu/JSM7blhL
UeqDNOn3fG9eycOlMw8Mz+BAjmoj55kpT7HhYQUKavvKbW17xTMf5LbeNVdFMs0X/y0Zq8Cb8bVJ
44P+IziQ9pK7g0naeGnziYFrOjO+J5cZoBJ4D1OigIK6W7ufbtHa2QIRmFBxOcZMzqXBiiPLeE+M
JdiD6G7Q+GOfRkvmOvEWRB9YIH/3/5GVA54zTxVjNEBlMlW2OhJxoNpQpK8ux5t9k7fDMIcH+aJ0
WTi2PAd8idoi3vsbp1lKf9MKXDB5knF/EmaBoABFOU98NN9ZgHJn7wpqin75YX05H4g3pO/B2aHn
kpGNUEdSuCMAxg00neWP8RcIUvqTr8FzuHh7+8QOJMYEUXVqa+OC8xOjpJDmSbaAHTt9wtiQodI3
jjmJ65ZPBfpFdIDgABo3oUnk+YQfThwMS3XY1dLWNy/iwDu4gbikH9yKGXrGUjhMGYyP3gnRwusy
5105ZmA1rLHuSUrCWVXvryom9lgsHBCWDpGAtcl96Ys+Ca2qjhTcIX2dkV3QcrIVUWnwFrSrOHJU
AFz0LNaAzQtuMsIHVsVxvFMH4AhN7zrVzo7enxJKUKMq/sGCf69+cGEyYoDXdeftepR90sw4VJ/o
89KSUR0z2puYWkjUy2AeHFIJW1OxfUcwMIjzP/Ubz9B2NdOQuqWCoQoCSOQQlOUSzTjIrXRWxJ8x
ud3Ra8jSQXrnw2dyTD+kS4pCg6QXYg4+e4DUBbCqeHaAIUHs6mWFBD0h7eUCM4PhA8PhVQeB5qgo
2R1W7y/3rYU9AD7BTpVohyHshpl17PzI2hSjf8xQsZa5ynaARdksySQ6Y1CPVLPdZwwc9VO+L+84
t3Ff6vyN50XYsAn2GkwhZuT2gXluCoj22kevAij3sG43YUNz0C6g744FUF5ub/oarGFBWcihBoTH
OOwTWyRkNY6/Dt9jVVwN0hdAnMMAgeJNhHXswbEZB/Me57L5I+U3ZFM0H5VxXgs351a+TbLL3lIv
LQwJdxm9blmW1n2nckE2CR0xed4c2k33PXyXdLwpzPaY0DAKz2FnOUD5JbxYT4pq2jZUxzS3RP/k
128g4Lq0b+gF8p/GU25X5LOiGeaseEb57kxudfkvjeMyo+rUHzK70ZmwwVp6yneuP7Olu2re/d+G
JgvRTK3XApcIIfnPgTMZGRX+I5zYAJMiONIqLLkCeABmtdjMeENiiXd13rIbWzlXC//Z28xom3Od
ATRwzCh6qEdniDpO+ERe2qh+mNA752bwO3SZh1RfdkkVjGfx7f+rDtGhfAeUeXfO5Z6PzNz4qD/A
Tcka+sUBLT7NI7qWzGp/6g9CWjS5NISW1RxofQ7WKV62BNCbEzFmtoh41hYZ61xeeqK3pt/1e4KL
47I6GPQlmMLx6lwhlJoFF9z6N/E7ofGsbQ0ibsZym3POX83apmXzicP6fVQIss26Gm17Z3X9m+lI
Bc37+o3oHhou3YQu2uB+RGQJ+gXVeaxh4YKEdtbevSP9qiQT7jzEa9oZ0PUgvOcODQmQNPrK0cVK
tlPw5lBWEBKYeJC5HW4jdLesWaqB/83GRee2S/S0F5rr22nrXccHRHJAjgcBiDPwXxmj3tHsLD68
HYdxvEtf6tVhGl/tEn7odRGS2Gh6UmCWDMiuveAcE+JaH1BsUdjARbzNePfIlim0yJY5Dtg1igU2
I+R1T7JpgWtPc7qFKcqFV4Oa1QLUVKTXAQUn+yQnn1cwL4TqlgbtC/SiyU1bgheKQTo4P7HQq3l3
ATzjMqRJmF14qvRU7TU90Nb5wb4Ce5m+3cqx+Y/mQAwvPlpK/VpP33xkL8CuAhR1lT9AOhkOH7GO
Ch1rtX7Z15S2ey8+ol7pd8CI7U9CPbTm42G1Xaxypn1A7tNIYRClDbPpj6CBaW8Os8Sfl9cSuyR8
DT7VnwKQEGTsw4pmxj/7Uv4kb7/9mnnxn2bFlYJLzkw/OCQxf9hjI5mOPsgie1fvkN18RvVHPP45
JpaOB4PxdPBGGMkZzoVVSnNzSIyGAxYgVU6s+DV3CeE1xEcBlBZN1dpKYCtiMw1SdERaVXMnODgq
pvkqFNNs7tNChN00yyidbJqYcYrdmbVjCVlAXMDz8pt1Jm9oh53abNV2RSumVk5DeYr9Ey2a5qtG
iaxc+P35AmeChbX1Hubd2WquBcQeLQtvP41nWbnEnFAa5RFDjoGiEdTgzOUzpBYBLjJZ2iGFPK9b
wPoZln1d4jKPDNGO9CQiMVIBsyH5XZdw1qKlA/Q+gMd3H1SHmI2EKhFnxpf5r98zpGsACcpB4YAs
LxBN8DRwfM4H4L76o5iEl0XvLFXjaOZrp3/jFDJjKH4AAKEOrd+9O6vIvBffET10w1jS7gNk72b/
SLrSd5XfR1rE+ieoslApUgij3OGyhAqKhIteZLAgwLAlTwHyPa4Pse7BdepxyW4urnbIBAro9gYb
EVIJoiFP5vJSdYEksJuw2YM2csGAQPK/dOK47MjYCA3sGfBOvGFJlXg23oCBSAIazwVxpMtMWw5G
Db7Xz4nsAq9SOg93qob/8EqIKb607HvAD9EN1k86NgZszzQFEJyzlPM523xF+wMxGNZ/sDG7bK9x
VigB6Clp6tbAgZIZScp8fKSejrBrvI4hJxsb958pDCnKMRMi9UBy9uv84mcEXUx6j5vZwMqENfqD
NzEoPA/I1owmDzIt8ihQxbmMPZCyRBEG/u93yyla4LMCwTUMl4q+cLp17VFGsoViZjXrf+iWIDsn
pXLy79g4tgUUfBmxwjWgzeCD/ItVQcJCh2Ja4BIUfDV/4PW0SlgNo7UtVRc0H1uX7Ct+gNP3LBOO
AD/chrkE3XxGv4t+i8OncPvHGiFvGq84z5zCB2sV743m4Nymb+cJlSGBagRG300uQmDmumEvd6P9
jG+p9SQ8k/o33/oddElRVupdG11KPTBnlseUuhTz9YKcjWSApI8KlxyZJeM1K8o/uVp7JWYLbt3v
7KuHnlO0mc0rp52kDhS68FyfFSEmOczZLKiDM65EC+7Vr6/si37PzIAG3BWjZ3hWtJuZ8D6pdP5g
yLLZoqHUFhFgKKEH8WpIBqnanLUkQLjlkqcPT0oW6m9y4HoJpYRUghgM2sM2BFfDewALUQRxeVDi
sfzZlzLGnLcrqCav3+3XC7IDOvQdUxIY2WLyAeh48GXADmzZdBiNMZTmDbdsToIRuy38X3jTkDON
BeckpK30Voewwgf1y8QKPXKCa4VnN0J11Cf1HFC5ocXTLJgSLDWAPTs0nj5tGOZyImqaFgowB54N
OV0NVBuLodtEsWu8/quWyVExHGK9wHlf4FHFiqHvJdHP+CMaZ3gXHq2NsRnxj8LPgoGx1BYApHSd
8LDAVKBdIBdpyGnVXRKvJhXh5yJFRKzjrLhv5UXiuKIhyMYDelzL9P/nBhOEDpMb7NhuciRT9Jfx
c8WU3p+jRtIGWm4LezlNH2zdtC0VL1v42kXHf66YRWvSLGJiJrsYCksDpDq3M//pHv4OMxpHDB2d
albtiquTVFCocPQ5GzXcMEZxIiYo32nUWBNRakU1SvBq6zV9JQA4kj5FsABoNNGQxkAufWcTpiKh
tUJHJvylqcQm7f865+DCCymVWPnNjeqGlINVzY59p6qjPhb0BFVwc0jnwsYli0zkDUkd0hlSAraW
7gmJgCCYRBsiHdggXRouBjINanCqOrz727tM88WixzEnRynxOcEGDC+UFI3aPADtqeb9P7L5LZRs
o6ImSXS6F6lB3SxJ8TbXVReUhDfimqINI/05xYoJzNFPkSxag0mBUUDfJfvmu/ILwnflLL7gA/8l
ey1yCoAQfU5Cy/Hm0Nfw0RHlskGGcyHJIF8BLIQPR4uN9lgJaOqSckUXUfHfkLP+YmfFcUUGSg7D
JUK6UnMoKb7rRZOssb4kOGho7SaRnsEv48mdDRo7N5w55AdOSJgtYzJOdHsKnXOYBzOUAjw5GheQ
GvgKmGaxPnCdz1FyXZrv8De55O/1e4wD0pPtiJNGMhvOyn+sifEaPgTAW8z5FQG4IOP3kN7CjlHW
3K9f72V3q7Fe2Pq+RvXuwKmgcJuwllPRMGFFiwlmGi1TGUQNpcqMrRZbZC7Qsl9yuPWf6q+JXbgc
tuqSS0QYmtTzXgXOWuo/Zr7pzRU0UWJrYSOig+QmGtIEZ9qmWbAtjWOqihZqFe8M/aq0RwSwzFN8
C9MzsVo8Sd3RFU9igv4yi2+Y23I1+qqbQVNvmBKHgYSrKeTRq9zA7wIvvnvkZB9VvpcsFz0gTFjW
PvN5hGE0xgb40JElwIlbpMzwIUmuGfw8007tzvqlU4dJuHRyfs0D/gPZXDuVhZt99J/Sb/CR/BEN
CAL9pwnw2c/Z6fgr//Gv9c4+aP/oSvN+0Ue7k96dX7jEZGSqNzcvBm9L1738DD4sDClgUuFgh2bu
jX95B3hWOYUjRUg5i75aWRwsutHyLimWbFbsTKROg4lCc0N0DAb2BjfH3mmA7CQSq7z5ZGZJNa1a
cxXjs626oHriZHGakuMUrlk4xq3fkzEjsvXnUAugAhCTSMfsz+oLQgNBuLZF63og/DJshGHY6DMI
Zw8UoFAv/oRfMeqBFkOCOQwPLV6U1/+ICJxc3oAxABiPKkAC4Adf+O7yOtmeEcpJx+AvsLHauJju
2GwJfVhlEQ/tZkZKrsVuXyzYqD94P1gK1Z+pfXB0rJN/lD95X1Jkjg2NfclfR1/xFXtDgjSRuP/h
4Fkn2AGfKLukU/PW7jJxTINB8Dv6n+wjRxYlk8ePn+VPTLcDC6B3aAiYlZEectbhmNCb12amRedJ
8AvSz/jKi3hjTrAOl+gn5GksJCxGIrxfFyQiCb7uDmhUPoh8xNTWSnRyIroVS92gG4TzEmSDdJF9
FHQavhDC0qbFoIlWH4DDMB8dqrVFPTEnb906qwDnjgmA2oVNS3/OY7if9o/UG4hIF+EYnhbdcuiW
Oa6LaGsfNsYZ2Hsv8NcWegJz/NSxeYa1lBwAjlfGtt0L1JEA9eRbeOOSSCyjFKL7Ttn9xIqUeEdb
bKDt5a9IXAsRukA0IfQOOtZXq/+694RxxhQl2SGocBMULXSomALwFIheBmmCXBVUi8fJW8hw6ZKQ
6mY39eGcixvw6Xvyne9feCRpbP7OEBOsf6UlxQW4X3ianmTAEA3oRCMW+8J8cvyCnYsMJ5653j3+
FdDECYNkQLlskWrsh2KMrvSsvVWA04ZSo0iE0LlSYSDjrgH9D1Qf+0mmu1AbgqAHGMa41m2AbdrA
FABBj5ZM2ZFil3xwoFrhfrvQd8WZaQye4PAEFD4qAXBB4UK+Z/0ZbMxMaiKlRk4JVICzLy0LLGX/
pjeNuQLUJjwPpxMuxTRDHrlU0azFCwXvxnjBdUuUZJQX1xdEYUtdRsmJlQ81JBrWVuxq8UouXYPI
+IeLPf1bOD0skeyr4gIjdSCvLkSGRKFpM5AU3hKMEr77X0yQsd3JWPCUapjj50Kk5vfwqyA5UWEZ
8Wr4q2C2cO0x+o0pK4G4yvmmsJqCZCV+bLnk4rQpzojqkJP5qR/ejzCaakSBRvUc0FRnwjK1mTnn
8m5PGAiSSZhA1w4KT7FTkjWwrGqo4qxNoBn/nDiCl86D4sQdCnUFz3qktgcuxor0BEokWojak67K
L5mHfgcKwt0DWJU2NRwRQBTzAQxAwkmBRUpB6d/zSuju/A8L0VpQn/HmtAwRtwpWs/By82aIuxlv
zCb59O4kMVwlYkMUWAOb5Sb8pQ5OV/DouR7+A9MFVg0R70EeYpxBjnh7fwF1o1wA7ZnlIt4rZ7j9
gFeIU0GlmWvbh3vnxfDMHaruOT0N8vNrQE+AN8MtWwgSoGeTGrwaDZloIpDy8AnetRkZP+zyiUDx
UPn4srwmEsivfQQDUuItxTcdAQ+AH8/syQWsJwTU0htGdSTlAMkkaLyeSp0EBvwoLI44XgirUnAR
Ghfn5gnoQnebowFykp7AdUAioedctC3AzYU5MwgFOOC8NQexyGjFzjOLiYBzo4ZZiyE19oeLBHhB
2XAiG3NpILrkmBTH0D+AOsahi7MRjXPTQQiyyuHigaWlWKuJU86nmcHCeY5QSSmQalg+tFh5hkiJ
OJOnVj7A34XkyaIo8d2kKaGikYKj49KqgedO/1ggkvqj+B6Yi/HOXMoHDe3uW8ZRiJNFGkYFjn35
nbXj/7K8OJ1AWbwfP5omK78W6hDrIpdxExUlO8uKs2Fjl0f9FeIuRDwGEsYmGqhTBEXugI5QzL2z
LmI0Bq81B/BBcmc9Kf1tf8U6h2xM9xkqSHEBe5We/Dz7AeBFdLMf8j03LgMQyoMeCaoNIiZ4fwHi
yWBFfvydZQ1SJsq6B71cqDxinSsLutWU+jRYRsZTuBR6zZPRdiAEquhBgI3SdAFepKwEfORnU4SG
G55WJ/NPVCwBC/OZ0DUlT45xhxJZL3H5U/pw3oKbKtaVRaCCI4E5DM24d2IJo01bTRCBwCoaEngt
xTrHA2YqKT2DASlm0VOO9dZXo6r/yrz7F+/hBuIAjvaG0P/ND2PN8W3YIoAw8j2SSn7DeTrQgxbu
uahyQbq1V4J/44qAtrPlT74YLwUu0kgmXCj8vOGe/YOlyztl8gsLhoEMjYS+HHgVb8qwIzhtFUk6
nbhfoR+haCiZJu+aDxpPVNflHZ0M1QRHl8PI9+EEAJfwoPzgOuZ/Kt5NtETARzgbPAZqwnEXUPzZ
OHOI9CtlB9+O1yj4LRKUjuMDBu0LRGnv1VOFXpyu+GheCT6TfItPImwRpV6RAfKU8SXsq7/Aba/J
N4zoPc08/pMDxs/gPpUO791YC4YrCH1Fuo9u7IO0mVA93ORHfwf95kgM9PorUaN1Nx/XPh8AKjyx
vuhDvqDZE60x4wuqFpU9zR9eBDQASEtriK/DV+zY6um9zPgF9+Tbu4anGJQaeIkDxFJD2pADJHNE
nVlEeyPAekm01IsbMdM584oj+zmL6jY9ecOejGBccodX8K3JExhEdGbTxrn0Zl/7pfzgC6nH9gE4
wQfzTAQS4TvvqD9ysVI5Trbviu8mGPfo42aQ3GhiilPHtsC5qfHqFY3DKaqYEM0uWMHml6DMi6uU
S40dXVTKfyTD5IOkogFeHB8hjMlbT0SiQL6E0hsRUrTgwMQICN8qHlRogvzf6FWvsQWI2MSZBX0m
QkBv3+cMClqwlzGwo8hdajV43IjR+335Dnwz3AhpHpMt5/kv2QDQUni3vimaJMISbg461AOXgo3X
5cwZ84gB+kP0i7muaToghqbDarjsiRR5Awz54NDc2AEp0CgOg4v3oKBmsXPFc9xX9T45tAurHRjk
aAgSYjEaDA9OKEGlzwLDG3OAHiUnY3oqHTQtRtVgWD6cG4sLyOYVuB7FmCD7CwOOwkyfCHlaGyUk
IyRpfpG9mQmj3NXa2A9a3R1CRmdwujtqn5Ye8eSp3gpLIthFP5lfR/PKNzdpMupb0+yc1TTYTOGI
Qf7DoNXfJ5k5cw3vtW0DJ+CAln+BUpv7rraF2p3mpKEP2U71aE9hAUZrBYLeMsZAlxl6qOg8VNxA
i42xrRSmRWYtA14ZtSaGL/veua0ce9flcEVtJ66/E6leOXYg3VKjXxUNRV449N21xsryCDlsU6g2
Y8UShatEC98UcODcC8Hv8g6bU0+u/4ppuiuRXv7zlRoNmeRztFW8DBSN4QyvG0Tp8lq10NCYdHGc
CJF2narqB6JUymG9kTZFGGkfeZH/708kpt2uqgPQ13yEmO1H8ptk6t0nSGI4mliCDQOWVuaAfjFm
4fmyPOE4gvWwHTgOlb8locLmzxELzjP+tMUc5hzm3+KxQtw4NYloYUfa8vXY66aRy3hhl3X8/zw2
pc64mGJoaa+XvZ5XpSWgOrxbpUpkyD+Bca3jSCBT3Y+CALua68a4GapyZPZBY1w1M7RALILvSunA
qJOyP6ae3B9f95wh+8epklF4/H+Pt4W5dbq0wX/CQpaeRbe2hUuLBRd7XmCGt6oFw82YpLtWxP/W
YQ+p1pArLKgsAW626DstLTjkusdwDqlavf4acms+2J70oYbw0yesELDLtiDGJuVXoYfevz5s0QMa
mr2FV8eg2b5ZYl3k/RskpV76FTS+19OweuvDChAkDay145emC14EJOH53txoSpzZCv0jK+kUjEZZ
bBwFLZ+fqwNxINevrQ4EP0aZ8WX18QHPgPCWldDILRUBtzgphudIp9dN2KQ6OkmYlS2TCbveqq9G
FvhX8v3XH6acNdeicNiJHHJYrUEqXeeWvmNaQbLrfaZBtHEhnzSJOUxMNzkbSqivS0spP/xSx4sl
GQ+1+CvEIhudpa3sX/85RTJRssILajIHfd2kfrixmJbABFbZ3iXV0K0y2Y6PJT4ArtXp5qVKgITD
WvFuYYt/XBvi+BqH6slyzOGSJayZxkZXk3uFicKLCRAQUn+pCvJyoFYzrV3RZP1Dg1RuRV35pfhj
w6hJrfwEOgYxxyuHfieEnKksnHMTYRmkWk53bMvYWhKA8jdDM5s1KFy608wS/bNilRtPGuL9FMP0
lUpwD6/vrXPjxNa5xwVTN4pi3WVc8mVldbc8xKYmbK1/TldZS8tWx9Xrz0xhmAexcpu2jJlzJrW+
tPEILpGo0fb1Z+wEzqodu988qD79BPd9WdNQZeQSzMlkUN6TAGt1ye/RfXoDrSHWi5LJRJD0qCLs
f5eZ+soXrp++pXm7ydfHFRr/i2fyV1i1eM82BWzcuK4OlrhJTcbPTTYgWGapbDHiMbMHrJy9/idN
tJ0eVNE3U1tWnYEzS8wkA2il2rDvOi3aJ4PbNNjIpsoE8aDLzmpiMzirSEuQXXE37INjVYAaYiPH
TOSyOAdB95cbQfxlOfBCjESTcGfH8BnXgJxxH+oHTWlmLJUlg3/hT7zhwWBs8io6JS2WVDCzCzy6
i/GA45aPSZsH2yR0MvzbGC5S5owZ9duwugahb0D/LkYiW+i1WITJAdamHYqN3il+4Dl/q6HSnFSN
AmnETmkZlBXMSSYMn2znnFY5vl3iZsCraePZFOZ11IF/4ifwulEHTAJkcWPXLD6uWWjT5nKEXHGo
Ry1b4QrUvXmSJtN8tux95IdXK/a9zZjY8r7mB+1sgSRljvym2oW3TRMMgnKoxoxLy6C2Qu4mw/Kn
Dw/1N+5spjoEbteF4XFglrlcavKfZzYPk0m5pERgZzS7ViFGSws5avAzcXzawF2msDoNcntfh2Q3
NNNKyqEL99GgMmW+uMe46gC11/bNHhjxnjujekpZ24nJ1Nu0xbJMw2l2GdeqjFjFCdYIstRdr8sy
BPkKZH9M652HfFAPSn1ttvW0UnziYGYx45cTmf/gB8qICoaV8OOvWRi8YSLirTVvCo6vm0gJ/3HF
w4ZtTemc1iSLnZeav/1nMQ7Db1dTTzIacTyPufXXBC1m7LJqbXTHaN503YIIUQ3mVbYksOghVlZE
2nJXiBtevmsG9dMuC/+jcGxnaUhMmq6DXnqX8u5g0TpEtERQdoJwWWhycqucQt8GlYJVT/aoOyk6
RNkoqBzKOJAskLb4E21tuejPBEh1HZeN5uJ13/9Lk/I8aAo1eYN4B0IvYCuy0Mkw+zcmScpLNQ/6
7dSp/qFxoqucKf57XSer0dTQ9FlgNWQLxm0M8w20TxgOAW1DdWpA9aUIsrGJi1SW9vnKMWRpi09b
tScW5MvCaKQLWRCgTxgxabqL/0Vj0TKmFvPmJGLklJ6F/anyKP8aqZKwsFGM9RikWF/KuvReYGye
1P5VGTjOfq9yXbJSGXAntAtvk22g0HCgA6STbOwsCSJQlnJRNUWWHkzUABDZlH5RX6tcHw5B1DBh
VNzIvTYeTEe+ZmombMq+Uqi2KcMjkrTQ7gYz4td1bzpQLLi8glKhbcLSvXA8YSZ3bbcy8HfU/Ja0
2/JsXD7k9GwwOrHPkcCFtEfW9pRCovItZhvG0/V1k2PLb8tydB779CsOkA7WksIyG/3wiBE+dHut
274eet0Mk4ILT8pQrHrszf3rJpmIfaGCrfHrz8CvnGVagZD7ccykNq/4SJQ6O/ly8L8bLWiBeJmm
t66yytsZsjG5V4+L/DhVqDNg5YL4M6t3ZfpNRq8toalEJaRptfzWtmbzprV2sghlent6pKqYHxLC
bN0MMEP2/ncP9jkZrx+u7d7GcqoUfH9Hc5ZS00IKM1tsGbQkFkZm5nSxageuqWUc1SmVL2lZtJt2
6IEFxX9igagvzKGT5jXuJztVnWwqV3F3EtEobyN4cIWuLHxdNg+9pcebeii1tVmZZyWB2VNnlg3R
bww6TBAZdKl0+IElE0K10fflraEVtPA9qFRZtCd75NKNPWUno1j+VDowplb1PqwuRnHcQ4yY/Iph
iwqwdmfl/Sb0ing3juYAbG6lEOxoMrJ5DDiDGqjUkEBMvnYnkGdp3n4OkSrtpjZhFLVeHvwxW0e9
p73lHX3juEQKoKmj/lZP+f9u4lpmaJPHhMwwmLI3qQHcqLXO/j8snddy49iSRX9oEAFvXknC0VtR
0gtCrmAJ779+FnrmRt8KtbpkSAB5Mndu4+cB44DAIBFrcuXVCtynaQ60Hc0QhggdDf7cNw/LMpM/
AaJohwQaTMdcZSpTbdHExX5MY+MyqlXixErcQgHXT0oXlbc0bQj9LMP0PFTEY8mlih+mOg2SSwwH
gklQMZ2eFRlUXTgcR+phph5NcDiK+iBOm1FV1EPAve2rKaPIHJYWXBddcAeCCI5hKnu0Sd9D+AJH
Il98WP1PNQdVOowG3gqjdc05YcsZOR3AWSTGRKS3p0mPfmSDoKQgQ4PDQewnw2vf1oTXWDI86bLz
sHfMWXjoVwVkKsBnuPELkr+x6ll3newKYqpx6LqyIN9KJUdxe+eC4DowgP7ICntFfI8RbtZz/a/H
ogbOxgzkS++UZ/pXEvbfZaeyi5PG77lkeWeCi9KPSriUHtHuoAXOdWTAHebHPN3FTDzzOOykTl8B
ZEsfGZB2c8bcu63cV/j3Gqijp9h8lM1P1PwkeDiMT9QmXfpIpAvRspn0iF/XsL/I8ZvC8Zopp7q+
mq+9ZdzpAEoIPcwUSJoWaFSBtuDS//4nVgT5+0IxCGwo94QT0yIs5iavzAG6DDuXnhacjkUlCM0L
r7oFe2A2pmTt+fxCIVMWGI7v1rIY8C1zw7cX34V/lguiVrzH8fKtcZpu9qKCsRxz+DpagpMApn2M
aABhgMymXy6iflK7xc7FenTEQeNDg60fnmbo3IQtTiQa8D6bHY+v5j8KFItD2rzzxVSGV+ebv/wd
JkYm7PGKwQKuCa9xNf2aP+OVDvYMolzulARhyZqsps488evkAHrN3pJP6PNQCsH0F+ojhFnIy8OZ
n43HGRCJjjV6U14KXO++QMu1yQ4FrFz/QBj5hbFti/ewi3Dsx/QvRlCDF0S2nn5xX0Dnxh3Fau0g
rMdrv+VHCn/QZl8rvnO5G2BQ6mvr2pEQQk74StXWDestpGoiLH9neAcWYpODc91w5ifBFjFhUvMR
PwIrMlTDXvGnn8frEGJZzZ5yPbMDjRdC6cz7n13Nn9fZcLXD6FnXMFzXT/ljvBZ/OAhAK4UAsljZ
bHg/R6Kv3QIjB1pFflEM0JAkYOIlOXXuxWsB9groDFzIa+GC6WPFtoLuG275te7jZfpVZp8OWzn0
gEtmsjHQveQg5jC0Jly1VlEJxQb7hc14Lb/Yfc06mdObKXOKdwIhg1lZ59ZOj64alg0WW5r1xOvp
Pe4CAz3FQgFzB/nYyycZJTn3GvwGEDLrJgXPGjUGjlngI62LUpPvCXuXblvgnk88kmwo5Dh+SE5m
XEL1DPUcHhQEwWQDlZvTYB1Xhzzxs38dNqEwfu5yfufaJMYGJhh3fRfb08thSRCk2P0RH+qX1Y8+
n/stMCR5UaQhh+HWyGzspaSKEcixiMuGyMIPIFydsvDWz3QiD1FA6bqOEFoDatZ+T9Jl4ZDx2mVv
gXaGew2D70p7R1wWvpYwj8vxqpBRUVERiVGUTdDC9IBey2qPGU6IuZ+2pyB3eA544AhklW8rgifI
MNHfJhIrV8Wfobqj/DWqp6WSjS63mibZ+EcOlOH9CGutWvPYohCoj3AZeATGb+59wkAx8cfmkWQP
+OE40JFGzj386m3rdR5yLj+iY2DCqXxo2UGA7CLaUb0T8QtAvPNW/+K8yA1CSHkH9twQWgFSuCVy
JCwemE6UpSuVT0t5j1Q/qWz+AjcWf19jn1cY5NisR3W5FjzuVevm+XFCS5+g8LHKZ9GeuhiGDkoH
lJcFH+r8VuyLu6NB2ltlD/DJWO8lO0VDQrSSR08loJE9wkr+18dkua1GCFJQtYxDKaxDtvaSPZfb
WHyX+PpviY3c4OjpmxrRfehnjLbS7oQ958BjGtw1/STI3zDmMRmmtxOwAsQABswcyXD0VCFwiDa2
7VFywpg8HtlR+fw2Yo9p87zPTej6xSG6pQ8yjBVQrRCL6l1Dbkhyij9lztBuF8dbg7suN7a9fpC+
O+BoYhHk6FcsvsrsAleUb1vJYE5PlkFc2FU33RvR7hVbNm1s/2uyvfRPR7T2Q/YzKTsSpvWIvf0A
d4W+bRVe2ieRIGKCu+ip6Hy5wlHE4L4Ub/p+Jrq+/+OHIE0rCrz6Hq32yXUvR3geFxwoU65gdi2J
Jcm/wtc1EB0hvdA8FqWTab6xU/Yw/7Lo2CdYHx7q7l8vKbyYjyL9Nvq/rviy6huXRVV2g0R+qo+5
YpXhDMNVUtgBQJdhE8QimjC+Zi/AtjJog5CjWavgTXh2D95NUpDJa8e0BouMNfJgEo3lAgso4yNL
L1n2ruOZoOJIypr5kprvWvnB6FeV54BNZb8Kd8VnNW37+gbpEgEF6dvEWKfZ8RX/IdpWPR7gvvBa
Gp3pGk3ftXHvNAwE7jPhqPoZPMkMWKKQNkAOpa9XWES+zdUT2/0hYUVxGEk64sDs8IhctOSSsC+t
XZseuO8ryAoTXDLbPAXRFaCYhVLyZaAS/OQ40QlcO6gC/sVPQ/WNeSMDmZS+Jl2V6S/X3RFWZEpo
zddY+DhO49q5+G6a4V8ckw3wo3abaXJJPrLoNIiQjpySMw7fBuKeyFrIIQttWnZIeOWf58gxrN3y
RAULMURyeECldC0JOHDZ5L3NbCm5DJJXgHEfvrXn3Dv0fJCjz8kzTNC6rIM73zh9DJBYM2wylRsJ
Yrl4GcWPvvxBEK8bviB9BNZh7B9le81Sz1y8Z6FNrDryIY1/DY8zZp+fyWn0sm/yhigVFZ49UMqS
Vf7kIRKMu6hxtSMe0a8OI4pggxIkZ30/+AarHe3I5ePVvggSukZ0l+q5lr2qt4voNxtww8ou2gJa
reuRBnD40SAEXS3ToTnUoZGYxp4TplGcAYCen18VeyxSCAnm4TV7hDvyTREWdrZDMKHwlGS7Bk2m
8dHxoWIVRERuuUvQx1xl9kaLCRo8nDUqb8ciAbQ/c3Pe5Wjb0Tdyj4fQGHAz6NC2rNMj9ZF3PcjX
abiVbxIz/wp3BrFEJ0lLmgi23mxJXIwzRgndF3WYM3tw1hC127idxu3Q+1iJVzSXI2m49vhN+mCk
H1rVmx6EMKDy0aZ9QkwcdJoWpz1koNTJDSXtRZylicMD6+ZmJjUv6c9yfLHGf4pkNxB7eDCb+D3p
k42mvWXyMemJgbJFWmhhYF8CHsFpxKHOZFA6L/3Iu2iGKBe33UAonVs0n93gxcRKUi6tTQEjCEmg
/D4p2xiDz/7khIEJEvumdWc1rtcFGkudX0ue70bU+uHovQKeyQbTheCct/uo+OFq0yeS+rSqHg75
valFuMSwkvRhXeCeQw5FStpvjp9HvzfgGmaWV4T+MvWI6mKIyHlxTKYRtpCOPJhYk/IEgzZ4pgpk
xBYlErqVcWu8OAyI6Q0FL2Tpn3Kw4MSDLce7ID7q/uWWmOIIpfuCcZSn77V8CRGiZ9BdrXzFruLA
ahsDmNdD1m5ycUP5tELjjf/AP1X4k/WzjEyR6bN7L9qrmd6Cclop79BmREJVQ2gv4+uUCwcjvYpZ
SNA5PnyluDGhI8cYJAhowI1wF027ArdJlTVXIQv2DOg1s1IqoH7k6rf4B4jSfTZ4Qq3623SYv1+P
1190QwzGaa1+1NNG9uudZeub1kPos8Jky56Oo284w7HaJu/WDr7Dg91WoDLl0n6ulCfmXxpPOL0E
qbBwFhPHeGrfwx9XQ3u2aHcPszc/k1MibMy/Hncm+k5fc3p/ZhpHpoEhr1+ycILfla5GLNZ7Z9Tc
dLAz2Y5u43MkIprhk+jGZmn2kf2a0s5QPA5HXfBMmkB18zrkdFmmrXOmmw73KR+bvRemJAU6GO9G
3VHsfRpguh1NxTBmgw1+2XBnrBjVApBRuPIjiVUez5xlk+lFa0g8tUUVnDb0gSq6pMTWU6bw5KPU
XYH0NGEdYYiAZbi8w9zbkG0Bvhy1C5Z+dizibUjdKCkVy59VeqYgW3DlSRlD4CM5puBWvUeeA+bI
kcNdMuPT3ixCSMjT3eDS8wJV4HfGDF8gVKJJnA+Qx8XKmw2HSqmJ2GDv+GvEgXHqNsUDFw72BYjJ
0RZgRCXVDhxeNKaQXlVme/FQqParselJhYkz/KGSgShtRZUkalcPthgcQ3gxEH2zkAOSqOUTfvYf
4g0cUsT+DcPjd1i8EyFBpLWwHj8wS0RcdyiDYG6wqOAxaoj0fYG+ajhwCTl6+U90TUmHUcM6zIAj
l94XE4meTgeSJD8mWjWYOqwRdfMhNxGdCCJG6UlWC4GKDZfc3EfGKcL8jn0yB4+ZuxryWopp+YEz
nEb0g7nJCLzBmeaX72jshsfrk7mOm3r8ZgYnZdxkT5BgwLQW3sxoxb7zRe5RuGE6AxLHxoHPYKiD
qBsTBFBOpoem8SD4IZeCYxD9xwqBOwS7GR5RqyF82jBxLdOhhTnAip6ca/AKPQn9Vmmr+XpEOTEs
oxY/meGJYVG7gujxjhgiGU0bkdS9vfyFB2xMrNuXMjsmZJF/ITmsJEWFu0A4mi3hMuSRII5A87r8
o1q2tqexMZEeQRfFQSpEArA8dqLO0bkO9LNEtHOHXwqZPJse8/QN5xGJmSI+hGCiw5p7uwD4imm/
kMBvYnI6cwcn9YrbWyDVeN0mFGGk88hXcKtfUUNBavjzWktrMm1xYKedFgp6KhuRKJkslXDFxZpn
zQrQL6xD2gVlZf7m35W00z80zeVIM74pOTwc1jeHOsfcDJkC2cmX/kU5qM/Bv4k1FhZwjJGda+Dz
gUc6/v/DJoM+hHSNOxixJLyPhXu5au/lefYH1nyOtWs+58TpUkwm1pyoMMG/snxt8u1KkLcl0iHd
YcHdQy8FP3JfhF9VdprZzehzFeiENUCGECXSpsX8YLFnWBOVKNJY3YRvDiQgMOYkMg1GYujoMJMQ
KQEEQDAInuQNzXXyLh40AZXxhmBYjtN02PcnJd4IT6BoTdwMuGqqWFbCA1rlv0j3WzBd01v2aSQW
iWsUzTS66OgzZYX3wIDQtXDDZM1Xx5zg/SZHErewBO3ik4dETu3qUf0xn7IAU6htJDghkykggK1D
jlToCCYrSTsyLyWGdJVL4WEOwTCxRcVb3zrhn0kStebW80ZEO9JQWEAUnUhzZQrSH58TcBZPdrNE
J74ui00JKEnYLk1h6QbkZ+dbi2hJkflzqUNs5ShCWr50ZwiGRm69gE1S40/tFqqs2rlq5sjRBnYg
uAgkNzH46kyfpw1ezV0I7CZbHJ4g2kF0C6wvROswanC5xIAKJSVOwcBMyA+Wabv2MMyghHGGi6OD
c2Mr7JVkS2WsVWca4UG6ubBfZDipg+2CLDovMMjELuB+gyVyuyMs6TBrQPyxooxiJ9dpH6LMmdYz
WfiSvIVeow20acvDzw4dOSlWM0LwzOXtIvf+4ZcEwg6Q3SyAkqvNfiJvJ+tEVLTKz118QGhuHIb6
YNjhsW40expdXkUIl806YTqa4vItbWfpQjhiOjlgBlghv+jtqLE4u2xCmbArD03QpoC2paxByOAC
KelWDb+qzKFkQQfCHRnOWp56BTbKtIG8PwCckx2T2PzCvG81nZg5K2VVpE6c2Fy/4QxghKaMDpt6
RDOsfuA6+itydECS5hIHEBfBJrl9PtSP8I+KxWfhStBnc1pWoUf+A8WEMgJ7+Zsqxzgi1GvTsE2Y
2Ggt0QBc4s/kVv11f8PgKd/VgUCE+kSbwnN/aYU779fO2PUnY6ftX7QptgDEREwfLdtuvA9Xaa8S
Srturqmxzp3yZnznDtll3ughZQeUMf0item7pGf8SdHLHOVJWPkhOVUHPNI5yf3+GZ3082Koytr4
D/gGnhtvV3zXU3PTyRfsLiGuda51Kl6Y7rlquhUll/y6katieDXMzBpQZiWcdDBD5vt/8ciAQFfp
EI0YwC6v1nVjt/Cj4eLhxpWTHIe5+EIMViIiiNeDCO/Zbl1URXV2NvR1i1T+E0XdCzEf1iISQhHg
+3Nb+6a208xHhOcRdtZIRJDs2jR7grI2oD5lwEe56kY8GCkcZFTHm1n/bJWvoD/wTKfMGUBmS6K8
h+K/+nt90t1RuDoqAxApXMeZvExXkOkc1yL0ds0WIJF37ojkS97I8O6wZsYiFIEPL0F1W8Ou1Y3C
3sNCjWVL0i5AooXPIH0vzU6xiC8GGhVCMyNnBoDgNPlglQMF5UWvCv+CME5IsP9SlmQioOgWSoq4
0FwH9o1rBYlJSC73jaLF/j0TcA9bnMpUDshgV4g7sfmQxMXGTFUgtXsCrpMzaSYeJm3kb0L4AxvD
5hvAZ7E+g6cGCPATONkT4CmA50nN5ogcPKt3wFGWw3+5bUkXtsUUyga6bDKmCVihUSYeYE3Px1nV
cLMWl+ICd+hRXEcoe4Ktjbsx5Bg6jaZfRmCtK+VHnFjsricezxe9xkr/RJtU/zCXZBZugOvwX/0e
HCIsFbHng0rJ7GRiHOObk83gl0KSR3qKvgkeI9J7HlIIZ7hwAJeX19n6Ma5Y/HAit2SFcOCSdUbj
ALj9F/g8b4yl+gdjLP+035zJtEfoPy3IHO2qugycfbcXXQ7o9ZofU7T75l8s44O0QslQyVtV32EH
UwpbgwMUwQLTMrcvNwdZfjDdkHn71TG9Jud+X/v5uT+3N/p24AXeswa1EljZB2O1CZgLHPBRfy9q
9mP3MaFksRYZ/P8Zf3A52CIDfuIPnvxTPjO4H5/GQ3hTf2nAyu/iT/tmx/XOEUm4EviLGK6HTwmA
2trVtLqibc48QysOXew+nnTTnQaejMnXgUWAggUGPRReIGQWNBCtAM686Ebix7H4qX4oldN7fDdc
qMDwCllRNPv+7f9sXODwadvibmwRlN7Ht/BjfhM37brchsXB+CP1EBqQYmf4Ev1Kb3CEIUDDWp/t
9N6+6T9smzibqMOQUemEE2jTp/miA/fxkBEVuArd+MAgOxuAKkf5g34v+wbz0H9bTwLhxMiS9NfI
4U2LH/yhn9vv6MbItPSByH48TfWsgrLETpMsZbgF64mKobsNQvVx1T2kcrOU0Zv8R5Tkm/xfl4Rn
W8FWRWeu3FCzEtj2BI1CHWa1Ya0Gfsf/nu7/RzMh1MNjQsuxTeJNgOk8UVdrba/ss4/6jI0KmFr+
q0UuXROGKjTa1I8BcTcTHlhnuQG/7hmW6BG6I8NSTB9Hk4goDFnwN1ei4UhAIMS14WICuLAYeTDJ
MdLR6FOnebG8Eq25MQPwUnSaKXxbSTbtN0qP8m9NL/alsbjrYVeu1ZnZ6mTVm/xMxzS98Voj1GDg
cvhnMAysX1f+hfRlIbKrI7GKCucyzo4xIYFE7WK8shb/VdBC2VHhzzXjQ7YGOKwxxBf9BR1AiOB1
SO2QPbRO/sGrF2Gtlqv2dzqqj655DKCyi4Rj6QeXp0y2jcq2VI9lMcW1e4h/S0sLqALhCvgLXQq4
F1BhsIfNxB0cVXA6lxeokKKLcv2PfjOmWae7LDeslihNDDkBpy1vTPXfwPOdnbpHeZqBMOp1ugt3
+bm9Y7oFNRUzHajAGAvqq4DJx3LLu4j+vz5MeELPz4ycIWuBNGactlt7fjmRsqEPViH9h6vynLFO
Wimb1GMTajnmm3QH2k5+gjem8fN8Vx8wJgXuuT/jm4s06WtK5vDHh4q4akK/DPdd6HMvRrS4KF7M
PUyqKnW1YEMZahjkVF+Fmok6j1cC5o+bPga1Nxrv5L3+4Farz8O4yfCPRoiw7++zPx1eXuwNb+q/
EgkJHECk66kf5puSHSuE4Hc+gYkV5y5bB6oJYsyVKbkcjzrIkpP5U3jg6Mp97YcCqiGMeAezp8wC
YVFaOdU54figgqX+U3wJP+F1dro34cTNIeFS5vf75Pw6UgHzu/xveOu+ahx/0L7wpv2TYSSAMi9v
+7Kl304EDoC/8DLuMuIWtlW/gGOMmkrvstTzpmP2ob8xxcg4oopO+8uVTxQG0fZsfmGrye3AW2G+
1SWqsPUrXG7cZRZA0kJu7nb6qs+9X35MM5W8egBgJgD6SNy5DDgLO8WPdkiWZaXGM+ol38uS+FfH
ReevAYLhSrD+rF0mbwzFCMjiXF0qC44oQDeIovBjBpWhmAN3oCB8Ahhz6wIKdxdODLimOe0VMxMy
nA/xLb9b7/H1vyUIeDgtIdRwaOdb6Yc89ZAHL7Br6t23docGo4PxYS064BSOLdCmelaI+laN4kUc
qk9EfKjydADg3uFPhQw87KSBCLX10gdxuh3RZhoKvcGiEU8ZTRIbi6Al4hPIcYPgs2EP1dvoLwXk
fuwSxUV6iREHX4SQU+ZbN7tffvgQE1iY/SZEzVaXAGIfdOW3EK+Gdg0u98GefVg+NlFH/cwywaA8
remIpGUpdrSekDS5Gt2x/Kg/OEu7BwjO6w+gN2l21HU2jQoszN6u2k0BBoE2zVixoq76O4jZN7s0
0dybOBPjaMElyzdN5pMSbGAoBR4DGf1LxZ39bSCkRoO6uiWa6zXuE2OvxbuXvoUUgyuyjjo+ITse
4S70hF36Qr+4g5DRzKeMK0KbT2A3Yn3Rj+Yd7EzF8ozWK+NNWNgvgCAVUj33+04coXm4GIWK8ZZf
Zan1Vwv7QmzCGq9vfFHedoCri027q2u7tibu5qzEj2A+pCku72sdUKO5mtgmZbwEjGTYGq7gsb/Q
FqYOn6HTi/FDUFihb/rWlqD8QxnJL8XsyiNzNwKoDcO0zsqz35hf3FxDDLZjVyTtpgT2eensZ8Zj
EN2ReZFOAeVNjdHHTpI23YvbmDeZYJc1TVRY4SME8rU8tDWe75QJAz8Gxwpdme6FgM3WD/i21/kO
JkLFrhjo5yWmjjN4hmQxvL4UBJA9Q06yptH7rK5NeJkVbobFPXhdiTh7OGH25P3I3QWdb+0cnwWs
Lgab9R3NNQediitB8gbiwaUOF2/pzdKCdAHBjmzTJo2kOsRQUUq/FZcWIYezqPpVOO0kq3bZ90n6
R6N7EEU3cja6eUtEGou2F5Bsyv+Tst0V6a+BdvKFWwVMHSLNrEMv1acoGLZ1fiAI/W+24qOeREcS
irc1KwOzQpDOX0cKTbZEn6qHfupt+cUiTZ3fakI1W/6P22ScG4gr/zoDVw2kErxJpnZTSwEVY7Z7
za7IpRrs5T/H4FBjbUBu/cqFO18zNxxmSIss9biUjSBep91nHZs0wcmjwQkQW2CHSLQQlQ/pPUNn
EQEgeqJubBbuBGPhIuyUoO64s8oC3ONPsVZ3anadoh8JQWxPe2HwOIes9xSSwIdiNynpYTBpdBtA
hZiCLWgHi+O+GquF2SH6xgQOrEkUJKv/1xd9jZlJJ1LgtpUony3Gq0y17s1LReOmHEuTQsUwr8vN
GyvSnsDXroUYkbYxegY0PJgGKMV0jqDLMsvVIE9JbA9zgoEk9isJUDRK9VCR1r3AQFg3dPtmnfVO
WQLxpfp2yJpLnRFyHYM+VPkIbKi4OpNUIIXXKiAmOfuJ+iTw2xSZEIrQgMlDFGSnbDCejfj9txO5
64yyQ1Afq1d6IVoSK9YR0eNJ0PHpGpomuFtiutXH9KxMebmRLEeia/wKYYKCvW6BTRlwItLHjGh0
RlWi0ofT6ENgsgtT8OUaFwS9Xvy5S5T/VdbeJ8zQk7g7T8UeJqCTT1ikSdlpStCQErwzqVDQgG9r
6arLolsoOvcNEsGVLPzV6lcceVEAnerQcg50yrMlWY9IavEaYgjBqYO0C/cgjTuWnAd5B75QZVcj
2Jn9xyx+S8k9k27DoTS3QfEFJ66DM5cIu2Z6T6k0WfGnqlDcN1a9b/J1dlbRoUo+RY7xmK6EEQ/7
DtbJyGcB6nB1zr3+BS3dhwcywf9GXwjAgrpi1/QHPT7H9CgcL4qXLmYGNsAz0gU59gKgVhBWsGm4
1EdT9GgBmVyVZmMw8GZ0VeBMgNIzS2Y/anFS2YfTvRLeajatDYOG37wIGHNFGM6iN4EYiYfa9HUM
y4dNB/9H3uqgyZN1i4VzZOLn2VOTYU9jul2cWxD2AC0ZFRFKFzZ5M8LHTslxDAwgbiBfAqKEVMOG
ZFNkP/J4V14XZdnelSiKdXfWTy/kwBU7V6fI7BypsRDu2akP1CfNf+XfAskj5iUythOXwWAuIgyZ
5W8zQIYBDnRfwZtWA49GjOmHRnrHAXlcJ4Ib1qy5brnlY8xNxHoSutZ0XMjlox2jZJwgxbFYckpx
F0a4GxqnGfYQb491scRrn+6HV0Iv3LLEF4ajkUcAnjKymvQUS8200WThI6s1zwS1c0aLbZmXhdQE
kg19XbknrUdzK4qn/MUQ1PqKui8IuzdXEVryyKbZTQuXRzOEk+jN9/asiPsR76LMJpadSUmcLvjF
yuW+V2HOIyD0FRGh4DrqPM55k2aSeXfc833GTXzlX612m9T3rL4DyaYtGx/YKHf9tZ0tb1BccSYK
6ioPvtbuenTk8o61rVT4M2Z0GDo0m+oq0VtKWJVdu9nr7Dm0pXYdv0hrOTXpBY+kXrl1DPBGxQBD
v683xoNETDLYO3ZpY4KVk9Vt6Tg1YKWZ51gpWp8NITTvLD3Rbpv8cNb5tatw23U7Jdq/FFeRN05v
uXHq9yGrIuhj21TfKURrhwetvKvpTdfezYb85R1H+5ifKm48eT506ba3TuKW2xH1hQyUgfdR/CUo
exIXtc4N5G0pHIoMu2pPIE6ncUrLn4JjlXmFzE3imeAKtZNNjkQ6qunWwy6J95m0MV+eZrhNQjqJ
E0oMCJCAaaoq8CXRjH/Gd4RDPJui/EjRlClbHrehOkaWV5FDxUlAq4O1kryvMRmW7g0259LFiPe5
4UVQ1x2wklBhkgx01iFpR18Dt7fTpfCYmtNVgIzR3nruehaX0JLMDRq3TdJx3/h58WEYfijfX4Ql
NIQvrhNi0STdb6uLFmzlCevnS1SwAl7XtfDMJeutuEymrcCDww5TsUXSp7DoY84GRoSEOPumjkWd
F6fb0jpB0R92nXkrpX3ROVbO8sALl33EabFrS6arrE53kShkif/Bq8TtwvwOQu3yIjq6dy0sytid
s44AI9pUCgsfH75BOnojatEeseboUclhgTYZq7n7yHFhwYVhm+foFEX03+DRmQfJYBa2jehbkKSI
cW0IPchwLP1QOuLu8e8w/5FFKjf7MgA7PEC7FWTwSzKPE18K7RKyJ/S5LRePz1P/bfbO3EdGz1HU
FD8WGZSuDvcqTaKZNGhY1pZXQmScgMZXYH2x4ej6re9uFPW5dqm0hr6FcbAwrAbPmPatfgj1p2ic
IQQPKCM0fy49/hzZYzA6R8lqDh4s9mbcLUzPIACwOvTj00o/mzdxPvXCIVa2knhMjGv82orCMSE7
WXQiTHD1o9AfpWqroU6hAcQynNHzJ96ptuHwsMetk0TuUmMQxFTHiZVEsQv0XS5sq+otFD0rfhQh
xQdzqcEiPhtTIbz7wkObPAS6/Xm85eMtLn9HxKeFVNkHNf8r222+dMVhtE7GHSHSiumLwvkFdRZ9
KjkDRDrsSG6crGPf2FCVytYlOzOCNSgrhy5yVMWHvxQ5ATbjyqkaMGWpKgZPSZzPhtgdtES5VFvJ
OMQ4U5EBRh/9Gk5E7+QqAg5o/V7b3CjdLFytF5T28Y9wWeu/EwK8jAMatGbODkrutxQs6iKMsMKu
JC/YIibHkw/XGb7SQUYxgUjEmV/HG4NAK7b5FStick7YRWCrfMuFD6mFc+Zx+00KLcvlNWFFuxcs
N+nJ0HLJjZQwPDGD50s8SKyq0+2ATJYJrNPeW+tQzL7RPy2APqtiaWoX80FNtoXsCdEu+NOlyYtM
4WDihJlcy2knRgfexoDFrHUT5L0yPIUJnof7popbepG5sbkX5/oiab8aiwjfzLA13acW0hqXmmyY
VxI2xRj2+54iU6qgqVBUENs6Te7KGDHkeGUaM4h+zcG6JRjZImxBs5PWBvGlqMr/nUV877nbUprh
O6WTR+xqVYF/0f09WMY1xlMK4OTYUsx5gXGZC8ARsJWkaCb8IvnrUzN8k8G/RMewgrXDHMsczKhn
hPxF9H3+FH1kjyI5aS/KRtMU8BKClPzocv0JJNYw2M0u5BCFPTusQtii+PGnNh3fHVkBXJuIvTlz
fac4CiwUtJms5prLgFPCa180XwngJl70IHKLob3G9tGuLILYnDJ/xzPYSE51cjLE75d+NtmQ4d7G
Yq0ElOrna5WHG134LXWA0coNkrdpIO0EbkK8nXeBjISbByvP7iPNxXAYu6NgfGqoM40TOh5w/wYR
Uyqfeh0/J/+lXgaUauayRgmvA04goRuy3ivuFm+U4OvJJem9CgXRc0iYsrL3BoO1lnRZFuiilrll
OF/yCPPVHtmF1gsfrW9uC7ZMypZ98ASXShMeUvfsLjWQLFjznJ2S7rkMNIkAUAffQN51ePz/TeEt
K70R/GWcf2mX8sBBOkczlxPbHt5RmUjZXlnMXK6aujfLXahuuRBF/M5EP2UoDA/gosxMy7hWarge
ORh5srhHrlL116JcL93XSa3Z9EIxr4MFmpsJUFNR+7scICKm0NRajo5ubRl+bXgjJcY0mFeXrLvj
pLOXw9SYJcRonVj9KKfEWuUjQULXXrnG1rMfXLly0OMGXBFK7EeS7DVpbwC4KXsdSZGdhzHLEMLS
9a2OJU2mfOn5NZoxxixYYCvPCr8ZNiBw3NgPQ63hsAtMutV3iLDN+lXvtcYNIZ2zMrzO4ZuQOEpN
t+t01psW3+fC1uVj2b01gZeprtr5sB76ymUGknpHjLZ6CW3YY72O7BA4NFTcFu0L0O1X+QFAUt+I
WS83eYr0AKLgG1sF7Zv1faFv2IX39+6/Z9+AddS6CaQXdi8UTSPBHVD3MlB4iTGKblDFdib47iz8
QqWtGmPM2sEl6sT0r9j28ho4gtF5Ms8MI6AjE0tPjJfPAMkwRrgcObIG4D7I8jUmUAvCQTZCzzOq
HqJDpJ0BarTmg3rTh0wMrjDcOlA41p+DHHy9wuHTDHHBBJ5t1I8C3npEfJhq7BbmGf6kOrdoJ/lJ
Bl/w2skflnqdAXOxERj6h/b6UEYWxP/4FHcCWCXdDdjIUJB2e8mwk2JNLF1GlgcW0HYX5OgHokM2
PTPL5/GBUygXu5JalOMmJShvFlbMdGatA/Fh6X9EnAixqwDWwkea/SgrbHMtIOmQtyHMeSDIkxpt
SRPQtEOGvSrNabNDaJcOF8hRw7g1yQ98vb9Gn1EDZCsXN0XkDcb/cnRey41bWRT9IlQhh1cSkQCT
qPyCUmokEjl/vRdc45oae9xqtQjce86OjqxH5fhabgQB/q4paqdIlU+p8dxbF8VwNdpEfmkBYer2
BMTq8XM1X8mr/c63tKPaGQc2oy38IoG5xhuiAoqHVs7qdlDEgOiWePAeXU1E3AsVwVYW4HkvtUMO
flB7w4jv9/uu0SjsFzSio4lgqYWrq86q/q4of7rOfvmVkjwhEHJwBJvSFixUL92DBcPuEadaTqv6
s3nl3BOVm1i/6EaEZBfj6qPgR/pULRRkO2l9SPNnQSRLxkfTrDNAzQcx9sfURbK/sj0SJw9qAL6n
c8W6fH4PMRjjg5oH8/zGvLn0Ed8Da6E0M2UcF5lV58R2IEqHaQ2y5Dg9gGocijgt5L9l4mGkwX7E
+2nLCpvGOZ+CnhNY1I6xZXcE0pU24ClNONVikv9OROtExxh6JrlBXRnKQ2R1PlRvN0TpdiU7UNq6
hJzPfdBI0vpt63esxUxtoDEKu+1Bla9mfRmp2Bjp3Nkw6TT2tPZo9t9mA0rbrYEypwgfg/scgmhd
2uY4SNvla14r+bnjS3UHw/Bm4ZpDzRomhJaWnVaoIaW5dvCq08PvGncw3rTplFkhh+qAkU94ycZo
aE7MH+x7anwSC9yz0UjMZbbPmecowZB8dx4OD8HpqBKewnuM0trD5FmBrrTpGoxgy8zyYDKFvv4U
pfnay3C50j07fIpEgirwrazRaAzE0zy+CwSJrVDDKBSWxh3N366JIGgQ60pEdy2RYpC+RRlH+EAe
Hb/W2jnhRqyekDNMsmvVDlKYZbw+Zo//keSXmmrB7jZPHNscKVbxbKnnIbllqNXSXzSr03icH+/j
BGPAtk47KLIeo/WWzNc1d1urWr+3zsCHaAjG+prHTHmczZCbpbzahvpUDV8TXgHFGQXPlMkU99fs
NKmfunEVy2CWwjLxCTlc2KV1zmJWQweVXPbXzIsnWuywRf8tf8Wy15PDPkSP/me5+5JwhhlCFFBN
m1zIMN2pP98V5pqDHvu6BcdbvTQ8/bnrAt8qMTsHEZ7erKLV4uTwuruvJV73P9CRp46GLIdlSIha
xJRr+cKc02ehnHwYqo0rhtzDU9G+pUwb2kXRo01SkFfInNFT8q6JW+xMfymMNcJ1Ia0E26B9108p
DgjjaCVRm4Zrdxy7a53zWj52PVyilj0xFbLFY8AQufrSjwKvcDyCMKd/IwwgsIeshMvdy5tzQslH
/61pdEUn24LJXHaPvVWw9cXLl99h+tCKZ4kPaUNJhJCFZb1fl+SgoQ4C8y+jRQytB5D5JYn9eT6X
MdUbdtm6DfSqRH0ZSL3d6sexOWwqsNqDTSyyo06wEgfzuryt1ovWOSnBYU7Ju/P412cvcnEzEBDH
0yc5CuUUbppD4PY4SsSajllSXVSCdDp9Z99Nv0Usg1hIcDLii1ArqfzLYEjeo3GunVAcB1O8rKi1
lUMsOIZ4GgouKD4tYoC5L+bNtVBQ9g1fl3tI1vlbDrcNVaDhTvP54gKnzUG/HyAVq/RYlc6ARIEs
MICi/6WYWLljvlTTMEI1iNv9YT5JxT8JWq23wixFhpiFmvWhV9AoWeGkoNoG7I11l/0kfjWKqyG9
VMImbSrXz7yvOHhi2ACNxcJAhhHJuq/0v6VxNftzWrjybJf61kUHVx3/D2MtkdHcDDRvDyg35f4v
nuAxsyjNzmJy0KePmUIZ8ZY3/lbdt/5mBPuRVIIjjWBkMUJqz+Ay/QGgQGIqjL+YNvWwjhriUFcJ
rz/5RtP/uIj/oAh0gvEXg2F4kckss1WD5igf37BOxpFsLiQPdiIxs2T/ZJLMYgXbfccNAuD8mJ5y
1iVJ/0qQGXbZAS5/KLy+ZcwNhypqJYhIiIDUALQH2EVfnaGLK/ikCWY/GvXRwOrZo7Qp0YJJDpTZ
vlZv+YL1+2DhycKp1p2b/tSDKT240wLL8KqHo/EoEm1k7acnQMBsPiZWhAGhmxxUjo97AE/Sde6D
QpPFWWM2Qlvc+tPEq9bwiJOgXJPrx+WvYGL/rlCOxSTUVVw88eObWbA0n/T2N4V3YzcDq1hHL2OY
e0R3mp/av7h7Zb41BhRF74BEqRrV9bmqwr4/HAVs74xObpUFXRvdy6ghpq7zi4GsZuwrxnvdtodq
2VbCpH/uLEAfVJGkeWo9ZthzfPc7i3KA91S8oYOVhBczwYASaUjDm7eyP6ljIObeXQ1EJcR+cBfO
ffGixyeD2LchAqlakmfD9FcFbW64UKIr+/qMAel56Q7SepwaH8slTzQDLAY5xiCrgj6ParJ3NPbc
Y7MeJAv5pG+mvkYEpf42KBtbAgrX8+6kWMFxQhOIhA0NPdohM2+q7M8ZFlp/qQ7N2xg/dfxhTSu0
Bp8eDBOEZyGe+DoanCl+4qNDaHv4BLs3/Vj0GxMhMbDJRcI5264nlfSGGPz/Z2QuyIZIR4m4uuNC
cZpXJC4kFdg+sCYvCgJR1HJNGiA5BYZppGDd8ge9OD5VLDB3qu0cBMQABev0OqmnxogwQ5ZlYCiB
lJ35JwjtIaEk3cvRcvGYFl9jzMB/HKy9AF2MYChIFvzVPsNMmwCCbgjwPDHhHCrUz7mfs1vLBy6J
osFTB2JHNpTbVTwrbv+4oiqtRqeYPb2MxDzEdpKWx+4zBpbvPPZ2mMl4CbLKnkx3EL+7nKKrSDKi
xHSz1AUybknc58IfvAxydbb7iZrlAI2skoTwgAaCCBhOLKWBYvjL6t/lKF3ctgNj9B6tK5J5BmwQ
47901yWc1KsImDmix5sxwoSKcJw39MGLKZLbfl5+yZpGVBFVjDutcvuth9wp52tZEuABUH1VYXH4
+JpVCXJb0D6xdsFC0IwzxK+PT4h3Xi1sa1bqMZXlFkMbqyI3MezpuaHL2LxO+qeVe/Q7TsOJQhsC
mslp7MXyWJb06/JOi0MEDTXcN8p2uR/K1V0HD/kV1NJyMHu7Xp+ENlTIIdaHo1T60hypaHcH/Cw7
3Hb0gjrG4CH6StYz90hS/ypsOM30MqZfunyNm1fKHmeNc+IwJiGjUqa70vCOdq2pT7Lmor1Ok5Cf
DjhPmvHMRzX9VkQ8PcBlz9PyknHdkzKtoEZ1s7uDNiTG88W3I+xcCFJo0lw/dtpbXvvZ9GESyh3T
UVD6YsaKFkptJBInt3wW801oXFYD9guNmIOULeBqbZTnGQufwvmP2Y7o1cauMjZlX6h9Nb3V1fvU
fpHsUbML964bq1dzDqAAIGZ4ioFMpTXUishdTfgDp0amIXrFgFRveC7BN8aS+Ez5QvsmEkoNFWs6
0xCRyclX0k6jX0/PRR5jM1jYFqjSHEvzmJFauTocL/nqslKxSenL/vFPVooXpThbWuDO8lPB2Uxm
SuYJ47ZA33+HV7v9Kfj46VghndmIhuGkqCebmOhY4dbMOTEbII9HIfPKTNKLOuLiqgw0QUsp/bub
AaISGnSa/DhZYDMuUh1L3aOcB7JCqmhigwWgXUA0nWqxFRL6E7uyTn1z7CuuCjsWjxMVieuN2Q8h
y4hkJQnb5ESskMCTpbuAo1pyKgefr7+kAXL4AXB2cifFRSqh926jeDxMaHNYL4q7r/bRFN+G+tRa
Xg++joz0FStXprgYOzIrWrRTbjFiPMkjQl6P0gIM1sg2pylE6lzIUa2F0Lr+uGCGOK0ySorsMufP
Yk5byT/Mk6a8/cY1ja983wK23J+7/rsoz9OK8hW0NlCaYztD/niIgxSTs9XjRRuJsPyCJcZCUKa2
PWOqJhyHXl1qHmsvx7/woqDeSYXhkE/7e85qdWiUwFR59ykSAINC4K+JaEqRQCgPk5l0qiLJ/MFc
AdmvABvMK6qESFwgrN7nlgMeUN1yLWSYAgiKjW2rpBMg1/5VQ6SiUdD+JMILjTkk6aWh9AeCl1KJ
LdQejyZ5/ftBPYrKueDNbUNjOD5W+z7vReNQ3lnEeSconK5+QZ6Nbq8uAAUespT7/Rn/G5Mb2ycU
h2UgAYH7Peirz2fO5VsrEQAKkj6ru8bo51n2iFjGusuEnduId4k3pz6hAhbG7mS6RuZBZIsq9qWI
xw1kTlXdquXTPAidXfBWoK8ABKSmIOFfODA/Ag4p/PHgHnbsQGjytgkDFYelI9p1RXWTs2xiYVpB
tkNODdbErxPuxNVw4EH0+Wcw3d74Vs04KlU2RVq8DBY7hacrb65qZ33ch4bpB/WuSOm2AwjTZcE6
+MbkXbOV/CcuXIC3nunaA9qX0LZyF0covnIcOjgGNxGRE5+QG03/xtJCs5jIyPFApVYSrh/61zrD
2V0ZoUAgc8Ed4Z2Eg0rfLFYfMmCX9z7nJDys+uUOckUlxNo0QU0vFpsyk6EjmS5+Cp1sAwDZDRDc
tb+I14qv5AErxfrA90p+atACwijCz0C9AUmm6Ed/wdFmXMU1jmj9ILLIEby+yQe17rgM37p0VGvk
iKjwq8qZyXRd7TbfE2AsJ8hVhgDfDoY1XJ1EGrkIApF8zsnT/Y6cAFTEZ3xS5WM/U1CeuPf5gqVF
QDd7vw7SO+rS+RtzD4mvuBfpQrizKyeWL7U/A71BIAOLjzVdL2m+OM/5eXNzZYDZBDF4QHmoJiH5
HEN+5fNAJ2G9J3SHA3tKR0W8CDEqtWt290m1ylbqg0Fz2T+RRWJ97xH2UqkZZZL/QOuJyA99/Y9+
t7WGnA77YdlmaacyasOjwglbbKw2LBcOWv0fuh+BUnIaLmtnxU8lhfTK6IdSCq3niWBsheRs3n51
JfCL0kS/fkSGDMtAnG8I99giIBD8fIbUZiA51aTMKzKgz1GpzuxYErk3hAYzuv6y69KEtAMpqxb8
ItEqUijlEA5vNg4J4iTi698EmbYvxMAvyCVgU9T2IvauiG0BfgnYiqyOxB3uDjthUeAJTInX8fMG
66un3I/9ElXU8xFo34Uo8ijhBGzAxtcFjAmwUiaqKpxssjcqEVcMP2/5q7vy0muVP0LbF5Ck8HjU
kNNHvGPkS0QP9iEv3Vy5MJWa2V+tn03FbfuAIRiHXPXapXgHIVL20wyPyVkIoUkGCaUDQbWexZ5k
0delRAlwAgZNaSjsEa8H2cNp30krtWqGB/VfvChEiyFMBQ0xn00qgc2IxQqZNkAg77+SOKjDCDPk
l+BoAOvS2iAjtxq+225WB0sEVWgbwsUUtoPIwt8FyzaqDlKwwtzPANg5TX+RhnpeuljLzaRtFXeG
bOukB7/fqYsk6KDMAW82aFfRokG7WveXx2JzPoPiEFzIWt6i/i1wUhK7FUxY+4lvl/bGm/nHfamj
rcAjSHg065uOn3ivUMJNp0jNA09J7yHPw0E/9Oz9JE8MhGIi3ic2SX3KqvsFCoAwBRtFarGeMYCg
6DD3LftSum86t4Ed5oFmeYHsJyYFL8Je0aHZpD3U4QVRKpF5xerrj7DGYknqy93uigO7ZpuE01M1
B/ka6SgLCN2QXYUIXmTwAk5uSg0gtQJ2gZUZl7sbDdwD3s9r5EBlwzMYl88Qm2P7zLSXC2eZ/iPL
CtrVFeuTtdCt6hicboavSx6EDVSFaNqoWmHbdd2+ExhyYoBPsPqhvRednHt5drPsfp0Sye0322a8
Y+xGeCt2bvrB7WmKFOT6Y3ICZHZM7B46dxKjRYAgpISxKQMxdfvNXIiO50z0K4pQzwDkQGmmuPzF
uVRlx/Hxafc9eLKbArkjY8MozrsM5SjYM/Ne7q5VUAA8YTVm4jcWl2tJMDzkADFAJl4ctEzva8P3
TrY02mtvL3c3RQ6NAjkrDYwt1D0CbTnW7ZoJMCZRLNAKl8+MZ4MY44orlyaFYwa8QvQigsCWHJ9w
JUWuc7g10RylHb+UqB8b2IABvFx4sl2TfRrAVQwq0U9FKl9dBIuY5MtyL9FJU9tIAqvbfclPogNU
j4jRpA2RdIDsjlHvYIxuRqRK5jBBsg55OgcqOdZIJig6pyGq8Mv+kAhQpNtvT+uSx76XJe9689qq
0YMmud41uengCAzczT74v/miz+pP3zbBPftMZ+rwIhIDoN4noh5Ie8TwtbjWetGoo9RDolXRaNDu
C61xRzoHk8oN8tCAecCgGWgQzOjUQSMVx1FmEcLyPPBugxYWx1Y52ZOEcUpYclwYAoHVmDlxIhE9
JWoXBJKgTvzIuslGJVxIzgZVEkWu4fAmIr6IEy5XcC8rB+psrN+umv620K6hX56ng/yVD9xfoBSe
Thw4wgZK0wR3zvjT7hcCcEWkwDuEqdzx6sNr6NEQWbpsWmV0NZDqaBFIXAaXExmYSHHSg0Xx6gcW
4qem/2YHZmRcNsj7h1cKKBs103TH84lAn3KKk0lu5vjHl1TRvdbPucrpvk845+c+udOjhfBbFJ0h
68MpXfbSysKmzkXpkmg5Ezh2/2EcfyDWQ4zJZyBh91D88gYElT9Asz1uN96H9LHJcN0ExwxBcnO0
Cj55mk8EYn7B/ALMgSIRiTKYDkrmOXChl/h4MBqNP8BMMkv8sINM0/8gZVItgEZrb1aIZ1R9rU7b
Q0n1O5auzdxKjepufCMoxn/4LJRu8qXcZlhGJg66uPAmj26hH5nO5MxdSNdhJgTBEuiFYKrbs1jO
xJjhClhtBedwt2/8+WKJKHR3iLRh91qXRMtQTHQ6k7rEW7DJsqFzztqyeBAfYYyk0wgGnmycYZh7
MNGQKn4keCGsvgVfu/G3qHPxd6x8zzjyNmFf/5t/wEPwM+L9w8kEVaq0wWa/ukkfMNnzSyLtbqRT
gyXyF30dEq5WIi4Q3QL+xiry+kpBC6j3hY3rArJ6Dbv98DmxC+/aG3NaFvbPwytet5/Gz5k1OGm3
tjp2fXXEdIpjvnCbU3kBwLgTBAFXFsVXLXEmRz+g9XCFUywxn+wKL/OUT/KR0NfW32QuIXkzGDd2
dH9GOAzc8md5UkjP+Nn8YaiTP1bJZYwBySVfg3u26J8Kbg32C9OLj49XFeMDZipEYj4NcbIT1y7o
yLH0BxCXj+UjPU8vJr9JSPQUtRJX+ViSwbSvHOts/Fg3BD/Zv9QzLpkL2RH/38JHU59sugwlu5Xi
9F31aoOfo4oAS2UXZlui5eGd7JJj94dahJ19Vn0Eh7Vb+N0XGMhwWC8FYn0Sqz7Mxe4M3AB7KRhG
KuGkR4BJ3M/wozdPPHfqa49+xC+u+Zkc+Jy1j+po/PS7+o3+5jhg4iEt4YGmZQ6WLxRNNh/hm3pB
N2o5mWOFiIAQeA5Oa1ulC3ZA4jzaKpz9yCYc+R+g+DgcSrs5kj+EBtYI75fiFcg7PlK7g9dhx2DS
akfFr39heBMShurdeJFfXN4Ah9HBL47xhePWrd3EUS8kAV8yIot301/6I75gFGCS+B7+cDDhotxC
JvEOXrHZuJkvO5QdOli3po8q3wFJRm1YeZLfedMR+OU7P1PkFlCUfKxeBv5Jc1SeCNF04zM1PZcs
yDxgLG+88XD/aj/NsoNUf74237G413gl/6+U0i7zeXl6fJPujukNLT+owbvpoJJj+fiL3+5+T1mS
8pG+8Dbxk+EXVj4+RO29v6hUo/LNiscsBCWJ7DpAxWcPofwmBEJkPeunIZz4T3Fb/PjE1M9itGbk
v9zw0Z350Pw6SJ6Kk+TSzHbIrqT6uYo9nJJwxRCI1OIp/2hObXAUzryL8RVhwmX+35jUnJpTd+It
GfjFwg1iHpVd/Bm/xC+vom7h6dnG5Li4Fj6fEDkvzR8OCx7AlZGXW1xz0DzErM1kp7i8GvqWZfYM
djLL+7zz0omsNHLnwJMCnGTY902yZ6X99JV8sc5Wy/ZjIuiWMZcWtIrnRXLZQc3GGwV2Ti6cR8a1
RjSFZkH8HEyuRBwM8auSRBxY+eOM4ulzQb6Bn5z0hQovrzvCtdTkemJBgpPEgU+KAHAf0zz/LIG4
mBzsUsIbYi3khlqIeupxLW9oVVB2qxcTOIlHqSLVcKHX5xUACV/R3DlzG2DimHOHKkPjI3nDVwHL
OkmHPn2CFjZoB+CKpqJDjhCqYjSMuONKQoOqnbu+4+hEsvHKus/uulqHlFwiY6c9k3KDu96UX60F
gXyZrERTGJtr5qFEE0OmDmJvpC2KLipBi+9RUSe3aB906AmYOecaB4SSv3XSntxlbAEFGRvUxz6R
uuhbYRGiOnLKYED4sYv/YY9FcIvE6Ig81scZ6JNd4mNxD5eT/Cq+3n+rp+mLu/S4XB9vMAu0rk3b
Xb+7/2mYt5PN7LP1qUHhga2SmuHSsKtVxz66P4uH/n3qn5KwI+DrKX1OI/2pPBbo7TqhInkAIM/M
nqtJefiyNN36YXhXikp30gx6MmuEW51Q6ZVx2H70N+LQON/a5yJEIMWRNtsQ6JxjouKbqDSRq65I
icOeES9QftZfy3BSr46m0yYT2CrR42dYcE4vYm3QwjVPNsdz/8OYDFTRHaifOGM0ItLC+H4cOB5e
hfiMxiy3cD/sekxtjvmBL9VDK/c0v0vUjmM7y4CM99a5f48/l8XBDbKln6CxW9lgg/tzHZV4/THY
LvbwjSTnc/k3RwOQ+g7HSH3Gu79bJapR6cW1QafRjKUv8L9cqdTlJfVBQIH/R4TeW+P372nUaDKB
MCaZMuMHjVtQ6fKO9/Ir3OzEe9ar7is+dgfsEJg0/eqmRqRiBUsT2zgjT/LfGEguVUbf01t5FN+Q
d/8kqomPm8fooa+3DESEJERqpSfcG8s6A89kfMjxTLyGJJH5K6oHq6X+IL3/jHVKEI6O77DSi+QU
Nw2UWldQB/piPoRjrXeSm2TiGyhVIb30zWdjfnQV5ZCcAPtcoqzZQZI68cKwdvF7EK6C3NvjAwXq
KbX93DoZ9ak/pbXDM5QvgLGkpBy0DdM45Q22bOTY6OPIFz0Y6Qvx6BBtSoac/zxwzpL2jgvItCG3
C1SIKcVue2gXnlcxnLD6aFsVMQnLpgOANlIDSZRhGQEvkrEriWHNHKESNBei15ihyu5wYssjrU+8
zr3w3gByVlVp+bkUksdEoKrFVSJ11leL3QOjr6LYVi2j1mB9qFIFNxXq1ViaDrWmvTEFTdUFb9TI
w2HsGbfUhRtyP86HZrjgj6NJscdf/CtuqWj7qyoT/ZS25feC4IxJbln16cTYRqoElp8LHkxERKSA
U/V0NR6fsB/tchOV50R9Lkdv5o+94hIT/WqDEJmvnQe1sQ6QDiYtHYdYHiV6KNWYZbUnftCYWjYs
oX7NCkIqb+hO6sQTsAexE1nzbV5PwEJxdenWI0uWRnCKth9zflJexbFJ+RFp1zzg28UPBgDTXcd+
wRz5eLOmw1i6FFKgkB+LUz85os7KtOvOK5k41b6z3AXNxvrEU1LbLIEj3aIcX5z5P/hpYiWqdRdL
ha5GxSMS0gB/95j5KAtBjBQjUsGThiPUp4A/FFRAK90Ol2XDveHEJGxuHbJOvLd+m7fqLaWpTLWT
2CYHAZpW72A5z4nGYjgGgH0Dj4XAccG5Ifui7MsE0g0qc+yZFUgn20A7EgmGOe5wp9mayPpN52HT
WnlR5ZfEehatD5PJaTkUGQqRHTm8OxDTdPxQlDclPw14UssqYkWFwmV8twR/xZymnZYhtOZjLEYS
vV0bU09mltup/stwTmixmXDMXxFtkiC1gOqROKtH4K3EOqpwgBo2EHAIol9wtXEsBw/tApn1b+iC
pjuW6mG8B3cFnbhHgVzz3Jl4EM+W8pE3F0EP59KbybR7OCUpgsWxwCNHOzopghB/P6QC5Jj13jIs
eTyCoM7GjZ9skZOIFq3jlUsr/W2VG4QvcZHyi5ZfMvPajNAOvlZ8z+OzkQFKXob+ZDICJ78UbRjD
M9UxsOPs2YXqE3g9FqEIv0+HH5MrC9FCB3TUyCfhAS3pKxzEp+QX7ee2LNtqYpvggeRjWfNZEaKs
fu7Kc0ECSfdEv83W5Q32nJD19b+3M7/AI/J44ibdYXqv60NMoCDvsZvMJIiFJGb1VTgLl4bQGEoG
A/DUFf0CBB1ZQ6B+lMdjbH3rj8C5xlE9P3DcmX9dgj33Va6OAmFB6NseHqG4Rkn8gVdQsyJFmggG
bU/U25A8dchKv1sQ4bmdFrLqazLpFB2TC505UXLqaDApthMLuz/HGEsaM121b9ymPvPxUN83GiGK
2d6kUT7UV1dd3fZkjlsz2sIV4JILZ7fH9E+6iMUxz05D+Tpkgdm/6ESg8bhWB37c1O6YcxTr1/vL
fXTQ8JinBufS1tlG0u7W/UfXwsONgZec+Sh88NZM42tffrE5tCSdET21da/u+iPc+YlchQbj+hzS
2v6vqHeUG9U6OTeIVqlc4qEp6nP9ZZoB+UHm+xQ8bgTMnBZOYk6sd/1YOeQG7ljudgQ2nCiUS/X/
U6UBGn+X2/zSsalWtkHxw772Zk5XQpQTd2R8Y3Hl3VUcnGwGoC5pbZNjFOQZOzVamQIp6G6rd1qR
XS3F8dHplatSOtMttGMR6oHZeN89L6iIEJEArXLHl9Ou8TV75pPl7GUwfEI4d1DYXBl80fySwEv6
unwRhRSQ0Jpye52U3/tRbwTBkSqiNRXx1HMa063XOYACdxwLytPcvq/1dUCjKrBNsqnTZ0jWEcqQ
1S/BELSfTL7i+mnYuHZAfwBDLbssEmE8enRYE029h65EzMPkCPi05SKk+/G9pSdJ3ssxYyGvJSjU
tMnSGXWBh++IQ1X3oWJWQn/jkL71yI6P5mRZHtJt0EfmboHWX15ykj098kfViuiyg0pEDCB56+HH
g3x9+Igiln8EDyJsQLJgSBdpwbG0WffMry124LyylyFPdEneU5ngD1ysoawRse5WJBbFm3MAyMFm
7MuB9lC5MTGS0e1LW2isxiD8SMg9OMRXRcYFykTT/iyjDbAt+GAPsepCWCGn5b/5czA9M7N3X/rD
Vg8wjCfjNr7zR4fyKonKpFUXjTMq28j4VT6QjREdu6Ove1L30kt6LW75UQkon0WdzfHOHsWiiyN2
hxm9nK5ijaDozOneGXTnnFi229lLSXsgxYWImcskOXAWKgrSOGyQYlu2dFH+97izftXgk6jMd8l7
Rl+YGurmLkZQxG4E8vKJ/mgK1hf5u7jJvEVec6YhU+CEo0J1awZVv7kFj/OputyfhH88Zk1QsM7j
2OOx6H1eeL7CiiBtdq0KXdKe8mFLdqlkNirQKOIh7Tm5LW9Ficx+P3AhvTGQc4H4BfTWU/WmkSAN
MFsd+NNuPB7RdiNk4ma9NyYUdX8KFd1sp3xz1XaN+zKSTKIM4z2ArPr/eI9Ik5tSyEN+E+GjnRxU
5+WBpH+Won53yz9ZC4SA1Gb1u//bKok/MTE6OBpvXPLK63idv5jsF9pC/1EE+kT8qWTavM4VdmGS
hsAA+L3AlVCQuF0fCgkxQcSqOiVuZjIfC3saXb718pOvf+3/aCriEOJPmb3FpBPRuoDqtQmy1Wf9
nAw49WiBqWbyyLFUg6XwX/V7+aPdxGv5w4wJ9Latt/+wDAJ6M6l0By1IvQ6mb/vK6RSkw5ZakL/w
o5rwIBCyZ9nCLy8YQiCJYts9SlkOEgZYdObs76xB28NFVgRxB2ilYtswyGcELebT8fWGOF8nZ5zh
n7DE/D7CNJquxav0k2NXv/Jgo2HXNEQPTmKQRrKzdvUziJlO3DMJP8xfyAChQHY88MSA5jUixF+m
S+ZWviEIaJZl2G+b8GWKlulj3iqVxyP+HUKFvhvTZbBiWgOtgijg+BVxeXG0/jZAeNw1JlG5DDXE
Dj6beORZTr3sTSMRDrHoWa4B6U9YrJXBkXiuaFXkm0HZ9CN+tskTryY/RvOYvMqn9cJXcbBjOUtw
P92f0qceoHBxa5uuSCTclBhROEBsFpmP+6K1CTvDXHJ/Kg/ln4UaYKe9qKltpOzwJ27PWtsyM1Nu
RDSf5DWxrfwAZepo3zbazVm49oimbL3WpM9yF39vzxEJm8yh6Efwv6bI0w5Kf5by0zx7wmW65SH5
RgSvVe+D4GJ0N/7Rp9qS1vnHq8iDVgn7+ciZ8VhCTBLcDGlzwf1vybTD+hkJIPRI8sTw3A5TOKd/
jOudD/2uZMhOnclwC7A9AdPEkSNQrX/kLVJuhz0PEED5Sdvr6tYJxhbhAvG9aaIJHsamzE3ceKUK
1YLL5zrEIZBA3LvwVzLddDScmV5jgCjjvSZsyUW4ZcE2lqSK7mkuRmZv/Usrj7WPeJ2d+VbBLCJB
6O/evSpt6n5ogGNdXulsaTFmIgkKNPIPkJtw896J0yKtOBRAZOj7Kn6pQ6LomCYQHmEVGOThL7I/
Gq8ZKe28U8R1DW6hBI/hT+oYnIFLPepXRgj0mN/Lk3h4RLv5YMH/SUH8uNjUHZi0XgbN9NoWjAd7
3XQT1K9q0NNRzTFGmOvo8IbfaZQi9eQDpEFHmZVhzEUME8XVgf+Hr51wb8lsF45MAPIUtOpbl37o
8f4f8k4VC4rlMn7G5nO1PplxuBCcn3sqSqXBrfRDoh+Wjq670MjD5nFU9WNRBeAMfOyzzM80qPp9
PLr3JIgH3H87Sr0bAt5eiUBGTynkB0qvjNImD4Egd2JtCU1FKAVVArYgSoTMsA4QDWFXOIXop2x4
U2kxiBhTGUStYle+Vh/ry/r/DwPWhWy2hVQVYbuiZiIXuK1TgirArpG6wOlv3eyFwLiHfDmSxSi3
nO0ZJUYc+RA5jSOhI/vVOBl/tO2xbBTVwRh8tNsNc/njyVJOcd3u7JJH/n6sWWr780SNQBHGJiZK
3yB8BRF37SQKYjOX/Q91CeszIQzIh2eAqCuWpbbBbQgGYCNwl9HVMYiQgqLbFsBAv2OSBxL6xYgH
OdAZbhaHeFR5WrIVCax/99LlkKJ8nQ89FdaseiRTbJ2UtkroWeHEit+PviUg/wny8Yj5V8p+TK6c
+AGXjPXY4eMDHjArO61cLLmN6vGQcMHwhaBqphHCcsf5MPUerbfwUVXimLAPrJ6ETpAJU/lg3RBO
a4vvK4DK4PwknoXJcpDJ2kFg9KYLNul+0urdVy+2XKN6klE88YIQpiGAPNmz5QyEBBcnNjs0X+i9
VMLayYIXQp5zfvbijIyC5JkrFZIy2tM8rPEXVMjPkcKdW8Gj17DCIiDZDH5j9iIkT1LLRsJXZsUl
dYU1Hr9GgGanUnFNHBQW0eFksCWiDCe+k8mKtP+HB34Oxc4LuM0fxGH/v44x/+jQQsQlyKwpHtzt
nYOen1juZaPLy94eGUWk5dDVBzZrlt47Spgi5OevA+ulKV76q0ZGuX586Od6uZJOTe15Z+6mGuQg
6slyrPxOY0f6j7Tzao4eOdL1X5mY6wMtUPAbK12092x6c4Og+QjvPX79eTAa6ZA9HewTWoUUMSOS
XY1CVVZW5mt2vnUXNah271wymzGnmPtsMa7KQ7LL/GNqLThxcxhYKNxJrPl0L/oVFbPGo9mzqdCz
SO5jfDf8bQCQw90M+EBUs5IQYt2F9l0gWKrXac39/DGXiPBbGXFABwGWatubG8k4Sj02CVOsf0S6
CaN9AfGSJoGJ/uwx5urpo+81SkojqDtjEu0jx7inz4LokPR3KuqNTfCZS/KHwxaoXNAxNeW4TmY1
MBHsS8pn9nWLTkQPAU4s2uRJGHvNRfzP2undtYwkgsdhPpfl2QBI8T2EAz8ffKqfVlBfixTopqVh
SWvMA3ZJtALTRKteo95PRRKpfWVl/FGTAkbQtrOkX0C3BXegAd/o57Y775MtHVFH2UjBjvILaVK/
6NMtJKCo3qhQhkiDy3lALcdYFcjml9hAAJKC7oAZ/JLVBTiJ6af7LGApm6uAynzMDCCyR6V6h0rO
4M097MzBbXDvsWawDcL0EwpInWztEPDJFLAEVXevRthb3Noybn5zPDslfy5QAIIPis6PO08/Vch/
CAzRPdXGv5VHeiBZz5yum5ksPlJMZLioJXRqym2iHw0NXMrUhM4fEarWqoU/AvWdglvxoUv3Lp4f
hb+1qHor6R5rr+qZd6xFexPdk3mKVGAwz9wViRVVaF5UFlCGWdLeRJiV1GWmPptrGjDePn+kA7qq
7gkOMe3ceXMvc8HsOmomE3Jw2g8gR9oOUegBHlkKirMrIfJVmVYth8F9UQt3kywpFuKHyICA9cma
nEO7iq9uY7BdtC2JLcOUDJ1qaX4nFtaiOWjb7r4DTkSMu/dc7p7uuqZPhmELFxLKY8J7Lv1F+cZx
ZeOR0u+kGVAK+86N9xFkTcQ+Zo1xjAEC0UF8QcaDO8Rj9aIB057ge1vPKYEhp/te0VCgVv/SIRu0
4VvYxgT9qQVXD5SUs5VAPo5dhULHAp4hOqVyA/5yoXEd4QM0HCEo4k4gli85zix0bEfyC2dOWm3G
1oF07FkcANbAnljDTIk2OXTYYmZCopdhxqEncRyqRVvQpZ3wlNwIgvyPuwTOMUxbdCBryHyIiDP7
V5TMClSuwpVaLCpqIi1Qxnunntu8GCYOf6l6MzqqhsjnJRLZG/ll2sOsLbTDAPrZAXxh/zLw5JrE
fb4ZBm2rN+kW2YJd6UrvTlCB7yjnumIunLT5AICbrTXDf/ED++HDVwkLV0LDFPK+bh7sek8WAD0f
jyX6tha6IEhTpzS4/asBiwOINo2yzRE4MEdYGre82IddRUKH4zzmGRuBpQ3qNOmKs0zowCBfh+Aj
H4CALU1uYvptobnTrrtLQlLWg0Y4CafFoSeHl5dCHMwCR/QjPk9YKvGd0SUnr1RwJ8FObqDnQUBe
GEga8Ibiexuofg6Qf+ea3K9QD6fcRU7gTcZCDQA8bWbXa9CIsvKKJEnjoP5YHaV6rVK5iCc9d1x1
zQNDXFCadUJfwyM9pcqBVxRw1SXS7UBQ6TGE01SisrLwjXWoU3ja60h9gSOQ2NHjNYLEbwSBQiQd
VQfWmrXAhrld1eZG7j+cdJW70PSvI3snUO8plwV9VH/V+BtCo4fYU7Gh5dpSZb5qUW2BNcd0daOD
BIUcXFdgFKKFtBIeziHVpkoPcnZnUcZPHnp7oxRbGA2pu4J+miNZvBt+FeqiphMqpJnp7/12rB0X
3d0gix0iJLjTIktPWkCuM8/8Q+nftfmt1Tz4SLKDkIrSHbUvEa8r7dgigCoZO/Aakv+ea9hHUTnd
qejYwseSb8roLkrefKBylFLXpNYZDXRQNPZ1Xj1WKHq0xwYHhWGTFVOd9qVzCJ17mSIr5Ag4/u9p
MW/rR0v4N6HV7pWieuwkpBALlxI1l0cPLnnA5H9EcubNKL6hdYJphLqK8bmRlC0sLsKahLDrtKY9
1M1iBw07fY6jebcsbzl1sf4b7Bsvfu3QxIAazuWtwgiPr4tdDf4qw07WYLqu43wlDw/0eJpu7yH+
BJ4n3mqjex1FWjp55iS89Z/IkoQ3N/Q5kSQsAX6MyveIGlByuQoCnZsdutFDoqOcdeuG8YOBdVYk
32ZD16IxHz9LPlDYXLNWqo2CjB7BgOcqWCaPbuyRNToFAUGVyA49sGNpgfWAxpVG0kCIFDQeWUvx
U2btYMEFGSVHomm36PMn2ejppK+iB+5e76A8+/pou5tuWRz8j1QC6DJvuE0hWbg1QdDoZNaALwps
UDYFEpVyqE0CwHNd9lF3tzmKkmBhcUWL5jYQBDipaLSX7nykSOGWYG69eCXruKc82wDfR0c7c+hn
FVIytMtB0HHAKgs4IUB8QQon2DyRAkgrQFm4zYi7IHyETkiCjza3EV/pQEPpbK2G7j7XHuRMYtOv
TBSQmpsEgEOYjfKtG4lyM1Az0EnVg44iS+LPBjTA2eWuceM7V2l+h1O3qWzScBf5ewstDczhi3SJ
65dNt4+jHzQvRGyJb0pdWVqa3TwbcJRbizvhL33nRorXOQd4+66Vo+M7rGturs1HZ1775Kc6LkHD
TaG/5Nxfu80os+BOjF24NsYpyFCb6dE2QeqPS3c0WlBkN12wD2mX7cpdFwNTWoXikzqOji6rgyr9
toNewAakiR3t9H7SI5zLF/OX6JSzqpIaYCDeffgqFvPMOPTtsUIWJ9rqAK7m0aelzl3gqlz4Q+kF
jUD/MaBAihR0jPo8vVKSkGCe5xgzcTuo/aNXHfDysIutrl5pKZAjtb9rKvlWUVtjmfvssV7BWMUf
HoyaLmG1sa34KkdmmOQRWW5qCFi/gVkGk1asEmRGn4P9NcUfyk6jUF54oEoz3NKt8sXUNOh0zksb
uXoga3D4VnF8lVmP1ajJs6yLTWSjdDeX/ZliI5yFLSTFIu4LG47WPkIrYkLnpkQswwC6OVGv9U27
7m970GTR0nUW1Uv54X4gedyidudR0NjBZHRqirZ0FajMvERoWVgrG/puupSQspq2XF02RMLZ1F2o
z92RoldGtdqnAbTPg7umIVC+Vu6GlqpP+pqs/Vu6a9i40WzhwgnVONn56oqDUGmufRZSzY1v0oEU
BG9so689TTK8xg4EIiBZZLgUHX1q7NSWMtKwmZruIWQloP/eqaYSgczRmodi24LbkoGWw0dezF0I
PsAnke+C8IvBtXoIug1dUxjwVN9j6JTIb1S3NoJcxlJwGgyg7K4NODSGsvSr4aHXcFBokS8RGBmH
UPVdPUOnxAZ/1VZozwmL+50xRJNetHSrIkTOrSK5V3LSeUWukGADdE8dk2LuvhvmtJAo3KTP9jC1
IEB0s6Bf6fkuzbhOY0UD/WIr20ujXDHv/W0FXtDGQmnZR7tXN7/SYVX12xwWXwTQdY6Hi08hPDva
ybKlRwoUiTMPaBunoAehj9rIsxo+RdWhFbeVQaYzejDU2oxdxs4wKN1n3Hn2FdpBrGkdj3HAvbBL
roe30prjsBPvw+6aGAO3G9cbVCtLeozDuBHAqCna1rcQCKDMtQkFaflUzUazxQr+HVofiHCCcgw3
FpgOC1IVZWQY31NCzaYDGGOu9PToip2FabcM3pie95Q/w2IhSY54SSYqbgOboTyq3l1cbkKsqRD5
ueriJd6OEi0bg5i2VMQ6I9Me9o6FJNmmgd2hg+ifp2I0giE+6/cSMC/mOUGdkxvl2IqT1JUKgtSk
9ImErmkFgAg1SDQqlG1lGivHfFh4+YFeJ5pDKHgGaz+ksX+bxov6wwTKB1OvIZ2eKcBtnX2FFJ9z
UEen8bXTbS0PwQyIIFOirsklNNg5JZnjXnY2GD7q8iZF9QJdqGafc5okEBEOuAhhrIYkUmZuBh2C
PG9uZmM3UD9jfCq/e8hMlUj/bzKTwiGFgoWgWRQvEjj0NIZYPOBCAJ4oqyLbZmjFDgu6cfHRBnJM
Jb9cqZxkrGfWiKIu0lB/NiouHo2POnbjjIK0lr1xFTjanWP589LjI7t7L6cNO4Ee3lK97DFaX+n9
snlREKTE8jyaY7M4hz9Of5hGBac7CR6KleRECD5K/bLCwBEsDjAPJIt80KFTqq04BiHuXtoobaKa
RMgTfYSseM1Gjo9WpCvL3KUxEjRQDBupPCSuDMzKRGVoGLVDNcV9t3NUaD0H5prODckQsKcLpjTI
2nRaFw7vHaHHoZQ/zbRfBJENULAxPtVQSjZFp4EUg62S4oS9KLJDJbJHRDLhRZQ6REISHr/qS7Rt
y19Z2wx00NC7DpteWviiQpip3BaCUqhDzYe+78bQMcp4SAHnGoQp4OcV9AKgzTyxUOCasPNSY6ei
tkDfjLVnDHC1M3luY8/Xg4TINNYXEv1pTvVIGuRq30K4HErYBVUshVy+lZ0XD+3R7y1IctXWbrBQ
juRfFpZLCIL5/g1ZU4B9s9AfQvUYpy9FdU+7yYLsdpfihaB7+6R4r8WD1tJvzPe5szf7OfYfeH1i
WIoGiW7cheqtZKOUTSlb3poYspQzhVIlwby6kbgRiexZNm7a9jaF9kj219br1r7Jsgf2iTBYnctw
p7k3QqHgNxInakg6MNWDt8BHfZgt1ksb3r1m3BgJDTLnVUvpU6499U5DWq5UKWquWuve1rfdsMaM
qkoQMH3AWlfUiExsNYoUnSn5WxokXEI8Lhh5+xRkSws7lc8swAB96pDV2cqdWu4aGFjJB+e2BybJ
heDs2HNK0NQwpoWrg6gTG6InWKdfHSZWvuW+VZlt8wEtPAFHe9UyuiNOjKa8hZAjd8yWsn1coOtX
c3l1Y1FS/Hvj2osXFpI1wv1oJZQXe3UkjnIf9bGlMEL+PPACsHykSqENcFrISJFgwiBJmUWfmAuo
8Lbm8JLG6OwDSMTVmMKH8YKaZl+shEkiHQ62Puvb2w7DBYySbT+joGK86S5xKItApXg2JpACpv9b
ad+TtAyHRr7LwFDIzqdPnq+0HyKYe/Fa9R7b4CjbDwquriWuZd6RdxyVN5J91AuIIoesuCXAYymW
epsSLR8gjnVej+LrXHONnKvHxjI5U5ttAXLPpWFnPUtkPyjwiHYR5BYXBx27MBuLPl8A4tg2CMBU
LHsywF92IjGujEyQNLIn6JCaiLMc5PSemnXVk5NeB+BZ2utCIA4tY9looMpFvymrjjG8oe6lQCuD
8N/AxkDB6KmF88sU+i5iSe11GSxD9eB7755ztDhblPQjl+BzHCR1wfHsex++flCB1LYpv35XFy84
5mbymxhtX1Ta4RLymgAhDOutIYXvYVsvEqDGiXyX06WKq2fqGHl2p+cL0fIKhwpNvXmoHxP1Xmbn
+t4nbKrUiosJTXo/TR49papXhUVD0PNohEtorzj9o6NLe7fs0F8tr56Hzyp/yALQRATUDNaDLp5z
k1wHxSPpHbIBPU4Hy4hiKxl3vUmxf4Z0m4GQoyffx4px7IqQ8Lovn9v+0GSHIfvFvUhlGyCQQHGG
XrcXL+t2WWWchIsguGubu3xoIEx8Rgk+JcE2KbYCdKBdvtrxIUFsQNu35AVFjAu8OXFoSMKqznCI
Jp4G+0rfKP6dOIbJTaZWq5rPHS3km+ENSUrbqCe68mrUVyrSNSYYhydPvNpiFbabpNzV6PkVW8QV
PMBStC1qZWvx91He4UJS0ZFBtC8aJpn5HIMnQpRTQ5a+pWdx74T+PaaMneTfGljM6ndxeNMpeyW+
LQXV51ffuQ9BmFXuU0K7D1Ww6s7jPYBOGV6SgwseMFjhoT0cwrsM3nHLgNoOANIorx3D4SnWykap
79kOzJtAXxnhnN59RULKrG8KddP5twA7sgwv1mlyoPtmWPcNoksAjuOM/IFS6mLUc7Jv4vCNlAvM
LslLRfAMwtsofQ8d30M0ONqYSYspmoTQsMpOpttL15n1iLSjpRy95HZQ9rG75S4dowOn0h6Jxqoc
LaDeEdOK/eiUW0k/1iRaxNJOulWybQR4u6PXBsYUqmO294BNG9le8++1ljxkougbHdMvUPXqKkrW
lv+Gy6kW77Bn10d123U35coTxUvx4bf7qHxM9KsEerxOK7zcykhkDyj/PPUKgJpa0PGvG9QAHPTq
cMBQPzOQ7TUyjbwiod5Iv1x3Dr1a3k4MxAAD687kZbftxm0R6ezBzXCUJs9x8GIgjh1SXKb5swu4
qTePvXojkoWeb3WQbvpR1HCZg6XkX1niVk9g1uWLMn7u+nVF4lPV96r1GNWvhrwIffSm7zno/DJf
K/hAZA5Fo6a4ia1lGrUjJzcDCKp48tRCQzN35rYg6ZE9C9MN4Bd+T5c2ocBVJiiEWIly66n2Taig
CidLvCGR2BvJB3TWyDnA12el6AhiCYQxUa1diFhkqNAufbl6qoxF625J4FUUdOPb0H+N1OuuexXR
LoQfZnJ1blE4RRUmFkcui0r/kvaoJy/0F+JWkb7XPn1+9IURLdN2crauzKNh7KVCp456zVkC1MJb
2cV9CMhJIew48k1Q3DdwC7TorvDQPJup0crVdhH5+M4t6VGCh0hmrAWKgEU2LcQdjcBUfdek6947
Fm+5uXDpAyGVT0NviSdiqs9QJakMhO6elAG8uqbAU360+zclvw0LlLjad918DltAMAvKhLW9SsTe
r+40Zyw0pMFN5e4HY5uhNScvDTpsdOo5LbMHExVCPX7UnHXcbNV8V6Nln/1qo5d+OJj5Q1gi0PuW
JBtzWJJ3mRH1DVQWELxBpvCzpj9dR5TFgDdwJa7p+RirGnqgt8BC0jQPAe10qzsS4bBiA/mrfrrx
rmZPh8QdcPbAeehrZu404GukQCTIHbmI4R2+q4CXg+sWG6HN8V50nBV6/1i/hiMvlpuyk7/o4gp/
QwtZeuOYqa+AGu1kw9Y3k18eQnzOsYrBS6xy/8VBfiYK+KfdsMydjfcWZhgmCpm8qPTnmrQXBSkY
/uDea1O8lyYplvnUxLO42PvaTnduHe2jij9N2PLBo2zdB0B1C1LsUW5v7VKrxpAr3uiJgcLAtYPY
OSxhKhESwI16xzNQfpLKXQp3NIJLkA+glSnLt7FYFaltLGoDhU6p8QFhit0fS7mNab5FZDMuGF+z
OHJt8eR919WTSAfjYTg3CO5H2ZYKccmlQtooWNpRKzOAvUgFvsLOMz3sobhv033rLKscGXXAIngh
keDgIIJ0xrALwytplsRvinYrx9cgTANOT3xIbF4yatmfLZI13jXFZqvMEbg8GrtOEIQ2UXDdlAjR
628cIX6+f7RL6j61x43eEg55EtLmNPb6DXBVYa3KHacvuEyLNF4vKEpInzVOnG22trJnAVUPJ4e5
HY4EoJWTXindvYHCYlku1e65GJZ0V0v9vpTuqJynJLZEiWKm9Fe6BM/Aa+hRX8twd9Vfrjblh61y
kEHkJTMeJne3MmrCSN02VOORQAGcP89bRMKORYuRGJRIfF4ophSYBBIl/rgmd+lDNCAz9ZQi45ge
47Uon4h1E3tYmfbBBDfkgolXDkO+YBkb7a2rvzdQyVoLw8xpZ8z8dqOpx1Q9eHRCAbwFNcLbMtJv
Uy0fnUclWJ3SMYoeMRS0QLI4Rxcdu8CcNSkw2A1400Q61j6oASRA1E0bLwJlxR3RfuVLFoaEjsYW
/KhsIRnuTcYIrgfPRt0cy8DchFc0tisUJOA/gwumZNceUu+AzqgdQDu+gQOYhQ9NxgGsHyL4df7Q
UEd+zuqrfuwK0Veq1rGMISkCkuvEBemGiCtU6zlLLSoQzp7KyZ2Wz43uqDnX5EiJ+iRojRmHBq2I
T94NExqJTaNeB1QFfw3981CwzWoyzWQvoNVB//E2bkhTcxcTyzBGCfWXLDzmFhAR1D/Iuv1NN2yC
gQLwdS+/N3gfrPoco02gi2MNTdiryJxW1/Gw6wHb42wEyb6aathHcdPlu4YZlF1klXYsfGo4DZwk
PKaGedfQxZhE+Y2ISSEfirwWkDWeKL0oYEB5Ce0rV11PfaYFSIHToqCWT3kkSV/w16l508OreCo1
dE2WA5ZMPs4I8wnqu36FKRg9cfRGfv/tv/7xP+/df7u/0mMa9W6a/JbUMaWTpCr//rsmfv8t++f/
vf74+++6oQtTs1XNMDVN1hTNVPn5++uNn7j8tvJ/LLOy1K7oMW8LF5mFYsC0/4R2YoGcivDDwXIQ
1b4FsiRhAl9eQb2t6JG9nVD3V/BM1kAqHGlDDd5K069KDB2Sp6xfln9odcj+VQPyXZ6qCfKRF765
0L99c0uxVFm2BFrnsmbYmjCN79/cafU2NB1a/qGX5yjsjf7hen1t66NMSiPReQBb4ngucnKNvnMk
JN3EoKhPMi4VqVo4b62t0mtoBy7+hS2BRjJpXsnVjckD1kFx1YSWeawMDXAeCvQzS3XtZdk4V3+8
gf/69grKP17Je5rRSHa96uRf/3GXxvz3f8a/+ffvfP+Lf+z99yIt08/qx99a/koPr/Gv8vSXvn0y
o//57Wav1eu3f5knFZWO6/pX0d/8Kuuo+tdSGn/z//eHv/3641Pu+uzX33/HLi+pxk9zuQD9/ueP
xqUnFPvLUh0//88fjg/w999v64/Xv/7+r9ey+vvvqvU3SzN029ZNy9JNTbCoIXjzE6H8jSWhybYQ
umaolmH+/luSFpXHj8TfhKyoqm0KxTBtw7J+/61M6/FH9t80i//Y4zJSxj8Sv//ruf/cQv98Yee3
lPJ9YZqCz1ctWSiWYmuyrNgnW8odotIIE0z12mk7x3F15m8I7HNM4acUFm+xA5mblzaD8m0z/HVM
7ftmUI14cLSSMSv0y+Dc50t3n0/DeXbkVFvaU4SNFxWI37l/Z4BRwEELZPGX93MmlCjjhvt/oeSv
32Gcly+hpBd9InyD7xA+xICmV2z6pbqnfjb31xyFU6zMF+7C3l0YdpzOvw5ry7pqWaZhC5bV12GL
1DKayGJYiDnrDifY4ApoxmT4pOczS6bB9MJ451/vv8dT5e/jOVKhNmGWYd+2o+2IzSy+CscjBf4p
V7lFu7r++HnA8fv/8Hzq+Oq/TKtJN9OOPJ4PqvkaIvdSXWoLsSpXPw+jfD8J/nx9itAs2zIUXdhs
na/jRFXrxVrOOCDC4qmY+5uKHHFCOXxs4CPLdmkizw6oqZqiGsKQDfnkxfVBYkpRwIDBunwVU0Dr
V82qmSJpACdsGSwvPB/7+6/zqBmWZhM5LNs8eT6MnuwqQ8ZjApjpCvVbfAzLF/pkc3OuXquUO2/t
JbWEN+sQvv089Lj5/vIGdVlYum5yiGgnG8NRyrBp69wAGmjtrajfBl378vMQZxblGGvGxyP06erJ
w1EuVzonj9kECiVRgRdHkI3SNMjc/e8GGmf5y2ocBj+KaodnqY3oUHbpjRxzny7zzc/DnJkynkez
ZU21DZXN9n2YOByMoSgZZrRuQCzbzePZzyMo4z49eSvfhjjJH1xVKjW8u8b1Hh8AhyxBFU7NDbin
C1OmnAnOpFa6adqqUA379EAw3CzT25aRQL9P6wPqcbNiRXl2Llbe/uenOrPINTavoSvCpIZ5GgyH
rDQtWYlI5yLvyoa8TKvOs46Jc6ugPhVlF4LvuKxO5/DLcKexsGzCJJZqhuvRfEi9Jz9CMxrzhwCC
iIHM7M8Pd25RKLohW6bQdCGfRqggzN0kaQgYPY59oXHTDRdj0qUhTpa3Y+a1Fsc8EM2/VY9v1ILG
oYDBOe8XMqUYGA31qAlw4ew8t32/PtlpKEwKMxIavX6FzkiEk3UNhLOiev7zBJ45Slgd/5pART45
usqiE3Fc8nQ0/dZlL89aHM2K/t0oGqxz6JC710AEfx5TOTulpmHKqmxZQj3dyjC25VTK8a1up9Y1
3Osld7Qpmryz4QFS1cSd1f/BUwqSOUMoptAV6yR2JJYfCT9gu7mpszNj7y2p1M8EEJcbUOnO/VnS
uQu9vBSCz209riSqbRGGVWLw95DV6n1rNsEYgjFqLvHXscXOdkGmc50KUxSGxPbCzJ6LK19HHGf+
Sywug64KfZNMZEz6urtyWa3aBXneNaiKC4f1uZf4daiTObWrqK0rh6HcYJCxtQX9UzH6hTd3Niar
smqRFJCs2+Ik1/HSsrfoA4y5Dk3gRbjUJsNU2qBZd2FVnttwXwcS36dOKoQXcsVE032kxTfPPQTQ
JjQvPc/4zk/j49dhTtaEoyix2locY+kchAlei83W31cT+Qlv1BWl9gsBUpwfzxSmLHP3ENZJHIkD
uzOrhA0urmnJwwF8KRbKlX+AGXSd3oNoMtYaGDP8G9F6p3WzUacF+N9Lq+X87P77a9gnccZIFB0N
bl6jQETKqfcd1GVUvC4s/3OHj6rIJqmjYVqGfpLzDCT9djEm4kodBHMj0qmi2znNmDDBTHLoMDX0
c8wSbN+EfxZQyVIKUCOxNWgApwTaLZFw91GFaJMWdeWd3+GU5cV9/+vnL3ou6mrcOrlzqtwJ9ZMz
pfPcolbHBF7euCj9WOsR6IZyy/rnYZRz8/F1nJOX30dEfq1i1sc0IwB3gaS/PAVMtW1W2gRKYQPv
GAZMTPVmf2lDiXPplGYLSxEG/1OMk62L4WmbxhlPCccWY2z9KTkCZ+wm7ryZzN+tSb2mydrPqDa+
SGvr0loY9+vpRvs6+sl+1tM2VAuTZy/nPXduIA5omBA7iIZw2Zv2PwiHX4c72ddeppuxPg4nGjoS
7lFBHfznt3luC2kcYRoLW5e5jn0PUE0YspDGXMdBJaiHidQqzU0XKzc/D3Murms2K1MzxFgCOdlD
suE2Qq3HtUkB1EiQu7BBwlyYrXOVAU2XbdvmaiKP95TvD2MlrZCa8WHGg2rYedPo1hkVz3lF5lKd
w+INNpdv6uem8OuoJ2vCtL0uNXtGtYZ4Y4FizKpRgiy/9HTn1t7XcU4WQ9DpQxEM46vaw/Hbd9sa
va5+Rul3aq8vhdZzL0xXVI3LpNDG28T3qRzcuB5kAhyQrUibaJb0liP0/fOiUMZvfLqbVKFQLuOi
rJqne7nsO68PM1IZeizLYQ3tbooD5wxZBfgs7eTSM50rPWgooGrjSmTc08Xe50kt9IiHMq6rtV1N
EAycYjIyiz8KdOgu5YdjofHM4/17uNNbi5aILE4bDg6xtDZAMCoC49KaKUtnwSPPrIV3M56L8S1t
lH1+KWs7F6ZVVeE5bYWM2BiX7ZesLQRu5gdjmB43QwlNaUYrf5bNrbVJfx1I9bRaxrf28VKN8NzK
UVXNHIumHBPqyTJN0AHCMYfcIDHKWylucFv3Ly2csznweMiplm5x3Jxs9GHodfOP+yCqEXPkhO6y
DzQV56BxxvoYJvDLeJYfWUULb3lhzY4f/Zc1+2Xok90u+bFi+TbXjGA9lsmaLTj6cQ3BPVj13oXo
fPY5CWmGbskGU3kSNqXMlJSkZy4jqfjVx9nH4HpPDWZvGv2KSS4JUERJ9s9OwbdGwddezfl1+2XU
k0QC11pZbhO2JdzdT0TAjD1Kf1NniQ4hBPEJOMlJ6i7NTXag9Lm4WEA7u22+DH8Selo6MVI0ZnXF
zFrWhxDZnKl/jeHOwp/a1x1GELS8JzgPLR/6lXUhyp4L5poiqzSrqGWppyEijAspkwJm3KN7TraG
oM6T2T7/vIjObZEvg5wGhmZQwqAvCAxhCP7HbRBP6uRh8h8MIlg67EHZ0E73YdNVOsAQprFFdSHF
ZE8X5eznIZSzs/VljPFBv8QY2iDmELXjPWCJfC8s1iXCsbNqpe7tF+sKzsPc21wqPZ095TXeDsUn
XSh/qUGahWjUxuccLOfOEj3rJcZGUTXJVvoSeuLUvRKrZDo8Y4nwnzytoYz5i2KMBd7vT5uqkSmp
ghmVN4CtF+abC09lEizGDQG3eaTPJen00n44u1gMWg6yxVsk3H0flQaQnTrSmNSg1GyWLvImzoUn
O3dUUNL99xAnJcouc6ukVBiiyYCOQYXE6ESGh9LplG6grV+Yx0tPdBLVTA8bpQQlxImUz4rd+A7D
l/DenjKxC2Vj5lPAvRfC9rlA+vXOcnIoqZI1yLHGkIrLFQXEbwwgU6WdC6M11m6aS+Od3xlfLmMn
OyMKQmfwx6ZDMXOW5Y2ywq7oJqgm42UBpMi0f3MOwNAuzOzZ/fhl1JO10mhNFWoN+3G8miHRjsYc
nMgFzgTzActU5GyKJd4F8wvDnjsTv87uyfpxjYj1o/6RaqB2jUDsNnnUSbiRd0imlx7y0jOerJ6g
NWq3H5N8V2+wg2jt+irMa+fGFJ7qXZjQ8YufHvZfsmDzpMDgDNi42eNhL8qMMnoLUi+NvB5KQBQj
0mXL/cPPU3lpwJPERrI1Xek1ZnLo80NUhVsXWxc4TcaLFrmXAtq5ffj16U5SmTTPMycQnPOOGmz6
pIPJf2GrjxHxp/k72XZD0iSeJfOugrW7QgeDuqG3ury7xaUnOdltg1fo3TBejZp35FFn4bX0VE4R
DYQTsbPlqbt27wQovKmHPuJwpaAk402MhTzBbWD28ws8e6f5OqknW9AVRS0HYxkaPd91uMpppMpH
cUtk4yyEKvPxvxzvZO81rptDm+TRzSs0Cbf5FIjdI04dEzHT3v6j3acD4jE5LCxqYqfVZyMNurLu
WaAunhhp8pp51w6a8xce6sy60Q1b12SV2ycn/ck26GQupLkDej1C7wqjnPpVfzc2xRFtypm+BEIv
7WFSIUhF2aVfqccLw5+JZ2RNlDUVFajSX7qCeiolUaqM215Cxojk6k2KYACWAwzCxJdeirJEssF8
SJz6qYK/pRj+hb7kuV6ebpJmMMf2H52v76e+6kVD0zNFkxZZPWtIcSmNIYwrUylTJwnGIU0jppYr
QXdtVl4XXVjG58ps3Dm4Olr098bp/j5+7MV8MxcDoOEK1+V3xK+Ktbs1t2NpWb/Rr3EjXZZIVT03
e3nlzNMLt9czcVC36DDTxOZ6R0vz+/CpXLRtUyFlrbfIPLPALbwT/QL84IA7VIu84M+v/Ex+8G28
kytPaSlJW3XwDTJfh4Jhebi7OGg4EyS64d4QnJ2uW7z+POiZVW6ZdBl1wV2ZRtLpQ6qSa5YhImZR
+NLJHb0iNKnCaiJCHyojkFA9uaoU+UIqNMbCk5j8bdSTN5uqatEOdJFJ9ggP1dpq/Qvb9+wIQqcL
rWnWXxP0UBYe3CIL9r1YJ9FTiqbIzxN3ZnUQf0zFANOhUek+OVaUTNL0flQpVtoICxMADz5E8EyZ
GHpxYSOM7+Avs/VlqJNwbqZd38ipb2H3ZS4MCSdYSIuy9ZYp2NBHdz8/15nUxjJNoquQgXCw7L+v
+qS0s7zSM2uSl8gFjzKYhB8db9ifhzk7fbbFygODY9LE/z6ME6ju/6XuvJYjR5Iu/UT4DVpcbkom
yaQoFkvdwFgKWms8/X7B7vk7EwlLTPVe7cW0tVnb0DMCHh4e7sfPgXcEMwkeuMkQnisMCHZBctVw
zF+3NXOwbBv2bE2x6BQBSzm3VZdp0xtBxFB64+wchyVJ5W2BArMO+WdISlPD/Xrd5Fx3j3qXaQtz
wPPUyfpIgkt3tEKObKTDj4/wRVTcZqjcB6n86ivw+6ONJUXmxq/lP48jjm4qvLh5Hoob5Hy5cZm3
fRcy9KWM5rbmZQ53FwheBvGNVgblbDIg0FbtwpGeK2yK2jp3pkIhH8jCuVnTVsOUP0v4amDdScIX
BxI+t/glQ5KhMtPWZuiH6fnbCBNCGf/QmX27vueXnmtxVRu4Ey4FLnFyIjvm0Hp1pAEZMm+ZG34A
eVl+MLNgAX+kXPqTpdmqrRmaQQiR35tTJxWHPHG1pGrenxrZJ/226zdQv79Cs7EHVb1jZJNJj6f+
qG2Dnbv98zUKP7Yd9hno5cStvKiulLgi2thBtre1ByZiHala+pSXwROItGKQdNDdssn3zz/lECWd
24m3OFomP8qDADdmDK1/Ruto2x1Q17AQIbi+sJnL3qLeptiyDkAbWMHEZlR5QRsKaCOFDQRaoH50
IPhnDHrXruChKtbtJzo2sHQ9yjsDtCNUCEt588yyDZmXK00AACgXVeMcvpK6E3mlTCmpGVcZSm3X
VznnOpgA6kVgUIF7TQ5J1GVKmZTvrtNtdRqWPbLvaFND0qvceHtyqsH/QH9e20IIDfH9QtSdX+H/
mp++JUdZ6suR0V2Iy2nYVDWcqvHCEpdMTNJmunt6ZGasMIIuVI+/RtBLXt/EJQvquXdqsm7JY0GB
oc0gec5/xsxEXLcwg+OxDIWyJaUu870Ge25CNSVLclv2SfQtEETbKiswEzdIY739hSJQFtJ94d3n
V7ww6DgWtxS4Xnuya8Hohv0oGhbm4BwsO1vHQ3oTJ8H2+sIub91zM5Ot04ug0SVV503jDM9Bpf52
m26T29mdKzNyft2WuFUvlgQMlC6XKYqwk1vXrywztmPxCGU81GBIU1Pgxdbu/QpJZt/fXLcmDs41
a5PkeTDbxgvFWyVGbSIxddBlDlwlJoIlkMa3HwJoa0O5WbA6t5+6pYO7kk2QvdOrVko8P5QBVTAj
CvAphucRWRPvyWiTBZ+fC48G+C46ocQNQsjkciurMojGErKNAYnZLcPtMEo1/abV19ENcvdAzCyU
EcFaKI+Sjf7e6i+82Z+nbdbZzxBn8+TqM0MlK+2W+F/FLvOW+VqG5kV1GM1lyO76F53bW7j5adXz
KtG4j85N2RnSJ1muUC7N0XqxG8U8xBSgnmNPVW/DoSo+XLc3468mb13Ncpi2caivn9sbwjaNwoYd
TsLPcW9AmgJpXvqhiSHMQjrrurGZxb0HFhWsoMGpn3zO0A0lrRt56w2W/KTXyp2fxR/pT0PL6d1c
NzWTrZgalzlQd0Mz6Tufr0vNfauMPViRYxXimgFkYvA09vomj5jWs35X8ut1e3NL47FM38pk4kqf
Zkd2EXmFJfMwag3jJkAtuJGbG7kAr4SC53VTMzknOGPxSHE0spSLHmw1DmXpurGFYBzjjNv0ESKe
lf1DWydMQyylB5cxWgzhkB6rYm7moiJDHz3zC4dyRM4wamXfy91ns1MXvH7OCPezbhs60zsXuycF
WiEx9Qmu3WKWDIUVmElQ7VjYt8tvxGDAiZVJtAzD0am6Wqgrv1qPys6E25dSJcwl1tZ84Qhoa4bo
v8fH5POC4aXlTZzRzjskfnQMK4+i61LcBtvxrr0buhVDljvkvyhuvyyhxURQOr8bzlb7HltPgpaV
jBB9FBhN0V5vIHFewnIurGoK5bSqxGHcDgOo+UmAccPsAxo017duyYZ6fox1U/bCMsaGHYO28XzU
mp/bwFq4Zy6D4PlWTeKSOqq11grHaCTKfhl04wGkYzfe8GS7H68v6H1Xrn0W8dlOPsugJnJcUwWC
NnKFzqrAsumv8aP9lH9uJCgHYRMn089eGCe9Gz4X6SpGsuj6b7iMjefLFZt+8hNkEKtRXnHazOgl
cz8NwcEa7oH3rWF8iYyFeuoMYvXcmjiVJ9YUrXbcpMeaGJbjaNcfIUTcIl7nfOkegm22Dvbt7bi2
9tlT8JM3nvIWfIl2/6JTdv4zhA+c/IxUK5BFz8W+3zNCthbVVGc97Ey22Thc39+ZPvm5rUmgSdC8
cssGW9VWvy0P32ARiFbRUX9q184e2eBXf6t+XrL6Xly55lmTKMPIhOO0AxsttDCR1l0FWwTa1lCy
PQVHyN3q22bD8PjvcAs13SZC0k09Vp9jWiPXlz8beET1ngqhKLFOUhhLtfU4JnlENzIF/iCvEn3p
uTWTGLLDDEIBRAUHzajo+dccPYPrSuxweD9+QSDvMByRYIKBx6ZGr2wtwGVo1OzQr2zoNcENgxDk
3VJaOPNgOv8VE9euS0ASiojrEGVv0Jzp9tWrL0CPW3T5XtqHfzXDd25y4saMHscd6Y44TbBhbMKN
Yq1QGdooW5QXnpZurnmfOtnniScrdu+neiX2+QBtMakGSglfm+N4F7waVPM2AvSlIs3XfmAMfAtf
T7iPIYtYDcuHajZqnfyUiXubWat6xsBPqTeoEwjHfrWllQZzyBPybGvkwW+dJw+86dfg8V8kQRYF
DIOXiC4m0ScXROgGbhklHC1Lu28kOP0QeKGRef3czNx1Z0YmN0MU6XD0aSp7rf2sTdjFfrXmy3UT
c5HpzMbk3OhpBCeOx0Li+xwVmC/9IXpGEeUB+YiSdOiDu0JwD9Vl6+N1wzM37JndyUmBRa0McrGB
do9iD/+8cdP7wmQMaikMLu3i5IAgGlmabc4uVjXKVMVb2sSrvlwYw5gJcWfLmRyLynOZrBc3aKT2
axMytXj48yB6ZmHi7eEg220ZYKGOqSGgdWL+uv5F5kLoqQV7grAgdFWOa7NR+jMKdjvztd4o5Fg7
hhfBVeXDOnxDyfCtOwDqXHubYeHhOZOMn5mf3BJqKbVlITwxqAjZ2lYynzWI0pqFpH/WHYBvMRjB
g5OhmfOLQvOrITJH9ANK/UPpPstJtoJ99vpWLth474qcpBa601R9yn6uStS6DAhUso/5+HzdxqzH
/bOO9671iY1OrXQvL1kHfeOj6nv7ADGF6yZm3pVsERUinTI/o6zT5p6cdl7v9ANaCzcgCstDshWe
4KIiu4H9brcUVGcAGzz2CKaaodOvvJj2LOQ40JICe6LeqK/jjRuu7CeHu1vaoxKI1MeCM8xFoVOD
k2MbKXKuMjAEpzgMVpbmbuF90iv0BOByztD5/Bf7qQKuBwGqGw7jbue+F5iR40sR5rrosxrVW0mN
9jRmqXl+lAJ6Q/Cd8aLbZYoL0iE/AMxbhHMIE5Oc0LI0KBMMRoYhzZi4P1QAjekOuGaff8wPYgba
RcIHCEf2BPB+8y8WfGJtiq6tqzqx+xJrqBDsQEugfbRRX6y9unGV9fL4x6zDntqbbLBURzxwxcGT
y51AOfkb+HR+c5EJjP1/gTASr80ru6lNXqNFWtS+VYuDXh7E8eAJjxrQh2qjoroF5H0Jyzh36CE/
scDCiNGaKUxBchLJjRMOvQazmQwEpqkWEoKZ0EVjjRk7amVieE3895OwojitB6sApaQ0gDBe0T9Z
o1NQjteXYstMuKekyUwLE0g0gaYJe2s1tpTaGOKW2YF1ReWxQHJz066qTb9tHqFUN17T2/8iylwc
elXQJoDl0XhzmBcDUFKsyTl9KZ5FLyAzN8zpIijkce9sUSVHE4AvhyIPagv923/BSaFNXWZifRJy
kqiAMpRmOXgqml6r2mdcTuBt0Zr9iJ7O3VI7+DKoTgxOTnxiGZXZmhgUQVW7V98fJP26utd36EXG
63jpy4oVnB2KM4POdOS8bZKoTxhKeX92Ol/Gex0NFmcb7hDJ3gybEfbPD+0+/Wb9Wv6417+tM42w
mSkNqccbFLyBuXfaXyPZpdQNm6xDitXUFhL0y3gjlsqIGwAOgY6a9qtcBLMrEA5/lzK2qYA7bsWE
m0D8NQsZ4OyXpB3LE9fQFIL3JJON/GaQutBjEMzbCGwlpOLoaXyEVFi8dvI94kRvCwF8zltPTU68
lekPaYh9TJaoZu3qg3KDPiydjhUSf4yclPvFsszcFzy1OHHXyDULww6wqMRr/wkEcw0F+Q/kfr63
635LyxsVxVtBu+PtzO3Cai/COZ+TljdfUldpkk3b0mlg5jQmAxPPNff+1/KrGFgMMFu16+Wn+0Wo
xRotFpCVmLokjZIzQNNaSIEx10s4oc0HP8i5+72FZPRyhmhiR1wqJyE9tUPb7xWcVH/OjB2qX/BA
r1Ej3fufnW/qC0Sxyn5QV8qW2mK7/xej4RP7kysld/RODQZhH11mxSeFNOs7vXAW6oqzx+N0P8WN
c7LOsDGTvPXZz/SeqqK+zfbROl4V96oAOnP7L80nXVZ7JgubnEfb8t2qGFmY8jiiSbSq1t4W9TUo
iTfKWsNTUc1cSiHnguvpIicHMje7OEbhW0Rzyj33ZbDRbtobhjegv3q+/woT9/53/Iv+wVL34OK+
ZrGUOoBUGQxuAgo43900YODV0EGoixRk7bpRspabAT22Sv2gyOFC4LlIdLAGXgwElUKX92LSRtV6
z85LQEwwfd32IeiXrv56/bQvmZi4ixIC0so7TNRe/AKYqlz1Uiwv3BBzu0aFCPwZWBpgUiK+nvik
neuwkEgYSeCeVFr/tzPGn5gqSFZGmvdLN+9M7ATvxpONrAYs5tRalLiZ1fHtSLdFSTu7bbNDYmyS
Xy08Rz0auWq+QfVNqIBC379kfWatZ9YncQbGcp/6BNYFa5lCxSDc+QVCHUwpCsSUtnY/QwbaGhtv
kX1i7uybsmVDaAkFhnzhnTodyFIe6ZLbR3i+IeBDto5Rc7S8f4aMFiy9G5WZ2M0QmIJBEgD7YqLP
dassS+ijv4+e2v7tGD+bB0FkpmzH10Zo4YXqbnA3S8C3uYxDPNtE/soteTFxp0JQmZaVKj5x9gbx
3Q6iv2eLiTemtO8WP+nM9X9mbRJtest3qnLEWs3olP8l3FkP+gYdnm16jG/RfNlcP5JzV5UJlyMU
PgJ0ixefH5dqcHUpIQSt3G99sIp/Dsf0JXsNjuoTBfzb1IZPsWZIGyns565myH/htM7uLgHHoJVg
QTM5pe1StH4o4kj6C/DUIvPE+1jwaCQ/i6/LyerMgSG8aZBawm2lX/BnmGFlR5ULI41c/ZC6Wz/9
2En+Dlj9zfVtnXPWUzsi7TkJQk0HrXkzYidDl176mWlPobZQ/7yMPIKxDYZNMakLbnDy4fJUHeoG
wAPoH2R3U9V8pK3Juqq95fDEkWHFvb4m8QfPHxkcOmoYNi0lUDHTXDhRS3V0g8ZZdVryGLnuW6+r
azfvEaYNDn0hrcr2ewmu+LrVyy+GVfAIpg4/B9DayY1PMPdcS8Nq7OZHwwpWg+58qFTroHft9+um
Lj+arjEwbOpgcARpwKSUoQSD7ISS5ayU6FuVfu+TahWjDXDdyOUdiBEGW8ToPiDpKSimHtS0bxrD
WcGaulJSCP69pYTl0jMwYVFBdCz4EIGVnjtf70auXNQ2JlAAKQNj1xougoHZjVoOa8/7WSIdXES/
ACKtPM1ZQUSxifl31f5Qdfq+GH+lbbSAMpyJ3vwmW7FkBUwViJnJZ8yAZPtGh/B9tbX3w7Y9WPBC
iuFhbZ88IXItr4LN0hjN5RiRem50EkvjCuUpucEoCqc/UPGFQjQ5eCirBcvXoSjVT0/H6QInx7GL
E0Vvemzpe6QN4f6/te/TtxaWsKUR0Nll8WWpqikWg8tTnNNg6k0VVbmFmoW1bcdxE0Xwxmd8ySZE
iy3cpwA1CqTw9AQxCTVe+JaX8Am21VGYjoJ6F+D0e2ZwEtxcFxaRGpTle0IMAo+W6774RSkJyeEH
3m5r43a4t/RV9KU9Bpt4Hd5Hn68formTyp0E+yIFM3BzkxyvtEm6tKa2YHHfqiUqNCj3LcFelJnI
I6grsSBgV2Ti58fIrWuuEIuxgnZXjGtjF+/qG1F3vAl+AV8mueKFE61QLl58cczEiFPLxqQtlCVV
a/QZWMfkk70f79ON8j0CpIGMPMRzEtpE26Uq59z5PDM5iRmuIycAb1hstx531g66lAp6GOSoNiTp
xwhlWOewVCebXybzMSRXNB+mfoyAcT9Kbm8hG+evVMVba8gz/rGjsKx/TEwiQJIzimV4mIh5PGUo
HztokvRLAM4ZdzyzMvEUXm+1pcUDKAAt3MsoeaTqV8L79vpaZjJuOjT/LGaKJgubpAA3xGIQRf4y
frF2heDTeUYk7EYMgi62EhaWNb1Hyj5o5bzDnvYSeltzH9yIZkIRblGrvBlwRXW1nKHNOQU9frCw
AB05dpO9TIzAHwpr5NSN1iYiL22ir9f38bLrirPxMAQAyzSNGLI8P9iKlup6FGEC4qVn2Ik+IA4K
msF+a47JLy1cK3tUQ+Qv6i7Z5EdneYp4LoCf/QAReU4C6BDLodna+Eu3bjfVQ3IrGJmVdUE/aPFg
i4M7uZfObE0uXrsLjV4rsTVgy9pVr1CeImqkbfN9sRCVZ6oz5xs7OW1uqCOzJzZWEDAIrunml7sR
T0LzC/ZoYGsfr3/K2bB1+ikn3qINqu0ZGquLD2iy6GsUQ17Ku+qLIIEnPD+3x3/18gXtpDNXwP9U
MrjJlhayI8Uk3uJiUHbObjfeIKeKLNZBhQWJYbfra5w7hWJakYtWjHxOp8Gd1PHd2pGYbjN54EfO
OlMfSmeRX0386KmfYMSg/qMb4il27pOJ5kl2PDKqWCBnuYtu1FcAmP4XVI7IZIgy3sdCR8hvL6cr
xAG319c4c+gF5FgAqhlB4Z/nxnU4NBKnb6iThMX9MNQHo3i7bmHuNscE00+mYb6f/HMTjV9Ypjag
lSJ80wLE+jNmwou+urZGhrTfogL6OD7F9/bCM+0SeykmukwFELzgr+Gtdm5YcmUFDuzBfn/QI2Fk
HZo1kq1bR0FT471k0m7lDVrB8Tdknw/qKnrJn/9NSZhxEeGvEEiJPuPkgi9aS8qGkElu2X3Q5WxX
K18ce8mLZnyV+T1gBIxC8baZ3uhl02pmGjmsdajXipespES56fSlEdfLGglrOTEziTNhUJs+80x8
y3wdlbv0gBgSV2HobhvQvHBNILO54KFzsY1kmwEvnkWqejFWm3RBqqsNNsEZ3hef3utAW8oVD9ot
wkjQXy5WgmZeFMxMCXilmC1lMvrcceosz4IhZTN1bt7maB6GncqVS9xegGTMJRZnlib76WaM/VsJ
lrwHoaVR3LqH/xTyot0yZmAmsabZ64gXqswswDR+KjVM1VmD7HfckLxv9AG4JSSqRvRMjRt6kmJk
FmXp+834DOaoWzAdYvFumoSYpLQkyepDZ5UizEbSCQehI++F4lbQ/cpVRKCKu0ZWkAN6sTyos71q
ratLj/+Zapdu03ui0IV2Cfwek2AwaJkno5TqIKNh3op+SX2bohciRqaW91lcfpOQTq0Gn2X4hgrb
9ObwKps6YoQecPxO1if4Z5RtvV9qU8wcehtpF1N1ZJKqi1G01ocJfKTZRvab3kjNl8rr7xLYRq8H
8JkrQgyVE75lFGQueIjBFMBYrSC0q8XjIbbUNeKDSz4y55gIV/CmRRFBoyZ6fuLg3NWKru+pcK27
3/l9C+LKWxXP2T6/qbIVStwlzJzI0Jqfl9K0uT3kE3HPO3RgLop50lCFTlaiJEitFinhYJX7yiZx
lqiyL80wH8XeGfTORZVrki51ZWhBuuc4jIt0W1tClDdBtDfWN9e/1WUugRkxCk/1iVL9tHHVJTmM
bajIrMzwNs+ORops7KC89cWwj8xkKQdUL9wca4JuAx5fLrbp9D07hiJVQdnOUZ9iSLBa85dSu8+V
5b4qbQABYAU8NN5qlbNmfv5Va5Pd9eWK8Hh+zgTbJ/1kCIEcJLImuxqOtSmhfsWu1v79aFgbKXdQ
qtbMJ1kZnusuPGho+163OfclaUfYDLsBb7+oAWmdbwCCcomb+ZtT0LpHMU4OioVDN/chuctN21Ac
iHim4UqLSt+XR/yld8znKksOgL0Q93WPXVtswmgxSM99StEHEIecDzmt63ija1ZSzacU3TTRU/I3
3quyF1DE6vMSmencZ3MgqxKn/X30/vy0J5mbxAPovBUcIFs7cV897SnREdNrHirvzXOz7fVPdhnB
aG+c2BOLP3n1VZVpNsxr8cmc7C6NITNq3YWDN5PlntuY3C/sbNE0NEdJNofopm3Wggtd2qofh3ht
PwbuqvpYChTg6yIu5zJbObcsVn+yOqUuYr/2ccggCL+nErM2mnFvFOVK7eNVkHyVImUnN/kqiRbE
WC6D9rlhcVJODWtNOQJrw3BHC4KDlw23CB+sWtdYX/+As6fB4KypEDZzGU0Ssi5LJakd8M7M4qQN
tb8xB2k7DOlaGoNd1/y+bm72iJ+Ym2RlAcUrl1II7Yja3wZ0yGw0VpN6wcpM8if2759VTaKXV0iF
rMfvZ25ELxJBMeth3OMqCCg7t0jCL7LEzRwErjggFWK6mobA5CkSd6rmFTIW7NZYe453tPp66bkn
/sYkJhMb+fNcdwJ3O/EKuML90R+wIXKf8lGoswlpOPcuXJy1eu+0XbMlPPTEA6FEhLGoxla7iz5o
GwGCGR9Q1kbd/D775gAbfULtm4pEDB6ghHwHMRbYfb9JL2hBH8cXb7dUWZ0pcfFFT5Y/cVUD9eTB
LfhJ5S4ZoEyJeSLJ2dq7tT4kr/ZBfRKbkTvr+Mbfxr/c9RKpyozvntmf+K4fu8WoCftNdBhcZ+Or
j3K8xClyyWkCDJBWBK8ITYhxTJ+b0aB470GHfE2FlNbWYapElM/eyI/dTnAOJgwkcTEqBd2lpckz
deb+gBQBmUOAa5Qqp/2BvDbdpIsidM6/Ndvy0KEPvzcUal51xFxUZG8FMy6jxTsT0bVolR6tr+Ue
OIjxVkJZL914Qp3k5nrMmHmm8rj450dNWwehKwVKH/OjxKTnyA0agOTnd3Qb/8a8Sffug3ZYMDkT
FmlmQoAki1lAXhvn7t+pBWzrhcc+7MuDW67ye2M3HMMdiLOfGTSJtWiVYLjzVotsyHPHHKo1hiWA
Z5PYTvzcTgqndCsf8P5t8gDE7sb5IIRfIK77rC21vebC1qmtiU8jt6tVUCKytbfZjbnXAgBvyLem
G/A2IPoA2a9tACnZIdtJG+Mp3qs30YvxFuwWKwMznkeeKVsCks5rZbrjeuU0aRZk4iO3/Ia9ydwG
hF8u3Pbqj3wrPwlsMwUYfRW/Sgvd5fcBgkm0EzU6yJnEKMxFPasODNfVy5xUAjKQOiCSwUi+jW6/
O8FqF2+StfkTUHe6So4i5IohzODrGwyrUH/tC0qkyeOi08+kjSDziXeygM/jC+ceqNlJz27xk0Q9
PX6CtvxWfxINiurFo/943d9n3P3M2CSN66Nel0MVY4X0OTYQtEMl3fdhjm5Lxl6X6NxmIjmtR1PM
r9gOX3yKf/DtbvAVB3Paqlkbj4lPqJNW0dZFSxe1oWjd3hpbas/hHdTR5velvb10enR/0DNw4GaD
DHP6thlC2bd8Fa7L3nuTvd9W8efph6Aj4bu9Z1QXb+62VxwLUQEXPVO33JWICghdCqTLaf8MGwgO
F2eeqPpOkgMaupQqRDkYLLBNE+jcX3SYQmoebV8AWjXmR79oC1i/vSIM5fLeThPP+uXJvJXhck/H
Ki9R0+4QG9j2cjZYx6TzTDXcFkliK/4a4dykLQ5urmm1+qDxxE3VXRfrVavtM99qsq1XupoSvYQ9
s0j5ppGCtOMycEO0a9e9rcUQ43l9ZZvfPdcPB6busyGt6l1HxI2sGzUe/WCdOVKov7my63Ur8OFA
X/aJHwbalru1gW7OMoasCDfQd7jG6+j1XEsrKRJK4iYcrvG2dgcVAexIkB5vegTkvGhNNmnJRynu
zWbndH1jlGvbivr0pY5zcvhVGNVJX67Qu7eCm6QKo/y3BgIv2zRN3vgO0pSwdkLvm+RVsmayxMyb
NSJSrsxVY7l5+juRS7ThpTpABKpn1sr5PhT8zMcKoW3trlYiuQG8ZNpecUA2caDUEtWdLRcrQ01t
7S2Jey1rNlVjtgoIDs3ux2EVoUCBjJ5RZFG4Lau+DJAiinoH1q+Kbf4Yj5Jq9JvcDUrHXDujHbQZ
somd0nwMJE/rmRxmW+tVBCK9+cixGkbjRiltQ/pWO61mPKWdlkU/omBMzLu2kHIv5K/orXrw8kBD
iBxBmMq/92tdS7R1C7rERqmlSUP3m4FMdr/rtbHv0f2N9c7+4BeSm76mihNHr12lB1m4HkIllfZS
K4/JnR1rKYHSpvbT3EFc1htbqrCae9/kICA/GaXasqddhbV4ZTd27D4nVmhSnOwspX8o+hLJ9DGL
XH0TWaEuFBvsKr2NEBhq9qlP9WAd94ES3qmdZNrf9CqP8p1V5miXrcMqkt1sk2og1WF6TQvcMPI9
vTpYY2g+9mVZbzxJdrXP5th0tC0ML5Wgbyx8tbRvGMWOtWM0RM6YrVqvKuuDX/hx7K29jl7/SzSC
XdP5L1YcHLWyTRtosYKuTPdwbub4feYqyKO5MgnUMVVTn9l1OrXpPYNLomYzgp3rAHm3ad+vQ9Nz
1bWidkW3HyojllZ9H2nmjWvFaamuQz3P67dhVEl9BsQ3y6AV1MX90FUrX7dy5btDYQ+h9zSUPMH3
HQd+Cd1doQxIv3eZ7NEUGqWsDczki6HkVX2QyrTrZcQVLF8v/Y+mF/okondaBbM1E/a1pUe/VU33
LBWBoLbvvxRlERbfW3NU5eeuKwDCRb6V6MZa89WA39Fqylh+S8za8KE09bS63JlZn0VHSdasaqtK
ulxvO9vp/TcXpqvH2uBFtlUz2W0eh5BueLtCQd11gk3ZKAMj24zZ1mKSeyxrax3GQ1aSg7RO0X7x
vMYOv6TkgFGw1jNNbdtVweWY/4Z2Z8weglK1wUAkhid78cpIrLrbZmpcq+VqGOTW+6hkdbNWmAyW
P6hRqalbfyhdcGo1o2Pxt0LLDDMRFS6pPpZ9GMefrKqpoDjrY9uogarrw3BTN40/fBjS0oziTRr3
DgwUWlulfnxXWJFdNysHIvvkqbXqNnLX1WBJY7MKrT71jq0zFgCJlagLbhBiksytl4aq9D2LxqCD
rF3xjWrFdIOq3OJslv/U5W0Q3idQxUe/EVSq4nprJvGNy4lSN1k1VtVjpuW+dqfZLQATrU66clXL
qpd9bce20pp10zRx1axcOxxzH47WQhr/Bm/8kQD9f6cu/5j/IsaWv37Vx7f8/wOJeUp1JwnUhcT8
/0nrt/JHHfzgBf+XZL3QpX//P/2lMw/x5n+E5aX3f/9bSp5o8j/ATeEPs+jwA7+2ucb/1pKXbON/
oAgVAH/0D6m68hv+QExePND/SWn521SqkfKlWA1PLy3oyQtmDNRBqqHOO5bGj1Z/TMPbMn+om68n
63766++dKQudP1b+NsOcIXOQjFpcMF6XqWa6eqMkx9pZCT2h9kb+qT0LNhpvpy+0nc8f4H/bEmVU
MZegghuYpDiV08tRPybHniQgeDDAtNTt6vqClmxMMmEmrMKh04b0KMfosiSbTrkf5IVX16wNqusK
owbAZqfd85GWte7qQ3L0xqParwb5V1svtJOXTIhs8aR8Y6JZ2bdw8B0bqV0HlQ7rerLK4ufrm3X+
bPj7g5wsRPyKEyuy5boZDGvx0SrSfdcDzM36je/Gm6G7U/MlrNisR59YE//9xFoV1kqRe016TD1p
y1/XTGmVUx+1wh/Xl7W0eZMHeA0QE97uKj2qsftFcaUdd3q0Kax64dm5ZGeSslPFL7u00NJjSGYp
x/ZuSOpvpDhLxQxx1C9CwcnGTaqhA8XkHJh0chTj89WDduNu2DYhWo7I5b5S1tUfNXL+9gsxFM2I
udAbnHifZA5+3XQRh6i676Pn0f3sNP/C9XTBrE7IlCl9T9ZEdqD0je+zd4q0Vl3EQVVla1gFEgav
GaIK1z1izvVoSMFlTMRWAaCfu16dD0DN+5I52ZGUdIyPckc97GuavF23M+cRp3YmQZssO3JqM02P
QTuuAPQY1Vu2JPV7/lD86+Oc2ph8nHDsSn9oCQ0tp4n6u/FVKhcC3Px2CdZ0XbR/p4XqzjbczOE1
eNTk9NCCT1CU/rV1q0cj+KNGyX8W84+lSUxQ+qhkRtxOjrF9CPSHMfXXZnx05aVW0FykM1gJE70W
w4vTqyfIayW1jDo5jnk2buHgHVaN6941prmu9IJyRShv/twVTi1OXM6UVMeXEzc50gi4a/1kZeUB
XRpjiS9nzh1O7UxcLu79sakVk0u1iH/QSYfovlL/RaA7tTFxubSildXysjlG8k3tM0ufu86DPnT7
/7ctm1xHthNGMsOkydHOnsys2CTR2vSWlCrmjujpWiYeF9qj70oe+zVWxV1EgzxwECYy9YUjNPtZ
RHfahLTXVKZFYD1Qja6SNdK3LPF44OTjIVXChextdi0nRiYXkN/Vg+yqGKmQ3UlvlV/BEj/XrAWG
Y6jp0gO/oElqTEiyM60Mj+4o7Ss5/+bwJpKreiEznDmeJNMWXLK0/WA0mNzYZcGDd+xr/5hXCn9+
B5e/T6XYrbe+8ud3G5NpxBSgGRARTpO32gzi1qu97NgY5o3evbmd9lgvZbozX//MyOTA1HZd6GVq
c2Cae8N+KbSbPz4pZ39/clLCzi2GMFKy46j8Hr4Vzs9qiS5taQWT+zkL26pohy47SpQcqYZslL7d
XV/EnAlBssBLin7BBQ2SFqhWXwUBiwi2urRTlzZp6e9PIrBneFnkFwY9rmatmveDsXB3TYBz75cX
L6d/FjAJvVLdQ05Mne8IZav9jKDwnsSsWyXlhjGEm+z7nymD/2UPkOI77IXUbDr74Cdm0EZemh0d
74Oe7bTqg2Ntr3+TmfOunZqY7Fnser4WolF6VKBATT7k/Sb8Nwfw1MRk13Kw40NisWud9SLDTK1/
k+R/cTx4nZkayBbErKeQsjLp4Ly3LPJXPVt1RvfqjyNd3+zl+maJ8DrJywE7/a8Zh5rB6YMmDNug
zGo1PVbRS6y/Ze64dquvWnU/Mvs6Ggu346y7nZqbPJ9VOC0atefb9E2xCWIkeCtIBm1KZYl54xX2
0c6jXWYXTxYvOC+iuFhaCyueO1KnP2HiHkpXegyJ8OKJtOp2yASIJl24CmY98GRTJ+4xmn2s+iab
amg/BunDWH4Ym4XH9dIqxH8/eYgqbp5T9Td5iPp7Sz+20afrfjGBr/x9UE/WMAnPPZVNSRm5Y8ov
6UFaKasMLdUgoyOWbfytsxn/PNk4c8RpTtOMcUillQW11tGU07UqLb11Z27oMxOTG7pOIh8FakzY
cb0p9YOvfRv8dCWqtna6ur5/Sy4wSWs6w81rnsNECI1BRnPv+cl6KLbXjYg9uXZ4Jxec3TpSqiQ+
eUD2AC1VnUtrOhRDnG2u25ldjCAj1mSSQfTRz50tht9H8UaFb2O/xd692DSjXVjLBGHxt8Oh36ZB
yI9q3vR5Y1HGiYZe5sH2UgNsUFeiG+vvGJVUaFZBmxhvvZ1yuL6y2R08MToJBq6kj6ZMengM43Rf
FJ/qUNk7zVtm767bEV/i4kud2JnsoOLUkHQ73ON2tnNq66ZvlZ1vBbu82xaKfK+1+cqwuoXFzX62
E6OTGIE4ceNlvp4edXdYG2n8KabZapr9QhlkPlSc2BG/4yQWqUmAYl4+pkfz2G2F7FGyVh7KLd0f
NI+8zRJSYmlZk0iRph41sTjMjlFk3HVa+ivx4vu2/TN21b/9kaEmKqToAV7k8/GoVv+XtOtaklRX
tl9EBCAJ8wqUo73vPS/E9Bi893z9Xcw9Zxel4pRiuh/2fukJsiSlUypzrYyxBqEKyNC+3bArvJld
1orVlaDBH210yMAA4Xe6cWHMAgKqVWhflF9TQ9rXA7pM6lqgfKtKvhDDbVitqmErBYgVg3kz5OCU
iTd1dJfgeflry+H8a5XXdCAy5JTqIZZ+BOQB6bHAr67GvcVaOL/a5qoXxdWcEM+FsEp7H3RFxDQp
2i/OrbbAAawiCnfXAHGgDG6U+Hdpfhd6PMFS+NRrUjsvqxRkCXKyodVhGATJ1qp2ocvcBJcR+Cz5
VLtGh12bpDD/fLoZkzc/qm39qzI4/wm8AtZJpocavxleV9qrSXEPSqTNZcVaOxATM0bgxAWp6Xkv
C2ZHJmOCl1bwEt5PdhsNtp/fjZXgXr2WDC/lcIYS+R5aMzLsmApYfQ+9Mkr5pkbf8mrTMSASVE+X
l7WmAEtxnL2oWdS0VQVHFhb3fv9kKtvL3xdtG2crRV8YYdvMl1NtH8cbA8+zFMlI83xZzJqeoUkM
XXPoZ0IXAmcuBYp2Hto7kOrku1QG1qlmR8GPyzLmreDjJwYf0QmJnoJzIr+gaIaonk1SGe+l/K5M
Mqeu9l6xR+XoEx5mKWo+tUU088Kha5mE2rSiH8xu65G/L0Sitfa4FM7pE78y0oz2qK8rDzFz6toN
RJwvq4q1EMHpsRpUUt83LRy+l9vj5B+kggp0d1W3FiI43U28GoBeJWK+ZKIxNHBzkjqhapvJ4+WD
F8nhdLg3ZW9qQmSFhXGnJ1vfyGwzOpSimQDRjnE6HHdp2oJgBGKqg+bta1UQGldzpMWpU+6eHRTA
HmU1son8N7CCMDySohvPP+TXo4ONc0QYE6s2eTwePpluFLWQKhPbZppuEDqFuk+a7eWTES6J8/2l
oZdhEcJQ6M2Q2MWBbrzDeM9uYsw3/Hl7FyV+q9WD5SaSU9MMPFkrzblYEVQOoMcLwFT7rvrsDWhK
z5347u+mB/8/BVzK41xBK4M+tFIGKLn62yyIBcC/phdhfYqOivMH+QicuDCBkPz3jBQPiFin+dCc
/p1ue8cHGJ7v+G+Xj25dJGZ1cc1Sz0nWCn3wBnRFZTc+ML7NKbboVFm++c/XpHD60XhRqEYEV+DM
/E6JYunqQze+X5axbrfHlXAaEau9bpZAprwZhiej3BeVwG5F3+c0oFI0NIIpcX7T48K6iTAcskUH
mykIOaLz4FSApHlHvBGJgJEh4Sy+oxMOdIyCa9p6CD1uFRcUarzhtYyh8joCaXUkuwrXmREsRimm
VZWnrx0LFx3kdAi9JkdtP9eu8uFWETEgitbCRQUjnhjp5rRTQrdore4U8o2VH4V0b4aCspToaPjA
wOo8qxoJd5rsFsG0MW5j0VCRQMf+IEkuE44mxDur3OEWqO2q6NC1n6nxY67hv+b+pxV+IcD3gwGv
hXgHme5Q90InOEst+S4+0G21a/epIIkW7Bh/7YC5lE01Yjnq8K1XtxF7r/PDZfXigH7+45gxlQC+
ItCCn5EuR3oUUSOHawkOxm5GD2/cHAB0MxSOaBxJJItnWM6SRooHCbKkPVCNNvWOHnKgJSJs++IJ
lFVdOC5M5+rjRm6ivNFC3ZSn0S0OyjtA6P4UwUDtWbyOjrr/O5SBs63UOd+jtlHZExaAN0NpNkBa
seIq2fTBKHCkq1pB5ul/xZQB98p5hAFgYWhoh4vT2sJBZhKjz720vV70aslN6v53PUdBnGsAn6fq
5RHeTdRd+6o45Er37M6q3tjGexqvI6sqLdDAAmTvskqu5qmL9fF+YoilSBkglnWjPQz6fqrIRusk
C1i/+8uiVp3fURSfSo5Bm+hlj2udYb7huWZo7jGSawXFlVb2Xzs1Po3UxxIwUBQVHX/4lrW3/ngr
U8Fq1jX+3/OiXJaQgGo4ayqYV+Pdmcr3ovl2ebcEB0PJac7YdHqstiq+r6nPM36rFrplDnjjPna+
Jmhe6MLL1pU26lOFpCqNn4hyO6huIr/0oSCpmtX37CK8OHzOXCcp7bs0gYPwGnZHSPvipWAWIlrp
5KrqSKSD7Xa7yysT2C7lMoeASbkfyIi2hGibupLtAgP2Df2ii6CcixiHErzcJcQUGI/p5f3ACks2
BOomWsu8v4tTkkY16IiO/av96KmJR0zYeE+tJ6r3i2yUcwesTaif1FjLoGLqItmO5mtWec70i9a+
wPMIVnQ2mZqTSTJ95Fp9+DZ+y8MEE0afeM8E4+V/nTfjolLdFyawdca54r7Xw+ew3dWlIGNcXwVA
VIA0juFyHqmMkYF1dM7oaI8d6gaSWYNpJrZJulzg1NZN6CiKU2ezloMuDFF1T5VnzwfCq/nsobSY
1Vfgxojyl88Yz1Eap9Vhq1dSRmQ0PLTRRlf6h6a99tJMcItc96L/SvmTxCzUeigw7KhHSPGaNMO8
BZhfVRH5xqoIzCMD7Qnnczaf6o8qDVuKCFeWP7PWeO4TQ7BV6xWFhQjOhRIZDwhFlSBJuDF2dBM+
ABj2Nrwm7oyqKD0PgtxetKJZJxebRqp2Hk6a8psBA4et/DvTtpfPflWAhikIoG4C6Z6fn+0TPxkD
oNyjge6umfB/gSavGs3i+1zsDOSGat18JH7xc0wSKzZAO0V6gYNZ9WULKVwE9XLAS3dpmd/QRrU1
bSs1r2PS2W26zTGefXnH1lVgIYxTgTyQ5CL04Qfi1+g53CfbmftgfM8PMyywuE4mWhunApjLasuI
IGgTY1eCKrLF0Kjnas2mQefz5aWJRHFuR/XlqaglPNbrxXPVPNXJRw0Ii9G7i3p/d1mUSO/mn7JQ
7LoOjKajyHlioEqS5rumbi4L4PBB/5NlL46JC6OqEitmpEECCNz6DSBJLeXNcMi34TG/Dvbgb3ox
NqKLpWgDuZgqhUkteZguQ0Nia5veM56ZyqC2u2Q3+D8vr28+Cy7LApcRGvtBacRwWeE2MM5ZNM/G
wbDAJ+Tvw6izCnAagqXuspwVAz6Rw20jK+QurQc8a+hZAU6hGyPtgEQj8BKri6GYgVCAi3cOK65P
tTYNFZJ4pfJwi8S74G6Kqmw/jtWHEYaewKuurgkzCuDbNDUZvWunyqc2o6nVbIDypZNNfVfKfzTd
37+hzI+B/8rgHN80DklAMjw5SV20l4bASSXjfTCD/SeOZyGG83waw9AzSqgYU2j2HTpSzOJ6Mn99
TQbn8DApmcjjhJeHqXkvzNZKygCIS6+XhayqwGIh85ktHIKEQdekjaECcYbREW0TgqZdA0VWIX1G
oReC5h+yEBSmupz32rxj3duYHBKMkGT+4fJi1pzPyelz1ln6tV4Xc6eQ4m+SA57/wSfhgKBmGx9A
mZW8DpsULWqiJ5UVp3oilbPVQm9LFOpwUInkNvRgNIJlib7PubcO17ouBeLWjR579Raj8aEVmH28
u7x5AuvkaUwxhBwWdY69awEmk6Nc5oMtsosF6eiKq17uFeF8ALq6mRnqeKjpkm1WvXV5YEv0Pcsc
TzhwwRHt/AlFuDBgLMrEAzQuDrw2eNqYeLgvoBaI+hymJb8pjeU5Jggweye/HjblXfLC7O613II4
bfOJ7VwI55SiB5yk0gwNri2IST1z1AAD+aZAyKpmLIRwmtEAigKpMc4saLxdx6anLugEnm7taW25
ixr3PknTTKMeg+HSHV4n7RrNnvqL4s5cjFNk5QJxq/pxXBGPVDb6IQb+FbweA4xjU2n9bRIRZxi1
A9FDl8bd25dOSePCRW54GaAzoCI0TXcqAzGRVN6bEX3/mhguXHgxIDkMDx7CU+pNTUoHj+RWlYre
C1ZNeLF5XMSQzChvhwBihh7VzcELLZYcDKMQxPHVmLEQM/+MhSvvSj+LlRFaB0wKy69stUqcCt3h
Xf2JmKFjSByTyIjpZ/0jbYigNPZxelOOKVDS3xNZskBG/BkpAMNBdynmHc6eDADgkRb9pGNKT3Jr
nMk0bZj587ICrG3ZjM/6Hxn8U4EBiA10wuBkylJiG8zvvtUANbKYlBjOaKiCFvA1aYCUQbMsVoOq
OndAJMuHFuDumJwyUQH+3gMavEmdZBD48jV1Q5cS3o8ALgiUc06rVZ+RqkL1/mbAeL2Ryk4VqVaD
ce7Le7fm5JZiOK3WdUBMBkWf3kTGi4esUURpsPp9FJcMbeZwQm5/qs4l0FvkBhAVAei0SO+BB9ow
CfgtY+JcXsjqfi0EcccSpyBGD+b+HlaPtmGUjgqYyb5MPyXGYCiXKEBs4E8/Z0NUNi26L8Jor6Rb
nb5Lopbs9ZUcRXDJnF6kTdVQiJAKxB2N7QcyHJQq3X1iwwxAR0G7ZABPcAHc143OpwUcDU2eAs8p
dMD6ARb6spDV418I4QP1OLZNkWJIN2DIC6p2D0R0wYms2CMD6a4JsA2Qn5wxPRSx0o3dXEvovd4q
/Gsqv1bT3SR6+145FYjBXBBayMCezmMHV50fklKDI+sqBjiFPYlqjBsK3oxXhWDEGH3PgFU/m2tr
88oHIAA8Wa7I9+mIRqUmvlOTUOBbVrcMLMXAbQfKHKA7To2STHna9WOEPLEC0dZhyIDgGDtqHAuu
wCunDxRwwGbD/nEt5V8fpzAK0P0AFSO02FEzvipJu72sYKs7BiA3TNNBk5UzHPxajUt0kaHbJXzx
uk1W/Ch8wW6JRHD2aBiNpPYsRzlxBlD/6ZfPQAIS2MnqiSyWwRljNiZS2yP03/TZvVk+F8Y/ehFZ
RiLQL5EYzhzLsYzHae4dy7JwN8jTzhiTH63xLdULgVWub9oM5oguaOgAF74igJmhPxoqNvnfo/jB
kLaTKuh4mPeEqxZhGnsmbaMMIMY8YGkWhVXnSSX8JLCthmTYmmR4UJArJRIoCBoRB+aqMh/F8Q8+
3jjEANeaL1fDk0ceQc16WZPXv88wKoXmMBAPqKdGmbIEiHkjNFkBIJbGPnxN4PDX3uixYUcJ3JnI
keejwob+1P6h3swjI/JLafuxBYDZA7qum40EjM8QGGyi8vL6SR0Fz0tf5LQsS0khswpvtEr7i5UN
MKkSwIW/S2lym6uiR5m11pGTdc66uRA3RkaRqBKuOTOW5+TUNvg/XPRGOtlOBAwsOjTON0id0kbT
3CBNpvvYvKG1wIOuGuziyDi/0AetmgF0DQYbxFeTOd7HU/8qlcpey0RxdH0pgCZC6DEJphdOd40W
pO+TFtqBJqKPpDQ/cirCGl1fzVEEt1voUDJR+4LF6k0KXrJI/SgpjWzWNJMFL/KJfmzowVEct3nl
AMA3X0H4Scp/OqDANZJoZGXVy4ElBDkrIA6AnHy6ZylLJ7wvFjj+8V5OdiOLMMItMFuRDG4VLC0b
VR0QfkhxgwaAvr8KRD0Ua6U9YCcc18HFBbMCxaoGROub3vUfk9YGIRDozoKt5vghBjCcHEC38VYE
xjqnGWcOfCGVS0NYCkQFE/hRUO7huxKDztCLfKthhtWV01VYobkCnBGW1H/Kqo6C+WpcAxBJsEcj
DMZtuCXgOmofNNpt4vATvRXLfeULcklTxmXZANRHKW9U/VrzXLUV1Avm47+wiYQLG1opKY0qo+7f
xFu/uI/qq+Ct61500X1UJIcLHnUQTSPTUMzpEmNflc9hDoxZ85cqEcv0fl8OhQKVJ1y8yLUoivsJ
5T2MdDt9RT7Mnj1UU3i4LGbV4y3UgPN4Uh/5XeYj205JvE09kCYGoi6RVY+3EME5CFUHfKNZIfIN
8puh/jCNJxLfJrLorVgkhvMRatUCQVaHpyv0aZcRBwzTB01y6SdqHyf6zPkJpjVlZg5QNk3vN1X6
3mrXTfdSSy+XD2b9/AH0x8hMqcWDMAAHS2LFnC8MAKAHHKil+t/1tN58SQo/CFhTKcuojjTBi/GO
2vZWiybFIB4Eqf3/cK7/rsbkqvJTHFa0ieDm0CYQv2aHcaNYY2lphxhsPsSe7PnlFkNPgse6de0+
iuUcg95OaEsDSOkNinyWSuIDClrbr+0g5xM6MHKB4AorC8y7hN3oihuLoCtEq+BcwVA2kRHPg0g5
az4weG9Hci2yHoG6mfPfF/mijIlQRimiOCbEA3rne3eJiN1etAzOD/htDAzWeRkkfEEzO/n1tYPg
7F+ukjEuK+QIZfpb8f/x2x1tBLet9WB9VCfO9GM/z1U0ayGUJfIrUBb2KcsfKto5spZ8aHKwa1NU
j4g27i4vbW3nUEHAQLgKGCmqcUsLI9QvoAB6YCHTQveBqpXfwGj3CUSCuVDxrxhueRXzA2nqEHJa
r7TK+B4ydyTfFlLwiYx+KYhLevIuYjQecDFu6k2q3U9sshTptpQ/k2sv5PBFcZ+NRJ4qXCeHcfhV
18lGKhDgqIabQyJwA2vRZymKc3BskCS16HFzKELMOvutJQEnvvbuPBG4pEAXdM6lTZrqB0buIaH3
bsr54tq9Xla2tT6opRrwVBTd2E5DaCrAljyw7YBRQbCedLaa2N2GYSas/uiErC/zj+YTuOXucR7O
YKmmaR4K1+quOICofJ8BQRqTdTP7bguEdYE9rTm7pTjO2YUAbhxyCak+UTRLT7dxDEBtU5BZzUZ5
aU2cuzMkGqaljASboMFGSa5Hc7KzkNrgEpcjEUKnSBjnIUgKBPSWYkVd7aYgw9Qrq2agRs+3tfyX
jJd/nr1PFITzE4Wfo1Az4kI+gpCGbTEl4njXyg7k2lvfyT++qI6cs0hk5qV9jRSlcZStZoebRLYo
yEy7zUwKq/TWJLhNiAxgBrNexkJ0AZtK50FivSGQCEbPvWI6aNx3wM6wb3pb+Xl5jQLnwTdrSkTq
UfVG8EWR1Q6m2x7jXiV9jFrnshyB3huc76gLA/ylLRx8r+wM5U3/PvaChOt/7B0DDxim5dGhxJlW
FCVhB2oluFzFInfm3eRgqnRrOPqwkbdwH1sRi+/63h0F8mYGANTQQ7PhTRij6kmuR0WxqPpb/ZyF
HeVwFtb6fSwxD+bMyCYBU2JTW5HhBOF1TAWOY/2UjpI48+rqXmdygwvGIP/OE3caGyvMtpc1QbRr
nFEBHQ+dPjlWU6Thjn7HzP6ume5UEROdYCl8kUHvp5kIA4F+UF4rdUPzB7Pff2YlwIcCWygGYXmA
qKAv/DEKEHjNdDoo2XSvVBq19bG1Saa+XZa1HnuPsrgwFSS1j/cv2I9Wd2D3GFyWCrzd+oYdJXDm
40eqnlQxQ/cnGx79tjqwmV2l+MTULzz4UQxnNCNa5cYiwKVlorj21buxGe1IFejY6m6B7FoD/gvI
tflOG8PsS10eKCzGOGjjvUZ3l09jVYcX3+e8mRLiIacliHmBFltystemwM6kDZM+Y494XcMLDuB3
QBR1Gg4wiG+k2mAC4x+9uMp0VYyDnfeCzVo9ePAiAVIVU6UqT0SZghE2CluEgGSK7XawZdM1c1El
Zg3oDA/2RymcawknIiVKBSnlBg2MM4hB5HTW8BC9zq2LzBYzM4nWxW1eGwfV0MjQNDkvJtWeRrl6
MWlep/tGYqbglXL2wWcpF57UwBsMkgRMLp+eVKlOcZqVaEuhgP2vgh3NruXuSUoDkMH8vqx8q+ta
iOLyfby2B9lIQcbQdNEjkn9LGs193k0CtVi1oYUYTsfzUAJvkYcOmAzVn/KJJoJ4vWpDi+9z1Qs8
RcRTjuosGHuuWb4HSuGm+jaBZ+nybq0ejEqA4wywHgxacW5NioFxhuslHj2UVy17ytAx0qCzS3Iy
TbCg1Q1bSJoXvKhjxJ2WS2AxRjiQ0JQpS7YufwKlh4Hr9N/FzItdiAgMcGSYQGi7qXNAklcTfZMw
Y/W1DeMMdbbg3gfU0I1UYqa3coPsFrxA6BzaDt1n3NtiOZyFqoFXTWY9X5JzYo/yIQTyWCN/u7ye
dc9zlMJfxdHpk1byhHPxXpLQim+pXdrpzfgPCpv5dXbb7IxbXaAK67noQiZno1NUS0mkAEO+2bb/
uacUVzqac+c3XtMRFRtXbUnFFCFR4MRlnrQcHZhVHIVSeqNGbl9jZkP7Jqu/af4u2MrZ5s+83EIO
l4Vkel7UwWxM3stMUpqBdKb+pwazXr4d95/oMoayHxfFWW6UZwRoffDfavmhTu48GBsmz5dXtOpL
FzI4m+0SoLUECRY0ZRHwNh1dyZxEtJD/oQ3HlXBmm1LMomDQFyYFRIVDh1nmfRaYW0OWzG13r0W7
uo66bdSzZF9LXXdPUM9x0EjebwChKEjz1n8MkWWKyj7qqjKnmmE0qblEoZqYmW032u9+F23NDeCL
ZBB14Vrb7mtBbFx1jAuJXCTp+t4INA9daLV0Lxt3AXMuH+Kqi198n4skmSbXWhAjS/LK3O4mZxpv
ZP97km/KRnQ/XzWAhSjOAEYao3UHTL14qTV2+nbax7b6lOJ5Nth4tqhffH3fCEWQZEAy4fvEGO1Y
0NUQFptk17Xazss+44ANhRlzpmyegSWCPHLKpx53sWTUHbz67BP5W0AlwT1p1cgWUrjzT7ViIoDK
w6Yp0S/TLBwSse8gdrEuq4Ey51hn3umYUfDvVjRUMr8uwIiVVHJllQktnIRRb6P0euWgLnUDkhHj
0e/UnxiFRjfvEH5c/gXrCz0mgZx2lGPrNbGJHwBeRysMXEo2SvDwNRmcV/QMkMvFHRJNLXpqyQPa
ouxsFBjsWQsPqByIxnS0QM6M2JjiPc0zqtFQwgC96/saXFyq96QB1iNHKIvAY0ZtGe1DpLr3ve/o
mhPYMh/JINlAMyHI2KCNoKjlbDkZaBBQvxj2fdGEwcZXMYPvb8BEmhrtJij9pHokWVtOArHzgpaq
80csussM0BCDvp5f8CjJlZnLk7zPgOiX+u8w8geg7m3wLGKBFdCSpF+BMj793VH+ETozx6Jznp4P
ShcTyFK70pv2hqQnLoZq/skozV9IWRgC01jb1XmsE5UxDf2zfPesLjcpHgnouMdVwWnMfovePTDH
e/oVGsP0LwrjrIBUPQtoDGF61b9FTbEfwvKuCNkDhvEEEA2idfHGkIAdU6PVtE96Gm2YESlodSyS
Bw3wPrsuHUT7yEcaE6ULkDhoCmwcEHl8tXSQa7D2gAxvnyblXesVtjd0j4lcH0bQQhq9Isi3eH8y
iwMRDcyQEEpBRn1qhn4dDBGr6LBvJu/Jb1IrZc1NJ4uaRf/0SZ1qPyDvDQpKZqDNqoQPNDgXNkzS
MOzLmNEXJA70agzAS16BxVfSpZuWFJM9mqCl9nTdoUHxlA7eroqLX1XQX01685h5ye3Uq5aRBfdd
hXkMDxzTY5mbFizpMevwxE+lcbRlBZ1npAXsuFfKP/7WnNBQDX6KeTJAPx9fzrNMG4s4HQAzXh5w
5du22fDL7OvHy2LOdQ7FZRng2DpBpo0m7tNDoVFsKEnh9/upC5wkvZFLTAj575ouRM+cDeX0WGZJ
BvwgsLHOZ4r71kPkjLwOxKWY6TPf9f6np80DuTUIdKsPyTSsxvPwsjNXaUFODrz4SKmdNCwFFn3u
HQ1mzi4ZdOhEARb+6ZInAwTxvs46eMfAynXFSvIDwOfi4S1BMUUuAMMkmhE/G82DF0bSg8uMRikF
NTy3zXodsRR5o/lYb5Jn4pQ7sGaYFuYM7fllLhNhPp1b9qm4+dQXN+uoztDeGejdXisaqzL3qlZZ
qYSn7m0iQm9cEYX2YozZg9YO8UOZ/74QZXgsGM0Ru2kAuHHSHnX5Qw0/IpBo+6PgHnomCp4KLD2Y
SMeIBpwWt4mR1mEW2e/bnZkBv6hRDtnAnIr0T70a7hCUAoGizN870dhTeX/uHoulTdQzCyAstjvZ
6EpL1yPfZpNPnKStZfuyGZ7dY+CFQcoAqALMnlF2BjMiqxJsxwMqT/XebgxXsUpbv/WvW0exDXT0
GAJ5Z8bIieO2EpsG8msvwFZKNjXuYhEb3HnOpSHbAp0rqofGykBgXER4C07LYp9JjZMgAypz4H1P
2csQVNYUmsCf+hjDYucxYo2GCJR/ruqcntyJdP65BAX5Jvf6utgbib+NZRcEG25flA7eswoNVGuV
qOPjXDUhEJcOBFG2Mpk41WrqK9lQ7wb6o01ih5WalTZ7rXtIepEzOXPZsLc/KaViYKLvrMJtVlNL
mZnUOzkJrMR3VNDCK/EhEJV9znQEI3bouEIKaegy8khyatnR0JvNBKxeN+jKmziI7v1KEqjh2TnN
IkxNNwlmoQALzmXmba5hpKccmNtld0DQb0GDVwSmhdE+FWG3lAQZyNkpnYrj0/GwCY0uGQrmkvTO
bDZt/gLMXquT9xEVPQytbt5xZfyoYlo1SZuPfeNiXqFxZ0JBR8u1vw5lWBD4klUVPhE8z3xLsDRN
QNXvRiBn9tU2LaKXMGz26gRPqOnalk35ZhoS2FgxCFzjuX1zkjnlGLpAjhpSM5cWuiUDsgEAaSSO
tq1PLI1Oe4ye2Up8O1Ro7TR+X3aWa1qj4EqHctH8NsHHgaDoChnXqsodC7SdlKy7a1lxXdbNVo7N
l3ho3UzxBJfIs6Thz3qPMrkwpyRjiqGGiQFXKLX6BlFVfen8ehvXSFnaFFz3r9QUjW+fBaA/QsFX
D6eigVSHy1QKEByWqOdVbmQYm14admhm3UW9vPvMfh7FzLq8iHOomLR+2SkwdFXaViCmxbtcbf4i
4LykZufUImC9MwfGLYsLPlnZNWASJo0rBeo2aF2EU0s1vquNwNzX5OCaQRWGWWFQs3Dbp8lVmdO6
aFw5m+y8u1OoZ5cpWO4zQWKyKmi++mL+EciofJ8L8SKFqXpcusEwOLRKYowZJI7U67tE8QWXxDXH
QlVA8ijzYCe4FE4PC8Ap5kT6snQrqthy5z2rjL5d1ofzbBUHRDECjxZGvI8Q/qGWKnXTl3Veul1B
f8cEsEZq0dlSplkJMe/rPLJpqT+WQ/YombnTJWNkBXou0MrVhR5/BB/D41gGFSeZSnescN3ysi0R
UgCuiUAaiVnyuRfrHHZEKotMytPSTYp3zQzcMaKf0AymMBMIQ2isQIp3elrFKE0JGidL1wxTu6XF
flKl52aQ0dsavl4+tTVngRgKfScm+GL4znBQp0YBU8PCrSRTtnyUSCytNTGI2woORiRIP12TadRR
IhUhpuDU3/6YXKuhdpvWoQgiY/7MSQ4HJWTIblSNEBAm8w1QSV0FpVKouTup12PxXYE3kmo0Ce1h
6YI0ZFUPjqL4ByfJ67wK3OzU1afcMWIk4N7fjo/hoXG5Gn60uGnogKJfULhDO9ok71D9EzE9r3mh
xYbxI6zM83St7tXCTbOrmt16NNgM/QbPyM5nFO3fg+FnVysgrYZRygpk1dKm1oarEK9NNFIfLosR
nD8PWCopWgdUHkLdOK8b9NYE24wUBzLWDxWLf3fSX98udYqxO4qMAvaDyumcdSyioKlhXL7PQ+qm
9bWpbnSaWnF58HsX05KC7GlF3xaiUJ0+FdW2CcE1KK/dvAnG5LEOlLLagzInKgWKvaISJ4LmH7JY
UxwNbWyaE3zCeItypTZEjoqOFUnUlrDiEtBOr8JIkZcBOYHP4zVjyAhlxGWxYVV6vMmz3JJ8VaB5
K0nYUozG7VswFnkVt37hsppu8/EgSf4LkaYbaUrdNjWttC/cMkj/PuKeSOU2MQ+ymugBvAMB+4U6
NTla+kUDEasHddxAvj6UVXFaDlNE3RC0NVTem0ZnK/LNlG8vG5XgoLT5dywUwmO1oeYh3JAntY6U
N3aqS9txmAR6JxLDhYg+YvGYSVLuBlVzSDIUT7L8o/REVYYVFwHgCRgs0BooSkPcyWgs1oLECKir
kB9BuEvNyspRsfWeYiKagFhd0ULU/PfFxtU0h8EGY+UW6F1rMfudAwm6e758OvPv5ULeyXo4FxRQ
MFEbHvSbZJ2VDdMzuOVeLosQbRlnqQ1YqyRgc1DXa9NDmipu6Q+/kqayi7a4K6vi52VxaysyFBR9
NSTAFMAap9sGzC7AOLGucr0QZR/NcNXBF6RYayeDIhNDhjWDSfLBWzOzekRyV7l6FOJ0AqfUm6si
DAUqvWahSzGcAmQdyQsV4DSuGig7LQZNllwqmPCjTqomb5/YteOSKKcHIchwgh6vAi6T36bM2FSq
aFpVsBq+tqMqDSrWmpG7Cu6yzlBKrYX2ONklUvRPirEowRmJxM1qsrCehGqR5gMhyM1Rjx7qp4i1
Vl7cBaIceFXdjhvHuENKVcXrC8PLXRTiD5Hiv3qRJGgom/eet1GDzhR28yOWKnMaDVqcwMeDSu4W
aeFbQ4jyygTGn1Tp92WnbyvkKhXtBVa7ui7AKsko96DCyFOKoG+2quVQVd1aKd8rj3zkvqjfYPWI
jiIMbl11WqsZnnCJ6xVXhQYIhfRazd6bWvTouGquCzmcbktdgMe0BqlCXyR2PbZO05gAUo5/Xjah
1eUw3F9RQQS8ljz/faFx40D6otYKKDhwr+bKUGlYGZ6XhM3ZAkEql5NoUp/Vck6Ja+DBqgcap2dk
98Og2kYYCNyCSBRnRUwOTZp4MkGOE+wKRd+Hoz9aQ+5ZVVuI4JbOAF5wY0GvjiYDMA7sPADcO93B
KVGaqcI0s0uUn+nUWqS/pw2xYu1NCu4wv2GX/qtRpVvGatsfrgztrtbxr4i6yab3y4e5anOaahhU
+fOoexa0lMgfWla6utaV25RIYCtU3jy93WVG+zMbjDc59QTXD4FM/vGnyPp+MOIyd8tOBRlMbCf+
VQXvpUXyRjJvB5HrWrWL4xr5Um6sJdVE9IG4xYQCuGbsh+qVBKJemFVHspDCHapfDWpbNfBeLGO7
dgrualkTQBqKFsJZXtmr0RBrQ+5SPICMrb5tcgra9MH5kk7wmUWgdKofgtXcnfzHQL0329oq6scq
RUQ7+H/LbAFbQBVnfnJEYUUjPDRLoMTZQPIQzlGRHU/uttU43tVx+vvymlYM/EQM5xszLZDasEOS
SWqzx9hN9yOJah8V31h9AJh5ebgsbnbpXChjc2I2l/rwn8qJy4ukADVehpQm9LfSDCmgv+VAWQWz
tG9HaSeqM68u7yiPcMrXMlTDRlLncJWhjdOzWuOu6b+Pyfvlda0o+XJdhNPAoQQBcG40xI3xCp0G
6S8k1h9fE8FFSzjOUvP8Dls3KneJzh48AFFdFrFiRyer4E6nMkMlDqWodhMdQJ264v/AI1K6ITkV
lSNE58K51yozknrCwL2b1OW28SM76rQ7c9R2el0Jsqc1UeoMyg9EfjyU8kXd1ByKQcu0zJX6J0Kv
s/KtyWqrin78/d4txXBBuYgLpUulCMfjB3ador+jv5u0TxTC0EFyXAwfjwPVBE4BpIAo8bnOVcv/
P9K+rDlOpIn2FxFBFfsr0E0v2izZktsvhLwMO8VewK+/B803dneJ23Xl65jwwzjso6xMsrJyOal1
twWXLWpYPTOEm2ClROODrQswmTlFek3s+sANgmoleqsZne50J/6HS3l811zCEtr+hyV8OoyhpDlg
NP6g0dFtstnXwEJGyn/MKQ5M/S9SvHgWLtSU2GwDBkkhO+5EpaKTYaaHER2uDgbWk/s27Ny4OJpE
Nmy95hSQJjBB4aXZ8OaCkWvMZGWHbvGDUsPAa/SqDLJuz/dfLNYemZjYRT0bV4UuTE0pE2d0wDL4
Qwu6RR6lroOBKRt5xOvGvXz4l24bMKjNoJ0KOQ9Q4V4GZjnLNF5QSJLaO4N+0SvdHeZnpiueYTeu
2n2UFdNB6wz2BaG7Hu0peGcLYhmZ1fKcMHogJsCONkHXweRfl2k5fUEmqB/cixQNUgRJ2EuZehX8
601XFAdNz240pfBpo7sa6fdY3eppaBkJsSs4GrjEHb03CjwOEN8iewTKV9ADXcLOeZjHJdZeH0hZ
eX2peWEkcxIrlfILDPGBUOYtGlHiujggnPQB5nUoz0/8ng82Os8Ub0INm9ipZ86KH0oXh6zY5LmE
VHAeZqjTsQhVcijNXet4yfTQyvyT5BDFMKKeO3BjNxo59NkutH+N5et125CJICip6Ae8sQodMWtd
qIjFnRB9BlphORz9PHGiSWxCcLcYh0DX5bIwBqNURFfF5PzCrjPmSePsy9byNWzz4IPmN6afyl41
glzvgATVFH2cNU3bOvsinjdxzvxeL/yWyHKxgjwoa6FnDmOcIBtGg9K7kcG+SBW8HGf1EI73RAGb
14w8OYgtPl/X0poVnMMIXmliqmaPua0eFGxgG7Juk2fq/jrE+8vpUhIh6LLCJJl63JGHwcbYmRn6
ZvENbQT+GKqwikhiB4J6xHOzhPjLVtJcG+qMHIrqrs1m+NgN1WS+fEU5eI2h+c9CUzRSFcKp8Qit
3g32Qhz4dD/o+7FL3EH7VFAZjnB0sDUU8vGAhouDE9fF4X5W15zNYxQdaqcOwnZydc4eSzP0qnT0
GzuT8DsJV9QChykcHR3FJkaIcXNc+lVeGyTjFg/3BEyInOwTLDZDgdXXo9diSlyrlzzWhWMU8cSS
5FhkST8qubbP+hz5N+uxMvUXDbuyQa4tW4kuGPo7LCFoUbNYU0hJnX2uK+g+mibmZmrW+NdtXSaR
cCGGaJbHWruxQ/XzZ8Je0/a7MnpFI9GTYONvsmDpAHqywYWFNghBT2ZuVCDjSLQ9VbsAK2U+maXx
mYTGP9eFWTmypbncQicoevKxJuLSHHLmJANPx/bAE0SVJduhRXp3HWJFEhPezaGo4BoIwoQgpYqV
arKbvj1MaPIJJ9tt8f4bibK5DrMmyTmM8L3WkVJhEzcMOy+MvW3HSMXlEgghFFp0ssRAS2u6bYKE
XIDAeGWYoTcXhzXYphvDN1A98vR+CNBCu7WGMfKoCUaiypA8OFd8xDmwIZhcooR2jJDf2YcRqidx
W+c3StXU97aFbGYcZnSDCObr9fN8LywuW4rwC1z7WOtgCwaYVWyylI47e5BltZ8IryyvdLDteU7H
72U85yiwqMaX1jaUYw9+R0kk/d5oFnRQFeLIsQ9T3FbLinxqQWEd7meVeFEz+elQ+eA9kGh0HcZB
2gjWj3Y0QaPJnCYWm9twP9jztq2KbW9SN5PuLliF+S9wwZybADOPdp7Zdtse5pR/d5R7StEfbNmS
Uo4MRYjGZjPsIys30HypPBjmJ4d8amQjBe8/sssITPiWB3SegYm5QmCkjl7WDEGpqxKViNltfGXA
WMip0S2FvXqqYOwKKJy6Wqno3snLB6Xix5qnB7N67sPkFX93P5qtP6vYloypqCnzzDDZFGiXRzrA
bdDGK3/VrQp99gMt535WsHDKWKFF7Tj7KSE6auaReqs2rYwXfrGBs3fWm9ioTuGBRWz0kOuC2NjQ
0/aFDYq2NLmJrcAEeWwXbWtDwlKwZiTnMMJnHZkzltn2EXxYb3mdRTbjlB6Gmn0sIPxXGrRWUhPa
RLQh2GKWGeFkxrD4XKmfez64iH42zB478Fc12zL84EtExCOCjnrTzotimtuDXSV+p7ZuO2lohWT+
dae4enoUodryyF9Gsy5Noey7nKEXxN4nlrWM+96YSu5OTNa1umZxePz+B2MI/sJSc2xayPDQ4dh7
lvNh3/YfXJ7774Et8S2SIsvwlxArdRXtwtqO20PfNLar106yHadZxji+fl5/UITzMrTQMFtUSA8l
zzw7+lWDTRrLjf9CKUgUoASgO5jgEr4cOuSZPiJFss9ZvOVU3Slz5JdGK9H9+0sYx3QGI2QuDcLn
jITI+toq/4TCImaGQfnTt8QtQuOA6SFJX/vq2Z3hCSYdUX3uwqEG2WG1VK4ZmMXH1FUs2WqodRwD
FTywrMP9CMdnRUasZIzoj0OSetbgzvFnY/hYouBfa8MM438YwtmxImQx0jzNgar3vf5AaDClEitY
V88fCMHUeNHG4EYa7f1UIg4rysGfbe2zltDaVc3Y6zpLop9Vh62b6PVG4vc9pwGedKke1kpzmK1e
9WkJmotutnZIk32abFkQvSqdvswqomcHRXPh4h3LvClsPXX2c2vssjD9FEUUBeak2ORDuSeW8Rex
BFp7kaBAWhaFZsF/U8yGVSAes/dpquwMvfGn1gGFvqz3dtX2/sCIHUJZXraN0cILsdbU3C7XP890
5r4y1DLy51VtWSoS2qBHWbgbLj03CRs7oXqvP+ZsaZrHFilr39MvDh6K172RDGjx7WfRgtlFvHY0
mHpj7Qj5XrT3RnPXVy/XUZZ/5V208EectzmBM5QZFRySJAlaAGgXedkUqfCruSw3IZHljfHoDKWL
7AaJHaA0zHyKUnxSRTOBRjbFjI2MvGNdIkybWciHYY+U4O70ikzJRFsDY+7PsdUeDauRpCJE3o5/
vRCmqf8HIQ6DDKPhVBYYOfbJpPqxFrlt/RrZYFRpHBe7FWB/e7QnunjjSWxi1czPgAXjy7rKgHCw
iTEcfCWL/SQht02dB39jFL/lEwnOzWps7CadrP00FDeYy7jJbdmmC4mWnMVizizCiUOSWpPTHDJk
qjqb7XmdfjjzgXv2z2E5QnavqGsNHOe0OSTl0QqPQ/toJJK+4XV9YJMLJuuxf00TIIw+VqsWNY/H
NnviQ+7n5JYnhkTp6x/PbxBduPN69FNiwzU+HievM9dwEMkpxreE5Jvalj0eVtXiYKEUQlKMhIpL
/liWKampoiMoxHuM1a0/jrJ32ao4fyDEJnzG0kq1M0T0SvyNUWwTtAOW3VdNIcl1rOrmD46YDy3t
UdHSBGEP5d0jOt60KHnoQPJw/VORSOMsB3pmxzOYezgnJbIbxmOSPRh56/bTTdhtr8PIhFn+/AyG
ajPtyQQYVGFuZmZ6uqXctLn1Fx8+yDLAP4qqCAb9BXumLKYkMuFfUpX5CLrvBt5Lvso1CzuDEJsQ
G7BFV4qJRCEWSpouaOfRBV9pkltt5bhAVeCAXQ7DgUtf8uVxKRMpDCtD1IH2C8+MEi8jxLfNv4g6
LmCE4yqGtHbM0sFQIEH5MhzdakIRIdEkNrb8tMIdfQ4jdlRETkdaRInNAdxq2eST7m4cfpTFzpFl
ZVaMmRBky5DEwhMIpYTLY8snUy3HJLH3fV29doqFhrgcy5bKrY4xgusGLYMSnFrVzKTIGqU+VP2u
7MtDgWEfcGsEVWU9XUdatYUzoYRPJxti0+hCvTnYTffDnLFyS7GHQ2JWEsOWSbT8+dkn6jRjVZIC
ONj26I3RkY4HBNoYpzxdl2fVGv7II6bBMUWSIKtgNYc8H1wdhOv1U1ccrfzJamQ0BIv9vjO831CO
mNU0Br1rG62x9mHMsHZiVLDxKHmItHSbzdFpwAKujv1F7HFmg45INjLkZkzZGKLXPzEClczbvpCE
b9cVhdfipaKajtkaW0KPJirdyHrIq8wl1jEJJQYhOT0qZEaStCQjtpw2B71jQeUQj4Pt1WWOstXH
do935MbIG0m6bC00PT8+8REOkoCo6pbjwwLfr9ScdpluHm0NJDt566PD4i7SVC8buZtwWY5mXV4w
t2jLL8yJXZ6rgUUlecp1smezsYmTk418EK0NcH9k4Nt5VFEwvv4lrCvyN6AlvGXhFFtj0gd735bm
Pkkn0BEooRdH0ScY+V+E3jjYJZesqVi8KjYXWaDJSzW7Bj13yj3WcB9lFLfUZXHxurf6DSPeXD3X
+3zmMJqymG56awpG7DoES83z9aNbuYUJwY5tcCQZuo1I/1JXUTiamVWazUGhwxcEtkGiy/ZDrkpy
BiH4XYOCAb4mCL8NrMFtCFrN3FpK9LQK4mBiAmMay2SiYAIwco6hk9baoxj9nbS3ToS+VlMhEpex
dlzojwK3GRqEASbIMqM1U4tV+PZZ/6e1ix1YwyQf7pogYE3TF9YqUJyKnOZmqMxqwyqs9VLzU5py
P1bYw9AWEpi1y2OhgTNsCz1yji3oHYMMGEtVq+ZgNo9dhWnro5b9Y02HRNtdN7BVeZBEQ05maZMT
w7wqyRPLHLm970zn0GGUJSRYWmbI3kaX8iBHi4IiYhWsmcL7C8Vtwed0rTn0k9FPpyH7wjTupuRL
qA2bSd/TTDbofynS/7AgD3jnwJ0ASuvLbyaN0chhT3w6KeWpUH5aKI4NEjtbFQePSfALoRMU8esl
RGNxLU3RHn5Skm8zVg1EP7p032ubTjattQqEx5EFYwaN/ru7ySzjeqiK6eQgREkmPCuYG3c3zhwY
ssaNFSiUBhCIa9hwshADXspUFK3ZK2h2P83OfWI+5PVTAW9gFrcFK/zrRieDWj7jsxBsBJ9eCvIt
fuq7V21wK/1eb+61/jXJZKw8lw5hsQUL7gDRCTiT3ojRLpGshPAwznp+SqOgax9iJkmbXt6l//v3
bXTMgjoJ42CirYGAsjSatuCneHxS6GOJiW74TtWKXB2DvbUkUrm8SNGxgd6kxR04i1jLmvdLaYZE
1TmZ1O7UTUcz6T01/KZg/JFpH6oZvuEsdFPY8o2TWwidL3GwYpCPTl9Vp5ihoVXrPbuPNyDFkTg5
8UOFOOAfBFMd8nN4xhqLmZyZAWaUrMrSkupkgvopVr4YhLlF+/m6ra2DOPhSMY+KLg7hzMY8olQp
AIJWZC9u7A0Nox3W+Ww/DoMEElhtQXNpoYnsUpaip4mS8Kg6zbX6nCfqj1hj2D/Kn67DiPa8HNk5
zGKPZ0dWloajNIs09qD7Q++80CJ5uA6xdmCImywM2aDOoYnzqDruN80CmcxJLX1T/cV6N+t/XodY
leIMYvnzMym0yEJ/8wyIFnsgNip3ygB9IbLtRitfy0Lz8lsQQfMDb3Vz7oBSz6XLjDt03blNvR17
yRUqw1n+/EyaCQSPFnNCdpp7clO1RjDaitv18d1YJH9jZSaCG4LIAIRzwjWaRU5TYCVMdVLSIXIn
JXaRo/lHMQeJWxOeJ/96AMwj/QYSMgwhbUpwLMGcYSNeoTTYozpEm7Lh30trPJVp8cC1OXByzdWN
aZYU2lYtEBR+oMIFVxR+uzzQQil5rzuK/qhXfek1zEm3aR7fFlMrK7muGuIZkvA5qb0TmwP25p1U
hhWHkQ7uYoYVtZK8kEwewZ026ORjU0PYKcpfuF175vSkaDKWO/FOffMMDhh6QFqJ+rtIW0ESTuKo
0QCCIVDVwMpOp3YV9QQybSkd4apAZ1iCxVd2ppJ0hkDLsIipKg9K2bnR1Ek+rFXtOAtX8SLQu4UC
g8XUMWGcncrcCHTMJ8fsY5vW/rVzUIXhOkURCs1EwgfVZrZThwbsvGvQSjDcZp3ij+3W6CUdzGva
OccRvieaVxSdA8tV10R7ar4QM/Uobf2uz7C1SPev+9c1j3SOJoRyPamZhZuCnRzyq6b7HK04wxQY
0fOHYVB8WN7ZoJsBea/wnTZFE5cWuplP46z5WRP7rP+agYtIFpkuX+Gf9NabkiwkOUHbtKCAK/jS
H9Rta2td27NTYnztye3CLdKUP5l6l477qZLcsCtnB7CFiRshN4h+BIvIZpVHfVXj1ujSAFRhSN19
A39kQAxZbLryFVloIzCXJALYMkwBqe5qOrBOL09W+sVhIGNwPKq+XlfR4lqEo0M1H3RnYGVZ+MUF
10My0G1jdLo8TeUDhBjG1h3Lg51+c2zfnH40XOK6hZ04b7o6BxRzPXXcps2EdcInbK1DXWc76Q8W
9vyEd2bUe1Hcu6TYa9iZpB/0WPWa7JioskUGb4lBUWgN9Ayo+2pgtxbvj7JkpRqnU3FypsaNmupe
zV6iFPvUsmrrOD9j7LmvCt8hhheGjwmv3D6Kd2PEPMuI/TT3zWb0E1tGhr52p+IR9+fHEi4bM3M6
5IRV/FiJCl5t7s0aeoe74xhz17F7v9JUH2UqH8MVH72AMEMIXlcd2QREVqAZu/yAWKeMYUe6/mvP
HvRoR+MvlfJ43dAEokIoXsAQpJtLPCxTCgw9GG5irw6sR+XZCMxt8ZR7TSqR6J1LANMQWibRYI5p
MUw1CC6hVBJkrXKr+zqM5oYYj7H9yWi6oOdH4njTOEng3rlvAU648EzdyZKxBpxW2l6RHw0w4FXY
YDHPbll+rAkDJ4khDdPBu4uiLgZ6DkG2zMmd1M5nFlid45r5AzVDl5GHvtxdV9k7TyfgCEJNg6V1
uWVmOz6BpzVKu+kTs2twrhM6bJqxlbFIvjtE4FmgBsL7lYIzXGxh0Up9aEDByNA8fwetxfQV7zK3
KXYaKNGvi/bOPBYo5DTx5gcOiOUvDV7liaPQfMx38fTE58rN2jyIrVPR7ZPO3kxY/HEd750rX/DQ
Va6CsA5TrRa9xMuTKdO5FVWBWWJqyPhmsZ9d9eXjGGhBXZIzcOXYuXGJkRjOGA1mVgVVue2Ur8zY
6bK7b01D5xCC5fVgEZ64klbBgN2ZDMnmtN0My6O8ZH42yLzSmv2dowlKmnOnCUkGtKR7VKxvav21
zPZpOUtsYU03yMxQ5BlA16OLRESWmcZKoeHcwBpia3fjfN98rIz97xd7DiFIAlrprEwTSDJluzk+
TeqdmUkCyFUpKKZpkAlEV6A4PIrOUCVkHBDc/Nrx1K3I7WA/X7ewVYWcYQjq501DiqnASU30s+Vs
wTeOTYBBpEtEWYcBme1yFaLfX4BJp5zE5QhRUvrM+D3pzL0+Ji41ks3fyPMHSFALzVOmYMk28tnN
V1v9WjXfNbKz4w+RrPxP+fgk/xNHuFyHFO3hWFpfBY5za9QvbHxpZGR0q9/lGYRwtxpJ33CigKLf
GhHQ5DsjPObxfV9/4q0k+l0xM+xJQuSLRD3KaOIQkMrYrNRFD0dmPOXJZ67f6Fx2ma7oHxgYL8eT
FVUacbhJTVApsHHRBIOWIA46xLzH4/GY8k/X1b9yang64sLBOBHMTBMcJotC5kwzyhmpzj2a70f2
MgyFa7TbUpf0l717qSICOYcSTDovOjpwB1Bh9RCRZ6JJ1CITRbBklmZIyFpJsTOG7J6jSlzXX226
abm+tZRf149tzQTOZRHsWWcTlvbOTr7TnHvLPBB0zPUfTTEKxyXYM2oZfZovmsHqtE4PLAyrdxKN
yE5MePhgn1FJUAvOd0kd+l24D0FSFbOtmXmK8/P6gUmgRK6JaYJjzkxAsfDB6g9aV/hWcUyyV53J
mMDWdYOvQ0N1ExO9gm4m02gbLJasAgM9JSF7tdUOpAXdx29MWPMfFEE9WmrFhpKoVaCFB40dODbe
ywZeBCqGN6+JJCZe80vIZGDI9DKamcDkaqgF9lKmGd2nVukNOnUVfTfapwYc/rnibGo19qLwi6NJ
TGMdm6LCgWYsTDyKvIFDnLRWx6x8N7S1X4HMBXMQ3bJ66kntbTdEh3g2ab427CZSPV+3lTXfh3rH
b2jhaFXwIbWt3mGLTPZkZ5tWD92827azTIX/FxkdBwMe+A9TMpfnG04ElS8Ft1K7CQPjhuy61Bu9
/M7c4n/JpqTepq0uXtzLB409j/+hCf7PGNoEk524afM63upmsR21f7Q8uwFRoh/pWIkM1n9tmD7P
OvYsKbvMUrdaOrlIXKM9o/Ovn/Fb9fXaTyN4S0Mdyq5qc2wcjb3Bpx5aPb/Yfpx62b65K7aRn8mO
e9UFnMkvfJcGR+NEowJR78HL8s9c2RhR1DxaIFUuY8+RiifYUD22uZNnAMv3Eca3vWjjeHazGT3b
NbzMz01wOUqOdNXvgHoG+5AszM6KDWZ1q6r9wHD/5NpPwna181rKdq2uQ2AOFG0IqKaKXeBtbaV0
muF0aPqUdNumfLZl++hXtWT+gRDuBDUpzH4e42KXFL+IEcSo1Bax7ZqdC95877oRvku8LV/Ef1gL
WdTl92fTaGCsSYtdixVSxWbYjYdlQ7Oxvw6zemoo0oLt1oQfFS+E3KntLnUm2ILybeiOWFAbmRKI
xVO8+5rOIARzw6vADDUaVkHZYE/yWHv9+OO6EGt6WXY2YZkSgmh0NF+e1ZTbdRjbZhVk0ac+TV3N
2hr81TBe8kRSQF9Fgv8Fw97ylBJTKzxXWl7MUR3M9JnTezpvNOyEQiOtLpuHXVMMPUMSfNDcgymw
m3Tc1PpPLFt0dT1x536Q3NSrvgCUEdiYiqqwaaiCmydNT9uqzurAABdZrGDhD7aZZtaDGv3EqqIN
xzDc1NVub5gevm13su7b+ft17a1KuiQXkbBCjk9sJ1RHo9OR1qmQ1nmuUJVk7MRl0dzatQkL/41B
Ly2EDNqMnDIw2vpHGz2FKcM1fUCHqOQ8V3HAv2GggRCjFWLbVZpOQ0IM4OT0uc6PcdxsMhMkKbWz
+YtDOwMS9Ob0WRmaCSJgPn1L50e7+qTHp/8/iEVvZ2VpTRtYk2CnZ6CkX2rrxh6fClkcv3rvg1Xm
93kJVk5AxsmThBU77mWv1b51c99+aCJX+waGlM/lhu945Mo4JVcN7gxUuGwT3SksM1EQnpIbIzpG
yjelktS/F58m+rxzuQSf17bz1KoF7IAXjteWxhZrOdGh8hKBQW42uUsVmeWtCmWAoweloCW4Fwxi
7llk9DMQm+pEy9eme8xTWZSyat24JsCnhbwyFcfFKE/saWjjOkiMysv7vcFv+rlxrVwSYMtwBKtQ
tR5LNkv48zp8cMjDUvJ2wjuiy1p9V7WEXRdLUAJSG0fwCklUWyyOkjroyWlcKltgKmyx4H7oHztc
I4VjBtc/qRXBcHzYYIVML/oZTeGi6mnUhGEKwWJnctP6Ja2/D9XRKGVkjOs4WDmLpncVXEBLcHH2
6Sra0h2epVBUC9qVMOAYcE7z/ZxKFLVytUOe3zgiV1PoFCbY4HF7WO3XWN+brSQDI5FDvBpaFmY2
+JrroK4mNLLf8/Kmjh/nQrYYeuXjuZBDMISCMN5FBXAy7ZTTL1kOHqhOxlDzvrS5PFPReAOqVPSr
gar3Uiso/Tglbds6IE/WvfXV2iYbDHZ6uq9gmNBFtL9LJfa2pp8zRFE/VpJVlp11Nbqjvg+zR3rJ
FbH8xIKbO5dI1A8eEYx0BiQy7rVtHwzHZG8d6E7WILUWpVzgiPox9TYiFeRoN9OGYOUuRQL7iAa2
jbbJtiam1yT3uOzgtEtVYadCraPcWgcxSB6ZnbsOlRS610zuXDWCv+7ZaObhhKMr7V3h/EobL5ZN
eb31T1xTz/IznLmBptezelCAoewUrEbeky3x28B+eLO7oNpk1AXTLfWrIGolzxfZAQouHDN/ypz1
uGO7SvPKOsb8gbW97kzXTxD7GzCbj83g4rhs2ffYup32daCTT5Qe0/JXPz9eh1jzP+Cp/w0hKKkz
cz1pGphBZYN7mG4ZVihYyDuwopSc18pVhOcxJjXwcgVjpdhlir4r9I0RqAo0pq4xPaP7oakO2Nm6
GbWgSyQPprW46wJOUA/2H5NEtQDX+WQL7htv9tG+thld9ckJ2Db9Fm1li9nWP+IzEYWwi+Zaa8U9
DrM/8E2yy7fmA+pQYOF34x09IjAyN9e1976lYHG4Z4hCFNbU4BEadEjZbvpnfZNundf2q7rFmu6j
4YeSTpm3iat3XxvFIPqS5cBzVHBS3ZxTFdRndYDGjG22U36ot/k22bUB85Q7+qD+0L9Wrvq58spA
3ZmP9GhIsuLLAV77AQSn1Sd6HIMFDQc8bXIQUMaPjvVJ419SLnH7qx/3maTCZ9GrrBjK5VrJqoe+
u891ySv7bcbqmiSC40pGvcEakUWSA7Yb3Ua7chv62OaeH8fD4CEV6KludZt6xfH/wU7XP8U/ehS+
DYN0lpoQ6LH8an6KdjxINsntY/igeOTT7FWuV/9soMPs5a+s9Q+u8H3wsUej6uLP2o3xVd8w7JVH
f98zdVVX8VOJv1kPRs50KHwb9tyVuIBwxPlN8hrBSmcw9QXspr4hGxVpJhipxJmu+mv0lWKJOMro
YH27vI06rrd5H+V1YDc3VDvy8jTy3fUzXIXAnnIM1mD8A2mNSwilsbSoyJGeyXTm8vgJDAdoEfuL
oFe3LaIv2QSkNAX74FEX9t0SjHTKbZt8i5qn60Ksfl1gdiVgcLQXNvVLIWjImNpGeGVZIdaUJPNt
h0mN/z8IQRUDioE5CSdATLGLGcFDnct2riCuXXNHZ3II4S6SwMUwagApkN7cgFN4CKy8Sn1Q51Z7
G+Uhb2iH+qhWZeSqHKTdZskSr7SnhVDRUTeYwOoPyRRnm8aJ9CCriXEIU6ya4GED6qQ+DPkuLdti
U+JN6mE8lHgduI12ajTrLk0L6mO+q/CGom9uM421G7yULDdWQ/xlyvvyzhnKl7GgJhihQYljRa2z
0dNk9kxe9v5sjrlXzLX1GTUgbL2bWdrUbqTqpUcS57M6qGg6KojZ7WZM0+/IXPEgTUO0TE+5vinR
zbYZuww0dkOlfJ/i9C63h8QfCCm8JAb19TCQ/qauE9OfwNLvg98vcUfU7ZhbzTPqDMzEtPIUEu5h
U2LhOn1e+Az7iG+NuOr3SU3GQ6WDWCFj6D8c84rtUritp35MZz/JSON3Bh9dZ5irrd2jeoJe6Br8
G6kTWDMtHkZFAcGAo8W3uom1JP3cR3ttnOlLUzcgY66K2JuzuvHR/2B6FawFklTl6CU5OHJjDYvG
HFL0y0xP59qFg8nPks0+w8T1zs5Rf1PqMTs6oaZ4rKubTReDJqdK2/TOMNVxiySufUdjp3lBRGS7
WtGNL6Niv4xoQg/sQZk9MMj/KErVcT9u+Maydwtb7LDdUiT0UUmIEbFqhm9X7sOauGjzkiCsWb2B
oANTpMuyPLE5BWz+PcZqcNZGsU0RdczbfPx6XQgZhOCAjDSy4oEAoqPPevrdYXdd8Re++lwKwQdN
ajumSVjAV0/TNsZng9fswUyqzXVJFj8j3vPnMIIfmiae1nyRZMbgS/iFqV8zZU9ThKP4zB0qcdzL
ubxDQ8c0urjglpDEv3SsZq85icHhkLLsZc4+m8bg5+MOY9j+danWHDgg/sMR6/m5bSkgstQQCEaj
r1WjX5Tp9jrEmglYoN4DsT0sDdOdl6J0M0PmpYJ+KhCaFkmKJ8PozbGsS1YGI9ynpZUhC7wYs9Lu
J/WfTMG8gSTFswZhY35vmRtd+oUEY3a0WTVA9ocUj1E17jBxwxuLoXl0eKlKphLX9H8OJRh1RFkR
dQ704gwvCb9Jhr2S7DVTcn3LUASbThpaJcgpIvcW3U7ODa5B0F7dpLKBkFUYDBqgH3Gp3oldiXHL
p0HRKrx+GfNU0EVR0D302AX7F84GM+S/cQT9jLpWRnWr14FKA3X4jBJ9wSSpkOXcxe/SxludYKso
FhuIqWutN614xjURsC7Z1ulPRqibVg9lfdfJWrrWrM3BqA5+va0/EUygMcBv0hgNUnAYh04Tv1IM
N5HxPK55tXMQwQLAs1KxPoQ8Q2Ogz9LNoxNoTd2WnXq2s0P9L24cx0awC0J26qAl5dIXJC1DEj6x
60BLv1l95JrIkP5F7zB4XzGqDmZe+p5rOOzSTuVgWQ6QmvdNJ/bbifkhbvzrbm3NEs5htEtR0jrU
2lGz6mCywP6OjXkGQ/fdHG1jagYZQ3B0HW/VHM7EWjz5WYKsDyelz8ChHPQp2RSttUnN6UA7GXXu
CgxaCN+2QtigZDAEDVmctIQtkXDbPdLkQVFuqIzSdsUdXEAId5uRJKaTlQhstBBLNKKAUdvT6a9u
Dq6f2DoOJkBA1Ix5oLckz9mJlXNIzITDHRjtbTt8mu27qN5h687HFQNxrCWLgl5OJFQuFaPPdlpS
E+IY9mtq3ZogAzYGWfF7ORPB71yALGo7k8UuaFLYJp7A6dw8Ki02Exmj+jyn4SfHir5leXbLnfAp
x8vh+hmumgPoJcD/Acf6jlm0aRSl4Q3uoWIAM4IZTq9TaNeYLIplawBWIhEMJv5BEr6nUsUIQ7ek
3Cwt1YKmrJt91/JY8ppclcciFDP4aMrFiNDlOVZOzJUoHvDV9sVGsWeX2mxnGtH2L47tDEb4ioy8
AlclA8yo2TfYa/DLztVdqOkv12FWLfwMRviSwoo3CtGhnbKyXkdbD0ATPLlDjcWXxJF8TZKTE58j
FG5On0JgNSBPsdBtptIeXO7V7kMiIecCDlskJTFistwTooIcu1EqHTQTxzrmga3Qu3ycAt4rG/RW
fsy236CW1drGwmdhoBp9aQu5Y7RtOhfFMTU7nnidXfbMy0HP+guThPrHAvp/wTQMdJpY0gb+f8Ei
Go2npBpZcxwQMTT01cRjlIx+K+vQXwz4zFEsOPBBCFAQaTk2KI4vhcK6a1CwoVXqyGMMs9c9CNy/
zEO2AdxsRxLXJ3glgC3DTRjzw42BcoA4qKEOvNCdxkiPCb3XY89R9hj83WCPuGtlSFXQAXVpIrFD
wU8smEhmYUwauxzh003hIGOe2rWi2vGxs+M9V8ptYX9sZmNBAPkwfifaUpQW16BHYQR/SpXsyPME
OkLbpnkzJoOfhrLGOTHr/waF/nOQ3YCww8D096W2CNeyYuJ5dsRyTcxv2kG1Tf0Mt6HXPWteE8iK
rCsKs87x6CWeqY+RYvUgHm1CJ+g1uq2t4UeUzjtehv+HtCvrkRRntr8IiX15BXKpzMrq7qpe5wX1
ajaDAbOYX38PPTNfkS5uWl2jWaSZljIIOxwOx3LOoZ28sLTtj9rcPd4+1JLv+FtNZB8Xp2sj6pP2
bMpxzLKcFufG3c/BGM4/u+QP46PfMn6jRCJoAfKJ3B3W+EaLmlTanGmp6/sZ09oxmwovrPTkw21t
Xh4xoFGgsxIxLKb74H6vF1Grjdx1a2iDezhO3UuWfxPtUXceHVXnuOTf/9YJuIk+hvtwyGTAKnes
y1kEDT+blL8DcSRmbqwdIDH2ufVntGPgaYPRmytR0hZliajH0oEljp0XzqCfa806DCZVHLNlCUDA
xqyit+BdyJYwJG6lsbkqzpX1Fj3UYTfvsyFRuCWVEMmx98HU5F2ADepFFTu5F1Onv+8SS3HJb+2O
bSHP6QPWFYTly2esYjIUVytuC87PGgZVzNyL/Ko9t3P3EGiT4tm5pdFa1PIpK1EOm8piIrw7652P
9p+cxAyz54Cvm1QeYlMpAK0CHw1REppUryVVelZWBfjnznZAosSJKbg9HUz/Zp4qblZJkuJmXmhe
nS2+T5uNBJ1mPHJIeudkfg242mJ3+8xuLaAD1AvoZYHzTj6zoLf1mQnE2LPl8l3f6fvJrI7MN+/+
XAyoatFmhNZetO1JlteVaM3petGcA9i2aX3RQCVFSxUE6oYDAoIwXA9OEoZKZLcAxnYf+fQBe2SL
b9wBj6cz7suyfO8JccTQ8f62UhsbdSVOcg1uZvlozRmLczJoJ4zcR3BVPB7T+6FMVUM/m7LgXYGc
B+K2FwOsua3XIy6R7syHM3CxNSuDtANLfr1CpZWY5TNW52k2QAzPbF6chxRo8v5Ql7HFdbK3HNB2
Cy6qj7flyQ0FcK9LnQDwDGhIXAAbpTsjSBAqgYEGyP/NnYNeZZ6GOT/1w7fO+jS6BSbrd1ZyX2MU
GTCBTa5q2Xhp/ot4oIkYgBUBkKOkL6M+Rl1N1p0H+3FpDMG0+FR9UOi4EZn9Da0JlEAdM/2S8Sd8
nsVUp/25A3anN3cxOAtDvW7jhrxxOJJK5Enzxoc2Td+iSLMbZyPUqBZqwF27/SWLQV7HwKjbLjCi
f3/Ib3CK1e6CsYTa4CTAh2RBNJlaNBAa+umRs+IEGvBjlf+4LfDl8kIg+IPNAE7TBsL/tTkF6JzV
ScJwQkRd8/uxbDz/wW1RGT1VgnoqMJUN/YIFsQ5sfWglQmhwLU7Lba3FKG577ho3Zk4X5gL/BKgu
cjMqBQ11JQb/hoaAJUJyFXc2EPlkoDQ6+blGyhwQJsWR5g+md0xfccddiZDug6ruZi2wp+actOg2
O/DUp/fEyzyBkbEckwt/vGVX0haFVzbCpsH0JwsxgiCIu8mpxnThUHz7cyEeYIMwr4LA9+UokdMW
PAVL6NnwL7OXhEi1x+kfwo0ukRvuG9QiF+YcA68ISRO/m1sEAvwcAC26rY0QbZtnbmiHPPvccv34
CpWepcltwVbSG57WIOgxUoapafOdGZAjG1TcAotDko4wfCWeyhj4ANKg/LIUdEaYO0BMS7U3Tdru
DdY9eN3HrvZ3txXaOkzI3OG6xtm1ENFfL9/IWMItDU8iB0lJ3kSO2WpDG2a57b0T+axHDhKub3CJ
z/TcOJjfUcjfuMyRFEDkjQkqvKblxMBkjU2BQZYCmoLhKyjcKUo0VMeIJbJIaAO/CwqEsbeV3lre
tVBJaTESW8xZidAV7DAgXwqrOj2Zmh0RTzWItuU5nkWh1Hy9vlPSwHeMCFbqvviKFtW4HdmnoVYh
Dm2KWaAUf6NmAU/vWow/WEFXj8AOdr1+NxC2w3twRwYVKf3WwiExBXQheHkAPEuenuW6pfl6np+Z
J/z03uzLzng/WLUGuHYrBdBdgdyMqhj8G4fr+jRcX9+LDa2cVV+3fjJOmjiTgKAJdwZuOb0bAF+T
a/bFZ8XescaD47A9Kbt7B4OwI2l2uSYQVyT63svdMGsLUKsOD4I6se9lMdHJr4z/um1VL4/S9WdK
i+OkXSsYqB7PZXNJ+/e9dagwdijMNCxAcJB+vy3t5Y5fS5NsuOyqng2iRKjI3vHqjlXn/s+YZ5ZH
8ZUIOedZ1o5VoTunO2vGvVj6Qfb/SQUZkY+VAnV+0ISd6wJ9RVlk+j+pChhEsUxyq6drjCDFbsby
DLqro+1UF7/QdrxT9UG+dGPXSyXFJL3WlH5amfyMhwsmAKkb+pn74LEsJJN5LIWyKXCJmJ/PBO4F
VKd+c50BzttFZL2c1NWZSP1SCBcYF5eGHsSJ3VlxfWjP6XwUaJoF2oLCY17b9ktx0hEkVYfZ+qCr
LmMaYO4PvKJ8rnZ5VUQZUHZSwUNmzYo23eut+0cmMpAIVOBxABp8raJLg7qwDVZf5nQ6p4Z4owvn
aJmlIrlw7dNeipFW0tWIU/bgnbj49CfAsAO+p4AfVE2yLeHbi/1aKSMtoF47fV9YaXURjja9NQAr
/7lO01SxTaolk1xQKoRdJmSsLq14y5FVqItwrO7+5NT+u15gPAaFMzJzMokTr8CyN3kBvSTtN73/
Upj3uf10W8T1aXopYlnMlXGb7ZigaaKqLqQoquBEDOBpHsRMwUncUOvOHcfqpzvnpWIUcHuPnjWT
DK6xAZ84UFpdgDBj7ERbjJHPER/fVm7b3p6lSPZWGl5e63ZeXYK5Rl/ffuZZlNg/zEDVmr15Zpci
COJVEEfJoJOJNWocDWH00p90JxzqEIBl6Vu2r6PiQO7r+6wF0ldoRGaIRvdI5aG2TfFZ+uLAVnvI
WWuzoeuxh+78kzdNGND+Z56oZhW29+xZjOR4W2qjdLsoiR7gCPRi92bSHG9v2JY1onMLHPcY2nzJ
l1mPDs8H34LB03Pq3LtYTG3qQ1BVA+Ajui1ryzhWsmReqXnSqC5mUV2aufhV+eOh9pge+SP6HzPM
XdwWtrVFa2FS+cXvkhFtpjbWLqc4Wf2hMJ1jzyeFU5LKPH8f57UcyRQC0jpZXvv0kt+PO2dvHMnF
ve++Y3wlFsdU1dYpk4z/vhrRzQkUYZQ2fVvGBE3Hwhi7YKouxlMjwjFid2jRh82bd9ZfI9gg9+aR
xObj7bX8f5R8liq5XncWfBoyXCPmYYj1XRdhliRqPmMSaV8e2v1tads79yxMCv4a1g0lKRJ6Qeds
7A5VlOSPRqKw+9tC0EF/fYJ7rc5TJ8e2pfPb3t9Z/pOnyq1uigDfDdJGAL/E+/NaBEbPrNGscV8Z
jUEiPXfrsPGCU+KoaOE2z9VKkHSjuEEyWUPqwNRr/9MAriVmzCd04nxCq9tr9gb92EDU1x3jBQ6v
1uXC4aaOvRFmVAQf2wGgI44CiW7TJz0LeYG9y9uSiRQ27oGjOk1IyMiBBNMhA0p3q3pqqIRJfiL3
WuJXHXysMb9Nm8/oTND1jwTj5ERFhbzlzZEE+HftZHBNrRNI+vtVfUHv9xs2DBcyKiavts+paaLf
2/ICNHotyq7upaZlRj0RbE/6e8gSDbNR92UBrwUSRCQUXmHT7FbCJKdggq4a0wEQZuntLrePQ/M9
a4EpoEJn2DxHKzmSPwjafHKc5bI14cgNjBBMX4Sq91NK4v/jxp+FyM3SjjlRTEZAGfZ92Ld3dJfH
Q9iBFiAMDuVOi1VDcgqlbMns2KhrNiuG6pJlRWxS/a6cMA8ICtxX+NKVWtLtNFEdSDEt1DLMH1MR
Mf+pDBS3ukoTyc35bl05DFjVlxZ5p9AG23ykVfqdzW2FoMWe5FeGudJFcnNm0JFC71y4OYqUjHBY
CfAUxHZTfkLzQGRZ4+P4Zzmhl2axKL86UEJoSV4kWL8WAEvWEAnrLTE/TsXh9jZtugaUZFE9x1wa
GKyuxVhmjXfNMNOLXz940xtfBWy2vUdw1yZQr0C5I+0R/mdSBsNEL1p+z0wKerxoMJ5u6/D/HKFn
IdL+LG0TejtBiTIIgVzgHrx9vsfgDTgpRUjv9Fjd87Ltgp5FSutmZLU35lO7vKWeSjPCNFVEstjn
KojfzUsCeYh/12/5jpUZJOlQVkZS1JfJLw5GksS16dwN+gTlyHkGdfHtpVRtl+TG0XNqjQj06CUY
zoX13irTsO/i2zK2Te5ZJcl7t8QFMxsO7sXp2l2T2iEQq14TYy3UVUuiH3OQktURbjM74HxJS5Ew
wWRIPlexZ76/rciWDSy0b6gomxiGlLviTKvvLOT1YQMWjZouZMGAXkkMO/y8LWdrU9ZyZBvQStQQ
4HCA+Z+H6XeP/vBVFfJNEehPQ88d2L2Rf7g2M1oOw5Q2OEG9R52dw+mvqUDLjjdNH27rsrlmK0Ev
jmph251rVxc7s760ugXeBvuQowXATycVa8ymX0A/FUjGbFAkA4/3Wiu0CwG2H5gjF68Kx5MPtzCd
JxCLmRESiaG1y/ZM9UzaXshnkdK1x90O7/MA/Aw9RyuN7Y6PRZOBLCB4xSFaqyZtmA9qFz6ZSFRm
xgQO3jr2mYr9aYlu5FtvLULaKrQcZHMxjghMBlc/OF732KWO86Cxsb4vrOI9M5Ih9EGmFRnGH1L/
/n5sLpxwqNGh/o3s7vXOOV02arbmVhfQzSf5N6swogZYx8x+8Nm0u22S21v2P1ly0E+sScu9mdML
cc7Ejy2BFFJ0W8S21T+LkAyxKQHO6PcwxDHPv/jWdMzq5GDiUVGhbeK2qE1t0MaKFlPU/tAYcr1y
SdZ3c2d08OB9uRuFfrQ7ftfMpiINtmz+C+NYiZGc+ExLk7IexlEDAmHwvcjxxX8UIdkA3LY5c0DZ
XnrjnYEJyfSPOnL/jrAAUIdKsLUMK8mhD3WNYkoHpBYAO16BOCRDKT0PgQug2JHtpXqWI7lv0ylA
FrzsyAQYYPtO1xSP1u0df/59acd9g+D1FTTYCmc4dnN9Z6TWe+H+GV7Pv8uF7lSgJuOykyM51Cpc
XpnYjrp+6MC1Ur9VVsY2PQ5az8DBhWFIdKJc2y7Azp25bXBMZiYijAtFvbu39Z8p99CI8qlo75iK
fXJzb8AOCvYlNPag2eZaYjIZNR+7wvvV6lW6xwxgd0k8rpp32Tz+KynLDq6CODYOFEmNkl54ChKh
RPuQ2sMYBXmKif8/q/79s00rWbK1lf1Qdh5yWB0Qw0hGYn94m3hfbjuZragUVfH/LZtkch1oqEGh
0OJBZLEgKjnY7YT1sa2bN32afOw7qnAF2/I8F6ijPmgo5fmNAZyddpYiahDA8I+Wej/T2fsgTUOX
kDT02j9Dl/x3FZ8FSu6tRSchRrMQB8/+m4IiI/M4pgq3IAFM/y1j6R1FNGQBr0NmZ/cnQfpW7wQK
f55/yKwBxDHJfGAkiAXtI0dUwMWil2HmhwR9knmpSndurer6AyQHSxvWBsKAqQSs2SPdGc62iw6s
CtixFiBk57vbRrPlp1bi5GYKAciNxDV9XIL1mdLHWjuV9Yf/JkJyIKkzTxMop7Fo5T317vvu4jqK
uqZKCynAc3uaZQPVqwur3vDhYx8get3d1mLLKTkYRQHGuY4Zd186wk4uwKgHKJdfyTSWYcURkfe8
E4o30vbuP0uRz3CT6mM64Qz3Y30xDU2PR3MMK690w8Drv87UjW+rtb1yzwKlM2WkJbqflvt2RM9T
F2IUPRxUY7pbnna9dJJJ98gEgNKBISxuhjPmcN5wU3tICXsbaJYi5alQJ5Dy+JmoAjQ7Gbis/PG8
YKX4df7QaZkidFRsUyCZdMEA6WINODV+ncXBdG6mzwJo+0nwxtU/vGKD0NGLPnN0E79gI0wGzGx7
GYLuEgm7Kd0VYgp77TXnZyVEsgJeNZPhCBzRpv9aghGp7j437NNtRTYP0EqGbAWGhVI3+mcvs2Z+
7kXylNV/hqPyj/N+FiE7M4osxtTj7XMxqFtGTo7x9sBjneKO2FYEuBBoygXpl8zbWIL2FKkS1C15
4RyyRj+NfFTY16YZo1SESTsPuYzfXWKr2CTVWb1gBSCsI9W+FeV5br87drq7vSMqKZLXzNKG14Sn
9YVl6BNy5xOZmuWF8porZqWM9Coeu3TWtQYxaoXJsyKjMdWHj7pV/sc1W7ZttWZkdv1mrODJpuBi
5W8sDf1o9l//bcWWFV3JGIGyZaUGqS9p874t39HmMteP/02EdM94bpnSlmK15uBUgbU1fwJ40WtE
gDQclWP85UsnEfeYQ+zSoReHH2b7Te9+c4Kft0VsnhF0yv8j4oUfxvih8DCZd2kT7660cKtYlfGq
lXqWITlhog+caTZSBB2mT3F35fyXMSuecctSyC9qgH+YwJZeOpTl+noP/tzCA1fvpc/YHajYL4bn
YahRs44dFVFQV++tHMWNTgUZt5klWwuWPLKf+1YyFbDm/qT1YXLoD+neexBv04/mvtxlVaiiDFZK
lKzCTHvDaRmWU7wbPrdosmsi/675PkXk7ZKrV1E8bBYnnzVEQ/v1WQJwiEFzivvAPiCJRHcTOMzC
2QkXMMMFYh2tq7dtcjMM+d9eAo38WqBWpq0gDh6ydQmBbjr+1XCzCwH+6YakaBWWs3kCVtIk5zo0
bo02dCxn33L75Gdzv0/1QeGPNoVgMmzp/UAqVc4QT7zy275AIQdNBx9YL862UKGRb4Y6KxHLJ6xc
XtLqPh0C3HbUcby7AOQPIc29b71gVlhOxl/a0CuUUkmUnGzQ++PInLm6JOBotBv7bDYWmO51uheN
DU61RsVDt2kYKxUllwvwBq/SHTy5GAUpZG2fhJ6d8haR3WIft41w2+xXwhbtV+s5wGv542DTy3gK
vpu7pSZP7tjXJMx3aG1R3ImLl3jhvlbCJC8yUTQwDh02jxjvhuCRuPvAe181VpjR/ZApYm+VMUoO
ZJzomANgDxew9asjj5kKxEHx+3JNnmiZNvMcKbVpdMLa7y9F6767vTub7h5Ez5jfcQBRL2eeiNXw
ds4swE+iUHACgMyJgD/ZsMZ9PRj3pOsOYgInRJ7e3Za7GYmt5Eomz712DvSsRkF29I886ZC4nSLb
ag//TYxk6FOS4znhJ2idaDIMZDMSOhUlIc80hd39nh1+YXioXCOHooPGQIZ4NweDaFzvZxKSLos8
/cnL3mv9HCbWU2OJ2OpPLv9S+sC3bNyQFrvS+otp4HURUSswEGaaMbens97XO4d4EbHnELhlvaMi
Ud08+avPlK6E1LbBNDSN1aVwML4AqI2Y2uaeMw/QdQAGvb3628b1vCbSjaD1Xjmh2IfWwDtn3x2K
w7i39+oi+LYtPYuRwm0LM/EgIDahk62/S9kXgMb8AOKowo9tHsYAg88YcsHfv6OJlRvTgrzEKDIy
Lvb0pvB3bqKoA2xqAQ493QExASBHpJ3p2q6ukgnl1YrokSDVl7HRjiNn/1GMtCdBxvDmZksO0xrC
ElM2rYVRe8VabeniGgB1AKik6QSmdOzacagNsayVpv3FrJ2zQKhShSJbnn4ZHQCSCVjx8C69vla8
tKxddJDXl6TCqzevyhPw5FA4MYrQ94AomQwXi6sgHraMYCX0RZSPtMQkggopdMNESauLqloF8LB1
QtciJDtIYQJD0mG5tKly46lt5ogW9ddAY5/MwWGvyIOspUnm4OaG1lqYQL045CtlH9L6p6fCMN3M
MCONg0MDeAJgz0gBgNb43kx4gRbrcpe/L47TUX9rubF3QEfjXtXPvWl6i01Ylm0DDmb589UxDbo5
cPgIZ0CGGf7tWIBiihkK29sWssy8AysTZ1byOEDXHQGZQemFDtm5TrS4noYP6aSaR91eOQxd/ytn
MceVMvXkVUnPEDrNwCxBT166rz4lx/RxGQJSLdzvyXH5BkPiewEHAkvci4kCWzSjb3dovqitZmdO
w6Ep6BBmc3mHs/ZQuOyhC8q3AAv+6iXm/vZNsWn0K9mSGQZV3c71lNWXEklFL4mdCnRG5vtcO96W
s7FxgQ3gKMcBvTsAbqTDlTedWXUtuv17moTgJT16s9iD4k1RKFKJkdTBU2hohOuhuXEqHy2njGYP
Y1zMjm9rs7FqV9pIZjgMiT3MGpIzotVOPflZjyG6MDrjPy6aZIVVmpMKiLHoATQ+2lNozV+G9DUi
QHBq4jQto4mSi6jtvq+Lsq0vHZlCUT4CdpRkChvb8N2Bg0rGAs6DzIb8dKyGyc3aHD0xnXceKsB6
7W7vhgTl/zsZeyVAWqfSLnJXG+B6TNPTLvY86HesFV8sVlpx0Vv3QRenxHiYUhvBXpnQU1bpIwrM
7bwLEiJ2OatVOm9ckgDeWsb0we2G2PTFulaiAdACXpbtY416V3Go6VeKkrZnx3OgqiVurvBK2vI1
K3cFcnNaaR7esY0N/HBBgbJDMleFELF8s+Sn0CwBavPAXkbu5ECMYYymz0qMWHEkhaquOaVafWcS
7T53RnAE/fkFeSVN2tSAZXTC5BBWkByF+dBrQPf9eNtwNsJkiABG1cL8CKAqySnNnl4MREPkl5La
jwrCH/2x3elDsAeg7BQmXX00fHbq6/7DbcFbbmotWHJTVQsmWL1BfD4i74CcipMWcd78eXLjSjvJ
SaWa2bUZx6+bDt9XGpjdih0tadiS4MBzhePdtA2cRNuzDQTRv5mYVhZoGmIu+9KpLvo0fAb876ls
hh+uH+y9IrmIcX7NAq7ESQaf6s2QcMD6XzipxwW47IdokEDBBK0qFbC5VStJcrQ7lwNFTRxHK7Xz
U5cYX1oqODB9BsUKbt0pzrMguaLUNH6WWhWcvd7lh6wP7oPG/Tz0bmzkVPUYVeyWfBsPNckpGjCR
zAOJDItBY9jWH4vvXf/jFXbuAL8Gl4uhw/tf+yUT9VFAoWLxOuNdkxUhK0+ieHdbxlb4FCCs+J8Q
yVGIioy2voyeADABHNXsOA3FHI5l/W6e/SdkYPZM548kqx7SQAWBtOnmV7IX61mZ/TgkQZAsJVN0
DjXxPPf3ht9dAvIXH8yI9qyJ5rKNFAov3uGFH3Yx24VpV3hi+ZE3YjXaxkHFQ7zjcXsHsMpDPUbG
X97B2omjLuLb8jYNcyVOusq0ujKAGY7Mnud8w4hFZTiRncR9p8Ay3TxoKzHSkS5oHfSZj9BedN4C
mBo7HTkxTwUbrxIjnecOKKCTk6I1nCMzL6wm9MAQORMVccBidDf2yJJKDrQGvouYEfMYHPjnfn5v
9a+oraEz9nd7O9Da0I51bXslp+MAp5H9mosiFx8dTyCXVTGWVh9HI3NUsBXbC/csTjL1oMgwrIsf
v9ijFlZ2d2dgoMcQ+uG2tanELNa4OlEW0+YMaWb011gxScAA1ZyG9BUtmVdLJ5l0Rk0y6xwBI02H
U9mi9anxHaE4p9sm8LxgkkHXINWsMaa2vCFzB2RMxTdkMFVxpkqIZM7ESvKsFbh3+WweG7T7gXgz
vL0j2yICa4HyBDiB/ETIcDLrzkQqtyblsfbTD5ZfKO6+zfsIGMb/ipCWCsQ9blWZDQIxK/lks3EH
/MHjYKbv+qw/NToKQbdV2jayZ3nSqpkWdZ055SgIlqAnYHP6qSq7Ni4b68dtQVtrB4BatCQAzB3o
ydIFqOU0rd0RhYq0RK+8x8PMVWRENq+/tYjlE1YHZsgG0fS8RluVqRfnCdiGNaf3aAi24sRPET3k
X4Cr943lv7JZBd+t2DcZtwvpMq0YHexbZydRZd/j0IF7qQ5rFOwQad5ey81NA7yiC4gM5B1llzoY
TQUuFrQrdG2xw1PkjV3qIfFUUNBbZTNkzJ7lSK8Cv5gLF21Xy1w9u5vu8riO+Mk72Hsaa7GqbLZl
IGthy12/2r2Mt6iEZ2gOt6sdN062rXCnqt+XDDBhSQqYaBQcU6bvjEl8L7v+83/bF8kAM14xfc5b
GGBRfBzRBKcnUwjSMYU7VW3/8uerlXLHjIpiubgt/w2etqNxjxnt/6aJdPegN6mdWw/mTA3/SfOB
VVy56IillQpWeiu/CBtbCCRgx0jUS9syVV6e2BR5KtYm2jsr09wYwNljWM+aFiJrrwG1aRSh288/
dNA2hfXAg5iQqlRo/P8Ye7BMfwKrDphA16s6k8JJvIEWP1Gi23eVeZ5Fciy08c4qh51d9g+Eaceq
dvZaOn82mzRKqGpYb9tEnz9BuowL1tldHywRmT+P0Sh4FZlcNeCmEiLdMFNKGStqZEg48c6uRWOL
qN4CKhHSpTL5QQ0uDWTbbbwKQOLlBce8qVVcE8uHvggsMRyx3CbI2VnSadN4nfeONfk/LC0Xhwlv
06fc5wmYE9D1Dz6+rC/CaQaH7jA7qqfW5hFcyZaOIDDyC4AwIAScaYTeZ83Z00LhTDYXcSVCskfi
azzvfQRNXXUYk2Olyneqfl82Nqfo/+7kakHo5bzt+NNtF7J8363tkewsYLwQOkHnQNuhc0Afor5l
IS8OvgqHaPPqBZEoDGHJM+rSxYGmBAHaRzww7IT1Z0Zpdq/nBcgbRacDkYgA2P2xsGdV5mDbBJ7F
So7LywM+d2mHdAjgu8fikLELCY6311AlQzJx0phzOowYEPb64QP6E+8xpOOC/MFSOL9tW3jWRTJn
lH1tKjS8OOGk42TAe6NQIYdtp6ZX2yTZs1PojVdT3O8owdknK87jJNY+ul+qs/ZBO7Tvuk+1YvW2
LfBZK8nCLZuhsjghTLK8X4HmIeFsh2zElHVnKtZPqZxk7OjIIHPhoQkadAWP5ocmopH+BAuMQWAK
gB7Mw78mBkD5COQgiAF1eeKa+R3RPZFBIOHv2qZC5jm9pNmkaKjbPlvPYuRN6wyT5x7SY23D/xpL
cWp58uhhFsPBmP8UKPDRNiN4hAALcApkApH/+g5GDWautQWux/YzgSe8wKN0xExzlDBGdq5d8g+V
byQ7w2Dp0Zh4+2TV8+fbZ27zLKy+Qbq86JjlQav51WWoxGfEAnlYUxW52ea5Bs6zAacFkFNdWlbP
zYcaOKPAmrDe+8n31sds2o/bamwa/0qEZPzpOIEV0oVXnKyfmeOEqfN5FL+Eig9HpYm0Y3bDRenY
GXbMrEJeVqfUeDOBRfi2MtvB2UobaVP6iri57aBM0Mb2Sd+VsbnwuExR9QCJdqjtb8tTaPXbTlcR
tl3rgclnJFITjHoDYkBrIhuQ8reFbCq1eq/Ko93d1GEMaEnXDvshNuJiNxzJvQv8MH4oD+JwW9qy
EfJ1vBImz3b3JqFjM+C6IoP/VJhucUwoq8MyHdu9F6Tv0jqfd3qpekioxEpPyC7JvKlPEN777X7g
/T4XQEpzvwESuQS3UJqa8W01t07vWk0pGBj0xOAAHsfkznAYxzMZFJax5RDXvy/dlK5Ah53JkGUy
/K8liwfLOblVWAgRNoZq4GnLCteyJC8h2qzzpm7A7Z86hyFn+0kj0aiMo1VLJnmKUQCqDFgncHja
KTdOmmqIT2UCkovgrVYXSCujE8v0wap4qeeLM8cdfTTTLtJUeAlb6HwLE9L/Ek2Sq+CiKErMuy0t
9SKaY9BwD3fZTouyaNj5TzWNAAp49h9UwcbmZoG2dOG0wgi9zM7AeEAFEl9IALVtDLZnq7svfUWz
72aYgTamf4XIfqkkeuFMHkGboQjZXX/I3mlRmUd8N+3asEBHDrKer7hHMH3pAwQYhSVLJkMxvc5K
TYaaR0N/BFmIl/wRoBDgbX/NwV3JkaykdwD8aydQzZofnP7DPCn832aiYa2IZBfM59zqM9y5gCqN
zQjE0kd2XApFr2oAC1ai5Ba9wE0G38VsLJpnwb7ziBw7Zjy/3HZ0W/f7WobkWMtxYqY3YF+YMGKr
fNehySzzMFT08baczZhsLUjyqN2QgEjewMjIaNE3LB2qXYE0XdTnyEyUQC05lIx89klV7LqOztE4
tqoctUpV6aWV01LM1YzOrL5vgAInjLeMlG9rL3liqapt9Pes+Yt70sQJWzhO0KYjOfiWDWTMM0BJ
hE1gPPrkvUPtR2t0d6JheRjo34EouR95edYtwtAR33xICjrf1T6PAAlx9tEQQovgLIzm0awzRWVw
8/ZZfZx0I6BlN7FopzVoHy+Ch8Iev5hackcrPUycNq4SX5VS3/RqK4HS3UCzoEiCHhlgvvcPwec0
yuM05mFxPz/2MfLAe7IvVCWpbZkggAP6MwZw5eaaZpxS8LIh8ZF2x7T55IHwRTVyoBKxXImr+I6O
BPORFq4kPQMzoA1aoMwejybxFfulkrP8+VqOT9ta11Ew8nQjoozuNQ/tzkm1u31GN2/whTLvnxWT
zCIBGypr8QjEPHnRoVmnz8JmVqRzNmWA9Adj+Ibh4l/XqgCmFc2ZSw9NMTs/7dT/GSDpdluNzXO+
EiF5mrSZcmrq8NDoX8nBIwzWPz6gxVkVeG/uykqO5E+SKtMEAdr3RSefnemxw4td9fpSiZAMzEkH
boModNmR9JA2oPYtMLBuqHhwN/3BShPJvrjQaW4X0KRO+nhiJ7/8OtpdOL5hnuJprpIkmVg+O0NL
lqGNrH7w58NYfCesCt36jZU5CmveXjt/4XdDLgDA4teWZmci6I0KySjPO7bWXevFfqKosv72IS+8
vPUsQ4o2MJ3V2GyZPvMwdRQvvKAT6CZD7QMmgP72ap9u2/b2+j0LlKIPBy1Nwl+giYIKbNw0BmMR
dfd+if8AwdxtWYoFlPun+MToMC0O1PHtL6DPziLKzbf6BNzW24I2fQJiA4zjI+5DDv56p9IyJSln
QAMN8orsAM+ImaLB/35byKY2KyHSUUq1gWUOQYOb31J2NwxDsCOg7wqJ69cKfTYd0ErU8ikrd512
hC34VCiNmKV/ABR7BeDWKOcdDzXyCjxLFJmeF086UYY3BXTo8xq97n7I3pf5G8/9MlVpOInPt1dw
0/bQcG6hT0pf5uyu1aJ5wqp2RI+2EUz5e9+a+ZmBXSd2U9Pdk6ounhq/VMGpbq4lpmKcBbMBdNOy
bbDK4kGKWqhf8mOap3Hr1m/zWUPdP/l2W7/fTKAvTjNAIYDDhBsQU7nXCnYA5wsyHyk7UZDuODf2
F1q2Y5Qb6Yd2LPvQSus6dll5P0zdE9EssWepKCLSlt/FAF7gwmn1UHiqptoty/UsjFEBHQ7zDHLP
X1ZnTYX/jRFXC/jZehmCarE3v95Wfmtz10Kk4+Ho/TQOyMZeKGChYm0G/5nukbu+bYf73us/cJaq
yMM29QLdAYq2mAsBYu71cieWVVSGj2bhsmh/NF1zCAr9ybDHV7gxcNiCgc8PcBHIZpuPlBO9A1LG
lASRLU4J6eNe9WzfMtO1ECnmmIq+0AqOaaoZLJFas3PSN0n93vXf3d6lTTEeCsuAK4A2cqoPvtcH
hAku6tE46dpHDNSgivOpZyoqhM2teZYjZ/kCPgYVQO8QrzMrQtt4pCc8RPle4Si3HL+3EiMduGQk
BvAa/4+0K2vS02a6v4gqAUKCW+DZmMUz4/ES31COHbPvm+DXf4e8cYaR+R6VJ1XJlauenhbdrVYv
5yCidNpDEn/guuJ+VhyXDNPukCwyE1SU79r+syDUs8V7CnSwTNXGXa95OXBs9ZCC1GR3o0ZATH9X
8fELN80vFW2fechOZDBvQgzVtDG5XLeE3RoOx5w97kzMm/wCS2lqGIQSDfrv3aG/ZV8rL/QBrX9Z
PHywz6Xn+LpC4r5NvAiUcp1xoHHNMCN5x+20O86JwPhLZswHi/XNQaHc6i6/HuiLLCnNiVPSYkl2
3Rw8i+O6cKt54dE8AcvCS3wVZ5RCMXk3XQyOAaZwNN2W6WZ0vohx8EL7jzdpZGNPi6EG9gs2puiL
IgSaGhbggd7v9ZfiEbA9QRT7y8E4O74qz973rBdxq2dsUhCg+zkAE4VO7XIv6Glmii+0e2YORtAB
bGWtRHuvfz839aTWtBzlvLn285F6VWV6gHk4XT82lRhJDacGnk42wg5iTp41Gt7bjvB78GpfF7Pr
vxtt1stxc1ptanWoT2BghhDia82zFUfHiD/ZLXjpAZVZ9Yr3/G4xjG8ESr6EmRPQGBPctmFXf8W8
+weSRxfNEF5sVfdxB7gRDNpnVYUNNRUPqepIJddauBYaS4e4kZjUjfX7In0A/ZbiQHcD74t+MoRA
AWx/w1ifDhHar6zgrjlbx7LRT6WhKcLSrqVvREl3yBI1IE+cUVc0AEje3Xam4vdVqkg3O2DvSjPE
AvNdbNxa1m1cfnf0s/ZftZBukKhlGdMWGLqzPFAzdefm/XUT3//soOsGfQ2eNXI1LDU6oU8MD+8+
K++pRm4yO57cJl1UICkqQev32vgSFWSqugpwGHl3zs1LWh4Au3ldl90aPGhn/1Vm/Rs2MhosRMcY
cYMyx5VRMArKM/bmXOJq/hvowRybADwKOBjmr9CRQ0EKQErEAMMg9HNYH4kDbnWFie0d2VaGFH5K
IAxovYU6v4ieIudjupz1UVGB3UvvtyKkgFMMKDcD0AhveWd8h1z+25KWl6aOv7cGAwSWCul8zym3
4qQgExrtyJt1qKka8OBNrNY6tyxvjtftQCFF7o/ocRuzbDWDJV5KN4FFeFSkitEVxceR4SJLx8A9
1yDtSQBkFGq6L6rOHZhqK24vzGxOzJHCDNOSCR1uFHZoeh5bvB/+wBSz203frx+Zwg7kUkvEeTym
GqanjBJdCI7vc1fj2Ah5CqtP10WpNJICQTwvzkhqDJ0Jcd9VN43Z+IbhTpWKp1BlBVIwADYHwK2A
hXPXJOe+PM2qrSDV7696boIN4b1dLdWqh5YOrhH3X5d8OVw/q70EZPv1pQigVwnXqxxdS2MCSFb9
QesOhdG4efo5QVPWUXEd7FsBiOewc4/BISq5Z1ZhFMtabdrUKq9zDob5UBsUoMxezRQF3333+VeU
nAlERclRUbCQKKZn9NAp//qmBTTMPv3UxpIygJx0TYH16vyuAsEG055QYEZFWXHn7FvzixDJP4vZ
QuUVk/l3DSn9brpLQeTC6toNe0VzXvFt5GpP2aQsG0s0YRyj8FtHc1kzuYUWWNo5V/UBVR9HctGw
pgLw9EgKUgMteYQbwMBoKmgxlZD13zf+MxVtHIUDorTemQENyYNtGH85Tq2oJezW4rdmIPkp17QE
pFt48tC75CML6iPg52/10xKIQ+XHh7e8GrfiJJfFkuziYACvvGMAyRosv7adA0tUc0+7h6djtk+n
cNNf8Gq1pTUGO0J7vuNZdM5L47PZFOIwTdPT9Qi0a98bQdLpWaM1TqFAi5GKL3nvjfx5BJZSo399
ixgGtkITsCUmk/JcB1GOj2JuYyxmlH6OAfsp8iw9vxmVHfjV7eUagg3Gjp+iJOMuohTTOzmBqI4X
mHkCVGV/k7LHRq+BEPA9ij5M83G0s3Osqlnvf7QXyZLFG9iMFtOKllxR/SYZTZcVwyEzGkV1SyVG
+mTgiQSyPYNtzOZjmAD7e8ixpK1awtiVAqYfrEZzEI7Ju9FNq5s5prpxjPNQYEDdLU3iKtE9dqPe
RorkTVaO4GBldAXlLoujQUHal7InLSLvbVbObh42inCxr5aJZVITUBW/4OgudcaBIGpgJ216z6YP
9VhgJej0BmM3/pUh56dxjfVUOuGpHYouwAaua8/to9bmXjiqHtz76mBpwTIBJUqZdD0tVWLwZUGZ
28XxRRhnsYQLvIjr+qiESM7bduGgTQbKtWWEdRUDZHB9cqSZqmC/H8mNF2Ukz63GtCgThvSk+mH8
iM5r9a/mroWFwey9fUyOqiF4pcBV8c0VBZySxjQijtFCUF8Anqpcuac9FrvT0fi7jasqKuwWgLCU
QxkgawAAI/c+8B6z/hlEZsOjBWzKUmiHrMnuTIFGRaefQl4Am0j/gopyrzD9v3/8l8i4tkPgzQCu
dKTHoNlo7UAWAy7NE+I6i+aZuuaVUeUSgCxEBWi2xgOwFU/J9N7On6kDdvb8OTL+quhHx2ncJj+a
8blmHxLzjNU6Vy/PYvbGyNNjRTK0a3Gbv1RKVENw87XJ2u4eW8sdqO6GLMVMiuLu25UCLC2KiRSs
WMjdDo3p09BNa27XfsPACIZ4zubweN13du/XjQwpSSXpSLFnoWFUP+7/GNvqZOYP4D3H8sPn/yZI
igRV2CWD3iEvEeV0KZfvfc4vNRvdclBRuuyOyNobnaR40GhxWBZ2hlTVypaA5cs3QJM7Byz+iBsG
+FrfsujJmlh+BCXZ4A7F0rhE74hXsnJwudk2J24M/GjMAtcK6VWrVWuc+MXON3+fFEf00poFjZF5
GnH90DQYACGmf/20VaYjRY6oIFGcNzjtBmtq6O5/qdPGcdOufUuJCDvvHGidaJjJiF/TaIcAiUSJ
aOnr3huE/tQm2XzM1e3S/WC4ESWdWh/NBVIkdCp6f/QpBlyrD47X+c7J8Ik7nVVtpd1iHtA1UZLU
gbMJpKPXwbegNMyXEsE3pOYln5pvYUi8MAtPkxNlbuZYnlZp5CDK8ZOphx4pVNfarmtu/gDJYyIj
FUCpRsUy7kxvQV1kIXdTcgjfgseyVVRyFxOID8nYIswknek26GQhpuXm8bpB7iZSmKsD8SS2+q2/
Zxw2V5mVGiN1VmyZpvwrT94tmOks0/jUEN/RP10XtWv7G1FS/knNYUnKsELOJkqX/mWQCPSW7nUZ
uy68kSHlhbgljRFLhTgzTo54nrh69JYek70RId2GaVZmC+vSlfv6YUo/FsYPQIn+RzWke6wA3SLe
hsgEMcHyR0LK5xWK+vpJ7a4BbfSQx7Vaw26wSYw6WH5rn0x/OWfecKwukZf5kT8oFFJ8exnvqqLW
2POVdAZw736h50Hu3BCmIjjaj0UM6REHdxOWBiSXGY2k71iG+Tp6NxzMo3kuvOhUHxYvdHsvOb4F
O8LeiJNCHyNOrlVYAwZ2I9a/6w9JpLqS9r8SJkWA8mtRgl98He2SrumqxVk7mpflyI8YevGc/jj4
s18d85Op6tPunyC3ge/hGODBkIneyJAlDl8ri/HtcPgnl76x7tap6+zo+Cpeuf9Hvxd5kjdpmfHP
u6o76EfmpUeyEq9P/orz2p2Tt4SgjXbSabZirFo6wAyBQgUA496r6udEvGXQFxxOP8/QlqCnsKXv
hA2DFTL9uSifjOVhfEu/fitCugTLxapjnawzXsX0Z50XzwbKcdcDxK7LbrQwXlveqJOsANkfbgY0
Swb6RxlOh1Aoyr27d+lGiOSwvCbUSBuM6/Gw8uY698o69Dn9rCT7U2kjuaqxjHAyHUB4dde47GsC
ImddNQCrMmaZLUpkZKzjBFMOy7su9upLfaxO1KeNP/5dUlTRuKh0ki5Usmhz0mlgtVyxjca6xQh+
IKz/5jLyItacYVJacAgB1OphJPwyh+MTWpCKVdvVz3/JvTeGIMWBFAB3SKzQcGRW6umdJ4obQt+n
4snOvchSAQ/smp1tYDwDy2UcA6qvbbtvKGnAdIJF2yb02++OYLdJ+q4pVE/n3S+0kSN9oaEhRTlE
ePEs4TKcm2z6kU/Wt4qF9C21vY0gKe/RI7sf+Qw/mqzas4c/5z4+sOX4hoiwESJ9o7i3izDPYpT/
efEgGAoNeGtbrplbKkBh1feR4nQRtWHNc6SKjX2PqtihQd1BJGBsVS2JKgTJ7aYmL7W2G/DMDp33
k/0RRXNXzy5giHlLMH05OrnnRIw4pg1DQjd28exZ0eiKeHiOp+X79U+0m/9u5EhBm3aidHIdj7HW
OYa6HxaX67+vMGi520QGnRczQ4QT9jtCzhZadNpbkMrtjQ5SqEZpOjG0tbxCCb4/xpcbd1GVV1R6
SAHAxEQ2Enm84Ub0mIvpPCafQlU5V/UtJOenolhYn2CogRmi9Bthz4e81ogij9/XBBTazMbWIDek
G5R1NrULu9W/z2HWH40wjrxhmYwjmxvV/bbvLC+ipA8z9MkIHMIEu/x27qPyR0h/SPQHNqqwO1U6
SV+HaJZWhToEGaaTuxgb9ARQa8mkAohUyZG+ULT0IDMwOKZcROviETehdTqqAP73zeDl1KTQHOGR
QAHaiDsgt4mX8vQbS+jTW9zyRYYUmRH5/3n2RsJKfJ1hUbNlIJETicL/1z/2l2vatm0gUQLv9Beq
lpDwgtq1jbyz+YyMs3Eyz3Eqt6FellT+daX23yIbYVIw0/quLMCWhGAmjuzEj8nB9jk8CTx167aU
+jWybw8v2km+VLdmNIUZdvht4rS4cNI/9UI/lCg+XtdsN9nZKCY5UpbHZZL2BEuNtTm62WB9pjEG
34YxvgVBDZZ646Cq7I/Xha535rVPJzlVClyHKplwp7ZzwtxxzIC7mj70vThgn8/HztZ3MaWfpjr5
el3uvv2/HKrkZINFcz2OYTKOKC8aFviH4U23K+D86MpwAKOUXAyzuI1ZrLgpYr6PJuCDY5FTBea+
q4aDuRDUVIG14EjHN9gO9rE4HuLAxz0XbH6shGqqZze+bkRIJ5UkUaQ30TqZtMT3Jc09LHP6KC2g
W6IC+d31440o6cQKo8JK04zhB7G07tSyj8SqbkeHHJcKYEuDpYroe6fngAEH/XV8JOyEvU64wQOW
VnGGOTIAYJLEpyo8oD19tr8veZStm2ViZ3gPp1FIAVxtTqAeTj6WRo4qRgdg1LjXVAvje59rK1Oy
CBHxKRw6PCJadGsnmDZQmeNLqqke4nvRwkHpBzQJug1KKemtPzlh6UQhwqDefq7DE7fuLOMS92je
J4cIr77r7roXJrbSpKA7tqUAxANFZmS/SzAfRRtXn2617inTc5cMgRWerwvcC7pbgZJplOmYGWWI
VsU4nMbh6LTHWYXBqhIhWUdZMCMfLTTvl/pZH76bk9+pVnr2jeHlI0nG0CZ6agwLjq0DLB8eEyjo
uYN9CePjfzstKUbMepIDIAJyhNHftN/nIjkV4RsiNpDQ1ullMLOi4fzaWXURDnzOh/k7+o5nHj9a
KT9c12L/tF4kSKfVYLl+1HV881xbvKq9BdqQ1/PP5fR4Xc5+2HmRI51WG+ZpJiq4aFZHph/Tyboz
hvYtsGpgAcBZgcDnV5YvMNuPQqzFuKx8aEHumXxS0srtxoCNiPXfN20axwRrU1wiXidMBzp/UnD6
oaOtXnoArWWPVA+bb+jjOk/G/Ju8AADgWfEwgPls8nWr9ld+x4YbZWu3fdAbfw3gkNDyH0tTKsLO
a4v4KQT85yZdd+//7vptFBQin+PZolPQtL1bTp1LANvPM9/mf1w3CZUgKb5VRauRtOV9MAnq185z
LTQ3nj8Q87fmwH9VSApriRZ1eRjVc1CN0YWH5oE24WmeRv+6Oq9D269iJF/N7LGr6pxCnSJ2B6AG
9t2fs2obTXVmkruySS8Tkdh9EOO+O0/M6f0YhBR+pLHmLJC1KLYP9pRCYQ5ta52TlbHqtbXTOiO9
04shKMPMbyxy6Ebuz6VqVO11dPjf2TkAL0GqYxucEqlOv+S9XdcMAPd9ONyyeL4NsbBx/fPsnRzW
ww30C8EUgez0tSZjY+UAMuqnIEvy+5Zn75B8vzN7+t5Qjn6+ToH+0WYjSgoRpUAZaxoa3NBZ6tGp
vWNz+gjojBVQ6MGkmsLwdg9vI27NIzYOmy/D1EQ6bIIBfckMAXMa/d7MnayRLX+fNkbHuovGKUia
+phN5F2ef28n7XD9E70OrT+lgEwLs00UncP1E24UaW0OVFMnEYEo/zD0rxi9a+3SHcPKddZ+hK56
rOwf3Is8ySRIR6OeEg0HZwCmPU+5Db7bTFPE010XAjfNT60ka5iHujbqphuCEANX4/RjiguPLqqh
WZUUyQgcrLr0aEKIgHbUN5L5rKXxQ8hnRSxVfCK5ocZL2wI0RioCrU0Pc3bQGu7y+pPjPPDoMYlV
3fd9T/r37GTMIXvqi4h1C+4iAsg+/qVsWOvaXfyUZ4ZwY2NS5dz7UeJFoBTv8kIDzVq56jf3nlNY
o2s4zYOTNGvB8PeeYr/Yuy1dTCno5YoI9MRBUrdYHqxJ+QhYMhVXhMLK7fXfN16lzeXkNIk+BEM4
f+LakLpFzE/XPVf1nVbr3MjoNBsTjzPid2t8HJvypov707Rkt6xrDyi2KzxqVyMLAQKIVzZBbvxa
WpaXkWM2EW4LZ0RaMr2zjfFyXaFdO9+IkEIDy4muDSbciVvjIe4n14pPuVG41PzeD9y1VTFcJU8K
EqBFNzXm4AAFtsg0Hn6rQS/lgC2xSboPGep7E4Ds33KMDAh3uBNxlPIka6tbvBzKdAgAF3ZIneac
9bYiou9GpY0I6UvxkaZRrsHCq2Y6tmzwWKIdqrxViNk1CG7qMAVjZXyW0oe0Iiwq7GUIFi7uG4Dg
AapKcVi7mnA8KqgFykdKpQ8EOtdhGWkzB0uS3WA94ZRESTBqncKRduMP7lc8X9FFQLr/2rQF4IKy
MMWBNQM8CWV20Mr8yMPke2vG76+b+K5GG1GSRsLpdWT4yFKQGt22k3mJcsvDSpb/38RIF1OKEmdk
GTW4i6ren2l3MsLQrR3neF2M4uBkKIgkB5gXERkcVpvOgEk9dWSO3RaY1ANT0eLsnBxW/tY3oAGg
C8OULglM61vCzMMpwETnj7Rejrlp3BnZ722J/H09QAxcE2tVgM13pJMrKLb9+nDug1bPToSFQTw3
h16zFCa3rw32bagBaQgHr00Oy9P5EOoMYtbKMBMPIH45zv3vFZd+avMiRgoFqOWD+HaMRIDHxnpw
91k8+bFTKaYXdrUxdeD/6mBHMqnkQD2Nqjx18iHQE8JBm9FiWZb2XwlrVaWsHYtDVH6RJPnPUveF
qO0BknruT7Y4jxov3da2Ls4yfbxu3etf/dIx+OfwNrIkU2ixj6DVFd6WTZscCBjma3RhNMvtw8lP
fg+I96cwfHcGdHrMZEhVTiNxIrO28V6mFpB4DSuYmKpgu/+VXkRIHlQ0S99MDDaXRHf2eOH2vXKe
aT2SX4/sRYScXCWaUfcEIqoZG+aG5qbspCfPTvIpSiwvsy6xqcAG2bmFYBAvEtd/3yRBWlZZnRa1
E/xVG2+tKqW3bTqo+JJ2TYECyo2C7gQPJcnsKNjM7NQyx4BFWHgoqvao1cYH1ueBrhXvW7NUFO52
PxXFXUQI0OPgVK+1KrnF8hp7FgFAjd3EcVy77PyZq3K6XTGWAZAdrLWYaJ+/FpPxLuo5L3vQXP5p
h7FrJB/CQTUOKE2s/2PaGynS4c1LIrI8raegw0zqSmU/WZ7xzjlVvnbhv7dh8FMYig2gtjJ1lCVf
q5TOo21GKVKGYupueF46Z647mO5O+fF6dNg1daCwoQePRjAKHK8FOUOuhTGNRVBmxrEu2WFs0vt0
1i9hQt2O5H8CZcHT+aIgVd4NgLiXcDOB65jI8w6FE9J6nlEonBGJotF2UytomsfZUVUkdx0LlIiO
hfKQBXi/1/qVCWfOhLJkUOn9U2g1H/vO8t5whLhpkUMylFdlvLGI1ib69iOyFC27qwcSpIP21cnj
pzAa7zvBjn1PjyxMztfF7lr9RqwUpIgeVs4yNFNgLfRu5GCUbZzIpaH1lltxI0c6wQaU75WxGCh+
sfbCnM+tBR72+cd1ZXbtYSNkVXYT/+LGwjQfCLaDEhzoWXsrqm/g9gZ1xlvsAQs1cClc88DCl2KF
hmJu37SrvSPGgoVtzC5Um+PTdXX2vs1WiuRVIed8yIywDwZzugVkpg9aiQtARQ5vEKMTBub1tar/
N1rc5tT0du0hFWv6VaGjGKVoMVenBiCO18VIe4v/i0Z4G/0rR/o6KXov9WDhRauly8Vc+Dm3mkul
W6BNThK3arr3dWd4SZQfUEL8dl347lFuZK+Ws9GxK/OsGAge7I2B7THgPYji25xEisnLvTCxwlMD
XshAZm5KGk7GOIyogKFYpOuar+mtdYOtSFWLae/+1QHaaloULBOO/GrWcsaKsCvwUq+fY0ASRhG6
mF8K61zbjX/92FYLk1OYrSjp2LRpIbPdZUNQd5/JlF9yoLXmIr9p0tDrTYLpaV1FqL17hhvtJNfq
WowVTawSQV/w0XVE1N6Y3aiaXdq1h40UybViHnNDcGsIqoXdVuTLMBsPuv75+untC0HegjkHEyui
kip9qEfJmJciSIXuAzfLi6ryxlZWUVRiJF20KjYS1qBiyEfjFMaAOtR7bw6VCzVrDeMXY6A2yF7x
GEQXUHoCaEZYG6jzi4DN83kp2NdGF89ZZ982sXlTdvSgO7Fv64C5zcZPbzjJF9Hylu2UaXY45qiT
N/XHlj8mzR1GtP+bCOnNEdehnYQVgq2zMG+0DQ9bf5iedBTX/K55W8BRQ64E/Fo5k4hZRSsW4c02
V8UlTpbzMKrmmHftYa1DgZsN/xHJ7MKcDeU4ZWMQzsTLgTbV9b2nW783ffBPON+IkcyuEKbm1AbC
eYpkBUhariDR44jl7jd8l40YyeqMLImGhCTQpjSP4woJh9RyYqrm3N53MbAfS2DZIPmSqzeRxsEA
65A+MNPxmIbDuyWMFbfD3ncBwSxKhOCJx6qYVCOcnQrsAvaAFpZO/LTNj4s9+TxTAaDuiwG8q71y
8qFc//qqm2beM56gYcpbcMLXwII68oheoqRzFDe6SpLkMiEb48wxYlyq9nCYAP1cYpu/mLnCAlZ7
lePOmhH/VEh6xcyUtlj6hj33LT2QirtL0r6PSf6BhfZtJlpVu2Ivi8R0mo2FYsM04UOvDxBLJ5M2
MlS9uordZfnwDnQvsVv05MOspafft24AKWBv0ORI9WTYcIy31zGQFQekxVl/A7zy7tDo83TOeP7j
uqTdU9xIkk5xmQDjVwqdBROagHb8w6RfmvzJTD7rvapAsHuAwI91sEkMZC1r9bVNsjUAzTgNgcoS
dOBtOcy2/W0WncAsjF4j9Z9VFetdzTbiVjPdiENtck5pj/quPjofJ23+lORV52Mjz7Wt4THvNBXI
yG6s2AiUsqKpbWozr7QhSO3oz6isIzfBJ/v9z2Xq64QNAZ0X+KAlpUoUj0KCJS4aGy6KjG6FLbXZ
vtQDwME//TdZkh/rmMShY7S+MybcFKjzzl6XxsC6xuDxF15S67ZHa0hxEe4FD9QTkUegrMNtORpq
tA2bRKRjAKhybKwlonGtuT2yWtUB2vtaALZBYceBMNTLX59kUoTm1JvVEIArwp+c4UhsFe7ari4o
fGA2CuUjKoP1mFyAfc/B49ZoQbM61h4jxtkUqirLnl+ZGzHSd6qiyAynLu0D8CH5vZkD6XX2MnJP
qaKuotJHihUktbWkqvQxsEM23HUVhrQ73qWHtaJ5vG57KlFS/aEPQ4ubMXTiSRVUsf2nGCoPAf7y
38RIRkCXLrGmxhiDqiO1l1jN4NYiOSaVCr10Tx8k+6hUAheKoCn32trIwHitzQMLeP3YTg95/a3T
/7yuy55Bb0VI99NCB6sCWQbiXcxIwKPavBdGTf3rUnYVoQQsS3ixowIgSbG03mm0qUEAqr+t5dBY
e2D6h+sy9gwaVeSfMmSisxLscQO1MDI9A0c0wuuBJbeLGRiqmbW9G2IrRwrYIWA+69nAAEIv2kPW
fiyAXMqrmwRoKKOi0KAStf775jIaLYzB1TNmo1Em8CL9UiT3ZrZ4i/CBzH399Pa/kOlgLg7AQ2iU
vBbVmLybShMtGdRrEtcQ+h/MZDdDmb9FDlhU8OzD0BpM+7WcjPcO1QDxF7R44zU5xgoX/cCFqgC6
e3IMyOZrhZUReWEaBDF9njb1GBBw+5l38bJSlpTIZe/tQRtHv+mn9gcrNeuv68e4a4QbuZJxaLwp
q3nB8JogrDo0pP8QhiApoGZ2O2E/87qw3W/GkRWha4uqgPzMIGbZlbaJXLbr86d+FC610sztyu7z
W+TgxYxRBIyXyz2aPswsVk6kQ2vQcXOr8ia9PYydihZxLxQBjwJ2BQgeitv1tWnkLYmWpUbmEOrN
53oYvoHUTHFia5yRs3/siCBFRhPDQn38tQjbGVGWn1DtApq/q4EoM+t8wZ/76EcOupTu9xB7//eq
3YqTjJ3yjtqwcVgDHw+1HX1yFqKoNKg0Wm1kEyI4d0SXJxPeMyY/xbM4IJb/ES0cjB/9gc7jXd2r
WM13vxMuUkLRTcXHkoK5XSEagaQNvjX1lof1pezB7Kf6DTV+9M3+lSI91cs8HexW411gORVSIHIw
68zXqWoneM9hN2KYlBpjfrdNLG53QT7f9xiKwoTmFH1FUcr9fR9a98jgRGgaUDlD1RcaWbPZj8Gc
Y9RP2MyNs9rx8pg8Xhe0+3WwlmShj7XmqVIEClko4rJDQ7Wgevpn1UXW09JMg8KR9kIP6g7G34Qv
tiPPrDm4aeNyLsYgKfST1VkXYS/v01QFRq4SI12AOdA+7blAXk/i4iKAVmS2z0xTZSe7NrBRRjLo
eUE9H3BbeD0k1mXi8TmxtNuElcecqWrgKlGSVVt2bNrjhHupypt3ren0LoY+P9UDgDJLTTWGrjg9
+SXR6sMU9SHtgkX7YiTfOrB7pM/XrW1XH8ciKGzYFmigpPADkmMdi+Lw0r565sRnTe4X4UkYqsnZ
XVU2ciSr1vo+tVm+DhRWxoFn2i3cySsL63hdnb20AYs2aP4CilUnRFZnrHJEHUTTMRVnPUwfxvCS
ReF9m9i1S7LpDUW8rThJq0joNdNC+GpZTN+XMfYsTEO4RR0rYuneJbEumK7gzeA7kYMPtXsKSpx5
CtBY/xH33ZckFd4yWp+TURxSorlZ8ntMsf+7+rBRiAkLrD8AE13yKQvrzvlkV32gY2kAuMoe3uiX
sOC/v9DxN5naitmHYESknGFJ+4oMNpr2PP0SaT+6+jkcVWMWu6fHUMOzCGIqNSWfjVAyxiYMymqA
aG754FZpd+Dk0RT+UAt3tIXCCNevLicpYFL8KU9O61KM4HWphVQ8anSACUXTQYTJoVuiP/TUfn/d
4Hf8agWq4euGGVqN8kLMnDEytw1GTeOKHJwpe5y058SxFfa341YOZssow64K9vsNKQ+yedmYbETD
lFYfh+qJJJHfaV+W6ikuZv+6QvuibFQ2gBxpoST0Oh/Kl5EA8Bvv2aJtcze0+eg7qXNiTfmOkfaQ
V2/IhqDbi0DJ0Me8GxdnHTtuLO0UYX8S1+bv1xucNdlC18+ma6P2tU5h2kxWijpAkGuzy9B7qfIK
upVL9Pu3+laQDFrjxKIWVYbvhOWYA15vGNctb6ac/hY219+x4ZUY6a3JqND7PEfvIsbQcdUXLshY
gwqQqLWhQlTete+Xo5PtOzIqgcF7vCnKxThPhnYYdONclewtBwcCMgCirkABcpfMqtBUtjEUEJi0
/TSimFaM9pc+UXHt7WqzESPZmlhENfTrGH8xJzdgwPNNM3lXOqrp/Z0UEnvTDuboMcWBeqoUVCMR
OTNIvodgmpLjGCXPg+Y8XHdTCdHsHxvAmD7BkC7GoOQgNxfxhB0Aew5SPNOPPRCij1GSkiOtgMnF
af2XTbTSj21RHfoBFM2jVh/pkqPw75jF4fofs6svbMzE3YjFAUPyr0W0NG51rOUYYG4xWX4qmkxh
IAoRch9tsFD3tCNsTZnYv6nS7H4oVCMxu8bxooU859pGZO7sysRizJye6iV+7JPKMzRDEWB3bqe1
FPnzsORpcToOPYD3CxHM8/LVjHOfWo1PGgQkLDO9SRbwN1BuB9+v/FynPIwwwWmLIANTZhGKozPy
j2Rpbkd9VBjk/um9iFo/4OYdTdpRs5MJNiA4OwqWeLUDO6AqfLg9MSZYvNAOxKAh/n8thjcEBKYN
BlIm1j0mLMHHag9LHipSiD1zwxWIBrSBpM+ikjZh1cZTXOGJPs3Ot6gMT9E8nK87za4meBmj5QLq
nl+mGIXDSlsjmD2IlvmGCHLqx/qpEtPvJ3jApUfRGOPvBtps0n2ObV2g8OfJAtwaJ/fSorNcNL4X
P7dV4AR7hr2VJAXXDFtrFtLkMeCYtLcSx8dL/kvHpzvbst9g12gH63gvYSUC0zyvraDmGfYWBjQQ
RGocs5F4y1Q/N87iMnCrXP9Me5aAyqC5LvlgX1guB2Bqd4ibkY7BUFuA1M/Baqwx4w3rRPh9dKys
daDnl0GUtswtmtbWiJ7VdEQO7cdsPI/cUCRC+8ogQusmblk46+tzE1aM1xSDmIGGR5oS36Tz4fp5
7eWPaLdgpRp9FwetvtciQAtZdnXBxqAtjEMn/HhyvLb/2s030/x0XdSeB6E4jWfzOvluye36bGjn
2Wr5GOjOt4FGNw77ZOSZIvXemxEHP+GLFOkyT+zYWXqLYFCSUc9JjGMYPTbm5PIi81ZkmaSePWYO
t5w/tKWqJ6NS0Xx9mqAJcmLQeKPcYVle3wMRLwo9w8gVt+ue6251lMJdlwN7d5jw0SJTo0BHwdJp
0lRfKvEXy1Rv6T2V1peSDfMAC7yMYzxlbRsjuo/BQliQk9S12+qdOdfudePYG3B1tnKkcFSFhhBD
z0UQYY41WoQX1h+BvmdiKSeKowc7x3Y3Hzyr/z2iyf9lZlvBUjZkNoJXdIJZ4g0/eBOb/0LbpHL7
8i1LiFsV5bKEbS1mNef4bBOfDlNXuLpTHMHCrTjKvaixUUjeugZzB3qcHbKI0i7yA+11UITEzafr
30thFrbkZloaMj6Y/8falS23rSvbL2IVB4DDK0kNtiw7kTO/sDJtApzAefr6u+icfSJBLOE4uU95
cIWtBhqNRg9rwTVlhf45s+dgwJvf7xNV4nXdLihiCEuH07gqoE261TfAzRnvm8ry6xZ1dJFukcD0
UVPZC8ru6swMpq6+dydV0H59zIhuLq7RWEapQNd3eZph+VPfAMMHE0H8bV289RLnhP4OP2Xl5vZq
LsZ9mQK5lLSs9lk0NnVRnOduOd7346MFDGK7Fxh4MgPD0gMt27txqrhZrrfvUqB0I7stKJZJ6nX3
QOy957XmdxE4KZ1hd1svlRjpAousCnMAs0D/ofdYdkjFfUuQ+f07GZLjSIAwl4w9Goo6PvqokILq
GKgTYDe5Leb6osSKIXahqOYjrrAkY7C9yOmTqejvq0k7uO6niXV3PeHMR1AYDpMKqeH6EF+Kkyyi
ZsJL6qlBWaOtjNBgEZoE2zn7k7U7U0oygzq3LeEVNaSA66tEJpGCjbK2Xu0rFl2AubZMSOhUTloW
mTkMhVch7dsPfuqSjSWetUrFIbB6Ws+kSHevhSSRXduwtQX93HFnv0+BXlg/Nq93fZfqSJbQoo8J
U9EQZNlDYOV2wK05rL3X8Rwu9xLELHk9TIUtdUFpb0QKip4Y9TLgHlnOg6XFz07bTc+GxlRJo1Vb
O5MknVIMXzs95q6hUJYHkTPc6f2syPxLm4OiPYrPS8nJwtS1h8ftpYObh8SNyjFyTo6pTbuGJU+6
M5AHvdGEnxrRqAiQXsLWM4cKeYTYAJdE2xr61lDEv5RHixaFb80yDrb40OJVi077sEGDbe3wgNLO
HwbgrY5mKAjziX2MAQhYgbjN+ODO1aFI/c7UfQCYBqU+b0s08Nz2JZK7f/l1yN3jTCAftOTxL39d
JjAZRUdwFALc4WfaVBuNYxrE0o4jOOoGzQn09OtrJVKEHqCiMAALgcFqKQVp9SDTjebERNDdHgwm
tqb+hE4K4ZP0HbV1vyvy8LbE6x2HRGQITWRP0AElj/M4YnQ7u+v1wxCnoW4KP+bHrreenOnTbUHS
HYPFBKrD0nCMNki8huTMmlkKd9LZqB/azsaephgKrX3kQHe3xUiH5EUMTiIer2BFQV5f2jOhV1O9
8IocmvRjmz7bjcJkr9drqUgANwLHBNNJjmSxXTo5C3qNeaDaF708WIKHVN+7qharFx6iy5OBjifP
xhsZ5QKQWkluxTMwxGWkJj1Fx2mD/d/M+/qbeSe+R0/taV/uqr0SHkxOfmLtlg4UwI+huwFDrvIW
dbrA5EZsklO/bR/MDd8AEOG5C+dNu/NC83R7o67sAYkznBuqg2QPd438zHTiOAevWU9OrN1rTey7
1SZWvfOuNgu4etYCu4L5LoCrycFAXVTot+lqsBa28/jcmAeLmIFAUaSlqkrw8vy42C9JlOQ59b4u
W1SoQDaKOfGsHPyZYEoYjUkzA7qRls2+OeuHtFXRGqlUlOykngGujASEAFDihJxn/GjXBfKrXuPX
ja7qSLjaM0lJ6XDNJjBT6jwC21S7TWgJ6gDffW2wAz5abBoS/MhGYryHyFRu08BmXXTgO5uIfUet
7o57PMyS1/o9ScriR85CeZwFLTMs7JeWu0E7b9NkN2B4RHj722Z+5Y8kOZJddMArqwuLi2Pk2t2W
6p35pKO1XiFFgg5fqHQvF00yg6ztixr1JoBdh/lXCtokFgrNH+/nwN7qB/uUfvw7tSRLGNwJVFqu
Bmh8QA6lpRbWk664fVeN7cwOJE9b28NglGkpjsx8yLRgaO7RaXVbi+VXXh3a3yJkWhRLy8GTU4NR
VO/EBniIWoJwI98Z9pvu75Qh0v7MLWkta4CkujwW9rFpPmWvTKm+mAC4OXGVu4jhkV+/tGg98byC
2DicZSUeGmF8dD3VIP3aep2LMC9FDFPGrdRedl1EPzgFcUjFH7Pqe8kSoKTaCqNeOzrn0qSXQlvO
HDOslTg2+tHuD+0rq6NXCybZsJgAG8GmAXyyhrMTAMAXpbclxqyIGFbsGJlnw/FQ+V+m7iQ79mpw
e9Yioyfq7Th/LLyg7RTViOvLB5e258FpIfdHXLn45Q7TbFijTh7E8AUM7/uZzBs3twKmzQ9d/DiZ
7z3ebF57dlDyR4ywpNXRFCtnljy7GiuRVOSBCLAp48WYVOOmqNNNYx895bNezhdjszBpBWBj4IEv
FJ/yKiYZ+EtKLMDDXFtf3NkM4/IZcw5BXLu+gAu3zW630LhW84epUJVJry5Z9J+j2AOxBihZbVfK
PQ5VREkzGeSkNw99vTPA8UvpNiKvhGdBJGQsITjQqGwDesqdcTwtJi0HJzb3jfEw6B8yc+fOb2/v
2wvUwbnTQ80FaCmopC99SZidlY5VN+LB2rd59q3ChE2Frnq0/RHnTR5ngYdJd7CNBi2e5K7WP9n0
zk0qdA2QYOxVQ69X4SZ+CIqAOjReGKkc+Yc4LCtNuEXyJZ7KB6MpTjoZg9IZtoTTLW3tEAjmgeaN
H+Y+C/J63ETita8f/AT0GaFNF08fg+AMXTo0PUsTq0occrK05NCifbzpxo+0AXOiULlnOUMKHS9k
ybV2K43ztpmN8qtlDGUVipEtJMfD9E/jWdpnrUrxxu1Ypn0agYR4xzvGj5GRj6/MwzmYtgN4DRK0
lotn0BVTrt4xPHS13jg1ZdI8pi7VniYhIlCcjdPn26YmH5sXUUunBl73HtIk0o2U9qwGJ69rnJCA
843hAwgfQjQACCW7u+z/XgQhbeGgCcnU8X6+3EYgKnasjSDIAaHNSDf6XPocGcw5w8yIyYCwkARd
q0J2lB27JFVuS3Jq1ucjiOVPGtV/DK2WBH3bZX5tu19vr6N8ES6CcFYXyCZQfCI5cKke3ocZLVLD
PLnig9Y+FpoCUmtNEcyjLPODeLkikLz8Ppa1SYB6gVPQdftqiB/jusM7olK8+NbM4VzMouZZyJ0k
I60yzY7eiOZbMzyhKBC25T+pxRVR3Yo6uGuR0MBKIRaSMRyc0QA/FPz4yS55kNthMowB1xVCVkzu
XIiM1uCYAGZqPDc6GdYPam9s2x/xiM3x1sPbb3Duo0aVjVKo5UhWMMblYBVxFJ1aEjjWUasCN1HE
ESoRUnxnxhVHvpxr/48iJFsDzhmwjfP/iiB5kNiKPr4loLq44ND3fbb/jmRnpTdUVTSN+WedZCQO
05aCO8RyeG37Rt4ye5sgVj1OdVo8J1oTTYrS9oqZQ7yNKw0oV0uscmnmRWe2KEoii2KCa7FpvqQz
e5qn3LfBKHDbL8jhOPzChSQpsqwwKJbzKLJPPDLQpejVhZ+iV2xDugJXiQtUKDtJVW+mdRv5r3pE
shGbpi1aRKzoRKLHEqGfZrxtEYPd1kwlRLKSJOfjrANr9JQjJADQ5NEY0k0xq8BZFQso9yPlKWcz
6pbRCZ7pB212dml8YNbwxrSZb+cq7tfrgOdyv+TnZuU0Vb5MWpyazZJfy8J2/29+LQryj7eXUClt
sdMzd2vxaBR9SX5JM8J08/8qTbJ6B3D1XR8x7TRu+ckKk20K6jff9oGVv5n2RMUCqNROsv2+GCMv
JiR6yVUaYbb9latceNLi0Hl3ey3XPcpvm5fii87tUpFWcPbMwFC1blhVOPCse9+yiPhVjy4LrW8p
oAvm738lWA4xAEaEpigMy5zMyS+K97n3kCZFKPpAVB9dS+H9F7947Tf/q6XM2UkZ5vX0woxO9XQA
2JbxyvriEnmeuyu56TkCgRgqttgyp9nXzSMrwo4oVFCZhcy7FU1cj9vpP0cMZhEuZtGAzLveqc1C
4ell1IWotlCZzaBQEumNz6x23yf1M5rmtmzsg9uWoNqcxWOenWZ7AgJWTWGCaaXxvZhNVof9lHiq
pIhKjuQ12okXxRzBvTt043hvDP66htYrI5D8hBvbhvBceHav2esR95EOYcrCndIMJO/Qur0YxvzF
OyzeaN6nQUF94huBGU77QpWEV1xXVPIPxejNmBPItRP3AuKigQ2xmWAKC1ApJc+EdsnSssfo2vXh
KV2eQiVbijaNuJ0Lr4UdzOLJ6CcfMEt8UFEzKA6QPFrNcD95ZgIhOYqPTtX7oEHds6ZGo4axvX1+
VPpIEUVbdLmd2x3uC3dfsqck29vN35m2vRytsyMatxhPQaefu/g3Yj5yrvZvKi2Wv5+JMGjLqc5S
7W9FLO2qFkq1pinHRKUW5dbYw8p+PTP+lwD9OgW13ARnMmQ1vFwgbHXwlAnDX5GQtvH153YzbxY/
rQqFVlftTJzk07IySTQ6482REuKXOJhG+aHvVQ2Kqy/CMymSZ5t70WkuSbSTx4q3Di3fxO68j2Iz
sDP7Y8mdHPBall9G2ea2Za8GJ2dyJV+X9zRdQL7cU9KSo5uSvYPhCrd6Rxk7aWAtzkSrOEurd8SZ
RMndOTQVjT1iPUc91J07N/2jW/y3ADnscdEDwcqk/+Xp9M2v4G6xDnOvvsUV1iGHPUi7zMkw2S+e
LtE+5U1YqzDLV/3cmT7Sm2lsHXQKai22qDMeSFsHZep+7JrBx6yvwhrWb4kzWZKjI3g6TVVT/xv2
803/8sj4FRiryoCqtZNcXj/oUxS1cBaUljtG67uK/gT1aXjbwlVSlr+feb2SokzX5YZ74jnLfqKr
2tvTCXQdQdY20ffbsq62Cq0pFjEsBNYOqCdkat2ocXB8uYXXu2O+m+toP1Xmw+gMb8tx+nlblHKr
JL9UCTp2qQXLq8P08d83DOAxtun/8IZRLaLknsacD1rMYBd9euJxjg7qXTGo2sNXPYOlL7BQILQH
cO/lTnGWvERCSL3Ngevs+n5/e8lWlfj9/ZcVPbOEyrS03m2IeAbemhn0QPoIhNPZz2apTx9vi7oy
hOWOOhMlnSO9j9NsQmL2FM2fDcSqWhvw5L07/UE+HvUYDCwhTY4xeHl4JM1G2pvNhKab8kkgkQKC
U9NUwT2urhtyUSZG5NCCZS5/P1u33hEarwWs2mirrfCiXZ+jpFOrXuWra3YmRrKxxDI6jZUM8Rw9
uNVLKFy593+WpgTHCSB6gWOKGftLbTwOUExh4twgRLHbI0KUblDkEK/qjctj1QEaFBrxMERmmZLL
TkhtDZ1Rl+8nsOd61sm00QE5db7bhU3WbinSbGhUDMpym+Rfb1ve2mY5SMSDNxpNh1fVRsdLYdJG
R04Zqqo8d3fZNPtOJu7+SoxcbKR2OZdmnbJn0j+k4LVPui8OV3UurzkE9BWisICpJRi3ZBGmy5oh
mVxyKnBYNynh1RYXxtvbmqyZHSCglogVyA4w8Et76Ps8dcXE6GmyrB1hP5hrvXMHw8cDUBGZXG8N
epJQbwGQKfrVLblkWWu4yZN5sk/awvmA0wqEVgwi31ZnXcgiBWuGRkZJndabKa2HiJxKNCw7urFB
1cZv3Vc2LuMlvujyW4xk4TQxNOpWqX2iXbIpC3I32p+aWMVZp1JGcqOEMa67U4kOJGcKo3i+yweM
WyUq6sxrO7tUZvn7mYObE2T6hQcxY7Nn7mMhFP5Apcby97PvD00Jvlkq7FMfJ2EWN9vCoz6mGRT3
27Ul46ggVgfgPTYWKl2KIWW5NHhg67O+8rWFXT1pN6ab7kBGrrjflpN3me27FCVtv6UVPI4GwDDZ
zAuM5m0+ZQ9eTcKkSdHj3J1u2/Ta/ixNfajQArLbkkuMfeoCr7tGCbOPYhIYScN9DzgzwW0pa8tn
ocQI1mZMwaLn5nL5+g65K7fn5DS0TR7UbhZyDWFONftl0Xy7LWvFIjBSimaQpb3UoFdbFTe16AB/
viSy0NaDtKyyreeqCRhH9EKGtEcmibxWY9rwcbZL09cwyQ60n/GN64qtg9Kzr9X2diLuVxBe7Mu8
AZF03ji+ro3P4AH7kVp66nuTpUpErewlwmNM16BjH0CwshM066ioxOQhRI60cEaBSefa9vbivlzh
knVeyJDOW9UxUrJ8tj42E3hpvW+pyAJLM/3ZzfyMNwHQBP1Is/0u032rbH2GsYBuOs6Vc1dZ5T6P
gNA/J3szfsQAZlBxxNc8erBFtZ3jOihiJ/Di59GyglS4m0pU9xriFW6imXsEDeRtZV6a+2RlMBiC
ZMoCLwnIlEuzFJqlDaNV049xhGaaBqRidNi2Bd9R+4s+68zXgSwPzCU/Ar1ZF/um/SZ18oD2fBlv
9Bsutoa9dd3PdZd9xcLfdfHX2qnf9o6+G+C8uduHfIreVKO2AUPR29oC5PrRpHkgtNqPzedRq/wO
dzsTIpiSz+AFC03zu5Z1d7MznCz2ITPip9IcD2nm3KG7SbGbV0dleVNhChvAb2iBceX2jGGep3Ee
alxolCOR2ByMRgSiU7GJXjXBWsALIqYHpEZcnRgzWNzDmZNuCnSsjbDOY1r76Jzakc24d98NnZ8/
LAWAKJhfm/GTBEr+xubOXOB8Fsc++jpqn4T+ZlSNTRhXaSVJhpTe0ZsmtaYZMszdvF2a8rVNs60C
tqUnzBSH9rY+ZoHYV5tyF21uG+51nu5Stvzc0oeCsspDhyQTfv7B3Q27KCRvms/x3fTJxis1Oapg
ixZtLo6KAxRMxDMYC8Jlgdasyy00rBZng/TjoWpOtH/sWsz3iHcAtl6QyJrPCv2WqfkraTAZtNR5
MB65/SsBoLWRzMN4SBrDL6bnZnB9b0ieBqI9sDH3k/EIEuOgLJgiy3D99IeeAPtEK55BMeLkSZ49
wkBTMpG5OyRWEMFQQSpyl3yzDV/cGRt9HzUKH3R126NvCKOxmLegUBRv88t1xWCR6QyG3hwSOMys
ssMeYENFm+xG+2MrvNPthb068EuX0ksfI24HG5fkpTRXs2taRl5xcLzk4Hkg5GbkIclshVIrxnIh
Rjp+PfrOs9jQi4OZiP65L6kI587cu6nxfcTwzGHKvWQBQovD2+qtnMlL/eQzybLcWQDKDikRoDPv
GQWPcOcN8R3hefHA7ER/MkeKobnEKGkwksFE9YlO9Nkp9fyuMPCfIkMvP06pNjdoVQOwv+ZOxQ4I
xe5JzBO3gs4dmOo8LxeNZO8XCyalZ1iJBm6HY1+azRiSoAjHvX4n7rIN37LXvpQWE0A5FwM2SzaN
SibADavvyxSisP7pPY/yh5Sx7skm8T+3N2P50JVODsjx0NRq4QkoCfJIQWnSRtXBtcRbQPT6E+9D
NK/dNZWmWL81s7aoC6y9ZSbLkRuLKu4ODQiJu4M2s4A037xBD7Vxf1ufNSEIqlw0PKMBGK2al2dn
ZlkPfEJqnhwgVmbf21wLWjYqTs51Myq2Z5mVxxsWXa9wuJdSDDdvBeZix8M4JdsI/CyguDyKKtuU
YL9FDBQ4cxIWtHk36EIRpK8piPsZvcdIbuAxLRlhZw6pM+p6d8gH0IXy0Pa8ICaKVbyKUaHfmRDZ
37EenJBzbnSHrC/+IVHzT+QpLo81CXimgbITnb2IaaR9QgYeY1e9XR2SKPWr8p1ZKlRYnMilYWP2
b5kBRcoOLf0yvHXq1CJxadYcso4+GlG8GSu6s/p5U4zliRB+cvDmuG1712cJImF0OkUyErkU89Iq
EtZQQgsmDnFafmSR5VOMkJRJ9o5nrWLS+NoK0A+MFwReuUt6SIY01Qyj7tyoEwdT7/d5OgTj0D/z
4Z/bCi22JK8hqD0wSInbDwDHUvah52BZM1xwRk9j3b3v+trdUpQO3jtRFT1oJi0/2BVGRNFW6W2Q
3NGpYkHXtLQw4YiBHPyDuPRyQZs4Ji4rSXtw2/cx2kO9n8zb3FbxOlOJcdRzGYsdnUW9jLegGemc
9hB9wTNgX+2s2EfB3kApFaA2ilbhNQs5FyYdXjKI2TO6pD2M8fRY0uLBrVk46e0drQqF/a+unY1+
UKB4UZAASiFLN4Jtsk3xzCRA4ptF+ziV0S6f4w+3129VzJJ6R1gEnI4rsrK053S0XWjUH2p6Mttj
yhXh0Eq0t0wk/5ax/IazLcoaZFrjrsVINyYMH8U9GoX0YNgWj2JbBnEIXI/X6wTvvqRdMccLttVL
eemYl+k4YYQ8pp8G8aBb3LdUM0fXESWmoBHe4b0FxBdbbnOtLAD2NlPXHtLEjA2/4i343jDasM2E
wx4bNiRBnLpccXmsPEkuxUqqAZF4oH0Ea282iRnWdyVEp2GxRZUzC+YgDvps1xJfxWGl0lay+zqN
opwncCQN7u77yjPS+xaW6w9jrAeRwXgYMUdF13d9xVzoKs9j85g6rI7G6RATYHfOeWIHemurUvQr
RxqGYpigUVhKN/LwWJ17Y4cBYvGlmJ+BPRCS6KmIfxJ0s7/aKJGiX3iQkKNHl6F0YZbE5FWE2snB
TT72fGs7gG9QtdiubBNUQbcD+NRxf8kIdvFYZTHr4uYA9kYjDURxiqc3beM7Sv6vlb1BppbgPlwA
866I7hpP1wjLeHmo6Lsm+mokCke74pZwejGVtEy+WVcMd6Xb2mWt4YnBi82QfKiNr0L3VIfp+v1L
LoRIiSl78PK0QYv1YZ7S3ZwKlDQeTeTHRN7hkci3TZGE3nwPCpbtbVtYXb0z7aRAA1k8EjkGKw9x
MTwOUbEnY6PC11rzutAOI4PWUhpCOH3pBZNumpje4q4CooP3KZ5cttFpnuvuJp2qatylZNL7b/3Y
ac1uLJPyhNXo0yqwslI33uQVpt1PjZ5rQLu+rf1KVHLxwyQfBna4iXmtPR4QVoU0e6pTw2/5sG2m
NLCHx54D5pOoqCxXQn6cC9R7llvBIbZ8NvoemJkCM8gHp58K36vqjUF42Fborim6jUnG0DBQ6uz4
ZvDK8LbGa9Z8LlveCqBK5kxHOG6SbUyfo/ItnT/dFrEsmhTqQT3gFYKeDPe4DIeep1Y0EwERdu19
y5wvvDYfotYLUzyg5sG7m5iKIm/FcZ5LlN0zIh+nccQ0HrRO5343G/WuYPVT1ZvkHyPj/PttBdfO
DLLuAOVxUB26ShmVUYnccDkVh7lH58M9uuduf/96j0CUgJKzi2HI5YErncm2TFsTtBnmydWnMM5/
dL2z7dNXD2c5OGyon+JdYxMAh0tRXU+6aLYyTFzO5o82Q8988TlLVBn3651BMg+4vHifgTrKkiuo
QODKjcEi9gn0D9W8G6IWHLGPykLtmphlam55pyGZJ7M5eTmYgHhp2yeEW35rPTh6vE0E85vklZQZ
C54jLmYUndGNhienXGxqCj4b6SJJB0EQjqtP4mWMVOGXri0AUgD9tcDa6IhYpdeSLipgYojRPtnG
zvMOZrblkeLZd23ElyKWv59Fwnzo0POboYDeRxzhW87eYThexeKsErLoeSak7qnOswZ6lN7U7gGk
025BWTB+ee15gSq2QXBBA14Wr9lLKZmJVhdjrOzT4BZhWulbHms+mJT2t8WsRLyXcqRzOeXw5YWD
0jN5++t9l+7qJGg+k2dvJ8Jh34Inw/kTS0D8itFsTJ1ezbBhAcH4CWrY02zjavY7y0Nt6pXcQ7+M
+kyIdA1y1pq5pRdoppjrTW0K0Dy2QT2+Fkfk5eyciZFC99HK3ZwvpXsgiPp626P7gPhWM4S392n1
8PwWI98GkZnOCUdm/VTHveuzzMhDztmEGq2XK+K2NftGBO3iGoe7Rjx9aXmtiDQ2D7F9Mu2D1v4Q
5tfXq3L+/cXvnZ0fyo0CNo3vN6i6RrG3H1GzN7n32vFFOLVzMVJQwJuKO+B1wP5P5D0w/cM8LlCG
KabtVI1bonyGr+0QwOaWKghSQejuvFSrxrthLNEScxqSj+l0b06136su0dXTaiN7CzAOlDtRxboU
Yjt14sWzTk9ZFtBnd2duxJE+tnqgP/UvnZ1eSH+8fruAUId6C1DVIFly20WRzDYHLOoJnnRXpvNe
b7xtZKlYTF8umcsIC4msMzmLWZ6ZBR889CNMWD+t17Nt37Jkx2yr2IzjXIV5ZnEU0nkSmgNCyUkT
IlxmsYIpQwNdYaZk21KkpdAgP/pg7o4CLFWx4WbW7CqPR5vSsL9F7qD7GNrl29srtHZRAw1+QYUH
DB2V4wHWlH1ZFNgUykHhPiW+XbzvzA8J+hdeLwghGqAVEIAukLSXS2SiMFAkBDdPlYM+ckrvI8v7
OWjDfVI072+LWnnewIRNsqC+4DXtyLlNwHTXWc9b+xQPZAgIPHXM0/Fr5br1I6kqccB4GsioaJrv
JpZ874us25E853cpKT/f/i1rDgkpVuRZDWScUGG8VBsz1ENdAu3thEnJTZ6Jp7KqXxU4oL0Gho2v
Q2HbBpq6PGLloXo0RtmcH+24fYgiA20gzFPUrC7VuJIhD1jRwS5ZFtn5sXUrbe81M7tHI54qOL10
Q9dS5LhhoFnrJG1+JMzYxfbg63a8N6gqmLu0+WsxUtigt+gwxSAPlOEb03w2xdt53qChVXEXrYtB
ywXItEBNJncWl1PkmrwEv1DVmtOmqrp3tEIjUum5ZRCZ9avikn+V+i1t+TVnLqib0rofOKzAczLf
8D1Af9qvC1H/IwPRNu4JF0U+2VmkltGLeNTyo2lqblAlefSYgG9hd/vIrFoBrj/AHaCLCoZ9qQno
KbusYbA1dKlhMOihmtpgUEFGLOfut8f+jyoWtgXEtshUyYi+ZYV2mDLxckCoaQGbnQfHmO6tKt6Z
SR7wolJc6Ks6nYmTLiL0mxXxlKfFsdI/2/1Xu0ZutlWEwyoZ0iWU2hWYdpIcQHck3YkKQ1V0etPk
qgY0ybteL93yO84sbeDGIIocllZRf+kkSkIt0D7Ed/qWBuXudb2419Iku9YqQPfpvZsfRbpxWOTX
4BadVHQEqqWTvHTLENIjqsyPeezr5mMDSlFV2/y6CNga4KM9VPekVZsdZs2JDoMzmwe7RH+SFkzl
8+2Ts+qlccv8K0Naq5SjW66ekuKYaN/GCjOpnjD+yM+cyZCWakYeJ3f1KD9G6X2HKWXTDLPx0209
lufN9eFEygVZEJRq5Nd24zpzVmnwM2ISm87tdwNxDgYyVXk1h3FdbWmThbdFrm/Pb5HS4UFnbjKK
5YIj9FNTfWmNI68Ufm11d9B8i3oC0kko716em7hDdaZFE8xxpt8L+qlUdS6ovi9da1xDaR+vueIY
ac1DxJB3I9qfhAHo6nWBbreEVpII1205j2yu/3QG8AwHE826PtQ7K1Ldneu6/BYk+cupNZGIw/Pw
6HbxBjgPP4xBxcO8uuNnukg77gC0m3MPOz677zMKFCzmD+zdbatSqSEd+iEGvY8AINIxQiIvRQ8J
GsHvbotYvcjO1JDPfFWiWd0x8iMgkTcJ3cTd555koQY8rFKR1lk+dXUsz0RJR5+lAnRPhp4fC+u7
XuzavA1656BMhKnESMkPs3KYDtqb/Fha2RbdY4VRh61TovVesXQqC5ACDWhaIM8/5McOmBtjmr+x
GNtpoBz8qx2SR3Z78OMBZhw7VE/pA9GMexY5jw2SOrzT96WpoBdXmJw8s+vOrVcJADgdXeD5j6X1
yKn987ZCinWTe2EAg9EnVgIRQ+s+D0WVYfRr0LeW1am4vleNG92uC0sjpgleCjdnoYY2Yd5U85rp
B3LvGtvWAK3z6CFzMXbKwttKrVrdmSjJO7OqnOd0gjvIs+qfOZqAi4Veat+NGQhodBWrnEqa5Ehb
O8JTucnQj81MY5+mOUBCM0DMm+44P1Ru/yc7dqac5E6z2jRSfcCR0oi2nZATNZi7rVMVCPaq7Z2J
Wf5+tl1olnPcPMKLx7ST3O9E9w8R/Z+8c85kLMZ5JqPJMQAxtnBCnBb7jmbPJuiHQBarCNhVG7T8
/UxMYc6Ej8ZCDoteQ4dtRifb9cZbprJwlRzJpzpglstBjZIfszg95AzBrVc8NKYRRDT6SwuX/GpL
SpoB9SAHRwOKqnmQ2tmm/zK2n//uIEleNQHmUwn0UJg2xgvIz5YCXusLsQuFHazbGlBnbWT3lg6y
yw3qKr0FtWqNy2jazuSYsf1tNVTfl2zZYcXcgy0B/sAiNTs4qc70DRCx0z96iWL2619FJIO2rRRk
22MFgwZhQgNYxvI9jUVoAiklVg2hr3pu6gApGCNEYBiRnNxQtjVD0z2i3PmuQr6/5YHb/fiThfst
Q3JtdoGBntLAxgzox4w2Xb+9/X2VDtLGT+VE4qjAyRwAxTs02x5Dzniw3RayevHYSNoAWRkdx/K0
fg9+E5J5LbIp6GcuJoJAJ30u8sTFtPHBajpFCm/VC/wWJ99zehXl6biECEPOwRsQDA6BHaBAoggO
VtcOVeaFw9fB9IFka0hRe+BCh6019vCW1vS75yVBbaucmtR4+Z9H+5kcyXumIId12ykujlpfbGYv
K3wBPry0y54S7mjoOfqSLQx1DVjSgfz+oavJ7k/277eiklvV9VarmxRGaFknzO/aSO4BYdVvxL6w
VbMD67byW5bkVy2eTc5AsagC0VD2cY4A5Zvsh2jLuSpzqdo/ybci8ELrszFi/5IPxvClYhi0NRWm
vyrDIahALXPc6Py8dKyFRs2oHUVy1M32lBd0i/LDg57XCv+6avJnYiQ3MY3Iizto3DsaNrCAsu9Z
136zq6expoo36+r2gNEK9R+UuDCVeakP6h7Cc4SXHl07C7N8W1pfurwPgFbYmAqd1pfuv6LkSN8q
aIcfkOBO0r4k32sMXzaNwlOsXku/tZHDewx78qYY9eRY6EYB2uNUB1K2+UeJ+DMp0uYIajQUXfzZ
sUpS9DyRXdGC1sQyN7dPqUoZyZU7OXDb8sHOjhNGxs0KxbDhj4ojZ5pI1zi6Bxm6YLD7GYZ9bVLs
uG0otFi35N+7vljFWahIelaMYwtLtrwnI3vrjo9as52M93+3VpJLrbI6rke3TI55LzYDa4PIVWV3
FCdFLtG5cUFLbEd6HPE63VWFpflRab1tDX3yHdDp3OlmGivi7PWrAkcTwQg2QzclTw2aBPC2dZn4
4RTCp1my1cnj5HpBRX7q5d4cv2P43vQ0X4AM+faKrqp7Jlny23ozcK/W0+RI3I+gMa37bd80fqM/
8u7nbUmrdn4mSXJBYNxktRlBUtZTusnNrN3HA27e21IU+sgo+plXTU4iquTIkJhPq0c3+ypQyHfb
TaoaQFhXCBA/mFFBY4fcZuEUOXOrJoMxmum2B3B93JG729qsnir3twjJ3rWqH8VsQBvuPkY0tObP
xMRo9p947DMpkvW5HHEs5rmSY9+bHpCwp6eekDcm7d/d1mbxAVepM3dp78YQkX1VkTZ6c2KFEeM5
mfwfadfa4yjOdH8REnfMV0KSDt3pnVvP7QuanZnF3DE2YPj172F336cTN4rVvRqtRqOsUrFdVS7X
5ZzwCWDHGL5s/jJrHZOCTozi7Xi/2CSXHcRMmPpjfrlzB+9kZuXP28vZPpzn5ay/48LlhWFGnKLv
qvNInfeBDA9maMQ55T9AkqhxENuq9ixK0QNrRBhLwYh2tlz2s+ibr2mjywTrRChKkJrQgsLP8QIz
5l1ddTt0TWuCKt2GKb4GqfTWW8AfcrZNcRxEFbeTnxhZvm/mN72PLlRNcTZ1WC29zbGaxaWx7yA7
YpbWD3B+akxn092AntIDmhmardTGyxpTSHzIcSFZ45eVVHY8MSuLfGRQTU3Ms7l5F5KUaMSFopkg
GK7OZp/vFvsdowVoEp9G3V20aT0XcpRwxFyQahxneDXPlrFRHJBj2GXml9umoxOimGi9CAnwKuC2
Gw77VZt4l5hGGfdSB+D+N6LLC5cTgvpjnSZc8favbVS2dc5EMde/Cp/sm6A6BEYSCHZyrbve/DNn
XwdH7HvTjTCu/b63QU7e79txSiT90ncPZvH+9ro3jezi5ygWUNW+SJccUVJVz1+J1X+ZPF1Sdf2K
WytWNN9FedUt0Ht1zqgd2RhDGg8VsyO3O7f+Xrjvbi9II02luRg7v3Fa0ZZ4494b3u8ZGfDeElHZ
YUaoPZbzX7fFafZP5biwF2pzWhv5uXCD45J6YFx9UxX8+YgCxc4sJFa5XERxlumxKc8Tg3vXYfrp
dk2xsYXOLDehl+fMSSQIxQD+uSPG+8B/TMvhyI2vt3dt20n9zwjUufSF8pnNC5zUCJrEQZ7K8Us3
1pEoTynXjCXpVqbeiZKFBu8nrGz8UdME2fxd4CZy/sPv+whwF5ob5aUfAXEnaGkwaIhRYfx9bd4L
NfB8+jt6zSjmcvydVaaRMc372xv40vdei1k/v7jp3Q58WCBLyM8OfeLsYKPI2El0LurwqV6q97Uc
xVvZtUFGd31EUd+PigWQUZOOn/alLqwiUHr38Ad7pqheapEhLaacf2/YycuOJvveTN95vjeFLqW7
8ai5FqU4eRnWyB1S0n9v0iqarTuvtSJzARFze6yKe6dCz/D42wy/lL0O+GNbLZ4XqaiFmzZpEPAy
P3dhFfm/vaGOnN+3VWL7qJ5FKCrhl42XisKg55Cc/BCsrhqV2/5+dCOjXxdPc1/5/oIbk1e4Yfu9
9zDVGVZFlHGmy4Rv6/WzEEXfkBHypI2q/HkZzSefzetYXxWYIsL0rs3j3Hd1DbAv/QN0wgLcBzKF
eACojLtdO1eV11XddyMY9z4t90Bo2YVLFi2+82kJgv1kvw4AZE3DXotUlGGamyLMqU/P04onAVSr
Pu6DnaWbfF/v1et791qMcmCiBeHH6Kf0jLLcu4GO9n2Vu90nh/TA76lpEHkZNZI2N9qYBa2OYWDb
2FamuhU3CFMZyrUlMIm9AFu+/w6MQ9p2oPeJy+kTbrMo64ESGoL/x7pLDQP5vulw2xQ2tehCtOJS
mKxDaxywcj+cItL/mXrvZkCw+UTzGNauUXEovFvqth1Cem77cImqju6yIviLlVZSWx3g2doV843u
xol8bGsWgfpIg/K40fW3HvLzLiu6lPXolEAXdX4GWNqwz+44eHTDXT9Hcwz434Ou7U+3s4pODdVc
mbUDxvXSP4QIsLq9nwEJztMEceuvfqm6z6tS3ECOKUWL8hrXGwBlydCzXZ9b93YrMs11venUgGrl
YBZufTEp2wccYzTYL9i+YMm+DQ49of94f1sZt9fyLELZspoDd6D0IKIJTwv9NBmxrauK60Qo2zX2
cx2EHK5fGC0oVM9ZRiI2f/xv61gd6UXIUfqyzlIDORnfGZMyz6Nltv4wvT6+LWZbw563S3ktiKyu
AuE2xXmuVlaag1tPp/A3qzWmq9ky9ZmQS493ZY9ToYV0Yx5kR6NzGliopYO20KiY+kJYQHOe0npd
kO2fJuo9AIVTo8Wbd9jKouyhLgqeTMXf2bV0C47emzMmfOmOC/FTOMG3DETnGJkMojGb7peGaF6O
mwdlh2utCBOyKOJc60PeOpgfKynqa2Z5mPol8kXzubV4VFeZJtOweVjPotTDktYAgp8cosC2cgza
ZsfBndsb7C2qdyFGKbH5TCy9gQkylPyziE2gVv3U5j+6TDdNvxnxXshRbkaHMWMyKhQ/2HI2lpgW
n2TzmZlxV+tQ1HWSFMVAQzDyWzNSNG5Q7Gj5aal/eeZZhvvS12jDppZfrGn9/MI7CNo20uKQVJE7
N38oX58+wz138f2rilx8P3JamewnEHcMg2Pt22CuH2iTVfHk5I5GDXRLURw2MzyGDrepOtO6TTLa
HrJR40q37fV/pqNijPstdfumQD4YT8XfRTa88+GDapsgy1kOUduydygrHd/gVy82UHHfPge7Ik0N
pDo766+6WzBd0R8BVj9Gbfi6ceZ/A9wLWYprMDkGwKoaymBIf9ehmyCtdZ0gmy4BI/kYKfVMUKMq
NhQuizAw/DT/arg8dIGDBsThj8zXtW1uOrkLMaoBOabIWYWqO2EiktNnInDHvmvaH7cPZ1PlLsQo
1tNRgHrJEJUoQDHs6lQeRo9rtFq3YYoBhWHfeqSHVgMq+zTkBDw4LkZl5e72SrY3zAcbOJBYMV2n
oCUMSOgYVc6G70XW7UBja6fdHkOLMvzrtpzt5TzLUXw1kSlbeJDm59GgfxUuv68tZK6k7j26fTDP
YhQ1K31gMvoh0nuhzyNJka/02sN/W4miYiZQcqaeMpTCJzs9+WiqN/rB2U3pZGtUYNPtOM+LUbQM
AB8VeFA5andA4oqKmSZWn59nq9mLGuF8LaOOhBqZunNS1K4rTCKsIi/OvZGe+vSnOSKBn3v/UetW
rby4HTgmTp2Gwn7QOYOb+zTWv63uvtSlQHTKrcTZs9sBh7sSyMG66c7wTgiHI2lM0She3RCG2+7i
pBRnDaSmyQB1GtYzfqRWGfHsQ6fLQuhUW3HSlUjNcHEQz5dpdcwxzTmI+u62av9t7S/ecc/rUEEt
zY7mLqc9qgtewJHDGSI6oWhMSMy4k3ik2Ll18N4gU2QY7v628E3NAzMSmovQqI4JiGudEHNNCstD
0Oi3aTwt6KrMmjxi2fjnf5OjuIiUYywfLYhoEjTDO9cHXl5rxIY2ON003ovlKG5iIi2bR46pCBMU
xpi6WZw7M2+jPH+SBLAkb4ocL8QpvgI1oaBmAcqVzWLtyDJEgXf0xNPQZbvA0mj7plkB/Q9Tsrg2
gH5xfVKAcccBjkjR0+I7AfgfwWv8rnA+3j6nzQ28kKLYlLBH8GqjofNM6sfMB6ghQh+8LUHtfcfq
9jBamhfmpn1dyFPsy6mR7UaxrzgvC3mohYmw+PUtjnATzyJUaKI6cwVFVyA2DhjZhVehgxM00NmH
fLwPUx2iz+Zb4kKYYk/DBIsyG3R+wGfszCXyrKegsHaT99COaXT7rDQaQRSbQgRhiSFb4JvqoADa
dImXbG28N/s2TtvXEbz+G60CXQNwX37gAorrWv24ucApzIjxgmCMRTVFwvYAW/j6OcD1sJ7FKBbl
G5SGM0UpZfT8KR4apGp8jnHw2zu3rXXPUpT7FogbBFg48OqDh2zGQPd9pQvxNh3rxUKUy3YcRclK
B9mmsnlXyjhd7u03PVYuRCgegbmO4RCUJM/Abv042F/5kCZG0x0CoYscdItRvAL45Zq5kTMSmnZ1
P3rzh4m6EXE6jTPYVOh1Cg9wZWieUrtdUwxKwP8gURxaOUKGMq46Y8d8clfP091tDdCIUrtd8ynl
fgEQ37PbPg75o23N74c0ntPw/W05q/96cbc/L0lteeUinW1rgJxu8DBVlBa7FOMLVvfVwpjEWJHD
XFixYxrH22I33XgAqrPQBeEh4POurdUwsh48YKgQIamOdnX/Phv7R5mah6oMzmBFuJtyU9OqvKkj
FyIVhfeKwBdeM6DGLyho1P9CX/w+63SEUJtSQgJsLGDAAf5A8Q9Oai4kJ5gTZpZ3wACFVfdx1/6+
vXubTvxCiLJ7vKsGMHlKTAHVvzt+cqfTFHz2UZ0pB13D+qYnuhCl7JpppVXWj01zbjrri1cSjJxI
jS7oRChuQpCJldWSN+fO/jwN31ivaXLT7ZbiHBiw8xevaBEEEbLvOnpiuf84SyviQ33kvs5JKHQw
/95EF1umhAwMRbSSccxnrGwHBkaT9/TgPPofxedsJ47F7/nDbW3Q7J+KADZbqWTgf6jPY3Om6Ufp
aso4mv1TQ3CGfhgAmGMmKBuePP5Vit9ewaOx2pc6BjqdJCVgsPqRkrmam/OQZt/TwIspneNZumfa
idhxdLPDmz72+aBcJWQgNBMVyxaIY2UUjIcZrf4EvQuuxvNsl/cuBClOYQQ0gRQpTqivdt3JiYtD
uF8ew+9yD7CqAz3e1oct3woU4pV3BeDiqIdf+9bCHjqjBiPnL4+B5KV37vC/rJxxsQvqjRl/dW+5
rC4lKhbWLuhWXvJyRr5diCOjv6r8U2g2sad7UW+p+qUgxbTIICUvCngjKayocsaoKePbm7dpvRci
1NRX2OOwMNKLB2cZ2e//Oa3gsZ0i/tU4NkkYuxrz3dLCS4FKRD5hPs21GiBXkNoCFVffP1o0/dH7
HID6XzWLW79Lve0vZSkGJtDWFOQzxkdbvzamPenN7F4M9cSiDE+CLDebaGZFdUaO3nfRP4GWjdof
+akxeKpLZWp3WjE/K50z0ef4MelTeu5PzYEe7Hfmx+rzSpqVxa/jjP7HLV+uXTFC4fK07ivRnHOj
tN+L3O/+mAtzjOyw0vVKbqsp2lBC4KZatlrpGnFHMpTaAOLTEZ44IHc+OF6raYnb1ptnIYreSDer
W4axknO5/DGDqQOAEcYUj7Tda5RmPYeXSvMsSFEaJ0d/xCyhoOKne1zPqT6Sh+xkJQvcV3XUcVds
rwsQWOC6AeqwWgZ1uXCE6wNnx15OGKQHqR55cnSzmtsn9CxEUYYmL5ZsmjHo7lbkC6nRqGuEUhN3
bPvhZxlKlJZn7sTMOUC9s7L3wKWyzKfC3HWMxMTdNzqmAN2K1m29SJ6mjg/GYAJrCsAWtPer1EDy
WWh0bv3JL1XheUnK1WL7Q+jIFZ3Kb+4r91wTxJ6aXhjdOpS7pGxkGlAL07oVvzPArKiLNnVLUK6Q
GhAAFWO4QsbhmAd7n+9NHeS5ZglqQFbXLhB6mYepiuqw4NCnT7ctcitMssCa8K+FqAGZ00uvFiEs
3+Y/QBYeER7sgKJ/Z0CNpa6wcb0Y4MQR1wSaPTg38N/Kb3itV2JOW9G7Ykxckso9nUR6KMfsdZ2V
L6UopzJa0mIshZQaQFSkKKJW9h8A6B2/ZudeiFEv94aOBhP5KgbJm6ZrAEkGwtZS+ED2MT7wstH4
zmtleylP8dGFHRalMcxjghGuX5JWn52gigPxOkCnl2IUD13lo8tMB2JQwI9Eyu+svNU0b1zr3EsR
ymXt+JWARkMEq0EgUxrxGMwf+rI7gaLkkHevg/R7KW7VygtvFvQono0lHxNiVUhMtY91WJ6c4XXA
ZC/FrOd3ISbPKrNz/QHK3U8PKEIccSOdaabDQlIqKC/lKM7ZLduadgbkZLM4AjziU5hZ6B2253fg
Qi1Kd4mazniamRejceXzbZ3f1kH8cCAhhR7QKa7XOHWhMfteKxMgl72rSnC0puwYTrPGtK5vu3+X
6Lorbg9eHegUvRaT5XyYZRpOCZX9Xtqfq+lxKdE30PlHkHt7RAcptKmQF/IU02qsSdRgdBuSfLF3
IjAeytx6ch00wYq4Sf+6vYfr+Tzfey8Xp+xhkAZFUBbZmKRpFXdGke+Eke4G0n+dR53q6zZSsbQl
86Z+xKxIIqwK9Kedk+0Kmh6yQO6j4Ddy6hrLVqGj//HwFzup2FqJOTPGGHZyFF6MwChe+jAepz4a
rE/LePSWMupG64CcOxK5JTiO/wjZ09gOGl+p22PFFgfeALB4zpbEB0ObjEIwnb/rnMKZ70hL3DSa
Z7fUNQZs2gZQCwCEiKwM2C2ulVbWZSXBozsmTrAcOyc9c7D3FDnXLG1TV8HFtrKgBCs+5bUYTCjT
bAjgPCcChlWJ55YvzSOdanRwBV8FeKNuq6tO3vr5hVvLrDls0/WaC80ltniMUE2YfF9b0RB8ui1q
3aEXlnGxNCU8WBDjyjFluFHdOfE6jvY3IBOVCz9kDB1+bvFg9cUJQP7H23J12qJsqagstI2QEEqb
8d20vC9d48QavgOosebwtiWBmcJZIWbBunC9mQGY45lRwvbHWnxNyxJTDKmIMRC0D/3l++1Vbeoj
mKr+X5aym0ExtZUEVUVSohwsZX+Ug7Pvy/7038Qoai9sWQvB0iEpOTt2VhBVWb23TV0T8Pa197wc
tXEA6OsTRpxwSG6Hxv1UgBLdCkc7Hp1hOhXO8BfzBIsYb85+57lximHX2wtdXdcL7cT4LB7iuABf
kOz1zhi2XT0OyeT4Dx6yLLupcHSETzoh66FeWFs/cL8uzWHABYt4ZQj7nSVKXR5+UzMuVqLou2EH
lYHhA5k0rLmXzLOBut5j75irm6Ze9fnlnqGA4dkuAdODohy1y8DixAmWM/B7QTHt2Zb5kXdtUolw
DwXVRa+bBgay5n8FqvDndmEVWdXaYEYARteyVHvGQWrCMQphgjzzLQrxLEuJGtxFFn5mzBM0sjj1
vnOwQ40Jb2vDswQlVPBHXgjpwLZGrKQF4I6Ne+wNi7i4tRSFs7wF/RcMwTEIoD9P1ASpto7HdjMI
uRChqBtQV8LWHnGDjKVDo3QBb7Qb9JHk5R7kc3E4toCRR2f67YVtKvmFVNXVij4tbRuXiZuD2s63
j7M75Ehd62JVnRzFzfoAJptG3o8JJmb3jrTvMVuFxncdj/2WJTlmCEZ5sLACCEfZxCprusH25Jj0
1ues3fcAx0mtB2t+4tLdvX7nLkUpO1fLADwIS74kdsWsaLIakBCGSdqT103G/hMJXwpStm5wKikt
gVBmlD5Im3E6Y3pwl/kNmnApRnFCTVFZqVuaCLiLLwjSIqO5n3S4nZrjUV8sJQViDrBIxwTMGXFb
ip0pg69uy+OmGu+Yl9/9pyNSJ0iatm77IMeSLJf+qGR4ZMM6DF5qNGHLcsFx5qH2EwQEEPzXtxFw
YjnjJVYlwOrX1v3BZMNXmuaglKj3M32wuaPxqZv7eCFRcUdg8Qwyw6Fmkk12EWeLW3wTZWD9nuup
2k22Mf0yw776+YbdvBCq2BbI9nyHBZhhInzqd+EMkGweujuQGxxuC9KtTrGsvFoGYZt0SdqpPTpG
cRcG5V2ThZEgIRCndcOIq2Krt+/l8Sn21XtsLic+y4QuAID2f9XVz2J0d9bgxuDrjuaJR9UwxP9t
jYq1+SylvsCwZQI+8E+yqPYCPVq7Cq0nTRmgNpS7mk3dcsAXq1TzcNJL02VqyiXBIHrch9aRy+a+
I6PmolyV4MVmuoEL7h1wUILT9NoWvNZpJfHGMcnL7DBl3cNIGkDaFohCvc+3t3Dz3C5EKec21V3F
KjnJZGjrB8PswTUExK0xj4LOjwBl8cSMT21JT7elbgUb4OD53wKVg2OLC/jMEgs0+/481M2x9+m3
/yRCjeEpKJPGaoIILx9iIun9jImT2yI0x6SC3RSLObSYQVg9Y/lRpPR9EYY/er5EGaAR/psoJToL
MIJW+qj6JcCDjRwwMpUDhvm7qKt1A4ObKv58NLaSxiEAaxLVuGDf0jKWwOCsi6cA2ES316NRAHv9
/OLtURsGZSKElKq2DxbA/goiNffW5ul4K5s3XlAoZyqaTWaHUzPFljWgXK+nGuRlLhq/wSc2aFRt
09VeSFK1mXiAJF99nwX+3yEIo5KbEQMjxRK8ayU/3d46zbpUxZ4EJSUV1ZJMrYA0curd5WPGrR2Q
qd/wJgBp3sqnjCQC0IGvTynzPT5UBS4r1N8jOx0OeZu+ZTUXIhRXFwLkkbJV3arC3KPZ5K7PAGDa
Z0XiiuXT7Z3bVO0LWYpG0LCRfW/ZyPlQ794HPaSXPs78dVwo/0SaK5gDcIIRyQCH+nrTQLXCJKnL
PBmm4lghdq65EWd5tX/9YpCSs5B1R0+Mp74+3aklU1dWeTKPbryIGijRbWKalcaKtvYsJCEeZuv7
Bs0516uhvSOC3uJFQvMqzkvn6NIprkfdk2NDDPbLBP3AiviIPu9rMWVPMpvPRo40QYEEkrsLDHGw
YbCv3rQrMYrbsdli1uMIMTiTZA7mHSmqxCte10fxtwr8ffp+CNIwVCEVh+C3A3Vk2NOkyeV9Rq17
d9CFd6uuKiHCpQi1VptnFC1gMqeJQHpicCJptnW3E50vcV23rXeqLJuxPTOa2QDB4SLNV3UJ/LtG
8PCYaLDwAJyjKAYZWzFh2K5IAkl2AaAyF5AXGaX7Ucz2Lg+WB87zr284PXAFAoWYgDXPUdxRZxUo
6hpdkTSTfQTj93GxjGNGdUHehjvH82MFsMTiQAWmGDDQsIXDqixPSOccHKMG0ZCzK6mVkCX/gikS
HfqV0lD071ZeCFSUP5VV38lMZsmM/sTcqwH37ybV31zyD4Nsjxy4W6RKn6oijaYMrRhorrfcStPA
sGWC4AtE888amXm+4h3DNBxD9FCBw08GMcgD9zUmsgBa9HqHAkpR3CWOZYEDWu2gTqeitAuT50ng
gmjnTuIf7YNHrCwGkdD849UaYwPR3vVN4hFUS5Sj7HwaDKgnFMk4AGETTjLM5g/MXTS+eCthDCJU
AOuAVxJ3paVo5oDaPCbanCxJwQTg53c8c/Z18c62vjjNdCjJueZ4qtNW4842QoErscrl2XeuM2Oy
sUjCmrifMVZp/3a6jj0WWZP10VRhW3e3N3RDogUqMSAHEkDFY73XfpqgB5MAsChPMlY/+IYJu/A/
dayMbSN7/eJWKnLTW4HagPqk7GmDMW4PcMZwojRPisV7HCckvEj30FWe5vy2VB8iXJC1orH/xSVn
OfVk8aZITyG10h3xyzzqDMdEI6GrcWEKZs8/tr5G18hPQylBYnO9gZLawDFJaXoivDgixZYWQL43
6XGeOsDh9/s0uy/5/RCksWBvCLot4GUAEAkmDnhOxcIpmm4D6lk0yQs09xP+LQ/sv27rx+ZOPovw
leWZGTKwVhXQxDHGfQs82EOamd+6vsneoIg+WnxAuw4+OFwG1/voy6IduD0XyeSiM9gjp0FO3xbh
/ZHLUjfLuSq1eteCS95DtOVh2F+F6QmdqkodlhcJ2KXreic9dP1EoJtxNR54Sw5xgXoATqPQxLvl
ek2UpIEDlucs4XONOnL9h981rxp2/Ef9cK9h10xio66rRCZzOHstqXFrj9Znf8hBOdzvA/Z5GTTv
1fV71C0jAQJHtHvBX4SK8bKBTQ6aOrIEidf7cvgAHz903/uhi0FwtCuz2NVBiW5pHthuPczkAEbN
VqcRi56WvAwwVV4LdheU/FBM2akxc817ZbURdWGwHuLDflbiYuWMFmp2qeNZWRIiBU9aeeoBKcbx
VHar/ilN77mZvg4l6p8zA1yZjfIq+oBBG3utFvZgVK411nnSA8l73xv2uJvBQRPdttwNz45Q1YRX
BxkzbktlYQY6vkZrhKs1auMPf3L2hJvHMauPeOhoRG3oOSKrlcjVA2Gfr97KgzmDMjAkWYJ8059T
Ln2wuPVvyGNg7hokyAEOC9akOAiXSQQzbV0kAtMzZC52sodeEB1qz4baQQyIsoEZ5Xp4vSiHg8xc
43p9nliOA4y3sXu0CfUjq3W/3D6frZtjfehBhENsMLUopgtucLNC0gRRogsUx7rr4yX9NDjNe+AT
RQIcwq39ofbKY9A9Aq3/TcJDa33Q4t5SdZCPOe1ZjhAVdv0w8SAKs6PTfelM57NTpQ9OY+3L6lsv
2sio6c/bwre22AI4IobTMCVrqQwEgHpKvSZNsyQHXzu24GAaxoNd+fvXi7HXIVlAWa1BsOKygPCU
9SQgNAkRYruDuRNtdmjC1w3a/W3N9qUYJWbz3aDhYIcBFqxw95gIj3oP5G5Ofby9mi1zBgMWeKYR
pGGkRlH/iRVtu4CnLskCoG20Mgdfau98n0LxF5AddD1QW0fkrpUbN3BA0PoiGeG6uVfIPE86pPNa
f95ZS3NnZPPh9qJ0YhRjI60oxtJHOB92o9xNHUPxJO/ng13zKb4tamv/XDv0QZ+OZgInULRhlEue
U7sAXnRQP4akPtpM0qiciz2A2zTWtbksJNgI+K0xdeEqrrcKUIVqWzw4TS/9wBBVR77RnIzM+XV7
TVt+F6g4IUIYZFpc9YoUBsharBwabjMRg0gV4N+vG4L4R7vxLsDMGMB0UT1WnFRfmr0Bjli0VNnv
hPWjtR88eVqEju9v0xkCVgUvOjgEEqp04EsPDCsEa+mpxVy2VYQJAM32qTcDf+CY2pjyGx/skUcg
xTmO0JLb+7h1XhfCVU4NoDJNFZf+nLCmOLWu/aVqhj9sXmoyLJtisD4EuUjCvqCK99oZ9X4PKsht
t0ikY56zcgAfRTPqAtxNSfDrvou5nxA+9voS8xYRkN6vq6TiLK5LdOXbc1yAiOD2vq2uTYmdgBJo
E4SEaG16MYZecPRmlI6bnsr8VIf3OdqqcrEPmh+iebotaWNBgBbEGDMgtG3PUzE9zMkfqG97CyCG
TmifRIovuBtN3Rzmhj2tAwbQZ3yHSYjynuIV2kqHQpQJa9OHAqjHaaO7LTa2DL4H0SzW4uMJothT
mjlDT+Y8PQGnLZ6d94x9z+w6tqYfjhZtasPlAfsGaV4gYbt4Iig3E7qYxqaYsyrhyPU+Lh0m2Qff
KL6bjWsdWrsQH199SOvuEdzqFgIaNaaYeZdObluYiQckPR8PktqZI6cYNBH7ximBkhFDWUjEAq5N
9a6hWHkUM1kkS/Czy9P3DTE0C9nYOOyWh4ZBuBzbVw+pKWfAeRZoJCj6u9k/TOLb5H4wuzcUFi7F
+C+sdGpGvC7MxKyTgXMkex8K29LE5huWcyVk/fyiMGdKpw8khxAhwrh1xoPp9Hvfy+PbZ7+1ZVAx
/EFtATU6JTwheVgzL6ThaW7ZXUMwU+DzdyN9jw7q1ztrKDO8zfoStf1QsaBwaKZscJDyJ9OwcwHw
g6TEHfqbNBNm2wv6fzGByuO+NF62pBUamfz+zzHfL20SIFmcf7u9bVun87yYF6jWTm70NS9YlcyZ
Me6cFVJqmmb0LaNkq9m3Dc9zsW+B6g0qe5rr0kf/TdV8C8sd8VgsyCN39hWQIt+yqsBGI8hK56wm
jYqJjACIbaqEVsbeDCiwnVNg9umGqLaytFjSsxzFwYkqBdo4r8LTxP0484ZYzMPPvHpCoQVcDMYx
mOy7APV1Rvv97RVuZA2uJCs3RcZ84Q4CEQOe93405f0OOg9wnPHg8v5+bNKvHsve35a55ffQo4l6
CSI9pKYVd+HXOa1cYizJnA77rqljW5v33hKBGM+CSgY+OL+UzIQzlWM9jUWRtCaao4W3H0CKensV
W3Z1KUJZRVG0YMWekHsz0/LLNNZPPVvilDaP+ZzrCjGby3FN7BdiLngKRZbZjmM3Vo2ZzGUINovs
/cJyzdCKToSSH218MZh1blXw4QNgxe1siMSo61/fFoIkFUZbEDeoOeaxs23aUlyspvTjzjYfctFo
UpWbx4KMx/+LcK6vCZKJUDbTUiS1KXdjSmKjRgaCoYstz6SmC0Ena13uxZVEQ2l6I6Ack75lp2CZ
zmjriI2yiXnGNF58y78iL4lIIcAbHbHqtajQYjP0I0OaA239smuaXU2bPTUH3QNmSxDMEuU2JI9M
U03mlBZps1KUNKF9fswp+Vl1uJ26RaNuGjGqgcJWCDFZSBOzCh6bwN+lzPzWsvJ420gVoJC/n33u
2h4AjGQnsMCWdb1vcrAcFvK+SKrU/TBMcjmR0V4OpDDBt5DKX2GZF3vZ2P5hBsnGwfd9duxT2z12
Izgubv+YzTU//xa1PyYrJUdPForvZWvkd8FUOnflRPO4Xabi8HpRnmnBx4YW1q5ur+ML5DfHskhy
hjaPwjuUqMEbk67NccOe8WqClwWwAKLzULk90tC3AHDNysQQmElKW7nC7Ie6psONfUMBiLi2BRJw
IBsrZmamFgq/5lpdD/zEbxrQK1DgLuoSpluLAYkLKm1IlyI3pZiYKWuP9aBhRrDM3vMueG/my9Or
jyUA7iYKKYCjR41NWclAcovaXdYk7oh6Q43ZStHcl1SHx7oRIWEwFedCvHVEJ1w39MIv2bndVtxJ
y4RaoKuST0Eod6T91LvviQ6/YCt0wdQ4MlGYd3QI6pTXssB6WXYwQ+QCMKU2kjKauyYOZjCLZR8q
AJnO47Ezs13evOHREYSoqxCkWkJwxyiC82CQDSNFk9R9hnfAuJOC3BNTV0HfCJCuxChHNtZtA9q0
rkyGnkaecE8Omx7GKtxN/n5s3Xu/TDWVMJ1E5fQGt65bL2zLZKqLk9HLg2/IiDZLzGn4VDW4O4Um
n7NxjxGkWHwESzhLqOb1GXJAEJTDLMxkWd6ZxbsprXa93JuFLmewYWFXcpSV+U05ub3JzQRpxagI
6Kd+4R9ebWGrXYXrqxou7iW4guca9mCbievwhIvxWCztER3tmuBv/aVKwuhKjHKt5CVFuRT1p6QA
n1QDnL8AgbvpvI7i7u/bCxEyeJHWUvIKAXt9MK7tt5PTLWZSj+CRCL6O7c8K3Dm3t2zz9FF6Rd0f
BQa07V0L4Yvvd1wECC4NvsMwirkzs/xPaYov4EnQDZlvbtyFMGXjQMQ6Emdez8cL9qAaOQS1nUz8
DcN92Lj/rUm9MljekIUjvMGjt4rK6RsgmaJ8+Xl74zRrcRR1DmYbwSa67hPhlGQ4gLwSTNqNjzrT
w2Sajam509VurBUBGFSuKOVbeIt6rprCtmhu+dlAvQ/NVxH3p+FYH2UW5Q/zwT3Uh3S/vLu9PjV4
UgWqQwUpYG3BYQqB9KFA4wkkyrvlUfSRfRC75qiDWVNz5y/kKc8cY+LMMtvc+yAO/0falTW3zevQ
X6QZ7curNttx7DROur5oumoltW/89feovV+j0Bpz2r42U0MgQRAEDg4wiiuY9t1dfVBdEOa7opc9
Z/S/RAECieQl0FF4jLw2+q6ZU02hsXFB5dqdc9cY73E0UCP8fHsNOZd3JYc7XAlSL7kJrr+LZB1y
611sCCo0y3lZOaKr3+c8RAyIcmXI0EMpMs8gySHRh4uSJAPGpziPk5rsizb+gmaOL7f12lw/sFKg
Uo4rQ+WJW6calO+0QkwdO+cZk2BicGVOn5LYEjgnLpT5pd+LHIN7yKMOr7FBghxqHVAu76m2Jy0N
cAf6SS/vbyvFHegrYZz9NXkypnGHzVKmc1X7rP6SW4Kr9ifg7mrDVgqprw2vRJt9rcfYMM2V9rO3
sH9JFxBY+dol2ve+Eqh7cM5bf/YqvtKMC5ZqzYpZnDpI/mata6huj2F+lu0pVOSjNu19pR4XSmQT
aFTNBPulPf2iNot8Axlnl53n0AzzB7SFypfbuyYwRYM7ykqdUDmLLP3SDO9b2RuMyrVqr+4FqomM
Y/mMVVCNObBtg8K1fkmmo9P+0CUvEs0rExk7d5gluUdIMECEjV0aWJj1utfpQPthxpuS/lkI83+T
WGC1horaOA93NagSJdms6ZfI/ADYkhc5O71M/lEIt2g4TbTNMwN2Zw3GXTIDU9j3TneK4X/922aw
vT8v+nCLFztpF1kpRFlgsuzVah8PeqgXIlb0bWt7EcM9eXuprRpURPULHlmA2gUKhrlUgNA2ggQJ
9wr4tT1L3R1JH9QkDe7EJuoSKCcmtkevXNVabLr3iHRhESZS2C4xmMDTbq7fSiB3cu1OBTp/gGJt
+UaRPhht6Iy7v9iilQjupA6xVsaZCvvWFVQmQ9k5OaI05ub2rERwBqdUmmTpkq5fOi1zdbafwCQ/
q/fF8PhvqvDWNkxGZiyrJcVvh+7OjODOh+C2jE1futKFMzUCRJzcWjCBXgNdlxEdTenLv0ngovHa
BltI2cJ16l22G2vj1PwpDI23Yx6Ao+K0O0SCEqX8HP1IHTz8csE6CSyXLz9KGE5HaAkRevTejlLX
qd7pw9fbKyWwK74SFM9mPBkUpjtXnZuSLzVq3RMGMWaCHVns5io8eNlzkzv2phUPjtlhR/p8b2Fu
Kqm+YTjmUIFHuWACj7mtE0A3aERY8LDc7tuYvtm3o4K7ujoZ1Z3eDm5tBJkhYjjY1um3HL5TK6+r
AglP3DR6a5T+SNt3jjVdrDQ+tstdakiCd4tAL75a0hckw3gtyKuqU1TdM0J8dO5HpvU3l5v9opf6
OiJgmZJ2fQc5tNmjLqhlgC/9lcd8EcGZA/ioMVo2hptJrIOCgenNvSqa/i1aLc7vs8zU9cGEFkTe
q9a9OsaeibkI/7xanPMH5ZMRRxo8s5lm6KOUFerijes3tSjE3nIH6D3EKO6lgo/H8uttMToMLB2I
YlzK0Sx9BG2O27RV4suJLppdsrV2GLYAhAi6MwBb505Q35uTnNPRuLRSzNxcbzJQvSkZyAc1k3nx
PE6iZM2mcmiUwGhRE1BvHnIKGpdurkYolysq+vztZGHEQeM1CjW3Hd6mIFQPgG0FRhlF1Ner2NG+
qOoIzmFWTlr7vf0W9z/+QoKj4hEOyDpiHG7x1M4aLacejAsxdbe2lWcAEPdx7PyFl1uw3IDFG8DO
8tVmoIMd9D+1xsXIw14LZ1wQg3WUQIZ0W52t2xpQSV0xF1wU8MivF0yxk96Yl4iAml/j6mSKSjqb
vw9DUwH+tJaqy+vfJ+0QZxEwjBcm3aXjsRdNEt38faQs4VMUhLf8e6BAsyZAidhwitFCZHxv/yEp
wc9IAAi+3wKWw7R6QAH5JrdVK8MtAzEWqaGBgHbO3jJNUCrdum40ZCWWrTABAeAWKh7QuKeZg35x
bHYBGv1Tric/zFp+x2YbQ7OFT97FB/NXNmqLyNACIIIsKueja1bk2VBmxkXfgfvIL3fpqbHc2h8C
Gsx7UCGwb7ctbetorgUuO7layJQqdqrLOd7VdebKmIcBUgc5FwS4m+aw0mr5iJWQKUrQ75lCKxTT
+9BpmuTsTJUmuN82pTgqei4dwNvRRvJaiqoPujRESBeUBeqxqeUmuuAdtblYKwncJW04FgUDA3KK
Q3My0AOZDh4V9QGItOAsAHWosmp0ZFdypwspYeE4/81DGpx7vxeK2/PELItaXRaqkLKjM9UXMjh+
1sjebdPaenWuxXC7nsYzpWie1i+j86bCLEz90Lal6+RPehoWSi1wmVvSkMZG5RD4fJSfuN3PWm2k
dYzAfcoGxLf7GEmjdEe0b3N+L7xutjZpcc5IWMLDXU3T64e+6mo0UF16EPD0RuJbuQjQuWVraxHc
g02P9EiZKOxgVtvHcbYwqUb9kpuiMcKbYlDbQsEGdfcrtHLRTJmjaSoiqeisMsMtpqApRYOEl9uX
92r6ixA+8dqUlk4dbcR1UxjyfSPlGR4HURPYQ5ycMU49CwsTeGxiARrSxpLzdNsQtyIrFJRRyDMc
dGXzQZzZTI4CeKR+UfM7mj20A/Xi2k8kEU26SA63ZQtgnjZ6izdQ5nSX1sZYa8Mgl4Y43T43exEA
anvrwL6gGAD+otPstb8z0bkeS2ON9ETyFt5u0piLC+r20m3KAJgQEHNEiAiCX8ugxhwBeI57Fibv
ggjSlfoySDqBlM2Fw9MRQC6QsOgqp0kvkQJBI8EGdSCwye+ngQWZGcbgNr6tzua5NRYQM4CyIPvl
nCvohVIsW6lfsuhUaJ+aTBAubC7X6vc5zyoRs3DUocKWgNujjTH/9y4RgdJEMrjF0oaKIvaBjKE6
xeVnxTknokE+2/vxskzL31f3tZrmkoJbAlnwxjfnD7r8Q1U8RfrDwurPIA6l2d+7wUW5rQ5wnZTD
gCNyTMoD2mjqNPyLDUe/FkjPUfC8GldCVb2xypmhCqNHxefetNs3KACJKvhbUSJM6rcUbttZJ8fI
QMxLXuqxBjEWCLJj/SumWIPwRWDBm1uzEsXtftMSTEtvIQp0YmZnu+N0jrT7oYkEl7dIDmcChaqW
ZTbh4I+d6Zt67bZllLiz0e3LOP6LsGq9fJwdYMw4WlxLvBaisbo4cRIoGBLpFkohOv6bRwf9C0sr
Czhd+AiRtGqkOuDduVTOZ4MeUi11i+zdX1gcWiQAJ1KXSa6cxyR1RtEmgReDwc7Ixgfo0AluS9iM
dF4k8MyYLOonjA3uYNPUCfUcvN4B2GyR08fE58FT/ibRjszHfwrxzJjMoFluOrjVkuwexNDG9Kn4
m4riWgQXVztagmiaQiOSHibiad0PEBcprQALtXlKV4pwzr9IRykGnwJumehNlL6pwC9syc+YVetZ
iYjWY9PSbOy/sbC/wNO99qAposZkzHFM8+4+Gg4F/aaDbfC2HYhkcOGGmhSpXcmQYUxhroa1FAJv
elvEJkwE4KPfenDWrIKJJM17+M8Gia9DFU57sPLZGCHhRS4Nxr1SudrzbZkCtfiGKceeB1IpOKR1
DDQ/nU84Tp5GdEHxfDMUeNGMfy8oIDjoSg1inN5Lh0fS/E3Qufp9zqbHyWlzw4K1FR3AUDsjAC5Z
1IcqWirOojuMY1JR/UTwXp4VJWD0TTMKnu4iEdzV1mUFuAt7hO5atyPzrqDHLhO4/02ozsrIePxM
nI7anJTYCkn1KIwsC+NdY7hyaHg5oEj/Zl7cxQaeBFvPc/jn2jiWaujUoVoLRGzenaut5w+/hBGm
44Q1S8vMlZKgIAep+tqLYhvR1nDn3wL1mGWmEDO2l6I/Z+UbrRRAPUQiuOMfg1s3Vw2IoFLo2G6S
7Ynk394PkYvhH4dZ1DdkoHAx+qdfEJbEH9ziOH6VdgsQbRa5tM2DD/A+hkUszLMWd2j6BpnVuoEB
RN+jU3XQg3LXHOfKbSqPHLSA7uxzmXm3ldy0iJVM7hQ1qeQUdgRn0KbvLeZXlebGHdDUl9ti+GEx
vyLqlZxlP1eBez/WVMfASKzlyXxUvdbVjvkpuq+/Mk/aYWzjA/v4jxK544TYoGnrxc3pJ+upwuGN
AyQvQY58J4elX+30cy8KgbctZqUlf77QhIp4EeHCeBftcCcd8fKN9ug4839eSW+i7wIlN4/BSiB3
0kqNyCjCQKD9tm9c/W5xUarkftWfyCH9Fnu5T70/bLW82kru6GWN2SWdhIW1ylPduqPh+BNSWuaz
QLflHrrKzbzoxnd3ZKaRo0cBJqMoQGWiCh3Gp/kbuWdBhzGfooE0gpXkCw9saMeo7LGSQ/I267yC
Tm6tfv5Hlbirt+6m1mwYVBpCJVyS6Jh1g6YFV0MKvTwWHwTiFodxawU5h6LMdu4oOnTqPshevFf2
6kfL8RDJBo2b+9G5nQUuU7SInDdR52EqI+C5LpqN3vWjCYSaOr4TaCWyi+UjVq5kNuS+cJZXhvbQ
B0ao7FnsShjEvKNwkcnOfCuQt3z0rVXkHAkjVE/popR9mnxQqu/NN7nkssfyJ2g3OlvPligtKVpH
zo9EZq51TY+bQJtDR0Ld0HjQMwGmVqQW5zqqWC8GZTnGNQvmdFeNh39cN85P2HE9R3SCgOhtGyxA
7sh3mJs6runarurPxwGA2i+3hQqU4kEYtiRNIPGEzBwUYa3GHpukEkQem04eLYpgflx6B6/ILTAx
sbQxYgJ+CfaX7osQSXaPPS6oVhI6fhPeVmnZB8780A8LFBRq/UsmkjvE6Vi2MZhPkRpAv3lgyNOP
wlLIHcmd9JyxOnJNo059baIiusItYDwepSBgRVUZ7Dg8+jmmidRYSoIYa3BcacZNTaqPanHpTOD0
4jubmqFuPc5d6hLmeAlKKLc1Xw7WleYv8vn4izFDifLG0S6WHtjR94oVnmKGBE07t+VsnLa1njz9
igwC2KlBNvvS0+8WuzSt5rL4220ZG4b5Sgbn+dFxp4PnWNIuCQvN5FzqghSC6Pc5KwFfkkErPPcv
Kgv6fq/ogvyxyBiM5QNWXpfmjayzEmYoPy5et0Vo2ldu4TJP9eU9xtPdXq9Nq1/t/bJnK3FFrlZ6
hJfwxQFLTQIoLfBaCezONO8m+kOeBX5DZAKcj7dTYP+VGuK69lBhdhAGLuciNvdNcwYv+c+KBVpb
OKcOVNiU4pBrFz17nzkhMeh5aG2EAH/YM7gEaCghvAjiPHvbxVldq4Z2SaXYS2gKxn1fTp9vb9Cm
wa2EcN69QH8xrcHQeBnau0L9rOWCt/fy//nDv7AUq4Bug0SIdz46urOjtC3w+7P5pSDs0Gj2IR27
HSzdZY56mSr7fZZX32+rtWzClVgwCIOBB+ROV3jx2NJnlcVEu4D44MmggycnqWco9fPssH3UWYJL
csvMwe3/Wxxnd/HYkjhzcrieKncVIwDjmTuTz/1ce1HzJP1NLRrkei/yOBvUVFQ3Cwvy4vlBb9JA
7jCVee+0vdd3ozuLEgHK1rlCtyU6ZsF6C95E7hjXctZHrC7Uy+hpX5Ww3yWJOxxzb6q8OcSAUjf7
pEDu5fYmbp00yzatZQ+BuOBRXYRIhjSZtnKZ2anQD5nd+00O/Igol7p1BtZyOKduT0gA0hxyQChi
lp9YIioLbHrdtQTOrc9tHvcsdpRLhf4tzwi1fboD30zvswCPZl8XLNz1dqHfE8UiAItk0wKV0muv
q7Ha1CL0QF/wwEOPu+r3VHanQkRneW31r8VwVp8Pc1rOc2deysp6p5rHoXjOpuIRnMXnXrK8yjJE
MdumRPDhYc4wbOKq9mFNM4JdyswLGrq8xvw60Q8NfdBp4k3Zp85416Sjiw58P+4dn6aljzOyJ8Zb
I/phZG1gJN/GSXDjXH0RWmfRjIxuVJBa2hgS8HqpbS2iuSPZqCyU0p1Wd0elzPyiyA/ErsPBdA5W
TT/ePhZXvs0G1BQgaIzFAJ7e5ne31tN6quRevgzkYapPNQhcqnE4Rcj/Z9Wwuy3s6mzYQDsBLgZQ
IkbZXeEem1FWu1wCEAUQUdvaDcP+9u//nB/zylO/FsCzAFajldhjZnUXaTrrmenKchxmQNikce41
3eil5l6j72vnNOApP9mqJ/ePjW3upCJ2WYSjpL+heCDc/ipt2barr1IxzBo0yAo6WrgDGxMQ+Sqx
0V1+MplWj1ihgNDPsRXvY6cIeuNxnvqjMjQYT6i75Vw8tA5tA2UevqddfYgcpB5kTJFjrpo9NPJH
0nmZ3XykcgBmaleNd7NRhaynimsViB06CVS0cvGYZPl5rkT576s7eFlijOQGaAm8amBve22jUxPr
sT0rWGL7lGvVXTq3nlU95eBbGIonheQusUUNOpt2A5ZMQHJlsGTzSVC7y822W+DmNvO6bF9qIrvZ
VGolYPmAVWRp0LSqinzqYJjTWxCH7NXx4Gifhl45lKBcNvQfYAXyyHQe8ruhoS4rnnQm7RmYCobJ
b5SHBtxvUuMEty2Hd73QFsBKPPEAq0Wrrrr4i9VnRXLZx5LSzN/UefSrkezYKIc1MOq3xfDLu9Cw
wfmCSsKyAZ+6muo+SOCg71AzbYZleTvRsbxSAySJwACCJMUxTVwknGuf8nmsLUOKn0ZMd6niZIe4
JieRaBMXzNz6mJkYpqADIgyXDrLEK7izwkipY45z/5BXDsbrmc29GU3HyingQ1miuGadhIomBXna
XprZQY6jE5x0XlH+Czj/HU+YoYb5J/2DHed+mpQ7sx7dLvtDzk6LF8P5k6yNc1pNUf/Q6ZlrRW7h
xJha2LlT/1FrBfeDQCW+EX5WWGQqfTw8JLXtWs3oDal6V3fVHyaefqkEIv9lqhEGvCx7u7L0xNKL
dhwteirV6s6wLa/QMsHlwweAvAhuczLLSWKiR/SUd/D7hh9rk5/YfikKNK9yQbwgbnuIARapNrLp
ydmrhquES5bafjZOYzgF46HaCTn0tg3/ZfE47zUaklyWqEmesvslpTYc5Qekjz3VTX1JEDRtm8OL
qOXvq32yqBbHBYUoxwB09RlUuBiK0Lu3/ZFICOcvupRhLmwEIa117HTi6vZeFeIRFt957S1eNOHu
sc5srJzUfXmqmET9CskK8Em9oRJ7Kpv6AJgpEqB/OB/s/wf3RSbnz3NEoaoUkfKEGR9YvbJ+rMrL
v63dctOtNiht7ZyAGntR640yhE17PzrhbRHLytxYOZ5adSj0xKT1XJ7kmbrq5Obp2bDPZhGWkeC9
z1Ms8QvGt1CikzUaprnMzmPVfZ0B73Bpl+T7QanO1Knu5FLKvLiS9pRQ2Y9zJso48Tcjd5T5R2Oq
VG1KorE8dR210LZBVBgjJj3dXtCrFx0vhjtVWp5p2mgr2DTtJy0CkuKeXPsLb0C1a4+SYFkF54uf
JY3OVyPBbJXyNIxPDJS4k3yaY8G9IVo57nhRXZfsUQFktZ903FGYU4eWztvLJrBDfjhWYifMKXIy
PDTxUExAnKcmZWcJ+UgddJ7DPD85+eCgyGUWc/P8b7K5Y8ZKoykTbaYPLbVm4wOLdUnbGSoDiRsa
/FI1/8y0coxCENlL7dNt2YKl5RF1uWH3jGYmrIXKx952wmQWcY9sWwgyXQZ4EDElY/mElRfJFdoh
MW32D8P8xtK9IW9dYdC97YBfZHBGX2hOUYMvvn8omg8YZhsNz47xSKb3zXkcRYylIn24GwWQ+iIx
C4SGmNPpy/EUoID3wJI4uL0zIjGc0cd5PTIL2PkHItv+PBb3ka66BbMEBrAZyWBg0NKtpqDdjhND
EP2NMsh5T706uDQ+JqCrBSXDLAkO2KahreRw1xVI4ynDm4GeKvMHjU9a8/b2col+nztEtsF0ZDrx
+3Y2YVLK/SB6eW/ux4sCPFpgUppOj5qqPI3kRy/F8BCXrhcUWQSbwWMEtLKa5khx6EnVPvSaXXkM
UPQgbvTebRwq7f5pyWwuiC0N0MZmpURPTXzs8qdOhG0VbAlPLTh3GtpfKX6/MpCUbfCmEDUdiNaL
cy3akNu0oogeqoh5Vh3YNmY1IYy0or+JhFabvxjHyofJJAI5wtAAj1IcyXg3pF75p328P+/tlQjO
rcjTkDhI15enKH+qEGw5T6wM/23DubOeoIgnRU5cnlh2z6ogjQQGJToi3Bnv5FoD8XuNkLSQXcVJ
gw4TjE1Qh/yLGlfdjnKRtwV1uvKkqPdSn7mVaN7zbT1smTsYRZnNRSENOOqq4Y2D7Zaj4g9CEr9l
ua9i3987bvOcnwWKMJnTZ9UJFJxubB1b5/sgP3bRuRJNaxMpxJ0TNlhJphBsTIGCU6Xv9QSjZJP9
7W3ZjjxX+nAuOFfkqFZinEZnT0s32hHgC02/Qwo8MLw0FD1VBUrx2QSV5jm6qqYSbcJv1e+y9tVW
gtsaiSRwiQQpty0iAXF0qvSvRfFhRoYki37clnHbSYIc77Vnafo8JXa+uLDyYdI/FJJgV0Q6aK9/
vwd/bRxbdXbGcDk4YBbm1tcsF3Eyb5qyackgDLfQG3qFY65raeymrn2wxvYhA6W2HOm7Ie08oo37
RjjoclscBmyikQ2NJnxbo5G30dhVSL/MmePp+cGW3yXqrlsS7yKfeQXR/umXUUb5Txbn1HqzG1kh
I7CAQvcLpA4ggWJ2y8OCuKSdf9scljNy5RNW0rgzNAx9YaYmLppZ/2ABCy4dFTTT1dWjKt2Rcq/Z
f2N+L/JUzjyYJFmpUkOeVj4wdspygT6b5rcU41AUAo8Az4raI0lnDaiPPnR25+rJKSKA9kQC7Mjm
GULZeRlqjMKis/x9fTszHbR8GBiXuESfWBy2JbgKHpp6iOfD7e3ZNLyVpEXdlSRtKquhYbhBY912
s/quBA2G0hauMYGIVwSzWG78K1tYCVv+vhJmzW0SI+akJ4wj9VQpUGfm5+xsa4J8qUip5e8rOSUu
IrVKcZ/O6SE1XBVk+KO1i9iZtkRwdW+bw387hWmXr0UZtaFmNUaLn8AXekcrxesn7aGou/D2NonE
cFadZnRO0KWAWMoY/UQOY+NLgwrebSG3twcTxTld2NxFpYmsRNteVDW0YsVFRGVOohr9lTKKDB51
oPZR7kPpXOZsztGaakEP0dNYYyxCR715pJeymf70pHJiOGvLRhmc8zaiddsY9lKmB5ShRmyK+FGu
/Sknh7O2NGYptTTIMdwxAFDfY3v1IIdakIaG4LRe+YXXon5+ysqwu6QAvfuAJ5vtnPXhaRLdrdcR
DyacY1vQua2i8o8S5msTUDKlt3s5zmKXWMemVj85jXMc0VaXp1ZAWHZK0yowwXre0u7cgHDVsWlw
2wqvreP1J3DLmY8aaRMC6yjJjjTnzDmr0Z+eJk5L7gYkXYKB2R1uwHR4C46hGBSyRCDieqdea8Ff
e2al0qzGTmEYiA+eM19TRWhTwULxhfPWGSd5SBlcT5eOHhinE8+gxPJ6VR0FR+nnvr/y3MtMP/TY
497TTNPi+QlGLR1VEjE9dbv2g2SynWQ2Xhu918xHpa1dyHb14qLMjwWmBCEjPQFePqfHmJ1L59Iq
jVvHekip78zOXoveU1K485i5Dfk4lJ8LXUD0dr0yr7+Ws+K0ZakhEYxWdk02fFDl6C6KjWdKHME9
s9jJq1XByB3gUCywCeGoXAeJct9mUWKVn+zuPk41TFW+dKjeak4wRWiEF2WceLUcjHkFDgVVaDDT
yAZP/TmBDLSIGoKeHEcOMWrxYI1z2ILz6fYBfG26IEcHCgwzmFBSB5sUJtguf185GbWudPgZWb4Y
YNtw7UxNvZ4yQRS/bMHL0i1ClpmeiEFNACYsULK9FtLEJkWpDDQRnQQ8rNJiwrbeuTQpjmllCXId
nFcDrgSwRAC0QBoC5jdsGHd7GqrUgi5fsy5t0N2rQRrkO/lpQYQtbTH5+9vL93qXfgpDCI+YzUSA
uKCGXmuWO8RG/QdMCAVpfYYJA0CaYFhgJLisr8QsQBNVx4jFn1Qo/PRrVW5we8KRY/yquY+s6NjM
2U5v/4zdGNosYjSsHjhJMALA4I6S1spyx1SgH9DH7w8NOeoxcRMiim+4bjcEubA5cD3JmK0ImAIo
n16vmqnOedUsKNIpeuuwLwbIFtAO3wzkOHb3efbFMc8aYPMzCp6t8pQV77NIe7y9cdxFbmBWCKIS
oD2A0YWtYLTo62/QaUo7OSNIVlZetKNokGbnPAWpPfHTUDS8+fUBuBbG2aQ2qmqsSjY59S1GfsuN
mrmjM3xSZBCzYNRXJHCJ3AJfy+NONelNjVROTk/Tw9y42Rvdq73pqL6R3pF7aWcf5b0teMSINFws
eOVHdGKDQUUxyaksUhdchCb4D1X0JVS72/v2+iRca8aZKPJzOHE25NTFD2bcU0xai77cFsF5kGsZ
XFCCgXQ1QWsLOQ2YQLCkgbIv7HGBLBTooMLQrdviXnvg/0vDYCoH7wlAgXm8xwSAO/DqGT3RWQ+z
nCEhJJq3sXzwi/+9FnFl6ywZpxzmV1jJIafyt2l00BhTo3eANtXnGO+/2zptWsNKJ87eU0Li2FZG
7BJJYOBeh6ZW66Dmz7fFiPTizDwHuYCSO9ioMbFLt2ilfZOP1FsYs1yW9aE0KrNgtzhIy/VacoZu
GWyMTBD/IqFi3y3G0SIx9Th5irf014FWQRacrG2JyxBS9Fgs4HRuMWU6NYklJ/TEVOnUjni5G+Sc
1+fcHh6HCU/4sWaHQU6OCjA8eS+7hn0Ewtu/vdabW7r6Cm6tVbtxQAUTYa2by+TsFtIqPXI1EXRt
cf1XproSwy1vbZdUmzHc4dSQ+OucymebTHeFlh5HPX5okufSsAWKiSRyHqVXjUKWcihWzc2+6QLZ
+ZGBeT/tAyJ9JbmgRrYs0y39ON8yZoM12ChbnlhziO2HWoTf3N4mUMKiowApK74GZ/Zjq+dGQU81
/WZ+N5d8FfOIvrttDJteGE34/0nhHArTK7mceouc7DnoO8z6/TQIh35sykDRHV2EpoKpl9yjCle+
pJcDLug837fJfpLeREl4W43to/Uig2+hk0062ZgOQE/a04wOYBpGvhUwnGZ44kDyy71A3jKo5Gr3
DfAbI7gHZ5/KrVvemeCb6nCUDXfw8318V+1/5Q5qgaRNM0M+Edh5RFlXT7i+VeuZ6Lgme2K6fTmF
GAUuSE9sWhpobg3MljaRPeCSYQ0qvfNowJIj2viReSyJ7bEKXKS64OG1aQimpUAPTVZsnspOkXFb
2a2xGNshUd4U06XsBcu1eZG8iOD7Yp0aL/jSxB3cJSiX9dIcMKa/LzBLrsob0y/tUgTsE0nkVk8y
dEqGAifIlElWeqy2nH1VteVTHU24Moks/ag1EQvycmSuzG+lJmd+ZCHOyWoIdQYwg3lF3JThXDr6
ITdHzS2GTNtJg0Seh6mdDm0Flqrb9r+1k+iUBckDXAdS55zzq3JVRY8kQVhA36Rj0NcHLRbcz1uG
jxczfhyFHEw1WU7gKg5NMjASTqrVgVzcij9mcmS6Vh6JkpoiKdzuWTlqn1lc43gNfYCI9IQ3qcDq
N33TWhNuszSrQtuL0i0x/DLoC77pkL1XMAHO/RVqyCLa122l0JMIfmw8ivg4I+ozp1Dkhp5aNnks
wdBp9lebY6O/aGFmBpHj683pKwlhdY9yjUJs3TVY5/cmwCG3jWxbjRch3LqVhp5RdYkgNGuPoXlC
8PRWvKBh0uR/SnDhGCb0VTIBLOyEDpXdDFcRx+7QlkFufK3gCUsRY/bmoVnJW/RdWbTszAD7SzXq
KOkQxkXhYZ/OvVMJzuaWQ1qrtXzGSgwtxsQcQZdyiluruzeRxqiH5DPAYpOLERSNr1RjcHujRIot
F8xKYmRNY6GmPTlJsRQ0Re9GQ+2VyZ+RbvwK2NeKcU4HZMakLKcBOB7pTp0/JPnBKt/+hSYqsANL
ZhAxFyeibg2q2xVu21x5nj9pkQEm+4//JmKxytViNdKcFJibg5qQnJxoi5HJenfMFbK7LWbz8Kw0
4YIu4EbmqBzhdEjzhmH6KF5SAtj85vEBly+eMxaKDganSIJ/16ZmgoM25B/t54Lh+SS/naU7u3uT
/Bl1wf/3fiWMU0fF8AIrdUbAA4vITXNfwSDI2hJ46m2NFig7mgcXHOLrrcEzVx3rKUFq3nqwB+Ki
dzCyS7+r3mWgfv4bU8Oy/SeM827pTwpJSccV2lY+xWQJSqrPWaI9/YUdYG40WiIxafxqpsWc6vUg
98BVKvYnTLUIaaIIEs+bp/9FAh9y9azO9HkokTBSbWT/Uk+JWaDWImT0ZjIHOc3/NOHnwChd52AU
TIVbLRjuTS8NiKcfks/JHqwMnuitvqmUvsBRMaYdHaS8IzCJibp3Sk5ADgbUYb4qaw9d/vX25mwa
3EoKd4Tmye5tlqNo1heaaxgf0uj7WB/w1BuV0sOXCS7UbXFICaMa5FgYa/bavqtoILlZImqbqvEb
bdSwGs1QsYZP1ag/MfgJaxJ4oZ8Okw9UgYf4LZK7GkAx3oE4GyF/AvbKD+bOCpmb+NGz+lyf1IPp
Ri4C13t1bwe3V3bT/a3kcvtnsbiwizEnJ6Mbcy/rJSNQKjST/rkUjFtCKyMqLvrVkI15YmZiJbjR
Z4x3SkBI5t/+/a0NW/8+t3q1NBG7UWHyOSWRl3XpDnR670YM/saI+Zq2rmTMs0CnzXz6Wii3dMyu
x7LOoNSEpCkNya7JPHI/+qU/71MRyfFmcLyWxh0BpctiR22QhRvv+mC6x/jMQGrdPlQ8M+x2UTAJ
rt/l63mDXMvjLhIlalswtqL8amd3BgmTUvJq9Z4pe8zGFQTJWz5kJYp3jFWuzWYPUvUTymq72JAD
Z3AepEwWGMmmRkv5xcbUImAzuFvLmTCMqxgRxrJMd7ypbpXjMI8o9wwTPdjZGCGxKSwtbxYm4B1/
S+WuL3WwY61IsG9LAkRyE6/eWZfouQp6n54xFmw/i141HMfGrxhgLZKL1yeDxWAnQy46TTzriYVW
uNwBmEYaH6RParhQvVFPxBu5uYkrPRdHswrX5jbSkkjukFRUv2ESJcPMEVn0mt5yVrgFQHuKOVCg
+edsMhtsjJxJNVSwSLo3ptpvJOn5tifZVuO3CN4WkaGoR2Mo6cnSv0XRO6vuXMkS3S/bQmyAUCwd
bdf8pdl0DrKJJjyHXDZ+pql3Vto8FaUtms20rMfVGdYxaEpH1uq6k6evi8i2Yyv7nmFSm9WiIbBG
DcQFohzo6MEz0sZFl53gmG0qtxK6/H1lCEnVIGOdIMOIAvmjQumd2Wu+2ojCnE1bWInhXH7UpIVi
Iug4xfP/SLuy3shtZvuLBJDU/ir14pbdXsaOPfaLkNlI7fv66+/RfLlxN0204MlLAsSBy1UqFou1
nBNZG7t0zKu+1oeXy+6w/JZLFpRiPFILrbQceJxFmwfQ1BzAeuTXOZ6IIl2LT2pZGH8ANfdCqiQZ
joU25gdzVCP6MNnUr2WTbZnYFGtYKwoxmK/AASIuWICoPOtCBp3h6WuKo5M/h8OVM5ItXqDDKvGd
4gOdyZE+kF6OLvjoZ3E0O3enj2RTNmuFD4WrYT4ARNxAQqbsQ86u5U3fgfRKHFuLPE1x9DJrjU+N
fH/ZCVQ3PTD4Ke6oZSnuY5Lbu13tYETxyPbOXt/wIL8qDnjqbKLNWhhVXFIQBU491IWAliDTfiSj
Tospgqii1j0rvwFhz9jcmhwQieUf9CzPZC1f8PSkulkTTUBNOTapsakcdzszZ4cFuetKWA+XTahy
hlO1JN/OurzlYQdnYFEJgoZ5fKx6Y3tZhuqqPdNH8rhRAzlYlcJ2pYvN+2O2Ha/ENzfx2q21uwK8
qW8+XZao8j9QJxigm7F/k8edG7BokdNiQ6N86yfq23rhW7nj62Ozkh8pslt497sY6dor8sS2RhTJ
QRts3owCMyJRyW7Gaqi9yX7T0+TKrFxzRagqTJwIlbHtcQsDg3IcxDHW8MSaK2zSCvRcDyw7/Ccj
ytMAGUV9tDLghSx9GcjwrMfAV3OmlSKM+lOB7pUBugar5VLypxtWOzHGxBHn7ucwOYBtNYh+rWva
2gKC0nAYx7INcOKBy0m6MvKpokUUwtWHDgG8rx4rYv7KS+2WM/sPLsGFJPtfWdKjwCwBeD/HvThq
3V7Xbso12AzlsT35/ZLnzU3FwOICJwAls1+N/c2YrFHhKc1lMiCZYhYPxTXJXOk8u20V4/MTVsW+
oOyXyEoAwYX2Zpzq1z/wNZzW3/NyGIGS9KlAf2nQEF5Q5hUiLN+UWvpVq42Vp6FSp9+YaUCjsT48
dwfWlobRUFyxoPfLhgcy1FeM+sYoVm6mNUHLz08iOK9DPpIWgmoL0F2vaT8BRWo7D58ioPj9oMAo
u73gESHttuUKZtW1Q9uBK+atDvsNiZsbwuury19Grcm7COnLkF402KfscO8ZX6seFDEoKbOOeoz8
fVmQMhC86yKjSpQFpl2dablgh3pn28dJowfD+hzh2T8WQ0cOoMAMs/4yygKeLhMdZ1gsYdHOEeYO
/Gdeb60NtCvP54kY6fDU1AKoiIX6uEO062Ior1j412VzqSQAJQ/FV2JjmtWVJMRh0oFeCRFmKO7j
6MkyDpd/v+pznP5+KYJxI+7LuGxwzTh/J87GCt/KtXEXlWuhrYjBboybOYjI54cEhHoAeMG2xNGk
2d/jVAVdbgye1szbqGMrwy5KdcDYRFxMLmFEfvn5yYEcSZPGOQbwj0ZbbLUJ05WVCZw3tnI5L1aX
niV4zoGvByMCmHaQ70y7jEx9xB7BkbhM27XcBp+G9ldahOMmM8NH3HUrn2k5fh8FAm3axhgHTql0
PJu5NSI3rMWxM+ebCFxrDcO0an2g5oMRv3Uj3URrOn405TJlzACDZgEaB6hz56aMBSD1tAwiSXKF
XQMvNHwn/nrZ+z66xiLDxZqOBc5HTFucyygrrKObfSWOdHhsq5doHL0IO6OAe7ss5+MpOpez/PzE
Ldyo1YyyXu5RYh20ekw9LO48XpahqBBCCEpkcAiCWWPZKXoGzMDEgDLT3tovgMyZb257f/aBK+OL
rbOik+L7gKESdEuAjwMCqNwCrNsJKGQTIkM5jaZXY6xyIafC8nDGP18vwWTDiSgpSMA9Ms0Bghsg
crRdV+Qb0TiPZpSsDBGvaSQ5eczbqooJDq9ozFfQVIbYqhtLur/8nRQ+t3QCnYWXG5DMMqzQEFcx
Wmcl8t2ZIZPPYk+3QfPZAwGXGJ/vccNyJ8Kk6mPqVpM9pwUOkW6CxAVTN5EPpkGvQl7S/Pq8Yku+
u1wWQLOW77wsIbNrJLjzQpJ7A+aHRBLw9jj1Py7LURwmkG++y5ECQx6hTDJU0Clkw31JwFKjv/w3
CZK/WdyMu97OcWPM90R7aNam4lQuYJiIzXhEEUQ46THiusBYAH6WOAJeysuyRwPjXV3iAzxmJRFV
msoExi2BvxEs8pzHHYaOXdEJmKp27mpzz6qVRrD69wPP2bIx30LllQKWla0+G1X5ViTac6kZ14mD
8aPLH2Mx9vnVs+ynv8uQYvQE8luDYyDjqGEfrxxfInNTxl9D0fjVfIsBkcvSFDGAIc3BdqC+9DTl
kSBK23q2QOx4nPM7V9zZ+bWx9uBd/FNSCLtH4PfFGoiLRafFqCeXARvD2BRmyI8c0I3M3MXli7Es
htyLz3FiLVkoJgFOJC3KnkhqszIhjuny49iZmwSIRzUptjYXK19IabMTMYu7n4jpKYlLniUC4IpY
m2tjUvjp6IhNGUWfAxH+n0amg4C/kG2gTy85NDAEOClsnR+zqLweB/DWiLV5bJU2SKrQY3CXDST5
XivGOqm1FJ9Hm1qf8581L36Mc7KSeShODhLzdylSiBmjlrcUpNJHw8nHgOWh5lud3a7c0YpAcyZF
Mtek57U2OwQ0SXXmbNrEfOna8DqmpbbD0NhaxrYijUmTiDpwiTnHbj9GKLJ7Bs4kimu6nbNtZq4l
VMqPBEpz6uJhgpMkBQXCWV0UDcyntySYi3k/l/31wK2VkQ0Jg/B//uaYeEUhUCNR/I05feLaupkm
+M1z8ebO9sYZ+b4HFWfiTh5PEo+I/t4y23twwW4m0a7IVnnIqWjp28UG+q95j/wXa0Y5JtLcbBth
BP3qcrxTfTP0AXRqw9eRkEiGtMfCbO0+Rc7jVDYiatV7s1OUN3hiDPuFKHilEKyUhzKCqQOrF2vY
0tWXdmYSjhFSuWR8Myyft67XOR5hh8tqqfwDSOr/ipHyHsOecszaQC2e/XKSb2kSepy0fxD3ToVI
tivG2RZmh9tVGN+Nn+CF9Vq2u6zH8pHlu+JUhHRX5Gioctrg8mscgJRm01OVjAERYh9nlWdHKJIY
PbaPsaB7Wa7qjnIXLHqM+GEXQe5QTkyPSncS4piCBWJ22I8pbF4APvh1AtmGI7r9ZXHqz/UuToqG
pitSFnZIiMqqOlpWtOsM91fXOn9dFqM6UqdaSUdq6p3RdGp4RR0etfEbzb9c/v1Kqy3Xhk4tsMDL
qT0dc7urEyQPoFpJMs8BDXWV3cXjZgREx2VRSoudiJIc3K0NYVqNxo9z2qBDhN14DJWBrOFPxADS
BEWxZUKDSRajLTPsKLH4sRF4fv9duMlmFXJGGRKWfpcJqHCkRItVT2LsFGOqam6QpRhOE0Rj/NcU
mfuZ9Ld9tEZ3qvxA6AHgfeK4KGlKN1RGEuw5ZkbxNmW/uHHfZ0dbPPFwr7flys2r/D4nkqQ4N4Z1
3fYhXCFjfTDU6R3BimhN9BUxaoWA16oDVsn5QBM+VJMgXMP30doKQ07HGMhkLAy0cdOusm+pVXqX
JblcNtpp3AP/GVNx7SOJ9EcM/gX5FK4UmxXugI0JUFEjBUcdQ35TiCGcR6ADFG+RQfzO9YfSADbd
4588ws7kSNGbJmUVh4vpklajmyatPZLmmzYddpSVxcp3UkSe5SFugmMbTmHL1x7tHasNMQr0e3Kl
iI+sICvpgsIT8E5CgxqVR1Tp5JlFZEmANMVkwjGkd3Y2vxZdHG3KUX+us6zamZW91j1eYrJ0NekU
WxOYNAfi/gdOncToUNe0TI4mx3ifuPZh7o09tefboRd+yOMdjctPV1cRWU9ESh44FG5FmhyfzNDF
lzFJDl0R33cEdI+Xg6vSlidyJNcAxCo2EBgSWWMEALl4tvPbFqBREQW3xlpnXHGqYEEYaskywYsk
yXKxHRd1FWQVyNLHowUMEvE5mNLfWawODglkXJjQRSN5+RtOImzfOUDzamA34N+kWGLtPWJ397St
7ijYhC/bTqGPDUEoRDLUBT/Qybez3dSAIUBmzvs9cDhubb1pvaYFAMB/EyTlDBlHjldZE/wvB8kt
J15hZA9J9fkBWR0u7mKzEJ1WVLYk26WsBnhBCzEs7TcALdlH+efwMX9/njMRS0Q8+TyDXRptWFIE
8Wy8cgt92xffPm+rUyUWhz+RAAdEbGtGfgSC+kYwPF0yts3RaL8sRhHl8IywDNTscU18WMUFNWTZ
tBSvc6fGuWntjWavgUiuiWDnmrhFX5t5w/jRyq5NK6Bk5T2kmJ7H9z7RQT6PscWdooeAMvXjJxf0
yZpvPEWFx+/7fb4vVsK2YrboXN6i8MmnQemk73iJ81Jpva8h2xa2G3D2YPKbVJ82LeObbNSDNjmY
0YrsNVtKrj0QWhp93/Kja8x3Y8MP3Pp52SFUwUBHuQbjZoQwXYb8TDXbNOdKL94yqwBTo7bJhsGr
52ZzWYwiXqMZ9C5GSrYix+l6EETyIwYcj9XSlmoJ6N2G7lDl+jbmaxwsSsOdyJOccKI8iuJhhhO2
OpCKMFSZrqFfqUQYBD0PLHaaqH5KJ3aySMQza8BREhgZnnVfG9ZGylUf51SEFECddioAJgSrRUYf
YGbCE2N+leTFysdRicGYId4PKHdhGkI6UK3TWIPRdhCTpsBXY74dJ8+OPqy8lJVimEl+Z8IfCd20
RhOg+IWYKb/tMPM13llrcXpFhPx6qMKwTHqnhCZd+MUi9W2bpvdZv7bCpfJmpPIWumpoBwJz4Dwi
YO2wCrMBURQe/SSK7tbJOZhqAFaVzvmVKNP95dOjUguIn5ipBhcU2mzS6SFJl4e8guWGWd87NN90
SXHHjJWKgiKtt5ciGm5RQG+ZcivCao201btQu0kxexWhiKZhxxfgMmu9G6U273Lkj2RoM+9DE9ok
A72j9g/LHb8aHVtJPlTH80QbW7JZ6MZmNJWOdtMCx8EbWDF4Ff1++bso/eBEEznKDNqcliM0KfI5
8VK87QVjATcxUAAyKyH+4K2PdwP8DXUzYBwYUhoCSXjtEzy8Olp4pnhNq8Rz1xjklJ/nRIgU12C2
OJzdGNddFMf+kAvTxzth3LDQ/SO/RhLqYowRb68PvYIYOBcN0B6PZv+ISi3XG68Pf17+Rko/eJch
X3BVySNWL9kuktEvut796FP65bIIpcXw7FkSeLxJ5JugJoAsbXNEHXcGbqU5/yJiir3eXislrMmR
rgNdS/GkIxWaRVp078z1LhRgNZmnp8vqKL1aX7j8Fvw9U66ox00x8o5MxVvV7Azn2ZoPGMTyuvQp
IWvrD2uipOKVbiOdqnSQV7QzSBMH0Add88na8mrTZtlKQFBb71+15N5HFNOatByyWIEZhYhz4CQW
WKazYrq2eLaillxLAIjV2LJBoM3iYrAMfA13DUKrFw988C0QWt6Zw/z1P300GcVlEFEfCZEgKW7N
q6qqAi11DunUHOrQ/ZsUfzDvgTmjd2NKKUOjDTnGSxAkxpS+5IDWRDHPz1Kyv6yV8vCeiFl+fpJ6
62k+9JgU1G7c0domVn7fdeH20yIAOLuMFuHssg/1OeKGDQanMJorQICAAl3+mlVr2a9CjTMZ0j2R
kwSndYQabePu+Fi/FmG5MhmjuLzPREgfRFQahpaA0HIzasFAHZ9N96TeC2sNtk2tCjBMwPKNf8hJ
QpoCWAAdP+2Ghek+HOa7OaxW8kS1KtaCPodyCLKe849eji3ailFfvNnOldbel+PoJ+mDHf5BhgCT
vcuRwqmmFwlNhlm7GcaHuZmfJtb/fdm3FL2hMwlSeMt0rs2dS7WbIq69sMpLTyvoMzq+G63qn8ae
B3Okv2oG7/3LghUB6FSwjDijY/o3SZxJu8mGMqDR+DUpptAfkoRsmdN/aRn7g0iOsikB9BIuDRv9
qPOPZlPEcRoz7Saf6m1ZsqssE9/HVPgk7G8HuoYKqlTwRJyUCYGRLTOqdtRusF60S/hutJ86LOdZ
+o9VSBClOy7tZSD4YCdZLv851liHpd5qN1pE8GJ9BjSS12W7Wl/B1FPcT78Lz4aNMISYJyWsHdV7
TbRwx6brHw3N9PG2fO3DtaFApTr4TFiTAtuZK7uGWWWJExsmDjBS/E63rkH44cdRsctXMeOXAyTV
nwFE+y5K0shO7RA0vNCItukWHVEgncAjvKyb/E54M3287PTK0HQiToqyTg8OW7PqEAKbyc8cEThZ
urssQul2yFMXXExAD8izR2UKXLi2hQiS32vOwQSCdBfq3siCybE2l2Up1TmRtfz85O7LXTbXZmNp
N3Gfb02nuqKg570sQulymAwFhzE8AX/7uYh0KOgcg8b4zclvjWQfg4QD2dBK3qXW412IFM5Ntxgb
d8SNMfH0FsQpfkXt/WU9lI52oocUycOmyqZpRLjrEsCPk57sHHu4HqLMqwfXdzL6kqXNiisoz9GJ
TCm2F2OEfbPlHLkl3LnGQ+kGFX6vTVZKgGqX+9d88rpzy4BgW48DXuXp+BPgOoGoo2unGL7VyCiN
IlvxOtU8DWbr3uVJhxZ9XhG3HPlQG+cYR5w8J7N2mAcBA2Bi+VXEsC31jYZp73G8Dy5/R7Wr2IBg
di08B+Xln75mI2e8x7Xllpo3AmVqG4GYfcXrzy0KLKRldxdNPgzUouhlyiRqrZF37lC6c2BNV8QI
Ou0X/tMmiXaa9XxZH6l0/FGUdIYnHqZ5bU2AV46MR5oTz0VSFsdJ4TVDgM2tHU/sDXY3ruLQ+Qrm
uBXfkTBL/id/wWe1dGYufSXp7DWzZYOPXEshX1iN5eNPMclbnZB8ONQ5IXPhDaLh1tfG6UKaeSxq
sALjtcMQ8V0F6MMCJQ3gr09B00Z9/pSP2axFWP3R7Yb6fayF5TEVkQaemCh0MoDwXzag6lOBAsn+
DTO70EGcBygWI28vHUGDpLjVnX1oPHrmsnXbr/UTz0/z/wyFrAXVPAB7ogwqpS8xF06pIfEMAFO9
GQjZOsP4g2eAdkW377JOUv/iH1ko4PzGjmSu/BDlEdUwuVzhJBN6EwH6BP3guh38GgAe9pT6VkS2
NR39IaOoKU0+KDdWDvn5OfvnL9Cx94T5CoNis+/crHMBQEtHa2jgdtdEezOwr3pZR+V3Q+sQGPQ4
Y+grnAvoM3ScBzFlgTXUuk8T9mZrxT0mpK772vVBHPH1sjwpav2jEdBLgQRkL7M9UtSqmD2YWZzB
pq25qYpyZxdftaTYlMD04vXg6aZ1o4lDVoaHFcnLb35Pcj5Kllw01+1obKsiQ7ZxXxs/EtfYJiUA
GGdx7YKVJ49tz0rsL0hWt2W6hiOndNsTtSU7t3o1ZHpEaTCxB4dyv44f8+rL0HzuqfRRSSmOGbPA
+ceoYMDdbFeNOIHFKrbkYqgPhjQX8gcTU8MACj73GRKjw2oZIw0wcGgFOVjZAXQE2Fu2Y16ySnWn
tByY6kEyBJgSlDvPpQmdZjqtzTSISe3hcY5RPcu3SeaZ9tppWxElZ9x8QhecZzQOhtK6FS96PqF2
2/lxWqz44nk6989XetfJlCzYT3zqrAo6ccysN1G9K1mzJXQNMfM82/pHzMKSgM6Hs6zsnZsOi8bx
2DVugrNGvSr5ng8TuFRfSvZERTAn+UqwUojDXY251wV0Y0m8z8Ul9qxNScPTADUO7LAdgDLmGfRF
6E9J+K2jf10+zwobLi9n9Fkw/4rcQDpRCGUajyYtC/oidh9cKwY0T1sPvtYNa3jIqiAJxAXsVWMu
DJgi0qjbnEZG3TKd4O3waNs/NQuUleGRGg+hMP8gHp+KkmxYlW0aDmNFQEPDsH+8cfOgiUEoWu7m
fHfZgKq7ZXm9AiUFqAt4yp5/LlY1RWroKQ3iAZsZoFnrMWZ+WYTKcMgOl3FEZ0kUpevLrrRM70uH
BGWFUVf6AKowVBt2FUqE/PWyKGll73/OfipLihOjXtdDyaHO/Nhuwn23Fxv7y/DK7obNwv4+f67F
80Heh2Axc6d36ygPZhAgTLbYAit0O7nmSmao+koAyUYqvBAV6dZi4pPHJRW2NQ/gMglQ7PSGSVy1
hr0iQnGSwLIDTjgMc6Jb5UiOQEcNAFdsRu6WXwNbBsBhjb69/HWUWiCtxYWBWPRhx2A0mJn3oMIJ
quFbmYUPnem+XJagit1YwcLAHrIYYBJIrzxa5SCKL3sa0P4lGQEpjs7od5p+uSxF5dAIqKibYX8X
rxJJSgSqwISTkgZhH+4qBwcz129SZNhNFl5rmbHyZRQRFXEbKwXIPdHsJZJPU3ceQduF9G9CDaOc
8k1BooNjtNtiZmLL4swfQHG6soi2JlTyOGYWmnANpPI8L3xAE7tT4YPL2HCPVb1t27Vzq8omUNL/
XbUDpoj84UygxkaDHtPA2GMA5LbyM78Zd6M/bRbCFBrtL39BlSeeiDOka4NOTZs0Gc6TpTc+i4td
na7BcCgN6GBN3sWeP9xEMmCYmXaH2h1upnS6wYF7JrO1oT12GjDR+qPRyy1mpq4uq6U4w6hJAjoH
kCwoRenL33QSJqLcLQWdElxRGtm1AO2JtXSPddXNZTGKU4ZPpGNtDJuWQKCUQkUWthOI01kcAPYv
Bua7uSlAY+bXieGTYl4RptTpRJh0F3L0gVAuIosw/WiEgM5x423FysOf6ARoUgMlSWx3Ln/Gieli
DnSwuXaQJfX2pivJzgAj7Ej8qHz8b4Kk05yFRjgkBvQxKmeTuddseGoz89GI55Uopf5K7xpJDlgO
Ealbga+kh+EhSx/L+hHcCImPt161kq8sAU96CyyV43+NJ/ld7Na90bc4Tg4HDexIPasz/Sz8goOB
6buvQF3wnHn+/G1yJlSKwh0Bqmo0OHPAh2hHYmdD9Pa/OYXs6NwADmpV4ltl9KkSAJY0MQa1NeNv
l11C5eKYRwDEMMo+ALeRXKKce1TxWtQK29T4YjniJ4k6LxnXUOCXDy5/pRMxcgIrQOXdEWeiQUW7
g5F6mBLxLP7sJgA0WMM5UkQ/7Hq6wF37PV4uVxQi0htpOSMPSyArcx/N7nqo3lpsZ/Ms3iT0U82Y
32kYdoRwQ2JOFnPkcg+yEFGYiAkPa66RNydJtvPEnodorU+nOlKnYiQ/z425bgvE/CBmHIW2XSSe
Od+L8PmyP6jKI6fqyFlljaXBGqkHvlSTHUbWXfPReYmo83ect39x1j+kY+bHlQkuOLGyLKL0xXdL
mlIcHMqkIAae24FdAEjB6C1341jTG5DLPkda9s83A4sN9mkBgILR9vOImwirKsuWoIDAqusKzbrc
ZCt3hwRg9/8ysKGGxS7ALMksgdiM7N0qKbPALNh2dF2fWde9/s3Jyc6di4fEIV/y5Lm3cn/sey+O
U0/XHqN8XBnVW1T5cPIwsEuwow5MLrkuauS80PoSqjL9qSev5E9CPR6k//5+KZ1hRl6iiF4jQ9Qd
j42ea3LkhV9It1YMVR6AE0HSnYKBKeYUppUFFRDd0UtLrsN2PLaTc52Ua3sCqhDiYLNngRYDeKcc
fKNiasrUEWx5kFBxS0S8N+1dRQVWi1yv6n5ePnQqx8cyB2qgyNdQ1ZKSGpGbLbF73GFzJ7axcDch
164wfLaSzKtc4VSMlM7g4RWi0w9XmMrvPLU94G6sXMZKRQCB+xsxCcViSULhZtnc2noW0Dr7Gbb2
az0XPwYQGPyBvU7EsPPjC1Qm3S1YiONrMHQgDD+kGyrSldqByuHAIgwa26V/+wEozaqMDs0vPOis
cNvQHakcr46vXeyCXtZGlcGcypGSCRG1o1t0ORybMPAi1I9dbn7hXH9okuYHgOl24HDajVX367LY
FfXkK9mepjAaLIgtmHWTZc9xFh5YXgSVnWwvS1J5xYmCcsW9KAQdQ5SfA13oCHPTbDWPtjE0jTcP
Fvt6WdhHtRZCNBMsvQt9LtYIzn0jmYwmLlM7D8YouSYxiJRy83tskw1y30/f/OeipA832nVra66J
AkzRbIRrNl6i8Z0xlw+XVfpovzM5cqExbJLQGLmT4xky3VvJ6I20+opG78qNpRaDGAT2KQz4y81O
zPCRyF6CXkYCTlH8S7bo7q44+8fICl0ouJoR7FCOkb1u4K2eWSxiAWBpPc4rbywqX0stP4mHbVYd
xWTv/sB6JxKXqHjyunJBgzaCmIMFBnjoo/ssvsnd58siFH26RSuMWqP842JGWQrgIKurzNZKWJB2
+z6+E824BSJNUGR/W9b3EEsFjR5tsvC20nXPydeAQz8GkEU6Phr2rdEkdJcjcaqhlusssx0Mcmq1
n+M13BlPpO82FvhR8dBrK1Dalmvrm+oP+f9CAbh2LlRzUuqWel8FNWb/44KjAHXbEnYtwsYvwGZO
qpfLRla5J/K1ZfEI9bsPHf9uLEXXTWMeGEOyBWDedUqMjRav8QKqxOAtCvxSjBOawI4/10sUTMtL
O2dBZ3mTC5qfwnfpH6hyKkMKHJXeTykFG1KQz1bQtuxNkObWIOUfxKcTMfI8iEXHjrAiKoK4Zlut
jW67OPSxJvbptB3Tne8WkylqCjy4wZxcIm5EL9W8BZKLJ4aVG18V1VHPwgAvdpcARyZZLBkGGpKs
goz50La+Nn0r2x1rVwymlLKMOBlYV0d3TJIi8mwawBu03B1vWbmvtNSfog2Jnj7vyeh4YLkJ+d5C
gXDuYvacRHllziwYp1vaPBr6c7wGNaLWBINaeNODCp1KIWHqiDW3BjQR+etsB7oGTq/WF2vMYR8z
ShxETIQteNbLmKCUk2dROBILi0xBsRDidfVu4uzqsrFUmpyKkIyVVkYaChsigOpoZKkXzo4/RgHD
msllQYoJHJNgfxfNQzzkl6m9888yjoSkOpAEAjHkB2aDP7WIDx1whSMrvB8NM2j5w2zfYkJAWwO0
Xux0/kiDaFTz0eIDqc6HoBN3Q2i3McrsXfGsm3d5XvtGs3H7B71e2bpXfTHsjBtY6EWCBM6AcyXR
inOtFEh2gT5Hf9shGTyaNWvziGpT/isFj7ZzKdgbK+J5smnQNDa4GPmmNb5jaOYxBzRe95qO2Ci2
LfMrpli9CkNElz+kKoIvgRtPbjBlQMdz4VobG1pPNRrU4d0kdI8bvyxjXhGicks0kxjICnRwddrS
AQuryQgF3jvBkAn+ELtht+Fa1m2EFjteWbrVpx8j8JATedIxiG2nQfUWr18jLX50/KHXrNhzm53o
D5ett6KYIzkIeondKHo84TT+RbQ+aUHI3d2Q4ftlMWoXeVdIvmdRz8rL0SV5MPSlALhYOd91mC/d
TikAJztAwwGZqC+vmR7zTacb8RYzJbpfuEJfya4Vfdsz08pENGbZFWltw1mdGTwdVwnmqICQfajt
2SNxBHq/b23yYmmgiHDLfTh1+2zsVqyhdNl3Y8g39Wj3WA1NzCwgrQ5MP3tvON29wdoVVdXf1rQX
qEoA/stghQNP0xC91ixg5nWR7F0a+VP6UK911NbESIGUl2mpZYUNbZxsR8O7uXokfbwbzccVH2Kq
sImF6v/XRzqEep9GBVDTWaBX+GbjIdUxQYVR9fotatND2X/TmtvhR9WHV9Ow1gJQFEoXt3kXLoWZ
Yoy7WMQ4kYM5sh8x4Gk8y21NL6uEwNhhdlvrcXLgAmwfTa7PQRzHa0PZy6H/cG28/wnWYp+TxJ+P
bAKeE4J5MbDNlD5mMd9WRPiNaXnM+R6nn1vdWGqaZzrbksAMmJAtJ4vOVrub9B3tuIdKz2wBrqpc
SSsX+11QTl6m0NMKWw0OwvgIdOoio1vWLKiky+LGpMcebx0fteKVsK68Ht8tai8/P7HoyLSxK8Gp
E+hm/4x5uT0YabaXvXblo8ndPlbl6CriNROkZWaaW17q0bThTEy5b1h5/NT2TgxiGttKM28uUndt
0ldtVxSDMdNh6khAz1WkJfrOWQ2nIQAFHOEpJb+hOmg6zOQqE1vdHn1H1CtKqwPcu1ApJJC2yLhZ
omIHD5o8Nxk6Dw/VajsC+m532b6qXApZFPreC1X4Bz4uh4Y1xqd5EYTmUPsj59/jVkNHUGNeF02d
1/K1hpMyFPyG48FKk4HGkxSHUhN9kbxrsNpRJl7u7k3nOCQHqr3aWnQVDfPB7g+x+IM741SodFHj
9dJXcZ4WAcl/9tULN78Pw4/LplS56qkIKekA/WLflRWvA15EGxeoKbrj9zpy8M7CTfVorb5YVcfv
VKAUU9s8yhKDJkVg1sWNNvfHPh0Pl3VS1mpclGgwdLasDMrVNEAvpBHt8PpKntsbY8sD5waAMPhc
/sL1iE2Jy/KUKmFnBvtgOrD95URxbDM3LoqkCiYrmrd6IcRTRmm90uVRu+CJGMlydlVhPEsXdUBo
fyXCu5bfJOEv2wg3We1uKn5vdq9htTbsq7jpsQ+L2UcgtqCi9zvJOwmXIGiaDTJmqDDwLwU5xABq
qebRy+fPAVH9vnjOBEkXj97wqWxSCEJP7V7LnvQ8+YugcvjpbwUpYBDA699e/nUeGss2jDFYjJy0
m/RtzekOgzQr7qCITnjlAVzbcTA3iiB1LiLB3vVg4YEZZEmQYuso5D/6/FozXxtj5aWn/DYnkiST
FRUf9LSBpB67CZxtquivNP1WUfr50H6mkWS0AiQZJBEmQxX8CYxrXqEFRvx6+cMoAtGZDOnOalmj
GaKCDK3HoKjfOaB2AKGu9oMmL6YpVm4QxWV1Jk26rJAeWECDXSw3iJsW4z5Ys/DreVoxnCIynImR
bo3GqCzEBgsoIGzf0ce8/Ouy0dRqGGAUARIIBjykD6Mju6BFCzWa4l53Xg2MtqVfL4tQBVPo8C5D
+jAiE2zQNJBeGsduy6/oVeaHN9nNtMk2+f5zcGH/BIETYdJ3MfQh6vhcFQGyUK+23S11ipWkU+1o
DsrZmMRCz0+yGfaVl+0nVJsi+tQbfqtdC/tJTHeRvtHteiUWqE/ouzApZlM0QnhoWkVg8fhVkBca
h3dFOO97Yy2tXZEkd10iNgE8EgjUwaj/4NNTTv9KkQkxbBJd9gely7mAkQT7CloS8lwFpi1AMMIh
B0OphD4m+qZbA9xXiYDLIZVcwDE/QPjlIHzvxgkZuml8cacvdXFbdPeXtVAdTFAKY4cMjV+AdkmR
c66GJi2W0oRAQScGr7vosxVD/UZGkV43qFFhIh1sNfAq+XACrXkSmMcTQTvj7aY5JuZbU+yr6ays
N1XsTgcQD1G/Swmykq6yvZz2xRY1L+4ltNQ9uyXmnmvJz5EX6fU89MZdjuOA/20VG1Rh8bM/VTrj
cd1PTRenScCyZK621pS35caoSd4egf2DkY/L1l+8/twyoCTCaxkbsXThVZFuyL7v/o+06+qRG2e2
v0iAApVeJXWcnpz9IjhKVKSyxF9/j7z7ebrZQvOOF1gYWDfgUpHFYrHCORprI7Pek5pN24kakQf6
jmiDuSxM+7CEB2SKrpJ2LNek6z4HAz77GAwRgkBoRvHEaIKIONVgFmaIQ27ss0YJsiS/STrDq6RZ
7fM1hRgTFVVr7stBO/dpGDCWg8v7dqhRmnHXZV7uooR4emJJzOw82jgVIwTw+UwYMMI/77nx3UFi
RAGjDwMn0rBVyi+Xt21RFIYiQSA0/yHOj06NY6T6FJO9QQYfBOBeVTmboqIYCKZeT7jkjC4u4JE4
QbMxjjU7i8d6P/WYRU2DNGJ+YTxe1ulcyFzUwFlE6el3T//pLlEy6NqgWzEonZnPaQNdAM6hyFrF
zi8dUMthuAcJObwQiCFky02lNqduLMB90Ozt7EmpNqx8ddl3hR0ATPdpk7CQ99fAs4uBm3kY4lSn
Ok4mo7ZIsXeNB429A+DcS6MHYn8fk++fXb1TSYKNU5pxplYuKsS9vsl7x8v1eot3uMRfnHvrWQym
FNzZ7pDvP1UoRJaGxRliQ9qzIKF8axWyPvCFDXLB44Pdma37DG8jNnO84sq43DvlS6/dxcZzYx1o
CIf4BfMYn9YH/g8t7rhDZ+g2cb64d1qjqVhhAIzF3NQuv9YaVRLgnocDpyKEw6M1Y8FDG4Vh6rRr
wKIEPOMvFUlvR2JJIvdFUR/eXJx2MNLSjgFrXu9HpevbEr3Y1jS8pHqet4aPxevKX3FB4+rTmW44
PhwmcHrDx2Kq6NQoGODGTScxjT0r3gHEzIjtk/qe88/xo/97XRzJEVaSqqnmgoHQQDKtDWacUmvU
t6nzOYzSczFCpKj2ptopuYbIt3mqdfMu0cqnzxxWTLJjoggJCgf9I3iZAtDtdMHqWmUp73UgKVX3
0cC8MlknVFJeP3WnSIHA3aDqaLuodGKUSGxzJHY6AD50dB+syg/zA6d+ZEri91NnMFdPkdA08HLH
ms2Q1cJ+dEWqMIOAE4CWoZeZ6kHvbEkrwqkWYIJEX9n8bkO/9wxPKvb6cELNKc5y8gAymSAejOvS
yvyeyB6hpwdnzpRCDCa8TDTnY3fEph6j7iolxvz6j4TzQKsHG4j21k3F6T04qmXZI1EYNgUQWnAK
aEoAL4SYpKrA2xuBubeOvIlQZRtPLPKajPpuUf9gFg2c0k68RtNe8lz/lRpZ5wNBjq55n5u3ttJ9
Vai1adIKYAQIAST+8NT5zv1UqO+gExfXFYryABw5tcwhRhTNO019sKmGAUSVPkaV9cJY/JZV7LWw
qpViNpvPnAbIxHrjKKAFGI2fM/nHqcywNUhNKCEPsdqGXhwOZBUr0ZdJD2UT0qdh0/yAQXMD9hdV
GiiJy+VUEpKhZWR0ToHJgcYrx92g3NPxMa79VNbcIjw5ZlE2YBxM9DQDHHZmzDgVpSU8L3TeqA+u
xsnKpLW7LRs1WluVUQVNka4yJ0Qm2Un9Xs2+2MA/6GNn3JVNt815+Svnbu1zxx1XfRSnXhlb2rYd
dftT8Qm+0kJlUjNBhoqFx2y/8JWFnTa0bFLzITXUALmdTT4ZX+24XWUTmgR15eGTO23BpGBBYN2e
z4AlrD8OnjJpKPI8qAiTqadRhnpdXjlfzFCTwXad7jVaSzAUinmD/2HWiKMVbegoVWMC3ohYygus
AcnSqfIilLUbNXxtiaJKjs6pNzwXKDyl8kQNO6UHqpYyhUBN1W/zUkZdI4w5nMsQ9qvs7JGGLYB4
NDPJMV2DSgFHBcubCuW1SWJtM4I329cUU/MYMJ1XnYaqZIOOl6tB7dSg77i6MROS/kfVjVNjLw1e
Dl2DtVYyc+4EodlOIQUgxT5jPufaC84pmWidRyEgkCw9NoOEVfc1R6OdNibm6rKkUxd9LkkIc021
MVA8AIxdB8QlPyes8WiNFt2RGHgWu6Ykbjv1uufiBA/ohOOggXZLOdCeBMzkKxI598XgXIHdYq2m
w7rhMnhNIZl4LlMI2gwMCuCFVAGVrW7pnlYqMiFgQdlrLK7erQlTkRXCfz/iQ7c3nOInWvGB79BM
7kYBZrxkZ2XrLTiGRi2UnCUA7RqcxidJvaNZGzhh+eg2yq/LW7t4TOHxMIk0w1aISUet14fJUnIg
0CfNVcIz38jb4LKIRW2ORAh2GmEn+4rPaHSp/pxyZw9K81uTfe3tUhLkLSqDdxggi8Avf8aIO+Uq
r1LgEx4cqmYoOiTjileaLEm0JAUBgYoMEQKyMxzlKGx5T+1EOdgKOqAqptBNlIaSKEAmRDABpbRB
SjgAqFKLcOqaF9qn3y5vi0yCENeHWsvyMSmAsNiOyT23MCJrR1xGgrm0+TPfCSqQ2Bcwf536wlBT
qm5ywvBAKwAQhpsBw2iWucqL7d9o8yFn/o6jamDJugLNBRHut6R97+v2e+h+7rH/j4s4VkVwEYxG
ie1OgO/T09hdu33ogmTHAXLTf9NE2Pmy11ifdKlyMIm7z0Kyj+OflyXI9kTY+ZH2DbEi4L2CVmNX
k+2UqCCn9VnzqSrg2YKJMUc/2P04zXjCpTnmgZI7W3vkK4Vl5oZWn3vgnQsT4g07bAweWziVUG5l
MgN9ZtoPbnRv/2ntxJHGAax/VkVzODMnf5wwBTABXdPPOv1Zt5is0XM+HB/p6HOdhEAiA4Owwwwe
HiYDHHPdY8Ks68iRWMOyEIwsIWmBwoaIo95Ss2MNBzNpU3532a7mmVdnL5dXbSn6nN8Z/5MhWFyr
A5UvzGDTSdQ3uzJSNlqafjUSu/az0rximLa9LHDZuf0RKD6UjaLvqjwBHKXWGm4w5ll7G8e6rNd4
/uzz/fmQIthca+g9ipxwboaSBkRR9kVn+LrRrvEyd3R+T2vrkfayjKBkw0QM9WaqzKgnLqzCpu4q
BneVB+R059aygPN6eRkXRc2JBrCtoA7jCArWwDpsGMUdoVpoLeZg19ygS/SnQ/RQsmGLPgkoP5hB
RcYOAxCn/rt3c/RlWbDCCeMCjrqb9MHX230yfipJ8++ROpIjWGJso89iKsrwUDXfwce14e64vrxm
y5qA9wIpJ4JAZP796CYqcuJOqUFw4w3lC6d0x0dtx+zpWzUpElGLVo5e2v+JEm4k3ayLSgFyPgBl
AY/I7K+2DK9/UZl5OBj032gZEfuTB6IVGUCHQqD7ks4bzepKKbKb2Opu00TG1zhv8dlp+pAlNiKb
8ASDWUFWRcKbPunXJrPuW8c6oHrxbo7bNpRdUIvmfSRRMG+rDIeIgnjykEXl2p1+qV11U+t/wQSP
wHoOfuACUdubv+LIIJpsyojZ4GZyrGyT2Q897V9Z02wvm92iLRxJEcwuRU3WsnToYprTfWJmvk7V
h8silpfrQxHR3GJd0cGPFx5GqxhWU9Lc520yBalh7/6bIMEZoLsSUygpCw81pmEyF6WC/EYxZOgt
i5fS0YoJriAbi6lvG4p9McqrKXpLcgxcMa5clRZI53pgH17Wasm+UdBHihhQjphoFeyAR3UIjlU9
uXaS5np+m5Ra/KO0rLXjEr8c6FOEKt9/EykYBSlUFMJq2zy4wBpvSennrfMj5tzro59RpF7zwpQo
ubSoqHsY4F2YkSdEJRPmZsbQKeTAkP/u1U1qDL5L/ToiAUfV/LJ6QufhP94c1RQ4WqRpsbBCgGS6
sL+IDXBPtd56hGjMY4DhQXtvjP8DgmXNvsU0es1o50+4lyXiZ/8geqxj8fOZPDrZnFouxfB8eGAT
bfZjalwN9nAb242zqmwl91LUDT11GK9jN6t9Y0hvmo7LJnAXUxfHXyHYlUpaUwfpSHgYdAf16Mno
vZYlvqIBEzi18QW2WmwVAoSqoU5uChsgEgV9U0kXrS6vx+/21bP1ANghRjyQ1MQL/HQ96GSPccWn
6JBN+h1TG80zq97PKmCQJF/7Wn3tkvapzsm6NIvnuo2u0Ce77UHAOFjI8Y7GXdY98+ZbBG4/jIyu
NY2uSd4EgEX1RyvcOwz9ScOwiocMo9S3sTKu01RZl4O9G2i6qSkLYJpvl5UShoX+tTFgbOLF72B6
TWSubnk80Cmy6gOJ22AyAPBUsXWk3Gj6szam92rseP0A1hxE/0Dquix8yeMiSY8wC6UxcsaB6mhZ
zniMrSVhu861dJemwI8s/iLKO5YiuFs1y6eujLIQ/YaNV6jIn5JsrUwyFKHl02rZwMPERNM5AyoH
HUdm6G1yrWR0kxHFr13ds/VxlegrpHSCAtBW3ki6q6J2JCpKZQuekDk8LbvOMQ+K9sNQHzOwXDtO
EMbf0zTdlpgOTDK/cZgkql3yhgD5IagnEOBciUQMDSkxQJK65iHVMDwyBrR1vKz5NRa/TEVGj/g7
sDw7fUfCBG8UMhNUAqllHoCT52k9hn6YZ+NJgFkFAOLdZuE+irWgRI2hnJ5b+ysdMOTRx17fDNs0
xz3OKjxiIi9D34ddbF3CvNSxVm6Wro2x801nfC2HfHPZwhdz+ADehIWD4gYcd8ItzFLa1e1MkcJc
Qvm07Q2XFZE3Op0yPic17TXgW0y5om5Jqk7pNwtN9Fq2plNm5Ted63Z5kPdMiVTfQT4rjL2MxTx7
TMAQ0cg63edvOV/hP98qJjTQxUgBMA0jAiFYEKFgmajBYDe3hRNY7Z1e9Ktcl3brLV4yHwsk9qTl
Vk+scYisAyFD0Ixfc+2qUh0fNJV4p1OvKt/T6SUe7t1QRlP5+5Us6oust2qjJOwCGkjYG56XFgCs
DPPQdoXfta1n4UptB+2mcJ4RlsWxtUoaNB4YWbvSFcvL4jQo0OhPqvsmgvUM4W7Utg1w223HvZLi
x81n9sLn/T7zR9evk6isZh0+j5uxZyeFXxZJgFkwAFlJzvFS6Ha0EOKsQRq1na1kiGpSpb4ydUBa
1CgydW+sf1ZT3yhk0KeLd/qxQOEmzQALZE4Y1jp0wD11mm9dzP0ivdeqPuiHbNvib7Ok3erZ4HVj
4lHncw1U/9x6SDCiAwCtGQiS9dOrvBq6nNQDOFeGNtlXfG+201Uavl8+/MvL+iFE0JIRkIWGfCAH
0pJg0L8447QC5VRg8s4jdeFX0o38jVF7bjMfIgUnybQuLUC8Qw5VbYPKYNyk7QvCIa8yb4By41tx
eRfFiWcDslnRviUZD/ARm3Sygzp+rEFyXmelb8S23+fp9vJqLJoz4gtTA9gEevGEOC7uYopil1Md
1E6fVmlpJT6Z3PK9zwe6M2tHVtVbvBPBFo/E/Mymir6Y0z029WIaHEXvDy1BX2bR+7R/6NurvHzW
EaW2JWh2lG9F+OOymkt34rFUYQdCMoSDxqb60IRu7dE8ojtjIGQ3KjWwYuhkbtxKqyVpn0VLQ/vB
DCOMNIaYyCKa4oSDZZODNpQBmGKM+B3DNuvWfDOi2y6X0tPMSpyZmYW+QPAIA5nnN+PJkWtChRSE
RUMf4g3UeQ7aqktGvTbkeJ5067Yb9gNyT3FZB4Vprjv7oRjrm7p0NnlhSR4pSyEkcORQfkGvwdy8
frrJlLdhnbcEy60MCEGeBup4xXh/eU+F/o5/3cWHFDF3oxeqXqXd4B6MEj3FBvG4nqwiO11H9GfU
hn6L9uJGU9Y6ya+tJntHn/VmHMFqGR3YQAxvxlvM+zbQzF72aXP32NlWHH3afL8ebUWqUFCH5XiU
mHF6FTuhR93e08Nk1bqRP6Kmi6aujdVuU8yhXl6Vs6V3NTz0LQvBH8CR0M17Knlk6JYKeQcfGl+7
xZaVNxl5/byIuUkJsJl4ceO9fSqizVnXx5gY+DLkW117rcuV2v68LOLs6EALUETh9YEmKIIzdCpi
GBytLYoBmdl+OGhluAN6ZBCp/Vpn1qsGqJABzTiXRS4tnItoGV34qEkDefRUJHpzwog6rPziZusa
0QOCiNB6uixjUa0PGWJD4Mh5j9YnkBQDyt7rc/TCDPeV/nMI3HFn6I+Xhc0ffGKD8xpi3gLQB8iL
IMd9qpCpK1k46SMYkbOfOdUBP7t19O8Z2TpJD6SnDdDwJA+e8yUkGGTAEAniarTWiVFjZGamEhpm
AYmD37TDCg1r6yHqZN17Z6cLmG3HcgTNSFdFWgnMqi9jvevKg+Y2nhq/TPGzlt/F8Q9zDCwmWUyJ
aiIpgGXFqZvqRnjoJ1T5Kmp7SojixOhKDP/sojpVTWzPAto81zKUdw5cjXPfUV5BmFMD7bsGjQg/
6GSSlEvP72MIxNg4+Ndsl6D5T7gZ66mKgB/YhAencL8ZUx7UJqC/CX0B0syjbk33YZc8VIi9Rx3p
pMsWKl5YGDtFvQKgEvMrDMhNxqmFOmOjda5B271uwzvy9sqNPoduBsac3wRfwE230Y1rwTRPRcSO
2zt2rrZ7d7ji2XVb3k2pxNmLIZQoQvBVlIToNFVQN8qSQ9UFRlIBc+wKte5Pnq7fcjCYoQMxeKZ0
EFWpJpcPkd7tUYu7Da2bnuW3JJacrfMtIZj8ADsJAb4e0BLmc3B0cdmW3riJQbu95sQ7tNAyv29V
WYn5LL0F0jLkXQCfD1VM8GkJS5ZTqrY9gLf3WtyQXTqBvQZJzY3ZKnuqsm3Mae8peRo0Dll1EViv
daVcfdb2Tj7BFXxIaPGwRV9Qu+/SONoiq9wGPdN1iW2IbkNQVExO9pUxaRjjtvZufZ3pudfwNc87
iWGcGyCKE3OnMIY19NnZC3vWWhUEYRLJxkyQW9YrJaF3ZmZ5iTO8XF41mSjhkkzcSlfTwmR7N7/t
wRzvOfUvTqovmV2vL0sSHSFWbp4SdOaudpiiWNGMWRg6FDccytvVVVj/SKO92YPtGIDBTMbqvqDV
iSzhZPFh1EHdxxkw4dUVHksbRtgz0ScvbmUgFouisFMgyyUYsBEzT4SDhoo2vNw3NvMGdIaWMQHw
6KbIHy6v3/lBxowVQE1BUTH3i4l5iiorQqoOQAXp43Y3Ov21EnaS9825cZ+IEGf6mJV3Y2pi3rqo
7ovmSmf3tXl3WYtzKzgVITiKodXboex6zPFOHIizu1xpAcjBfJ0FtWzFzrfmVJZo21GuDjZwTfZN
/2waX9FFtrYan5nF5rJOAv7WfCedCDIEH6sAL0pv0P+wx7W7MaqNVb1V2Ssnu0x9SpEV5m9h+5Qp
D7pzi2fCp+/cU+HzKhw5eCNGzn8IIbzKHk31PpVln8+ySKJ2wmGqderyrAHciHLVr+tdse63010T
jKvWZ9IJ+bNMrihNMBAtNUBsVGr6PjnQrxj4BAdVvR3u+D2Q6bb1dbhKXy/v3qJF4u2J+wtTDMC0
OF2/JO+UFDxe+r51vrh6u+3cpyb6iqyS55ifm4L611A+ZIlzkiwux2lySrY3ejNTPIOw+D0FK8Lf
nOMjMUIIqCsm0/mMnanyAjl86qnON4tIqkqL/uhIiGD0mLhxrDyCszBq5o3VtCui/m/0mPEP0cqD
K0P0raYyJtXgAGq5ZU9Z9WhPt0Mq0WLe3eM31W9z+xAhvq7dymkrNgHWKbO+peArdGhg0qexPYR9
7eUTkRzWRZd0JE5II8QxA+eqAtDFPqowPBHTq7Qo35wxDhyVfwos/19j+5BlCcG4gSkn1S2Bapsk
t9zyzEGyO5KlE+dwY6VGNGnj4BjmzzJZmSncX+QpkU/rjVt/Dpj/H23wDgW2zTxDhRvw9Jgib6Gl
Baq8+xpgjlXxXbOya41nm8vOQHxiz+bwIQWP0lMp4JBTaydyAS2GGgUOZ6KWvkVWjNxU1a5tvCiT
Ifb8nsQSLfBYpHBYwb2LliUE5nurB4EG2kCdRMMl9Z0NgG92xnU8RJ6hZh5Ldow+AiwQgM6pl4OF
uBi2VFrGXTrWx58jHGs70dA/peHMxdYmK+5cMCBfXuKlIONYgLCRfTX1vU6xkYXxM54mL81Lr45l
M8hLXv1Iilhv57VeAgbBAjinPawYiKiVBJ0ULgqTbf21ri2ZeS4d7CN5hnALY/o9GtUUCPfoSV4l
EXaSJ4/q9KsjbH15/SQbJFKj5d3AO5LYxZ7F4RXVwydr/Gy2VzgFIhMaa+zULeZp8ZYnb5hF3YAU
8m7gMszgxcjieNGEAA2zZnmDSm21p2EEPto7Lb1N6VVPXkhYrAq3XHXpl9yYvB6kZfogG1xc3DJM
wWKMF5G7Zgi+GKRbSaIjMbgHs94qBkiHSbVgQBdVJwNMXPQqR5IE42iKMY2mEQD+6p4CYSjamBs9
ULcyzpclywCgBHCfkS5Gw4BwdJOpTADIA/YhcBfH5rWeSCxvyeEf/fsiBg+pYk4YciP7Qak8Vd2F
8c/IPmh0N/SbyZDNvy35iWNpwvZoaEci7oCb2Ww3obaOprXlSBRaSFsgh/SxYiL8aF2yIrWUGUmy
Xvfuk26/hMrWtL+N0aGimzYnfo2usEldXT7Ci0HusVzB8FWF9jTUYBCD3wc8yIIkAE5bOXjEGwJk
Bv3iWpFx1Up2T8SFMWNQtFTKfLXxrVvamzB+CXO0zDTMC91qy2JdEutINlDkuHY7ygFFgw3Mi73d
gvLLelQtSTpGYvLirK1CJqXtU9xWaXxtas85eZbs1Hzhi7fz0U6JgHpJzMMevX/63rp27qNts1FW
4bZ5szyyRpQTlFuJvGWFAAqFuTCkxO15F49ec3EVArepgUJ6rwdtfZ3HqPgNj+q4HXuCAVDujYjp
3QbsYu3ole0v237lVPJIX9w5oKu4yEu6hi3OPcCTmbmd6PmelTHIPYHRDXDwypTh7i05YCCc/hEj
nPAq1BmrZ0Tw1L1x0mBoSq+tXgjCrMuLuiwH04nw8ehsEqE0ugjZtiTHEG1cEDcgzmBvWT8ifFTy
cOViPlPmVhY3EWWafwWKkffIq4R3DHjc1jPgt9nOwPnOr3EEhtKbAsBwB4WfSE7b4vE+kjl/05Hh
DDxqawMROciQpiA011YHFpPERvbrPh36IJZ1vZ/VGeYgAXA1f5QUfFiCYWlko7CqHM2VQ/SmtOGO
5dRLULfVNNPrQFsJjsQu/nZ5N5cu0yO5oh+rs5SWHO0PeyNpfNvOPbW8UV0ISkZfj0c/H35MxpfL
MpeiyWOZgqXmepaB0AUyCX1t6sLraeWjGuzVIBjipuQNsmiuzoxuPFNAotngdCfr2M5AiQEo9Qwd
eH3F5rhkFdLn1Hm/rNWimR4JEkxmnAotNGoIMrpS9RQ8qMJIhnIlkzG7miOzxOlnGGWCDCcpHovM
jTy1IZIFWzT9GYoUE0ZAXhB9NGeTMVQ5LppOJ15jXJvNeKiTt2gygqy0tolbrP5m4f4IFBkGnFKh
NK3BThzmUReMKjd2FFAokhO9bAd/pIjdEH3X9FYd4yqgveGVfJ/2T3370NUyOYvpS8DaEADGYp4A
zBqne4RB5M5s1BEn+Za+sB1bxwEIpNE4Fbibcl08m7vLy7d4vRzJEwx8yNq8Rz8UoLRVe8X6q5Qb
fut8Fjrit3/6kCIS7kylpsaDChoIpwGpmZ+4JNM8MMWOT5e1Wd6mP6sn+qO2JjVApmF9U/uQJy+V
qviG8qNtZeP8y1b+IUfYpUbpm9BxpgJuoUh91lr3pKgecyfzdLXcskJ9bIv0r26yj0UU46ten9Rw
YOBSVa7C63DTbZQH9AIbjdetxxXeaBvlaZThTcvsUTzPTJ1KowZP2T7j+tblqa8oXzMNl7al+5mi
Iy+HukETbnPS+ZrxPQcbL5chnSzeMkeKC74R/G6WYpb4BgMluLF5zIl9R+Nnrr93DHMEeoXZgi64
bEnLvvJjh+db6MhXjo0+YIcRNgAds5i2mfk3Yd2RTkJsmdZ61yWIPPdtt5m6+2QMCktSbV48DIDA
wetsLmv/fvgcqYDpSzZwC5nneshWdqxv+6m85k3n0Uk21bB4Ho5ECdo4acIcqyHzanWHvP6Ro+0/
tL+aPNqT2GtcSTZ10WkdiZsN5kiz3sypo0U4Caze0i6YNCQhJX5xefFmFiUNCDtAMTsVEdPS5G3X
ISGROz8J2fdDvQEyXOkZRiRJey8GNMAmgjXNjT1k/pQjbaI4szotYnDBySua5L2k0X1dDSzjVoll
lBvLK/dHlikcpVEt0F00uOV+GDogXLKr2gUPKbA1L58emZj59yOVEosOsVLB35sleQhV/sXsbY+1
n26qnu8V9F7pSKSgpwzNbKdyRq1PgDyYWQ+Dr60tn64IcPM8cBXiQTgOvilxCos5imN5wlbplZOr
UYesTr9Ob9h63PJ77oee7sUrRXJ6FxNyR7LE+lQ6JUNSJBNYr1azbqhkvtdbvpmVU7dcNuUnU03M
wI2U6L3a5IijsgnUDOl9qj8Z7WONHsqx5V4ygdo1zADWgxHRn5+3FjQsq2itRSx9BpMNqiIdoFp4
4vIuueE0v9EHdW+mn6Mq+adqASwwF/NKwCXEtNKpsVSJ3bX2AA2NOPEnV7vKwc2U1qpf1PlqRIN6
U1wDRXd1Wbkl12gDLQ0JBPwHRJ5TqXmU0ryrQZNMjfcyvRqU27i7ycK7dtpr49tlWYu5rCNh4vE2
lZSZHZKSe6YFRe4Tv/GjFWBS39IDqf+fj90FTwm6BiRuMbCpAeFW8JQjXu7l0FageEfEH5Jsbzqw
IN7ma4zMypqbJMLE1/wQjS21GvjKYhw9BQCgWbtO36zxLxKex0qJDUwWU5oaUOvIGkTZNgM1BMP4
ldvVkotMoo5okmxyonFkEDMN5oomnd90LfOIbXkKIEkkqZelLMGJUsJOZWHVqdQskHtR21WMWM6s
N3r4w4nVIC3eo+Yto49d8+uyTS5cBSdCBfsvijDvnL7P9xjuXJG4XmvKsDJaVfJAuywG96hwzGI7
TrgNMeZoBKHWBUTtDk1ZPl7WZnHD4EBmQG8C5ob596OLLc/ypuotGLs6hOuU/nCrsfEq+m5H2vN/
kySsW2TqxBmzDhZI+i0w6oPYGu4w4evnjgz0ZHHtPpRyBMcYmTYYao1I27v9I6YHu2LduJKAQLJu
4sxCwRx10Gj6O9xl4ZNOn538OurW/2nNzl7p2WREGIrJ9205/pw0+2qaqnsSxdtUdV8vi1oI2gxM
sP7PEESaWqNqXb3WEmxP8pqSO1wlnp16HQ9aKWL+vPxC2hudeiq6Q3F5IS0gPNGLenJSk5Ro0+Ld
eir7TaVakotDJkKwAMXq1CgFiBteI9EPUucvqiHD45OJmI3w6OTE9UStqOYgYKufHPd6KiUB++KG
fKyS2IucaEmnA5sKOVcbXaC7Un8P7crnecA1ZXV575dCs+MdEa+8WlHUCcxEcxhI9uk2XeUbsqt/
kXW+jtb8/bK0xdN5pJjgCADMoaWAV51ZMKw7Q+13ttbcO660V11fNDN0JmPUH5iuvwPEow3iGom4
ak7kIXpRHudmL/LevWv31UFbqdtOliJf1upDmmBxo5ZmZlfVuMiNytoYMTWv88wsPdcJZRXfZcv7
ECVYnlEXI9rgISrvOh/5yeuhDiXGtxQ9wyL+yBCrNArgHc0IT9I914JoO7flcdWf+/IyAON5Moq4
RW/6IU1slOoAPkFbCmKzWk07Px7jTadHttcanVdmrezNOBvYuf/5o5s4eGJPZjj0EfwPLyzM85lG
0NShD/zkNQhn1n1c3XaFsq15+HTZ8GVazgZ7ZJBaBFKdoYDHiDHgZhSVV0/bKnkexl+X5Sx7jg/9
5t+P5GR9Y1YtRZ3e1H4luXHLSwKIYh5grGJLXWkL55wbvLScQhTWwBJZgs4qgF/4s6kUYB/KPWPz
23ugRVCSaJJYv8hfTOzJLjCKANTalLWryMRpAz+0LLZcPs6gLkbfPwaUxEEXLZwA2BtBihI/OMVh
LH5kqcwOJTLEdv/CydOCplg4tai2gIDRGPuqVrICxtIbCkf5jypic5vCjZYQnaEtcG2sc7h2aq/K
JKhX40pHtdBM0Cq4RnPd3xjhh1TBKtyOTazVSjy/6Steim2TfS2Kqy7GEJssdJGto3ChoJ8MJTrG
ELqAulf7UXUrJfx+WZtFowM0PwEpiAuLELRJNG2yOzLk+4nHNwPRnrJMRui6pAXwr3FZAWAepU/B
O0y2pRSJBq+Opomgd79YbnQ1jJNkW5Z80JEUcVCiMNNCrQEBsVdQhG8AuEScm75CXnCT0jp9GhLN
+CwoKXJaM7D3/xQTG//VprJSjKMhGlcs4hltCnom0peS99LSDoEqyHKAQ0OA5Tov75HT02gUAes2
0/bRyAK1jjZ2Xq0uG8HiDh2JmNf2SEQUVoD3AM/EHihGd05Wb/LKetRrWQPP4hYdiRHcd8JHapcl
XrX9UPl9egjpCuwDnjpJ3uoSdcRLtx8ZJmaMqNgrhgbkerQsdF+442wvL9rSZXS0L2Jfl54RPYuz
RgN1TxOYsemNil56XW6uKc/f0SFNN5cFSpZP7BzOqjTPc3CYwsJvp/pFH2qvSg9O/3JZjGT1rPn3
I2NgNU6RkscIwtSnVvd7+9GOJCYt02T+/UhExMo2wQQTkikm86LxaVSvp27n/EVLgDHTmlgg9cRR
FSsDwNXhdT8i1KvSCI0V9xN55FPrleX95RWbfaQYJxzLEdx0yTM9Su242E80PNis2Yw55gUre4fZ
qZsBXJKVlj1fFrm4SR+quYJIJwf9TTIp6j5Gm18XgG54lKVDL4s4Y4aJI90obAv2nU35s84a5a1W
6pupckbJ7O3l5TvrHu9ZifmOGp47jLLWz5wWoC72ztLrFfoy71mvbcHLsPov64dW1lMLDBuN260N
C1R5fD1ZzrZoKAD6rL+5lADiQ2b8RwckHKdiFCMywAIMx9qk0TpN3O/lgHJ6nvTg0UhlIFSLG4Zk
OXpTQIOD0O5UmF3Gbq0Cv2NPsshjLGj02FNlWLGLtxFm/0BoDJpHNACfCjEKPevixFb36CHEbccw
eM4kfm5RjyMRQrzAFGYmcQgRFpYJdCzBoHyrkBS/bAGLPuj/SLuy5rZ1pPuLUEVw5ytJSZa8xHEc
O9EL6jrJ5Q7u4PLrv0Pf+WIJZgnl5GHmYTyVFoBmo9F9+pwTK1KtZhr7to+ZrR1GR4Rl9hN8gnc9
0O69aP5yPZIToFRkWCm4sg5TiWQ05/YtxEJ2faoajF6tGntvS3KkoBA5JQhRNKEdBl4GdRFti7YM
Kue2j36U1afBne5Z9Ykliui3uNW76AcmG3RgXahqG9KnFDl12ZlDYj/UzbbPNoAu3WnmjUbGYO5V
vf71Q3uzJW1lq9Vu71ZwjbjfQRVrhIoNn3atrSpEqOxIF5TuxUaRQbYEWbcVxNZGc/8l9UurYuVT
mZEOrCkJbSodZnLqPoxju8miGqTmyW7IzO2fuPvvnZMpN+pmYRcZDe3Amq3X3drVloKns7cVHfL1
b/fNjBQeRNnq09R72iHLujBxpsDOxqvcIYqPV+Fzco5iOVM82RoeRhrYuq7LxnT9kQNFab7Kf4m6
8L1m/iOj4D+x8VgCD50MiAVXccunfLIeGtL5g7iNne96t4unq/nj09HLsPKbJelRFuejsCmJ7Ydq
zHArvTgdmjFFOKDkf9krVqP5iSHJAfMkJqYrXPRwXcOPon+gYKc4qVWHeLMg5+JxbTUUSMwCGND0
BriAbUamz22W/UmMPTEj+V3PSzMtE0yluBFYTct2K0Cp6dlEkfOvfrAnZqRLI82jwsgcoMmcLgbV
I2oMo/EMDV9/rgrFB7uG5zp1ArlDzCoQhhjtcjZf8kdrW+/cML+mn1EM2GbbdKcr9FtUB7Us/SQn
n1MzrZwKg6m0r7eRAS59sFGYTa5YlsLj5CJXnveegO4Zrl0MU2jDFCSOatRLcUjywyxp+6yrxSsO
f3jR+HM0xddNkd930cc0y15xCqdHJA/CtGM8U1riwh3pDS+ED8VLJCzfaAmNq59/86W+65pWeT3M
zEAmqU/udTO9eJP9V58QoAfnDlDUFCS7GSTQNV3bO472xQBtGkQw9n+3ECm7S1EQ5zXKKgdT6AEw
2yGZVKndqiuDMwMSQRh91eUSZwNSpCmaNAxiQES7qsQmdoogyprN5ZWsXkInZqQvZiK0Anp/RsUJ
NC2z8S+1Zl+jP3l1R8FieNnW+pIWYVhjoTWTwcazkzBDq3H8ZpcEvVcHLvvUfVSP6rWeBeW9/zci
HQ30vfmQpkhHrJm+2FDitsZaEUBXa7aLut//25Ai6MJ16hQM1awmHMP/UC86xrhafwz+m+Fid4Qo
PHs9lJ4YXYLSSWxrBOvzuMfC/isUx9v8uQCPwG4K+cbbxzvmKQocq1HuzaDc4mx5QVLofMMgcFKY
MLztLEvhEatR7sSElCMIglFuOxIobnjPsbOzbEjCgc5eqGbvFZ4nB2wvwxxC2yT80KXWDgMd4Uzy
XRKrhgMUZuR3ZauBtgC0/wCfxO631oomX9fvmdsq8tM1V0ApA3VUB7KMS+323BVY6xhFqS8v8o0I
tU0elgEJ2Db36/3SEjYU0W5lWWfmlr+feJ49exkdgNI/MPFPFVm+xf9FPqRwBZURKRDlnjUKK0Jd
dSp2ZfLFGme/TxRFmrVO+tlKlmh4spIc8u4kg+zxQdShvTM385X72DjbMaAB30xX8aD4hJQGJQcH
0BZ0tBQnlX/rQtQZdu7gC58+dOje61eTo9jElWh+uj4ZkRIRUFS93uXCuCHgVU6zb+38DDJEv24V
qdaSVUsv5jNTUpxNq35ipYG0gfLK7/MrkW5rD6zkN3P+rNWbUlcE3cv+AYjm+dH1g0b6amnAgKPZ
F81tZg5BTRTntRKPThYFIPu5kaqe2gGMmEBPul+M+W4ux7Bub6mKwXbtAjmzI22eMGgxMBQFD/OX
Kcgf46AOYiCw/XlX7Ou9eR2F5fOH794zi9KV1TR1GedA4x0ibzp4ZrNzhHHn6LkCRrx+SiDjNjAI
4GIw63wDBx2kh55AbYN1L23XBmN2z5Mfl5ey6uTQ2QUnpeEBACpFCgYawk60KBvPGFEVEHi28/FR
RHaoARU1z7EiaKwu6cScFDMwe1PQqsZlXzXAI0TMOza2/hjPuuKEVq5bE5Dy38uSQgUxlk6cMWkH
x3hKzW9W+nR521TrkJ7JvOpr7sQa/n16o9cPwLJj5FbVTVz9gN4WIQegAlP1LkfHFzBCzJGRX1Em
/MwILfZweTGr0efEjvShxjSpC71NtUMh/kntvXCBu0M5Wn/q0DYfE7//A9D4yem8gyuNgopqdFFp
rQeIIZTxAbxw4OeLdpfXtRzyu6j6e11gpjj/fuyUCTI0C2aWt+HCrsT62w4frfXA7B+urXDtVZfT
Lc0BYyeFvL3kEoSRqnEGSwMlEb1jg+e7hCiuiVWv+20CUPjzBaXMKoxOoGTnzPdQ4ZrA+Jf+kQnE
GogDmp4m56lFRBNuZHiMDWj6Gl3/1YNmsxEzhZnVsKO/mZG+z8kxJ16DI/vQuFdJezQxc2yaNwlU
Ayqu8O71c/ltSq4MotIOausYaQofr2lxDXXzy162fihv/74U0tqxNitzQlYiogcotkTJsVDhI9dz
VNTTXQ2k6ehdLr/hJNWKjbab5wa+pe/o1gjrXbZrQcuJB5KBTIumPlPN+q+u6sSidEBxldU9hp60
g1v8co0vGY0DMlb+H2zdbyOuDPxum7IerQ7PcmFBOCh1grQytl3khpfNrDrbmxk525myqYG3lbhH
wRVmlHtt/OZ6X3V906j0dVd9DW1lPFotPMnlN4vTRyJmmBQDfeu0SfN+VyWqRsT6wbyZkIKam0Zx
01q4eVq78iGCe7Cd+InE2ePH90x3wHcLqgcH+YeUe7iszTkvcPdAWLDSIOT+lJObGLhIEIBftrS2
ZwiZ6IVi2hHj01JQKwCStYa81Q5TagbMFD94TRW3NV3bNAP0vZbruuiHyURMrp1CkRY6Ew/abt4m
V/WOeCFDmuODcSHUw3hDhwCcrY2qSPNKPSxfQSeGZYdwoV+Yd32VHZyJhp03b4eqSv2h+FIJ3W96
9Bkb6utAuUd6u80AfemGyXf1h4Vqom/dIM1/6oaqGraWV+BY6SLtiYkjeaK7sZhpFCgoHrIZQuqa
c4BW7JVWJbuUfJwW1wabAJJl0MhCd0mTgiNU/TrwQgKsVgJzFXLwlKFW1dhX3dj+TFq7VnzpdHVp
b/bkK19nQ1xG0MkBIZAW6EEcpJ+GPrQiP7qFXo6vA+XdDPsoHL9fduK1EHOyzlcHPAnQuiAZ4yac
OB3duwHVo6ouwrjEeDNYmoOq0VRCRKtfzdtC5fKfTZIe6sdY6Dxet9pTpH/9qwWZi/2TBRlRZxoC
gFEIN291FC91sh/cT0YdRK5KqG79IzlZy/L1nthKU5sIVuB260ItmEPqJxt3X3wmd0l0xa6mLUac
wrwP6eAX1ebyMlcDA+rBUF2xFveUounMSEFMmqEZZVQ3TZt/5cWwE8Z49XdmFrc9WSEbpl4bM9BV
2umwG0m0SGJvK7tSmFl3irfVSJf2LCLTjB1W4F06hBF6rczpgssrUZhwpXuBpOk8WRMGMeNUB5KW
3RXiD5A4iBm/V+FKZyJsgkdii82iGN9Oeu8zNI+DOheqMYbVwsGbIaixnJ8KLdEAn1J8Q1A6+YbK
31Z3NnaI8TNECVxzXZBsVZPBl7cPlOTnJiM7jycth6tHHDOJ6ejbVDWupTIhbV/ppLUDXh98uXH7
vSy1IOeZIntfzUdPdu51Z0/8OadDxfIKNpaSy1KJWyZVtS8iILt882c1U8BIcJE6GlB7rzCXE3MO
BCmziGCKucjy2zKDeGnn/dD5H1ATAK7yZka6rEy7GkEWg9JsTa8G0/LbaOd1qmHt1ZsCepxQElhI
6Z13Rsqp0DzAq42mvyuS+JYX866K6RHgrLDEWL8ivVLZk5w893pHM1JAHke7BwiMGtcVnQ82makf
Ey0w5lgRhFav4LcFyhUllzuUI9hqh348kuwm53uTzuHMVeT+q6EbQpkLxwNqZDKSLuKloKXTwc/d
O+5t4/GYC0VvQGVCOiveFnWWVC7ZU22ezSRojbKcwByXpxVvwhYTi0SRR6x/WaarLXJzFISZUhVh
LlJjamK8VSh9qlG79NIAWmE+pIqfKkBjzdYJLf6S91XQRv2udoCFKxuFy6ye4NtvkHP/weZjlxZI
ZszsUMRXrTNuox6SNar6zOr2AkcCqmAdasGyHRC72cB1IorULZBUzxoSRGdz+bpaXQoUQTwM7+N6
l/vxiZ2YLUgatYNWAos/AeEZ6KNw/VhM/xqGq2ByXreGxYAbDyJuMn99phOw1+ZATGC0wvLNIbd8
T5CdNTiBMWV/QABsGvabNck7Ic8610Dr4Jg69zrGUCH1xAFKQ9vLW7h6SvYyL2tiWaYMLGbxZMWx
wAyj5TG/K9ot84rQUAqmrpkBEwG0WcFlhgNbrrWTGM8sL3E5VNIP0VyFVLRf2qYP+1HsL69m+X7k
B9mbmXclhxzfr8XmOT2kBqRKeevr6X0+duFYZX5CvhLzi9s/XTa5sjJMBSzAg4XpxJYlu+Y01kzo
+SYHQbzAhuBzRc17YTPFjMOK852YwWmdb2BrpF3eWNhAs3qKwZ1lP6YYos6+/cFikKtDgXnBHchW
MquZRqfvkwM1U99ut0bz0Daf/8qGPM3aVIzYqHynh54U26EzoRvehAlVzQetnouhYRQQjACga5Ny
sRaKh1rCrPmQcrIfp3ZfDPHG0VT34Uo+Bv4msDghbzEh5iSdS9bETESFMx+aXNy3ZbKb0+zjSfmZ
iWWlJ98OikVzk1GYsDX9OdOeBne8/4MjOVnE4nwnFgyWiyyNkvRAopemr27d+UnTKoUHr8GVz9Yh
5Sptk41eWRjzwSyTjc3Kp6icwsI1/WSO7qIEMxujS/2mNIKBqJotq97wtkKZoc3yJtaMLELaAqx8
Ody2zQAE6cPlbVybNT5dofzeJJ4Vd43D5kNv9Zt5aO4xlBaQKA9NTGtodn4gUxRONoc+tPZNs3qF
fYUvyjgok7G0nXmZHkwyQcg233eJ9keeYkK9U4PmvCarFFd8jOwZw54HDlf30moXCztsiYr3YnEF
KY5jI3+bkaWdqgjxB2EV2d/w4rTXMXyjY/dDF0yRFQoVSGkliT6zJr2pphTX42DW+WEECjzMjebf
lrbblDtBXmZfS94q7tzVWA4oCoUGHHg45SyQZMJgBsOV4RiJn9Rfy8j0e8BYE8VDbtUOVIWRbCIC
4oY6/6xRCQQ9IDQ5D71zLfQ86LRdJ14KSI5f9vvVjwsCxmA89jx8ZJKdkkV6YmIc8qB3fZAA3pWB
UxRvEYWZ1eVA0Q51Xg/CZHKbZDas2EWQWrqyRehWzE8raF5XZVC63cdfOZDhfjMlhSowXOFrrfrs
MBOI5VIeRFPxubGtYHBU7YvVzTsxJT0JWFqRiTKY8kh26HkURlV8A3TK5g/OCFgDEw6HJExOUwq9
Ifo84RIR7rwD8GBfCwdoAPMPzIDzDewr6M7jP9LGVR2w+XVR5QfejFuK94vTJJteqOas1h5SELxB
Dq7ZoPoBHeu5a3MzaeI8n/JDW4DsjTm3dfRZJOkV4d/0RQ0kKXZCTFdElLuu3jZzt0lIFH58S20D
3qgvXHe6zNzOQWdKksGaDrbFw8ScggHj5+DWU/jimoPYiBIUU2sYfpf5bKyxGiOtQZOhoClmT8uQ
crrJHdXXtZyMHHJPzUhBsAduljstnQ55fhzd28r9TvkdsR6j6oqXXy/v3NpFhakKU/dcDJZhCuD8
9KzOqazEs7NDBA3T3o/HvP5lWLX5eNnMu4AB2nSoLGI6DtECgAPpCYXEHFxhGEbZu/WvsQdBRnnX
TI9O9OOymXcHJJmRfD4iNHVRqyB7E6A4LTLDqMNwMHMU7vYeIGcDw4j4CnXKpVEsZ7RJMnZuN/Xm
A7g1F/7hBclIfllT4EAno9p9uFArmZOWlbXAE5nCjA6F2W4Mr9jnKbgcMe58effe+d25GfmSyrwG
eBG3Fgfde+7Q6x7ced81D2T8ipHhfa/9c9ncymHpuoabVwckFFeW9CzIxoo1VdILTHSYG8+dfaGJ
W2apZhJUZpYv4CSjjlisk8oZYAakR05S33tjuWMkU7Ug1+2Y6HCgsGlgSOncDnW4WWqzSfbM0u5L
6mzBMfhYERW9psrM8veT5aAwFg1pgi6RlsQ7h+R3aFv6rBSbPzmct9VIH2zaGZy7bScObCr9YXC2
FDL1SUsVVYLV1UDvD0KsyMKgknW+moTldg5lsfhg0ym00xjg+v4qHSbFB6swIzfZKK1TZnaVOAym
t/fi/r5o4+sstf9k095WI/NFVKXNu6iM48MMhqOUdtB2zzccD4/LZ7N40tn9gO8UZK4e1ITxAene
EmxPXIBZvbDiUaBRiMEuu873eGv4l02sbZiBVzQAFhA+xRD1uYkGHIQ0HkpxqA2wHya+ke3NSCXW
vXIp6KdGpHXobY4MlYvo0DX6P6wawR4z6WZYpVXsT52lohBWmZNcujSyoS4p2kER/c6HrTlbvhCh
Pr1c3rp3hS/s2MmqZCaodOBdVY6NtddrN5wAQnDTnwKShhGgV3nB/ET7GWX1352XJcVSr59js+MN
2Sdl9mSNXeTbbn036LGiYqRanJSaaM5Y5WDfFAdR8eusGvcl8Tb2qO08rwoyjHPPHdumnaoJv350
Dp5oYH42ce+eu2PUDSiNTok4tFHjQ2nCz8YybKqbjKlk0da+LajY/LYkRXGmW0Nd5XCSpp/uWtFf
uy75g3vv1ITkh/hTSw13ig5OnXVsg3mpiG5Jyc1im85aNmwv+6P8KUNZBOhCNPQwPIbsWG7flEC4
OJ1wxqsy6T+BI/6rAYa3MqMKDLW8cYsZ20FaBOk/HTPp0hHNmluif1J6DwlIggEIvhkgQX55JbLz
ySaks9FpPXR2041XfTnwsM+rX4XI8MLtnqaKkzCdGgH5K3CzJLl4vmz6fcXs9av+7RdyGSRN8o45
bWvtR/AiO8LzSWxdzYn3nWjka15g7BkTiFdFZF13o6ci2lW4vyywUtVcry17aWSPzyz+6ZVPNb+N
OkWNQj5BMEQhcL0tUdpeB9yzmBEl0WFi+m1qlHcF//DcnmRCulZmb2i0mObikOStjyHEKHliqLi0
XaCkeZbd/nU1FHTZ8HmAomRAGAo7tci1IjokXh46hQ3y6mlLhdhddoxVMwbwdB4QfDpUws8jU5EC
u8lzHh3E1Dx0URoCZ/DYpKpp8XUzLkIfoEAeJGPOzYzZ3BdUI96+El5olNGmHWpfGN6fXCNIYP9n
Rna0LrH0sRFufzCjzxX/2ZpXc7+5vGFrjww0/H6bkLyMVzqZs6Fle13QT622n5gVTtq8raIhGK2w
nlQfz6pbnxhctvYkW6pF4kaVbuOEIuOY5paz50ObKxrYq1/oiZHl7ydG9IoSI+t6to9T4eeuqHdl
7WLCumeDXwGcdnkPV6wBZQu5JaAo0B2Se0NNkkemMbrmPhatO99EE7jTv3uiddgnnlZp3PqZQ2i3
v2z1PeYPRYlTs5ITog7X86yk/aE1rT7wrOzGttkjSboNLU0orCTjvhv6A9KBjd6Nv8x4vMqIE9Rm
/GTa1oGT4ZebiMfLv2rleM9+lPQ25rXF3KKKUH50Jrwjm45b4tqrha5CMZ0bAjx3wXCC2gfotaVg
8ro7J0cMIsUWw3629VCybsuZuNMqlZjesoFvif2rCXBPmKgQo26HkWCpehtrZS2KSC+PSBGCmSeP
uWEFKQCslEOgxGqnDz0kEK8o2tqgo0f/H8hT1LTOvZb0ljFZekwecgF1xRuWKbLFcz9d/n2UojGv
bmG+AY87GYQ11Fncm0RPfzl5IaAqF5fMuWpEXEDJ0Zzm7p6KotN+XXaI81AJ/hN0RGwbei4AxEL+
WB4zLYB1rxO3th5iDKIkoLsj1bYfHy4bkU9KNiKFfb3MWp3beRT7DCXAoix8N862jn2fsmKrj7Ui
uZI3Eige7B+wAeihApglS+hOHutqAPXm2BddityeeFdCb8KYgP+iNGdFiH63OMma5BbaYA42ogsY
FZCp2k+YGzDCxGu6TdOKafQ73RgCveyHqw/uqWR2Sf9OPjBSdRzVOxtm3bm9y8cRNKLdZvDcIxmn
DeAt4V/Zk3l5RjcHyGdgsBfnzcGNy6AAEA01601BpkWdT5FfrW4rnBLJOMrluuyYWTyOvKQG7E2T
uLU0aGJNyW3NtNsR01mR9jF8Ij4EwN7QFkRlBTmdrsnzOAjWU9vUyzHqqBXuhjkhW6fi3z+8iyji
YX4B19Ei/Sbl/RVxq07Uy6oiKIQYDNjv1rjybBdjQE0wxIki3q/s4mvNA8gIkAGBDejcS/K5nUpS
CNhrrCo+VuCe8WlO4rsJbNmh3Wb2HVAVH8N8/G8vDVy5NiYnID9Ez62SGVPDXdNYD27CfE3ftV7s
27jq0/jn5e2U2invLUmRpetajbI0b/Gpl58rtG7wVPR7cufU9raAVRODy551zTwv6Kqn1jL8Ie13
ih+xGDm9iOA6APuhmI4XIxQd5UPV0zHx+r6yHtpNd0PDfJvttC//4XW90FGc6Pmz7nXFZ8bM8701
NIxfjnWe40S9g7s8DIyNY3/mRhEg7Pn0l0WUCoLLTXq+QGD+8F2g20cdZLtSUpi3NSZ7kgS7jIkZ
v3HINjXu3QZPkYz4nFrbEuqIYzXj5u22lzf3/XJh2gLECxAVC5sruxLEEXPRtTz2rVjzxxbQtYYG
Vv+zMJnPFjBEfDt0qoGp958N+i+YOgYIECZNGS2AsR+WzQ4D8ZgrIG42fk1QtGmbb1FZ+g5Thdb3
a0TkQbnB82wNWZM8kZ4MDFJ/PRqDqEx3vtfXvgvx0bnkAYVKcDPXUFb5TFwVP/S7q99dzBqugZTG
sUy5m48Oe56hE9jFPuHgfNdG8j0u5zmYy8r1L5/icgeeO9CZKRlSOY05p8Rc9jPieUBNd6O1d1wP
HYwVWcLbGZR/3CJGt9BvxwMQzRI58AmWoAdbGhoWV1COKscMTaEmR3nRqOgnU7DJ/GGUQxrnQVm3
DY38Gfixj4lULh8rnhvOcqO40N0EnOv8Y50qLbELwthCYOdAgLUWY49prqrrrE5RJ5O6bKj0QeVq
occ2oCJjGSh1n9syKJap5RM/GjlI4NtdHGZiM/xI76KgCfrnPA0vn6mUZb2zJ32ZqR03udfp/Cig
UTl0N9nwPSkKf25/XbYjfYuvdrBzGE9EE9EFa+T5ugqmJa6ZYV2UHCGf49uYZrXtHcI5VY3Pr5oy
8CXqKOQjJZaOy0xwZ5di5MfEvYsmPbDdJ4g1hTTaTuPHctT/VnViatndk/Rt0Phk6Hzg4Hv+x00C
DuEpD8rfrqaiuJeOCQFMh1IYRLgBN0CiLxeDMRZuFLOTWw961vrNz7ryNpZ2BdI+xetIZUe6lyJI
oTGgikEcCl4Nx/xkgOVQZyhWbC67w3IGp6HERvuLwrvxEoNLvMvTmpw7CM6F9dCZgd3dxk3gFIqz
keYybezZK0ID47JAZwPFL/mB5w2JLswqif1cmFuMeBwmSlCy/FH34OlqnqKBhgXpAvBPb9O6DLKJ
Ib7Y0FHCbF+lGs2Qv+z//RzkFsjhTGhrS0lchHS16qAaj3QGd60RF74ARSrSVD/xxi2J0DmrjMCc
000s+kCvvuErUpzu+pY4SCHpIippyAVCUIgnpB/1KvId9x8rAeEjqFlEiWSSH2NL63xoyD/acbkt
u28Rm30PrVyvtfSNFRk7zTEVweedF6BSiced4wBOsPyXdEI18Mq562XWg5jvUvItScJGJRErBQNA
gcBjj+Ih9DpRo8d4+/kXWjcarXKLwaFj/sksgwnY8pQnoLoA2ZwKIyGvRzYmPSKnpDfyJJphjDRX
KXV8K901ztPlT0fOMxYjy9z0KwoDbxBp0wyPU2HNDfzINcvYp+IbYWPQxV7QpF1YJmI75j89+PVl
s/S9XaTFtoF+NUQX8R6Q7Fapy6rYwwSsb3Ze4g90ghpYvWEOZumc/p4XR5IO/uzZoVmVoLGNrM+0
csEY7jxOTX+gKbsbouG6pff29LPs0a67/APfbz5IOJDloY2FZO9druBAdJhRxq0Hk2w4Mf0q23dE
hfx6707nRqT46FR1r7XU5Eg0QGHTU0C7f1rVc6ID1huret4rOw5k/zImD2Q/ZjGkO1MvwXTsDQaM
ZcnzBKShzqYASgPbauh95r1ESbypP3zVoNR3alWWF0X/tKCF8ABULmiJls/GKsaQVTjVL5cPTOov
2fg2MYoEdkEddCC4ruUAjSe21w3eiOJOZA/TtoY8ZAC1Obq3s9rcEgoO5LTO+L5u+LR1hK2HQ27X
x8u/4p3b4GWN6VyUH0FwClyBlAB14EAuoi62Hur8CjcRYlDXKwrl703gEY0mE9ogqNShoHweg/rO
gPZoDs8sndIXHIrOuRlANkJRS3p3wwAEaC7wVFQIgFF99wIpR+5UlDHzfy/YZJPtxs9tCJW7baR8
wcqPgcUYRFkpns2OCwyk5Jy0yedSTDDWjWh+7xJ9R/AdsIfJ+AX9AcW3LaclIImAmwDpiF4rypxy
LXCOCq5XHoFkMMidDN+yHym5j8yPuoJlAZoFjBtqtxA/kV+pTaKV3AFo5gFFlaq4bn8W08MHnQ3U
HfBzHBCeweDol2KoXnQeH2IXFtp0Z5DQSIatM+8+ZsTDP7xgQjGGi5k0FKPP3Y22rMT0N4iINObu
2irf4//oR96ouBBkr341g94myMOAxgd5zLmZoXKL1ANL44Pes23b8jCKs+tUya8i+xme0wtQDm8v
aAyg3iZ9nxq3I1foOJTE8vv2vhBhUfT+zO5rLdTBjHV57959Q8gVod2BpBQaHuh8yPQVRu2MBONi
//8NLVUg/UuLqe1m9+Fv6L/Hl7uIhiAPAiBfCgzxlBLKWYTeR/Ni8y95/2vmP0GXkec7oZIAlo7r
f7awOHNxi3fOXUZzng/E4kc+XRfJnentXBX/mnRU/5l4e7vKDdvInAYNvGh44833HA2p5LHl23na
tPUnCn6Fyye13LQnL4h3xpYfc/L0qqMsnydu8CPoxUIi5s3Axs9/Z0Ly8DK1RdSaeEgOLfETPu5E
1XzsanhdhXvygJS+1dScOtzHMOG4SL713E+7fzTt5fI6pKTlnRFpq1K71HNu9nilZppfWM+8f+rN
BBRiIVNiiVbcDDIdHkTX4WYLX9n5sXhp0xdieREXCWSEMxpQHQVFZTFTuhCWJZ2ZkfKwSHBGcx37
JpwfdXovimuj+RkNPz68cWdWpHCNGdiWlnzZOAfcHd949N0beegOT0PWbS6bWnHnM1PLgk/cGTyP
TVJYYvG1X0ZKN2WpuhZWvs4zC5KrYf41HWIDixGgVAVT0raDjsWEqFqnfBdHybbQdcXI8opJ3Kgg
6EGzFSME8uOrBfOaF7sFTLaHKb8ajOehuy3Jwe7vjPxjV+viEWe2JCcvKUBJIsM7lgoegNBsM+M1
xHLVOa3495kZKSaMbKQ15xmKS8W/zhzWxg/WK3pmK66AaV7TBjDpdahT8jqnnGM7QoP/CGBcCEm5
LxnYlhXRc+X7QeOKQr4HBXKk4dKtakVpOfbgKT+mzSOLO3/SnmxrU4Az6rJbr27XiR393K1LrJMn
6OIeq/GL53Lfzkp/VpKtrAS4s9VIQQe1k75FEQCrIYVfNAGxjn2BDxWDEF6sK5a0djwYuMW+oXYB
EgHJGLSEs6KdugKOZm/6DEq/XXR1edfW1nNqYvkJJ8GgyjQy91NbHAsUE+2ZBQa45eYEbLrZs1CN
ja4d0akxyd3ypOjaOR+KoztBEWa4yT0UyUyV5t+aw51akeIbc5umMaCYePSslw5C7E4MBqt/J1c1
aas6HSnKGVoG8hELp5NPZQhyiauspgoHUC1FijRRMmOIrRDFsTSgA5M9eo0edN6Gxk9/5wVSqGGF
07iY8sLBiG5nFN8gZhi0Uw4Fu2ojelWLbt3nHMMzFyC3JkcEV+Dl43BYm519pH+b48dx+Kmb/7rg
ab28rjWHQxIKzgIg4pDUSx+QEA3Ihy0rP2Zg/+yLboshPd/Uht1lM2ueYLom4Fv4UlH/lcwAWYFC
h17lR5ZBOAU8d7aTB5dNrK7kxIT0nZZJzZICwwhIduagKOizxZ7Q1VVwv65aQToFFAWGEgCSOo8G
Nf5njKljLm6yrS1QTT1oQDHpN7SKG3TNry30LnXApkGQJT99yohZEwp8mL/TCOqJuzmxg9K4KVWI
r7X1nNhxpBZXV5nc1eYsPzozuR079JxdC9JxOlGsZ82jgVlCuwnc05h2Xn7HSRTlQzl2VUGyY9Xt
Ru+TIbYo7CfTnatiUF1d0EIeZeIlh9lgydOMuCuGIk7yY8vvLLFr0PYdrfuPu9rS4NXQvcf7Xn5t
z2hLDpHhZMe6M/zesm5s72vnNIqEbXXL3qzIXFiQZpqsPHMzEGe/sOmgxT8s97mq76ZcxSqhsiQl
IFpMAM2pvew48++UoteJfmDhfm3Iz05XQf7Wz+f33r2++U8cIW8BoHFbKzuacRZ6iblxwI8AmQnF
vbAWcE6OSH7Ns1bYVblsXue+0Di5HxtXEQlWv1CArkEIYCJtM6UbIev7vk7SITuO1Wcr3WbYqWq8
dVQizav7hXF6lKlA4ImR7fMPpxdJ1M+emR29OdunNsqzZnHbjaqxE5UZ6R7V0K6PskzPjoT2N+YE
EeXUGzFGUX2srPf6MsAA7u/lSLvWG0ALZDHsxPEdN46o8Oa6qhqhWIvcttddVrpzM2HLXEA+B79O
QtDmKpJ2lRHpm8FrW29NOmbHhWODb3QvCxDk/sAIht/ApLBUqt+1Kb2C86ayu+yok8HXu22rk2BW
heY1Rz41Il2cDIzTNLd7GKlf8u46FV5Q2xvDGf9yMcuOnnz5pYicYSwaRBnQS6U82zmpftDTWZGv
q5az/P3ETB/XgugtTr+tk4DxFxtyBxNaY7ViGOidAyCRscFRuAzboocrR5gy8SYDgvCw495lVWBq
/xqOomv+bimSCelkID7RVm4KE1byVRe3FDzQmFCgseI6k3s/iGHnS5FOxkCty4VuaHZkM8a7zcDr
f5nJSz0+C+OTTW+07FOqqxRL17cPjQsoz8P75Pr+4NGWxDlcO4ueC8yRgKT7o/zHAPC8LuzNiH7u
Cw7/P9KubLduXNl+kQCJoqZXaY+yHc9xtl+EJJ1IouaJGr7+LqXvaWvTwibsAN3og2PAyySLxVLV
qlWjXcQ9TDtQo5uwqLZxPm5KK77tqg8HUjMUYmgUe8BzAd3lHCrPgsxGzgMxgXJtpd/i6qYwJPnJ
VXNYQAirSaBgldYRICJ2HVtekj0MyVHJJUa3ejAga0AvC0Ld6Nw7X8jYdlnCDYe9OuFVw+8tdjQq
GZVMhiG8NmVnkK51AvYakKewvbWt5yn4fTlGexfTzOexWIbw0ChBpcY8UNhrNx4xEzIsr0v62up+
+mGGE4DQYqDjwwZe4N3wG2o6VUsnyl57HZ03xkFPvpUYBl/lu1A2nn3NACDYglwUuiXA0BCOJqR2
30INmr2GSKexbmuVxE0M0I81iW+TAQnnM2LEeB0pnL0q9CeBfnERebX+ZEoTBDIc4ZCiCVMuUFdn
rzZ7NEGrg/5kzH+ZUAG+bAxr9gZZcujCo2SJ51T4KGh1Epksb9krcqOumuWHLnxQzXx3GWX+a8+q
ILMlLFAEdz3pKh942LHXGE1XSQHJqBEZIw5lcO2x1PZD/6Tb1WdWhgopOMRzcCjSEpKwBWtQx0k5
zbeRfSWY+93YHxNg/deNQprlfyAiC0FL7Rp91wN7zfA1VQz3ZRDi203id1ZfoSWK4EHjhNkGKyag
gHht5NOx0ysk2o6EoccEnEEd/7duvXSlTAV11ToWyxP8aljQ2ARJkb1O/YvWPJqt5irjt8u2sWrp
CwzBAoNwtGKaq8Cw9kPm1Tzc1APqWLK1yHAEGyyCWsdHKY6KRMS1NK+Kfo5W4vZQBP67Bc2bugiz
BgP8/NDAphURvhNKX4OoTg8ueZTnm79Dmpe8QNLBiNUSa7aL4IsxNm7UXhv9Q0g/+j2H24vPOMgE
gdMFAopgfk0QBSEmbeD2tkjrZX5q3U/024DG6svLWbE2CJCDIwpugwrCneDzFNAO2rDN2CuNb3oF
5LdmMzVUArJiBmBpg6oErSPtfTFbaZqmdqYaZlC3bhcdNXoTVPdB+/jxtcz6ORo2zUF+T1hLbo1W
rpmMvarTbVXm7mgfJ2mzqdD2+cf9zPp4/0MRZYHMkUZRDr2c1w4pgzoY3Sb7oenDZoAOQ9FzT81O
oXlo0Bmmps9O8qToHdRXn1W934doUvvEkucPcfAfEF+IzNEAQ4Gd1OLxK4UMrwVydvqohL8vY6w8
JNqfj/3/xxAuccesKKG0iVFOH91Svcar5k7qvZFVnmonnm3cYjSUxPxX4qUzTOE+KwS6op0BTNbG
fmrf6/o3vfs+ZnQrHz0uwxJudDZy5HEZ9lAZ7zq0EUGoJnFCl9gHp033l/dShjX/fOE9rNCmtd32
OC+iujkF4Xe8T8LY0/pwK51AtXJwIPvMvUtoakX/p+BDnNEeg9bOYkQA1jal8UbNld+DRm5a2t/y
QfXMGqiF8fDhNZ7BkvM1ZlVkte2Yx6+tort2eTXGX0zwqW0MoZnaj3sWNLigBxkCj/YsNXSOpQWo
JpAgjV9Ren1Apv+uD4cDL39FUXe8vKoVHzZX9oy5DAKPLDISOdfQzNcq0Sv4j+AY3edZ5CbaXV9J
LGQNB+qEqIGgxRp1WMFCMoaCZcrU6LXR/N5AdWJC1+5ukmW+1mAQe6L/CT4fLVACTB4FVdO1bfQK
sQYvqe/yfHCV6qspi6Pm3yNEobC8Nxwhdq8Usy9MEzhlBjEIx3OqK0XNNxgsWMk4RjIowRZQ1UlV
yClHr5nzMsTbofATvXGrFv0/H39owKOcuWCoIIBTKXin0kAsaE9GiPKBcTAg1caghJ6R4uPR9BmM
4Jhyq7Pj2LLDV6XLt0WjbjSluIsgK3DZsldCgDMYwRSI2VRgSAQhqmEv6LvTqq959PPvIAQrUPGF
Dfo4IIh2UEdlC20frVJ3l0HWzt9Clz20wKCK9I6uG8fVYBS9Hr6iE8wN+oPC7tX5fzlPWSSBWrk9
aPn6o5A7D/YSSadKnZbmZDrKKUD/q1Lv6aB5nbG1e8lXyMqSIBCJtwAOdW4+FUw66Hjf9B369uLi
J6+3ZYdu0PSXgvcilUmcrS7pDUosvfGgipqonpRTGj9XxouCsqWpbAr0D1w+pTlaEBwCloRzAkcC
qqHi1lFedugg4MopMdTNmOVXkAg5XIaYrekShGBtxsTqyQor5cTR9Qciflnts4a7fYBIGkPHYpn+
iAxPOCVnStE2k7fKKc/Yg6MFbtghN1qAiNoYh5k/njgy+tTKnV3uotisT+gQmRXBEu0p3NiKfdR4
eETxVMI3ksEIEQQ4Whz+r1ZOvdlvDdJuDMJdQ+WSV1wGI0QMRmLTzOywgQwRkWGnL9HQunElU3Ra
M3Ekd6HMBb648a4YS6F7qTqKRR8qDMZwnOxASPEEcZqr2hwkKau1FS2hhJh5THQrTa0S56OrXoW6
kgNBR2rLwv81/7CEmf+MRTgZJoiRSQ2YJHkEuckZr0t8+Drkqc9lVVnZiubNXUBlU6ebQ1sop2wi
z7FdJIdmph5Z4xhsL19f2TGJ75E2NHVU58oJ+tMYU6++qEghdQU52nX2dBlqLctjLTdQcBVQu8eU
wBhYpDI3YxHuKtp5Y5zvEnzDgVX4JYVyg9n1R5VhmN9l8DVPiGLtTPpHCIYWkPMdbWlnVnWTweqj
Htr7w2HMZPPW17ZyCSFcrMgepp7lcBNlZLtTd2WUwWZKDzU+by6vZc06lkD6+Vpo0nAj62EdjRN6
Jvi9fW96yijrlFzztKhnINesQTUevL1zGJNVBq16bFkXE18N2L6ydo51H5eYIe1MGzOjXy+va+WC
4U0kIKpCExr/ES4YqMZBFZuWfVKMf+iwL9CjX1ZXnF0ZkcTVvkcCtQqNe3jpDYqXUXhEprIZycQn
46TwF8vyO9NxVe2F6j9oJCt2iZ0MKEQhmkB/jgOh4Xk6prAqexwS2uFenBgENUblN2kfdGtCDwXf
Y4i0O9aHztw35NArt0VJJTHN+zM8BxccSayQrlIxQfJk1zFIRLant1s7q/ZBed/jrheTxBWv4Wmg
K6Cr1QQJR8ykWSESnSoDXmHVu3jcl6m2bYKn2Hgou1t81Unim/fnOPdgz3Is2jyNV4xv2int4qoY
1RNmc7osvAIB9aqctpESQkhDFnnIwAT3laujY5eJpp4ajBGyQ9wFGyULzKuc/ill3XB/iArnYdX5
ygQLhZdsojKc1JOafwWW1TkuHVzKxl1RUJ9xLLN1GYv2BjHQub216SvONMnuURAK8HlpjeSgpz8L
dClevqTvvRz+MMySQDOQgSYd8ZL2adgb+jCop8i5ieJN0wYeBML68uUyjDC3cc78neMIlkuCoSZg
XeJo+/GQ897rm6+VmW4nRHtq0bmku6cF2WKOjJMq7qhoyADedhizJ/k7Zmf67iCQ00Exb61fR2tt
TO61SvUUBxV6S03QFzxrSt0GocY0eLE1bCf9UOZfOif2zP6nLcvwrDyb2InFXyC8K1DdLtOyhcqe
Vt3k6VMcPdP2dqyqjWViUOuJg2evw+Avr3vlmAl675ALpzY6t8UuY5bggCKnJyeLvwx8N87KpsRT
Zd9cK/7iDEY4ZT51VG8nwOh15ZrjFnTaOr7tdebGwY3jyEok719OE9l39PUjTQJXLCbpws5CI9Fk
aKeobo9mhHHxlLpGIvvsWtm8MxjhxJo86NQerNcTG8ffSs5dPaQ/617bYVs3l8/pfVxzviIhFtBt
1FAtRrVTWGb7PqifSiOVkBHXVwOWsI1+RuOdfE9dZRTDpLFpQ/MtrHZZi68S/jA5vz+zkv9g/lyD
Rcxb9ErdDwlgQEveBqlxhOKv5LlYP/43CCEIxKPFMlbgXIyw2I2B8lIlqhdmMj7I+pm8wQjHr5UJ
Jm9mgFE7e5NiVFGfhJKVrLxFoIfj2wrpUTRwi1xkfCuizR16rSdwqqpqFwaHKf9NE498bFzqHzcM
IPDDZx3n9zFZFaXdZM2f1YRft2iZrpTvsR3vLh/96rksQGYLXBy9RlINeooGekuruwgirEXwPSaW
xKOtBWJnS5n3dIHSsDBsSKNpp6kpduHAfK0lW0gn/KPVbBN1ve8kxXMa8dvKUGaZ5e0YyT7xV6/S
YqFCCMEVg2nRNGqnCsoOm6xzfo4kUD2Ktlo9oTJSwrqRvJ2dEEOYA6TGUkq0U6A+6fEmi3WXpt/H
8aofHYk9Sk5QrNOhP53UtBy0Ewke1aF08+56xHTlvzITQ7i+xIxTre567USDL0HIvOQb7QIJhuSE
RDH7dNTVcgqxkDj14+RLmR0n5LRkk28kJyNWEsMSXZN0AMqQ6Z5hbHl4CrR/1OiBTg+X92x1PWhy
R6sxuIpQqz03eqOtMGKM1/NTZHpant1ERvejCJuNMYszXsZaXdUCa/aLiwuWDH2AQg3XTnp5g5Y5
WjwPauGWeu/mjaRkuWpvC6j55wsoaJENNMFlPtFM2xeDdUUrtuGZTDBaBiM4JkitagbLO7yu1RcH
PbpgxE0Q6ru8bavPxWItgl+yRyPTw7iFLw/VvTXxQ6nIUuiydQh+p6ZmMTVmpZ2gf+3F1Lie9HtF
kYk0y2xN8DdFl0dNqMHWcucmLY4m6vM2+C7jpx4/TPtCHxuCuHdSBBFPOnMIgOP0xYZU/6jsS6BB
FK7gXsglBNnVwwH9ns7FO0cVMwVZ0OmY7ZUDq7QPehg9ODSSfDOvQWA2FXIeoDq8T9LzDkJFmEsF
iExDn6T1BfXc54+b2CzzglInyuvvWnDq0SJJ0UUaPl1BRrOTw6yxdRliPlzhOwnawG8QwlVphx5K
lkhonMq0/QZuKbTKlKPCMdO1aK4H9Powx3AVU5X4tzXLXsIKl6esOAb4dSluKEu/xBa+zrKnvpNN
JFqz7CWKcH+mIB/RUaKo8Ne3eetVUHUam32iSo5p5WvobA+FC9TEOjdUhsVEZbQl1c+qvcUMcs9B
y3Z5302byycmWZQYcE9hGLXz/I8T5nu5LO32tpl9UcrvTWpJDmnVwjFbc9asgra4yJfHs6T0bWKr
p1ArIfU2bB1T1lskg5h/vngQaDdpKu8d9WQkZDc5xbaMf1/ertXDWSxitsQFQtyZUz40sIFEqVx8
PobsiqW/spS7yuAxtZfcp9XTWcDNP1/AZbnRBplmqSdIGbnxWB5sAxPNw+yYF/aPyytbvUMLKOEO
5WVRmEkPQ0Ch3bMttnVyZLcS2WO6Fh6AzwEZOIz6g/qtEL6Ngz5yR9HVUwXZrNTcI7uDKdlg2rmV
8u3yitY37w2KnG9eHiUpMyqCwQTBqzLtciPddIrnaI+XYdY37g1GCK6GmiWlBjXfk0anQ+v8oOaw
JWkjia1lixFMO1NCHtUjUAo00Cqc73I9+Ek1JGRG2RfDOhSeulmJC2l4wQE5TdqTKlaR4hxvlXKT
2Gij/ekwmYzU+r79ByN+LUxaNgxWikwqhvk8TwW4vQn7Mejlp67QG4xgcIWNzIWjIIdaEBsDBTcD
9HFZ8JJ2nwhGKeaL4x/YwjsWUU/GHKEnds2ec5PDpkAwosvIbGt7tgQRnqDO0vlUZzDpaCIHBaqV
Iac3zPxEkhv1EIqEHyowOlSrzm+OYZZJG4VId6oM7DxnHzoPkRV4xq+2O1y+PGvuYIEkGkFD01Ah
VaGeMhME7+aQG2ALPI+Qv50KSRVkbe9mtRDw0xB5vAviGjtvGujBqqeS3Jn4Ch6CwINw2ubygtae
IPxyaEJCQ++9PHGkjCD+W6l66ui4UUu+d+JSArGyEJDhNAzOmCPSd+WVKKAZvq4BUSNDitG3W4JI
RGPj/vJKBBg0mKD1HJRoZJdg0oaY40d1rAl7Puh+rZrbuFM9C8agsE7i2IQNE2FEC5hY0EThwHUf
yg17rTShTiWTVRYe7T8QkNpCkcgB0QXZy3NztsxaKU1OdAwIxuDX5KksI491z5Cpqvg86O/X5Y0T
/Oe/cOA1zClzG8JvwoPA6aSMaKwq/AhDGE0DH76kTbxRtVBOlzGF1w4JqwKz4s94W2f+WxYBgkoG
jAEjIfX7ynLBPMUIU+OujRrJB9DaDs7yEIjbDCgSiA6BJmU+spqV8+RCo3fcvr+pFNCx4RPIVagf
L2/gmknglqroQYMLeudKm1SbKIazUh+znr0wSLcapDYvQ6ydEYgAFNEojBw9iOf7xkuiQaJMb3xF
pcSdaHmFPiRIe0YqSkxM8m23dkhLMCEQcSboRJO0on4bT1BCLXdak7ijJmMorR6SBVV/A4nSWZ/6
fE2YFWwZpY3CYJX9AgeLdCp4rI+RudPCRyKr2ayu6Q1MbAmyQddXGhaXPua17VmJOQJJ+XNSu8fL
57RqCgsYYetI3DKrT2PqN5FxFWv2MR0lxrZqCW8IIq9rSMGI0ycgOPyloT5oAp5O9tFH2X5/vAJ0
6/93OmLVKSZdDYYBcEbWuE33YPDBG5JD+cFn7h2OsGNmjG4QZuTAqbUtRmuDMx3Xh1wxJC/3igFo
uKFQckbro2WZszUuPI+S51U/1GnlU2sugpIXZ7DchLKPhVXzcqC7hTHAYNWjZUYVlpM7lTIGuln6
uVod0QR0y6t6E3bxw2U7W7GCMxjBZ9NYD9vaNgBjq7GbBdGmTseTnWWeY7PtZazVnVssSXiOhqEv
rCZnrU+db6hTvnI8EcMky/YIkdW7jZv/isX5pEqipNm8cYGtesZYFW6QjbuRaxslV/YQe5DlflYB
Z3OwIXyLx089B1SmIghTvaj8gIPYkv1oWuQywUHgJ1MmVry6gwsowXtXOuvajOO0DLs4DPkEoW2y
S3UZsWR2mIts1r9buIARbK/Ioq4zCov6ikm9ih2b7MCa3kNr7GaajlrzOoIdfNk2ZJso2GEVO0nt
BFnlQ+fVLa18n3W114wmcRuMo8pMJvGv63jwS9AqRp+Y2Bhb9PBKaRu1flN+6diXIW095nxJ6scw
V7zLS1tx5cg5vkEJZg/5fzaNIZaWpSYmg1SHrm8/VqT+/wND2I3Ob8M0DCEa0qcSDyBPKj+BY9Vb
t0xHt40PE/TNPrOW/4DEOXloeQh7MsH52fljr4Y33OSSiGt1t0wwPjBhYk6XCLcJJ2XHTTRit0CR
zJnpJeYHO3n+3S2UHGYeBDoFxdSfDQJPpKD7xbcCxyPRYVSJy7NHLiOHr97WBY5wW1Po0NbojC0x
PLZr3UzlkUfG4tHKBpnA4ao1L5CEC5sQPY9JAROzYts1+3u1fOWjAo3DG2k3jwxKuKghU8mYYfKk
z5sIWe5D7/zWKt3Ndb8rJFa9vn82PvVMDYw6W7g4da4XGFqbV74TZh6DRmg4tVfckk0YW/V2+O3/
g5lXvHgwnJRGDYGmvk+q2iN1ccSIay8fa4wba/XbIDHcVudISPNwe/kySdbnCOtjtZVBCrlp/dgu
XzKO4Um2U91N6STz5zKg+eeLFTZZV1WTSkt/AFeucTCrvLc2ndZLzms1lnjbSPGbLG8wvzDJq8pX
Lf7KKsdFcIG5IlVwbFLZFKh1N/HfoYn0XAJ6ljaFeAl5HezzoL1zGJMsZ3XXUPyaWSZzF66wa1kR
jSQ3evg6E6Tpznat+b/Jxyb/QrN+DvQwbwkcE9CyqC7Ek2lKS2IUvMJg92bfqHzHGfUwyGp72dhW
7+0bjPgla0BFi9IILoLmd1O2yyLLzfLbIt6S0JC85SvfY8sViQFRoYKC2RpR5evjXTu+JMk+bgs3
UQdI5t8psvbC9WP6b/9EXkQa6clEorb1I8K/gk73pHfxhtj25vL+rRr32/6J1AhzimK0kwFGibsN
EiDeQOvMTVN70/XGj8tYkrMSEykmx0B1DDqh/mA9R+1Lh9ZnZn7DF6Ebsvu/gxJ8UErQIjn0oeEX
7FgkrauyH3X7vcXsYKPfXYaS7aBwn/REaYe4gwVWiI7LUTuykd0OY7xV80lG4FwzChTI0Zw3z/lC
S/K5xxuSWkswj77yzZyhNI5BJcqrEv5zeUFrPmgJIjyFSEVPVs7xFOYwdKt39gWRjUtc27P5QxM9
eZBiJrbwNql1ZE85LVo/01W3MzFdL7+FNh1GlXyQHfjHDWnIEGNcsO3MI9LOd8xIY92OWg2PLQs8
CNVt9KxxlbCWGMHqwbzBEGFBdqEHUKhjgMGIqaK3uw0fMdAZ450lTmjtDi3WQwS3Sp0qTC2Kx4jR
3ksc6KW7jvqst9+rSWIGsiUJ6SdM6+xI6iB+qO3nnHwvwJLIv1+2NAmEmHRK25o6UQJzzsqvVvt7
LJ86LlnFqjG/HYwuBKs17wMoocZ4hmi0gS7ZKwa3ywLvNQxUcTBkS8VgC2RUz22sifOcBxx6odWQ
bMupvM5qS5LVWoeAGBXaIlCLEI8dMxxHg7Zq56dje7TK7LpV1f3lw1i7k/jt/0EI542gMOJFHXf+
1JfbIuD3LO8zdLKwqyzMv13GWntKMZUc2XQbXcbI2Z7vGJIyHW/Qr+i3cyjVFgMatJ1d2ho/4lA5
RrXhm6MqU3hcXeAswIvyhz5Pvj4HdYLe5O2E323lt5N541Sdl6m7gsSSD+PVxS1w5rNchKVYTRp2
aNj21bh2K6N0aXHlZKmnN7EXp9c1JkBe3s01n0AXgPM1WwDaaoJT1VrD513upe3Bar+wtnGnxI/p
82WoPx+RYg5liSX4U5o4dd+had93SrbF4HW3SPjBopM7Dc02c76H5teC841a0c+Y52KR8yYsFlk4
RqpUalH7UEO4wUfFrlJyz6yKbyZzNpcXuWooGBqjIQs6PyDCTXBqkNVZV9W+EuUuulyPFk03bZHi
xc0lwbgEyhYugmUlEQ9Uq/V79SaffnRa7GfZfYsmhstLWvO0FHrNiCfnudpithrl/6YbKl77uvUc
6I9G9z1nn8hwgFGOqcDQajYsIlhGUqOfWqkBkXEUYxvnWOF+X17FqhdcQAg20NpGlsObt74ZOdmD
Zhb299ktSu7v6l4tUIQnFsR1Rs2aGP7EuAv5AMhuPSW5RPtRBiLYWIwknQHGBHYruKv5nar9TqLT
5d2SQLxzsmyyGMyr9kPiK/VVUx8/OqL1T3S1OHPxdc1ak4wxJgL4WZdswyG9Jmp46oPg1YpiiZNb
vSlvp6ILj2xVl6jEtxTZrT7a9J1xE1oVSr75fab2f3c24hCKRBtQoUj62qdxexji7K43lZsuDiTf
KBJr1oV3YjKVJFbQA+a3VuRmA9vEpr37OxOYTWThNFvemhTyF7XvZIXb0OBKLyZMtoy3fwcjXP24
G7Q4rMzWH2xT3dlKmG8GBeSPeJQYwerTujACwQH000BaTCaCG4ueybTNigctuiX2bZkexkYWasvu
j+AH8skok2nE5kU6tKxa1YV2TIqPlL/bO8ERVGwkmNgAlNAuXa37HTW6yzKZNonE1sSqKCvszkCj
CuoCyMKYo3nnIKV+eSGSsxGfmNzkg11CeMAPE99Kr1PzJqc3KFWy+ksafFB7WnQ8VPAGfVo5Yzz7
toJ/R3u+Z+aviWz+9GxM70KdmRyB4Ud4NN8RXNOmz/sQqRFCum0Y8kOAgTE0HQY0ZFW9x9OeHi9v
4ZqPw1xyPJ8qCEEow55f13BAv1YfTrUPUX2Iz//TaL9T/Z7L1GDXFraEEQwbeRhMfcf3qp9X9zV7
mimbU7+tbaQvNpcXNBuvuIVLJMG4x9Aa9Y6xzkc1VttWZvK7Kfp9Y0+aOyjaFS+6zIucamcWnSRU
WLPGBbJY0bEzo9I6otbIcqreFMwqbcFtqnfb0ZlZdsWNIlWmW7tjBg7NRlkMotHis5G3MVTHBjgn
1FKPxpD87vLgE9XzJYTwZBSsAfWJwuzLCG21UDUq+m+jPkpQ1u3jbSHCq6ETO5x4DPswGxMlg44/
Ec6/TnZ/p/Jq1xrK42UrWTf7Nzzh+YD+SZDYDO/tEP+R+K/Rj41cmoGBBX8HJNyvjESpwlt4QUXR
jph7inl9pN+GoFk1qS6bX7O+KgfTwDH1BS0awi1DPTNMTUZrH5pjh6Z6MGPughe3LbkkXJEBCZes
SjIW62pm+j2SaTaCor707R/toHzilTdA9v//BTnCt0oDz0QpviP8SUuOdLLd0g6fnGH8DMzMVQWT
yzTxG8+doGoNLWMNrK+MCz/V7+Kmvm7jX5ctYfWugvxmod8YKmRiygaz4lO1QjHMxzQGt0aSixuR
xKrnWyL6PhPDRyEeD7kGkLjO11HaUTKordn4CaavPti5We8YpnQdVDOVpNHWfN0SSbg/+CzWnCYz
wK8LroPwW1l8U6xdCj0Lxl/N/p/LO7dmbUsw4Q4VrB14U1Pq5/1jPBympHHN3G1qCcdu7YBMSOra
UGE3kVybd3cRuWoxG5Kw1mciJEbO5e2X+FM5tSWEsG2JyhRKOqwkqktMHE/3RjDsLm/WmieFyCEl
mPsFBTqxO4KwRiehg5NxoO3RbMjAPI7BkEr2g2SKBGvV3qDkaUKkEzODDcHfBFPRdBMKvn5ijxvo
WniB1W7bkUu+jlfPfwEjeBvNbhQ9CnAwepCier0nKOsazksQygJjCZD4gkNML1eHHin1ZlBcBdLA
5XDL2wcoqHziVTAR4cHKkNnC3LRzU8Pcj5ba1VD5WqJDPM1EtS3I3F5VMM/VDLPNZZNYPSaTYII4
aOsOJkmfo5WkR8fHCKpJXaDglmVf+GDuM95IvM+q5S1g9HMYJHuCwpkaVIrqPt/kFE+qldSQV7Zz
r3IskMeC4+WFrd7YBaKwjagbdsSZyRrxmLmRA28ECsBliFVHt4AQnALFN2bKGnjrSr03J8VNCHXT
7iop+6MZfB/TTzysGAf231HNFrrwQTUqvmNlgX40UttVq+eKPDY08trg1+VlyUxCcKmhQq0sqgKQ
FYm51UxoUybZsSPR/jKMzCQEB0FCxWHDXCov+5cUWmyZ8UW1vk5t6o29LFuzflJIBIK6RZFGFbwE
9C2S3FJBdzIhrpPzu4ndZ+X9UFzVw/0oK/au7p8F2VJQzAn6QYQrlaBRYGIGmIo8sQ9F+cBYv8v0
T6Q3MbPpPxDhQg21mqvIAZU+ROf2cVA8Dlw2D2belHcRwwJCuEGB05q9koLiOVLum4r11U6mY8Hp
3mD1vixA+RyC5qHpJ8m1kuEK10oJskLLa5v6dV95in6tx9OurscDHzZh9aKzcBMpsuTKqoFg2J6B
4WEmhgYJ21kpU5QyDqebG9HvMCJPNaEHRP33eRiCPpvpbu1Y4Sd8LwZroGMVtG+wCgVDgRTwYI0K
6o095KeiJsOUVH7FQ1XiCdderiWMcJ8jktmaHnWgbuThl1LBFOO8ubai8UrpFCZ5vNZsf4klXGqW
F+NgzQHsoA1ofQn3dUrcSFW3l32HbEnCfQ560tcKBcyk/cpL5HRSdySbRqYvuuaiLDDWNLzE0AIQ
awg0c6xWzXFAdlreWxOtXcxvd7MyOChl+gCZchk/d3X70BUHGivGVtmOsH11gtRUECXIiwVN/FSH
prLLAqI9VmYmK8Gsrm0BJWxhGUMzS5upwLwoH2lt77Mp+t7F0QbCB8cYMj8fPjGoBBKMNQApCGNs
hM+PKFXVoEk004/s5zY6ddbe7HzOJTnslf3DnFcTmmKg2yOaEVyW1RZTBoGIztcicrS0BzIGL1Ni
Hi6vZf4tgmM8Q5n/isVDHE9qFU+V3foVxkNfN23b+4wkktd+5XwA4kCKEruFoUzCre11ZSpDCyC2
rTQba6y+p4FzwyzHDfIpc2uafPvMqt4ABdtLWZcWiGe4DxJ1t8E0cWNb01zW+7l2QmTmBGPILfTw
xWa5GDOLeESBwvA5TbPOS3XlKXdiyRsy/7HiES1hhCPK2zLsjAylObSJe8FwE2ISCqmOwfC11786
seQxXnFHGNP6tigxMgsTptht2fscs3CS6m6o9k2cof9G8hUqwxFswizGjIHC0Pt1vqPWdsDH7hRC
mI9IvPia7S3XI5hCEhI7TebCZj9myHtUOzzBN4wmO4eEXlP3h8uWJ7MJwRWF6sQxscZofC0/haho
sPQxVWTCQesgaDpFjwBUxqiwd0Wad47Co84vQUp37TY1dui/QUfjxGXfVOvb9wYlbF/WQey4xVeA
n0bPpclcpuRQEI82bXrg4a/P7N0blrB32mTSII5z7uM53Dsh21VRfoekosQbSXZPJJviAz+pm9hq
/Ji9kJC5efFPgIbGv1qLmKIaBqevCdifPgnRhFVCMhz/7uoCtIfLQOve4b9Nexeh22GAVtQeUe1g
eRgbDb3B6B8LJSJN766sWP2Kyu7H1IDnChFcxBukGGAOZqqOYdD4JtqXtPReM58MDjeOfG8nMQmJ
+Ykulk4oS2ej3fhh95z1z1XfeJ19W4ffzORz3vxtVbPZLF5CPeDKGDIHZhG80O40JI9J//XyWcks
T/CtClcSdZyQt8xyTI7PO9fpvvfdp7yDBrIZFKFR7LIEFBO8bYe1855NtwVX3Sa5HnIZMWrVfb+B
iCl4onG1CWPsFreOgemZ9u9u2nUyVdvV41+gCB6hq6wpIW1pQXrwvulOTLOgub4fymdiydjaq2fz
BiWm4AOUPNHXYfTIrXTf26L6qmO+gMd09kGhmn9vzwJIiB4Di5X5gI5gX0Wkb/c3LTqvynzD9MfL
xibZO4ec2/Pk6IFa2yr3bae4M6vpCloVe41mvduw4Ir2Mi2U9Q3EDCILOVmIWQvFhSAZ2qi0084f
dYiC6yE0f4cqLl3QfX5fXtkqEj4sEBVjwCcGC5+vjOnd2BGF4E2qB1+HXQxhtyOf6acFgfoNRgjA
qcoQtQYah3p7t6nIa6QqVxQEvMuLWb1IxMFAVB1JFogOni9GCdksAdhyv+ujwVO1Egm+fh4Pl/7o
U/3hMtif3/YullygCWvK02bIlThB1LXpt9RLN4WX7I0taOL7bOdsCkmQp83GfAlvPsqFUw1CIx8y
J+v9Rq3sLbFyNLRVZrwxi8Q6Qj/0Zx6Ca6g65ova6bE76VHoWWjLkDyS6xbztsmCS5ziMLTKgnd+
pfB9HP3qzGDfDjJBk1UU8CjB0EPP4bvvwj4K4I2TsvOD6T4O3Vj5OSXbywcogxAu9czR6c0ma/3J
6D3t/0i7siU5cSX6RUSwCdArBbW67Xa77R7PC+FlBoTYEevX34M9103JRCm6/TBPFePsVKZSSS7n
aF6AndvQ8FQjdFtfhSBm/qWJ5JSsHUk1T3V/Nmed7WeilwCnB576bWU2I9RKiuSMHWigU1gdFYIu
xw5iOGnfhvLRhFtaT7clbSZJFkXBGfOZBBwr126YWSwHKYjVn21Ls/0c96uzy/PQ2MdIWMEItgGf
Z/x0W+jyOP3m+yuhUqAvM25UmlMMZwFE68Zju2H8i1iPhIBH4GlOT7XzmsR2JVByDjKlSZJW5XCe
tf6LqLVTKTyOBA0oJLc12/JCwKihHIz+KyrDy++rW+1khWmODhLAFiQrE+M+BXuvZ7wQ9urHS7kW
I93a1jS00Yu14QyY+h2gwf08K/1hVBXUt9yQIPJSkHg7IIOTkgzT6GzW1xh/bEQSsPGOuHuP6eFM
AksFgLZ1r1ai5AY8IaAIGS189BaN9k4v07upUvE3b2oDYMyl9w4YGnlFdEjzuuhce/l+/+pAheFT
lLxNbWBtqQbftl4uACv9kiR5ASlJ0wtjRF2i/6CbB479wIh+mdhrEqa1HMkN7F7PRAnQpnOsT3vu
1VihE6GZA+GPOsFtx94+PJfalgGmNuvHc7Zy7KjDmkmHsedzlB4H62KhIQpAL5qfZ7NViNp0BeNZ
lHRZPbMEdLZTT+hMcTCNdG9Ajv6KWgTWE4DZgwd04Re5vqZm0czCbPHtPsTJ305UXFJm7MFctXvF
oa3ESI/FnMd6zmb0VdyqDsTgHac0PXSTbvvC0QPHA3DUbYFb4Wet13K0KysltDfnzoNeDcH0zymv
g8pRIKBt+rZpe9gHA7QX+tfXIqigAKJqItwiyjG7F7l+NiwodW33rqlfUx4lC+sXCr0WsOSkADT2
ei2MCcvVdv5Pnt/b4k4Y78Hw2vX/3D64Tfd+FiSPrbt9VXax1XVnrXvqxyeH3OMbJHS0XT18uy1p
68FdqSRPr0+2m5lxPC19mumvunAWvPgjTbqnziWXIW7fNY2pKrls2+zXMcpj7G6BgrnHSX/WB+ch
yvCpOJm5X4OCYS5fSIT642nCtpiDcgFWWVxP8vm8dURl1fgEsVp8T4F+jsy+23wrM1VVYlOplSDJ
11GPjxmbcZBCmw+dU9xhGPtzbn11O00VZze9Y3kGF9xZA0Wea59Hv6TWAWWHKv0MU1UhOB+xn3FI
u3e5xxShSSVr8Z/VFTb0wpxtA+dXjG8xNFj3+S6axQ79X9DXKMLF5hEClc/SKRZjcamvZVGoxZoJ
jy7Bq9561J8y+1I0bThFKmjybVEYFIKDYMHJlqwVFUlBWwdH2OltWE+lb4gxLHp6quby4fYN2wyC
CwLFf6Kk13fqudZUNkS1Fj1yhu/H2TxYXnH4MzGLxitDlVUCeiqU4c4Mw2L5mO/tMQubrlK8IaqD
k3wvzgpD66IM34l1/oblUUhY/1TlzcEF9dyfaSS7A4P3WxUSJK1ih8kYH5OI7xNevEYMEmT0CB1g
7MjtT0JyzBMzAwc3lWHvGYc4yu+Z4J9va7N5cCsx0ttRdGY31y2bzlFphczU/LJMej8eEGH74tNt
WZsu939Zy7N47QsmaZ280U0BtI7hPtWGfZeTxwGsXrfFbKsELmsMKC4MhJIYQSOLADMaby+pl0pB
Pe6HJDc+DqMz7Jys/fISccsorAcGNkDVA+1yeXylixQxp4vswUA5wnQunLahxbPMz0bQg3e5oh5y
fYI/ZYFZFkPsaIcCE0nyPZuIsQH1lntq3D6s0ahOOkwtFyrk6Ovc8v9iwDiGzjuwiX/rCXDHaWqn
dE9VV981uobuu6aIC9dG+ikCHDNILhdkSAwuX/tCn2nGFGNt9Fzmh8QKa6sOYhawnge3rbP8O88f
0b/JMaWPaDB9gcSzpQ2qiv1dT+iX3E0PmagexJCe8jxS9fa3LLREVRdNXTTW5KNrMtJoU4WB2NlO
vFMz6/EuKZ3xPe+8SHGEG6oBLxhzuAa+NjysEV8fIeaqgIA7O84JTzJgnoxjGhWfXbsI0De85O2L
igM/DvJKmvQx4EZZEfWRcE6Ujm+dufze614eoIylMJhUYvy/IM/DiggGP5FMXKs1gHW6iY3GPE27
aTcH7Y6/B6e27/jGrjpXh1pxpYwNZ4div+TJ7bwqAvBhm7fmiXzo/vXO7SEKzPv2Gz+Ze7FrdkBm
f7ztkhuufyVQspsZWZSlACY82ax71wkjHAb6KHRr3ypTl83DxBgXCMOBx4wylBQwKpEbeebG5sn4
MOyaUx56n+vxwHZdYIT60Ut3TH9RtvTTfFgDRK0U3r9wYV+bzynqBOMOPTmhNfqZ5OOxZO53J+n3
Xv0ydrn/RNnYml7AMTHKKAf6oWiiTGjkZBUmDYSZDIdqKlErY7aKk00qRP8nywFyH1RajlM6SMtY
nskKB5nEml4GRgYwsg+6o4/sWHi9Zn0QVcbbEL0Swz6ILqtsJL5JRS82Ra5wrAC8pQKe2PIj0Jig
kYqXBZsfi2OvUyu37L3RTskp6sDYWBC/SLNPTuft+pIrOra/3ZGF+QyoxAg1wNuGrGtRg8sn14tQ
xyhK8ZdBykue6ooMbjnAq0AtiZD8hrWFPeZaPZ642flIp3ajOZ8T9lTTI5uHO5dqwe1ruCEQnPPL
xCHuPuD3pU+wwmtcM+EY6ih75xQx8Vhx29eq+WKQ+Q2fiwvTXEtxOX4L2T947p9lLr+vTJamdju2
mZmfSWEezSl9co3qE8MkGMfuGCjpzRcl+fBaSZ4US6OqMcwxIvnZHl2UJ9sWJ2sHJcHk1O3D3FIM
jTsb+1T4n4GZfq0YsPIdMmBl8DwBkn/yAkPcG7Hp6/Yujf79I1HyeOpQ1WnVZ06O0oqgKK3Yn3IK
giXajb7W849Vr+KDUOgmV0RZQhIk43CUGhUw74zuq1/O9xbb5Z2tuAS/XWnYCwjZBJfMdA3AsFwf
I4uNJI2NPD9z8WVmgV17PkbPlFPZ22LwIiwocxQ1xGsx/WCMRqGL/Bzl3+PsMqNRTb1QiR2rEiPF
zDKPDdaIEVFDG76QsjssuACR4+yK8WWrLz8dHUi4NkG9DVU3mW68Yl5vshKiEvM+JzSg/NTzr0JT
DaVuBEIY6FnOovLqAlvlkHJ3GnKgKpi7rOtPeaPiPvotg4QPLNQWsI3tgRZCurMYHaipB2qnU+LV
76OofURV4BjnKjaiLU0AtoM6NTJw4J5KrpaVRkQyCk3a7lsn5tTPdFN1Wls3Zy1DOi3dGpjoMyMH
s1/rExZiv9cgPOw8IEWoVoVU+kihFV5R8Bl35zyOgp1HXLKTRtwPt2OPQog8TsT7pspZFmEQUKDu
mbch1XJFCJBoM3+68urQiGQYaqblMFtufu76qAswAq37sW1375mjg7hhHoO5bB44491uHOq/WWw5
KGInf2clL4Lb2irMJ6+tsaEUAMHR8nNjfWvEcejcvZ58jF2AaQmFqK1QsVZacnotJUMjcohixhnU
mW5CQVJ0N2Pv/bZKWwaE6THeg3lbE0sj1/eX5p7WOQniRKm1mCToD65dHW+LkHCYfhpwLWP5G1Yx
ggAjLK2rGUHcAi6ud2n4bO96wfY8Z2+GMXrSwS+9I2g+kN75fFv41jmuZUvOk0ZOtyD95D8woGw3
SMndbOp+kT3dlrPlGms50s3uI8drW6vJzxm6GhiKLTCFxkAlE/fn3jQURtuKiGth0tW2bJR2awfC
YoPv7XoKbFCZ7JIkUWEiKLSSUwtqZ7NpD0jPrOp9lr8xahN9/gQ509u2/LMDlJ/gzEksvR7gJLpZ
+tTe2d2dlv3T9UgvXtSK+s0df6tPcacwEpQTz3WqXaIq3ptzG0yJEfuJmP657RYK95PxeDGcGAmB
QuW5nbNLFZd+PrP3bjL6WT4pIobCKWQ43sLlRVraOtRy2vdl8gGTXgdAI/yRFNQsr++yXRa55iRQ
KOoe5szYcfLJ5Kqa0e2ghI7QtRBXTBxlMliIm38Xc7YDS1D4GrsA9hfTK0teIUnoyrzNkoYNJ1eP
DgZ30sBo+zNphickS6/y7GdZ5rU2oNYU7tDDs11Ro/pKvw4DCwUa/TtaiGP0Qo7n//v3szwppAPS
aNRSHel5642f88LeVVlbhrk57u2BvC4UPQuTYntljpaDpZr8LEjqo/8TFhF9T7X2ZS3q35SS4Wbc
XtChZh4ikTsGZm2/S7DnkswqKtTlWZU+updW3f/9Qn7hbafvbeQV8IuiOHjU9mddo7s8sQ7CmXcd
+lyT2+qBNhuq2s22zz9Llh78fq4WzvblS7jUQ6t1d+gTKTKp7WD0S4T8TdAJk+exwLWysuFxmMDI
nBq+6U6O3/BYBXa9KQwUbvioskxq65I+GnYI0RpMyUPdftXmoCHmTs/2RaICzd18op7lyEXfvJxc
PYvxwDd67NftHsj+O3cYd5F1qivVJuhmjF0Jk5TyCKtSvUdObZSDFUysOHdxWxzaXtV63xZECGD3
dcB+uIvWq5TJ1agwEndJW7os1N34Lp/LYKqpqta7hOvf/N18liN9kVKrrqaYx+PJHip+TtJZP9gm
W2AE2WMVOWyPRa3KpwDw/eAy1hxqS1Otem87yq8/Qa6UmF2SDAbHu9XUbsDiR5B0/jMVzo7F3eF2
0N+8Ys/KestfsjrUKooqZ86Q63r2Yz24e+FqilR322xYY8Q2hw686OX3lYSI5UDYIEtihgE7MdVv
Mp6Bg42Ahfo1qjwLkhyRox2VmAXC4eQOgBfwdoP3MoyO/yKubboYeXOxAy83pDSseNlm1tgPevSB
xVVg5uBeMxUHtmmSlRDJ/4xp1lKaLPWd3t1FnL81PFWlelsE9mvAWIjSjmz1HgMsZu5CBIDWdyDj
ezcqdz43zY4aOCohGJ9H6f3a7NlCZ1osWnh2HY6dfWj6al+N7v4VRodh0Mil4DkypUSiJkXObMRw
fBOyvef1gdWovnCX8/4tHqxESLkDkHkNBwAFeM5Nx4+nbsf7u9b8jvqYPyfvK/Ei9K4fPoaXAfos
rE1wMSnMzYTFXkJqlA+aY+kEYAoLvTjMsoBGVXj78DZsdCVK8jTdS7mWAqzglBb6ZYx7Xy+TN7R1
/0yMvMpsawloxpupP80J2Md184zVxf1YDQoxG0ETrWjUQ9HvWFA/ZI9rhrZvMNpxxtYGdmpCbyZ+
6X3UVDvTW8UX7Eu7YOnxgIANTL9r1wYvrnArXbMfRBAd8jAOU+GnX/vdEAAa6MRekZevxckpSo4v
TDfBqMqJNPWdji2eHPhd48h2mbLysXWEK83kFk7Z9ij7u7hNlJETHzJw21TjPs6bsBqQy972viUe
S/dqrZcrfW80TWpXrFiuLlpTdt2Fncs+AXfvTeoMh3TO8t3gVt+Ji9O9LXgj+tlIWAD27i2+IqMU
TKzSnbpI+xPN091MozfE6V7aCF8c8VmEjA1rWGPZViRZavTOo2OxA+2+RZOjgkTfusBrMdLrnbva
PJCo70+ONdzTaTrNTXkgvWrUY9MtFt5Z9Bzg7nLJY8BwmRsRjWOlUDtXOXCV0jbEl/X3wooVB7dp
GwtjMtTFf6YjacSsCYMgIs3OLBbHvjB8zc0UCd7moa1ESHlCMTm4Tqhro/4rgrRrGpRO6W7qi1f5
2bMg2cFNNHhZFLnZOUOTe7DuQK36eNuTNw3zLEEe9cESvWXlGdxsrk+NuaM5iIfLC2jdFKmV4shk
OCDQ2vaAxB+y8wyuPW4B76oMMhVGiUKIvBxZmRH4K41KPxlWcwRuyMHK70vVdLLCv2RXBnSJibJk
o5/AqhXQlB/MwgpuG0UlYvl9lfDm1WxGxB2zs2MWR2FoF8woK+yxKQL3ETO7LhiaZCCcNDEaveOF
cWI9ZqIMofG3tut1+9uKbBrEXmIkMKDw2EkBGgzNI3WqpY/FhreVTT+4rtgn2qi4j5tOvKz4AEwN
HU15i70r8Go7RYX+s9t+tqbanwbtvoN71ciuX6ERwZQuJWCUQVvr2jSlgZ5BT/hwMpz0b4wa6ufK
7p6snhkvz+EXCExkpASMgYCKuxbEqm4sXHQwT3XtwZnJ/DEuEkPhaEue8dsDiomWRaFlvktytImZ
wgCJUH9aSsTxzO/mUacBE15Y86j2gVL38fbxbbkduvfAuwSJLMDvpEKnxjTHLEWD4Fx8KsooAFGs
4ty2XG4tQcpI28QQBTLD/lQAqPSx1rJxb2aDOHUifUWXZxlF+L8y8vZFnWF2dlrSj8Kwdy4XYaZn
ilR+y7PBMIwFXxDmLszW116Q1mXj5THOS0v+ruPTABSuvAs5e7xtlu1D+yXmx3zXKuC0GGsoIoaY
RrIuwOMWdBi6m0aqCDoqMcvvKzEdwE97UGsgbWrMMHMJ5lHM93NvfXmxNj/AvYDoSA1Qz0lRh2Ld
CyvlXXbuKA15UwWtE90X7StaA1diJG08vZsGAEpmwCIcAiPRv02VE2LS5u/b2my4AHirPCAroeaH
/EkKBMXs5MDz1LpTEkVHTswnlpPPucb9qMMVvS1rw0AeBesJxSA4hsHlYSUsojALMHr2w9RpfpPb
J0ENP1eiOG5EgbUYGTMq8UhCYxCon5v502TGd61QgV9uHtqzIo5kG4YqCwUReHYeiNiL9i93QjFu
vFBd8fIoDkxONosUs09DVkCO0/9bifnYDnqYpC/jzP7xRb8+MHlFjhtTMbhG0p+8PvN7bf5WWf3O
1LP3f2R+ObUx68J1C4Z0UzCsCnU+q068+35bxhJ/pSfnShUpPrt5W5ZzV+onC6vho/Ng53FgAbnA
mz6YxrybO0VoU/gala5PH8dlidFG+Nr4XSuz3MeHyMtWd67NsywcSFFaZCOl/fAjTX9TmeEMYAnb
O3Kn+4PruciRAxsqbh52KKFLdcqqJyMLDfrPbfNsXxwMlmN6EDOvcrRp2xx8XLnRnfp6eBKl7ht2
+qbr8495kygAw7Yt80sUlbTRBiAA5qbTnUYXhJMaymKCp//+kTryxcEGSDKJoc3OvAXGh1bWICDl
wKIa2gMqgfvbwm4rBNir6+dtwnE6bQk3ABsclmkw+/RuJrOqgqySslhw9Yhyofd8SixcUvpttLL3
VqMaGlBJkKpTICSmA2hjMmzKuvRY5GjNBG6mZYMiHVDJka5mPWeEO0ODstQyJtCxaT6wMqkOr7AK
CgFA9HMXHFpJG2bYMUNqZT+gVBTt7aSJ30Z9zhVSNh+CX1KoHAIMYxwICI67U5R5sT/x5m4CvftQ
liqgOIUgmc4yEsQcme12p2aaAwwlBE3TX6jmKGyzGQcAy2pa+P5YRpiuvSwvKkuLHHyvg03v7zQe
ApLSd7HdHZLp8237bCr0LMmVbg3N6hKgKiLDSMpnmt3hZfO7UVUp3BayfLMhrVmwIK7VGeY6Nmat
7E56NISJ2Z5IbOyNLju9QpcFBHP5aMP6lKRL3I1zQTAXf7bbCTiBZZA2k9/Xqi7w5sVZiZHe0Hrg
2PrO++zcT3U0BI2jseigVdH05bY6m06wkiNdUKGNUdWVyKJqT+NBU9EIRCpzFExYFESbpH8ZucmP
dxTgkNhpAocmyu+/pZ9VGk8WyK8faoYA7VQ9SGImpp0nw+te7t9XouQjbHhuESvtTjHrHvuy9ole
TDu7IAHDfKfi3d44R4rvRHzCgenWBOPAtfc5FU97g+GDpDSqL9QRx8Io33piPBRT+/W2yTYcneqo
62AeAU0zQ3Z0i9Ny7qeIny3sKfNoAbD/SkAHcFvKRhK3liKPB4BNNW5cHQUqzZqPkUdDwwx6UEA2
wH4l0VsnVsSIDYe/krf8vnrzhlo0Vpqj4Mo7LHu7PJwY+UOVpKtruXNacMOEQ5DE9lFMekDRbfCB
/PMGxBN/azx5TBsVY9a2XoC/xtI31hrkz5QptyramjY/m2BbrfrpYgI0+jXOhxHv/2TIHZmYYJqc
0omfHXLBmEGtY4PHem/UqqXyTc9DIQlrV/A/4Ppd28gEOrQNyAvn1PdJDdKgvs1oUGMATPfRUwMx
zW0X3Dy6lTgpDXI9zMmNy7PhGbQ5CG6cuFeO4WuELN8ry6Q83o5rnRIP/IYxJ+JUgs27ivQ9Az/6
bRHbx/ZLhGweY9S5l8UuP0+p41fx8E/UidAoW8V45vZxPYuR3vNsxDJDOUTiZPauP+ciHGi8f7km
WCpY4Nxd7ETLXcbEHUkbcYp8nnknG5TrDpnet0Z2vC1mSxN03nR8nix5iby8YusRaLYTPEoRexr5
e1EpPuk3/30D2wpYMbINhOtrm5O+BfdrhFRhwqJfZg8Hw1INAG/ZHOttv0RIxkAHFsXYuUOsSfPD
pOmXig+7SKeKnFSlieS9XQeemKTDx0/auO8AoRK4Q6kQsfyl0tc8XWkiT3wOHbakwKjlnKysLU61
m9U7DLPyN0USNxdsTwnA/mpEYSHF8cnUfyOoAzhZykf98GRpVTDU+a4fXpHLYQLAAFMAZhcXaphr
P2js0a7caEm0OztErz4stRHLS6/Yw7kSsyi7etpQm86xi1MixzKwkFi0H0B5c0Q1Mbh9azbPDDsB
4CAyMKwltxPaERBeWGTDV2MX73hZPIgUYyhOqzDNVqaDGiVuDraqUbSWDo23pKgnr0Yyj4z7rynu
v3Rabj5o2GM60DmPXqHVQiIO/i5UWoGbcn14hNFey3tHYC5kCokFnihrCnItDm8f3tZFwi4HWqFA
EVjetmsxvZlxVCvwTDsx5grs/GRrmuI527pIGHECJunyjQqFrkWkXZQCZ8sSJ86S3WT2+6Rzfatx
9knl7lxD1STfcgcLu+/ozUGn37a/GC8yzhuDn9ueRD5KvpWPmZDR98bm35efHSjjMLuHQjyIAiT/
BshEVfGi5oBGxhJTPc122PNelc5vWWgtRQraGkk9o+ihD9a/g8wV77iTn24rsnlkK0UkCxkctCsG
OADOtl74YOqey8Tv+8fbQpaQLMfTlR4yqIhRZR1gRZLsnEy1fsGmoeObbJwewAsEDieQHu+sYi7v
86TRL5RGqmVlxTHKnZMUn6oDKS1+Lod3I3aUB0/c31ZQcYqeee3nI2jBvdTz+DkyMZamm3UdaJVZ
Y0JIkP1tUdvKgHcPCJDLGKEUHGpWdJ6p5fYDNwEF84mQV6ny/O8v8leRu6tn13Oijp875jx41ffY
1p7E/P7PlJCuD8YWR1CjcpzX9AUTW3d8zh/+SIItHVOSmjor0h82p3/NWL/fMSwNHV4uBFedYuJt
GQWwpMtDPEBR6FbPz9Sep0vHO+PYGbnCIFuPz0qInBe0+oh9Vm/sTnU8t/bnKdUiO92NnuvMbwkQ
MOhlGlyz/XhbtU2pyHgNEK0Q8lvamyblVGhZxs+VaR7bufeBBXq0zWJnAtbttqgtj7ZXoqTLE1sA
0Dc5ohwQrH3TGYNonl/xObIWIeWMdjpqOfB28UXa9uYut6t3DGhxF1CGRIo8fjG5HOpWkuQPH2Lk
dhbP8DsbPJV1H5jGd519BAJ8nLy8iU5t1EMwwILJM1ceOpiKRDf6ChfVMD419VEkg29U9w1VLZts
xba1HMk8guoFYIAEB5Ku/ZDMUehm5H1Uq8YOVGKkC9smEbAsPagTl1FITRAbaOUnLR9eU7VaqyPF
t1ZrhwgY1+k5GS6OedDceEf5RSSKW7vpByvrSBGuLLR5YlPCz+N0wTTg3knexpaPmn2gC9W+0+Zd
fZYlQ7kU3gRKCBs+x81D1n2vjEcslLZKfL3Ne7oSI+WLTkeduJ1tpKWmFiRJe8K+U3g7FCicQCaR
zJvMsiKG7RJnfNRFu+uTE7Xr4LYQlR6SB1AxJ41oRmRVSeO3XfNWo4ZiWnPbIoB8WbJRTDlJddhp
SryhEzQ9E2H/i90OfNWTQzk2TxavVUDN11VLB1RzFqqwGKIwTeoayAuuH+yEZ7Rs57m89C2Jg1pr
7yu3CWoWhQVJq4AhS/UHSwXGcp3S/ZQKjgt8ROLLAcjNklQSJ4x0ZckuPMGw6Mx3JpZj9fxTkra+
Zvd/ddqdrgQ9vrbcT6HAicPH6wLdBQKea1VZ3SL0UsYvhveOghdaU5hNAir6TwAw2zDVhyozIIyv
BTRxR2NsgtkPbZjcWwFAF0LtH3JY4J4iFYLzta//lAVwQuz+6IhHloxAlCamJ8AmxS/p6ITJ6Aaa
1x6NNHnR0/efGNSUFgArIIbLwYENlS0qDNtc8LkF8PX3PP6iO4qe97W7/5Sx7BdR7My4OpUH/4kT
wd3Mpr0M9L4rD6wdAger3z04WW9f3S1fx/CzhT4UShhIS67tM2HSYbK7xHmoXC9MPcsHbtSOtswv
C4rGF6C58lFRYtwyE0COAAMHbwfauvT8zbqZeDyf+aWxtf3MC5iKXfRBVZO9fi9+HCEwnJaFM8gC
TpQkphxsUYvMay89fQcMcb9O0wAUOAP/l6Rfbx/ihrUgigBqdiHxNnXpEIme1fEEwI8LyebT3Hrh
zLsmSFIS2o3bKCy2qRcBiLODoiY2C/Rri+mtgYewNvilG6xTmrBTbk67uv7LLofHGCxTr1BtJU16
ong0u1XnOumlJc7J0fQH9EwDr9b2HVO1xjdc0dBXoiSD6SUt02aOu0tvinB0ml05NSGpPrns6IlP
heqzbCP0GZj7Q73GAn6lIY98WI0+gV4A/gGMTFAZlPXT7ZPbcHP8+wvk9s9NhuX31WffbE0WFrdG
cZkqdmRJ9NYDNtoYl4q0aNP3VmIk3+NYDMT3a8kvNYKdWWAyqhSWL+z2Hhypnn9bpy1hi41QpkFN
yJEH8vQscQlLqvZSgZhrCEX9tfw80ofbQrYMg6fCRr0OYEAI5tcHFxPk4I0V8ctcjRmcoA1SHYA9
t4VIsCg/w8NaiuTYvd0bTs3L9mLNw2B8zpLKYP402W1/LNOqIbsxopEbztE0N8cEK8H8qA3x3B1N
eKkKPX/LV0A062HOHnVXADpdq2x2U9HlOf6Ynh5J7QSCh7RW8blsnetaiOSQWQQUc2Z12aVcKmyF
GPVdazal4mC3bvH6XM1rVTDqmut1O9aXmee7vOyeEOsP8zj5xGwYmKHMcxNPh9vG3Dq+tUzpS6dK
Yj2uc0Ncyp5dolkHgsn8ZmBpeFvMVuRdi5GslMTd5FYg27s0xtexAr03T3xhXmLw+3itauhpUyfs
/AFRET0sUx4az4qaWHlZtxduvC+wodZXTSAcBZDilrHw+OugXbQxxivHwFwDfdfgTeklcvT3YkyC
MkreZRa9b6v5BLKSoCsaxUf2ll7LKiPmrTGwjn2Ca//IZ69p6YSujxbTCGgswCt2A9NiZv15iHWb
KdzxB3nLc/ng5z1fe70UH2lUiKayELLcd9a+L/x0Xw5+/e3wZtmhnI7vsWOGCvptR9kMLmuhiyet
Yr+n14ApNuPxYnnv9MLxBX1MMOXJ+RuTFr47zn6aHE1LVffZctC12MXcK7FNm87CGIz6kqQPBVoP
TjuFMQmF/ZRiguW2jltPwVqWVAAC3G/S0HTILtkw7lnCQ+xg70HGvOual1WAfppwIZPAsClWD5Bp
XauVj26Zma0tLjl7svLet6fzSM6k63YtVZRRt7Rae6d0xSmnOqcaTS+Gjc11vzIrsEpn6CSGBKDa
6Y52TPt4+yA3vvuAnr18Hy2dI8CrX2uHNITjn4Z25dj5BR6hnj6mKfVF3e3invqFW/tjRRVJ+NZj
sJYqeWhj62ZBR7e9OPlh5Hdlc7it1fZBPmsluWJMGDoRUcbRsi73CavvMcv/uUhFwGNtVGTE0pr0
TwdZ6nUL7DRSBvkjk0VTZ1lZ1l7a8OeadPxx+Gz7fWgGgKJNg9uqbRlsLU06ug5tI5MToG92+rgb
yFdcNlYVviasEFjvftfvlNCVEir07xpKx2m3sxBiaouL3bJ923zLqpPW1n7lzXunpQFPzoRnd7N+
FzWXug24F/lWoqpQSPDNv/8V0p3XSpCzarMrLjHYRImPabt3RuUFsV0cksG8JHlQeW80gRZrRcPK
895OLyYBQm1mAWn/z9S2PD+L/tZYeGXaXkDvAY7W3Cp9LFg/xMJ9uG3lrVi69CAczHYs63VS0LF5
FxmFg5QM8eBTVXW+Pmh+rjXnbjTeDMJT+fCSb8rvFL5SLZRJlnkPGRrb0zKAgWA/8WJWu+gAcNLQ
CbpsN4ZZyPYq1JftG7OSJlmy7zxuuP2SXTR+BRzudE9D+9H2x9AK+V4For715q90+/Fcrt4lMgxl
NdamuGRVu5s0cuTj4E/NdHqFyZ6VkqcN86lqRx1w7RfPfZuwh4l9y9p/8/hgtKoZNtX5/fh9pVEa
O6BTBfHPJT0NoRHwMAq8N847e98caOAqYvWPZdEbviGPL4hoztws1ppL2hAMoN5rMQHVPACGAYOU
Oh+Jqe0T4yvL/nEy3x5gydl4o+N6RDhysB42uQhETfYdPVf8VJrARcTmye2z34r3mI4HRwyaW2j8
SK9YOSdJnThIwUVWYa49f3Lc4aEz+we9VyEIbnmTvUz/AiYbSONE8t2Go7HRlG17mbM9EM3T3GfJ
/uXarETIn6AoHPV2SXB6tC1C09qD1hGEcJdWRQi8qQoWkglBcRRcfVKQ4Tbgn2oLp9ZrHwFMH3rp
R1aUx1coA/iQpacFskh563nA5CDmzef6UqJu7fCDNpgB2hnZ+NdtOVvKrNM0KbN30t5t+toSqIs+
NOlfencZlI2ZrbRlLUPKzzS7GAs9RrIExrQQ4FUhoJ5ekbkA+WuZyqc6FmolTwae3uDEExUXTTQP
hYsOgyuEbzPzQ6SrbvbWrVnLklIJOk9WWqNqDWq+wi/BOOgiB8xQP4xV+B0qSVICUWHsQbACTzfe
nj3BV91URYk/O7XPUAFWBINNT1gdoXRD454xzCMguezmY+68Hec7Xiicbet5Xp2c3KuNacVdQXFy
wkJZ3Lmb2KEcngaBmpSKkl4lSqoUuaPWZtMY4QsydsyTQ7Vz2lbWsUOZ41iLyAibmbqPr7hLzyco
BwbME1vTWGHsLunOtP4wTW8bJef51l1ybRuNrv+RdmVNcuLM9hcRAUhsr0AVRfW+uN32C2GPbbGD
2OHX34Pni3GViihF+87LxExHVJJSKpXK5RzQomjIgJ4/PJA0t2ZwbuEsWVDmRv8bv3Py+yKDNnju
zaLWV39gZRhGVYCHn7qT/sWY5t311doybnT2IX9GCIr34jyIo7WckhiaNPP0Ah6cBhjAfHSH6a6M
ARx5XdiWcdvI9oM0hYJUU+z1tp3YSMcUc2Jw63srcXlEAYvw/eNCUJZBLQH/AGNKsLki1rvZXPAO
zecODL/1mLt6HQPEsW2K/V+Iwsgbmm4Am4d09bkZLL2aUE4LmFpu/Zg7FnT6+LgMhmTZVgcjxjDO
iRhBIyMzlp7EDb8Zklsl/dbU6PvOPLC9ub3tqvZHmaXXd8KpOOFmXdgULXg1tzc240gYlE8ZjQOa
yIYst4wB6VqM6hi4w0G0dL54vVmjbtYg5KyKxC1Vf1K421SSpdsy71Mhwi0BC1mGokewjraRIBmo
Z+SgfDG0m2n8ct0WtlzCqSThluAD+DSKHDULdJMq9U2ulyP4nErgmPjXBV2uG0V50wJKI3rfMAOy
/v0kfh7AVYCRltH6HDndftDtvblo/qzK3jmX+kAMCsGwBGDXILt+LqbiM0gF+sH6TO0BzNHDTdQl
khTqZa7PwsgM2pjBtwZGbktfv+FEFYO0pKnNsgnqTHVjvfESTFM15U/aP9j1FwyouUV01/UyDMqL
FRTECiuIsBqRONxBMDqf2yn1cp64tqwj6vcdcHZqBSmCfWNCw2qjGVKMh+Le+gcZfLInB8WbH0kQ
3xe9p9ytT8b5kHrK4cMUqIADOltawfCLEZzMcdxgaTt1fLD7FANkOUlvgDfTvJTGXEseWps+ykb/
AIjSVr40wRWCBas0kW7Dq7j/picHltyz+FvPfkSxv1AZstJGWAHvDilIWOH+FR/8QDSm+fS7xJ8a
N/k/UxGqrAISJ2aUJJfJhv84kyRc9Atp59lKcT0mDn3qlvEzXnCjG/f8oZfON0tkiU99a2oA+F/F
YHGJK654hpJnpcv1iCVuzBLD9gcgBUuaJS6OwtoR9GclxXd/y6Ns0MakvTFKVCMnDzNYiv3rusPa
qiOcCREulIG2tQ4Z7Y2ie9GT7q1EcKiXjB51nSC6mf3UbYI0uC51wyAhFNyrhGCAiYpcr6TQmrZe
X9VFeW/rX8riTi9uxxR56Als7h9Ddfmd3gNOKy6ydT11lCHPPVlmTPHCLKSg+szxcoDGjM5DJIP6
2koinkkRrDFfDAPQHlhI827Z6zvtMLh6uU9unSDf1QHz9Wp3fRE3zeM/tbCe52pZoLueWo6UoWNh
oHZHyhvbkFjgptVjjAXuH1l8YAici+DoGy0bvVWfa/uID9gxJ3fNpQiII+tMvLzRiK7ZmJFAlwmw
uESLaIFvmqcq8up6ipkZ4gx7Yte2xOy21NHQFAZBgPzTRewA9F+kHW/t7EapjcnHEPJrNg/KzrF4
8QCEHElFcCuZhn4CE8i6oKoE/ZNwg5qk0bUm4/zfZGS9R5+OB/jeAcnPclcGioxFYWsNdYS66GFA
HRINO+e75eijU3EVdp6urjAws6/XDU7bOra6QwCNBEtHeLau70lIkAM+XEtMOKS1Hr3wp2TcFX3q
AfzdxfTjG2EASxoW10azBn9v1OdO/ZYq6p7hUpv8rrOOFv/YlNq/Z/v0k4SrlBWzFaHjorlBa4Wb
vpvtl45LIqGtc3YqQjgENp/Q15jgvVcMySFGFmMq7H1TN5LRsdU/nIUk8E7ozkRQh8I4rFTYPTvX
zLlYbzOLv6vRfVy8mtWnFBc22oKLG3t6vr6ZW8ayAg1gxA8PYnpxFswho1lqdDe9foy6u0aXqLP1
+wDRcdDqt8IfijP/zOY8pgt+nzn3afdTTySna+ssn/6+sFzNXAGIssbv286jyfbaPLuwMJdIeek2
FdHRfYk+UiAYiDnTJUJDTWZA0DLrB8eYn3E4JJ58QxegoePNjdYBkFCL4XzLR7t28Ez93M/Gz5x0
vhLXqYuROFdpmcQHXqjzO/ZcQctXRD0qTimbnc17I+sQX5OnmBxsU7Ivst8X9sVpHC1n49AEjXqf
lmCnCa/b7cVpFL5fePoUeVUVep03QaLfgT5b70JQxl8XcVmVFGSsOp74OQsNZrXWQ4fhH7Vx41c0
WDyQAzLMn+Y+oPt8h652ybb8Pg9nx1+Quep9IjNf5pKiUt4Eiq6Ne8zY9bsp6ZinKtnodr3Vf1NL
i+5IrTb3eWcNe0Urah//iXIaZcNjutB+Z+dK6qtKxA+UKCSM6srw0y6ZMYXMrLu6tcfbKmmyfRnV
6ityszxo61J9ikfUX/qaTm4LCuSAkzw+KA6ePQX4wjxdmWVwNNvvL/Bem0h64yoWvQ/PSqdvR7y/
aDDvYq/6Gu8HfMxd5Vm73qf78qm5izO3vyk+W4+xpHl7y0QpzvJabsWpExN4vCG5U1IsNciemW/p
yVoEtWWNTpe3JXYUTU6gLAecIKbdxaup6lleLGMT5LfWAzvk+4S7qeoaUFDzmFd7ZaC7mY9O/BtZ
/v0yqhdkC3fWwHmCcAqyh30UmN5yWBmeK6/wpid1j+Djpzymvwx3BJlCADzU6YjqBU7NfNT29b4K
zNtuN/udF+8iTxb8bp7Rk9UV37R4vRdWMkNDGtDj4he7Ksi8bjfs6F53aw8tXu51r7DleE4FCok+
dbbZBEpUWI1xo4KIQXvls+SdLltCsTifdzoYXilkGC9lmMBkzMfyJn6rQnM/HzQZl6PMSsSeNQrS
0KnpsIb23bib33J/jVCN1u2O3W7xQHkf8O/aj+vLeBHmnFuJGBQXGuNqup4KGrBDG2QBnN2+2LeH
62K27QO5UiR/AUWliy29o0lbI7LQ/0O/sud/O+TAnXfHQg44P5d4qlsHmYzDdlM504RLATLLCpF8
7sQ1oC0SzLu0gQ7g6iTRAnsY/JrEXpvR3sPUeeFmgExnjvnzurqbLu2PYDFIycwZT5p8xu3hPCgE
TCH+X/y+hS41G9BeCFAFX9a2yWhHLYBm+GBgnnh47OoxkaSDNzOOGP//T4jgtEhV2jyuFYQOKaDD
KPCIbm07IYBGjFtXLZPUi0Db+aVoxs7t0G+1y2PmfLuu6OUzHvYJYljwKoBtB18j3MOoVgNrdr2Z
0nDwu7D12OTZ4eDhPHjNV0iOdtclbm3dqUDhUTVqBUL/1a9kxgttw1h2F1wEl4JCwtblZoJxnBm3
na28RAS94CCTaXfGx3A88BATxAibx6rWjjQONQbD3gHX8Bil1X4ZZYhR29pYeI9p6C1Ax/75CetV
TLBF692dLqWXj48MXWIWv58XGWzU9rb8ESTEmVqcERMUsU3QD5+0+lB2ssr1pvdFhfI/VdYvOIn4
RqCP6PmAFUtD5cV4p57m5vsi0OGhyK54ZZ78jt7yT6ciBeMmdgyAqhxKZYt528dNoE3swUrNXWUU
h1qzPEd1Dk0+f79u4uvPirHt6cEW3CIpIntIzLgNmjEZXWDIA2g7rb5HQ21IDpNE0iV+BNep3dq4
pKubnjyOncdKyc2yZYHUxjuNYrbw8uE85RzA7sbqpfpyl9bK94jpmDhoNBe0xZ3kWbCemouVQ8ZF
tYFSooIH6txGasdR27qFX4/1X7l2ryW3uvno5LFr5bo7yyrbv8Pua+IEk5wAhZ81zYTle8rf1aPq
odfa0w5R2I8uux333RtqIt9l8fjmpp0ouf795CAQxjNATkFqTf/RS9+KbismyeFsnWZ6IkJwslXW
LxlRYPhTfkvMJ5LIXjQyHQQvy7N5jJQSOqTMRsvsEbbjp9Pr9XO06TJO1RCcrMPbISZm3QTq0+BT
L9tNiBG7Q3KreY3b4EGR7qxQInP1qKJNANJO00xwyWACVZBZx6bJjHV3nJdxZyGsR4Owj+KYl/mK
LyOT3LL3U2GCp9CAtaB0GuydmD/MwgLQUHkooubTELOdMmd7XWV/E3OfiBT7BLKkjZmeQSRQxcOi
cNMXxWt20y8o2LuK/+GeUdyTp+KEZ0ReZujo0LCctjU9GCO/LYxml+m5LJhaf+fKtonTqOWiKYaR
Qc7omYi0yz0ycSEP8TYKpLG2xETEPpWyWJpkGCGrrNzZQ9AUOPdL0Pr5M565gSxg2jpqpysoOKlI
4alhL5CmD6h6mO2d3SteN0WSLNB6Yq8toOCVMMw+qWDPQECzcC+jj23xPUs/VfMvTTYHctkHK9iE
4J2isSy7IVnX7915qUPjEO8dr/ycHZWd5bXv6uO8R987Rsvju/kZtGJ7e3f9kG+5R4CjoTEL49LA
ChHOOEsaPkdm1gbopmK7mkb8Hv+HHK5L2dy4EynC4V5np7SxsuG9LEzRvQOzl8mGUzc37Y8I8f4f
9Loz9QmRhlWlIA1OXZSU0DtsVoeE0l2Tj9I5rE2J6zA7Gnc11DSFpQMArEUADY4sD/HMY7GL95Sg
Tcsl94M37/W9fii9RHXNGyZ1llvradn6OmyOXBYS1Of3Zl/2hNN8XU8l+Ydnul9w88XKF8nduRHw
AP8T1FoaGoFUIjIIpE7UJyOeYIFlRGnBPAA/cav0uaEsXewjuEub0kUvt6HLErEbCiJBjdaTFRQZ
SNyCwaQ071iV6V2AvoW+/mQpt7by0TLFOgoByiREdGimAUDx+Ro2BVrGdXDmBGym/4D1JfWsVkZi
s6kGEA+ADQpIChBOncvA+87S0dXSBSS6U1CnMIuvqQzFSiZDMMOyyqZ86iGjMm9KwIe3/A7pKvf6
AT63BFQV0cwN5wAnYKPH6QKuV+XRMqZWRp9zFpS0cEmE+DD6ZObd7v8nSHCIKlqOIgOg6KGaxo/t
UDws/ezpBpitjIF/yCtdKiXsTtvZ5UwzgNWQxHhrLOeu18pQMWX4yucu9lKMsEHp4iAvhK6RY5vn
XjoXO5C1Se582fYIx4UNXZTPhZ0eMc6+59YSLF5dezWXlIHPTe1CE7E3cI6Xvhk0oOI0SlQcMqaB
VAKl0TulY7Jw8Ny5/k8UoAYAdrG6VhHCbtBBrVoWNQyuBF808cau9jLVdJ0yoArzrxvdpl4nwoS4
ok0tDSiX2CFWE+3VTi2eeoOSVpULWmRN1n297vef8OJStfVrTh49gH8nxZy32dFItFdkRe+5xb6Q
wnqziuxep9ODxtTwuoKy1RROFaYyOrY4wBri00OrhaPzSxlLl7YHe5I1E29a+5+1pIIoAiTFGT4P
oFbO4lqx9VYqAJW5ro5MhmDu02Kxfqx1nKgCM0F6lt7r/RRcl7F5pP7oIT4OugYcpRj5zI5p8onS
Y8pHLza+2OVfQafZmFUHWzE4mMWr3HCmrjdaWEOk6h6zFBCQxZ6R/Q0KLgCRbHBK6zrGmgRfpydN
OzsJxMw99e2qdyNA1aD/U7Izm6uG5j+ACIGmBwSL57ZdoSU6ruc2PVrtXYZ2rlo9gFBcGd+vb86W
PSMDqGF8Gsl2PFHPxZhGt5SzMnch+qAPphZSpnvLyIGv2riTFN99SymkYFQKhG8NHL7C2vGKj6Va
delx4KHTH60s80zq8UWWF9xyQydyRA6N2k6GEkVFBP+l4eZL+kAWlAp7Q1IElahjC+pElYMSGsBu
jhwQzwutgBOZoAUv3tm1KTEHIW3xr6/Dewl03GhLopqIxtUYDsOMQwNY1dZW7rSsrkLHGCfutXmr
+ITUWobR3rw62HG3YPxP6xrM3k92/jqqOvtcglgochsQmpUum+YBVUVa1W/XjelyPTS0XgDemK6t
U+C/PjcmOlVais4CbG+5hGBdf+wVcI3VuuIyDdBR14Vt7jEm/HCzAe3WEBs+FKCV9EAfzo5LOwX2
RFEVThs3r2wZ5NulVshFnggS7rSYT8WoxAAX7LS3mPhr82PFfCXZXddn8ySeiBEusz4FrFxOGIA5
1cfFemX9q1b8Aj6wpcm6izdXDhOF6EZcB3zEBntixQUQm3E6+MR3mUOeGLpyJseWuJatuwVOZY1x
gWMIHINza8CcWkpIhUi3sdt9r6h3SWL+xZqdiBAnvXKl7qp5JOkxWkA21riqNmLS4hWkM66Sl/71
Ddqyg1Nhgquclcp0OBvTY4bJNXJDAY+zFAfa/vp/iRHr10zNZlYZSgoEUP7WKp3XKPMxMQioEIwf
10VtGQKGYVbMcGelaRLuGIOjJRsNHl04F8sd8gruuksa/v0XYkyCoiQwDCFFcJNax5eFFTZ9piMo
I2IAX2Ma4WNDxv/6RxRv/xMivA0GWqNRx+QAgVQeWgWlz4a7ObW9uZJh/G0d1FNJgl2juAujXm/m
mapeTlzktSZ99i3q1trL9ZXbNDnMAODZS4AzcHE7DwlHC1WaHUvnk7a+SOsnvQ14JwsDZXL086OK
hJaqzgZ8z1K2/kLquyp+HJ0+wCTlhxIh/9umE40Ek+uTYi6KWE2PbRK2yZ1alL46f9aMv/Fx6De0
EVui7IOI8FwjZ4ia0lIr+lyqueZiGHTyijFZXmtQNkk2aesVcipKsLy26fR8bCecopkBX/1xRras
0xIv1ibkPC13GGVNJ5ue9UQ5wQIBwmSkLZnSo9rjNk+tHVCqJTkdiVIikqBRTSa4aeFZCwyvKZWr
6LtW5646P+rNnRXLKsVbBohQ117TjkgjiR0DXdwyllhYw8ocdyXtXN1qXCA7+620b27L6cEA0bVm
owubik5PJ0PJqwq2nqfACO6XYg/i8jvbHD5dP7syOYIFsqgADumK6Z11ltdH8W7G2UKzkHddjNDv
tJ4oBF22BUQ8pPkwySZcS7m1ULsyoyYcu9tFNV60evLZYLhYUXepXyz7BdOOuy76aURvfODP18Vf
ankW8om+3WRT1Q75nB7LCMXUGsR4beyCAWF/XcylOa50PUDAQ7OjjvyZ4DamZuk0PZ/mkFdkNxaH
pQG3NCvdOXoo2L09vF0Xtx6g88TCubhV65PEQl3FLZ7FdRvShHpm+QvDgnc1KMM0/YtePjl66xeq
trsuU6biekROZLKmWYt22Ed0lbs6e+mjg1L+JObtAAYcaQV+a99OF1SwTt4U42DoUYqRFILgL16G
m16hhU+NQsZvLFTE/7XQE1li8jvG41YdOcKMhaYuoFE+kYYcgaF108aJ1ykkdVNgVGo9RnBGBd1X
CnXJpD1mgFGal3TPuxAUyX+z2pptqObaOgv+9fPVRohVgJ2nXUI2Th66yjEH/EpbZ5c3VdAld7wv
JaWwS58Nk8LgFAIgA+PUIi3GAlq/iZkVea55cSjy2V+Wb9cNSCZh/fuJAemjOlhWBQPK1X8q7X6U
DVdIfl8cAUvLyFlqFanRWisBPq3uMWwvOXeXodXpIoFo6FyFBYi/3Vgg9p27YscV5VOWVI/WoIFt
N8l3TUT860u2nqmLc/7fpiDKOpfXoIVtQrU+PY7pSzrfaGnpmcmz0325LmbzsJ2IEXZmKPu5TSo4
yWnkXmeZHu36QzrKkIe2xRh414H5Eu13QlhQoMOAdACNfK669thY8Wu5NF5DS1kJQyJHTOhFxmjz
ei6SYzMXh5mgr996L+deElZt781/2hjrV5yY84C0lI6ZDtws9WuSHJzyTckPzN5f3xqhYfJ/zkkH
DDReqoAoEkmTlpQkYO0ECLmeGKpXx8XsM+Rf3L5sEw9HmYBOvOpbD82O+Z5HJXtaSlUGgLC1ooCU
IcDVQHUIr6RzXUlptGmdIJcRV6nXM8vFNe9FvWy+cusE23ghYUoKT3KMLJ2LGdHSjtlmsDHUpNsx
1gVG10lO1NYtBjIU9BWuoZwupoCaFhP1gOjFI3n+Ghu3SfKDa7cJ/ZWNj8P8fn3vtm5pwCpglA7P
Ew3R47k6INu0UNhA0JihS5g0d078BUi5btE6rupMu7Z+KB1HYi9bVmmvuAEGRhLBACB4DBxlNV7U
lD5jtN7+WeGtPGXhmD1d12xbyjpSBrR6BPqC7Y/joOmKiVXUSyQwUyVA+qsERGj1ALgESQS3JWtN
mWMyFWVc5GrOV7EDgSinJTLAapuh6bT2KmdCL+i+ymQzxBJJYoO1yvKc2K2F9CBoTN0WlTY3NYfh
wDEUHnRGL9urLVs80cwSThVyXHmurHEHwWiONnDXWX7G8XJn0Fd1esM0enB917Z8CUYBcbZWKlbM
5QjblkcFOidz2oQYjUEwTAF4xg4ppjljrriNYvg2Wdys+mEZ0+FvRBPEMbaDSr8tjqTVkQZ22V6Z
VqbBu2L6VEyYU2l/GWbtprbqmdngjkOALKYrEbzhuuA6/wgWD0QHRKeyg859l7scWJfz8G22gdyS
QVU+e3njoabq1dk7Vwg2/dhnrzVoxxcn313/lA3zWumRgbQB9U20lZ4bMu0jmsVOmhydEohFBDWg
igGEOb1rbFkhelPpE1Hrp5zcTTVGxrWZpaAAj9HfXLlRk2cpXv20VjQTA4f6kMkW+tLZoeJkrB2E
FHUTjEOfi4ydbKjhEZowxVBLGySBgSk69SDrYrqMwIBoCeoKijvCBOiz4A3MfODW2GQJmi9rj5On
pHieALA+Js+qzMldLuIqykAvBAGOkW4L4UpaNaqONjT6bKH/cry1Ei/q9tdNQiJCzGIMoMJDdjgH
fdty0HiQYx6hkohY1/08hDzVAsPH5/syk8rpnTpPjrmFfjOdhEQ6cn9dC2CcnovIqqzql7GNUdgM
S+t1KQOnkLwdNrII52oId6ldOKmZV00TLg+z14TlPvbNMH1bR88SKebn5Uk9FybsvGah7Yoj4XOc
0uel1/ZJAXRo0xtViVaSvRGHFNVmhjtI4RGGWQ8SkoURk6XiJKqIYFwgTwP+rjni0dW8N4bukmXl
0nqzWyq5XLYFrayeKKyhi1gwgiiagf0w6cmxaNPAzrvKRx8Z8TuqNB6uHWlP3ubarVybwJe3gast
7FGmmQoZM30Ky8W8MSbTU9mTZjyMivOVUxVEtp2XDp8G+oobfEe56mrVtwWIXdcP8KbWf75CnIAf
Na2YiNI2Ia+df+pRf4gbyzPj2lukGePfx+jiJKMpFsjlJgI8MWXcq0wrSxo3YfRJ/aW4sbd2MVM3
yj3DK/bMj7zrum0da9T2LRVPNWoAsfT8WFN1WWqjdMYQgfS+BNAeMPG9upS15GwebRMsIJBAgF0k
PnLtZahZijbHEBNL78Rnx8Rz7trbf2dKZTfjhtlYIO/FBYw3KN5E699PbsYJ4GA9J/BVKshG6ax5
IOqQrNvWRlkrqTaSKGvfoejVe9aWur04POx8bQ+UWz+nDyAj8lU/3Tmp30ee9nh9q7a0MjDvj3yR
aqLCvZrpiVZoOWuKtmrZsQX79aKNj1X5MWjR9R2KHO4fEaI1REusLujXY8d86bzSCqyWoZj9k8SS
PNTvC0kwcwtTX8gUo1cGeyU4EtJizAIvAR4SY3an4b6dFLSwEA+54TBevtfTV8f2ezPxpplIdm4j
uEAPqgMCZAuTOJiFOF9GJA6MmiMqO6rq61wGCQudLnFpp7kZKDM+vmWnsoRAZmZLzDWDDXDMay78
Z1fJaGJk2gjn1xmYjed6zI56nz3RpsFrBpVOt1MS4B1oS30Y1dqWlGW2DPFUK8ErF1qW6kMVD2HW
852aT4fUiv9/IsSaes2julOqGrauFe5k20EL4uXreyOM9f9r7CdqiJmqtOWDFVWch+ZXO7D24zeM
iO6AHPdD+Qoys33il5jFyXzHJ5KDLNkzEe94yepi5RZnR0W/ZdGbCuS2tkNRunSnTsZ2I9kr8TW4
mEYeYS1hH2kcJFPxpNWtZPBm4wo5PVCXbIRqxdMefmlMnoAkdyTs1So/nvdFQufPqRUTBGA0Smnp
wCAa63s39m/xYr1I7GGF2RJ9koVAA/106/iEWP6rtK6ebb0bQkN5mqaX2sDbMf9Bk8c+GfYVvcXs
QV6p++tSt/bnRKi1Lu6JU+/QegsSFFMJm0p5YlHnkdEMrovYMrdTEYLD01mngj3a7sOKYALAs5VO
qT1S8NazO0urdsaIyMlvl7SQCP6dthRWFNfU2ieGtyLI9ATlGqUqWGJXZRjFsTdNb2AnegbIM2pn
32oVpNl2iha/ce/UE0x/cEJ9UvyINzuF8M610NVoN/x5MvTd9QVZfeK1zxIWpByqglIAaIdtCUCV
ybfKxddRx7PQjNzd6KoMHnXrtsM6/J63x0rguXm+yb3FdJOPCnke9g24DOL9BHLg2yqswP7RyQgT
NxJASL/YK/7a7wF/MZmccQx3OGMdhbrCA9P0WiQF2PzagmLQJr+49pkChmL85/qarmt2vqYAgUEe
FAEEcKIusrpD01Xc0QqU1+b4mwljU5h6BGpU51V8kCATXcqyV3tClhgABkBaEl671TBPVYOi6HO/
hHPylozQESkfI/Kv67Ruy7lO53IEO4nnJU8Va8Q9V8bIpH3KR2yb8+W6EJkywgWe6ZyaKXASjj3F
sBGjtT9X3Gc9ECZS05C8ZDYsH23JiIuBQQ2kfTH3jviPp0xHtED53uC1q5nHjutu3t6q/ZF8EEH0
3xv2VJwQKEzlVGeIAuHc9NjLtceo+sRz4HWUL4mshLLp5P5odtGZWrZW0yHvH2Zj787AD9PR+4LR
ZxvjtcrrX2zZiaz1W058dl1jiJVN0xA6aIUvC9sl+sNKhJQtP64L2jTAE0GCbeRco/Ws4kZS7DuH
3PYoUju25PbechegMkSWf4URsy4SOw3BpWdZEWrCGAlDQNwPXwCKEiYl8cjwifMdxUWYGonkcti4
+ND5iSohxqDRAiM+qhULc4oEaCfhZGQBjRAY6zOXFQk3rAJgl6BcQrs3KORUYacyaqPI1MEAl+SW
qZ6Vv9PmQY1v9fTpwztlo3KGBwWAnC/nW6aSD5VWQZtcZ62r9e/c5N9bLqP92Di/Z2IEfZpYa3uF
QUwHNmQnzJSDGj8iXYp3k9fMMh6pDfM7kyYcX0OtTJZjBCBENTcefmZOWFcS6/sNPi34WNxW682B
exHzEuT8LCWU5WmTGTUKP4CABP/igBLbzmiz1nlNSgWJW3DBtFX6bKClKH+aeaU072ww8+JtabKy
eprmKI96t3ASmkRea1WJ9rAko6G/DFO7th85BA9LitaKQlmADj2gYJjep2mMlrLWqRh7VliZ1L5h
93kEyDWNtvuKNEv96aMWcnZBil2U2cR51KdlFzJV97VG8Xp0lVDn43cWxDiY9ECJHfkJsUdJS+w2
HxhCDQAqe3X6TvCSTiTvl8uj66CyCrYn+AxgM4oBRt2NWTMVmf48gRDXR6xm3TmsltWJL63vTIqI
mJHlUUobp0AmrCZ7bUT6Px725iDrOhUQ7NZLapXjwNmsNNZgmD63wBikYYuDiZNnMn1u6KGamF/k
L+gWT5sXYrJPCQBButb4jgL8IUtvZ/uOpprbkq+auV/m97kx3xGQfL5uLZcH/eyjRNArW5+zbKzi
LkwWYJUqKMeAAjhpQoznWwFfDO72TkHCqq8/3rO6Vu/+HMh1808utyprWmqsniwaweZJZoxxZIT1
Dw7ST5Jo5NKOzkWtFnAiyrQwsjklXAl7PA/6Rd2hcL+7vo6bt9uJOrogozJYVM9cVUK7cZDlLHAd
vVZartbupPXqAjBbm78QsH2rbmnQ2EavZz/jFVbPTeZf/5bLSO98T4VPwZBbqQ2RbiHVOt4URn3Q
otHH+MgeJATBdVHrT517VYgCQ6Kh4VICbJpg0xmaIcnkIDmJig1K9hYgx+0c0aVBveuCLrfwTJDo
bqoaHSNtplohIIW9hDQHW0qRINFFrKhGeVsNWouMOADXHizgikcde3EKWapuI6G7qoIhEawY2n8d
4W4lqKVmAwdwF1tC68UOKDjnbD9rDs7XladRjtWw/uD5Jp2Zv1jlLGpbT5xWR3BCdRft226rxy4t
vHjwY+XH9X26XMRV1tqgiyQ85gWFSLKMB8eYFKIAY/Wm7x5IEWip5FbYVuc/EaIftSlz+FAOSphU
bwlKdvbrtHxRGXD2ZVVoARLw97viVBsxqaV2o2726jCFvRlhdg8AL1lI1GanLu0unn7lNuKBafk6
K7R2u+ZRTYivjY1rFK1kWS/NH8tqrE115jqHKeJoz3ShzKoRITn1U5y+1rnkHF+6jPX3wfJlAs0D
E4v6uYfk5aAvXdQqYWH2uxgwUeqQ/zM4aGwoZK2hW8maM1mCz+gHOIwEI32Ilctg7nTDrdn8riDr
tWQGWp4DxzwaJQcBRO/PE/uZjE7mMqXyRnsYXQwGHkyUT81WluG+vArP1kC0K5DEG2nXa7Cr7CWJ
n8CpkdPARLqemPezKYnjNxZ8nT9FhQoTvOvg6/mCN3ARBRrmlVADwF407hT9AZylbJGEvRvH8UyM
4GvmHLddVpRKWM/abdEpblmZQTHKWNs3lg5i1gyJg5wm4ptzbap4zGq1d/ows2wgWC5uGQdO1b5k
3Pb0MXaL/ud1N7P+oODSwJyNqUv4UOtyqC/rC7BKV8j+mHERDmrncf7cDflBjygGhkaXZq+jKQt5
Nw7hmdB1T0/CCHTOzrnSp0oInsJdrs9ua1qSc7jh285ECPuVEsUZeZEpITMLD5doHz1rzmPKXtVW
UviQSBLz3EkKGlJ0qCuhZbwVNN7nuZ/E6O+r993H6BB/e1EoZeNtjLQdZq8FWze1WKucGg4bgNFJ
AN5q4ml24hymzCr863axae8nooT166thiG27UEIdsISRkwTp+u9Etk2bYtDxZoMXwrYxT3huCRXl
JdTF4s32iMugcstO90rFlsStm07ijxhxj5pyGK0oTRRYuZG5Bl6VjFU3dWXd1/nHZ5LwBMfLeEXe
B8KkI2xSNVgDM7sYN0yp74Bnemir10F7oKXmXd+iLV9xKmg9ZSenyDHR/2gvUGoCdI7SvDTtPa1e
UxLo9NBqsnHmrTN7Km3dyRNpFeh2u8RhMIgqQWZQCbJZVn3YMoZTEYJb0I05n4HcW4Uju2P2m1Hu
aBFeX7ONmPF8dwS7blgKViuuVCF7y8MoWKHl9Zf8e3QYdvY+xgS6ZJM2KwkYwjQxXLcWzi/qojl4
5okSVeGwn3fEr4J5dLPb0V8ZrmpFYucbT2Ooh7FLsLIaQIwSQ+LaoiUbc4bkzJPlLv6AEH/n7BKv
up39wu994hU+oAoBWMj8v+jhOJMtRKwTz6PGUGEhqaa7A8oYUWlLtm/rHJ+Up8RsODLThAFbPUJr
7hREprKzm+b2/zi7sua4dZz7i1SlfXmV1FLLe+zEWV5UiXNDUvu+/frvyMm9VrM1zc+ZqZp5SJXR
gEAABIFzUpN6eUYEYf3UGV9BdTfQWyCHOPX3enFsR5JIG5b9Y1ceq+RzVwrmzHZFqEDIBgEF1uH4
XueszLQZ8qwNB/nOzm/M5paIHmFFIrhvMseOpMUqAMSG/GuNtkTyZIvoE06/yauhdIwHgdQHJS+W
MbmK1+pags/SlMdxOszEayuwV+nu4Py8fHJ3NEF6WAeSZNR5aHyffg85B8g9YVg+yFQZWAepr2Je
f7JF2BynQfW3NhsxPLa9iTmXuNZGoKPPut+ozjcit54yFYHRKL96JwsmIxOMNexpZqzUIwDoWO//
679vIus4T8BsQRcwLJfiONjfqlw5GpklCA0iKVxwzUuTgY9h6MIxv6oLyW1p7y52LQh3p1nit/m2
unDhdVlGuVFVqw1NbfZbjdxmshxedgTuLnkug/PpeAGFxqItHQgWqsj00iszagN2q7u2u442Ow/s
h0Di6sJvRfK5RM735lxRizKGROV+PBhBHTZHEiGEe40nxmFdTfS/hZ1xiyVFrcfVCmfssNkrsE2B
9z/cnIJ4iN28EA1uc/npj27rAjCyE24dfGs4y6cuVy2g8NV6sARWgI22zzQP50AB6GUrQhXbCxZI
hv9J475dGzMKFEpg5aXmcDV25ede1vwmViN9fB98xLli3EfDggGm4XOIyvPWpc3kFs3zYgpaKNyS
6pkUfla46030KPIRAIOKa4D9+n7BwIDmL0fzZ3XInvNsRaL0kw8iJNY9L0GeB28RkAqQ67kqUy/l
Juv7rjqamgzYgB+V2vjLdD/lx8n+C9xcPGm+yeIKzWrI8qxOYcmFfSr045J8Jvrx8hHbi06m8orF
jy2CM/aGLBmHIemmLjSp7pFuvqLS6KrTIhCz6+0bOWe7RH3XlnqKz7USpTjBdOyujCvVZUHhiUhL
hLK4oYccPDuTWiPizt7gqx71yFV1XUZr4ScCUuRaQb/dcAvXyVUrjdy21mhBr+Ylu+kPGLS+0n4U
nWvX/uLFbhk4EQo/r792BH2RvYC/FcwpWWl9rxYyBJvSjTwey/eN0J4rxlUXU5y2NTbcu1Av9WMF
3GY85R4u+x436XwugztLWttVVbVABxpNgPbOcHrTUAuVw/8HOXY3fW0txp2mhcYIgjWQVUdv/FU8
rNxAklf7demOGEVOg/H4bkZpvPttJXIFhgncGS2xZ9gQO+tK4+nzjdINgvqCu3qcW5ErMNRkaWY8
lyC0Y0QrzHH1BbGvFWS++tqWrw5qoOQHp3HNAIDmkUjJNZzzaXOrJF95kGxodECBgNJBC4pgOPaB
FHZiwO3VGS7J4TKYRBNTmQyoifeM/Dl9rO7pk3YHpEpAlsm+fhzBWyzwz12RG6Bc3j9VlSQDhX92
QXOjg20p9wbMrS9gsvr/FCC7sXgjjnPQSmnsojPhLozcLvON1S1uE78Phu2Pt2DfEa1ODJNjJgxm
3hS9pJqYRE3olC4fm/EFU4N19+uy3fZqDeB+GGtjWMd8KGc2SvUmH7K2C3uQRurm4I3J0rtJYt5M
c/t4WdauzTayOHVwzaokS9K6FV9bNm8M6ZD2olJjDaVnnreRwR3jRLdnwKLDw5cX5JNDG9ofjdC6
6oDzLsr4+0FqI4s7zMwy2Lx2fBCk+kPyoPnT0Thg+RbsAwSkYmIn3/9YYP3BEiouCBaXRyTWE3uy
UWPomARrexsXyJtl+kbo18sfaj/YoxXzryAuoTS2JqnJmlBoxO6sYAHzuHab3BleGjjvbIn88fKN
MM4FZbmbEiyRdaFlHlOwUmSfL2vzOo977hNv2nB+J6fomaq2Bb8jTPO6rMOYATXJYaZV7DNjxkA8
1o59s4yzMLZogmVwLffKPAEHr1UCMMB0MKGGO7yXjJhmVmbnMFT19UIAlGOM7ejWLdHdUm4TN5/n
wSv7JPU0jH35Jfg4PVbEuiszXCXNDmTxfYVePjqqsY+c3QRaaiTf1cHIXAnUEn6W61+WRtfdJZHN
sG2NHqjpJYnKpcOrLRzA70fslvSLhBUWFcNfg1qK7LV7hN7MxR0hfcSetVrDreX2MZceyzi6/D32
w8Db3+eOjVWkRFtsowtV+dYeP/RS50705bKM/bpy5TbEfNxKKs/VemphgZXLwDfvfNljx8TPQ+tg
hdqBBSJ6GK5d+seBN7K4Ywmu9W7C89BaLy+BEYCPxl8e+2DxdCTx2FsEp/N1uOPMnzfyuNNZlLXK
pgzynKMe2qF66L3Ox4LCUTrI9+uq1uc0ZFd4jfgeu8h+nxx/DoHYK6pldr8jkDWAuAMLoz13mp0q
MzdL/HcNEs7Rurev+lsazA/01+JJMHTqZ2Eu6DfuMVHo5kYmd5RBPzzOY076sD5I4KzUr7CiFjTH
PCwQpJw75g0H2W+85JuDC0tzG9/Z3mXHEinNHY5qnAoDSLR9qFTjD7Bj4U1mOQ6zqFAUieHOyNSX
YEVTJKRlI1CNB7m7coYPlzVZTXXmRRtTcrWg5Cx2VlnQRFN+xdn3/n1Yzn9OxebvczVgalnzQGt8
qswJqXFrYxFdEbjDbj7ciFjL3U19NLYGG0mZ9GFfMb9OVF8F2JRh+FSEhiIQxN+IjarPWSIjmrDa
fGTUwghiE+aTdKgdEVTt/i31TSkebSJtgPqqNrCb4dofhpvmiaVuc01u1nAyfhl9UO664/U0urOg
PNuPmRvJXFxRxySPtQEekd3EoXG0oyXEELgH7gnhfu5+zNzI4oJHkpnaOPWwaMJcUFA+AE7ay65N
F4APyiHFRrAiyDr77o6BAQO7kdgK5twd/+A4fbyWNE7UFMdkETSoRX+fc3fJJvpCE2RNqa9dptwY
uUAAh1L950BtaDq40FPXmNMusM6Fyxv4kvz0m+Q5LarNxTOD9D72si9pIOqg7cahjUwuDmU0nlsM
X6GNXHyVl7CqXugkAPredTvAgyn4NIhpmLI4PcWNMlQFXum70LfTz0SpXFn7WVZXE7kd6FFVI/OT
IGzsfaqtQO5TdYPUjuYqsCxnVzceGC6ml2Pr7tVgK4KLTJOqg39E07uwuJkPrVsEa/+Coc25Mlyt
74oiarxdnVaoJtziwH7Cv2nmLO2yQV+T8WhECVWCiQhbQGvNxGcMayODs1tjlQOZGjhgfAvcn2Nz
PQbLobjKPCE52PqXLknizdclrJwmaPPlixk2Ef3Ijkjvh+WqcJHf6d16pxdDZ+xee94UBHLKqSdW
lZNXSrfer0L6UIHrMvUmjz2sfM2jK4Io4GZ4f5/nrTSubEypnJUVpolwntkxv+qOy9X6NEMCUaW2
Wut/WxOk4qdqNdIoa5gEXp1xJVqzIy1cuz5CJr71oF6Sw8X0aaQLbTq8AM0fgMz72iRcEQSIS0In
bMDYrBxWDkCRIS+7PrLjqXpWMhCLDYi8i/ESg1OzDQWHef0Q53qt+y+AsAOIBRegQFPRmE6DXNUe
1sA7HfWfv4cTihC3Q4Gw9WNcEsYdsirTW2C4QFjjT2iIFzAg9Y1bOSgDFmiCpLgfe1ferD+qcQdt
BpZyksi4ixnueFDR1SVX8fGVgT0U9R65xfR//f0/WfyVbJFG7GxTXFvY7P4+XsbdchdHpp+DmsyN
3eLgRIln36rEFV0c9go4oIb9qye/m54v1qSQPEYH3gz06qaOj3V20/R/F/c3crijRvR8GlTdWVtC
2kt+h2Hre8fTnxZvvEmOqU8CEUr/fqbZSOQOndHpPTPHV4mDz67TxzHEVRcAE276ABzfoxUJRa5/
8oKL8kuJoDpR47REcltddGX5tIjbuabLHkCn6PXHSbAYu1eEbD8eV/ioam1LU45skC7Ep/mXiWG3
U1iG7IeRNxfhSh1DpaqWYxgfn04JJDeDZjWQE5zD5Cle/yCL36N2jzp2w9YxVkXTZe6oy9WgszHH
Ue++jIcuUtBlQ4n1/PvFXBQld0/ARhh30lmfpUVT4QRIUpDZOR57QeAD2CFbtIa++7XeBL2mvc2l
bAGYQFKpsCOVrjRAjyzxs9YfBVFy1wU3QrjcqVN50hwGbbLoW+1iNfFz7mG3Hm0HevVLlNhed7LO
HH4jjTvVKrVnSgkcXg871Z+irnBr3c2v4gfbzyMJabtBf9nwErDO5r6yPjmkrvko6j1wW4V/Iujm
d3BnHfAketoPiKBAG/I7f3zWQ9lT/MwvPXbbHOyoc1mUBKnHbtaLW3kP7IHP+Q+B7XfLwM2v4PJt
VyqSvGToTcwgYNY98C7ejRiEUI+ir/yKWXPJ7tzBn4ypMewU+ua21/j9QfELfzzEv/QDObDb/ksc
zAFoR69jL7/GopNr3lgG3peSw3gtsr3Iq7no0OZS0dYKzqqMVkMK+jp99NRZcDHZL0BBJAnoWzzK
WDyXcZHPA6MtFJbrH1J/xaabvrFcpflQgtqjRN8aJGKsuzbbr6wXtIP248ObaC4+LMWCx8m1s2Yl
n7r+bra/xyQ0gDl52Xv27fifGL4I6AdUN7oJMRp5NAGmrzz3lSA4rGHz3GveRHCxgentgDxM+3CQ
JuO60Zo2mhf2Sxpo7BoKMIiBPm/586IXompqP6C/SebixDgnZMHqbx/KaMuu8y3zg4mBq/XZBEBn
/mVL7n8wC9NIGjIuBsNhhk2cdYqCOmYJj6SoMpKg6B4AJpeIyBTXz35mTGwAYfdBUdFg4Pxeqruu
T9YmL+AdI6BSHy08+YspmveUAeoYylAwKWIFlyuxS8CYFr1ToKUt3Tqpg73nOpjG+6L6i1lPfSuI
s5qMvW881uQoQstQszH3O1+Vi4hdcO8cr1DTGrC4AH2N99vTb9PhFSmrZjQmk0j+hWCBt4eUuXOw
pohRWEjsVC7OOkRvOiqgRc9A6JSsSqnB0LdL2KNiP9H0cNnTdg7Uyd/ntMlqrLPGxK6O+fLNGZ9t
+x+5VYDESt2BPKFhKDhGOyECS2EKnAA3K1V1OJez06rK8N8+ZIPybchqTyfFh9kWcULsTKUBOgHo
5JhRxmCpw0+l9UVitIoTV8dKIfepfJit6Zo6/Q8WX+Ep3leSJ4tR0DeBoGVAdpm/JNWHIqkP6isJ
iPP5spHPT8Dpr+GiVksTvJgBKSnUWsvXjOdZ70O1v5L6d1sXdBEyEKmxGQ4+YR6J0RntcRlBrRjO
ixYQoP5juengxCKOmz11MOiMxRespiBAcR9xHDSFtS1OQEXJXcrYYWotDOy2UV5RgeV2Thu2fAAt
CYZrHYug/P1cMeQFnBZxjyHGUAnk71WQ+I5nmsfpUD8kV6Jp0HP/PBXHhRCTgNcdq7Z4mykJFlux
5dZjY1C4S7JzNz+Vs4bmTYDXMSoU28Sqj/Z8Xzn4+0y9z6dkdLW8u7MS576uPwzfgGfMXCcvBW4i
ks4n6gRAlOskBU4hXZRPMqiDLPvQlG0TljWKD0WKAcc36obbDGUZKB2wmUe9ES3BCWzN39szO80t
VL19CDT4m0EDjkFdBuYk2vdeTXma5U5MzY/nt8OoqSklQ9iUQBwxMTBUvvSj5Ov2LQOPNDOB7pO+
XD7wO08gp0K5al4pWppllV0ftWJwJ1UFevfkxmUZNcnswfJXHVHcqZ0OGcTD3+7sMv2aSEQEHS9S
ngvvJE6WCeR7QzikMn5HCii1f6YpBTT+jSSBtiG91jsRPMV5SjnVff3uG9/uMflgyRVk2urkdUao
gQuomq+sKcC3tu2PAlPvinstqBHrNZMP9VjerE1wsA3Ix8UDlm5o4ADB3MV6tZe48nUTJqF2jzLN
J76oxbbrwRvRXFzPlMSuO5MOocRurCSQnc6lzvNl/c4LAFhzI4OrO3WF/vmChnQr9Z+m97+znv59
zlOlKcNouAnzIWe6svS50j81cMtcRHCxkzRO9OA8UaKjmjgpG0JtuZuGQMHMUXwHjPF330GgDpzA
AMithYVeLoBXesskef0kVXHfaAc7DvpB8Fi3+9U3IrjYPVBjHPQBImLla18FZfJtESFcCUTwSzjz
kmONTYGxrPluKo/gAp1GwZ1wp7l4Yike3Uc26mkpZ6iBwf3Ox7zFIT1QHyTTSth8L3166H+I+lQi
tThf1pZkLmYNeUeK7yv5E4nDKn+8fFxEIjh3LpVhUsGEhBKofazGByCsuY3IdLtB9c0BdM6VhynF
/k2yOkDH/Blo7GXhDfMPqfueTMynxQ8nLv3Lau1GAaxHgVgAGyoyD65j9LFE4/WUJolmgdRcyvym
HEWRe9d4uEFZ2GSTV5Lb08ht1yyLqx7Gy5zI6qg7ar5EBfFsNw5sZHA+0FZGpWUqZNj2k5ze2dqL
Nvm1aN5hXxPsbACmDZzm/A7yok8ToyakgDvdrAJZ+jAPAkbO3byDNfR/RXBeMJmF3OOeNITqHGlF
6Wr4HEz5h46WW6TXs/zpsgfs2+1N3KrxJquSCb0ytYJG0vAkZ6FWde5QHnrRfvB6GT+rljZarT9j
I0ZFVHXiaXWBsnL7OkjRDy2Gn231tchU7/0qAdFxBa/Ff5zXS9xG1uyUdmIyOHWqf0QTzu3Nx35+
SUVtgb0PtRXD9R8AY2YNWr2qRB7B3QfQ7juGFm9r30/LAtoVUcG596W28rgUJNtUV8sYjpGS266M
rOlHUR5k5ftl4+15+FYKl4VaiyopoCvWQPfDSL+U8b3aCTxcIIKvrOIZ/Jn2nIH+ZrqWpcdJ+jxo
fyNCXQF+MLqDBSvu22QFcK3UBiLk7Ancom6Olq8j6LzuqrGRwX0PyTD6hWVwMzKADFrBBE9TuWDm
+YvKA5zQK0op1s5l/lZcZnVVqgA2DDPtppsftSIkot3cnbECC1UNpiTXoX7L4c1lmVSOKwmq5AUJ
VPmbmj4Dc9xthye8o4F1rXQN866qR0H22bPgVixnQSBhjqxYoJpdPZCVqsi8H9Xosj/vnVLkNnTH
Ab2MORfOE/QJkDzUhoy+MUNnujYs5k+gfRoNBooM3TPM92G5rS8uMCb6dyrSqgEuJi4TUZLrDEuE
8AvnKVl+yOTdm2H4QsAsAXatbeKocBMnjjyMsiHN6BjTqcEdc8Yamm2++9MgTa/YNYADBN8Zz3jm
TPUKRaQOYQdg1zF5aZNvZHi4/GnOiw/IsAGpgP4juCn5lwvArxd91+UTNmQrsAtrxS0r1KfLMs6D
5qkMPpwVJp2UemqOaE24oKz1lFpzc+ke8+QCiwkk8c2PgQGhdkm1ISzod538zJbbPr6nwnCw07k6
0YhvbzTxlA05ZqqOBq7edgIu2vo6zVrUCLfZ1LqJgk23YjqW5r0U16D7EkG+nB/aU/mce9tJpuI9
MZ3CYrlT23u7D/Xi+DcfDciLDrC7sYnLxQXsPYDuT8mmEHWQP5KPJUo52r44puAk7cQ9B/Rwzivl
FYCgeRKvlVehZ2k5hXbtDB6Age5IMX2k4PgrlVnyK5a4Q2ECQJS5YOMToSDuWXIrff33TZ1SlAmw
u7AnHlL7vsyfxrFx5/rdl8pTDbm6i2XoUrUJNMzIj6o23Sr/zBRNkKLOi7tTIVyMreys7G29mMIk
BTFn8mDlD9O0uErqt6JyVWQzzjUq0+jiAf4dmtVdkn4ZtCvLeXy/920/CxcypIKUaQeeo3AaFT+u
fg1qf8h1Ajzed6emE7Pxt3HaxqmiwOGw25b46Ih/m4n0wVIWMD4az04l3Y3SUr67Nj6VyV3Fii6X
xtyBTEOP3cp41uvM77SvcvblshHPjtYr36KGfAvGWMMwef6cFIMxidoWaTRZLaCGFT+t78zUcmOz
8GoMbxGZHiznuWGiTs1ZF/pVMihhAb4GYhvM3p0eK4MalPY1aEDTmkRxm7nLcm2O8/ekZ3ez9lLI
V6laekPaeIAAENSEq29srzmrbBtJDSxdtop6jTtuVs2AswKIG/DAAHBRkrtfKBMnF6vWoWya3V0+
6rdGCmisGhiy70xAr7IBsQLATrxnKHxiwFyonvdDOR9VXHrYfVoYTDpWaZFaT600K/L3HvgemqDd
w5/HV6FgfsKbGJi7z14tDbNwaG2b83Ehxqc8HTXgwrWY1yw1ERzc2Sz7qyhLw5MXLGxYKnf0ZTYB
I7evnKMhFTdLZbugSp08knYfaZZ+ZWoS9VZ+1Jhl+c78cRztwl23sTXw9QW9jCYk8E7feZqw66gD
DArYPFgQwOsj95MYa7t8TAznmOndU1oiXbBJDVV7uiWz9e3yieKD7Ppqj9ISr0RgCwapKFf2NeAR
zmQpI9FcMbwu/pOpRyZlqJmx+p2/W68Vjx7UxyiaQXnLv44BZsRZ6jJj0aLmDZaUFxdkdz87OQ7I
In++rBdfN616bWVxNgT0z2DJ2M+KGusT64IcbA8xs/F+sgiyFF9uQhD6twbo5aEQKgsu9DWG0oB+
VSUR7YrrJlWOjiNCjN4RoWlr9Q+qNUzivA5jbTK6StnMpkI2j5pW2C9g7LOBl5soII++bLPVJqdh
BtuJKxgZsF+BgMbvFqnoRjdV3cfH1B4swPot7pA39+VU30lkPI6Gc4WBCUGxtON/QDsAVRmi28qP
wNV9WUdMiUGVY5kkN+MoAftlIccaKLpJXhruJImGAs9jKa45QM5BKAMXMhDxT+N4PA8Qkg0qVuUm
186eRulpjid3qczQUr8Uw9dBebps1l2JYKUBtAtoHTG3zUlU9UEdLUiUWAKrYscIeAfdnW6nvl0U
4ZIdClkETCqSyWUMuRswrlbN6rEhtqtij75bUr9IFa+csKWY3I72R9MpD3+hKIaAsIWM+tfkK4+s
rsdBk0b1aCjPpIgWufbSOfGIMRykKnHBnrpgJ/myzJ2zARae9fUEt1b05rj4JSVKlpYtJRFwTfy6
xnSLLepm76R+uMxGBnfEabnoWjxYADTJJ+PeMoGoMzSYUAsUo5ryK5KyrAdvDbamXQvLL/QQO4VT
eqrSF6o7gs1ThJUkUprzYaMFnmVjEcScEjBksnyUlVFg1534CXw4cA3pKBHVs5t6T7I8aaZYOoI9
y0uVeaWMKtxsARx0WlNBDD1L9yrgHgBIB3pgNAVAknJ6QtK6yEisSNLRgHdSYoVGk3nyJLoZnenE
ieFygoyw5sQUua53ymuQRdw6uWJ6Emg3QIYuQpIU6bSe0E3QpnmXqVOMb2RL2pGMhlfqk2+CMfyd
/n+i01n+TmN0QJIKYpqB+gvDkxhKmMsizqBirFcZa9fJ1lZyas7d5NKqaOKAx1GrmiuH9V9RhV/R
iXhqzu7NefyaDsBMkmJfbVqQWiYvS/MdxPYh0ftDV9k/jCw9JAvQH40BCPnd8fLPO8sg669DREfY
sVYeWy4CqFqtLelawVTOlSU/KMMd7R4GQr2WvI8GGC04iALuI8pSSwGIIn+x1xRsVFZDQSJwTY/K
LUEbRkYDSCUiGqk9T90K4lKGo2OuOY4BtjBj6HbuvuVq7oO0ysYEyGXjnUUSTiMuT4zx1FSpjhsN
sQ2vMnqvV0UPDHvfBw+BGviMUWGjSjo9CI2x1GPcNKj6nKr2LGZ7sWX8Urrls2Szp6Rkgopi7+Ah
XoMbHmC+2GjgvNUajWEuF4WAYCkFRIV8MLoXXWX+ZcPtSoE/gAtGlx1UEqdaYQgsi80UUgqSe2Qs
XCOxA4c0gjB8VpKpsoqLCTQBoBs6wJwydJQ13ElGAra33JNzIMWnXqy/yHnQeZ0iyis7Sp1I006V
6qcmm2zSs2hcNOJqTtq7+KIVHBxDOJftt+MVK17rOjIMRCF0405FSRXRq7FwSGSlFijsMHFTgb29
lxEk6zi9URJavf+LgbddBTEbWuiAJeX8cGAWY1UT4/KOd3C1Gw9LroRtkwju6nuKYXcYFyo8CwDJ
iBOjpqklYzuIRaZ9F2sf0VBwGQHgin4fJ4J95V1ROFO4d+DeCiOe2rBF/q6IJZnHVpuTUJmLLAIk
zzdZaYhXgPQuKGsj/XH5u+1EJuCOYjEARwzJmp9Pq3qnodQ2zKM8OKDMga3vmWT9HDWjCbM0HgQq
7oozTJARoiqAWN7/U3kqlj6m4GfA8Ct40igz3QzgyKkpOGnrdzm5/OBBb60/MLgJCkk8T5waM51y
JYbD00idVT/W02urJ+H7baeD1V2zMe56/oSjNYQAwYSkkY7hIhkoz7oyN2DFVKU0vcfTS5YbmOBU
LTyOXRZ8eq5XIPot8wommk91A/ryEOv62EWW+ajIP9r2tqo/XRZxGqj+iADJnbYiw8vY/uZEgCa5
Yg21oqGZERDj9rkpqtq1kjL3UB/HUaG1uZcXVhtdFnzqIb8Fr0ZFn0QzdYOnQJ3k1CikbJQfSf0A
Vlx3MK6nbw1kXRazZ8KtGO6s1RYgSqSOtpFaxOkzqWn81SClkrrARbNeLsvaVQn8Yq+8eshj67nf
lI7asKQ0lXr5sVQ/5Bj2Zp+V8WAOIu6+U4//Y7n/xFj8MrZSFDYwwOMmUmTSeb1h9m5lm73AcNxw
6W8x6FogUSLSg1OU04ZZQx93BbShzRd7uGV99SVO0Ptm3T+xTEFKmPqJuURmOl4TSiOKS7ItbFDv
6br9EVy6KapFr0GW3kQg0DE/k8rE8KPOBvLP5S+35yVvYs7228vMgQW1Oo3kBmDx6NQAnhKT5rUj
v6vI+WNUAz0TY51xMXkqZTnLSqOpKzOy8hYgDoPxuCQsu9V0lgnyGdcghShkszUm4iEf14uzk405
5EJKurl7HMdvcsP8AcX+COrgpPZVPbuq5+uuG30p91vg6sTIdktgqovXS18u2/Y0253/Di4VmEvp
tDH63pj1ynS3MZOPfYLOXm2CuapeGvJhIeAhFJQpZ0cRyhvYaFpDC9Ce+B0FaTCJbHdO8QSyvFur
GbEWbqN00LviVqYqe36/iltpnJeWRE3ITDsjKljzQYvnDAt3+Y0C6rSUjNdoUb1rnuW3STfybM6k
MkloRrXeiLokoxj0tmQ/00x6aMY5f6/DroZUABWoYg0JmxHcdRhhetFytTWiqc0Og5KAcAVLH7OI
y+jsAL6KWcsuDQ+v+GKnobOUxnZMHLwPDV0d1E4CVZJwacbD5Q+16xYq2iIymvRo/3LFgpmgHWWo
qRmhKY88zn7ptYzJMx1tBcc6Xpa1q9JGFhc/sT4z2tish0q1emBDekTXycNgvkDM6ltv9c8fX9BN
U1ORcbBlx32gIp5nPBRQgLOz6hnDAE64FEb2SRqXyquYshyIprHAUGoRIcGufoaMkRPcqddHptNP
FmvlgJKLQLBWNN4M7l887pm2a6J7JvhsF0VhU5ErUjDsWBC1K6soBxd61g2Hio6hMYkg086SzeqE
mAzC5RAmA7/HqUaNPoDjMK6qSG8MgtV2c3RBQC2ITPu6vAlZ/31TJLBO6mo8p1RRT3QvaQ6YG3N1
4+dl3ztP3lDFRC8X2HrQBFO2p1Ikpckwr6N3j03+lcoB1THIpTgHLUu9fGwOAzhex/Zj1RhQs8Ea
MlB4TBGRMffo+9s1Nz+C7/HKRlIuFtG6R8PE5MRArxAj3bJtvbb+0GYfB1M92O3kL7GgDtv7jlu5
3Hds8TCWFBihAzVQ3/nF0JtqKClLP763hD01ssMZuc6mPh7KronGsksqNzbwFuImnZXQ0MoKwO7R
Oha99exFMJx1MJmgrQeYJs596pzFuVEoBmj9yD+Fidt+3Feu05VeU3bBZS/ac1VTw9UGpdE6+qWd
OlE3Gx3g8YqV+K734ybzi773qCJ6Nt0rENAAxHUYDMYybnOnYsiYG+Zi5RV6JZbt1RYQYvvYHWsU
SFaP3bXWFBzBXf94E8hfPdJ4sqWMQS9VuR2rD5bobWzXbpu/v37D7RGfE62LU/ifsZCucocll44U
1MmYahuJ6Ka9F/8R/XVUlODoVc4WLJRRlTvc7KO0sj4WwFGZ1el6cNhXOs5HRIEb7FYKLve79sMr
//pahMayzPmg2tl0Uo2sitiEETPDUo6VI6KS31MLVE4oOGQVbxl8QVDIa9WY5OSpSvF/n6pUqsEj
QGJjtiKDdRX9pFdyoyN8ppIyebSXp/bhsvvvHDUMwmNkHDyTaAq9wixuPmOPufusGLAXqU6ROeJx
9TuuW60jIpPasaaF52G0WjHKsG5Jn3qLpfTKImmDjlOGHgneiJsjNXNHcJ3bUWYrRePOcqrpGAax
aBmVZfZRcz5gM9Afjdw3JVGHkBtJfA37aGuBtxzc8phO4LO13C5mwRQmPbaH/nml4ko9jNCtvDEr
J0MhevHatd9GHHfacoeCVsU06sjsbkp2bYmGeF7RA7kKC9AFIL3CZjDeK85KYLyUgGhdLiLnqYny
A3pZvuWBdfewIvKZQLxinxwve54OpY9CK1LxvyvgJQ0bISz+6gtnPwUTuOhF4W6HSznnK4Vi9erU
ZVGHe7AUu5p0reM9J4kfGu0jNXw7ETEN7cWy7TnkrKuiv2YO2WBEWTEbvkPU7KaeJgVXgaIQhBWR
KK5gTmqVDnRKwDMsywT9hkL1m0IeghG5wb98tHdFmSA0Rv2KtwYeeNia9Gk2spI+jQSPv505lPdL
n/ycrGr6i/vT2nLFGjueAcCIe/rFFLvtjdFq6VNvA9FdARHi7Nbxp8vq7AbLjRDuPmiOiVlRtcZH
yqxgrpnl0lL3cxuo1Qw44JS4apIFl2XuBJQVtvk/xbiAYoxaH9tmhkJEzV56e75zFno7OYNrM1GP
clcURk3WLq9torI7tWFfThqZ0wrX3cnR/WFkpo/BttJ3GJD6lHZuBebkBgd+F67ORiDn9OD57LAu
XxhIcGAnA+FaBdZ7Ratx+21tvzO1o+V0QT8BmM0afVqlj5dtu+ue0BURex3t4ltvSjv1qqRQI+qH
FUVi9qQe5EaUCT7hTuTEeMSbmNWtNgmu68zKaB2IsVE+ZsTw5dkUiNir7dbnPKCoY6Ja5/tdg0aW
pM8pDhrG1NT4HyWNb6Z/CgzidUDQ+QurbWRxX61W2lGtFmZg5rB8tvQUcEdJUAHA57KY3WvNVicu
TrEuwzijKekR+C0f9Cp2h7gP5CL5lNgk1KXZ1Zb6yzCnj3E7Cua3d7/Ym4o85bsCoJlBjXHoWJ+8
VJpFfXmZ6OGygjveh5E+XH/XEg8bU1ySwYB4PJs13GIw8Kg3ykFqYqekXd7vGuu+ynqdd9Am4W/b
sWRb45BJ5ClpJV+TU9fB21AaO15JnttEJG0nc55I40KkPVop1YpWi6bhsxbfWvEHDAQEuBu6i3WX
DV/LbhC4494dHLMA6D2qACY+b6DPaUlMbWq0SKpG147/j7Qra5ITV7q/iAhAYnuFWih6cbvd47b9
QtieGRC72AT8+u/gmfm6SkWUon3nPsyN6IjJSpRKSZknz3mtq0+CCDxsUAUdis8DST+5+l9NSfys
ho5OZX9MLOv9AXPxG6QtzuvZ1mPbxuVSS3nQkKbeexVC9HbEbH7cM0+liElJIqaumtqTxVNPHNvY
aJ2wYhDF/AvEOQy6uebCTZoFng4I33Phpk37p8brJlZcITb2B+o2/38/km+5fVoWlreU7Ym1dpK8
Mix59eqmGDdWoSO2zoizL3vF9FsQYJCSkiOgEvOQd39S5jK/MR1wCAKuV6boD3btrjW0v+1qCc3J
+HL7m2/uUmDn8GK2UTaVb9lpNxYNAJr01JQsalyMBywd5ran978bLh5BUsWUexA8axo8gjyt9Asr
tJv7mf4Z0/dfk0CjgOsRmtPoecryveCeRlMga4ZTU3h54h3aBKPo+0WPAbcOqQUJPhWN3HoaXF6l
UdSG8jbFIxbYfFmr2kkb8Gt3TX6y+ex71YkPYcxBEqXCGW88h0wwCusUc1JATJhyTJpzaeM25sR4
DvX3K9ViftQ/dbtV2SPZOS/vjYpLY9J+9/K876vSK08CJfC/2tQz412V0vq00FlTgVw29gAkhEC5
trpmow0nX27HhAjLSLJTqSVHpzd8V/yRO57v1mBSxLbo09ZPyZdu/slVXaXVEWn5Lkyv2+Ps7pLE
pUs7D6adWrwAhjzEyxMp/5woNHGFOPR9o9gI1/tt7dgRNCdwXqG5JuW4jBhja2ZOehIMBEbUuUvT
8psg5PPtBZT9QhXsF8gFsQloJdiiL/1ysnyx9apwQq1yMY36rA96UM0/jOIvOt1NvarEJ9/PJHPy
82TBzi4Gp3JCRnR/7E89+0rTz1CY87muSpkbtlZ5MN1Yx7ANAKovXZuG0bPaCa61gj+22oeZsuNc
lyHXd27/17s/47pOuF0Q4K88+YHn1XXHMl57Yes0pm8kkOMDGD+YNG74ndZB6GZMDlYXqxCxGwfQ
RR6TdgRZ7AxcU0V96qz8kGLA1EtVFeDrQFxB8BDvQdK3wW8nfUanTKEKMGj8ZIzcb/XZLxIRsNJQ
XV/WzH65w2AHhd817FdJAOmBJ1rqpallkpOY2KeC4Yr2owbjSMqWkLROYAC0NP3sua7YZ3KU6OjL
mZgBMYDrWXOL5B74e4iYNV6gl/ptsUGRyoYAc2rgoLgXSkD2VnJeRzMowT+AA8px0tvQjhh075/k
bO7/Sc79nh5WAZHy9XZQbrh2YUzKWXVsMmhrA2XgDoufDSeDAPd1SDC204uvt01tnm5vftnSdVeY
ZtzQGaYc9jyMH6u+8HO+j22FGdkjpA/sZBAsovKMg1uOkboc265zEy8cRBUapQfdHEyfdE4d6vl0
R8Aio4gOSb4JRXWMeuG0xkQbbj3rG/0yiYxM76tkcN2QYdYqAIzukNAM/VU3+ThPXh8UMXmI06U9
2Q2tg9otH3tWf9LY8tAA+e/b4JOG3DKNcuY+2v1Ad87sZrvFqo4VrwygsNs4AB6mUOym9XQ430y/
fjYOf4xQYTYMP/zyZyf6kreeEbsh1buPA3PCrtbuFjNOMFrs2NEwzvd0wK8xvClRmJZTEkxbmO/B
SqGtickAaR+nZcUxf5c74TrTMdIO3L+u4tCSWJ5+rYqFTIuGwFpSw7F16Z4rMFXX6sIN82TZYyzn
rp9Jv0NDzMfwB/VTXr7Mxrxg+m6IUTPRD7HZPmZFwnessu+4M6j0P64Cc3V6HcbDy5Ku2NjLH2TV
S1baFpxOvFfbHf0RVKNoRHr5yXQ+3t5qVyc2TK3lbiBTcaME0cOlqZJrraC55oYOL/bLYIUiMQM3
o3dj3t83uZ/b765ArEuKijSYMfG0vG6O6CMQl+BWdENRms95Mh+YO+CVWe7cAtSfbVOa/sREAKhr
iIEXlbqzfACt1gFRpfZ670OnXLoJFXS0RbKI+FnnRYAayG5l008y1fjOVtyemXGkl0ecJ1PZ1IYb
LhoLCOevnmAqGP2mKxRNcrBdGUDkSntjGEa9anPPDgur3gGaHroN1JAKFV5nY/evrXhkSbAL4Ikj
JX6qWx1NeB0/86bI0zCZkiEJhrHr2kPLazf27dbSu73Zdx1KjqOTYnYg0RVv4ytfUYIDNzJ6aphK
RjFaSkGUMYtPHFvCrsXBZnPEWjf0qHW6vR02zYBDDJOBQDbjEnu5HdIMw7VcNHaYWrTYkXwuAkJj
EBfbrWIE9teEyEVSXT1C2QG4F4y3XDXoeL1MeHUhmVKMNfsLCi5+l5HlvrMW/c+2q+wDIDjNQfCx
fMVbPj2OeiH+GDRreBK1/r2wxz5g5mB0vp7myY73AhxbTprcgSXEfmKaxZ+n2e0UyXIrNZ0Hw3p0
n71c0DtNLeC7nbAwFsDvwHNjuWFn5ve6lkPOtjy+cz2wW9GOA15dx+sF63lprmydmXQxtUMNbKR2
C0XFKd3N06xY9g2vcOHGzJmNRQG+UYoutGzyop0XOxTx/HMWH+J6fnByinOu2LeeStZ4Y0NdWJOe
uUntVBoZhB3GoGDbz3aq+bOT0SeaauZhzuNyL0oCDYW6afwe02KKI/UqxhFz586uP+9sCVE1F/gv
93ZoEO3B0Za7xDQel9ZTfNOrSjMyLW766BpB2WPFJUlrV2XeWHpJ6oE22zrU5V/18KOfgRoq+6Bi
3YNnD/s69e1S1bSSb4+4JYCuHdQBJlAF+H/SHi5QxE6WanDCIUtz3y2JCGbWx0+mXf49LzlXnKBb
5vBMA50V7kfAsUmxA5o+1nFMTIUzG+tjR0o0rVhr0GAq2+KJ4CBQlPA3DRr4thTn5Frlvly/YTQx
8L3uCWOwSlCQP9Z59weY4gtfpKUCRXD1xFg/JsYgCMhCMUl8jWQwREq7rI+fx0NzWus/Yzh/mCBw
utZ/DIW1q8uIZExKLt2MgXQU70GULaxkZ1vdi1Y5Lx6f7mcTUxhd6fkEBKmK/bBlFVz1Hsp3Om4l
V88ALabmaOJlzzX3yFpwvUwGUF55/tyPJZBlr5glSw+389pVwoGnAIt6zjrWApSbtIY5yypzEo0T
irw5WG6U0vQjb6u/OGjegdxgihL31ZZfzYEhnAJmo2Mdpa1IZlbm5VzEz8vo7EZmB14G3aJJxV+r
MiNthcGA3KkhcDiUDI1iOvQiWFgLXotZSYx9db+SPJJy6JxxCEyDHyNswJac2ZoVYHCsVqzSpT/Y
WjACTCVOnlWYgcj3cEygtkbNLIjPsnuaRKV5b5LwPYFwbUK6f/Pc5HpGYxHFQ763MZGQNumuLMix
0eknUkE14ba9y2C/ticlRwzHQtKC0Sky0sw8aM6gHesJ/O1ljUJy487iUOZZvJ8zZ1A0cy7T1rXl
dUXPjh2dsBJPkV5ECWUfZhfqroX4YRNcH5P8eNvJy931nymUYfCGQg3GlZws3Kwb6sXuoxrUtmbx
NJcfbKiSVuOuVdFubXv1ZkryytL4lCTt6pXrfO2G5EnoZbvD2NFucXTVhV/ll7SNG6NqsiIfRUTT
18Y7ipTvU+817u90R4XrUpla/T5bLXuqXSflTh8NlndaWiuspvKZ0+5YGO6dO7Mvt1dse6e9fcb1
55yZI3U2O0mp9RFq9S9WV31xkv5rGdPX/82MlDU6TNsteiJENJr5kVPum85yHLiKNVHljZTdG22e
AG6dp2h26s/gRfusx0noDMYf/5M3MkKZJqNbk2YRESmtR3sBWRL+rTmjIkUpQtyTqhFTP5pW1SIL
gpk6KAAVtsoZ06Wf7fHzbX9UhqRc6KUV+OtoISKWdHcsdv2cmqfZ86IlVzUGN1do5Tla5+pRYZEC
gZKU1zkx+4gJ9sGYnpzC/KOtVZto0yHQRKOTif7SlXgQppDZspT5HMWpF2gGWtii+Vnx+qhbrSrm
Lg/Ef3Me7mp4u4L1BcRdlztoGTGtz3SENiYqICcZtxAdNZWN402PzqxIS8QLi42pYYpocTK/nqJy
BANau/dy1afbXKAzQ1IKjzsMXQoe91HnNQFxyKEC2z7e5IpDaTPNnZmR0jexh8kCm0UfgS7Hz6qH
KX+YO+Gz6mF4H5jhvwUCIy2ajettUwo5z5ipPtV8iDIbGFluoiEdG6rjfdMfd2U1AdDMxKz7ZRTY
Ik+o22RTNLRa1JGXhYQ6UhxJJ78yD7e36+YSndmSIg7IX7Ckj/kUTR3du4wd0tkLG6FUYllj6q1Q
8u+HO7MjxVzsuEuKASukudnYWbhTktQ5QAYGkD0WtFM++8ksQMMzJP7kzT9Slz/NUBO57ez2hwUh
LvjKsIJyEazQZrvEzN4Q2WCwJztbF37ifm+TQ5Wopv82dzIedv+ZWvfg2VkYa8U0ugRrqMdx0FHz
UFWzYulUJlZvz0xotce4DoKAKO07DKqV91497G9/sDWcr1ftzQsp3Pkwu/0guiEy7B+uCCn7MTkD
dM0eQLSDoR+Ftc1YBNwL1/QVNqJLDmHQb0hRcx2ipYjvRKV/1PI58aE+/U4p1l8vgjM7kleOO3TI
6C7OjezVqk56/TJoiuf91toAwYb2KF011GTAtmEvU2ajDRslPfNxiw1aL93dXputLH5mQh4kHMjY
T4U+Ym1moDPz5QCWRb+f8lfTbWP/tq2tjWPrBJ0FUHKb4PG5DDWEcjfNObLE2Jjfl8bClV8PnYT/
3ZHcH9NGNY+z7dubPSlb5FPak2EUEI/MnM8eRj2nuP0yDOzoLO9lAVuDwTYN9HxRl0A/W0q2ljcM
dlr0Q5Qb5g50mY8iL99V9v4n952bkL5eDbqXvgGtdJQI9oO07t2CBfKYrhJu3lylM1ekrwaiv7qf
bAsJgXVBYr8S59Ft8URrdrYK5LO5QGempJMd8UDMeqmmyJ60o1v1vjvZP3rH9Xk2vtyOvc2tdGZq
/ftZmhu1HhBRrYKSVJsemGke7PK3ttKZiTUxnZnA289xRImbUG+lJz35MI7eq1vWB68zFSCzrYR6
Hgrrdz2zZOpOXw4Gvptn9nexNr1ibioOQBdaBjO2sN0RH4Cw4PYX3Mqr50alvCq4udijxaZIY/XB
aaHPZdh3xKmOt82oYkJKqw1KA30M/upIn/UnpxkDy7D+BJTIL0cVsHXbI4pe0i9enl+au2efceHt
4A49TKGtsy+613ZqHgtbC3/HoTcr0nerYtDmmy72U5Lku177WFSYH20nzIB5igyxHeNvlqRPp7G5
r6kNpcRyXIKlAHbOUJGdbCYHsnImYfYc3UYp8mqmz4Xe6SIqqyeT1H6Rv5QC937vRMlvnK+QSvh/
U9J369hSee7UDlE1kZ2upTvXnR5zN1Pspc14OzMjfTTUMlBiIwC4Ax/yAB5Mv/W6sE7XgFBR5alM
SbWAuuZmH4MLM8rAwG0th8nO9271latIqhV2ZEI6zJY7bePNA+RcK5/F7EgBUAPdtz8Ys2KR1q8j
X+3OFukKdgfVvg4C56hZmt1Ho9L3JrFOGDPbxxW7N+rsxzgombtU7kkHVNPqRoJuah85zrgvreJe
G73Aq5NDXrl//MbefQuOX2roZxmCLa6A3COCAwivA19Gv8CtJQYjdKLqrqicks6nJW7ZgN6DiCat
/QAOh73VDugGJC+0sPf/m1NrWjxzKpm4Zzma10e0etLNOzdmPjFOZf7ld8wArYPxtBVOInnUW7Nb
0gzP9qaq7nJKd80ERL3jPgFG/jtnBvAj/5mSPNKzjCLzoUI5sT84NF7cYVc6URerSkXbi/RmZ/37
2ZfTwGtfZhPe7Q0YstoqPzZW8Vrb/L6ZBsXVX2VKyn4GryfqVnAJKMVV0o78zPtgfK+62K9r69mH
k5JfgkLrgoEREWFM7GBx7ZDl7SdvpD4qWIpX87ZDmLJDjQ3rJPedKMmFpVE8lxZi+/1snBrR78Qw
BoA3KUyty32dlN5MScvkOknnVAymtDwLstp9zPXWX9z3jXn+eyEnb2akJYp1O+NLNwk8a50vrlUf
iE0Kf1rGw+2NpHJHWiQ9m9lkdymODS5AttH5A5r0c6UakN28PVCAK4CwALeofGosM8i/tcYQUWGl
0CH1HhqialdvmsBgBCjaQOh/xbVta7giWwNeSVXnHRavw/VR39/+WBthBjJ51DwhigSORVmpYHFb
DPqb3hBZ2jdhP5Weh7rQPodEyG0714uCOXcAdkAdCW9g6jIV9LNTaDXap881B0jfdSN3JjtRq8gc
t8x4cAPcpUA6YcT30kxTOXNnarX9PMW9BnW+pPThff5EOSgWb3sk9ffXeAahLCA2Hjrga91YOlez
OgUQ3VnoMzZQQOY64PMngkKNZt/F4uvo0N0cfy8b59R5uU/1/qPC/nr9udy2/2pWe3iyr4rnl77O
KLojP4g29bn3VM2f8Kjx4/wDWbSgbR7M8dlJn6vm4wTF1azzOTF9L/vZ0i+uiHQLQ5JGd0iLz4of
tRqVfhRYowBewQqAOUr+UXE/lEOfUfrc72hEgy5YZ+X7qPC1Y7FPDpriNnq9Q8BmAwwmAgrxdQXo
YEXDvLHj3rOTzPslZveFo+1uu7RlYj0pUbhEJwJ4qsvPrFUNSC5S4qZ+aZsPtNGjNHm9bWLNfNJH
A8vAGrYoXLpXI0liSPpkzqr6m2P95OC2t6sXgDdn7U4oiYo3NghwPSAghT9YnV9BfXYklxNaIBqY
+r8N9U/Aoj3+Cx/+fnfwxYACRAoEab90b2/BPjssJLOfNRcI9y6c6BBQVvvGcG8p59S2HMKiAOkG
eT9Mr0q70BhjMYPemjzz5TgVzK/ExzJV3NqvkqQHhDOo6qH4C8KrqyS50rpQwSjFA6F+oGV+KIf2
nhTHylTxSF95s1pacan6yo2Nyv1lsLHBKxvDNmnEs+zPfhxf2ilhfjqWijNy0yN8LoCwkcSAMru0
U7vpko+scyKgHonfxO63kVmf+qZ4Ke13P0zhE8FEO0yBuAjjHbKtGnm6sWFrMcAktByz1jgKW0Xw
fJUOf5kBZwuyANAL8uTDMrHMmnlMI8A+7wTaCzYZvs3gp4+b7kBIdq/xp260ftyO9a0FQ30W0P4V
7HIlocAnpuU1eGAjZ63+sfnAzXbPQO9128zWekFLBCsG/DfuhFISmmJASyZwPkbJyIKBaUczpV8E
vmVZVO99h+A7npuSQlAbjaEEdaodLUIbQJEnXrOkeHLnmYP/NlHE4RpnF5lvNfbrFKVg4EMl+DI2
RDtgRqHjbhRbYp+5YJnCcDap22Cp/wa3FQZPPUU631ww8OIb9kpwjsGMS4sGWVq0ubBg5tAf67j9
aADEPihZbiUIJw6k1bMzO+vvOEu0RcNzklatG9HEOLhLNGriS5Vz3zLYzqbMb/l3Y55ehrkIb4fK
1WECwzh9AY8DdxcO4jWUzgwni9b3AJO5EbQLmh2Jcf8dhjveu/euqL9BVFhxD9q252IcAHvOgibM
pb2sGnGmiNmJaDZC62ou9hbpQ9dM/3Yn1HaV1/utrQBQ7C+WDhsyV1I6WZapY1ZG7Si1V1qmevrK
jIoFVYGPauS6SkLgOl7QpcDUnUPResbAvJQpwWM3u45bx1Eq4mM/i6jTQS7hqo6YLTNgyUAGAZPj
NQu55k15I7o2jtwpicbSuE/z4dWr+5fbwXH98TCt4oL8Q/8lWy3fWS0jHwHwNd3IEdw42t+NemJ+
kRa6r8fgerttbF35y829GsP1GABKXCvkpMWrysTQ24xIpN1wEGP/ipp/qgj3LY/+uZyhiwSlNykc
7AwMEkWTuRHkIo9Jomtht6x1/YZ4D5rRKKxtLRN2Ft5Z6zgFFJAug53V1VTwdnFQ0UhLUP6B3wrS
d2B9LU63v931aQZ8DcWVxsW9EGEuuQVpmgkMHLrz54h7O4i5A4skB0iuBENdHkzn5Ipplw3Nt9tW
N90DreeaGU0QdKx/P8sduUd6DRyKdjSO2s4w+hDirBAXVZ1mm2aQLiwoMQBBdLVmll4ZPVB/UbXq
/jnLtG81+h3AL/+2O1uxARijh/IJFEeQji/dWZkaZktHbBBz+rQ03fcGTCP1EH9tzFFRf9pyyQVI
GG10AmYG2SU8xNrO9ho7sjh/mPn3boKqElVxF2ztKMQdbtUYt8OWWh0+Wx/LqgDCZ8KNinxp/GSx
4l1dg5j+9mfb9GV9W64fDcyC0mfDtwSz61jY0cyy+0obAmbQhxLotdtmtlYHewg3axxSuCBKIR6D
ND1Jq8SLel69iJhFzNKAFRa7odAOt01teYSJQIKpIEwpXmHWymLUIFqWahHK389Uc1rfi8fDAm3z
23auz0I84lALQlcTarIIh8v10TSvQk06ha5N6xg+tLW+ONCbsrPhvqp56EzO73zCM3tSPEDTOs7x
FT2slFEEnQu1H0gP+wRI/HwYFB9xPenkdH7u3Or8WfClxuTl7eDgRsNB+d5pcTAQ7es4zCA4zv9O
y9cOvdTb33P9/bdMSodvgYdJVU2JFhlA6lIM/0Kkac9p69tj+f4NbKwKQfifuXY4Je8mPRWjYXZ6
tICZIClMzJ6zg1GqVkwiB1rvhatqJaam8WZF8pPH5Oyqo/aQlHPUksyntAymXD86rAwEooPj+pLo
NvRbtL2g8Z70ZsD4ApoNFQXYxvmCeQbINWKLg6FLHr0RRTp6c90aUT6h51UuMPNU8u+LU/lTXQcY
svDxQFWE60YEwShmSNEwwUaUJcs7KICXKR64ke6OQbbkged80+eVcTmH0ta3ev55O3w2tj1KUXh3
oriCTCN3Xye04JfKhT3Ru7vK+JFpCaixP902sukUwgbTWoga9F8vt4XhaVNu2JURaaLe0fFDpdW/
yirj+L3hB2vIFNl54wyAIZxpuGxDSkYuEZQccbWIXo+qeNqVbYsBH5VC15ZLoEbAHQcTaJg1lrYd
rwiPZ7eao6RsDiOaASRJgtlL/ZqUO6jV+PhZCq+2lurc5BqvZ8ll7AtweQquY7hi2GldIvxGK6HM
q5LDUbgm8w0lGY62IoadNO8+mFXq55n1TJwG8gf1vZawvcFUMAOFa0R6u/dGjJ00tXqkAUozx+nP
1rHvCYTtFLtLZce8/ITVkIHtQEMGswjkMWvvLqvNwClV6MQtM9hMgNihnIOimBTv7gwZ9nYulqjv
0n2lsb2oul0jVMQJW2F+bka6hEBNhQtt9cYui0fA0r7oSRve3rkbb3Sk/HXUEbeQdbhLCjrmdURM
BjeixV2CAqAtZn/t23Gfte4uHqu9iP/QRyieLCoCpc1v+GZYvi1qLrqVelkvUYuxfZPHPvBIj8B8
7n/HQZBrm6i7YTT3ajjX7K2FidoAILJ7nEsNNHuvpFxCdH+PYwVC0mGG2mfIDBUQd2ubAev5/4al
DOJ4IJ0yDBiOl2rnZCXGVr/WELaPBT9VTaA5KvXGjZsCTu83g9JS6jwzgKpGuFR02SUpCkldAi6e
Iog1faf4qpuh+WZLfpuZg4a7X4OMLzJjz2PnqzNVJ83NfNdN99QsDlnaPywxoFjF3TwkoWkPT2VW
+knV/0bWxB40bQt3iZXl43LLF0OOIbgmIZGAFsgxsZ2+24EXu8t88MAkvSKctu4M59akBCPMdqr7
DtslJsO+hbhdbzaYSU58MXu7GrCmIvm7xIjy7c+9EUqgUbNWbWhIpoGw4dJH7oxZXMWtGaU6nQ+k
mOujS2sD06XleAB1S4nbEpvC2kpwibptemObYnAXbQU8iNGGlQ8LGi8Aewwwjd9AI8Od3EeQwmL8
s89UZC0b8QuKGzA0gIxilWpb/352/k0D3lm5ZpEI9f4qYMO8r3jxzI3pfmjLTBHBG88U6CyCXxbc
PTjgZS2/Ms8rvalwL5p574/eHz2KQFAJOhDx3Gqq9dsyBoTl2hME/g3FhUvPRhfjpuOMqKm6dGex
Pzr9i9Oxu9iJll5//xGIMXLd0VFtwu1Ifh8nxdCjoa3reFLqnzku76AM+oD6gMLMRgLAnAiAg2jF
6DgJpey2VIvDQaRhRmasBwtP9gnEmt8feiurjOugboGLunTKJrqDMQPoYke5yf50WLaHgg162ZoK
pbrtypsdaXUAi9VBOQI7nds9ii4me9ANq3T0tvYRHt9wBUgJcnUMuaRoqbVQ3IDS8YDhsWM8mUea
q/LTphlUG6EogeDGc/Ay0pgrrCbu4EtRVEfNJv4IkF3Jk/D20mx+MjwoCCqb0I3xJDMQFakmliDI
DFzCc6d7YaNzum1i0xPcSZDu8L3QW7r0pHFyIHLQB4pclqd7ljim3wrsTIzyG4fbpra8wY4AYT+S
LDrDUgCw3Oxzp9RJpCd5eiJd697rRapSGt9KAmB6QN8ZmAicU9LRAXb3fh7KxYzK7kee/6y815F8
xEQ4ad+LZUI5CaS7NnoRa33xF43YWR5lk5U1nueSaBiz9lCDHX2vdb2Nszd7rwDlWrmCaPpKWopT
AlXay0UCWNSDXDQO3x4I36OpZe7edqt3t54vjUinX2eyecGchBV1pZU+x2ldY7BFc3aQZ4akTm6q
xJ22wuHcKSm4O7PODWcyzEgw41BWzQeDtgoRs62j7tyEdFWjTgVdJ/D1AESXPWA6DCyNziMmAfap
UgRyK+xQagB7A8pxICGQlqjI6FxnlW1GrpY/TRA7Qk11X+l5hqJzfUzi5sftzbRxQ1pLpmjjgHoS
4vbSajkYkl7zthlhumUdsCPcH5qs9iHdEPsux5UQsjpJ0JXTdKB6Xf1G2kD7CAca5FlAbCQtXusA
dVG7DY0sq7H9uZpnvwUPtZ8mwlAcgVtfFt0w0HfjYEcFScpQVBOsIS1Htz01bJ+z+WvusO/tPD50
OdjfUPTf3f60WylxbTGC/QzKyldlD2IvJuYFCxqxqYkAAsDEYplC/MhQda22DKEeDVLDX0SsppQQ
F2dJ0WhHqrJFvZ8FhJtr6w6Ysv1tf7Z2gYtrCrBLKLEAO3CZPfAyAzVMauDBMpJdOmr7Ni+eMMUd
9K2KwXZrrTxwY6Mbh8IMGnKXpgibmwVNdiMasVS6/gBJYH9CyW2hX5NaNUy9xphUskVR4M2YFBhQ
CSwHSAThyWnFAcNosBXnEL74KwYWKCPdXqmJqDIo7XFr1Cxk+MGIcLY9zCwqli5aUtvP8ybIxUrS
ryKo21o6EM/gmoFLBoJROswghjqsOiLIka0ZdNkrq/cjjYNlUpFWbBoCXzOQQAgSVPwuF24W2cCW
oSFRW07aN1DVofxG55ag0d25FcN8ns7/uh2WG9FPVwFRdC3ReMTBdmmyz8hcaQsnURYzGsTDBGUb
x4R2uVb+xg6g+voOAaknphvlKqMzxqjvDxpMEWvy+5E8L3k9+d2Y7TuXv7zfL9yn4dUKQbp6KTtD
miWxh/RRm6APBUEHEIP6BF2b9wlf/Krv49bxZkhas4yxOkMjEDl4wHPETyfDitq8Mx9qWiY4tpdV
NyT7+/3eQXAJ9zfc4NDblzbdqNsFVL4Jzh1TeyniIcAt6MAn73DbzEY8QlIZJwuePBjldte/n12u
bCdr4l4XZhS39s6xl52wvW+a3URe3CnuPVtxiKsVYnFFO4Hs8tKUx1mn2zU8In0ZigLy5YkV2CwL
b3u0aQY4GbgDWgE8Gy/NjKOTOZUZW8DbVYcEaKAkEfs2mX7HGw9zHTiYkO9lqlBrLhLTXDQrKnR7
P3f6AYIUe0c5OL7lDWi41ucPoGJoslx6k7JJtHaO2GsLlGStGvqObegtjiIMNs3gHF5nNzHc4a1/
PwsDQkQHWEdiRFkdH01RnKyW7Ctkwdtrsy6xdJIgAt7MSNFGUydnK1IgGmMzC6bG7SFmUamItzaO
D0BuAOsEYBxPehmsWtPO5nGc4yJTJ3v0ePzeEQ8pswo/NoejWc9Bz4mKomNrI9m4RYAAVEcjTC4g
tCNrdVtjVlSnXNsV8bKHqGn3eemX+IlVifPj9pfc9BFjBHhJgj8Woq2XCxZ7kJ+emgTJr8q95zbX
58DMUfKmdaHt83GZ7vTcyU+DkxJF2t129M2ydNfXgcYXzeyY0Vi4DzzujrwYIk2bA52b/m0nN8MF
BTT0+9Dwc+Rnec9LDpzrQCI7TbTl6OnM7XxRap3Y/W+GJJ88D6SMWemaUYMCJA7jFJepIvmfvAGi
5HLJMs2iUERzSFQMBRCf1KwDgcSsKHBuLg/AxnggQT4Cp/6lFQ4239kcLDOiOcRwMPGPUD94uXvo
ExWB92XSAGoVE/+Ivv/nbJVikMylpwERZodjP4RlagbpZH3o006RNKSpjP/soLMOhTdkdZltBGAB
vWiX/B9id6i5H1bVjSmgh/LgKVU3Lm/W18akFDXWbVkkXWeHGTeGYNTzAJqEecBs9PZrDpZ+T3u9
HXzbn/HNPSnFk1r3xobiM1a695IMmNqz+oeEu4o3+pYZPH/wTF+RpFdy9SPpeK254Aj0eJ8f6Gjn
H6bG+zilmupdd5mb/vmEuACifQFcogMo8GUIjnmm2VYcQ2DGy6xAn+yHrOpQlW66hzLvvzhjfdIW
Ff/O1rrh3ALuYX0mXzFZi4SOpI4zfEVQdD55ou+D2eB/e20LIEKjQy9+Ahb5/SsH8ANYjEzwZl1x
q6ImteSkSOJnpwup+cjYbqCKgfbL7fzPtzw3sabIs4O5tuATx2siLCZQgI0YGNNE81IaGa42riIL
bkUIiFRXllhAFNGBurTlQHXYjevUDpeiwn+/p4ZPMuZBXZqoVMA39zSm1HALdAhuabLcTJG3APcb
6zaj9p2HSZzM+8H5gD6t6VORg+3/FHNrl7DvJftqWO9jJPj3s7pA7aCxYNuYarl0dTRKlC4htRhW
eJrkbhV04NHx8TCDpLanQsVJTen/rGH+F9+UgoZK+rCTXafoPXIQKpd/jhqmgQ/QlfKHrNrFXh2m
7aOWFX6hWeHt8FydeLtt/WsWkoAgG4Y6ElQrL52kJMt7z6vtsNahpNOWn+c0pNqq3Ve+zgUJCn6v
Lyq2/k1n0dgD0gQVOghySlUQwo0usUlrh70T++34aHX5V7d0A0N7Msy7WG+PNG33ualqFG0lADSn
sU4Eb1AAAC69TYgougH64CE0JecT2HOn+2bQx12WkexQsro/2cPiHG9/4ssbyq9PvAId8dLFsBpK
7pLRflnBtZyboejn0HWtHfNUlEEbGQAE73gvoYuIRogsayJob9hijL3nePkq8lNdzbuUfNSH7l3X
k39cObcjZRreWCzPQbUVgv3vExguoplOChMbCQau/B9pX9bctq5s/YtYxRnkKymJlB3biRPHiV9Q
zgQO4EyCw6+/i97n3EgQP+Hzvg97v6TKLYCNRqN79Vo47VgLdJdkrmatS5YUjykrrsrUQhvf+IJj
6IP5rfpy/bNsOSFZJbRXtAL8UH4CLJiz6liFKwjsQF9bkNHk5a7Lsz8YXf9QmX9MFLCm5qny8/11
w5sfay1prghlC++Pcycc/JT3poe4YhPg4/t+Tj97CZJWOtoGmup5vXiKPTU2N/XEpJSFdQs6dKBd
xXO6pY/p9AIBLTw8gsotw4V1d3Vj3zvASBOjCr1JYGa/DeflwIGjz2xLdSNurR+vEhQLLcygAYpz
vv4xhfOkC3HiopzIHgzWbZgTWh2ccXACzUJv+vp+b6Qab6BcgB5h80KLBXTKgvmF58RZ9pInuEU0
N7L6JRggi7AsoemrQJZbu712iSBljroTViktsEeHAcOrZmxV80uv5Q8lkIKBnzSKhW3ZgQQLBAGB
kViZz87tMIukCaqI/qMwSJQvTiSKDiqEqjry1vc6NWOem8mZYDPzejPWWPaFLeleTwlStqUJWM9f
r3+rjSXhEgKTm7VeSRezI2Bn9eokx5IqHrfd/1e2pDIhLWdE8bFdwDET602+T5IlcP3pfmhUcWzr
zJ0tRfKCyaKTcJhhxlChSF9af/Ahe1bw/TinelCSBkw9OZg6eWe+zHphhA11BlAvJ7/mseVhKdIa
bwnvZQFueH99ky8vJIzir4OmuDFc3PtSAEotWno9+KTjJEuqXd8C+ZxwoaqIXh47FNZWVDXGZVY+
V2n96FZqrtnjmNdgcdKSVz0DcVm5Cs1lscGSoNV+Xl/WxYcFKBElZVSxgZzAG1AyaPbDCumpzbiB
2tBOIxbU2DA4AfK3UsVhdrGDbwokiF7AM2PaWc6aHJHPg+VXOBKNTe4ohLFfoaqXKr7TxcGDFdTB
wLe7cqlguu/84Pk5IHzpksIKngxNZsdFtooc6ynYVn1FLNm0tQ6HoxRmgcFd2jxwonWkIQk2z9GP
/Uz3Ned3s9MHOVMR61xevOu6TmxJWQT3TJYRQzNisVD6MRsw6mTouXuoc/FkFvYAdiTt1edA8dUg
X98zqqvA1FuuAtbEFQoPx4SOwfnOgqHeYmXhGdAwG+6n9gHzXZHbqPBWmwslKEqBNBlUERdCF7nP
qwbPCDNOPTJAmokUIQAe+b7samiVORz0CA7rA6vhPJz1Uovrcp7+hROtWQ6QritsRS6MlDa4UBHl
/McS+Qyy/dAvblv3YNjN7vrx2zoTp4ZWDzt5haLUSOxWy8zYngzgAytN7MYyf/87Cc6DKp+LxAnj
oBcKfk7vmA3oL/THqfV7oMWbMZxY1oRGnd3Tzth77vLHrwstMqxaBMaigrhePJgk+5LzitbqBndw
jXhuaxYCjfTRX8SOjN3NQFMoAuM/dGruJvDZv39/0cNaRRLXwGquPn2yv76oQAdbwjABme/MnKhy
VRNgW0HAw3MX6TDwDADtnZtopr6AcjLBsWiL2JvIoaw8dM4eZ/LuFAm7iLnvFU2H3AU0N+eW8sxo
O8sd/UddjzGCGpR+qPcqZPyWR54YkUlbMRXqg70Bua4L2HoxNd+XyVZ0eC4uuXUdmJlDwwpzIKbc
ehmc1jYEs414HMzkGWi3bz6jzhe8pJZotpM+BIP1sC+plYTv9wa04vCABswFNBjSBs7W7GY6uowx
mTN9Vyd1GjCt0I//wspbrQxkM97FHT7lZdp3mDaPhwXcAyAXnMdJ8TreDJI4xmgFY2ZTR/Xx3BUq
itl8TnCXkqkJJ908JA59nrv83pzzh9bxDtqgPQFkGnEQtF9f3tZZBsESknRsIOaTpAvWBa8HNrc0
Ucf17w2aHEEeuwMz1V1Z6bulexoXM/a9TmF16/I5tSo9xnrU49uxwEFuszoWDsa/bPF1sab4+uI2
zKw1DmQo2FjU0KR4UTC3zqcBd1zht0c61N9q4R8bO/993cxGzICZddTKQDhGZfX883UzM70BQ1hQ
ZLZvcZ09eAsNi6699/n89H8zJYVeLsRiYsDbiJlw9gYTn/Jh3lVdDpJsJY3r5rJsZF8oxa2D7NL5
ohSSacN6vtis71r9OZ2H21w3IzrQ/fVVrd/hrAKHMhgcf4VCoPR3kSTMU5+SfhmN2LKSr/oEVDH4
v6HPqwgYGwuCmVWuDQ9GVBLXn3FyfZgzHnFdKQxUM62Hwa7xOM1fhXdb8fcBZRHa1gUBJoukAxM2
mHw8t6SnJepELhY0Gez3rJWvaJMpFrO5Z+BmwMdBuxtPmHMTHtxgsbwGRyhNbwQKCGzK4jJ7Xyv6
n5UAPbUCPSFUdkG1NXKfTPO4wAkgLr1zCV5vpfAUV8jGLQXIzV8jklf7mqiAJh5wTq2piRlmRHdU
d1Qj5Fs7dmpF+vxVZeQ5fNqInVm7y9sPI5hW5q5UwHC3nOzUyvrvJ05GeWr1VYkbt+4hDo/BJo33
X3V2K6b3Ch6vTnZqSfKAwrVHynB048lj8ViNmGey/IDM7l1d2aqcb3vzCF4KUAE00Ws+X1ara53d
1XC3PBn/5FpbBwu5T6gKWby5e8AoEczYoQEg3+ngTKmQ3LZGjGsSr4K6vbEq8sJ9HoFr8L2dvnX/
/tqSAV/O0KEE8+YPQ7NrPS3oJuNeGNmn9we3UzPSztF+MseMYEmzXkWO5n9aeBKWVFdMcW+kYetQ
LN5ZYIYBqkfyBnMyheZD2zvOHZKAZ9AZwIXX2FCQAReO2y1J6PPxWzMK1aNn+5MhgYVeOiKr3A5L
kSHMmH1Cipn3Xwl3AoxjGkGbGQfa8qfre3lZUVq/2TrWDOASCHDkRkKuMcwbmzjDlYsCh86MBwCw
cuTO9mNRMfcZygHu94WCAbW0Buje4zYILapVN4mP6VqLJlqo6cuIIVGmIkjZ3AcQOiAlRWeFyGP0
EECbR28NYqNePc0zCRuQhQe23wVJ3SkSm/VjyhfmSh7xX1tS/lSMTa+N6/1i5M6X1hK7xme3Y7Z8
I2X21SIqws/Nw79KcqJkBnSVnEflvZeDmnwA1+BgRmCM/rVyPFi9rljVRi4Kiva/ZqTQOZRt22ha
YWAqE/osoOe8s+i4S6v02SuzkDX23m76cOzZ1+tetb08sCiiII0yk/zm64jGq7T19dgYxdeiA+xK
TDRAHFJBWzYN4Q0BIBwqdOCMOg+ibOprY8k0PQZ9RMSGcccJEkWrPFxfz2XXeD0lPkhk4d7oLLpS
QkrtpCbMEP5jsy/ujV26X5Egw84+ZHumRIJs+v2JMenyNv0MGG4AkNAQ04PcMQ9kyT471eeK2Kr9
28wTTkxJ+4cZTx9DYdyIM7PRV6nb5iAm5VW39Rx7KxYhuULr4OJhmfVkmMsEn8kRTQgu/lCkXh70
jhs6BUqdrrc3ljSEjjEmtP399W+3tZsmHhPwDlCbghfr3EX0hnJjWqPpGkUYlKTbzvvsgnhrQJ/m
uqn1T8lBBKViIBjwbEFjSDLlowrN05bjVI/PrfupqL+U5ufrJjZXc2Ji/feTZAgNEu6MHtXjruF3
ueMBlrnye6X7yVCNZWyactA4QeIAtzeklNsGZ3ifOx3eELP3knav01KF/lD9YJTuri9qa98w4rJe
QqAIukjuuVgMhxIsCkLToe/2oeb2D2C8U0TDNYbLn8dB3o2++UqLJgcLEzqy2rxk+qPf6iATrYdd
RVJw92GkHDi1JXTMYTdYuqpYurm6E7PSJ1sQgCHfQfQ3xAmO9gOQtHuHqgie3wa0L5YHOAAaFrhW
Lu4U7kyNbXeofWHM6nfjA7QziB1P/KBlwxetygI8CneZ8Q2PrIPlqGY1tq4aUD//r3VplYPfo67K
PT222COF2GxuPxf0pSV6yMwfOv+mdZ3itG1d2XhyYkQPLFl4V0kxmYG7j1gaLFZpv/OW15F193jq
oj9j3entonAeY8t70NjCRBbIn/A/Ket0Z/CKMUAM4qEfP7TuYzPGk2YFTd6EReEdSLfjWhoLTo6g
SQi79sUGzAaRLxzGMdQwwrX4AmnV4/Wjs7UJQP+CWAX6MChhSyFnaIoC0ta5EeuJHTZeFhbJ54JP
4UD7QPNVpDuXIWFlkkNNC6PK8DK5gKE3mI+xjG6OORCYQWsj9S30Yfo0peJuMfJC8Yq9PDnoJQLR
sPJ6rkNw0pYns/GfeDpb32uBj6zdmUw1gXN5BZ4bkVq3iV961DPFDG17Wn9sUpu96qJQoZMudw6S
LUDqrTMPKGjJ3wlCviSvPUPEZvujFiwoyu9ddnDe/2Y5NyOdQsDzJgwHWCImGJAfyl0xVIENvoFC
q8Bquc/tSfEWu/S/1aAPbD1AuZdNr07HkEPugZh57F/L5qEu+n3u/Gh4HfazSgdaZUv6Uka9aFOJ
skbc9k4A0d1mVf9zfs7Fgc8qUbFNW+B3wyQM6jQXeBI9bVpvKnkXN4x+aMQSVFkaODjc7mjvhYq6
9tLRsYt/rckP52YCmbcJ5Erkz/qNuZDbTBuOnDAFpvPS1c/NSOeJMn9MmxRmMnqk8z2rFZWay2Ws
0RE8ECATQHlTDg9akfGmyCoso/40jsc8faL83UsA0A7CD+uMhXsJyWYN8nRMLk+RIz5W2VOqUk7Z
WAJOJ1ovKDLCq+V+f+57dlO6QkSYcMiTr8KM8Dp6d1t8jQD/tQHetvMcjnJmLUSYIvIxzmv0t2b6
Q59vlSVTKeSgZIEbF0NcmGDHND4m2M/NdJhy7Qfa1hEtbkkSof4XeNYHVqtufsmrLuxIMUejGSgG
hrKIC/fWpI+lpajDqNaxHtWTlNecRGq2ZgEmvSoNAFu1wBTjts/5rLhKpU//tg5cbSuqBE6EIclz
O7aLglhiaDwW5leXxcxkwZwrwuWmDTA5oxQH94KDndtomtRtfTct4kZAeNa7SQ0TM/iZwsHeeFBO
UsF/lnJiRoqU1UiNumBZEXdzaN9MO/A2R0XEIvuz/tOPzF16UNVPVAuTkrFCNC02EM7WVL/rOQtq
10O+qdJH3HIF1OL+d/tWVzxxBW3wWaWPTR3ZJtrw3gsxgHaA0t+g6oRKyd7FBkpnh9XdPKU2NrC1
vgoUMk1+XzigyOu/NY619+rn61mcal3SEQIZsdUtXl1HHk+ChBQBKCmdsQi6dFS4hpSm/7MwBGkA
VQwMY8hFTX3ifp0Io44K8ztrphAPLY/9LKbPhv6NWJ+AIt1fX5p0kf7HIIIpwFOAFcpRqGkHDgF7
n8fAGuwW5wNgmuAf1gOWPS5Kzd5NL8SA83+NSfsIBlhADRwYA4uKsOKC3gD/cn09b8+Ki7N1YkMK
R4yCLB2oaB7TOxoNET0mP7wy6HbTvjqM8cwCRwU5UG3h6qwnXr9A86DWfB3fLH3u7XAZ7kf/T5O/
9Ok7exIXH0sKgVrbDJZTwTu86qPm3Nnp09gqChiKxRBpGM2ffQz/FJTHpjXvdPej330s6juRm0Gi
/br+qTZPFQYQAD2B9C2ws+f7VtntBPU9j8cj/Zijqevj24xPdPx53cym052YkYLS0upVRRvC46H8
OIA8Xv9uG+G/MQGJFcS+t4nw85UURTbqLmu9R0PbWQUYR15BnqaIDNvL+GtD8jK0/KEJCxh1nIqf
QEDt5/nz4BbH6wuR2w3/eBianv9dieRhBWVFmyWwMor6Bt9m1yT1h6bgEbjqQcDPwnZIg1x78Zo7
L3twQOmtsXrntSjIq1LJTU/8+1NkBllcWZ2AlAGP+9n/ii687n2daxFpROAVzxW7qzImXfzAIA+a
DexenFKMbBl3fqmFTj4eALvSQfJ6fZc3b6+TlZnn7kLzcnFAY1FHvf2rnX7Tvg4N3ocp/2BWTbgo
aTxVi5MOGnfyHvy4WBzrX+0ySpbHqftTJK9cmQBs5ZqrPNV/3MeTzpqwxiTLi6mOyswLap/twKul
2Dy50CO7qPxUHyyXVcuMCDUP2Y1h/u7AQeNAWrgWN+Ogh67WhsR/zgYNsu2/jeZzCkVR0R+0atx5
Rh5w4OXb8vX6F92+ddbxDrD4o8gmszPqgz7aqc3rqNsbBzeEbIQOyo4wDcXe2KNw2oX9qAg6l+ET
7UD0INEVBAT6Ih8uCRstbzKqaII8gQG+ycF7AmClQB/0+uI2DGHTAYpCjwAZifzmMmcHtP12nsc2
kuKl+OAYr97cPpa6SjXw0ntsYMJQv8IrbuXyX/345CLFzJjt1F6Wx0VThYOV3xqJUKQHG2uBCdQj
MfeGySw53RmLJRNLp2XIQF6t7q6d8oMuQjqpWg2XRw5LQUUMlJLoEQOwd74U4ogMDudmMSqAD97k
TwHHCE5jhVrGAkLTn9c/kcqcFFEskZmd3ftZ7HQRd4dgbh80zKl7RigQMq/b2vD1Vb0EA/bIUtGT
lkdd6op4TB+sNNZB+9OnXpBO/FM1P5TLBz3XAq2w75mpxSb5keOlkVTPmqOQgttY7tkvkMJMT8lA
ue9gpmBq96yBjPhvxLKoBfuQmBXx5vLexRnD+PAKvwWfueyUuQZ64iHT07jThp3Zs49uzX7y1P1y
fVcvzWA0A7VH8HlhnO8CUgd6WWuAZHkaZ0n7seHubimHL7VwFGd50wyaOCv/Nrq/MoiKlRorcw4z
ppE+DAuE9ArnduaqZ4zKjJys+MwCa2KWxoZb3LGhPkyZlgeOlSrylcvjvPIlgelqHf/YcEUhMB8P
Ku+4n9wbrwcF8Jg9oxq/r4z5/abcNxpVNMLAhCbvXJuhkkM9msReze9BKMQCF3y1kTbpUTdo76xH
I966Z9akDcT4L8Chtp/ERjl+oUAVBxgc/DPlJnItsA9f973LfOTcmJT01a2bTKTwEkBivUfqNVno
zUXYi8wI3SEH0rgwHjVSKELxho+A3w0tm3X6BEJI1nmIzPQ2AX1S5TxWFf8yMgJ1HfBr2P371B6c
f7byxI4ULMwpazXwkiTACSU0sJzypqoNGlaWil5ma0GY9Sdola6z3PKChnTMMPVbJ3FS2Y+gcnyA
OOKtmbuKetvW18JQI9rYqFFBvU3aN7ep0x4+kOAhsARmAvlejE9PYPg2eLRAQXBRyhBsLezUorSD
kI92SUWqJO5afo+3hxFM6GRhZFY1qi33SN++FWaA8dEAjoTQnnRttnae0mlykxhViTwQU/HRmJIR
WgRa4LXdVz9r/CBr7S6ovXKn5+a33iYfrx+GjZACCMnfnyBdpTYmdhqg/+EuKNEFc7bsU2rMQcGz
kCNRv25sPVnnxQpMNa/6IOCkWpUT14vuJOPxC2BhtGxK4ml0926bfISozGvNX43ebnB1u1W4OOVO
5GgVvdswEIegTUHYBEmFnAdp1lQywXUWpxi9peM+qcfb3r916zt7YUHeQPfBU/EPv81eSKuFjhEK
6wDwYoBV9lzLoa2fApIcU6eB1tRIH+t82HH+ZPBPbmruZn4jChESZs6ouhbA3brg9W1Dc5oCTcxf
aquGWsl9w29Ht9tnSxcthnVTYh4Ds2RlWMwRI2lUGs0Xqyh2SZU/GShi9L13Y2R2lMzpsdVQAjKe
HKcC1b/uhq1V7vKMf2jt9tYXXpBxLSihravz7pagJ+eR7zm4mHHzJODYvGuaZw8PteufYj09F7uC
oLHqjULMT54rbDwwJadW4j4OTX0oaHKTJSrilct8CTC2vybe8D8nbuZYPc+bpdIgBEBxW72UXnrQ
qL+fXjyiGmC8tAVuLQs1nZU0GQizNZic2BrMAUoLbepHSY8ZRr63KQO9FqZ9ACtKp3cnggTqjiAw
xEA/nicyXUdbYhRTm7CwMi+jnAWd5YVgSji4Pai2DFVt8TI0wBqwbOs8lr+Ckc+XRkYTnDwYdYiW
qQ0Ei1bRNAcvThUx72V/AHIbEH5Bi87c4gUhwyIGi2heRKovKT9maKQK81efPc3T957Vewc1pkw8
UfrkYzrUzJ5qWwEVvviK6y8AWGRlPV+fY1IgZmkloORKvMhfarSlm51pJ8ese1lcvk/5t+sn4OJG
gzGko6C9BEHPyht/vq86Hz1jbA0v6lM9BCfrJ108tz0o2iwjcCYDfCSqN8zFjbZaRMV7FYpbp5Ck
OzRtQLdlQ6cWfpPcml31YJWPaf6+Xih4Ex08AoHMAq5gY2A4c7LFLwsbYg3lrc0ghKRIoC4uj/O/
L5/qzmcYTqAmiZIpD+sR0qZoGhdztuvpfVbPO2viu4KowGAXh2C1CmwJaMTWp7oMjZ2neqEaNdyo
sOdo0Ze93VphCoV3Or9P3hRJgGRq/SknoaRua68CeRyJNBD/pCxYmsiAsEmP/gFT5cCXDg/Jb0B9
UeJAGLmYyPF63AmWt9jRlFeBSOqA6mbg6HfJ9CnR/1z394uIv/aXV7fwLIxcXnBFADtOMi+hVtSN
6WExrUjPVaPdGyYw8oP6A7IoCygJ6UhRPmY1ei02bsN2X9P21tCmw7tXARO4s9YyB4LhuqMnX8ea
HScdEMMiH5l0p4PMIB+i/5uJNXCcmDA7jM2Bp8iOCCleQVq00vwbX6/buPzw63DU32VIjx8zAU9i
BmHEiEDTK01+ER/fP7+Zoafk/RtTBsY3UawHAZr8QOh7fWj7Gj42LndFFZnQJhTZDcueOlBBXF/V
ZYDDqk5Mrf5xsnMCYMpu1LGqovnhJjcTHYO5UzxENmwAe4MEFsF7A4uBw6uxqkfiIuqHAYphaQ/N
PhUYY8ORz4xICynqhZiYx7IjPVvAvA+mx527GO9uroCRChhFzJPgYQ+dKMkJeJ17Wl16VrTQ8Zbg
NJpddpeMKgqCy4sOZlA0gy4CEiRcoOdfBTJr6FzjzohqjR5zOhypU8Z15u6n2WlDa3i0aktxSWy4
95lJaf+g4UidFK+dqKzo966bflqaEdE2+VD03UOZvI+deA3Z5yuUUqQMM3qFl852ZHn5rndI5BTa
DfSRFBUL1arc8400LEEcu4cZrfVR5YxccNHXyd7oDkb24/pJWv/UWXourWj9KScnqcqcIUdGaEVl
kzUd9FFbN+C1nT8uQzk8p7ZbRNcNbjvJm6gNcABAOp0bRIOB4YbArYAxkLz/sTTPrv51sL7O7WeV
P26eYPevKemta9RzCdZbC9vo9nhqzqO7c8f+W8+g1HB9UVu7CJQeWISR3oGBQ/KLkhplBq4b+AUw
VRiBrlKUlXiMj6YIfFueAew4RgnAcQMErPS5BKUFd5PBigzxzIBJyn4Czg0YYjxZihR5KzKdWpIu
pwoHPekHRCbGi6Pmz3uefLq+aVuf59SCFJUMuzc7U2DTXJGGSYVJrsED13NyuG7mMo/Es+Z/twwv
83OHs2qaGgSAtyjLKifs9X5f+Ldemz0PPf+VFubzwF6o7yrc/PriHNnNeda0GfeEHfXEH4GBnwW0
KwDScHxFQef6dwKK83x5pVmk0CCZTTj5a0rEbqCWYgM3LYDrBV8ckRR7dW6BQCRKbwV09hoy7mz0
k3RTpXm3uVsnJiRnGwwhzFzjdjT3dDelxn629lbxet0RNo2gDoU9WhtXMsKuMidCB7BKR0s3V8E8
oOoEsuAfZsJVmMQtS0hMUSV1oalzUffqvEobW8wORIVI7qdqOYBhHnprqhGErVBqgqrCAbMtLl2Z
4Khqsm7pwGYX+UP52GbdygNHrUADBXZAu+7VJtm3sqSKwLAV606tylduM3TDTBAYzBoswXOVQ366
JnaoCw+N/ql79zMTTKnIvyFojGmgi1RfT23q9eliRdbQHEe/vG2SWRFUt/YR7E3QGwC9nXsxV1Ak
5QiWdOo85lMKUaIZYgfC/t5jxGKmdtiBQTAX4+f3O+OJTZnIxR8Hs1ihVVG1mGFTk5siYSFLVMRU
W2cXpMeowa6k1Ti852eX+TYDMyOud7Pm1a6scQWOxqRi7VNZkY5v0vUmBwjeRuK3hK4+3Lmd/S/i
6elCpMuCzmmT1aBfjPSljIvlS1WkEd42intcnrR8S/BWkkOY2uraWAzMPmg/OI/dvv9g7PjOOy6f
/uHcZjvz8V/4wIkx6ST1iKV9mllm1CX9B2E/9dl4oIWKKXP9xHKGh+nDdToCkjkX/IPabJI+LXxk
eIAUu+ODkSdQBqiDzo7/BUQW6SQI6wg4YdHCBnvQub/NVuobOalNJMbOB7/Pb4ra36ekuamsdHd9
97acDoA0XV+ps1ZA/rmp2oVmk5VoVtQvqKGNdN96KjDOVhw/MSEPRvTMtNKha82oHZOdVoLOrfk9
KsEU5wEVI9gIa9DbRgUbe7f2184X4qR2XU/ukhy9solnUwsWZn9JNC1aLFWke9uUv84AWwCgrPMy
yB8R51A/ObdVGATFao1kR7O2Dt4yH3CHBL7ZHUy2POt0wpRg9+KVQzAQO2hBttvO5c5KoOk+8hCD
fClU64fJ+6C5ZeTVkD63UdI0+0fOih3mVHYtGnUUGjg+fvqCpqQ7IiC0KjqW84C9rgKDMSsrAthW
geuVd4w2kC01Fp4fJ6iCePX9yH7xsYiE8d0ld8asImg7zyBXcyjAw7FR+F8LWhfVYm6nmoXZmJjT
l2RuQqdzgC4/OkN5ELO5K4oS5eov171bgqH8YxQdLALsqA5VMrlvUjh9qzeLTmMKMVUkQ6hAmAV0
85o2xHj2bUbHEozh+DEm2yGzDMDlYe4YPknqeoo4dR5B3n4K5oohRIguHm5JV4pTGeXwxHw0Y5qA
lKQdAgrpiwYtkPy+nrT99YVfflsHUmwovKBhBFU22ZhGJwN+aflxwazvVdHfpw3/Vjd1BkYk8tmv
50DPKlUZRmpJvC1xTW6RAGCrgZySbrAmK0jfW9SPnXTq9lOePLGmvvUakwe+bh+pNX/SSXeoee+E
U0LvzAo8QOXwXRiAzEPP7ff1TZBG1t9+z5tMFh6VoNN35HOqD32+gKKFAi+TgFTL3o9+HjINkaht
Yl59HuoxnBt+mPxGke1v7P+ZZeljm80wdqLTKJhUIVXj3bnpT2Gkoe7+yMrnlmSKz30R/IBtAewO
KnoYkYcIz/rvp/UHO68HVxBQ19qD1/82x7IqtL3f+4agt+7S2e1DY3sdURXEz0P7fzf4r10pMbIY
McGWCbvgj//Z6XYaNgvTQ16OqmD1//iWf01JvmWzepzG+Y3EdQz6YYoKTxxSNH1NZJcDwWCf/s2g
XehrqjKplM78Z5UIXYgjcG30M853l7qsMHKML8WVpYcJBNGCugCyQsOYR+JZgZs+afgtOnn0O3en
YyTM03bXPXnz+578AulyEyIvWWKiV5m0y5EXtAYb+PiDtQ7ge4n+fN3Ypu+eGJNut0mHylxWY7m+
XezAGh2AZy9OSiOEmPJjwdKom1S4KeUWS+fFTn2O0ZkOzNiOe+gSM0h5hlbVFCR2/SkbiqBtmtia
ntzlB1D8R7wZg+uL3ojOuARXeB0matB5kRbtoVubmN1gxkbv79z0j++LqCbfUnB091zxNTc3+MSW
tNip7lmjJbCl2/PNYH3n+i9IWz1yej+RZ0hwvz84AMFhgcseE53gcpFSPDo41OumiR0dhx9ac8/Y
Tdf7QWopaigbTopnNFTgdPT+EHElJ81bqjPPG9kRnO2xyOadAWE7DJg7QSEWRVth62JHXAECCI9Z
C9mldCZzPgM0hkHVo+jyh3oeRWg0kLGitnPos/5OM7LPWV9QyDEmTmjbLT/2rKqDucjoAb6lEvCS
kxtknpgMh0CHDnk69DqkQOiUvjXYokuecr0MiPtEtFtf+zYYHzARFrjZw+i8a0wXsoIwgrcBghNA
FMjdpHC4oE/hdGZuHhcMMmGoqPk2MDbcsrl7X5fwP5bAm20jtUaqKGuoO6RhgyhL85itGezCBL1J
6GQpnHT1+dOUGutZoUZAW2PIZx0yO4+xZdmyxtDa9Jgl5X1XTXfdLN557GACXUicBEg+rk9U6ZK0
WVmVzPVgAt3bvvniFXgk1FZgzC/MLQLderkeUuTLcbVnQzwF1T4goRFWzpe06GaSuUaaHYnAxpUN
ohrzhLmbmlI1LCJHL5jChwJCDIVzFHd0OaKYiT7jnOA02D/L/lODUfrZ+WEYL1CmCd+9Kh94BUC0
QJADMUbJ8cp0yeoSKcjRmbry2NqVHRt1wg8u4YvCJy42ECAwHXZQArRNjPxJASVDv5gA7QchOr09
8NZ6ajCZl9hccZQuNg9mwPSKHjXmKcFMKbmesCAPl6eVc8xSLfYZ31eE7yffuOVCD71OxUO1sSoY
QRzG+Obq9FKoEA0hWSHm5ph5rPzedBZkGlLHuEt8X1VkvEia1vl0F+ovHop/eH3JhaukSoy6zVtE
iXKCguscZKuyVbEEI5k/0C7Z2yLbaciYoHeiOG3btgGgQfMXrxDXkdx/doSTi8yyjmVv7ep05w+/
gZLHbA3/U023yRSPOcXRUNGlybfQ25JPzErbCymKRBRlUh0ZhZqPST7OmLKxyBRMo6omdBGzVoYB
HG7w4q84FxmqiIzagFiKYx+LpcEQRW9m98zWVECvDfdEQLTWuuqqFPaWOp3k9u3Yl+BjwIKQzgf2
/AVhP3A7M5rHQ2728fXTvfXVAJJDVwxcPCtGWToM5TAKCE52/NiV4C5sQB6d/GLDdzbkoI/Sdl7x
RIb2fvFKxVnfWKUJ/7TBzGmgTCAjAr0kYSY0J6uj2f1ogcV0b5K0wVt9DLLq6foaN0yhCAGuW+wo
imuy2OasE9T7/dE5tq7wDgXJvwIeyPcU9Ol7bibOp7Gq2+i6zQ2vBIQMJrFIwL0umgwWM+zB6pzj
Qllc8yXm8xjilXijl62CcGfDK7EyRDS09LFMOZyVFSZzda+oj31ZFsGIBrGDmYfry9mysd6lSAqA
8bpg4ZpIrbG+qLrj3PzBm3qXZKYifGxtGIgc4PIrQuXi8gQJfO2Pbe0em9qNoHcRgNX/OWXZXvMs
hamtxYBfGeUp4AFQl5IC1QhEft3wVBy9jkFsAlJgZDraYCkoFLu24XgI+tgzfBdkirJOuN2jgkwa
KznqrDsOJdsJuz9kQw9Q/q8ed871b7Sxg8iLgaUGaBgwIle6qIspH426hDVST1Hniw8aaaLJbvZD
1yuaWVtRw16THdDO464B8v081XFghjgo8B1zwW5m1kLGJmp9M6xGcQBN8n1h/9aRYrHyfbzCa86D
AuyJ4fWyPQ2OXu6moqjSo16Srxl9qfv6Dmptf8p+ULw4trbz1JLkJdnc1DMmZPnRBSAvtt2+PUzI
0cNZW/Qwr3qmQC1v2luhk9A8g8C2JX0+oBAra4YE1TGBYqMe6uADM+lTbqs05de/c5Z4rzt4Ykd6
HRrc76ca+qTHCiIy/hJW+pSLu1HwIt/lnVG6t01X2eLZsXlOPjeVBhza+w/gWi7EVAw8lYC9+/wj
pqzGWCxkgY9Wg9p31/4Pad/aJKftfP2JqOIibm+BGWbWXtu7Xl/Wb6jEFyGJOwgEn/45+PdPMqOl
hlo/eZFUKhX3CLVare7T5ySuu1cge/E+I9DCujCh+Ylf04UMWc7PUFqKJKmjULznvRe15bOCQgIJ
7hb64/b5W3+19mGvTGoO4xYCBHZWN58ZaPwMsYC8Z9rJXLdWtWqyIkOGg+DKvv5wEx/NuhPr3qEm
5aov6Oh1qLX6UGlzRsB0unRi4vU3GWzhaQMIANih9LASVBYPlnYR54Y/WuFTWTWRk73zGrXjFBvB
0vudWeElC6EoPSo3wqwnhLXyDCgeKAZ+o6COxOXA0fg5m+t7tYjqyYU8Fdk5eVuWMVWEzghuHyi0
aymQOQo3Q1VYnE1WnilADksexmXtxKP9tZ52jG0cc+/SmLaFdPZlMVUQ22YeeGK9L4b5MHdPJHy6
7Yx7a9KeUrVnisDqCT/TXsYsC6MedM9AsAKOVMi9vHhvTVotreS4YWobJRep2OgknTBMzLhbko2x
M4RVC2kBAejs7RWuJ1g7bpdxjGi71tgCuWWYqTPvUAtiAPk11oGw/HzbzMaHvDKj7VeA8NeHBcKy
5XwXzvNi/7WiWjsL8mXjHuBUI9r4fbutrzborCApBuRcuwMyvw66mYviDF1dJucII4m55yaT6vM5
xKvYGYxv5VQK+awK239jUIta0WDZNeacaOvIPPL83Gi/9dWg0GyCwF3m9snA55K+47ZFi507cmMP
ICaFCQ28OTE77GpRFq0H6OdVoXXOW0Bjw6ke4g6b8okxNh9u78NGdL0ypUXX2bMWo+ldFDV5Rg+h
l4XxCA6zHafa8ORVCQzAICwpRLp7HWDROwyEX3D7DGXKQwPEh3TDhDji7X7H7qUpfAmg/df5biB1
9LIAMgvfWGgjzsvYRmQYI+p8noOHytsJOC8dGNUHJNS/wVtAT2l7VHAqSMcZwXOSH23r21yDJM/5
7k9/LzLb+Xwvc4trW9omTZXJVEgKB6XD5ajMo29NaV52SQ/FscIa48bYQ3a+9MBri+vqL/LB1gAo
LbC85lxDVaA8LSGI7Y+3PW/zA4KSJLCh3Isuq2aChEU7WSFrz0s+4gKSRk/RS2Y0iIgCVCDinjfK
hOemKHeuxA0XWam3bYwFwCUBibteXD3RYg5oUZ9bTxVg8yDflBEUb/p+XpkByfPtdb7o5qK0cWVO
d/6lzEC95LVnFcwRnSRISJeDgv6RqiLPwKtlJInqPhrkp1VYqSFAlwEGC6hg3/4de6vWHNZvW6Ns
Lay6AFDCSBvwi7DwOGaPt838rjBfXyDXy9Wc1YWYYIFKoHP2GNAWLo8N+y2R9wiTEakem/LsBO8s
s4v7UB47YBfGHuOjZepXHwe00/P8TnbgvwrDWBbLzsZvePUqnoB5brwdQ8vTXC4QlRH0hdueWe7Q
h7wpPEB1wDhptJWKbn+GdVP1r3BpSrtyBGjIvXytw3DHiPP8vWnssShtLgYauKiJ4xmMOvy1F4+U
QsycYT87IlPHIDgwdjRUzc5FvbUQiCch1oGM3MIj8drMYARzCLGw5mxjsMn3jHfF8tftT7W1kEsL
msMQcAaNc1d2584dpROb+eCDeZ8aWfboWDZtd5L9jWCKHP+/BWnfzatLRbNhQdmq5x2IgJ0EMwdI
TsEXQ5bxSNv5LTHkzqnYOnyoJaGxBdgjqnKaUVwVTjmxsj+b3Iu4D0Gt4Hsh7kK6hxnc3q7/DGl+
N5cQhkJ3xD2Ter4jTXAarerhD/ZrDdl4v6D7Gmqpm9OTUEEA3j37fv6WdvZ0WnxvgrRbNv36/7Ok
ZdtS2mQMGXxvLj7K8LOwEBfz77dtbO4MqpgWbiK0tHTgnuu1AzVtwz03s5X4o/+NZAaNqOdHFDDw
najw8qGJHgIBdhjFOPiBXlMsaU+cwsy987wM5NgxI4yBk7XjICyKk5UVA2hbQEaQ1baI0Mswd+pL
myftwry2c2rGoWLSw1o9+U5a5L1fue+JNx1vf9K9VWrbhvzLbYfJdc82yKFNkt3h/fnk2wVDdPeS
cFJ/2033fu5fJ/T2u3EXoP6IjhDIs1Dq10JVYBok7IYaSYtq7haLR31jJDzco/XZOGJXZlaPusiN
GijxAO7JxTlb6F1uBceJ78mv7ZnQwoVtN9RuvNVPcGtHJqTFTkjTg52MYM+KFitKPrPKm4V3tmn3
TeYdWWfd9/pXGz73W5/6d7RArUNLtmRodU1vluIcjH5cD0UqlDoqufeO2TjGMAOKLIClV4ob7dma
BwufAw/HuFRGiksLRCLZFLuVnWTCfm1DGqEC88uQzUBhHVAmbXdA2jO1lsr4eXDWZRXvFa2OPLB3
bt7NLwesCeSv1za73veWJmOqClA/sUG3ZSz+27FZ4mEXRbPhBRjMB0B67a6vieq1O1u9XddUdt1Z
KC8pWfjJ4ePr487ac0NzGIMheIBrH0zJkNlsdP1H8NUT+w9E59ezb9srrxF6X54HeW0t5pAMwy/K
HL2zGqFS15SPvPqOhsjpdmR7uSXXVnRnHkFLBcVwWHFb52z2kP6yQMCfdB1Ic15vau1uoKcOODko
sq+3RaIDVsil9s6TsNIJMzQO7d+UAFneNvMyG0LHFdBlAHttQL71lzmU3Ak8F98trPg3CiB+ZogY
4l/VGd3o6h1RQZ2EY0F3mmtbHxJBFBhzwDoAP9JuImaVhTMToz1TIL9Z1iYyZ3dNaSa3V/cyKoA+
BARizkpkDqlWzfGaoJuCxpf+OWRzc58F5QRVt5qdqgD8tx0jP2+be3mUVnMg5Qcc3McIlBZQR9Cn
gV9I+efc9Or7YWYE4090eHV16NqKdmDN3AJsjwHyTay7sHyq53eZ/ffthWxsz+VCPC2aQmh7MPMW
xNGtHD6E1kwwhdsBfWB1fvoHlnBi0fuEyjPI/67dXPUNJB6ysD2XFTu1rIiLGWBruffk3+is4aNd
2NGOE5O8njPq+OdGZBgMGseYNg06hwX8uxT2j1HULGGYRL/jdPwAefO9odzNT3rxAzRXLDGQFGQ2
FsoLmXhhfiiN8UCrvSfupgvieQO0OuDxiLXX39OEyzv9VHRnrxlVJMLZfRi5snaKX5uLubCiRdt6
BKOo0VUdajfqVJIqmvAOhb7CToKybcbxV/ITAu46bdNCOTSmYWDTSiIPYzEdqDs/CG/aGerbjBJo
8f5jRtsaVbdduSIEz+PsHWihDpNhsaiA2uUwB3vP9mtj/xvaB4ABMSnAfQU8yvUGBWALqTtaY2ba
HOI2bONG9FHff+2gMv6ao/WPJYj3YkoMp1lnUHLDfHaowqixlQl4HNS9PAkpD/KqO/H/zABZBn2N
Fdmoo3cwrUjdyeROStv6uVby2wIZTK/e6yZdO/ZLM+t/v8y6nTE0JTBuKf74qK/qbxMV329/sPXT
/1ezeWlCi0W+myMcNcpBLcq5y1WYDoqd6qo+dWWDvkQe7FHwba1pdQR4AmbCgcK7XlNVjX6GjAm+
wFyQCoUYCh93qh1b7nZpQruSTKtFYoSEOS2pHREaq6WIgv6urne8YOvbXdrRLiX07XMHf3NS0HPi
Vu+jYUrrsWsSR5r1KSeiO7x+sy4M6gk/ZmGnUdWY7Suy9oO5PEjEPGeiSZYNh6aed87Szk7pFD9+
D+pAQDnxGeviHsCrD7TeG4/Y2Slbi6n9mCuW4+WfVmSKydzEkJZnaJT8BIP5XhC6Dqz/83TgWcCG
iL8w76d5eu5y4MtNhAaJWS3RDcehAZ3rOO04xZ6ZdckXZzaXZm+JSpBUkP5OlUvKl/pg+XsawZu+
B04zrGtV3tKfmLSUXsunyk5RykiKqo3aJnjv4Tk7F82Bl/POdbFnTo9EfJn82vAxA57nb0KUeM3s
rUCXNiw4B5vVK8Gn/7dZF8vTNgtax2pxF8x9Qvc7KxIQuHEVDUMVGuikK+PoeG32l+Fhpjqqln4O
IP+cB6feyvElbp+59RDrARJo238/tLafcwe5Cr9i+NBzdrRn8Y4PcM2xDj63VZ70ZH6fl+xYeOrH
bbubR+PCrhYnmcv9sV5PH+l+EINFbft1yIt4yD//gR18cIx3+LjI9Fqgmp3FLVrfSgNPfWbNo+SQ
n8ns7jCIvSfxphP9Z0rHh3K2gEQBnedUhvWHxvS/SQlFJ09VoHnrnsb+dd22/3MitL4Bglp5bnQO
0rpvO9W1wkmDnPzNfBWDnfJkKnuIwFyGxky2c/Q3twxvILCdElRKXlQV2rldPANn0gNQIkch1azD
tw55ztmyk4tuhub/LOkiKriap7YuwDtR+H7qQEeKUy+57RdbcQxz0SBeA4oAFG9aUr2UJRlqYTkp
wwXT0W+lkx+lvUdjv17F+ukCoRMGjNDeRD6gnfPJGEqLBgLUMJOAIHCePVgEAKTWOQqMrnuLcRx3
x7U2V3ZhUzvRvER1YRT4eF3fHhu7jhvLP5jT3sjIphmC+gLqZSjQ6t4H/Lw7DH3upJnlHns6RxKq
dQ5nO++FLacD+8i/ZrTVZL5waqPMoVOHxySfeFKiUhtlrIkKv3/6A5+4sKXFJEpoX5cFxQzs0J4H
1aWAmKCbuMcatbkk0Lag/4ZZEUD7rq/QhtBlEbRH2gtSk75517h+THwRcfLl9nq2AhIyGGSbK7L6
BQifgFSJ9CilpKDsGc754paRS966BGB137fGA2RAd26TrYOLnhj0qcDHi4qddqqECCmYdqD53hjy
oQjt58bqdw7u1qJWUgZ04NF4ewEGMUM6LWUR2GmWtRFSK4PcD4s49uS9lD9uf7/N1VyYWk/3Ra4D
kfeRmxk2KqxobCzWEbXnHffeChCXq9FybLvt29qkNhg6lBFZojnYvP/kYVa3c6avndsd+4btzVje
Xpal81UxZcyryDYUgVR27If2He+mw598OfTjceGuWrrO9ZcLjRCnUyGTJ6LNYwQQmXpz/yfpNcqc
/1pZF3qxP8BguMpQyCGMmX5k/WdfBAe/GN5SukfQsPnJVlZm9KIwDKVffSxvfKMtwTiqMPdbLAQg
CG/HE7aiwjqF6mLCFjry+tN+RJ+rJzUonYKpRKdrTOx2OviueKh8uZPtbq7mwpQWU2mRUzq3eHfn
Q/8FtaXmUJljvbOebSM4oADgQjFeryHQviolWqDuI5+9LmprrzmhjV3/iaOhpP6PFc0FxqbzXTVj
KdCDOA22PLMp34lpWxfd2u76x8T63y+8rAgLOnBKSSrVNz987t0sIsUeP9lmVLswom2JU9a8sFCU
TSdgeBwjMdwHE2/Gvj0gBu0sSJso/1/iiHFkPBZX8d8X7M3KknY2W8Y/HETiIFLzo0zIsTyGuxxE
Wpn2pTVti9wqUMuCsZ+0of37RmCO0OlQpJ2Opmpid1ruaoBdUFiPDct6vh2GNs/UxUK1rQPdSGOZ
FF91rj4Mw8kB9/zcPhX961C9L5eo7x7vMSWTKZJyELXb4bsOb9Sqjll9/pP1ALKD0cjAejGubkCL
YzZWL+HsE0TWCKZ0c7VESr5uHOefBf1rSCcPE2XmLT4HGZYMv5iQceDjzwBwZReusqdIvBknkJ8E
aCSv5NHrybg4XlzNJsDXeHpDjysJMIYPcpAdh986XOhSo92KGXQkQrob1GMYKgGOsho0vlaYqiqP
u+oHatxW8Ov2Dm0Fi0tTmicExj/cdXkRnAarBa1R8K0Iw+S2mS3HRk8Kz1obnvBieBUgWU+FFJyM
xSpGS4oizv3sp51NJxv09rdtbSxpxdEAmuIhDff0u1wZjdNOMzKtVnQfyyaLQPFkRUCD7DwvN3bp
yo4WJ1BZBC+eizURZQPHuDgRGIflITM+Nbn5uSz2Rms27WHUHdR/OE8vsuMGA9xZq9bsGHPbMbeG
u4Yv93J23kw+OYb78h1wZO0tuBaEcRcCuP5S0syjgzABlLChH2glfdefFHBjgDXvuMbWdl2asa/P
k1fIQlgEdIbEnIPIylzAYQe3TkYGIq7bnrFxdAk438CgQYCbwFTstSkMnIQlsDh2Gkh+FsUCfLa5
k0VsrgbTlAQYEDihTtARLoaa14ZiGrKeR7MB4q+m/nsAyu/2UracAfjBf+zoAY/WePJ5DJtjhJ8o
eWcQCb6rDwX7XvKvty1tfjRIJvjIijGfpMc7H7kfwIpYEZXOgbXt0VJ7D8ztj4bCKdJIOLZeCs66
ibQO2MvR9PDFwcbxxdxTOx58a9jLJTbeL9gaCLuhPQnVJr1OawOS2GYK+VcDFZlHz6XQUjS8+lA6
S/7kDwX6YAEDdWc1/0HGBMu4qlYtMdAtaE9Ny5U269cdM83n3Ejz1ouY/XNwjqHh7fj55ve8MKUd
KQfU3wwn3QZfnkznEtOGdpnMrrNjZiOoA/YLPQMgCfFPnd7e92XLa3QZU164SDbNGNkEhE2ze4pS
xG0n3HR39IgglwP/ALju+uQOi20rNqH+PJZ9dejK6gPvSjsKzPwXhlXfqLI/3Da4ubYLg9q96K+A
KKPlKK1IhTJz/VSC27xifowYf7xtanttOFmrfgMqyFpUcuzCUQsdUDEyn/yVSsivQLDWAn8XgbWi
jQqQNN+2uLk4VHIAHSMOqi3rL7pIYUQ5y9JtSlAxuwIAxc8T/emQMm7Uzg25ZWelo4RgD8TtXuTt
tXRMdM0nfMTZJR8Hg0/fmSkqzGgWUvlR21O2g0vZsgg7AbC0DhCdeknbczCeNqzfUmVFbIPbtRTd
mwa8PUrQnXtrKy5emtLOM96HRTEOYNv0pHso678Di+98vq1jjOODFBNKUWD+0LYpLypwZlNkmkry
e6Px73kVPgR5uYOM21oIQIvgd11F7F4oUdYVeNIqZMupGL1U+gsmbfbon7e2BUPyv6l6gPHTo26F
4X86gl3uMeysyEBZL1ggwyOegf083nbtrW92aWld7IVrS+4WKmNgkO1oGVsY1oWEWPY6gMvv1wYq
ef8tR4tGclI08EoYoZ2XDv34kewGvL11rF/0Yh1uiTrBIEIrBVWtOmZzFSaUDZgLdL1sJ4xv7f/l
ajQ3C50st8oFF5ML1qu4ZDKMW7veg53vLWi9mC8WtHRzmPf+qkVhTx9YVsa9CETU2c5ObNtbjVag
xPPStIwCewMQQAoodtp2e968FbAvPpiOTDNsiNF6HUxkrYyzX84EejvrRytTyZ9ue/PmYjDdB8pF
jBMiClx/tMk0UHAdcJGbQiRt1sYdRt5vm9g8mv+Z0Cek7YJYY1cQO7XDhsWVah+oHco78ECRY2Fk
9Q4WZHtFAChiOnJNwrSjUw3UHVsD386RwVvez095sYda3UrxkJcArhWsNEk6/GyqTReglsBOxVBg
lgGTIeAGC78IJwroMze+3/5+m359YU3LtWbWLdSBdlSqijGqKwZJd/4uqIwff2CGBJC881byU/0u
QGdhGh1wdaVjYZwd0R8BWDzUbO/K2dwexGfwC2Im0tSLoHnoQs9d+O6jXOwEQotnEezpiW1+sAsT
60+4CASTT61aQbM7zdwmngM/aYD/gPMlf/DBPPD4ISFDqNbZgid3nHq7w62GGsqB20UMTc2DN6rD
bTO/nz/6Kxk5PabA0LACjkpz6KAH3RjeNNkjKgE/Fyf4ZgX52x4YE46KuyglZnp6Hk9t9Rm/8kBL
0seGciKHg3fecT41XnAOjeC+3E0rN7fy4odpN0jlmJlkFrrffW7Ro+WiBtLZ9Z94/4UR7e4gfic8
w0D0CPzFTIK6TW1XDIkRqvT2d97yGvg9XhvIkYGz1z6zk7mW3QjXfQzCJkYifax94+hPdCcX2jOj
fTTol9NxsdEP7Eeeml0ZLdnykVTGziW1dYOgn4EgCFVJoI6d6zNglNJRvkQjqEb1POy+TP3zNH0Z
grel9dft77blBZeWtNM2CjDvAfSMHLIOo3buDpA3fX2Rd63J/5Nz64iVOgTe13CQ5bN8TGZbvhnz
/Dz5/Cio83h7NZvfDUTnuBAx/fICQeIPa4FCAklIg49QJHTZUzF9q4o3s/9829DWHQJxjX8NaX5A
MJxtLyBISlvjSxC8zduPExreLDvK/g3Zk4Lf3KMLY9ohCvwOQiwzVjXJLKHobYbL3vT+tgmAppC3
OC9nHaYC9VBgU1b0iB13pnUIvC75g09GLNzrcOsV2Hft0w7r82IcUbS23fkIfd2fgIh9YhljkVMY
EOoNDqbxumHC/yXiLh4UGHPAOCM4h65tgoOgCRZLoZsGgsB+Mk+5ayfC3KNI28qRMM7qoJWKcRgQ
c1+bKZThGE4F2bG5yB/zEHgst74bFn6njD69/RU3NwrkxeF6KNG91UyRVmBBHTZqCs0Y0IE86nOg
zW4b2Yxy/xnRX8k2XpW9BTrH1OfVY2mPAPlMY8QnUPe/3hCAI9BcxWsc4CXtjSwrFFvLSjqpG6iD
IZoUdCuxyPYyvq2PBo9DlRpk/MB6aa7nBl3lFW6JW6gPjmjanGS2l7VsucClifUnXGQtAejqQoWJ
yFSFQ9S7YMBsD9WS5nW1szd7a9EuusGfxqkIF3RKquYrpa0fzXVVHm7vy6YR0BAgDV//0pMjp+HI
/9YCYW2ZCZfzsQTs6raJzQ+GcQmA/kHI96JsvExubY5LCMTo1OPNb4ApTxl+Iivj/RiMex6tx+sQ
uw8GZRdamyDYgbrn9fZkYeXUfg4MWRtw635wOnaAQnTxBZ2Y8chRBkNH0EcvLdudxF3/5Mv877dl
FHRXCASSQH0QM0dZFxQ+rZWi53Tioops+2PvzpGTk1MpPrl2G/nT19d929UmgvVvDCXCka6fPE9U
tv2KBVS9nzj2p9kBNzf4uZn5921D+n2rG7KvP6vIxpFMHeKrT3IvckWbNrl42ykvJQV0tdx8fmX4
0w1qJ7lRAJ5PDJBUs2dH5szvcms83l6THvx+m1jbg3gagEBA72eA3WxFSPSATg91Yo/Zk8mWyLPH
ncRL9//VTADGP3SI0a97ccTMBm2SpUVHultqsKdPUV7anxB0o8zbEwTbMaVP9LMaMwpuA+cPynRo
oi5UsV+cpOW/MjStS8IYKCSTcC8BBKaFpqJxbSGCgjyqhrwV6BUHLn8lkFY3sS71IswKGpSsBit7
GgJjIakdj2J6ZWDSTeg5A4G6eYcnWArgONgefWALef4VkxUn6r02cdBtrWHrYjm1a9QWZoZwm1c/
RhKLnMVZKKL2tVm+bkcLf21WdnMDHuB0ZONxGORxMPao47fi3MXm605WsHox5dqm7agzvpEz5mUL
QZ48ZtlRL5kd1aydo8qgfYKm8Z5kpX5h/V6gu8r6rXqiLyiF62VSUoBZM535vSlYimmv0+2wsHGI
bIAF1k40/vwXHaZqLJqqh24EcjxB/xp5o94MjsLwbC5+IKd+LUAPCwI/JnojYPbFcdIzo94rbK82
KyDGx/CpKqFAVpl7wkEbke7Khha9i2ocW9phzK9sP9OlTyz7IaheOdUKrRptJVrI9nMRzEvNcBkx
mRhCPXXZ8jjZy0PAQbZhjve+HDEm7J7GxdxJYzZ8Es8NdHHX4iiIeLX0Mlzywc7HfEohthW70oqY
eujqLrIYmJucJeH1X43f7sSPLaOQvEK3BAIyL8uLnrJp6MocHWTg3aa1786cJHA6OxLCPtptfZqm
8IPy9yhvthz00q62m+FSgQTaxoxjkw1RWNvHBoRRXV2eG/Jalbd1S4EedFdyUHRb9ZzGom5jEZoB
2SKXiHWfXB7Gs71zQW4caYD58Mjx1qcOBhuuY+OSiYz6Bu7hpQuT0pCnHpMGrz7TGGKA2gBQHxjz
1/Ee2Wga/9M3ZRmNeQNuZv9sTQ+834OfbZy0K0PrWi/ifO64qhoI9mYqfxXTZwpdQTp/v72Yre91
uRjt9nWkK+uggt+FRCWWjxFKjN/fNrG5DBdSeBjSwetAf+eCY3xpOQqdCBg+oGZg1/WWM7X814da
ONe/ZnTsylTPJRqnkO4q6vA4QECjnYr3LrWO9SSPt1e0cWgctE/NAI9PlA11zqsuy5rGRh0uXfrh
4zBNp5Lxp4Y92C7biUWb23NhSbvqqXRtWUs8dW2WfzWNoY8c29j5cJv7c2FDOzKTHPIAPRk8QiE7
FNd1/RwUvhUp1f66/dk28n4HfQbMYYAU/qUEDrheS7dufP9xqR8G8105cHSGkmp84Hvtp/WzaM+n
K0vaZ0P/nM54XKP5aBY/Zgj2BT1QlUBCtGEWQUABZIj2KzECiG54Ov0W7QjBCKzfGoMVdEIO6/R7
NiTdcADRbCxMFZG9eeQN51v7UMj/wbflvmimqKwMQWWOMstoJraxjiMnqOe0Yo/ZdOMbwg6Ke2u7
C8UW7Rqk2Vi0fMENDEQkeNmXOBCHWZonzoPjiAar6/xBMoh6G+haUPTdQCZ4I/VnzDchUHQQwiMg
OB2OmZ+lEMc5iwWYNwagh7nzNnjhlOuMGNRaETl8UFbrF0aW0zII+tA8WmB7+LtRw5ywRnR3S9W2
HwLSdKeycJudfqVmdN018MvhpYjuDooYejPRWhoAVZcSbx4xqueJmH+BqRaKk+ADZyd/yfqPtqDz
19vHT9vQF0a1q76tQ1QwUD85On4vn8bGLY/g4LL7pHLQ/VCoqh2Y2TXPeF3YOwFTR7/DNjDHlmei
lgaAM8pp11eZcpjrBRDHO+bcyc6N1S/I4jgH9TOrlvt89J33suDDqShnME8HPVokFd/rqmmB7veP
WMlDflOoISPXcspgrooahsnjsoAECHAUSxT3eb6nf7RyVF7HnxeWtJu7mU1hoxoWVlEu5wLKtuWd
EKCEDazyjjpdZlsq6EnUTGWJS+uXQQZSzU5i5gVFhzTvW8y2o+/r9KyfRezSLHe7yB0UFw3+xKr3
PBlXjleV+Tuy+D2IjUAw4waPk2lJImKed3P3wxNBbyfQzKL8ueiVaN+D3gd4ApQqlrK+o3PW+3VM
hVW5NC7Ctp2rdKVS5XkyQxMo+FIMM5+LqHfqmoF6ClPgeR/VqNO7ecKtyc7vnUUGZReJ1ggrNxJF
ENY/DQX66Lf2YKlOQDE9rwk/VNmkWJig1lkyCF35VktO67/070q0xehxIHVovC/GSpre18CRVXU2
J85ld3LGCbU2Zi3T+FPBMv/EZJ3Nj8Tu3eCXtLJ5wYs+BN4pdrquNyYaOdWU5Ycq7+cTIYYN7VaD
BWw+VqIFqlnOBsnFG7PlWb4kjWnxIm67xTN/iNodGEWhHzosf1lua3R5VJOFB2kTLtAJjWzS+cKP
S8uZw9TtTNaKo+sJrMhiJeUzJM3l+Nlv0bo6hTIws3dLU4dgp/AGE+poOZRzeGrPGLk9eqiTYi95
YA3zfd1CxuGtU+JVZCUNgCBzPFVWCHn02Selel6MKejqyO3Ad3XG9MaYvS1zCFp+4xkTs4MGUgnA
6bEPRsHuM7NiRn9irW01n3iDzOuL5XU1wjcLe7OIoGOSScy81Q0oiLuxwICG23UeZicao217GqHz
DD4+q80t49vUgScdg9SspSU6Lu5gz79Cnxu8iITZNs1RjjY0yTFPWbvjHUCI3nhfSR6Wg3GoQQxU
fJaebD07alQGJHs4NOIR+EdiTbhGbI9+nVAqFm0yFF5hfBgty7ceGzpI68jBS/1X0BGSBwm387aI
GuAlPciH5oEQbwoqZtrHY2Dl7cHKOTUjWht8uKPj4JipdDrhP+adHI3nEtIzIl4LgORDQTplkGTI
MC/w6FHZWG9E2/cZjxaZ28unlpgse5PlyhPfu9Dg46clXLiHX57lLQKGAZGP8SyDBYRAtDO7YI7h
Jl7jxa2iqvjQmyCIPC7Cx9S5YbSOOhWuxwZMw+Ap0j72vC79XzzMKqKQBfu1+bbxnaDEHEFGm+Vu
NjgwDFEZQqKqf/DyIByfpOtP74fcE3ej23n9cap5u/w0QmaWsY2+sv0VVBSGSMx5nNzPJTAyxd+o
R1M+geazGU16ImGeFS0kcvy5AK9C0IZeBIE2Nh1YL6DEwlvMbR+NumAOCAh8U41fPEEK6DXYflCE
Pc41QOn3jiis/gQdxekRV0fj/ShJx/jjBOVTFGcaTPEes34Ay3EWcEHOjBtG9TajzJDfBeYG3VM7
NHx6QmXCq9OiD0tjOLihMZaPNPes6hmjmFKevVwGY8qaqgScYWwGFUSsURzysQ2mbrquq5NprEEs
ZAravJvbyjzMTgmFaBUy5uQRNB/o7EaBxKDqJ7dwIF8WWSVIhB9xI9vep3robGuOZggRk4/gzTIG
MyKs7eZTX2Hs4ohsvyw+mVhVczC5yNSYuLlkQx2ZAV2MKGw9Wv9wKvBqPyCkFvZD685j+5wF2Kgj
gVhbngzgdw6yQzs4zpw4VluUGGPMxDic5RwIbkeFmGh2BD89xMcwVBkagC7WZZvfCSgoAiOHW5ja
JArchhtvx8qR7S97GN1xjFqwRhmRPyxeMnhsWt5ngz189TjAIhLkEY4I78x+MayzUeXT+171OG1R
7XeIvulCZ1k3ad8UPePJ6C/eZEUVMeh0PwnD6H5hg415jDBx1QAg3EC9KQ9A++E3/Qw4Qd2aQYS+
zNwVbxsGUr38aAVzgwZz5vmZ+aEToEK0IiesZpZFlPDZTUDHgEvv1OULDKvMsO8dKgtjiD1bVJ0Z
L6w1+cGcK+VUsQJOCP9nFtp5PcUF1B6zj303DENS+ebi2/EEglWaR+ZkcRcMYzXvguyu9MA9m0Vi
cJrgQCDT5fQxc4bZOmftaGRnUkK7/mgG46BAtmWKMUs8AT6+FEc5C8coVNUYtMdJ0iW/B8priDNT
mB+BxJvvDFO5S+wEuWs9cVxn5DFkY445znFpvPkBbji0D1bYUfqupR7JTqouAXdzBeurNxKjGux+
zP4fRVeyHKkOBL+ICEBiu0J3e9/G9sw8XwjPpgUJCZBA0te/9GkunrabpVSVmZVpEr0iqctV0R9R
5uZKLDRhg1r6McbbdazgD7iMENDezskzfYf7yuVLgHN0BWXeKKL7h3nKTesFwk10TOawKHjI5ztE
PUQuG5itK3uM5pxmnOTkelOFj+sLHReYOGIBOefPvPHjfimkJfYX/OIcE4OrJ1yzgbBEjq2ntSin
Hzwtoxi+3rf4Av/2RZ65a08GG7ggx1r5tCwaMRY4smSFG4So+up32rbNnGM9yvHXTGOm70mQJX3S
egqTGYIzRwY7WfQg8lxoZhCsKSqdrbeL35OYeiYOsnwiMraYwgCHRgYFQckzLEpcFWpT6ztS2b1V
Z9sSAZOvnY1pXc4oqS26ZaLn7bbJBRyGYMAK87H5T7GRI56WfVzcd1Vq/ETP90rBMldV3ZQhehXJ
MHLqjdHr+LNiEf8HSdwuz3t0HRxhh7Ba4t6fJzIddYnVFIE91G2sVvWnberj0zqME9dm81goos3x
wLWjxYiarSgTfSuJ2e+L3DKsGfEMtHIG65poxJnYifE34g4nv6XQ7um0Q+IUw1U5SxrJhdU4Va9W
Yku7XDoii2k/1W0b0QoT5537CSkUrWb8QdSVv2Ceaht5QkdQ7TeQ8LVS39CoZ9wXnepRXYi3uCq4
lE2nuyHvYD2ehoZFzotrqXkNKpvxFRhjnVysn+YVR0lfNmCGby3dmu15FWNT9jvScGccT5xM4u+2
YYE1Yjtx3+U9hCx1+9A22ApphrSo4Pm99mV7yLNEnzvRa9fsc8POs67i1YjYwEeoQl14wDLfehSX
dh5bl927CNnVo5vLdn/J+d7ZdGJ+0+zGjHOn/S+t+baf/QYRWOqhj5ak6I2NmVleYDdSIcdkqjDo
PxN0u0RdnCp9gJcsVh/W93W1Lb9etijvg25VSYcVLSYiR9D0wcFzmOOS79cZ3sbtzI7toNVZUkXr
7wWZ2DiCYfW1yYYK81AWB8MtcOihXReMiwPP8yW3p6n087oOqijLPV3jcFg4mPUK/U0VcbRtj2Kl
1br0I/+ihNIa8kWdHYWPNBSKG7o6+bVtYoU58QONYXPindIEaeF44p5XjKXolw4xoyq3R5zTctY5
R8PQA7g22NKj6PjuykADf3Jbsaamx5PA+DEwrWcIexG1ks1PuCcy/i7xvm720s3uMNOtOUJh2UC7
OeD+Gkjumvcu5Vv9myu5FN/RxdXsEa02Fb9XtR7ZyxYq3dwhioY4jk5uPY4bCa8hLYe1SERvJ9RY
OTZX8Gwq5pPb40HpEGH2wparbC4KUL1rxEre4xRau3eDAOLtnggPLRwpYSGZQjoD7drJQ93EfbtD
3IorUWrVOsds8ExhDfSkYqIrfWx3uu7p2zZZVqTXLl9JdYXwur36vpDCcziON6yzWHKpWPuVceM8
EW81BnmtbpKqM6RPE/RnrBd+jwSe9bXuOnMjGumRLo6h58i3a5eFovzqih19xR6wWtkF4wul53LJ
XPwGt0Of/6sVqvkb2u+Drz3Nv8Dh01KvoLPuvRJqOtd5bKQ4VaK2yBphpBQGcFdjc+bF4LcIOuAW
TemaFQCmgqqvtsZO9hbZgrN+4hkYnXCqYYIQ9AALGtP8StNk7TQwVqjpggNvzPX1NG8MTcS8k3JL
/aabOPVR5FB4IDNiOtxVplK+fFqR4WGd/Zgv914KsxYW1ckrmA72pSq3UvN+4lklH+Gd01Zvmxk9
+2lUKt2NHjFnflAxt5H3Wbe0da/pMTtMf6k9NnXKNuDI+/D1ymA6DePY8beuQh3jZ2HGwl2vE1ww
3hMU3BvvR1Jq9lBCX8BZ3+Wai1cSa07/YR7bC3YuCrulaqgRxJnUKcwbbXjf+K6y6HMa2BdGPFR5
6+ZLkxBTtJwnx417QFqeWD87FVpMSsjHC+VJx0xU7zD7b+j1Qdcah/gsJ35csi0c4WEOqt3gczPj
yLm1ZQYb+75tRZNdk+PQ2Rk7b436lsOeZECbOelhDAqrff22r35SvYxxxgt0LF2cyQPq/oZuP2DP
OrHBbqSQz5AmE31bTbj/H8zyA1VDF6t1n+joEGF9dosiIL23bkSv4bSw5XWpA5/X69CN5a4GVqGh
FL2cNFenuAs35v2mtI73LGsBAmbT2CmMjBIJTt+pcpn5u2ues78OnaX6PI6N+p9m7Sb3Xe7OmR/Z
lxT8tllHUPKXro5melrwGCzvCS5o6sLw5q7hm+fc0ft1QXx49pWKvjd/bYJ6CMdnZOm2GY+G3rFk
xYHNK1Df6lfu2pcKvVgj8k0jigQn8+RukCU1Qp48zjlbx37mojzUoJsdG3C1c/k6nyXcefyrMrY6
PGSEZWn1/Y7mc4eFqJtJuKkDxwl4s6y4cRb1pqGis73l3sofaSxbmZ3F5EUwN5HFmt1mxUSWV5GU
VesZcjeZfeSHX+h+BXl63b4s80LDeMZa3FGWJ4ki2iWE1mxtbu9rrT2AKCBxePV6WsWUV1fIQ2pT
d4O2W80ZfP4Ndzddc+SVO3GH8nNpRIl5zDd7WfzbqRQkR58jNbLAcB5wzEYIMlmzzv8hI4nxUsD0
DU3VTLJ9GuBnp0EcjJ6i+z5VIDE60W95ubQ/om/Lfpbqeim6+YPib1n5cPDO6dDzhq1+HkCDyWz7
OuHFcY+u1N+7nAr7Gkrhm6dqKiZ2hg+NmegJYcuAIdgOfeNbtu6luT3CIZ8adayXLGFOKkQ5bn2R
+1qdhKB+f893t4Cudhj9Tjl86FeoNNq5OSEC8rVS3N3GL131Ty6AjPRs1DAApnQ9G9nitW4pkonv
AzXKPRtLI0eh3Rq6+POBy7mJU1yLNf/LdxPhw8yyxfdhjmV1dpCqjnuf69TSt4OgA4TEVKh8roZQ
CNt+G2vRLOHUFlvlAVrVm5mAMRCske+98xvG+x6JCWo7MBFIWcGrkzWqxnWvDtk0wwK0dYMVMuWs
6QUNmxqHqsrgFoZxHhlK8lpxRfb5tOcp1piBYlmMP+F8s5OXzPppggeEQ8zU97KSwfzQa7eFNwYr
MHU/unls4jlZuU34TqTbYX7Hl3SgUG5lvfFpyGF2ZvYBYMYW5CWGZFv3bYpQnN5PFcVANOwLR+Dl
N1BpyTRsyI3kUr1WPOF+M/olxilFd41hqIw7gMV5XjG1FftR1j1HNOE6TGEGzqKBxsJDp9x01cOo
3qWT3uj2uyrStD2SSnOYbWXbcVtmSKS6DnNuH2vJqh5bYjWWHemGUJGPVqs8sKemTTacy0Z0072o
oBO7UYbsdhx2JIOaHviNk2cEzOP1ObUyNjW81ncryu81LggwDSQYqKbtg0ADpIA4qQn6KOgyUJXO
e0BT/qHMUSx35cELdZka4/6WvBunCyoi7oCu9uoSRKMwVq91Lf4wMs8fgMpEvD/yVBwYS3BI1u+A
1TyvsHwtvP+L9l+pT28WVz/aCQlC/XqIbDkfHcqggQMpzml2qtk8+Zuy2520t2JFJwB/lK2afy3J
oUW5BQCJTeCrKtPdmAZkkSZi/8AdcwEkNuL8hpYfFEPt6XNdtgiKv8kged0+MSfmhXuuZkhP+KDQ
8uHdncVedP+qyafaDRVg0HkQIlcnJErFH/W22e11Yj7l7HykevZIUznw9Iq1Ko/yDBlOiXQtWx6W
n9rFAvA8+S2oINH2JYthtjD0wKdtAJiB4VVVAH/4OqMz5t9VRmoV+5q6dZ571rA2vSyJY1465bA5
AexcdNwU2bneWIp+KBFtgcetKFTi9HT42KwPG5325cbk+bx/AoFcWnIGbrbSl5Gj/WUXn7EGhW9x
iY530tSFfMtmAKQ/K5d2LU6zE8I/baBcyHwCw4Wu5sRAgehTraGN+bXrzsirpggGM7ZFeIC5q492
R0V3DXaczyjT4+4v1GNFPJ6LFJZ5wzeanPi3dWsF27AM5oy4l2Xu9BfAIvfA7+EyK8LaEwOGh50S
hMM+AJ8wdY3QXGsNxT9d6bMDgPuuK9Qjusmnbk+U3yGeOJnYTwBL9guyznALMVdF9r0mmgisqBvI
XI+jbiaEZWZ0ceeD4padC7dN6ZmryC12oVNw6XIw2YaqJ0RKgUWGtgHYFe2ydpfJwMEmdl3HHvLg
23gn4tpgjTGZrF0fcVHr9bpetW5/ddLITQ0GU5cl/Rxslf2BKVcQZ7jYV6AbKmFRbAYSJZRAAzpc
dkDWsXtk1VznCjBgjpUNWa8/qo65zWLEWabuJyTjX+1nzkgEn4gdn0UPNY6XeECEBWjmLhhs67y0
yOaUbT+mkQukoUORU/yYlhlIzYmPTuz2DGka8u2B0Fm4p0O5b8r7bRmJfZatE9ibngivhMN1buf9
YSJY6rmf9k63+rTlGYrs0IB5QHfYlTKryRkD0sTyq3xVpF7RfjFfbye805P8wfOIsGM5g4vXbx2X
27EgeUoJj9dvR0v8Nzk/ldebhsLie74dx3w1VYHSnmyEXcyStfmZFEJG9IGimZI+R+ANUkK2J91a
PIWAcwFLINuXskOSyd3hZkAUgu4ZTkD3zaRE+wuDzIGxRpS+Ol5pLh2/EaklE+p/hRHnX5W7Zgon
iFUQ4QrCVCIXcACG3umlTy6UcR0atH8FkM66W4q1B2q9xCdY2qT8X1eHzT+gSB8Ww5/V7jlHB77d
SKTali8caefVa7lukG8MOUF37k+z35vmDVSGXC/5jJDBXottDdtA4LMSB52Fub5W0BmVD+2Cpsdf
YKWf2hOsjBdCsR8iSvIiM5hkNieWiamhPQ4phTMyBq4gOV5XdOrf4VdAzGOoxM7udUDn+x3tFCbz
AUkpfLwpvCuIOONXVsXvThyhcVfA6tf5Q0cwMA+W7dyc98oEF87Mc3p8eA86Qg3ZZrLx0aNPyC+T
zNMT2bPG9GgbRzAEwCB+Brewn90kETIwT6jhAGVDsX2roGu2MwrTdlwdWU4vrBrduv7cx64WywAP
Pujq83mL6ve86mMpLwxNgeruiK+5zvtjW3Qwrwg/7Tp95WPyFG0SdOEwzB+lUH8p2Dxnv686t8gp
nbBvJ94NI1v3zZCplH9hJbd0f8YWVu7/zQFMwhVc9Cb7nOYQq486tTCrqhiqh77FUkO3pttdyhqo
lZv2rbi4beTrT7ZVWT2sWJgQbwIPbI2ev1E+e9v5Nu23W+CFQzdUgllG8mA02TWPhSxlDxDCSde7
YpYWvVNjYFUVEfsQP6cS48TNhIa+qW8y+DJA1LWvW179AoJG8jumjW8hLLILCL4Mjkbd8HW6vgjo
t5ChVSzBrTjhY7VfLaSU/qn2XSDbGeS83/txqeurfcax+IDHz0NtmE8uflbky3riZExhsqtCHtmD
mjbztHi3v30df7c44NJTU+LdyHHQ1i2eUKmBu8TrWvqE/kFIZqqeM9HJ1BtpFb1rJZXrHbGGQF5t
6T7ki4sjjpqmsqGvpWtnOxCD1YAHgA1zBPQIIIC+gBoqxpfW113qtcLVY/d2nHcsV4OaIO437P19
iKeDdYIXZz8zZ/9Je8z7H2Dgsb6g5mTkoSnJpH/l+Bq+OAnceelfV5xF9SdPCXEKA7xJGFwXCeFj
dRXpLFKFMZx39mOHbZ5prhAJH0fQE0hOpN8qmJMXvJdblmM1vgI8gYEY7Dkte6ZUic6o5LBGf7cW
/nVmiAAlFpzZIGyB8hdZB57DpVVn+pxGuNjpodWzzM/F0ubs5K0p5KlSBwjfXMfZ3DF1NDmKC6Ze
epEGhNJjNle2uUrCC/xOVKfQDmqpkZPLigMCRGXcoR/AYU+EXhUg+ggDRLMH2HNjR4CmrkfB6fah
bDDTPAAsqwPaKdUCT4RoXfnfmQKo4HuBiQIbgg1zRmHdvMEQrE6IRcHJ9VKOBZ3NVcONQFol1Y6o
z1X5HaCwd5Uoz3iAazs9tKHt5EubKJwUe53HoHu0MEoDTarm64BZD2jOAuXINaCtcis+XXl04FZR
DAzagyVj+Kr9Bt2Mw3BAeUAL7jLXgLsbwyGIGQBWMtDHe95aN/hJLxjEATM5d4sl72r+xkTlnEWq
b/D2OxcsI2JIeO6m8CTyEhlpgFL3hEqVctnF0GMe6dRxmjf8579Mp9yoXrQs86dqky5cj/AHynqs
TjIdL9CLtzg/F6So6L6ECIJgUJhX/P5TbuJRfZID8PU8gCffywM9QavrBeTi4ZbmLGav/85qIazF
I0wIPU5ytF/ZBCRHAO0V0qEZ8LEO700PyXhNL1mbjvm2w3jl9AUY8pLAT7cAwewJFUGMb0CCu/kN
NBrhYAd0QPjhvfFNrW+ycR/p31CEzLy6GhYjzUBkk4Xt4i2OuJ9KmkBufVnB46s/xsV4WM1g9i3u
HLJJ1zuxsYY8jDiQBWJSd26vitgsOYaBudjheoCYgDPS6sv2Zj9CnG9ATxz1PWV80rflyALcgBgj
7Y8y0X0FJUtgZ1fcA27iePikRowPhqqtsPQuZPW+PjYL31o4yTceVAvMzlOM9xGFwH0/JEChayMA
4p94C+JUXHLguV+/Hy/hBtCxkM6FHk3Sho5oApwWfmHQT1/uH0WoA71Wcm+P59QEpJi1NVI3791+
THvbkx1f1vRmKdoZho600ViL9FP1EwKy7Bt3bMbi52HNJzx0qotATDcCe1YQgv2CyXa531qnfsca
yPR577ZKv9RBUgIrmCWaMyBvpp+dqZO3vcDQnckBB5gQGtoD+Ps16AB5Dj3feRNZBqsfjlYM/DyW
yRF/jlEXiJNFEIzt7O/WjFJDFgDRrzWIpHV5+aynOCVk3tBiBfUnyyO2n1ghbbdfpQr5JwoiSaAg
gB3UCATQZM1fpmI03Q8FicIkb2yD8TP2S2dm/9kUCmLthx3WPGm+KLEQ9cbCCHPp0+p9U8BCNsxN
gqrMqny9cWhk06OHCqOwzyR3o67f8vUYWxy4LZn1b8MYXBCuCpaT5iejNk0UHuLThODt0ulmVn1e
e8tfEfWXkeJ+0ej4+dnXmOE9ylYusapVjnIBn4PBTqzbebRoYj81RarvcoOG3PJfoPeIaC85RhH0
+iBmQv6mWkuXm6lKaGhBIYxj/RMr5bF7ysH3xgvuj2npQHc4wVW9lAHkQw8uqtothvyiPgbwcsD1
Bm3yFn+z9S3v2L8NR/vcnBESDNjtDoSWmN4zUMXCn8HgJpiA5LU8EruChdnkA0QoCxiCVzgdkTZb
sEEQK9+d5/lox3TJFxqPb9EzpHSduiUQQwaWOhP2mzbAIqe7gJuVrbzudFPP9D5HRwYaYcTsSAaZ
usOxR8ThAogZDluD88J7IRgi2lUWzPLhsWkn/dnmlcbq/1pyzGvXY1zXRvRQGYlqR1q3qLOvHcmi
FcWV3ruCwnPKKxXScwbipP2Zoeeqxgc3Hso33+1MGsafFZ91oa/hrUIIViATQNULJXOav6mG6SZ9
RI0XKbf9Pncwjxd9lUEcsD8UWRrZepkpq9aHgHU26B1yUyzGDCRlLnuF2eWibltjQnsqqDnWZ4xw
GAzPFjk4pe0nW1NTQFQjVIcf2332boHNQgU/dwBRLhNBB/gbM3ta3u0C+5e70bmSgAnvsJP3ONnd
0E94JBdFr5cvhUUfioOX44C5X2HGgfZz2d/3vUA7BqEGrXXqE6CmX2UdSPPaRdxdoO22mvjtMWZE
rrd51XTLGV1LJki/Liv4/Z4VS6V/zDXG1odUeBL5IJew4p3uaMXq9qKN1qCvNYjtuaco9McP5wgv
fu2sM4LDE0m1EeFwMpUZHss6I9VHwYJmfxEsacJTFTp0Pf22oGwgxmCrs2/dQrb0GyB74X4wrHtu
f0W3zPTnptyWo4GcAo3N105+hbztlYXsHlRjzu7xZWvym07A968L7NOHcig2NOANqH1VqY+OQM5+
o6xuq3QaeW7BUlg6s3FY7Vw2L5AztdgkwbRM1/w2H+UUn1dvm/kDkHvlX8Jaq+3MNzb5Nx2WLPw5
5FysfzDlf2EgClcR7EBYQQj8a6Uny183bTHcktRo/Uvarp3BTukyQYI2g40NNxmsfOCyyQSCxD4b
XwRcV50f2/STkznmH4csR/GM+Kd8XE8oTN0ODRAiQo63HLgOuVYjGs806EnwGSEGGddlBY7KKX8T
OBHhOWdMenbpgCmw71W7NOWfYqz9NOCjalv2Me45TeesHqk7+ilaPT2gBlTNdAUVVGquKwwL0x+y
SIUmyYOxmW/BCDXzCz4KW6/DFvBNWhCeoZvf8aUP9IZHgX4EVRjSyvaKjJhHLiU9wvQ3TZm219S1
1v/WuSIckjroOi4tpGyGgQWcs3g2fi8hp6oz7DnSa2ArmCtuZaYkdlEQuOaqoQrHmMr7PVA+Vw81
mfISzazhJb+42KS2PqU6TEj1XC1WbC4Bdy8HyOT1eDvRElQiSjDqtFhFKp7IARXGEA+BCasfTdOA
wCq3LjXvy7KF2vUqH8fxNw4ZYBfLkU/Vp02HT9+gkrDxj1uAFey9b2Bi2p7jAvDuqYZ4qTrpMozk
PzQEESdSQ6JN5hIas0Ee0EBOUcazXbJZvU9gsgGkJUto9m6kWb7KNnaB7aMHdZuu0hixJXPqMK8U
5pzhs+k96GdOgOXUbKXuZgtOTf+AyDDyGqhlHM84/GOqG1w0Un8eJisTeHZq1rPAQ5j/VqLmCzj3
tGPRO9aRpmu84cf+o/hCeWClgAmnPfkAMAipP8h9hdOc3iDCGgA3b3Ddbgq5ytdNeIJOpFk7F5Gq
ATEmoBUoApd7rTKQVrXFPt3zF0IAuv2oavlSVKyc3jTt9nDaK5H7//hoW/HHQOBU/465HueH2a7L
eNfEjPjXWiNM6b/UOUqhwQy2eEkoCON5pGhjngFj45x1I7IxnnJwN6QeTAB2PFDsNJt3UYD7fa9X
XrVX0awyjX3HqpA8+Fj65Z3j05Q6VHLWdf8U/PWQuANcPpKbUk1t+Tkze2C6VRtaKJz6HHzhCrUU
vV/CQf13NrUsohybBgYDWZCN+LbqNkQIAgJK4mmDHkz+OpjGTvp5WkKt31FQmb3eZwcrKm66o3qw
mc7yDwAr4LioxpmNyeoL5LDnTOX5AVVha8d6cEezOwqRvS+QrGgB/lxwuju7wjoLxNZTQG7u+uS+
6KRr7ojOOHpHUx4/8KVV+wwtwxF+rEU2ez8ovPBoKvNiHuNpRjKAuxkx+XvZd1kBFUQN+EQ/rF2z
i20wft7jz2rGLtwHILIGLRpLmpt+RL4x/W/ksT7elhQYOh1kgCZA31g8gNFaj0i5NT0JvWpInD2u
fUSsofsM6w6RbG/4QqqtPwAxFg/exjV7SDPUGf8tuWDuy+QQHDk2DUb2AtGdad7WgGENf8IY7A+Q
N2N+PZaojZewb208SSKZvGjEkIr3PZstxDFupH9YVY23IglUIcjMnrBV8sz5ZNKb9zGPaPZj92s0
UmJ+5ng/nqcABSgIjcvYFY+b5TclENyTVk2m7poKgOu3bZxcuI9Q25o7gk3E8mYu2psF1NAkB/Qv
qZWnA3M38sVqWO4Ulw46tLXP926ZPpRAx/TeyUBQagqu6sX1yES3dDoBeW8BKgCymJYX6B98dZdN
JRn9OdWw33piEnT2U0qRli8krhaRmhWyKCv0OxPcmRWUKc1lCfmNhKFDJfoIoKr1J6PIsbiBChg6
3R5rhdaiJ+POjo8j+rh7WFbCw+nTMeP40ORwc8GBvdkGnhP1iEe3r8I+QpVY+LwZHwVrJrh2AAL2
xt/n7XI0vcNm9TLMmfM95Ap7vEVIjDnuFgFF1RlYTpXdLmQ3412sEDd53ksgXTATaNCppqg300Md
ChiGQ1eITeLJg25Ce3/Md0dJ8TPtCL00NH1QPFyFuoU6DnMj1ALjuvo1nXfeAXI8N3mTwC1gfkzz
3fglFKSAVxpvXgM0Z9mfVHJf0bM5oBOEn8BydOTo2znV8T9H0njsF4ajAF0znClj8w+ow7T/xB7r
6p4aDgE37HMdIoSuGV62lQ3FoSi/6UZMXP4mITI56KvCRAXhKKtUA5FzBVbNvOXbprYFuLyk3p3a
CSoLgGVm3NEWTWj58vbs6CYgglDTqkHIWFqn3A7NYff6Lz4f59fN2qAcvlScx4ARDQ9P+memdUof
E5Zj/OtSa7mxUwYRz8uCE3l/rCeD3c1/QF4q1Z2Cgv7uX1vEyZwSVJP7+1q5bH0QddQWvU7ZJPYO
1R0EJRKcYiUBd6ZN2zuQfvirbwWrx/XJmzxAJVw4DB8S0kyxz3G8ymfUcwUVAHX04xD+qIvBQBUY
HisMjcval6BqDKSJNkdvvft5mV+J7NACDVEVcIAcALoD0+61BFXzbUMRg0mxYRRiKtx558u8r6Dv
2wHCwfIrfxVQmqkHWqAYH6DymFUFtoJUA+nLHk1Mt2R1qwy3BbIuItTpKoPf8QypmoL3cYMTAka+
awu91QDB97TxU0CB34APmZnoL40prPe+QfoAfuvSWUQJvO7gmuh4ETg88+tm3M3x5ikemaEDLQTO
om2ORK61m+r4AcImuLkPLkOR6Zeo0nQlgTfST5CHUwKOBqSu5ZDlRR7tPYTka3dbr3VjMSEEeMCc
Ys6m8HcOGg9hZbq9AiqRaZD8sQNgDpsRQNf1LyR94CxpeEFhb7NiwSDG9zZrmqw8OQed+X/VpkRT
nBIck79UMjwU7XfQaNq9QdpA+QN0d6GGUS1e6p88jlpCtkVgifdCcukDyjVZIRvc4P/grnFPCt6c
0waxGxihtEz7P+CnVY6keUjS6XkWwSOJBUsm43yFgydh6keHTDj2aMo14KjgG+z4/yftPHblxrI1
/S533ATozeBOggzDON5IKWlCyNJ7z6fvj6pGK4IRCEJZqEJlFpR51tmb26y91m8+B0Gfo9tMw8dr
vo9VZ4XRTsVOvGt2XVrIrfru+anMxYQnu6kfaPEo2odwMKMEZQ4KnvYUVan6qEjss0cQ/Jl2QJmf
J1bclkay7/NaDdWNLKS0Rja95unWtwiOk0VfzBJFji2IMCl3v9TrlfATOgr7cFOIIPz3tPFKOblD
Npt86tCXplzCQU6M6YdohOFkB23nmbWjQt4byM8nCtiuP2ZAm5HCq4fqrRz7QvhudTMSaaODdTZF
OwzoRme0WWIAmfxD2rAXzX4CPU0Ta2w/pkCPwg5wfJbyDMxnMAPGeL6WNlvwz1VubiOv7ynBtqFn
bcI0acKPdOfkobNVWW+lFwlz5faYoDE+2R7PnM68b0NmBGpIWQuqua1qbl+gQWEVD7zXvRHtnQ3E
jmB0QxqG1vcC/WlwRiWYrTF+ZRKa0kMzZ5iC+xz/LSPaQETTVN6ctZxKGOnC/OnvY/Jx9WOeVTyz
pWJUjJ/8UmUW20McSWJoY6tTckZQJsiNets0IDH6bW6B9x+eLDHSjGAuLFQqM1lit6NvU90ItdEF
m2imHygV5JVjCp2Qfu6aykh+NiVl5cxtRF9WEsdsWHcvbIbE2pMhqeULXcMOdnwCdcJ/86XQDzTH
6yYN4Kqu1p2ibgKy3dYH7EbZm8qpDn2aN5cRJkLoWMmU+MnGi2dQ6Qb4b5MG2y72OBJs2ROAY9ip
X9SSZHOyw4q6S7u+wpSAB8nY6I5Uo/No7MMK75HkOHmqIDYHNiEmbL1G4963dfQ3YJLkkM9/aCN1
orfC98LpmDY+RqubtkubUHcicitx30Qcnl9EufJannG+EEmSAy/LtL7FCDOXd9S5Ncq8ZZBUCXZ5
EvVFN0kKpTQ3I7pkCohTEfbMRjCEIi+2aRRqff7SMAeRCtC8ydMnkSSxHmwL+GH2MJEH0diE5S0I
NTgcuRK0bV4aUbmdGnbGvGnEogNU36h+98CDGwaYI8a65bf7PPMS8dCyFbVXKE9yrzjh2ArVo2JN
oD0cntd9fI8uCQIJyBabEVj4Kc/9ltcNN9xHqCYqzvGj74lfJQrPrQB0GPwAaDvIZ/CBeq2cOzhV
mbWqY7TpAEKYtpJh2nImTVJ472tiVXkvwazSGNhYFQY5PDfBi630YJZaZUnbugzjKN2azcjVyy2U
Zfp2QjlpfJlaUYl+KUnCZsPALImtn6UK5B/uTjIj3BRQfqRpQ9eVcWWXJmZaRx/okZxtyEmM0E0i
FVFuV2mGqo63Zq7yJqGMGQ/euynmWbKTOh6HHXINmp7dJXo7SG+irhbZ5zGtRJGHpUapZnqaUqQ0
QeVoVExB10vFVD+FMSzCuzAcpMkuaIfT/hBUP4o1G3FxGUQPj4eq3rQUbM0ffWKg4sbkF9X0YyIT
gmiXCRxd9xP/frUtfYpo4BnqChYYqXJTdx960DpZupH8VKxze+qAE+hbHgie6M5gW+2ngc5PZ+6T
SVPGT5ncm1SlqdNK3veap5dgbhIz6VU6w34IXYkGkDHmT53X5Nq06WSrHuVDP+pTHmEkIza+v1Fl
X5ezg+QLxgTGy4Cr9qR5oUFnIDfbuokf4mCIAReE/CQAAvT/AQRsoUWkcIR6MR3UT5JSaOJjXmeD
8UHJaI3rjmrVaElv6zGfZLZEyKscvFODdFa8DxsqWsEjHAaKtdsqbwRxusuKqaJe76ueYt3RkkSV
bG+lyL1RNagNXUy2qazDSr2XGp3eIAMc5e5opRS/LAjBqtanOALIFFFBXfdRmd13pD9ebCeGrunP
dQ4WIAdHIAR0/HzZqjyJ7mJDRreh42oamg0gM/EK2xQUT0BpeeJZFP+jBkKa+VtIFzKLXerDhC/G
Qhw0px5EXY5s1I6TkZZsBdxIQHoM78wZqTY3nWdgKpgX0JuiVD4oNT2fj1ley4CB7LYSo+QVHJHm
AQSYElYUZDKp5j6Toyh54XWTg0zL+gho8Ub3lTGlyBxZE6gAGQty6n2hYSRvKv2HkHOoLNWeBkkm
4Xjts4+9t5GuePPFCsquyZwyiTLtadb5llCTGy2qSgW8r+QjohmobjkT9VBgmOSRktI9111RtZCe
K9WkRkJbNjlKYKlyXuqTYKQ5uLnRgDRh9nIVNg9ZbfS82zqFevGMWjE/T7SbXpoqrYv0WLHJpd4u
+GOelmPRdCWwOj3qotqpRLoNdEFjusihTTJjxmwSnjAtdMqyzvpjJ7KNg03bj/V4XwSQ8gqnGPwq
+Ieglce/Ew3WSxsq3SBsowYuR+9w48nNFzJISqrIswwNvlOksqLAXukNOUh5I/q5BdgxGOWHEehy
b1L9CDzurlqWAbEANdWyXzRWM0XbwcVTgfkiwCWV1DWqPO++VLkcNAcYeXWdOXkXJqawiVOK7h/C
lH/M30yRmgqguAKKsT/QrEt0njEDnVuBBs1cSBDbUooim6ZfHbW2NFnq+B28nao8WSXgmleYQ2Iy
0UUAcPuTpylLCYGbvK+fAQQBlnRgjvT+ywhOH9ixqZVp8ETBAOcBisZBG9m118vJA0+rIoT5OOQC
3OpSoDjIQT1xvLp1D+/7Qzq7YPZbjY4ViqpmAr3wALKgHtB8CCLKzds6Qsg/tNPBg8Y71NZcIqOa
yhaI+9yP7uKQ7DVxjUQ5qPERiWInrXqSiA2z0gnPWQ9I9SmmSJ6/jBhVqxRBKCn4Gw8qifXR44iA
CcE93VAsD+VuTCg5yq1V/WgqU4zupAbuhr9P61LO7oDiCzHPCpFn4nDowQ2Iw7GdAAvpX0bAo5Fu
cYglITyTHtylCPMzHorZvTaT8j5zQrqixU7olNKnwwjrLxPINqOaqelVShnbuKCekMLuyFiobbtD
r820DH5Z0OJq/R5nKCwBdG0AbUoKuNOp7YFRDkoj6U6mp025V1NTEgxX9OtATnZyYWlDGUKoa9RJ
e4vQPpRK9csgFsrgr8gHnBPZaRkZMs8yNJJ0MGooqsz08+9fX8PMr//3f6T/Ax6q6yc8jV5b/70B
dydlv5p0zWXtXKNgDqLookiSDApTM01r1qE4CZJMvjYBlrReR22n6Vs05iATbTH0aI2/U9WeQ6Ey
Yc26DzLmIVDJzkNNGnDuMu7VV7P83luo3JTv1JNWdOakcy0VoiCKLKHnaM7WzTyXFgPyA/ZyXcFA
HgsurBQsOsmIobRcv78Ah28UI3G68gdYc7vSBIeVhRXuJlH+uS3DcDGvDFBBVYr+DNwO/vZ8sFER
h2KvTM2rRFYx+cBXCaLOHlUgB/KVYBcrBR8dk//yCXXYYsZC8iAD82cCZRNejfowJ9gZXDDoO7dH
dDmxPI6tWXeaaVVReTofEd6nGeCZzPM32IMG3yQYAkjsqR49mduBpMu5U7l/Z7c3qPC6Li90FXoz
F5MsQyuw+yTtWgAfm8xVnOmguvJb6ga76TF1h328i/a3A19OozrLtFL1B81OHW4RVxY6ERWEwJun
saofg8xp1RU30ssQeP/xo2XFsGAhKIvVKeewUWW0yFHOpaeubcLmEAAYuj2Oc12KeQvQj9Rl9jXW
WyjwLIKEHjwCwBrqa65+GqiWSXdj/VkO74XBAWG+Emz+YX9EeP4TjM2moPaBsJm8nDQ9VUpZ7zP1
VUwQUkju5PDZTPNNl68ouFwZFIKbiKYZQCbQshLPl1/ZWFzeHO1f6jq01eAINmVrArQUkBmbOwR0
1v72/LV0gFf4iqmGQS1zuYWHPhU7Go/5F195p8694abL0jUNo8VaZwkYpm5CalNxd9bVpT9xkVrU
CBvVeoXgS1Necv0COSP1IFelS9V5e3tlLD4WG1jSEDPjWJoFWuTllSKAQUjC2lNei/C+lB6mZtqI
Mg5fh9thFkIwbCJd5lIx6P4Db2GhL3ZSJ3pNSdFRfBX17os1GE5tlU7nC/DVgvBbUId3dI+3FBz2
aH1Uzu3oF4PUUXGWcOFVkWTURHFxz5jATKjZCdmXROJBpD+b5oNqPanxy+0wi62MaqCGDLaBVICG
SRUb4XxB+rEIrafQmlddv7PC97580fsV2baFeS1EAnRsyEAMGZIx3pfLRS/mJXI2sWK9UuK5F7dQ
JvbiW7OdtvLBd4z3vxoQUyZCYEUU0VBFnW+22GGdCtCTdaO+SuV7rH2TPZoUKxYJi038nxCzQqZp
8vcIhZzPGTTlqYM3ob6WQfApHL/CBduhsXYwc/MQjQ+4/Kws+HmhnZxOBPmtH84OliTRQrDrPKA1
Az6DsvReTSqMRi9vpmFND3ux3H6HQEZ5LktBBiKbOg+RCREv61FCb4g2CxjERn+AvM8bb2XuFuvt
dxyNYTBtCvKR8mJZj3lP9bgMvdc+dscWlKF4qP82R/sdBGomfWtRw/lbXcwXmBQYzR7sSbEC1hHt
jKHeZtFfLus5ioXiPkYtIGfA3C2mrG1qAd0eT32lzfbdP9R70wUC+H32ZA4dc2UJXM4biA0gOqhu
aohC6Yt5U/uQtFfjNox1J9BfehXphxU5ystlzRGAb4GCZjlRzMWsyWGZcYaX8s+Gsrny0FA4HI+Z
p+dW7PA2MYWXoKsr40WGHRocDLkcp3jlGl7cI0wp3FZ1VkvnupoTtPNViOCVLBT9oL1aRcDDeBQT
/+BbUg2tojOOGon3x0KUk8PtI2P+qefbC31MeCMmanqKIeuLqGitFHXOg/JVArt3V9LDp1VSxX8b
ReMpxNKfUzLWv7lYLuS7FkXC2nwt5BnopjhgA/8uL6OZg2gpiqWqxgyixr4YiNxZo1KrqfYq9j38
t+q5FLOtBuJn5TNdrBQUPviPqlgqJ6whL4aSy1oTIFOhvZpCHxzMIZhogSgSyjr6S+HRPbe8/COA
1Gwltb34UIbBg0gjsjh/ruWdqEyo45gS8AJ6a67haVu1+3R7KSzvKqQyGZE6G11wS/AYWUyh2FVZ
n9BP/n1XSQ5NBFd5QNV3X+19R3q+He1iU2PQaCgsPstA5417/ny5t+iwV3Ut5m/kAf2rmcfSG/SQ
bAedU7dvh7qcuvkdwkWskaGpFwluLxiF2uQSd/CYbpIU5rRh7m6HuNi8XO66YiFPaM0v1uUCH5JU
zdsJWP8G38a9NWkH38esDU2hVzm2NoFHInM74pX5I7edHRbM2cJnuXH7WJmQwug8+lGTHWn+VoFM
2wDTvh3mYu5MAOIastsWA+SvizUxxU2bZ7Pqe11/K5JfebgycRfbaf75BjB3DWFvzDsWy8AvipGu
N3dvkga7UtjGIQhjw3QQEocyuQ2jp9vjWUwbiTrHnMlJx1MHSORF/txqZCsdQYAHbrDYvBtTBV3O
YmW3roVZaLWiQSRplRJUrghme0zqo9Lz2En07b8ZDeYXPG5IX5bGF2JSTZGU+ZWrtAjZF8U+SAIM
wtWVj7RIkP4zaWwfsgmAPVgnn+9VAVqoKldF5aJFsBcUa49H4A4RPidUg5WcfHkIXcRaLDjFL70M
EnjlVmr3qre9TXEe36LkFdQXItEB6MxPMHscATRiA8C0kLV/8+1ORjt/25OCmlICyBfkrHJBIiJB
pzqhnziNkP2bb3cSZp70kzCiNHVw20zDFTiLN2o5jdsxiV5KCzTxv1glJ5Hmw+skUlE3A3JwluHq
w/C5gK9sG3IOyhnS8cqYFqfF//t43FDzHaVd1H2Srq5LA7qzC2ltL2DRDBzKuT2YxYHxOwSJGgc6
/4sRxWJ9QJW1pDYu+TqZ/BUREyQ9cuAqvn/HH+3GMf0FYPLvVwQpBTxCopJZLA8NKn5aJ4x+4wqm
n22BqD0p1lAewmpYMwaYP8VJOjaPbhYs13nGzSmtvjg3zCn0EH8pEjekYIM4i6R/oketPFohOkgp
3ToH2LO/ciZemVJ8cyhTz3VXkXfq+foA9A/ORqoTNzO+6aV1kHTPKVHCiLLYEYriCejVykecf+Jy
mCcRl9dl56NfEvlscjTO3B7vQFjCtjeiSsEFhq+lPYTRWyOVKxtBmbWQF3FncU5V5OLk1lxWNQAZ
6qkGcdbNi6nMv8BzDaQdTD5fewBSWve+A6d2UD+0OeLNo90hriNsR4QFp4+1pLfhq5rT/RucqaWz
uY8FtlEPjaxDGq6FnJ886k2bCijKiLTYodNlSKCBSEhHm3qLYL4Lui8IR3ksq9YGhKe3Dg38rv8x
UApUsq041Tk91xRpqXE/JVA1W567YB0fgyZWkl+BOHRrx9Dl2a6IVCm4QeYkjBfw+ccfMjPKIBg0
rjjSDvIa/JKKR/pAANyM6f323p1PzvPpP4+1uOytMtdyXywaF1brrmya3VgNRyuKV66ra2F4Tol4
bCBuTcXsfEhmTLWuMSXPtczgVxbGqFv633nUrGSw12buNMxiNCKfUs6B2LpWYUoY+5iCy/Ou2oFn
T+6AOQsrp9CVq5Fz9WRci2u4iKWk6eWKUjrYFZQjvhb0Xq1YuS9mHJZcOX6EpyqCGfrwyzBKB3mG
lQrG5fF0/hssD1/UEoyGzq7bVtb0WJjy6HrdEO/qQYn3Qo9YWqIma+WZy88JgeFk085/fnJ9KVE9
ReHE8QSy/92wmmfLEF2tS1bOpPl3P1+ccx0QAiR+FCzT5SEvxsNIwz9s3FHRhE2p+fkjQh7iivz8
tcFAAKBwwnnLnbyYQeRIBrXymw48dDgehLFudxhqBTTrqn5lQMsa7nyZUJ35E2sxcZbX0VBvLTgu
He5kMRBlF6seFIorS+4+BbhWAM+MC3ClYKtB8lgzak8CgHF711+b2NNfY5HoDGM7Cyrwa3jDB6H4
7q2VcS/34fkw50V7sj7SYOpifeLnlwBKNLOBJoR0orTNm/fbA7lyT+qckbQuKLACcVk8/fE7qxEK
8Rp3KuEAoaCtHnIj2JYT2ryjg9XhytvrysAsSv2mzOKHvGnNv8/JwDzA+CKCHAImHA+V/KGtRT7P
a0DT6fa4Ltfk6bFsWIv7H8HcRispsbqo9GF5BP93F+uC7lQKahS3Q11O4Wko/APOh9QoYwP5nNsm
CNDWMKoJ12ANWRd9K4ORRQUZlR91ezvm5TRyaCmkVPix0cf9nRScTGMu5HQ7dbNxJWuyK32rCYON
1RNaPGvGCFePx5NIixsBQGvQIgTSunVYQdZOd71SAzLBSaXvwCmuObJdZlHnA1vcB4I/iChoRS2v
P83phCcv/og+JOqgkFzBE5UewuTx2qJcC7o4wEbftzLEaFo3LJQd+P6NZiL2jfSsiLBUJrxJ4L7C
6dt/9wkXJ1krdt6glDgSiDIoFkTG/Vw9tqm6qcy1XF+6zBHPZ3VxXDVF1fRBiMrkeJR2klPuA0ii
970jbYNj1a9svcuzkfcEb+q5bqTJdHrP90Ne1LruyV7uVvUhqh+laOXCvra1udQgpFC9oR2wOBvl
wksidNiR9m0y1HB6TQaz5OEDnSXN/vY3unLdUMU5ibU4rvJgiLhTIsEdQwWoqIKYn2i6IB2PjaUd
C1PbmrV/CLNgB0nnX8wjtdj5yURVhwrw+TwqvmcWShqVrjV4mz7YesraZru2t08jLA5JPHOrSGxH
bpnpQQ3QKlXlXZh+lvSdGQsrnfLfDhfnuYhC9vr/h7O06PW0aOyMlGDZKD3iOSBjwaMYLxZCjh4U
vhDycrap40dDPOrCUQAEfPtbXluWGBOioiCTQdOyP5/OUVejATEQwZWtt0556gv39s+/tiwtunkK
RG5Jo9tx/vN1IfVjwKCFmzb9zp9lUPqvKL45t6Ncu2xOoiz7eogvzAp6Azpj+aOQPEWVYGe/WcTZ
RlHRgar/zagkrhp6iQCllq0BH7Qn8l+j4AINyYHQKV9F4dPtIUlXZw6Iy/wMgIqzzAnCUOoFRUQ7
zeQk9IqPY7wPjNSVwsBB4OQ184pnbaqQaam2lNgPcCqPNfQ/XQptRJa3t3+bq78M7QLa2oAtFWX+
85Ob1YDg0tTNJLiRt5+677XlZuav2yGursSTEIvTGIAt5FJN5GmFsC41s12Whiu77coo6HxQfJbQ
UzXoeJ2PwpfapKsSlCVC67EAqqRXn5BJWjmgriQhkgn4ZcZusD70xY4ymoocr6IyJqFJ0H/2rJ/S
+DmPXm7P1tUoli4CIkOmhH7Q+VBgLg+aaPAQFWFudNmDGdxl/kMyrPTa1sIsZsyM60Y2Oo1bJao3
VXDn9Z/U/DP6q7dHc+Xb0yb/M5rF5YhytOoZoiJw5CLMK3UHeVr59NcioNcHMNRiWtRlUw1pXC9A
kMY/aoioH00s1pDv/UsfdPB8II/oWwPlxnaBquXiq6BbjIp9SdsuKmrUOsu9n4tbsL4rh/aV4+4s
zDzYk93Y1pCBcmCmx0HEQKQRyuFD2ujJ90hM9BcjjbWK/ExD8yfoBVlaCX5lSVA+BNYA1IU+/bIs
C7a66hWj849J908UfY1K7qjizujeby+JK3uVGiWSQSoidTSSFzmGJNLQxcBBcPNhZhu+UIsAzf/3
L9b5lSeKAAkV/MaWWZOHHmKpYSni5o31BMbi3qrWzoMrK08m9aMHilgIzevFQ0hH077EAaB30RTG
VHfaBvm321N1LR/jg5ALaTOEStYXp3OLimWY9pxrmf9VDn/ExrDHx2CD3GAEBJRkaRMCJ/TXbLWu
fSLWAYccnmnze/l8GQpQNyax00pXzfdCeBBlxw9XCta/kVmL/EgGeqIB+qA5ooqL03RQy1L2AqV0
BQxYf4jp1tujMfSP6aibTtojInUXvotOtW8Pt+f06tj+xF3e8BDH86HUld7NestReFs1cYygl+bc
DnN1cZyEWRwY+LypWKIwhaL1MZxgla/sonl6bkyfvPhEaj6gUW7ILD4ID1BEPHWETvQttw71Kqzl
2sFw8qnkxSGuR9TiKYX1bj8iiasg1IjoYfnJGr/enrO1TzPP6cnph4W7jEAnccpWeZTAySCgOYvW
rZxz1w7Z0+EsNpVsZAFSDayANv5Vik9Vux3aX4ii2K116NqVe1aa8+BbH2qe3JNBKVDjavrIpYuc
zvPkxFvRVm1pQ778iqGzjVagLe58O3aKhzUo9dXvRiOKRELnVSUtTlr4LQXCMxxQXvaMA2FsVrCa
BzsYu5UZVefVdjHIk0iLx0AjFLFciFbpauUnv3vttMFBrtWe5F+ZxP9rtkX8BN4GNvmmh5+MTcwW
6wtbaUaIkuKhGkWXlu0WhTYbIReSfesedBaX7S/fGD7JMt55qKUHSWsHQYVqfrX3WtkZGzQHxW9G
oaBmGSDOr95lg/rgq6FTivV2bDpH6kTkEe69ut7cXqtX9/efES+PEVqJaUZjuXcTtLcCL7zHTWp7
O8TK51vmHIipVIBDNDpd04PVbBtP2ETw1vze+y/HsjhLxFHTaZzx9UzlHd0SX1nZ12tztTg/avjD
fWaxDkcdAYusPPir+KC1uVocHUjjVkoI6c41W2xwlOIB/u2ub5Gm8RFMuv1drh69YDN5Hkq/60zn
OxpbZUttkUh1B7k6GIFwj8KOU5jmvhffRh+D2Nvhrg7tJNziovQh4CG1zAHiYblkPHTtL6/CS2QV
DzrfSBd7+CTO4rSA+tvLaT+ULvY+SOWnG7F81TNI0tlg+1Zsx1K1hSZuB5HiTqvlimudMaCbf2Z1
cYSkIhaA0gSqx3xAI8Wu9/HPUmDLb8RduePtaOxuT+u1y0aVTZIbHdrERf7RibFnehHCZEYvPKkm
gm0m/Fy/Uz78dRzweHCPfhfWLpDJkxppIp4ElYu82HuCok7dawdhSP9+OBAkcNdVaYlT81luALMo
E6RNKu5o77VOlL0eme4klM5fj4ZcF2dXTN/BYP3+iie3WdQAy+p0gDVDogGu8e+zqt/hsbK/Heby
xMBv2ZyrqTogFJbF+RZLo9gSzMLMXV0T7SarcFNYaeJdbuLzCIv5wlCoNwRsj1y/CndNvY9QiJGh
jlvVY9ysVHCvrO3zYMuMo8jLeERf261H0txs528b3tx29LF00x2SdStP4suU4zzcfKKcfKQSO9Ce
anLjdsGHUIUGVNHdan+Ca9jIaN0H/ltRr4EMV8e4OKZi3ZhGEeFUF1UD9ag4SJ48Kw/WF3Gn2cXe
W7kbL3O48yEuDisffSsaMjSE4vx7ggbskFmbDHVqIZlF8NDS8b7fXpFXegrnERfnEzxUKKgN3zC4
7xwMcvbAh594oNiA5VfSqbW5XL4sNdPrB16dudtqm8JFf8JObeEjEvEuMJvD2lxe2wqQW9nNMzuD
M/F8ubRZFKJ2Qk80rL756TGoBkeNvozNQZeStZFdXmaAsE5iLWaxRGGHVENkIKM97ejg+a/I79ie
2xzlt7y18fUT9nhoFRtvLfS1JXMSelmQR6NICxKTM6U9Fvfart4jtCO96s/ZodsqNr/JU3SEcugk
D+LK/r+2H08jL96CVcLKGQciq/uZZxHvMXrfVvu1dP/qEj2Ns8jj1BKR7Qjiphu4wEnvI8dzvIO1
798EJ1qZzSsHNNxQah4z9hfe3GJItQgH20DQz/V86RlT6EfDX4MVXw1BDcKiEEHXV16cYoFlYtzi
SRRCEdGLlPQOq4aVa+bKalQhAmgajTsN9PKigoP2uWXEAUVQQ3yWhZ8KKnFG+ENBqm3l8Jh/0Hlu
BewWLJNFygjLQVHOt9iolBp6t3Rc2+brpNc8SYJNrZp2PlafcXjZkOhvVL1+SECQ3g59Ze2p8wRS
BBO5sn+vmZO7IIxiP+lG7gIz/iXJH0XjuRhxeVVS7Eg/CXgEo3R5O+K173YacbEKO7MVhwDtHpe3
5wb3IWS6V8Z0LQIvWsCpmggddUkm6qOuDiHEYCJoPQ71s7i28q6cFGRRPJgNhb4ZcMrzr2WEQ10m
OH+5VfhF4mulQmkn4Xsr/bSK56JdS92ufaLTcIvsIErrtjVkwkUFn+NZNthQP0rzZzIbr/WfU3mt
yjz/wOVqpO1kQslCecDUFzurREqqQhOcCqwvfMK7wNjIU4AxZNmqK2vhSiRgUix8cExU543F0ORU
RLK48/2jio2JXGAY3xZHI+1Xwly5wTTDgIE09yPh8C62F02GCR8vnkgIqtie8jCqb8b02WiSTbdW
17uyNs5CLdaGhHG9JeawAorUt02a4FHu3/WWt4dsa4coCxlZs7u9odZCLiax8lFOjVODUkM52mP6
NmrPcvjNRxbeEraD9nw72pXNpVEyRx8CZoUOHet88YeVhLlkTZcrz+8QRN20yDfdjnDta7HoYKrN
LCzO9vMIxjgUNQZ8FIuMAGyB5ERB7lTZDwtvJV3tV2bvSiMeZOyfcMtkqojiDnNHHpb1tnLjLb0V
Y4Ph96Z8Fzeh49nqGlb/Sml71ptQ6T9IgOgBSZ8PECNOIy5zpjD+1TnhK3pdtrAtEa6xh8KebJQj
nR7JKCc/3J7Yq5/uJO7i040CFjwBbm/HJov8jYxCmhsmWr+yQK7tabr+oohVvY6K12KzYQSOvY4p
CK4CQzkMbaX8UeFQc3soV4KA7kZLAFIRpKwlBRblZRUHZHpRngoxGWyugYJ3lE/bvw+jzKoJsJag
DhuLBEANUqvwjaJ3rUreGl7kog2/KVV/ZQ1e+TDspD9hFtnSiMiWPxVV7w6ef6dq1bM8tSshrmwq
naMPmZM5VYLaeL7mAMMXCe6ipQs3aoMb6UaF2ihViO/qOyDrK1XtqwP6E23JUifVmYWgJP/YteLR
9PTN0IbO7U+zFmIxZ1NvoieG/LRbaOMzrirPlbxWtr62yBRYIWj7oPpgLnMjsUYVvEamwO3RLxIL
/VGcEEjw1sCLa2EWCVGPsKI8RElwTLM3I29wQHYH//vt2br6+SnLABeGg0dmfv75RyU3B1WjxIpd
yEbX/jHqXwUC2Oh7Gf4ay1nnZy3SByxnIODBN4AGv+wTI7CfILzsD65WH1W00UyI9uh92aWy0iO8
GmhmNUNk5SGwBFpPuoXXJUbwLmYkm848DlHjSNQv6pU4V5faSZz5A57kyLJWW3VcUmjvOsvBUsLt
NWt/+/tcXQOUsrhaZy6mvAghqjhl4htALR96Rp7Hh7xDe3MStv8mDERPkDw6l/jiah2nMQ+z3psr
7cq+ifu7NKvtsfwXCbhOyXSmGXPSAGQ6nzBLF9TY0LlSvfo+kLeT8ffFOZ0zWYYvDSFXMxYXWQls
JJKwPHFrmXtaOkxwY/0YeV0UC6V/kQ0jS4DEDAVNfe7jnw9mMnxfHZE2deNJdZTBuI+gGGehtDKm
ayvgNMxiTPGktRX6Z8FxLNVDUZfHTCwPSqT/fQ7AaMg/EEMQ0UNY3AOQkwJdwP3CTcEjdOEGvbqV
q/laQkUIEkTeR5SatcXXl+rIp/JGCtzbGCs74bbAEG+jb7yN6DT7+s5YKWdeO9tO4y0SjlpJZb+v
qdSL3VccEDvUHTX8zJMHH3bx3++f01DzSXFyEhgZbmkF9ofHJBv2U43+sFbFGzRjP96OsxRIA0/E
R2J1zw6CrL3l0YZ7Up5jqg0cGfOgQ7YLHP+BRr7woduaO/UwF2ziNfjr1RVIUV0kbePwthbfrQnx
NOiRMD0i8bxFus/O8CTH1dm+PbYrz1ku0z9hFp9LwFDCkGN9cBPsKG1JGoPtLAeP52WXPiVd8Ip7
vfiuelrrTEgcr6zOK4uFdy1J45x9k3MtTsAa58MCjzPhfaoPVvopbZ5MdMjT/FOrrGUoV66ns1CL
HV3V0YjpZC+8+/W3tn/w9WDrj7gLan8PNMI8gGctihFUw6iHna9KgG1Zo6Ml7ma1f+epJQSxtRP9
ciykQHQzoY7KMHPlxbHRY+MExV1Mjkr3T2/ZaNzY1uAM46fba+PiptUQNZrBUuhGABxelg0FDQ9f
fIfCY2AK+aYJ8QNW1GxNu24tymKhW0Obxajoh8c69Xe9pe47Cji3B3IxX/NA0I7j0iDh5qly/klQ
orDyoiREZgCfZCz40+IIHG9idX870vxxz7Kt80jLGmUjllVVcxm6RdzZVnuXecqOs3kTaj7v/x9h
tVZMuTzfwZfifyGRc3G6K78RLSeHYJCl1PBKgdu9VHaelG4bFI5UA3U35bHCsM2Mv4I7B3mhbALk
a7EFl/9SS5FcT5w1vXg0zWwE9DHOpxf53ygc+z46dmqEPdLPpP0waP/cntiL43ARY/EJBRm12LH0
KPpHlq0msj3UM6N1cP6rMPriOEQfQG8juYuOQGBUbDH1/meSfr0d48pqpJw3Kx/xycj6Ftk/HtWg
CPW6c2U1f1bb7Bu+H25V3ReRujKatUjz1jtZGz1isK1GH+WIf9hOKzHtybAoGSxto1ba2+1RXX4g
iSQQFdFZRxRFtMUHUkYL4nXdda6YIf/c4+Fko+kU3Yvd9NdHORDRk1Dm4sSolCy0tBK0qNqMB2ww
N5NSP1fVx04Ndv9mUBwbiJTRPl9SVItYlwaxE0VX9fqt7sdbzRqPrRSsnBqXRyADYt9YmoQOIGo2
599JAvCkF37cuVIeOUPU7jPhr4Ui5jn7E2Ip+xKZYTUpnpccYcNuPS93ymFt78yX9fnZdx5isXdQ
isq8FG/CY6vvil7apd1bmNlJm+MTqq+s7KurDWkIjnRAB7AhzmcM5/pY6HqWAFnZtozC+1T9FSfT
4fbnv9w/jOgkymKhoctiCB4Om8ciysHubjsfW8HikFJovR3oytT9lh1FV4i3+oXmXmTgtZbIUXY0
p8+V51b0xlUz2Yy1k1hrfMLLxiMZ1+/0ASE5gPjL92AWp7hY/F/OzmNHcqPp2ldEgN5sybLsHm80
0oaQNK/ovefV/w8H+KSqbP5FdEvQQuhFVGYGIyMjTpxjdoj8VdqTOZbv8vwCC/RfEvc7DTGwgMlZ
bhOvT56tPNjprr4ESf+yDlKZFoPBrSUU8dCoTQ0HUWpfkpynCEWosPhLyU0PeUwvGnvXgC1/UPrD
LpHihsuslHNMnoACfzluvlRDaIRVP12drHMO0dAslzkZELqqkUx+fJxrrBO+BJBKMJSuXcqXEV5F
ebkoUCK+Bkt4REH7HXRYhyxCfSpNn5Ko/R1lWpR1yr2hvI0l3tkV/LXQEBYYUDq9Iv02u3K4auH2
enVKoMjYYXrd8CLG5dY66a/dhPzy/gtcRkVKo16arhPfRhC2V6i3mS/+LatqfyBJrIp/LOUdWgzI
3OwFs5f7e2fbEXwIPW0mA3NQWrFsHVXlHR1v10wnD4X5s5aarpUDvgzVnZjzMre7tyrEHAnqJ/ro
wUSZPnhGprDOOjeGjVuNh5PcDEhsfHrsRnsGhS1GRARkUMkWx/Lk9VHokqi7JsRmzfJNCr4vEII/
Nvgy3rFCvJaxrJV6SpxLN9UsLtJMY2aKwe0UZYohPczpH91ejWDz/CgWrR0rKFDEqSlw43rQSXpz
rcfubC/dETzhsXdMr06oIC1/p712lbW9r3LbZW/MCvvZT/oEyp/lGSN0j9EXPZNc2bwM6THN/6ws
X+EtOFfXBaHsx/u6EfTYWDjNYX2EPO7FQBJDIdDd233sz1FpINyogJHojdyVnGL+XjGnxpvXiY6t
madoTDv2sSdD3EkyXt4x979BWP3UdYXipE5zLRC0o4CWlVwyy3LQF1wY6enHS36Z0txbE5KBJIja
INGH2JdIbrN0OWvN5D02sfF5rCgJOuOmBZWSmNIEZdfGQRtQdwSgrpunAX3VsokO9vQEKNqYwx17
L6MrVYq1Yc0Fzfiavf79JptW7ERJE8dIfCs4l+Hftn1JGQp+vKaNL/DOhpBFm4UdZWM4JX4djVBA
p3181Au1OytS3J0WFKqPj+1teebKDM7DGNoSrqv1B90satFqGMTLZrkiweKpreb20f8iLo+hjLwq
Xbwx/NPIw0Oy7O3m5kp1THN1wBgkxvAyjeIgbnjQIbvzQY3V70nRolVj167izK+tSYI7wdS/toTI
3WnVAGsdi2yC0pvMz2o4n/rsTyNRXbRKdrZ0w/MVaIcgrDe5Gwly9ztaUirMrSZKfWcMqaghreDF
I8zQjw9uc/v+tfIiAVZiKYnyvEh9PWW+IjGlD4j8TX8TPKrjFNTpX4/NbX1rusVwKEVxWm/i4HEY
a7yM6zr157ke11LGQk2BIv18HgZk5rO86v7uKwkSjFkxdsuEW5Gb4bb/zAteiqpcYk/p0l0nyirD
ojwHwfQZVdUfzEK7I9KZZpecGDD0kKN0W8C6j1e/+eVDbQXdAhU9eLvuj5QpFmNREiXxm8X0S2SQ
izh57tQ9boqtTaa3TVlAppzyou2EAoGWL3YW+0NXQ+fg98OnUPluKf4w/p7tFY62HIiLHt5ZKsx8
+YKbGmWhTxrsar4KVRHSgp/mwnmOl+g6V9PO57exfTQ6aXPLqPcAEhA+P7WtIDStTGh8wugJXqkT
Ue5dHe+x6mxkFfTSzZU3lYrYi4lY3tCw9Spd4vdZ9j7LA1hSIvsk1TrKae1XLePSz0nVxta6vto9
4Gu1IUfUKIK9ECRYQDRJZjem/jCEmae3Wn/qxjHwDdSJdy7xjVOj3ruyRBA3DXiR7j1xnGY0t9FC
91Fd/V+YdSdC64es/ZlHzU4Y2zo0qnlI++AfOImQY5vmquVj2cgZ5XWOHvKfnUy+iz7L678tBuf/
s6Pdrygw2hgaByf1i6g8hclPXR09xfj98Qlt5D53RgRnzyxHCqwRbSYrK/0JPVYYCJBThgdQNt8X
trnHe7hxB9zZE67xYpIQC7WW1K8zVKCo7PA86uvs9HhVm85APRvmAQgFX+BUFXUOFISWgLenX5T5
Z6LDWWK+11DseYudX3zwtCn5vO6PSGkJTHoSZ37dKpfKCJ5GQz5qgf3JrLWdtHF7Sf+ZEv0bkXQI
ZUI6G+aMyOdXxNUOsnPSlN8eL2nLu2nQ6DatPUTqxCpEpSIIKeuEpDkYD+i3Hkq9Oo9VeHlsZms5
NjVRWnjIN8iqsJwwVEelg6PqSkfoPZU3L46Lj1OhuSQiOzu35XI3pkTQ8lDB1ZEDkPa7cvyfXEfI
XaRWtIO92FmPtv6Im2wReHKbwWiQ+YkeotS+5NckUg42yo9ng+LDTmjYXBITDr+kIqjzCSGoynLU
NGl2XR2Gv1Gpgrwm3SljbAUG0nkKrzalV2AF9wuKh9mcGTpMfaN5J0d/a9VEidezeXtm1R494Mbm
UbAkh+BbBYoncvxk5ox4Yq5lvlV+0OIPAS9BbfYd6Q3ZCnZWeJEGNzrokvs1JWaRJGEHD42ZfgmS
94nyyWy+PPbrjc/nzsT69xs/oPM+d70U5T5ITddAWXZG3K/u9mZdXpiBh2+VoNDX6LY2wu/N2GEI
d6llKyi1I1yX9H6I/rKxJ7L2coAHM9xyvCGpZlF+FVajtohOrqg/n5d35XUoY3tLamhfVap4BwnV
eS9nKuRjaqFwB1W142kUv8DBhn/EFuPKj7f2Za4r/JrVjW72Nu97qBacRAdsIDdeaVUDMGLLOoR1
anlFCxdyP0yflH4wPHUVXW70ksKbEcs7Kf/W5lt0FNeUBqEqkRk5Vlt2Kus0v46d5JKQ7h6CMF1l
iNp8J0yu1+9dvfTXkv81JQI7+ySQAxtWBz+loQOM2Yvr8HMbmY07talbmtEn5NB3XPhFcFlt/hLv
QYaNBrB6v80jtc2RVpbq96Om0rlsVeBEy97kzebKFNiB+OTXS0C4APLWWhDzNFQ/HxrlqOXBE0zn
Z6tQ0H4Ov1pzhfjisndfb57cjdH1R914UFHrMqgyXfW1ILyMRvQTLgHY3JWdHXwRz37t4H9rE5Kc
upaCoQ1k1Ye8zEvs/xnx8l2dokO2lF8ffxMvovS9pRe1goXPTC9YEOTN32ZdOhZO9n5WmshtLMdF
j3TH3uYG8v4C/UdJlUG7+w2UnA4FKVThfUVdTtWQH+pW9jXJOjxe1p4Z4V0E10QXNlWscfmo50zX
Du1s/+Fkr2ZnXnfvZjWCpzsTQt/BwGq6Ebo+NYOP0/lpqnuBa/ODQlIH5S1GRwBM3W+aZudaZZWh
6aP1+yHTpt/HZE/kYcsE5KwyvUxg09wL9yaShsZWEXWyb6D50ajysyT3h8dnsvXBrg/IVWoQgRFx
vHKekEpPlmJGrhuB4PhzO13m+o+5NS6W8mNEE/OxuY0VGWTvhCCSQ/ZO/FS1yZyMEu+KGunQgjBN
l38eW9hwMkh7+AcGXZpf4p6pwZzUFWxFvj5E0vt4Ri22TZT4QOzZU5HbNoUsBppAPBjFgmyHEBAa
95Xij2XjJfJzXWrevJcUbhrh7Gkd0Ix0xNF5ZyXolYdB9gcjOzndcIRJ2QtiZ8cP9sysf7+Joch6
d4llBosfh8ExHdRnZw6PpRkfH5/O1vkTYSgcrBUESOTuzUhl3C/N0in+KgR/HiLzL/Ku4fLYyEag
Nm6MiNer2lvSFOQV90Fb0895SmLFla2cjuSrh4UcHjv/LUeEthSVU9qNXSpoIIfuWMyg5780IUXB
gKS62qNA2zyjG2tCYJssO3OUbJL9RLPOtSIdHXs8SrAAP96+rfyQVa0LU0E5Q7p2f0iBalV1wFvb
V1UJ2sXs1GUof0+2m4axF3f9IdamQ5xXnj5Z137WvcqIdjpIv0YChBTp7jesjnTjjyE34GgjI+4X
WXsuEuOq2+27wPmSpKOrmSCHw8ntpn9aRb6YYe91wegqSXBsjNrNKFRO5c/C0E5Vlx8bU/YG6300
7M1sbx0HaIKVdBFtxxdCrZqkNEM1cfimvTybNUoKYXepoz8en8bGF4O4M5hHJBdXSLtwN6t6Rz4V
Fbo/x033bEiLo7o61f9XF9jR0aVbRzRTKEe8EJgqM3UYTUCYfjykyaG0EXuexj49yF2BYKEy7o2D
bXykAFkM0Cyr3gnx8/6Aa6O3tRgMsj8tztc6+grLj+F2kvlsp8iWP97DjZPiWbXWsmmbIeO2/pYb
ZzKRT8/HkLTXSYrzmCVubGbHqt9DtazBS/BZ2CJ5h67IRJtL9d7MaJmSVtmF5ptjfewM6cfSRM9J
Ob1Php7UTVG91qw/W+bw8fHyNlzkzq5wqdpDkVkwxut+YAzy904zGl+Jjb0C+kamwG1K3eAX5wkt
8/vVRbMVNUx7Kr4ePFfG37NK89gI3L7+6sgfjGmnULFxZHfWhO8/QWR0aCpD9815GUuiDbi3d4je
RbZnmozG78B0NreQW9zgP4aORWA2EW/Q8twh3Cjd05ik74Nkr1y/4fCs6D8TwikVcpjoTokT8hUi
fRIekMW+hNpnc9hj/9q2xLgIenTreJJwySaZk9MXUFW/qmU/yx1XBfFjSCVky+HxsettH9O/psRR
u0ZNUF2beKk05HRKVV5Ge7k48nB6bGbzeFbs6FqxgA1JWFEzKnkysX9+lEnm1ykbUpdSVvf9sZXN
xfxnRSySjuZSye1I6jia9Y8qr9yw6n4o7V402lwMU+fUeBRqsr8YmG+ikQzeNrV6GMtR3+uZhEwb
VKqhVH68mI03JODv/6ysTnJjpcTLSmlINF9dUut9U7bGU9Oa42Wi7XjIZzU6LI38auC5Q8YN1g6d
x1+jAEKM0LNoivI6JQJSLz3AC/9JzbPCMyg3ncpG2Zs93zywG3NCkAjH2kgIDJofWPCbdc0hGIKv
UjrveN+mmVW2ZX0eU58VrioomxXHTlhVOETvtSb9ndeelznJ8dUntnKVoBLr0FMzxArNMOoxSpW6
9VkvDrr5tRjOwxKe0PAtrOjw2NRGLIevlUGUlXvRVH4xJt44R2bEsxJ13FSKZZ4crXsP3qGkCpV6
uT0d0zK6trBk7NzCq8cJ1yOPTJra/LemlsL1mIdLFMxlxvM/l70Zjie70t16RnOh/fPx8ja+sDtL
QqhdjDROO2PQfN6C0uLGyZS8l+O22+kObPgFXxEzzZQNTU0Wi11QoTvjWLaar/E0G3PLzUbz2kl7
oOzN1dyYEVbDZJ6T1z2HVenSaQzjo6aU58cbtukPzDKujIErXap4NGOWdo1amkCZu5MaG8fITq6d
pj71UfqUOvJzaJj/e2xy0xsgxGBMl0FKxH+F+NSESb5kje7HcQ2YA90wRrKQXEwQLzrMyTTufF1b
S6RIA40UBRua5cIuVkgeVIpW6T6dBCbnzLZzB1AVrpRPX+pulg55NP/ZR0i3vH6dyPoxt0Tvba2w
3K8zllL+2DXB57WObv8utZE7qedA2StGbHkJ3B+/8GH2KhJ7b8eoYeGvB8rXHZLwHkOq8iEf1GUn
cGydGqgpwiDTgZBlCaEQQGFqFG1v+gzyPxmTjjpXV3q9Gn4P0r1e1ZYtEmnYeujtoM4j7FyktxKF
vEj32zk9LeHitqXxTjFzrwimHf/f+pJhIaLUBsYdLmth82JDCmZZnjR/zOoPoHzQHTX/7pw9vPLm
ilYiGLSCqI6LwJC6sOS8HQLNx8ftwFOLHLpsAMvJ33XuJM5Blc1qJ49ev1wx6GJxpbknVL3gM59R
70Fet9b9IdQ+peXwPrLSC7DsczdCeb+8UoH+Fx+Wtb5XV4gbVFJCopbmsGbTvNH9JSr9cEYpLp/O
PQ2bxx/V1nndmBHTzlUIAQ5QR/OJ7D80e/hW2bLmtfGemtTWRwUxEEAXvl+GytcDvbknI3iDYwph
hj9nlX0CHD6dgyX+8Xgxm0YcLn5QezJFPuGbiuY41S2pQMFm7L40avZHZewJHWzu140JsfKe6tHS
xovhJw1XVG1Y7Ydey+RDP0jOTrzbMyV8tUC35SAIcsOHH5iBtXyFqV17kHSPN23PjHB9JHXSUUps
db/Ts8kbkuKb5KTVlVqc/BZfu9m79fhufMCw50BKlEWnCO+8j+iV1gNNZkSoXr+gtRRirbRDpM/C
vhU5ut7wRJm+uQQnVETddlY83X71mDWh4NaMsG9zmuqDEWmIW0G5xqj8zyCon8Ji757Y8mkYa0Aa
MBBC/BYCqm0UVaUlE+hBq5mKc1BojJ9MILF33u1bbrDqAKxzJxpQNOFwuiSxqyauTISzzGPSf7LN
9qxW9htc4NbK+ituXKApakPpGPejBm90Bz2vvwZqlJ/V8NtjH9i6H27tCOHGtipHGiaZnKjrnpd2
9PLR/jzNKJIpe3ry6wGI94INqo6ZbQCY4ILul2QYORq5jWL7RqefAgclueLcZsk3CFnOo7F4QfCG
0j+YQSp9FMjgSxHVInhuZEq0TKqfhfMXmFDzZ6pJ5k7deNMfkGyguQDQ6YVgUK9qQ43grOHLzP52
puJLFRpJ9fHxOW16940V4ZxaMzCdMgh0Wn/lX3GjPeGchzeYWIdSeCpxJ1jCd5rEEKrPaWD6dcW4
AhPVTv/7YwubW/UrK2XonR8oLEJNkqxxms70x1TRjhm5ntfPqE8zObnX9ds2hT4Nah20ZsX5lyBu
w5wGpO5PzhoRBgQ7xkMMCu3xijaPBRrJ/zMjhNAh6NI6gWbMH9vGW4oCtE56fYMJQjTvZsruoG/v
P5te0SbNqVrLz5vS7N3JyDsaP8Y0vCEnoK+4MoyRj8IAfm+nTeI4i2C69hOluLbWdOzln69fCRka
5U6yQjxMtJAH5gAYgAJrgsqoJD8ljXF6bGLr2B2Ie3WILtbCiXAeShp2PW8F3Vel6XPQM5QfTxcl
2RuP3jQDsyKQa5byspPgmPnSt6kBXHP6prYTHExxgD6gnOxVO9fTFYKmI8vkaL9EAGEAuD+VoAst
O29JpsumijzmyTIXlvavYZ4qh8GeLq/ePqzRiKO7xFNL/EDjvFWyUm4NX3Hy91UwfWwRs16KV3Py
UKm7NSO8/RWJ0zFTifRTbRNUe5z6DCj21RrLqxXGl+CzNcGdib2RZNRSLVdIcssQAudiPjDecAwq
8/Uud2dGuNbCLuiVGt4iv4+tf/Iw+6Eo6YlRjh0zm45A4mrSJaUqLaImCmZoh6jBjJwPiatFaKUs
gx/ajl848lvcgJ4cM4rr2JLYvCKezsMSNZZvqPNH3Ug+1Wnpp6W0s6SNr2idEsbdmJtfFQHufTtD
vkTqqK77YcZISXwx4E1Srddn7RghW8Oh6UyIIHvSELuJE261uGKYU9GZtyqCc1ZIr08LGSoHRfmr
AP4i8uQ6GsNjwyMk1sdPC/3EYeo+T/EeYfjGhXNnRrikxzh2yM6YpJQz6F1DR58OrR3884YwcLMW
IVBXQUv7I2TPSBISRH/NdzCfR4we1zvlzC0kJqUJkg1YoB0mZFavv0lzR6Xm3KzS8aWcib/+OTXa
gxlETG3WblOWnkQqAiI1YXwzVeOd989GoYJKKlXh9c2gyLLgf6SNkjTH+N+kAYX0Ne3cTz8yNNmH
v9+wnzeGhEMrBltKrKowyXzl2NXsELhg/bGEBt19iyG6zoB34CIUmciaUoOKkGELH/5Dd6qYxrEC
l6b3zsZtOiGtCUBV9CgA9t6fGsCBWG/HFDN5fIll7djK5U42shkbbkwI5YO4r/OwqiiDjBVZe69c
1To6yuleV2JvJYILwNPQTzOkfn4UIKIdZpco3lMt2lrJqoasE7mJpmJabddK2tQSucKclh5Ix3Pb
2V5o9zuf0nrNiIkCAqqMP+NovOiEldRpDgltv9CB1ecfeuJEbq82T41uLx+sttHdjqDuqYm8R7Wz
uTymrk3cgZxLvJfKFVExWLRY4Me9LMwJ6nH6NFMPfr1nkwJzTXAv0S0XXG4crTq3I/puyTCdCmXx
k4L5+aHYuS22btlf0BrwLMztiVcSjQGzjkIaH0ZWfjDG7Chpw59JVXooF7/h9iMtYQSGC5ZaqZA3
JGVeoTAZaX5bZp+r7rd8jp7okL1h31gHMBoEJmmVCgG2NI1yosoMxJzedVhp3TnSIvscqnL7x+MT
2vqUKPY68AbRsHxBQj8bRqt0FeiaFpx3VtYfsLFzx26ZoCxKoReJAqZ/BR8vNE0ytSSmLpYYOZw3
YV4OXBeZ8WqJKVJH+id0ihDcoUQveFug92EJ+QXF+QTJj3jUn0qpKV2ljj6GSbTzwNv6gm6NCaGu
dLJeKbWMZ2pmjkf4Sn+Hp6a6zNK0h6fZsrRWrGATI7czxbyutJKRuViAXZGSXOK6OIzddIrLvTmp
PTNCeh+PEGLBG6r5KaM6XpqX3SEOFtXrEv0N+G6eYXCiKiSSRD/Bvas4iuEC7HX65PNlkMJjNjvX
Lti7JrYyBR5gVCxscHGqyMQSRlFOE4eNW8qgmNwoCsr/qWH1s7DL0as0ST4MTb5ndHMbb4wKWUOb
N9PSriFvjNPvZaJ8K6PqYvTy+fF3u23GAlRuQ8+O9tf9ZS41Up4lKVAD2PsOZZEf9SBijHgPqbZp
BiIJcrxVlFjEro9tHZaWWmt+JGfmcQmqwEvV/HezzqbD4wVtxXBmAf+1tP6Sm5wymBESUbQRWKHW
XxsayVm+uBAGHqp5T5t6MyChss2smca9JCIl7cWZGico8Yu0ukiREzKpVe3E1c2Nu7EhhAd5aZTQ
nnrNl8rJVybVNeX2hLD8G1JH7caMEFulRu7igEc7LbTgFBojmpTaVW32pqu3VgOqFJYoZMyYeBK6
dTn3YQrXJTNBErdQHB+0Pvvc23uV3y0f+M+MJQZwa87ipqxzoEh19ZyO8TVvo2Ovjpc00L6+3t1g
9wAdSGELbRThHg9ALI9OxT2e5OPViAwvl4qnQQ1OIzCkx6Y2N48+Lisjm6J9d+/ZUhNFkEKYqr9M
1iGHgSlcSvi597hPt82sTHnUgoHsCK6gdbkyy2FKzclM6mPDVFNd5Pqhb4OdnHXzlHhErE9NJJ3F
0qYELAI5AwDAGfbcNIu9Qlro7dvBESWWnam/rRiOmX+NCXGuAvnmGD0BKJ6d4phDDuRSaZk9pej+
mnMYS3W12eND2tzJG5uCbzgsSdFsQIS5Uv3WFbrhDqN2SuZkrzu9tzjhsypD2SoBTOtUh1o0G+sv
pS3ViMC1R+hK3hW2sbOZmw93iCYoEgJQ44kuuOKcajq4AhPsB+M7MfM8Fy1oNKj7CvXbpHcfNKvI
L0nZMtzRRW5iNbNr9X3ypi/i5mcIhzpEod4weqf50NtelCz+o4n1c0bF4A0f3vrsYPAKuIv4LOhm
LTOMBqRLmnQXugmnKJK/2LP1FjOwlKONBZH4C5JKox9h1jUBa8hR/4H27LWSi0tlqafHq1mdQXwq
8hpFB5mhJI2L6z6MKMMgFaZG+XWCyc2L+rK62HWsH81p6T6aI1eMDienhzBtehyq3HnDhXZrXvgo
9CHhoaKFgGyGxZXq5ZRV+WdjLPaS+M2Pj72k+UxDQxYpxYPMkdJlottkpu3Toudnsys+m2m+I/2x
Z2b9+026EarWYFR9Q/3X6j4ry+y2Uv8pbvd4vDdj5c1qhA+ulaMM/RdWI9f1xUEkaJDtj2P6p6FK
O164bYkeDZBQXkCycD7xqGRBCrMYNAfS0c71T70eXQd9Pqp9+vtjT9zaO94ivOcs3o1wG9/v3WiN
c0aTnRQX8le0nb2grg9O8YbxTEbcVzAcecfKtH1vRqMPHFe8kv0uKX2lrN1+FUqDZOgNq6HGjAku
GmZ07s0UAaiNsQTSlQ514GoBdIKdpZRuNhV7ku1biSf387+mhCt6Qgdk0OIZHGhavKtCaET7PaTz
1pWyEokqgGd5FZqCCQmGTQcRbEzwWAwj+1CXdQR7eOzq/XiJZnXv2bi5Jpqc8PPSEoBx7n77qhbG
yawmLsSF5bVLddTMPVzrpr/dmBBcu6WyU6UKiJfWKI+pND8n8XI0xzc0OhFQZCgHyTyFx6lgZoQ7
d1YKkEJq1ZrHrJHlE3jFP9/gbSurD3VzhIHF6nVvl3E+8Mz3kzY5Blr5lXGFo+So17eYYRQUrRZK
9eK7rbKcWVEqSYMhq/ictIrX0Vltsz2k9ouTWZdgAc6l+8i/osCxiuqIrLSwDYfhSVa+OLEXtB8f
r+TFtYcJqvykmUgk0rEXijoIT+hBKyepr3bfMu17Z31OtIvSfcu1f0r92Rg+PTa3HvLdLbuaI6uF
7RPtGS70e3d2mlqtMgcukrifL5U9fO/N/OMyxYfRBI6gWs1htHYrPC9i92qUfIyHFWwrjNbdG60p
9yaLNGV+lMTfLCeAVVD1Ea/zx+HVycq9KbEm0hC2l6HR+yv8Cx+sQX1i1o8hjG7n1LYcgxxZA9yJ
r5Mc3a9oZCQziJWsv6ZG9axMtpc79cc5e7Um1boaBnHoXVD/NcQ3D8x7nOTcwugyWi6va8o6+XCx
OvXVk1KrIXqEcK2gNUlt8X49+VyohZyrw9XMClX9ONcx7bvYqRvzlPZ5VVluImWB1h4fe+PWNjKJ
CAyYx+PqHfdms34Y88Cy+muhp+cWYs1Wi7xZ2uu5v4jhrI6bD4C9Zjnc3OJppUsYTpqa+UUpH2WA
CuWQfXu8khf30i8T2qq0tRoQ8Xd9XPLRMc10lUq9earGTDmFjvXnkHTlITLWHKIKKvexzc3dW+dt
QeVa6ouxi5E2a+NYQX+Nq/Gc9fG7crAOvRZ+f2xmK2SswKv/MyMckqZXYztafean2uBWw9ksPjv1
cMinUzn/1Y07kX0rVtxaW+PlTeKajYveRovTX1F3Vb0warmu5MXNTPOyONlOY2VzB7nZrbU7Zb3o
Q/TQHqtxNyMokDqePMvnIG09aXegadP/GLgAwAYdB52I+zUF6VRE4/rrtTH+uMruXOagqHYev5vH
tE4Q07WmdywKZ6czSjtGBNG/2nxe1MNsH5X2fey8G5t3y157bXNBN7bWfb05JCr2shrKLMhKl8KV
m0w7xmmaHR873ubp3FhZXeXGCjzj1dLl6AqY8vBeU8ZzYgcnWiSvffmto6i0VnhUyCSVYuybUTCR
Yr3MISI8r1KqefZJN3au3Y1bngSfhhcXLx+SLmxYXBYrFaY2XSHAdpOkcOu0OmR56jlOeGiHirqm
zWD0XgFmYwcR3GVJDGJT3BYliTo1aIY4RJvDbqmgM5lvjdq7MEx3XG/PjPDNErD7PnNa+Vov0rnQ
5ffjlBxlKzi82h+YkGKwXOVG5NUkBCJ1TAHyWpCPmdAVq/ZylZUedHD087GZl1WkNZbf3ErCi0lN
ZxMkRJ35ZTyXnpxf8qD3+V0Hjf8t1NBLZuOIUNUZKABTK3vgus2P68a88MRRIjUIFodLv7OWUyvZ
72w1fy06WFihcCE6sa3nxUyQVbTkpC7JpzRa3ECpdjqjW36xksIQzwGj0iO//4D1Uu96Y9KGK9Km
l2aZjoHcn51diZONKwO2Bmr3+DpBTuTnHtRWUqzEQoHGCjwpTY6TkmceM5ZPepbtPac3TociBALx
v3ATtgic6I02AlcwksuO8u/Uw/8A7XR57IBb23ZrYv0JN3EvzsdqsacBB+iSz04cepZieNJo7DjB
1rZRTmHcaxUfIf+7N6Oi7ZZXJp+Ts5zqJjtMy7EKfy7B349Xs3EvrchaNG/B061183sz8wKqul9k
7tgh9ha0AHnvNAzDjMdGGo+xob2DWr0+Pza6vYX/GV3/frOFKH10LdIMw7UcQz+cxtPclL8BMt8J
6xtZ393ahMCn6c0kFz3OYGuV1+qfsux/CXLmdX6q9rh8NlcEaJS7igecIxIG2UomW3PCt1TpqVcV
DcJviyuny+kNG8fDZk2VVwpgYePygmpHJTXDFY3SH3Y8xmgGayfDrH68wQ6P91+ZF7gJYeco0odq
a3W5P0nLcZCbsxYBg41ePWi4wrr/MyO+rlV5ymBpzhWg4/IpqT5ANsAz56jOb/mWbuwI22YAMcqR
5lOuQzyie2QXRpKepmUlgpd5cBQHOU/3aq+bHmHSDSN3WZ+IwpttsEP6IHqV+4uhoO9W9+rVnFaE
lVTvlSo3/fzGlBAqpFKbUsZg0alqVeWfPiaMT3qbHunNRie9lGw3ifpX40LWs1sfHStIFgIP4fZQ
mqmfzW6Rr0s8H5U8fFrm+CTr1fWxJ26EQXsl/2Qkep1LFqVYg6HW1Xhqcj9BeMkav9DPLhi/nve0
CDYuDsSLTbLzlSuPMul9SIpLzaqrTIE6dVQrtyxV6VnJsnSn7r9xUgwawOtOGwz0ifgOHanNgmG3
cIqocE3nn0aJPSguJO39oO7hOrd27taW4PT2JAGTXqTcj63sXKsfVoaBxTrPxc6aNm4Qm9yZaASf
nUzl8n7nmkxaegiRcoaSz0MRXgz6Q1IMhFTxNBV4Wrg3r7G5sFU0Dc0DihNidaeL8rJwKmSc7Dp1
QVMcQvjri+xgJzsr2zO0rvzmmkq7aBjqxcl9mCz7FWUlQz98KtXLYxffiBRUftcEDDaStXZ+b2Zs
rMFJJKR5pUo9BXH5xJT5tSjMnXRvYzVrgRn6TMg06NAIqxm7VFbiblXPTq89gyeN9COQMje1teMb
1kP1kqEdiBpobNyvRylXKoGA9dRl9m6K9GOXBM+Tob8WCMBiAFf9nxlxuHpsdSWSFkm56jHcVVk2
aYcFPVGKBapzZLruz8er2pJkAeqiomNAa+NlKXgC+lmkQaxeY7rklva9qh03qKEGYeptGpyrifTw
kGukF3uT1xtf2AqyQY6cijCEK8KG8r4uHGWK1GupBx6tXTeQ0if140QdtW4+LI2z82DcemJhEJw2
Y7HAGX/9/cbxxyyOoKcZESOamwtUU96g/8Vs8dHpchfl5+PUP5fqt7lFx2z6ubPNGyHyzrYQTgpj
Qv/FmaZr0lxG5DUS2z7Eo3NU1fzQR997oz5I1D0nuMCRWWnnn0Ek/6YH1SmSLlVVH8phT8/6/3Py
/22HkCMHlZIpE93Za5vr3oRmzNKET0wJe1Z2lVE1SUvzaHe1F6c7Cey2ZbpagOzgv4Fs5/5Tiu0u
UZO0mtBTHF1pULxhal2K2Z6t/p0YMB3WtUuV/qp17U5fcvMY/rMspmZxuMjy2A3TVS1+Os55Jm2y
elJa+yop2o6tzQB4Y0vIXwZJh71KbnC3WIq9qJgVtw7TxpMAxu+YWjdMaLDQ+0KPF6ZaCnG/+Bxv
PDvK8rDVQnW66vDIllHiR3rsJfnsLulvUhRz8adeNFmnHadek70XZmkhwXiyjvyKPesJrSimfSkw
zXYMsYp0oL19jKbyy2T3bmKYl7aLnpvM+bOs9kbct8I+Q6sQ0zDOxDNccF5QIw5SxI521SkDuTCh
uQ4yRJEevQvzPSLgLae5tSU8jRdeCzrKTdiS6kNct5cist6FaQ4S3jrmdZm6j/d1y3Fu7a1/vzlN
uah52S2ydu0M5X0Y5ke5hfBe7u3vj+38egXfnx9NUyhegMPT5+EavTeUq5ZEMhKqV8BYh+XQeskh
95yj7jrn8lCc61e/V+7NCWdWLEu3zJlsXu25cJv8Bxeoa6UHLdgLti+zXrpJkK9xsQBYh7Lufl2k
aRlNv5x1fWmQ/Lz05+Cgvdf+KJ+XY+fxij3siVJvWAS5gTo6OSNDGeJDuQisOa+lrPGngvA16qfW
SXfyj5fXJY0/WBZ4dTH5iN7d/aLoO6eJUsf/j7QrW25bV7ZfhCrOwytJSZaY2I4dO8l+YWUE5wkE
OHz9XfStU1uCWEI5+/X47LQANhqN7tVr9ServteR9ZrjL9r7u7pKAko+k3ZWpInXMQX2MJGIeQmg
vPH8v7RnZ1Up+ix1j/XUCrcItKFfCSHx2iAZXl5WC0VBrxXd9CmpddE8lwXp9deh05z58bafXp+H
9ZdgySu0Ha8mKZDqGsvInArn2DAjFMTc2bo4uUjCb5u5DikwgxQSVK9o2l2NLWp4WQwpIBlHx10+
DMnPuo2MZHkihaGI1ipD69/PzncNGGRLWdFDdualsmIPxMhifEmZSt5v0ynXF+aKW1nT1ks7GDrJ
86kCSzBYYSC022f6rsh8RRDZdBOU2DyIf6CpZUjBinS5WeUANBxZ3UcG/eLiSW6wMioyA6p3L5Bb
CofUPPzFp8KNg8MGxtyrqVy7sQevYaQ7We6zLkI2fa3YnVe/+wUDh/A9pCnr4C+Uyy73TxP2vJgm
609Ocyg9GvL8YR0mu72ULefGYYbLATePh4W0fzMf58JtBsASirgxjB0YyqplVOzXliegC+i+MX+D
r0WKvI1NxrTuHO/oV6CDcSDRTlQ8AFtOfW5i/QlnTr1g5MmFbl4PVY0ne/7gaL/TEnSXvWK7ru9i
VPbhbYDI4etfjXUCqtwvNrgzTlnzalehNX6uxw+d9pgTqrC0+WFWGu71/QpWMineZm43meXsIN6C
XdzhH2rtu6if/+LjA8O+Hk7w//nSd5mb3hlGn3lHg2j7KXEicFzuEl810LD5bXAdvr201jm7y2/D
29waJoixnkCLrH0rctYFGeFjNK+i0MDven+zdWf2JJ+Gnkyqdyz1jh0mG2oMy1t6f9cRc3979za9
GtgejACgygBo0eWyyqTMcaZG9yhaLD0qPbdrgm50ZxVt08bLEd6GZiZaCi5o1WSCYgqCxGphuBrm
rj2Kpf/Sz398Ov2xiiR0Z3ac6PwN1/Y9aIpOfB4UgIGtdSKhWTkucT/pnvT5+g5ondbN/aMwulAH
n87AVa2LLQ8BzhoAYehFgRzPuNzKqSMYLy9GBopffs+5uevbAXwxepyJvwl456akr9bz2RhcMbNT
bXbgBS0eW+EcRN8rbvOt47vSdryFCrDISWYgcA8bpfCOAC/tcYSjBNLAhjH8xR1xbkb6Nl4F+j9i
cO+Y8Wzf5maEGbJ9W6jUwDddYKX1M8BwjnKJZKaZqFYC7IBNa7uPzPU+8uzb7cO06QFnFtbAexa/
J9sd0sWq/aPRWPM30k9zHmhu4eFxbPfkAIJupkgwN78QIIGYkEXjEUisS4uG1aVtM1Rwa1Hv0rIN
hqy8r1JVHXJzYf+akcczGruyC1pj/II13hdR24dpmR9GANNN0fxF3IME7/9WdBUmbH+hzOr8o+tD
z9jP7py2DRfx7jHF9e47M7O+FM4+FSu0tqQcG5eO+g8z0Xc11X7PTPXE3vS5MzPS98mdziCdXfjH
0QFhjKHvAFCPbjvdlok124ZKKxYEoNLlSvK6dIah6v1jURVRbuuHwu4Vqc9WwnBuQooDomuNjndA
dC3VA292C/+Tdj+Aqc01Gt5ezJajnVuSzqifmQWAjvgsGC2PR1sPZpfGld4HHYTtb5tS7Zt0wfLM
MoYaUp3HepgOpk1f+qJRPLrWryvVBtD3+PfTSPHAz0TjlZAyPZYLiDpG135p5+k4Tta+dFlUGiba
VhCog7KD4hCptlHybp0ltt6MBAlxHWfkT6KzoAVpkVIzfv13bixQJnjyl3nxrTVhZeWfuTlk07Fv
p0Abn63ll0iebn+wTS9EZe4NMQkkuvSUgPqR3WcMl57bfOrSo26UQaM/e93D5Ks6tJu+cWZKOlMF
OGMqv4bDezpHg1Yc3KRRJCRbkXsdVPnfaqQzNSG5swnkd44g2Y1A8LcXRXoYWhVp9LYZUIqhVYrK
hwyx6cXsttPS4egSBmzD/NPIrX3TvJvFEuEUWRXYW0DyBISNtGFZ6aXjmKcJ1Mr4oaFeZAK3BiFI
RXjYXA34qpA/rrOC8hyuuUxjgi4ZoKW8dP6UwJ+AWpDlHpjfrTlRYatV1qRPZNZZr1delaB5jpEI
gsHEkhxBO6+IrpuHFc1RIAzBK3UlmorG+AKACPKSPqtC2oYFuMUa8wNaB4rd2/RqUEO8TXigJSuV
9BpnsNg0ukhQxzQCLOWXvYyKDGhzy85MrD/h7FptKNdQdu0T3HdeUNtJlNgoHk5DdDsUqMysfz8z
wyhBeLPrBOEGTOhTeic6GqAnoDCzuWGYVXljk7ommISneTUZE/9oQ4ar4Cgkj+L4FysBeh/d/Teu
L+ngTDw3R4Po/rFZaESG8Q4Q9UAvNMVKNmMnEnjgCyDBBlzG5Yb1onStXizsNFlPy/zqJegLfajd
fV0rGoSbWwYaLIjYAtZnyUoTS9WnnrvY/lEjLOw0chTOpHiVbF06mKhwVgVYUC/IL/EBg1Yo/SX9
ifdZ1GoNDXLwCgin2PWmFnW+eec2aLy+/zuB92/tP2ITEU4vNzD1RNfTFN13q8NEuZ/uoKserVih
vzCDcrEP9CUSHV/KGAxhT7nDFzySx74MyCwiwtP7jrK7/2ZHWs5Akxn8trCzGPoHM3fvZ+sPYe/v
FKLUfrYaKfsF0kinlDH3aK3I6Tzrjr2j8cBGr7S00mePqGhat7zPBukoJFxQp7tiNBjB7Z8vU85O
VWPuFzcLSmYqHPztqMg5D+oImGHUwd8CAZJLTzAzBrI0C8i0s8aI9mj/s5z+vzFC9/7n2x9ryyS4
vlDhRCoJ6ZGrQwVaGHMeWuhLfMCo167cFx+dNnB3PJqjKiLf6nBWZZAbEdZGV9kD8wkqa7hyL1dZ
eaznxQyTfqkFs3WvT/+kk+Ky2Lj4zm04UkJXzVpRQkZAP3KOO6nLnoiHmvfi7Qzq/lZs4XpXS1/N
BqkyGNNWwDEYnC/XMycLFTXgxsf8KI7Fp+TbuqxH++DswdQ3BhbQCwpQzVZn8NykLV23/ayVyTjB
ZBst+yUqduAfDJP9W2dwT/cqObqtAtuFPWk7s4y3zbKiXsR+3plRcwD9dhnbh3rXHlIVqcfGSQOv
L8BwNrqfwLxL95amTd7UAIJ1BLw5QgcLE1pEkRe9yUjJ3wyaochbAaqBqIm0gUmbWsjBB+PY/hQ/
JzNcIgfdVbJLvzA/0NNw2hlBsbeebrvKxlWJQTAc77d+giaLW2GixK7ctUcI7m2oMVflEljab7/5
UGosum1q6wCABWKlFgK4C6ClS6fMZzSwFqs0jl7922Ins/3St/GUKl6hW0cZnIMrqxDoZIDwurSy
LGMKssreOZo1edAGfcdE88/S/7m9lk13R6BYJ3uB/LzqKqRM8ITXWMxbXOyPDA1jA3ExvWfHak8i
ZVRcP7/kHoDAew6qHkDDo4Z9ua5OWJNfUl87mjYL3KSPQNJzlxYsWOw2xL8UGAnF0HcXrdhaxWLX
f/vKNsi7gG+FfwJzfWl7ZKXOaeqgbE7HJ+EN0bK4H1AYixe7e6qMp4xqu9xo7+puCFLQpcygKVL8
hg0/xYDpvz9B+qwTmvP1wixET7u576YXf052xCk+TfSrZv/FxXphTPLUbK56vTTmHtLyyY4W013u
qBDfGxEFpI/oSfnGShMhZ1g5q6ZOr1ukPkV5x2frY68c59s4CQ7ImxBPYAkOs/6Es2fDAKK1gbgo
V/jTIyn3WZIFg4oNZWsZ5zakDK7hGtP9YS29GKU4MOgin0Drpjhs63bL7odmDWji1+o82vqXC4EM
VFYkC2B/Fi0/GsY33f5eAYZatk7Q6lqkWV04d6qiyJbDASG1osl1cHNepQQl72xidGiAztmnVH+e
jRxnzB4+8mTca6ZqUnsjOGKw+F9zksvx2uI59QfvWAG14NAHz60f6xSs6EzFhb31yc4syYA2bUh7
O+f4ZFTkJzONe9tQlOk31gKfwMsBtH7wO2P9+5njdeXik5Hb3lHz+2NXm1D6tVa03j+Drn++HZo2
fNyzV3kKgFxgU8byGiTlXV+hCwVZxt1Ee1AS4JXUFe9/QEDQDewaK1UryB+lZKPluc51SoBtxWY1
vh15bvWxRhnr9mo2Pg1AETr0GDEmYV2h49pubkdX681jIShhd/NgV9UJPAf8+207GwfKx3AOHuHo
A4JvVEp306buwR5j8xPqVwA+6/5XjdNDmvEHr0yP+E9fhsKEUvW8u213Y30XdiUnN0bTLmpQiZ0c
wIOR8OwIL4+3TWz4HrpdGBNbyUMA/pFiBYiPZ5Z4PDkmzatvhc5QRgmcjyYqcNWG510YWv9+5uQF
eg+kwcT8Ma2NHQZnI4eVO4eqFK3WTyHFPtQWEMcxjg2PkEuNBNqsieZNydEmfN9m3xvQoBlWugMN
xm6aP9vVHN3ewK3EGrg+kFkC5rfCuKTTmyyTXVQuqo6CViEvf3Xen8Z/rTHM4M91pHtxmWWhmbrQ
7LYVJbutj4fsBgTceNQiz5BM03TOPaO3yLHKh8ghi/vE3OYX1WiVBnWuggRteSNQW0i4cdxW0t3L
L+hVZByHAYe6XrrA1MSfXCz5u9MW3O0ackQXlRQQZ8o2XJBVZIwlx3mgfM8WgG1NlzTRnIgsMCYD
RL8Y6353CnxpVLqUpx5Y7A58IEcUww8ZFNcr7kMbt1ec5uuvZb3JFb9l2ivf7+X+JUKHiFNai1Nn
epAK+TiOIqzTr12iqIBdn7QLOzI5t9ERIcq+E2Az7/+ZjfmZa0Ooa4MiKG6ZwdgR0K34WBgukJZD
8gzzuFpLjkPJQi8zIp6BDsNVjU1vmUGTAw2dVbwBQ++XuwZqQQGPTMWpzr47QxO06dd6/nr7DG/a
AP4R41uQEgQV2aUNv4Fcg2avNhLvvm/bA7Wdx7owFc59fYDQ/8AbCAoAGBnDJNelmYpVded3mThB
WJUGtUVewbbwNzaQvgKP8caxKz099MrOeLoQenLHLvCM5tTMVFHj2tytMxPSh5+djlLdwofvnTFM
lyJaRiuafRWr6pWZNbBhlgSY3zegsXQzpW6OMLYSB9Y1xyAVVJYnB8T8uiKGbppxcDABgMUss8yv
MddlwYophRDVkp90vBM7TAo6/rvxgW8AjH/NSBlROQ2DgDZCAmar6tUq9ZfESO7e6cWSCWnDpjEH
EYaxrmSyd3rR7lJe7frE2N02cxXGYAZVW1x1trtqP0gelqY2VBJm0C9NWvdTG8uncdKCfjK/OG7+
3nMpmVoP1FnO4DCGmlwKU305Ynio4PEE1ZPAn5JScYtveQFiC8qnSBnQaZM+T9FzCLCXFYS9MYTQ
Zm1gG/y4YDDx9t5dRYC3Bf1rRvpE3Jzdolg/kUPNz0R3PpDuz20LWwsBSwwGVNZxPaCCL7dMkBQo
IwLy8J7Rj8aQh2Rg966W/rxtZssJzs1I+5UOlOYM9GonjeqfPHD3rYPKdwx3ZqV1771osGnntqRN
A5m7k0w8gbTSmOwhMBBQt9uDduz9LgDFHhCqAH+ooWwjOVuWU1SJRtBDzkzE88wxLZYfGVEhRTdc
4MLM+gHPfHo2dMD66wHKZ7S3rB0lFNQxppMQFY2UytD6Cc8MaRZxixKv9VMPdfAsqx9xGyhi54YX
YC3IftHyAiu1rCrRlpgK7UzIrk4gH45ao2/2hqi90K6mT1aWeYrTs2kOFygoOlarMkSvnUfRWCNk
WphlPRInxYif/qR33n5uPEWQu3rxocwEGTzw+uDAe0hJLzdvZJwuNrWtp1yIbw0Se8ub7ysoIdlT
G7UWwNGjH4FSTWH2qoiyEndg3mrlrF/5hGQftDE23/PMe9LY0+h+Fv7BmUQ4GkjniapC+FYBvXgq
QeRvHXdB6xqh/Ep+BAJfiYWhUP8JsgxPerTcFeGoB2Wgh0bUHpxe4SwbkQlCjKCGWAf21lmTyy1t
5rxsel93fiVoapuf7W5OKifsWT1Vh1RLwdO7vx2jNr4hdNeBZAdyGb1ZmROxn12PJalJY9udAxD0
fmmd8mPp5R+E7+9G9wFTil/yTCnnsXHuLsxKB5z3Nl+IBWAaZr+GcMyb5uBn1hD8t8VJp3v0EmsQ
zKMxn0hg2gQgyHsrKwPNKQJ3yCCEUQOBbimsbq3NhPg6mAjw3sRE4uU3XLP0ebYcGmPSDHI1Dhsi
6HS9m6wEjwkMemEuGuAKgHkkKyQdEx3ouzRu8vRxrESkGfUcTMn8fHsPNzwSmCQ0GVelNuvqAOBv
LoOlPBbZP6P7WPEORTeFE27ZANBhPdOgQwGf3+WOmb0YB9D+YC3+7IRsrlfJ8D5BiCxVTdmN4IG0
H0QyEKwxrzV+PDrXttZUWVxDtMg/jPYXmrbh2IL689v7N+7ckvQmA3xQgLHJTWPb63igGbO5G9o5
DYdkzBVR47q7vU4E/LsqWYvJ5hYGayqsqjeT59T63ToH2vo7p+aB0CIKcWy3Sj4U5ee++p6UDxS5
W+uomN83bp6LHyGlO87AtaYh+BEps8HzhuqA9QQNOVG9n8MfpRXMW6xTV8Chy+Wrsi4tKCIsPqTr
9XtXT36CRiIgjeomXU+QFPoxj4rgiOb9m57IpVdWPl+SYsxpPNevg/Vba13wRv9quung+H2IX6eI
Gxun4MKedK95dlLpnZ37J7YykoEK7VCXBIOwdP512zM3zoAPYAxONJ7aeJ5Il0xeO93EUMo9Tbr5
4Ff6M+XGvTPYd4aZBEWGYfjb9jYc48Ke5Bh+hdIIXsOQFMyTEPPRv0aenGo+R3rvcIWtzU08W5sU
ShKPtcW82sL89bHqh71WNSfR9MfbS9q4Nn1Mv6JBsJZbAKS69A1Hm8BXnZb+qWHtl6xlsWjqDEVv
+s13RWA0S9S53SHzVcnk5qdD3whvcBucwnJ5DMPE/dDgKXESNciHeAHopkEDmkEsw3fTb0xXDWdv
7icuGjgLshyg3y4XOhOP1R7YaU9abjzVg7cr7fnUJo3iBtg6awC8rQtD0up567rP8nBwvI6kEaZ7
QovHPULDt47arKuCvvSaoPeKH/VosB3K/KkidG5t6Llh6RrNAa5cVlTLCfwELx6p7x0AI0pRBlVi
4g316bbbbJ0EDGBhVAygD7yiJGtaU5O+w/9+0hi792r2akNOwulQBe8SxcK2PhzSf8DscGfjBSPt
KG+KocxpQ058aQ4W8e6GmR4T8m4iPdDlnJuRVoRBtGSo2OJiHHwVwQURQzBpsxn0WrUXGlflVtef
a312AiiNzhzSZBnGNQ2sbBjv/VPppy81WEG0RdtlevFhEHQHVQmFW15v4qU5KXL16NcPWlv7pxz8
N3rhRuWQH7mrGlq99v5LM1LQ8o0J43SlhqA1pfeLNodpYU1Bwc0om/P9TEBM3g8q+a9rX4RRMN2h
jeBv0MgXVdmYvIZR11z2iT+H3OoiVGT3janvbrv95lcDPyVI9RBEIGFxebrx4gERYlVhGzX/tcTS
mE++VNBOo/m4E1TVg9lcGfAPa8sTwlauFJxHk9oFWyz/1CXi0Ao7MNvmjgJk1eeq99rWlwN4C7RF
uEoh8Lo60FncSvMEzE94Kp00W+wHx9xr/ldznPfpWD5kQxe1TEXMtOWS5xbXxZ9ZbFERccXo+qfB
eIJWEwV7Lj1Zg6ta2YYdjBujor/m/cjLJTvIWcdxGrM05ql/KJI5NCfzfk7z/W3X2DIDXQbgVTSg
4FDIvlwOSiPGXNctsuSk/1KZ6Z2uFS+50N4dDfFIOjMjnTBmJHra1XiTLfn8YSysT1Cz2hnmqJhI
2fC8CzPm5Wr0xG+MWcOzVjOKfcrI3ugwmMQhVDnSulSkOhu+d2FMcvOmZVNqmyyNmWmHhnBXvoOH
ckDpZfgwGz8qV797/7dClwlEB+iirspql6vzRm0A9w++VQ33m+f0uYUmNPOc6LaZ9Xdf5t0gTDkz
I7tEQbKBWHhxcvPQJCfbfvxv/77kC4CRpawl+Pe98nngL52lyA23vgvwPeDURqizXXlOenF0MTIr
T2NTW/ZoYIWsfEx1TFqV/MT8HwZ4RW8vaNMgzikegcYqqrP+/SwkOAl33UEr03iqWDTREnpHdciY
H3W1CPz6h0lVT5WNgI7sExkMWEpQ/pNZCZfGJBYZcJwg5AjizcgwpjtHp4Gb90GNYtzt9V0n22CU
WjkjUIZYuSkkR7dSXi69XaWx2/kRbX5n/QuxlqACYyBAqEE6fayK7m/2FAycK94TnBju+pvO97QE
o0jaIPwBtxtk4Jay3C/tYnycvWlne19ZpZJh3PyI/xqUM5seUropAX9VnLpWaNOYChaa7j2EQwpn
V4+KRHTLGpJtVG9BJW5jGuNyeUWi88SAemEMApoAcu9Bs4h9C9AnhpvAuVcEeefvbn/FrUh/blKK
jZOVNK1IuzQG8iS9mzrTvUtZWYaiTFRZomp1ksMQpAadn6E2RpDEt/m8a4kHJhj7OPhtkNhuUI2q
bGrLR9d8A3S0oGe4gtTMqMLZFjrWENoGina4s2ooqTUktHAqkhHanS0Ppunr+7cUxx3USCj2A58k
rRNHRq8wLJ/GRu6MAXMyUApiaExjqpGkjfNu2ODmAlk24M8ovVy6S2km1C15ncW29spBQC84DoW+
RK5+bLxv717UyjKBjAqsaugwSSePzUnuAsmaxT4ytoKNu47bkUZV8/gb7nhuRsYZaJ3A8x0cp3Fi
fTXYqwZFD1MF99xwChPhCmEZnYNryESP7BDMkm0WM90KwNcR2CB1XIwsnPDOzKBZmJ/q+d3z39Bh
AZcvQJJo1qOgJO1fauJkuSb2z0mNgPBHYrUBH4668Xz7O20csnM7MuTTKqCmhNmGPE66Xy5/dcEU
W4M1sudhxb5Mg4rlbyMrWKdW0WsCVhJAxvXnnAVkt4euTGaDmrMgPNLqKRwrFb39hpdjlAAXGriq
ILQn90ISZ2g1eymL2NG+wTFmowtKfLjSiLWiU9xpG5kiJooxrAqyInTSZeQ9KpsaMb1ptZJ7AVlA
c1KJnb6QYBr40+0vtWkLJnB0ATa9GigcUz8dxoUXsUXbHBrtGLNysl3peFUwLypi5I1zZWNGCFEC
fM8QtJS+UzMXtOMgxopLeyfMB22Kl3dPYyCw4V8GPTaK+GBFkhLEvskWnhbeEE/Wz9x68Psf2rvh
YZIJ6X7kvG37znOHuJtQWeutqKdf86o53v4wGz6N5ykgpaBccv0ryVa9adMGsX2Ixfil9h+FKv5s
/fvIXQAOwugKJuqkb1EOc2e7TYFRlbQBg+vwIa/a6PYSrpGdQPyuOC1UtAB3gajj5bn0JycXI5iw
4mEswmWyPua2gabDD+Dhoix/alP2kcxLIPzXbHj3dLlkW3KEutSZ25pJEbPZiyqvD0b7Z21wxRI3
dvFihZIvVJgUGHQNVnhevlRzW4Ru0ahQzBvHBhAuHaRi6zwfSsuX21jkRaPbSVnFaau9kHQONZF/
dG1VKr0RCsCNB/YeXElr2WL9+1kUTcA+1JgJ1lLn37rkj5nuO+OHR1XagRsX34WZNdKemXH1lkFN
6s0MO/D6x5j80lHkxBDa9HOaj3mq6tNvrwvNUNSp18EKySDTG3emqOXG2lSPdhmVNRv7TySHNg+I
7Po58Q42n/303RypqwcC1/k/u9JlO/sDtTWSVzG48wB2d4x+J/BGDgq8md5fWzg3Jd+3RlPPQy7q
PCYtr8GjwKZDxVr3yRnr791KlKw42KvHSc/wC3vS4Sr9lneMkyrmoj1ZOgm6tkKB995KaTSkzbOY
XqA/GlLtTzpAAGRRlTe2I8u/eyvLnTpVpud2neFIzPv2yA955IfU2k27Jso/5Yfby924+9f8FsHY
hxQgjuGlx/ZjsVgEJZV4wFykbkY27XfmNBxmPPSsWvEpVcbWYHB2PDSXTLrOczAt6p8dB4/YVYDo
t2GFWu8Et9d1TXINDz1fmHTiSZX6fjojqSl891vOrQNvs0Mp4q7sP/b1EIE554OHqYme8/dCrCXL
0pmse98kYPYuYju3+x1KBGMwocod1hNVJR1bIfp8kdJFp+U+r9IBi8zEi2M+U/r+ktHFJkrHXLhL
M5fV+sH86cmt9MCn7cvtD7V1AZwtQcYkMm22xkYvirji7d6yaAzAdcDGVjFGtXmqzu1Ix9rSsgmJ
n1/G3sdxZ++zU2reAT0VgVcLj9a7/7Yo6VZzDGqIqcKiPI+FmlvuTAtiYqpIsbV1oEbFnPOqcInJ
Fuk44UYbiG2xmGqzg0kWOy2hG1UZ9Z3nttr39y/pPOJLxrqMDX5HtC7OW49kuzynYo44GYX7Qfcr
v1Ecos3ze744yfXaJmuqEVPwsbDTV7+ywc6RHTQxtIGX6Msjz6r7yhjGHYCyTqC1VNW8V2yunN/h
PUerHIw3cWIme2H2IR4sd+OU7G5v67pt8m2zJqqahYFgEEtL2zo1YBsUtZnHkzalAdPM18IdI8hf
PgLBdfB63TtwpnqEXQ9cI0SdW5U2t7dEWUKgmSHrqmNzSEKDmD9aa3qeq+G7TouwaEFUOgCpkOoR
CO924DKOfJMrntJb4evsZ8i1v9LK8mTWEhbbfn9Y3PzZHMj7sXAYncTFBn51Exz9vnTua9YUXlEt
yPyyF6aFGUatlqdEz4LMzYOaWtHt77nlNihN4RltAaIDdoPLM8n4Qku7w/u27sYREo/A60xgLjbF
V7sDwEuRrGykfy7e0TqYQ9HpRjHs0tq8jiX7DuKMmZzG8dimuGramGeqe2ZjVcgOMNCDOjvq3/KH
4qJpDadiQ+wO1t7pf0Gt7s6jQnFnb1tBeR2aTIBmyvGsMRmkKhtzjAvsLgHXS5cv4bK0QHrU4MJb
FOY2Nw8ihetwKFDdcqdPG21vdFssan0sojw1B6RwP3YkuRt7FZ3N2z8mnXO0gFeZBjAcYAZROnHU
dDuwzhV9nE7jl5J87i1vJ/wC4it6LEh7qKouJI54nai15wTa5mD3Myry7AqrDjtOHjDoonCeze3+
9yfJrmpXRpbnbVPEdG5JUJb9l3zuyqgv/qJr4gLuD2wvCMR0tE0uvdRF18RPMgYv7QkPLAa8RNOd
IKJ33+cQAalUzJlbd8eZwSuutwJgc6tvEd6ayjzUY4M1fc91/lNfvrZze5od/eBkSWxkreoBuOVT
6C3YaB0DPAoKyMulNhOvel7TIZ4tLxbTCDlRcmwn575TEihumnJQc0IJxcMTev37WTKdNYaZ8cbD
7e80TZAb3WerTQ5j89HNFVngVu4EwATkV0HLhVaGPL6flBjdb5p+ils6fTdL9gCp8J1biIc0gcyi
IZqV0+pHm+g6Dmr+mrmC/IWvwoFQ81pHWTFRcLnYcXIad8nLIfYFDe3M/yaAjwJy8Oe7ozfG/HAL
r8wIYGmSXkM+9cGjNvmAtdUirOb0jptDiIXvbpvZuPcgtLhy0yBxQ1lCWk0+YERqYQPuPQrx0o6/
EjP/9Dcm1qQCk0vXvdElb1tboCgZDxjFvJv8hUejn3x7txEPc3HYMAPF/qvmjyfwTi0Izpnj9t90
owq90VSpKGxEKTQi0XJF3ETpU5ap4pgiNamJ+3tYp1QIiaBM9YDXseKTbDxNPQyNoBAFhqd1zuLS
wZy207wCrNtxhuGK+tFPoGqj0b0+e8FCVdWTjaN7YUy6tkWZQosX44QxWdLQ91BtdwPi39eT4r29
tXfnizIvFwUa5DwrDK2ICcTMfpM6ncKqcYwnKIW83PYE1fZJB8fIxTA0bcZj6GHeZVa8gHPXSfOw
t77ZCVVc3JvGADDAJD/ajug6Xi7L7oxFgNOaxUX7OLA0pOZ9QQ/9CLSJ+HV7XW9HUbq3Ac8BkBDh
HIdVHjeoOprx2e1G4ObtiHV/nM7dzQ7fuc7TWDhRVnY7RJPIsMmutr4ykRzYYgQONFtrii6ooAED
rIxrImq8T5ZxvP3zNj8wJi4A1kbx9KpzgzzFRqF5GWK9N8OkKw8JEVGnZFnf2nAfFK3gS1qxv3KR
Fr3x0mq0gsVWjxm7DwDdYqYB8RHV1B+3F6SyJHksypf2NJakj42uDMZpglrXEsw1uodmE5B2f9va
xpQTZiHOFia5LSB0TWm6WFjzR0QCvFMUrS83sA9a1B8gM6iSN91YHpgL1oi/kjujO3HpuWVh2dng
pv6pNcv9YrtPnV/+0PPi4Fbdw+Ca1vuvzQt70klhacYaEN0CpueXBwx8AoCoP6dme3d7HzfiGfDL
QC/haQCMqjwiD1XsoUk14Z5AKuMEdp2H44gqzmJ7j62tInvaMrbSnuH8Y3TLlPXtS6vqLKEDgr7Y
xu++ACFDg5ezr7F7Jsa/WBhGxFZdVXCsXlH/mWZuoUJak1NGjM/jaAWN7UcLKe4coRoq3DjKyMWh
APE2U4g236VrjBnSubyvyEkfhpXCPBpBM7Bwcbj9qTbN+MhQoZNtu1fkjJY79Lm+rih3qRYWdjIE
GF25y11t9zeGIKqCyOQjZEg5To0MymEcwxbEIeCZSsIhQ5E57f7mC0FE0XxrXF8hy/tGt/Ba1DB7
CbbgERpOOmjTuHfCuIri1tnyOxc6NEi3wTyA++XyA6Wtv2R6hwkLa+rysKwKPzCt5dkom4j2syKw
XwUKCGGtp+l/TA3SO2LMLcqoAI1CmjwQ/1u+DIHVfZrSU1MN740Rl6bkD+X1ppX5eitO+rIfxp92
FtLp5zt9ASYswGeAC0Tt4Ophz4ZkQIsPVDRtW931Q/ogBP+tCe3LbTNr9Ly4q2EGjQw0+cDsi9ay
HO30LEkyt6Ynno0H8CMeW1Dl/zcT0il1BKkWITxybGo/5O2wr+n7hW6xCg9+hqeBB5Ys6Y4ohJbU
jnDFqV2BhdZ3OnSBz/65vY6rMLBuFR5yoHNeIa3O6n9nj0ctGYw8mUp6SgftNKdQxRzo0RUqDiKV
Gam6ScAKlBGW01MLPqcG8RPTp/EwaPv3r2YtggHWj3N5RanoO0KgP02zN+B7M1WhkVjHKVW9Ea4i
ADZtnSpBDxMvEbwPpU1DNDbnck6OQ0fTxymzHtwcpB1jVum7sfdebi9qyxoWg9sHIAOkeFIqVIHa
BqkzGIEs9tTNJ6r/MdqIWYq+yMYXWtV4IU4F8cTr/nvZ6nnWewY5srQL0C+7gzhvuLT0vdfOOngK
uMdKhYXdk1P2hlsTejw4N4vp7PAQPSBHCrqRKxxhI2wCfgMxPAfkiJhhXPf0zK25oKk5lYhlvc4P
XfrVS9xHnw4f/cI64P+vqIts7d2ZNVngT58wBFRqDYj9SRJqIEfTQfA9VqphnDXWS2HtfFEyC1vj
GiBrmDr7WPEqSBIW1hq42NLX3P5aeFWUm3uRuopLYWsjkaTiW623EPziciMpdN4bYVTiVGBQSxA3
NG3Bg7FpD+3/kXZlS5LqyPKLMGNfXoHca+nOql6qX7BezhE7CLEIvv666t47kwgmsTpjY/PUMxUp
EQqFIjzcneFEk3gjrq5t5a09KVBoCvhv1BLOXtYn1W390glcc2tGUpxPeSNvjUiXqmN3hsKVjpw1
uzf8rqzrnTlE8YYPrpxbgNvAcAzUmZjWkioJrUm5ozESn6OkgEIH8yEbSv1eSQOwO208l1a37caW
9Jk6vY0ikuH0diqgRtkUDr3m2/GWAu/WkqSvg8kO1SYWSMO0bJ9Of3L11Yz226QT66tBswaKj6DB
kQXlOqJ1jSp2TsELoqaQaCA06NqtILFlRto0i4zc7jCkchrUMgQZtd9qbNe1W0CSVTN446EZhHrw
ogjtOFORpBQpXJrUrV+b5jHl9etolRv+turVIA9AcQKo1+WtFHHVmWjbny1t9HMrQbGv+QeBTsDc
cLvi7yM7mUcDB8IpU9HZyikZOpATgPa8/zFY/4DMDbjZf1mRR6JYobu5ZWMh5pgcR7c4Doa5ayN+
uH+vrn4XMXWFMXoHF7l0iyvgFWtdlYIXkeuBRpUAjFih626tZvWz3JgRP+PmKorhv26tNGDAK7MM
LwXnrR630qstG+Lc3thoplbXxoHFZ3z2z7HuPNgDP97frTUT+OIojAqZuMXAd04NUidNRs5FzxgI
aC3gyw6TzRRz47OsGbJwc4PfER2GxY3jOeNQ2VTtz+igBIOX72ttK3kXB1uO/7cmJDeeFA+V1w50
pnniOQCHQ1Bt2BVdXpfHydXxsCrbifBHg6VbRB8riwPuEyBrTM2g/PPeYLn5UINR9zlIqvtzC0LH
egRLZr51Y6+YQIoFLXEw2tioX0u+kKLcmIEBIDmjWrbHixyy0PHGo3TNBKrwGIPA4AyUtqX9a/qC
xJ2DJE7tGmBcUSOz+41gtpLrgAQIFMTgaMWgnbyKegBPrmay8UTj4pSoPww7PmgQI1Ai9XOHDm2i
/ho2X8DvJSPJMeB1LoRnoPGA0QvpyiYRZjEptK5OwAUofXqy3Kqse1+FQnvzmPZaZr8ZXm7HBkRB
oMgHSbmUDYCsa5aW0tGHJpbZxb5LnUHfRXXPyxKI4Clyf9sYse+fVG41pu0XLNNdCDSTMvtsgUXB
3t0/qks2FEugnQWMD4IfmIGRXgyTCmD1mIPaewi6HSYfjpgo/ZVfUEgNjV15QDWTbTQYlgVUyaRw
mRvHZlGrudwbtVP80O+bUwl5kfY87MewDeLdh0tkMCbgDqhDC7SDzGhrZUaFV0rhnHQ7fsx1+5i0
buA6UXh/H4UbS94wMyPlB/jSzNE66FP0ffq9sl6NNnli07Dr6vy588hbnrdbbeO1fdQEzRZ4gFDG
X9BRJV6aOcXQ9GcXkAezmoI0z/YQ5cCcPyp1nc8oOdSdjnRF87saw0ev99e8RAThgXb7A6RFt+5o
Njwz+jOGTQ48UfYAI0B73Tk4Nug1dNPX68Hz0cZ/yBMnyHny24UmDxhHPoy7Ej8EYtyAteH2XIRK
KNuj3Ugj5RT11cE2jUCFZECseBsfeYkRkOxI5Twj9YbOi+z+nKR66evq8KkyjFNuG77FSeji8slN
5UufVdyv9Wjj3Ky4mKgmw5dB+wHqWuklYrfWMEWqYp5ysLc50yXrjzS/Vh52e2/2X+9/25WE59aY
XJ3vodfUxaCRPyn2dEwVeowna0e1rcH51TWB3QPfRFDVy6x4RWKCd4xC8i4i3C/SEdO41zh297Xz
NKVfXa5tXBXr9oDqwoFBhi0roLi0MXIl09szaZJjHj+URheU/ZeRshB9zmqT3mwle8CosYNCCWqZ
Itmehzpbaw0FMx4tJPAujZf49kQC3pMHDxRubPp+/5uJuCnFoBtji8cDaqV6pjPXOHFdCROLHdCD
vN43sbp//1oPSG7n69ETN2shFIH1qHEIVMSOuX8Xw8UozkAlhGq+JSG4ZU86cN1Yc46z0J7z+EvV
JWGR/KkwaUbRgeDlb7CR+ffXt+b2SFMwk4oHGF5h0vcahJyyq+GMWTU76B2AFirbTd4WK6PIq+Qv
JcQxQXqHMSCUBufb2JLB7GsO+UojUY6KznfNEGu+0lrXUVM3yJXXXBCyaOBAwoiZje7N3FbBaOyo
I2xpOkMLumdqGEdJ7xPIYfl5Wth+UqdbfY/VfbwxKr7rzRWf2ZhGyAtioZre7e0W9c7qMabmhsNr
q5nfTQ4m7aOb2cjNOR1PZt6jNJjVUL5BQu23Vp+Gmtn3fmlo9KgX9A+KrpbfKlp0MbN+9GvHrcKs
Be98BUziMSmGV2MczOMwovte2cD2RaO2RT234s2zlFHKtXILgEigIscT0xzwM31z0Ddp8bNUM3vg
AJkCCLh1Y4kdkDxtZlLEjJsPUXRWlJYgOzzV0Y+pPqWd81iPbdiTFgz45gOmni7eBLlZkGHbE2DS
Ot8oA6y4ugUpLbDCQbkD5XYpYoxKjen5GsJuylAGpR6YWeGnxquZPN8/uav5OKq4mGkCemmpk1fE
GrcgXCh08h6N3+5Z6EEZT/rLN+OgHNqgCbzwjxNuMUet5UA4WHjYqCi7AzUseXrnRB0AoVifWgfa
9/pkBmUIfoc/CoRVX+OjerQ3dN5WjhaUNaBkYOLlYYLTcv5FWTyUzLCR0GJ2NRibIazzLBySLW2B
VTPgfAacXpBmyhNUaE8YrcMU9aRk7nHQMIRmt+ODqkUbvYS1LBbdaw1dS3QUMGknOUjf6iZHKIIo
2SN5svbasQiMJ+VRDat9sv+4wipeuTfGpM2LHDXlTsX1E0/Yc+aVD1X0+b4frvg7LGBsTVB04tEh
WdBLCyy4o0XPrWr7pf07xZnWlTNxNrLB1X1DZwRsVMgFQcMuOZ4S2faUAm5/cgvnCRrfoJn3gjqz
z3rc+g4xj3pWPYBCJZsGPx3UINc/ro4sYN0gchL3Cj6dFFvyFkPHXgPX15UH6u5i9qBah/u7ufo8
FfKnAJGiMA4g+dzbMysmdUFBnfCu8tbisYg041P1vXqYdlaQhV5YfdswKaKwFDJvXsQLmqosaWu9
Shp6jpDfN1XtN5oTQsMO83yxP7K3wUSdqf9FQI3RAsAFvFFXbh0K4fT/+Tdg+HS+7I6Dk4u7Gj3n
NDnoihpE0J6leh/w8TqYvyMbQJmUPjgTGlYbKfJKvnCzfAzYzk3riTN0VUTpeVKfNK/0WXck5MKm
3ya/3t9p8e3uLFIucDlea3C1H6wTGDMuZu4eImtr2mlrMdJpLIhu5iSFXGRh1EEUfRNP4mx8Iu0R
0Hj//nJW9CPnpQbpRAoGA9IXKRQJnx3PL1+9Z/aTBclOCbSnyNwVkR/5+tHduA/WliheFtA/xjjX
guBVozU0AKPJPpnqm5l/0t2vvLm2IGVsvGyjwbdyJ6CgC35XRDcAhOVQTRsU1hNgXU7pZDwTJ0a2
1L7o4Lm8v5FbZsS/3+QsseIwTqE9dOJqfXCsejey8lWxP0yjKRhaVKQKoqwPRijp4sksxj2FE/3k
NICge6Pf4B3fdSVGKmqM/BzQC9jwkLWF3VoUd8fNwtROa3iM+/SkogHnO1rjY1Wa36bNxhleuYRm
SxM+c2MI4kN2UjGrOWclSqGN/ehx+pCokU8tbeO+W/F6C5EZCRDGNEAxIScKVaF4eWykEDkEvZVr
sF3ihY79WtjdQYleNd4cMMjxMCjnuP7J+tjXFOZTAjSotwXr0pZHAT8FODVchoB/AwcxX3ZXgjnM
ybl6YuxXnj3nTd74pLnaIPJAScAHS8AxLZtdicG8DBJy9QSqaQeO/EtLXpQoMnZRbm68vpafHG08
wYovpDNAsCXFhMaLGitxYuyO8rkHvYdV4nVx+Oh5QcULg/wAAqKCC/r9+bKJmyalN5HoNOgjSBRB
CUvZoUi3SNRXdleUUDFvqAH5sWC3xWBAU/bMZWcl+uF5X0rjGCWV35LvcbRxMSzdVzwXVCjBYHQD
OY506evFhHyggeSayppQQc3bBn1SSz6DBOZ0f+uWUypQBkPDHWyHoh+9yGEgneG0eKB7J+LRg3gY
RkaPi/40TPExjbVDG31S1B+u+UXZ4qNa3n6oQglFY0RUYBFtKRjkFnMdGns4ownIYOPG+Uux4Kj3
17e2k5CtB/wI68MDRQqlJW9NN6UDZBNN/TEvkUeQOmz1+mczbbFlrK3n1pS0noqAANyquHcap+Qy
ZfQ5cfWN+2fNA29NiH+/CWuekqEWVDFoTXLlALZvDFX51P2ZdABglxs+KA7mPDkB1+u7dhdgm7gi
pJ0zvTZjldg56NNd3NE+tMx8qgzza2f+5dnlE8LM/v63WgkViBWoML+DQDDmM1+dU45ZHydpf+7B
aG4ZEwZ7tcBL7eN9MysuMTMjBcmMJlnZRg0506r9XcVtMHLyRBp+yNwPK2FZ1q0pV6p3NLoamYUX
91CaVp5tpcHtajzrZEu0c7lxgEt4AEGjcgfUxPu1cOMWRhH3UUpoAxAQQFx2EiZoR+hmc7i/cStP
fUgjguEeg8F4gS/EEUsNFPqVC4AOdo2G2uAGxK4f8Ha5ovFS+ybvet/uiee7cf48WOMPHL/Oz2j/
St18i0NvsWiMaFmg9oKTorsKaqe5t6S06yD8Y5rXoe7dv3I11XaoDIAgzWA53ZirXxxtF7EYXQcE
f0FdJH/HNDJYlYBx8VQMbuy2QTolaZEHHkvT6PX+Ji+WJWC4wPIIaWaoJsvi4TU0J0kDhNo5BaEd
TkSIPCaM0T36J2ZA/CZohHDPSLtHuqrBjHBXnpWe7zUdhTFd8Vlc7+6bWQQsbBxAhRi1dNDfALvd
/CMBL4TyW5KpZ/joV4hbnlO3foLONMDG9gXt4q0niDi7s6CF3QOUGWUbhA9MlEvLQnfDBXuvkUJW
9g9SD1+onEACGGPr+S6uPumFGrh95H90kTAqdA5FOUrFDO18kVnPK4UVaoq9fBnpV85s37aPJP8S
m9/uW1rEZLE8EEciYRcVPvmrqWpikXbS0rNOkT6XGhTYB2TPzFerN439GFD8u29wdT8dTMOhdI7m
4nsN5iayFIUaFx1oDM5t8ZajgxrTHRRS/cH+QtSnwRXCE9bGLbA8azgAqCUiAULnGgx0892s4t5K
XSstoBxYPE5FD2Gcrbny1TOGhz3kUIUmiNzEccdRcxMHwsZdzsG7ae8NTDAZydZKVs2AqQEAaDHl
IyM/DF6iMmlrxZkp0wuK1PsxSb6M+rRRCFvcZyJi3JiR7rMhtdEX5VMJlnv70jvx50rTnvokCnsn
+3AcnJmSE21DbZFqII88JzEUpuoJbNVD93bf5daWg4kRpNcAToFUXHqVdtqognhCLc4Attn+5LSf
lJonwPRjUFHpf943tvaJxLQIpMFQRASZ49zZaGt4UVp56jn1Hik5aeyaflilGZ/HxfUEBQ5EJXSu
5yZIC/ocj9Ua9MFLHx1QRMQwVv7++DrQTcN7HvAfFT49N1IRDMdSrS/OdtZPOxarmG03iuaUQCdp
93FTHgi3EWHB3IiH3dzUaOfEyodWO7eV+kYc51NXpz9Gzdl4N664ASr8aPJDLA7XvHzlmq2nxqNJ
9LNVPtbsyVChN3O02o064/J+wogAeDNwPVngkLWk7z/SMonpFOvnPgWZRbIz8D4HZDPEbAeAW/sP
79zMmOQJqF+5eV6m+llpTzaExZL2NDb6xmW04tGIOHBnjA0BUS2Tmyh9Xk22XevnETgYoido4z3l
6UYcWDWCtxso//936GbuA4KHBJd5Vp2V+tWmP7j2hkv+HywEU6Ya5CaQDKF9O7ehGBiejSiiJx6F
T3b8V4qyhtFs0Zms3DZAfbnozQn9AkCo51ZyYthNC28/T/l+sB9ADHH/m6+4MWZfIPZgoBpjePJI
wFhEVRYjxJx17c01Xqzhx6CHOnBv982sLQNJuSAOxuALVjJfhl32JjHqsQScuQpjFYBzw/h4xogZ
/3+ZkMviiDwxYPu8PHcUgztRclZ7up+ibuNErrgWJnwBGHGhGQsReLGhNxmHoTXu2IwmCta5Fyj6
cGZWvs+sdKNbumVG2jCr1ho9nXTkv/Vjbj/y+rdN3v7BN0FowaQYRpdxAcxXQjJAJzyz0s8lv5TW
wW4/+o4FHTCKN+BEeMeuymmnThSMpTZmfc4G3d11WVod0DAZH4dWhaIOcc0Phy+UbsVoiwpcvgfq
H2k9SlymSVI0596jKoCbRud8ZaBjPzFzyDdsLePy3JY+t1VmqhW5blOdgbYJGlQsKYjnMdlHraOr
b7jCMqkWtsBTALYMzPXJzJHZ5EX12OTV2U7b0HDK/ZC0n/UuDarWvaaW+c3otC1mlmVYQHAWegEG
QhuKl5L7YdzJVHvIVpw5oGyN9dyYQ8iGvdK4G4FhzRDwke8kMCi+mpITOpmjqDberpBHzp8Mh/m9
pb4YOgFZ2tboxso3Q98XI5g4uUC0ueKn3JzcGEAbtdJrdo7dnxolgTYNhy5NMS6d+/2mfuDyAL9P
zgMgjioASHAlD+ltZsSdPRiID1HQEKBdIMvVJ1uMxcvAKswIDVn0mYX6wXxREcTL4tTojfM01ru8
6r42BdkAiKytBLhc4QV4iMPY3ISSdwOg6Zl5zvvsuYCMmebxr1O3JWO/auYdZojvIwRT5maccQIS
T6PmuZ/aQONZ2FG6jx12uB/11swg3UWcQP0acynSapy0dcsWak3nvOz3pT48WgRThE288ehZczag
TdDxw+CyBX6w+WrytOsLrdWrc8SbxHcVhNh0erMb662g3nVgrRLeX9eaI9waFP9+492gp8uqAWy9
56bzwrpt9k5VbphY3bqbNYk135hg6WCn2oA1UYOdi7j8NY7pDvPMH75hgf/AnADiDkiIEPPmZoqE
WFXREfNcJF7AYkDBDIgxT1s6MyuRB2zrAnaHmTSB9ZubaT2udRjm6s4WBLXOlDblHmWo+MFtMEGE
GfNf97/PyuZBsslGAIJQiQuKm7k5Nc9cV8twG1blcEhziC+b5LO3OdQl/sy8wIRWwr/N6FKQQxTF
DKPt1mcdKu2jmX2CONnjBKJctwTaWzH3WUr3Rpl+ub+61c28MSu5huplUUdTzzwz9TGbDq2ZvnTE
vgCg/PH7YrY+cVne+GAxto5SZjk9x+gpJD34qZ7d8s0otjTbl11TVK9uN1L6XlGfmBnhlnlutT+s
Ty7c3mFI9pB6dlhTvvOmKdDawq/UdO9O6NuCrS0nL1ZFDxZhu/u7u3K2gU1Gmi4uSHisdJdoQ9W2
XtvSc8e7wMijz53rvdw38e4YC8cBXhgqelAcXygdRIYWOUmnsrNb5x00HONsTNvvFTwWNShbdare
9lGmaLWLV4PA9Vl3gS6Canid0Yz7uNg68uRgvLi5KmaLUYqEorJwtYpoquHq+L8AmpNnERIzTy3c
rPeLGokj8bVpbCzXH+KWc3D3oahmQj8SAz0/zXxIM2j8ZgnogzPxFvfzgVXexgtoZXNxIhByoAyH
b/7uCDceNYJJmqV2Sc8lOMl9PF0UH/N3W6KIK8dfwOdRHEU1BzePFNQI2L+LWkkoAk19cexhPyj6
J9Ohr/c/48IM3nCInOi2QBDXQtN0fjw6w+iiBF3YM0aejnGh/nJ5ums8bwPSskhJJTPS7RYVNUlt
QHXPbtSFo5eGQ/p7MvRHRXuzwSetZ1tDaouwJhmUtg+xBKvKLPfcRuTZAPwrMNArtSoDFT41fikz
dGhZle8gBbIly7C4yYVplPpQi0WXEb31+ZbGo8ZoVmbkUk/NjgIVEX3lo7VLtOKQjN7GI3Y5wCJZ
kz5gWyWaxirINKeW0B71/Ao89VBMx+wFCY0y8mOAnjWDgtZ9Cy34H2yjc4ZHIZqccphhFdPKSmxy
xqtfmVN/5Ym+Z1CZ98p+x1IAs13tBa2lvVZvRbhl606sGxFXiGoCHyILrdhdbYIVA1Koph5dwfZy
GbL2c2vFh7wuTm1TXLyyPdZFf8zVocGLxAMwhLzWVvP5/gFa34T3xj9GBjGwLl2gXQ0dG2aBzKtS
iRtbQdd4jVr73IptVHir0jWGF6bnUf2EmKGDYcytQZGIEcMJcnXgeAGO5v4vWsQnsTNiAhzHGh1U
WQxinCbeMQOatC3tgCZs+LOXGFsK0P9h2f+2It2rzDIAsOqFNmxlmU/4Qo9F2bQ7k2RqiBTNwjSH
lwesfkuzrx7PtyjNFvmDWCRmH/BYQoF4oe3SlmYEsC8FJZeev4JS/7NeYUasYvsy607393M1RKJD
LPqKUCzypFRlyLoRM+IaQolOn1RTOTre9ACZ7Y3Ptr6jN3akHW1QgaSegiEzkrRhJbiLKuYTOvlD
+aWAPHmEAfUsfyu6jz7XxFbiBAGQC1T4gr7TSkG9bZc1JFU79y9nMB9qBZz4mblxBayGRRQl8b7B
bbZg8IQG3WBpUScEd7WAdMZx5PqTw8sjc9vQLMp/wPiNvPnf9qTtTBMFKokiFUihPFb3/c5NSNij
tQhKfrRPf7ga+EW6LZ2uNWdBXEIvQVDhISzMg7+DId+eOVb89+hVAM6NfPhSEG/wiaKTP/f9crmh
JppJmPMGQg/6d3IrU7cYiG5GBB6bDr3fRUXA4/5ZM+qH3rEfzOjjFKywhxRBINNRApQpWLWSI+WL
BrAWRnYW1qa983g5BiC03gipy2QBhlC2wiQEhmDxSJjvoRETJmDwMMRpkLMsoIVxHGo1jJRWxJYd
H/Xf9/dy+dnQoTXF/AX6dOYC1OcZtMsKJbauyBJ8p+8fhyH2CR4m/8AMKo1AqAFriyA9X1k6jQZv
WKyc8T85llPyPBl9oFRbApDLG0D0m9E8A4QY0VHmctN6Y6Jj1Tln3vdfOJ2uurrlfMsNw6gbXqU4
yQDbYdp8vpJyopWWmKnzh3YAiJY0ip80dfT8th+Hjz7voSkJpIogdBNPDdnP424CviQi1tXraFBW
39s6Cm1Mut3/NMs9A65DcPWDPAEzfLI01KRYPM/adPzjealAWDyPw9ao5fLAwgRAo+Clgq8BDTPf
M5MpjppbU3Tt+ig0I28/1W7oJPaxUrUQCX94f0XLFBiCgegAYVAVuABH3jfCTFfp8AmvbpK/8ire
R+XO6jQeNOmTB7jFlO8YGTYeR8t7GeS4YGEU0rgGunVS1M34lLtgUXCv2qCh3pxCTdXy6xYdYqgj
3l/f0gVt9AuEyg76qcgEpVAb0UwxjDq3rpTVoRpxv3P4rm4/rp1t46CagKcg0YRehhSNogGsW0M9
AZaVHrMuzLXzuCUQv9w08VgAwRaaXZB2lFtErR1ZdKxH82p7bXFGn9AN47zrL5HVOT7IYj/6QoGT
O+hAY0gbYD78V+zszQuWukNWU8WzrqDS0DA4CknOpstCLXra7EXIHwmvSsEcBoQPuD8BcJP8oZ86
PeZ9Yl1B3tsz4gOxnrt/f8wR3m2AjRNvfGRpCBHz5cSGlwCUPWh/7LL0QvC2J37aF892+dF+t+hA
I0SgsQJUPIgspcVMAP/RriDKFcrIQY+SaUk/OVzZ3V+OHCaEFYxciNYNaAYBN5svB7ALNY5RQb8y
vB/UJg89GlAABqbHqm42ztB7ELit4sAY8mjQ8QmUBT6P5ApQrc5KxmGMfM1P5MgOyo6rAT8LrpDx
2H9UqQTwRtxM784gRGHlT1VnPUTbUt28ZgMPor8ZBtta0vh2tRH7lnsIFhyk6/gPptkwkT3fw8mt
Rzd34XYVmuxl2x11ry39rB/eSjoFirYpgLyAnQvgJmh3LOwlSAhAqzu3SCHbqxEM515rw0lOAkJ3
qulLrGsX2nE7GLO8C2t1RGkfvTmfFkUUMIts0WZI60aQx9gLQM7i6hevQMl3gHesmZbm6gXtPz+r
riis7drxmfyeqvxw302lk/1/poCCBAsu8my5WwvagCymTqZeFPPXND1FbuxHW09Z+ZW/MCLVUtLB
7Pph5CqYzXflSd9NRwDbksAYgykwAqgwh1vzpPIzDCbxpAQkEfcXWnGI+PMPmbiEFlUeWdeIJZey
gxW7OKZFjOlz5avX0iPlzoND//RDv4EQki9skF5h3FjVEJ7FmK4lxTGUNEpTLfPsr1id9hqB9ESZ
HzLUiXlCg6m8ICWt+BbYTvqM711AAUh5R1+qnpwlKEU2uW6Xe1eLPEy2gs7To+ZtHcelEVzQIA/A
FA80duCg8z2tnaSiupnaV4IOTVH+Lq3m1EVbXGsrVnB96risRT0K535upRhZXdYpANTxaISKZ4Yd
ycMe9Yj7jr+YYPVUdGgRU5DEAW65GBA3EsyYDGOZ/cVU1TcHsGKStxrtpsRkfpZ/GRtvH6vPfTr5
iV6hBv6i9sxvuuP9nyH8cBa5ge9B8o1OFMieEMOlbLKzjWLgHZIGx81OLXhcJtU7MgN53cc/H0yh
0YpyNKILgAUi6tzkC6ZTF66Dcu21Kqsgy/7ETbKj9lY+t7yL0EtwMeGBFwVU5D35clATiJt2SI+u
1d/eMzmKwWAa8jjguxy8VdbWZxSxY76BWJYhYHLI+eGfUsS23HiqYmVUoJA6kLAxmK/rb6r+UgNt
4gFvmGFMxLKhyEH8Xt/iC1n4KvrVyMlRIkCtWCR98y2d6mioG6Myr0rx7BZXXhx6ZcNB5EgmpvfQ
/8F9BPApBvrkKwlcsVFZssjGhB7UPRM/Lhwl1NoxcKl7wAAGP2YNNHtSO/F21Rh1gv1545JY+ab4
DdAlEgQseNLL3XMgdz3WJLlxxWSetq/3EKEpfFsPbF8Lyt1wJB8ONZibw9MUtN94zYlZ9vnGmk7f
KB5tqxczn8oD4LDDsYSET+D1ZLP+vfQgkEcK9mzk7SCqkokbGmvIqrpDwDEPydUM8n17pL/bnb3P
9lD7vH/clw4D2XdcsxqeVxY8RjruTqrw1EsH70qLIxKNp3qMgkLfksIQbjc/E2BM10GjjwsQQyjy
eINVVHpFQXR3HbvSV/RnDTJL6hvqId64I+lWNrhYE5IHZNE4CQinQvx5/q1s3GaMk9S7xknE9sPQ
grMOCenejc1q4zAs7lZRrBCpGZaFqUr5vHVdBYlFNAP/1Mb4WbGc78X0s/W6YIiNl9zOwyEyfvDU
2PhoixiN74RlQZsGSAs0C6UbKRt5NnYej66l1yvfVGapTeASzShCPe+FSF+kbyn5ij2bfUE0nMQQ
DFADqFYv3nbeyJxcjRU8V708IX5GlDoKSjdKt+qri48nDOFAI3ahDwpE4PzjgVu91no99q4OO5r6
U5KE3RYr+WL7AM7EUwjE9EjlcaeLn3Bz71htOfDcqc1r318mNZxa5tdsnyt/Pni0JDNSxtekesMn
TMFcwZCS+5ZVnwyTfeJVtfvv7EjXaMOropqI514ZKLwDr7VehsQmJ2qX9v6+pa2Nk26Xvkki0rGm
+tFVuLzI26QQ8NtiFHYLXbHiBGC8wtEV+cGyBpOPat/ZemFeOzyz6peu3VXxBppxYUL8eWRb6IWj
AIOEfO4EqV7xPkJTAUEizNIco7wPGvuo5iQuYRQnHE90DEA8LSeobW9gsKtUvGsFaAGdjMBmj1x7
uf9VlokjrACQAQMCgId38HwpNNLRoEXiemU7LCJMdv2R7WmIcbhjtichPW7eUOIQ3kQDMVclzKGk
BJUXwQc7t2gwd1SrrDWvRlS3L7EdQ4maueZnO2n/rnq1CGslawNbLX+CknYEiTzS2Kohjo/+YbaR
C0iRCSRyaElCvQ87gMIgXjrz30JSHnVuUdvX2OV4LBp9AdLUth2K0/1tlhwGYV7My6km0GDvqnfi
32+iBu8dtdUwanFVMetrtFNIKu23niav983Iy8EsAoIT0PwIfyg6yUW0bEwIHwtclU6UhZBKODbD
B4md8RSFToqQzgERJiqqMhO6Mia52YNV9spVUBuc0q2RlMVOob8isKAo06IHuNAYaTySxNOIakHS
fXF/NtZZUze+hXTtive7isEa1P/AZyDAMvNv0StWV/JUc/7YTe5XXrfzINQGCdljaVtBbhzSMcXI
7RZ1qxT+hFUdxxi1MxwAjF5JnjYqmUUSY1Qv0M95Bqn1U2bH+9hsdZ8ZxkZ3YukG8Ga0jYCiAdMV
3GG+wrqruIPXl3pp2QlwNqf/r/7+YvwFkor4cDXWkoAQKh76l4R0GwdTTtLxy5ErIE8B+FS8J+WX
EFch08TN6P/jUrZrj/wzevn75kBC58PnBihxUVEXLLcAyIgNvTme1cSy2Irs6qXA9GCzb8YIvTAz
ap2twSHxlW9jH3JlhDz0hjBtAx+X2y252REV3K7WFYRBe465UgzK78Y49bs83pvF+KD3W/LyC8eD
h8Pf8ORBl0fEu/na0HIpzLIrqx/EeEu9N4wwKtqh4lvzuStmMN+HaIq2gSgQS/7NCyd2xrwdLqN2
IOmhgSZHz31ifvB2R7sDTwFQaUABBJcvDvF8OTyNHApOa5CcRM1PlqTPrZp9Kwi73o+kiyABM7ie
cO2i9CUCkWRmLKdKKXN+MRUV5JU5ddSDN4wDptJpsQfRNwHPo+5OAdVTL0g894NSEGKdAinwDoPA
80AGrDMw4kKCXOOXnL4CLurrTTh5WwSaKx8Nt4Xo8eAQYwpYCoWeOvK4dYBZpHQofG+ycBU3aqBV
eGwB5bj/8J7C5z3U3CCCI3hk5ntqV+BW18DSf6n4z1w/dvwzQw6dCWK30X6u6Lf75t6b//PDBkIS
oWWLWIgbXu4j9FHWezEb+os6MbwUbd/06A9Cn3Km+xWNH6Au5EOj8lmBjBXq535LIeYYgdNW9VO+
d70+TJR6x6kbgkn8WXV6FGT2JO99F/rsKj042re0fOGbYgCLK1AkrYh8ghIEd62M3kqTzrAYZqdi
MFsTCFONBttXLaNhhtLfxmtQzv+EnyHBxEMQr1CMtMpS20VdVCTi9XAB2vXJQ738gILIxX6NaNiF
2g4kAn7/dv/DLCvosCle2IBcIe9ChXnuCE5cMg2ItOGivfSh9T0OaBCHWQC0lL4v9mS/RT+/uA9B
ioBWiAO2XRu9EBn9mPZ5ifsQa3S6C48fkRfdX9DW35eenbYZZ6jLwrHbBqp4l36rAvLebJ17MhaA
gQ88OkECiqGm+YbpFLK48YQFTM/TftzZwbRHuSpIQyWI9uazC3JdH+OIG3ewCKX3rEqh1oZiXa9A
dfpiuy9J88SdsHT3SfmsxX/d37+lw8+XJwUGlEH6GBPCw0WlQdv9bZC91X2+b+K9qCcvBlObELdG
3RHNDGkLVQZE81hx82IlBERdNOcPKgUTkqnmLbpS9akcnb8mzgADV4trWjqvOsvP4BfrwsoibyDO
fdSVPvPjfHhSYn3yAfUsfGQpPka0v9cKt/fUhEpr2T0qSnJIKdTAbYt81WKFokpAiQ+N8C3R1rWN
w0gT6DDQyEZpVXI8WmJGmPBkvGjlc14dFTBkbnFjLi9CcZujeYfWL5IX+RVaxgxAl762LmrjXmqO
JoZ1nJRkDzK2B48mod6+6kO7gTtcO1AAkEHTDsUxQbc793etjatRSfLp8j+kfVlz3LjS7C9iBPfl
lWQ3u0ktXiRL8gtiPLa4gvv+629Cc+aoG+YhrvzN04Q7QkUAhQJQlZWpTHI46tVdMn2QngJxjx16
uBmhMInWNt6E5VQj6GwNLcqkHAKWsmc6P8xBBAnd2EKwwmhL/nPyXQ+kTobKVvEpUVZldynYluIC
2iR99sskFO0WIiYRPr3+z6jATQxEKATtkHC7tkdANtiCRNWKMqf5mUztX5MsjcFgty/5Yhpo7lDA
eFutrVfbsuRlnZR9/DzBfRNQBMYD5iB9wcV2mSQ00xf5HwFxw34dy/u2m0s3nvPnYQgSQzsMReZ3
A1gn1s9kAM3KAiZZ9eMXOPYdbGXxUMULgtvvMRAypNWUNppiCHIoh9hM/IbeqlgDR3tq5BdV9ML7
/cmCZwpD/6BxAVsR0IXryQd/JCiFCEzGyQNSsEdl0KC/p/maNntF/LpKn9PiVgHyc9Jkd1o+2G3N
1v7KPBeukW+pAIC0qqi37xfTnbOvViNaXXYh5KLolQ3Ov3pINo9knqpIUtrGAODEyCktIUPRs27X
DHh3zyps6QE3yPlcT1l9LJculb7aFA+wMBt0+a/9uM7m9LcPYhhh0J5iK/MdaWPVaQaEeYZodeJT
D2bUg1qnz2RsXNrGr/u22OB2bPEQxmmu5XiabQw+7wK5v3do68oQaNOTkBo9/vXTvr2N6I4nG+Bd
DDMJBWYuCqrEsimaz1CPU24U9TClj8Z42Dfx9s38mJABRJSF9wCdyb0O23xQprRLuig2QfJc2EN1
IHFFnky8G8PKGmjh1qRkh1cx+7Wa1eiAQvomTBooDrjIGVfuYK7t4uVtn7qgIqsPveKM3kqyxreJ
PXmtPaiemqqWIHP5Ji7526czYlXckVHx5rF21WRktdxNc+wyYMlUosPrrxHy7PSX3lvhoGWQjz4k
2lmRHzL1Qct+ZH15sOUCRekgyRt88SmJvVJSvHr6qxdpuW1EfvBKotENZ6aJI4DbjY5UWUUFIBDD
szlyA4ZQb9W1gwagiP1rfxH5Nj+289HijkkARgNkTha3iJlR9as1Gm20ztpSeyaQqNTDK0yeb1ur
tCa3jhcaQr1AO/R4+ESD5iSDp1K1qf1pNZvHCorYZ/BqlMfatulDYa+N4Bs3fJlhkZBeYeWT395+
0lxqFRrY2sgyBuKvTUdddSgk18nr1Nufjo2ZB84IWWbcHPDQ5C9FLdBwSZMrDbodR78idx3R/Nha
T5qNy5io4Xvj/aRdWePOO2QfrMqu6j5Kv9UP46fMrzzgx9Bq4inAAmUHPN2FcKCNKHxlk1tvvAeb
Relhcwn/qV+nN6tXu6qbHIzz/mRurtvFZLLfLzJjRjuVctOqXZQYP1TtRY1ttxD1J2wdnFfj4Q7O
XFtSxYSoTNT6ylEHl7V9LqPBZ7k+x6cCNPDWiABAAMgQrKhIVrHJvRhRpyLFpzbKEE3peamCsf2R
ijT1Ng4KZPjeTXDX8qLMqVFXyhqt5vDZGuwDChmAw0zPbdGdQdN71JPy+/46iUxybliStsuzFSYz
c+xB+Dx5Dbb4WlanFNyDoKe4QfOqYCa3NhrTTgeqERv7twCszVnuQGNkidDq5lmy3xXUteSXojnK
yuP+8DYWDd0JQACgsou6Gp8SMS3QNoxrM0QWvV9Vr4m/SCIRIJEJLmDnTQVmS1VeozYtg3gZPNkc
/0Y0/PiGuhoJd4PCO4DoRd8OkVE/gAytLnFqSl/2Z2vj+XRlg73pLlx8mPqxQQf9gPda1Jd3iojT
fCOBw5pF/rscv91MuqmMke8YEIBIoPhNsFI3vlmOrVv58ol468/9AW2vzZv6gwZklMPt2VGHepdV
wl5aRcN4kKbvuYhIaCvHgjG92+A2bTNnZdIv6hCBTdZz1iPtQW6fZl5LfqZdeoIQgmu14PzJEzwX
Dbfqzm2qe0jmu1rut8vz/og37rUACyH/C1pP5u/ciBdZRjP5AggkydfDTIzMR/b5aBIL8tq2UF6G
jY27SjG2fZTLcZVCezAXgBeiEJRw9DaCpKrXJobf2N/MDvTUmtfPvoTOrXL2AYhW0KJRZD8+PFSk
2pmuKmDYjF732lvLKa7zFb35kSXHLjGf1/GY9fnBJoJwteFEkJxASgEJR9x3+SJPPMSO2idY4NH8
abS9q+SHdTjsj2XLBp5/eNKjyIj2RW4ixzlLVS3Nqkg2+iMjMZm68ousn/7ACsogaDxCcQ98Ntcz
ZmdFi6u81URDeUcrpInbyR1EROwbQQRY/3cj3CWDdmBVU9E3HoEZ8ph2TVCXomoYD1BnF1dc3G1I
JKAqymqW1wNpKbZPPmAgyRni6o/Z0fRHwx0P2qEOZhGya+OIBPwQBQjgcKESxb8XFC1NJ5oZXVSS
2wTkcJKeulrxuRoU1yhOuBd//B4Ke7jvgjiHtRdwW9jAm5dCdKiPKAjzW+UrGKiGXD00Q2gXHy3I
spL5hSluC8nrSArYqiMpnY2j1ebLMUllUW5n47xnRUsk5lCAQy2ROyGLWM/lkih11GbdvV6SozJa
J8PKXxO0lcqryMtF5riTUs2hnkap3UcOkLeKjtedUSH/OnRul4kU+bYSZxY6V9HgCYAapBQ4TyQG
9CXQ+NJFk1H4Td1/IoV5ymz1AepDoEQ1fK3NXZKD+DoR3W02/BJnGoAh2APAFfEoytJc+x7tEWWk
aHWgQjjPNoCCTaQTunVPhl76Gf0gaS7bd1cmOdfUrGRM0CvZRZa6+jVA9lbtWoMgrm8EkCsjnFMS
WWk1CdrcUd21N4lcnDqnF4Rb0dRxgTCuVa3T16WMZG10l0T1zZyezcx5npv+W1PJUAmRRLCsrdcK
xgUsMuI7UEz8A6Kap95qU9xEuu6mPOuHGNI7ucICV3XG9edJJFSzPY/v9rh51EdlTmsd9sioPZXE
PtQ1xLb2T5StZyy8j73NAVNCYZ3zfyPN5rkptC5qLIL6L8r4puxCreQ8QXOLLJ8Xo/NAE+QbDSIY
bb6CFS5ajJLplf/c/5SNI/TqS9jvF5fXpZ/K2gQSHUAZ6djIFOKY82cp6z6eXLsyw53UEwpC+bA6
DSShyuxGMeofiRTHh8IuJ39/QFwcQy8Gq+ciB42EBE45nZvaOk5ss1kkPczJnWx8stAWQUEZW0FW
1AIL7v/NGDd766iVo9qBCCiLp3tLGvAUXL6gdhQQ2fklybrIcbh7KhscejDQNqcBCoueK84elYai
jEllhDa9K0pAFKk3pucMSo8fHheuwugMZYBIxGnu7NHrWu0c4MBD2oAiwQkkbQXXsxr003Londd9
Y2xFLq7D/wzqwhh38lALQuk1zRukzJSDk5U300IO+ybYvPxugjVCMB0hQMOuvXyiia6mGqiUVtU6
SXV6UBYowhgiLnEuQP5nJOCWB/QMdTSbm7Z0qLR2ikG6VZf3uQH6dejpard9+7eS/Y1qgiCKbFlj
bWI4yuDvOh9EGuQm7WFJjbDLv64UCtUP8fxcAL2qALNvT3/vT+HWKl1a41xPqZKuqPuiDysTCec8
TvrvKIrVX//ACuCUKOIx1iu+buwMjtx1GjZU13QuQYV37VvBw2Rr2jR8GiMKBFqF55ZIGwL+Hcns
w3aWHxNr7n003aWnTHb6gOjNcAcqqsyl5Th9LBfx5h3Yt8j+4/2FJA5/slBzNeqige6xPKfB0JEs
qDOaukYHnr39aWQpB97fNSbNCr9ACZ6HJEJno6xTMEeGaY2Xl5W7vVZ42vBNI8thaT7nycskLL5u
xSbIe1jovoYwERh5rvfYqmnVME2QkS4hZCjhmekmMuDFzapCO6UOPj5AbGd4P2v+R87/2hgQBx06
5Zc+dKb4K64kx8pMT1o3hzWQJ646Wb7Tky+OnD//gV10LaP7jwm26pzdtaIqUdPRCMfZCopS8wp6
U4FXt0iSL5r6uUlfFOtPgjFrvWMVdHRP8k1xtlyhQULu+rCZKgePp9637eIrWFEKb8hAFCAnbSyI
/1vxEllGRl2GRylGez29IxD/oKrPW1CIV/dxTg9pOb4sVv1RQiAcZxdm+AbG1AZAc1YgMzcZ43c6
rvahsQE8zdYTKj1uXEJYfX/5Ni4HABkCHs5wanjEcUFsIeiOJF1jhKX0fbCjAropZf66Js9tLUJu
b21BwO4ZKy1qpUA2Xk+hBqm+ptRriMTZf9XdrZ3+bKRzsnw3ySMYPaXhYX9kW1Ht0hz7/eIel1ZV
FxMD0BCUlkqze6hsdDUafTv7XRkX3jIo52FuRQ2bW4fCpVXOTyRnAFplwJ5XcFGtLPopHT4ITnmL
mhcmDK4sa85zl4wyBpYqxnSQ9KJz+xXyN/vTt+nwCMpA5Bk4ePiUp9X3KKc7TQtVK+uzY2Rfq3T8
LA3Vl30zm6uEkAx+FBQOAYm/XqWpXZKlIXIfGtBIda25RflKApWsgprWl1Kuv0tdZp9MZEcEO21z
oS4Mc2dPIxWkRbdrH6pFMYFyfLE+1ZAa/hiQ6J+1urCiXQ+vAGxAVqsJ8ndJEtTDEiyG9UcLhViI
grfD6r3XJvISTCmLPbTh3AeFc0yBpJz/aBTvJri5oo6TxvU0woTxzbD6mxIIj3032DwqTbA/gUkE
TaN8asdBISdJcxYbkABe0sw1lZ9695yuHxYUYwH2whAXFaRs1nKFwq3VgoZJP92CE9WbneRlfzyb
u4eNhvXCo8uIM9OspaVMs9KG9fJKreJrWj2vdieIcJuxG6h6hq6H5PxbTukiwtnrmC7ZKrchulPv
TKrF3qqapZvhstjLYY57icDVNleJ9fgjfY1ENt89INlW2y06glsiJx61PhlLF6aDawsbljcN4UIB
jmd2MeXdwZQaAopl3Ehpl53lvE99EGGd5cq4W221/YMjED0XTJ0STG7AGF5voAk6Os5CkiGMARQp
OnKWpsHtrcZ3wN2BXtgv+66xtWpMLA0pYKTbQJ9+bS4rOohSgA8+zDoQpLiO0WUxWsvU/n4FaOyw
NskneVxE998th7ywytdz+ilpOtLnQ5jOuew2TWG4ZlzdaFQXPCa2lu7SEBcr5rqz5rVRh1Dte3A+
39cginIfi1pU6diK36gh4pEHKRSg3rhpTJrEHtJxgfNDN7xKzNPYdwLukc2VQjRC0RcXXKRmr1eq
WMwqH3FHCBO6PC/r/HMiyTkzFm/W1iNkAgR+uD2i/5rTuECudJaNEpGF58KoooSOE69TzT+I5Ezx
U0ddBZcwPmTQOJusuJPw4upi+Qg64BINJqqorrI9ce9WuJEUU7VMVq3iskyTU631n2eSHDU985Lu
Ua5EKgFb98rLMXEeB3An6YeYmmFc3hlw7g76EI4eH+qJHI0VioCLL9VCEgd2y+IflCA2gqgtOFBR
aOMifFZOdaaVM/xcMr7LWQ0tLjInDKKGclj1vaep13QTeEtlnGfS8Q9iCKpjyAODOw9l2mvPlJ26
1IyR4G47L5C0koFvBVvAa7J0P9IZPE513YjaZje988Ikt6ZLA0ilGVu4Dyo66DHmx1myP1ZFerss
sTsg6vqg+DYt7u5syaQEYA2HprZ+BVnvaRongftvRsF3CzxuwCkVrcU9YwjrCvmGMr+zJilwaPe4
vzybMRC5SOwwm9E5cIHDNidzHhSzDRdrOgAH6lKtC8xk8vs18/dNbY/o3RTnhgW0V4q6bCFXPZWH
Hrk11MIidUwFt+UtM8jgoe2WgR11/uRviyUZizzGGQnGCzfPY+LWGiq/i52KGuw2Jg/PAfC84UYD
epQ3nMTFrWYhRj/UCtbIACNaf0fRRL8Wnlyf9iduI0aB2hQaR6zuD3tc1FCstFB6og8QhTMeuhI6
noVxs8b5eZmX2c3L8uPOjXMKYEwwg6ETiC/wAfc9ODYpxxD5yO9UqpEDkqaPrxLABWiCNHHLBdaA
c4bKUojd6NoUOlZ80hN60GbzjKKKwOfYn+FCH0CvyISD+Rbcz3wu3IwhlLsYZhdWw+qu9rkw7pv+
JUFivNWCgvz68EJdWeMGVRgJqL4omcJxeZJ0gF5AWP7cFYqrq+d9SxshDkB9oCdwqXhTv7qOqlop
LYuKnstQXmO/t+JDg+zSvomNfQSeWzxywCnNMuLsEy6cO07Kgip2O4SNLLl9TtHsn9t+Ojd/7dvZ
HIppoPSPhi1Y4ybNTtu4GYk+hmDXT4I81qHxbkE9Yt/K5miAnMGMoVkGT53r0RRrj0JLrPaQMXYe
kNq8KWYA39s+FjjcRkjAAf9uh4unBulqI5Z7JFWc21U9mFLnJmqwVH+Q87iyw81aWVS62klwtSS3
jopkf+7Mn3UhulZubR9kvcFpgUcLWPXYrF74QJsN+Vwbeo9YqvXgYEJxBErCzugcijGB8EsZoUMm
2F8pHl/AzlYUAN+N8kuVJbXSOxV2URon7ghUFdWB1h2b2y4DHWKm4BiU7ux6eqjS7vu+8U03QZoW
dV3Ud+GN1wPO1YpCEBMJq0l5SaVXaf4+jb8+bgLkFuApxhjh8NwbLrOLVCZA+6PG2aOZc1jRJNtp
37UEWLp9S1u+CPIi1qfPeNR5ydJpwENK09IxjKcskCTjoGltoJq5V5sf5UNja4YqFnsRgPUbZZLr
eVNXMy4zQDVDs8/CtM9dSbbBDUAP+yPaOAlZWycEjEHageI7748KpBrQKDaGJMl9u/FSdCRM1Paq
2CfVLNjKG76AcwntYeB4Q+KeL9FpYDHXElMeQatRdqCcfwIDouHqxBCU1zcCIAuxONwxLDx3uLtk
A8lffUJOEbkR1a/iOnaLJBU43ZaNN0Qfyoog6+IpAFUDWgt6XOO8qJNPyK8Hliy6DG2ZABUFWivQ
VIeBcBf9suwBnYY3I38YP5o6+aoIK+ibJvDxUDvAuYee6GsvI1o8ypkSy6GZZq27SI55N0Oa8bTv
ZCIrnJP1Dh3WosVAMhKXB61QlBvodxWHfSsbm5PljP47Fi7S4FbQQmtJxaqDUtzHO+NBzbM7dL9S
t3NEqoFbrozbHLCWjPcYx9/1xEHnBQWaGMbSAalEin4Bu9U9ks2v+4PasgOaO1RnoAKBflEutjmF
DuYW1ZlDZP3Lo+JksScnAz1Kc//xWwO4T98tca4w0lauxsoaQzxfvKK2voBq43F/MBuH35UJNtiL
w09ql8zKbXMMdaCI1R79P/Wx71eXDPoBZ3pRC+xtBbfLIXEekSCLmPcK7EGGp/LKyfGtaT2Aoiv3
jJHeaESUK9/IRlwNkLurrBBslUmhLKFKGreLn9u+BW7vh510Xgbm8kSNPSkW8c5tziqYqm0UKAEL
43GsXTKjbp6oC1xxhSb4q9a1btHjnEfzbVFL7pqLAhMPnWUXCrwAQAOP5jIATPlKZd2pclpSfQlb
afUma/Gb9Jcq/ZTRg9E6RRCDopeu3yrnJSkX/w98CPSdyAWozu9aGPhHizi9tkBmJ/ZS/UWziT+r
WiB35wGgpoKKco0ba4oyDSjXgCBAFYRHUK0OCtxqXC5hUj00We6n8n2MOKwr4A+VRq+vXnNJFF22
bUKsAFyaeGbxyJnKwOMjX+gSdvAj0qZ+A54AuZddav4oK/vYS7/I/GN/YkU2uYi2mJMW9yps1miz
qgzDm+L02CmmuyamS5zcre1IbT5IIsA8CWsJuhv8ByFJkwsJSWXM+to0cgg9BqvwoKRNtYNhzUvn
FbrW6gLv2TiJrsxxEaHUzYpOdbFAUwA8aDgy5vOUzyJtY/ZXuDcyCllgKWPd7izbeh3n9CyeWyNH
/nYqXgvtoPcv43pf54IH/9ZYLqzwaRkC8tOsNRUUZKohdKh1tvTx4/ddCzQpbF2QOPuN72jUxkJe
tHEMJ1OJ1kw/muUcdrbpmjX9g5VhpJagBoVCIwCn13NW19UMcRZkfmypCdTVeATqRJDSZ77ELwvu
ukhjaXiuIvlzbQJs2GrfmmQMDVK389loyfhFyyAsEQzDZAkO7q0YCQZFAJtYKyiyTWz5Lg479IHE
4zDmU6goLgg+jtmxPbWtOx96rw5ECdqtoV0a44amkgLULSkWqqPFrZmQI/guo9oQ5c1EZrjtMymr
VSDKojQn1SEBMB2E0c90jgVXka39g4sv4KpslYBOv546RekNyF4WeCcAczPkaByeVequTexnyEHv
h72N0xMsmv+1xffVl3QoxyJGUcRpsoNR3uvjC2pKy9C4k7G4FXnZN7dxJYE5vBjYAwU3e87Nkzyt
sGfh5muRBnnneCqpvvZTcbOsViDTD/YVvoXXS3Nc4r5dq7I0FakLM/tRx0UkfVzGb/sj2gpDl7uK
8wlNS+Z1bGrUQpwnaUiBpjjvG9hyOrwakc3CXZsxhV57QwHdwiUdABTUR4riRutKVeZmeSHIZ22t
zIUZnouqjfVsWVFMCklOVeSAwVDf6nfL0j5BP+WQzYMg4G0NC5VnuPib8/EP/GoAARBZSRdq7XxL
psIdFOt5qNf/oxnuAQF9kabVEVoBRmgPWqm4VSrdl20uyHBvbVkT9WwQ2mA4KG1fL5KTzg643IAO
sJf8Sc1eE9wPj5az3JkElP/7DrHlcThUAXmBoCOyMOz3i8g6gPo71e21C8EYXLuyFtNDJVn1Yd/K
1vowDl+mbo3GHP5mkufOIoMkew5TJ4XOhFXfILk/uYq0BPuGtiLQpSFuA3UyGSDGMg6hlNLlu22M
lt+pUoGebdv0rBWAZrVN7qs5Fnn85pqBlIXxgKPWwodZhxRgwUHOLJwozlrQm7TQg12nu7U2JHdw
ks/749xcNng8UE8MAcg/metkRm9FiqLpIs/wdj2FKhHSP/tGNlcN1J1vIuEaTF37xlIXuZanSR+S
6lvT30vO02AJxrG5XhcHu3ptYtBUSCjHwHDETevLYK0z7dM46l6loIN0dEnSHffHtJW/vbpKcHuY
trOZAjYyhdCqTPy1WD4rtMf/6GUbkBgqjgUUpX25GW7kydbAu1uJClhb02oBowfkCnL94DO8HvNk
DUM6ZBaqPmsRoTMJQh7KQzuJ3lrbZpDvZJWLDaAtOgiltoIZ3Xheh9d0fpLnv/cnc8sLQQ/1rwn+
AK5UWlEtcTokPImvDiZyUo4g5b11kiBxazBFO7g7D6lf9NnK7DzvQyv9Tuwbm/xUm2c1vhmpCHC6
OV8XlrhlGSu0KNpGBjTorHorGL2q/K9JjgX+t2kFFQvGtIAEG6/qUKI1vagSXC7lCnRlZW38recQ
bqerJUplbC4OcHPoKgZvLBQXrt1MJbEE+jXMXJqBFRmagyONP+2v//Zg3k1weynVKhVAhrIPawfM
qok+u7W0eAqFHNsfGEIKGqzYaNNEe8X1WJZhkDTwl+DtNNPQWdDy6zh/gZZccDvadLYLM+z3i8PQ
QmGn1zPkVh0A5KhlfXUm52mWtTMUtV4lS8S+sDl9F+a4LIFao3g9mhRVvxrJFvkHrdDYoIuovrZO
Jgj44HhX0RgCGunrQc3sZEpbbQ6LdC48IpNwznQgnaX8OGSiXvPNGbwwxjmdmbW1bE+4IRkLeSqd
NXAsQBvU87rgAVDPquAVujk2C/kBGzxtgDlwC2ZLpTRXDBiO7EOAzKcrtemzRmKvRxJt3wV5qox/
rv8XtrjVKmSzrZaknkI0SQSrXxyh+h67vQsRn4AeUbPPvH2Lm+7BeO/Q8gJOS77atybKgMcN8isz
zaNVMx9BeAn5WJEi4NYcQkMH5So0RYFokBuXSepyaClqwg34nGQoREvzcg82XRy+suC82BoRugvR
JoFMDjh7uHhRxqtEFyudIXJZBFRZv5eMpVcc+raH9G6HC+XojhhahY59ONBXM/tb0TsvtYJyEFFP
8h3Ebz6BplDGBY67M5hdr/dWkUGStLbefEJ71g9VIH1j2kP2MfcdX6QysxXQL41xb7fFJqacUBgz
UCvVn2v1676/Cf4+/+ywp5QmiVOhDS9LHvKZPvZS4u+b2HSA9/niO64NtdWWkaB4nrXAi3/FaeiO
UN34AyPI34NCDT1ckDe4XpRcnWIcQahUpHIdFtLkgSviQc9EEl9boQ5dWtg2eDgBucg5WV7Lo5OB
+T0Et31IavmOZulTPFjnuTdvrTw/7o+KuRKfcGOcKqj0oisNhMvXoyJGa6KqBIgIoVEB5TClDZrx
81p9S+rXOv61b2xznS6McVNY4gv0xAHQwFrKm3p1wBpsfo4tInjoisxw4XtQpKG01nUC9Lg6j8V8
zHT7U0+JYOo2HftiNNwunexO6csYaK5VzYiPO7F+HCVhk6JoMNz2nFl7qaLOSK0UryraPLUidu1R
hBTivO6N8IGVsVE/gYrdbxWUUS4yy4lNkLnI+uOkOedZkT8BJeCXGT2Pwwch/f8xBwEmm0nB/5ZJ
zslEaNd1fVTUEOAB5Y5aypE15j6tZa8sxo+l4f8xB750Vh7CW5rvbFvkrHBkCUwhqeQcpGJ8aEoq
8DnOGX4zwTnDihS8EttDH5HyZ+fEriNCUbO9cbFRfzPA+QE1yAwWqB4GigDZ/WUK5s9Tc/jQBv3H
CFBpSDbgfafz9ET6UlWjpmEUavslpW46ntJWMFHsO7lxAACAxWAyP0zm4jrgGOakq8imdJEeaMfy
OJ60YD30QXfaH8lbZmTPDhcEKgdVpKkEu87kOffJp9Uvfcs+Nt9N0AdOaCjznSCh4F9Un1BL629T
RXDNEo2TcwiAlxcCfp8ObO8PjvppHaEDtpbodIeiwWkdHuJB0NjBVzPY4tmQhNAZFAXNt3ztREEO
LCnJyFgfSUAP84mcnCBzcx/JB8Hg+Fvrb7a4VTTNoU/TeuqjDBqzR1DQHM0XvDd1dyxcEFh7yxP0
IvZXlAuE/zHJziiFUavwJ1UxFp0OJQaI1pQDqtl1OrsTSaWbSWpawTbY2GuYyXdT3OjQTSe1pT73
kV3H38w5j1NU6O0hUOHTr3XaiXzlf0znu0HOWS05TbvBBmEnun4C5aj582n5tHpwTA9XvvMHnwC/
TSXnm4UOFHKmEhBR9zryRDX5RdH76K82yrv7i7Y5kw40HHAvZzRXbFEvnr5mMxNq0G6IzCIBW96L
3hWH0fQGYxB4xxbHLfIe75a4NUOHbZNU/TBEzslQINvJ6APeHNPx5uy0voKpLpiEjynR+LiFU+Ox
dGgPstA5CWb5IQdV2HxcRUILm65/MTZuveYWXFcZbjQRtWVfotJzWShR6pjB/mJtnGFXU8gdMXo9
NUvjgCOUakvUytW3ZaECE4JlQvLt2iGyGpzrVdrixL8tz6b3vbuND6k3HelDeMcilcgvthbIZglt
FjOQRNeu7UETu5RtKMpFFrIga31yJMOt5YMl6lzZmrtLO+z3C0d34iEzV1mDI8QQjP42fJC3523L
olsFZH4y7uq/qXKqsdmMpop505JDU55HDSwc1UvS0wNGs+8GW952YYoHLTgxLdU0m9aor+m3rKq+
jqn1SOfyuG+Gf+X+MyScVKxhBVghnVuazmxa0svWEPV+Rf34pJ0giwGtxNZVDvTo+KKmrM1xXdjj
lohO6jobsQ6OWDDq0LNEDk0nOIM3ve3CBPuECy/QJnkEZYGxRiMY6KbEeVZLKyxGw6NIjgkinsgW
+/3CVomMYlqqZIkcwAjS+3V47AbXikVysMJl4kJc3+qDvJjw7NaX7hUfQmtR8tRCaA0Cu77xsO8U
okHxka5X5xH9GSDZJcZTmbcQ9C3iU0ogXNLEpmAG2R/jr4g4lPCWByRPAZL7egaTriemM2EGW5X6
hvaNKNFU4BjMwLExHxbLEhyGmw54YY8bXL+SGQxIcEC9vZmNQ5Lf5kQUX9mm2RsTF8OJXU2OMSHe
aWsPQGMZTeadpMbuuqCVZdFP/VLd9slZAwOM0/7Kphcyr4Jhbq7h+zB5/gvQ0LTOqKlrVJlVNCqd
q4zjeVXsT10qUifdjLoXprgkNBNpJkmtwV1mNZBT1C1Jetj3SJEJ9dpJUoPQFJDDIbL7o7Tc49K0
//c3T0QorIHzANhF8JdxYbDV4xjkh+2IMDgdFP/MtK7qU+qtnubd/f8QnG+O6MIg+/0icKz1Wqlt
DIOD9lmpfi7laX9Em9vq4u9zQRCAfr1aVPz9dlqgacAmrrTv5Phnsuq+lZkCc5vvnssJ5AIhUZcK
CAacI3qw3rAXpe4qoRS0Xuo7gsIAiwi/7a6LoXERg1ZKX5ls6poO7cPaM6gB3bQBT58WDSK4hiKa
R/b7xTotZYpdOsOY8RVyXofR173Eiw95YOG+xLyj9SZfddtApB8gGiUXQ1ZapWXT9GMkQbyjf2zW
YBk+d/Zjt37Z95TNgPjf6QS/6vUIVSWlKdjNBlA5fkn6aJZfSC5AAuw7O/qxr010S90k4wQdwUl7
oeV9sgqwaW+1oP/tEoAhXxuYY7leqhqrZN5mD9qxcws/D9ID9aDycEB3+x0eHl5ycB72p24rvfDu
9Og6uDbbqv9GjfHYnodgPA3H7ixOo4jMcLGiQKRY8b6GRGJIwi7IAy3Qj0U4iPbwpiegMZaJMSGP
wdN3QUIGsIgSLpdJt+NwhyyRNzWpOxMQ3B5s65NjvcR90KpIoCynWPpLrpgS/eP+nG4+w4H3+/cr
eOCBQnOaFdOAtRxVL0vuTLN2wcEPyp4UQjWa8ynrvQlKasO9hFROZor6G//HB4CNDk3CgPLyjBZA
VeZaPGC69aA6rcf0pERthHqTL/tjIPkiXvfNzQGY1r/muAiT9vVg9XKCo4fc1vPNqB0FE8qc/7fN
ARpV9JKxXle+MtdDZEsyinGM7Nv1aBzXk+R1R3qOEbpS4Wg2fQi4IriPCi5Lnp5A6qx+MQlWT4m/
gMsS/iKJuqQEJngEdEnnwSnQihd1tHNHcrQhbKSOr/uztrnn3sdhcyErrfJSz2fsBT2IT13Qn4xA
ObSBiDZ4+2J/YYeLXLTOlKKpMJjiBhePGwjg3I1e+ZcB7HPhiVRVRIPi4tWwgglQH+EJctie87A/
TUf92AfWeX/uNtO+APT/6wQ8CmrJSe2UKQalBu1xPppheke/MNn6xDcQlHNPv19f9Qo6FMtJEeBW
NrfThW3mPRcHdqtXddw4sK1pN1b5aZUEUVI0h9xFZ4nHXqly/H09IAG76NQHKRDPIfszv29aJo6E
ZAME6Tm/KDU5HbG/lsjWa09Bx1xauDFQot3T/lptXjNs9C6g3ISOU17BexgU8DqtzhJJTfll1n4R
kCeaUhbJme1C5d3dt8Yj9JBuAE4FVEFMeQF0EnxaY0kKzayzfMLsjTf0QM5KoB7Nkzg5/rsbsG4M
9DgiTwOABY/ZTIizLj1z9Ync6dPXWYTv2TglrgzwePh6XjvwhLL7merVZw3Jd8czb+rI+i4FxSE+
6oLy2bZBhsDHQ5nheTmPSAHfSNJuweYN9GD2rWN2nz0Zge2qUHOJfWFkYhHu2gMxQGA50GyCxz5E
mLiNNM5K0Tbs0hbWZ90rkA6Xz9XZjtDxLHisbrwerm2xTXexaVWtNJSmh63y/5F2Zbt148r2iwho
Hl417EHbdmwnnelFSJy0JGoeqOnr76L7ntPatLCJ+KSBdAPpuESyWFWsYa07ze89/vpKjuaRM0yk
R4kK8n26sS6x89XI4466Jtx7H6oHy2+P3SUDK44ack6cWQLZ99ZXYWFIGuPEMFDzhrmPDo4JMDYs
bGyfHEz9lelxsiTR9VuLdC1DsHh1kdeZg/Hni9u3mGsMaPOpLsIGuX5igyZhPCbkq2QP+ZvgzR5u
liUYQQA9JVrX4nYt1S9HPbmg8csJbG2A/r37sTi56WM6S5a54yqv18lN2UZJwI6HKbsRN64G+XT5
kKC4RYoqyJ0LK1dv7DW/HI+KmaOW8qEff91e8q492axYuA3OWjlWtuAgkaVKlAthkorsWzvMx0OB
/sCxDICFLBwiGGcHfbDgViqd+ADo9kzra9q8ZJWftpK229dBV/H0trKE00taO2GuC8p1rX4piG+N
K0Y4wlr5lNiWl6ufZvfY2wenfQSFnWf0zmGOUavVGiDlvND8Y0lOzfCMxNlUAiQPKGxTdtf+YV/H
q6Ow+PACB/8DYoVw2POcYMxjgYatRhnkQI1YZlnm8dVEv9mHjQzhTHsls83SqnE5D9bTCk675b66
W0LDtyLLr49WsBxyDK9anu6v35cvshf+rkJv1yhYvcKqLHOctPGSlF39IVVjwyczOUzGOqLZtk0e
1dmZ/bmpnrIm+5KOVoc+txhshdmKYfDb+r1nqDbfIjpmOtAaFCfYCwu8m+5BQ50uO9wWsb9eDDWg
cYv3HZiCByNu1xYgiMN+u15yYkceCb6SMBoglHeleaLdJSESdDi2DzhxBBWihV2NowIVAlOqbT/1
ccQsya3ddcpAz/ivDEGFJkIZsUvImA/6AXwOh+Zkfv/HccU+i3RJcLu7JPTD4vai4fcNc5UFgj28
5LCDTtUsQW+VTriMALez3ZyGt09rTxQyNRjowT/oaRB2TydurdRUQbhB7soiIPXnXja9vS8CKF+O
rZooPgn6oKBax5xcHy+ZcmqrOzu5b3tJ1LTDP2tw6Nf/yhCePE0VK+04J8aFlnWB6ST172F2iFeY
4+KxHvYO9FndGemxk9Gxv9dyeLExoOXpFO1D4M6bgsXA38v6oQyytn8mcW09dLRYfabq906jg1YZ
3O5RYcmGcHdvy/bLuUfauDvSAYo/aeiElLTiaz96xETa2fqg+p03/KV/u33ae+5nK4wf1UaYQmv0
ZhUG0sUkD5RhPKoaPYxO/LvQtUAnq6zpXyZPcEGrmg1to6sIwtb7JQ/i7oPdgLpp8FLMCd1eGr+C
opXfLk1Q5ClFQ4U6QdRk1J/HCqBl1hDWvf3FsM0vpUIOpiNrH90LFrYiBatgN25t9QkMu5GflPk4
SoGq+M14sybwl3Nof7BRiYPzg2OMZJqK6ULPHUamx0v6Uz0qBw3vafOcfLm9gbvX9F9homsgwGUE
HwTebPn4lzFHXfM5No63ReyFsMBMxEgk+qwt3LZr9SvYUKw6IMAvIG437kGPQ73GAsLgsCAIwU27
K+OVPamz3gVwIppE+t4CgSKFmXp0JSrgnruWbupDBkAHLHBdwFGdG8kZfHGdZ2WjRNDuOwfMZWjB
4UBfmHu6lpTaSpGAWRTP38bn7WHlcaGemvrcAcahLN2zty4X+COcPASwzeILru1WCidczxdN/UbY
Q6IBj1o2JrbDSQWgS/R0IH+Arn+QRl8viarEzO0WZmp5ip+Gcw+v3l3ik+WlD8aB4iGsn2/rCtcF
QfeNVxpCOEEkmcR6xZTodT612MNkQfq38czE9bT+VP0hmiePQDHI4KpojsVQtSpCxhdLb1p5beiX
unD9dS1OSU2DVp0kOvGKTiWuZytH8IK2uRZTDyCuy+isk69VOljBp1w559N0bNBpR4v8vtJT2x8b
N3LNFN64rjyTERfgY7T1W6b2nzVQwXujkasHxOmWN5X1uZrGj+jENby6UN0ANGBNlNBF83N3Wr1B
MQavdebaa7KxA0qke0AuJfOm1fhy+7h2lPBqGwUHvFbZQIBQrV8WnZ0xlnmskyyyEioJLmViBDUs
k9JgTWHZoFZeP/QOYFjWSv8GaE+Jo9yVA1hohJRAs0KK6Vrdp7Ydp7l25gsZvwDhRlP+HguJgnNz
80YhNiLsaxEI8GhOYtO8rMR6stwlwMRDaIPRsczdv1YFuUbTPuhKJXtfy+QKXoslC4jDB9e+GFZx
BDz1EDKYQoAJYFxXcS4dizUAmS4FCHrIpW2cD2pmXvqk/jEoI+BuJ4D4x+UPO0b7ndHVR7am0Cew
AN/Wp9d5wFvbw5exCVUWg5SVPtX2xcRwJYZ8U/T5IMfsWN9otqLxdUqJb7TaneqYUc4U00vBhok6
Uf28xgAtoP2p1gr1kOH3QPJp/GRufJpYunLpUOcE4BQXENgiTqvzZ6VcFU8plmc6G/dsALF4OX5Y
1Fjxe0LOdqP8LjG94Dkt3ieF+kJW8te0mGcD/v0dOTYk8yyeUcaEMnrxrvetXWubFmm+IvW6Zl4Z
JpFy5gNN41MaSp+2u9dkI0w4pLgw51JZS/MCDG4/Y80Xu53vCyP94WJWR1fbZxBMhICS+KkVmN8a
3GBtjRemrv5SE7+Ka9nJcCvz5mT+/R6xZkSNukyTka7gTkYNfw1Sf/1J/NEv01D3y0Be1dsL30Hj
YyDHzdlz8et6u8vWyVpqoIFP/+gyz4oAbBO4ftaH7Zmnh2Ve8aY8xBaiWzStRlcmrVhRAneOWoik
XGje86JVGiaBLInKram4nRxpBFDnHKBVhBoprcQEWvyyXvqhPbVZfbfOshfC/oIAhcp5BSBLrEYD
y69fpxULQuWDhd1ZP+XH9an7m0cVxbEOb9/d3RX9K028usMyWbHKIK2yjlNyZLIIdy9TYAAF/z/L
Ebklyr7IqeLg+qWu5zwBU8tfT3EAhBb1SY9wStH7NEIzga8F5EV03wqNHS5zeuIkkKgcrVeNyI7L
ry6cAj1cTqPsvPa8B5D10PsNohVAmwhhzLA2eJKkqXpxa3Zv113oFMWjuwJXGURFTdkfChO2LZYi
oe8e3EauEF8AqF4xUm1cL6R7quqHKj3dVoz9dSGHz1FboIvCLiI/Z2I6uccuRugEOPGyhHVYTrJy
C7e+b24UBnL+I4ZXYzZezU3wKs01bJ9hZB8GvTx1c3wgGUhrzfWkrgAsrDJJH9VeIO0Yr7R7yF8h
0XMtsi2pUYwWRI5KAooVp/zdI+4M4El9QqQ9kXwBbxaI/gMNo7QYVBdhvphS2G6ZVeolnt2TlXdf
C2QZxqU6tznx07h/jJspdEkMjh7MJ5dOKznHfXvCWaMRWgFU6vXPNzuctSkDiRVuOD2jIw6TSDjM
EKS1T85pOq2SRN2eVmLSDc0jgK8GnaJ4nMDLLy0b/mZw723zaCiSn7/nX7c/X7htYzIP3drjbjdz
7tMXs/9NZCx7OxqJpBwIL1F1QV+4+CZfAd2sleNcf4+twwQW0rF4ouSuUkId5C69DFVx7x0JACEk
AYAWjQSnONlb2jRvoePG80qf9TX3WP1C4Td119NjI6jM/KRZi5cnTZiYz+bY+4lDzxqLvdvXfSeE
43xuQAMBxzjsGT/YjZYsvdE3C0V8Pxu/3PGzSXO/Xh+zl7kt//zFwq+DDiB9PjUtqkjdulPaUVO/
uKUWJkZ9AL5B2FRKcHtBO7f8SoygKfA5ceOUhnmph9pXCcCRnHq+z6vGBxOkDAdxr74PgErA70Jz
UKQWyRW6pjXQ4Lxal6qi35e2+OSANTHX+gDdoV+GjgAwTv/uOHPgZpPkSuxdcMgGqSd+8YI1vzOb
o3Mbc+roMpoXTasf0kUP7OWSsOVen/Kgbhu/dccAvEuBqjIPd+dUpL0kiNhz8lefIJhUli+DBloO
RBHMZyEPM5PveI14yBcvASBRpZXzHTtzJVB4K2ZNq9uzti4XwEXpyje7fP5z7dnuKTcSmz1tUpsh
tV6vlyJG/4lhgnNOXx47QgJWE9lwv2wxQshsugRtV6DvvBD1bjSP2SLp8t4xmtvNEiv/q4XZz7SE
Bxjmzku6hwrR12L9bzsmQrL0/VSpZokTIaMVLe1L7aBgtywH1p9vH41sNcLFnmODpDnQwi+q3h9M
c0ITtN7dVaX16bac3VOxAc/JW3aMNxZxXVcTrbUIgMa89lAH8fP66zskIGiEmwFZFIpb10qGmLk1
pxgSUIA8dPEUro30Zu6EHwBnBV8OH3Q30Wt5LaMG/D3u/2xdmqR7GRWWHQGdeZ77cfJrOz/HhnJX
z/EZmYzBc4GQ7mnG8ue9IKDq0QHXhCCIB+TXnwBM4KY3TDyaMoAVk/7rogAzWOa1905rK0QIPExO
gegOsEDTcOeWF0UGk7hr4rYCBLWzAcbIXB7ZgHHhqIT9MQ2UR+2T4Tkeb9dZZaNPe2q+lSfE9zpy
vWlCkNgbs/Qji7sftc0rc42sksu/W4hPr06Hb+zG0jlxq819AuPgflzCFG1BDYpRIGP7MYf1YTqB
evvPld7iE35ArEN9VWz4yJMWTffFvF606Ue/Aol8lAS8uxvHJ6sAia9qAOa+XlDX0crsEwiw2F+d
FZaQAbDo9yziXxn8GzabVlDUv/OmhA0afSc+J93H/+3nC7d2ABKCVvXwCJPz0DkeUZ9u//ydx52J
QAXPVQuwG65YIWEpEOhcBXO8wEpAMgj4A2DaPept9XFJEk9b2vNQZA8G+J5vy909m41cwdMNWYeG
CwJT4Kp44XV+M77EpqzZci+A3yxOdHcwaURNy1K9DJMZB4tj3XcmCmtWiei61wwClFMrviNF/+32
4nYDsa1g0Qa5VCtY06oXZ6nDWqvPChpJdbcI3BmpZGJ/nbv5gCeHV1D3CJrI0zCNkg3eM4NAvALK
Pa4WfJYQt2Rllep1gewbMe/jPoxlfQU7a4SnQqeWouONx18M15qvuCPlJTeeFtAwEVQc7GdN94wP
ZlQH5BzL0lNvFQbi4Lg4VwvaoUSg+0TvlrlcCEIXEi3sVCgnU1aI2nmBXcsQ9oz1dAJ2F5bUh/rX
/qE6wLJTT/mIFqQw8cuP1W/70x9rCiAJcPfALgdaZtcVRLbVYiUuocrFRR8FmmgTdIdbn9Yn7YBd
DFpJ/Ld7aFtxwrWrZjVV1RUrRJMB6gKP5ikNMEiLvpCzgiZaGWLAWyXcrM56k5JdCpa5aZUpl0K/
y4GYrYa3t2/352PeHTDZoDaG97rWQRsU0F2zNgrG0Vt6TNUBlHxJNUmu0p7qYRgHLCY67OQbHDTS
mSlYOtr4eVRbv5mKE8BHPadMTrcXs/N0RJMsrhSKyfiFVsvr1ThdTYger07qoXah+pkG8FvTGHys
H12t0xOSzh9zs0Q5oTknhYyKYG+VvM4LRGbXspAPu5Y+NYuDvv7KeKYOBhUSdl5pfuhLWWcIP5Lr
KMMCODfK5MgD89+FI0tBXrMUegPgCDv/ezY7L7WT1XOKNsgsJ5Ds6NuYF9EmfD+KD+jtfzPPlaOn
wWrmWrmkZ+doAIvGueMFHxOTcOmfh0/o30KeiweYFhAeuK5uIoF81hnaKCBLOTpH+1Afm9MQNh4f
MnoPngSEIRWrYVYXKxQ9GwYyewKDol1WNUX3qe+CzXUAFWr+6fYO7igFMsug1uZpGhfLul7UOqkz
XZREv1RGcVBndkDu4TQt65/fY7x8QFILxnC8DUQE1DXlsFV83r5w76f05BaSKGrP7kEAWC/RLwHk
VFdwyMPamR2Fo72k5FCd7UPrx0FP8fjw/5lqkhm+t0k0IEls5AlXOV2zCXgFvXphtvLkKmkwGsrD
2HcfHb3znKyRhNJ7x4R3Hbgj0EdowI9cHxMQOebMqnCpllKtQ1WZm4CyWT0PLbpLb2vEzv3Fyv4r
SnyqVhVr7JZA1AjgJa9azMe2MR+KDtgpmfPXbVn7x4bWECTTAN8O63u9rgWLcPsF7sri3UJ8vlT5
qD5ZH6wDfJWvSFol+S4Jpglo0oCtcqDoeDcIFnBWnTXXCFMv7TB8hp0Okl6JpqkNEhVjg9p3SoYA
jAySDd15T0JXNmKFw2vSipoNBVpHynz9qxq0fLrab4DB5NWf+GC1FJSMvxhvLFTsZ1Mhjow1JCpP
LIwXDwXokIRDBGsce85JXg3XdhWUg6OitQ1GUkz1xg7SuwbSopfRqDJS+05GB8v1Mvih/JCXGc2/
qys6o79OrWkPDzXA2e2vhEx1XvhIU5T9eJzqTCEhGJaaJWJNgkKNb7C1zA8kbdr5eXGUXtG8UbOn
zPQYsHPRtdHWRM1r/NUuxr0Y27yYdb+BRTObcEEhPv6it23fnxc2m3Em8z6727xZtGAEisKhw8gj
5BYQ1RFDnsA4s2/2dxZYh+boBuO329dFtsn8ezYeqLbscu4Ih31Jf87rhwlRshRveS9GRnHg35MU
3JyhlIqF7kveRxBYEfgUfOecEa994XXViuc/qDc/3l7Yvh1wLY3XjuHsNMF8G2s1gmsDDzmiVH+3
RfPkzKcxbTASrYdtPNxXcXeaavVLrE9H5tRfwcYe3v4Evqw3V2bzBcJZArGSOqQE9pWjnLv+OZdB
9uye3ebnC2e3rhoKPEatXio1+W3XDjiHwAfUNL9vL0O6k8Lx2Tkwu7IG65gPfPaLHsojpsvRWhdy
nWSytpO9bUMxhNPP2yhMvCmhAXbXiHNoy9CA625eMwNNS4oMzmvP24IcBa9DPKQQfgluQtOW1FQo
ngFL+9Dkk2cDFsPOPutzYFXvGI5HDxGIyEDtCnV8UzSmTgxe6yZVLuPLyvzkVB2cMwL09Ad5Mg45
pjhkldTdK4dWT8xyIrYEyAvXnc29HrMMHEfTqF50EFtXBKibo3Wv2njBFfer8pdDa08FuxKI1w+d
cwewSb80Mo9Yh9u6s3eWlokJLQzqK+j7E64AEGzRrl5jl93lZXF/xVQNbgvYO0bwRiBpgCcxUCSF
p4G5dJi2dAHBqmeOt1QBWQOmfm6zyutkPZl7UQx6ZwEvimI+f49cb+lgpsA1SfDsntsAnEerfk6m
j6B4uL2gnUsNTioDxXYwK6HMKQQUrDLiLHdi47nTXzCWWHaq51LJk37nVFA1BmkzHh5o2BWb2pxB
Z2Toc/3S9fS+Y+qhr/48x2ldiRAClILVbZ0seASwfHpwJxBiODJUzZ2j34oQu9NMc7Stts70C0Ac
fhk9C1vQd2WL9jtzCz9x00+3D2bn+K/ECf6k7qc4J7TQL+bK7lAu8a0suyOp4bugmrktas/iQtYr
wjBeh+ilvlY1jLHPdTJA1cbDeMen6joMSJVnLUgj5hVfb0vb3UdDw/XhFxW0P9fC2h6dGKnCEyJ9
e56skXijEh+SzvZd0AvOhgwLYGeSEvTxeFCB6gVJdhTHrgU2+pySGgQdF8MsAlVvjvp4TDPE5q52
P0yfE3afJsNJ1dAza9zrwD1gn2r171FTAnuIAR98mSnSXsNBs2y/tctwHT9p+m9dVsXdC7KvvlPw
r5mC4dnMYPpFU2Ljk6Gn6gNrtMnPGRLCCkWHXT7UimfM9PvYqk+1kkZZzhpfs+LZTzFHIFGLnWuL
sjEYCdAoAMcoakVVFIbS2/Ai6Af5UNL1zEpZmzDfeiFkuRIhWJ9epX2TthjVHQLX9cxDFrk+KY4s
cLwqRIb2zwEbedsBptjginX4ekFe3C1VUWezckmU+9U50PixGCVJlh2Ditk/gGhaDrIFbwC7CbOI
ipEE/Rl9au4BiN3ZORmQygTk9c/bF+nN+aBnEJ2rGEPmMEAgQLjWa6da5jirTZxP96tNnmkqG8oS
loL3LDJ8QIFQbGwZhjiEm0q6uVjHJjGiynYnL3HLU1pQ6o1pLXnV7gtCWIQ+LM6CIWr+gBnfURnN
qFqTn0qe3+s9ifS+8W9v2K4YmB3kH1Dbhdu73rAWyLrDiBgwSmrrWenKqK/QU4eMzPNtOYLp/mff
NnK41m+CoWayhsG2sG8tmzqvLWafxeWXfKUHPZZxIgrW9P9loV1chTZwtI5rWZmmlClFg1JE4mTx
Krv0RtcA9VnTBa1SXqZONnGzuzhOXwjl0JCMFZRCISAmiIvSjEak27Ths2auz6X6spppeHsXd08L
4NIopeDSYsbnemWUdmMaO6sRlbX5Nc3jJ8edLlMlwzrd3cCNGGED194xm3ZJzMjs2am3y+wbAYem
b3dd7mdzp98nzR+msV/PzEL2BtQyCJkxJ3W9MtvpqnVuczPShvoI1qZwGOixyGXT+XsbuBUjnFRv
lG276JkZ2WTE2KbJUj4U4vjO8ocvz38WhHIAz5kjvhObuhQ1dTOWqlaUxyoYK8YoVxbvz7UBDBKv
NxcEtGIR2KTGDFV39agdMLPWXlptfKxUWRi5pwwIPzCNhwZY4KcL/mElhpmWyWhECkv0oK168B1b
dHhkKH+FRtXHaHbUpFMfgiH/Z/s2UgVDjtyaS6vZgr1wlyi350NFZdu3d2vRhgkAITAKAC5NULlS
GbthobEeaSDXWu1fSbn8cOy/wTwYvOec/hUkKF2mDqtTrDgnVuuoCGlRXdiBbskaM3Z1e7MefpAb
E6sqNspdowFTPi6B1Rv3rVH7GrUlznz/ZP5djaAPyNN1rJ5LAyN9nR0qCtWPWqfKQOZ3pcAlYd4H
/g+ztdeL0eq0VszOMaKiZcnBjPEyzp1Oht+zu2UbKcKWIbs4UaWFFDpMX5hOvKYsCu+dZmcjR9iz
pElNnExqgb15UDx3YWvI9OprYTEm8ee7Sg0SBzCVoLyKCdfrfVOdwcpjAC6DOrVvPS3LD2mM4QnN
COJExqu2u3v8Lc4rMzyPcy3LdKap67XJjJSxedYxdpcX5IPFZAmMXTHoV9CBv+EgiyhEQjErSj2x
XCNCpnnx0H38Q0WrXUUqydbtqtxGDv/zzf2xm6rFeC7oWMvayf12UIuTrrt5cNsY7JlT+7WGylOi
WM61lBoNJjbp4VstrfhOey1UlvRU68mHhmm+nsq4cvb0AffHxQwI6j9vS/lVidodziRCt+2pXWxf
72zi5ct83xiqrHllXxjqmrbhgt5RTBs2iVskw5DBaGfrr0lrQ8y4fEZa4AGwlO84LM5WgtoZsHYw
qnC9jbGbN0OzwJF3C6WPlKEZp497GRHxnuptpQj2IbUJxiRcuAgn7n2qahcjmwJj/sOO2FdntxUj
mAc3VsC8WuZGNFqxV7P6nJvZZzCf9ZKAYU/DUaY1NSQ2bAw8CXL6OFNZZoEZbFaqUGP6B8xZ/Vnu
7J+l4AEG7DXktUwRfnKYmWNj8NYEYZ8Vri0gIdlyWFtZHxr/0s0j+R8xHKnzdTDHEsU0tALdVNIb
UUf6vztF/WS0tU+z/CPTjc/Z2FdeNTaSNthd7cajUuU9PwgXBJUzKwzBTVZtRQ2FHdL7EjhLTtl4
eQN8gsLp8+NtS7F7WojyecsF2GZFaG/YeGqVCl4VSt4lwZjnyckZCkdykXZVHIQ4wFvguyrOjaQ9
3uQDd015Yg93jWL/psXYBrm+WOHt9ezu30YS/5KtfSWxHbvUtiKNVW3iEb0x7/QCZGRlM9CQKots
qGN3AzcChQNbQJ2gFAU3tZAVFLkWe93oyJqzZMsSbITmNmTVYgWWqKLPRZm5fqotP9PFqoFTQF/+
tz0UbjCQFuy0bRojGtz5YY1XbyqUz4mlebbjHt4hCnkurhUWuPXEdbE1141JsyIT08+aRuAMm7ti
HDCoLsP839VBsKtx7GQ+qSiIylcDE5+rCru0tD6uwrFbtUBrZZ1auye1ESNsHtXUGaxxiFe0OH7o
puneWOePcxIHpWZKzOCu6oGkzOAITjAVgqgWpW1jnAtY9MXq0ZbVD36hZO+ygshycex/R8F/XN8o
5joEXjAD6luRnXpC/SF1kBoFEhyAbuzGOeiZ+nxbK/hRiIbXRUyOQ8JbEMu7FsnHFKw46+0oHzWg
JNPqUFjD3Qh/T2I3BH5ycFvenmpwulmkqfF+eVO2A9NAXVSgFcQd7k8zaiSN2tyZumwIeF8MuGZR
xoLzEpOg7UBQyhhdK3Kc/JS2uW+OdUiLX7cXI7YKvrotF9Bk/xEjvGqVFH3zzpC7yHL8aHPNW7Ko
TZwgh+nrdc0r5h9uc2eA4vK23N1D+1es+Cjoqy7J3BWeSzenC2pbNFgS92s+4oUQd859mSTvcCqb
dYoQNHrWWLnFWuAnT3kImh4frBGhVcmYz3ZPTcPgDX/wID8h2A1j6EkH9DMbvOVJcZy7qfVJz4aw
Slgl6WWQiRL1nlRArsONiGqLnWlvPCx5EWS6rPlkVwzv/DYMDtUiQv9VLpjI7JgY0VTRs04ZHr3t
Y7LKDIdMjLCameRLOzF4xrFIKq9220ONDkiN6u/RA+RWOJ4EamjiY0ft49SuZ/50G9OwpN051Zej
ikD3Hfq9EaNfG6Vp1sfK0Aonarsm/+KOGf1mLobybSnjHJTR6ljoXuW0zpfbYveMPCpoiEENFf8W
PSSqGjwTgmsFhI75soA96YsCzt3wtpTds9pIEc5q0BfFQV4Z06jdkgYsK05W3LFwsGuJad9zj+he
VkBdyJv2Xmtxm/isdYCWl6atHY2djl6kIuyc+tH9XboyUpzdFW0E8X3dCOoXQqypgrEdeg19P4+k
t85rLuNL2j2djRT+FRsp4MBWWcoghcSLGUx201+0ccglGs4t9ht/uJEiuOBxrQGUDGi0yMmd2otX
2oRl0wLNx2xGLyN6HowreP2mse4+0XJNJeL3txJgaABrQQ+p2NZJx7TParx5ImbNPv4Xn/XaIbHy
8LYO7u8lur7RH43Hjzjz1VesAFGSYUflnOU+0n2xP06USaTsK+C/UoS9tJQVo+2DicxiDi4mQFhq
cR5R9uLGw3u2Dc1NnC8E5Vyxmx2R7FLqRmlHbGA/9JKEiZVczGSR3Kjd0wGtJHDPQVIHPvZrFRzM
vNXjjOJp0KFC9BUzP1mDGEmv1TsncTMZp9uuOAdzCHji26i0Cvk4ZWmbrogXO5qH+UJV+y6j6yMw
137eVobdaAJhLW/NRzVXZMoogEdK5iW2I6frB69ZfuXK9K1MtfNIdL+OS4lW7K/qv+LELKMBWmGt
73orKhgbD8AbAXchND5w1ljWzrIvygV8AgdvRmHl+ryI0axFX6x2VI1uoNvDSSvnU5Orkt4fmRj+
5xvLlMRNno5GYkdmgwYGbSpfkgQwisDXuX1Qu/cJAzD/WY6gfpqVtw7nLYjiHroGhOb0MnQM/Olk
/gWPqUjyI2+XBQgdZP3g6dERCY2/XlYzEGJXMYIKNS991ibHnuRem8rodbm/u7a4EIOiDVoTVR20
nELQt/ZYV1xYsOsmUgfF8HnpwVDXKMlTmynH2nKPSmyGt3dyd2kbmYIPhq/ChE8+Y0auTw5jAfBi
pz8spD7eFrPzPsDa+CsBsMJ8Aka4wbkxZ2RG83xklxUmAKmH+Q1/aZVDpmKJDvXX3EKvAfW0WXKp
3+oKJAMUC5gJYHBXHe368ExK2GI5qL9WuuUnKW8+moLUMO+Z8uP2It/6Ei4JjZEqJhDRSyGoCfK2
ST67CNYosranpc9df+gtWXv+WyOlKZjmAWAP5m2Q7hSkFK2OElWb2lHP3LM+Tl6Z0KM5rqhdJj9R
Kvvj5wEX9/pGRX8pMurX29faFYmByG5GDpLqpGHHCSiXLPtDsEhoxrUYQfdJY5pktXM7Wky38bNk
HgPWGm4wZ6MMhettYHMtSlD5dekGUxtzJ5rK7BSrxdmuir8Grb1LMfqvj5mvttmd2yPsuK0ee1cN
vUIKRup0lP5E+O7KViidTFy1EfCehKoni3zL1OZ8W8qeum+lCKvT1hpwHZ1mR1QDGCtLstOwVgxz
MXlomDKIepkw4dWfTWZSzBb8MgjCOg89ZGfcjE9zuf50RlmKf886bhYmesu+ZGRJyGJG/UKjiTdt
FOkXQBIjJmjubZJ+iJv29+293D0x4EVpaIkDYKAtXDU2mGxQly6O4kn9oOnNSV2yD4YhG/Pd3cWN
GP4ZG6/Zrevk6s3oRG6DMcBCfyzs9cVWs7DrewnA2J6JUjeihNtsVehFqWD8Io5w5GrVoRwrianf
3TQDfBnIeOKiiQnC1dCGpqKrE9kKWOHM+pCmc+j2yntuk4lIjbfWWEiuXm9aCX2gibPgFjs6AJQU
5ncOuoAd1h/+XAkwAPiaKOa1JeFCteBPs9oVWzaNJDIxz2HE68mi3ekdYjCJpMO0I7FqCeshE8Im
0BabUTGwExDuDzaxTiQdJJHT3ulAndE+pqE1BNwm19uWaVrljoA2jpCzCh2ShqvRR8miSjZtT8/Q
c4nkLbC0XPReCmL6oiGkXCykR4jzAT3T6FyNEw19CLd3TWyjffUbyEUjoED3IqbkhG0zAVw6aA5y
CEbf5FG7lszLKP3bWFf3MKLy7hdrDo6OpUWYaM5fwYeahyYpax+d8PPBVpmMLH7vMsP5ox+UT8G+
KUuPMFI5b71/HmPe3QpaDYV8bNqLEZtPt9e+ZxB1RTMhSDPQFCEoJsmNwYlRlYyMXEfP+PqRtakH
yMdnreh+wn9O0+93CARsuYLYRoWiCtbedKhbDKtlR+nQ/6ibPgXtwdQqxMf4NrlfFNBQBihs4vGy
luo7QnC88hHwQ3GBlivEB3FLlKbKcD161QFkmI0mreWx4Kj0t9e4F11t5Qibao/DrID2Ko4MUn2D
VT6aeu7lFNUbbQEukWMFt+Xt3UdA2+EmAmIPY55CdFpi+1gal3GUA1wynwYPYMp3NpBAbovZ08qt
GOE+NtPi1KTJEJou6oNLF6DOYx7PLQM4v/eIcpHkRdM/6g1iaiCzuxJVDcOJxlTBaHFShmPTAx/I
qPyxL9/hBYAbyQv/yJMjEXttZ+JMcTO8EhHtVGN5n1L2tEzEjuzEfIf+gbKO170wpINq8rWgDs2I
WpyoTqRilsBap8BG03Khys5pTx3QhI0ebIwX827vazEupkPdRMtRz9DdqK0M1AzL87SkEvO8J4aD
peB8LEB8mPzPNxFHXQ1UTboGVQylj+z4XHaKX1CZE9gzUFspXCk3Uix9HDWXtk7kIOWfuyzM9PEu
tZSPtlPmnpFVoaUMf972rSlArQB8I3gN307uMxo7NK9QoOlZ/OyaPwp0f3eLpFNwz0og82WBhgf0
5Bg+v14ZPGhaTyheREWXnTubtTPmfJfqvjYL1vo6qZb/Y+7LmuPGtaT/yo1+Zw8JLiAnpueBS21a
SqXV6heGZcsgwBUECS6//ku63X2lcn2q6Z6XeXGEQ1KhCIDAOXnyZO5J0flnVu3kfEJBBxFCYP3c
VA+R9VFbQQbLAYeNu8a1XrFR65WgYp/6MFTqiyczs8+pVZ66yqGD8Oeox0AslwN1Ss6CXUu5gZ56
9QWSLecGObkhCZS3sHAoygdHE4pbnA/1iFVDb8KNpv26cFjSGOPDx8fgSRgCxGIoriF1BiBx9H4R
jsCrE4gayWz2sSbDHKc8hfa6ZU1R0LssnjUR16VVFWE60nqVN+rvF36xQ998h6NndeFxNKZBgCM/
0FeTw1VoVkGsrP7x44c9OadoTwaZ3l60LI6uTPgPwnfV9dNd51CdKD0+QgaRxz5rPn080PIeH+NW
CFn/GujozpwZ97NgDPzdXGHqNlkWxA4kdrr87wOmmLll4yPoX3S7jw7huuWlO1mZsfOU3IDjnPCu
2+b1OfGKk8+D+IZQ9O+aP4XiLA3KslsWqFD1bi7nVUEH8MHLqC7MMwfJqTXCu7zos4DrAEmT9wfJ
xIYiFT56YdAkhwiDb2HrgpLKOUL4yWEIRZYE/DIASfP9MEQB8LBI40L9EpiUE9yBaxDDjePu441w
chgUS6Cfh+fBHf9+GF/rmrmF4dy66X2mA7Q8b1z3b7qgfY/4g0UQaOlKoRjmaJCyGUE+Be9zovmK
BqD/DkbsU5Z8/CwnjngcEmgSh/sjsr/jCnzZQ+Su0AHdFYZ8Xo7YrhFbXQ9RZgabWjp/H6FHuf/N
eEdz17Yzeh26pXCt3c00F/uxlvtmoGeW6MTexjDLq/qHHMyyhG/u5AEsl8GcMczEsogwvUM2+9Bl
LNRW/e3jGTyBs70bavkqb4bq28ry7MH1d4yqaOiDDRf+C1fFZUPNyLaKPKQc8rvdOY+l77HY0Xlk
4XT3lgw3sPFyvR94zobZtguL7LrFhry5MSwRMv57Q7sDDBUTyzqY5KXu+xXQhbX/T162pcfaB6sH
mtUQN38/PIcH58xpB4wF1lUteUAwwI3nj+f25DK+GePoJci7GSUI6NwAtr8NoIdd7ql3YfwDYAp4
PXLLgIDz+pNhxqiCPJO4/9H99RURI6q+XdzQG3j6xB8/zvJ1f1qxPwcCiH5UHRjhBycmZtJdgHMq
yguUtX1PnSPjnbr98Txo2ES6gITrOJShLDehdwiKV+MPOmmhsJvkJqyasp4Pq74zvpqw+YlsVzrQ
GYObozHWPPr4SU8ckQg9cH4BhINwwXHkWLdtia5KVK7satjCPxQ1j+zG1Nb2HwwDg+jvcgLAB44m
FKmeXSzUs92Uwh5B3ZtGt+Xwsvp4lFPLtnTWmlCDBa/nmDfcDC7KcONCEB3EFUnLjVDnhLhOzhfq
YUDEcOdDh/79yzQ6nZkSNGrttAWX3/ou98l28roz++/cKEfXMJRfhceq0d9lDl1Do+2m5f1qVPbm
4/k6OYwD4VLIHYMEdYzYgDhrtjUFNNr3sOglwPgyDQpl/k8WH6gQ8hKUGpAtvJ8zJjIYBHoIcs2+
TKwgveKdiOt/QGBE0g2CGkaAbB6Gez+Mu4hjaLD+dpXbbsrajC3D2qF2/08m7c0wR6d5p7KyG5SJ
6JKnF5PxKJwJrRH/IG3EqYAADDJbyOqOUWsNtLVIF/6iAhc4rbxrU4AJAou3j3fAqXMb5XdQt5dC
PJpJ3s9Z6+QTuPzoTZhJd6HrqznLbokoYbPp/O9Gco9OgLx061pyBOUNR/OIk3cbqloo7lf1ym3+
ycbGlsbJjXoknmw5KN5c9YOszKAXQEdq31d6584dxvRTGuhdpgSuwY9n8cR7BNgTFd1FmcX7SelV
p5YaCHpdb5esN9vr7jbwzhRKTiwUUjSAcujsXtQyjqZvQDdy40PeBoyddldVbjiY7M6Vr6z8+4yd
xXDi3yMdnXCWJMB5aiDYVu5vzcxDFT79Su1/gCxhGEBkkPMkwBuPlqjptRaqM7ydJcogLHtUWesa
+xtQ0LlmqRPLgzIfopPF92E5It7vBhzYqd31IrjFpva6K0NG4sfy/MeX8T/Za33zR2yg/vu/8P8v
dTO1nAFTfv/f/943r9Vd176+dlefm/9a/vSvXz36zSv+pa1V/a07/q13f4TP/zF+/Ln7/O4/SQW/
0enQv7bT7avqi+77APimy2/+T3/4r9fvn3I/Na+//fKl7iuEn7evjNfVLz9+tP362y+ITN68DMvn
//jh9ecSf3f3Wr2yz8VPf/H6WXW//WJY1q/I9QMXTCkILCD7wQEzvP7xI/orKAk44JBBQbQY5ZJf
/lXVbZf99ovl/YqM7XuXDBB2JDu//EvV/fefkF/BI4PX5HL1ghof/PLnk79bo3+v2b+qvrypedWp
334Bpw0r/+84D0R+6sFXEn53CyYLXawjSMKC+alZ9vzSxSE4LPZT9BOqN/YQ9pK4STAV0xZ1HvRD
QxhGzWFKGj+pS2LtnCZn9x5xGzMabcqm2AGbZAgdaVuolpmm/CZQYtxx6dt3Hpr5V9Mk9VZJ14CV
nRcL5X812iKL1NgVqFHU5U6CX7iaOyHrGNpSO3tQ/KYUSm/hZxPYSIfsEWzrVEa+dByIz5tV3sRU
BuxL72nZhTPL9Kpr7PnabQ3+6vRwMSTSh1eB56bGvZYGf8p5OV+CjcfQoqq9yw405FBPxN5a6N0J
FWm8xJpG58GF8sGqMFSw6UVHLzxPOOvacqftUKf5vseXXFmZ8KJxEMGV6XFjy7l0V25Q6auU5Oaq
GYdpp7JU4jjUDShQnQV/Hldvx7J0EpzZ5takE9sYvWuhZ60fD41QAYxKSW492nLm6Kmwzd8DVK62
HWft2iMs20FIQF3ZRSku0cGi46D0vcQG0HObZZOxN+gM55q5sKods7mKy67049Eag6ipyShD129J
NGpoLEZZQMQWiVZwkdrOmJgN8zeVbMbYGSRUCDs+XoJ+qW5R+3DusrZ3N3C9NDrUXTryDF87/9aw
GvIJ7RLjhvPK30KzAdPZjdMWSE0TT2QuPk8FRCkYdDG+zL7VbsY2lxdGTTwe+q2ptr5q6ltICtPL
2u3aLJQKHjzRqBqIggizD67B7JGJk1XSiFjPmygffGM/GrW81k4gL4NepauGp/UXKrLpHq4y5Hev
1+aDNO36pqlacZG2wJ5XstOwrxo1vAVL0+oi11fsAlpSNYD8diirqKy96aLEsf/qyDZdd2MK7UWD
ZEUE9wHehF7n+cCbLNqqVT11XuK2qtSx9PeG39Ob1h81xIEcEyLqWrHOSVKjqi4bI6cXGe/HxBYu
+4LV1UneywCBs3QjDWp0UsP/7QKuzenWkIN4hbb4kMNstiS3eZfXN1ZXOuYu9VQtVlUOYhGcqBQs
OLL0sne8NOo8iRezqJ3Eb5rqypgrcKlsYW9YN8POhypz3TkWv3L9rlpz7k3xBNLrlWex9NCOc7sR
BmFrNpvZpvG0dTWmVf27p6zhRnjSfOI0I2sFK4srZvX1pRawVdWw/dhpc6insAFosRUg3e86UbbX
Raa7bZcSyOBk+ai+ir4pm8iHDemDr8v6NsOr+Zijlxb8eChJsBXeZ8gpaTmTKS6VJARuVdq7AOys
VBz0Ff9Mc+m8cFLIcRUMQF5ic+GcRBX4LVcWvv/vKfTY+boH5g/FO2ewtxWTDTx4Krd6NfpF9Q5m
FWZkzUPzUqqU6hCOrdWFS9Eq4pKRJYXOsyoMWjZ8YRBgTXJcejycBQr/IRYHYuGVmgUPCUTYH+qJ
+BcFupUK7M+2epw91d0wUYISWDo0BWoMYyVYs/npHT7WAdo2ON297kowzsqCiSvmtCqxcruSEehd
vUgqZZorFIT0zTRTOBmPQMIjC7F10naBSrKJ1zcDJuST3yjP3E82nfctL/R1q0h6ARuuuggtyJQt
vXlOyiJp1dYc1kZWeCHFKw+xU1XrCzR66EMJZBPCBmVrk1XjyuqVO6wF6cAbvwFY07deYbRrvFju
ugV2bIa0r4q9zTOGjwpQ2Y5MHKVD0ljlfKfwwj2owM5VrCRzEkEE4LcK+gmhY0wlHoRObdi6mrfh
ODM4DCwFixAGH0YZyhlxXAwR9kVT3snHnV0TsS9EqS6468ln6jfQCXN9vg7gNlmGTKr8oDo5fKsK
Yry4uDoeMrBaV4aS9mVaNPIBMLenw3Z07IPfN+RhYmWVh5kkc0RRYVCYU5reDK3ZfgI/St20YuaX
Pfjfn9rc7gZ4ZiwMpqyunlPgOAfssvH3gWS5HZpawiG6Ga1d2eZ9PJecb3qWFi8lIV6Cz5a3RlC2
IOHn0JWNEQYbj7NltFlUjcFw1wQVf8ZEWTgtprn9ahlVjguV269ZU+XrhvMibsas2NdeRS6CJUWc
adpvHcrQGOv7VbEDmN/FcOsSsWgMBS/fgl50VLZrQ0AHEQ0uOJZ5O7o6hIi0ez878/DZnxw4xQ6l
Qpd/UX4ZGjdIZCGbtTP7LoPPL//eEyYOBSiLsCVWvLrMTVqzsFWcmdGQTQTotznqvV10RhBa4zRi
z6azDvNeDw9KFnwKM414ANRAZJw860wLfa9Dy/BxoP9GRd75DNQP5VwStP+ocA68fGN4XnY3V9Iv
osGibF81pRjjaq7dZILe2bUFNhRETUv6rRw4dZIgaOpEiXk+FAP6reDhlFsqJBr4eYiFbfNQdEbd
R35uBXedENZtoWa8FWmBshYOAif1sOcVI/jXmDeV3RTmqjPy7D4nlogVT40XX6jRi4dJFDyG61X5
DW+YgxfLVtnzJFGyiZqWj/uAZKaDrEPUWeg3g7o1s3HAd3FbN4/sPjc/F5YzZ2FP2+mGtVxf9wLS
wfB8cca7RS3zxmCmXtOUZ3noGY1CWW2CPZCNPu8ITicESqvgNF82StIYF3jDbznJOns35TCXOUC1
SBpf/Cn3HOT2zDJ68OGVwUMrncwRZCvQQ5oNMxg0FyScbsDgtQe7HnZzbY13bVX3T27Vkz3C3zY2
mCs2mcsEelIdusJLHDwGABOv2wYifSC/sY32+cDCmjd5ouVEbqRKaywqgjAEknbYg1W+oaYmqx5S
SkCT0zzpnFomGk1MMqxFP6MPlc2zt0bBRpNNT71hXBdTKl5TIR03TO1COREUMEUZCwF1x8jhXuvH
lEE/Ii5a3wui1uuNjd9OqZOU/ZQ+m6M5rJoOFcvEYRB6aHgVXE0WM8kKSm/Mj3qf8THWXcGuXa7N
C4NyOoYuLrAtt6vqofJLK+66On1u8rq8zD2rf5ZCTPGoc35VKJPJ2JrTpokhEtXuO7TbIDWzsQdw
mE/fBpdMsKX1q+BbYQfGts+cFP7mY3rfQZ73hebCWJmzMa9FPnl36aTMDndHoV9FUJGXSrfz1h+t
6Q7q79na1iyFtbSw6jG0uT20OGLxOsQ2LH1ywLodJBGt0h39iGALoass1+LSFyiAj1dK1nl9UU+z
+SjmARGSP5r1uNJt6jqrYhT9nUbvdhZaUJp5MjI4oyDoatMqLtGTVa6k7qctlLNBL0dlj2fb2mL5
A7ofsj1F7fBV02JSYUMnCOIoG1EthGTs0Y0KNTK6SXkFs5pKdaTGXW6Bm06aOZNRRrPSiEGZJ3id
fI88wRJ96kIGuZMy8eg0qhBHI3e33BtFlUCHUvsJrbuMJFVGEDIIg0JPsfSL3SCDxlwJ7RhPARt6
HvblciebvvBJxCc+ysiUtuwiWziWiouuaO4KB5ck5CN7yIYjeqNBKEhVP06W/m5w3s4stFouuxXi
KYsmvp27KaKtrnBDGz1HJE6DthBhNg9mH4pCDHjbDVvcVxRHIKgShAAj5Aydn34+Oj6uZzbwMMWh
uDdtZTuh0zSIYuaUEh3Bzq4fAb4xXV34pZjqyB6HV8iGaC8KNM2ScYJK/srtofG2NUs2ZpGNbTUk
toWeTASKFYjIcmDpM4p70M+Ga8EYFx4pn+Scmi8T5Mu9mGgEizGtqorHYIW3wX1upri89jm6s18z
QptDA8G4cLDJnCDTwstll9MGx7u1mSrkTBxI9WrkCK0awmVSz0H6MEMusQ8JgyvQBGOHkYcKBvZz
CH0a8Muaogpo2OcG3WZFzi9Hu3PnyK7Maq+BMlwyRuZLeFIjjDLR/pxHHe/xCxafQQq1JgoWMl7n
TiDQx74NAflXM4zeHA9B1agpjz3XgOVgLxDEx03R0xwpDPHX+CNIlDZYruqRaTSphf0iJbkZgJ7c
oWWi9zfCpOhJV2M7jyxEiDkBJOJWZeK1sAYEum1vy306DJl/MYByLlep60sxhHnrF15+7UxVRpt1
YVJu79lseyHB3QsRIPtFawvWlFAvTFThtM+qUyLuTWlFFf2ssxbxnagdFZmotW7haKN+b9H6HUrX
R1vFBAxgTee6i0vYpURdWtbhOOjq1nN6GadVZdbL6SlfOx6o2K1MD3QVT1/bgxziYKKgeeRm1kRi
ssWVxwxxnevUv9G1wVZDPXA7qoTjvGjGnTUqA86G8Cb9XGUzu3VKz7oQI/QwI8kRT/E64wllpbNO
MwTGIWzqvKfCTOtVhzjspuGMPJQD8y7gFTI8ZONsqBAJahFskKZVXwOmcd8Sq6q2bhs0IXqwqB0q
OTj7csJ6hS58yJ6JX1WvKBVLxNHQ+Xhwepf3SR30xZnWJus9qgXsAs0j6KeDpw+wFbSRLD9/g3F2
fju0NsW1Hzdbd+/t9J28ymIaTasiiESYx0N4TsRrAcrewSWo0qKIs5RxFkjnWGd7GGnvzK13KFLz
ofDNF11n5/qYvxdDj8dAdRtaksDxAQsewY8kyGCR0FgHZ+1+AjwxXMEM8YpdOvt6O13CemEnrhBA
nDWnsU88GoV8BKQxFiqpfwSEe7Bl5V1rHVQytzGJijjbVxdDHZp7nZA4X9nnNLDe1/O/Lx9SKvAS
lmIFpvIIeuqnHFF36R1Im5pPyO2re0GaaQUVpBEZpjPlkTk0VfwGm/uBgL1FvN6jyD8PuuBhb/YM
dN6Crna8g1eml50/bduRpkgUgnU/qXM9cScfEJqJ6HICx+On/YmCd40clx4EFOZWrWdtc1vf6Gy8
qSr5SQfG7x8/GlmqSMcbhy46hosarY9C+/tny7oZHYWmfxii2Y7UFLZbdBOs5+v0vnoJytC8KS7q
SyuCX0jEV4FIjJvscM7V5tQL8vY7HCHNnTUHQ8XsQ6lfSu8lYK8fP+NPcCU2ytuPP3rlzcrzi5p6
QC+M4oVkGlRgljs0QipkvTo8rZ7brKQxRKHYmQrHyQdbtB8gDQe2eHC0W6fcbDqk6wezhRBmtHAJ
oSnsZv2ZKscRff7HBn0zztEGhYgBAwBiYREJTPOqeNzAOgfeazWMkYv1uTL/ydcBRZtFQAOlb/Po
rBmzzNL9TA4TtSNHfgvqnT+isiLOWXqdfqw3Ax1VQK1qoiWkAA5dDOjWXal1GZFtcQHuR9Ie+Orc
c51crTfDHb0KvtMF/qD8Q2Hl5nNLaX3PAA+fI3GdG+Vos7dEkaqt7MPYNuE8XCOZOFMyPHHDOXB0
+Gt5jra7CxH6Gnyag9VbENKrKh8KsjNYmH9PzvPHpsPJj44qtI6jGP7+5BB5PuT+4Bx6p7kEMLqu
VHnRgCb88ct7crO9GWX5+ZuzV3ObOWgmPKBTPRH0S+Y+SEQ3rndGzfrcMEdvqoT2Ut4Z5GBNN0oG
V7l6Ncw5LAJ6Jv44eby/eZyjN1WMaTb22NJGv+vQW11JdCRwsWeTuG1yO/l47kAIO3W6UxNa497i
bnncwIPEU41j4R+ySkdFoFZKWRvQVBLkMqtqntdNStYNATYpO0A1jhUinrzQo39vFNMh9dU6T9l+
0lCodm12GUyPbVMDDm1WahBRAN1OC9YKnos2YDu0ijqq6tcGsuNOwCEQ4yaqryOD47gNPvHiuTa+
BO1jU3ZhVU/oK0P+ie64opxDngbrLDAjrUuo1akVPCfCYewighbLsnHuvY5DTRqYa5Nvy/Fzqrto
du3IRMjm9cMmGJu9zLKHqTVuS2mtuhHnEcwzVgTfshFeaJpG6MKiKYO9p5zqUGRfzeZakmvLQwkp
AFeponk4W2xtMZiOlmMe+nkJw5e2ekLaFiLafaJzupXid4d9Sl3xWRGejA0DXcbLwhFwmCvmGIUz
FjqeFY8QCxmQC7jto4Vcluf60nIxycp/qYPRDrsurULHlZuMOBGarMqwt+4c8VDoaUOr4cbKM8wN
3MiAdRu93Hhety0Z3dPSCxsUYv2KriW6Z5iZRm6K5YOH0U2dfk2BpVaZXruGlVSDiOcRrbdKJHn7
lU4wGR9IfpvCuIrOMuycOTE1TUQqr/oh2BPE3my8l+QbdctwKjGyhW/quhvCNqN11dLnGgRDINRt
/eyldJXNQdKaMFFpL6n+bGffAuvOSPdSoSrSbFQukRRXkZ89+80XS+lwyrDgZnMjURTnlR21AXzu
GyCy8yaXc6gq/1BWUywLWEUCAYGR2F50/LrhQ+R2wwqpJuiNdkESI+0ehaQQPigvK49vU7ER3rRl
9bW7JGbztuXPdX6Fo2+D6zdKqVnvWj9hVeKqR1rP15yla2bdAQ5GK76GE3GKGS6B0w5RVRpZ2Bnj
CtWlbSvS2GkTn5dhp9zVbBiJG3xDIndfWi/QxU/Y+CoryIAwYCYt2TnsVhkQDlTFygRyPVKJ6M1H
MiWgjthsZ9KIsKjmXWVdpDl7dQsWO7K8zn3/wUhFxCGHzOsDYG80uOsLLzcPjd3hkMCbAABkk1np
RdmRZBb1BgHPhdGqMKhvlXcxk2zl2L+jOPwph+hkOBu+Dfdj6WxEBj2UyfZrCCaCrdRADwaCu40f
mll/4GUWc2c8x4E9ccOBbgEi2dLkhVr10T3KkHq2xUAOVNcpJKWNPAFjXZyhXB+5F32/ft6NcnSP
YkflBVxVD0UbV3iMWxR3o2wl4YYDubxQXZpxuz4XqB5RD38MStG9ALE3aOQep1kKNxFpquCQBrCY
r8DMOWgzG7BjzDK9L7zWXBkTbwFwWUUbxAHLXVS3dH9ODe7U9wA/+9/n+tHDG8xDsm11t8V8Y1qo
RyiMeA2robwxHs2Wrk30BPdBGn98n5xY2HejHt34KV1AnjQ41Dl7cDJ7JZcq18dDHLF+/5hhdJCg
zwHcE2yio+DSJpXHiim/z7btNk+sp2GIUIsPnVW5cprknIr3KTgAYnpIewITbWf2cTc/CE5doVl/
64Y69otQ85Cu4AEXAnZqwyFubr2LfOWfuZeXeTrKuZDfEbR7Ylx4qRw9Y+65vWMJ+9BQG80JEhmP
/+iP9G/xB3/s1aWFFekyVPGPSWrcrU1Uy8ghsyhwT1G+GCO/B0r97eMVOxE5uWjnBDILh9Ulsnkf
oJnMa7Td+oegmd2wKJkKC00enDJIwM49p5pxKiV4O1pwROgSQyYVGbPbNrZXTgQZsAsw4iIvNNbd
Wprhuf1xYsdjuCURXyJqUP3eP5zbSahmuf6hJxZa3NCtzq9QMk3PJOGn9gMQIri/oTUWvfZH+8Hz
pEidnh7sdCyifoIG02wUKKZAD/TM63VqscCLBLYAUhHEVI6ep5yCyZokucs666oa+W1umDEMLXau
21dnhjq5VDgkQSd0YY+L5v6juQNfxRhJgGs2mlflLXkYVUSf8nWbQP0/w3qdO52/E2+P36s3Ix67
F9szBBehjXwX3LXb4EldlejyQMtA6N2Df5IYEbmj61mF+qq5AkQWmZGZZPe6CdWTuW7i4eUfJJTo
cYZiDfxCFoeuo9nW3iTAtXTurKI6wGrjwZvR2v3x23d6lt+McZRQuEYnG5B772Atv/KRjK3LNX2Y
I+SW7U2J9N88h2ksy/bTJL8Z8GhZx3lCpY04d6Bpbao9KMNbJGY7tfn4uU69Em+m7pi4ScB1blrL
uVsi6ry67IpNNfj/y7k7PodBe6gy5tp3znpKqLpa5m64qUIr8rF3MHf508cP9d2s6Ke5g+j4QuCD
guHxgCZz0kkw+07gcltgNpSGVsYa1aNEnpm/k+ERQK+/hiLv376MzQUttYNnEzdmAu5m7Nxcrv2w
vikOOGTOTOWpc/LtaEchH3V7rfJ+Wa4XZn4ygk8fT9ypY+vtxy/DvwEBAkFmmVfB3SJJOyLcatsX
Tm+79Nzx+B39/3mBAlhFAKyDbOvR5u4z3yombLvuU7MdV2zT9msSWXGezE85i7K42Tj7CUtWlaGz
0bc5kFGYRe2RZJwBcU6sH44NC00Gi7U4dKeP7oQxk/6EgB91CrJzedjefLcWX6X7IZ7uiwQ9c/HH
c/zzEr4f8GjDBL1vovk+vasFCgV2yzZwuHn5eIgT0RYCBB8FCogYQKfx+KLLTKYmR3qHeoqarXVp
hSJuMIP7OtKhjMnKUTHZnLsWjo9IqLpC7J8uVtgIK6HJf7Q5uTmZuY+ptMC5kt0jUsXWRYVdeevJ
NuDldIEk/kteOGFWjQheppDw4Y/3428Rnf+/9OV3lOcP6dD/J4nOmM7/+JNO/DPRmb+27ed/Xb7W
1et7tjP+7E+2s/krQW/TEmQhr4IeILbmn2xn+9elvxtNNlCdw0uw1M5+sJ2DX9HJhqgC8pgQUEN8
9hfb2fsV5h5QXvAXhS5E2PijP7/fj2LPHxz003RnNP0tG+TdqbCo+OEkxa2HKhpS6/fHD6V9BxZe
sa6cmT+3viBfg6CCJ48DOkVojxoUzaKkGxOqcStToRwdULv5xKTrXKYUJKU+Q228cfTLpJS5ndHR
HQKFgS2VECKiQrWblg5BBCLQtrXIujNUuRrn7BJUqZu5gcIeQzYZNnIokp4UBHBalkeLMnJcFGAz
EFs3ideZoERnBY9srl9YXZrAscBYLGT5ZNWBu3Fq/RlI7guEAgPAOxWII7WLw62X69GfwEYcMycU
qfvQD0DfLF8dmOAHsyd+BDFIH+hInkN8B+wxCVQPR/LGTBnIEQ6wNSqtR67SO1wB2zqFuiF4JeRJ
m2a6BnNEVFFP5gm6c4EJJ05JjEewn/z1TMuSr+xegKmBkjuyFN5OfggvKhcFdLBKOuBYG5ox+Bf6
bhN8Br9JdKECaHbt5rTtb0B9cb7NNfRrXaucdtLMajRRBtm1m5HmaXK7LgFJicdTN3XPpgk7ZThd
QVDaz9OeJygQA4azsi5Y0ZoMe0tM5AuaUUvRhG6us89SBZm9ZuB2rCsx2hI6bIWJ84qq+n7yRhfV
+G5+kVwD7AHVeQKfHTyeXe2Oxe1QevKiLIKl3RIV6bBNjfrekSNIlgFzmmswkxoPzBANMpZvoF+x
W0A4NnfFLhNBJmOTGF0AEgYU32o2gH/UC+xAno1VWLppAGIknYcpKgafGaEqU51wyNB9RXih5Wqq
BoZJL5ukU6y49WwwqKCOoFE+YUW5dYKxTWTedzcuC0C6lCV5oqVj3w1NHmwJ5e4zuh4h+N4anXUr
CurC7UXOVwaKq1duL2sgtpXcBnlJX/HudIkjdRq1MHFPpMOCjSNNp4PpqTJuDWVmV3XB6ErWmu/b
Eq64bgfVBLdOn6qsoReqMrK4Q7Byj1aLSoUwpZiiyVLsdiqGelc0PQkDOfnQuXLnh9J15nUr/WEn
DO6uTGvqVz0qBANoKYbzJNPZjxy7+AIGFxADYZcZNpTJ4fMCU/cXQEb6tasDKOcoo/lqSUhJR1ab
05D7TraaGpCuQw9CATxyCsKcqOlNMEEhG2qHMmVDoinVq9Ev6UUvpR/VXl3eFGa/4Tr3YBZSEhiv
gC60b2e/XDvjZCxin/Kg0CnwZR7sPpbaNNaWVHYaMmOeVq7d8F1RNG7MtTXfpZmF7bp0dec856u2
NdkGiknD16z4f+ydx3LjWNqmb6Vj9qiAN1sYEqS8T+UGIaUkeO9x9f+D7K6/JUojRtZuImZRJlJK
Hh7gmM+8pg5PATs2J0FQjacqHC5i1lC+0MGfPKhzKMHTNzQXKAJAr6xT0eBUltLRk8m8bBNz1FZk
lvFW4W3ymksqkOEo6De6iYzxQiDsJloVPgPlCT2jjhHVaOjrTfpgvQA3GGu3b1JpAw4aefRGbk4S
1Qqv0lJTI3uca3qpqUwpOTG0bRQ28z6TtWGr6P10PSTx7VAkj6mRAgSTs+sUIWpPNobhtASf7Yc6
wOW2LBqA5YmsnNRLM9wmM+LhURUQ6kl9UsoK5eRECmy0goGhzHodT0Dnpfhqjs0XVDQXY5sPvX61
qGWpwMYbBS8vEgske1JnvJFhYhlQNA/cOheNbWjJ6UOUpKjN6YsR70GpWZcQEqbnUhFrN6qnyhs5
20F+F80CRGtQp21Fr+AGc68st61leIvEVNyD35wdviBAO6UrMLbrh9yNZngG6L6KD0XeqVdmMTaC
nRSy7it9TlohTKq7iHINy66ad3IvjJdCnVtuWQx4zXT6uNhAcMrLFlBTZs9TPJ1bWgtvW1tq44do
ctC10OKf66JPThQrL7xCUeJNHE9geQoQaVFV0n4IlGCnjEM+2eibRW4kqPquWRTpos75Y7vkGnim
JdRfjoscsotxj8JQIu4uFJBnblcLjRfTGgIuVIeXNIJnSmOlRRNGq6J8zzqZFyccrOp2yUvpHKmW
qLIDTAgI4czainFU0JN9refq9VAVhUGbIwPrrEVRuCuCJTxvzEaftpGSaVcdlUAAekphxl5vRk3o
NU0FtRs3mUl0YjgEl5MGcCZMLWFlssQnRVJlTyvKFkQwl7IrVkOKJzWUr5M4bkDCdlJ8ImdFhMQ0
TBsbWiPAuKBpd1WWvPWxgmCMOl0JubQfcgDGo2oXceHn3bzTxeliaMfnCAzeKI0QL29Ksd7nQ7fv
zMHFyOGtx7Y5ms76cHSTssLsWz8Lqpbm14M16naZxtsBiPfSU1oAum1XSvyqF4s7Y7JSj9F9Y7bo
JUSAoB7HHOX3uXOFbGCJiG6l9KUdzRmYakl50tOp8+bgISxSJxgnp2wjZy4SN+5C66RtE9+KUWDS
UoWXr7no4QAxHpy+a067ZfQMoXLGlrDaUlwj6vbFmDpFBc4XNx6t5GtJPwOhBy7H7tVSb27Kfa/J
+5zOT8rL1rKHwOrtnFh4JihZpMpuesEm2nIytWapQJFo2228VE4lRl4GzUVmshKwzyZKd+lyl8aB
Vw+L04SDM2B/NYavo8XKM9GREAo60uapJXdOrtJObKlDFYBE6X0U+US74y5pSvgZivLCUbHLgnQj
xCCeUxX5lhysRrKl5mknxujkceJnEoUe0OZz/waY0U3lW3PpfASr9pJU/Ro67WaI6ivoBBR7YsqE
6lNvTE4LvTWtJod25UWbEMUlz4o8n8QNccJ8GY/EGpK4a9G9Vo2fFgduLghnYa1vdH3xyqhOuKuy
XS2C3xba2dgYFjfZQiEXnL+9lP2F3mQSiEbuaoAfiWacmn3/JsyBV+QY3oWTY/D+YU5wHmjPTd2d
M5+zImt3vc7qL9rYQQYWQZnB1qzmrVeM1TGRsMpNezEGuFda/hDE9TP8ptiN5arzrLpKzqwql38V
qdWe5sRRntQ3+SV0nt6ysfjRT4foNt5OTpiIfmXI9MeWjdKCcx1bP89mh9Nux6lZ2MlYbVQtuGyi
29rEWi5svFJCNRgSkWKAza5hOiwWvdPZIqgFfxnK0o1sALgMBDJnXrUoZH4+z46oXIdts1oiXk2s
zLmRbV0PnxrjqSLlw4MldMWCu0HOVK8RbtYzQqpWpsvs4v/lj6zDov2hlfp5VLWePih2GtHpy+u7
Pu9OgoQFHev3Q9/emx1N7jo3afuWlR0J4XXR1qoLDtiTiYuE7rUYRneMRjdlM4lBjLZp5sq5tYdT
ZnfVWzFlOzkV8GO4GpFArM3GbcyHOlmRmdBKVNVWEoKDvtobi7HRhdvQmDe5brLNTJuz3JMCwOCh
4CW5semGygEe4SzqcNmEU+MIVfkimJdgLL1+FDFAVa7VKN8IxX7UIidsanspXmJ67LHE9XgqledB
nxKj0wLJuQCi1I15UUNwXbfrtrw2tcYVpcYFKWl3Qb0pRmkvj7Se+rg5aZT+hLr9xTTF6k5rkQsq
5T0YwaHMHqSxcnMLi/ouPYVNCP56ACaSerlML7RV7wZzZiMGbtRU9yv9MgkhZOAnruyq2bDVpGvt
3gSaXU/P6YJXtjW7cR9vWnM4a/T8KpRJeJQGvP1DlGpbU5kcTJsu5DFEIgmqmaBeduH9gGlqr9yk
0lmm3MxJ6kZi541SdpUqzFB7FBQACFV/GwBKMILclUhTBj35MRbjVtQEvjD6aVLjKXlNsCFsUlV2
6Km4GrkV1FMA3reRpTppmEMWURxTTv26QV2tbE8SyKETFzwnwuWQF2RnwL/j7CbWmU2T4I1mkJsJ
0z0OAyAcKkho2bmJwCr0a1cADj4XwQ8QX/elVYJDL08NM3oZwZvbZWadLH0fO5Ks5W6rg8uWhbaD
GNpgGi1KKxGx1F7iID/J1NFh0Y600hUFXSrNhCMz+ctQi7aC7x1HdLkzc/UnVMLmRF1EYvrGkFxt
ijp/MrFJGqto2kiV9CMKe/lcm7Xr2qRQVXId2jPWH3bWBtZmkaAfQuFgV4zW5YKO1Gxbo3WzjL26
oZuC8gxMJyPLAicoldJepsS4GLmUz2IJcHxm1VfLgm44r0jYQUnUtkkeVX5sNebJMNbdXjQDfMWj
4XbSRwg0KoFzTD5js9GVzSTV2z5ROXaa3EkyGaShapk3ci1RaZHangYE656EMyeNRt/Hks7B6/md
MZ8p5tBtlkmuPJiO8jbp801p1n5R9TBYgwa1teFWGtNbMa2dUJp/maAxNjQlM7D5IrCLzJGy1ukj
gOOqb4ohmJvBgQDntqmAphVt40R0eulakGsbBK1ttNShiLpw14LBv0TNpVKKlxYklxt5tUE1DeG6
0bLOgWKwT4vGH5Vw/mGpAChdJOCi67jR9J28BNa+D4byRpszwR0GGHAa69HBFYNgTYM8moQTNS9c
Lm09QiZgkPjaGdyXptBeQ0EGMG02mi2LxZukzA9Gqj8NVv00asIbQrio5A7qKy0bHls/6jBXarbb
2NC8RNj1WevIgqm00YWOIIno2nDNoTs6Zq5czA0Xfr6cq1MvbLSlpL1ajMD2q+2S6aEN1sqVDI2i
tFmcdQtY+jR6bMeR4ExNgOIUSsO2J87Ig3No0DYWfHdhY5xTSNCcrtRuO7lBdkO5J8EkrS0Kj620
EaiNGFB6FG0mcCu3VgUZaZxcJdG2bXyxFKU3Fc2ZOpPHzuVJEE5nAVunq9RdJj5PgeRpITZu4WM5
9J5lFvBHIw/K9nBbCVrmy9X4C79YbHQW4KsDmYwlbyg0gbuBWdybApmRYl5o1DXIIwXNadckoYkS
GkLSc1klJ9j13oNY8AegJjX4D20EeiP8moZ+BzfGHjsmZv0ISrOzBRSIFW2EiojJYNCkqdsLHMwh
7qsmbAQVTz2u6Ea/VgoB3Mo03RYz2KhoiE4zq5/cNhcTT4yNnbbgcCunWzHLb+XF2OHEM9vlknFY
gF0a3kbEhrPYSn15su7w/wvgJ00wT9Qn0lxHLq8XLbqilLKBKnELeehUmvWMxLi/N5rSN6f0B9pu
uwk7DV5Mt2zkud/G8OBTFFLsKQXJIysR3lMovntip53C8roGQ36m1A+NFdht82NOFs0ph+qmhT3t
jpDxcGWCMZv4dVKJdpeK40rF5IZWDLa78brAFaeUUBXbvof5XqmcdFCIxm4R7YiNYtd1+RKb2WWW
iHfzUj9prBAbYdMnBIAfKrjAXKCDjPi3cFlGzUOITUHT5Y4hl6eqLHAARldBIG7C8BFO7KafFrfM
0L+QDHjvM+GAdCoa/X0e5OHZhPW3QbBYiI0LYw1yT5ApCjrWibHBmlq/gh+/3ERqRmoZNBwGKwMu
qYzCnS2Q7CGwoBbSyo8k5MonsO3NameKGl5GnhQ17RoqqGpxFcfJJG6mIpXzfV7pwha+tvVLybVk
Exq5xIaMO9W8eldB/U+F8j0c/XMZfZVupsAJtAZGAf3Fj/VIvZSwEzMTfwUtQCxzhtLPxlfLCXeD
V13LdhQ6xVLZ8hGM5NpK/FgG/TjsQReGcl8OHinx1Sh5TiTMf+XMEmoiaP1Xhoz7XV+1lmA343Ss
gv+p/XMw37VZ+K79Q37ZQW9K/DTOxG3a9pCxrEHfJpOx+Oi0xcfU1T+1QtbxkHGkeEybjmLyx/HM
JRxCoUx9TRZOu1xyMBP6044/I0A3gu6LtBwwl4MZUYqCp6rnfinq13o9Israv6ZWfOSFrZ9y+MLe
j7I+13fPTTWGHpubwlfzE02HXGydiNQKv1+MX70b5NnRQDNFERjIwbMKqJcvpZX7ol40XmDNtwIR
pIFTm79U8xHw7GeWy/rYeC2gr9Clwcvn44QSapRkSqk/OsTZbuYCL3CaYbNct250jTO1ZDdgKcsZ
LpmzXP6Tif537HV3vHuYiYXS8aimftz0JMBItI+JXXVUkAT3+4G+fGvvJnnQg4wx5aKJwOqDWwZP
N+q2VhdDaEUh+58cJO+e56G+XDMFQt4QFVe/OgUKpQuixk/PspNsdLVmQ3rtz37mNP/phn1Q/Xl/
gH29Zv73UR7urzqTQaQrqb9Qio+jKysmIOsrT2maIwvmyKP8TX559840zOCGpEv9vNZ+Tij5OKjn
IO/QmsqRXbAuvE87DaVUMDUcHcbhiRxVqaqGZeYH8m1CmLFo6oNVEhOa84WwJEde21fHE8i4/x3s
4BxusCQoizrztSq/1zWU2UPF/DOBQ8Bj6057N8bBARWFGEqiZeKnZuZS3/XMYaXuT0Xp/IPF/m6c
gyNK404pSDx8qZXI1ku7rM+MYff9GJ976etkOIigTgI6+tR2XoxGgU6eUX+1u9PFrW4mybG8wTHJ
Jm0Mb/aFox6DyXz5kt6NKX88LuiWUYOfM3/SxmdJjm8AjB453Y+NcBAFNEvUG4aUoduikGvvlGPC
r1/u0nczOFhm+dJFk8RTE6L0JIbKG7JbOyTDu/SfnKzvBjpYa7He0iAYCORbK3PEuLscqij1EtJa
e5L+0eaBJYl5ionq3CEliyaHWjZ5Tsk3I09WMSnPxJvv19tXD06HEYPHHJgD6Tce4d2pM8pSGQxV
6cP+2ldRcAmH6U2Iw13cmPffj/TV+QbuEpFceuQgRQ6eHD40WPcQ/clpda5RN8SKLded2qiOvKEv
x1FwiVxZl6v/28fFXBLl1t1cUssTtNOmy9rt3JHZ9q2VHDFo+GpR6/8d6RDfaaaaitt6iYJWfVpK
zbk1dUdAWF/ORYUi+5tg+QnSOZdxqMkQFObJQuMh0tAeaMtNXenSkTvhy6kg0Qz2BBi8coh/nCPA
Zdxwvk7hj8TTuJ3D+ggI/qshVltpNN8U/nsYfCGWJNVCVwEfME8pA6Z2IAjHzMG+el7vxzg4yKh0
ZqyJyp+6eLtSEha8uwwjcv98Jb8f5eAwS2tqIL1R+VRCDNAJZFNZOND1L/4UScZV8H6c9Ym+25tC
EsbV2Fd+FLYPXdlcK8JwUub9jUod+fsZfXUKgFuRV5gf58AhlEzFg1JpytrPi+XZKKYHQ0EJIFGy
t2CNWr8f68t39N+xtANUNOdQMQpN7cdz9WZ2hDhBL6F1lzZH3tJX6w2SuaSAr0H473BOSzdTdIoK
v6mH63iZX82xOgZ8OzLE4VTalvwB2qefKjENry4qkOeKxiP75qvn9W4e2mHSUiLwoOaFv9DzQkbh
pxIOO6EvXr5/K8emcrBzUj2oy2kqfM6WhroLrSBDGbbfj3FsJgf7JpaUoTG13AeM8AhI6rQQul+A
CTbfj/LlTEwJLgGOusCwDvKutqjqSQ5Lwlv9zAjKnS7VR2ieX84DUCC4BcOSPpU0NLg0YFJKf54L
H4vU0O5lOjxWlR3Z/7+/6mGkDjQM50b0ybGDO5hK1odTn1uFX0znOKN7lV8sV2J+VoG1KOKrUYDW
WCEnU7X2SJJXG3ADiXuWur0yqQoa05H392VK+/77HKSVahWZmjAUPiqACNphM/bTLLaC6aMaV7jR
ZhWmmOkkISiYbo7VVX4zsb57GAf3OsW2YMpZoeLS5leT2sJ0jOv4Rg2U17lLTNtqZRNFH8jryOjF
KVhyQw3q2h66YsAzvKXThKqLskCVKaYSwZZ2yZ9rqRtqm6tp1t00jdLS6Ua5u+6VhMJ3HSSKV6PI
5BhhmNziklDcNaSopoeiuuHFfYUlL1Kd6TldqkF/o/9kiFsD/UTFLnOl3csIR/3p2lvV8blAKWHA
HgAs+vFOUNJp0AEM+KOOgUuEH3CuCvQO8+4fjIN6DQLoSJyg4nvwtJdAx1/TFP2lFkG+outp5+2C
oIpuXX+/XT/jzJmRpgOOXJ2TlE8qGZnZCgnmV35i7hbr1hwNO5hldzBTZ0KIUe9tQ2hoU6hePR+j
t3/ayOvQ+Clh2LBSqg71VYoi0MQ5wBW1n40TrTBHkAup9RDqUn73/Sw/XbC/R2IHw5iBX3GoXKEs
tNW0WvYVDUTPeJGWoYNGlzMcS08O8cMYATMl3A81MFWKzD8f14epttpYqhSKvRSh/128t5z41Ngm
MBOOUsM+n0+/B0PgWeckFJnXx8HQMFmsJQJcvjF+LOC+b1Ffrl5Ub4LmNHhWupsKL3RSN3SPYfi/
fJ6g3v8e+eC6WirRUDJD8WMUVhxdCZ7QEm5spZAkupjFkTh/3VMfTh4Jhh8JCyRRXeEqXpfRuzgs
o+8/LBTfJ/AkHuJfjzUWFRTwlFWVL7gLqfJ53y+Xz1WAdUjg56tODXWAwySmntsAAobimwCsIo1O
T0nF+rZvATqIN0p3Qbdjru6LurGT4UVYdrG0HDnsv3jCOrRG6I0iPNFPB00QWqDvTMVHLMvGSdWM
LwvtxMz+fF8AmGbbi+CpRfNwuTZTNYMJ1XwNBeadaeXG+Sy0yUNS6miQDOLUHQmmPtOuiKlxcZJM
xVpNEQ63vJKOc1nnJfsj2MroiTbnDWoDl8XGpKEHp9ytr8ez7Ca6UegcnTXyOTjmbGN5yA47447L
+EQ0bcE9xt2T1qvzwxo7+F7r63i3xgpFXIquppPsYlTT7ur76ofyI/Qlm+wCbphxh1BRp96q/nHJ
p89nxsHYB3eKJkRLB9jjd6XaNE7W/Ruzf4XZzgdHu4vdY/SNdcN8mqxCId4w4LKi2fVxskPVdfgU
lH7SCI+BYc5uFdGxa+RR2Xy/j44NdBCwBO0Mpn0gg5LT3q7H/nrEg3JW4a//k3EoCylYpHMxr9/j
3dtD+FkCK1z5ZZLfqrN435oL4LfS/+NR2CNsyt8eBPhffByl0JBnXvTaD7pnfdy1xvMwPn4/whex
s053RMRaBQkgeiQfR5ACsqmQEbQ8nPd6YlV7GUzPsXLjF28F8zEUxvAgwB7g8GnhdVYZKGf4TZbt
Q6l9NpVgW2e69/1cjo1ysKOSEAFpU2/8qJl8awmuLMN8yI3qzzNnxNnojyEfgP30YXOsaAbwv03r
B0HXbSNEQVN7gjfnBHMIk36E8+B+P61P5/JKRYIrpxBFaDy/w8Csi1SxyjpaOw2iUPVVlANDqdTL
Sh/vvh/pywdoMgI3Hh7Uh2dzLg7aAofen/Qi2rRKrvsyyoKvaMH/mVEEBXxuO2x2xfWu05jewcI2
kzxT9Ur3wdWXm3kQHoW+QSkQ1ejvZ/T5pDsY6OA8EEyQemqn++LW3BobZIBKd7rSbWQOvdEHbioe
KXt/dY9DXhbX0iaVwk+U/RAHVyEbdY5W0LjX6Um/TTap07poWgR2Ysdu/afrUZJwAWN3wQhcrVYP
d3AeZFZUBL6iDo9VL53KjTraWgfYVRejq+8f56eleDDWQRAWgcxfpD7ws+Rns9wY3dvqxpx0x6iv
n9Yhw1CZRmKOpU/WfbDi+ZNJmFXLb/PXOMOtOMjAsET293P5KpZlFDTp2VMEeodBHraOfZ0MgR+i
P+BMp91LfZW5gjesnOwod5U9iH6/OwOuNB05dL9aJB+GPjip8O6qJakJfLPeqPtlJ52kW1rfClBM
x9ijAu2CYX05Mt0v3p2FpsPqaLlW/g+3XK9PUdIrvDu0Oku7xkOzPov36uWw73/gNLwvL9WH7NU8
ck9+VsyQ4M5JcN3oCFJlPsyDllFvqKhQlEFUyhkQVNrkZ4Hf3Ae22vmi3x7ZDdK6Nj5EGgfjrRfe
u4s5jgI1nhgvvU9uoxcA54qfbMRHYdVOd2Jra+wLz9oBosGZ8Lyo7T+OdNbxNV2heANJFxrpx/Gz
OgUpJ1c7RKPsqtbtbLk1jxp6f7q1GQS7IBEPYrKTT2UiTcB3o8m6XQvgN2ozewz/WLOPEXB/wGAe
hiOp3rpF3z3GiURPX4ZmZ9zoWzDavuBkJyi1O2jbbQX3z7X0DoY72BAtohxwcprdemqiOUWnyE5/
omjlAl/aNqP3xwR+xtNEkmZdVzWLhOfj9OSwn5tpKneB2mJyECTQfGxFnB4XfBKO7YA1AT9ckVwH
CFhq7ANykI9j1cY0G20EY/tXeG1s5rtwH2zQB5+8YQtijFX4/Ub/am28H+7gUaqSNkjYy+wMq8hO
wU5CihC64P77QT4fJjy/d3M6uL+LEs2vmDkZfVshq1I/y1p7MQH8ssfRevh+rM+3AQU8CZE44kZq
HIfohbwMyqQt2t2Eufs4XwbCUzgHRy6Dr+bD/YlCrSiT8B9iPghThpokZdeLub3oBYL3iW1E+1r9
434VC+/9QAc3aK1ZETdeu9Pl26mZbFB8GG0cSXm/uNkYBGNhSyU8xZ/8YMWJYFznru52wwYSuac7
ONHQd3XybbBp3dkF0L7PfgLzPbbSv3yK78Zdf/7u0Ihrwu/1KQZn9bnwkF61mITcNf6v/HQRvHmX
XQluS+zgfb8+fr+cww2G3pyK5xhbjAX+cVhRGHSapNNO3IbnSNCZb8tp8wj8yk4d9Sa4HRy8i67b
wQ5+JCeib57Hz99/gc8LVKOiQRBrUbdZY5aP48dTIYdtMu4mS+x/1j3mhH2oWhdBEfx58YSROJG5
ThVkf9SDbRdQo7bSZdwFwIHzdMbfPhkvoKU+SmVzbBF9MavfWgjow3JBE85+nBXWa4h4ZhNXZeKs
UE7R0yo39HJi2dEVVQcEu6vtvn+SnxcQRDnYdOAFEKRGCujjmHPAdVQX007Le9XOggBviPFZG9vL
SQDg//1YX84PlAWe4vpayzyYXxFM7VRX066bFbdrko3eRJtIyTffj/L1jP47ysF+H1Rp1Ip42kWC
ZLjs9r0pzJU35CaiimV0ZAN+OSWeHscYZfVPsUchT1lTLtNu0CnEInY4aPqpqC3330/py1FWtAXK
SSvkYv35u12+4AOG/cO8WyDlyMlrVDS2kGRHpvLFGUb91cTGdi2uUCw8GCWLlQjNeIVNHT9Jpd2e
l3tK29fZQ7spSAf26mnzszgzz4UjL+zz9UnxE3wtuZRhqJ82c4X4f6715i4Sm2trAZ0v4IX150uP
MUzuM54ghdaDbVx2DUnUYu6wfkTWX1KKrrcbeBqPQarP/97H/1/b4//IBmviO22PovuX17fdExyD
9oO6x/oX/6Puoct/cUciPSmiL07IrrAe/qPuoSt/EW6wwkGxr7i89Vz/28sQm0O8gvFkAcREYLKa
Ev9tZmj8hfIiKA7OTdYtv/Mn8h76bx/dd5cb+G4aVsiOMBoHoyUfXC6Ie1SWPNLlqFcR6wdx9ofe
z+JzlkxgOMHPAd/VHD58BQfRX6AUSWgDeqsgh+GPnuxp6SaCZLBLM1vf8ikNtQEUWDczavjRfXLV
UoBW97UXntfiduq99ZcjqDauYZ0lGXYltroAnz4JTVdQnGrIfXRJtX4/NveIkpbSGf+mCYS1Shmc
Vo/ltYgl2Qw1VHf78+q2WD8MC7yXXHerF5puQ3aazopt6RdWTF/Wg1GBpV5FbqF7IuYZ1LsnR9H8
7ib/Kab3fYptjgcRsqTf3NvphIK+3Y42RPhl8rqH/Kc54TezaTR/Hr26d0fVVWZ3lGwFa8fb6Vnx
lVMejjg52cXw3NzEXCymbVxrJ9HFGiHEp8JPVXKb1uGjHiFNFm9y5lSa3Yxu9BB0LlzXCWZ+ts3c
1UrXHgQnjfblsDMLu8XtEEVB0W4SXzqvGrTcwtJJLoobNd6Hk2c8KyJ3tDuUroCOAEybGfjQhfyi
7/IzSbRH+CnAfssfQuvI4o8Bo7J4M5ebeN7zOZF+Zi3X8DpFJEpGZ+o3pYbmhnQzLWc6GnIwNEu7
ihykgLXSy6WNGfhtuK8gPlrX1fhi9a8C/OhShbHjJeqFXp7G6baM9iAZchlf6Me42kDx7cyrFqei
0RfHx/nO8BvNE5efYobErm1uVYQcnCHYIZmgNWcNtjmmHy54sdnCj4zYCj33HU6CDmTIbZx5E3Q3
G37J62Ta6lN0O3uFW1zkDtZx2/Q0q/kQR6DfAL3/Mjyf3FW+KnDhMrvROW6avLByR2+/eIDmQ2MW
bVsa0df0u65yJ3V4fjpcawnHX1t4M3+xEnBWQxHAeoqFfTieZNoPK/a72etmfwmcynLz+bIfPMPc
wE/ky0YD0r7brt/zjW3Q424PL0q3YUi5gvOrd/vAXksEpqtsWUTdMwLlCUiLu/IcYqiXOsjMDBdS
5Q7WBih15gY7/QbunOTxOrON5pto+Nr6lWVjF+bmTvMQbASvP9P8IvaaUzAU6Vv+lHebEg+wxVt/
CSec3XIuF07jaXtKyFntaCw/v9ymo9cJblhtwJpmkJtqbGsQUybd3wWPxcNyBStXyFyYzhF5pLBZ
rgyGMLxI25Z30PTKn/S4uGFWv1DAxWjuozjzS79ontKXrnYmgM3wCF/zX00MmdTtb5Z7JXaW/GaQ
fNgKOTlQY4uym3hm6UuSH6bX0nQnmW7jAIQQo7VblP7KzX1au5hMhctLKjtj8jgHt5oKeQtbw01l
W9JWbK6wylFe00vlzLTrXaXu887rWT3s/tEVJq+GLslRA82UB1AA53AFCdbffsELCLXTEAikjzMC
lNxVsrjJbdQKlicK4qOHP46HvsBWbh6W6rRNHkX9LB8uO6xMYcNBB5TMy2nmeESuxhNP1dRpzjsn
ogqko7MV7FTNT7AkME8DrDn5/+FCn+6L9NIUTqTSaabHLvIz7XwZzqLk0iiQtH4dhjNLMFzoh+OS
2jEer2HjWMZpIiPSsg/UCxlKs4OcNv5LV0Z4E5w3fFK1iTsHM+lX5SnhMN/A3LIlDx+c2S/92DWd
GcsbR3YXT2hsczM/p6I9n8jP/C253FkLnG66M3b4a5hgQTtId/e191u5eRPikSM918kFxHCpPC1G
D13jtvaQtYIggdKGPT5kta2RQTuzo1S2eoWjHOrqvxC8aStPG7ySKjW402Gjduex8jRIJ1XihsZt
0V5ASZWhzPUbq78Nkyu9PVflnaEh0qA54YMF2EC+gSHx7ra+/PcV956GcVgk/ffNBxKaGBCsMtn/
xzizN4qUP+Vszt/W8wXMNVZD/uQk5/qmccaTfPMfTdo/ipX+n1M4W7P7/3sUdNvERfzy9PKvp+Ll
X7fl81NYfgiF1r/9dygk/oUcKvklymSgw/nB34GQ/JcIBgkJWMAqq5oZTZS/AyGsoKGiYfZMzMO7
eBcHiX+BVkK7GDtmEygb+dWfyJytmd/7MAiUKtVOCnVkgHzcYY4tTcXQg2O2HHEf4mJFRTJwC7/f
DJ7oTufxJjiy+vji3413uPhUFXHkqGU8E7mxxjI3iXQXIWghBa/vXscXy1z+ciQkSS3JoO1hHSYD
Bs14MybVRqDFzk+K3XSK6+LLfBZRwkDJDCKIHNvqL+3nqvcsOepF7yoILLZ+Utt/KP2M1DRP+d13
OeiW4dOSqwMq4k5X3PZ15lrxSxpMx1I7VtKnZ4s/KEZJrCcyrIP0p5YTpHsWA3eEn8ovfS9Toco2
5g67TO5f6X7aHgcuHdaIfs/s/ZgHM0vlSFlSnMeg2zul13uyIyNJW95bv5ZTzCLxbmHSs5Og0k4w
sJvQH7aPARrZKZ9njt4jdSJdpxXzCT41DVUy4cdHXJJOr1oynNJ8R8/GlPdpk51FMzBOy3rqKy6t
xpSAEy4KZ7H8FnYIYaRSj4dd3G/JVZZtV07c6g2+XYveu5Ep/xjm9r6JZg91h5tkbhDjq6EsG0bi
oGvzc1gK9BlSQjp0JLGHnQ0d+wQZYRDiDWyA7rIQHrXU8mFosKFJpFvoLOXWXZmj+ySXkysKuuFa
6XwmtOaZIgs+Xd6NNWuPaquDhzQhs3d2HXXPMZ09x1IyQKEFMhU5pqJOYJmJPSw9yqQdOhI9UxED
88SS822RFee10mL9lyv4a9Yq3uSpCn0XhSDcEq8DMT1TsfqErrAdlmh1OzAvkr58U8XkTdSyEyCK
j10qXEVB81LrjWzXRSCBVcVFW683iORs+t6ifKy8mWLwS1Azf16VP5J2a+j95n+oO4/lypElTT8R
2qCF2awgjqImM5lkbmBMQWit8fTzgVU9RYKnE113N5srLKvSTwRCeLj/QsnIC3VkXaZ0tFFuu4EH
zo8reoQD5fhqNKJdNjW40rI0pPgqKVoUPrJn/F/3YYhcRhXutcx8tExh3+BgiA1qfidbLSLZ8bc6
FbHzqBAi1EE9Lr7Gl5o5AeOUhqeqjC6sbtqrJUmQpSHcVedF6NLS6TxsniUnbBAUibrObZtpb9Kv
gBNvBDskga6FRD36Sfw9x75dQqrCjs3gFPfKdSXlOwxS92MmtGRizck0MBTpR/0GScXf5E1H3xh/
YanyayLL95Pkmg5sbYdW+i2x8Awo03spiC+CXEZfxkxsvBJ8lEmQIGmN9LuSJrXdmyVe2viKqIa1
y4rBRQ3h2yITE5tI97XqvYX2ia9cpHqGNMzs8MANHKUNFVccoL131YRioOoOLR3dKhmPGQprHQ7Q
vFNSr1XTXRkW+6Bs7jNtws06bU4p/y03ouxMRvBbMbqnpIc/TtUIjcoMDxKjQpFKEZKXTM9qSurN
jxHVATxkd7Eg/YrE7lHCyUXO22PYxoGnNWnsFEn2C3fe3kX+CnE7XbmX4vZbo6UmL0iE6axe/BJg
Bo0EWMRmzMKtHvcaBbucSG+HLVg4nR7bmh1TB3mVCz0Mhfjon/JdfwiOpo3vyH44bGEn3wr+q9sT
YDy3O/KhKu5Ky4n8rmQnVpWRjCZqSPIVGu5PaCq2z+pdcL28gbCCvKi9+L72Wqr1hmN4ZXISd+FB
vIivtgBNq+ra26BBNEFto4EJzHC55t/9kLmq+96QRgvY7dfB/9nSav/zdXr2iF34lBRtdOhTazgE
c63ME67xDi/3PSYpt/WxyD1jNx84YG6So/nTOimPORJm+62m4rrX/Ta697FXxV5xznLTR3qHB4lo
Ygm2YHHHk4nmjFM708VWq/mNAL36rPR3YNdRwKJAv64NBXlJkbYOfKffTZ45uuZeujSQNjqGTncV
7iIv5Ly2Ozc64nCsXYqHrV8gnUnLqHUtsHT8B0jMVtWpFHdqwzBQ5tGv6qPu5OgYPsOtP/WPhZvt
ugtp01tkmcNPY/4n4qfETLLGJtKJWNS2v8+8Yt/6DsUgR3GKm/xK2GqEn423QFUp1S5Z7mqE3Iel
rAbEW1rTi5wF1ZxDsyuO/R4mxG5j9Z6dz3+irflFRjB1mN4mviPuezwkEFf9KpCZZJeULPbDt814
Z5JPGldLjRONBOgtqyYIwLypNoJiGV10ndAJPyUHzLK/ItPvZMcCZbw7/bDtZffpbcfh9yHuaqd0
kjkaevQWd/BEr9ylN/qx9Yy94vA0PxnHTRzKmZkl4uIBwqnAiFdJp9Sm4+x3HLeNR9EJybqDf+zB
21h767V1IlfZQp6dWTgfAq4yzmAK5LL7K6DEPUkdbTyQsdlow4zX8ret5HLdMFkOHx5oC83SAsb5
6YzHgAzDawS1HAA+CD90yWFZP+FO88pv4134gjgSRbP6OufxsBVcPnOuL0gKpAXMRfpifZkp4H7b
YGAnyndCuxcnO+juQRkJP7Wf/ql+UJ8tx7oq0fdpPT3Y43nWGi4lqY5aR7azXOX47/eRThefWUC7
G6zT6mtTSNfjvu98B4VT32sv1Tf7JcNRZo5CPvemPv25s/9DxNXnFixDntHvYieFTni72D1le4zv
UTPy8Lncjndu574f4epc6jJfHyfga06GTtlELVb1IpqzmNrj4vUq7qTH+Stm7gdr60A886kROEEy
i30Evmn9qSurzmlIqMul4++LzOZ10HDZlIfkOLn1ffQUj7bwa+N7nnky0gTh8aMilA+XfJU3GFmO
TBmasU5+iR26E3kxifazemx2LKhdsiPl1J43UUnLHK7uGgMqKeCTBUmBT9HHbKWJ4SvnvuE7wSMi
fSH9Co84F9JFtkfhHA1Zx7wxvi8lCGramwyBc2MG1bC0QeG9fLp5inBoU1P2gQKm3+v2AnFlOxbu
/zyxZ2PANgS5ALPmkzJIVCOZa3XECLofVn7Uqy++sIHIO7deQD39vxDLn79L+czEmE0lFggh3tTN
6yCn9p/HsBVgldxq5jibs84YwkXXCtHXTn75c4Qzew3ikQTgweCIZSgfh6Di4e63ZSA45WTtBEu2
k95yY6HzpsT6TwaDn4BBO5JC3DpBlsWmRP2PUJHkXwpW8F1Xh4c/j+bcy8NE24nKKv11Aq0ufV0Q
R964fJH4iJ2kM1NKa21jL7vldkp85tr9EGu5Jd99fTmNQhSoidVwCkvukpKavwzu3cUyzbgVvmyM
bfn7Vlv2Q7zVllWDLrAIt6T/S2+JG+d3BElV2Nf7wM2+/TnamXXxIdhqaU8jqszj2+AQeBPH+0B+
Sim3ZPrjn+OcS7M/BFotcR3t/zqvmUWMxTqnSm14QofoCldQXfXCQ72vvm2d82d21YeQy9jffTh/
FMRiiAgp87imwe5oW8bX5yIsa3CRMTM+m6X3vH3jqcN20xeCO6vmKd6G+z9P3LkP9D7E6lKO6UVj
mEOIrjNdrdMdk8dSp5VeN93/OdL5wZC5AySHgm6tlkKLpmk9Zin7Fp1Zyg1OLm2Isp177cEB+SfE
ahFYs15HjYguJEK5Rx2N7QDb0CJHxKf379BXeJ1l7UeX+xfh1Lu+Hu/UsX+uLUoKrfUIfRyB7vIq
1VDNGuRjWWSHNmo35vvNrGa9/dCkg8fIfYnr8irvahMqLuZQ4BfhDq/BARqoM9S4tmNedaV5PZw6
Dw305V3qIHB9rG4UL/S2stGzB5yiKhJFdVkBQLQ6BEq1R5pWLAW2i2HjNOI0VzXpCbKZh603/5pe
uKTdMAjgZ4HRADyqrj48tPBGzQtGrKfNlVG1kd2O1Z0VWi8cvNdRr36J5XEnDuG+wf7S1dPsIk7o
8vam7sFCxr1hDp9UjJdhWmf4nLQy1T0aXGLjhU1Z26PRpTtEvMERBOpX34hupgXEb0x3eBtuUMDP
JbEfBrNaYrU2ZUVTVYC9L62fshedzEvtDrU1GL3b5YtzpRoT8zeeDCDMP8uSqXllxFbA1KHfvvNf
FyQA1bn7+Jt0JzmaU5JTofHq+PfZjz9v1nNvpQWSR4lQp5HziWw7I0skoZ0tOP2Tue9p/DqI9qNn
IN1XrravjrDRr+iEbz+UtiKvFYQKK0j1biTyiI5vGQkUzxH1D8trGQf0aJDu5qwzWBzNQw1kCWi1
doG5hIda50/Yez/DuLhNyvwYyjTGNyZl6aeu9+67SbHWaYGloDpfLZOyk3aC3e37AxiIy3Y7KTh3
SS9YK5qMgJ0/cULMpAznLugEqg5LRt04wZ3uqra4g5R1sYUpPbtDqZAB7YLNvXSdPt5kTSZn1MqJ
NgrVV2q+qW3lOtzeWb31LbTWRt98jszyYOr5IcmKK79S92HsnwYjO/L7L9tK7PbWNDzmgvkqhPm+
zYccHeHgfjSGu0nJj8OUUSOe20eqjy910f8WJVwCLGxzNj7Rmf4RWTq8ErhzZzC5kTrV2L+AQBqf
rEsgBJ71JHvZCYCK+QwawOVhvWAbzB/RbquAQhNpvT5AVus8RPhi/IeyRmTSBMgUvacSVmLw4fkl
DjlV0kheNMpYrPs1buZGrQV7P1B8tyuyctdP5vDSKd1Pta+bq0GawGN0rXFJL0N0BFMIvNaCodND
+76Y8VjCLELK7KzQVUcSJNFBd7x/Hqr8u1EgviT2GS0LvKe9NAIgVRZWvvcxcpCqMsOHovbdsjBV
N02MDEEJqXowdXqX/GOyk/rjAQ9AJL+D2PJUOI5OaOqj10T9z7GTuRrB+e1phSBoHKNR1WpN7s1y
6tObG/atVaU4Kcc882pwZ9lgDnbYIQZvVmp6TIu69fpQ+17rfotAvqHeWMH4NUt64GUVpXauy10U
o3U9+toxpcPWA6sRdVfsRcnNaZ4d2lq9UYLwWZeDwG1nus1t0pY3tTDUot3QMHISUNP20Fa52/Wz
hi5++1hOsor9+vjSVLE3+4XoWJbUAG2bZfFYSaWqYZ+TGo8K4ue1BYTDKvBa1Kfn1MRELiz4QU1U
vMR9h+2RfxnNCEGPOJjfClLYp44iKkDpojy1WrvNWx3sB+VlaIVOIomTOxYBMgwIqNj6bLUnP5/0
Q0bb3vGVtrttBORAHa32wy/WYsxVpaPhaPrS5Anw9qGpxVdPesn1+6Q6NIUIoib6ncXIUyd4pNqT
AUAqNi9UdQ6OWTJeFqr6q6jjn4E+3o/KNO2FufqlRbA1xhTdl8jUJ7utuhBzIpqekYDfUBzm2EDr
Xt9GlA2s8MjF5ihKdWwU+g+wT7/RnPTMTrnWqvTBkqtgZwiicAzG8sHoxadkzK/1OL/WBEWFoyGO
0LnkEX8QoXayClcMjWcUhiPDbRP0TyjbXQegJlXBfwjTHu8aNKwjtDk8n35fUeIeX8TXc1GOqBSW
FWshVnEEUC4GeXiUQ+PWNKMXuoCRLbfxl6hNJScaaMCxjK41uQvtUWJ/lGNMzaGWH9B7/ZZl48to
jrey2nReUaMqLXYvpKA+0EVQSR29NcqgsaNKgZP54he9jI4Qlwe7j6G1QEp6DAv9JtZ4G2H7iSmN
/q0selqyBWrsSdnaitEmjjkpoQ02Fbj/aEneqGL6Ehg8sPpcyW/z/Bdv2OkuZUW6nTJ/r2MihkLC
TtAYZjrHuH4oGVXJ2qoRwR5uwl45qBrbK57u8yLPnVAersTRvx5a635Uw8UOoz30KLxynvsofGg3
2DI+J2lApxg46qwpX6wJacxG6a+xbz+oqZqwo+pfhVgcQzgE9syWV2fhRlH9E3/JteTHbhr6L4iw
YJQxUr+JxMskkDw9z/eUMxP8yeN9mUS3hT46Fej5euz3TS1dhXP8KqjJVaS3LIJsaN00E15klIds
2cgezTigKNPQZTZak8ZLOjzUUxk4eh64s2wCHbQaC8xWgH1Dpv4USiyjZEG9TBbQfJPUuIcnNcJb
1nyNSL90JeaV5SlY/fjDdDlO1jdplO8zxX/ogxkwBvaapYq3TfclkeTOUbMysMW+PiVjtbcG4HBh
96vWxjvRqJ5jtYndemgfyqA4KtF0MYMF3QGigcTRYbdGBBUXXv0xm+vUNlu03oN012X16LZT7DWm
9aBFw3Xmx9e1VV5WoXzQMf2Te0wFY7K5q0Iwr+UZKZ1Uv0RM7JuQU6NSYNwPRoi1QlSc5nyaXUkY
r9l1mkPzf9rpJa5DoszxrzSD4MpyojhCjIRvmLP0+yl9xcoa5Zq++ya0mF4EhazvqsjcRXLv5ta8
i0Pp1agArfVt9VIHEsBRuZ3c3hfio5lO6ckP1Jz2sY7/WIUjWlwi5A4751C34p0fiTeZYe0Vqzn5
GU7PQZU6Rj/Lx0ZHfVUqkh7cQlNhezEAXqjrr6PI5WJLchxcJQLGLpZU/OAysrEJ/OYbBshifZ9p
s2w3tXlIsMewjbF5DocJlSZkRDpjl7bTL8GQbhTuBdVIAc4q821V6940i6pNcxqPqDo/oiCwk2oV
D5cWjMGMenMXRfNplgwMQOAGd43MTo6nWzWWroom+t6JOrYUxXhf1zgTaJH5PKbWMdDQqUlD43Ew
21PiLxi/osN8SEzvhqIubK0qLNfvUjeOC8fQgH7EllU6sGNeAlb3RQWVXAYHqJW21Ck93AQ2Zz0F
PR4oVY1uO+jjaVi8LQzwuVOvnvKR90kzcBIrfoKZdWw8VAo1ac1v90Y7R9/kJofvWBXzwazHaJ/J
9WFCEFhW89+ROfwq6+AkSPljmiYnpRuP5IWXiYp+vpXfmM3MxBi4SBVDBQYh6JriYExgD6YaTHRr
FvtIbL/rfaZcmFjxeIo4cJ5EAdhk6J0PUTiVV9UYp3YuCq1r5aBNJL35qrb1rSqG07fChKUrqtRR
LJWdj0dI4P05ZftUQqbXBIFWY/fyhelFfEw+IyTWkzkDR6buzdMCkZ5P6m679fyp/LCEQQMAw5PF
WvQNAPCuWmOkQ4qnH8Atpt0uZ8lD93Er+Vzy/w/vg1WMVUVoUjspipcYjSfteFPv/SPg+X1Kzr5V
t/ncH1zFWtURolRKRuoLYLLc3p2u6YM6XOtOcTm5i4ZC9LCFfPtcM1hFXJWKykAaOSD5UPExOhgX
IWjw5SUYONjEbVTEz48OLIYMe0qkRrF6kQQ9ImwZaTajk/CLoBeJ81Cw1/YyiGD1G8BesH2bms9v
rfFPHxCFRIUOIY9FZV0WGeaUo0YHd1dSwkZLkCfwUevwSpobB5dFu5ea6wHgt9Bs6GmtdQSh1LI+
34VeVUkiQ85EEnMSWZiE5S2webc6IXTlovnmyLv4Ij9NB22rBfvpxbKKuipnFM0cBcnIgJfNNx8V
DId2S0jqf66wR1DnASnA4bDVNzq752kTLHRimEPrpnrbSwUJM4NV98EhOVkeDqTs+c0y19lN/y7O
6mxRzERBsIs48r54XHgW1d6EBnToXN9u7/D5PVaHP59mn8GqbzP6z9BWSwhVvakvsVt0zCvza7vD
UUXjqbDLdyC0bsHsPUn7knZCBzTVbdwMFQS7tuer8KQchdvNE+nTc3j1a1arKp6argpRTmQfYSp4
THfJVQN0AXrRHDt4p7mSJ+KayKXk0K/cojsvZ9Cn7YQ0E6ho3CU+qZREcsxHbgXLmag1OgP8mxL3
pz4UX4Ygep5H8+7Pk3/2c/8Tb40NyfNqmjPD54TKv4RlZM//Uq/7r036LsCqACSXQtRUGG9i6CxD
Nnkaq1scbv88iGXLfZg0igh0nVAsRMVF+mRWPbVSosXZSH8m+Z7ptzIw/vbhzyHOHzbv7tzVOOJI
KPSB7NHxc+MgaDW3uwAFvqoGFEKj4jWrMPmzIDJXYLuDODj0s/Aym9HFUGN3LLY6r0pxvuV9vXWF
nj2Q3s3wascaXVH5fUgPYulOKZEdP49fIo9qud17uJ7W18MR8te2bONW3NW2VeRZ7oWJparZ1k10
kd5qO/yWgAuoAFKSL+EBqs82RuFzN2DZn++Gu9qfUVdlQxczXHXfAnW281/gIvZgQN3+sWXYiaeD
st6pbnUZPDelXT0kN41ob7Wy3i62D4tu9TtW90DT1b5a4krNtJt73WtAflcn4zK49vf1rXakuQU7
yl1KkTmsp6/adcsKOGnwmvfmrr6Tf42YMUhed/O/mKOzZxjwMgtwGcyKt4Lxu8ytzYWAuj9zBM/+
CNEZXh8L4ejXdnTdX/aqkx2UQxjaP/F/27ePkWIbr9JjRgPhRXptjrGduFsaOp/26Nt0/fOTVqlQ
IkWJpCyrdDR/GMaV0htUMrZukmXJff4mCFYB5gCQta4mTnkTDllCkCWbxL+huNYB5mMfWFxjNQn/
Tn3AAJnmFfA33Q54bFyWd+Jh6xI9d6hKEoK3NIvQQ1/nRDP3Rz7X0OcGYCtVO9i5+a8BM0zn+xCr
XZD6yBi3EiM1r9LMCQ6LFEe4M124qiFiqTXgs82b8dwnfB9zteJVo63orbLhl9mdZjLMeOe71Byf
/KfAUQ/JQ3y1lRycTaHBFy8ANAWI7xp0lSWxHFgV7IYBQS1e/vZ8gCa2p4ez34z1qVmxTOq7WKs1
mlqKr9Y6sRb5zOgQ3xheDxKo3P/NCfsf3YA+98TeIvGk0kDYoqqwmsoSE0u/WCCZ8TG8XfCmPDNP
kiPbpfO/kFA5ux7Vf6KtHllmKnI7ojELALSO7Gj+b2JqC6rsWt0Vu/JqE6l4LpGBSafjqgNr/RPM
SeuSuEUJ3nesB3MveqqnHFJIq8vdUNrt4/xYw5YsLhL7z/f026N0fQS8j7vaGPFMwV1c4k6n7DrI
7Mkbd4MXXCyoReVaoRayR65mpzzC1Xxu9+n+lNymnrCNDT036YBfOQMwX9A+vZ7juZniWKBIuWjE
wrWdHhc8PgW9BZA/fk/cOLG3GsfSuS0Kmg24ABAcGmGrLCVtywqRC0YfX+qn5n5AJ9B0533nFkfR
9S8S13I3d835gf4Tc5V/6E3dtJG8ANRDbPlojUuutYt5jEWOau4nt9iF0Gn//JnPvYbQ3QXwj0ih
+OmxOwp1FlOhWZKA4LBUQBbi63/4GlK5tPAMxvX20+s2CKUuHBbg/9IXI6c7JqfoSrVhF+8Vb8Hn
hVsKOeeuME1ZLm5otDzXV0WKvCt7zsICgB6P2r4H7RpdzAfDK1DY83DGZi69t7n8VwTVq+hnXTTF
a/t/ln/tZ1FSSw3C9o1c+c//+/+OxqqxVv9nGuv1Sxb9iF4+UFeXf+Mv6qqs/ZfMfQPSB+VNeJTL
l/iLuypJ/2UAbYdxh6OSiiMl5+nf1FVB0v8L7g1yOYusmGqaS+P4bxEPQTb5M8CmFjY8FsexKv8b
9qr81tb/56iDIbEIznOwqLgTQYhV1pdIMma9HEToW4x5MGa0S6VauMqCTEa2fagx0x79wY93RaIZ
yVU7Ua2+CNtRSdwhGTo84KPUFI++XybZbuzqOLlQsngQLmizQji0jb5Jw6Z9IKnK6M0aVIzxjUJq
TAkl81BkIO1hv4RmnGIyKk8CkUq82YwBr95QmF+kIS3GXSuEZXgYaL7FHsa+nXGQjLn8ERpB5e9b
2cJwXApVs3earAhmT/NpATiDPpTplRUaGdqKih/pu1wQ8/knLMP8V++32riwp/L4LpIE+cEX5cqn
9xCI+YNUqXWFJXyh0Cg1NFxLpYhff1KyTEfBRNSzS87PImWQoaW46ZhWNLBiwUR4QI9bCuHw3ytl
r2uZ37u0hIXeNa0WL3utKnPlWJiD9iuBzFgdVCWS2l1ZTEN/UUpiIC5dGFmyc00pmXRzkp/0QTae
K/x7u9iW86lqdlFl1L/CJlRbL62UVl1MeI2IFnIe87+xI5c9uVarfhd1RYuWQhlEnYhoNytqKpvf
uaBiMaEXoe8HNvkD02XDpwysUxHl4V6PleTJFwUf5OAg1sqXbsqGDHUTo8oOfg117Jp/qeu/Ns1s
4VNv0Ev3oNtU0m4M0iF8nZrerLzZEvzQjc2YdmIhRG12EpURXAI9JSmYflY5NXgakbMiay9j1Q/C
Q9V2ovpTwWL8V98aR4DVPwSR9rRT0luntyyl3QSa325DPzcLnmiRMmk3y7ZrDmbZJj1KNHK48Ctr
sXQLX4ys2a16KbDuBGtALiMqM9n62lezmMOIrLv4lPlIytOUwwMI2NMAkLqbqEPWLqbKeoDruQHx
kUkJUryCq0Bxy24MkofREHLrVA5JFrlqVOXFPlZKw//dDvrYPcpSWCkYImvxcB3OoSR+L/NZbEJ7
7q2GnnBTKhIcvhD34WPXy0M+2XEdC9Fl2uCN/TJlswlAo0TFUPptNMHUoGozNuqDWdHyvgvFbJDv
RTmYJE9Q0qamqzkUg27YWdnGtOUHgbftzrJyIaIvayk51MPaiCiHST2wiN+zlJr0b0U2YB85Za3E
47dJ1GsKkRK+dQvDkA7oF2OaLbicPvCJpxzoxWJKrySVhu1XlEv0hvren66nWWnyB0DD9C1NZSlV
1F1gFr9jyW+6Yx2ahea1UF8TrIbz5EAzeORhkQMWxG40aINTGvPyvFcRXU9K2xArM7wbS3STPLEO
awWHFcSRLvRZzGitJEUHJkcx+PvsONDl5DuGw5p4GAN01F2/lMrMxapAaOMFqhGi5xKGQ5ScNF8e
NJeGXb100PRpGE9jMobGScO8O78o+lwXLitd8NUTtvNmQ+XHH41nodVagF8It0v3Q1Sk9MGkKot3
EDqH2kOPyzQOszGaw4UptNHsRpWUlDtBbaX5pI0cvL852IZoRLcxA6IAqHEGJSuEcDtnsZXML3M8
NIbXWBbAqlhsDfMAAKCanbzMhOG3nzR9eQN3evQvM9rcIXDhIdV9LzEMcXTrHIIJyVI4oT7ix3FX
7YYcRc/czrHOTO7lHh2L2jVRPswa6p6NDIzA7IOncaKXTfs+a6rbrDSL7EoMa5OBZqk473B7UXjh
p1pvuF0sieWVZYSz6IAuFXTHz6QwcONcQPSl5E6z7FZfQPp10yMXJGRlP3hjmy8pM5wT+Sg3TSt/
zyBSD16dzgOu9GEzN1Bwk1lP7KnUx+iGhRCMlz7/7ICGTlI8aVKhtSdJivPwq9WM3e9CKH3TY7s1
P4xa8oNLYUqLuMVY20i6G2DpXfh1MHozO5TMWvXFCnQL/+F5Sk3/tcsgqe/MoQoANwRKZG3Imq7Q
gosGliqi/AA2Xue2NtaGdUVmpkqXFhzAp/x28IaTfgqBdDn+8adOP9aZfgr7RTo5SJwtCNnqZft3
bBoYsByp6X8ij+VjnKuKCit+Aaylz81e8IJjc5S+brM+Vs2ht1iSRrKCNRsT+6lCKkzKzAUFHrSm
Rqg6cLjQCEWWGhVLqFsP08VWCeRjgv454PJoeFeBCvNEyHKfgPGxPeKwu1f24QF3nv27hO32r2Tn
g57L8qD5kAMBWkNFBHFrMi5Lk1cPHq0Bd9Q1f8cpTksjZtjN3ni1bRazelz9PaZ3sVYPHbpNUQ5b
NbTzS/OkuOjSIhHltT80z6JhOV0EshNsllk/vq4+B11VWY0qL6NaJqhiVZeC2dvsgo2y2YoJ8DnG
6mO1BUAHWkvh20o0TzrQyeQKxi2Vsu4GHaFvf/5oHwvH/x2OZc/rBtThmvniN0PWjBEplT7eJJRx
EqAP/Q/0kf4c5vz3QvLT1NHNBuW+yo9jMwdGFKIVV7viafC0HbLy7nihQ/Dq3Ow2o+yx1R1ccRb/
Ghs6mQCQF31Jad2FnRI9NKJ2sVGj7hDAff1eXo6X1o4WUmUb14ZDKuqMewljFPOh+dICgo6/brfu
VwWmT79DWUpd7/ZfjzRJodf8DvOqJfx4kVDwVCnTLQWmLQPDM9Eg/oAeJVkQZbbA6tGazgF1wwqi
dgvKV/biHep1eL9wusTIsVfGRpHnzHH2Md6qUCeORhnJSzw8wqGnV9R2g6v5Xn8YkLGZwONLmxTx
j5WVZUI/hly113PfKrWwJmR8rI/5sbiWvfmgHsvXBclOHrPfLnKsyBl/xeSJJ+oc3Cqq6atptWJ5
cdkWAnvc1cfwKSd/cZfgi+eEcS8fpTteXh5+AomtyRfDt00m/rlBq8uNAc5Zhzy2Ol2VvIKXYvDU
6HfBId/5aF3YAtp8dNch/nrmNWIiIZIm7sbOXU7Sj6c6jLh3cVcnbWNlTRolxA0v5115Kx2o3Lv5
y1917c1oH8u+f08z2BW8ZGQwDGs2ft2DPcLkHNjbCZW/0EbkAJ76dJR/dFsn7eejj4H9E2rdbk2T
qVNHg1BwIS5V5ALTzp7Zm6kd3wtXkhM441W022oqnzngP4Zdfcc0rUHk1oRtvMGT3G4vfesPFUXB
8hTfpVdb0iBn4+GPtRTN4I9/kp+a+6koLRJ0W0UqvHHKGyhf4MvhxRc7WiLW83+QB7A+RU4ZEipT
5uT9eN5VXWGNZaLxDbOHKEu8vB89i7xuhizdYSwn17aqgCIPd+PWmX/um3LDLFX8v47Aj6FRGzKM
pudxWI3mThjTXW5gCdMdQ2XY2hfn9uP7UKuLOqlCPbIWT8pFh6SkcdC8GcEsBcnhOFzGp+Hwn6yd
RXIN5hUn0GdrojnyY4BgfUBygK3Z9XKHZuAgguOSOgrPm5ipM2Mk3gJgwmxvcVX8OJ0lFpv6MIHX
XFBakove5W/drSi4mrulfH0YtwA9yym6OmxUBHfhQkOEUz/pgydpnlHp6JaChr43AmHvh91vQ8mO
QV898doZnTYLjzkiZmCQu5emVSueheXJkIoXkNS/MrMB3VB1V9mU/7s239vR9OG3rT74kLRTSrWF
jXS16Ot0Dq0EYDGgcyrX+m7dxYf4bkud5NwHUJgGKJTsJTiUHz9AXSeN1QdNYMN2srMJqpsBCGcc
Nkr4Z95e8KSQYcQVCovAT6ZGWS3kU9iAVOt3yk4Kbb/c6fmPEFynm3wd74tjeqiEL82wy3AL6RF0
2Dqmzg30/Q9YZREKpfZwaZPbLBcvtb5g7Y6H67T782W2fKKPywtBA+TGcb5aaKnGKnHQ5S4TtVx9
Fafn2HzKtK2Gwefj58Pfb64yvTDJVK2v1Nd+Z+7Hy+o+OxVXgkMFs3Mmd9HTN47BzdbULVOzHhTY
ULiYiwEb9eePaySaenCvvfxqhC+aGIH0Hii13cjm99x/Fct8a6l8/lJLwX3xq6WfJqlvCLJ32ewY
zkUtWMor6DQ7r/3TOAqXhlS5SkXVKBcelNRTM8h98VFf9gpYXqHPHMCejiQVG99zhQRa9iQ/BoIm
oydXoAvwcexTn1ih7Muvo/yKv8euKsQHv5mdJAqvUyHyEuB/YoG2Waq7uSzDRjGPRYwG2xTtkemH
9rzxnFrR//7+QTyBZZS8dYQEVmniVFr5gM7la/6E/NY9OYX7dt2G35qn4knCcap2xB/CL2rhf17Z
5wIj2YHVDbka1H9lFbgLcTYuNemVcr9di2QvRuwq4nNBZUywAA3GF3V8NY3XZvfUU8PWst9FeZyU
Kzm80AR949ecWSMffsxqN2eymWHULr9G6Tc/MZwKpM3Yb222M5uZIJa6uILo6icHIyTXxsLMpNcF
IBBcqL+T06KmqXP/dr9ir/66BRQ4NyiaSUhE0UXGwGK11ow4ztQgql/D+L7WrtTyRpG2cMNnzg86
xTSjdIbDI3n1EYE7ZuE4RK+Dkx/lR6uB5e1EtIhiu7WXx+o824LpadTwDluuQue2ErGXq/7N2Gq9
lcq5bJppDolt7lPVGTPH1xYUuNP+MLzkMkTV6JFOCwAMd2PpnvmQHyIvf/7uRBH7okmCMXxdTEgW
Aa5adqKTgVaUvhvhY90I7tYj+dw8g0lCsofiLvaeqww1gx8jBLX1exbemANuEqXObImYwdYbg/tc
ezMwFwD3BQiKrvX6PTPmpdiQf//qyvYA7c7ph68BdVfxpJPFjfJzY7YbB/SZl+qHkOt3TS+0aRim
1i/5u4aAmrWr9jVSWMX/Ze/LeiPHsaz/SqPfVZCo/eF70RKbHXaEt3T6RQhnOiVSErVQG/Xr58hV
1RWWo62qefuAwaAxaFSXGaTIy8t7zwKqGWCIclU98Bv0svw4IPvllf10SFxioF4NuKwOHChkmD5+
S7flaa8x95XEiW8aG9R04e635LH0OV1BAkxcDAXTMFDy5wBsnRqgRxvpafhhAc9S7UiBKnG5KUPr
HnbOHlllYf2S3sLjKV4K8J8n+HHo2XMYTUsNWWd6ikqk4MATBsktiJZJ0EHgXgaIpANWdemK/1zU
mU14FnscQ8m1PkpPE5+APKJ5h3Ya9Pb1sBvwIZeOx8xjD7fYbLjZiWxSW0+gKHkSIQDgJSh5UC6+
Gx9G7ql7BtFiIyjQ2yu88cRkEL0uF8k/HZvZD5i+wllIqCmtoKeanjK1fhrH6qDiR3Rkwytra1fM
b8zeg2LP89eB6FMcmg06RY2zQQchwIvW0hMhx1Y+kHhJx+jzHT0bYBbeG90aYpDwTpOw1vgA2qVV
+Ohr6SCjoB0LlakE8N3Cb7CfXpbecp+roRh8uiptqL4gCZ63V/oGuICKT1uoC4Zr/lMjfr0VO4mG
x5Sm8Hshd83GXLdb842AFup41U+Dw2N+qT7wOUB9/CX2PEvOwES1WnZiW2AlQ7s8CmSsd9Ca3WdX
aXXE1ppgWW5oQixwAk8uXjiXzvDZUtiz8O9obVyMxbS9o7XhXEVPECgItTttV984ht/UfgFB/6XH
+9Kgs8CRFG2sVyw9sVQJ0Y/ZU/IGJdul8PTpZput7SxQZE5DGttlp3eM1JX6KN+qvQv5zJR4ICKq
qyKQG6NdLeafl87O+ZLOIkaHTfcekW1bejQnoQAY4uvTefH0nA8xiwkyka46ZOlpbD03hlcMHFVD
Bk0rEjQPxRGC0tC42kPbF2HY2SyrmSx9v1l0oFrVWaRJT5ooPbMDOrQC1TdaivSLh2MWIwCCyEDs
Zif4+Nj3EgVCAdPaqZUmYFmfP5Jtv4K9xo2zyY7ugdwtrPHS9pkl7o1eK6mep6epDSqfGLwwuDdw
dF936ZECughgX/mKpCy9X8KkX7zizj/vPHMo4BlOaXoyb7WV4bcxbnQwxbds0wNxsgigXvia85d6
7UrWq0l6KmN1Y2rcl2W9E1Dw/no9l0aZBRq1EWY+Ys/A4duL7Zuhy8Ok+/71GNOG+PD8/3jinVlc
GYpWmByfzEkT39CZZ0F2W2q9Dy6817tL+3PhnDuz+JLnikU4DqEZjYHqwOxIaAv569KazSKJCtLV
mGnsRIufGvjs9NuQLT2zph/51ZJNP+H8olecnOq46GGucjJX2maiyTj3MPD+X8g8/p5MAXmMdxXq
d7DznS1Z1Ypc9iU7jSXbq/AHUmHf0pDHr3fBpyLQtAvwvkDpARhJAjOOD1NS+nKEfD49qRJUFpp6
ekF3hLLvlq5cdyzaA8sVfj3ixZ0AzCMMHVGdBC7344h4BMQDxSVKKuKnvePb+v3XA8zYRX8s3ISS
MPDaRiNzFgodrWgdijzBMqF1sZHKgY6hXW91E/bd7rokEMnjq3Q9ifzSHMSa5rpRQj39Zpc/dT8P
lh83F6d89oNm0bEE6GCE/t8JFSm/14WXlOuvp3w5CJ6NMFtUW6Kt26bpqQ6iNTzR+KrZQFLNV68T
gIkWNWYvho6/RpsHQafunLRQ2CkXjWe0BoCNjW/3TlAleBYXp4W5XTx1ADMBxAsYwKe2kCjSSgUk
DXeLjsTzJMCSgaJPCL+L4clasd1Sxnvxa52NNwuMFKovErjQUzFYAexdvQ6p3tdTuhiqzkaYnWw1
iRVAMukpM9Sdzm9a4FzNVC7cIZenAYAxfiPU5+YVBDmJFrEoOdXVQ2a/0H/mbfvHIdP/8+fn1QJr
VETeu8mpQnoY8dwrLDh2mdrCJC6v1F+jzMITzzlTgTI5CcZXJblTVDMc6qUNdnE7n01l/sGVyjVH
TCXZjs/VU2V52nUK8IyN/hgs/qAnA4dgj6BXbixA1y5lTdDGhmyXOvWs5kWPRo+gLpJTdKBMkA8t
ewU3DMhcQdjPS/SarP7prpvq7/Bk0tDIAFJuvpYleFHSal+oDR0l8VgNLtxBlhpxn6c01dUnUD0y
d3gSTx/07IqMR80dc9K9CFjpTFmoDPVg3FCfPXUhRAzA+IpXf4hC/B/54d9wID77xsGpOf3rjQOo
KkF7ePt//74v2ib5133788Q/ECCmf+t3AoRuwsUUlztsIEzQC+De9ScBgui/odeNWqYJgCKOs47t
8Kd3F/kNEny6i1b89PQ3Lfy5P/gP+JeA9QIIFSkD+ov4v39Cf8BI2A5/ZVQoo+InQGgRgR2S7JNp
6sftwqE9DeWr9qlIWgmZOFOPIJ0FzLUDqSBedgq/UjrZDSmsMHt43/FcU0Db59ag60fDVeL7Rpcc
Te3ahNm2l9cN2NtmnxZPfS0UQBYpLTksQDuR7oek6nhADbi8wDVPjWUP/VOhGqgTaL3Ibxqqiui7
3UZAWXuMAp8A58+xakZUByUnilzzqLfadqNYYISVsOi0dTDBZFkZbbFpdUvKwAQ5odtkaVtbQe4a
qJ3qJh+VnZPVjXkHday8ugW3vEw9FDsHi3qDAyvhVV1RHfU4pew0X3XZpMafc1ge9lKM+N9GLoD+
nVe1na0q0FiCUdR6MBsdbCLZxWqABK+119wqHPYD8CbebYnaAeTT6RF0E5OU2iv4jyTGKdeLqg1r
xaFi2xhjVtvAHKUt0MXo4urQa4DOZ7exoBaHcrpbdUpY1wUp0A6rR4q0vaTWM3h7+NmDpNC7E7KG
dyBqU4Lv7NYsi8rLdTP6GUPGKsJPLJFUKqbooOwBAR1ro1S521wrNbDAexoLyCtZajG4YdkXg3HH
RN1319CQxwOk5l0JSSbTHvqt06r1aVTqOl5FPYOMkNHbte6JtqubQLdEbq+UbEi0dcepJv2I6jWk
kGtC0fuInTq9BZC+LvddWXBtw1xgqgNbjeoH1tvwVgLImaW7gTtjFsA0RXa+2bXVfd9ZcHTMAUtl
PgTuzBIeCULt0eDW+mRlAbTPV5ZoLRaowhi1Vd0ppFmZRNSPFU0SKN1nwq33gCV3w0GRpOO3Fuxn
ums3KVvUfOtW5ZArxKnw1LEbTy3nYvAiTYH0deukLYgTaQOoOzqzvlEJG2R42cb9ytFLKFPCHMy2
fnQCKvu9BjA6BseFEWSRyVQjrFRCy18GJRrcwEQ8pN+kbsSgnLRcS5lnFOog7oGD57CnlJICZxfn
Awyv3DK21T3U9Mr4LTKzjOxEXFUCbu5lP/31cYwGGarx0EO5TyF9AvEuK3Wo+UIxH1DjE0e3Uj8a
bfvA3NJVi3U+jOA2VcjhzBerzChoQczUUntjFyB6NyultJUBvq29cKxXq1VG8F+snNrpKipp2mOY
Fi5fJcTVZKG4j2pcV3jaC03Y1qRWBgaLMVQ4nfhDug6F3NRwUurjWFgSmX6eOxpccJ1CJSxUGUy3
b3iFPm7pu1C4g9Vo0tqaL1K8SexNBecwKxydHBK9WPK+VOSWpqoDxTxLKWHXDodYnLw4jBpZDmEO
MSW982VG8u4BaoUJ+S4ZN/nBbDJWfLe10v1eppzcxqmsQcZXjb2IjWOdjKFqylJeZaSHASoe4UXk
GeaowRy5IrpnAvPpNWCPuJ4DbDm8nF2oLaqZG5Aex5YqLi0CnctODdLOrdotb/SWQtqrVCA2pujp
McqNqIA/FnyksG4iRQIzlhoQ8E5FAIxTGNxwCxJJmKi5zMx96FpCdsvRqvo7Gxw++AXYQC92Yrej
16pKn1zVo9mqiMtugmcoY2OahbEDlV4oYbr5FVqtxgacNJwLsC5cHQZnZhlvlDjNBw/3SAnQKiTz
VoUc+3pXjI4qApMUrITWhiTJys2N0ciCNpFWvR6MpjJWaqUx586CTUp3pdZysG8iDSJhm3JsBnJS
YtMcNwxoAQDEC93Zp4CADOuxG/rqaUwGVqzGMTN6iLLJLFtzDWdgb6aks9emFWVd6SMcqagikxY2
Uya4WtD9ydwOzqk9H9Kfkg8KD61u4JAPbQ2Be0RAiPkAylcEicDRdXGMCRo6L42bpcAA0jSpH2Os
Thn2dpk5MdQsHWaDqO2UyVsjrMS5aXOjMm9ABypfEQJYtu1MO4I3taKrfKuPXZGHTYr94pWSuvma
xYaWhRE2nL3NYrfpQpFmKVSBQfXgXlGUvF6xGJTBdZs4CsyPQTa5KfDRM18i7vc+EQ5emjKpC8ev
ihTalAU3m2hnuaUDjhYpjT5wtUxXvNzETgxiniVsn0G1Fjcvbi7q5ZSl462aOvbg4TrNoqCAvdpd
Eim03JfJUKMbADlPaBil+Pu+wmn0iwExXvmC66m26nqIqnuS1Xh7W0KHHG6TQ9jtyqD9FDWLqkQM
t0cIcVdjd3J63ptelhZQuUhiBnYKGQiWALnLWK6GgtWpPzZ4mHmlCmy2X9ooJ0HyMhtdlHK7JF1R
R8D5mSh5e2vrRbrX9QpOg6zmjsk8JDtOtop1pehfbT6ZzIzQG+2SWpU/e1U4CkyXRem89JLbzi4z
QLVfa3wUr9EIjj8cjBsJEFPpJB1AOaI8RRpUyK4j4STfSgrClw+NVxZf6W4eA4cUwRh1DZ4pzljr
kkF4nY1Cy7aymk7ctJAdblfSzAFxiRVdqVB4idv8upFWqa9iFGogM9wWXXqTQ0CUrzP0TMWVLpg7
PGfuQPgvMRpWvusMpW8AzK64iq9X5fnKGfvRDiEvZgx7aGtaVRg5hWYiRk76t5HbEj0kccuGm7Yz
YBRcF039fdTbsV0NvfoOkuNSbC1IYIOhp4FEGYx5SYZwTAmxUCIhRr2KVKEUa9mqZr2BUqEDqhyh
iRGOhQpDdq6LJA4LAf89v28UuDwmhqLGO2kIdKwKnVCKzxXrImQuSYfAik0nWUknSZsrMNEyUPwU
MNtCpYHmHow7sNvWrATrdaO5NEXE4Q3Mmt+T5v97P/wb5bWv3g+h6E8NbIA/PB6mf+WPxwP5bcrK
YYlkojM/Nc3/fDzo6m+gieIpCb1p4LkQ1f/zeFDAuYaOgA0iDx4I6OZbyPn/w562fwMeFGCYyREY
0DM8R/6J9+87++Ov58NkLYfyHmDR+DEolKrv7Oqz16Yedzoph0jxLA57O2PAY8HnHUeuXpvAvIgo
G+7M1FK3peBQNxL6+Fi4Wf5zIA5YYUktoEDsEhbYTlohGZVjEbLWQq8kH4XnxISHjYngYXbg+LVj
85q2GMBC7PPgG0GuRYynwhi5jW/h5eGD1xsfZCfuAWEivj7UxpPe5c4YggCXq2GkyK5d62i1JQ8s
J9HPmmqD8KnRZMU96MCUXINgmexNaON6qmLG0s97tbqJuQ0cHK2bgwopR+aNMTP5bReXudP7Spyr
+Z6A4Eh/4iosit0kCsB9XXEVxUuNRIEbd9+5UOaUTQ+F0ESrrhsrUtpATXWqfwdKl8Vritsx80p0
NXiYs9RJgsQw+/3I7Fb36lLvo0A3x0LZ4H1ftTeEjgIYAtHzgwvh4LvcgKtE1DrxdS1QdVWqKPIs
Cvip2gFz0KuK2MButN3xcVwVQ1YGYEQdlKJ2t0aV1IbXwlDVq0l+PwwqfAUq27jSdWU7Ws2paRMS
Qop1XMc0Q7KgNHBLx3896pD5XiUG6O7e4Kbo7LEcLQZo1BoQXatw8WnfIOTv5o+G06hMgNiNJb1R
kFNVqf/PA8j/b7oKU9H2v8sqrN5+vtWn5u3nv+6xxG/iX8Wvf73rS/A38VFtYfo7v4cLzdJ/m5iQ
wBHaMDGGbeCf4QK8yN9AWwSCYBIlBHXirNYAN3AXKhkQdME/0BFk/hMttN+AOgBOBwhNOIXDCeYf
1RrIXO4f3QYI9sC2C/5JrgMM0KxGHmWQDYUpDz3aZnsN3FXnQYmAbRKGXa3epy6ewUKVyAHZdeGo
qDXc9sq3Si/WCeWVx6vOT9mzW9GTVtjgntEyyPPxHgaKITjzxxYSyPFJg2ZuZUaAXUu/oSEfoZOF
jCzJ7zU8Lqq2RGr7q80OWXRF1Fsrbv3aBXk0/jkYChK0H3D0EgJ4UygzVZ2JiJIHOd6rulRWUIjz
UNQDAdvaOiqgiwmsxoa3XMK2AP+B+n1CT+1YeQ2DRrC7T9Kfpmb7Ar+7F4DXNiivyOx+1Kq9Ztxl
UFoADNc5uRG/RXTd8r4L3Nq65Q1+fsYLCP0xw+N95EEA640qCVBgxh5x8xdUu3xC9Bdwe14LC13Q
TcZ6L5PHTtu72qNdF9DQDw2UWRQJqR5Q4+gtJArRXDyQ6NqMAM4AQzzu753studbCnSQKe9L44Dy
hzf2DqyJNV8328CCukSJtw3k4pFpKWFamMSzSjXUIgea9vDqzYBVdezQTQ9CfxN4DXbcXZsk9osB
AsaWGjA1XRVwq5TIiEBrnpTQgdNga7UsPCTYqClP4sF2oOVpYPd3pAG/fvwmBuOxiV3NL1q6trun
2BlXNbpkaB89d4AQ8WqAt55d7TpWPJnNjwiOha5beHqN/jZhmyGy8oCkymtZ4J80+WthaM/VCGq9
HcEIqDZuUsUEfbpPb0HTv3Kd7pdjJiESm7rdpvZjwqqDTr/ZUfc26IVfVRGI1TDA6MpnO4IQbJ35
okMYL7wIhQmYzKx0VfhGE3luKZCJGsHQ87Bsnw0JdZ3YgoZPFlRK6UlyKvH7Jl9WVup+gt5NSbKV
WUDUSIODM1K30uphhLQ36xuiZn6T1Ts3v6MVgFwmZKUZFCiSq6YFvmdS6U5eywyc/l4F8AfyiM8m
t0M8P/ZZm/8eYv+r2tZ0OP+66adWIZygJj4DGhlIR+ZybHRAolhJgx5j/k2FCYDT4UaCvSFK2ldx
w8M2Pkxvn7OYd/j9z58zkz92Hz4POlUvz9ILI+VJoxKdHs0YPGEohEAVnFYLwpczUOLnUWYl85JB
pUBnmBoKC6vOYcjXZR4q97ExQI4Jm27UvJ7DG6J/dbRynVgPFn+JOh2WBhAqqV6ZjLc4tP+buYNO
NxEXp9g96xa45kC6Gop/x1a8ds29VjJUHg9fr++MA/rH1M8GmXVeoLglJNcIPWKKTuLLsL/Rr6Kg
1z3lhTyPIYeNlbdE4PvYovg8qP7xq1pK7Fo5cp+jla9ddms4e0lD1X5YmNv0Z+Y7FqkuSJ+gxWDb
zoapx7rtR12y4x/wZK9DaSxw39GXdQzZqSWIxcWNdD7ibLvKVGaj6DCiw1AMLW+l7R4buCjhyAc2
UqMWNik1deEfIUOiKb5jZTuUDVZUdWFh4ITuVLngdeUVcPVYWI1p7K9WY77JawmlnHpkx2bVQnkQ
FiTwfr9CsfneBVxbwCJh7yx017RLx/d8PaaNcHZ8FY7SRRdhzOitqHz3ub+DEPA67z1zjx6f46tw
ooba/ZKu2VxO+z1WnY87wx+YWUwgvoNxh5W1g8HZul1pPpSXFyUIlyY4wxXQ0s4hRYIPnpKH2sX9
u3PLu4UPd+m0nE9mljUJuzCcxMYYVVh4tse/26+AvWxNfDV2nPTTuO8vAS0/glJ+P6FnY857yxkz
S8dqBnZMIBXTQbkf1pdwHoGJNxRPx6NEMFyY5RRovtie5izasbS3JNin7GisAdEzwnjXeIPfE+BJ
y78hw3npNjuf4CzuQddIJaX2PtyERWk2f0/6bmF/zM1xe6MaoaqFYWLUXgj7Cbk9Lzb/ITz5z8+F
vBo0R3Cq5oieLnYqNSIqO7JtifbbPd/mm+IIaVpU4sEyz7fOs/bUHdNFHMp/OeH/Gfn9JJ6dcKOB
vCAsediRrLUVP2gPJvy7r5Q7BcAsdQX9MwYe1fco/Hq3fMQLvM8XWjManjIqyl6fBBrjSWbKVSx6
zCGHrffPtv5mxoVHSQ3XoEVoz4WPCIVE6F/AvwGakHPOQgk/xRpPWnYEtvKXtkrxqIY2Mvi7EGMa
b3Q0ZIL4h9zUw1JeciFkfxh4tkl1KMvJwSzYkXfy0Ftwr0FGiNbfWxqPu9jSUT2NwoJGxTYHmC8b
2B7ljE2rHKVYwkNeShQ+/JbZZapCYKo3KBYhfsISCNAnxk3q16DCQIBZHCZy3FIQunSdfhhzdp2y
xOqkDp2j4zvcGwYuNohiCvC09uNk3h2ZYbGCVowMSOzJZd2GC/kDgWgldAsnZaFP8D9usnISl6Tv
w9MsEClkuRuvuB7CzPQcpBKBunRjXohLGBPWBPAzhjzgHA1YErTu4NGC1KiEwpgiVxo6doqKNlyB
qecvWeF6SRUd1ULfquMzJ3j31IM/ZuUuzqpXAxZ6SfpNj/VVw358fehmqD6cOmAgwaOwYG+nAUg0
JypK3YGhDRhwqLDlMK/p4bVlBKOLV3XC4RusW9+ko29RJQzB0HzF03OHDmYA3UG/NMpNUVTbUZGB
1sAfV7JgTCGLR4crGsNnrlbMdZwpSznPdGl8uFSmXzypSCIoTp6n08k+i05lJM0Yr3jrMEmIx5ts
IsC8X5zqolTTpxtzNtQs1bGyuiamMKxDP+a3qr7v08yzsWOKpkNt1IFYmLl0ZX6KS7MhZ1kOtypG
6TS7oX12yhjt4SQE+K9K8q3dNSdm6QEBUAEi1zu9T1/J2PiQn/EHZmx7e8mh4PNhtQD2hE46ijuW
NUGPPq61XY8Ik66tH6L0l+MCdE6UlxQ6eRBR+8WHnz2os8h43TbLvFpfc/fX0JkbjY2em0BI3KKQ
jIQGwCRjuf563850NLBvZ79s9mlsh8eZCrzKQVWco53Xu8qRV/3Y3aBJ5VWwDZTOrXScrZ5pR8up
NwPULlKHL32uT9HcMtD3AcQXxTbAgea5gIwMSM3Zjn7Q7G3f/hB2emcaELI3oPMP5jOgzbA6yj07
AkNqVK+aPA6pQp8L2i/9kk8bB2oiwPxAZwg+DxB5n22csmAc/cGmPySdsTJiAH6aRPXV7lWA751a
zOtyyOXAs/16KrQPkLprW/OaoRDdDKOfpEaw8IU+3eezHzRLo6NSVYg1lP1hEiI2v1VHtAqCbgOi
JdgTEzlv9ItVtiZ3Tu1/PfTSUsyS6zpJGIuiqj845nM7mH5eokg3HL8e5PPl+XF+Biq253GoRwNx
SMmf80v9yVgiB3QGus4R2v9gSURAVYYLo36KfrNRZyk1oIhsTAyMOinyyDdsJ6hXab77lOyWIu3n
vf1hR0015PMJcr1tB3hK9Id+GCGk++rkC0v46RE0m8ss/RCK1rmlLfpDWxyghopKHfgS6S2ERpdW
bWFHzF2j0TOjxNaxagLwSatYQzoFUqZwcI28CvbYV6XvZz6YjF9/rIvzs1FrBxvAAfBv+lVnN1Xf
aHRIDYYTkAmvgUFdIZSg6p9be0lv4OL8zkaaRUPHiu1G5dl0+MFZZCj7mD+nMuTX87lwHWBHnA0z
izFw4ktg7Zv2h6ncMAbNoYNmPk71RIjKoKEmnzW/3eKl97rE9l8cehZNeDdmY95hhsY6aqBPa8Q7
Zvwy4MtDwmzlHKhP4/WItDEC1cLuTgAEGd3foEtePBRnSzCLLdD5pKKdvmk61H6mnox+WAqc07n6
kOBMxwKdXgOtXgJK/OxYWImVQpz3PbAoP0pIi00CdfqvyQFhmdqrX946f402Tfhsk3ZC5hK4h/4A
Ph38B5vQtu11AlLZAPWSsm6BZoaC9AAoEys2ZsJWrUlXuj3uOjMK7KEMZP8dCkBonOShMdxn8PGm
IzStnFdDPmZoVwAL6qVSvRrd4ilv8fIfRKigNK62sC2Ec9AhydFRgFklHRd3zcVoebaUsxMomz/v
oN7vwEts180GjdOgvPsbeptLn212BitbtVNmFlOMmfg3K3qc3st1HkzabP+UADklQB93yewsQu66
SYAN6Q+wsPfj1npoUphr0sVrfGlas4NXQ4S5GFXcAhmM+hwDEnAOeIDGinka/DQXmYCfiw+zec0O
WN8BgqvBuPYAshzxqztxLF6GK/1OoBGUee8qcAE4ddr3hdi2MM+pAXt+DjLI6qK/zqfPB1Qw3Yyb
DhRWdKRMn4W4yxfuhpnG7afvN+cNGG7qxNBjmNa12UIhy0/9Jkw2zf5vuJwszW3652dnPOvMsSQ6
xupWI/2jDmd5kmI50+BvjLdw7Oa0RCjGZ5bRvgfrydpe31jbiTcFV9hFV75pO3wRLJ1Z+GIx8HA0
wnaB1cpTZ60rBBU8sz2lpH7dl98mFJ/gYvX1blkImnM3pbwy+8LBa/mgpNq+bq2gtBzPcRdGuZxi
/hW+nFlIaRUUsIb3PYKvtoN5CAmHjRum2zHDtoQwwaRusUTUuvC0+hBZnFlkiRJuNBDr7g/Vr/wm
D3OyimHsYT23BzBcvtkHbalfdfGlcDbNWYgBaaIWQ4EL713u+eAmweTZBOWFTQa9G4ikkCTUwnLt
aov6j9Ofnm8fE6LlUCCDOgrRZnMtHUrasm26Q5oMAQGJEZwBb6hXQG57kHH0JIrVX28d69LeMTEi
0F+abXzSZOFFAlieOvQH2SKS9hIO2+6DrcIWlL8BxONlNfcHG67AKZB9KfHz+jp34dZtbI1cC8GR
gJy7ue56srKBMJTF3sljz6Vy58IqukH+10Qo3NmuV3FYUGlwNsWLGMYLoQWJciogyapZO+iKo4br
rix63aEZCiZEYGrPlgFAj4VSqHFKyH2WbkzlqdLvY3mltDyIYGNeiWTVZOAMyijILd1T4Z6yqSnZ
Ucfysj4N2vaeojxsFWagAImeO7qnuf2t0SwU1S6vIqwvCcpX+M/sw6Ell9dlaXcHAZRGEb+1PPdt
OA9//bEuZXumYUDQygG29FN/XBVm0iat2h14wr0os+HCvij2N6Vzn7bg2RizCJYPorGrGmO0O7BI
tt0t7MoCgC7GtbkrVujULhpQXboOzmc1y4qSrMlbY8SIk25lvNED9GWQFyU39Y7e6tuvl3BGov39
okNlccItotz+qeVtwfZgkDYeDQJ1dgOKp1MXCGZskJBZA162dK9O9/Sn5TwbbnbXufBGj5sKd0+y
nRQho228ddfNelnamVzcHGcjzfL0ilhJNAiMJELEjrDaR7scnsnC69faJrmP9+4+hcFGaAWGB+iN
PykOFmPArMXO3sVfghod6rgoH6LWjDU5u9+NqsqFS3h3UBjeCIBgMWvhuH3uviItmzBefwwx7wnJ
1G14JOruYAO5CVrO9Wg2Po/AR7CDQgNUM0J/asRqs2rhDF58+p0PPSt54GPGqDsXOOph9lBB07kO
qycdQv3JapIrV9Ywu4ehRcCNHdks3oaXLieQSXE9AIIHP4JZoAGDDh5xQnQHa99AF6c+yEcYpCer
cqP+qOCPrYfNCw34o/vw9bm5GODAMYY1gWFNu+zjN61gla4kKa6JbkyCsn/rTBVPLbq0uJdSNUtD
bRfq5BO2eLa4Tg3z5CTr+gODKaMpTdhgAF0PkJ2lgYVHbbibwyaSDoGaZ/fxoszIpVlijvBje1dJ
nHN1nVqM0BrVUFFAMd8Aw55BNdKHpjUajQ28wLMXVEy+fb2yU9Y0jxBnY84F4LPIjSI2rWyiubjM
4PYhbd9tYMJiLzwqLs7OgComgX8QUFazvQPGS0Ocyuin6rBmXmv2fTS8fT0ZAB8vTAfHEirk0Ch0
1DmGC8V3qnAQnQ48hz9PEu3rcoRklax8Iu2nsvkGB4MwNe5K1KJTJg4ZMNkxfJwiCgn8wlxVwGz0
FlgHwEc37CkpbqNEvbHUa6BegJmSG6KUD66ELj+oZ4HQADO2Op/lFEhHoe1bQwfeD5iMOl2Nab2x
6jtzBAUDlRnH5l4CwjXDg2oUDdDW7whvj/Sl5/KwGlS/yKH1gRyrG2yPDm+C3LPuNVK2JqVrhepX
mnELIPgEtQ6GzAoNUD9qAvfnUlvHve0lyXUt46fehGUpTIKQlkMIKPeLMdlgR6xzV93oABoqdF3J
wosBZcuQABlmAZ8e1W+su6gDZrIj1ONNukbnDhyxt9aCFavtBrnRPrbNL6fQ91TAlsh+KVvuU1U+
jLn5WCTSS2Go6rGEhfDOWeuNBfuhu26AkJiQXpzq27J2wlJZj1Z3TRAbtQmuXjRebSihnX2vI74v
WvKS2hT81Hrj4P9DQNXHinpuAx7JyO808ExSsH44RERUDFTksCnsrSPPrPXArCCzoURRQh+ylD5p
YIwHyjscxVC8AU8rhi1oi3ezaEEzhUEecISBaiWbAXaEccKA/XhRcrKJSR+OUYmqdbltre9J6/gk
10Oluh8H9VtcdPssvUMHJ2ERSrRtIE3Dk3YfpDB/cnV6QFDBViDKLdhVG1UmNyVVwSlV/QFZjMCa
OrHj5dpGJSC75U95LR6LKg9tN/Wy6EfVHwdjXBlRciNzEY5MeFB9u63MZt/kzophMDpOIgjNOpka
X/ZJk62vtvA5JzCpBI8wky/clmvRlqGS9eua/GihmGCDXJCxBydz15UCW3K7u65jbWLGwAOt9XkP
eB+HN73+HbZEt9w2Vuhi+bkJrRI39auu8MvcAlRYeAZ9jvPIayOYEtu9Xzr1Gly+YEjv4la7ysx6
DW8ir2awlDCHaF1kNKgyZW3r8aof6re65iDCMlAEH1PlzoInrWE/WZP3mEZDIVo/s8s1fKu2oL8G
WhsB5x+HisO22QRi1nnznSfKLhrMpxH0MUO/rdkmG4+D9tg6P1QG/6Qs3cNd7UfctlBdMbe1DpYY
hZOGQ/wCdEzw6jSuXA8aeMkqf87p08DbQ6Zqq6azvSqDOrAlnkBMfCPS9UDQRLcRHyRn4f+QdmW7
jePa9osESBQ1vWqwPCS2k1TGFyGVSjTPs77+LqXP7bJpwezuAs7DAaqRbZKbFLn3GhIJHGdZ2kxa
9ilWmdvQ+rYf+w2ByAEFf61q6NoYM9cDjHH28i4Tx1C2vfKsB7dEakCfhDf7p0Q/g+jVgJqeLrSb
JBfBMgMDsytdHI5INQKip+/GJWpLYfVM+hFIRaBoccfwQkGwU6QcVeGNlcgv6vizUx1D/gD50M3z
xMq95n7wfRtuco6sJWatwrEUb7dIfk/B3Ey1aTXQuwYIiyLLbSWBNngmoVSMnn+n29UoAjoIka27
qXBH5TYK+lWvgJ7iBTv89iDYRhDs1eMbKSjsKfMBag5MUbnX801e5HihoTRaxQFk9OHVNu09nAZa
jYdRKsI0/pegHjPAToO8saGEcavSA8ys0je/W7XiZ1OImwq4mlKD92t0S8ud2m7U4ajqTyp655OR
OmC3AR6LWne/leQBpN/UiZG5nh6vSH+XFke/emyElQdt/UY+iOWNCpLflK388NdgvA/+Poz2Ufwm
QfuNZk9Z8t4I1IQzt9mSl3BqMaBdQD8NEXrR76r+WHk/4grFEsgRd+QQivkm9GUzKRuLtPp9i4NG
r0GnL1TspSdPBfsuE62+bE0NpRborTpi2D7E2HVpmtuZDLuqV+rdRkIJfecVrOLMuMns2KNWpHXo
nMtOGwPrLLY4vxpgnW+oiCYCvsI5IoaQP1HzFPRZb5WRyDVy0daEO4ieg1NkqX2+ltroJsKGzeIA
tnYPXkQcKiR7VDY2GomfJYK3KqY3L9UV/PUscAKcAP3P3thmFTy9EoC6c/lpmgXrq8dhhJiA3G20
9nGsgWYYyQ5iCdYUdGav4UmswaBJf8/UrZc/ecNLCq1tYfrooXIkJDdJc0zGADTeCChvxwv8NxkU
SgXfPFo/eXH5Ulej7Y+D2ZS1K0WvcflmpDVQPc2TWt5kICfiXY8SR2hq7X06iC4MxZ4MzJGI4xMU
cNOnb708QatB3dOevuIW57R4bcvRXT4+T21jlqjSE619gBaqHQbKDTVAlchjdyKFWbSBpZYZaEnd
Ki7A9R2NjSfJW1Fvtom8UVTozJSFBdq5M2r+oSrvhVLfdqCid8mLPz20gP0XJY4J4PThKguPk9CZ
MHuamOwFtNB0sFs19LVxgwJ4pCr1lTxqK0O8DQLfTMUSXuO91fhguZJbedjGwJVnLwGEHkq6Mept
Tw8wiDQN8tBU+0IcLJBpcQCOWKi7HM6EkGCy6sKwUlneTN3d4AfrLGzNQNzGYoYpuae670ZSbiNB
egy7I+TWiJDSdWSWXnvTxsgvYwJaQ3FHVbIyiEdAcFHGB1qFx3MKksr0Y6jELc2UbWzAlVEj60AB
A6OzioluRL21ZfBJQIS3RuI5gEzZCezTA/CjjPBZSp/HuLbk9uc0QbBMaGyvVjYkPqQ52jZl/KQX
KLkOOcAz2x4vo6Iu8F9Br7VX4VqAzmPruaoPRkvwK0CbZKZ6StrjkItObPyMpXvSUssTAHFpwTLQ
UmQUuufFaKb+TioeVWGwc/9GSQA+1rVNS8AswO8eoL8AZrVJu9ugzi0/u0lp8AgjFziAhFuBvAwD
3UUtdWr0agq5WMeBb2n1TxokrtAF91X7pIBJ6oX5Yx2o6zYUNh4AFSAVO7k3HCMyrZQucgiNt136
s32WP1oJu38YrThJV77Ru2L/MkG8iBQ1BA18TNwdbfxdq8WulySbvqt++sCI6CRaxeIH7ROnw+1k
8PItlEuw8nM/o1h3lbcfQlRxiUtxjCqN7xb4ACZKbOXaZCbhZ2HgXkHX0figVKmZpC3aSfcefSyz
ycXtwm2mT1G4EYPJ1EZtD/yGU/bgL2o+zODzDz9oV4EW3NRk3Eoq/ms12ENO34q1n3kJteu22YPN
85zKutnMno1lvesHdDlxC8vGykr9eBOOxMwDze5hAhvi4a9kmQmNXHMg6QqERBPGkKaOs4FkmTV1
hZPFhuNlNeiPslMEb9MIDrDsbceosclY2KEAUhHIx1WhoOq6lit9I8g/BaBo5ICuOuhC9CKkDHB7
hOnIKpvrdv1bCyyZhkMgzSpLlmurjg4K7lv5+KmL75LwoE/aKgpuRwqQlKwgMTMrj+BkOK7DdifC
0lOb3wGksrwAYkzysZxufRGerDr8S7F8VFxnrWF6/rDvKRp3qn+rgM6V9duk+9l3T0Gr4F794AW3
A1y7G/2XKrs1ZP9zyR5AYvZLwxTCXSqB2qJJLvjiVptr60grbsF9WoE1AAvW3qVNC1UIASdMb+ri
aBqgV3bBR4kJCbrHEXJb2j4vkTOTGG7QCMZHUP8Ki8AiHe48UI+J42kFL1or9v1nCDLgraI7fkvX
kB0zazAXkyK2sgDNDg+CAIWOFkFjB9CFqDwouiRY0SHHt6mwYwBP8XehWfIM5rrp1fQm9zvI7woW
GSBuhxJgPgi49uKoGamTTrKjKw9tNpii/6z2uNDJ/VYmP6bkIzHexeZH5oNNQ1HHSz9xTDmifBhS
cTN5ih1nje0r2yitkMRYEHiBTg2q/AmeYRpZ4QqbhbxK+1KhSIMfjzo/GGFuOT9YTwpFcifRCBCB
/phjsXvY4g7JI8jKm2jyzDqSdlm3NdpqNcb3dTu4hAh24ddmOGYNr+6w9DQ+/SVMa6OZBJDnFQ3Y
D7oq034VSdEKaPEPH5niCyI4Uc2uRvEzGYRHYPBW6ajfaCVde4pm5p60vv6KXpwXDYZdCpyZ5krI
+bzEihEM+EF4qCeQsZBeu/TpeoDFKiiK1SKc/eDqAlr1eYTRAMoSNrr9cZBu8FSzyu3sP+91u2iv
WPy2GCMB9VfVFTphFPRtgDMvzNLDLoWDai8CpyA17jTqmwCvbEhsQBNdsES8OoTpiXTvcrkO/MmG
xwKKPXiGl96uF/FdygxTjLahIbpNDkqjBKnUCY7TI0oMfo42QwbjwEBcT76/rlRQ3fCNwv62oyGF
KEW2iYCAypp8F/WGw5nIpaXSRShpEWASNXJR7oiTRkpKDIy+xXCaa5Ai8H21vB8zKH56B6Wh3/GK
yt9emWzJ6DTo/KNO9k1ttIHfw876mIThppMbU1U3JN3C80gSDnHs2bBFXtVph4MhAdhOsw0c4zlE
Pr36Ppq2wYi7OsyCVc8UPVdrf3DmZKmidfrzmG1dy3jNauHUH2dSFNDC1NJ20q6De1q3DfaSpVhl
ZsI3mVcc5cVlNnEgelne4oJ3rMofKcizxRjeqrG8zXMeKOYykkZRgEWdEGDlWSvtfAGKfhIgAxSh
wp0fINvhq6lT0MatC5XTP7hsCM6BEAaHgKjh/50HCsuqVzQFpXQRLy/wzGAybU9gBLaVYlZkk0i+
e33xLvP5PCAzh1GeoKhXI6DXTlYF6FZOe87pNk/OefYiBDBL310sKrJch5KKU5WmCKGoEf48XAk7
aKFBziuE5JAiDLyzfT7LLuJhjWAXL2qAvTM1ZdhXx6SSjHaGcPROCD0qvG0+Blu6qdHaioGKARlb
fpNRJLMkFPK5zrCXHxcM2ICplAhjRmBzmcNWEYjuTRCVOSrlXR2j4Ca9af/SHWY+Yc+CsB2RYtJC
Ec2tDqCK6CiASAorepSvBeAITeNxAjVNAvI5dgxb2lxPmYVmzBwawOy53wM9SGY3SLKvVb6itkc4
RZudPN37ee1opWhLXbOGkbmZaxWIy9DtB0eRE3spX+HkDuFYBTQgfFnON4iqjKqAi053BJ/fvBVM
Za2sZwLH7LQXv/JxVUvJexKPZa0ZrZBQv/PRrIRmn97+HAtwz43ATGA8jWvl6vrwljJH1rBTKBx/
YAvNpG5VguJeCFJ71HOUcx5CYdvxuH9LR9lpCMJMYKcLneAhhDDsDKPYN6kbZujzDryW3WVjYN6B
uORJsKsDxZvJErjqZCCH6t0R6gvW+J6tUldypcRMbRQoOdq7S1lxGms+Vk8+kGpr9Dn0obsjFB1t
r4zsrn+9vjILsJTz4TCJl/WNrus9Qoh3owUlRRMQEdi54VtsJvd0zeMzz3+OPcSgtirBg4kSiqvo
+YiapGhjzwMohboQuV7PZMLgH+CXILexFAdWYbgV4k4jMXHEFIVjY/qGDaI0PHfkjdX0bADyCb82
+Ex/jRs8Ji2cYpz55AVmlkzQ6pEoHQgDjT1BvqHeVES1mk3thu54UE3A9yGS/zGDF/8B6vSyS4/F
1H+PmlnMuJySvzCu3u2ApUQvNzALaV5SS7SoNcqwOpzXdsRcANeLw7TYouIagpW3Iqv8FdrOwOTt
uSfr0ucfPnGzl94s1Mo+BMZEohCRQE8f/QXclfHwRmEbQKRJs7Q7iHbMa+EGGx1VhPd/YIWydNid
hGeVl2hRQT5zDPtjBmUIwYGX+g7GrcJ9B0XKj3HVOPBv36Na97O4hdUpJyEWMx7ZPj8OZbxSmKtP
MelT681QOrREx287JVmAyej8xSaSmZiSpa8MF4qHKxTV+DmxvBNO4s8Je3KGFJk/BU2BndBv43jd
2d1GftbWM60CeBFy0zlz3dNM3JxzPVo+WU4CM1tQG8QcDjTY6tDzqDbpjLHDxTnbQWbVHW7/AcF2
cZlPAjJbbxLzpmlbBMy/ZNkWMpPe4XZkY6gOeqKdakv3jaOuyod/IGcw4wYuzrWT2MzOawpfqWiJ
WZYPaBPa1REEyFvyqrj9jW+hjlHzZnfpkwq5s/9PK3U+Ck6WFQQsT/ISDBZFL9RHXWNnfCjr1J2Z
bK+VI7ipb/OvgAsPbpwwJ2GZL3nRQLRv6BB2pnwQJ3Tw2l5NW1imuJ6l8dxol1YUPI/Z+BBQQrT6
zwdpSCA7olgJGMVGWbUurkS3hpPe6DezEW2w1ezkBqVRe7zn7NmlQxzfdxiAiiLkVFn4RgPTQhAS
EXc6oPqO1qKlUUv97HQgVMbXfiV/oTUOsH7hcvUY5nsKm0gKrkm44yPwheGjomBh27jojjrN7wSF
uhpU1PwsW1OfWFFP7Xru7WvZSonx8ezUlYFWNGf4S9eOWesazxuwJSh7XUOxrc5AScG1A5DDbe+i
w6P5Zvsq3fWA3UMy8g79Q+6XcymjT6POM3OS0XHfRgR+bB0AstKqvM/fAmRy8Bw8zeyX6TG2IfiB
Qv0fjpVJsaLufUpyRO0txTCrTVtBWcvq1sEXMAPwStl6oilEIJ1dj7uYYSdTPC/ByWCnWqpT0cPL
u0/QikLLiGpuC7SqiO7I9Ui8xWS+P60CR2cNWKSjJN80w5PQvl3/+wtwamTJyVCYD0w++XFTtwiA
CvyN/iXbEDVAS8BEV2H2l8/ehNdY5Cwbb1DMt0X3Yy/qM8RUjQcV2zJCU/f6sBYXCHXLmc8OKQP2
seurvqCnadkdoZwqVCpwCo9BcSOjdno9zuKJqijQngTNVBYl9tWZJiF69mM/Tx8IyfvWDR+BOMYV
1Zo+oXLOq1WTpfPlJBzzkfSgldTFBOG8W4gTrP2tf5NuJKuxIOllqpwsX9zSJ8GYryLspwpBLeax
hZVplD8Vw6lzmzOBS5fekwlkKSZt7xGosCIIDKm3NRRshi1kWHGRVTg7afFGo+DoxwsdvG2FNSrv
GkmICwrQ4lwQ7DbFw3yJGyzJikB1DLn1lgUyC3bWSTxmZwn+1MNXFd8CNT3KaBdV8lFrJDPOd2r5
KKKxk6nKShDfWtx1OJO6vHK/h8pssIwoggTl9XmoqqsmZvsmrWcb+MqBx/eN8RTDHIPHK/t21b74
9p2Ml8lNTShg0DICDeu9lSAl7YD5Ei15Fe67lQSX3sQeno372QBvXMkOcA348pGXYp84xaNvK7y8
4k0Bk7xVB4lOwJA6QJ47W3Qyu3SDQ/Fc2p0jWdUW7fXX4b/tzr+nnS3LjH6lh2oA4sQM3Ow2mT1r
pzTb8kZfjTveWbB4iKp4jgGIj2vOd7qffIO0WjIiKnZ4+hdffYR+rHfPyaKlWzEkZ/6OMP+Ckwi6
D6HuXsRw8B69Ua10NjBU7jur3Ei3wG2j1PR8PeLShXEmgAByS1GXZQvakHNUULYXmyO0BalVN6BC
BtukSPaQvYBzgORx9smlTifKlacBmZSVmiDKcHltjsSP7dl+ICMAUGLzAFVEi8wcm3o3jIAPxJLh
RAPACHhsTyUcP+vxbmqytZT1t4kB/Y9w6KAiTiNoy4VPybSV0+EuT4adn9Y3IRo+A9BwiiC6MD+D
HDUv25eSHbrJkDAFZxUPVeYaJEHIvhDEHuMY4EcBr9JReCyobF1fnnnLsBv8NAqTD50qyNOgDM1R
DaE96sUVIKgbxfc6S5rEvVLsiwBgwXzilNGWwmpQgAZMCWhsOAqdp2FQa4WH93977OEwliZ48Eby
Xo2HTVAGVlzfVopyS1DL5yQH4zD8Vy0bd3hY1oiaqBsXz5dWLhqfJs2xwakdAeEn5poI0EwPO1xB
+pn6kBAFyiTwu/deymPoI5OD0vvOVIerMURtCl7sSAfAj6TYFhLNqTzt7vqKzPnJroiGtwZ8llDV
vACqDxAzzhVaN0eYG9xCfqQXv1Q4SlMKBpz3EzLPnAxYuladxiPnS0GEBgK6adscy+KjjXBDTEFy
ALBZ9ng3+6XT7TQSk9F6G3qJXmBkhnqf9s/ixDnclo4aDQ0DSYMa/+yLdT6SsogjwJcwEh22s7AC
MiEDtyItLKMjoJgI0HrXV2pph0LoF0VT7E8div3n8ZpijGCsMTVHpQO6rn7QvW1U/LweY6EFoqNK
jxYdxjVzJJhBBYVEIThZt8cmfFPhBDL4zUMJgPGQSO6UeodG3kUN9LGNgXffvkxERFYNSK18d0DY
wnCRDD60nrr26GuR5anEjlPpQELgzlDGb6NqLej6x/XRXubieUjm7FZKAQSUrkVXYkINYQDSbMJ1
bnzveay6hYscImnwx/xGQYCXcb52NeS5tLYYQPXcGi+tG982uODDo37LZ2pdpsl5KObOWI6tFyoT
QlXSsYEYljTC7g742utTt/BqOQ/D3A876nWwaEEY4SH5UZt4Me8Mq1/lm/aIizDn0OCNiVmouvJE
/K9vj131klRQut6ITcEZES8Gk/mDp4RJJCMGQb6NwCKKQHUYoc7ZxQuv5bOJY2kyYj1VhdZh4vq7
6maiuBXlrvoDEkqAyKGWNTPHe4fnRr64uX7n32yfdnoPg1EUJfo8uMzQXBr6Jkm8VQhVA+rhal8q
LpGlz+sZsjyfhgH/NVi5XZTQDN+gkQ4A2nEY8EqKPzWvtlr91/Ugl2c8JhNtBXgEGlDmZWEFnVjI
eT98B/lKil1jPP3Z32c2k9ZkUTRGOCE8uByOyjMpeWKeiytzMgJmH4XiYEyhgBGE5bECHLlIMwt2
wG3+ZgiAYaP5fH1EC0IQ51PG7CV9ymSiZBgScI4j7l8Orj0AByf29I1rgVJiO62Ku5BPIV08bk+G
yuwwODd4A9Sw2yPA1znQnCvvy991h2Tl2eQH4qaNAw1MBzZJnK29fFj9jqwxtfJgbOHHEmLM0aZW
TbjupdvUpT8Ut/Zc3MRXw+t/mGQNrR7dAC4E7sHMqnYGrMsMr2iPeQMgOAEttywA0O32IQnW0vg5
oo6ZTZAnFCCpM2MGBUDLZfSktAEOWFrAkxthNiPAGsDIoZqLijbcNC/2SU1EASJumrJHE8yi8WTG
6VvGEz3kBWE2i1fBjSz1dWU/DZkVJD5wBA+jx5Pq4kVhplYGmTab9Uf3owSR6PoDsnlWgu749RVk
DpaLCWN2SZCIXoD5VPawlYE3Iazam+d/H0GCLCssJuYFYa9ztSR1NChGZV+0EYDohh3r7b/7bH4P
4jTEPMiT17cviiPQoJOyb+QnDUTG7lHvv/5sFPNqnYQIDTigAbiv7MXwIUqey5ZXEGEOjYsxMEkF
4l2vjKWo7Nst3U728DDmlgRgIJqXOCzfAY2BLaUjg9LDmTz2KnwRmUm0Uclz3RAkZa81xkxPg36/
6HkvUj+acq/AJVN5TGB6YHq9/ll3PP2CpTQ/XTsmAVGYzuJpxLh96QdJjqoMrFfMgbIsJflpDOZA
Dj2wdTtQIfdBeQiMH1XO03n4RlmcvC6/5xD5TeClAryaxib55IlyXgNPu8dLX3lQXqDG4cK14Ses
dyKr/ZC24Hma6QMaOy338U2QetdiM9lPElpGyugpe5xCVrWB/Y5d7dqX0U7twOHp7y5N5elAmX3Q
Q+IjakIES+NnvK7MFDS96zuNLT5fzCWzE0I/EyNYqyh7CGE5lbFG5eKuW1Nsg7RzIWhiHHnfTd6g
mB1QAfAOHDQOdLUBTgOjGmv3+qB4EZgsFwWjEQEpxLT5FXZXaAoBRxh66fw4XRgmx/O0UYvEw8LQ
8eAHpZk0qtMFwDapBq9ZvbRlf4fSReaWoQNo28pkDuWCCQ0olQXl3myjOT4xfeAsRORdG67adnV9
Enlxmct9BxfbTFSQGEYMOeE0WqUBNRNBdP4szLzfTo76YMw7qAlhLyu4NnoQE69Bos6ihnPu8kYj
n4fpJLi45TlmMYJhmJe0pg+BuYGzVst5B9EUXKp0CPMwUwZLMb33YMS5r5vcislnwLNpn9Pq8vD5
HYCZrLrJ8J0wfHWvQWcd4kLW2KhrjMapg8QmQ2dXabTtBM52Wk7231GZufO0giZ9jah1fsSTDBqD
KYTee7Pzw/X1ZJi3/rXxzRN8kgy9rJDCyDCBYqfchcVdJ8bO5He2j7t9Sw7Xg7Fv5v8dfb/HNefM
SbRazJSkMBANvnC6laUr9EVWUmqikRA4pLKJnb1BYJzX2J6nix2kBojnLGoOtCJ7iy8rr45SGdMp
SOboUAe2xoBixKbviug/+YL9D54qS+l/GpM5EeHy12QlQUwFTzNdt6gTw+UJnoE2eQnuPRPka2UD
BVzOFC/l62lY5pgMK5BymwRhy/6dFsY6A2U9wFrGSbYP+tAOW/j66vXmPyws2usqut6z2S67D6eh
KgVf+B6tv6/gch3hIQrmse0dsuoJx8yOX0xaSt3TmMzW1HKfou2F4zJHM0CCiXnevgZVbFZAPteQ
y70+xIv1nP0e0S2mUKgHZp/tqyRCHEdS0JYHH72hvB1+lQNEPXvC6XAshtFEGGmj4qLiSDvfIRC1
gUV2p5SHphJ3ub5LuvBeIg0nS+bkO9sQ82BOojBTB9ZhokFSoTzQKrR7+aWUUxMFBfheQ16jo1+d
JHCmjxeROdEaQVcEuOaWh65SH/L8U1InK5saG3a1960BIQkY0l5fMLZAIlFmkMzRBjpSBhk0Uh6E
zLcCCaDMNOjX8Ke3QgnSUzPjPgAtOw5c6lUgH5H7TBqszJc2ZTO4A4i513/QxaH+/XtgVkKgCK9I
KrM1g9nBWSpV/J7yrlEqs9DARtUORscrRS3n0N+B2CpJO8F7HLpT5WEKgrU/biAk4EzBy/XRLC/o
7yBMog5tBNGPHqMhOc5tQzQHSBtkzZfaR44kHminmtcD8kbF5GxJc3gIRxiVAXI1DbdyWay08vF6
EBZk+7+k+T0sJk9hD6+1g4FhiVs9XsO9aTKl5/hxRtFXk4U+Kgh+ICRa/Vr+cT00b3xMupYjeg5C
iPGpKO3oMTxDJ8un79eDzH/kcuP/Ht78I04+wNGo9BT2gNj4nb4tSs8Ws8y5HuLyrXie59q8D05i
+FXnV/WcfjhMqG55o5n9qo6tO3N/EjPsTDm1I+LK0I317nm6sRcfBSb4/O8nwY2+hAQjnddPhetQ
UFpjjdSENW1egP3OuVjwlmzeIyfBSj8aCLhGWLIIot7humg00/furs8nb0TMsUHAMFahvYjplAnQ
K2J/J5M7VcbIeKY/nOGw+KvQo53gz8OpC3+Vd29ws19Dt46zjzkpyAr7RlErCJU4rxC8f0MQ3gXh
4/qMcQ5anTkpILGUgwqNCKVRbMukMT1IH6hEsuW8+7ev0vN0Y5V8czWKFCXAlOk9ZAzBBdcgZkH9
fd/zzIjmZb6yc1kh37ocu5DOxwNtIK5A8CaQJDtIXj3yC/hGS4QeWcVbKlZa8H+n4TfaApiCC9MM
XCALyOn0CAprCrufrAH8FwEiLib51Tiw8t1C/sOCLsKdwJdJXk6U38GZ3TUpWVw1MoIP0bs0QDyh
Lzhf5OUrgjHz2eAnLgOjd76Be6AjYuhtlQCHex4U++Nd7eo2UOowWoWoAy7pQ2lC1YRzbiwkKKoK
kjhf89CfZ/Fapa/Glerj+lWFeOBXuJ376O3a5fB0fSMsHB3oEUFbD/1/WB2zICrIWgtGWGMjhHLp
9GFu9emrABGkQDgqUseZzIXT4ywYs1wJnWo/IAhGK2yDbK1AliZCplwf0nIUFCAxJg2tTub7TONk
gCYdxZE7vsVQNdEiSFjz6mVL64M2/99BmE+xHqaels1fyRC6/oDQm+3wTKZPX+cc7bzBMOkX1GgY
xgEu+2UTQ4X7Zw+JtAzn1fUpW9hHWJjfo5lHe/KVkqXWh44holDjoR9u/X/bcZ9PibMAzDc3CntN
zENMVyM+Z+2+Vn5hgTiD4E0Vm116HghDJ8/fdRFaN+DfeYUp+5/Xp+qyQMEMhfnY9nDv0GmAMI09
oqmZ1mYgQT1BudfeOqfIbKgBxhavqc8ZG2XqjTBAjUQwVcpDBmOEKrmrkA2qyEM48qIwF3ZJAT+0
1LBzQhzg+WCp1Y8KYKfrE8gLQs5zrTHylIjAGR3CXHIhuwD77cACr9P+szDMKZB7hh4mPcYi6G6m
adDFgTJ58fxnQZhTQOhSg1YllsWAZBFe/+YUVqYW/mHKsd8gvWolYN4RpoJpjP5l7GZjjHaVvJNV
ZXWf/+m7iuYxyKUEzzL5gsOtTFM+QgOxPEQA8ZbdQz5xPjuX14aZDzyzJCEJLMow2zrPAtlI43ho
ovrQT9iteafeJ5n2UxJGyAwETkI9uOdVEBZSol9TUAJRSVf9ZNik6Td9Ot6EKZTVC5hx9ZtIC93r
q3pxGuK3AXQHU2+Q34DmnDP45DRsc9RsdL+sDyIwxXiRo7k9OddDXF4r5hh0HvlM/LrAY4e5ICdG
iBhQRN7X+3g9rL0b6Znara18pR+Z5dsDD/a0OC4qa7NoPjRt2Gu1EvdNnCWI6aNFJxQfOu8ywQvA
bO0yAyignAdFyq8eHZ4k1jg3CF4EJm3yGnbzsooIUZFDTPFVh+rS9ZXhRZj//WTx+3byMr1FhC77
oYyHxv/6s7/PJNfgjV00dPMi4MEb/0w06Q8HwHzL655maUXmRRhCpwJwos54X9rFOQJxETdGlVCZ
1cBq9amqIwMhDFiDCMlnJfFSlZULkoB8VaAjZeCIkMAi//73k2VQxapJ+6iqDzVaePZw80a+lBZM
nOwIgWtb/6U9wnYhtctxBf9qCwAUCJhq/2UmT34Dk84ddIizvsJvmADZETPoB8Zcs8o5Yc/ebMw4
mYQexzBKtaCex+m5oMrHTrduUrNykvsIblXlxGU2zQl2GRHqHNCVkWeQ/HmCe/1UymCJ14d0etPj
XUx/KbwS2WJ+zAIgf4VgOfjQssZMUQxKk4AFSD+F/P4/bKKTAMxFBbaMg6LKCDD5k5kCcF8nvG3E
2rr+lYE6FNRmXBdkcJiNmur+UBFvag56HL/j/XQU2+DodfVOiJND0TSgenQ2vMw2vtQ4otfZKfTW
YMRijVpjF2X8Cd/RF8CXHqEq9SSSBF2HDPLs0LyuJwOSgR2veHzx/J9TCfRFqJeCp3LRfui9LvO6
ScYPpnAraX1ohg6rMpO2qHM5JHuDZ8qGCAHngXKJnUFYQAOw1vNRcOG1piVlOUhK1RzAJdBQYWg2
YyOudNSVZXl48uMILqaFjWpf7FCIQV1PhPkwY5MZ5iVg9ACbP3dezpOZTHmVyh6aH5OQQDMc21TV
17Tyd4XCueot5TTcSWErB4qoAqTfeSQjb71JmPLmIImN5evTho48njAnxPdMn5x5vhrRQW3K5kCL
nVDt0+HX9cni/X1mskYAFI2aZs1BqDfUj8wRMpHXI7Doy+9NczJL3/9+MoSobOiYZJgltMGnm2Q1
5esycuCxY/ebBLSJFl1jzpVgOQX+Xhi2UoJmowauFfLP6DKrlee657HXWrCMeIc1b/7mfz8ZnCAm
IUmzAhsMLcSyra1BNzgTuHQ4G5hAWYedtHHBXsqyCtayALIclHGXNP16ip/kiisAyIvCXBFyrzJU
jyJKBTEJ1JWylWS8Gk4DriN07h48mKbHDljWKadzuTiBJ6NjqgBtL8nA1sXNIYOCMowxSiXhJAOZ
H8IXB8JJCKYIYAy+AL1phKB35fv43rrDzzSyDRTdzRLUlvvallCMBNUJkq3C7KEAGX+ThxBb3gYn
v4I5LJQ4jMbCw68Yt8QKIPFtevYMYhzt6i488MJxppU9N+pMGeCii32tyj/kHBwrgXftXvq0GPB0
R0LCI+NCjk4hel56atQchtxorXRI7DLNn8YSOtjqcw8LCZ2Wn1QuON+Wha0NlhCqyrPOKqqUTL6o
Rp/ltdFUh1JLLWJUr4Lykmtu4ymP188teT76mLQ5i8SkTZ8apDHCrjrQ3ofCbVW5Ydp7ll9HlRmQ
5ANieDBUUxTxKJPsKybkaUyfMzHMUb2gt0QXqUM03cnC4gmm2vdthntAPwrQgc/i9wQmDF6VDu7s
JKF2L1PYrEUptbNUSUzos6NQRRylhomAF3D2w9I7E6ImlBBNkmWC+vz5mSV6eZz4cB06VAi9DQvg
1ATrY7D0F3gXeqa6C4FsyTn7fCnqDPIA/RIPfKjfMncn8C+h3i3hjtm8tO/he3TMt/FbAX+sL9Uw
YRWCizuU6mG5/u+Pz7O4zMGGz3InthriysZhUDZS99g3vLHNM8akylkMJimNqk8Eo0aMaDPcJDb0
qgM4ICh3s/6F/uzzCQZz7rEBQTwUNXQCQAVkyYca3iAqbY3qoD9SyDBbMlj6k41+JaS+csv7FXyN
q75xlE+yCxweHWvhbAFyDsqXGu5Y0gUioSFSnEweRku1FyNdq9rt9Z23mConAVgkgl9rwVS0cwCX
QHtH2eWx7TvZM5xIXGBdIcQYW4Y9upywi5P6e1wacxdq5Dgr9QZha0daKTexE37msPyha3gnGbiw
kFXieOMN6JeZ7rRmzWkKLnyBT6dVI+fb0muLIpUFhA/92wEKAM2N3G84Q1yMAYI3gQ2yjuYVuwnF
iPZ6+tcQX6pNDJdp39H21MxATMfej5zqkSf5d4lcRs9FOgnK7EBCS8h1j3iZdatmI6pWdEitaT/L
gFXb2BYlh4fdXx4l+nOQHgHqlrV6bqA2IvsKAureUVUeDBlmPTwjseUknZuA/wvC3PwyD6ROKqAS
oN7569TJb8PbDTmSX7Nip/R/pF3ZjpzItv0iJAiIAF6ZcqjMokbb5RfkKlcxzxAMX38XPlfdmYCS
c33VlvrBkndGEMOOvddgB8dcg77g7c+3uvEuQs6+XisUtVAnGFfhPerDXoZ5xO0Ac6LqlKvjU/07
qNmnirtOR6MMEaiRHPx9DeFA/R5KyzDQ3VIwW7nIVSJp+A88Gmg1zHZbGJIYlx0KRiU60zmd9IJO
uv+jLrKNWVt2Z6ae30Wk2cbK/SjJaIEv1QXwq4YEN4xV0I4BUduAAasB0FoIXyZrKwVbXSGXcWf3
bB61UdPIiAtN4N6K9+DYvcv71KzuRmQQNWR6o6PcmX+z+i/DzhZmjnRXpupUovKObfpQ9t9hM72x
TtZ22GWM2UpMxjGt1QExJjJCnlmBCdOJz/5J3QFhgpY0GpKmZzZvt8Ourf8pX2FgrcA6dF4A9AJa
jZ6SoQjvnWShMzy21cJdq1xA/fzfELO1Eip126CJhlJsGRukLm0WD7uCh7A+gi5GT19S4UVh+Z3I
iq2zefqn53f6ZejZcmFKH/LEK6byP7eKh/bcgN3RWSX8gUNnq3m4NZWzRZKGPCQjQ7C+zAF0yY1u
C+W0xMRN2+5iKmdrpEFmq/gDNjh3YCYrGCH8c18nPRsFsheQHm1ggfABHOn3rY23ujgvAs8OsYiG
lajXGJsIP5o8/zUokqlnm0tl9QC7CDNL+pQ0V7Jkap00lmhKVmyD6Ezhn9nXpvjQOQNBXm/0yMa2
dRG3Rjh7mgiRAIFzGB8hQQo8YNNTIAvP451gFnYNW+M9XrNWsvub6+fyg04vwotahxcm1E/g+u2W
MGUh4Unb0mnZGNacGw9T8ZZGQl67MTKgHjq9+VeyRXqbvsqNXfbn1XcxCKVUtdSbNnhXv/v0UYzx
diXPdZACxdw4t8+rjRUizw6TgTVwlZGwEDMfKmHDhxB9V0LYDcnVxhW3NXGzo0NLNTXVWkxcHn7X
szNXfkj9RlJOVmMAf0Q0vFzVRRkqZIkaJj5BvtM1uy4eXkksinAL1M51x49wfnlS2GDqcLFpQvkY
tK2perAbCiQ4J6IJLidWHWPjl7ndaOM7T/xTQZIntUtdr/RM3Ys/IzXtDT8drb/4CmgowykZyeBC
tj7JPca5qNWuhASj2eMXGi37YOlWd2B1gv6NMy+5UL9vGpohTjkSUJJlW06Ossg3XilbUWZp0xio
SZNEiNJnGvyDPqj/A46exu0p2woyW7hxpWhZAglUN6t9OJDBDLN+k7On20HW8yPYt6oEL9lJUvX6
PKnkuKyZpyM/AhgwOgBZ/Dswyx1DVwVNfiMlVlIb2p24VzaIr+vD+zfw7PgcGljVsgiBB1QitIeo
/CBbb9itEPOzcmzLQK8QQoPiE5JPuFwcK32rNLx6wPw7g3PorVTXDSiuiBKDcdgPHawic5vC2Srx
+pf/39ea5+sgPvQVmodY3pBv+FX9nnqu8DYMT9G33m6gWyLA9wlE6S1hoCUwfMojLgY5W4wlDDzr
TsO1E37BQ1V+oUZxSGFNhfppDXVegGt20pcCd6X/QlF97TPKaGNJYOijuT3XQ2qGVlZ7T6rdNlF2
ZfmT97IDOtpf3BMXURaqf3GBXqAE4EtS44QMoMTZ3YmQ+S22BJVXhyOJEMWfrFjAyL7ecUJRVUKS
Yyo7vzRC4angDUxDtmjfa1csvCX+iTLbXl6jNMFIYnwwSTyI/BcTvok1hRx+aAb599vLcnVEsJQQ
0WdEW37OMC/DqGVxLKOWyUtLhWtlLUPKFMS522HWSkMyOOwTOgdB5kQ1eKD5epkKqLe1xSkNgnMO
UawUyzGFOyp6aN/UakupZTUk5JehWwe87wKFKwo1FVFGrdwad60PJ5RugBJxIphBH8NFeLTTYgvJ
v3acoDD7T8jZh2NeSGSgYys3aCXDg8lJ7T9l5RdI2hv3y9bYZqdj3ZTQxFDx1cKYHAO12g0hZrBz
EhAAe/1HOmwheFYLGzKQv7hodKh6z5vCXdz6XjsEOPKzb3lV7hveI73UbJ01p9JP7kaYKnZVDo3p
aF9IwUaBeG2Vog4lgi2ADAT1jut9V/twRuUlWgmhFh2lSgX9vEc/beNVPs3aPLW9jDJ93ovUFs6u
pZZH1dQa+cHS5JdKMicJim8Ci440V+EQO5heo+5vb42tsc3OFC/xgqBkfeVKgmYH4wnNaniDbr09
1s4UkOsVXZNkBmTFLO2J+5pUVUIQpaCnxocZKzQjktrU9NqI2BaYaXVMF9FmV86IgmUSBWPlCmN/
bHUUKTWY6fLP2zO3NiZQQtEpg9Y8CrKzmet1gVV6hVZWIPwMYVtYyIoNPzQDMpDHnG9t7uWYoMOF
mcP6g8kQ1PSvV4cfjJreVXr0MEpfbXmqNLhERVuJ43JI10FmZQVJC1ihjFH8IGqF2cdvUQtHEV+B
6+2HPHb27fmb/rHr9X4dbBrxxXqXhAmNkyMYhWJlGP1M/Q2ZgJVq0HWE2Y5KOl0KuOjHDwoNn6Uo
eGZda+seha1kjj3c7Dy8+WVPPxdVuBV763vNVocU0qbLWBjDVNKEbqx8yh/b0uD70oIhp+Im943Z
QyAcKqG3Z3X1E2LtAw+qqjJM4a5nVUGNWWhSOXoQE+jEwX4rFeANTSML2pZ7cUuJYW2UqKCjiSRN
LV15Nkqxrmoe4QZ/4CFcQvzc8MMEHKW/WSqTCp2I9qOOdGG2VApZiwrep/FDXOumMnYQDco3krjl
6Quw0ZQkipO90QK9XHVhOwgtRlLpA5AgoI5hzvI6P3i5bOJvrSxk5rDJ81tbo5AnAG4PlwtyoD/v
9otdEI1tPyqZED5IyICzQoUn7gg75mTI9g20fL2u3Xmh4qDv89V48o/bi2X5hqOEISoMAEAWkpFV
Xq+WCu4dXVfS8CE4iZN9lNn2ZgrnZgfmMpb+VZmQvih36u/bYRf5A6ICKY1ihA5RUGneS846XQyZ
7gUPbdo8xHlhRTDXYW1id1Q8dgQ+M9H77YjLgQJqgKozQVoCwpc+rz1zEquyoCJH92uYBfPOyGUA
tOPM7pvPhPlWI4Ir1cj7Dg+guiCwF8LO9ARwjfoAj2dP31hui43z5/dMugngnkC9cTbxjRfEnU+R
ynuDAIfrb0E6GApsxzeGvTgNrsMsYZu0jWqYMLtDh5GkKDVy6UHzxD0JPEvT2rOvamctLcwKGlx1
DHSXXFv5oB5KWdmlhWLnrEB75fX2z1odPPT3gS+EeASUFa5X3cgEXevLFC2OJDfi/qw2v/RNEb8p
pbi6XjB0KDdDGV1UkHLMu4jQW6IlBxHOTSIFHzExmhF9jVgbH+petirRrTTJIEx4GgVyIPmmf9Iy
PpHRv8SjBua2yzeHMPSD4NVe6+adfgDm2NKG2KY+N6Iktwavt1gpuEXVnapQ2GlDspHXLev3DMXe
SVECvAARz4LZ0TzAPtmrVLV1i+C1UgNDCku77Ya7XgPrrH7NMnZOEsHR4tKGyBKEZl9kFU6ewD4M
ZzXY7M4vbvvp5wBugJ2PXjJOvOtvDlAAI32gtWg54TosRhgCNIHhHxkgAgPAhP4PKAhA0XSjVrSy
8REXGx4io4Dr6PMqFa2jvO4Tzt0+FCITBQHHV9G7bmGw5os/MyW0xogcRc6fCuEByu4GdoiR4SeS
mptj/uv2yl8e99M0XPyc6Wi8OO7DIu6FOu64q8LZfugSs8x1U0NvpeXfacqMIATJTUpNP94sxKwt
SKoC8sXkiZ4yh/h3tRgnEmu520A1tgR3CobHoOVUVt0OBhVjGLb/ktXElUvx0LWfGwOfcu7r7QgB
dxCQcP4iWYBI9fXAk5HJjQCpdNf/pe10YqDp6EzuGz7ES310yLa6SEvAHnwDgWPGOAGSWoKYi1zi
cpDG3G0rtsuoZA7DtODSoTc7ZQCUK7B7pbDkiDYGeDSP8RDstpyolgedDHQyBo2vrgNwM9uDrFb4
ICd96/Y9BI/gaCZ+Vt5WFXE1CBa4RJBBiHiIXM9s3HtyOQFu3FB5U4TElnpIvcVbFsAr8znVuBRg
WCd18UWqIIakUnNNRltOzQNDb2liNYV+H4ej2Xad7Ys0M3he/Rwl+QBcxVkOioMcboBspoz9ehUp
IlQ3cYyAQA2lnGmNX2wfrC21Y53SugGu6FIO97gCjj3Ld23WbTz6V04OxIJyFBAVdGo/zGLFopLg
Z6BJzsXeaNX7vggcVUlyk3INFDpSOZ36QBKIg0QQpyMJZG1SxQyT2vJJc1CzrRRmeYIqIvofSGFA
0ZmoOtdjR9NAyMJRaoGDje9BmrFGA/W//GNqxqq/ih3Dk3rjMTG3QICp0RQTQMM/9/QiU2ujNhN9
1LLc0q7tgsPPBXoXbl4agqmdoq8mMYgDLWJD2YeWboVbWIi1z02QsClwBJFUMj80AHUU9bT2Ac/O
YawBgct8lMxYP6abMMPVrw1xfhlIJ5CmIYt4PbvSMMD1s0in+4l+DLZgxEe/h26Xeu4s6Cy71a59
3xre6hdFIRd7V5r+zI6HqpdTtZMV4NxL3+yk30z82Dh1VycQOTboHBpeN/OHU+N1ZaLnrMGoshdf
tGsThXe+56byoRnSr36cFJud+n2rkLAEjU0L5yLw9MMuNiqVIrHzKKsAqSxesrfEys/0PpuWCySQ
eiN53fKqWsKE/kTUERRkcNh+zQokoUpH2B6hRDi5hH6bFEO1Ay/M4BvchkzRyM6J6X+/Pb3LkxcF
ZQV7Az7i8JSap1hSL/E2bWsg01MYfSQPkgdQS73Frp5WwfzMu4wySxmYliRaMNDGLXycsMhKUhA9
+uwTLgHQ0vW3tvwyTbge1OyYiVtUjrkOJoFWwBh57J1GI1DElKyc1AbLPTMppanOdYKBYiJuOmkv
3ob4jBejnRtjhm08emWJ0YqTS9doFQ4cs2ILdSgzGQwP5i/WaFP0q1CnlGUjoxtPpvVvCqIw9gue
D/M8dYzDhkLDsnF54iRFaWbNtzZ6ub1u1vY9pCzw7wB7zxZ63lWdDwktQ+x7hRlwHNr3sra7HWJ1
0cA3eRKtI2hSzo6zvo056WShdVFWPvSlDuIus9umdMIhMAHk3gi3ds5M7rgiQTTwtqafc7HdRTEs
tBAahK6CBHuIAoPCkyOEy0iXbMzd6kE9cZ0VlOJRsZjfCXUJPprYY2TcKX8RszZwxlje79hsLc9o
H1hj/I2uI1YlqlywwkIZAenkbDqLDkK0QdqBZ7XXHqUKQCHZKj+rO8Vovppv3Sm4y35u+amtjxTJ
B5KuyYJoDvSHDg6EXHJManf0PoNDdpg0LNmhf9ReFEN0xJO43+Krra1+lJj1/9g8Lzi6bZnIIROC
FhIL74rADE35XStbwuZrWxyVGPzBZ1QXdNWq7Vsa5GLregExKtqY1H9I0fluieKEHK+uakN5Z20z
gDxJYDKBz0jmezrr6jGLQrw9QryuqPrJeGfrJbzEZd/y2y3swOrwgFaRp1SVLKThR6SD0B7va1eI
uEF1dkdK4A+Fu6SLjo2g2vnmllg7TyZMD7rsqKwtAdMtH0uNIzXH8zU7jClqdkbkDAXqmCZigx5l
5c8QZOP27UNmdbWoEMiE3S00JeYZaVulSQFoTuOSIjQavJnj+LVU/s/9aOw9VFBQLfwj1jQnS4hZ
1+q5AqaSD4EydfyiJdiaenyIk6cCDJvbQ5put9llC3K6OJW0p+LR/HRhuVCHbQF82RhnO71P9xBv
tPSGGBxib6x88eXCDrRm4/hcS5dArCEi0NRo7i8eV4wyTY5ED1vdHMzhm3rnH3GgOf4DfDWs4HEL
vL2yYCQR6E5wi9EnWNbGfCHtgk6t3KJ8Y9XPAVWp29O4PiBoZkNvFAeYOr8QfFIUXTFhIqgrOYop
fo7vgknAujhMpAHBCrc4o6tDAlF6KvfBAmXeH1OTKvJ7MtWXitFMkI+pfKuls3KMYI/peM1PltYo
L15fckGsVaJAm8Ztj9DQTl60Y1sb+l32XL2jXP4jfWm50b40P4vPrWN5dXAXkWcpoCRn2Ggenn4h
3iSdXppSsCWxtVKZAhfwIsYs75N7uJOBHF+5OqmdrIwssUx2JAdkJ0+cuIagMXruOf/Cpz3cXiwr
xwge9Nhr6O+rUzPkel6B1/ZCePjhoS3BImIyatChORdvoSyXSCT0nXF5Iwz88tjCgq3W6qJPUH7D
JiOVASbpPZ4lpv4kP6nn1oof+nvRAKNZtwTn9gBXaifg7KB3Raf+NyTLZ3PbKTFroQ7TuKo/VT9V
J+xNL3PywC6eoKNnAwyfbz0u14OCqsfQB0QfZ74j6ixNWqqC26w/jzCuPAfPSKETw/sgRmzRaNNy
Y+0zQoEG+AwktpjoWb1EK8lQDZBlg4QIVH50R4QnaVJsbMKVRBPsJ2Qo0iRut7jKoZ1cUBrjyumg
aNfx3AgztyA/xU1M7lr2hXIa7m8d5S5pwdHLlYCPmEK0ToLuPg6mdxdFJ5ygY0x9uw1AKlC8DmrN
4pOe8BeJjMeUlPdUFfYtvCsMsZA29sm0Sq7vpml/4HkL82INMzB74ZZqWYQA4cpultU7b8h3KJE5
0RAcY/nJz5NnRe6duicbR/kynbmOOp1NF6k9q0hY4GSV3ah6E5XoSEoUUFMoiXlnRSmdNk7sjd2y
PO2wQ0QCIpOG/6FHdB0xT2majpkng8XEwbuJHz1q9XcMOkpQjx3QkhQEY4tQsVSvwtKZNC/gbwo5
JTLXBumFvuljHUGVnb+P7ehZSA3dlPZVcdTNxlacalcWR2qJ+04yN4vVy2V9HX36+4tJlhu4ensq
ondmZ7vlpBlTHJGwNvsRbtj6p8cdkZ71w1bgtSV1OerZlZajEUs97X9HLe3j3TRSste2Punq+HAE
wulNgqrHXMAxHVU50wJB/kOOgbOvSaHDrdmpWWemYqAUZYv7yj+2fzu1F6Fn65d6Ch2HaWrhPmBL
VoiOr1H3u6zaeeIdNzuLOc0ZfItMQI63sXdWDhF814vgs6stECBb6Q0Ijq6XJVmJ09Cz533UVm/n
DtSkvX3WnvPc2nw7kpWzQpfREwD0VUG9YnYYg9vlFQAoyW76NZj+PnPSnVo/qGfRyexuD07Dxp5d
XUgX8abfc7GAKSRxiVYg3iAeI2pzbij1ExoAcHrQzbBAEdX7oSCPUA+9OdravthtaUCvFADBRgRB
XUf+h3LnvDcw7WkpkUbiarT86aX0rvUTEz/spBTjYRSiXdpARMcLHj1yl/t3mteZDOrlVbNNQ1s5
wVCoB2AFDP3JI2z22ceIcU9vasnVzp2tOuO+jnZEeVDNyXliBAF5F8oHcctJZuXG167Czk6RWmh5
1qqVhFNkSroTNCQM5VBbwi51mLp54a9saoTTJ1k9Ebzr+aYeB0X10oBIbkSoVafvioSejPAeF5u9
p2VNEgP7Ax6UKF4sy9Xsk1RhPflzPE7HR3qG5bOTO1Cs3m+s5JWdQ6AQOGEy0ApY1JdaOHx3DWuI
W9X2VEXOTRh7S4ZcmOous7Md5C3/IiISDAKw2lqnUiyHsRtihbjjR3WoH5vvrRM+eEZmx/8FC2xa
erMkAm3Cf4PNjsMigcibmmjE1Ztw1+aqIaD9XvMttbe1HYBUF8UyBQaiC8CnL7Ax80uPuPUoGCQS
jnU/Pt6et+VzDJXGixCzIwcKtwVKVD4SE/J7UO9KObK42llEeR38zW+0Om2o5qClDIQ1uCfX55vg
F6KAZorsyrEzMKs58YMKgUeuYD1YQmDqj6Md2aG71UH+kzUvvhcALFj/UKlCO/M6MIGPshzxWEbl
MamsSj80A2j41TNEP+zKjh9YbbepmZ+0j2LARTr5o0WPf3N/EzQD//kVs5NFVXpfk/xkyk8CPHJL
M0ohsBA4he3jF1hZbcBRwEdq9hfCpQyf+SL0bOaBe2WePyI0gz4oqGgiibc24JQ435rj2fNaiNU8
8zXMcWMpgw3e/G4yKIxP/Ct/8c1qt5lsrp2cEEolqGlpk4fV7KNmkU/zWIyJK/u2DjHbYBeYoa1Z
2mkSMwpDq/bOU+UndTdDrx1voF6jyCRqEHCePyJkZPOE5bgjlElxBLzv5j1UbW5KJkj0hzTfaNiv
lBXgHgjqhQwUFDo78yL24AuDJ0DuFeKYmhV60S4eU6eQ6gNpC7CyUcgmpcmr9hBogXP7gFjbszKw
RihBAfoDDYHrrRPC3rHhHkJLoncQy59+Vdky5JxvR1k7hi6jzI4hX6urUkOty8UacgI/sAf+PQLH
o04fQ1C5bgdbEiGwGxSGCiFKCXiazgGbIZQK06IEeq3texSfKm42uNk7Fu5yH3T+sbZaJthKRE1V
Kdxx4Btzuvo9L37AXNxl7AgfIJUouqMGI1pRF15wgcACBrClrDLjMnpooujU++qh0LdoPMvgEG5U
oGCM1ato2DqzLwq36DjVg7TFRu1s75gftUN/HE7Z41b+vEhnp0DI2zSg+9HYnWM/Aq2kcEMCeNBX
C0OJfIMVbK8pwh7uGKYn51Y3gLig1S+3P+/i1pyFna2lRisjRU9QQvGqwAg8CLd/3g6wRAUiAgaE
CUQ+DNj27DQNuzQqJE+pXdnlJzR0E0ew/R3QkZ4x/qoPCdAAkdlY49tG3IWI2yzu7IiVOjaGWY0C
t9xELyPLj0rGDFTj7mtdsYeytHyP2TT1rHHTPXkp+zmLPX3si7cJ8JYFGWo077gjuF1laK+AGytH
Gc+xAJ1D7zS8oTJNbWR5FGVOC0e+OeyTs7hlS7zcvdMvwa4FfArthUUWkXAVJBilA+EThqlJIdo9
6Xdyz9+VUesNhfc7GkAGXO5/imN6loT4aeMzTAvo6qbDD4D+LjxbpyQGjdrrqQA0TBoqiCThHmeo
c6jvvo0ymhPsu2dh2zJ8ca9O0YAemuCnSG3nB3A25IOXVZAv5U7v78J9iXsVjqeVg8sGPkBCtC3T
t7aDLkPOdlCdFwWve6Bea3uI97BVdaQ9N3CZJ45m8F+5FTpbHMa1swIvIAoOEN6dgLdez6nnAUnQ
BQzAuGOIypF26Bx0OXZbR9KyljDNpixD3meC1qCWfB2njMaejDrK5FONCMObMEp2f6eb8g6irGYA
6/WtGvL60P4JOQdjJP4wguWP5RJNakI77RAfJPu/yIdWlyVEhKCTyVRFnt9qAh9oTVqghWq78XfZ
CwwioWnHThTYq9qIN+VT/mQ5i33wb8D5LVZ0TCt5SyvMJWrIo6U6Mlo4kUF+ZE9Q2T37Fv19e+st
kpHp611EnF1ddeulrPI9cAiT58J7UTXYNv+6HWL1eEH/RJxsbYARnLcZaJOoGm5nNN3gPvnHwRZA
DHt6thafW0+C1Y0G1OkEK0NTY55HJrlUDl6LdlHf/FAFyWhgVPoXw5mSx6lVSSbM4/WCp5yPk0V3
7Talth/ZuM+D4jEWWovwcK9x6U6pVavJki/Ji1HpgeDAxg9YW5Ywm2ESGDJgW88L0Sq00DPJEyHY
JcenvohQ7abke1uJX6kW2Gl5kDqwKGTphGX9jTfofBfh1+3fsHgpYNlofwwFFDAlcMpczwEH46gF
ghit/SY0me87NPaA1QeZA1S226HotATnm+IPFwgWCUia51UWvdMGHeRvDDdzs4Z+K0aQ873fYnnP
pQrwV+IM4SevG3uQAKOA3z0PelOBP1NFxFNQvVf9K+f8rAfVvhzOvdQY4BKaih/oBhrOI4RTiDkA
Mcb5az5WR5LKP4qRQXdUOcsasKV6ZY6StFdhTtyn2fNIMsMn6j5kGUhsTDa0tP3spNe8KU0xhTBw
LJyjCIfD8D1Umge913ZodZut9H57XpZlNRAW0PJFQoj2C3bVLHfpFaLqNQVeRYSFfWDWzJykX71n
CODtWjhdfL8db+XQxVrDSwlq+djJ889QqaXs1aRu3Q6kUiqmr3KEvnlMLKlD0ZBlX2ULmEcmbmX2
azv68vNPu+EiTQrbJsmA9wPvf/QcQUgcOuRHKRbNpHiR6sYUJM3w89wBuGUfsM6QPP0UJma7Rdtc
+R0SWqVAcQI3gJbw7KTkTaumNMBlIMKYM+p/StUG0XrxYsP3BHIbq1wBvnlRmxoTXZKSMKhcnMnP
hGVW3xW/eRU6QRxaFRM2Koqr47kIN5vXmARNUMRRhdK4aOnZVJPe+nQrpwTaKkizsHFFCfjl60/H
CfSykH5VbnKCiTNzKKA4dr+nqRE0QKjxbyGcj1tDfEe9dAsmvzqbYPNBj1JFljevdQ8j6f0owsWG
XwBssS998JDu9fBFUl7r4MOTzl73g2FWGw3CMFGU7ygvnyNVc7OIWKUegqaqiRtt4v9gp2eHGbhG
QFUjzZ6kYmbZ0lAkXVwmbeWSgdplKD0SJfkZjli3Kldd7v1OE7jp1WQXjuqJQ+s/yYEb5nlm1Er0
lSS9wyPRyX3ViCloc3EaG7RiDjq74MQRJ6IR3Gu0d6aXe64PJlWTZ9oIRh1mNhYviu1V6ijFbzgI
mBWUHko86NrilxxBbxWAVk8xWjk+k+azKY++Tk2GLyQJn0LxKA+x1QqaIdelwfQUVoYemlPxh5zD
AVA5Rj0s6xR+GMJT5bWGpscmL5itCuF+jPQ7dLpAdHtTyldpLI4twCgFHnhg9EA36eDzyBT5Uz1w
Q22+8Vp+qGAKHQlwaU6gBZVl4EUVx4C0T6iGnfyy9EGcC/DODfA8Gw1ZR1/fG8xa7xyJ+pbq1TuS
lXdZ01l5xw6i8prJLyooRCoaD6EMDJOsm57/i8JVEr0XQZd/C5gPpRD2Wa9YpQjwZn7XdB85VIxF
kj2xcjK4VE5DXNzlcFpWtb1W/i6b+w4vNlWAqbWaWUUlHpIqths9sXoOiqruVVjdEEeA2S9XRIsK
qVPL73EClkbAzYJCrKHz7vUU7kO3j+o/Zd/FKkPD+E+jbeINXG88eSxrnctl5eaQvyDhsWTktasf
xhiAuDhS92n2UeXcbJUjARYdlhQHiFCbsTDYMGXdpzKzAg0jiAqzAWO7i+2BST8zDT6cHd5J8Cek
92F/l0AYRSjxRqffwmqYfKidRBuNkMKozB/MALHhdOxEPgSLQ0hc9/e4b42En1KV2IAwWLzzbSEt
HJ6cm6g3YKMFBnVhjB0WHfinnRhDuJP7WOqBVQj6OROIVXNtr6biDy06Q2TQGWRhJ49AA7HuldS9
LeYPKo7LvCuP3jCao1Ibok9RJ8mdMNIdNaCnXspe9EDesSg7eFALuT33f9D1i7kHGWmSMUaF+E+x
6OK+qoQgKzg0Edy0qsx6zE3gql2GhVLRxAkLfgBuu0VlWg7gAZ1GwE19V0awnGuMsfjVkMAUSmr2
6p6Ev0vlsYp7EILFIw/bnR+ikk6/DTneAfArTdMnvahNWXyKwoPY5UZLPSNEvkED7XXsw3td88w2
BzmGYbe37XevEB7pmJxLGJ2OPUVa86WMdwlQE3klQDiNoTsaQf6LWxHODFVEw7/eqVS4a4h6pPrn
7Zlau4DA3VIhnIJkdlHyFXiQeJ6Eh6NKn3zfx+f+fTvAWsYiS38QDBABWADjlJYEfttC66Zgg5Go
wwNn2V0YRzuOHSeV+g5MWYfDk/p22CWgCxc5ngfaZN+HhGH+8h5E1Y+1CCr51Ih/FQdipnZkQRpp
0t30Tb7DIQrmR2BvwSeXtKjrwHNatcekLIdI8USr6ezord5BEa990E1UX9sjxVO8hSomNYD/xbb4
b0AN4ko9DUNHlo4UEW1vMivkCJBB7KQAdbweSywvxR9yl35merob25d6SpxVaPHJP8RINRpYHelq
azTKkxo/+uxOoOdKjc5lP1iyX+95Mz6F3jNtmTmW/pko9W8YAu+kUnXSHn5xaeqIvuywXLQyghZs
CXaqp1q58iGpmoUFAVbz2R+PDE1ERfwhyadRe85pOVHs7QhcsbCszkL/MxHeJHIIRQcdNojol8cs
i97CtDbVLrdDITTLLjSC9iltCtsru0/43fzMtft2gAXnWzyiBiskj7H6lo2JBaSOhdTU8JLYpMm9
PKhOUdxJuIg6UQF5VvspVtiwKQifcmRrw1MMLkKaBV+CgPOzg/2UjmLf4NuhiARJ+dFmjyNYjZ4y
4pZ/57od9S+98qR096R77bSPSNkqpJMp7ZsfXxB9AEMD5UDg0mdpLiViF5UxykZVnJ0jaM5TH+ZQ
5Ilx1ex7gAQqvf8VScNjSjQQ5aUOHF3tBc/AU0qLPcQpzU5V95WgHkW/3DVi+5vKYNIq4pPK88S6
vdXWEkwZT2H03gFfBG7/+p5jnRTrcC3BEwjI2lL1TTl4Y6zYpVWylcuuFA1BN1RBtcATCGnlbF60
1i/kppBAADqqTgt54mHHv8e7yp7022tlHwC7v3F+LaEj2M/4DwSBqbewUIfIGIeSSqg3bpKYI/44
qhM52kOYO1ppMYCWyZ3UbaO+psf7fAlAdgNw5Qn6vWCVUMGTvKaC1RGSqc4mZnffniMre8/2sCJW
PvDSV/bZjsobH3Ot+oUlh7MDaBkUN+a8NUyGnnUyEPVTJbEAkzR4zr7XFu68E/sONtJfvLdw60xz
DLGRBSFiwlaOBLKjbkPtTGysLBAsHoxP3fBVkm3DorWjEVx/gCQh9gZe3qxk0kplKYwct0IhsmfF
0/ejmltpcxK56LQpnL3krrN0bdzlZbNRQpFWkxK8OCAyN4GZF+YKfpWSJJRg+ASooalKJ5G6teCj
OAVZ15S+BJJs4ThwQlbavdcYlf/CBDw8cjk6ptG56JmjCWimY3fzQLXKsD6E5XuXP5Hyd0h9k2FN
dBXQ0ZpnQFdxRzXuAoPKwrsAycmQ/4g6pwQyFHqdjlgoB8bGZ03vH3PvoaDZF/A6RqS/yvobGfK7
GCB8LXpIkR/1oMZXibRLa5BH8HqMUvbkF66uh5bE62eveClgOegL0UsdlHYWJ5bGR6MSv1UM/tlQ
+xRKDbnN7xKGqaVXmqSP3cAadIL6T39uq7u6uBuDN6/wjCB4a9vIouwtjlLDZ0dgN4bm8D+kfcdy
7Li25RcxAiRop3RpmVLK60wYR47egw5f34uqeH0lMjvZdd+gompSQgKE2WaZPnjPBbjBBE8qtH1q
eizlm74EaYZj0p1dD3cpdFkl7ZjWrz3km7pAt1hXbMIGZjzRORHdSPSKBNKttD8OXWYyY4REfPTU
8MHM62OhInsZZBgNytl+hAkFl04sLhxOk9smeWAi/g/yd6hcnX22ZWxV2V0Q78PurcuxHMjXykRw
cmRDesN3dXDPkwYiCuVWzUsHsIlDKHWWXnsNhRbYA+8RdtQfbSyACw5ViZ08fGnDX6kTLAHc8don
kGXtdozylxKKO7xFcYvBf/z1+q198aBDNRe3KRCAYHrMru2w6qkCLaiJK5c/1KIpbpU7BEeFyU71
HtI+h36VPipfuNN+DDmPyqH2WQEhjCH7PXQeAPCEB0HwCeLvu2ghfd5murkajl16MhDeIg+AihHQ
4bNp0jqXkGNATxsUKw/UHiszEGF0sOKJi8hG1WKfZJLbhfpTp48m3MyOdVIfNGyG6+t96T7Hz5ge
SnTm0Wb9/UpKnLYoSEJtR4LyNUExpP6MgxVAxcX1/THG9FL/zHrEiOgxzdAFAswPRlcp6F7/fhZo
Dk+aVKCmL2iHaqpXaZZBNDUrPjOyT6LcrMfz9TEuvriTKxrgGWgQLmBNDc07I5Tw9EVPvQNfh3uu
m6Er7aA0fw63GaqNr2tY50u9b+AVv+ETQFKhuvh76Rrmk6jOIgQxG+4yYzcC/FmaxcY4tW7Tbrij
PfWopgQQol0Fp14IoH6NPashFz5juq+DWDmpzVenCsV8y3ieulwd0sYHCAxbWeyClbE28oX9goER
ZOBDgh84Lw1KkL2TQ5Asb1JUcmPcZcMaC/5SGvZriOkn/NiSRgZdwhSkuO+msr+pNCu9BfrUTTaV
TbStkdmpY9jDrXhD1wDW07LNIijsUehDoJtOQM+dFT5DmsJUhcJGu4IRJ+w9TcpUO0mOQGvSzumS
p+vb9sIBlyARQVE0Rp9Nn7MDNRqODSh8FUzTXqv+ldEHPqydjAv11G9us0Yws4mn9Hs10ZUUjaLR
KiS1+W7ABaqa1OZb1fYD4BsBD4OpGMDTCuphJt1dn9+SBYEe9kSs/p/BZ7XqrkdDRgwweDGa3KWK
Q4/dEd1YV7Ulddt9NUe4njjNoRGs4H6t23xhdUUQW1SkFzLa23OoWJ3A5tjXGBSrYP9a5obZx5kl
Rh/X53h5FPx14Icw2LxokAI4lfoJ2itdQGxIZJmJiJFkZl8fBhyh5d7EdP7vQPMiAYq0YlvA5+Gm
CXG/yLnpj7kZE4ZKFCKtTvqIk48+2xWCxUmNqjNzg+w9C9k2MGRz9A9dvcs6xIJIuIwHsToLSbkp
c4+T2zbcGpOiFx3NbniGLSzRrbG2FIZU8MbQtr7QWkJ8yDQzJ7fjWx2ey36bBq4YF2aZuUF7Ytne
+BCVjwzBU3ILa00lTk1uvEnchnGXWdVOLJhi6Qb9W1y/JNiIwd9adIe2N2FpaklSsWlEyHb1b6ke
2S22aYojJ+WHilhyHlgywBbQFntL6zehPkjqHYLaNDx2QgXVEVJtGumpkNwB8gqVycoT3spx2Mf5
pixsyfek9AA/QjLujRKOBH+S/sEfXF5uC81JoZSO/8oSV+q9Bt59ybkHqyJ009rSczuLLJ7Y0M7S
yhMvbZ5vA+lLA+FD2JTaviY1nADtnu3V5E6+r8IHPfsSs9ee4E9B0PcUs8r2pZ1YPjTFNhc2aplA
zvVvHdk6eyzUQwN0FNuLZWyXXWUNCEMbprsUJZhefxGkcKO12jH0IVHBZbuGowfN7bZOnRr2vWkC
5STME2jdMC1NEO0tWTvpzZ9I8CJdsEcVHYbuGGVv1HAMCuR+/pXrZz0mZivctMYxE94V7kndXg7Q
f0SNW8k1YsYaBIiK+6Sk+D3PYJowsve7cy69UkrdBGKWQ/en7HVT0z5qI0d9iJoCKU0yIoxFkSYP
eos2mkPkDwi2mI0vmZo+Wpl+d/08XHgAf52G2bXGIj0RBxn83Foy7FBDfyA6hsiCMr13r4906YAj
n5aBsQJ6j8wLK3UrNRCJgEYU9bmlDf02KDqTd/9NmPSzKzyLJuo2jQpZ5JhQV5s0fwr5WQTl/vpc
Lqya9I10VIECgEboLLKNoyaG3kUEJeM4N0VUw5RCNUnf4HSt+UpOf2r2lE6wwClnBTAMiK3f7444
VFob6+KIDwT7VDne5rgfk9a4y0OQSWDzW6Wl0/N6c32GF4edgk1w0aHPMC/30HAoU+bz8SaDj5gi
5G4SK6bk39ct1F+AeG8IGLnN4/VBL4SCcBOZfMChcg/axXyyNDVCQ0h69VSXkiMq8dZH3XSQosRt
gvjQIC4tYBxV8Ox1kII9Hur7yO8ls9JRlwvbdJt0kGXVpZXIewn2B+URfmqqBtApfFrmW5fm1dBH
0KY5YXc5aiCBryRnT0Wa/o2U1mZtZreG8hhLUK8Xh7NgqEDjZ1g1f89J4sDHGL1ACE0SdCZqZlMu
vTbIhoy4XHnclmEXfucE6kPMhVCIzvY+NJgYRP4keMtN0s1CbaoixMiUm7o04LL6wNrXle+1PNO/
B5yFz2OIjiBJZeM0DvJbkRqHsMWzSaW9WifQYEP5IwUso5DyTcch0S7CxFM37rgPESGJCh+0WfNx
WUZp0w9C7R1AbAKE0uy0JH6Pvx2rWAF0iVsmwx6LWOXwN8mAvWLhStJ3eb3/M9p0TfyIsKumKcWo
wWhDEVgFnnop52aS31QoxHRNZvra2oJfmt/ET0Ada8KSzSsHfjh0XGBpcCPmFG7v4KxrmiULynOk
T81H4GWLeLiJoL/RxWw7KqpT8adkzN26GDayXx+Utv1SujW/8+V9CC6jjocEFWIKlZrZspdjUgsl
AoybKlZdNfxIdCQXCK2iYs126ALWfBpKxyZHPXjJYErDGNazrRTcjDIaGyzsUBlKt40e7YpO9up2
DMw4iXep9CAL2W5lvy+bA5N2BmqXIoSOUKmdzROS2tBUlAm/QVdb3IMVtgntxOIZnBZMxZK21QqK
Y0rRfl/+31odE/9sysbnmCOtDmQ5rVt+k2SNKZfwaBFW3v/lCf49wjTjH1s4VklZy3XDb3xl3Ksp
3bDilqEzv7Jwl4ZBMjj1VSDisqg157qaS62SEdh0e8TqdokDI5YAKg+QGk1uy3MRudBoWxt1uS1R
xZDxvSjEAydN49+TS0Q2DmKPUTu3s2ULBXXbuCv2wR7pPRjGkt3m5vgsrWnbrg07W1OD0w6K2RhW
vFE37QnQuXwrxZvxNdkRO3bCxNQhBXqQS0dcSaIuVBYxYyisApGsIRuecz/7WBcGjRYcHVCxtST0
W4EPTjbihkl7yWXWuqDrpS06KV9iLChmL2BhdIC7HKRCxpsGGsXpCDQT3a5snkun7ucQs/Uc6Jgy
TowRihn5TnOrTb0N/3KYQAOrbisrb+jyhp1W8D/zmZUuSIYsdKxDflOrxZb4QAsJ7W4oZFfrksdO
VF6uT05atkUwno6uCOIsdH/mN7rScF7KjTpCypO/RM/aDVBNDuT0J4q2bjd2fMojq05N3DAT9Wyd
DnDxF0ycmumfCbcxm3EQhoLsI++44YbZ5BtRfZcsiNEhxbLeyTswRLewEjf+sNCTqSU68sGw1yQ0
LgR+qNv8+A3TLvtxDYlCoxO/FPlNCJ/31BRt6ZNCD8UJ7XrbvADrUetWiuJ44ralc/0LrI49u9RV
0jAUsAd+U6BvwYBVsoFYyFCAlO3OibRtUepWCNtoC/6P7hp36sJdQUGeBpR6KrkCJPh74koVSn48
BPwmrRUzQuc2RsTWHjVlpdl3oRoIxPOPgWahWtmBJwsN/xGcgfijaUxt6sODgdF9JbfjrtyEj+nd
ZIkKudjn6wt84e7HyJDtQnSAqGXOqozkQEjUIuI3Mto/ifLQjqIdZmtyZBfgwNMENQNisdhIi/q4
L8ISUtXwkoHVEpn9JsZtDxCBE30EkKVcbW5cOLeyAZH86R+I5s1v2iaAmoak+P3NAJNLXRCcJNUB
GzoxAq8K5EyJDmic/iIyY22/XljPXyPPzoqakFbPmdDfhDvtXYPC231xjvCkjTeCp+2DlwEQk/vV
t3RZNkNd9cd8Z6ckFDSNibAHvpGI4pCuPDUC2WoCdcsws6k6Or4IqXIJuOvRQAEq2VzfRPN8FK5c
0I6AtDS2EKqD83w0ilUFaR+YIYoELbYWQDlfNdNUsdtIikw10j1VHP4wqq5E3IvcbxrYAN4baSl6
FGhk/T6gWUGFAcYkEwdGdKt9edt1puHCoeGcbAzHhxAM3Rv7+CBtlVe0KYTd2srPH9jZD5jb2DEf
jgW8xw+IEK3wcSdDZ+/62i6ihu8hJgIrxBwQPMwvIXnMh7A2QBoBC090gU3cB2A9MxNAnEkZI3LZ
mp7fPHPCiBPUG3k1QnggHWbXXicLpFN9iHiPcGAIxOTWj6HvTyJuGn3mItgAhJaueK0uLvp/BgVB
F+mxBOXq2UMHHxtojSUgUoBdZEeHElYTZnyfFBYYRnQjbCZGi5l+9tymH9dXeH5k5yPPjmwVN7j/
/Qa8VcBF+/7M02df5GufcR4nzUeZHVHwMIhfF5ifAUn7felmqgVTtNqBj8W2tAKbrHUG5o/X94C4
5qaXe1LMncXXBtCNdS5iWgV3kGG7IfcKylBMX+vgXjgDUIj7z0CzCLD3Bali0/oViWaF2W3qf13/
QBeuF3QKcGWDU4Sy0bwHqTSFoY/TfszSCD622b6HWk4BRT/Ki3OYhGaGenpMgpVUYdrmP/M7LCBV
oHwKDhHcUBYuGGSsO9ShDVwuYfvGAYpOKZQiovG+1b54KpjXJ7nInafhJpI6UnUgNBdScF3RVWnE
wNxKM74rxGBf8xCwH2J2nJ1BrD4kXQWOD4fKFfu8PvYCV4exUTmbPJxA7wCfZbZX/DJtGAtGUJhC
3SNRv611EbD3iJ6gDeRERa5sqALMBid2gEK4hYQYVoKA13ML1hn3g9JrG70lEH3h7QlUO0sNIXuh
0Re5yJ6Hf//KTuHKpNCHVGDqSM0Z2X6vNK0RkOGUUx3eyiQyq6J9YKH6XOktQEK7RNduwY/61GTf
knwZ/ZX6NqoZ6sFh6krZmnnecofqqAJDqGvKn5WF7QGEQYs+CArlpCuZVQaBpQ8FxJK2BSQhud8h
cke+0KypzF14GiBoR9F4xEUNj5L5MsRZRfsQvlunOM29kcfHum5vccM6kY8wY6xctQXSCEbcvYwe
FQA6qlZ6SIBXiCPL9wLKgio4GJNFCfLM2SuMq00fo2RoT2oVwAwJXVDKHUhO2VKmAM7cPLa8WTkt
y7OJGg92GXiUeP4XHguMJ23Vjj4/tX5zYtQW2R0go2jR3Qqp5lw/HfOLVAU6BqQneJzhjEwKVb+D
jEHy69GXo/akR8/jCJDOALmulsNTYdU6Yn6Vfg8F7Z+JZ6UtFWDrom70BG/RiYC5CIiqbDapvO37
AooV405p7qpC2gCLc+aS/tzV1Ok7dDRfJDlbWd9LP0RBCQ+2JZPBw7ytzAQeZkaesFMqdDZ2zybz
1+rh8zMzzRXXHeD1U1iDf/1e1jpVSBQHnJ0KgMvKdsL6qfu+6TGnwU064wSxqdugyHfXv+b8tf9n
WIjET5626gJCTIK2FiMofKKLyJ8DApn+IbIT9nx9lPmRwCgIR1EZnLxzl3jKyPCFLjBCBiS24gZd
baN7YiqxsWmC/NRG6tlv1sjFFyYGoDHEfIG0QDI3L3+iCxKQlCnNaQDFJQjUTRExV0rO1ye2KEhA
gQeVXXw3GQJmS35vWLOhgHZ2dAog6UQSHHaSv3ClfcpK4VCIcMamwzEfocMsIv0aJIuQ+0SlT2Ej
n4WMbXI1O5Z4PlojMvOo7S1IHP7L++j7JyJmwzlSID41h5SxriqIAPvBU5BrJ550rhSejAF8FdAz
eXYMspeVNVks/bQmPwacbpCfBRIOjGOcYkBmN6kZpPC1sEG8mkTXAkfdiXfUawwzOuq3waZ1JzlB
qBU9x071mm9WEVvzXBCzRzEX+RBS32+Cye8fE/E67PQ2CU5GpUBgHCjLECB5uQGZoXpWclB+6u5+
yLq/RmpsCMShri/G4lj/Hn6BZcxJP4RlHpzCQHNrXqEFmk4dNocbSEfVDrjS5hbqbe71YRcVhn+m
jWAXIsUaSjWzWxodHaXTsiI4JQqxh4huqQaoBAC8LqJTN07KXdRq77IcQodrZIdIB+JKUf+tovb0
K9AdBXBsMk0EqPn34pclqcqm1YFOEIFi8AFR9TfXJ3ppfYHbgiQomojoo0178cdek+ggpzDlC046
TLkMHj2nIU/MXqxMzulJrjdl3ByHqrevD7uINb5n9mPc2R43Im2ISIFxmWECEFq6CgP4kBGU6sPG
LGygPnoI/q3spsU9Oq0nBb4KZxlcg3n5U0zlUu57bOZqBE+pjZ6VNrRIUW1iqXECSCjqEBi4PtPp
E/0M+/+ZKKDwuLpBzV3EwmLf1UUUBKexdg2d2SIKVln9ksMUIBiSlSblhZtj8geD6DBE2JFnTF/7
x9dMknDQYlkQPF16VWVg1QvDjjt5pVM1fZvFlP4zyvxMjhVWNxgwSi+e1S43demrr24EtsIuXKQw
30v3Y5xZGqGH/TgQhnGEzjC5olpBGB0kP3uNKv04qIqjkgC7Rmg2HXKF659tbY7S75VkZGwg+4Cx
RbB5QwjuJdGfrvrI8n8tJ/bPLEFXQMUWOuFzHEQc1QBfKETw2i48BYBbFVrhcnA04Hdu5Y3q1gp1
GqWwjZ65bZs9XJ/oxf2JJicMxtCXWOjgQXBZErJCFrxRCfZy/yYOQMmBMUZQoxbFtQvt4gb9Mdrs
2LeF6mcskASPoP7elsGdnMuA9gtr18v0eRZb9Mc4s4tzAJ1IKX0qeOmO7ZLqCL8tEFShwgrx6hhI
WL1eORNryzjdPD9OngwRZ9LA7ccDsMSkMhSu8ERXXWiF1W0Ur52My8uow2QLtwqUpGbBbhMIYSLA
w9XTheK2UNsQRGRyK1SeEb8CpmvJBYPO7+BoGfcoWMMhY8cgHm0tQmrbrBQ21n7MFPz/mHo/SE1U
S4rgJcV9WR9G6bZN1sp5yyhkAhiLCBPh1oJixux76qno0wbU1pMygbBEkHaB36vSoygVVinciGCC
pIVklRzREGROrh+RBVIeMbAMjxXYJePFogt9BbVPGjStMLp0Jnvq5jbCsNd6mxyNDYCfaCuHK/Nd
7ibEmmhi4/IDm2KRL/E0p/IQV9Wpn6CBPWrQUb5nCVhCI4RHAraW+i+jgN/jzT4hVjEKNK2pTrGC
gqhc70eOflwcWHleWZUewLFnuOMg8F9f2AvThA8quLMIsAB8mwdZuuaXUaZiWOTDIMbnDix7bEYy
RwsDM/X7u387HPYO4CRgNKKugtr3743qj5UBOy6FekwBk7BCkBEqJsIFuOFRszAC53833OwJMbo+
okMgIFgPYLTrn3Xfh1ZNcsyaweZZsrKWy1P4e3KzK6FPRlIKBUYrh0PW72LjPl7Dj3yfst+3KnJr
uI+iCDx1SOZqUELVt0NMOfXavX9W98EhnRrXkAF69XNTGy1jE8PXwj+1COPWWiOLLQqMg0ZBtYYK
ENxz589kGXUQdtCKwUtFwwb7LIb+DoaMQmGTV0gJmFA4YRmI4POt3LbT5v8169nI8zcLjA1fgW+J
lwHgTHPBbUJ1pWO7iDamIUAOwR0DKtTiEQ7kuE9phiGY8ukPeECCdGuUcHddC92WMdVspNlkcMtx
pZMwkghKeoQce6hStxE/8/GF9dUmb9qdDsDFmgDPxXFhmIGqJhTmlq6xaT+CDuSng9f3ENuouNvq
nxlYjjnZy/VT1HROGlOoYax8u0sLC8wuaif6JCQ+fzfivuhBi52G5dzMenjFhRB5FB+H+Ov6Yb88
wamphtIlOodzkk/dA1Stt9HgVWALtB2CRgnQsfFIuZsWjaul4taPG8tfNZlZdC0RUQDPAa72N1IO
DY3f11qCpDRSwSbzykByEwFNjUKFxk5cRX/TWvrLUfOnObWTsD/TMtsZA8D+WnVOk/JxyPcCVG/0
WLiXCbPUuD3ExbgdW1D6BXnlPlzcUHApw82BPuDkyLxwvGpYlQFpTiSP8Bztv0/FuA/oyhV/cYxJ
sAsfHJi9ebaVDEAmNYi4vTbwwvyxLx96+nb9Sy+3lKFS3H5YcTSLUbv6vdw8a4QMwj6Sp/mP0E2z
fch0td2JlrJ5faBFsoryP2ou2FAgp0O+efZcFWJSdHley17fUEcuahjzySbAF2YGOlcOg0cAFVaG
XDzI05AQDwH7fDK4mRNzwjYYAIhsZS9IGxOyOtuBHFmjWWDxbMW1O+HS/JCPowQO4zzAPGfzS0gF
ZUMdL1YPRCKwOGKr3I8C24ly4oaGvqsz5MjXl3Tx7TC/n0NKv79dlrWqmmWB7JH0vok+M+NxSF6S
rFhJPy4OA2kQIKwA9FqIsUAPJWG8Q1O7rB+YyE5NEdyKWuQCdxn9L4ea5R1akcZxCKyuF/TRIWhG
eyie20py9TVk3qKpB3MesPnh5o4AWAJ+abbvO2B+gTHW8LngbDE8uGpqtqfGGraNJ99CvXjSe8kT
MzyDFWNNZMr4vKqcfnFhERDjEYFG6cJg2MiVuOgAS/YaR7gpHwRzuO8/w3t6J26MTf+gfYaOATGf
lTVeFqswdTC3sUchog56xjy2Evowpzk0EnUWOS1ITdAQ+BQfYjXcUNn3OspPWDkzke70Ptwb3SR0
xR6ub93lA4MfgXYu4GPq1Kec164IaRISslT2VFicawxuvFV134zVPegbXly1rqCFW7XonkU1XHlF
L10L6N2gIYknfOnIGFeqGuWAtXkio5YqMXcIpQ0D5KDg93jQ1vpWi0scM50qIVhwiPMvHu1gxINd
UF3yiqjobL9Jj0obfdatuMYfunQDQZaOIL2DsCeoub+vg6rI9CGrC+rFRur2VWNGnJiqjyKdNMAR
NbdGWq/tpUtbGLh5FCEBQFhKS/rSIAfBMCUhUL456V/Q3oMFgO3bzauSQRvfCu8gH2eR7eqttFAv
nk7wZPw0qYDAQXEeDAkqI77A8Rn94m1sy2Map5s+qO46kNKsSeFSAimtR8tdEquDAeZuqrLEHMR6
VxfjvllTblum1bPfM7u7UL0TeV3j95B9fqttk30im9JrZU9u79xLXDQX1mRmLm0tnB9EIIAkTfr9
v7843pwBRish9bIx2DXs0YAjQh2J1vWzenEUbaqoAf8ALNusDNu1RVWhoSx5vXBfot7LtQ7hWL7y
mF0cBaqPcIwEl35xIY9CrQ4pYACeNuZWNr7GKjaPtoZFuLRfdVTMkffJsJidv9KkCqFllAd4y1iP
RtQHQD9OlZ/LNVTO5XGQ+qASAFuMedffaMAjgcYi9USSW2EJZbj4uc+9Ol+7XWR84l/pHHYdKCX/
M9AcY9eLoLWlA7ZAb5wYu2fV1/WPvzKRb4nfH+WwPKJCoCYp9aT4Ocahkhs/MaGhcoIO+/a/GQps
BzqlHQssX1ZVchThafJ6IphjXNuGnzkFid2CdSvPz8VVQzMMRD3cXACl/D44etTilhAz6k32p0OM
hmu+MsKyFTx9GBUCebgeJ1eW2akR1VEMSF7Ing+fp/vWEY+jF2zpNtokyLmhvQXnNNkl23hTu4lu
Crm1BtBecO+nG3JCKULjHRE3PJV/z1JQS0FLG8SHjaPiDvLNxuzBfRShNkyoOb53MNgRB7PcQF0U
Wmz/hUjF9y/A8KjSTrqp8zSSZVojB22JRQjP0KW0Q7/8qHPmKKO4i4sUSKjR1cruBiJO+5gUEPKE
7UimwI5WbkWw9QlMJMa12suy8IN1wVs18aGAnFxwoQgr5K5SEHv4fzSY+E2oedUS3wCMshoX/PmP
yU1g3Qr90vv8c9jpqP04SkKRi5IAWy5PrNP3mqrQjFU3/UjtsC/dUidWG4W760fq/zFVDXNELo/p
zjZ60kV+mhJsAfG+e9FGl7pgpnv6LsSN9Fg+xXfhtr2Rn/vDqkPt5dn+Z+TpCP6YbTzwtjIanyI5
AeV2o05uDRP0+LPegrRef0UP7ZG8ELv+/xBHWVTXpg+M0vbkqgx1jTnJ2VBSDdo8SCNGgBJ9BFtJ
7KLe5rA8NtUx/jPyz4jVKzflpQfsx6BzBwDwHgtBQR/fG3TZGmECEHcZhK3ern/Ri6MA1KXiFROX
fEWuhbEfhhL1CtAgdOMrSmFGsUa5uHA9qkBzocZEkSEsGq9ZyeoalsnUMyBjjDTaRI905blfGeI7
P/ixPdJKTHpZ66inVqULcdvNIK70sJaVpElXEFsedHfoby9qrL4U6SENG+p18Dcr9u1jeJOcQzuy
hD8ESV1iw13JkUwoQtil7d9VK8/ZhS/1a/jZcWeCNBQcMDQvzzs3AHRrkCF0JqyxvtaGmV3yRTaI
cQbJGo/njSUWg1mHL7q21jS6kDOBxol9B/wmGv9zPJoiyrTXdYQBvAvtDNJKA5G3papYflmZmOnK
2l24PKAwBuICOOF4vOa09X4kqdgSpDJFHd717CluahMlVimMdr2UQ3L68/qpWkirTCZYeA+UqT9F
l2WwJldy5A8h8ypwJbpdtSmfjT+6OT3Q/ho8U1ru/QmeiYgaNGggdOezK2IelLmeN9iYEHStbeEo
naunyV4j85KNf9QAA7DZVnjklhyZMPS28zM55NbaQ7i8Jn//jln9qO8zKsQZfgdwf65aw3Rr+IAa
uBkqihVkvpWg4aswsnLyL4QlsHDEN0XzA1nxwrpX0NMyZMCgefJGeYFXG9W3NXOSbbRPLBReUPB9
AMBzDJ3YsMJDum9XNte3hvbvmBlFOvSXDLi74nqblyIVIWzj3k+ZB47/Q8piewDQqwzYvTa8i8pR
LERb6w07qf+m6ehwtd0aEoJeVPUbQbciXgJrH5tZODzROn5VYhHw5dFq1a8UtT4A491UlGxp+Cwq
f89aApFAwfEledsQd4DaduS/d/Q56Bo3jQu36iCwT6JNJDRrGw32A3hkZzOdYmnwyoArR7g7K0qm
OkQnRI3WHoIAh8qVLafpbSZvZVgmIcxy6qB509NsD0kD8PF3iXH0i8iUije9epfT9xh6NBn7wwCR
E5VdAG4YMjKrUz44cA40Be8Z1jPqTT2eYFiHRyI/V4PXIbPKwic56LdROZhVC6oKv82DJ5JPZN54
C4QWsJG4iAdIDrTPhLNtLsUuXNGhgEFMvVBtpYTgMP9g0N8OIOXTdm+5cqOAngV+mqnXbxCvofpX
292U2mOYt3ZR3sEFp4GEe3Cq+aZlI9BWym7U0k3cnLviGAfTb9PMgUNFDDFvTYlFxztRfFcLL4tl
W4aQmUAf1epelt4VCE7mauoCQe7GegwFakjc0Apq3OA5DCNYXHRDC2PLoD6ZVcM9Kcm27egjqTuz
6KEbVsAjqoOgVpRgGsAuZVYiKU7rp7tEbGGBws1cuQu7QzriDxBi1cisesToVHiTR3DTclNgkSvV
hlOyIyfH2H82whGg55e8AZM2hb/1mEHz8zBAwUjgzEq7V97ucyO09R7i5BHKDkHpaCy3qf4Y97c+
RNl1Fj8K+UdFnEnjPQbqXoTYRqc8Q0wcghBm2UUb0kJyGUyfVv8TQJIBsE6rUImp9X8MoOV1WD5M
0hR8/Bqg4l5Scgqb/E/Pom2h1hYx7mXYYmkC8PXJvQaRYyQWGZ6kBMJPIzwNDCTCWQfVeO0vjyHP
3Ga3WSA5QnjLAizJOJpiRjZJ2WOlDYhg5uYA5aVR/6q7zukVvoW3QaMyl+rlRgB0NATLq/sr0ND1
SeWE6auRwrk0SRzSQBkUBbBC2CikPIrVc2vA7LOGyqgSHFtB2dM4dAXkXYApPUDVGRLWqWtgejI4
vHoa7BXoQMNe5tjiM6rQTlEg/knbwkmNct+AMABkh1nyyI3LaotKqzkIrwpMYkMKTVCW7oxil0LU
SYILTVvV94KYW7wPHzW52xJIhTYdDOhxv/utlTTvQ3bWA0ieQLQXEoaWrwMZ66t2mgh2G6o7KDJD
QQGy8ygMMyhdHfrUDjpu+ipEQqh4xmFQcpAoQUop4tFVesVJfAh59aHZZ50J6VpPKD9TBtYhaKxN
Up9T6SWaAlT6GpLpb0SpyVBuqal2Sozutdc6nJ+YnQuZ2i15LOPMMSpI8g+Z47MDkyFI3ovO2EoO
MTyBcGytyta01m5jCEmHmStyzdSGzKzAdyilbddCUdtgLpPVTZdmTqkLGyCazBjedFElQrYJeq9g
iovBc6ZKpjGSXRyoTlS++snfqgBpHpfIYPz18ThAed7Kg6+AQD02Sl5Qe7ESWqEPaOvqrhT/FPVL
Xae3EYRagrx5UNJDU0UwGojcSPszVLdG92lAdAvT/fa09A2T9aATKB8jdrCcCccUsDyRgs4Dhfnk
ve0PSvmYMFjRarcVU3Zi1JtdcmDZrq4/Jf6uNZ9S9FpzT4U5CjG+OG6ZIn/IppwaKoL6YHfxqW8F
u9D2BYJ1IQA/PVVuRwjuVupnV8OSJvEdSPfjqt1UEKnTe/9gCF89hZKcLG/86l5Tio2m34cJs8Sg
tiJ/zZgKdO3lS6HIoA1NXIOJ1j+FmT/i8TqMslSOCLof5Gy0ipnJ5a1BnxqIkSnc5QNYeHQ3tHsS
VzArIDagxkgiuYnA9sTVN03nDsSGYKv0wcPHtumhGeRbuhCaQ+MN/SfBJklxremBZoN38yiqb2V6
qtonCfD/VKutWh7MWG3dAY38cSjMiEGefbpXms7OZYB4SRRtxjh1eKFtpw2JowABuDet88QUWmho
RPvA5eNulb2EUVdvmalEykaKa0jD/yn/D3dftiQ3jmX5K2X53FRzX9q6ymy4+Br7opD0QouQQgRA
AgQBcAG/fg6VWV2pUFZq8m1mHsMiwulOB4h7zz1Lcqsyna8QionpGAf2MnLWAjNVl10ZyKCH+Gbe
4lAwk5TylppPSXhTd+eeQXDpvUqnvUCi72Wr7abjy3376KiLTX6WwsZ9CuGcpCeGTTrfDcQ96MGv
lPtIcRszZfb1GFYDPPWS6XliqBsyWCSo12Z5NfEHbj8gDS9Xg1NlZM51wstaPg70gcOToqZLJWBT
38xix/z6qwjb0ni2FCAcNO7eWFOQBVptaIta71hD9+f5+lPaXwXQcLmIM4vj7kSy+7Zj+MOdLx/a
BOBPcnL65slR7IJ77kdqoET2YLAMzznHiPvZ6fIYMWiuJWUsxCVR8pwpPCWglILWrRjYReCFJQ+/
dED423qqBoZhGROlmmAriXQC17sYDSxz3ZcBx1oqjh6WvQi8HClrBdI1LK/PXRMXrfFvMtAkGvaU
0rpiYPSprj5tZYHoHtd2KWqopWfvwY8+TzYBwfgJTO6dTg5efNWmhymFjBv+zH2SVq1FYgMMwIcP
IolweoSVQNXjrGfqlBSDtATpUj2rLBojPZqf8JS/ScnelFkYJW5FLaLytgH395tn5DoRcs2w0gXi
IS3ZUTIdmQGzB/RJaz+rIcvrcTf2Nb6sG5gZFEv/KSQPDT9tDoTBV/TheXrInKfmC7Jp2PKEKXyL
YBvBIBFIp3vbmH0XYMHjjoWm0sOFGK+97kksD0321VselCF7f4bnnx5uCIG8BVLrjWcc90s1IVJr
hnOCd4tp8n6MxgqbfSfG+RHsAhg/tVXTtCc4eZ97xJNkrujyvvGqdf2YsKB0EI8XLxv5uvnsoGTU
fXQx9nLzLcpperuuj123wgM53nLMPgW9uRFUwyKQIknA3cW6RcoJ0sZwbCT3ZDhrVe/ZQmGKK05B
0xx9pXcxomqyWUOHHxaTs+ynGFkFU1f+h+YwkGt6Zi6jvqodg0gUUoifTe5/hLjRDmyMEwwF0HC+
LZKzYaF21lZf1iaBiHvBd8QrAhMsIR//vM3c1sEP6+R3V3rTcNmJM3+IcKUEFuIj7LxhIB+mdfXn
V/nZ53mD+Xk67UPUU/oyduAL7zglV5d9EyDd4aczrz++FEgWMJnDEDt4018EKRlSCn/qSzyCU8S/
jnvvicPkZijpMduDfHWQ+27/s4SwP+hqtkYd3DI4z0Ba+eYD9sO4tsNa60vV4Evqn4T34c/v4B+M
yNGiYmoLcuUm93/LikH+VuukFu7r0fUW3bAeUAyWY7lZ5W545c/U6D+93husKKJxOyBuEG7vgB/C
YruNqIyKfgtHLdyXn1qA/MEd/O7zvQGNItrULkbg6tIA/YY36VV/ms60GEtxFV7EB1L9lHTwB0v/
uytuiM/v6gtkzQaZDXBFVS5ltIswCemuDRZKjKBobPkhn88/u60/+5RvRjCJ382gc2/XDIedO1yG
5mfUmD8YQn+3UN6Cvm02D2J18MWF+/hEz+5ld+9USRHt53K6Eid2Cwpa8eeLM9ieEm+eIr+/lcmb
TdfomrpyW5xb2EZwYU9z5QE7Sk/eBW5tjrP+hBTTEuGVVVuhd4DN2z5GfQ52t0VmHHB3dmh38+Fn
2/IHl4rNCgp1H+AG1JHwq3+zqgKLolzEPgWhVlwsMCYPdjiH71EXLydyVaOzz9W+rso/vx8/QpO4
KjhscNCB0/MPdjaOx4dGkJViPI1kIKTxzK6tPA1WDw6xZgz3f365P9ir319vW3W/W8nAFYJ08PAp
18/xae3z5uBhqNe9F2sB++cSzr4/+cJ/3DrbBbdoFUys/8CnbIWOf/QjikmKOcwcyo/ZPev4/Z9/
rh+vAk9GH+N9nIIurDbfrKpwjac2qgN6qYlCYY1yynm2y88EkH+wYb6/zJsjEJabsTIJLtMdh2dz
RGR62e/jciqmCjbRvJSFKH62Y358DmwGtDjg4bAZeT8QY9ppMoHLphbEGLl3oYBK3J9Jwn8ErHEJ
CIsx5cGc9QcaJTgFSGgfRHs5aEBFvqzGIEPnL3O9eICiHv8Zi/Gfn5f/al6hcuks1Nv6H/+Nnz/3
0iraEPPmx39cy1dxb9Trq7l8lv+9/ev//On3//iPS/pZ9br/at7+1Xf/hNf/7frls3n+7odKGGrs
7fiq7N2rHjvz7QJ4p9tf/p/+8m+v317lwcrXv//yuR+F2V6tQdfwy2+/On75+y9+jPP8P3//+r/9
8uqZ4/8+PfMX+vzDP7w+a/P3X4LgHSjZ4Hpuyd9wPgqwFObX7Te+/26baG0+IlBKYiiE34geZfHf
f3HSd5vXYoDfb3nIEG/g29X9+O13XvoOQ2LsCxfjNjxgoviXf761776kf31pfxOArXoqjP77L0B+
vnt4R+DqRGgVwPyHaxpsXt8eGEZaZ3TCERPQbgr1gQQAX3Yjmddgs99II7R7Sey4Xzx/6kOMhD0T
oq1KMTquTywVzXDKABguXgGJi98MheINJ7B2iDu4RKq2Th8hr081XFyTlfKvNEO210UY6Kw/KM6s
PUwzq+UeIk6fFjwZOn020uce/MeDhFReQBDghgqyq6u06fgAnjkSb2EnMwehs5SNzFx1FpNL2M6t
8aZprkSf8XvdCZ29SJ/0ePFYcVTzYNyKy9lI6uSibejTMgb+VNrRdcSx12E/7RTycpsdIIB0vp0j
vsEA42zT68Tr4Dsg4VRuct+Bg8l0XqVigt/aXvlAUBEQydVtDWNDSMpTkWHr7dtunoDAeT5J4Xyf
tTPg1tzQJHoJ3diHa0vLh+5KRLEzVGk8yrpaYLpGinhVNsvhyBGtmGq5xIXVUatgRe/LOEfeELBk
1oQ1yR284FBC6ASGysC69DCsclDnOunHT8yN49s1hIgDTB9DguO0ulOKzIEJGCNv2vajT8be23nI
+uawApmD9UI3Q09PkJu1yUVI8eA6ECZTdZp6OAoV88r7j8lKQnRP/cLAGIH1zaryGpySfYDzfy2G
aR79QtmuCw5JjxyXEqsfEqclVh7w+NGF5StMchL3o011rUt0dTw5ags3oNuYyNQAmJ16dRI9Z+TR
prJmV3AQWmvgE45EFMxsQwPvTSfcBgA14+tVM5r5/RzQaYugHFt4ynt1zD/XFAkBZc/dSRednzLv
hoa+UJUkc9yir+Uwk0/arAkfcFdTWRnQH3DPARuSvoSkGEvE2GD5Av91jAx0zBX8dDp3wEfX0LPD
NTwaNdQOCaenmCODcLd27YqCFXlMKSvAcpV9hfRC2V/GUifm1JKo84uN4jui6Ei1oAd45NPSIutV
HmAPPllkcjYdLepYIIvJuGIZj15EsAfMwhhGwxAhYLYJBHUBd2ZaG2DlHnGMAy9xm9XVNPBg2clE
2+gxAQnPv2MroTESzXXT7nXQdf6J13O3QukKltYHv/YbGIBP7YpbFy9u9KyJFzs7Uvdk2UsqesCn
ilK4PUcOcs3DhW+wBkNEN0CkeMl9xVMEQsbxkJTK5zY4OAyU/hkh7oNUL0PrbylWUGaMiFdfqYgA
+yLMFMFQKYc7GcHYw+RBjbamItk8BXbvkmkcbiIs/66ETRtSAlrZt4hhbTK6jEVnvAXkm7Ul8foE
KD+A4e3EOvNCaINFKWg4w+xoy0upGnxczFBIOKKvdUbcevgaAXPxlcfW04Lbp6+9mjMPPvNNoFN4
DEb+eg77uJ+LKLUIc1g1BAKXaeM5mJZHSDEtvVnTsZoNftg1joWxpRdDnQlv6AxDqqCP/FezNTL5
KOcO8ZKwhIJxOPhCE7nMHAzeELnVOwjImvUIy14AkuJTJ0O33nyW4QO4j3Q4Ar5K5x4Fo6fdFz4S
2Nb0dPExs3Ac74triNNdJqMU/LpNmG0rr40RQY9I9whpzwaW/QMQbs8wU6pFLS+pC/3qw9IJwBeh
DDIG5R+Rk3tArAe/Dme3y7XHEv+E8eMKPEpFgkPgptbbNYkttv6QHWzGCUXOZY2v2CMwlyJIbACX
y7cIu9NQx3KE1Y9QqCdaQz0OK2/M3nRokTSxJefcDZNACpGusxqEgNlfsWJjBty1icjy0M4kcGEI
5a8ABDmZAPYExI/0boWc+uPERifOF5xu2FRNIpA56sjePXhrFmEYOwGpRigE+Mt3JGvsa6vrSOSo
reDlGGHWHHwmg+yTgnKAeIVpF9bfhMkaYnAIQqQLej2hbrijs8fl5Rh1aXrTklABDw8btT3VndUp
fDt7fSnUYLsDwBL44y+AzOkX0iqCDDiVzDcJ8xbkjHDG38ORH0GgkaLh2WvGKDur1IVFwOLxZb1w
ZLI89AOPlx1al2A9WmAg3T61yDIsFr36frkMvtejmu7Ce8XXAAGJGW9BB3GcGDk57pzWpyGQSYh1
CNuusl38cN5njugUKIqI7SojkzWY1jmpLJxktZ+athuuFWydGR4qsl6PoZqxmJda4s62C74mpJPD
fevoTgH0xUiQmmFYSGraVD5aiwAqZzlcdNoF2QLH+kLyPlUyeHamMFJXK4YD4Y1jtbvhU0EAdXDD
rcxOsW+ByjK7xNv0pefj5YgMd6RDQ+qLgDaA2+klviClTthtqb2G1DqGvKCtO+8oWUPHYiUxXy54
7I5BrpzJsGICf6HLB7o6bQmrSQPADyfOTUJ6uLTPs9DVIGMS5mGE7NoXvax+WPmbXz3YDfJSkhZG
QkDQ6VyESAKx97qeen2s63SAHcDYjxT639S3ODEiG1bOgO/mcm4CC0qA7jJMlVCj+ci0jgyg3Mhy
aJPxXED+iDeEaVW3Hg2Pw7BmcJvyJPerKepNnbtADIO8dQOWlGSxrXdY1wx2K3QSMC4ELQci6ybt
9XgROgjwyjsh5IcFKpEaISsyss+OlWzZexjUCMwVA8c/BGNImj0JezE1mEz0C0IUCfdUgFOr1sG5
bQfIfOPIw9w4RDgtpuYBYNsmtwIwFuYXfgBJ6ZSxCju9xUM6nPCGwGzfhgbdoruHFl/u0uJApoOL
dHgzubjIDm9/4hLp0ms04wQdEu2MF2036de2tbVz5XRsYSBPeLiVte0IxmP+gBI3zp2Oi+lekgYz
RMUkWZ9q5UZyzeOOdHBW7N0Vst105siISfEHwTWz09i0KCs7me5HO5rliNxLWMHGfUj7+M4DiIJZ
h+93frU0goXvA3eJMWNtmi58bDQBLk2GRH2pVQBMl9dOD3tTFCXOS+M1wQceBZIBAm99L++oxOyk
zkaVnPWaanIYprSrb9p5mtSV1ZA8N3kdBPYpSttZf+BhaDgIAlb6p3V18DRJ6IbTdvU47OZwO42U
XJb5wdKVsGIZpR7uLZ2n/itpgnmogmEdx1+5lX+pA/u3fdV3vdif9mn/F3ZgaE/+rAND8sTfHp5n
2v2+Cfv2P781YSFaJuRYQBaZ+Jv8F7jbr00Y2jNwnoDYZpgxblmA6P5/a8J+7c9caEg2wh40jf/q
wXzvHV5na85g/ghUyU/+Sgv2huqV+CgGcRbBbtmFEwFY5m9QKni6tn662iDvskmD9Yu/mVF+tJn6
WsuAQDfDSKaQSOyx1ngSyplwQcb5OjFgNIV2phbjY66i6O7bTfxL6+n/tZWCe/fvO/X/pRAQ/n2r
jr//dY2E8TsQv6B8QxcMgTHo4f9cI2HwDvYUCPcFb/6fLfxvayT03kHpgkAEiH7gHAcg6X/69CB9
B+0IwLFNowIMEGvuL7Tpv3LQ/oWxgi69yRA2LwdcBvret0ZSKtbGOogvqrQHptDQqOVgQ4sRHfLX
qmgIMJ126j7gCAb1bOX3qG1SzYeDIav/YSCRc457i1iVJXHYzRhS/ygokj+GgZqTb4Lg6MsMj0c1
L9mjomOLUb8zD30B1XxStizmlzKSza3GU/Q6DrZ6rp888qHj43JApb9ezEK5OF+mRu6ceMQEMfbY
0XSsvR8m5hy6gfp5Q+oVhCFY0REnzc5ebQmOXAO8QEJ0u4dxTRwWPFYRYAaeFK4O6900bZwvwYer
ZuY4zmNVl4nQTY/42dY/p4lxPxh/mSo3JVc4UIISlfT7OEZoDUt6pMZlUbuAmsLYMUqcDdLzzPwS
9qjb0RLMS+lApHbT4eSKi86dPQyHSVy4TDbV5AcWkQESePU6If4nqBEdwkcOZYRtkq+OP6tLCUjn
ZrI2OIFBCFK3FUnVGK1vcJSrK9jUBzjc0gk1EM4bfBgFmHZl4SU0ZNOxmRWpZFjbO3QfoI+4fNk1
XSs8GEhqiA/Y4H8QKquvYnD7lqKnVNFdGIRbkt08+KferYd917XqAYjFcIlWCJl5kW9f1sDR91za
YT8tWqALZxStFOmeweiHNWWrWoucvEgwlHjOcIQRuIMeLEAqQu3DAJSGKGYbH7B9EomnFgjDDUyU
Aq/ADBv0ARX0xWSH5n0dD9ORzn3wMCe8uY6j1SA3clpvSRcRZF11LXqwZGWPcEPwrqPQYmpqwPv5
ivscqSI2wwqGUtqTB7hJr0hCTsRdEjZC5ouCB3rhx3X2kc4NLWARBelVWE+yhBkeOcO/3OG5JRF9
XmvWPWs31ccR6IfM20mg0RubNSvXhmPQ3bmLfcgCFTwn6OOewOSyGULymPrsWcQvWtaSwwxkDKWP
6UCvtWsP72w6mpLB6OeRy84++36bmqLPEG0XjWtzZukw3yz+tH7WcK4r4KiBKwOV0Dc8tnYAFUlk
RznVmEJSgjZXBma5mVUMt8GVJEbm1Jvnq7RGyiTcGBFhF3kgxWFcgRw0zzSIFAZOIEqpG8SAWLTO
BmmfoEquYcquh14vn+e6ARF4JTM2C/qoQxI04XMH99xjEmnYUzfwuLnzay95VbE3XKl+Hve0zsC5
WoyzE1GXHaGHbStlZXcJe6H0Q1OTrnKEmfd0Fjhg5AyNZg5Cbl/4Ha+fZ7h2xZVX985VszbdvrWa
3aY6zp66pmZ7N6Sghinh9Pmy9NHBtHF0BmNmKlrmOF0RArIC+6aXIRKmw2W4nNwMyGoNXibIakZW
dTDYO7CVsj1caadz4pkOhLm2u4knAtGaP4wBECAXGZBJAMTQB2hV+alRh8mAtBvXvd0j9oK3uTdl
2LIdTfdx3SJo0QnMQds1kCDwtNOD9lpyEfPGYmM2ZN+qBVGupIdfTedocBwJyIyJAj5Xi+kjeiXz
4vrceWDcb68wTGpOIhF0j54Jw6uMqqHKRKYuGgEIDxw3Jh+hGp/v2TyvX50G7RLwovG0uasi/xap
yXWWPjS+Zkf484TlkiCXc2iXFOzPtoMbgEfzMF2Cu65liB9PExeZVDUYEiOMREZAj4+2CYZdlwXd
0YlmWDxTnkx79AzwxehdD+yHdLZHnwYBSH14n+7axRXw0fA+SvlSgYM83rSicy8tX2ZI50V69GZw
rBNG8ERE//M86bW9g2PqBGRLJDeZ6/hH1FT9DbexszeiMZc0AN2m92rQDU0nn+phFDdu2IKMQ3zJ
8yzqVSV8pFMbIvwTxMj65GKcTPJaykdvRjCj9Yx/9iCtQgBcJtSXbDV+HntI38sdjnBkJBQMOxZN
8yk2GcJ1A4oQ8QYda0J5c4Z2huxVPbR5xjxRKWeeP6H3Xap4CJbLPqzpRbKYEEnyRMurzADwzGcB
KDVnOpEkl/Xk7QxznfM8yfq4LBy5zI0X77SKzC4e/GyPSyMpPgyld7dMLXLqNPzqdr0PCnOO6Y27
n/QcvY6WoduenZmXjWUSh7KGanQDDNtPPQMWc4BQYRW7jFBfAwpujFs1y2YgFEmg19t2KRCKUD/q
gdHkDPly8wghDQPlUW6mmCAHqnEc7txx5S/d4nvPwOJBvO1nuAhfZKMezunQk1MQaHHRKN+9drus
OXmI5QRBMfX6RxvM/oVK6lGWowzsvZc55KjTaTg2TaTP2uVBYVg0FgwdDyx2wX6siR+eIOXtd54w
6Jgn6T+BfpeUUs1NAQN57z1blhb2J2l6SSfsSmfN4AgcKa/y1sAt4UqVHEK47uQ+ABnctDW8CaMO
mF+CBQtvWVVyYSLgfTWpags+o8FmeOYDEWCV2paVCiEGezVPEE77fKxwEoL8gzDtEmXYy8Q1EBqD
IVrVZCtiBBWo3dYR86WTjsH9zFec3axPK5yfQZWB9lMw0jsPU92xGjYC0viFWWeJjJZFWCDP3vgV
+5CfBxcPfQIJGZKIm/ZZZLgFBiXjQSgErYw+V8dYCv0oW/ltOqLCMqLM++QgNXYsAMguDwxZDM+A
9xh2wTR3t2vUp3GFI42e5kWCsTzR/gLmKtF+ZN54n/QOP3gqwvOq6cntIOjyMeiS5rMybnCFm8eL
OHJBTej88Ri2S3yTGjdeczaSqMmzoc6CoiXWXlOIvccq6EFsdgSrv6zK747JqjAPzpwUMamQP+wH
SYd93AcKwVmxvKo3d6cMK+MwOFH2PtEZkmPR9F+KeUIxtCxjmVLhXw9zLK9l6plXb3Wa8+z09Jln
NDIgI9v+tl7IijTbEKzMbibXHUnwXIhmOMhpR6WVxNDmspkYf3Vcb96tHtDL3cogusD5nGpVqjYJ
rgjjWQmHVltGYTs9rZzS26xB1NdKKf3M/NRe0diMALZwHAE4Ty+AAnANErNUCOiDTXFHRfIwQOJx
FPDRelxqi5TPwETEA3l5Zo+YUsmTDbvxRFLufsGO4F7OwlRecdQWFw1pos+LNPwCSYT+VR9sI2c4
nalTMDX8RSEy9hmwN60wrUurhmFosEzLch0i8vOgFUqpBaNYWwS43VfCV85DFnbsK2UZCtmkWfei
TqOPXc9ntGymu4UY13kZgRQg7DKcYnBYY4HAY8Bme5FSH9hya52zAxwJx6Ue7T3I4v0LWafofVyv
C0I6SQwrVz/x7alp5+5EJe/3qxbLbR834ZV0G7GAvp61DiZizvoZ3pfdrmnt+gR1OKwMQSmquL/a
57idffAhZUhPU0TmS7AqwFnwhuDTf6h4qlE3clE1SB26Sl1kRyW9bg88Wod96CBmQaiA3Kgube5q
Yt1C4yg//8cSi9EFAAhWrFj5icTzfGBDZ+9MM1B87VKC5w+wvfSUgf8N4G36mGmTffpde/fbtPP3
0803ph4J+qTYC5E3A1MkuO9CoviGGtFp67k85hV4VcFtrGJZSTs2MIan0aeYhvpLW/P5NWYEue3D
pCm0Mdhzv3rH/aVG+v9PYMbfjJ3/fcN93/XT247727/82nN76Lkh6UQEEbxRIerckI9fcRkveAcz
dheu79/s2EMM4P/ZcsfvoFTL0KTjiwU3MsEb+G00HkbvIEGFwhtD9RBYJUT0f6Hl3vKuvhuNwzkJ
yaDwMcb4Hu03CER4F78n1mQLinII8WgBljJ89zxYqbpevWO2Ubuwg41CZycIayE7ctiERhZJtLli
Rl0rZ2s5Daa4sLnOaUuDggp9z1RdH7qsPcOpP5kJuwgNlFpKY3buRwQBM+M+IeJZga1BOw+aDVAw
wC7N1v1Cnb4cp7Gio4NeGuT4vON4BmjRO2XIStEs29MWUkicC/YsaHsRI32S12ilkhE6jClArrkg
qEYpc8PzvFICX9gt65yPRailLpcoGY5CkEMr0o0kDc0Hepgmd53lOkYVamkQldRDUGhvwTiHYWgu
ahqe4LvHcBz5VT2kuwQnYxUmXZdPE+hHCMH0cyOe4bDqFSiDn4iGAyULu6qZzIGS6HWWmldLFDPY
YY0766LxdEBK/WbAr2f4RmIwfeCgBiB8tedIuh3CKoiRl6HaaNgJNLO5YUfiw59/BjyeexJHm59s
tH4P73/4oOEWtMoR41x3Ae0YJ2oux+3pp+6cXkYFCgBewEpOSWD0PIAmBcwuglkyO2RJneY1HEKN
8WqEyKst4H3deEgrTOpl3G9N2lohNxWl1gydjIsM9DWMoROIeAPMIqVVDx46hFQR/j+I0Yivugq6
Pq7iJfowMLLPPEhdBghTvEl9NAhtwkB4eFhSaDrGFpXmPDuvvgNyvBGvAukhuOcmLaNoKH0B644Z
M5MiavWD6rMdEiuRBp7gY3pG41YMpEpxlpXp4qy57KerSUdiH0ACph1/LdGlBGWDo7HsBEh5ouMH
fMSubIdtjIBJYi7N1O9k8N7DzC2fmCxci34ps+opXio5JV0OK0mI0FJbzB6Fx2fA1JFsuS1pKMpw
hNnyIJD910VOFc/6YyZLuDT7YA9g0sNo7EIzkV4mHu6fNRoTgxE0A1p/MHJOTw1bkvPaJRpbCgO5
AVGxJQXBHGf+AjVZmqUQhUXOo9vW8KycMgja1svO6AyrYjFQdqVXtb/6+USSvejX6E6Mdt7xEbqM
Pk5Kpi0i02NUS/hm0DkuLL7jfkOxD8K2mlAaok8tYBEJ5VA5BFmLu2Q/jd7Sn4D677H83zu8vR7d
mWMPhYBjt9nD5EEbuLZqZxf/vWmMly9CYLU7/FQHDc3ZwllBHeRxB58WMWBppfxxm9imK75b00eI
TIzXEtLP/uBvI0XDtFvAQ3LvAwPIPSOQSYFafcAQDb2v+IiZzgjZ1+LuCAKgpzDA0pWo6OsZ4ggT
zgU4ElEJPbRfsriXhVVyl/jeZ9SzpIB1kyy0uyCZKb1AANwe7ry69BLIOMLJh2Avu03xshhmgV2x
8Pah9f3htLSjhYQIhHE9OSeKBINqoGMMwoqHQUzvV03kybxOrxp4PeQazMQSQ3LEaCkc+jJh0wF+
rRZlxS4aeptjUC6gepzxkN+bWB067iNtNcIe3GY+6PppZRl2bYReYHBUUBobYn/PCXCROL2FEkaV
gOzwdPPcs0viDyGBns2KyRYY61PY0e/HzXC7hYirGrG8NZwE+/XY6DTBfsaNaRPUN5PtjqQGni7V
6pcujELyJfGPCHrD05UledQBWMAYjhWJheAbsS9+HvWdl6f8y+JyDZzLKqil8FVyieIZE9I8SFeZ
Y9xjCqttUjCsbo0Ut1z3eMyo2rlNQEIy/WWUItW7TfVnszofesreT4nBk4c75w5mPneN8NLCEeth
5e5nlq0PfZMdvz0qJUWSPCzT2yzUFxOtghnT7xbyjJXXsL/ySJ3LzJxZm7mFSF/GKe72IeSKc2zp
oamfILE2u46QgySTqjbqkwnw9qJPEasS5qZFDYE6Djf6Ekz6S5MGCzBQF7wXB45Waiowinaa0ve6
23ENoMRMgg5dEOJVawyL83AhQCdWeqM8d5/qc+viTmCnPiTpjDF1VwzZuW71valJIcNo3jWs/ZLh
OZ2bFboPhVYc812cQBhwx+KzQCcAcHO6cJwaT7Gs3QOueeJYQhvTEG1dKI6zlB/HroGxIirxBDzL
3MCLKJ9H4MqUYAMqRKMepNnDPSCEVYD7ZXsN3941OjxmXh8U0gXBCPNxdAXgTeWEtvshEJCgx/I2
gvrjDlJViuhv2LjLzLtJPLVPArDnVq8JCx+Urgqx2Q+Ij4OacYGEzED9UIL60ObW7x9aHsDzY/AB
KHe5I0W7b7mzHxou4IuGp9bgR2mJVi0qJGxZBpO+uLSF/V+JXrE9dWMPNGjqrlOaNmVP+HAx1O9R
JOxNksGVaAYAj8C4nM8+Rd8EPRpbnVvs0ilv1NXo6dsVOSugn2Dv1+ZCepwWZlpRCM+yHBb20ZHx
uecYA/hE7RrRn4d2ig/R4pG8Q+MBrWoAQS3swZfYuUszQhAPkl7xeOqrsWz3vVPbwg/7Z0yBo3Ko
I4YnbOwWNYYIhaDNdUOYRqOBsIZuPsQe9IRLa+9Jxz5wqPpDQnBALPwKjrJgZ8UBK8b0fzN3Xrtx
a9uafqJ5wBxuSVYVKynLknxDOC1mcjKHp++PXqcbtrZh9emrBjZ2speKYs0wxj/+sCItLewbSJZs
v4GGx6wtNM15bcLZWjTWI4QRNadvV9BALkoZLJPLkIREnbTgaF4iPp/h7UBXCTq/XCsJZ66PqE3k
eI4mGphRG4IMZMZTlm36O/TnARcEhwbyMpSxX9gb/mDkBzJj0OU5kpWlr1MAQg8+WSgmm72BA2NN
b72ezAHEO+5tDF+g2S07wwLSmDmOvUnapU+jWt5BAWQg3tc+99IOhl0WWsMQai6buUuhrIwx5Vid
BlqsOodR6+9Xq/JAhZ5gqYDv44rpQUqTtNj8FAc7N7NTdxNETZBu4oVnGe9l1vqDLp3AlgWqX6vh
pnGr/WytBRlwJWravBYPPTrzGEKGjz+y+xbVGPOtcYCsK0o9WCNWsKwzRGi310+LHY/+2k2+UI3i
uMwtauW5a4IZHqRnrkw9ossYpSopv1gPRGv2MqG5e64Kk9PPcT+bsATo83I4a/o87Q2jvRvX2tyv
Yw0cRzj7fu5MYqgZObVzQtA27pS7GR7DTkNheHSt/IdE3UM2YsXi1Zogt3RyBkTVQqmEESl1PcZF
IAJoRfIGsnqvV0YHXVIdAmlopm/EuN+1YW84Q6hMBl5uEDWT3var3n5YIvfBtOOnJVnnm9ZMUcUO
mghyCCMeihx8YZOjzrDAAwBhGZm1LyJIV6MT2l0uwmwxl0M3DYRGpabmmxIeIiPdkH8SATfcqEBa
87NdDOuxzSBeGPOpFN2661rIAeM2YOr7ZvZFogZrTvWbkdGKtr76VveZE4xJNHPFCpUjHuPhPs/N
QJuH0ltTdwbSFv8wSJSc1d+a1VSDJV4ukwKBFmLSPSJmqrRVZAyTqCml4xwywP3LoMUKkWj2GmRT
Hmj434clf1OHv0YfnNTHmp/SxmqH8QQ+XdZkuQEGRmTMDxuLMgYtX3uqyk4OAaPrJlBHzfEBui+a
NW7TlehrETeBmPLq0CvrGqj1Ywr07GPlsaccL8FEOM6LKnLhDhJ5FzXNLotfzYw60FyTV81Io8Nm
ksixfVMqy7WX60Nq980VyR+DhMZr0Ch4qpK1+3a5jVF0FmJKH7qgiZ9jFcpQorIWNrdmu0/C1XCp
SSSIpCy26U4O27MenKMTM43A1kC5adkGpnujr0Z37MYJUH50/8nLjeDqtC+Nte4zBajJ1Z86IYxD
n6LHHyDW6Flt8hNmuFR9Y94d8p4SzxUwW5Yx/6xPlcV5LHvwvelLkQ6X2AHrX9Ylpg/K7009vh8G
LkAhMnh+/b7Gg8Bz3VXZSW1GalXXFJTZkzEon4YhdYJpMh4An27b3DgmRQmhxaRMrCAv+S7Zq0bh
VKean7fSlx3WuPs8uHpQTaq1Ha/NAQlwyCxxxJjnLGbU0F20LEd1VnzbfIHjvJsMdzovgkFnPVLh
lWjnqSU49/IOow2lDjFPo5SJSauq6wX2dOsmF33GYYFDrvRtwyXxLjpHOkWi5jysnXWI0jTb1bDg
vTYtr0yMSUGH1To0NvtJp/ttYMf4SUuhwPB5GNar2yhXDfTUw7Kw9kYnjoO4KsbrFLVmqPQNaXCw
yuqGO2GpVAHyxrCwXieURg0FTA1xN0qy5JqwjfQl+oa9ihMCyXWXwsxxCSr3I8dImHc9sL4ZayeN
0a3lxs25aWqxE+2w7LpRYd43Kx7tneuJuV4uPZIND6cW4U1zVoUk27NmZ2mA+dUIj838wsz8SEI3
c9JEBHpm3nftcYgq7UlX39ombbxRd4twcMc7tC2p5w6NFs4qBxFDS+w3KhXkHoedWnxfqso9MeQM
hmVGzlODxSZwr712ZnCeNuNb1PRkjjsw4dzV0TxHqaZd0cfYUeTtKdXqfdFMjR81tboTCoYdhese
yoKJcJ+modq027QIQ4ZZJvSxc/bgpprE3H9xPBgnp9FNj7OUl6RwH+0sLrxF0b4kU54f574quS63
+6/CTFItoBQwno2WIHMrxedQzz1d6xk8qfPZtKvmkDgFAMZcXPTUeIyzyNk7JaMzJACcbTZNruau
TDSE8pT3FNRD2x9jLWdKBbjsmUqS7GOXbtQ+LOYwXc3Fpm5vVOMs3WVXD/N4pLr2rblWPG07gbvx
R7Sq6kEU02WJ00MLhQedcqKc7TyC4k0fqw4P5iC6cFrGZzGtOYixlXjQeM/mHPIKEKQniha4NsTp
FI173EGnhbzlhGIhGWGzP/XmkvDusVu+r4NsseZJd6tOYYcvBlr0OfoSYYHqC6XaRa340nTZdpI+
0AhBsajtM5ebazfR0VJaipTCIZ5DhWfBeTIkdYoCe7L8UuDNUxnOt0n5xki+PWh6cq+O3YaTPyh6
rh1T2MXTNquSHD+NTisIizHaafOuh61/WNI28wZXWYBF7GG/xoTvosig91gGC/bFtGNKZW3QUtYN
4lJl8XPWc8MQVVcf5sV1zzhRpNCOsFjIHViKTAnsXafPRHZH7YNZESPSDVwrIB1cMJVJwVlmOZF1
Q8NYndbdpMZolfmsxTGHIk8zT1BcFWeUZ9x6/pmrvthBMzTPIqHH6tICJxKGkfu8gGLnwArOq5um
bU5ySUJzzYIiWQBwnR+FXUZ7WMiTD8uwPmrYfPimEtV70d46VVSeeOagQXtO68toTuvbb6U737fR
j6gfvwH/+3NLWsCgwptPZr+ZK05q43Vo2+ep1cH0IhxqJhulfr9z8prDpcQSQ60VvB8aNXSjYvFj
9Vs+0AXDAK12eizcwGjTZxNX96kqvrd0gFzt2VaP1Dv4OadpGrvdomD/K8Bj1pz8MNMVwWpqezV3
IaCWQ3oQTK5TfVCOtZKjoVC1fdeL167s8519ZAG5Izf9BLniPNCCgxt+qRLtDYw7CebRzg9qjjFe
Y7XgSJF5D85uHqSbfilFcTcr2rrXk2LyC4QG4URFdnH08pBEVGilTHeGJitqeOyEQEoYbU8utbkB
ecFxsT8VK97cpjR3BdNWro/Jxgqj3ZkkqdNSBjNUTXrouxhpzl40Q7afmSLkm9usWy/G7UvuRC9r
PGTk7I3NFsA1H+pq2+CcWQKKfFjKcu/yRV+YstzmdZKeTDIa81x9oF01+ZlfNQfXlVJEx2yOj7Mm
TygIXtoacyboKgi+KeS/UEe5Phb0tPpGfU7d6UqBcwfdgKJ26JjhKWeRKp+kpYdDRRVo1b0B2yba
b6xpJa0+26qyjY0ogKu0hJzyKptGAD8tnAdtFM4xSzAZMasZJvs2EYrlmRUILEKNwypjBDpzdqrm
+ZMyZ1f4RzdQfBRflZ/gwdw1cPW8KGP8KAipKToKH4WbCKvxOfdKe8JURJsf1mSAauzcx8Z0u9hl
uDjPiaYE5npcgYyOvA1/TduwU4tLmYksEG38CkOcDulkDyAdqrP9NHi9HvQVHHhghreDNnkpR6AA
Tq3UGOs/Kn99erBa/dVZshut1P/BApmTRWBUwbY20xujiR+RztCjJfct03FvdfJXO2WaGkMCDuoi
vVPG1LltzisT+sGe1ztryKmiIghM81J/rjiwLmZp/EPTb+4LbLiA+3Vvcq321Mjhi2KkgZ33rFo2
HHc9ZyTv+atqWxiFaJSn5vfBjr8k88oNaA0P6FbGQxKPg+8ombrVDgfVzImL1siQtlUOrthqDuxN
ely7vypGCUZT2feDzmhUJpHA+wmqUtU/J3IgCDEfSESSyq5cGLeNLZY6dT3gvzjV/7Sz/eoIeTty
ul/duDq2S/oE6f8boUOIRUb5Y9U67FniRYQkfZc07eUB8kn6VGCo2NomnlKNc2/m0oFjD9paqRg7
V6xvSEZsykTT9jJJK6/tsy+4ouBQvj6jxANnt9PHEfWEv+CUolfE1LWCuxJ00CgiL7Lj4TQ3ih0Y
DsDbqmdh5j6DqsaQ4oBUiqiBpN3SXpoS/j8Cn0jIt2Uoz/yJICYJAVZmoz5BU5LswYWwRqtjqpel
hz3TZA9SZANSL3LECczxkon/RXxeHMxEd8u5BYNThXqQdfakjrwwY7iIBjrYWhSun0W3Op67gaxA
EB15VznKW10MX4ceREyXGoYcWzMMSWU39t0THVDvlzOiwp8wl5sm4Uid7scmkKTrygb0fCXOXL0f
u/Z7sdlXufBcPJdIK2/Wp+95ccJ9tPSLVULjKQixtbMVMkh5Z2llfeO4MWuIndMxOfazLn+RqvXc
8bV6ZlTA2sgni4nCM8Bg4a8uXbtdj2GGD5jZVfrBIO0WlkqgDuIphxk1zni8DXb/BGt+FqGYRo6F
3gavAeakx+u9SLjjPUD7Ka646pzSBo6x8j3qShnYjUFXMDH/nmwIJIxe1eEtieNvZpcEjTU+RrYp
cA1SX8oZOMlecYYtZzlQzwBcJFbB8tLY14mAGiTNUNJYe5NDYtJIaUjcJ78zeyJV8CyjHHjCTgF0
YDOYl7WJv6wBuNt1x8op2p3alN4glVdDK2asVrAAqofyNDYDtnyJDubL/myZXLGOW8Yd3ABQn9bd
oGpoTOgPAmZXrI2awD+UN16JxPSQW7wIkPdA1Rd9l7XGqzJgRVQI3dgh8eF3ib8AYTP9qbsQilzr
qykYQqNkPw9X0ELBKW7VN8qg3U6KBtEVjpRPEYvd0MxvZsb1dTaQ2JlpT/4VPEwA/NhsraNIz0W2
KAGyMpwLVY1zp/vujnV+Ac/FpUdvXgheqL3/OTv6qS7513sJ829U+/+7ue/hR72Jibv3P+r/Qy6+
9lcxtPeliosv3390ya9c/O2f+Xfk62r/hS4P0E8jpgjy6zY//nfk66BrhjOHGpmqxnEViz/531T8
jZuN3pWMKea+0FBRA/z3zFdT/gu8y3WZ0WK+glfA/2jkq/w+8KUR+Fcvz+fAFSAI8feBL9Z/uAYJ
Nw0XK3O8vkmfYT5zMYudvkzxzo0yY18p84xxIkRb+GzOv4uKFfFnOfY7LwfbwFABOQxiAAdrABJu
3j0BplQ5rL0qDpfImSkx3V3JNrnvO6wYLb2m3SVHWBWO2HVuVVKj9GOAf6yBqxnnQaeKr7/M6//A
oPhdHf7v82yz9p/xV67x83l/8ZbQOtwb0X3HoebIel9hjObJ9Ke+qYG/aH9VDJKEASY+ShF45xP+
84MhbhAEpcPMYMFsD/bLB1dju6wStmXYBzampFHZTkd3NUSQECRDbVo+6T3V/2QN2AWWoRyn13bz
H6Tk6kGwxKOZZOdlGMbnx7+/kU2N8QsR38GUTje3wHiWirL5tf7+YIOy2hPVBXgZRvI45EWCWwHt
dqka6uZJxcitNdYPHJTeWdTifsenwnjARQAOFADvu0/Vc4NLL1lLuPZT5Q3RYAWdK+xd7y6vmflj
jZvqZoHXtCsb+N2rpb6OvXwzCwWVu2LVOEVGxamS08Gp1w53VS65vGTG9fd38x+PyUpxCJzCo4jE
6//k21CMrVNhOm1ILPOzkxhcQRM3uoXlAv4CnTzmRfWtm+ixJ6QFULRvev3zTG4zkGKM12NAH55w
j0jnKo1zb6rO/oMn/N16479fJDZNnDKki/GMv399rlAae1aoqgnHNK92+dkymuGcFwstxGAMvoI9
FWNUSgRX5vsmrp9qWc2P1IFPgLnkFTN7+395JMs1kOMxI4U6+vsjrQa0DDCzMqx69aVoOvWku819
V7omXEhucUdpRq55kW749tvcYaet11loUGMihHvkvPwgLvGnX9X7Nc63B4fGMZCd/PTV+WXzxQRV
lMVq1WFEkELQ1mq/g3EGN1/0SdCprryOMBy9NNJHEEfL/tY3McMBJ6Q/b78zo85L5TGf2/7SY2Xq
LeifTtKN9HB0x8wnkvmmj6M4LPQCfyAHpUOCU8qO324bPBevEafjs0p7V1crCK8bHaqkh1mA3w7E
DJvWI81nwC6DWca6GGEBqEMAzNqFawHXJUkG8quGnJGCxsFkadCEyzSJfAru/AyX+4VAVnGHbiBD
giDGk2hQFVT5dFq3f3Ojlol9BDFZjR0VQ9tD56yY/VamYH6CP67RkJXddoazX8xSu8Uq5bSo8xen
spZbXa2qoCf3yM+r+YbOcDqOhQbcYDbZZkT6ktIb+39fQO/so3HItDRdxfGcU5MQRoKkfl9AiBRN
DgS1CZtp/GHZQxNwoBYIFcr5GON2WkdrehbLRBG/WKFrSv0OiuYAC5ikz0+aqF/yZYAdCiSBP+T9
FIs+5KrMYZZa00WMazA5qQ2KkjpEYPSgS02eoB4wXxUSJhuFzt9hdUI86BFnihDBMkgrfHCqzLG+
sWQI6qLtE1BHpnS28pj15kfReu+pfj9fgoYnpMswB+O897sorU3mQDg0hI2TgIM1AuejdL80X8zG
xG8f32CnGOdd5Mi3pliNDxwX9e0A/nXL8B1AE8POB6HhxkB7d3GLtncgJA8YqMBt3KvOiN2UpQEJ
DNkJU+tDgqb1RuJGUOEBvatix3iwVptIuW18nyRGOCmgmOtkZfuKkcfOdeRJKMNyHPX8WU7LVya8
Bf3TawWsfHBU0b0SUObDb/X7uonfoLAddCg3oVasByOrg6TqmwcNeD34+2oz/3QBUrepGpmJikrN
9vtqq00FXrtb1qGbcBOvhgLmZaE4m5bbYgOKW028Lgth0WQ3vY4TqacyahmzGf1rs8j501xDBE/b
73MxVIfRZRrMaIEb3snjr8QjNHsDeTTjhA6Zs5GcotpJL6Oqnuw6ya6lEsd7MFFsnKfGPiBbGTy3
j8fAQTW1AzbWHuo8ZoJWul83ejDJ1oZnwcnmL2T5vtjWRt6l9hHeklusyklLqplhu2vswYhg26Xp
NUccvmuZOJOZmnnaxVi7A6wscaxtuUcHuDnmrriqOGn491f7xzfLiWuj9VMIrN3+/Jdjd50MlHSV
qMKZ2eWe/6YFqlqZPmaQVogM55BxQH2wcN+FUvx7IUL4paRBxkgt/f7rTBa2wyLrUHfi5Wu7OCBU
USQfG83o9g1KKqyG1YPOgeFlUoxhEbfhinsDPCPzhRHvckylzQSs4waYk+IT84s26DL8sY2JKVzZ
aPUlcS5/f1M/A1N+3W7UQwrrD0NElSAfvBd/f1XlYNct9jd5CNus2NWrZR+x5WSiCvNQBotaa+fJ
aJE2alibz65RBmO0MBbHsSVc8F4P1EWBDGKtR3sB8UKDzrBHQTUSdbeNGu/dVse73XzLHTUwCMnT
Y+Wc6sspXbBimOLlrjVgj6tGawcFRRV6yb0h3fU6l/K1AJ11J6lfXJvLjwjS5VA6iAYSKz8uNVCj
kyHLt9Gwn6Ref0VzU+zHVWv2GHmElCfAss66n/PGuBujLNnEAx1fAEPWfI0UD3WMcXb0SfEgtBu7
deoY/GdYuJIveasrtnp2EggrbtFQFi/pLi7H/C2Z3NLD7QCuXJZ1R7XstQ9K1I14+9sJuH0lLiZS
HMJb3f6+YpewJLHpSGERuvrLaNvkVOKMc5GR8ayDo/MF9CNcGpB6nOAHGKkuNuGkEPh6GT0lKzqq
orVyX5GiCGyxzCdIkCsMR6zuq9hSD2mHYmC0jBgH2EyAFPIrW5iKDkpfna3kMXLn6mz0zJMyndFY
Z4HZIASyTjnsLiiMd2s/F48AJAhGBFBaEm1omwsGmxcqDv+AXIbbpcc2B6jMNgxmwCC+xogyap37
Cd7xIekVzF2azDnmnck8udWtTzpsizxBtUXUrP1FaesLWkDH6xgA3DD9Sny1mYwb6oxQpnK8y/gG
raoubkTqPLYCN5g+3bQjWGZgqZzjleS4F8OclRCqhN123QfFwlbfvt84LvwSshd0si5/2oH9csaI
cYpyXLCLMG5JJsZBxregxviKw06HXvDBifaOQb21LYwAN6synQKX/vr3bYqy3R5mni/EsyMjpYAA
IgG9CVPsMd9Hlsb9gV7iyg+JmEHRT/39mPjDgaoqpqNuHQlV7HsLQRuCCguLj9cBOa9z8wn/qB3P
yolvOJCLPizF3rkJ/jxNaZeJMdXYCpDTN1PDX15vOWtk+XVdEY4VptJq+jlN3Dt7spRbisaSKrPN
4CWlh8SynUOHhN9Pou7kTjV3E0SFkBrlYXWKDwJGf97J7751VcUWjQt7s1TU3n0PugvgUjC4DbEk
yy4rvFAzbyd/VZbhGI/w4sY5ni5m3ljISqLYT1id+5p+B/WRShkh3HANDha2USeZw6K15v4CLwdi
SF7dZXiu7DSxQheCe/RWqpn5ULuowjQF2+/IhQVXG9MHK+uPb5qGCTTp3+iUd42cmCyopEouw4HY
tr5n91q9zgCSgL1TVCZ+rBXtUcDf92wsk7AaM92gGbjZK7W4oqcR+7glDtSthuaDk/C9ocPPVc8O
swy6ORb/e9WJhocJ+kRHhjpoqi7EBcTgYnSYgkA7P6yWU569sFhgPApHLT769D90uKBXRMk5GGdu
iWO/L0FmsU3XlBqmYk0bXYcBei+xCWe+BZc26lCCbCklBLTE9YXWQLS259qrJgzOWgnNWU375INt
+HPVv19+sIo1fDaw5cBe4fdHgqdRrCYishBSw+RLvdtndAyUEo7jmyMDqMG5QA8cmLpslIIKSkER
wd64j/viYlewE4tG38tIPcGiiU7aMKWHhvHkJSdJPY+lcu71dYHQqGxFx/PQRh9sIPVPL9WmyULc
ZWPI+L5KoreNxtExZWgkigU4h5B06eNrZZITXMhrPRBQNG3wQdbWJ6OaEFZoS3zRWuZ8ETN3LyuU
+78fbn98JuxtNS5crCfsnxfyL2eNQ0mgNB07oLXh7wvdBv7vAPxHJNhh3Q/MqfCTCwrFxeVemhtu
CJlbVWZANbRp9+2koHwQTvD359oKxvdfNnM8G8sxUuhBUn//sqXaUcpPTh2ikuZUB69gIFQei5EK
pWxfqoEGf7Kb/f/4U7UNOyWplYWPr8Lvn1qi7zfXMpFAS/J5sQr1Ylt5iY6EuXxuZVR1MzKdGOHo
3z/3PVC5bXYNj04aIvoZ1IVbWfTLt1BwiAspJs6h6atA6XRRJF2QVTTGSY1xcEyGNidtrUKbjsWD
lqORSzo83Qwa5TiGFKUqzDNirnxfWZsfrcg+OhD+cAlTe9CaYlSCZ+97eADlf45QEZ18J7q7qEOE
ijuV8FBDu/40Km5YjkP6ZHTdGav9/jCg1e+1fj3O40iyS6VfEPLf5LXqHOsK/NfW2nFXl0glJmHh
i/p/5GF3/66SXwV7f6hONEPH2G17owSuvbunBKe33nNJhkVukR0wK6dEkutS54dpdOwPSqGfcP67
lUpl4FAiuJZGJN+7lToSudP3Of1MCxEU0sPShtUkkkAMNwla0jQXt059j3BH36+VnI+l0PymwKHv
77/0e9B/W0KEf6Ml3U5sBcHZ70uIrKyuNyq4dfgAaOiVrZNhGqdWh1Pk9MoUREzJPKzh3/J4vEso
bD1thlASFwMC6KT4KF75Dxt4O+cAmjUASbCM3x/HBup3Fi0vQg3ONrSS9VODKwzIW0IYg3WTxe43
V8nzDzbwH1YpjneA2ypzA2q2DWD5ZR8tStNXi4bFHoJRimxnvbcW/etiyNvWcm/7HhtjW6iTr8xs
r79/AZud7rsjy6BpAUTjbLdIx333BZRpLCZljoj1aVCDRb07+g1jzmXBVBbV6ttY0I+na/7F6CCw
tCsxKmamn+Zicjc3JiIpZZfvFcUdAiS2SlJ+LlzFZWJjFzcaS4rOWekYryewiSNL+cKQMsYtZK4e
lhzCRleQw1Fa3fhptU6T/s1sUt+SYGvxZMeh2DRrWaNHO1dtc+hIlkP5mllXp4lezKwtQ2ZWXgGu
cJfjZGOtRHUUObyUdKice7xicH5RSFPTzObSwfR/oarT0WiVOENiQ5Jl4aQJuNHVsaohk8tB//73
1/tz/f6+zxBBb6Waom2B3e/DC+B0dOYC+heK0XqBe9ZSg2dHmbgi5PqavbGrhjtFlUEJ+GKO5f1Y
GfWhTuGoOPXmvNDZ067FTJjeazVPCUlLcEWcc8GvW1HukmEWCd/okZYxDLf32kKLsVnj7fEJudB/
cDE63edZz8mkHG7jtMQicMwiv1THAtctADVCTGnyN9Yr+zuw0uKIKzBUSDowL16QvKjJ4oYoUg5x
LN4awxCXOpquGBuvh8n6ePz1n7uBHo1aiTkTXfV/TJlUuULadJwqNDf0ujEctIsy6mEIQn1v+uXF
wQyDSyR+aMXm0Lx2r9kA625ABRm46IIuc9rDDZGF7aNBDGYYrRqeF4k2zR8cXwTY/l4dAcMAHml4
UpkAACSWvG/z3FXrMUxQ61BNKYjs1JX4BYFLrlBYp/IRIW36UKuVuE3XEuS8kScFDizK0LF9dqM3
mIYexG/7kz6a07lPLNRmNdY5bmRjtaTu8Sz05W1S3cNS/CTlURa3xg8hg4lBbRo6SOtheU6HgelY
GSrJhtCNN8QZ50RJrD8ipkrENhX4lBKOBriiXdfmdi+XqQgRESyHZZrfMufk5iqP0WJaPGTDj0i3
/oFc2h0gUmAoiqnN0pvTpf4BJ1jeFk3l7qxYIbC6Lb5nE9ABXs6eLRHKak57zsYzVBW+svpsko00
1/hhNrB9lG6V6CXvIrVEtYeVoZ7cuPEUDHFCjeYmoYPGl+7lWqnREbfOc2oU+xICmTk5LyJ7NOa9
CatlSeydzPFDGq6mgRfT/Knu0WHlWEYhdxgl/txluu+S6jYzTWyrk8N+KDAplDcApN5Yw4uBiJPL
m0GM/pDwf3EekSMEVwQZTkbXlwq/HuF9yB+dCcXXbglgc6gtA3e4NjGJlBfJ1dDcb2RJJMC+Vl4T
Mq4iX7XY0yGhYSn2JdkuHy5LHpDaJiOfSozz1IN+jNLrSh4XsX+hpdzb8yOJm+uyFxrmjR6mONrk
7zv8rpJ7Xbmo1T2N5n4oDyIiyjjspmc4/F67fqrTqw35KYNaFlrtngQEek2i5YLOJK9HhjP4r+Xp
dijMi+EGaBxU7UL+kGPtneJmqoLCvBTlbaC4L4MTJMkNL3xYb+fkgD1aql6DdX7Jmvup2/cXZMpk
sT207rruDHfYsW+9LvlHDfPlqZLIhZobN2KeaHgVlHVHf62077Z8SiJSJpS3qArWC9OUBwjlgD1Q
mwzZaA8O7txxW7q3GLeSe7iZ+Zm+PogX3ckPQOWVmwYiRsYrJM4Qht868DpBi7rNKr38x8JMpU8B
sdAguWaIhmQPVfsY1XKPQjqZql2+UW5L6Ql13rWq6reYa7figE+vD//ZX6wSuTUsnPVamjaNA984
ttYpRhQxohSDhLyY+MER892gt3kzr7G6HAIlljCmTzXuUelk42CqB5FBYIqSrLsJn7ROi++kMKEs
KPGIfEKcZFP5pkguad6hHbK9Jh6PrP+nTnWCfRCUwvRGMjoa6jxeVdsMn1MiD0VbXQt5HyvLc9zg
nW6spxXJV4VT8r4zrGuq5fuRnL24JZasqHAehs5kSpQA6h4XUQKB0Qk8QIALzBkZY69dCYSraNW6
ad3n+bWN1ts+L3BQEn6ySVwZBSjZ29jRIZMx3dqXJUsCqlTPHO4TdIn1NhRsbnPjTRueV3TFmH4t
Zoqx8ktgLSCZ7e28tECPKLPL/o7EzDk3vMBS7+ega77H632+vunxZ4u4B+zISSs969GbRrJahUwc
Q6+dZlyJuMimRxtdCnIyb2xC2zBRxWLkYjIRD6vsYXMsZgA6SDy6QFgMqNNp8zBtsWiv6fgFC//T
aH1Xmh85NNaoe944vEa/wrUjwSeeUXinMNe+yXb0MkQeRn63dj4B5QzM4IYXnZ8TXhnl90uHZEPj
oGgR0dyv/AWNnE4brFzqj3mE9w1EjBVLHOWHM/yzavpp6DgmYMr2uNMWcMdWxzxmmz+BtkcHh5zb
PJQz8gl0K53yjKuu9clclD2o7q1rd4cVQz1rZO7Sfw6wxT6GOcTOksQ0nBERfeneCnMxmYiyHNjx
RbbPspXpEdNpV7sBnYddva/twtcaa9+iDxcIJjTla0EkJOIzEz+XvA76HoFjhVBTtjxoVWMbC59M
37znPYTENw1aTZQtkA8/13iRCfzziq4Kh7bze2ivWIod7ZrIvfKZfLhsEZ+b7wrG6yl8OSTmKEWw
IrbyoERtndEAY0p+JFbXLyeO1bJFYGNf3VWgHtEPZWVSYvh2lAUOuWR5dd8Ck8rAWZjetuZNiz2g
hn6mg0y4eEQaksuKfnxZzgZ0Q92CiKh04YgxwkZIzrOXvL8rcILg4trV2lfKVg7/GZ0Y+isnYwly
nRqshVbsR0p7q2UnqnEgy+gwYlYRbGqOzig9LAhRHXlMoYgQvOna8xSXgVvedogfXJJw5dr43Hf4
Ygy+ynu2v9eRHxkHEl6dZl/3HHUkT56H9lGCYmviaTKvWvYUO5/n9jmrZy71fC+dr3G507KT/D5S
D/vZop8RmmJXwfpHYqI+uIn0HMl/JKQO4uQdDuvTuKqYYD8HNk2zC68Wvxtm1hiIg/vX/WcTNTlk
AGyJyZTbdKIJxVPs722OsLq9KCdcfb2c4WVBEGlU5n7yvzg6r+a2kTSK/iJUIYdXkgAzRUlUsF5Q
GktGbqARGuHX78E+7FStxzWWSaD7C/ee2z85uIBc47unrEzwQIHmeC2Jysu689ZmxVq3e/Yum+YN
pXvVtodaWjsbtdGJXIINokSXnFBLnSveRI9QhrTHisATxph1wiQdf+MhxfazDeQhN96530mofOFD
dzMkyzCFT4734vTWliXPrtR4brO31PRQ2C68mBZ3bBFx32wy90mop3JBW8o6o2AXmGeR24ABEuYG
uDjNgvu05HelG6d27g5WMXC0J8/Y9jEiO5E/g1c25B4VQTQubrS003GUp/LUY1uNfwssbuKzM+9b
f9hL81IR3di/b0f/P5KMWLhQFjgFIuYgzFsIXryGpvcorKfYPdU22ZNUUZoRMtOv7Cjgbemz30R2
Ua3/lf1wFwXiUOcts9fHRmxhbSKuo7Z1djbC1EwAuxjCNm7w/RfbuRh3nYKX8I06Iz3kPhb34qal
t2E1JUyHxXpu0quOYT3HPr1c4/ok+baTaMl+wadt9Lb8LVP/DD7g4iZEHzqHxI2PIn31tPfY+q9d
HiMF5ExNTwx2ALdiBcWtFlG96HcNtyT5rLuE/582aWRNt2JCtE28bcWj4xlkUJ4FvJLRx83llZuW
sAFPA2xwNOJy+y6H4QGeizhCFip98j5l9iYGMjDPBBSk37aWPQ0kDenX+j2GQi/rMKXR87JmE3nz
ryheVPuo6vuivy/kWvoHoAZ9ckwTpN/5IYOciksCdymL6QBHokZj/JmnL3yCJkRXTNRJ/Ve1z+wV
d3OGUZa2XeND5zbrm/GIbYfNlHfGE4PP5mKiFU67p8w562xSpRMBKVg98KLjPFIc4jmX5k5FGckR
OwnbLf3NM+gMHgv0LZdW51kkfvW5PA0FNiESoQgtN8O6TJA5W0Z3H8t70BbtZQL3Qlq3exlzcJCl
u2S7bm6PPrrvO66rC5xOcermxL9q1cxliDIzrNyB8j7VTnVtNXgSarARxr+VGXQZfIYCFKhjfYaV
zK1rUuG9mTgth+Vbr18wCQrG3U4tz477TQPHmOc0MWc7WCo4kfr6xRuJDZdT0rSfq8QK69gHv/NV
ev22WfxjCrtzGZ80TbihjxZ00xs9wJRCp656jolQrtrg1R3+TsoN0cmQOXKQBHaE7PUpIwWa8Wn8
W3bJrYycnk99RagVG8EKFtvwxl1wB9vjzelNvqUyXhjQo+yOYd2511peVAL40bhDpp2s7cucntLW
Rihd8VG/e0JdSKS8GtxTXf3M+rNfbmP+OhKB7O+r8XsHKZHIeiiK/clh12py3eKXUw6cVgPNQyV/
7NY8I2eNXKvcpTP7TeXBMyk27j97tbYQMULLqWVvaom69tfICDq6rDiQ7JkSw12ebb0OE2oCPcN2
+Eaia5XgpYKF1IawFhIvoxT2v9ikU28HFBMEs+rPfNwljpT6zWVxnbBxwL7Jb87xxTOcyObvpH0j
54QqGOPsCDcGe7NDiEz36PnRaB5p4cFogC1CivRY2Hn31VVOV8U1zPgD/efG63ZYMvTih2DVLe7D
dxsmEhdLUjOAcS4xLyQ6Spw1ahPgqAOxEWH2DwGQbjtCxkjVEWJtznx/F9f7ku8TgdwWC0vsi5/E
QpyWE9Ze4h9B0V7MIJ0KTkH3ZjVdRh4I18MMozZYIEHZj9IFkUEYCLSbMt8H8N43jGAdeLwKB1tq
32rZ3fOWfSSP77ObDL+ev6YsTDe6+z9GGtw02GjRkCR1lIzvCOuiXuZvntVAcC0vGu4fzHQDKSNe
pqI44YOp1rqzOqSJ+Y1sIDuO5XwwzU/wgKT/zCx8TNJvQVNV7HjSv9XMDe9Z5OJi2DSLjIRgP6YK
W/hVkUKzJKemaCjXu1JnQuWfbY8e3BcRYrhuQzaCtvKOjiQm9Wejw99B3TUBZj4bDDIdu8G/U5JI
smjOq1Nk3pXd0AVNQ0Y1TEsR9N4drr8T6RUH4pUYFSgFKVQFUk8ehJcA0/VAi8Ab3jBRInO6w7CK
w++4mF59Lerxbjbr4bN0F9dVt6xrPy16w4qEEepUGEsJ1mY5/DVcyiH0cedm0i7MGHEfuSPbmPVb
WtQ9tpZP3afdKUT+19eQHY12fiQy+TnNojSFjKklkedlsL6Egm5VnhxTuxj2f8HEfCKV5X+tSUOX
45OG7dxn25zBNYS81TVedn9m8tpNHd2WC8aWxtbZ9C2JU0k8lbuOYSBEHwFIhFH4IWGzwKCOcqIq
MsK3sTwXcDJPROJ8znA6ysLcOzbfVmbUv4EDqtAItiRq3ZlE3G3frLaUsbyMnMBvNEmfRVlvCQy6
dQsCM0Sl1U5L2wf8j7NeMO1TS/GTWxm0Do9eoG7yreGoo6nS6tgvDMBaCeIr8P+MdvlaWO4DcfJ2
lsY9GVG4DUyqV8dWi9qTm6ijW+Ky1H0GUoiUZPV30TPyuXx92YLVfaD1zIFyOyRZFwzdcnaWO310
38A7qoPixi/h3ZLWzpPXeOKEmWdXVl11UbIJy2oOjoEW72rCa7ZqaKn+MoSxhMYz5LF+Z9f+K+3h
g5HtQ5PYvRlzss0mo0RbpnDUXU4CJ7sgGJn3S2Eecqs6dyRJBL74DJL6xWauvxmy53RQeqhBb1ht
OwiDqAzrIX3MLaZXw936Mc/C+knX8Ur8sT4cI+g3YoH6hkPl0QzVO9P6bjNn+TlrzI0ttLd6QraL
pOKva6zjJ8ij3tQ+HIfvEDrrVzZ7Udt4VzRdX2OQ79sAKSZo600z62c/5qklBngHo83aWud2Hs1N
OnVfsd19zJp/1DoSh7og/bNQI7r5PUdFu7Ga4nUaKa7sRj86Xn5z1Mb1qotk24MUQoSIRwPuaWgS
0j3YzRSNmfkjPTdSgOO9xmAklwUpvCfrkacFGy2D3xWrM6DgdoERZa0VaRJTOhE/BUidtYTll4xL
LEY+hpFebGQdrsHefc6Hg92ZV1lP74MxEq8+Sf5m6V6100UDFFwN+rNjLIfO1qMpx2lpJfU/U+CZ
HpkGNkYBuA5Qmb76z6gRpwUU9Wy119S2ho2J2ZSsoCHywODCktL2tlm8pxjZNqxm3e162za29py4
/d7vq9dJpR9wEGDN8jptRof5kqHLl0BMACtN09/4xvhjF96Z7BZmBdigAXXDMUjRr6kB+k4Kay12
Z9zU8Fxp2XL21szhHAKINlMCAC8AkkmoTPajT0iuiph0l4UcVAh5tJUQtZva5+Yaj1rpnsy+Mfi9
hKs0PkE8+uSdirbcD0B34BtxZkpBAHwOz1n0w3bwhA+xjB1U5ftfdvDWaH6x9WwNzrXpQWOHHEbv
FaaUBCupYvEZA2OCTekTP9gqvSzLFDPKgfyqetSPxkR2Nik7G6KMFzhvVRuRWffUuZjXq6I+595y
8hP/jiMwGhuOXkL6/gPyDB5LFCm2vrbfLJ1qd35eB9vBZI6L0bqM6qU85o33O7QZs+qeQtOBQQZ0
Wd9mAF63aRYfa7XCKHwPOrkDyAbmM/yBPo0GMLPbLsjGHcE9xjXxc/1CihmCz5vvjte6WOxQ535J
U/AEvivGvVIMKxIRLi4qY59P56hby9aAF7M15mkINYNsnnRiQNVpNflzFLyuF9/HCjQGgvfs6I6A
c9cZlTQ6GuYKWoVeog2dphgoXn5vRVOjTGuMTeArQYdFGR1n4tpU+nheS18IbWvUAieRYspDaYnR
kBzW5rk1XWJEpeTLbM0XVP+MdxtwXGbTUQPIYO/2eNMbyaEwk1cGK/lIKDlAY3ILOSe8c804EYQM
6sBcv2n4jgy1QM6e44G+AnG3zXrJTe7A8yl4ObzHeY8AvD23Ma86r61I1JeDjPS81KvkpOeeDJh4
bfQY+JeaDqNl/tD1lP5a5o8kIhA7+EE+HZN7RTNpJdaNtOkfOcXhklj/JfVXDQew1bE5Nr147Yhh
o6cXL25eRVgAzr5w3nWWKlBI3pQ9PvfZnIbS0Y5DX/4J1Hc+UChpbUNfO+khZ2uULicMe7zHgL74
b457PUuf8ng6eoA0uqnipWQYrRXNL+Nv3arac4oENkzuZvo92W1wZisMcMrVH3ynhLxx6S0/8Uj3
nYwDIwEzdKb5HEzLphzlsEOzThkx0lnAdruqIEVy7fufvD18Iee2SU9Eg577ocWNX+NstJN5N3hM
1wj0vEoNCGWjP1jVrPBM62soZWTJ8bP045fcwqJsOGLbaO3ObLmYJtv5yXSYlbEIS2y3uquF+lKH
lVcc6lw+JStpIhbiT+KTYdnZt0lzYZODl4Jv9jc2xBsf5238/+6v27lF3d9yR76oeuEsl4LZ77Ja
YIfO3lhlfs1K2B9LrHwGGQY6UIvVtWU+w0X67fuZJUOAXd0McCjEyV2R1QY3kkdhHkPZxb9oM9CH
usZ7l9vPeqLtzYY60tWGV73SxN5X3RgWGYGRTaGzfGZHUrHqaqlFYDWQ3+iywVPNyde0txliROw9
SVNtUZ6kaBkAIQkM1ALFqr38gNM66XN2DFRv7VQNGp59UURRcCXiQNsYtfaxFDq+bchC4LD/S0fn
FbYFwysPVXLQ/MyFOi6Ja21dn6tBA1cF/+oo4zbfFWmg7/jJAT2Il8Xyvd3gE85H0zYyKsm90KXG
EWKJmgkjuBvsfZcDlhe6cPlFI0hfBr+AEJrSQfa9++t7DMwmr7gBXDG3mbecAwUFNpOuFmwYHGib
AeseG1X/aXHFK6r/ozt0v7GBfK400ivcrX+D3cOSzPHNPQVu0LA2lPaumcSpbbr40pYW9CD0r4XV
XrQUpQ6cNbOplotdkyeAMCqaOZX5s5mLdYF9xqUjQDixmrGqKT27THSszgGosC5tcu69UTKTB2lX
igNSVWPv9Tn6LvIIul97sL+t0rFCAj9OpZE9/ID/dD0nHyImoINYUsolumhAfCoJu1igDszdD0Nk
J613gD4yW9TYDW8Mha9btO5fbXF+2iq1d2IuALB63m8OZ7SGp78bFqnv2mygiOqCP4IJHkMJIk6z
je6YXXTUAHgjMZHYihrtmMwJu+2yRMnPiT4mLcUgRJhrnFszeAkgYh6XYlv+4bqMlqV+dcQuGZmw
NtlK1lphd0bHKHTmUWqWdxSdMGptm9ECp8mGvK9L0HAoGTBPA5+pAwSft8IeJDi4+RshQ7YHiA0w
vZ1YfBR6OIPdyvqXqjVZiNgAdcgs3JKQOTAdcV6CatgZgsE3J3y/Lyg7UsB2eeGEogi+JUPqXSJ7
kmuN4blJENJ7yfjUTDRpM8AN9MmEPmqegYRhDI0ElWXr+my8jI+sd2nHLyTjeFSMDD+8Iv3rpvIX
o1eLQLOhvmu5nnsr6n39MQtSTXrbRFE71zOrNcbrBKWMcryMDV2TWo0Z+kSGYlsxG0bFcDRhsO20
0lm2bATBsnb560TMZ9gBC9iIaR3mK3hcbZK/eKg8b4spPouK+TBaYgivunPmko05X4ztmFX1UW8L
VF2SJclg/i4W8+4ASRnmTOuJew59Odg+vyyiHofGWqhTEawr7FSl+7Y1uTVbwO+CIqCjoWLujMoF
v5sTES7Qnf3uFicOAxKfszctVQ2fDi+9OZUfWTz8Mw0+PnY1ey0ztTABwB8Fo47vY2yAGWAZtFmi
Jvlinwey4LDvLhp/6HIfOK1pz63d3C9Xlc0h2RWAEMSarNWkP0aeok4eaAbzDB6VhZZ9X0wXuqDm
1NjyDmUgCZOOfi3ATX6z0urVhDz5kjFx6wUG9jZmFSXAmzsOyHNtPBA4ARBIWzqGCOpesaI6EmAT
MF9zXwVw452uQaHAbsW+1QGVChj5XLKtq0htOeSe+5rCN2fwZjLY6DADOBYJqhV9YLGtXlJP2BQW
TOOzosmPMdlKjBJ5ZgPl+69zP+xhibjQUvPtOE7GayyKLQh67TXjCcmJVcYAShlLAoOEGkGda56g
7PtbfIYJO0Pjh1DV/+RiPI9lRXoRM5UnvUFmmIp03/ud3HyVbElnZ/lotYNfn4yidt98r58hCsSs
ZNOV4krMq81ztvFz43ku2y+fsygqZgrPoSfpmGVU5HFwNaPF7MSYT11H1ZN6wK2yR5qxhBKVA6/S
C8DUYXzOEu7wuBXwX6XlhBhuxRJU7L97BkeVe1M63wNy/V8WpidDKGCI2cw11ZaHWHPsS1nDwHDT
MQ29qmif3c4+IOtPTibV3WUyt0oNsHriId7qEAnPjWd9aroZzmZZXUavQxs35H8CzSKeZ5nPOUDR
LcL3By/edBvLB7tItkir2nNKA/aD+nsRBMcqz3EW9u4zAogywiCYbVLGM/uZ1I90lO8eHl5g4SPD
1gHGYmsI/GP5V21w2DtWCewXQo3HqiXU6nINRxyv+ASMQxM32bXJbkoU/T4V+QNrwxROLaWE3xj7
yaRjtwKDJU2WR+nMsNnuavaQJUpaMneOMGNfyyzARuKZECYSi35G0AkH9Njr3sRRNpxft8uJrkzv
fjDja4TeDZ9KbHFCgQ/WaRGsOGi3qLRewDLFIVhBc9emMYyhqXcjM5cfqc68OrajgZgkc6DEzSwX
1OZqFXLy+NT2ihkGMpwEO2E3zdYlHRAAW+iLcM2gJphyHg5UlsELR3CY6zEyThra4wQBiKkeAan1
RMyJZoqnegLt5YNGo1Z+9QXuYxLfb1M/nBO7oKlcWVbWcKmJ4KDRmu1rWurnIJkSWGn9Ublltxtn
VuN5qXEkBFC5Mvspq7JPWgAZTRiFqqRT60v3rZEus0kIXkbXijqFKQbzSYNdbFKNCIIaHIADc1hj
fh/N8mb4LiVnCSgNGWXk+Ml84sQ4ISRbGZfGY1mWA4LQh94/1Wl3IjLC3Cf0LYU30o8RZpK4z1Rl
TKztUZz9trzqDNyzjO6W1zsoarp3i7XU0mVnsQLkhDvxELXJvKmJ9bn06XTSC9DizJjabk06wo0H
xM39rOp8fgW2kdk5syYp3ol25nR2qNOX8r0xlX2xB4x1Rm1slUDcz27c6z3r5PnlpymnaKZ6jS0A
a03mhjDf90s5lAfEAjH1VIsj1faeBjpcr9bILtXji6/BfVIGQBA4wbbm7DMs6VuzBj9uzPCDXUAf
DP/mr9Zg75cLucZJsUQ0AWE7WTWGFIKvcqASnub+XdUER006g07XukvjjJ3nayqVFnmleor/FJWd
Ry32tsiAonjPtGI4kqz7KzFh7kqSQ5n3WuKkGFdpWGNInAsr5lOhbvFUwzVu9rNkfcS6QyrEKt7A
ux3oyTvbORhJqmkjQ/b9ofGLgxpM/xrkYwxNagZ9n8nkCJlg3akaWzqxhDbEjk/5GBxkwh/hL+Mf
u3Ozc175kZvmzCNbNI5zspBVapJ2F7fv8xACYhqes9r7aFK+mHisnwhFU4g4oItN3ttc5TaWIavZ
gY3Ljp2UO6zSzb5ITSOUGKZaDVKFJdOjimM99Lo6FAPTd4KgGfcV56Hwli016/MQLyYMvuGi2xJP
UKUVZ/rxfVASo85tDj3KWb4QjIbQvFg+xiZbDY/ZaEqx6Pfgg0eIoE66REr4txp++mCK7oTNnzpc
mfEBvvdHYjjVWUBbYjpPQwggTRDGs/UFuQYtmQpOZ4vtCN/LpWjaJQGNDgW6fh8AOzq54W8W/NRk
2/bGUY81ZhHIdiNnQuMzQTVAyw4FD67Rt15Wv6g5/UhvF/e4iia9XAuurhGrS1mAam9xICyKNDxv
Nq6OCdVD6twsdkbNhvld3xMttql6o7tmBEhd2wrtzUobbPl2EIBErqOhOJsMpnZsWpDVJ2GbSeZ6
NJQAgsmII6TGMkukTfLilA2yOwXMbUrgKspuJ0gnhIaH1zzjL0OMr3Of3bbem52dbT0eRIYlgXvs
hduFipCSnSWYrbu0Zv2wCFahq6ts4CaliHkPrkuKiCOGSBk6IzBsTrDV29aEwMDvQ9wM0TBNbTgI
xumKCeLCq1ygyCdnC5ZpRd4ECX2hb8LknuOcdhjxna+extZ/cobeDh2tPqL+S6N5KRFeZlCcm/lo
acmnLYc6ynImj35ptRG4bxKtMGtkjvgXA7falUPOqHlkDJya82WpvCvojBjrG+JYzUeJpaejuiwN
FRgOrstkzOid0Oktvezv0MYhHA3VqiMkrMtW2jYj8RrtGCXa0nqMoYTnhn09TteicaerEM6r3nm0
jQQWG64rnv7/D+hOxVOyX0HgIW5RyfG+7Hj7jJfE9+STHJZPNh/VlRgy2LdpBalMh0RmM7HvW0vf
Z2QvbF3DSXHV43+FmwAvKaGMpy+QoVr8B2oU1jy11MmXCHY6QEB2C8YczTUiUfomp9KCU56CNjYH
Ld7WXEa4Z6H1IqFYJo2KiN0f7oY9jVsZjgJAVBDgp21NhoZWXRnA6vWd5lX7oG6sI4XUVqYTUgG7
WVHrrYz4zkmYZjynDazZ2QawptJekz6Jqrq1TuyIzLf2x+7aGiD1BD7a0JIQDEBn+qe67AnoKaar
zIlgDJC26Hbqcd0t5l2f06+KxCJKNo/tcDecV7XpEnfjqfFGn9LM6QBef/Csczf57cEcJPOqBWoF
olniE8hWeJl0HwIlUWcsl7kUAZeyq5IFn5TQ9lYZ/NM7otxL4gvq4Yppm1Wd9QwWOocayvjXD8DE
zVrc7m2rYOK16jlSshio1S5LR7lste1f/gLxTmn5YZyb9jgWw3vOoP2UI6vyicbbqREfg6ZTzCQ2
cX+dLdFIDdmpaJpb5mg94EqiShxFwLbJQhfuPZ1gK8+DFTRhR0b0FjomP6SMMs285KwEmmx5zivx
z1yVGkmXmlA/1666PDNTe7ElWNWeSG8/QxCHFO2LPcE20ZEMQZEHqTi670SpQxEcALf1yWvipchP
2hr4fDufXFtDPVD3IV0okAbvPatmpkTK1mj5OFEJWQM8bDzGJiZvwQ4+IZ2EMgmmMMvZdrYLf5le
5EuE6I6TShRuOJpR1pA3QwhlEPYd28+ePZBWesvBH6ynKo118iWGnEE+Snu7YkAcWHB3A+snUUYI
TsaDhig9hE3up8FTt5lX+Y+XonmiUSOKhiSZClULa2E2pbL543mPcrYpHsguwEirndI0eAaCPe1z
BwmDWOLdsGomc7ASvqHP27bg4Uqo2rVcvNb47ztfngwzAACJcK0KvFs3/Fp18OMTObb5UyJuzHL/
WjWUBtQOV6IBb3qdroGMrChKThYahjDI7Qsi6Q++PDbt0/hpLtkL8TF0lYwMNzOheJuRyi9lJFON
y0nv5Yto3PpSsc9rVwSJJ4v31qpO3CnBaVZ5VFj1J+3uAzUEoFMbAW3T5leM9C+6m6jnsmEtS6TD
iO98o8FDX3lFaIFy3wvZg6EAKunmRW3QDpLmQsocV7X4UIv+m0/lrZOQ8gozxa1ZMOm26rDRDGPX
Tfw8maozAJleENbeEz99s0DttcqD5yX6KVsPaHaEF/ZRadjZs0dydPvhjlA/fDu7pGx/wMll5Ghg
XCAT5a1NzI3Jou6sKNCJXLwpxCBmmqtXCJgQUJ/zFhwo80PM8s3ypmD/o0icnzuurTbF4dBViAFj
ibgqvwh2txvhQZJNPdC7AiqANTBAN7vQdfkDATYxEy+bP2NjfhDIy6TK83/aOSZo1xxOtjm2hCOs
FYQcTzOQztEa1/+6c8fMkYSkOp6TgXoi9uJHhVSzV/EaW2MMEezofWn9+/+Px7vfbHIOJu7l4E4E
ENF6TRk82CJBHHJNZNttFGgOJPAle5VJ5kS99zzLPtKUzxNMZMLeH/PvxSKiIRHaWdesJZLEVW2V
3ej7ovD+sCljweTGBxmjC0LYhoc6TGOTXUm9dxfTDbthoVfG2J+UfyGBfsfAmj718kTRS+IsTCR0
brxVBl0zigkkdP7iZTuF4aU3/3C1e9vOU//ikvQOyzEo4PxnEj++LUueSTSpOD9Vv1V8udMk6b+a
N1KSTSwdUANjh5SftjHfgMoiRd2qproSD/0nXuM/Y/R26eIchQaKvZfMRMpvQ8lz5YpfMwPE247p
TgAUOZUAF4mo8L+ZYy59UxKV9ymUFkRdNRJi24JaZyHJSIEXpLGzH1H2zpl/tY4Eil1hCxSUPp52
hl3bgfmbjoR9Ywwug54cedxSnPJsaiPhlr+WB9y4Iv+QSYUeWut+cTH+olyEwuTYdz5jZ9NWr2Os
nmwlGNus8Y9L5VBjenu3MT7qKXtbkuwat/1vmjOB8/Xyl4XWvXJm9n2SyVZdUyiXM9TgVLxqOcrB
2XFDeKC/kwYteSPqWCG0k3QKtTqKRn8uS3VOfBfta9I+sIy8QZyA74CqVZ8ko5bJBYNef1clGi7L
FA8mmzBhUcsS4rkzTWatAT07Eu/PrHpAq+VflJ+caF9KQgvIK1IctVrtnc68DYT8hVmCnNz40g3a
/Y5zm4wHZAQ60a0btepXLeNkj2SwmsAJurCWJG/Ocjd2NouscfrUhLqWTrdHKP0vz1dfC2TTsajN
bRcnH0RD1TufzoTxxwz/3kzCUuIQTVoUOK6cwgoEORvumoWSI3lndTa0pPtWRFQ6CA2tb8kG4zwN
IIL8imI4IOR07D/tkVK+cQtE1zkSS6UYKbEIp4J1wXTb68D4/zFjmKdIl5rUrgPTKsauCcmqRXfD
HrIq8u2SL38yL93FlHn3hUq2JFpwBy3rLvPcuDmmcUxrUOkzPbha5XYIXOTJgTzLEHfrSzRFhRpQ
8eWjTgBCPfLmxq9VELOMsj+V0oqoflW6yaNqSJ6uFZqHVGSc9X1tJXJTOd2LZbKeJkI75aDy0eum
qKQ1ttZjH8RoC/GK67R6hZaylvaIKJVgBCY4Rvh8M16yllWtBMOc6NrVUXFkO2jHW820dxYhE8tI
iYj66FKZvmKdu7y4suTh4NuksXpXNnqiMqjUpWlKn6U6O5eFAPGNk5rgxwWCIJN4nRQEH7qXMBXB
1iVVDpUWibg40DhEVo1ltxDPVoHn2fhxgLJA/mGCsOdatUI287xNxdLtlqX6jmNiXVYZTx28583J
I4b3YDzmkpi7rrecbZ6StKLX2QE/87L3cvNV1PqZCS0RANN3o5vIlrriq58QQKQTpTh8OnYnSntF
GsysfRhOfl1+11NLweFWb44cHoLDJJS5xc9i2r+lrb86rcTX2GdfFpjVDAbg3qggoFOs7m175nvt
kmelyve2IYRpSuS0KVxA470/XDKMqnOiMblzsR20/q515zfdhuHqu0t7tJ3ub1ckcBqZ8DeEak3B
3Yk5YQNSQc+mApmdKsSeTfboUzKfC3TnJVVEpfLQAiNTe77NJM8ZSHdrq8jy86PNLQdGTz3JvL9x
sZ9BGzGg8dgFL+TucGUQDjHIXwCp6I/xw/QGYhiUvX0kJSxeQsk4cnAbEKXxJVPWdpmXAfsW01s7
4vPwnZvmAFLF67nmHhALJ7oAWBrHhBkXbajTPUdZitRZ6dT1aQldvh3wcBRIKvu82iQM7niDP0rg
sC4iCdKzUM6SPdwJ+98o2bPM6tXuuXmWuWBj3L9Z1gzl19vi7qIiDyxGx/qO6ODt+j82XO3GBGd+
EhwRcWD81fHuSzIyd52LxgYrFWSFyXt10PGlaNFPydz++H18li5mlI4Am0N18SjHue/knRATOgVg
PDnym9esNG7clTv47zvdY4aN1LSuqvxKEtlnOhofGroQSsGSEqH5z5zoK3uWjpJkaq5/95KNbRZx
/VGtXlHA1FtYMed2KKaTMZ14YdU2WIPTiB3HgK042Y3Y/TJjbH720XTsG0L1MYufTa9HEOYx8Gw0
jaGG9w6Flh1Blz6D182JbEqoNR+NXG5Nrp2h1+2aPLgNs/Vi5zH6DRlHWrreW4N3ScsCgk3F7cB+
vOwQvg82d6OpF+hAshhTgkCmAsgYOSGuDMkpKjhLBqgwEexbGu0A2rznEk1kJb+4oKFYWX0Xln7z
ltuk1cDJAWKG04tMAmNr8qlwmTW85mQAVnFB2LmyQrNM/+KnJBmllzIiHoJkV83/cTT8opbm7aaM
P52XOjua5q9XIPhvxGBuvrOit45S7YPEbcng+ysolP22ptzXXQJJRChrH2y5TZRfk1e7RnVM+XAr
6WAYCOFekHAzI1UBo31dkMSkdfyKNrC9IqeCQQA/kV2Wr3biMGUi5SHWK3s3C73hx+vOet+O4cTz
UEjW7+lNNut1GkciHtkw693NXlIds8v0paz5KajtQ+aJqIwHYkKSHyhRLpt/HVpQwmogY27k5O2X
8tSX3bHE8aq3kvJk/UjGXVHaYbfYj7mrkTF5hbUh7A1ZXeLd285DaKex/HHtgcNRv9o5HbiIEZcq
Q0VWHvzIWUSJNCkq0faRgMLrb7sstipAzc5n2sBUkE28nzv9VCb2nmkYinSwx+bcPSiuwylovpy0
uHsWrWk5B3/zkcefADm0yBgkA+ZabF8ItDGXN5TPCLRF9ZiRdMpB2zneVP6PpPNYshTJgugXYUYA
gdg+rVPLDVapkIEO1NfPoWdT1jPWXVn1HkRc4X4c6QWDCIFJpikYrVf5xnHGvZbEM7SMVT2j3lAu
v/cU4wwhB75TsUKE4u60hMVfMDrfyR78NE8jsIiLcJtrSVA4i7zondQg3gT7R7Rs/kTKitIMIn/D
Ergqhydbj1wW0NcdNA5d33/WJtdNJc6uQQ42Mm5GMeuuaZiQkxU2W9Zr6FTbgLaI1InoIY9dA3l6
wwfa2+1KoaYiu4HriHFOIXFPmVMzH1KXv7OHrLONsjtNWBJsl+55yhh+Sny6S7Xe+Q2xDqVkioWe
SUbyxQm3mSuyba3kt5Wya9YalrSa7t2Ca1uSnb7O045bMYMI74zRg5EiDUKDc0cFZnB5Vej2XSbK
mjyB2P628+6tznD9WkY1rOIgoI1ri4nz2+5BlzBqtJIraRolS6r51sZkQTXopVZcr39NXuOnDIcj
5m0KEqAoO8/MweC7B20hB05ZNl/CZeuG6bty8yMLH84L7q8jgdVvBVvVVd3o3YiGjUgPAJul+5MF
TL+Mjv/LyBgnxI24pUGPW7kb39v5Aq0gQVnXPQyzsCBueZxKTO6m2sbELqtrN7ZfCTS2dbOLE2lj
UV28FpHH2ZtlG1gVOzn5DPC4XrfF4LyDe9yqJkt3pi4wzyGRIhEOH65vjruuYtDnOvthrt/6xio2
Cs1VvMzfst6f9vBK1n3IfmJ65fv2yGezXFJeYmzz5Fk5KalEtgszeELIv/NFcakMfXZcQkmsKT3h
DLiNCZrckKQbXMz8576/k6saRd0eWzxNW0fKYzAdChsdc9dPFzbcBQ9c82QLXJF5JqiZZ3Wvy6xZ
A0foUaK0W9HkYjtGDn+emR/OySgyPR5Gvoe1MfOxOu6MRYV324p8AF1t3W+nqfc2sZx3cfHmxzZx
FROiErlEwU7o7cys+CRqzNuUFK/8YVGpCCIYtVqUJ+gKS89Yrs3+xVB/qV9bO9Mz31TpbPOyClZh
mUZ4K+tjl2aYDxODcFb7iXTCFzX/50InDqyv+r9JO68I5W2AdM0f7OF14fH90Fav3QbApU1DOjJR
OExTfWAgzweWISUrGIms5rr60xHSCSs9k42KDWVg6CMmIsJiOm1hJu4xNJGlViSDb8QQT6d8zr/c
Pn9RynrPY3M4NS/ls9EHiIdTCInFMraJqhFpXROu6Y2BlC0ZuUnUIw/vEbz3w/holU11ScePXE8z
2X2I3upZfHQWmSS0dtlazv5XXzA3N6Ai7DJJQJ8MU8yic5Ou28baNYN1N8d8x3Xn/Dpmy4IXlS5O
nIQ+WN1QlHeQZEYwJuX8hHKTFD6xYai2bNDxCnghMZUOGyCXwWWdyL/ZoKKNpowslaJE0UniZ+YS
yabDXdvrP8We55ABNERI8tbZVLQgbE59y0EpACauPTM92SxxHimBv7G+REu2QnlA0gGerzWQ0OUx
k8FVA9NiqwL3PKvgw8iy74wPRI+GOkYkVbBjYmY4aHi0U2cfpog7pzEjMo918MLO4WQOT+kwCM5E
2gmjeC87x1jF5kzIRJIBrRruO2u2oYQhcm6ZG+1KOBAWofFkQhOuQxrhr548HImVc6SiYc9aKFY7
PeaPRh3NOWCSPTQviYqZkSa8O8TvNjVNZmJ8KnI6TXJuwXtP5CZ1G8Nm9WRVxNV10qHNNd8J03yn
90WfU4eYhhEaHOYYAt/AIFCZ9THMZ7F1EMJvqOo/47T4cGcc6kA+JQFC+Zs2K3fjqohAVKh31DJc
BoNdH41Rv1lhgXquWMzIYg/8k8rfjYtNYT8QvrR8YM5rPk5ftI0IX9uK/KgBBwQjr7NpO390cjs3
QA/XsZQanEvfqGafdIT2aLklGvDixvPf4OLaCKR6ywtGsLnRvcACG9ezhrCKaZvZnADNlz51PQHQ
BbI3+GzUxBhwyadhhgJjdav5TTeuWRAJWWG4clzrvWA36tg0vtpsXsJSv89xfPHkmG3gVuxRUr2H
ovyQYRsCwjbWFTpEG38spqwWEFnbDpvEiLex/c+y1HSIZ+tz0PJxGMdsUYDy80nqHEYPXeI4HcLY
fEz8Th6rcWSO110G9oKYtV0TJGW8Mav2ziwnA+Ag+yFJRAy3rZehw8rwWJrjsyiQkYpQvHoJLICO
v/7oloQgj8Yz09N91S5pyH0dEroqj3Gl9gm5IeRgIr2xo6Y5eTbunawFKuHm2zEPEB2ce9u6wnSp
iVg2p81cuGxK7ezUiHrbDuwyXLGxEgYGKYpOHAhHWc0keSxvFU4QEmSoU0O8vJ01fObRM/DRb8dv
Mc70XbqGUHNyTOZlMeKhizZVuNwDEYGd7c3wbzGa1x2bqnI3NtMPyOwOQS5nlD43tryaqZFjhWFS
JGJAremSTw17iRxxm0+dHZK7CYryt4fx/FzMgInnmqmA5/SsdBMPaeow72uPt09PVMVj8znqFoRL
yRhQh6S8gVif1pXEDu/6PKIQy1/ITb8GG21Swg6h9o8OAMmzYq+VhXN4tjWAk7DOoJXiVnWC/ECW
dLt26m6+2BlxrlBKtwByfjx/gIaQxdc+YmfflIHcasbEwCBHVklGweoy6XGQefNAZ0w6mN3YWzcz
rz67k1VMrMFajgwISM7gUuX63csokptQKyjrXYgnXZEsUHtXktXKbZeaFG9xb55Rjh0WB2Q6Beo4
GfJXhJRMucP5nNh00l2+QkgUb5mSkrlZouvOyFnC15pD2cIxFFfk8sZRQ/RgWe1xaxsUG85Ko6G7
z235IZNltqduBDm6kDKcd0SUfxGbabZNnNo9abY569R9C+2BOTOKssYTuypCkMHcyNAz1ttx3kGr
kxcjyh/rpThExfE5lLAKoIQ3rJPVuXrUuo2OanlcZGbeso4LLxMUhc5gqC0RqQgpA7EZQHGdqkBd
Q4frJpmZIiXOegHUlNNbFkFH0H3OTnZK3glKL/bzOKLxwrhZYT1dBZHHtxY8UEEAjgGvpxvuY494
aAPWJEvy9oAZCqNgVhypxOkQ2vEfOVFrD28zN591Clv5jOPJ2Tq5eoi84b1T7LIYpRUrw+m4Z1Wz
aYgyzQ0kQK1pU7W1LcOU50reoEi+aqOihfMjcEWsee3ilk+AkdB/06sYrKlHmL4rzo93ooZg07GG
LJD/b0x/N2fJRztg8hlHnnHkH+Fd1jVkIgUPfebKjbYVfrNr7fnXNvvqK1wkEkVD16q7yopvniSo
xvNNc1P3WXBCOMDRkR5Vxwee5N63hcqfkQLRXsEQN+uycpj0ugOmcrGY8H1qJXeXjPvOcg5ooCDh
utNdEdF3x3Pw1QrGglCyEoYyDoSN+KnghSCC21IMhqJDO5TOBsmlorpdagnAADLxHokveg8Qwq4d
u8rXg1Vsh66+IivH5ZsEVP7zEoBlhWcE+OaWeB+TZTmvv+mV66RCopzHX6E2uF94neAQ8dUhkE03
k9fcUSr+EuiYH5PuTVvKJ3uISQs9/bKJ/VBEVBNF55IDp7979LSZMVAhex/5OH4HVUUkgxKHqai+
zYQ5NHImSQmS/46BAKyxaJTKIgN4C2ne6vfWHG47JyW0gdlvy2vJVLC/b6HaGGqV1BoQhgL8TZ9l
93cGrZ0cvTsrao8DPeIiXH/g8npQ2LLVEO/irkMBT1VMa+ySMyZrkimkhUe+gA/VzR+wMHk4+MvR
jGDST255ZcEudY031zqWFXvZ0EHyUtrqL0tmpC16uvZt0JyFPX73Iju2aK+YNHe/I4yDw2Qzd5rz
b6whapvRQK4LxRLfEeqUSu0CHQ36rdZ8tmBakK/zowN3HSTcRLTXhfIZeBoq3BTeE40H6JYUJJs7
4wcLovtUEouNMIO50GIO4MhORnmQNRuoXBV3YV3APpDmwWt/KtK0+eumA04QU78DUUMIY3L7cfYj
zuNfMr36MrTxk2FSMzcccV42YPrWuEJsBlc98ayToxkdGF/5pN4NxfggScbnOiBdw5SfieM9Fmjk
WSiir1fTr9K00DI/u+FJSXqinuQuRshMI/x2VZvxh8NecWXpBo8RCIY+ts9RGm3peT/cwL3XrgtD
OzhObvQzT7THTGJloZp1mKVnUozWzZg92mXcbWFb0HwTX+UO965bn0L8Pavl0WFiNuzzAOmazXPM
3HQzGp23HXGCrFpIRjSLIeFwJFY6tWWizkJ9Gye4y4mvZGkcEaH5xYR7VevsFUUZ2ACd/OkYRIU5
IzKW8bEhem07JXd4W9l4L/bdEIio0lw7aGwnhOiOvzeV99ihzN3ZFqxsggCR2AKsi2axGiZs6r36
GUKSuSsFXcJwCBrHCIfrQwzv3BurLuiY8+NTiJ2h3pko5hmr/3lO+SeMfWWbSGHdRUInryECyNVE
ciM+o4fRZU4eIokZyuc6dN11bC97qQbPSm14GZrUFniAgVTIKtvfshnEBnELWbIl6cfEbxCsA+ej
SafH+ogTr4elPyPiCsSTHVUv+b/erZZ0OCagsuUY6xs5kdRpMsHxbiIajO1khw/TVLzXc3jHU0R2
VpWAGKEJ1QHIg8Ci3u0jkgQ7yEuVxT53mLtjZqIzYLJJWliCNGJcpB+xKIkF9X5hn9Du9pyg7oAm
Rfu7BYSHqbamedYxav74X9LN+Jn8iRTz4WEImnhDNXIjw/ZjrN3fIMngC5WCdHpPbzrLfGhABq1a
Mptr19k1MR/HjBUnwtufN4PeDi2q8BlXN6gT7TygCXgISz7Cnld1ijlGRV0e/W68jZgU+aqC4koL
2LP6gECKBXjU7KTpPx1v+AllTUOhG5+/9tVojOexDTOy6Wbsf9W9KWN2NAbDoDR4T5KyOY+o0dOW
BWTX0Cea/zoSv2Ofhdfo7EwBSH3+R8aXra0rZ70HMob1TIWNDF9yw03EMxjUvOEkpwa4vX1Ua+70
r8q+U0aHq6mOXzG3Mp9kA7/8aM+1XqvCuwyy9Qjl9OBuR8H9AA4b6dXRi2kJ4gDIgmiDMzdbjOkq
/rJ97Afw9CIb4Q8nwrnNVLWTOdtca+i2soF70Zo37dpY3YoXMtzIa8tbPC8MwVkRMsVu0Yh6ZveV
0nPiMnnxTEDUjbReQdwfMqvrNnlHSgVfyIzzctd0/C1p7w74igGQYduRWX9FY1P/HwHYykOjWf87
fgbTun6pelFvSjws1JXjGzkSfBb+LJAYrFVNrdAP3YPfVvHWWRB5apkxWQXti9+BPRtc5BdLrHQR
4XBXwRZBEUtDx30o7VFuyrgCeSWgUfChvCsGbitfphGeij3r+2SPNhXmGz5ThFEWnJl0N9GIKwPl
PBGo1DJwUtzyalXJX1ZOv8j2b8rB5BPlaxTj7a3r9WPepuS3uhRauOYC3ueVbYFKc/BzI1daXneE
y0Oyq7ycttTuyF/2Z0wnEkGaXbKzn671FJx8U1V7BjrE0oCfmrdhGf1OIXthL4IKkMSbssG/qFAN
DFMKciq/z0GBFH5/Q1UPjSq7S4zmLZPePipVvsefwjrO5s/fUtDSvhBubEOq7LODbVRIz9tSblsP
q0idFYiE5T+2Oh2oUIvl20DgnocUKZnIEK6nMjj01kIzghC9CgV4sJg8u5Ur43qnlLEJ2GnDGYSx
U9hA7i2ZbuP6p3fnfz4766ZIf4VNDB9tDwIhCVPXr3k3QPFS7DV4OSYvXjdDF2/N/Dnw+DIEcl3Q
FXQMsaYNqKTzKzowSFXqvrsTRlqUd83exMJ4K9G6u7nXc9366XYiBUYZUXC0Ixg7EHURp7ZzCHsp
u9VYYOHNNZeWoysShrqWlYWIy/Xj09A4/WMMoQ2fcsEIMwu2Rm22+yF1j1UNuyCo6mAztTA8JDy/
eYC+ZdTqrVP9/GIj7OHIUIlNGVxZw9ZgjLaz2u4tSdOTkajwPTj7UCz2mQ6d0wTPZ5M9Nbbd/MtT
/z7RKj2HXz0sEhzLWEORy4jjIFk3O8bdCBmwUgZioiLMtxh7dqi0oouug3UHwuDkwLpDHhKLbSHT
W6lVDkOBlVyM1xam4VusCQ7hg7cp0w2iLpl0i7K4i2x4y77u4yW8SO0ZKc1Zw9Yr4QbKZzQS8Wii
ZHVtoici1OFCVEfc6V9o9gP+TPKFXh2AIKvmDMoHn5h2jql8EEJWlwhz2AZK3wwh2E/BmeTPnaRF
H9HtqzK7Ix+K/zGOj01RDM+EhLmkYaL7gemPVD9x27MXu1eTzueC8Gpdysi45gE1D6NT+9zUBPdW
+ssmGmUMsaD5iol+0yvz1lgUoAieuBQjjPl4GLI1MuP5apm0FMY8vejhQTO2y1LnbdZZ88SIAIvy
EFxUrXjaHWOPwzTZNB62KKPLxn3MBnq0rHk9daq7lML5jgblHAw7E2g8Q+dSogBaKd+5txv4SG+x
G7UPLFPibW3l/ZboMAIftZk/xUjmi0xiSkiC4nGkLa5z0BYSMOXZGtmlejWMOfr1+FwKxUk6PCd0
MdCTPOeGieFk6OB55jU8EyfJMio85GyyidNAE61DdMa4K/V9g78YaxiLK4xJ/9J0vHNkP5IiAZxq
UEh8FrJ7V/ThxmsZmCD/Ztni2Dc3t2vKEGZbaIBuSCpCJlDht68/Zc3pYAQdyKTaXJVtFRxNH2Ys
6slom5U5e3e3HW6FK5+TpggvSiRw2aL4o0lZD5FCRc82w4GdPJ/fs3UYqrVINttG7lvJYIKUUAaR
2fQOnuQ+SHR+DrpubYcMcozbgDu4zMSwoF6Iqs7T717ND1rV8yUtOee7RLmkadvbBCl1M8I1jX0e
ScvwpiP8JOPC4hba8B/E2PrkFsx2NZXiXpSjQok/vjdlmN5J/Gq7URYtXIQy97e2X3QH3LNoni2v
fqRvZe7qgBxvzeILPsnA8Rz4tx20069wxrJcgANNnQKqJHu4vQr0kqQSYO6z3klNfA0tVCC96Vzg
3UDvUBBR01gUm2mBcs0+J2yYkP0c1Rdee3Ogucum0bgPCgxZZtuc+yy+UYWFtzy8JOAELpass3NC
sc336x6wwG6EGX+GQ/4UaQxFTuNBuJBkwqne/jNzOpHE1K+22fTnWLx3k1BAZAf9ltngFTITSlPB
RN6DBJWbVnclkYDQ3xitsGV1RzdI6c/K6lSUUl/7zhkfyFCnnoFlG4+U401Al4lzll19NUBocFhR
FqYD8qfyCB2n9hGD3z5iQT+inTpZzDjtWZSfZgyW78Pzv/EeOXemAZXAEMAb+iHN7hgwpuDYtzJp
ArbeI29qIX9IR6kPgZ1vMTWqx1AWxWVAdANDAlwUo83XwKjADLYG3KMym/ZymL073+SBhAEjAM7M
46Zv2t/eEW8s3P2jzEniFj5T9kQuwvgUodeMIrtC4uJPVXSH3OynIxp6b7nZterm6M6bfhrLMB+M
UoDOg4dnzcwZ4lKLc2MQbKkogVezWjxdZfnAcPBnUnb+OBoRXVow9RiLBsTN1s7IYPWJLn2uAigt
ddAiCDfABnB3cuOciuxXzVl6oPAjVNczils2n6PF0erLDiEM9e+K0OvhFqTVOTP6V9ZZ/SHxycxN
VXCyFg9jgEScji1d2/mM5AAyeUdRV/PI7f+yblwVjc0EMP2p2mE4u2ZCSdz53r4MGe3FtjHcqTr+
M92muw7SNp8hPOA/mW2m4ZEFJknYR6krngBbUi+6sAYtW01HYcSYtc1Z3CK6pV7mGATZlwIhRC7r
IIBZZwz1N33q2HdutSESN36cvOIRfwzCUdTMlORA0pyZ8vr/Q02GfYsgVbQRNt0mXAmLnTfDqRvm
Q7XzfWD1wAUGEsqMl2RZpc5+3aCD4y7rOse8dP5d64FyAUYITj956Lw+uPvvWREkFBz/c3JKLVFi
GS9Wyz+A1PjHjbSDmOKvC9ewd6y/vyybs0p0Qh+txBtOpo2OMo4HJvMlytIpRh5rcwsFUX5E9J1T
hc7L7mqcTgTh7SK0Tuh87NcS+9NsLgIUkPJPGlF139uP0eRZ35RGlVX1J6ci3M8c1hacYZ5tAqbn
f/DglxiwCCRbSCpvgCW/6QEMuY1oHvIpfa3nYlXOJjhvNvNrt9IfqQ0LVoc4IUvvafBjeZpnpAku
nK9ZfYGDMon/5lJG4Z5t01y0x3lID7NQ8oRfWey7wf4YU6hl0itPVAzzJqzMp0Fj8hO1LC+ez+hV
DFa39Z3ozRoJn4QK9h1YirWVwirlgQ7B6jW0a6rNlgRpxiizctM9+Csfzgqs2b5CkVqGHeMo1aAf
m4Lzf79gSt0OJXEjVhDZL41moJflfXJRoPOq3MIzaKDDAGfYbPuRqCzTbCt+SuUeM4N9XJg6aE27
BQTaBeOpF0cLdcohdBPWdwsPxQzwspaQWdAQM6El8EqtmBS/QOhEkzkm97rtBPGkBuMQUbyP+eDv
Hf+nc7laUK94CMKC+2BoJKYCAl5r5qBT0bngkDDL1Px3h6xInrrcqAh8yz6mRhv3dcXhGY7hRffF
kxvOizB3dMhfTDq2ZveJaNn+ztnZ6opv3x/NYyEiECrMXfu2P7QB8IG0H5y9HTGRh+NaHsg13QdM
l29gT2tUef54drsFstxH5zZGe113Ij/1Vv3Hma3zPntxdBnvipH+pHOC0xiJXydAac+KSULeq7qt
042MW8vbGPr9fYY+FGf2vg5SNtMTnl1A14hakPtHBHMd4lp+hh2gzYxMmWuM/JpAxp3I8b36EsEJ
gu04J+UKi1Yw/RExrhftUHFGHOXzhd9lZrAZx/izE96b4bGEIaMPj2JEUd9Ffn2n+v6tCRC8e9Ag
A6v/8gJ0OGha8meF1ZPGV0Qn1ywvqaaZiFrlPjhg83qK57FJL0r33+4w/CtyyPhMkod71N5j3/XP
A/XsVDfjgKlSPOuqcEnqlfZFD/05bdHNk5A5AJnR9nPen2rG1GgVWmRWYpjvQp87F9u+2EoncQg2
BMrqhYSoYJBElz+acC/xVq1H3CZpn9mMfS0DXarrn2lIvwSokaHUwbEYa3pybSxpikb8r/VRyqBT
432PvWuLLAvEzmeswtei65q9o/3+mEtWgcJz0f77JOXkNiePG5DXOXr7ER0oWqpa4eHLAPE+mNNM
lpFk0O03rrtvp2LbQQTf9Awsb0Nm36shcZ5Ie2IdO8yXMmopC+ejqj1vE8xivO+kX+6syosROCDh
8rJPm1rhNhM9SFUn9askOAQXBVyilkt4heCJHHSku7BoOcf7fjj5+MGopaJTIOIdcJj7YYgRlKTT
jYUwU6EGZ4sRus2F5dqpcQ13Q9lbn/wafL4llYLrS3ubTBSqeEbqi06Tcm8LfqxTCaaubZ1fwHpE
K8BOag89ARHNaFf3wNLq+zHDXetF1pPQyDqcFOeDTsLkDP2O23OabNQImXlG06ghqot7iLTqZBcP
WTGV5wh6IStUvSzwu73pqHFlzEWHcPnZiwl17jJ0WF7ufkoIsxyK7Ykk5M3EsP3o4oGYVarOtMI8
Lmb+ZnowAmSWHWTWFMjhWQosxYM7FydaefNI9Ku9c7T6p4TML1D2xdEYxL4f2HCCXGIB6cJ1jyv8
Zzg7x1VeoJCxg4vW8OVkF96SgBcPkQf50vjjrjRU/qYJIs26QcybyiZ9m0YKp2BNc9F5/7SdPDEa
0rs57tYN66crltYHCSfxmbISN624II1BRFEViK4KDZm8q14KTcKqOwWceCKMz3FZ/SSY4qHxQNDo
RwwVme09MDCITso1P9giMEk140s65fWza2EbQBZfTuZwyA11Un1NKxRVtykUN7/t3O8pu+QoWa1s
ZqEcXR3Vted+7u4xZkOHGKw3ZoGHgkFXhseT+T8JFo0rj6M33JF6eC7r9DhPQb2PqHjXeA89Ooiz
zTaUB0VbJ1P0h9QS+kFRpHaeeGqBTJ7ElB1tTRMjBhvDexxdVCbB9/VUGWpU7YOL9AAfu0amEWLe
qwKYCEaw1ZwRYKWC6frfL7aVGRuavu7gZAdXAWwbXWhPJHfEJ6ki3lXF2CWNh2c3bMBctMcyJWPY
bMR0dSMzxb2c1PSCrA7qGllUaE8XrON7K0Ou5rvRdMttsz8KPmAH3SK+JVi0vQVQ/r9fwqbZh7k7
HClE1CUtZpRQKZZ4PJaEi6XeUSn89mpSE7jcaGT0nt9jbwjPJAe8mG5rX8Kkv04ERx8cRrUHAlD/
TKf19vlIHtRsYOnszLR+ZXDLReiddVQFn1rXE2TMg5N46hx2i7CYDexuCfwmcoSYjooYnLGmshyW
YTOAgi0aUCbzji8urSRQe8qrk1XBmK5g9eYO9nA8WQARDYpNPNLDOmFvGDfTJURq0S9JEeicwd+K
MtgHBQydMAqeHTKAnjJgvrjB35ENtOsa59Wp8cGceCsS3sybMJjuDL5vraaZ4LoQQSiHD327u5ji
e+fU52H2KEabUAGW9Qy8AB84QAwnyb9ORR4xabbJ/quNdIe3Id6ASX92S/d5wpe9jicnOiVL829C
eA0akQAmMMVOOXinLUXwgD8258AdygjS6U8Sn1IFz3RVQPbxcuh2ideaR8rWerMoQWUxb2fpPM/B
MD35E30yu2T33msx34eNPoYolffaH6f31syeiQMSD651xtLTnsI6lsz7vPqQuRxQcTX2a6dBPcbd
NCJBE9iZ3SA+MRyOsFqRThPge3g3BdqWkXsTPQxRfwwn7juFCwkYd3JT9Rg/tYMeQMAJcDv2hPI4
QKbLtPSHjl8cAhNLTyt1sbHq9IXhP4o7levXCrXRld/iYMnyD4cb8PsuXgQH5XjLizsGzDVRBvDX
Vmk/Nxvtmkhw3cUFIvN2ZQ8wBpAjnaY6wRTpLJ4AzOM7c2I908/h25CDGgvqmCQrhZPUavnF9Lzx
jUaX3xBQce90eysd1bPDSmmIebRKkw8302x78spDwRmlsHi0AGsLr4sfh9rH78orNQBi9n1Tdmgy
AK4gcO/nz35ysKz1z7MgUjpmvnfppgWRM6FlSRE3h+yxt2RGEgQ/dcCnYxmtNczJU5hHRH2MsBGw
0p7mEOMhknMCiUNAuSzlp9gWH1W1a3u3+QyAyuNgMIkhtsv2swG05eO49wR0mhRo2zpOwRZF9jji
axXyExM7GMTefzBnKEzWDEZp1AljKllapAi6MWKwyn3Hf1ZnTf0BplgfpQc3ZSRn1Kbl4Kr1ZpqB
Gmm5z1pCC16/zhipyqrw16rkm0cQEROB0T3mMdBaM8/vp0JVd5YVmA9R5OwYo+wCGVbP0dDRdS+6
sxrdbVp76aOBZaKwwAhXGdva7hnBn/Vh+ZB5rcl7Fsp4dbT5FlhGe4+ECXoKnp+itbxjV6IsFWGQ
nqsWeGckm+Eox/o657bxsojg1p3j/zaTZ16DoNebtIAZDA4bOOGgnxQeE+pRbr0pNW5JEnNItKTM
DClOU8TgN9/kWhR+g5pvxk4GSriZv6VlibWAmfQxNPitE+6hJCvhLI1YDxpwA2uMFigt0nB6tSCM
oIpqDRHf/fdLMAWvoUATzAbW3Fgm4aFcrgcDRSuVjL8BLchmC+nCKWOBcBeSFdKEkL6HgYgu3E0p
igfUEAZr4G3VZ8NROdHRZwP1yFvBhITmiXURC/cyQEDICn/f2fAODc370dMJHt0J+ozV/6JQap+q
GE4f+6ZT5CQWAPiq/iC2i52d74Gl6ywqRD2s6kH7pzaZje0c/2pP5l9JnBByv6COPG0PB5d8s11V
prg3W6PeJkb1w5ijPQ2ZX23R7vX3EZiircS0tUcHguU/s8oXHn94vPJ5spWxHV1exlHrkfc8zo4i
L50HgYNolVpOsEdwZF0tYEu9UwZn0z/ZzmRf2bNWl9maDkEikWX53KGRYZPZ0v2TBJ89sz/D3VJP
l2kugo09ieBIW4mtdnS/ptSzd2Y0PHoDH5vl1gwLFcZar9df7jLQaQoAEH5KDpacwMZ5sEDWXa3G
+9a72paqzz0qadSsVA4xUzbkPi8U0t8KJ82+UVSJEBcEm9i7pHYAuYEO2liNeefUjKUpGtjSkond
/et+EzkgKKfZe/D0eHRZTl97wETE6tyXsQVLyXDRXgh4V20LrdoIp4NVFWiBcAPTqN7EFEEFa2u6
EUl0sgA0VcbBr3QK97HnEEYwxvYRSc/KbELQTZSdu9ns+ltitcNZ9PF9UaY/eURsy+T4VCh0zFgE
J4QDjblNkYNupJ0ciX5gcp+2XMKoAuwavHw/+nv0kgNq0pxAlVlFuzLRB7LaUeDZaT7t/guews9V
XzrYROzhsHKiWThVvgkTP6QBxC/5WOj0RZpj8BwgD2U03ziUy61mm2+ZCCgE4jXIl+hDRiZrGwxj
iz4NG7fXxNY9SpgDp2u8aflfDMKrP7Av6blDjrJytRU/M0sSeOvBJ5oiu/meDOm7YrXD777V7OH+
q3F8C4AAedKs3czZPhtNjfpp+SfgvW96aNPDbv4fdWeyHDuSbddfkeUcKfSAy17VIPo+GLzsJzC2
6AEH4Gi/XguZ+UpV9cxk0kADmWVm1b1kBIMRgPvxc/Ze22NF7w3g1prGfqVnIDFaLJEHnbKdoiFg
SoR3sYvRs5gOY4k0AHVLYtLOqMszjpLmICyTj1PfQ03I701w9gO7z9UEEYrBDl/rZMW7Vq8u8qeT
yYca4CUTmYLAyKiPWjdiLeelHAq329C93YVSa16cDimdNln+IXJYTWXYFoc2L9Zm2XZ3UU/kUZEk
mMdR48QWDEyNuBkTBo2ISm9JIldwKAP6uY0NjobsW6IYWg+T60TXV/kJPcuabnCCnc6kRngvaqQm
aijfGSEUxAwV1UajMXqKuW2Oia47G7Or5T0W9L2fVx8KPMtnlZ9TlvwHXXdvIFfj62AEbwFK0D3J
bs9aKRXOJdXsk9QuV10HFyGua4+eBFwEp9abS2uI6uaZ1hcKduNBD5o9aXrlxioqdx2Xyn/ovsfJ
cXdkuMQLQysey6KdHpEd4Bwr1XnS0nLjNlP4Z9Lif/8c/kf4Xf6V69j8/T/482cpKdUh6v/bH/9+
jj/rsil/1H/MD/vHt/3rg/6+/S4v77Tc/rff9FDm/PPv3/IvT8tP/+vVrd7V+7/8YV2oWI23lq3s
/rtpM/XHS+D3mL/z//SL/+37j2d5GOX33377BA+q5mcL47L47a8v7b/+9hsRlv8UlTc//19fnH/H
v/12idvv//Lt3++N+ttvQKXF755nk9vp65Zn6ILMtf77H18SNkMn27YtwjIt4gqLslbR/DD/d+HM
oZYISoB7uTpxpE3Z/vk18bvBgyxhedzzpF46v/3nr/4vH+H/+kj/OaoTq9+/pCYSMOzqwrIY39kY
rNAp8Lv+c2Ij/W1LZJ4mHxHP3dUiQ9yhaE3TAUeIT6JUubVrilHG0hvTHR9a9OwgVuaEd4dSGPDf
wszo3cFfWHtRC0HCQ3w+2Vgw2MuRf/sY0JOsv3Jr8oyOe1bZdKsZi57wpDFFIIVAyHcp4AoagO9T
FyBgtRcR5BRkathNkYYg1UF7oKwTApUZNITpHTVI+AybQnrppzTGvXKfaiwS7D03QnPRyFHe/gz6
cxbvhzHb9Kx7DZyVUHtqov6c9/YuxfZXW+M+hn2s2eGplPgDnSvpRoQU0fGGlVKEWN9pv8nCvBs8
2owIxg3tTU+NH0gjVxhMl356MG0ThMmOIyj6n3jFZO1RlBABKFmOLUYMFIAOFFlzlXjbCHPGwja/
/aE9Tql8DaLXYXr1pg9dy59F+NJ5B00fN0nz03j33kB/u7gC/1sIG9LH9BGjPnOquwYKb/YMYguh
wT2jrzJ97AM82hylKvk4yWOhPwp9T/95pwV3WXwzgx89fAc37Cd3gBcWVZKtqFLdYEvPCa2j3JYQ
FZPqI2zqx2qSaz7/ZQ1O3MfHjKAiLJn3X9rgpolnG4xUgHFcuttcO0PD6pYSnZnI7wYN1FyHuyHQ
McKenOJXEF9YHTP/IqaHsrkCpXZ6DGcngVUmD0HHcVLPr75DCgFiT8196DP/pZWvdnz1rJexNdeG
hR+9VSd25NdApVuRoMZpbORkHRDq8mhwJKj4iBTWTSSyk/VL9e+J5l4C6vLmyYu+LA5EtZ7dFfJX
gnQzQATD5RgCiVLDLuk/+/HLbVGBm5gOB3udqhBSpr/Uow+VvojsmQxZNXYDqVPRcZC/+ohwwOho
TNqj5XdnH+1vMTTrQCu9dUPeGrSMmtll0kG+oz+PR6h+h7n9k1XdXvdQ6n7H42YYbn7REPd2oYTG
ZEfZD4Gqa7nSaujwZPWmnCqMZRaGD4Xb35tCe4qSZiuYkdHXa38gDMWWhqYZMAxN9gt23D8DIf8f
rPZX+Q0et/7+Vud3+f/Bem4RhfuPOOP/spwjZQ/f65jI4z83h3kHmB/x54pu+r+7uq8bPmWTYZq6
95/ruWn+zgJvIFkUAksDKoV/LOe2/btJA9pGUk3prptz8OZfq7lt/M7qgEnOZBPwbc91/28Wc14V
JlBACMX8Ij2eSehsM7YjdIvIB/vflvK8l21hdlh10F69+bq4By4ApMhTp396Q/7aRP5502D7+i8/
isMt24+l245pEQb/bxHP1eiMsu2phMcGN562Kdr+K4xnypywAbHLzzgfftoROgMJLN+orGdAREdd
5WQrJao7DdJOFLscfiJO0UZuPIcQW6IBk1MV75GPzn1wvPGoQ9fGdXSnCTAx8/hRV9mydu+pjMjd
zMW1Dye1cDz2o954aeKZSOQyPMJVQIuvwuleQ+HxmO4EtfU8kLWDZXlRl/4nrcX1NIB6y3UisPQb
Y4AjhJ5L1ozM+C3w1HnafsVQnqrOtzcyg7WW+PFD4+Is7QZjydjdBv+DiUdq7i407F1jZhjTJE4j
M3AfM49IgqLl+JW5MJ7McNxXVv9SYEQBMunhLnGOaeXQUs+GvZJzoyV9lbrzkwbOtaELskhSGodO
8PLHHuqUYObdIZwojrV9kZAY6pY63f/xHg3KuxXmh147Nj7IpyAXSADd+Er9/xh7R5a2r15euqn/
MMFBLS2dzh/micouI6KLcvXnI4Z6PGe98ZTPL6q2bIYMRvwGrQLGEDLD2EZ8xgjG1OvrRO6TG1rv
vQePx+VspiEQ1q3sDUaPtnDJ/zXbbZxhjjbK/FvYgGYDTb9TXS4WQwx9yB1e+rwMaUtPr3WEv6jM
yk8kS0+NPxJ+hCG1q+E1OnTR6QpZWwJVcNl7qY2qkpxWraezrLFKLtnN2c2Qug7SSFbSODEUxm4t
So3Ul+C5TjiY5Zhlqa7UMgfoxw8ROJWJJxvHR2Q8L3WO9JpBqrvIc8F0dWnHEqtVjSm8IpaBvMr+
x1DaHkoZw0y3W7QJ4es1gbQWFTT2ePVR1wLwQVktrNLqOaXhD6N/C+GYv7YY+Wcz8QTG0aLsAyyx
gLJFMz0CRUEprUn0ltPFhYq3rIKQqJiKuWVLpz1uMDFUQh4SY2IfMQRq9viA7sJbJnX61TDgXdzZ
OU62iD9ytoWH6jxKMglWwmDSSfOZrA9aXGmGaoDSZhxRErYFCtZRw/4ZDvHey6jzsD2mjfuLoM6X
ToSPDR+OqbK9ppvHDC0tRLStE/0RkoB1zm/1H6/2LxBYfhAh/BpioBTTmCHUlyGtKazOlcRaEw0S
oRFdVf7StHFXSbv8Zbvqq/wjuqLwD3rDHW7mMJOHeItKMFkGtHoWpSahDTpPqmK62GjprWqrazPq
chno6stUzaUAdTRUWXwm1oP5QQnVyLGg9Rlxvhg0Z8U2TGCCzLYa888lxDpAHf4q8Zks9aT0gQBg
DInpFw5KhwtorPt3eItypWo5EnriMGf35KOV6D+GX2DdSGlegDtAJBfBEAxo/zGkXlg9I7eQXIAx
/tUqnOQ2Pf2BqQy4GW8RYGsSOfpwo/nwO+OxTGicJzQxSQK5sebdyk7uLVs/WuIzN5OSFhie1TIK
dmA/rr3j0nv8Fej9m2C+h+NhuvXksHXttq3FjUQr5hL9tpKouUMNS+0YQ0o3XYa5NbFZk3RA1dvb
ZiCECCEfM1REQX0hPt2IrN+2dAlyDatfRu8p8L7Zxq1GrlKIRAuXDA+Z04fPjJo8Vo1gibZo4csP
EhyE6LaeaHdYIv0VjRtYkxUucYNTAsL4aiBm2xRmsZuCc4s204fqkwRvjtUe4sy5S7qtGw23dqie
7dY60SV7LCISO6RCTTmupcBIwak60LuNMlDi+vua9B+XTOTecldO0N6lZfAee/KQYWMesSJKPXh1
Kn09MMfDC7PR9eGjQsy3SnIHY15y1BOxI5f7uYqgxts7HKes4bS9LUQjjCVhRuFRAj4gsI54w4p2
L6sNcTPC48XYVUVao28vnDI6woY49j4bXtJ5G8slxTya5CLysoOWWB8FyfOksG3nMHSrBYUQJeI8
1gVZmwad1eBA8LAKrS1GxbOTxUA+YpLMqO4t6uJabcsSHL2OcQIUAPavTP8caEwpDG/LCJDc0vpq
NPK2+kr78icWwjF3r4rbpEoump7sRsIg9AZ/NAs1+l/IQZqsv8yOHkkq3nL1rgM0jIAF+D2RksO1
LehomwVHEad4V6pBAB12y3GQFzqBX3NCo66JO7Qjr25tPlXacF/19YvZTc+hlHv2IdvyXjslrN0f
G4ncQgGvwcGZl0BBX6OFhK8ifjZjpIdO03/1k7li9rByPfMRhdXa4KV70x5aNo1k7X5S5bWQxofB
HDKLHgdYl7ForwRxnJB3zSzrg4r4F+CYnmd3kV2dmz9yd+d5jakf8F99RW6O+bM4p25wX08Xs4LA
Z4v7jOw/b3SYl013ZIiUkP4bCYHHi4/uT9zLg+Mm8Elj8Wq06ldnXhKv2qSl3S28UsEYdI4dPbhl
QTiAGx6jmHRbfcAiJBEfxCfphe+V57xzlOdjB8wLX6BRFYGHyaZxsXo04qEwac4zj1o4dk+0Qcfh
2Hxv2vCU+OqNPra9GCbjqZheysJ804bi2xqME8b4efdZZqq+pyXE2hqPGLftikU23fhgZuwkfYwa
90H1O2Zr90xr77SIiFZb3nzvAg6LqYP48JNWkaeDfzbNbl6hr/LK3sN6O4Js5kMujBvb5TZr7A1U
hZMZyE+nCG0E/uLDqMTpC0LSDd0b1BfCUJIEbOb0hgPl7KLpnigB2TcTHBPjW+CPX0DoT7qjfTNk
I/YPtlbg2zfMjQt8WGQqpOiJ8tHellG2Hn3vcbY8L+Jm5m4iopFwEotuF2bRpmweSsx82D5tYpVw
DIbSJUo9JOrLfgftc5vqDnECeT4Tkk6CIB/DPHwNdJbBQRTHzGDSlhYH0rGOcdicmZ9cOYHT53TB
ghAU+daBnq/5+Ggw/hL4z+PGJ+UXCaEuX+TIIT0cXgEQnuKaGGvqvRcbDr83lyOWeSljf+fik1uA
eN66rDGpmKu+GsNymt586zGs+sem99euYUH7QVxCXN4blznRB4X+DE6KGUJOUruBgxliFnsYTnT/
bJveqzFZO9Ps8TkbR5vJdm8Tj15zqjcxB4e9PU960Vi29wOtkRK1DWkPB4d4Q70LDzb6htzqt4mc
8zJIW92qRHsI4VkDoV4lKDV7x0dVXfv3MJ/XWv5ut8HetAf0vlhSfWszhc1hvj0Ll4AQEgoiqJFS
664ersvM0HcCRl6duY+5BIMZBjDrh1dPD7e91D6DCINSXdp3di/h2GCI5F+UHS8+Sm4SluBqIix1
nS3TxVWjObeoGc9ySs8VK209vIxya/Jmms6E0FO8GDjGOtO66y3J0MLYDLSM0zG9a4lGsJnfesJ8
MCDIWQyfQPmuwBefioQoEt1bl0Z/044TRgv4g9PYbgTUEA9IuDleCBdbB1s8HST7Wa9Zzl7mlTe/
w95IVuAcK0E6F/zwTIyX2iIFdSqfWugxGbTu3rJWWdoQRuXiHHGu9cCjs+SUQUr1wvpi9uiMTOxi
5slROsHq8XqSHDacy9R7a0tHUYjjB70/5/5o3YrxULMAQqrdtzoe3X5LQMeakcXJxqhiDeow/y89
t2s/kAANmwkqyyZtiWtiQexK/ZxPLSBZa5/45cmvvfP84pj88fajGQC/j41ioTX5Yf77US7Hkiyb
nKDP2LjzSzxaFhpZPgWfikFLo62A5SRhK2V6w7FD7Dz7y8yjh0ZaG5+pT0A6dGkOaILtFcaQTU+4
S2B7lyAilHKIbwPyAN2EkBVSRcj7GvkpoUjb6ilG60Tb/+xW3lOmaXdckhtS8YgsYtQo5bZ36oMw
sfIgQqw6G11A/MXytBMMXsTagOfvRnTceZYma97QCPxwSZnS3jId3M0ZZh2eDBA+C9eHmByUdE2Y
2vpCoo0blxXhU1btnjPKPRr66SY0eyDYCLSDe5/QTImPijJvbYbdtY/6IygMpq1iVfOmm1xdTUE8
tV1tbBVfzPRgqJELKV9bnbssqDfnnznNHvH5Mxa0mrrGZYnkAIY2d9HQGYpjcWsYEUVWvS5MPkGY
BI30wZKh6h/yDRylVUUVaoODtMtbJdVOw1s/KLHMCjCxwPeoe/Yq+ELWuHes6AhZlWJ3AS9zbcXW
0r9TPD5g2pyOLcLLgsFsv2nhFQbs8O18Ci79SzBmT5E3HEWr70hgO9EnWJUxndFG7tsIxog+nBT1
FmfDsxdito9i8sAaZj9yr6PJbE33PA93DRuEDF1VkFNru8dlYQ1HzTKXA76GDExWpJxtjVoR9uWW
neGkBxZRzOhFTIzMgmqzOZd4rDLNBORZrTRu/AiPpcGVk4MUmSxt78RPs2/TGF6UMDeGei3w+9UL
tmtmdd46H+Jj6xSIikqkDdodg7+lMLjsM3FUUX+ar2evzdfotNdEbAF+DnfYgbdJLNZT7azAsPt1
uBnDYNZNLpho4Wcdz2Lw97lZb7oGf4C2Qc25S4OeUY698aV3T4Lw2WXBRPKzNGtvq6PEjVrvSiiz
cMSqirFRa+LGmIhdkcR4j25z69TrKs5vfpztGXHui3I8jBnahQacSoZYnBs6CL1t0Fp7FzMbR4kV
qqylkKQwcPqxMRFOOhJGrq15PTM44oILWTQBI8Kk3gT1RyKR2UK6gWG4nt8IujUbM1M7U8/J4vE3
hUAv0KO3k6VxHqc3t0PFEUW7iPjB+akib9zhFiVeqGGd9Lao/7YSl1Dkhky56d1aUAT07bwWVnZ8
rA11GGHqmQwVYzs+00m54Sd68V3gg21zDFL1GChR4K3xHgcvoyXqX8xGu1caOEioUbOfhEgoFOgU
iqZtdfsoE5wuoEePo9y5RX3MavtNFuI+kO5TQSNngbjluxZjACPAOOFA/7J7DLmyeihtTNhZbnar
aZwrWsbYDC3wXxfd2x9f8wwwLSNZGsRMQ7rA+S0VAQmT1S47dgQSJqGi5lqDZsp/dowS8GRvPYXa
jzQRimXoa+Z8TA6wVhEth5z2f1xr90U/PWU6aEBz4MzXiHsaND8TgwtAWHGJ37T0iTs3mJ8uYo5S
eMjwi0680npLWuJTQezEEqPD1qjiZu1xPEkcDcxLpB1RyWtLGI40nRTN73TkeYauIyfbX4MbRj+u
Y091+27LUOeNqLV60zagyWv9l8HUztbmHz4RV1mOLa72zMQlyPF8jC2yemzAqRq35rLCJG3q4X0I
ybtpjB855t8TfTqAsBoas3JgW/GsfaWp91pDBGQ8kWY1waiZVeZekK/8sINr3yPOtwuYj25nXDzP
35auifUqkgC6pxNEXQJHWMgCaOpXJ1fH+TP1TJBA0sq+I5PP3+m9ewN0cJlo3IMTPaPMzX8sgj/q
iN9kqnmjshLLejf8VFV7Bcww0R9wYTZGPJz1IuaHi8e2067UgESm8vYSugsavYpfPFzcQLJ5qb2y
nmySlVBFEkJlveE6ueoer8ZOv1sxXCuLzL+2xdPtjUSTwawvdfWuBG+kRn+FxlDwENqmWtDjR0EK
jcxSXI0GOrD0olu6PA6pGW608r0ImnvpQIlNk/BTATHd1Hp+XyRXl4Jp9r3B0eLdbnBlonv5FIJN
wE3iAx3dYje4oNjHntdSj368HVq1db2UrF0yE8zEXw2cEOTAWc/jl6NLuOg7fYG/4SmmYcYbZYcb
Y+JEhgclXmuQI9xxBJ/Sv9Qdn7rhFuXClGSz3oKRRkYtswaSa/jTh7ZFwAnESK8qbh0pgKkm9mAF
n2rNKQ5adS65g0DszjaNDh9PGgzwJgz3RQuhAoJ0h+AL1zCJ3kcrlosY7v5C5jBCAk8etbbaDqr+
8OPp02r49EVdbfuQuPZka6AD2/RpflYuLzsMR2KszeGhdO/s0K3Is9fWMWFlxxoUAM1QHGKBkBtr
jH9GdHgWxG8N3OiiETaYHsG9QOx4EOJi1v2eDBJUHlXMsbkLncc86PiVB9pvVZisaQ1/jI725jfQ
6/jWiaiNpT+/paQZ3McgnOjSUdor3jJFnbSKPTA4Kl57TJBpnXioLIMY7cN8/q1hnbg6chdt01Te
PaQarlpdmeuJoKRFH6LECHtYd1B1Fn8Ah6zcFLTlqxcXJfnBuBYIBCiheiZBWcENJzWgB1bCnuo7
3aorKKQq+mrYeGd7UUy4H+ZFR/f2bsS5pqrktyaLb2l2V4lvZGFI3gaVhK8xtKK9VcMc6fQ0ODZV
vXEnLP/uQKsyJM/KrJNPPd17OXUOXD2ub1al3JRk14TJt2XXLPq+/ZI6hnfJTXr5rMxAKtY4/oG3
Ndk5U02HGBupaI2qO0+8g9kO96WTvOeFUW2nkb0U7SDeQnyai0E3gI+aE1XTLYrsN8eh6Yok9Whx
HyPI4qgEhptl0n5rFStCObpvSS2Z1EoSVHmNNgXW0mJYN5HhSh7jSUYWZUNVM3/7CRLJkM42oFOX
yS9HcGyXSiB6FnhGIaPvqk9lTPDECBjKydRBhUIso8PS1zNuKOatBFZRNxNDZhRU/SZ7Pl3dYCEy
Qy4u25gvD+L2Fpqi5TgVLCyKIASa2cU29+llZqrddV32GdasUEZKFEY3HDtfP2gTOBuoITgu8u9W
l9+BDXRNa1ucjRNOE+7i0a43ZgSxGiYTkny72JWqHiAh0hV0g1+0OdjIMOwgY0yJJPCvepo7F48c
sJlOfANf6K58X92X89hknN3jIzap2ZbglbzLuES4UpvykLTiEnTUDlYxQGbw4Hnp+q4VHUuWFTab
EUkJ0NyOzd/dEfQ70DDnR7t+fBor59uoeJsqA8pmBTHA7rpfXeaz4nH72JN+GbL0rML+6pX+vZMC
PY51bjvX5T+5Ndz4PAiAjD2Xajd84mxP3VHw2QdjAjJv1r2bxX4UELxbheQwqDoM436zrxu6dEA7
PBCKeg44sE+9bxGY1GojUdU1kVxaOnzMY69J0i51E13s8KWTHDcQYFPY7jrwbDqzFmeVkH0eL2O9
0ZlKNXFiv4quf2jG6KW3fGCC4UjxahO8XEYPIoQ500VdfMg9nQLH0aDNjs17GshhldQPhs3Te71L
AQI606+mT2WyeQdw+BuwJaz11nbEesSoRtGRGL3nCeY/sEck09KjZClpfxHTUS5SzX9Gl4pICxMy
GCBYdOTmDuPVMV2bYxsXsmnx8Sulh8tQRhcwRw/uCGnE1UkyFWSsKiQ96w5TRJia14Ep5g7l2/2k
faDXttaGPYgVYpTh4DgEbs75j4gS7IrBWQf+wRhX9pSRvNI+aEZYn/yofLZVam/ryXiB8jOnEblE
a01QClGxvpCbO0CvLN1LWDcfgTloW4OR6Q5byU3JcMalSf0Ux96zHVq/+p7uakruLCYQbVgIK8/X
5At7qzikqUe4mb9Juz0+XAyuOSk5EXDDlRytdOPE1XAjeEOsGwZzq3hui0oD2L4Zt+glc7nSfNoA
qJHXwE3piIjMXWkh+o06b5fhxLBEG9Mv1IjQJa30XLbZiz511h1AXm8aUjpOhP4WsQBUyGmpRCRz
qPVPx4vbkyVQhvZoYKs4QkAfRulq8NWKSWW+qXoYbCECW+zxasXUtV/RtyRuqkhusCmOIDTsVejB
eTWddljZbf8g0DXuqMfe83Q82zFDAjRADH0qzImczJ5QsNNRVnW3M3R1H40ck2FD0UseCo6xMSf4
Mog2XDtwHEJCPQh4WEYTEbbKcz4JQJNgYOCjAQCo0VxTdwFeayCQlojuZsobP8qBTqAN3WZybXzS
fXgHRvvqVvbLgFdgkYiISKraeuixNy97iqV60pGHVIG3jL2dHDEKEQ29Gl2Fs2tB/Oh0wnn4FprA
GxFJbvoJ2CSBSnxEHMX67BHEEbwJqfZ5BoSR9EG1RauaTIZxsqASmsRqbjBZXKYhYVoU4C3VC46c
GdlmU11YT7XYRHQgvQyYUyrt3dCwYZiOdkQOQbtnGT6WgxWv7sOpMFbkL1Ats4MuTc4K5Uwp7cJy
vhPWoTm8UgeBMH/TsvhulB2FnIzCtTEA9CnVoyN6wgm6R58YwnWq6c9WU4Mfp7iG3TS9iMFwNxAd
tmQmzXDpQRHwRJiTQ+4GtgjuDSff2t574JC/1gpJjyBSL1bdm+jt6X4ECGTwH1UAOEDB1BUXRIML
Va/aetkJGk9pzYmxbxnS1AmHuDAla9qetpx65lk2RelEH7Wv2TpJvztQYJJYg5WzyyI2oUYnK4M1
CA4ao8/BbFexIk+2C5ZozC1wI5jBAogPG10bXoJJeqseLPfCbhOQPu49gOqG+TVK6Mi1jjk/jbEA
V68mw2DjczADhEEOQXOCnzmdaJwiayVMy2pTZ2W0X6k7R+5IchJ8LkEupnrXuNG7wzvr2vi7SgHo
y3fy9y5R/haH4ZmtBzdNvieWiYrV7QBLDZq1t/JuPehhRMQeAp+GXFJJ5vZR82lPeiXzP8jKi9E1
1M71hhfpJHSGQ+6dKVHMCUKGUZJqQNJGxZWzzmqrRKf0PRn4p7IU8JNC3tRl08Yv5zlXqO0ts0dI
5FItud3RlNRoja6OmdncmLyU+yH/MRL1ynQa0Da729IszF+yNcINM0QO6ar8GMW57pnYgIGz1lWV
3BlJ157CfdpgcYqD8dQQiEBpFRMXSztQST0kHNd5Vj5Jy+AD+7rVN5adVcuwTdKTW+NAWOcyLc41
ZzsC7wbs0hbSdmbeUUqtYMKrE3Z0X1d2QqOOKiHK1W1APFtMhDhrY2XQyba2ZZgOK2+y+kPgc+4Y
XPKXEWhj/+IbwpLkQtMoSAQXAVjAbHqOx18BMoYVOl3oxJVnL/suJn9mvNeqYlgLM3Px5+/MmK6G
7elQqRH/IxjTmVHiYijw+nhOij/FzhRx8mPOiUWhkwKDj6dklsGtPXa+NUs9VVADsEPij0sgMQVW
aJ+DKbkPPesqvHH2sat6DQBq71TeQ4R0mAAUQrkI3znFcmal2twLmIfWiA6AcWY6CexmdtAHEtUm
E1e1Hn4m6YSUm2wuIque2EbdtelvB70ijSqsgBUmz6MyxD4mlfap0vtnE5Lvmiwul4jxtNmEPbD4
XI3TxjXz167Ntd04saj7abUSrInLFLtk0pUVrRvIR/THzqLqcIBRfAx+nfKb62tXT0/cgLMZL7gg
EE12jQZDXmY15EUAtIsM+iexlBNOLmy3uY/OMffDaqVc/6Eq3GjldF64TCN1xerVEzhJRkFOZiHk
1+HYEKpmGHiMao8ZIgOFE3bSROTNyR4aWu1YjFbQy7JVk4C6wnrRe8VF0MNYF/RY7UTH2O/Gi1hx
xNBr/l8V1Y9QXDC10izAlzOsGLHMXLJIg7LMs6UVW5Zdp+doTrsTQbqucfAeBrx+dPqZaNBPajZZ
MgDMwae6VrqD+igEUKzhyneY5GxNg/bs2Dj4LwU7+uCPa5/gu1izzcVEyOm6dkMwMgoLc8BewX0+
97mCVeSZ5G21+KyBLR6r2tx2OUi7iAbdKhjuGKsRWOz1ewjqZASrfTJU4Sro8M/7StCqwBy3GJBb
Olh4MyckC4JuWtlkQBwDkxxhl+yKHqVQPUEsooQD71DcRFgXixRw9Mk05Y6sh4mxJD5i8KBqro5J
SpdE/kb+IotEuwHOyTxVuRptWPmWYltY0MX4COglk1rfLHzN/AL3xF5eCM5fVOwcukTDoYfIBOwh
Dm2K0VkBSitiuyfIsHwUjXXCXtZdHFIHe7u0fjl4N4wU6Ph87iXsiAzeScfHIM+xOQ33ndAeTNcD
pD8yTrWBuLQLEZY+7qR05yTFyXWbB4pm8A1vXu2yBE0XP5p4SXr6nGVoizJTnmyjxMbpIj4qJncl
Zfsdh1pCqNbw3iE1AhZSbfDQrMIcD7FIkQBZLIpEYaY412Lg8+N93XVybTXOJyauu2QSWypzJ3vx
vGbYOC0mD8/AOMxZBsQdyS6erJm4eipd1tpADRDeW0ioFrldqYXrcs+h2lphuWOE33WLgWIdE6Yf
0/4df6GNZJiGawOvTLMMjLw4ZLHU6HvwmAKykww1sRQh3CKHqj0vMSc2HLSXI/4e3unwzquPaThg
MHHENQTKXqYdAVkd2SUQtD4JkcD8PZpkCKcP8GuhBGo6bPLMQ49FZ43IYIxYUOWOhS2nRYddp7C8
laWl/rJFNrC0ff8yJNW1SzSq7dDZV5n3VSZVtasLpjpRl9ZbjBCfldlDi6eq8Xg3WT7pMJUmMiIr
HnknRL2VgqaJxs+IvCjY28pDkNVg6s+C4KPJxEs4odkyve5GFl910DP1HfoSNkw0O1XVuKd7cmmn
hsRMrknkqI3XFuvJGJ/1NlvXhtVR0jntipi3o+uMC0vPqRT97M7WvGAFtpJ+Ka3f3I3WvpLexoAV
LRB2kMXLLQbotsQyMVfhj1Mfbek7BGTVi4HzcfndiKjbKz9y8RaP9MxhJHfVuqthco2hdctyTKYO
7WhKQGsXlCSjqIbiCYz4Djlfsnbr4qc3xaH0q89mSF46xchgVrawehWBXm58eCeLZAzrHRrAXaSF
/aYunmRcM71s+z1RyftJMBvry/Gs6WvfYUxvI5WiZu6ROddZsO0qzVi6Wu6vR9vfjxBJVprw+gVJ
D707stQz2uDsn4HrYa1eYvm8lxWMvZKMUYuAA+jmBUZMZosMjmklRtbbkCfdypbhU9ZFx0yZzqnP
028vJsWVFDNnFZfho6Vic5n+T+LOY7lyJcuy/9LjRhvgUI7pFSSoglrFBEZGPEIDDi2+vhYquzsZ
qLiXVuxBD9LS6r3KC0K4OmfvtWWiTjzp3IvqH5SXxTmTJ5TcylfJcAfqj1kzCoo9VdFtZFnJPneR
DHEoXCBv4MARme0zGl0qDbt9nXqPtuXcgLtHlFezIKdefVbkLe7UEChm3eqPrXzHL6Kfh1Aq9mj4
A8f96Mgzp/Bh04+eozO9tWNCVrvJN435wqY7ZmLL6moHHZZkx+eWBVF8VSiX/+/bCJ/1xqgzuR0q
UiLCyAXQOpdUlHeWZDmi09af1OFrrkWvOtvALFLWpWPhSOJZOydLcF8i3qgPYih0ddzMWW1cTFAl
1UC2MGxMGKqyfiUlHRIWAjnhEH7g2HoL4PE15Xx66oDe3AXeSLY65uqFO4NNEtFVbNofNExvHGxP
G7R+BIVsx8RMzyiC7KuWYJExvtJSgxKQwaXmODY2bhNZjBiKPFQulhoGoef4KGlSpP5cojqxXaQL
VMtxMGZ7vZP21uqKG5PmVOWI317IJ9V05POV6pb6LyYdoZsnZsXBQ3sNsgxgeIyOvfDGBwcNIMfV
a4NSnBnKpySMr7EN/gMaYBbl66ihDNJDdQ/vLoLCQzPU6IBmmBrRw2xC2XlQAQjLE92d75iR4GGA
rLfj/szkRwKk+qE9I3+fWA04e4Eyc4n/SjiGoALlPKt3JcDVxvT7Kl1adtqFMAghLSzGvzYRA2Rl
XXxi9Bpd2okKQ3I+6dUPMN24QXJJKp+ktx5BF+RqJG38ymtn3BHXxCmBfWTY/rIldDmTgKaZbcHC
9rfakI6OB2ZaM1gGBUui6amOsxZivpDmZU5WQeRgzotckH5uwCX5Uve6RiRZUhgvhTOdaNV0R/oE
C7amyGhe0HYNryVuRhOVIPIOWgynJF6hNi1xhAVsDXGwtM+cidSmo5ifkO9BNo2BtoRTvwopz44e
ThTjTZpY2bKkv5imjhU8rIA4pfVd1upIJyB6jmmCJThAPxYTGENNXfqWFiNKMLzdrKl+K7Xgna67
uR84556oBryOZGthxL9yzbZ2gXDvqFFccu6g1InlBTLAM9OVjxbsg40msHaBnj+StKza/djz2olG
I7ZlXzVasZOBSW8b2HyIiMobLM54KjAYL6fwA6NdJzEO2nFIwFaIkm8wcc0bqA75tC7aihOTGWMi
ywJmMneC4JLFWCaADlAuJkivyIjHY1JAu7QwAvjfB/j+iBJho3mfeu7PqEFA5SbVS+sgDHX66pwW
GsGSkU0EGkt4wP6qr9g2m91ZKulUZH1pbPEMUXZrSNs0kgBMSnBm5OOj3mq/Epoum9QGDi/Imw/T
APk2cPxdxVGwnYpbqkPtTlcQTV00z+Hv2qH+ojBN7qMQ/LlN1WeaGbocFk9HNUQc+OVNkxnu3i3h
MHiJ9mSjt8xtnPkNrHY6BNN16ZhPqoNaV9xOOWXRHAzXph5KoItUBLrW/Ghn76VLQJfoA1OjpE7Y
koXsmaTSaAPqPnySUBMcFzSbZMpU3aUgOpYfSpEWJ8Vva0KQiFbnwWrCCxHs4CRkCKDAzA6mhwo9
pXjiUOul+kA6CMJyM7Jue2sCbZpObw5QIgRGeJbTvaqrq0LC/bXb+QXuxSmaWfTujnyDw0ShcSZ9
tgOxTYEvd9yrNBt/28aVlj07ufdTi5DbWd0GXd3vKaPnSZHoGR1ThCId/VzCJ7Rt82e3p9zIuWnk
MEDGUuW9kwp0MuUmoba95+C/HuhBfSgkpntdAeAaaDrggnG65E7UJf0gw7D2g6wuSHa7DeeMkFiQ
/RIBSG6Q1QzT9TTQjEuhe4RxOPKSI2G7EZXxnA7li+r1l0GXFVqod1vZt5JUOuWwx5iWf6g42c51
+xTaiHjor18EFaozoRgdUlVbOVMYZhiz2upLBphJdp1jnHlVehsgS41UjFN4+Rv0JLqAsnnew5qC
n9GcWDFNbZ1yfbjA0ajctRW6jXqB23e01BF/ALDXOxY9zoR5WTzTbXqI9OmC/CqOAJrpc0xlRxlF
d7rGNhxDAgIW50b2M+GttAVdTVwRHXcWWOEvU6LTIeGM7JFNF6UP2LR1Ou7TCYTUd3eqkEPq4dOg
A7porOlHPI7PRcgXgLuuYSCKMwvs8a4xFpbSjbMIbNKem6pywdm+EvfwnnZNj5/XgYrqmPFzrVUv
gIudzRkL4nsuOmtL6D2o2somh7J/FeQEbT2TRoc2g4kqPACIdfxUDPZFNYApBZGKU6K5nCY2DVF2
bhSe2Njz5Ge2fhZwm1HsciAwOZRwEDZU+1o70y9VqjcyyFwPhT9JNGfN1N0UjXkmKoBTULa2TQMw
rYg5cIJGQTNK/xUlSx/8bEO6hVVzUep0qKkiCRkjQdd+pZKgHiNBReU4YKJe4fpsVR3elZl4CUN2
fKnOaZ5YxLPenR5anXg8OxO7usUHIjJQO0F2GXnhWZyVd8ADLwZOJZ7+YKEypPd1RWggp+rg1DHU
L3AudxZijpECeTTcUpl9Lnuafc5I0vX4ZkwV5FB5WUvx6BTYGdvknQJRZbhIctz7ymh/FEZ/Su4j
32NzB+kFxFtDCvbQUR0zInag/QfZfmehCxw3Cwom/lrcT8ixNSO/RlHCJrJwXmib/kCDeevGw2Xj
wWjAfzw0ErR4aCNgQirqVM5bD2ZmkS2D32JVwtvY2cGVsK8YM2AWl3+Z4E2gu8XRwWd79ISIlcSj
gpk+GTABNCH+sTb05yz+B5DNzzp2Lns48YXxozfg1scJnzQRwCQgJacd8QbEOvIOXKjkdotsPDmL
a3aNzUAfk0gMRYzX/j9veRiS3cxpv2sw0ENaAwcFliIWftl/aNZ0pYftSQ5cs9WvpoDN3Ax9ijUa
60Kssvsc7NzsvsUcS3jT0HRphG2XDkFWKsDzko8RNgX0xvNqFECvk/wdIsKJqAjucxWix7H1fJMU
RvaHFKpCTjNsGfhZ8yeCWmTLzBtS8MUuR7KpZRFEl0A9JOB5WeKDVhZ1AIKiSlYjrHh8REhFfgYU
D7G7R2/SDqmvyva33kYXQQyhaXxyM51Ti6KfPvXWWdHZd57LClHmNZaXpQRJLvhdn50aYOsi+dMm
LcCtF6hFNP9jthY6aWsGNZE/T5HzuyFnvYoJ+argBMIOC/kcM1ZKVe+B4+gbaVL9Kqd6o7Txnc6I
3DSoKgdKBZxGOHdYkH9I4zkbyAnoJ3XtecTBCvUekwIHHYl9Vxt+BFZyDZ73taUPRLj1DpQVFhGM
O0xC9hV46RszvIfFtQ1qEoZaHPC4mLQA3w10miB9mUiFp8AJnMPQ+r3qwIQ7orrLBcwD0k03lBT5
ZImIBV4ktxDl1ZbNriLSNfuAULoROfWiyr4ScYy/Y55A9qr6uhujcdc0drXNuuTDwivsxk9Dlf5W
iHJzK7nvPEAkVnQyYDxmFRk5xba/FatJofITjxBFCiBIz1Fv7UsTA5PwNePFpYwrDaJN8hrivXNm
EYRqzBGSTVBmhLSwUFXiVKvLZy+vr8LRo1zptBvUYpwJXTKGhWDnmrTXiQTk0+Cp27gjI8nUXcSI
5K86tYPbjX59Iem8x89B5D5yVro1+dnMchHiuNFDgTAfxu3SI7Id69yN5oc+Mp/acPaN+XFAE438
/krK/C6v2VPKXPzT9uMTfhb8UxomqnJ04WBcR3K+sitgXIL0sOVXiOFU+Xwh7fFn5+oYwhoKxqhE
r/W63VdLbJSlRy1ZHrTMXa8ER96g1MtsCg0W+7Iizi7Q0BrUTzRP/vbo2J6RbMm3Q4s8btqtckik
aieaF11mXbkmPBKQeOnJYFk/PINpx7YIZS3bh9gC6x7iafKE/RZJe+94vHH6eXzfzqAA9Rc/rJ4s
aaMM2Fq6224m0toy+ZvtUt/ZFIHIxGt+dwuuKI46P2rGJ1kvcw5yTbgY2eMQlWdWiv85sXC5OFp6
qZE1YAIJztvoxPQoBxo17FXAXnyDMFylVTzEpP22dIfrijgyDh08yiZi3zg/Nc0ryQAXRGU/UIV6
Via0k7Isf0ILYcs3JXsttW/wlL0U4bWpx/9QtkkEccQuAUAkDrCJugR+RVUZdXZepZdmH/xIq1Tb
1E7waI+Wu6u7jO0667tHqELAhnOTyvmawvS5S+FhU/bZPdthYiQCFPeczsmRmUGWtC9Zh6W6sSmq
KO1mKKNXCB7Gzqy0h67jiYwBgSKjHZT7zjsxHThH2NbOc+pDbT2cjixOaCxuq5C1qx0nHvBcYrNs
xkf4lrDkyN2AvPcUOYgEbPpJPOWSwg7HUQNkJtXr+MyZ+9/Lnzeq8HHqxn8MBQNsUt2PeNm4dR1b
D3RFtRl1FFUbdUJUHCqk8sISLEJ1i71FB1rFzFihbp81yBhnpUvzGPEAIW8gisIKe0O4uJS0rP+R
62jHrKwPznWKc2cJLc/eMYuLEGTXPhgBlMXO+BhKtO8SEM1SspVkWibGqZ0+FoSZb0ZYVzRysIZE
6Y/eJMpVg6OtS8Z33aEHGa+FBlWxjEkpknchjr4dtfS7pi/fe5fyqdNQLeg5V9H43FXLKc2zbOCh
DpKB1xQOxY4ibLAFv/Om1elNTbk/cbpb1LRkHo4nCCS8vX6O3ig6GxuCRa1ocLeEZxJCXs1kOMMs
2xpaY+9DS47bCCUWiV3vlTXm+2EI3scewxrVIxiCgjxmo9XnvUsPUVZ0CihAewwb/nbF7lFX8LJ4
uF4vDaoswaWXYjCdUyKzS6kTGmoxAsiKOcHvuNTDWCpUcoeC6ToVqNmIe0GVqg/Obh7sfmtY7q2Z
cCQ2nfFSeJeIAIEFFcFFL9gf6oB6T2iDUiSgTIJ5ACGMm32ASKSOaxJOkdovTskNcQiX2wq8UGRY
4jQv8kuHfzWi1mGj035Epnu9/Gc2mP1nj1ZDWOrFqZw4HXKMKBbNSC0uM9dL0e3JO9aVK84knFAl
rbkGNSKQrZ+ZwebQkqSe9Hl0YrTWidMStFiEy8ZGYLcgndH05tNE0OgX0wlqLdTEgjm+Us5ZDV6T
7s/50OgvFqc02DGXKGb1Dhq1otsMtRm8Vw5YSOfkzVlpl9JLH3Nj3AyCt2CPZrR3WAzSQf3KAwwr
InyXgfU7BEbLkeqXQ8k8U+AE+4QozQiBTGi/qPGi1Oipl8Z82aXuZRL1JyLIbpfLotN+L1uObnl7
jckMdRR5hUPO+xnofNiV3DYG8awdyLmEaKlyArRfUKlS2XsZn6PDy4DYsVUTmf7ShtbFsmuuxYc2
R49uXP3yQjpqCX1f9KLL30iG/T+xSjVaZbeKArbfJo+uRZ+VCpMf2z3tO0gVQkd/JUzSy8y4vQYa
f48vodtYQTBvoYbVof6YUIEN1fQAjuCXqLrTpBC7rIQjnRi4Bqt/IXZJaRRAMUbzpkJx1xjlO0MY
qn125g36Fe3T69ANz7VG3Yt82WXV6OW7cb4aqSiVZIKo/jbIOYZFfA4DfhCW1x7Afo31SkILCsuP
oRwuOwOAHZL7gqbDxnCzk9koSFEvp58YLN7pRO7bznhid3QCkOTeoyBQE82iFEtrbuCeIuiR/65F
/YPR7TegnFinUWp35PgFYDmJWMdZaTYvA1mvOoqXzWxo9yHdViTfUMEbq9mEWAG3uhXzGckcovd0
V7j5iBqf/DFKwkb4Y7mHur4CxvSclvVL46ILmrLuunX7J0syFdkxjSMV/2Lnidk2s/DK1RlblXzY
sO0AGJfZd5xQ3qvcIZaVxY+tHcm0MtyFGpC7MLrWc3m+JJmXLPcb17B9VybI53Rm0toD6jyjNl2e
s9eNzibrcGMPTX4ZROIORthlLMUDip1HSLacReofXVVfE3vGQSJIQIRQaYO/RBDZRR/Nvzoxnwb2
Y1LAxsq19yZx7lH9n5WgQPoeDOd01kvttZl+VXp93WrWSyPpttuVBdtL+pKgEcDjTESTRMbkocHu
gldiFJetBB7zwEn5+9I7gKoDtY/+ZwJwcOpAhcIAVKjzwaiT8mQgemlMglgAftI5ZzGRpXMV6+qk
M51TM3hzXVwF5XRp0xOUyzcdacXzWOe+BxB4dp0bw8ANnjRn9uyd9153RY4gXODxp6M31/RbzlSb
odyj7+OOP+irG/jgAOXVxDrVDwM9pZbifRuVN6ETs3rGrLDLUT02o2ZvOWy2Z3yVEfumvNIujRFd
StlTM0ekcJ3zn6YCNlK5+mUh6bCmnDNJPBA3qjUI702e+6Y6dTQbn2QMA3tAhERni3N7fmVLNgAe
eniW7aRix6BemNHOxvRubgb63MnrgHrH4lX3lUWFx8ZfdiuRRyIWehAw8kb7WvVItl05VuiKBxQP
IzizwnlKqvJNsWHPYr6RQWTM/6bnCzrKpDU7WIBQOG6a9APX1bte0HeuarISp/cYUck2jPtfOiqj
DAO6l1HCCshcDEjEKb2IVFpRPeeULTvbpLrpomVPqM+eaN1Cw8fW1CMk0bun0TAMypYUpI2GKiO4
/S2y6ocit6sLNZ1bRYG3CtsCIRT0rbNI20gd97pp/gOf9y1gnt5T/J7Bq7O/TEM8JunO0ix7241S
3wyKVBUtRqtjYi8YcEUUcI3nPl2mE4WkhUST0GBlKMG7J9B6TSRJZpfRe3Lq0/Raajk805KZBqgG
Qkc6n675HqQRhXpTg26XmttkOQREJt3fGPYwh67H0jP8/7HQSP5bXJb/B77WH9SugzSv5a/5Vf6b
Afa//7rd/0cKlwC1cpjacjW9Fflb/RnasvwP/gVtMXTjf9E0E6anG6bjAm/5P9QWT/AvhFxoWgtK
y1o4JsW/IFyQXmwMdo7k3xPq43ggUBp2TfC5PBgwlP08V9cdIWxb/reoLdBfPlFbNMEmy5LCswHG
fAZvzXOBYLACI10jfr8EwZu/KPp48b+obbygvxO+/iS1/Pvnl3/+6+2O1mID0ux/FguNIdVT5Vth
oi61wcO7nk2ZB3KuAA+x+fS0/4KE4dn+9SaWm/t0lUiUbq8aV/m2qOAVZo1sX6K8JGFaNeSJ+V1l
z/YNWzGIYceveOixmX9eEZOoXTrVXNLj9QJkSsJQF1HW4dI7/vvGQsv5N03n3w8O9trnW0LXXEdW
NpX+iOyt99lCOI1vW7N61Xpkc+dGaA//EFMfPmjZgMgPoQTTsYoSfHKWqJ+O/xmHbnPF8tGIMgMc
11V+r6Dlbu2krDL0YFPeffHmDn0f+p+3GfWtTWvYLX0zNPt7gA4wzTLU/luUcSxnx+/iwEWsFSaI
nRIyJgcYMbRi4kZUlMlrQLTEleb1MJ8cv8iBR2Uxuj+/sLYF+2xHZeWTDddfy0oNN/ZciIvjv37o
FpYv/9MXjia37dt6yQarY+sRE/ucs+dFOE8ZYzbE6fGrHLqH1WSgh14kHBmUPqHmiC4qm/wO3J93
3/v11VyQJFpBHHaifPKsutvKWFy+Efqfen/8941DD2m5rU8PySjUaE2QLX2HpCbgarE96We1Fgbm
nkBk0qGnQZUXNdpWMGc6to+t4FxEVpvnxvoFkm8LUEmmc1aAdKmQsmuthGGqp074xZ/4J+7w/45q
azVtTDE1Zsm20A9mqbUgUHQKhZCQrZwcGs0rf06RFRJPFhTKvHRQIkEbtigp3h5/Qst7/MukYq0m
FQqXQy/TsPKdsuYUOgXWLUFX5UZNDhYpQgTej1/n0He0mja6bFZpMiSVH5ZhcZdrMnfZs5acz7/3
+6tZI4yx7Bulp2gEZZQqAqPIH10K21/Mege+I3M1X7SD041mElU+wljEFb2d3GsRygjMLPkXs8Wh
S6xmC+S7daa7aeVrAGqB3mj8sl5TDsGG4LrfG87matLI5tr1ikgqP4lJRqKSZCLBTnMgQl+8h0N3
sZovWGzB7wYsD1apGc0eDVNFcFTekG6ZxnryfPxtH7rK8s8/DWuh69aEb175UWU36M+1zpCk6Ax9
9mNsOupJxy+zPPq/DI6Fj/f5MpAQWpfDAo5udxjhqRnUee9dYxzdq4JkjQke51jU2CuR0dz2GXEF
3/wWVpMC1afKMEHM+U4fFw9ubFgmgV8jaDkIapySjt/e8k7+dnursQ85dWhHRBboG1RBhWkSZqnt
B83FvJJnRjxBzXLa6efxqx2YAczVDMDpW4mAGB360wqsQaAaK8CJGBWP3/v91QwwKuRZVokgtk7Z
WO8S1ZS/rUwP5RdP68DfL1ZTgJaMSiuqWPmxh98ZSVxFpG2W7Y//9QeWAbEa/eXYiLzWCTkfDB4J
3prQiEeq+EXrPmazNTt+Gjf2kjqVKAmeT0kq3YE3fLUOHBhRyxnl86deQJmwENMw+6jeewlyU/we
9BnLXt5K7Yu15tATXM0NjkbPraox09t1uVgc58EiUsd1P773CFeTQkFmlu6aeeXLeEqpdROziXKK
oEe0CAAllnj2GEVDEEiDoh7Qllc3cMxfxy9+YCyJ1VQBZySdwBYqXw8Mke8sp4FlkKRkyt2i+R20
ezdqy/Lu+MUOPcjV9KA0EQYumigf9OH8Dq0vfNTrEVP58Z9f3vlf5gWxmhecSkA6HtGhthml/37U
n/Op3ZYRcsmiKh8zJz49fqFDH91qSshxOnUkECkfO3Ha7s2x7+h5lFVJZ8XQ53b3vcusZobJzivH
qnsel05yaOdWqEwlJECVfe8CxmpqMLMgaSoy8nz4oEh+HN0gWdL06AeczkObvh+/jQOvxVhNEaIi
YyAm9MQncCUvHo3I7KN9WOZEzrRaHrgnM0FEi0LIInHk+CUPfGjGalbIZSxKE5mLrydGcUeQgNHt
9N7E23T89w98AMZqRvBUm7iNzhkG9z/kuj41yBKTSui40prRsm+OX+bQbaxmhjAjOKUNDOWbfSm3
XgNl0Ozo7B7/9UM3sVz102YERUVOzhSjsQgK86JwCSpVpI89lFMUf++sZ6wGfOC0cUo41YIhQXqh
oddHhzLca03cnhy/iUOPaDXmaZDJShOt8tUI1buGyE73FL7V8V8/9IhWA71nROd9WPMCGtO8EMwm
eDpoQpaEgh6/wqG/fzXGI01UHrBXxngaYWRF+oZ+UouLp2/9vL4a4bLCk1PEI/vmfCqvS1vDe+uJ
L3diB4a2vhrazqwZSnDA9ONp+JiDhNJ90RAGTGUbvRGw+ej6+H0Yy/P4y9y+cKI/f6xTkZLPXRa8
5yK5mUX8IoPpRMj6hn7apYLBoyLxwSKKjt6Ios3xqx54Obrz50UTfQyot3hUrhaiSKK9zwR4Hf/p
A1+WvhrardW0iKiZQSLX6tBJU2Y3oCVvarJOvhjfy1/5t0e2Gt/dSN6YMLrSb7oBBXuLi9hsnDMh
vJ1yrOr1+I0cekarId6WGppnnWckIx1lzAjZOC7zanf81w/dw2p4u14f16Ziq19W8QUU+mQ3tQIs
cYRsIfYQPh+/zKG3sRrnoCghS1BvIQdmrvAEwtyDYTMQ4VegWU2/+TmtxrpGUHFjEPbmo7kDQQVQ
yGH3/623Lb3VSK9MJd2oEbyH8FphMCkmE50yURGi+eJd/P1NE0D+52iIitZCvTwoP5e1gTN/Dsb+
osidevCPv4UDlWLprQa5tKtEDVVd+hq2km0di+68Vrqg6Qf3BSddhovNja5lk5FSpGbnvjZbGAxd
Mz4f/wsO3eJqwNvjZBt1UTJkWoVPpymbu24iXPL4r/99tpRLA+TzHGYQP9GXGR+zMHP4Sgn5WTCg
SMrZdj3yrm3cltarmsc+/9YHJ5ewlM8XnCI0fmakc8HUqIC8jA3mGNkyWk+O39Hfx430VoPfrt0Q
9ABTDIxfDV+9Xe7LuIUplsjh9PglDr2S1QwQFU0cZQHtCVPC7ZhqYONNW4RfDPxDr2Q18FtChOrE
plLiOXNynxPIjf90lxnoMIqpeE9rt/7iXfx9JpPeavAjknD1QWt4F9HEdDzM5E665oDE0wofRzYU
++PPaxmN/3XWl3I1DyyKBS8bRp6XCITf1rDTOau8FFYE5cC7nauphf/T2l+MmANfwNIJ/PyJ5U1v
RniAWMeAvOObHY1k2hSjHB6xUwTN9z4Cuby+T1vVWevTHkMNC7E2grRQoXUmaTZ+Me8c+MToPv7x
621jRag5+MQY++6JUmV35rVB+r0xIlejHv5oj5iSiTnssnLXFQATORFFSEpgVR5/54dewmqcC620
O9NgYpksgH4O/YGbUnko57OiNHbHr3HoIa2GunDbBLuEl/lNY44bbI7zfnSL5os7wA154LtdjXMl
ga2baVP4IvOAptkhV0q61M91zFki7RoorCZahBk/cVWgFiDvpcOu58Zvoxa1BpUtzOq7CjVQhBMA
m8lG5qZ110QVYMEykW6y4zA1PBACapwnMkUkbCfpuTur7jGLF64etsSLOIPHErqN+EVQWv3Y10MI
7s8yhQNwkH05dJFE38okCOjIZlqPTTxC9p2p2bV3ebg4fyQbonMQ7zqh23S7zjszm89FIMtrw2qy
Lan16KTg64Rb3WjzFxIBTcKcAqiomaN9ZEMV4MNR5IxPQrOh86o0O8+INX7qx6p96uaxhKcUCuca
8Gn2GE72zzoZ9fcyjadzrp38zKdIPos2JwSosUOiRalL2MWIFa0f2QTaXnAq+wFqaQopnQaTflGC
VjhDT47vstUw3WIAFHdEUMvfteGoRycRHhkK2jhQo/JQUCErqr3NjKSjhl5BalTsoI9ynHRuOvxd
bai2jds6H4Eih03kCejFTJOYNxBHOjcY71FyAYG/DYMIawWeb/mUO2ZFWABBE/am7fPgn7KNASUc
/3gPDBB3NX+ADkIYZoHEbuk777QCSle34PFNDVH28Usc2ry4q1mk8FJtRjuE6y42NfucHLAUL+Ds
ZhWI5tGgOdZa0jzDOlQHpwhbakRxszaMfjQBnqXKF8jZ/OKPWSb7vy0Cq2VNYdtMBWnMviLN5aEt
RPyDAiaSnhpZYayTeaSGPMffoCroZbVysi9WuQMPWq5WuYnSQRHHYek7Sa6T5h5WBDrqqPCSrPli
tj5wCXe1wNkFuQ1gRkt/hgzvbslen3Ymnc5X2USEphx/m4cuslrWmlonDhvZpk+yTErivdn+DlG7
X8yehkHx+DUOzKjucu1Pi1pmpLbWCyvzZ6eDCNeabkdqQifV6/d+f7nup9+HLRT3VjhlhG3L9JSk
OnJRlpy3479+4BNzV+vBFPQwyCaREi9sP8P8wPI6eKBWZIhVJCupY2d6d9Is/2eWEKd+/KqHnpn4
854CnMHt0KSZr/Q+PCETDAJs4TlfrELLdPCXYbPEFH5+Yt0wa05ldKhTclBm225I2t8xgJ/bqDIB
tzkD4KWqy3HmH7+bQ1/ZarRoQTVmplii7sYUCnKmql5urDiVHv30PHs6fpUDz2yRZH2+K8OOh5Rg
osZPy9y+CDI3uzE8qd6P//oyvf3lmTmrkRJl1mhLL2p9ZYcOEleSiYNNluLnTbvELbalSurui7d/
oAoEA/nPWylsx+66JNNO9UTgBDMV7TiwJnMWvY0EXTSECI9xCX+b3e5gtbfHb/HQA1zN7LPRYYYv
x4AjQTZCgtK00yqW9Rc3deAjcFbTAGZtLw4KUfuErTSIUSEW2XtJ5BQ0iDwA73P8Jg4+u/V0oJSb
ebGqfYuICoybeVW9DakZqQupu25wPiwV4JNMeGlBBS+yzLOxmqPkpiNEbP7ij1g+ir98LPbqg1dO
kXc05kq/qLXmZzzjj9i4FSbxaqbKnZttRSAUnBxCzKzxi0F96O2Zf34zGvtWPaat5cOpsh4M/H1J
5n01tg59/ev5qEShDAQv8itYwwiPcaVN0oz3HQ33mGzH4+/u0CeympfsJu5stzZDP50Zb1uTafw1
q8jcRFafW+ffu8jq3ci2swVVAu/UinEMmFVmovcdrY1Lxvnu+CUOvIr/jE79tCIZQz7lVWt5p2NQ
9E+OaWpXwei5X6x3B96FvZqJRmxMrqWlwWmAYv+lhzyJgD8RhIQPZVkRUkWBVX1xJwfeiL2aiLwK
jbXUdPB7Rezspobdr0aG8iYEw/PFd3tgMVrLWQ0TKUOrhtAf9cCO/3F7mufnKI+K4VTTC4UfkUp+
dzYO7E2Ov55DV1zNRE0epknl9cEpcduYGRsbz5bCco1c3hSsSTCvJHGcntN/JSI79EEs//zTB9GP
MsoiO9FOmxRBz7aVPcao3NRxFB+/pUMXWA3+CEC1DopTI4x9cXJb6NDSXT5W+fzFBQ59CKsJAN6X
qEFMBadoZxcuUEqWeNSNFzLpvzmB2avRX9miTMYp5yFVZbFteqgWiRRfCTgOPKG1otS2oAfrHkny
csye+z5hgXOG4ouK56EfXw3JuSdmRlhT4Wv61F3boNhPmtxzv3j2h359NQhTuj1OGlAy0Nykvug9
GMVtC7L2+KdzQINJnPOfH6cXZrmtB8T2dKGTv7SuZm2FQsnrpaixo4q94OSOaBtNkp8cELoXJaSO
czfpE7+VMdysMZUnGKSf63D6Yk44MMVZqxFqVrZuhoXMfcqHCxPeDYZ3UrzC29RInX9Ab6TOFyv1
ge/aWp75p5Eps2lovJoijLKIS4vCQF65umGd6UEcfKs5jGfgz0sUUOQ0ZDSUeLBmYazW2sts0MVD
SBDUx/F3eOguVqOTogxiA2ZO3xooxLS4ppECZ7o/dfAFj1/i0Ee4Gp2BgLWC4QHQc4EMhCSXkVjP
0MVG+cVXfuidr9ZlgrDsSo1cQAcv92Tj5PU1tktgO1L7OsPHevqtG1lLRZN4FkwywXjapnUE86gU
Q7Vz9G52v3hSB17Gks/++ZMqRTB1TtQkfj87zu800q3LLnMNKrk5YJXjN3HoGqspgfoWqJsMyBKO
8+Kk0y09I9uUcF286I7z9r2LLG/q09hw69ClpBfwRgw8eFvPKRLykyCt5luwUKAKj1/mwJe1ZCZ/
voxVITER+pj4ZqfIpxu6ZDvg7P7m21gN8NSxsrAc68THhiwvW9IErzknGrdZUjkv37uB1QAXPayc
oeASwFLeiAzFp1xZV9/77dXIzsKhdYSbJ37RNOpGjqDTdKtsvjc1rTWfw4hysYHhylpeufM2Kq3a
xfytQeb1EoOMju/dxGpoJxjnK6W02CftAjheKmUYbgvNlF+1bA/MHf9F+zkObpTYMvJBIrwRkdts
8NDBsx1/DD2RI8fv4kAlaC0BVS5hsMBWIu7C/AEcjXRqiwjqoNtV0nhuNKyZYXIPmfzh+PUOjPG1
5FOlPYfXyIz9rneQzAOiNy90K2x/6lP/PVk+vYc/x56r2wKqMF2acfZIMwlml2wVOZ8dv4MDI1us
RvYoEjFi7o59URqabxSc7Gg8m188n0PvYzWyQw3cKQRROkxz5WVYVJ3WOocBYr23BhLjHznJfLew
X72f039wdm7NceJcF/5FVAE6wS10N207dmIndiZzQyWZjDgfhDiIX/+tnvouEr2mqepbuwoaSVuH
rbXXc2ExwXsiQLL+fP3TtjrHinldOnM3cZxaJs9f7nwY5z/racofGlmI1+uvuKwX7yQRbJmnR9TE
SkiLIJ3RcEwWv+B+XkXS6O8hNfDVgBljRA1qmK+/bquzrAWe8waiFiRlzrgJATjGm8evoSl3tfpb
j7fmgLZy4H1TYQQ4tAgfmCS4oZnSdkc3tXGksxWeC/zJZN+B11aXHmw26k9sgD+QdMlf2Sq+wpR+
5z0b3W5rPDu+aKoz5EEAk4J1mlZw1kiRB1nmrN/ph61XWEt7PRqdB66L430DhUbE4XgJKwAHXlop
/OfJjW+xAl9ROMN1akCqxXX7szDtAMokTMCHeDTVsLOB2Ojz/04cv20g5lV3E+HGSRjRBorR/gOB
R8Xh+njdaqfLS397uMB1di5gMJXgFqqGQV3+sYLd06Ew6U78bf16K8QBK5k4fBScxB+Au6eeq+6G
Zelv24Z6/p8/X1XdPHmFEwJi2OcfyLK64KY1e8Ldrd9uBXO9yGpF8VYIHk7NT4IZDsEHyu6vN/3W
061YzmvOcFPUgI6o23+DtmpjmCfu5U43Hm5LOf1iQoGVMzhJw6ss6VJ4WQl3yndO6hujxlZykl55
zZjCV1wNxIHiSowL3JrrDGdbnQkYE97UQraME5eD64wqGuQyOPFhFgmzkXaYx9s2hbZec0RNLwmL
NkxEUYBJpkOZzLXf3JYgtSWbXrDoVacpJiC4X4H3DvwGXBWCHqSnrMGysNNEWz1x6f/f4leuPrwp
NeY5wIj+lRM8L/zOe+w8AOdv6wMrftGzA+5lc3lWRQmTKmBljiKFE9n1p2/9fCt+86aA7XeHyxLF
vfmvEkyUo2JwElwzoj9df8VWJFhBLFYdVHlB0mTuZuSnp+4rSEbejb/fiuG2YyiNW/Hw3pOvXtA9
0Dp9o9D+Xv/t7zePsGWa6dhCyBRW8txBS3w3QNP4gD3Yel4ms6eV3nqFdc4OTatXYDLShIzrc2aa
e9f0d1XX7pXfvd/8cFv7c4Bq4DhgiZqHSQiTsw9tV4MISGBZdevzrSW4J3JCWQpWx75c2Nugc/ai
e3g5Xe+ArV9/abXfwgtYujlcMo71BTDMD6I2/TkbISm+/vT3D1zCVlzWgZnNsmBthDUoUMiVg0uh
Tixx0d030mt3ZqKtb7AiGNgcOnt5hzEKGwMo3ztY18jcLO5NMwTQ33+2EVCtDdQjCit8U+Z3aV4+
zrBxP93WRFb05gtaG2BZ4M1yAifMGVhek/LnCTMSLLGKndzDVhBYYQxD48IpUJ+AQeTqb20H6vXj
UGd+8IHh6LNXcbbREbbYsqg6Ms1wXAU5G4zKmY0MqVKx7HTz+5t3YWsreTiBYc0vLcU0vWONIs99
7sB/LSiOTR2Ur70XpDsb+PcPVcJWWLKagkUtoEzKihykOKdU9yF0THcCWfAj95r5Do4v5lhUDdkJ
xI1QsVWXBgbGgJjXaUIZf2EEd026kidX95/ykO6pbrc6yIp2uNC4oOThThAGyP0xH738ULFxLx2/
9fTL33+bS0iOrVhBMyeZtAG8aQhBKak02dmSbT3divJ2TnsyQXSYTKoD0pqj8Av0t+rpehhuPd2K
cQhcVBf0uHojjWRLgowyfC5RNi6KnSTHhuBABFaggyRGM5FiSJF0+ja24Vcdrv0xdNaHCmQwWjdw
I5/9LwYMBDdd/r3+WVsxY8V9P/dtCPisk6Buq1WQqKJs517LUg6Hos5g5miYIG6cG+CTdj50Y6qx
BWk6dJhu8tlJMn/Sn0LAL88udfoXD+azO6/YiBVhLekgmpAVKcgwAX0X1nnA1dVzXKcD/+bjc57m
ZlU77bdx6wXt5p9jug9SzM8rdg+t2/PspTe+Ko/Q+NfmU+f29afUoZ1315ZNt8IEScBJfPB5vwAS
gsL/RNa4AzuasnGnF3CDqT5UPMvdA3Qmu6qpjZHLL430W9Sl2ui5FSxMgMNQwIkvcJFT615B4UZv
2nKcxWjFcKmIgxAZPzjwpXbz8d5M8qYjirBVogo+fYGRFOMTwv+/4auOijVX6Pbt+vB/P/cnbE1h
6LXS89olTDQwYXSlP5QA2IQXX4oVgBDmpc+6MYD/5tNNmXIhrCmQAlc5ZbRPk4E0n9dseeJh/wSb
6e62rYgtMyS4R6+7WocJiMHz2WdrlThOOOw8faOzhTUJ9hCXDxKq9mRZ+zifgmdeOc84We8l+Lee
b02BcOxisxFTmKR99TJ69Z0zNSeW9jvBuvV4a7Kbcw2Je1Bin3ZhVgRTW8DkaFQR3J9vU2hgvfwz
2DiohYtu8QWBN/wENP1LwdXO9mbj19vKQT0R5o4jZhoH/KOj6Nv0PMGTEBzbUO6MzsuU8L+pYmHr
BdsJfnTA1+AwOmfiCwBm+ZkIJwSgbPnBS1juXo+6jUWHW0FA2rQamg5qIOlKAG36CV5H/QQPedBW
jn6Bik4fOMqdtWBr+rO2BUGWpUCCdkgedpn3zSei/tHnqdjZdGx1ihUR8M/GPZ2PCgGGUuqD2y6g
Do1Om6y82tv4bX2AFRShkA003GmQdJR3X2jKYa+OrFByW19YMQG4czM3DkaVWnuYdXRjE54XeXHs
DCXQu8wHXAzcaGdnBtn4GFvSVjv+WNYTQlBybhK1dJgBK9oer3/Mf/nzdwawrWnLJ1wCz7LCfO62
wy8GNCq7o26+/FpL3BmcCmk++W535MbLP4WkF/IOiFDjgINo/CxBUdtPMYKF+6HoWvYhdDxwiGpO
R31YV8W+5MMQ0J2fujFwbEVcUQGN2C11kOCaNP8KXEH4GVLWAYn6YWnO15tj6x3Wyr8sDnzJc5Em
dU7HU0hH4IlpMx17YOV2+nPrFZe//7a5qEgvi3mdEMpznsNQVz6pWfzry2Jn270xIzFrqigDIA2Z
8XDqUfII2vAM2gHEaCW8fkcYMhyuN9TWqLTmiHLy1jQokOQQHoiSJVvao5sDBXHb0605YtKiAKuA
pQlSHdhL1PICrRX9y/Wnb0ymttwN9+uNgLt/mJS0iJkD7EcuOeh3MI8G00Qkgyffrr9pq5WsqUIE
kuQ1aNaJgMXpdzcHSsXvsvTzTU+3hXUjbWcHZqj4DlDoGOuWj2MaZF+uP3xjGNkWjd1ES7f2sCzz
zAeHaf5AiP8wou5sTumetHGjeah1Ehi40zqBwdYLtuX+ScD+6nFZR/Z6/Qu2nm7FMjxgfB/+3Mgi
ElomdZF1cNZPw+P1p2+EsS2UW9YJ0IFuhJQVSNevBH6T30EzcUC6dfq9PPrWOy5f9ttU4eTtygHs
AQa5gr14WzcrEI3teGzR2TuRtvUKO44v7PC2YQFyZdU9o82RetU3cJ93WmmrD6xAnqnHuhlo+QQU
CwE8hK7u0q50dzYqW2PUWucDlIL0QMKkuI0p6f0CR1S4gjvAGHkGYhckksKdJX+rlaw4ngtcowqn
RkpXDt/ruf7Lcd0PKHbZExFvHKpsZdxYQYYFZjlm065r2nhlkK9HeQ8QXtJ0JUAoKLfL2R36x1Un
wDThYt83HXIN18fyRi/Zd/g8XSkwyxn88X3sLsPaOB/qLlWfbnu6lVroUxCYi4yK5KLCPPTSIaAu
lv9vsr1pmrwxBmzNX8hTpBPUjOXUAReuHgSOKYtuANxbvixIL970DbY7pDNy5aUAryXIaanvoD6v
Z3edzM45ZesbrJmqXrwlBzkDSBWnupMFEOhcOOcQ1uiRpHArv/4NW2+5DO7fZhMzOX5NS9yq+LL5
qObwNawBZkj9LyP4TTvTycZIsn0hnYxPoa+QrqZ12B/bPuWJCpXa2dpsPd2arNaWrx44vZiserng
Crz2jxnP3643z9bDrakKBTwzr30tkmmuhzI2dV4BC9jCoHOn/bdeYM1WANSbeqJjkGRAGh6zHMgA
8Ab0l9t+vjVFdU6lptXvg2QEE+gDK9fmyCfvNndUYcv8kN1cZCmgagDTKT8V+VQd52Gpbxs1tr5v
TdUwhhz9ypQqEz50fnLxd925eNgY97aab2jgPq4CGSTAe34ilQeuqAofqSjH2PDw203Nb8v5ajpg
t1H1IunTofjqdRl5nkGlvO1YYsv5FEHuois4Ry29szwLP1MHBzrIB1hHqZ0lbmN02jaNvgvGUAeS
TrIOARnAz1yyN14D8Xfb6Pet2HUHnB0HCtZHMC+AiS9KARgH/aPaGf8bS7St2SNp5gkqkSZsgpF9
W2lLz6YE5qRbVvl8vY+3XmEFsJa6p6iFwFKDtffzSHPQOVrgyrKp21OebvWCFcWtoGEeEBwYUh+k
ZYAfgauZur3M88bTbdPCqcHMNlxWACLFEQeHv30GNsv1xtmIMtuwkBIDAO6Ck/NcazA5Vehnd7k3
jUm7aFBzw4rtTBYbvWBL2yY5lqvb4SOQ5D6bRRxN138La/Lj+ndstdHl77+tkmW61JUuVxw9YRz6
VjdBUZx04KtqZ62/7HreybfYhoXD2lSzUyA3xYV/cBz6YQ6Wn6CEf8Od9bkKTNKH3o0bL//PT/EK
qSAr5QJJQ9A+I+KoqopMk4EYdr2ttrrCCgjhpKhIaHE+6RcPaJusTsD5OS4pv21S/e/e77e+oAtp
5tEIRMOCfMwhCzVUUTD4pbeRKYBl+7OFxlIFlVYBNl4C1Pi+A1guC8c9c6yN5rEVbyWBSiaQCGZc
dmfxGADE6bKvAqXjO+2/EXO21m0gY9H1C/a+RNCXpRmmUwOHfiDKyJ1j3J21ZyMgbMlbX2r4SGjk
q/TqoIhKoUjNTQGduD6E/psf3okHW/OWzoZXdTrj4rEMMwl7PAZPp0UKMKO5B8eeh8ADawWiZeAb
qiaAu0TTV/yt60JH/YvyBlCF5w7WrylAc3cFlDA/KVUgTwfhXN9WJ4Mb/T+HCep+Zx2A8JAEzrze
hzWQgNG8zPNefcP7TcxtkYcpKV8VKRjSRIAagZFk2Lex8mr3eL2RtwaiNaf19Uimel2CpGlRl3oQ
6L8x0qzhI5BWIIrsLAHvf4ZwyZ/NxGAKuKCkC+mKZhpeU+JP3+p15jv7862PsGazQCH3K6WPWO2z
JwwZJOxI/pDl+uV6I239emsyG4xxeDc0QeJWhsPzg9dvA4y1dqb9radbQygAfMZzoRdKMtLTMA7D
Qs5xN4s13Amk91/AbdlfPnK/6mC2kyD9FP7CxtB8CRoyvV5vnPcbn9vOjFUh5hW+kmHSmaC7J3Pv
HqeihrwwDfhNR2ygmv4cPSlsdlCfkCFdl5ZSo6AHwuyoL3Ngxq9/w1YLXWbR31YT4+NOLkTNftLC
ESURC8gOTQ0W3PWnb7XQ5e+/PV32YGGmI0S1banjUhIcMkD6y/bMNy+t8L/TJLdlf6Fb+eAFNyzx
2vWOp2EHNKOfCNXfZ/UgD1k337TJ5bbhIsmaBWhFhyUom5+T2sHlR0mp+xEE3v7GwWRFcj0XzppX
Csv6XE2vbHI8IATzPgRoZl2cv673x2UJf6/BrHCuhlWQDFDXxO8adjcbQn/5Wg0ueNPi6IQatdTz
Z1R2AXzd1sXp+ks3hpitpwPDAVqUAC91xYLLWdLrmDjd3nX2xifZCrqe9nQBfDNNtPeWViusovQ5
zJDanugR1uYHgaOt8nY1mhsj2pbPVcYvzNDidZSC8BBNGjxr6SgBnG8v6M6svtViVtisowJjZ0Ex
Bm2r6ZQHgzqzzp//vt4f/9V0vDMKgstrf4vKANfAdAoCnrRmBMzQPZm5jofqu6kAbwbJORjpg/a7
u1UNUSvVB1xr3SZT54G1GoJg7wZzIS6vNh5uCUgYgWABE6tBpTcONyuQuAHdWcFWIIGhPmDelPyT
luFtrkHcFtflmvQt0R5Nxrrqj3DFHGI1pRUYjNPO+WRrPFtrIiC+1Gg4LiWEpVEvq1NK3C5qWXEu
fBfsneUpXINDTvZSEFujwdbRYeOoVaaQk0T+quRJVbpNeyzGHNhasjpLEed+6aRR2RXhCrN91S6x
SVfUy3Fgrl/n0i9QdDa7qblJqsVt0V2Fw36NSnukHDnEfUUBY2gcPfc8OzdCy9bZMZRcQCWX8aSf
1QkL3VtJh52U2tajraUUZcXhtDLkSiu+mCPMjkA/H+Y9/bZ/maPfiVpbY8YBKzV0xVYMNWzBeAxM
Wctv8PyDgUsA998+GnPH+8RlDsxzKoA6vgMMSMwAQStXRA53XCcGq8tjh3wdfO+kshD+dGXuM32v
VrP8cAlAsY7PP7FUrzJasUtt4xkWk/x4feLZmDtt0ZrKIShz8oAlrerPXlq95cuSRa3P9sbyVg9Y
s0veCpeHBb28YPzpoZvBGQcM+bZfb80r5SVVJ1fO4HM0wJ8w+Fmv8nPoBT+vP37rt9tLs9DEDRWO
9VPABtTtqvngVO5eYfVlDL43eKxZBVlA3xNK8QRYCP0RyaEyA6h7AFMZFmtHU8vwttnXFq6xfCjE
ygR2ShP1f/S4fXTjkkiMyevN9N/12ztfYsvXUCcKTSysLBLpA3F5dIBxr2IPis4vHtxSnuqlMvSh
qnWjvzoqL+SxWv3mqeCYuQ6ghsBahUGkY0BMMoETazmqJgIvciowVrI6gFUqtsQHsJUGDsCImfcK
nDZ6wNbEOQCt5zRlLNE6f7sM/svwEXLqo6yYbjpPcVuiu8h0XXNghZMShUEreE/cH2PqO3qPbbAx
SG2VbkumEMJN5KsHTWHkix3PXZX5ZGfp23r65e+/7UvCcpKAuLgsWZFahC1d2NzDb7e47UKXc2t2
MPD2w1J3OW26hfw5dwo5LeSS3T3Xh43pjVsThMBQ0tO8MKxZVERzf9EPVCKMvNS97U6Ic2uSgLk0
6o245kmaYR8SzXAl+pZ1aXnTVSLn1ixhBMh75aDRAbXs70jGdCy4bnZUoRvda2v2OjCV3EUPDAVs
RN+vi67O6PDbtFfcluyBPFc10BXTpPNodkidkB2C1b3xIGvL7IIBTBrdYOwQ2PVlcKouahn5bZPL
+5KN/N/rk9vGCLK95yCCX1Fxh/uy0e+nz1QK90X4Jv8JozvZ7CzC76faObu8+7cggxMkxNwlJmil
xHds5io4hrotvILXuqTY2WXs1xjK/K9RzN60886tnrcCG2I4XLNjbU7mMMv6uPbgAI4ts6K/rrfb
xtzKrMh2pr7BWR83gWAe9kGkxoGRmK5r+A8XLf1iIFJ4u/6mSyu9s/owK8ZRVouzUqaQlCxz/ZRj
R/M3h5L2JS15c1sQ2kK8knGR9p2PO0GHj3cMOT1crXnlzo3m1gdYId4E3WBq18cHzA1TcTbN6RPM
zYK/A+z1d9bojSFmS/BQfpJzUEMZursQKGTncv03a31KI7Z2RtzJVVbp46zwQ6IV0qQ9FPTGMLDV
eVVQEAwsg+lL0o+8a590JQ4rFkXshwu5sw3cGMu2PA94wCDMmxk5J+6FH0k90lNXsT0579bTL5/2
W3SGlNYYydjBrqOXfQio9M5jxsqdONzIl9nyvGyol6lpPJKYRozxCJ/Re05D7wR89nhUOkxPYZAW
t4WKbWVHKC9MA1N2SEe6ysRZlrfLAT6kOQx2IcvYQxVtDGjbzg4uYyPM6yVJAgTjxXfjMymrKs6X
4LZ4tJHHFZVsLeREEsVyc9cVeQcIDt1zZ9vqcGtFT6t08UavoYnblt2pnCAiF7Pbn65PV1tPt6K9
g+8+WL0VTS4lk33k55P3ZQHseK+QZ+P5tkSv7GD26kg8PyMvdBX1E12D9rY8gK1hgwpi8DJZYJup
Jg7lEf01XEDHNzWMLV1DwhsOQAo7nTlfiwevzHPU0rd856dvxBmxonhql8VrJuSl3aGt17hIyzWA
eq1dEQyUGnYSrg6/ZpOvf1z/nI2CBXhf/jlvpCnPx9ULSFKOeRtA1z7CmQFJVmeKLvmqx7ENauAH
fCAah0NHRiAw4MoKXNChzUc6RRQ0guHoZzgrReHscxMXHIbl2BgooGTTwoXTE6pGyX1Q6+zX9R+9
MXhs8YuTqwapDKDnUSSkjyZ12aGq+9ssT7gtussKOC2B10qSWeCiL1q6ptQRbwtz43GCWJuOocI1
Ve3OmHh0oQ69N9DYaZrlcFPjEGuj4RfUaVeGAbPO/nRGUWT9zOryNjgOt432qjkQ8I1y/QTeNv0B
cA5936y4PimrYs9sbWMTQKypZ+5w6O9b6iONV340I4XIzM8fuRq+pA00hDWd/FO3ex+/sQrYUjwy
QobERUMSGOqQu3l0/HhJaX0O8FU7O6dL8L6z9bP1eFOBmxMFx3iIj8NaxLQpu6+hm7Z9TJoCBoLU
5cPeorb1rsvE8ts2YICFzjDWxEsaVo2HwK1Z7Na+eSTAIPwIJmJ2RtlWs1kTFZc6LZZU+MmwrhpX
GHAW0VEQDhmJO10N022zra3UAzBeT8NluM244j2DvZEeMmhLdj5iax65/P23xqpHFwVYA3ETpw6C
OKNcHNA3e+Ldra6wArEaFjlwXOEnwF81MBQxz4M7zQfQInBRumcCv/UJ1i6gcioxAOvj4+C90FdU
77exSEn7etNc4luhaIKspHXreglXxfTa0ap4LJd6jxS3sdjZOvmpCcplbQcvCUKVR2unkWXUg5OO
kTNI94ub9dOEAnUn3SmV3Ggr2/MuJz4zxTTjffMMSQId6xjXzHrnwn2ju2014MwoKJSF9pJS59WR
cvrQV+w0s8xEQkACelOP2LpAo2UQVEvnJb0j+88GXOOPbJj3cqQbUW2LAVULqbKo8Q2mMvnjkjvB
g9t6po5QVXSj+sezgm5F1cUCqo2PbbekL1Lp6rHjvv/9tvax1tZsDKYO+xY3AaK9OtXIdR28rNzj
IWy1jxXSBIu2J3jgJsvQrKcqDKshmpRJ7wEbQZHEbZ9gh7QJ4E3mjW4yV1564OCnPax0uo2dx20R
oGBKDlAHeKg0pN1X6azNK8r1dlOlGy1kSwCDuWXt1KaIMTYrsMnYcJgBg0MRYOHuHKs27jltHaBg
BQ62zYwudjrx2mJPGi9TLyPuzNODk5MGyDW3vB+6qXwdidlTmm59mbWyCqeSXV5jLszB8fAj1ffs
R2g8ncUL4HXL8Xrnb8witjwwo4MjYf+FJckQc+d5c350UL1ymlepjs2kx52E/8bca+sE17zwcJxw
3MQrgWg8rzVAtygcb8bymI6i6Y/wJSh8GAJftqjXP21j+nWtwC/hjDd1TeMmOYiaSB3BzUuPmTrd
9nQr8FchpsCVF/P/ZZAf28Hx3ipj5p0xt/XbrcAf81rCBy73E0+M6tiz7AewnOtOw2z1uRXwrO/9
AfW/iJlWdMniOuG5bsoVdYkieIKJ1G2G8fw/kuNv252+QSWCX0s/UTVF/qw37cUKfS/RTdh/ypn/
3egyWzTnBI1bw8fXTxYi5b8unRlyqoE2RTXC7KIayo95j3TCHVvKaYkWZQyOuL2Tr5/TZqimg8lS
5X5kMwzOYqOaejrCw3WBvA8n4jSGIwqoEcXA+uFriLpNN+KmoNPBdcYiWmCtoLPMjWmAWoK5+DYo
85CKtH6YQ5I+B2Q0z2ApDXGjxBS3U7ZEKuhLLGydFzlBN0coyblf8uGb17tL1ISyjMts6mPOzM+u
dIBQVHS+52vYQpLfPiKvsxxCXGMd0jI9z3TMIqd0+ojXbQqcmvCPTQiKY2uquIUadxqary1znVNZ
dv9MZF5gdV+iJtGRz/m8/mr69ALG896YUb9AufzKtPuq/ZnHpT+u0eTqOfZcyuNWzx+awYcNm0fr
k4MCaOaDfwuZbxPLgt1PrfOJZ0Qdmol/AnFVR6pQT2PvvZQee606eI0wH5vQquMsVqIHjJm7cyxb
82OVS3/vuMtfAUokjyIErFN7zWtQlW9ZWH6c8P8jcKvqsPjLlHS6CeO+MqSJSjMCVOeUbUTy2bxJ
PfiJpFhRCjk+Lin7nOaLc5fByxg5fBL53H0uwrGKYNL92gCFGrdrIHGr2veHQDAnGiblnFppfrYj
3KFz6rbR6HINBYu8H8Mlj3IBg7iB/ChYOsPe3f/VpvTZpTV7ctrxHjukHM5kBOKPnPxyfaeHx0pV
JXoKH9Juua/G8B5k75+sWv9xBnqnypokC9VBlPMKhO909Q8LNqYRaptafGI7xSorv6si8A7jRE3U
p3CpA7eouKsFfNOR2GdnAFnq+2wZsoOX58uRkPKbyLMPQzMEEdceixgDhoP62b9zRsuo8Cv5PMru
BeZQBTSIrI5KLfqoxSV0JIr+Hzg0mYPuqukoKve1E9MSo9sWgDbLMTJhu5yXYUxxQTgEBzJW1cHD
0S7ShX7z2fi5T9VH5niQ9GrkaBFHAe5yIZgYg+yzBOMR19NDeWArPLFdmAMnctWfPdiKRa2CW12b
rX3UCU9/oEY9Iqh+ic49CymCWF1K/CdgmyKXhP7RGZop8hv9paI1zk9e93Nk7Dtqt5AWGlkbwwwV
fsM+enGUwbepqYdj45besUOKIs5p1kZ0Lv/u/RC8WGdEpqVfo8GrNYKu+UVbnPOgIn5S1HueqgDA
zWm9M3Jq4lCUHxgNTzCLKR9W5cuYEWQm08l5MFm1ntU6fCyH7GV16MvKETa4+G+S1sGE5/bNP54c
CSTDjTq1Q4C9bctiJnR4cng2HjynWOO5gnqp66QT82r9qf2pjFCLCVd+UX7Svfuai/C5840+1uBO
Rhmmp3h0IRqZB6i/B6npiaftP4OaC2hWFbQxXc7ATaNTXMHlJFrHRsa+QeVu4Bv/TLo8O7SGZidt
RhN7QAzc9R5XIH8aN3Zq+lTzLIsqLn62hr/pPkX1CYy6MVLGMZpgLpN4FKawYbDkn5FOYvfd6Ax5
pFyUjnQkdL96UM9+VWkBaqmXevAfUb3Kn0NQH2nMusH/K2dVMUAtpfmjGQJ1n4+kOA2QkryoHrPN
6Op6igVFDjsWcHzOosnh8oTwlyYm7uS8FRNw3EISJdENvkoqb6HnDs6y927fuucBqJLTRAqKFYfj
V6TruN6Xy4UVn3qYQBdIKO44pfozM6VScZii1syHRBKZt860H9xOIdeYS5bTiMzQKEVwpw2f3LEp
/12zjD3oDpqNaGhFm7QATB4oXptHIyfZAxv9/DxpX4yRhyP5J4dQ71udTcMDdPv1v2HWy2cVdOyz
J4NiBQvb855lOJinhmA3Gwesq59pIJ1/qJmnL7KZBXo3cD6yNS+TGRgWiTWOFQ+DgYQ7arrGPApV
Du1jByAXUDyM106kfUI+hELP54HkS3WSzkDO4arN2R+H9csUhOOrBv74g2NQFB8B+ljwqJZLelD+
hWXRGbbWR+UH/S8Bp/MxyvKlg3e+gcngMqafnUv9K2aIp2xmP3sNCUrdD3XsVWERdbr7adJ+fim7
BSUhZBgj33XVpw4st3v4BD2i0tJExF+SgPtf04p8DjCAIpj/KSxe+CaQ0ppDN/Zvjp/7B1jcIOc9
YPyxoPlrzZyfKwbSA5XD81g0UE7B1PlL6aYYJFzk92BwpBFQOP6xcz03qg2KJTCNv7BS3KfMf0Pl
5XgKargl56Yx9/kguqifWREPPfC6VY87eRRzL5h2c/UJ+ml6YNC4xljyvg9F/rF0kLXmSnQxhMLe
g6EKyM+ArzFh7XPRAmhZtz1E8A0uq2TvPjHut1jLEaw9OJd3raieNLCkqOVIvyya1QBW+0eKFP9B
jx3DAj6p2F9zE/lD83OQIcpdDS/i0UwTJvVaY/3HIaRyhqQmbR63vHcigFSfqlXLOC0rJ8aVuROt
IerT6pa85pUZ4tXF9qIdl/quzfrvuBkGkEriwrPG7iQyRCczx8a/D4Y1zhkL4hkAtAP0yl86g9ry
olrhG+ZW34N8AjK61fLYFd4bTGDLKPO8Ctrihh5mNjdIloZTXDvqb516/8A6QEZDacwhVM6Zsy4A
ab4sDrqAEhC+hG81vJGitvJfXI+09yisgHxUM/PI6yrASksKA7Og5qsUusanKXHKFjKfurYrP1Po
W6NVL0ktG/c0YX2DxiR9nKBK/bXMq4qwyLtnCBOyk+N3/NSrip3TzHeQw0dNS8iDuoqDoRMn6Wow
GUHSkQcwtvMCs7wpuue2dBAXfT7jiq4GS6B8ZC1p1DlA3fopXy/hgnPhhXRuJPtEFrfvUDMAN8mY
lYN4wSCbDr4/BHck9C5H97z5Z1r74o5nzXqGEtUczSzVd5dnXSzaYPwUTJTc+2kenE2+tnd9yNbP
LvHpx8Ff2pcUnN4i8jVzfqT50L4sHk2f4MvJT07YZ381qJU9g5aZvoC6qw8a+Y6PaZg1v+B1kB3r
rF8fg5DoB1guSjgK9bhubtK6i1O3CKtI+TNmiC5YP7eEwsktaOqHyUzzgGUZGPF5dcMHV6Zu8n8c
XclypLgW/SJFiBm2DDk6PZZdbm8I21UFEkICgYTQ17/jt+qIjq6utBOke8+IYJ+t2RC+/LTvbKtN
IXyMk3E2Nzzr4fvSDcuvbsJ8MwmOSZxHG6x5+4RXOO3feKD5y+pF2Ix2z+GOjUSFbwVzH5dAxfSi
omtOfHJYhyTAI7u7W7dMbW2iVL7agOUXoZKelXnSw8OCm/xOdWxiBx+poe54l1dR1oYVDJq8RoZY
d0AYVALKOzRN6IfoPBbh1LB+/Zxa0n5L49y32Dr8nroobFKU034V6VY8FEAE8WSY4XVFX82zHgd9
yItWNUMh+yNbh6n++Z5vEhVemCwyCYFoS06L6+eTmA1cbLFGzE6Ubhc4mAWGHQ8JK0jypke9aYWR
x9V6GuO3iPr0avHu1vkSqfvJrnPNyLqBhxiDxxVK/Wr5CaQzw5ZBJ5iGtclS8lRkSXoSK1io0ssC
R2bXtuHbwtZiPiGQB63va7puDUp9BUOTaTYNZdEv9He6Is2o9DCQ3jjPyGWkXMB1ONGtDFvbPXK/
JU9gkM2f2K30bQuS6Cpc0H66sA1+h4wWwRtLOgXAdxchGgCWnZGPbMAv8zAHeysrQpY1/OBFIPaa
uaL/6gNlpxsLpmlq1A6XIJKJkepXsT4h76h5bQX2k274zaKBwAfRAbS5BDYhomGdkW2JYT2K62jo
jLvgMRfzJcpRPlqFWvYJLaeo5f9iiHNwlJMBjkPRZ2w/oX6SxuVSJLqvlx2Oe8yp4TQ3W1DAATGo
vqtMbObwhPYC5HQYdDrLv+GA7vPrYnfenkRrA1Iyy+xHhr7ThyFbE3jFZ8vTaxfvqT9oRwJeMsx9
fan3eLJP1seh+W8FNu4qKEowJym5rPycS1UE5UaycYFUM8SdJVGihqJJ9mPcm/NsgBex67AimamY
aL271uHxG/AVPBNcQ0io7TXaFWCLL+QxWPrsj0Cg+lbBTBmouz2EDqJu474YL7EZcnlRZM2nUo4k
WKti8rO/j9sgGmD/VMWdCmYMhsxpEz/FIoKTFS0/WBl8kay4NbOV0bEheuEgYwXxL8UsR/QkJBF4
7TyKvTkwEgXxwabOPcOyT6IvqFJBSYfJjD5s1PPGvBkxvqvDFDsyPHEyg0eRjrdtrXSQMlTdz3yu
bGhTfcQOvhdf29pmGRLioyjA6uEZNc8IzYv4ZdATA70zIyHmkpsgwBi3Idj2ZR+Eyy+adMF4nPdl
xpfAR8bdWRYiDs6tmNb8HjBAxoJSLFtYVFuxkaU0Eb62EjqiFEWNO1c91s9R/+mnbJe3PUlWfx+m
EhXipad9v39FMuJ91ZIcBwKROsgvQydNXhaJcVAIoaluRh4OjvcmdCs2A4oYjKEcSC9Oc9h2EKZj
TEDN4zYanF1IHm4bERKoRnET4q3smMU9bDcwfy++iyh5/6nJjg4mDDBM04FHWHv3KX40rYmQjwz6
okw2kre3aI9DUfcS58ZJLX6zJUjxccDTzjc8VKwr0mbXfCFAOxKpzjmkyPSrRc3LLRlGupQRWoEx
OOXJ2uNnmpBH5EVQ7AeKVqgQS38gGR5vX8y2TGdTbHh7J2Rt4OS302EJ1vXfwhL7tWokKdcbImvb
E5eQhd8nbMyw7kZTCCu2ps6WGOMid4f+Lx/UZJl6eWN2TFYkSORiPMu1HYPGOBtJlKjpybxlfA+i
13CJcIbhNt/2yi5dTlGlKbLukiYR4o1jgn80LcLPw7uup+ppGQrwmlg32+WAWxl7XxSZgd842Ul2
MRi4OCINBjSB4xXM7BkuOfOrXUT6m7DO9kBqwiWpLG1BRlTo8OiWAzbpaf/2to/ie5Cn/fQXRSGB
+YvQdXw8hd60JsxJwb5DL+RnkGA/rGGEWqMycbu39wTYh3lA7Cdqupc0z8kj6n/1UuctMwwjFZUg
y+FM3nEZhDHuBai/gTA5xeEx2hbZ1TtmGRwFhvXsEfkYg37vKEJcLkx205fjBWNPsQxntBgmeh0b
JaVYq3xv1X7x+ToE+KL0IGD0ZHtU7uEW+XvfTtt+tKPcyUWk+/B77tjaPdlN26g0ZtumMwIaMFkR
pCh0NfpMEtcEflPbMZyH4F809fTvYnP8d2OAIfHYBUK32Ja6dcD2veEs8qMxyW228GmcTbIqepki
7/w51oO2Bxq3RN7wxATJMygHA+wKXvG4Mkm6xU0azszUw0axy0d41T/QNLvsfymF3PdXD1GTLwEf
D/Exj9ICmYiZQVK7FSKlEDrRBfnFQz/qa7zK3NdBsGasSTc3LXdJajyrojQm+VmEY0oRi6fy8DgF
FstAAfAGmwdZNn/oUev3J13Epup4UjrGHWR6cQeOe40ui5tWvMMe91VNsmFMm6SYSdasq1LmCGDO
4Khvk8GW2d6HqAJEeAn8L1wXroHlY8aSgFAHUoJRoLo0AjDsdci8Y0A+Ovrl5jR84XqzvqaGxHED
ISK5t7Ng7Fh0sKSUivkebCWkiEu5SJryKybnaT1hNYyXo41Uv9cCpz62scx17Mpk7PFRmQs9EDPZ
/qMRIVuT8jmUNVOD+E8kvHuDYVcFVb+r8F/WQ6VWjtbwtZ77LJrr3mzRE3wM89+ff4nZFx2TXZP0
PRnqNFbde4Z02aD0aZr8t8Z00GcX9ulU6322OH97QYKpSsQS/YOzf0saCx5OY5VvgayFUY8JCdhg
J68OUQXjIVsN58dlSSZ2Qc5Sii8GlaMmrEyrVnZQWdGnvuR4lfrGLgjref7p6ujPukOCEo7dtNNP
pkCBUwViKEhv3ik4i7p9cQTCB0cjmCjWUdjwgmU4yWqd4ec9LIi0xRiejxo7FEP6Eh5CVKQgTnr2
b5PlPQrbsfWnJWGxSz70ALfjY4Q4QneIEVUzvECnGmQd4DLkH1SareY54wpSpCRBftEvwROuT6KD
HaqxhRD8rGekWP4Jki4PLgWChmF+CsaBv6PuWowHnNEpYEctQ8TR46VUDek4jWu+GdU94BJDdTQn
JFeyRKQqsuVLlKCY5CrCldNqR7WFL5MCS+ofBsjMHb3LmIO5RXl1RZCii35Ow70fK8yIyv6s2+3f
AgMn7m6u+PaEjTOcddly8DOHEXjiA4Y61R00UKa1NKtTez2nkMifewyMwSUmMpsvCuBqfBlDFpyK
ecjukH+W87MSEsePCSOPDXSGmbOJZIBuoXlKIvAOKmnladXLkEESrZKXbfcTRnWhhhQYS7IC8Rhs
25ach8Nap0GcAG3dhNZ/1sRQUuOXydonlNcBLZQqTl4UXPkKtwiAzgZSiy44gDtdcTDCPsZrRJCx
5bLlU/vOcKP2twGltjH2UzZnJUKSfXGfFGyG/nsPJlNORW7rqAu3Kyo1trFc1aZO81IEfwCK00fg
29l7OO4qxf25zY0bZotAezH7p585V5V7L6FVYimA6UyuxVM/75sq2ykDfsziAd2kSf9cJGmEjBe6
f2cy795xs9grRy3er5YEFFMuk/Nx8n7GSMkX32KHRpIhH4PuEJI+a1JEYd3optq1xMGElzfGsY/S
spVcdbDheQAEOfSNFi3/4vMGmGTY1+yuVwh9qZghCRDE1tFmbKlZcM0WtIEH2ryNQSgN9iKdvIkF
8EVroftsuOakydZFXwZ8r+Afck1ZWbQFSPuFo4YWWbLZYU7chvUaPT2wPS3mYY/C+bUdRn9IAFPI
y9B2yGoPjAG4FJPwveiMl4dlHgXIh37JQ+wFDtBwmIdmx9CT76fUYxt7muJxviRBi9VYUf6LqBbl
I4Txx1au5OxIiMewyOWtG7YEfSFpDlfjsmUWR54M72MGEqGzAf1EMZQ5bhau659T+5Vzl9Qe/Pc1
8Yrfhfh7cdRM/Us2u+gJdSPtB9Xqn5zyvrJb7ExZIBr+NO+WRiXwzQ0Q8FbgjCDZXUgVxpWRJ8+D
j0ET9zQ1SPqa7Z3nYfalU43zZpiSQ9HFy5dY5fJhZtld1rhf/4gsBxjv8nCFmRVLUOly6W4Z9pTP
QfZmOEQ8yL4w2f1E3SSK/3ObFod9GeFMRshoF1Vhtk573XkYtzDGziYud5uEvpz3oO/PhuUib6Ru
3XZWLXXbAQv+N/fslbNYN3DeRfdB6kVeBXBnNROk9pgNscEdskmttPEwRWYlXr8QiPG+veS+G95d
FIm6WBFK1eW2f0GKtPw3gZX5zv0a/pHCY5x1gg64oBJd03kR2JqE1ed+o89rTkD7sug7xNV9g5wM
LDSL99/RwHRFdbEgKSE2tYiiCT1MY1EFG2lfo4z99OEOu2/0bpAj2COgCjySLT0B1pSJdDoJERWA
GlDGi48bHxxWt6aQ7cdE9xb04JYfHPUMcBITB9zI6zvsSfMxgMr/vvPtKXMJbahDUUFC/FDa0cCu
LzL7QYeO3Fn82oaVbldB9+1kjNSmgYeAgDtCP97fH9HgV4iY8WaBybBZFrScrblKDikhdC4TmWff
8A+nBdpItTrgyIkbTWJzZ1Cnc54zVRxWNkNLIrO4AjOJP92K4TKwlFxSky9n8HHBaR8RzuWWQCB3
x6V1KPL2NZ0Kcy5okOItTbCmp0nxjVZtmZW4if37QCKPrjiUdeAP+z+RxNkVSKwzGSiPskCodQlS
0mN+WEntMVscaY91dY2m5TGlMT8vxi+ohHF4OckQP0hUTQkwb/l0RKWYK0dkbY6QRij/jKE+qSU+
cWM22/fY4wl5lPNsr3nRRe+mN+baY+2q3Eh4uQ0rVuqQS/ftc7+dJJps7khIvsaAZ2/Wtu6XXLqn
PKYGNn+QYYo5hq0I7VAMn+mFiqQ778k0V7ke58M0z9M78P78cU969Q4aaInr3Ca4ZlCpWad6Tcdm
TuxCfyk+4lmiVotjnkV5g0COvoaoWyLHM8l1g9EqbiyZo+dVJEUNM6e89Nx4TKEFK7nMAmTO/CAc
7TKD3IldPfkwul+nztSj2IZ7wJTy2AcyqIPCfXaYEW7osu8f/WCjGs4Dc+p16JpRYtmRASmqbO6/
2j2675cZW00wRNWg3FAJVEn9xHR3xzhsx1qvfDDoMc+AHcsWUCNQ9h1cBw0LrHhkw9dYx3GffG8z
6W+FGMLL2qZbCCD6hwbYwvYQQmxcM1B0+GisTStrNP+j096XabQOb5sOcUyBczpH2dr+7XmwXBHv
MF3m/oeTgwckfst2F4E5sljuq2zqkNLcboG/uZ9O38QJKEmwiD5TGcXvSZJNBtslTPxVFqGLwrHw
V8DVy5hkvq9y4EeAvdlsUSXFwcRkDsdLOUkE0JZdhHivMphmg5AMgUDo3XT6D8ob/DW0fKhnp1ID
7m9BMT2gmLPOoxZd1j489Facc2rWF5LS4i3Yu+WLcbBvM4bVOkeI0nHzI4HVj+mbMngZ4VuU1zEm
2Xk0vMdDsoLyGADSvMRFJPAJCZovBf7XUH3ouWlFCsIvV0vThd0LkpqKw0ZcvIMazLOL7IsC8ATh
UZNjIPpQcYAkNNR1VQmwS4RWZOQeL7ouM4D73z4m9GWWUXqKCQ5CvW3FBQsZIuyw2l99RLIbgMDl
pvYFtFM4nFDh2lUIcvOfwOv6hhrLH2kkXscxEBfH5wHs+bJ96Fk8wTkP3mvSqM+C+uaoJLHnzcmd
l13g0wP38avCuVDyaG5P2uDAMoUN/+vFGLzuw0YQ4T4N72nMxVGKIMCcDJ4DkrT9s6U0+kfT/O+K
MGdwGfOc1T9pC+B5CrDtBR8PRtLlJoJkOyRoraqKZIzuDU543E6qoyfOF1FDQgMDlCjS6Zj/dOtI
ytXVI+HtDNFI91EA9nqyLEVy82yGDxet9ihtsr/kWzpdfLCShks2PRTTQupdUViXh6IeFuabTDEI
jwr+jvahtoT0g9U5wcsaMgeouMeUHUY8e4Do0B3afutuoi2+sjSST5n6gZ2KcN6upMvS62AGUIFA
cp5iNm0Hyy1Qf0ajsVJYgpu+m/DNpiJBemuMcxCoHTA22LCWBmEHyx+4pMJ7UhTkYFImal44iJgx
IF+KJEhRVZD5twB8HXY7nt/1CHF/m/pcoZ+XNBH60OoxLMa7MED+Af6SqPuWee5hHo8+LZ/kvdrE
00j3+IGHaKvRQJ/uQCAkjR63/hQnbfKG1qXiI/FLe78PoCtHNqszfJX+hhLr/gItZtBQKhuITrJH
jtGwIUTZYyBxO5ahhjmYShAtyrT/AeYBnGid+qM0oBcXc6AwctAAF23f+FgGzaZBCMp+NQcxJO0d
9s/stABzPOC9wN0PaOo899v+180GcYraJ9dtBLHNJe5z2sWQCcwmPSdil+BQ2MHOuzjoUUeHGDKu
d7asgKJ4/hanQ3GCEcndQ1tf1H7QvJwNlDjQLYDHQU5mfrDQIGKM3O0N0KS6HyK+nEjeDVedATxc
jJiwVE8C7wPy1RT0zdVSWHAQqe/qESVo/80aZIlmStRhiwEIEQVBte1AGXrcLndpULwKpH1DkrPo
OwJq4aWzqPEsAQ6au7Av+J2b/Geme4KIl/ZftgeN0pF4DqLAI4QL7AcJaVKOPhgP0IMAt/eYw/p+
OTjWupNO7ec8FTMAviWswGJtR++n9B6+CwJkbLDi5FVMGu3Tb7w0HOnEbrorFmpOWMc2jBKDOAJv
jl8ICKozvPEgFET2PiQo/mzhZscmgXJFi9G12umuz4H4oTp2ECnObbJps8SULRb/X+MYLmWKSfVc
YKmtDJCEL6BJIJDRjvCeDfnwtv+41XuKgJZ2WMgVG0h+TjAiP222C84aB9MBbZ3Q15DYTze7FvxJ
wAD7njnDHgVDK6b+0WC13SzPIMjFjen5ISgsHFCz/z1jEGiAeXbVqBNyWtvifkn34gDxzLdh2VbT
TvRvBFPHw4DAs8OgwW66TNiLA2lwYn383gV49dvF2BDBMMNYgwaf6jyPcA/1q/gLKZY+9glYK5Kv
62knG64JWBy7FgMuJAT+j1EijRCGwLMLywtZbp7zv34CKxaoXjZbjGiyNFzFIQDBiUmEc5zuWBTg
AOzONIImSgCW4dhpe/mwpRHA6i61FfRcC5C7KKtYIKc72Sb6TnPRnndn3ZHaHGnysofrDp7hO1jv
pjKP0WsfpKGrbEeCIxYT+uhzVAptSZpOZQZI4X3jIKgzIUntevnb7+HwnVGHmJzCxt2VzlsOpGR5
gs4lK1PRsjprk7+RQ7hSGmb+uHTM1XzFMSdygaFUrsvBU6cPcVv8N+XQKGlebBXB6gVwazIP5ucn
dUz+zpmihxyRUM/52Ba3xae6StcVFBzzyaXY6X8JNiegpQvwhnY8Uziiq4WweyRKYsIMprWOxg1Q
KTJdMZ3J9zHHOGu8/qWBQtZuA6YFOb+vW8nGT6QKqod86trS59a98QFx+EEUscuwE3UW+fA3TG2H
wTt95UUSNlnkIqhS8rmOJuA6S6hoE07Q5kkE4dy51pwI8rifJHrpaqQ0c1xZeNU22u0QdeAwsRaR
M2lfRPhxsGaAbx2qdLL9qRjCALdLONxFxAF0CXCPUxogyCzhf5eA2CrhefccUJyfiLCC2q51mTl4
OMvqRWmwpih+qz3ESucRyoYK4GtaSjGqy/KTQbVMDgo/sDAlsGd5lpswR8nRJ7HoCdYbicSXnvbP
SGgjUJJIfXVJTO9WZ7uPMCzwR+0M8E0jXlzGXXvYhrR9MyP8M23bIxszWdcng2v80pHxYy7A9q6r
hxODCbxZnop6mpMUlEwuroKEX6lLfkcp+B/XJUEZhNCqQoLQFEULERsE0bgryISkJhnYC42j9AF+
+uxmkyG8oSK+r9hKnxae2nMM3WHNikLVu47ldaXALWLjeAmbqSn9YgF7dFCnx8MY4p4UaVmAWINk
gsoz0F5ohwKEDkYBVtQuW2xDY+gMJLpD001+tBzKBKjfaNlBjFJ20EyUFoaJisARj0Fy7G4LM8Ud
xyX4wNMhOfWu3d6pQnAR+I9APfz0wpZGjzbF4TQC1pwS418zyrChdTZsAIpQfQcpXvEIORlkGUGo
ESHYbieP1/sCSm9/RLZGDy0lPUDdoG+ya/9ZHnS/IM5J6szgMrRhwK89iphAPSJ5rludfmYIgqyW
CVnba0/cAUhnewcaMyjjBEwbC8hXtwD+s5vCVu86qRBSJN0IARXyViHN+DL4YZ9BrM3n3nSsSvr1
iWl8YZyOr8O2xkfOoJvHUSB+kvY+wWjwKk3JNR+xTUEQAPN9DJ+V+2A/Yg6T2vXYz72o8FsTIIKT
GDJQ/vXDwVYon49w1acf+TZ/xWBf7/OUjxhAp2uaBfdGI68pmVwphul1j/yTRzpZHW4QvUS5PmRk
/b1k9HWmFildDmPG7snjtHtYmYQEtV1Ic49HKgJXEEVVotK/Us/sqHMSVHEEWBxNiWspIZQ88qW/
jY79zjasRt5Oc5nFqfpLUW14h9kXzZhQZtxH+Txi+YXM9z2H7fWXdGKl0L4WWM8GWP0t7rTfwbIu
x3y28ykRrGjAsSQnp4u8GghkGZBwQmRe+cGzP4pNSFH2/UaqGAzkkaxATL3uTHBPV/CnGhvPPxDt
020eMRVIGqVD2ZJtqov/C8gi6K361WpUDQ4aJFSc1hCShcA/kg4Q65StHwXNwRCvBuvBLu0zBVXz
icQ78ak7/XPV2/SqO4BwkAS25LKrMcJws0OtaYMl/lugi+Sf6hTawBR0wrjAUvsWjLBk4JAhqKcn
iwlpjbNeHdqijUH0WwQvRES6T4uSq1OOFjEkyWX7Oe4tlDupX9zTOqUzqPttPmzxMBxb39EKc6W4
A/IZ3rjb2Gnf9IgRe1igc0Y5iTwEUZv+g+aBndcB1BdPJ/1qC2ZOnGQQpkgcrXoooieFUf7iFng+
t0VtdexH+yvd6A7EEn9XnSd4VQl0/m862fs/4BsRDsLHggLXBPPyGySOfEXt5PRG+6RoIhPz2iiy
XSml01qqbfDl1E3LH1v4SZfpSvfgEO0MIjJUxHrfLNCtIopsYPNYdrLNTnB7LN/o4QCIi69zwBKN
ZQyTRH/DakauBM2Qd4AoBSRsfA0h9PZF+LkXCB+GgJVviHUa2EObgmTErTNBeIGB877P1/A4Itn3
uZsXmtUJwpKBKHHgHNh2wzLvpXiDPmmWYOuzFcv4jgC8u90rWlSAeFQBAccgtxOoNfXpOireVEHN
jUF7gOXOQyyLnEmAqxWISSi003nMtmZM9gLESJLN13hcsbWAzgu6ks5rD46np4Voei66tZrHOd7f
6IaZF4RW0GXVDtCmGfYRQ2GPV22t4mmIgPEmPD4E4WYNlpNBfUPrms0/Qc4h1oApM31Ft82goqhb
U1UPcmWNxxwI6Ees2BQwFJvTHBv12C5J1oB7jO7VCEbr3Hp0zFcTpArpzVDg1BhNEft3UKmkRamX
YrgUssMD7CKQBE0qLcCwCCWFHAPzBiYbLyz5jwMAHJ+HtgfvpCW+lGoB7mPrWUyJqmFktPlhQ52o
OfxMeo9LoOKimXWkHyF9L87r0mWqlk570CaQXxc1DwhI49AyEWGcXNlnjKqUpJwwgMtmF7nbIHfx
O0wFPF2Kc8ZYmiEdGlZW/ELE1M4tjjddRN8Qm67DEwM8tpcQ9oTxdc9VGlYQncW2QU9bO1Y248C3
VrVyA85PjxDEAfr198wMSp8guheuBKCG31OLc9zVaaqi9nVV4dK+OJnv6r+ejzYaIVvYBD+kEhzi
O1hXZ44ZwzC0oot+n/lR+iHM69ZK9sY7MT8qBP38YrKHQIMAxL/XhOFT4lzFqJTkfTbWY6CAckez
02+gjSJWA/XU/mzRLzJV47727wsPwraa0fpiL/PW672mo8tAdhfbwr9B/MbxUxZkdHqIWtqK4wZl
GELpFyJAJyBaikLi6X54ky3McZm27kfgvWNqR3/m5F9jt9OvTQ3s2JM5roNwDpFHuz4PY4+fpKP8
1BZyrBG8s/7KIBit12B+wsLtrilCXxoduwUDx/LEB9VCqp53DlaBRB6c4bSUUL/W6DsGCosPWgE/
VvfeBRgohnFH/x+qSB9cMgV7iYkNmDOY5AYct/sv2e0TLsThxEIb/VrixF1i2+UPC+oVYOeboXHy
LQj0KcGRa6L11QNiA0XtPgyFJKwbIFWW/dbXOchYCDUdKfs85McBUU4/MyJS4AalXkBLYdyM7fDk
AjLVUCjYQ571vnZCkdsWT9BuJLBnbxYGS+IgRME0oQ6U8xY1sFmM2TXT4X6/Yr946Ip125pizoL/
QFxSnLAKrFbYTvP7ynd7nqAPQVQkmec7KCeJriS01mGFAV3V3Cx5Q3JsBPDG4LArxdx2HxB96js2
YOuDxijY7ot4nyHFd0b/ZRSQeQCtZVCZImcB7C8CFgPBtIOsJ3C4JoplO0RLEj4UYDOAU+KBAltr
X7pkWRur0GIDJ00MN4Dgv0Izd2ed7uNZ71PyZ1AhhsJQTg9y76e7FuqslzSh6TXsLW6NLRQLLjUs
LGVg46k/KBZPyNgL7QH931jYIKxDfTVi3TH+g5b7cFk4YK3Klb9qZ/1HrAFplcm+F65EVGdbc7B6
Z1yGS4Nd5S0J03audWpQWocWvi89QKQzTWvwEmPyxH5ksjpwCRJsM2irk47mbxlQ+WPIUEm3r+y5
LcgHAlEGMHRDf0C67v2oMH/43WfnGDG3B5yM5wxCuBoBj21DgVxiy1P48tRDpvldZCVtOIWkkMsN
kjbK1is2CRglgizBxhp9KsYg9FehOCq7TCWPl8ciVqb2E+d1ag0icEx+8xIT81x04sLzLK3mNd1r
si4ZbD3TfW7CG6REzSQiefLrcNL9VvMMUkCll+geySWPUkJejWqvN9GPEMIIFfxGAdvnDua/jO2U
V8T20ExlyS/QnltDELHZoI39E1KjW7r4Y2Jkdk7IdLcm6WsOqStymJwG1dPf8LzvwKAl3EW6C8u9
DfQpAsbUGtPVecSbZBO/DBm+dE8xnYEQQX8Z8NL+HCb9XbtAggV32g10dFZ2c0DP+bSjfQxH3f84
O6/lyJVrTb/KCd1DB95MHOmiClUow6I3zb5BkG3gvcfTz4eWZqYbIoiJHaHYoW424TJz5cq1flNv
aBkaNkolKo0rdecqQU2qJ9xOyFSQ8CwxmMpKURyb3PcfAz27Vsa62WKNG20lxQvJT7I7t4f+lXkg
Vi1GftNTa6U9UvnJJizUYKcWAP0KdjjaWp6yr6op+miRGFzIcN4SNaBuxq6yo3vXgkurDCrRnNOU
KBfYrSi/q257Skv1kmfdmykFue1Zw6sFbtCnj0qr2lOOgTVS5esMDWeJEkpHkVO3UINiO9AkPtKT
V3aj6Se7poaepXS58d1KaWwZPWwghHyVM/pX+R3WA/Wj7oVUu9o+sFGEaWy/Uwdwq9YlzIaRxa56
1nNjac+5EmMzwaGp2YOnuWpFKX8SjPhiDom3BXVl4d6si6+D3uXvvul1ZGWpdKGbHYdXsCmIhXSo
r4xMozIskCoO7hDuZRe4fw0xYKjil8oq+ltgDfSSQTJse93TTr3SSgfFUoavHdH/kSaaZ4cFdXsr
kG8aeFa0wTpxU6tGQZc6kIFc5nCKCv+NBBtqmFf5wX0piBIcNUgAVWr4/bZLATqfKSnQLSyb9xoU
40mF4Fe3qrl3QxnIVdnchQAx2ObMJ3JXwCMC0PQ4YK0bNP49fWgOaldU39NSHg+57B1hvl1Uzi0H
Sfbj6xB4SZ93r2EWPYlu/hpl3jnNq96xwBlf0GtubOrRrW022fDKx5OAcnSBLST1xODJa+FURE3W
bMRBky+ZDI3Rj1ilRgI0bgMEwr+CQc6SrAvIjrUKTNtQZHuILe0QCZ12VZhGdkWjmyzfb+pvRi56
R6HSs5+jxvzQZVO/NohIW0hU0h4wtr+NWkGlHtnkV3HXjD8CowpLhLEp59Gk1EE8WK5/MtUw+Nqm
qFCkDUZOSapkX5KQgKgbEV0z7SdsBu88GL38EyRAf8p8Nz6knBYBUqLirSCPeKh7P9pqGMdcV7Qn
uaWpHQMBIiNUDS/eVNh3Xhmty2FHDBL1ayuP5Bw+RrCOW1dmeEngtcRb3MnFn8loUG1Tk65o7vuo
lMCRhJb13CeV9mRg5xtsiiwfLpmQtAeLTmPgRAX1INrnYnArq1b6zsTx4rORKca9Z3i9DvZQg1rn
otzW6B0kjklR5ewC4LpClky6E8HyZ9s06XukigKxszUrLaAU6MJ7pmO420OpGDhveVqEmpOS3AZx
4n+tOVMf2rYdf1RjV1xFVhQ2Nid286UNxlx0Qn8YKDKEoGRb0biVmbTVpgsb6mMtZAXyYUl9BA9m
adssHSWAarT/yNX8QqNeUBbXMri7x0ig8KJUeXwFc6E6UqsBSwab6lK4snAZI/xoSj8oXOhvZdrv
JdfX7VwU8NGrBEO+J+nUezxOrOBVA0t9jlWxOgapNjgy2tcAdWpTueRKltwpjZnaZtFBd6gz5SKU
hnRFigouIUA2ATALWJkO9iSEfat6TElwbV+aqnqiaOa3OQjGaNvlrW5XTR1vR1mmuVAHNOy14VWV
Of9VfVE/B74p7LUhnJhUnXkXcvLliKPQLOkg0O/TuP8Z6kVwF1vQeWkpuvmPUMrJJirw9WTzqGV4
YnGRZDU4aX7cn7Si1BAaUuHZuVl/UeRR2DNHop2mmwCXx1GxayRonsN4wN+R/f+GRvSDJlXBAWzv
CEonqKRDJKotfFbK8OC0v4lqSpHF5zg2anG3NVtqegXUjI0U6w8idP5N3hYwADuqL4Uie4/gfLRj
5I3yAxIu7a4qwMRLXVtv21iieeSrMBZIh+Ar58MO5JzCYY3vUFJemJAKlPMK3oxTOecHwvVjq4iJ
7WfYktYe2HZy84yUR/eOEi1WggYFVUWW5SPmwBQS9KHeutgf3JaS1g8bCLjSd7ahfl/F+EloTUkR
U+CQjt92z7kivqXma+45mKHCTw8IJGEH6MLSr4KKolvh+9Y3nOimqpjbX1mlDz5SdunM4q28R3mF
LF2n9e2PzXUyDgHwXp3kAbEfGw+gkHO5RYM1kNwb8BrdlpH3ncYXr7ywvKHhHFIOBZAVVhUpPzr+
D+rU0IuT4GfL8WaT9hES560vsRyrwBnaRNmI0Fi2tQjSCey0tPOgJPIfV7/OMzkBQGkZ110kPVlW
a2wzQFe3HZ/vK9iPn8pEWkk9jnZSIN62WurvDQPgH3UhSp+cWDZSgY501bbeLgTCyYHBFKiUGMON
jkZmFo6+3UPVLCb6RiV14wbvZG1Tikx7NaY2F4fthXwi2ZRehyhvd9B7kGmeBlhPKqxD2Uf8msJB
VNUm2/peveDvFGzzFuqnWiAm6qo520du/CQQYPWU9MmPRDNbRx317+TD5U2hBHzOkUIL/Iv63Hrw
nctIvMW8xTzUmVkcg8CNNmaeFRx35YqtHvSXqQC9gQBFQkQXJxVil+mlVdJ1DCTQCUH4bqN+oIM3
OZYHHcpG/Zh/iZpkcl0ihUxS9bHmCMgE0UOnswKLBg7I3JEj8gl/uS9oFlpbNrczJeiGN/dSG3BC
sjMkPGVAKCYk/ApNfPykrkMgkG9+IxgBWUqtnRWjK+4RbRRu2JqHQ1A2JSfcot4AStIIBh1orhSo
cM1Z3YHNd2eCFzoLmhlTqY9Vkt+A4x+V12PStel9D9qq8USNUxIxwqqpyDajqmx12BEb8qMAxS4N
eALMOscwfYHVa4nKiy4OyZZeBys9zXq69RAJ8lxMKcGNxtfWGqJDhzfR9QiE+b6P28YWMIm61nsj
3aM5i1spBzVKCXHF/+31FvZVAtrb9YctFh7RdS/2HolbmNqy2Y+oqNTKAU2jh2asJFvsrUmxINMu
KhS6LRhn6sYyzDaO9f6pCJIL2KkbLcrjfVB5nhO70k2UFBcBcNtWkeDKmX3Gxkhx5liJwLuGwKxf
ZMhyNBqSCjhYEh56NTA2reEON6GbhfBAU9LCrtkEADqJbGK7I2pfunQq/oOzrUqAM2kSGed6NOTH
2ufYELfY/NZBTmtomCjUUUZpu0wpKIdC41Clqp0SVNZtqqN5Eqp1uwml5gas8YvQCeKuil1hAxSt
uih8d9tQk1Om+C/g4Kut2Gs7N9dIR8qhvqboNj5UppFfVag+5nL1tdetYh9B96XshqlLX1H99FTc
412Z7MMlaGgjODGYIvc9IXQrhv0TZpfvWsAurvt9vgf20u7SKGkdJfYvrqoqu8bUHjSvaTl5WAc9
UuPdGFniXvQyj+EonlSDn+e4GltJ+lJGgDQ7TR52JbUCzYBCV2A0sFNApRyMIQqA3EbJ0a386slo
lS9jOUbgGeg9pGoNFrO1vks4JpPKSelWNZh4wxjBeIfxC188JkRYXn7IVYt6WBA8KH1fvoVqetLl
YHiDuhWd3Uj2TpIcmjb8QpRts/ItlyKZg5tW0m0dlBucJtr3ss+i/cgR8zWMlfacwoLYZ1AVH+IS
Dp1WAtH2BBGUjKLJ8DPUG5QDaHFbdP5owm8UzmnsVPAH1Ubayrpyw9kiQYmBKmGLBTZspYPuqrcI
oZLv9E4uyneeUO+JjCdA4s9l5V9JIXsc2LlgW+WgkEHbt0Dr6h2M929en0Zsosm0U7UbU4oqm331
GrIuIFQxvJaRv+AgR2DNXRHabC9c3LG1YSnsLL+Fe9II13iZa7umrSjK1jJ0Ss/RxxAkXtz81NmB
keYw+t1Armn3rPsNhvGybZnhd7hUHOxjBGohIqIYEkdStpPqIboNgvoqTkxmgMqs8gQ+BOzVr8Uo
PxELv2p0UvduY8Hq8wXVrvQGJBbHWxCoSbBnHx/pd0bezvOsTVjlyrWl+DQCJe8J+gWLJG7Gsxnp
D0o+dI43DHcSSDskHjJQPSM9xzGKYo7sENLzQkrP5G7FRLiJM0qObvscNFgJVDIgAkkeAXH3xasZ
VD8RGIE5CwTTFBoQDrHrXY0ulFDQSeMWOiRsoAIfXAN33IOa6v228RKRViAJTBJDVZHGDHgTQKGN
kokBva3qyffGkEreeM0xbEqd2nDrupm80+BSb8RKuYJaUm78iB6mPgj5NoUasaFq/ZhlirSpXfkW
a3agJzE1x0hT4eVQott6if/q0X0PqGhH/ZZ8W9gGnLt2ZmSae/Dq6VZLkh9uNj6Plh7vsReZGj7x
jRrIBYDQHKhdBI410KCVWm5BG1ce95I69jdWNOhbn7TpuVTGZpsLrcvqGjxbKWj3GmVk7lFFyc90
1uQNzHx9n5dQ6mnyQiq05PPglcYZZEFHo8wP9iK4QKJS9150nQv1rI8dRa2f2yi+LSgnblqKYhM/
PzjIcvEGWPjJ9xtIip0/bpHpjJnVtLIHcVLSqJ7M2ih3htpC/plg+7nMuTpJSJKS8dnskITghIcv
hCvQodfE0hlBWmGyGVJiVtuEHK3MR9WJkwoMMIxBS7GFgWxh00cji0SQ4uDGN0QG0Vf0+Bs8zOor
lay0pOWueUipDsYZFhEREMak9C0gprd2qahl4ghNIUj2QH0qc+RCBPbjtQIaNGZp1fSutDR0j53n
N4jLRoHhg9HpC8ZRUErL0bQms67VztP6sySV7XPnMn0fI70FbiLHbq1vMl1xmz198qCi42CNLDXq
5zr1ZhHQF+iPYE0F/GOxJW3ujuc2mqTIBodrXShAjVuWOLybMKt+fq4U9bGQl2bNhLwGYez7XtRg
T0tjAj6qb6+o2+FT5GfDitS3NOlCfaSENEk9/Sa15MVyC5MXlFsgqqJ0IKkOJWYdRa7tAIAPIZ8s
KHHlS/XgjWQ//1bWxaBT03Pl5DJKTZI7CLj0d5+/8ccCU5o1fYnfngazB5Y0tSfHzTLyL6tgY9O6
b4nevo7KsKK897GimDa31BNIKSKTNrxTpGpC+ui6zzLFmmATeyps3TyMWONSAfb885damiUzwS/P
L4wIKOroQHyjeCHEo92opfzw164+E/ySRKWjPVuOTtoUus2RRz2IYhasKH4tTcGZ4hfZgOjJoc63
ammQgTkVYRdR7DQMd02xfenzzKQ749LKRBNgiZNJVoKbGbQUmZww9FeUqhfm1NxkVUilFEIT7EW/
uPPl5hCpuT2QjnXCmsfnwoSau//RRIlR7EpGFN2Ub4VLT1C6Fp4VeV8EZfbXJtEvJbPfVgbw5QYc
BDbRZaRTgxg0YSfTFTh8PomW3mAWBXrUOrRcDEeSs6nVrVWZMyBd4YCYGGytlFzERop8RTlw6Waz
RR6Blwy0mgGpWg1PQxHqS4NWwmnwvGBv5klK6ar1/qWH99/f+v/l/chu/xXKqn/+D3/+Rs2tDDy/
nv3xn49Zwv/+Z/qd//tv/vyNfzo/suu35Ec1/0d//A7X/fd97bf67Y8/7Gg+18Nd86Mc7n9QAK5/
XZ8nnP7l/+8P/+vHr6s8DvmPf/wN8bC0nq5G6Ev/9u8fHb//42+Ti91//375f/9sev5//G3/Fkfx
W/r9v464Gqbfq/lv/nir6n/8DY7W33XaL6ppGIpkKcrkWNP9+PUjXfo7nDhJg6qgYQf660dpVtb+
9Gvi3y04JgYyZ5aho0TDGFZZ86+fyX+3JIsaCEdP/pFIfP0/T/nHMP2/YfuvtEluswAE4D/+Jk0R
5j83JohTf24FhOa+qcXaAGSPgRTmtjGGneN73CZP9cQfk8QAEtkIYNyKXxSDSkPqDc5vn+zfD/PH
zafQ/NHNp6n722rzKyqaY9mj8ruHFrnzwRZvTBue3Lbf5afcUW4/v9HHsUmWZ+tO1TwS6zw3sT+h
XKUBkMxwZj6Yzf7z638cvuVpmH5/j1LKFF0JQsuRNFbEW6R9T9qVR/84bMvy9Pe/faKe5tdINYUc
bbhRU8ZkRe9z6bqz3RJFVIPDa2061XAneADX1tRqf+kbfzSos50yyzNAmEVkOmStkgNSrt9UinVU
B9AaIRJvTfo1K+UXygO04WAaN735lfrOVz82IcZr6XOvpnTB4vhsUkG1Px+hX3rIHz3VbIeFoyMG
pgq9CLeSHeJv2l46mLZuqzeitKHt84iExy53Kmn3+Q1/jf1HN5zvtz6qSGTF0cEdk6uePA+mySOo
YjsOLVrL6s+BXrbiFreg2gDTcOSYABOATJwOXbjNELvXpNzjpky8KzVKrwVFe9N84xWueERPXHkQ
KtEekbJAIO0vbeHyXH9baQPNHVWROeHLHCqqvSJSSXaH9gcp3IrmtrQw8eai22VZFcFgpYZTndST
tW+e2pfhVXI0h47mXnyPL8rj5yPwsSww6KfZyql7oTNc3kZ16mN8Q2l57x/Es78SvJbeYxZTRpGW
j+81hmMM5yBPNyKFr88ffOnKs2gilEOqJWhEOhoWsVCTomsr47D71y4+3fS3eIJeVgBebYon6mMF
yyNYiSdLX3sWT4xS5XzM/HRU179W5PYeX9mbOBcOiWJ8qSPzVVHSJyhvK19fWtg6fh20fnuPDO1l
NyNJI8DYANrEXb737iYY1tYAtnxbb/Otfv/5J1uI7r+2zt9u1SiqCvwc0VaFPp0IdAv6VLGmT76w
NUmzMCEaVmN5vcyJu6kQTI2Ixlp1UnL90Ife2ppb2OTnItxSY6rYr+DmOCSAQsDWbdRYfPBU/bqM
ip+xBHNe1HyYKlbpFFl4VpKVOy98urk0t+x7Ip0H/KGF4mBpx8a6adfsxxZWiThb3pT/oYm5tC/a
xmnrn7X//fPRXtop5orbZSP0UqkzIt1p3I92cSoubbWNtvBJN9ljuYnsptq612uuEL9ciD7YKObK
29Eg4TJNt8gZAu1Wd+sbz6enh7oK2hjjro3VhzLWD5BXN2INq7yJtfsuUG9JG0HHJiqdKFE4V7X+
3IbaGd3gcqP4VI4D6UURo2u/l9hMzJ6SuWpToNklUvFFrv2n0SqhtEfHwa/sBPxG7AkdDSQBIbkY
ol4CBMuHuoswnRL3K77GC5NdnAUfma562Q28qkke5qeXmK5UbN7mysvnYzeN/UefchaEQAuZKE0T
k1PZo4AGQpbyN5rKG8/96pfByqRemnmzBAfVBXzCKrgL3XBThOAu86fPH//Xov/o+WdJSuf3mUp3
RXP6HoVEUzPf8BG4Tz3EpASx2ctjTxuht402/xpm9cpHW6hNyeIsBEHwafrab4EV2NLe34JGP8CI
t9V9vIud1Vz/47GR5lrgFdI0Kow1wxFUdFcaEi3kXd86l1a4Ln/RUq3d+D5oEQhJL+AUUDv2Obq6
yZcsBz9LHqLAEdO8+gvKTP728w/+8UhK88JiM1hD6xYlKULLsafTdy1ylJ9femEspXlVUQLmP+pe
bzljeFWr36uiQfjlB4oL28i8KqufI+xif7xbudvS151lIyFqWGYb9Mx8kwZi3T4AeneEUvgSKNle
i9MvikUX2QPK2fp2ktL+qGXwqj97Wo1m69mxoH7VKPN//jgfr3NpXl/EerBXGULsJukySC3UOZq7
kjeekkE6fn6LhVkrzcuLcUs6r2s+8X+P6LSxHw9IhxyVn94WRSJ7LTov2KFxdv8zXzJUFI7YIHXH
8MI7S8zPvQtURtVuiyJ8yVvrFcmCzPa6rKKhPmFN4xwt2lp78ELlxvSDcZ9xsNn6qNQjTtQfuyhf
819dmr2zONShuJykZkC0kApEfdPmKMfpSjr38cYtWbNIpI8JPf+W46EmP0u6Uxr1Y2Z4a3FuesL/
jHNUMf78qKprFBQhsQ6tdq0t2bTFnPygbiwHVo6drZgEL7zCvCBZV4Xu+mLpOgDOt3oDbBWtInHl
FRZm+LwWKfVCGNRuZqJ+BMtZfkV26loKYUKsuScs3WBa6L8lnR7aHKhisoTk6CQqD9BP9qN0wGLP
+Xz9LF1/+vvfru8qU+pAecnRlVcRBQQF+wLgA3baqF8+v8PS95/+/rc7QLaDylUp0IK1eo8d/cmN
0Dhbq/YvnCMlc55LVFSbLUBIzCFEre6Tg3vEEuBYXAkOPsR767gWApa+1CwCIGYhaIk1JZryVQB/
FHOJ0trFydvnn2lhFZuzVWwlut7j62M4RU9b6DtyWSub29L3ny1hgYCgGjW9PPh9MbQ+WPJ5tZLI
LRy/gJ/8Obipil68NqJFbB20G9dpHMi2NriYypb3rdMd1hbxwsefirG/TyITxB5OALBAdYwNJJNP
D8ER9d0yXDFyWXoTY1YArTIA37gKaE7U2agm7voD/XDzCsr2Tt0XN8NBvf98oBcOFpIxW9KqAPYI
MJhFQULZp3v3aOmIftjRtrKjx3rr7wxjN4Tg00G8rMyBpVVizJa5rPW524V8P1QF9j1lEN8Wb7XL
uDVOKFjZ8YVjxcrrTevhg6BuzNa7hhw74PLKdMCkkkYq5yDaJE+m3W+nuA5TOVwJXQsrxpitfFHW
Q9WIqRq31QF1200U5ivvsDTbZkvdy0y1TOGYOYr23ivSLkV13pvoaGG/MiALi9KYrXYE32rIKGQt
BtKyE+XPpeCVrJkwLn2Z2ZLXmrhqkGrEkR1N+wxLu9Vwu3Tl+Xr33FrRTF1zMv1s4fkBHGTlmy8l
cvpsiUtgxOQatQwCOexOO9xzEHiHHL3V98F+dXouvIA+W+aCEkRyB7QdSVF90xQAC4uHvzbx9dm6
FoGEdEgOstFtXXhym/KY7r1d0aEtYNc74SSf42z/+b2mS36wxvTZco7ayHBzwNlTC5QaDshAeLGS
9KiImMev+XItBQ19tpJhmTUtgga641Ms9zalLZ/kXbDzbTmF7sUm6x/qS7tW7lyKi/psPfcanQih
5qRU217qdDtx1zhoGO5gqFzQi9BO8gZlADteWYJLM2G2yC01UK1+Sj5l8ahP+H4UFz8fnYXwoc8W
t1aIglaE9BjQb9wI4kmIv2ThvaSubFULsUOfrW4AhHUSxChVmCgCoP38OLoIphTe4fOnX/ousyVu
0YtzNZ9kX5HhJBVAwfKVw8TSCE/dz993cQ3ltFCh0+2knvTiWeEpHIdbel1nYNX6lkz9ResqMIRg
4k4dzleuJZ2g2Xz3TQ3+v7DT8kjeIIASrQzUwpfUZsHAV9xJDpoZ17gvat/uW7+2s8hYaaMsXX0W
D0BOZbKJPBm6uRVU/xoTqcz3D0WrrmyAC1FAm0WBgobtCGqXgrSrHnXJybI3OHV2j6RFL3/5fDYs
jtksCARmiTIL2kBO7qpbasZnIKdPZWkZm8RVAczDj1XCA8YV+yxjD3NxdnO79Bz1GBtl9Y+8ScKt
jx/F7vPnWZid2ixIYPmLRXbCgQtE6GbMvsHe+PzCS6M1CwcSdHDBGGXTiap7skAAS2ia/NWPOIsI
qIhXSiGxpqpdt5PsYFdjlv7qHtGioc3OHpfZwlFEs3AlRCjTivpgg9BmMUJsRwH+0mA5TIjHCh7L
tkTjACibspPi5oJ7yERxcZH26b/rmrZHHBbCQliT8YjPSpnb4xBfcOmwJQOSHKqJr15ivvujfIlD
0Uf9MHvWqJfVEB8w5LiirfA9HaQnbQiQVBq8G4ROOtwbUptSrK3WIIRd9cYLvHMuu0+Cii6y2IU3
nTiuHPKXpsUsaCF5k0msZM1xh8cY7sUg1vZfmhfqLGahq+UhkeiZjqA8ZQISORAW13rkC3NOncUf
RO5qxMFH8AgtDB/RdyDx7oRaXJnSC/FBnQWgTMutIIIO7MQ59abmGJrJrg4OPZZKCF/efv59FjY7
dRaEYrZN2D7sRqOMFBUdEs/o92OA9hr+q5/fYvocH0xmdRaCZPSfvSjpTUcKXQtFp+AysdcRMw+2
CHNckgi+RZsFf20qqbMIo+rYE/oI17O97rr+C547K7vNUoarzkJM2PvDiADVVO5C250Cu36bHhDD
3MsHdzuujMfSnJqFGrdmxRsaATIJXobsHLIZ/OX5OosqDamz26SD5qTFcXRvUrTL5DWz0wUEkqTO
lrCWFMVQKhGhd9PawSE4CVu4O45sR3vt+PlEWtrMfoXL32pRVN1xAclzUE5bac8I7OP85JubGGWi
TWOLdriL5b2nOdatsNIkWqor/Gr3/XbLMstUeSwL1xHvhm15jHgt/0V+aHfSzj81m/r181dbGHZl
ttZF35IGDRFJxzOSfSkoOyRvvrmZ8Pb55Zfq38psmddDEo04eFEC3rsX71A5xaWEz7UZX5Aq2Fh3
xqWzlR1VEvqQ0v7zmy6EFmW27oesCY1ap41Xi9eTfgP6x1dt+6poa6CqxcGZrXU9RRMU3gR3sLtd
/r1xIocT50nea9vEBgW0ElKWVr4yW/le1ZhDVYSgIpxI32hX4xlu2hbxT28b2el2rcwjTwvxg0ip
zBa/j1FJmo6Gzn3MU3urvLun9Agm4qGlrK6c/PvkVr7qd+gUI4y70a+Lw+cjtTT7ZoGhIo32FGEw
HQL0GVn9IxyFyxhWK+t26fKz0GDIELalgupVlsAeGlFqyKTgJRKtlZi5MNHk2R6fgK3KxoEieAjw
MNQwuG2eNGUvExc+/z5Ly2cOr3RdBGiLzDAdF3YpBBIn0MRj3DIIUcv5OuweEW/dYfNwXw/BDcKK
0EIKgxNQFpzwOYPDFMMzHOLiQZOJULm8MnALeZM8CxtDqyN7b+GjUOS3RZxscj9c2e0WNu051tJU
I6ED9sE+1PnXoSFvDSt2Asc13hXzuW92n3/YpeefhQggZLkALNZykmy4z2QNXWKUx1deYenis+jQ
41WTFiOdo1ih9FC9+orz+VMvzGd5Fg5kX0lEeAmGE8QP9fCcGPpeDvKViy9N5lkMyN24iFAt0BxV
vCuN+2C4Tfy3Jl451C4N62yli+jZ5fgSU1osZbZn5A/MSqE8Z+xrQTmMrbLDBWdl1Sy9yWzZQ0yg
JaKKpJbSD1xSqUrYSL6N+srWvDC8c5gjfBtsTVvOelR5fRR8auXh8+Fd2lZ+RYHf9nwtFhHDE4A7
dfm2eEZOZ5td5NvYh2S2EffpTjgGa12ppZeYLWAiiCxLAH2cvB6fAIfcj5lXrXz/pW3rVxr123ug
Uo4rT8z2OCFC5Lfu0h7arblJXsvTemt96Q1mS9jIDBe/mhKQgHiTm9eDsLLpLsyeX1XN3x6+KhDx
S/FTQNFfx5Vhknjc6f25WLv+0nPPFjGcQdxAchp2gXgcdPTJPNX+fP4sXXm2gmlmhn7tU5Yakh9w
MbfAZFci2uLMnC3fCge9BLrBlADnpY2HnePaVFhjshGFIoT/da05s/T1Z2vXQtUAGQ3Qc3qfbjQ9
3dBNU9Lvk9fSX/pIcyyjgGyggSec7jS4fgCpkdxNjUzF5xdfKn3PAYui7COVMnVja1vcjna1jW+8
r1QyKNUo2+KB6omxMthLi2wOYFTxjQoqnwKDeEIWaAuEeDr4DIQJ/SV2mpXPNaUyH2SGczQjla3B
i0NwBFNmOOW5iiPQjjNWMrSFKTsHL/ouemZirppOID0aKK/q7cpzL2yVc6hgohr4aASZ66AejcCz
+wz/f+sL0sp2tpSYibNVrEZ9HAgSjTjlYTqeVayHON8VtrdD+CIDipLZaHvsEOqKESNeS46WPpfM
KP0Wm3DBVDxVLDRnUqNMb9xyZe9fuu58eQta14p1RYWhRCgGT56k6XefL4mlCTRb0KlnaYUmczxX
He+Q7utDt1f3pbMWLz5+clK2P78IXQffLBBndUwS+/C9ltdW8vRJ/3Pii3Nsn6V7IqqNv4ouKu2r
cC8gB75hvHdIaWzXSAYLgVWcw/wyZUQ8s+M2EZrjlC8Kpz7j5UNPKTsqO0y0MEhZmz0fx1bRmv7+
t9kjiCOHPMSzAEME2y55RxwfsIIBI2sNuLc0GrM9mWRa8NANozCJOgnyFej2reQUH6/nia32x7PT
Is271mUa9eVBjG+V6qrM7z+foR+npuIcohdhJFur7YCMuQRGekQYqsyF3Zjo27RSELvIwjcFp3X7
87v9iw7z0cyaLWIPgbMQO2XXkf3iRgib2wavkU2SNTQmWvHcl9ZjEY3+xrCyYqMYSWgrXfVFb9uf
WasIW0WZ3N3D8qsuhi8CIkyZLO8E3XpoB++C69aVWoTnFhXCAmdiTCDzMyjKW38SJagmty/sJx+s
2phQ3a28BZt4khXpkqTGVk2tfYYYs4ziMo5He8SgDgV+kRskTRF1KYsrvUdMTzeFw9goN7rvbYI8
etST1Ak6+RjkqMyOlfWeNCKuQv0BK/CXzIiuTdF8Qyxsp6DljMEnYh6dvLFMyu19K1EJdHcd6gV2
0xlf0xIXscxuk18OM1+7MD+nZY32S5U8IOuP+IDiniqk/TGWVXZGrpxKK32wXOxJi0LeIrdxb8jp
3ZCWD+6Qf6dsiv1hYIq7DvETRLiit0z1zzV14U1aR/I+Ea13rx13UdZkG0B+iDahM8r5pH034GgE
lF5wY3hGRgbfDpTwshxpighzc8tzqqRCyQQ/+LK7BMih71D7udcQOa4bq8F7Jkk2ktddhCJ5ivEp
3ABovQxAbPO8Ra/NmjjaKaZbaYdSod+cMhUzBMVADj8VunwT5R0oDx81FpSS1K5/qdoSbXUJVxCr
udIG/TbI9NB2i/AArfycdpNUcfe9zurdICKrqmBsiL70Ng+FrxibcKTrXxGG+JajI1SHJY1FFTmj
2G3eIzmL2bOaS6ROxPokxXAr8W7oPr6PQvCuVtk+zPrnuo92YiGelAFNFr3oL2nuf606F6sy7QYT
qb1Uoblsgk6xA11KNykEgW5yGEGGaVMl8dGo4SUEmO4FNaqrAGNtKxiw0LHw+tHPvgAsOxniO7VE
xQxzLvxdJP2q9q1DlOHuM/QieGeUHs1eO6JV+WSJwc7MTdzu8/IO+apjOPkRjBpcbrNGlUnRUnWP
zVOMo1x7EH3xrLTo9JiaitBEdhYz7Yq3eKxL5UoqjKMlZ0/4bt4lmhrZozlclZ15M7Goenn4WQ7S
WnNlIUXEVf3PSIaHBc7hU8TPURo7qrvMUY/lOyJV1kWirlf/8Gzj++exZikcz/Ze9N9zrIpAOmnN
uYkFZMTNlSi2tG/N0bFpp6cljk3wwE7Dc7739/ItIOKy/JX5DIfoXVz9YFNK9UG8nGNlDSXvpWTk
SCA9AHj7BY7xHHr5/RbZLzt11kruC1vMnLvf4PxMa5yB8ZS7qL7JzINQr+Adly4923njSMj9/83Z
lyxJinPNPhFmDELAFoiAmHKeKjeyqqwqZhAz6OmvU/9d5KdOArO03nRnm0EgnUlHfty7ehlcsXI/
Z8beGaBj7/QbAImvayzIev+vSTWg9K+Ree0ArMbnunvuCATYhnKftRD5mhRUoU0YQ0v8ulUtLYKv
9mOxtk9lhN1UnW1FS2ndzG42/mDxe24c+ykGt8/f669YKa/BqPO/79Aj6FD1Bt7R7vKnYV+F9KHx
h7Pymj6C5aD/AZyHDwKuAZc89u76O1fKABlIm/QgMrK1lgXJRC92oXtKA3RlC3EJu+ifQTK2m8yt
eYs1e5BiACTGaawJDNRl2tG0PkBC7ynaVmtnpcyTsbXQw2PD3IwsmGi6t+vEQ4EcmNn8YI3thgms
BTEZVwvt89gY1AQzTJ7q5b9B1kt2IhyA3y0xnDO4nXCr2623rayWDLE1y3LMGISSghQAMhs30ErJ
IbLN0mR/fetXLFpG1k61YQEXJfACjIJoeXEZLUjTqHkGdSuoa3Ej2qhiVw7tqoynjZUeVO5WqwRg
jXuLQi0scGY3Yw8q8Zg62brPWYn7MpQW3NtJP6oqC5wKBeajNWyc1tfWSfL8SiwtpgZoBp2Jc95A
g46CpClpUW8O1q6Crtn1/ViJZ5bs/XpCGDVyBWfG7pDt7MO4xzvDLXtaWx6pAIeSAAQ0oZYapBE4
zI5j8XT9Z69EEEvy6rmcRuisZRGKjfRcV+y21xW3MwHP0CE8A2mUQw7t5OvvWvsGKbVDZ6vgmopv
qKM/SekNxcZhSFtxNhlOaxNO9BxJI2iYg4LMBAVDb7zplJ55ld3OdfmkO8oBYJ6AZJg4plAMA9dd
dYuuaesNAz+jbt4a0vjHUvFFqpFRt4YoawfSUSwoK2jYCQj4xe0t4cpfkMt5TMynlNQPrIeWogqO
TagPgxQNkF+hiFeL8PM8VdBsB0+4W1WlZ0HSRgdA25sE2LkSS3sDsOW1L4cnZQs/tbZ4i+N8So2q
yrlhEW3pqlu+0dO9Gpc3WkI3wu7KpsvwXXAGg6HKwd605Z+ofwLZ9nVjWskYMmC3YREkUBSHBaDS
zfgDFhmSvph6db4HW1dliG6yTNZ20LALtOLHwPYGwL9k+HP9x6+tuRQshlobFRPd6aAkO2Ctugis
mfYWuHjt4VKoAH6x0gcNbmaC2ZOCl1CNIOf6eP2Xry27FC/sxm5TC3V5IIbXMtkxgKB0QPpToW7s
65q9SEGiJFmlgHdMQSWQh/Ok+Rh4vP/Wb5chueApSigkDZTAGmoBskKKY2sOhLfQLjlYgL4X5WSg
rdoyTbOhqhnkc3+E8lbiKrq2RQu4srem5KxC4HjUDyBMiSC2ohRvtQUydeP5e+uz7PmnSADlzoQz
6GCHNdNcFa0ATJ2gFbwvI3N3/Q0rm2sun/XpDQ0lPJ3HXgnU5H7ECyAc6F9/8opdyljZcUoULDM8
itYYiYMMBpg1BaQZ4/pQi6zaMM61t0h+C/GNeYoEj0Jq8MEdGcoJBqweafNjPKtbIzlrFZcpebBu
GrbF4gbJPnHHHcRsUKcmf4g7+trPJug3IvOaLUmu3Ch6S4qIK0A7t4dIBaTRFFFQqNbsXt+TtRdI
rgzmPUxUGJ0SoJvl2n3uMyhAZDPxrj9+xZhktCrlSRyDyzEKZ/ragNSh2QhxK5WcjFS1YiRuMPrG
YdaCWaUd3RYIzN7K0NXOM7+Zdgro6Y2cbuCXV6bmVRm6CmU5iALrDoh6OGQ0yim0IHfcavbvXmTn
znpzNHJMhOOVVNlwliVafFGiyDhWKy2yus+rOCy7FP2oHvKHINytuRsPt5O+sYyr3yU5OzqyCnTk
sf3CqNFwhFjqWPqZ0V1yuwmGPH1sY/B0jz27F+hIXreJFZOTAa2jlTRgBkfSNo3GVcAYS0DO2+Zv
15++VmjKqFZgDeeWg+U3AFH5C9rK1hvkh7wuzP9GIE4+14dqXwb1ty71VSJFgaTGOMGQkSgs0Piu
p0Pp+E0FqfDyYeNrjBUzkALA7BR1Ui1fQwIx7xegI9qgHmK/dsx+A623/+aFlwx3reO2sPIMWSud
oXJMIK8WbYSYlYD8H5CrahhO3KHnIiIor6UQCQSRh32noSzZWKRltb/wFRnTSrPMGapei8LpTdvz
PbtDTeXabyAf8CJ/68Z6xWxlROtsxU0GeRAWkDkc6d0gMD+wv/4B/0BoX33AsnSfci6IvHVI2mIQ
CfoFhlu1/D7O7MNUO6UvdAZKaxIi5wPdnCkQFFR/syh6gpTbHwNKGL7ZKbcgyiZ+h7MtEHOoJmMQ
o0Fzy95BgQuitoDydaPx2zGnHgJX9pnmdKdNEIu4/vNXzqcyLrYlCm5mTPRRzPLdIbe2lQQYM3J7
9gTCdbdunA1nW0kmxvL3T6uUj6No+wVcl+gXkoJcY9rK5mtPXrzv05Ozng7KOCgYT2Ew0SS+S9rv
TcepMgQ2cSYVuSnCUTNSn6Eu5tUDgGpAWWxUCNpKojCkCGHHtiUgMwxUmjP55eCAMhmqV5C7V9O/
sehucLf9DqFIiG1W58IQO5E34GcyTxnFDS0FSiW5i+MtNt81J5HKibEYSDpCRRaIfDNCk9PB/Hid
WS6IsrcGuldeIYNj53aicaxjr9J22vdMAc0aGEINEOhvmPPKgsrY2LgYp9GYQBQ56b+r4jXDLXZU
/qgwo745f7X2DcurP9mbPiaFMhaw5GbfvaGAxL0ex5VNvHe8DldllTvtdD/Zb2F61l4nhZcpgQyV
BcICIAuN27xk9zwiwdyW3wIuqjLNKGQnCyggT2jcZ387YFLqbCOwr1R5MsloC1FoyKyh7cGc6UHN
tTuRlLvIoMfGqiCSq5F3XZ2CKal31wPZ2jpJYaAaEjrkIPALxkn3S6PBHFT2njl1vWFZa30nfUlg
n/adtUNaQ8NLCZx8XOSf4bRdDvV0/a2zyZNokgdHL8+sx6gSZUbm8h4ZLWlxEO7t+ymdd4WhQGRR
ACiStsaxTMcKkjwaJBG7ArOOGWTAa+FDyDgw7C1I0r8f90Vy+gfu//SjB4ODLA+zqYFFQ613YTk7
22t8EKnuq8DZLQyZzq4CmPFRi4HGXIiOtkcI1m5sdCmi4LbUiMsZjB78Y9h354UIozyBOk03XEiB
e2Q/HCuUdM4B155gqbhuCGvXkDIWd2r0NIPuNDrdy9y8EWYXCIfcQvjDF7tiH/lb2WFlykiVobkF
iOHQaGKYmY12yx1k82u6h0TGk3LcxjKtmPW/zPFpA6NEazPLwMhPEz3k80dhhWW2cTBaSf0yItfW
MZdKCYKxXeuTmxr1u4n/gGjhESREh86EMlK3RRe5kqT/FfyfPoMxPVrojVBmZO+29neug+ubvbY8
UlnR6kqFhnqGvU6Iq0CLPoW+PLO2KH7XHi8FFYhyahGUpSHPOs0BcYjLBOTWoYRz/devNSL+/f3T
skB+mpqpCcT1wlMBeI+AJPNp6UNEnviTk21g6NqHSIWGqlcAsmgcL4I+zj9GGkjoopTxZwxY4qap
C/JAM6C+tREtV84N/86snz4MGnQCSp0qGlHzO0s7pHjI3kL1/nsMR6qM2LUhQgS9H2SXeEH5kPgX
/GSrSFmxVRmvm7JxVCDABSxW+yCgVwjo91ZoWnu0VDt0rdIrvb1cwuneUjRA+ee5AdTnsQMxUHlM
fMcHOcaGcS1G+kXsl2G6CpSLbCizw3hxADX2BUqU8tXa/YNI7J27LdLilUFIVcbr1hOGLfMIN6VK
NkPAsn2tBab3oGMRWXMb5pimhdIPlFBS3dhr1OrQBcnviDLrqAKKDyjbuMyBqD2xf1//8BVbl2G+
s9Gh6Qb1aChuc1czobdlQcP1e2oOqgzy7TkAUX2OVS2FWbuVUCAfWm9AQla8RpVKjDbho2HWHWqY
8ibtDxRtmxpyc5tkImsrI0UBBn0nuxY4BovKuC8i56YgEJsutsZuFyv+yuCkdA9pFluPGaJlbOa/
RmWKfHXud0AcPIokBTB586Ty5TqB9nOpOT9FFwOqZFURwY3S8gdNLkWUgIzvrRi2SFe+XCc8f8mY
n56v5Tao8qJZwTiGeVt3A9QFk7/NuFWhfBkF8HgpCiRDT5SEwWGGLiT9gTlP1w1/bVmWv3/62U1P
R1WZsSxDeds70AYHU2SR347TFiR8bV2Wv396gdaA0jMrYJ9de+TNbSwOjrZh+l/aDtZkWatPj7ba
fNSGEQS4gjuQNXtYeGnjFN0/9Ubv/nxvfaRsrogyEaiFWWBPwIqQIhuh+pw+0Vi8QTDC8b/3FsmJ
oeJIC0pwcWploD89gPwiTKdDv8nUsmY9khNDWFsfIBCGIJGkZ1oQPUiVud5/78dLLozxUKh0MNwm
x2UZ9Ml8MJT+ZRyT5wbc0d96hYwSLAanN9JMoFlJUndqLgQSZ7l6YfbGJ6ysjwwNjFhuQnJAYUBB
XDpANfl3Oljg9ZW8Nm1H9HN7Au+qfuSgK4Mqy0amXnErW/JbrhlqnzFYTI+J2bmB9Lbzo6im79mj
DASMREFIL2D1Wr43xUOmQYBlXkTkv/nrl3345Lnj3EORW+BKgM31LnP6i57FoQnZze+Zi+S0RAzg
As4AoIHy9OxCxRLgIlr/yGzAc2m9sUZfnxmxuZLTTiboqtMRXZbRw4UgiMkqLwnaPXWBeQmgyHh3
/WPWdlryXeAhK9ELG6CK/GilgOjQO50/Xn/2mt1Lrjvkto1qpYhCwUtgYzQ/4vFGn3Ll0TKyr7DV
FCTiKa5lasjW/7bE27d+8n9AfBl3ZquCaQ5Fulf5ENAx2Xj0Sj6R4XuRDaadSp0d6I6UexPC0U7n
DgZxh+LGYQ/Xf/7aOyS/tXtS0yzuIOOaz14CkvwxWwixn3hq7TRzw2S+Lq/B+S0l3XaaqtKYbNy8
X4a35mzu9T/VM72bf/R+dWBvpYB6QOTzLWaZtb1e/v7JnS0HE0FKlMCd28hPehVq1eq8RYy19nDJ
mUHU33KewZDsAuPXT3P84/pOLCv+n8oTayS5b980tmJ22ImU/TKovR+1yKUttOPzdiMMrf1yyXNr
jPWZmIeIwi4xPaGYu07bQuSs/XjJcaNRL9PeaqMwBzIgsqvXDLM5uc59aA9u4VpWfr6M4HO6LKk0
BfCNoVduIRB7yEy2u772X19iQItYqpbzRb9Yt8c4bMFypDjkYuXlnVObByBpvCQBm6/e7hbJ7mwe
X4shekxSEJRV+j431INuFq45WPs83wTUrqynzJ1poGM2zCU4DIvh56LK25Y91N9REX8LAIYPXl78
yUVoA/zR1C3AjgFjWSaGn2OlvYACbZMtc1m6L+xZBt9xCDIbxASSqtsrt/yuOoLjTZwIBOxDvtM8
0+sCaMnzCyvcPjQO1zdyJTnJgDyWOdNk5li32Hgx9Z9a9zA7G/65Zn6S3+vcplCZB+iMTs+1Fnml
2II1f406x2ZIrg/u436yVCMKl8w968EYDK/DUXtfqJYxtpdPoPncOritrZAUBCD3YY2jg40n1R1J
Qmd876337y2+FARabUiAq0AQ4EA2D0+CopO5EbpWjEmG5dVqDzVnG8akdspp5PFDZlRPegeCdogn
n4Fqf9ZTfeMz/rX2v7BcGZ0HkZREnW2AUnrPJ/czCAobXCscl38WWLsV/DQ99jYfMKPxsDXStJKH
ZdBeo/NWgwwMAigmHbmW7lMH09dNG7S9+/v69qyZmcyPCTEdReUNLHjY1z8XeYFoZ/9Alml2o995
PYgqb4rvHTRkEJ+RUl1UGeYBjD5ousiNMWh5/StW7FcG8dVoiw0poNKYnNNdHSSlE0TJjZj//d7j
JS+3MptOqbJ4uXqZU93rAW9cYAvXn75mxpKjEwNSLk29PN1+begOw5KPfPKTBA1tECSParexSCux
Sqa7rCynrJx0wSCh+oEGvOphiPWbKyR5OU0IrbIS34BphtDopzPpHLeyxcbM18pPlxF7ujB6Hk/L
T0eXVSWOH/XphlGumI4M2svQ4MV9/ZLz+jc1FxBxus20rSVfcWAZoWeLAUqnOWCrbPjZ1Ee9jPyh
7DyDgTgfA8XX7WfJzl9EJhmUV9UKWHQ53IqZj7Mx7FMyuBEmay1nCq6/YW2Nlr9/qgswTsqjkmB3
TQUgpuSjbF6mLW3Nf7eXX/38Zc8/PdzWukjEI/Z2uSoa7tSX0kc//1d2Ib5yUSFDqF0wLnQXqa6z
me+WfupX75QcurCccYCGHPJdXv0oRP2aNf0fFqXHIrczF4nwLe6HU6tsIVDW7FdycUGqPM8W1+u7
DEgqgvmYLd7PtQBOpNydEVBzqAkMeNrjFszL7usLsGb/v5xqbbe8WE/XzWDtKyQnbxiprInCmtFD
O3W0CSq73riyXXm0DMdr6ioxCdWjcJimgJj0NDvJ7vqv/hpOClEiqYy3GQQ4SgY4pEFqaxcV4olz
MoETwvydd50CVoD5dqQN3Q+aciS8/V5IlKF5Xd4kWaeiB2BGd/n8QFHvsj/XP2nF42WeSUWYDmcF
mjrtaD2VHdgEbGWfa3loFMlG23qtcSTj50iUQx+uw3G53c27KdlZv9LYdXbdTuxi6pu4lN70xrXN
X/7+KQJM05DnDDkc1LU8jGd6OyTxhl2tRC6ZU1LvaCEEWAECq0xByPzA2Oxa9PX6NnyNk4BlSW4N
jQSmpBO4xdPDwkpUg4n//9hY4+PWoO7XyGG8Q3Jvg7PSwaz/sg9Q0/QSaMRDvGvhYS0AxrIf1ND4
od1d/6C1jZAc3DEcAPdaC70AFoV2SqDSRTdSiPbP7r+IuTJEzhDxoOFEHYeEs7PJ81tdy57nPL8B
+as/Ijum6MzTpiSn2B4+crXeZ2b/MM/0QTerGBQR+Ek4dxtjs0N/6qFPoh1X+vvRQjHGdOeWpbPm
2rE4dnWGnup0ivt0H0d1UECD0I1NK8Ks7nDKOjAQNFW+Z/rIfW53sdeyMkxJ9jhEOagsBu0NonuR
W4zN6OfOdJP0SUgszPyAGAzMIHwc3S6DBr3m4F7OhmqxP4CR12VWOQD2p/iGwU6NCQYmdapbr3PM
2e+76ibBnKdrqtWbqtg/Fc3+07XzTa/EO4ATR7fPqvc4yS+Ro0BRh0zHzOGnticPfc1ezTkSblxU
IE4h9UdkQA2v15tQ4eOpmOtDlyZ0XwN/3zcCAFSnTj0GuJvKy1veTs9R2x2zKcOUfOXcGjPKEAtC
jFbFd7g0uuQ1ZMor8EjESd3gPrv5DWLnMWB29qhF082k0YuW4Ugokktdtvc5r54h8lq5Za3eGXn2
R3WAexqMZYl7jDzQrNjxmhyinke+rRR3pCLnqqe7Nonhel16S3TlHpMLlYv7kXt9HveAJOx13j8o
s3gZwF0aTTFkfuyK+2nacr/VzBuzsXatOb5OefMIzH/qEoUHmeBgX/9mk0AGV9lGHleNCukB6gA/
MnfDTdnGEOUhW6fVlaAtg6oGKMhqqomAOrHLUBI3B3Q6AgMVBJu2YvaK/8qYKp5r6VANiHZLy0A8
9RcNpGw4z/nFobrLencOt8Cbax+z/P1TyKZ5YZa1jkGQoq48q7hnHWjAWOspifG9qlYGVs24cV8g
aOh8ZsmRW+NxHu13TJoBWzFtxO+V5PCvovr0EYZSQR4TmJig4QPu2X/UU+mpxpZ0ytrTpRoTXPuZ
EZUJgOGgYh+fcusUiY/rcXotKcjwqiY2FTqh24hDe3GzUGf2P4FxChMvOzSJl7rDpfS2ekNfY7mg
bihlIPB09tDRBdMi5d6iXsb8wXL/UTPvKr/5s4UZWzFeGeFsq6MDyD78Q0wnMG64cyK+Z0q69b/G
yms26pB3wPBdC1YzqzMPSEOvCWTRxBxvAcNWtlum8q1qWtl5iTwNjiIaH6P0PG2h6ddWZnnlJzs1
J6EVWlMic+o/lPKOfAsEqDkykpnHguS2iYFTTn/TVvWdLPYcam6s+tqCSPaflzxLBg1Fqg0h5gE0
XoVyaMFSdN0Flr37qpqQSi86OMSxbRT1DOfoKFa8IToDtLrLZ9Wzyo2XrB0d/oMynoghhI5zG5hA
DwvdvvGgHUGKd9qa4VtbJKniUkzdyrulseGUqV8V1U5fOIk7dn99ldbu2P4DV+zivE0NEEynh+xh
zN3usNDsot4grg2GKeCigfT2s9tv5gUZvkjGtO3qFLeTOXr6DeYDhx4TaKdoC6iz4goyhNGIjWns
cjzf0iBHEKMMZt/rA8kMo0Ib4i5tcbjV8tFvBDgtae1Z4xaFxcpGy5hFyrVGtXqccUrrpyCeqCa3
5Rv3GyvJWMYpOrNDcT+OOzC9gnINdTxrIjdpPL4V+dY0xdorlv34FIJIMkVJZwIcWI1dUGW/nBYq
BtovYW81sdbWR4oWOhfJHFFE/zE378oquVETa99S7W3DEVaarDICUY96vbI0tO+d0LotnzpgVNtg
CsFDVJ563/CsFxLq4XzKg828ufz0L0KUKuVNJbPnpObgWBr7dvB0XHf7Dodc4jy6xayGbVmofkSq
97RQ3rW6eKjzYZ+jxnZnawsytJa7VSm+gPYPHPoqgG3ZywL/wAnVS6BwdFZBJjaHc+NdX96vd8+W
cYttqmJQEHfTYZoA4j1Djh3otnwriC0x/b8LacuoxZzXXZkraA6RwKzcZdgi8bRj/gDpWuhCbO3X
1yZuy+BFvZ4aUiwkM0IffrWW/XtGxp14+UGULQLUr6OXLXOS0lLRMr1BSrTmEZUz9QROGNd34Ot8
aMsq4pGTqBz6YlHYO+qbYVF0MYW6V0vzUObtOVH1jfes7bQUCDJUaIMDnq2Q5fZx6oyHDnIMTuZs
YOjWVkgKAybqhXwgahKCH5nVYVts+f/Xzmg7Ur2QZilroN++ZPLB53fFfeVl3rifdpFHX7fncVcc
zpYJD6csbVg8FJiQT1wQPYPi1vazc/Oi/uO82rLVtV2Q3Jq0XUTmBfBZtpav0v0EetFK3ULzr2yC
DGQ0wNnHIoxah8rkuKMN/s0tsYK15ZExjLPSAfsx4ire0ECsXoJKcTZccKv7067wIcFkbaTElfal
LYMayySzbKYaCW7PVW+fhSJk/se8B0lRuClYs7ZOSyT5lBS7uaXg+WmisPFz3Z3OkC3apbMLpbfH
/4uv2o/NoYeVHZfBjtAKc6jTIwZaRrejhnXUO/7Yiq26agXrgsr5f7+FjlYcoamShPZFBcW3tReH
5lacurD26a3+phzFn/hoHbaugtc+R/LzAUItpUKRMCCsflbBitq0eUg3U8ba4yVvn6K+UcBPlYQx
0TydPlfs71xskRqvPVzK61VviLoYoW7O9d+Nw9x0fDedLc/+N5/6RbL7D6Fh2jIg/KYorBoXjKke
4mBgnPO7JHLnFytxyQttXN0zfIw5IoCVP9GL0+rEpftqz4Ot2ZeVZCgDI+sqpXFda+j7Da/6hCF+
HYAn3Nt/CzZjy/hIY+QRrv0wUGFYYFb+CTWf61lwxSNlcCRRJ1zocRNFfK39NufuHCfVRmYynX++
9sXWyHyGbWob0dDE4CBOIsO3UvMlLjKwhGgDWMyrcC75ndnb72IkDxrrG5elaeQpOfifB9K8Wgq9
LS3tnPI+dJTY8hQVk11pNv6kiXPTFLpyKon6zrlQwXzsPCpKFruRTvx+6v+UnO8aUr/TvDpZnDy2
rX4WUdy5mgO5bdrkb1GqvSpRqge8xv1imqODUkbT44IVPSrgaa4r82HQXqsqm90mUU7RiHZyXtOn
uO4OOqkuRlt78xhRz3E4QIYdJEzs5L5u2hDd7lNPuo+q1E0fOlOY7JoOaa9xjPVVjZcaUeSWqq6F
c2w+gWw7yG1xU+tQMwJJvSpmx51r0LWiobfX4psso7NrmuNt1oPWJaIp9yu1QIM+v+dGfVcU9o8q
g+oniy99NJ8KhdxBfuxI9DkAMe6tzZzcTQRQohM3933KgeN0yATKqSk01LL0bJocZ7s/6Yk6enZV
vzfqeOzY/KNu0uchUn8JtbjrzcE4Obgl91R9+Inu+E+0Y7NgIuoTm8W5nEHe3c+Yg1IBuHWVEWd+
UveuoS+QuxT09YmehUOia15aUgdKkf1JNcrdaFitm4z2JTcaDNCrWXmfpbrlWw151yZdQNgsfec2
yJIKo/B4FJ/rbPzLJtVzVCPQ+Lxz7NIDqh3Gaz3WsXYbKYPu1WYR1q36EvXWkedtBP2mCNfW1bPR
gAXaVsqPrFRUXxWgGyi4cqPl2WNRxWC7iKEooqfDTWTbXtkrz5zrx2EYX1ktgsKs3mbb+KMLIBdr
6545yi9amM4eA8HJLmmjg2N0j1lpPbGa/DLr+OTQJnY10fpsKB+HesDEd6ldenSRcMOR7QsN0+EK
hk9SoZyAkXmdFAwBURDXEsxfBLqjAylVULDN18GAs+SEC5aEqX47V8xrCiUsU1gey/kzhpROk17+
HdTo0nbt+zSA2jyj490wEOHVDT3g/hPqmZqF1NtroB8ZHkRCkbl0/gG2dNDezM0Pg/QPpih8lmR3
I4B5whrvph4s3ADUgnccRFzgTgnyisaQNRpAyZ7cF9b0Kze0k1KlNywDBZAyqrjesIsXzL+DcLtz
jsRMj2Iq/yaa9ZqaHEonUfneztBbsyuRufjfvxidbsFofo77Ahp5fWS6iZmdotK6N/phB9XZE9j9
IdPNswvTrSfhVKAeK8zj0Df7AgwM+wkTB50S3fZ262tJM7qqOtR+Xk0fo9GHnC/MD9mHNrPaF2ld
7bu0IF430Y+qxd3g0BjeXBQPTivewBnyu2wS8G+bH+lIfzq0u+VAdXogVB+9yZ5BFVlwb87Tl6SI
nqc+/qnmaBRxyoNB799JJ150pz4QzSjdSgHJeCl+JEpKPE4dUEwWkGynWVgX8z4ptB3vx6BVRvDJ
1qx2wd5Yu5AyeHKaAZPxpAmSCIiEaQY9vsYPtcafJjVDGIKtkWE8gzngqOdGyNR0csepNHwzbZ/N
mv3V4/5s8e7cjyC5JHpyzxplB4Rf7sUtCeu5vB31JBgHAJto6jhgp8degid01jnGKoYpPZmRfkP7
DJMcXXLpteYn5jLZ3oy0MCpt4nNahlMbnWcnB9S94LE7cONXwrrBtZkmPM0AZbyqvHMttv3B7HYp
j3EpqTdvEc3fVG3MQqcz011R1n/mFoybk/1KwKPepeLG0Iyb2kyCqctCOxPgEc2jH3HeXNJxUS7I
84eENH8NwFFEp51Vld6Jgt9lY/xc9FgdtTHuS2vcDUpU+GYudoOdPlMxhJ3DA53w+0ifdtBOfhOM
I8wryo4l+Zl3SQGOLGjlZOjzsaI+4ScgJ0zAJfcNYpkyWfi3KLnMTf8TZ/bHsU5fVKZ6Kc2ZO1NA
tKe0eWGirlzuYNaV1ZoFNgP1kmbgA9L07A2H8n1rgGlUEU1YlHEQxfmldLJDl4i30o7AR6TdiMwI
poh99LV1AaTgSBLDH8vOxHtiKK8mz1o83EAN+5gbVdDE6r2ZVrkLbbYHXtDWs2ySu2UD5ckGdJFa
XXde25m7qGzf4qqGeEiahGkbz14BJYhq6jzMwNTAP3WXTDGPU53eQMDyZtCo36XOb0ZsUFzrmK1O
qP2U8cVIB2iBgWznYaCa4xaD8cuJk7umNRM3VYzajW1WeBjneFCxvVDrPk8ddL2Bkt7FavTYU3If
xXoIjXHTrQDs2jUl3+H7HrPGNg6E4AA+gXBohgrczrBSxW3UIsHV8AjBhHlQfUtBVkSe63L6NFDr
jUMNIknZTeOYnVsSEuKu+uwgNzl2b7p6H6uLYMNBK3WgQrsjsdRLtqw+Y2E5WICmOx/ZIP7yLr6p
ZzR6dacEeVMe+eMw7qlgRxYpHkb5fjFLhyW2qAQK1nhA171qsda5TpEHlWrcFMPcAqpkKq5BxswD
5P25UekLbeHcuCzv/Tz+4Irwina4UdMTNNx19LjYu0KNk6DzXyuqHwm3XwrQPIAEb5wwDJ16gpp3
M4aFXAu3uardTgF4NS8NaXwkVM9CZxRdwMwVE7mkCgPMxPkNcY3J7av+qOhN7JnqdNYLXAP2S7KZ
B1A6cSfazUYd6nPqa0VdhAL+ptLyvjHtHrVOh7gSHxMy+XHbp37j6A+dxVW/Y6pzspAV3QStOj/J
sR5NNnxUHTSNmgZCGVGZ3oOZGe8Z433RkgtlU+9qhN2A9ukuYgzTDPGZ69NZGc0/acXvIbd86Gzq
qbaGqFxCyKuonXs6JBc1Nd+jNr3JmH0pC35Q5wZBrK69kRKvagQMkaXjwQZLW5kLnI1LcJioeJre
XwYBj+hytfLN3gTaxygAY8CUnt6g9ujz/NXRh+dBjztPICt5c0LOrSMgRIGrBXfk7KcC8lKvLifi
claFWW/+KmoE6jK7c0znVHGKOqhSzyWLXuLMKVxwON+ToXwaqf6RWvaLA/Ymh9kFeJkowD99eixp
/9ElaeEhv98jEP2ExMRN03LmFZweLGHteCLAxi7s2u+a+diO46Eym1PUlzsT7Je1zt64CVbihrz0
LRjxtP9H0ZUkSYoDwRfJDCQE4sqW+1J7V11k1VXTrEIIsb9+PA/TNnOZJjNRKMLdw90J9pT1Hz63
aCn1diQDql3VfwJBrXDPhOfFkXtFvRFH3lvjfCtTZmVW6u29a8crdjkvRdfyRM35P99rvpjO/5a9
vXhkBq6gJjc2cn2e0BDA2chBHG9If4ocpHhdp62culSUfTKAt7MT0o41yU3CBfWjIhRvVV8fJ4LW
GyqWaMjdbOEy6WdXRCsxiJqweudafx+YFZ3EqLJtWbHnXnxAWX1CzM0fMeQ/7jD/GWRzLyZ+20Y1
wNVj+Rwc75gLBh2JtOCH2clOfiyUvsE56tQ57AnivlfaaYAkKwyf1274curyoMK5/1vPaxXB2iiR
nUL43Vi5sbM6KhaLhhijmW6TfggyyHISo4knaC8yAEdVNOfyWMHhpxfdHQluOsYK0JD1TX1Z3CWb
UQmiLe+RllOw/9qA7khl3irVHD1HvdBxvk6TfQkFev6J5pmlEn6JFOlydUmxUDv86fP8BFts3B6z
i9VJCMVoF2trL9q2n9g/v0HMcXEseQS4nos8OOcdvUjiPG85u7mTPiLJo40G1e1KGTJ41fbnNm9T
EKwsVkixyZfxic/uVxCiain5zXuawCv6XND8ZyVQCiF9+xdCuMQM5RzVy/SZN82a9oszJUSXMm7n
6p4r5J3MbuTVTlJwjNDNJOqDtf1z5bOjz+V7sdbOLrQUERa8+aKIDYo2aC3xCMBs8WCZCQmaO9nd
K6a2AxLRYfZT7Z2xs9G0qo8pkK+r4hieUO3QtR7I0mIjyNf7fGveYMV7qnC8I1NgkUcFQ5OUnvcx
6+J1W1eGdCJMMlttf9x2HWKnGiF7xtAYuQFkTMjDEbGqGI67G17b2SJoz/SvPXOfpq78hrXHVZTi
wLfxOvnLU4DmlY2nxil/aVBnwdDeVtZBKCDiouFnWFhozCy9n5gNieu0gmV1iNYgmOzFVj4Waqtr
4LfXprDIb3TtvbUw6Zus+9HmZksR03ZsVX8a2yWI2Ob9JQLRPii93yGgw2rmDYYEjdAj+S9vlswV
zqWFT0Y0mPBcN2KIeVtgpkJYL7rgMF2ld0VUZxspv0cllUVMiLx4Gu310hiV9qQ61crbsJLY9Mmo
nF1gJghpBnXtkB02+Wu8UXJRi38LwqPua4lfgz/lrvtPmH6KFouSS5z6xCnf4228jsb9b3Krvdbr
oZ1UGNGcXYLB7j3kJsXTKC+sWxMybCxmI56UjPq57GE4I1iXVf1yIKUHYZMTHv26+q3l9GlK9ocg
WyXbKDCczRluouBx6TVHyt248Gm2eAhG6pH624RJ2ARvXbXcKjxc2bJUTIUX08cVtJHlh6j8Dwur
N/SWp9Ft3t21fgstxKtBeBksPcBoREXCAkMrtveaYNIwVfnsO9uOeJhey5I8O5P3Zyrla72orNF4
V0ggP71tubk1T+XSv/eVuq0b/rEDtHj9HSbjWYGmbRztbbPdERN5XFl135agjYALd/gO6tfJ0/6d
NwTRWuMAt+GF2Ih2dUZyZlIkJocJvsQvZBrfl5r/61H2lTDf/cpbKMi9Hz7OKUeyeIpB5o0uzs9q
8u/Kl7/Y6q5wdyBLbXjsiGySfHfDPCREhiKq3fHfvOoihqGygv+YTmTvIctLiL20aMD8qu6Rauae
hWmuxUhgc70GD4BGxL4RMpZd/7rA8hAd5FNv+zO1fX5y1maO5jlHuJINUdXc8ohh4ZIPmPVbJl9d
Qc6rQO6z3BR6wn49I44gDcviwJgP7+Nx2bWLSMve+W+YHRNvnftRFuNTrps3Ar4a6MB0FZxgFh3S
cMREp1g8FAAmAqhRqbeehBiGWLaVTRgHbLIM2xS31L8Ej469G4vXHEcncucKXxcFHtDN65nxYa/q
JQld303msP0cNMY2eI7SCFSQn3g0+ESHh+1jgzwX8TtwejDFlA4LOy2QqkSW2TByB2fHFz0BcdJp
z7usK8ITQsrCCAR+tjkGzknVqeMT4r7XCRovhVEGwJcK/RevXa62disoJdFMNeJCGcuzVuNm6DHM
zoPzijQFnD8i3zru4wAHbcxonceF8I/MIz3CSNl/KmxOUKGgCw7kYVFoA4u1O2Os/TEO7q82VM8j
df/VvvoZg+V18Z2rY8dX3edPlAdbhDnu7IQWtdp9rRDkVgRuqmvYz81y+MZg7MbhQ5Bp+gM8SaGg
nPjf0Bdp1YQniZj0B3j6NcsWNaRhL6JafjyHftR+u9tGLw4QRB8E0JHW5at8BMqNakmYI14lhlqG
ExtPkF7bZci6hvzOQ2DwEgmGrrN76RyJcC55K5aAJY7XQ77b+s+10kljx2vbhud24tcRfWaopzzj
HPO0VOqp4xI3drVj7QTR3lLiCfXdhbdE3HTNb82HHe2DD4a7say3X1n/DEY+lwEQRdhB36mSNVxO
yyFGRNizfgxuZcH2K7z6DE55hDm5ioeaf3hLcxZu/1K5y3NoxPMCAE3MW8ZW7I6gtbgVcj6NpX7n
c5j17rhzoPuWnZeObXEaAv40jM6HlfTTeO7ONNvR7VeM8thSTotuuziAsNGhfIltvVWizwQipvJy
3bMcva9sUtPlfWwNPQek/gtE48KofAVgcgnagWFwzX+Y73yXrD8Kd1qx7ijeKUGFXyb2Znwnbaf2
Q3LY/Lv18OqPzhutq39dB3/+thYZIdtdDO0pR4scMYyIqnSvuUHUtHLoFyIaUHOaDLu0N1fKMqIC
YyFn6t2W9pgbzFhhaTK+VPgo1cek2qdga7BKsTUZjOVgP+97H0vffOuGHvxCZu5ij0i3TGVji8gR
ELk6BqN2nsGHuYkAA14G0R5aE/ynA/WnWIHuu8V+IgVAsfzGA5zrqj5RhMipxyX7mNDy/InMiP+j
4oxr49XI/NYo5y8L9TVEaHY4jodS6jdTI4NI8Dr2Xf8Y9PTLjhTzFtAVJywOA3BqvdEaSXRd3A/b
GHHd/QxK7Wjdv+uF3osc1RYJFXxu0mLcEuxA3JiHvD0k0LXYMQAKijKYh/3FFeEdvexxaWGmJmb3
rwP0SQFAczDFyoK+5qtOXZDaNNCXVUBqYPPnTk/JZtq/Y8/ejQr3WkknY3T7BsHwVk/+ERjr51qb
JPD0yXJMMcg6KWbvxqvx13GKP63r7YtgPcKl4dAQC1i4BFhZ7GQF/ENWe8uaR0/Wfoy4c1CudTxZ
ETfw5I3Q52WznT6qsDboA1t8SLSMnFSHXDRoEyUSHH1K9jak2YSuLwzdp60cX8NcX92lRxsO8Tjh
/IZjfcm9+U03UwQDTCeBVfF/sKZZ4wVBbS0nwCjZa1k1Ira8S4wkfdwN5M0UoYkB5x9UUb27LYYu
CXxLrk08muZsi3eTy72u9aOHQjZpt0c0ORwd8yXptHPq2iYLG4AKuLegdUvg+HkCUP2GljnStUgq
l+83U6SjEyRqHbNZstcNqFM71f/QtyZ1o48+sJYN/xHPI1ybcXNeqDtkQFdvD18TvnYJa7wB+jn+
NGu5n5ST9dWG3svdbWSGbz3Pr5rLDA5XeJ+8+yAVLpUlbms0Mov4mUV4HDz1CYV4Oos8DQxPBYAr
NMj9QdTOxRPBVzB6zxUjH0bDWdTRqfFnRNm0iUObfd+E8M9j4W5BPYhkO+A3RLpmMIkvmg9xR8lB
N2qHbNpd1di/MKS+TA5yEfXQnzCUTmk3D1esJX1383ZyrDmskKpGk1FXLdv7wINzGJoCAn2xn0O9
39rln1J2pwk99B3/6YIBuXfBuSmRaSwRmrlW3p/a4ClgvIx0GPRvnh4PLpzFgqp8bcPhVmkgkmgR
5ercxtJPqAuWV8m3AC9JqNsThR5xIjVq7MbvHfXinE5n2Uu4odor0DcD5NU55nOYMuYwdMztPuf6
OLrjH9uuX0uLFoSuiHT0BxKFxt07AT/DnwqgI4A4aucd7E/uyAn5EfUb0I6sIvqtUbjQBr3GE0EB
z7fj2IOMKAnsw4gBGeEjDtVt31qOcbjrHajay2PhtrEN0PWPIX3gZWVSKaeLO+z68HraKzWnWMra
mWWbDgK9nlrLvwhzLBC1inZsoFtkcw9uzRzXBfdaAKJAF5zwTYjyRQ+/imCQ7WSC1uYMg2zQFHl5
XXi/owOUgcDJRIliPkIjCLwxJp0ok1YEz641H4Wv/7qt+VdSumta6wCvpB8hq45yWOKxDaGUkgkL
6n8OCmRjzH0N5CnEJklt6ucWUUiVHndjsPVoh4q/I37wdCTBIYDHDsZggVd3RtJnx2Hy1e+KzvyU
Y3MYrcUfNcZe3xtTz1uuRUEOdUmOvqK7Av2AKMYbVlJ+fNEmbZCftLQpMpt2fvXP+k2ZOg1CIUOu
rn0t/iDBc+eEqKEiv9X18m4a/0WPQOmVUwNG7MVL5Q3xJH0eTxgYcEcbtATBr4QqNwkr9uF7gYg7
d068vGb4IMMUTx72szGsDX5+okpd/SU42Jy2EQDLTzPNZUrJctjc5k0R91jxPpspKj1dP5qF3FwH
0EkAjW9UC0SlViZ/Ctaij5qwVo+iftp0fwuM/bvm3hdfw3Puu5iLSywaLcjV85a5jFiIGNVWiOdy
sns5jHsKhpPr4B8viqeh400UBlNwntziBFuOqJeoAFhLK2SVJyENgE1wYCuTg/UHG9grjBme1cwQ
dmi6C7pWG4WavsgFwRL1IH/t0IBoKwwYGzunbQOWlBPA+YJeBPVUrMjwNSH3N3LLDVG/vH1eS/Kz
uBa6bu/qF3DOw1SHImqeB70crJp3VcgxD5SIy9D+dfO2dAYwNheonmFzmEJyLtrBS4quwNmQftbk
cLzhebDvZudGx+GAc/K0YV/QsvVA7XoeTa8zZhcRlaxr0w3Fcw3bdxKW3xaNqlnRm1dzCsTq1ZvH
HyvHR1NcZJXIh8iGXhl1LQWyHzw3bn2rgiGixeLHazH9E7RHT4ofUC0PRwOQjqlYsJTqWSBZNn8q
+/rVYUNWNA0y350XeI9hI0rj+6UFfeKlSLRL/7bzX011e+ilfyIsxyTHlgzVeN+o6qeTC953Dnd5
H78IyLed2xsKX8aQJR1hkcIlATYnYQtogXGG09C61XigtvIPphwODMQ9YyO+q2I5EexLZY4GFSsE
/87rcIecpL+bv8EgmlS/xMAWuudFJs184LIYY89pn5S/ZRiF1sjRyzHH4w12mW7NjMjacMP2Fk/r
mTyv9Zr17XRuti5paXlBuXsWJofmGzWk29QxD6d6z8T2b15MauY5G317Z8BE2Lb8t6FxjXzHpLzw
FJoxkE/DgAj1/IuG8rIpfHRHednstD5gfRsNNsTXRd9F4UyXAO74UT0CtzeBvBYVTB4MtrqatRUX
y2H3287oaNyZu1nb6HPutqk3jO+b4LEuEfRr0UKVYeMfJ6eI52X9nalc4sYBMoyd9ib1S1yCXncZ
5XILO4wP2ET9r/f8ZCnc3do8+tPHwpV+1p6u4qUe/KhSCzIn6fA8NqOJ/ECY2Fur59WFq6BleK8C
unmpp4qnZnMRPMH4TU/+gejt3HlrRvA/Mx2Cjy1Zb3SuULVDAGD+2L7V4OJ7j52wpVZinWs5oxm4
B73ZhWpKbD5UsQvma2nQOFGB0dQStqcGp7VqsQkCPvHh9s2Ek5CcHqYxv9vefNBqfSu8CRwrPFgA
SbO9FyICQ047BahJ1mWZop5/0aWG8ZnyIh87YHEdOOdi8IqI9PAwLFbcmgE0BTM3u60V/wWLfSew
FY99DrB9HLCIN1F5KUwIqoDINtZr/Txs3anLm71uFxdrg+2G4g/gaPMJkupkBDOiw1b0BxC10TBP
v5Vet3St5EkKaOra+oTTdp76IuGAm3DioKEn/h6EYTL15dfSkAOWobO8RjQRymtSoCqnG8tfgYzf
hxXDwOrYK/rkLnFcDCEAzV7Xko7RIhzAqBaxgiJkMcnJj6pVMozBYaj9vanG1M87SG36vV1wyVjv
ANHHJwK2n/UAjMIPw6dyNLcwMJl1izegpf8U8Ll4WuClw2TgpKZF7hDn070CCQDBRn/n2vvTAVlY
1bbXc5DQzv8WRU3wjrLneqBv1J2GOAczEzFkqfYuqROvsu9rKY/ALr8n4SNjGpwTssDVHhZk51HP
JPad8Ufp3Ca1KZBWTqZdP9kAd8bLTIr76LZZtYFjVebiE56ARz1VOvR+K7aeJgsyx+v+TMP4z8Ov
zgbw+fWG/JKQXDdaph6fbp1nzpXQV4d0TwuK2cohO0ek/K1Zkb8aTuDRVqhQ/KG7OOK5QYQj0u0z
D6ECqVrG8rLN27nq/S+ter1rwrVKm9Y9guXYB67hsQgLFo/MfLC1+kU0BPyjW4t1LSdTYX6auPgD
YQryLdUAbmlYolUvxb5kCI0grc6UkGvsF3hr+woCjqHAHiruayB+BBhtGfAX7OPh/VBh6obk7uaW
7ysh6iQc2zpeoOhBpO9GormCs12wZRyUXVyMggJsxHoqzG3q1HPpfFTC39JFFRITifoiTnAamfOU
ryqPliV4seuUstz7z8BCKNqMPMFPJOVmPM7YDys4eF9Aa1FB6L4q2K9v6gtr+2NRj1jWc1LHZ1hy
reO+M8MLxicQVgP6hDlXqYs+s6bDd+312Mec9D70ik8uivfZjgfao2lZpgq/jeZwwXaeWJdn3tpm
ExVfazEfydie+wAoxWO9VjjufWnX2J22HrNeDjCNajwARSz4zP5q3JOebHehNMiAQdvB1u8VNcs2
nxvufET/YEG1F9URqtevxqKDRP5AktsRXB+200cvMw/KPpiAMjUT2QPNviEuDlw2COgG88fgcJts
hfdVLxv8dEGNA7s+Q2+CZxfdZ+jnoBysL/aFbhMwQ6g5gIIrQv9MVj9TOQWxCWxSBHKMt4kFkXHH
SI0bOh5WIbukoEEKhb8TQX307ebhDq/erh/no1s36JzXhJfyvLnWTYD/JpI6Vy/EFmvpPWui3CRY
UfFDT2b1ODxS4sWnosMfjasTgOCn2KDJ6eqzv82vRbD80s2/CwFGNe/HpHe8+2xLnXRe/TS07o1r
HkPojMIMLApJtWYOTqFYbpxOX9M2ZxyqjrybXxFcc19MA+KGrguWs5CcXlAJFlKnaLwunLVOLEGe
xf1UpIvrAuMtDKRpUx17tH92lvqYM5I9XA5zos6mrZ4DIu4BaH3sR3c6Vgr/Zld+p8X26wMiUxvm
zh6lpbHy4M/zkugA3Hr5IGKKplrjsG/AcekeKE2JDWxWgUkoW3HcvIeaDQZSoQc3HD7bFzmZL9kF
R2Ci+7zS4O0wMrjBiU9VmQyucQ7IrYAZn713s38sEQBUwZ8SHO/4Nht2YvVWJfkUvOT+gnCsBX/Z
WIGmQo5wEozuhWzjz0bqw1yD/1kfTIs/BF8zyCmBGzbSXnfMS2S8rWrvia6JJqafMGHfm258CSqz
C4L5NmIjGwo4nJLBT9zVude9fBJoAhGykhXMsZFbdHtazO7BceqUlHpXCnffYhP5P766V9bjY+HL
wn36rDXY/jrsd52oz1KgY5xJly3qPYddbgABeO6vf/1gg6idV2DBt6CHHqI1kWkp9HselIda/x3F
pvajY7cXFNc8qR8/6ZTzvV9j59xd0FwxaJqTqsN1a3Gc04VWHWAxHBKPMQgXIb1Q+GMMTBMvXCcA
OJ6gdvxnQQCsAnIdFTI/5rP3KevpOrcrCl7zJR3YlXmVOEA+iXnO0THIPQalW6Pjds3/82zpplPg
yHjlzXdVk2DvbBAFrCWmSygVecDTUAIcXcc6zLjBBDQ1eeqU9AVGyme3V3sKZMz3EEAGTvFUtU2s
CZLtwT9CePkdjh3AcWeHvslJ2CaioON1NOuaJ1W7gG4UkBY5EG9M6ezYPbflP64KNDwSHKkCGMlU
dXEL7+Ihe7isipQQ8sQovwBYO4duiI7Qe4He7wqwO2udSe1LIeEVOLeQq4h7pbGvHrTis3+EZYkO
M7MsWZ6QFSIat8NtimfDcDCXSedYDDOk6+MaWVpbNcdmxHKScvo932ZII0IXSA5mNr8ZonJYgVeM
HJgUqa8N9FpBoH7RZoxp7nc3P+gkmo4KH2zuD0iCq2E7Lbto9ToTw+r6OrbOW7XVFa4qpAj7o/eX
bubV3UY0TD7We+sNZHBuUxpIGJ0R9DOuAHls8xObfBnDtYGl22zbaOP9k/Gcl7Dq4GodAo3zBIDz
7QbzoxhKwT10bknJhsSsxIMkUaZ+Vx/xGi6JobfqUYwx604QVy472jJ7cMYW5PH0SVVxUBA9OOD9
KCt/lQvdc++ACbEc/Ba+zc6QFKqVo6ld6GV73FmGZmMoMlV4f+HeuEVNsO37GkhZ5QOCcEaw9zAo
UOjgVXk2Y4AWB5V8hSTwPpfOPx+sZxKY7qfcADCGNHy0ccGxL3AG8ILgpxvGYz+Ef3sm/km4BdjN
r5MRe1ZZwMFRtmJMHeK+5OF85tZciE0MRsvY2bxCRUuJ3qF10NYiRxZFQVbBd+sHN29agVSrqK7U
iy3Jo8pQLKTDMLyoeoK7eTqstjhXDb0wn6krsJk/GDrrqMI84g4VMhgdG3fIUerrfu8LQKMCsY+8
+AGgPqEzh75QDfrgAFqkBgUCs44Bw1OkXQUdbpi7+DsoNnTXGgSV/lLD5sbB1H2FpH/1F6SzCGh9
G71vVpvRBqEGqwdBSJn/cfWCUDvTBiBuzU6HfDf4y4UE2xSFVCdbWYJokt2ZcNyr8zq943am6VJx
SHT7uzUjwGw1xG7YveeMIaoDEGVu64eaYkS89fLW+ORayeUOZcduZHz3MLdAPsa7Z7HuwnR4qHrI
vfDSn0HTBmdlIARgG7KFnRXA0rSe203D2kucN7sdtcUdU2H1hMoWABu02+DIxzsrAvMCOWMbOQv0
PcRFpDbm+SXeVokSVZj84LdBFY8Nm3bYJe++Jjmsu6IS1yLIXz1nvgXlA3Wv8WUw3ma1D/Wvt20W
9pbggeegO3Jn3IA7hS+WL1Oi8v44gHshS3Urlx5XXTndZddOaeP1Z0hwopGr95G7v+AK6AHkGYAf
cyl7j2N+oPcS3EtMPIjrJP0tPfHPb7sf17LPiTkvk4v2CiMTT+rOA23v/6vzUUFEbFzw4x4g9O1a
ivzAp+AXtckHEl4cR15lXM740tYyoX6LjtGOAKInP8dfXcHgQYBjqCC6KS2kL3AENdb94i3gW5dB
36YJkMGtpudxIke16hU6K51tvN6v3nQwCHHdN229py6uT/iWZhXfslq3R3jOPPt5DtaJf+Zz8SMn
8dnkFutAPDipGV4DcOHGyDt8LLYhUQARCvhRBCw1XrYAEV/GKak8JAfiC4466BoiDRgDN+HeBfjU
+uwyqQlSlvrXwkmYhxabR2s6U/9YB+tLKcJ9EUp0Uib4RLt2QPJVF1uQWUsJZxJR+wnhvfcauuQV
RNZ/DpTF4mHo2kjIzj1gd+M2xn3hz4A3J4WGse5iGIjgUQpAUqUvX6H2g+xDyzyhtvhZNxKDtTq1
awtTMwYcrpMSDGXunuUanErlTNArAIhQQXBq+q5NAuXMSbegWNY0IHEO7uolYL2X5M7sQ/1qHXS7
TZks8PbLsORfRaKXny4P75xu56l0XtTUooOy96q0934N9269MKjJCImctgB/9pCVtewlB81plPiv
LwyyWgoNJ6b2P38rnwav+6D4nXNKTwyDHGj+5ln4Iejk6qi5+rGavs3oB/GK+eki+BOosGvYsWe1
uXucBewVrFVGZ5pBC3ywk/sXrclNiuYIfupXQ27gzGt+KqvFQ41uRAajHQJLoBEpPv2aaOk+uyF8
Yly0iCXB1Nc8JIHNY7Jiytyqtj6oR6hfyXlKFkB3um6CqLIP+kba/2ZqoOrwKxsD50gwgaD+5Oh3
wD+79XpdOrkntfNWLBgrWryK8Ox6IVN367f1nvcDSvyMrdOFnst2fXPKuow7RoB0Dj1sVpCdFsty
OwTOkuXKf3VMBzU6e2iIgbS6jnzxe/G0DjjSFbNA1dHNapOSCfhHWTQRESWiZQCPolzMu81Hq1Q9
ZtMaAG861z5wbY1Oz8dunKvd7wBMQOq6/MUX7Bos+CugoXy3ACZm/MIQjj0VS/5dB7j5fOJDUwg3
ipX59W6AgyyHj0fiDDVanhZKmAI0LrEp7MlzOCpV13kLPwYswEs+QFuWY78E4oalctKc+AevBiXU
i19ID6B436r+ZJayScJHEI7vlDt/BPtQKDDnRkZdLtE1PQTIdipTCFr0g9OHug6ee4dtrufXDY1n
UgJe+KNBjfTa/tWhgd50MM4+9P8LKd8iMGY8pZa9FERdqsJ7o2S7+jl5IzVU7m2I3XzRs1Nu2vqh
LXkXfFAYT5QfK4EJu3MojwK7II25QMEb1Qz+nbSRWFxcTrr9UnSWOMQlwLQe6zxoHSMDwcyplegG
cSL++Ov0wqf1yTfQ7qqwuFOIQiPsDVxbSEZi09hXhpy/pC+9KjEkP3uFDjPsNSGZR6lRYwuHpQFg
w1H4Uan7BnLral/gA7dzB3QHPhW5u7lPBSE/GyrA4K32TkvJMrJsAsrg/p8uLE6HRFNCDINqxPO/
QRR+Lt0MGaQRDdjCwo8ldG+ZQvvbcdD0QbHHatAtBzdUGpmFHeZwtjyVq/sDr+LU6Qed2FF+LRAW
QRtfv22L3QHjAggAOAUqDT1HZhpvXaODtBRwG6cQ8l/hNlXAW1UB7TNopoGO17l4wTB25TS8O459
axuQCCUJ7mypdt4Gn1QZZmEePhUjXtjNTUyn/+fozJZbRZYo+kVEQDEUvArNki1Znv1C2MdupgKK
efj6u3RfOqK7HefYFlRl7lx7585IcDKl5jkowTub5KASHJmDPHJ9H+osv80Uu+zm2OhyWUJX6ENO
1GRX1lSl/srjqxDumCkXlEuqs7cdq2XXQsq117ebyBY8d4lzUH3ymGlrr1Om9rpMX7B33YAn0aXk
uPbxGgDlpD+aLKHQ771n39X+ypgZQWq3G1dscyQ9TD32mrxAs+AX4LO/ysUJUkw+lKpBfaWP+VAe
Fojluolw9Nvpm6nazzS1jjqAGpVAjKOTn4bROXD8jWtA9r0/Y2Mo5aPDIcsoWRJvr4xz6qltndVb
s4lOOSE4JEOY8Cnp1Yb2osz7yGGsHWSMsBvNbCeUb25G9jWtZyvZqkLDeTHRCgPZfyeWfy3cDPZK
no2Zaylpsh0H+G+XkDwpU5axqjsqY5ykYg/TMB6wG0LodQVykUlzFWxagHSDtMqD5ekvOfbLivqT
G1IWrwr3kDfknzAQ+yANnuwyQgFraFzYIAfiyUBPzbumpEvplgPAwJMf5D9i4iAQcnyPdcpmtkRQ
Y2KU8Uh6jFyCvrO6rHjz2tC30tvQxv9hd1ovUXfiSzGiFeW+5EePbDRtmT83fTYgD4wv0pmqUA3p
uKmt4EuLL3cw+AYSKyxkd51cjN2MrWqb5DRzOC9ExXHeULR5/CxpvPWsbj+2ya6yvI/YyMFQio8h
nhXzsGlrlx3RoPxg0rOeWJr2PBXmmzHKY16wGlwG0YvIo5AH5ugEFtN/HGdsRA87NdIhCDhOZ/yA
AthbydJvvbk7O23zWKDUr8wWwKdvzxZmh76qnk2fDSDaB+AnGoLzg81MED+iMm4G1y0E3AEc/Rmc
8BuNlaJ8pnBlRHKa/eSWetinLX9tKlLEbGikCN6+LvuRydKYryYA56KEwZQpLjrmXCaZGqEhPHuV
1I2EfR1PQ9WnTPKhJYgHZtidB/sRHRv4dVeWmJgRZWdhDmGWyZD2K92URpuv5w5YcYxy9ugWOfiA
7o71rL/5/2/TlD3WFY0i3Na6sKZohSayCTI+eRK6qcQJSfcX+ZBrfz8wihFpw4sE+4KcnQTmwekn
QXHiP/lJt4XyO2Ygq1HSah6c+cjlzSzf+6Nt9dY+RAQpBxKBqnM2ZpLiXKLqbzNMQGNZPNGS2yv0
5TWLSdZ26z4ng1wHhr8vve6UOCaXcHGxfWeDWXxTNO6/Mo+hd7L5kUHmofPMryyKn6jjWFYWkXsp
xrUZx/aOZTnEvRcZ7ZS1rbCDDpz4z1LAvQVjx2gj40XAilishy75iKYZYcMZ95013uw8OyJby1US
RUdkvA/yQarNEvnGAcEaWrnIKDiNWz8Xr7GRnhozeKaV25iZ8QwB81xZdDDsnOVv0pWzbxuxMQr7
GbvYd4NFpLeHfZUxFJKLWI1GAdSqyJqZ20ejqg+udKiqygInRrGcZOvQQEENhYHuL27eXr1sYpbt
fE7zgOoZA1bTVJoTwSRoQ0xBvVdyR88FsoE5QOKX6lDHMTNLLudKXWcrEitb9SByBlCodsZmbQEV
WNHcraLcevRqH7HVVhB1Q0QrxqpZ3LS0GUiqzWh/AytuvDr6nLvyb5FzaDTtie2ar5npX/Sg2KPk
7Qayz3VPC8CV/s52ZZ5YYb83Rs3ni9CN52mF/WbdFewrAfLHpDJNxsao2m06cnPYQ3KYg46npmQt
y9Jup4o4CGNcwjxwn80ZMWReyIAWUWeTqWrGm7xML3Ojt4a5MFYp/hLWxKdtfkbGPKo4eF+E/eDV
1SZou8NIPCVbUootWAHfkxxXk5t8e0Zr7YwejRdqsGXo2hXZy9DwApkRWJjbP5G+HvbC5ImLHjyZ
sh2P6SsNVq+mndbe11R5+wqm2bbaH710b22b7OvlXkWQd0VZwGTGoZWtMvsjta1rACGmE/86ZzzN
tdXuYq+aWIVbr1ODudBAx2oUyTuQ1Y8eNfkpMrMZgC6rwJYFUzuwjfSeFNVy3VUuaGw+ujCeyd21
2+GhQRZaIskZ4sZ/S20+2HZ+MpQbMk7EEYU+i0eKjkflB8OlQV3Go87EtnYJHwSpXzHIOCS1d5sr
DsGFfdyFoIIw03lV9zhbm845CwVS4mBNbgHHe92/pBhXsPtkK36SQxMPO7dRr3MGVChZTmPRzIeW
N4TBqB/TrLlrPF1Du1Q/WmN1sfz5YHYZl+S03M2RGJpqHfoZbh+nGdZR7R5z5aw9CoPORxK3gzdV
DgPOTwCSPiWHlLV8R8w+D11UvqjRCraVBkS/e5zm/laOzs6yvI0mvEC0xqs7CeBbRrCwOt6hDBqa
xdQ/lmaHd0qcs0C9SsITV0HjbCvft7ftHVNN9BPOuje/ND5N0/nCVQI8031W4/xtxshzJC4fLXK+
IdycnfJKfDdSsDWjjHvIcjPAVUY8mXY/NWIwavG3we/bieqfoYePiA3kq8Gmux+b5NSQ4bkZtXGK
xvrU6ZIOOKMri3/7KNsIszhYSfI3xwivc/Y4G+4Sjm33rGGNs8J/p+PcVGX2n8+M2bUWnCBFKJR1
y1Pvy+4VjfzsAneoE0Qqkwt5nNRoh0oY7zbvUMv3uZpi9W70OEQ8fz7XUQtNordD7WwIobuyXvUg
RgThVjHZNer/6sI8zVL+lgWocTWyM1JHwLWxzSi1ExfblBAV8cdoYSIaMqiTVBIU6enHkQlbmjkg
Q7X48x3UOS00BQZtAYo/6B8pM2beho4THHxR0wDPT3qMNkaDlhOnxQ/hrKEI4AYGl/5ayafcj+Db
hnSbYMMNTSujFqg6xboJ4xLb+SbBMkVj565JDse8B2qLQ8MVGPF7uETsiFVUnNuaRoArEx1DYKzL
UszWMb4ppiviEDkEUvut/0+l1D4cXN9Gj0FKdXjg8xvaKdJRfzO1cxRT/yiF8Vgq4OLEunq5vdGu
OKICHkca1DBBUw5bJ7m0sj93xfjFqlBmVKAQuJ82jXAvwuDujKprMjGl6NvyFpnpO05R4p61i+mE
mV6PL621xdYx7a+mgMiwSHvV9/mhYe2IzwTR83ExNY0XSuW3IdfipcUc3bjjo1um+7a13kSqH8To
EuNL9dkVKWMFNFhZVa9Dgnlo8lpFFcnMtHGdx3nUm3kkm64yWAhDhGBYeViL43zTYg4rYxitTL73
ibGNxXj2Sj7VIal0mOeqxmii95OPgBz0wEfNwIHhRNBU1c4U9SlCScOqOayKJtkVtjBXXak/3UZs
pRlv/QK8ZfT5yKpS/Tc2uJDTZS/7CDcnfnr+FlxaXuZtAtNZW4rpoBUPe4CE0HDrdUng8GpkRXOX
S2eFe+Ncz/OfDuQHPUQBc9D9GDO1wZBj4YZJyubm7ktulxAD1RpZJAShxBmtQPasTm69Nv9GXw21
E3EKa3GTDSXzELjX3Omhgaxh7xvqmJjBiA44bY0k4HfofFFn7bNRfS/KJL+WZZAGxubwXnlNcX5y
LKZkdbs3Bx7BwcOT1FFYSdDyVW5Y4YJN937TyZVRTx9ZPpih7VfYHgQPs0oOi5kRDoG0mVT2rnSa
qzDGndeVOxrmtybuTpUP8ZZn9qtZs3+VVabryWO/j5RvA5cSi+iOZqWQE9K9Weln5JwDHeGFWdEu
quMXjKn4ZTUDS+CYucqxFc/+tRyyQy2YeSQ5KwGKyF0FLXVjFENRLS5WGdd6qGKPcnU4BuAcBlA1
cyT2TQ/N2yjr3RxZG7MVt0rO73Vf/2RqPput2WyKYXgIsIdNmS02Vud8NH65wSFKLEA6U98m0UEE
1guQ3HT/oX4Ls3jLOrkvbGrpaDB35O7lWztReI67tt+CjNMgBzC03oBxoc35x7DY9HMGQRjhbEMz
Bt07XEWKcZzsCpALL7WeIsPDF59DFi1384H5MuuSR62zf0myDlau4MFb7u+Em8yfNWnvbsn9bIro
3zxEmApsrs3aKyAqZTYcGyu+GC5LStK0firuFrge76RgbMQ9hH9Fu9XOacyjl0Bd+Jb1YpYkEdwT
S2mIhrH6bhh8rqp5PJlphZfEKU749N+F6zGy7tSuifgjtY+sNEbbWjn5mvryl6ab2wjHFHrtuGzw
vNmHrJryQ9lZGPWjfnhPR9Akn3hiuvgM/Ga29zPTumCguvC03qczcXRLwHTKtwg1F86295NL5sn1
0gavcrZvg18TvT04/wqPiDnE1VPdMRBsm4968d+SZjBZMhmsEq9/z1k3vOo64D+SORQrwYguuDK+
Dstag5V00YqlRF+jMWO5sPV7WvcIiirmT1aHhN3o9I2IuGkVvNZZ8ucaQL0NFzar14BM7RfqjmtX
lu/CqG/E17ubkrgO0yZRpZxalkBRAIlu/vTYDp3HHCkFxssVU6IXnZOvas3eu25YKz0603NmFC98
/U3iBavcZDOkGAU42gJWT1Ihjx+q9479wpwNev0gbf3wf0O/ZRFlbkw/WW8c5xi4tSp/jEAaKDv2
rYonXli1XnrMgwC4axxHDiSzc2hHj04mhZfo3G9R2f/yulYM9eZveiiyGrr8IFOT8Ar/K2c8vcqS
+BXM9xL17n/24v4QavhKsMhnDoGkqFGtHu6NDp050qObjt+6YXRidrQgqsm2nodjBvcqcSfq2jL4
0SJ7tvLlJ9LiXOSYd0WxFqX4pEP78Q3jLISPfSB7jxo4El99F2jVd/P4W2sSrLKU8jWjFVmw7/vL
Qhk24rWc6pvrtEe2nVwNkOl6IFJIzuDchPBLksUnY0TlIwfFLIg0aLR8tQyx9rJ0Oyv3obC9f2ro
32139NazbX8ZICwGOiy3s36MMa204/LRuv26nfB2zQakimt2uE0YFizESSR5t2G33Qo3ASyPLPax
uiN/GQs+jLZ5dmzajbISxzpVjJyU+EmlxOOa2M56UFgV8hbIHN2AmQ7wfYzHqqSlTR3wSQD3VZ2j
C43GE46ejYBsgVY/9nVdrjs54tHs3Is5eyvg0Y+xabHy0lp1VfeBFP4RTMlpFmW6lR4Xg+0RstY4
2GTbi5ei5qVXNxBPDoaXbIFDhAo3JvehMpa9izUR/+mpM0cwDfJJMqgMxPhu+nS7+WXIkidPJ5ss
EIe+Hv4F5XBpSpLVFrzC2tsrm3LCk7W5nTIGPTo7SKP61It1U9r5a4X1gnLzHQBtTS6KG5jAT2NE
Da1MJOBdsNTRrP11qX8u0EwZYNVXGetTQjBBYE4HQ6T5yi+ZE3oGMn7cGji38OQ2XJu9z68tgajs
LW5Lt4WkzUlka/0IEn4EaiSaY1chJJCFoVZAbzkHefTKo9mEwm9yJMXoMhPCYbGkrK8xS1tEqBYk
SGyYrzCsIfmLjiGgc+66y6Kco+nW73MC6AK2APydH/IlIR7G/hSaRtTqOCPL9D1T9B9J1n0iY3+K
GUnNLF9N27qUkbwMrvWjQdOteak3rS52nZyYgSVPdkAHF4NxT4l/HMrlFRjov2FGvYUA6WL/x6zk
uY/7w10aJajm0C/4UTpz3vpofzAHDYtmPC52TWLIShY5s7rSf5RJ/2JH6mEy05sZ929Mwbd2an6X
fblVBNlsumj5l5v53uvpgNyMIAzXSi9BVm7MrnuW2tgG1UiQQftnSUznSSD1ym6K/ywu1MRF7rBq
B++g3C+9+6oIDHFHGQrL2EeDc8QysuVFXrN59dtD2iosBEHGG59dTRzWbLFEwfTcV0ngVUeUMHbc
7t3ty59EVKSSZNVXbXdYhFIWHPhNgeStl99qMl8MnF8d3+OescQdHXIvRZ/Ma4FL2Mykelwy/6Xr
87c08fGYxPXN6FG9MkqJuKtvjYJGDPSvZ9uXnPiPHGaBx2rZLUN1Aj0mUEgycoNucZI8JpMnO7gq
GcK6zvO12SeHIEsm3tg6Pk5txeyi7197x333CpQs9u+GvRlgt5Zxzhgn/6U+33k1F5+ox5cgbVnH
0JofVLo2j5gK+bIQQwy9+QQ20cQ83X0CmRy1yCsSn/HKK1OKt+zYRHKTVA5AeWIA8btPfVL8qAZE
Bi3xZrDSCNQIvCpmZ7Rt1R1i65SFRVPURxtm80jED9FLGVW0Qau6yZth16OxVFYNjZmA5i6Ms8e6
fwE1PUkDUKwrojczwTlMzpM7+aAySLh5lKs11XyyHQvYMG/REmwF21U7Ae5P03ZGxQfwsA8wKs8j
xrF0JL4jW8qzZ4tXcwQo6v32d2hw8Uz6Yrnjh1V2rw4OL9nIkFnnpXLNT9nP+8Qzdyq2MH1YHwYJ
dUJVF8+aHrLSwfOk/o1LnpyLMY952I23XvS4eUe8dsuzNPReqV7wGwN0xYvy1zlyo7LuZWKAprP4
2EsaSq/4jAJgzjopvnLge9aw+R9tIY4lJx19AB+xU7w7KZSfH3Pm+pb9ms7mOXM6VErCLU88gemu
sSPKZ/I/B12cp0A2Gx+UlfCF9WwmD7okeMGX9IpWWp/xrO2yCiRzDOSr6U/X0Qje5eh9+WOdbsd0
OHiMqJxc77SbfTD245Yo9G2pqqvt578y5tNdGoykQXnuRYDsgA2gyzRRLiVVfGIR+qP0CNVS7LxC
vchpwTPs2KtZzYdutn66MX60mRZBDDkdLyCvg0BpHproBhOxJ+5iPzjYyMbyVGCKWJke6+NyBx1B
sRhFLvrfYJsHP5jXxWi9LU334HlU8U5RLDAEwa8fFI9zhQ3PZInAkmTPgauuYrrTQwH1qLD+ysHa
W0s53imvi9mp2/R/IhrFHgYZ3OIFlxRfTWdFp/ERqPlrvg8J7eLVNrI0lEa9SxmSFxbGcGJGceJE
VDm9Cf/uMNIX97+3aXnrE9Ajnl2j94/0zxt+XdtyiQkgMTA8sfoElkPqy4S1ahUxDwhzVJQ8sa/E
E71S0L2NtvljGvfObWDPu8qyt7wAbhhmjuTsGTf4hRVv7kPLkhr6Obp4JKQJZdh7cJzyz3eL79oh
QEHY1oH1OjcKc3/jz9WlHmHkDW9eBy6e8aGzfnBeXtKOInzQNRk+2EBCI2Mu34yPE5G7qAwQtcoF
Eq39n4lR30gmIc17NiHc+V+RUx4qendtpBd3Ctir4m+VNn+CLn0y7xTx6K/1ch9MSwtKrBbPhVSb
xfFPCyS3wamxlOYDKtheONP3SCSCOWfnIQm+vNyHbBmeKsVOKKeuunUPR+Q4pA6098EtIwS8I+ne
wCHDBPkyixjwy21vOXIyFuH4XHfxa7G04rHI7+zlZDYP6VI/GlnZbAMGfizt6i6z5T1RaXMfctKW
OVM1ZQqarQhDwxx9YkysDoOoh5VFofBaa3mZ4oIhsu4fC9x9nBrLW5ekcm058LG5lv8pdifYxvQb
sHKmKOQLQeMceMN49jn7WyLT2TaDnuoTdDlAb0YVkQksBVMURPUI2Q5nv2u0XkdduvELEjpmcBaH
s2/JBClX9/smEutYuPvANQ6dhW0eJeSscucs3U+8+4SakNE+Z9muFeVaxO2XGy/s0VH7eE4f50I+
IAduk+LX1OWxbqcrb8Nzkwxbq8qeAsbMhR0fLS8+DCOevoV2iW7CPmNNepwYRawNQga3eV28OKN6
sVG4/NT4zkXAgM1zrks837wOa3Kv/OyhTSP85flGDyB1dWTfOrWQnDYYmpVogJh+1z8VOZ/cYCOi
u9b45FeIbo5s9HOjnGw7j4TYqOY0OsWuwgnOcTGfDFiW1dBSBERD2Hh4kshZ9uHeHAGr5otjNzvR
ZjFho/ppCWMbtweu0FtiqtsQBbfKlaEiTa1sqj+TycOqycz3cUjJTCQ+sJb6qcHtPJCXyBGYXBUt
7ipv01fT4OSk+bljm/vESR4G4teZQonz3PDdLLgxTRVt26l+iAc805NPQJuaHgOXdwflcwXwuuuD
8aEqxjCxfV5OzjkhjF+vsWBJY04nNkDr/InAoFPZ4QKmH6sKjJlMOloIuNrI9iLm1HN951B0MvST
mBQauXAmQn4Y+S7r6jfXI+bdsH08p+5l8llrCPJ0i4p+76vxyk+ymzWA4FLbxGhm+waVJ+WstJjK
YFthrhERjD+TpDDCB2eB+cTq4HonLL5Zr223lEIoAjRlY33hJnxyEnNnLGkFBMkCiGAR65aKBQ7j
XBPxE6RkGUYO3jmSKGtkzzoYoJ6SnWn5L0bUrbGkkz/AnY+Byn9qVHtNE1kReTh+8kS+zkm3d8b2
1NbpJqqNd531LwVHS9N2b0PEvLKf53gDWYeBxrXeDYK4QjQcgyFdG+y9mm/a8eDyIBdTNOYgUMwV
9HRg/jnxaOFzosDc2SpA7hT/fFu+EiJ6NQ24MTHvXb/4ssv2yJG0o+Xd+RPB/jyhvTV8t+mwkbn3
RuLNZ3lXAkWWnsf2LsvmI6EL5MkxjlhpWz8Cdv2SLcnfNcNotvX8lYnowHqYjzio/pSxfNUuRkSX
537tmdmPuhc1XQE8YTR+E6Yx2DWh9chGxX1MyQKsNJanTA1nfq1vBqOmyJL4dXyLUI/7oZLisKsf
7dh9E5W7xU10jJ16WwpzM3vLmcEhprJsGwDyLkR65ey1XSVWui3SZWs1/kygZ4JQ7ZM9JzaLGt+m
DDN12++IiL6OrnuqugkKzG9aRI70oUdQGKmFMY2LBwNMLmzKZQOv8DRL94A8/TXqYssob3dHNej/
mKWPP4WhHvTiPTeuyWRIEjTXq2vkWC9q8B5m7aGum29yav5bvPFJW/MX5Ph2dMVZ9+M+QRyLXGax
OmuOQTl92LhgrYhrDVYdmai5GV38AOaUrydQ3MiCki3k1ULEnBUpR+jbl5n9bgYewKU3H+4aUiab
G9z5IRgL5pszYBQr04gesYnz8tMHQulBcOqHKZMPKIVVSIbkXx6nF019RS3wScPG63LJPUJC43QT
5NkZ0R/RhzzcaZz+s2bnagUN2Q6284zN7Satghqu3LeC1XTZ+LxgLgn73JmAzfKnXDeHWsKgEiXz
4McWmKsH7pwxtOfb+ecu5XNZDY8QqDQZc3MYoKUJ05MrN05xfQWGtcrz/JfoB2Lvgvq38Y3rPMjn
oFtMPm0mgCypWy1+TrQGgUF589LbcmeTFEFk2NYX9+NFWtYmlQgEXUwwAmEKNiknuArgjftBUVX4
TpiNAUGmeMpUEYdkD4R25uzR8OKL70LnGKr8QCY7Y9u8xIwJJ1mHAIHAfjHVmpIpqDKo4qbMRHkj
2vWYgJvZEZacNiY2tPSDOCSOCUh4uo/33mN+4DXzw5+58S9t698WQQ/rdDhx7GTrKdKEqulc48TV
C6DpEDVko1o2+R6NupJB/rxEKZVpkkBW4sUYyfRj6Ceujld/WkwliHujOOiwqmjgljSr3xo7oM2w
NKBvzJLYiOnvkn2ULhRzH+GCZPaRDActB378Mv7mQ/ku3fk7KBKmh+KSliNdLTS0qdg3p7t/+UI3
LNurXtxTXTFgr3z5bi0Ba4359JLZ/MfKHnA9Mw3WZIH6a3Int1XTYWFZaKMilbhos+XzyOx0PeTF
f4P0KPnvLRkPT4Dd3nmbhhR5IXPwvQfV71yD37Z5spZjDNbuHy0RHMnzBScJHpgQXlybBKyFMYJo
9TmNi1BiGDlIZzhJssKZX6GiBK7nbAgvxXxuv5QLEJLEc7akjFeDWzP6722ZoLugDmlCRTSScmC0
DrWU3Et7fGgDj/OvxFcegIe0MrkNtentY9MkFgojTTlDb+uDS3zgaayH/xwf3pJjhkTH8Y796+kl
BY4OuuTLoeNYEwQwn6o8jVYmcjAJrpC7HEG5EW0mk4zpPKF0mAuiF+/6Y53G/Vrb3rKaGtt4nKX6
iU35kRZ+v3aX4KeAGMRX/ui1emNLnDRI6YHBg+2TMBg1KNVsUUzIrC9Zq2OYX0Nq73yytkTiNhvl
E0yWRcEJEWjTVuYHAVAHl4Dhqly2usBkNwz+akn6w9iSu+hi355nagAjEofOSI72pNb9TMBo4rgb
4qsQoyRwQPfVTRXOWEPxHzXZKTR/sdnPYT8lR8uhVjdFs2sH988Cr69hyBPk2o7tlXwP+8KEhkuq
J88yHvKCe1aS1OT115LokD6pyJvKwDyVd6vIfOrIZboHc9cdg5JSd8R5NocW/TxpCBkR/trKojPP
6iHt8oIxN9KWYxpcJiiE3mx+mZgtQ1/MycqI25SVScmJrVY8VgUl25SdHZ2VMITJxq4Q2PvGJz7X
eyvmclfLgD1p7V8/G9sp7Z6qYnixOvuI5+mNYLPvzKKLy0G38tzlHCGGHnqKN7b2H6OedYB108B/
2xcWToaqcvqw9ufXBmyhje7w13CJ7IkiIb47qIm8UF1xGAe919j3YUOYkMXtZ+IXz4q4kELZJw9j
2Uqbem2Y84m8hWfda3ai5s6TTBQ7K5dDmosXoKd7tJT8CWrjK4mpkacSrLftuMlKsbPHaaNjTDlg
iA9C27St6bdmqRQ64XAdC4tkC+Xsszq/dhaTeqsWX1NWPwVE+6KttiHt2D5rbPRfBsBpkL43jbpB
kBzaiRRJRNNy0dxKhk1gQjXdKpG9+I616VuvQ7PuHo3OvQU2ZmgfU6VohoJpVvLKktNHylUk38Z/
r5CN1yCKoJPTi5VaYYQwGdigfuyhP3UzpbQ1qjC+A1Z+1T0Uff3uDjS6JdNtwSFeyD8xBeD8TnDx
DX/befXPomz6JXjSQW6ddjkAE2Jkn7dJ5R1Hu14nIgjpTTeBnqvQW3K6ITF/Wy13OBjAJrv7f9gD
ej8w9Veqk4JRo34gnzahx8XiPA0GlUbwWxnDv3LyPjpgsLB12y1Zsv85sjy2fr4RsWbX6Dz96mTE
Lo8hm7nlGdrrpKRzMvPkD2bprMvsKltiAHXnrrBi7rHvVKCpposGsRznvljHpYVXNAqRXtb0Zm8s
+3icE9aujJn8ievhc4yTTdlCoCfFhkndnmTfpidnWZVkSch7RLWL3zI9ADJz8i/7WQe3+Z6XBdAJ
f03nrhZI/GaavuKISV+3ONdo5lWhrv9He0/eMk7ZIk23uvQhqOdyZbTqatybYiO4MzOVWkP/v+dV
frHwRqzijnYxFg2lgB//J4kShF0UX4Cgh3ZRTxHVse3fmVoWGLjmL+60VWfrc4EOWXIiCcgQFw0o
0VkI1US5bowGpgtNPDR29aDfBcP8kCYsaoh9uTJT7xpDuK68peY64+k3FncPTf80ZsVHcd8pu+CT
D1vP3eo5Oqa5ma35F1TYXn8nd6I+Ku+4hUtiWNqXLFyVOef5JLj8q8e+MvYz57km3S6OmqMb9ewm
zjZDIw5LFG8XG1V6qrzvPopP+dIPWzcbT44BcmOR30Xz/zY1RNDlhD2oGUoiiYqTVUffWR2wVAF6
LR6c69RNXGts8SgS87Wf+s8yFtsmJaOylMBEFogG1t5vqsZua0QJn4vee62Tbq28+TLGfD3apNsz
ysJv50OU3ulab9i0s/6Y056cbs96qTrq6d7+LyvtPzJanhmDg8T6Vo2Sgbs/l8xOSRTZF54g6nh8
EVl2FJH7rtMGQ0LBcU72xzFYJpAOP1HbLIO1ZZwqQjcnoSoKCMmwHxapX6LIBI4RHu5cJmcrVLdD
mcQvyg8Owpa3ueAtVFV+VV38PPXTgUlKF8rCeIklef1FToXKyCGLn8WA2TRNFqZ70z/iqAy6xrIO
mWvDDyR6m7fi626c7gPvPt0dN06k/zU1mBhn4qpug/eWPJHJ7O8ByeNe4eQg4ZIBFlUwcgsMSmVe
lqD5bBXsVWSaX0VBo9BNCMXKumod7HXUoZR41l/DZpp1NfOryKjmsH39NI7zTiY7ccFt5Iae33ww
mUb/dQMwsSJ/Q5zwOGD+x9l5LDnKBev2Xe74EoE3gzuRQUil8qarakJUO7z3PP1Z9J30zxEioic9
qIgGATtzm/xyff1zXNARqPschRhF8hwhJaFEhQyX7TimZeM+yKiwGWZAz2mYtzsJpKJtMdb1jh9O
ayC1Xt8ZqFPsTObtbdX4ymmogxf0Fm++Wp05EmF/rQ8PnOjcsRDw6Iot7qqGMwMv0L6iELJj2UL9
dsVzVVk/VA73MOaCYSLSjBh7nPsj7u+JvBI2I8aAfsvkmunqV+gVnJkF9L4LA3rk0QdAY1nIeTlp
DSTwdJV1qxhGDG9M/2a1NbASXXwn6++stPqRVIO+F3NOoUMqCUBLnkAz5ptaYrOFCnaCSvo/Afoi
ARKQPpRCd6571fzRavqHr1Pv13saY8pSAK0nsdQcWaUW76no3bFepMbfqY9RzAK5c8PnpAKKgdTk
3ZT7wTa8wZmQM6HbfQw6Qk2qDxh9QOptCxtY81vXFK9pod10MPNlsf+qxBENBms3BIM/ao1fkwvq
OUkS+seqp7oNvrcq2h3omjWgIDZTsdzcahXH/b4fnWIpYdFU+6eyndRP9BgwQbNpFznYCh+GIfpR
0u193fxlybNm8uv58fUUpF71//6P9H/NAle0DsmpoxMb2m8a/DcVk7o7vl2//oLvjzGzSHKlBPV1
HoZ0FQzn3kMhaJmP0dDv/+3yM0ukQQ9YASh+6DTNgOhEompc4JEu7a5ffskaZ2aJhJA/tJCFB86A
fRuEt/aASVq28uqXXs3MEqn2s1EFHuY7ri7d62p9m9EHF5rB4d9++8zuDERHTFW39h2p3fbxr5hJ
6fqFF363bv13yORGbwaF1fgc14a3eSkdc6F1ZDNfcS68bDpp6tPf/xqRKTYZFbVP39EonPUxVVLp
C6T+BtbIBpZD4K/YHv2xYr7gTKTPHI7RmjWV4eJXaHbU9MewP0FqY/3SAYEPXOO2l+sfJOQvzryY
Tsf0xs/WfJEWvKhNfeaCllYcL1bIanHW63fjLt6BoZmOaJ7ob0dltid9bYWHsF551oVxrE+f8q93
Gtah2CjTvNq2EDK69q0ARHF9NCy50+mzCE8NOHV9WtDVvZfs4Cba68fqXd+odnnwduO/eV/pszjX
DLOWhk4lEEELVMlHshYl0kIC1GchTndf2MCf85yaWixMnq3ngDXctaB7N4CDN/0bfYV25Vx/WwuO
k/os5jlM70opaDx2MBETvY+Qp2bpM50UPwucXV2/y1KEzkIfEUUbSSD9HfZMcvZJt0varHkETte4
EDXaLPotodaHhjhxWpvl7CE5VHZx1B1ht2bmtvCKtFn8lx0lMaWosMcZPkEIgLHJd3EHHTM0D3W6
Zm8uLYSENov+TOt1LLtQVSomSk6rUqA34DM01PLXoAoYj2knyMcHmFROaHCO0HbgnzMUBNF0vkfV
6nD9Wy097iwTSK3YCJzwhI4mSt8pH52iAuByGAYPzJQcNWjduLt+p4VRoc2SQKcg3UEpGTquVzsJ
y1QV8YKVNvt/u/wsD2CeVogxXemOqAwHEfdLoQpo+VNXxvTS95plAJcTy7DCEZ1O7GrrA3vuin+8
8iwDoKJV5YTuZicYlTPnTU+wMP7xlc/CvXANnQ0ygaj4N6IQHAKkAIMgrKTepVcyC3MTP8ASfLTn
dFDeJ6e6ZGXRJk0v9UKQq7MgL8rEYnGCSaclfKZlfMqK30bxrYlQXLvZYy+8RV4KEwmYJuQ/Dsza
eGUQLd55Fv2DkasyTFnPwYzpWP6kPWBHiy3s+o1wKA+Uj5SH68N1aQpWZwlADPVSoDE+dMxPaPj+
i7ytttiC7DA9otIpbb1tuQXjsLLYW8o36izOVaqxYzHGPt6q7U7dohNw8u+ltVOfSTQH60ixvZX+
bUSrs0insVUJZSmMHDGtz1aBhQcHIddf20K6UmdRXsuWK8OGjpy+6O71IXVCCtNAHx3VKB4UQ1ob
gQtjW52Fu97jtNjFgKrgI5oHTmk30mZyH07gBZ7CN9WWgT+vROnSGkCdZYBW4lTbMk0PEafPeYBr
vveVeWyUCaXY1r+HnC5k5qQ9pz9oqRM6v6TsM/JKxzXi9zbtH4cRpb5grf2ehTlWnaWNIUijnDZm
6JwB+bOhtcJF62SI/jECrgWAIaYpyVRuu8a9aZN/ndrVWT5JTC0TjEqhfk73UFFltzEVQ6Ookc9J
LO4qKOOcP2yg+Nwn6AuuD6g/D3Uh1yizXJMJpthGg4AhcNcfomq4dcuKahU8u4p+1S43aagVv3tt
9NKZ2e9IM3sQjuNNqmCKJZmfVDUPnunfaK73wWHzvSCrW0QBBvoW7yRLlHwU4roWBs7olTvIBe/w
EhwkCTogpN4GfIv83Dz4AFkbr6fpln4mAd1VUP1u8h59AU30VrADGXDIi+ju+kMvZQNlluZKOB1j
rqo+aU6yVczZw3yPLQMHNP1W2WY7z8Yto0/t67eb4v7SK56lurFTaDyXIcnE8EYSlE6jzNGZvpaz
pzC5dPlZaiszz6wYrTGxKm6Z8zn2sCHOHeit+gzstXXh0kPMkhryEyPL8wE2Diz1GqmlGuN8tLLp
XLr4LK2prRXkbY09aYTLY929caJagSm8/vqXdprKLJlZZSiMdLdhdGRYX9Ho7QO3/6GM0jv9dchy
8Nk6k06Ry4oazK8g/KrDdO0IYwqjSx9nltvSJuDjI7h1vCywNpmnfR8tRAYGHCZUPNI2rqk39qks
AWQNu3994lkGkxSc2ww1jB3BUU/Yi9xTPTzJm2i3vk9Y+mSzbDX2Umn0GiUKnWpMQ3OPqVR2FaUr
jzBF4oX3Js/SUgMMHvRdRteVbj5kZfaRNt9yT3vovfqjNN/pGFqZURdmOnmWCoxO9E3ZBDtKc9EO
3eZZN9w1++WFZ5jFPfB5/O6xg3UEQz9hnGvn0HUjSTqujOtp/F56R7PApz6vDGIX8dNfvbtxV22q
X9Zd9SG8DjbGuo5U/+OEKM9iH00NIKuMdxR3+s9KgatUpE9V8YgJ2YGe/htFxREODQ1gd2fl2aaR
eunZZhmB1jJJMQqeTbmnf5v1GvDEh8GmY+PG3F+/x8IIlmdpIRKR/QJI5QDKu2ePMIjkAuLw+sUX
4l6exX3dGU0GBZ9XljcnWLg10scEolmvQUe6a6hwiUjNr99rKVZm0d5QwnDLBHNiN4d/7j6I5oPG
IVopfKugb8orOXopUGYB7075CRqje0hxddv0PenM0tde18K3kGbhnoHYUPBBZ0IO0zvBgB2pc3xv
KCtbtaV9jTSLckh4sTQWJoe9r83ePFUHGvzAwwM63ZobxK2gqA7XP8bS2kKaRT06Jcx8u5jV7P2w
BdVtI2JCVp/v2722TT/HX8Gz8XL9XktvbZYARqJE95BfglZIHQRKaJvcO2Cea3E//eQLQfhn7/bX
uWWf4lKe90rAykKOTsndd7vY+rb8M3nvt8ap+GmdykO48t4WAubP6/zrXn5o1WxleW3iSbMVJzjU
+2mXsXb5pUeZBbukweqlHzhwsqLAczLOn3pdQvsWT3za5nZshrWhtvRRZpFftJYEM58HKXe5vBl+
a3Z1MHcR9KYTTtTP5Ube+Xtj5RNNX/rSF5qF/iC0Zit2NK2L0akS36Xie6KAQmxWMsti3MyCvkyg
WPdDAkL8DUhovPG3wR768bY2t+OeM/KduzINL91JnGUADwSzLAaYNyAZ/t3cFdtpuwnXdNig1tuh
dli70fQdLrwycZYKgHk3FGao+yj3oy3vi4P7om/GP48DjnbluyyMZnGWBALmFrcE5+4UNOHQYC0g
MYh+eFrxo61zSuRAgp0aP6DreWBhcIuzPJB0agyqjjygZsKn7luQR4vvhgRMN5PLgpV6bF+/0cLY
Fqe//xWkY9Wrkj8EAOHALevdi0LHmVG+Xr+4Mg2qS19G/e/VoS9Sm/Z4acmYARjw/e+a33930yG3
zUKTt+2YfNVB3tE6ipoxS1AsKFWo0Svd7xCj08Osh1iHtTq9PzWWhVis7CM1jPaGSvtZHHfvKvhp
GqHEfRtLX5Np3CNeXpPYBBNApQOPQDP5hODatasz29JBlzjLPElo9LS6snhqTs1esaMbhLxP9U3N
1FO/hQ5gDgRSa4N7IR+Is+QThoolpDChnPQ9esuP6h6k+db60m6lQ7PTqQkBQd6v3W1pNMyST5OP
WJYCzzu4wU/27PABy3B107YUprPMA989jtD/TyU6IGP72PZugWucWAA6UMxWAufyExjWLOnIXulV
dcW3KegWKOK3Jldg+6/VgS5/DMOaZZoiCczO1RSqTSMCaTOVbhRDZXOJoSWK4OtBs3B4ZlizTFPD
yijwnBEO5iesHKh0bDXsqYFFinfIz2hB1w66nR9wejTWZoXL3waJ/n8DNdGRgVZ1goAHrPcJduUp
u6X7cwueqLv/18nNsGbZxh1Nj5aoFGGZ8rOdGmN8ErV/zIKX6+/u8rrZsGb5xo+rdqwRgRyqTj9o
aGHDkIZ92Y7DdodVCnS8lRe2NMxmKcD3KWl58jTM0L4ZqpNPjbru8fpTSJfTpmFNX+mvpNxZrs9J
oew57m1JxPcOXchv8kbcGCt3WHpPszgPPHZ/nq6yRQIbMeHqXwutvftjXDMM+Dz1BuY6umB+rDzQ
0vCahb4nNIUldrV7UA/q7+mBAKP8Lt6zY7YTjqWy8lGmGP/fs41hTn//67WZbp8NssAgDhOMkU0N
wQF9rjUtjjnSNj9FJ5PljiEj37z+XNOwunTDWTowWy8Sq56TVk3TTxJmqSOG6tcv/Wcfc+nasywQ
lUpNYy1bwNoG3HiAuDclTXrrtojWk/fxhHu1dZhkDfAhV8JnYadjmLM0UPtWU3odm6r0ndo5wH5u
iCL/VS33/VbiGFXAJWLl5S0c4hnmLBnkjYRrO/ubg2Xd5uyqoE5is33u2VQFtrtfeY8LQ8+cpYS8
5PvjgCkcaIn6FDQQuyYON6LvIdvVwLj66qPqxj+BrOyaKN3qRnoshvjr+t2XBsgsTUQZuFV65+ja
gxESo5mVn//twtPT/jXUxVFIEtHiwo3f77z+2cVJ6/qVl4JolhqkyopSNYgJomPgSI5+HGxpTwuB
c/3yS29klgkAfFRZq7FW9zUyTAUWenV9cXnNbBiz8Me0OMo7r0WK+Yg8cqoJNre0s9y5x+EBKRKi
Uw7QB0e/az+uP8uCUscwZvFv4KnguXh0HialDp0RByhX9and6zbYO28TffvH+8xyQSgPqStP/sHq
oT42n75N0QE8q/3/K6p0E16/z8K3MWbRL5R4GtIX4zl6H+0HFJyZ8ev6lRf2goYxi/VIt+poxE/d
gU/+JL5NUwDBfhs9KHscf1c3z0trp7k6MtcDXVGRATkxwASmzuBR2Mbo1OnHxq/lrT50jnKUP/En
Ol5/sqV3NovwOk4hJNZp6NBTsutgQufi+79deRbicR/Dm4B85IgSxgby7zpaWSIvJV5jFuKaZmI/
0mfU/3dgTvbAtm+8s2jTkHAQ7Os/fvEeszh32VKmUoq6ZCphift45x7rEw2ytmdn/5ZK5rJJCTJF
nBXEuyRj+5Za9It7K2vwha86l0zKPh0JYGd8R8RifsOG6NanwXklzGR56fKzeB7oVJ3sdARcBJXH
yQoSBSi98mwb6Vtvb7FIcDId80VFvdVx4gvG+FAULsXxpttXcOPx0rmDCZjSmYRvaFdQ3Q1oEUY8
lkV2JDcH6r87Nyph6JS7IPAPiuj25yFR0X6m4VcDEc3ogCvEKPHFMXjAyjvdlE38o7Vc2sOBq9M2
AEK1MW+lDnVQoA57byzvQqU8dMawK8rBAKjXlxtFgDbXVRW+3MW3sWq+DJy8Zam/aVJAvQFcQlrQ
x20YRQdBMM6a2T5FUQCZNL4R1fSRPlNb8KYut4nFhnhDKqt3AbzSJBDIJONdUvDztUKU8n7X4s8X
9Y+mQPt64dWPedJ89IVCM6bnYtBp8F6Gkm6SWlZxlYkeogzlehsqGFPWvb7Bvg9sUJwIWxjW+Kwb
IJ1pC3wuzeZBhXAmi8qL0Oe3kWtSTlT2ft5gSiJan6oFSEzNMOkd4h9/Gm3gtXiyt6Uybodi9oI2
3xYnkKM6nGkYxput5AejGKG0L4s/ghbnO9nS4I96Y7rT5IgeKPVHm1R4LdaCXZV+sBvUEfyPKm2G
AhwJqM17qqd42PeQu2vlHo7xDYSkmy4O34rCuO/03mlx7VWidJ8nJUji4CaurQ9Nbz+E2v0mDc1X
1QrYOISoieIIycEIUa2y2se0Gj/LyLgNvMJRyvaG45JzNSavLsjAmjrpxjCraF+alE+bJHvXauOu
UYEP48cKmzV9wDoU5lT0y8iL3+0IVgOGsqzGJ+hJn5E+mbBo7g+vBLxbS+UGDuvkbODRtOp771EY
RpAi6SjNkj7fjX2zr8Zu8k5sPkhL4c7PRFtNxlcrDn6G2gQeoBsnCB9j2NqdkDwlhfnaCcWRvhgX
m8kaQmlRYJhm0IU0NuYGhAJUxECgvQLyyzbEKfgs+MJ9ItDi0WEpf0rz4h0DxNt07PYhVIwR4Jmn
CrasJU+S5L2HSh/husi/m8GjjUbr4Q9xbDGhjbOPrKgd389ORlwZO4gVDY/VWo4cZWvL4mlGvLDu
nwuZPV2mD6LLIBv20r3i9o9JqJ2zbDysJOZpMr90/dlMPMph4ZdmEnJYqoMF3Gj37kHfhrawTR3p
sdZY7eUHNdmsZelpLXTpflMO/GulmmK3RzsKR4BCqmyN8mXqM61LarOtjekMBtDn6w/2p/Z/6Ubz
mdgyB3PQkbl3MOjojrMsLB6Lu3CAPSsn9zq+2HtArE+u6r/QUBnvulbepVV2Dphod0FRPRRSaBCe
rrURwtqDK9O6E70hPCMl+FBdH/i8P5LRPDDVbZ0eLZS7G8BwLf8MqF1q3Qmx7T01SgqdHjlR1qUC
re6w364/48K7nMvQoOW2Seq2gVMW6Y3pd9vQpzsc8natnPP8F1CW6/dZmJ/mmjSxCORSx5bHEZun
MvuW9T//7bqzTyQ1Ym92AatAuZW3RXuGW7K/fuWlhd9ccWalWCQDTA8cr7eO7bQdwqsuofsZso4y
fpLXjq2g2/KQb40Gz3YdTwE3xm9z8Gl3H5WSSlt6ps8sX/lWS3E2W77RPKa2RqkHzqAl2yh9NmFh
+ca7V64E8lKemC/iQmBxgY/M3pD9vdu2dpXT6SyY/zYE9Nn6zTO6IQkyhprfF8fWBzrhG/VaeXth
jzmXvAumG1uq6gZOa9S3ULDt1FdwlzfUnx4xvPVi69Pycrh+3dP14bHwMeYSeNOna9aTGR2uDNjD
7ZU7N7cwOXRxLu3jh+s3WYjOuQAe+KjbVzSUOYE+/DDpO8Ef8cUqWQXApNuNdIwqnHxev9fSA01/
/yurxiDozMRCzdnW1k5IYZR3UIP1e7UJ/m38arN5ggUHXcsqJwyZCU6GkhdGbRsv+Siqb9cfYemE
S5vPDFEqCalP40O1957wq33vz9Gp/g7/2g4e2lOz4zT6GDMbKSt7taX9ujbLPxoNyj2m5+hDXuud
e2C9fFve5PvwCVTEatl7aRjMAt/oZHqPK3bRfm0e/QoObCV/K8fsBG1zZ8n5L93qnq+/woUcoM1y
QDRKKIZyNXRSrb4Rch/Mk3dP3ltJqkuXn+UAGcpfSfMWHyj/IXYgnr518eP1X75QQzPmgnjDq/Oh
pxUWq2O0J1jQPRQYQSqR/uDi0+CF5qOhASjPOkqrv3yt3Vu9dxhGa4dZ809L9lf2wgtxpE4f8a84
Cgq2Na3mUmvBAMvKd7h2b0bv6AKpv/6gS1Op8d8bNL6YgwxlygukF7DxQyyuxOfijDdLAV5Upm6m
BAgFUj+0Dct7LmIJI1cxMG2/9cttPWKhp5vVHvvpgyqGn8xIZ1XCEaoSwqNKD17eFf62M8SV4Tg9
04UV2Fxl7fphIbkSdfC4nNgPcn3W2G9t0tD8GHvrXRv9l+svdWFgznXVlSj1uTEOWBal3rYH2Fr4
r3H0/Z8uPpdPK4ngZUbJzMc0tG21YyS9UaZe+2rKwoCYC5XZ9qhqQx2UVrK02GlDDafOa/HrwXh2
UyjhTm+V0zgGd204VHwh5SYujOesHXFPKg/AV46q4lnbvCyGyfKX/63qWIiNdmLgqDxA1x1h/8Yq
0FrflGCRuj9xzdM2Q94AcqXXNpTMr7iTrY2HBBt5dmybqvIpWu5AL3vhBGAuqlB5owb1mKZ5vM0D
y24146vOioe8w1QoDEFt+IDUmib9SYH/WddBu2fqO+cx90LmqxgUGXiPNeH3WjAfOxP0taVBZodS
WW5EMX0a5cSJXRzJsuEAy+ScWbCHBhM7ZEX6aGIVpCjehX5b/aoTmlQ9MfvR4DrrquNtlWBwKakw
e9JmpJvG53gAj46NbAbqVhDrt8APv5le94NgoKk/798FDFN3kmn0W8giTz36YDBmWA1Di5jQmrBT
DLDoZQDpPzNU2DGuCbDSevU887OoXQx3AF02Ix0MJRZQ+rcgNO69CgJMHbd7uRa/S4F7zFpRxjMc
zkJrPJlqvDc8iKeGN/5MoR42Yr3zfNEO417HOnl4rizlJQiS16zlrhRB8q0WCrZhQOGIrLtUTjLb
KhSMX3T/DG7sRkjqr7gKT2lVYnQVNjh+gI+mV6naXh/0S5UfZZZN+r520TZSnG9tGbkWbUK2clc6
0sF35BvjI9xGKxGwNP6nmP4r4w5DL7alwn4wlWgJkjlGWGkBWFhU/gm4vy6sqiKUmigXQLWmG4BK
Qf7pA8eMrHtcBLvmZ4Kz7srLWkh0c/l5qrqq7ofQk3tpU721x/K+OMCHfmpP45YjoZPwKRwSlNnK
2mbij9TwQmpV5P++tdjV0mHoOGYWT4rPKZmT3am0V403/s7/rsdbKz1YvzHqoBi4pgVZWMcos8WF
CujPzUIfG8fO8I5eiJkpgODJ8DG8c3VPmcjez1Hir0yUCzn9j4Tor89XZqmqS1zbqTL9KcmhZ2bG
izSY9so3m97UhTc4l5+nljLovTFJkd7o/LHJHVvlIDz+KaGstlQsVe7n2nM9jaRWidhoqIfiLrWT
Q2NP9cx6tX62tHCSZwsKDx8/DAIoC+Ccg20NmI0Xed8cvD2eibb3c/zNeee6hnOpcCPP8oKSWHIy
FjSjl+oeobDtHr1zTS/Qodsx3B4Z4x/XP9BCXpgr0t0UhqCisVBKqu6uqIJvRmWtDK2l5PbnHP6v
sYX7OiknQxHe2q28yT+UG4yQPORa2glLSxKc8PBvMkFjLkFPW6zG5FJjVSYFyjEAvbxRNZ8JkO7P
jSH4t65RlhPvDKh/F++uv7s/L+nC4FZmgyKroRuFIq2XaQLcKgvrMwDdkE5vCpPYTG7UXnnJMu9B
tQx4W8xxclvgL9fji5A9y0V9aF3JgTqzEzOwcW72NIzh2+Cpv7wUCZIKXAG7pfaX2mF6EFvVypHd
wlhGnfvfrCa1YdHVUzvFhDayk3Ib7xDr7fqB7lQgxrv+V7xH3bDyli6PMH0u45ZUsYZ4iVpDCD2M
fDRlH5Ti6/UvcDl74Vf43ydxWaswJdAQFvUyQOVTY/6Sk8/r117ats47DwQ31eN0JAbxgzwmjxwn
bdM3aRtupnQvP63c5fIjGPIs38d1XotaMgqH6M14H882JZedtTVupW115iAeZfC/fQj0Nv99WWLa
+/IocrQQitqHVCZnPVk7PV96V/O2g6ISVWMMeYr2XT/1x9FRnoTbjrFE6fdmbWpUFt7VfOAaYxdT
6CoYSqAbd3FrvkSVdnKlvnzEypQqG06+j64Bu55WQRuUKa0ikyGzbAVnA/Kb13XO4BoRsnWqRTHF
mJLmCLXP8ZpT4CQJKM0lQ9oUndifSt0bdn6kgSUFnWQq0akTmoeg074repkA8KjepTq71fvgXs+E
IxyutUXh9OkvpJV5xKiRanaUKX0HPHr2C/t4TmTEMmRXVAJXgxW1HYp2OyS0iYF9UzHH1sth7bBm
6eazkKLUVOp5bE2tCpO4AtS5slF3zU5FL4pH+vVR/+dw7tIjTl/4r6lBK8KkS0XktfQTfFRZ9JH1
bHmqHAvD+h1k+bOSKTsO8460/T2XAV7vUmXD33uNFLB7WSi+e1r6gjO6iZ2H9DioOTW3CG5Sa5q2
hrMl/h14eYpV92ssrQMaS3Hn0pG4qSrFhEQKaTFJdVqj6x9aI740fvwidNqvJADUgTEhHNyqDyea
PsfVIzNH3yXipyLDZ7LQgsLfpzlXUr9yoccLOTj7avJ9gnI1rnpTS/5ZSNzXToRellcfiioauNsJ
Z8lsb4G/Oyuv8OIg0Y3Z3AMvtRe5JQsrHdBg9qvsXZud8/WLL+TsuSTFiwW9SXNGoFpA6hYqW5LW
mtQvx7A+l6R4DcXQSmMhNYFrlRi4JTAq31+ZbJauPj3QX+MKLiV0dEqejjXeZBNdVPzeU6m5/lYW
8o9uKP+9emyqQ2xYHP4rSXgXRdZhNMcX3eynatcuGQbA48O3sQal16v09vmBDBsvL3d6ET+avXiv
md7XmOQfYRzfdpFxk/blQZQDGybLs9DH50guHVVzcfDGwAvCPSVazOxvUsmk9AvPEyB9vRV1iQLi
sMsULGVlWTx4A4Z115/w8usz5r1DpZxzpBHRLNpUJroCELlQwWMpW0suC7uBP8vdvz5PgbHbGE+Q
ogiS3CRztIODePSO00wR2Wv9iIuz0XT7v26jCSiDVE3zHQ5fxGE73Sk7KHdY+qZfA1PSmp53aYX7
R4bz143yTGd7k1ewN15bG7GG42+xhNy7DuQNbjQJKlcicmmL8+fvf91qQCtR414YOGFc4Eqq6VQ4
KaaF9ehuiwxGZiqYz3WMK1bV5g0pqlhJNAvLRWPeUKTkWUvTSM2s26TttsmxWda0k66DJQyCh5pt
cB4riL2MwsFMu9h3evJmCC09JT4kdg/bHUl7uj4+l/ZF854jrcl6xfdZw0y8gXFX3vt2sv3R7LwP
XvZu7btOc92F2Umc5dasEVwENtzFynGd/BaZrFtlNAfW28pjTEuuSzeYTbJ6Uipen3MDZPnnVBxv
Cjg0ojU+6L65TZX8JTCKc496HnuwlR7qpbE6bzlKrAE+GDaHtNOlZ3E7niVAJMFB+BwhNURUYtbW
mdNbuvRwsxzcDV7W5RUriNBVt0mu3cDg3uoRPH1zM6Tyz5V3uHSbeTJWBBWpDcOyFQRQxol8HBLp
JlDNjyYVaK3LS50J3LBjVX8fm1Lad1RsQpjyHIgaaKEKrIZzHF3d7qGupJX67eXTMP1PDP0VpUKo
NLqI16mj58Euz7Ae6QpKxI/Qb1HrVLapBxtzrZqzdLPZi26wUFFM2SIwM86F+sSw3So5j7524xfG
bTGQFIwCCaacr+TvP5CfS592llglfK8jZqLA6UXWSKrgRtQADPwIi/LNCgNx2/vZ89BXD0mES7Di
PzaAW+VKqDd4zH2vC/1Jj9IPcaxvhsw6NlL5rFkIndwEiknf97tKSW+DRL0zMYXIkgC3+DEvQa7G
3raRK3pkDJHVed0c5Lh9SWt6QTPqsRvP0F7LSr9NDOsgyNSSGiwQce5C9ZphuKD02K+pFh4GavqK
kesuMEpMVkxjpQK9mJVmezi10o2mzSmp9nZ71vVN/ezt241y0E7edphmgbXQWjgcFGdbuFasIXCT
O5xYUA+oEKqNlYyPpl40gIXJ+nWqOk1SrmX+y2lKn3d1pUGuGqXCQUHttvu+YCcg53gyGP1mADVV
4evpVuMhFDGJIm9dj+vLuVef93oZFS5hUa2zM0gfdf21cX976pdmRSuXn2Ljf49gfd7lZZmCnlT1
ADwuqj9iQ9oLSfl+/ZcvXXqW1BNPFwSzMcCYSTmOM58SUOLrV76c6vR5/1bCAUFrYvzkqHrx6eVU
NcbuNTOlO69LX/Eu+Tciqj7v4xrCTsiwB6TAJ/+Ww4hGAWEnZ/7KU/w5DLj07hW+yV/JMetUV44m
aTVGJcCwRM0W9xMYzdgP+aba5W/G7/E3Kyd9kzxwXnjwD9df39KQmmWtUTJ6OcimRQPeQa5mcg44
bqPGPLf567/dYZYAZEHWVfxdWNeSaXqr/dXAqvbNdJcJ2uP1WyxIu3VrFvs4cJid0tI8JqBMlHof
wKpbslstrSd5SOww9XEblL6Llf4VQP0qlbUjYulPNerCh5t3eOFzhtt7QB4YdffZrds7YVCskxRm
rHI1+SaFArCpdVPERwXX0cyS3nGCHDhQLPM7TcsPGFs81BwBbsIqncxjhifFMjZyAphdLMbEMfQE
G4RBC7H4gp0VdybEsDE7FEEHCzxrH3s2t3Xrp1t8p7fViONqELQ3sZXvI4qhFqV037C2UPbhnKoZ
dcw7HBZxJgpuDKN4yfQRs6DYO2M+U2pPZo8wGGoehnpRkdOBrzw0OAkmCdwaPcQpBt8P15ff01yb
JqXvg5GcEp8+4FGqN26mgSHWg51GT3QPikbztBNd4o4rwNXE5Ro/31DbKXr9JPvKQR+8nzgzfK9G
f19ZcbUpI95X07aOIdJVjjL5bOSt06DU3HSFqmBRrN9Krvfox82d1RnfsBV8KVyYQ95wFCvBhBhV
7+OmuPEK69DDycf0/Xcz+gdNEO/jpvvWiSMt2vRgRjjPdIySMjePidi80n2K0VP8i1LxAQuFkya/
48dpJ/gm0g527FPk1pmBLsxiSykXZ6OlU8hKaYWdhMkN8mwFD15MwLNYcfB5s8fqhw5QuK0PCv1d
uVzAd+9zDGzUPSaAL6ol2ZkV3smZ+BpGyvP1MFhIsvO+Mqj3bWp6GWfXlKpH/SPQVia7y1tf3Zwl
p6LFGVdsWpwivOG9DcKdEvgPVOdXctBCKVE3Z0kowkWFJUiOIiVP3s0c4Dtu0ketDI8mzvOYN221
Qjxo0pfZ+nZrWfu2exVoCRDa4oD36q7UKWKIwUrV9o929VJIzzKWLqV5Z+DP5PSJdhhM49UF0o+d
mWmbaegf6R7YGwnuI3irJnIIEQkH6WoUofihF4g15U2o0CTQb/I8GjjcqNprE4UfnZsgQMH+BpzS
RxcN+zwLbwT4+g1twJWMuHu0LG2De/U+GbUzJbWvsvRZquKPimEWlBTsNFysMwd12JR4HNgj3jih
xjDOrORgWME9+IcnOVdfxaFaGVIL04M5S6y9Pqg6lnR8mbJ/1bxzp54DOLYyzkj/NGbnHXIasvKh
d1s0fa1rC5XwU7bElVrOwm+ft8JJYSti8jFh6XVM1kgDcv3TUpMTzRPbf/rx5rQU/WvSToVxkNS0
n9ZjHqQKce9Vax05SyE3LXf+urTVSaPgGqg3cBvauA3Nyf/D2XXsRq5r2y8ioESFqULlcjm77QnR
brcligpUDl//ljzy1bFKDz05wDEaKgVyc4cVuOaS/PP6jS8UvOacVQu/LEDMHUB+jG0Jvajc5btx
B/u9s3U3flb7diuf1kRxvqY1P22n6RG/PYpi4xhm4DHsoqIAlrKIJpM+uM4OSX6GtUZQVcyHgsYe
ZDywFcfIraRyL6uqBsYz+ujK8uhYqHQaPoig021yMCmK5wQCvvBLvu17bWW9LITPeQOu6yUpmjoH
xDzSXHCcSmGsrJOl/OSrGfftFUR6Ixu4iEfQDEn/Uq79Vvv0LxDtR2cSDbHN9K5pkLhw67khYIV2
o7NWFS39tDWLrQ6ySlKpABlAdYTAxDY6aX38XInwCS6azyP2nktSm21KBtIdHH1h1X5/fZEtvM85
p09RI6MLO7jdOgrq4fit11Zixpfs/A8ryppFpdTUK07sXuwq4I0CWKEcuG0Dztji1BOXrOpeihBm
840eoTQmR5iL/ImasIB7ZJWjr056L2HaPeQL35K0OPaKcU9ZpbqmmZ1NNa+Dlug3GmhpG6MxL6WB
7rJlc+421fiEtjVcBfs7ztIPpqNjwVukJ1Crg3EBYIYUuEds3I2kbQYLKeuURLrnqMgBm1gfARuL
wg0zYDcexdFb1VXICAdQypzmTqnYhsNkpRrpEyXlPgvtR+SqJw63sVyy17auXyw66n5vVC95Qs6q
7rgwSJlsg7ExuML/9J3zb59uzmNMrMoymxizY46KwIbLkdOvnPULi2JOY7QmdXLoLohd6eg4L6G0
0q6N577wJj8si7nZA4QCQ0NKQA6qIT3EVfnR6I7mFrLBf9r4VCvaCId3ATBhQnMPqla/kozn236E
vKw15PtM6qdBq/etM97lirp3UuiPF8nkvgf7qrCz9nlV/lFo+wJX1HEyUkOGN2zq2PCv75iFE2tO
tLJrogpjGgEg73VL5Z1Wt1HWbdTC+bcQN/eIsBWlqQWBNQEc6bYwGT9EY725fu8LDbe5RUSUlomT
Z7CdT6rsOMKlj1C0wXQT/oCkIfs+IZ2PGc82bJwquP6TS69rlpbCG6unGNxHu1DVPItnXjnCiTp6
GoqX6z+wtFhnsVNQ0RlqBY1tKN5h7Oy1yho8ZuF4N2cpZt/CY7xLBQw1pHhGRn3KsuhQV+VKhFy6
/CxARhYbDVAFwSqIRmuXOs5Nqhmwc191NFh4M3O6DCxttE4WOCtZ+gnYtpu0K23UhfmUOefFRCJS
0dKh6LOA6ZmaHRi2mQNv4uSQcXJKJfNqq9lrg3Zjx/DptCFFV4fmSqGz9FizrAs03xBVNlLG3sZc
WrDTqKxa0Sx8Ezqt4m85gOxVEMIlBILB9zIOKeQGmjjAwD76NF1I9EIGIt+xv0PoXl+7Sz83/f3b
z3VVMcYFwJI7DbPkGn71XKoozNdIBAuTL3NOlbFqRqGYm8PCowScDBNL3Q8D675WPbDeXchbgfcc
H9j9GsBl6Xlmmx397HooNBBlFDa8SLAFambcUtGvpGhLX3621XNNrbO2x+XBzr6U6vAI47zX619i
Wjw/HEtzSkyM5k8IW2NMXI37tC/BkJTuQJINLK0Na+U3FtrsJp3teNmXANsj5drRh9ZHEN5EPsxO
AP6FOh2EDddGrQtfYc6RcYo04VDphjafciL6JlaCfFjJOZYuPSumCB8Gw4YA8M4UB8N46IcLU96v
f4GlS8+2tZoOcO3DzGTHHAi8tcSVA0A7WEPXL+/8/IHntg9VxxOzKoATFuprmZ2HMPHgF4euqluB
PphlAY0/rv/SUjY/p9uq7QhzzKks7LwuKO6zjdiKEyS/LusimUsva9oh3wJHhKBhDnqJLApuCMlo
7XUiD7BG81ceYWE7zF0feocpjYOSfNfZ5kn0yobm0MZhuQaP6L646EMBHCitvSSpz70NtTe0I2vP
DpVHPdI2ZOCBBhmJxmhOeqs+Xb+ppWee7f6Kc7DWCkwLU1TEGmhR4JVmnbm2OafL/BAB5iykfHSy
mHKcaRMQQvejDXsct2Wgejr0TczKvf4QC+nQnILEHcuJQGqCLOPwYIR/RxhLjtZt0q4SMqad+MNj
zGlITPZNNiCH+3IB0/0Yiw+U0q5zp+Z06MPzvff6IN9kZ6OBb/EhWdMGX9hgc4KSHssIonDoIOTG
cDRVdVOAJ98NsFUd8k2q5j5Oh6M+8JUseWGFzqHLSTQJNqaYJuT645D2ENqwdy2FgCYMttu183mp
BfMfekubiXGYhBvhYX4Ij5MWLWQpXOfOhnjv/0f1duFo+0JsfdvQwBjXRNOw4fRS21ox09yRWCuR
denas2BRSSN1Rh1fBvzH34khb1ParyznpY8+O/BTFtHQMbDaOHykuw3lTwX5ZPbZFqdIPohmDW+5
sG3mPBYR8spgHbq9k09xHFsbxy73JPqlrHF8F4LLnLVClbrhlQ48J6Y0KKTlSYcRrNat2P4tkC7N
OUtliB1dV+iAy/u9D9dreMgfGOaG/ITK0aPILJM70I/WAGQLTzMnrXAUyEWjWTimtejc16o/tuze
SqsVkMhS/j+nq1DdtOKsg0j7eMEsdwd6B3jqrvZQQ8IMs6e1YLmwcOeclUYoLKMGNkUGL+06e9ba
f0sk5+wURzU73k73X4mXET7KtrVmZ7d0y9MX+baPu9qIuRpikBpmn2V/b5jb6+fG0hed7WHHLCjh
EnfcRv2OssRtDAByVwEgS5ef7WMBcUN9nKp08Brpr0nAj/kYjxiu7ZJDdgNlRT/zxtt/e5bpBP72
jgwu496BQ++O1/FeOtoWsshvart2MnxxZn44Ar963N+unw08EkoL/rks9Du9t0KfUNUD3u8+M0fi
xgUkeFtEK17rD3WWbQc4q23S2LzpxyoPJKkleJ8t21mG/Oy4clZae9eVInV1TXtvcwbLc5FtYLex
ppmw9PZndQEYiFA0sqCtTutij+n7VinOlOyvv+2FhGDObEjVqIBVM3KmrOSPHL7iGIJ5ocMeBIcF
taHSU6uG/7ixvlLib69ei+O+H1TINMaqBiGwoiuh07tm3fZF9Pjhw84hpMD+pTqNYZxY+12g+slG
+1T9ysu32tOkc1z5zYn9Sl/LO+mRPVlJNJaC3Rw+ytMIrHEo6u3Mt/7LMC4M9BBiE8amuIT+msD+
QuD4DzC0b8H7mNJPArxBOzmhOwVAZdfXwIJmhjkHhKJVCQ8aHVtC1eKjKOFmbUd+luevDGZpsMLe
pkikORuhlzDmZyNizJW0C3JJStASqlszVjz0taH074RHITCLun5jC4tzrlffQrBYES1mLpLAU8Dk
7UtZwKt8yA5KQ0dfj7MNr9rg+o8tJBFzAKlDaKiY0TRPg4xQDRk8O7/I6raGp/z1H1iq/JRZlFaH
RNNK60u9sAtG3/QmIdRJdbs+N7uV31haKLNQnQ0tcawRXcmGugo6VD5x6bHdcdgZeqbuMbcGu/If
WwlzFfk8chKI4E/jNoBjNM49VkloWP2bl6ipzDqsLYX145hBL7GxtTNaLltATfyV9zS9jx+CxRxq
WPIsSiBrEKEKb+HsPPlVQNR5Z7hY/JtsG610cX9eVHQOMSwHcGoteJ/Dp6bzHCSQVZprPlxmYA/o
DGvAtoX5LJ2jCqteYbxIIVrZZDcQFOjaJz3xOszVnie7zGIrvK7e2uZOHff4L7Ow6sZAc9eRmz+f
UXSOOxRROLTlJG2pF4WfO6e65EGyBjBYGBbSuY68JIldRRqoikPMBh8SxXuWMu4KW29dNSIw5IaU
HrhPYM0Nas83Iu82pMbEskAPOIvjT10S9BwM0bsWJB08O1cBCMo3nQJJJbvHPy7Vo2XGd9yqvdQY
Lym6lH6nZoADjPKvVWvUM/qodEWYPxmd9TQkyVGPc9DidRa00YAJHpNHbgEwrKYQK0ygAg1+DDvl
WQ5QVAKHxB46SqUsf8sY3YKxdrbMGu7aDHIRqprf11S+kDSpA11R8sDIu49Wms62ttljUidvQJ9B
e7hJrH04QH8MYRZFbFxBbVOl2nhKW0C3UpmvqSksFCSwgPvfHCzlg2KZAF7sdNWdUHA4TuVFbLsG
gh9u9q5v8RV8ACboq/64siF/rtjpf8hHsIfr+w7I1QhT2mAI+n124XfMp3i/XnyjepMtXffi7PuV
PHPh5KbzsXqm2QBmjCUMVpAvAI0A5UWXoP8BZbKz87rGL1kYadL5DL0Hh6bmTgKX1y3sAm7BOTx0
wkX5q2/oO901Zzr9LAQ4Ho1NdqiEV3vOQX9KN2z0OdDVD2TlFf98mtL5yJ1gI1hjCjNLGSqBWXiD
IG4C/m1p+ybxyvj9+pdc+JDzwTPwUjFYppFAqqK7NStQ62wSvfLNBKoCbLX38nMAp/MpdF+MRStS
gik0vl4LE6gA6Bd8PRP/D32v/4f689IvTQ/6LWulNvAroe2InXYX3gPdu5368uSc7qdNsH6YLnye
OQpaxacZ9QHZgVnHWxZ2Z5NQv06so020STy+AvNIWTM1WIrXsw1OWyjPEjKAAcny29wgr6QKN026
5ma5dPlZFmL0FHKtcM1EwI5cCHVCAhEiI9mq4djS9bX//SR5RWhhSFwzO+WBua0fESLgYZAc4+fG
1+EIXa5in5ZO8FkSAoemSAuRHu8MCK1l2n3SJC6qJteiL9f3y/TK/5uJ0Dnw2THD3iiHhO9y5SxH
IKaatT2ycOtzXLNOumy0KMr2JPsFJ5ZjD7JKKF1Y6G2v3/oCa4/O0XNj3UpCS8wywpv0Rm4wD92Y
v5A/eWsZ5sLLsWd7D2AE3RGwQdmBBr5lSQHpqnalTbV06emtfdvWPUdNPZoV4nL8EdnHga908xbW
5tyAIs57MTBVgGQ6BAXZkdrwDIsH19/40k1Pf/9202lWQVfDhGb/RAiDhtaRcLpy6aX7nu1Z0bWR
zmvs2bH5lXQAUUevYTL61+97aSnONiyXNtVSyC9DV7Q7A+MKdL3uUt0CyJ2u/MTSq5ltVKxFYG4n
OwOKXCluPg2xUuIv3fus/2LrBsuafKLbIoGuHsxW9cv4GUX4Sl24cONz/KwRlyIvKyC1NIiN9xBF
dO6uv/TFDGc6ar6tFluLlahVMTQt/SH4EjvYj/cJTOw0H+5Ya33YxZ+ZbVIJEIeJg35qvMDDHt5/
sd/vwu3kwwMPy5XPu7A855z9MqFaCM82rCAHqXD9oMOX08hWyualTzD96LcXZQnZV60N8B93xlPU
aUeFrrWllt7OHBGmhq2wmYB2j/lGHbjf6Md0O24B1aQHCKCsCoQuvJ85LowmwijzAhxQDUQjyK05
l6LbXF9HS5ee3tq3tzPkhi4riCftrPRt7JirGKcSKh3XL76AQqHmLO4MhdnJaLKz1+7GjVP69nYy
W7QCLQzCFA2L4suNLlzJThd6XdScRaLMLmnTKDqIEJtsT/3i2Hkh0DtoFGJoDdPSvfFAIq/+rblR
sJZ5L66BWWwCWrSE7AmoQNmJ/DH+Fh7zQTXw04/m9v+RqE4B6YdMYq6u3DdsrPtQTaFH/AhFaNUI
6vJg6n6VwQah21kt86P66fpn+3m0R+fosTIzIbTa4YkmQ5/qzLfpXoehz79x2iDS/79LTo0bnelU
SXe9KfYxpdssLG5AtN/wvg6uP8FCWJ8LK3ctcwRk/gEUyy5mtFerys3US9X9uX75pW8+B4u1Rd1z
mznxzjg3ARo/2/qo3qQnNQCu0s9XlGYXAtd/9JRVajkEnN9dX20V+5Jrv6/f/dJ1Z1s+03VHFQS7
pBiGR2eQ+yxSVzb8QjSZyyXD6LQa+xiBqu+yY2iBDdQl97Vcw8cu9S7obINDyaauRihWgxcxeZ2n
sNB70zq33JWhO2y0U7RD68KrDZ+tycksxZQ5PIwlhpFYBjS6lQM7oC2vwYbSgsLoQQUho/kV3qpA
cBFQAzOXrCopfgl1/bDd53ixxsk6onWA6xLoRY5eAwOTDVr1cFgkvVsH0a7e1uf2WY0QRJtHxFI0
64P1kcQC35XOgWQxCFCDFhZIdLnxXpLmEZ4Wj6HK/V4pXjXLPjNa5T4rLLDrdAickoBKATa7ZpzV
gl6SWO1cMc1uOy0aQYMn4SeR5goDbGGVzSWYNR2OENQGBIqR+C4iooUkvwi9uFwTe1nYIcYs6SkH
JYF2LZ6eOumZ5PZjmTYrM7mle58i1rfzFuInad61uHdCRo9Ff7PScp1kzY9r8btNP/vt8mDDkYIU
WDfqw4Q3wLhvB+nXJvjSZ/XBiix2lZ/djGe+MUN3bYK1AG+kc/sHLpwGZHQ8VbtR4TcKrUy5w0zC
7QOI5RzWpWSWPswsn4DID4Y4loLHc55i6J/paA1fD4qLjzALLVVtJ2qkIZ+u0KCMPGRyngU1nMZH
bYCRwVoIm5bQDxt7jjXrrdRKDdrjCYCTsVNoo9qnxMjdLKlgPxpurz/NQr9pjjWrtIi1DnyaIIZU
YJyYx3sRRmeRUU9m0a2MxNTyXvmthbN2DjvLKt2SvEAZX8DkCMmQL6dWstn7avd+/WkW9swcX4Ye
vFM6rYlBy2B4ETeDlv6Ctc7D9asvrKk5nGxQNNqVHRAzfUUuWRPdZM6wchwuXXq22RktSyOsmmRX
mn8j/XXs/q2kmUPGSMg0Q6p1sgPzFQgHDDDSlZnW0h1Pf/8WP+JGQrWLoFOfjcLTZempayPYpQ02
l0AmYzHY2lQrcXU71QEdhNjfLc+6S1Nv/M2OYrNGaVwqO+aYsbjtqZ2SKkGakN9wuOz1UKasEfmg
qrYvD5bwSwSltep16Z3NCoABBjUiljZmDcXj4Nyn4t+aTXPkGI9rHd5jVOzgUvsu4ZvltPppZI5/
fd0vDS/mUDFRCYs3GZpkKYqHQo22SVNtW4TBjVqK164EjRlS22x0VG9U+jfpjC+iZdAhpNFvrsrK
tdXx1jBQ7MTmDuPio3CgBJVB3cZSYKcWg2BPy97XIE9pwmYRNOih9FLAi4PrD7AQSudQNAzcMi3R
CZSRKHsZTHGfsvKQQodOgEUZFuPz9Z9ZQILSORaNF9bIYCsvduHvpvCmApZg4F6d4PrEXCjyrKqc
Lojy0jk4zYpomQp7yjts8xgqIVQgndby82b4hJvnb5g77oykBptDbX4P6vAAnO3vQkVn31Lg2cYZ
akHWZi9oDT3lRM0maMfGCCH1HHfbdEwTQGWtG1KWe7NpfvNCXxMbXzgCvp7nW9QAdL+yx4GJXde/
GdoZyYCrt3BRW/kCXx3hHw7NuRpzB9yYYMSAA4KjPthxUm5J2V2kiXOTxMUW51kK/Y4Qgi/xe1X0
ULeG117P6he0lZjLbWtTaNEfbSx9mmi2jzHsewn5VN+ws8Zr6+jYmRDnYLG4t5rspOvqH9YkF10p
NJexYfQiCGG6MQElsrbbzh8iHapqjurneXQSigVlC3O4B45ra9qYxsf9UatjCmC8+DRZSmH9pmDy
B5OVEH0or+0Kf7DIs8UwWjYdfjvpebgF9M0gisE6Px713ZD3R6PkdzB9vB+q8IPUyW0ZW17e/M7Q
TKz6/hdmwzXURMNzpSWXFn3LIdQh72o1btyNG5OI4whBxH1el++U8o9MsNbjavkeTT51sUAPjOCC
dhKeWWqAbZjQS+Y4f0Je/o1LBVqNAyRJ04bc25W2kmNpX3XgDx/ya4t9WygytYqaqwayn7qDELjD
bgXYuIlU4CloPThKpLhtAUKUDPOXzDTgM2HuxmGEq2JdbQxI/EAvK7+NIyo9CH9gIM/yA9qgLs/q
Xwbcx70q85yzE+u+2UU3taFsic43mto+w0Ig8jKIDLrA4OunsHKqLTEDyl5VOE3qKhJyHhQRysix
rdwQLpkkNB7jCvhyouCqxihBddOl5Y9NKn2TDa/ISqDXZr1laeWpGNcXg+mPZstdo+aJr5gUMAlF
eR0KSGGkUlUgAdZ8GJ0O2/duT8CmH4fOs2RauZRbByfNL7yDXmXJxkOvmMdRlK8ikZGbaSBQN0jZ
TeWtM80THbU7JZTjQSoig+9m2LmVA1pske/ssn5T4a9Z5qYnU4CPJmt2cGUvmZoc0jF5QtR4obTV
g7QbHrmdB8xGfWC2UttTWUNfLmxNLPca+Av+23GKN5nwcG+phzAl7ankQKfbOmu8fDCe4NjYwnOE
ah+ODGWAiaN+6qwkBW7LOCIOx5vMlK/9AAhllW70Nt2VzO4Cu5GXJraDjMjnTE0voUKLXWtqkE2S
oA+GCB62bZzUFP4biUihFQa5tUE5mEb73rcp0KllNEl+0E89S9s/OlNRd9IOzb4wFR4zJ72dKoPR
hgKZFW2Anzt0CkrPqkLfHCwokQK6YUZ4VquWD7ld7B0N9XzVNi9FWT9R1bICYHh2kc0rn41Q3hnR
MzSl9Vh0ctN09KITwD8Ly3lQbcjNQAQVI2qovLHe8FQ0/AGqKI7xKD4jyRAieuInwHVqg3E0MNgE
eJRCb91iuzwqnyJW2a4xwJ45r955WW15Yt9xRIuyTfadU/Yu4xlsiI33BMQRPU/g3N1CyUdEuWtT
foE2yZOWhToiUfpoy46D6xFBuE3Yvt7okNIY30hT3GlVc4yN4uTY7DJNI3F4v1GTBZlqnWStPelp
+SyNMTDICKUSCEoftNL51bTaTREqG9bxPSYNm6jJg6jF0BeqVAB38jQwbEw1qKAdtBLVvaaAm2+J
pgEUQGwapehcOYYHhcS3NdNSVxIEp7LAh0YQvuOcQ1sFkskl6+761hhdOxVo6xRG4fJBPUmN/amL
trupO/irW/Kj7AsL8ZLcV1CQ1gvzkToMqMZGNCv9NnVK2P4bnYw57GC0HVrZIs93li1h7eIA6+k4
MQJr+xgj9nhmSHs/M1G4j0aibDWs1rxYs9lcKHLmNgCihwbFqILMHOKdJsYOnxcBY2UeunRAz4rb
MRLYxgJIYCUkN3poq64l2F6Dfr9LqjWO5tITzPLgOsIRY1oAqrMSTuAjcZ4bWWgAPFkrxclCVTtX
gddzZchzcwLcSen24hHL1w3hM9GHPofQNcyKN9dTvoXMcg6cpmEIbQx7BIKi/B2Pt5J4apMGtYMw
oT9d/4mFl/XVbvx+EpZK3KQZADt1ewQIV/BTr6/c/VJ3+kvH6du1NaNvJbwxMHQsId6cODpUdrkW
gITqV0n3pzKL4+jEQa3BUkgqf2xD+4yhzrZS9C4VenNng1Gph05NsdigGYMOlPWiHqNNjf4szqPQ
y7w1yvHiD03v9ttzZnqZjzC0FLvBG+AYXrk14j+aXOk+C+reDf01Us3PAxGUNP/7QwQ+oJYSQbGM
Kt1egVlDJO2gSrIDHf5AMhX20GgNj9Wa5ddCQfn1vN+eSyHaCNk3HeVrFgYmhwpxu9YYWmpnf62Z
b9eOWhFz1mGoUAE/rDzLDav97MHxmg0Ooo15VHx0s2HH5WZPLLi+1JcQrF/x9ttvinjI0SVy0p0s
6UmJuOEyDePSPBueuljdqg7crKkzUL/N/VF03Nfhw+23nIBuH8LkACIDrTl8CGFa7gD58kKTDxRA
aN+p1bd0hOjW9Rtd2pMzMACzndwSOaZGVXHLtZcy83ny6/qlFz7pnEmglqrGYqi+7lLtwKMP8o8A
ozl3IB4zs5BFgVMj/EzpTtFWOkxLMWROG4hzgfxRx3FkvimRV0KGnO3jF0t64nFixaorQM2l9zId
WN+WhjJWpe10eC/JuBmyp3CN1L9AGKFzxD/Lpk7rdOEhH722pRSW4tmLmmA9JW35VCB1swsLqr3N
r4yrCSx+ZQHvdcuLLfVYCmTMdnknQmUrjOYiSOobUYOOGPTLry+Ir17Uf5MNOicM9DGGlLwek11V
y5cilzDSHlIvaaEyGTLDdkPZbAqS30Bs6r4XylaWJHN51B0GS2S+wthz3edxQB15M3LtUHfpNqxi
ZFn4CwzixrNZgQAIYcpDmtCz1dofWl7cEcc+Oyp7skmM3DJL33kTQYZVWXmqhR2kzPrzHML+naMD
W6zQoxw+YNniyjz0r7+yr/Prp1c2y2I6DZaDEkpdO/OpO7R+DLxtdulfptlr9hndwFfAz/BU3iqK
eGHoPicpgDprORS9B4w1ckDg8Ib3xT47/D+OsOnWf3qkWcgBWZMBbKRloCpYrv05PEWAOop9/8ze
w9Vp4s+bzJgTFYhtlUCuV+mOj/HfaFAgMj2U/9SkNObshDApMI8VYNaEmXXKdOdhNOSh5uXqROvn
XAx2U/8bIThAKXWYQDXKfhMwlthrHowcH9iewWP4MT3l+/DV3kUHa7/GUTRMa6EQmHMSkghVG6VA
ILWYzpjobCq52h9zpbxR8v6kDrDP1sc7M9H3zpghdBgHzhLfgBxkwsQvZqUDyvISXAlsRb2SkFBg
+8JwtmqrBklY3WodkO+mcYlGdGloj5A0lLfmKNAaQKs3kvIy5hCrVuyYuXlNNiiMQtfiaDiWCkDd
Eaz8YnrsI3tb6RCFd5CjQst1aypk6iXQR9i93aiyeRhgUOvJenjoAc1DHwGW3110rsv2EmryttOy
G82Ug0tQZrulCWy6o4W+XlU3Td8cnLjcpSw+1sL6Q3twTnQtvONjfylCdqsKFaGGNRsH+meqXiiu
iDLuIpSeDZveUgkuQdwPxOuSYafmMBQbwvpeQR/tWBrj1mnGDRyCXniY7zRHvlWteTYzww/NvPKL
Hkq0Uit9AsskVzPil8SKVL8QmnBbzdwDfOwLq9ikXZ3CIC35SCNOPRHbFmyGUKEZdf03rey3ktDX
biCF3xXFmbfRW14VD7Ww0d6G4WInG9A/O7eo4XBKMcSOQz2oOApXbo4+XN2pF6rVvcPNg7Cz0CV2
pKEpNv5SmBg2DovPgnXO1Agpg1aiNKAh8StWAkGsG4dOMzWPD/V7isfybMR2vOXqd153v2SuHHvb
vvCUVp6WQ7hOdk7qDbExoDseQUxVM01vcMimTpQ3CpCMRyBbixbLJjJUyE/XMLQxtP6uouKjLYwL
hMKOdZ6+hqkmfcuA/VrPzdCPkujYQ5oDxLSNLJzUl7GVoYXFHzoRRa7WF7d1VD3pZjq6uUFvSxm/
JWZ0lHAs7c1R8aqivm1tyBh3Rt9Aoz99NEIb/9YUjxwMxbMOQtpTpCV/ykH80loQG/LWcGO9yAOa
j499gnYFAfgxULXqvrRhVgtZ+weNqw+8NLehrX0WtfXY5M6Rh9ZTU6IVwkogLFjXvOUtOhzcqWB8
F1lHmBkBXEp3AivQhq1EriVbmYN9ExcayJ9GvRV99mTEAt4QWQJDV3QtW2WE6Uz6WxDyifT9NXLY
e16OFLZaxt6kVH9CA/amTMut2aZPFRimbmrBGbMTOFVYc08wbPbAdzhAduhmrGsU5azgfh6Z3qhn
xDcw0vAi2wAprizfBVbyBoPDE/SMRQAwo1erYcASsqmy+nUkgGbTir3KAmozoN+4o6AbSZzOTTLl
pqjH0GtLibKiwzMx8hnrZqAb2h7aBCbGK3BFgKUH9gM7wljnRAS/ZaZeep1JwYGqxANIvcQXKOkT
szG8jlc5zE4S6Zl91p1DlQVcpcRNneKxluFGrZWtPumCKPzAmK54NRkesTnOFiHbmPSoewvd8lQR
3VaO/ZG1+s1g9zs9C3+rgpnoToTnLpVPhaMdhzKFq1xlvQGLvi1D0ABUat/Cewcrpq8jtw6jiyHT
FyhfB4yOQVRo94JZ93GsXYDSRl8uYb4sTCT1ceZa7fAGwdZtJ9mjbIoHOTkVGUUOLxwxVNCcxlg+
qmHPIiGLWurstS+pD6jMvjF50Nlg6nZdF0yyU6SxzzHvBaRLs84Dg85zqv4lGaFA7Ux6NmHzEiXq
kSQZmEeyBHq+i+ifnnJlo8XpxbHM96Hj1B/r7tgk7Q1v6StJSlCVIK6LWYBRhZ5uqZ/c6vYNkkeX
RMDDoNgGx4x2rsWMz36Ul7YufLVu4CuMni8ruxuzztITXDyYl8aK3znixgyBkBhgDkFqrIsStwz1
KUSRxITkRQtgcvdoOlqAMcAbRL/fcw2jU1O7GZLxsdRsb5TsaDUAXYTRg3RyL4y03aAKBIG4fc9h
G9bZcBPF1vcUrYNmOUososPcI0ZAx4xXc0w/cqJnRPmAJ/FHU9CgwDrBaFDZlNiz0HXdYuznq5CQ
qeCTU6rxZhAfWVR5fWwCdVh0vprGnhaRU5tld3Zr/BkmU+lWaWCIrcOfznwyLa1wSdifYgNSpjb/
UxRJENbGfWw570r2nIObJzR6k7SNR5t2bw0MVmijBy32PRiCfoegJlWCplwCtTnFEoFajC7DqGTS
CN9i/XplSr20Mx5KpPSXVIBQalqBHv+FX3vhMtlJjzXdH2kOt12MBC5TTryfQlIy/B9HV7ZcKa4E
v0gRgIQQr6xn9+62/ULY7mn2VRJIfP3Ncx+nY2baBlGqyszKjHein4DSJyNWpaSsUQH9MWq7IUP0
edwiJS9qdgeSBuwFdcG99AbpVCG4p54iOE5imbrIHYfoxAlUhmCR55nwPGz1yZL6t6BbUqjCiQx3
TyPyM3e3ehRU52uIl0xa+ho0IpOFF3davDDKT/t893ggCwjy8eQSXCjIDtwiL3B25LIzni4KbqZD
ha02FdTxJvBB496n0GHkJfWh0N7L/jBrHIU9hOM5O1BDHrGQmoygQKzokmUyv+EcJqI2gNFuu5AR
M/8Fvn4q5BXLl5nCfCrdIVp83DRu+aUQ/0I4eXRmemNe+OiR7QsQ+2s/I5YKO9T+tCVAToH3Dzmp
7EETBgcAL12IVyeyV29ErfEe7Ieh7HI6AHWUQXXd+fKuwLfttGFoH+Yv2VRPncWY47M522EnaAMP
//n0p0bRQj2fU0L101p4x36Y8BuBP1NOeGdaLtwN68jrwGcEAiY3w1/ttv+NWl4qj4CUmKJ6Zxfh
VR+Twtmvpi4x7XYcWZMvEN6Iycu2cf11HXINHLBMOgiRG24fFNipoIe7OHqeXE3+oabqvA/OD10q
PEvKXybqf9drAF86r4pbhuiAQPfvXkGQBDGqX7dSD6LrnkMA/u1ay9g3Ep6CEjvbDWnSUYc3ZybZ
3NRfxPATPBP/jR3fQJ+6n36Fl628EG65ReQGXd5aBzxhiYXUOxpvFmyTobEae/s4+G0WduyjQlbQ
Ku1r44NmChSJ1o481d6aKK8GJwHtviMP/jAMSaGri3Rgd165CJ0JB8D8RP+Sdjk7lclgR5TavQ6j
adVn0K/FYatW8QlCokWwwIhwezBUEFPM/SOhePKILM9NONwMrsIpaF/q0UJdNm8HudGLj3SWCBTD
IxaU8g4u02nvyQP8+eGi64O8Win8QbmZixyhJgy+rcaFUYFbvY7D2oNWas8N8teTdeDLZfP5V1Eo
sH+l/1Ou7LSQzUum0PHv/WY5HIYmCqtl+TNuW66o+cdU+WN3NqQEWXAHx9LtpMgmE+PpR9mwPPDc
qFqCS6X5azMi8Ya39l0V/WHroJzaCIIIar4mCO28Mj4Gb+tOyNn2k/6HP56ie/VrdY9QVfT7c1Al
M7KIm2V7JXDO7qy5SuvFrZKHfdeHrp0Q0qlSYYfz2gfladjcKuNK+SkkgLFX2Be9ll/YuYAurK3/
sKLwMvwYKDPjPYve1SiIZkhMWP0HByyRhAX28onDdVSzlh9U15sYB/JAxAaWBK2412a4bN9basd4
qdDJdsEFI/R/w+7APd/NprrHhLJ76WqbE6X3IK/wlzfitPT82HoC2SacPg3EufHGZ1FY4n6Dj+yF
t979qUajrwfkEzcfdckSHOprJcvfmbopDJdhWa2uA3X/qL67VlZnVQDGFhRcEwu2vHDTZij7h2LV
TcRVwNKOzSc4HHyHslFpP1H3Ry545V6ll5QOLthreS1t9zrq4q8NKnjeo3vsVJkKd8SI5T3Lyk9b
S3PZeadh7P8rqLfjZ4ap9LruyQ6TZCfYb4PanwXGNVnzr5HJ2xIOFOMGMwh4Hmhs9uEMb6sUCU+x
MfrgLrhx3GE9lMUOr6Op+9nW8CiofKiJTTdTscS1+5QWcr61fRnG3Jv7WOrh1WPYDuvZD5nw9LGb
fnIKYw7cQawW7bbt/jyQx+kjO7EY39aqdlJqvClDtQa7oYc5gRbr1TrOmrXbGO9980qc+qm+LycV
Amz+3sk90n2ps22BkaeBlS/ea8qcEhqdvXjYy+1jKesHGpRrqs32WqzBkKN+XPZ52D5Vyx6RU9Cd
h1ojLdbwJSrVdE80GPeDp3bMNnUFZkLAXtDnie2RpBHWcwTBXNyPmLjgCuJm2+DSeN3tk2Lm2gbB
CqMIwIbQ9He4JOEe2Br04WKL4OANDxGJxmAsOczaBkQ2gLpMN2dNFro9loMQj0g+exv+P8eJr24h
9bsDhDOdA3KS85yVBBrJmcDKju9/0a69bjJos2VHAHHZv2x9nVcDGHwYuR6Naf+17fxgV7Q3yNrS
IryWFQhhPuHJTTs043BqYmrJbdleWlYkeOrngaojBKY5yHUoTNzHES55pQN9GisQ+Oizl8lWZ1Ri
72ExKP9+gNESubZjiKcSQOvKYUFdN6cKiHRI6rh3EWmoREVSaMjHqKiKd4SlnGjVTiepPUh86tBk
xbj9rHud0rCL4T/+CwqZIAMUE6XQ8LmBRmKaxktJg8wj9UtFxBPZvbzHX1yMyICi7IKw55wW7FCV
MGnE7PKnmPQ3ilp9lE7lP2F8ra4e1tRP7rbxZ4CEidNBo+kKqxBVBkUwgxF6b3nkrFoki0H2OJQB
aoHU3GwsbcbiAQ4qB8vCy8T9f/BrOlT4/iYN45jWZKQRv8ivfarVeoTX2b9w8cIUjm1Z3fVP+zY+
1YaU1035kKaMI9BKzHhbH4o9tlI/FKKEXHRuBaZWFiL2xf/rbj1LPGYPNcjshHXeOex6keuV01zX
bXAwpoIpDTUve2Ovk2lTMOPPpJZ3i0pFD4uCl4io6mPvOilcm4PXKQSH0IRGp2LDyCR2dVSWf7N9
lzFhEEDopkt7UT3UVpzbRiNXXO0yqrshb2FaPRfjcS9Vvu/Vg2Hd77bo933bjpbVfzuIC22Lib+k
MIKY0JdM7HYXx9sFqc0L/Uv7+ujL8sw0S1rbEAA5qsHOjj0T3/w4gfOEg/6hguKlaQN4Jt6Rj9Yd
0xYKXToHY7qt63GCQKOFDMMyNMGI/ODJgHj1eJr6AvPn3ETExU3VeFfoGZYKWcLho2gRwT4NL70c
JFYPp88OQlFfG5g1208eVDc2yoPrr1CPhnOHMDyI+kuR1D3KR+hbwKgBOfdEwTBH7j97sKxRD6kN
NDAZcZcMc8xjGxTRPg3HytQ33GcHwul7ScuXwngYAfnfmbcByDH1ESjs4QT9NQjcbGA2aVFuYt/F
ziXcIjWuAiAw3dNCya1Hbnli/P7oLFWGofo/S+uUedUZuoG4mMq8kOXTEDKSaDF+rXCSBzGXE9c9
+0F3rufmT0jmV1NGK3E+SF08+8ion9HJQN0dj6zeQUzbTLv1hwNjysFTj9Y2yFcMIcFugz6ajZ83
pc2xE5o6kHiJlf+DWxi+Y9QNZ3auOhAfsp+b7B67MnBEBCimDjNBThPjCwLiA4yByDEqF0REbSGi
BZbOnSFr6WTczQLTgGzgWC9mmA3S9o9D8biRAg5Bk8Z7c30XeZaSfAntJppPt4ZY2HSJQOO7FMvB
48gAxFZ5ezMwij8Z1qwR+BOByB39DYFaB8yDpfNIIgfp7CgGPBnb7RnNLvIO4GWSIiInm3tyXNYl
QwOeT1512znmx6nq3omZ7bmX/jlcy+91V1eBTYiomYDszWGHFTokR0Ub2c4IVLnYdUAa9T4BDnBN
6uzgDNXsBVHVCQp1CEOS+e6D/gWmhPHI/aaQbuVqQR45onoO0HCdXYplckGOwTycMNmAdWxOmMne
QPb1sW7c5xLJn2jnhuNaDV/CISEgDJINbZhg7n/Qpri5ENjFu5qH2Fv5Dklb+9EKRHQoyw7SIQqb
OeIKj5a8kc7+xPbwEaql4cgJpAOyhhRlnelZo1Bdpmb/t7Vjj5sQAjQ8ZkxnLrQ23Vpd5q77Lsbx
Q23hQ7DRJAggekXH0tr+hZfep6maNx3iEbN9qBADU8xpyPEu4IGKmqty3QEOXcz4hjd7GtnQpXrA
LarGoMmoHhEj1xb2KI07QwIWoh1v2zrmqxojZ1v3eJjkUzjK61qVJ/xwfzZm9R3nRXxGST7DrrGR
KHDV+O7yV0GdBrVSGGRb555qI8+tbr+M7Q9lXybzfVBT/RBh/sa4gtm3cHFLSAcerbADA9KTGkf/
akdc3ak86i287Ky5kAb90trPU+RY883d9qiVk9R7cepn4NRCQcC4NCMCNIodaN90q/fqNLfLe0NR
7/AD3sdoDXhpuSiNm5NYwSISbNcBSLk3Wuxjjt1tl+p3NXARcYEyTgjymODNHIqXbgD0E1R7qkrs
PAXrVdZ/w9ZNh6U5IwYkryXOQwi6RKt415iEx3fjhoBRnZuD1n3ACVnmOe6oPsrww6sfqYNEp4pH
pIYQooSmaimPq//rlQHWIkD0/enC14oih5V0KeboPJRHDjGIaWksEHVNPPtsUMSgODYc/2+Y3XpC
ZgNg2bIXce1DNQq8t1ZhRoGVeEPiz2E2grBYEQe5CCDeJSKwUeGbJml9F7Ej/GeqNU+0DXKP35AH
hHE0JWV31QTQayv/wsc1xvjXwbad/a2aGeUFpmmEfZsAaHqw/vZhEa/uzz6+oZH7rrw92VCEOBYf
vclxEghaflYKkX1o3sFCRF33MPr1N9Y0DmSrIkvnZOlQInzzYnxzY5YfAU9/lpUdIQ13c8Lwk3kT
DI2oF40LclV8LPnbengRRrz6tT1Ybb7rFprjmhzckoM6V/HWulGzLh9j6MXAdyHEBDDHzXeFReOm
+EL8/JEqfXWZ922a8I3JCx+eN3oFSJZJI/5UzoCjGnQXjec8z6MXz8v4Ar197CnvHdflo+55vrfO
z2z7N7oC6+z8/wY0fqhC21cABeQ47dFa6mtDakAvY4LZ8MGr/SfurDh5ULODqYBtBiJve7UnJWC4
BlVy6N108j6QIBP5rkIMLJhZLk6rR571SBIuh2c5dflgvkkPXlBSPLmDa3+0xMeLY4gCkfYwE6mH
5mflwDWxIKhwqTF8FvTdrYsI3lEZ7hjc9AD8Ual7ZP4mpmfHDgG/yrOv4L2yjocHha97lEFy99Qn
2ItX5MPFmw03HTdNA2/UEk9IX0dCkh4Dfq3no0ttrkDnACXF+/qRMAsb5vdqpGlX9/8KiLOA38d3
q1IKeSn6lnOICWXlx21bM4iBHOI8q3J4YiXuCaTs4BtuJ3Hu4CBtbXgckEULyFcAOqifJhAQ02Jj
SsmxdsQjxKrRoraIFJMTT6b7i8/83FbyNLv/YPOV6g5sHZIKtfHeR6RMNiZIukqbRO0jkg43uI66
9cOy8meu1Rcc500MxPdDMfephNYURpzt06RAlInxwPedJ+5ih1TOUBAjjC7yCiT3ze63gWC7Nh1W
fsvnYUFhrvxcBuRqd1vHMwWEjNp+9NTv0Cx/5wA8kZfU0waayttiWxdoYnlkOyBVEBlZjA9o83F6
RPdfQ7YMiB8csn48lyNc+0GXBvunF1t/DeK/2nwEhQCaraOZ3caGxXqrnsb+rYTIoMG7hGtcVO5u
JFiPY+fELeUHuyMEF0mFMvyksJ+pB3kNcc9jgRm/kDltg38rqt/AwyZf4Jx1f8AtDkwS1wirHqbt
D/XSdi9eHRNkiuecTyjykMY5rI83+VxuF2qL16bvfm1R5sKd0H6rC5EDAruJ/ikcZL7iVutamPjK
t53h82K/6A5jBsRYFMsjPO3xM0IxsX2IZYik/vEcHpcITJfGxrwYY7mwUzcA3lLytkHCgDYVAFC5
Abn90DtDB0fxf2uwmuslHdZYyvC54I9FAxnr3Yas8VMIGB4wVJDpiWEVZWMgqd09DiHCEDZm7nWQ
GJWqIfWQ2TdqaFVVRsOTUAZmjvw/AwOfGe7TplX3oKdIMi/DZYxUQD8veht3C5iG+RbUf6AZO/Si
S6EOzhRc1XRd3AZqT3QtI8f/9Pf5T4dLPPh/JDFWNP2D8QqM7k+0dM9TOR9aTo6tD+fg8rYpB5/7
9968enDP7XibuASxZ0F7rlzEz1Z97ANrLlvY2ZVLjCv3BQUmmwXsbriXrUBYxWgvYRlizkJjqsBw
zNV5hCvbii0P4C/HYFd5r4BtNXh3FnOKSQENJFyoa99/BHgRcMxoLATNOmlpj7L3uJf+49DgHQYy
5vuftWyRIPZvqDCjThUSXp1kbZ82ICMg+SKz3AOpP+Edhov/2XT/vP60u2+iGjLlsnjWMDIbj/3s
3zRsQ6HlQAf2D26lEOI+lWhqhqmJqP/io2AH93FhD3Hsw3wj5XnXDpq4DzgjJN2osnlTKSKH4Bz4
A1Q/3xZ1xR+nqw5isgGLnryrrRGyWFK0ShaMlRlgCARQhn8w6K1BZoCRAEmwJy4tL7OHNokWryYQ
uQUcSeF/5KN4e+imh+DBVu8u+9fiHziS2xfufgQuFOrrcFSAl0NAO3wN03bgSYP9GnBZeBNgeLA9
w3MsjqVLv2YzXLkmHSQzikwzfXkzsiKHdxf1dQ7W0yJKOAC9d7j8Q4OiQBEV1Ed6wXfZAl2Yw/+U
KQ6rt34CjsfSto/b+u5QOJ09I76Y3F6pJM9YYMY4hzUq8E1NVM+oH/v4FVoMiEMN10qK2xe3WwXM
uCtBN5YDihciLnX73UszR23d4gsa3ahlyJO19FSCrFhAYu/CnOFJisq7Zhw9EZCsKAQZRJv10Fkk
hIJ8MCI87qGTQTFP4tnpP2HJytBlFDQdV2DgpfiZBaaR8mNfxu8agbFjqWUiHHOoW+dNN7AN7LCv
EvAD1l603yWVZKfJBimryCMyGj7hvxgBm83KZT93vcy9Ud68wP7pe5ktkDnPOozAMuMYdWBV/SYv
d/HNvT4J/PmubKoi5Cwmnkb6a7M8jAPk5eX6gp2MHwy/Tl7NIgdOHLdhd/NbOeOrUXWK1XlInbrX
FqEDCxOpbgBnwZWIl84VgGC2KDgrbmGKJNtjNeoja+dYyPoVOyePtWC3pRl+grn6u4XhC6f6syn7
/N6lNfOIAujlChZu+yDSfWWJxhIDEmvnZ4whj0IET43EsjNOk6zLNRMLUglqoKDSjg+4VF48NAoD
pOUIJI53j2YC/xwojkb3KWTjm8YqSDMglcsF3lrjRl5Zzt31zFuWjK6PK4u9DHPwvrItmyBXm/3p
wNHRW0MT3Y1tbDx67O7HEC7/q1PG2KyIfSw2lATumP39rI2+RdD9hyP/+dXfAdoP4UAZx7YYGysz
F2kPTGCDeVbUSSgHBifmPTbG/O/FmW4TGVQGizQ/2sI7YLR9KEd/byEoq3H5ZAFBwJDA1MP9aj6Z
vgADTH3cTeyK3Y8yBaGT8BW1ztdL5sGOCrnLiNB28ItAArM+dGSB0YHnvrcOtkN0SO9MIUZg1Cgp
X9yggLoB39KJD/4XxCb6welwoJ0BoCyupxkSFayBYLdJjuTsM+zoWB9JF/BML307prKFdAIh3nCE
uR/wSod/Q9cDmdH7HGcXgohKcj+bi+oH+oOTxiBs8Q6StTSZMc5yWbG8E3puVoi+jplvtwguo5Ad
uxSUd7M8LjPWUHj9gjgWHHo4VaDDBbI9lbVOVpTbvAgpUC2k8yQgkeLQK0TSer188L2QfayrPeBp
vq0KnZ8HPsxgvT3tWRfD2gCingL9Ccj8GdyVd7TTyKGw02/tzvwIwcX5IjpoN1w3xuOgEaM2Lik7
T5LCBGDZAQriUge3zK+7Df5RQEUoNYkPCeAm9adx98w4Tc5a+EswMHqDexYMz0IGmRnZmbTBxW2d
Y7mXPF4873d2zYe1APoXkonVyx2YIKFxmo8ETjiRBOM2w7KfSvQHS70e2ehZvGsLQwDoIkQRgFaZ
MVTVSbkCQApc92eaxEO3tq9tsKAJ3bCnWGa88cB4+alrAlyNQMDBoT2r1RKgvAq5f95xRJZ1oAG1
NROYhW4HSiPXcYudwsdSIGlHiDAcets8YJAehfxIBgLDpePlAXAWjH39P+nj4m4KKqPZKYKs7jmL
EV4JkmR+46XIkQUegCcvH9cgaFLZezd3A1Myr4dKVQ2u3fYwdXts5u2pmrFBpMBJgnZNcJHEtXBO
yDB480r2hN2Br7VQwZvPsbNo2yCfsC1mOPcTYFEGbTEqExaGbsGMhHANxg0+ZIizU9OMnc4FGDB6
uVWVMraMx9BvP8POLd3NhgcApfLCfADYwEe8AqtOq++VsHdfsPnU+DiHzP8U5Z41hIP40bfe1CqB
gWDMlc6xcbqD5y3mpO+8JzuiC+O+/cRLrKN17IK/MxFnzyroEIDvl9hLGWRa9LgfJJv+wxyRKA1N
PJaJbAgt3rAfl2G6cWyOVVZUV77ybCDixYz0Z/e8WzObHL990s3uuxj7aykqjRJoncdm3dokEBrU
F5JJ4T8uz36H5BW/+mjc6mHmxVeLZkoZ583rsQwn0eiX9C8ktIjaBFiz1hbaOriv9kif7nsVCbt9
sgJsqdPYZz6JCy2XG4d0haOT1ADBF3W/tkZ9HZb1EYtYD74j0embtDcqMoE8zz4/8aWPfKEAcvsJ
8fqrGyzJPutDW3VnvUxXUXsHNSwnd2HJXoFIIUK9tPv4KiUBWF18OduOjE6DSSK0zZ9hQzieIR9T
7z82G87CwMJDgN+zCKG/N/TPHhZ5sQ9/WrfM5v0faPqsmWg+0SkXEB+gZB1dH14ndrt4jY23ENkh
xYrRkNt8cdaXveZH2DWfm6X59JztCqAmR/JYhXFhgFtOhd5o3BGhSbPZOs9r6Twh8/0ylOoVuj0W
ecQ8KIwSAZivtiT/BRWW4HSJQNTN3gokfnctXG4sa6I9KP4Mjn3tA8xHoaIXMbsvYwPOuUWqZ0Bg
Qedwdt0C8lI3LIxnsqH9h9FYOKkHz91eofK7lW57dnRxdF3nKOfladPqVEGiFPFl+0+3LUCdXmjM
eO2rrQIFazIggxWqnyrEHTfRn05PoElvxn/YP4b3/05OVornpaH/tgbLnuBm36FUyAPafk0FFzGf
h4vr0rSo1NWFOWdKV/nX29hriBqEW29vwcW2r+OkQQpudD2GWGrfBp7BApvGnt+fNguX6Z1sn2jC
Y9fjKCQKjip9d1aLf7X9DGHGCB0Labb3Gvmj7SrOxT4/10DKHH1xuQWZAyZKz7kc3sP1E3y9Sxdk
2F55hfalLM5rgH3hpY3t1uPrLY5bjb5sCo4BEWnY2FPVDIcmWCCvGSCwrgn+ADuwW5l6vRdvaDDs
tMczMAzi3u7Xb9tjEpBXZ2fnDk5od+2HgQLJ0/ub8jSWgMaLJ8Szw/hpqUJIaZZYNID5G5xNhgOm
YBAUB5gLCuTsxn0/PE+G59BmgY9eUhjTnU1JPmxXZaRDkzVhjSRUV2wUvrrO9sR7viJnRf2dt/rD
8OIF4wQSw3YJA27VJnLQEFRx1NwRYoAF4SakhMB1Qxe138ncAioVr6oenBFO3V6lcDc67RvgTwwL
MClIPK98sC3uCYe+s0H+it6/zAAyVvCesay2MvEn+jzC6BUm+fwwVbh3qbkY0EpAXUVUazAbwFkf
tFqT0QNNjzY15kGRlv6UIXvsSoqqzGvguJO3vdWOPQRSjbFLp49+XZ6Kssm4WE8hXb47zn8REe3n
+t7WCNAl0w7CpmYGxd6nj2UxeBEr7/fhCnnh2u0PDoLuIg9IAPa11VvIyU0GAO+85WoKEFodnT8G
l6Nzq+XJF+uB+4jW3PlvcafRJt9p4iowj6Xe13jeIG8siJfBPvnehmGLIKyoTVyJlSVWBD9hyV6p
gRHajvcgI1dqDKEkpwrAwRKAQBrqvEFH7GD+QIrKnXTevoHK1yA/w5gR9+rWKyD52TH1qWwNB/Tb
1fmE3v8Q+O4DeN5vuk+AAyonYXV3qhW49apX0EZDptVWbebUbzDEjIvZZEtjn0J5V8ws1n+m4Zyb
cn+jzghhY7Xj0Jt3sEHnacLJteFltRxoPAbS1ilfViFPJBhALTuYll0AXbUof/r77uSw3jfqinSn
Bu+fm48KC6ZljQ6BdphWjaqTFkgvHEvxDVJ4ZXu4vGoHS+Y7zALaXvxnjXOaob5EfxxC6oe/kerL
XLvooZcRwaMKUc9tkdLKhXJYdgAZ4ANP1J9JdDIqQuwjk2F+dDuG4akIc4cpLNoHQ+o4fcadaYob
pE571CSWNhgVW/JOyruJyygRZdIjjA4mxP2vnKuHdgfcGpT8eXTDvOLBaymnHB0PdIv6ShaVe35b
J7abMLfjsHXeelhsf5Nke3O1+4Dsp6dwdR82XuPWMG/+bA+0Ch8txjcwgreuAIIogilx6JAufgkX
viVxMDxIeDnM/hI5C5Z8IVd1JQR22Dgnrs6RCB0DrvjoWtgp7O39tkqRlXsyxMk2RR85MsH8kmdF
0x8nrS4+XCt82GlhoIScFx/5T1dUJ8b0s4SVv9zEEqtNPADQO3srFOWidcFkS3zrbF6zvtigYF5u
2HQekmAK/iLJ+LpMuIWndm7B4tv/dt4d+6ohGXDLt21Guodf8Q9qUHaBOwdFU8TOHVwMhX5kFXVS
HUgfUyUkSuPgfHT3Kx717Kma5K1daAOFs4bMBXkEQBtBULTraMALYljoh/3PODVHH9SLM8Ij3w5j
vmHHJvI0OTGpboyNWFgGveVNOSn735qSj3rBf3+X2PMawHuLekyKow0DtJLG4kSvJq3n8GGcgMfi
S4pnT7pQXzmXjbr/6bHGGjXzBgAC8m8N6qit5bVr+p8mADvljOJGVpr7d1xD0/LV9+qnrqoDqB1Z
l668yHt/gvKtQx4v8Ge0CAnKcDL42Goa9BFrUhc9Tn9Eh1fTsIssWdZY/st68p8B+a5ROoE6g+/H
p7OhCCj4q1Rd87U51bVH4Yei5pVhEE/x9/22637BmHbACJa4oXr2kAjptzrffIaLXGYBfvzdYskb
wvnQQiDCgqNGdfAltAGqgnpKl1Aamfe7nSatpyMXzSPC5LHLb7OtAUusQ/AzBUhYCbEnmtxaP/j7
fgya/ckbbO7OPDN0v2FfHEb8ZVZyJ4HSFeC7AtZZVn20C3FshE67FhakQQfBp55PJTbb3XE67AV/
crg9u5z/QGcCCLdu2qTotxw40yEs+guqKMDkxgWO63doVe1+61R1obw7eY582QS6xn2W8RAAdLe7
OC9hXcQaWPYJ4sg7grNCZjObCylgXCIogUL6rg1ZYOHdV5Btiz2wUYX1AGfzsqrusW5Av1ZCj70A
GaHg7KagP0bflrYTBMdqzUhN37eaxrwiV3/jcAyEHEX2JS61ucf2pAA5R6wHCWQPbwoz1CaWZvxa
2i3j4XrpsAEWsaEF8IN/O4S0tmUS9IsD43Vr/t3VDBMB4ePPX03ZnhTzYyPra2uD04plcumqj2Jf
nrWtczK4edBANIhQdF/2X6qA09K0agQCQksFHRHyhP7H2Xktx8l0a/iKqCKH0wEmKwfLOqEk2SLn
1HD1+8FH+ufzaHb51OUaBHQvVq83rYaJ3BoxP+ZTuGGlm3BjqDGwZ6FnMKollrI3Af+bg2LDZjCe
ZgFZJhk7z6mLGy2NHYYuyl4u+n1oZteDgucYw5nRkJB1iFVMJourOPO6tTp1NQYhLZD61jINq9Rp
Ay3SH8G4vFmHPdPC9utz2YuK7J7bzcHieGimbL/lABipI90QprdN2VhF86w0+Q2Y4eCZ8vzMSXxd
Bdi5M9lti+LBzMUumoKDMJimBmI32AtubFyh5LiuOufY1uVKLGdexfAbkfyYJ3XrKPWhiW3IHzDj
zNoPwf+GOL3O2l+twVCrR2/Mp6bOKdCNn9XBkYRqr5DCDcMKL7TEWlkiT5Kliins9MhEpln0BZRE
C//hnBOwJflltoSnQM8WmuaWtnSd1QMnEXgeGlTRSR72DBr47sM8iEbcYCLPrhv64ZozXu3V2sgr
ecyAn2o7cw2Zfx5sPl3TjqRsz0HtMyxnInQ1sRP+iJuAs0azKdPXPI3fndy5EaXdr8I+cBvgLFMz
HnvbejPq8LfeJoC1Ibk5lT/XFd5Zyg7xE7YV+c7IYLFKj3Cr3vtMPmbGuNZi9djlQFpK9mSNzMl6
WpbCLA9yOD7VMd+QUk0P5Lf5qJzcgpoSzL9lO7+bYtx5iuk+yi0EA9NjVoHIBM3jrEw+PB/QYtwt
RpqkjDyOaoh3+cAXt0Zl5TjbcJwPjWh2Q6g+BvnPmDFsrU2/BQbwhhpwssQorZ+ydefgdRGkNXdQ
1KvMkjaZkd3YUDJrBshZbm2meFgnnfAzSblpGrYB7jbM0O21ms2fnW2ganO6wgclh0kBtY8mgYxz
3mNB2JlDgEgBGaiFxNj1Wy1triTgiZGz0AJfV+rwWBeWP9QWtk8fQVbt82jcxln20pbwYmXLcaXu
La0WToHM15SQnIxaojobLMYYmbRuw+A3ChO3mdB/wTKm3K9yNfImhynLkP2cDesKXxCP0Z0vxgnG
4oJxxh+hyuxUaMgcAP/rvrmVI3VjG+Zaro1dyiPHUYfzI2xaUM0IWLbu7WOzMI577HTKynjUFsS+
dlpeuHFoTPO20mQU0unGqu0rSfoN1Xxl0WEEnf0edni8Su1By23CaxJqDMeIAukQnkzwDVeaXt0l
iriDPL9SC0p792GAByVlN6+UlIzKDBtMRTxp08MY2vHKGnG6DqTpYJWNbwbh6zxN18LOOLLRx7E4
rWFcKQ0D/4lDR2WukoZR8tjQDFQuVMl1kime0GeEfuVaUqOjUwkKIESlNHD8uJeYF2e7osUrliSz
ehxvc3KIojLY9/m0ibiT0TaZF5tAupV6wBQ5xFuqPDRGbtF6lfzevJanRaXAXHaFqgi6inOTJtio
WUm9HiOTabdx6Bk5tGXPPL0toNe3a0jwr3OBbQXO6ls+6daqlyyIhhMckTBhppnwgnChmZOfiSO/
wvI0GbhlTrAjKpEYyPRnYX+2vbJl2vdipumuU5UfEKi92AEGVoZrp4RLywkfIspzVLe7bKgPWazd
1k41oNgqvNmK79pENOgUMn+CVtJpzVPMV445DXIq0d2C1vlRI+3DCSWfHvld/0MRE9h15LVSOzJw
0D9bZfKMgn5vzvYZ9FG8A/Zjpv4Qk/U8p8Fq1LgZOfVtdggtKwMjMGe9vMtae287wtVQVNKOw8eA
HsCbP0Rycps1nV+kfEQFg38O6ddjnq91Ue8iK9ypITCgVSdH2GVuno33c9Mx88j3pYr0aKh3eN9u
k15xCyW+Kis6UL0P9qYi+Umr9m4V9uBzIZAYGqOxqHmWivnehMqj04Gmmc5jqEVvU5QD6cTrhsbC
0hRooNbamsVOQkGoWtKuQIumghx1+MEwzgIs64C3G5X8Yau4wz9oZZZim+iNq48aCkwyp1JGu3b/
1qY2Xh9MEjPB7kqpapwBayN25buggrghei5U7uqOXOYMBzVDBjMggmrmXCD0Q2sjjw9K/Vib7Z1i
9QfOb0fDCjYzfgy6Dq8xBVoq8k3CMDSWMG+UhhtLAB/HAxfABsuG8KRa+6jFtjhiB0bqKo/5v4YO
3oKCbcyuZoCs2p6h60BxLbRxXVeyXzkVJJWquGZv7+u8zn01jX5MmorkJt7KRQvnXruf4NzBBBL3
jc5kMKwkv7eLgxFN4Jrm4E5DeWN3UX4Df2mXYioR1eZGqqtbmH3XyBk+paR9qxO9YPtMYJ95fUzk
9FqXbGOTN/lVYKYPhVZ/qi3aJiM/9Kp+BTWKpimabptJ3SMDtlidpedo8b0UNLupViB5GOOBjsGr
TOs3Uc4lDLmCCTP9Rw4xZlXO7ZOU2vt86l9gCEarNiStvZni60ye3EECxGDg+BjLirJAwC+M3NaI
tHfNbF7l0+Az1uezawTwlzkFqGX4Vib4ABoJWVoyTGN0QzrD2BaaSoVQTumlzwEejqWIzEtn43df
S8c8S977QXtS2+hJRXmxkuoWEQ6slLhLsdaqrGJd9Ohrk6i8TevwBuaD2Oa68qml0+9Kkh/VQcGf
vXzPUURI4/TaZvHtrNjrmckfb5Kpd1F6KYTdVWpYUCFR1EkjHDcyiK6GEfmzydlfSdfhWN8XGYfx
spyew7G9hsQiM/uKnrEPeqLpxdGMwmj0EbpOZv5RD5enFPu4UjadUEEyl6NoZ+2tpRVW1Od+bj3m
F48FkxCVzrdKEUhK6vMU6PNhWES1lQyDNBzv665DQKU9Up/CVYSGeemRNXneGilEAVllkp/JEKso
JlJgHrXZdhm7ek6Pp9c0aa7WTozEIzeE4CUDLuRKMwP+QUoaXnGDH454ZntSka17ZIskuCUbo5ev
ooD67QT9zRCphzlfdAgR54DKhGJsynAk+3tJCD+Aa6NX9JOzPUPUn0rO3OVtsRxyJowUWR2T2zsy
mIkzPsxB+xglitsy7PErCw4m+XeeNcE0asacTaFsDMnIvQSV0qqexFZICY6Y2Y08VBv45smHEpYf
AHZYian5HcJqjj8hbJJpa7bmluA7azfI+jtE9RbECZhrqKo1TJB7Sy1+dRMURJnBhRhxlGQTtbO6
TkLD8RoJbwHLSKjGJXuy5FOHRTP4kx5Ld/38ZoyAnnnGp7eX0oemzB+ikVRep3uam96XgASHEHqW
MVC0oHrMoeQr8DU4dKYvTgDYYfbJrZMMIJxT80O3tbfBUEjDnLbISu+UxHTLUfMTc+RWnHtEDh9i
7K8yhwO+XI47Y7CeICy8F6xJmDnQ7efqRdW0QzOU20KmLmQO0m89uCpbHQUbwnmraZ7TzDz2Gawu
O9VIVUuld4sBWkv/w5aH35uq0f2o8qmx8/JaRDNeqMPzVA0HDPW8KTVRg2lvs9b7RYzdmowhnWZB
/2hDpmx2RoXrjOu6YHwjOYA9lTUc54wxTNjclRAVybpvmfPlwHD2tRiYiCwUK/LeMAFpWzrDvPrs
yLRepWbwHIfxmz6lKF+HTQF+uWobJkyZ0I60EQh+K+dQSw6sMWd4qaXOXo2mlK3sNN6jOCa1t6h9
uO1P5qjdqLiGGJAk2qrYBHKww+CW8GQnMgAz6HoJoDCBQAwATTcN+0MX2Q9TZb4Vcv7L0nWwWL2Y
WMyLOEzHowBrkLtpFp9BJh40W8puJWVEuywt1Afg5zFUobS3mi+lAHKWNVmcc5vMnecm5eOcE9bY
lzDzCboqm8eJWMeImrZKu4YJJpaIkrEu1cJ02wpqFwZ8+6riI6o3DF/bCcuCOWNWpGk3iYkuqVPf
sJzcxJPO1AkWc19Cvsh1gDenqJny9Mi8YaGhFmqxt9MIFl7YQDQT9F+KeGwNed+ZDKTt5reiyQ8A
ltADk26jtMvMniYF0SL0woQSr1v1rWbX11USfpRJ9YRVA/aGcAA8ZEViPYUxqioNnumclQ+sefTu
jFYruQbVmbXXRug4vzIkmBMApCAlEC2oHuUYamQmQWyJIu2ICjcCIF64Pdb0SwwN1opd8p536J7t
FnWCXjWvQzGYlOjxnS8QzqS9rGGXn25s8qwADhqvi6yRgZvzmsOCXRmqekCj/DRUNWAqz9mYGOX3
3B3mjS8pWbN2ZSF8C5zXVuAnj0BcsVS0KongAFfdUBj3iXCO2iBBhDb8JBpvGVfhl9uKzzgon7M4
+BBt+4HWQXhhP973/ZBuNS2EUgn5t+7rgxZ1LsnI94kO17lESW7G1rMRmIcWoV6RP9f59HNWp1vE
Iq2nVwol3Ao5IyJLrGIZgGIEpxuuM0c/Ig5E7FCkawnNZFyozFzS9pAH2UfKkSyP7cqbBQxIML+7
asy2PP3e69J+hN5GXKyG5L2lcuKzkRxbu3tJR8IeojI/GETa5LZ0TCtjbaXa0ekYEqoKUhnB3lZ7
ctRtg2BvSP7XKT0WkMS2CGpUa/nWkjoEUoL6g8Xo6FS2m5QICse+3MPq5vxi/eZYdNVJEuI5xghj
fBgZLLYxfKXUOQxlsXWKDjrttJYTnZGQKkAuQmBj6ZAszV6qJ68hO86RHaxSxuZY8XnCn51KMQM/
jZn4LEklhblau5GuzW5eIO0vkmfdSiTXLKClLyLiLizRayYVPSc+k8jEc38ew7uII1uXmgfLsiFB
OgZFZhhd3Yo2bQvrJVOd+6YaPCE4aeaL0QGv/8FKcsyLO3s9gsfCe4rz1RimwF3mHiiLzJw4ehjy
onBFaD+PAhdpVeySZPSasnsOh2idIdPbZllsX+tK4aGP3DBWdLOZPs/QVHNTyDbswLk5Go10sMkf
cSoTSUFvrPQIsqaA4rkKWz67vcy8feK7YfY3Yyft7X58DWL+qNmCC+XID/iMHcUU31q19T7ztecH
TBoF4y1p6r1tBE+jUK51DbsMlZ7H5lgusnadBJDbeyB4vZZ9tSruOw5M82g9ABxACg8ewXjuEqlg
Oh1f9UENyzK/S+LqkBugS3JxYzjZbZ/mD2KBtwiYXdOoXotqClYqJCBktgfdBhQclk9yiyOXg9IF
u72rpGXW0hAdjhx3rWTVbRj19FzR1kkgyimqcov4+FHOZDRRFHr43htHY8qFdUGBIG/azPJ00Gvn
KOOyjNoNtUCBHUcGthsGtB6jDUF0auOWBInh1XR4+iJtPoM8P/Z6sxFlKHxVgYzndHa+KkH83GZu
diHfeD+u9GatxFSQKvExte2BVs1RbOVZykBUeffULsoski2cV+zEmXaghCjJwRAnh0/cbGH0gs8y
M4kIMYUUcPoXn/YcXvc9gwjdFmvNaB+6oMxcO7Q8eRnldhIq/womE205VFDpRRLq7ybBIcvCGcAd
h/xWjbP0HviZ4WShb/oI0qPdMNvhBKevYpNRfKKzYNtCQd5dbkKR7O0qv23AfmTb3C4fcR1r165j
LFSQARSVvsWcJrFgrOi6sxyk8SHo54q84KD5MGc+hnCowAWhoMohuy3S7wJd/pGFnNeMyXqBx7NX
zX6tF/KTY+d7Dh2cPuoJScfCVe+FfMCJMnFTecAZUCp/Z/ByyjZNWA34rDDKYpTYryd7IGh45AOr
CQbFUnY3gsXaGGQC3c2YltfI/8K4eBnURt7kffIzEOFbgfTLa8x4n4noKI/GA9KkW12HiJxB1I9F
8mkY5spC0ODqaXhT0dq4SRrf5VRjfU7urBBLjLLZq0n2WM20+HnNWHlGaVYMhm+gpUT9c2xmYFm1
bV4TGPBajztOaMI41qSQPk/uWHi0h7E5vqqFLTybQzTOOiHHKMnEj2WZ5ol4wKUtveM7/bOU2pdo
ho4eNr6Uo0Tr6t8D8y7FolFJOrij/AzzWOWoiIIBicywG/dsCHqYmzQRhlJY4SLo9+k4HvRmghwZ
+ZrCgFFzmhpy9vSRCZjeJWMBkWlXA4e/QWmuJlPGkUJHuxBiF1BUqIcbbPp9vYb4C/WNvzT8IcpK
8FGZzZ0d1Ey5TDCUYopuugHO2FSoN3K3fNdyREeNEz5TFO8CqC8maJlrSwgqCyy+5TYCggr6wbUE
SFFfRJBh4ev7OsZUHi07VhW6TF85PEGzv7d7/Roz+H03VokLVAetd36WrPkH4vCdyJCRFSnCeOjp
mgObb8wfsZHT/Kqemf/Ib6mK2LlL9lPT4hedHocs20qz8UsgUa50E0IRvhsDGrcY7ZYF3JjaLXIZ
OgPaA1jBrfZUhclNrhTruZ1eA214xC75Xej5R8LnIHK6Xxx4N87AXAKvJGNrQV6VWwMZaPrYx/O+
aTKfCFi47yTPWx1LD81nGG2Z2CwqSiBweAHGxGRpSIKrpFEJsmQShCo/XGVG1G/6sYHkVY7EExve
FPc/MPPDXxm3cF+LtaW9hSFL6+orkMTmFClGhRpxFaUigfllvcxiANdzwpexTo8cDjaFEZDeWN6R
4rgpW+dD5rSwUq1kQ9sGA3futk2SPcgV6ZGRCXaj89LsfL5xqlqslB7nEDNPXplz72FF3zQ6CwQE
dx8TGDGNYu8AXK9Mtb1usJluQsel09vayIt6srHnqGu2miWSlSXKZR/8GFTlBVbXJtZRUiqmcBVD
4GZSvMIo2rcNWsd5uO9l037AYOS2HMVbaWRXk/RR4JWCuv8zqcNn8MHnxd+lm4eXsW1+mRUejxrw
gkwnB0kvg4duYwBF1VjVA8bfal4+DFD361p4goOtZeTbtFTkVcNkBieCmwTCyQymryNuR8EG77GZ
Dv3Qp8B6Kgr09tHUVTwN7evWqJC1ahsTPy1OR/mrZWl83JKfVtxkFxxwF/fI/7rq6adxy3kUBK1j
krvSmu1+xCqo7lo/cuJftDCf/2RGqDuL2d4X50qKX9n2k5JtxQdzxHY/ue1bRNB45A2r+S6N/OhN
+ER8ry/F5Srn7urEXFENRa1qhlVs58xtjrI/bqA8p1fmLnqWrhR3Ooqn9IYQhPsLd/h3b0LdObFb
xPtfz1Ic2rGKDTbIKzYmgzxSuKNturatFY7e31/ojLuuc+IbjalMK4KUkMgogz4vw1ItcQlZGVkN
UaeF22qs5RbZyZzCS/r+kmfCjXXnxHcxkIVWzioJOmId3ut+uG/Xw/P/J9z4706Y+mk+c9y33TgJ
pYBGcWhQjlXPQr2wus/YOf4nmBlwiAZUTrbahMQM885blW7z+wdzZo3ZJ26LUyKCQYrsYhvnh+pQ
YRkwXP36/qfPGDnayyW/bBhGtkVelTwRWRL3Y27YjLIoSQUQGy6FrWFesNo99+SXf/9yHdsq9aYw
uI420EJa2Kpg7iQurFXl3K+fbHttiHP85hbbVl/jwOu2G0IOV7yGPVaNnvW7uIvX9oVVeu5aJxs+
T6EWRBM2lFn7mNWbPgOgg3Tw/es4V07sk+2tqjm2mhavWr6b9s1x9vI9EZz78KrDFAvSy0rz5S2G
Fpfc9c8t25NtbmINQs6vUWzFCzyE8rPZtRt4pNMv5rezi3kXyY3az+9v7tyTO9neWWSGnZMO2bay
nX2jGqDcOJklivf9zytnDEJPY51VrD9CWXfSP6WRLng9WKtxPbsIC/boEL6/inrmLqzFB//LSnb0
oZAF97FVw3GTtqVfOBYm50i2CGckSKbEBWFO4juhjeSh0TYXiXNoLXUzdSCgJqOnwYQfMvWHXPTu
gmihHEdNqJPTaHC2oEs1ykepCJ4GdHz/+mxOSgg4HEpTQOMtmvFwW6xTQivRuYCJ4xstXaiBfxI/
//KJP42MHlQkONM8Egk019d9IGJGmRkumtIQ+U3L4AVjPkTkI/MLgA6HxJIQG0AkgZvSLvedU/xM
SmNfGjSKaS5jwZClhFM0sLBxNIVYOf+MyxFLovzW0I33ugP9DSsCdnSxS2dmVqW4Uk3dgS5S4qOA
yDiWMA0R5UfqVIcAsNma4qNcpr+kqfFE0E/r2UJ0o2vYGQofeudThZpfVpMr2B6+Cd26n7Qno0Uq
n9eQOwLl4k4/t4yWf/+yjEKnTsZRk4ptoN8Z/S+l3FTDcGGNnvleWCflsE1T5lu0edvZYl5R977S
3ir1QmNyNt/vgjNlwzopggN0xGhWnGILv/uoqdomNuYL9VVZSt3fFtFpCYSHg+IrLreIx1Alx5ty
IELLjKJtIs1XMI/wBy/WSmVczb2AAUytdKr37+/rbA05qYcS3DTdVKNyC71FVXH4myyNozlGN+Zk
IPPofcNkFlHjpNkN/YOMUeOFK59bEKfVEaqbKrH04JCjeGhK4yjhySv0GD7vbB6iKdlhAntnDZiI
y/pTa2FUO2d4uxZm4EYpSlp9vvv+bznzp5hLT/hlbUK8b8KZ48s24DQ6lMkaax5sA5wLZUI5s3rM
k2LEubyyrQwbeGM1eNMzohwfAeTBvsGAgBDw7Ld16aGeu9JJe6M5WlGSqlVsO2/0a19ZG8dwj7/m
Da6MriBv9V/PAadp8I0RLxaBXbJVX0cf6BxpYuoC1HjLeWP4PTyHbrMJ1xdjNs7sEnO54y/vKLCC
oEpUMgaGNfXcSx4M4LRd5ys+Cfe/IRh9vxTObQjzZKdntmCunuG2zrQl2pA+AC8OA0vB5G2ocaDJ
+xfDcID0srtoFj/xzQwvXfrcy1tu/cstpoNaFHOhZ9vuhVnnc+QuKe6Vnz3L68n7/0T8nbvQyaaX
zVwDf+Me++q2kX/q3YVI5LMP72RPm1rEjKLHAHGJqc68chNvjI2+xlllX1/IhDhT609j4XWzk6VC
W7zqYxVpxrPS5j5EGzUaL7yGMw/nNBge/3Nw8gi6+KTLnlJpnzoz3n/87ZNCoGS41ZkBhSBls0SM
aMyquvCFOldkjNOtLwVZDSibbiHsUa3jt2BDrspO/kV/EKqEIMMO8+oLffS5t3DyNRdREzJeJ9u0
QU+boQitMfGc1Cco7hc+i+dew/LvXzZDHUd9XkJT3ZqSH0IRMHBo+H6L/4kP/8sH1zjZ4olaBCIy
ecNaWm2nbPoRaOmzlTYM0Mv+ObDLlpaIiLcmc8SNLPDfUlVAorqCfVE6MSPQHtsUNcKtoIGV0YKd
eblA7Vg0i4uk5txquMiLlLgAlMRMx8F8ysEHAP81BO02VWAezNGh0GuVJig1ySxTr4JF/TXKvtRg
wz44NmNf4jOGMb/KauNnkunTgRE8xAC7vGK+jJM32rME9SJDrmE/ivRd7tW1Zo4XIhXOveGTYmRU
jVC7Ki+2dvJjmhDeP2QdXGNM8b9/C2fX60kRKkRUtnPFYAcA2s/9EkhlFf1o1w5fKjBwSHCoXi5d
7MwX3jgpTA5Da6INmcXJG5352E9lrbqtm3jICK6BhzW3cVHxet/f2rKb/7K+TmPrg2h04OzSjk7W
gYFrbf+o0sc5uaqV4cIVztzOafb85NQGmBNRUKO+bzWIGPYBOcClh7Xsg7/9/SdVyjBJai2WT3ss
b7IdUcmo3VE3stpX6jp0U6/YIDD+/lmdWWb6SdWa2qCstIJnpZAiaTqYxGHEabRePPbr769w7m2c
lCoHjW6ujXa+rdrltAS4v6QJhMm8M1HdMjq+FCyqnLvSSV3RhcAfE1vELd4/Jb4w+euA0UrUqr/6
yMQvH25VhioUHC1t+21Xon6Ni7u6x4MnispNNKgu08WNgTPf97d+pobq6v/W0KG2Q1UvebhZn1+H
4+TmanwhBe/cT5/s3nJsg6BYoqQG3PMNeevAlvr+j/6T/Py35XeyV4sISXTf8NNindyO98UOP6GI
UzTbNbpRd9Y94s+dvq58h8P8tE0O+braKD/td5xdN/W7s7vU454ZCZ9myocGXniNzh+SJcc8elSk
x3k8lvNnIR1bayOpP76/4TOP8j/B8pOuK0EuA3GVmEzLgW9PzYXExXNny9NY+cpU9cbuuAV9o61b
d3wKEffFx3pnHxBHJRde2ZlypJ1sYiNuW00TnDrSlDYDL8UOQDXNL8XBn6kRp0HzKX7RgyyjNiZ5
8aqwgy044EaBcj6O8e2/vYPl3XzpNka5U9GTEw4rZw8Fg0F1/vi3Hz6pCY6cVratFdl2iO7laF/o
F2aL5xbNydbGRBm+xLK1exJg4xspv7Rizr3Lk41tCJt42pl3Kerqoder507JPuxF71ApcN3V8soK
rF9WOx5rbfjp5Pqj6miO1yILyBbXCKzonr9/dGcX70khALnAfUOno7Wf9E2z6zeSD5wc79R1Tivr
/LpwmTPL608d+vLukUuVuTzTaQ5r6wXPB8BbV4895V64o6euGje4t0x/fM8v9M7Kme/raWT8gElJ
IlKakQS93Gb2WhfKj+0RNIzChCx3vA3c7+/tzCo5DY3PAnsyUNhk21os5FOc4sfd97987qEt//7l
odmVrHVyiOLaiOydKfePMkRlKEvwOO3q0nHyzAf1z0j6y0XSXoEf23c4zV31vrUG+9uFfrwZsP9Y
CdcGG4gQd6+SK/nSFZel9Zdvz2nGO/3uJEkdKGC4RDlUU+uR3vfY0vQrKEhT5GdzXD2lRXmISuff
oKLTzF2h1hHCOqCiIdJXEQxJIr5WUfz7317USaGwoyAXU8d5uchRmqcfY1dz6txp5dP3v3+mXqgn
9aLC/hAvfrPA3apbaciEgRzhD0YXPi3nisCfaMUvawDbn6ISIYCNI+NNHdI35d112bXHgYgbHH6V
h3q2NmhlwfQxmcsc6TbFEeTS5c/s1dMQ3kghhTueQT+iXX6tefOWMxAhsor7pw++nCJ7ZqeeJvE6
2CLXOOGQtnplYDAMpX3PWQ9PIc/xnSvc6/pg1Wzafxui/OlgvzxUTNPsxpSNZKsgGJdSt4huxuKO
tNwLdefMxv2D9n35fWFFcdG3LAplJulH/JqhJ+X6vV39xBPD+6eF9wcb/XINCWUZzFsWhqXcqvIh
N+/16kJHZi6L9y9l4M+Z9ctv4yUSD2pPSzZAQ93Nph34uVk+dRMheWDRDALvKnN6wlA19jsJT0On
vhkmxkQh/myYkaccZVtthDtpY48ekOMQdG+YmOAWTLA4BxAfBxivUDDQq42B7YJAThabhri3XuoR
x5jbPBzR2zh+VbW4HcbbORTHUB43dtNvy156CVXk73aCnSwWnbjeStSqIU9/o597rvDrdc2WEAR6
fkwvPCWS0QKbHEA01lea+xlW3FgSVa9RSltVEGxTmrtKI/+x1NA7Z69TI1/YQudW9rKzvjzL0lYc
S5F5TzMJ85CoDjXCv++XwLkv6Z+i8eW3MY+FyKyCHo93aG03xTpaV4fpVrj17k+LcPzH65wUuSaU
7VRWIWXblcsnDofMdf4k8KXrV8EqdLO74km7BLj+KS1/W3wnbY+d6mKuY5PJOk1P4YX7pFv163kV
eSruti6EKY7gCKfM0h/W09a4dOEzlVw+QUG6ZNDrUQ8giyiyp80fmGC7Rvz5/SM89+MnKLIaxmPS
IgzHo/45Nd4bJObBpW+Edma7nsYEYy8DC06zGZwjGaITdbF59EZIsZaCz9CECtHKXdR3iBjWnIdW
OollKEowyj502NU10QEPO8/GjVTBXiVWD/qY3w0MBgyoLWVo+HFXPSSSRa7TvM/m7HbA67bvdi3n
0u8fz5lNIp+0U4mu5QkGcNl2NkuoxDFy+8d/++XlhXzZIkoXqHW9HGIjO2xx6URYQUzV5vsfP1Pn
T+ODsUnSZNzdOV6aiZs3sqs179jRJOa7MV24xPIE/rIbTsN8sxKTtClEl8H7dCc834W8nXCgEwQ3
/dtNqP/7hESvt5M5dXQY9ryJDKi55nVR3MZtAOfz9ftrnKtU8kkFSQJFx8bcSOGbQ73EXKkkzUvT
N1Hby16XWdYvu5/qbVU3pI6KCu6wOtRXQ1thvZCYWM85ON9+/7csW+5vT/SkvoixTM1pBG+uQg0y
RlRckZ9wNeiYZuoOKq8ZQZHRXDjsaH/vqLXT2N+itEiJTvjKRDv7rsCn9qX4FWKV2/n6ZxNuslvd
Raj9A3/Pt/S4NFaLmT3HCpQgKNuua3iMPpYEHlGiF1bUn3PWfx+AdpoWDKnUsA1UUtuis7WtHU0/
UeL6OnqFQMLMiTk3xI10fAWQu8fK8npxCB1Sw0268BhmHWtE2ST4DsGLJ4ii0mLPdGIsLvF1pEHF
2gAmL9/QrcDQAdGGJ+Hd29cVYnyk8t+/w7+XU81ZNuSXXd2TJ2paoZXigbuN+lsZYaPVX6hFf9/U
2mnucBmhhhgwf9uiZhQYqEleZ0l4m8RwsssL1zj3959UJSRCiJ7iBXEfo2ssQNdSn9/gCv2Pj2cp
s18eT4f59tCEC1gcyHsHhYAOibDJlfvvn/7fqzWg+v/+fCDVozHZZQkHVvIt6adsJRca8z/Hmr+s
zVN+IqLqhihcjmsRVscrLEERnjT5ey3Da4eDf0Mw1ICXx+hJKT2Ik9+pGQwfBmN4RdKyVU7yYIXK
3Rj0+2aeDqRkoIBIhx9Zll0Mw/57SdbMk4Jpy1HB3IdGQflwXvrrhW3skDa76r2KZij1ZC/1QMUv
jWHPrMc/TfqXl2nWul2SiVJux+Yjmo4TWSkqLoZALKvBki4UxTOv1DwpisFkMnU1kqU+3zi4xpNz
9k9r5T94dWCbHXoq2l/9d2W8KJcGMPofuPIvS+WUGd0EmtxlRYFoGP/eJgrWKqGBja7etSPDOKPV
8OiA5S8zVyIo+w6XXoy/OnPYkLsl72Zs/FaBKYdelSwnd/i2x9mAxdZbM63l8JprvQOvrbmNxg5X
sdJVZ+NW6qwbPowoBPWicRUz/G2r2nPfkKRsGC+xY9zPVn1fm8m7JEa8AHvCA/owfOqZpPuqPT/J
4v+YO7PlxrUzS79Khe9xCsPG1FH2BQkOIkXNU+YNQpkpYZ5nPH1/kF3VeWBB7D5XHXY4nJkSSYAb
e/j/tdaXvlul2lHSr7YNDg3svuLC9oG1cVB5jKQWzWBov8KVuahzCZsaZy6zBmQhOsJM7HuP4x6A
UgGOWr8rwjZz9Nh2VCuwHFyF17aiqCupJRyTC7mCR3XB/udZkDSwMezE2rZRfIHTB38Jee+7QptC
G1pBILDVP1uZS0tVs8QKunbmNDX6+aroqzVcj5cWIInr+Qe7AlIa+veSit/DI/7V6L71Y30KpB4O
zPgr7YpHvyCWSSXDEKzwqz/Ej31Cv1+KMxmxfHDRe0PjEHhDPnqD3I+IPD0ksT9MlMaxkuk43mS3
kpY9DBVNDrrGjansE0vZyLVHgVq+bqUO3HcKwK4MUpgE6iGxABqqHftZ0T+YCfgGbG7f+k5RSEbv
Sihx1l3jkirpDfF0x+lA5wGSwCQ7dgGdSbkkJMHUOEmCzknJyKrGQ6K2ZKqOJqArWEq1oHwYWcQR
DQF8oPrGt7uTEY+3vVHfhLrxDJ0HfopC7ChhUC6e2E4v78K6+aEb2q1I63epcGmWK813dSTcJ3aV
m0pyN+qgqjsNG8M2L4It2BK8+3J7Isv/VCultKroiU+n1bVcTpEXjfdYC5wdpZm+6mWwxdN/06TG
rYAsy7ZGc3wP1F8KzzqElpgrpHCHDfk5RU0tRYI6gBNGUvvrqGRijNG9wQHcpxnpuOwC75oAbHjS
RWTXKHe2a+prOFK7PEyJFc1+0qjkUcL0CDCIfyny0EHhrVHxCo+6XvzSA+sVeKi/zsvqTc9yBWRi
zqTY+FjDE0IcLfIHuQHSmk0RIaOhd2jq+qCFRF7kYDeLoHhRWkJDeuud3KMrqYho2XT+XamkV2an
mCsTvw3wuxu4Vncxz/9aJosM51V2aC1j1wGkxXBHitCU9ithfHF8UcerQSV21p4iq8jFJcrzqMnd
YYgR3Hah4djE6Dill76Qv5WstSZ4SSs/csbKTFFAlE5XpgdTovIaWJe2FewapYdtaeC1jbp1qYyn
zK3ug1ZMGl/MtWO9C8nRT+0RYa+of8VVel94FYIUX38Y+2I/2qD9RhE9gDRBLTHGz1KZfdPd/qlp
IrTyJUk26EvIjbPuUoZk7iFw75P4geDCPQ/Mi16W+9Efv5mtNY1IVGdqeuNH5luP935VKOZOU7BZ
TTOK4sXrviGgO5bGN/iO436U7WOYe7/wil4NgAXWaddfRZ1EnKg9RbCP+Fa7e2Osj4EOoYoo6mBd
luqdaHGwdlZO7cUmr6TscSc1hNznSlltJGu87H3NYco7Cq+5yPL0cRiqbad+oHbJ2fLz69ZNv7W5
CQvH/6UJImQULXxPa/6Pq3cH28TtqhLZ7WWOanQ3RlV/q0lkpnMNwEatrxqZnFvg1G4Yo2iOKizk
NWlKJgZPl4R7h4Psk1eMp7CmYEgqJCg1QmAwNG9ywvdXQ5P+Qpv1XtvwQ+EVyY5q42YhagCcSzgl
UJXjE0ZRZUWOKlCqaHi2G5fg94Iod9XX6lUwfYmF602ZgE9qRdIuAQo4z8BlgCZvj6U6gB7uycto
4l0QNhFkcu5SJaWX+UhOrz6AlLOJ8vU3rQwz2WodqlEoosWlXkU3Zpe86Wr1ykrTM3bFpWsYlwnp
UXYWHORKeSMy9ELOB+TMxMqWsJ0tqX3wekJpy8C+iJvh1Tc46bMAbgd7PBVQGzfQFuBW5dEuUYjZ
U0oYVEw1P3T2tH7pYoOFzeFFkB+YOJAQ78KRHGU5/6mo5T1m+33jaYcg8jswfw2LBWFpqdhSbiDA
IMk3/ohnUiFvgliu1KkY+SVsgraNVi1UFadP02+yJh/ziXpC/Ky37vT0JRoimtlueaqJ7D1Tbl3Y
vMy9S1C7lFJF1rQvgXan+X3UnNlHL1TftblDSWp0qXanV9auC/lCfooO9qZQnPY9+CUuk3v7zCZp
wQaizY1KfaW4kj0UGTUv5o1iXHt7lrw1m19/3b6O7xS/V9MZ8NwZZ6ppfbJ3mruXzCGrQ6nF1EJK
4+OgZ7uyUl99r3nxpDJ12sxiHdFfWyReX+8Cl26kNT+w6aFaKVUOLuq2vhSbcS8u1GvpVl9HW+i+
ZyoZC+PAmp2q6sQFuMXaANtNe8YK8IAZ/MwQW9jzW9Nb/rYJT4vR9SWwkHt2BSc7NXcuvCnblddK
IO3+4j2aHavUUpMhqxD6m7CEXuTb4Ba+BVgorDlPmJKvtLMi36UbNTvBAIYwc1uoHCnW3lX22l8q
e6TLP8eDuZOdcJOezukkpzv/2TiblX00mVQnWDOYp6Kt6uWPY+NfhQjdvr5jCycja3ZoqUwoqQEd
hz0pwafe69dZSJ4kIc4DBKTw3EljwaaozX1Gdi2TwlbX093q8JtRMrnottJO4Mv6+joWBtfcYqT0
CohNU+bQC7tzlfb90cjkJ1NlzY/VM6Nr6T1mDyAdQ1sUFSUBasXbNK5pg1jfI9t6cxXp19eXsfSQ
z+1ASO/HuizLbG93RrmSQD2sOhIWnLalF0RKoWOwt1yLTMHGP0EtC7F35fq202gKff0RPq/taeZs
BhBE+eRCZrw1LP6qd6uxPJKNbrPmcGjYKN6Zb2zhAZo7bnQTr7Zs0rNWqpe8ftXCM+VCa3rWP3lg
5kabOElyu1TUaI976xsK2HhdpZzTEuOy11WI4oIiNgIV8ItIQaKsvgUfyw5GgWqMImEz0d5NAUzF
ML9FGrkbklcc9cG7l7DdqXJ5nyrFa06aN6gZsYoKYn2GLLoaiOXxMMgKMqxWVksEuUe+Sp+/WHD2
htE4pGVBjIXun5Q0uEyS8k4OCfAZcvaZQt/ImXsRlCEcAsHHlEhvSy/jiuyUSrP2oE22uW6SfmnG
h4Z6+aqs5Et7UG7AGD5XgXwJE3U/gvqJDQgZrpafzDg7lNTRY7eH31aD4wOgaWtPZdYc8lTfahYp
inWZbSM1mwCB3ZHoKXMz6N2pV5WHVFJvWmsK9NVeB1F81/PsVgZdlRu/klhzvh5pC3PPXCZfak0L
+DCK9jA+HCOTHhu3C3dtVT+5ZfQTZ/O5Ib0w1PTZg+saItbtkNYIgbV3lYSlfexvvr6Ghdl5LpmX
Vc9zjRwhuOSBZiBFpyGCxrN+fv3qSx989ixS+SbjI0RXJMXbnHq/Tm3461deuvfTO/62GMN5CAMp
U+O9Xe8G/94uomMDWCKlOxmEf833q5mzNTIgx7YJNWb9XDyFya0P41ucrTEvTpWzhTGxkjohyxWj
El4XbTt1boFFQsfbJdvhxzm778I2z5wtkBa1eUvneLgPL7x9tYt207qFX2j39few0NXR5sYxIqcj
YTdcBZGy/U+wc9vQsS5KlDxr6ZZ6zf6c62VpDTZm/VN7TKR6qLV0nzRDvU0CUhYauGF9/k0yOVOH
Kdzv4maw0Odn5LScWU4WBtrcuNZQiXOLgX2S2RFfr4UTbNbXCeAtHcvqrsBIbc7cyaV3mpbt34d0
D4FBSNhDw4bw1kr7XvTNtWdH73kiH1vPI94t/OEFIfRS6oaZfwUa5aGKk0ejkJ/qUr6pS49IGtjd
Zz7QNEQ+WYjm/jZJZJwUFSQsVL++lyrojcw9CVX3d7R9COqz8inBRbshq+YbUUvbr992Yc6Yu9xs
YM84c6tsL6g9tU0DbP7MBS08CnNfG6f9IKO9l+2LUD+E2bcYGGbO6TtxMHivkR1v2U2cmZ+W5tVp
cf/ty1Q0UpJQsyOfictfuZoilqOwIABdf32XFvZyH3bs314/iEpbDXUCvVVPufF78qe14S6MbSwk
lvP1W3wIrz75/vXZBDWY4KLaiKkDVegKdLHjbTj6okGP1lQ9HqhPrdIdS/7+3Hz7Icr87B1nkxWI
apEImzQQsSPtGYEJ1wfE5lUjE4GY+425GdcKVeRV/8gmInNIYXXGm/SkrvITkWNnvruFETg3rzQe
fcWPUAEzhxeXbeLqXB/nY1n95ALnrhWVCDKKO3jy27LaBbARPcUgrRmNcVyP+zTsSDkqCZmkeyT5
95ARoL4QwT5KTt7jDmlJ+wyJnMooueKAT9eE7G6IXPM2bSU/Kyqujkpt72K6C05ik+oRjmQAdzTS
Vl0GX5IIayQe3goI0Fqy8FdqAxHEEtH4ITg6+B56S/c5UHcheLNGkDPujvk6H2KH+PCDDGerH4pj
QcKwlAXPJqmydiSOuQaROFZ2LTw0H2SPJLmgB4iMz4gtOjMWF8a7mCbN38Y7YWoG6IEpE3I3ZFcj
qbxIA60bjhHKziIjdVu+GttyfV43vLQ8z205gSBM3O2lyTcwbDiNX48r16kPGGGdCfV2btZfGmyz
LVLtIXUROZPsRJNdK1tjTYkX9A3H8gdlA/ee4u7FuSrZ0l2cPsRvd7Fzc/SCUU9TuFKe9ZYIvKZ1
j0OqbfuhOzNtLCxjYjbzdQl6mz5HW1FqvyLx3JAupaS7FuyFmZwRoy1dxmxf1pLoBYuBzAnwGZ3c
ru1YWde6Tn323NZ+YakQs6lPtYMgl0PCDuSWTGS7vsLwnK2CSrsAhrdXrKJfq8N4p5thuz0zwhfO
rWI29yl9aIHBjrL9k3/Jwop0cTKwa05I1ttKVlbtmpxSDkGQYlfp+tz2ZmH4zQ0+42DZumkgg+3A
iocjRcDuzMheeuXZdi3FAAjxJiaRojwI+5fBRH7mTi18/XNHjyIbhtAoae/rbbdRJ+0M/oHQ8U7d
FmjSh5NRcs5N2UvzwNzZI3AxEvaDFrHdIndbF280vnokiJNhsvtRnHufj571J0vD3OITJ7ZexDHb
WynkK1fVu7Sm+5Jl6okIZKdqxMnKw4egJ82eWOJ1pgmxajplE8YWqppgwirsJ9BGpb1IWnW0dRoL
UnVywWnEiiC5uNGObkiaoIpYxgM211e7UaMnZwXRM6zsne9C01IoaqxiOT14yrA1hXY7epNopx7o
ZA1Q8EIOn73lEqvY7URr0oKoMhoMunsdtenW8JJvRW+eRtisER2VKAqumrD7VSlEYLtCvADLfkuy
7L3Qh4uopgWRGKBJiC4oc3BF1nDX5d6FMoErYX4WcCVUazVUfrEOOpWWE0vg4NvgksjjDcjdV2Wq
1EnyBinyBrH1cVRkkl3bK6MTd5Wb7NIpsa/RrYc67t9azTz6dkTCdsJfFgNwduNqigb2K0k4NoC6
XBmbVeZDVf96pGrTnPfZdzqbb9vEJCvOY8YQPnumpjhBc3yQI/0mCrJna4IUAcFgy96/K9Io1oOW
EJmv3Oa+uTfAqw2aNKyLKVDIDqWNhQ2jk0eHkssukxNrU5hd6NQyzIQ27rYhoWyVVV7UMUmybQ6V
1o6rS5GBlgzCxyJRXzIVCfTXV7YwyX9c8G8LyZB7EprHERd/ZdGRxouttcat17mPgGaPVq/2Z1aT
j8fss1s4m+v7lmRNL5XivUpWckFtNFT7+yhJrz3S59Wi2COMJKvuMktBxYAdGix6uvYuMuxV5tYj
jC8J6KEFtvNkWCYUrPFgqOVV6I9brwfkQYSC0idHEzKWDvMgVb0dowe2U3Lw43bfSsQOd2w68mqH
68uJbHHmypZmsdkSA+8hjtWcKJuujWmJmg0wIO0tUMeLSXX/9de09B6zNUXN6jaHj8eReXS3aUm/
Lpd/mHl+aLHvfP0WCweduXUsznyZrGr0r5JwV4r4pYOsgovz1158toYUshVois7cC4vJ3isKVAND
Yf9qp312poy79PlnG0s1yrUmrniLGnVJ5IoN+admp/8ljzDJ13/ecLVy4Y5i8najgHDSiGAy48yt
EQvr69wZRqSy66Okzfa1ATbcvpXFicLrmgYz1WHgskMBR6CEBJvcjQY8TWIa5JiI0sg/1OmFOj72
INs8iX00GCHAtCagh9qMt5lyHWWPon2MkcYKSd8nbQ+HASCpoHZLtHZgbYPxyW8hWhAyOg7hoUvI
v9SCdZVd9F0OEAdsTpzvCKt3CvvscXR6MD6ZCebGtLCARFto9A8Bi6/rh3Sb7JptdJMfzm/6F6Y1
dZrHf5vWugon5Ohi1BBuXyFq8W9yJd4KQ+ZkIeqnvga08fXIXqqbqbN5TYLalOYyV8NqUwerfzZ7
gzWJf/attp7ySs8dZxfi67S5Py0d3K6TbNAa3rt3VV5yhqQN4sCFwV4uc6ynfLqhC5A/jU/BJQ6z
1+ABHzmf4C8eO+YGNitQCws9WrYPsuCkevp39NBEh5cnzSTI/OsbunSVc5ta5beebvU8DwIqeaqm
p0op73VdvdGQTsJI8aeuQ38ycjuBsxc9Vc0EEVA36VhsskzaVMZww3q7n4zWgEFkkHgVWeEGWeax
507GB3DYWpn9Cj3xXGp+eGYdWHiO57Y3I/Dzws/pmCGe3rgQSoZuvPv6nixM/3OPG9uPsiUNP+Ne
o8Tp5GyVqWisWCWlFLnP12+yMIF+6Bl+e2ZcRa3avufzWwK6NKHQifdqQsr4+tWXtt9zj1tBpp8v
giT+6LxSkNhId+amJ8Uw2aZr5dvX77L0HUx//9s15OOYNJWCvjbUNiUxSuRHn5mmF2aUj8f/t1dO
5cCACsdjntU2+Tk1cK0IamZeXXuRu6ugxv61K1D/fAVtawxZwTdMGjS7dGBFE/ji65deuoTZRiVB
85cB2ZtaumJby7/q7CkpQkpGB7t7+PotlsbQbJ9it25gyjxbe01cGu5e6R5T6+nrl154BuaWrnC0
aps8I+r3kg1DJdiVUvfLD9DXqAU6xq/f5KPl98naJM82KnHT6+NATuxelCjPW7Eee3/fdYiKbfOi
y4p4pXOuSqrUUQf30JfXyTGw8U3qByUT2caCmuLmnSP3rgBCVhChHmuEp0/wCinYGahzsjQk1lZS
kHfJ30dZ+tXWGlGbzWk0BurxEkxsP/RPflpfV5q6i4XHdgyUYxpJ+PXSHKiqfFmBHoH0oasOweQ7
s9dPRdHtpa7ftl0FVsWMp6x+7FEicXo7uoMKc2n3nMPQJU6s6WYFUOKihqTbdkXhcLo/d1RaGAFz
/1qmjG4Bw5zxG9hkwxB3Tra9npwz9i2Ngunvf3sMS32ElSaQiYDQXUswBMrmqaDMlhTemX3w0jtM
F/bbO/Rkv/aeGZB0Ox49MvAhA2CY38Vmuvt6jC0dJudOM6WX3KBL+mzvWgSB6X332DQMY1nKtnVe
ono0XxOjeR0b7zITcNX19BGU3ZWp1fvCLH4Wpb6WDeH4WvoeyXxx7QjQtwseWq8DBFndiI5ztkJq
rlyNR6NBhE4PviGPqKMEkBvZwSzfx1qG32G/fX1JS1/6bLsFZUtm7EFmL4hqnWTqjh6c+TqWXno2
H3r06My6ZjdQaRVEdG1jlR2sb/XMA/+RH/TZAz+bFA3P6mPi/ydcWbVrRXmVK7oTlf7Bklue1e4o
yb4jUntVQW3CVAp3q1+3gHA4fA6rMEUdb7TyiwUv8MpXinXn6lu3gUivM+x1MD116D5pBYlWtlrc
ASnRMPrDQDfH8Kma9ts8jCQjhu5PVzNAP3a71qdg441QteKTCUIejeh16FE5Cut2VaoIz2WgAV9/
cUursjybsKVR8uUsLGi/75vN1Ffm4LEfDxrh0ed348pHRe/f77I6d86pfZsmetIx5NsU7bFOBaow
g2wlo/ZcDXJ5BNvzUqG+d4ElrMaMjK4MKkvsdgBW6vhnmxA4rpb2RQtQfIS1Duetgi+vbkcd07nm
DYDO3ASyePQtkpoNMmP6HyZMDMJof9SWRI3Ae1JM9M55Wcggdsn6ryNEmEror+u4LJy4k971znoF
sEyJTZYv1FRlcfSGK60D4lsmYL5GvSTbCurdKin9B6nX7tiqPpMhfQ//7SSi4ZgU1aVaed+8LL+3
7PCo6diqYkW/gUyByIagAuw4/pUYrGcpBaqmjJDmb4TvjFfaSMZ0K4YfoVZtRDruOHRu4B+Vq6AR
2zgH/mM2O8PXyFbOwuOoZ9sgbm/gljHZ2+4hN+jc5Gj+NR8nwAeOydt1cbsmiJk7aT7a1AqiOHhT
OvtnhtLIKsS1Ymrtyu65gN7HVl9Kd+BB18B3HJrCl5lBg0jCYg9LNJaTQ5M1b51Zcte0N0FgkTwM
x7w3di6dpkbAppCr5Cd05HurVk5hn19nQHHlJroQA6qx3Cte6hriSG08hUrO1FRfkSSmEKxNrSdw
cQ7oxFSa3tHw3YPig7E0vM7p4nHb9s1mtPqaMupfE+qpc+ekUiqtxEKS7ZOK0WiUYDGzsB0hNieA
pSHfff2EfZxqPxv6027st/XENIWuyh4diFSAb8PMIt9wUNhxuFmDFtoOZb8W8eCYCVl09eiYRbAZ
xGtobPvkwgyPCnETXkRsTMW0ylE5ugV5LqrEkev2+euPuHCEVf/NJRkD9WrGDFmSM/WtAgqOJ/dB
2ylrdSWede8QnHunj5bzZ3djtrrWIqVYVgpOkE2bbCLhH+MpQxKF8pNiRceujB+iln11FT0aAcWM
2DDaFfwvEh4G7WJQGCSplsWrprI3ViNdhyi1VrRbSB+S5Z9Y6wB2xb63alxg742SyUzExUaCDyUh
UWQ3p0Gp9sU94I9jrkDcUFp3Q7vp29jbVx0WGMI5642pCkh/4aEt+quY6nZg9De6XTxaMgVtXRbf
S7haQaf5myIweX4kavRwMHnpgeKp63mrwKLO61fySoTVhdzoW8nGTGhbAm5895yCyRI6BCJJz4fV
kPo38eC+y5X84lXFNXLk677C12VLw2PaJ/y49dgZqsPtulckoOO2fcK5tupqnQJ4Gd6nrrkv+ak1
AI5fpYVzY8i+dzpmId3SL6S+vo00v1uHfX+lqZgcfK19k4z2ULclae0disohTU7wo4hvCvXbvkGU
V6dMuZVVm2vMOYAZ+oadZLjF7VOvEcv9kEWwC/Lh2nLdB+bVp9wd61VXZO1lDzlnJcXSo9uX44WC
JadWq4NaSxfGUEarsUUCbat7K6HIrPWO7QF/ro2tlftwOmEldCW5geqDWggK+QNc1vIe+MC7OzRX
BP1uqqY4dIYZbEKzHDegNd7cOlSdWmvKtS8BN4rcdBUq0LsSuwarJD0ZMsmlleo0fe20EZvGLo/s
lUg7lpE+vwqVUT5Tp/283ajOPQZda7HHCom+CS/6y+hQ76dOFlLJMy//+fFWnVsLSrsxIj3kEFpW
7nsRAzCTW/fMa3++71XnNgK71zuKLUO2p1BW69+D0d/r3ntctWe2vQu+CHVuGxBdhJ6X9R3iIs9F
VFcn2HEno8SfZeY/kCS9xYl0xSq2T9XmXpGVTY+tM8hjsEz1tjKF01bjmQ3rwsXOWUOVotvA8jhl
t8ad3141ik4LTl11yuOZKXXann42z812xCIpCfebptSp90uA4Mb65u143ndYyh7PaYc+3xurc9es
bUpyoHk56BTbpiZGvlv6w+ijM3vDhcE2d+JAyW4HPWZAlAApgaZfWnpxd+b2LLz23Bouqa3sDjK3
p9qEDwD1Nmr3YDmVMzgTr3UlZ6B41+ekjQsP5dxKYssD+KoRfoLYeXsNdwQr25S0fmZgL738dI2/
LfBwdsJm1PkWPl7+WO91Xj48nHv5xedmNpR84Y0t6wRSoy0B7ut429O97jmvrKgFOh5Q6FW2RQFu
bb7+chZG1RxjI1oj1H2DIm87lisl9R3JsFYZgYl/7eVnB66G81aiqSrV/0x2dHGM451nuWfG7NJn
nx1nqkwLvdrnaK26N7by2NZ3dnUmRHrhpefOkV6R03hoqcH6UuTEZXtr5eJOkevt17flo5b7yYwx
N44EI/mQeeRR3NfY6cchUVl9HK88L7msemkTyvQwSvww9vS3pTn8GAJylEKqRElx2xJZihPPbnae
oK1ekbz39cea6l6ffSrzz4O79DhNQfBk8OFGUDtrS7ISiSduy8GVmbrLyXUrqzNyoIVZYe45kST2
3r3J5tBkl2YEx7I5M98sTPdzK0mreaGwFBon0hhdF8AVV5PTOwnkvebKyZmd/sI8MPeRDGbVtIU6
Uj8fgOfolXk7+vmj3mGZV6LnVG2xVWYHUcaPX381ytLtmk0MWdb7hYiphen3uKc3cr+aIAvtGtd2
cdGf/Nt4fTbnc2n0q38eB0Zhxno02bO6dbNxD/JjhHDqW3rkf18mdVvgALDrsjOP8eKlzSaJpE/k
Mi5BZU6Z3XK+BZAhjSsslGuxLXdatvWjFVGmZ95u6eJms4ZiuT1wauwBuN5XYZjj+lZ2atafGdba
9Kk/eYjm0nqR+V5kTdJAQ74lXH+th+ZxNN1NpUZXIMRvbc1ctegXYAhnSrOOuvswfHCrF6+7HqR6
LQftNrOavTYWu6jEUTyGWzDIk+Rv76u3vvdekmKRSbnTuglyNoO9DB6pQD8zNS0Euahzwf7YFnoK
1HRarafzYbHrj3wh3kGjEbLrdsFmcrem8Up2ki0TpHkzhpuvx/jCEJ+L9nFEy5ansQfx6gjiMXz1
4dypd+FxNaa54rdl28RHRhQAEuWxDDeKbD1VEppkLPWo4DkcNSvZ65O1gOpzZipdesNp9P32hlxI
mFHy4GyQ3JoyYW7Ew5vZLrRuDZol8cOgnVmpls7zc+U9Migjj4JpK38dvU5bHqgA40r7PmzpFxzp
KZ1rVi08OHMhfjdoMdGMHHcCmt++uo4H+LJ5f2ZCXZi159k8uUnZMAkIhelTa60TNVFQCa2CZGsb
7pnq8rSMffZkzuYZHyOwMVb0qyoiBfx7YpWIMrsrwJf1zTmi19JNms0ubS3bchK6dA7bVyW9yCUE
u2cej4XyrTpP5FHUWK9aCVFVB9CCXe6pDuvaGRtr58fjvkjsg2Tpl1WoYZm8jhTppTTj+49H8z9/
9v/Le8tu/nmXqn/8F3/+meVDSVZTPfvjP67zt/S+Lt/e6tNr/l/Tr/7Pj/75F/9xCn6WWUU2w/yn
/vRLvP6/3t95rV//9IdNWgf1cNu8lcPdW9XE9ccb8Emnn/y//cf/ePt4lYchf/v7335mTQon++7N
C7L0b//6p4tff/+bxiz0n7+//L/+7eo14ddWflO//tvPv71W9d//Zqt/KKqAVicL09IRNrFcdm/T
v1jWH6ZuyaqhqBo0MmvaiqRZWft//5tq/cG+19JkVZYVGwYMv1Rlzcc/GX8YtjX9x7AUQ8i83n9/
rj99Qf/nC/uPtEluMnIzKl74wyv2b8Nd1T+cqr9NQZ6buqKvdXUfecVQEE4DsmUdSEVComJQHtqk
l+HRN2WVrC1dAzgudMMYVoGGFvwxiK3oycIqm63cKtPfaySsTy7NUgXUg9ZURP10+o86RcS4thOz
RWIz8rK6g7DM/tYruf8dSp9xN/iefCLuvTyJMrFD9ukxOGrAATYOfK2hGqg1kvcelSrY5FqRTA+a
GqpmcIGmkqN9GmqFGl5S6WsvDYTpjHFIbkVhqe6w11KdqbsYB5cdCakunFzHXnEvS2kiuJuTvlbx
Qh00jWmjnkD0lK4RjNQ6QSJ2m68SpatlniSMS46G7pKZrTV22mikJ1/p4++t4Q0HXQj7Uu3UYJ8M
IyE/TY8XfqUExHF0UWxfF+XY7Tw/pm1M5nJjExASVU5hJhoHqhpMKMkuSfaWBFJ0OWYY0EyRs7bF
GCE51mn29yqVqrdUM7wTqfHmlZdp9p2pxPGj26qCAKBOEN2sgWxHamum12RdESDWWUFL+pBkO4nV
FuDJZf1QxCGbXSJuwrs4G4vvadM3dwnRJg+UpJNkLVu6ue1Q6P4wfCy1gohy6nCKVa4tO4MmLYcA
0Ae6NCuPgJ2bsdYDNKyqKK573F20sS35yhZBRBBwZGsXQhRSxcKZ9exBjFL/qRqhyNYDIs01BrPM
yUxY3KLLPOCA9rCpRkW5MI0G1FBOuEroKJZSXEZyTUyPa6b+Sk8kLlLSO41omcJyOydLjYhTUdD2
wWWotXHvyFI8GhyLOAcnvdDfo6EkMjVARKHu/Ugl86WCtPUMa4vIylFX3GHtuSipYYEX2jV5AKIl
bbgdpE2p5/JrHauEH+p6SBZiHg/dMfUThZgIOaa8a+r9wRwnjbNw6aQSDRfE5lbkBOeN3JaHwDak
cWcTlRKu4qyvDoqkeO9SOZo04gcqOPVWohdYQ+flEAzcXvWDjcl3eOmFpnrXRnkuAc30Y584pGkk
N10hn6RejW9jPQAXolaWtDJjr61Wga6IgzDl5qJQ6TheeDUe/NSXg4tiYCvT4AJ+SzSubl0QRfGz
bMzumbSSpHWaLNA3XTr49QZmffviag20UjtTNPkFVqZn7JCVouUGxVm/dnGtKo6vDBbSKV2Cmj64
bnldwGzyUOYqng7fMVeJOzKb/mcjmYSSWaMgLaeW4hsrHhs6aVGOFod4qpYMDNf7BnU7ux5VRboV
esv2pEuIqVN6T2zUvvJOuZEYFOTCjhr+oJGTbqeddtG2uusIpewQD2me8r22wgy0YTIG6iaXda1Y
p4VMjH6qDpdt1Gd8A3lTnyzZzNFs+wjiV0mt2JtsaHydun/uOSR0pMTHa+pNHYfDyTUKFZFYmtGW
b3w3urPNuvBgZHXiaCVJ3W8VLdEvQykx7HWqx9a2GNPhhkN4jOhXzrPvNu1qNJNFk9waUkCSHKKO
y7ZL460tU/9WiIQjzSK1gmPVa+aVbBFANgi1bR3F9g2MKe5wl1Xqowo02Krcl0x3q8fc4vlsE4Mj
ft1HNPncvnv7f1/EH7KE/87X5T+t5bu3bFr8qvkP/X+4eKsTe2Z59X6gapG8pUE1W8M/fu2fi7jB
omvZmsyKa+jMulOQ8T8XcV39gxneNnkw/zdz57VdN5Js2y9CD7iEeYXZftNTpPiCIYkSXMJ7fP2Z
W6p7W2RVi6ffzotqlFSlJIA0kREr5jJtQQmFEP+vQ9zU/2W7rmXZBqcr5ZzLT/HXIW4IggJX5a8U
4tfJ/1+c4aymNyErKipLE7ptUuvhEBaEE2+vExk0CL2N0AMmegrcasqgh1debykRRSfDXbWtms2Q
LNFKEhtaCb93HXVqblNDpQMkbMu6YFcdotpQiA6t/tw6WlKFRgOmjyYQtbttFWMWXuTkce1lZme6
n6aunqowUo0Fcs6KnzLYRZu7hak6bXdra/gr0z0+N1Su61GdJptCWKRX391m7buNNIR7qNpBwfYm
X+r+bqzY0A6yc2rKQEsBqSo3V4Udpe3NLAo6ekes62zoOw691a0xiAOFpkxfisoSfeyhiDfc3G9r
xYZx3CsY0nWdhjQPF5SMylak5uZyryZTq+wap9TW68UwpnGr42lFVb3ATeRT50jM59YUEmggSais
mwUlfIYOeq2M5kBPvNtf22PTW36SdEuPxEtN7+JxNOuT1SVV5dcV4BM4ijPoLkvMhThYMVGMX00w
ebd2vjQgTLpimk46+vry2QK5mgSTI9mJk2Sck4NxsTte8SX3jSVa4lAUXa56CNGaeS9n3UYNUcfZ
ax5P81ACgWOMbGsKpZ4fxVivY+klQq3UMIKjVwI619ZZkJIxK26apVHnCxKVBE/FA+9mzmByR/Gk
eZ1qFnJ+ykdFQ+oPTHNIt4XrVPGZfZo2g9pprOhkj0qaH3KJli2Y6tQ1v0RiHcRDBxTT7i9kvhZg
aqGZ7lktKjivpdqThRiYtXlQ924LXXy1ZvEVjQYKgl6LKb0lvT7WYTbQIn5elrK8qtI1J7Ojztq8
BwHRZhs5pHF/XyN+J9awNFylVb78SBMRC+wJbzFib3+yLEt3wjhtJ2cHejcSO6dR++qQ1FlHIkyM
avo6xsuIsaNpu6datZV7W3erfTQWRvqjKEjVga9s+/qcVlBXrtRM9po/xLpI/Tnl7wWp2UrEIskF
LEeDAVxBm1DxtplVFesuq4rEFWcF4anUh6rBliyPnmZjrPYyIVkRiCjGOi9rzFzZQgY1jK3U1a7U
QBs0tBF0SotqS0JYRGvSp9Md5XCrfaYnqhvvuJ3my62hkj5C0iJBCaLMcMvad9NLIbrgsBwCZC/d
tNMqayYd00Z5Xd1LItz7dqEn+FOdoSZBQ1Pq0YuiLk5yRSWXdrTRrBR3vyRdox4q5lx5jGv+it1o
or3eVnHZQB21IKxvJmdKCw9HiAiQdzZSW5/pPv0ypoqzF6ZOx6YSuW3ixdY0mV5UJ2BI12KxYl+1
YZNtIJGt5WaBCK55eWKuT0WvStufKrOb4fmoxdOSp85RNJFj7wlsZLk33RXXAC82m7I/R+hIaBdb
c3BER6MYbHtjRbVTbE0zZpsxZLfAuFrNtN9lERcB3+l1Oe5TbdSIfArTrkLXLpU+cFo3qX2ZjnZ/
NfGfRPSLZRBRXc3V3cUznH4Gp5SMitvzpCvM8o1I5/Go05+fbFajU+66Ic92GCwp4rIRrRTSL8Yg
FrMKq3jRmmc5DNGt49jpqSytjMXAK/TTJIo3c+uut6Pu6DZI+dJoPMVVklM8OOOjo9PyMYwk9kMU
mVCvhnyNryYUEkvky8aV9N41plkWCGXUWeIGIEegmKKKu1K/RnDGz3KshVP3y9Hhk3TOtZE0zfJV
JMLAgLOvOuNM+pZUt8dFSjPxEEBAG1A2z9nBFUcvjdAu1CXymMftTRWVUg9iU5X7LnOKeJND85F8
rDEa2YgtIw84maqbgf5wrHLU7rqXsbqzgHrspCPEt9p0xVJ7qdkQ7SB2XNxvmjuoY9jWVtNiSDbp
ftSllPiLsbjT18FtdwyhGP6MRdLLGKuA5CdlxOUHPyEiZOSSRhTEUw28VcxARm/UfIQXoKfdTbay
VDjf1OQxcbT+gdIE5HexJvE20czu2dDWdVfnCOj5Zk5Dm3xWds/mpHbJfWOLGs8xK5KvU8MzhNFQ
rWfdmOxnaKA2wEZNVREJZIAgvy1NXi3XSu3m47EvrHj9Ds65u4lsWSSf2fCjp7pLJbcdLnpoLrkm
UM/UgKStunl589zwX2qjVovQSFt6AqvMwmusyTNtJ6LG6LnUZKyjopnKYu/Oi46LyQCuE5emATcH
CRRga5aIifByypTTFJnrFMyrkll+N7SL8JyyHrEE5S6+SYvODCaRuY8AX/VXY3bm1h8NF4mWwca1
U1HlPq9aOTy7cnJvlp8reIwS/c7ldnLfTlF70QvPO0Ji65aGhgUXmGTm1lEb2fjcYKq54Xhbz1GT
1tej7bQVEzpyQD0V8lxw5KKTsRd7s1hN/51cVHVW66X45hYyuY2EOrwI2ksPc652DxBSlL3RSlCY
WV24gWZ0yy1/oHHquOm2mdzoHtFKBydLr3R/nqN5ZzTleG7qxH0dcts8F9WlJStal6743q61ersW
so1QTtY0DMZiXFqvmRXlqx7Vdc2up7N1YF1TOInnuFzjZpFPzK/Eipwn3sXEGSlkn52McrBdvyra
2tedkdsY3DE16eI4VJpeS4Kl6TrFG5ZyJHVoLF+cTpo88iK+ghyyABrRR/ujnyIFymu6OkqgQHQg
MrBcNfNpV5PMsFgf9VADgwXreSIwC6pxzaRvY+9ZHo3FLdMtUQbnS7qa2Ska+vnYRBVrVTR9ZHGr
wsceznERt4FRp/XDMDruFAqgXsITpWTXtrMYoxd+f30uZ9A6vjBUWXlWjgLRT+fB7n3uUvqjo3G7
92NrkU892+d9UbvVqeCq/NUxe7f3jSRpFgx8ciFuDXdxQCq3mTCHnd64k3KYmmlWH/ALsmyiJ5PL
9Oc4Wxr4zHXc6/OPKLGXJw3W+lM5LLXqs5rXPijbydBAVc+YAAXM2kyg8aSbcluRiNQeMfuZim0K
s4eO+dVYUFxm5TzBB19FBMY7to1jgwQxDrkG9uZ+EtGYQ9h0U/KgsbECc51lwu8hopwW/Bh6bRyJ
Ud1Jm8dvU6zV/XYlDdyFWGT2rifN3IZJJJs5phm6qKJ7JdXbYdMURp5vinherEetJ/twajvLzB6d
JE/ui6UfrjNVs3RPNUdTPiHvp+1oFDB/t7z7Zf7uptHYhamNlvRGSR18M9p5NftQyM6072AeUgJ3
0HwtvjTXlMJ4ssTW8+SwBPxiSDfaMK3FKQIgDCERwmB7Heta0aHttMb8uJarifmwplfNN3dxzX6n
4dnExXxZ8Fn2WxSg4lUHry9OQIDHNYyHSvveV6WZ4+ukDpVfzZmLS0/froia+cPkrqnTokL12RCK
rqD3Lyhap1Q8c6QWSK6K+U+KQybl566flRRU/9w4DgDjLuOk75G0M8f73Oz0OezUKc6CarX1Opwt
6UBGUfWUw3giJAnVyXDbsIt7I7/P9Rkgp9WZRXdluab9ZYqtfArnZHTbJzGDg9qao9a4DyCN6FNH
3kq3vJFYxY2VAQhmOWjJU64O9N17Be6/5bfGknGxz7O+EDs76iznTDiAnD5e8t69TgiPo73MrOKj
kpV2KYn+O8lqqwJhpwNHyzQMgbLvvRZMctxabOZW2IWkQu3NuhOhc635aE/+FwbNbytkjCbIKTum
ZVsO8HvxXlETL33TOavihhrWn6eh6dtwymT8QYVUe3/rvAzD3ZfkNolqcGOXh/4tg8wFKYchOELw
SeoZ2PGk38yDOUNiwheAdF1kvZhzZxz0UVG/whCcDkWq1U9mH9sfucO/axDkkbku6iTYHZuLNun0
dxU8EoTOIoVBp1dA3/f1Od3NATLhAHPDXbYh8PG0u+Vb+nABPCDI306nIkg3H3Ee3lGVfn5nzXUd
LuG2YaIAvUgnfnslObhCpSknQTm3XL/K2IyfdDsa2yc3ToFEk32eN46htI+OUde0sA/gE0n/7iDQ
ro8puVe0lvhZ3rfZYLrX3RLnCLl6FXRILbT281zRTvFbquOvgsDvBYC3lahfc+X/1SYsy3jv0svu
kRl277jhxarXAEDdkbJfK8V0CF4IQ70/D/f3lXCZNDinaswcKiLvPxS+il3RzhjARdasbRFjjOfa
WNdN7rrxdlGF9JveTgJi9XHb08FHKLFEKKJVEUSDbs8f/Dxvi32/Hp+MiWu5umO51qXM8+aDmTLX
18RFQMwG/dCKtN/buVk+YbUSH+tkTW/oW6Lx+s9v4R9GtYWuUYwhO0RS5N00SdVRRpawIrY7Nd6k
UeJ6tqNjkhflVM3jBMIHl478g1H/ti1YKitDwwZIF5r9t01oIR0JGdx0wh7gRL6UyBFltn5QoL38
6G92up+DOJZtsxBM6ycF7LcVELt1ZpkRF3EVysecg+knlle8SKnuSHA/lhK4fLmWH73Rf3w2PH1U
IhzMmN4jb8TCC8scho1cGWr5gRPzg7rq377Z5cH+PcJ7lI9V601P8t0JM3d0+ydKSfJOy6bRPkR6
DvI8NxCU+xlXP+vLn2fL35aopZoaKlTeJz7rlAPfzlG+WCR6+lfIbJuEI2HhyM1g/1cwAxbCZRDd
AkXNTkpu8t2UFFUrufkLB+ZcZGWwSXCWKOMqNT+YhO+EI78GMngSzTA4o1RVf/s05LtrUoaTGwpv
CsfTdOV+M31qCNv4u/1oeeWX9Eb4xfXwVN3bn/+7ZvVfg5s6SwCshKu67+mu42ApmmZcslTrS9bf
60nmz/hGmO4HT/mOZ/nXQMIVruWwzvlyb58yVXQJc0DSg7+FsrsZdxe90oXR+ZH8+60g4q+BYCNR
PiZDTcns7UBJv3YRXr6UMoQCECWJuEBUqXKQZTds56xdP1BH/Gy5f7fAOWd1YRPPMBffa8Nbe22E
Su06tO+5WhDJKL7yac5vy3vnRlyZAbEGQlTCmnst+kHj4Z/XwlvBzK/H/X30y5//tr1YpH4SvWX0
ixisOadbrNVC9djt/jzMP36/38Z5H7CZOoZV3XAZhxonFlBbPHhJY5hUpYIEzuTmg/H+aY07TBNV
M2koUd8bn/UVlZ+S+gPxi7nVNlqg4YvZH63Aul54nTkdeOYHXeV/P4pJRhmXr0jAaJma9U7wolrC
wAg94yg+//IArnfxPrnDAiaU2/aDJ/yHB6QIYtioFggajZ9uT799uDhdlKJRazph5H1EzMi1CYOP
b39+jX8/fDTKrgYod5ae47wPLhJ7XrMsXuE+ZBPgJRZ3dS2jFLeb81pHaOriD6ij70SJl/lIoyCB
zOUfKr+82zb7Ih3zfmrjzWU3I1+tYeDoJRvbr/bTA7EbaF7vo03sH57SUU1CXQMIN2Wld3vLJBcn
ohoZbyxwRhH+b7Un6uE0AxRfsZqTbhL8+bX+w0zRfupN8A5QDepW72aK7YxuFA1Zspl83E2AszU+
zxguGyPMbj/Smv+kP7zdYXSDickF5qJ9wdnq7RofkiSOJktCTg5UX2Z3OrYSdqjUPjV7IXFHL7eD
By+m+GBveaeRu3xM3aIcRzmNKaqb7xehPdkTqicStF2Y3MCf89Iw2jsne6sH1X388W3hUpZ796Bv
xns3eZIkNSZisnij3+ZXYqPtZmStRcpJcXFrAA/6wXf8ewjz9vnebZ6pTCdtkIznJMBVS2dnWmKj
Z1f1YD9gEfTBaJdp+J+fTrxvJ2YjKDK94G3iaLYlmR9E2d2f5+VHI7ybKJk+JHOsuLg8192DUJbr
elqe/jzE37ctXpngXnAprNpMyLdzsTKNwe0pZW2mWj+kS+ZbK8ynoQv/PMw/7CNvx9HfjjOsywoR
kHHIVJVb1bc3ytc0JMVNI24RUITQvWXnvv4c9S+53F+Xv3f6vHf/+p9FeG+K/X8U9f0frPhfovP/
XPD3vxRfq9f0y+8Cv8v/8avWr6n2v7i32JoFOQFbwstu+KvWr6n6v7gCUNPniOH+dJHy/VXr10wE
ApebhylwjXO4//z/Wr+m/osDnU5nITSumLZt/zeCvZ+U0t+WleNwc3YIFQxCddUwrMuM/e0g1W3u
bNk89ruiwSQwJcFJ08fDDBTxNNBMux8mJEtaNKqBk8huHw89ft70wPukOnctUp0d7oHUw52pCIe0
mgKXHPamnosb0QJWnPsITV8Eim1Yu8aTjhy36dAtflWuzxUXukd2CnGkUEZr8uwepzwuw5LglP9g
7L0mI6eMtnlv2HWKURnI9jITcmtCbgzdpH8aENiWkdA+Ci8uce6712IbbN0uoSlvR1z2vt9eCyWz
oUibpNvBTrxqyWzvUrJFgWoi9TFwf/OlMgJgNc02aCZHHH++q0pdxJHetnSb41E3LskBl6xrrO4U
r1rxWCv66iml0Nx1sj3U6WyE3KHAJavaVT8aHE/CJYmEC32IFuc2odh9jh0j8TOwyygLGt2vet0O
Cr6jZ9Sw2ApSrltjpGGndeZNPCnPo6vIk6vSKSuUPULLfWwik3T1Od/08fcVUAzFxWpPI/8jZaT8
1M/2B3vPOzA3b4GYk2wEk0rFbUN/jx3ni5Ceje12x4kojvpQzqHKAS974Pt8Rt+ITcuzANnul3IZ
N+tQIIabPOw4vhgUbTfIIs+a3Wd+G4+PbjTFV461m7sF+SiT2LMsnhlrQQk+oKx8fnFCpboI9zRg
1Jdegg8Onnd3BJ5HmA4rw9QMYV6kcW+nglQHcJKJ1u3sy8jWzEXBapVA1StAQYX2qYgp/BUYGRft
qH0UVL8Lzi6Dc16gO+Bdicst8+3gvT4Mva3U/a6b3NRT5wITy14+lJcP/3PiLOvzmBkr8O0MjEWa
mTc0NNMPHlXNDh3eD4sPsCf1vVEUZTyXzaJy3qza7rcN76+d//e03/vk7c+f0yKdQNr0cg9/34dC
JV3E5crPyYvScWNU1n0ywG5tLCws1+iY9I5DUgqnqrLFxFIrivvFVNMPskXooC9f498L12GHpX33
EkITtduO9vNk/G3hWrWEqLLKaTfH0MjLK2TMtLW0hkOLtpqFzEJAIHqDCH8+WBRxvQQj73bEdi/T
xJUi+vs4x/yTrJN+tlbN2uVjFNB7xcTL2ufS3mem3Bj28pIggfG1BqvCqZ02ha3uK2V8Vibjus+t
E0xQ6kLOxdcVzI6l6we5AA1rWzMhsn5Uuc0f6xoxQVdbm6LqnXCVRutLgIv7xO2erDGLg3SNExzW
6OrFSmKTZf10wDVmOqAKnHC4iRxvcXBsBVnSFGG9tug9Fbu+GuA9UPLwO1Qz+6ZuJsxNLW1v4KsZ
GEVuPOli2VQxwIhsqu3toicgxFfl4sOjl9eVRCSFi2HuR/SHHiehjpt6STD7pBFjKbojF5js1l2m
+FMVTWHO0Uf5xqp8d3DO49r/MEz93rSIeNnn97lq3lKqvDGGtQj1gfJMptafC9ybgzKdn6Uai434
OuHXHCxuZ7A5SOpGzFW/cMDPrZqSBFmlAPZNhEnNR0uR91oGyVuAI7UJW9IsR1/HyZLirQI9yzg7
Sb1fF9j/WU6jhV6jqLA7lGtZ4iYeeAvdg6xyX7T6DxOXT69y49u271842LLtjCqTch4eLlJVPJT0
XzOoLNC2wvEiLFgEmuBIuU15OtO+p557q7j6vW0s/VaqCInS0dCDYmQrh9hy7hkf9xbjOu58ay71
sLrg1N2oe0IbHu2yqf2uNsOXznbnYJTD3hVslHpdCy9pFfiVqCi8UgPTo1Zp0FjmU9psDX1xr7KY
tKftNpOHBeMVvvR12BfKvdlXfqm3XnwxNiNl9qhr3SN2AqdZ1ruo/xrp4gvIf+kPKOapSetHPRqv
QN+0RXJdiGU3CmtFyboSlw6dFa6TGZqWPC7JnMJcKb84xoylnWq9KOPK7t0Hbb+ctNW40YblnCgt
SmWKuSqyLg9l6qOop2GbUdEuwZWLVPpUchDidC8UaR9IBuKVUsNRmHPzrrcGXCLg9YYI1jo/bsAg
lWvvU7GOzvxSHdFsb8xMeVHBP/tkjHrmZ5fcjFlibiNDRJ5tyNpzscU6RMn0MtFPe50lHNJWdlGM
l+ouTjXdc7vlZUkNbFjjipeUOBiAZeKmGZajrb2OnKOeWigrC8I+Twns7KZyBzhw4LoGZPKbHJnw
Lof26JsXXYXTieu4nWS4JHZQKo2zdRINxxfZn9SehvMGjQdqZOGN+vIJcijuCEp1jgp+LreIJYVn
DLLqxn4yx4qJmS+T74797PEjlZMFpbpwjwhz4nPjYCA+2hA80LKgaoHYNsz7quy/Ki6I1S6rNY/6
DqTq/TLEe9RnOCnBG0LB2e6G2dNm8SlBDrUxx/pbllTfO5DS9xpblUwmhOHq+izm6gmtU7GVCp61
GOiOL3A16LrLu2jYl0sjAj1u801iavRc0BNKueVT7sofAjmaP5pqthucbmctq3bASmLghwKu4ki4
dci6KZ22z0jd9GDWm0AtCmvrVONZoSHASFCuXCrXfu+m9RUSLUpTGGGj5nntkel4RaXeWmVVeRmO
odinDk9jPaEOW/MYmIp+jtbCzx3u83bWntqWedM/y9JIApSb5iZKuZ+yn+t8QZqLbSVWfWOEmJ9V
+UtGGFsOenKryyvcxsajUZbhXApEmrcqnaJh0USNv+iQpGnISEjBJPNm1aJdb2cIcsocX6ZufEWo
ycpR1a2s7BfwOkVmPHfLpLCrQRxA6ItmPS12dXybGuWdjRGYraVXXfo9llaQS6XdjqkhwjhpfX00
cqjl7S3yRRC9Ilpvpsov+L02rfdzCpzJKVq5eajkaIeUm/qwXyFZSKHxWr8RejoeMMMrPC4Nb+jb
0p+U276kyVVXHCgliIJaJW/8Oe6xP27ts8QIdhOhgFWRVu05K9utpmbHLnfXINJNVqkLHsWu4hCR
HuegvCzkieabbDNaTgqzWJCndeKn2aW0lYJiikN1bOfDAhA1rbYo01VfqZNdvrb5IZKT31vEKmr8
mOm9Jwb5CTnfvV1H94UbfWnaq3jAbCxarZfcdvdu6cobzoYQK/Au0GK7Cfq2EL4NkD25TlvJwqyX
V6eG7yL74rNcUhqp5shfRnopBmHraAOxedNK97uaYZGuKYOnQ5SCrBnne62mqmvIUzE7ze6maAbj
1qVtshwPYqJfiAaVoM7NT4rOyePG8pqwo/SbGryPo/QPAm1zEmXQqabouaF9ySmN81z16tHuwxVJ
QiNLshXsABul1PdaIx56pTBhf5mzb0/lXhnte5P6xcbNq5t8+dYjOH5eRbEEmlB2iNDWABG2163p
q5FlumdjDxNEUXKGG9RuHDu5q5q5vdKdACDcvBFd2QZ1qdFKnSXDRrDC/FYsXYgMffa10Vtr9yUR
XYvcS12wUHa2vTa1h3bj0qpwipFcznOyPo4dTRsie7LrlTNTWO2eTqriXLmzHbhEdwEToN9XGrbK
nVVs27nSEaK6aFRj67KJbqcRjVCF74A/asOZPGp8mkZoYgKzrF1kYkmuF4M4jtNqnhA5vaT1mp4S
a4xOEop6naPMGRYlClJcv4NiMPbs69/cRLwMlRNtC5UZW8aOdXR7oqZprr9JWw9zmrDQ8h4qXfsB
l8nxMwWUUWva+0WdK0Tow6MzAd507EaGYoXloxmA2mAoDUits12TC+bjCgXNzjrbn80f2cwBl1vW
C6Ze+0FPEx++YuM5RddBsipvbelU5xqQBSuQG3I9/UCLeuPobFW1xIvdftFmXHMUBee5GgbnAOkv
N5iyjRZvpZaLA0KD7hMNAS8d8lcCLuWUZsp6Uzmj3A4TYcVsblDw3ltu/oWq/8RGNrueYSWPLUII
L3LV15rVMwkdfUJ9pyCFprJQvrSKDF2a7jySsLt6PtpSvUM+MSEIhBYnRPwZLf7BbWXQq9FDIdcA
b+ghaFuWJHWh3C9Kx/JtrcDmId2vySKC0q6gpA36p5grgI+i/9bBhFo3l+eMQGXp+Rj1D2c0nlpr
SPxpsE9qu7a+TctLYWk3KPevE0d/ySb3c+NUD1X6mrvDd2Rbn3vXmDiyjBrxTtocmlp9XdeK24PB
vbGsvLLDUHpunyNLzX09wrwPyyk1bMfoh1K039Sh/5wnxozvNC+e3qMDlVTwiMkSSiFmtAHLURvW
xjPn6YqKHXDrZlz81iFYbZJrt0i+R+s1WvXrohy+FkoTBQoeWVS+MrTyM4pqMeGOYRSI68vsU+Me
k7F87LPO78zS9EUFRZDSkSNue4kN0zBDvcol7HOLidWR3iFWc4/0BdCWpO5hcHl2LmjlahZfsbpy
L0Yr9eay6Y4CiITayCqYqjbQK0gydXsHohLoQz7cN2nOlNZf6ZoP5MUN3RoekdY+I/dCSBXRVkUj
AvZOs7YRhBje6LjKNo8BjDnrhu4oDlITlsKgaMehAsDOaX2Vxu6NRr8eAhvYZ6kUNyjOj+Nsn9B3
faUdI0xn9V6a01fV1g7jitG7686Hpoi4bFiwabkCe9WSG55MxilIF0mIg46WfnfVxs+COHPIPvfF
vBkG90Se/qxlxo3lRmwPkF92rIEfxKQzhurNObfMG8XKaTPGWI6+v9PgZg7t/9M1EHr2Acf+TGke
kELtdKGeCuoier5seqWH4VYx1Kg/DiZgwE516ZWK4asV43hfA4geeMG0nZkEl0lX4onXV+HKZfVu
MKez240a3I6uQdGccJ2AcdAAFvMx80lAGuc7DLjQCeYbJze5MSx2Sy7HDDQToGFaFpbXoXcNXfeb
jCdjV77SInoc29H1VDX7Xucq16TJ2hasHc906KlokDAFbYLKXe+PjQQ5vrgyaEsASxQTvJRjDyQn
RgaLlsHi1Y/Yckg2MefQ82ebbLGRINWjvwooZWqgJHXBce44yE4iawMOS/itQa8B875uim6D/OWH
tJsjYkWwlbPMAr1U7tS6Xnct1wP64O6XuHnKa2yX2V89U3Oue7t81pcHsy2bjSN7ZFcERgA9X9M1
zK3stYlGmmkuyOK+TvWLyewWgTZAvGE403fbHXCX2VbRKE/ScP0B/WjA/30wTfOAMDXzK3kVuzqu
LitdvrmJor1a168VA5A33S6Teh8PUccNcDqyNYaaA4NdyS0Be7PrQ6QF56HUan9S8099SsdxrkUr
+UUqOiX84WWaQJ3q2Y0zr0/YNjieXNQ6mMY7Na/Xm+JgkQVz0XL6sR3XB7oIOW/okhu1sGoMe6+t
/eI5vSBcHp2gZvtadcPDLGOhF3m+UppKOYwLUTwW972Xaj3NfU2Ko1opj0ZTvGbRgs9Qn+8tI6bY
O50U0TzS+enl7j0dirUfZ2d0uF1QxOOePY8/SEiejuVZbVX7oHVstcZ0w1X7LrLtdZMKEUp0OPeG
AmI+0uMhGC+5h7Rr5ruy1Oc7E0FANaY+PTty6+qI6htHdHu3ckj9yTkP7SpDEsy+0qpti4zbqo+a
TQMHXcKdb5iYStayq2/magi6No4OmI4d0U8fpnqizIr0KKCTKaCGmNzkCHKDbMXXpcjnwFkv7SFL
DSc/mw+RXVDET+wvMajxTTZzz/Lomdy2VoQweR1IXXJMnwaT820wrHNEUZIFMdc7ZzC+AWZh79T6
euPA/i/UvtslQ3GeoqLY4lE3+gW9k8WY1Bv6ctjGPZBG+JGTWODmq+vXtTo+yOq5cpPotihgLg5p
Nh3WYr43UW2TuFUDy4C5mpMJnWYnxkVptO8MTT2pNDnsul5u00Wg07dmnzah2C/taTdMXP7ZUdA7
k+QI13bckKhB9zwRCteL9mTN7H8zB9BAatA30uhGx5eP24y2JVdOA0jq+IWS7pWCTyZSPebzR+EU
kUym9cxTzPa1VO0oKPp20xrKqdCa7TLP32xYobnS4b7sZE7wYNE07bUSFTEsfbqp9RZI9frDbK1T
m3Z00hjAsA2OFG9ZDNwo6jaMDSJ2WSovugrKacHgAB8BzgHaUwJ3XehQT+IHPYaYtXTcBP+Ho/NY
btzYwvAToQo5bBEYRVGkIrVBKYyQYyM08PT+6N29Y9lDkUT3OX9MQWbXQwxS5mua/oyJIt5kY3V3
C/SgzQYoa9e+pvjGtn2X5nhyqmdHyXVumfizBwyfEU0d9MwJOpHdeCLJBontMTTme8Co02dbVZl2
aWa99rjWwlUlMRGc52Vw7CObDKfpAFImGLy7mHYe0apeYDpKH9n5THp5yVvMYc8YC1Dsy87ciHpA
PT4VZPSy4HqTqfupp9hETI5NlJLX6KfK/LwiEa6s4pRNqMxX7B33dY3rxNiXalEeyKclL9hYTxqK
3bArHTMw5+5c10o0ufe71xXqNsaQHNha+Vj0/ypNxw4GpqSnvIRFA6zPnnIBepPMVFhTiPhl/GBy
4VCgX3716oPMFsGva3D8Kt3IFFGpYdrbt9Sg+gzj2udEz4/vNJLFBmwmZenZM6oqwVh3w36UdeKL
wiXpXYwP+ZyPuzShu4VCC4jsjjCFNn6YOtqsBpO5s26yg5NV+CraW+cVRdCoDjVhh7FV46iuQQXK
inou/PVjCSejM/Dq/fo1DqSLdhWxnFKKPWfD4EvTeamkEg7J9JWVVRFBHAiffQmTsj4hZNHrP13J
LR5g41KxCVG1RWMSXoufbpCjT9rbADekYi1s3c1i2lEur5PWf8hCf3PtAypmX0z0v4M+5sttrbRN
U2+U9ET5ZOx9p6vBCXKtlmbBR6pbYdJlexNafdOqOmJ5U/O1xfxxYvTzo02/lOnjW+O5fEqbh0y9
9e3FNc4O5jGzO1jEP8cMkyWGk1qUgRTeSY/rP6s5YlN7ShZ5IgtgCUxSHIJOqXZiWnXcbHKOXMV7
7OzleShxXiiKdTDUtg4bHVyP2xzPwUUbHwG1gtocwsaim03pAnX41OlGy9tgYaiMlS6c0+TAUYH6
XJmiUVCX/hzzEE3FhywvWc8han1t7mGLmXHt+2fRXeunMV0fyCVnSUFxrSS85zYN7wERCiCmOfU7
M7m1KctpN7jmY7Hoe7NY7zjvwvwsEhCT0YenJ062qn7KqSLCTSHSiQ4Ac+Mx3/hrv6mr+1iNVJbI
nZ3snJOCe8LOhpe1BvOtm5greRenSPDdlqutpgerxPiysXDBhLoVeS2Z10t3GfCKApXwXLSK/tJZ
mGvIgZZr8W9YOo4nhX+sXQuqv/wyIh4tSNx9gcsgIJBjZMDKIg3pgGkWYNWVs1vndOvq4ptEkI2e
LX6rRZ517w75nadz2nbY+H8tMiCq9dbWl2xmUuw08kFOq7Wj/HwowbIfneoyl0+tdcbZ5eH62sTK
Xwcs1dCDLDFQ2efS4aWJ9x5iZGBqfdbkjEVfId33z7hnYbWx9k+fL4bJ2equRBS8DWyOdoaqsbzA
Ds7j8gVKToS37YbG0sdkhLivZl40QSI9J9BT/XE1eA5qT/HO05J/zw7otEDev9NlU/CLL7dCpht1
MnvwxepSruVFApXhvS2PpMgWtjoHq+G8Koq/QKqm8BcZQeDpZzo9TOppLj/L7rcWC+BKGdVcXfEY
L0B+HiUoa97jl0pfkLwf+jV3Nm63F/rzRHLBmFbPbjUpu7TXMC01K/hevVNcg4ASjMZMU3zbFHbO
wuNleoOzcOJQN+cO6o3nxoIwjhPOavDNnWvQbNGm7aNe0HyoebjBrJJe2O5Ae17ByV6gdrCmD4g7
33Ovksa+QKuN0BiWvTBEExa2c3T0vZ044Net78hfNYVUyHMClPj8yR654/s1D4H8TngDOh5+dGEI
XHp6MUAwO1A/+WvMv6tRkn5MPnkbOsq8nVXyXdi7q7EOJ26LQSd2pv5ROs6p7mZnJ+1+rbEcGeKq
an/LdOyU7ereCmKTq4cC+8+yn6m4dYv0Xm3r82nl9UWsEyfqXPymhRu05vfC2VOD1/U5ndGBAASL
f4cevACIpOgQGMkXg3xl0iUe12WcfdEBRFTlyHmkGqM/ceHRh+4x7zowZnsauuE0A7d/EuPiK0Ok
pdvByXzF4dKdw6Iq9cBtUEpaW2E/ZfzlA+PvFF+SJH0UaL4Dgfy+Jq4xXOfyK0nJBLeG+AG8iWTf
xrwSg/Gqgw9EjLQwSOkYGLXnhHZyUBo2H0V2B7z6oHaHCq2i5sFg1Ksv+PTJOdmo8oYvNdG0my4c
ZmmV4OPeZl3N4u1qmwRqvPbix1pOhfM0FZjxT3bx24HSjv8vmXyFTXNbGhH78usMtRrrm+ROluQx
ZZEEp3wiHg4QJz8NfDaWXh2brLik8U/i8v47REB7qw9WHo58b3HNg1AS1+EeF+XZACO7e7LZYjp9
L+yCgelvtsiNuzrs8CPm39TsAs/45kL9cXpatCTPuDnyK6e0JLK/D8rFWBvSwNfpeagTOxgNg6ep
K36W5FDnCdWeTdMytRl+kicEFByzwxSPAPcMH1Tct1UbxGbNnUpvFv9bNiKMbSxlfCoZBjP50Gkt
IhyH9jPJ29WgzozzX5QeV6X0fE39tuN6K/vpTDzKPmNOsrC2ap2+UVbgNy4lUf8YcR9m47jP8bwv
pA41xNXkKxWwy0xOtX5s7xjbiteQY4kjenRzoAi2TY+PyHeGoXgAV0YLlNczBGVZDYdixDchdfPX
JmfEGAQHbuvtbJYzvOIk2rAXoOAm1wcOS5bkpTDpeM5EbryLe0zuTHePExn8ZfWAF1WAiLKJRdDH
buXz7oysHTBv5T9bj0HKQd+lecwokjF79b3R+7OhWIzOw7VPRem7xOabV1e0pBHhtfUbVdL8cfDy
4TI1vRa0gnVEs4twGgk+d41621Zqw7Dcguuol0Zfpr1cbZXoonwN3Sl32D3aPYVeytbucenlzoW4
nmvclUfnpFuPiXjFP8MLfE7I5jMWGjnyN5NhQlD62NNapSCLdHW/McBkiF0qRrmb0zak4aY9AJsu
hD/0GWFPpqn+da/DuVSUr3EGf1vmXWISsDu6x4YchITDUvcU9UiTrtPJ5TSq7i6z1NfG6pqwVWje
MmJSqBIe/7zXyjBZnxMTJFmp2U8U8lzcOs8jHcpyRRwQMSPJDZ2EApt/UrDP6eP9NM2nnWr3FyMD
y9D1diEp5wpXA6FYdFMkW2LbXIc5oOeQ5oyy/XUwpmDKx5e+94xD76YrjCkgUcbrzUr1KYu/Pf1s
OWWALGkrNObTSt07LdXX62qFfWFftMz51w/6uXE5xLPZvuW9jIxhnnZkY9AoWELxxb0/YK0KVUhu
rbOvsZm9k9w9BdIFMrGipbRBjVBUsNvYnFUJgY9r1GhuwgRjsMbUmzX7h20DD4gCX86apWgGsIJk
YiWMJ96ZxV0GkmwFFxcroF/L08iU0LAimjUaFPMntUY2W9Z2ym8fBebxvOmIdYo1Upf6sol0teKt
eJ3b6FlX4PbpuSH4l4gGDr8ZfGgsIIct5VoX6t7LbAiQJ5GXfBIebkLIwXyDMqYBqoNTceqFaKqp
OpLQwG4nQq9kIUTcFFEOc9BsdzemyaZuvEjt8RVmGp6pIphK4ge4MBMACmLPojgf9ivjdzIX4Iwn
NAgh3Npmpbip90w/o0WRWyzkhYd6NYdKq51Lj7l6UUoV5QG+p1jl3Z/mjLmGHQM9y3md9qZqn4tx
PppWv22q4dhXY9Atf9JLj336VmeEPPFEpNu2G6PLmN5cdeX6zEOh8vNWuyfx4DBCGdsYsR1iP7j/
RlihaoBz4TrWZ2y80/tc0oAS1POuR3+eb4R7QAgxvxTdtqu2qvtYULmqbbLpye23FcfvdLa9l6mI
Vidai2/TPDUAN44P3Uw8EU57Wl6ys86YoL0m5m4ojvzJgmu5Tn+L8qPOfwr+1Hwm8+tNy44AIfja
KWhY2Iv18nOIWw7COpgaMqbsaCG8cH33xmvdHlfmL3c8iKnYdsXVFORfH6c0mBLSSHBXH/WBgKgY
6kJ5mW1o2+mrTCX0CNCVffXM47r1LXN+mH+V+i/Xb3n3a9ZnS3kw8mctfy6GbTGB/B4S40Frf3NB
P0WwNMqFHgpmsRLFTEX+siaosRk4r4MSg70/OfqJ0byarB1259oqNk1JIK+wuNdR6BGk12qADybz
XpyuFa+TZ8iJLw6ABI/QNBYZ9SbOZtLiIRilwy5ucnRWdAMrMwOSsUH/Umtnq3mqrGuBl6V9U1P3
n3bvDov1/uaJuHusae5caiRkZg29LN9d5gX0ei8l7RdLMwDWuGSa4LUeEz6WFiyVEFcK/rqQb/6i
v9FwBMTESVp1gcOYPUmwFPcmvDdjOSWy9+OSS8Ja/iBIXgzgtDADrTK6ciY9Ypchq9gUs3oetTca
aom9QJIV1LkWrnE+HmpjlwkI1hwCAt7a4nEPtdy+KIu2t+USTaUWjusHSsdN3zNuIyKsUN4pOALl
b6nVG2tNUDB20I3WNs/t42LmIIVedCfixwrdRx626W0ZKmafPiSyKCzilKYL7PbgU4lSHljAHjN1
iWzFx5IfLndvB4FHqz0GKY+1bjzOSRzidD7p4K7TrTWK74WHSo44hHEll4nLwJYFFuTyQuI+JWGR
I6QvmXMURcc5z3rBKLQ0Xwoh2bH3b25eV4pbIXVdfTMALMv+WSEqsNCOw/zbDWfFva3du5berP55
JF9kfunEp1ee6vnfND3p47mNb2X50pWPOvk/y2W1T9ZiBrl4dpyLKltf8EvkfNyKP3R3c8WHBC7p
trHyS28W+o43tA9BmhFsmCy+N9DuRNzgoNzugygZjcsGRJDoJXiT9SErj4XHPjN9TOq7a9468c+S
T23O25V2/C2sGLYRwEsyy/wm9jOikxV2dV73ud5/t+t7ozz3w96w/+Lqvcg+3K74l+g7Q5xQUior
EI2xUj73NyAkTCC9yE9riuJJVuazcCjBNpunDItsNNgugkPUmwOMH2z+qi77tS328wLuF+Gk2fLe
WEL9GWfjUE1eHi5mZUfOkn7Q6hxR6+AnnndPcyLjiQ487UObBeP4gEmJb5pUUbNQwJPHnHKksdli
DWanG+gmdtkvbLm3lq1TvxIxhMz2YiZPSfydUc1DSQkoPmDPDSLOTgtW+q4Iye9Rg2b5UONTvu6V
+mduakRldNuIMCcAqOjse5Huw1IQ/DzOQQXGPgn8Z2QsIhCKGV3bVgWk+xMJYZxqESlLGhmAhS5H
2/TXgOf0Y2TR31vsVGgOsyu3UpufEXDC7rdPVAGhRRirhzmhSDv+17vuxkbAaiJmHcx+m6Z5ZPVr
aPJejJJaQve9WQ3KZV4xiqlK/aqtzcXuO5IdYAgV+oLVL4cvqWU6PrFb+kGt6BlcVrnJ0uIllY4O
HgmVWLQPJqlM4620Tk3+ZpMMOVVErrZ/qaZDUbstk7/yZLbQBz1lamJ9tGQvOLwL5YHwMvj4jkmZ
sno/buCFq/wp6UFceyzCZEi9QbodBR9xQDrSsXwE32hpJvK062CSwTOjzVGWYq/n+peqLcSplB9J
HvX3tq0XWVzifEu2USDyK/WwXXWlCxgpbIgCNCtfVeMBXVuLjsvbeYrvUkedpDcje3KpHIKQ8ZPm
ZrW/tvm2jHShkfXEbAu843gvMdMQa2hsPNtdHmUiFNWZA0Wkgn2eyQYe4zAU7B8clk00J9k5Ha7t
zLfiMo+fXv2iZV9ZEtDIx580cJPvor2qyj9b/cjtk1swW/04xUfufBbJi4ooSip1YHO2nd0WqYI6
Xsr8LLSjal0sbnKuRwQkVeyFMn9VzZdJvs3Wc6N/aDa6B1ap9F/SPHTKVWYbVkQ/Y9Od73HAy3HW
3K80SyOtxTP1vdhP2It8W35l45mO9VnZr6Xl+y5aK6UhfcR91qEWCZAwbqXxF5fv7fhoOw/0HI36
tuZ9JFc6MX9V7egam5KPx+4+7fwP/c5TV50N1oUkOSzjQ+W1gbmSFaB8zhra6+xfoexInvLUxaeZ
MqBXCOL9zW6v9Ub1foWVRgQ6lgs1JEDdX4l5pRKYijHdfY3jt4bK5SrfpnYCPe4+xdnrklyL+9eT
RC/zyYHXcNBQptUrUbE8r2c7exOAHZP3YvLGIagiHGSrYYmOEuEGa5xAXiSIYG+OvMIsULe8dZNd
Gwdas19Raa8Z0nfnc7pvN+Dcy540Cd9lYO7173p9T623pU5e3GYmx70XhyLZsag5TJMrIamm9pu3
EgkYQV4ktqrTt21yM0osT/NK8OonFlx/Mclkq8FXUMfUzxYXSjnhBmzZKciRGIC9YURa8DAaGJaA
Njnf5Ll1jRuY4kOhz0iwzSewsMF4SrHSc+5+dz0nTa0is5iW5qakN6+shG96xUdZ5ASMOHhi27E+
4ce3tllBkio9e2cswSsH1oT2204zmE+keCpRS/yNwu7Q5P4J9FTCkiTjTf5IdlHbmH6CziHBRsVV
f4pHFnk4Hjaahi5UEmE6FBrEwyTzda0+E5bUxjC4sBkBTpM4VfrZWJ9z57edDmZ2os4S2azdam+V
N86hmym1v3zMI/OUPve/qpIQqSfUzdoMpBpW0wa4XTlOOlGgqKVC29snd7Itm0HKdVVuKjQ5G0PR
+Ua7RMaqyUo/T/zcutof+of24C1nTUOCUrfmKTbW7ZrYlLfeO+hMIqZmczJOafVBaN0hWRb61tch
3k4rooHJ+NbJv6cGD+YTAVjQujPnDKkmmO/BgHJvD0RhhLnu3WzhfluGEwoxvJtwpupwH8EsyiZz
vniNJt+8RQkIyGE2xHXiFzB8CaoEUlfRFvbvZhVvknI6NYOJtFEf9CAjMBt5zTrtJHldRPI5PPcr
0/OK8HRr60oS2M0YUZ6mnhd7ekjsuTkVdQE+v5wbC3gBeFlxOBq1msy0dcC17x2GiW+XSE1ocau5
mrjzdk5DSJ/tFh/ZSKBQTyb/zhuuw8y+M4JABnquEKmlBNoiaB7TWpy0iRng1+L6qKQVdYRFk0Mk
z8SoDqRIfhClRceYUkxQ3Tx5fW/cCj1399XIgmkaAsopRxxNbJvjxB0nSp5sDTjUNDUOq0CUOeoL
0L6SpyhSEQRHJnvZESp/IhPgq5qddje1VRaZCpF3JrITGVdu6AhRoNuoXf8en2kWXUUgMDG5lZOR
T8ig3GqTsTUHaQdJapIDmKj/UnjUYKxIdO6zBYtJ3N1k/Ngv+a0F0hKquDpAjyS/okWfZ8+fQBXB
6+pwxE0aNHHB3Q/iiTJhJv5rFTQ28n+JP944kqpXlR9sQBbGhDpyzdPUiCG+CLrmjlWloWZPbK50
LrSKZBOxvQMZLNwNVXbjW8BM5tx7MmkRNKa6366j+048HLyqqYvykiD+CIbZeEgsMiH7S12k73b6
Uw6Fsk8zlJFK9ZK7DQehfUhaMo7i0Dbvk5AOaqWrChtpdme2VvW1QmsbDKs7P6jpoydrdVuQ8Ac9
J46eK0GRkq8JURTJb4seOvZyHVNjSyrjRWb8FjKyTXkyvfQtv05jK6+pfM1cMQb24qFn7akct1q9
DxseNIDM9MEjQjPQHPk2EPzlu1PFKF3EmznnmKkQ4ASCoOe0BUBSVb6QjZF+rfWvKDkr5oFvfeYC
CXpx41etXwiFH8vAFhLF1AKyuB9gGF5IGPQiu+DX7bN1M5h6vLPqFEhSu9FYimC9yd1t0uPFUCqc
EITSvdWAbHcpIeEkZve4Zoz3KgyKJzPWhB7U2J1wD9XC3GeKGVlLv108LQceVN8TqaHDsb1Nlpd5
lJMXww8PylaLtSfsQ//iHOs59pGHJPNSqpy1X8tz0EdVSYWQWskRFcI1r0ty5NJ4UtzmUgwTD3cL
/goivBEZYCY3Yt6UPPhG8l1YCU9K6rytDMUGLZo7KqQbkCUyOtrSIHY4U78bddxqVW7v3LphdmH8
mdBst+qQb+Lp3vjn0TjlQEISuLOpTX3lrhPDViDSbjIWQHXmVoflbxJkXAaag3H4VUdJq60kwb1f
2eoJCITIyXk/15ao64ZjuLKOc47+rdGehE2rCY2J5IOr6sH63/TQpFpQLS6yZJcUdav7rNLl4JIy
HmaW3FHWsiI0bx5GCp98XaLZSMw7t8S3qUgQVKUeqoDaPpFrOx2L4pMIcvCye81ylzssEKMb9o56
UYhUKxU4Y32eqPktEHviIwN17aNajv+Myak3YqRK0DYAvx3KWTRnRASXiSfFvJfTie0y2iga6vJU
1r13FFlLtu28VSVEsIH4/WhgTZEy3y8F/c0eViI+7enZsycl6gDnHpr10TRWNRjn+snGgxI5bhJ4
aMw2wvD+SmShU6b94zEkIVYi86WR6UigGlUI3pa2WHFXB98SV+c3IyekLJO3GgySPMQlUEkeDBaw
Q2vMf9yEkHysj7xJjumXFunvM9/fuCgWbrKiQghKmUu2hIorfkq+91tzHbFX2ITzr9YzwuUy9Ooa
Rr6DOvSqAHH3p9Nl2pYbyQPCrSE07eTTGNqQa9eAK5mizkWGKjTrpi7eHABIqJG5WjlaaC++GEjB
sdGHddzTgC54Hbr0XjMbT4POct+yi1a20kZxUgOo89Dx3Xv1hqUOi7pTmNX6JWptB52bRweo69YI
b9Xqpon0Uy2q3zWexU70F5d82X6uhgA+mUJRYey7tHnpK6dhs+hZI9LKguFEqiC1v3o5C7WmiFlD
gOFoGO/idMEq2A+mP2tV/1BP/D0ewI8oWpuQSg8t+NCcoc+F74ysnc6nQs4kwAsMljrNL8RrUukN
+nMrPMXEgKNt6VqsAyXvrous2A/HrUfCa+iigeALZ/uFwsFbZwWofQLrxOcWCSU/xyMbuOANC5Ze
8RBGYo0Y+5j3hzVodSZty4pcZq/c97tB6MYpVyG5Go4FJ+25CmqxUwbKzGlVPLStCbkr9DYYhPO5
zLSQVsjkg878mfKCTNQqlbS371G/fsWLLA7umtyMsqtCC9FhVhc7ZjEEMmv91t77h2uJkGOhtUu1
5ccM3YRNsvpJBhDsIqvnsJ6/BgoMuKgYMFSI2KjC1ZWIfe7GjI5Tj5gSubsv9ORrR7LazXBkuS+c
/IwyBYXrNIxoRPoN6i3GSDP/uVdfEIFshCrupOguP4fyI2e2yBSKhhsmIK/yMLvmCJEsHDlc2qij
K4cQOowHfVvAZwtw57Quv0B/91aexru+zI7KVGPssPE9GAuCZwRE0HKv7BfiIudCRZyFWcRUxiJQ
CQf0AO4Qv64hmsuEnH1m8bl8ZpIjZa6IDDcHuVu0A8vpLc4bACuLO4VjZDzYrZNEuATU6a80aa2t
VfViE32McoCyjBrQb0ryZ6Py9mrRXwkMRQPmdO9itUsQK3dv9i13PwoFcx79YcrMF8bcEE36VnNa
A/ugzKPFzU61Oxsb3p+TlijAtvehxiRuG3RqIJLfBWqbu+pfNi1fHrHIKINwazrdn9fE1HCn20wo
Dm+HGoe5UXw4wPnQRL0JWcx5/g+lwz0r9AuZ+KmqDbHFHIlVZ1nfMhkv21bLbqmqISCpsD5UGFwc
RY9Sx4o31JhDj5vpq9N2X9Jol7Ba+++5yd7Y/0pyqFMZNoZCScCWbLWbbq9Hs63eSRF+kHeqTqb1
bjGsX6SEWFjbbe9oCDzVWdmWNltPLLhoXdt6c3dCjMRClv2jWuPJ0Ku3ctGSTYNMi6+VdtB0XfMR
M236Yhi2TgU3zrYrTSIZKFnQdi6WlVBmw3ZekPk3lvWzAObAxctdVa9wcFY2RiZ3rlji7w7VxHbt
vY+2toCzSTt9o2AgFjLfjBlguFzyd29iGMhIL4zK2A1mxCqB4XpoKHNcPgr/bDS+PJHhNWm6Ty37
libnbVrA/63dwaA7MUpT/sUpc/zVk8qjTbW8M4nX4R5rOTdVvXFKe4uRm2fVLbKwYlEmfY/va7Fe
TdR8nKVooFLcIEJ7G/qdUYttld6VFkQjwei9z5leRyOYYIHpecNjnNvp3pHD/YhgDSJKOsixfSct
Yijy63gP5ryKOppNDbXYjN1IR6I+bG27jcZO74OOupig0Pw2o/ds1NKN1Rb63vrSF0fFqMBZOsvs
a3HQJnSKRGypZ0j1UdrHFitrm6GPKb06Kqa7hzLdQrpZeOAlxGYd4SjQYVkQg0tqy0uFzmajPY9I
CV0vTR8INWYuTrNjrpEEG9+LkiA1W3VOSXXt6qht43/Zmi2kumqPnkXu+NqynKtEJ4Yxqix/UmuX
o2nRAy8uz2vLpW97qPiShk3EmYJcV5lMBcUWa408uU7xJyinRkmno1bCg8cuQtwMuSROj5X7ibEP
1yGAZX3Qk/JHn0lNzJEpBKz7+7iGinNW9UtWaWBPGjhUktxUY9BCl1cbDnaW7EpLsmOsCyuw6jH1
sGiYO8WiU8SoUSt4Dud9DFVodtm1V9PdxMTAzg5f1Yz212KMb1h9jsb8YvR6Tqcr1GNv4n+18wqb
/MalWAgxd29HOMgOwqOa3hnziqPCnYLGTO8i7updvZNbqP8qkHTjwBmNJYOIwwc+TX7LvqwjbBY4
R4ZxH6/ZFJEtWGzwYnE4mclzk2lNEHPJ0V/vnXvY3aWj5M8sBTPY3Dghto/4iH72b4VL+t9L7nV0
YpMqcC7NdggUnCgUFUCi0dKRIIoZ8mOf7Gg82SqqpV+GU1KN2qOT/ZWr1TzOzhBak/6iNIZ1zOV4
PwJHNMKZnuEv2hMjbPnUvlSn3mhf/m/0rme92w4JccNZMViUSeiRVxz4mN8tMuD2FJbeBt3ofTe9
K8vS5vT/z/7/SmM0jkc9xdqA3sNKM54MPAx+MhbNXpMeiCl3QIiLJtBGibw6RUQ8zCddYBLtpJz3
k5dcU757D64ct5VwlL0yrKgDiS0wJToTbVzUo5eS9jUO0BR8k+8JDQ5q56Bb0/zQJi4HUir2vbb8
JmwSB2VmczKdms4HvBJKbZLqfo9wkCmXiacn7/adKM8AhyNvBN+qCvBbbIoM5bRaPlRJF47AN5Kb
GC9qfWqSF/4tc5vigWLGyVfSj+vTR4Fv/XFK8xq5CkzRMGT53SXCr51MnxNkL17R/EKPzpVEW7lF
hIlGwbHZ+lZGGVHFJpnTRh2oCBKaRbphgwsszKHBwiIdn7RBe/Vs89XJq3KryKMhpX1a4pRI2Tkn
P1br10A3Rb2RU9WFSHr1oJ0+NB6cJwxX1kbM+Y90XbJRjfS5LNZPhf3riFl6Tz3bc0GQ/7HKC+uS
VWsVdgN6tH7Itq0ztIcihmBSM/WRTAUaLEz49ERN9h6o5r6rAV+TztxbXWs+xpLmHWXUGe/oLWIn
iWoVG/X/URi1iWibHz/R1B56gyh8r1+TDxVeSDPyMB84g1pde2hqfm27t+p95c4bpVmqTT1qHYns
Xr7V8dsca13FsNd421q9V1ah225Q7Y0YfrEU1ITYL2jCSviOhUKILW8eEd9V/yVRAMxe9WL1Kp8H
A89ginXfrxZPqqC5L3aNR20YqMFU7YNi0UBv8F9BRwQ9rXkOA1BJcXcK4FehN0cAGecb1EAi7Cmz
6Fkok6OFLM5vBuPf2k0V9qS52Vv3GJDFqq/ToJv7TpLtbigGpK4n21tvYe3LqE6g3A9uehobPKz4
Anl8Wf2sqPbsKhrub+h4/2eL1RqbOps+/4958O6RJUqeHMTKDZObcXKl9mWL64YOJCPH+Uw1S+h0
Y7vPVSBRFZ28xenbaAIoU7N+/v8Pyx7wpLEbag+0VkYDqRZIUL1lm9VcksNc/hQ2o+SSc0VWLZ6Q
ap17FCM8EZkZV6FhyF1JFotP80GDiND3OvbxUVnthyajjzUrjFADNdpjwnL81p5kZLXaobGa/GTe
E1NQn2KbWSg5qK3K3ScyjsA6rlPO3NxlX6SZFFdLb9DUsW4m8VBGouvlU+24D1zl2ADN/uo1CID/
TzWJY8gk1Ou7vuc8dodqI+/PeiwGvt/nRvZqtEiKKjQ9pw+3ax9U7uHAMrrpWHmIrlCWEDiSWDsN
y2JeIcVRxpw/zuTyENvzZrUztGRlcf2PuvNKchzL0vRWZgGDMmjxCklNOun6heYSgoTW2FGvYzY2
HzxnuiI8s9K7+q3NyiLLMiPCIS7uPec/v9AZcs6zUHHWD4xeVnXSTgUfzUOZyUALBze+qPhM0T1f
deOGdbwKZxRv7FBdDInGNZXJ+3QxJDedV9dkEfMSATzDjEjbpXG1yOLqD2kixrtQCgHJrjAWCpXp
wvzby0FFKxnJ3rvAolu3bR6M+UTnPFhHrQfQMeJ7LPZZIEIUMcIoOWOv7cGoNXmjwigLM9jyQo8q
qQ97bXXty3WcoBBDp1I7qsUKOdcCdIgkEmmLhj2ZUyFdZqrCzRxvlbF+zS8ZHeD56QK98g+PjH/L
pem/kMf0L9MUfzNy+h+U2qTNpoz/2sTp9EJb97/sF/IS/89/XD/S8Vc3p68/+/GVvyjo8j9msybZ
lPBewqx6tmT5w89p/k8Wv3X2i9UMXIA1HNr+v6GT8Q/LINEV0RP+JBqUu38aOhn/MA2ioDAQxfVP
Nw3t3zF0mv+iXw1QFAsvTdE0vkxJ8a7+k3ORMcXRLFhxa6/ZXF60/TlgJBR0m8xV1ufEfhucweOL
f1bfQI/9fpGehgBB7w9WLBL3+ufrwIFSk5EGzc/kd+caEe5cLLQNFIDTV7Lv87BOXlVbnA022aow
zf7ldR3+sHj51YLmyx/8F+eXP278lx8427u9vRwBkAmqlP533V7la0/8jwvKvgTLvFGRNRyg6BWn
5kG+ZYjCV+8JQe7KDxO7L3Q5Sktakde/vxDpm6cpvpTzK/jlSr55amWY78qEPMyvAF7TOvPDVRoQ
bLyjzmNAxXTau7q4CLjtDbirmwfllkn9Plwr64ZsE69ZMO9ewvZaCY7qTfzrdGv5F+xRMzf08AvY
Rn71ar0IjvZaLBHmLifXWFSbYams0RR6rRsue/dsDx+SNzn0v+7F3ekwRJw6t2sfHvgu3/dr+Ckv
2LBsz0dgi4utHWgeFvW6CyIPXrUAi0fDKTR29V1+6h+KAC3+itMpEB8BLN+6O+lJZ7bnRp61hJSe
ObCuF6ZD0/bT8/xhJX0zYBKLdJRBOGWsTMPj6OHBfjfb36bv19VPi4iv5K/WLdpU7N9FSeEL/+a4
1J8bDdiJ76fxrX3hmgEc9cezA8Uq4CQ6xHRvo10Dku3bwYuY6cOTXapODhszyD4QfQdmoN8jmx/e
caYZTvUdEMyloitmthTA09waC31lbqNniByRzbTO457wlueTcOc3OFBZQ721lcehWmbV0mQOlU5L
45ZwHMhn1yB8EH3FmV8TLb0Q7STMQl0Un7SUH3gTPOivIQp26VFwjYRmGzLrKnyLntVX0zcCFNW6
awkLkUGFq+wVyy5fLDxrCmaWduOqq/OnRsdJYrhLDa1Yb7gKyRCPduPo5cC5dFfFSn+YTSzJLUM5
hPMWJOtkCEqv9yRX5hOX9v31HWxeqD3zg/gWxUfTvYqP87IPby7Sdrp2NkLIGtcimZ9ar9JPrfIu
kgcMSdI7dhJgSRp5S2dGKo7xkr2MLhlFF3gGzoLh9bSffNlTHdyl4lNrk9zziJ4YXTy/wgRPZF/5
MD7PtnWPUoXUMhYLc+1n+ha7oGOtHRCI5NlyKXX38jalTX2+3tWrPL3BDeAIJ9lCSv2BbDU9WU8X
/8rbH5GDmo6wxhHF69z6hVhG7fHyktLeueegPV4Ja7ks+huN1dAcpDfxSAqSY24nnwwuMCEHCnWQ
ncr7zu9c0bPW6uc4OuATjqz5oqcsrKP+wdpyY0fYjbv2RYXx4S+hf+0Ehuuswwwk+pZ1VQ+4RuKZ
ssHzJp2wyOPvAIsQg9HRYl5bdMoYv9oFNBuGhZ3dvAuvELia0/n+CsM9dlSAC1zkYOIZyMgCSf7M
Ls86HBRE+1ccF6CcY+XuqnpBoxXEE0KDQ1Ei6rUTYg7mo6LCVdJjmWiLDKg/Pcm9ay0J6Diho4MF
Bb536B2Vh31rMveGKwRH/SZ77OHqDn457i9pABnTerckhjWvmuaoZwjEbvlkfFZ29ty/aitSNwD7
XXkHY/XKNM6e/OtBeSpPoOUjQO0hWs7lH2x/9CejjUT1DFpxtYfbcCE89DoU181sEooVluEghLyk
O4oyA9yfh4yF7xu/Zbo4wFI8opCwmqtNopovYNY68CkC5/Okzmdv/IxWZy/Z9B6f8STuhnfhzXwp
xjXULh4kEIEpc8AaD+hpEInxDTMYXrK9P4Sl3b1TOqOHaz26NvTojCPxUoTxjonv4GeHZ500J4eN
Hetbf/aHrdZwKlQH1UYoBtKC6lJ5NTnGJidcX/3uod0hO9sawFa1M++Bsze29KHdpLcdyiQi7OCn
oRjHKThf15p3Vj4TAfqng6mPHLoWDX2MLYKjLoXd1wi4eQHyL9xknT2HjwY5hAxjb6vjBXMGe7bq
Axpsl8BhV+JgJtKQb9qLh+eDBHUyoTGwoUReJg9nukjhfzCuqHjhnNnAU1qvY1rAgyk/0OJbTDU+
UGI/GEfVTnYvw0s++l0amK1tjCht7fxWc0YT6y9MSYIIKZy0JIMKDfvhOnlI4oQ06JCn7FGo3/cH
/RZ/QORHYrJDOtfmR6yuIXSTqCrfwYhoDqSM5S9wRJkYzhQHJihD6sdH+mkYqgaI/6Zcl97gDy6b
LWy+NMRiEp6m/UVU8ufnStQRqZeoUKPSof1jFlsG3IZ6C/eT7+8THlx2f4GTC2JaOkrqkiMk1Xau
bjRpcSVP144+ETTVvRMi23oa1D1pM33rImNUPzg41M/ODHjdbMGKH44wZZ1JdgsTyiNiKKKQkfTM
uyvflAx9yK0daQ3aBzWPYKgJXcShpHwwTJ+D5qmHAs2fie3rG8oV9SM9JsueHRKXxLODx4ArPkqO
VjKTsTv0WY1twqLCYsLWH7pXaETYaem3iB7MyCbwSNL8QSByAZ2t3XyizRQPcAkZ2cXoZENPfco/
+iOLEu+LNSorRqnw5T8JmURJnuBRAVpJzO1L5ChrXArkiT3Glr0ywKXGz3xsmZzrUxuEHgQI57qL
17FHEBPWRqxtAi1ddGbdiNrC4SJjKhnOtiDewo4FlIPwGtkUSCz9bCcupYiu0h+xfthWXjXhWuWH
jqL4fe9HpX8xmJ3jEOVC1UU7XmXeWLlX3ZYfI4LKLNKvkFmTzIReWFxGpivxF+RegQPwRPw1wvbd
9bKAnZzLm3hCIuI1UoDngDSx2PdQq4ToAYbbpK9wIYXAlexFzqySHdc6JYf+UzhBX7sVkJq6kgsm
Q/EHhx/RNRGZBRsdtJ6FTkoIThg2ozoGzKbiZPd8BbXbHuQ3xKTDDaobjKk4xDETc6R7xRHFHWBm
XN5GcK7zncRXIdsl6hQsAXIEZh/Z4ORP3b2ErhVJVRpgq9ecD2O9gqmVd5607rdiwMSAjdNjKsSI
ZsvYgUVuo0b6GPfJvfYsVThrAvoPK7VbYo2J6MzJL7Cj/ZxT3vLPaJGJPaju03XvQNGKa7t5e8wo
G3zLJ/9w4l5W3Wm8eObyjYXpKG69bYOpWdbOtBDv2614P29o/TZy5cYdNadbIxvTbPENKrl1A1fi
BrFTct9yvJPNWnikmPN0tdphjCRDkB2H26z3pWIRlS6zQGQZfTmfOc0jINWNtYRIcYOE0njjUIAT
40bu2/x5uOl23JKfsKoD86Y8ts84O+J2k7wVB5NkhXlN6ljHsO4sZF0Jku/b6L64t67BWT2G522J
qo48eus2/MjfopJZ+XyMFOWC/LvrU7mCqmbtxBel93XVLt7lCf0cQwhbe70wGof9RuXhWjtWQ+wl
+qqHYbkcl5gSDiu+PXBfGb1uhKTj7oxHgne5JT6TT0CPmFkBXgd8kZFOtB51QBPI5SJvl724hl0x
s1CnI5nzxisEVamGWkot5ZQfs716BegK3N1Thai3IICPDZWT4g7Pw0fswnAQKTHROCGdZlfO1mXk
srHJnP8PLaeY5TPpFUtbVB+uFnHTNlUIE3SoTtDVM20zD/ZCmNvzxgSzTyAPEJYbWrnWthitXx1M
31LRazRg4QDuUGWsSp19ngxExqiIW9CT+dSdi3lnYEy80AhZ4m9JHnRE00zxP/XZPsbGLKBESDb6
7MBk2UKyss8PfLwGid6YcjrdTkMbcvV1Hyki9hIQZRGOuEPrRRBYri5OqKjjMRVROY2gEV8CY4Wa
DwJ6kH4Kt02/EHIHi0c4stgW4TIYYx/hKe2mDNeArwM0LVTJO2wXQ3T3GAUanuXwon10F3zPgJqd
x17l9AveE59TYriQYeTELh9FP1rLj2ZvJydKnRRw2i4+52o8ZEQYIGmw3Bwj+mQV7pt73NQdAY7e
Xr2hVqT4Tl2Q/MvDZXJh7JLstKcSdnkefv0pR04BfwNf1daVoMYBzrXuEMILC2gIMHPKvH6BogQ9
UrbjhNJNyAjogpzzQ4Z8YT69uAjn4ouv5tnRj/knjpABlBBaOn5NXyecYDyJY5qSWLDD04TJYnaM
TTsVHCpp7IaWGBfeMiVXF9gQ9Q8Xhg5XVM9fxS20+id1bT1NT9oq93GxfJgvXibWwwoUTyZpQ1zN
qOIu3RvLaqu5jQu27kLDdmlmShvzQTu/p6sM9B0fua0AWRTP5s449Sdx0S5MW3RzN1mJrxhJMj5Y
z0+GS4+WKcvUqZcZxvf1WliM0OsCkov9luOEW3N7tyEXBi7lg+LQBTtnciosmmlE/A4Fk8uQBfbV
WntSt5eXyUW6uRtcDPW8cSXvhAV+qN7ls1zgcRvAecZcXzhEgYy1pV0t8/uM1ehbrnKbcnSf4nvd
C30aBz9b4i3gaS75eihC5z6Mqw9EroXGJLsrD8RVs1/40SI/TR4xjwT+2aMv+xrBbu3iuoldWi4X
Voq5a+gkBBuHoPGoLft1yvewu241hAK07cIhoRvHUuwSZIUP5aLHSyLx4TuqJzyWW4eDwEtiEhBc
dq7EZw8DK4DvxzEWSPvsuqP+Pu+4JUo/3LgxKLBu65JvVj+UGwWe18ZYyjeQ4Zx0iZmRczlF5T3b
i42z/XQEaFhmS9HD+usZWQyExZVSrM436JKdaY3Ro60FJWN8YyU2m3CB2Ks7GHTZqV067CYK6XlL
I15q01IFa8g4su3rSlmJ7nCxDZ5XdjOTMfQHSV5jMzzwUjvPyv002Ue9NzeI8UMI95UVZ2l4D97J
GZLNNVAJ2xpblSOvIg4Tt9hcduUxpW2ID7KyKJUFTwqjMAOXKynob9VHyStWpDMfGjgFFF8EKYTY
ZziVXwTjnrBIX17w6S4ITnbhkDBldnqCKhEle8KqCiy3pyGHeRch2Fm2UG4fJagoxuqSLdmBpgOV
mHVrBRTN1JsOlg0r7cDPMW4nya3IPHaUEx2wVfjl7fltvh1jiakDHWpxB3IOlLY4O8Mhf+idajMu
Ru4OrAfVqXLHVDz2k60QpH67WIuUrjbLPMg9k0VlrosAIk2QsrDNTbYC8elt5mMISfCkuaq2OawR
GDNrrZ1ix5NwhVXqF8Ab8KSJunOVg7AMP6vneG+4JgjSvKdQsDpZIDPjfaSburzG9G/JBrlSfOC5
raxl4QIGtIvGN3fR8szgl/0Ve5CfkEfx9yCHP/A3bPfn2BYsnAku/B0J7AtBaAsMewGMjMfulnce
fhYGigon3F8eUMsGZw8zKV+zmYMdQ2Z7tGHe2atX52droT3ma/5I/xC/ztCM7NGa3UxrDXiDUREI
Dm2AV9La06QtdCdeaV63eDNP3TJ6i71hHR+hDqnUHDSVH7CMUIhzLtAO4ITpUIoGJf+E++MB7tnj
4/VE4qGTbuoNviuOaXPsLNgNwm1uLpCaurqfsGs/1gd9oq13mhum6pFn/GByrvwVbCwRoiETKUl8
3dd//wU9VXLzqpUdMpbam/zO11clNF1f2Bs8Ld2RFulKcctn8Me5WOfzHRx8rZb5UmGzMlYkSiTr
6Y4Nm3GHxx71A7gr/XR5315pNkI4E2r6I+t0fcfCzbWOwA/BmX1h3sgqJ3Slww+44zcr8S8Y99dH
8i1PRVfnxPKaR8JmycYtcf/XU7OGb73tvNCZtvipB5eHH37qfCffYexff+o3/FHR0flGI3eKlHFZ
e9UyBQfGmG7RrTqvdmWflAaXj+cnwF7+y9u1FJ2xBUFOuv4NtTZqpdd7UYJQv9Lvkk332HsEvMaG
T/8MY4FXntpMDR6ZVcIDeZEtG0quFy2uGFm5OE/jk/UD8vsvLsmQCM0wJbKCvs0QhjKWW+uMpbaw
SHeRAzx3lL3roeOZwOpex0t9324a57q63lERUlSYFAhgBcvph7XwNTX501ux/nkl34YLRCqKl1CZ
zb3vJX+6vbp0Wpj50V9b/pxepLriferlASLPVY6fgIPtlunGfNP9m/YJkHFTLse3fGn61F2lrbzj
/OlBv6BGKP1oFd1dN6MDGZMPO9vgnbKMXdw/tuWJb+mn/ZFYkT+vsF/u5duLNqeoT6RInVdYdNss
gfXc4tXaWpxzl9N/78v95ad9Q+/xtq8Q4vDkGpcnRx2VMTJlAzGCcQNfKsCuKvjxFueP5Pvrmhey
aqjM0wgK+/0EyEzYTUnGp3t9vNwLb9VTS4nLJ9sAp4JqB8KdCPnIQe5BIXdVT8oP60Vltvi3F/Bt
vVxageRnkQuQn+eKNnmSsYd5jxonotMDBZEW1mO7q53LYIc3xWvyGd1j0PJp7sU3/AL84c58Q4VB
AwKitaBBK0/C3AMwrpKWxd1Pu//Xifh3z+vbksiIgy3Mcr7coHOx+CTP+FFEjHtfHGqnxc0iPY7b
+sPyv/AkgD7Dy9fUebxOXfaLfeTq5DnbEIsekx19o3qoFuxVj/pGgsN3wy252la5ER9VX12UKnIf
nFDwFrLppRjPe+Jtc4eddqgsmSjgFwJhIa7X5lFdR97c6fz9HivL8/v/fr+GCP/SIjtOlr4PeXQE
IXi4sdepI+oHtnccPmSAX2xZNvrNsBHvQGpBBqtlDGl68ioZdb0DZK6csT6d+8eeSvUTVZXg5y+A
ePFu2kSHuSaw8OrxmYhES+Vw3UbBHEEr2rD73yB/lp68UrfRttlSyX19EQNHrYlDkx+vcHlczGB+
cpA9PDeoLTDoVjacPm63bDbAwk5ywpbMSQN1OVDAA5o5eBjT0nMSbs57HJR3Bv++WdFcBdo6v6vW
QGSbaQYnchAW+A/eXIyI7kinrbNlzkXhuM5APfC6c0Q6s/yuWKRbQm/287gxB7OjVrnF1WCfOdjO
7doNAi6nuDGoTebNFqQzUFadA8dwoQTWzdyhYXzvmY9zuSloYFxQNKkSJCrj8xvKyGERbjPMQB14
n2K4MN8HUGfXoqqC9Dh3Dn1sm356orFx8V8/GIHqpstwmb3IXQBSkT8BqLau6jPcuSE2IHkWaG8W
0UZ0W24MOueJLbYLKNubH49JyZgzuv60dgyyRUSTSkn+GsD/UilVRtzE9Qg3NGLeVMzgl7rDjZb1
MufIO3SrIH2fIZgiBTHKQOmW8pI5yTCsGSAyyAl3nXt9im6B73zg0fE+OjRLZjgLgYbOeqP8QinP
VOAcXNZVx6SHYKV51FW855WDOU27ALl2Qd+nM9JEZNUzVtydGBYAPsF0n3bCrsM+4r7fIJi+b+bj
x4uXOBu6c+VmzApRr+ho+WrctJ41uio4n/km2yW72fFroQWRy4Buefa1QKdgxZWCo96BBgr1hY8C
DKT1L6yJZMGfWCqLYaMtunXtQz9yGtZSy/B5XCa7KWAPCwNhJa47/gJ5AWoDlonMAVYWgA5CCN41
mC5Di0scREfpBb25SZmMsM7F0+olfVNemhs0eDumdELQMBJ0a9xh2BNyr8agB0EvRt0uljdV80NN
bPzVJj7nGUkmb1siqfD3U0TSkB31hs6ueBPRaEMqPeJ3d8SnNdpaJ5NWIH2+bMd7raLgyIkyeu8e
RSQx80AqPZYrhvuH6gHRCU4LfLuv+BrYydFkqv6RPAhqUIm29EphBdQ1PqGzqkgLsdWH8lV8RVdy
LJz4ZL5m9xKwb/yIjknltzIRs1bSzQwvkZvkpD+Un8p8MP1pdf/znpX5mfyyussMBWFfcs8NqwUf
Jo0i57K+7tlzIKTbzK/ZfuY2f/Dqd/kwPheH9mXcXd3LnX6yjsadFm7Dp/MrOzgUXgMKWv/D7q1+
hR59v8Y5dtqCZi8q2A39fo0tPCxdy5haz/wK+YhXYXA9kB67P9+MXn/UA9nZw3bZZBsmzzfNodjD
lKWCDo8du2jpXLbpS7y+xCtQeWq3YmHtpAcIF/fxKyPZW+RJpOx2+5lWUdvKWno0fOMpAROCH1bY
/Wfsm4RH+tfn6O78UuS29F4/MI7K9vPIt141/mUng24LOxTJi3Sdbay97AH8xkeCWBfmMt+JjARq
O10VBwm/MKD/zAtFL/MJckq3zZr4CQHLOOY3mT//ComSvTVdzNjIxWGEzvPXjpVh149nelJ8DE7M
nu/m+btEY2l5b71f3E/BAImE4VsB2FZKsFD44tlnr3tjV85mWmy75Yxma6gAGFsKO8sZfdEt7pn9
vDB99DmdwSc09mFSMu+5hgfs5HhmoOSBvs8eqF7iD3ZvQN9Rtdub6ARn4LJVsWV4MDwdFy9jRXKM
HwfdSti2b+OeoWLh5csZ71DgIVWcVUyfkC/7c2/MLu/MNFAvvNESx8bTNHKmTyTxFaWa6qM8pZkm
zd7Bz9ZnvOMKRFtxAHIe0QB24NhrfT+wW60gvfgdg5uzLXJU9ptyg3wDDA4Pi+easWLooCLYl7d4
bWJXZE/388UqnnFT7aRtEYT7KvHSe+1NWKYAfekDmibMiq7L6vYKoAiuvZA3VYAD8WoGB8G03iBh
wN1/oTro53mPbMsvjI91Phng8DcUMXheND4g7zLZRLcQIdHsEyLhJEtwF4KpgjaE4MDAeQHHAsuv
3WWH7+/r9VnGlnFNcIz0gj8fuH3/OANg5npiNAQzwL6+KB5UfkrFx660pU8QID/5iDjxNzyyVxAZ
OD8zdNYE0s3FCsgSimF43GcvZ+7+TV3D6ybSYJcvIF/Y0co8AkK95xze2lIM8PxeA72eukcTSB1E
+KfaU/mrhteEsaaougwz9uu//7LjXKYCIWXK1yxvcwghG2mjbq9LazHDix2fHPpGT1jrQbwwHpCM
GjYDNHxU3WxxfdVuwu2g2fXVZ/m5uEwSQSGvOf1LeL4/RFV/bfd/2nbg7olEd0qmbHxrKhRUzLnc
nulGTxhS0anBCVp1ywLTEuRHR2UXPp9vyy3ywZyFxNl8GCjzzOqExyAvVrwJ9/kPuWt/2Wcg7PzP
a/rWZ+hmPNR1x+gdGQKaPYaEOFIvFdrTbi2fmENDG4s46dV9th5u6VQp1Ev3fFs/0m44+iODgn18
i+6U160C/Icn8Vl7uv7Ucv5FP0bir8EzY8eWSBv7fceeoNVOecFlzom/OGfCHcHGnpkctlLzHmME
/ZJZRXeXgH1Fq5/WmPwXNdtvP39uiX9ZY11bW1FR8/Pl0YkOkosTjlfexF63RrMj70v2neuqu4kW
+K6wuTc/A1h/ga78dgXfFk8i4ko9VV8vKrqdGSYC1oiirbqkazr9XvKgC3im8ePnJf3F5/XbD/62
QrK+Si/ZfOvzthRCO8Km/ZSvEp9QzWdo/O51dXlklvNT4/9X3/VvP/hbT4l1eKcYJT+4eKw2BjaR
nEz5FiXv6hIMi3nYCktJ9CCUOOpBwWaSgwoiBhVq9cm4E5X1rD1nNgMDSD/iA0BluA0x3Zv3za+G
8N/iRP9Py6SVZd70v+Yz30YYcr9k77/SmL/+yB80ZkLa/6ErOk2MIvJVqgrg5h8sZsv4Bx7+uqyb
uN4TX23yX/4fiVkmelZXICqLBtu1Ruf8nyRm/jZIkyJ5tCLkVxIr1X+HxKz+3p+T6m7JpN+qoH6A
fobM3/bb9yoWbWFNg0CcJI6oqKn60J86ZJVn4ZLvQrXbNVZ5HKQs2WvNtV2B29EBpRVdxHSGfIlO
LrwUOOgW4vMwZytCzCZCoYuWvQCbTtTqeCG23V0Tx9KmbVRxY47U19gjO1Nh5MHQtX1QChaWcKf+
YnS3cpOKzMcrVVxN8mAuKliKQxYN20Qu8tVlSFZKJNf76Tpu1KFC8lM1dPQXNVzEUv9DSPy3c2h+
OOSckpRCnulMQDfmL/6XzUwjpoOMh6hZ5H0Sb1q9HbZEmwyNKGzLCLvvcJLwuOmS8YCSOmjkKae2
kOrjpQnPs0Fh61sVhLCqhJGgJtZ4igzUNlrfmP4f90noPftSb8KpqatrUHcqZr9Zj5F5OCA0PqMm
x3sGb7Sv/1dTZP2yUg9/HKm/Urm/7VksLk2URYMoT0RPeOKr316/kXetgSZnCJBvDYGhdwUeitEC
SSXOzGL8IJlq8YSH1DoXzrmja/jToLIuvOpcMiKflHCrmSlT7G7m0/S6vI6t8PPvr/FPb8HQNEWm
blE0Vr4sqd+mAxfLGuWsjIxAsmD3TsbsZD+09T7HQWeDch0vgKbZ612cbktuxjnLUnQc0+YFGZXl
V+Q12YKC2TPKUmWJTd7B1Evrrrv0Tl2ZTPZHrLyTC4b91rU7OxctGw/NIJbLnLCcw6zMHYSJwJfR
av1Ev6o3f397X33eP4ud+RVgwqapTIQUU0dp+q0PLC6SqY2yqFHy5SLBckmtBE2KQ2pVxddT3SLL
TAxAVlsSKgJIBgUR9KRtNTLwnEyKNOwL8ayTRfr7Zujex0RK19UIA6eWZyF0w4o1CKrF8RjYINcv
a0mTGfl29EMX1Qq3Y4cRo4Dt6sUfmhwujnzJDmF8Vn8qTeb39NuN6jL4sCmjyrAoTcRvpQnyOgRQ
5gUvLoFJbzhhEY2IL6kSmMW5NLkhUTI+liwQaNrFuRwfzfocv7eTsW/lMn2YyFXyKhMGhySclXVy
7oQVpog/IdrfRiG8DyQjMuIRhpqkfpMk/vtHL1mZoqsFLDEcxEFvJBhTVTig9MbbwP/aA/QIpkkT
XbGyPgtJ8xw1xHoQ5GInQjccwsF8DaM4Xv3xiWdjRk9YYBhgoC4rxyvRt2F902qQKNN+OgGZDo4c
h1RD8z5ApJTs/f0K+4bBzndE6y5CsEcpoxBo/m0wIJdWfG6GrAvausk2CAPHoBygcbWTnr5N62Fk
SHqZwnovFoyTEf3hypClw5b5xalq/XFNalgFBUVMb/CAwUnECvVglKZVUZmVVw6VRqZgXC7//rKV
30vJPy6bsbIsiioxw7iq/P4ieg1DzzbC1wYz7GwnKDUdt9BtzpphwanGfkEw2wpXh35FZtOEE7V+
Xw1ZzG/IXs8CWsvEEs4bJNtwXvEJfcYixxV1cB9N6Le52kfrkrCzL1eIyNALX5tTbKxev5fHak5w
gAjShwvkq9KdVNJpnAHA/v4Wpd9r1fkWOcB1vgXZBB83vx8wIzLVApP6KlC+jr3SKeNEubPSLYa+
0pE/xVz8kmWHciS8rKvTOekGr9AxNG84pbH1xRkCJap0Nyg/nQxz0fj718rylxVNE1WZMkX8ti1l
uTGpvYL9MIc93gvp9bIMewQEkQwK0mQXZZ3p9D/Ehy3CEUqUrhTIKAhmHLAsd65mXKI++pKH/v0z
+xpFfrswCAe6zNPin0jhf18WoW5JUtskTTD0ch6IUlLf1HOMqGAL2mXYTuci34xTn9IWytK4yPOK
ORQBMjluq7kAhe96iSfE+9b0YhB11l1lyx2zM8Ep2DxtxNKsNhhYMbBKcxwUulRfixd5N5J6d0gs
GTZJ0iBoFsQBD56r8a6q+xE671mehi1SbNH/+9sFAf3eU6F80+dCT1b5gvEFM74dgFFfnjm7c2zP
iVnDF2s0xlWcw20rxMRaZThZdtpwioqW0XALY+VsjPeMtkE5ynSJxyk6WUj+VtVBG4MQi8175xSy
BclWROaNKSaWZ7gDiN14L0v6Y6QinpVCTpa+NP260iAzpmIWiLS/NoPizokjwIE0j094qYlLfII/
1KsJXjLSVgmywW4iF2hqUeH5nSHqbt2YBLXIyTZv0+PlIiWOLLZQ6CxAdZKCHsj0GbEgxhBE2Id8
LrZWJJ5yxSSgV7N3QryeE6PFGcDat3i02EMZbQwpj7xzJUK9L0piZmjdN8aAd9VVRnJyHiXYn2kJ
2NXgmxNHiIlkHJmN61UjjCU8RB0/Wkvrd+x09+dsWoWsJueqvusKJmfW8CCMY7jpUmERE2qz1ybg
Q8T+50vtR5gcQUZFtaUnuhKQQnwYhFV4RLO979GkyiU65nbESCwmTqFt+NEaYmils0Qvzq3Cm235
rytcLeH56xCJ03Mxr7Y4qCoCUSKDAxtbh3U2Knad49FY46+J9cTUwDZk2jLB/Y27WHQ6ijVs8+7i
unvtJ/3stRb5KuDIcQSCnihxh5IFYmpUvZwryY3jK0l/sVH4SsbbS8Qt1ZyPLfadqFmvjYS9Sf5R
nkM0bTLUKQI4XFlqH/ANwRq3Uyeij4jdg6Mt8cWgGuCXbl5yF3KLE6x2TeMMVp63SEkqQUYGLX4O
Sn0vFpW8EMIK2l2NlbwMdzjUkWOZWkKQO19ONGb3SYuTcKGuO7G/FSNjwfF7QL8JPaxVQe8SGO69
tdIJn5q0DTTXulbdsxQrjhTmhSeHLGEzPm/xNoOA3cu+Os6L/lrClm2f5VrEgFLpSOa8QDTU/Kve
WrYQYVrABws4AH8rSfAIg28rSsJtrbbgu0WMr6+gPJ3VSXLm+B4pwmg9jAgLxvgJZgcovZo/jyGG
Mh10MCKAhkV+6WRPqsgv0ctqK6vDQ03lP9RvqjrC0deqh5LdCPOd51htNlWJb2MTQ0aUwue8M+6r
cVrSi3mWpMEBw7reLpplmRev4aWlPx/ah/AqdsxfzIU+6jHK8hZ4+gpJykI6UPYC0qKLINmXtDEd
0jt8zm2imKzWy2pK5yYb1mmM82d7hm/IFayYlEnxhJRLF2+vIRGS3TnEmaMFQZ0knDFyhFlm08Hp
5PJngyvnzGe5GBpPJD46yUknq2X2B6zpH83rpbnV0/tEwyRTmq2BDHxRYusxE+IHTUWhYtLC4QRK
a1Trb5SkCDPbcGvl2aERzqWX9NZ4xGBqURa5dq/Gw3KQpjqIc4zShqtkvKRb7Bui1zbF/a6tJxBv
auWNYkyrZNAFRyC/cd80aryUKrFeZGdBPJQ1OFSdidptjYieUheHhRC/nGouWi6VfivNGxH7hnBS
43g2W0yNdzEiTkxPYsRcN+cqTly9H6LVRSn0R008YmA2PuSxjEeuOmvV/y9b57EcOQ4lwC9iBL25
ljcqedPShSHTIugNSILk12+ieiJ2D3sYhcyoVYYE8Fymcvw/YzqR8UNEdBNbo/s6eGo1s4ftrD4l
xZ34A8a/xdgmsKjeFyJhpvHFc4vJ/MbpGeOfksB8N1s63mVnt7fZYhRnGYeHWSvtwwDaL+KIh7kJ
x3NoyDdUbIU2vv5BSGY9JoNrPgaidcFyywFS4zlIE/tW2Ere4YGad0shXogTmM3Rr95sQYkqwuzO
ZSD+Pqom2oXz9BUMUfNeJA5AL9Wrd1RzjJ0FxbcKaIttZHqTz7nJgjDn6JrzbjP0if0gQ5L1vHcr
+Cf0nk4dVYLY+mq88lSlwntWXnm5xhj+4Dm7MVmo1wbjxo+75jQaA42Uyu1u4Ac6mSLwtd3HmeX3
iTyrsy0n8lk53Qz4t9Z5HpTPrSOzhy5n+gTE1m5YLH+r3NB4pr6H19x+qcPwOICAAKSO/8DBTPrW
q/SRjb7/a1jBQTUyPqcuvtPALkluENquFi7Wy+KIZh9aU32wByjndsylrwpMCoMb+/fL1NaHMZPJ
mkuOTU7k5XMeWq9hY4kvL7UYV5yD6T50g/wG0z1TJAZ5c42mu0SxfUK/RB+pqRjfa6bgjbj5Bu3d
oqnmDbJw5gmiGa5OVIFE79nddgN128EumcSUdrHF1T6cIs47z5VhPF6/H8qF8n052JtW4I5SoFbu
XGTOdyotMooOzDSIaOHNz73iJjCiPQDP/t622wbeHGM7Iu76e6W/13IeOJmp8xYujloXDW6MrE3C
20J/uH7WoMt23P/zjW4xILK5Ae2YC63ptWiA4tdxdtfiofn3YYlKSmn2TLVI/8Cyc7rZseYAElzm
G673+cZ2u5a6MgUvK+2T8/V7Pbf/v5/+75dYDNB4qOZiRLtESus+KNhuu9mx7pueBhbOzj1iHhfE
1KjwMcTDJs/ycHM9RpeZReyAM3pbczq4zb32KQAVepG2vKlFGmTYeCA91kpT35KEZuh6YlpbpDTG
THb6ALmU805Zin1eWyu/s7qHBqzav0PtBLH+GrAFbSkusjcuU9w270ZuXvKlcld2zoVoxnm2VUFs
7nnhHdqg8SO0yAjGPFg+ggE52rCUwbPtKgb95uEAHMRel3h/XtCoDPNY3VvuS1dL+eB63nKbwZUl
m5PB2KZHKTSzy7+vMriNh5KTQF8OLBaG73Cdh7YPc4htHxpht3JqLzmJkTliMbdn7pqi2AUhDqS0
6Rh5jev2fP1w/bGl/5+wayUoWbpPaR4WY4l9DCULIL08/a6BPQ6MRPn32eC9YSmvwIBmAWea7i94
2fCurSsO3r73FDMqWXpzITaq4aWzo8R5senCyZM5ecpnl1G75d9KVLvzdB+rZN6BtkwuxEwMvpb4
KezRt19Mw99Vhiy2fiQYdXQcrFBJ63wvEwMBhEiPVRZS26844kZo63M8MnbOdZajHcbi90hmFvz7
hCY2iTqbUA7JUTGV8gE65IvyE7CT1dCdi8pRl254Wa7xgzQKwl5nEE9OnbNqGHTHl1hht9flJq6x
tqieZNlg+YCf26caL8NNuHj7uiDCF60dn2JciOuscDIG2BWJzXw2mMFaCFcUMJOjKfsXOCb0NPTm
X9dqf8fBye+w3XYbFBHxbagArU+UVO6G3Cu3Y+OYpzqqiyfLtT+SDPiLW/X0L43OU6+E+GM0Dpzr
znpcSClvpmasbz14if/+dms53UnVNd1fpl9xWlbDW5VDkxmTk1O4jA+aYfaoYvBSDZRIUkp8OSaA
E68P3akqa5vr10wGC0KNJHI23eCPnC8z8LaiqS+pTH9Id43761d09Sw4rSv3WBuA96u+5JzeF9HJ
CSdj13cgdbCA949ZXD6a1uBTqO3PEv0wQ26hVR4LlyneKf1T+T8w5JZ9XRfgbb0svRcho5VOD1Fz
EPcjCIUlT9NL5+IUtuthfLZ4DNTJ6YBKmji8JXvzXwqtLSPaCBz/xwX2HviFBsM2egCA3eIWwLE/
Pco+Ofp6f8gcpFf/nrpZqvRG+Qzp2n7v31kzA9xYjXljAFz4Nh1iXlbuvb5yb3sthxQVeRW9oY5R
WTFZ3zow/cP0WHlJhuJHNa9uMd3L0nR27lhlN0l+ZFGHosEnLlALsuvmIadvL3YD9TIambx03JQr
wGtyrRLUS2lu9o+yqnYhKrsbxSk/6IW4XD+A1rz/l08ILHqPeJQc1Ln5MEjfpV2Z7N2hYBSu9T4z
+vp5XmG+H0mzwTKzurMwyRFe8nQ0TwNpx6Nsox+j705i+NMpJ32XsV8cPJGpddB2P0U7e3fLhPHB
S0Iax+L5iTM9HF23oAoVmCgaeP9z2/y11QUMl/3aRd58ixuCkcy52Fzzy5zioPgPNDQUOZPpVjof
LNG426wHoSe7Sp08d8JMOFHiWjobdDqL/CZKg+6BcwcQZKk89FB8eb08r9+zFsM90nhOF0oRT8fY
MWihXHLJuWNiGBJd7thMMB4hK6mqP82adMUb47zU3NP/vuwgoD3IpHhQSgVrGavi+f/7jNzFi1dW
wfm6BztDSMepaOV54mW3U/GQQKP3EgYKkpwGDq+NxFNz5+jDV648yoRdQaGd0+l5KQn2EtolL2U7
v2Twte6nKG73pDFo7rKzZl0bgfuCS4KWDkSEL6qWGJbK9L/Prj+9/Fubi5b+AwtsMUcrpzz9SyDn
TT5t4aXVO1FX+T4pYVbtGtfjCKJTj/PYhqtWa4wKFcMkzktGCdU+LbWgsnN4LxNh3VRm+aaysTvA
CQkuZSODy9jny7F2iksgnFGzBWEEptXw7bJXkLMjFL7YKW4CkxnalgKT7abM6OdtDViK79lDF55y
5obk3B6mbG7fcbjm3E59QmmoLneUU2g41NWXBYHvunKylCa2ZllduXAAMgkZRqKQhrAZGYdj3ZCI
lY9eWH8QEqtT0UmKGBFdIaC0b4E9TKE/38aD+u9DGtekB3SinPOEezG9+e81UV4tXbaf/GIdceJ+
mlirmCbLGSKDiZcvav6oGpjv/65wYsaHqlc9HpcwBDvZhCci8az067e6SIEAtMZfs+wgPeeheZm9
tDuMNfisWVA+mcyg3CWZa2FYEAUXh6SkMjFmXOLJXakgo2VIc7gCm8llVfv91u5EwDAguYZdZuJ1
KPpoYTLQeWjzh0jKn7yc/bOnt658dMdTXc0oATvzS02EhxliglMbhOJS+bFFAqV0Do3p+cAHBIcT
FdQ3hSvomr8WJHIQrrt+WaK7IsZeNosRCTEZ19uFaknoMjDaqro5ZIMR/HHHv2NZpc9VKO4Wq7X3
Zd7luxyRw67oJdukxVa4+5e1NEzwgteCF/TQeIVtmm4TU1T3nu0yuGfpWD5h7HoszDPyhequsPqK
ITYBm06fFZKgBoHoZPedV4Tsg4yvWmpUu6q1549Cw+5LCu597b0gx0PN5dAJ21s97m0kFc1f06iT
L9IH9BeP/Y1yAxKGHqj0+4HWb9g04otNEKGhjG7rFp5iqNcXozcK5kRd+pe5HvuVX40c3WpuyFE/
1Hwan/7V8GyxgVyOQCbMs/vFpZ30Wn0q7dpmwMOleY7cLtZteoHd0X7h7fxrJJ73VClaf+rJOuFq
JKx3GB/MhyxmZF6y3V1fLVMt6qZD75F79vx0PXUiPSrFZsnoMc5r/2R1nGj7IM8ArJgM49vFsss0
sfZ6QcRV9XF9AdUCQQECuQUUO2MyrawlAEa9/S5pIbd5ND02gUbilHgMl2sa2s6KY9qOfnzOBepD
C5kE178EpOBH2MXCVyieOYXQ6ct0DPloFbN7MxjzowgT2mu7sdv3OpL1LKM+lUv4O+qvFtKQtKJJ
Ro5IQZyimHd+iLvj2EnjdjKLn9giD7cIazpN17fpWvP7d+nE9YQMoGGA7/pPdbZDMDqEMSJI0M+L
10ebKWJkxrUn8733jd2cJIAQRzHceRFtiX6Qv1mwKoBGVk9x7TyOSnR7c8Axki+28zYDJRVzyNnD
iJ7LeDnZCsHaBPbr7DrKeMU+eueXcfEw+kjJoqADYCzr/OxWDah0O+ve8t98rgQbIqW2Os++Wtzd
J5FId5vUjKxOOvN6jS1IQc2HsRi2cO9YRSujdPaN/Vb7BIvK8tvHSHbZAY3Ac8WKsjOolJ3mgJJz
0vG0ZMWIO37I4/WzKgyWo9Lfu35mYLhdBXKJt4VJ/qvN5+5xKjMmtHlr96M54EDUAaSj9x9CtpIq
iZpxLKWIOgCNzAwoNQ31X5mSSksWeVK9P9/gc0Eem1Smeo2S2Dr2/jiQ3fxMcb4/enHaHYvJpXGe
JQgPY2Eer8/TL/uU/uac3ud2erkWWeEv31+3oOsHhc/Z78vmssgOd0OO9GLxJyjWZGhVNRCCe4Fz
2/aWcfLhZNrX2D/w7qM6K4hiCFdCWgl2HZ3lN+jqnGPBJHVcSe8OTmlHRqf64FV07owR+McMP4yg
JvPfDe3LMLJI3Cz4JLcKwVmmF3mHK2IXeKSz6EP4F/MNoygOw1T8DVObvEVxMkgaZOGujaJqXSWC
TA+BxCsTtFVOLboqgXkbdZD99xli0nXexBQXA3s6QWdctg2b0UdE5FlTmPvKcvvdS1NspaHzawyL
uWsyIW9MfPVMjk23uHj6B5Lw9BIlE3CcmnAC/GGaxiVTylB9LfC+jeb8ppr4G2r2rxlENIG5MCs1
FzjvmDGLdmBYuw35zgDkIsGdq2nCrnpOFHgcIMMscp+Bpg6zDZG6AUTsASRGlEQiF0Sxq1nF5Ot7
pliEZhg7mmZc0OJeevCNB006jjTz2NL0Y5Ek71Sd51UPHWcsnU9Dk5IFyORcJzQcTVF2kuJ7Aats
AfgMNWcZ7OmyKjR7GdsPeCyYH43mMnca0CwOpuY1R5rczBGTKbEAvPEIXVrTnSHkjis0X3eALW1c
IdQgSk5zK0tzoU1NiGY7y3YWwNZM06NbMNINj3bbmkqsJ9rVDKM45Jo53Wn6dAX6KdI86hEwtQJQ
3WlStVWujVjbIZoQMVmP5dKkBqIab9NSnAoBPeSae92mDLBoErYY6L4qDZK3czRv/F4WBy7bT8/k
YAP0H6Hqj2VK+zh46a6XMjgXeEo1e5tDYIcMpd1a8bAfMKgeyCLku9ncZ21TbgEDIh5ycfZUKZmV
jBHvMmHWxshB8Gj29/RTaBL4SHVk0mzwoHubNSs85orHhNruPfzfkv53MuuL2aKbgDJugRsfNHe8
AkBOnJDCyJflJgROPmlK+aB55SHg8oA2CRQjxq0CaZ5qtrmrKefVAo0M7PnsMpljp18EvR/xlYvu
fJaak24CTHc1OX3SDPWS3yPsQvyjdyvKam+jJq4bmr1uYPXQLPaWwsLKBM/eaU57D7DdA9zuaoI7
YgtwrprqvoB3bzzvG/k5pT7A75EmwLPx06dpNyBgSfVXort1EKTsm5nZck2QD0HJNz7NTyIKkp2Z
NFjGml2S9LfShXq7HM0ifC1Tz6JyVEA9yVy4qrSMrhLOcBEQe6Lun1lD7TXdnvrsjdeUb8yZIuac
30nE1Za4rzQV39J8/GTOX+Ny+LLScd4YgfzMQOljm2b+XdP1QzD79ZW3r8n7KQj+FhR/ppn8DnB+
W1P6SxnDfTfGy5iJL2paT7P4q+8VTfcPY8NY5QD/WTKBneHAYYAFFjLp2sXqf5MioDQk26NAG6DS
5m+P8hZVGv3TnnYLDNoyYCf4BmLEA7U2ECyoCOoBJ4Gt7QQ+moIMXcGgvQWjNhhMNopDlAYmaoNe
Ow6IOt8ybT2w0B+4aBBC7UOYtRgBQUIb97ROm+ZDqd0J1vjr17ugwagQarfCpC0LnECzzYJ4wUTA
4GoTQ5xvG21mSKzqCUvXisMQjiBtb4gJXCx0Dp72OsTa8DArXA+ptj4I9A9tB58mrK0PQ9uAFIYI
PKBnRGhMU9nLMXKrzzBpUd07VPrqxKXV3elA/oj4aIdNu7cLBITMOqJSh4qSz4Tnk7ZV8PJQ8Aw8
aE2uu2GDovu7L7+5vZMVJREi9B7ZhDZgFKgwXO3EsDz3/dijyZi0LyOe6XEzsGLwYhxL6kPhYsBz
aHVqhQIVGtXPTPs3DNmQ6UDJMdq4OWRt/umVn666mT5/7e8g7fwqtNFDoPZwp+DG1q4PmTISmfv5
SVTVpwS+5BQTfAr8IHP1M9i4IybVwFmUAYUyG5dIGsMT76dTZ0ObwZkmDyMDimpwdk5CBYxskUuA
mh446b2Yp7FwLIhnJYy4vN1K7TNZtNmk144TQ9tOerQn+J22lfagYJcfd3TSUJ0jL4n9UT3F2ptS
0G+zIFJZSvk4eeyijWvvczP31jV7cu2sMtslcTs/zy3zgstUh7T6j2kWc3UymlS27V3SgR2Q5JE2
jZnT8Qs/QZWqu5Hoz1el8BiNiJxg6zgDl4Ga/bssurM699eEpdIMg8crAx3NGCDTzFX7XOKYqSV0
OiPkWRNu3ob2A1U/eciD+scLs48KE9X7JLATEjSvijmfTxVOua3MRnihingjEx5TOnIg71nhcEA1
HWmkvE3uuGWwM/aNFzYSxqlxla2Mngimk4embowH1VGACXMTAXGaYnEpwvd0so1Nm4CUNagMB20L
FDv7gMPa4jxCNT+ajbXvhfuBaBfEO6gXLfqB985uRyJWK4DqBcesp8Zsn0TUJCldqq7bCxviYzzy
ODjZ3TYGKrVFcaKwg3AVaeGQlZXfPolI2QakUxYmOQOS1dOQvnbYioTWFiUyeO8yW646J95HRJEL
KXFK2JZB6QPqSeD89ZZ+G06MejaVnzN/w3AcWh1S9g3KUNdcu9FtWijzRhS2sSUNQENDBLokiPsD
F8xxGY1Nl3YSaWYbbnGg7M2+PTSzGZ0Lo7z4mLDu5qnfM1QFTb2XgBTVkUePF3iJgRKN9TYzRI0b
Yvo7WAiZxvDG0a4ogkYgTNofFSOSon/tIRuiDUddaz8mwNh55s5Jzh9ZQgl5SZDC8NDNESlkV4wA
VDBWWRMpu3IuidW95qbXXivhTYdAm64KlFdN23+ULJCxR7zpBEjs+wgUXlLapzTRWLcWhZ5KHtww
L7dd4KOvH8Sub7obdfVt0XW14nVHEgCUatFWLiNXP9DrlDDI6KRQDit/uFGM8lDE/qAi2u+7Dl24
M0Q7mTF04kQF7CvMHqhv8GO02f1kR6As3ebkZZ1/SCIGPlPzq9Y+MaXNYot2jNnaNuaUDTKx6FUu
vBBpl31VkvyERYdhblQbXzvL5lbC/irVeonah1J3yiz4zSJEZ5E2nuXafeZqC9qgrB9l22IXjeZN
pE1pBco0E3VabpjG3qmpVwvtVXP7mBDHolulNd8m7V5zkbAJZGw47NxjwORm3lG6DbWxbUHdNmuH
G8YUkG25D4ywY9FtZjZYjG9Gi/tNaQtcqX1wnW+9u1oQp01xLco4T7vjGkJhqOrNM+3SCL0iax1y
GmSqkqPNINlO8fiFGg6nrXQ5lbqNYf8kTf4J6QN4Hy1sqzAjQzQTKI0ZdrtYe+4ChHeSqB97qfna
KLNap1F6kwyms47GoNtMI0OWs5lXe2QHwzqKXpbGmh6rZzJ0r/O0XCxc4D3nfgR8vXAQshBNX818
njsyfJN8Indds1LKc4bGTwQDWNyOrH853ZQAstd5aL90UQN40AUYaNssvTSj4iNFEWjUNCh7J2Mo
/9gIBJN0Xuc9RkFPfNM/9MaZno6pLR6cG1c3v7mpWzxYFWTCdRXEb7b2FDYIC0lSI7HWDsMemSF2
SniU2m9YIzpMPEIPbT6MYlh6ZKFqrSsC0A2lTHsS4w645DgxBJVPnzMqxVQ7Fe2rXdFletYd+LJC
vdjTHbzurzZGIo1MqWjFFnngUMrx1ZSPRRGfjaR8L5o7s+/fDfJwm2GGQxBJcGKFZ5NgIRh19LGm
Zr3dS22JLIL0lPQRWPluAEQa9BwwOuxq/USCWUnalnxAnznXQZYwKks9rz3Y8itcbHwosi7Ol7ae
afy0GrEtA/oHKdrqIplzslFcetp16WtefqP9lxIRpoMQk4QK9MJMhkfD995tKrbrnGrQZrLmaRWZ
f0xt1uxRbDbatTlp6ybiGsILHzVMNIZbkbKNwLLfDI14ttlk9XZDxtR7BN+SH1rFBUla9I+vXZ+O
tn5mXv3YaQ+oHDGC+rVxGr3HyfYwhQ6iPLCH7hKbIXQTKCFSUcPDLjqhGZ20b9RDPOoRnKxnyyaD
o62ksfaTkviiAtwE40Gk2EsNq4cDqo2myEAvjlacjt2bpZ2nBl1MjThHNFKv2hkUXwgXrUKTqirG
nBsqRos2qDqoVDvZv/Wuv/Fk+JWiWi0T2kkCUKOxtrAK7WPlMHpA+gbIKYX/YUF3rEbna0Dimmub
qzHhdWWc4ZSUf8iuORdHjlyDCSUoN4ICKHBTs5pevL69eNGdgX7t1Nvur9c+55xaD53lQqxVPg1+
2jWLSnrX2p48qnZhOrw8paG5CZKQPibbNsjfo/fIpgCoExZbC53tUA0/7khDTvqZ13A8WYIgayLA
nb2B2eZDHZ799HeIGKsOgPY15CWlOFaKqzF3jrS3chj7leDj6ilYd6Adbca2RmYCJCP8vr2e50Nm
/5Cv2dMRsTWRQvshipSPjdu/Us/9ygTscf85LMS6GMZ1QENRfIrgnZfTy1zRrMbtw9iPAM81lfWq
Q6owzt6hDTAYk3vvXzcZL1iWsV9xhons31Yzy6OXSHtyFA3bJEZo9cqUv24pAzdxD17NB0cOEdli
DICyG1n+VcYYQzeyORo/7QyrDRFQh2VLeFqbsl5S6HHmsnEoLsRzSnw+MoOgK8T1vqNXyGphIlqv
dsJ5iX8Q4chqKWnGAuTE5dPqakH+ZPefLWS8iuFatby7LlhrzlimoI+JI5T1EDoPpfoKAAdUAdB3
031o5XfG8zUCmuXj58Z4LuY3Dz7ioGg6lBSVAzL0Q7VvfXMjeVjGIjbt0myssYW5WGzEfedYG4+N
hwJi4Wa7igZ0OhzWFo1kacdYMnxOWeJpIlBxM1icpb9WFuTeglILMvd8+glIU8UB0SZ9ig5shm5a
Z3O5dqhSVvQb4xmqAF1K+dXQyZFLBhdAmai6ow0J4nw8rt0koveQgWIK6ZusebDuuvLdpUVNDEAg
eJS1z7w2I6rIH1ctLZKGS0KDGZTBgQI7uyT7aM11z/qv6xc3lJ8Lf6pKis1M0XVyfs6z+q7QNgX1
Z0qnQf6gLi1RTOTfcdJvlrcl+uJiE3R6pku9Ksy/6fwyDsd+kuTssbjQO+3C8JiyYrWJhjfOqKt+
qTkrlDvaUHaLlUOqhOzFaJ7HdsJ/bfGGMnoWT2kK5r16yLM/AekLwWVro3+evYAOeir/0Tfd7rAM
AIF094X84+V6F+QcEIQbC/msTZakbnFHk4Wi/XBjtd2xiaaDzfh2AzUzKoM19Y7VkLBl9fBP4npb
Fk+D+5DwBENk1lKFOBsJhTkD9+NMJghfsuexXT9Rmd3iploFzk9NcmmUsAejLzbXOzfGditQAHTB
7WLfl6wUk+ltZtboJgT88dtxnesbqCTv1spXpk7ea/+9IQaaAsUtXa2mGnIeG3NiP0ft88h1pZXt
NqEFp25TPVLzRMAGLpeVJWvf8wEUFwNBIqcaSITIXRnhbuzY8gfT3KgWGPj17hKEAyr8UxsMhPOr
fmwy7kd2CKJGaX0w0xDmG1oXp+yRos+qNUhY+Cs6CrY2V1K/PBUNi4EBXc/j8cF+FAaF6H4hLm+w
Sd4QX5J8xFZz6zKzHDINbYt6y1zv1gIvYy3gRUlCU22n2UxDF0hlLWwWOenP0QRuv3cduB4lA/Gw
N1C3H3zHpE8JJE51L/zHWv5g+lkj5VzJ7lY/fwhI6yx+MZtXfW94DhRRd95IAQqFTSJuQG6C5Fii
lXDdnUdrwkDNZxRbxcWPk5G7Md3mTQROu+JA7m+o927Sql03PUe2CRdEWq9JS21cpJYdVWOGAWhf
smnDqKHngm3hFik56tOCC4WawW8P8w6tg5Lugw7Zs85qxMaWEhidu8fcashfgqLqsCmgkjaM954O
Y/qQVlmICodrWxX9pvGodBvmeskYy2ReX7abgqVIw08mgMCD+mKtan0GeTUd276rySc6k1ypD4U7
d2CcTvXvfXc2SKm6Cd1AAQHcMtNtRJKukbT+WVjlrLUBm0kQ4Ll0JEBZ5qhesZykq5bAY1nGrTLN
3VjX3LTxsVG3dvJn+BzRMOByvLRje5CKFGBq8Sa71VcY1Kexjc5zkm4a2LKhPe/y7Nd+MfBBlRk3
Gg/W4yVPHIP7/8cvGYmGe6IXV7dszs0g6IjWSHDGpt2YVjPt3Q1X4jto6JRdc8jfxkF3W9U+2dl5
4yU4h/g8hKYSMpbDUCzSUkb1YWqTlFvoyqjCarsp+Howc3p4YSqSHvLY9V3ewbzEFtFCk2mO2LnY
l19NZsP8Wr+fPpmVnALirU3VjsdaQagOHTjynOkEi3/ZdeuhsPa1Mx6GACMY516qOJh5Nx2ntrJL
toLWHmqv64ggwfCCj1RZr14M2iMyG08fIilmFF8tvZbhc0sbezk+KBegrkFePqdV5aNlXXJ41zdO
BtUwmMFiNxvJu5fF1EfneU13cPjRI3eU743gBEh1ULSUpI6U7L3XS40+kVWRlTmQukWZJih3wr3o
rWP16ROWJMOwLonUJhbNonvogp/GCBXp6uSQNOOp7T5U+neGyx0/57241DJc2YgDhl9D/RWC+gQ3
NDun8lxKhKvMvC08uiroqVWt/qu2zmKwF/rV00BxFw/eagJgnIh+SyaZHKcVwbPiImRVrYt8488Q
mIliTFDwXQbo09TvFe44Djk51KKQrgHKTT4lsb79pVFwN8XNfnBndlLzMIKMgkPN0xlCbBc8NZO2
FgRA6zl+qgFZNO17lS/dqmu2ArdcvZwCedmZUHMZAlzxJtKjHnGiJFmYvaatvJF9S24pnb4tj0xQ
FSUHsyfjNkfQVaKtXlJqmkcl+WeHE0eba3v1Qx3A4ADl2MEowuPgOVQA7W7XseU1sGnDucURWl6W
/r2dYWmzbeunl3qARru35LMnXdEs5764synEcnaiEMLYQx2wL9wN1XdTIxskfOypPugFtSQDkBT3
+lJpAHlwYG5S9CT0QAmq1Z4IWPmJC7imAkfta1DrcZKcFis7m2axcXROssx/ZFMfU+vP0ravw/wn
BjfTEcXE9u2I2MwY7nWjjdiOMFecX9N4o7KmDzdcN2obgj6i1E+bQMsBDozwXB4aLF46Hlh+pAlr
N+IyTGEeK0jIXkMHirkv6vgMy3VoqIjHG5ukfl1/G/SbuMvBBcss4nUMIZ1c5qp3n6zmU5HK70W7
WtMlTfbU4KhKmMEwvzfeULndB0yqpcnyGlJrYxmYRweyGBMLM9IeCvOV+9eFmVItEY3C6G7Z7JIE
pWIwH1zrcr1YMnuVofFg2o85mQ4EoOv7m6G+7Qlwq+UNRer1hccaSDkF9DW7cOzAHOokNHtmAnnR
9IWbVx0XYfCaWJyg1eq74mDR5PO6W/zdlHqrPDQONmbAxeu4zelxqr4yk6SNPZOCQuPnj38ZzuOS
suxpUzHEyc3NySLeBOCmlJHtQvGdD8NWr/ZJdmHL1jd1Z1IlSH6FfBsRQUdMqb1IANfBYK1N9ivV
cSFDd8qS+10yh8C1n3yOTDVHzamfCEI4CHH5MkIKsBvBQU/nu/WRhY9WYP0hVcYxiZvk6KJgtBnk
afZtz4MhFYHzc2YeueQXihG4gkP5afnJyPo2HMuK/Fkoeh7fJVgjHmzsPvHTxeFlxct2rFmC4ph8
iD7zsUkrjiQeiwTZFZ9Dvd7whPcbLfZDG82ULZfpjV4OqoL2USwt3eTwxCu5aYvHumFd4HSnR5Hd
Apc4SVvT5k2KYChbODX2rLGqQYT6pK/RBk97RmqffB5bOzWi4Ckr1PZ6oUb+kV5QOWav1JgRwxPq
aFpedtvRASOq5Jx1AM0rlVG0tHipLMEG1VBAQzrHwOvTMDf0jB3KNHxlvqVyOOV6b6lxqIZfS+1K
aECBH+2NSO7Qz4TGfU9tJDySrry0XbrWL0nfyI3wiCporEkicRtaVA5/bfd5XsCvxWG0qQLAhjxV
LgWuDr3s6xXM5/5qlwSCkGfNZKzoeRcMz44vynyIwmEnm++p+kAZSCINVPtS7Bfe6ypYOOLSwxjt
Sm6UmXUzJ7RXnFgBoMemf8EEvI2BAXghOLzM3OqgS1Be8znMdulLCTqjvzAWgaOC/uHlR8lzkqmn
aeMaLW0nTFvrF4KRGP0e65tRsqz67V/mR1cpF/VIoVdkL+Zy8Ovv3Hiqnflc9l+TcjZ6BU0h9nP7
GhU8HZQ4LawB/Zf1Mx0sFzvRuHqtxLir2T1E9jnaj601rvQpqRmWYzkQXlAV6fkjeMShKGNFAo0Y
ZR+1+rreOj0e2IiRqiX0TwvPK2luoz5mc3wZHXbyx6qmKzkE5sevWtG00buvInIJrGYfs+WowWVZ
74kx+3XQNfTs3PYhjKifjvBL8VwnfPU98w6cm7zegzbGoZPfqdjaFPloqj0kqA9W9TyRBUxJLwrq
RgIGU4C5Uv7Rf68CW643bs6Hm7lnZIh/Vj/4ZEg3+m1z+HedguAaWwFbnQHSehw4AXOB63VAtB0d
O8T4QclKCe5EpGCvaHhn99A7imD6t1h+RNeufc477CbbsOGW5X/Rsb/dTmufLow+/h5DQeKh29AG
v86dBxaSNks5tVWHoKT3A25VPavNYzll64E2j6mCjTN80O+THowieDRtNjfGrvZOAwNSCV5Sl6Ur
GOItXf3RBJCycs9V8u7LeM2AK+p2JKx5/mSiXg1oWLEGrv0k7u5lbp251nsty0qJ8gcP2yoyAtWZ
7MEkAKyS3H62K4b/4ei8lhtHsiD6RYiAN690oHeSKKlfEDIjFICC9/X1e7gRO7EP3SNxSLBM3syT
9PDoEJ0nNCfzCZMjfuaPy8S6JUZCVXu+G3q5n+YolLzR9O6uPdNdaz4ep5YqYSYMAU9IGbV7d5/V
zr4SPGf2AxsaQkUKFYExRtIdsTPQb0dnZtrP/4aUEYoTaD/4DU4iuhuz2Pot7KJSvnq+dlJFf35u
HhEng6dSMCTHPN+VcQ9lkROaEzw4P2xSyroibGgkM2v0XBa03ayqd+PDj4MrCv6vqI1TNGYPVMt3
AeA6Kl5V09zMrrsiAr6YVnBz4OcFzNM3RVGvkl6dFR813sGQSvbN80PsgU/oKF6kqpZM4XiWDM0L
Y9NaW5o4Zox7iqeFS4elFr3msnqlRae0Xfw2w14H9ZEE1GNb87ohBJZjcZzguONc36a/iT+H/Uij
SMroEU9dKfuN9kFJKHOLBDxHukPGXyOu+3iNO2SI1qB4KtOWpRB7E8t+wkPeWtGGY8LLPLn3XHUP
dFWj7fdRh/zBPErQxtXZoLLsnCPvtNHMCbM5I0qwI3W8qWl2NbnTbercP3hGfnaVuy10bJH23nSC
W26gokc4qVuPiypRzuHWpvHD54Uw++WyXayckR40JsgldBI9G9Yz84O2FzevTZhs+FQfl2HQ1I/A
s8g6A8AqYFGsPKHzvnM/YRB7a1GYVRwmFf4wmd36wP6Pif22KbMLRoasKB9jZZ7y+TU3AYGVE9c0
rad3IfC/MnSWiq91dsJfv9eL9sfxmmVuR3uhBddAgkvX1EwvWJwdiTUiHabVylU9A6FmW/jcB3x5
njiWmM9uGjqiMeKQpl2RbKFKQ16aqq3WuW1erUyedWpKeu7k08ClbJhMePal+9K7oB6t4xwMq5yh
WKyqbe3PdHpF236O9i7EkgqySUJVUpx9F/3VnBjw52oTcacB1BFGbc7BmI55b6150F1wzBZQ+KUx
HZ8LS9yBZbdDxIp7w5kmx+2dZxKoA+cjKsJo+LKf10vkEofGlxr2aT6vI/Ofj0bWYnFM7BcxH/Hz
LAOaoBeEP3795w2MeSkmpdJjT7IGOm0pXnPetcLg0EtZdczZwlY4m+mm5zc6OJAH79frqRsRqExE
AJ4mqrlnuv+pIvTl0X445O0ND/9J4y4jjk8TxblztB25eTRO2AChlK/ErNf1SSezJWixM9x21zq0
liAHoc82JkidnFsQ+aFsSo5pkKw6o6C9OtrM+VUYvxB2mMnET8mGCdGr5ybL3OEWVJpboexdLoN4
FWuUunF4n20QxVp576lZ8W3/xxBnnDoLc7pZxGRUDPuWdbCnUC4yW/pQTgzUw0gLVq0Mtppl7+JI
7qxk3KG3hUEyPnxnDmXz6oMhbux03SXZ1rAmHPLtZrDSu1O0l8FqtoHTboroCxAksL0Sy7774ljE
Sa3EDzX1bjd0W9j1WTfnLfH/IB5Cmzrp2oLQyPeKtPOm4yfoUbDuik/fB+GpF7tEs68y6I8Vtq0I
LBBvy39EexbSb67Mon/9nnRMkG+MPDiPvTpZ1G2KOkwzvucTew4FD4UFfqCnvG9cRgzfNpa8VLU9
hCbk9ZUd/BXlu/DS4xMCUbbM+McS4kvEMHO0ELqa95wqu8x658y3NBxjHVODVQzXfPysceeg5uV4
W7Bv4X7KtPk4Ts3WaJGBHIZCDD5ZQrgSgo2HntH1ZKcV/hdKcUZjZt3oXkVarafiYbrAfB1zF9s0
mcS/IqVKTeE4qN1jWzuQkHVzXwvqJ6fLjKCuZ/In8LFzCXfbKXErymhnqIgadXe4jrb5o+oXO+Ve
FGTW3Te1Tzvzb50aT96ZfP97zHfOLL4Kk2DpYJ97T10ZGq60pFnP0e/MPG0yKY8ps23FHNDGwK1r
HkBVfTHY/3Ltx7QURibM+dMHk1RI7Dj5WOFItVcppYcpWoF96qoXorrXp9EtMLnmO4xiqc7L0Tm1
GsJj99e3DoABZqEshH23qfEKljaSGBCpHjhan+0zHIZ+lm0MHeu3oX+RgGxAP8+I36VqcNIgevR0
0zGAMLiR8IuT8mSMX4FDOJ6v/txTthbFa7dqH673tEIArL0WM2066tuk2Kqn7A6aEVAi5moM89LR
+6dKbWPUE4daTDcsWh1HL0+9pf1mqEKeBDxoy2g4xUTOW4LVriaIip+q/IalqukOBmY+d+QcONEB
UqDGBDS7qbeaAicdS1Oe+oS5ocyzvXjdFhwclo7Qc9ZKvjolIzNjCMsuXkmL6nAB3YcwXk1C988G
i2nFJPocucOQvzYrGPf8wMAVzyk+OX+TLZ0Lz6LPtIM+floVUZBRP7uxgYJHaqHXloPf7oidHLCO
ktjgXazLWx/RvVZPrCLNpqzUUeXpJmLBGVW1JEmxjcdLbYzrJrOWfU8KwfJW/GREMH8H+uiLWOGu
kHCGOyyLQ9wcotZ+d6Zkr3H2kKAxEzeMAnamRMJDQJBQWOBK4X0yR2YJXNfO9NPBJjAT+6paRZp5
2Bci3YxZcHLK/GpYgrQqnKk5WmvcjuO2ffPd8S0KxBqSyEmI/pZI9WI25XUuzFc3h7fMjiEG+0iu
61yZ7iUjRmq58VdTaD8iH+6R7odYuGpSmmUOGIxLuttn7OpEMKdq7+LKQOel8BDb9rDtZiLwcXJr
RoER40V17q1VzWkYKZ1K4yUZz01STOtRxNuNEzQhScx1hp1HBf0j1eK/NEu3imwAhuTD88lw7C8z
pvcOWanm/3GDLzUoqxTSAOPcdnxEzwfkuW1bw1OsKVamh3W4iI/+pB+9efhpZvGWxxUCimctGUAd
h14/Rc28p6HhVWmuvvTKiJuNS08c653CK71IsnXdzKvIZ9rCqPN9nAOm4XnLlVwtGmG8cL79iIfu
a9DgWI9tfB9jqi6ilnIemxMcIndMFLZcz/PeCRjoVfVS6uqAGfaBMZTnS2uHlVkZWGAnclPtuzub
ZEJxFjAkcW9MCZIpnBl8FQXdPFMfcohdOVp3BhKwmX3a2OCfRmlxeT5ZVWoe024+527KGFZsJ6rj
sxq8+FjRf8l1XrNftDYmv17uvR7AvT7dhkm+1FF+7IJ617aQ3ud60TjchrgBc7F49csIiSM+1hVX
JcPR93j2qgKWl2WiOaWrNngOq/AhFS0kxOcjKTqIkF38JmHJSVUyxTAo9APygdr2/HieO36hHdKe
1IXM3nuLMMbgHidrrSVkhAcdh8UQauN00LnRCmg43vQXq+IXzWpT8nnZ6fSmYkG/IUlLK/tFNMxn
dcyt7Pz8+pkz06Zo7i5Cw0qTOVt/tG/CCQ54wM9ZGe+SoObHwow0z1Wp47tu34PZfY8zYxORZmEb
f2iV+87PXKRtki9xu4e2Dg1hmrbWs42Rn9XmfAJuaMOlXASSC1Wp9X+ZIXflNBLM3AG14xBt3Qt9
uIxVui8C5t685lR79dSzKkoX5gM1e2f1LJzKa9fiwx0ThL4cf0M6IguI5lRoQbCFXrNS48c8z6sJ
C7Uto9XoeftA2UfCk0fVkY13V7M+7zEJbN3JPDVBt9etFGrCvNoUQbQe2JkJzeMnE0dR6GHcghcS
xUOWw5ETK6v2uGp7DZzzHB09hiQJ8xIoMAc5G/8fkUrNXQxQS7R2p9HzKIB+xuqNw//Exdmorf9G
mcMTiIxj4NEILsYXQoKkT6ylJ8yfoC4a2pipingyTUr7fRzV/0dhQVPuYXGcATrsWpdq7vQ+R8Eu
x8arXGtPWQ6J+u/SkFfbDm5dOa/zira93sMVgt2FyYJj0+vi4z/TxVp2oKyqZJe3Dk9p/jBxDefi
JXcTVhh9T/b5zixhj8IUztl/Vhu9why6qsxi5t/sNW/au1EXRoON/ZsiY5E8U3BxGE00BFLYptn3
Mk7u0rGPU22cY4OeODmyimgnOWYvGZ9FF/tYGF/0yl01jn8y+/nSBE+tLmc7k7s4l5Duc5Gu57bm
wC47gmOCftSxvT3BQploKGbEL8f8qrnEVoNOW3gr7u631E0PbiMPDrmT2e2+lOYda1jfRFYIjV68
1v0tx89+Kr/mDjtvG3+QmDvUs3t2HP9Rl9Y3kfdvmX/oPf0tko61Sr3lY/a6UC0GMsfDLFt43j8u
14OkhC0Rf8VMbCHHCr5IZfCnJeCZ6fImeBoOLYxeb2LEZgYESOwDTZaCtd5iZUueu0an/3B4vzWy
v0aG92IlObV/PeiAYgszCUeXT7FdcAeOaDGCljvPxvMGWdthyI29UuHcyEDrjeqQl/4tINCXlj6G
DfUk3Dynzt5IFUFgzqsu+CQkgeM+W3f9eHQcjmDjAjQYNtmJ/btJaYQRAmlGklR4sgCXqujWxGoX
kIPYypA4l5bNrGhmtOoWJSPvxjDW0or/JA5kdwDG3Ac+wg1O9OVkUKKdUkKMBViPjUtq0W/XaEs9
am5poYH6/vRj7XXE6W8BePVysRum5FTPHt989E98YjBTUuYaY3bGPEmRs/ovc/WKKCfeibYqyGhQ
Z8eAE4Pxe9ckr4yBlDfhH5nJlqWIBCwTS8/E5/Gc3xE3P9uCjAQbfjoU+6Cq+U9BOraiClRYPV8L
baUUYOy0epWFuY2N+qXXUuYOHW2ns3cyZH/D/EkNctm8FoZ3Kkbrbxb7meysGQXGCkbAv9liQajQ
Ha1mOo92cMdm8OlIgs92ffd6ruta7O5zP9kXbnf0ZHPRScjgLn6Rk/Mtu/OUsv4G7Wk2vWuX0dHm
BO0qC5w/x8TSholz6ZGHiIX9VST22piinW947yQvKdC07c+2yG6WKx+zhTlxKrmSjK37N7GV6NIz
17z+e93JD4/RGRmh4zy4DwG8Li410rLZrWSVrmtwWlF1IlG4gmJy1o342vXtX+IjiCb1Aa7Zup+o
S8uxt3uIbotYtz/KBPA5wZBMPHTRNke7T45l2n7aQIM2jshv8zAyKo7nBSs9b01MD4kWvIic/FlL
6K/r8z+SuD+e86/Bh926fBtK1ATGThB4JMPjxgxHHplKmts5w08yUzE+8XDM7tfo4FmYJUYovsdl
F3wYOs5DThOOPe+As7IEuu5r75vH1m5/4hG0VF4+l2ayHsofmtVolV/Pz7gVW7cqtkW9B+pBBK1d
zbEWCltuq6g+4oe+RF38YTbFZ5+jc+jWPXeS/4wiujKFXCZktYkrx3a8Li5TvbZdqEaDCjWfRcOK
C46xyoGvFxM/AIQyT34I1RDhIna2pUv0t1IFj9O88TLzw1B8Rh13eYMhDgrhtfKfV+SvbHbuZDZR
yZn8StOiE101+crltUb1m2Ekd4pzZclO2zbuX+qZ/4rCvE0gDzwsQKocLnYz4yxJMABgCFxBwaiX
YOb+GhVsMyuYNiMxZiZKbxpIj0XvBg+f0yGOctalgIILw7uU3UcVRVA1EG7S8i9GUU3AII6985qV
3s2hozTTMRebkqsStrGvKQXXbxEcxtq7jUaIIBj859nbZ8LdRa7YNk63Z++8ZGb6hYSO3u1egPte
HJaBwjJ2WRN8qR5JzC7vjtSxgJvQCSL/K2VYaAS0muTtI3PGR+uIz17XgC5dNDM6RSrnvts9Jlee
Ag5fSardrLoiVEpgYgjsm5q3TL5AlJ5Kh0kpJoYMG4Lsmw043XdMUDfRv2kGIUHfeagZs3AZ41hN
/H0qxkPj08nb4hzURagreakFBQQHxZ210GKGFsYjQEeuYvcqu8kBUTR81/r02mgHVY8HffjUR/p2
EyE/BNoTw9UJxzFj2YBQm+1q2w5Tcj/LXTdQhRDM/43ReGEI+I7z+zBX84mZ6xpiAPffDo7R1C/y
qDiiNq8Wifm8ID6Ucq6ymFbdmK3Mmq8kzp5+9i927B4bdacI8M0ryhcyUnhWZPdf6yZ7ixmx3ZtH
PZqPUEZOZuxsRnLUVWHsZu8rLylxlRG+oWw7k4EYXbWVPQhYepIkFfN5t0GTXSEjYWqieDFX2xo1
Lm7GtTUHWz0tN45zgEvGbWE6VwpEjZfCVOu2KsLY1frr2Qdf0snQm45WPbzqg7cX0MBs1RCDHs6Y
/W5mzMOa00sFk7YUyGeJ7+xibD6panclOQsjAXWjzyvKU8Z502XyNFSohUXsvVmx4AMLtrbVh2XA
jhy1EmmeRdozh0W8C/zyUNO82dU7IyVYopUvtezPooKWmrahadMCq1PtpvenTG9uiddekiCAP9ZD
l06pznBtp722yd0bgkuOcIhZKcjzsDd542bnVQzBzYLo0z4pC/l4yZrmwV7L1/ck7pFpHZJIO7lW
zTNSvLBYhpkSR4g7n0oL1q7imBSLz6L5dRiw1qO51lsdd51LDAy9n/iTK+T3XFPfnTAdIUqBYUUg
6TVMx9vIojK3GS44PLeTKPEkB8ellY+3MRj3gccpRdDe2VMzPzCIc3Ee9Yjb+Bk6bJ4yoSLMKk+p
Nt1ZfXCWBm+8S/QOpyevb8+xCl67wULxKg9Gurer+oQHHp9bQ0ZCnKW/1KwJq0SFxzFngmB237XM
DoM97WJXXQolTupm2ESl8LQOc3kaJOJmOf7Uyb+2cJiK/6dF6wRc4gJ2TrBQBV/wStsaNl6HOiGP
AsOQGwICz6YwrKMj3wMXtyH3aEYGeThryWoksQ4L5jtxnSyUBapFT3poE3A3igk9v9bZ1xN6+KRj
MXKeeDvLqNySgOLdDMWYrUE8h8zlN5GmQi/LMJ5PtFajjLp9aBg3shSrgh5VW8tWTAhX+ZCua+IO
vdWsNZIoHNmpHK+so6y9Yzt06Iecj6MWmUj1rdjArzynbgn80i/MpT37SxZfJ5SMV0AYrPyq3FhV
iiEGxXRbk9CYjem/mOT3asA7bQsOnbm9NabmxfVpAOA3E3XYxhRvz8FFOJt5sg52StcgCcWg7c5w
FMOeVK5r4nHCX19WZLNFjXGo/ekqtIghWFucXfyCXXXqMPosZ9+66o31m0KSSsZXdgkKVasK07b9
WbkdninVsQfg9RrXmdMfm9S56QBCDeaX0hv2vdsdAmPvlOOm0YzDQKFTTK2vGjKwTGjuzz+HB7Et
4+nAOGFX+C8Yhtb5wJ9pkzjxlbUK4lUTZg1NxhvZklyBBvNdJkw3ZYWjt2PGRTz1o3DK7+GZcJIb
I4iWBSEzEYBk9EfnjGnx6nQu+BCx8SxM98Ays4wJifiYq3peDlZyAY6/spOnzVJ7YYd3NwOGfuJh
o2Zu29bcuHy1IQqsXHa/ou9f3QaRtD7jVj260uGf4GwVdDZDO9sZUJgiuOZ5viQphfyBoI42iZnA
cea9qsy3LEg5UZF/Y97BAmZ/J9q/aXADbu16vPBZgzI1Y10j37osdF3swIrzs6d6H6VL0GyrhN3w
bvXV8an2ECoQhMxHrMnVdVTaZSrmuxWVWL/ME3kbuuqibeZuSxlBNwY1PRmburUPsd2c3aGHRkXO
mgSA2Fh6/2ZlVEMDmTwZMOQBL48XXsqSq99WSRXaeYZkqa5ekB7HwdrKJj9XTyBaisO1+GaOGz7v
2b5BeNKyjtMQEk0Mx1qEECdOXdRu5ubhAFyJeI2uzEPfbc/OhOKdz5eEv9YwH7R455pkXI+xvasD
8mOcsyaElnz81pvmA3+payEu7yy/eiFqypOfJ6tNOmU7g6/R2CruV0AFImyPhU1mco7hZD9FzL9B
NkS4y+TKqnHi6BzhnXMOueXsusrbuZ1zAo7vzBcvay6J6MSCFhucux4sV0JRBEqKmLbLbE9Uc5Qa
PjZzncNSHVtrHwzF1sxlaPv1hjsW98Xfhr3MGset59pbIbNQ+EaY5tTB+Ql+V5rk5mnJ2GRPoyGq
Vb5hBHES0xwacXcMqvmVFFoY+f+5UCX5jm80Ze7HzP+ZoON4fXI2ySn1gfM2419VfnSCrs+RKb/K
JrknHSs8BijbIxT4dB5FBTo+a/vOTqaLxezOgIjV9VdCsqGKJZMuMV6zAcBrMn32VXnVbAQ/++kR
PTcKn12L5Ci4/EEMMVDEZQg4gt+bIhAK2/m28QRMxcWX3aV7Vw0NCU6RLlJ3ulZmDF4UoppNMCEv
lyXZ8eiYNP+ewEUjdtf0RazjbNylbbS2I/3gFQzrtmbQvusWG4Eo3UXZAzgF64odEcWE/CCX5aD+
8ky+Q2XKCC/W8Y90Oj4uMRYfyuMFe5MfEaQqTjPZZyzbAeFARg96++J17T9QWN99kT6IvB2zKTul
qbktYrR9EkAV481KO/ic8dIG4jQSsYUFox4o9oxxcHO/Kkss4gzbKsRGvDYjzDuUxcDcEEXwG4p8
sWLzybemvi6xDgFzQz0id3SBHLtKB/p7YBZYOBlBNKNVV68CT3OFWypXbP06jVSMQNhWuGkD7IrX
neh2TpvtNE9uZ/RlV6b7TRDYZ2Csa72pjg57WzX86hN1fvqwDRLArthHBlyNXo4Wx7FSQKErpxVo
iLXRXqX5XcUP8Mwo9GyJrkV0EbpkT7Kgy5/uiBXJQc7CuACZk2RSUs7IW0+YjKmsXD0PgQl/Wboc
kGSM7EANjDafCaW0B8Pmpk23ZEEqtSFB5Jr7sv/souaAJa7nQB57UQ92Q/Q7ANvRYuJWu3a87kEC
ONkgdNjGzFobH0qZf5rtyQGP2YmbS91rFXx0jr7KCUb4ONYdFvp6DDYzwfialba1acQ5OuKZ9dj4
brztbE701Y3eEDycUHDtdA+OA5SgPCOsHhrBoDuw3pvxCyj2AlbjrorE2WrAbJlSD42SS4LNjYgp
HbBNO+rXUdRhiYLDZlvu0hZEEhr8kivHtnQcy3C46phghP894Jl3XfDJdNImCEjO07A6fjElDEe4
Je5AvV7pMfo2LcYGizH9l/Vhj18DKxrOXDpLanqY/W7Tzs3a88HJD++WEKHXx1+LaS8p3J2J+QT/
2ebZ6lz2hKPrwJoE8BVky3yOl+k087wzJqy+2l6uUpNLXPMyN8wZ9Q+gfIUFPQU8YoZ3BBoYxHqx
0apuPXLBwR4ddungEz4llAaR5NVNJYf7GvegXjJ3H00b+CNzx2BtG89xFYpviuCJvh7buMb7o2Vb
74k02Mb34zAfq7q6qn7gnt4gSSlsX0rgFZ/TayX7GJS2PIu+l2tpk3+T3pGwxcqdCEb19L6DMrO3
mtipyVinRU94yQ4JJeH+ijed/q8wC6xK1FUsiaWeEjVc+8kuQhpH2PUZ9SmHtII7Te268keseYqA
hBZ95s5PV/5O0l/T47Qd9TpMMAc0PQ5vSiPK9szQ7l/6SHX+bT1WNy/x3jKXFXqquA6Sn93rioKZ
AOjbytMpXDO1cKiCMAM6C78bVLgZ+1+qM7HlC4MaOC7xhum/mJ661XjjNRxYmO0G7hToY6Nvblg0
N2VtnoJKPJ7mF8shpMjswSTyBIlLaP7VTBGUU38iQOAKJMqMnJ/GxL5oHjr/bTUlPgsni1gTIWkc
GYB0wd5IzlL7IxX86df5PWnRqNH733tcEp3ZHnuLBr7YM2FG4G1KjbfydYz2nbOPEZecYt+ANPOa
w/D0UjAmHtU6x35OI8IKxCRK14Td0sl60qYIjxqpaztvt62g/niAnd0KRTN0aww05j5qqOvCag7a
07MH8IeiYDwxbh3jzG77bZO5h9b7yWMM98Ah8oRJBivPrAN3h5HT0xeeRUvBN39T2RzJrO8muiGZ
4/2XAwZ6BzsyR2RaSq4zuKhO/4wzvih1Oi2021D+Zg63x4BzYErFQc2tCUR6pzYe0CXBxHVkoE1Q
LXsrnc9kRq+rcJLgWh2YbT0sc7oEpnEpOvbr1kDhqhi8LYMnDGWAClMY5dsPDusYeukQfySsloE+
0tVWl9ldBauYLBTFuYXxVuCuZEX2e/DnMxbnGonS5iRqit8S+rFR/LjD2c9v2UCy85ec8lKpTxqJ
HJup1anT3qLQxnooulsccGF8BYkxUlXSodPJiikkl6xXnkkm2/3O6d29wGC/6MxDSo5AGcCKMB3a
DDxHOwIf0p+7YN6bgkUcNk/kq7Ctuo8USWed9NmHkzd/enz1/LFYuqnDtBc3PtBxwFvL2rb2jWSE
zhXmKcRHpBqGDgsWRMz5QyNZapCfbWNaGRn/ez5yfcIbPDbyRdOTQ12SjkuiD9+L/yuc2tmwtO5h
dh96z92PTfBWRonEiA3Sl3Oo0d1949fV0b82eR1hkLcAopkX3SQ/Rseyx3kkJ1JUTpK+yYigCwwr
jCx0PesGDU8xPutO/moMQzJORH7ycPDbpDnIgxpLY5J4h4ErF2A2A3i/lnmLzGreZ/UjEn+V2s8b
pI80oHrQHlinfZ3kptc11v5LFbiYIXUc66cxkyaOlS6ucHL0DoMio3kD+nvstcwrRfpT+Pp/htL/
pYHcAQkQ62JEe6imU7RJSvsPoQPpieuGFUR3i8oOYG5VvSpwhccNbX6lc8qfmHHIgISZ5TyGETfz
htfdNN+WZaxnph4Fg7pi4WCzxzXCQvCH62L1JFM65s3gNmdU66e7i53zwXWjJaoE/tPVgHPPG1M5
yzT7yqB2lle/f5T+E8aCXAzGcjOYVx48K4rwUnU5ro4mDtvxk5yVU4SqJvUxgFk2cXjBfuY2w9H4
Lcu/3ZH/cZKYErI3n8GTM4J112jICXVYq9SRqX6ZE20CVWSWPc/XuwmUvjq4Hl4GAtGVvClSsen4
m/efRb5TNzdjPWE45C+6kYvLkUvFovU/quRLkvjQb3aXAEb7KxBDMjBBBLPXz7C31S1M84B7WyJk
/XT1xzNRZcdcRDprnRTv41TsYnN469P2y87jH+A7m9HLDhNhyJOiLnfYksGly8DxAcr/6eNtKHYz
LtPcO2rMILNPvw3vRMwZsHOSbNbVpsOGELQKWzsIOI4u4HoA6BU0XjsrOXx4PbZuWPokMtKk5YbZ
36eZvetuaze9hHd6d6xd939KKWOiDXM78vHIH+5qZKob0RDZ/+UolfgOoLrkDj3Fxj8luJUkLwOj
PJf2EiPXLx6Tdg1vi0I9NJ3fiYtXFtlLObQb6RtrhRhbCHRuLTrQ37auqrC1XhK174eVnR6GDAcm
ESW7sIFNHeKBu7l1Yj5N47l7YDtYWnvX2yqyNAfOxfGI8YctvjvN+scMIKtOseaTG8n/MLUvlJUs
Y1lDQny3UnVPOCa36dnxzhCFW8GYqDgw1nxSbzGT2QjZ5410TkW69YFsZ7tShDNeZCrFoYWLDcnZ
CRGc4rK3+De9x6fs9gw/EMhKGwS50AlWUdtDy4rZTMDeExhFr/Q7++J3nN6Wy8Z91/1/nrXXo0tK
Gy9O3WalAFabGbiDHOQuBqbRW0/IZORU85NHOMkF5+Gl4grSlN9OG0I0rsr66LIUsm1UBs1f+hKu
+TKpofJWL3K81jVm3UOqv8zlX4rgVH/pNffKAnT8uS/DsfylBKzSnYUMnnsPJwTM5Vn6buN00vUt
udERt4ZmHTX268wixtnth+Arzf8NzySUPYcxP09hAKyMcxCdnGRFRpy7zznhEDeqm/JJNRgh5FOH
F/laWQ9dbr3hnPa7vvqT3SnQf3yxr9qXSR21YFdXZ8iaixQDg7LvQr4V7qP1r1b7olsHrE+XWr/E
xYuWfmn2n48Ltr6MpJZqb4M9+qPlTBh1P035L9P3Hbuiyfw2nr4n/ad+dnHxaP0z69+AANoAXLJ7
LbC0+Gt33Cn3JIN/ASMnXX5bBqJUT/h1xzUBs/rxaSxH/l1U/j3uvuPmd6g/I8Qlx/8lyodU/uS3
kbs4evxFayLBmt/c6N1Vn75xer5EA+OFtelHvmi/1jspY187ujOFbptN7BANDmu5NcXNj0+8Pbn1
WUxwQq+81BIRqr+OxCwNd9t290n7Fu3edF8nf8e/1uDJc1jQO7b1e1n/jPLCtdSYz4H3zW7WZW+E
dJYao16yBHb1N6LP4CcIggvV84uR7ZsR8tz9lNTFGSyks8chD1t5EH3VytpMOFHUUdh/XfzYAKQb
8tAKbTgNKSeEUX96MuDnlHuCGUP1OpWvsM4Y5f7GncS0ny16+5V3L+ovg0FugM1hcBF4TjURGAwE
kdwG7snYdvyhhpyDgo0X0V8SjrZx/WNXXYrsq64Z7nHnoexjURJXVM9QAAfhxuZcKcqwH27NxEUk
QLrLlr310+Amb79tUpIut1z50cICTm7/I+m8llNXtij6RapSDq8gZDIYjI39ogJ7o5yzvv6OPrfq
7Do72BikVvdac83QoImdnHtgHbvqVsYfwbhRUF9zV0b9YUl34RJUwQaE/+/l4MkZJEk7WM8dWS96
jdcFnth5i1deg+WMxTxtnziwTC5Gfx8hQNCQAZkgF5A+A8rRKltHYobOxe/RG+djBdGPxoLK0B/H
TZt7OAEsdLt/lRybBfhd45xl+Wnj9FTNeGTayGqBxlGRD58ZGq0IhFIjmqrstWU12ih24L8TYVrG
eHghWdJ9KLsY++Xw0aPmVfj8M95WdbnW7T0M3FjeY/yAqTUIZkT0xEgYNROpjkZhGq1FOjRvML5d
dY5g8JdrTIg9GVlKrBzliZEIchyLkIBHa34OSBtn2o/RLJGLgm/gL+qm+oW5zlLRV850ZGvYRDN2
WYzoBmq3EHUQUio2lBk1MK7jxcBwX8X4GFqhZBIr8YryrdB+1H92tdcKOkM+2ggSACvBCL4rbBNZ
tRKyJHle1T37FhXWnGE9f6qtV/jXq8rXXH07/XHgssbqGUnRvKQ2eE90WsT5V4fqag39c+52Ulq4
MM2OIaiSYsAhCBkv0zUbXNE2GWFPHOMSCC0kNhFteI1NWRK86U68jWk2gij3EqneTLhR4UHgGla4
LImJi50b9KwlxrKhSoTPTZrwpWfIYVHDJiJHaUS2pukLZfjCFc0N03SrgBbF0ImtktwDf980hDvX
NZ0Mztn4fh0znyxArV/ZJt3yCL0zWM4wex3E2NOsuuSAyeptNq9mJYaiAZlICiU8XoMxTAmURoOx
68o/02Y2zH43SBrgEHKgCs0kFAwtQywGpyIfIOkrKobv3y01atKg+6ojT/ykHLmdUmLwwNErww1z
dOR7/AAF26XBMtkc9dVkIU8zw0OeyJBv5xP/Rv7OuKlN3AfqgZJgWjPWQoilrCzMGpGd4oh4J2wV
QUngJchw5Ayw38SrIN4WHJ9YT9rsRiMCLkzW/dRajjaMWKtaWc37pCrwndQ3K2ieuVYtMVnZxjFd
b445QUKHGOLFGqJlmw13mCKvjwaQhskzoDFZTb8UaS6AYAjtYLO3IUjtSpZaTyYJaCJ5odKrtV++
ekIcU/STMq7SNGKK9sdcbDmDAGH75iVKvxtz9H0mM8AONZLvMGBhZF2I6TgAqqq/+bp9DspPqdZQ
UiJatFBUSvZqxNMUyod9MXH4EK+n0QYkXYqjEgCXTGdo4XNj4yrQfKgRQ5r+0BrrZryZ5VkbQ7eh
A9LmdJW0yiqaolVTLbXJcDUO7blBPa98OfRwQkWAbZdc6u81mTRRfe8VcpqSZwjlFjwed5lkOSOx
c9DzF3jcOlBjO/IOk3DF+1b9a2X7ywqTsSBY2nW3gabvwYw9O6h0xxpQUUvoNysvTJllUC+e1RQK
WNa7RUlZOz866bO1IkYhCCAhmwKV0O9UC4xtFnJyxvCMYxbp6ih7iCnbkN2AxJcYL9bBrbPp2viI
z6mN8FDf98r45hf+qjLijUqpQQgaXWzglbO91iYy0rDpHKaHPdpw1BmBPYIJGtlBpPMq2CMqVOaN
ldzmNt12/0Kg4wE/HSP7mPq9jvTOsC5Ebi5q+yJ4cRo2BRPCIbn8h2rBhWXKsyuTkpAtbSKlsZuT
blJ6Mso1abEKrhfImiXOkNWMbLwAMjTkEYcnbEtTCH+IKHAFWqi4gIhXwdQhiWByZTrx1MmmH/iS
eJSoPHl6weaj6megcws71HzM5KXm6qSnqfmszU2lX01Y2zp2Nc27bu4QGZnZLsIYba7YVh0dCLhc
ebp5ncpH3bI3WpLbcJhJJs0HzNW+XoFk9soF9w9OHdXLidCz77CqKd1PvtA8doR6UcLW5DUV2UP8
L46/E3XXZoey3dn991DQToE+6IDTamIIQ3e3islJMfAzFh18tAguAT56Wa28Ge20V+xLZn5n2jsj
Aqx68BVhVDjHwgwFvjiSSCLl2B/lAxlAyzewvJ+humu9ijcnSRrTZ2diTZtQmrbSMoJ9BZANAzAg
Dw1mls0ZK6w+9AAzD4DAjP87V9+JITERddBCnML2qsbqDnfVN6K4kp9qfDTWPoVEbyt33pk5CwTv
mpQIXXpcbZD94QgRLom09YjOi/2nYquLqgN/wEnZLneSdJKzq6Tx4DT8nGJy5Rq39lloeXBAwy5G
w4lYrCeAlWBc2PUzhXrT9I9O+4a1tSspOPT+lOM8WZonvfkTdWUFspHpxipsEAz6G87UCymyeGNw
PQNjVcRI4bkbE+Q9pz2Hww8Lhdtcag+1+wihsamY6Mepvyj73yS7OOU1oD5p0ScM0dmUNiFC3wFL
T6VpsE9Cwo+VSNdsyN0hV4QYwT4CcAO+BTC7BvyFJn+x9sRfh+GAzREExPDapxbqB7p/kjnFltKv
IrXCZI1B+Ek1z47+RhQQ7shYvCrzuPTrbaF4HRZ+IAhwK9dgrk5zhXJsjHuI6vQNcvhedtDSPc28
xMSZyUfL3uhqesKwjiRgiy5Yd0ZUTBZ7xqrovy+KrB3ScS87F70ixeaZpl+Tfo7ZaFpWSTvATknR
grD/JXyyfIWVmxvNJTscNWlsYgvDbgmpe/bTR4z91LCusuDMqBXD4IWV+Air/pwMH7hwZyCacXiJ
DMwns88ZG08JFTUzO/q6wB0OI3OfApg0QetHz0HzRI9pFik3A/N7dFcKMcu6Znl+aLozYyc9YOZ9
raHdiRlgBz4w88nmxELxq1Dr6Ss7mf5QUl3xumXyz+yoowWqwGDGN0vkBCW/tfmoEBnrKTA12w6x
hnVaLqMS2MmHCqdZ/8I6h02AojoxmJ+fMmx1/GOtApcxohbnDFx7WnGVE+Mv16XlROEp8/4jVIC4
GrEPcjwCczjOm9l8ygQCRQGHbImcdsIQv4pQm2FgwSOhqqVrTGSxLVRgFqMVMDDvN/KXRSLDBWrx
wPZBV0hCVL8jHPBllO6SwqEaSsy3BfACVEflM5OdYOzV6F2cEDHJQRNathrfHkPHxAaZgQ11XmCV
SOBE4bnF14xKELUIfT12Wci/eUrZ4mvz1ALb69Wu6oXw+7dQwVC5QJWsLn0qiraC4MB5K75ifhC9
s2y7u1/jv4fKoKATBqA/TTy9I5V6mNxghzPnqwp9Gcnqtsd+tY4Fn+JFOEzFOknr6m2W1gX3yJ/j
a5YpGMRSTmf/+A++uqwoJ2jmjiuWj129uvoV6B+lfwPidshXtYu/SF17MwTG+AVRrFC/04QUErbv
+pc/20QzqN+KjNsLUUnzgwkHxNhPtfGi6F2ClB5sCuVuAURHbOD8Re2s+baEXL5mRaDEHO+j6UdV
vtHpTPG1lH7q/GRYGMPeSBtmCHPNpkuD3EwSuOSG7xjYRVNQjSFbTTCZsgD/89Cgr9rzXnjpiaKI
99YBdI4AyHPwRwTewkIXzyvV9smZ7H2G4w3YWq0+G+ilCmbsaYzppfIVcGWHZm9FFMH6KsR1ieq6
ksVUroPQiysIwgU0sDLNYc1P8zJMgLoRiGPW1pp2w9uGcvGXWCnNlkCdVw2mqsVbom+7kXuI8YrJ
DRcGPOKqGspz0j/0iKEiJx8uisvZfGTqzuAjM1XFICQMj+KKMoBYE8rihu1auCtR6/XWZ5a8BvyT
IhU+QlUDP4G8Sz92zqsgvsLyS1zASWD0YYcwwFmIuptKCRUUcuCJ3X18cyMiyMXdhBdRUP2jbKaU
b1a4/btc6wY0FKyzD9DcWZh3a5eGn4IVZkqyDvlDro4zhd7inbYT67GFldIqzGT4QYX2rg+36iIc
SfvgGHQXfgTvT9SqXD21jTj887VuVCt1RE7ePDSjBVILgNxMVjs6r+ZXQV4vh+BIhP/A92VFfjbI
nqFi4UORYAwjW/KCJJcJtqK2sZ183dQUybBUVAg4PR0/4wbsS7j0EmaHGdCQk+Jt42HKYWU/TtK4
OQPMUYjQOSFVwM6BpTEFH17R//bWRfxJnNPUFKBqiMf1nU4Fqb3b/mcQbmftkSNDDOaHUCaTUSYn
bjViYgnaNVOH2toVTyZR7BB87I/3Aq2+Lv8rYYJ3Ezic3LvICOi2ez7m2oviN3RZzvAz+3ecfR1R
33BqkF5N4ZouNmB+iY5w8Velg0BaGes/Ghi6NUAIs/9J/Z8D0lJS6mAivRDbLMspGZ7cHR5OHts0
WnmiVMd7cFOQCqc5H9juyA32DIh+xg+t27Hm1O5ba3Y+JOiPiQDjEKndWLUrMzKJXdmZUG6cZtNY
O+JgF3D3XFHz1/sAFy1Np0NlnyoNyTPZCMF6F//N0IYL2vvGZ+s22V9Hz560VWzgzPRGlQt5BqDr
JUoTvXiqoq6qTwW9h9jCY2YyyGn/K0AmanZsHLgltVgXsMn0jq2XZSsFyLF5YnJDct2Q9hZ7DxvK
19AsP1ISn8T1sAg5sO9pd5+9RN402ns5X4WkD7JzjucA5LFeTCyYMf8S/SQXV0M/OXDz45QGxf0I
zVOR/EVMIXwLP0Q/czP9+0ctXqIel4SfRd9j6vlEH75Itc/BurcmfFVm8WCQvFpRojLJMZyhAYf3
AUFu7ZtMxBEoxE3Ndl4vsVt7FP5nySCln3h0k792/iwyxjf1C7EePcKxCF6OSurByRi4K3xhQPtS
pjBqcUB8muG7k9wC0cVjyaQFb121c8yHHb9mM1zWBNJOTeSGdrJkw9kG6qFgmo35Z++THMxokUEF
/MGFYvxLi4MKM1tyarcktInSYRxfWSO2Ls50k85oM9U3IAhOTrhX7dXpX4n5VcyoZYFUxbRQweeA
CV23y5KVpj5siPCwfRGyuQ3aZpmRAiRhqn6MAnUDPsgBg6GsO+kOI24Gw/lPb744l4R7kLqjEqWw
EG6Exfw96UcBu2icCjxzSfpXJoQuWxeLOptUGVYHLnka+BHhRMirYhkuHW4MmYMjIsZwc8fEFNxL
A4UaVbh7ynfdoVBQONIbqDbHEVjSflr67yhYwdji+a3qJupHyEezsAUcvmgSXYkQGsVsvDF4AHe1
kD8aiHIpPR2EgppkqN6BJIVqR6KRjelcGuusDhehWFXbEVrjyo+/JPtUU0dH7FbW5Cm2gEeaUFqO
M1nouCL11rSINdgT8BacTHBNXjRU5KKeNDX6muQNCOl356yUlnEanXEVhosmxrJrgEl81btTUhCq
C17z+s/UIrSJK/CQdBPAM1QPpC5QQ4TdC8HtzEEGWG9PtXhmpTfo11ayllJ6aBE8c30JosdsE2Qw
xsnqq1ddvzzH+TvT5AAjoqmhz6D3YqAAKYZx7NNun2yhqsIDxNCd64njAvvyhJrYT7aMO5n/tgwr
ICBwjQIG/q3+z8bhpyOOWzNfnoI9bYzfX0GHT+U4M5RRyxcKoaDcNdzGXsMt6EdyXkU4MTejV/3C
GcfJ9ngn9HW29MlmmOg8/DFwk3lGZ6kuCwjOMUeXpV2Qx6w6gz1flHnV3aw+I+07zG9kBbLozeJf
av2iQEhZIOLSzf7NEwEi03RLnZgdihdBr6+C/giDcf5Kxz1DLCeZgWA5YIVXfsglxSxW93Kx65Vj
Rg0rGx/1WWcf0d4LQCxxaYzmnURrSXok1pe40BgFyNOP+JmhdOuobvnWUP/H1RG3gEvO71oMYedT
x1i/JTyVtB3WFisH4/tg+q7Ib2pBlyaGFxg30SPFBoOIG0Tf/+4yv23BvKpHZh5VPDLsYh+p19wi
e/F7INGN/C7skMmHxypV072EctsgykQNz134j5RstXo1/Q88IJhjS6v/jDCayLmwnXbR9avwsbL5
uoyQn2NC7dLMtyh8j/tpV2T6O+1NARyFYNTRdyOG2QYKznhHHJJX6/WbWLs0Eti2Qa3j9yY9Rg8c
jNuZK5PNRrTQqmuHlSE/6+TDN46dKrJXxGNZRwz28SxpPZVKUzbpQq2NISh9bBUE0vAB42om+A6n
kGBH+TWZNZUZWaOEV0OEjHFUjIq9zjFiwRCiSiTUDMey2pUHxth83Cg6Ktb7bL2H47lPIPVhKzhe
EknjHu6M9kruMlsfQvKMGQlVBL6EINpm81cJYxVGTSUoG34nQJoUJoxQ6k/eCdMdvp0HUrIvagtB
l2lnA73Ty20GiVTb1LC+xfQNLTtHWen8SOrZ9tn34LhiSfYZNgmhbRjDLBR5j0tMP/0NsMrx0oBr
suEuwC3l4FwoucIM+hEagYc9bCN5kDCXoXHLg1+8QhhBRxmuOnCjOAJsexlNPo6BpOhSqdGlLiaQ
DFCaoWl2U27BaCc6oiugDYfrQMRYMc2cODICIL0MPOdOvPbSMEiPYiYpln6IvlQ826i5IXeT4pr+
2aK84HoUeEqFDbJw+cg8utRA3kK34/JC4uBCMyrws6eh3bhCC2v6E3fKGfxFg1tEDTdUIl6NgQmc
4g0eJWYQLUr9gbnhInII3yEcpz6LKzdS90WOwW2kvxWjHhWSXEV5rBF0hIgtgMOlVCa2qMClmUze
xHWwUDtipxT3R2ukiONKp9CZI/6aVLIFYfCdBoBDugeGbxH+Lj0PtM4x0DbvPJI8L5rzTQrxkoy0
pXi2xP5cZu+6z1uIMa+jVgY0AhqAMsRqwb+tcfZinxE/ThwerQHLcDWwrbLYy567qGIeP71G+pJc
/9SmqzjOpJxkXQNo8WJaO7GIuFIKp6BJqwIBz7WnEzlInOG4mDD8GoUAirxdlRm/5pzADACw+5aS
JsOBMsi2Dc4NSXvyOQ+qLZSURQo3QW5lt+DkkpvEmykyFd90FZNv3hA0jtcwbwFCGMHJAXegFdwO
rEidNSQ0LueKk6QeP/9bZznqrQBncp7tJObIxIlwLGDO+FBDot8qWIfTX2jgRH/PmpvCZ85lUhl5
jGflN3uvbKphWAHi9omDS1xSJfnobTwPGJJw0ObqZWA1km1E7Z5jlBuylwWrPiwxfMZfvHNts3LF
VNKEoMKjw1JkGhAX6HMhlXEglqzPvr/zMEHbWjYt+tH2ylW3QTZmvkYBArCt2G1ZEH6FvcmH2MnZ
lUf/x2fAKV0JNcWqNewP4XvRn0duf0KKVCj9a6NzH2KpuzDgVBZ3P/6T/zXRS4Ndp9Nj1smPE97s
4TexPux5Y4WXLjzYmH2mzm8RHSK+sSt37PX6ULoSJmch1gRHLILFkZgDEWKknLR7VUZZjhcZHQ90
d2T2YAQy+Tp7FvU47rS7MHQeeDGb4wkaMcDKvaJaR+MLN1XjzW4w1T1q876MykWi3CO6mgb7x457
i2aWd8OLZT7bQ3QQY5iB1wnsO04jrQ0duwX8hDpzzlHBiW/hundIlRIbiZAXWy8thmlo/s2cm3wq
tisNyRM7XE88Ft0g9lXMGhlvLmfJi9utqRCDvSO6F3uop1zjGfs+A04ofu9OuOa3WERg2+pHOBi5
Fbz/97GFEzuAKrEJ8NixUf6/riOriQh5yMqAXViSVo+4ouRrdlX5FU0nbt1MVRf4uyHFcwQ+E5uq
odVbCxq5cswp3abpoSdfTYJGEhcUFMUyr92OWCVTamTTmsiY2jqPFDltanLQ/AZ9/YbhTkkMJ+wS
if0fCStomoiYF2ai5UkJORnwbZ56VDkTk3QaWbwcw91sfDo5gA7DvGKFJ9tovomrl4o9UcS81Aeu
nQzoJMObGAn/ohlpEY9vYsYmlr01nDd8AAghleeN+T4SF3MeQRqnZaDfIwJQzR12MaEEtX9fl4W4
kyMzGh+MPK9OcfORwMFTcK6WsDE3k3nVhOBTKpltFj0HFY5t7SKy1zQJWa+SKMdoOITzJ1v9aEVH
4f4x4l/4MSW7eUKIR1WGO54+Y2I5fgQoOHMsgDtCcYpF0j9D44IZVTrthBsa1ZFIFAouUXZVZWmB
6gHOoub2BpMpYG7xNhnw02cytlHOBDjttArnYcMPMHsARcWEqp+ISGe90NxmjK6mtSCf1+3o2tCv
HaQGYf0VM88PmcFmwNdaWS8YCjpLkj44GZNV1ugLzZb3csJgFCzzLYnECYvE9EMmnsPYl9M/G1Rf
6a6GggERr2XRkNXJiThZNzrjmCJn+yB+2tHOj+x1+JCtB3riDMYIYEAwYUGlwabXXXb65KdxDoQ2
L9AoNiqUk0umffnM6ypwODVgTNUDazjEim3DtqvcqSrXWaFi47TGfm0pfiGIcaEpu2b1odSf+Jw0
zbvWXBwRUVZKbGCPKXsM9Y8o08FDPyLNxmakhqfPDguY+jUQL6dgsnyPgSx9G3PrFuQ9fy+d99E4
2NFZfGdkoyGGHWpNBet/mj5iFPWylj1si07Aj87xS1b4VnB8Tk6UQPgvouaqq6cyHwyax9Gklk/g
cwBhwEhkIPBqUGpIyA81OsACrwOSegrYKdD+o2nrVG+sF5Z+DgbLVDl1nmlzYEUN/9DbMrJBg6ub
bL4M5/O9rvyReAwxG1qDHsG7Lpjh7cL+VifQga+aUNkdSvmR9ODAAm22ObDIhYJLNwRUgZtRchX/
TdxTMqUwtF8a2UH47bebNCfPrfnE+IA385/i4iRUaz3sudbhqAXqQSGA1h610w+dlx3/tvY7BSi7
L/78MH6H4oHNUagvcZRrYbvSM9hPR/CY3I6ry2pVxl8KM3rDSzG/RWxrY4fm+ZMPXOL5rW+Yc/HK
yn8PDo8rW4US6qsyw4iWQVcewYeYfiY05u2uDJHElzh3XAlhMep9KN2tI0r8pU4uHdnOUNYuIWMm
NYSjSjetztMKe8cWoFiO5cVo4+HM1RFFTa0DVQPSUJr0yq3u/3yYlxM7UNNtpvRi1z9Ql5lIWa7y
Y6mJZzZvIQ9G23cgA/gPA59qkNLt4as1sqXawOib8TN52j1dkrOzkFkLQUbefUGSnYpLzsBJhYxk
JAexSIPZcsmFcAfnr9O/UFRyjDgEZ0Jq6tN3cw53tn6pnJOqXBOuftFuC+ehtwfxhwjWZNK/Uz9I
7Q2ubRjgsGf6J9rqjCOiSm5WcRxa3IgPjNYXAy22gj1oEX12/UmSyXP7rKtrNN2JEVv8E+NQ1Yc5
Wdya9GE6r0y5OomzbCJ0DPpu6g52M7hhdS2rXzn+Uapn4V/4sppvDmkgMGPEaGQxX/xwh7+FeJ3M
ucTFZ4cRo4zn2rSsYNrk7MBwx8n3MvydZn1IQ4QA5j5ImP9tLagJkPJRKIafsbEVK9yyjkye8SDh
2/IJp2aO4uix6uoPrb0YJkOz4g/C4vBGDVSsEYap4bY31nJ6bokf5X3Z7UnKxbKOps2g7EZtgyVX
Cylb0mjfne8hXLfBuQZsn++5yq2O2kUn4LZmZ6P+RTRm2jIPfcceSJZFLyntQRsBucuCCr+WoWRF
xS2k3EiuRvynQJaK86tT/874zCbG73+iDf1Xj/ZSkr1F/Twf+jBlQ+p6r8fGgvzgdJd2ReRhcSP1
j5YnlaHXlIoIMwysEqrcmIMpcJitjH0E3dq/zhSlE2SRwm5XxsSgvIMzRQ/jkCTrXB0TXzL+hAyW
LWnwGmFf8nRQ1mvriOFO2hKH6kNnTDPXUJ8pJ6o00UPANRud92Y8qP7fCIfOxFuuhumINTzUadBX
RsOOvrbsdTNvfPto179ydcbYYEVfT2hAzUAtdh3wVPRHtfpt5ehI/424/5KQmeFP31NRt+sKfqLM
+kUij+lCzAMuo+1sSzS0Kbkt0FeKCwy0UgTfze9+cbG0UwE5TKx5Gbe8sjnLI36VH8b4gn0Z9d8V
OW9Wq7+VcF1D+xu+bB9fi4lZfnId9Z9NzDi/niCc5AwXFYxNpWg1oAwb7M+iOCnFH6vbjD4xI3Ml
vOIQ0iWhgekVGYQKTB7cx+ECYZSGya5EIS9BRZPo0zLijcrxpXYnPEsARil4BNmW3d4ka0PhyqXk
1ER9zsVgzMeHjHkDdUTo2CZ36Mr5rBGVmGIeZAO3c83/xQzJGH4MnJvzgYgIRtC8r1F9tlDRha9T
ArVt/i/YBaIQkw7h2UK5UYCiF6TWqbfJp8JpLwN05wrrtEbDioEhrmpjPsm7zW0MBZ3l2yD9gkPs
ovwbFMPGbZ5gorcuLEKPrXVEPg95nrMnsXuPOnZYFdFq9Ik+tEbtqDU4RhTxVx30q7LYZdW7b0MA
oPwauYGLEiq4X74jk+dB5tGDcztEL04MnFrduCvWUfNjMcwXN2JQkp/U1xBjiB5Qo03/KwfTq7EW
TrH2ZM4FdAmxiHZZ6sQO8NcpLoaMNIWSV5uBZ+WbcoIBRriWQpaFILY7xLXGXPshQ/A/XkvnWA4/
PvPeDl9r9PPLkN4J3VzKnJv8WSSA8Sqtkk3eS95shW863vY12PkA/cc+V7mIuvnPoMNKYy+Mvhp2
b4VFW8W/bMHfo3ZI/OYrs6QNr+SJu8+6HPElIT8OP+p41SS/mG/J/dOzWmAzutGxX4Xac8gyCG4b
y4RxsAXrSY2XTxEhD86J9u6g6NpuVtKVmgHzdu8oPxKIwEqAb9roTTqmbIbb9SDsUrJy6pnq/ESJ
WDb4DgbpxtRVV4dhasc1FvrBWqfPcyZrU+PRVyAdEqM9Ohk84qwFVsbbiWDwGsfhpIKMxd9ie8MM
sf8UF0vSqaQGZ1922BasGmxCwb4Y9Euu2nGSmpILkYQBIFEVXbe0eDxZpeIB0YAXMg0lXdZs0+hb
XBSRPhDS9zMAprJkbPzIKc+91nlygTqKvggjQlBG274H84citZBTgRbLzjOtLwMQ3AbB4LcYhrOB
POEvHcXNGBJKEDVcR61O3pr+r06rs96US6gOMkIt1Of0cCHqPSsrWSwRASTK0pblpaEghbkRe4mK
BaiVETyFjl4T2VIyN+Mi4iAIhjGBhkIY+JWg3csaQYJ2fak1aHDA5iSpX0Y2MsqtztoiAma5V0wq
xY8YmE9pYhMgaSkmGAIvEYurHFZciZ6g4xo3Bdv2rCCk0FQWjMOqJe57/apuz2Lz6OJg4039d4gY
1VLX4plReITskOXch2uJ3svAFIn0guqbTEs8Hf9K0BO51te1SmkRBW84aOCYANkLb9Ukw6oJFF9Q
Y8Vd7RnaChN4HAyJjacXVpdqBW+F0XypL7tyXo6UoI7x66B/slvG+AOqauIwmE+SrNkRUbZFxKSE
kHKLQDlXn6LFUWdO644eV8k0V+zvKF0RX7ya6pPbbpcvg1s+w90EoliaPlarFac64lfWRmV8ZJRn
9WSdWv/U8Cxn9U2B250pATkvONUZ2Q7bMcQP6ICzLYECOB0hIUFqaXFDsmCg+cMlLkWRWJzjcDoO
fvuHvXMu9Z/Yny1pCQ6YHTpNBeY3Sbc5iSFOs53WrtQ6bjcRzFkxJpZnyNQOW/cxIKdO24sP4RQD
RyScLQCynv6e8l9kDjKyb+uNRjJfFDN14LrYlELor5Etgxzy8BcwhCCoGKN6nRhaEr4UMqGZ1GKV
mpeUu0RhcGDM22s3jjQ2/IFHCIlNxrln6dijT9sBk/PRU4armNcm4PnWr4qDUu2cDAhR+izBc7rg
UA7WZCHGBG+qEjdLAqaA6ejpxjnKilXEYWHjtMXpKYXPLtwOeHmW/n/bhVgQdTCLjlUMtnmm8XEL
Nnb+1jbF3qnrs9o+YxIms4lz4Bcv9PoKwy9SfwBYfGbTQh0Oo4QWPOBpure5jK50xlv+1QQf6nSL
5FOfIvsfqYxpkgjhy5rBs2iAmZCLWCOtLTwV/LhAWqEK6JN/KudhUZbbWb0JPvsAnwD33xXMBvFp
i28FOoxS4Sayj+KX2GYboEvwqgyywxxfrOJuGh8UKngeLjLst+Z/NY4SNm66HTgMsSvh9BrCu9gq
c/Q5cyZudQKBdaLtxB3d1cGn4HIto+MkLD/q0uPdod69TNFd4QMLU8NwwjmDK4syVQ0+CNrrS1F9
fejSkViRhQ7Lv0UVUoNkNtUrJp++Ljn6YWMO5pFdrDQ4riAVxfSoEqFvDKG4O9j3kUrwqBB1VgHO
2vaibzH7hVsjq9+x+TBQjPFDJjYqsWuOyUmZLzPeioRrRPicFJJor0/iARM/QHyQoSw3k2asxNqN
jHduSAYCrhZYtisYullrrQaRzDyeuYzqFmhYa8Vl0ys4R/vZuETpFeJ9p9yNzAMwj+MLv49lTFOz
vTfHsPYDpFLqJQL/FT9+OUBEEre2Tm9iqXU6Uxt4SU6LIRNrNLX+5QSQwsRPuG8WxnLmkcWAloX3
BjhhcE/4qLwFpfyOyU3NkF7Q9POLRcfR6ct3cc7yOyVFHX8Tn7InGhp//RWLTFZ+uE/izgYGbTCr
Mavhb3BJPJvhczozyoSDyWd5iIXG13JZeK8x9GXqOjmm14E8QWXKwC6mcjPxtySai9arD+FpSbb1
0WTsxrWNn0+XHPqZMxfG3kSABMLTyo5IU1fICWNQQNywFZ3QBi90vVw3+fAeYuWTBmToTrCke4w9
whmBknPv1Za4s09/StZR7R8JMrkHTc2MP4RHiZZPu8k5Y9u83CZmdwXzNNicimky6DjIuIKpJcEf
m6/s672mH/F2f6tTbT1b3Vosl0JR1kSrDTGSrbrApFhYCYYjUmWjQA1EUmY7Sg/bx1NZDUPIXzmi
0rljSPin0EXUOK9ZmrMsavJ+FQgnJqPah17gAozpmhL2y4woXnFmW7j1D/GtZDpjOiSUdjqXpcbY
2se4Fdq/jV87HuNeOhBISoPl40lgVzmb8Nv8/BibkQ1J2feyT0dB3ityURqV9VjMpzmDuNfLdB7t
ElTWB3pzlHwrwXbumUmLs3c0FS8btTeyVjdpG22AKEZ0+iS67qpw3utqTf0jQrRnWq8BfgNFD4SV
uiQZHJ/RUGGkxG6Ghn4ljvPyFBQICOH9FqLub69whFD2BNVTykwJrvX4W1fJHwF0jD40IjxaWrBZ
0pTtVDgrZ5bPkJIukVzcFaWCtj97lW79JbjeLIgsLTwbHYCTT+D5RYZcsN1iQwcx1a9ouggu76O/
dKT2yXv/aWtwB3qMtzltmU2iTmvNKjuVtc/MFOxXTfKjIdP9mbAEAhvYd8YxvUWBmqAVwCYFyprZ
ks6dkq9gSogguT8Urfkv1llWDY/bx6yhnGki2h6f22FkTMIOcTWnUF1j0IMM22bIVuXQZHzLn0hu
7T0pQkIOwZh0lgp80Rn/JuPsdKZXhpZbDckhPIUWJjod1tcJ1HpGsLWEmxO/DOf/4yOLNYChGEFE
NUR0A53atmeGZplUxgygwqdkQoOYIb37Ep0c8Q4DBwgGEJjCHvCDpksWht4T7jxQBCkAkGLhyqd3
47IlNS2cOT0allzWoqqFWFWUbpxWm4GRiw6lZ269ulEwzCfjFxP8KsXIv3a2yEhI5kV8WfXrEt/m
jEFRsY1KhsRhgzaQeYljHutmuDBLHeNVJKOAjyJaD0j7A8oQHrAW3PavhisTh0iz2ib9Fw8sb8nH
ZtuIb72E8l6K3pwCtW3RPEizXOF1iZ+qcBdftUVLdFb/MU5CjhPvuzo558FwTziNu07eMdpDdqZu
JpU7WlbWIaDpHKroSoNzKcS5LKUIPf7H0XltV4pkQfSLWCshIYFX6Vp5WzIvrJJKwiaQ2ISv702/
Tc9Ute7oQpo4ETsaEMPabS/J1sHTEbgGHf1hLZqmH0bfnsPgqB/2S45aKL2zY6pDVlJNJ1Ygu1y4
3M65oc6JaV/kPrvTl/nfopcdk1K+l73zWNL6603cuJvXKdNw/SI0n/BcL9xv4Mtjh+bom3cBaSdd
Xw0ujhRhr4HIQYrxGnrim/JAexjEKKaMaWfV2dHOU5DE934krgIR/3Ot2GYcb4623eXS+es5GEiQ
+mQ+kLeZcHKICysSPx51xZhR+XExtieBw+zkTHir41Gb0yTXH9cc7EhOY0JKudeuufRIAeswNccl
xdmQcqxI3SJhF3eZloLdgTGEoc6tulMEB0aiisJ3cHe29L9i2T+GS+/uRItCZFMYhOl0WmDQXTYQ
MXh92enJdmUOggogCP//W9Zqs/EkEg5TAwCQbtz7XXcOy6aiZBK/6mqBYgt/CCnVKd9rQEAotnvl
UJwU+Si5xXTjJMGtHD17SsyzLMHGNH78bOisgdVaPrtaUZOiza50+eontwYDhShDRyAXxGQ4pBYp
iCJdrDG5ZcreLo+VgNIQxuVuiiwRYF0edbx16qEyBAXt5W2z3oVVexXW8AjwgA/El+hn2Y3gPAgr
Eb1ZuHRx1iFN35Hav5Re/FgiBgaTSvdu6vyYIvsZOU+nopuvR2GXvYrL8fI7XmmVc2OJitdhPFY3
AGd60uDc64V18TksGcAvjwqN1TvkYjGHNll/RoVIncsBoDaHzUuKtF50zLSM9PEIoiePDuDJAYDl
OOVJ0GPr4QUHY+UjH3COn9lwfAuzDVJ7YH4atfztnGG8DcN8PxbRN60pvyUztEU38THof+pm/NOr
pYRc3D0x+T7wqFDZBKqgNiiy+oF199qdAoTwcT6NprvOh+mYtJQmxWH6Uvc3U7R8DRtcslphMC/b
SdRyvPPAdIYqSLgVuzfZtJmAg+CnX1XERWK71QnVsHdicF856i+DeMlsmJEjTNdD58XeMXJGZmZR
C+ek/x6CVOzmeBQXYcdQvKw+sNg+LJL/IpszQCbIeGkAtq4Z+5skYYw4fSYZK3xuuBpFWzaoClOe
5kZkB+2u5Av4eIP7jj5UHkOMcnFEeUstrjx4GvuUDUy5nX8OPexllVsfBfrDYOYaI0Od3cGVvXFW
4xwi+ILUknO035xEeb2NaPw3lajtn0g9vFZaTkdVH6zOSXf404/Ju698YrbsR3mOdY9SdOwqhCX6
m2r0msNc+VdDrQ5UjO8dFrTdikHF6cQh1T5VH9501i47VE3Q/WZO+6sRRfS2xMKRbvxg2OXtQQyY
ooJF3hmGgU2T3o4LGX23euvtNO/KvgDyT8AScxNzf28tzmbBlZPhuWwGoECps3XD7uSUtsfMSVHu
LqEeiJ2ssgVbXXOYelIw7jyx360VqDBEN5Cy70UjATzwshznAeWnywh+65JogMeGnmPZzSb3pOG/
HMaqu+t9hhgOiFUz909tt5wj5cBqKJlFLMNTkcI5cGf6eqy6dbIYkHvw2Cc5dAA1+C8NESFiDpA8
nBZXQTcnJ7PJRnwZBPJg66xoGNnSvrU0J6shf53i/mpOCNGXA9Gv0XjkvlrJiIO/Dq7AhZIXkAD2
MrzA8+MYd+KcVRBjBW/BtAKBLINwOmK7yqjDPfmwZaqIMFeiiIPbWt3mTtvsxkFJzusoCarH0TiR
Rs15AfIx0Du3p9W8K8495SxMzRmApU2GmYHfEFcsRhSgtv11IglVkqv0yulvEiynaBjeCgORBCoI
p/OEVpaRw6H1z25QeMek05yiQqymMcTunV1R00JPvxRk6c4T+Y4Q21TcVz1kb5jUhfMuq3m67YNv
zYhgk8MLFMiw8h4tVL4td/JcG2lO/DKAZ1LM1PAutK5nD52bPsYY93Y6FE/Cxf2u1/q4JDReVEt4
tMGHm/LQBiuy5OAymyHd0a79Q+h7r36aTkzKgn+jl4SIGpRXdXjehjgnEhx5b+vUguorKMRYItSj
fAtYLq+9v3yGKQb11hue+gqlBC2CU0nKTX8GUJcIbITZxNCgnpHQkrx4K/g83MZw4tVz9TRNapds
HvUwC+8SZcR1NQHTWAcA66RpQRTtsw0N58uNSUjUk8vKu9vjmpubex07t4HH/XZxV2RoZJ0q5YjP
CRdrkHujbAcSQ2Lsm+H4QEZARQ0jVpuiFLs4I8OTmJlb6rh5UTXcS4DJgJRoa0d6tC53yqUdE8om
6N1itDX07Xoq87+NpdFt5LI8RvxhEUwgXbz0uUo5L1JCQiovDH+KMg1PSUmErdjMsFF8HIYYD8eI
1yg1p7kS/ZGvF7OihW8leCQSbxvQFWtxcsYuJGnePRWWGVW23YdzurCXEIKt79s7Ci8TmmwxI+vE
HkxaPbNerseC82Uw/w8Cyjya0KcrNS/1odNxgjm03jKipt0bMXEKWOPoone5YhftJg4lkGGydbw3
W8dnkI2U13lEqZIiJg477IvEBnvdxRytc+mfPFlR7j6jyfnR3rF4XMrk1RbRBj7JEBxkfZrdhQqb
Turd5PZXZePcj5YDdAy791Qjw2D1aXftpq63KKdZd8GsA0aL62BiLKpDHXLNHSZaUec6upHkILMo
T3eiV9+tog98CFvOxpgHUqWOwsNbBHL2tk+ZMjnqeYgNA62FvTeYKAWjTgTpKSufYoU8EFJhL7Zo
m8wbFh7646mObIrkIeMAiO5qKANoWXLbzdWabdwQGy1AJ2A0j3YCmmWJM66OOC6j4zENGMdDACpP
Uf/TafdAzAODX8qfTtnTiO8QguvC2IJziXa9WMGi+gB/ZPzYFg4GQ3TqQBbhBQmXRZJBEnnz4s7n
SKfEcEu76cjmzV8SQAsigGCm53WnFo11s/5UgmtgpRZkme4qkBijS7yxB2Nh8Zl1RN8JPgAbPS2W
ltsmNtmhJ7mHxZQ+1GYAYU5bL81N06KqPRvmoXJZunQWnacFMlnRE9lqJO9vUtz06fpb1giugUKP
Nc7ZbTlCZHXyJQyKE2IxQCj1JHtG6+2EPytBZsqyBOA123kI377pPe6iWgGdLX/peXpJOq6dYZux
DwhyhSoARVi8JN5wFsDAXc3gx5saxlCeszUuF/f1HJKYRvG6YAnhyol/ZgjcLW1bfDkNE1yrkLeZ
ZlY9hRyE/wX6/HEscmx56tNN5bhv/QL5WYIhYcB80StMQGm5YRsWZvMAzc4uZ7U2BgYm5oEjXwgJ
TMw/CNc0TRqzn3N5h03mVoL4mqctWsHVhGNpEQEt8GIgy3LfpsG8VxD3L7tgudX9mNIrvvzzZfTH
V2tEqyWJO7dbb+p2pXM+8EEShv47wM10T3ffbxQS1be5MntjrjDR9fq2dGlPkCk847bj+sgDJDM8
Ywr2o99ORwAUt3OePEgCL10J8RCm3rpzAn2DENSy+MgrgOGcdSYiEZMoMLv52OzihrWirwCpDxW9
TPbPbJd1j+v/OfVaFq4ZH0mY/3gDHFU8214eX/V10e/BVFKaUZcf2seZMcg7Vsl5r834sg7zt5e7
BxU57JNyOLZrQJtRA7u11zw3AAbfOwGZp12Z0wpYmizW+AVowMEwwq9FD+jKbeCcYlZG7SwJM575
ObHI885mtI06lGkHr8aEgtLVwboPSsLEJttiRM+Du1LVpKGlWK5xk1tAP3Ye4mkjvHY9Lu+qppsj
vNas6BzZiYs07LdUTbDeMxvqxvoh2VzRUr8MTOu059ircGq6C/YmDq4lclWKVLN9pMlIAlgRVp4h
Y4oWB8RYg3IP1JPxfBE+tVH85NUjYa2ecUyJruXOJOiqsuSyTVOi64aMAyBsdc5JR+5bm3e7sTRn
D05GEGX3ccbLoTt93+RYEejHuav08jYaBTXrflQ1gk1VJG8jvguTaRAZeceLNZ5LWgYnjy+u6AgL
ylm9+mu0l+n01tf4nkoHLRLg6oUbd+DD+UvKC4G9O853yrgSEfB7NlxCvXVG5JtGwnZw//CZXNdx
+FsKcjoZkhwlfX966oJ3WR18NWXyAN+ZQH+H/N+zkHmTuNUlXmprvoKQoQvOBJXr146J2dozzml5
faoZTb7E/QOrhzAKweCmoGV+CNC0A+hk2tyFC3K6mJL7CaUGHEQB/zv+51TRA9leMgbRZoBnOtaZ
5Vjj8hTcM13zK3M2Iak4KFcnk0XFbmrSl3TBoef6b7H9aJL5ilI71IOI7bGRVCy0KUthUr3qZR6O
My6GczeRjvDxQeB2Kj+tgYLmF0h4E5i5MORjexntVDaCA+hD/bvzSaM5zCSDdaFySLPJZGzsAkFw
rM0/O7Skc/r8I1e39GdQIZTkn4MdThidzw5XzbH3PyDCYO4B7rXEmsgJ44kFpq7gVcwk9rypde9L
1/mSzDKzGEtjUvaf2Hkisj/Qh/Hb2SCAyT1jVSZqDtKk95gOhFkLpnBxBQ0jaIpc+vZbtw7zVOox
Vlz5uMasA/tPdj+pql+CdLkYl/K7DVEmw4zVKYuS8hC28W05esthYlg+meSzlwWxxGH8HVPs7A70
bhMMJKNdh7Mq+c8LhLFT06rpctXPoVYgZWtiF+l7EvAnCBUygo6alyQHz6K7itEwvQzFrpWFPKgW
JS70ij+B/uYueN9vAxA/wc4Oqw+Nc5Q7iWsuTk8h/wsuEYQwqO4Xw0iZiKQzeU2jdfdvKc3DyMF6
16buvS5bcHNzeVVl2a2W+noWDbjTzjwVsLVrzUEvreWhnYb7VGFvN3kMd6BbbvoG8Y9ZgvZXoO/1
NZGl1kfBT+FzTu14OaqQa0IK4HNJkP2T8CZts/uED5pgXHQ6e9tY4qAF+38GFGKXYm2rI8r7dJzi
UWyKR8X5mVQEel3W3VU+i8pYlSzS1r3P0uat2vA4FfCpml1gYDA0UZ/Qz93PygW+UMT4AtfEfCnq
J16KjXDF2kKNNgoUY4OABifZ3y2xOOQKgpdArtbT+1rYnEwK+5x78BSOWX8AnkhbCZ5NJlLlDH7d
evahE3S2tHDYMoyxqtZPa6A+nJixqZcl5CrVsrfF/CDK8cFkrJBd5zpQzHCkwez1ovwQYrbZ9Czi
tTyXdccZNkgGls2BsOV8ze8AzifJEDHl75yG7usK1ZJt7SUZI6JwFjicoEbPjuN1zgF6ysXZX/+4
y4YmiTIuKpxJSHk7bOzww5kvViUhV1O9wox44AjzGOQWtTrkUrLM574JXq3paD8Mrz3Xu8+d4SFf
8O85snvRy3DbOvUXyvijN1zruHpNTEctRezvKqSelnMkluZ53Nq+5Wkw9jAYjGuDd1i7+t/2MWKE
sU6rXxVyrJaOv8/z+e/aTrfxOJ24EwM/Wl9qSO3+AldVuM1hDYJ97ZXoQNl37FjsqYDAMFy3VcBF
zQM7XT9Z1ralfLSNPKNeztis2ybILpopeumz/NYZB64YyfDGn8uc5VD0+NKq4JXf+GuB5msdBOO2
BwstNWXwlHldopwfMBx/WMdHIU8YznsQfUo72LcB1SPQ8K5ssV5FGSN+E/UWV3yHE+OsetprMCrq
dDlNNa+psPLBocXqgtav8ab2tg8nuuIyGONbQ8IGSwUib4rEGRVo3rgrlA0/kzjl1JrPP3VVf7lj
RBd5mt8LrAQrfROQOnVPl1ev5WXg0W0wBe/hBLLeJMGVT+upS7X2ANzaJu1bPKHYe+Se6a9V62FJ
5tdENw95YU+T5RIykOCYu/ZdzAIQqnwvQBY1Iv2eC2QE+jzBYWIIdph8NBkZNewOsrGf7cr7KPpb
4WX4mllkzJzZfRKmTATBDkdg/SSKEGjhC3dhsXKdz9j4+2Km+DgaoW/3qHDsbWqfgywVeAxYE899
hA9NqX9Z5jzpAnjd4PlXhV45oJRMXp354/9f+BRj7me+duIcjm+sqGnD2JaLDj8kHqdgGndeFb52
GD5ril9DccrH37XriQwRTDTVC8GiAsIwEik9giRnPAJGd8s4nVNW4p0zrzddRgVxiQVMkmYq6EL5
/wfPOv8sbfY6ccG6aDHuRDSUDN/eCCk7ZlI44Kp0oVKKCDSB3xaPol1RVGZPY25vrzxdP42QGHMv
PKUTg3wr2bvpdeUaz40c+IwW4isxhPi1lritiJUFHUMDI+1NvMHTMhPgY7P6sdmS1EnJMTBjFhhW
rKArWEXgZRwXl4dkxOzPAfU2A8i5xEZftrHz6hT5inyH85dU7FSAtF2W89q19/5WNhZmWHl8pvP/
KxzzoD+En+yzTN4FSYdoN3q3zLG+QIbzr27eeyZpehxDohTMrGeBGchWC7ZR9q3+TxpMjFvD9E+0
Dbk6CakejACk2IeQYsIysljf4IFkyXhd5+o0Knw4RtmzSdUj1pDywK1EBvFP2vPCNAbbXRT5307H
gA+N4LXk6nKJ25v+6MdJjrfZZk7QHfYlKYs78rFdR0TZhslz6zCDCwwXqCz51xdrvQOYqdRrTvaz
M/bE4OzWaGbDxAXnqgOTUtu3+qVXCicg0RTCY7u2h6MZgER1G3wzgLYJAuCPcqr6sVbKnMLNzlA/
ziK/ofA+KPxb30Zf8+Y0tv7K3vEpqFWF/8YTTXdQsfDA1rZ+oRh7hAMxHakNLl5EZnbt4L6aQAPv
bfGsBE17FUB+bLOavkZ43Jfl7L60xp2vlYJ1BS9h2UnNoY3XG4xpk8sria0LlXX6mMb2HAHI3hOt
wAvWyPjsFfpy9VYBk2EGyzJxsNLC//UGfj1Z77nA9xljxst1twwEwPJWEeKUp7KCkyfnv7lA84AJ
99MuL+AgUfMRsy6VHH5VSW0n7XRHsz4PqDqUdGX9dc9o0nj/AseCd06Zd9rNzpi3PwZc7UZovpt7
bg8Vd/KQz4EpyWVQohnqSzT56H+pObv128Gc8tV98XpL0MIwP+juWZY/vSrjtNh9ZRlAg57tbD+g
fl8OlfPZr8S0nPIq9mksmiIOp2v2nODuw7mf3Chp1cUYsVxwL9+qSI9VtTnSKmakanDgDSS/VIYz
SiXTtlg0zXRmPpaUSNSqu4I+EOxEwNRy8ZznZejupsA4RzbzxwLwWBYG947ppr3rOJ/rhIUY20DA
QZtGcRNyXQ9vcWWS3a4N1dRUVMy3swyeI1eDP5jHmzhiTNt3ZMw4tuDOitO7dRYHJ9zOFBQFQEdg
40hDIHY56VBOFpd1PdpzWMvbhtL0lJnwiW+gFFwVfRqBBobjSQgco3ZH7HtDTmFnfgrVdGTFJPsR
dnslcUDkIvkNW6wgpFuqo+twd+oW9xQIGmX8nu6VwkfC8k2IM2a9jkdQ8tkC9gb0qeCp4meU3XZC
EgTa+4ige/lRF+5PK72KVo/5ZGHvUnwMp7JRmLCYlV0tgj4fTn146UW7q7dgnM+UG1HQR/2DkST6
kYGDu95Y9gwoVBDAWmbTub4dB8BqCxMvUQxIGuwzBcO0PhrULcf0KxNFNQhNLIM6gPMvvJdhoI9J
dtWjIxiAyPReKs5LoceBXwRYjmFqr1dwEh7EbEGVuWGP+Sn/7ReLgY67oWzwBgfe/RTiFJMelQc9
8JFF6+eyyb8aVxwDVSMs6RA8MRspifgoPyVM6Bwaf9Kc9CPUPGh0pXcfgcsS2Pqaxb0Z1/RL9tVd
384UsQKtX4mHQuxjtLEWzrefEdjAg98TbQwXH2m5eBhGHq+1y6iHoOw1B6VBMgrvsVH+rxQg8XK8
B1xPoGN3ZyflSVZVI45tlF1P9JrRcgCrw+nvbDLh1WVg6wFpQaTScICzD6fmdNr0BrW2JmpXVNS0
+LZ5KzsaZPqcna+LGC2mDuYJvE9YTLt7IPsvfeRwJqHUb1f40DCa7KFni6XaCgS+I2EoqPYDNwRr
JzIL1dH5zvrB+yiCu3C9n8Yxoy/B0KKSPXlhBxcH9Zuzy7T3GRBS4uaeTJ+41EyZ+6TSKxuaPQM7
JVU3QFlZr0sHqWCDGRWDxMxeBQszXuc7cUeBJEFYRNNoEkGiULjptGZskAdDdY4WaDZOykh0yQMX
9ED7NCZE/lZsthcFKJqdYg8HMcBBZ8LeWkiib7Xt/cOUZPdoJ8+BobEZapeJXvMNJgVFY93Td7S3
TK+JDk6UQMyGJHlcfejUSw6JkZgzcG90cZ8cLAD+1s5YPRX45GFWPXnC8nJ2HJbGJTrC3YIf5ibX
tmruqh7rqReGnyjqgAXSknMP2XfEZ0ZEQRO1l323b+bghtq/jFpSPmsG7zRbSEO1uS4PQ2GelIcl
M+XGUeQOXvPwpm1drEQxmkHMJGMu9aMXkYXCTfO36boCL7RzvczrKz7Tx3E17n2THIYetnat2t9l
Su9xsLNgj++M0R/debhfbIC5DOrCMfIGrEFz8lrIjd6XFlcTgcuZEsok656aOQasUCRnbwsotZfM
7EhEG1deaMH//aaZ/gGRRxhjeq/ibssuWJ/nwCHxREgyTuP4wJz2mtG3pAusO8YYkfwo+kOd8C7b
aGg+HldW2kM9BgxZV+fXi8xfGXKgpm1jP+by5Hr968QetZv84X4i/Bx1iP9zP/s7r3MhKqU/JV3L
U57/HSR0R/ZG4inpgL3P/CuYpwWmuLI9QGlRwoZpy28mdPw2/J+w0rj4QsMkaP0rBB5Eh1s6Dp8i
z3fxtJjHIGFyRz9PFdl/gZvOR19kby4wvyFz/ojWVGde8Mt1ajA/zXyF0jjTQcVbl1KNE5zo3sEE
+XcvhscaEnXELk8GGqnHFUGInyeEttfEkqia9znBEu96nq6UmSdZeElsFhW+ot5RllR7GuaGYJ24
LeedfcbzdAk3N+amzfivX/lq2PB6xuztErPrwD5l3nL1y53vjxP5DECdj7W0Tyw5BGkTRjWL7PEw
oeF4/PAKW4xKE04mkflRyvnL1km2xfvu1mA+DK7PW+FBSwjG9xoBQbsd/k1nDMmgM5gK5E4F46s/
rEcVM+ZM0g836V8mnytbyMoAeATXZF799Kb6mTS/qI5Kn+3G/9rV1WcS5Z+vTcgTTTkaUtvUfnS5
Il2xhWj1JvqQO9ulisCd/2BaXq6OklAS+LcIRHCNu4LlYCpeGMe8CLpYg5gSKurbjpTgpgcldUqb
QvLXb3lk0ib+VQzu+Vr0FediGTsgWGdudDIquM6wt/NIPKgq6tDqgX2xtbtjzU3CAW+u5XpOIxJL
k55jvHfqtGy3IIMOFwbtp6JzmOkZaWImEcdpJX6VbIVAks2FFg10jXWtdohyd3UR6h0aC8kTt9tG
reX7HDMISRbGwe1o7wfBHD6I2B+lCF/dhHHTsiGZnDz6dX1iskFOS6k/gvg9duHyrGDtZSPmgmWN
mEw9ZlxCD07CJhH7xV9PMDBa2/xjjTYzV04aL170XuflDbxAlHVelTpev3Q0nRlUPXcz0FV/wgUe
muewb+5imdckZg2VkOJfwho2uzLfr6o0oKN7pqYx3t++5bnNT6ObhFf6O3ezDzkuzkURbiMCZoIX
qV7hYF5Sp3m3lnAcPURcxHjE1GZ61wm1BYhgLAkvYcRzvrQIdClHiDJhzDG1anNNxAc8g/dc/I5G
0x+KDRXxkDHbmpB+AMKlJsewSnLhBXlmGfYiOUExZSbxpW0Gox3znm0BzqnZ7tdNB+qhmtZMUPiq
p5oAgwESR5ptRCEgD+R9lPhAcXx85qWL3bGnPsMMHxT7fsfbDpTJlTKobL021WfFjAqEL3tjiDIM
dAUs3Wm2xDjIos2XjZlfJypKUunizYiquyS9TvzQxapMKNP3+mNBLtLl38JYJCDDScymj+SPzM9d
hT/DK5HChRec/WiYaWt/Wng40dz4sAUcq4RN1Q01ShPFn0HWP3QpXC7qyjhquKRXOFvmi+bYk3lf
DRcvXpoR1/iq05u+DvkOegzASmt1GTmErkJtH1spZvjYvndoBo5bKbQ1w6EoYdq71NtAFjpFxloC
+tyj9YCDJKfVK1nw3TnhjM0rv7Fxpg6z/RYyZD0pNvlTcjCMlcNcPdgipH712sr5o1stGcFouYzo
k9xNFjB4hdcEDyBHR4pwoF7m4EAtvlPZDzd1maf7xavf6H7cKaw1l+NbVg1vdchW1LbAx8a0u14U
w5o0S8V+MKN7mBg686wzazfhEl7GGe2AJc3JGDH0cQ09tZ+2mxPXQpF4ISIvmjtm911fhv6p6eiP
B0dGQ7Gnd6xW/Oiuu5QN6LMBV3KHaMPRlIcqJh8Hd0bP7VNQhLQ/pw9Z1gAVAO/adO232goC4gBc
TfGH8r31JsYiWXncQIqYyN/qNFdLgaVlDPB6Cwe13W888p/pezdQdWvJ5HrKeerJ3FJ1uB6Y9Q27
wb+LWjgN85L+RRP5E8T/1mnKUOoxx9FFPUG9jTnSJc5DKBjOgUp/knJ4FaJ7mqmivqhDBpJeMn1s
i4ZPQo/aiPC5Kop7lepvJxP/1oJjiCwZaDFOGsAZE2TxiC0lb+6EUFZRe5vk86unCtx9ZjmZyvyr
RFjva0kUsas+xwh3e71xIJxojndlUL/3G89Kev1XgKiLg47OesbACutpH9Vvbpj1YDme+pUcIrny
V9eGliNUec7sX5d1OK+nR6V6qrv9q2TT5Duv+ZtoXonOV3+mrRE+dyKCn9xIiiC8Svs3LwBfCIUg
pHYTnWkbszH6HCiQa4ubEgquWKk4jv0NBCW+tGeuipqhrpcwtIr4joQAxMqrOFx6PKaiPmpR3JXS
OaB8IrZMcI+CpjqxZbMq5SDUK/ovfDAGMmZV6t3qryVaY3u9sR0YuxJk/mNFWdL/AQRRltiYjGJN
hP0KgAcahlb1MYMRtOjhtESkKZe+rPbo/MHokNd3d9nUfPsa7ljjpofC4AMLRwHCUBBfqKdnGiMJ
ZajoKZmH9z6auWQLILEuvV15yKWDJ9GNgAmYQeh9jefF0sSDZPrbDvpQ1lO750rEWVua4WJiog02
RfLbyr/BO2UXmQDSsnTdqQ9djkXYGYr6r9d3j2qST1Pu/Our6KhRSPauYhTXtNOfVcGDL0huXfbz
/B2szuf//zBnAT7RjoZwSyl44M1Ed/32wce9Yj0GaDJvbxrJlb9c2M3wrb/N2NvV5MZYZwwuXz5a
mVbhkfM4w/qKambiI46MvrB07QpCxUqGXEcQnKxPzcgSMCnk2sEMSq5fDhNNfFqA0uLuTze2D17f
/6wD0/3tg/otOGZ68T4Djgi71WeddepkHzfytuuZ3pPTcCKBpG3EHzdMB5aV9LYa8LTx3N/l2wcW
fnQiW8F9JXH52/SslozoK+8qS4Y/1FZn9DYZvfcCoFbhtKOykfDp+tz48DYMkTXyXvZKgy1ZaFbb
m9x9yrhDwNs8k2ICLYGFddf68iiD5g5T3Y/i5nihZj5DEVYAB9vraoFpG84717IrcwrHVbJxL1v/
D/RukoBivo865iaQY2z6WS/pure+/J7Izay1u1LUCBltsOObitd9qiM2XEQ8J+nl0TPLTdKFkCkZ
TYuUe6VjWryjPuHnxEuuUbayCwtut6ICnHEGw2P2LmoyJuyu/aXw+JhJRD+8YMo8t3T9lMm4m6id
hUOaMoVhOwlXrraci2D/1sGNkZee2NibA07uJG0YVBaotAwS5cFJvd9Y0mEewWZxxsw/MLN8nKk3
HWMGiQHdRsgJLvQd8ie9n/9BF8pvDOUMtfuyygl/02Cfg0btxqSSx7gjF+SVmphu6h/Tmq5u1dKa
HJRXorbV5Yay8FnRST46+hiv98oJ5t3ClR0+AGysConRljU+wpxvOc45DPt+/YYasUBH2aIa62fX
zJQfKbpJ9LgpyNs3pWlqngkukAJiQungH+gcSwmRO/06Ww/LUsh9Z5ntNM2HjJpzIjrS5jQ3pAOf
Ll0Q/2yFbyClItnpEuT4LFhxQnL7xMp5pG049HuSRSs6VewU8nIVYM0mnrchpyjPYxmgDftD+slE
RwoTkpHfvRsOb+QYxa50OLoQz95YKV9toO+XYjU7McrkvDLudMzCIm1/8Sp9ZbVB9rbZaYM6+TSI
JyKmVsegwRUcuRw+p03Pxvik1x1yu3Ied+i5+BWxWV2aDL5SV69/0zkKDu4MxsWff1oxt6cUF1Ej
1gAyvTkjMpETD6l0qzEV4SnqvnrmWBfuGtcH1vTJwVcnUxAQ6b8UQ3RWMXPOF5jqhGiu+Q+3qFS4
0BaAc1F917b7rgQVnPkjbTk+m7ZvY2w+AGMMxz2ygDu/IWGQGO0wXtvMRpXLt416n2PYvYi30VPf
Ny+y/h3GOmBaXf6WGQRmvICHOLV0dkOQDrstbJW7/v+9haNdCV/wJlGB3M77XHJVidnF2KEo2kle
Z5RRulSOY/4qxwjWQuQ/E3VvQdntR3LEfP/FW2XqZ+4luGH5LVDrYZdw65A8dEsDXTLID0sL0I1Y
Az7Z0b3JM/zRgWUtbwPOwwrVnbPWAU44T2YcPmjX3VtDEVcOER2oDBKucF9XLYgvaYAzUj7aZYv/
trGgT5uISzpc13WD1y9/G3NuFmvyU3s95weKr6QDGasyb4rRMLfcmSKAoflGIf1qps1B6on/SDuv
5siRK23/lYm5XmiRQMJtrHTBKpSlJ5vd7BtEu4H3Hr/+e8DRJ5FgBWslRUxMTA/ZdSp95jmvIV3a
HFK4ABsA3G0CBjycFRy6gYI9z/HCozvGhAoX9Qm7Z336PAeA2iNkiiMdJCzqg2IK4efGCqmqKLxJ
orx1NSfUVhavB55rfYZRbS3uy177mcJrIeE+Ivc2heWtbibWTp10+8IsVFwYagMLAUcvbysluVci
yHZmTr0qwxPBDgt0uEu45enIpjOy45gjReVSyz6RSu/XXdzZ29Z3zMvKC78J03qqOrt99CfKFY2t
3Whe3j02bRyzvEDwgmDc8xLsPlPZO7aN0pDpMsOHCIiulowdfdkLvhoM2XWFp0mpaVsRW8NX1cYj
MalJkaSReIawX931Viv3Bo5bTFptX0vcEGIzqm8MJDl5YM8EiwmXvINqIkgytdFP9MGvnYzY2Tj9
dAYqSq5h8BqzwDd88s1uTno19449IMychGONDgB+bbrSGOvM60vIoKC0oCUU8CjJdVtUeoUdfPdi
hCax7C3vadi3ITdvHU319tSlKElFkXWgdBpd5qB/L4NxfM67CReGEp3eMYsc86AghdTb/tXLv4T0
v9SdBH3hqR5QV7Pxr0KtUnFb4kIeTD41E0ca6C5aCplMtZ0os30RvV3DhDHHrZeS1gGRTsJGpD7s
AmqbUZi7gZFi/dH1vzqyCTtl0n1sHUyLG2SL810p8JLmf8WaomxVkTyUgxMdqyGNj5lBghqIaMJK
RMmh2nligsfRyq0Uw3Vq5PnBwzYzG80oIj/jFxtNVbO1VSqwbcmE3WmWhrJUGGobG5/3tYKqryvN
sbtOMgefMUHBaagwrWv6AWBpoM83jpeh4YZRbJlK1qYFvb+XQo/csjZ9ndyj6gE1yr1j4ZczXYy3
/ugMxTNm3GgB8fc2CqDSa29soALCN1nFVjP/SgIy26SObtWgNVQ/Dr9nJqVyOcrNn50+aXI8vmBk
dMuKrx2kuIwxGHdFA9t5SOu7KktXfax1h7i3Ip6ZTnDVG/gHvfyXnN1LhxjhvQ7J8udRKBddHHpP
EIYxi9ZV/yh6cz6QUBIhg4/EgBUidB6H3U4kPNgKOQ63eimHW4YGSjkDsDXwuiVnb1ic0PEXDqYI
MTRlulMn09uFEnUHiucbX9g8UCsAuWOJgweOU9njaDj+Y3pfzgdarTUCkBTK6BNaiqWVkY1rPwt/
KHXekBthywIACHuhM89EXwviYw1Dv2rV/NrvAZOnVST3agV8tY8BijdcvA56kwJUwXC3RNd1fGpk
hkXsn3M3nbkp80fFsBV3hSMffDMertDZ1LfmPHOBrUSXoxEp18lQPQGNHm+jtA6vLDumOqGP4fee
CgsKduB2AAHmO/T9q2M2hNRs5s8dO9ytUmglPddUD26/hzhMzPcPo2Dz59pXfFCooQCHRGY4YltD
Rk3xcex5+Yo4N+NaA8bnSmh+gUFLRy/mAIF8VEbSRBs/jz5VuGLAoc4BD1PDF7l6mYiVMXsSSJHu
WM0dKM8h2lOHIplkTnh2yjZ2lTz7qUQNu7wayMd//lfmx4BW5l5jQQxu4HNzNLW82fV1+dNCgMJN
U8iIglY6UAguOWuzW8OuytUEuXMXVD7SduIHRYwBs/oiPaY4fei5Ud8EmvbwMka4m866Q2Qe6iDO
LycV3V0UI/ZKUIjnzkJ4OFF5RoZAAGVzZEbkEE8RCI8+RV0lXaezGC8Z2UAWIWNramY8Ds1E1UIa
XKBIGSDvJ/XPQaqtTARgbqoOhV89oHaol4cq8uqbtOX2YTvlHSSVey7q5m1uWs2nkidokBbYzVbU
mw0qdIMxVpeGrSaXBTBlQEIboMkG8IGxfDDDalcqxffQccYvpYpxYuH0TwVbvhvWPon+ZIiPho6o
fCLr6M5yymutcxxXqF5+R/4TbgCeU2u/nnsDI6ytofrVSwJ+NRlmfwVHFkHCzo63Ayig+6q376pO
HIoCmmaiC3PPkx1wVtwXn9PhDy+YUFHMZ6V/48H3HOPBlDYPFiP6ag4Dpo4KT2C/Ka9tAYlfShTP
ZHOpG5pyk7FnukqUU9OfqcKtFNmlV2AdRvkU7+IiVm/9CUFSa5p0xD3zbrayLa9Jd/AiEaVVbELt
R5/pwX6oICsVJlzFzs/6tenoKC1ZQ7BRLX/8OktBT9TFt7mdQbSERa2NVYrhIKaVuEGLK11gZJQO
5WeofvmBGwNPGwN4fkRK9iFFuOiiU9LoJ7WD7TgEh6opzE8l6FoEI3Ttto/buxmd6sZdjw8orIAN
4ibVvsOHz31ZFr0Wh5feOKmXvaIOlGvQ7fOrgEnTSec+XCtwjzZZb8fX5KqUzVgZIbbs6CwniH2K
alQ3RaIjjOf31hFlFdD2U5UeGpItB30ETBM8qqTJNnFqIq1e9uXeMqxqmxUZhIoMowljRpcVQ7yl
Vmjspti2XcNH1gUC2VUreNxEgWCbhzwY2RHGb51zCFNtONoRCYF+YHJm3c0AsnGtAZCCf5KRnMfi
5kViAvCicq1D7DF0dHB9+HxBlu6SgXo69L+VmqiX6JQr26bp1d00TTe6ihZIpYLbDCmWumCYWUy9
f4x6LEOF5VirssIXqG4a3x00+FsmbLNIqW6t2KH6AwQXD0fc6Jt2F4BrnxJxX/lVs7egnfVGnFyC
4XJ2MecoAqOluQOrbmyDEL4HJ2q4o8ZwaZdBt7N9DP1SSlgyqdCl0dJZFBp8dN4Fh7gprJ3mTYd8
qLjUpjZPIfTwWxsxZM+bTyfvu1KliCKU0KnTtnan0kDXxvG3mukYFw5UeCurrV2TqM+ZhlhfiVJt
4RX2arIBCDpasA90lgbMlBLGQbxLmYxZ5IurcOhMdKZLfIo13IQL9cjelvMuA16UKeG3lBPKqMFF
2YJrfVenW5NJidBRI7b5bBCYhc/UwZByUnU4ShAuR0V/aFPlazjvf2Ot33Zs4iRWy5sxNq+CkYK+
GqjTWu/UJ51s1Qp0+oz9smJsvi5BHg9PfB2qgqB18kpzRzvTEJ2St1Y2HmzfPPCqoQIj+dBhFvqH
HEOmCMAgrB65gXOw9gOJkgBbbgbzxkqVP3IF4WEI5igG9knj5nhjDQ1IUD1Mjo7S+Qf02p4LLuqA
oz1o0w2wxyLP1uo0Qiqe/hhEarkvYTmdNqEFaQXQ7pWqQSULpzq4tungECVys582udXzbKfstFLl
QAmvxOIVZLH0ouroGBh9aBAbbbW8L3Hp5cI7+zNXPyvS9VZikFUDiVSYClRqfs0wAvuiiVNrPwkb
eGv5RebeTSP6n14PibSuza8OD7fYNo6MaIObXrwTgw782xqf7IASqYh7dPW6ch82KgpSc7WySQX5
WhDBFYngxkBHOupgHzTQfHjto3bcIFE2gL5Y+bMCqimKS9u2g21nqMj/UB5xmwYsrE6BotZjspxF
uuZBj0jD/KFNOTwNs5l6mmCjqaJbsWrCg9OrlOEk0hZZAWMmj7Z6gtpPgEeJ79+n5tBcDqEs1pRx
LmWeXTcW1jpYXmJurIzrbrpJUyD+lRgPBWXXLaYpT6OmHV6+SDyhbpuhKHnHxUW98jKBegAC46og
9cEFPUwg95OSTdZa3d1ZMb2s2NWD7oMJSMvuDjJ+soaefcji4UkU9oDkE5KysEixohjVh0gfn2sm
8bqZeSt47yHKSUIMiGH8XLbcjUxmoRHj+RgEd2Ou9s9mBOAl+xEZZAG7WKBGMUFUNtV9jLZRk09P
5sh5GV7ZAs+OOijQlxkREGInnk/fL1QCyAvPmG1som7QDjg2iJjV1nYKkSiRPXQNqThPbZWgc8Cm
BnieUkgJYCNogzt0UL7LiqTW0OEHAUv4OTMsSGKpuDVH9ZOpAEPlIUXGJ0++AnY03dr6amBemHE7
QIqBhBDGJxtyUTY1UQMAtE1SPQx4SygRyVvcYNxyp3jVjxomiT8a34I8u42t+qX/bAPZtTgsN44O
86ymrXFRkpDCZy+j7vKyyPKqvKOGgi7hhJfcDIt1AnWfZeCaDQSUyMV69z65o8YMfxWSNwQ2f49F
FUeXieQNInMVsB8+kL//9t9/+9///jH8j/8rv83hxuRZ/bf/5c8/8mKsQj9oFn/822Oe8s/L3/nH
77z9G3+7CnFFrvM/mg9/a/srv/6W/qqXvzR/m398MtH//u3W35pvb/6AEXHYjHftr2q8/1Wjn/fy
LWjH/Jv/1x/+9uvlU4Ae/Prr7z/yNmvmT/PDPPv97z/a//zr71J76ac/u2n++L//bP7+f/39oQp/
u/yWxd+Wf+XXt7r56++2+AuuLLpucMkBgKlbxu+/9b/mn1jOXwxNU21LdSxyDY7p/P5blldN8Nff
nb/YusGJbZkCEqENK/733+q8nX9k/MUR5De4C+uWUF8+7/+3/M0I/nNEf8va9DYPs6amKb//Vvw5
znPDTAcsgaXpREHXw7Rtky9X/Ph2j7EHvyz+qxKdAD7Njo/nV598Q7Dz4lVf/D3g2QA037Jt3VQt
dREgtxKZhoAQXGX6DOYcKYrkTAS6YtkE21Claum60EzTsN42oStiGIBoqs/Vc+id3Owd+9FC4IF0
uP/0cWvmz1p0F8tTJWuhmfDKHP1trCLX42qcYvKkjgQi+pgPM4b5wco+e+BrP44198xHseahez00
AJ+nviSWYn5zQEo0Pm5K/ebjIPbJIHAFhaZLwXR7G0QPYq8ychK/hncXJ8EXMqWrzE+/AJRCeaRc
GcF4ZrhONkuXjmNBW2Z2M+lfN8tzdE+jDooX8VRRHMMHsr5PEVH+uF0n5rVt/DOKpb6NIpOg6gwn
4sU5XwI8cB/18eMIJ6fCqwiLngsypQDGw5s2qe48jnbQmqRwYSJDRhn488fRzvSapb1tD8wLxDGw
YaBoJ/dVVjsUp4I9wA/lPwy0mOGV15HUCWiWjB8061YqzRrNsT8PkjfnyOtN4VRrbFNIIQ1UtRxt
MQdqpE+aMHBaN0NTzuC9U8rKdZwzi1XM33W5gl6F0ReToBbe2IqcMPkfzhflO6CwDk1B3JlW2TeI
zgdQ5YrpfjxQpybe65iLaZE4ZqKpo926SnBvwE20yvbMCJ2IQFEMBRnNMlWoVIvOk+D7pJXxbA0c
Q91PviXcAHT91cftONV5KOLYQqoqgZzlVhfzUCnGWZAju2wukT+kQrx2VoirX0zfkA2HI3hmvxPz
HF4MF8lmW0rLkfyHs9jIZd9kHeS3zIUo7WIAj+zThbdGBv2mvR136ed/o4G6ZmicogaHn7rox14q
Bck+vN7sK+uLfomE1MpcG1v/J1zeFapEZ5p3Yqd1pCaQn2LgVOelv19t55R5tMARHtBwJzP26AsH
bjbz87JJZPtJhaoIrdTn1miMh49beiqyzfYO0ds0nHc7bmvA9DR8MbhDggoeN9Ky+GbUt7FpUqJ6
LPszy+7Exug4hiUddBJIJ2uLFWB6POiDDIegBAqUNUB4odz400kQ5hsAqLoWGZAzfWuemDmvQy52
R4s0GXiKAhiOUh1CrVEPrTMXwbL0ONVo2n/cn/PEWM7T19HmbefVSApSICJQSlaGTxK5jMHDtRp8
ufCg51iTVMIDAeL8LIBVnIl8aum/jjz//FVkPeorO6S0T97RRhYEErZmnbuwnexLU8JnZovRSda/
jSEqy8uwOB/dEvB8qvqolNlRC4QGjFGC1PuZJp04CpiSlsVOQ+1XavPPXzWpbs0R6hOqxCH6k4UP
kVtNA4zyeHN/PGrifcO4NFtcty2cmTW5vOqiq6BX0EtGt3a9rQl9C2TwM1iaVXFNzQiUxAWEn60O
JfPc0hfvx20OLXUxPwNUW1/MGGQ9+zIrbdByGwWbqp8BT1s3WFsrdQMIZd5vwrW1PtPe9z1LUFsI
7kGA+Xh+vO1Zv49yq8A7mu0U7cB6r6+nnbNCK8RelZfJNfu569yea+rJlv4z6PLeVaa14vcZwznE
Ic62uT2n8P/1K+SbllmLHaYrOsVwEoLU/hdrBqWyGHR0Gj/uwDP9t7xyQaCJg9QnypTpd44xXXpW
zTM8d/+dMADKBTQE3oeLYdJiP3B89Bldu4sw+7SOw2RSC3j4OMr7M2Dusn9EkYur0BSpoHmsCMQk
cox1UaJkgfIcUoPwDNXviYHSaWemzx8HFe+PgjmqzSaiGYi8Lx9/dV9IRRvmgXIR8ViFbgU7luQH
sxDp1rV4gnTgkotT78HynYl9usX/jD1vB682FoAbltkmrDn0e1faCkiLc4dXvOGtFbdcN0+IGKPT
sO6KjZjrFm60PfMFTu43rxq/2Ein0olCVaPx8/oL7zUX7/nY9d1whWznuAHkCDULCWp7cyawRsve
nk9ve33umVcth7FNaXy+R/WrP1ve/kL4/WLc2Jvoa7v7D6Mt5m+g1nVJVe7PW5t/BDKyiy9J7q20
XX+0/+WD/k3TxGIaQ5YTgG+Yxol2nXu73P9M1g20zfXHjTq99P8xd8RigwFsVTU5l2w3R9xF+1yo
rn/ufn16o/xniHkQXw9SEAmkGwkRIYSUmp/S3vr1cSNeOuPdPHCE5KXANZcq/NsQFAu1LMiVAUqD
AZowMY3rCRYtoK8aiHk/CGiRIB9LrEG2rTZ50GaH4cwpdKondUvXWPwc8WS03n4HqxX2IPMQML/O
9WHAmYw6Awq3Hzf11FLjMSktibYkOa35W7zqTJzdnUBvVVJAyDUNebr2AWtKP93Y2r8z3SVYTF2S
c9JIBL0NVZnNWIGCa1y57Z8A9+9+DCsw5i6YsQtr/3GzTu6f3KNVkwQd6aZldkaFHhemhj0QzN+N
V/Y34/NGcYFeJ0/1Gh0f+xivnTUVQBQfPw59atxeR15MT10IFOuHaXCNAhl1ZPV9hMVy/Lo+DnNy
4F41cDFFISwVaatqgwt0qggzF/WolRgiEEfdmYl48g5mqNyEpOBO9O761wf5MBlxS1+q+EIkfuXg
OzhR5kK5+cGDBIyBkN4dEl+amxrxarzccxLszmjfwtybrZD68aZwCniAH/fBiXcvJ6NQTVtjjOc8
8dsplcK0MmPdKNwCDG1TZXvgGir8A2qNiIF41k2oboL2qDQ/rO7MDJs/erlFGFKYnNAOGVp7sdHh
bhUkQyFQGt+Yh2yDceRG28jd2bPw1EXgdZzFdPLyyAFg9RJnQOx8JV1kBVbeGt7SGr2FNR5olKph
d5+9Bc8z6KMWLmZY0LdQXDM2wfnWn3L8Fv1PdZ/u5+tvHW4aCfn2zFTTTu3thqlpGsk41VGXGZpc
z+pp1MbOVQ/hLr6zPudX4SfzZ3gFak+7nbZ45uzso3Arjn8QZIjO3qv6zrgtznyRk0+eV1/EWRyX
VmXJtJDsi8gUhEiYZFuYwdMa3c2tsyqeav2noW6Vbbpx1vLMEXpqZb8OvZhZimwVmFbp6EbslUo3
bcvKetAMz+1T7+7MAjo5u0xmEDUT27CXb8hKM8quhJLChad3h8foFuX0Y7cj3eeiHMlVs9mCFs7O
T665Ee8ml00JhdPAsqg9vF25IeW9sCmZXBl3kkPooX+mAWWhgAmJdUwp/ksoeX8YTSD2odM49woL
8bJWmuznx11wasYB4xFkzWz2keWMs00zVto5J6jPWo1J0thwDSf7zDF76lAweUnOb2iL3XCxlnLe
fSWK1YPrizsVm/ISvY9ZGf3jtminlizlMJXz3BAUjRZTJ7NEkWkib9w49T8Dk3wwVKzYTdCSRngo
AvM4oJ5hZp+8SGzNnG0Da+xOaVysyqOg2MbCvEbWZtyFXbwtZ4bdf2WDUjuGUTTuBL4dqP6I5s7H
31qc2EoFz23KcsxEriCL6z6Ip0IfJ+j3xoV3Bz5qZC7W9xqakvB72OwsN/pWPfk/AwQjEabY1f/G
zUSwx3IJ4nhDnHN5jExJTVXP4BIELgsnvM2g2rBCvGst8tYZcOqhtvBeNTb1UGxDw7qXUbv9uBNO
TENBQpqNj5Sqbi1zxv0kRNL0eu1is97rXMEycaabTyz1NxHmb/DqpodRtGUm4Zx7Gzpo1S309yQv
rsfZKz6ujp0P//TjNp2Y9G8iLtZ4YpQ6KlFB4yI1AsYBDQKKZNmZO8DJIA45aJ431EiXBZEANhMi
TFxONKVL7hNrKI+jpwCaAKZbnHkfnopFAppy7JyhVZfLy6wKclG138Al+pWP+S3+sduBKfJxt80D
sdgahUVZytJsy6TCvJiNaMt6I8uldlODmoH1KWz3Hwc4dW0itzVPeFvVDTbgt1OhSepgMpGg4+4S
PaKUtcEg7BqgIO96JLrPbErvo8m5fs8jxrQp1tvL4gQGmlFTDEhVDpv2qdjgf0kSI7v+8w1/Lov2
bpa/BNMMUnfU9VRj8YIvgYeGPdhSNwlUADbl2oKCaxjjegxRz83OnZ/z7evNWC3CLcYKbaDUn3p7
5PxEN7taS3c6Wm7zB4QJ7JDOZ0beHZvSAr6g6ezuliVNfbGkPFXvFF1SCpDb4bLdKm67UTc6pGko
XGdmybvJ/hIKvD1CHDbk4kXTKh+lIRicI3rEkGHBB8HrKOTnj6fimSDL5BoAc8QgVZW0PEJa0HXg
0EOuM87cqN6/Bt+2RS7OxbzJEmVKmBVyq0Ojg/jscqG9q55RG1yFK2rD5SrD0uAX9Lwzq1m8ayIn
pmDUVNayrYrljAwNfHhTiyot1qdrHIGuxlW4q7fyVtxNq8ntrtFTOBfz3bRcxFyMXRlEuRYlRuVa
N1TNXPhLlOfECst4ynPnqqrvF/jbaObirgyd2G8w6qncYG9v451/wDB4bRwwqFtzSz+3nbxbAi/R
AM/Kl/PSWTyIGmQza8AjZH2BiyOTuB1k9+ghOTZY6mUZXQd99GtMgn3bKZ+hUN9/PGHnnnuz4BfR
5xvYq1N08gqRsMUAuSN6i0JhMR5l2SJHXQASDiF8woAhv/Bx1HdHwiLq/PNXUesS4pVpQ5aPBnQ8
Cgrx51Je59q12FhG2ENlpLBCNGTDoT1XCja3AJ9zSDPYfUFiPU7FHx+36v0ja9Gs+SX0qlkReTYP
YdTR9eRGt7cT/BOMfVxzBcHvWMEiPyT6I7oBj0h+ux/Hlta7k8KQ7KGa8wIWE1zL3wYvknhCIDvK
3aieXVXaUPUPiAXnW1/Rin3L2z5DJswK7kr2qC2UBSD/lGIPiY0cECVpbxUVnvLdj9L4ySh6Yx9G
LeqRfTU1d5xCI0WjoA7346DjZinj/otpt2Wxo5iAcEWMWJDmgEnXpkL9iokRaXYjMY6RjdsCsNZo
mxoQBmAUz4I8yE4Zl7GGqtgOtmv5HV3FWLptIHpvrcqsQV+pSFGmAtJcRWuh4ggxWSFuaIkQ8cxw
0VzPNnCD4oll3tn2BGVUg7bXHkfhg6TMHR8jkFoq/n011ggIhIkSoG1m9Ra+KaNyG9YK0PvIwJ/J
0ZWvfQXBxO792ZcKIsZo5sO3IcpSf99Swfs1SQSaXD/z7Ypm1ADjjSnlzsm/WrzH0IXRkKuGEvYJ
ixbIoKpVd/3RGNEqdaEzjXCBNPavC6MfvZ2nTwnM5lz3MwwnNODvcZ2B29atm6xxTARPwhrKelco
1l2KRdm3SdMwNDHgu/trXxuNWTx3Ft4KQ0t7gqUou9vacarnWeFt5m2HEWLinj7CB3aAfKPp1Ydf
+ki2l5Ulhq+6DLMNybH83muZja3RJzchEoAN0u5WeQvKdroZc6k8BHYLZyOV/jZFkcHFjwr30Q7J
Ecio8/sBkjG0sXZoDgaOfyt0KXMUxK0UolY6rIpYaOuQ+Yj/Osh6HzHZS8mhuJ4S/EfL3AxXQSmq
zTjLB4Ymjk7aiE6uCa3yrnHQ1QQ5wPu4qiSGmMjjzzWzNeo74tpDUunRG/1hW5bs0So89s8SVSUb
bWkPnLuudQXkVK+3VKS24zzbRUaSXpa2iW6ZUyhJvxE1jJ7eQ+xrE2ZxKn7apMzNtYjTFk68rpaA
kPVWsVCwYywYXOQT26cs4n89tWWJ3o4wzAI8L0TiEYUgFbxzXWe6XIcQjhS3BnNApctBlnSXGlHh
whhr7mBnmVD3i8Atm6Bfl3hubLRxwAQoLmz7u4Odn70K4G+jEgc5+UIEkbUBMZnYq97ztSelwKLm
qolhtq0TaDkMQ4WKnu4rXzUvTW/YptGMY1sFGOyHR31EvYxUA+xjJD1W9ey+ptNPW6fBJesia+ts
i6YVed1pcBBpxSXT3kYUIRHKS1AGh5NtuRIC3YOvR85wUShatW3gQVzJWOg3HsYo7tg5KCKaRsb3
dkoUW5AcxmjJQxALVX0PfaUqUdETxwirWg2q0j5Bu4NUIeCDeEMu9rkWFl9C9OWYWqYuXC9FlYXr
RYoItpcdk/aPAJl9uZtUDZ1jvMK8DAfzsG878RCYgYnQjWkg0ZN10Eo6pcrXpeqHCcwAbbxsQ7Ih
aJebxWWpykBbIQ/QPyfItj1OgdCB37M5bJ1BvbQnc/YkUbKkWnU2fK4V0j2g1otQGx9J/ktmdmO4
Qd+nhwjF2i+oP4e/0JkzDz6iPl8RctOuFBtTgbLneRNVESpldZK6U9BGv8oaNl/o6eW2LCplLyO1
rzGPMDQMH3rdDVl4uMN21nXSSKy6nTjZZd5M11PCIMn2ehmHtwNSR1hTS6hNFwVKF2whjh/keOIU
ke1akZU9htY47qIAB7A1b4Z+FaDbjFculIdRkeFGbyWMiRQjkGaiKzSIAHoQZAeNef0cDcpwpYRA
8DHMAGKu4RlbRh0CJhw5EN7VR6Ry0q8oekKxr+v+YBX6lT5X28sep5CJZbIuLHj6tYVGdpBUXLEz
mOxVlk/bwUnu9FjDji4V9j4qTHEcnOKxHn17VbfabVjY5roQ9sFujOdCh5wwAp9ZebHETTeQuFOj
ZwkvP7VZumpqQ43uYN5GmXHnydxGkzsxsh9dmrW3gRM1hyhy6iOvCnnpdB2YHPCnt5ljwA7Dg8Gt
vWQWGFa/DIAC2XhhvRlgMtYyy6FgeIny0LUSOU+I6WtFODg42PYqRBtjWw5KClsHXf7Oy7JwFQaz
qkbrKQew3Dj+2CnChZ6wH9AShcAxePctMz6AIHrRBuWD1oxiDwvHhFAINxLfb/sgsKJeGXY5KW5f
OJUrNLRnpEHHm0BtnlG/07E5LLIWIbApkh3OR6H1yxtzNJQRG7/vi6rfNSFOMAns6502KchLyiL1
fw6y8bCjSJXvgBWc4XbygDHfUQmLp8sk7FKYrhOqf1U/3MpoiMWqqxEUguik6z1qdRCvrnPNRMgM
3qvbW5VwOzJrs8StiRHtoGHc0SFM6Q/ZJzbJjOHgrAlrcN2ah3maE/f1BlnYfhPa3Q1KwWhdSZRn
MIy5sJoyPFTVLNNj9+oWmhubkBOiMw8X6Y9Q9uG1L6i4xB3v3HLODH5vfUTKw0r3nix0iD/HRmvu
aiAmK7a/mlpRQl2WV7trZ1OFU0uqXHaiQZNZq6LrabCnYxIWQXDwM1TPLivfjPx7m7uFtQfyjhsf
lY/PmIIG11HCRstaj8E2Aiyprsq2zG7HysTP1gTQCYtaKdR1g53oVnoVHOucFTLs2hYTOh/a/x7h
4fIwRUXyvYJnm6CkB+P8slexd7NzzIMCXG2vSkuxN6GPzrNnFZkbiKZGUlwv8GMuhuLM1VCb3yuL
O74tbTI85CLhHSxfi06JwRfu9blbrQt4YGskoGgeTiYX4R2MslXJUXLNJQl3zZvwxlrrD+cQ0u8h
pIYEma+Skpfc7AH7vr2ccvHpGyt1WG8HSDnUSmERgli9s7ZIUG2bZzU988I4cf+3cTIHaCVNkjTL
xELaOmqPzD+OvfqwyrxyhQVlauBVbG7idhPq8JbG5zNX8BPd/Drk4vZfiSoyM5uQioLkWa+4KXYM
/1mIxR2fCx5k15EQCZbmjf3g4N/1cQQxJ5SWk4WErQYYFnScbS9CNDo0OjUnRH+QB3MVH8RlubXX
ZK6tC+PavEDkhPRMcGcjTd6fad77chnTBGwA9RM0fqRUF69RsmAQ+QqEH/Sb9glJ+V3wBfuOVboV
1+2WAjtCJ5cIxayGTxW2A9fpWvts3SKddqYP5tn4tg8MlXnDe5wLt4QM8Xa2Gg6uBiCrmTxU7Sxg
j19Dt/jeo7Dkyk10QK0Bpvb4/Vya42RYir5z/dVwjCVcFhXwyVB6whZQ0JImWkda7VryXBr7ff3b
oHmv4mhvmzdpQRTpHXFmVFDyU2ywGt7JtThAz96Amv138jcG93OdDgVw6Yhly4pYG/3WG1kaqJ4c
jE279b/q9+aFwKb0/5JWnFuwGEChgagxgVmSM10mhEvTN/XYMWa0GcfhKj0wh1bNwdnm6/77OSTS
ic0N1Lhg0MRMnrFfZvWrZ39IaXVEzwqVeui/F/D9N76LMRii/gcQN6t4c+6xP+8ki+a9CbjYTWND
ZpaNQZ9rJljL4O/khcdaibfo75zZDk5MSRiLYNV1Hi5AhxaJmrbCEwDjo9FtsIxMjxavDmXcnllu
J0bLcSgM2IwVBANtMR/NKcx9vR3m0ULg+E9wKg7n33yAuOfR9+9zTyDfX0Vb7DEDklq21Ig2teh3
qX+k9Zn2vMzm5fC8jrDotL4egPk2ROhXJCDWOPddxfcpFGJopLthF1KVvUiu23TjfeHU3bTH8mw6
6MSctFQ4cJRnKYLLd9luhxfV6E3cLeTWI7U+ow2T5qJwnS2WCUf/JjhTEH7fq8QzoY5RFJ7Twost
Mw5NPDlRD3B7CKyqcqOHT//yLHkbYVEJSfFisId5dxzvujWM+B22SJBQ+nV+i77+mTF8P+/fBpuv
F6+WtNcPPBAFT6d8UMjzgNRGPgbzxDNteh9Gvr6Z6Ytem+IYHxLk45j5/q64CcDF2mt13x1wGb2I
LtSj8XyO7KK93zzexlz0o426u9Xjfspt0NuOq+iq2aAOmn+Ld8m6vDJvUV1rjmQy8gv9gMvrxrvA
En5jbgIXWUDj9j/sgUVHx7VahBHyf27xw7qxvtTXmKUOF8PFZF1MdybC62jIXIzqxbkBfkGCvF2k
b7phWamRndPGTU83yCvlJtjWkM4uMOta885c9ZsY7fMf0RoBiQtk+eRK+wIea2vtvc/+v04HQjVG
p44yLxxzRo+8nWvY7cSZo4GPqQw0o9mId1EfbiTCkbyY8DwgszEk5fpMx78vO1g6pC5iSq50eJa/
jVoHrS9F68zQ4GmDKs4qPOAmsFU4/u1z5ar3D5A3sZbsuyFE9SlRiSW3zb694s1xoVwFO3Vnnon0
fj29DbSoiw0DBRKvINCAYa6d3pvhfd+bZ87EF8zv26nzNsrivGqxRew8Kv88ZvAY2AzHehPcs1r/
D4fV2ViL06qdRoAsPbGc9sLbtnfBg7OK9xFKr9ybys8fT4r/R9p3dTeOJFn/lT39jvngzZ6deUg4
glaUl15wVCoVvPf49d9NVm8XCWKJ6pk+3WpRpBTIzMjIyDD3zhjxc50QJgdXnoAZIcswfTFId6Nj
vHRDur5bXE4cXb4zqwrVF8HeSicufZA7YCsjipFzAIm7U0F6AGyqBSt+2sS3VmpyJUvcsMncGlVZ
nBpGWzAmgZG89BAnqTnE6tjQRfK0bJ9U2rGLoMou9VtA+qfZV+blRwRUBsAgIk6fuADAR9VodkSP
G2LsHLBLR5F7kAugcoJsggNlptqRNFFiG1gPiDjHBQ2QADG6kMVHtkcfkwjYVIMbhgQgVIhtaCNg
TBuBYsZyUvPZs6CjFdW0AI1WBzihqPRRBcswP6Rc1hZuWdf1SRLKsFGLSPPtCgvn4HIZ+DLnRy1A
JTb1jgGUIxj5Qwq4WiNCnhM5P85ELbHT2uD/NkG88Pj3lexc+kTJEjfNQgbIaSZAr+/QxLZnWvnr
toiZG87lCCeKNpao2gj50whdu8wJADTRj62YikcKQ3wF8ZlKKAOrcVsutdRTdTsf2kTdWDApqkPv
IZUbfRagGSjAapyp4CIBH/gA4NYFQ7Qkjr5/tp2iYNBSFXUgZloCrBTx7HzYMSI6LYcXL1lsmpsz
4ueDm/gNBSJLXQF8SRjxFqUakd1Y3TaxwAC6MKxrBwX9cYjcQEtRZXOFrIDUHyhlfBRBwzUwxKEA
rawnv2AdCpIBcP72klFtmyzZhbCJNkZRG+Ull1ZmUIO+HekikKhK1t+XIcIbR1++oorc9KhVm1EB
DLRSmbK2Fz0f1DgftwXMRPiQIv0lYXrAJmEvoM5YzbA2Hqjhv/vsMwMSKSIf5bWoV0f/ANLY5+DO
03uKlJTWT235kR6XuhRmnKrL55icv1UggDBEkis4FbgJgLaWaA9gh5Zt/23cKq9IhBuuUQPVVx8V
A52HnAkGkw9mHa+XmpFmQkl4FJhjtDzS5oxp0NMHN07c0FJ6MN3W4Dn+hKFLLZTFOIIF5Pk1g8An
/+qv0ufc9BHUOiYOZ3JP6Y5f8Emu1RmofKjqh4vFcaixmzhagss0cRCAElfRnsSIAY2agqivB8jt
t9taMOMrXEg6acmZPYi9BOeJhiGHTrDKjtSeS7ZsZYd/Z49eiposNDgyWuRyhNz0NMkKx9hSA5MN
YqdSlhq6rzfopaSJs8XFQRXyOCjNikMpDnIGIUDmFibu2i+5lDE5ELPMTVxgDFa4EvFr164f0QZo
um8RvH9oBWoJWQMotu9IbS6dGEujm5gfKXQ9SXUxutTnnmW22A1KsoBOMlOwdTm6yWGYpXUdyKWW
mS3olTPCPkubYJ2+aDuVJHfFIfwYTXq1uT2nSwObHIU5ix7Wgg7M51ArADcMPiV4zf8zIZMD0E/D
NuAzEXtc1lZ8Xj/ieHq8LWImkHI5e5NjzwdQLO8PmL1GR+80WlcjE9bU7nWVADjhsBTao4txeR5d
iptYC81lvRwkarkJIE+QTu+rwBSa94UxLQi5Pi4KKek7HBe0GZd2woToOREclJko+s+MTN8ivWa7
iz1z9PEnw0NnMwrjESzlFH7aBKi5MRd6RVSfJCsHQAusWQ9JBpSow30xR4T/1gBXQxmRASqSbrVU
TjtjjBFglHESS/g/4sOXLlNRMlwl5FQtszcmYq3BQ4bulBh8XZhjajOmIz2XNLFbQ+sjtdjAplSm
elTXLUhybM1EAuOx+h4ZwYHZLgikj35L4MSI1YCVr5gSi0qj+jj0Sf+imCimNZm7JSWd2xQIK0os
wErR/4jT7XIauT6KZa9DEwXqTwHxqPcr/g10Vgivw73hUMOkLy3cTFGmeiFyYlBaVwIudtXXZl30
HyBKesjZ0na1ao8eq+++56Mahyn2wHX19dBldWGM9nKYGbcnecaqIX+BOnYOyUyqx5fjRhtPlCHL
25uqMgRPhRd5B62R1QUp1349JpV2ekrgDgVSzGR2PQGwtfCBa9jO4RXsDvtRVV8qX9xEkbWUUZzZ
kCqNOaEoGk02yGJMRgTId1eIsZJdif4JwBoo9TGSnnmk3eR9r73myPPdnsO50YE6i5ZKwmW9aonT
3BC3FoANmx3ufwmfwT3spXXUKC+AAAWHpTsumfCZ4109kzjtfQslKY0LuaDtAQC5Ac4q6sBYbMcI
7ffCWnjvQJ8VgindQn/Ccr5hVnPPxU9sjt8XoOmqsZy8nX0oFoXeQNg6IGBz+Q1wof9DHOoMYWFx
jZrmvhhUY/TAr6xNYLa7trRKdmBlAZqyglHSAual9ZzTIPSUSyg5xYpq0/AlCF0AtM0M0NbsgDKK
CBOcZR98iisA+v9LxLZR5nNbhWbHiNYYepDgP7TcXWot5lMA7CamFMi8uZOg4yP9Bi4/W1gjdmG5
5oK4uW1/Lm5ie8TeB4X5gCmtlMZbB0MMSi2A4BP01rigWwJvt1wX6D5rSoSwUJbZ2WXIeA+ojIqs
FBAbTxobj+CeF9qliZif/F8TMdm+bYp4Xi27lQkK3VhXPgWrfaTTAZ6E+8gGw/lzAJj5tWBmh3SH
E3VhYug8T84c9XxiJs5RVYGiuxgh3nfAr0VoRwCSu0gi0MzMCFedlPZS5H5JJp2Ss1tOPXLgvBDL
3mSZF5QPgSv4Pgf+8u2Rza04TZyhhQ55zyvIMyGsQgGFhciwsuCla3KGFm4tVcHPjeRcCH2Is5Gg
jiNUIg5xgargHzW/s/18sKpyXLgAzBhcRFOQkgPoAppKpz5Pz8dZ6OZolAtCRPOS5LsYoP4z5AGZ
7aFMDQSLf3/yLgROXJ+aT1EuW4TYLnK1ZsADDOqL/PNvLxC1bTL+AdbnFZio5teIqQwjTpFE+p4B
1dyvxIXc1MzyXIiY7Ho/azNBjNnKbMd9yn/mwlsmPd0exel4nWygCxmT/ZtqCnDSC7SKKrWeA5cJ
0OLsG4hJ+O/sA8LAJjDDnR6sAB3xFwMTs3oBoC10aAIsFeb7Uv3A8MyNnstUppCMTitzL7Iq4jIQ
+988P90EqJFf0IvZCVWQdpPhPYno05sIbCoOOL4Q2Iflk5+JJixpQYD0txSrnPHyNezcvwRNVq4T
/JrPpBS4iAP4KtBR2W4FkAIc5RwsSXlQLFXYzUVeLgROplLhugF4NGhxpAA/FGHIW6crBe4waIfM
2yqzNLaJyfWqogMfHrSyCQDlg6O15D4i4KfHkrsAFjgTRUeO4GwaJ5ZWlNGZVDIQVRqpo2UktzI7
3dDktLZWV7ntLfbozVSfXYiUaBD6zCSiFsUv5QwTCVyOlgzP6NIhrvMJv8we1z8bvlBe/TvoEPPz
itZAFHYhYHi68pxJljNANGkCJHe68BpVCF1yOYKVPIhsSXgPdnrZAl5i98Lv0wVTNneb0tCxr6BZ
mzbuT6E3WNBNSEOWUP90iEm0QXYptVwj0NEEgAL1zEjt8N/ai7TMjMUd47peI035UCwpBko6MAeZ
C59LFeAxJWjPFzb9zEmKwf0SNNHXDrTuYu6iEVzjyi3IwpBIY8HkcHtTzFoWAIXyMhxCpLQnlgXQ
hCED5kr4vMhjRVplAAvJcOWlotLZsZyJmdgVro2AJiip2Huc57A8OlqqJaC0mbsKIE/BWQeUTgGo
B8LlBgBNfJYoBfacAmgARXH4Ud3UVfkASoEUDKLZUtRgfki/5E18kLAEUURWSxVu8mz3pK6jdYIG
0ii2Rr1kVy5JDHR1fLu9WvMKfzbIyXJpjRiIbl7Trl8oPHCnbFTnEVzGgIYAJLR/K1x9MauThdNy
P2LHDt6CFIe6WIHk3TuULPrHvKX5nDtUJRY6QrtjAS45GRqPTiT0b8Cnq61BB8JjgYrZkgBpwa5X
LBrGG5sz47WrMxZKSJeiyTO3AQ2FlrII2AXcyKagC0oJLFJO5pF66Tj3jhuK6tswetUPv4yBez0q
Fer4wNKE4QPLAJwHElNYt5f2GrFDAnw8Uh1IRgF3QpwijaUMH4SR1/zMAGm+mYObWjVALntMjdIB
Z8YpASSDV1PPEh3kTKqV5rqCH9iLUaq5tTh/loluZ6EQeBlGjYt36dRbHjGx/MF10LrmAA1cR82R
La6W+4fnjBHsEIDu4ZfShN/lFlYGJkSzFYD0+fgl64452xCxeb49z7OO47kQ/lKIygwlq4FV2wQ4
mV7nw4NbJti27bHxcvDMSGA9LUGVxVojaLZcRXjW4n6lJXkD4s5056fCvk+rI8Bdl5yGOQN2/mAT
A9YzaSn5ERQg3YaPEbAOEzM6Rl/CYIz3yZbTa4AyoBEjNwT0btm3Z2VO/89lTxacj0NWQ38qNWbB
ilsFNprETXa1JGZ+gRHpAJgdDPUULlrO1VzOM9RmF6x8L/TouG3BXVS/3R7M/ET+JeWE6XfmkPgp
WPr6GJbZ82owQib7gAtMsRseIwYA1WDdIEnDLd7ol6ROlNfzw6BAG3Flhlvtoa1tpEsNb83eRXZn
hSiBXDeodQLzsskYxer2gBem9RT0ORuwp7EVUGPADzFwaLDkIpJxkZ50S5jNM6ePBjwaUA4gQAZn
a2olk9BrfAFQladAOSCwSBIRev40BtDHjuBGXxjXqX758pIHgTKq0FH8LqENZzKnAki3gqENclPe
qTZnoBhFQCmua6CfGUESQeeevF1lFE5s+mu/MUDbuQ13S1UVM5b58ikmFiPzwamWaKCEA4y/w30G
+1Dv9GTPGRVq2IRVsUtfqldGlx/bH4UDQmU0b3pGsJRrvd6ieAoFZJr4H0hGpnsHHMhaVSlDgRy1
t0JvHtRKtJbrd+cX+Zec6e4B0BsAL4EFBpSK0RJ1ijEH9newoJHCEVcgwVwKg85cXQBcjYs0wEVQ
dQAug0uL7AWg1cp9HLGgbGbfpQO8XYuWGdTrCtJq0uqdIejytxjHzpKKzQkHEwAwzzjudLmeCE+V
ImZDTUCWNSO4OAEUJDVii9HTTWhRh27UgUAOdGm7eFyOyM0cRhocakFWaL057OFEugu0BUXKxQyq
RSFB0OxqJjZwEo2fomH0j8FhOZk3c+1GZI4WsVGfXJGn2cSy9NUMTFg05YVr93NjJ7aIbRy81fYS
pta1XbwQNb2YirGbpVzBZSbf3LttCG6PD6Z2V7z4qRV3QH83btvCq20io1REAnobaukBfzbFGOKA
XlU1DYrdQ6d2KJBuZ/mrxFqqkrleuYkcOuwzm5v6sogeEhkVa+8jsH4ygqpj9DRvhBWSJIFJE5au
NlAI39+hebgqKZtIn+hN5/Zt3fCQHjrZ/ifmZLqnAJBLMeNrc3AhCeGny3EyIhDniwGSaDtGFUBF
aR8GmPjiZ9qiw67YRXtA7xQXVn8icmL1uUGMQKSNJez07BmnWKUXX8naR/kThYmtcuK+lPay9zkr
FkzqrCZL/DXLEnicRz5NgUBU9jhTMv/FY9tgC4DhwMozZcHbuzqy6RjPhNGHOVMft6mSVOgZYCq5
rVPzYfIqFRu3DLvvt7cDddyu5vJMziS+htsLl2UKOmqKLDHlhLfaSl3wHU8nwi0Z060QeSXKmoBJ
08dPbM4braTZgwIHGxgffv2et4FeekDR9gX99uDmlfNsdJNtwPVFwHAJlJPNde1BsNSPCkhYqOMc
V+g6QI5wCXPoVOBxY6zT07Gp2SCPCkiMt92xtwBUs0rQb73K9olZoQPA1SOgFvb03gbfaAdwxU8K
pkbR2oPhYaDVUOZSUu/Kwl7q0snYn+kSDyyGTvYAntNWx5GyawKrBlSykSUMDzyg/Ye8ebs98Qva
O3U441gC/FGGrRKlG0ldxw1Y0O//MxGT2xDg0NHR2UGpXAQfZCUEITGO5vH1tpQlDTpFcs/mzvdV
FUcwxNQGSh+2nEp8i9oZTtee2S27yJgzN3O43qJyFv1etD/wct97eSKoiYj96CLrmdW5LuUbUTjc
HtXcpj8XMnFY5RapEeAfQkjxWcV3bsaS/0zAZHGa1vdQXTwMJicCQa1+o/gStyVcI0JBqc/HQMd4
tjC5ANQiIcMY/G0SE+k1WA1PKcBywIONZuKCJ902swCYFi4j0s4dBOei6RqeiZa8XubGAKOrjeyD
zezqnTbBgrbeTFh0HgJ3dDnOtjje6YEAZK+mUDraWpDsGXBspkS4B36EATQWcP5aCCnq2Na/wXFy
Few5zTQi9Ci0BQbkNMs5xAmgkUYqeSAZoI1fZcCEkOY4vpSbYBtWVuGkFUFlyyrVhQVFmt1/FOT0
f4VPVLWNxC4sS+w/WmHSP6INEsEYPXEEk3/hvN+gdJnfG78ETlQ3GgFpwCst/DbfqWoVSbTOuK26
SxImmtsWaliXMuaz6NqNgC4ZwpbopLgtZHHiJkqqlQjWpx3GQbvQgDb20y9rjHGEx0kjwUtH35xj
fb5SEwVFkbwMNlXsCvjX6xYl8EW/kSP/0AojGIJB+ZNU8fPQ9j8WBkot4vTEPZc78WASgPi4rITp
5NECJ20yqAclUEMya73k7C4NceLIMKLWFBGFDC0y1DM396yKfHL/JMf37LgtOzi/0UKmfHEZJx5M
PhQqIL1Oy9jhTADQMaEgHwrKq6pEVz5+Y78vjHJKL9TVzBBmNbYc2lFaEjq506uO1iD3GluBnf9I
P7I7jrO5H9wzoliLVU+zNyfEc8AzwWunwM6leZXVUkjkAPLZdR+AE4sUH5LFrSL9M/7QbF/FXf93
4CJnt+WZ2In+homPbgJq5vIIqd8u1vv8aUFVZ2dWQ4880G1lCVAclyPzxEYTmwat48O63iYrbwUu
45qIYOHzjpoZOYUjfbX3xQO7WZ7W67YNasbPhE+UN0+QRh89COclgrU1uRWNIRQ7pNRXqLy2RJAE
JI6LWEZklYAbzQxcopzsZWEOZqf57DEmCs36XiD2TAZOFofWfBe2tKfdwPyhAUQGu1LvgwWJ1+G5
y4FP9Tl0o6xy6XHd6YOZ3VcoIZC3mc1/9d+A5Pc+DgTsdZQdTL53FZIbCK4T7W1c2Mmzjt2vcU/5
tBjAD2V9io0cd4XjeggGsMkxUoQFtACqpVNrCHQXxG5QA4pvJmZf6YQ+j5oGmycCDzsC9rIbHutq
eO6U5vP2Ul6jMWBiz2VNdgwQIYMwG05ICIJFO+zbzYggAGcA99CWYYPzfWaEaHSUwFPkWUvXmvmh
AsQe3T8AiptC2mSRikqUSMaMahEpPFnPgLsHJCjgHcar20OdWzyR/SVqcmTzeeZHNYvF4+QC6Irf
ehbwvFFxvC3luvgSE4r4poJQtgKUhGndkDhUnaz5mNDYkaz2wbdoVFVYAxnHDA5Lcbe5jaiprIxh
iaJ2heSSZnyLYxWHWSfFaJ/t9DTt7NsDukZEwIA0cEZQyB8EEaeuY9eKRdxRrFikHkykO0wmWyvS
WkJHAg4Xoj3JHOL0lKYsSYlmSIBv1YyI8Lb0wO6VYF8HCy1js4M+e6CJO6mxudwBvh/bQw42TKK8
s4IfLLhec8pyPuipB6n0AAaoanCSKdnrIAdrlEsYgIp7uD25s9pyLmeilC3oVvkg+lNbKj32T7kW
94Gx+ZWMdtyFPTB3gKCoHA0mwOQB4Ng0Fi0DIhbgRnQxgZ0AYAPNYg690dn8c2y0LxyC0pE+7v2D
ZjYGQO9A52dEn78BeTQzv5STHVFjBOXxJJMrMgycWvkqIIhay1u1D8LGO6KkZ6saQBW0k0NY/DsA
UjIIjTgVtXWydqrqvzy5+9IXO89DQKNQO9TbfERNbPJL1/K5gZ0LmZzQSloVI6dRx4uhKIcijz4l
OdCIH6kLhav0L01OiYvhTA7hJGElKWF5HIeMeodgTUByHvshlcwAFYuN3K2SfsmGzrmy50LVSaQ4
iXsFnClYtw7xLxwURMlWNBiHfn4HBWAVpy+dEPMiAXyGegl0JgG27nLZ2jbtABwHkTXOpdGBsdlE
u3KDI8LKLI9ZjIZTB+5qXiVA8dHaTySs6AqfRQYYCcAnPECETS57lLz9kDWkR0N87T90zffb23/m
9OO4M1GTw1eWIgaA0hDVJqzOSe9j+z74H9JSRdGsTqIVACwJOCqu+KIlxmNKT4OYoh8JDkiANQC6
vPb126NZEjNRfUTCPEkOBYgJZdJqgFQaEzJ2SznSOZuJPN6v4UwUYkhLLuLBIQOGCQ+JAxSCWYWt
maiY9R5pg8Pwt/uaqOH4SyBi+pcagfo/Nc4UxF5RQH5Q2OIlyeQFz3Iuvo6WPwpww9P+vynqRCf1
PMglSoTzmlwlvR/Zo9KBI2GXM69xn+jN6D1LLvOQ8szCmXBdyEqHdyZ6cgaxQSiF0U/oArj0gWwF
mxgFli3AINyHqjYT0JEu9ilcZycnUifbTO3ikSlcYKexa1oSjGyoDQQKlHP66yUvad6EnI1wss+E
xOu5LoPGuE+SgO6/2PCBQPeMuvJ1eS9vAmtJ4oyLcjGl1Mac2RAuiLyYi7GaSvGquLxRC9zfd1Au
JEw2WyL3NS8M2NOVVukMajkBuQs4liUxdC9dGUPUIlBqTDBZsRNfC+jJoV+E8E9oQUKyrpFpBe7J
YlDm/9CGX3Im/pZbJ4ks0ostPVfaRzjoRrwZ0J4Zvi8Wvs1a3bMxTfRdq8aOBQg3zXaK69rB/VUH
+Ih6R7t7MwNhtYP7spx5vLaOPNgDUXsIxikFd4PJCOMRrIqtQruxi6+4Ty0/+Q78YePvmmAIof66
BHcdLCQT05jHbCuq/Aj6rhJgdnvABupjvlTEea3cF0Km6TG2VXu25dFeJh1cO7VArJIhbUtLdWji
KwBWkO4t3f+pib3UQ/Cy0nwtBR0FSsRk9hKh6zI/CGk8SwW1mTkCY6V3DaB19CRbF1/BzkNxwwnB
MrAQyPuNkBoVcesRJmqTtSy6nkTwTwukMSkkGMfCWReJYg9OucMF+d9YS3g9lJJ8DoeIwhKMQhWh
k6uTjbrMbeBc7V138apzXYCFRuxzQZOBSWCM86IQrIAAdS9MLZN6p/OZ8LFzk8iSKjUXCNc3KZpg
h6DcoEFVZQCiU7iRIRdJxJJmBCb1agzQ9qyXeSbeuUgW3wPJGy1/tVDp0cilJXHjstdIPap1YCRF
mmeHumQl7+9PGu0OBiMrooBAXJwYXgbIGwFXeK3p8cBJT3MieFu3fri9y66NIn8hZGJ741zpYxB2
gDRR4UmUfMYqr8dAs+LY97gEYwvcHg2MH7eFXlstKhQosQgriEBsnuwAVusirQ/cBjh4tT6MgJbn
vpftB7gXFgTNGKoLQRN1UEWvS8qUaYCx8F1zGcIq93GnLgi5drIvRzM5/XNWCVu/olOofmvjb2rk
VBFDpHyfegtFGPRxJ9uWdvbB3mPa5OtkbO0VLIAkGxC/sGgb6Ay/f7u9MrPqcCZhckamAGLSOrA3
mB4DVrWBIWnx3ox25gtwtAeije9xL+knmf/vs/9v7yu7+zmA6l//g9efWT6UgefXk5f/2gWfJQpZ
f9T/Q3/tr49d/tK/DvlX+lCXX1/17iOffvLiF/H3/5RvfNQfFy/MtEbv2bH5Kof7r6qJ65MQPCn9
5O+++V9fp7/yOORf//zjM4PFoH/NC7L0jz/fcr7/8w/4omfTT//+n2/uPxL8npOiX/GrCj6ufufr
o6rx6yL3D3o+CNAvCa1KFFCo+6LvaNI/eIAdIfqhiCztH8G2BfNA7f/zD+kfMqjxNLgf6ESngI9Q
xypr6FsMx/4DCA4ieABRsw+WPlH+438Hf7FMv5btv9ImucuCtK7++YeAv3epkADwBdoRxbpCXoSC
NkxMVCJwbCrhirTTuPHYREMl2HwGOGs/kFijC4KcyI2XrYesTddFrLjAqaKvAamQgJkyH4BBkPLJ
KgLLzfrntyFTpOvTl4LxWsMDP9H4XIEx1Ky7Ml+HlYiiLk62sypI1/nJWdRisIQ2MqCQ0Nc0FDJn
eqr/fvpA35YKYrH0sz9fI8ywjqkIDfWbui+qK+BbyJHylnGvvJr9aGp+T0jHAChv6B0V3dxk5B9z
7zFICyPxMrJaF+I3fa0GCSFrE53wtbHVE0+xTJKWnknIoGk6YaJsRQoptQmJmGTlELX1bIvAxltu
RxxJbB3HsaTwLWjeE1/exqFc4Vaef8kjC+aHVCQeVxg+qE50+JKmXsueoVN5gS/p5nZL+KogxLYd
AvgIgzjk0bFarjWsx6GLrALVRZKg3KNS2UKK8J1YeaPsnEeHaZK9czhYKaeudodUS+93u11cvzI5
IBKj9otN41WQaqLlh+o2ATeYW1e6z8b7ItG+9L1pJuBo0cE5pN4Rc2sTNU0sYju+634jQJewJcl7
VAdlow6pSUw0f0aGSWzCMzIe9t7xUdtDx+15+f2Q36uM/BYNj0XF9QSI6EY/bN0oCImDRvOtg0v+
XpYqA58vx4o4h29WI6TE2u2sMG2J9fpqNCWg4dtN2YlmW8SNwY6ZXaSj6SlgYI2GTCLqGLwNMW9E
QHpDPpTE+fhceNorzvn2jcvFTxLLua4GLYZhkqJ/FZWePur946Plu8eUC4l1sLJ0fEwPQxWttGF8
HlnhyZWST+KAB+Fg3WPqwR2lY17f36126PGERdFZTe8Inr/tmUIxCu+1byvLOmjs6FjvO6uLSzsj
u40xJLllbAIf0coMHBtluK24YRMr35CWQnEWnwCsQgeIr1Wo0pY4DtvENhbbAZX51mrATOK2jTOM
61R0vMgVrK5R1oOq6UBSWHVNYzjEE5kVqzAGycfIt8HmZxRNhmevy43jeAS+u2RYzsFiS1G3Drsm
7E0ohertet7b5J4fmKLakgq0OYSNjLDt99nw2ATBIZCbjRMQi0GTrXU47N53Oz7R9N3rZrMJy84s
sQjIhW9ceSM2EhpkS0B+l472AsRsfWzEBMMhj5Y6FrZ1eNzVUr+23t93hZ/vd6+7JvGJxDxVWeu4
mmCDxKQMpGdOPqXviVC2RigPT4T4fL2yLc0VTGiWk9ajZT1iMEVq4Y/FoAuFpuwE7SMWI6NDebbb
+I9ogKzJ4KconAbFegRSY7BpfLhDeuSyF0bojqDps2O+OhJCUpk7OrbjJtqr48BTGZrakmIOz25F
cWhbj++H9x2W0pD70rI2huQTFiniJnmIxKxcR7X4UPmDSzqP7UA08iUXw30Wgw6m8e7EKDTLKCQM
/2D8WK3asVqt1g9rMMugFUTP5NRCuzFxPcUu5DDXRVp2zfJEibw1iob3oP/SQ1/eq0rVOV0sWHKA
EFJk8kPghEmwkjlQq0vVuuPBb5gNz/qWED7oV9Bv4BwMhux+EQ8DidloTSetHjdZ1lg7ywIjpNH0
4qYJim2KSkitDO8zt2pWodJbiVu+1+DiMdhktJustBX2Ayb1gMnyAm7j3DvYPFwkrazDOzAxgjU2
hARkOk/YZQNuVHINu954ghWyhhyFds8CVdV6tIDCAHWEcfAsH/RYrSbto1K7GzMgPwygZohkuulj
ztdHbThGaWexIQhaqq7tCVtztsClJvumNsdKCNYOuXdwxSGpEhgwfHkXQ8cPBy3tnjz5Lc2jdR/H
3wRw7fbpD52IrQD7iqcxyOjVxihuCBFibUPuLVFMn+k0WUmq3lmWBd3BRrYU5lDwDYE1UmC6MxKU
7L732t7oi0dXy777haEi5UL/K0rumdhABz1i26GjJ0WJsMMP2tbCeEUO6u8oGoc/XctmJGWONigG
+ocNy9rFbbne7V4ttQ9tHsVMYXbYGcaQFStjYxgh+JOCCtRTPPesZECu82FkgAz4LHbZt3YcRyKC
EkVIPVvqPz3mXmGEbZ0l9w5OSWGFGfLII9aRL0bM/2HXNzxEvr/uDCFt1gEzbtuXss0soW2Ql68C
IwsqQfeFBgTgFYjfwihw0ArxqGQa8bIBQTZPih8yGXuOVdoDV40qDoFtVNavxN46QlmvyX3QaKZz
b/WpbGLzFxXzbB3GUsBgG2zHbAXMpbc0ZO6YWsVEsW+iixNBqHmVCH40GELe7IKqWuVy/EKIy+Wv
Dop52v3pOI0l6M8BfBqPO2zKEa0f2PtGwGCIJUMqWNIWoU8jHr/KsLmzmjB+xTOg9cuxHFjOAiZr
f8A5qhi7w6sVyZFlvOJfg7EKIPkL8hq0NqmhVM3Gjda7EYd+AQYuY9ejd8YwyrAFuaXB+NADrJHa
6oYYjCvDqATHRw9Xw3ZbShYGUkW5DOss/2RC9w2AoelP/+jkJIHTS6aUTOhclEAPhuaoJF2DvgVf
6Henz0xf/vWRn+/+9TmQMNO/UA89OnzcxDh5VWms/ulfpUmHt3/5WwF1ws5+mFQ+/LWfrhhuAxFO
VHzg9Pr00dPLWmwDkvSeZ2YBC1dLoNLVwE3WPXW1Tt/9+tnppYJHQIjqr8+c3v75278+3qTSN5GL
G3SVNny1OXmNHUjq//z2NGsuz/rpKgjArghCpJVU1tk6psPzx6B10WrquS7cGQRVGMaLiR/k2dpv
hwSY99QJPb326ujFLwBG12ugWxSxVKDeFMUjx+Yog0tq3+BBr2AUNeIVEQrT0VMZt+DDkXE9EjmQ
RhbjLm/YbN94Sk20JIDJBwEKtmadr8oRZzg8U5Rd59W48sSh1b2cER/couPuteFeBInTw+knqQ/K
eraOo/XpZ3LxzqpZuZeQbQv4YNyJblwdfL6rDgHfusR3s8ZMhiTaDkpsIpqjOKwaDhUBrY5sM37o
kqiKR6P1PMDrdXG8Bkla6pSi7D8EdQEEn2EoHFlo/IeklaId5wPiGmwB61H1atB7esJTDVyQun+K
pTp98sCS9xCmBWgVs6fM46S9y/EskdXY3bij6G7KrP3zy+lnGpf1oBXAdBVCRThm9JBc45NsL9Ev
nlyJW697iaHIlSWlqyL3EgdB0/Yhllh3rQEDFExogUY9M25T+KOy70Mh3olD+ENkeLQbhUl7xHGo
rUM2QKt3oEUfoXpUSq/9xihhZagjnEk20JpDjnIauSwCIqSR9pg0FbvPRZTe01egWAoeOuTETq9+
fnFlo2sZ7cgqnfaoRuEHuj/lbSgeWGmQHmNNpdRnKuvUFSM9gh55NAGJlaNLAS85LhdWXVRKYFjD
S0ZNua0PJ40AxcpSWzc5CqNQHyUvtMS2Tlo9ECREV0Lx/vTXUGj2xrm8tDuJGn35e+n7rKEN/pER
UTRPcq+LcB7jS8YEuKJLsWdlQfvu9ZX0Qb8B36j00feo/5Vz+WPEN71X9G/pgLa0RGhIHAbyoQg1
dw8mGwHtY9rwDrL5P9+o6BtiI6zqjFnXstLAv3dx7wK357apRXbbiw27BVjOZhDY+i4L77pAip5B
t5bc8SP33Hdj9tL+f8KubElOXVt+EREIJAGvRc1z9eB2+4XwyChAgAb4+pvQvts+O07c+0IgQdvd
VCGtlStX5lj7h9F1CrjsCYTZVt8s1J/vQWjhPFymKHXmBb0vc9prg2POk0/LSAmwz0javKCZ70pI
7jy0KQJ03Q5HJynqJwjr7gmf6BVsbu+orTwjofSvy1QAdey9ybIitir/whi3b3mHDEqXk7nVVe/u
0yBrDgG6ZI5Frc6yQuBhlJueEo9O57Cfkk3F6+hZzF9VKhncp3P2EkG7nayHjHC01ONTgwdrhqRE
CherSZXhN+H5NoU4zccw0iy7GuUfWaD1BRr0zkYSQdcZujCqWLXkDYIECNGSyNmZoQrvUDOSK1pC
oXnykStHDU0fCmycM+ruSbxcaEl+EqqNXgNa1/sOEcs4cJg1QuruxXNUehoLH3YEOYbUzfB9F+ba
gFLyUg8BeRm3y5VeRPVBo/oLA0J7I1HmXIeSq5c28obYOEF54HC4fYngcLi1mQ3Xo5VoQvPqdO2x
NjlV1fT7kERRfgj9ZLfM++WEvpGaPxg0MC/wFgVoWunxS5PIYqWsmz341PEL92GPZgO8erTS8Pu0
YX/V0s+e1RSVB5Mk0QqLpN1GZV1uLdZmhCI4KFO9d4GMdn0nf08t831Rw9Qu1WIDZ0GFbt7SDzaM
tN1qNLQ7a66/uBMZ9rx2HW8VOgO55OYtLUp6pYM89H2onnWUZbEBYn3RVk9PPYtenN7n7xUfo3XH
RjRCZ9n4pnK6wvIZvA9uP+zwfURjaTo8NVEEgrkd2mcvdPRONrU+hF0AFzWesh6V3LzaNyn4YGua
Mr02iERg5G53Panl5c+Z76q/51hl0EE/9EA3WE8UYp06PYlBj+sG4foX0iSXgZfTzc2HbTKARLgu
E2OQNCqxol7lrFM3VzfXV+X2X2cNBaXKFy1IHJFEL0Dm2vtyGFk7XEJ/2g7CsXedlnxvcu7H6B/G
k/MUrEaTUm+6IaGXMqjGAzZid4+eHecKhUy2HjVZNYZOBw+vxkuILs11X5bOdhnKbigPYQkh51oR
fLtK113VTd+W6CEbx4/nyorwXYUVf7Q9l1epw9/POxM8i4WbjBfh595TkvUv+fw5FFxC0p+heXnK
2Hl0pDk1eQVXjn5MnqlD1Yoloj35Ud1t4AZ5GgcXJp0qt5dSefBxtrl856mn4lzl+uDK6hnZktia
rMw/152RcEG38gp+c/ppKOC/6tr8s5/38mSyBGqrqpVP8Pz7aqfqiRA1g8rexdST/Dxpz1nzATle
2acbWvQh2eqo/k55D43AOjQXrIf2sgxz1vxappbDlIR272jQHXaAddGqqLzkkfGj01TVI58H/jiY
M0obj+US/BycRxaF486t+ZwWQbAszO25aTh7NjBndYV8hjAWBj8LCrOKIKmic1Ga9o1EoImbVL7Q
cuCPFBL4IW+aJ9CbqfwWhqo9pKO6gjnn/4qsF3uojn13kF2uRhH1SJubb4NjipV2UYrIzc/KszDP
kY16GZlFeaWmwWmc8MVN/SmuTCBnZl15M07RHqT4BDUgXuKtRmpU86qB2xBxweKGrMW2YPV4h8Bz
eSMNxJE6/WLGoH0Pc8ffuKQa94Fp5XsZdauoaOWbtWbfs6J6EZn3AySX8g6aZQuLiXtogFzQLC/x
QQB22oGJ76qf8F5KXtIph0y9UN1jwuwpVfAa7adh7QE/fHPRmBd3CJKOKpH+Wzdlx0BPu7Ids6OB
MOCNVm1/s/6U32C6DU3laoNSF2jKaM14GWFLvu4DIXaZn+uXvLThPpwG4IvzVdP1dOPlKWInsNhi
B+7ZX4duWlNPBD94Cp+8OrXuS2F9f+shNjpmYixvaT2oVQDvUE7z9k1XCowhxesDusraN9ivf02U
a29lqdxrxqP3wsuOFNYDsD5PewRCpHvMUwHpukumWLoPy87nO9+JxtjXmpwnmMGfR3DozpDTyzdE
hl9Fi9Xf3Hkm6H2CGN+dzmeeqd/JUEzHP/PSj0BtG4solk5unOcE9rxZmfAfTpofUupN74HUep25
mQv0gg+HQiddPFZu8m1ECWBiwWeE5Rt8cPbiW7xXUGZk62VYYZf2KLyKl9FyENglVrYAX3o0sDVN
XJ3FwJK8nR2ACi3f69HA4l6A4n7Gft28Cey5sGSvXry0DretnD1zhUJn1pT755GIEW9z1m3TAFhQ
EeRq5dk+Zl5LznXU1i9tpXWsmizc9yYSLx00kPcOhHBi8BS2HXHEWwe5mVXecPcJHbfm2DSu3kS2
rj45MH3uUM57ZdOUnon1DVyTW/9VeP45mMBUCnpW9+umbaM4LatobUGBR2yWjAjivHSVzWfTPPfn
LDX99OXPfdk0m84W+3/d0HADowELYNtQcuoDma89V3TrIhiCSzYflrPRK4JL43xpKumecg3elEQx
YQ0EFFEgPmU8xrbR+9yOXztgf5cSNu8vRcTTjdTW3S5D61cCRswK3QHw87otB6w3X+E/4/41RfJO
3kIJ9RfcFFjstykcgXZA0uAKBV/2PfGd/knabngq+JFDRvWQRU4U96nfHYOulvvRQULOYSwN0ngb
PEsUluI8MfxdEvsio9T9FUHaMnJvScvLhy6i7t445LKkL/+MfDb4r0Fvg21KkX6jorFyYVPdxAnc
fNdVQcYtPs7suYxI/pivLlnRkim11vt9xzK33FH3yM8dmIcHvC4PS87QuunZQw58X3IGz+ftyrZD
el4uljne+clBg+9yFYXjYivTPNggJe13gILcqIuTafiS8tGc084lCPCI86lvO75r6cyxmIeiqsHQ
b/vq4LZDeGFtNq1Unu0VQPx3CTUKGM8bdW6ScbqgvIrQQEfRFwpz7obnIVIhbNZuWdlVbYbmKRLC
3wfOyHcIcMizMh4ScvQk/Ij6fE/HvNmyBKFAkzMwSPjoP+FNczalKuGZYQLvMGroxRdAgq6Yg15+
S/H35EWEInLtXIJS3rpUTYeRaE/DhD7R6zwLIVExXx2qX7JPGvwJ43iVYT1eWcKiVQXR1e1UQZJm
FanIXusp6rZ4N5GEwEP6gOV/O+l2PPVt+vvg+2kLTcnCt6dBslvuivqURll4now5B5IqfOHmYV0O
5wmiRFqmJO4RPcd9lClgY7BWv3ycOtXVhUiz6vLh3A0yg2Vwjs1xOSDYaS79VJl1oCDAlMMTfMwo
0D/ZDE+zjs2GAVjfEBP2T/7g8ph3CGK6qaMPXZMdmwbvFXYd9DF6YIaRrzQI1kNTBqd8zJprpQnf
DhAb3move3IQaN801d6rS4sn0fPxNjU8uNIy+YSq7GO5Luf1xeLuaL67yBw40StgSs6lp477iTrT
dEViWiEwm7wHSk1sgyTnTTW02ftzDDJxwcyaeJocqyXa9Ib6Bqh8484vZDu/kI3lbBuorlgvc0nE
15FTDU+qSn4IimJSx6t2lRubry3SMbJypf+JLcF97qRwtKOXLi/81zFJ8E4WxaYKnL1MIvdBiFM9
q6I8sLykb3k9DUfLnfd08l4dCOYAR/xCAR9smVuK7fK7LL8BwVdEQLz8zmvin4Jm+Omhno+yPu+2
ZIYrRDv+Hmbdl9Jt64db0/GR9qfl55cDyjIy7lgvy00oojW6KBCkpY2FA2kIeVKWef2tl11/gzO6
O2N2nxuWDjeDVwqb1FTAn6ipLHkJ28A8HAa9GYYgMJZBt1mmgqkkL72D1oEaCOrGk6DAo+vcgfV6
X66qsmVQ5oaS9KbCd4W2tdiMnRRnxsbwopoGkvpYMr/Kuo6dVBQ/4EcGQkrPAIqK3NvWDTJyNrqA
vLyyvre+ru+8g6GaMhcR0PSvgxstbAQJCFUON6w05Y//OAEgUH3MGBFuYUSh986IL5InfWe/PE5k
V+hFko4DgzOISjS1/MXnF3Y5KKjinTgftu7yvi5zgx+O17ZDWZI0zo0EtNioOafghoz3FLDHKWH9
42NKl5AlQhjQbyEojmNVf+S3Ok5gxnzKwqn8TLEzZf74ecgKcULCT2HnFjZbnVVyZ/NMIwHI65Mt
Wv9NuEAWDGte6kyOgMYctkefp95AMIbHtVONDIWXKN96kQBzoqn9M4ON/Boci/wbRcWqCU367sO3
GJqBc3oaSbFvWaJir6v9V7fswsMylGPdXHsPmUESIYgUYQct346vGzN2jz9zIfEvyi8fNGxOEyTY
0JsoI/R/djJawaoMlN7ilMIOZpXNC0AXjvPrE3TN1S1stoWl8vccHu7qAMnO8dBGrEAdN+LXwLFb
PlXl0zI11S420MwWccEohDAD7p4UeA9Pth2/hQ4zH6OyGZqtQJS3Ttoue6Z1CIZqO7Uoa5ViVZad
PuoiFPcEifUpsyjLzr/wb5DTSoT3pODOSYbkkkzM3peDQ8vxDmzg3oThdOpzvRdsrLI1sQRidHXU
rAHrqwNicGjEp+l7VZTBrRaR/aTLXYRlYT8SJ1kt23+mwHdruvq0jHQlipsD/RLnSYfD9LXzBm9d
jZk+0a4onnRrstVyoemhcO63mt4LOotLooF5U9W+uYx1ZpGQ4bAMowlk1QZZ+dYPWnlSrNsb7rbv
dQ9pOhVk30bHbdZe5Ohzrrvq2iuzwkOZYsMFf6Ga/j77MwcrDLIaRr7uqiB7AsVpQnm6BTHLHcqT
Z3x03w+pcxc9CWLFxHSEeYWzpoETN3MS7wVFsilUmR1IF+WPrKJ7agCHdxAIv/Nmci5eA3y5lt74
RTTeMzQr6hWKQdV6QeD4Eqe5IkIpg9XOfqLyTN2EfM7LPEBsLJoLUgtYHbaOs4kELbciyoeXUAfY
KVmufzrBCjtxsmXM79F6ncAgSJLfhz9DGSh9xM7hjAalVtBk4c32lZTF9+UEXIa/TmRUvZRAi8ig
8lvirQarsIDWvcVbl4YvH4iPr6LsHAEB2Bpdugc0KojDx7vP8jq9AqAzG9uhmd4PeHsdgvTiNMDJ
UfE5Uim6G6JEpLPI0dYsNJ8qj1uos7jea2vSaNM5nvrYBOp5mKU02/LqEjDgR8TvrhbIyc9xSPej
mJIvIXem1QRkCzyZ4J46vN6XHqsPXtrom3LCHEpoVY6EvKxBggLjYJwh1OXMSal9R0par5azmkNX
dMaQoC5E8j0cVt3TyAYbY70dP3PVenEzGXkaQjt+Lh6iS81TpEe+YTUoBHnWtqtSe+TsUBdNIAnS
RzcST4pIBKdoOUAXmt9Wh0ra7Dnrc4YCx/Ss3O4GsBJwImFGbWiTI/wqQueRgrY331mq+QvpkZvI
W//Q+qnI1h+vpyD1IVN6Wnmae6+QBKcnC1PxaCrCEyRTzdkdoJ4tiipVq2UsBge2Cw5SK5vWvy+3
afDCfNBX4CTS39Jo6m/NFghae3OqFoJoThIcSidZ897jP1KJim42TUAqVQZsDC9Xn2j/dZIm2lYG
SVMvPO81FH60NUYBZ6I6Fjl2I8+bUn8VyJZeq8TDG0qRMEeIfs0w/WhQmr6poMgOjiFqbydsggP8
CeJJRmhycyB1vOyHBQRQL12m4ZDAGOCRGXlSDG4FiGu++gkQ1tQO6c2tqDlGDsxBFINwqJtVVzOG
yfa/nTWV9/fV5mtGlbNKvKEaV1aa/JjB1xNpCjk3aHEEpWUaQIqoguuSFHZj/ur6eXWr8g5va26a
TU6ydD2pyrsNeZgfAIT3e+zX5N6k6lvYeU9pkJevYQuPjeWsZp2J22aaLpMeLvmc7Jsgx+MT4xQv
af8CACxznoMSVP5dzkUfSar+lEcEgoRCY/Ep+nY9RbzfTVk3HaiXVnfgACruJaKSYXLKjQwSwEjw
zpuRJOoM7NlWIL1+AHj7ZbvT8z7YIRHch0PLEG9iH2yp1JfAyhqkd89LYsvyX/gf7c5wZS+hR9q9
2/rkYBob3WjOwTruehemclgwV8ukW7arMTFHMbj1Zfnfu24c16WfOoiBgHFVqi3P7cBRC8JvtRwg
j7rD6qcO0hmc8yBDvtdBX2/wbZaf+aWiEVCh4nlI8/JcYo+4AOvo9yxt+lVlMhTPTCt2Tt7xZ+nC
OE0bXe/DUXR7pV10oFdFckbUqz9pZlauAnSWiNeomfitdPDTMAgRO5tR/owyxFq3/kuYp/zHFKD5
pR3qb4zQMRZVVsU1kKKV02CfrBtfvi1nOSKMN6OxXjqF78XYatJNNG+2EX72qst0HTKnxn7Z9+yi
88ag/OiG4X6qBKTT+w5BDL7URRKRdzOTUBLZ6C0ZvQ0FqElWcsg4LH/8J79GpQPWd9nG8Zzg8zi/
kk7b/SCZ/z3MZfpKJhpsQ1k6aLjL67sKvDZWKom+B2aVtiPd+j6ZIGs0mVVGwBpbzkAu2ZbDWF+X
UIeVeQgaQybA6i3FeeAFKH74J9duWEEjgbf20lCTndxyenJV4GxzWqlP0uW31o+cA5uyeksZsZcR
aicfORzsaOwFfRuHqgPRwwndIQb61r0rdV9qDZ0VbOvAgHduEUQBjf3XaaPuIUCjR+02L7rq8idw
vQfgUxXobZ7Z1xygEhf0bCcne0S6KACduSyWTDmfOkKdjUBIuVuGbY2oSyupTyyt95pG2V0lULpB
fY//qEDDKAsgfLRiYQwsurzpUA7HujcgvASh+/LnXk+QNTbr5mtUeSg2A6s9Wb/JnmuW9FvgSt66
xvNAvRFFn0hkcjdVaKeKcuxxzKCUrIegv/lLYXgs7DVnp2muf/As78/yozIygQrU1fq6BI4Z9fxj
TeCfNfUS7sepld3GCjhBAPiMTtREI7JGE0TtyaEOQFolujgyoT6BCDytZJR0x2Uj7vyux9fPTrFN
wQoLHP6lZPIJvZvRa0Kzdld1JthXXtqinobyp2VobxCT9XZmJOoOaGO1BLEfkSz2kIMqYAW/DBka
CIChp+42s2M5gnOGOk9RAAMqRz99z7L2DEDCPrcm6a46cOH1O1TZe1V77VohwQOxs+Gfg3tUsOpY
K6RArvDME4uQVHGnhnUZEl1Sju5jmgu6sGtKsQVOwbmfS7a6KL04ATQcB03xa3m2y2F51CzCraOb
XT9yCj+MvkgfLWyQij+OpXCOf+1aJWSICp5BD7yf3D1qX/oF4DLkSVwBitA8hKs4Oede+GsZpZbG
naX22gs/XXfoyd98vPXSl/Loif5LYcUEuiA4YBLqfnfJk+AOhSXL6J3ZKfg4DJy9tgFayf9MCdC6
SiZ2pe+WPzqs6w248PXUe+g25Hoz2BTpUp5l60iwdjuQ+U1oqxBVIn+ua89LPFi23kn16j0ssaHb
ajKXJUnswyRdtZWjL94MsiHc+331z33LLX3Vmo9blgsph8NE6cvgitbBcR1qZbdL7GIKWJHXIEIs
o6ad0FkELwVxQgHN7gr2Zht0kqxoI2OYpXe/8k7cxxYl76KFz0ATdO7bUBFcJJY/j1BUXmd129/D
uoAwbFs3F7iz0n2YCXSYLdGAHdxy08wQy7oNxkvPuD7aQIAQwKU6owwIZWnuVesl1hSQzNgCFse6
wcRzl4zxEr1UzNbPXgkJ+J4huDSI3od6EHGXBd6mnUEQ4Mxo1FtSSzMlDyrLFNYkuIAuNX6MZJN+
/Esg9P8eJsQZnlVXxtE/U8sPLHf8+XmYt2B5jQKyjWrGTqjwix2+L69FI+C1tsx5HDr0PSshCctI
9oSY+1WWnXyXKOFvzNB5e6eKWqRoIFlZs2ZsUF9BXq5XSRSUzym07PYDOs33TRf4zxWasgGzl/x7
q7tTD4Pjz3ZEk4j1i+rkmHSneWh23Gvd+zRC6N0bO/E9dNW2ryLnc5aiDpJXVm25EM5wwPaksDuB
WLNQQ9JEoTFZw3rH2P7Rc3NcfjPZF9U67cvk2HhkeMsdBN/zbxyBA4IKZaH3lROIfl2B6DRjCcXR
b0L9nPpu99ADfSQD9d9AFCwPxPA5+amLFeVgC3zAHBC/WYP/OO2Xjzidh7mmuwaYzIbN9JihQdm6
zKLjMloOPnRzYr91mt/wBbRPIHhWkfYtYOOaopCD0GfCBi2BBNQ++0lmHMEvMx916PCna7LxxPzx
2wJl/ldQc7nCsuBKuiDGQ5+LzXjF/fkggxKB30DB6ZtH/6wFSG7WXJH2uky5Q1LGciptnJgi3OUp
cQ/QaU6uEl/tder35nNe1Adhf1HfOJ98afWRNuUUL0PpgJas0H23XYYI2NoY1A2290IXfimweXVM
Up4XNk/GM0RIpPAgmaGAHJbti04Le04mr38iXkcuAbjOQwQGkFtnx27O5JxKevvSREOcjFlyTgPz
CXFG9yhpPoLBmvJ9xtBTE+fzmPqgjbthOq4g4HdK+qo7lbA6uC0HOmN2IjF/zVPPufgsh8D2TNFo
dE/3IqSfltHC0EBVofpfAsewA4qgLwuxY7kjlyFdqwCVExlpFI9KcPty4SdIlBxCzrx3j7mO/LtT
j/59UEG9LX36C+KFKm6Ial7BkFVxhE3o42yZG4r+EGCDAo9RAheyYAJM+PuOnAJQT3u04WkWkhc0
tg1oF2jD7x7k0APa0F8q8G9B69j3cUR+45SB2YRe7ccFdewVLC8w+4TXvvNWR3FuWHcirmGfepgA
0m3kKQEp7FJU66Dl+W5BgCBCXN9Tj60jPSFClwgTsVaMV5W7rbfKx+RU5s10XOaWQ5+I7prkq9Gh
3davgYBXhCMaheKtuCZo9Rgz396ztB7jMM3s0R/p93Hi+fNQDtURVU9/kxLkW6Y/FPhIV7mTOTts
nQzrhw+wTUyoxS5jNRh4zDvS37VIHK6i7BOsDKDm6Saddsvwz4WcATXDB/E9g8RbzKuxvi8B6HJo
FVsDTl/pqk1Bx0O43yRTeumsak8t8eMUvMG78VN1Nj05LKNowDZYFfCnWna8VCYHmkcopy7fQ4c5
BzAMhrUz1Fls87owqz8p5nIWKnQwSK+l8TLMeHIaHJEcO5Arkon05wVY/kCXjZrAStX1KgUDLY5K
mX9D+QOFiqD+BEiv2peF6XfwsmxjQ9PKPoZM7zsQEbH3EKB9fjTIvRhscq0C8fvQCzi5ZKnbrD5w
lV7D/DzL9ZNBoWX9384aCfk2J7dkj2IqunejPHJ3g6xfAVTMODeo2qFzT6MQXB6cFP7QQQzbvaNL
D4XflAeHkTrFU2XNW+YpUC3mUVCDWpJPQE3mkQ28n5HS4xau6PQcloEbJyEqnGMQfOmDrn3yu5Se
O5Qt4pYBb/nI0aUIki0ZtAahsnXQ1k48SC8gsq1YdoiGyj6XblZs/aYP9gEpYZiKtvFmQczmeTLP
G/cC5xN6XR649nm/btXI1guen3Egwr8rH5JDjH9+iJIm3zrr8N/PeXm6g0ZbQe12Q5w29lcKD5ib
gb7AAY1Q4ccO7uPj+hiiCSrZ+EZ6OwIUbtOMSbVbtphlWFkIULNo9OO2SPRnauCeGHYIXKA0vq7A
mT2n3AnuvQadSaL28lUr/wfD1vXEet8/OjUezvIDjMxZfP4q+vpcdV21NZGUhxKY4Wub2VsHWeOv
QaRQbW+j4ormzuwW8gndiAwl7jzQ4lqb8mIE93/MJw6VHyfjPGNofkEHIP0x4sRJGUNRtHzP4D0R
k7RIT2zhHpTZBUzR4DFx1bwUIwQ/55q7TJLgXLMC1JD5Lk8IIKEtah3LD+WZhRuI1WKlcdwpfKwH
XtHsMIS0vUgySACDun1wMVRrA3zvVddIHUGBSb40jfcYhXV/DchOWjCMwPpz3qI2AFGLRtOpSO14
V+5IVrXQ+lvZdbeo8MJX61TJjkrJdpXRK+ZO/StDww6a2puHp13xWoYKSwSsWyAHnV55WNYrVXfh
y18tfb+75v7ukuNzy+Sfps0QQvmzBzUj4O0FFEIR/+qRI7rHCg6TgiNPTHNuJctfLKSBQ3/o756q
RAJ9EYEVtbEkOAVDll2i+VAxBfW7wD/XVSo342Rwo6oU6tPO6K7HPjUgSMFGEsokA7ogGrYhIgrO
S6XaItjHwlxqeG37YL/DSHnXDYQc8PTHeKmPL8NhHmY062LXYd3GlaG/zoBSPS1nKRH5E1rn+piQ
7N62afWxh4QgRNzdKdskIbYum2iTbDulaazytj+DgEOvDW/w/5QsOkOdso2rqf+BDy16roJW7YUU
ZBcYSgFpcboeoCt0zQDqrRaglIP9jz9vNJv/+3NgswzTf34Ovh/6JIw8VPE9799t95yB0+ZXoJYU
JToUNBWfDBzlf1HvCC5SkILNDMqh65Vf27bEUw4T+QIPBKhka2mvCavJvkmKOMrBaIDi01rNqK5I
axifTm14ARtG3HjSrPlcYg1t+aWuRLb/YH6h5nngaFlIVl6HrWQEq3BAsPDZwPt5nyr0WEBJxX6Z
51GMQ/6DlWI/dMnPBS5NghoVpTL7teQb/4ycpAxiDgbBsTNTeJo0lpglPV8OWg5bIgBS/N9PMfzP
1u0QwkUUjxGIEvEpPFX+7X1RiW7osT1HR8BZ4aZFhRK5WfOzA6l5JZM+eIFUSLetqVOeKHKAS+MS
gmU3tJ87UMui+V4+9Be8z+xz1oLbCP5+dsVzRveIaeTR98vYzNxQdMXae4Fq+/JKcO1bIPFdskld
P72kc0arCJrEAKMCsEOft/YOWJtj25cVLgMbb0JJ7qlNYt2KdBV28uCpoDpoR4Ej+s+BkI6utRva
mMJZ49Z0wtshW+iBAZLqlvbA7lYpqDAn2uPH5rmxDgUosHrcdcHY3UaH/BxmzthIEJRPRHkbMjPK
kNc5q6boovXYwrt4yUPCRK2A3fmv//mTtRR0l0CEbzMFeb0TcizXsN5CX1rpr5sIAVibAWAKNPkN
nHjS2IMgpV79qQhmgIDXNfOzLeOG/j+6OhAv/FeXe+jhM/c5CxiDNh90g+bO8b9kYGoYiM6FvAq9
fXarU9tci7Qn5w4rvpABqP1jg5AsrSQEAxSDJIJMpnxr/Y6cqUS9eMhe0TVIzmOGmBm9fPABi2oQ
GYM+BFfAASAcguk4GWB0kyJAXwcOPBhzyyGlHXCkpjl2DhguE+H+ydYZ20jR2E+oAJw5+hbJMLS3
hW8VjMXLNI+w0ci4odCJIkt/BPOK8Ii2ypWYafTh4EMwOnZNA6Rp4UaAPPr+gTmgWu8+xOgGK14H
7KEjlBrytpU70MnjshmLk0iFvE62bddQpCpBOgC8U+ktYO/xL/oaz0ags+C8x5ZY7KhofgOymD30
/xB2XruRK8kW/SIC9OaVLO9VqpLpF0KmRU8mvfn6u1g9mDvnDDAHaAgsSi2xWMnMyIi9V8yvwsCJ
F5ZrC2ozj3L3MIll0FrJfbKdXdkk1H+mUv4T3diy+GA85temYcNbSM1dKwxqbU2SnCwuqjElLwnZ
ZLnYU7xGi+cOiSrZpMfR/F0tsz7tIqze5tN/fmD+UV2v9UUca+WZXlcrRcnaj8qiQpoTlT5RqZbW
VtNv9XxsL2VXITdB0Ua2k5RL4k+XsMxOcZe1WN6y0xTG6VqSzXw9dQWfc4eI0hBifJPagkhEeL4f
2UdLK6x1K40tXRx/1J1UcXfi0cAQoXfHOEJE0Iqu2VTC3vYGm23fZrFnUdsb06JQOuQ1YW54RkCe
2YftF2t7XZ5+U82sF1mR/AwDyeNe+srVEj5SEFCEsH5NbZkvkWXYuLCdZRBry1RkH1OEBxOvukTf
AZTU6ove/dICt2dacMuqnUtwbiLvEPOZg4xp6TuQXrr43BnHuFC8Udn38cVKEWk5h0mNTjk2H+BX
G8exvIbC9FTI1B0WOmk38C5I6cLuhMqyRz5RkBVBo4PuUVlKyRMHqJoVdVm3Cz9edsXOIEPu6piC
dsYvRd+W41qMXpqvMfxEhScHu3B0jTtmNa35Kext3XvR4CIZdmXlZRqvg0MWd611lyY9YxqPhm3q
L+rU48/lYiGUa2Yv0XxGXlPecBT51b2m2yutzuv4SKQcjGRKvbFbSMFaziexjQu6BFe4ktFGrSJ2
aXo9cOuEsxt7NVpXhY4zNdarJc1G+ZjlYNn5LX7jzFwWjdl6Uifv+tHw3cAfkVKSbg8Zj2xGzb00
PrfNpzHSQw930VuWPSvjs9l8OsMzJxWlWCjdOvY/8+Quy8fM2cvyph7vBo83byP5rbSUKFs4uprl
RnLldcG4yzuc6wN6t3mtnRQM0ZeiDLZB9eoPv5lw3TCg54R1qfrNaL0b0OsH8zPs97X9WrYXK3j2
huK40oZXaAtupOlkqlQvTlcsN+yrukUZrkR+tjQ2SVh9tW0q7iFSFNTRCknRAougRbNypKGJ6yfH
QdwxnBv5fZh7bRWbWjxH+IBhU7bHAvR5fFTjs2jX03OeLgZpafuLITo2PbWytRGvhumkjat+ui5I
/uHiuSN3JIgiqbgme6+Y2zJamc62g3RJV3oEhsrJC2jmYV1sfRuX+xL6OaKPQsKd+JQLuj67zGZc
v+mg0s1cD7EP9ZmY3lUtGQkKlzbd7tPA8+n9xt8hXgqdC9fNa8803wMbB1lyLIytkPeDecnFsbdv
TsktONm1JwIamgieH9ITzs0xLk79S4btwsWozjv0BbfEkZRLW91+7f0ln3pDwqMqzlay0ktPkhbc
OYof+1o5Eis44ljnizg/mlWCJ/zKe8Slv/B/S+1GTY+Vstecz2l4jvxTkO+Y9KVgUajnIlj1Erpe
5zslF7c1hr1THKtxJTPuYo9K7OQ6lGkZuWf03BulflI0xSvz3w5vnKREK2sottnJoowdbQ/hFSri
X2gxXMmnfy68AQNTtkMFwk9/6/7JKZ/AJjAAdyP0SCm9y/29YsPnnE3Wm4Us9WiAEldYn4ws3qBd
0NT+1xTj4UVwaKLzEHjvFnUwPH5ukLYN7u8gLl2pkakj6G6KnFjYL/yq11IG5rCJpatR3I3iyU5+
lwQqWPUEoy/rfyn9a05n1+w8/04R6zVu7Lpmq9GvRHZfBY3uaiTY8GX7cBQt+2tcmigO/Dzjrk1z
tmLGUQWFujWMrWJXzsGqNMe1Cy5XG51daHfDDj3osEPudjNNVeGBimgJ1puTF+EKIKpdmnEOAM2e
XCVLFLfti62o67fSkEv2BhNbocgTibIBZUxZXL46dbKolZNN2qNTNDp6a0u8CmsjDPBrheesNrZT
A83DR3qtrsKm8DRHuFg1lvW0SmtlaXbOIrJtRPnR2VFvWIhXdcYIGPWFbE4LOPIL1drWJXdSfndE
4VmOjP2JZJZqekHEkLcWycRIRCQhFf7WNYdTVnHP6cvuyJ9TS1dos/dKXB55axGO8BgpQIXqTWLz
3GNidDTumvnulxtLpqk7fkknOPfVhrLSnisy9YudNG5VvqJA2csCq8SMJGDBqSnFVNUnJS4ENMxi
FPqkilHGGxway60DFtsOueS9Vl+19jJoH7Mi+70aPjMmuDGzgZyYy5hQo5J9rxwDZp07FeFaavCh
twthTm7PEBoM3pozeBIYEtKDqxqJZ/Cd+1jI0H776H3SknTtMKzVXL5m1GmQO1mGcGsNDxPpfy1m
KX8JUmqu3JV89s3VFaHpC1lzjf5+EziCa2Zdte6qlN+6/h3GCPqXODwXsv6VhS/FXMzUN1Nh7Ma8
LJeWqR6VXPquFOUCbNodu9Y+y357TDNzb8XNBJnEPJQdkVVDfsHtJdrLOszwTdvsHSlSPdKLS+oy
7RrXA37Kyt6MaYdueHASz8bMpkhEUEPhrqJkXQ/CWVchWUWfNu6YL3O2rQLRBRSu7KY1xbTp2/Bg
y5Tk/60iI4M4wKcgGKiQR8JSWWl2qr7UyTgPj6+oGp1LYsssDvYkr0sQLphl+10fSZWHG6uh3lgW
JzvuYvJCDsrrrrmPitM8YeMVT03fvMAlOKXKEOzEnKh8fJnKqdjjT/ESORUnZI+Z29smZrOFktTq
UQ3ikxcXTEuMsfBbrb1B3fdia/IANVt5xIOPqHtOosT9p1y9M38LBDOml2S3GvQhSAjiLfrHrkw4
t2IjDdupXFXZpktfMv2uFOve+nLUY1Ju2Kjb6QprVUZZdPIyIOBHyVrq9AYNQKp0G93Y9fFtSNZ2
s5TrbQnL/xQhg4IBArcPKsNerJkAyMKYBwu26SXrn0sCR+ekOKdqIqDw7HJJOdkqlrprRFtH3kbf
/GW/Wuvj3svIqP9qXJoPBcoi8u9syv2Wu7iIi7Xm2SpKludauajSzv/SET9LF7Z/cczO8VpKuPGO
pdiYr1pANfPZ2nXKUQrfKPLl5QpAS03bYnlB/rzDV8wdw8OeLINmWzhr7rB4QuvrNtbes7Jdnq/5
Zf20khfUZvTGnetk4VoX56DdUeqVTsyKaMOOWsLFXmsU6Im/CBad6WXaor9JLSXqDRbCN/6jklyS
d6Quk7mvACHJ0kdtreP+IGD3sJMHueyan5OtuCr0myj12AkJSbi6c5baqyIuuBpV+WQMHzEOtAD5
OpVRqtMuANCJPENyC6vvVN6owz5bN+1Falbe/HCyvZ6ge6SUlNRiWZP/qQ0SjHXhCdond1q16oZ7
IX0wL57b6ib4GaTGazXxlMFDjmzv5GY/YDYKDikVUxQ643vwZolDNb5zUzLpab6QIjyMEdHvs9wJ
FDbELPQzkD5jHL7yRpavudJ5MXfIZvn41Bm3WG0uY/7G5zHi4+5v5YDdGTygxFZKf7YKL442tb+S
dJdkk2/vxuzg4OkrGcjnRt7V6SFJrn50NeOrGS6CzlPytRysP8zqlpcXObra5VGrD8bToLyryDEw
Ojv3uP8w/GeJwlK6gdJkAUGK1yTZFVxq+aquzxZtKOQCxe6V2OU11Y+xv+/0o259BMPe42Gp+o8o
X7VTvBwwf+bvaX+tiqW2tMtb+KM+j+lqVMGo7Zt82dmn2lmjE1NOfbQGw2MQevc02B27de+7Y30M
s5dG3ertJTg3J2nyRumDN9WpO9/6UYpDJHb+SbZd/1MMizJdmR3j0pPrY6RduLvlwhzJmx15OHAH
GUtxshh+1ZHtdfLl0AzVX/OY5yiik2UTvzBuLWWbSWdvScV8pBaEidl+16PDaWivlbbDNWTz2AW4
0T1neRPToekvdrNq6i1bw0lsrPQtNvYuMCEI4bHEULzn/jOzIP5RLEREb8VV4QGmaN5trHwTopHq
D3W37dubMAmvLtwVa1fSqUo5mSv2ceJFKy5auoNxo7RXp/1AdYhKivVUILRsyIveQ0IHOuuOHv8s
7ejcWSwCwselNmRuyh2liCB9VOKCdospDmjtrxSLNpH+roCGg/qre83AGvbzPJKra/7ROke318L2
VOlpZOmJD75/XirBUX2nLkHKXnWIslctfki39b3i5NteS7uUxOOjl7nqfVkDaiHfSvZjdc3ifQ4Y
QjAiFgX1PETt7pSt4+oy9Yv3r6DalPKp7y49oKZ41aUbpgTTQYTvDsx59VaLN+YzUyMfrEXOQ7e+
iugaowPbpOIyhDyunk64QjZ4QjlfXKJ6wTUSyzkt4fcOQ7burKnIMmnkd9v8sqWVkf2U5ve4CNqN
k66Lr9h+ZtIMQZk8xkplHMW0sC8u5LIy4QHw4lP7rpI39nD9lB1eomXpnJkE8tXA/q3yAEIWT0V+
KPtlLD/F06Lqfpp+rYDfIVJCpcZlhfEiMpc7NyNFCNPMVC6V8S6Tl0hPabrOx7WU031hzSeeza7x
BR+eQQgSiI3fX6ZhYbe7Nnjpqp+MqqAVz2Pdkl5ZTXgmZCLJXTCskq1VH3isD/rCKldDcIul59L8
avpFuivb/dBvq/aosss6dDkUrTdHXuTRdyODpdPnCe/ZXoWWG6tnLs2QcKHTHY59U9wLD00rxWkS
WvxpxdxPUGn8U8GGIzjY3Uuj7dVwbTheppwEcnDY4MNH1Gzq9Jc2lcurKe8nikBU7eprdIkuWbD2
JfakrFiHIn1r8634nRhnYZza8Vv2z67OfUVsq78XuUf4f8S/SnZ3LFZxuewELYA2cb40m0X1TiWX
57+314yRIL7m4LieDX3niE+zyb164lKPPeKLzMD/VHas9+Tv+w/Z+B5xKTFsHCqYCY0uESeZzZGw
fM8Q8ZroqLAhmh+cRd+wFdzgMIvjLUtZGLjSC5+9oe8FI7KTDpb1XIfrVN7NVzqdUvsE6i70l/mS
1Yu8GmO31RasWyMcofw2Nlvs7Iw+QRNofNnGuz/lF91oYbJt+MAnlCdm+ia3F4MpI78GAbbJ1K0j
9qevChNG+ma0y6E7st0ABuV3PyPeTiBccbqs/TvLKu6wqH2NZPZd0gkbANMlK8fIxQfBooanQGrp
fY55Zv3hB3+Sh06IQwkSYtp5frnijRAcFCUwl4+i2qb9nf4fyQZVaPlWWNtu2uZ6QQAIvooYlGCj
Gu9yeu5pUYQeERdF8FZTmaX1cuJsWQc91dixLYjOT7xFMcGl2Zg1o+FrDtNMfcsjwIIJgQwdfPnU
Ms6Q44deVX/gUZFoklstW+tL9e+iDVYNyV5jWvbRUmjopmm9TM+CaO3QDZktanwwxJcv7mX0oqn3
snse6ZIV9Dcl3zDxqnTf8DdiX5FuyA8udUU4hQU6XxpUV4wo9sIb9iixvG0X82OL3QnGTL8bgyuz
mSEdyOZ+aN09L72OKdK4sj3xWEGbxIdcIbvYNll7mPGH19zcx6f8gxJ0VX31yS8GE+tPr5xyCBVg
CUd05eWW8RYTv5En6p+R3Yv0NqLtUuhfbchLFhQ7uDLC8vAst5v5UmgwBmPSK+qdTRTqOM/+cBrL
Y+1/jDXLmWuWR576NKAf7aUvaq+l/YBBluGF36LJ964NKLy+98NuAteVsyMaL2jo9fA68kESn/Jo
TSgWi03XLtMW9iPpCb13Wa4TPKLJZxG7lr7jl6niiDVz9HyN+9Bt87j9MQ5acCrRIVzt4Cm1rr62
C98ldaGbJ33Y0lG2bTG4ukPixcgKp01McxJmvfzchPv0TWOS3tTyNq+Yj8S+1459PCxwvzTlMkXO
Pwt1D7m/tXDspsscPiBhTPFjaT9DeRyMgx15EiOncOm1wOJ10ZvPzr87b6bjCeJQIzmjbTK3ancL
7SsmMa5HdG/dxHOT37TsTWt/Ipk+Lck5dZ6ov9Y7U3wLelV6ox54CJjym92kXvqW6j+S6gXTOcwE
nvR9Ju+Y5H3a1vY/UBJLkhieNi0m+1qVyxDmYXNr5WXdnEmM4g6JzFf+unBuRQs1qQqg/1mqf+18
3wvtzFgHqtPtku7dNqxh2dr+rUJ0spRkg5KK7AV1UULc6+5dn5THtJVKt7StPYkDNgmhXK6rWdWe
OTpbYCBb5dNha6lUAXb6SIIsoHoTZJ48XVT5Renv0rRm5qqSDRPWOL2yMHWeJj+p5CWZ7DIo7dWn
8WMjEGhKaqkFU2ftmdAq+vQpsN17We3U8VVnU6wbX6H0SiBEUsD+Vhyv1X4oyAgTWh3FrLaQXTVs
Xc9kSbStL1v7sXt87JZwDSSxo3zIKAZpwJ2Tm1Ld8/GJYqNrtb+Y0w2QFcUNKXcp3kuBme5NVr+Z
lYSKrDDeIm+wgzV7krFaNgHxNSjFIHypxHcPkoZSuO7V1U7vT+8qgK8aOs30mQtChnbhOO9+h4k1
CFwLmEiNul/GnWzgXzTchAR02CTLKJdcMqmDOhykabH19eFm6R8WdDULAY/eLbX2RbvKEX2RHJu9
Y+oOeeb19sLpv2WdZOCStEpj7iyurR9u6fx/b4KZMnqJa8slZTa5nWCPon/rXyz5o2nTAi0hszzk
b0VkuWp+U4dnnCCD53RkGqMKMxkEtn62SmDeyeYc9GtVGDFaYP2syjAyyjwFBPNVrB2gIEunUT4s
fQQlgRyPzUcWrtr0gj8BSubE7KtlH4nz2syNZnsdkAbuXNDXqUhQdqfO5WGxLcMOXyilH0K4vo0Q
SKu12NhCLg84gjZQY8OD7FtvxuzwNXGUuwZiLE8LZze7gYFgSpwCXQm9POJezUmmCMOrplp2u4zh
AknFWdmanniF0Wun2iA1aRSWdkJMOa5AwCFemc89vhu0EiYYDSHnsdfYakv9QYK2s3fMvDxZD9Fp
TeaPXAzZIDB9/Wst+7OBRoEszyj681+BeLQb5eFGDHB2k3zITiPQWgcX9Ia2jhlkRay0Ogxnt+AR
3eiWjelcIOxoY+r5sgwSHwjbEeMsu9Mq0l6bWhpXDvq6VYQTYQG9Sls9hHljSzfUWDZwI82OWmnC
rO778wa790lKmEPwjPreQMUYbfIgao6Pe144rLCPl0WCylAbNJ9wweyPeg+GqCoQLauQA/+od/93
ZVtR/woLt2xbpi8EPcEMcMbIiv/enCfvGnI7TTOsCuRfa3ls0rVsx/axGKTkX0cZsZBfS4hOZgsu
dEVAWaTlH6+yatI2aTWxx9V9exGXjsURVsnQ4AtJN5ZHTT45DzPHpHyUMTK8QB3Ha9LiZ9V9pXpT
HOMTQ7v0LaNDd2qbCp4UUPoK6vK7ddofTWmMV4VVqc5lEJhj96Ql2GKoZg/7To4mqg6dQ9JTG57U
IJHZzwrzjTrZS2rxYI9mwbqr+vKwT00lozBYK7C8MgWxXncFlTX+SvQ+WwQoHfESmPKzHDZXY8RQ
6Dfwy1ZCpK+4LItF1MQ0CZC76smOrOrpcY7a4Q8fn7wHWHYKgVE9j7ObIVBSyf3jQ8uTkDUt1rR1
nujh8XGErBCt0V/P/fluYGhuKbDTDUY7ruAZjL/y+CvWVYdHbig2j9PYcQ9TDqBiF9SDi6Wc1FQh
yetgPhol7V9Hj3NjShLKAUCJkAx/QJc811oL38NXiJegA+wfL+tMrlboawvK+LmHbbB7yaMxoSRY
BL8eR2iypff/OEqGF6t5j1SilWD+8nAMNKUEL8jKLej9nEvt4p9aV8h/lWJYjgpBHy+8oWiGJluW
/TdWez+ak2KMkbIrgGucE2G2K5TRztKqLLKGkqxRodGke4Nz/5RKKaSuWSMXCnLJccX2e0z6dSgB
exB9xrKhFRV1oCb88quvTK47T24UUqlZNF66ySl2eeX8UqpmvADyHC91oyubPz4vRr/n180B2Xn+
GnQgeIUjlK2RtUCXOp1y+2yPq2zcLmb1HeNzdxQhdtHQFE+1XcpuUgbSJqyUfh1DdxrMwjn5YqTU
O2rPupFV16GQrJM1QLALMrTfyZhEC+BYPRUvqquiLGmgQcrTS7OUtVlAS578n1ypjL0zQMuXh8rZ
KHZJZcq22RmNJHvqXK+exnEUxyltz2FYb8VkyndW/nwnJ0FE6QEUwXx+ZF6uJP2rAkzct13zjUX6
VGuN80yTqNytq5BxmmjIRqYWx1cvWmehKc45isx+kcz+LJsAD6+R9G7pSoZeWO7hwFKfDOjvum8q
kgotvcKOkZimfzk2jTARSB3buHdJRZN5D5tsJctfjRqh6S3V7ruoo2HxDzPgo+fnf0qkDEczHFlR
FaoTtGI0Ztz7f2g8BDYo6CxJuAnMUl0JXw3O3Lq7MhtG//3q4V6V0VzugAkve7zXy95KKVA7+ngb
i0sXgW6u8JYcHz9ZZjFt42q5x9M6y9ykTv22itE85hSfQj3D4KQ4YMJGkn21pZ+ivsxudInaaHSQ
ekMtSYuSh9BHy63UZbaoFmFgStfHUcLC+OfIzpSngJ4xG2rMZLaGJzOJvh7+yIchUqbmnUuMotgS
gvI88n5L5L+oIzSnhx6uNMWvWsmbEzMYuyheGTMzJgcTtpCscVpWcuC8DEOHZQhu09A7+1Q3WJ3y
lASXNkMU/dyRDyxqT0znYtP3XbZQMjPGSOPDoTNLzKzNSIG4KpVw82AX5pMN1zbuJfI8QafSrwo/
Z2f3lOvju11XBaBZ1N7NaA1vhtT1Xm9E6l4tKQLPhDh/VYTYTx9f6mFSX2QL/i9lkUpmwtLTTF9Z
ZRYe7RmK9fiSSJPu5jZGjIcXLx0eKhNzqRtSf4wFYSFikq+kTLN1PeK009q62WqtWqugyzXIfVH6
mlDevKedrq8F4LNNbwGf+aNjxOvg/5EI6nqAgy6lUKbpXbzpIh0vbBmBWOl0+USAU92wX69pCR4/
153O+4876ZSYcX1++Mfbwd8ThhALgNuWYvajeS2c7Z8jH9bYCNstoL33SmvHcR32ffmuBv4STuR0
1zQ5PwiZ8ga3rHyvEmmJHSBbQVxM3IdyiYJscdIK5PZ/hlbzuASW2/45TOWtP3XtLztPFC+EqnnJ
WqnfwEnzN03aXyQJRNXI9neV04n+JPWOQ36qX/c6MuJ/6Cyi2HP7lf9/IueYxJI19IoolGxVQ3/1
1ydSZrg3lh30KwcvxCZTqtVg+sH7lNgarr2BtvcioOFkI+6JXI/7bMjqJ7kgnWZmAw2TW6neo0mu
9818JCaVzG0eW97jGzaAFMcz4nEhtza2pa7OPrMkqt7ELcPo/xYMqJ3kLvPXYD6lY+4gJWUVxGZa
mZsSjx855cB/ikZ41kwH0dVvVUF5x7kG+Nq3kw8JMzSyfx09zjEba7t4PkcXs4xKi94szLKMToj1
jEWFNel1zJrX3kj8Xyi3DlsGQvIlciMB9h/0cCGz8QgkhIcKis3X9W/flrsmW7YFtZ1KCGOT+zau
AwyTJ1bjctmIqb+lik49Oi+rT4xw67CJLpKeju9QN9fD5OgfZkwqzjY155phPUSjMxibFtjug08h
JVG7yLOwXj1ePr4IBUBlDKfgYfBKTMU+PHYEEXYK1FyLOOj8rciwe4xh5ECC+GzQvibHhNBwWdS6
uPnxLwrZ4V6KQvWixV8q4/03XKbfbZ5kr8NAt9bKDrMLuxM2yygt3V6FaFqDrvDiOWiblIbUk4N+
Om/UdIlk/Dttdets6/ZPl/bjW1VDimV4uREGJJR2XbcdVcXf5b3WbSW95kiNNBcXn02JvzGeTfxa
cpBEn3KWdlj4I+cymHq3ge5Lr9XBOT6c/9Fs/3+AAGwbZOx8/vHqcb4Q23yy8J50glk/YI3fK/Vw
C+ZguCgzsDSQ75AUxhTyemP5uE6ZcMSNeCZgw6XTxk9LuCpIK1VdZFvNzuXF46Ud2PQ9KPN11ULV
60qwIEuZiXrTtk7sPi4tdup+2Ugk7ePGYpdjhOifdgU+Je/hSsvRqIgxkW8VLEo3au1w2fe+SbcE
tISPL6lwqoMx9Oafbjd/aXbzn3pw/a9CSh5pBTayamv0bZ01tPrfhJTNZBeK0kFz6TNF2mS+neyy
zHnOx7rf66H5Y0s1BSG8xH4efSpTLt/7QIKF1PfjrqZv8RxUK4qzGbC4sIASZ6d1+TM9BOKJmT9V
s9/fxw3/ZDvoSmYTmybpC7WNzZMWyYBv4jBZ5UZdPRGzqpdCH4eLGlXqhc7W9aWR9z6L6cERDxsD
GTaiUFY3a17d0hZh02Cwi2haFZLzbKSxvoVuSuc/x6mjrf53VKL+tSUR98uk55Emsx/TZYNL+FvH
SqutYZaKSl3Lpjq4ugpUBvP+J03F/xzMZ+SenhJ9iVD739+vovp1qMzBja0goHzQzmrZB/7qofYU
/mAtYq2mjVfa/24IOr46Jb2rsVzfx3B4qXqcsFdlHG4Pl3liVoGnI8JZ/+9399+jwaS7Ha1zZJNR
gUvgb++usUSd6L5mYJGjAZdUty2OsBFa6zBFX8FSmy2UIs/REA7JdKxhNBx9uSZFx4YS06baSNrx
Md+gh/nWx3Dc/BGa/1mOcrs75CV+ASnQxPVxhIqzvOJHoBQyH+Vy8/FnX2hVmAsilVxrNnWErlr8
OwRrt5AZcU9aiuBCEfoiNfoMS3kSv2XkLLW886+pbkmXQsUAHIrorR4DZx3xiS4R00dvEbJk0Fd2
/A9yfnvuEfaXldGiNZKlaCZSfvRF1t9sFYh56H+hJNGa3CA+sjzUmLu4f3cFTVrslONFGEYLpUE8
I4jPzhUpnHmjyjyShR4OwHbZGH1/DE0olI+jyunR5shDvBvat1HWq1tX867s4I2ms+U6iyWDJGhh
ApZP0AA0VCymqdhmk1GcpDpLD5raU0WYVZYwkBNs6ktKAbjeHwjCXlNNJsP6+ZGQkeNw3+p1eJZi
w4SPCQhYJ9F5DYhRXRRK09dcTsjjNPVMQd3IFjQaevzeDuoEBPPk1uvNDLLxkX2MhvNUgJdrjDq6
mQkOk9Iqv9qwQhzzcMUaI71hmN7btSQCafmYRYVORw2Z1NShKyKAyklS0oeizlexGsULc0aIRimC
VN+kXpArVrMDKqkhBGLPLA12dY2pM4QzHzIMlPofnnr7v5IxOB5Mmx6yGpkYVVX+1iJO6XAyxkOQ
rCOlLg9ZPg4Hy7SGP0d5Fle70aDq9+9TQqUvXxWT6wU5VR2LUNTe435NevCT0kUcc8Y3RNL8YrRa
sEGyCipsfgn0utsCnvmgJGgd/Twwjx11gZH86PzlcXay82qtzua6vrHqM1OzYybnB5M/nnf3hvkk
RcLY1oFodqPpkFR9HMLSVNiz+MpCk9UDbTO1D6wmHu1inW8/Ya0b03S8hVakkQnMu13p5NLJSSXJ
ayWgClGgLxs1dr6ncPy21NIiHKbYmtKFfD8wUNd1nl7xUpt76APISHS8T1QSdAgxYVEvrQRwLrs8
xX2QWR7GRpR8w59zcnMJhVx/5ALXftHb4RuoZ0TkdEl4hjEqlkpOXSgqMDVkRO77MKcMMo3IYv73
DPhwjPz1QaYTGWs6jFfL1p2/h7hx5gSGpVTRWlFbilUVXmmyp7ary73iZoo57h/sXVbNaiHHsbV4
vJSmkkQbyzrqYk1cRH1z5kxUmbUDefIJSIqO6htfEiFKN+AfneFIvmTtW7v0V2Mgy3dMsYtxDo+a
RPuJK8l0deH3Z6fQetS3Y/2SRojCe+xl37IK9bGmyZ9rBsFO3T4Wkoe35/El7s23fNLbVRbTc6ls
rZICrTmenLYfTxa9KNSZ/XtEKsmwLcbkKJup6wwDGEYI7P0qn8YGa6VFYrSFrYvKu+r22fQV5b3z
oyRIY1Qy1oVKXTRKjegFfmy0yBPRP2HayFZaXHdHrJTOBm949A/WD+u/n0TNgkTgOJpuOhZ4yr9u
QcipSSoQ8GRdCEVdlHM2t4iVYhu31kc8G7EfXx7n43opDS+27VwlvIuvLX1BtoPdYaieo7iCxxyK
SOU+nsuoQ/hhzk6+gFA9kNnUKVYw/prPY6g60dMh2VlkhU7l/xF2XktyG8sW/SJEwJvX9na847wg
6ATvCh5ff1dV64qUFHH0ArWhyJluoJCVuffaMPnvvAy1U9EQNUN3BjKofEO9pt51ysm85vMTyk39
6On1SxtF/oboHr4IB/mcZ06y7kNUPzJ5og/2gwi0+Jvl+oh6p9F47FPjZSyJLStC4/QPO/G4lAf4
s+ZLNg/BvgwWf6dqAryYo90TKyUmf69bsDNtjxGKX8JXU09T25mR4jHuicv+2DtJ8q3uB4CRWlre
Na1Z34ms7dZtH83/cVEFfw/mo2gikI99rswHBJnGKvr3L03QEhRmZaR7TPnZXS8NVYGImB7rMGBv
1wfRGZ9RibJdNX5Rmn7vB8Y0s3gcpRe/KWprnVnYiK0uo7tpo3tq4/EU2ojRNCdlrk63/+wZNOVT
ulyPfmt0x3Bm5oOFdKPCIBiAtBu9nOsjH0D9TjP3cxS1fu+MBk3tumdqkOjpUyCJq1mJ6E49VYe5
w4pdFcODV+QdI5LA2P7SRs7sJq57uI1nv8uSu7zLnefFaDg74xBhqtPnT0i/kYl7+HGjyctfca29
heCRV5rpFfdNstC0WXqKB07vdzOHEN3bVXunGgOqRdBY+oMoKyyT0uqkXk+tkBthl/f7sg3cB9dH
gjtJmoFE1Y1V+ZmUVXEYkXgau9Yq1m1mLE9Z436lpCiROjJaqS3ra7BQQ8eR86F/Q1hqfw0EakVz
0aZT3HjTE5bn/+oiqC3FryVWWlA9m0YCEAGSZIPAltbI3/p6IjWAEOYEwExtBzt6hZTa/c5Ofrpi
opqu9VQTcg8NEkJ2mvtHLc5ebobTyibGsRq9ZydZNIqfoqCgMMod65Nxz7kR03wC0jlajb+dso5T
m2j3YjQatmLOtyoxSHaKJeZSvRYk/je8sH8YCyXYpqkbTWzLGVVpmFbjBf6d4nSpg3Lts9FYtZXh
PbF8fNiTZ9xZw9CcurgTmCjEhI7TebE0bT6oXyPvNDDIMZ2RvoTfZsS1t+/MwkcAwWy/z/THysu9
H7CQ77RSKz5io4hB/GXBRmuzZiUkBbrI7GVrOHm3NW2jfgroADJXQ7ze3gcD4I3RCt8Crc4PS9Ha
JxOVSybZYurUnOu+PBj4pu1D7x6CzuOjDEPtm+vBLc/C+QIwkJ5JUsJ78POhW8Vys6kOlpeSLqJm
LHGYuPu5dxFA5rUg7+WvQzw2Wz7aZHur8JdG+2pNhgtlnhIkcj3tkpM8pbiX8LtxtJnhMqIXI6mH
7rMzPDWVHjyUw7fI841HhYMQYQZToPNPQ6UVd1nTBru4dtkQ0yY+l1F7FN5gvWt525701sP0Lp8K
DaAzHmWcZSDCaeFDiYuB/NL3SF9v+45GcQdbAwFXNVA60fgCdkC1pQ650ZYPdIzOUds+m66zMLQ1
i9t7k/zzC3uIlTFC7kPS89ub8dSfgUikF/XXOHTN/2NzLnNTf9tVyCsFK5lukY9qB3bg/MvlmJmZ
a016dww0WISuVwMAVRf0kOLgVg1iCCR71TKegiV4rHMUc7G7vC4Hq1vifeRH6UsEtBbyL6ClcG7X
I0lMjz0/xg4/u33sTUl4EH7+4NUG3p+oaT/sRrwWJbELevrahwtlV3hU140Cw6pH7rhs58AcN2Nm
xofAIB4hxAWELud/12Pev/zqvqEHFiMANqaBgdX374tFZKWxjemPMsoYr8FgOG8V/fSTaKxhDVvG
eaPCBKYuRLzDkeq85cygNo5OFa3e1Sc/XzlCuNfEjCEYOXZ+dGbz05NESNeKD6bIgy/D5IjN0EOE
nBaG4YU8I1Q57jdIVPNJg+Mpz5e8cf+8LqJEo7koynciuIEEYRiST9phaL/JB1bt8Bkv5HF3gXQR
+6zy8eLhYMrbrw7GwNiAfDcygkQ+THvDGmZsTsJ0aaGmwNnZF+Jyf7Qr9D5NPxfvRZB69iGb53iP
7bV4WQAX4Htt8q3a82RBgiuh0L+r/RDsBUo34Wh7O6djvjThaybDidQB74l9e+SA7fvf35b19xu9
7I1QNpsUZ4Sr81up7slvS7vnFiYuTRIhrVFKBIL42oea/akXSYwiBSudzsBvB94luFh8gsTa0KPX
y33JiOyR1XpBU43BrpY0c3XI+/ZngeWz1vpQ6vZGbz/q1mkKmu7z1uPUUu1cFrn/I1kMqHxrusew
/boh3TTc6Zj0dUyJCXs5wM0ZaZfW1n8NqigM/3md+tSkcgQKMdJw/nWSZp5N7TghAUqnITklhK48
TaiwXZDkGHlFvausNj6rgzkhdr+1OEIwh9uxL+fTYhXpJu2T+aMECrAGbWKyARcdAWrtuMvdQnyp
pnptyR6oC0p1A2ZruNDgzh74IK6iyiP3w4eyygb/PC5MARv2n1PIRnFlSrqNOvCDV3vTCn+ovYm+
9GtqnuJ+0iBcLVORHYyGMPvTpEYH9dK59gE4CZDwicCWzg5/Tk18ZPq2fFoh7swBWPRDZXD15WH9
0C2oVUZDG2Ja3iHuGPk8iDV7F7Yt0qKxrOJN0hg42bq0jjd+pmk4p5hmSmxmy+Z6xdKdXNTTGnPk
ftHaaUM0hbuphd2c8HEe6ymcXowljq6L0DPkpTq0IeAj66ULHcRpS3q83bb8sMpxnvbJ1zhEEZsQ
JV8SJrNO3fR0uydyyS+3JJzCm6pd1uOcU5k4agsFboyeE5tiDBHG/JBbPgIRBmzojZA8qaaniPXu
6mkIjmd6k+vGMf72rqgAkxDXCkJJEK1FnN3J0lx/26ZItP3EMTOSIQxjWxAvclwI3NlbXRs8qUFG
jbvz7faLpMv0Ca2k4A5v9JcoM4pDldn2dhGtDw5qPHu4h86qD6AaAOqgXq9ArP56KSzby63EyX2Z
u2DNhLpaXrJmos+9uStD2hdkLez9xftD1Hn4khiMmoEILKfMS4O7wZqut/EUqVX7NAjYqHqpxx6T
iZM6dU2Mswxq/OPtdq/u/BAp/jzZdQQ4Ouv1E1gpMhBl6ePY95Dfp+89teBKnyW9sW6rE7GDSHx9
o3+EAYkhlXKOE6lYPtUbupHFJ6uxpwcPbuglaMZ5b1Gwcbabk7NK5RBg8JFAF3BcFd4r7WXwtFbo
m1rWx1NWRA+J7exFOrm4sWSBVND3wUxHNwM+SrRNppDRue2Mzr2GczqIXm4Vi2RVNssmygrZpGhJ
whoB4wdIiUV9mMhGeyZ4xHnufKdZt7BhDupkLpJgJoK8Pg8ZHKU2JtJOX2Tol4e9zgmJvYj8Lppe
2zzcDRgvd0zfwncI8Ec1VYp1ex8N4lpzG/qBXUtdiYMYAS9p8PN0zP9bvZ7J3ivsD7VhEnDtkTnU
n+qZniWkYzQZolVpGFsahEQZQLM3lGnMqDVO3aZYznqPVHiOKZodDQP4nDhsgMHAJ7JeDkuKHz34
WZNjdvthLcHoJhz4t5kIdV/6stlmk8awomUM/2rqk84um32b+hESnRCS3qCOMTOhrWElE7TY1u2j
ekNNddUmj5sVkIlhyTHp/38cB7vcboP2TmxUEEe3DIW70b2OkEhXnCId/abhLfnVHsCkhNDyLuRA
We+deAMdK97c0XXveudnXY3XWYUMyYP+1yNrRPuY4rsM4Fqk/P6bdISJwEaWdAQ2neWZKwfPZsjd
hKALMw4WJEjhRkjqgHqmz9pmsAfz1QgqXb03shaskyQO97/AHqYCSGVB559BricUtYNbEoFFAwXB
WZWROrBvzdQ5z4H9qaYkanBiLKhIq35TFWn3sjAuX0+W2b5U7H/Xi3w0ydfUu1Fd/5FBcb4fZrN5
FsANFFk7BEP6bM4NfIIRL/PgP6jVq6flu9F1s9pDa0Mxolb7aPbwbqjNgO72Ym+UCX31GQrUqCNG
7qes2YeyNq7N1jkzuLiqqqg02v5qR+bmVwtKA4CCZpVMDJJPEsIDgqdfa5E+5825nb3flqcn20XG
0svNbR5E0MY8gz1wIL6aqdnePsbbJ6g+0Xm0xcXju1puYwdOrYbJKld+K4b0fLu7dkGGk0PtEAIu
zCRMHztHt551JwOVwsbBI693lcGTuOTAnC8gOBGuLsRYzfkElFV2/rxc/6lmGkG9XNM8za9GTZRD
O1bWpmciQyqEhRErNFl9+uYydmbz7nmPanW0FqY5Y2iF6zbBBKZae25H2lAxgMkPAOtwh3PtVYFm
bRvCrzmaGjCr1my/McmV4ga3ehFjXu5GoTFUx79OvGpsQmLNlsfbGEnTQnYuiXY3dlG/c4YOz1+3
oKkv9Xs1fE98JzpHMdo10hDGh4owsC0yrRHrTjjeHqnXoqn/892p9yJUwDqol7/+sHo0JeRbJSVJ
WrRv1pOvxx/dRGBAkrKVUPIkZhrrqcCPehspFwFzOIFbRDZx1GJgEUt0DzYGTMZBNxsdJAArzCIP
cYGs3KWIB3EH2qjXEVT89QiiinEgkX7ee83EXlg/+82MrUL+j4bZan/W5HlcNAf6wtEVJAKGKZFU
m9Cx7LVrusmhKZKfakSeeFP0WGk/yOdYcsiZpYu6BLLPQrs6Gsk/2FSZtu+w7au179fPGHEPHRsQ
ab07aNBXOvd+jLxg7bnBgvd5uhVJDa2+wL02SWq99nWp3dMRuw+DkBhFV3NvclRCrap9mtZUB7Jl
qQ5T2o/bwcMz5yADXiz8bGgwIEkS3dyGer/PloUEFfnrZRIl3xE9dHRZA9VLRsg0QBVu1YJhMBK1
hvkV6XmmGdoWvG5C3NQNbaogp4noyXFp9/BTkzv6wvUzN5wz6tr5Q+6gAR9wh9Uz67mjKYr4sPff
dC7zU50ylL+dfDeO/5CO3VotA+pQBCzK5lSjPGK/VJLo4LvO+JjneA0iVM180hb0xiY+lLX2VX3A
iY8bw9NafwUCOb9zvpl2ZZ7riYA4t+YbmupCP+vD/FV9e/S4uidB64/c8bbmvt53Vz0V39XvOZqg
6+0liXZtidj49hNqMO6v6l/yC+LnGj89xSNy8TrRp4Odet6lsE+aKoN81PhsCutNQmbzBzfpVdxN
AQNGC3KCPI3LUGKQXPFlEMa2KcOS0EbscnY3zm95lMo0W/eAMtwgw4z+fzgS79UgHa46RNWl7nyk
UVp8L6r2Kzy45NSYlrHrCLdUN5e06oxniE+rVt5qgCAbz+ie6cvo8TELJPhi8eznOW1lAGVIonhJ
XDM6LtajREfYaT9ZShuVkDmza6aEfr7bac9c+dsyTKOXumiIl6nwAbeh1h7VWVc37jXVg5a2RvJJ
oPi64p7wSX1KjntpLGfNaqtdmQXmqpYHv591dlPyaZTr774LHsySxIAbdy2aMia1dTGvh0zgUTOK
e9VHaOEBNfNkfY/rFI8DcxsirUFJlPjpR5+sgf3SeaRglsW8zQaMbKKcxa7TlvyCDnnBHBV7m67x
hrUjZ+aNDLDM2V8xqr8q3JNbYZUzve7yqz9KSYWqKrQp428SAfBmW3/EMkYXx9hVKJkrJnYgYoba
ogZstPobbSnnEtgsBgRyzh9ghuuNT3v81OrkOdSxcb7RNtnwRVfbCq9ZAdg2smxMhiUdWnnNe+YQ
nQo72jU9lXligcpqpAbCkdIHKse7WSHqUjZtUj8aG3yA9Oxuoq/ZMTBp5uBuphtSz+q1ndC9ia2V
/l5oxK4hPgVMIc8QlDXmoUqWTxIIoBKZyEqVNo/oWLbYwfJicTauoy4pAA8U+d63HA/puo0zXj4a
E2wxNyn0hCpobauNGF3QK0rsNwu4GLx1a76CD7m1SHMdYkRPmuUWeIZNCM7c3weaeLy9Gw5pf/Lj
FkwQsW/6JZAKjbSnZrYbq9jZST+fB4SV59gasDLM3oN69uv1X0+hbemrfAHa0xmLyyBVHaE7hefI
t/SzKBEhOuiQWqqcgkxHsVJvOnUQnqe5ARsr/+w8NMUuGVjW29ma73yx/g1Q6i7cFONI61apYXb7
Vj1Pu/wYQm+9dlXz3HSac1ZjShUvQT7psxvNkg9UuA9ZddCL2j7OldtyyqIGjxOpSA/bN/W6DVds
DV3xs/Ed7TTn2vziFeZV6M6T6EDM/zqPFeirA41cMTVdMf/M7udESqIaG9C1vyCcEYugyB27r2IM
pWKOTTqRMQ/xPBM3jvozy5uHUGr7VVADoETcuxrhuMOyU826Oje5w8pCXjXwEJUtK/Vuz4TiqNdt
7H5UJA9OJgqxxSLFFh2s/4zP6CaSJSDvrFukKoRlSGCF3O5qBqdenLnNNyXYEaN+UFflrOQssMgo
8xtRb6aJr3z1z7eKYaw36kVdLNwua6aMg+dVV63NEcegsn0l4YG4J1GGp0SJijLnaHPnurObkrWu
lV06eREOin67NPjkk5lMb4Bfq7Qeh4ube3a3d/qjGwTFlSgW71poziNwr/oxYVM7ibJ5BVL8fGsO
g8nOd+lEulDb4WRTonmloVePfr3x67W2YRLA6POIjs6DQN+fFuZ3yEwHTEGt/PccOcI3fYgNxNs/
RWnXbX77lvxIx7mTndR3lofD/JCwGb1YaXdvIcBx3bG5V2tGGNEN8uyein+SSZFz7O2HyWvuuQEm
oIEc80AiiXFYZD3KpFNnopgZT/OoAfRKHeOkXjPtJr7Tg/Si3nQSuFXZ7Hw3bY/wSEa2CMsrOXQU
XDJog7bqqe+J9NTpJeNm+a7JTPieZvV9nBkGtSlgiGJkrzk5zh+DRZxDKvOB1QFapOWQGhLLV5AQ
0ztPpjuLOXS6NjTanGbR6LuNM+i06G7reR2+ChOlHfh4Vo7Q1dO1b6SEQ8mFk5QVsDmhg/lOraO1
PzxWIF/+/ISW9uF2XRQF9hB7ib52gd7cplz26H3WrfsiGMss4yoswuat9Qpkdqb+0U7s6dUVNcRd
sEWUgsQGlTJ826W/IXPVU27nPewfuz8vaR8dIns4x3OkXRM4e3CDzRIi2/ymWpaAs8fdnNb96reT
34jfxLwgFm9wF6v7QeOYzjUpxb3mhtalSMT97VxWp7U6aLSYfaF9GIY1HNT/Y5gNjuq5/0PXCFw2
515GgKOj6jduZqfHOnRigFtB89awIlTMY1d/3vtyz0UykQb3UUQk0oT4v/ByIm7Ua0xiSQcbFwIC
jA5DYCziY37RSeV5FNKXkCzo+PKLeqxerYuhfMTQLP9EaXXb0MqTS1j4bIGZKroGE5yqHcGyR6b2
lkz5C504wqmBSqdCX15tHedcTZE26F54IMSY7br07Eo/SKYDykJMEW1vq0sZIHlUghFbNgzUoybW
6rXoIvA5YXtnV7APlIoyCZKNb/fiNAyCL1BWCsAx/W2yACJS51gceNCBqE/Outf2+8DrMNfIO728
+dcOyMq+BT97S8EbEB6d3Ih83YG9hDa+10tUXKI4IANF/j+hGLZJWNanYcH18fclVi22cdsnl7LN
N0boiW1tz9V2kgKPvj2LKVneMzFlF7fy70K3e2S3w+U75LT1g5FJUjkgDgvZoqxiBPns/bkLy083
cnL8LaqiKdtBw4Y8PQoCXy63v4AWGzVtFLzQM7avdWf9tO0sPER8SHvifiCOWO/qVJrovx60qLE3
/LcMGzvFrH5AfYsPuRwPWiXcn3HUrJUKXh16Z+GGrLTpWul0B3WOqkoIyWCxmTLQHCauzf2tgcyG
uzzB5U//Y34MrPjf3XbaL6bBtg2xnaWcc78NGaLAqf1ktK3jkqfBN5gkWvXZzn13N6EXvAzBRDaQ
Bz7ZnfV9YScuet8BDAql/jWiJJZqe2awJBl0wKAkCykRgoW0dOdDFXDaghUtjnpUX03GhQ/qJXqB
9c5wGvzaAQyYMfcfhoFwXBKFgm9wLH+ov9WopujiZRUz/6pHLULhpcwqrjsYu1InmsLUe7oeXbPJ
xkbA5uPsLL3O3zgNUEQ78+ptXlBCC4+5FP2HzgD+5tW6voZ1vzxkYf11aJiWGgnMOALlfmi+Gx9T
PfJkUV08VKV90Ps+/YObCg/c6UBX2ocz6QCZ0bQJygW7NdVeiiv7i1bCG1f7W6siucZnMpHVU/aM
MYcF2iKU2kVqhJixmF9CQXBfbcTftBCJRWeXLpcZYkqziBJgtZHUwaJQz+vFILZ7qd6rlEx1ghlW
Fc6Ig9q72eVQP8xdsdbEjKl+BHEVY29BtfLUEwV+H8iFt8mYKKQW+lgSH6wTHUr7ueugV1bz/NOf
s0/1A49a7e20pkFcVnmfc0jcEIl/K7Uztuhr7zF3CsnkZFOBc0qzfTxUhb4ViL+2jorj9Wpi62D8
3aYDuf4V+ry3992SNbSy++1SVMVmSP3ioWDQsC7VmYQByX3y4TMC3ISbp4kPVzppmrkN2DDFJego
nnpMJyFvSaaFfKrcNXYILMTU8ouZhix9GgAj1QNFwknoaQxvqrXHL27PXYIdZqRvuzEATzVAblOt
dGMfp+ZPJRyrKJUfdSfZV278ZXCETVeZhoeYYrAFefg9gexN3LN2h7mUvy13SuukDDcVieLyxwS7
oYsjKWzju4ffB3ZcVcFxHcUexRIhzT5frCa67snP/HiFd5NIgKJPIVLp3snMMiCBqZVviJruP/N0
3hU0sC+Gjk+9jjIGmRpklZBG8b0SHtWjr9NLJWqaGbq5C7Bf3dKiMsM1LmGFhVvGRtkVGLSJGi3I
GvLdMx91gmzYz1m2JzMRLk0LH0xz9fIli7t2RSPdfPCXGczIQPBP6pSfkZ+luz7NjSP9goVkiWCd
MpaglW8tL0LgBzEs7B3LvDRH2624ypo53FHM/HQmh1u4mQRro6zOCWqk5yho6pVW2c2X0g/QJGqD
gda2ze5u06BaoPBFrR85pvcalDM2E/xiWTZmh154R/KsvbtoxAJFjsIMyJEtqzrMdIJa8R8gbMv+
55ycJNYgCFAuWq6rO4HzD11c3wjGq/DVT6S42bgHgHnY86vX1lB9VCay4f6RS3eNuo3beX5nWkFO
EWOVn7PRHtMkZhYna6t6adPHKiY8dX5yvCfPiCV/oGd00M7GdkBx9mJkxpWb6h9e2yBthKUOMcQV
DTkyQbsVZht+BPbWbY1DXsbVB3oXvnpCe0+ZyN7K1ic0SrbPoX8VIBL8ZRvMuAqjGDrYQG5BSOTP
XTpNzRrzenddGsQYWR9+n3iQBiTAyQdocfs6Dr8YIAHXjNNYCPo0WrM7QdyRjbQKgqwngMf27fU8
ju05xUqzmVN3gm2doy1ikrsXE6QxC6nYWUkCNQqIsSUmlA+TpVCnG9QkgbOKDLRoQ9zcdborh7e+
dt/6Ocm/0XCvFtPMNneFVun3XZT27AJHmBzpUt63BrZK6aKbrKm8oI0DEyz9+WZLF2wckF6pNvMc
ltZKs/ru1PcBWUSIp0Eh+eyh4s70niuboUl0IvhN7CdjYD/lFxWjKsIKviyhB7OducIONQ3EUfko
yvJgQ+fIApFHNGuEkPzoapn/0DX+nesU6XvqeJdkcorvjcYsbjZeq6zKPqdIUhWls8126o555E2L
Z3nRhYvFWBuU8NTlmn7C6Eh3LVvEAzNsuhFa276bVvujW+xhHxF5cSB+SXgSNsGDQGj184jEZc0T
v268d6Lce/nOX3+EJAFgDjVIy0J9gRpRcw/jUgOUaflqb408FgTljKAH/FW0gXjxYue9nvL0OelG
b2UkMyircMgeFqiRq362y62PhX/nNILQs9ygrSpHUkXSxwdvSTNoWphXEB3BxohGlz056Trkibto
zsf23qQjuZBvuKH5iR/NAV+0zX2yOWRIlCECkCcGW1TZhFbdRXkjXCJuVG0Y/ZwT8aCmDCZ626NB
qxENO4Vuoekep2u7axo9vdlelPdlSDQQczS8jo0suasEQmbSlZDaZVLyEDrmetQnuOzyaVExtmfr
eRikklJPxm2bsjRmi2m9L1gjAkNznhw9j540Xdz1BpICmBPRUTmhPKOe1l0YvjQx8JQJLvwm0X3v
cyI7IBiOJF30T2odKAcyuD2xuCvHLn4YOKXbjdHgobrtmFHrwBqZWOCcgHK7kkt1aI7FfZpXIH4z
ezej3r3tpIMQVlVqIdlyqpg5STg3Bz775hIzT9l6zBqVNCVyyaH2GkLUO2VSRXwcHEYDQzckwbKV
vFqwtWWB/yhApLxVaaqN6eJLbqvpEszSD6ZHGk6ZeDEOE0zvFVf8DyWrHGJiDUmcnWFE8TnFP0PL
ZaowUXip/g4zdHPXyE5v0DX9xR2nz9zhRkTDeN6BKggoVtw/ErTJx5bu8jad5mhDCHdwKHS/O8d6
Fa8BqIMrm11IblLgPRigcJqAQTFxbz/bgnRZzU3cq3xWm7jMyU209gkpoJiJvR9xn73Y1PRvrmPe
j4Sub4bYMG9fq1FndKpmw73qVR29IKNbU+fCYzAKc6fMUGrXrA75NL23jWVfsgpcWGfDKtaHetyY
kU0UzSJB4AMBlepjGOb2G9pf+77GplfAgz6qFlHNjoUKgM84dvzvfoDbtJ+G7L+UM84/BW6oC5AD
u65nGw71vBIO/1bKx7lRIe63UfyhAV35M5mGieqQu8OzyIz21JdIVwVI1L1mM/zW7Wp4pq8ks4WO
B3fpZVE6YqxPwO5P3X0bps82ty6n0J9CBOIveTiZO12b+pNpx0CtqYZDvxq/5thZmmz8kfZgiKel
sZCIWtqaxeQlH5zkqppOrVwaMFl+q0o/usAd73YQXIadKlcqnDNbLyAPHmBMnC4sphnxDi5Wv5VA
ybzR4I08iwqhRViaEb5hnjqNUUJdCV5UMtQk480XArkrt1yuDaUXMxCuT9Cy8bzuZenp9Y703Ewm
m1LSLog7hBqRkmD3EtUm3Xrb9m+PYvnaYkHQjMgmG6Yo3LmTB61LurVpR/2R5K6LHky6kwzpT2tl
lEpGpuc1inXW/T5wGb4ZDfcQ4e2WTto85b9o1tVKuaDLoW82vkHkzUAUmR0To2XDTvbTdqHHy6Mx
adwvfQZwflHzdYLeL7M8WFpPMkaol0efdGN6vw4wObn2Wtkzyhedn4tJF/bSZEtwVfdok4y7zYE4
cFOEq3pro8S0BfdRi6XSAqi7QymCW7jxUAHVdXdLkUYCTShT9oowongVQPtiRnU+D2W1EQdrLYjv
hqpL36ewY2nLdbbn8vaBoeXVmhoQezkTszqq78wu9L+gsRzXpeO1j5qxCJZexPjNkl6XSWwNNc9X
OVDqUPlsNv3KRBpFKUtoTX+dBz5Q4bvbpPfC+3JmzBt1LFD/W3Ln/Lvw8zwL3WIAJsbiDJFcjt8u
oYKwmLCa6MIFfkyIYjY9tm6pQzybHq3QvD1wUlG82339lfbItoyN4Y5YiOXYRwSE2UacX5wyZO/O
VrhB4HtMmXqtLUe/+DaNY1XhzDVROb0b/Lzdill5ySkAuELvKLrOQcXWKwEV6/TiWckONHjWCTbO
Z+EVzckG1w+Ddn4bzXT6BmD29iDThre40Y01qHfkLPKTU3iSFkNb7o3AFOVL6qAiTxtet2umsH6Q
Rtv/+hz/KeJDYKrTk/R03XNQ8v1TadpZTd0uAjpelKQ/yCMezxWOurWSlFsiJmousz5C3wi3alNf
WZm36n1RnCckiBcP5xP6FuJjTqoXNFULip/cuGaBkX0VsKstOf805Ow8s+9vNbntIidy25TsJNnM
/nXo+vLNwo97C/8IgnzaqX6WGhagl622rjXD2vfBhTsMXq4VepMX5CvnYUaKO4ueu4JhjdtymHbm
vAS0jOL2DPTZeZM7Jn1Kmi+hMCrG6jTiKBEHuSose7dNGOCoaBSrjCkjMY6TX9SA65q6p0HPORQD
u55CjMcAMdO9Hw6nyoB6qFeD+fTrUZQHe194zUlNZdRA5jaqUc9Ll3u/R5iqHPCqZVAemhHyXYx1
Cf8fT5XzRS2Dc2I+1U6Dqzs1g60eJd6+RT278nHOfZI9BVisvksX7nQq1iTyk247aTFzYOARzw3D
TPn3Zb79tfT14Kj+xbCy09Pg22+qdxON0WmIAuw2QZ5sSF8CvU00BEjUsDrSTHYuqt6GcrPsl6iM
t2UvfABHS3qn3siMnLROJebFWdQT8EJ1XsnkJKUESBAj7SMNLHwZOeHd0nJCsHjPH45Fpdcb+WEy
2CWnY4rpTDZF9CQxNrF8GrfuXZOnKHNa/J/cFce1DYPw2HDnfKza7CGKKpdoITy0lke2w4BeS+6g
Bvloasx0HQOM2SpjqHqDlncaIt1TxidXAyNYZp8YPKETWXW+z+U0i5eXmf5xO7C4DqghD3Y90gUu
4NoUQhskwxcl1srV+oFsHZ3eZQLMpvfSJyu166PqGBYRyHFf77UtrWqb1Kr53R25C2jYXO7UoXXQ
fS7BVH+JCE46quq28WZz15kwOjHj6KU2YLV02qcl5gSuPPd7E/ctLffM3Nrh7KzzdAq2+QAjy5aI
ljEbyDGOsOAaAHdCO6hPXaGhFizmYGUV2rjvY316mAWWXMyF7b7ptlVfz3QQ5+mkB860EThREfK6
P3xtrlaR5drP9NKijR1p5bsZCLFvnUpb693S7TXC8O4Ishha/Ug0bbXX+ob5elVZcDBN+w2vGmLH
8RvUgYzslX483XYTxNIt22EYEebPsXlUewAYgz1ozTmP+eJ/qv1ZAv7Wy+f80wnix1jePdIJaTno
e3BqmgXpqfFOfubaL06hXdQXiiDSYIgX/6l+QM9SZzT2kRWohVltONUmVNCM3AymWR4amkRJWpAR
6Y/U0qj9WqTWctNjmNXIVlaW/m2n40oZC7FTzaZpGJyNZYf1TZISDR77AMo3da9tahQIgSPmrRI2
LGnh7jz5lAX4gOIluBLPFJ/DPJs3SjpUErqmtThKKqlsY7dPPEjrcwHN0HGjLPxJINssuwC8bqKh
8gbuKktvu1stnC3Mi/mhmzAGo5ydt2o3NiOf3pqdHx6Tk7Kth8iTNpTRcGjZt23ySNN/EOBg7gfF
8xlgsmywZp7Vhwh85TWREZuKO6P6dEr/YYK0AGP9f4Sd147bWNdtn4gA4yZ5q5wqqoLLN4Sr22YO
m5l8+n9wy6ft9gH6AxqCSFW1VRK5w1pzjonVeTDnr+ofkkvlPyzbncB0+5RLrNCzWz4oT0aRxi+a
nD/IF2t26qfVdrGowCJrbgnZHQn+L9WxET0E9PQvsW0SIRCyS2QLXTx30cn0GmjGae3tk6Lyd3h5
jC36fgoaspzot1vdg9r0JknMmDrypRPCghhhkkm7Y/tTgXytgj3Kr3othMGgiygVl1vnUxxT74Rl
ekc8XtDshyrPT14/legmhcG2tTeQvbnJunG7JzoSLJoWWsPUGv4dBqDdoCcvnV/Ed+ruNQvd2uf0
7tSIp96EW1jJ1majJOk/PqFjHjbeTKR6yjrunLkFuUJtp+/6usoPqCa5rLJ+2Jr1UG6RRAPpNjub
hZqWbKsRi4oSp4Wp+VI2nf8Ju+mlTDPtShpDSDJSGBxLTz+Fi4/etDrCrCs/PWZGH12yZAbbuKhD
DTYL23FgzGiM8duN31cTZDRZ9eXXQxckSzygvM9nD3zIlLyarHs+R9bXlknNH/kzSRSabUIQq+lG
MWJfPDV/9hSctp5Y0rdDGNeVpbsbPBlUbiqBY2rUPYmkU9fP0kl/qK2GiGsqSxWK+nT47tuV9mlG
CBa8urYe6Bur5U9Skwo7hxkV+ao+34JVCwpGK/zkFzXBlbctRJwy6KhIcc/V/U1SGxsyYmMKdSih
TO2LWqD4FkDMsm6dc0k5zIvT+kV6pXNwHe7zLrDeGngtdjQS2kKoQmq45kmtT9zLQBTxhTXFePIH
4mWAVax8YLhl5hh3U5yKfZ2hKo7wrVf6q2+n8xcLfCGm/eFdo7RFiX3MVu7AKnriDxr81CY6s0Vu
OxAAv1hzRVSWZ7PWu3UtARykTmmuu3isVlMgeRfcVWQa+xizepsq59IX1OeWeSRqCNyxvX7FkPq/
CA/0uP9oO/lUiX2dwEbf1C1b/9PEOtCMGVLcxKcb4mHsuBO0lsvAs+n/0z3eaKlho7iYSM5aZgn1
xUbENNdOI9OtmMle8IFO11NQ0Z7UrVfpEwKiDlW7h1psh/M047LRQ4JqaKTRYFm6fkhvjIOtkR7o
jvGTTApkYcuWU/TxoYvuBG2/bwXki1UWCPOh0TTvUiF12sRlOD3n45IWkoXpsU4H/aWJ0LOjgfqc
RWCurK4cH+bgZdKAYiBFM1+Zrmp8xdzPIpcfqOdSLBu2fqlzgunjKkDkaXfoe7TaBYO+wINMmvaq
UcKXRGWWsuhu4t5Zz7idD35Szis1YuQpdsk8bX+EoSkfAoBeneN219qDBpsaSwbbcthP8XRhafH1
dsRkdLWi6a2bddI9hqjc23MO9iwn6I5Fur0Xy2GCBfxQOzkqpuXQ1Gv2MwVakmrQoPMLpJotXW48
YWO2j+owODR6Gq06S0Akwb196612fjtcyMqlqrd86HRPD32dT7frvhoIPq8cvCJ5xFUockj2S7nc
k519N4hpIezN+5sWipCw58FA0w9H66jc2eT7hVt2HfLkaubxv7cuamfyu6EWZyDOI+FSG9BtG+3W
v7eAlsj1OHGt4cw9N5ZFcO6iyXv36p2z6Dl1MB84x7KV5fL9r9wlzrW0TyApm4vrEzWCq2RmMWot
UDQvvc76VG7KpsyuIUzE27OSvU7pFcVd7bC2HebO391mMoP+7tAkwzqI0Tu20oxOIHJIF1abw8HL
6b6ToCrLBjEBMwvJEumVIDztQLk6fOoNBFiqvzQm7gcrP+Oas946hk0T7qrX//6c1B36++dkAwzw
HNNeCk1YEo0/PqdgKFA95fNEUIH/XX0O6gGXVASOmo8FsMEOE+IhLqhYHVAhhYEBtCLV++c+Az01
aPg9mMDQLuUGudFev4laWhRFH0MjQky1CY3AWc8ln0qvJZhqR2eqL1gkQmxZcgUkt7mkhUkuqxl1
t8UR7fm3yerde6Xp4zt+oyPogvv2swvCGXDJEauFaBLRypPheqADIRK+lkXjA3rPeDbNnn5yYuu7
MEMuRiD4W8tG/EnJftpaJodJm+p1s7R+//sDtf4cEj3qd1jHDJ2KpG5TxPv3hZeHQSegNDpHMimJ
sPLC49zH8bWb2ZAhV145ArWwkrWXrAQ2fuIZB9SNJ0MPxX1W0uupAiuZ92GemTuabvOdb7s/WG/+
0MzxU91e/ZR6p+WoolURLT0LzRs/NTOyD7aLFMLClHipBJDoTBbx9b//QMP/s7rCH+c7SAxouC1D
v3L+/VZd8Uz6BBOtt+NNSFCZ4oqltlwloTF8sP/NV6QOB/ciMX52CFG5YhMzYLPtSUsedaN6qkxY
SSUNoAS0zb5pQ5Na0kCcxWh1930tSRZdPLmaNK5x3MbverGo9HUWC1ZFOj0kLmM9T1l8HhoL/VNu
pQ+hV0FWXl4GhkfvCEbuSREqkWN2I90PpuDkiboWtpmsQVQ9NmI3B/1HHDtgfm1r+to6hJYCsn7t
lnzuNNNRxiCQIjnnXDtieNGz95Li3YOHBhBJagrS0JfdxkWoe3KkqWFht6qtop+MWf0cOiww8OZ7
l2TU3b16Fv3zrORyJerFelaycOUhaZKQy7ZK5Foa5o16Obh1c5joazte9zdmWPYimU7+oG+DMbY0
ZMJpX9vb1P8BcJHFFJNsgPKGjD/VIY+UCT8JLlaOTVRPneq25aF+OF90/5uPm0PvhflKtd2iKDw/
sDUV2zCqg9szLTCCh7FwxNaC4kW2Yn7ql6NI47zdDaQOxd5O5W+pfxC7B9l+MwSCcBh3Stpt5tVi
qt/KTgcz4GrFfVKb51sf3smrjKBirTgFOiKiNHU31lzQDlk26l4afvq8uUet1WixiKyArMXVeQ5D
IviizicgqJYFe/mCkEPT9T6NDgUC4ralr2NSOaVWur2JFBI7t+4sDSUTl2/81wTED7riapDzDwx9
znFsO3fdmz7lNnzFLGan7On2FlMK1Kubxlmmst8pfYsGUgRz5Zs2JPnLCHd81QPRWE+YRg5aUk4P
jgHafJFbq0qKE2EyRzhwTklvWs6yWvlWkYR8Hpea7xDbh8zK7JVHJcVfChXZgqxC6gd1tNsrFfCv
ByUPLk1srVHTGydTCRrGvlxkuIP2P7roFE3/WOMtqzvfEIxlBt1Y688ZouuDUKNIG53IlGdmdET6
U/usZ0W3pSM7bsOp6B8bbxZregdrJfRSS+kczOoeG2W1m3WXsJLFo3H7JGugXuvMSduNlZf4NITd
FWd13HMzr9XKPQxjY+dalaTK6GAocOZxbdhhfKXy463nnNZZ3lXvtwLcUoVzxGeVDfGT03TNAm01
yAqVI9qe1D6O5qWdaNOjkQ5Xfhlq3x15p7WFdTH6zGaTHMWnOgtJYlmWOZbbkhOS+N5rCt6eqhkL
I4e4xMUh70bWX26uN68Cz3zhmPPJXio5qnZTxXZ9cMgspyVPNoxM7zxXoAEF6LpK7U6u2RSTB1b0
O1KRA3Is+8dCaIV7CIMeo2DgO+CUY8IZjSEDLzSg/rDhTrZRau2bGbew+pHZAEFGD6JbKc1AMuWH
AIHhWvSJsVMVsZy8LCBXR08P+vey1b+XXLmIDriXKgJk1a9NbW1eRJoQGNHRRTVSN94q5qy9oGar
/G1COvmoPBueLtrd7FDu6UW2VntaDzDOXSv7OxA66PVBMjNX3xd5XJCxlFJzMuwPdacwTTrkM4gj
I0YDR7xvnmTdvlZ2N57/OW0m+UAWlq7tG3KwQsN+ixxH7HQ25FtnKI7xMowpoEghncV3sghPbKcM
fjM/WM7SENMk2KX/hy4fPn9OPbjOpmq6qh1F6nirplhybZYaYUKcz1iTE5jYRO4whPYw6qbkPpAN
cxYZQ/jZenO57eOqwQuHGkJ0cE0c9tLl8FkGwl0bDpHVXpvN3QpmgbG53ZFRwA2tBJwJFYU80/xr
tDB6TIMbBswjSbFOj6nIj64z1Eg6Fq95m72oQronzeohK5IXFEf9Smn6+tKz0LdpJfJId1gbLO/7
De3vvtsl2VyABXY/rbog4gtsws6ftfiUJ0aHWoOah+yaZDPH0jn4ZFgUnkOBuStJ5gVObOa69TnQ
8vXNST8lWq9tNZDz66nTqmOCUY86BbLRmj3wnaFL/9Pwd/PcQHlZNOnL/882QhAPYX/ErG4DRFwm
55wC3E4IYokplg70afZ5ZLsbuqakd0HD+/T8vDwq7FFLym4XgYugmHNUujClEAsRQ3sNoxqq5Zr6
aP+ivJTqzRQZRkI9JQ+Rrvp9Nzv+Sfm9aU9p55IFSVYLZN2sTyklAaV26bYhsvK7gz0DPi81b+su
R79+TGMhtnLMsj9pIrEeez+8ECy/ToY++l42ZA+n4RCvZkF6aNOlazXb+PRA71StS7j140A7GoDM
vDIRtD4qcV86a+6BcExIpvWYfU7tyWbHuOV6SY5+2Hl7XAQsGuwmP+JedjcG+PzK05KXunc50qgV
LsIK5QHtAOdpaHrPbjfHpM5OjCFRiPRdmWKSpMaJzPCLCDfk/mVPEcT3PcVxnNnTITGE3JVyzI9D
EhxqjNA51CDPIrDacdZNUqaXRuNdu0ZL0OGyESYnYH8T3vUVDQj1PjKcgFg1x3xXiEDeL/o+pR4R
OcnZ7cQtqVu5tTGazH27/W6SBN9mMQxw8FBw0PooT7KTH2nlt3ckXaeGE+4jE8ncEXFAfiz0ksSc
xGnfCrv51MruGBZ59zaZiPpvp9UPDBZaXKrqtx8fRnmtGp98+fxeLY/Vgw7paV0H9GIbq6Tp0joH
rgFv5Tbh3u0QaGd9/XeXtIJIoRJIZ9A/6+GHEtcpWhTjE3mYuESpMyHCUyJ4fMbmunTLYt/HiGDW
yvdDe8Y4JTWdTPje1XNWBru69HsoDaGxyxbJQ4isfw+g5Ki6diW9C3rqbrdtrIfZWBwsCfHhU8sW
XZNM+ALotefEK69v2d7bCBqaPnF2Q0o6ltpgWhphLloTE6mXzodbUXrKJuCWGfv6aHa2ysYWvY2J
1F6TmMDpjJY81F7wKgFhY9gu6kcJXBQ2xzjsi6huN4p5GUZ/68v016IiXbVTMV0mLTjfyq5SryFg
GsW4m3STFWJhjYdp8Ug5VYc8y7HJKl7cUsrunxGPQjih1kQQeklqOGdReQ2DcSf7sD2rqi+t94pu
Rm9/983SujNg7I39gwuZ4Kg6MpHbjGdXzm+dXhgr1YBxY4CMwg6nwy/QmGj64HL7DG6NfIFLe+Wr
CI+gss+hnUqSJ02Et24ZHgRC4A71zEmVkBxwrwxOEbJABihVzVYPtlWla3VOeXTdDoJZRVdTfa6u
zLi9lv4MNZPpOLg5kA8qXxDyHfsqJq0+1mztUGA6hxT55IedRAejrusfyxPLYO0yeoN1hhyqE67n
oR0A+bXV58rddL3E+8FyKtqXyWsGKwRJBhYAA07lKtDmQ+6n+psfWHsvDsXflVt9m9AUE/eJk+CB
xgv+QR0atZZE1VU9K2T4hbLqM+P6fLZtI98Wlld+1aJh7ZhkRi5BxJDlVtko9thT+4NXivZk9Nht
XFWsxXN0cZ2IJJwgYu2PMvBBlD4G4j4wzsSQOBuQaZg5XecVk113R/3RXrk087BVNrRZetsrzk3N
G/8fO2121X+sTH2+HyB6jo3ynbK7v7z+20aUZUTU0tWR5zwyxs1sDu1Zyw0zP+uDW6zcGj6qH8Th
Ctw6reJk3bIzR61gGK+CzImh/suzJJU3mrK+aWBe72CeQfp9bMNGUKuCkqS0dT1S2s4ON+OlXiyG
HabrV++k1lBhFL45NvVi3D/uNqvM8gIRILyQWhDtosBv7vWu9Fc+buO6vKEdfoo7VAuq1Mb0qLqT
7Oa4TM1py5oE81dQRjRdHf0dBerKchLxYTbltA/b5I0t7bhqvNR9aJvuSZSpzjww2M8NKlxZYRSf
PJ2k0aUMJ8vdGPUd+N+mYQo05SHL2mCbQgQ4x1Cu76o0HjZ9g6ussi3/YFKOPZvjON04toYW3CWi
BCasRC+gLo9qGnDlUOOeGD6dxTbgLg+36UH0P253IoNhsTTvlfRcPQuCIj3cyrjWkNL4Rx29oUPi
f40XDuqyrl7I2tGuCCrvrG5CNbXUsXhqljGwnFqB0QRhdCQr/VE9S5ZnZVB9IZ1kkfw3R7WVVqgq
33WQ83IVIhQyWDAyWo6AEqKtbTo/7JobJR8cF6bKAtJWSzcXH8/2VrxljTBtbu1aKfEBx5BCQL26
1J10XsCsulI3e6pjCx+nYNwowGFtk9PVWTHdYVToa7X5hdXG34mq9UZrmoOUVXRWNQ+DoRcHYAWM
+FEak1Y2GtXaG4Ly2Q35QriDx4u0eJ+TLlhlm8FOmcXzBKZHlkVfvSAed65S7Sf5Dxe5MO75pdNV
F5nHeGmI3TBSLXDZYSPD6V5iawHcqWynoBJwUlU3Deu4uInpJWWQbelHQFaLDJSw2R9+fcFx6NRb
1g09flGoWWqBNmqsCAvuNHXKADq29r2W5GIYzncJjVwoKr6zMWoJObYym006Bfaxhy5yinLz57Mm
0zQmC2ujqqOUorkhEp0ZcKmdDlX0oJFFflQJU/2y8MbQ9xFM5WWI3O6xHhiUvTn5cvsc1OEYDQud
7qh6qLHTRhvHGoJzNuXVVfbDi9vXFHGZQyINXuwTuiDsAlzQuNa2SsVOk7d6rgFkBd41XhoKfRWF
K1Mm5bXBst1A5R/9oHnsddLi5hhp8K35EWjT37+IjYSMaReHjJ7i73SJfLB7WvKtJ8GfSZcbxoh5
i1H65o3mW9qgiNfc9rW7Zlyud2MoPOrwA8KI5dDJ+y9eNozktqN/oHulHyvqbW89LSOlQqtH4Ifq
ck3KyNz7cslWVxJ132F7wv+I7cWCAknJF6Om2JxJPRpBw4C7HmURsaUx4osiYKkHMxDHvGN7mTKs
UfwBRp/VSbBx5ty6dEugjyATTA2AUKk6guyWfjrokHKVU97k2kXWh2hcoHDWVkiozCenbInrpFpz
cLncd8nUe+c8qNqLHrtkz1uO9jy4erwumrF+IUTEWWsDmC/PDOp1i6xtEwlr3qvOeb8ctvBkELaR
l7dUS4I82yIstQm2cqDH1YOxj8kPgKoAhTcy6umiducOaa6R1lSb2uyRFc4T+Vu51eQ7oPlU+xkg
79KI0J5YEpHIAth8NLIOE9Bi8emD/qL1JYYwENFF7nxVT7Qy+FrovfWEv5i/bzFpCiDIs0zGExGv
wBLSDBYb6im0REuZLSaS5FLoRIeTuoINBQHp61zC2yX9a2VQQ00kTzxeUU/+eWmA2Jc1L0bedS9y
INg9aobmCDY/fC8NhLf8KXRck+xEN1Dbe8zxmAXhfhY91dHKf7VKZBaq+UbnS5BLuKvtx1bz7qZF
q60qNsyL1Wawx2SjrhWybfKtTLxLsPjBkaRtQrdhkYnW5r43IvYarXzowyTaE7lEBWAw7qsGLtVn
4hXevZIPV8ngPGZYvwaWBHouclbBDB6IAwhkanvGNqRv455P8/mmn+4mvDBkaTnXLsNfUgeNcVRL
8jFn8yVkE+yd2ccwYOB0/6UMs0n+U5egk5l7WbImVeAbNcwCJ2oeVFnWq0fMtNRWFs+nekA35x28
yUx+O5e4TXanF6Yp9lpfvHErQnWD6LxVGmD1aeWKN/rrFdU6ZvFgnrEU3mmaluyLrvB/Pov1xzkJ
xUlVVcDwhHfsEJyMTwy3dHoNEY2u7dCHwaZW3rARb4ed4xMOOjvGzgAg8yD7N+WK/uWWtmiGr3BE
IwEom9eo7+3nmbn4ubY3dA6xXc0O1u12HGnIDGHMcVCfAq3v79XPpvBHdrUwd9pI0Vk15IQXPVWG
8K44//vzr/MREoVf52ULAYK7k1zaeryKBBpPoEnY0Mv7t5dDH3vSwrK3XgOdYkc7PAXe8j23Rvk1
+a7+KTO3CkpOzrgv8dVzNqsMkqd7zbpksa8DzqqRSFK0/+/mhfVHIhvUZdtxaXTpoENpUfyJMjdD
QzMdvcj2FqHIAE6/zr0fLQPTcJ8ERjq/UVzn2J/LR63EaGqPdnVnE812lu1gLVU7eW38UacS0Fhb
S7LuxLABfpb7/1HXAKEssFmz9NmiNzEoqaBge798xs19vCQSFqzRd5WO36AxRHxpPaZoG53KRknP
W7eNNzWxEacxqaz3qU3Osf/x35+B+BNIScvPwsNORI4hgFCLpb/z27JZBE5XhcIfsfXb01ZJXCs/
p8GbdsW+a2tnR7l3WKdZfEXRIB/NUjpAww5F2rDadVrzCRrxGTMu3NEhNy9d40GsXg5Nk1pDmM/G
RqvSY9n43fsw6GvhhPaPIlzgwJr4cCfKVwm9lae+jds9TR1aM0EQ/FxcquUknpG1/TlJRzyAz7xB
RP45UqaBf45G2Xz0Ydg+5gnmKjHV9VYVIC2zk3gf8x8hrY/zmLNxhUMvLiZzOrDrKD8KgwE/9HH3
B9K1nhwkKGs0PeKNIiIlgVTQbsv7k5FM0/9KBhRLW/X3tquj65ZLJKBrmGi5gT7/+zvoKorleSgd
agUPBR21dz8K1q6KtlNjz9SU2h4jraTHA+S36arq3fKDj4gG2UNpRNZb7m0mD9qz6ifavg5yY0ka
ynWCzNuseetxGRx/nY9abTd19TGqCY2EZ0Z/xrTSU9wX8GoBcB4b5wrTuLp2ed+/WClmgLhwhktk
uv1LOpD1J/Nc7kWGwkGEsriLceVyybgBpnq2EvwRUF/6IThAqUelyUCwr9kabUo4j1dgEe0j+Q87
esSAMtoaRIRFRa+XzEUp2WXqX9Vwva6T0jaPt0PBGsVYtFt6Nz67M4QOxUis7WMknfI8+FSxgqV9
DKSzvj14y2EuLbkCLeE/4m/Buok+8XmsRsCI8tR4E0Nva7twIYZF0Do7jI/Y3w5KCmgh3YV7PeHr
zKaeqlbqbIoMoI1QETujmcYXyzkr7QbwHMwmIzTwWX1npNBWsRncZXHwV2/35mtPUG3Qjc0xb9y/
1NpFvf7PUZLZHqI2dvONCM2HSZAe0FXx9JUVjMmEOsUPzWCaD07t4/z1GXbpcS6d0YKU9mlwX7Uo
3vlRZXwI4rh2dq2jVAtd/WOM4g2x2l+0fqoeBi6LswhbsdYyv/rwA/Ico8akfjcJ65DSZFq7VfNo
xY78cPqMtR55hgf1szEV0NghaLxOxFFry+kU5DOhPMuFBj0Hp1SVv3pO/tzMGa4eK08/muFNDfCl
z1QejDg/tVlXp3O7iI+QnQcYRRUSYBtnt4IGGD0FNj2ziJ2zLPmCnHyfm1X//t/DnvvnsOcQHkue
k2mYKExo3Vl/3nKtVvcj8Iy8YItd19Sol7+jseFE2gPyF2Fk9rsc9bW6kYrE+Xm+SMNljnV6ACTk
I3hmaB2V55gVjXlJrOgdwCP8F/VqZ8f1ghg+LSLmLxR6aFYTEMQthm8vg69Tkp19pgylr2priv9q
Sn2T54yPY6BfsFjLr7KjCzVKrorMH4tN7CR3fEL9LfIYg/ud9a+jMQiL06j4SawtE7BWBcOvVpTP
6hlJWeVzPLJxKOgdPIfLs7jtqnXmu0SZL2D8eaYumpgT8unFsBazdjnYKTyJsbFQnoPNaCmwsw8w
TqPb9C/qIcdLQstWf+qXU2DS+1WDfeZcmCzr/vubQ7fz53dHGJGFw578KAutie79Qbxu2nFqu04L
j41gi22M0n8pAt/bdQTSbbl0/JfYbYCSwYVfq1eNXE53YR58Uy8SYCOeZJfeflP9AFVhNgBkDjpG
F2zUqbmsrhPQ4vvb7/gYUIXd+Cf1YpTBIKB1RMjV8s/9+tfVq21FQqZNPNW68xhK5qHz1xHI2efM
PUyjUVzVQy1S1MVa7hKOyLlkNInmCKtDplMdVadMQM1AGNyfv4Wdab6kdfDl1/9jQHRDBhT7XkJb
y6sbDgkYYASv6kfGLrmru7K4dztxjU36j2rNb2t5fZQ6giW8TcR5Ao65GmIWG9Ww6XPNODiJ756H
qDAPELJc5kvOlV3unfXaQmbXJ0fRGoE4GTikHym1iH3UgfRUDRyANtqqD7yKMqeO+kPqJtyVRf8u
ceFQearNo0IvSsN/6rFmHLtlK09gor4SMVx91VIL0Dayt9O+2MM3xw2Gb7iorE1I+WhNuNh0KqX7
Rpxhc1a8FWXZBgx5yvUHpd0wuWVWeuNRi8NtJQV3QU787jt9jdcJr/x33SKTEDrrZxyBQMgQSqzK
ILJIyrAAollZA+SkAIpRa4TBepUPBnRZi+QtNHk0T8EFtvtW3apz5p86lOlf9b4r0KIH6XOok+pc
T662y/JC2/b0A9048fZ1QMewCSKxsd3mrRADQlUk5lpYBL8/Iwbz/zv328/Rf+qasn3BlYAGm/Ju
OBQtnZhkxNEm4nMjmnSjrBMZ6X1LCxvNnnT8+0ZpEUO9dLb1CNlPVZqMZOBSLmkRj2lJdRTK4tM8
RP1dNg9AepdoLLNCUUuF/kvpevlGSebI5jxqOu2wdTHJ4422UnYwDSwnX1eGIy+lJeW7FV7V8kvX
wm9JBK2z8uJdl1BfpcDyE2BeesEXPt/grE7ZM1FpkXFsPBx4qqgwhJOGakq2N3tHwRR7LIBvYyOt
/y5TozUfygFNWWnmwRaVgPPw61lYxQsWT+9PStbidFrK2nyyThL4WLBs0LUJEluJCQYfi1XdMmHV
ORcEb5Pr35q+gUOqu/6HxI/ggDRZgM5HBc+7iTdCl8CTDtm1V6IMiqcJBhvPfj3otTseNa+9/cSv
82LNDaJd0Eybm7ZxmvUvxR1pFPoGbE648RBa3Ld+tXEWGa+qhUZ9xP4b5hD2fBC5q3DAdkFge/XQ
luVfaS7Kd79LIrhbmKrlBBELDIPHRa1Xe0ciPoD6Lj9IQ864TMbgNDde+56atDWX81WJBRQZ2UaV
KPTgnVg3ag099YpsfA+dMKMFWT2q3n2ijdO+jFl4/roNrT6cb+fS1u0PWqxJcC80yAfcTWDOKaGq
OxwR1seNnpYYbb4qK1Lb6S9nb64fP81GlX1UNBYcSA47p+Z2nBdDCuDmEcIemLN6Hle3o+VUNZUU
ifzwr5ttTAsIlSamx17drnl6Mf3eDSfjGaLLj5mp9jOd2gy5dKI9ZXYc0jTIsq0JDuN2LSd0V2Qv
uzNIRevd7gXCZDm9EEHVPBpB8E5fq7t3OLfpyEFR4i/An/XeSvB19OpjNPXTUCTFy9jo1V2qXYcc
cYVWibyG7vISlXCSb6WxdOAvoaPAbaMfmwEnZhnFP28DdQfQjXnH2LEpHdJNoU8xUaSgDFzWy6dG
1uSZ2dquLSv3rsghfhIiGBFzgppdQZCmwl7W2Cd/IYRjRgo2s4MU2zH84jBkYliJtHJ2qg4Z2lUH
d166bBWsfZrL/sfyJIqp5S9PtOjnE/US2KWNicG/Hv6ye8I3VS9eJW2lXeoes74yV0Gd11s+PmI8
VVwWhgRGVwCQtGDcdoOhe6BgqlnvSU7bv468J+TZwXNbxyeqZttWCu9eVSGnNK9O00jt1e5d/ZGc
s11thdlKsXFVC9GXVDRuF5Qdl48Ki1P4qGmyWjKYL4sZ1CfhNdcOtdTEmpbloMI9JgA8wjuOPbIB
nZCr2nk0XGD/t/GxN3BmGlLD48ZdvTKQFB6TOlmAyXZzCeb2wzdMbjH1KqtObWvlwpafKqZBDWmi
zrwD+cvuStHP1AMwZJSqQHw2ozt+qyzTfzBZ2D+ghDTPIpeX29E/5/3B8TeZRv0TlBoFIz4xHfLM
jjVLvVeHvgmgKggy574NC7H1I8oa3bxVe8U0HO17skzoXC1bx7Qsmc6LVGzUqzk18zXG+b1TQn5W
f9uINPxxnKNtMJI44c8t9XkTGRV79/K722xhtAXfhyWaSBqieS0K60uW1NYxpjWvrkhBFePY49Je
Vb6TPIt7a8HcqedFi7Z69F3mGidCMYikvN6WtcYKHGspcKa/6ThER6t06C36zCkYkINzUhDJRowz
Xif+w38d52PH2xsdridvZY1geBpJL6wOgBoS3bVVJsFuOYQ5G22jPtMekt57UD+hTqkaFUrHn78g
4m6+NCpHVOXy0q/UwM/L+h5jw3yYcKCrdUY7jSSkDaLd3vRLuR6d6pK9QKiZ80te6iy60uqu9qk9
kuJr6ge1dJCmVd+FwSNV0nxzo4SlSNaPqB8qRDC2s8nKSX7LaG/ZXrUqAEkQrNKUjMMSozRVzteW
PeL9HKHvqSByP+RG6F9TUh/Q22Ni9WrnohWsvI1K++qkKUT2cepOt1CDm2sO9d17U9ZH2xjkk2p6
L0fWuPSILOkca6dM7gjdASPbEvhSWVm4hRLOHrnHwbOjlLaqikRs+4Ug5EWjuNqN/aUZxvizd1j0
j0JzH0OD3qChxdu0JX2F4EP/Xcbjg9qtu2X+aOi+f+8G9Q/opHKHcbw+dmVevYxeiC57CV2b2Nx3
Vd09jgiAN8i7q30L3ZcPIrpX/TzV2WuLGgk8NVFMB81R/e8HemWhm+ifsowWfplMH3vXf48m4G4x
0hKiHMHLpQmWhwKY1DnwweYOTclUH9vpSpR6/7ceZhi5QrID4ZCf4Is234JuggQ4S/NaDRnyWo2A
BqeatVsehqGInnpSES03mhmKMYQhUWyLb243rFU3U52HIRWdiih2mZhR0Nlp4x19Pxd4c2gNYABg
WTe+qD9NPSjESxz5d70mjXNkE3dcp7N2iTM4Ha6eWE8T2YisnoOUT3l6tH2CyRroUgERUREunFG+
FgIJysqGz3VKNRyOJU2c574Z6bC1RvLsNfXmZ6d73qpFeZQm5QOkt5WaspF8t3s7wjp0W5TbsXG0
rMZJ76aIS2+wk2Cdx627usWPebF/V9ugfMXScJ5aNHLlRBCpNhqLBq07Kk3IomIDkZIme6UOiaZK
O0eVeQCg9qBCmOAJbwWdwK+NQRkYK2nAVBs/zuT8bEdSLtF0EV33f1yd127dWpZFv4gAuZlfGU6W
dBQt+YWQJZuZ3Mzh63vwqBrV6ALKsHTvtSWK5F5hzjFj4Fo/v1tNDNtNa9X71ZV/brd15cJvaqLZ
axUF6ybhhA+tjZ55htSCmXhgty/pKu6yuI+fQb8EZiqVe9DOIIdzMlVrZ5YP/+93KAT90tKi/TbM
PlvssL2aDZXplbE7eKz7NVp9drkttrg7aWQPKDPebjecKhJrN0wYYnIxuq91HAW1wEwcp9O/7Tc1
LrJ/cc5Kn/8dJzzzYWMCLNV02Ii372fQ43tHIE3VkmE4GkPXP/Um9K1l2z3+5IvB4tjiyuuZDYU6
fwF9klLLvtMFN2iEx+gqWrPgbQCspamE84qU/61D5Ophg3DGJxsZfzCq2soSlK3Sti5iGURAlgZS
V2MxcYB8WjlH4TSe3pCvBE3oPs36//yyTgCE2VLdk2pTnW6fR1j0n3+IZEs9VdpnSzjpj6RG6v3F
6EZsRXFzf5uJ6P1MDy706WnIibdtCXA+5duudOgWIrtq6Ne3QmBTKsQZX9NNAHoLkrv9gqQ4hwgy
QJrMSZDazGOEWNT3ixg+aZJy5nsYdBDd3eCO1bA658QWX6NbVfCXa4fAHHs9CiTPwS3b3GyY0WjY
84GfdNqO+AXjlW7Cvw2p6ApVrFL6EwbKr1u42e2XpAWpahc4LbZ8rIkM3v+Q4OFTMUiyabajop4e
RGGJM2F4PLdK1PlDHBW+xBKy29w5hzHSk0tblKPnCijkalrc3xSvt2+zlHjMporkGUtVoCeKYX3I
1FY9g4ooQybub3B2LPj2vPq09rnHe/hlDkJjgG+P96gsl50qM+L1xHPvVt39VErtOqDQfwQtc3e7
WzF0okXMOiWcDVK0YzNFPLno36QoO3ftQhQkmmSZWNX7rE1ic2hO/hhH6mNWWI/M9OOwxVn/k6Ic
qZES/NDwo3g8DdRoP2qU2xtCVhpFO3s8ZC7z8TaccIr8rUT5DF0VJCSSJ8Nn9UpiDVt2T6qR2A1S
v4jSIJY3z/FO1SrkUoV49Wrg1KKg9arJejDyP+6AetGJTRGm7pM7MvjCu32wKAX6qn5ONffCCPNx
tiXkGLGp8Lr1aYb1a41slNuSAI6aLS6K++OkbULE0VpCfeJMGubV06aLobhKIFOQ1JNkFsaiCDnN
4LWD7u6izEBoQEhh5goQAA5msIivOEeH6GO5piSOhmdCrGZv1rUBvsDDKlw7sLM236lJ95jl4rCk
mrkTbi5QKi0Gs3mwebNDvjd/y2XO+XudMt+5zvqs4mfXEtD1MwbKNVKxD0yD6ee98kur3ce8qHKM
27kdWhMDYzWuvmtTNXcDVNwmcQ80XkRMksXsxanODGbJQX32tE7J8mySx7J3y/6SWpPY0WKcJkOf
j2Zr7RpZLeRDgc4Ct/GY5Dj1+1ov/QQRmT+zifd4mF+gDU88qiiCB0iX+e9B/K5bv5IZO8Fq9qVh
X9ZhTAMmnADuHPT1miG4R5DCBhrMLSK2kNf/2q4X2dcRqE2XeFZ0N0PJtMWkMAtLkyKpY45xtEG8
B0BCH82WvBt1gLZpLi+LrcrQrdtnDp6vhnSkQB82Q9TX5okyVoRdEQcFwOgKmnh7SgBmOK1133WG
l3EHaFN5MXWlPGW5svrKOn0yNoOmCPOvK+12t5iYxYuFxNrOjOUpXewr04Cvqa+guNlXlOOr53BU
6Voh4Fu2iGZtJEPoua5w307sHZU7OS7HmCEJxbOmYmUaf400yqRz2idVln9NyaM+6YhpLePPUMnn
NKmQ0gzarsSYqqylDAxn+6J0C52ZKTxYFyRUsLKrkAEvvOgVjQgCzFUNF7oJ0A9eM1OwTr/rGs6y
DIkMzT+iawrNanZJ7IiWniDsggG3oUW+4rTPRT4ThMErrUvpm/o2CZBNQJFTIjDxeGGRA0SrHrGp
MF6rsdWxZkNNJgYlJ8WsEwguzdwz6uTDVAzjgnxdEMbmEbdb8kOFNmtq6RcCkkObl/M5kmkZFhq+
/qR7dgR+Sc5sAzhp86ud1o+yRAKht8wHQCuGRpo7AQCdlmk8Rzl8lt96gWszYUQwpmZ80NvxQTMp
BPo+fSLZq7pzuuw9gginLs7iW2kDKKrZWM5foBgTf00Xvg8irrNVe59T40JQwV8qmXHf2vGjYY18
IzazLwiwX51sCig3uuJFdbkGkyQDpK/Ms+osMrRbiIULw0cxglZbiyQsbMX1hXXpJ4qqeVH+as0q
fWqgq9mP0X1qDfcOoe5eYtaPjWojOB6zBlvv+t336ndP4BKXHdOK063HuBGfCkD6eJ766wJdISij
RN3VAxFhav7Gi/lBW4bFt1NGHYB0HVIJfAw2v92yg2eJjsEr4nblXi7ioM+rPpwAPpG3ReYEpZYK
BypjehHEvU5Ba+4z2T7YdgHsSXwo1hrRDqZvQ04JXWO/QpLSw6UtWeCOCykPdZGd8zTbW4NDydUp
oL0Viyls9RqT/3cgWqxmF4c0yTX3UIXeKklvAhDbx2D0jYgxo5HdpXAaphL7MP8fMB3sIlG9o5vA
bKZkqPnKv6PedkQ8DrtCyGYPRWcv+y6/6PF7H9nhqhAOQ0SU69cjhZrLoMke6K5WqzjDAuYwnBUY
6Slfh43dXq3SB+ir74XWdEGroKGEZuQDrDC09dUB1pg0f/VhHfdaigctR3bj4w7/6+DgCCCsJ4n5
yZUliK9+W9fowsbat42pDFUF1q7VP0d9/szPcjhZCXFybYyHyRrLz14TXCeAuD2z9SJ5nPgLhll7
rMHtPEZpcVRR64Vdn3xUUp28WdU/DHNxfDeK3vvYlnuZtLyadMZ9XV4EOtD4u6Z1A8tQefegJfDm
eLBAF+M9ELQ7eD6YIii2EwdKqk/AAx0Dyh7sBLAUeY2DT1tVJOcI0CNrxaY2IBB0p+fcuGsn8G5u
pL3pEp9zSTsV6NiN/GFRdqqV5jvgM6NXxUP6kFfJGcwZnmCzCAyxsglprpIsKKgGne0XSmd7pT5z
+7X/MJE+rkX32I6QFBCN5WNSB6Zl3VnIWuvcxLNAMqtdW++RaY+MYD81papCOQ01BmOkCY2RbDut
F+Kw3lWZFF63ZnTCJvauFrFxFtnEIjYYlDGnUhBMp2GkGl+QkI/NAkCH6+bpw/RBGmK4mGpMPWZu
gC4GUWhKn6PIi9AG7VJmhwS95KcIAzUIxOLvLOInyNVTyEYCELE6In7qdBbkyGd9Q2+ecqANQ25d
HfoVXkD8tPIO67GmBk5fF3foF470r/G566QIxiWBHZ0pX6TsPpWruE4q4nN2ZG8DOv/TPSPVr7rS
r5HNRgs7cYCG77PSNe4dQ4Yd2SFEJLylxOiJZcGlRroLWAVHwYY1W3eZ+RGTDdU2QxFaJr3yLMjp
G5sLone2I7afVfRyk4kkk4SindpX9yr8ErDKy4FryfuVh8jtsosDDM+TUd55ZhMngW06H1WW2UGZ
d9tb0Xmx8ujRVplcazXLIJ1GkJwQIrbjaz6wB8uxpuUtOaaRU0ThSLPmbaUm58mB8gkDXNo+8gxq
QTtADKR++Wd3uKaByePSrjr89Qpe8RRCdFLP17j5aKoJZVmaQ6ea1dGTkI3sIlkRT5Eg2caS55QM
pzDOiqBIS07WAioIOTbYEMV6V8ryoxx8Aw60V5ed82j2l1b7iKOyRQ5BkdhgH0n7iRyTu0lMVDwO
nXyWbQmD7XjI8JkSl5xTf0zv+pTlnpmn9l0+d9dmHhBwi+GN4dUYrHPGYKOKncPSqTXlPaV9PMaO
t7SOHjBzJ0kSdFi1xqmnW5MbMg7M/V5Ji53Yxk0TbiwH3oOv2ho3tiwLnxAG5jxVvZsixK1CloZH
IgAngVb86RnJseWY88ACAB9zgTVFvhgpqQlqD1/W2kqcKCr3qoETeNETPcwTnAWr64Twd99ThApG
ya2vr436QsJOt1ihjf2RN1eMPh0vVyf1fyRlOMzdTE44JpIzGwWEg+upYFJJLc5c3gRoDvCJ0apO
5gOR3I9qNpxrzmBun25C+RqSoHlFEdAhCJY72eIft5yuf5iNAhAAF1wa5ntClFVgS2o1UaWsppbF
n6L1DcnPJbZJAJ8WnvZRWL9HJz4pTN0vmZv+pa2JL8kqJZoJrpw7GM9s3l/cZK4QFc1YIX1Ml1lg
uO7VIYwYRxeRwuzziLipOJn7IoDbRS73qqd4b0QNu1LBQdgNv0aq8UKoxQ6PExR652/FeVhUaea1
wqyC2UBb0fQl5VECw00BFA9zsGZBeRSufmdY7JtyWi/cZA6M6LkJ+oGDFnF0z2uXoGi1pCQu7BeU
5EjMyxVeDP4oHswu01M/k0YDjyK5pkVT/sKJWWU2VvUSn6IFpaYe77anZeTbQ1zJLlT1pRK/xmX9
jj50V/NjzUTPnxdpeztxwO1O0nexIOy1PrlitPiFz4JyAaGNr47mQrZIc0/7gOPyrOB4ol9aUM06
xjmX5beTsaESRffNAMM5D/q3qdS1Z8eJFjBZO1NQTf5kVPdxFpAhp6Mvo/Iwd9LI76dKg3QwVd6k
dtp+YuU16RaGpyFffZfFD5I6XvGxh8Tl3BlWxydd5T6ek2+L3JrN0z2aqfpIzJnXw1G+U8oBg/Ey
ecBVqoAN/J9h0xJDN3PgQH0Tj3PseBQKVzDEq3mELXHHXu+5Kp44ClgGUBa6elqfRpbp6sYArcvi
Wd/y9kYA+q1NcOPiTm8Fs4u63hEdP0jtzy1jSWGovnNSaDcATEW3iqBBI6+yd2OeoV4HYFFzR+HQ
h2ZqvxIdEPmDRe9iry6Z60j5iXoIeH9xN24PsupM38tUHlAcQ/ntsfhZqbjYoGUUGbMgKtfKLx4X
vDkEHP3udMgi2Wp7OTVPiPCwBSB939SNeh1b9uRmdRR4ccPWAkIW1711zJljPaFBDRck4vlKY7VW
nDYAdjVPLDY1bNV/9ZEeSKix54mebwEEUMdkki0r64y8qX5htnh2G1K0YO844YIE37fahac8H1ea
kh7SioJysTO9XGfsp6stCkeCH7yyrPVtmGSf9K4uMdQmH9bECMpyxdWN8S9H1Lphr21sGZTkskoA
5kfQkpyPrurflW7whZQ1ELf0NSoaxR91vq/KjH9b0nlCSIBRXJKPTDie3I21cYHOxlRdWe8krgGK
EgrfpLIzQMlsPvuI9/8UOTvgAth3uvtSxtyjKlgY0kh7He+1muiTJx29Z2ORuGFbdckuj2jDy2o4
qEWEakZtotCl5CK1nMWOqlekvJmDr0XEweUzosKWlxekUorVvnnvEsQxqT2xF2addRir+Vqn0eIR
6DrjYfjmRcohW/LC6ujMbGcmhsBypstkJTg+x4axVcIud8yLI6goXufO9NIP/ZW8I+PAjQD5nQJt
dMK+UK95opTUQ9/tOrJXd/ERg08mAbrkocjK+Tnrh6elyloMrxyfgOBqzW78VEvnOzV5c+a69FZd
shh2hsAoewgXaWR7sMQhuKzruc+X7q0H3VSp9Id5SR5xo4YGmLbBoa3lpKK3tN3nhgSQY+wQoULQ
29ecTwRfz0n/6MyZb0TKxxwjZTCMLa24j4+lVEP4oOmCcQIpvrfil2XLU/0q6DXwIyCE2M7xcok+
cANy06qmGqjpQDoXOXAMxj2X98XKMRhIUWX7wuSrGwD34sgxKEDzx43Lqps5zJBG83UburYA7kUu
5+jpnd7ABsH4MMaDe2QG059MQ/unleZJDsPnPMSsTWl7/apAG6wQ66G2FdCDOOGaqFVy3PLiPCfJ
wNpyoLdu+69aoi+ybihVNeOKsK44sTYgMpP4U9BPdugSq+2zkzZgxyuEeK3LScY2q2y3+0cwOA2m
c0yi/hcWzqdWSboQkuQ15uu0kllc06YRnlablZ+W5D0WdB+zpqJKtMyd3vTZjsP2T8cybQQEyK0P
opOJD+PifxVhRAFlfOxba/OF/y20E+sxHjiJtjbYbI04tAbtV5kyjzPBDgRDYV6sRX1d4cpnuvNo
xXZOaRhRApfKS1sMr3Na274qlnfRdDe+1b2t1MUZbbHFnHZ9hPd7Hk3KOgniTTJkPVt25JHFXlIL
qoCtoxStTxLPhB+4La/pokbCoNwLjXhux1p+L7DUwahgahL6pULes5tl5pGJo4ZKEy/7SGCFnOVj
oSQGGgn1ZSTD1XO40z1TmQvWr6wL41xCZjL/4ko4FcNb6mZu4Mx55PcpPzuFcNomtqog02mh0a1w
PSYUs12j72xJupbIgl6dTtufTkBGAxbhxOs+ZwhV8kodkYYPSPgrhbV9x2Frkj0wj3rYNP1vR/2H
rJtp0AQFaVicnEU6FWuetMSFU1k3w/y3HoluV2o0fYBkYyahdnu0ttSUbdoddDpFJHojI1g6JNoQ
3slgBErAsm55yjOTQgEAnLdmBlPDYX5VRP4F+Y4qNiMTukd2yWmBqoRkKiaQ2RCfaIPsEHAt+Lg5
/oSpJnwxtNzOI3YbApYid3rgSSEn0IXQmJraS49ZbaqUvaV1ryJGSqWQSAYx0XhNFrg7ZaY+Vdn6
JxnXzrfKdF9lgKVHMRNEsc1japP8z1Hh508Wm4KzFDKdkoSLwhjMpeu0VevT6IkHl3By7cllUd1n
nDyuhTjWml8mxri0IV/uKE1vdrsxMFuHfFBG6a77JXOjpwF/ZL7DFjvW9lppzYfWIsYn0jW+cKux
WS9yQ/JvML0SKeEm/Vc5MRNgO+GynF9dL7cutO8xUY8a+2mtPrPKXilHeDCiSb+oRFKdS2w3BQEI
F6K7Bo8IsdpbGL8vqhHIDH6EqFaEsgCfDNgXZW++u+V6zXJCbKSrPzQmo7G5BcogVMHszdU9MSdP
aADOte48IFm3mBy6n5Y9PHd2cy3cKFAilnTkuqu+Qe4BL2F3n2i8L8da/RrEOiCoseFNS66yUiW/
Z8UOmQQwFV5rlG9bMh0u7KBRhsNat5trL1FCbRyfbXZ6Xt8MelBQS6N8sshW6rK902fvQNxK2hFz
2dKcP7NuaB+NYW+0YwfeJPZRfW9TEwEaxWEnYJXoEwoyulT+uW+5TM0UqsSpkQ/65sd3GOpemL/v
IqdFv7YFciu5+7jqK3aiKUo9N6ePz91vQH7BPHO0QtrzmKt8jY4cARPgZl9DhQQztFEJ+qsqfS0X
mRzcyPSalqLLrJoqjNx5DWwfq2XmtxY/HVLQXjRtgP+5RYmpM8DNmArDoapPquF1lDqLijie0Bji
CbVyrIAzNKBMMlIk1z7Y5EkrZ6dbinVPHzylVf+62jq2xqa5xKMAAqh2D+Q9/DEhnnozAbgAWAHB
2hzhmp0YYZ0Vv8dO+VRnl1R7mXpianKvgB2IBKpFNR8B2FbM9OyUaKPn7N3Mi2VXKwWIUxPXk5Xc
xxp9nSbxkYyONyfJ4Lljy5hrOo31AGsyyypfF/SsI3t6X6My9ZwqC0TTV0A5XGprzXjs7YITw4RD
hKXqd9FGH43dP2YujUNai9DO3hYcXh7oS274NdlJZ4gfsGoBbCO8jgc3ZKZSESQTzAJ0SqOSrIzc
1Ve79NVtuakdk16y7KIJ/1EN79HYtTGQfLDcf8u1vCZyEsdU590nzPzoRGB2Bxcdva12xk6WMwns
ILt9t7b+gkuQhzad3s0EHYseq5umtjokKe8cNFD/SsfGKs9c3VWDSeuVUxYRu7S0BBcNtJ9R+xDN
S3MGx5f7k+LkDML2Slb0O1SABBE69nLmBOtMtwinvAMSl5ACGy3UEuJX3hYEN6UZDslC8Yukkge9
QfPaQixcLKqHgW+1V/nGYPO2BWRQtzqaufOWmnQynZbA4602+5+JlMiN3qtV/yDeBFXF4Gxz6te8
AMKiYpPwQeibh7bXrtM631ezxYE2mtq+aP7Cuz5WU3Mwh155iqB478FigO2OGLdhG0rjMtSLfj5R
BXzEy2z6OEqK0OklkiF+hhUMGPJTgMOafNBZn3y5Z6uetxy1PEhc5cwxgeZhATgh02Mv4t/9OtB9
uc4/VVqHFk1nNYjvfnYOIo/BdOlAEebpRFzPg0VyVOBkRrYT2iUhVpZ7Te+4SGgqpuKrFS43P3B8
ry15zxvFEtg5+yqI+CTWiCpo++HvEEiss/vRNqO9U2tbwWRdaiIRB2f6VJF0Be5SnIcq+iBngDDy
Kc6DtTKuhoY0NDFgaEb2HJLSQRxE1/1JLCF9lI10etLY5c5MHnQ+8kY0sBM3SspG9xr1OtpOGUfh
mkFTyllnjAmyjlWN7kwn/sVxnMzNv7Eq7KBKGSHIavWL2iBgQq+ZckTrU5MzxRg6InFmiypdmGim
LDcHW8RZ1rajcW2t6AvyElFF6cj4hE5W62awuFbSHMmSs1EPsh2ZdBWrH3UThWby5UzlGGDnVHjL
dci0jOUzT0gc6vm2Juk1OgIOO5evTOQFM7R9qk7DHqGnidITwfHMFttL0axRi1/SzH2FBk08Dpd9
aBXzgOyITexE5TdF1U6eq4KJ9oAoEfp29FKyjPLIwGbiVXV7sIrHoeMuHoaoRq/a/1GdmF7AdT6G
jltFA6NBGG/s1x0vSwztVxu91oXRAt3RSPVth7olWx45Ww+jRoOVlFa7jBCopV3Bz+nJa29RpBCW
veem3Z5J1w3TdHxEhzr60wJCxlqyd0llmaKHOI2kUq11TZJAlZ/zbD4vCGLUfQtbnwGugeq7zvEh
7kpi+lpDxefCMWgBhiB5rb9YzYx/fMK+BqVpz7if4Sp4MRhYzc61xZsp49dMJW5hnfZGRjZkyYkn
l8PYk5loTQkbgEigi9JEQGqMZwjRhIjunyqytbbYnweQlwvHWHqQTM8xkAmIl1uqT1cV3BxLFESY
sIluJveq1puzXuI3RYXvYzdhkt7Td4zMYWf8vIfIGVmqzIgcxQQXFhKely681UUNEttp3hZt+St/
NckYAeIk2UvmAhBY41ZI1avqLrbb09qqdthvJaFaXbSOCS50ZKL5BKKp1WRcJhtUqLS9conCwTVR
JRTzsOvtkybnd3C0ZNuhgVYN58vu7802HYLMaT6NWXwhC9nVOBK8Wcq9M5ekugtyJJ3ZDC2iHgI0
lXthRS9atxyiXjV22MTAJDZ3sC/LHRRjw9PG6Niq4rfi0vo7zgX++MqgCl6U2pivedmuhPX1X3PB
yD0tIEstU3/sjDKAesARMFMdIIkhgcf6J1L3Kxt4wxmC8j4vlXu9YaRaEXnX9DFtBdrjXSqH4zrc
k+QX5UiD1XjHCJym52EeVEF64ux4bm/+UuLl39CwtMrcXg0Wa7wYLuWMKSfNazIkmKV8bd0oCRit
/IYuTvUeS4akZr5iofhUTAH3BYsc4IKZnySyFrd7bnmQqBwElZJekAU6/DWdXbE6ySveFL+v8xgY
1/LLaFBZ9iN3JHErkl14QcSR6wYxFspgzIzXHEFK0op3dgyfddsQQJkqIUIHw672xFMteHloWO7a
onq1OnTZ7mSEaKiRp6a/6yr9ypt2T0nT+4hZV8QszP/nuV4CYcGeg2+UlI8TlCXmI3qy05byrNer
gRjPWNFaWGeIi3QsGUua1tkjaS/3paXu4cDBpmtZmjOqYnfPa8hgYdfrBrF+DB+J58hDyk0vTXgo
jJqnLgMaQQWFIF0X57FneCwKXsY9e+uUET6DzVZuCv+doqTrg6uvHk1Lck4nJSwhy+/SOvnu2BLj
1t1e8SkXeWWUuqHPQxVxjp5qCRRI9RwLNjuZJu6Inxj8kmTwvgaeXrGqU3Lrs5wkPcVqvCstt5Pm
cNOgPITbrFLw5FUQC/EFXs7ZjupXMq6of3v+xUZAjaXdPeKKivcVcg2DujGYJ/dDWxgglqQ3X50b
HXg7c1LZ72xd+RR2/ekK/V9lfOo5800xEQlLc/FsIZNRKn54MhpYiqvtuWWRA3FGlfvBap8jV22O
jaISBFmOhzY+DxI2BhohxpxKazLBd2r+s+g7hYyKHTu+a9X7mVSnfaTC5KjZiUQtF8K0iPxbyv6l
VxVjlyoDj1ZEpKr1GfFEhkuObTyT4M23ckxosZ90zou9/qkb5w/bagv87GfUGzHWjOEJNFq5k6jy
wUyxoC+9RrVgro4PRRS4ls35h2U7Kx1Bu6jX4MhiyUxTLHuCQve2UKN7R3akulIM5mtPurhZnxg8
P+Ipz1BUqG/qoPwlwtAICKIyOZU33CC+Ux8lgY2rTbm0KN3bBQp1xpj6KOb2t9D18VLbRvPc3CeY
Qc4YskvP1DortHrmKmYfm1eCDnUfa3f1ATflsUJ0+K/O4BQllnnPcjlqw44X0m5r5Tjspj924wRG
UmvHZNaPN0/3lDfx3Y075To8THqTsRS5Wb81FIUUGHUO4MR5F/HcoLWkU9vycYcMZXZ7U/i3+byr
GoBjiJ2LJ60DfbmlCyEb7Ylo1Juw/F806tAVw+EW8DHE6PFchZLx58ONcilLNNEEvYCQsBX1UMsI
aqJUxeW/v3Oi4sNSO7QQWxheNa7xPbOje5WJ8iY9RTERu1V71jqx3BU4HzEfo4GwbeLuCUQOx357
XLZQgGUGm2SnTXy5ZQQ4eHwt00mRH29WFMmWlvAnNOadEOAOUDKmgFtJ8xH6wVgy9a5EdTjwmbvK
SdMTCzOD1WBiPlc1puDcemAopqMvsllh5H1f7Rs5PbTSnek70UbaIFp3o25ABeQtF9jCnbnj0+mB
vr1+WAyEYDfKy+0fCAvvX45n4DqXCzr4iCzE3Fzvc2jTdLcFOVC3v0fB0nBHNokSThpBAsuKvFfq
MdeEzZsAqYrCfcM8LUQ7vjQ2sMztI8ZcfIPbf5mxsFEyB8Z8FE0EpynFDkqZJNQA0ETRvf7n+qbK
eAR4wONTp39vLARMbD8f3UToN016NBZvabO21JxAnKsMfEAHWkQmytvPHzNBn/8s9TUUmrb+Ic9V
93SOqOcBqQVuF6e7gH6pzggJw6Wwz+CjoakNeFGFpNSycNjt9aG7KwzVfNfRjYB+wgdja3jSksm+
tGAYHlBF0/MqTgTtI0aYrcXfAMHsx2o2Ml7oIGxuWTDb5+FoXEn/+IVRE6TVhn80x6nfKWUVhWy1
xaveUgNPev5RDZr2oBjFdgRjbebJzTjn1+Vg5mO+ad/zyyrHmW3y9jEkGDrN2w9hNMdLz9jufuyW
9mpHW/i6m56ikdll6sg6/GF4soHap8r02GTDJZ7FbxWrz+8VhpIfJZPpD9B6/JubNXbLMpRjS0ru
zetqqCX9qvglremjuwV3q3PJjtpN1nNM9CezUfTiuuBPsjvjVKlatnFful2Vm0r4o/Bv4UNcVyoJ
OO7sa3S2ekK3i9cWgS5y7FS907MyP3EEpsCinNP/oYbgp+PSN7vemZf3lUTukDWqdWCvuLz3WbZP
yjrslAQTpdvWLF1ZfQeZtWlFVkoLpTajXa/o+onhqXqHWDcJ10Wab46gpirhFOip4bKYJinUCbMx
yq7ZIh0HzZWyzfo5CiMzXo5ZbAT1tBBYUkxnVXX7s8gnd59X9fYEz8q1NnnSlQ71J0u5OIAbTRXc
V6y6VfVAOIMP0GKrdOKJfPYGLRZFsAwzWxShPtpVMLkzcF4SAu/NRCZAm8ouIDjS8di8gKeWcjrk
dfJ5ozzbgvxZGg60CYVSXk2Mx5OdlPfr9tHtU+Wi/wU3ASifeVPgpJChhj59U4SO8wov00m2hQV/
ZB1fajVmxRxZw4t7s0L1U9LuGzSFbLuE/gvPV7Lrk4ggiu1D1PSZp812vs+ndWvUIZjEevYgUjW7
rk4NDbhBTpdYcfeokczyk7D38477b+Ieqhm+Y1Ul5XbNw9vrS7NEfbRAjLJIa5vLz6WfWnc+i5p1
2ybRzRRJl8IK/27IC07ysiVZevNd5CA/D/HU/bu9UewckbPt8pThgVYhdan1zkhSQgschC13/TQO
p6kbdwkpv6gFB+NgahlXfCUGMhrfRpwZDz+XYkn5I8eBfU/MuxibAL/LbJcQxbg/9BtC6saRkgaT
IohZIvz5HJTzgK/S3YM+Wb2SjFmyNGI9tOuGOfpMAdODsvhC/+Dzjl9+6+q7TcffZ5Pq1WaffbvG
9808ZCXr16SL5i13lyqcwB+ybGIpcxNu67P5QTTeeH97vAF1fpgCUmXvWnRSBCMRKx+l2VExeY/c
nlDFqR7nThZPJUX01W7qz95962JduzK10V9RYwdIE5Xjz0t/mtLlkbn6BCjeA+FbCwv/Yo/KoNXK
+yVJrJ+4yqU4Lam6iUj65XizNfWVY52ktV55l3OyJYqjHHuLrhCnzQrE1Ua8AxX9mfvuJz3UkdgA
YbsbzF25xQoVLdZys+crDjjzQls/9VY+i2jsXtA3mNhE4a7dPp/eZ+Q2fmYYE0KlEMuxXljWgFNo
j+bW2rtGvIWWL9D82PIUzImmyy0P7obLvv2CJI7EMR3ial5o4GUNtDYATH7ehXR3w5PqfNwIS0W8
yOMYLwUl7AuRePqnw0QiqPpovkyxw0SYQuhw87vezEzt/xB2XstxI9u2/SJEwCTca/kiy9FTekHI
wnuPrz8js7pbe3fc2PdBCBRIiSKJSqxca84xEe2if5tgQRnRLgG++1VDJOEiXdze7RVeZ1jI25Pm
otFZjgTwiDEbfoCt84/1XOl7BF3OU9HUkq1pZ99LsvRad+ifxri3Vglk73XFU+REEK/zjvFvlQz9
9HF/LNgxj7EgSxJ6LVW7b3LMFlNkXxVTh/ZtcWuH4QcIQRxpErNTEbpDqbL05tVH6rJthWc8DdjU
DbewXxZ5CFoL/UBduA/twOx5ot9fTU33rPLZez85dVBzz+oV1IjmlNArKurXRQAMTOv4+wzged0j
8r6QzWSc+2CgkS8/kC7JvrIINtaZ04HtFkQ4aVr6Lv+m+gT1NwsfKVjUjatxmuLnwdXOyniqtUI/
JjnDTK32rY8Gjc5mwHeh4brbdOxpSTaIiYoze6SXcVzJuT30ccMklNClZjsskXnupafKIkiA2k3q
G+dmOON3t9fN7DvvhOkcGiM7lawdz3gum+cqW05qQXSbzD2OjZYTalpNEPv5v0cN8kFmaMGF9V17
gdBwsKtqZj8KQ9vRSYAG5zV/+hqrmN004dkT3mqso+K17pjPZ33enBqrK16zuSVpkxt3R6ZQ/lrw
E3iMGQEkwvvKgNF+ocNpv1Qz1f5CUucgX0U6VZ3siYrFb1Fa9+XnHJ5VVCM4opT/KwFp0TjWXwxd
/1LUWbaBdzJetMJ/UM6iWgRv5tDo71NvW9uFRTqwg29RXSH+k37DVi58JeiBRrOaHcqi6mqXWb8x
i7L68IX7Laf797sGSGwPv22reDWZdX/k7Os3uuWP55K996Ot59bWQEi8vbv87sXbHBFBqOnxpaFX
KuXoy2uQeDOBgMHwPbfJamojPGdzBgfFjJofrkcsb2AzZ0/FB1Y3QeJstdyzjofJ6VcROeNnZixk
gGWQDyyZl2IhEtgpz7AtX9ZardHfpveF0iF88Olg4BMB2+zLzKk8IyM5FTYDdD9xxcGpSOeSjxFB
07tNm/sLdYVgCmN1/z5Ml82BwguKcEgglAbJHY6pruk2ORt4BUdiM8MJzCXFep6eStJ9TouXzOgA
ez/eLar6sPSRijThucWs89Ocgd8uUZWdm6rKTjT+vgSJ83X6x/btAhI7kLkJbkte+/MBXIlpy5y7
6qcfNUZiVCNydR4nAXC2C6Pt1HrX+6prZTVK83JJLmHriI3j2O1H3UUfaSeCXw3eKXtCcw8Nwaa3
XFf8Gkv/KJo8e+99g9guaAjquowtyhZ8NEx57JdmgIiTh7TfVJWpaktH7OuFme4Sl99mVsu1MIP4
BvTUOBo2ZUgZZB5UdanAW+w+3FsVXB52lK++yyR71Ev96GdiePI753dvOZIog60ABVMxPiqQdDNo
9oO3BMzuJFfaqwRehbkfMeXS06JzOOjQgy1JaweaWfx/kql9CVn5T2aVJ1zbcnTX0S2s4ri//xug
08B31Pqqzo93WN9oC8Kfiji+hrj1d8U/Zx6t1/u1jjcSQSXNW0RF4IdJ8KZHUXFlgIOWMbLzpznM
nXZX5uiyRi94XNhJbcUywdt2Ure5X0QtaRxnei6x7k03bahvOlPJx7vPsUeMu9VFLTb0n/qVXoXF
8m6Mt6mc/OugDlm6UPCi16pzIDbyUjrP1tmJ/K8eX/nFLY10JwYdBzZJFI+NY3m7xCjyZ0zez2Ua
vwvbD9682c1JHOCMKUSxHnNIKx2Sy03aHcLayl/VIW5RaYaNS5aDvGYGurOxRb4tAyYW2mKF50jn
oM7MyHivsX2eB73/SPXRvgxiMN8YKn1AyGUJ9QBr5OyTK2Nx27WnY6EUdkdklJ+/diNDMKf9KDGV
7AyjxSQsD0EWi4vj6XzHbvra9+bnPcjPxZOMVgUHdqynjI6aJQsO/5vSY6hko/+8P3zHd3TH0W32
26CZPRkk8h9cuaSwBHtyO3sM275+Y12QjIg0fFdnpYBF/ucs9DG9eNE3BZkgHhQkaePJ/rBjvvHs
aAm/EGIVzd7pnulHzQciOxx7iaI094qkHiNsvxLBmz7kVvyiHoPq0ajiOHwIIfssZ85oDQsBrh4o
zUCSP3pfp9Hnl9PWlTQQxexkdG54/YUyxnuI2K3tFjdq3prZ+xG6bMWApCBGMr5M8ewwtnSjS4BT
6tmo2ld1XQ+1gt1W3BPxSmSIAC2Uxv5+bqfpZUib+mlso2f1dJ/Jxj32sfFkUv+t1GOUxBA29S2q
K0XtHAW67ad7QWXFgJWqQ7iQ6pLIb3YaR8yniVYfAFxfGtcoT9qo9e8F7UT50KC17pzikuEKNspd
MYi8Wd1t4NxMsgts+A91nVxEJIEShI5emSC1e6wP6SbHMUikMxFCeg6o3UgxM8jwAVdCcIZiIItw
YSjk435ZBbI0KXUV/IPlCoEk2tEQsRza2E1RR82hlrz/Vh4Gb/6wF1Gs72jlTHe/um5f3vDbtqe2
IHZUmcnjRAo2SavS4u5maSN2hgVlRGm10Xcd3UUpC6rKLuv90Dhfx9ivLqgTw7qJXmBp9edeEfkn
aEJrdNeQBayhuy1WzbQzcEFbF5V3FY4w1qYlzcz/+94X/w79IkTNxj2rM2ombhw8yn/f+pE+CAfd
xoAHyHWPOY00T7Vh8pahNX19TEngJRShJ2cQVqWe9Won+njSy0kjU9Q7aiYV55L2/jWWfFKIHMtD
P/YvUJn/uhSHGHq7hTs0GYrzLGgxkuk7fxqDBjyoxDBVaNgEpA2/nRPnRELxeKrHFHdD0+gfQ+De
vNq7jCQEf9IvPhReWvyeve5QOEX8+r9/IPa/gV3gtU1PSN2hb4M0+PdaYNhOHrAaUA+0PhMlv+G5
JLO+GdgeJ3JLPxgyf22n8asqXTqPzVOXPc9G0j4ldmM8uJX/25UAdwuFNaCOZqeasH+4/+osh7Yi
93HxdnZcp97ag4X1ayYhshlbQnEWmweGSOebZw76vlt89Ivy2tzXC5xsndinujLf0ArQylKnh7Bo
oPD6ZXQaOre9B62H/Sw5F9ajWnGCCjAgm5XlAYD4yWlBl+tL+8LULPnI3WncxmH7+3//OA1dPlv/
rK2u57mebuuuoHEAC42xzH/fYC792Xnso3ofCUwNqjSeLALDBaGQqmxOmkB2B5A43SEmdccyF2Bl
OChUXS/HU423jDtTtvIV0B0L0HiwnQXCtE3iT8ugGOsvpdXkRQtpMVH3XJaomCZ5xmK9YDuj5V90
zIhYH93LGEcMptl7kSjQXDFYzFvVj7XqH8hzPlWkhCaCc7AM9Hdj5nEqv0KgY98kbYY8PVj+7qmz
XqMJIK1JR43N+ky8gmXZFZ3tft5gLgLavNjWBbE7O6BKE1jl/MudPGxPhLlqkIiZUftnz6HJvHQM
dJbJn3cVnfxLIQ94AJnafEvqmoZtWxF9WxM2q5qOU9zb9+0+j3WVnxfu9BZYPG5TA6czgV21OW8Q
K7CgWuSSrO0gWLdWAu2kBIiQNKGJL2ASV/lq8eqF+iZHtKa64dEojItPk8yIvJcEE8NrmNvppm76
5RIkjfuw5AQBJiIm2HQpITcGfvOk2nP21Obb/30r8TiSbNE/95KH99iz5P3EvWTrDumJ/30vtaiF
hqmICQUuW7jdaSmzJWhlPnVD3j2UcRztROsmq6nILGII8/RmOe7PXAhyM1uMKfoSmnv1Ms901pMu
vfDb0xFtmiSdyt7j6CbVNpRakkqfvueiQlkl242V4Y77HBU0oqXS25jsmTdj30UnhzA71WUYjPhp
ol14Tj2nQBgGC0ZuA0Xv5y+4/locnitgOcNRpX51Q9Q8Oe2zemFYJg/SNDYfWmtE/2NFnUy+tbdD
UJqblC7LgZY2+a+h2Z/0Lid7UW8c5B9TeQjthO1DOQwOzuyqPCDvSNHb0XIt3DI6Glla4saNqMX0
vH4ZU5Ry2d8cjQTlCizkKX9NLYJREj8Q21bWaGbrO49RhnbC9SKs1EZOT0ilZcWt+Obp4pMoOvMw
yt6vQdRr1RXz80CL37AWRlvGiPoJ69CNxk6yoZeQfUbj8s4d6zwHWvT5B3oa/MNA1cyg3d5Z2ATU
CFp4xJB6mjtuIeSDEShk3kBOb0t3wX4vdCsoy2N7HzYV1joR/AYeCaMYOj0D4Dw/zrIH68RVs4UQ
z5Des8rz4I71sTWz8wIR9Az1vuk30JIQRtUxyefL4PBOjuvhZJqfvQlGdRV32gpOvI6CbqhSA1EI
lbiI+uChr9In9erPwbEGyF+GVZdXarZHnFb+KrMM+uCdEK+2tgBuHr2zQT/webEX69k0NOKHwSO1
5r7s7O46dh0BqkWfHpBTAliyTP9asEu8etbD7NA4qsyF9B7oeRgGZuvZT4PsyUKg8SKSbm+yB/vw
c+Cf1YKuz/QGFhzWI3FJmTFu2grksxaTZucUBaMPpHQEthjosnSVDl+Uhn7VuDtWMbbFF4T47b4d
m+WIkDjUatRwVsxITuNdUsDfLwpxSmpR3PLKzREU/+htLVj91U9DwrDX26q7wNT8yiSIlEax3F+p
VC/1sUy8GYihNf910ALnp5OYxGAX3mcIh3eTu2ySWzc3LrEBdVy2bQq/8Q5uEJJ90fT3dutMVbNL
pEpZdV+Dhtw99XKKrU/qFfuZrueZSbb7xq+lPWS1nu0NUE+M6QjGqC5RylcGK/3LzeDZJyzLO9cz
yK6Zhb/2h9G6FCg1MIdk1lfPcXmPdMhgszbcqyc+SWFaQX/Tmufx8Ifw1llNs09l1Kva/fcTckxD
TS+TCGqLqtzVQRXyuZe3rCOsx2ugesEHrWAL3gdgI4yzxZlRMKAXuTjV5UMGFP2qiB2YJYKNbqNv
ttKMEWwlrQR4Ba5uMb/NfXILi7n5blBhFTKwry3a19rIvI+A5L655KlZuU3+0A1OSVsH65PXAjxX
a53uzO3tHknUYPsOeVcYdvelbEer/i7N8Vk47bNlqs9EI0z4zjnz5TXoiC7OCKZ1Ol7OfTi59fnP
J2tDku5pTPz5/D+fYDvld7K4tO44gZjMXQmf8+trl8NHaH3vvWQv8qXpZJJqEbmHAVszOhTXf7Aw
ZBMtlv8QiWaufM/TsBjYw0OHHm3bRTXEQjZlq4kQvbXOc+ASjBmcY5rka9VqzOLiYC5ohxnLNYcS
O3WY2sGv2Y3XfdNlP2hHeqs8oE8Dq2jYq8Unnqqfc0mVBojABar2y9S/98GS/gwiHCWZBQUAMjRK
zyl4EnWbfMnbDwCVDBjQSqIpLbMDurkHe6hQL6nuj65H+1wHGKV+/lhqyWEJsulQCfOH2wzW8c8D
qk4M6LX5vEoIMbmaaZkcm7ptD4leGzc/5vvq+oJnk4XHWE3pkyZ7IlCRoUCZQ3uv7X4+GZIAkNf2
mefRSs1OmJBsQ8Tj09RYrK7MaJNJ2LdSL6uLiUJNja5sfWiebLfWzmnXwmBDwutihFf/APYZZA9z
3prH3HQ+MpOIdPUL9ebRw9JM0GKmDY9+17OJNzU0GAUSQ6muqB4iMkE2ilVDn4lp/ijMU0o+03vG
tCLrreSlED6gUivYxEahP6mzIl/0pxkLmJb15gOwKXZ3TRXOj/pAd+r+OqfM3rp21dz/9d9TaY+f
QVPO63tBFPmk5Qb4sEjYpVs2DP6J5ppxR6fp+BQeLNf4GWYjmje/nl+4d5pfPrX6Kpmz5nJ/XI0h
xMByjMsjsl7iPmSGZDrW8uEh/moTLZLjV0B4oCzQXzpsobvJo4esaXN01oys3ZIk9tWrs/gJKeZ5
cET5jE9wes4WSndklG/obYDxj6gXWSNxH8htrMvvEohz7tNzqum7ztamIc6PHGCpsS3Y4Byrsfne
6CI6ibAtToEgXIP2hP8aZswkgwKVsjnECHMBZ29cK0sfJjlDrpH/LhV+DU3k1euY5R+xmXXfoRJ9
QIFsvwnrYBna75S7FTN7A7s+6vo9iJ63pUnjS13P/kpUaX7UEGtcDD0eNkYn4s+uctjuFONruGjz
1Y+j3+oyzAltt8AW3Fnys+gZHXutRwO65MyZGEIpjQGapn1lx8Nn5AttO5dm/xC1VfQULclvmwaa
56YsVARjXAGRN1drAsKWmF5/8+JmOtRVGhy8qAgf7427zMIA3npi6xO1vbLcRo4ljcLaZRUd9VzH
5DTpuI86p6teEsaz0CanD0cPHjqw5qYctzY10/fFw66qVnahuWW69R1CMcCrb9zZMd7y3p3QcuGq
rSJs9oLk+q0ppTNiLkxIcMNA1rCxXUL/N2gj94bsoTyg1SA2VPj91ctkdR3DLffdwX0ILcbQuYG2
oZnN8n3ipzzJuJkBUcPeYiuxytpuuHmGNR5imkjEBvbu1ZkmH7GuCNao5HNqoHwVmqX+iTOmk0OQ
ftd0pXYIjYjtg96DSK3yYKO+Q/Uy8YllVtl6yL6beMGoY0AIy+SIsBGgiMNcaOdeLLCdKqiUpfVD
n2fvqUrM+FwAhr9DyfNU3BwaI4+VlTaY2oaelIzRo4on6NXZByS5vsVxvAtzv/pCZu+815pg2VkB
QVluEuYnNeGa9QRjoRcbBzXdUtfaw5CRPaUulGnpHNwYcaS2OOSY4HvcJHKqxnqEsEBD/FF08OTj
osd2kQMuZ2TXPCSdR6yL1eevTVpXz/Gg319pRJTe/5OkM+xUPe/oOt5Whpq0TzO66THGWyCLKIRL
AZiy6686GRQP0B/8ne2Z3mku+fY8cCPsRp3sG6vwKh6k+SmetGvVzPkKGCgO3Eb3tkY9Fqei5dZe
POqBHFwrbjznrM5wev51lhjWAPGZNnsFoiartPnC36YBm+VfwsEitWeyDuQ5s70j1P1lapdgDRvQ
Jz2KayHery29/YF+0wBQY1AN+7DHFBOOZfPEATgizKDPJM44QwC+cZI6vsiEG0tzvmoINneLqEpa
tXr+Rpvkyhxy+eaw6VsD+5/gV041j3pZYMZ5o2/aPkazGgbae4UsbsJx/9rw1HruC51RBJcdOl+n
oMXgQbJGuzNbg6drGiKW7K3sNtdz+ugV4CHK0Ru/EFCFK4Rn/r8+Q1h8Y4UHcWnIv0oNbg2W6juK
MBs5u+Ge1aELiA1VH3BsG1OVn38VxBluIfIZD31fjU8EG3YrrJSnQaH3BJylbRwsLTV7GpwRfD7y
+GyfOxz85y5qGOVovPViO3L26i5T9xvfRonYuj2MiZMcYpT3R5xP1XWOGVsHaKs/oXZfEft8myYx
vdD66vl3KuMVt+a8NZalOLcsgg99RnblGLzjJVRqrqGrblFteFeY4ec6j87ZrKWvBl1g2Wmnuchw
0Mzdx8gf8Y9YUHNqP9PORMmusXejpzF9lC73WtTSlmmn21OEWYk4zvvQXxvfc+R0t4Ff9UobHYhk
fd5tMcBbt6Jtu20sz0J5TZ2pa4B5xmuIx2fOpbNddgFUKwBdS3pU11RhE9W0wi0zkE4YxCQaMJOb
P9Qh0b2ttYO3qL/1cfMJJjv5iWb0xpwGsT2xLY93mp5G+krKbihmBrxpCRd8mIT3LGxreaeuLnYd
9KwHqxmNq00o+prVyf1RYDNGpJ7j1zkqxUGXL50UmtJlSYviFiYfERa1N9fgcSGlAalehrvUWIJD
gG5j3UW6u3OA0eBZImr1ZFxR1zNuJEXwFMiDm9DjIbMDzUCUoE5305jU7Cp4Zt/rPTW5f7lPx5OF
FUeHs+/WUwvdrDe++Kn+jFXOeQ7H3CH8nQW9GkLjC2BUNnlu35zRDWL/S8lL1hpLez+rY2MY5c3K
jNdRT8OPduzFw4zMcF1lrrMffQbfXhbtEzadv42AiLqmtH8vnGTyivxQ6oUOApVlPCUxz8zIoUCo
g9G41RqcAQYK0XdCZ55y7cVCz/RE5KT33PvzY+pAoiqbLEMJv9ibpNDiz6VfMF+4HsmRYiRZGRPt
qonggy59Ub76hlHsUIaBYZDMLZPRzFbXboSbxScPztdTE45vyxS+sOkydl1Tl2dIduVZnf05NL1X
wGgWZxHnf2XWkQmbv9ume3U1EtFbAU4er+k3ZpottAnQT4BGzTKPUejl5Rl6vLvRhYHGpqweDMEe
QtemaXUXRFVBdKgmOgpwsrSvsGHWZQWNcvBBpw7pWDwnIgLtRqG3X+ChXbSKTRMhe58atAUGBt54
Bv/jPJoRE9HZzXAqlKhd5QGXhLteqibdB9yBF02PdgucodPsZMb9gJucVTOoR4yxvcToBLByHeMx
8CaaLmiYvkSZhwMCgMFlHKnYqGxkzrVwnjp2RkKGn7RyZ4SL2z2gkCUHA9k1k8w9/tn23QhsccRH
TAtK1rj1yDjyn+vkrv0CQ/hK8ips4kXBYU2Ez1lSneGb/SomGpk5DfF9b7r4Wv5uenqxDo/Crz9o
b4HSMNKPIs+ro0HtAZpVR1xDG2X3HxGVnTX86vwcB5VrPIaaeI8H37ppxfzXYap+wDntr41Zivvl
cLTrFdO/bu30HTRWSWkFGyoQgAfllg6p5FhD6Cin+ZkOUfSS2IF1/6DWFf0mDP0RtY4UYIUMOZDS
AcRQI6HKTYxz4By6xMtvPILSMyFtu0G+wjIXHKtoef/DB9emNjrjNFZXGvm7VthwR89/GIQQ7DVh
ohTAepOeCjKF9rWx3KbIglqiES7dBoCWOjupt30niNiLB9yuICfYL5qP+ICCx0oe1Jk6WOSDPhoz
osWXUPYm5qLCNC4y/5lCzNqnNQrL+96cisnc2jQiMTe2wdfG0fbmGAW/Yr++MIUd9kFGnRao1qab
NWt2b8sul7BPyvWrk3naYdKM8mDTGj8OeT9eR6cBbljOwVOk+3s1zVEHVDhI91yrX/8Z8+CA7R7v
Ne8yaz+jCI9PUlksph7Jzh0bZvWyEwvsi2iG1Bdpp6kaSsLL+gWOYx90R3apfNXQeE393P8+Fdb9
ZPj7RH4IuNxKAw/w9f/9eRE+1C9G12x0PbnQ+nF+Lo0t9XX9B/4Ukj8R25y0TPdPbR+E29LJi0+j
zy5jxJtKTHF6HTpt2pBrXhLIIYbPLDtk8l1n0Pc+5CRsUTVuItGXYN+HiuwDpzt2fVUx6s6/VJpv
0zPTmy1t+2o/inczT62PeIztk4CngSOJlwll3SrsYedWoOeHNBweHeMlly/Y38iDn+3HIkQ6FHJz
Ppf9hizQGGm+CZXIbpsndejNKnwIOkaZakaJUMN7LCLulS52KbfCaX4ZSMVcKfVQJZDmMgEWrXdT
c5RiGBDpmOGNwgt4Lju+x0Brw0u3YJRq+1E8E1RPThDGfgygwXsdTs2jgtpO1chGGDPNyk0H64uP
ec3DO/N9GgjJ8vqiOPl9DXIexvuq1VP8A7I46yxjh4twPM01eEwRha/xhFS8cb3fFkLRnTfiWDH0
IHtcZqzw3YCXpLdL2LtzhH+dGe9x0v38GUlkSWUH4Jji/V9nEXap+7VEndHy3KA5aA+82R7V/SeQ
y6OrA0CgXhpoHbu5+OrUfvWNL7GPZLcHdc01RrbBs805FH1mQfCAxJgwBPkYG0LWKTv980II4AdG
rhXJMeFr0b+Ujow4lQOoZcrsh0DvdkvoPY+agY+ugtc8s6+EarIEj0ojMnuZ9thF4iFwJu1BxTum
ItzrXSTpT2jwrbKbN3nhJzhlm/JY+uj2ZqVU/vM6ASC6BlnQ743lpRvi+qZ+R5GB+ea+tW0nE2fl
8BA69vhLnrSxDfaPExK2GI2bAKtM0BWPTV7wzJJn6rAsPu2AKjyp6ymTCmYJ7Vk9xlKcgDADLG+j
UgLyOc6QM+oYvlCJ4exv+19Bm65YkdofeRKH61hHhz/MobYXNg8GqwLGMxattZ5TYt7GwdB3mSV+
L4TNMUx1f49V/tdJXFjcic0tXMp8E5XMdVTz1yl+jXYXvA+QCU6kBiR43OgJY2uyVk3h/pw8uJBK
P3GXGqpTb7oi19hVQU0ZCnwCNZ+enkTdsWJD6x02SJlD7FUt2/qASZ+SUWf/vAwQTj/NfbBVbT8g
hstjsejbMjaAtOS9BYqnX5qjhgVd+SRwQbUv6lWkm29p4bPCKVHEOJjFS1BhLF4KY7rplYWdlu4+
NNCAnaoIHn15UGcdmRE4kYx5PGaqy+b5w+/OJejG8+KTmeS8P819aoUbUAP5j9ghsF2kcXhziwmi
nkvqXJzAkBoHxLada+FDUf0gLWY+2tiBcaxmkPKz6XtnH4nTBckdvdEwjb+befc45BV1SVg+yDRS
HJZRsSnp6K5NlLH3/6D6gF8+2XVAoSYnjGrMOFZQaRxmmdvI8TG5JpZDeHo097+aRC8xBQ4XVzfd
vUiF8fjnsMB1qld1JYV+w+KtgWKSriMP6kwdDOIiDoGfXRo4AusiLQZkh+PfI255hpHyrajYed5/
ZNiiBkIACdyiB68DKSrYKEGZOvsWDrfYxCx1zBrrpcAaAUKkdbjV0+a1sPqX3uuWb2y6pKnLsIBh
kISu4VFdx0PnrbqhFhdUGN8drU+eF9yyp3Jx5vXgMYpidjdiOEAIIark0RPEgc/yVSRlEZ0Vug85
oBrik+sNRHpS72sTMlZXJsgwUWlsjQTiJ01uko6rz/uNY2QwbFSQQwKSYtvUerTF19FK/CsqFcNI
tyhAedaqa/QYOo2MwW5Kh0d4OMNjKw/qTF2bXJNrsUfvGYU0+IQrmRPiQQ0ulERx8aORoGCzPajB
BT9BqkVh1ut+4YdJVdNv1Fc2vKo788DZqxpdx6uOzBWGwZ+SXZ2pWt53/fQxn9pHGc6M67k93x8y
pp3sdTSl6Op+6FXwc0k8lxXN+LgvY93SOd8tbOrhYvk/ZITFyupj65Xuw7zt0iU7ENZ99JeAHQxg
si2h5Ns5Es1r4DjZAUuFvw9xVr3ajfWp3imMfL+JFliuG2SIqWpZTWm6tY7nik5KoydYFTFnRTFC
z8QQxRZi6YvPvOct6Kt+D9PbOICvm18MH+NYYPbpV/xhuzllhyPfiV0OHLEFxX6rdLp1YDGsrYaa
+ov8DH1efhZumj3zY/LhVZF1YUZx+2bN04MVpdYWbTg2beo3Y1cYLRGW4fhSlaFxyIVefDo8VVUm
TqljLOPNf+z10djN7LKfLTfOVm5ij9e/mtqMqUlo6A7qfxWluUEDtZuxTNUwjmRzHB3+Viv96hgD
O02S5gAguf1Sh7O+qZlOPDg1bfKEWTJ5xOlUa9+Xevw1tFn0Psc+fsNGYP1YPIsuehcf1d6cRDj8
PbM+r7NsxsCj8txFSqK00PV6X0NyXofSjGL2bfNY53W1s0YoHMqcp5NfvWVYx8YVntgH0LmJdtts
ldFLJHTkorx319DR3wmdn7YTxd0rj9ZvreZ3T1mvf2K4KHlXZt+1aGgJIsB0mFb0P6rc/1aWlvMz
Ia21n8PpY/QQ9UpnYVmb03GpXAvlReYcLErce4VOsqx+sod5Z5sEu2aIFfHWN+N+mIMMbU5lvdV1
R7SBPT6pL6uUZiiGeWMYegrZdGxe495BEWlee9fHlKplFjWHO31WJfRCjUiqLFswDNiYIVvZtkNd
np7Vy7nO48e+jps1T4hwawd6/bBgDF4vUlUSmWWy70LL3Iy5zLKQpksng+0uG88Y6ZqzDUL9Wgvf
uxYxejOrAC4jxGi4K8JR+GJwFO+GybrGtem2NA3Ae+wwIqNXByb6ZIHmVRYDP0nCh/u/PAn0m9B9
vyaxZ36TJ2DJ7idIP5NPWFcPTlruTKmAXIiYepavbFAbb0mTrnSsXreARzcwtDY8KGWdKmfVtaYf
ql1CGoD6RY9dGdxQlK+9WQv29z0CLXH3Ug6vziIJrXI9VZuQwGibQzpBpZtg+l6zEQDIL+HX/LqG
2Ss3pTY029yBk+OQFxAuYXkkWcM9M1pxz0Ca/jozSnTXCcK4dSfDqZrQsA533aHd72oZB7QYGgA9
qyW/fsnSZ3UNmn8HbKc3j6GY4xt9l2dUe866DnTEGG61QHMRkOkze9qmqeivo09gArb24X7WyLM0
QNPndIN4n5rpkjOxfmNp6w8zGa77pCDR+f7zZ17wDYKW5P1UH45NclYAVp2R5lJ+5Pic93Ra6q0p
TEC/M/w64InehfnGCrKGdSM0WNzUWbJoz1GxMB+S161FlAd3ys36uz7XdE+YUbAnfVZD/kRUjy2w
nK2uaRBB5exZBbzYZaedGwPFi2MAkqfm9NcZBcjeRZv+3MG+XZXC1p9LbGX8GX/chZwN4QANlR4k
236CfByg9c54ePD3+8cwwRMSMEva+R0xj/BqUC183H8HIKMI4fin68BK7W7muSvXvv4KNBCfTVTQ
8jK0gaqjwgdHXiPEAZqRSQoSKMqSAnAVZyUA/tuEYjAZodoqQQJjjRkhuwBLmzaWsx/61DirNSdj
ZtEB7D3Bez+qJoHqDXRujEbBNo7p4C/7toc338h7RghhE7Ws/XCloA58Mb7I5iflvUYGBGbOgMiC
bYjw68UyGA55zuAe6FkSWmxDoL9/o7RSGK4Uy94Ecohrc3G9Vdlr2sqt/Zm9FwmK1gxSRS4jDUrV
+51xV0g3wkLaxbDkvtkMcqvaIXmL6Ubjgy6iulgV5Dbc3UjQhOx1IBPuQoeDJbzx8Nfb3OCf0Vk2
zhg43XUhu4CpQziXFyPfcSASsiU9NC1pbxbVirtpCQQ/2nH9AXCCpOwgmkhq7PGliIS3f0x2zZ+W
SQsD+ISonT4pVXOTtd7u3mzyI+RtTWQfVSwa3sjmOGnlFlzVZ02z70as1fwctgFxN+1wZuUN2btI
XQtvrVXB7vGsBC5OZwVbnq9kQyckPVQZyK5RtqFNm1kRaibQrhY+4TKZrKs6G7X/I+y8luNGsi36
RYgAEv61vKcXSb0gKNPw3uPr70JC0+rm3NC81ABFqUesAhInz9l77WQ8ChUyaOZCzZn16+oYiyu7
o78YloaX5fOqy2eaTmCTmbk8jJ5CLprZmT+2Tt38tXxuav4+aa31wyADpeGpTBuDlgzGCGDWhouB
ap48sRtJD4MNWF+ewlzZLSN0tWUBK6xwI79akyJ3rbUCc3SOxQ9RN43gfprp6VKUS/zCGi/yX3Gp
FldSXqpLz95/cTmz6ry6g21v4ipqN3EahitWbvvEZ4oaMi4JtSI1MCgbcVsmhlZGOhQboguhohrz
9lK75J0ynKPiW+SZZPDq3Stefbovft6+0+SYe550rxa9cmOW7mmxc3phX53QjOyLJWGI+3IZLw2e
WEd1mR8GPa8v8sgvxvoSzO9N83u+P/7np6QErpeJiwYybPmd3Fjb5V3EqHREvmnkRnFodSFuPSPL
bVKU9hPjW3/t1Yr1nujDs5EN6l/CfW6KRHlKWOoBwDE8bUXyqqc+64/UTIJpvGjyImqNvFvXscW+
wXP0m6OOHgGChEAYTWbczDw1LvQs1y2MTbEqQR9tA7l3gKcd1Jdw1KtL8fcRUB/12Hr9PisepZNz
CoD++dojzkDxUg+NPJE/cTpSsq2JAAnA8One0DnVIcDehXMbIMCBhFRxhh2YRh8/EC+VwTYqh61R
qu2XslPirakF+j5qg+5LiI9tHdgu49T5p407kLjmT/V1yrL2S2Q0tyEJHPBRlYmU0BVr4qlokQPy
uCqJMzw0XvyX6ofmF65YrjbyTHfElLLX67ppq/ap+6Uo2+csGa2LyrOcpA4U4g1iPA56tcPVyh6q
L0MI/lHjHjRKrMde0Ka1m/JOntW92h9y39mLIf32W0iieAwuwir4liD5fyiKGAWKKiDsjeFrTQ71
qx+7uJ40ExuaVxCXmPSQ2SrvQ0Rd/Ri3AGcTVXe+FYS2VHPGXxC7+wHQv7Rfp1rMtGsinRDIBr49
3/iRe2a+1f2qW7dzH3KI2X0peqlvi2jSjgZk6N/GbVKgPhb9SjjmaPKK3NF2SkL4i29R/kkbjHxx
miC4jmWEp3XwolNXheJemNrul/Ulne4gMRk3pbReqBfGk7QmF9lGr0jQkOsliHesNl4LujD1xBmd
cLSCnGc8JfOAOalpak90xNrYSOH0DcrG7dkkSJeO18bjyWZsuGpcYq7iejMCxb63vG5aO1DY4dbH
mbcqNeQ/RoqHprVYLoRX9MsFv1zY2jZWJw0vsQVtiR1RfHWAUayarBmujY12NRRR+GK0EwAixE0/
UEiATINU3isgKW2wTJsuThnQzM+bOlbuy7Dp8IL1YACaIJ8fF8U56vxmIzXW5WjfpWkVP8v3k/n9
VBlhTviavU3ccKLy74KjqTXGs17kT9JkkVc+TC3DPjdaupWT0NDLmaHm2jIXJbr4aZCb6mUTlHPj
XDRNb88w+L84eTyef78kXfPPU/mDMcdfbaboJDMPPmODV/J73a3yACXxWEyoIpeuu9ULFwFmRK8P
2SBBi264JjXW4MmY0wgVXNLzgr8s84Dtuh6xqFxc5TLbP9nm1PEoDIAwGVCZO9WjkTHf+7N08kCn
iTwVETgHgiRrxgfI+7UMtbqwRHddDOJ/n8qfolP99VMxZkCmuoD5LiEXoQj919Yr0ltVkLaJx9N/
Db0oPnYFSAP50y7Jiq3Snxc1NeJw7YC7UYptfWNv6yP/FNfn1m3MizlbTvHREUiLYKaNIPLQwEZC
MFfkv9scJg+LlV6L/uCUkHxpAoF5xGCAL2jelCObkWc9ZzLzUp7RzoMi+TPUQGKQxZTfUHcHx7JK
8TPAlzkLtyP9ty3Gr4ZJf9VXQEDP7zNqSzZFrtpnaGWCHlZWEslq3elGWLyG9TCe+mBU1+Z8Oqv2
wTzUG6Ox0DplQiU8YrbUjfyD8ds3N+4g/Cp+S9C55vlE2Lsre25zo/St0S+xkpRlXt07hqbCezCU
lVMpFUkHPSgKVgWqqViPcbSWLXAhhDn9xmx5gBTZUxDU3XGwfXPlz66fdGyzY04zldvcew7BmV1Y
34InLTIBpOrZo2G4wclBIX6SRyDBMqsY71DLMGiehYQYlrFisgLeNDuy75oCjljCL/ZsWCU59tyG
QwN6HNTKfSFSBxUVxFGuz3MRpMSfRLj8dC0lZCVy8tewHBwQVRRtcsqh5F269tOOKabItEMWhfXe
CXR+O+QGK43R9Eru1ZAeQ+23SCJKiQNdqpnWCZsju1uPL6TwznCJvLM8lS+ea63sLzG9cdO8xn/f
JWZfJwSQU2iwb/4gWlmlZi+Mk0uUypb0Sn21PJm82ElumWOW5zgrTe5MlIspxTGQlasaNidCQr7L
WEi97gAyhjVBU9HwJpEVbPQ/4Jua++VS/1XCEHW99QDaLdJ/wy6zgxIHHUEH5vc/exf+H+cCZn2T
BidpCSZbIO3fzgUUVgp9O3ordfYUKmG+/z0iDuv5MWRH97K1bijNRNzmBEFerWjCsKGVcwM5Qfg0
S9DdbNotgXVV4FBbGh7jNSx7xAjnfxWtmt+k2ky+v+jOhuhSMbw5FVPOfT5NRLkMFHLkiRu3Hqqr
mcbPecXVldrJcAr0EOXbmDvbwmZxbtOuey5CfzyZEdhf+dOmKe+VwTxNptVfSzENJ7ZZe7nDcDLd
YeyaBRNqxLBSNgOqw7V8BoAKCNE6tGsmDNohclncKxHShtPz4SUbAZDVTr13h4G7CLHvbZAYitKb
0OF7lIylmc+pn/STrNlqZftdv//zN2aon80mrsp7hmbrGkwg0xCfTKFqlceWbumwRuiR7NEbYo4g
K48c1ny6hv0c+JIBSY78LsQzqyLGm1ztKE3VkHD9YzUSoJdap7LWHsq5cWR0RKjERftNnnUZeRKK
03/LIu8ZhWP+XqtEx4es1RyAvhu/5639Wkc91HRUG2dwRBRkmRGsEYiHOyuqVkEiHGLv0F1M5fCh
gEjahI2vnspAH9+qgf62InYIoJwd5H1CCzHdbe0uehy9wr6oer9fgE6azVa1rs2DCjvhjqgGhOfo
Y2pHmEcpemuayj1kblGuvUK3T4Np0uCYCOfu8/yBMLvsOeqUcC0sXz0aghxx8iFg6Au9eej+zliM
WlTLMXaIq+mSzIbgiuSCxlGftXyi0P3wcHA/MobRX9QIh01PAPqsOmJwiu6HtY7NXBd81520eEIv
raKEtKsn8tTFrgLGeC4cl8TEmVTRQdEhwVM8aWkJXQPK0RVL7tph/bp6Un9sZDnovp5BmHysVXbk
no0gQLM4MQ7qBw8mqFVdmKrMjdJaOQkDdhYZh+m9VHelA7ErsTHE9JSCcI1QZN6wBPmV+oFlzHXH
N3xS7mrCeXMFtV0xCY1Jg1Qm5SFr3J2tq8NRICbehp1t4RlPGa60XcvAxdK9c09KLptbPgXAXek1
g7y3X47UWTiYCfTqhKTGB8Isqn1KVsyqJ9TgWqXOV3Iyq6tKPNWwstDBXpdzt8lgA5NPM78lX4i4
mv/IcFWKyrjIKWYVDvuh7IYTuWh/zQOts01i5YM1xAf5tWR5a+5yi5hBv+8BsQW6eMpVdikDuSVL
pycNXbbQwDLUdoDHmfs0elpD+ekV0ZfAKY33KSanOo794GgxvLhOWvPFRuL7QylQTrWoh1eE1hTQ
0kERE7WTCKv76Qke+g5x0winMAa4UfdKUi6kehh7h7h0vo5xFJ7NqA6Zt3Akwowhh2cfCE7TLno/
IreZNTdObvuYIWbnWFm43V4k1rsZWtMB6zAEoqA1jT01KAO0zEQE0xnEnuO6T7fMt0JSLDSTWKGp
8fcdi+MBP1m/kZWoPDU6q9t0pCHdQtN4N0qXHnMLMqOHX31U1bTfGohot0OOPzjEgS87ZvJFZJ62
LdTQZfydvkQkbn8fG8BQQ/LNnqiL9OjMXjsAL9IgeHPbflXLpVLU6lc7sfQ5RZP4E5t2cpGl76au
Nkw36HGPRNhutK49wA+p0HaF3+XIFHBNsbPc6aYqZX5PqMB6HBSXNcZML83oU+gWaJ86u3zxLK/a
mRHG3daOSmy3vcaNykSGQdd1UAFiDuAtkVtF7lqp/PokHUhp3R5zz4+e+oqSCwNt0IJnzI/IYiOU
ttWzDB7WrDti06yDjNiVL6kSvFehA6M87u4pQFAdNw1i//nIb33yM5TGvgVW80gaUX+nVZn+Anb2
sZ+BkaOLnD7FTbenF++egmTQL7RgyREUefBc2AImp4G4bWm3KfFQXWq64VkxJt/CihWP9rIJdgHV
hDbFj5pFt8AbkajIkrvpuf3lad9H4FPk3twfAdXJ7d9CJkgmpgl02tZ+jZOpp+V4MAbgIE7bHzPX
xcE1X4QFqS6XG2m/6kWDwUiO1+zMFH6CyXV+SFg5xYvWjOVVXls2o/ZVayRI/FKCpq2C50/g/5QU
DbWulb2z7NrHev4oE4GQBVSaz0XbJrl7i72SaUQ4vhW49/YESutkzZnm2an7r4azrqss/1HEpDUQ
UI/yN0kJY2HtWeojvemTd4qSYD3OCg2+Fqxj86hFvqAapC/TMsOx2p6AgzxR75qoie8Y8WH2kFOr
EXHs7LIN5pWzYC538v3y3Vfb5giO6hse0/wm9+Ky6odaQhNaF/Uu8gp/Y/qZu49SRq+KEeJXm0F8
mY8S+M8Pek2bXaP/dJW62vyoVy0TJJepc8/9uzYTVTFaalEn5wbCHN7RAKCB01iknHT9Ovft4JfX
1oyq9JVC9VB3mvGlatR3rh4sXi6BDT0b72vv9huAhd1TpzZP2WQrB9O0ShCZjJ8Bg2PKAMr8btbm
po267MtQaFc5oyv1/IcWPMq7EyKQvnbRbJ5d5C9n1GRgv1L0Q9gVvScIzPG+KIQLy9U1D3bcnqJh
RGbtq/l48A3luRm0DQ4o/SMAD72aEC0865E67WwlSjcpbXDCrPDYFHXmHqxZU6d69gj22f3eA0kg
tKSbngYVzGJO0tNTn24QVZevis2mp0/t+Bq0hv465cegLO1bEnb1/Sgw78wD0KQEYRB3Dp9Plz3E
g63uTLaTEO4H86n3dOemT2S4DnscnXB5kAqQwD4RJJ5le+G75VVSeaqk/FB6MPiyF19MyO1dXFYb
ek/l2gJzdW39hqZp59QYMDG9jWHgkFFDuxrBbEEwLuoD5bsPGXueVSG9xhAfoe0jDiC+s9sXe9Dr
29JpZCrWXCFLZncDAS+y3+KgHXhMze4o2XBjWcMPTwfjMUny7dIS/vPlB2rh8+XH41rYrupCl6I/
ID5tDYZJ9JXfiRCa6AzQAIJRwPtABMuUjRQVeBduZgPPsJ27Nh3I+imU8Edhbtmp2j+6WcY2lCXJ
TmY1HOWdaWolV94QHfKKCTTNskUtoGp6evGJ9qKRedXRYwGCtm8iifKL5lbWBk6ls16YJXzl7AH1
iWFcE679eQZbOFR/S2+FOFViOGc5TYqwddHUBMhnj3gpDkYcUPKy8NXvy9I2sodg5kqYxu8QdEHU
wsoJ0nbLzYA/dvYZq9dlb9aUx0UDAZrZPEt1RJtPJCPNI1DTA+0d9kl9JnH7y+J91qe2Pjdedc/G
WDOUde0webQbMeBui2GOObVxHgzgw/KzpKSsyJ62wp2E5MkX5+svtQVrP6CtaGeOYfg2IO7dx41S
H4o4tAgPim5Tp9FOTgZAjECgU2tE7S41fbZh8/huXQyMuuJdaHYQO9OSLv57BEJa0qxUaJhY2qRe
UwIVG2/muMgXZz7SBt3fLVem0eWbuK8KnDJKWxEr4BbbMkUr0DpPzbKUzFRfxupQOcuAgjAZPJBU
UsFriETZyf8Ta/ZN8F+2mQHnGxHuS96+F0r1k5mcdo5GGDwwk2CJ65iOpE4wGdTrr8mGq3/FxRVu
e8+sbov12EADzm41QAraovAlwoQua9Ez11o26SENDnqLdADky8hoEVKU++vUDJEnplXioV8Cj1oP
JJvIyl7OauR7SYnYt2nsr/AvvaM2aMadZ2vVyRynZ30+U4Ei4+7iaBJmvY1NsMry1POYVS7Pd8Go
av37oyf3o9mHRbmvJD2CG+6+jUxrPzYxEfNmVihIKP2e/Smecd2KmNwUabKR3WC19rFI2k2x12bj
Fgzd9OjE+XOUb/NYz/5RXspq01f6ZhVVpXUeAoF7dvDje0Xo2i1lI4S+jA7AclvUDfeU0bLXA89Q
KNPxz8uK8/9gTEgNEpbGA00lS+wTdgNXE9+SjsGc+EMs40ajehudKco2i/FBS/+gFhGbmSj5PZ9P
slmmoJZhJodR6bmqJmdOu0mKp0DTlLuAmX4AePEpml8ygsnItXrFUFUwKYtPeVXBztMYg26YU7sb
KUr0MpI10eVcfZxop9omocuYRXv8eW8a1Nc4C/1dK4aTHApUHYGCIZJaJd5LFGkY1I94Gb0Hs6Yg
hVK9g01kIpRlf9aQUrscVfORIeoCQC/MMRIagc7PHszKVOCqGDY9LM+YiDHIqq2nuV9cd0gu7cyj
Nhrbv9lDeC47z7/2w0ySJp52LdtidoZZTytVNlhzl6w08hEpAbByL2kyNETOiOc83BCjBnnVT/yn
+Uy60PlK/Fvtu9YWQVm4kbUaVGHnvJRVf/6iNX3uQ/yrfLEtTaga0nowEfZ/lS8DUQC9ItrgzB/K
jxUG/8euQSZmx+6u10GoIwOW9tbK7dlaT9krqsOtn3Uj3pHme5GPl1Rnwip3+mwH0i1IT6DDDvCp
sdemtT8r7EqhBpt0JAFiWaYNzT3isWuY84vxq2Vqd0Gvpc9stvLz3GIoVO9JSu7kiyyBvCpxyNGe
919NI/I90a8KqhGwJdKJM0g7TmyeF8cdZfGcKEqSspQTFy6xdW4IkDGg7pSAndYhpbRh6u8Br2Pk
XXxQkicnKaP3Zj2l4Qtkn7VxIEhDOy43v5r14YMsLULEAboHbxSTwzfw/x6U5gY+sKkwMgl1tsZa
luwkdYea5761jOEyhN6PhMhmHigKvyNsmocm3caCQcw610gqkZYx4Uz1KUGedgWKopwnHZ6NidR9
gzoEb5GiKdssOSU0Nh5R3SCMwtqRN2hc7MANzqYgGjssdO81L7I1tpHxa6XaFq5NcNuEWISXzM4y
Qp1z9qjzZSxfvAzgqmtaZ2KkAFnpxV7JdVAH/rbO1OKBXMLb2GjKlynFyGMxYVgH84BAU9RoT2Sg
s6UzEuAxKD5yXGGBoY9fefRVm4bQwRGj5JcmyGiZ9Egl5YKioI7byisjqyCVyKezTyz6AbPI6zQ3
+iemyOs/X+zGf/XkXBUIDKnKpmtqtv25jSrS0GkNh8DkCv/Hc4h5MmwLSJSRVl7ZvIivQ8NvprVl
/JRHiPPKAdCRU8OF6QfH3i4Mk6aDOjyk0/tihlBQJzvdnTRKSKkLIyx4NmoSbHojP8nnO897W2PT
rJ6XTmTWwwuJ/WcF2ex3eYBCo6vL5JFtNCyiXIvudRGYlEOVODR14f3UrfaNEqvaG6TYPQQjW7E/
fzjWfy35LkJY3bVYBPjf/yItweICQljZyjnX6NYVzVvWN31MsYPpSOtnGJE8z2qUCkpLByr0SejE
XfMFu0Z7jsPQWMkFzA+N5tyUKKvlaTX/VJ5qDpodS/uqhyoZGhYpxKpeNJDc5+eHEakfZuvu4sio
Xr2enD0l8kr248hGUEabxgHysUWxijrLJXhvV82uHcf0u3vjvtv2OqgW4hp/hhkCIuaJb+lMM40C
W7+xmzePUQUCtNW1750w1AelIzCk6CPlI0E8WMzz35i/GBSee3ZHuIgMBOVA0qkK61I6jbFijq6/
6pB3dqS6VHsXk9qfvwEh5qfqv9Zil/pe10GpCZen7udaPiq0LG8qxb+MBv+8JOoZJtlOcolHFbJj
nNAupkn7jc/3i+IUUO1RA2+lgBJaWEPdrP6UZ/Lx6SdkEZmFepbfgqFaRyaV2UNlOdYpCule9HRG
JOQ1c+NLIcozEer5R6Fc86Cdh72jflE8rfjoPdRdyMrb5w502ha+gnLBPwd/rGD4XYrwvXHnETmU
s8lF4uIoxXCvKO1sOcewWKa1siHAx1+6pfUs8pEEWtEmKfFHjF4EeqWogS8CjThUEDH32iHQWdac
Qj2Gs+5Tgcy8a6JCXcu1exqmQ6qXwQPmSYyW+vCAgkysFhLNf3SsBBzmCXT91nix8/pDslqiSfDc
R4spHMGwDWcVIQiWSM5elxKXbrqPPRCXrYYodh20fXLMrUZZ8A+KiZ/Pjg36yKTs1kJ/4Ym6j4fG
WPrzaWDskxR9OPm0oteLR1sdGUMxg9kyMgm+HTU9rN8Xn84Y2c6hmuVfBIGxOWPHuoptjMnQartV
Eg+kAPQ8BHDMLqazEqvb3i8x7yhZ6a7qhuQ82cKqnPY4wL2Y6wT4KKOWHe2xFftIaN6jBaAQ+xh/
wWUKRDrinAyrD66zd0DUH0vSxe5He5Ya9gRR4OAQ985w7mecztADnJJ/IHYeIzhQI15Gb6aU5cam
Dd3HhG/qLFGKEqroBqj3JmKyDoWm+pvJNjHJpeBwkN38ZUKnpmkef7h1Ha+Dxq4fKys7hMNUbOOo
NQ5JYDZPhIzijjG41SQFrUn6+8oEvDKoCtz7DBJ7ETrwhMA/3HRo2pu2C++tzCLkjtC3wuUZ9XsV
zkZKD7bm6lXV23jnqyHW+r+PHKd6dEV1qzPiyTpbRRDSe+2xa2EPY4nE2I2eF+j+XhqwfN3/YU3x
eAesontxLGtl6smzWRknOQBRapZljWCSrTaSm5Zmu1lZdpLiXNGZuCPSLD1JjVhmYuKoLOK0oMDu
cKzDkZpf8MGQlmIhP/z9njwyqrY8G1101BQlvwJRRjOfJdZ56SH+ef3Rnf9efhyVZpbLQ4Z+wmfO
beFYNSXZ5J4HFba5BBS4dDJPekqLVNZ38j270VaufayTNl4o0vKWbhiAHmLV+IWXZkj7DKiLbqKN
2O0M+Va74JlQL4P54hSOWN4pGvut9er2JHtJZe1e/KnJbnQOYXQMcYnNC5xHEaqkr83KIEbozeNY
1Ch5FFhsHbDfw4j3GiTknz+L/2L+svmhRnAdZnSWzYfxqa0Sj6bZMqzyzgz5H8asszYqpoWjJFlq
9rQJS6158VLFYLUEOCjfH2DQbyAfNMc0xzHvNk4He6p0jih5pwNsymInVfiDJVaVYhRvdsU6Zvse
6FGL7jIukOEuAh6004p2uKu9YCbn8J6fMrGLHfLGbbt+yVh2xjpLnxwvdUGYq4e6xVCoOVwXk0oB
g/pXPBYYIOgTpHlzVmbBZjCJLTFdyinDoIVOMUHW7/wVzMW54SVolyOmo1WPRjyDaHPfhVZ0o5Gx
DtM4uJdvyRejyYutbSLO+f2e/CNJqB3Jkssv8n21AIvSu+1Vdne12B6+xjG9Jtnilc1eWPf+ChcC
e2e0Mp5gXpan2ataMxxsUAepFZnOsqW3ELhnAUkk0jfXGdSjiNrkyNnXWDdsdRPaP7sasYTHCtbt
h1idmwpIOs2yUq5KWJ7+fHFo+r8LSUml5L/rsnMSYLtsbb6T/kn8FaiKelTHDIECwOo4cXbVYANj
7MbiUb5UzfSXguZpTe50uGoU9QdBM+PX0M/ahaQSmbb+MOGuIEn45J/t0IxvcubeGUqylUMZUXfN
rm6aj6kMiltMYCI7FXJ3568LkH+yypWmPKBWdFYYNzNS2pqR0rSHx2LYTkQeOYC9FuQBWgz6T+uK
lHY51JSwO3kk8iFbGw6lW96Gl7zswLv0vv4uj6Kx1d+DEkHBUHUXc+7dD0R+HYYqfJNY3sBtjGtZ
OwQU9tUycUgJhaBphmtKIkKmIfB2yIbe5DgiLutwy8TBIvg7ftN6Vd9lWNl3crPTz51zX7PuHTsJ
15nwsxsj73DjUS5ul94KasfL4NEp8BDkrQe77p5nwP7Ns8tneSZfVPSZSjk8+YlVr7JU8/Z0Vbhe
EbQ8ZT2K2aVXoYOCYprRzX5K9xqmnr3RTCd+LfPhjRmDc4K2RFpmONy5re28oack6W8cyF9ynPrY
CXxYSp99C50qvfoNKQ/ySE5b+/wQIhtk7lnqr06gPquT7tzbUBSYqoH9DkEj0trJ6Wj3pFbq8azm
QmXkkbqzI6Om3clTYEkHEG9X2FH2t1rxNhFdjMv/uJbF5/mFqSErcUzHUi11Vh99Wuk6xenasbGi
fdpFg7ejT9rR56XmiguCxYOkf8sM0qIZqHtogCsUQi6VU1Eq1RaV+iptEMsafGCrvCPA2CxO7bxf
ob8brEzg93eRYX4fCCBZj6bnfhRNh90s93724fAYZnn+NmdrIjzMHgggYamLxm/Ljj0zXwO4Q8+t
CQHHdEwMRYYD0qnrvuWeNa2J+oN0O6uuaK1Rj/ujuZLgcyWssaykvdmviDtx9uMcrpuSoHvNE+8G
gbjEDaJhHI51yFJzflIU+Hd5aG7H2gEwPF9WzN+R2AYwNeVpUA9IUunobeXpoILYnAhAWNEHIQJY
DvSUgDlK35cX5k0/sznnq5vBmeWUU970UPktXd2WLr5I+r9adCtSNCpCnw0FQAB3lvDiBQZRETi/
qtzG3ko2BIPVY2YU1RNxoR+ZmqDU+M9BRuiGEo00YQ3VWPNBB5gKwmTY1l38FDOjXyRoU9rfQ98q
X7R4EofEShF0hM30VsbmRkvJlo2bMb5YdDy3U0tEDg0e90V42B1mtVgvKE5dKuM6MEkgN4l9KALw
eOj065euxxkEY72BGzCtoAf532HMADRjnPBQWFlyaKs8PNYpkWF/vnDtz9WKaZn0LVTVtAS4ZUf/
RHNtqqrWFTTF+yEa1IMURBEFRsaNGtg7eQoQyDxYCFzf3VK0x7olm4YIXjAROY3UthXsNvv4h16V
wbKLCotc3KP4T101P2V1TGAk/IaHeqTL4o4ELGHhgagIXHDtQz38NrndtqyT8s2eLH/fWsE1cHTz
ipAHkJtXiwcQhe4GJaZ4yMNZbJSD+1JBoEXDz7Yfra+LRF9MmfVs042QfcvWqPJT0zYX5qn9szYY
9WbQe4YzM+icyfRNtcg5oj2TrvQROTOqnLe+N6pdRO7SPmBxQWoSZEuykdHxILYydV+o9dpEKryV
cnLkZMNOnkpF3JjpxIfY4i6kEnqom/RBitPliwNHaAcpNySRFcF6G6rK//gmnc/bXr5JIYQtNFvl
43HtT83mKhh0FbFA/ktelzv+tExbEBYrp5wclXXOzXL1i6Hb+3HfXHMcUL+O8p6AiZffP/99JP+k
P5iPupOILx0cqlghX0lrcwxyLRxHD5UJs5HAXEu2SeJpb5pStxukfsz3/fCszbbmwiCYS/G64aYh
U2LMZA9rzJcrtcOq1KmGv9OFH1y0gknYELUOl5JCyleqpxsmt8NVPtw033H2iyLc1NlLSb9GmiCY
Z2v1BXoBZopG+xgy8EpZSfxYohnUjUBZDk7GcIoturcW3EVXorvewnmkFscRUvSpTA5GmbGyLOaE
CWWc/DHQLyTVwr9TIqZOvUAsoRTkkk5moT2QfZideyTs2xpE5TeDtJ4KQINiAP9k+TrShsje/ny/
SrryP5sbmJAtRpXkZ7DDoA/96X5N08TDT6dOcD5rCNFVGq7k+NoP28fasKvTogGC5HdtVAgPZROV
THDE9EjjLEOOpEA+jZSjKSYMPGSqGjeYOila6wbrq08kunD8x9JBuUUB1M+ruFysUcK82EUe3ZaF
HVwUg/mHkqboXaDbfxFAYz9ShTxnVm2eMr8LUKqQa8zU6pQ59nT8dKR06Ouy1AWF7lR46RE6vdQl
823NyvR9Gqc3qeEzIy/ktsFaJ0OnrNLUDyoW5lV+Lm0ru/PMrv4fZak5P6n/+Qkz/nV13XY1x1Ud
FAmfJIdyG5Or1RyQo5/jgEWLwC7xIo8cxahvE0KcjYMQ7bkpTT60RKn2uMqs56QJxj3d5nGjzadl
hOBr7PHZqXlrPU95IO6SJr3Kv2pHQ7POoWwJHmlzgGg++FixG+LYsk5/K9uReF3QFsn8YpjwLWh0
AChxMVUVxLlBntVfCl8bzoTBeAg6bfWdxy26rSk076K+0u4r2j3skAvtPUF0uAlVKNLL9Nxzyu61
1zAKzsZc8q7rlV6G9ZOeZ+PmzxescD5XRoR5UA6ZumYSb6Dxqf67yu9CZI/VSMXN3UK876yKjFLv
L9PMnTud0G22QBqCP7f6zNJEzcWHqyPYDvP6yaEZvJFHPTle69xQSRHqqifD9H69//tP/D6KkeBa
HbbbuV+W6wgT8xjeIHnw9KHb/qH6+8iYjF/v+WbxUVBRnCQpZ0J3BCB6FgipDTYzIjXg7nba1bGt
Ao4uRyaxXvNg3EoeqCW8d5HQuZ3LtyipEflCt5tGgwSDSF0JTy+YSsKakHICOfmudB4Ly9DCjxkD
y2W087yN2bfxK7jt4uhZ+ECXvUCuuohLAJDs8ewjqkQeSDSQI665iNVdqipnr/YeFVqk7aqZfdSx
XpTnGePYFxk1TR8N7+0Yb3szz294xREWFUq9hyEVbqUmdoqNep8gcFg3cpaOfCXYVlX81ErF2wiY
vo7HV6UvhrvSdKYHEZZvkhiZD3G79bteOeR5rm0WwJ0/oWdKU22XEJ7+KDt+ia+ym/ETCHCKQuBz
fdIC134UjIse8rG7iZmhbTmkIS4bMgfVJPnBCLN+h1TlYa4/5gKcD43Vez6Aauv7+a+jvNb4ymJo
2XN3mwf9HB6roNnrBfgj+h6CFtTmH+rvwfyI6SKcE6tpt25KOcS/mKASHccq3drxZlqAJ6qWX7mm
6mG3jTOVYQzz/Nlep6RwxCTgg/mgeXBrJToYSOfpr0CFljrsid9+46Cl3tEdyk7B0Co8iWL9dcZn
EvOpglGAHUfOwVCRGmxFpyzWqP3VDsktdwjm1cJZy/F3bbL/K5tQXfep9j66nrqzRcT4XIedOeEY
e8AOtYG6CoxQi9YyR8EptOKqKqRq96UfbQLV/Ehq7UXaP6whI5C4wUgtq7xQNbodaUwR+/B4fPp0
lEFh17VBJSdGv5cu/pYv4FSL7ENasSLDwpShhdn/UXZmvW0jXbT9RQQ4FYdXzbJkS7YTO/YLkZHz
WJx//V0s5SadfLjduEBDIOUkbcskq845e6+9Vaq81Juazey59jowBCs206zpMLvmi2UFT2lbChaV
rNnzr5IFHPFhjuGjUcxvRcQsVakSCpEmq4m+3WFGV3yXlMGxnwZ5H/eC/ln7VTU+KtN9EYnTP93m
YsXQa2xZb1GPePHyU1qxa42K8hTGxT3OEvmxQ+dJtmD+1W8weZrIfGeilWhUh/fqO68Zn+3Mycdp
sXTd1Evy68gZdijTtfPtp1K6e/VSmvG8t9zqu5P7zaZhXkBWOJnOK32h3d8OkfyQn0mjJ0KNsolu
IBT3KsgTwMPVykMTw1uySkS8aQQ3id6SmvE5yaNWk0uo1JBRHotDWPLtVbl9TfLKe/r3Bzez6z8X
QlZAHtkuMmjftl2XYcqfD24GdkVcd5p5uj39Qj3NkBkSQbvK/Kh9sCncCqKMy23elhHYDMLG23hE
vAFiaJfmS687ZHhrUAyt4prpiNPW6dnFRn8uaNSrzkY3dtMDaZfD0QE3sDddWT62IewFF1XMCftD
B7k2lBcFBmgb/j8dlKJtwQz8viJRUmlWumEduM28FZkb3iOQvqZLxdUgmNl4+SBR7jb6lna+3Ike
mOocivCoBiBQiTvCG3Jqrqh8DFPX/FqG6e8D5HfNTpYp+aiJn9xRTJLR2BviJanacccAuKGEL8WL
AyJ9HYaFd5zM2HlZ7BYrqNKEy9RkxVqtIe4I8m13VJb5xynwvnlTi3lG1jkKgayFL+v292XtAE/S
yrPDZnIL677dK+Jvm/gRZLNgyRZgoltb1ufGLcsDZqjvxpjYuz5nU7CJ8A8A3EhPttkQ7PLrpczs
GCgm85ff76mj1pguMrWzjWUyVi09AonVPsNkqrwfJkItC0ImNs6st6+15b2oxLsgmtYWncq7cEDT
gTOWsjV3vyVzVK+kE+nPWS5Rj7jMeDRhfrI6whyGMf7SFQaTXGn759Ir86Pj985JKZglxGO9SarV
MIIMk0YSIjLjx5TS5qmynKrpQChtEyrX7NDP7b7nC0w/Sz8aom+/dREZEXXbvtFKtG+xtt4SShgs
L4UNUdedYFsLQ+irhnb40dA98G44S55cfMtV1SRX9VYnfFKfhazTbVAZn5Foji+90/1AwJ79yJx1
ng72j6GL32cSDQ9NBIFc6VTjssGYRQWfCzkdQTQdCjhvEewifnpaJ5APouqIT4ZlNMNPoH6gWCNg
1QRzu1E/rpfO9X8UhAx9/7iB6a96NCw8AuwJVsP25C+z6n/0V+2YFbGdm+Tg5l2wWVykZ1KAVrHb
uvcWbqd7Y3lRR+q9EcsbWmiWSZZaLRBvPUCNB7XwSphzTVknpwyDxyBD53lOUGd5TT/u9SUOtQaY
g1p2xgVh1/rm1jePPMbMc+sB4Q1JQcMPB2GG2d0qHMHIyfD/Hnn5dIqaPmYdIPhlxOneo5feck8v
bgL5OAvPPpVCzPdD4eIBxag5LJZNdSQzCl3a+o/Mi7pt1eZirzmyfO3mxdTRBVgyxqJ6JcJ95bRR
/rEvXcGThfzMriVQMSBlmsZQREAFlsw5a/uDbSFBDL38o9734styMGDaPsxBBcGyGi6SdEYmA2F1
Tar569K6O6d6iw2TXLmDkyHnUy0fX/9UTkP8lmQWTgWj20laEVtUpfazZxPypu6cUdBvS4T3YbRd
pod+kp+k5hb7oRkkStvKOjWD+1EttGJiLywM0IfKqYi5bzWVsfmKzOYIn3z8GJlJfUe3Ldziw/f+
Y5ZjOX9v5LEb+biNhE3R7Or/M1dv4B1U5Nu7ez9CW4UwOiogJHkvytTWZ5XY1H3qrZsOy1uMWUtn
0tthEsrWptkZK90bgZMqanOWJ5cQA8X4EWqFdpCu5lEeaYsvHMkYjfRjMUQ78MnVWl2LdhQwrBky
d1N6nZhWAowNU19ytsWBQKpwZUOY3NGKLta124HFCKv6YC5gE5XoF8oGI0GcJVsuBGvHjNOgnqTi
HGmn7MywMradPpXbnr70Rkkmk1/iyd8ySuk5BLHZlb4dnCHY+KGDUkMllBbYHc7/OMyxr9LCiNY0
/KtHbsJ0Gwodcc8yyXIne+0ukBLZpQ+IGMtPY+WGW/QA/hn/REpeIFuvgcXoUXYMElT3xC6C70AB
xFNC6P1dPJbTkrvEREKNpyYJJ6of2eJHaW5vVbiLOkVubm8TQwYrukH1oV5sAB0QgXWKTHarXFSB
qNJz7+fIrWjysyXHJXoJnOxJ3faZdKZL5RdPLFBQpUbwkBMbG1IuzYbvIPPfgpiGUGMiLB7t7t6o
c+LGcc/f4232r3ExpYwxmNgwnueuT9r9X1/Ml5X6998awpAO3ew8ZmPzUhUieLDLKGGlYGsUpol5
YC12T/88EgR1z8vc/fYzZHNl0Mtgd863g9tIoV4bsyRfV6lfoI7yZ5PeEWcN1uferMlnslsZPvOc
fPFvoe96TdoA3xfKls9iKktY9L59VgyoBlDJ5faLLDse+WM0jRioMrkvY29k+yjlnr3Ez6NSz46R
KI7EY8u9CBPcCSQs7a3laFzeI2rqPJHluFOXY+FB9ZzHesQPOnHJGPUD+AV9MXlV4Hwgg4GF/zmk
knronzQblcKqW6q8xBMEDrBTskPxYepn/Qm9WLKzxqGA7mOlGEu9ZhPklbvPKUn3Z0ANxOd5tbm1
mnj1e0SYuM571RGBRA4CXsvCf5Dl/KIKBXS3846x9yWvzO4RyfJBzaPKP84Sp+4em9Q9iASnDw/+
j0zRJDRBtC6qXyd70MTauwej8ZCrhZJZr4PehfOpNvEd5PkzPKmd1iF60GFmR0OEK9ZLypN68NHO
w+NTD/MxDYx2e/ulNQxP1uw0jbNcXpoxrndFIzEsLaclT5w916HBoGX+2As7AbWVJOco+tGZ5MLd
6nBRT7tAXQJ61G/8BkS4opEHSQRRuJYvjJjso3q/BYDDQ0OjDFiSyRhybvImNG/ZMWHH5G7wqaoK
bo19rHnJfcHoBuoAgeKi7AXF+jpcMCPJFPg7B+PPT7oFnnKsf9247lhx17J202dzRg8fEkVwG5Bw
BY13UwsvdtKy8E4Zi6gFVnE19IdBLSIm+pm50sJnfUzxh+ZeslMf3Oi7H27SOa0v8TuHYO0LXdb3
Gns/HL3FpWwJtfJqqe9+AxRGQ0vBQuU76TjTmZlIvVJXg9rGkBUyMwzqLmKJDVaTlloPvW3fmPYK
MUi1dwHwr9SHpGj09MEv7I/luR/8cG9ndcNMwMTSqXf2WhZNuFPBSuGCu+LTOhNN060Gnpes2+Jd
LZmstywGQ/DWBW+3VTPiAz+qHiJVP+hbCGxHD1EbKCUQXPncI/rHJPcxrEdtlVgBYlvv+bcTQidn
dhPbvdhIxGMXQr5/R/2obyQ1sv9YTQ1zMTT9s83IlsXmP9u1sT25yMX+3JwFod3YkJY01E5xQGhF
9bmDIs+4NfCPLQMEshAr830en6Gm2dBgEmyWzuTszHoc9opQP0bouFLYMAEeQ7zfg9w4C9E+mewf
LnBYPv8AvvAkOnpV9co3dfTFKUkkGzMYuOVzZmrTGDxok94elOdVWWAH0c3xZrKzPcpp8qiXFkrp
1iRAeNpGKUzUS0wW22Yswe0NWnONBx0n0uQ523geDTpnfry/GRisip2tA+Zla1ajfRBDVb+l4ffC
y4xXr6JZnBfoarVM3p6Bhij1fd0LzMdLGYCZmTQeIi3COGABq2vjejOPQkzcRH0IA7ai23GXSu3+
5l+zohbzoiYedM9L0OaSCUvuPK1sEWf7ZhQpMPbiUTluopICDNxxDkZLlhewGe1Rig7PDukmj1Oe
v990+2YGD8SYu08M/giuXdjGXsyYT50K4lsoyTt+hVn02rH86Gncfswyx75v7keUn8mwwOK2vyFm
Q112d7f69/bDzBWxTQ0WLAlFE91Lkb4zRs73SqiDOaF7HOsHJd1pSGm4myVJEZiZV6B9XdSfBGEw
uXKOes290keDc/j3VsD/Kn51z7Vo3jq2LjzDMP+6VrvKJNTbCeq7sRhfJxVGBjXc3hRZvssyXOaq
IiA7TnvMqn6lCgJCijCc1frn2H00k9Hd6emoM6gJbGwYy4g8rIPkVFCC3SPAjO7VkVcnyJhtAnvR
jsUbmcbFWw1TXDHVHZGg0SF3G5TRhxmK9L2CD0Av8+9Sf3xXZ1H3flsQBMM7F9/rLYPdKHfuAOv6
3z8YNR39503sm4ISCzE46T6Ea/3dIhkigtmjairviBa6JtEElFsY5mvYdCaYESu5lDMhZm6+6ISo
Dg+qDa1elHaTsS/dtLBPto3bPSiBkXoZnG7EId61e6vj99oMtlhVhqPtkq6f7pzcfiq1cX6AA7e9
2fgiN2+OKK3Q99bePF+5c4d9NGvaRvWSfp+quaWcwVf/+ydBCfDn84xukeWit3UEhbQLOu+v8SMi
77YF3OHCTpqcfTlz+9G2g9UkyBMnKiEhKLiLI/KnnT69IuUODz7l57Zg7f1ws3751vg90e34YIZG
eHCcWv8Q1+Do8akFGgp4yXOgd+V4A+grmTgCMoI40/i9ybRxpd5SgnI3CsTD8peiJUZUKnNWj9j3
mKYEJdalXq0cPMEn1TNlWhLupkjO2ybXv5Z96B7DECorVJ1w66lGvZMF1RbNZ7FpqtK9Nk7gXrN2
VTmkA6t3nHF2r8ZUv5Ks4t/9fiuJ9dcpd8Z1SHWyypPJqR5ujZjGPNOZv5NDgTM5LTe/EYvqSNPF
7vYEZXtEl3DpAo5ZeWloYbo8LnTX/HLLxK5F9AYG6BfHHph9ZwYlaV4OLmInJJdw6bIowdM8DAhl
LX14ThwzPNLbAdEsq5Ds7tjctAJPWd04tPS79FOUBd/JftY+T4AAeMAQRjAixwrpVy0HE++gh2gf
8smdkMayiIuQFG5pVA9qDac+qDc3L6PudJdsIp0Bqlp6zggduSt08r5/vYXG5RG7h/XYl8ypURF1
D41pRA+FY8KdoCH2hVJgrp8Kw+/O1YIEhUyIGoRevi4iBPY2y/qBZY7NifH55kns5jQ+ODlQELXz
gM7WnG8P9JDletskJ3uilzfO/fBQOlm+Us9zJgD9/+/N4eABMx2HoS2PUVyI+l+tVCvU4XCQvnJn
TIpdaU1PU4fSdaG1Nn0yHIQoTgGhcswKzeklaXlW1Gm+CZwcq3YVv4WpfBunMvyyHIQ0OWglmc1G
TcWLNi82Wk5vNB8tgzWug/23NE3LAbeM5tdPWpDLE0n33sWkY7gmW0Pb9rXu7q2CnaPOZf5Ebkd1
YAA7H9puyWQpMHHiQNqGiwklNuEaFCMO85L/1x4hSfVadYOO6NdzSELGmhUJg5xliwEElftE6X2Y
Ubu8lNr3ZLG+z564lmk1roPaDp/B9fUrlZAgxSv9m4FCY7COjZxoFw8OuVl6HX9KEbARx1SdhdMb
u36KuoduTN6ZmoxHy6q9HUI2QEpl7d4WSrVA+uNnYdgC+MEsPoykcJG0jV3KPJVYBhBGa08IJFdR
bOifTK9uDzp4ZX/6eNNmlyZP8EQM2nZsuictgRvIHGzcdHRDzuzIA+aRyyBw9qS2nZ1gvupa+JnR
0vQpGom/E4XBTKoOX9wKAchQ51/H4YNOvAv9BP0aCyd7wNgUrZUTbOqhc5qlsfarLr6slTZPvcgi
6U6JI8+qjXnDOzZ6RH+7JKBUI3Lpqk3iTdkHe98rD0HUVluoJMV+dLxh7Si0/m9vsF5/gdAvjkoP
rvXDtkBxuwvLKX2IkSD942iY+2w9uTXNGpeA32l5wauq/8fmV/zVmPTxbFhkRwudTcLSmPxLxBA2
RNa6OQlrNGPc9jnRjP5Zl544iQU/RK7oCgyJ2JLzSiMFQAGWwOW81xbuhuU89JbDn0M8tDUTNGGp
THeNIb2Tn2Zot/pQboKg+BKVUfmhGMd3pZSDDQDkUx+/uiaNm77xpit6rS29PMjQetVjszfClfLQ
c3HSvc/f9QQblyMKDEc6mJXRSp80J9A+Or28TYsCvKtyMxBKutb0OkNZz+Cmmcj/7DGYHQVNuKGx
fKxvDWxnN/MAN1rwvZfTrMq0S/3678uw+uR+b0hcPlnHI7/JMHzX5AP+exUWs1UxzenNO08hKdLF
rlNjw3gNg/6TXy4pTfDioHl27zf9ZlrhLaxcd0Mny1mST34e2ZV4jIL4tVI05Tqz0o2nw3DUxA+v
b7I7sXjiO5seZJQThZSQO1A6WB4R7+H5V0dEpK3DSE+ZNpZOet+Nfr4mSIbZBkSbdzEGq3a5RTK2
4bjvvPrS9pl7MuxmzZPKX2kOrtX1XM6MiUkIHZF+OFjizuolsiOEymboIsf1w02GfA+T0yKadbIP
uVOMCyeufbLGSb8nOvX+tnnWsT7mcQaGhYR1A57OacQBTnoYWbezh125mdz0sZoH72CaiIakSNpD
SRLUzZWs7s6qz34I2+uPgyZLSMl5RV2WyMvYusT6DfpLo5XhOcqMcFOBhNvpIQGTZZvC6hGtdnLT
6kUHQLPNfWm95OlSmBQ1eSX+sHJwi66Q/Hl0eStioDGfnLumiTZEMfqf//1KMdw/b0KPitM0YG0Y
wA4c4XPR/FmANj5aOcP2naPG3bQGklznwF4qZ62xMqz1Akto44voLBYMazw02k4b8U4p1G8GfPvB
hJxhVcM1zLJXlaBtGcl4kE6ZbOMwkw9MFiV88xkFeaL7sDhCwjEnGXyZYUUIEdo/Sv3Jp/RBy8Mo
YV6smov9VL3o+tDsCAl5Ca0MAeboD19zUveWNKbBWlT+EwBV9kMBdX/jkx908JgiXaolrVu9E/pj
fMiHkoqocq91OD8MS6xqiBqMXkkRXlyvshAqgKiIe3yA1MTQlZdtlhJla1CvmaJZ2PP97BN589PC
gfx5VHliZxjtfDVSxNdz2CIWSuPskoloXgf+JSB95WKlo32xTejVJPQk3fwx99uWuLC8fiS47mVy
qJOdkmctWE2gLtL181Xr0ILtEMHfO9Bp7ktWxC1NLjDkMm+qS1/kwbmIk7NitzNbR+Fn2/GZiuwc
lH30TN1hX9yczocWnHTcs6pBB9PbB5swvaizPMqOgUuzIC1k9zKX8hQtKsxRc0ooQiCJYijcO3sG
N5n2DG3NLD3TeyatRZ2LtiZfTfmgbBqUWjnlu4Kl9DL5H6YaBqc+xbCd0qZ+i3z5pbON6NHRtfga
tmzHzVnjRogx3GW9EWHraHtMc1oKITSH6ZTZ4VMpkorEP5dcILpDh5ihTrpEShHp80Mbg+CDS/lH
QR2sA8A3PBN0+RoAnZ6HllRcqQ0bFEnzyTXG6knY43dbC5rPNoI2pG2ZcbHm8Gs85/d66/fnMSyG
c2bU45FnyUFnd3ymVgsBOVY2r+rPdHLvCotohpix/RSXH93GHu7ilIs4sHvvJ5L03+9OXJp/llPs
GF2WSJ/wFw8nETvHP+9OtJ48Lj3Cj2PXiu/GkhF0PT2E8fAYTgkQKfhCUY4j3yJlxmmL+erwuzvm
FVWD6XcBmy2N7G9IM6RAzG/qqIz16XYU/XpPfXXE4fWPPxemxddZSOPk+tjSR1PU62b5dUIYYusi
ivKeUb+HVRU2apcz/l/CQzNBI9zSaA6q077054NjBAxtl692uFg2ehx/axswVQr9jitWkp5jNofb
vEKdArwiUulbRpxBsKq0ZaZWJ8U+ZnZ0VS+pdNN1BkV8NVgzkeILPDRY1OtKs15LJC9pGhMTu3zB
x4q7KnCLIuFMQ6ISyZOykjH/4NlDiJW1RPaynBa2/WY0cTki35JP+K2ac+Bm8qyO8FHIc8N8dQu8
a9DoG493piy6ew17IbPKhwEO89Z3um5tLT1QtK8m3dd83hBVlh51BYqjoEU1kTv9cx0l3c5knaGr
3/XP7FXaRyRMqwQhYrUOrOHZ8clbmWWY3P491VPNQQv9xMIYXmHT/Qb8TPpgeopAeJOn7lYb18+6
fV9EJuJkGWy7mupL9V1t5XX2s5/vEUHEFMcK5c4F/XRzzv32y7UgrdugLe/UW0nDk7EY6a5Gs3T3
XbikkC4RCJmpizXK1+puGIhAQI30pOfdHh7bGhigv3YiWo9aYYkXX2SQTMkTzmKnpAegadsO0Nwq
rwcMKUsKQk6i5Yl93AdNw5O7TZZrCO/aRfdiuoBNzWZrAfJ1v9B8qk1pzu18AhIcCkCZN52YjTb1
YpQZSmCdKLBZYKC1KdCNwh+2nmNUG9ox2cZk0w1ylK/OHQhGVpLjjTfA+NI8cwlfHTJO53n8HLnV
uO1Sr73LRmk9uUHzI0UOf47bQt+MMnisnUF+KplHb2i7uA+o78yjqQ14Oib5SWYwVeWyJbQame8s
FrKdK9OR+eky+kEIsRLkdT8g501fbYjKbm+92vBwVyDmMXqUsXXPvovIaiup3/oqvusBVO8IebRh
zJB/irNCntWRetGNkYGUk6yCWFLvtEPz0pdovXBTvI0OsR/a5Oa7SCKO07VK32Qo/N0ibF+bdCQy
cZibfUbi1SdbolRbjORdp88bqOL6aWphlrH/ReWzhONkA+lYNzfUxLTmbIKmXbl9PvNZkLsGv9Bf
W1nxkvqVzlP0V8xmGRSbQGrGczxIrIA8FA7dYu4xy/kZMJvHQsbFgGJoQe5j9AvvvESSww1hSy5D
LjXpwgYq12ZCh1zFmARjSq5AI8etQy/umC0xC7+/MMLr2cLMsi9oTldDHaUXT0cXIGe9eosncFxu
V4HWq5rh1ajgSWJnoDgAyxOAsny00+xOX4r0STQONsoUTaWO7towCBvYVoIUAuSOBo/BtbMY272m
kOso0MlZUtq+CdlFH9Rn8vzKNQX00g3LrHeaqVsVLCkF0P9E7li2l0F2c3IXQTY5CqDus76BQE/X
+yerxnDmE/4N4tCZFaf3pTbnKyayzsmFxn8IXaK+hnrM6aptlUuW/R0k9lQ8NoucI5jGfZK6bBPE
fGdmBZgVfcZWo1cbqzbGTQMHj+mYTkp359pbOC391jQy/U3yqFJFsKglFoYwRdJRtD4g2gkqnJoO
oKqoLlHNBVbxmKKcbz+g5Fb1fdugyaEjp9/70vmJfogGVGso6cqVHeUn1+uR7yzfIns/72QJdlq5
RwBriJh+BZXt/oZD8A2Urbr5IgkVvgWwabaRXyYgoDn6ZTsrq+dmSfKxYMtbsVc+mxWbv4Z+/poh
LnVhJCdC97ro/WY7t9tPg8MtVmrPKtG3xpCum0PzHFbe/IxMlvke0b6+VZB50fn1qqFR8uwMiOCW
vVlQleMpdE3uL9dlp7bs4Uqizk/4YCBBQQl4ZWPx065LRik3wqR5a8TF1ga8gL1RoCc36EE3TOOZ
vhhNKKP7ltT57aB0yl3rB5ssNbOrtYTZxdJ50JMmw0iaxj/VuUSPMkpcNnCWQ74txNVXHOY4EWYi
iBlxJ3vXt8d1Rrdik0KwvJ9IezhnMuq2bI7TnRab3WGx0sZLo0e5a5XPFqs8JlQfkFLmm1AqzOxe
daUnBhQnR7MdVCvw3NQLFGPqNm8G6FNqhBkxZo0rWd/8IFFubPrA1L+XDcMBl3vM1a5ZiEpU5AFj
93x6Wi62NxgsLVrgIH7SaujLlVzSjPUpOQ3Tq4mYYKNAEnWTaysylKuzOl1udk3Ift33VnOxDa1c
eXnbvKkjI3N/Hqn3BmIVWWbfWdP6xx7oKYWhW68pKad33WVkBrCRfImwORK07l1iYaLFyM3qrW9p
AeUWfiJzCMeHnxLT3KVVmsHOMExCcEPPvaBsupKgWN7kORWj2HtrgJFgkVV3b8elc5m577ZtPxjX
IUVoTCuWWBhPmzZikfn2ZmBeBX7sZgrubBF+U5FQoW4M26TUXFoVrv1Mwgne4hs/NYG1FXfUZLfI
I5AqhAARqrGuSylBAk9fMT+Za6RS80bDUUAfHNWMqtxrMJ1nz3GN442bGZqtfqoaAJ2/UPihW+zg
O9wVbuZ+IyskjEP/q1exJ6NU6zYZfX0i9OjrTY39Ri4ETb45gQ44yP00W+2hCsW0Vt9zmlGKy5Ar
1HWPYCXnjRewEqE2qy+jqEBvKdfNOOfvUeC+mAsx+B/tMB0E/dLFHZ2rzmpKLMs0nbPALbaaZPHQ
Cnmtu5xVx8rhQsX2Q7eAtI0Qki8U1R15oihrhmHbx5PNLR+e1RR5IGtQ1H19uMnUm4XIWbjzl2Cy
01vl87v8Ue951ri/pRv49fw1CDzvoJ6ztH3RWbfsmHdlZ12H3Efj9f/4N5rYWHeTmB5qECQrcyKi
NeztM3rOJ+UaKmTyeUpz8/NyECLBWo9c2UfVv5blxoXQeK2BdGy1sBrpQJwgEtPenDgoTfl4w7+l
IsihlPIonhqm5ATCXIlPBtDTdpfZLqIf7eR9MbV6uDObplop5L4eRtrOmyShr8tuOss9ts/L0WCj
DUiXDbdFBfrgBuN+znL//iZ7GBsNNLRrbNknflYbw34M82Po4f8CwFW9Qu82Nl1augc7Ebi9BGMZ
xFqf6PfWV4Pi+wMRTpsxqdgEBD8toH5q1SeG30iBonnXI78/2XE3ndTR7xcYS+Ym6KIf/156Ie3+
n9IL/5xt6ZZn00CjCPuz9Go7I2Pi5/d3tyDPwcEhppcJSbpjjFe2JwHlNkYoh9jcq/05CVZ37APC
O2nbzcaaJrGxm/YFMFx7KgbrdOvGsXFDdeQXp7ZwX9XvVH2KUclbmO5fcYVOxyIrcI8XRGB3PZGL
sLWvY1NP13l5iYdyK0Em35d2f2cMcXwppTZuiVmLzzUyp3sncZCU6wxMiQZTDQ8wBuPa1nr91KNg
A+WDFrp0wH3Qmstefh59v3G5lvrtOQ2qd4FV94Pjc4cHDZbPpBYvcUb62YJ0S6poPHblrpgN/X6O
rR9KpVwtZ8Sn/VBje9Sw8VqPQlJtI+MklgIkr2vS6pcAYwpef9e0pBVnTBWf+kB7SqQbYrMKkZEv
NZQsqhFHalAWWNLA6aJ8ggrIvHtxAiqHu10H8V3TO09JmqZH4YzulqRfsfPoLaOd1gmcGCjQLGMY
zzDGHuMWg7uDJ/A4R5gRgK2gEKllf0cJM2xHyzpXuCBOqTd+ZtNbbwzkGZtaVoco9Em9WeaxvjMZ
e7H4YDvMxDvlzvLyoKKAoG9cJxP33FBf3FTseEDMlxnf0X3Yje9mRi6Gm+vVST0l3TdYPvX+369a
U/+fq9ZyDWyB5LUg17aoZv68ahsTzJxLr+iuqqpkI63ppKBwRgxNo68q/Q72FX2wIvsQMnzPNUxB
ClTaWETJ3YBwFCjufU8xM0wtYb4OJkiunuwDWiGd2R/BXQCU1BHWFBjoQWasDTuMn5sc6LHZZO0u
iGYPw0Ts3zPCYwylF/LZnQZ776VesMb7jNS8W7id9Ad8rEnTjsjw+lDaCRMMomc31lxaw2aa59fb
OKyyyMkMTKboAGM8KoEH1Y9UXUh15GkZU8Fm2NtBf132SxOCmye1X1rOWk/qT+qaXM4YR+y9ROyh
9ZFosmzs9TbS2Wqba2LjT15pFxsVglZnZvmQIjvLZ+q6VCOXJtGQI9mDBznP47GL7HkZkRDSyX1v
H8b4wfDs6g0b0RpLD1aInMApPiZ7t7DbzRxhf2NX39Q31tsD1F3OGHF6q97o4Lc7sYz2pNR5e98v
4mPoRP6VrLJsPUY8fMkU6c6NYY504ZFBqH9FnabEuuP0j+eXska+Bv6PJq4rTwNeo2qlNyYwnSiF
rc7Mq8wPUjce1J6NpwlUjDHoGAawj5st09vdHgKihXZsmR1DudScjnB3jZfRTndIuKd3wf5NLZW3
Gm1MZntVT2P0moXFUcdi+CVOiMKq5yF7SBjeHwZ8sztau951zJN+pVqNyRB8knISsDdzAC+EN2jP
s0/d1bXkO7XIMsPlQVO3xrMVYLOHnKVvKCX1g5aMGHCxgVxDX3PIu7O8t6pc66N7bP8w3AVjZ7G1
G6rrgnwzXC+/C4bwpDCQKF0kccLDS5HbnzKKulPZxKSVBoV3ELiJCR/ow6O6V8u52Dk1woK8ta43
wVtO8J+b2E9KbhayeGETjTfMXboDpvjhHGIkvA34qtL/NAmf/a2eDmcAWvZaXzgJuql9KshhuXYG
iz3JPbHM68PkEMGsgnxSN1vIC10DmJwN7nayfopYgJ19q5wo+Q8Vy/84x33LZbOG75VQVh4hxl/S
DcaXc21pvcuKEnD3pi124BCqZF67wFaLMGLB8h+sZgrPLRyxG20yjcKPcRzkz2J5v/n1fs77upXE
R0Jv9Nv+z2elXll+n9+pWFPdZ0xg5wauHZk921X6WXKw7mff2910I6BnzDM3NRssxiJVNudPPVqv
lZim5G2wCd0ILaDq1rhke3MmzfTn+5lbWY/CDgYsegVudcM7Dq0gxGA5BbmR75FP0uH2rasGDOxa
k+1yIBeUjfTyXrq81FpWPRhdtakA/SAsnmNctXofH6qgnDZTOiN2XvIyI5WSyd1gPTRQwXyKrqxx
vwA/XWIB52+egXP3j4O5m2/vGBy4Fo2EyYu1DaK95kAjpgR60TYHLdST/5i4mvw+/9rVMC3Tmbea
Am0DRlz7Lw0X7TvNtpif7E0UsUfyoJMV481o5/cIidWLN3pzs/p9bgPLxBfyGWTeF9Wj1Zbwnxw3
Txw57uX2uPPs9ADM4kthTuETWH3tLKyWDYe0y4dakX692jjNUE02bdfBFSUj57lDYa08WviKLuwh
Yxg8MbMu0scuQuC0VKJ3Kw6uSgefx9paEfmQBRAfme9hTqKUcIXt7MiFLFd+qH/UCufFJqrsFmlV
xFO3MZdTddeGDhtSTwaXVMvNo+VUztaWfvSxJKRjhekWocuXnGnHRjegTDQ8sgzLbD6LNpQoS/zs
UThYfoTfQIGgH/JbzmqbEPwHYTHiW3TANNG69aDZJJEBwgGIaDzNi4zx15n6bpYzR0+N2zPk19eU
qhaC6KoANkRvWzCxQC93Kf8PY+ex5UaWZdlfqRXjtizTolZFDiAdyrWe2CKdpGmt7et7v2cewQhW
Z1YPAgEDQLjDYeLde8/ZZ4qc7UyaKO6Hpr0fh2lYh67pXxO0HFxwFxI9JgMeFnhBu7h2hSHZRLj3
SqOUxmFmY5Qyn226GcdOd6yNnqcCI4v/WxRPqVX3X/iXr+Su0KiIU8JoldYivKZPz2R9/Sgs372z
OdJRvGNBFAoceYNXlna31uf7mbBavFyscVnH0U/QQudiWTFSDLtNV7IkddAz/xG24HV4y8hJOk5I
HUDBQcHPdOwPy9K6I46DZrO3kiN1Bz3YKey7bQQz6yKbRY4RX7sGLdRAb4YDCWbVI9JiLIB04ayp
KU6hQaMIpM3rcslWsrumyoaz4prXi6RgtM23Khy1W2KO821njMqBUXb07KThVYdLYrf8wyBitCxj
a1z0dIeROZEnnGVB+XXxbBcTqeikYIPM6p3pSXPyx7JVlN0I+3SDctQrV+Ch+1Ot5xB9gzKYOBIE
pNzdFysVJA42/NVIVpn4f+7mPxo79aD8FgqKt4CRi4fFd4/vgyDaWsMNbL8sP9gaQDurYdLTXy/V
xZVl52VMs9owVnXR0RbVBlDXzrBzwvwHMZdIdqeMnOXlDfSiG1fTlI63ScmMRnRiWWuMV3rUR1u0
pfU+bIgrdUh7YrgO4cYSu8TkdxhR42oTF3w/aton+8QUzBxzPmJhCq5jN0GgD6v0WamCioKGYniM
gr0UiboObOfahNgmVaIzyN+DapO2B8zUEIW/BGrJm7rSHvMAtY4eFvWhd9UJYF9S72YvjB4J8+Cv
Pmnd3dL7H+gg1UV2x6W+OlqJGWF3x3A3+4W9C0uw36iIsxfCnGBH2JaHSV6HjV82N0rYBjvLIPzT
srHV76Bnh+ue0TgK/tG8/rnQlKvNUh8OIj+ri5sTvdD2L+g+1+pPfZkjf+3BOxGCDVCodbXrHIFz
smodbOME+X2X3cy0gCaiIYHZe5WSvyiGbxM0nlcbiRGWN2o6f5u6qjpBj0b94JOebpvItnm8OcsQ
sIoaeYPLI9vLTae0nKu8cKZ1a5XoIjoz3weCQFW9f9rox/jJrdTsnKTwsuzCUgC3F8Zj5eS4SubC
vVrCvosuqJ/qF2lJyWbiXbsh2JaoK16QbskSUJvII5Hn/xovhzwctMaaoSaN9lZulqMa7pcJAYsZ
o9mN2Cy3cduVnLo6EUAIkpI85pWfDOFjXcfN1kZovpfXmXEmg4TldXdK3cJlXDgayDDrkGAJF/0H
36WKVbtry9PywaaJPOHcpL+ImwAhWr5ssZDZANVgZdxVe+o887joQA0zjtaoNP9K/W8zTT0uC3GD
WsOUptYHn4Dsb6Zhkl9utN42LJgFvpkDM6Q6DetzEVs7SD7+3iG1jpGxTwc9SSitG0UX8DFcZqJt
GzojbYLAxrHKbm+xS9J0Y8covJAuMCbR5771f1ToT2jOivlHT3Ne/p2LKNoBanEegylITiXe27Fh
fEiHtb2CV62+pqROSVyEXbffbbn/0mux0ZJzck97D29VkDwgArpJg9C8sWOvPzldUm7TZCAWM1Xx
BwTGgc/lkP6kvqhFVT9b5k3otCQMCOOWr+TPWl09mYxs1gxKp1dkAy+9VyV3nLhhZHPBXHsh29u+
y6jSZtW+UtE17HtHc56oi1dkK6mP9Lus69ruX9QKfKuRW2DyRvA70fSRJCLKRDf3smRySkeFmzDS
3uJXxAKX37ZqaIvktfceSg1cdW6IZDGQ/jGTeOMEzWhVK9bkfFkPehWVhHovpyq1rt01U4Bu62AS
uBhOnQyrOrEuDSXLQe6oUPbZlZSgOY/ZXas32YV2DOlvYmwHKBYoHYf5ChlssEphkawDOPxYMyiF
vIQI2tTWXoaE/cDQbUkS/hSySzU7uouvZgfeotVj0l68drzShFhf3rhATsck3Ke1jXFJJKtZuVPe
xGkO34WlhGya6KBaN8tu1w8kt3VutSHpcno1Fb0/FBr+bBObMaESSnk1KwlxfQYrHW/I80cmddF1
G2kgjpA8Fz0Heeaa09HjciBj7Al/K8+ZE+GoFa061XftHcTOksBQ5wyziTgqdEPkh0HjkPeCgSga
r+QE6ze5tklLVP3UutaDGlLdUkF8x++EWKPLnjWzIYYnS+xzkmHPJ0/G28m/N800sjeIZdjJayqO
0k0AKpzktj68U+uKRIc/76n0Jq6WSxUdZ/JJEvsxFl4B5nnBckN35hWBZX3BwHnVQUT5cLWZaFS7
+1KmJECBGhz2UZxFR4dD+JqR/Lzxo2qEWVthi+cKrYX+cCtZT2Y34cUqWPjn5FHS0xdJft403Moe
xzjVZMZNHFGDpt2G7UiiWF6VW3n4+ZmxV2ZWaI5i9HscwOY1RloOQWEYGRsbVUPnwz8PdUjCvakc
wyArjtM0s9ZqOuMuCL95dK4e7e5N9irkRlS/W7P6raBNQRQeebaQQO2zrbl7O630y7Lam7UfKbhM
MlopZJbWPnTb5cwLActfazjEtnJ55bVKhWJL+6i0Zvyo5hvZ5pFqqnCcrPXSBNK0pjx5A80WFNZ0
7ThIM8yfO5pOTEHEZtePztVyphrM1c9UIrmAsIdDq2fus4HH5ZqQpaFwjbU5pgD97NpGkFMh+O2n
d6CYXKNCtzz3Ruzcg5BYHvegRfE7j6+61k07+ferlGo96Hb+VBShdVPV+dfJyrlygKO+7YL+XW1i
+9lVgQj5tDcujOmSYzQcxtEhgMV3nHvYeUCEsnT8ECJQhRPCox3Z2WqyouEGdWmxtrLJfUd0Ilha
28HNikcqcfXWKJLnWkzliftigWWbTz6ruB3o4QqsASPLyCNgDOojgcVk/PB7K9GVzDWoKU+UFn7s
RPtSH9OLFGTngS1WtJ25k5uRF3drv51q1mjoAKMgfgnVSNvDp3L2YxoYz8ylj2NPz0UdOzrJVlPf
UTe526IY641VmVwoamSHSE5pF48JekZaOiuWXdDuGgf7c9Bynmn1VjzDtjkplyDrXjwaYKItiwpS
9O/k7h/o1LkTcrwjSfHhg26k48kQL5HPlkHa3XIW3SpZ/VSCwbptERw9leNLI9z1dqul1xPE+FUa
hhnDM+t7R0Df3s7seSeZT44bvPlh7t3SUbXvQMs/yKgtrkG/vsqcVP8Sz9DjRtOGHZBYDnOLP+4V
g/r52M97QRhydc67z9cVflISrsSXYhj5Hg1Hc+yTJryeNeqekkb0i6X1Lx0YC9C5RnhxK7Bbit3A
kWqb/FVBVGXvc6W805r8bDJ+elFddsaxp3Ycpw8e7S5V6+bXgLVfAGHYV8SzsgBO+TAC+RHsJJYk
SlnjNADR9nJTntXpYmgrtXyKK889uQk8ynHKHuURUfktmFaf/G+vJGGOfImI7iM25MDq8nVSluKQ
r0gvzIj7C4QFIFaz9G7scaLJe/KxUDw2i8fkvdgNdgGSjZXSEhlmodjBqE0zTG62enUk+cPY2CN8
sFjG3osbmzJo56chrrtkJOXJDI8+5CKiMzJ34059zeE4F4j3PE4GKWen5Rw9eSRlOGH/kGV2/2BU
43ut4hgNQ3ROqtnZ+2q0oWiIJycjo8mrTAZYJ1ZXUspmz69G4veQAicH2a+uX7dN3536rme8VHjm
Oi01bd+Zc0Nuu9rcZimKaz+fTHZkEPFJjuLN9Mf0pncg8lmu3jyCyqq5bBNzperRneEM+glPt7Hp
haFESV9Nks7fwMjJcDTSbKZdMEMCksHvdK+8k52qz6pJLgJY0uNPg44e9gytRNdmJsiqqFQhReNe
HCXGHdyTHzUxjZep7iEIeQGWFLMyzjMYsjAy7S+gcdeDKMjrnu5DV6nmXm18ypS4ibdELw0bebaX
N51V3gyprx582rVL3VqWg/tZwBG6SMqfE727XOyOiNzyJRp1IIJ5M5vRRq4rwh7uRuHM9abTbLT0
sdiOQ0Sihcs1SnZt9Wji51suXqWBQ4Zw5yswDNUxSDTgOAEAozku6tdwYH4TkHHxlEwQ9qsu2ACD
yug2T+HL0JsrsO/Vm0VhdDXHkbtVCjVYL05Hw7L7Q6002KZS6yEWN/Xs36sKHpVa+yJFt7QyKpJb
g+DqpxA3NWswv4aekzeFMBQ4WStOL/bu0zqZFyiWsaFuYpyIJ/rp/UNLe2konf45DUbM+tG9NElb
WkF+VNwMOysB6zxiTzrCA9pYo+K8erZn7IbcdK7UyQ2f6Azf+S3fzizlewTTXBexwiJKLG04a+98
vWhQmLkK0eUJlycFLSY+ah3eQ1aBSXaTatsI8M1sKggelTi96JPb3JQuE1OjtoxNwnj86M0KWDk1
S244MqN7Ll1PzlBWb3Q9tG3T0wtSyD1bBnkdcEE4afVjaQPzYQyjkiWSPcr1Anz34kZstZbOELLx
1C16TL60ug2+IAe7i91B/9FF8Yrj0A5XVWJuFH3yv3la+damevfGn5DAncEubnFXLueCNLRdYnWJ
BBl9HdeYZvZf+xy6CSoCajCh6VMiys3JqcJzosfOkwK+hR5RdOhUTd9pPdVeVvfKXY3ckLGxEZ8U
THdnhcTGXWqExdbtW2dP4XNG3Ta9g740kbs0+jEiTOzIfpauYo1LdiFAmiiPaMQbffcCu7jx6Rsk
g6Oe7blLz3Te6bKIcXplWhcNeulzbUwm6haF8WVoU39VtMnScTDOTTbCfGo2BBMekOTr3/9+JwwR
SQ1JtCHdlmpSy1oR38uYO4ijY2pF7zY/4pQRvnXvI5S8LvP8YLgVSbYGq0E/sptjCc98h2aqeSWO
7IqlRfqReaykQ4WTGiAx3BJth5ag6y4YBrr9LO6F4jF5Tz4WEKO0QabHQdsD/PNrcaaanKNEh1jW
pVJ8PmLZ3nY0ne9RWNyGjdZfUK1n+L6pJjRDvabTDl/CcOfbzHqx46InLCiwHtwKwak1F8M7Rpob
1wObtcI4l7pjxykqTR6MrvE3buopBy+ts10fIyioxUJ/SAr3ms4pLQRrN3ac2Cem5ae6Nnqh12OI
j3SNUwJ+yrg37j0ji86y5cA37m0Z/LmPg+1kK1+PykNuaPY6dZuZRubwl8qoKZRiZ5slMq46BbDV
NR8yzkLwrq3OfGs723sOS+d7Z2nT2s3HaSMd6VoOVgYL297FMSA9P1Gffx2Z3T57c5tsOW66i+k2
94utkrTaTZKBJo0KAp3lYdSiqD/UNpkXRtk/WhRaD1AaYiExyu4pfu1j5sKJacCqv+vWi2E8DYGe
vInQkCtnAq8pS2YeLr04fasYbWAwmMY1OTHRwf4mJ4tpqqdnw5mPSkjaH1EBPRRMj4SyWknfPKW8
HsqkuzSQXWAwqz/6SBsIjlIBgwT0pznZCLlWQlNW3JvlPXhp+6V3kRsWhpyuhbnjNuaPfGwjuElB
ce/0tnKQjVN/bso1l7r86CRYpC0M2/sRkBxynHxeSk+31UsYrF20sNdwtbqH5RIfaq5xRbEA243u
ms6lr2O9wfwlpsTmtPbgkdEs/5SF13AgJuV3a271J5m0MtbIdeXQ1Y/fG7fWYPDX1lVRufdysB/q
kHxwSZXrIhrCA3Ks7iTvwR9vr1pr3i7B5CGDGIjmYIcgzJqJQ/c0rxOcxZ/tnTRuj0ETjOtKn8xD
rzbBrhngyGbq4OE+zoLboQ3dUxZFDuDFkuzhYu3jSf2KMKXnkgmTxWvG4sYjPvjzCdVhhzSrU9h0
2oapNZ51tS63ZdSCbBIdhDj3nsc0RFo5VtGFFdtrMDZXiPqKH4Vd/nJnTOur2COi0uwyb9UKiYdZ
A2LJXDvZeBhU/FXGZeXS1/beziGg6fl8aTnr3tTiRvNhiNaxdQpMN0eMFcx7WXPMTjjs9N6aN3IT
lXzwEJB+3VhpTWRWVb4tbODJBs8W6MjI5TdlxGZzkpvUytpRG3AUyMfirjZXsoOFF6o9VWYYrpbg
HXXCIRTE77KKWbJ33N4k8JtFOgXwIg0kNRYLuIPFcEOU631suvSlZjEsEzc+HO7rpuzcE0U/wTLx
uDHQLMJqaz+XKT07zfGTIZGgP3ZRnsm2yk9cgOWPRGCZWndw4mne2oOp0H6k91FH5nCKbOItl+YH
yz2QFM4ZY6fiew8qxNnHhP14hX+Zvt8Uho/o84r9LLon8lm7z6KbNFHOjkEuWRA2d62vaYeqmfMr
bJjR7ZiUBA8COn2dcnLVg0K5JuZ2Wmd5+qo3+J3mKp4PUwg8BU1g8m6B26VlWe4L3GP7gKr+WNGH
Xf3sCFWRkAEkSbtCHtdD30uGF8MpTw1Xyudl3l5pMAzgq5/k6c3NJ6S8SfpOTwS6pRZOB8qChZVY
apm1NZCeLMcwgpfmxgnic9Vb+nnAJrpnqTxjHU20q2XuXyrGta4gvPYjp76L9HEX9Vm3k8dvXzTq
KtYtZ+0q6AjHtqWXAlYNK09dvrc6ghI9cDfLt7Wo0LyeXgfMkYwLbja8zMMlwql7vSyoSqRVq3aE
yVujVtnigyGkGqVR7IQLLt/N9Xw7dr5yYJkSPovHe/Jn9UJxXsgvyrcWqsxDpSvLc10FMpJFYbS3
OFnwh812krpKrBFgnmagFIzMW9sA4Od39sqHlPZtSluwx/zKj3WDT2X5rTXHWM+Mm25YVloP2qTT
SUzRrHglORNxqjxGLssKKJ/tXklZAJmjTSBfVD4R94sxnZnDGoX1C9Zh714Jxicltsyv+dD8eqcq
MCRPK1BXzvfcslYm+qGQ1qS5iVn/fFPG/CueM+NVt+KC8drUPpg6HBXc5d0p9yEMZlkGur2xL4SH
QmrhU1+UWDBbxL1APBaJZ399XYbknovlU8zKa+c7sX9bYuPZpNUQPtk5YxIjbNQ38AhvoVoZ3zKk
fdANAXj6zQnQsku2pxmc40zpdxbYoqvRQwSOASe9c6K6BdxgWVchc6nbwWcSag+e+SWPTWrOuPvO
Kvy9qtFCBWU87lkr+zcDUkCpE0R4PR7mqcsX2SAaEgJeympNd3K8bwxGwn41xh8RZhIp9FCU8lVs
AKUvL+3gwXTwGYs2VmlfQRuhpAZ4f2UnlEphCCkm0PQvukITROggyzC5QxRmvVUF1tPR9er7NrHL
XUpVUwaPldY9dW47f5ltQ1lFRR7eTFzQrx0PG2rduzN6hemm7wpB9sgY5FH334D+a25yJZ2gK4Qf
ZH9B3Mry84I/qAoAYaz0yJU06njTTw5L59FsVz1Y+mu/cau7RQLbB9mD5LkwFfAuZaSd5JZgBN+z
DLyklXLC9AbvgAbrU48Y8qxJmmVH6RdkePlhSwBZCH/4DMexIIKLlSrT3Io3utsobwgeKxK21PZk
+MUjbFAGq16lLhEXuaY9qV1aPzod1Pg+n/wNLZ3rauhLincu73WU6ydXjGnlptE3sOwsE7MHk7Sf
0uG40Slr8sLbTqRP5S1an5V8iXwioS/JrDR9leQFpYFXg2nUXVSgQAMnUq+rgHDpQ+kP3qM1UAY4
nauQkM0oHSlRynFzT2pKecLRkD32nYFWyTSindxMXaKoHcAsK0DLF0hkxW1s+vPJnsB7BiI53cCy
tLVz6ikrPck8hhhUBSnPbhgfrKk7ULjZJ61VjW2e9fRjOEIBdnODotxe7vH1F6TIZepWITmvWs29
oZ2qvvnjrsphg6F34IP6+THL9P7icEXbhpGvPE4h6t859UmcL2YsCf03PATms9MF95MTkolpJ80a
fHyGGY2ICayS8Xl2s/4wtVW/lRliBCNg0CvRqPfaaD10cEBXU9X1B7nD0MnGRI3BXO45YQ5at8Sl
FisI/aXMIMq4QILFY1OAECMnHU5jTqpPQEuRdUz7YEexf4BI5W6TqDPejeJ+iPjbtYbylnjZQXaU
5Y1NMPy613Nvv3SZrSy4qfv0UKfNVgvy4r5EaXrfgFKRP7kWW6WnbOS3qah+tqsz1V17Sn8n63Rj
DOt9RYAgEktWHHmDeSSPNCbVaPLQJ1DW5pgdXxW0lStliIwrLfWsrUcn2FDC/kdMuJvD+g+kenYf
2en0po9Ms8Blage9h3zhIjwVfWxT9K8Sz75pg/Eg5RvyRlWKYZ2VQbRva+Pqc4Y5I3OBWycYFYE4
g47eJelVfQvAxL+3bI9Y9q61XsOoep9wCXxvNWXFJGF6H+kRbLW6u+FEZixNY8uwob3oRotVjpZT
r1l4IcQq2Z+Y9IZlcZfzpZynmK6AFAD8uUkB5V+lnT7hzG7tc9jnw6bSR+WpINLCHYEOj2H8iE/Z
eBJbg9fGj26aH5ZrW546bz2dykMR1R7CyBHW5swayK1sbYWCGYuFqGpdqCzQWOfvnRi0Qd+2Lz18
VnVAClBwBdhGgyQyFP4uBXCIG3OKdvK18oYv4zDUcXlt1TQVc6QOdCKxb2J1Opg0G89yK7Hy6bZp
7JpIIbtaJ0l1XYuzuEqe+3VYDbelNuPlHHL0+y5AEK6nHwsJwxXL7bqjwdWiPN+QHyB/a/mzJ2du
RSEWU+DUw2U5pwapod3Cus7WpuM1VFz8mEA31T0aFpG/VkYPgeZoGdc37703Q7ApjN+kPNtrUV1W
4zl1EA2JE3wk/OERUBU9AD9Km/46QanTCQVl36rZqXdsyNY1K0M9MPI3Bnw0MUWOU8/u40DaM0rW
t3xt8TZwapzKE9QcCcuJQo3KCVPCpqGEXcmDg9YCDUt9/NxkGqkfSgiQWkIlH7Mmo3PtiR4dHybl
mkw2VkI6a9PEDx6pSI7nxFvdVcqdUijmQ6SqEYBK7ZV2MGmA0nIxzDrceLEOY4QXHimgp1WOtvxW
iYdx+/MehFHh89fH7VQma4/Ey2sJCMyT8Bp1knqK02KiW4rflhUPpHwx4rGjulrZZldgwMz6a1py
PZqwKrQpCtRiVw3tvM8dP9kmWattKrXL3gNyrbyAXhreLiR1bu/czxkWuNpV0a7OzUMfYWx3WXWu
zX5qaY1X5zSDJOAHGGpbV3lNB+PDKlgMW9mt/BVLAT1NB29mV4lXeTT4V0PuBadc19rDJO4pJlcU
TM8lSTN/PCFfMvVte2AFFZ4Gce/ns6KtubzB8rpuftYwHNMnQG5Bjmq5IoQzPJCHEKytiK8iHnqK
OurV7srCqI84sWAWXJRkkAqZsAnXT43m4B6b7/Dw2dgcGTl7YOHHubv+yyWUh5TyXq8TwqKCinVM
g2OztysGPh6SsAzBkAJkZ0cm7YM8IefubAHrJMczrHbyqMdFEBw0D6Vr3xfDlZH0Is+ERX/aqw+L
tz9r6X0MQfNjFF0Xs7u10n7+pnkAv1n7f/Ze26l4SYYJ0JDop/UMT16sFmSqQDuU0MSnwLkQfeus
E8MycGG63d4QAW2Dyb4e0a+9WGKTTgBlRTZvYQvPe7tTIeCLll1P+NsTMQbP7WxnH+HsfgyDPV16
oznLb5Zhbr3rmIeta72n1JQPqnm+1RptuCSiG+7Rj+awz6JLPPUnz4+y70E2njjCs++Nj96fL22x
VxJcjQcyNDGbInSp6uoZ2kx+a9L+ea6yO/l7j+X47PR1hlAkuJdfnIsx+2aY/TumuPrGZjp4jEuQ
tLrHBaKd6EyGkZVtLS9xXrUWEZPoE6ccaizUspMSh+WDQszPKhczdqT2+koBG/eSXxIiDjeN0/cH
+ZPVmBa1yxyM9PXx2ZhYPSfxPV3W7+qAz8cWPWM/FdYsvYgvgZt3j9WgHTRouFBctMexHMLj7BZU
UEKRUlYkYiB8xrckllRRat+RmMCkT57ZNR3scJ0O5EEIvdlAJOk+7vlUD37n6S9EltsXYKztSgbz
gRZ3NnUYidBd9SpAzfBQWOMPueoUS8yshUyNhqbfT0xoVpavp1Q7XHlDpYtPcwMhOAE5vbGiMd9P
rlrfhWZ6kNcwuWVz/er0Wb9glVRWszMFsEPoNCZu8lUF3PnDTS+dj7ZsBU7uto5999rEYIEiz2s2
lsey0W3V6NoYmDeHo5V92O6urPXmKzzodnnBmFURxTuD5//5gtqIGGiP5uGXFynaLknT9l+/yx8v
kL9HY2TBpXXDE+V2fB7oFK8qtVbAl+oDkpJQ5aqIHdfsUHuKx2M4INvMyI1DXCbmS5doy+udmOlM
U6XFnqFwux4LXSNLT/Puxjndyz0yiubm88IHhecwIHujdBR14ljY9P3hOMwIvtcuYolz4gCX8SZb
w2AVsez2ScmmMSu/dsXqwSApAsgs9gISsb4qltttkMNnN0mKAKwW841RrxFCOwZ4VpOmt9GfJy3w
l8Wd42rTPi+zz80s9aZ9TRDnFPnOCrJnhEbFDda6PfZvquu9RF0IrsMAwu/TKl1lDHWSisVUNI3v
RqcYp8bRSwIQuUhWWuES4hX5VMPoQnMr814w/V/Kyqq/aZ3zoqax9+S1GpSDnEGLzsF4k0RMThOA
nYBjCOirxrleV52b3xN0P+zy0UnOWLwoiHxBcfaxNnZJcq5zLMZydyYfsamc+V0L+yvfa89/qfkc
m+PZAWurtiR0l2b7bHRjeaziogDK6jXX7UyRJUdKRmX4d1QvwQm9VrKVcDuX3K0KeCMJJ+W2hzh4
6QzeKPE6yn0RxZK7TbbmlBk+y3uU+sHnPSpuVv8FgdlU78qMjDdE4jvLQncGoN7qZvNN75HgelWR
P8PKXs9T+a5i/kVPRFLXBbxVrBQEMzJrBk6/rxrlnHaVixOcm8YjGkWsH1xjKG4ybT4GOKWgAdCd
k9cXR8GHiGzjqzppgsolnrUpFkCwJuQgX0j+MJZ9ZaaNqrSK+RLBBJoUdhMKJHDmbpbemGPvrkmx
Lr9k7bixAf5+81nwrRxABI+BQZaPjY4og5wDGBtlLZoSPkkKyHjtUc7usiqhey1UWy1BZwe5aTEN
XCudMe+zsXyQQTGAmqECs+DYTG5A/V1P0dG3nHo5Edo2kAWAYJ+bllN9At8iVSEvMknuVItfWJlq
5lcFS+fOoOmPlsxGEFtc5KVjLhT/GMcE1Mozd9EwI02saPkBoad/uIzvLrLq8qv5rZghjLnpHcx0
bAPThKVerJ1KILIrVKwY2PPZOpQUWTD+1XqnjnRrl0sWeMsrgtONZbGoZmF/iv6+meJQXClFQ3hQ
GL3nAYIHhaiOz3uFd+Eq1N/BFKsEpqW/sbxYuxqsEmZRrtOoFX0xEwVBXCnhbaKXCr2C+dWb9eZe
rrdB9dhrjjTEwngFjN753yIs7F9dC56p24an6prgJPPfL642YwjNZsx886i403BQx8g8pUG2XnI3
3LFYZxVqGimYnRW65y6RtssmtBnlGExlvlK6lRO3zZNU3rIBqLt5yp71RmkusZxldNPa6uNXx0Qo
WrcmhAs3JN3TbKt7IymI0s3UO92os4cOWrySjMmjVhVHBS/NFbYWiyxJFxgQ5N0nFYs1X5k/fHgQ
b7zSjh5k8mKou/PVnMYkYZuMImaRTG1ZITmbeYPLSdwblVykmnMYVIP9vNATVPigaZm/NTm9naZC
/2lCtUfj7B283Nj9hGL4qv8y+Uq7qoX1O5nm4Jb1WkpL9GaICpbSGo2JGhLagF4A8ZzXabvSqmKE
ZVQ0iu8eU+ZLJ8kIHfCPLWnW3egfdaPPNlmBfv+NMcxFB4wA6NFHfdnTs2QggCXzZ0Jj4uMotobg
mNhZupVdZzkkkDdBJD5w6JDwlA7Lv5QAy+WfDz5vp/szqyE0RDskF0e6riCUTSW+T9ww2PnYZjaJ
7nfJ2sJMsoLqPrOkSvejEQwPDvQ/9LFTerY0N321iZ0ISNOYR9pwU8B0u89a65LlrXpfmwXu1tKE
hqRETHGo64ugVPdONI74wGb/JG9mFYpqZ5mciP98jPUmUbVSFVAntFVksTh5k7YzxfjC7GxrV+so
eeQ5cxysyzBq+pJm2Ni9tVZARg3akJCVjJxFGSDjKeamQGi/q8YyeaLX+13aMvLa2UZAgP8XK9D/
ZBabOu4e11FVQKQWReDfjaJTVAPwxSB0rPrsrAkPJOp3ZQdMo9vKQ6SzS1hvevC5GSQQ/DTcxEbr
nArPvRo0pQ+3f25WuPwCW1fJj4BIGjutc0E+7FzkPXKanAsV7Xghrks+PFv9j87FFGETA3sfmr5x
RpB999NRYo66QVISsxD5mFLGyuXfm2V/ZRVDvcPuhjiW+C2Gtqor2OwfXwhKDprff9P+T8fpLIvs
qT9YvWlfLzSR2t0bmRHemp3e6KAkpmRvhkkEysKIyq0yxq9SXalYHek2iFY21JTBehFhVmUMs09q
wDJa3adlWOq3rkiuH0cwWVr1ocE1u7JE/HegK+U5ttRlNFMrY4AUlEZnz0Sa1TagGqvTiu1QPjZJ
PN9LwczoZKBu0YBcSelMjjYV+UO2G1OjoYC2i5dyDGyRk14cI7GpDem90+C7tMfKfpB/wP/8GP8r
+F7cLkDJ5p//zfZHUeIeDcL2l81/PhaIhrP/Fv/mz9f8/V/88xJ9cLopfrT/9lX778X1F8qtX1/0
t3fmp3/+dpsv7Ze/bWxz+lDTXfe9nu6/N13ayt+CzyFe+f/75H98l+/yOJXff//to+jyVrwbf6z8
t8+nDt/YNYQ18j//+v6fT4oP8Ptvh/xbBIZxeas/X//9S9P+/pvn/MNUNU2jlHFMcrNErOjwXTxj
u/+AHw7kjbQmg5Bng2tcXtRt+PtvhvUPS9VIb8LKxmjHEk8xuBBP2f8gtZkHXUfnqgg/Tv/tj9/r
b9/fz+/zP/Iuuy0iWgW//yaSoH5iQwFJcml1yTr95fLq4fRB9oh5vrXCNFzN8zRR39nj9V/+DJ8/
7q9vL04p/6+3F1f3vxxnsaMk0zDmzpYgDrIqmjS2tJWj1s17T+fRW+UYTqF9aq0T/i/I5b+nK/z5
gaxf2A1eNhNGASRyi+5Ii2/0VOWiGRri5xop67zDv/9g/+LvZgkz/l8+WGOrXEmD3IbzVaJ6K6PZ
7UCN68X7v3//f/GHkynAf3l/UNVqGVOYbTutNC+2pzj/l7MraXZT57a/iCpAEogpNub0XfpMqOQm
oQchECB+/VvkGzxf3YOp8tRVllCzt7rV8Df4mzv6QfOhweOZv5pb1boTb5cr3GqQwQ4V3Bajv1Y4
VoE/37WZAjOc9grn+ssV/Ft19P8Hxki5PF8me1CEQZwBkk2fkhz8PFClYMjMjhJiztoLKYAK8/8y
1b8S1fnMc/69gfz/+taGnvWg8Ou+BC6URSpNR3iauGt6nyWYXUFlfVPKmwsoBUyzGyrtWw8uKMcE
2nUpd+uH61qM1HH+BVWq67FiEwOe3GWAMrV/slHfdhDRPU5zurekobB3Ioy5/64ElsIesJcDi7Tu
/a+pxJ5BE7u6ua4JRnqA5Q7gbID1RCXJ8982cv0DfPn8ENY/HtS7hkafLle0OVxGpmgtnDq6jDEI
2yRZmMzeZ5yQgDHxoBm8BK4IVYpzVOWpMXTr6VM5jMfLNW9MfFNnE9dcBZDVHYsGCKrBAMCRBYR7
WUDSKyswUgUMTR2uq8KLPDutZuBRyjqFmDFMX66swNjPuYW21htjC0//2vdehhY81Q8gewN5e7mL
NpKRyRzvua1sSFUhgPyExlOe4S4BO0BcH9QFIJLWNGc34E2Qneq2RsTIFEELT0o8cSVxa/GlPk3S
EXjzhDD4GF9uz8YaQdeKz1IDoXALnoTlx8Og3AGSlC2M35fGqWYcBYZp3gmerWqM+O/ascNTQM1j
PNIuH2GBnT13YpAvMGvLnq9riRH9UzlzwLVYELvWnEfUgbwhqDsci0XJOGR/LteyNSBGFsAVnSi5
LzicVKi+xUW9/RykjtyzRNoq3gx93PXZ6CEvVj7eMkMgweg3b2lFdPnrN4aBGDsCNfqtz23Pg7gw
hmEuJ5h6BboBhsABPPlyHRtNIEaMq5w0utKQbqGwx8oj+CDBZ6qHEPKyc3jbaoQR42VggWwxr0PQ
SRKAUKMKO8q5UMNdaVXNnnXoVjXGLsB3NemBt/biRNfLoxss3VOvA/KoR1ZdtyUka9VnwVcH48QK
lSL41gPnEdIRk3iVvYQENOmWwL4bLHiBv+oUygTXbdaIEe++RpfZOAlDWA/DFGdMO8OxgcAc2Yn0
jb2NKbo/57rzBlf6MTwGiQ+zCVwC4PCqknZ93sN5v1CwNNqpbCMbEyPmdVqkdj1hrrF6FP7JVsqC
hLXrjiMQ7X7uPJVsBCyeO4Mzf7s8vddQeWeTsZ5CzsesmlNw7ZYpgTIR5LyeWkjc9P/07pLhXLzI
Fmyuwq1S5LkqGx7swhXuVw0OG3u9XP1WdBkJQicetr+llcS1b6kjXocgaehB8Phy6VtbD9PDCUDC
Oe/cLoiJjcZEiwNJzoinRQXRg16r9AtO+1N9QxfesCcoK7gNrGLhLfaVl+B47gT4Rhv/atKdhQVv
CiZwWUtj4Sc9AYs6+C3meep2EtTGDHWN/FFJ4jl6LvwYKKkpTjXwBwB9Nm8Wh70C7lfVzrllqxlG
AlGO9HhRpDRO7aX4XvDOeoFofhpdHqqt0o3cgbuWprAsH0CjarKB8XA4nLtVLnV/XWy5a8Vno9Dn
nQZZEzdBg54S95b6g+t+7gSh+qbJlYASxeKJ9B+Ie4P0frlNGynXJf+ukkxNhXm0Ar15AgeZBYp4
8KIo0+73qJEad6bXVi1G0ljoAraAh8NBBmWtyBtwuQbxImjXOuLKbZtrJAkvCWAZgSe1GA8esCrP
vREEceafLnfT1tAbOcBzgE+ZsUDEhZvXUEKH6xcMK93rJpZj7BFwimq5kyMU3B5CDnbmfGmg/7cz
whuf7hibA8cTDfjPAOnnvrXgnR0vK8BKWLAev6prHCO2oSc/CCL1EsPlKbi1bALEZdvTK7vGiGjw
YJgY8J4AUXgX19s1VjNtl8nOvNxKvs46Yc8iDjDvBSAfjKsDNwAyqRtizY91nX6lQflh5hYU8bwT
GLwHCHLsbAc2FlDHCPLCtiBakvQYbFF8gzHFqmCKp7yKArKSLGl3CIZqp6qNsFtvD89b1yQsWxbH
mmCRyX7jeFuOJzqUookHkIZ3unBrehmhjUe3EVYtyQSrQE++BQPcVxzaljsnjHWSvrP0O0ZUDw2S
37R4U+zQDvDzbvlu4Ul8ErQAdB4qfm2lwgDI0stTeWtojCh3hrpK+FLAR4ABE9lKwo4g5N6UAgpV
SStdKGZUOw3b6DZT5BUrflKWkGeNu7ZInAMkUgBlziDIcbzclI2h/yvXeTaxWZL2pbXg/onj9uJu
8FbPqbqt8FBeNjur1VYTjMDHxa0F1lcxnKRKp/5DAqmX9EGopvp9XROM0AfNZuzSEZi/OVXLodLL
R98HYg3Ky+l1c9deO++8kwqrpJwnYwQhbVzQAkMVdkGw9+K1fuc7c9de++2sdCIK6iYgOkSisfDS
12Th2AfPoi/uBsGK67KvbYQ47LOkZeFh739NoG4HHSnIxV7ZQWZwM57AR94BKHIK7NBdS++v7yAj
uEt7FAC1ovRuAXwKQtwvqfCeFIfLgee5exqEW9PUCOqMMt5CuRJ3OBRcW9LwKKHWckX3+3DLMVbu
cq4rnsNdMeI9r+Ecm8E3ffKyu8sR8F4+Wks3lm6AKfyk0iU+HTY1NIBYwwB6bU+hSi3ol963y51x
3qrICOU6E27TEltFeKmIp95+gpwLkJ/Fz4zA9QwqRJfb8+5yuzbICOkefHDRZpOK0tw5kWR+4GVw
Y1VQbYcRWQrV2mykr3ATP3YJvbJpRozbCQMTO7MGsLnA1lxt2MHGAHwo/0FLB4/28+ly296bZmvT
jGjv+mAusElXUeGBTOYV8L9W0vV3WvFeOl9LN8IcaoNWmkPkL2qp5Z1SC5J/DSQ1n5ELq53JttUA
I9ZnRUHJBMcoXhy8qgLKVQPPsMwZHPku99DWJDPCHcbhUKsR6Rgz0JzeAgkNBVFDWxjz2QlteL09
gqpex5cr22qNEfVOnriyBYMXOLq+uguKHiYtJTSyL5e+MRzcCHslE+DXYWweDwH53lsziF11DvFE
a6ertso3Ax8+GLXW1hDnmfWErPuNJOlrKerXy5//3sqE2cSNcA/yHMS6xh9iPH3CjHRK4aTaZm8j
T++CsiDXzVluBHsDT3QZcKVimUMvQNrQ/3LH58Gbv1xuxVYnrb+fra94yQbdEXt0oEbyqOmTD7l2
vrisvr9c/Fay4uvUOiuf51NqscLSUHVZ7JjMeCouE7BjF1g8RWlbwOwikRCXkkML5fklPVIFqZDL
lW+NkBHvIxjcWYmS4wrbwydoZDZHUCfdG0tzaJ7xSu2cELbqMYJeQWfcBg9MxTQvnktI0IbURVuh
2xp6XfDnusYYgZ/wHNZSuVQxeHwidOTyXNewygSY9qXK8utW4r/6w2ejFTQesPxWPcTcKX57QLXe
IeH4L5dbsDHVfCPeXShYyUHmyCbj9OT0MFdcxntg6N6uK94I94VC8g9MaBWD1A+LoLaNkqn9XgH9
el35RrxT+DCDp4byuTW9lE1ymor2znHpzsqxMYn+On2edT3s45J0ICms0zzrdbShV674jJNmm+MR
gjQ7IbF+rLmdRtLyjXB3HCH8xXIt7BbH+6GmYTq2nxLfOaZd96TcbmePsjXURtRbGY4cskVflQob
umSJXKiHJnUWXR6KjXXJNwKbQoWLzHjkiNplvJEQhKJsZxS2PtwIZaHZAEFFHF4JiEWib2/g94kd
qdpJh1sfbgRxXg2rYAw+3G0/2DBsn4Pf1/WIsVJXQSEFeGNgKbb8h5t0T2XgX3FCxZRZMU/nGVxB
EHrWkzfE4I85H6Fa6saFIv3x8odvTEjPiFoOoFVhV8EQQyO7zGjcDhW4ySIG8vEVGL7rpr1nxC6M
kVJLUNuKkI9fF8c5WDYkvCADARXaDh6V1XUT01uD+yyIMeu7rrKxJ2Arah+vfR0obv60k53/3ga+
E73eOmvPiuf96A+UjRDAOIF8fZt9pXCRhFvzdzmEILNHTdRax+pVfkpgM7SzuG1EhGeEMpSOOtpl
eojhDfcIEs530OOqEPj4n5cnwFb5RixPeEcEYD4BzTgTNzneOI4JoMJ5xvXO2G9VYIS0VHCAsypU
wCv2wkXzE7CNR+4F1y0L/0HfURjbdDzoI1mTF1j1/YQ00GPvs53iNzLGX2z92ZA7E6xjoaM1xMEE
/TKvZf1NB72KnejbWHRMpF3W0xFiB8qKyKIGuFWon5CQPgSN9cnJSX/dAJg4uzlQdAJDe4jhdg57
bhuWx+BscblURwFE+t5ub2OcTbidmGoIBwKvHKdU/LCm8cvE2q92Uu1s97eKN0J7JMSWHghMUUNz
vIqsS7JVYTtOFESergoFtlZ9NtYyG33c/s84UbjZg1z870U+PcLQ5NPl4jemElt/Pyu+qH2b+hlc
S3VHHmUB0HwOecD4cuFb3WOEMdTGgW9VIw5bTB+pLW/hXR5V07KDw9v6djOIGYw+UlL3sesy9+BK
8j2Yne7KCWqsyjqDoCCvhz6m4JdmFbmDasszgPU7IbwVZMba7OKZE4hhCPGXU/KWce+uAhuqxeeD
Itct0eX+36jEhMC18BEIoEkM0YUgJ7AvFzccWq1eW/+ymvJ0uY6/Tx7vrD9/IflnM0gJty9BcZex
57Rx3QP8yxxXh7Rmv8jkQJYoCUArAbtG2uVhyjJxzG3xgVpDF0Pifu+QsjHVqLGYTxZBxqUKw5W5
z/3A4Lrnf+wD8vlyK7eKX3v4rJHDRPpMeG0fJxaJU5c9zkLc2vXe9d3Ghoeu1Z4VPya89AroYcbT
kEe+O5PDmPSvKZEqdHn+2DO5k002QsZEyOULTXo5r2ri2aq4qZ9qfuUumRrBPlnSrYBbgbVEPTKw
23yveOw8MYdT4eKC8LpxMEKelc3clC1DR+nhxUKSrTL6BUqaHy8Xv9U9RtDPAMJWIORJZJSxh76j
PRyAUyU7nb81iYyYT92MYS/jwoyZQlu+KN6A3o+oJXbm6MbHm3i4bO5AqrKzPmYuRNIit2yD4ZDi
Cbnc+f51sr8T6SYYjmZpyhWvZLzM1iskKz5WnXiZG/j5wfz08gBsdNFfitNZIFQQmcWNAKoATfyx
gx4IjExu4PC0c2zZKt4I44rrpO5GLWNJ/H/sEX4pFneHVyeFUOl1DVhrPmuA64OrPOaYoAryCTCd
de7TTlQhMP9XNmEd/bMK6hlcQIhdoQlwlQ6J5z4nmf2cyeDXdQ0wwniQVCkKcdAYCfV+1O49tCRj
Drro5eK35pARwMEEtfGiS2UMo+PPQJu/dVJ8gJ/is+j23iW2qjCCGI/80saeW8Y23gJZWeHY3j3M
vH6YJL9ymhqRjGvXIfEmC75gHv/ipd4D2KhxVXZfL3fSxjQ1gWvJTGu4mhRYUtFXYHenf6WZ04OC
H+11NRgn7IGA+Fu0MDYrg/nTPC+v0i1flRV8ulz8OhnfyRQmKs22cTiEnnAXc155ObT3O0Ta3NYf
LhfvrLPlvfKNOC6KoFjGQuPzO/Fp8esXybvH3Op/ks6aIrv1oHvlqkPTEQb/BB/MYAgGQNW6uLJ9
68CdBeFYMA/2haSLl0C6B6enT+OU7kGCtzpv/f2scGU1HDob8FlJ2ZINWejDcUH85sFY7txnbVVg
hDiEouwAr+ZdrEU/QDnb6bo+TBLaXfmIYxvDA/yIRjBUIq684vs4N88BDHQTP78uPExwwYgLs7ly
SRszlcR9UN35bRAvPDhenl1b3WOkKBg3Ki5h/xozltqg+M8+qLoK5ioyvFzBRoIyAXVO7dp0giBw
XCTTL9y7PsweZMw6p3iypS1OlyvZyiFGivL9eeb2aIuYlPITy6HTZ3sQIYNR5JVHeBNbN8AhR/ek
wbXcsjS/RwiO3TmLW/4o9dzs4Ug2WmFC7OZcehAjQVe1WdGGA1TFROm+zZVzBVgI95gmxA66c1Nt
+UrE0PUXN7q3+9NUtdnOWr0xkxwjDiBzRLSopnWg2fLFbpP0hvqwmd2ZR1vFG1mIYI1grsYQB03S
QQ5FcUIhw9N6e2fgjYlqAurwtlu2jYBEJPebApE2xLBd+tQ2zQ8IQV25KzahdD5M0QGyl5hGdPiQ
p/1rNixfVpWzy3Gw1UlGNKcQD4X7cdrFfhN8b9oJYu2U7j3EbhVubDW6WvuQza0FOA+W/G55jnur
ynq8cvoYISyGISt8wto4sdkB99E2zMk8L7qqX0yYnNQWECMVCuftMMCWnN3CzWEvqtZngHfWZxMj
1+UzwKVQrIqLQufWp9RfnK4O4TORkDfPhgzLvZUlf92xfA61QHj5iNsugNEW1E8VgyZ555YODCWD
ZNIxWEowjp4mXcgfM/dqaObgth7LfDk0xW09JamEcg3ofTBqgvnFC+lLvBsHxPXgIDSUZf4hgHLv
cOOx3ufHvPNsuCnPgZNHHiN9822GQEnyMlDPKn7aqVeqX1XjZ7iHLIeufvJwweHA/67w9f1AhmYC
e19CmF5IJ2BvATxbNADLSSdPTkOgAodL5CW9mYKxbkBrEJ59OzVJEcCJjQTJm5pn2KbDScZOcEWi
CPSOrxtO4/6jhnwIvhxrooWX+7CdGlym6va63aKJt2MjgD5OXYjYDYI5TKyghK1l8QsM9p0Js5Hm
TaydtFPilXiHxNVKAe9SJAEIV3z3Cvnxcu9slW8kgQIMaGgv2ZiPth0AeWxVJ9AB85uWDPV1wWob
qSDzcls1LiyBfDzz3C5QyMLpT9K3yw3YuCCyjVQg63QcR6gsxnyWxQHA3eIeW94lglive6tJ3sGp
x77qnZabyLuuyWFpuQToLLC2Q1Z2n2XTOSHcQXca8/5ocBN8Z686JZSLFoo8HUshU8baWxfg4G+4
Hymv2zlwUwzFgbDsYhHMWQ/qyXOUWbn4LSBD9su30KTj5WF5P/9zE3U31N2UwGYUw0KrP8BO3zGr
v4bZA1WXYO29s2OAUJMcO+23OCm33keIramv5WK1v2qqp2+6Je2fy214f2pxE143sm6B9QpeV+Hk
t/CQpLmP10PoCT9AeAvaQhDmZDqcES8/Lle41WnG8WMSTeXYc4oFn7ffVatg45fn162ZgGAbveZD
bGhJsawRPcgDxJA8rJyTfdVmggdGkE82yPgsx41X01bVXcab8n4oe/vzdR1jBHkPQ/Yyge9AzGB4
dpc1xP6OQ67eCeuNbjeRdT5kDpe6x2auTKrqVjW8wHv6sAdBfH+ryDn/d7/DU04F+Xrk4zWH6Z2A
fC5Um3P9WQ313mPeVguMNc6RzqxmHI5jSzfkdwZCwe+lVvWws8ptFb827SzgmEuaIitKnPs8f7Ru
y6BxDnYCr9IdnMcG7I2b4kQgQ8MEruJNDMTWUL7kjdYcvmqNK44TrHE+pn39ZHF/dE/egPXkjnta
6rvMYqzdmQMbmdfEE00+ZHGaWuILdLs8pLYzH5chKD5SDrW7y5N4qwojbfUFhbhw49Qx1qwnf1zu
Ewi+ZmrvfnVjkPz197NBSme88niybeKgsKDRlmT5TSXEdWcRbmKIptLL+ViSOqZtn8eaLvJjW9Dx
JvNVc42QzarWZWQoGswgQDfwdvZZUwAOwm8Sx/3Q6eXT5QHY6iEjR0nRpGkS5Oghmk2QSA1smCGN
7stVpZvQTekT7N8L7Own3a0ajHWBW+g6a0S1M382Pp8bq4MHPWMcCLHsJTBUgKP1DA8FPDh0w96D
+lYFRv8vtpIg87tNTIiTYyM7FfA6LUo6BuHlLtqIAG4MgNcviDAXFfRp/rUfyptsUbBAtf65XPzW
9xurRDXUegjU0sRCNv1hTsmfZWB7375RuAnHTLvF6XtYL8SjTU+wHbxz4S5z+bs3VgjfWCFqy7LT
CRpH8TIBGg05jrjJ3FcvSx+t1L1y7hsrxJBVMnVAxIQCPCeQzRgnyMvIZmeB2BhY3+j5YII14uRg
9S9IBhJxwChbbrOhoPo4VVbr/7ncURtjYGLrIJgEv2aSIsQ8mKHAAivg06G07KA9Xq5gox0mvK62
8r4bg7yO3Uq9wbD+CFuxt9RJosvF/6UQ/vf0z01gHeRRBqg9owGs6o/cCm6cZnzpaB3ZMOSFR+YJ
RkmPmiR/YEoegk+8U+9Ws9aJd7Y0NAXnVgksZdQvcJcm5ZCeRm2JD03Gmp3ktFXF+vtZFVXeOMp2
e1jwqEScnD6vYlETFg8541cOzjorzqoQi1XDOaOpYliI/tN21b1rAe2rk2Xn8n+rCUZ+VRraTkrj
w7Hp59kqMC6+5z6Tz0sVQL/+8hTYqsTIsZBGShIo4lTxIv2frCpv2yz7IAq9s5PaihAjw1L4c2QM
lFIQo9ukCGVHMhjbDHtIho0TkQmvy92+abJkHQJSJOAeiO5OZ8PXYiLQUi4hxpzARXRnRq2T851Y
McF2Lfz1IFaNpmB3+1jkdh4qqNiuEBoRQuhn7zC50WMm3C7wIK/Oemz5nWlw9DFXwL6G3HO7/ipE
KATr/z1t+TglAttntCPz9NEpCX3uhSsPC4QIrht1ZsS39nLc1U+dBVv5dG7vCtuxn1xXsD3Gxl/V
k/fGwohujxIXPsYK0woshxp80s5mUCWB9iOIKg4bT9ks2v6I93e7jAsJGfHHuuAZFDkZ2G+iSmGK
6lPrzYcRMx6LNJCBQ+RnAfyIBfTcp9MEsf7uoFgx/0NqSu9Xqfc7nWcjGHtqCoMlyHIYCNQ5XT5m
DqhKrzLJFv2c2QDEPhUis5Yjqa2sfyQtkcGBuLCc2NlWbISsCaCyk8BPXdGVUT8TWKvpah74n57C
rfIGNmiJuzOIf19u/tvJvsldYuA0ZJI0FDIV/LdbTewXlEXUnUqS4K3tx69kKr4pIZ88uWg4qY7q
pmuG8q0ElD1SdWaHs4Y/k1OpEf409JUEMD4qgnKP3bbRDSYeki1e567s/ihN8B43BmUAT72ivpmo
XXy5KjkyIwNnVkHGZRzLeCjY5z6xjwjD19LSV0aikXtxpte15U1lTOAHGlYuve2W4Ssk4nfOkBvZ
kRnJF6pEdbr0c4lbm6ZyQaPScogCDUjKcak7a7nzQV3nt31gFdeBRjgzNl5OFzCPjqzE5bblRbSc
qlPa1SfPA7ZgAFNsZ2ncyMUmXDLDDadDJCnjDh5RkEyFbwbe1+5g1nPypn7v9Xdjhpl4ScdOc3gY
qTL2KpV/AHSfPkMCe/4xF461cxe91RAjUwLLkarRgzpPmuP9A0LXswMUHggNeb1w98DH3SeqrTsN
E7mYZrhXSmRVxnb9J+FfAeOOhoX8EfBin6W4LR0eAaP0NMi9C773n5a4iWC0ZuHgyqQp46WxbuCM
eYRWUGgP9mHphnB26situtPMrx0tI1h9kpR8qXwYCqedP8A1uWfwrQoAlfDSsbJ3Zt7WnDBilqFs
L4eKzHGGtdjD3OYU9hUt3I1wAtjZV27sAEy9fai9dXACwSOZ77Ph5OVOesgteH1czmlbpRsROua4
0CXKyWIPptQnmev8UFTpn6sKN4GNtiecqvIrmI2M+Z2dkJC23k7Hb3y3CWlcFVV7sIuS47JQULpw
YnC6+PJXb4ypCWXUUDrMe6jgHmFOci+z4SboYGJz3WpNjAgHztP2MWWSoyim7g78yeI059ZbWhWn
675+bdXZMQTOGdC0JVZwnBXEkHkj4Khq2SyqrOz35Rq2Uoep3geFYJkwyPTETSN/u3n3FfzJJ0g+
vMqZnBLLe57HbAzBMvpdi715uvbPf3cf3BT0Sz0/tUZX5XGl3eo0tsl853TIjj1JnQMeivhOBt7I
UqaWn6VnPHHVEk6DA7mXhD4mYwJ3oClihIDNLh4w75awUdcoeeJS0RTymwu7Uz1pgyNuOyw43qzM
Gmhh8uW67EGM+M4AJe4q2gR46vYe0pGdNOu+XZ4HGyFogh11Ns9pnWLHVQ0KTH/VIJVX7O1y4Rvj
YKrvjWBwLG3aJsda+J+TyYdJw1fef69xl0Ia923UMKOt9+AyWy0xzkBwotf9OIgcd6OpfRwyrf4k
sgn2cIEbCcU1Yj4AHJ36JQuOnLaLGw4OXN+s1vmjxmSxwsv9tdUEI+yV1ySN35EAnPglnMtXp917
j93AbHJTgo96iwMhuTSLHQ0n8fu6LGryw/dmwECAkJB3mYabOSAcbgsp4mW2g9dpkG0X+SAODz+y
ZZI0HrBzljv72K2mGiv7bMFpynaH9Tgph/S2HJsaPrMwqbeuWxNdY1GHu9PgcSfzjypYLHbHy0bP
J6i8g0V/ebA2duImjlAOpVrGRKgI5jUiKpPxJU/qJxi1/Gb2dFLdHsV0I2m6RvBjy8iIIDARUaLI
sMeyH8sibcJeWTc19XeA8xuVmGhC4Y8Uvn2oZFQTzIxq58ld8lu9OF8Cp99ZNbfqMK6gaaagHqNA
Vijc5dTAy7pPx6++x37jsufn5THZmFUmoLAtOdwYSDJEo5vVIbcsKO7M1D5dV/rasLNVOeW6tKlF
IFYDAnHYljJ9qnwyfL5c+kaCMSX7KK4CieN1QzTYfRPmXgLU2RA4h4zTPZrWVvesv581IJeT0+Lt
fIgSqDJ8ErmE4phnL/7OnmsdyHeWdxNLuLBs6gY1QghaYoKqHur5sI5zc37TCHrTpPxL5u+RG7ea
YoQ36OlkIZz1UR449YnBnhJel7v6iRux/fdu/ayjyOQSuOgMfdS1acQc9kQJoOBB3/1RDvh0hf51
ecy36jFiW00dBO183UeJU73lXvpS+9l9Jbpn2usPK2FpZ2HZqMeEG7JSeRaBi3Y0OQ5MpN0Tnojf
qskqQ79JjjrfAy9tjIqJPLQWUXdJRaCDBa7VMQDf8IAkv6cJtxEh9tq6s1FZQI1J8lH2kS9cGETS
V0hx/GlFurNr3Pp4I7zhjFS3raAqYkHmh5ZLwS1Ykja6PNRrKe8Ehwmbr5wSqMoWx7M2USqLtFQa
OrGqzuuT9txKnqgU7p4U/9Z4r0086ykYVSfUKdAUGEr8A3eBR9xnfh1dluL2gd+KeY+JsdUoYxUX
WeIPA6yII6vGbVfHpid4uapDmfEbOEXF1/WcEeqwamIZX1wZcbiuh0MxYoGS3RjywX3p62TngXRr
chkXawG0KIaaMRmNpRpPdQbf99zyq4dUw1T3ckO2RsWIdl0Tz1vkJCMHdwGwVRX/LLR4qNPsefLG
n7C+21Pve78iIOv/PfxLVtOlxXVyFARVF5aWuKtLuwhTlj77Q/Wn6cadA/z744+jz78ranwNRzKe
iCgvxwxe5ywNiwXWgLDbg13fbO/EzvuR+R9rtYTSSjqFh2qGLjtUKWxbVV2onZ3iX0D9f0PTN3GE
ytFLomSKmxOghv0Sr7GanMoUdvUQMH6YJrDaS2v+wuh8C7r1U5DT7gSBVhk6HTsNDD7i18wP38Qc
JgRVKeDCo6wb/niE55DbEx/SznkUkDD0uutUB3wTc4gnFTxc6CA4UYuFwWj901bNx8tNeH8L4Jt6
fqXjOklJOv/UeQrG8N3UhMHEkpukr9X9uKTqMzDhblzWSXa6XOPW3DCyg1MBiwkDz+C0JHPFDr3j
DO09bH4bvpMYtiowEoPoucJZRQSrd2XU9l1Y2ddtKGEO+O/wgdReN2gXRY+uGy/5cAz8/nhVt5h4
Q5jX5Enmd+iWVZKMpyAfwdLT35mp7ydLqPL/+8MhDwSaiG7pcQYfgDXlQyPFi+35OxG50eWmjp/N
AEMiNZzDoR9ymhlsA5v89XK/bGQsEwXYCKcrKtX6eFNoiq9VV+FdcHEWIJSd7o5CUOTDdfWsTTtb
gXOrFJRPiXeqhQXfdap089tV4L7cpPUyZY8Ddha7h3vv74P1OynMxG352k2aseiqKOvnqZkPTpVX
rohaBmpSD9Nx5mAWZB3Ib4dMwseShqRcNHbptqCJCyTZ0MFVo62El9Un4aRFWYfVUsJYK0u0lfwg
ZAI0E4foYihDLdNJTmBl5MS5DzL4VT2NfTI53u0M3YcOqC42ieoTBT2n/dg6jZzDET6tFvSKbOiS
kqK2O3EYnQHGnCcNL3U/PepunGBZR4MWG/kkb61w9nlxR0oyHIAHEJ+YT/2wqhb5TbYL/QO7AjC8
/aWz/HsodMPbscBRcgmDZnbaO8iRZXdi8mxYqAYDqKg6n3GoqoPa6uOGJTT/PnFHWHdNA8dn+Ni2
Moe1au7FU0OrWNmZfHZ7jWe01alSLzwrYVpREyjWtr6uT7g9VemhmKf0xKyFhjnNb6vVwzcDEeBL
48gDn9NT5TW3LZdsncIBOVT5NM/HJCH1wStsHnJlHyqPRsQN8lsIX40xb3rYHmt+LAX7JaR+yMCx
OTiwrSZTd2ItKAfJOMV6rOLODbqjPUrnkMNfvbcLvMXp6i3z3IPsfrn9fdFOXdjO/YFCPBkecPdQ
hoUrwinostXp/G7Wb1C2OTROATbJfd1iRYMidVaGuYKg5dRiZVCQ7i6/U1igl67dH1Svwr7/mSKn
1xL/6oZnSZefnvrVO8Uv2Dn8JNZP0KYel859mrkIRdkc9GSfhgp9BeEwBUyS+D6Ov3Bi8+a3yf0g
tbyDnlIoZX6bu+gxIUNPf+oDccyW/oGPn6c0e0KfP4I0csvm+qcsexbWPZZmWEyHLF9ewF7pwhU2
fxgA2JirNn8DzhcKX4nX3swBiMizNfZPzjDQAydJ+5S5aRIDgE2q0CsreUsFI/qIuQkOc1pg14dL
PjnoAB3fi6NeuuAJXWuHE1YVtAHvkm1L/yHave2b+UNRKC+UE7urZfWQaHrwC/I0ZtXJ1vzRTcZv
ckw/Fdn4m3isgmS2OIJzV4LROoHWamVfXJ1+VEP/whZMOXi+hhyPUBGsen+2C/vhNNYXGtCf/RI8
Vn5+aPV0r+z5mFnup4l40H6u9cG2Mzvyu+wrh2AOKNHw8h2eqrzEvKjHf6yp6EM4r0U0746J+gCv
b+zPTqmA7tPIwG3X5MbO+89lAMPk/+Psy5Ykx5Ekf6Wl3tkLEiRBjkz1Aw+/3eM+Ml8oERmR4AXw
AEkA/PpVr+nZ6cqt7FxZqZaqznQPhjsJGMzU1FQrmvn9yBLb9fd0hZBtbM6B9+KGbAMvh9zUwUl6
DI0aP35adHuOSXvPYUlia3NqWZQH/QKXjSFzRANAf0/DeOO47qUtRQ+FbXVRkB8q1Zjxkuw7Uu8g
aJFX89X71myhVnLkpUyG2j0OfLrBoBDPuqrL55LvYaSYVk31BdstWdvihnP7UhAFR3Oaru6X2Ma3
zWI2TsgS8OlSi/MUYbAE5U3i/9dxfOlx6V7rxJU3ftftphU2iU2fg8N8OytnA3feC8eSqnqZw/Qn
1zCqcFVcZ+Pc3vBq3M3tJwu/ebR5xpjUVlZwpm2QlTXBwStUGo7+i1eVqBjLhIp9H1cPXuTtSQ+3
G46yBaYIW88f6wyzfiePkk0DP6FkqPBMo1G3J6WDMpm96N269SZauls6Y2avX+g7pLIBYkXvXt9f
1quXhlkO3JUnG1ebEQYFiSBSXyPGI4y4bqVed7zwHoQBWaO0GOPDdCfSZS/muU/YLU4jaMLogCYd
DXqYv5Nix0o4icYhZjV6JWBG0K5YFHO2oDbNTLhUCZ+gLzc7vv9lbQr5AMs4+AzLycBufp49+TjX
6OckoNKw28mL/IfamDhKmJbzg3Qrmw1lh8ffjG06VRiztsVHYMcxlZAbCVO8d+4eFmGdW9+doZtc
DXBb3dZ/WGsLojAdX0YN21Y+LV98ATuR1AviDqYFZcuGJAxwc55jDa/TBEMJ0BGvanj9YqK+L6Yk
otP86C+LfBYxh8at6yOkZivk1LpkKXuRh4pULawpxnU6jgD5bwtI49LcFuATHYIubN8iNJ1fIwYU
qxtHevH9q8286fy00C1SlGUwXG6UmUcnF24Mwkywus1WOMH0Rh1weZn1qy+Q8fV4Crpt99rJcr5O
/ftpuazyVOgqSq0Qcl96uGLmmZbIPW2HOchEAYXTfVjbJT71MLJvPkMnUPO9Wwv/wfAYBAyvdVqa
TL3TvylTmrei8ORz1EwEYaL39wZ9yTME/azJe5z6n7btFzcbVB+fMdP22ojYOU4MJoD5pIYAW2xx
4jlrVYQJTHCx6MF3u2BTTLMcN3U7xYjls/dceVH9ZS3KDtumxYH5MCnV7SfmVg/jGpBvnEOAAo5P
paGnRcTDdy4UJTksoeYvmAQzn5Wox6zQvMlWOJXvRyf0L01lvA/qLX6P50i7HXeJvVR4il8b8HUg
GzeNlwU+ot8Koif/dpVtvFU4mG6FHw730OyQD1YMw86f4xF70A8jmU5dCAytMCPZFZ2J9mvJ3WTx
RfRS4VLYpWxE3gCH8ScFXkN9iLyQ7Yd6qDL44nwdXV/JvDG0Cu+7eKy+XC3WvIQAd/w2Od68UXOs
vP2k4OdwM0NpGObVCw7iwfod9pcfSxxM1m9vQtOp3IGL2V2pA/0qItc8+Yqwx25yxQEIe7CppNTb
fiqrDRS4vV0cMHtBwFzewsUZFawodJ010xTtfI7PZC34a1dD5BQq2M5dYDESYMMahF5YrXuIH45j
YdNeLE+jcWWddbUNFrRaULCd1nIRQcpWv/muiStug1pZaKMv5VFqzV4Z5SJ1ytJNQbOkqQ5cid8y
4ARDhVVGcAttKNSyPoMVas1lCjlyBiUOPQzjeKki3zXpKkeEXgsH7f4eKiHGSTE9N7zPZokITZA7
Rq8jdOZf2qog5XmAWTHHgC683d4ldKmrDCaILksjwt1l35jKC3IjkeAUiVlhLLIzmG22+YopLSdZ
F9PfBuD/qsQ1DCb1aRhAKWwDmXR0M8uGcJ6wvtTF9xYLVTsJadd24NCdZPMy51b0gPz2ra+necx7
D2osotVgH8UlAsRtBckxkTZhE29C6PCkXWi0GFMY3TlqSYfeKefE9wPPQ8Ir6X1V197XlvKHACpB
6cQHp0BBNxQP8LValiSgRYjYB3PxR2M8LpEARpwPe16AobuGZYAEpnAqN2eBnZyUIMVuj1TSsc9m
RMF7OfKiOum6CdLYrGbcCGt6m8JimDhvSHhmeyaCx942Bj/Uq1NMiEj/FDEdz5/zDNfEB904GD7S
rprig/S0O/qg7kBCeU0XT8TVsWrnht11Pkx7u6Tvplmd9OLZM2JMZDdeVbttrivhxIdh1oGTwV2S
kns9lBpKZrjZX3pAdRFyRG8hsFqb6BOMA+ol5Q3VQM9bUb9xcyULauZF8dYXg+ySCppZa0KkJ19I
g9QiM2UBb2nRmjXIlI+EURAk8qBnyiq+xNCss5ks+mA91yP8tm6X2jdz7luYYucRFqPBPTfcwLs9
siwrNR2bnSyg8ZvZTlafGMGa610v3Hp4wbOx0I6Bn+Sc0qokc1pgwy8pGTSE1DhRSLBcUAPBo4Xx
ZIMe4hIWG4z7MpVidLmjR9+bonYnMXQ1Z7BnW/0LvB3Ze6skgk9v67LLZR86Ill6jKFvtF6WAHyR
ppneBk+RniRcUzeGWU4Qtt+qcYCyEdxUhJUPmMju7BkzYypKB69zfDgDlm68rzCpPT42K0zR06v2
qHyfXTmMe9546wXjRhzIlV80jySq+vI+7jH2cUu0XGHsVswmmPxMYfW6Bz6MNf1oQO4pj3U4ULvt
Q7E4O0KNtk+1T33vCyjKfvzh6qa4uN3iHMAxWr/FrQsxAY3RYU78AqQpmHTrA2z8lnUHTVH62gIg
QwsbVl/hnWSmXS+86od5VxVgDt16hKzxc82tcoOrVyjz0o65jQmTmsSqSWIRquXgwnKxQxTvQxSS
XRsV3Y1nCAixqdNbEiFbx5JCetuB17syqASc6s6u3kNpyKhSzJ/4ay5xeEbYSPity7FqVFxkOCKL
MsXkFwS9a0f07oFclXJ2fV339rks47pPuYSCQZ00duzZtq17v9+rVqgpW+YwQoLYRpSVK0xj4BH7
LUCUemWRQXRA8QCWokeH0BxBMmVQKZza1cltJfxHDsl9CmDcghlSIAIxlLqcmJTjBs/PUP8McE4B
8mgrMH2aFb1XDbkV/WjhFT4WqNwnZmTirr0G/VaHRbU2SY0LYQPpeaHBM1wNR1S4sHNumvuazMqF
t29/DWuzM0xk3gSxV0xvxJm82iST9ofmqI3iZZsYWAPHO0giANcykA7ilwAxs72P+azDs/apUXeq
xbreL9Oq4+0sIDWcDdor7InCWvQWKqNcPXZ9XwBktmhaUmhm4AD+Vla+CI/r0kXkAkhgLDbSd7zh
MPDZbyOUUe2k60QbGmF1V7xqb1yKGe69ASFvPHc6nCpMQMPzEplsbJNBj7G7d2mspptADY588yoT
taewpQqogyxFW370ehy704yOeQvmtuXrc+G49XTXNiIoLxgKq+ke0iphe55HDx7IeTOTNsScgUOL
zxUeLgb1xrjM7wvMmSukB5Hr14eynux1mQjq8QRk8oXkqocMRrJMVnoP0omjA/UEHfZoEC7emfQV
rJXT0XUanL6gsutsEAwiVXC/0J8oGQUiIkwipz4RmGGmiKuV135rPNHpO7+P4MrJo6p1HwJA0+Q7
tkzp7QPHR302jYgM7zwCZbxOWNM11fsC7qyDw40OjdGpGpg/7l1nIes7dInLaV/05eTdzCOBlyqC
eHxm3ST3CgjzckL6FpZf6dKFxQsZAzq9EGPBXoVHuDPjpmvKV2Ad/dpDSjQpQ3cdSTJI6YibiE2r
+XDgTkjBR3AlhlmzIpZV0KZM8zk8VoX07Hszsp4fJhpheADgG1RRIXhSimYj24pHn8E0F+4jqpvC
bBakQcstcZ3IeSTKi4rDINp6PMdV0KwZ5BVNf986JuhafC4NX49EhRgHiM71OjOiEz2yCNz2uJ41
in0VY17AuIVD9lOhiGjRmCIRHNYjnLALKl0YvCEfpICs/B0PdCh3BuRSPwvL0mkySaK+eG/DXqMG
pYaIATXkUHpxApsH04MoF05hAyZQ3bvHwK385caVBLrfa19G8aPpPchJRW5TTo8O7SIsO0YccNGq
sKwhPBvQFYBWw9R67NuucwxQl2Bs0UbhTY03BL4az1M14rNcyX8NPw9w2+0fkTR4vE/8mqn4AB20
ekJ3Wl4jAR+BU4UpjBBDmo+k8PoUXhRz81I36I2Lk5yL0cYJibDwnntsNPo81qOlAFsIzgSaspZ2
5AUaSbalGZ9YAOSIhUuL6QhCegBOzjKKZdsY7IYvARn1svFY07opTlllDk7HpzoPgPKfYqQyekqo
K8VyiFodVV0qQoF+mgYLacpo5LrzzlF2DY5ovbHgidC4n0kyt4W73EO2tp5EqhWUQ06+M1x98dBh
DO1Lo5EF6VQUbY0OHbUwNd/i5MaBIyc0AG4GLyzouaQ81rcuPNxrEDUCVbYgOlAEVJUssm/4Jq5L
RHfM//DpayFaNdWbQMiqlkkBaRoUoVEnZNAlbVlbCS92FTZREk6+Hkjqq9BRbiJWwLmo2ZvZZS/F
Kmh0wOkuyAW+OWraiC6YGzwTDxyrB0YJ895nZ0YCmfh2JPIjXsqolmldo5YtkkAYyGOkElK3wdsI
Yoavk4I6FBgVPobflAkG6uZ2z1ZSVh/wUr0y4sspCgKZtAp5ALqvtJbrpnTXwN3AhLaq77QTxS2M
5cIxJilVi52eUf6u8wUTNtTN3NgE8d7FAK75XmGUS9x4ddyFUE5plG9eZe8U/bjB3m3XIwUwOyEn
jILxe1hgJhKSdRP26a6UTLvnrnYi8mw6J2bPTdDEe7+bJYznhGZfSlTiy1szyopltekCDNeYca2R
TbMC0GkxLw3c18bZAHDACn4JNdSJnyONrfoa9aCMtpkDBHiC+0bcLvoOXM6me14XSMUmE+YPRBoX
tPUuFugu6ZDlQe56E9Wm4vdcAFA9ToaFYm8EKQfgt6FAJeN7gntPoea295O4sYUfJEa1rY6RkvRN
sR092keY+anV7Kbr0uMRZJhwNM6xl0E9pHbpr4eDW3klfQrCqGurLeaJCp8nS1C1Q2Zq0YT7YJxK
mg/lGusxGwB4C55QDJxDBb32ODi2fdepjSUslBuJWvYbxCedA0JCXXyToinLfB1sYaJEslG2z3HI
XLG33VCcOu6h6sJL96Nn0aZEZQN0+c62bZuM8K9PMELMZ6CJRIxePnLUSIehNzB6BqjhoUU7zZNW
dx4FklgebR/TCtaTeIDFQUXxWLMUNkRMbeC9Ycr3Cr+eQIXem+fiXpcwSEQzWdfDAQNKvd1BfZE+
UYkB07OP2My/zgPpxfNIo3rdmJg0c8Zjn5E98QCuwoy3dKtLpcYBotuk7srzyNzCu8FImYu5WNIh
6MG5aa0xP5E0c+lzmmP5Bt7eFB4JXwNSwziVh8TOF9L4xnnt3GkZqtQwgJvftdu3Fn48S+uXW6aX
oHw1ehnWU1N2zZS5pgcTIxFhNVcq5VWj/QO2hQ7zAQOsbbp0zOBg7Qq3ygb4jPhfjdeJOdXdCLcK
BGWMxyclgnj5uKxDND8XULiJPrup1A0ui2yBvDu0l51N4w7VlwU6DJ9tMCOuDO64NqNzxtSMAgjc
j10vXqO1o+VNgQ59/MRkZ4oKXg4B2g+Z0RPi5w5yRrPYdm0Jmynb81Xf1ZR48R3mwtZuh0YSY1+i
Muaiyp1waIqjXp2wK/PGci2W3IEefniaNGYpog2CjV3HlAStGPd1jQM1sTSIHmwUwJAhkTqc2ZNT
L0pveIG5uDsdzbL54kHgKk6LqmybmwGOtdET8EqOZRToNUIuWqC2MndhPTnjQ68old8DqeB3Ylze
khQUf6HqBGlTIT9WkNDCk1xZ7X0f23XGkDKB9c2z35i5O1lPC/dpWcKGHNZ+MtOu78ClxPru/aE/
ouKEwjhtycyfvbWQKpcFgfPnDMjDu/VRDHYsAb5C2RFjvLbfaArlyE3ZwdZqSJwlknKP7k6IXCFY
0JJiid8WTbWv1RTab8sSV6FKOqaM++go3s270tcMdAPU9iGWsix5sbO+ZDXONge6ak+QdYklMO7A
bw5dSc0C/Ak76ymOSCtQrcQh4XKPhoUogF/beDoUFWU0oWuA8cSyAOx8F5CuR3Y/RKKgQBQCj1Xw
GvabWnq5As9TBZd2JjrWZxtzNPg2qoQ2oL8JWNWaF0dYDDkmpTvRbt4gu1pwIHdr6DZfy1K1NXri
C6fNubYF5zdWuEpbgNpQkoApVoOElqEd1cU2zONx5S2aKkgZwOYBcNv1ANjLvsYcPHKpObpp47jW
bI+WXd+F6UprNqqML/FMbAJgL5rrXDN/jh4xOSkEjtnRn5vn3kHX5BbJwTjc1WNdRJ/uFMbLQ9BU
NHgq3UCSx97OjXsfkclzDOQmIf7xDj3FwhhMHAoccDAwxS6jGQnCKTrqfjEc+7mJwpPrr9VwR/oZ
Wj0tgpXO21a1A4pHQgqSNrKf1dFWka3PzAPUfVcEvTYvdu7LGliT8gGnzSICeqUmTBqJgLDlcW1B
9EyvZIzgVJb+Sj4i98o925Xg/TKAiYUdASC3DtLMyJv73UCrwN94MAHT77HSfr2ZZFz4x6FoFgDM
PVWBXvaAxXlc7WxIgiKZoDLvohYAADamY6+4ScfWYhQCiwO9qwNAXn8+Wwj8S34jQRtrTpCin6Pn
YXQhDeYbYbt8mKdJ59BDkjKXjSUnYK/kvkasaJN4RJMpq1zHfBXOhNLVaJSTqItD77NwVv5Age7B
jMAK4FJxde9wXywoKTxPo48mXZp46FPKI6+CBV2yeLDQp5r9Zquxzgf0WUBGPiC1o+3RelGjDgjC
FLExLLwpC61GI9N4vYMKr+VBkDXXbO929BBzLjHq2Pi2F6QqFiRUkHflN2vA2ShO0CAJLWwKemJX
ksLMIHSePM3Ne99inYVpOeEYujgBido0QhrQZejF6CJxWNXDh+K6ThHEIel/irpypdfgEyHFnmsC
uDuEUGpKYnxHmIbI8GNpY07ukLv75aZF8+glbjFUd8NRJXWbAG0OnQEplugrjlb6CXTpPW+ClDF6
CYj1KxfubQGcw5yllJO/l+VaMZkAEEExoywInb6N9fLIXdpfXXq625jH+Ey+qpm+1CuT0Y6Ck1td
0MFmTbpIfJztSlWhtk3NhuDUhPg+CdVI8u5L6To2KcSqyA5N3R42SZWSLOGt1q+94xftuRkK92Vs
WYj6rVbOkNReMXs3bjeR9jSMpS9vO0JZvcUE2gjYVwAXvRRxSYt0VFXXfzRQP0ZlZCAisOuGqsEk
xTA49gxcq2+3bOJBeOsYpBppMDCNLgpFCdpnXQBV6BQEOoH5zYK6CMJNED74PSNfACeKGhleHxZJ
q5EuZ7MDSl+yNA3BEbuscZ1iRN4++FE3dOnK6NqkhUJ+lFisUrK3cRG8AKaHuETpO8jhkX67ziZo
QiRnZHCXV8kU8sOyR2ODJaGyJU5iJerA286d6fRDA0UYnlRtC2lKf0CxtSkx9MLuAhmVzhbakNiv
lanhmLxWtHpfV2P6HGVaQZIAg1JkJ9upX78hbNVFGvr4xjkyu3g5QiDM9XLewADwXHQKf+/YQXwJ
7aSavAiwb1oiAMOC4kDQdmWOg75oqeD7TJA/xjmODcMyyN/OSKuHyT/jqTVlKnAyf/itC8Vd9Cnh
nV6HQeOl0KSzMkV4K0CrEsjrU89jY32wcTCz70YP3nEOS4ZzRVaAAED7sOFdtCAaZoOvvTKLgC8s
x8CEhmeqQ+Kbd7byjz7U5oGaNd06n6FGDaeQmZKwAwbvNUOUtnIVGh8YJemeuW1oEob0XD3i4PHq
rBzD1r/pR/Q80jYGy5UkAj9AAM4r+riq0Wep8ITmu6BzyHvUduoLzgLqbvwWfeEUgoRzk9OJ98fZ
gGOQdZNj2hRYRHyDZp1wEu2u9efcs04kTdmj04tNVn3AakSLjIUKUmHphLSTYHYfqcS2jEGtu+8W
RdCyc9hA7qnAuBF4K8GA/r47EhiBtRrqEqfZCy0BywjhL/fXYmkzOk2un43DOH2dyqKpN5QiKm5Z
6HgfpYE5DNrPWoX1dp5QW6YQE4jb4wgtZkwUa9CUMs5nx8uF1isKNJR6R0zKLt3e5Y59H6WPNMDa
oUaHGm3W8gYxvuWHzi1xtGnXEyxzKJpMSRiZdsJ6YdLcOLqCUplwGvTk4GW2nOMRAoEiG8t6XL+W
rMEcPtQJPkNuQAdIBpByReqCjDm9zQD/oquGDSxBDNwdwPWeF3THIDfOx8eliUl4KJq1A/6zCicd
a8UWoO4RDR/A4wam1sFjWMI4ZojW3nxxDM6lxEEOqWzCw0oVJ9OroX82A7jeUQKgP9a5KwKUlskY
hWvloGgGvFInAQ7jaU0AGCshE/BWZnCsNZm7Ic6l8cPyiwpmC04lnBugp7y1zQL0NBs5mmsFbGXY
4rjZSEtQkn7BkPtjCu2vOFM/MAdD5HGik6rNpw3fgfC5izfeM8m9MPVzb4ucL/ETcHW3TbakxdE7
RjsUfLn/rU+xwqEZ9wuy28+4dD/wC4OWLkYpfIyCv5JoTLryuKAF9e9paD/jtv5oH9pBqj0uKsY2
LvZZHqJXCnebrkJ7Er5cSemE6gVtWncfucOcI2tAUSJBQ9dQW+kShk76bmpAhIUw268/05Xe+Bc3
/keZK0icwvzPgiSKqthTm3aK/PK2wwGBitZDCp/oeFiDHVQNIQO3TJzNKSDfMk4BknW/soD/CRHw
R0EsbtYJvfGRbTpE4zarShzirABPAeexv0NTNIz2//4Z/OQBsytL+1+ogOOgrPIpDTcrLwf2AAWY
WmSuAIy7a6pu1L8Y4foJafJHdUGAkEMstBdswoh72QSprHyo+ur/80tcv9y/fIl+DBYFMZVgszAB
RNd9jgYuEtbbX8wD/uwm/cCXnAZISvS8wGgrvJESkLv2RVxfoJX0KymBn90e+ucvMIEXjC5dGGwi
f8hBDwYtAIz7X2yzn138h1BSmKWCClwFVhWA1CQalyJBSF9+ESF+dvUfIoTX9BQtZ9wbbxVhwqYY
/rNr9wui6k9mBX6UVQtHV2gMhGDZlCz2PpSsrmd9aKEe5CJdAItvxjzBDtOBQX/59xviJ9/nR4m1
MuKaQTsq2MBFO3jxh1Fdajf8lZ/uHwNzfxFefhRYY7Wl4WK5vxFRjENGxdKiM+Din0+LDO7Z72SM
v5G+K8Nt1deP9Vo9ottb8Kexq4rhAedrmY+2/TALLXvM+rJ1+qdtw//6Zv6Df3a3//U51D/+E3/+
1vV2rHg5/fDHfzx2Av/7z+vP/J/3/Pkn/rH97C5v4lP9+KY//Qyu+8/fm71Nb3/6Qy6narJ38+do
7z/V3E5/XB+f8PrO/9cX//b5x1Uebf/5+2/fgNxO16txtMp/++dL+4/ff6ME8OO/LIDrb/jny9ev
8PtvD5Wc/nZ+exunz7/6wc83Nf3+G5SN/w7OCnUJgcCv69Lrca0//+sl+neXopyOPMaCiP0hACw7
JNq//+ZGfychhU4z/oXXkfb+9jfVzf/9EsGMXkxZhP/iJ3/775vwp8f0P4/tb3IWt+CYTQoXvm7l
/1lVES4fxGD4UDhjwj7R/1GkFCwhuImDGpCpXFzWrEyHVGyjU3xX78hL9yudpmtU+ne/7bqF/iXs
Ms80PVSP0Y0Bvy7lO7kpM5YXOwBl2ZRWm18JCAd/+fVYCEIn82I3+HGq2YOb2zohO8+GvD8tEK5J
vfspA192X+TwBWU3/R4Q6ma5/lVW5WU2JXpDd34OPfFdn087lcmL2APXxyvt85LHlyqdM5IVKPjy
Clp6G3zyy5hWGcvUQaf2Vyz4Pw66H+8ZFg6Wgu+jX/zjE2oCu0gw1q5PKE7QrMvrjcrBIs3t3ZKZ
zNlVl6O4iTMwMzMMQD7EjzQ5u6/THl96G1+S6rjuooxu3bvPcnP9imrLcY0yoyqB2GCCTD/j+25/
/bZ+sqb+xn/tbv3E5Eu65DwdD+GUOFmdThvny/FDJPrQplmVRb84Dlz3D/Pi/+ureiSiAZxjCP1x
qJBo31arRStznNMZlNc5HcRWFofQnqM+91yoOmRoDNKNBs0l89/aIuFv5EBsiobHtHeP7Z7kMuvO
uk38VKXVZa2Tokm8Q7VT29FNvf3y2L2FX8FBlUFeeI/CPSsQbWwKBwUnAbtc78Z4F/OTFbvyw1TJ
AqP3r+jDaPTLRAKg8wZ/Mw1ZM24kiFLOVnyvwiT4wAcgx3Jr4NKrdphA4FEGRuQrNGH9T6WzaIs0
YJGJ/qrXPfxXZYu6KdcAA8BJjLFq0sAFXJJYwFxzQtJgQ8E8Qu2/4e5ZNw9MH/2vrY9E3SbzjrQZ
fFCtvaFst3qZvjR4rMFlOjR7nNeY6cH0Cqy+eLK+gNuz7OK8eWoO/c16Wm7REEnLzMubS3HQTwPe
lqPKv+D94mn+DG/XrcsTaITSKYnh+Xzp+Aa6SGhzRNW+uJsZGKJ37pz2j3OV6m3xxc2W1/ngHVAC
Ps/gHMvvw3NzP9wLJ5/Rbv8+Zt1u/j6syLkzsaajswmvdhJb+z2K0vBNBC8TO1RH3LgClKQCvZ03
PPfGZAbLr0kDlYIGaLpM1VmEQVyeL/5mBVuMH8LmMoZbWGfGetOIXTifFthoDmkjwErODegKxTv1
ktAmyweoCuDO2XNZJx6KHdxe5xBD+KsHSyYP2wz+9MwHBwIUhw2P0gUJbeq/NdhgaNta3NIUQiKZ
vhd3Jcl6N4nWFG0Tm4vpNKkdl9tJ5YzcmnLr3CCKAqDwMMUNVCPBDGGJddUBpkslBfctd/VtpM9c
XMCWaCY86F2rzoodWw8fA/NlWGU6Zd9w11m07/oLMEi+5tjnb8GebMkBSNYd5l7S9dikJi36hJ+W
nffgASb8LrpkzthZPptcb+qH6xvaNyC/t4HOYicvHsacbGI0qBIwD9Nu74PokwpIFsvEPAx33RkI
7afIO7RA9hpxosjmp/KhyiGMGaboXF4KEDJSd6fP4qm/MTvAP7mTD2fyVG8ggbOrb8R2MFtvyUCF
zHXup+sGW3JTfMEu4btl/vCxaCBHPgbz2zSMACLBlJq8r/J/U3dmu5FjSbb9ItblPLxy9lkul1wK
vRAhhYLzPPPre3lUNW52duMW+vECBRSQkZGSXOQ5Zrb3XqaZTMD2qz+SjN3kl0k8DR6TGWZphq3V
8HQQ3bLUkdSLHIetKye/OjbvmNk5MvB4d7bWH5rNXdpg4R96yeaKqqswTLV+xK2tLcf0O1mP5tO0
udMB1PEW0tIfmgPzRvNlA/r1lOF2uiX3tXCY/OAuuCtB+967g7fydDnNfdsX9/lr/LJeR2ZfEnMh
8ubrL/4DLNEQK0cg7xMdunr/iCac8fU3o4+uwrccCCdtr+2r1EmeC6aAqT0frb3Fk/okJja+Mdn/
ORHtsfXQDPeyLwQMObzkGVzvY+ptJwWJBru7o4FhN8fLWAV16ZhjkCZBFH/KmWmvan4DLxcQG9GQ
m1NiBAIazMpiVnXLg269QOTNLDa0BuN8yJuX2Lro5k8eF7JiYmnHT9X4Wu40Z7xxOAX1gYpxP75U
P6tQfhq8TNot6fsKo5tuYx3eJuUguI3qFqc2LN+qL6zoWdgF2WsdspBqvpVWqB7HW3aN/ehZPseX
MrHnz5kRyWe27MS3wlHs7KUIHm9afiYD0oe1W/DQeZMvtKd6OBjbafI0B/5/5TDMfce9HohuYXmi
wGEfNOJeeyjDtvXdly/Cbtyrh/KoOJltWtdyeFs+5HA+Mgv5qWY8hDTEsaM8zz401HHayU9thQk4
2LavMcgPhZsHTRi5rAeyeG20aidYdub03nBUQNrbACz9mG8uqKC1HeNn0eOkzvwujMJi+3jcrlX0
xMvhrJfN/GDpddC/iz623euzxNlbshj+pT4ykfdNN7vF38Ulf2335CJc/DyHycZiAxaDLxMvduVv
vRMxoql4kwr+uPSGp/VbOOuuzu+qsBNf8+IXvAQX9BPV67JdfxQ4f5zcz4LBzX/+cWy7fchcJ7HX
N82NPpYLOLs4wedkk5irXpNgDbvTyoC+8GLLVqbjYHIOWFyDFgY8B0YwG2eWxsmiJyUwDHf4WaEV
47VxcxdWSHFtq6vornz/w8opgp/qQyavcLAKWwj0tyxQbsuP8rcRY5A272UbiJLHSHa1/Mz0ssXJ
L7HPS+OKNv5o1wo0h/yDozmPCae7zr5ZnVC8tPye3yy3c4vdhE/9YLiKLdwi+arObqF5iYxzydPx
imQZL6POU6rbjRBoY1hIvSsJv5bszM6D9sbAriNdZxxWxa2Tczv7qupICwqu1yJPkbrYXMHwzM3W
BgcrSc2E2tyxtFc8WK58Vq9RkB7G3JVe6vNQ2+opPU9TwP0R8emTJyCzpLGgx1XmAK1dq5y2Yx+J
V7B1QXLM1I8FV2+9CFgCeMbu7RY5ozM4iWdpTv6jdlNsLj5HZiPYQhQ2r8rTRLREpraxeA6lp2rX
mZ9SnbnZGHRdqHfEA0JUYjywtW/tFP5F6dbzOWqO+KZ4uHDd0aHCVl50DqofBjfE5uZcw+tx5WvZ
quVj15PuReXh/58v0rfxUyldxgez2xGEsx/fXxEgCUGd2T6ECveVV7oiH3Lvaw5eYt9c7JVT5zNi
2ji5m1t6VGnJowzD9qN9yc60K/fx6ioQkUwXbxKreJJfpu6nlC6CQ9ZHHtFK3MQ8aQ/fSEjhNV7N
u6TeR3mvmDtB9SKPoyRx0JAfGZkAYYh+QfIFO6eiTYRTEwfmfo7ONYsP+mMvXducNNg5JhinDKdZ
eJf1a6G8GcmXWO/lgIccKfapc7jOtdRRB07inJ5j5L5tiG84nZu3Xh4f08me7swMP61ACaZ7d0/U
l07yeHQCc/e48MrgS7UFR4sccLZOdRdecZoyTHVkN7sihldBe+jcKf0yRSez3PpCCffS7NG94FVg
zGF3GXuK3OyCm98z3mreMzdxudOqH5tDttAmzvhdBTrLwTi9bVV+nl2Fj73CX2Tl36JPSFQMDa5U
foztGdtSLRzE941j6Y0YkoMBhRILr8kO1/AoPSV3wl1coLxsmaPEXt4fUYIIAw4nfn8//tIE/6vD
/GtHKf/Xkdc/O0pJAyov4W/Bm/f30RoihFoKsuKiieWFPbnVi/wzyrmMbSqoAO3yB77o8ltnNkm9
VQVxY+MqSSggK1v9nN8IxuLH+n9/V38bGP/ruzJ1STLpsy3l7xu1LKuPTCPT/3RRqidyjjrYS5zk
U7tav61gOA+B8W9mi3+bxP/3r/m3MRpGAnOh8VZcJXbRnVDJpsKv1ltJQIA8WndpeZiwHpm/t+bO
mUuR47BmKLqrZrDwwnXN8+P9yrnxSvvfDYr/x9+TakqsEdRViU1Nf/s98a3FQlMalKS8t+fJL8gB
/5ap7saTcqz8Rt8b1I7bcCxfQDfUPjhFdwlYtOQWx3/f5f6BGP6991Oh8ar8kmhypcdg+y+jgdhk
01kRsQhS45FBLeTOhlV0JngnomLa84GwRjj4yRNt1Zd5NxentatjHNIfOPpOCednVuF5PdMLii4R
P8FvxAfhJjrpofyoccHsi4x63NGgaZX4SgKM2fzgqj3iqrmrhpvz7pU4KFir95HMh+wYfVgK9dqn
8ZAY4dzw1ICwSK/C5JQLT7Dxo6zdEQOb8rGRWcu8itRxG6R4NBXkFBb3ydVuFZEgRleffJQr6Zvt
3Z3Xmc7jhRQxrbkjtX5tOrOn2MVx3IsdHXyz49irPTOY/Gb1ce+B+vTHmdwQN9VeC41q1zrRk+Up
xQmV6yIJhyJ3Mj/3qOR1zhW+uNs7c/OTO6u35eBRh4+B0IbxaptXfa96aPkIpI75M9pzh61e8jXT
obxuB8FrSpuUdtfZPQn6XUET+j4VlFWBVR4EcZ+f0v3a4s+xjXAke0iBowXV4saOHPIzTTbC7uPS
vK0vTF43Ol1bCiwHdWZ4w8CHv6a/qDzq804jA57uLKfHwO3E82H1hX25w5aTuCoVmeqmmqPQieDv
qo8xeTHVtZ7zORSc/Ch4muFneUiOIUoOYj0E/SnaVW95c+UaS/RTnddejOvULO/JGFoN/3PLMHPJ
MMEg0y7Gs3DmDDb5N2i3BHvMbHVwY9UVvOSN/ystjEPYWXfxyxbkR9XFsqu/iJftgJD5p0eWXwRv
s1zCbP1Rbq6PVqsSd5rmQwphoV4guJhRCkf6anZqoPhqgArch/q1PlBCxGiwT7iL3CqcvPaJm9VV
doVTjnZ1JbSefW+zY0n+qoZRu1fUvfRzPtI8M6BZPNmVw5iTXAwKJyHz7TS4ik4UgEADKMKhIGj8
SKs7ZTbjD8XGzJQ1l2KHeyAmI3yaqmPyKh5adAneC7Fzde05Lfzm8zHZ6nfZaqc8daHhycaxY+5V
0l24smJvz3wibcb82CZmwG4B+pOwuuWtP/yKQwJt2c4iBXDiud0Jn4rla0feN/bHtsqh5VtM7I1b
c34aDsKzEtuRT8dqYdayhcxJA8IUd+GhSPa3Zr95VtBofhMml8bH/yp8ZY0d3ZnL6I6+74709BLZ
Znqr9zRsA3VXfmuRK8ZhMj6x/w1N11aZcYnjj0ryBtsja7K6tMjvFru8PSwbLCwYEj/+Xn9ZHm8S
Pdrqa+WhyN7K5VBFt6x4x8HefugBSJxbHfCq4I7o9hsxIT76mPjoa+0mHkM/7xGg9fgm4utYkVVs
KFrYnCvDpGhp7s8iP4C93QlTY06UKidP/eLPgaAf6kv2XeznsI+P1WKLn3rk1BgNqB8/41vzit/9
SkvjFSdue1dwGQO5yQ4Yg1/eiGwfJZ9PpXtPa1cXvbTe4xW00jPu/TLif1AUePp3JaM6a0fAORYc
vFiTjo0TbxCxD34MpHNHP5Fu22svuuVKP0rxM80dcaQdZELmop5nxUEP+1/pizzbmB71Xe+Xx/Zo
7DUnuWIoDNaDeGl34KUGZz4IL+tB9ekHnCqQ7dwtHB7Bjhf28WxtXubFN8Zo2a4+/5rtAVMQfziH
+SdIbPdVoe993IDzgUd3CKiVWBvk8WZk9u+J94mudPf4F7XfywmaoDOGlBiDL31VX3Tk9Vv0TLvh
UsvFn0Jik/E23uUg/YQ/QFzOrHZ5ftkL8S5uQ0sOoOXfxLfsu/aSl/FT+61TcrdOU7nddQ2JiFJ1
hkRNxxBKhKfv859JbUdE527NkdIc5m4wHupwvRoXwshzemmyr2LeRRS2h+a0pi6aNCVN/ms4p7Pd
UMWF2T4fHyWnSgCK4lazpa/ybT3KdrLv/zlo/1/JMZfmu7oN3ff3cPrZ/H8guEgPDvD/+U8t47/J
LQcwLOvW02n+VaX585f+KbWY4j9kmSAxNR4TZOsPzP2fSotu/YMahwoHIcZkg9ADB/ovoUVV+COd
taT8nf/8o38JLYr1DwkHpWJIMuWsLCrS/0Zo+a9Vsc5qNsU0RGRx3TQlGafR38qbVCrEwuTRI6lq
HEncWBDCl8hJjGz0/vK5/A8VuGT+qWb/bzH1+Gq6pUiEdQ0i0Kwee+gwfymmVqHKm0ZXk7DvCC+T
ot42L40KIcA9J4dK05OzwOYknBfyE2GudPOuUTb2i2DI3z8yGS/W2lbvRSMLF5ZpZIaXRQO1aNZK
u6GQZ4VzZBxOWZZ3v8s4w7pXx7PoxBiKsMY1xQKnIhX6N4Bw0D6XPpliaia64nJR7q25khSd9VR9
z7Y+/0k3RsmmteZwHYkhtHDILGFPnrcijURYcsHbLESXqpSkB6qEe0Sa5LBZNpO4fnE2sNeSihng
ejSwEr6h0cVBPyeVL2IP28mLtezaxYDWoCdi5m29oV/LhDbNSuXN60qjf+umgdN6LSLPklvGc2q1
EP0zurx42eI8fSPICS+TAMOSuJtsDdeWMNrzGlWiT+ivuYG1YQY0mq1rWnW5E+Icj7WSJeISKtXW
02rgdLylVh1/I03XJNM7umfwruKzuElqxTldmTRn47T9HMa22leLrN2tjqEtP6H5a1iU6UUcFs3L
dMu6TGonvZgr4au+N3LsR+xIPBWNYYS1aKVelpXzLsbmuWf1rvQtsG5on/AJEN5fq8bBYUZKcYRT
84tgegl/Tup84m1GwX4P6s+ebHwG7KbJDtBYkkDuDemQ92VzkDS99/K6jicYBCp1UBHJ0juEltEX
tAj4aoYt/orJtj+g77CHZjMWQrEkbIOWz+F3WqfCbCPIU4VH6XAm/zgwpZrlHoy2gpQiZIYL/2J6
qwjdMBvMJ+0r0ftq1+Rzu1NUFgFh6VfGwRXWXNkYvErSb6GZ9f0oGmzLzgFYN2q6egSh8K3KFgV6
a4Bqi61cwuK+Rs2unkRhp6/V8DKMqnY0Bczqbjl0pjcphnguTKMDiDsaGJ6NzBVZCQXdRmxwkG96
b/o5OIXMFSJR+gCrEh2SvoqYGFuN9K5rhjbBVeHtMKcMnMKwJr3HgkmpsgUzBZFUmmX7NuHGc3G7
wrWpFxVAEaEvVnwvDJJJcGBL2paR2Y6Qxm5qkLVtY566tqiyE9KY9b6SIXPjtmE03JdD4xIfy9x2
JTBrxxOxnnmVc3fMrea25VWHbGNO61vaNjP7MzqW17pJzwJ4vVbTx68X6XMaJmcAlP6uqr32JFgy
NC1LlecPHTDNU9QmzDSMqcByLFZhVlfcxrEml16ilfIery9ikrGKmw3Zob5G7TjtRVWUj4mer46m
Z+pThRfq3OtjGmhLnTN9qIaQfyYeZT03jpZcau/FAE5rbTmb6odr1JhWY6eX7EFKcCAzpmUXxEzS
9Skpx/k7nkfFqWZyn8usbZ42W/U1kYT23gsbFUgvPgpfBSzfMkfzucyM7ITTmMFLDTDcFjOpvcrA
dd5W/KyMyMetfAVexuPfR0QmifqZjwZybBAsajP1yHlWnqbI8m9xstiBCURnX+AaPZA/V/f5pK6B
0hBKHObmSeJkeq2Iu5YciCNTRGkyHxZaTGDWvKBfJtHgm3GWwyGLJE9eBOW1yNPI2YS8tft1jc9r
IzfHOpOYSIr5eoiVIgI+WqY87T3ES7tQyoEebao/APmNJ0gO7eKpuA9cIZ/YatHIyZPVRetpIb58
T+RtO6VJavCJj/WrYlnyHo+5dBzqqeOM0jTr1zoQTZd5ACKiLtiEH8/zLBh3A3osGZF63OcZs98S
Fs4h0qLOW7hFgC3GVUWJsw1nbJmrzmxQz3bAnU2axWxgmIZP70luM+1jriXrnEUR4iYJjs0nj9OG
GgAEJs6qDjeKXPF7mkYM97tIIemAxeWCM70n4DqblduQyfxoNEn0yQE2DeMv2OfstZo8SY613WQk
8zXO535vpbCaEsGK4bxQacctq10BwlnflvIo77ISsUyUCjVcQB+EcYGJTYi75gtGWOePjaaEOocd
dqRpMQ8kS0zfiGvj08Jdd9KQTvSxU9xMXwrXjA31OdZKbFcjtphM2KQLMWj5mYfMOqlNhDaEX51b
RDZAwOUjRQdrr82C6C7mWltmh8eeSGx1aeQ1e2/goXwDDNBfN7VqP1S1GuhgyLnUSI8KhkGiWcPe
ElbtjZmNdlIiSABsv5IUbxzYedhnNcHTOoMfUW2C5bARHc5Qncj6V12yC4vzk6h1pY+RxxtZndn5
ThyiTtd1N2Zjd42jJqXg7QrLN7HdeLLKRqRF67rvdpoYGLasU+AqkmW34L32ObxGXjmF7IAeA/eY
xLjxi0SN9rKVayH2ovJuEmDBOzaXRosHvo0PyZL21MopDtTa0s5JZJl+G28/uqKsKffhDl3JNiT7
pBGmnxW+7UAuC5mrexjDclYUtzCwlWKzj0UyoDBTzG7UbFWIrJNVZMwzZrwuXJCayLKqpX1L1WLE
vCvyDsnCcMz0qNlnEiP6LbXGd1MRCOwudfIat5VwWOREvMvFkF7KsrUOrSQzWBFEMuTcNCjKSrUy
yk2AfrKD4wk8sOAJ2kwaIxUUBq0yrnx+U6b5EmeT+YNgbf6S1mgok6XWK/AOA8G4LAXJl0hO3Syr
YTFFxBoazxwTmAWwJDrWVUgNB8VYwtYSJku/ylGre4ZKRMk2gbqElr5oLvj8MohZwLORZTKMfWbW
ug5kYe3PWIDzmZl9tzCVmfR4Hy2y0xbQRh5JsLdZN7g/s7ZJVJ9Av3aZxnh2pFpZdj3RVRZh15OD
CYm+eTFB/cxSel9E2DfVnI67kYDVL5W8O7Dnahbvioa+SFKD1T8WwLmrBTAkMKISW37NGk5f4F12
O521ErHKZi9hK8074VpKjyKuQShJILkSYh9MxcFs7EbLqt7MrqVhi6viVLIz75zkRXkSszZ2I6hu
DACMwoAaEA0FioCSfBu1oJhHAFQJl6YxtjjMLS1Hes/mIwbG+EbokEm/Riz+LHd5x89USJInqbO4
h5JUfFU5+UJblqOscQtZV7DpRySesGBI6tsAbQEgArdiUGeaCD9IGQ7xFg2VHw9lS8CC0p3nLxE+
Z5aFXqQ+Fn6S405ORpMyMVtycdS9Mh535UQaTecTDxZYJp1d1Ea+5z/ZHapBqF4yI012epVK76us
DOek3JjpV1Z7a/5cYvU8xZDVeusW4TJ7kknFo3kOaFh9lczOBD8ySAjqh4Aoe8ZZkVIdhnZl9G5J
cgsdRMo8mXjol5URqfPmERsUp5pwnNJRcFN2qyIJMy0bZ7V8bppWeCJHRVgiW4AztEX32s6l/Jp3
ufItD2IKo2Bp4x8CuaLPuMyx2cgqkuNSyt1dgvN3q+dEu7dttQI2FCXtN1lLK0yKmRNjxjtva7qC
LJdZ1MY5YBCBbJ1fRvBtoS/+MUsoYsgej4gvpK+Ft+nr+jY0GoNDQrW7P7g+SgZrB3cmu8EPQx7c
Sukz1Yge6qouX9QhEb5GXV8SP9GQ1fphI0YTG+z8q8o2vhV1RZKoWiXTjddFc6QpL2aSRX11Ksmx
Op3SZSdJ1arrLCaRZKtiW1wMcSqv7VIUT1LZVDntfVrARstb/EmRuud0ycN6TtVA7Toz1FRETLZz
MO/QevFcFnHqFYSeiP23eDyWeIYPaCggJQCUXttOKG56tWQv6RAx9M4UHclMtMK4NbuYy4NK1VnI
Uz6tBJl+pFEsfBp0y1dWOAzfU6p3e1MgGtdKCZVEMkX3esH0SaROJAlLIu+mKF3bApQcZL/l7XVr
oyz2VqUJYWvmD9F1Y8rSCBvz3E1jxMfqSLYa9amOy0Bg+G3JIFLkKJFDQZ75xfajNn0UEDyhC3Gh
uiYUjWM7mgy+TPCWvV107JReiTV6cUJi2q3FedS8Sql6ZtHrkhQ3YHk9E3FNxJKjpWryYW76uDBM
LbQdwMchckhJSKjX9CgfrQibryilZnGErBlSj+OCILrGUA4J6mGSakdaoKTqmMYxK5WJum5bByCl
7UcHggEWeIIwF7grc7ik2Y9JSHSPi+Y25WpLtTfc8k5mHiW1dCCilFyEpG2YOUVic177XAgEoRSg
QjX6k9Vq8amHEnTv2H/K77JnsFNGGqe8CvJAWDMP0nrjRF2dHNt0le1WxeuRLZJ+JMozn2Rt6E5x
K1nRA3ESexWMOLfr4h/KjBdIazZ+U/oUOdNQEZAu6qdIj6JAKvLkY1yzFv9IN1yEpbNqB6iVdMpz
vTxMhpLtl01msEeQR95TlkTMy80t2bHpFFOGCXJUCEZym0CqzAy/2yqxGBqjU5E/DVkjuFubYJVp
KzH+WY8x1x5hRQDOoq6vO0snZXkXxiGa3hJ0o/sIFqWwo7lZPzpdl3/W6yBeyWkJu4Tk4sHqteQw
0ekxws8mdJOsLjrdKdMIkmmXZcMpbyz+MXHK+VbFqhWs2lp/W2qVX8yYM8keSjHefAAd6W1kQ6tu
Fw2uPUGVJSeSYOBqwvyQOKFAfxEsRSUThfE3IStrN0wCs8F43IhUt9vLNGYl0onZIfbMxuToedX6
Oc/mda4bbCGWrI/87aizdmD8NCr3IgZbAoJle2sVHclkjB8tAWy8+GpoTQN2cRInCTBNTS9kLbO5
0xeJKqyR0qz3+5lnx1MbfUPLyMofqozu6BgVWZDVbhZFWWAu8Xna9NzCE3Sd/keRGdql46X9FU1Z
gza0LdVv4vcdjthkUJ6JU021D4mImKqoykmMkJXCXxqXZDgrkQFewCL3j8tlpBF1JAh/l6KpFEAC
fWRgeVBWeg/o60dCA8qHKK3iE82gGoi52NzlRkDpEyrLtxruUK1dtWfFHKVfDbAer2tg4E0mW69M
Hft8kmqE3GSu7IsJPw/MYSJxbcZ6/4Toq+4jCzGF+VeNKYPxkB0RRhMdiywZvAVkyJtB6FpxxMUy
Wr9rhPxU5oQJd2WsZPjTqMXehyRZ6epl/aZUufSSV8LAIldlPDd8K36WdMVHLEf5jgkATNEeImMw
pvF0sJQ5ugKDUVHpkry9MoprDxPIk/02V8NrOjbmLzntM6BzEYjLdS4PSQt7qasVwV75tX0UuYoj
RjFF3CO1nv2aNOCkstrMe0VTv3KTOkNsJik0tZbhP0nGPeuyxMiehwaCL3UX9kELhCmh2fWjhbrk
wQRVcXPU6ik3yvTM0MQi1ydr9We3WGw6NWeG/eq27mPuOSddgTMSRO6q1dYhkX7FOUzPcgbRXIP6
DtJ5TfcQJtVDE4PYiKOtv6lliZZcaPKxN6rhW0sexgpF0H9GdYfrTKaD7UQDNpewxBoQqkcERRd7
rqKMvjAEnEiHKrdEMAn1CBdOKOsCk6h+B+/T7BZJWWBXbxK2nAU0T0NfYdqWpWvnbEjwnOnj+L7I
rYZmR2R9c5Yonh+xZSXHMxvrOX+oz2E6dnwpk3glhXDhCJVUnRvuVdwm0lrv6syiXWESoQx+BsT3
3k5SsWvldbpvmZEfO2ZAQPrIZNqiMeCpXQkkP4skvS8Mu6bcTRSMYoUyS3tendoXC3RdcUHD3OQR
quEkxRrQGwO10WATN4go7SDSgHpQEhBujFa6rVKZ7OZNWdFB1nyXSX37sehbc5HanJJXhLb3AvRZ
I0qlFm+NmGBJXibJ2x6PqChJ3UESlOSVjdJZ7+ZMa1D8Y7WxNXNTakgTUetlamTgAliH5udkCPWN
WnE7bFYKUxkg87cFFwhBb9JlAzfskLFSU16rQJKS9S2pxt8mXel9a0o4x+QRWUo0D24GpMAuyPOH
sqpMtlKUwiWaV3blDnmZhdkoNT2FfB5dmTpj+YAz4YpZJR37IundzRQNO98oEldLV3fM1TBkpDAT
8sfkY6AhTPr4mdBt9gREUTso0qiFrWEsHhuphacRtPMrwPLl2hB7vwttWl6bwlh3tEQq5XJPAcOe
k7uW0Vh6RQcIQ1G1bAVjrEv7PEYU0atzwvyVPG12VNsJzG1G2Ku2tu5NBBuDiEpk9wJvZjoNiV59
yoOEEXokVOxqis7CGcCWl6wvpydrmzUKyq48w6ABGlVTOE2inniSMdTHkjkD4c8y9kjrIM4CRcFk
VCDBWE0CckQGoJ+O5TWKwDXMcZn5mVTJb2zdNM4SddCBerQIDX2QIX8rzrKqWKTGNcF1ZLaOukw8
XnoW76teRWPM1fhSd9WHRtiTIcGSBhJB2WBlgHProFV+TtES3QTCOX4GYuhSt631BZVA+50XxXRd
mFNeGN7VnrY1Q9h1Ol6uQkvwK4FVDJuYaaPdx40VEjdNGBstcfpRc1xAumVorkLpYDckm6GFg2V1
+RlgYO0LeWH8zIpe3fxIqpejIrWly+7l7lehFc1lRWh3+rLjn4kAR2dB1XeWJMgvOkfgnSYXBbUF
BATQakqOsgmGnvK8JpdOCWCe0o2QYS0rsxsr0/CbLJLq81/s9nM7FaU7bZiflSYTw2HNm+PalVjp
62699lMK0MWY9FMj9bnsDwWY6o1DkGjGNqPjQn45Nk08orDRQDoARozPtG6wHK5ZZHA2zyVsVlnC
6DaYE7hxEI/SoVElGqOmlnb8fTTtXGbDiTE3PheoaCvjaOwbbnJ/WLqYOP42HlUIXbrdUtZ6tTLg
jyCb7s/zQ7FITXmndGz0zGVVc4uBphvIbtnd+mQugJxqanygxi6BFakTx1fF12do4CaROECr0AX0
j9lgnKOP/S+NGFrTYe9dBiPgQ0RWNzUardzq1SNTZ6TGVINchsBzphrkRpdBSTYzxKuoXLLTqOTD
sZ6X7cJ9r30mnVXAlq3TciVSsymd17Ka4Kz1Qu4rGqhrVt2y7qVZQePZncpCPymSoiDJsrgH6FnL
Vykp0y9wG3jmEkEJkh5Uol2NK15VWcORq6eT+ExijwXj0pAHxQP/IPamepnTDvtt0+uqbLMJCu1D
S1akd1Wfmb9zxTqFNLUeSliHTV6RAXyV2aRA0ocbn68lpD0qLFwhWhmdixUnRTzUwtuQyBI2X0He
qUWrvvdTn53bRau8IhvNr0mRisbpgQKrzpRN9VWomcih+5mfmiA3mGzElt+jYIjbHgTDAOlJqW7F
EBX+CPKO61teW3dommQPAUFy502jzC0jFFwI9oDv03X0+iI2ftJhR5g5W3lwNLHIvtMol13ILMSN
F4AehznJxhyE4xZjXK5Vcv+wLr6qTB5vcgon0q7nXruagqF4fbeOr9MD92paeImiPp6DFhIYxphc
w7vRUkSfwdSjYs86Y15LsSiv2+gUCRxjTrklaYKjQcKfNC79Ic5q5LNphO8qcEs9L2y/87s5aiDX
AGmiKprf4AQse2uLDQ3I2Yb1Xu4j6SqZlXpFfSObb6x4F3pru1h5I2P2nWv2AAFtdHmJMOvkVvmj
ziHpc5GWJyBYQgoBl7YKgVzl6u8JWAKOpXYZSV4Mlv4f1J3JcuNYmqVfpR8gUYZ52HKmKErQLPkG
JrncMc8X49PXh6jOLjlKJK1815sMSw8PgADu+N9zvmNfVa2l8mdmdG0UkvkGQSJatbEIf3VmTlVr
kBXEUL01PEiRTMaZGLReXaeGBaLFKdLsdiB5KKGS1uQHxVHlA4GX/CYRju9lGoRPBp/rljxo63Xo
bG1DzUv54O85P43Erj8KPtx+bC1z2wSd9pP2X73Gos62cYOYY2hsx75x5ELlZMHkfI+Ur8YlcUl5
Aesh7uExw7OyEPA7cWbcqkEyLmkiyt6RrfynWlBrYWBW2MuLF8P2Y+wiImOJ1tu1tSxs7EzU59AU
OU7THjoLLVnHX39kfuCJUi9GGyqXtYKlperTz8oYOJIdybK6BXlac6JV5fETh9P1Iy8adq8fFEJb
lOo4pIwTlSSOWVzVIPY94R8UsBFL9haSdwScYjf7oepr6SYLqJK1A9mQeUS8hBzETbPRKz9+haMS
I/eUyju2SparGDDRFxmTyCcM6vRazXvjTh3CqF1wbI3mUCgTSNDvblsf9pBQK8RHXik9WGmsuYOi
Zp8c+nroBBug7RVZVjszGc11LnUxWKKg+CAmnowK2xsPliWnL8WITjYQ+XTUTbBAHam8Ht9A1NeK
mNJ+VrynloUXL0nj5r4kjGBXyQQhNkmVuRjK1UdiY+GLKBEiW1zDt4qQcCIRNnRVkcG4HIJBJWhj
SLBVCbYm/mBjNrCLMnlTGu6ga1lySz0fqS5HY0eWrv2tb4OcawonfxhKI/3MW87/KVa14cQrwYul
as6402oZJWoAseWHBhLqNuVQ5SBJ2nBVOx3LUa2pN1anKx9JC5Gpl7v4SdQSHhNOaZbgFuO9qjvO
yu5N3Go+rrAxi8KtBqJxw2FAwCg+JNFeTOQ8sIoq0fYW4mPRJfaG/AH/sWSB8VIUlCcwAHuA5/1w
A5xMPCahEb3pPMyvLkMjA0QQVE1ox5TBSYWlvJqaN9pQWz+qmHNyf0wY2DjVdvBGAKfbVUrZHjmv
0IhraezwIHVkFw+Ql9mIKN6zKqVkxPiajdazisJXqazKZUc17dXhVPW2HDSJVUtn7eqs4ezGKFP5
rZFaJK3kiC0kQ4p+ppXUP0pUVx4jTacOlmvFVZiNdCqRpDemjc5mtMCSGAYBMpngTBrujPjVBX10
6Fjd/SwJUkEsy/n4e2pbBLaA5spwbtDNP3xtrH63LH5vQ0evV4Wfdu8wYMNPk/0yo65TsQM3xCJ1
khzhN7aguOG8jcMos144lMjlRYyzlklRqqq3UAvEjqNzoqQoYaktMRAC1WXs+zs98xmoVayZmLpS
x7jyCyW9651Aei6EZzlLBwjpU9JyBC0UydlpVq+vBitvtxokeyhE1PjGpMqPPYE4K6vuc2kJ2BQS
gGnlKyM19qwSKnUxAJqdpIrZz0yjbOSzi3kvrNapVlJXVAcYg8qtEfnerzIP9JuwQFaMOknvXSu3
zM/GLCn26I3CtrJ0bPztqerdhvBxfks2ouOQZGfCLmStkXaxD7QfsvyIaSO12+AzC7t8H0L23Kj1
6FELc7KdEvnFqh9NeQoWCh5VMGEvEj3yB+GO8b4y9ObQWMpwxeRO9SO0w871AyMDOGmzCLEaz1z1
ll3izhqtjRHI9kbtK55XHpT7jiOTq6Lqq9t/aWmgYGpX4ab7PtJeIpjWY4RANO3D7tBlvvRbNkv5
Dbj/sGvzvrsdGzV6KaicvuYiJjSRIy3KIaozRPvOLHMFOFeDcnag/taJsF+bTqo91U2m3hJ9Oiyo
3wKR8mJnVQhLlxZVVpDww/L0mkpwfojUMv78F3USAt9MGy0CYEIYMwonufAZAZamhZT9Yl3ZrHFS
+0up8cZ1U/Zw0ZtK2sYVYj+rQ1xY1MySXjP+qpo2v2HhnPGX+9izOAyXkBLqOsf9VWOG8iLIymIV
iVD9YWAgp9TJ8uFaNhp2GqVqcUIWKa/KoLYbOQyRFeZ2ENx7SR5cNVJE1HhfJNDt/aMaheYblzU2
kt5Kaw5N+icjDXR5pXRRtom0srlOS7YPJtu2VRyYqHuLgbJz1PnM9z7b87BjJWg0IAwC1qtjJuw3
IqeCLcSU+CFRLTBB/xJZnPq1YoVsO1psMqXkbBI7iTajhGZHa7v+mZMCcooQTiQL4YWNvPBG8lht
vdQ+WFj1m7AU2NahdCMxlTvDNSq5eSB1ati2YYzitQGeuvyXqAPTDrQk2PW+1rgRhMFHyRzita35
0e9/tFL/K6HcMfxZwbL6LeYiuT9ABv//yengapyW091MoIH/c8irX+9/6un4r/5LT8cE8B+mY6Ek
Uzgz1WAn/ZtcoKj6JI3DScEhhG4hoPuqp5P5M5UanmLqsjm5Dv6tp7P+w0Sch9NAVU3Z4n//N3q6
72AbNhuumbKta8OwgJ7n31Nn73ait8l398jD+vIuvpHQTWaD/9bPSaqiM0Rz9ZlKzzI9GXBGKd3l
oIIjDhep8WxTGiTG7HFz/h5/KgL/+x4z/EmtNOyJKEXcU3t9sszBWqoyLmMrCz/O3+DUK5rHMIpC
lKnaend1jlcduL5CWHXeXlAZnri6jpbyq7RQA79mkAzv39sqe0rbHo6Ek5gXWAAn3o0+C2J0jFEv
hJT497qEX7UByPeeNk22bnGr7M6/ne8AMXxiffrzL9LIjjtI48gt2prgotiAYM1ucjeEhkNMbntH
terCw5y609TIvtzJLpy49yPbuwNwvw3UYhdzUhbYyoej9q4vIQY+/0QnGu3cyFNzZjCy83burBb1
eGFiHIwoozQpVmY7uBTueerTzNAdIu/7MTN1+246SD3yZMZDb4Ti1jRq9fnvHmTWt0mi0MiYSO27
qIGEXLA+TRLm9uABX9Bw4WWdar6zHg5WBbSlYVp3HFn8kBKMlpTJX87/fmX6od8MH/qsa8d2VVDC
adq7ukTcVYbrboTO7+1V8WyPT+yll8gH1zGTtFWzobbu9WS40Nhmtq7/N6zos17PAojaHlkjd41X
wvQTeym976KjSSiVoX30NjGWeNJbCBj2q9URL2HiOCrLK0++Tp149X//UbbYr9Q9eTIwkNmwdtFO
yn9r2IIvvKIT71+bDR+yXVHHCtr2TpOCvaZ9lOEPyqfA4ftDhbsT1kIKSVqqbBzb2pWV9JzatftO
C1fnf4D6Ha2N/q/NhpjESSMJxnh6J6cDwSH4nXlfdiq25H2CUCY7aE+ik1fceYAvclIMqoJae0WW
jgcfzFt4cFP5q3G8CTB5nf9R1tT6vmk42mxQSgcrDhupCO+CtvtkNX3sevnVJlMtBoW4EDCnu4qI
OI6vNx1xAwXJNQsWXNA8jOjZUrFA+6SWU5e7baLxZ2Gat+ogHRsnfO1r/8mKpR9KY24Gpb/qahI1
g+FgK9LRajhn7YN6L5Oj2DvRrziVCZML6kVooHe2EW8tkPYtQ8/bVaSXBuN4Y4r+gYXBFfzDLXXU
gxT4y4C8N/jR403dNnDMu4NogisG8EOYlUezyV+IXtlqKraLttoGYXIXErGyKCWID0m4ytQSR3kf
rysjopxKMqia9FeEq92a2gRaEB5M2ew+SYpN30QOO7SchBnzwmysnGoPs1Fa6VK/NERcutFo3vVj
QBkc8Qw25hRPn58bk+wtPTK8Ev45tO3Gb71LscOn+sI01H6ZIGoioSyDOrY7VMWmatJVBu7mfIs6
MVpr0y2/XBoFQKg7qVq4FMhfwcS9SCLdE0rydv7yJ6YcbTZS63kKqrrQSrcs1YKziWI/WMVWzdnI
iuACNOrUI8xG6hayZkSVvnSxbtT1orQk7Q51iH4blWztLoxHp24yG7G1TBssnfAmdxDJTSUVh0GW
bksz+MvPMBuUwYkrDvk1pSuVUkPQZ37vKWwefcJWz3+IE79fnQ2naHNswpn82sVr3C0lI2Z/X8fy
Nhayuv67W8wGzN6wkQWYSuUKaXBHCVucVonrUqascP4GJ7rBxDr72lYbDpOzlpMoN0t6DFKZTLJY
FV/6BKeuPuvfvd1HHFcktQtXHe9ZvzBN/9f5Hz79wG9G7X+m4i+dLHU48JCDpnKdyPvtqW21IIzA
9QLPbQPjsyMl6vx9Tj3CrDNbtpSItmOIIkxGX9LvvEXutC9/d/FZV440Dhl0R5Ru3Ds/IcYbhOWO
F4YJZepG372hWR9OOPshwiAUriA2uRWrFNOuaPdeeyQBZSWp3oePTqAcyR3yRPzxd0/0P/r0QHyW
zU1BxW4ox4zLDsDv6u8uPuvRvhYqY1zZTBel0iOeDqxl13K4fP7qU7f95n1NRrWvXSFtOY/oAPe7
FPiorY75pk3iB4DDh0w20SKri5wcwBtyYIzb83c80baUWe+uEXeNcszLYlV6Myr1Q6dTxj1/7ROz
hDLr2E5uocrXReXWjv7ZZM1Sr6zPqlHWFMEu7OZOLefm2AChhjZxfFLBSqiKXgmGKn9mMvC2vKnh
h9D+wH2T321beCKognv5MjaUe9mTkmvRDjlDsY+xv1PKFxPM975QI2XdRj0rr87XNsqYqHdmq5gX
Ws+pNzIN419GDEQZVt9LsnC7vNsUUnnwtPGWiOZjQ+c4/9KnD/ddE5o+9JdbeE2Kkk2ktH6WfTsf
guTCyqRdo1nPMo4J4ZX9u8nh2tX5251qP7PhYxRdSvpwKVxyfhewyGMWbEFwoQGdurj657NYqu5l
FYEhbgKmkmP8GrGDDQzi/E8/MXf+M2h9eVOKJpVjghzHNRB2gfzPI94Zni+27eHm/C1OPcBstGgi
o4Z3EVcux1qcc3oDglpbTVbnr37iAeTZaOGVGlJYDiFdS6AyVbTslcQV9ECWeoHBfKK5yrPBgXyo
IQ2J8XSTtiL3rNKdj4HQip1NMNux1uvi/u8eZDZQ5BZJrcSZVW45ao9JX21FJVzSJO7+7vLT4335
0LlEOaRKhXC1mPqOFCC86CEh1O3nheufek+zbo0YTWs8O6zcKO+bvVLihoq0zFmGhQJLVM+0Nw4A
i5VVArUSFnBCocYF6RsV4AEtKJcSLtylYZgV2zj4+6JV0gOF1HxZtmZyjQLF23R4GdkhDdJS8jzY
hFrNXCCVwxaZAeEfhexsOYJ+JGkOGPfYTZH1trqOmsq6yYjOYw9Z1yu0qoDhLQO/Z5rK12HhMR8H
erWIC9m4Luoep3rrJIjHvPioKQM56gSMErIEOY4wRtAaMrHvGkhIL+6GK7wwzVOlSdE+0rFpcdrv
r5FHYggsELlThRSXYKjfv2Bcan9+wbqTkmHo89Jtctg0KS5VO0w/puOWaV9z/it+v5rDQP7nPQgG
snUcp4VbWTUki9TWDxnGll8FOylCDCvITyV4mvM3O/VAsxbvEJMgSMcpXFvXbsgieKUcA6ssP1h8
q/O3+H50gB/75/OEBWZ6oo7ZAhaecyUadB6O71uHSrDG+5tb6PI07H3pWEQv6LUvm4ULmrreCgoG
nKoiROiQmf/lLWbzi4r/mfM4uXBDpb4JdJtJxk4eERE9nX+E7z+EPvflC4HLr+50PgRz/TJwKtCb
ZW0uq9ALtmZvjRcWKt9/DV2eLUr7MU4L2VJqty7KW5KUbmrUXIPpXWi8py4/m2j6cMqHLruSIzXD
+xH0UuxiKyrXiDmzv2yy062/fOxGU2NLHgSRx6HsXKua9m6NLeOMhWpEGvXur+Ycompmt5Eaa6gG
1XRZtu2HLLwnnWPd68NThPn2b7655szaFAHLJeep3CK1pG0/VvdNVB2lxDsSFbE8f4vvvweU7T+f
Ih66xjc5OXOjZKnWiyBaBn9D/rdRosxaksUadyBnx3TDESSNiH75muP+3a+etSK1780SpZHpggWH
SQVWcmgKbP0dwLbzdzgxyNqzgbxypNEbbAefeVLBOiJHrVPkx1QgUHXi3aAEF5al36+CoX78+f41
aqMlmYCma/nSOvdt4IvjLy9QJtMTtW9FXZHC9Hcdw56N5VVfCrUhzdWN4kIcR8eCbO6gdydE0141
tRb9XZuyZwM6FHdmplYzWKVifB2z/sOTK+UaIVC1Pf91TrRae9bFJceJVUNXDLcrsE1KNTFg9kZS
nV/nLz914f+5NdHsWdf2JwFWUQ2GW6MjI10nwJdjKOWFz3Dqx897dRTpKAkawx0b+zohawyUwIOd
yxfezYlCsWbPu3TgyCX6RspUEQjQ0ph8rZux21gjsJPa3pbiKFHJLmAMnH9d6tSjv3tfs54OT8IO
IkiLbh9dZ+aTTzCZbMfLpN+o2SNlplVdHLNKWtreTZ/+UrUPaJeyTrqtuWcJAyngRS6viFbfjN6F
kfPEdhsnzJ/9Sg/6fIij1HJtbC4msWlO93t0HnVfX4gqJ3X9mrMRvbm1ymgftzcZYcMk/S06HS8/
uZp9uYnK6eykNC/mY3w/g2vz+J0uikiHNLHJ2T21mADhGfI1XFtBus8I/TJHH2HbW4bXpPTeqD5s
NVlelpVYFukViYwXOuc0gH3zreb5O5kuQkgDWe6a7d3YtKzrJ0I4x2v4dILIX6nNq1Gkm/MtYwZN
/Pdhn2bNhhySvMxODjGEijYCmV5zVIYdG5RaXemvxYjFDEvOsO/D4iPw2sfOwc9dBsVwKyofIHuJ
o1gx8t9qUt+nPql3RVLhX5cVaGCy6a/LdHzsU9gkRgEKMCZQBDdzawJsDT7NUpSLSlKhhDkVidKo
/la2R8hrb2BhL4KxuPBGT4wW8wCgXsP0S8J35kpy8FtVMTo4NjLD82/wVKOZjXRjmiMuU5TUJW0Y
x6ShsYTF09VrDiF0fndhVXbqLrMBj7TIQGaHnriaUd44DXj9cmd2zybkovOPceodzcc8q87RYbWp
66f9vtOl68iDMHn+2uhyvm/S059/WfCFIsAROvLrG1UX+wAT2INZjtXekuJqWRB2zyapLoplK+FT
QMHPOywS7Toy0uqKFOOQyAMQgREz/d1IseAw1JW6scOAnWqYjjDe0IG2daOz0sg7c4Vwu7+w2D71
WmYDJ04IAjOyNnExD8PmAVQUX6rgnbr0bAAEpJVpCbpqFzwCElHxaIjk9fwLP7FmmecIWTZalC4R
sZtg6tI6f6nYsFDQp1sl3pDoCHT07e/uNFsdyaBoLLLqIqbK6jPIswg3/LDpbfMY4n/3kuI1kOoL
8+aJF2bOhioNb0mga11IIlpirRR8z6uwlC4VzLUTs/4kRfvaSLVMwjCt9CFr+U1rwFDGrtgZd1mz
N8UmNQBr4oTww1+OpWy9HgYSYJ0gMVbEWy8085moNriPoJMgV3oTdVV5kOQQE/1jjPLTLl4ssWEt
v4g19cHDzhJ5EWFylObF5r9uofjW3413c25yR3U/UsiQdPtR/ojJIKhl6VJfPvURpj//0pUjXhFC
3jx2zVQ9dEQuW724MASdWheZszEodGLflOIsZgR1U/lWV2ooGm4JE6Ic3cg0iXu4LZoLI+qpB5mN
SZrfRUFMzCvrerBpBEJsi16/cBRyqinNRo0kDeMAh13qGubepyZW7stLEq1TP3s2auQp8cOd2bMp
d+J47fD2d8iGrQuf4MTVjWlN8uXrUqzL0kZqYlfLS1BXoUs468/zI8WpS89Giiwv0zit9NQlrbNY
aWrrrGGnlevzVz8x4hmzsSEwctvsW5URz06fqMQAbNb9Z5xaRyvSyAqOfxZRfeFep55kNlAUuWqS
Jt9ErhXkj2FLxHgYUIQ9/yCnLj41qS9fwBvxJHWY9t2+wv3WBu+2ZuV/+XWne365dqzLqPtwIbtK
5NTrtmNSSB1P3Z3/5Sca/VxPO1KV8k0lTF291F/SKPvQsecFKilL56/PBMLv/GZlPNfUen4Rxw14
G1dWpS0hy9cMBob53KkAoO29nFQQAfc1jEarw3dA2K94+cdCOKjEIo0rDBsrJ5XuBjDQEDS0RttO
9tGu/tTiRy6SjIjPE+Na5UKmwANtNjuBMQW43b7tXgaJnYdGzgJMiNhakeEKbwjytqgW1egyzpvd
ZJXc582+lXF8Qnsl4KKgzs2fjFj8QObtmVtKLWA78aPFOe5Z+nWZ6leVOPJ31FhfWCq4/wIeBu7K
ha7fskm/ZuKwveYjVO4tk/wkwrP4cLCaICgHUPm5IaDLQN/yE0pLPBigN3p1X6XDwajeo3SPOtBK
LRQFxWIo802FU5RLKn0MfBCNXnTk79gyQWW8TaVHwWZN71EuPYCLL3KlbQugRkVdL8tsY3rg136Z
Rrm2lGdmvVYurrxEXzWhzJG8hwOtvOKE3vH86YR+mgsHCvhpm9zmSnOgwPFCpvayiY9k2isJJOWS
/wdkWknDta+aL/wG32EfStBRg7lVVV4rjifMzHjLlW6X6902xStoysF69JVFLY6qeQ1CZpGxE2zq
ZOkTDwK7BNlfs5teodITnFDuG3nTeKQGGNGCbxNqP6aHlLuBw3A89sp9P7TLEsQjeyvy0Y+ULxby
KK944PNt91Svnk0IQcfxtWMZkVtHYBkVz/jhUxk+f+1p2PmuV8xmhDgNfJCPbEBa3XmmfE7CjJMQ
MTFkPFpmyhduc2KEnau17bwyK8TTEeVzc6vV2aJgNTzKI4kZ8rYFfS97yoWR5MTbmmu3y7jEzNfU
rDGaQN8DDLEAEEF7Of++ToxTc9l20fSO6U/7a0SCD3BqVlJT7mKRXshrPSHd1fTZ9FByLG/gTgrd
jP4A53WpVN0VHS4AW0SfmNZMdQwQauObuE812VXE8/knmya7b1rCXL6d9ALdE+tKt2x0881z6uKx
0NOO4ckrHzVk6Teg9C7p3U4+52w2wS8uKVVvhq5thPKhcwzjTlaAnw5jk2+tHAiJH5UoNbzGAc9Q
Kc5+rKJxnSYOUa2DUsAZd+wLLebUk2t/zmwWwLUE+l/myliajxhGkhvJH+UHgKjWStcHf91ALLjQ
gE50OH22crRjkAbjEGWuZsefaV0913a5xde2lPPgwi1OPc9svEiENqYVYh1X8WOM1wxPCznSjWXd
1XDbOva4qqLmF0px0+Luu2YzG0CsXhk8u4/ZncviI9frGxCy4A7b28rB9YHxmvgkD/dxtznfTE90
77lw27ZgvhrJkLhxl79lk2tXVn+cv/SJvj2XZGtBVUu23iRuoYiD07DxNdsftikuNLMTY+BcXD00
UiwiXY1cCGDE7unTBArF2r81SoqBo/oD3Ki4tNw5sdrRZuNIHtWVkHMl4XRml49XabkPEPjyj2I4
qt1PmbiGpLy49zrR4v7ZFX9ZGyoeCJbE0UM3kgLrwRhr86cZZfJvKbPTfp1FWUFQEaMazhaICUGt
gGP2Gc5QFBRbfot6jSWQcmmbg9rqcmJQO02IZS308MKG7Z+3/E07nSuRq3poO6VwAreBFxkbTPh4
a7MYBEZ2x9pngMo3rcKqd133V9PSzDD2wJu30VTIJ/wD7xWTfz26BTvKiN19EsVb/oSdujDTdWyl
az9/CSp9Pa0vcj9kDZXC6r5v6paqVEGJ9FNuXtvmwkxxqrHOBi0zBYtkgAKdTvbEFD22VC6FFenm
P0Xr797WbJSC6VZBTaojNwAVfVRFGa/snHjSqlF3piZZd7rZ2TvAyW+xVjcbwPbVOlbSKVQy8bdW
ZtxPsCdzEYDC3wKO75a26GuMrBKCDDl39hGdOF+UvZw+x2rggMtr/UeYAaRwZA0rwVpJV2MQqSQv
AtkN5MGGpYuRdSjrfhFNvEOR2yloSeVnPhgxTCAop2VhiJ2T1x9Bx5rNVvvsKoIXR1hZpR0GlgXL
XpfGK6GM2k1r0NbUsX6to6zdBOgzr5DbSU963Se7CVk9oW5Icx1xL1lJQdV+DCrWFDkBNrITrbrQ
4ZxDFGvbkAgRbCt5g2LY38jgP5ZgfgidgmRyMC34otiEY+gwGdBpJao+hlZO7nNZT49Eg0dkT4Gl
v5MTNboH7/Pi+2oKtcjUnqNUYg+kCCJ0RnOcqAPqog4SiTUBMaW6J2ikY3fXZcS7jBxoAjnT9iLN
Q9gx2p0RkBWIPVhbGoFOVDDwl13tQGNHpggLN/bBskBhu8JS4G/jsnynvv0ZF124V0MgE3mkKo9l
3ie3cie0a4djffCCib+XwacUi0zr2ttMTsS2E32z4/zsoTftehUMnncTSNWw0RuJuAqct4dIgsHB
uXb5zB4MHjr2cPM9CoSyHTGYb8LUCbc6bMn1YBMaE3COApilAWQsOOCHZYmIySRtxBOk7vpEkBZd
9IKp/MOSIalYMd6sOgRQnCYw5LMjBHbSo6VqRYL3nrT4ndpaDxhbgLNFP7oekNkQMyj5fi+WfVI+
TMDCpox2Y2CZi1oFxR1r4YvftmunYOZPyoMcaFTenHwNnWxlJu0ntPt1YREa6rBvCr2dkhLaF3oL
xtYow7wsvPsWSRQO+RtvEAelh00cB+Mn6i99O7BoG72Nr73LHFQolkFGlLbRtGQzMED6IFxY2Xnc
ugIU1Gfks5U3mZXv6houDAYECPZLKAaLgL9ZxPlWJuxQbl56D9pU/yYaaooyA21brQkOQEf11ozW
VmIrvXDID05V/Th2nI3l9Yp11H2nljc6rdgszV2pdegzCW3RkvZepQpuOlm7CluYJn4L/BrcmV4v
2Jtee5M9OzQIae5JQABBppB2lGrBlQ7grMkJu0ze4AXQIc31yHseUXQZGcAeBSy2YFUnLU3DeW/b
cFlBX3QGGFOePr2/VuFLhsNu+qs0yG0Cc6PqyanRNjVLGD+GaIVNx4GvXdVb7ONgJk0Evf1CUeJ9
Gb0B59ynFSeiRn2kdNa1lTuQaFsn6rrWtF3Bfz2WVxlbD6ehzkOBrQ+klbAeBMBtBXhZ2G8KKHR1
B6KxHu/4N0bwIOoP8gWWPaZMnkOkL9BvD3L6q5d60JsSWYPaplB/xX40rijbZbWzbc36OrOtfSsG
Y/r5RoVGewRrsAiIndTeVdVal8NRCRDe8V+roB/qMRzXfurtGoKDLBpUb3q3IixV+Cs8dLmX8R/m
JkrR6YuZ6tGWWkrzurSmXfMR4qsAZpo+JosxhQQE1YglHM4x60fbVNfQ/OQdZXByg/UDcQLLqIB0
1of2MdBpLZxscZ47LjlW2ISZAWsD2qytNZuAxpZ72m6wO8COIUB3mxFI2cFfWdgNg6ivb6IQ/G2e
/BZxfMXvLJT4WHnFuq/o/f0m89V9YCbeFnJrhvr5mNcHRyVMsBR3fKM492C7GOqSDgukYvojS6pv
+IcXGTsZhM+9FxbEmlXXilxM7S2hcA9XG99cTZpgv7F1v1tZUfcpfO83FdlVp+AN1T6BduOBsA6O
Xx06ko9KGhtAzmU48UFTb10A9ktaD1gs4GVR7Ph00yrFd9h5yMObAAMNyQwAabgM4b/B7aPNdH1X
UwywiKUcrV8mXGZ1jJnxUzINh2WvSlML6Cr9rhB33ehaGbk/SndV9Izew141w43GG/Ot6EliGSEn
8XrwHkLw3Q76/cAgdY6eTduqR5isWMBa+Itls+/ChOwkcFk8g8gJaK6DVdYTAU1Y19TXiv6tT40J
APOUMZUI4kTrQH6fGnw5PoGQfPAcylKMsIn8yeX18SVWn7B8rfIUf2Er3/D6S9rL1N2mnzLdJC5Z
HEmrLEmZyiF3sJnuLQNpmrGr0xeiZl4F/YRPLEbzQ7eIaU7bfYQr0Iw/TZkYd/YA0fhjeu/gZReA
xe+b5DEwxzskwrskU/e5bT1Nn8gW1pukje+qEl77RmESdz2Gqzpw7jSGgsghWcq24BjGakgQcb9r
TKjLgHxiDqVCTQxrPches05adXJ0a6nZbaUQBZ2azxz1UPonpy9SYw4nB61cKbq40od2LzIAKTXc
onuo7zCdyTK14o6RxSCd2TPlo9K2S2kgpLKfqM22UhErF7TPMGScJYJzfVHGBrkBKQOtopTJo+FT
EQpof+ro7KTUN1dhSEaBHyjbTmkPY2ICurAPoKgfKrl/afP6ftQklLrVphhltpl039gP3K7r6esh
exz9iYLUW+IMT3XgXyX8eTO0gFDrqrkuTPvnkA43le9t0kx5wyf5GDKVIXVIl8B8wbzKydrotWCJ
SsO6KTNGadOUQhyaxb1R1M/Mm9kjFdddE4pN3znXUaJZ+6xj9hl6kyQ/Te4OieeMW9ZN/k+drJ9t
j6sfZn+hlMuyS9J16Vhoy8CEooUl3bYp4SABfSdLTWP5wjmiCVoOyC52LeikAMDyFXj0dosUXawV
MYJwqjpriW/CuCo6C74OUTb9Bi+QftVZ+R7JN822yYeFVioLob4awM8cNdhXVResUrBGuzK0xgfY
Nw7su4DUGmfU3mo51I4KGpx0oQxOeIU8A5q42SnZg1+l/lbu7JpzNGGlz0qbadeGpFfbPCTVvTST
gQQzK9FQaunBi5UE4WuHY+Jq4o9t41SQl1Rk1HiRzkKHD5zY27VKZk7vu48PAmcv/drqx72spcZt
4sHRWku69DPLGodADkUltRHj6pNA5AZssM7NB9p1v3MUsn0WeRlC0RlzjMljoFLxK6t0fAAPaALf
7sbPGrYohVZYU+YKWJk8TKwtbH22nSrkLtoSWxWV+f1OMyEWkq7Qi5+RZCGNKEk7f26cOHXluOp+
FxUUKbTZSg+jUtWaO5uN2xoOjtOtIfck60YvoeiyNetBzWbUlaNOTunAYbUf8nxAdRFXOYGStEUd
dBaw2owoV8PKkH7bk/hnCJCyQq12CjDc7RBPxHxbJsc7CtkyiS5eORlAdplDqJXWpw0i9TF/QlGS
PfkVSsXYyn/ZfUaJNu0YgrV3IXQYdHlm/OwDyFZ1UifvfqARq1A3/8nRmSy3jSxR9IsQUajCuCUA
TpJIixpsaYOQ7BbmqTDj69/h23RHd9tukQSrMm/evAdsvcE1sDoY1q3Gs8I4bk2yoSdH1lzw1fjP
7gx7T3yyvMVDU7g7tdlw/MS9jxhZB6ok8Oa1XWVYWd4SluMsjsTL45+fSiMkC74KCVLweUmCYPSU
F+NlfqpBMvaDczH7RpLx3w+fwzyMv+dxmx8r7H97Q3Xqmt1j4vcsbBkvSkrrnyQU7ckquu2h0hKc
hCVScEaGMa9BjTIUGCXXheEDNyLR2fyib5KfY0mEWW8v5mOVAG6NtedFoy3Ni+NqIkQ9CwNsK8Tj
sqAr7tZ4nr8np473QuXOKdVTfRiLRp5XrbwHQycL545aX6p07G6s57BbLZFOd7wEFbCi3YbrYKgL
uJT1ebI8Pyh7gvlgA43ij+kaQ9T3xnTyyqF/d2C87EXaZNckF5+kT/8VlXutTZpCXmz/SDAh4Ll1
otAxx5lfyWbOpoYiqKyS7I6+5rj17Ty0735thxjVkyoHxqq9f2WV9JZ7U2hRndgzoQXe9irkTMVU
s8OSGiCfK/NXoqEGxh43Hd+i1SeCzGr240Z9XTr1c2771JDyEHe0Ur3UL/loPaVOHGHJfYVEs7PL
nqpoc1jxpexY/GNPcS9UEeWdf0vKBY7xiDkpmZ8pYD5rCz6F4pftUuEepBSH1NXPnrWC6pyo90z4
ud12mdz+kBvikKdQLFf4ErOf3mUfxjwE8gdKQAJrTPFf0lqfrjAahiTz+ovgdKST6Tcp62Rpi9sE
ttty796gymeTfoLbw0N0q4gGrFhWCcvW9vZi8HjVau97/rvflVTrfTRXGdzEwgXGzLk+DA5vIRGc
2sqfeuKEjS198lwIDW3x2s/NvpA+V/tEfJUQXn3wrMG9rLVKDnlNUF2TCI9cu47ZlRUroktFoQ7S
HqkWhtgwz3Ut2lfFuKTaV9t4LV1ahtVv57+Tp6zLqFq6A5le2iK+OE16YxWpCFLJ/QLgllx0kj5t
48lZNsLgh+wBh+mHpzKwGE0b2ZlJfHJd/SMU9Y5teSognTsZ8r6Ml10joYMLq3kmW57FZnc8tncX
4gBdsiuihbtwWMf3lT9QT+Pf2Z/cyG5cDSEMaSEhHW+3jdVPMXUAjQAf7NqY0r/O1c/UOTxE8xN5
Yce7EWuc6siqsv+k4PdkWj9koj6NKuUp7dzD/XP3SqASrhtTKrXCe+39Lg7yjdTzXE24it0/s+b1
OVwp0Fjcg+V4B8IW9qjet7ys3X3cWENEofTT4wWRzVbv7qv4vuN++QW8L161kO1zVa8fm9Och4rn
NwW3cWOxKz9bbuv8uILQQpFW+WvLcQ4Spz4lozFDGfPujs3hNenEI6SlszHoo1HMX0M5Qbcczw5B
B2u6QYAd6fKo6bM9UaVmON6heWbyrxzHLIC4dYwbgwPhDrXsjS9P4ksYVnx8+BWIQpiKz1GX3gM0
LTLE/BbIruPtNEGCAY1NULf3ApZoPYPPi7Ho0jGibECPb+ajFgY0r6EiZm04FcSle+l2yd30mE32
91KxKWXVB6Xtnrzh8sJr2vtjnkeEUFKywxsfkr/EnIw73CWkvi8kqKfNg8B9GTkblJmtrdPd6PUc
ptD1AtfCTF74thUNhWfvDGd5bZk1eJwELr3yVvfngSgSMtkeCn/7StBH+lRjTmqSqzfQVdltM+3c
xH32iDRz/fqx1OtFmfHVAycGXomGVC7XSprnxKzv2xVfi58dq21hdjH5H3AKqYlKpqWjTesJF67A
O7Hj2/S8IuwsjhlO2nuceutZJvYZplazGwzvVBr+HyLQru0sHq1k+clN53V2JVJAMZ7JK/RxwsJ0
bOe3Juke1WQ/4RFrCdFAGoLxcyLD99kafNL2ux8P6t9OJMMv9JpPvIesNrjXvhw/bJ9anHciW/3X
yiVnvIGDQZW5W1YTEGqVvC6JuCZTdcyK4jhlGvougTMH/Jc2j62K3GXtkFD0i6Pd60ARv8ty88mb
+m97Lpaj7VtbUA9Wf6yQqo7Mm0WAm5dCoetIBknPw0BhvMQHnuiMuUEfEWZdk8FEqeIYxGIAH/pW
fI8rRxo8S4itPZ9O4NVx8tg3/njKRrsmT9Tqgmro9M3w4RUazdpjnFoJQvWdtv0lx7x+yTwbiJCV
/1uL6X1csvLJruuCC0DKh/ruQONV8qwbiyIOb/RZbxvB9nTjWl9KtagPY2jWP7OZ4af01/KMUOcT
PWfKUyLXMuyddvx0K4ug8c2xHQHhzUm/Zz0Xgap4flqrBKiExFXslyq2kcGs6dz1XJdOB59ul5jT
+ItPtfsiCxKHayEIyyU604RzvIKnsDV1TNFTe+aVFAzOEkJTzHojNqIfghEjcNQNzn2xztvIrJTe
dhkIu3mOHaudd9VoJX8oG6YXb+1rlMxxhcS7uYHKvC/KC/c2ykT/EeNGPs/smURuzxpA0anN7Y5g
H1vFUJQH8C30KXS/pTtHJdlMXJt6nAOLsN1DZtZY2bqxTx9U64gzcZrtuR1y7/R/o+Vsl+llVdKM
YFLAwOmn4tJV/rg3p5b5eubqsMo3cdnG1g2EOYmAy6u8+QRw/81m8SuNt3UFWp6TvG1kACfJ0J0U
1ZnUe18La6BiAdjn0bH5CL9tJB38xtIQ62PqieJIxCJTxtrnoF1mERkmJIgmcfCK2vnkHpNizN40
Sy0H3JDrrusz46i3nND5Isffxz+Cr4G5a3ZspdD0mI+FuRihNVjlCSgPlPeYNbffaZ+YH05nz4/j
XMn3XM3dAGl6KZ4NlzDaJq+6C9m536pbELF4Be3jJuCh9Ow+fBC20IfGNI/kQMb942AP9nEhNe4C
pqW6YLq2z3lR6vdxUtabbob2cekzf6eTMt7Z1gh6nMXZHTicIRIwlEKrqBXiMC7szbMKxHp22BAu
OaA7aHuly26eLUf57s2E4peeIx7rua8jsobrcM0wpDirToOkb8oHwbbJddY1HnqrHyKLr3BYa6rz
qmumY2GT1pqvZP2nlktr4kzqlPodHDnqPP0fFiWin9YhJne7FzQdHrsx70Zp4zTs6zXDFBPP25W0
eoEJpteF3MlUE1esM9MH16ea9m+egIo3FRB7bNM6XJuqO/RF0p/zElm4FNYSuY2aol6skAX0PBVf
amStTtQGYwGNq2unKr0tYbza1UtN6s8f4bjmnqvIvOrWYB7ldvfZL75m/45nnA7d5v+b4zSLKjPl
KWEEEDomLKtYT9AE/KR5RnjfdtsAads02zZ07qnWdU4QMXLHvTbKWhKzXbrrFjSt79ADMDXRH6sk
2DrN04X/25yFK+/jvoepgN1mk3sdk5+tk6QnNtqdQh+D+4WM3eVkCM+JlJHpc+fa7k43OSmntXI+
7XlhtJiLIlIdlaJiiPOr7Rtwzyyw7sFzjaSnQHlkbtTHOoz7jHfI5Lb3WIjYDyax+VO8as5k2Iqu
0bq/B2lMwQjTANBJwitO0/GzWpMFpMC60eLacLolBdSkHQjijM93AqErXWuSPjd2VqvS+c+o8v6s
VoNSNI6f5r79SWhhs7p6qit9c33zqe/ka8Y4MKq24rnNlzMt3NOYVT8EZw5B1ZkfqqCSLou5Drsu
oYxorXw3l3kdGrZsw2LurF3Ts1rF28WlZ4lXGqmX1TAeeuhsrKwU36XXse+T9q/gFrg2vNSEItv8
LaifG0J7txkktiOPIh8B/Jb2gefnr5GAVQLWXZiA+fz1WnfweRZAkTNXcDWTENpazETwHVnTdsfH
nXXeHpmMn2KB4qnvdbmbvWrYN1T12TtbK/d6p3xpqXEEudW0mCY/9JA+xvdU3PsAnwaup4cq34mA
fTNG65KU7Xtpez9zp062V/wuZ1IOitiAd+wwONZb13FDLb/zmoK6m2qEKad4Gu9nMAJCu/MlyBVi
VjKaRvdlglMXCoXo6rTvm2leyOn7Xov5s0mWPxBUTnpWxwF+KWebe5vq/MIu2U+yGDcJZcLps32r
G+fNvV8cVM5gCb3sv86swdtm7X6jqkWNZGICNtnbKAt6T77JvMKPBlmHMSqjwGMVd3szj999lRHR
zPgl9uWRp4oBq2qBoBMoGOLlT4DvyT+L4f5Wff7bcqEFdlS9u5Z7Hl3/rLR6jCeUl2zrkkdsflXo
NtXerd1v+LokUVOakHmu2dklbzNaO0xktXHPUMspMdZ+eMgnOtIKSNRkOx99alyEEHngp+Z4WvJp
2HPPSSLI7Bv4n5gpADMer+fzJhLdaF+TLSWV284BLNQ92DT3nrz8U/vo860Ml0ZcFhKniZd3rgVc
IGRj721oszci8EXUFT5E+mz5vDsQ04y880kd6Dpwn9hJBAANQBNjaJ1QMBHqbyQxne3qPcPOgp09
4zAcGtFylNVPFqLGzlFKhHyfzlC7orlg2GIYlzLnA2IUefAMGTpN/blJZFRn1ujurQgRoACuFAyQ
LXjVkGb9s03SZeSvyS1zhj9bJ0oE0fguuGfzwU+5Mwc9uuHUiPsNnL72dQvTZnzqMsrLtiJyPaPb
wG9Xuz8OlINEbm9M6y4Co7+PB2xXmHFJwIn/bJXmrWdHMpDl+BlnRJ07ZfbMf9VBXubn1vS+UnbZ
AhIIKMB0ddOTdXUKZOxa3jHJTUslPvxDKWOvfHM+NpG4JzVIfPRrOZD8HGdB67YquBvwq4Iqgix3
buyJ/vRhyU3/znp5N/T2XllLHsUL6Yhpcwdu3CdeELJStOwBeklROXvC+YEEtrzpKO9ulMYMLzrX
i+as+BGV/EPd1IM9KcAFknT+d27y+tikwLGIWnVCNUz9vhV9gWd/NHaJDW1FzfooM/XGgaRppub+
mph4M5rcYNi13JcEnGwLxyTd3gabbiGFqxDNVte/SnP8xwax/xi7rtzpKesjTHTqPLpGHUIWwliM
2/HiGfUVIOCc0tsqe5dotCsHVeSQqmSKqER9LhkNQdm7k9YG6SJxN3a934rOB8qmSx4Ts3oV9rrs
Ut39l6cJ9zJYuGRW+kzlvly5wt1/w9rbL25lYPjRsVh3JI4Voc689sHpOv4d2Ldjz1J15MFPDRKJ
GCQYD57osuLARtr/pSrjowPnAQ4mBVtK5kHUCBfFq/XXENFjfvBInQ4pz5N9v2gXiFRpBbHs/hGr
DzCmTyr6kbRmcpFzDMm5/DBEu1zM0fyp56phNtsw6Z5TL/CstsWb0U2RnMifVwXMgAmxcrJ5vpho
8HRzdKvB3qUEs+8Gm5Ysnyx9xOSCmuPjmZ3zudzZRB0G42DaAQd6HYmGwTkSVxqlqeSoJzsO1Ae8
1f3gwPboGncKEo9wQ5Oa6SaGdYBM6khG26TBu4taQg0LiZuRJ6CYBju90yLnC8R5tj1svFzWQOp4
j4GlNRP/GTw9LbxEW9bMGvFrbCfFE3j09OQEE+yRgDrOZAiY+r9iArShRlpRnI9gEVsFkT6BPMmQ
prtm/AWrgH3GerNwttZUPSv5cDJPP7r7il1mduLMBM+hSxmnKDG4dck7sgLaN45RVRPQ2JbzrSuS
e0uDumM5dh7VpLSFrTVbhLKbP+AlK6y1UgX5gD1mc6kTh00w7/bFJcvqIeAyuyX2pHZCNbxxOD+C
xTEuudIrvFgfo3JlQ0XNWrGveI3c4uM7XeZXPuOMsMbM38tV/vKSNTusfXZWWfPepfNXkiA/tiJt
4f61dMp+TzJ6miJETv0W9LTCgWm6yyFZ5n+mpHjwa/T2gcwmr54UqKZ8YhpKpN3UMm7VlViu7kK3
PUx8xiY5+ZAReENWw7eCvI4X+uWxj5Ru5qBPkoqPzk7gvy9fKhN25MJEAENixIcBIGRkleINyLx9
xuJRh0k1bmHX8wLiwngmUx/ZgTyTZm/nXhqsovubwVo4kKQxU22DEGG0gZWb0i5ELvmgUv6DQkTd
tJTo5Yn8axqo22lyT5MSBcN7FMmdVJyJQ2bVx0G7v6d1SAPZj4+4ZEhktwvANg0vh64HCR0eTjGZ
/DH9Qy1X+Mhe9mQ0PcDT+y3dzkerSZGtNkYxLSI/vQG0uaQU70UJcLj2RB36QJfdXIqzWI3yRM/S
POtKORivnJsPpyFSQ16CYBHXtnH+wjWmYMqB9Q0S3SN1MGTEFrGxW7NUYdNMvAgzUcgROdOg1S/3
0kbEiavSvEpB1IRLkv0DSpiKsg1+4gJq9SPzjRY1XSHqtOt/uU3NkpbgzCC+IP42TKSwCYfIE01Y
K7t9sOISuW0yJbeGYYWNtXCdGFjj0ReWd9vSn0YlzOcmBpNqDXH1XE0Wt30sxyfTTfuDg6U0dB1n
OHRzihNy9rZdgYNkDzFpekGo1teM0L6D0dfyzUW6ZfCh19CxyJowEt//M+eOR4Yl1vkRrfNJkwUS
DWalTm1ZVBHAyO2BXee7c19WqFg52KVG8IWdqQGTZnyZgaCdh7nO9yNIyUAuKQ+zZfQRSlvB8C7x
d0m16dBtuYv7HugT/eFyFakEpaW7SQcD79br0jrdM5Tl4Wz4kxFYhUwwb7jdKYkH/48cyCG1i94K
yyStD802FW8bvMx9kXjFfgL3+BwL04k0K4VXv5Xq5Btoa0a8+mFKMPilmvg58mEoflIdAwdax+5z
YoywT5O+fQFcgD49tWO+I0sYG8daMqBWo+TcrWa977piYRY09QdR3YVEw/C+BeAA3CG1+dr0ZBTF
82CFc7esj8wh8i83zjGtdaChl7qefhWFeMATcYlTH3kLflynqAxtY+It8WJUgrVe/yaD7V/XigF2
E6/9SaOoUgqN5TczcS85O72cvd+rNguONRc9tcVkOJ5qUM0fOvGdB7RRNQWQH3AOCO2oUDSOek4G
ot3MvNOhAx8EC0OTnByaqMhsMrqlyeu6px7eDe6OjD6yiT0IP+7sX5xF/tsSvmO2SVyxz6wvLAZF
SkKTkx2mC/Q3MyNQWHBDww9G1jYytNtlNk8TqY3hOoNqgaYNH0FpHXoSJ41rkvvatzgzZ2OZI7ew
vP2qmVEsaRxzwgEjetwAuh+cweFQ9wcvwXiml6de4sjLRWr/IkO2P9RJMbzn2r/LVLEaj3Uzb69O
mtePLU3eP3MTzatPx/SHdU/vGaRSGlFFvoNkzgEuFdVhrLV5kKW9PfJQ+b/XXCNZrFZ3WFy9hBzb
zslbOnwy1ppFqyiafdx34/OUkaNBGY0yX6dj+5IzcbuBT/dCkRj4IkcL0OdmmwfTsdTXatVyj7Uw
jRJzyQPHMOh9a8LQegZPX7bgJJtIYQ/zpEq/va7uj3RtANdU2r41fq6jGQmOrOp8eslhhETzaqQf
wp3UNRkr58+a9eOl8ZsZGwu8kbhXPCSVaURLVdq/3HFyn1XdiNe2T91vq1L6K95c9xHEKJznVlkf
q28W1zVzsJpVgvlElfivcTP0H5adbAdMjc3R9yTFhp0Oe9xj02vX1nNkV0wNSdNaPQAkW/Yoyl4f
h9IyQz02PQRWdHA9giW347w/mLZdvs9C9CcFA/DASq+8VMx0I7Luxv+suuxB7aK9xE5X/alA4AVi
7JZQTLO66WJAKEuhC7VqtvDoNOD2rJRjsmjTB9wSBetNI+KHVskfiLIx59WszB2TQhskXMFUgm2C
B7IPh7PnOvAlobm9zjCuDqvnJHynZ0O8M37fHlm3r693sxlJMMCh8L+YDRG8Xs8Cd4z/Kbdce1+T
b8KYdzAB3LducXR6VgTnodTM6xvjaZrsNt8pXueHrD02jeIaPUfm3QQmzRuDFMTeicBvRjmKSKET
cXbdhVkEa2DUz+o3iWcpNJRmpn1UhEcyxIdTu3IOhSpd51/rrLZTbJmrt5uaed6T8NI/TSrfrvDF
6BHgxj5ta/yHrzfsO2/b+OK3MVzoCRJb3LJnEdSZ05Lx2E4//cYGdFCu3fi2DEt+Unbj/+cpUGlJ
nqYPo4P8hXLDhJ8g3+lptYGjDBkDhwK/f4T4wlc8NfyKQ3Ywf6WD5b/ZcNk41daGN0kAbpJ4hZP+
q66w081UOU9WV2ePaVu3D3HcuBRf/Tj+g7oCZEkWrRVsjGqanXQajIGpmn7nRiF+jT7Ha7OZ3pkl
jvbb8mb1ndAhRq1K7Bcrd71/m5qHyB5y8+w2CWFs9++JmRDTiEBW1UHaTt3FJTcT6QYWYO9l5a3k
UPqs18k7VLanfi/j3D+lqdUe136UD6LNHAKSSZKuvG36TCa40HQHABRbUHh7MEzbG0GTdeiBbH52
fY5gj5nig7nZYgj8yly8Xe7LOMqxtNQM5iCoOQTlh9uIntRm/XI2RGGTwJkm+9LKmFnLdbiiMYrQ
1hCst2bz9wXazxU+cHUAi7mERJs1ePKs9LBKLtRmURhMW++/wcHQ01AVP3VD63+n5R0tveEqXoW8
ZqqZd+BJ7UCOY3NhkCpCV1PgAk4d8bQwjmwZYdGdCGw7y1LA2GU038u2OHjksuPQ5Dko+v47Ll31
2XcMw8mnwmQ/OS5xCBU+C7vY9iBWEYxpdKIkp2ZqjGqN/GnqmH7PznPWZPOz06txpH1k8xFNYthO
9Ta5L3mBnRROhAoI8VjCZNvk2+Avv7scNycdDFaQmv8JzlYKs2pqDhafEBJUgwO1dG/p1rxnVSZv
hlDDg6E8dViSNA2zZq7CcdGnHMF8V5WoYPQu/1RTvaZ4nIlwyG0j8Gt0akQ5kmwaT8pPx0E/IU96
nP8aHg28G8dmuILmPYjMd46T4c4nOkvW+sd6GzGs4Zz0M5CKeCLU9E2yKt6BNS2vy1rJs9mMw7mO
OZN2nuqdc7nVR9AtTaATu9xlUrk70yfgg5abWrPze3M3lqoKMw+u1khK8XMeO+N/vDnbZ+7ZGGYM
Zwpam+gZv6xFiHrSBIjG06mwum/CBxmHLfb0NW++zTJk/Htc7X9xvf31+dDoTLx6ZzuFcxsn/8ye
3+vasOLvVD8+hU6QFvF+3eQTMS75Lp2YPcq5gjalYF7hUgIF31rerajMHnt8UX4nY8NsWNjWwXe3
Clh4HaNRC1DuBvH2ASBREWB1F2hYxC3ynXtKBrJA7PuYofkuZX1ocamDWFU7wI5l0PqwUl154mYz
qIAxb1NUHuI1D2TH0Z+q9z7duGLN5T8O8ZPO8VR59fZv2bqQDJNDUfuPZjeyBHRf58UqqNw4yvi7
m+tzjd+BzMrzJOKXRo5Xo3d0WBcwnHWHCTNh+sCOw9nNFxXogdBhT1UuCUQpPsBecJr6eP5OPixx
inj3iU24+1HGf5qHIJ/6ObI2fpMz0qP7NP0zo/PJitPIzwU/RO2dqyq9qsG9krFwELH1Bvv6yTVT
HnD/bPXmMQNOPLbZpaj5d5vaJRL7QdM1AYptGSxjdpD8xEsprwXR83WTHdtan2gDsHEauNm7fZUr
VPMkkvdh5sYa8dZI9kpHfcEDsZ/5um3xfDUX6FQ+DnyZrzuNpYhv7zwio/vJxVvpyhplPaTMIZEL
5jfsVmx2zU+uw47DxJtu9DsSfcUuWe8muUauB3fNPzoh32G5K4x3G+EIO9a297OKIZa505oDYIAi
myN87uKOGa27dh9GwznsL+mDo1I+ckLd31rY6lTf8WMaJ9fN1nKnUu9ZVR0Djsr53Q+tQePdLrch
d2yeyOTcuzYW3w68b13d7DVBymu7Hd5N4ygKlnizIdLmihNg604KUCPTqe25TrIIRO5bbveM+7rP
XK1fpUyvMuubSHQzKxtYcCVl8k6L4QGW6OOoyiRq7CGSnFc7SaVo9iJUoxW6dG/o8MmLk6fvZc1P
oh2aePcNQnnFrK8Zg9yYHowFAXWo5BJ40j0TI/87aWqQlGkncKcXYkgBQOfivdbpU4ZXmwV1zds0
bjB01kfTw2ztSBls0jhDjX21vex7zeXNm6ZP5h+fXKL71tRvC9HsNPl1zUnKjKaCTBhMemmvSiW3
YWv3U5d9FMa3RSQs72O9eSET5qilJMfq+mSin29Qz2WS/u7pO/UmEXS6j3pbfynfYOJb8EX76ayP
rV3DOdeYetdDwTJ6MdvIbrb9NVvFXyg/33Gx4RG0PnSn9llO4l3aHoC2Pg75dlu35rPic7JjpI5+
/ekUsa5E9xdN+eLwe9DDb2PCKQwU+SODGjkVOT2AHXmDTU8hbjYJbffc0H6IGSppc7/108VOUqT1
ad65sB4D5uZfDfIGlq49jcqjdAUhDk7Qbu6OgK5Puypv91GdO9pBi4kq1XNoNeOvRmH4UXbk2Nt/
bp9kLB3QPtOiLqv6NOo/nhwDyU45teNtcPMXlvqzJT+4AteOYQZste6rbDpb9XqnIkcY324blEED
u16Rp8/jlD10qM2Vs7DMK6/1ItngeF1YShpd5l1dtoaxCzFpKE/DskF6dEPbZGtD2TmWb6J8zXh5
rHAs4nxaquy9ZNSdF/5Rpiyq5/o5d939/aPK1vXAnO/Bg7mj05FSewtFh6qkoaxa08NQ2KeqjE8V
EmpmQ1S1E641Slej+WR0+rCx5X5/HMp8imyPlAHyYjLBxsK6JIw6PVqZKqjUhiP1RZMked+Vx/sQ
tjxODT/0/eORqn9O6yS0U/M3uQEJG/k+vyyxm4tnI9O1jJn4vDa1fk+9y9Bsi+7vW9J3Bwm1mYjt
ZNc5XejUXJo8Av1s/Hf/GYvSOSRGcliTPBK1++ZypBRWlhMeg3abzr+EU51V1f9jAehBTsPB98rj
/Tf25YRYtb7fj1t04j3nTeBDfiQM/pEx1Q7s4IFB06Eg8MZ38mPdg2E0x2AULfbU8oyA/3eLreMy
VxCCLHvXNOIXgfVByWlcLMvBzilRcon9jigBSI9Ib2nYLd0DUKKKJ+v+bjcjNds4ndqMqR5G+X6K
n7g5NT+9Dk1mZGWi34vWfm4XiOikqilLMchtUVPbZxbAB+TB19S1wJcOb2zRCE6FfD8N8n3Ou+OS
5Rsay/1dasTjlI1QCCxB+JR7WDG/7aiJbcx85V+MTskuztjSWQ0w1pvhM+nsMbILCZYNvrSRH+qU
HZbaP87+anHWN33g5Drc3PRZJd4xz+J3arJrnDC95gV8YyK4JHm5L7sso2VK9dEefDOY8Ukd2oKq
wMFgPeZ3ayUQTbPPor7JvMio7Futp4dKDE+drd5bBQdpntuIRNT/1nJ8q7ead6x7LKfsTVXlw9St
X4x333XbvJlJqSAuju+wD44c4I8NmNKdQQr8ZsVn+pKf1Ix/4PK8CmMGZDq/dtZwMbbhUObOvizl
E7IkKp+eugf2z56k6UnmddtBuFtPOhL7hjO+i/uPjUiNC3SyLo7RYbtLKTTi+0OVaVZWloSObJ1Z
LxpNjVO6ecVY89La26/OT3BwL+zoZct4yDPjwtTMOFJZXRYOOHblbKaPxTY8TEtzWkr0FR+ihk+K
V8f3LdX61s0+txyJGtzKAZ52PLAd30TDYeosk4Ou0v2yMjvySpY5YmlWuBT5U7x+783luRjjK9Ly
K77P48b1JpC2WJZhJpd05oo5gymuGCHa8XB6I8x6UUxnRyy3zhyZJCO90llwe2OX7epC8QrVg2WI
y7QhVObaePfZBy3H8uwX+o3BDrkjDUY6kwMcTeilE/pg9/KrY8eII0nNu6xMIcDO2VdvGIxeuKNk
j7xI0/gYl3zPx0Q8CS1vyqq5h2drn/XlfzElkeLMST17DLbVXcM63sRuLOa9QV7HmMwb4rGj+A26
xsaluT62/iP+H2Vn1hw3kmbZv1KWz41qOOCAA2Nd9RD7QkYEd1IvMIqisO87fv0csHOmk8y01ExZ
mVVJXIQAHO7fcu/50maXpsY3ejBiHeh4beb3kOHHdKjSXVygrmmUOZe2/YcQ7wWg1ospy58pvSSG
lhOVEdmXor8mCMOtIrpD35Ygn5obL40fNS3BfdG+RfykZeVHsAYrsG7XXRGAaekZDVtV2loLu5+V
oAlmR+5eRPXj3HQrLa1BQ57MHLj3PHDQE1baMe2ngzGKWSz9jmh4GwfFLB7eGo3cZVZ2Q6lrh9t0
Xnciq5eKA7EN+wPN8TuLXV9yos73O2Uuju6ga0K7X2h3dvzsdhx3/iavmaPLOuDuE2winer6ZcL0
KQAkVzOMZA4nmWO5MUfvxk3lNR6Fg5G392II1pZyVxZaMlQxmEfUSquKpZb1qx6/1TBHvAdT8549
dKYo6WS6U11zp1snvWdObpa+oAhYj9U8c8C+zslNqbI+86Odls1Em9m7X6dgffEhZv0hQKLi2eFh
FsKgRfIaytKJd1eQWuN/XLneHqJLDF8lyavHMRZ7s42+QVTYeeiaMpQVWZNeZdRrSnXjCQt75vcm
ug4shntlOGhr2oBDSXe69o/x6C4hy9jYkobJOfeEUoSsG+A1bmhulWqu+eq8zPJ58XPz2XJ3HZXM
tOTAR6MFSfnKN+vvFTE53rjsvuOIDLr8mu/1dQP/3KwJvaJIPvs8VoagGKjt8y6fF7SuFug605Uf
OkzMrRq6oA1oSdZyUaPo8bduVjDu2svQ8GXFQvIGWBzl/OpIpS++gduP80cG7S5ox2sfhgfi6ic3
0C++7PkaBZxeHRH2Mb69vJ//V+rpNmVjRx+yGmhEVFH8E5z+Ma4R0PPRkNBqx4HaaKOSbefox1Iy
7nyUq1ohUs81RuPyPHmBOvupnTWh+K/m9MK+n/81ixgr6/IDvXk0IP3KqMxT2DkHj6HeBHz6S5Gl
G7NlIHFm7RyPadFDCkNY2wW8QoqQ2UZqq3vRXcLGMjhk2SB66AvUfjMb6U6VusnlS9qdEIWgszIW
k/Fk+N61Fnvb3kam0i297MluKJqRZWvevjSvVfOT3skyo5jL5U+4+qiDL1GCr7LgJxDQFQb0B5vu
8WKKaurQ7rpqSCC9bGmSeblmuZ/C5oOPYjc/m+I8H+p94a2IjAOBdISSKtPjeFPH8dmABCembF87
zdGLBWwBdo2gaJBtxe668GP2rbkUZ440vWl82bEjrqieUC5WL3zWwb6fR6NgJme4GBK4kl7D/EbZ
POGBl7ZhG/MqAtvGMrce6rMV3qucAVIod+k/IQeto6XH9MUk2fInQ5nlOtF7hodb9YLbEenyTrKs
mNLOwRxtfN5c6nhIJG4tELqo/8j8acgQrC1HTZlrr/NRmOjrBHm1h3A64aXDabSENBiOqLaR87uo
T7dVXPb0j3J9UY1sZgpQ6wKnFOgCF+VBiDSNKGsbRjkMWnBzpIaPdWqjFsInMG9lLhhhRkpslWHj
2LG2lh89DoZ5TpllzQcZCITsoLjMlJogiTdhqx3mDYiXy6KLXbfhRqd3wdQanNQYZshoWoP0327b
G1+37iHUJky0cYwfCUVg1PwHn5Z/zNY6r1LhDxRadBYfeT4oxHG2vfT9rW93FOOoE+Q5VcfqPZWz
Mptwm7Hkq3nD807cU1GoaWlXTToTr5RZZSsvNlGTITp39eY1SdJpZ/QRm0KqcLuUuNd0z/9WVI1H
z925uClKWP0pTyBAgSa7Hv2SXzGEzzo7NrNHBsSLaNyizjTxOGZHy7duUx13tq1uYxP1gau1P1Wc
3hqzyjvUn8ZJ7pPsoXKeLeNH3KUslnjdmava7KK9JEyjDq139x2l37VG/+E+nAALKt9o35yRSmSq
Taj8xoL+8YjyNrHt+t4rs2hb9Xi0jaB5FCN6uUEy35VJgW+0tCTCyKbbMng3eZ3KYnrIUYRiuS9G
4g2fuq89yG/2pPCWiLh5FaVfftNkjbDKiHWkZH6rU1hxu/Jiy54yQlG1dF0aIhVUYOVaH8f2yGiN
fjHOkQkLsKXVxmSKaEz83cSVb4e4CFHclk509mlx75p08MjGRUuzOycLs0DdevRW1447GQAaJvni
Ux6NtrWfm2+T2U3JqsoG6ruRYmpjazRXMmqt+1nlwRk0onERPlHopOpgKZMK16PpvHYhW2fFPEVG
KKCiQ4LqZxGjTtpvzNR9czwfzkJFXLpoWx8ktF30P3WDgYuLIrLNbaAxSVBaYbZIlYsZhBVrbtPc
ivaJ49NoNlsoWQvD981ymbmxuiuVFMckyTnBLT/eIfxDQRmUyFSn0dHZ18Kc0Smj2OLPw/6L0gDW
f2edQqcdzpyTFB5VWN3UxWTdlUMX0snKCNihsO4dt7J2ZsxEy/kn6hWDcPwjXwlWCCiSjex7igGD
lwfXo2bl25Zdyh+SZ/KmdFHnwwUKzGGgWJFRM19acYXn0+DVKCjwTUe9yh+l9I6z823wimNGBDxR
oTEqImGF/tQV58wRARNasdZ0qrihxEFZwXEe1YBFtUv28/spMuvZLHHpat0G69+WyW0rS3e2MwW7
wqQHoqM+ko/v+s668mz/qNnOs1Ppa9ePthYYUC32L3ZuLwROlaA07ipbPeK+2ZlSnMwm2Zm2trcJ
2aZOe53X3VwicBEzLwyDYjzCtSprzknAlN7A/4YZB7eQy8HmRswBLQOiU9LGRT2olkOpolyvW9dG
1zZnozdOTKQ5YI9Ito1fbuqkOrLEcWha5UsXahuBlHVqfap6gbvHuIGwSPn5qg7kXeIE0PMMiqMW
qAHGZ9iJdm5ERE4qzqkEgV6idQj52c5KmoPOQIM9ZyW5iGx/RCM4lC67Z6zRLdheKDTyJo6o5TvD
ceiahzQZIJkTzqCMPnUuHijgJkup19sgqW/QqyBMxZyb1tF2croNlBx3WY5WtcBIuP6IwEzz2hec
Vfgs9kC5Lx8lBU72tMFXkVR0ZcKjm6UPrl68dHnCA+N9D1NGy0Tj2ZnPiaFsN1no3Hpxe5oDoaqV
49IamlXUi3w9KP11/tRxKR7MEZReYr1oQ7LRZfao6nn7C5qr1MNZ3ygN+pPQD26Z//Cs8tKX/qGP
1IWiMMKURCEhY32M8lwWCMsEZQWyfiITAObW+8gdSlT1FNDNJt28UKe+7poOHb6xq8cSTYfUcFeE
z9ytDCyMgYO32Xq9sWqm6CHiRIdEsEtZHDNI0ITsk6IqIL/qMHaa35x4vIucZN824YMXZj9R5eVs
98k+AQg4kg2iZtvHimxbJRfRoP3Hj4Ix1MU2QmZkuMVbWQ5iZdVcfxBN1HSibElDdA/NcTmz3VUQ
I6RliIUt0NwA5Tj0ekJZhkzSDesrhVyjdTiRORG+F05LB36YnVB4wBeiZ9esx+duVFfoj3ddC4zQ
79emo531pnkSvKs+GSbxOO0g7W0uwdgx7BoNrVqT7auR+U6N5yDsap/7xr9NPfAEyG9uCg2Ojjk6
JDytuaM0hOi+zF8z5AeQaeJjhIj5kBn5pSlwpg6xoIEbM6E3DS4mPTKhmmdUd4TNZX7Dzd8gdAnW
VezElxnfXNOu4YlrxaKYAmzWBapa7EDYJ0PkhgGJ+RS8N5ZzaQKKzxNktyrLDnUvnlCMb/MqvZT2
KyHGvEjj5YCgbBhD+ijq0AvtBy65h/l54hK91djbkLi1u8pC2ZPG6kZW6cnh1rczWXB+0kxSsW5r
lV+H1fCkKtJwzQ6MG0trH1ITDGhmr+Z9yA+Z+UydR2DKTyvnJQgm3PVutBM6Aviyqm6M3n9pqviE
kOY+KfNnh51r/nPBbULDdmWCopyB/kWb03fIhitvcFeYS47eJHEAy+fcDGGUzBVw2vFLp9De/dzd
qtgmMYZikBZHrWxYCJk4Q3d5wX6Qrt0cX1QVVIeQ+dzeFPA6pY1c+JkGA0mrHewY7Qm9K72/aq25
401gjtuiqK8Kf1i6Uz2Pe/eKpTeIN13a7iwDAtnhoS23MfPNicvoOK9wcr6lmPSasN03jXNIhHWb
C15q1NYLK2LzlzUyOM2dLlT5N67IYq4/2DUuN1hOcls1IXpoiRGaiJiuNsJVaxPrAUg7fVdgJ5l/
q11ktxRsN5pP2SXVUfQqyA05ZgWwsnSmhYGBVAJU7etbEHKIea32XAbBu9VXFwWvVBXxahD9Mgu8
q3lgUUOmkVX2Vh+jfRdPP3xpv7hzat+ahzLvOXiG6LsgAk8zXj8jIGTjyJrcbo/qj14o4mDDzJaR
F+6cWFFCTuh4Bu5Rjc3ep1zPg7vJgohShXIIJHLnp+lk7be4yrr7qfbQi1gtTspwr4y229ilTyEt
P4ixTJa1ga4wF8M5nPrFgFpl64xT/O6I+soo/Q273LuZkuu0pXEu0KsvEPCXKBjabQ9qocrN26lz
0J9j1jtkwBzusjpXN8g1aQGr8aYRGIfSbB6skHmvUxP5y1T5xDm9R37ZCowlREaWym9l2H2frwEs
zTbU1FUgUNnQsX4LcMIRefeso2r0VyETr6faOBlOLfB+Y5Kvg2E1+sHetqf7mv2CtnqJlwctGcIV
TELut9DSbpO030M8WqS5ottpnnz+TteG2yqggVhZhN1B9qCiEDse+c6YAnFp5kEhdGMgefgB6vdQ
rtGsKqqpxg9sKWs/DK+7qj3U4fcCPWWdY5otwOCaUjvNO+rEdmQis4jZt1Xfbhrh7uweZbPKtJvE
8LYQBKhGGdGD1JIXzNUPWZeyrWL8FdWOjOiMM+KgpxSZ7OoZGsh1HzYvdkqjaUbqb52EddXLAXh1
9q30kD1GNrL29kVPvGYdBuWlLYEcthQ4Gj86OL5pkgUnahvVsb4xagrkkS2ZGhgfS4U4ve84Tb2W
iMQb53M0dO88039oURrTUcbJkE3XVWEygM0pmBFQgSKbtI2Wjc/BGDxqgQN/o1sNvXtEpH8ft9ND
bzgUZiaOYVMW5c7LvJYmmLG0Idctcsbz8orNAvIrJ4N2p1O9qyo0tUjxsjutq8pNR+N91VngfFpL
G7ZdDjBrajrmpVcFaC/Pze2Nr5XM9vGK6eDhsJ29I5C1kJ3i19Utb6P0FGSR1lGeGhlEbyvuDW3w
BIcwx9tETr3Ei4jRrZu+q4qyR4fO4BYQxvTiNy7yIWkBGR56xYHtWYcK2dt7bpn9q9tm4UraVf9Y
kancgCkYd3Ye14eu6qmgqUhNc2Hw0DKKcxfUk7XDz0c90KMLurGt1FuJoIwPhkWpwIpbJK+d1xe7
UIdExjiWplvhyoELNtKsyNoIdxyZWvkSN0SBZMiSeLKGKHUo8ACRM3a49UUYrt3e17dOG+hHF+EB
8UDaIdip/H1BHeyZNvOPzu7qo5qKZpmHmneMYkAyuaDoMQk/vGuytr8aWnzYRdqgvUtpxlMxRtfR
I6YiDumvQjabg55Rh6ed/8JocfdE+tSsJ6W0M11J8+A7frKmFCn2dlndV9bA4Bg3bl4QFRTLKUcs
qBNvnDEgMkCh0m9Gs6Dp3KInLGmNLPIeOBdXTtLr2fmaZYbwXredpSeomgU+0JuyL6JTn5igkHMz
edI1JyKSbszvuVA6j96pA4gOVbge6uinznu7oCM23JMZgUcOqOQ5LkB/3UJDkGM3WFKFqBHMBFRS
UyfCqOtAb5vbO0af+8vWaWlO6/ThhgKQeIAkCy04lV+vMMHRCMd+RZLHq19G/c6H47EcJi88WMA9
tmXYx/tsrqeHkzv8NIqJaqXONkmwETircXZRFS5TQfDE4bTLKxxSWt0hYKgjuEphMNU7BMvdIbf8
8YmYWi01y3sWQlbrrozNvec4DX7MAWiXiKS7lnb5zaJgt0KUF60hGKXBQro22vYxVQozM7TDqNID
1MlwOIwAGWHUhzjXLVj1KGrbRRkZ6S6JjVu9s+SNK0B6aRPZgApPUroMBxH+Kyise5IM7OG+9ViP
FGIQ9KFRKZxoI/njXaJF93GcvHRCl7uomqdXN+Vt3MtXq0tbdkbsZtgHYcr5xaM5GBFcCz27jY2M
6RpTqD+PDCleOIXKWO4DarHckkwZlKWz/I+KjFSrZdFejELcBJNYOZa5n2s4VAV3flpcJyG+kym4
TFgkpIdzm64ZeXNQ+kDN4+V/FGZdBH6McVkI83ouDJWD9d5SfK3c9JtDqXVqYnrnRKXjXH9lBeCH
69dDivut1ary3ESI8/CmPsYzecxUjyaW5kUjq3qFJyNZ+Qb1c6soHoICfsJcK3Lr05imEAizbRYW
95abg+9EpJQkS4Dva3S/D3HTznQwPGBIS/xoFSO+Bo/QfFMBzUGQDDcfANn/fBv+l/+eX/4bkFn/
+7/481teUCH3g+bLH/99j2YpT/9r/pn/+z2ff+Lf2/f89ArH6+s3ffoZfu/v/+7qtXn99AcOS2Kz
m/a9Gm/f6zZpPn4/Vzh/5//rF//x/vFbAJy+/+u3t7zlAOa3+YCffvv9S/sf//pNzLzU//zj7//9
i/MH+Ndvd2imgn8c8+r99U8/9f5aN/Mv0P/pGrqyhdAdhppKfl///vEVQ/7TRpHkSJ3+hwM757d/
gHJrgn/9Zjr/tIUhTcfQhatLECS//aOe/ym+ZP7T0HVTd5VFIUC5TKn5P1f36fn8z/P6R9amlxwb
ST3/4k/0YjB2XJrL1UnFgFLD0r9QjK1Y2P6kaf5loCq2sCoq3qWnpvWQ18UCD/jOz+trg4R/XSvJ
eKmhwN9K0TKZAT1dEy77aCBDsppT3DO12XCAb4XNGbU1ZzWGUT5VCKifmb99wtebwf+pFU17HYTB
yqwGcrPC3uUuTnrETc0W6EBXmCun6OKD3l08VyHzxF6+IwhPrwPz9IeH9fvt+OPH/5iu/j+Y14+P
jwNNSs5u3VbE2p8J2FURgIZtKv+iG8hzaZeiI/Jp7NitZ2/A9YGjWItJk5AmQnGoIbLk2VCvRuSj
L2brHMzIOA4GWIheQb6imDwLHYZfsYw/I7PnqxSuojzu8l+Wy8cwuD9QhhsqvI1UCejnHGWBSqEm
cv7heyZVPmRl+GDl1LQTf9RWnsCA7KYQZrrx56QHGuKz6ZVDtdrhIzcWFJiiX4x4lJ9JvPPlsXAM
V3AP5/8zr/A/DsgIwqEufaPOL4Nwx1Nidaiph/670DGPEUL7V47GYIO48q7AiA1nhkQcXST5B2wz
CLhwG6m29K8tuBan0chDBAKbLsrrK+Ig/76g9FL22buEY7wM0uGnnaRI4nWF/Tka0q1LQ6eK3PKo
YV/Wm++yqZ1r3dOtY4Ys+5ZggX5ImAoMzzonmoXboWrJEu1RlVtdYu4QLv4WAirr2OOuXLuTX+x8
0/n5i6X2mRP+cZdcnY690m0JYuXrRFJ88PVIoTK5oC8QJ+UFr6ruclKxGpqIOQKmNTIk4ZDVdui2
TSSjKn907bzZmHGSbQbXX/ctcChbARPqGeG0jFqgT46NdWyIol+wuo155X9+MwzXwUBpS/YtJb/O
aEUAgjHZrbNLnmKZ481Z9Zp91bRBt4E+EW5TT+N+J8U6HWvzGMpF63r3aez9FInId63z0Bea8zQ0
yZFCOwMUieBsuw8pjXOP7c59kiZVw7+/xx9DCD5dtKkrqTOXUSnbMPWPlfqHF2WKlFtYTR5elJk9
aaABsZdHzk1tyveKRPU+1bR1MmnOMV5n4lYHpXjfFNW9WSXZqTPdF0tLSXXmH3H4q7XFxMdd6Ql8
KG5pLGVWPQZTOr32DbOrRnWfFEW47Ud5pY1z38YKYJrxbM0WONKU47sk5PSmWl0R2QxLKEgwUiMP
p1XvLaoiSu/rMCNtr6/00h5vqOBu28Gh6V1RMSNV3zM3YsL/G1e/uE8f29rn+ySkDeQL862D08D5
8saip7EQgDQOtUcdnYcYxMzUWNcu0u1+9NVGiI5HnPX5Hl5Ud/IL+wnHs3U0Su7D3z+0L5MQeDFM
rsNwTGG5DnKTr0dQaqQaHQ08/37RSdy1mCqKamL4SK3vsZmE6PgPxXydqAzFvtf8x9DWKOeIrt0o
Tb39/1/OfFc4EA1OWM7lz7tZowSSJM3qz3CreQmBj8F9qtjIEtqJWIyWNkBTjKG1sew8Fknm87i0
lJIesNVw2yCl+8UdMubH8flxmeyxUjqWUHNEMNPn/7CsvXJwfK1wBkr3421Bd+oEZ+2A+DPpgq0G
IW7r1GhhHWBVZtWpKxcgyks0L2MI1EhkS87ZyQUHaWFI7EGa1Dg/IQI2NF2SQsklXLZh0WiTvhNB
+qvJ4X+x2ohUwBpzcOnzs55jkD9cfsqKKjjD9LOaNwDpUKqC2ghwNNlZtZfiSijDJVrC5LqIB4jQ
ztrQm3rthd393z9b408nlWnivzUdTinHEcbXdS+s1negjclzXNnRlSUx/fq2IXtCmYikM1bItnSU
joYPnhDylgy6dENCh2bMtpZ5Kvtz3NKEivqTP07dTotybt7gxEB183VYBKBJaL9oWkCmh5F7Z4aR
vCSB+auI4PO8gY93hgVqm8K0bX1unX2+paVeu0FfGvKscKZt3dDFeN/EPyaozOvQHdINuchuHPPq
zjTvkWtVJ99L98oCejuN9D+yGeBGWmyRUnhibzhBv/rFvf5T0GKa8202lZBcKDHu50vUbWY+jiKU
Z65iVXk+MwEat9l1pXXK4nl6k/ddCVR4RMQhQ5iwpedzG29MYNBML1Ulx5thoO+KhYoBq3267qzM
hUSTF1eBT3CZlg7wfF42GdI5QGjs0b410LP09S8+yl+8fp8+yZexIq1Tph3ueXlOsbn5QXgQbvSL
6MD8y7vFVkgkKjh1v65MNrOoos1qnA23Ty554GOv6AVBXURSDTOi2qDgT6k1lN/7zH+OnQgjBn/r
ajSDDMAnSz+I0gWaCY5Yra93iLZPIU2sJTxvdyPSYhv5+FlSs1l0LgOsRG/l+0IVr/OLS/FaP5Uy
So8yqqoNQdNu8N3nxjQhQ+baVak8+gQpvo1UM3/xUoq/ur28izpHEsc2dZfPC6WOTGrTdmSepWE2
D5Hu3omZA9tVSE06wOALXWc2VqXgFdR+9d0vIPo2NkjMfJaCGgrI2wSA6RdDCM2/2CuwWrkGiZhN
2PY1ltCsZsA2B3MjU84V9SHzAcqIjyzDsI6FczMWtnGEGQ8UEUfDpYxxK5BrUcfPTKDBQACLVmoH
v5X6rcmPzVufGU/fE7uNLl6N+CwuHHyoIkvWTgfFen4N+pBThSnA1pFyJQOB56A0Uj0NhspMd44z
zjMzkV7lyncfI4fgpEkvf//ezvnt18OGXFUKBtvbfxEbTJZr9ZZRYypPBoDoWLo2ud5fNaXOB+gQ
H7Wp2AKIRywtA2ej/ECfEacuDl56+1ruorwBoxfQzqRkVp9daqlLPTRGKsLBujWEcRQSjLQRetmu
BYRVG5CaPs7TqIRt4/cUSrLi7eOORZVxTOF6nOwyuqG4X2xkgEH87z/yXx0L5L6OJP21XZfP/nkF
4g2EAhvzkdPiMULRu3Rdvd2NCh6OB454EWpwQTovp4mTD9/C1nmbNL29IqEFZheY12Gk3ugy7JWb
B0c/6R+SSjrrbsIwo8+BVIehtKpzgXSkfA2Fv2mLwjn+/YcwPw+8+TgSbGlJ4idLOTzBeYf5wymb
FO4ktVIY549Vw9OiQFdqKaiX3mfoA3KQj3hOVIoWjxdV+0q/RReU761bTcbjBaYzYMSKcWQqxEuX
1SlUXUDd9AfFbde2NDvaGjlJHEZXbImvNuVchvLN82CMZof+HRVwRx6SBBG2BrL6v/98f7VN2I5p
UQe1FWXBr+NZqZYNPtYVcfbt56CYNVYGvKXRYpbghKs6mAMy9ldx1Nv+acrixypq3Zu2NvpFnrY3
QfnrwOZPKZ05H79UcExpKO78l50LBLVplBn8BTxnW1pN/dFOADFrKfiJzoG2YqtVyKiG/355LMSi
epN8Gyde46HratAzgFy97mlsZr1cawXXCcHfjYbx4xer469iMJuAgRRdzrHk1+yzs+lJR3jQwRH0
1lFQKr8YMd7+QdbJsfViF6s9JqAkdYGGAbqNdT88JcFsTbB/dS3zbfkSztrKkcIiVbNd+bVegCq9
RVGJlk7Z2qYSA6wpHQ6SwAbipe61GqS/+XicvoynXWxU0SoIbfhV9YSafKrdXRXD/x+mzNtGuVrA
mgTH1urJry70z0cAFTYKtnJ+xq6wvrxSqq1aRSl5OptU0Bcg4uNtiXF5W+kUfylwoVUObJfTxwXq
HSLbafRUnD6qCAKm3yIsmZnpT6GxNXpYuH//Qjh/Dhm4OmmQoRMGStrYn1941aNqV5nUz3hn2nXa
lxpQ8VnX0iEdQANvrjhUMYC6rb30yvytoZq2RBDlr1MnVYek9o6Db3ibpm2KTW5m7jpVaGfNzFp3
PWYAC4rPJsLgvYS5ZmqieBlGXZxQb4Q5DATdHM6lqQHHqOD1mHVPq8Lq7E0+QuXKa6d4+fh/sJwI
SzCY782orNZ+zNRdP34LKL1sgjTLj+SWO5UKeyPj6lrYGcNdPpK9wLhofa6tNP6ziBhxjDGCEqWM
22vIU+amsbCfefcU5r1WdDt9QrGqkQH5WJRWH1sdUvn4EgbRjdv1YqOKtHhxIKNcQb2/Zy6mueyg
k62reSSKkDGFID9Bl8qQnZ1WQqrRwgmgNOipMRev9MLUqjTMLQAbe/PxiKFLpqgRDLkWeE2jUNFB
syr/F4/ZsD6W2ef3RfKQ2fcEL4xpfy3/JRl9Gb/tf9/Z8V4Hp1LfSUXxwSq/1RY0vFYVxV5lNudn
g2ce4BCFg7h4doZ0bUdJcTuUNgQkX51803qWHod6O8fOus7RBEsMsjU2mhWW55oZdkhtx6zIFkNP
i6QcEbmMhxBQ+x18XKSGRXDGWPlumKpcE3+2TOYp1TJ2oBb1rcj3dYGjEybb0SD7zI3rgljmgqvy
3FaSgoKXpvvRGLqjjwTMj8sTPrzuRgvxcvWAtgUOKcqbEEvxezEzXEtxVbg1SVrsg08B43Qdo4Da
g0SNFuW8VBIF2wfvs4aBPFczFKphOcTR1VAVa0D9HviGYiRoK7+jZ8blUMN4r1TyAxUWzSAfo8aU
Jca2j0HuRIhXl3RcmEJC8GXoY/8mA9/n+y1GoIYlmmn3u+VmF0axAHAwhtWAmBo+m33KqAFUlh5e
c+Tg1Ep9hFSmwYvkWzHEG8cHf5ZdsJzV69wx0QB8XHza8YIxD6Wyxp9Fr007R4ZvMOz668Fy3jVH
24xelj0kjX5obH5zHY05qShFOVCrwKUtG7Ivo0mAUOJnG/prG27ly2AkPxqvtC6y9J+U3jkLUylx
+ahdGC6Ex1Z3u4shscD3gX6PiL1xBiTjXvvYA7NGl9W+Oy4haSYnKn/jWzpFkFp6+aNVLiZ7ismM
k6ryPfokZmtIj6lPoVasoxqu0aRXjKbRp30x1PtATtVVigWTFp91hCErmBhAQYUzCghJOvF30GPb
jrZiO1XFxUpXWTk0D0AeyQvnrRX3tzh9aE/H9A2kAoQdhAEy63hiFBM/3nU9CadtzQxcwwIV0EsH
uJnNg0kEycK80rUcE0OG33Gt4SJC6h6dysRAzJ0NrzaixGPmFwNhKPtnM4RbhvbcjBU2ui6pIGVj
IURhAD7Ldw3gjt0Gqb7aqVZxX33f2cr4Co+zI4r6pqXqqCcZNRWhX6fzeY5Byl02CWZ5p0f1EUQ6
A6uEdQSckhcaM95YhUHqHYwZUVQ0FHBaHR8+QqjH0pqmZSC9fG9CKUcoXzGYq6/WE4Wok8JCtLCH
loFtiP6Fh+aTIoBcGbCutogNetqbztqcPNrdSYf4qRHDE4ILuB4UdGkANnHwHT2OdTs0dbDX8gQa
VY0zsJXW0UL8Td2BIpfOcZzPwsAglvWKO+SvYQSYCsEgO5CrU6NUjJ+rOEfoNDfWMUz0PasUOU4Z
TRtNthjrLf0pw3mPK8np1h+rsJAjzBA9eDNQEiD/imEJuFB3qAjpt2h7bs1gOJkUiLaTLRhyMIeV
9MKZ1uDg3A+iZjwVfXJFR0GgFT3zT3X3hpA/hhq1UI96p3RVsXb3aKlrNFys8fljBTVas8bH7TCU
A+2AkwXUDuuwg4ptrm26YeQf4mYH9AYn/mCDioYg2U+FueGVwl+oQQEjPJP8cwt7MsdVO7nHLNaZ
mDGhjJmXWiSkt81r/RjCNGWOopTojHQU1KJUez/9lrfPLobuWdWw+8hyDJ0henET7PN54VsJyEDU
hyxtJUDjOUn300Ev2Qg7vCrz6FBHpbma5hbHRzDXARpap2kFSqQQA3Gc8RiwNTla+xjw3muSCUKu
2+wHy8hXCfsepYLW20Qy3uoNu26PHO9js/tI8VCobQsdiJZWp6cKuGZfqYe4LIvrobfRag2ACQM/
7Ghc3MTgFLAtslZAlM9V0Y9XcZqKU2qG86xxU92UupQ3dZs9fXytd6zZZ92lV9EY6IB+wndYK9N1
1PrHodC/D1bBUJQ8vGM+PMMR4ri6y9IgWXa9Kc8mc/FWH1cKicaEsUaiNuEo8NC1XX9spjpGnK5J
0sPHd3kxnfbMARjgMbENNh2PzSj+N2XnsRw3snXdJ0IETCbMtLxhVZEsSZQ0QVCkBA8kvHn6bwH8
B7fVilb8E0b3vR1kFUxmnnP2XvuFVBD5BJTsvUQ2dkvi4iet+B09ygk3dqSvO3Qez1Mot8stSPXg
R2ajZ1Jepq4egR+oAmlaLr1MivZq6wLMAM1xqVx95NExDiZP0i5L7J+qlIiHCnAWEgq3jgzz43AY
hsYlKBJko22zy12RbZfP64WT2jdoGNZVZnxZHte+qB9VBjihaMqvErn/JaodeouTyUY6jp91NOqI
CNqLKfkQLjKeeyt9+9RZtLg5xL+gD/+SxaM6Tx2cUF1oqIQHkxrd1OSRrm2Ak/qxcLDihZphnN0S
6uNQgujnXprjSbAiTZM+HuJmeCuKlv5DnE27MMp+0Pvk7Z+rCQHqA2yL8HfLozglr0bpVg95KIBL
Ns9OMI2nSpCL3iXRyQnqaj1OLuPjScv3dQsQjzcVWQIQLGL/4Ko6iXZHNhEAV6rrjZlheBS1+wRT
8cyxArhTJdg8B0bEsiOMCcLTC+EaPC8hl5J86uKC2+5XnUljjoeAKNh3OATHbEABWOS3Qfsi5iCi
eWnm5S7WuayrJ4dfwbLhoKAOnpI0tM9jIcTF9zlTZX2cnsyo4rp2mECELHd2AVt+0DTiCZNU2yok
V9u2RoIx/+q4kOGu6rVkp7ox2Tbj8JKjfXtOquxoAOVI6Jces7x8TnFTHKKSxxIZSsbuQVe8+uFX
lXcRufOAHzUHzYlsJyMwo3PnDVGv46P5i2cK+0pAHlMRKSRiKEQbZO514qJ0otw9FEoSRjchCZE5
qIV5iXDiot0Fxd3yMph69NrY0Y64boNr5SkiO+ppY+OaXCkkRo9RXPVvzejsKyy4D5nVP01FhibX
jsdTWvA6tYa/0XT3ICD/eUN0DjPkg0ECwZw+4WNVYP5M4eZ+LE5m+5SrKnkYCnu/VOQoHtp4PYEu
eyJc5HXZ5vVSXUdvEFe3eWMtMNc+I9Cn5b2m+jkGZIRulpb98urZjMoeMYgEcEm7wYPOl9Jr+liG
2PTmfyOyfK0Q61ywwwLjA+64NXRAw1qOCqbqh59LobG8evjIMZvVqtri740Opm7h6em/2yHVjrv8
kLG1In07JDIearEeHZbVMow652giOfNKiiyrJA1JJcdE79KLG9QrmGruGjTNeOo5crNXI40QJTpO
Rq6HyU0MYl2N99QjfUbrQZ+j4zlFrT3yKMF9K6wK05jXSLTD0aZTr6PG7uqGBQmXUJT9nMl66+W7
ZeMqOxHsIR7BI7XgoSHR3JQpp0IqQNQVq65jYrRMnvWmOUUG2rBBHwh1gN96HoVFSOg8QZpf5zSe
JRu4Ygc+15F4WhSO9MBcJQ7LtTJEzxbSqfIMFLY8NCL7jBZ1RLAVqL2N7RMJXJCdM7TTm45UHPYc
I3nI6R0FRj9couCbtGY8zQjKk+VJrHTZfuM8+SZmECwOft5YskVHP8M4pd38OvyUuHWHqtEYHhOF
ISHKCqRySrsE6UlhbDiYSfBzkoM61iKDcT5LGBObl0K5IXBVALnEsowjU9w2Py0P1BSyCqVTNxs/
wIGP46HpewP6mTozoS03dGkPRKp1z8gfuVM9MP6yaJ4994BPTlQqeYliowN5pFB0iZ4hhFDPWWdD
dBd+tINAwFllSn6U2stkZB2Uzpy1H5J8GWkEnOQuFlmNwFUvABHdiyfdsqOtqjuuIuS+j6eY/r+G
qcDZTfN8lrOIuUVhSVU/77R60DYs2RTzlmu8S4zEh6AtSRI1hzndF8+8lT91zb3sdJIBs/4nFM9o
H5bYhwrJ7o7K8h0izzFEAXDU+5ao3bl0Y0oIAQZHJ1Nv4C3BiFzWvHOiSpASevaBk3m7X/r0uGGq
bW3ABauhHnQMULaKAOM9Rw6073qG4bXogU80cjhLL9mnTV/MZkpnG4GYeZ6ctlhPAlxL1qphlnKE
+6TCdaEs07vFrvd5mQsZ5GFt3DjrT0vvAVcvWspKPOppv46h8awyOBmYOPAlsmLcJ9BUWH44gEsM
BEVtP/SXpeKYoueojXs87EHMpzP3QZCgW4/Hn9oY/kzHzDsmQ8YxyoA+FLgMfjW/2HekbBHlQFbj
3Jx3Y69adTOEhCZGuSmy7hQk57qmhcpV/hbE5j0OxAuAr+7aiuGnIxz8s752Ihu02tW5dxUeqTSx
petnH4ZQOWTunmYYohxLYBeVwOJLa3xUbjSH04XRNSqSZuX7P3WkiTtLB1iey+KLIb9WHo5daR9Q
CRNHa5nPjh90O5S+6rMWfQ67PfHj0Utoke7V+3l6bxivQeEqn5dTY83obNULAFXzcSBIYNIB84Ex
O39LydDumiTAeMoi+ajYQyt+lERGXvXwKfI6goxoJG6VSObMsmncjQTPbJo0/OG5brzPExQ9Ve8x
zQ0MMEFhqXal6sMtSMb+uDw7ZEXZa6z8cg1YSexCAaey88tgX+rWG0kN3S6QGX6ZIHma0sI6RgVv
QpObXzm3Ens6D7axY7/LMdza6TA9T8y6HGEUZL5H2woTDzX5rDKRyWs09HjOtCQ5Ls0HhPMNwLuE
V77gScDigMFW5PkDdKf0ykVbh7p71RQpJYygQlfTH1nQA6Rq2o7zlkVBV4stChRODSEUPQOg9jfU
WSWEMa5ZEykYBZn6YcrKuxXSf0+EpDc4V759pt9hldb0bERwpTQnPNvFERyqUzMMzi7NjfqQwTvF
Sh3dlRa8SinHa0tdtUqIquEC0CVebmDby+8GB9en4LkfXX+naU1zjOgZXJdbGNRyTVLO+OB0j0z7
fUJNoQ8YbfKtc2WNBDiG2yIEo4o2MrcmSdRhphzuD0pwyswCOHXxINqcaSDZLLcouZaa+57GbnI3
2/yb1D1/LcamBlsiLuDejSs4ulfUfERNGcX3UOLFsgPo02PyySV6bGWUJEtEDbWAvtK5gNjL7PPH
/gndjRzGkOjR0bjH4KFWTeqB8K9NGiXGl0LUP4pkCp5MWhkIx/xrl4HyE7JnLUoxvwYkU7ySzXaq
MzxRQ9Ip7PkJAiPd/tGLnjOSyc7hN91n+t/cr66fntwBXk8D4caTYXQh9dI5lmlKpzkoxyNf+x6Y
DWbk3m/u2KHz9a4Pwd+U6Wzd6OTZnup3UDFObdrv0klfbfYLIZL0u65/rWFEKLw978TCvla+5z4V
trZ1Hb8kV0MjnZqXajupsKPxlX6l9ekdC9RxrCgpfHOVHFjr211LAtY2MnfglxOemzTbNTFK3kzL
rG1iiBQKQdafrVF8vE51jQV1AB8hUZISPQI3Hy1RdoLehqdzeFKJDN9x5Vir0N+RDJQcG8Qmtxg1
IYakHqWzLKlqqG8+6Xr+PsXyMLEiPjRets8zrij2JhgG5TADWqKKTkfzc4wCvpc/6nSnmtdybkc1
bs3+0ZUPfoQcquwblB2h55ySih5TN6TXybR++eOgDmmDGsBNPdhSaXBz4Mpuo7ZNH5zIm+l+Nmln
7Ti86zDWCPbClt1V3gHP797nIA8A0mN8AtCwyX9NqXocY/k5IugCJl6CwaDx1xMSrZIAD80mbbM0
tR9cGHYJWhqAKzgtjz8cklw1TglaUBxGKI1bO/JBh4IsIYIz3tAhhvAknhv0DSizEWSn/de2SK09
w+IeEWXzLYe1v/KdTL+wPU1rc9zJIgI/kRnQk5KGTmU8bdmEIcrD6iW+iuI5G+LLaFTPog7A+JT4
aokdPlXSJPGesE3h2xs/629YyE0WY3IyzOwzyen0H1pYDZb/WDY0o1qLaiWl2UesBGxzThH2mK9a
zNQ7q3JPtSuAJBcK1QQ8FPrJoNmZ0k2WWrdhSusw8chSd8TLKFPCA4wUaThzbYkEi/BNFwZTSt0k
iPaOU9MlOeZ7DfKYjVx1XFgg6KH1yyuYFdobfeZ1Ct/bdR2sFsXLt8/H6VM+eBjXtJ8VNuQ1EApQ
YkEGuN7w1x0b2EabGDxVSKKPmc7UnyfN6+R9oFsMdsTEh6VFPLvwzjK6rVEwGqcOjkhqens3A+aJ
7kEH/ELpOtZYSGLdoMpwMWSP+tXD7TBY9k/RE2M/QsskAxhOf8oICYfGzg7Zs5SJgyjiUBa7xmme
pqcUXegIKgobYNYqDF8QkR70irkJ4b9PRF/DdjCLfKM7/dHXpHdEgvqrDCcwkR0eJQ2zixpH5zyV
4p4oAp6Ug48udRj/6Vp28Qs6Uoj6sj1h1PBpslvgHqswRKVI3G6TwGgqXCSdwUQgmCe2wJk9y3c3
btF/wnP/iy4hLav6q+163I8Eyzhl3rEeSAMtARuu0yw+F6WPAA2UAWmgPvgGt9hN3fhJRsnr5Aze
KvO4x63W3QIO9lSru5xHZ+1pxO+V3pCsISJv2C/vENF/JU71GgbGnTTNddgAPQv16GuMYxKI7KPJ
f0mWbWBuI8v41KFoXdV2LvEXhzuvl1/tRlZbWAbgdFXlHtwQlx8EHT644Ao+B07osOXkj6UfwdGX
ONQSHRu6qfmb8SsniW6nDCfdk/Wwtv3kHkxkWo3h+BXmGTt3zqnMmhxtazbGKgQlkCQg4XD/RVJ8
LgY9p80TR0yK6p9pXIOt62LMMc0vu+vyw+B0F83DndPHxWmwydvNbMCUGV/KIakKe1mya0bjyc2S
GxwmdRzIqqrxwZJzTDVkIg7HoHH0sbPzDJfjFgLo3hd8QIMG8anQ7DcjjLsTj8KraMsLxvRUkWDh
MCjaQ9rdw5TQ18B2Tnpj7kidIeairTe8/+YG2Xi7X6Pq1on8Ho4kFaTbwLQbzHqzq8+WFQytwDmD
vjoqdW0SEwopu+OB8fKKHtvO1vApKZxqoL2Eu8pk+G3g1QIzYZ81oL0EcbX5IfbukM4pfWp8r2Xl
bJD+claoj5oZ3cCREoLp9+vG6aOHLpQ3O0B7kubj2c7a8+gRXRH/KEPzzUshM2q+vq9r+y0wwp+E
V6e2Rld+hnaXaeGuTJmCd7IDCXU5Sp/S0j2NRvctsczk2pOzgvAMQHJR9MxvFXlmovXOrSxOMR0K
gBfkKtqN/2hGTf+oMXMp6OxBaDMPTd0OVxxcl1hLwj34CRYsxVPMtegx+BE35JcGgExhgekOUoPN
23oPhw76jkcWwKDiB+qs+lSb2l32jf4JbGhOJ8Q0L1MHsdwq3YMmInRkYwoDLO9/DFqRXQ39W+kT
0qCVyaUedwaTn5NjdOnOz1S58ehnEeqO2kJR+SeOf58KPT2OLXTkWsrw0IsKl8NC3mW44HRFgXAG
hE6cSecxnKO41KDT6K6+AbyFK8vrnM6OCR3Rses+LT9ITgs2LVbUnefk5AfN/4eRi5/2pMvT8j9V
ft5som4iFMFU8mH54VCzPzQKE77r+s6u98rylArve0x0xgPtWNxiNEU29sBkLxeip2HUaFRxRNeQ
e8e0bxxjWt6EiqnKZDBHkGTvFMjk51ZBNPk0uKmTmWx0P0LRdp+Ytnl9QnhwoZ0XfWxijPicNPKE
m/GOuvI4ewVWXWC7KwKF0fNmvwIASucwYE3zxkc5NeZntxheqwpNmsIzZw0UZCPe14tm3g0DBApm
iXS9dP4XwXWtN94BUl+p0ZjFKZpSR0UvFYdqfM5mabmHPJJqXSbIkty6+WFE5daoCrV3K0VCduwM
F8FuTo/ZoH2K+ZuJJ7ju7os7IusW07box+qpjYuPv0Cr8e4pJJ6u1FAdgudcyZrHuE7mRPJ6rQoX
2XfDydbs65tZ1T9aWXWnLiN/pjHRgUvrSjrZkXwz8gNl8WnRfuExPRD1xJR5/hYDfEnH1aqt3oE6
SHxWj9B3Py0yKfRh1oVQKQTA9CjORMLTNQYdoHUaXf3x5AP6ErAlzyCLp9UyI8vbsLi4aD4/dGiM
UppQqvuICn3Fb4o++n1BxDR4TIbvOROrjUfr55SnTchQryhXAeGD7KRu92B7/NqEtu66pkLdJONE
uqlmGisS2AFoT8WRf0j3pWFpOwouxvIMyNrJOcuWYRVNPzKlq6ZI1wg30c0Lqzz1wBAh0xAcz8zO
mpu2NrSWMq9ePJIxb7GRPLZOC9moREdmuw3PzTL6a8APB61hP0jXu/YeisEorypq04Jzut0mG5Q1
4O07Xa5LngnUuboF8Fk8capOd8u0RrnJ1xr538qSlrxrhcYeXp8FmP0VpDudiGdO8LZy5b4dmZP3
IZ6bbNz1WElvNI1OdhNgVe4wnEbzSSb3PnqewKy6DQhBgL8EFFwr2LYrM7L9Xd+qtWUA3cQ3wTzG
7u+Z23HiqjuIwuPcqJxHFph0XbM++7Hqzo51IUluZxlOCcQbRBRlcLhDyVFcQqf85PKK2FYb3o0h
32m9Ix5I2rlxRT3eYC9bGyEe6cFKfoqwqXZNgO10uXiBA0SHFGi5H0IRPH1cvTBxb3lWP+oTpZiK
YuuzHJJDP/eP8Vtcw53G7IGNRpb4dh31jdl7eNZAYveyJVYsoZvRiJ78M1GLg98gABDWtHPybNhG
vk39nH50dFWJCEr3P5dp/6XXWo9ZHvXw/OzkVXGz1PBz7PQBagC69Nj/vqw205S7EFNKNEAg1Epw
IzQWHMx5rYHhxO/o1NbZzhvIXdfoxOkk9HpN0DxJFSCHbcKbO6QwsEv6G8MmHz1gLdn03S3GzzG4
7hWI1+GkRsRPS6vA5Dz+1Bj+lrPvvOAFE1F4Ba2s6ygoaHn1aIJHRR+v25TITTQ4qDR1EH+z56oj
ASeotU2qP4y0c0D/MQobieU8G3H6MswuJ5YBea65RKsqJQrB1TPmkbMoNwJfPDOxNsu7SlaKPAOg
3oU+YpWSAIgeTg2Zov6aPBo2NHR697BBnU6y6AU1bLC2QocbK20UBKBPCELBkFU3jsvLPFn7pSNP
KwHi5ICcah5KlSXELxnWu0W713M2IHQoNzbLY0Kzx934NF72kEpN5m8DAbf68BZrsD8z66ttYIsu
yfk6aY46mbR5MTDD1J8noWCEGT4QPw9zKjKIR+LLU2TDkgJGnhrTKzHNuFWR3Xh2ae9NZ6z2y7eO
sxo17PyKA5DuD07gf9cIjloekNYA0JnAOnqgcIRf6w3qm5Oi/ggmb99yZLmPEmXm2D5bVJuHJO5z
QHqVs8W29IPk1fSszInbNkAZokHddZ8MarNFeedEAFNbvboVObj0ZQbCc2oj7rKo/6HZoDSbJUJw
5nppPzpd9b40tMSUkajrg20MRDGtTAUuQnf1di1nLUaJ+eEIJsyi2np06GOtfZITd2YTMBeYv+MY
W3Mb9ROkUAml0IvApxIIt5/KaufMol/wJtlOZlmw41Iy1ObxmG1rNcrhYYCPAOrA70yAJzTWNsJg
2GvQi6ZbSGYKKbpMUv3wLCENMzQGSaAyukVS37Ckuhz4YGjWsHzsR99Fj+UFvflJy9QDsR3H5aMH
Ee3hogvHPS6oYttlETqBCqOTKSNj45Sf2b+MuwyYmIegmyWNUo5QUHg6rd+qWeQSTPj/OtM4xKbn
rzQQK/PDjxzhzQZLfmtorC5DHfJsvhOh2mxyG0Airx0oKQPmSznmHPMi97r8Wc+NX6bS5IBM2xid
Vg4IVWkPZEaINdaLDh785O9oahPQyVj8mNNoxKWzanN1J6EpZVJLKovwyuazXye3mq7R2avd+OBo
xSOog+ExFeKRvMoEC/1Lq6ZfhlXT38js/q3Lh7eGNJkHRkTEPvAtJjJGAamUb4OdkD7AGOIRDoZ8
ICv9SHVNpervWLgScmWi17BE96EpkCK0F+ass8xcf0y4VMz6FVzQeq0sVdmIq2N/XTrteCp7175F
NayY5WHpTKE/1bweeDrLTyDxUd4Z1zQ/0yaDmZzr0a7a+tRHJu0JuMsp26bv+SQfl1m7r2RrE40F
MwC3hXuwNRg8rdlx+9kV9y1i4TfuEZWZO/mHNNCvWlJ+t+FxMvWu9zgYD5D1I1DeRPxQiF1N3wH8
ELbdHpTVzvHtdF+kvbtDMTntkJnP3GImn6VpvDmZWW/4vcExZe5H7GYNPQAGPrL2X3HgZY96Rf9V
mjZjrIiABGX+IKYZhEqNsCQvff3BTlpOGouUpYCZjlANTDmBU4hMyKI5TF6vX435h9U09ip8hnja
Xd0kBHnNhhEEXrdtZ4X94Jfq2zjNeRLV5H6aqGwNt41fGGJY23ZAHGLwym6RI5X3sBoIy/Uo+2re
3jj8Srxiu6nhpnysz0NZpesR1ODG0bhATVYj7inHPQ5odShKubdUSzIXR9wjJoMtMmKmLNZ4GBr+
VoZuZ9FFxPVb1rfFoWyZkqSMLI5OeirRjB1gT5Lh6tbG1rHQyQRFIwDNKiitbCybjDyXlRsKuTdB
r8LCo05Vjgf5iLMoSsCza3Z3I8S5ZxEMt9aVS+tzgk2oieqqdfWXZSsy/S6FXZLaEIHHQz4N7iVR
W8cbmJfoXyKhGHP49bFXDTP5+UxrNPJSxAbUla6LSQ0FntIW5mtuc7y1Br04tdU4o/vOokjFxxqH
MIwhpxW9QyB2n+y8heUYavXV9t1X2ee3LpAuQ9zoZQyt4REV6nm0xDku/Ee+KEj0GcDT1saV5qIA
zgo/c1l5KXa3MWW4cpgVN3z/mZPDUUnax1xD55BkjckryE2veQavXqnkuSK4fO0GNEQC/K1tYdBs
lQXGvjw5Mu5DNqU5n3lYkz0DyYBwIzWf5DhC4lNjSpxBQtNhrXAYte4N2Nyj2Vqbwo6vGbmPZIXR
IOkSg/Auab5NpY/cHwZt5ijmGCWpCiycoSXCtXJEvPMyzKJxXmvHIWIrLBFtnmyOu2u6ptSVi7wC
FMC5RLBQDuFdhJIEu2kPGMmjhp1OruG9WHqnn5cNrMtBV1ZFdbRH9+NPLYdpr4gfEA2VezWT1qtZ
pTzfWWb2KGu05mBMLUMS85j7tjinOmIQJEJX5/tSwBVqo6WZ2DO2IyZxXvLoJ8CSGKd1oE3+qbMr
ymZWedGZX7oCYzIuEYoxPwKP6oygP6CJQikq5uLkiZB0/2wH2nfD8zskUXn3WRLIuSpb4R/KHiBx
rHR73Wa8LJG0M1qVVANZEQ9Ecbgf2mDftXWi0eAhkmfUgr93LLImhYMHrliXhZbu7CytNjirG95I
KtJU1u3aNgrvxt3bjHgEz8vQPHa16Gij3J9VUhqE5O6lnquv5ZBcOpN+sOTFwqiCWKsxEXIAQW89
EWNZpCPHoctznGibyrKGUKeOhUVCNWLk56o082Pc9uhZOuaNRHcV/ZcGZvuhdsNxC1sYlUbTPPQt
lVxaNqR0hn6268s0uPAIiYZ+rGAPIaLsyISsf5gGpEqdy+LEAl2D9aQ2kd6mdsJ1qnmkBXsmflVO
lcIgHU/5CKV7HT7RFIn4iawEaF9Bs+f27kEenGREMmUYx+/AF4dVTbjqDYlKkDASKuzwLVBuuiko
m0EUhihSLGIdypomr6rAbJoPYFrny+B/8w2DzsgwYm/q8lc7HN4ns8vYWfsTGT28Yj49ellffUcn
c0cv6/1IJqXtTMlDbSebwHOyA4HnjIDt4iB41T7s0wEya+oz+tUl0sFSA7/PTBalB0JSXe0zzFVX
GpuoIsRjnhXu83LW9ED0tDYzXCFniU2ovgRp6JyHYYRK6JKkMhjPPkbttdX1EuVbaHDKwItKPFd+
iEzmK6hTHhYFhD9oZE3OJzMDMdnB64mKD0o58qlim1MxCk+rMBjIWfRyErhvdtve2XOQKGOUpzGR
ikMaH2PyCK3B/55bbbSJTMoVU8ELsmCkTaTpBQXvzQQ2yDbTmCxiBf+u8uh2GMSEFOF+aOUZE/R3
whD9zX97B/7geMKu4riudA1LAv74zZxZNpxsxqIxboviMIkD/6YbEJjEiVRijjodhZur05AoIVjm
QF8Pi+rAqBIHUBiN597PCNhjIpbXEvpTsiKdXL3Yo/nSdqH23OiRgXcspxHDxCzmkJ5Yf3Fn/Ok7
YInWHUsK27Cc3w1BpGnR6SGs4Kabk4O43cl3dlSoS1DOuP1mRb8Z1FKIWtZXENDrOAbzWBEuVjaD
OFh+YO7Gxhq+1Va/Oh5cMl4pZv1frRPffDgcr5pmqxWcsPAFfLdOJnD8F2m/9S/GguXq4BUcw3Lp
WHnit7tAa8dMGxewdIVteltG0RzfXoBXHe8WzWzAeMhLpeXtAxMqaZzF9bYnnOiYRmhpRvvLMgkf
+U+PucngRooENBPOk+PM1OZ0W0kkDxD7bCagOvHcs4h+OWfXRjYC/TJphxv+AzsAtIx5X5IOHEEO
4X81A//xm+Jf1z1sdp73u6m+INcsDDM6ygCOq7WMUJdAPX4njBAjfzdZHBXxyRFnvAX9e9I10e8C
A1JfLYtsZdolPM2hp+7kKUAo6JTEabErLOo+2l5i4yWoWFIGNy1N4f9+V6zZ/fdP+wV3SeIXR+Fv
8w3m7/Y/xjrgLMrONQymmFgf9CKi61JFKVmFcCHadK5d2z57SCyWiyZqim0QwzgVNZULp44gKNpN
rFeEkGi6fIjrlJAtNnqfQQRSLXK809R6njLxTanyF1oTyfACT1OOKXWH65mEnLmAKgUGmgIrQt17
p2VX/u8vafzbyubq0sSPJXVLSozX//ySM/KgD7SIQC9ShJEZlO03I02CLZaShikYuGQBbTs4hbXp
PgazAxk+WME8g/Rbhd6sTapT1Ui56fXoMzDdZEPOor/KW3f4y9pl/Ol+2NIwQRfhUnX0394aTe8M
WsPYYaJUDbuk5ZLhDuoYNrv+qouVOmlizosrx3blmkwHPZnDz+r14i9cBuPf/jAXu7KUUGsd2Dzu
b77R3izNSetIQasN1EThEP1qvNq6WDtVWyQnpoaLMWciajSiq0ev/ZywQpUZHE58HHbtakSGVMVf
jJKm9YfnFbcaT6upe56wf7s+WFSQvOesKp1DByybdZcoN40hmg5okeFNz6+akTsbRMyCrbgvYRwI
3i7JEGwMq/cClvMaw1OyKTRSqMLS2YO2Gi5mhYSs0N1feHjRz7Mw/2VJ/9MFNfCvcldnToOtz97k
/3nV2PUKqfe1fZsF0OgYSchDj+yR2rxZ3ia346hUYkFlEOf9LBiPGSoSH72mtG7vxWweTgv9Lwv1
nx45lmkHSwr32cBA+c/PhblVE0TFytvyMpqOQt/vGL+GCQC11SBkJ/FJPCoNFvMCAVmaHmAg/0oC
+cM6ahiYJdi5dc9i+/jnB9GIRPLmXvQtneJxb2nJxo+tY8wuxQwSPgBHVtDPzPOGKeHYMysFC7Y3
j1HiGumQs3Uz0185+GcvYaB1+9iXJq5kdVlKN0lsApBB5yJqJ/jLy/KH7drlk1Or2Ab+bxKH//nR
LfhoylK2fZvDvs9O2b+keeER5KBXuCJq8QKxht58mL3lgx6efRe3Qg2qfKmPNYa85HGHxv+zGIzk
gGhe2u9RkYlD0n7NzELgUvH7bV0a99zjNK/FrX6azT7/vVT+m4yEHoTFUvB8mqyV5m9fRAkr0wLL
cW+h7mkwzrTuU1sTYzmb2/Iwe+nd8Bb2sDnEaO7pxzoggWmfF5eiR2G/lBYf4JiiO+Rr7DH47uxk
uPZnB7V/PyT+839/4j88vjDeIM8tTy9Em3nF+J/XKqq8vmt9zf2whueWT/pA5dMDNxzE6rnn0YnH
TYI3ckKLCOrJr6AtJ0L99fn999rkeK5hm55u4aE3nd+4JV1ds0BngXZbutBaLqovOQKU0SLLoczz
EqnoSKbH0EA4T+g2ZMbA5Ia2+Nl1BtQRA8YWYy7VAyxhVfU9jZjCJfYwK5Cb9bKuwjZyV6UjDlKX
9f2/r6T1x88vhT4b7Ocd6Ld7z0yAeVIzaTce5e1InXbzVWmxzQzysDQ2mCFtQmxKTDso0rxQ07bL
g2EAmoCn7Zw0Kd8DpW+HnEeeKIITccohwToveUuuV+68eFVX7cbe54AW+gBY64mXXFEN5XFBNoNh
5Nseh9AxKMAfd6j3SM1p6I7m7l/geH960HWGOhguMd5DvPxt1fNTmds9sGoyT3p6y7iZrn08ncCO
qm9LT2m5iT70PgYUBkx8t956EXsyquRF0Z+jU9u2/XS0ijA+5x7mzgSHSp+HP235vqyleuMWx/++
SctZ5bcDG9WxAy0JXtKsefvn494MhaCF3srbIpbsJNpIkdAvqsdoh6aEwfZkv+FQ8DEuZbdlrdYD
cckkfTHXai1Sqcb4KqLkyIwz+Qtswvo3ugesmsGhQZjCc1H6//PTta0q7CkW0eOi1Sx8BpKoB8CM
p/x5b6TeGhykObZTlJsq6u9lHh6Wzc93xi9MEPtLC3bhrmzjxUTrc6rsJ+SlBAeJVnuolRzWOh1w
3Qey2kDb4099jPtqCGx1IscnzdFAIsj9YoBJvOaNR4xo6iSBpOwn2554vsho3aMzi+r+cmv+sH+x
/sx2Zpdl6F/W/1T2QiPTOKZpzXFId4NPOU5LOgYm8d1oXvah3pLzSnwmed3+cRl+pInwHoP4L3wX
zhVc6N8eE9ezbUhQDp+H8/Q/bwQq2F5MtRk+LmVEQHf8qDJYHgUpxkkOh4pmc2XRw0om51bnBsfi
TIUULtFlUC7GJKwwnW3A59NnX2SMn6b55rP1oJ19Um0ZIf0YQJ3rX1Jl91sbYeFu+UG+i9obTRZu
OU0zLmui51zQzHW6bnowtM5djxFQ2eXtKuYAo7ZANpwo6xNp38a1LtJVOdkjUDQsO23U0Zv3h1Wo
Ow2uOjoOOkOZgR1eS4BTYpkz5fQlI/Vh2UlzO3lNI1jTUWVc0rqgGRlkG6ts5/jp2sKtkkLlb8+O
Uby2HatsywRgtXRRdIHFKi6/evaIBzdCRTtBb1glYWY/QbT+QjsF+SThDc2QvecivWkocVnEanqs
+QMWSespIC11UfLHDU7bWJD2iOmTGUpr0CKbggeY889BB/FYcucYYyBJzjApHxV+UkzCKjohsvsl
9QpGo88G4YXvUd7Lh///5xSE5OybBkmni98Pojg5Enx4/0fdmSzHrWRb9lfK3hzXAEc/eJPoIxjB
vpE4gamh4Oh7OIBvq1n9WC3EzfdKCqnIzMpR5UB5aRLpBALw5py91+Y5PVdgDZDUmeVwVpPiu6cP
qJuSkSKNMY77cz/5PId4XVPve8QCH/wuf5gwfI5kAqShcNhwXBzNQp+uLS316HYIZUbszOisz979
UukEbbn97vwrnFEubwJ/4paFpFrWcNr9bHocKOeu6qbdBMkcImwQ7/XB7/c7zgPdoUDp7swgst92
F+TzmLmqbRhIVF+pAC3DrBGf6wzbYldW9bMxBWs5IKfPIELuzAl1uGR7WZIzz1TlwHvwzK+yxcIh
i9IgC02SORN/uIc/U3x+fd/9me8joJFBmzK9i4l37AO/BwWe3kpHOyIrKY5kZxZH1xhvG91B78Ym
rbILflmL9EOJfAMrR7UU1hyR7o/uCaMf/ldjXOtp2y79DnjjeQ07P9DnuooGLmhh96A/dBSd9tiA
nUg78eJOyjqZWPTubGCKia+vClE669AZzYUzEi7k59Fz5mfeldvU3/3cfDPYxm51s07WJYEwDyZS
lHUZTOEpdcTjYFLtUSVHa0trEG33CTv/hodjpJhJxlsEiz+qLW9voqheGsit97zwadSVe6drn8/K
+9LCsaoRykCyPOKBKn4yCpqRCQ5r5M91eaoJVnJNss050RjQxNOeGmCLJassgysK8G9QH+S2jodi
Q8+brop06pOs1DVOe27C0Bb3hUBYKvwY4mWJ/7jCCmF7g3lSDftODVDrbUfXZ5tqY0mWkIXoGf/b
kLa7vLytdWc4eOjcV3GVH1WBHDiNMSxOfkUqpxqnaytLruq2JXlD9kDCGWIRD65BjgmVrLJPrFNp
3/ZRrm0it2n2hj2+pg0qy2GmPmRlQyRollBOjjBZGoM0D17t3406aXcxZecxre7OzY5BmZ910dEI
TcPHcXqZ9ABsTuJftUGP+ZQT4EDvfc9uk1QVlDsF4pxVRatRkf2wBi4/YjO3yHNDp0PXJTh4Ueh8
FxF6uOkjUrD4vTbCRt8AMuuBLZzLor+uaaEqLHrXaXEbSo1KuJlYV7oYKYtYx4E+x4F8LpvkAove
eyhuihCSeVn4GDcsJ9xEBVntRZ2IbU5wpcy0B38KlnTEyNCgGL4CVbZwFd3FDyaQ38sooMZ06igC
+hv8hIt9ptOm1QTevbqlottSaC+PFdygq9EYUTMaMJdtpHfkRUToEVAvW6WOc4VVCk0qJLv6Sdit
+TRG8un938v8rSZGiwXCk8ce0hfsFC4mDIkmNM3oC9+BOUSm5jULEZBT4TTagV42mi6/u9WSYnF+
n/qkpuMpMErOZb8zvshNSXe0ypeUeWSjz6QVqjIG7beQ4Kf5X6HlynZQ1CQCgRkhFBAS2M1JjGmG
GTC0NggrIvq1AoBGVN87vQUjwUGGFKTVpoXWgyhlPEvXjWuHUDkwixwbDGhKi/dvheHOi8zPk6dF
+8yFPU3hje3Sb5sllz5/aXdjd3OuE5+PNOVo7yhfLQdb9WuvGv2N1hafuhbNCCkKtXcMS/pcZ7N8
nqG8aNzorqsXlXHXMuv6kfMsZfp33XniaHOQfnhz3orphAZZbbs7T64yoE9rVMwDQdxYBB2SohO6
9nBo2QWv8OBkp+KLCoirnf3cvS1pzrk1WmtPY9uSywEjLiJwG/HVoQ2yEwjBbUfL7IGtHF7IGAIl
0X7INNrcvUmpOVh5u0PNSgCZcsJVPoXflBiHh1G4z2fqyqi/qr49ogX0l5nd0eNOi8/CtL6ZNl4/
0IXFSk+mtSjCbnM2fsVuS93PJBNA79mrZZ2dU+cvVr5LYVea3mMdIlk0kQ+SSjSiVfDMbZOrpV8e
DI0AaFXoT+fnIyPra0Ol6SmmzZ/0vkGymkVU9PyQnA/wjqXtBQ2Z03mnNw4kOmhdfXQpSiflSLtR
unc0CVMi6UguIoiMZk110ueEi6YezXWRRm+a+xia5qFBSAJnCdXauVtcNBnldmudt6BandxNVnaV
yI2LI46efwPV00fWbw5qIWS5VKEyb5omhInmIJKbw0S8me9y/imVICoEe3F1c76oMWDXGOZKw5FQ
wHLh6e9bUT0QQ3c+ohno0tiPTiWmh+EL3qZyHbaoaURNXgIw6CWye6KIZlmF5YWzcir19OuiqVhr
2Lyh0UXMMozp0QJnvdMj+TC40thDtwZ0I26F0Vlbt27vu67encsy0nYeBWTxxz56Q7Ghb7zMIcJy
5AlUOe9z2B01q4CZN+Q3OZhnACfpMcfrdpWLj+qhl0cU2g6Wa0ALNx04ZL81iGxf5WNs1PpN0Cm5
a1ywp1OCmrGxJQlhNp5iUzbXtQGjkCVK7by0sf7e3v0jWuH273f8IsPh4st/JtLhFHFiboof7WWm
wy8xEP9fBT+wD/+/Bz9cfZm+JMBivlykRfBNf+c+eO5fc+3EnYnWnFUgd/1X7oPl/AXMSxiu5XhM
pHy+/537YNt/UaWjPmpwSLaptLFU/iP3wdL/sh0PDBigfZ/6KdvXfyH3gV3vLxO6gxXXpeRksxc2
jbkOcbHoNsOYZDEliq0WaJVCZuRS7FiIDEDm0TehKZ1yAB0meaLUFhda5s82tNQqY1xfQTDdEZgT
w/VJ+5GFTGsCvdgopTXVsXMQhDyR7MPuRhphne16oU3NW5mz1pI5nzRU7mPsRPsq1jKvXiZWOMa3
dUMvEkNQQEbvygZDpK+C1i+H71RT4LF4ehUaa8GESB0NWhdSfivN8seoJWf8xjDjGppdD9H4TgYq
yw6jhWRgL1Ahds/FOLU6r35bq2WiYYOGhASM3/wG701zV3S8SYUMhRckx2SyQxPwU6Q5O3439BW0
wTE3Pg0heVUjhmGRj1+jsmshKReJk1ar3rXq8Ecmpip9inulqysjRC+Grh7eSfPDNBIoAauwbXFK
63hK9d04dW4PQGMiOadws8H7EriJYaCnw6fyFQMym6C2lMsmK02H3c/ck/zaWH1F5zd0aqyYdp/n
SLG7TsdTEGYqB8KmSlOhNkdBJGFnJH1V90gSI8cZr5A+VTkKGdFWpzjQRH4V+EMdVEs3H2KSdcsh
Jt54SSJTVjyPlR3bVB/Muiq3VR06N7Fdv+HMDLRXTpqoKPKesFkrCzLzIDMrZXV1rCgLBTxyXTZf
SrTm5MX2VTorOoqGcKJF2rQ6W1HkfCk90FZ3AffaBVKXKSQg8hFmC8I5pKh23C/1rneLI5ipfMCT
kXZZTD2X94FWQeBEYJcwrOX6szNak7vMySZG+uiZFdM3XgN7P3VWw8reWFMfHDCTK4Q7U9SDaUE/
mQn9O2EUmUWEFvCFh7yzOlSJJBAN1TKTQ5ji3Jnkg4stY9jhGyDLwBEa1gE4cb1pE3GReRCpOKV3
113locu2Jg4+L8pE3HSF8sqaHiIrrKcfeJEM1OvhWGgF/ppK9rpYTXrY+yZGAMNxTp4ATLhTwANa
Ng+pZrJHT8rqTjZRHbwwuJ/vWi+bAB+Hc2ORko3pVz014M73r8O8CYKblJQDmp0j3WiKhu00BYQ3
cqCyM3sD4KOsbwt2IpB4td7vqB+FbJNYKzioaIusTw10klpVD5yVCgM3C60K1bk+gXf2BB8rA3MV
3MXDVMHrEdGgi3JhqArHCSdWkVv05jDp2tFalIUmK3yBrhbihR/BzXprokbs+DDvUSo4ExX8GLKH
Gt/fUMXEnbfADRJFG/yjOc7eskuSW6PDELYy3QbC+kIUWV4TBd1Eqv2sFY3lYTJUrPpx2CRqhHVt
5RhJBZeMgqKDLEY6m0MQDhFQfRYf2ybwy5PWhTKlDUMmxyfCoPWSgrQVEyHJhp92zKQT2f2Usr0O
ToTbJOOjqAed7JeJXiOXF0u72qowkDmlrWYKViM0H+pseTKWd25CoZgeb05mKPFxUxFZMIsy0lar
Ii/pj/duNr6WCBzgDRqlka80T+QGLdVJuWu/wjQ0c0mKGwV8Vx6lFtj2yyiGDsgZT13Cep6N8cZ0
a0Ehp7ZnHJBhePAVMOJ2qLAtTSXJacqzKb1vzGFiPlH+yG6WEgN5jYsmCQRKj5AjR/pY+DEYn6JE
7Q/6jaFmAyYOAfIqcf5bd1ZaD/12mpR8C0Ppyt3ECYNasq5LlKDSTtS0q0N2czubrXGNih1HTrYy
qmYWQWiRA36kLjnrrvoOB8INBQRCYYehm3dqo6ArAj4rEvITWat6+W3MKo0UAjeGGbBEtJL7q9ET
UXyiVIlczKLDTfcjGKlhkH2Jcqurbsc0kE11JdqYmPZTmLPOPtYN0izvuqysqIEIWMtAx+eoYhKS
KdMRcvYYlQnb0GhCnfetEnHmPOe6WYL5r3WorFWoZPElsiaH532ynBIBGw5GY1fbfly/gQ3U0mJR
NpGMANYW4VA+ClHSB+kRQr3a5B8LmFp1k0yE2VixwonGoZVjmx/ngv29XsjPta3kdJVauZgjv+q8
em3HujOvaDlH0K2kzTxiNiEKhaHUG5N8r8bL11GNqOSF3O46uIbblnTPualDebVTHP+L0mMnwZG0
S4Jk59Ye2NZyyAgxMTUPqkJoKEq/o23lEt1GL3qsozGrbd9byIL5wyMSrs8CCze468G1uhmhyDir
HKAbOFhlQ5rpo5GeQpAG8KtSo8qviinrcYHZeKzYE9gm4ZJR37OYJZRvynrFJz7Ke/IeM+/Ft0sS
gnujVOoTaGE9PFp2b3W3VgEYaw4672p6u4beHC0UMz9ixYKI2rMxfR3AYx74B98rDcILafFG2Z1H
pz87jqEZ4awOwiHblS0T0CYklFY9Y3eQoNsQ+84kDEUOD5HbQdc9VUlAHpoO0jT9LsIgHV/tPqBW
qfWzLURXmkbypQGSeUXkR10vpVmVErRpmKYrcC26X3GTZDqQxB7gzRO8E+0yI1vN/+Hrbene5baR
+je29Mzi1JZxru2aBsUOZ9aQxOinIc3d4U2CZ0leRl9UzsGPtKrDTqf5WvOotdaQIWqMYzRBZjTG
sbUY4hY5cB5nSfZdRlCijq2q4volNcdcgRZqZPlpHDwYfUt7sCwUnK1bUeszaAheRRmHnYVX1+T0
YFyv86UJFBh2dx6yQsKFresCQZWey3vIQPqERzEt4u8WHxBAM8sJtBxlKGkmxqIlfbR4BItHL2QE
jYKL2pmUXn6X3jjKXQyocmD9GaW69mszyyGpjIHZLTH1BRQGh8yavEXal0F2IzVC3le+nxYDVsUK
OdQiRxCu0QXVpPraDsyTd5iCmLQWXp7QkVyFhMIku0jhbd5W88YmCVWA9LRwveeCrVWmLcsoCNxj
rcd1TE9xwFfHXtYttlYma6NbOSprskMDg0HRD7M0d6sKVdm7QqYVsdyxhShUCgjn42oI7DHcimSw
TTQxcd19VpGf9Uu4KQbbXuiu3gpbRPpCgwyHgyonlR+UFabhpp2CNHtVWa/ZFHpsdHrBwMx6rNI2
JwcrmWoYQn44EAxJVEP8EJWGY5x0VUTuLSyJ3Fu4qY+0bxH5MJjXOBNMdctdy5HFNjrfuYhxXYwn
Rx/8HpwhFJYV5nKAojHa9nvb7mHQ4XCbyke7S7PifhgG9qZdNHjFqzaJLH/B0JVGT62DI/HJo43V
7LCKmc3azlrCuWogrZinHOYmmkKYWfEcuXojjpPltg3XFLdvYLqc6VrmjSt2Vehr7qbVs8g6xaS6
qM+VgiW7qakfUZCzNZrWUd5TRfSmfFL7tE06QuGILW2NjVGw5bhCs2OUd5QxMwxbNm6IvWtMqryp
J7zLu4aNUncliRWl/9hkg2sjmIah8VpWCYFGy1gOcU2Ls9WaVw8xQ3wbBYqo02qKKRNO0+jgUc4q
P7J+NDM5u1nUgGyLbStzaAob4uxRr48U9NN7Szl2TxurSkr7MIV4q18DQzbGUXP8gaO/OwlbTUe3
8Np+mrNQybNapLpVDMhqzLJ5Dg07Tu9UGDnTZ2xEk753sPqQu9u1haK/zA4r3qvepGzJkSL0j8KJ
xv7JNmoKnrDmpNJuozxWzq2ROobc1apS1U4FvMDrQQxgKCpm//EbxyVZXtdTN6QnA5u8fS2SPgX4
1pluvFaKGZT9UFsMD6p0pP7m1Ai+txYrLbZfZsjum2OOhdpWUPABFLp0M/21Jps+eRujaKB1oCbO
bbiFRy5uN0xmTJAyAF37oEHsHZ8Uk3G1CUYjaJeo4WT4qTKEHgJYhE4M26PM+htQupa/atkldt26
ZInxd+yvS/e+it2sfmzq2PGuNC3X572DsqtxZ7hx5V4zczmcEUYh2CGmlqvEVT/lsdinpKDW3xqz
Qehjhp0IVqGjdRaqD7/MdlpjhjYbDw4PucQ/MFT5vucYFu6mDulOseB4XgVL5aSmYndWJnBExwGw
xEzUHNNrdxwG7LFtXvoNyBbh6o+hCOmPLuiGRkBf8sHEO1CWo15vY4cp5x5lHdHMradL2G8K7jjT
p+4zf5S2U27LqpfWiehdAusbVObtlWazlYC1MeUjUumMo8BtzoFL3Qly3Xy0NwOGlBOl4y666qIO
q5Uusza+sXNvmB60uK6qL73tVPYeA4QjjuSHutPKSAD+rMokr5tVHycVRUKZBUDcaR962r60i8S7
i5HwUC3OBgYgs6zBdtdG9JLpGfvabRHTbF41JSpBIrBddaVcO+62Nuy/6pBpRLWwl1FqWhMPjOCk
njKhkL9rjQp/NEM8pwxmmUw4vI9l4151eJeGfZJMegcNzATAKk2/NN50bFnJg54TnxuQYTuScBYR
4oqmj3WZ88ooDT/ZIB6x0x8Da3hkL4YQ/9Ax84GWrLOGdMiDYAHL9D0I+Sz61FsErWxK9jvZm5Ym
Xr/PwwTh8yIhlN7EOyVxCR3DEUPqq+vkhU1eJTI9bcPGu8wOoqfb9iJrMZtT1Ni6sxnbBJsSYNEy
q+AVytM07TSFJzvH0Wnq0yauRiP7NttzonqhpYOS0aloJL27Y10V3rQy20oqPO/S8o4AnuJwV/eK
jreGaYS8FLsZZwtKXvHZrtrSa+WudFh7V7xTFCkWptLc2Ssr87m/m9j9pEAPBwnCjb5VY2QDstFy
XDiJwyH5m7SYkQ9BUUXWgzbZsXMtybQd3kJZ6/aXwSzzaW/nYeORLR8MndzCtnA4iGpwsUDhws+Q
YqHBsUC1OIbsocCbNsV1rFU8kGbSy0fpZqrjTIDIFE/EJNNPnuDjotQBm097SAo7IfuP01NAUbYX
drgMCtVM10bs+P0rIDjf35OgFdLWcOM83LCVrCwyaGmKwaHvY/eA/TgF/YJZqCo2hZHp1hecNOp+
cARbowwPo/44hpNuPpT5mOMza6I44mBoCWk+xxY6QLYntiOto4qGRs/4e8SHX+2ojumvOJjqkVBQ
jLh3LI6zN40muiA+RYjLSsTYKM83+lAEyLSTqECNixHllJOWnhyYcUJ+4SnO0h0QqDrbGjHERkoL
vsBO2rJM2V/arJ/ETRYmfXzT2rGYvgJ9jYenztCsYJkXcQ9aTXaNutGLOPE2NelK4TrmevIdlW6n
Xuoau+abjENtAorFMwG8Ek9LqHrH2yk3IyJzTIwltTCQSU5Xgors/YG6yjLoeLGH1dT2Rvs0maE+
/qCf0IFu5SdQQAhrajHQtHsVvyIhokHB2WnK1V1a67X/rFuV9CD+h6rTrjN9AATkOYFTBQvlKb0+
ZJY1Vqt8iLCIEb012XS9R+xb63Fqkvoz2S+BLxdlrGuYm2KL7Kavogy6aZ3FLi8+kWJu2RDCzqka
fICsNZvST2LY33xtonm8oOer1/mqLLoEkYoDlEouZCpqfFUsZXbb0yLr2xJubCHD8T4nV0h9nxwI
Aat2crt6HyfIBw+cT+Fl8vBitpbcRUzZZQdZDmy2bjmphHSkJRaeRo5z7lNtanV7iGORZc+9ASlo
WXmYIRoAO7nfpKs0iUnNvipCJ0ySqykLc9k8NG4WF1+dGtjpKkyzVgK6qA05Z5h3WouhPY6ptmxS
lKj5bmKOydcD/AnnBW009N8qyqdyT5HJqTDxxCCL3F1hCjpXi7DqS3glelfUTfBJpBVdkue5/u+4
B3bWuuU/xyhsyvAb/R4HM6FVJZPFZ273dXfnZM4QqrVtZU4Gy9oZ7S66JwS+Jwyn8pzCcL5bQy8r
b6OGVjqQV1KbgoQJGnssto7EhQ3lANgI0dU0g5sObzg2eVhQE1nUlFN4ggjJjCW5nqtimKQ1bmXb
h360VrqJzjUIQLHXC8rentns/YZe3G2KVr8pF05bZPxfTviHduTkMrX3Lt6gfuNYeanhCKyo2Ers
p0gJ6pDNO7BIbfIffyrE/6Nh8Uuo70XfVrfd2VLjUHm3zdkocCHsKrUOHTh2kQ0Zgtue4+rG2BFC
Mtwbd3W4IG98YSzJbdzaq/CFapHx/f3xL1qlfw9vmTT86Zcank1L4Ge1LTLCtOWkFs/AeNiwMHjV
lmAkzNX37w80i01/6skykMGEywMtiNMRbDR+HchBYwwIyEC9z2z64pomwQJgv0GgvT/O/AtfjmMh
mKFNQJebm/rrOBT3JVAG/ImhiNWJ4zNqQXbZt/R8q6Ufa8M+DHHNvj/oharofHG2haXGI58Ur9rF
oKUlsopib7bxlM0KMrBmtZTEAwlHBw8rrJ0VYeZ37w/6pyv1fHvutOFAYMn59Up7gmUb2ZbcUXhc
u6Afiq3eiWJcMDcFB14h+YS8o3p+f9RL24Pu6KStebOzQOe6sRn8Omzt9WSi9Hq8kXtvO0ZLl8l/
NeygTV8by1p+iheof5fxB3f48vG5GPUcKPaTKnwICTMIBKNyXesyalfAI9+/sMvbyQgWfgTCXbmj
XN3F7dSamDOyqtMN0hmYe/ghy4eqH6yjj3J+WNXdiAUYdV/5+v64f7gyi/g6l9hsRDAIgX+9n7ql
fPpRHZxMOkJX86d66GlOffCwXL7n89XZqIt1y0XK+tvDkg2OpjrqrBszE+WPwHbH70QM2CB6Mvrz
QWoEHzwnf7qdHtI1kuK5MvtyXptEV/ot/SRMRH5ifyLGI3EXA5Rwe+NavC3LQCYED3BgKW/fv6GX
8WHzE8pEiv1MNy2b5PmLT9KqfPa94Cs3LqzTeG9uyGtfgawsH7VtcxOuiq/vD3j59s/j8eJzoci+
aKJeTOGU4CEYdFmyodI/YPkBa9Qjc84TdUttBxKkIetAHczR0d17jTP3+PIv/QKGzefKOdZBqI1M
mXfz10cIwzsr08ACH7EOLmDd7MxG7KCb/ujmXmJf3ZVszN8f8+Kx/XtMbBow99BTsnz9OmYF0ShO
J1dtEMrla3Yrat/WMvtglIvH9jwKeH0GIdbS5X+/jmK6mSP6yGALTMb1YixbtS0TFe1yG/O6CzLj
g9Xj4qM8j0dsn8AygRyD5+diPMX0Iio5oBjO7iQQOI6g4tXxv1OCecVwdRvS2v1g4vnTNaLe5U3x
hG0wuf46phAwSICFzASStqUy4uZJg7BMDndaVlCb9xs25h9cp3Eh1pgvlGw9g80H7haD1/TXQSt6
pW3QYOKI9+2+O7U7awFme19vm937z8n8g35ajy8HOv8iP0/cPdtqj/oi26pP9Kif0f7c5Ii08Rou
MBG8Rim6xER9dH3iT8Oi258fGkS01sX16XXSUonk+nB/r+0NyINVtgyP+oYM85X9wYzzh08Qn/Ds
GMZ4wgbg8l3IhDZ4Zj9tgtgnl1CVVezD41HeI7137wtI/2n64ALnVeGX28rqi07LxULHzk2/HHIc
ArRlnjVtckVWPfZWrxTEL0QfvH8fDTP//U+fHnQny8pGa9iYxg9lwIz4Bsnj/QdkfoXfu5L55v40
RDNEVS8QXWz80ok/cVgNFjoNO4Iy9X5LFre/KwQBF//eoPM88NOgul64IjbwXjoNvTWfSnGCDkMk
znXc0tXPverh/QF/my7n3RLPh2Cj7cIyuHgeJQrtKJeCuIPWOcVRfvSS/IPP6s9DuIhSaQ+zz774
rCLObR7AyGET1/6rk6rhEEAL+EDl9acHYq6WEPrMQP6lO29KOJ4XFRNykb4kdGC79g5iyAdX8tEg
F7NwbDrtqLR5EHTlcjqC3VkH3gfP3UeDzH//0yMAUx1svcEn0vvkgUSTeKl4j3EBBB+Yd/74ubiQ
IR26gcy0F2sYjXY7aeJ82ISOqPZCpsmN1ojhX51nz9vx/zPKxRNtEQXoheTEbExw8juLRXM/JpN3
S1CptuIyCVMTugSckUyrMEFi/v/wfP90kRfPd2nGxFEhDyL9kBIWlN0tGgjrg2t8/04a+sVGq8gm
JNUhq3MmbH/rkvh4aBxavO9fyp8eDBfTMjtH9G2QFH59MNLBdsLSBwRZR/0d0qV1ZyT7NDM/cCx+
NMzFB0aoIoXYeQaXVqkWsa5fR8QlLRBdNP/mBV18NmNZ5mGcOtPGlPAWQRFo3aLyPr9/1+Zf93Ia
/+muXUJabIKtVEaDeJNXJFQOz4Fj02G/LvOHIb6dgGC8P9xvSy6P+8/DXTwKHh6vmMP/gCKn5bTd
t1d51K4BC3eLJvQ+cFj9aYn6ebCL+chsgxraXkLsnaSG5zYCKYwUGyMun/tkDpFV23/v6i7mJlgu
/YBWQt8YercNq/iAB+lx5li1nrt6f6g/vFOOSY8anAaa898OL9SXiwnpwLhp6qC4zonT3DU6PKr3
R/nDHXTYrVBmAyFjufrFBblA60XdD4gKzYZwsBHdeRPKlqwOn2ycLoVR5Lkv74/5+x53rsS4Bid6
vCWeeZk53LSwXbqgB2gaVFszfQ3pJdjNqvL8lTKrldcPB1tsWi//4Nn8wy1lXG+GQ3AkMy4vdkiq
LC6NrN0k5qdegmH46OH/w938ZYCLLVOpBRZRdAqAs7R2BmFgRe5vavAsJUlf3vP7t/EP8xTOKQ/K
Cs5CZL4Xm9tWdCGxBVxNpN22IM4S+54m199T1L8k3P7nVNk35Vv+0NZvb+3pS3mp357H+1aUSF55
eBCG/2P81Zf2yy9fIP2P2vGue6vH+7emS9v/UifP//Kf/cv/8Xb+KY9j+faf//Gt6Gh68NPCqPhF
ZQ114af7Pf/8f3zf9ZeM73v8X/+zTqLxDSX2+aftv//nf5y/5W9htmX9xQLk2C7vjMtBbd7Uqbem
5R/Zf5GR7ur43X2qna7DQ5DjnpD/+R+W+IuHjrqHRc3H1nkS/1uYbdr8PGoikL3E3z/wXxFmX4Y9
i9mGoHPw0XkyWCkvTyE4fvqOIPduWXt+t+2AC7i0KQ8puGkdZJPerpGzlV8am5LyIvVLd9X2lhYt
8C5gA9bDzRTr/QP0+/KG33efek9FdH3O4I3KGEedXQISxbYrDnoSE5qhJ18FKqJNlnXdwW/VVaXJ
7zXCQ4L8GiRSxFzFy34Iygc969aNR8t2MXGWcNN2uK3dcDxJVJworAy5MWlS0Syw785/iWQDIxOk
s7KofijfL+4iDQdl1WY7o4hInUtEvxsBRq37FDUkIsWTH+UCbkdgguLTv85A458ehNu/186fWwMQ
gi5O6dxfRPQexR3StKkQXJq6EuIH27wihTTDb7JwBjtYZEkTXNdCBNcmIoc1dKFoTX/ra2SH6TVd
aUGiFiIlo122hAU9iBatdq0iSVJXk29FhW1TxkGw+NsjjtA4O07ieP5GOnPWYxWCzsnNp0E8e2XW
XkWcNNelH5kvlhxuc6wwd+VIo3gY4Dlzs8RM7xVP5y/B0Df7otmgfh3uAGCHazRU83/BNTrjDVIy
NVmGqsekfFbYJcmk7uKdYYXRA9zODLIKiJrCbm7sTYfXFvlD+QKZKYH/AiJAJ5gOExXJbySp6juy
BtVKoON4NkcZofpKzY01ds5TAZE+SZCo2ummM0332gGydy3tpjcXOR03QrlYtfVeAP2r409tDOy4
sOcf2/rRp4jwBwHmBGtNtKexLQemV5Vsi6ouoB4SHr2qkH9PpepfbHPUlopm/+H8ZREMaHvVcGdK
y4UlPuTgi3XtRDAyKSkzv7v3mw3lkIRnrZE7SYQGfNWi2IaEi84XOyH6vo6dZJ97Lb5BV/K5Uviy
m0Ye8t7iOY+h3S/JsQLJ10lM6XW1Y35z1nYSys+a3u1ySel6ZY9YQDei1zGwWhuFuxe1XbnJXIOb
5gz5nI6orq3aDm51gm/KzoIp0fmfS3Poj6ZBdpMx2WIr2sluNhSRjGVEpugqR211OH+UdCvbFaaw
lV+E2psak6dYr/ZuNQy7yG3dk6mZ7mkwhgeBRW/roOC9Ov/Bqb5cklFLWIE7XFsyJuAJZcLJJ1IB
xOTGrkrrOstahSQ6XZnovZD6p+26CBrtBH4HjWVRWcWua8IvgzYS3Gp6exnRFG81aW+jdqgW4xBb
95QuNxj9K2iRfEVOm9wPHmEjUsIGZtdYrXQVo8+3bVJjZ0qIjTBk6VaZPNWpeY3k8fPkFfX1OZ1z
6NyHHrsyGUYuCT5nkvrwzZSiuSlAq9cQVk5NNRxjVVenzmjgMOKQXsoalXOoyE5CbmYdQ2l/7/Xa
BFyZvkxkrJ3MjjxIuPnHyuofMiP0H5Kk3Pdp/V1QPgdtUTvLFGfvzRhW956XfKkGx73VWK0XgzP2
r6HrPdiJtyCPrzqVc+ojxXhvP+E7zMc3cF6f7MqXDyDG9GVMDfvY9/5T7/r1c4zDkRQo8Mi1IpMh
I2yFGCr5IOryCRksXVosDDOK0Jv/CNG9XeHmW7oiY1Pva3Stxz7ZN16f7k1PYdYvC/fWGSb3lvMT
UZBd6GNrGHZCugQ8zpwmoSEoRrlFe6gdgusyBuaOuKacv4gqfZMKvT/V/5uw81puXL267ROhCjnc
IhDMSRQVblCU1ELOGU//D7ZP1bH3hV27LSt0iyDCF9aac0w9MM69NMuuNFWk4j1/YdKkqZuECPka
BhC4BtG8ERFa3CqNE11oMbioUuwJbJ0+EalY5yHrDXw3k+nDoDLPTDTWuStlon6qaXH///fCbLDW
rRzDfX7+FaUAajKNUGWhwOeurBSKj6mtuAkDpoBgkQnsSY38Zkm8VZWM8b8/zNCXstkVZqcktZGr
Tbga3pj/99m/vjcJIlo/RTxqYrHqtbj97ZT4kKWGgVego23Gpmn9rxGZVj9s5EaeSNWQ+488K70R
IqhvNaR21XFCxkGaS+A6F2KCQesgy2qqa5oS8ofiLvc7LcSrG0rw0BguHZJL3iK9WjyBavn6Xzhq
mNGyqwcoq/5+IOznwww6bTvFOkRpQfaVFigmEFNUhx4ZT69CZxWubNavQ7sDQwG3sVre2xLdlhof
oDrTyI1xvXTbmYSPVpGBEtCHr++1VFylQfCB0DqLwbda3SfMFMkItd9CXA/Ie0lF4qYif1tIt3X2
iXTxMInZW2mBHS8scwXowM31Zt1P8soKSapXdG+G3yegmcuth5yQEhFIq+evkiXM+yoDC36FARGL
NkxeolDYhl4A6xR3P/AmQMWyQFJsaPg6q385U5ixNGfJGOGf0bdMA+KYbwjAugR66yHzsvM4cMuC
7K1OsC4NpJ0Amu1Ac37UTgynBJkZPrIJB+HnhvLfgXXONcMQDeDrEJFQWKmrZQQPNdWrKjaYL+cD
Cz0bWTYCssBOSwEcIDwoldQ0wyNry0fqug761kuBFClD4aVh6gAH3Q+ZRSi87j9PBCqNs5KCf+nz
dR+Eu97QvZgMZcSJJfbW7qO3eHsTQdwkkcR3UUGmTTQuKwcnJmnOqEs/AgqZIshTEbz1DFwYyFcZ
ROqmXi0kT3XSuFeFyAfy6nWJSpBCiPJycIFAOp0y7ZTRtCuthvUdboiiWPW0SbHeHZZJPQUC+bZT
64l1etdDySUa89AuE9dh2nekf5P0uQkDSLLwMKV63Ae9yLwx7YQ5uzfgKAaoIESvMcoA0WrJ2KwL
L5l711LKVYsnDj1yDP+F/F5ocotMvL0Chod00z74ycpgw/55hcp7b5VEjlW6rVvNGhbaJVZITWa0
GmUXMftqHnqnFVB+j4tfymzpCcvossWvQ+OC8x22Mil8cwhY2DI/AQx7IveWaBTMGyQbGoQVyOBf
ainzIhFHhrnRuvjY4rvvCqR2Ar+cNUBoWO4kNuQ6kIMYDicZu0RWhZ6pJPBEzWvdbCJ5XGW8sUf0
1Axn5kE3ERNYZMZb1VcesrCOCKl9vqZFTwod7TpF+jQF7VqpVBKIXW6w3y5rP2MzIKsl2ldl4zKf
e08VarQWDeGb9DWXyATwXw3xrXBLq8oXNAiqvKtINle5gLo31O4Ylg7P3xLfGlDlQ0A+X3WVyIem
Mu9kxnPUCy99S7SfpR3HZlp3YbFqExX+4uz3KWQexJppIq/o2L8M1U8NFz6CElbD6wty1W1IA3je
z3E7H4quu6N53wXxcs7kZMuREwTtsMZFL5VvY+AVZKujv22Rxuj+8/tWg8rLLPc1ktsc3GdfiocI
DGvSEzrBA91TTFNFIEH6fFLJBkGXvH3+fyua+yd/XTSeG5VDXpgbuOaHoKFMrkVeUeIiVCHRcCmf
17jVjiLmmgrlVmbOW6ndPy8y5PzNkFdMgC1CmWhP4O+afPRTHUOo4uAQubgTZQUk93SB8vtzLMyt
+ViysWjfI2B1CitVqvS0v/JLSvR5L4sf8yjZ8qoIS67DfBwN1qXo2WbUqdL3czzLdsxuF+TfSFst
VMM5AUIJo1jvcF1Bz2k3Fm0OElieEGxp6eAigF8hrlyNsnLW0C4So/iuaMtWmZLdUrHUfG+s0KuX
9PC8Cp2gXTCAuDhwUZeD25Pmg2XBYGmK90FD3sb/tJF/VqpnIZJSqP3CNxOtj4/ho8UpVVSF02b6
a0AOQS6JaxNiaBf3JwYJBxOq3xBsLYA95ona0ihbSXOzggV30hgww+KhGKBbS/06aXCl0MgfIxDW
4xAc+kS4lSl2Ozut4n2hjPBbnymFwYYwV6eZw22lcaYwHCTTeK0MjBiT4gal7FUNppZJXe6aOGyw
q5IoMK7lhdzpQvvQBv2Qy50joyJpMd3nZASxrIlspRDfkhQeDez8T6yZ7ryIsNNH0xvn+dVSXts0
vZC7SZY4MdIGJ3M0OurQWWIrKvkUinw0Y8PRup5zpb9j8y1clAH7OJw+Ou5fXazei3k9E1IAGx4w
R2u+tH28HwsYuuGn0l6C0Hoj7Mo1wTLqRX1oah1WfrmN9Ho1W1hh5Z68nTz8yIXiVRQEN27bwhab
wdeEin+tPkopfFcH9UBDOX/GY6s4g8hLVW+CHDEiDusMB1ZorGctXWwASKK9mMZrFWVeMat+lJLQ
14QG5iHEvr0hXwb8oHWEapUV0h/W+jisxh9LHz6R8nmw1aFOs6xrZZ5CYfmMMQCKnGVF0Dn96eWP
XFv7WtS/9CJUbSWoUAQbIAmgzs7g7vPlosZKZAvFsivIZTILkdnlIqctGmkYOc5okIw7BS/tdJzU
6hLGwk3t23PQSFcIAnGr30IzerUiFWYE0vWGsJ1BHN71RixsxOTXJnCkHGduYizorAt83fJnubzP
i3QXK7CRA1jGrsdXEomPuBx8JLh3Snu1nQQlSDLj1unmijDeVRpXa7bZftMuHsjT9Vwqj9IIH9DS
9wXKKyXEPQv4bCmELVmqBjeVk+NIH4z6XeQmtFOj5nE8RnXzMsXWh66DYKuFYhv/1GW0ayptVVQT
+zDXathml8o9LXjeVesqjwmUomMrm1dlzg4dQbRGlPwM6bLtm+D3malqCUyuZXLWcJhOY7WNGQ9L
lmetBcTZ6lmkSNtJvGlie8Ee8VUQ6okx5qox/o3GssEn+3w64wV0h1y4Kkg2S+p+lJitFGhbC6Mp
ejazd5QjIvy31rK1jsVDZi+TxLUutQ/i0UKj2MjJRNR89V6bw5V75k78z4cksB4fsTyU2Q8xXUdV
CLGT4xXRefALZvihYDetptOJbcQ6rpAbJzs5+JRm/bO39G2zlD9jC+F9gOhIPB+ETXO2mzpe4/08
6oUdV+qJ/BcYv7Xw07F+sNWfTslkUB6SAKREcJtM/C6bnrDFjkjzsbQg4JIHrSw3tOyISqJ9h/9k
lMJDHyo+C8dJ2qYzIr6lKXAcWAfipSMsT8I6nv1SGEUaaMpXbGRbAB/Y0Bpu1sFYhV07shpLd5ks
bBdZVe2yL08VDluvZgPmVwbyfWt0uw4QSGWQ+tSbkkAMRGcLLAlsUUjZMa2rKObxt94WgolEhpg4
157uwQE79vSV4/btKpaeJW6H1PyYodBqssLkWm5TyXhg0zuXKp0XaHM1y63GMDeksVjiQMJqvysZ
9QeYYFJFEmIyudbQvYaqtB+m+k0Ph4tQ+HOmnKldM/d+GiHGLaI9B/GQ10SS6jnZEESnwO9oDli2
DnVoym4v1aS/kmwBqGbwp6naDRhpONoanbOIGhscTkgxEHetyreMmkgUJaE2wdi50sP6hZm9cOo2
x9M/6d+pRXB4kBQUmlmYjLLsC4LiI/ImLbkS2dqTFhFGJNjNIUFYHLS/pMpBrmC/FH4Jm2Fppss0
QdLN0/5zKl7UQfPRip5gQa8VkrrI+CHXYOm/6WXvYDhvKHFcOqO4kFbR+EWConGQXgep/TJJDbAC
qLdPlmlj9Dj3Y2aZqzxXiLqF40JmanIYqnKwDS5WrQaeJCS/rWaRPZgWnwGEe4XdvlqPjppR+GGs
6LARJ4JxQTC65k7cYX64QkU8STmFzrYhWFJekXS+qsnfLkJxk8uxU/b3gdD6BeSDNRrEohhvNfx2
NuGrCF5yKb+WlbXt0sDVUg3KxZfAJPTkJMcZTDNVCw4WO55gZFXKstiWBXFVjfFGVV6bMPfaMdos
1VdGeKqSYmLGnFWkhpdHgz+zoMf85bT69JIVrT3JDD9UT9/7eHaEjm2V2O6kNiDjsqKhnSKUd+K8
2PRA9DorQqepsLIa1dNAMcYeFumDTeyL2efDvrO4hHVBQUAIV2TQXgfC3yS6M6mQ7EGOYlAn8Ghq
/XGf4gtx6kh7NSeyuIASpUN+tBb0ymIlM9VcqawxzZJ3J4QnCeUvyvKXUChPFHdXSdz5UW4djCHz
J4W4quBXZd7P5x8T8pNQL1se3Q5eV3FEQelN07iyyHCrSBlVZ/1CUMSqrBovYQG4BMJvUQWrJsU8
6xC89igF8z5J4qrNg21dtn9GKfHEQXF0K3OsPGQe07dFY9CfTIIVAW0JhgF2X6KwJ9HCB/+/mVQd
ul5yM6Jx1WdEtMgHgQgnJVL2VRV/CwCfQkHykM8TQATMKE/JSYzDE5YyW1S6bYVlhrQfHxPnKg6y
O4Hy8ddYZe70xyDFM0oYKjRlDVxo3RkZSUqy+aGG7XoUZQ/5pzuIy2FWgw2pXewMK0/K3UagOD80
lp9Y+jWWSdTQ5cWONUp9oxF+6Tm+n66Hv0RSMSnZ1zmPdVsx33BR8nW10bBUKpoEbIxQRuKI/Gc4
hDzkjTOzvkxb0zendj2JFgFt5m9aHfTnbBQ4plH5QSveMaesrcrciQFPyijbEOpOald5qXKtet2X
aabEknZUCGxqFpF6MEg/oOaJpBFlJuyCTMaR3Z01I30lNWRPRfJsAilZnlZFMdoDtXChOvlshd67
4RsywSaaCD0LIV5VMIr7hGKO6TRJ+jW0stuouTcs9ZoEcG9Rwy0RgIdWajzdwIRVMGrj9PbyUn4T
iKRVUxbQRP1FBI8SU1R+Dc/t5GC6k9qsiLZAHza6j7ab95Gui6AhMjI1n0mGWjc4oQhyIQ0WB1jJ
B4DMVdNauySGuz/21UkZAHryyGTKZy9n35PJ2Kk/wSTSXVNLrCyiHzKWzdpP2+CVCOdTX4MqLQe3
pCe/DPovV5GTDOcS4D65lcUX5iBj+iD9z20M9ccUul0LyboeRpuq8CpX53d8OS+tFVEU1cCAZCqg
CUr2IUH3WBnB+drgV2zB6N7K1nJD2BX2ZFGwgBNpwScgG88pF50uaH4TVGNbd+1qaiSKWEpAHnPm
ScO6k/oXK8KqVinaoSp6x2pSsly11Rgq55HfalBc5km1MwKa65ydzKzZGlnr8rm32A5kt0B/FDKp
L9u6NtwpVNfhIoXOqA13Lcn9EoUAlImtMq6x59hQPTZ4VtZLCvIgIdoPMBYRhO2WWLaLLnZuE1nr
WFi2cRfsugzaQRZ41As/68FUbdChvwEOSptl705diLYSljsJk5kTUWpkit5mE0CxkJAzVHL98FxK
E4+OT3E718lzKeIQKeTgVk6BNAiscQNy4SOKp6NO3lbSvHRdC7lD25o8Q2UpMQRFeMLDdWwttkSs
d2hIvgEpRtSyi1pKo43zejUoCY6ZxClmvCNF4FUJeDEkpBqYhZVcWsc4KuwMTHeTeFaXAd6c5HNK
NcCQ2qOUyxRDSMSWWjytX1NteKBm5GMx3fLnss2w5gduVTftCf4wox1l7Nu4/KnZKqtJ9DGWCnly
gUfBlU1+u8lrqrtZAvmeKClZLWNb88e69Xt5PzeTD1HxFgKAYy3/KHDIa5FwpDniD/OXumnZSDgE
c+OHWq6NGiAIrI4wS7wk/dOPIwbH0DMS9uOC7AE/OUtUe9TBfNV6dbYDZQ0H4BmXtHryP8HwLZX4
J2mVfTzI2NYTnRQT3qrJ3b6ojkQ8lTEID3Vg76di8tKjfN8M1mec2wSvbqROWheZcBTG2MG0DOZN
pcoOYOHQNoDpzc3Y8BJ1Qlyv+ZJSDozpFHmWgrkvzxn1YDOIs1+I4SaZeUOkxYFq9nEUq+ImKkPH
kuRVREUARopZNatMsvWYqL8p3rGxcPBDOtiAV7qlrZcKY36PFciE65B11lng0ZKSiTV4TFCkbs96
v2W3u1ZbjNw4tBOZRWpB80yrSFgtiTUVuFFLD2aCa5KiPJIFqHYu+hLX6K9iQ17oviXSzwoIXu0F
N4o7AqnavdF9ZvM2IVW7o+1WLodcwtv+nZY/es/WQ3Si8cIG3llyCrzPwDtpY5qb3AzXYvEhSDcx
eRVTDMGmY/wEsnXGK+haTAVDQC5xLHiWFDtEovrmRiePnqF4ETtKjQY8CHpSGeth4zEuxkuiGJ5e
D1wGlVIczusI75a62IVfhS8JiOtxSjw2gXpM7t89BypdFMZhYL0lSwO1P/IWk3W+Z17M24RSUr8F
pQD/x2WXZHf54igF/gDjnXblTpZYIXQhgloKpZ1MdsxnJ7yp9Qbsc6Kqx2ZYXKP7M+bxCFeEKLrZ
OIrGxpIk+m+/cUJup9q+G6aXarvJDBwkZhuVgLg8/YTk4S6VcKSaKxv4hLvuPSNnOIqp2xODRwWJ
tOlG3prGWopbct54ZklJjIS3RlX27MVYAZA4OYrCl1ktZ3PZU3rrmzfM2h5IBEdUtGO6YNOvRJ+c
eT8h7DteJCfV9dVYtL4ppieYwJeIrC9CD2wjp/oHlIM4ezgkVwAes51y+QGZOiMlu1li7TLb5BTN
jtwObLPAZBEn5+vhvFfEcKaeTXGp7LYyfO2ASt04aNZ6bheJaUGsVuEocG+nyrlUPAIGpX0URtJe
aa01jegO0Y8cXKLnh4a6t6xhFkyAiedLZbmY3Jt9w5qBhWkTZtyKMwZUoEm08Zptj8qlzxeBZSrl
zL8pKlNDbqZsJg4WO5Ze0qgfUhormyEqO7eeGu1FlCKgFik72lYVjgRfi3uDTgltEWxhglJs6mkM
/rSjsqfU+WYJ4UxEQqoeRTWSfMFof2lbzjsBiDZ79XDe/f2ywahop7gIWfXx078fakv7jHvtTW+k
5pKMWn42hHs41F9/+bzFJLs11rXT3w8xjEsH/lhEuEVDfpoKUx/z0VsmpZWrscM/9eme59ukmhZL
+yek3wf8BjdyBvLkJIDsrlIdU/er0pp43Vm8Vo2OEXWu1zGkBqeo5fmzXRBRLAv3hlYVGnl7TzDz
zKShlaa6UitACnnVZEcLzNJLX6Q72CXhhzG8TjP1OXKSB+AKDfZ5vWOYkmisT0HHXr5tT4IkwjGZ
4ubLSn9UTRipJxJbXS+m7pkG3te/nxWUdf1QzllNGfQC7PHZ4xaqvYnJ9YbAW8eYr7ZONw6jV4um
/FpVu17uNcLCe2pYTdHs4sVaFeIUvxN7/T+kaX+Vif+mXPwrsrDQwJmi9hTo/pPoWxdGZGSDAQsm
6CenV2LmXM3K7jBAhJWqRowS7fQbVoH4RVGoqIgoIhom3C+gOEufOAMajHJ2xmfNoiglkBEkjkTt
NpJvgOD+l01N/of4i8O1FEvXGPufGHPaXf8pT8Xp0+GkJlO5VsI8ckeCLUG8HIVOZH0wh54ozMVZ
G+PgmPbP1rbeVKdUoTWeBQthlgtpl+ZcpYzzq5mI6ksxZ2Hl6Gr98xdhqptZsEOc4I6qkQc2PWcv
KhKyKJ8fFvAqufT633Uu/4zAeL4jFbOW/jSjIDSTn3q6f1Nih+TBxSXUFoddu7lvkQOcmpbDLEvh
OEl0E5RSYP1vlNRadaD6gmY0TqCPr2j2qUUYunblwkK3nqez0lWW/z+O76lw+88bhCcL3x2eGRKq
sDb/5/FhJ4ZbIzei85eQm1nT4MG2wlWcjGiZUnhzkJ+pmxuqYO6j4baIc+1nnL3j3w/hEHj//Yjk
p7r1P47orxpMVQmf0p7JIc975N/OmBQJZm8966PEZI/okyFs9EXZU4ollKGo1jT2+luScmeI8rbU
CUsNwRW5eZilLFrGalOo20bJjiFRPgeN5m7TU8TQrFq8a3VNJSIZjet/P+bnSfr3Q9Y4UECipNJZ
FgzIfzq55KptcxHCmauGF9rqGulPjvn131+DorryDx2yDL4UnRSQf4sIAgII/iFXNJaoCqKIrl+j
P5L5j6idK9KBZerD1UbQH03HU0Is3+IN5mb6XtTvAV6n7GuDHzW3sjw2NGrlR9OvJ/2rml56wYuG
FyH8sBPdVwZf0dZStwFeRJTJg3TqusscNd7SXajTH63eBlLL0m1FewBK+TXMda4JHRXZh6qd1jNW
E8lvxKuYebOZ+E22p6PhqFN1zhW/C8+S+ugEYG/CKRN5iN9JsbUXGk8mCb0wn2nJIMQRyCctG7q0
gx3U14hiS1W/9M0Zplg7QogArBeuV0V7URd/lWSCZzZ7pnq12rlS7wfRe5btR8vrE0+gGdGsi5Ln
bR1PDz2hL7CYLrwBW9AVOgeazajr6sslEV6V1qWkQFU6zu6DQET6dwfzqOiK11TQHKFqPrQp8OfQ
9KSVmIev+PQ89Blmes6WXWJdoth7lp5MyqXSXOxiGi5CdkJXEtcrAWhdRquVzZV2mgbNJVqXpbwW
GRSHcpsKC6vt4Zq0NJaYJUlvt9v2uxGP+YOh6TatdL//7T15i53Drfa6D8ThVO2n92gzOqQuOYEH
Mn6VrvJV4zNlub+hG3iBA0TEni8h86O0R+3kF/vgYF5odT+im8yudI/h6S68qPxA92fn+bspxK56
b1mpfraZ3tN7/atftFOyEbetV3uVy8znaWflrB/1o3JWNqk9Oh02O/MSH9Vt+YjO2S06U/jy0mOx
GT3xNz329+wWXotNtQc29vyLpGJeKQzeozPlEn/0Zqf3Jl52+mbJE6RwXrei36yENbfBStrkO2M/
fYRftFb4uvREH1Sgp9mp7VKbthPHdCLfdOSjdK7XFzJa+IbmJpwZYdVzEnrn+Xd7XNu6l/Axte9s
s/lW5w74vIcVFSZ+TM9rn34RnvTmyhQyKWbmZ9DaZNOKWezA6wPGmkCCbUCHIOVKataS+tD/+RQf
y17D7LujaNffw6v1rROVcNPZscfkWrPKtEvdbh/tI7vV9/ZOocP6tt6lgZ2xjWAPomnFchZ8LPba
2OHzls2Pik7GjX7KmPw/uzyav9FH9zNtjPX4Kb7Kr/pDveMU/anBbiQ22U6fIpB1UNSmDQOttkmC
TNyY0wAh4K2s7bq2yz/5n1R3zI/hbfiS3pS35mU+aHsSK2YLkZfdXti0a1/5ZCv0zb7IZA+r1SZE
zkeWvU1hu3jJTnxJSd8gZ3ij/2SgSMGlAdob1nRFK/DgzxaVHacwEW3+USLDk3T01FOjrcIrskNC
EFTFK2W5CqXbz1uOs/+j7LpTvTX/xIY9LwgAfMAg6bxW/6ikarNNIJOaLeEbb6v8zD/Ti/RFRwTW
qrkhIWM37ZZ1/NmirM4v5YWc5OZFJKidPdYrc7/E1ycaIqv0Uk/OCNSvJnyJBYBN+SoTXeut/Oz9
dJ3uaoOw9nX2bay01XyPfvJjten2ga/JzytDHweR2kN+5S9vwwvnNeF0lLDhLn+PrH2lEIGMYRE5
X7jtvFWzn1Zw7TbCWtjJx2ck8Zt8nc4Jz+L0bp3aO1JMT3HFQ/LdOkRDHZtzxMgKCPB95rk69K+E
fJ6Wt/ii7KpTf8Bs8sauw1188WR9lqVtfRLjsyE8g1Mg7YoVMx3UgmwzbuEkmId5C6svPErv8TW/
dmdrR4gce3G6iMqOC3lRKGQQy1vbWKqJ4UWZxbEnLwWw0tfupfrobvo2PTJQQOPfGy8TkPfe5ldS
yIrvCc04+mLH8p7c0mN05vY+EgqxheP6xeU35M6O0N9orjxv6Rqll+rFesvX47U9TvuWcSK95kd2
0/fkY/ZWI4+NcDJO7ridL/KntNE2xkf0p1+3bylq3A8k+R3nsp6honlgbXFh/QJ+CY/Gie8N763X
7OmNpdfqBpmP56yvnZlA6drpj8uNpkp3ouvPDahJSBvWKCamL/OD4IpVuLVbX3cUd0XMVGx3e3Ub
H8Vt4wrrKqHeAdTWrimbWM4g2cEDVlX8G7xapCWdkj1KqxtFLv1Kl7ayqesrUGETwqfs6FXO7eVD
2dQ7dDAp6u6P2rDLHe2nD34CCyt+I4fmRIQ8O0/eSv8LavoYPqwX/mPQp6FnfZcPdXTLe7F350u+
q3cozWgkWB/zW4OkoiRzabTbL7oU5+I7s2w0y03oKfifYDce+PWbObSJL2ioslKt40ntaHRzbLph
O63kBJXXvOanYIcO1FG2BGwZdChRqOxLvMQEj3qdI76NX8H1+e40ZyLkkzGzpAexGruzIe4wm2Th
WgjW2eCJ0UoC8XVdzpb4JxcvURQeFr24lIsSvLDPcwzaYcs7+07Hil8FhT4m+QW7PkG5umElFwXE
5dgIKBMk7cnekPdx7bQzY8ge3pOWsDFj3/smKU6VrSTzdR5d5NxV0rvRAIRka4WPikgZqqwnLGDj
6Bb7obotrACMtXEKLs87TKSWlnvlXXpXyJYzfer/G+HE56avbtl0Lj2NVdmOztZ3dGbpBOjqXUzX
rbay2vdmYivbeaGhb9Ro2EgiiF+v1M/PoZWxt6WV5kRAlAqQah615VdIMF/NiQbnylp9Ejx/HR/C
e/TDeL6QfHd9zgZc5q5xM4FnZK2854/yoaEabG1Jph9lT/tln67zdb2tt9AyL2wKPrvGh6rUMny9
1YfyNbwMO/Oj+Wq+SM029zr/BWvNE0/lu/Wa7fLRnkSn/yDlp2jsHtEtr7wPVqpMtXatZN5yJbR1
3a1zH3nhatWcDF4v3lFd2HesCoo9lPB9tJdeptN0kg/aTbwaN+0WvwWv8kV4kd6LTX6UHRDXm2rV
MpKqjuhp72jItPogoWLUbVLlmOt/pr0B08ijJwd5zo4RtvFk7zhnuuqaH2bynFcQw5iVbV2Ht+S0
rJMVW3JHdoBgn5Pb8/QYyMjuynt0U77NC3oAHn6gyvpneI/v1gs3zvQuzqiL8ESQZbWhvQFn+K59
yzOXyOmYjnW6VNxSzz+54Vowl7ga9PxP8R2sGcrjlhYcLaJ36Vt4CS5UrtfIqg7Dy/AiHroX0rlP
TCSv+av5ofNA/WnetNDuJx9WWBK45vk5Eo++na/dcBds02v7EL4Llj/5g1enYgiAXX4ugh603y7P
Cs8vrzaSxfIrsRir7ywZjHfhO/pJuWFauz32x3pr7MrLKr8ob0x9bwzSpWqHn9JX+wdmV+tXnHtp
39zGR30U3q339lHcCL9imQGFK6UA9FLseVdLb1uIrxDzSe5sOHgo6I9Sz4Iilv5yLhnRCwV53orM
KAScHJby0mq70clZXqIQy31OUAbETHGC2ROQd/KcljbLmDC3+6smOOSGFXQdRBKLuL5OkDxXH0J8
GpMdDFyl3Abxjj2LkydkqTtPlnS+KfFUzq7Yoz5zUfRyz/Ksz6glN8+060f0xVkW8uftwqLEQEyA
3Oc13hnQah4VtdJH91Nuta+UZfdX8ve5YE4TU48CMOsPFgHqZE+39mi8h9fp3USJj4CUQdFWP9Nf
2i0kHXD2A1bNISMb04vNrWv86y0qFOycingDsNwXKOZ/x/cxYNRa4wDSRtsxAZ0jUv4DeL/5jm75
znrPF94yL7ncqLbzGV8/V3oPEvt4tGXazdRlnT525MfwnGt5Fnh/0864Ktf5A04/O7oZaB50s8qe
P4pn9K4z4qFlfOlXSGAlg3H81JirDnUYPQXJWSRKdJ7GEI/gvHWw/DV0WpAGj/bSOtwjxtd4le/1
sQBna6uX8Lf4RtpE73uwSIlBX27T1GeBMwQ2fhgkS+muvxgmwiobZH8nIPp6HmcaOjyzeFVo5AS8
7cKGmYuS/rnyZNz7VlgTjTShbZ1gCLKNOZ1AyRuX00nNn7GVoY5BFk9z8mP+xrvovaN5ITl1SO9W
YcOJ3tFpIJFD0T/0V9qGKFrke3MbuMfga9M3gKANKeXeH5tT+cmr8ySkf/SPgbOE+BKg2Kn9VB8w
7MTniANnQXYR09Ew0BSHqYE/dLDjx/jLbCMoAPlsGk/ZTaUMxgSFvfbZjHcqwPyfXG7tR2IVYnEH
fjj0k7PPuoPtigrJDr+qb3YqTLe07/mjajazFZ1xM3LKx7JqBhSlVE/s5tY/htv4yQnqD6wRTZsL
E7lkdHB1uGu5OhTBWQ1p3+1vzdKCHctvnZEp56BdZjxicGLEInOtJy88d8Q7HfduYA7wC9ISWnfp
tyCRubuKn/aYrnsySW1WdjwqosrAxDBoh5ND40kV7I6h40/42fcuJ5pFUCGg+XeTymXaQmwdQ2oW
7NSkq7syB88o3SJmTvdQ+0I/5IoTdVNULrcEa0U+4ebq8KqEf4QrYzg/5P1wRyMfRZSHRgnpnNi7
LLmYsCZAmubeisk8G/6PpLPakRxbougXWTLDqyGZMwtfrCwyM/vrZ7lHtzW6PdNdlWWIE7FjA+fC
Jgs32ei0pTuMzvSrjk7doYBzi2ql0JyFyzPV0oiOjuW7HZvgf1NAR1t8m57xz79BCjd9VtmWPQdu
l2IJSCKgnTHTw3fPwVsdfXLNbiWwhPLxRsPgzhtozEYbVmBOkG+/AsOvceMMd7IAbwF+iTeqtjq7
JGlNeKpgnthAQsXe2J7v5buGnyVVlXeFO8K2Fe0L2oDcC3lGnwKuiT+sXeRxK/KzmDuSj+PKLVkX
BGzO3eqzZx4Z7f48nfoHBUE6SGBZS7dfZJfuJYMdxdIu34bTIWUiNQ7quIsL+Iwu7zi7W1g2Vezh
oIPaDO9Y1bLbP+HaceI9S9oFHUahPX/mo9dc4o14KKE/TXb0g/8ya8qJA+5TOSo3/SP55f1NuCuF
C29AFGzahpr6jUekxiTpSJ+UIPUyftHVKLyHeNn8tjy7CZ2j01yr3XAqL7yvkJ3I/2BW9U0nf3DQ
82KTakmp5Oygos7pv4NCh3azUg1efhu7WsziMtQoXivfiZBJY3cxvv+GB4zZZObUALKVMz7idzlw
mNwyupPECcnClVfUcmoQH6jpoMHaQQc9fCl9mAmqP6lh44JLizN9jzwFnU20oCFdOyQlFBzeydSB
Vw6lT/nsPuRLzZTD/gnzzDtCyD3D+3fH6Tu+M0EI7+lHsG+ZVYoRrb1jfXWfPoMRLhPGEaNmmUV5
wP21efw53xRl48deCqYlYaC+UfVD7O9VnN5Z9HGZP8Pv+aEc8h/cNBFqhnhsG25jMJevoOPM5Eh2
jjw5DFJUHNmgsYUC4GCEy6zRKgzQDoY7OuoaKGRfPIz+zSBxUXLaxMtHFlcOmcjqFyRPnp57xiXu
YA25kC+MD+kynjmpk9flUOPoeV+Gm0d3Gk7xt6my8IKwb+u/5E/E39lO2rR78UMJcEa26Wc4c7Pf
ZbyVvhi8i2u26+9zuECL/Zm/0V2nz/khPXw2drf4u2LqLpAjMwvz0FS/4Rn1z5f8032ke/SRV8Rr
ROdwPxF53s378C2UVFObf1aFzQ0LX41P8Ux6X/rHPcJK94Xu9dt4ASO86RfzY940x/I8rDNPfSFn
8gGhPe3XBFk0KwLUeHBcpiSl3kaZG4fuqkp2ou8lfyYHFtU8dZt4l0HAxCEaZhy8hpO544vt0jMt
e4oNMiUgplY5yPah9jWkJy1aFYfd5dLBJMsBOh2j/cDUgKTOvJqG4+o6B5ELPBrW2waSKeiZ4sgZ
OaI2+3oGBTY58h//FwmGsvwpF2dZgtB4FcbAnX+YlGYF5056fUfrrwy5CsbYL8o5owcUzsmt3Q4c
F7C1FVixGAjAsBjsRVDG3Breu2O2gchkvKvgaxxebLGak3jsjuWd3ovJhNoKjmN9genctH8dGsfG
QC+Ok/4f/6Nvnh1eu5a1NU8iogkYZpEDUhl/0LTALx9uwpuvO7QAaWfLia2T7MBhPL0K34xpBB9D
MBm/OfpoITF29596s7RVTJkgRNSie8zgwODGp1u+z0M7gC5xJFHpkhG5HnMJeMKlWI8bWEAcigZT
9sBUY7w113nLTye+Cu/FE/yB76demT3cZpO9MV+r7M34wzcoItnX8qAj2Jt2wa0lvvp1wCPuvf0h
H3YXiF51I78U6KP6zO/RtX2beCaVT5MmkFQo7gGe/hyUDLV2jHFv61J7AbbANGe36Fy6HaVhfHa0
/3taXrOFaYGVqKN+iJfwa/qxEhtmBhw9na5a9SYFrZFrKk6heYiM0ObA9m9kG6y5/pOu4l39yb9s
HjZ+CYZNx0opmt9AwTJ45pzL9EC6wwnKe8elr4mM/uUQobPidxQfsudabUtVJmuC6zkkdrBfxRfp
napbfy/m2+q6FfdCduggVSTk+NrgATS5tDdCyiMOqsA8hkSNHm3B8a+0yHgs8O3Cu0lmtkN72Ukr
U1kuDHzkUF1Dz/EfwW//ltC5cKyZKHYJUkWnZUcv+Vv6Bn9D7Ox2cibqV+cE6UqItvmf9mmAmaFs
zsFibJGmiZts8AlRqdrgiLQhCpy5chUlXlAsNVOKHUSG6IEYCaD5cXVBTxlrNYBWjy5GoRpzaHL2
5D8+yIDPT5M/+GH4l0qPP7PH3edI/df/cTbR3pUwPDRaWpcGksE72MNKpUmi4IFwwXLhSRdfyjtg
Z/3WfYjK8mDkkwNzxECOveTb2igjqfD+R/HbvBRX1SPF4NI+fKoNdhsoNh/S+/jNFhq7evkE48bg
E5be+FEPtkF3R1PMZBXZgBLMEiJDJ2e3TAitw5DPC0ffzRvXzHb/E7+P9/pj+BxO4I8Xd34v/rLQ
MUe6UZAc6GkmPAku4mC7NfTg1la/gpZj12Fprn1YD+XMWFtkbjI79LeLqOwHfJnldsZCNXe53/19
+gX6DO/lm3iRf9QPGj5evyBwaNMEmGugs+jeQEYt+HyvifaGCUcE5QOITPLmag1rIFNPY7UGgdXe
6jPHQvwtPVToLh9g0TCKaKiLZc6lWWK+rd/l0inAEJE7XPvlmkAWo9ZlLfFVhFstv7qGZHdbfqvy
5WfS3/Q3fis86K8ZSxnm+XG41eYEhk7PEXHTZpssSSYpfiEUCluPcDbm6lC2JeCrP2ABxjkdfF6j
rSKmwgP4iR8WtZixf2a7YlMULf6C4ia34pm9itfxo/hyIPnhIkSPiNIrLlcdU15MRMPSBYLuZXtw
hmeSkaq0zpoVHU9TOfHP9JwfFMjpmF2nX5pWUPiaAsO/gX0iIJJzemak32GkvbEZrvIP9ZXbwk/A
LMO87w5/xSvvL80+18pnDfMeRjbtZgA5Q1pA19YtVS+bPJQ12K139NAj5DjCPW35Jn34lus77I2Q
KbVLf0teyfzp03GgQ6W95G0nzjSyD+TK0QYFPCHQ2joaoOWfQ2ezZqaSSTbKQTgxCg+/BbPbriHB
dU46Ilayi1XshVfhYn00lKYvgXNLghrnjPBUpFWmbEeCSutuOvRttR/F7PrFczF89owV4VYiXYCe
SXTFl/Guv4rP8MdazpDqL/rjxEi+0N/w5XgQUOX0vxPP8rO4qNw03o9dvB+P6VXYVm8EML1wZ4Mn
Bz2wxvAHKt9usxvn0viQ4WXQvZU/+cf8YKWR8lAiub+x3vyaEjcHR5+/eNiHYFc3+zp9x+6+FnmD
6LEah50FBz1DEQxGw1qpv7hStP46v8iZmzJCiuBPzWl6YV4FpUq/zMd4o98MQQv4QNNKRn/53b6G
+mqsTqXoICPTUOqD1jNHsMMGhS4ORKJgXd7+OtWq2mo7/UytrGvMsLsPql4HKKLcaShlBtn4gSEH
4xj7BKw7mKZIOV/lHxyKdbuhsA0hUbv0kmmKsNxmoKa7o5hNoCAIm/gZIMsinmWgMXbGl/CmP1PF
VcwNsUSMw4h8yROAkjVotv/LiS19APBi6qAx1BdOSS1UwTApgmtdIn3AxY58KTos/BRb2McHcCWW
epemdhYRJkciVtBMcuXTSh5pf6oyw0k74MaAyZuYs0OcHXtmRUTK7VmjNUbw6btYZKr3+FkDdC94
nQ3JKoqJtnODaI0NchggT6I0bPUJ8vjKEb+tY/w3neUf/4dWIbxXL9I+o5MrmMJe6VbiD96tFVrB
nnKQk6/C57fregPPpTAZVJe5DQ9+Kkl2Ell8z3cGDo2rx+rlk4mDQdQyduyI6uatruFvrwm4BWOh
O5iQdxjYuewWGceqrUm9cFMNa2rb/85zrx1fkLoM0S0WPPF7Oqdvuci5RbSw20erVN0UyZ6GjNW3
LLwWqce6t/zRcV9t37MKUjZjvuurqyA4VjW62Ms/mI7E3nvwpea86ajt/9rv9p2fhx8jVB1/x7wp
vhSftKYRjzMqBUqIeaSoZpZ/JCsFn+pc/fUli/TeXNqhwLoZSvkpmMRnmUt2sUErImjyRiK9Mv2A
PCoEe1OlLC71qs2Jat7m7T22MlsyPotP7ZD+5A+/vETK1TQpQ2poH6NTTk9P892aG6wLhO/yJwbI
283husvdBQMIbVjKjmEDJCfatsH4AOa1204YazQ7LT/HIaDcAH/0lv5E+/5cnqdfeiLWiypTPFWN
8gA9mtTJxFYLB4yxN3d+8pMr3pzbLGxc8cl6FRQdJ7us+DWt07KDrn/ib8ptpZ9y7akP0k4mLz1j
DVLwLe6ZlyObNB9d8GEq567veD5IPmG+diR/04Ur46ePPTnf8As7ikt87WGXrARf2QOWDfhMTBSO
WhbPOs+T7hh4rgKFaYeseKvbR5Tf9WHJmHnRzYtAqAcHF7fZn9gu2o3BmXNS852VPVOTsSh35Fv0
yjmHhhwolj6PXhPOcWc6gNOm+ZbQShWPvOcr5K9m+Nbprm6canEft27TU8ZFIO1vjgIuKnbT9gRb
U7Ctn+CtF1ay75Hw5ZjEpY6dzQjSt2tZ24fWufZ3mk7iJY09MCX6ZtGtf3V/Ob1e2+FDBIYYtlm9
JvCmA+mRl0jlhmpVcK6N5oxaW4/JUFz6XRaqqsHoBIJSPQDpzCcvvtUJDlmLEdB0ds3Pw4ki1SGm
1X5UWN4hm22mbWRBDBJg9Ryv/xZX0Rs6zrFsn2Z8LftN1f32/h+MFxc2fRnvfTr/PL6Q6LQuZ/81
FW5xNyjHenqv8g3nh/hgeeMHw5OcOXZr2S2Yb4G+E7Jnnz8r4wrE2wiUOwHKp1Zvu+ICjTiE3A34
QI++QJeMtxJlrzyIw4YqYHwtoxCQLRrUZlGDcmDA+9hpB5k+ca+6JGmUNXwSNzboeFyt9DTzitbe
l3B+OcfzXgu+gug48VCgbJP1FfxswGuOfYZXCh56Kbso73H1PtX7zN9HEf6ZpOi+GdO7Fn4nA99m
JOrTusX+ppo8dAALdGBssSmQFPZxDvqC7LW4ma80HSDB8fQtz+896NZvd4PPkt2610WxEyCBhOIB
PskQC2pGQ+aDPMU7pd9LipeJ6yRb5ykLAMedYs79HYtLrVhNpWf1XFfeMp8spS29Wx7zcu/jca35
SI63ZMdye6T2HBK9k+MAAWF5xYoRlyJan7OxL+/UFLO4kdUlLQHGy5qcqbv5Nb4AeMCVTPaFSArc
vfprvpY8w0+SoR7Vs3rGDzpJEwqKeVx4GtNaYddEg/BI3/2nRtyx6LLOADGx/NVwBT/RWXv7R+Mc
nMQaXwVHX4Lu5TUkmGWNVa/AHfb6i/IwHsLBcAMXkfG5B3Vej8RIHisuISPqXX4DJMxkL9cXwYN1
MS4beh7eFO0jfgEPBkjEbSI4T75rXTqqhPEo9myM3+GUb4NTeWDZw85JYukg/uFqqNQum/TdEfZZ
8eoftfOw63bjJXprMf840pTqzcr8k2cHHN78o8nVVtVNYoD5MdkOQXmCiiC9l/AWwYZt+Ds8h9OC
KrScaXSELH6/mcMZ+IA5YK22ksvZrtyXBK3HQjP1AlOniso1A3neMI+IhJ8wk9HzrIB9GM6otpAm
deXfAq52jMnFbSwdD+xrYmgeH/Jg93v2tidzG4HNvuGh8JKtRztecZEdkvU8kde4dyfYNkBXLrOl
o9AyFxvO381C0Wl2xrIx3wt7jKRWnVN5A39iIeHgtWTzAHgxi7JyW7ODH+Ag9S6M2dfOWyhCnWfZ
GW9oZX990dM6mcOawIE770Zr3WU74SxhIoAbNsJjF+mzk9qXyIkc9RGsy43h5RvzYHhw/Pkr9Oeb
4Bgdk3W/gdS/XhB5BrVbsMMx3AXGVzf5WdtDjwE+Py/gFvTldbde2ndwyH3mpS5wbsfmzdjwbwwC
smHcrMCUVuEZZsGwIEo+WKt14+vHF84zjoJT/yalRyAdrl/IqpD5GWQdxIHhVzYO/Db55b82ZWf3
X3ym5Ddc0ZguJJBxw93iF+83pmW//NZbpjNEPyH8GLnh8mAFYA3Jz5yc09JY1fTfJBvaVfDbbvQY
WK34Q3zNF1EXREDbKlAiG7ppfVlACCtxPIvpdOuD19zaEsrM/PicCwAS/QUJIPW+SQOvxoHHx8A1
0Tet+o402SaV99qH9SYB4ETJ+hisxGks8M/qrjPD1/mrNQuPvLmJ8nxtpXZDUAiajrsxwJEYkugk
M5OKzMc9SIw/6W5Q1O/4QbC4oIU0B8fwrZ0sqi4DdcceO3MjhCGjsUlpSCwANO3VZxnrCCYizWTd
9hclkq9IysplZYYeqQU7FWrPz3wF+ZaPaVUcvnRshegs1HgfJHs49BgQ4XinN4+Zex/UTNkrszh3
1loutqV+iQk5gf+8ScQ/YTh34UsFbK4GTlLepjj6UQPt14wVT8CDq7/j3MpyGwzCGBilcQ9qw85N
EhDI4isCF1MktlbCWfgiZQQ8O96XZXEPteEuxIor3ET1ZAp/qYbI5Vb3v+1XwcofSPWeM9qZ/lFN
yt1Yv406Xn97vqlb19lLy4mAn98mzQBZaQSQqKXQO1oFOavGjpceJDco7/t0RFqxDmHa5cYqNJgZ
la5bqW1M8lcx2NwZ80uR8E/KfcRW+IXMB0UBZp60U4GoPcScGBOVBwo5o2Q4vBGvyep09ir5qKT1
SRxuuI4vcL0KpGNN8P0QJcHoaMJbg11esASc4PjRjvCDYNyjFp7EiJqXekUsHswQqbzAMEvv5wNx
JxHFCDVrsAW+KEYQ1HXHYZcb37q8lg4d58myaQasKItNwI7lxbb28qv8l83FWtBRuE8WNjEHNI4b
HWZKRL/VBDv2H5pAMOZnTVfCKpHk1eKWpPTWLSF+oOztvMriH9TyHtx5N82Ojc6WnHpPmFRUg3wc
qmQVI0Rp/oK1vs2OyY7ov9NwBFPABAW0k8msra4Bk4klnkB56E+D5C22TE+R6HzkSvOGjFFK5aay
EU73/mtVn+r6o01uoZOte0c+y6xHxp1+Sa4Ky10EayftHlmXqbiPtY7yF24EzIhuIC6KbUGW7jp5
VwZrrL10TTo3ME8t9k2krzxIJwL9Wcfml9xA2ZpxnyEfGOdEqX0X4hfjfXrt89KRiTy1DA/4hiO3
jEGBYvFGbz4AhBnxcwzIriXyjwaT/PM6kT4KNb93XLfGKH9L4ZiiqTukZrVtFTgL8FqFUTuQgbQq
smEtovAhe5LTzdCOwjy/JPVT1SYPq5coVLaD1d19TfAmGWLHAJzbSgTwJOY+i+JtPsxn8ipfIkuC
NCJBSAhZHEjjOhdezXK9QPH5b0R8IouhGhRynrFPAhMHWV2ZzWHYEcMKeLbrgtIOaSoRlxvHZrr6
47YFSQ2DU0TBrI9jsx11spcfQ3ujVaeMEWjmiNVrWF9Jv2aZ7QW+V6hnIVrDiVDkP4mCkcuHmj1L
vXJNqKlMRvFLv7xYtKD5mopnze02bjbzdPExozHXvURk+a3a8Mlz5Sanm5BKPINSKp5SWDxn+5Eu
MzZe6uQllbG37N5NNiA3Ukpsq38P9VsWY6t4qJS1Sc5YsOmZLxV8E4ht24lApRhQ5tKlTj8zBMRZ
cpWDYy+FToLF4kkQ/92ZRHkI6OcgN/Y3NdlWJRNK/ZoLL+S4c5QBOtSn1NquXF/8aMjQCL2kWSWQ
PgIPXLHDy7S5StYX6JmkeyuLDBj1DwJz6X+14psungMoS+0qBTeFXzl/59ACMZiiRGYrkhRh7flo
dL2S8WCxDTkWhQf+jNR5nNwxdcN8zcw/D+66EuCCr9TiMJorzQBl8fgTAPWrid6Qqjw2bxIyznb6
Lv0PfrPYqkn6seixa4GC/TSK3dR7NJ/jD29hmK+IDGX+lxGi4YDHQTaiQHQH62C1+x70bnyMBvWo
WvPR/GCDMxjfzJpddrtLCxdkLve0yb0BkxmBoEC3/lDemhfslHxho1RvCMj6ag1XDN3gwi1Io1vb
eO7y4jqJwTLPDcoDsm053uvCppD2VrlWYxdbpxVmglp1Tsq9ylsgHoP2IJgvAcNHrv4Zyac6n0eV
p/3iyx+NsccykqcAV9qhOyTlZYRj0e0KqI8oy+GPRi5EB0G9pR1ybzbGG1FeV3ytCU6HZKKNJgHG
zkwW03b9Ad7F958B9hdXAHvysYfaiSj3x3MoH4yzVjNaOQBQZvgrbfQEl0g3BnaBGjmtJw632pGa
DTQ+huNGXY3GU/G/yw5t1bpv3od4G0IVWuRZNsOaHe0Rd4MIZtMDiJlbY33JTy4VuKaIE6p2wfZH
MtYjBEuw+L7awKy2PNyfasWDrM/WKsaJKt4o1kuoeaNvK2+YqEEV4W5Q2qbpPONbY65DaxtKJ7k/
6HgF0p/iaVetYTFAS+Bau1wTMI/eWkfh0YJ07IAO1xsIIzTd1a8MRf+hZpiMnDHMZMefRu7KAIfS
VmBG4uzg/SZgZDLd5MLzfRTPyBptenfxmhkfcgHIh8qBWrdU295aMOjkBKcGHmrrsHgxpbWOZt48
aea5z1c0UEuie+rCBm3K5eZCHUKCHwWrKXMXdsfohg1uSKtC3JpYyeUea+K6ZVu0Y16W8hWbRVi5
WX7huWGwncuz1K/BtDrTY6AF8faTO81HOCyLeBB1ui7rq0jIrwX0X2shxoWeLK7jcd/5PK/ANsmR
AWOAM/fDzg4ONyrhAaYwHuMRXwCp9Zp9tWQdR2EVC7g3ufzUmFrgi6mD+zjjwB57Dc96wcBwXphc
X4PIDu9wZRC0iVHN4GqqF+QurGttP71wbXg9YI+wfmYFk8E2xYeeI9DfgpWz1jBhlBpfAO489QkZ
4Ixj0LnDeyaeJcsWvlMgodIFGYQfJ7z1F+3L4kMN0JUo0Quuq/ku7+Cy08dFmdFmslvUu9oqwX4V
VO1LYvsBLlXiXufyaYCPLUwM4IpvunaFc0EODGdcMlbvzNzYNtJYAJ36qOa1dxYCFQVB3/u8lRi7
ZDtVXiOA5bmF0JExb/mnZTlG3wBvCxwQ41PYPaozZss4DjcxMN0+PAzVIa+8TLvo+WFMrnVJ4cQU
7xSutPrufyjaX1E4dosRyV5Odpx8+Dh8j/plkLwycAOwaZlOp+cT7DLbNQ07Xacjy3b8FD2p2xR7
jPmGXUthdqro3BCOSZeTBDrIlwEqgY+IV5v6pW6CeNuIrBhiI85ONd42RE4i/qnVy5Rj9TDImxJR
RvRNaKM4oVYdzcy8abWeQBVL5s01H3MTmT3/GKLJPKm4F/kNyo+YfHN1Ngxkudg9VMeQ1XElo3ue
PmNyP6UJrHTXt7uZUbaAN41HY4fmM87XCZmDBaCfDNKsw/FoOb0/JyzwekenSMcXjvYCuCsnMng3
R6/VfGNVBsVZqvBdvIrqgXBRl/WQCJ+ivwcDKLsd+P3ajGSgwlYpN3kfmnfMDFj8NzeTp1D0L3N5
zLLfwTzF1nPxUyhqfe0qaB0QKSz+MSdRY/rZWAJYga0XtqFCo3D0jb5Kn4O/k8SrX7nZVls76l3z
gKfwXEA40nPiIpZ9lORg4txxMwQcn8GQDp12TNSN2x5FozwNqvDEaU/wSgkyvch5v3DnZFe8KixU
W8otIinCmX18SbcdTsj1Kl9Hq4z/8jY3O0YCM9riODVoOF0fiKiT1RU1oEKhMW/ggPra3iDeEGoc
CNNd2rrVSr6xOE7fQYdg6xiX4tz/Wj9AC6CC3+06OIO6nAGhlbt8S2HWfLKgmr9Z9r8s8NtN+eFZ
gLCifmLZgOMKLKBZ2OD4o9/0vWMc+Sgb1gsI/Ku79sMHUokqduMX7We4+p/6bj6b+K8YZF1zC/5R
IrKFflWEuAY4Okpk31ViD8282w94x7iE0erv+BcBrRUX5aX5YWPH/miy8LHxispbeOumB0UfR4K6
XLEZC4xrFxId3wTC16Bnj1DSroLJulxlgOlxbRhGevbQEKARtAVoUbQTg/Fv7th6gxya437yZ1Bg
anZNHq1Q4Kc71KehPTlt+ppkBqKLdG0UxewY7gR47Q+WU/Sv5q3OGq8bIjgQkduMZNjqjBHyas6x
8vY0IPQGAC68GMqrr5KpXuV3Ce5q3EvYEoHndwVbedliszuoLwWy804ASI39UzZDuBx+CuPTFNIj
RlC4Z2Oj1ggXqcacUm0/NeXXRQmNOAcnAtjueynxIvFb44hi0ZNIt0rgWShRDjSv5PHepE7apYrp
pP6fNtJTJ2BuUQ/zqYXIlcPVK9IGxwYYXDpqjaLCa2GUQcQUfW+NlWMK+gsupsC/oadhEiZEpL9C
SMtjHO33Kg4W8LZgSzxd4T5fMjZSEA3OUvuRIUhpHHoFed6Q58tSgL5GZ+tJ7Lbtvxt/wTcu1GqM
d1LxNmfnMLxp5YOGpcD0SwC7+iTt9SUbp23Vv+KAttprAsMpAGHF9UneNWg6pQmhx/qr1HVd9icl
bzliswM+rVHjA7v6j0gsr7qAF0sTXvEE2VW5dg/pOUS1dmXMx8y++pUCDUyukn5JLvhNpnkXi/Tf
/Wj+NMPSBYxA95lSPWYVVjgkUEnINgQxrUzJ/25M6VpaqCbx4xJHo9pFnOt12AfHsBnhv4SWsupN
LTmILTLmRmUFbanQ4tEAW1goONEkOzOnqxng37QPYRhETFP6QwzYb0g9RIjkWYpvbYErMQecnCau
opfrqDzFUrxqjZHUyIHRo95gfnBqMnAuBYsjrLox2fvwg/Az9kNMrqytMZZeqQhsLqi6zW3sWLLP
CSi4JP/qpvBolPbWwOuS4vpF6eBHNPU9qVFlT3NFHd6nU7VPY2GbwaeqRm3c5ApuQNa8xmRbG2BQ
k+oE7YS9Bb5y3PPtPIofFsRTOVbh4QvkAWAx8Ymoo+7y/bw4uLUd4/Ts9nPGoQk7Y6VxYlUsWVU+
YwdlvpqoL9sleDdq/3BFsPUOSBcue2vBDGwyHkKAxxKuQ/5c/pMOt1ECiE9Jlx/YnVoYrA4RrhSe
YR19dKVzBUmzNXexVB/SKfUCJqSg/pZzbNVohVrA05YOD201rHNoBeC1ExBtAL4cuW2Jbg4Ef0z7
Yr+0tyrb5LtavMn6Y/RNUAUVUA8DFVfI6QDr1vzJksQZ6ptp3Jv0r1oI/Jx5ND5GBOQJhMvxZBMW
TZRyFjtBMl6a4WmCL2gAhv4ws3NFAmywkpPKNUZb8F4sWiVk37AJ6YGwyyfyQuY1ELtbZI0vHLEy
bvhwE/rZtowXkx8ChT8PHS0MM2aWx1sfyMTPfllSydLObMgWhyHb572x01pIED16WeQxPHYM31pN
EAMhoETZs513FQhmvjZg8kJ+RcC3GrWvWvorl1q6UCva6pgFluVoKlUzyH8r6SOZtzQ2xCsAZUP2
6rstLXJPK8JB2ayndkPDsQv696GGhTUCddHhxILidtFxNhAuKQankzQwpn4p6pvFWd0Nr/qNcwMi
hzzdOAlVqTjpTLDnDudCPcXLVeARqICfdZ4r5Lc9LfCQ8PVhVo7Nte13SX2QUPKYO6No/hbgRk5+
DPrY6ZRX3b7NP2v1sBIlXAN5u1+qFurbZ6e/L+2hfLXq6zjh7Wo6hX9Sp09VYonKEvqgg48jKk2n
Uxk81eInHfA9N766Fovt52i8GOxg5sZYYXrAy5pN54gGAEcndTwP00ZP19JP0q304dC1l0xqcdJg
kze7Rn9l/xVmt2radtkeZ2ac0ESAa7hGWgujSSOX6zXIdmIkn63atYK1m2T3SHk0fUSlM3lGOZjJ
zCx+LOlAjcAKyct9RqlloDHPGKdZ+HrqB7nes2bL27MKhVZ562AgKSeebkX70sUPkXNCnD6xAF82
g1AF40Og21a9rZpvAwdcrkS2nvhczUGtD8x8YesCmbLsoj43rN4RPNzVdE0bHirOkquS9C9S8Ez1
71bDCRtwXDyL81ksfgm2b4qfnCZtOnVgbcKzCd4D8z01vkuds5zBpd6Y9Ie0dWr0livffsZ+S/4Z
shAyHSK/PnJm3mg3Ls4R1ylgNSqg8+5eY/O1gYQT9iIUr/cxe8bhK+bbwniK6y3xWR9Gbm5Gaps2
soId7jlbPV4bO83PgfRhTKcZsWd7mJHYjtNbML1o6YtenwLzkhlsUvxrijrURDMC4ankD7linfAq
wivdSPA68pqWOYewpn2Z+kMdvumoWUQ1ZwwVRWtvyeHWL0HTncwYPEn8S6HWxdlzgNZVsC8NGPVN
5TNohiOFnJ4ueDVhzBgIARt2wqgI8TxkJyG8lWznEw6OaFcNxIww6E5nab70+fgU+2cNqJUmyADE
BTiapLXUvOsa5U+Qf2MfYurwpol/ffqM2488lPbFMu3LGawaPkRh5mwNyv3QBJsaqb2iTRjIQmHG
LzkZW1iYTYBvloUqSId9OYfK2sjxqreYW3zC45q0Ck90hNLENm8/qCk1GM66M52IWrcFcJeqn58D
y8wx+KirhjGSLkmq8BZQd+OAOeKlgtjohwUzoOHgQMJ4o7+Ly7Vps0dW5AexroNV18x0Npp08YUW
r2Wzk7xMNfy1nEBNTCKZc8OAyyZY0WqeB/MKONCE4IQkxaxxf/xtpVQDgcKQQYZLNH2rUPXNHrZ8
DXwCxVZHlwN626MAEsOFZ2v6bBl67t2keXq2ZiNd+W+qcKA2iNmefWZu3XJ/k6sXP3ooyVeEjmpc
K/FJCygCPDPBnVM7ya9BtQnFtdG8JuYt7cF1hltCfY29Yei6rVypizH9KSpL4+KHrFxTEJoC+MQf
D2Oubyq2D13Feh85QDP2rspIGkMZNCvqJAyoDGY1zqfbhjJX+gpE1zZVPdnncOsTsOvAgCHgC1uh
Tddi+o5PRfQeJNyhzjddJ54czDIBdThts8wrG3OdBzVIAHHVpdfLhCGwSYcGWGPzhVXtSv+PpLNa
blzb1vATqUoMt7ElmTm24xtVoC1m1tPvT2vXOV17UUMcac4xfhTZNz97a5sJayXT4D1JWGUT5AVB
HzqgvRQ0NZwzC7EeJTK6lUwsl1JbXwR5KNitrRfs46S+6J+y0MQErxT746SB4iZk8Y/0tRhpvYoj
BhZ54Qsa1IdwV6uLj9ZQUKqbl8Sf/aLOk4ssW6hLvBYtRbUVsnY1ziI9crzF19DmywAurifJlAQB
fVkscxswPua/1AmBFt9hxyREUKr+2Z/rjjW5VjaeIb6sQaaABCmFqddfIb+1lmqHNglXsq8uaCRY
KCTWFGn/pzTkEip7pTqSR+IK1JSl8VpTZTK7jF+l4aBgrdhVEoEG3G4J6ouEGQOduK8VP+w4YFhy
9a47/zugp3hBgd1JVkxHj4l56P503jw5YPsJBC9ck2H2Zcbo8AOP3Q4Y26xOHsWXH9qfMulfuccJ
ULQqvEV7K0j9ryYsUlRZbbPurBj3zrj79SEyj1nSHtSB9OVM3zeEbJuaeIaTPHaz21x99igQVfLC
m6FGKzz6jMpkd4odMmO9H8jQbSagRVecSBeYQnkdqu2aXnebknBbbXN7QBHXhvVeL2dLgyz/C+v8
x6zRK7Xltqxn4aNYnk2kzgKOmbENtyrf1FioV4aIGjPqnS7Jj8yjB7/CDmZ0vw2+l6URL+GkglTn
rUwxG1obvpTEQ+1u8GAKvOApsucuaBEfNyM0sTKXzqSnKg+wJPZgJZ1FyUjDz7XCW13ycuYj0XL8
Z3XBATtLLpiriAhdCnX+EqviYeirrEHMIQv7vuK21eEAAUkXnCk+bV+E0k3FxoDirwZplyP+9K3U
CflBb5obgKuyqosCZg1ipqC3aqxKpfwZJupVjyRG/BpnbFvwkDWfeglTbpRuL/ansu6ubWBueGZB
WSidcZPy2XySknW0ynal7RwFtrThUK3I67XgMbfiyBK/LsBC2EeCGv1x3n73bE2Dseb1Xyg1xbyN
sZRDbEhmSAQhwfzAIdJqCqtP0qKGBcDcr8yFQ70UianB+CVQabUkXyT2yBkHNkzeXsKeavoI1VGq
1tQlkxHfhowBhF1C4MBk6UDB/KjLn8wn2iySKHuYLqSvXxThLAcWk5THnRxWCf0csPJVsZTY1mOG
WpENYUSt2TCb1nQOScEliV/gQTAhkfxWeMsLFh4LvUcQsgjwHjAgIrfpjB9pnpnCDoNqg+W+5Hhq
EAeSMdbhfxdLDK3HpiZzlhfaH1++XNoT5FPRrCVFvGWh5gYjV9JkJj9e2jtxxFQZoGgnnGr2m/Gk
toP2j7QjfhP1t9Y9hPQTwRX9r1TwPKE/NIaL0GjkMObbMf3vl57/ObeuHBQIDFQeaxIziFitR+Ez
L6OfISH8gjtS5yEy6rNasRjSI44URmn+itqOLHQAAtS0xVMy8vGQur4YOZQC3rR2is/BiPDQSk85
6hHfyD+FWtNsK7QOBXXF+mjnMo6YIjkRRrTVYzC30vG8k5yfiuHRM04pyru+pz3qOw5i5V4mj874
BeLjXJXfbU1b6xIQdRq3E3IabXqAl2JpFCTG2FeZrKx65Yj5W2g2w3RQi7si363quWz6h4KLp2qU
jcxp6df6UuCUTd5j/5r4FyZRLrGTtBgse+FTzYILk8ZpyJqnx8yboPOK8+iniOKtgKbOwt4BC9KK
Cg038YP2tz3JuNjHcs9fykYBeJ7yrFdWYDp+zV+107GoV1GuPPU4IKGRWFoQq5Y6tRinYAERgGRQ
mrLbkFUbtaK+lQQKQ62dzPRwYGAPrENgHmZ1o7vOlUVkbXI4ESobwJQSVK/amQpv7YvEMEwLGene
MLBkNJJ3DfqroQR3kUNTqsaFzzdb0UFizeHYldanxlocRfV3NW/rfvmrF1VtWzG9Pabu3SlqQuiq
ew9LbF56Fa6S4ZEN1wgdO6SpyZwhcwajMP/vyJpqe36XGAfSEiIp52tVyfwtDRqseutD9uR9FnqL
jh8NpSO9bK1l/n1QzAHXJ49iFTBwXfWXo0nJzHQdu0sDhIhSAWEEpAKfBehEMG4LrKQG5AgS1b0q
k/XjR2dJaeZg3b3f5b8t61jAu6dzflpedctGZYNlDsVehjYXirX1+v8gijDeqMm7ts1LtMmmaSdv
k325nZCaCXyDsx2UyM7a0rS0Z/Tte2m+TQl4ygXmKyxFsXiv0SHXmfas+ZehYf3JlXKo516j0vpR
9OHgheXRz0hZ1hI8YfL3YKJgkSOg44asqv6RetJFzECOsQjH2DS9SueTC9ARS2SSTvLUUiNTgFme
Igmh/8Rxb6rE23KVEFDo/aFZsDV0H10VujnbChgIl+PAPAze0mLv7xFoxCGFSqHFzdK/DOW3Tv8R
VsimTZw8Px0IwZ3xCN8jIbsyMTNglBTsHN46xOYr1QItNpYd9rnbwS5ZXJ9+ONmicbM6PPGVRW3e
KscdNLISJVwNEo98YAX3MPb+xpbfljHoVHOq8E03yShK896piS4O63AZoGCrIlRVsucQa+tmY7kO
OqjvgIcqxqzW0DL1r+NUbUXy4VNeZf/QWMNGJSl1Eu/zCpPIqDmQ1eflb1vciZm24wylKeNdgjDW
TN5xffGAYQb4PNjbcVzT/8VHYY57pXvoLNIp62XF18xlG1U9RtlpzvjkIvrFR0MgvRBsqb9Kx0uF
UraYraXR2eIDbx2l2bMpV+Grze8KetWJXZ/dX7tEUrlYksUVCofYElyZuOweuFnMklVvGrfQfHbj
NU42824Fz4+wHjSSmAT+Z0HcmqSTVoz6/5wyMKHLFdaDtA2brWXdJfSQESY0HdOS4iO3dCuBnOG9
CfcWnRlcgPO8jUoarFoNtpd1donWOQ6Cbk4qkONHKGXwT2xgYD9i9g7wopXyuSEuMbioEziJPfjk
sS6gCDgoUYtO9ND1cyJMM2ykyC3irYLUc+JuCjKZf/vER2RgxB699JlRnElrJ/dkmH30ET2PofqF
c54BPMi/NG+Tkz8vA3ETV7oMxENR3SZ5CZigS/tBu4/1H48F99M57S+qtEapZWCLJ2WUMoraKY3t
SLB+uUcPLS+LnPTWK705BtCGsKOQmu4DHR6Lm7PScNJDm5DyqjYIPjtlY8nTUSVjy6IUxXQ1Bn/4
lhK9ARZK5anQbVK7CFVmBDT7lLJPweRs4yMUKdRIVJK3DzFeXRFV2GpCOdeh88AkxbjGjrbsxpOa
HbpkUT2hUPrULbBozsNDxXbf0uoAOs8TbxDV9lvWO50WNmvPJTQ/kVW4y0VXnBuizj2ZEB7qfax4
2k0y7vNvnmL3UgaDKi8cPUzQYVfsCejE60BNmYK+MfoZw5vVb9TLEMbcW/qB6jasYzmUjeynezXv
bF0WiZZu1x6xx2OnsjpOvA4M/qXpbgcgzyG99Ore7HcTOv/EHfUvawxQGOpu1AXXsInwwuK1wCCi
TC1jYuh2MqWUa/Zk4u4mAV/QwMMNLF0UGL7o7ZxyJ9cNRC49GDQ+QRBtUvMqWmijOlkn1pve4GWH
hIFJ7yxWqpsr0kmTs/0k1pjoyJtnDndiHoaiSdamvJatbczzPYTdoY/OQ+W7JqQVqnuITI17Fjij
O0UFExpijdVkVJssydaOiZTAk3EaFC9FTJHbgJgIJus5Z5KGyHGwrJeGNBmVuzrtB5TEJZeyKJ0r
9dI0blOuxeGCNXdn1ccQKEL1toK+U63ln6DbMGHZ4DSxM4pEr6P6Hl5m8ZsA7pYAcxxA4HG6+pTK
Z6g+c767aFW4X8T0t24xnoKnGkF8Iuhv6QFBWgJjYed05YdJdjfioYFIiLI5ZJVZXUbqzxE3ZM/R
QHbbi7/tiMfBZFFUhR4Vf3tAi5HVNx9vVPRb9I5u4nUZrR/d694JZiNf0hyTb6AWs+2odkXLi8k0
blB/FXbSsTSHu+B5vHQ/Khf5EAsfhHCg98WzrbMvqIzsYcFrUKW2LhlfVEVif/D7bZ6mt0aW9kkd
kd2bmDT4aHEOqmKglE5hL0NfzjeFbpIaEQK/iV6FZhrrlD52/yRYtL69jJb/1DQgci93i76DOqoC
xIDVw69MoGYniy65sRWsYxPwFxx/XNzJO8X/koXLPIXIErlBakKk1WVUIcALX4IYfHTJJe5/PWUf
KJfeOpXsNb5CfEhJ1QcsqN+7FEnaLWMRvNp/43sCs5BiodOQGY8Z6tjm5UVwKvqsuesQuETFP1Ki
v/1hYD0EfgH0Q67CtOmJm1TH2oYuFibNggJgNJw6ZRvk7YF82U07CCAYFzGQ3GJWT/JnrHQscqP1
KeQi551BTBRpX6K0sDQ2OkuiwBOKasntrhnmPg/S0xD7p1ziS65VVktpoxZu0PHAG2O3GFq7x9th
kKIjSdKfIjC8dAH0EBPdcswDfaMVur6zCmFZpDLqITNZokiIaZzAV+nP2hSBUIvKVFqYMY+YIWkT
GFXmqiJkQILNMSKUGs1GtC7EbQlf06Whm2ntLs/41ejSVUOWFKh8VD2UkZkU84yoDvDH59lfNERP
iZBVfcTd4UO7c7T1EMF9H5DOTZ7jWONWhDQqfgcw9oADNIqSDf7yHmRKgkHSkKTqrPkzD2DBSyCG
BdjqHoXBGceHl4DHww0sTYTXPSs/t+zY68DZTDoxZ+dIRYmBMzhvgMEChjBvmjaiCA/PHWDyLPR+
sY4zt1Pe/WAQBQlflxlA4oCbPYtco2LLlcGeqQubOoAsX7z63nBRTXI7PcaalPq1kBGsQK2WaRNT
ev3Rew9tLjAUMasVbKR1Udyznnh2Qzq2UuVMo7aSKeAYtXC7DIX8nvLV1x0RDYrg9p2By9DciQYO
qUZxdGa8ChZLJz5mNnhl71b6mjkYhJX9tDaCiy+hWzPjnZdWr4D1qijovYqFQ+YB2cs2f8pDFSHb
DJBk9rFNQWkBOY0RR94YRDLAFQkkp0E5GClTpMnTvDGtq1fcJyZqk98zLFCT0tPEBBEzMnrU1sH1
5KRXb3DM9m+xuWjGD5CwRVqElxOdlv1r4leCCyspbz4xIOJ6Vsck1zoFt8dMamm/aY8sSPnn85tW
+Vevz6YFaeTdtrXRGZGoBrYpfzXekVAKSBIcD7h5Ecxcq+qmBKCl/wnsWBA5LiG8+U9Q/PzK7zmf
gImAD01emt41mhzPQNjFbrpt79W6WY/f1S3E8frnk2LhTLuiw8HLR/CxpwFqXf35W1Id7WqNq5PI
N/GN4QcXNsEJ1q93Fo5zfKnkoOsmMZBsWFtZkb+ATTy65vvgSkbBl3kizP+Ed7F6CPawnY0CACwL
f4tiXLxD9AtXKqu/6oN6ry/shOO3tPO30pKxi9ROY0vYBBleH5BaH1SvI94dloi1nuhttaczvhvx
NPOrCf7afNvsxDc6YuDpjDhV3B+39AL7gfWZWdHPHyxdJL6kG+9tFLAVpCA7VnUrD1TFLmsbncFC
S3dZxjaybYJTsbyjJ+P/QJKKryj8zjRbCi+YiWY/Rb/PhxUcw///WKQnk8r+VsqzKO4T7zg4KdQC
YQWODN4FZE1C3gdhRxzc//8VybLl3ciTVV7d0xQwFKlQdO3zB69vFjO744Ubw2YHsYlXUD97Ybur
p5L81OgYIj3phfhISzFLXtFkbhCqDz1tt71kXLxZcRVvcu9UYept+OBYdnLUJexlVKACCNe7mkFs
GY7HVEL8fGmsTSEw8JxlBi0JFDRs344G2N7XPCm1vxsK4a2VqdOY8ZxstG+KW6T9amhXivrpNz8G
0VNZKqypmUbpepw32i5xFNqBdFSxoKixdAY4hKbitDabk1xvsxh1U7wozXAxZjzM4q9p0UwgJcPF
SpJnLMy2V6KTE6JvOOY422hlDNUmdStPg+H4z4uO3k/q8cHFXFSOoIU/1pRvoyjm9R76aNehqUOO
rwqy7ArAqfCiulvqOADznoYej87WRadR3qdUAfF5WLj8CYdPaaF2k8iAGkdcNmSAon1o2nWj7wb5
UIuukOBj6nKu9cF7xxlWcN2uMJ+Bd4oNdYng0G1ZrniVEZVWwI7oRvthr84HBv+QJ9YQD0qzJm+a
7aguT+msV+Xo1qnMMwYn9h1ULnOinp7YYbUty6ueE02JlN2jvMxyuHQ2y4hiWQEAM8tEzp1pLaIy
6fyL3EU7FU+hoHR3r7mYY7obkVgNaBr8SqHZHBLbI+bVZ2VqviXtR5rETUHWRNtjskkoO4rxvCaI
q7mw96iM9AJ4Lu3+UDjmGo8l2gMWfxZdZKhzB2JzCqHap+4x4PKNUV/HCIaFJr0rurnPtMpW0fSk
FZgR/UAkWJpnw1ijNS8pUjF/0AevUmyWxJZLYcF0xMsAaIGZhiVtGc4fhajTO8D+DftMIocMDQLQ
LCLS9rhsUgwScdMtQ2gfiXSwodnXGjWAlmDaHh5n8wNBbAUroq9a1dupsknfCPZ6JE0aPvjRO+SF
+D2K7UMo+a7WVfzt86DwsSFJk8iEy39p3UW72Yx4cG8F/l1dpYRWGVGic+7SNYSUI0b1EKuAzrMI
J0qR1UV22VX7LAZ8oLAXhSVAfjiuoGykB3JaAl75U6S6E1KMCisXrgfrYlgXKmGxnwYkGBN1Tdim
Xb/JQvQJtj+N0lPtL2Sz0KY0NK6Jb71SLmnleN8cFYOwAoEsCpTxKJ4/ColpZA1axpQLDQVEOHUL
g1Zq/j900Hl2H5BRMMdlfejCU4walqVE+W3bTzk/+MWBzwYrlMUcRngUut6ieXTaWh/OMpDZR46Z
k6fZovOKaSBGQTfYZrYMWpzHMCduVH755BSZZrbKLPnDKaRT433n/l7kvwP7rV9o25ry5at7+E/T
e6BUZH54l9rNT2mk/hQosJTgTXqkTsrAFiCtQnmTxld0OzPtprzKaIPGEO66lzfShKP6Rc64n7tx
/Ijpxq5QSl7qibAVJNzEmldz+JScgeCGXzp5a4Z3E4SvGlw8I/1oW5Nnnv8bfXmr4dvXEiZp8Fv/
DLyZA8HgSayIRdC23Y9Sese4gh9w+kvx5Q3ffFhD9YSxXBa0lETlOSE2XVpJ2ppKrqy+RpVdiY48
2bhb4mkfeeGpEMgM1JkVeKvzVV8tZm7ZbQA9A2FvZAhzp4UoH/3xouPwheULnnRwAnzNgrwN9n6a
QW4Z7nyy86DetWlHxzf9Ulc0ZsR9RU+Hr7riskB1XYWsOTik5yAXXz7LBnF/NkEPg+VExaYs6p30
aM917rYBvAlBWJUTe3ZZuADY8XzbF8oypWyYWriTI8yxPXlNADVGrWZtyCxzrOZ0A+HAxc/LyYpq
DAEKMRUkyOSNw26S8jctLbAo2TyX1ICJcxMTDccfPCtxRQA142D78qb0OOfedc5h6krZU6fZpiAk
qbcHpgrc4uJfRmBV/VMigfWAD5lTvFQ6D9gt6m1Xb1lkvnTNP2Wp9ND0lTQnbhJ4MS/TM1TbRK9p
fFZmYLdhtZJl1Mul7WN1M40noasjuXeqgn7as7Z6FxHh4DlmeU8VdLU30rAB9qfIcdTJjr5yk0RP
d1arZQdDuuoGXwqkrAeAb6XIFfTPisRIvfwrpXUx/tWh4ir6xiTtL6FGK2I98cUXqy9lqdwJ+imr
E8eZdGKNEe3cOgU+4mbiZ4CgNY5A7kC20q+OKqSB+/F9kvtggb6UEkqlDmDCmgY1wltC2kSEltn+
jMhdGomAifLeN+FSGeEFo8AVUwvjKoHJEy3GM8qJIS/E2hrE4P2YZzisLUQftfFEjZfiHEudDNl9
RMMBI2KXpAvGbnRlibdCg2oUrzrk5s5WzXgozQNgyZKYnkJ95zr8TEMiBum0Ck7vtNq2oIyFMtCJ
UbmlRnQvHxfrBD2l2F67h1JvjK80dctopecyE14B1c3ck0N049bErI9Ore5+spDUsLKOyVQd3onH
FzvSybAqBSr8/hUa0VxfAy2hyMhYIUWK8yA0ftWQ1TemfQbu+hPu46higjnEA2eJDFqj5NSKqWE5
nIc4Jkq8O02Q0ZJ4MoO9En+mLHQtF7QykFar/hkl0dW4pHjPrU+GaqvfsmgOGCK+2jk/aVxrwOe9
fBxQhkaYU7t+0yFXTr/80UY3Q+2CpzgGWePSBoZJ5FeWFNRXN6BGEB6NNPf6IA9HbkhVdENpEwLE
StLb4hE0o5UwcLBv+3HJWMm3ASRtyI5Cf1W1Z4q7mUO9IziLBvr8lE/rhJCZ4FgMB0P5S9R3UdD+
UxyLuaiPBV1R9YWg3S0mD0llROB4oa4PszoJ38+Gv4u0PxY9OV6H0lG2yJZqV73vGMXaFAgwTQkb
3JYdLg63I5u4cEfjBCLLvWxi5vMXin+ZIQaFr3nO8fwUghd6EoAjOdlr6rL4hyCV8y3JF6a8AhzI
aavM1lnELryL9BNKnsA6huEj5IrDGqRVyV/Z+YbLoVcKp2w6ROWexLoxZeq+UYtkMVdBmgm8r89E
vdMyipRpVM7VdEDwAIiz9wab3lMWOkgt+I2ZMZFsBuNBwGp21OSHlu9lSPfuGurnlA5I9gH1d14H
yxNyVM1Yiy9gPwA/EJ5icIm9KD2bPw/MCjozxHY4+6PuzPf4HmU7YO9R3ZfR1UO/EhT7DqYtKl8K
13zDJUTkf7uWzG+p4Cn4i7VNNTz94WhIPGvMruYK8KSPN8SZmugDlN08ezT+3ajWHOsde2JgT1eE
fCX+wj2ABQFLiWbL+BCrJW40p5VXkYigwhXRWjP+SBtxvAzZZUh+9OLhh5WdtoRVrTDoVPpK5bYY
T9hLMKzSsVvTZ+/TJutqPesvgin+tN01MV2lv6bdJ/JipV+cy87xNLct7aijPcr1Sd1siv2Aipwy
U1iGq9ZwIa/1/JBm/yL9J6PGFRRTXmXF3jKOlgJE4cYTW4FdAJEYZ4RZLPpl6XbBilSmSm/2SRFU
diGilSmwWlpm/UP3qxPfQbEpCFXkRTwn2ZMxiPUY+eSbprbAnwOajRK3ywK2XqUY6JskA2KkE4fM
mB6p52PkyvAYu+MfqAM1YyN/Ilbp4kOFpjlwLBoRrKMfsC6fa42aUiqVLIFnPqj1QxNziNaMH3n5
E3l7r3sNjKQ6Vvxwragn0m2z1mXEXjZkvo+rJj223gMtdGF+d+WaF79V1vJ0ofbSrE+i9lJ6jJL3
5OWjoBUYsnZJ/okeBRsS3M4R4Tcm7gxhuGzUq8K64xaHsoFiXapyPS0DVqZKK4jB6MJ9DhUToWYM
iqehY75peV8qlSsORpAmgp6LoTe6Vd/pbk4Aahwy4Vkd0Epom0W5wkTDvd8MEN5pvpJ4X9viREcU
jVaAH1W/qnEtzUmEAoIg0l6h4xIZsimU/W95gt/KNL1ZtXX9zOhHY6z3EIoKQKijaUlb32rObZTm
2zzEW6Pr7H6ZJ8Mk1IQsau2wQqvio0nur41Klkvj8/CYX/IwcdRdcN4u5NHG/Up8E5GYPTWLJSkx
JE7QIrWoWF0m01rMIFxBtYY1Rqsa3i/CQAqObLXiRgvwAwQYnOs0cOdfrqvIgBBJGzMImWkx9TSr
SPa/NAuMPJtaGH2vBWZG35wo3axMLRNC+Llix4kbvDSXZR7ahjGs1Bb7FbR0sfOGf4VkOKWOOKQm
F9mIDCfuCTXR+IbsRKygu5GlhM5IGfVxCAAUAwBl9VMCdcc36BPwUQL3plwGAIHMlNMHcoNGuYji
2Z9WAmoHI8nQ8yL78aioR8NNvUGi/ShcOyO37MwVQsNEI/EqIcd0ny1YL3LaJ0sypdErKjB8CsAt
TcMWdXAcmzzyRnOMYyBvYoH1H3HQl2r9m00jpu4Tnb7IXEUm6vYrIGA9xRHRHHL0gF3ekpNG0q65
zVQBVWJDZnm762LHEMiwSN0GfMQ06Y/DZ9KmtoToUMt2jeyUEmLL6ekzP0C7DO0+VF96+xdqG6uO
7DRki2wnbF6sAYrxjwpxLSaUBgGFQEiGqexH7WVxt2qJAZmRsoTQuEDW3lCTfoh5piuii2l5O72T
jW1mBQoz8qQh33r2hdnz0rsiT/6nN1nQ6uHJoKhV2EPGaQ3P7efg/wg8OOaeOdQP1gjc9zopFJiK
uV+MHjufcdEF9HGEVertyw/2U4t80QTOQVLvWVcFcWieAVR8YIYcWlfWtzQQErBsqlt5XDEIQFCO
0VrzXaklc2aBLh1hh0lyedjNsA8FUaGI8GU/JBf2KhwgkIz+AOA37udnr8m+9G7OkPuXWipp0/da
PxNzqERY+wZbrrE1Sv/66QsaHtHYXuBzT0H3CaYn9h8Z/EcqfhrCP1EFjs0N5krehLt2G9EZzkaE
gvdfEPF1kmUEILuNG8lNhWw1mNJyCqgybUiGvOiSy7rSh3sBfzk3jwWIwLcpKI/0MhjJDBEcOROn
Xl/0UbOSp8qZH0ZT4No32ZmOgfkVQ2TzzQ/+RAnOnOp6POzGBDuF3pyfNiuliHOLWDmMnvzjsr9R
qm47zLKDucK4m8257f4Rr6cpnPjGi/COKNEaYUPmFliBnj4KUoklf6UFX17zaklN5PuHyIxIOjrR
Jo0FhOJw/TIFF5MQbeRrDPqCtfEZu9Rw3cg6y/TSFL80yEXlLy1+Cz5NI99P44FPgLavlNMRmatZ
7irhJjVnTN1pdhWrz4hAzAmXuf/PIogn/zZ9Hn/OWSrpUx39/GmAhvCcVgETVHc9rQtg7h98J1gu
Wi4hojbk1fznqEEKQzDuvHgM41OUvqFDqhaqFIVlShyG/tuj+FDymwaZKg0NObvpYQpOas3XUPJA
Je88uw+xU0FA+WSupAG4XvygWh0235VuIQfxDtcQwT+CtYfO05vPGSLqgk/+URUskbaQ7Dp8a+PD
YjlWblMqMumQbdPsUWajLP3opFPb/miw3tITLy0RWlPMCvgtE1j9ofwyrAUMMBU/ctIufSwt/8U+
zHUz4oqFCkC3PbRnyi64asu7Tj+rSMx/caDvRPqFMucVmpzyXJ4pi7qrwJkb/xDdGHakvxYBI76x
hJL4dYQQiFjtd7pKN1jeeZeQHs6BlhhZXiygy3hTAPfiG9iAE5OBWeyWlA0d5XdFnK+yUCW3f5Nn
j9DXmGV3S8RGpbLB446uH6MIAm6M2wuiP5VVcQNmV0lTx61xFsnKJI+sXHKIItoH+E/1DwDKI4LA
3bJa5qtqWayTXUHWD/svmBLtSeSusuUSv0uVUnJq9x1yzAVhxt/1Jn347xK7Jagkzn7qNS70i+1J
5suHe6Q8BwrzchoFqUlbdPv0CtjaSY43LqmepHg3tlt2S3xrswOP4GrCpojGBdJJVgKVW+oOE0tB
O8+FQtJXLM+OQHFj+G5ugjXc83GZ0W3en+Uf7DjwgrozhpjUj9y0SrGfnvP4bKwi6aRCD0gugYp8
m0ROFyk9zmo/6CQQtNzxf0OW60U7k7i29V7gBks7l79FCzIgWeyBwlz8ClG5xoAk9M+Ot4uTKwi3
Ke0n4Yn5U+tufb2QFf/WB9FPkvX+avIUMsOk6mMP4MRHKf+zUOlUi3jr1HfpyqoG5R2SGA4C7EVX
3mBV/EQ1w1I6fYe/9TX7DGGba++ESrzIPrX0CFFKpLPF4+kt1W7JESBhXjDsAsyO7LrZNYMzp1wy
3QXmGgNMVa1hZWBoUHQUz4nTPXCyboVPFlSWnzv9lvGqYp8W38bHMV2UdLwkBGKO8BLLSXABf/o3
4g6QOW/T7UY75E+Okz/ILnG2bgZX+IPQZ0NpsP+Ha0L7yazsxxlxQ8zzRZvoIj1AMv5RYkA7GsU8
O9MGFFKBb6I1K5JCbKiPJmZtjQ75AthUEWvp4Q0Dr0EcbwrZ/0HxrKOgW9N40m2+/jA/4WEWyiV7
RHKrnjUC7nnYdJn4Cn8dogKWVjHwbLOKSaNtbRa9msJZaRv1+0jajkTOyBtmXWoNjXbfdHtE91X7
5WkvNadraNUoB1aS8RI/ipf8w4LvP5KncuzP6gVSEwwVG3GJNuaDhDB418a85pQNl41RcEJgjagE
UqFKW37xeXS02kGSdg3zEXY+iptCbzkQUhiyYC+Sfz6LCYBr/2EwNBx8RHMqka/5djkLW360v/EM
TivDLyA6dett/lP/CF/eFlSl+fgsBSw1aszDKwQCGc2ZRGeB3u4rAy1cWaJm11UGufHEXTAS/log
ByEOTNn6f92BN9R+k4Qy5YulCgZl6XxFRqbjU+Du+e8vhDIjlyFAHz2xuE8TSTyhHn6i3VPIndC/
TfiMndekvzn3mBYOIikrARoT4G+kxOT9qjz6EcmkvgAU3Cfl1eBFjf0i3/Vz8NCMg4yqx3dZVGPX
VO5pVZ1k5tBFHLVvAU0UQjTaBQO+06likDOkoBOSg/Zs6XMEydDErtAzmU+adilvpapIjq/AiUsl
LbKlzx6gEC3kQ79YYa0eSkn4Qwa/Vlt2VnC9QLq32T0nXLyAZhEwI2Q1ET8T8djUFxjVa0l0YFT/
VGr4raEFMqk6Ud5dSRDiXkJVPNWEd012lb7y6lRodyhUQKbUumZcK1J/B9eqjN+8cInPUaZDnf2L
2xizxU7xQAsZTFUH/aoEuOHRuUrSZnkf81PnHc3qnhirapxfiUbk3eoBdWqQ25UaXMEuRuJTCo0F
bNcS10SIQZVaNDasjcrH8L1UmwushBZ/js1lJCbEgdSd+OVJi4Uc9mbihhk+bn4LILXWTBdyAtKW
XFNmVPZ6jbRVmW/fgC2nB5fXmMYmn8AW+I4MaciA6Ecv7xUoVbGtO+hyA2vbvlU2HJHYr4R59zEf
1izCZfvSmszOGPPr4tQNJ42klNxFCGVaJ6HbRuEWfz4U0m4cCFZTsGUbJF9gSNI/i2lHKY6pcxv8
j6Pz2nEcyYLoFxGgN68ylPcqqVQvhMo0k97br5/DAXYXg+2emWqJzLwm4gRi9p7wLczseoBLinGT
cx8bk3qM4YLCRogdWmMQJhgBiZMQIItbNHwE0R/gcItfG5LArUDaSh+hAhAp7ouXooAd8EzjAjaG
JbWWvRiTS92uc45B/5XZRzRFpvkakh1Drsp+atY+cNvsauonO74Y4dkZP00FdrnUzruUQxbkrPcb
DJgIguiId2tWWqHKBJvKdS3qVVOWN58WvET7yidOrWuJrzxy2aoXzm2MaYusasYuq5yzw/Ose+Ww
eaI83OGUaiyYU2v0OtDS4lE5epQQnbkDABTqiAmJhIW9ro4ARDEFm8MpUte2P8wj5yXqU4Los6Xe
L7j7NGpxnLnZKeZLritkB8/R+vHra5EeMSSVWAJV6J3aplLXWBZPtXzkaM69DwoAnMJedSQgb5DX
LKnC9GuklDKIaWSurIFqR+A5yG9PYbRaPCTQlNQlCqiC3lAWZkiUDvtInU1ch/MkMS9B+6idP3O8
5g2lKz/2phyJMbowsl3F4CN79rh3GXWFNzAt8FnsyfQV0RfZ4DVdUHnx1bs6HKgqdJaQ7YeJ+V+y
N620RSuZTwLp7FTnJ/zOqYLCE0pJ9FUNX/gz9fDWVicr2UfSHkFpqqCX2UXjHVOvpCx1iak/gtMt
UsVNWiwaZVNBZdYuI/bR6jJortxtGB03x1bhEDE2Tr5GL1O250h69BtJrGqBQ3cJYasd3AVDnoTj
r2YHG69SlGbe0qCTrtJ/cfeUnadnXLjSuPjwwe6Kct9Ad5H0CEDehikXhJfW/hDhtWIYGyzTH9ly
K2JE7NVEDrd7iAAcBzenYdCIe5xjh5ZzDmgGNWaIfm5cWuoCt7+/gumkV2Q4jHgXjl5yCMY9n9Ac
lgLFjaN/V3hNU+DS6z465uqmh3sIz+EwjVq3qrICEhWk//x8meRbND4eToLRgE2ymoTKKiEEJflp
wzIydvQg9F59u7WD3w7DWb8O2lfj/6bSDsBKa55G8wtZCwndsHrQkzNjdgN0Y+JtRK8KiMN2Gms3
qzbasyRKIPP0N15GHIpgDXxIAs4NCCfVA0sGhoia/wbPIuQzAl3HWpPslw6oJZfyyGTQLca73m4U
2Iq+K+UvJjv9/xtB5nyqtIQYZqFzmzmMH99NfJb0jRNfomKPL5y1m6vw+FsbXO36Cux8RF5g+m8s
L5VysIxlqj6CfIeAylS2i8n7hI+hMHcwFynrzPEkyoO98uUDcpaqXTgkVVETNSSnBBDGuBzd0NxL
BcBDRGQ8/dOfyM/OMGdU9cUfYSTPRiAcfmfxxqq3PvaAUFwDLF6ssRJQP1191on8xX28xQDYODdU
E0X7waS3GigwaNlPollrNjN2Im8RnPRukZHtvWEqXwUvR3a7dAvRQU0x+G0ZXMXhHnMEsR97zWGu
e+NKCKJbQ/nBeCLxPivfBbjT5oD25jYEZhbnzOQr+uY1lzPPohdukdnxznnkvBTzALgk8AP4F+Ys
wMEfbhaC+WRYs2P77dCZ5BYQtSMxjPWnhtOeRbD+L8h2zbA8sMmBxzspi3ClZ+B3mEhoSL4BEXEM
I7OHuZOupgOowV4RyAc7PU7tIchwFEbGcgQp6H9G1o58LaB4PUgob2UrG+IMyCFzvrs3zRBNJWz5
8gUULFFdkEoSLwOOGbzCSJ/9aN22OwO1nUxyJ/8mlMEEYBQL7ZcK0NHP5GVSUyF/cIq1gpBROFez
Ohvm0otXFK2xQ8Xuoo3jxu4DyvUVcgphLpHh6PIGmY8sgG+xCjk0lInyQpFPXkwPt2xBMskm6HwJ
eNBXDze7xhW85EG3EVGgRmFjaOCLQnBJfmgykZ086+YINDNzTHvzavwdbRwbar7zoiQ75LGPxMBi
O5gNb73+JuIzYEwNct7ZJtk58T8zqYPtUCMBUswPX74EnrcQUr/eClGSBYDwtmGfnv+YbB8DGiyj
RjLELc2Pz5x8yCUKYrYRDDFECbo7DluQEIYCCGsukx+LFLyb2NWC/9QMlFjeLil/A/vqEUyHwzG/
W9UKfk00JTHGKAy8VRU/7XzXEpKLCzJYWXuHxofLQgbDpUgsc3qGk4pjLaAPsQciKlnZV+Y9ouHQ
2zkFhT+UjArQLuy0+paZRxttZM533zMxbUJtY+DPwKidMwINKL7HYBNC2e9gS8HpdAkf1A65gp3g
d+x+RX3U1Hdov/ww3sXOV8/COteQMMdsgH4UGdf0l68kE5KbLc7JQo+EhjFUPSwbzc7gRGaHRhLJ
9DN0lka77KwTANk9HUofQW5PYRjQNaQNbaAAtDK8JfXqAFoTL4WnPU6/8ATOwhAosMYAiVAKsyCH
caK+0WKWbDkk5kyCCqJEWiQGZghwNnXFX8i6vqB4nqOXnvnrYOQ+Sa1qIeePjlKxad9jDiE/jx7T
TVuOk6KHkQujWfZhBbJcdkd1IbgU96kguc5CLIj0qyge+XjUAnlekuSiEMT7rrqrJnbpMBGUFlWF
Yw/sKetVY7x50jmXj2X9WXFFMzzDpZDOp+B0MBaM1eGFqP9Upgwty3tJPlO68b+KszYZNxbGhVLX
Lt5W+RwJuwiHPxtdXtbrO2Cj5ZM7N+kNUJsrvmPO+cqBMKJ8KvWtHP4lyY/KSTjpaVRn36UMf14t
0dOatq4EFy7sgTgRC4OteYVzxTYRtGMYmaHNVrR1EDxGXgrVz7cdmhCp/uvpjQnlaHl02vDUAIRN
sFjkzGJU76+LnYPS/KkwubrfGrlWTudtOg8jPGWEhxTmU/ZvaQ7SCndnMULNK5+eVl11/yEw88Fg
8PMDutQfkgJ6F7CM5/1E2lG2/yQGAaL1UIa4pX5qvZ2WfMrYn4OAGTXZPtmX0v/49DBB9cUrOtP9
f70K0sF4xlU9d9ipQScavCsYaFknMQhv91jcBvEz7a14XhLC1nLdmUuhs0XMD6QBdUrDx9n/yqwQ
riZrKB0Ha8ojPyBwD9WfTr91aMfa6q7BS1fYrOcIMIS1AisjV9TT3bGHUlubpyRexxIk7LMZUtb/
tDDfExAFMRpNzxYzwCq5WxuH1ncWGUEmsm2vvYi4ChT6lE3ylFpCyIjKCx7AF8Dmhm4A9xy8IL4F
C4BOiQFc35QRUWogaeC6hfuRVmVs3361AQOn0htR5AfeX63Bl/aILLR5lArAAAQ/Z8FKKvcq0DKt
g+BoHmXk3iraZz2M3EIKkS5Ic/jK866Gy2keWUen0HhT9AyeuLgRUniQmeE+SXcDQbXVxsg+09iA
vAGWaz8Om6w5WMElZpYyYAuKaN34QibA89g/ho5hYMyjcZ6eiWACk9b9ouz+6E4AwqSEd30onB48
55L8PVb9bHLfRmj6nf5hSw+PglhbDtm3UoaLWn1YwzOuNzYdvvlMBwTPpDITcRx1ByuCSQMxcMjJ
1fP/Bu3Wgk2Ck1On6xZeQ+AxAmA2HXIDxjwO8inFhxPRw3WldrKif5X5Uag33SpRoScHE+yW7kzg
KboMuH8pRokCdSFgONeLhlXWHcYs2sgk9RDkqan1wuAlqZLvRkKCmPouTqNW/wmZDTdUvorBS4zf
TRrWivmv5CizHEEoRLBowGymDo608N/ofXscYiJ6m9A1yIoQ1tvLzY082EwOgcvJv2byw7RYmlZd
2PFJbSvNdCumKIaBB5csCLEroPVFLMUQWXJJB6gD/UXKxI//N16H5s8wqfpa55qLc5Nto+GqpS9U
qlBomflZ3jYE6xBtUYtWPbqXV5y4GXHK41eI6Q4VSWcuSnI62JZBX2zOjVgX+p2WgOOn7W6d6fZo
E7RLleDH+wWNnHKkif5cWtcg3arebSwPmnz0IUcDzFK6G0KUBD2PdAH6usRNYxAKajEP2/S/ns2X
D0yUmnCnktRl+bs8IRAofUrMwLwFUKqTUS/LuqAlIJqJ9ozFoAcblumyB68I88TeqmA4HxhRp42x
oKowmO9X1twuP8hbqeS1jP7YcWWWzuYhHGAnM/PeZeZathBBPDL8dAXF5MNNpKut3mJEzIWBfjrz
N6W+Zk40AtpWrtBQtX4Z4xRxFjKLcYR7mreSoVy1q5JhtOHQUZ4Lw01zAA1Lqwd56jraJF0p5JVX
/6F6nMHP4AOiMlbIVoyXknhUxsrXmR4dZKaJ8canJBjgRuvFX0O4s7qzjWNAzoG5LuWPetiPMVXt
EYpahJLcNBZQDEx/q5B+he8DkR1mV4V4zwM5Xr/ZICPxmSU6BScbH5PTj6dy5A+kfCcdmD0H4xNg
4t/WWPWE4IQXn+CdEdHaruODLoWrt3xg6MroDK1L0b0CKmyvIuTEaDayclExrBQyCUSwb6WWaTDT
6QbdmK2sh+KP3B2725SEcHCR2slz2umpzT7mZ8jZOMryl9HRx9dswRR+Q3jOCnrX+qiKX3PgKTG+
7PQ7TT4VDbOSjx00WuGNKTj8B8mfiZOTFCSYVK6TE6RYGrMMebQdfI8MDWZov+L+kXfwnwBaBrE1
J999UdjDXPMUoIrcCDWAXAPueoP4rv+rrUPvaCSXAkEYcaMcOgyKtakSSseIJX5lPFo+EhL1FsYZ
2wKyvzeCFZphl7TuP/n410U0hgaS+/HtWLy5k1eD8XuST+JlpAE2XwTqmxKJE1ke4812mAbYZ+6a
FDdIcGHGlnuXjnOrqB5hb4DXoSRFcZJBoDRrsLykMow48H0gReyn7TGlYwNCz1gUP2M6xQiX9yo9
44Mh9DdZDcHGlFeK+LAagcuVvS4WJGFC5OR6G08BnENTuw/stEJ8ubn+q7BdbpAR59UB8ZTCVKZv
+PfAHfHlPdrGjKpMOrG36HGd4uNHdNW7PmumCEWjQbeH90KRYHcwPSyQAS3wZdFvIeeykUxg/+VH
xGovOOcd2loBZrDPmGIKtvP5HMjbSkZXCBgAlegVKdy00EUdT83vbYDdrQZg713xVzY34LmNYH5R
8GQzOgOIZ8eMS/nicoi/KfFm+Dfigg06YEbnYbMiSdgaNRJdp4lugH1Z9J3UiAdx61yb6NvwXs14
aXoSxL6KYJuoO7W/ZNI1yvFnsuThcgthKsoetSpda/UWtKUt0GsJUWVC2IwMn6i0xqWTbazcujsG
8Q4pwTMyyLvkN/qwGOqh2ke8TAQiG7E2X/VY7Sj68j2DQM15sYyN/F8LYBbebufh0Mb7eyu597Kr
525kYeWcHJt+lRMby9xEKundY8VehXhrE/BOCKcMPdtBnwvWRsqSoloIB0owPpUtwCBSKEKLLSth
G/uiX8mMiXMASF1F5HmzKpCRycwvqMGpFvFp6pRiCXVYz8Va4esy5T8H9zhGR99bayRp83sjGzLl
rMv3Jnh5Ckzt5vtTG/pUgJWEJ0XfZCGDgvEnRyU8lMwiELyjRl0sdGQZOQ2IGnroTn8rGShiuLdA
Wna2NrdCaaHFCHkB9flLK2T5QcBXO6gHq7W+DL4Br6PfJ+QAG0qGD9ysgJYXn3IOu7QqtrKYrkoc
rR7FEUz/XNq106y6pOhPr06LPOncV88q+JWaqcrkDzwADmDh0MPltSjnF00JCOtTzz4wwNGvcHmz
aikE1l/wRPUzbX8D4utaRCE2I8cODYKE4qVEgtNdTGEuDEdlN4m1zN4q7Sps1rWzjrgVKPLkb0xF
27Q6SMOuGl8aLh8EuZ72/+FQonbnL0fnO4o3igRFl9eJxidgp3ttAXBSzTSASkK6nJjuQ2FQbcRf
ZrLNy1dS7ExydhRnwz6gFTtau7E75vnanhJdpddg0JhulQ5Z354IrSpgfM1VU35Nx2ubHGzi7GBh
eYTusmRx+p/G14kTZOIZHYf6ROxsWe+EorMlnU4GzQ/uUB1mEV70CDFDVZHY9n86lLZgRMSxXGk/
Sf7R5s98JKGHSj+HDt1Cni69AFFww2wlnbF4z86hnT+Gc8YCVuu+suEz8M2F7A87uZQHsqDq79FJ
0AHis/GttdeiyOaj14EgRxfW/JFbQ3/Xg/6kS5xf41dTvOYxXjyDIaAazw0szYZ9i6RVCzfDrwF2
8w6qElzpnjWGMoNnA7zfnvn7mKrVwWxd0D52zQEAHt6pi8jQ3v4TBQbn8KeFmZUNd0FmZgcgvdNZ
Cu4s823Fe+yWA7r3AeBvjc4TUH+JrSHNfgU4PR/3I11Q/gSggtUBrRijoL75K/BHD/RSdXCyw8eM
ACenJeUOhVEM3Gi4pQiqlOijhIcd6OZGq4ItkmMGRDk7Sy+5GR0lMCV43D2aopm5rFKD6iPJ37LG
SITr3cZBQa3Fd/r/k9/Hy9ZEvhCgn7KbjzC4NvprhG7NVECKEdFOlelZ7g8cs0pxSHnBWBRKoKBl
nMfEDTK3JuSCIk0e3mA0pXpnx781qV0ug4wZk+O2OORQG0GfUQB/KSHvgfVBWjTwjcnpTOPcsgM9
FtrL9sK5TDocI0b/MlWAsrhBh1r0Bv0zghdeB5PSsDhX+V+P9kdnYyC/lIBd8lcX/4wpMfD+PrWv
SFaYQ/hkNlvb3nPD6kB3VNHRmh8G+vAxCckufGrjd9Se0uwLUdVOa7aBw6ap3TbKKaq+J9RXBMhb
//PxekhaNinPiERqySWeajJfPQhvBHZKjaftQ+gv5jd+K8XiEVpgxF20vdsjOcp+TfnQdW8L3c40
sNp0HMbaLTNA+PK6EXWq7geWjOxrJqBFygTSyxm8H9nvj+0U4yb3UHWMmZuOOzm9IU9Nse3JhJcv
smzlgzYYz5iZKeXETCo3nKVZfGu5r8thQkvc/QaLy2Gyw3V3TZlT95nSUu6uCCq64B96dpEvZ8In
KXHlVcS7kbAOPxntZqGYuFKZ3UAbtrduZtsQHT7j7JUT5WV3byAZhEZwILUSYwP/7sSnVN+H0T7w
jl3zDrxukZC+jULeZKLZ1N6iSh9xQziCjhUcP6hNKHVScdjyywVA6gooeEP1kCHR0Ng3Dd5zgmvX
OGMNRKHJvMc1ih88YbKSDs/chKuIFolYoDr+Kp2Pyv60pOIoV1AGWFtP4kuF0Wfl3/3hDdErT9dE
M0T5BT6J1rj0AQDVhGBOzay2kfYVJQWGEFg48SIDQ5Luq8Qn8hfv2pTUm19a0nyYVSbtW0Epz0eP
xhcCg6dcWu1hV3vLISnQxWSBK9vEmBD5n9gQSNFR5R0KKKxQ7tQpOGDwyr1LIVM1e9A67c0Mlmq7
63hokB5ZyVnutt1Plp0qn8Ag6xh7vDLb0th4+o1vPlM2guSo5HsEQ19fhnHpqtVeIu1BYFBW8V1Y
/U3wT9OLKboeiHi9/V8hgQqx47rmCkTUTu6UQjgz/jdduTNU52UxlpV1zPTLFM4z3bz5musqNf51
MoAY+zMoz6yjpm9osHYKqGqtvlsZxW/CZIvYQn4iuf3iedzJ3pGSzTd3nceUZCsXfFJ7Uye3BLEg
LBSdnMxbzpskSxDSJBh/RFZ5T+tkdeoKuO0txMhudQSuq/9MMJjehLepqPPTZqZ7+sK3PEIS5Dmh
C073mYurpD8c9dr5PEyhOpebBZxDohykQ4OYE3u/m2TRUtMd3L3eMlFPjkef8R0TZm3Yytm2VTcv
gVO2JIuBR+s6bZkTumn/Qr3ZjmAUgnuOGwYVRWx/JKySwbsI/Tyi4TDVtxNTLm3lS+OdbRUoA8Cr
0bmqHl/JFvaJyVgpFjuW6w2YTHGe3J61+FHF08kZbYlqp0r7sLjHXrQqoYRKg0vFHDMm4Cphz2zB
vRJjjX/lLdGT88/RlU8yBPTupNn0V/GjRXZEu2DKwDaHGwepCU00KFbWNEptkef9U00EOd918ezU
zzz9kvSTgxhe9W8FSrHUNbqzWRNaoiztAMJj7Lvq4C8c4OR6gZjGvLmNr2xUUmctdmhB81MSa6Nx
xibjhTQSpMgsOMPZZrpjwBQtwuGpYmuwqMgU3CxjfYm7ZKEw6pFBAWTbpjxmw8ViJYcFErPs1Asf
FwE509ADvV/ImVPsKaChWSaCQ0hkRk22AAAI8t2hGKqYryVjbhBWa0XEsytHC2jRiDBMlOWSidIq
dgj2jDlxuO3xBP/lljVTagCSSeUmOa2xuemCP5vFewcZMKkeMtOavLzXfN35vYueesre2dqFsr1U
PGsGh9odoQHQGCVsuzXwXH5KZ4p0bGr2ZwUqmpK0gYAGT2vIM0b8Bras5E7uKlKYiMarEJZ1xsAC
ONwgACUOS/JOZsPDlPUfifbSKKLyLLxPusK+NdaTwAKtg+Yb89x5o5Kc9PCTjCHvxR4BXFQ+THbg
23HYs4WMfZ4ixlVVik1xm2ObEAzh3762idAlCBy6Q7NpvOzS7iwFdfIF05/cv8wwmjayJEIAyZzl
9JRQjuU1bVxH9A1f3LJjZC2FVxnhp31Qxy0uvMjEIkb1HFxUsrYpoJHXxctUJtXhq8zX/OyW/004
2zi65O62yk+lHiR04gGIBEzS6dLGAu1tlWKdDwBW2dvgxyiaD1sG3EvFBaZ8jyW+AP0uCNDioXAp
yTNj7mtPJVkb/alXVoOzQQ6wKVgGcyQLZcVajVWHpGuzTc7UxnBedb6IAfW229KH5YMz6N1/5t4h
CCEvMfqXUfVitKEPbtHQZPz85PA4AHd4i5p/hfdQu7vZgDexq5WR/CrGts6B9awNfdeYNqg/IlgY
0yBJw5DyYSJGQ6iRhI9WB+5Q3CTpU8HWJo49Q4POfghISpCjmXpxSHbaJ87wKFy5ncjmZvQ9lkjt
WdePpAHlJkliz0rYCzXBQpHTc2nI2Ck0FdD4E9E57f857TkZEaMgeBUxY7GdRjy9RF84TICEqIPb
pxGHAilEQwoeKoeBvh40UMabrq5qVAsGMQM+WEBLIHLmasiMnwANd/jlO4e2AHgZfHhEfEvqK8te
ZXV1CFSqvG1dYqFg5m7ftOifZFwAbZBbt9FT71Uq2ioDVtiYUNgm72HIFAL74j8TIkCiPgTamrj4
TtIPPOJPjW8p8d9G/kzQRTtU2D5LV0bKdWTMOMKHWNtkCUqZzs2QwfDhO2RtqmvDIJiE+fFA0spw
7511M9wT/187XtV2KYyD4exiVUODpIYu40NGO41ezwsUVcOzGXbeiPzVJtb8bcCocuR4XTOC74IP
sOndS6vOPfCM/KFmp4SiKl8pAeGyl7K5KqU1K8iK5OhWbpp4Sv0pBHlKZaW3y07qZ3ihS3aJNir5
QTzG4M4vsMv4kAl1hRpQlzfV2qcsbIk2PPq4ONP+z+pYnTSMm0AUttsM/2UvP8veW87ClAYq/omJ
UCkuOhtU0aJzYnzXc9J2+TULJunTAIiKZXSAPM8485valrEVy2V+irMaPqm2oHqgu3ecFTJjtqZH
qlBQBThSw5DS/M44CiECs7seK0J/k3jjit3kgsZRL5GK8WEYf5F/T0yWRA/Lu3jEwwK18N4td56p
IiJo8Z41RF10T726tnul2pBPDVh2Bv3UjB02qNvAf9asTtPomrZMXZIfoXzz0BvaR2myZrYgXG8b
8RTsnIf25Pk3IXYaEwE7emKmhRqTW+TAwSiqpyV6VX+riPydVQOUw1Rdw9yWaTRHYierTzabbjMw
0l7pTM+wPvbGoS+eRTpX0jP4diJ+VPNMY2Hb+955+eWXL/1TtFMU7oYBhYk7acdU2nxzy7Zo2m4o
TPXU7OpkL7NgIc9MbIBNF1qkYpcoWvZsdXFtggZpCUZn6kuQ81C4WXaDGTHriRaRLSStgIBTFcCI
/yiq4FQbvFj6xpLmov8VbtLPAPqcvOiYyeviktLyTEroXMeZSFO3rJChRhhkSFFtWeUrW1b52OBw
O9AulfWWmw/MGUtBeFEBzIolMbjBHJ0D4RXRg10BWjYgyHy/uIZjcqz/9QARzhXbyRYhK89NZRwB
iCIficaPND0Ezg4TdcqijywEHzP7jkY2yfYJy/wMdZH2tNMnLY2aQb8+qMD3OXCSdaWt2JVPR+vJ
hwMpuCTGL6vK9gqGi9BAhafPHHjTjbP3WPcWCa+TQ9LzpY4+ZMYSsXkyw3MX7nj63XHit85zYK4G
n47J3fcVy1fGdX14yXqQZ8fM3/pirRGuou8nczwMTnyms4OUr7tuGceXxt5TXkGCJ6F74teYsKji
XdXx4f4ZHLj+nPrcj5cCJTOOnxSvCrHN2tJHG8wUWt05+il1LgkEWwo4DnwtP2nDrhu3XbyUB8Is
FpEAnbyAWdu0Vw3HIP4SfLDoKgSzNudT1RlAOp8GaEwzweJlE/SCwWBDWBciHyTNXvtmaOCiwWRA
2GQYHFeNuqlYLVYFUNFZ0q0HB/GZOh8Y8lfGzbWKbSaeKnwiI+eqw4F503wMu3xN1SJJngtEJ0DN
8DxQjvwq+cnRtUWQPIV61pBhiSKZNxgX03pZNG8FBTggIh9Lpq/KC1u599qfHOMJWnjNCRCbwqAX
yif+hdtg7xOdWd90l/p7PnazX0R83pp5jctDxxgdZTzRonw8qfxkq9ODQm7v5bBvWfTZPbrwaMdI
KjdOVnkrnD29IwTEEB8bNT5RXZn1mSTTode3R8VhhTtWwAPBQK5NJn76qWe9V4WLkYMA92tMejub
g+xc/oBxUaiSgwj7264alrCEkKaYwYF8kDrFHvKhxHejWlk9BXt5LjsyVGt3LF7BkLtNee4Fsidg
ekg/+W+ub+j+zI68EOfFVcGgp5y2lDy8GndPFCFBW7pIMYB6VDy1RkLfTzPvTX8v0z9NQk7mrfX6
VDUv37v26sb08FjwrFU1ti/mg+JRRhcFk6NUPJvmkKCfVwZYfEut/e17SFPWS/Lx4G6L5BRAhVHh
kIeBttCwQzkc+FQ5Ax+VlZNFRnpv8Qa7NgviH7N9yQaW0g0deyefLI0CjYN3Kg2RFPfcABJdlf8P
DjF7Sg2m+pc/fhGsKI8fvniGytEdWKUZ2EwidZNUI1JSzCytDhzwkOHaqS9Jea55WRR9X1b3gnaB
+J8sPKjcSNFPwTLGgujXbgbzPK2VKmwgds8jfavqUx/g2Yov2Lr4EA1s0yuURHIBnenLo7cY4q2C
0k15poRpdEQNSyzEEwP0T3cIvlKedBudHTpT46NhvyKHjWsYv6ZgKLVge7RkwT0T+qkubpFswH3Z
lM5R4QaBTcqwL2bwlfEc8XeXkHNrLh7bvysO2uuVY11Hm4UPU9/SgGSCLpgRGmhpEWWLuLfWSXOC
bCG31yz/nQiLAooavqrsqeCAz4LRpdtBHabg1Ao4+JPnqDzy9lYjwVY2k8d/7ZwyICURSgSSv7NV
Jw5A1jyO9zx5hfq18YFpPlOxKvA1Ze3UoBoaqh93MQY7zdwDyqEd1GPCtUOm7Oqr0jDCMF+zfiWs
uOqcKskOzln6rs1tMmwBmHSqeeyNt97DSekRwRE28UvWJfIFApdi9Z/gkaT9nhY1GV7VnvzY6bi9
9gJYrsYYipxsVr8kjsbpQbC9YXPayLtIOdjmsGa5CHUDzzuqUBBSnFmOd7HFrci/i2hhl18588xI
rHsEG11q8VQgeThk5N3SHJjNggZ2kJneEJydmgttJCTZNZtLpOxKD+jUsKX8V8g4ZYetE4gZXDN1
NUXfqjgUlLtq4kGYFL+Oeo7Yt9NXGCiCbR80Cq0iCjgGPwqkqOZoFFsnbJDQn2qC1ZqlrF3i8sI4
I6NdboyXpxygAQRs6DAj4RBUGV2xDC/3GSpt3ftMnYOfP3LloRBTJp/RGcXca1GDwBsNwAo9iWZv
fWNRj1erdRnrM1ibEsqVbyXdxNElAkVsrGoT7ApKCO0jnFQeYbaQg9VM7tceogeDr2bHNRTIjKPd
pnCrcTuY8tpAc2h1/2CLWtbdrORZjq8hbH/ZPuf6qcSuOF6rP4bMNL8CObC2l/uPWuf3MNG19D8r
lZd5+6mSuiSeQ9LN1QAiooRnlana8F2T1TeZraidanY4k2BdsgitSfdqc2/B2eO8YANLr0knpAfH
tD4PyRvx18zPbzrWF56gtnZ2ObbRtghcUYtjPJwMdpLltKZUbqmFjX0jyBuBMFT472GaUeqAxAZA
ytjOr6KGDIhX3Fm1DKhB/HsP/licTq6EF8+Q5zkmIG4ONIbF3FPBF3E+XfAejt2ZjRxhTH7H9sKN
GuiBTcebw1y66edpJ3ClCLdSNpYltrBmdP8Qqxwa6TP3vwbtsyyQn9MxNDvLIU6R5S+MCQ4vlHxk
Zj2RyOQpfm58VmjUWpZuPRYKm+NNIsSSEYYdQQ6kVtFxdkqTX2CG8qBBAldZTNV8FiIy8FqbCT+2
HTaXSgmlRnWpjFpYegrvWMUgjVAZgnpHeReyOIIwRDScv2KXRapjoLm19p0I3OIIkoJ4J42/01pZ
NLfsQnOwKBwuaRV9tFXuSrT1jO613Jo1KH9GBg5ICHEc0TiDMyP+wnLN7Dvj+kYHRtD3XhbIidut
Kay9jmIzYLo7wt2tdTojEsMyHZrxIRg2MmTgRLCkwZZS0ihFYYX4FOWodRkd9HYiXcfssWJzWUh/
XUuxIjEUWfqVdijD9FKafzzIjXRu0SbFzFlZWfn5P53JSzv5uDLWhRufYJKkeMR+Q+wMWxy1WdYl
dLeT7XuuUN9Vf7e8F3qyiF6OQNvamuSjboALhW0IP4WkbdqCTIF6YZan6SeN6JO0UppLNX9N7qL4
P0Vio/EHUBXqt/IYhq5SEO1GD50VE4yowcqjDM/S+pfol9L4Z7GgVv2TbnSz4rpAcgsbEGa4SE/A
xRSoesEyxzwCwYX5iMuUgcbHY5BfNlhQR9D5cMLZpF6iiA+OWb6ywEWqya4TAJYmUqlnD4PgHYXM
cFM8HKSW99bxroQwMpTY24WVQHc7SUSdDbFfPqYH5NIGA3HLXtf2Iff3KrF+FTR++PfVrfMeRKKR
iMHAIhw4K1VgMuY8nWooHTmaKag1WfPWNvmPLKSJPexHNN4NlCoG+Nhr9nL+59G7Rz2mJJyOrMs9
ed5pnltg6TR5iCuVQQAIoP84Oq/mVrF1i/4iqsjhVQKEJCtYlm3ZL5TTJodFhl/fg364Veees3u3
LcFaX5hzTO5kaUYCPv8YPZ75DOWQWN8Y5Fw03vP8keTnkY5eXU8zQs3YISEMuxTGe7wuZeSfqoFd
P7jcF4P8pBJ2yuXhAIghWFaq3xQzfnaIongS5Ky5IEuZykIlNQjmnWa6tHyJE7LDEYXJxq49yBMH
chKR3Sd0xgy+n1cwnwjQaH32zx/ywhO6jUdQaSMiNJweJRyiUvrSoFEV17j5WAYB2/SnNP/YsUSz
45XQGxf5NljEc1IcjwbGh6foMKF1zPiMxbCHs+VZMdObMoiLk1CYrxuvsUBzlkFR7CVoeEARlXlv
c0DU/HVi+NAKBeXJRz1QQJGQUJz7iZ+3Ps9G/mQDEyEmfL4NPM5Ai4buaBl7e+G/3ePOMHqm0Qeu
yH6C0+FPitcQY+gkgLsLNRiadzmx0Hu1XtNf7QjpF7oHZiRadm8aPn3mVXvV7ueTLeydhDY6JMw0
w51a5my9kIdicJO1qyzjbAsGiwBhwgq+NQ7FVV1DDoGmH6XBATdAvg04cDrX7iot33Z/qoMaD5gq
7cd41RSsAO6zlj8Xluq3VNAGMbfjco+zy5o0aPLhzdF7Gn+zKdTGa+cwpISXCgIl+rAom2ve3agP
SbAFAMkipYFRKePkz7b8OxEW5GC8VtHm1Hm4rgSfnTjrxBWT1Md7ui4rF+uQWNwTjctJPfP/XnKi
yK12kw+qVyhcfuE7OzQhfvtVOvw09pAKpFOrfzTL27Tc8GPt82o/1Hvs7uv3iVOTnlz5BOAdYF5K
eyYKHjV1n5MDtMWOWjPSyOPr0mOE1e4DIqtBxXPoDcaF8We8TIGpnlYeBdyUjBzQPyaqYS/7LYex
PgT4iT/y2NnKYdDbGKa7cGvL/oxtfAXoprt5JS89ydlOa957ZwryZgdVDpi1jQMJmhojDtshscU8
4Auxh+dV8YJoDXB5uqxMGcM0PhScCNHXqN6HnhMfdvqdVo1N0kgvVO81BVpJfiUbKXZQwxFk3Zzy
7lEsCT8U8pOX3MGKl7iWua/doT3U3aHU3iCb4wDoh6fQAiwCUWPCngEX02GIRDoJjR2rOgYcNnPb
+oQ2SdFPBWa3vgCdccFKA9qLUPV43PGHqhKMF8YpxZMLhvsjiPln9L0WZk7kKWn3r2tZ+kL5fG9g
fSps7nkjIWtA6+e8GYAbnXrc01F6RF+gsmBJeddEypMDtfzElxHSN2gSA09d81NMdJPBn5l/0ZPS
UpNMMmGosPMD11hNrJGPabg/kJ5ttj/j+D1pT7AjHeoTogTQbzcEshKfNKIMJQ3gqVO+9VWANwWt
EtQJhRjF5wyTsCZokFgXzGfJuak9XmujCnxDpZr5avojXVTagLt4saSjOe0yzefTzI44QcORGUEZ
NNPkjiNBZvOj6umeCd3QY8NLUBJMFTGdvkZsUf/eDMgHv3MQPdFE2feY1d86OyTYLpOnmneY1Pix
LV3LulGE9/JFzYMG/22Yar5WQ6flqymYYm5KtBgWvU9towt9iPlcKJCS2YMPmHMyXD9psfiAQjbr
nM4ptYNZ33Jzt6qYc24UibrdYtpCqLCeX1cpmJiRwNs/CtBr/CJFcuqrM5CRjZasXK4nV4rtTS0d
lsHeuqH5QDnD0yMQdjJlQtSTYYuIbAJGSI2w08PwIbqNbj8LZoccxGH/r3wqqtCvSv4PnVhs7hZM
CpMJwI9xD91Pjyj5Pk7sCSfWwQlyI7aVVfxSjd+KQMXUJKxCwSj0zMf0oFcveMmollwbUteAZUxu
xrNJt2dqlN7M18SKmcozvzc+RRh5hiJ7fYTDU57ea1RSc/TRwZ8i8R3OQs1iakQngJLW4Z9j8r1U
9xRX1EhcyrJkjF3413K7NMiliu8hbmiTIBtUjKo57ri2STt+L7qVBTd6JuZbhZQAp0IZEn0lfCKK
9Sr4LNNyhAFLp1LsZBX0Zh0lxFYzhAAJMyAb+M0b5KWatdNZEk6r56zuA1w1TFLmoHEuWqtfluks
VRw2rOiVuDqYqXWCU2WHT3bY36da52fElkJilLf05b8qDWQNIcISuDmwGYsMQR1QTKabJIJjbBGu
bG3H/G+NM4IJJfQHULEWGqm86hLijYsLkgVVhE+8dg7tukLBIw9Bd0JfKHNRBzOWtfbo9HhdvDEL
Vkc9tCDKM1ZRjiDNBfYE/uvygKVfH1hQJhzywQJLm/sQ7n76Yg4/Y3yuDOyEhsUMDTF8l7s9ep90
4JmL9krN7L/aKmMwLDMQ1jPh4RPWVy9J/K5m7wl8iUeUel67S/cMR/wGZtU3nwXbQLv3K9ZrGC17
bqpXA1Ow1PHo+qR644Bd8fwpU+rzQm09soqS/hps+j1kxmPNO8Kckyv52x3ZyGY/2y4+ZBJBsbua
wyKtuSU0xZtmDodkUSHNvJI/l4l3s8HCgvKtBrweUfJplrEzzWcnRaPL0Sd4ECeiRfJ/EH/HLy2v
/KxgItEzfwmL7dAzcnAIDFxJ+HDoGK6nZPfArnLNWdB5Iq9Td+UyncDdS2lyqI4qBB4F5GyutARy
1fQcBXszspcoBiVRw/iV2RkpBxJHSoUunEXmWkJnPRu50DVR/U3MrJOUrCie01X0YeN3bScIGrJ5
qOfVMVOxnrBecoMpEv/7QP4QpEEvrmQod+sohTDpGa3yi1OeQvsR0r4qFdvlo0xoGLzE6kxlbJdX
o6fWcmvxmdW0hiky9/Td5JoykWfz22PwgIKz6B0LiZY5nYxCOvzR+1+dYIIerFPdT+8yGLsoNX2F
CkR9TpIHyaj1Q/buOX3fFPCXzPnGLdGP+VyxtXCNwpe+tXaLWG5bjPv6AmtT+u5zXONuG5inHH3e
JvoiY0Pzx8/EIYR+w0eJ+BNI2SZ+0jhLDyzNXmw2CWg72BFjqMKA+BPjwCb1Vb71N8SQKpivXcqA
lWaaM2fLnGR0VayI5YF1kQ1ahuodTaBv/WLA0442H+a5+aEmkCiePfmNKSmLe8ohV2EGssWpbR+q
t+4XD0l0tHfdx0QO1QaDb0hBy7WJqZsrd7vq1QHAHkzLSz59iHHznnOtNxl7bQnYnfA7ePOrY/uF
x7LBxJPuyl+Vp36vvOtdA2iIPfkGP/hG8fMfWDDZM0j/ln/+uajc9pMxq+5l3CpXgNXIjpjkeEzd
tJ9hn19aKN4ku6FUNDw92vrdk4an9BAraM/8anPCEaF6eraRD/jUU3/4NwRN62K/Je/cld6SV0Ix
ueKrG57a5SG/Tc2+5Zylb6TJo1x5sGQQuKO+nSrQXwmaKGMEBP/qgF/22Tp39ZYtnjNsJBpF3hJ3
E72i3lGZFrmFRCiUy+pbnnYUa8o3YB3+VTrCCf1gFt+67XEjUr8tige9hqcjMY9ZcwYFlh1V1Dfo
RrlTqZ2yX2Xwkx5kPUcsXmiVhJQdNf2Ah5iJAT6ZNj0J8ZRgRGpwZ6GLddsxSDVAYrtw2vn8EKl5
UuRbae7vufLC+5Zbu8GER0c2iD8ygM3NAz0xyl0UPJ4hJkAc+XYkuAE8hk9oGAfH+tVSmsA8GzBL
OOxMtUwnrBLS25BwC2H6QrBugq4xYs9oYO+swdaGetULWDS9l5PWPUugiLJXI/mS4o6or5Z3b744
LdA9oFmCSjXiELzaDUw0dYLbAiGL78qGGvit6Dg3sQvppA6zwWsxU5l8Qrp27IuzP+B2SfiAMElB
Pz6n5B2HCOXQma3/kTF+ywpCD9FIX3KdwQAW9rSk+1/tV1MWpPFTU97TRzeec2xIEA6a5dZVB2g2
U3JZmg82cnmDcoK2fKErUssry4Uit9ABMyF6gXLNUIjzmoxSrHl2ppOacBaMmoXxgjMYB4zT4W/h
FB7++Njy4jEbbpN9LCPjKIqmhhGbFSOX0VmfoHirehFosfQyYqDGWsBPUzGsKJCaTw3RFZU7T3yL
eHSaYBKOPyTqCzGb7npw6ePnnB1aau0Zo0WYkK4TDiyrwt8SpY8zGHdTSLNbdOOaSaCm+FXrtSN5
rCNUvlt2oGa9W0ygRo0iu2Sq+mk43jVLnNBR45ZfQW+cbYxLEXMO5j+sjmTYzCaptnvcSprhzSU8
f4SNFP7ZhvMYGdmqSLW7H9k+8hJ3TCnQjoYfSvgxtC+yiloENd4Li5gBuK96LHJea/NrIr3FPul8
uJF8z8gTsQ+C6jO9DfapGi8ZNeNcvBUW+Q2M0vqjU5wKbTdmf1H+S2fOrHcgXB6SlzhHPbME+ypH
/xppfvUrFusRXw9D9Ll9xTmIHBqc+LZYSLRloxf7YAiXALHGRhZYG5GmZ88lrIMROj2OllVikyUy
Ok5JqbwMnIUpa2endsxLZE17FT6ctBgmFE6b+o0bbQQ9vo8yTTBCKYGszaBUB7GDQMrOnznfkK8A
8ZZvkKqtWKPXa6lBEuaYx8nAbZnUxhE3hjuaR4fmajpytjDCfyqtM8PTXjpOqEBURd9pxoudhg/A
oEGdm3ct7Tm2WBd0zErcSaoYouI+YLiEFsHMqVNiaMBMM/kekSjZYhR4hXPcoZHXkabEMA6loPMP
BtvwjPxyNi/bhTRLeWsTaOrJaFePrmn7FfU0wmeSy36ah0KvR2CTS3WbfBdvlBT4vptHJG3pivHb
fIJ1az13UnwT1RoOcWwiv1jQux/zVn+SNDSdavBPvVfi7mXIIvYsZ9U3pnqjCouK6nzL9zeEN0QO
uKTbkH0NoVI7/Iohw4K/6F18b7UvpDsZfO0fs3Inkypuox4hgRjcI+Qem1sBTp7Oc3aJuK59SmqM
iMWLCF0EkcjycXEcITLVu0js8PhxzLCc8xfAVG/AT/L5YH/qsJTiXwXDI1ZCyrt0Zw5+bAO+R3u/
SYwTdm+Bvqi/zPREJqAiRzZOjbYtFV8tf3m3YabTulHBLiZN17cybc3CH7B9mOxJqTT8xLjMMCs5
o0frg6Aa6r49E1h0xgFUCtKOu/mgil06elXIeINboz87OSIuN7W284DOMLAXSAx+v7gC2VC4NWFE
NsRFIfopIiE+wMn1qUVfEGND5+LRr4P061jUxFgkjddIw22OerqHPtEiV81DCoJG3Ik+ZH8F8cto
dnlXHMWqJuqdEuzuRmJZYDbR1e9D6ouar2olcwzASiXCrhnPFg4QgwjR67oP5YgocZm/LPIcCJNn
ipWrglptRqBiWWSq13BGWcQxwOPXl84QcKJP5mk2fA2JP9Zz9KfpddHQe+HiEQ6TTpVpP9eXbb7X
7cSSU+LJpqsq3ubppNC9rsi/uu1f1ZabqXbbhKB72wvRypkj6oOzNpD3zDju2TZ5pthrDYybhbkE
Zj/wOtGm8MAD7GMb/Fn3iK4oEgkzAsiQ30oKmEzyZYjEmaRttHmvJJBEyDbKqtea50xdV8CoyeT4
35R8aw4YPmbEXUaOxvCDhadDo2G0LzqNaZmIo5xWXoEfSQvvwDpsJKMphrjMQg9S25pHRDiIwDdd
0f2G53DoCKRmfSOH1VOY1eRIztAcFsYD68bpnmqLB/fpMsgF8Cb84LhEIw0BX3POZGwlcuHfSoPv
cAIdFuLf7BgV0x8wwOIoZR+ZHwZYtTO1N5djOyDnohKr6cd5xVPW/VEawXCi+E+/ZhDmDnljffPd
cDmNSAeWqWTbj/ILvPuQ2VuWPNQafzrlnTHzad4jMP+2DjMWSt5HCWJjdjuj3VYpkuiujt93/VLu
+1gFioxmDDu0DLsdA7dSmF4EtDHRrYPcGLzf86VajTzU01G4PMf8Ss2YB8wPXaah19jAbdHANIr5
8lJmBnV0UnEd2IRl1DDVFIMgAaZ3JCOP+ntt32r7J2Em55YNrsU8OzozrwUq1j7CY1E3PiNlhNUa
ucslPlDUBQ8H60MNfShC4lSxlMgnnUUdfvcRF3RKfZlGBxFnHm/10UwSz1jNvypi45iZOWFAlXGY
Joo6sissagZbOi+Ymx1m6T2OTPhgKH4GT6l423NpZ2Y1DsVKwSO+012t/qm0f62Man9S7lpLtBLH
X/TPTkhMwFisMcOaORET529JLJDDa2MC5aR/SawBVshHjonT5AdlBo8YxRtz5xFB60i1r5jBaB0x
mSXqXCQPYk42UvTFUxY2v5nGWVWsOQmUVm8+BMrM5mxPWVisbQuoNI48tLbEj2zjS49lejAjX8I7
yMBjY7dqxFiPeA5r2Iu1uENSICvhVl1yVxItK7Zjg5lQym3fUe4JlNuhfMTsv6pvUVpbafqn89u3
XAYcQAlXebwsW50anYwsmrqPsv+TDNzxrHVKOs60WwGUNqlUqEKNvUYihgWXpsIVKwkgIYjgEX9V
ZnzUWW9WC1MVic2nBTOmsNwc0J2I9tGYnYzpScNpvsDYZQmyn+Ftt+sScLXoy35TuTS3F2oKqxW3
KDkO1UG3IbGFbI2RPnoMvIOB1XzT8slOCz01SZfWz4zrobKNjcUjHKOnmll7TwM6p5GqXsW5vkSx
qyX0mW3lt1znCQWFPWQnwgyJyVx90l/kdXgA7CpuqbxBMqJkln5UE3mfixi2FS3myIFmZzQV8oCL
RPmLKN9JdPFjqAFjpz5ZxrOWSGuWeZhQCKxa+iWIK5ZZbMno1OovzKjCsI4d6gzMDAlBUo2FycNG
y9vBmJUr52YoqbFFR4Dp02LZVqe0jySH8x2xF9N9uX3IDLrM5IpZcOLBGPZ9eUvlXUrw8NbqEngy
SL3N7DnUjY9Wh2ySN+au77ArW+NfY2hojcsJY4baX+cVs0BsgBvP8rlKHWPjdKVfNoay6ZXFz1MU
hCQ1A+ClPZwN8SvFxZ4lC9O7UbRbrUDOuoRK5jqSlLmdQnjIpNP2iLHHeMSDhDq2HGdmCZxlXd7f
MxamO1Ng8CXtagP/gQ/rYt2GAbutYclfSa8h2tJzpGSXqc2sQyEe7VQPTDMm1mNSe9QIBGQ9CVHX
ptLKKI/jLi0P1Ry+qFP8VUbiVTWw8oS1ApNDCpTM4QmKPaKQWQIMzl8smbu5Kmc6whoQDYtoOV/f
aERQnZ67+cKskshHn2DmXZcNv4uwci+Psa+p9vQ7RTULmYzFP3obdQIbTh6B0lDkt87owEqMsPDW
FhIW/EGy7MfNxGT3mWYJvxVFtTnfM9YUVtdtDeU7Hc8Ck75EaYniZOiI16TGyjG4IOskchQ6iyP/
yOoRd9pK+8VLg04OlSFVqZWdJpb3SJLvBN1YzmVVUTjqb+ScBRodtHXtRPtgEbfrgG9WDwDt0cOh
cBk2rAURTSkx/tWLYu2rZA9Gk5EuKEtqs3o5MNejsmMj2UkAd2H9Il0nzIHokthDQTLQji9r84p6
Sh558y+UaCleGViPKyWbd/FcYj6sVxB2THCP8k+Xdx0ba8FKs3No0kjWBfid228GoaMdOQAVj8D/
zndUIhoOdpU0VfESMY3ssFh1/TOKffnZBiWX9kaQhgdRnpvJBzaqZd/Nqk8aa39N4HTl9CpJJCME
JXoVh3tMVnDqZsDNnNN6k6mvayvJoJ3rIDa+xpKtvY00/mRI2qug4ChRoxGixFVUy59ylaMia0y/
GGyUMIP0zQAPq3NLoBDpFA3wngCDGWLIxG5/u8A4s/SqVSaA2zUKe9xj5qsYKXMyVWh4hf6eZg8p
fQHegf1GbHx4IYYAuoxwnJGVaT7i+k7a92ze12HfAnmClNyagmciJDRxin1Los3CCS+3t5TRmJXG
QQN1wItQvtt2BZko0k4ynq6wqvD2toD/X/E6JvFDJH8ivU7mYaQXF7hQrAe3VZDmcbD6trIBNU/c
uFK9b6b3FPXjhIx9UJ9Ghrta9yBlYkPgTmM+rybPKAkUjLDD1gcB8FJMl3K5ZvUP4+pWY1aF51wm
ClUF1nxqyLCM/lgmm8Z4aRDDsdgxj/akoCrsPq1M+zePzYdTyeir58BMf/MF2Al/A2E5dzEwkogC
RIMht7A99O5C7dCNb3p1m9aGYJU0p1h6Y9q6KnRu+IYhdpinpU0Ig+3B9igSO1t5WrKbKf3I/LHV
2MRSgN89Oyx8huqScnMO0PTJKgliVGcQ47GBEF6KBQEyoIGzn4x0q+7ddjqhK461zp0gloDQCNGL
G89UlOfUuYj8JYNK3K3jR51hZiy9dkzBBTZCmIQOzA/E+JL8g98uV6AC2SD/OYXHdYioYxZDGNTd
MO2XYM2n+V+c3dXs2hcv2ZLgdTNcVb03vOjin4mJQ7o00AfIlC9+0vxjcF4j5a6rjQs+NDTgdc3B
Ig65hQqH8XS04BYapLNYPyYpyMdfs/nUjRe1vkprPJcNE0/bpr4QrM7TH5gwnCfWQeya9j3tcdpL
3x0e/CWWOSeOIaFL6q8OLrj/KCGQ5tnnwLklo8nVUeS1tK/aK/njfk7Sjda89IgObAarAI7N7Jig
KDCHoQQIp0A7IGOEcCUkxvhp5v4+Vj4Ymx3e5DZnIL3HiyNk64APobPvYXqW6GXZoskp33LIEILv
VM2FX8oS6kfobwC2kIMjpErI+WXXg7lVQuWRfFWYo2TMGZ0ZMKheqk8bzyfMRcH68mCH+4LoGcJo
G9bTrhp5EqYix1UQrhcniCk+jnEL+UXBJB1zarTsAeaRyZClAf9BwiyCItyaI8+sfCiRQvPXpLPc
ZxsOQwxJeRceHLEXxT+Fzg3FZ/4gW2sqThbxStmRHeUc+SLbZ5QcTZCS1jKxCtKs7wV2Q/cUtbdo
+HXDMujN5CWMDuP4kcmeKa4aBaPBywcGefJxVDE3xxcr8VlNz8ryAkknJibTVfVjzTe17okUxvwJ
d2fNU7o0exuOnwQd0nnV0ZWV/I4DRknykCtt70xcl/W7ghVGI0jB3lJobHPE+j03OBBaeQJwz2/O
bmSuz5nC23OM+bjV+s1S/9r2pq5jbq+k6FL/jzeQnjUpumx8wHSsStgvgfOvqsPa4CImozVaQrzy
gZj3kXWfp9tMPElqtN/9kQUIH1ucAOeMUMqRFgV4VoLbHvW/o109K4n6JEbkWsK46vRwWOLsad+n
hBuo7iDfIiQNcvoWmyywqWSBLHhoSJfoi59Sc06hUAJ5xuA+4R9/xXl0r18b27P7Y4mFQSO6EGd7
37uj/CoDkjGRfBNfw2BWPhjdServhgbVat85BABzsiHCj/8EyPCcb982seJAq6IQHtMJUwAGhLxK
nhP+XdKtclB/J9tKpqFHjlXvLJnycL9Ws+EsQz1Y69Z1SXTomDIx6msKeKuV27UDDxURHC8OSBkp
Q+L/r+H3b9sQ7xi7Ymz2s8qGCqqvQNvnLJQeGmtClNeVRnapHbIcRf1VmhkNZzHBQWbQ2Zs+ssmx
ugJ6NF4MpsjRYh879gNkGA5l6eUceZr8YrJniAkXCMOEAaPpRnGBPDHcrqm2cn3s9fRgdcdIvWDR
sdRrO3xJ07RpucW9LuyO6ih9sjHbMhFIf5A64hIkl5Q1dz98auGrsM9ZjaZVZUmJ5xnbeiHt1NHY
5PiGpNLxGlgXqMZPxvhiRGznWCxbyO+L51i5lf1Ravd26MntWZF99iz2F09fE34gKWgsCJA6fJCD
pT7nKlSlXV8F+VAEtM2oKIEfPcc1I1u+ok1qBpG5IX2e2OAKVYnB0aedtIjwXx4nOkCgrHieZJMd
jt/112R6Hh0PfiL6+2Ilph4LFQWiH9bHRP6spVc0ZHXtDfFFMMud9mPnm1wg846CAp6Xr7Qese0F
tNCxelukk8KzlA5bBEwHq/5woDwPyY1t7KGjIynHwyT5FhWxvWHI3Pyu7s/meRQ/JS99yJyWnQLQ
bdShHgvKQXnSV6ArdaG6jWm3sFQQ/audjPhmmcHQBzP8OmzF6oilhCkOJIVTBdDADuSDw/LojjFn
uKN6mAAfInIEzWLvuBs21WnaryEg/a7gpkvzpzIhNBPR1q5k8d3trPX+032l3nX6ftFeufba/CAw
s1WJvlXkP8lk8okCq/PaihE7agLq9VTf5ZcZlZLyY8w/8mv8W2q/NEXjrTNOSbbjElif+2RfGg9u
t/xFfbMRLLMhfmf0IcGimbYoeT2zfKNwRYefSbckPfekqNuvOTOp6bv8wAt55Ee142Cxd40UyPpl
JVSgn1FBYw2eSiSIDuHGjaUHf+tSPMs1zQ4Cj4hlBOmExKQaXtFsjWP7ucaRgRdv3DVpmVltr3ga
YUi1NnMOxO1th2wGr1X1HIFhpfOFz1FttbPubOJ/xR4HBorLd/nJJCGn2ZZVIL0zjDHeGbdPL9Hr
ULh0nhrQf/Yq/GqsbUZlh8mIAGesXBwAuFQdhbfDHxhLq9v+/10fI3DT8cCKcejn7gpNCBDcguHC
16OBc0O5Mbl41LEWEBhI3kvJLxu7bFuh5PIirL0PVDeEtugGXewgcermCsqrTfSu+YvFoBM31bF2
9sjV6tdwDZHw8G7RV7X8rPam8UlSlP9cqfHI0wZT4ez44Up+RO7FdYLgFv/EVwrzuCZReIuCt9mH
0Clnb0YNTNTYJseV/Osjm4kINH3VO7+zd0WjHgXgDnDYTC+pRGHXbdOnlkWKftXsjfYunU0gouYW
QANbaK5wQkwJvZBzAoE26muv+su9f2ZtKf5sRAQy3yWiok3K3o9jecNKx2GJ5Q4/9d0Q6/MMmAax
wB8/0Nrhhwya1jo/v2gpet6tz8hG4UPrt9lBvmqfRCryx9GsyB8jojgFHNAmB8UOBxgX7xbtNT6p
gUkXNqdhBzaLp0kcmm9Fhp6y4ZTjo6KeZw6WYh4sXAlTwTv3N0pcUNXbItv1OGiczQzUE6Ylcn0I
hzwW8zosZFSEZGfbDT4rFaGvGkgb/FYUWMttJSjbXo0dA8ZS7fKPOesGf4O0cm1RWMEg+mSvDmPX
ekffbCy++cacyCAc9Ss56bjGf9ENdMLDWWcx+cq4g1gWs4mlvotgVj0LhNG9z4ZEHMwPqnn2ecWX
5SOCj9mKsoFYw2OzCdw3bRLOgo3b3qxH+uCyARrzsb4Wd/Gps32B8cD0LAWujE0IEDNFNfFyyF4t
+hG+MnZr9Ii/1SffgNL/wzSzhqEmuFh32N1y5D+40pBQfeBViR/Zn/YevQKE7V4KYmM3NWJVklTX
dm6NFU8OqekxE6jJG3VgQ28x2jlcUg6FPPPLlfbRMu7gFcdAG243C5HX4JAYjtHepz+UUyzv4gfN
PpYAqHjQl7cj/3IOKmwcnoK+mG8NfhpLBwVTPs8RSq1NxunB+J9nlIiaB7IhVvQdNx0tyu90ZCrH
Rrf+ReTAC3+jBto7+g5DcFX7zLYsxUPoMqYAvDfrsHvLb06iD7j39b8HiMj76/BWMWvpXTJtSGS2
SYRAF09wvUqOtCfpAXHXZuahgpNrH+VJgyFF+/IZfUaVt/I3zV2s7/npfJuVnvCjYpNWaqARXUBu
pLXl3JsH1ExXlnjt4MEE2K2Ot2kLAoHnbFnOoYqv4qoUD1AdSHV18uH4Yqh8Bm3faUFUPmUwULvp
B+vPP7/JQa+zY6IAXbTvsTik3UvSvFbODHmI/Tk3IwVV0d1lgrG3C2RJtM8I1eYoPbRGc9b+xzHM
CqhklLazHrtzrfMhdzw07GqvbZT7A7rXgXLHcqDEsaSfwm+Ewz08PQVTnF+WVDLxAcePJC52920Q
RqoRybwk8MBgfzWBsibitgzqUJ310V7Dk2x2H70CZiK+RwPRFjUqfkqmep9GV6sGNI5tGzGXoEvq
lhfyqZiiroQ4Lwuf4vFfgmpz6vaZglCXebkxExjbUaaR0WRZNB24cvIKDfikxezaBmb3SiquIaID
LerQ67R5u+tlCmWjIwhi9oeh540ccYNCE9FadFFgIKpudEF+JEiHe2YQeb0iyc5lclEIqyEbQ2Xc
mjhvRNvhXx4ouhj9cezLygvuT5vJBx71ujW+6wBQqo4MiGVSa+1bRvfd/ClrPxim2UBJKIPZ7Nnd
fWwwsCK1HCO4fdlN6QdX1iuu63z47UrCesOpf8QT859IrYNiGD7yFnm82iNfM5JdweIqk5jo6UvQ
2DWeLypeh/dBBzvOz7VCOWYpfdYa3K+Jo31lM+otjaDKViqeYgotK9FYF8QgoUg54BGpnuXRPAvU
1GaFV6XN5dUNzO2lfQ7zr03FXaTNVluA+zVxUBsrM4Brpuqw0aWm4jZdCwpmJJ+2jZ8krXi2xNTS
zox4+SDPNGMHJkUwxCvTwDZTTHshNPIihYkdj5TkdXpZxvDSVE5PAjDwrnR23qui5ppV4TgVbDqz
AotDu47SQygV3UggHeWopTHjzYV0EI7Oltjo4fxFGVZ1h9pWZKl80c0C25MiVCYWsBgNu/zQGgAu
6CNzmeO8wBk45DNWDfQhvYEMBEN1sU9TuoOxaaIPe6J/QH0zmWEGQ9kE0SGjayIXILYYCJSyTD0Z
YXlsCp6G/h6ZvH99h1oTx9SbEAmAXq37DqP6j5iLYyuMRy/nVKvI2ESqFPsF7EWpzuBoZDtQ6T2a
kSBBxTz1uhZoTv6VindtDglYltYRMYNJW6CDiKi3mISN1JYEfZQqD7alXkxF/2QbafqNVmP5BTCQ
NjYfUcy8g9lV5EUmeHWRyFcRxhRBIfidfMlfsCyMhhLYpP04Nhefw6srnFZ4mSRfiJAOAT8Cma/Z
7EjGgD2X7bBaVtvS4ueJcunBpS5aWYNVStmhhykv8PSOreczmoHRye/5+ger9W+sGP7noZJ6DuNi
DHzzd5iWP2EVfqaz2T6ZBXmHCXAcnMxzM9J1wB5gmCzjX1mmizInvwCqYZv1Anlk5Owcla7LNpWW
lwPHBFyqdOw+DMX5DifzmhICsmacMKR3qLx4y+qx/u1JFcbvJSJtQPSfv6vz2iS3DABCtuu5/mwr
JsVcP16dljpDrZAtzdF6OUOltrk4qq5jUoIfjTuSkwy9JgupNSjx3nUoWdclaJ0gTO+AK8gRIqfG
WKMPx/pstvJE6Dn+Wtti74vF6abJBNQzCWNUVylsInSzJ6QWEJCikrbtRFxXYQ2PK2TBG+9lg16q
y6XfSTXo8k04PRHkzyjnb+tD/Jaag/KkrH/C1iGCRqMLdCTIJE53HxSZAXrDillnxKaViUk2VrxL
EZCPCwLuqFm3yxXE1TH/6SZrG83dY5iLh9qG75Gqv72KwvnL87E5y7p1UVrnkVglOoiFCmjMBoQv
oT/X9sliN0ucJXpiTM5BWoW/JBJ9lgKxPFnCes8oRyXA0kQ1JIu6RKkATTgpH4VR/8fUeS03jkPr
+olYBQaQ4G1btnKwHDrcsLpnppkzCYJ8+vNRPmfvc8NqzbjbkkgAa/3rD6RGMiOubHigvm8OcbW8
puOhNsF2YubcMSoTU9xu8vXjlj5BRF7qHYecqn+GBpFZhG40wZvvdYdIPxmfCnIshXmR9SH2OoAk
m1KnA3Woi/DfCMv/QDWH5G9UOc7z4mFK0lKhlpXEXUkyv4K7E6SnEkX6N6Q2kcHQIx1wEKkUJAMl
6xfZ1NSERF1EqfpnDJFi7W1mwWx+0EdV2P+16iimoDQLbujpRbrY26i6xahHtdtirM8VEIsA1hAY
zi7OR+K1JzPGvzNiGLUHEqPg+WGbDu/Vb3+4HcNP9rVf4VxtGlf/bTWygvgkKvaPpvgP69zSAq3q
bOTgjouGLyuLF8+m8I795dXEwLrTAMbkjr+N40DlaCqylwmLSwWAaDrVT1CU5D5nagUP2Xy7eemG
xG1K2/Ff5k67MO9+T9Mu8rLPtHFGTFkg8flejxQhFmRIQNxJBGzlvES3gnx4WzDHtQcOp17+0GEc
b9idCMViNo0gdsbfZjVITN4k+MculC3lIHQBKZDNRegFK5s0YQmvvB8ocUVPiz5bMHvtvyklqm8P
CHkz/9KUkBQsDwPT1GOPmjjIyUbFusYj1Z2WQFn2E7WJR/SMglubfBcSc/RaY41iYQ3rloQKdD2B
7ItX/ODu4LUdzfiycWyK6SPLlp9Fu9zVNP21SbYrp/I0Jh7cKTY9r+PIje3iZ1jWzWsUQbxevABj
nWXZTNT8gWM+stJ6GX14AoVH3xLErjz7ki08ZAFxwkWrwTHCK88BBEeJqUplvtkSSmDLVmmYg26E
gGJr4vIYVgjfcrHIt/WVF2raqKY2h77yQDnsmIEZ1Jt54QAPXDwTmh4evRX5/ybIMC3tlk+NiKZt
HI5rci8XnCLrbHKvcdNv62C036epK66jGN50Ko1NNnjSX5WexV3ZkCkLBNpPoQx32k/NT9nnn2Os
6r+p/Ldr7W1Q8kjpWkWvFTvtdkg98WQhppkHOzxnVqnWjtTHoZJNg0H9/7v42js3OVu5E5awZ7wa
C1BZ/NHh6no+hPGfXq3e/tdW0PyF0o7uZYKEdZJt9lvjD92aZP5OGPzZ7sH6/RZeTiAEtN26scOD
k6YfbaivlC/1sfVCda06QsNZywwUA59H017cfTzQTumCbJ/EuAgnqamcJkWNxUhyqPIs+OY68Wss
fFhLusFKtYnntY6+mTLkMC7xoInDrnj11+yodCGfV1b6jwOw2zchYVA9KtdZNj68IAsMu56WEq/g
8mwntBrrG1gs38YemZHYc/6RheH8A6IOTEySGu3lnuYcwVJN5pbONmmEo+sf4SB6l3RwgN3nIkYJ
JxMwy4i0NGpihtHORx/p4F6kwX9RF6S7wccFv9IDaMSgxZ/C96O7leBxwAQDhi4V2Ovj3hH0dqua
yGUeEPw3DzPmZF7pMuOhAcsG42yXkrO8TWV4lel73VfMUE0uytelMtaHrbDPL33nechL3F2gfB0J
yrsm3tKdGjP30ALRbU6DbX0ubFAQH7rqFLg1eQepIsSGYGLRt/PT2MXm2Wr09DT5NbjWuKZ/NJYu
tqptSKYr8CYYo4gEqrw6mKV8Z8pVfNZdbjbxQjJDkljlZa7fWVHBOQuG4DwUoL3YxB06zTHYREsM
U5BLIFZaQZ4XL3bQ1RfquPEJRuQLlCDxR5HVFMHtOoRNCm1EtBwTbpW/+DM8kB4W8jx53Um4dwf7
h7fOpSI0Aq/A5ike0+7NjWiHG+/+eDGoCHlnH/yL/phE9xlesJqAbbLPqZjmH/6UPfXKlkeVaG6x
70T9S88Bf+iZGzxuDw5uDnB/rXNwSSU2DavsVMy/HO07H3IcPt3efS4F408Rult3TNp7ubXalmoz
yQYODBlho+FD0Etjm2gpE10qySMlu+rQW/gF5CMFktKRCUlgxwe+zuRx7vm6iQF2LT+7Ot2UXeOu
HlCSrs+ca/r62Z7KY4lc313GEAeY8e6H9V9IQByRUYnCojVz8r3MxQ1CxfxapQGQihWqj1Ulq81g
U1tbl8ddTW2NKb2Vvmtr7E7jqNWLtUAg6WEInroZgHKo9pQevxF3LB/LQGRHDs8zrkz4ow7/UL7q
j7Eyx0nK7DnRJjpOcGR1lxTPHlkNTE8k6NX6oCTgFfZslwD24Dhxj+ymcexzBzOq7J1wGy18MVkb
BoAz5B0kjf4zTG35T5DI7/EKhLYmQyeOApvIdaqbqb/OCXWJNPRCugmWHSy5cOuJrOK5j0V3Ml7x
PTRoovoKNJlWxn9B9lbfM0CwqRjeleM1b62DYtpLlLlV2qMpFi3EmCArSa0pwoWtB5EC+OmtHJhP
IdcezmgrnU1gjcXOKYCD3MkNoJ7aZGB5zqkznXyb198wd4ZZmufgE9UzflsvA0XWrpfWdztw+qNy
B8gk658iZ770eVyBOMYwGlw4V7VDUstikPBTg2PDo5iOTF3SngqqJ8WWs5sqhTGfLilh4Z8VoaQW
mc177LbtcwgX/CWzIAiNeDZnsSdeVxvSonJBstfLIEkr1y5ElhRd7tW3+G0tQ4Mlpv12p6T5sAyj
D+l22xEv99MsbKK2IbQGfrW8mTxd9p3Pm5vgV721CXZQk1v9N0V/BTvhHb5CcVQQq77lLiYFvdv9
xtDiKSwlLv5j4l7UMvf4n3TvrWpws/N762cRxvAbAnNjYvQ7m90OyvVQv2RBDNqYSeDoRC7VS1/D
6SmSpsYBJYLBsgTVznI0nVUA7NTZndx3KRFZS0QeTNs12Y1TULzy/j+dcbZhtozptqEFfqW7IM1x
qlxa1NTZug5NviW9eVeEIYzhoYCanabEoBYDBVeuSe/N7OuC2fFrXlK120Pa7lSHi5ObQaEfyygm
fUboM5Kz6Ni1MIUD289epnAIblFT91uLMv6bXlrSsGbmVLNYSgSRnYur8kD8cBYjayyDMro8LvmI
6tIdUQ+UHVmdj7VQNEDNC+WpDKPj46csr8d2ChimdXCoXWxwUNu1+vvjgtjMYQq4iuOB2RPhfGTt
SlsSklhoRg/WWH/KjuItRs2wz/yEcWiaM68XVG6Oh9zEi0cbG9cMxmiGr84se9rWhDgaf2lepOLN
acf0SHvNW9ao+SSd6iCqdnrNO4DNth7uUeXWezuBXJcPIcf5CCF7bJ4xGunJZU2TfewW9h9mV0kW
p5+uH+xiGUoorvm483Vm9rE/3tqB6LQx7H7bCxM4f9xjeB7tXYOnSpz+Zykn3jeiQWIMSeuWhAU6
s4XPWQbqx6zPKrU7vOik93VRpnp1iwEzQJF6W1rCn1MAeu6r0P7ZIzd0bGv+s8yk10opn7pAu9/d
1ZdxqZvpVHZh96kxFsafTIuhPEgHyVqwXuKp/EhShTv21IWHAC+Pw+NPYhAhIrem2M0RPvHxCEkY
bPDrUpmOiV5eJH9V6CwXJY4IM3d2KH65ZkTsjSsrKza1jmv6Dyxin8QeLt08+SeQN2D/aYUligUf
2v/ZVCiBSfcrfDrhSq9GTxbWn8YWh6/DRGH6hm/lrowWBngq6rJjEOeMbWJALFxQaMwyR7tHJ/Lc
I9a37vHxMi6ydNs5BdhI1ZzkehFFWoDdpbCXk3KcoLoFZ93UCBDXhi8SUuEEAUojlVanDPLuc7UI
6F0+Vt8QcC2znTy0pVgaFvVCWJJozAlhkiFyJkS/FsQKdlo3ov0nmESzXT9bmNgGvgSpr6zg1SM9
YH0BvjPcE637XRvr7KnxzL4Jg+H0KD5bQegoZGeaoFSvcHxJ2OtaCteaL7cZ7qkdEE0H/BREPf6K
S81Y0ZQMoWs/+16rgvgR6uQtyPnQQM71BYaETYwY9PHSwhJ/r/vy2gy8SaxiqSnWu0ZP+f9fvv4b
klh/aBGJzAJbqAn31N4Uu2VB7epNA9LftWxa6A/ObG5Ur4x8Ru1B+POwjipdTDnhYzsfLvAXbymD
PlT1e8mx/FGbaZUMyWNtjbcY6ud2KBv/MyhdcyzIlDvFAbImzYRWFCEfuZiZI+bIUPWYHtQYUwXX
E2h1llaYgUbpv/z15luuIHeXgeCAyXs2pjkhhgOD6W9WQdyFcfVuaLv+mivM2AsvuRC456zZRuJQ
S3i24XBvlxnD68jpIG503c1pC4/gCKzHeRGxE1AUWb/aqu53ixh5BmGJ/qyD/LS0zUs2RCUau8r9
SCUxyr6jXmGbg8QnzHK0xAwqGRSRaNVqAucu4a6xFD4KDupx4RbmTfgMCANiXfdJjGZTZpN3nQok
WvFw9cOCM0wVHPkuVplD7o/vqT9urUo5t2mESGTrrtl+7Ty25qlDZzckyTmPhfUUtEO606XNRMsC
TZFtZ52jybbOVjBF+7no/hl6upSQOuJ9nAHgPVsVJ0daDophyT4kqDfyJD54Ka7g0SHI5+z1UXHW
Lo6yIDs2kjzaZ8Ode5zYgev2kAgMZhmNWiMl+Egvjq3vIEEMUyL4kf6qV5QzciAHHPB5aSO0JaKP
450t5THNa6i5XUF4KjzrrAjsU7W4+H4WHpmZE4mHzfqSc28+h8zHo46kqHHE5qxY3dylX06kg/nh
Jsl1iXXIKNFQCIx4Bq8s8TrHSYUEE6ad9pKjQ/IY3gkTFpArXPPH7xmyDvPqwbJW/O6wCJzPi3+d
yo2vokPL8LjxmRj+qYS8Ol5vHUWaUGP7cBKhhc41OlEb+988b7HF8Gu+AjOvStnHB5YDNNTH1qr/
Z391IveHFhFsqpYSv3bxKl7ifhVmKbyREvuY2vFlbPEpe9QDwWqcFYCTb4Y0tU+qmLF3CJlt+lpk
5HB23fRipelNILa3XX9HjHKNjwu9SNtWfyHLxjuL2guMJPe2cVyW3L3Erk9Vb57nGg+eaun+/m8t
OOYuBeEwfmYhXusVyOApsmm6Cqd1N97goEcfA6aqNcVEtHjR0UFZ9xz6HZPZQeuBwQMjzy6mpabD
2vY8zgfjKbWRSHaCXKKP94oXJQdUURkzh8TTmK/iXI1qUIzbNF+u9JjjzS5Q/NQltyFZElozKYlJ
d6xDMie/sBCGpV2m3WvWFpfQEBOXcgBvRqN+BOUqhe7NxbNZfKYqhl8uU3SN4wY1tv2O20PxmqEK
AwoeorDD42HsyHLoln22wEvxIp9IHDuG4CCZbOLeDVk5ecUz8XdC86miFt4yY44dfrMTRnrQv+0w
dj8aXN2pqchfrm3idSRwLKwSYpPAxmRqU2fUkQ+eXTqsiNqbzc2i4M5KyUJPqUi+uXYF/Om5hLI5
VKkP2AIGMki1fS4DF1I24569pyasgvvEOXq5Zx/HwUHo17T5SwTUs57+9AzJ8LFEyVXmiHi+/hao
xA+TV9Wtb/l/C1sqS21s/WrXIoBHVsjbthW89XiU3gWI8im3Yf1OQJdPX+1dM0JqfSz4BanQARho
n/bsoNJL/c3XY9+7ZuPOWh5yxBJfDTU2QTSfWbl/nCkDX8xzvVqAet9ig3CucdLp1qXwH51U/8jK
XnJg4UQ5JzZm785rXygyh0AGacUNFP5iMOQh4eXvr41/InKs8Jgk0XgR5xNXc7AfOR4Dz5OXMOmT
WwDVYbSi4mLmoL7YViy9HVTn5kCqhjn7FhloXyVut+Tf07j7+FrO+IlgIdUT8KwbjyRJJ/hAMEG+
KUf117Fu4xBuMqG3lmMRZlwEJRSaABIPmBlhzl1/ADY5oQqpd/1Ioftoy43+WAqsS41+5UTrXlO6
kbM9RwevJwZxLr2fZEgmuDZPrJGul+dCQmEuNI4Gsccaj9NuH0wLcxkbUXGMeYizHkHK0UQNE3gC
S6v7pur8MLHeGHZH7oWWULAj984hThfvu1wVM+G8b6qixE/Xsk/2mCJUxIIX3yNoq9APoOPwl8EU
AJ3pjvVQDMdHc2GV0enrXPIjSnqUv8+m1eN9bmBbP36298z3WWcAFv6koHox0V3P5ccl1D5snpkU
g7AIPv+3BnFmj/nPIlFtD544xRG7R6Qwpf7a3Zd6wgeoSmbiMdmJEt/+kSSjfiOr/fZ165xp+6ha
/7d+XTwxPksj6+4kmeAabxSncf3HH5du8uld19BY38/NCdYiVZ2CUrwkTQvfjP+GY5W7S9LilrMv
X0E+uudsYFL7gCLcUaEyBnTgBI94c6FgTu4ZZgTu3Dr7MqD+sJpAbL00RYwz1teuSstXp47zezzA
OqdXVoWuPoVPeZmUw4Crs6aY9pkUAxDhWiu+Vy3CjWCskL5arhr2wczABoe56ZxiRDOXpCCbOD5+
FdlZi4vwzCPbSevdqhf/IOq2+GTTV0+liUlVbx1mJegedlHMjLVfvJ+RFthLVG0k8IIp872fjwxe
2+GctQwYirlzT2UDeyJkdPSc2+09icc/BdO26+Qgpep9u/zV97hUdUzbypn891q0+0yGq71V+KtC
z8QIlF7oATBSJJJxCon02Nb96dHZj7B4HkUOU5XpmXiheGujudktYDursIv9sswtAJuYytuX+tIC
Am9lbRGyu74UjnuTOpsvsRw1CgQXQ/S0dy8G77h9XPXh1tT1qjF35XGwsquVgpy0cR2eK2U7d1+0
b42jJibFFO/AP9A7pZguPRECKRvbKZ6qe4px3T2BRtktiXuqhY4JbO/xPVonBf3KUUxXSovnJcG3
tDU+1j4U+d0ygABt6pYkmSHxmZrgY0hAXPP78YRTuRo8PCQ+kwWkr3JVDq4LJ9H/xY3lvVlNDJVf
piqGfQGfeGQEuHkc54uPwQpuOvlz3YQwRVYhvldG/vPjuXRk+JfRN5r9uot2nURwXRPue3Ui/+hj
UYcne4fiQsE2DLzexqaRLCFrxt/Sa0Omfp7UxI1SFlVyifeP9ezNHeTjNbQ3KYpiL3GQWrK4OmTT
JE7JDEemUdRBNeqz/QjbO/TgiH6h0nYwdy+1jZGALAyjeC/5lTVu8enEsJNkVzgM5uH6PFDXCPKd
M8drypNa8/5g/7DzhAeGFWT6uczXKfmwCoyd8QkM2vyQ1I9PlYO4eIjlszuP3sWK63+cdm45Cvhq
8DS8LpVst/Dou61NP3685DB0L4Ax7EfxzRVyvnsyYYrerfo/RtRPjURJ6T020Wpa8mdrIqYBiNrc
ZP9PYrnVbphtONYWFLcOTTMxmxDbh3a+liBeiFg9Gl5beOoltZycJJHyF818eVeW+JnncFFlGXSH
hSSELEiisz/Ifdy65XvVw+iKxjemqvfKJQSJlYrFJr4WdxGHcDgTS5+TTk8XpsF37dvzdnj8rjIS
A1R+obZNjn/wIAz0sAJ+eTlFFIZLVmb4H0L6X1ZAZ1zxnceflANVK3P8W2yQI9AqI2LTDsKyuHPc
59pAFlsUsTC04QwdwKc5d9niArfcibwKN5NB29av7dWQGWI/gEkgsrdrQWitBeEy8JGImjITlu1i
xaXAKqZvjx+URVDcilQS4mX9CnTHmpmAhmKEnf/3AOsaFsTUgnJ4dUIQfOSjakap0jylY4vVigSz
9GBR140Dw7BNroCosN/LdL55IsBmrB44NcGZ0aALor2Vhy4gFHT5jnjWbisRf9J1OLVCcvp106pa
vTgz1KhEhM4pnbsVsHv3Eqe/SknWqhMXetNa54RS5m+h6j/RQGFBwam2ZixJa/dCFH49+XD9VO1D
4WOXztv7FuuaiSPg6PPkhR0yRM1GLUhNFUl7bKbcxuethdztsWoyth5noH0NqheHzOrzUigobnOY
b/BGlG8RKkkmbt9mFfyrkNhRXwmsu1jEWxEkw4GJGNZbcUsid0ge/KPAyKK5PLlwdB8PtRgi8Z+3
mm4klX3U7Ct0MhBmmTSOe0v3n9ZULn+srOzube3CtlgbolJl4tCHL7WW6xhZwiVaaSOWV4V4dUTh
lpLldztP5hK2Zq+BDwgYQOmmgGc2VOI11oaj/CxyivkupA8MvEZsbFD8Zz8i95gJi96qBsAh6HDd
qnXW3uc0etOGbMjUMK9QUYQTku6AuHFWCNtyh4GFuWFp0VzGqNJvk3S3vnHsnb2eeg77yr4P5CEL
uOkAaO6tmUYGQQ5VvztOG5k+gjY+dNeG2wrHINIZSXiARfCtRAO4R4LbMp51yL0hPaCu0vQaYBbR
1J2i1wTT6YIuf+KAjPYq/s3WOzw//ql+hEQWpATAzp3ILnwQtNf1L2fRoF05v7jixD6kjqtufdpo
EveCHyC9xUfHZMWSWYa/7US3gEknpSuKEQUd8jEKMQFMlqROxp0FoR5mnCKBwCMKD2meFVvy2BZO
fZl9cmMq3LJdXQ7fHl+py6PHRNz/23a2Te/OQKwk1JLuDEvIRJIEGQ54vzEdQo5aZs0RH9aftgXy
rVphTmnjs5+69MbNAo+88cHLyDV0qxJjDa84iAQKol2hno2zcfkY55G0mMk7RtLzr7Yf3ivIceSi
986l8rHMfbynuhowilV0AHQe7jkoEHQta7Pqrrkapg7wynE7++SSCR7KYjkScQLHtceg1cqf+xS6
qKTa/T5gokoKrTwUuMrtrMbnY9WdOcNzzpdW4Xy0GUuvfwoDa8BC16lQTpbxLsP4Z5dMq5x/nZnG
g5tvh5hG0emD9lYsX+jYAxMLIjntxPSW+/o+j8lIpC/Q6XF9aSMvXGoXFa0xsLXG1Ya3a0ZMbzGv
8RuOFTmNny1w9kogCfcwzziXbdt6mkuMhEqe6UPbw5wNHRHtWwucZW1tpgnfQr3oGjkLeYYsaeej
agdm/loeOc5c0lQca+85GBeMDmM8AZKJAidmM6GfcF1xaayUBNR1StFQ7CNCr3tyK+DUT0D1sBCi
s44gjBOw6mGQPkF2w2bQr11vV68nncGfWDBZOmo3do7SD3rsEHBxz4cZNuy42DvO7/HaU118OgEb
2yAhpftjklx8JOmGsnqDKCZ5y4uafQausJ3927QSIZs02ZbaB9WIIv6PPDjOrl6RQgRxdGt3CwBB
Aj3ci/LyUHXWQWcoNPRKU6ks7x9rcWkpxfJdOVaxq1BWsylEpOUpfJeMyu8YTZD6rPghew2rzYby
NufObsqb4kc7ym0X+DHucNYHemro5Yr47GkZTuwbIOnJHzxJABSoNSkfoPNFpFNlNaLG1j7gXTcc
ZzzCN7EHa3Me3HtQR2pblbj0L/hZ51XzK1XWNQIhAzDL3ipbJX8CMmg8FMBevpBdwsAQpvm/Kz1l
28mI4ELLvKFuFIfAbe5hCate1B++SjG5D/1+F5C5sTGVbHYpcaWkx8J4X2cIceCIPxF8DASgUQsO
Rk1stdMuTyB7Z03NyHjdTNvaJDt/HWUMpTlUZSgoM3AcSlpJnyLDeBsmtYULBal7rj5WHj33AALX
GdZPdO/X+WZfo4JuhHMS682Z19uUZeJvss7lHpfWGXaehseQd+3PFNYkyQgochbbA8tyjMfdd1wk
GLg++5RoSnqcBiMD5tnYvwqFGAS4eP4h5wQPbhW0T4/HqmkqcYEtARrKR53b4N1ivV+gWh0WCSVI
lS3WMSjUj+46HCVzfTpQFDO2Cy5aIunW4wQOpw9aq+QkdPPTXxKc5aYmeHYFwOgwtP4zqs3+/Cju
NFbtt5EkPg8H8Lcad/edofJ4SefWOz+OFI+035c4iOBNNM5vvqLnFprA2Br7zfahaE/0sLB9rfDJ
wprhuV9yJFlkK5w630TQMHICByBRM97qST1xIRd1hZ5/6ZA4uD6j++itYDfWlX0YhH9Dq5Wc3Ql6
2eMLqHs7eCtnDncVm5cI/O0HnPla9tcgqBHlrWeeB8XoFBbdwOSU+saZPr3IbXAQToeDYxSwL3W1
JWa1KaENPA3W0B+iHumqrJ8nJ+x/xZJZJpsMcrLCVee4nMathDUvrQik71HpzYl58oChNtWK2YOL
E9K04gNF2uHlss7o7eK/iTfWsaI1WR7rlzJNE1trV8/TYXSSV7Ek20k4ArPKiID3tD5+gRQLehhl
LIIGQMWEl/Q/pzD+FPM/XZf9tI2Pp9raO7CVR4eyINkQcAq6yDLLrWv9OwlCDQxyq0VR/FRg/zTH
Qbd1B+z0mqJ5nYocmyUIB0xXEtjlK4MgM0t8xC8ZBHclBlppn7971fI9sVBMw5/osNGYaPsnh/7m
sbmO5xBLBpiWOOJFrfs9XIAkeEJX49aece/RDgMB93NnFVH5GxIfpFANmO7Xv5s8fQaZDb6FbXvt
TNV8X9khdhB658f96zCwDlyCvxffyK233EXYsztyQNMesoWMlnhRwRLd+twO7iCA/LPDVG9riYMD
rLDlOIGWbvMF76Q2bPCC6dAr9UWKB/ECedZLIHo+vkJhU78DPQNqovECC0U6BTEVX3s2DcvLMVQK
YRO4QWmYShBzV8wLpr7jEt6CuGQ0VGNFpAcHo0ZVP89B1OyLxMJSe8RA61FX5wpJILkT6bPlRtXB
X/6JLTf/avTytt3MnmO9Jx4evo621bYN9L1sa3VNUp8c6hIbp+xPV6npHLYJ4QIdnDEAH6o0eNGY
O8/lSxynmEyMqj8mDTVZDWJza6GSaWEn745DRQdp6JzI2ttB4ILFXwhCE1v2F+WROtLB2rwTJWFO
faz/ND0MDIyOl2OmM+voiv3oOtMLwyyBtoMvZUUBLTMUN+Ib+c2b2vfGTboesHqkHa+TqdimK+dj
Qq20jJn5o/wfFEXqfQ5ibkIkr2nE7EkIq9s1k+a+giOQ2IsJZFUHyI7W9Q45g6xBspoimZP7FcM7
kKPa+gsWluMk5pdIlTZs0HdnLICPcydHaY5LCiCA8tWmpunGS4OCF/gH0cWj3o8VinzfrsNrFdjV
ZnLBrWKe7rgMGVmszPUE59fj1AGFgdoy6LfjQL/IuPtMs3rZWROiRRhrRzO30TFNxm3m1QcNdcjb
rRTG3uEZ18sSXoWpUXPm08u4DihkPHTPsQ0jPmztYVdb+c3LER4+VovX6NtkT+bokEP9IiaBG6WH
2CDJzEsPFF0+fY9LBP9yKMxr7BcDVDl83ItWHJqp/mNPcXFNsXBd47YfT/RIVPJRVsx4O+zda1gc
u6Bev7V+wqh8raoAQVZLrGHfJvH0PpKzu+l6/StgB9hUufmsUqx9Z8cqN8WQrV7Jfnd4PMqPgyx2
iuZF00E8DoscFLB4gFNDO34Wlvq5LBM3xIUl9lkwCl6LFqFh2zJPIAlrPStrlS0n15mPdrOEnw3R
s1DHXroZrdI6yXwAZKCL3x9g4xImclPKCgeFKMMWILGbZwAhdlxtwy4lHWtXoTZ4znONVjZho30M
haoccpMyyGlNFuKZXFn8wwmQdT9i+eUPxF9YzkQjXaIQjev5Vwh8g9bu5dG6WHNTPw0tdedjS6dj
Ca5eENyHgHw3S81PmeguAfyXPb5a3Yk4I3xNmBi0mAxKfMo+6Bch8q0NVT/wUIbTaI6P2927TrHB
bFK+Wf9mhYSyW2HZb/tgDcRyvASij3aOj3aqyAg4ovSlPwuxaR4cZW2KNCSNRg6/bIIPN8oU/iZy
xvAo3F/u4pPnHqHqKoAqDuGMoMpz0JrJXnxrXcYdG9wGcihjKx4hMNYKM5jxM7m3pxy6dVsEJE2U
6a5eaX9WGNJcBynpOy6OkjNAICMNXR2teui+jYlPj1yFX22qVMi1gTMQ4MQU38j7I5JfAgtC4o7B
r4WhB5Rl8GMjMM9XTX5r0o53E9TDnnU5P3kyfuP4a9ciIj0Ocvk9ufiEL7XVvM4miS9uDe36C/ao
xg4Xb2tq3+aprl4SOFafLrh/ZjdMFZMkPXk6O38NaHIPxahFxGImlDkkkR1hwqJAjaXbXnjk2re+
s9cRK3q49U7ZIp2uUIhQ5cZDf9LR/LeeSFOZsZ24h0Z8yHIR3xffYhIPGV2PK5GxiH5LCjttfH1u
tFqVxkSITDYMGEval4Jgjkm/j7A7fyyaZCIDWevbg/zCnXgP8aDkl0twJINZnGPbH2oEcmDkhngv
hN2XpbLEAiokNMltLiEG3PksQNrWE5gJ3zYssuk69eUMH9ZE74AHMNincOPRbZQP5E/auD+kY/hV
TDBXDM/5RUAoeptYD+SENj8mDy4TagGKjcBZS2G3G+4lbjpOjsAtq+CXj70lMfEIs026uCRygLa/
5B7S4mIOhkPdYELxODJhGOLoHCS4wgiBXSVZPREeuKn7nU5q5LDIMYmQUBjSuFl202DISFDhZ2pN
PyAyP8MKIKLM4CAQPX6qrVuPQ44ChxyTt0RNH3GMzQY2NvItS4unYu1szVgg2w16szeV9dPVKNcr
ChDIJXwgAytuV/UoUJmDo4TwIa+3RKTVS9uS4iDEXpmM6R7oCizu/IoNUXIuluCtQajTmf9D3Znu
No6mWfpWEvm7mc2POxtdBYxE7Ysl2ZaXP4TtsLnvO69+HjqiuiMiszK7BhhgBghkhsO2KHH5lvc9
5zn9cBlEsfciYmz1BvVWXnfq8nMVnGog7ZCGkj5JVWbMXnzP3yqeBtgkSKApN1a7ZQ0Ts4HdSGim
h+murqF+gA0pJsFVFSpH2auMTaFR+TJMJB+fs1odG0ep844BLVpw4AmC6WldVXo+fZZOXUwdjZu0
YgGNHNl2JOkjNsgzC+yxgj/Ygasz3G0bo9dRZe01K/R4k9YoptVQ9h7zpKFEAcdQ0u1rofnj1oVz
BHWdhKBP4aTJGtNhU/kltiYUHtXgu1SVPjqavEalGCAsAbOfK2XMHrJGirZ+Vd2XNvbIaFTUhya3
0O33NU5DWYWzNC1TP5cNn+OjZNNQHjM/Wei+JV2jSqWSr/irrw+3msGPofp/wFOCn9WVYWlNnZ1C
ZfFne+BUmW+jtaUh8fvc6pD/hzkrsQRyej5frEBbRKRpWwF2swSQc9qYkTO4ZMN+bv2EkryUfIZN
ikIo5fEUUTQ4ch8UTzZ62dmBgk12QVSOKEnH6vp12ZDFElHCYadcQlFvyhI7OKjBYctTuRytXtun
rMyWnzdbWZok6bToxEbLu+sE8ARgYTd1FoWIapiHFK8bl+PUHc8C48vn2TFKyssxkpmL1k2JuTqL
wE99LKWd/GslyEBsi8aepKvP8boKCV7+WvHO7IDGhV6r96jYq1lIhColF3GsPMncIMdrKTDim8KT
N+1ZUNkluKkDalBWZy/lIiVeQYmjfd+n2loBWnmDHHhYAI0LdlF+KiVfv0Q+XXSzto5CqQGtmm9l
qpCw1oM7T0qAPJ2BGziwLccajGGlJPU5oO2w/uzEIljblMXZlvoTTMXhuQyKK3i3PSuu/EnJc7SZ
kY5su0jYqQFSKvXIvcdzSHu/d7fUD3FidWazrYY0ZY2ZlRCCaTvYRAono548unjGZC/e1zYqnKI1
sUngpVzmTT48Y5QvWwTUbkT5I8QfuOrGVjp7IeXLzFhUjS4tctW16HoS6jMmUHQbUWqnrmzx6+UF
rShWUd45v7PJsN/BZtVmrWFzTovJEZPfqt6QvKkN1liELZM1mow3BtJw+3krjMRL7AyV1rwY+/im
p1xAbkiwL6oKUMVnDb8bfWlLRZLwEzdplwY1pG9TNUrPZD5yWQuIixj6PpcOzN8JchgVDVBOS7k0
WBMh3qHzANbyMIKK2cpeg6w6yF0sFnCGP5siFB+zjR/KTu232HBl49EY4+iS23p4IdLmPNXQkyHI
gJ0W7qa2fM5DKoiGUtsHD3zqkPgnNzxLXhLcNCOOvjgiWiHQ6vWY5+rcUpHT2Kbf3uIQqWhA4VCL
BWvuz7v86/BGAxgFM5IZJpE7zNjtSfL7TRdp4bkKyoVKfufN538CFJW1SchrRWl8kUi9v6zR4y77
sW62lplnmy4j8MjGfYRocth/7jOywl2nmVQc6Jax55IHVumJp220kr5hW7X+vSDyUiBwaVUlo2bF
ik1XJJvosZrKxZACstPceIXfUVVKeN2FjHl+0BAQtFK7aiW050EFUVk2C3qU3WQ8SfwoefDT7GQ3
fkQcb7UMBKr5PAjV+ygH8uT2MepCuNEeVtUHXASJU2h0cBLbOgc2DZ7PipJm2/RsPRRHKLPYGKiI
1D1X3gzMzLwi/Oe0xfLJIlHaTRToLPDv0lbca+ZYrdMAScwcMWky3Jetp5w8Sz/hCZE/pfuIkI6E
wjiRqNRLj+RiTes1XNeqS/kTjXhO52vBJqB2/EqyLl5ck2Zjd0i8MFXOfAswx6BRwWlUP51XiWFf
K7BEzZSMWJn5vWFb4qBnqgr9NzDNbRf1ZwG361hCpa0l4aH38WGuKZT5bBv4eUk3mQrN6xD0WGjg
SnzWuHFGQfxLiSoYtBqcWEelyA9s8+AHan74tm0zTWU7VNbVtjvvodLz3mE3ybRaEeY4jCOU7bpi
q4mjapMweLOdQEBc2rTfiKYJC4KRi2InInHIVJnoQQUzJ2Fs626E26qTcAVl3gZMn0CwnboIIbup
yMTLpSvwC0wAchT22ztGTAmvrKy3e3mKTURGQ4XdHgLHRvvMQ8fKsvfjxtESZdh/ffY+ZUTrOqYj
YDe5f45bBJkp+8E55fkRaoGKIzeX5Usfuv42bdKHKB39jVuEr3wa/xYpUT1rQwG7xDDzq0m9edFL
Pbr2lrWA3NQEISshVhNr0G+N6hRPK76csK+tZJEv2ZXBxSI2aJpr9FbW9ogNqrPpJ+VCSoIvFo7V
CzM/3UFVjlewQJlX08zd1YExOIDa6NPo5JOINhnZPVSkRVTFuENeCGJq9B/9cEzeNDt79QKNU2FM
Su5BbslHqpJy1xSRtg9reSc6Mksw9ZWvFq3exI8/1KgwHzRUJ3oaGu/mIF+njgMhj1a0SYL8HIPu
92YHtPYt+ypOVIrS3BElMwFOa/CScBbnYuoJYq2JSNcbJ21oW1KUrVGmyrFq37kF2WxqTudyrCJj
h3Cr2PRlbD20XYRgWfP8Z7mRkq0toLm3jSBHo20mvZImQKsG2YE6eugkMg18noOQ+N7yzprIpW2Z
iIXWKy3RBsJfGhpJWSWYe7eCU9dAQNgTvyO3AXoNv6PM8PUmtkwTBrZI8AZ57b1K93yn5vggSFHG
A1wXh6B125u4CqDVpdL4belRSkhEP1t2+J6okhL4uMLPClONShNJaUG2bhT0oI2sBI9KZ1GKipPo
YLfB+ACymDInK2e25047uT86r9kbda7TNscaEkV0yxDt3Mom9pAMIemdZcvpttSod9WtpyFgyUzQ
nDhSpq/aJEn3aYQbga2pfs1QkTqGRpdxyLoAUAyaIBdjuWaZ0rd3b/jaPpu26kqAmFMVXJiIDUsa
3MpBY91q5LYGPnuitIweJT3qDz7RwIGCp0P16TR7KnV+tYG2lfhk8ZWpK4Fu5YH43D6FZI5jgskA
zSSBd9PLSn9o6XyRxZ6U+69FCDd+iT7lhLVuZmTnxTutSdR1FpbNTrVW8tB0i2qqPjI+q/SKm6/l
bXifYChg1FQ9y1tAV4HayDe6Zl9HWqhX37S6ncB7gIe5vymlprmLUBuB4CrGBy+yQTDws0Bl2Tv2
noTis0J8Y3spks1KXdLNF09RQDm2SeT94NVP46RD7FSBDBCq6LY3q/YOB8tLjTxzYcYVZny9ka59
B7mehvulJbQEmT32qrJWzsz0RB1kMd31pArOEoRSFxcW93lTgifMlIXLi7ZG06PaSTbR59JD2AEk
7BLChmLa4Y2dlHhewvix+kK9rT/ECDK+1mHUMcbWkmT6geIAYSp1Jm0EDTkn6vAg+uiNl/bk/vNN
PYOq0jIjRaUCXtTzLkwMryzHMPJXRX8y8H3FUUxUHKdPn6pwoRJ9yBHOjizohNPHw+WzUTnWgX2M
4+yJ1ku3lzqTZjl54okOQbUdtLnrtsYmRqy7wYdOiuK4pkhAzT+ne162Sbv6LCGPxLG0jUwnMI6A
SNV9uzJjs59nWQR9tU+ztw4Si1v6ydVtqkdiN8aZ3irRKbSk4ID5zZiD1Na1Vw+cTsr0RrAFeTlW
oRYHwmGqa1hWJ1+u0OVOX8UyAbRqH2+1QSkWDIoxkzTgRCmTb90+E/fIgepVTT8vtkWyTALw9T5p
fAPtZyKc+3tC1F5sZaJDoVSp2ntMQrTRk3lmdzyc2PVR+cT9SoKcoroudKMvMSYpPVzmAIEb26b7
dyjCtV48Zo17yfrrOKpAvlrYbEeI4q1L953cth5oq7aWi4GsQ/I92Ek5pX+luGkoHmF50JWwwHc+
gB4Hiwdz2Sn0VjnErALKFH9tkXJQoj70teQM4hC5kDqq1pEQILr2wiJamereRGlYYCvJXhOyI8sX
vaCsGwpYMU1BinTe6heNwtKCyg0FjhZARAnusE6smjxG3DNSAolxbtAPU5Ch5SC60/dAX5pAg9XU
XqY4aEsm3yp5rJVHQIRnmoMl/pKmRUmVGccxUdqNqJtbEVLN6DQLfUZpPhQ2DIMyJUNupASA25iZ
1kxVsgU6EMDkB/36y7///T///a3/D+89O2Ux8Je0+vt/8vVblg8lEJz6py//fgje2A9mH/Xnr/3X
j/34S3+/yxL+/OmP/NMXmt7Of70uh//29pyX+uWHLxZpHdTDuXkvh8t71cT153vgg0w/+T/95i/v
n69yN+Tvf/v1DWB7Pb2aF2Tpr9++tfnyt1+FLj7P1NcTNb3+t28eXxJ+7/Dy9pL9cvu/Lr/7nXcE
f/y6UH8zZHrztqEKVTMN49dfuvd/fEdXVdMw8agLG/z4r7+kDHL+335VlN9IYWGqsmVV2PhBlV9/
qTJYMp/fErJhabJQVcMwbFv59R+f/YeL+N8X9Ze0SU4ZHtyKd6P++kv+9VpPn03iKCZCF93iAPnb
yyVIvemn/s2LeivnDmp31G8Wrn2MMvW+Vw+dx/6sO7kQvjv3oWmX3a4GT2WrT9+do2/v4/vjqtPr
/9Fx+czfH5fHtaqVKmt37UBI1pagKbnLmJbvhQ9pEXjPjV6XLy5pG4ZnOJXZU+7fSoQjapeiXsf8
APsi2MnvMvmMTcwWnr5RZmCvmcxK1hpJ0sqKnppoHqUeHE4wjv3rn793xZL/yZuf/v27k2YScJyE
nt/uomDTy++h/hoHz4ArtCGmrvik98sif0vFh9kf2zdhrEkEGbvT5OKwEVANtP4nkftRegpe+SqB
18JQNSpUIveHGrRRcmtG95E9qXVAU25bqqbePK28Rb/NnouPiCSZEKnQBtX5Oj2kz8gvwxlgfKdY
lqth7S4AczvVgonaAUIy0/dQ+GaQgBaWw5gxByS3SG+k2SsxhrOKHFOS48K9MsxrjVyYB92Gx0cw
WXyndEf0BWGxccUTMqw4vk8h2cg4hO8j6JCdTNIDDmeMgSDALABbxFTFzbxqb0CoEaHeqpR2ts+g
rIjPmwQ9NzlFiIukzk18FQPzO3+W1PKXrnusB9uBhjeVKdQzaJ0idjIsrAbptHccsJ3Sh4mbo+dD
cEdYbrVi3wFRq69Fuo2QQ+lrQS/cXwtt3benormxUOAVK5n9b/vFyAaHob5p1wmY1ImUiqNouPgd
3RHC2NBSrmVAIq++09xXOHKjiz8eJmX+kjhlkm5tR79U3RxRa77o83l9lbSDUbXUERytvKHBwh+x
zXxHACko+mIWPHUwTYE1tS/am/zWoNtE4QIc0gD1UYWQFYHFglhkxX8Bu+MCHciLuYEX68Z61fz4
KV1VnFjKqBJqz9vgsQd6VtjioUMBJXvHyl0N1V2VkOsgYCp1BY0Rfx5x2aUDFluR7RKCOYfgxVBm
bFtJ3dEdzpNPodahDBlCrzWR+67xjlOEUq+gx1R7oYTLhE7cJhiuDWs/NToaxrZmk9wui6WybBfV
Rl3E2/jeXitbfWkv9SV8Z8dw57K2il7T4Pjnj5hgUPyj4cG0f3zCevYUWOtsELa38QkR1Rao8o16
1A/qljysY7pND+KU7P7iaNY/Odr07989z2FPn16OOFq6R851LE/9bfbs33orfREey2PyNNymi/Jg
HbP/0yOaPx5RGUzQFD5cZXEjb2klXMdNsfJvooOxt24Qux0BoK6VB+uo3v3FZ5St6dz9wZBrTuf6
u09JZkgjeqGzSbgpIHFzebm/yC58sI+Erm2MbXzHchCNYHIdtmJTrI0FmfNrHoFtuWSPuhVLuOob
PC97+01dslM81Tf5MtilpyBAfArnfI3guQb/CX81cEhAAf6DyLtbklPjsXyOgPDOA8DORDUBpUxY
aTvwHKkeKAcbgOCrSOcdQGiHZT/R3sUAB2lOIWQBEduct/J8f8yWZ2SvPYG5w0bHf/+Y75UVBT2y
fer2jMtBLpZ5vdKNtUARd7S7CdNOtKRJC7GYDR9QlJBvV9eIQtAHsFJKemDyjA9cK+D/kxVo24NM
X5rQp5fiUhzt3R3WJjB76UQvRSkaHep1RQeVVd9jSavxBCXVXSYSAHya0VtvwwFuRuiYM3uBbR2F
IlKP0IFHpDGUxI5ZrxtvaSmrItk2xbs9qWHzD/sxqt7i/KlWr0r64cmb0gTNtu7fiPneSU+RNNdD
B1FTuErIOSWDC+rnu/waHtRN8AFigdiO8s17HZ+QRbQE0YDQe0Vjc74GBYPWrgdN38y9xGFDKEFz
TjDtzdDDuBO1efpLXi+mxK4PkwrnW3AEqbX21sVVpcqtTfOICj1rZq+r3bAjmKJ7MC7yRT4THnGn
PmKxmwVLCj2H+MDOfQ7G41o7X8q54hhLAoxuEJWoM9ExPGKvnXuk7XKvkOgwQedm9UZ14mW0Stf6
ATbujJLXUjlDFO3mhF7O4NEdM7Ty83zfLvslIoQP/7QjAWNWzrFczMi34fBwITbo/xb2TXOF7zMJ
9HFczwAuHpj0NuaCqKeZteUj5hs4w3M6yGrgMHPDf38YbsTRe0aFO/EBprSqK4GyM+8upU6fIWSE
DTCkr/K7vSsu+VP5xE0Afw5lM2zackRksCa8Bmw+pbUFZFuyyT9k0JmL4D7eGZK0pC1npav6Ti8R
u90INinZvQ70DwIPEXA4P+DEXuTh1oqX6lk+YVax0gvYKvUib6QzMIqjfi4exXm4sfbSghF6oe6V
BS3TOWlXs9AZZ3coPtbZRXo0l/p+OpnS3J+72+d6Y/PTFCDnqUNbeRkdzHk+e4LMvmzujGW9Ispk
XSyf+vlbvyBJZR99CSumrvqFbJ2je9s8tpPkfoq+QbC2LbzZ9GpImrbjljnL8edwRrSXSKVT5VAN
9QsHJnPVLQjgRCPsyIvIQHi1a7E35IOGVIjHcw7vFmyJMVy472hE+qSUaqzmZph2l1Cbdzxt2pcQ
H+Ujgh4z3Vl4elkpzsUUNQN0flnd5gfDddphRRwI7cJVtudJHFfJPvEXud/Por2+kI7eOZCu2bNJ
0CuUW/aotBa7j66YQ2keuPGVA3VwShfAgQN12dtLJFSEh0XP2sJba1tC3VktGRvxIB7UtbbAk0nu
8SquNmLZHMdNcyyOxja5Srvx1J3bNyxvfbkmD6Mk/gNF0DDzuZOhzEI3fQtBt58Voujgj8G681c0
eJEBQU5Gzxm0DlG+BAg2BRosp+rPukr0LAaLE26AUZ4XCnhfop1iIGMnd8DmuBhXvVh0/TZ/SG+j
nber98RBZflVEU+5+WpHz4b0gPB8jJ4q2Vwj4yHak8QmiKB33vAhkfJI3/E+Psd9fVel8auZZosa
GC0ATgJeeR/r8EACFAtUQKaU1OBOg2mFre5/kR7bu/ZkP7QxSOusKJ5hT+1NIoRzxZEi0N6BzYVn
Q/2evFtP5kU5ySfMM2QKQLYBDOe+1S/Eml/as/dYdKe4g/9kABknpr3PHTRLNdWdpijWgIvd4NmL
V3pKaDzLfCK1fHKF7rVy40PzpHnGEqq8pKhICQ56r7+ABGXVjDQ6avfNsb6BeHzLIqcZHjXJ2JjQ
Hqte2QjYIEhNiL6eDS/o/tsWkuzGVtaxt9QuGSHGO/g2BAzlt9ZVbl+j6ssgNtJjcq0ftbM8Uaj1
GUVnVm/E5sztV6VxMFhknB8eceiAOS649jo2SxenL/Bw0mR7Vp+5Cyka6TFLYc/wDnb1hbxaxAo0
RPMOCNG8UDf+fU5UBPqAWf2gOSZkf2fE/D0VPaYZBr4egvtELFN3p9anQixz9abB9CUvyh2r5ykY
aa+to5vilp4pyVBXHJf4nuNiDhk0JdphcMjuqHOWeosBu0MIMREh2kJrd3K0TJNFpy0mA2vCHRbM
5SdmNz6au9cc++y+eV8mzTsl4GuenobkiTblzG+W8TCXBrxkS31gjeuwyuy8lazONXJWGSDUWfKe
sMmoVrq4jPZZr3dE8jDOcU3Dj3aYRSdlX58H7r187ZcvqrqL3X2ivdoTo8kx9A3IN/Z2orwnv2ye
43uwkULXczIpEvLNe2J+HF1gk9z18Sscyan9S4QDbWqwLtE16Sc49ZfAvWPaxGm9rZfSzXBlbDwD
Cah46lEENke9OUZnbRFcohf9Jn9Us+f4Ec969hDcZjfwCEB4i/qKgzTbEAt0Ec8nxqQFTY975ILF
gt7qTPehO/Q8Zus0IradgXNuIDSClWuvra6e41R0CfQZxEMTpjtPCNS47ZzOGLPeirz7UzlJT9bD
q5edlVvdXiS4Sny2J11619z6vBqWjwdxkO+KExUloi5RHrDr6H3MALP+3L3RuTIhVubQ2oDbbcZg
Tk9nyQ0ZvWULfR+ivH8w76wlXRV9jqPadVy2CcTT3tbPFlRheSkpKzvfmdpdSVyDRhrGDNdzA8Vs
DbTHKV5hDsf3RJVau+Y2PcfvCAr7A3e4R7mddZg/y16Dj3DfPwHETSEX3fv76ME9otxBU9rDa6ax
Gs7GL8UDaizoHkM+LWwUZY11JFYJ48AJBy5fvkz2Fhio8vzfAkALIEWjlkTSsJtJDEZyo2IQooH7
aMy1ex/AvjeL3o2QjhRZCsewOkiEgLrbku1SVV0VdK6scpYdYaw+oTuQAmS5W+WlNNOkJ1G8NHG8
6JrkEEPcZztti0dYwMDAPz6X3/8XqmfHF5opH9nP5bP/Jwtj2nd7kN8XxrLUy+Lg5ce6GL/yj7qY
/Rv2F1NQAlOocin6P+pilvmbaSiC6pdm03iQbX7nW11MV34TGrUv+rHUxIRl8kvf6mKa+A2/iqFa
JM0qwjBt81+pi2kaB/nD3dL079/tlsq0oeYWuMlhUOkdEBdhxxrcGEAZTdvfqO6Ac/dSZrqnOh5a
JGb5CMsI6RQwOiR0a7rf5IDWUX9jBaE50E8Qxsxr3xtsx0TT2omBsQ4DoWSkLBKA/tDMkWMXXjnm
Ac1r5wqerz6atyMsa1YIhVVgSwlhNYsX1Q3GWHIgcrjFSxSVcnEJW5p3LHKhOhugTWzXIkbbHoby
S90mzYisRRMd2Ii6EQWhvEqTDNQB8GTYOXDxARdMD8q/Jgd31cW4wCFY9TLMbg95TaSCoCubnIVw
2aiELsqDG98kZZhqzVoN7BIMtDG6uJZoEikALoi+NFxUKrqctcRjeBAOCmJ3/Q6PSJ8OEvN0rg4W
oU2VLMvFwWpN1buPgLsVz6OEhCZCAqrG0VXztEF7Rq/sipM3unp6Yw1KRj5hodAcrLHm67o4C4Co
3p2d2rEPLVPXhyPyMtLlQFJj9p8nVuVLb5GVSF9AoQ4+gjrUuEcho3k9o6Xqh1Uj9Wa215CxBstC
yUS0U6MOVS7lmnZULmNujf4ZEWOJEdyzOi2c2HhAn0iBzlKXgDrbL4uZbJUSJdhxCOLXIPAqd5GX
JaYAu01sJimvmpYrVZqKu3HUtTqZKzHOozNXQoVDkgcM/U1LcfGEVDOEohy1OfrzmGafSV0xKlHl
5WoaKvYcnc9kP4HD12Cwchs/E91cl7Qp5HOUfTdl69xIk5lDSEgGKkgkcdS/aoM/gu8VwP5cGItl
EEnsJESu08CTe108kx5c0f3NCU4L5nmnDiRfoE7PDmTUuCORBTQCGTpRqZKBYWjI6o+DiDVmqcpE
KYQXveO5oa1VdOZtKI30tBmOtRgoQ1DL0pvXNxU9m6FQpaRb+0oILt2x68HrrF2m15HxkFeBVfik
s7RtcBeiHuxuRdAGZGYQ9SS1qcNFyhs21ibKw35GbyYincLrLUGWQhvXJQBBOuKSeE2EGNJrhWpK
0ykPeqn54fexiWtVTm0XJ2oshmiDCERIt+UQSmz9LD8hSaUIg/JZNgqLTNihajR20xVdU+8agoGp
96NKDwees+xWwZ2WyEN1FJmWd9QsdDs3cJ60fUbUjJ8EgriV0Bd4OXzd3ViyBZwpwn/raxvbipty
V2WjGrzYYx6V16bTc55ThA7DQAxGWUWAjOsGcNhr00WGhHEOsilMrDzMksLxhtBXV4lqsKKYpaA6
zVtSGe1iGam2Hh29SvZyBE1ykz75SqOGd26TKNF7LEe59YTgI0cMDkppGJ7TUgOpMCvh68s73S06
sqHytu+O/FRFFRPlRdtT4FUiM5t1Imh6iG6MMNoMhCrJF5kCegMbjF9Sqa1TFXxbkebmWQLj57/K
CSPIbjA18sV6UycuJNTKRNtloVVnVF9Ke5QxREt+3B6yxqtNYmsTX3rtqzarXlpXD4ddYZKhucbV
BtIxhLUO41SEahuswi4qum6jVGnfrCoTFeS9ohV6+QUkIhrrNMv97lnt2qA7CBXDrjGLg6pUd5VU
1xgatcYyQcvEBp5wDHgKt2zXDIQDhlixcDQNVYmTqIwkqQGvF/nRsU30Zjii9zaJOw6UpoKHZEhC
7neDEFr6MvhqB5HJr4HXItFOoZvNw8jw6TQrciivpVqHAT4zgzZs566w1C7H7Gxowb722g7aDOED
xq2WdBHjsSu1Q7OkqzuSEpd3lQgo2sly5h99bA3UerW8t2yCG7QaV3wHmPpIF1kez10l2d3UeO+M
7qrwNNpOkycR0tl00NKFDjayI9u26SyqZuZoozi2XdhwWuWq/cIO0aueaQk3bUu8duR1SzScQYJm
2S8j+wMNnd1gScGj5cFNNmkhzRD7mlzNSmqxGckQBeRjoVkx5SxrsKx3VSJ0na52iCUQ1zPFlrE0
5YAgR93wToSw195R+EMnULQbY7hXMdeH5NyErbW15abHnB7JefHAsEjyN9EQXbEIpMybwqhToX14
nYekjxl20PtzZTfacICcJj7g20fuR8HEUR9yoxuqHTDwUL4dvLLpJoYVIMy5b5u5CGax2WSCcATR
yIuxjQPvZIxMjvfoHDT/MTT6QlRz1HqsmUdLeQoS+cPO2XDE0DiAi0idEOkprBU65UWrDRLqa8+T
kecXqITI78jNcOtnJn4YvdUC28nVUUaeq1Wekb8mQZVWN25ct5RMRgmN0853a2O8GwPbD3ZVrPsJ
srxExetYGTIo/FKrQvMhG9Qh3nVSqIN2dIdGcgwlhJ3YuEokPYah1qDY6/LCtx9dZGjRWmYBEC5A
ntRq7UQ2LJiHFhhbtdDKNh2Mme8lngkfMxSpuW7LyS+T+oS4X3CZ59lWRrPq3jBpV+bFwkrssf+C
2ynfmsaoiL2H2A4/IRxpBTOrrA4HF5kEWAlWfphY0F3kHb2PwY/IS4gtK54Kl2hTx2cz1w3tqaJb
rj/HXQD+SNPG0V/2kWcmAMQb1v93We7WHUj00JLvfCVSik0UJjl6PsaEOH7CwtvQkUNnhXNN0C5/
0800tw95UUlc2aQlOriTeakNeFCR3qiZUHBE2l5hgN50O7V8ilvPBW5F7SbOx2XaGx6lOkxMPmJI
O66knITJEDLmqcoyv4rRjski3sf8z9DnturlbbCIzEEZdwEWwuKa1mBiz309hiSjR03rUefSCmRb
bL251VF99qVso/4JLRsQGb0wJBIznuokfR3bqgIlmBWKwkqkk7M+bl5ZjPlqfGwjW2vZl7lRichz
ZARJ1VkmYhK+XOxIQ7RMqgjNI7ntRpq2G4ADgSWIqIwkGzt1bWoJocNVACFlHoe1SgI2p7ALGKEa
etRiJ6d5qn+ELCGy2pGycBTnf30r9D+QCKzes6nBXv3/sBEy2IagpfinCoH4S9C+Vz9shKZf+boR
MlW2O3TzGfN1W512NF/lAabym2ErtokIS1dMVVPpTn3bBpm/IQHQbduSTVO1Fd3kW9+2QZL8mykL
XbZtXdE1XRiG/K8JBH7sdZv4wGyNw/NWFAte+CRf+H4/xKBdxMgrZUe1xlWdndMKZkwGdTeZty6h
ydTJo3zN5Lb87hydvvalvlcI/NQC/HpgDNsC2a+JRkL81GxPmV8KGPYyoeiPNml8xO/sdR8TBplg
MumwyK+dnIevRg/jV9RXIV8Ik61NLzt67a3wzv7FO/qjU4HHxBCGrHOKp7P+/akgAEgZy6qAb8J6
YlRq9llYWHxakyyJrE5ylESfV72/TU5/fmTlD4+sKZoQ7HBNofx0EWz8ILk2ci7YoqwiZdsk5hrN
0kIZsheQc/eu9GEJ/SA87cCeaZEq2tYwqH/m9S5XvEeTaXGgWCfnTt07wrKdP39/P3YWv14qDfsz
g4ZlqIb109uTVBuEm8daEFH7rL9VZUAkgXKQCwTbA71VKViM1JP+/KCfN8B/9zO/HlWXuR6Gzk0u
6z/1iqelGKZpjhpZhK3RAgBPuciGU6w9ZiUjud0uAQDabv9Xzds/uhrfHdiYvv9dicAgZCdo5RYq
f0v1jl3JDCPrTWw+Iguex0HDvNsTm2Pd9cSg//mHns7kD5/ZEtNJxkGpMCgYys/94zCLWxlEFRp/
YruHcF5nFMvHmkaJ9BcP4F8d6qe73agLxQprDgUoc5Z5wULBXeSW0jIU3V9cSsa4330qnhnFgBNq
TCPOjye0BfzRQ12VnT7IiGKP1jUtm1iN939+8sQkLvr57H13nE9dz3cXzmob1Q6ABDsjCu/cZoWu
x2t03ruRECxPYZ2KigVU6Lyh9q5p9u2fH/93jwkXTygqtSZT1w1D/HRGdY1lu1lCHcPiBa9gjgV1
lg3eyiODNKXJxiBKzUJb//lRxY9SK56Tnw7709n1IcLYIswYPJBbsYUzCVqclP+zMtahikFcB95E
jWues6dr/uphmT7U7865yjLPYHyAxvfzwxKqEgQnrq1LW8qPCLtQAa31x+5/k3Zmu3EjSxp+IgLc
l9sq1iaVrNV2WzeE3e7mvu98+vlSfWaOi0UU0R7AkLshwEkmMyMjI/4FeS9fgbRk3nlS9t1O36O/
fHgdYz0dbK0+WWxf3UqOktLeN/5aKF/8FEDfHNOwVANZ88sVB1RPLsKGlVDXP5DQpT2F/4GkH+uS
Tko8YTRzUmQPwq0WbqcphqOFiDusQPDDyDIgXAM3NjpIoXKfap9Xvtfis3GCaxzgpmbM4xrUbd/v
Ak5c8aW0b2n+NesRyC+go+FmFhYgEooDaqTQ3tAKhzw24QQPbB3bzg5tOiRsLLDkPyvk1G8/mbq0
klSqsjwUcoPO/EhupQRSg8YxNEILRSVuBw7/0E1f/EKlg9je56pzNjT7jUX9ko/jA00ihJkyNB2d
iG5TahyxkjuzYD+r6Lt3j9OUnNN/exax2jVZVagrk65a8/WGIvXUZ1Mqu9SCdlZNjdPu9lgLUWcD
tcEsWbH6oP0HHftPRvf0z3q+yFYuy8X/bDIk8hxQm/ZHAjZbUFQrQM0zNRB6T/XAcZCiNtNDZqiR
jMyzM0SAnY+EGOLKJ6WcPnU9j+F4XxAlvP2VlpaPiZwIhGTTAZo/K2CbveEZFNEmcBYViLj6IArW
VGXvuQegffkd7q7EuLcHvT6MmXZUqTmZdI4mi6Tz4kxMZS2moNNMLqUo3Js3WuG9OUTVlJPR83vA
N4CxpW4f1M3jytBLqxIleJIATbYcxZq9cJd0FIUU9Fp0WDwd0gT1+DZFwc4eiS6Wc8LMAa7vyaQu
LJ5AH72VfbEYYS3FQopDVUW2PAvspRnbHpqPE4rwAGpt+n3piHRw+KKb4AXgwAz3ldJ9vH/8ODrS
HyszsLT4LJVwJisWibIym4EkDGjJC8shNO+PzWn8olbJsckBZIGVR+vlk2MPj6IBOWTttsspD6JP
X2bV2pe4SoxYBJbhcPlwFGLXfOnpASoWUQY5U/d8CCHBHZVpuDTS2VaCF+zxznWSIACanofKX5uD
SyDzPxuQ4ANam7WvqdYsoheW3BttwSkn5fa2pCaEb5imdy41Ssi/o+t41cmw2p1qebtBuVdNnGkH
aWUlLO09y9F0g3OFTtR8KdppUclQziY36umFp+GusNW70E9oo4wHhSex8fzJBvf29xdJ3/yI5SpI
F43trti6cbn3ZJydYPORqZUZnQdyUhWv2wpZN3EXwaZjJTFUxL93NR5bnWsh31sxZss9iJRATSSN
JBTqHzztSk+PVnNPQ2RvSPYb/GOcXg4ZlnJZseV8O6u+8ybF+RNOpbfffDGjs9Hk0PnwBL357RSq
ZW3kjjK5A0IXloP/SvpUF+qDXfsvaVE/yihXtvFb3Gbn0YtOK6MvrTl6kI7KgcNPWaTQv+STSjJJ
Q5Kbk5tilRRQltZM/WSnf055+lyqw5++Hp+9agSsNJ1lW/o+Rt0PqV35+kuhl61vc9PXbG5DtnjK
X54isqN2oK00uDS3IxPvZLx10dF0hal0jT6LRaopj8Mhk9PNygSIF5ythIuhZ4GnQjcQkXjSV7iN
O5HSRnmwC3CzML0nHSc5dTLuusx/CJXwrhp+FE371jjjoQi1hypyXnV80leeaGEHMhWqTIqtWDLx
+HIyYluF4tfH/7kgDVhiO/GxqvSHjM9E3f2Vvs+D6fgI+TXbLqxPkxUfa11CXz+mmgjhfIqeM4Vn
Q4AHUu9x5fkWQiScQYopFnpMqmnOni+Som5KLZ6vLnvc6o0NrFeXhURJNvgbSrLZPUED33vt6iGx
OLLNkPBGZIWz8nJm/FHz/azKWKxV8GLGgPcbb69I9X08mneWAx8AbO7fqAP/efuVl7JGmN8On0WH
q2wILsuv61NF+ivUwVe4UsrtTgWZEsArKfq9Dxl8iMwj6qjPBuc3Lo9biuJbv3usx37n69ExROK3
Nv4uyv6TpDZURqUX7TC19NS5Ftx+zqVT3KAOx2bWKK7xX5fPSeeEG2/rjUzQRquqaZMBX5RL5d2R
42+oBCDabzG4Mr71NXKCVrtVh7X1u7B8DRnvNRtwgyqO0stnmOpiihOdNKrRmQ85PWJ59txl3pES
/9EeU1A76l1mhys54/K7s2d4bVlXr05uJaFZVJgkjWUYHNTA3MvfofvfJQ4FdVPfNtp4oEyJ27y0
cRBwH7LVLG4hllJSE+mjQ/J+dX5rdd17RgAL16uwr8PkDtn6Z6eUzkmPgVWPDQlG5gZyYqZ2zLhn
jEP4IvntSkhXFx/DIXPWLM1ybH0W0tV8UgLHxjtwQF1fL4GUKZABFNCaXYAqJwZyn9FN2HQgmOMI
01680hLL2ihFd28r0Xvro3OPKylO1m4RYGjm/JSyBusUFbjUODobCOgry3bhNBblXtSKLIqlELou
l4xBcTaLNXw9Dc1/LZ3+XAsrFfTLNkVv/jTj8UGaPkewoTYDWgS4Cx4CH4UgHcdTDUUnc7vyPAtn
gqEoJoQ36lRcQmbPExkx/FeHpaRk3bavxo1tpo9JHCNCrpQDCJHyu99CgICqmDo4wGOL9h6MI75h
3F4THbNCnzpQ/TsrnNWls8HhvF2d1X1UcmX0fVKzEDF1VZ/kTajHx8kG/yyRsZTs+oaHnPziOQNg
aPvx0ZfTv1dmZ+lrCa4flyVOAdRvLr9WnMv9WI4s8wCla+Thz7ZWPFmZ82Z63T55jSZgdpPUfeqc
4nsU269RjfRnrMEV9v8Y4HDcfhwx2uz8NlQK+9wdQDXp89MoaUNPdWJOHyusnsyoo09k/wyg0qq+
0PgG9pfLf/77ITXuyKKYTbV4PiSawFYfq9Po9jrFcgshF6q2aQ/AXTkAU9nyRGuffqHsZ2i6SZnH
hsvHLrmc86pwCoRtBg4gxcJeRN7hHISjZ3CoC+7pfvXolSjpKEB8ema/tv21LSqW/HyaEYl3DMOG
6Ek74/IBStuelAZhWbfGSQDwhP91KMGQittyLOE9Hh8RzHzOdaEbIlETbA8tyE7ZVJ6Hb7dnf+l8
oS1ky6LCRRtjtjlzGp/dOEjoYcBELhy3lFEHtpLnyYafeBxk26WotJaTLc0/BU9wEFzMxFe/fH01
VEd07zlYQ/IvIeulNPpJ2iLZXVpoloQbgzwItXFEsobD7fe97iLR9zBlXHsEMNBEtvRy7NKBRwyQ
CeIkZuT+35ixv+ZNd1/TTu4s4xhIxtGiU0LHhEws2HVN+Rg0qGVLwGo1+76QnlYeaGkyTMOwDK6s
Gg81O+F9x6yy3lEopXfRndwFLxPiELqK9UhSPZpR/UjjGrR2esrU+KiE0wqz7noBcE2kkySahhCP
7Vkyhsm1POAhKPxLIAaxDqbkDnTNq9cH377HMkjg4rjyxuKfvFz9DGnLKnHXsZ2rN07MwM7HSIW0
Aq4H7i9oEf/kZOZ9NcJWr++MwoeCAWzC0u6pCiODtJr7Lj2Czu7jkFQ1OqazU92mBNR6SQJp08P5
h8irDV97odLFMYUD5MFm3gcdJj0Fat34EvWJuzIJ13mFuJOgIGLTQuUQmm08ZHdQaymoQ1CNO4hk
1+qb0z913RjSsrHVi/Q4YSv1s8QYPsVcLAjGze2HuK4TgLelQEPbyCIQzWt0mWyBy3PyASZAekQC
kK5OjHwTUPgC8DNh+PZw14mAKpMUcspRZiedFkvxl3spgrFKTaoNApvXRd4TaYUBTVFzAwDz/zeU
PttUnZyDUCoYSo34gBOHSfHUZPAYcPK5/VIzwryoM/FWOlUPi2SL68xsKKT0UwO4GW1Ur2XZVs/2
aCGzCogwKzk9KInIW7lGaRs0zSbCFsrNjXcEm7Gw8d5vP8vSXkZnCtSAwtqm8nM5wVQTUvJC/CEz
9M4ypz4h5P4W2OpD8FIggAu7Q45Xa3wLW4nkSabKy2WOmqf4/S9ftc7h5IORGdwa+ysgxscYDKtW
S+dS73ZT6+0r4VApfS1YvjKy6/gLfb792uK1ZvFEJYszTEI7cVSeraucW7rSpMbgtjtzyA/4SCK1
80evfm04vuxx9Y0Xtq7KqU2+Rm0VBIRx+cY6YoNhVsJO9fApRmL8DnuAV1zNiu6vgJaGpGv7EVeX
2LHfKhT+EZ16Ucu1bvfCtyaAch/hhWmlzVsviOiYWp8jxW2V0k7W/Jek6+/1JHIVqPV1iVTIGH6j
t/Zwe64XQgYBU0E4DGS9yl+X756VbTNoUYlsL+UQjT5hWWBNrLW7rIbSjtTm7eGW3pK6CGcEM25a
81JBlzveWDsDTBk7cUMunFYQ7FrTcGMYwll6j0DkVinjtRPq+kxWRQascC5rDqXE2Z6esoISRZT2
bkfPqB3eTBy6pwh7lmKDMQP2kBtffsmEmFX9G0FS5d4LW5uyg2PO61WOlepNnes9opNk22py7lEE
aDEj0YN4pf29NLkGYVhgB7ifzfuKmQqecUy9HsYm0gda4krsHFkOT/U07KHZ7ILePLbBsJJxLEVM
wAoyzgcKQssfdI5fI0YFbA99JKtH3vEvDwdCtY73JWbxQZC/hzQDcuu7BhUysfxDkDqvvQKeRbHf
bq+spaABYkLELBoTV0nIhOGKr+cqJh9JcAhyY9MZGvKT8COrboso/q4x14oqi/OtA2kQO1bs2cu9
o0Z6OWQp792T+vr0ZgvBMm2fI913DWTFLM0tknblJFyoiKsqB7ym25qNsMv8kO9NgMg04ntXcbCk
6DwEQJT6iLC2G0sHhPb2dozQs++c8VxC5k6tT/9+ok0yTHI+lhh2R5dv3XZWbeLkzRb2uiP0bY4l
INn7rPFd837otZW9uxSgqCs6ZFZgK67i4qQZdVPZ2C8ZZbArgxZrS/XBkj8HKUUZGi63X26h1s7s
GsytydFH03+WSJoI/cqtgSqxCXnELmHY/qVM5ndquO047MeYJMd57k115aS/Wr2IB+E+T3XfwV7s
Awr46xZqw5y2VQ7iqFJQhg1xWIIOh8bkvekLCFC/o+/1b9/0Y0gbcSDmVufCePkdDZSAWq1E6hFY
RLFRhaRaPuAglXxK6TGgoXX2yqlyy8FLgdytQWWUq+/K8ERD7u0CvsLZczm8XEJbNnvKA5KMKK8a
fUOSwUGtveQw3hZm+vc41D8c236y7UOcSl9xS/upl8rW0oSGxIjtdDJ8VVHQuT0tH9ezi+RDPBep
hwO2EsTbvHxRS2aMC4oKhkd1fgaJ9Cq1B3SWj0bgwfqSKnuLYMvoKphrbRwbEgzqL2qERQP6kF+D
BMHAL0mXnO0+eFYd+U9L9jAOUvDltLRjSAvPw8KDeKR1UHrhokfTIfAsHH58LJittf7N0iQ7ssxH
pg6jKM4sQrV+pPdJA2ihjvptG4MaSSc3q/v9ICeuATf59uQtflRR/hAJpCh/zdZUoyN3L8uV7EaN
/lDiax1O31ERF91y0STNFGRmOlRekrckjHaAoeET925Vo4wOzws/tC9Ig69kONfdTL4oubNMdkM7
U1ZFGP8lofXx07bagUmIYddusAjcq1EKr13FuRybwx7/sHav4wZmetpDJkxxWzREd9la3fQqzRTP
odHA53IOpHEeuOGWj03j0TxHgPCswCoq6vTB8+ofBNOdhybKZHZYpoXf6tb+3NUgbRKEn9KV8C1o
l5fZtXgMneOaMgFojvm+15oW8wNDYDk1XKrzCc2L6GyM8MT8bKMq/ue291+g/t01+LaBwX9G+5WK
cnvyxm7XQB6SuIBAgXShaL503PoH2Xzp/fHhezR5nyuDNkpnr2Q2qkhDZ7tSYB84Y5m+a/SJMeC0
AdMEiJst3fusITSnjM+BHn6t6ppSayxE53Ey6GjSbnFrO4YRujOGXp8CcvpGAhYw2GetSN8NfolI
/I+kHUI3kSyUdD2kCxLpyek4PKmqr+wJEchmj05dgsoEmwJo57ww4GtFYUOvA71ip9u0RDhB2UkK
asENUk1N/C3P1BPWKFsH0RrYG2+VvorduX4ESwa+K6ADlCe4YFzugLGMHRRFbVGfkz6rDQd2Cgep
rU5p3//Ao3vTxudeOw9ZeE/rI26CtQKtGOByDsjLKBMQThWq0HPciNmpkpZqdAjDUX+1QdtN2dnw
+k9x/xWy5a7OyVVRb4zMn7cn//pYZVw2PwmaIhb7PB4FVq3LHS8eqDr6vHQiA+kcmz8aw+cimbpQ
bFZW6nUCwaEhQFmUYDXzGqbSwFvrMj2iwReofzbqcMaK8Vn3sqdgzL9BHMa077HHgWc0lWBlqV1H
e0tlTFNU/FXqF2IT/RLo9MHIOqimg1tyf/OmcNe000GJjLuiazYhsLTbk3vdUxSvymuyujljriQG
Pb/wRqCIk6v63s+Go1JHVTQv43KbmIDEwEm3rXrC7/hZ6zm0m+Ynd+/vKw+xuLRIhQkMFitrvrbL
CGtOO3VGt0CczfSsXekl57FxXowHD1+6Om5O+b1RxC+3xxUrZ76iOVPB4igWkLB5U26UFAlnWQs2
bkXQpovZYGecWt9BHuxvj7S4ooC+gHfkasV4s4Qbn5QykUXbuvfArlo1cBPLKX5k+mMupPYQhegk
186Db3z9b7fHXlhRUPFJ9MkRWVnzwr7vxQ0MJ/atbyQ4CNKyb8hilL9lIHBKaa6k+uIgvppTyP3E
KkQ1r+6RkqE6sE85UXTAVIL9UFIhT+v23hm8s+gckkk+tGuYtqUYQXikhcASvr44QrseJmUiRkRe
TqtX+TOT1O84WoMAw+xJcWv8nvv6DxjGR3OQXB9r+wYVFG3oyOeeVQUTk0aeti2aRv9+8h0u83S2
NBqu86JFLNVZq8c9cAX6GX3fPPY9SjblJ4N0vW3XqmBLkw+Ig7PVpFZBUn4ZPGACInWf0baz8h7D
eXErwKK42OeOdAQbtYnl4IROwVpytnA00UPmAqIKxDwdhMthB1YzzmqsMFOP7qawOUlC9WQUCkWG
4JrYX9GaP+oIOW/KqXySG5w3wV3enumlLQZghuyMnEjstNnLp7QES6+R6WBUwStuDH9VPqZVAQT+
aI8ltZwFuzgyUYU01T9Xhl6Yd4qOBtGLxoF2VW4dI+pCNSLKro4rXt/5e20YDsiUwcP85DvaMTGH
H3HifRXQei9N3nGB+GvAN9xs8BWSpnOA25bfG2dzeBJsoJWnuyqcCcwBtSTQEoqjcTe9/Dw5MKcp
c1iDwre5QoG1i//ClxONPQAig1XcpaG0UU00l4xsBEzjhO7tJ1iIQIBFNO7k9PaAQM5OcLlS69HM
WzqrqfwJvvnPPqadP+051ncYs64shIWoTqJAXQWUqQxAf7YaS/wUdY0Ii+uG+dkwmhPaCp+kSHlX
I2Wtara08lWQJrIIrxAVZmMF4KkhfjNWozwVsH8FrtNXw7sipW+DxA0xydUSaxtUn0F52vFaUra0
8KDfOcR1uIZg1S4/bVSEeVpDrgaohtEiVfWh0g9YrWy9sUQUaMCxda/R1rj9PRdGxcoDGC9XdypI
85022JgdSUhSuENaPxqK2xuvmuTvHb+/H9RvHrK+w+T8Rk72Qa2jicKfq0Uk+TUwxrId3CDyH1rF
O/uB9CZ1/UOV3jUKIrgvZgK0MguzzW+8LWwBKt3EbzxGLufYzPquqwJ6SdqAw3T7x1DcTRna8b5+
LDJEvCBN/F4KSrUbNg48DtL9ecLg6a02SRpfFk6yFE8nrw6wjOh2CvJq8alC9nnCyJpYe/tlFw5S
lToSIDMWNIfIbKv2StVoRZYTynv48Jp2p1FMx8LuVdjrOOjGSbqxMr9LgVvVqTjYgktDgWPWulFM
5AuqoRvdWI3u8Gw9MN5bmOGOAPSwaiDuRfC6w59wq59/421/GXn2toMmp5iWExkjLqDR9NWmQ4ee
JXz+wzDKm9xbA5ksREKqvawiOKJ0eOfxYoAt75k9LW6j66mitHcGTkPGVO0jk5NCW8mrFyIhNX0b
EAGgCiCTsxMxHCsllC2BaDFwIcc9rwTTOUhPXt0ebk/kx3KcpX2UAW2Ygbh2o4A0C0ThgJO9CpvI
beTwIAcjRt6aPiHCGR2GKuxduRrvPPj80OeGs4Engimpd6VhwACtuqPSFn/j7bExitzeof6Mmer0
r5tkJKUgBkG7cbfifjUL1Z2hxJkxMhkRot0kxAfQ5wePcgnc4D1c0d+4LqPYLqjRBihiax4ku2hC
9EDAifzI3+OoeJ7k7D3qs3elOqPqV+O8WU9f8OlSV/bT0ham28xhwFVKBSh7Ga9UOy2tPAhJOS0h
SWhuB8JGOAFmMIUsR7+v4Vnd/vxLB4LB/ALF1CmPOLOF1k223nsOzFOt6zfqCCSmOFgZfdjxfUCQ
Oy2nYwpZ8/agS+9pQjuHqokrFSv88j39MihHA9CKqyHcpNjJEZ2Px0STXeEVZ7fDJ4sPfHvIxVAl
gEpUgUz9uoRVlSgYoSfGMkffaUBKEdXKO6mlGDN8Vfx6M0RQ7ayKhWyvDL00xYCzwP1SZ+eiM/uq
U9ZGuIg5A2EqPpgNOFVDtMf0TYB6fhf9MaHt5xkrHY2lAEIPBb4csgIUG2dTPBR1Z0Uhg3ZFeCcK
v6Q7CNpo7m+0WFk+XB2gnn6QFud1jwHX5hYPpcHtc7DNIKoyY9r41FrU2luJ+otTyUDc+KFIgji8
XDhJ1eNbN7JBBFRAhjdatP29uBqOcrNl8vl6/h94572sLB4RA+cxklvg/40rfv9LaccvUiTbJG4J
WnTGakZCLnKUbcRFHkedbYMdX5Ldj9B900fBP7w9+uJu0aiey8CrrtlnTaTJ6LJQoC679OxEmBA1
zjmO8nPQvqgTjQU6rbdHXN4sgD8E02wBltB1sTd1LadrN8LqRMTnIMU+mhTVY9L7p8DSTjD0d7WX
vWvFb6WLFK/BC4h7AFHpcrKnuMa7squoGvZwqKN9HpiHIpsOuH3ZybYt+k30ANF05a51TaMQy5hu
DcBheE5XhWJNSjoMs0CQFfjq2R230XGypp2noeBfPmCOR2e9VR+MVP0TJzts8drTkKRY52rYjGXV
ph69A0I4D/0QuPjmRig4DdW2sHQ0sRVvj5fUyt1saV3AS6KwyrKA8zKbp6AsRzWBeORa1nQofBl5
IGQSp/6AmOuTYbmqukbEXByRrqHAVVuiDX75ZXzQ7I7TqoMrI7WuTN4ug03fkAkY3bvO4Fm4RltY
yrqomDt8GJrtHBiXI9baUHuBWRM7YV7qlfxJqVPXGq23IFSO3uoiWHxBBFlkUF+gCOc9IlvXpr7X
e2rhoXHXNu3JqTKEAstHA63keOeb5Uqet/h+7DDGojUGf+fy/apmwjc74f0q56HynK2KmrAQZ8im
x2RaA0kuRU8SSvRNhOrNFUSfanIEFYgFEwTwF4U7LXEsMr/XtQoU51FOkTlX1g7epUHF4hSNbhpI
89MBA44k8tuKL2hAS1f9l6BCIT6WNwqWVXnmbNJKRdFuDRS9OCzlO77iP3KmlxNreLQd64BhMSvd
hWX8LAF5CfrxIFjyWZy8QywxU28lVC/V5GkrO4QSei00+WbH7jRGvhErDBu26raod5H/I5leFRXG
ICx1yIt0PboE4Wez2jbD5nbYXlq9DgmVrlM84X4/255ZmcVRJnMQF3/2k7HvdZ9Q4FA0BjsZ9/iT
rbHylybZARRCq57W7lW/uUgTXUWHi7cFdFtJ5BrRkeLOQylrd6n0eYgthIl/Kz2nNiRzK2JdmfPs
EfgGPGgfWKYyNqdIheICyjjNoYAGCSKd7SlKknfF/itFZfX2BF9DrUSm/MvQYjv/kgfEKSaTY8cM
T/CB4hFPMWxdxkNApE2smK9t7nR0csiDNB9BSn8XQb1beQaR48xzERoRoL1o+xhXglG20amyH2i8
vjwxjHaHheGJ67b1HguGBZlt9bmZ/CdplX29mBZQERf0IyFVNU8qR71qoImBDMXpMc5b1E2GL1Ur
fy2r8gQg4w4R362D/dyG8Pl15bVFpL96bTD1dBO1JWRQoZAYTD7Qj9F7xdTySbCLROqHFOBnpfhK
P/cxwp1B+zkgzs32/DmGNXyEamUNLGwyIrXAXn3U0ObZyVhjtus1A1Bog7ZATadEGF363rF0km1I
j74o1zBYC7k8Q5ISiWYX1EnxSL+sOtlRUXOVJhJs8o0h9s5OixLwpyirjyuTLI6b2SRTjYRCIlpA
8pXQQoLMIOaOVOpkC6qol3D5xzmklrCJweZKKg6YCbgm4gYJBjIrY2uLY4MTEY0ginazoz50JMhZ
hcJb6t62TI07oGebobnrC/mvYbDfnPFnHvonfOZfQEs9N12x9+wftx/iQ9/p1wmgQ0+aL0qGQCkJ
47OHyOqqjaWxwPxjrM5o9D2PnnRf9VlMdSSxd1MxPdkqnuFlJX/XfedRi7axhmYaLoFtPhwdrXjB
ax5XEFrFmEVbz4FVhkA8ECeRc/VQ1fmX6g7XZStyk36jESxuv8Dl6iRFQiVEpBMqXXeqnvOlkmfj
OJYNJkFh3W5fQ+kV/XV8EpStgZKbHVnu7eGMy492PZ44IX5ZmjBnMVi2vdDtU/zkh+mzwPb0flEh
bjttVBpZE5KN8kRp1/Fyf5Pl3YtZYBLsodoPONX1Zf8Fxa1nrdSK7VAfIv8zSrEI74Matb2d4Nu3
Qb8xwSnntKmQHrGmjqQcOmhh3Fk0+tNJPUL4ffWHr6NVfTWH4Fv0qQFv1Eqkwn7yrdcbMHWN4gKt
x8ZB7t46lthGCcFn1ln1vQ2NY1uhwY0FUBqW913N03Zt9OX2XOlX30bgu0WLj2q/Qql2nhs0tY+o
DC0aB1dKlEP3FtW1JsGOzcLd4ZGJ2g1T55ZjdV8EyjnQ9E9vTcv9ri8ee9nC3N1qPxsyZndp+jz4
3caT2SiRteE0ADlkvhb++IhrZhdWmNYhurptFXH3wDZ0+BterJFK94GUPQRNda942YOGUA+U2fsm
qFwF1b26sA5lfuqsfG8G0bEflf2oHgdtXNnpl+GMNUNFgg1OOxkUK4pds0NUHxBPdSTWjD/hQ+Fj
YTQ+p/JPu/15e8JnN7p/BgIjIYImpHyoGpeLU7M7BLTVkM1cBzvvDs34bdDTvUdytJDDF2c8j6r9
KPiRle28mlL87jj78n2wP+EknaTJtg+1u9KzEQDV0NvuFbTL4rXjXESU/0ac/31IOuDoHqLJP++w
lXGDiI0wjw6Kbi9HzVezLl/TZMLapEEkDa2THOclvf1E068FPZjFe09Gj1gqVzrxH3eN2ZNYyP0Z
Gh0igfWa3UW0Gv2CHLVit8R/V9LLfa0gHVC89nrxVyob94Wjf9Iz/2RNymYctQ/tC1AwB623T2mr
PbTNezJ9yftqPzbWJw0zjrHctqO6VaiWd3rzh5er91xMtlWFppbebi0/xr/xXc6Nb6rWPskxKbmf
brXB2caTf7D98ajSAdMxxp26aIPaYW5/qzAtkhB6RtrMaPW7Ii7ujBERDv4/SNWdgnGQLe2mQNmp
feRaNHSxEW9LYd3XcLUHOVDH+JlVL2VbPncYVU299U2duicfhp4/Jq9oVG/Ad7873drl4CpYgv6i
RgYUSkWijmL75XpE8RmxEjNngvtpEwVnR0L7DKOtdqeV55BiRz49RbQfvTc5P7Vg6m7vh8t9B7OK
woZo1QjIrxDwmu07x4yUiRYOzCIl+AO1OAdbsS7+pEva37cHugx0/xlIIIIQjdK5+M0CHc68ijSY
JOi57nUbiW6j3DkcQ2Ps1rg1mlR3NppJ9L097Pw2IjB+4u7OT0EkmkOak0pRbW/E0kEK5YMo3Xsm
oE5cf3Qr3hZKdBhRJZSpH9we9urO98+4FpAzC81C0ofLz8rWaG09kpFCasKdL8RgwgA3tnCjY7Vp
mGjHlW8Stt4FILAGKVVj5bt+ZEb/3biUgHhxm74BV04U0q6SlkruIf13WueaKVyl/FPuCyH5EIdW
lFqjN/OUlTFJAPDjmOuKEm/s5Nnk5Lw9D/Ov/vEUPAFBnQV21UeqQlmV7BBFqNLsdxIUmIT7TyXX
p7ruT0pp7EvaCreHvLqQfIwJ65MDFVqRPc8Zey2qnbyyOzeKwztByBjxwYn9e1AL20TG6e8z34VY
8W+rC/+Mizew2EYyRMXLT05yCCRGZcYHVJq0KdhNDeVQTcE3w/sklGptFBYpBB5uv+98B38MC62Y
RW7SIVJm2VbvlZgtQEdw1cq4E1q9LdrmTf0jaNW1nr14g/maosqObAEjXfcP1CjMtTIZkTTDeMxR
sAdoiwOaQm9CTyFXf+a9jBMqkoTYtGp9fY7L1cbk/DIi3vZD1UZhbRNJZpMsNXFVaWPfu9lPP+6P
YuAKqwTorW9q+6oWpnDfeNCCL7cn+eqS/zEu/TfOLo2ClTELXyxTPcwqKC8+NuNRnOLOVgILSc5y
822KnAO98K2MOrEBWsusuh19wC3Fr5VdvRTNKHv+31PMonWs2l0QqXX/oRjzQdUrp0Me96ecA8QH
ACgUaQUufOXtF2ed2jt1DgpJV8E7RtCk0Iaqd0X0jGFZCFHMatABlTb7PMVMj8UQSMNBTrKVRbfw
yrgsCOoPLfbrwr9cSHUfGzASDHnYVA2yz+EWTxHt6JhvBic1t/KVRoeYxNkqZ0RyUY1DGYT27ESe
rDqm3BH0bjKCGJ70B2wCcY3ZTZazs8K1cLU4GvJ5JnkeIMt5dbmlsiF5BUm/UPwdetQ7dQSpsnMp
fymcNWWGxcmE6oBYJ4ERdulliGpDtQh8n9DYqu1J1OfKBp9rK9wCeUPbGi1vr/wDL/uVQ3hOb2Dz
UKugKoVJAbeZeYlIyW0AKiX5s6CfxAoWc7nCh2tXdsdS5ActSMYsJGZRApwhTyJJaaxJNjsXG439
B+cQebjSCu/iiKqrAQ4ZF9tKknhlaeXUWZxZNAh1EGoLJFpvjKa8wEX8I/h77btQP0zy9AwhO+Vl
YxuSXLimFr1wutKe55RHtYrm1BxUJDm+1IFs77FslzH2CfFcfbPM9gRpVxBDnN/KKkgX+YgMirKK
Nrs9paYt514Vc0XVup2R49wK+LgM86cIS2D9wBX1IBSrMUXYWnFLgoXCMv58pbUCx1h881+eY3YM
DHYQxjS6/qEEZtkf2vAlUPx91HwZMrePVjFN2lJM+OiZG+gYXTW5Ilx7CsVklxrRcC+aXB2oOMFT
wmVZMZ5yCX+HID1EOGwIzUWvSj7Hprq2vhfOX27GgKqEhs81LLoret+ACNm5TRQeMoOSh21sg8zc
qbnkTtgoe5G0C8muUeUXLqQ4xtw+CJZWORxMm1YfgEFqnbP4wT52TC7QXKGirS9huK5QWa63svI1
RA89IYfHfe03BhU8MS6fols0jx524etlNrWdqynNVlQ7A24M9oHLZqekMGMe4n5ayamu8E8iYuH+
AADYQHqZTPLyRSe1rOWo49QBe/M05hQaq2MZYRQV9huvexuqVy5W2wSh18Q6IXC7kc3hgODRLrDs
jV892BgOw8BdWfVXPOOPx6JWRDYNx4PyxeVj2WkK6D80Ohcnsk1gn0r1sY3u9a7bFAW6DNxo5HdB
16fAsbL2ljac9t+R52Ifch4piRmS3ApIkFBwKf2/vPBHoL77dK+kavX+spBy8AHAdTnciY2rUzjI
lBBNs4H7S6gftf5eiGq2Pdenfuc0wYs3fkXIbNOma9oAS+cxjRRdaAGaggp7OcV64od9leLFFLTQ
k9CLFAjGkJSq8poXJfb2t3fU4nCmjvwgO1rcky6H89poUPuhwXKQraxJ7TZHU9RRn40s2RTtWrN3
cTT0LAzIC+TR81tp7Fep2qJT7aZRcJAaxDYN9Q5xRagqJB+K83L75ZbChVirEETEj3m4sMYyV8eU
RZN1QKuo1opG/dh8gw23kSAF+gbSucVac3lxl8BsE2GKIEncuJzTqK0ryeiVDiDz3tfePFS9gp9O
YHDNlXacSsjHHmT9MNTOSqF9MQExAKfAJEUz5KqZ3npOhbwq+7OXaSor+jHyEDul2jBF3ll7H+rK
1Rt9W9prCjkL25O0nGYQFSQcHeRZ5kN+o2tZjcytr2ab2JB2EqrntVyC3sPiudbveuhttz/uwlri
m9Lh5UqAGIAljsxfqvx22YR0PdCQMBQqetBi1SraBc05lkzX09fOvoWlBOWGkxfwNIyMeUDOfH2o
m8xo3UwCYRLAehLpRWRuhQikdgAJQmE7WXnFxUERbePChWgYSfrlK1ptnI4OUGb3wbKanRpSLEG2
z+cqX+GtG0nl/uftOV1aQOA9/oezN92NG1midZ+IAOfhL4s1qCTLlizJtv4QHtqc55lPf77Uxr1b
xeIRT280GuiGASeZlYyMWLFirbdGPWwTkITLFWurn0cymx7C7E1v/hIDJiFXiRbiuaw9xfJTZw1H
qMz/y7IwmeEIMNV2FWz9QO+1MeCLkXsiEBQvwdjzh/RujL9J6S1MDFfwaizzXzeuudEQM4Ydodii
QbXsrTn4EkqtTURS1NkTphC176lDD34MCTO+s53GdX60fXXErnLj112LE9QdwtOFW16+ir3YIthz
LvPzClk2kcz2iUFZ8s2Rsj39QNonI5XmUwxFHuntfx/4dYAU4FBLhcm8HEOQWm1Uaz0hFNfJXtHy
MzfsLU4BvQr/M9lSoFs9WKCvNkN8QgZgea3ZSeDEI90EWsWpVwaOZwfMBzHuq8yf4+QPY4RKNB3n
YVO8Q5zYRTUt6GiWuHEMIaZxeaKNqR8CBCzonRTS3gloi4LiJ/Cz4e25ENKEWYVQuRVBykKi9H84
2QyYQPKFWcz7L+4CMIvRlOqak60ZO3HjRQN0ZhJ4I/wGgRI9WWwg42CPEsAGjLAGGenvlxYx+12A
VHO6jiXzFp5QwQ5pbzj2jwE7SqPBM6CtzqN8Y0Iht4tDR4ajdbc6A+kbry+ylavdR2CYO4m4wsz1
5TNMTldVup5xytBaNNG/KaT82EcHHYcIPYogrXphdhb0STM2z2ZlP2P9d2Pj9frxg6xFUuESgaQV
UDxI5eVzKAwb96VedF4a9w+F1R9s6sZxOtnOvBPeBFGFo5JUbr3+ShLJEBdIANoxoHbLAnnUtCTN
nbZD51Y9y7tI7hC1+Fs0GNs6OInx2cthezMnW2FcZG2LbeeoA/4bQpUH6OPydeHtJpCwu86LO+OE
UfWpRh2hMr8GgXmKIrflzP+k+0xvOz1l8hYivPaxXyy/OHlaWyhVbOIZNyXGWS6Z/GFo0YFfLtcH
Z/gsWoZB17gVlOyPf+a1rgMri06SwIe1Jf00KR2rHBoAswhWXZmjZMBFOTOZWO2F4meUIEIuSQcY
2fuofBq+ZtKDNG9JnojDtNx90esBDGdEklN/ufspDsZzHfudN8Y/bftvmJq7LAOQ2IwuYh+vFlLp
i4qZezq1i322o0FOHGnsPImfWTif+H50blAfVK3QFR+VwWe2scNrR0thNFdlMIevaTlyJOW1TEYS
955ThntjNFyhm4a8yamf7Kfh+7iz6tDNdXeI4xP529eN5Ve+KEgw2L2LmsW5cp2zE4Tr05QPGWfl
PWYmweQ8FkWDfEeF8iLmB3bNf0jwAwZzc/GVKAJ7k2wBKg5l+bKeqFENTZOexas+/B42/aGT4h9j
lD9YlfMoRmPaJN/3s+/KUv7Fd9rbLHPulBoyxKwAVxsYNrW3oaPXO617RJF2K9xcp8RgcExQMmkn
Krqr81AF+tDXfuOZ/Ay2vrMQ406a8OhjBtSFdJV142vf5q++zySnaX/Fp48/+12m830bSC8i/NJi
2ShKrg8pabNQEqRFxOD68gqQ0THJRk1tvLr40REEhnA4ILcXZK+qlZzjLNmKAasLMhgBCVOAksv5
v2HijDrK2Ahtn0j5YX3tG8MVtH0jf+jVndBfJfnwZpdBMjTdkSACNhIpZhydOhgsOvfjxqnVrz5U
UTr895GW1w/t7MgfhsYrGx0JCtPV1Y7aF22dynBtzBuzprqh9H+E7OCa3+MQuSsYe6mZnTae5Pr7
YSJGgOHcAbTsrtjyyayU0I5qlJ4MN8aboSk77OZ5igZBsQi9OtzMGz/aE0QPG2tfp2JibY0BDlHM
8O9lXGzz2cSJW629NP9syF+6/g65HcU+YM9LboByaHiXR/9IzpYGyvVnazDDzw0MB1onFVvsfsBo
k57Obe05TuxaaG3XBehYzfv3nythhxdQyg0PG297fQxZlXYd1xFthyvjUAjOptLoWe3Z0X+MQ9uM
MQ5mngYN1/aT4c+upWM0xyn4/ybqBtSKNKfZ2T3hvGLKLgj3Wrt1Pa1wA4AHhEYLrGRGCpacGl2W
GMb2g9rDSBpSI2AyZLYWT8CxD86i8DEJ62Jdq0hOb10a68fG5lx/EBQwUIXRECFMXfXlp1YyJjVy
kJSAsxy1DBGeYzS4ilfxKBmaTr2SoKdmuFB/3vIkwVuW8k0RUFFBX96gBjMceKsSmEjOjUWi5CR1
OzSVVnuxTFu1earTn7g50GCt3FY4XgRuS8j6Gid73fnB6fl4G67jNasTEYUOEgFiSdtV5S71y8Su
vdCENQ2wiVT2WN9bWu5GUCU+XmwlN2I1PC64wOArw6W9/PxSqEzlFEUNR79+GzYsdDpRULPhNB3F
z+8oZ+lTHQBr4GCupyfFSu8wCdkKhtfpkcHkvSApAMrR41w8h21MelFMDNe/hsn8RUJEokAvqLaY
2oH1Jmz0BIvAYfhXpDAWBgW9L+37lGZW5/3d2BSRiy0OAE8BfkQ/A3BnmSnbuZElfhJUngaizZyN
29wrzEBk6Ysd/GOViVtUeJdTLZY3QYdDTOeqbrzpaHWdVLEl755CxJJ3pdrQS9y/E/VH091NacL4
yWs/PXIyv9boxecPtc0cg2R4kh57Wd9sHMOV+Cj4jxA48BJDbkl8rO9Wn3JfmXvFKtEPqXcC8tFD
bCdpo2WRsVMxLCDhO/jq88dbv7qqThPPRFMRRE3sybtVsymI86I1Si+MjumIjBw/vlC4FHZ1NdP7
EnrstbnRzV8pioFbALZYUPSxlniPXfYS/ARin219r07BryjxovDs9JMb1SWqmn+m8pTMjwmOmp1i
bWz02icIGwwogvsImY1lecL9YwSSVnL72jDAqEvGJ0N/FVeAqAcnLOalEg+v9HWgET+ZaJkLmw6K
to+3fnUXOOsw/4jC1zfAwERUpMVp/UakEU28tt/l3MIMVe6ENL4giYkLUjTyMEnxSgSg43oLKH9D
E5cfH8OjNJJ0bqQr9cPYSXPTGaPaKxQdf8pzCYGFKZ38Sxl/tpCOMf2TNfwuEsk1+C3y6iVJml02
3bevprQbNMutoqcyHSG+bP1SK5c3qbQwr2KkhSC1wC1GPUslG30Qz6Ex0cyv6nG2IW8Wr6StNfKe
G7/HykUgEkQx7U6ewlV0+S3QQpeGUikqb+irz4kz056QmZtJa+uXOum/BSEzUP9zR4scIeMmatSc
cmPcS4l1lxUTSZUPagIdeOPRVhLGN+UO9pDSgqri8tFyuy3lbFQrr9bm4zBglcw3KoBvKQIwhT2v
t0yY9u5gbgmlXIl0MmkrmqAQpZn9wD1m8SMoXWXNozpXIPutOz/FBdPpJTcBKO2EVqkoPEddaKbG
OwdEQxzWuEE8Ngxu8vLx3++DgGlFngDZgfr3ch9GZ4JpWZmlNwXjfki/zs3opop6tvXpvgvA9mAf
RVV+ZxpbaggLyrigUpKbsAcwkECTrmZq62LC77AlPqtW6iG2gdzxOcXmL8TdCaqBcASX4SHjn+UJ
8g5A984q4NWMj5qZ7E2STAsjhu6XFJhelva3dTW4oEdbQWXlXieiiKFfUkph+nG5Q6S3jcoUeOk5
THLS43K1ZnDDAEaA/aXtpP2kY+smFZ4c3fdmfQNb+0xVtBcG2DEdo0nXthDQlSzz4onEFfTuijGj
EdOLyeaKQa7CAfvBj8tOz7nzalL9tMwIi4An9orPejJfG5JPpfhfzjETrvAF4XNRdi/PcS3HmeZH
3O5t/X0uH6TWS/pXIfDaEEnGvt2Jkyx+NUHFraQU3zfyoBAYQzlsnOK13whUCv0uzjFUpcUnJQ9+
lsRyWHmtnnDrOs81SW+c5vdF9xmDtRt5jL6JJ5l6Y9dFr4JHY/v5m0+PEBQINvFx8dksrgD0ILiL
CbRkp0uXpMmIhnAuEr5x1O/baJfZjGimqk8f5IjqKZ4WaMWbf3vTidwS27WNKm0lzgORU50ReilD
lmhWR/qtDClftZDH73WdlrDhVswxouO+1xPNCzeHgNcuXy4WtFeBhXWm+0VN8u5UNrppSrOmlV6k
E7isn1bQ7ARld8AFsWTkxy5TBITuhrA42Ep1w24ynLChxLFCMEFgBQgAprBjX8fWPptrBLadwitl
FF3iY9gxAeBOM08E/a4xn2rGR2kK7BKTtEzv9oJALASM/BhH5ehPmXU3it9u3TYrXyyPJcYpsey6
FpJv6G2iqhDwxebtTWs9gzaecY/BxIvb0AHdA6Voy8gbu+deV99meunnuNtBd+1XErwbDqVgEFzJ
wdTIoI1SUpceDt87rW13kpUdm+NUJ6dCb/dl91hCtcmxrEzwS4zotTtbhdLKt8Ej0J7ksDArpC0O
ijoXI8l+Wnq62rt1np1EpjbjwD5WKB8yQG1GEnWpdIjq7j6H6VYyyPBxwFiJF8CcSAyQp4t+gvjz
d2fVKYA7yzwqPbkQTJSOSQEuHanZqdMWx23lU7xYapFoaEVv+VbKUk73rQ6CT4JwI7T9nSHY5wEB
cf72b98NgyI6n3wGUArBxC7fLVE7a0KXoPAEDCY0DlRFOmCRgXPsxtd2vYtiJRH/ucsF0eZypajX
5ay3jOLNgwlypuj/IWWyk+KtD2h1pTdLEYo5Rk6WR0Yqk6Rou8LLCSKhqp6nGd4/6Lw+bIEXK10e
3kogSPS3UIRcOlCneqmnTT4V3oBwNPlYMzIeZaTnEjqaz6UhGrr08t3CktyPf7nNpRfH0hwj9NS6
ofCapn6Tp5gLwPcafpz80xh1t9FSt1CcXUDI2FhaHMPLC4u3ZqJFmG5iLfk2fPrui6hKI1b6qiw8
PsHm0E7AVUxBZiN05lsrdvaKfT+0x6Tu742eeEX5YEfZKctAG7FJ3ri+VqA8+pmCts0dBkV9aVMk
S/CbBtzHPcga7YhpQpvdSdGxw3JDVJR6KXmpgWaYoFdVubvt4CrAmuV2ACYLphrjBHxOl0c7KdLW
9jufj2j86gBeVxNfLDdInDwxIgcVluYQs/cl0WrotqTJ1k475o7iKhXHcEnKMUK9KDMMF7w64QvW
SYmpU0ETXZkPbON3F1/O8kVhrZM4CbI87fzFiyahM6iwMTFroFzm1EvNWcwzNertBCojEkkfO4Na
IVrZO4WKaIw3yARXr8sYOFApJArQKsrTRRiZuAIYqoKKk/TBPmSTBXBAC1+hAPj4ba9QMbES6jbM
BiMBoy0hOjNlUFeLzdxrDPmotNkXPcC4Tt2iKFxBQCwjpMBghSiI6C3hEHmkWTdmLDOO9CrD/CYy
7V2KLGMvO3eCFFMhjKnFW5zH68JSrAsOhIS1pspXd/vQBGVYNVbuZZJ+NvdF2dAh7naRybgmqbcE
7K5iV1el8Q6NwfMQdrdk8PtQ7W7RJj5+vNdX9554GCRh0JqGf4n43OXBkkLGyExJYjw/+OIwJZYT
rIMciwyXier/hxRr7bd9v97i2uszCpXA8Xn55hF5Z9fm84Qx4VX+dJQT3ppP1WpaBrr3b3WtaIyF
0d5J9lqxccyukyzeHfgbdgTzA5yCxZ1faUWBmjhx3Ih1VziN5Tmra238oExzgTlnerKm9DSnjIaU
vfJl6sPbVMYMpoi3lLXXPi6DmA4Qy7nnZFz+DHVc58BR3JwxFWuTR3vh0R7yrfeFvvHaG0stYX+4
L5OORHzB0caCqol3HQ0ogXXHm/nAlRWqLXYYtjavBL591a6vcpQL46YuwA4QP81wOuNgtXn+U55Q
+9Hzr1FSPRJY8GnXXlKrtXf+92Savmew++dQ2llmuJHWXl2g4omwHAcpEOwke3FjhIrvGHPOlSVL
xk5Qk7ou/jF11p+50E/Cv/Djz2v9jNH1EEinENFarNeFTR53fcwlofKZd9G+bJH/x34UwZ59xcUx
FKDcnD3H+Zp3wb43Ec/boo9eX9S8tSlDgqLaggq2DHURAzimb5I2SNKrmLTy60Mzzq6I4jYqeiZS
gX6Wu4FxZ4yoJShfN3bhCsZDo5TmK6NJCNpfG3Q3SVQYeDAXcJC7mxKZrbGxfHcuYkh4/r3uf+5o
gtW+5gXh/PLx2tcwL7xK9NkQYmRx2qHie3iXMqm0UaSi9zOvqX9jifY2oy/YElMwHFSpP8RiVkju
DilDSmJCCjAG6v1ejDLmfQcbjG4QHyLo16mvXrPAdIvhn4+f8ZqL+faMCLpCnxYHUxSm754xAaAe
c9xuPAFxCp8M2WHSED6JRMEzSfpOOJWLuV3dSPBz2woJa+cD9RUUZQX9VXwfl+unc1HZTcsejdEz
voeuADmFr2k8d4eE6QYVZVmsNY6BHx5l+0Gqs8PHOyA+g4v8hg2gCUQWSaVCxNAuH6ANkykpDYsH
0KodPckHHV9gDW/Cj5dZfdH36yw2Wp2iQG7FOmAM5YzcjBiqGWgvDD6gYbJrnFhQ1JyUIC/gBmXr
vl39qQX0QQvURINlOYSowXgIw1Knz0J7r9oX6b7TDi0itq1NOgeYHGZ/BnN2zcz894GfThcj0gyS
ss1LIkLVGnpvYBhLXasc5CE8pYnhteQheZ1sYJ8rWQX9dcwDhDw0XYXFN4e1wmQSkojrkfxZQPYB
yAkVGp871z1wRpRvrPh2WS9PkA2aJKhvCNypi1929ufJCiu0cdSq2KGaD+qa7KxeOwvh4Bjqqwq0
KvrMujJzy/oAJ9FZUMphPQsqZKTjoqFv1GsrKSb78N+HWkT/WQ8LCiCOmw+K1IzdDrGeNwwD07M3
2ineLE61seh1fcrH9H7Vxe5rSZkZs9iKQs5dw4ZwRDk+f1Oy74k/uczAuvFcuna7IaS/vi6ZJAJ0
IEZX7J4kTxQ875EcqOTXXDFOJiWoGBfQBxzPaUz4+ktvh8y8bHFKVmM88y7oCQP+w+hY7LNZ650Z
SKw800MPiJl59jnF7ccnl3YUpooJ4i3yStaEFJ1MMVEruza+MRmpeiubmAPuQ/1kQH1ooh51cVBx
GhcfBx9VBLGrI/ruKRe/i6q3caJrknD0/UlXr5BP6qiCEiAWGsGDoInkG6rX3qhT4WaJTM/zZReM
IRp6/t63JEFeHaW/RXYrzqyYU57jjexoLWEjOAkpFjBiesTiw353EZUTY4+dEeVeKTxK2cwZtqyN
KpKJw7UopyOYKghoeYIoJIzMBINpGvmyNL48GkR5JG3Unf+XbRO6zWAM9IsX25bpGbatdpJ79nPa
RUfdpG0B9XIgo4RJJR5QfNqy1h9wqpT9ykuZ/5tlrmszPAIsumJGL6jMXW3cV0byo7UBKwfZ36vt
xpcnnuTyB7ZwNuT0I+MkYIFFDJJLrbISU4tINe6Alz1dLw669kd3tkZzruMrC+HgwLiTwoYsZXMq
KR9HLM4jz0plNOc7T8ZONowRfa5pGsy7wbc2Du/KyRC+K7SPgFp4u+XwpRGbdkenBIc6M/sUQduL
VNPrw+oYVFPk+pb/Epf6vR11X5M6f3CAQ9p8OMlVuJOeplzB1G5rnG8l5AvgD/82QBFUZpZDJGre
hGOYZDySRTNvkvdJGR6nuXxB5eohHaWTKSenNESLEKEdRXUbpf7ph8FXNMd+B6rrT0B09lauvfLT
ACegzsG1B89o2amtkNwpBm2ImNeN3BAv3E7Odsr42FatZ2R7XdpacPWXERxXilh+Hrjnl99s11tj
F/dx5BFcmPib3czGPhrcDz9LM4ZNFPtAHOGxh+fUWsZeF/CoafR/YJADfATaQQk+WUO/lWtd53TI
6hrYmwhRAsrARVDuKCUk1ZBCZDPKs9zo32JF/t1X39og3xdx+xRV1UHOijO23sE0/AMf94eDMhKO
Pr/Rwf849q5tknAmFg7FglGxZMXDBGqQs6aclGdOZljfZ1Jz5EC3brbT57Dc6aXNvZgkO1P59lzF
xc2sxrLbxHQbUC88UjhuEUNXAhujT6qQTTDRcQYLWvxwdFgGxPHRxi76m1RGQF1I01bqtzpByKVN
Ar7trIY02qpuON3p/fxdd/BaK5R8L8XdzVD7nxv9ptHsF5NyupYhU0sadTXTD2CeiQrbeYuAv3K8
4XdT0qvUshADFj9q38uj3Ac2z1xqd50zURPNz5PinwcVQnqk/Ubh8axk2l9HDx/SKj1pD+hS37Z1
TjN++tM2dborJiTnat/YgLJWgDWmP1GgADak/QCccrmfUde2WYI4gtf7yl0RqZ8eK1m9T4LxmSGV
b5rD6BNqUBiJeuqIsVAc/cj0m0Gu/sEXYAsav0KmwfeEJBFq8bTOYLddPkuKxnMkNWiizqnzHDXh
IypvL8L9s2k+W7V2J8cpDjEo1cr+o6BabRx38dcvbqK3cwWnDorrVQKuGqkj52WMzY+ceYgSIYlE
h1nF04nmYRL9tVDOiUJuTSU+TFVA3ZPc1Xb7qzPCran969qfnQBFtAzqDgqQBeIHuMoESRugyY5q
AiYFd73d3jRm+BjP+RdZBwJwwns7BHnLJ+llYx/EX361Dw49IsFxJYEQKdm7fCaASiXToUCaFnko
awB4gHHaqFgfJd2BTCzEaWqqnyLjmGvaxo+w8qnA+tbhFwrLsqvuPn7SsSllVs88MFVdkN7NxeA6
OS5h8bQfGERs4BxuvO/asYMgJFSSwHT1JY4Iyl3KBbYo3ghoIHRRkhyj4xF5rGByK4c5Vusg0AxO
5SmTNl54pboGP4CgJFJxC+84sSPvdrvTM/M/VuUO9mGu7Zc1Uw5W7/YdSvUd0odpZ6Ijj/GSIlc/
5UyIReT0/6eNSHBddgkcQwFGJRCQtSwCa9/Eo2Rk5uDZfvEFqsvDELae7Of7wK7PKugbNE8I/0a9
cctcc6X46mlc0E4QFBdK3MsNAMHRalmyhzeikxBrVZNiX2afElDdAP8pGC1/mzD6qnZkpabz2M5I
dRs0b8L2n7xUd1KQ7vJGjfgUeszP45cq7X8Z2ngvRLU+Piprp9NBfVFoKAu5oEUgV6Sqm23JGTyl
piYiOgxRfO4RlEhxEUe02oi3dD2voVc2592KizwFOopWQ7tARkuH4Avy1rFqYP62IYWLdPxfvx93
p1B3BGwBaFmsZramNEYZQosxVr6Fqp8LHXPozGXG+4jU8Z1OLP54xbXj/8Ysp6NNsQKl5/LXb+Ns
HpQWUeqg+aUhhtQnCld7xHhnf85elYC0K1U/W2Vx2+vFI32zvx8/gHilRbCDxk1rGNUWLIRk8QO8
+/xsiXluNUcuei6iM7nZbWBA3rHKU4p+7cdLrZweikSYU0x8wSledvqzKm/mdML2wiqQe4Y/hyHi
vjMlL6mrL9jq1NEWa3ilxmeAFitQcjdQQnLdy7eT1XEO+5HddZhYSmkJWdVNntj5rg/QdMRyRAmM
U1H8CpKkJcWQXkak2XbYkrmccHcE7Z1L7KkiUwNa7Vw/0419XQStG9j//PvNQbCHRERAqlcNvjCf
uhJll8Gz8G3ioJyUXvtUAT0ETXK2wNoz5187LYvuHek/hRmKAupVgzjonUySTCJPqc9HSua7qkUJ
dkzcxE8Pob5lc7CWawGnQyek8GLJ5WR5KLf41+c9CYb2ksfWIVfbm0FtDxrKUMXU30c3xvBsZrsi
l3fpjJqyJLtTROHNBPpG1F2BVK23wWqQcyH6uTQna0tbxswhHfEdiDFZKO5T7aUJ0ofRvsFvCXaq
uq906+hI7S9c0/59zU92Q7ZpvoGdy0EC3BSNoLDIMAolPgtZjlnCjL6+0ZutQYk3Lcvl9/1mtgAv
i+zbWjQJy7GPikbo7FtJ/sWpxtva1NFprp8F2CHZ/UF14sdYiU7aGN6oRf+pbIPPBjesnhyKtHiy
Gv++YQCtjf+UcrrBMlqJ7hw8nCD+83D24s6F2hnmuT8gpTtE+9DuDn4UwaqVYMxjT5PHG2mluJ6W
e2ELe1w0+Umwl3OdZVGAU1VozWRS/MYX9S19x9D5Bvi0FlKBO+BcICLLyNAipMd1WlbNiGQgqNtk
6fRiWvqlUDBoz34cNLZWWvy4yDeEWdySLYpZUTEF5pjdXjXwbTA2tm4tdr97p2UDOAmoCYaSlfqC
eXQUxQYFUV6th8wBssZM/oRy68cvt9IGhUgugCpRfjN3twjeelbSmUzQbhP8FYHgFWq8M5TuEKvO
sWKGwP47Tm/6kvkEiYa7udqSeVk9MeAjQooXeHOpizRE5GxOjByTiMABlPRR6fbbVolr3wHDAv//
MosT03VF3mYaInECd+7Cf7rkBT4UGOoh2mwmreS5QluE0VLUSSFUL765OgvCvrXQyxE9DkHGt2ga
pZV0kLRPLVLpQmHK+R/0ULlrSBrRrlGYp72anXI6NAbGHtWaKOtvdZzRxW52U3erRfmrFLWeE+Q7
qdfPam8/bRykle2FOk78gyjBP8ssgBF4v/Yjk1cWohLMEtCkFCOufYoXdPeMTtJjXP6tk/ShcYZv
maV3jOm4QzT+I0nTLYjUS6gn30PV3qh9Vn4K0kzQJUGFw4tGfN7vci90rq0qHym4UxpsuTM92NJd
iuxCFRtPyfDNin23qfqNu+f6SAvyNCm1gtwE9fUi4Uv8DhQmRoRKdfqDbr2oxPop//d9Q5pJTKtR
FzKxho7J5asZsTz6kq530B0fu+HRaZEdlL8l+kYH7/qXZRmYsJwnUb8uYf5J0mD7qkrnwUhwG6l2
y+I3rdhy/FSVW6+00qoSMCAxxxRlKqS2y3cqbKUc7LlCJXuK7+UUb46guxsdH1HDP50FcFY4bhu9
qBA3Pj7A12GehUHuEQcAqkWx7HLhXLOq0e8RBOpK3zUlaFaz4+rpId2EF1f2k0oAlVBcJWDaL3v6
vZyrQa8iRlIoN/HoQwj83hQPNMbqLNs4h9c3CqYNSKJCDxRtvyUXty5yuOGzQ42dOEz7/NGyiXab
5NrdKcoqPCG3lFbWFjSp6QxkJoSk0+JrA2BXmzlhwTF5tYPPo/kjCD0GFYV5W/zy8S+2dlZUxIl5
rbfxK3kBK2rOrONqaLdoFH9/rf0Hp/uTteckOVRYgyPJ1v34eMHrUMKBBLUgojMUggzn5REJpZRU
HzKUp1d/ovGxQ6pKxivAP/k5c+Hh38bfSHJWTooYNBAfgiYKK/FA72JXbPRtmpkBUk1xQ2ceYfNR
cJX8ozbfMI368dutpAJoL6DLD0pL2g5YdLlaNUlOWdZIfyn25OZOcszNCCn1+mRmFHXxwR9B3A1j
Pxv2bRZ19+OnXv/yvzwDA9dkdYLNuow1bSbbmRogIxNGj0N714/+MczkoxX5R0PN3NlJDnJpHeQp
ua1dejjqFkFiJQwwckmfUKBUKBEsDrAugUPWcdx5dZ67VfqrLV/C6nGmp/nxm679tOIwcU9QHdEr
u9zsXK81pfJnlKdqexc02U2tPStmcsjy4lA0Xz9ebKVAgbrIjwqzBfzximbmj3k0GpmGQk1t7VRG
BQPlYfRHd24ezOpLNuNr4/8obECJ4AeTx/mc7Yd82Kv2b5VfYDgNzg9djTYi7ptdzGWpgAwm0VZI
LfBJLZGgOkoMM9cj7q/4nPeKqwRfGJTADuJp8F8a9Q6qiptq6Nif+vYZ85VAwhwFZ5ZPeIh28kPZ
Pbz0ReaO48HMjnLZulp0r0+b1d01dMvmcTmgbCRG4ZfJXDIYeZdguOqNxh+lGB6ZDjlkwR87sW59
Z0QOtbmdGVaW7JcJwPDjX24lnl6svTgmQzA1pTJxV6S56Jq2R6tvaKM/K215GBlICdItksr6ikij
giLRx16OofnWXFadT+caF3O3pqkFzOBGBfK2/Z3R9G5byBvnYH1FyL6ojyDRtcz/tVq3e4f5VU8P
hyPncO6ecXY/9ug4Z6h/+OM/H+/pShhnT/+73iLOTXFcN2aNCtqcEtB6bYehK0zCGbnoeF/8CWlA
jPnPj9dcu6tAvTG5Rn1IIZNahPKW3HxmYpdbScXTU/uVldqN7Cc7o/4tadphMPeGPMNxUU8bC6+d
Xk1UBEJHU9B9LwONnjKhICFm6alkujJMp7GUmRD7mw6QA0r0sNKevjSRNLVwqt4CYdZ+W+0N9hTF
3RW1TW3SJgbNZvUyds30JVeeQ+cbbNs2vY+1rbO7An4RUcA9mX1BVwmyx+XL5nVvW7mad15ffnaQ
LBnAIBrlNdT2aXGTjUc/52XNcKf232uaDUctuZ+0m40dXztf/NbI36MbSh672PEh0WKZAZTOs8Yv
tarsoiZy55CxvJdE9TFQ0z25fDRNNLl7N/Vl8UAMCimoo5WuebK72g0Y5MumjWO/drOhkEbnhWej
QbzYmxRP8MAvyZYi5UkUQEnc0VJXoNVuKaOv4H78DLh+Mv9DyXUl76iEUpD3dFpxWf8d/RXTBCiC
xwkDpID+9BVxt8rkx3HYqEFXkGixLtPCFPkgvG/X4Lt8yYnUJhoDLm8c+boCj2mCB4NOJ3W4yc1z
96P7bUCzK46S/AoSWkQH0innyYFoIJ9D09sqPa+naaE1cGHA2CLLJ9/XL4+jxNCQhM5o56nZ7Rh4
yEt3xYz7QHiX5vIpsr6ojEY1zi/TmQ89U86pfdsgzebjf4soaXmwN9kWYsWrKxeMUmGElYp4WXu0
1Fc64kKkN6K3PGh35ljdjcRBLEsbN4+zG1m+D5TnGp5MbGRuLGXnFFtGc3Y2brbVdJOzIepWJE/Q
T77cnCZUzZSShc0JUJwMGk8OBvpwj0mYYb3YuIE+e4aU7GzuoE6pXe1cBhufxFUSBkqJnjGXnBC8
peq8fITQyGkMZVPr2boO74F1cz5FPdnJdAg2qujr9xWLIeYEFsFXiNvJ5WJTgKdihd6Yl4eeBIim
fHOafyr/7Eyuku4buGnY/Q1uotMKkzc2++0OvfjdF4trl4ur0RgGmJDwpsq5ix6eMJcUA961N4Rf
Z+vTHO6AbHc1uy0dUCCI5E+DvS9TV0sfZHs3nyY1xkj9RxtjBxq4lkqB5aNbW+zyX2oS7iI7ZsJR
OTHccVDDL+X8uWqfEuehk1O3wz2vqFS3L55kLXNx6thlXLZ5mO60udxhqKhk+8Dap/YPvZPdilTb
QANx0NwAH1XsBCocNQ8MfAf9H4ysXCOxUH5CjcftYnqHpzb73MAO+jiIX8Vw9ovgJQbOmUS6giFw
FcikKG9bLC2exSSUUAnOJw8uAa1ytCEIIJm5/3jN6zYlw8bc0TTqSU6YOFickFSSujiWkAMUCKVg
+wvRJRgabgl/E7ysSF5jxEym4EdobBReK+9Lb4o3pjeOhqazWDrPEmdyCvtNHFHRAjHprzt/JU13
rR09iy7ZoisJBHRxIC8WXBxIOa8p3COn8Qqu6IgJcrPFDo0R4Zz/DyQcLfgsdLRtmIHa2OarGCi2
GY1QgfdwPcsLcNZJg5wLinctjci1gtusMF2EaXeCkC205WT1b8rmG2bqKQMqfEJ4ahz21VaisLrn
755jkdvX8lg6hcZz+DO0XhyqNaTeyqHfTzLiQtKIaffslRsh7427ttx4SCAis3cou5Yxb2o0ucoj
s/X66kfbfK2dU5s8+elu0r9K9tHu/unJCylr4jbyjGPjuz4OuOMhqY7QtMWAmLUFUl3XgfwggCqC
mAtmxE25CE5OOTuobQAajQelPlnWyZluzRqZi+/lSZopD90kcBmFBDHPWk+z72vZKyLX/lZod8bR
GhCn2lV/jGHn+I9aevPxeXmr76527L+P95bav8sqihoPgz4C9olDr5r3RnbAZ63+Eqe7+nM9octx
GKt9bPNd3mV3MhyaRueLvZ2L05zf3OWNm2hIKHqtvA8VGAC7EwQAZ3hQrI348UarvXpQYhW6gdCq
mJ+83McsjlN/VthHZdL3NrsWIhbFxMwLXop/4oCZe3vMbhwZC0BL8ehP7sdBvUkd3HeHof6O3J2L
vYnb+X/rODnO5Td0tfZVTwptSJ8T868hM6hgnVLaqOanMqro4XuRbJ/soTgZKar0KOaRYmN5oDqH
3M9PEIhuLOOBHGAnqa9tP9ML+Y6WYlM+J5X+JZLlA3S3BN/uqEtPraT8xNFbaNurwqXwJU4wGDZv
w+45zp9M8yYOAQCMT3p2RLvdTaS7UKr2Hbx3X/4SyH877UvEQYbfkZg/m1S8SHUuyPgLa34Oi+SQ
avWNlkLkQXiZC+njY2KuhRXlLfuEegFUsAihhuMH41ioXBniKf8PZ+e1JDeSpOtXGet7zEKLtZ25
SJ1ZukgWxQ2MElprPP1+UTunuxIpcJpmO2vWTXYGgIjw8HD/xab66t0UT0a3ydGG4nS8CZvdCNYX
Kp26U0xgbXRm1l2/1D0kXpYwMgr1oFRLp3nc434ih9HCV9C3Sn+wwNeGsQnIZss9u097Uu7qL8lm
qIlNa4fj+Zd5695K0j0cnrBfljo6KCuKPaqxzcObvH5w7Q3KaPGzcl9snEc/B2XcvMBVb8PtzEc4
ue+JrQzgm8xW4Bune0UvpM7TCr1eDU22Tj816aONVuI370H6XLFLGgtL1a8ulaWeRfWU2DdKuVf0
tR7vCrAgzb1V7w3zxc8+xbgbBzXctmVVrfQ+X+Q0r4utlK4HT12WKfWBGgjH3vEfVKjao7Iinxn1
DYxpDBJefGNjVdoCwVzvHdgS48EKf3TdTdrce84y+ZDkn1WnW0ZKsSm8e8PFrioiBNIKArHyoLnb
HtU/1fNWWfMDAONt4M21G859KNAZAFGRIuZePqkzDrKaubbakQ1CxqIix5b01sKEYJFWX8AQzxx6
54ajDUauTT+KctvkJhIlmhJKVkrp2u/XHO5ZY+6ExUFk/dJC+mLRHPjdOHO+g3aC1kb7i6bkJLt3
2siXOjnGxhgy35B/EXItQun2+nqbG2US8Xr8Owo6j5QXfKKP7tyO/ZdBKeeSlZOrM6uazAieKhWM
0xt9gkafl8cCqth8yGH/O3B/RsJoT2laifqbZHzveA+tIKBzjCsDpKW+uwfksdZLLnL1XMf8XKZI
PZcMEZELWC1TRW8HimxopIhnc70luHSqfZBQQU3tb3H4yW/VFZdKz1VWhaMs3frp+kc/rWWh/cAx
Q2NCsE6IdcfnjEvSjOm6xmW+KxYidxMoRUHMV91fLiCJ2EdWDThBVr67PvKZjInCClByjDcR6Jku
qqZzkjYMqYDaAWkwIoMq+jKRli5NyKnZD2dlNHOd3LMvS5OJncMsU8GbLLFoaBLyqLCCOoSdq/9B
sMKEX4jIVYXWoagjsQWwX6tnFve5WaZyQNGegCobtHqPv3NgZ6OMQwCvG33MjR+xtBiqD+I7W+F7
uX6wfVhdEhhKnNWkaK4qe+Zu/ArSBRiCQsCJA445GGZP5RsRYsddRO1DLMo3KAQa7RfDKuZe9cx1
ANotpRscMl/Fn49fNUf52Y5CCAAh0HurTHZqsTGUEVvoB0GwqypUFC3YqeivXl9S5+ZXmPyQeuJa
QLd0koXHkeV0jWOVK5Smlmb7RajCWwID7r8QTF6VcpQvQihnZlyRDkyStaNxJ+kCXsRqA2OSGzhS
8135o9ZvlW7rGF+wXl24I565fPcgWQoen4dVxPXhzwROIW1F/4l4Rr99cgeqO6XsMkqN9KDNfT3o
u7z77PbB3EuKFTp9SbSQuEzrgmc0JYKlUZASRWoihf4yNM8GpcaIG6wfpqtWbzZ4/2xM5JPV+kFo
i6eet6l7e2HKz9ff9kztBSAGe4jeLbdOSpLHyyuWIKYoA3p+JmWFEHkeHXVJo/yYka3b1ZMourXG
onTQOre5hxnSqpuTjj2NXTwCLhGC80FmNG3FG26WWbGt5yvBpNIQTRQkgCKBDBmQ96F50eTBYYxn
qL+nu/h41EmagWNwGQVCnjTOkx0GBsgVoKuu78Ap3xZ5+jjznU+3sWB5A0ahvszh8FoYfnNVUuwo
SfwIpqeLrTymxIuyVJZtBcMvtvFRWJYVLlK4I/ukVzNDaydLjWxT4FSgOdMDmKogGU1fEa3ow43O
wURVKwR4hW5Coya3aY5asjC/BlemswRDEJlCR9wc51yTT9Oso4eYbqsoD3I/NPxyJcseVpQo4QbG
TobOo+K77o7gv+a8DE9bHvAokKbBPgHRFOqYYqe/+eRFW9SppgzFqlCydeQBGjTlVajVe6uQ1kL8
KhfCvBI2F4a+yFRp1XTpYx3HOx8DSW2Op3zmLi+Yn6i8stJF/3AS1sh7uqj0+2LVGj6F/mxRt+Hq
Wwy6N0XrzKsAGXI99pDRNtqNcH4S56jQCzaxssP5Z5UkDx2wogbdYLtH+8HUAFo+ZA02b/kCJOuK
OtH1pfMq5n4cpXhUsNJI7aPqSL3v+BMmnW0PylCjftqHazh6KGxAWKfwIAToHRtypu4tSiRpVLtZ
e2OziOVH4RcR7NPmqz7eNxwZdv2+b7FQbA6hhxII1AZRvSl9/2BGuAKqxV6yy7nwKsLWyYPT5RJo
Ce4RU9XyAkdJtbVQSU2jLy7ZvInGXYcQNBKtQrjCrLYjyp0dzxU3cznxma1O7dyWue0JqazpuYka
fmNKWsG6I46JJFAIM0ajsczzrZqg7KBhS5g2G7OaCWnngvnRyJMlhhdhQ5+0LFbBgIUOmgJCEEUI
x4jRLf1gJ7w9WSj/FGDGo0Lht35cXzKnHS7RPRGAWYD9Z9SKGlMrpbps85XWQR0T1wFAnqnTbbIm
2skUE3Vq6XU0bCPUK4z3M6OffntGxz8MmIyAWk9JHm2UpZkVqkR1ydxU4854lEbhpxkuw+iucXfY
6m2rvN1cH/Y0uB2PKg77N5EmriBmmoOS00Nglpu76idbRDGqfZxFq8aaga2fyX6Ph5sENmDBvZZr
vOSo+gvgMovBRxwFT3j0cFskeVlnQv/Ti5hm94PALV1/3fNz/Jq2wGM3QUYdv28RpiMm2jJSr9xd
q/C96m3kKFnFsb2Ez+0b8as9bau4tzJV45nBxcc83tq8/ZvBJ3esOhhC2IkjC4xuiwJMAX2FRLtz
XJrGiUSVhGguphnfgENc6Ts/QXMcS860mAuPZzJkHgU4mAVJFKLmtDxreTget/Ug5LKjJejwZvyQ
jS3SeOmuC4TV+ns/qQiFcxCp01s3OAkVnXc4U6CDpuax9FoANY4ogo1esS3Hn6PvLApAmfCEZkq8
Z1Y2VztxnUbTUOSrxzPtWxniqGGNFhh2Q2pQLodCx6acrle+pbB5iMZvM9N7Grk5IJEZoi9MsoIM
2fGIZm55BRYFGaSCfmOQh0DQ3PbtfY8frjmUC6OnDkaH2t9krf3h+uBn3lZga6k5kQ6fStYnpask
oAHSFWY/uzxu7nx3gcKSj291lwW/+vLn9fHOLGVaSkwkQC+YUNPeUqKrsacldrqSyX7lAWkjr5w5
wl9naLJdgAtCc0FGF/TgCeaCIyG0U/TsJL3fDBpq0KFx56fGHaS+zRB/RAVlh6Q39Fb7gxBnNRP7
XdBX1Cazb47e/igib6T1ZOorNzJXnoM7mH3v2dHnyECIoBk3g++8d7v2W4MxzLIqwp1htOXCRpJx
BcBlE4SSh/CG+tT6369/vVNzEA3pfCB78LSp251IkPlSmDZWl6QYkpiIBrVr1bnNc8r4nOrUTUX+
VOn1spYD6u7xojceQfotOvXrzHOc2Y5Qh6mBkXAiSDklMWoYZkNlQypOAjU01snOd713ZREczK69
KeOHoWsXtoJ6cZ/cCiaOCM7QZbaVWd/k3HMstZqZ9bOfRlBIiQ9ozFLaPN5FIZrgIO9Qzxs8tg0l
9Lgn4x/ShdaRDaDSBvkMXQm6aWEK1SBbCOHGZFC3njxrL3fmTKZx+9ezTK6Yru6rvgL7CS0R8u2e
xDHzP1eoK5h+fGu69Y1HdA5wqLe9WbzNuR0mmDNEEv4/yL3j70D6jORBHGSrGpmyIfE2etptOgyB
cmknOtfC0Un/nHkG2bb2elSkfb4ZZW9uQkTqNd2GNBZZpgo1L9OYnNlZD5d4HIYU6BNkSuOGVisl
/AiFLeNVzS0328VoytQ1sDJBPKnvdzOr9NwTEFN1VBUFpmMKYvbGWBn7KkOwT36wqCkoaE8JEf8B
TVxkRpYudg9G761jy9uqOwPfiesPcG6XOJRmqTIopGZTpSEl0QNDiwyigk8TW4PbjwdnyJ2lDvO/
PRQlHOArOjrPrzTL41nvSimvUVVKV64q7y3b3zqIsWuVxyk2M6+ntQsEcamcCM0KaKXTGuiYy6FV
h/BnXF1exIN9D6XszrF+xO5NhTqlrIWPXZv8fcAMo3L8Gwo2PmgPTs5IjmvabbWCVp0Nt1jvt6Nf
3NBESqRDkwQHJy2XqdNuwzRZu3Vwp0nGPmi6mVc/1acRswgEX0jBQOea3q+zyLPSdoQqKfXKqkl/
hJWx5zqE97m0SY2STiK7bHi2lXivjdEauSdJkbeNPSIENu6yIPl4fYGdScfgL7Oy4erRQAI/cDzt
KZrfUiqjHuJUzYEkY4UmDpxE/bUiXZU4JiGWZhkohA3y9vrYp4uboYVFoxAO4QSYxLhgKDMrH1Vg
Ehw4nUKW4jxahY9UW/B4faRzK47jDn4n6jt4oIlt/uauUeWah9MlrbHAr/boIXxMreEXlsmrpmql
RW3Zwbobs7ke7vlv+2ZY7XhYOnW+HAkNSPAwBVWK/JCo0X1nlxHwg3LVOtWtK3s3na2z3PrN9Xc+
lc1iqdFOIQMVGP2T63xoqKFqlOi15fW+qPN9MmTfAO5vJDf97rfDzmCRh3eR6n9WcGSjsHdTZuXt
aCqLYRHnX5oseb7+RKeZoqDK2+LIRyiHs+34c4RxVSpDQAT1+/KgDDdOgzxQjBsKpelWzgjtxkxM
Ozvvb0YUf/5m3rOuMswiB4ijFveow76XrPhFKr93LtjlOLzzSjIO67d21F+DTqt2zQDaKxt5zcpc
BdDhg2TYDhHN38HbSla+bINgU4f+ne14M697fspZ6JxVNEs5No7ft40iw3JbH/xP3G/NDNpFVd8W
CSiTwMbnxzxESbqJ1XJZ5RmmpPbCsoaVlr+A2fiBe/09t5Z3WmbMhN5XTc7jc1woI7PNaS4Sgqcb
3Tb6yJVcOHa9Id16QesvItCprvno5U6+zNMq3Y4BUJEMdXvSrqBw9oV7W8L1clRvNZbex8AzsTd3
s5rra/ahGhsTN6d4j9rXjzGUloNaPUAhur5cz+SDr4LOtOoEyh4XhuOvaReRjpE8vXoH7HFvf8ib
RW1vPXC3VkJzp/uW9/W9paDZeBNhbhnSoI1959vMU5ze7Y6fYnJu+VGdQUXlfgVza818LT5VT64B
yyWCVoW2rBWM61CP72UvnIsg5wK0qFTAw6WjgZ7z8QeIrN6OiwwrgGJRZeU29oxfjTzQoPSyB6+J
953mbDrZXsteRdGi/+jKzsZXdlL1QdGgsKUz8eNsPBVHJ8bTQtJ7Wg3ulbQC/Y6SbRkDt2OwOALm
rCb+tvCIXk7+Pi6dx66xfZou/t9lz4nSGCoESKHYWLlO74SDHjim35CKefKwLW1ZWuh5dRiNeuNE
1b1mZ/5MrnAuXKJFoFBGFraZU9k4Ve4srbQ1elu99oBR1yYzm3euYdzhGbiThuG58tL99cUmMvvp
Rn075OREBi+iWQNVfvRV2Xuhv2mUZOml1holkw2qRzOf9ExRTpQb4VMLg16Hq8bxAqPx3eeVo1CF
94w9ot6LEQFfuVVufBJq0GPlKqqyBe4wv0osjqMhBoTmd3PXff30soVkOx0G6LOs9JO+Yq0NXaLi
XLIy0LyMtWZrSeFdmwGi7sxgF2tcvpqEvCx+aepgF+b+50FrPlJOxT+S7p8vKd8LmWJ5QDvMLfVi
FRUx8Hd7fLHiYmNptY2vQPApND71KkiivNm0Q/cp1Xr4yIkNFlQfbnMLIJpV+e/jONRAKaV0fPry
Ngz1bZx0Sy2Pd0ZuPKJq3C+uT/qpmhXUFlHw52Tm1DgRkXNxA+y6PhYlAf/LXTBaL3aYbM3KQQJd
tpuF5QJvs4fPYVvfKF63ixp13arevvLjEdy3Xi3D57xOEIEhq3KVYrlLOm8n991MvngakIEvyIJr
wkQxS9PjzQ3GXJUiJVwN2rCt5ApVqeh59LWHOC2hH8vVp/SbpBRrP4l+eUPxzdS8rwNWS2MwZ+5x
sjfFk6CMwLFAzkwSe7xwg7ipdTvnSazOWRVls6819QFd5IXcFMtijA6V686coid7UwwJu5NjnVsM
Z9LxkKrr+m2bWuHKhfvBfcDNyk3S1pvIDnemM/etz70gCBVBJkXWELD98Wihao9p0MrhKlK+JDRA
+6Km6/ji1A/t166eKemJc+Qo7PBqqLtw0DCUwMYcD9YiVV0EBSrHmvqijx42cfVCyqr19XV+enyI
YWhxoNjFW2EJezxMZXSKgfVXtBqs6hDVNUhOIE8wPLW4fU7xVgtVuD5jdFcpyruZsU+OUsamI8gL
Esm5gk5y39Kv5SIZgKD6Gs7H4XATqtGhj61PQao8GEZyZ0Nd4TZ0M2T2UhJYcS26K/r2gVvqzrdc
Opx+M7efzj4U/T7KqJhkkJ0dfxC1TbxSqvxoFYfxIajuB8AUcosaaWOvQxei09jsU7e4HXRn4Ujd
InaohA79YyyPkEuGHOSaNSNac9omER8KhB9LnMsa5+3xM1lVEvumJOFALVfr0CxvJbXf2hpdAd98
HKF0Wq685B6Pbv94gwLVXOXtdC1SV0bxDH4jBW0Ow+Px01wxuCrm4aqnwZyN+VpyH41OnlmLp18e
zoBg4ZPMQGTUJqP0g2Pkak8vW85fmvw5t7mFjncY4mxm1t3J0UZZAxwDURjQDNCcybqTS0n3USUM
sDrMFiVd5kR6KTt3YWNFAuW9XluPtevPjHoaPBhUiCMbnOnCyer4G2ZKGxqZbAWr1AQkXlVCBXMh
S8kOZbCbRLcWsjuTK4nvdRxBGBFmDchQSPYnVe0h1QI58wLicTHuRfNWUvMn1R03iRncJa07c2Se
CSWAncg7uNCwn08Y8BVahpkRuyGwd3ElQWnelG/wSHssOms9sIVqp1g7eumBkTBeZuZUbIHpy6Kl
KkTwRTtrahI2oj7ZRKUZoj/orhJA67orP8gR3etivPVtFQhztdG18SZQo8VYNCApm2hmn57crFlX
Qm0Afg9r64QHLAdt6qUyz+APxaLkwBvs5p0dm/dWYK9x+/kWOf1TVM4kjOdGhTzHTUTgZxn8eGHF
JX8gl5yBUI/g24yLolc/Ygb3rvbtVe7Lj0kyvrTur+sf/OyoBgkSbrb2qUln1qiaT8wIV1X6y3DL
dZD2L4raP4WJjd9v/4wd8r0/S784M8lgYgkNnFenlDEfDKphu3zgprQ3Suys+nZ8sbmIJhITqzcf
rPDb9dc8RUJwQAkVW0BXJlye6XHgOxFpdwGIh9rtIWqcO3SdQ3HuoOyg77W6fT/I1baD4uNFv1qZ
HETxu6e0/I0zAD11hZc3adPyRJNrAVKWiV+HcAQTNJ10uX8qR/OHmUV3ktY9+a2MlbF+z2L/0Cvh
196ZM+k6cwYxvimQ9JRpqY1OorNqV+RFHdndGOVLwxiXRrZD+mbTLgrX3eY5jpPIC5u4g4F0nQst
4uUmu5tcSPiF0og6bdAljhOW0GfJvMhSuqh/yqNbBxPIwIzvFE97UAJ7k6j+qm6sNfvyTnarBToc
G8mfU9Q4uyBE74Nlz9X3xC7IkIzc8rOBfFsedmgOprm/o+x0ryI2XGrVPmpkYHn22k+LWy9zXkbA
xDm3xevr8pSHzbq0AFuyC9DZ5hw73vWVj3q85wu977Fca/HwiE3eKkcTUXj1RsGwq5LxXeSan7XC
BlXcFpvSvMntpVZ4Kz3DZkP+bsTyF11NUeo3tGXETzTjOBObXpvs04kjOYeDLKwaOP2OH3MoggTt
NtdfmYXzUATGU5B0j5Vq3rdef++DWow61QPN7q+MVJEx6jSwtacRssic8rtdyaBSshuSR3w+8+qh
lfL7LsifwyS9S51qg6vOeuiZ7Qendp8lJfupN661GIbkRjGRYLFBvia+/t7kzF1LTXSfqgWFKlpX
duDMWeqdOeDpj6JnT8sAOPf0VRXqqrlZY0UgcKBZB6zYK9YGnlZlCUc+WNSAjq8vgjMHPMcsnBPU
4ByYJ5M8xsMxIE1tbuRN9nPIoieTyFSU4TO3icdutGbqIKdtGrHkoFXjbQR5FhWv47mM9S6KoMxi
vOFpT21cfbWcflWPzS7TWoT6YaCFjb6toWh4WNhlQ/q+r1XYC4UCQxlp1IiVWeKVcf0jnDmIqJrz
NIIFQ+Yx+QhB5mahbWEHEikS6+dLlOQHKSnXTYH6V1uuXciD5RwJ6+z2gyWBBCAVEnH7Pv4WquTH
ZY9NzqoKuoOUu78QvgZ2mXxqE7Nk1ocvjTYu1N48lHayqd1+WfvmOsFrwaubnfifFulwngvVFJBC
0AZ0ajOcr6TV9c+jiSeZ7kCKpZRweNhTBaAurSufwmGwaod72eoebXrCTuiWS3dQ5Bst/kIF84Nd
1NVdXbiwKEvnw2AhiFkasG8aB5qqJ6EjG+Ury3nfj42/9hvJBdgS8HdkmEeZBU880OBZSejMp7YQ
usSDIXK15OCMIfTIevxhJcNmSNVdVny8/n7ndp0DrUDIDQO0nzKNiyAqFbSR2QO8m8/RsDKi8aOe
JC9Rk93A9Oaw7MzN9UHPpbr0Bv8adVIJwL690KqsD1ZQ2zHXekR4/gBSz+3zZecgeIGzo5XPxNJz
Z+DbMSdLLpTGEPUpRCMGOb4LIokKjjeTwIodfLJWDMooIo0l45kcKujJV4Xt8VoK4iWeqnzJ6mRp
u+mzW5d/7wCjXIWEHRqE8PMosAEumYxVZmoCsDQVCaRLeOjukrR8N0rlxyLs7rpsvMUk/NB7zkGy
88e2K54NRX3Q1Gw5aO/o1C3UTt0ga79P7Pwu1NVbtfcPigIe/m9N9X+e03mVUiepp1N6vNNNI5Ys
eh6kHsNdoB8U+1tZHgpr3xg/GxrzHG1++/76mK/uMH/Nw+mYk1NTyz2pb8SYckpED/L7NDO2zvc4
yzay1N6B0cNVJlfTm1j310Fc0A/P7/3xeVTuehpqaozPg6tsogzuXHBXouBQ6b+MSEVEq38Esvz6
uP/1vf9v72f2+H8PVv37f/jn71k+lIHn15N//Pdd8L3MquxX/T/iP/vzrx3/R//e/szuvyY/q6t/
6X2W8H/Tv3L0s4z+n6dbfa2/Hv3DOq2DenhqfpbD88+qievXR+A9xN/8//3Df/x8/ZX3Q/7zX398
z5q0Fr/mBVn6x3/+aP/jX3+g9PZmXsXv/+cPxTv+64+7r/HXoQq+nvwnP79WNf+14vyTrp8misvI
o3CD++Mf3U/xJ47zTyoTqCYIGwl6AKInnGZl7f/rD+ufIuekeMGRR7EODvAf/6iyRvyR/E/KVVxV
0L4X3XWBXvjj/7370Rz+Naf/SJvkMUNjo/rXH5M1KIGDQ7WYG89k7aWtRQWb4L1HeiTYDemAx7or
ScmzNUAQqJ0BRYdUV6WPXTPqO0/WtWeKQ9F+9GwE70YpO2hWTYUq1Ox93BVGuEy0BAlOJJtwR9fl
7LM6qNGTO4aWudJMCNoIQ2CUZY5FRKgO6mDfWX6/evPp//N6b19HExH5ry311+tMtq+TVIBS9Ubf
206C6A/XVksBuxbZ7ZJ7sfdD6vIgWpm5WyerofPCHS4i/TpJdBQrilyG61K2gYNAR5P/zILAfhkT
s2gWTdEjR4BrsEtLxlHjOzcx1M+dZNv3kRvE76w6ixZMf7z1Aw0yvJb3yVcbKJ1Q42j8h7Rvom8R
0pNPTWvrt6Mf/c0L419vPDmbuq6uwOOFxh5Vstha6PZYf6d9lchLSl32h8QNBxgXmf2hNyu6t6FR
2Y+pkTmHxM2tOdzcceXwr4eYlJV7I62LDnLlXtNG6ZFOk/K5cCr3U9sXhTQToo9PrT/HMEVm+AbI
4Ep5b5hVN7L0tP67pQ3pt6CU5HfWQJ/TyYI+Xl5fRBONx79GmuSYaPxrQdjqGoa4Utxuq6SJ02WJ
4s8hDxvAJKbcSU8S7nEvEZo2wcIoPRlNm0L+oLSN/a1r/XZH5zzHF6bWHbz7cpXemSRXw5rCTv2x
lbwEtSAvHmZOEmLIuVX/qlX05tNksk/9BUQ5EAJji5jXxo+dx+sf49JXF//+zU83ZVeq7jDW23T4
KJlffWVcd7KzSGp7JkM4zuz++thiSb0ZIMIuS++6pt5W6nu3UdZV9DNuHs28vxmte7nxfnP1iE/3
ZhjHp6jja0W9dYtwYaM0Est3TofAZUZE/69JZH0bei5sAXMSSC198CrfZAATpRs3oQM3jiD65xKp
Sz8/DWxmjKN9ktVbZyxWEqhkbKh5h2YmcF6a5kkUiXDnHC27q7eSGy+i8t70RK85XNvhMLOrLr3A
JEQkaRIkVMurLbn00wh/UFeSF8cxZq6tx5fkP5eRMYkOFTJ8EBv8etubQNCZglKTD4rzXpbDjeMm
M5nzhZeYtrDSHpxaqLEb3C6wP6V1phxqM3WeaZx7v66vowt7eVp46xtVVtyEIWq/pcVk6IXzVXO6
OV7lpZ+f7Oc4bBWzc1imyUBvu+zLdtHBc5yZ5AvLaIpWTh071hVMabadddMqAqqLDh67LA2jzfXP
c2kGJvu4QnO+avOccNHLK7Op1kmYPY568e76z1/6PJNdXJldqcR9iCqsWr1LcmOFE/nMk1/66ckO
ttMs7do0qLe5nq9L1MPRB5z57Bdi6JQ5OEpBq1V1Um+jqBs+ukmk7FxGeEGXKtzlmDUtgDUrt56T
zTlfXnqZyW4uQwpQ/sh265JyOSoezME5p/YLMzyV6NYbpfMQiiEUVcAwfQw9y5oq+1xld4LI+zNS
6JPTvR3pKuVOSRV/6e9DlTLGKv2Rfo7Wwbpf6Cv4Hsvm1v3eoMdvoly2oNS88hfdwlrNydNdekMR
w96cRUnuIv1cVtW28HEKlarPFtkn1bX/u6gd3dPenkQXNuHUn2Hwddey65xI26IGAPA3RPfN9jaB
g8CUZVFK+K29MsUGhmobtHbmMs4wxEu3T4JlUSjazIF9IaCL+9Lbj+SnnZnoDssAVv8+F6Ztyosd
dKvAMJee9uH3XmGy3V3Hs8dBdZgJtRwWZZ1+cUoE6n7vxycbPk+DOClqvk+PJmxbubtYt34vlkzV
F3wnSKHGFNXWK7uc8gDG0JJe1jPh5MLmfsWKvVmfSuNrKHJTODBH+8bMnVWaz6lwX1ibU2vlPoPf
QdO42ko+ghyynm7Vsnpw42BfKN3vrctpv9/vmniAflhtZQd/c9tbVcWcjcClx5/s3Mrzva5tm2rb
+vJ6KHyoWN6uS2UYFN76+qq5NIT4928+flEZajr2fbVVjWwR2fay7j6EmbUoqpkC44WNNXVDpBee
6W7K7Kb1J5UWwhBai0Z+rMZfuGjMrKBLLzHZvFlspL5fEeFK9xv2lNvUvfflfAkSYWYA48IanRJM
pcTW+jRjBwS6EIcIM4rWTacLbKR1kAcNRl8N8JyVYAJbHHN/0xaK+ivyQ/2Bsme4qwpcultFDlZU
WcdDBYymAW7pGZ8au7c/e0rTLLsRa3onT+RDWCVev4yC3Po6dIPzzkG0fSPhOf1BrrJ66QTVIjaQ
DegVp92PWi2tPEMzNmURxdsA7AnQIturlq0Uq3sIFwUyAkDSQYXXdBDRheylMcHIPaVj5pftg6c5
/sHr+v5HEBs2TDu7asJFmKvWewmG1a3mVuFd1UvUUArfrF6o5Y+PRaKnL9cX4aWvOwldchvhz9xy
RgJKXaqSsZI5JX/vpyc3jSpRklJz2ULYZD2bQXqHQuvM1rlwrk5tBbSxk8xOrOwwe/BNHM+HYenI
n37ruady82bsuXUu8+PcXfKFETTffGuODXThc0+t1xptsCJLjXHpVrJyqVQR/ZQhmcHyX/rxScyy
6rQfK5mLF93WW6wa95nq/l6kneIxx7xxYaul1Va3y36JOxeyNABFZ6bz0oOLaX4TCf0xtdPGZ4uX
FoBbpdlVUvKbPy2GfPPTFQeb07ekSGODWYGkoEw4xz26sAinvrhgG3u0StRqO3TuyvYDVLDjlWrN
YiTEPjlT4XxFMr95dKl12kKTAaF4UR1+atu4WIVxaSFcUajvdA97u3LEZ8LvQ+dRicPqkITc8TRo
jTOh99K0TDZwX5Xh2LQhx2vhFjeZ5wYbCYTxzOl06dcnF4uwylPdigdez8zWbUMr2Z6r612YmamW
PQe3P2S1QlCTXCQFk1VhlDgW66vrAeLSz9vHawqiJCRVYAvbxHCREMk+lr77XfblGQz0hSN1Csp0
Ezlq4oi8wEzVmzr6nPT91gsRsNNmNvOl558kHtFgln3oZhX2QBD9rXoHGnk9Zs7X65/nwsS+qi69
WbdJ1ZeKIZ6/b4tFZN6W4cyHufTD4t+/+WGArONYG121VQQ+QVgazZa1L/20dvzTeYvNZ9Xw05y2
ptwuU2VYX/8al2ZzcsAqikQnItXrvYb8yLo2bWllDFWy8S2tf8i12Lu9Ps6lN5hsViyGR8MvmNQi
wZKv98r3ftZlMxecCVjsz6v0FE2uSmnexIVX4Z41mussNWF2WKZLc77wFh2J5rJ15OFgomlwo7Sl
ttWDygKvUsw5Jl/IZadCKnmv6cmgJVwnRuU2Nep91nrPdKW+ULG/1X1rJihdmK2pDHSg5XmXyZxz
igMq3FO3gZ8+DuSL0J5mJmrCRPnzW07FILDTRSxP4bSruyjxF7KBnFqb4RRa+3CipV71n7Qqjr+5
cRXtojKRd/Dfu5VEr32nj2P7Dglh+etgt95NHVaIY7eeeRg9k9JMYidbtEvbm1H31NvKCMdD4OB/
dn2JXYgbU1GfwQ7Vwkp4cDUA1q/ckAEvmjGcWWOXfl38+ze7O87CuKGxVW3d7FsB8mTsP1PHn/nx
S/M6CR1DALPQNAjZVaqsyUvXoZx+bQfk9NS6nglPl15gEkMUT+KDWFG1jSrzTh7Td5SzqFAX6fr6
57+ww6eABRpKMapWrM1SUMPsOoW1ZP64/tuXvs8kesReoYb6wPYC23Zrqc2NW/rhsk2Gh66M3l0f
49LzTw583fCNAgpcu49jP3/foia3HFqznDnULvTyZGfSFygGJwl1dDn3hdMg4R7DGG0b6fOABNsG
UXdpYxaxtwHpBjiq15U7I3D9dZbJ5kofjG5vYO7y1JpBsW61HrfXWDaRwFb8dQoueTeEmjKzi85/
BiQfj9c5F8vOLoyh2cuhrUNqwitvIHrPLPTzcRL04PGvu9AdTBOdAfaopRHFpOQulOr8obNra1kA
QMCuS6nVmSV5aTSxnN7s2UTNo2oIZXUb5lp/12iSf4+KYX6b4Mh4a6UW/Gaps/rfut/IziRCDH6Q
S6jr11vdyuyD2rTOqnE7dfU7y/MEt+TSWjVb3DL3vl+XQG069WMXS923679+6UtNgoMPN6VKW1sh
58qQ+1F2aZjuu9y/NRPlferVM9N/PgbBujmeEKMzm1jyuQL2XXqThOavKJXeFVbzfP0tLq3dSZiQ
8vZ/OXuvJsdtNVr7F7EKBPMtKYqKnabD9NygJvSAAAFGMOHXf6td9e1j61ijOr7b5W1LLRLhDet9
VtIKsLMLR21j8kHXG0/n2udeHA1BsjZoeca0WJDv7GCT8R6LNr5xLl/58Eu6qbFmqddh9AptYwCf
DRjQJTBW/+mJXGIeoHoO0F5DFqOb9tg51cZt/1uagZmLf75Laeu+BQkUgp3aAONHxsj54mMCppg7
WIv8tz//YgMnsKgMzWqHIuD0bkbmsenaNbyxoy5GWf//SAcEs3/+gl4Z1jpEesXUJNGuRKV2N3IH
4jrZ4Tj1HcJ3I5plX7ouFMXi0fpQOvAeAwfVyRWrWU5blqS4SuHF8d9+7+ca+duB5Q2k5oBGe4UR
AI+GE4w+IIq70Zm+svniiz3ONSVNQuWwL8EWAaiXT+NjNFryGvtCvfz5B1w5Ry71yR7XzbQ4Sb+v
wW8vuqBTT8RTzZOPse7cn0Jg8xva/6cbG/O4/3xagYtRs8Rwr1h7/qKbYLtSdeOjr/2Oix0/aNYr
rwxpwUqJdMtfnIzYsEkXI9+9cvwxu4blf35kV/Z/dBEYeNQGQCj4tPBbCHVEAtMTE9Ptf/vwi9vc
1s4MxtzUF8xf/aNdMEPjW3pLC3LtT784Avo1hD1XP3ZFCMg1m2B5OZMbf/jnDv+/q0vwr/rnu3Xn
kSZrG3fQ9VcsDxGz5grO8jtYXJtfHZ9u6dWvvOhLBhSjxq6dKftiCcQM5Z0DS5IANnVa0Z1yCPqt
LgzV/vwy/iKF/duPutjelT8rSyvbFcRUHQhStJJeSvqpzJMm4VNa+o0fpKPmwdnz26RMawq73i5o
p2MMUPRXFQfAFhIn/s0wa5LBZos+jDBRvtfdquEtRcwBQQiCb63Qra5wbY8+sPe+1+2lEM7vVfaO
TIWkSe7Yfnn1MaCdTuFEtrAyDF85hc9SPCf2te1oWZBVs1s2ntde58XZ0wa4GDDR3BdCmDCnofMb
pqaPKnJ/wzrv258f77XVSP+5ZOo+ELYEn7qA/EamcylAe2bRLUDFhfPj/26LS3AOHCrKeO3LZo+O
NuA9UNjmjefUB6p7edJVXX1NSre2aWXa5M1XPrtXEwrz8Mu0edeG3jNUDyrKuAzscFwa3+SWBbPK
fC26nQxrckvg9CnK/de9c3F42VnRVVrRFcho9g3GPaiDkbGVHFfYLMslyBOh3iJYM2loC6ZKpnbs
vybdjSvgymu4lEcagWpAaUpaeJ0UT4pbeUzQS7xRnriyXy8RaWXsDsbRqHxEIlm2FqKCh3LAfRN2
LHmEyjN68Zahfvvzirr2ZZ///G/XMWZB0bnFftiDjyTf2DBXGxt0fiaaiWx8Jnow4ZK++POXfZ73
/3I4XI45ERBhWwHE4V5Wjn9sMbGegcQ9HALBP9t8kd1jOLza1h0ELqXLbyF5P2+Cf/vaz2jhb78x
kprCn9Qle42Luk2j2uEfIRtNvqyRf4RJFypmgxM9ggLY30iU/pqs/7fvvDgH5TiQZJxC/KIZnkXt
MJgz9NL6C3jeXsajT7/KJpxZrtsp2nlijLfg/MffgmqtT0M71wWTLttA7Fqjw1qGT0pMOgfAWb/z
uXYhG1zUQRvmAEhJlygXzaBeF1EurytL6OunfDcBaC5o7munsQ+LjZo8kJoVCAer82o4jN1szxj6
duGcgUjTwE+g7g7ePAZnGLElN+64azvlYp9OYY1RSolUO46Em8WuB+tMvgY31tPnC/yXh3wpRAyM
bIZxUeMecBKYdi21fWOeFQoq4fXWXNqVxXMpQ5xpRYHjGcZ94zp0TZfBJ3em7atHuHwvsO7zmnyx
yZrpkmI0/c/75NpBfClwbZySEX+awBaYQM9jvDNYuxSM/N6x4IH5unS+BeEs89aFidMsRvrhe5U4
h7M1X6iJgCg2XhAXST3RDIcJgCogBgCg0RLyPrpwBv3zH3rlBVwOyMu2QUod4vWGNloOaAqfjYBV
hVmjJfvzN1y5VcOLALgkCghpSL333Uxd4IlodAYu1nxr/c/khFb/bwi//119l1JQCCcxvluP4166
i/Mc9T4mBktPQnBHNBwQpEu/Be7k15lbze5d7IzrrYToyi8MPv/5304npqliDa7GPWncRwnuG6Fq
23r+xgzAWPz5KV5bxBcnYKJ1tyy8HPeRMzdr5vmyP8aYBYZrzFqhwuY5jf8ct2xAu0hCkpT/+Wuv
7P6/BCV/+2kJokE/FqQuqrL8OuF0wtSVe6vQckH1+j+v7CLgSlg8ebyD597cefmaeNVx1KsTwjSF
g1PXD8BLh73oj2yS/QZNK/C2vKYtVF1jgATGIzdhq1fuUEwH/eMNjjIqyxGmq4XWxskxHOHu1oTi
oolD72FYZjh1j7zPB8BRNnC5jMDBJnY3tSrKYaNabb25DopKKZCGMTf0Rin+VzKH0X87JS81itxG
ZdiCMbCj1Wq2cUS67VTavsAgwC3XgSvnwKU8EWtGmbLpya6pxqVIBjHlCXRt257rW4KTK2vpUqNo
I2T0xja6QLtgI3q5afl6Y3dc++iLhRR9zhs7Ez56ZieB6fKyv8WCuvbJFysjHse1t7OvINpo+n03
LBUorNa7cTZeeeqXUmQP4lOoBREr8BjkF+6ZCo5q4EvNVN2qgF0rIF0y0MxgWroCzbWf2UjfYjbA
IhR+OGsDYG+/AvMTDsek9/1fMQeHOAPweHkNpxGe4DJp3A2T87QjLgo+KacDfv+NV3YxLvy/zX+p
XFZVOwdDiaZuDD32MRxkBCcuWDrJNBSRysq11ptKsTGrqYTHnTfroE8dJsgthcOVWPZS2lwPFUqD
fbnue/PVeM1uQAyAll82sHtcwIVvWepAzPXng/TKm75EpA8TG5YV7g+7BgyvnTWDe1dHWu+jRvAb
p8SVQ+xS5hqyoNOTWFUBGmUL9hZrwRCOVk+8wCt12vmgRc+bcQzcGz/pWgp3qXwt/b71tOyg2bMy
LIZqin6xZe5fw5AtG1aXctfAYzoTswDkAP9mv1eLJ4GZDYYNRS0BnHx50wHqyiV8qZW1fh/zIOzn
wvFhIN10OQb+0WBd0+qmE8FnyPsvweqlVHYeVm1LNqiCEM/ZsoquqBIkEpZuC7hoIguGJD4Hoz9/
ITF8f/MSOe7PoPftLbH/FTU+ALn/vKfUCilEUrdz4XPzzmn7NK4TkDLP0E7vw0kVfVffezNMj9th
Wzd+3sJ6yYpxSyP+Gzs48yhg/ISB8eTlghA420coulTZiPjSmVURdNWNhsGVxXhpMIKTBKaBbqOK
CVRGGHUOzRFuqTEFBJ/9gi/T+kISm9zq2F2LJC5luoJ4U9XaHq8mUPBeaH2xNKnTcfZTQuN47ySD
46Vo3bm/HCzaH+7suizFBefVO0L8MXenob+R/F/4dv/vYLtE8MNkr9SSBBOuDOy5FHCeLoSzid9n
IyZidxNCtSP0dDCKg2NqZMFH8qBAqztooztn+oqiyy8jvJCD6iIwjhv61cYwMAeI7iF18LnstohI
hh3DpbEBVqbaaKjncuaEujCMylOXtN2rcRb2ZS4t7IRbCbtSWuE4uLHzrxxml3LituGNg2H4sVjg
L7uLNFe70Xdk5tbylsjzSrz7F7njb4Fn51A/7A0ZC+3VDDhV0ewduwYZaINOES0luYPxNur2nXOL
bnrlpv9rSPpv36imgNQVAzOx4sF3UG2jr8CX3BqduLYdLrLoykJ+4vXRVBDtiUOtx2jv+FMC/ose
zoJJ+egPq7lRurjySy7Ft4tmg4eZVlV4Ld0mPVaaFPmfr7FrH/35uv72kJJa95ZJrguBnr/b/hRo
BPy3T7442qQvxALfAVPEQU9OhDKaLcNqiz9/+pUVe6m99Wc7zA6p5qJF3XwnezpvoBEct6Xnxzd+
wJUV+xcz4G+PpidjDcNA8CYh8dL3dakcgNM5ruDBWnuacPEeiM90psJ5vvGir/2qz7f0t690nMFr
TehgSE4EY9p2UduDmkPIHa9F9/TnJ3flXr1U6Kq5qZfKYX9NWPZneM6VZxE0HKSoLknOgV6q/0db
wf8dnJdi3cHljA8jBrP7aWgooKe5gp4wN/AggINP6WTxquUW3c4deiGHuH0rbXcrPru2sC+qFAxu
ewwuvLoAlpzsA2v8nMjFbv/bQ7zY/syfMUARLXVRmuUgHLpFtvnilNHeN/UNY8Qra+FSr1s7gQjD
esKIUBQmRW1Jsln90Kaj7G/dsleWwqUNCxzDmrCB+QfudNKnU9s9hku56/3EZrMq3/7To7pU7jaS
YFq4REo0IpMuvHVYt34ZyPcATbWngK+3JERu8Fdo+C/x3F9Mr79tH1RSjGYYQEdxQ3Yf3IT2XgOY
18BWwF23Jev8PVKn5mW0q9pxiE4OiSvXgwCgBK6mimcB8uQhc2czvwH9MaY0BGzG/bLwerswtWXz
z8qiEgQyN6Ww47Fo2U0qOWp4GA7VWAzNGSCTnTvR3C5RFiu6SQSsgI3KI0yQUNU+IozY9f1wjln8
GuLf8cF1jF1+WJ0W/qQ1h9tnUGUT2nIurFDEnHstnCdN+QEqPkYyW5axoEUl8bOaUkPGvWzbdsnE
Yg+tK4qorM+IIlJn/CqXCXBsNqXSTUAKo3vOnAr8i/eyQRkEJnSpGF7CBG6IbfRLj+RUVxDmtShf
k0WloJ5nji/ThTlbfyUfMnxxGv7ZejpEqwsh2LRTn8NZn6IapfPAPCm7mpQMqCXB9y41XXOk1j7H
87zVlt5jJH3L/INiP7TnPiTB/O4P7c+luZ8QyRA4objqYVa/ffZLgCAow2oByk7uRldmidtj2n/e
+EOfceQdtPJ3Pe9PPBo/0DZIO6fNrJMcArYLQf6mQWFola3J81BHKYs7WK88VuKrM7HM1ffKyOeq
8YvBVimjzx6zKYcZS9OO2eq+i8hiIYCmOITbrqv3nkBEJupwU0Yw6UGBniE8j2214epjrrvNWj1q
wh8x5bjtPvnwjQbcCT2CMM7iXudL9BD79DCrCsGBwFtZfnjw8mnIsGfespdxf4JCPu35gQ5fQTLO
Q1UVFBQkDYLenPyAOxAjZtPV9qmLo6wVLCu9r2z4cDsPXdqjoeLQzvcsgaZ5BB5/lePWkONiXkOq
jwGjAHZ/U7R68MoPPX/TkmFN3pcCnCtfOBvNixWEDoR6KBKHMGAM9p67mBRs0XS2WmWRwUEwPvYA
w3fsA03rzLDgpINmKow370Ms2RAucQ4PdzGDG3PDnv3xqSbykeHiQrSOr2hTUvo7Jxl3OgKOiZpH
YJnu+6Q5dTHLELwDMT9ONnWM3Aak2UwDnG2THw3+z8WfTv5cPiTxbxMNaTDTooTfMGwIsagVRob9
zG9dTDCjNifExpFw1vPHrIPOj4vtQOOiHdHODpMVJg3sHTNkSCEG/AcgMU7xR48ofYotbiEyPgO3
CVM3vuF9jRg+AJfR+WXbeItoPbcGDfn2qYuCDJSTXdMHPpJQFA3bQB5dsiL7ilKXlUWZDDb1/Idy
TODBWGe8fDYRQH1eUJ9qH4O7TfOBUmTqAJgXxfekfWyqBxPXyO3X+zaysFIG1d20xwXM/QWCWaZA
Cyv3zYrFaqJ05jVu0HcDhF7d2G3ljTtlRG5njDi3C0Tub73X3y/WvrvzyRU40qG5XR/C7s5UVbZU
U4bKSJ2o78ypj8ZBEd1LDhGVB9kD0DKh4WWDvGvcvKfRBsUhwIz4AXDQH26L5BckVtbfRcEPlcjc
CTDyN/0oV71tHG8rKhfezxqbVT9HQMLSEZPlEH51VQnjNDz2yc+DKPhpawCVNIyLCdSXSqeY5kiN
99IynpEWmyf4EYpfC30vqUn9EB0wsOaAXIXOA2/UVgtGzxb2GDgRz5a12zKYOUdds52S92maMhLL
t4mfe4sJwQW/N06nlaUIy7FOk3BX0mCHSv6mIt0uaL7GrjguPC4C/a4oughu/zFaDbdMcZhjj4Ji
4mYmZgezfu26sVBlYUxz5Ms9sdNz353rHoZs7dmZ2beJYJq3xD0T0EMdJVnb1GdCCYxJvMz3ccqt
MgMzKa1hqqE0z6oQdTrabz1Ek8IM985KctveJTEye/990SptYB/B/I/PiipR7dZpfi3qYWiXjRvV
r7z66nM3C2GGA/P0Yq7WDVPQVmE9rKI9hmY8lMTbTrAammsNB0eVr+VH/OkdGH9vZP3aKnpeoj5t
+XxaO7wS1OwPbVnD1nnMKzViS9LU68kGR0PR4aioPXXPuv67W1dbWmJ1j2bGJbGcHYVjgmJOeq72
cLIC6DGymaI0KxV26BLueCvhBMq+rfJZD7D2AJm75HbbdktWBihQROYDsoU9pjczjBYX0LpnYY+M
UCS5HZZUem9k5vvSa9BEaB4mgqkyPkDJfMTcaB4j/MboAwhFMIBRMus8WqjuOx2/ayW35Qob52rA
EDRWLgLNlggccGeu8dWV+FmVyOXJM20DolOAUkDGIXHSv4lkFCMOtno+urASwPhpIKEQ7oG/OkYg
AMUp0HTsDq5e9K6tStjYTgSPkExBgJpcqT/IPJEvdIB1JDy026cKXPKt6vELIB2XFna3y3BEXW08
Lc4QeJugZfOTLrk8j+Xq7iv4W+BmT0R/qFB2ajbzQMuDcEOt0zXiasr8VfCj7YN+wB0+wZ2+d918
GeNok9SV2GHGC70+THf5v6WQyV5hKgg7EyrCICVSzHHWgXcKv8/glcP47NSXdrhv2QIKQ6Ci5rlc
6u+jcHayI6dw0fueO+rYeyibZwMa0g9ro+EEAYVzMSFGyjlmCXPYC5AU0/4/dLu8rEn5eX02U95y
lNiV9wP+NfII0CoMnihOpkaQlFsMuA3yN0jUd37PsshtdjYajs3g2lSJYTs5TfMiOTlNgc5R1cXj
a8IT5DwzbMDFV84UKipDNZsz8e3WoEtw1y/zPVq+bb4EaAlLK78sHYgMGBc+0WrcVnSUxyaa+izo
aJy6lhpQITCuJj3yjqGRvFHAqBJlHqsk1imgaH4KeM5LsMbhppLzfKxgU6gSUWFSGgecSqaXuSzf
RJ+Qfe3WDiC440bHIUshyMbuEvAmaac3l7p7ocyXMfZP4OXvvSZytpjm+Criz051E+H2DOHuLSGM
QVMwRF2+g4JnLlNX9iOMz1Hgk618mumwgWnFrnH9B2B977oq2QnP2bQjeZu6Gk7WyKJczOVmbgxv
Nbu+obVXwdMl/mqiKYGGG7iwuNsDnqAxqu3mXYy4BaBer5JbUZpjPATHGlXyWPX1sRuISt1u/SbM
smzAjjqUxtdpKdlhqCuyczhNUYp8YTbhmQqCX5jXZiDkmgTnVGvctJ4akFEmAtNMOOnKbWQb/2cj
VpvF4N7tSsD3BJSHvKxy6cElF7DYWEI9lbSIKxxmly6dpFeWeTCOQm8h4ab10zioSGdO7CMJGtwF
11bjtVsSzph888phfU48Xr8pm/Tt0WXTGhbjivoJ/mtffkRoNip4WDSwQEsc95HEq3eEi8v4aYHW
9x3ibrSG0hHh1Y+IeRWG9RrZZSFMQDts2yn0Np5y4q2sNDnFrUKpKpEyQo/fM+fYBSGwH2L6ZAym
rycagHGDD8iwXypvG7F4bnczek/fXfrZ1Z3katZU93O4oXGHSYyqsi8YZQ1V5sxz0mfS2qQY+qEV
aUwGIrYJvAQPVW+cDFVAHCGqXNBHEW4V4ZjlfX8E+kG1eVc5PRDUeGrTT7+aZVnEDpyF/NWLq62K
rZsbz9gTVLLwa10COP91uoRXgeNyjCYE0yKxDEcx4d8NZSaqWeeVXsqzHJXYxeU4Ps3OgOcYzWEb
Hnx0PRDRJJjCSakbVh2OSxW7aeIjRm0TsHG9xBlwvVcda/a+TtrmMHq0Mvtpwaxr5q1lx3BUl/BV
FnyxdRHJoTY55BYfkSLNF+BBVbBJVsCmty1FDodxXkfx1HKoZzY1MmSAGye2lJtaBtE98mTgwQQi
GAQa2utOGmqfbIavU5/Cf88iY4MwzYXXOUoREL13ziuvW3oHe63ucTK++92MHTgrq4MRscEl+gm+
KbY7aJ2oKoVxCfp6Cl2uh5C5ZudjPRcJcrRjwCOBmAXwv8MU+RbMHndMjiV0njsv6OULWvnxfdNO
Q871ujy1eBFL2vr+8hiyenSyULPmvmngKBWMpVsY0H/zNhmHXQyUNpK+1bvzh6g7A5yjNvWyTF9E
75bZ7FvyOHMkLhnBTb7VjeiLla/9AT1wcdQhBUWLdKhdxXEffszSBcS99qI7cE/1j8XROm9QXMdv
omGd0c9w0pv8Ht6vbRkX4CxjhdXUDNsIsvNCMx7g1BfrHQv8/mhLz2zDuAdzGva1YGkEvrvgGgCQ
ELF/FHRQbCRR1Z5m6aehqsF9kvtYxlymde3GOSCY06Epu/rLWE3sxOuZb6UO1XEQfH7m5cC2WO1z
HpCqwk6fSf0b8Y3ajHr4saqxTdlsHhb4riGsR6czcMbxuIbeoa8FDgrzyJGCwC55oZny2Lpx1wjC
+Vb8dtf2XAW2/CaD+buNGHJTGKhsyp49UTp2SGO7d1DCeDaWlm/n0LyQqmyyuFLDXYcVvDVTwvCK
zAS2hk9ygn8PJ3T/JmFbg6J5/eoA97Yb2BhA0B8iPiHuvhlCrxj7cd7REgDvuKPVVtf2zLxgOTI2
sqyLCT83kSgz2VkP/Bbx0TGcSjIs32gfgqs3ywYjWskElpWYtx3T+r6CbeIpNuxz0r61+ZTQZDNA
UQKXiHXZTHx0Nm6PSNy065c5CfpfSaTjFwe8Rhgf+fEdNuEKk8ohzqpa8szU0fhlaWOxT2qkho01
cWZ5FG+bwQvziEj2xDBwf/SHskvljKfiqVohFA3fmrEnwLbVLJOq7d4Zpw7Y6NRuvXYQW6D3g6JG
KlhhXilr1tjfxIi0Rx+JJw2cOCUCbh4RZGNZ1Dr181SW7GwkvLUxQ1gjiGdlmuhgOkB1V6VofavU
6ISdFqrEgbbD/CQaBzJmHnPURnSAdI4HKMvM9mNtobzDWOybUZ5CH1MOXxoMY+011bawjZqhQhkc
HPaAkISB0GfHhF0GL5cJYJsJJodx/6xbjtciS9D4hYUtthZ5a8QCjYgYv/nlZL6qhUSYTO/u5ef5
MTZzm2HqbNqEZQT6qmq/WgdCXBoAYNiVHT8z24eFquoEUms8ZKRh3p03t/JMegy+mdoLco4U6Z70
SXky1eKdPD7yDfqxcQqqNfSzAbx6Sdly+Pi42tnIZRDZHM5vivrg8dfTkiVwuD3GQNKlHZ3tBirS
+Vxz/Vtp8jx64+PiBiZzmXoQ4/iTTMLLEdc/giwT7uq1tFB8wgsZogbxUpIEpWig1dJQei8qjuov
PgY788GNpk0zqkfT4xbV1NNFMEVOMSTDM5yOReZp1FTwQ+CDs8Zdvrb60Jsx3s8lYbmzwEtMWHfj
+wxbFzNOaVX2P0g32nsLO66EMQ+MNdq8uhXr8mGwLtp7xN3NE/8Q4VhnXlP296txydMkmzoT0sGy
dOO9gL4+12AQ5KSPOCgQpcxJE7yaUI3n0l9g52FcIHmWzt9Fbtsi3p9fezS+gLGHTekECWcqJ3t0
S3m3iCTGLRaOu2lMwmxmTnKneM8znG97P2ydo0jgC99Sdwfd2AeHSUEW60mfoIaEpifpOnhmKLr1
Gzcu6lrGx97BLSJid9k0VsBomZt7xGF7bJvTInGWeA7Ou57Gv8Tg9A/44x+ayJxrd9DVbuoaBF0y
VHEeDbW+R9GHVnlbLZaDXr48ThijzpB5tY9eYOdfSCYoFkgzRDRz+Th95xhMXz+F6sMe7p5j3q0t
s/kSwvEv1ZF+JPDwy7x6dT6GjkaZ8JT/ZIVmG7twJ8U4cpsjD53TdarnfdI3ycbTJSJijG+ntKSo
uXVu+bBg6u7IsS++dMSuL0gR6xGxxTjMm9p47q+wjTB32sG5pFWieiibjyrwup2ekDbC0tMWy0pQ
A9Sun60rhWtiBUM02IDwLEHwdNS1ikuE8SR5XXA3PAObPr74Q91vpTtDKs2dz1acmh9XuqgtlSV8
ANBCGX4bqHk/IewQvq1LUwXpLGd9nPsB2VVSg9KOrqyU7z4HzCUeWoov8QbcJqVHUvjqOt96v9Ko
3DUQfvTMfSpbrV/M0EVPZoiarbvQcN8PDg7X2qFHTE/C2DsZcRrNYiXoy6MO/IroK8Ewbh+zJkXB
bf0GYi7UOxZeahhmWUOUb9yJYfJ9QQpQVxLdZjEgn0tt7fdnf51mCDGmMcDpAVsa1zIvg/ckOQOl
HT66HK8uT+o1KUD5MzvX1F1aunjmn9nYWFC78kMbLTSPaolVCJ9BeWwdN3qxfkNQjiACdUPCTPfV
I43/K7RBOGalxng+ohuUv5yKVznrEnJyUNd/0T7oEBOMKb5LOoT1dpy1btAVFajpdeWCW8uH/fKr
K0QHo98YIwkbbOOyyjA2P4ZZVAO9mmP6H9QK2yZL94hZRNGfG9U4R2ji5ghD3YrDeCEsO5VK3xYU
/fakmGMb6fMKF5Kdcbwko1JE8FGZIi+jBI85c+qI3U1dpA5uN4lfoUTCkca8kUc9+fynmCazCWXV
vFc1JuzhJQUKEfRBbDqTWUwHXDguEuLmk3DseVWXCTAlNxMFJQ9lgjV08wp9/jodIqfB/h6EF90D
acFfV1vLvVmF+WlK5b5w6we/lsmLNg5pyjvGebPlZTc/4LF2X5SkuPBU4iG/qLSE0eu6pgYc4y6F
aTMruBN5mzJWQJGoMLyDMp8+h46vXmFYEeYGYu4TdVzvbVEB/4bw2UHQ61WwOV9Qzi8zz8YWpjCD
CE8qojOO31g730zvw+GemHa3YNrmgZQAIwaAk8G1i50CWdsfc0IwEA65/MkymLgFwdznMK3G2d4l
SwJHj0H9rMWo3oMkjvF38NmOWw5GOiLt0eH9g5E+0ZmMjAOLYixhjGdKBKLTwn+ISItN59RiC1Qz
PS1JN+dkgnOF0dNvgaoFLhAgkdNp/mQuQyPm4DrnT/GKQ2YK7N7palgfBbqD9+DSo/Qn3xq2Ygmx
txlQ1AaExB2Ug/ypDKMxr6Nlo5GSwxCHTilXiqR4oxsI0Kbt+qmsiUmEL5jiE0DnD/VYHZ02bNMJ
xuGprfrtvAoB/90ZV02D5GSjG1zYBjrXo7QEVf6qe6lHVsSjs4NFF6p4U/QYdd0TGt8uxs2Vn4++
xXNfEhRLEYbhWX8zs6weP7EdDV1OSCVy00wTgrv2lz+t79R3vzQr/ijaIa5u/E0QVyc2+yeYIRS9
AkYtWsMDkciLK/ERuXIXTz0qQ6gcQ00yWWRWM299zFTo8ThpCQOieEcjqU5rUrVpySqEtFSHKINj
F66sQ+ejnvyzcr5103FqnFcNgyIUbNCvrfgnekMUCWu/RZLlfPBPYkTZcXHD5GiI/v/YO6/l2NFk
O7/KCV1JEcIJeHOhmx9AeXq3yRsELbz3eHp9YE+ou9k9m5LmxGjOaKamucuRhYL5M3PlyrUOWs2l
uOTbHpENc5i3rFD2VoUyDXq40bKYajQnKmsXUtZK7lSQtNPAMbmol+08R7Btk/ys7btjKGHttwVa
HX7gfLPU3zRqFc3+Kyyvr9I79oQvT2+Z0c4J6xR/QE3vH0I0Hn1rbII7w87Tc9qfpPHYJPTXdWQj
mReHcfNaJuWCPXwr7RyL3HDVnNYUsZIxtmldrG6/VaSif05WfcrGSFK9Pp2tZqOQ6WEi7Mj6xh47
SM5zImH0S+3fHlGM6STBudh/YIc+m65eaBgxMp6eXBptIb9XVqPshyDBPAcAjEopanUad9UyTE/l
VKo3almk94hJmza6oJNDVG2Xca8X/eQzOJIgiaIZ10Guy1csoVzAUm27CTjlR2x3pd8p0wjF3Aql
ix5OKEMJbVB3Xt9q9dOkdnlKliSvlvWJQiwyZPm2rrpZF8XSI7mn2MNdVTXBmWQl2m1rG8tp7uPm
okrlATqWrYMGx4sm6S5g8XCsLLMmy26iMzaix+sdfNWra1ndY6zOW0voaT9w99DWiyufPmYDHoCY
0rqyRGbOwy7JkFEkY8VKV4lb7X2ZB+Yo5Kjrz0zQu4tJKbWH1tLDXVhTwJOdOA3dC0ilr1KeKMcC
9tQPpwmrB2suyiut07StY1at5fbNZJwMfZbwAGqVJ3VQKTN1Td8GeWif62mtNVwDWnsKNIt2FtPy
H4iogyNn9kEPy/A9ZWyHrhWzQpfR3HV3naHN9/Ks35OyhnsphfQiQitNXysV1ZlYc+ZrtRu1k5WX
xJU6tMa9YreRPzE78VTS2S9F1FTB7TibRuiqRaPfOFluXzo1licsRV3DDh7T4tC0I3B56GgZ75Jn
WLxT2p5l81zuUd3XLgJDo7BMZ2acIkNJDGQnFcxUGTvJF9FJVbZZglA/BOps+YGuTfnOHmVqAzPo
6MlHyUPnaA6rsYr6gNBJYdey3WnvIRt3z9HcBskhjyvNBlbvaflaUmdkdMI1q9jMlcwSlDBE5Y2d
Y0e7JNSNkwZPaoanKgd35ggCsgmUODhTtYzmqZYQ901jjlpXmru291R9AnUNilmL6FGqBKUyy5tD
pyjmJLTB7s4YHrdRkVFzWcB5nm2P88m+t1t7YaOZ0zIw4Z6rXRi3FfbQyRQc4zaIH63UNPZLPQZ0
k6escZuUNAoFcMc5hXEX3Azg36sGRXis6XYdo9pI92pSaJ036l2nu7hs2f2uj4IxF8idZ+eWic9G
EvTVszEs9AcwlJA2cRE36xHR5jeVwuAeGYTKtyxz5fVNjRd1pfoGpCGjZjlpKUZ0da7d0Wxvn3MI
haGnSGF1BR8geUV0Izhy2uFoaq5jeGmnW2fDXINyL1UG0EiWzvSA/YrYh/5cxTHofpgvy7Yho9sZ
II+SO6StfZEzjnXbKfFyr8eA0piHtT8mBzYcRhLtvboUXUSVXNBiLCZCGFBeUkQiayjiKVFUwxto
tO6kJVZUv1+Ne+lNFdELZKt6MytGvenyUBm9LFVkZpoadXlQx6h/751FrTxjwAhdtH0zfkiJHe2p
HBZiclz+YAitbd1iJobkiz68lFY9PxhcIg+xHEgXmIf1Z1KkOw8o/k/vNjj+phl62XTJX5Vzy7Yt
mrLzwqhVX4Xvfah2KJLSJXhqJ0RvRdelum9NgXNXWFm7a2I5v3T6LjtKWWk/LEOcX4yladxg2J7U
2C73zo094EksnFLtngqdTtyafzN2W8irdDRdXntKrPVMD6WGdwUZ+9tw4mMpp0q2pzKuZFgh4WAL
S56no5PDPqfvt7RiziqZBu68pLhG2tWdkbczsjMhy2jaZHfJFFuQQ+Yuvg/shfZMFQTFbpTm5SiP
WlS7quoshlvVK+qZRUxG4KTbt5KwqqydNpFuQ3QYayYpBRhE2+C9p2NRN9R5+dAG4RDuMiQ2UXvN
avOucSZ1t0RW+W4bTucb7CuQkm4EYrHmsr000zx9UDHFeXUCC0zKLlgLqiwaH9vScV6jRZkhMijB
dBch+nvWzm35ttD2vFbjvjhzMsBfcPm+QTHITprzoMrjkzqaFECA6qPlKfaYj15jOAMtuhW+DjT8
IlHhXfrCQ6uTo9pxKEtBmWWeqeawbOIyCg6oiRQvVk+XQJELmVGpLpzRLeiIyF4ArrstVLZS5EpD
oz7oG98upO4Ge7qyYPNbQBzTmRbXWUrtMtVpGBEj9IsC8Jqqu2XiPsXvJqalPVfohBn5FUob8jPq
nrhJpVnpLUtq06JvlnPbrvVDFObKZcGIp9tKcr5P87kACI3ik6kk8n4pAR/MIkUPBo7ucdIl9SIp
hvS8GcAuoq5iGIq4nLugRNKPrIb/rYyzHftKDaNUUZmLd2H866XIkzE9gT3iEVnZKgh5X+YeenmF
H5stJ6Ou2u6I9jUmdIZ5yByVqGLm1Z1jTt28aaFb4MJizVgBMYJVXgSRziluNkEYiFoezLuKKijw
4NuwIpoNbTAMsWdo/Ha6PKnxWqAa0QSHArprU9M5oVE3OUFyUcVMdWW4fVJUVhTNlVJpPwq7Ks7L
QILBQ7YyAzdZBhSNjjMB6oNZbpsyUbwlbAI/k2hB5RgkXXDs4metC+FmmFnXnmuDHNvCVgtnj1OS
/SM3HJb0MrPbc7scUEvoAwyj3CxozOu4c0JfXpTlqgV42M/zsMCeJwnrxNhGue8Yy7xnIHVKRJB0
BS0L+p0Cf1Hjfq6M8AaX1cJXZqnhQqza66Ee48sEb8PDbGZ0b5WwnS96tArvmzl3oLm00nHK5dkf
qsB6bh0Cg8B5Q9nWXJsbmdEW+uvsWTWzYxB7lOmaADaqPSvhZqqRAyQ21K60VLJbUQtAYLG6dSh0
3PRYh24NuGAPfTrqN01ptzeOilWchUXbj6Iy0o3cqtXWnNrUt1P68HZvPI2zCm4agRp5qMTr4K6w
ia5NfY7Ow1mv3bYPlV1oyqkmWkcleakzvS+9hLat4POdi8VQpMvGVOuQQ9MaE8wfZOyFYZaaA7DV
qRecVXnuJaXWLyesD4e72Ey6/nYewLFX0+nFAmTLk8cSl8ynAH/HWwlCrioiuQt1QdzVSyBPRL2I
1ZzmHpLPikVp0k/7WC0gnA3OlKPLO3bNc2npUnVjTVa8jfomf83pewLClEFcusRZNDLyIppWvQqF
BX6YB+mmD+WO/n4IUHEnVctk7wbMQzU8UdFAAHHo/dboet9WAv2mjFDKzqOhB7R3RvkstZ1iM9g0
+wXNQtTGl6UlZ5pmOPpOPkcPA4n0JlAHCUIJo+gWzFh3poPht3Y9+Z2lajs5C3NNxKZmfPRWCAmI
rdrFOd09WmnGPpm6yR2YinhOYvhbUVHk1+Ucj3cNa/PWalv1TNNqy/Z7WU9/ZFpcXNATre+Dploe
cDSK9lOopAfDauJ9VqZg7UmhrEQ/hVkvos5Bn+rhua617CpMrPsattMDi2e+BwaVGIQmXJVGWTz1
mG2eF/U4bwjowW3dhfJB7uLyOLZmupMXCFuY+C5QcVrb2QX9oO71Rg3v4DA4dwohkJVk1tihTbaJ
ph75iNkAZATcD/chO8if+zoqPBOfFgwoYTlchXqcAOTl5XJt2CzC0LuiRYOfMFnvc89akUxh+T72
Cfycae6N0td6BRjYNMZjL2epn9Yq/V8rbyDmlQGOu25kNx3WXVVAGdLEhl92TnU1N51tr/2D+tDI
RbSTZJm+RECo9KiT4viwSKp6mPWoP6/rpdzBioS8Ra1RaKKxGelYhmy6HRw7uaDPGhxzBDdCkYaK
fV1OIxeBMVQeyprL3RIZ6Q8pmuTbrFKcLV3jrnAN7OyuuxgFlEDutVMpNfWhl5SBhqnZuWPV6gdb
AmplHQ8grxE09s7YdFd0GXBIypbkLWwbol80Sm4XA4QNQFnIxTP1M00zsD3d5fxM0Q1pC0o7+dkQ
EElZHbpTlXcOPJbZqc6NKcs2caAvSGb2DaYkHXpRUWdXFw0dI1lgfWYesdgbIVOWlXTWSkp0bXaa
fsTHdDllNPWORhapFyBgmeewnJaNPextfK9uYiNe180IbEmgLj5ehssgb1H3gXyhUwPtcyuq3qNR
Z2Gv5uRNyqv0gVhehS4nDzqciq7t1JHiZFRD+2An4XTf4V66Gx01Oib5mFxPUCYdmoxpwjARhI7U
lYGILTBPyaKrDreWVlDxOMaSvZMYdCSLhkQgltacKhC8opIBcQdJoSOsOk/aJJlnobVUXjdMLabd
02r7NtalLMxWxrV6COLbqdHqTW802n1jStkWYGD2GaNcdoBL9TNjfTlZblSh6cYJStu5y5uBP19b
F4Td4USH3XmpQ0nbOXCZpAON+anZtmAyb5EVDVB6Uj08WNmUnhLsVvb21MevjhVLL06YzD5dsNLV
sa0bDmReBZLnIEdnY5WqsEgaZ2dpjHlgIxTc2GpU3tWkfEQWeG5Q0SpmwCSoKlqLPzjxK97pnC1P
rPTK2yRV2luSUH0vQ6q7AEmhheNJGWx0lHtu4QIUF0EZMSYfNDRqXaTwFLfoJMsHb0j3fGpzpjaW
fOBksGHc2Y0IbWbTbZWuJudUt59Q8qZpA8HODu0agjGY8Uhzy5nuakVKL2ugKC9OzfqMvjry4nTo
NswJKoeemvNohSbXYqs7T5Y6dZWXmXmMgXodQeLsk5WC3rZKkXklMT+ktFYgyGG1e96MahRubLUq
T0O6IOmVhznXUKMMYigmLHrJw68jRnI2lZmHl0FbLMeMjPKs6e3xVMsUfqPuxD/iJZvdMtUYl9PU
xDXQ1942UaS4mWRgExwhJQAXYabVWYEy44+41VCAA/4dZ07NwkTyoUnpwzJSG6ZQQGW1hVthORnt
FBSvtnJqSvuhDiHbmiPVKVpKhzBJKi9R4uk6d6CSRROsqDAAnNeK0d6ZaTydzdYI/xwDhnhb1INz
7NsoAvc3LX5xaqIjZnPUwia+83MZGJdSH88QezV4OpR/2XmBeOdV2AXKoZY0JNDSKV57yuqFYSTN
m0HLND/TB1u9cGazQ8pKa8z7tM+7R11R1JexSdrNGDvFkdUbjrKujFUnooG26gb5+SV2G5bU13xu
GQzSjDo5pvNkbOsmrvepTtSctFZ9zMzVkypkXAHGM7ldszEg2r8PczucK31c7AH2uYIyx8B1C/s2
+1pOyWbbYnKKHV4oixcn+XBNXQJzxEjDyU8ZQthQbY7wuhfrgPiD5AeYdh10Kx8fq0UKr8h2us2S
OJLXjZl+tnRN9AM3RD1yG8Vp/DgwUmJshPWjESA91Rbxe5N2KjPBmqGf606e9S4iZfoR+bvyQdeG
Yqd1dAdDJVchwTG6IsrEUOkbLdWlMprF7MdNo54XykjQtFTpNEQWKmSm3O87sq4RAMfpLlBwWy6Y
2VA83FKmu5ihP8cFd3dOdLR6weKr+6lV2tAyKslimrNML0ppCXs/RpzAER3+qXRKJug29L9K2PqT
3A2MUtPodkdrKeDYaeUDa6B8MYKt7VvmlC4NMojHRMEEp4GEfGU7g+LrSWDd4FAujZ5S2/RFOtm8
c0qMlUEKzPRY1umIDEOMMmxXGgX4Y6PBb6hkP10W44oIY1y3ySeBJAvnB51OQ+8tFHoulMZkzelD
ZdOnAN2jlmu7VJrw6G3k/CruYw2SF8yyBObXMZsKxTVYJNcmC4vIkinXEE+ya9pX8VtY5Cj+1PHy
msIDh+Y9LcYNCHkA2XqY/aAYFRHV8/JKNrl2EJzRpzuh+zpArBfLuHNbZml7+dBWW5zi9MMQ0Wul
xau6I+14v6gh2spNq6Zi7rTlPGXK4l5iHYzcuS+TbaxNw0Zqmv6CodvpEoOYxW+SqRyFXVfkXSlI
sRkNti/J9NLYlD7ephYG4E6aZ+eNZIYs8nZ6PWHtgXCiqSf3nT2BpEcdQD79dKzCA3MmJ7Pj2zjP
x3NUdFtQqwHCaaFTWdNrBiQqwsWPpjS3d0kJbMf8Q5beOqHUv6qMZJ2CJawiTx45Y88A8gOyzny0
3K7SABHHVO8v6oCs282JG1y/VrzpFPD9cWqZMEBLNz9aidPbR0lTLd2rSl2hea6zmA2NnV1qPa3e
zlDMuygNoZCiF9CLBgIOU6jduNGCQtrlcjfumLqD9daD9J0SAFHJHUtnuh9TmRZaVqIHozSWcQ76
G9yQEinXmcrwC/Zs5ECILyl+GIcMGxZpC4myMuP0CQgy4nxtEtpxo5k4W1klTntOFJTDCyKciT8F
zMnIQxNrm3ZA65nRiqCO6f7U+pmd1IMumoqBMrVvtCtzrGbnopMk2VMGZmpvtcGUnE2kxDJUNk3V
uhMdmgUQUNFUM7wZmKR5juNl2lJiU5Wrk+44Z/0k2x3oX5s9KJKpT4IufRneYT1hVt6QSgZwbxoM
ZxCwgRB1aZXG5woNwNbdKFbJox000CYaBcdqyNYy3jCY4lFhX+AaH7lMM5iGL4dyMJxMOZjzXdgQ
Q6lkHNUKwr0eQDuRoPwzkykbjDnCd4m5KtPaTpgvUMKz2oC1dK1ocXkX1AAfntVETuElMzwnNyoT
QEinj+q3PGl72SuiZm72ag/ucKgnWj5Cm6W59+FmaLy9GSPkliNzltw0yjHV0ZxljIWKONUdwGA8
urVFYr415akYDzRRYJyE40gnscwr5sVUhgCIyMMbjHrdeiwSGtwicioJQn8eG8lWM5sImUNlqJb9
MIzKTUxCJm+wlElHJinKbAH0aAjLTdTrXrw06sUStmYkwGTjAqhsUK8nIzWfVYMEgS7gHF/gDh+d
a8vs4A5UFAy1xMmmaTl3W1p099A9Uk8DBfWssZ8PahBQ4tDJ2tiY72guDBVA9UlvDeavk4SBJz1T
y12uS4FvkZIxSWBm1InQ4KEFLGm6aZslvKbDndSi4UQ7wLMLtxPNcUCEOdv0irGEkEin7ry2otbc
gbaEENxh5Pq5PtSPrTV37yCx7UZtAx1TJLDHIaQlhBZUGoMiqekxVdVkFmYIQ7aSjMVr+jCDC22C
qZ1n8TR91PrafO3DUeZaLeLzpSQZiuUF8ZxWDaMtixy2rhjTbYdk0Z+iMWGEig7mUxGlKH9r6JCd
JUHVP6Ehkl5oXKXXkZ20IIN2/b6k8CrKPl42MGBiBmkT6ZG1sIpcHKFGH057eogae6Qqo2/zpCdI
MixjV72rS0hjQYnps0OXQH6PjMlM1JNeS/O7BgRkuFozVXcQOFcbqok5CpjO140OwmuFhX0Azxle
CQojAKrWsLxwkNLDIJn18+Ck0TE1O3g5Y26WqtAjZfyB07MeERAxL1nlxuBoNDM4X8/M/XtFKbio
hjB02PGNiPDRA4hSqiPognOAU9PnG4ae5Zuu6FmzArsaPCOI2xDMIjL9cQkqH9KPBXhsLtctpt6n
GRnJVyOwQjYyxw57HKTOFnWstoeim1iV1KYCkQnorhVSf4woRD9Usi8fDHiNiDOYeRfadu/qdla+
SkOjPptJGR0qqSyeMUVPX9GRbXf1MKHMEgSm5PXZOr70OYD5f+Rcf/undvO/M7Hf/hXb+n9AT/pV
4eV/mRP/wZLeLV/L9t/+6/H9PYuL8L/9277Nnou39rcO9esf+MWg3jH/HWak7pisZMrqQ4+ozF8M
6s1/t+lm65aDwAjw5/rKXwzqJUXhNd1EdV21DNuyHaaM/+JQLynqv6voU8uOpZgW3VhEXr/4KLdf
Hv/WzfJTvObXmVbTkTXbtkH6YRArpqJ/HaON9EUr6nrSt8Bn4sx7KsVFLCKX0UXxgtKQeL20xfu7
Im4vde/y8uGxEXeR+Lg7JKIX95a4cMTx6i0RPA69+9/s1stfNuK32/ZFWfaP2/ZFRID4M1jjNOpb
VMTFUysUtqd0a8FG1m7p0iYVkxfzpCmcbSPYCtXzn1dXUbaxcimfxDebZP5+avqPm7RqBL0+X3Mi
tP/jvyj/Ha93ehoSu0vZ1OyillssXl4UtmvdW4V38dKK20VM4hKupPseivfrnJfeHfdBFofn8/O7
j3pXCkfk4qpgE2NcUG/SDT8eHwNxV7j3mGj7sribxcffuPHql+nyf6iNd1Zprp+cqOqXwfvJHiRJ
hR2xvX+pxQtngGBPP60H4QeSjOIHLENu96l4s8Q9qZG4n8V6G7kru0+qG3N0GHnwBnF6OD1MohDA
mC7kHaHebB8eCvFguQ8PD6a4foWW6TIS6J5ztnPUOBqc3JZ4icXC4V6PHUWZaNyPzL2//7j5+Pl5
/0Wc5g8nmar+/iRT5SbGfImvGpzJB6bmLmAwD0dWe/P4JjFI/Y3E8Lef90UVrTPbouzX66ylKejH
cCHPk4cqF8Er40qIYSfv0TfyGt8ezS+KFP+Zj+anVc/Pztx1TfnNmqHp8KMMncP545ZWiEh9/ind
VrwkHg3lHQZSInWvLy8zFtvr6/f3QXAyXk88/f754/39uuMdlxFvf7e9wHuH8cRfeH9mkYj8t7fj
KG5C78rxWFHu35Jt4I4icN/eRvGWCts9puL49tZ4x1688cS9JpjC9a4+rmZx87Gu5h/9N9Im355R
5u+/8n/AGaWYv+dh/fGqsX7/mUpb5XPZcBav1/sFEWuNDOvtfdiV7DBm0QgbknhifMGD/klUQVDg
tK7FpQi2jP9tfqx3P1d0Q7wZ4ol1A8KkWDzZ/WHxV1sf60v+LcXo/5Dd9Q6L0f1bvy4/65ojuxZ/
8peliF6z+3KR+ot4eKzE6J225OwnyPPbfP+4uI+mCMTJFq8dr6PRwHpES1mcOt8WvJ9cXZwKwSsn
uMMC+pLPs+eKq7iP5zy5vpvhho1x0DeqV27ojYlD7H1cZe5N5trnV29sFbO7rFTfKvF9u6u/BOZ/
7er/61397eLxJeH4J1g8vkv7vhrO/h3Svu+y5K+aX3/PLPm7tfarAtrfmi2Ya6L1x3Bmarah2Y5j
2V+yEy2PG2Yj1kQMIQKXNOyWoSb3NiQ9JxVuybJ44npNlHK/2JN40VMTuft+eVJchpfFc8Vqdhdw
b12eMveqF0SmD+a8yYJn4Xg3N3e86/BtVPr04/rZln/JcwZwyQzVUn1bC8V7UtZ8rt4yK8xt3Vww
ES/Z3K5fo3UhzXy+8MvLRJMXVvpUXH3c35NdXqBS4TFH4oZnkvu6JWYf10fv18/oSHry7mPNPEOP
f9ZcvnMDEboHXhL3fM+7G2hBmztGXdbs/+qDCIwag7i5y6kF1sTy6uf55F85e389Yl+SrQTJvRAn
NH0LPYyjtIhym/u3Lxfv70zfCHH5+X15mqLl0hSDfx6ywWAc3OLNx1W0llNvoUeyq4n7+7e3t++U
Vb/dwi8p0t9/C5VvN/FLSrN0DrQU+PIUyrIbXzMUQlG6bGYi/ppIHNeHayGyPlwTgzOyB4fcYk0g
ZF/lGUv8+KXMXt/C5KCnutqmFMy5id6fNk9r8gF66C08ofK75nbNU8q1yOG1X25MbH3+RfhqHLDr
a5LGR5tEohKPz4GgOh/uF//xnFTh0dnCEVpfHb1yvz7D6+LcFA8272ZYXjxwJa7/fzyvhK+4eBfw
Ahcpb3kgTzF505qRPDqHx3NpK23vzgv352em9udF3a9n5pecrVqgA0s4BG4jHQ0gmn5+2AiTWbjS
pTdcqC4PbdRHoSZCGPXy99gNc7eBbI0MgDff1PvZRqzBZRTbhOpr0tsRBiPLJxUwTuBe/zdu75fE
5//19n5/1n5JH/511v5vnLXfxRHnC47yzxJHvov8Kyr5u0L2Hybyr5flHwM/qsFAsJqNst/vN1xZ
ZAj8S69vHUZWbbHsIAaB/NPG/E6V1PrzKvTXj/oSa9Efijqt5qOOdHI/UwrmFVn8Z/eiBq+k9Edi
ggDxsnituN5+VnKLMDYva/il3n9/vyzE812z1oBATAI48xPSsnhUuYdGvF9C8vdn8UbSQFwGJvwY
xcfbzxe6T/u8n+2xLwGZUbl4TKRO32pidBsvOcXnFMgetFs3cpE6AyJWfe6ddFfm38Lrz4xd6sNb
JnNipHa3UY6JV25DP/SjTQRokbuDi0iRh6AqtSyqCe7sZdeKO56wBnI1boHIrumRg7sZLtM4Ir1g
jMhVwXUzP/YwsPFstxe9Kx9G7ktgGOQkW8v7+VdX5O8O4ZdIj/QV9Iee7954pd94Gh+53obNuieG
TQ8I0Pqdp2yWDQI2G9Vtbtc9ovo4SB9N9gWydm5/hmPVJtkMO7qfbrCJXVh155Orc+KhouTpQnLR
nPJCP9kkXnIR829+5vgD71t3k+LK7KjQDdkxCBS62NLzc72Xe9mO8wC+Ng9Tb/1vvUEnO3M+9wrs
em6Ja/rrvZ/vnc9r/GcnxpeIbaFMYqI2QS55mN2nXHTemvI8cX9NdVSXAuBlzZn5sQDTAn1fArhm
JB8gWisas4iLF2Oz5tvlWiUgtyNmf02SFC4A+LfgGp1P1vJ4/rxmJOd3nXvH/0hC1x+JuHu+e6Z+
4NTYFu6H5KEXJqzLt7f7n3/Rv7LY/Xohfwn1Wb0Mdct1QBK2frMV08HOg/+YXtpOG5lUzxCgQk+3
pXv5epm6W/C711em99yHTFxeD+DIK4BzuClcsKRPcPrqgwTrUnEpABKfUuGbbf724HyJ9v+0B+cT
oPoNpPqPcHC+XVc+z7jfbPT/V+sKRLU/i9GaaTqappDHfnUOZjhMhsna6tuRldb2ax8JCX/YICi4
MSlce+63/rruFnvMnP3wutjbXJv2NriXfVZhvwNrjf32Lr3KvHpbbgMv2lDf7vBZ32abNRDhdrtb
8XPJjV3T6wQSlh5DWqzPpoeiyLXtpVuH++ZpvKz8xu8OljtdQQny0WlzOxFuq2O6tflNx3V47FD+
m3vTc/z1NwNv2HUPkp+763vwluE5RPVYD3Dh5Hd+uY9n4hZ5Xp5dn7H4OzHRAHk3L90wnbMpCWqt
rxJ71sibbCUv9sJNsR132TY7W7H9fldsjcfA1Vh7JyKyyU1lD3Qne0sLh71WefABd7Zv+gZhM/Dn
XeKX+9bDmMiLAZgbbmucsbaNG2+gMbuGV23hZvgEVfZ9T3xbNsOGT/MzXluPQ7afNhwT1yHU2EK/
0LYrUqAdZM9wCz/yP6rtSJch8D8+7k7v+fb68mHFD24++5srrHHzgYDQLnPZIBdFQS/wbf4YH8CH
YIfqOvt+tz7m5qL96Fme7Scuk/KEXpvnfr68f3G5+Uu34NfT7WsOL0HdGdSAII+2rhJvYggvZzEy
A161iFV5wM0XL5do0CJJ8vOP/vMe8m8++ksa3etFHMwaH732CyTxsra1I9qSdCrWts4aJEHQVlCG
IKrt4hVtAqlaO0aU/JJ/+aC4hMKPyr1Zm9yVS48S7Oju7qb08rWTHHuFe0UDoKAPdE/T5+fb/2kL
8IcU4Dfb/wUARNhJMiaVK7XT3NkSPZxupGVCv2t2ViEQTFMlsUpyAnEojCXB/YXWJXRVTChplm6O
FqLmrhNLjKInuOiIMHX1Fia4iMzvDvO6LT/b1q+ZfxrI2TiwryOm4rYGRtjohG6Se+uAz5yzaS/6
l2/2jvGn+Ohvds+XCmBsBpVROz5y5DKyXYP8/RM2u5/dT6IAqcCKo1Uevbgj/eqRn9ovnbqRdjJj
wOspUbr7ac2VagCgksO/plO3kjA5YVZ+hgL+uCKunCqhD/ZKLjWJgKeuS9JKZALdFZSkoXh6YEnr
SDppbG8xFRCv77QS38lYUCwE73t9PV3S9X645K4uOrKvgTddBptiBxZorr+IMagbnBz3dV3x4n15
ak+PEPxXaOkTH3qALy/IeU4rcPT6mvHo9ZUChl/NxPbx8PFBvnNDN5LvK3lvMa3Hzy4kokyk1qiP
unxpfGU2x/tj4konGI/u232wAsPk3qyC9413b7CmGZ6x7jSIJ5zUVAKAkbyy7sGre/bn537mL3cb
fvCOcL0Mvjv5vz28Xyqjfx3e/0yH99uw8KX2+w8MC3/ex/nNuvGlskKJ7G9cqr4NRF9LnDh1Ujul
llu5X5aAJ7DCzaOPfNha2fzSK1hD0kpRYKVBjJA85pVC57SWdA8wEihgRb4FtqDIs4n3CZX6yrm5
Sra0C96o2iAZcOl/EK0SH8ji56vtt1/hS8WDxtc/2lf4LvNlyOD36NS/Mt9/Zb5/Q+b7zSXDVPrv
T7d/tPRTUf40wdJlRXVUetAwnn//BYIe4SIkrkFmqAjXJGttlLV00IKrCXSup3YJ4GdikPH5ivEj
2Gob2Vc82WfuZxtsZXf2dXA6ELct7duB/Ggt4hw/dcN9v2Hc44bZeW/xc4qvtRLpqUiybb1RheLL
PD9RPmF6AFMH/VlKSLpSfrHR6Nwtm2KPAhiNvWlnUloOQHnWVuavqRto6Lvwf7J3Zk2KY8uW/i/9
jhlCIMGrZomZCIjIeMEiYwAhJjEJ+PX3W4o63dVUWUZb16lz7zmGkUEyCGlrD77dl7svx8ia+7Xo
ENa8Xe+CptYECry6NZzGVGzxIV/kak3/12KyVlef/EEP/l2f3e5r9cP0SoWWengEw9x5VexLWdMn
rLyvHrvy/2pyDs7Bl+JKqFOSg34eyuPqWJb67uJeg83rOjYCI2gmVzyYhtfA9p67kDljfUMT5Z8i
e3SKhHtabA90bGldH5KUzlB3XIIT8G+V5yN27/H5iuexEmIBx2cs5ZN/deHrCkjpwUhsMr6Fa4UL
LP7Kw8VddE7grmQNuHBsYodK/7wKb9t7xMz1YLUCHzRdvJp6wKjvdMKPldscKABslIWDUWmJo8Kg
J+fsWydG8JxYoHLSgd9SdF9OBCp/CTpscbxAgyZU6xUcHuMVxVKu22sghRVc/r09EbRHLJjtDBto
sg0HrfVdXcuGt/IeFFvH9wXfZ7wofeeLhK0QmRcsw5UHNuBcgmOw9dVzUOaMKf8SWMEKi1y2Owyu
gNy/ng5lbPkvp8ONrrE7kUA3L+DEI139N4A795vdwtVwH30KagQnb8sww3M+Wcak9AR1F5ZyD+4/
nk1P/mcLi2rprVhYe7cO6E9WczBnSc14PfOv0cyfArac+V/QyyzBMRAIjDF+CvKWs2AdaMqQVP6g
30Hsx+9mfjpMmUx5uPDyrjwIi8D4qTMY0SLI+f3cY9kCswjIwfRorwB7yitw5P5DR2x4zAM9zxJS
2BMjEgQEOIRzAjs6XNHulBW7DHJ3yXNGyzJ/5W8D2sQ9CsIn+YYWLALZU6X/AoBn1UXX4X7O7XlA
SSXApY3aE+h/2smdfMFOX1ef9+dIgRW/gzWyd4rgl/d55dssCNtPSxCKJeEfcL5rMcgtcAz2XhVk
v+pljxAPhRBHuJfg7FPQELlDrmWAufx+9mcsRni0Q5goWMTngGo+LFYZSOQ8h/AJIuCI4vfXnmAb
kyhQMJZw4y39jbfxDr0rcmztsqD9GuM3i66eFdY4vsrSmvpUgpIHBgfEYtRwDZYnDIN+ZZAGRKr7
8GJvwaUqzEvT2XLhwq0C4lxAqGiWfwkg7OU70qYJpqR9ddop5wl0n2HLW+CTyJFyC389khfowJ1f
git3uADlmXeFDqUBNPWckEDWKA107xBj8Eklbo7IrPQOeH2mClnAVQJMh1lacRdBBTjt7FYDxTvk
nunCR8iZL0EtWPpgTwBjy3iHSNmGB4Cwg0/GNN4lgDf5ULgzgEagNLm3GvStBKERNHDx6Jd7QDV6
Efk89dUiuIacXdikZ7lp/FLqBnAQ3Rf32PphMxJHVpPtXYDdjrTI8rb+9CFzoavxq8GB3UZWOgVu
uddZiXs1uJsLbbbD1WONHSP38FEGsAA9Hr1xrwNZHvZ8iLA7u1+Ows5T7g1abnhSsoHyIfbo7DUX
abNy2hDSe11CWn8LK3mZKWYUKYepDsUOljoB76TnBajtrwSAjMdLn+wDIkjXbHafRLYPUdvX7sO4
94rThWglhQ4LDxzy3drdk/aBAY7kU8SscCkkLKkPagKlDLEjFMLSwqJQa3DPwFoDXHkFsLVCpkzU
GswCxBv9Sr4X85C+Z5Y06Mt9tGAOLNzsacMMKJFAenbqU1CghEmFEl7opTy2wwJgFp+hu2ZD04ht
GKnC1eRskkahGQQ5Ba+ZTcz9FWsIUhvGXvPkzFaj1XV1s8cW+/E2XIcLZmmvBqapXUpDoEuQXMIi
pcogGCmpfvTPxodDQ+goP6EoN7JcQ38Ek9Xwq9GWP+dklfavJTfVBL/ZyG9sNkhv0y0EFIBvgbZy
CpOVW/kJx6S26C+I/Fxu6+dnbdmSE5se6k8wi2o+njdv99gI4ETBeWsgx489GBR4f4iB0QmZjmB4
QCRYbrdcCZ1tABp1HCMsvXWfGGp/j/CUuNwjOtdBlhxDwEpEfja8jI/h7gEe/e4+NIhz13EI3NBo
b0K2AzaABYIehJONYY6mkIWKaxeWLohK+Pgp2fk8uxKD5DJjbeae9WB2pTnoqJQ/2z9EegVvsANn
dEBWYkQSf6nA6fvqgKx8thG2D202AGWloGdzysKsFLqQopTXlR9gxroCDffrATnO3gUFDciuHEEB
0S2v2qYGjjufFAFHST/hN8WAlkXnNptDuHyYsZBpf5Qi6FsIlhVq3pqEkSUCCLT+qXjaod3k6EGp
xDrn1wRehE0m7ULC71liTCIw9bbejmHEy8HgzsP9T8BxREttiB4UyQ+wDBehETeZZ0f0ogvTHYic
odck2HnShRVJdvBgzEOf03RYoo7CE1sexVbBHEWZDdP+JVqzTORZAJJHdJUPzmYh7ASk7bxjqaya
v21OB4QW6iqr4RJkJPHyU7tT0BC7lIsztFu+8mrOhucrm4BWmRQ8KXVHrTgfPuagxS2aAHm6HNwY
bBNIS1weEiwoOq45WD1N3UY8dVesS8hkmSSrUA6YL4eJhkBnvgTSqQs6Gzp8ukoSQ7sfZW1wkFQ4
p/2jaFfiOWu+fATL5MT+t2J3pUpYubgvgR1eAmjzaaNcMRnP5KQnBUro9MFy4LH0Wj2c9LEc9Zqw
pVuHQZdjCeSDaSn1ttFreiZ/2umz8TSujNAS2qvxiSkiLQFNpjy+giMJiJapiYYUkIwUUeKBoAqL
fXfK/Z19w7cCRUNoMqADRBIxGqIFu2ONPQNbgnNUULRXfhHO3SWtggaX6cznoYldITfOWn+upvL+
qcnAH52cQZUcJHkft/kKIaaJxR5K32kk6qN5uaNK2cyfNBLs0+Fcxzxqz6s86lh9Kums15BQhbWR
9vIviW0xhaACeIS+k+P/qtC7QXnuQu8u9O5C7y70/p2FXlkG/BeIzW2IiwmTzaxVgNgo6uyIaSsd
KffepOK0XNRtqjGwGWLGIbqltta6lLPq/Fr02gICftWKG7CwWoVnvXUGaytc0lFBzraAAdDfd8y+
1E+4VTDmjhhBKYhFw52D2mzZJGyAMKIFCXs3MaHIgUNXkhn8pfU1PajfuZsWWy6FaWPpfI2uFHOK
pHnUhmUDpvxkucUrTqGJUkESHCaazNjSeERtIMKBcMBf369pm38ah1L733Ff1o37dlNtwl5iEudf
aRsPsm2lC4FBAY6cAqFmZr/erQ5RNDoyNRgbtK5FvECh1mtth+qZMwbv14YpzUw6mf4nMsPdJ1KB
pOEtOsIw7YedN3tdd6TAG2/TF33GVenfA786eF59KIWQWsb9Gf5ONUmnOrrGw/Y5941+JZJ1qj0e
ksWPrdeKtt4FoE+P3XNtKJCvxjmyCQEjwbQL5EeyPHqh9EPiaTrn52wiw2HOZ9Bov6w71WQRUybJ
a/R1xNeRoG+x4CHuNV7G9ZCCZJxBf7PX9NXC+Dhi6itORH9Hv/Wgu5b5fyzPsf+0QotmwKyr2/o6
rbpmNVl3hGPUEvth2VHOs36EKvupjBVZMMuYYnXVBGDKWXeW9Lt+LvCj2Z3H9CQBoV+n1N0odkU3
Kqzy8AwDMv3Z7P7DMIKT3rf7F4xNmYt66NI6Wq+JeYmpYHUKWoZzSQrSKeiOZeers6YvuvkMsJGe
IiY2VouO/rbDmRIY6DinsOdaAsNYiNE1udJwYBW+OdFaa3jyZj1drQ6eWUt2nQK9XK1Y0ftWqGjS
aZi+qtfOgflccG7FPQlSXv92Hr07eXWuq3TVOufYdYiDGupcmM+8NgTpuPab2tTknLt4G9eTg6c2
NGmVvHu0JpmG9YRDTMBUBQ7pY4MGUEgIqLWEWH37eTE4TrYxBHE+tqNbm6RRI4AZ0E0j2Y9UyggI
qCY7FnjQxLykTCtYMFyeXGvNp4vHrmDiC7C7lexiEwxxM9q/Vv00OsVpNAVAPsRXL4tWPlntnGQb
11xZqDq77FEZo1XCu6qgWYe47ioEWZ+Cs3uLgc5L8G18kcOyd+D/K0iWYGkzAKNVgK63txwzWAx0
kL7YPU7DK8DmLDp7qx7EyfGZg3WqLf1kP2/j9aMaoZs+e7vYSmrufnKhQzhZ6hgBfFwep0IU6qpf
t92kM6v+pldzz972cfvYet7F/PSTyzEceq68GcGpo96VA4K6JO6BAcsnuxreViPY9HRS2vFORerY
rGGEw0Q8WA4oEkyvpRHMWXEjOD0a9EzVt4N9r4FDYzM6xHpfo3e2QXMis13vGoHJcVRP51dUnwBp
XXtFWAPdPL4IGVyBtZCa580IVoaeHRJA/xoXoQkcYHrboMFwHMNtYLcv3U0CGMqrtdd6MttY9uFm
mPnFWFCsrN8vAHThAf4Cq86STZd6nBjXQ/On8FvKSib6ERDBcDPcY+esBApgkJuE5fFdiecaUYqV
RJGr8kjhsdQSaAtiyEFVydArjXnFkQsgn/mQTYX78DR3jt3VSyZYuYy43rtFWHApbheOdecYmtw5
t8WVhFPvOY+AAIqA5uMF8K8RXcElSMQP0yQdmuxQZrTtL7kvRQvm3NuCCEJBtprRW8BBNT13BQBj
gEFbSF9mvhkZdAyklBGlm9x1P0voLk5hgjkLFb62BUUIE9fdajSEQOe0S/esgHn1xzrQiGh09iCQ
ZS8RQS+0mibxG11nHwoxL0J5mgi4L++H8DBfTc+SzVBX1ZGGY0f4oqJpTJ4fuPcxtCOwYD7jLE+g
6U/r/ixRD1PzBViHIg5qAV2yKG+8Ocl84dZf+HzGsq4D+lyjkU6wZ2YwQDoV8f6UWC0bT5Pamlhq
fCNQXwkdOjONDfpz1U2H8z4Mxt20+2VGb9tpyAPUZBdlmN42kKwwHqt/DFpdmfiGfwxsDOGLty8j
Fm3iDbP4QITSCShBEEARkEnvmf6iB+UXDrQagF462MQ1AN8a2kiLLVIRi2gpgeL4hVLPY2h3EecS
5LjZyh1aYYdCalpsqmYfGBhT+wTaUScoz0KnOSgen3bI+SfI4QqQgStPwDG/yssYS3b6mHSEh20o
994SKgaQH3SVWlQHppB7zwB4PAZGuAdsKLyGEMVEMKTtbjkrZ452QoHQ55q4EYgsJctNRvoxKlwk
PK1o4BaEdhC0cesV0W4M4A9k0MIxMqc3KvKZCQr1a0ERSGsSXgWm5tUBDRRxyrIM8TGB+gjvkcog
cFS45apd6ZglSNBAk2yw+6CtAPTvgMf1/QZQGggH3QzHp2JHgdxxgJRAhjx+1O0Brlgnunv1pLQ0
kyCuqb+PZtzvzpW/oIhM9nDFkjJrghcNzp5hEcClRzXU86qt99VeqSjxvTwXEJAxlPDscYNvZ3qL
coqOQBLuk9ZQ9Mex6UscsbEwKuVYVNEk4Uonf+ZCuw/8VCeiLLi3iSB+Lnf8GhdsoCix6zNDpuWn
IGvxPGTqUMoJxLj0LXg7Eg2kYm/pGkA9uoPkjKgabUCSGonyKwGJmayp67ydGaYDvp1WmMU202bH
EGsQwKvw6ix9yGOF64CEQcYFOiNZd/TnicVwbH7Oyu6HxQPoBvAHjI5ZbgCFcSDNkafwAAhOfQ/m
Zd0hPA8ONN5UPJKIWQvuuMfrFl29BTNa+s3gFK5BwMgLiSm8jgpdD7ac3GpDIsaknzOdqlEK8DkL
Kh0qAf9Yo1iX6m4PNs5gxdHklgQZ033vFUG9XTzgheHiBc3TlWgx04RUDJ+qIty5zR+3DE1qiZUa
vVlH84TdvUC+yeMhPFCgOomlTTBNpfGk/UqcgqEXT8uu3uNQYYSk5grSk8qbEhed0kiaE+xC6G/B
2xfd7CGlG9eAZAL/oDoBc29yYwvWiBpNRbQyNlmrkfQhzehQv89wBdQjK1pE5ZqOcazJFUT/bZhB
VLYBKNsArCvyfBnLMy6dDQgN5xTFSgVWck21dM0c1/UBMyU/Qp27iq2CU4cU75kHhhvBSY0Ti6O5
PulMdOcRtwQ+lHDLGqfUsE9dvN8g0z0IK2zbDN6uyzcQelzadDGD8gWUatCW4eWpAlKNGyvccj/6
dR3ZR4FTBqMa7PFdr+KCtao0qwut+coi0t3qWCswuOK+v+QXM61zzl60idcaUyW37L8ZYcSg2ByL
H4Spi78+sPqEKTBtt0yYhXwhckl2TpNsoGRxE8lzQRbPXBv4tBGK5yTH4VVCqjiBT8TdM4FKBymy
yJvGViy5pNiAlbtt1wcKwWhiIdo+pLOcexXUIjkbkSh9ycECSXLhE82C5Zh2cAQhBWCmzCjbFfYq
gxJ01NXGTaVMBAB7Yakx4B2T1xjz0xrMkpnfGM1e5rgDEIahcGlQaWZkiy0mx5/Uwi9kJBin4Lyr
UGbpk5ZCHez/WOL/KXJx7mcdu1ffcs1zdGoL2z3wChCfqXeJ6EAmElhuQjUNZMI8yOMTImoPXm0z
ZQm8xyRousMpFkANVTINCJujf5c+JbuZW9p16rgGL0815sEi2SI2dsyYhb8KdiR6Zf0LwbQpv0uZ
d1ssb95x6SkiU/Q+eBaQeCZSgirqpRMsZT1cAhMn8tftLSd1z4rJeGCUBGfj3qaT5Oomm0FCjJ0Q
m92nJB2qy7IvSa8uK4D2084s/MDVEaeuFTfp+cp4Fc/cDZNbzZgxoeqRPKu/DSELovDYophQeJ9L
R8u+P/epJl8udzUcL2wIgk1O4BWRXguaCLuCMBEEOtMB/BsBt2LSNtxjp4b7Rl5xRehs8dxB0B82
QhNZvIrla2VDYKOdPdaRd2QWJqWDhS0M9lZGfN8pGId5JOFgRfk7orRcoBXPwojaY2QuYuXOUcCu
rXtpupUYbzXje+CqpPNx7iwGgGH6yg+hturu5J+XjJdQsWj7V+tn7iVOEoox+lZbQ6dcPQaRnml5
paNijSCVwEau0ee4LrmYkvmqBFPWWbP1aMlqg/yV7mGKscIRs6FEqMiAbG68woRlvSNcGY5SP6px
45Wukirl7rh4zTekCpiKPGq2+4ZrjX6izcmetJAvT2oNL/jUaeAR0XI/u9vJ0Uv5Vqfds6QLz8Rd
J18D1UnYCzJgG8lyTYhD6bTb/0CVCbZcxg4rw1bYSirhPKp5K0ZW/nXdzAxBIWViMyDuhm2CNEjU
RqIw8JIo5sJGDz081F1SWVAus+GZ9atJ2IJiRMJiCcuBRtuQEoIayBlQRQ002HN0YKWhiPgSoVfU
hDOSoYKqgQ6NyiEN+9JtlRoy1b9KywJjJ7jGX/Esipeg9hE6t8aXhY4ipbFV/MOZhS/FT/P3SzlE
/aT7p6hESBmMCFk6imbRZidZIGfmkVl2cKSFK9Wzwid2eGLoVrHUPzxOXYU6qf/0gC4Qi4VoA2yD
WULObIBEieSylD6BWJSHiLGoovZSuBUnqmw8FiwySv6oCpFkzZjfIMMEnV3dTSdnKcuuwpDhVQv5
J9tjg8MU9ymfbEKl7yr6RRbjHMk559i92+gssMDoe1pBtAs2huJizOhK70k5JamqS8VDpteSOa/e
0WZzRfhrreZEX5wxEIltcyoo+VJrNzFBTuoP7iVDWi+x/KeJZPGF4zgnQqiJdNbcQt1W7xNxQtks
em3nX8N9gLv3QUlbOfEr2m5JWfLythQBqFHZeEbKoVoiQbU+5HCU/1hBNgpLqjBRGcBydcjxj3KH
/3MRyjrYE1qwZoJWI0pflh7aNbsyZS+9Hwu2HzQmxCt/OPozLkH9ISnutE0b6IHNFcUBRb8g4YoT
sqQl1xYJW3h5PKlXzCGW7wROXtaHVNbSL/pJ9AsevwMScc2FNc8wYlj0G8S+8p4l15QVPXOtYNE2
uhtm39eS1vwmvoV+RZVBuJ9KuAuHMEaE5qgxXqPSVNVWjlojPq4TnRslnXavUAkWUcM9v1Y9+/OE
YdJgNk4dCjez+g26TPFYiHr6mloMj+lXYB7zFDGDaUElIsZb8TNmey6dLpLue4iUcIfRJKgEIGGJ
6Yz5zJrNmdlz9OMCE63ib5IsWhNhI0zpPIWIh+XHtMOT702ZClzEJ4wvUkiUjRI9jU+uyQISmACj
m7YiorJYJetg+7DyN0NFOemxZH0rdIFUOE644G9PNA+FgwEE9mgH8uDii0UWrL1tQEQYs44wBa+Z
EP+EbmoQNCpvrIJDLXoUKBCzYYbhcOHsi0CxQWsUFwoD8shQb5pMKI2CFCMUL8dCapps0FVH/COa
F8cYk4weQD5giSv4QPJRc7i0LBDljBIcO1gYrIOMdcNW3Gn5Zk9GIWV12MHIRGM31ayRtBVsbiDf
NA/mI3ZHxksG5qaU50dv2ldw5bGz7MF4zlGSA4LT7WTrVD4pFhqb2snwAaOGtlE0UHTBg5lDUv5Q
ncetuDXAXmBfVUKg1I0ze5Z0fPn2BcQTe5Pk8ZU7o4g6iw2pxCrBhGdXfsu9Wn/W0WKm/hfhfoQM
Lpy0XfNb9CC4BfYO5YijA3NjAeoh6GgDkiEwoegKQsBK4EhhWcajIlDmyGUhQUKxLj0hXIB5YIIU
8AYXBOsCCbMjAQ5kyQFHpHym/cAAjzm0Zx+KsCXviVFHOwPVOBM8UvrQ2QwLLx2gsQ0WI+kuC6mv
oZSuCjsW/nfW6pTwD3nkBVCg9iA1pWkKJzkjm6WwKtRkDbIJTjc6eTg8wC6vJUZYgGhXwAynIW4S
VLw683DTlbaklM+vPYb9lWmufUxaLCarN/0h1Et9A3MWALIwRuroBGCLmEIaK6H/iur5gnrBOikf
mtRez2xkK7A7sS9k/u5BkTeAZ8ncS8dlNIyCH/lEQZobdzOuMYSyD+rcprYrbfU77E1NTjPcxNpo
0TkxMhX+R9kHTNivwDfECV0inX85QsFCiE1LC/zA5/hqHjkf09dA7ar1US9Qi+cMcw24FjgYa/vK
tiuM9cIQXvwDyOseprAZbdfmierOQhUgxfRgWyT5jEElUImBRSwxBMKK1FrJdBiAmJQGg0OBVhc0
SMKXLQqEqWRTKHEPzijNVb9reg3yfLUvpHSzBq5E/hOYfLnO3jUQY+r+nIDCFKiVgaPrBcjWmUQa
7pzNSrNbYoWA8VADdy6BPKp5Ps9GVT/vCaC2kkYgyPMICr/nzjVlmQJAbgdsmAMT7PzKMtRrpoum
L9OeqYOpHO4RmV+qg/oLGRnYqAZsx0y/ZkdA5hU/Br4HsGpaBtKPQEQ4QO3kwte1Q+uYOX2llJId
2EKCBbzPaDxgpuJbcSfk3NgR/JxSAXhZFN2BuQCwdwbFlJSRlCthI+anNNl//AE5hXnHDtGy+Ex6
ECBdsASEg8sjhYgZ9bwM50SNp+4Le5/2HOnOGCIytJ+tSNGlZwxcdrnOqWe6+0fce0iWL+YP0z9j
H8lYZW8MtB8u/BMSa+PNqRzEiRjltrZU/rwilklB2AyBrbLchQjKcjU5mcSVVG0sSdTtw1ibuBCH
eUJhHJmWeisjngC+PpE2skX6gscU+vUViYpJjXt1H1UeFbT1FU3YGMh8B1DwFLGk+KWvSKYZr+Zd
m0+nABEkaA/0uln2rHKZ80ixTXue86jSIZKUoiTgFlyCpMevkMcpaKIZK/5M73M8nBTroXkHFr9i
DxV6Q8psmwqcNCknXZJy2r0FEFkjJrkaFQWLkDuU4rJEBdlAoYJKgKqyCk5AT/QPOFS4Hco+3T+A
RmF2yHFL3rCvGN8VcVIyJ7FWsJyMr87DnhWwV2CtYRUBs2zax28Sdb8jnCmzVn5HjvAfRDjzDTmR
dZOa8RfIif4fvNs3gf937/bdu333biuB6O7d/jf0bisz4+7dvnu3795tVM27d/vu3b57t7FQQKvu
3u27d/vu3b57t+/e7bt3++3u3b57t+/e7bt3++7dvnu3797tu3f77t2+e7fv3u27d/uf593+riqM
dcPa8z+0KkxDbNl/yAY3oVwkA1oFzW9yoyvba2VRnR/rIeVOLxA/US/1OS8JqlfOS1efnLyyPDfl
z1oqWranKF44gBiaOqaqJgaz9MHvPXUof0qY2uuriszBOkXZ2l/ncX/b0huOyP++ln7Hpt68mRr/
nWzq3/IGWqJb/12Uxp038M4beOcNvPMG3nkD/5t5A78lALZuCmFU7gTA5/9cAuBvObRvWW7uHNr/
y/6OCulGpfx3p0L6loDqJi717yGgMv7M5Gg17aZtGVbVrNo3vZ41alneMtfiA7rAr7In780SCUSZ
+zSD2/DXhkPNFpfgrY3z+wve3HbaPM/Xsx2MV1s4huDZIQ1UjE5KuzBh/hHJalt0PheoLQwYdAqC
8FWKbAuVjEhcqmSl1EhX2JLbQi5KJDIR5bqIZWMPswdlwaBLNz0bUhHlqSjUnzwp8t9KclXi85Vt
JN7pFA7tFcmdMGpDrNL0arEN3YPYv5R1qcxA8leU/RSK99gMDULelSCqjJ8y97QkSFC8vpJGlS+5
5fe2O48W7SWZZeSWESov2gyyxMhzEv+CiIWgpKHlKUw1SoCHGgkSUYWpHwLRaaza8En3LbJPqvDx
iF5URBLia1CqfpMEvA3J48SYu7X2jhbNo6NX6TbIejpBdaHcxKaTE7RPRkCZV0f6P/H98CmX36Vk
1SrFQtmac/dIdpdJzB8pFTAqKBq9zLdz1uS2keZH1PoqUC6vRf4t9UKD1YNYL0UAoFy9Itq0m9Ck
ftFFVV2xP4s4NZ1A+FAyYZ9Jd4FYlraR2UMCzIE+gnWbCNkDtFEbmCzhtfQVxf+jLBFA2k6LHBkL
vguqKR1JKhBL5l+dgTcx2vcZeJ+B/9QZ+K3MvYEk/qrMhVvvz2Ruq27Xm0bVbjVvcaWLUWkc5iuE
vPc8Uf696MqqiQVT1jUoKxNB3gOTm91XtVnPVnEi1VNF3rzzwYQ6rM/PF7f7/KLiDEHuBN0uT17/
JQCIOnvdIPjZD14C8gq7/S45XuR6We7P4Gfw0ucr0kpVQI1CR2Gs7D4UxQ2EDZRUg80/Ftd/Wbp2
pcp8EEpA6wTVutIYDXjP0yTW07V95SSS8uRKw7lEEp7TfzTbffFPP/58pETb1Vn3c5eLcc3gJ/89
pn556XjkPDYOTvwYP878GLnvjOI5OaMjCgLOnDj8qLgfIyV6UyaQPz4bfUzJmqTmgTtLzm1aCxOX
w7mWlK5YO5tM/5ZzZ5/5rZlj99KP5tapL5ztz8bKmeVOi7K9kGWsnOnCqdCROW2j2tx0wH8j5cgu
gnjlxqo1GFL5SWTzZ/4nb66s5huGH6HjfIzIVYxHH8pn/Gj5HzHVNBwndKixkbm1ASl4I4pADihE
d3LfnA9SeEe0Oz5xyOiky3EbsXreaXofYdxyuXYcD0b0N/maKmb39f9oRer/6HH0weko26G+mNGY
mBS9cLSx3Nk2SDMnJcWf2fLTfMqG+dAgd90ecYNGG9bxl+sTW+jHlsS+pj+DgwxR/7E/OzvwyP5q
XI+rMdT8kVI7c6jru6l/2UC7pZR4yly0r21ykKPawsngFGpwELn3EBmQZNavD5Y/mz+aC2fTzWZu
DvMQKXwbt+idT+4acgDLWVCfZM29OEtK632KN+G4cXY7ZzPYhdfcmR0dg95/sUFCz3unfnIaEyva
9KsUJyUB+exsM4/D9g/nzKln7jpNzPHxfTMoOrUT/Bg7mm0BoR7Zu4ukOb6+r6nQBWnL6LBwLoz1
1bPXrkXl4oM3hUOFXGPoBCxVW6SIQzEnxe7qvlap17WC8+IIC1FztBznmbufO4fM2b8tHKWiU3Dc
yS7O9ewcFiTcLedu8QghjbLAWoOtuzFIOFz74fyzeFh5x7mTvp1eanPHHF9fDi/nl/Qtfa5THfxN
99n4WDqwYYwfxi6E3ONzWOUSY6W795Ie5c57DTdJxglsRf7rzE16M7eXTB3/Bw/XjYZL13ufTEyn
Te4yxJxU+vO8SXfrUbssaqOEOJQl4JO21/YihAPFASm7Qjsnk6MLk2cbgn637XUpcCYR0m13+UnU
fifTm9pkYlG5OFz/Yee6juv3XNd98NrDdnvoTTwPIdN9een+/BmM4sfHoN99+dl9Qbq8vIB0t5xp
+HLxu1W36lrJCxUNSFhFTv2DV5NSkN2yzKEK2kwKGtFuQCwKfZjzrBeHgG+PDuKsrZoyYvlUhZki
qYXPqhzToI6Cbmby3IZ6kpIK+pDzcCylHhoSgisRlSYN3nAmXaUW8iXf6nupblxBFRN1Xg7XPxUN
mTRdukXdStdM3XblUemMw/fh++fwvUV25OfnsNq+OA+r4IHSom5EFXq4sKyfc8dd9cVIE0VUI6XG
IwVJL86qT0eGD58PdCiUM6pQP08qXjQU/fgwKhz+DQtHKebDdVelE/iSAnHLsHCW3aGK2RdtDvgc
2vyIF3pcnJnHNzBjDWdeFDEu8HC4CTPinXo7Ufu53fYmUcTgT76puPD95nRjgdw3p/vmdN+c7pvT
fXO6b05/9+ZU+7NqQC0Mpma9ypNRglm/98fWr5tZ/ZSqrJ8QqQKKCbHjiDSjBdPSCY4Wsc+JNE/x
Hw3v11iFYQkN+wNa9n8a0LypXZrljWVts57Xw1nvnDrZa6tfNN0L9ZYAUpbOoe6eHpuv5/cpdanG
tdw5nh2eK/DFAdck24dW1clhJ7yGu6Zj/kyTFTjW1DP4dLz6mA0PcF+i4UOfM670TNs5tNNxtXB4
xXP2cYqW1d/eQMR3th1z5RQL5zxzjhg2r7UBBHdHZ3dxWq8Nm0Jx1o8rlk+ydg7+Krbhkni8JrWW
DkhrzuXZSKoQrLxWmu719fheYEth8NXd6dIFvxpOqUT9BqNJy5kN8pVbo5x55hw+4EOE9DYsPlej
3LGWTjrKcrfecGARX3fyi2Oj4fdrYcGF4cH5nH3ac2dqexW05M/5xpl9bt/Wb9u33cIpZvpnbh2r
l7dT4DKUb3jnR0bFObazUzDPfBsVacyj7iwoYPVz9lADPYROq5/1t/ANRbWffL6HjW7tmB80r4r2
NXeyt+KdV4vurwf/u8nXvKkNsPuXT76baIT75PvPmXz2n/gFWkatYRoNwzBtu3UTinS51q6H41J1
0MCKKs4JpnNxBzbaO8zh8fph34VWnLJKHzCT+UvnI+uWVOIQiB3H1Nh04fx2YEuC39xwhEJQsx7u
XpiYri6iJLSCa1c49sKBP+UEAZaYZSCKEcXLGKMoxJCeD7fhZu0shrvcwTCtdHK4hX+9xr69zVvj
49/zNs2mhutmH2kZZs1o2lXLqDfMG/f08nho7jdXqp1UKUa+81T4waKg6jmYP1phg+q7iNtgn2za
+4TaGc9WdxdUh5vPwxvHbd1KdGEeHPBhTCrBex6ZP1QJjGoYcO5kmL7NsXhrhlN/OFm6xsCitm3V
7QbwZonAC04oi/KMGSxOMEPBuwSJMcW/DkBZgvQEAH5c4Ti74nfZ+h+7dt106o+Zaz1+bLpTT9y1
QHQhVKq2f8KLYAEd4C+Abgmqw+Y78JYKyVaDN11FDphttG5Tt47TwWMNnPQ2aHSdVWfQpCxowwcK
q8IdLZ44FWqkwt3BqcKCZ/MxnLm8p5JcOO2sn1IuCEP5yO5pszfCavy0+Dwkx+AJmuWEG3mDkM3y
Oj8K76nXdKgcSa3cAYAa1GdPRrKBJHgNvVf4VBbQpVbu0xZ30OuYusb8xEyW0h6qwSamtG7yMBwK
dDgEDcfy24I19j6VJjOn/X7uZ0AxX1yKBw+05R3o4RQIz8AX474LcFjxqx1bImUpg+f20eniUwLn
lacFbLfRL6EQ79yfd9pUA8HZBttZMI+L5PScf152DrVE4TdMFpC3U71EIAqunATmpOA8qKH+LDqX
xOzromqfuMenLuiPyYM6vb0fjXDap9Jl9EnRykl1mHqAa1XHySnyqzqboh+sPvs/oJjHtXPyN/EP
EbTBGZlA7d2lo1XfEhKt8AIYAXckkMV3vsf6nyhT/9ciuJFp5iIzrsWeReB5INkvW7j+uy8oDt4z
uDK4r8/k2nvN/g9XZVSc6OEB7ix4cr2ofXGfIy8aL5zo1wLo+5V5I4HuK/O+MlXj4D9qZZrfbU83
QQHb43VuGVqZDQBd1QNCtHQDmH1x4+BgokQP9Vy8gR0uHSP5sY99I0F4wIvnu943gOS3UuLGPfyv
kRLfbN83HsPdIc8P513ZPxL2067dL/xuhfjv3H0xIENsqbtix399vXRc6CXZo7QlzgYd0PbhN130
7XDd1Iv8O4fL1K3/QrOp31jIf3PXGH/iam0ZDatmNgmqMb8Cw36HGOytY+uUpVk9XIsUv4pp7eL6
qnvGJ4SybNNXr1J8o8SW7ts/dMHvrnljp+1P8+XiWnDNZ8pF9/sz4nd+/Bg/PHwz7LXv7u1GiSwW
+b5a3S1kE5zfVmev1V8+5qnbgKAZ92nqLYlAQXu0nUVkpm7LfMyokHIlqCOfOsuzd9x/d+PfNehm
Q/9ndPa3nXCzX//tnfBtg25k52x3bqb5hlHZXJ1sNC+c6YzAnlYwHxhwTrr5Br12R3JI6q6H2yTv
73Ch1V07d6ZjO/61NtP4bkBuZKe1srNaemYmyrvW6lfdWXTC1Zg6Z0+VvWCAnthEG9lB3Q8eH0/o
y+LY38ei4d5SZ6bobHtrXo3HlXDZM9w1ldOf6ujQa1ygNSeScljx3v9iq2+k6/+MVn+76m+E8N+1
6ms3AvbvnF/Gn+Cxv5euJWT2O+namM+sVmPF/MKumTpWsn+JqxXiSuotZ7v0z99K1u+udyNZ/+r1
/nQvs6xG3bJBnWvl5vK729sQo1OtVYCbi5xiaxuiJF73R2feXX8jOGtah3/YMX53oRtJvt5nVrpL
kRktk+gPZEaVEh5Tp7g6+c61qIZ0cmeUi0g9gOWTQxdXn8+UR8gHR/Dak1NfO/a5u35dEvngbTIi
E3+9Imu6/q/adyPYZ6tltbVY0b4LpmNcoR765/rx9Ljrp8N8vOs34ThuRrXnbe/62ewXP09dGI27
af+bVnzXSzei/l/dS9/NlhvB//8/W74bjRup/veMhtUog+b/OCu0MmzqyjbsGzm9vBzty/qY18MM
EAJgRMEd3oSoC6ITht32ZFLv7pNJF5eE4lX0cdejbBXBC5Nuu/3sTSjW+hUWwof8TDEfk+ej63EE
IQ7DejcimqPrkX1JGEe7DHnbkH7ZDbwuoSfd4EX84Qp001uC4EARjksOQPsmH7OlQxWvUsYp73vE
rmSjLSUqqRr6vKYiKZVggwMBd2kvn8B6Dj34RRgKYI8FKmc79cR2FBC8JoTJmwu/CepD8BuAF8Wr
1EPcJzxMGr4Crruwx04Iypm+5JwIiIh4vdwn5uT0TGwRJW1XTj5XYV1iVoqEEJjnRacWGoA4RbLs
qGQfBXADvt4nwgNn8P2H2+dlp/UAQNidgkUBHTX6/8XemTWpziRp+q+UffdUgxZAY11lNtoX9iU5
mTcYZAISCAkJCRC/fh7n1Ex3fTM21WZzNWYcTmYKkEKhWDzcPdzfV2d7JYetFQcgNxDj7BjEgbiK
1l+6GQeHTQq3rjikTh83twPx1kBoaQtnDXmsULEeg/6wCYs9JHBfrY7Z9vRxA8Nqyqz2Th/qmE64
w32bDtBee2YMQWg/tg6zvLA6tP6Gzah9MqsG6eI00n8d/GzRAd0eMtABsinAj3PyH4EAwT/Nc0ig
IWSIR1v34Y0kDFG4ONWBsDNCwlm7DygD22freZ80y6vXwP1wca9dq38GpRyCiyHULREI8Ha1CpLl
OiCcDwoC58uc7GYE5M0I08NFZQZE1xHQ6AXELWJ0BUTrBbdO0C2jdQtqR4DXHxBOHIW2Anz/5WYJ
8jc+S9UKY5DCw/lGScwl7A+EfS0lJuowx/NNaDUcVKg5o88J4PlD4vtq+xtWm891QMyk73mbDdtN
qzsw5OxvCQtV7U8J/gGyPez+Eu4AIYRqQ4K0jvDnYf0RIwiV3+RslasWDszU9L7PVlLgo0/Mlqng
1k/MRW4RFOesVjxLQXN1+JYQeu9gpnMJE4QKxNRB3xeuTqGXuzit5Q3mxoTCpW1O1u5zEDYmfsgc
l2DKXuieWCJrNBqshQkCOoGr7Ti4ieGPg2GR04iGarl39st6bMqt4sL8aWiJ8PObHUEznOOM9o67
OzFPl90eCjo7/SoJkXPElXqFG+tq5/hdk2EJA0GbwDmvPzkNeULrPHxUJtuaTvIgvDSeqznBhPHL
A/1tOJIYvZz/CIPdbza5+It9vgP7hHO2nU/jJYxkUBbAlySv2K58WIbMT4f9vflhfPeLbYP6Gf6m
A7mYG/pM2COFlOZuZhZI9exREHc1wX05+rxZupN4yhGCnZ03eULVsFsvGHjmdight7/GD0bWDNKV
aeF1IqIqw5JnYsDGv2AqGOZfJAiYxC/6BLhCK7HLCE6EcSIjsO4SGOYigAVqdcBrfcFDLcQnQpl1
/66h/etYo3lElvjNxllf+xJdn7LNCf7+/DKMzS7D7OgsoRKzlxrOaMbk8rNxxQs3kU5VgnSlBdlK
uZhr9+Bp5ucGr2diw1oySaQx0q/jl9AzCslibDpx1ASlWdzQ3lO8+rjUty3rBv/ozazhusD1/fl0
4MtpS+RaxEaqtdQ/Wt7oM/1YkTHBZV1zIlQI0ujwmNsz51O4wyAhEAIC4hSFDHTOziy0IcIjJNQ/
xRyaHbjcHpCmdNhQUtwGegP4di5MoDUvuA34qoRa4/McdKGKupGmcYW4jM1pNBqmQUgMsj2hAgV8
ff3oaH4a05U6Uj5vvqSEVCvh1OiYHdNwi7AIVV+NhIAWulnzAPNFGbHXwNTpMr6ggcXMjxsKz4N8
8Gl4YtcQbHnEBd7wE45Gn30ZwTwxqfnhEqYAGPZK2ARkUN0J5COk72hqkeyIaS8CQVzPnysy+19E
QFAO5oHwsV1gxISa02bLzRMWNtk1UeFLikeNS+H1r8Fq9fS+Vx5N+v1ifZrt6IKHtRKuIdWTSZSa
36uV/rKvHjCLrM1lOIf9j5c7vw8cwof9RXA13cAbCLLA1WZvo+R1hNnItrfDIeGNtVn4sgYTAPmD
xekwGUZCnSo0e+WU8bXh39MKl2cbZpyOBSXcxXSITV4uY9PfjByPNhsEcP0ig1KXeGximekYopiJ
JebZ7Ml3Sk2FJ+NkTQaP/RMTsYM3/m6PhO2VjJZVf7zilNXD9Abf3yvnc7UaqCHm4ndlTr4vNFGG
4EZmH5hX2xcRL6Hf62AX2zcTT6L3bZo77ohInzFHLc8zF0xW4sJZRghBZbLy8yQonNqdrW8R/2xE
EWK9WAhr2rdhrYiUhjKZO8xm8L4QVC7hIdAEh2colyFSHqJRQ+QtryfUZ7mFvH2xCZNndeT0V9A7
pyyEw/Fm7vg2I9wdkrSplMWKZM14emvgSl8MRhai1p8e2Zz5mc4vsksii4Y/h8DSQozCcMdSEyo2
Ib0XwjBE7BBvTyGwBZuL8Vj2PQiBl0D02ezg7G60+cnynE/ubfC37TJINSblasXc6dPindBnHAvJ
xUF2btm74ozVZPc9yUwuZX+H6yE+Q4wRok8i0YO/C4z8zkAyAU5QkGXjTnTlnguWS/erbX1pzhZW
aLMN/3U9PUOcbJCO9AwM92rmIdzihlA17nO8BnI83tLckkEA/RsFqKxIFAIVCKR+rQDhnVpzqO8k
eJb4aOQy0olJlznh9KdmF2kqXJ5QjLE+QiAMpSdNtFybfiiRrxJVW3phOEIGOlY4/yHy2aOVOrYR
JVEPqqPtgqWxRXLCgl1t8+SMH6QosCRC7H01Jb+sw48Es6ssq3AL0Qh08/g+20K99FVYgcfgmb3i
6p1FxySIGe3F2QqJcywif0hGWkh3DMwR4baWvacyOEEgazYPgWUEr+rTqRtECE0+IQ/ggQCTkXn6
kqyIzEXTgfEt4RMRWELtU0NxI58uYnIinr8lF3Vnbfy95lPDm88kT93xggnB/td4e4Vx+4t+I29j
IcTdC8mO2J5Z/MczE0iR78Fguwigpfn2PpnMbO+O8WYySRhZR/iwz1AfkTeB0iCqBNOEfAoqlXAG
VTED3X/Sl0TU8NR36rsVeipowngUWthzTBnba4u1JhFFBmJGWQFEanqLKxzb8mzC7p3OJZzAI5A8
lrgAgqdj5zpuy7kOVSbGxy/IWKAdjJVMRxExTORgQWC+FewWC3iQohZsQBp0WB3OD7wL5IYrsh8k
wUTqdIZssPb0CMcVL1iIzMX11bbS57G1OEAAJOclEBrKUNhmkw7cVAaPKh9SvcrUTO/VVeR07Mj2
KCzd3969rTBqCTtbyxzTnbL6yS7xisX+MRibpjHtcDca/4x8CGYpAosJDMsQ2jLMawyaJ2oVqyUC
pPAuLkrv8NFi4eQZ4VRnANL4Q+o7DsZSF7lwga9tvGCUyDEDGCIvsmO2dOBwzNGV0fr7I3fMmdJj
nC2tRqUPrAOLxYwLzbEkUKKM8IA0p5xIhg07+DYJOi8pl/NbepNvAq4X/Xsx3kIVRrPIDbjhlt+L
bWFt4c8yYTvkhmg4LnXjQJp4vKBKcvA6c5GRy0MuAIks/HephOxyIK5nO/olCGYLsoPQxhmWD0my
CdwFqUhfXevLJY1gvHVdSbiRhCCo66xgxf48tM5XK0CYMpMmDBfSjPwZWqy3I9CLsfuk8WGxo1aq
/QgorIBcee0J8dh2weBvTSG5XKBNVh+SJyOMV5LQA4GrpBCJbDiJzQH/3cMUttyHzE1ag3s8I9qN
jvvS22YNU9hvIvmCx+XzJFyI1o0U9Q/E1fC4LIw0LfYGs2gpcRSQX06Zzf4YXj2aeqtZhit7QNvF
0Z0l1gRdUwSl0FelIhN4DkmLUmlsLCGG6ckvGKp81YuQv5DCiai4uEbUtfSoFxlIbWEOe9o888bA
RjAYlv0QWZXC9yeJWTF9uBCzSibjldVN6P/kJWvba6RSsSvJufI9AlDkEtydyKldFbHGyPPPzkNZ
djSGvw9tZWreX7ztQrM32lwwIKYtuz9cD+v9B9kMcLqioh1Qp4wwczbr6OHFL6PnPsbigbSq+BGS
wDL8bfOsmVLCjbyS6I6g9Rr+CFfIhc2BGdI5ZvTrl+pumcKElZDrRL3jMYyLzmAwQN0fOWTIjI4E
ZGxItxqPxwW/Frud55nl2dyhKwSspIzx1zCfMS5lKtBbjFJ6zA1gNnu9WyCrRB4zFRnFi7HMCobB
gtE6oxTpqNPw5u8C9B7TcZyQxByLpB2RaiPWsZEThpvGDqkINiSRByREiam3nOuWNUK/dKBmVliu
RwQohA5wT6MRxWxMnoBiMDjD0WY0Cp1l2Db3bbT+aeLOwxHXmbvJDJHEQ4mUQuPjQivkmVll5qyB
DgvQaNSQdgW/YhGEHecebEakCzVop1KRvnv0hRKsWPDh84PF9G7Ho5WOvlETc9OFpYyoG3Krsagu
BJuy3vVcMpRCkaZVdPFRzT4kbGyVTCCcxYhzJ4bTnSBohz2WSlF8hAlyUpOG/LDIHmbgLEoMn8vi
F9LeHsrgI2wohpy1b5c+tiAKncSgiIqYUgNndB1kPF2FJMSEiiSXkMlJlJrolxR3tJthDDtre3PD
P5DPhAkR04s5I6aZpPxdvRoB2zKfdt9T4bTRMC28NtSV5YC8rxcJ5ykiAndChlnQGXyxfvoGj8nt
mBbPQCMJkqlNf9e2M2HwJ6YeNSOxpVmcbEgbNwqEmLLsqi5lQGzYdr76iBrhyByn9tewHyY+h13J
XWfdOX4+A2XDtKcdnvZjcMEVIufnM8mLzyanWeMYrCOJn8BoKIpGd1+MGqePA6d6tV+bHP8WE/uy
QOzwTYtSixHlQXQnJHxfDdvJYnfeAmmQs9NbocUMU5dJb1DinQz8ZqO767DnFrRo8LTjzyctYuCL
KUZD7hi2qcN5tvZ0984DEo6MMsXeT6jA0Qgd4aBBnIo41tCcCmYJeXkWt3G3KimVnHv5aX9IIphq
j/sfBX1XQPLYDzUL4WUHj0E6ESUFNbEM+uHBh2IYTr9ueLyBj/a0b4PHIL/i3TjTGP1wqOfI72IU
f5ZBRRCjLqvLGKFITrq5aJlCk1stFGv7qifq51iBMfFJdbOJOmjRNwefZ7PXU5rZRK66J39bw2uq
0RLuAl1atH7xg8wODHRWuJY8Tm5Kl2YBHsOe+3WadTBtGD3bWyDj6QELqha2oWjsexE6abgUHtnS
DO0pnknx7Qkaw690IiScDTL5AcElgG/UeDi+D5FJWPfJ7ItzZAU/hGgBqAvN8GoOa+dEVNhlmRBO
ifJIFhxwCjntMeyZMDdGPXOoAqxQDVrjvtf3aqdnNs4XCXNTRERYEc2O/HPgjbYGz7CHCaDlpvBr
Y5kiF46jGx5580K2hmIqgzWhnGzTQY4NA2oJL7dq4ZPHJyC81PlERWJ03TPplBoS4/xTmslExx68
Bo+PyywMD274iX3ueYN49LBeK7DnjmlXhHgRbFTIe+exM7V/8BkCiKfhJX0yESuaT/yy6c1cT88f
lT3ExTh9ssbTGJcB0Ww9DAjAFaZpcCZATfL/cnMry5rob9tgN/h0JjP6Dn2DqPJQscYiAgL8KegR
SHSW/eaDrqMHr85H6UqQG1TyqUd1qL9v2QDylYEslmsWJl5t5/pxd6RWX2OG14GPNCrZMz/w0ZGB
F0XH4MZVv6Yv4+QxWl4DWDUDI3xsJAOU1qQ9jbAXymr2+RD4PnEf4PM72cUYMxrD2hOm8rPQCOIS
Ka3CxX2YQKw8z1GXj444RQijlTPhZmzbFNw2gXSorGWIH+jjV5fuXk/jCZmTr1zH6T3C8UnIHVq0
OMzFIa6bvTHjiqA+P/OU6Ah4xQUC98pbr6SW1ZR1Sjjk09llhudnVAgHLz6a0GrMPemNhAuzBNKw
w2pwi20tTIPDCF88qY7xsD/q2aQezoUvEbcI69sVftFr0Aob6sv608ZvU8pSJMNJtapR70OoYy+z
1C9nXdyWIXgXE7xJgyYY3TFzcRThGBCe1T5eoJEVkRNa4YcXZTwZ9cwW/ujg6bbGvW+iInnOfbgR
Mxbi8bA1/VS+1fBZsmII36m4o5zNUnXEb3Qxj9wAdXG1kjWF7iCFlsBNb0Dadsv6Fp7tb+xnPJxc
PiA0FZefOvpekzXcNVefm8/5cuofvTl+nXAjdMtFYOyLV0xoT8c3JpAiA2fuz4UJczoPN10XD8fZ
dnzrIzqMGkYfCBkWxv7B3ccmdq1vjWS9XsUzvD6ywuYDzdSnqDqaaYmt2xf2SIssztNcWdGKl3DD
hGRx7psk+sqQYWC4aDZc98kUlvFxcufTGlQPbGnsrvaKKtfmj2CR/CLZhOFw5OeXILLIfoTY01Ev
qDm82L/KwRBdezj0fy4euxjPuWpakc6ugf2D+3a+dngQHBNRJPAyld0jVJg41SHJwrKVj1Ch20fi
qhOtbz+HVRNvlFDYPxzpgJ430FHL8B+OEmK/6BzLV4aAoDDfr8gtGVmY6myqcMtzFLPTQI4OvpFX
tPhdcloh27R/ptP5nDmA03aEK+UUDIg8QEfDUra3CB8LlBbhBJeh1EWhRO+ZVzga4XlFFpKYK7tC
v9jl+bXVkMVt/OZA0LAalSxGrH2LJHoMVHdYjAozn+Wj2wJUFb4wWLZeq2kSiYTAQISFVsPov0yI
25o9gi6bFhoqR+21VrXXfOmREa0/2iAo5KFqn3z9xvJzmwt1rsitKzdmjXbSyXX0HGgfDUqVKOzC
2cx6ZN1Yw28L1JCYuyR+bPU/OvjutxTIk7ZWMDy7YkG3yRPyKghPncsFBT1/WJ2tDu31qoOPE5ro
JVn74ULczZfxdcmOq6WvsFgAXeib56/CY+nM5hd2L+zi6xTiaRiew9SuD5yGTeM/4MCFmJclFr92
bwUfuZPNO1G9pL3nAqSgrsSWSEkhaHZiBEFjTUNgK4AMILaL2AzQLMMhLlgPV9bpYxuf2usNzhIx
bEqM1tTFrBmKtaFHebgVmQtsBBbT4hFj+1/NHjTNt7mBZoF5GhrbHOQCWSJrytchQ86pdRnTQoVF
xpTcLXWNrYpptM2/pIr17o6imA9FayyGKn6tJEzdWjN7bey0E8cFjfNAzbR6vu5f3NtEnkM0Gkyk
UI+qOSzq7nV69y7jYprZvYh68U09TCurHjbLmr5mJ4ofemQMKE/Y2tZDmnTK8+F/FkF6dm4xTmjW
LarGgBCXU2afw2qcT+V2RnT9Ksi2aJZ3bLFHgJHHtflU2ulwYXCdp8BVqDgIAkiv8UlinJ6/xGLL
3Iq9e7+R8ZBx96pF42rLZlhR2/PLOfKYZ/Zt3EMLFs7w5wKLuOfeR3dGFIBGn+hPkwwBM7oFT2i5
B/lMd1lRqwCVza5H4/soW3yxfTpmhxRDeiiaJWdolu6iClXMA2z0Trg9h8VXGqD5RHYfQWQaF4Au
vK6ZD+g7rKUc9AoWZlmcOyA5mAW6VYavQweQAlJy9zQFIGT78B9m9yj/jdFh2MIerXxsTfz5SguP
2UEzb9seviO/L9r4BMgD3Jm/Gvs0YS22WNDM5POENdnyylHbLlFkcF2zGACGhMe5Ghlhnz29OtDc
rnvl9xMphflCuFVwXTw+7nOmgKW5F7MODnAuXwOWtLYtTMkIdtbRlG2Ntn30xeJJ/bbdCo2w6yqs
bk1wmclZOgKojcp09GN/04H4WzE3T3z01GN/2RAG9XG1V/qwg7FTOqvz4O4eP8SO/qSWsqrVAz0U
bnBgl1giOjxJYxssmQc0DBH9mbNcKpG4jCdLWRCo+gTTklUXRmILQ3HpA89gzZcgRuAkVUygIpZc
O5qDBYBtOrfmxfjCYoV4x1QUrbBtUs5cdpHELC8pZ86lZMgBcFGMMUMtikPUy27nkecprSufSnV0
diLRZKCqXmJ0Wn7qoMSwrUOhLB5yBb9kg5PsIDfDS3t0xA0timg2zWH2PqFD5Fx/sW6eFlVDRZwF
1lLxLyczm2roLpVXoGsgu8JifvMU9qykjC7fyPGy62uR5ndXvymcT/ZNiqDAa2z2t3wVKX7OMnAb
5nMN1JDHrr+qhtRZ9m5IB3wM26bii250dvtbllIuLVjFUGFksZVKgOPAjSqqLu7n23K9Pdka90hp
6xcuh/CUVzBH85Qd8/aVu9QH/m5+vMq7DVnDeWRZGEmPmuITBfNLQ4NMwxsKGwlUdNmyG/HW63PJ
zZMWeQw1/8bl0IBPM24E2Ait10YdSB25+SXMXTmzHncwPETponChAeevjJSuf5tJZ8mZQi5+tvtR
36ez2XE7vVwA3WhZvZRRbkP9LtPSYjtRjAfFLlyCc6iZyohnjNnsg0khHec26sNWLshkKc4XDpqg
627kE/lc1t3UzyeVdZsJN7a4OkomBGoXGoI1Evrxh0ez8havg0w1DAQ8Qoodcjrjb8S+B1obXuOD
tVS584W2UHBTqNbyKb/+cWE+UXhUWe25x9pEDxpZnypOFZtKOiFWzgFmbvF26JboHuxtspnFh59s
MXbdETPSGZ0nI8eqNgNn9Vnbq3OAZ/EJShw7NYPJAM56nFDkFg1WqjdZTfDwDPgxBzhoMiIBNiMm
GVNG2u7G2JDHWYZseVpOaGIAsHuOf2fkkR5kEsdd27gyxPnPvh8iCWWOOm6sTcnUG/B7s2RfaMm/
yqIYvEUl+C45Gjnv0AL5f7Z5+JCuBRiG3wp/+cfYbngnLzxeTEKZl79/ybl8BFSMlMEuMUgyXZ+N
wiWHc+Y/lodok5zth7yY57Q7O7Ov4TR/SQdY4VFZX4JhzuiZCyf8yUafAseEiSOQJ3MO9tZ8/jp1
TjkcU2LDtxT5spT2TO/Y8TmxYS74oo/JZGIcMinCPTdHTszD+dyylUhEEOglXEsVubWcQ4EyBbpb
8FW44rckWlpU3lryDf4xJNsSMYZwlEMEFkP01XycLmA5cz7nkGtoRyQVf0RKiAxDWso3r3byw9ym
TOSpTH8pMWRKYo3ROIC48NQWT2YBr+LbUz8CbgUT3d4LZsveR2n3bWs69ae+P7XYjOWQzaDp3Yxe
O1xT+xVeMLXXToqoJFOSy/hv2P1R6pE2acgJpOD50x+x5dfWj5haP1O5V7zr2frEr30hmAf3ha30
Rb71fdu2bLytP2zhciMu56/FZ1IlOQYfhipRBakFejTvUeh/KAYFXnI15Ut7yhvf38+pFR9OCf+Y
8k+CIaSaEWVFe7764X4UwI/84ZhH5V4HMQjtPUfyQPaeL/hZk9ghlfP9H34iQbehGBR6f2/P+cTe
y5PxfFKKQNa0Arkh1oaXeryXSJRXBagE8Rn7PbmJlEVTymtPglmG5Sz1m84lrADsHMzXJtq3GKCZ
lw2JNMb+ne/3EnK8j+lF2WrNrCYCsIdYHdlr5VT+Yt/vL9aeT+/+PPP2fJTwDPSrXNySDcm5n4Da
4/ON3ETcAVPuLMg/8mZPCdwKFB5aYH/ITLLn2NfkXuZcxjzO271cyxusxbkvm7zMBEY89xXkIEaW
wAOxa8b++wlLjvnyqnfGzOHg5O7pnf0e/y9bpAy/Cya/789L+RPL5L08rPhrrXtFq2X6w345pyXm
NBKVwD013fNc1JwnFDOUu0qFXw9DtVrELvAeCy7zwimqN0dzLpGG2FvsXgroE/cG5WhLvAPVpBkz
6+LdmdL+mdnpszjh1WVSuw9S78OTW2J+ncfl8sJO57hLDigrH1aHzhOmD4sokHG5k/TgbEhPrcio
uOwEKUvioUCopGWl/WPzBXxEn9MGPPl+Sk9bPFXi8mvK40x5vlc77/evXUdamE/ll3Q3BzKykCiv
tw1jnN6WbvH3tCul0OmY79LEbFqwGYktLb1BRfz9yUacYXeiC/jhMkXtCLu+vxTBgbgSdE70ogzp
gaRB0ImQkpKlj31Lxmk0ne7B2GQoT3E9MfSnx6G/Z8KJrACmiTHGVwIktcdgl8nABP4hGEOm8U9m
HYciHfDiWNGeAqSQAgcgkzNicvbsafTDX8SHzUWALxBnbFvMdJncMqulPB9RISUyTfozbrR2aqkP
5ade9PODr0AuRv7IJT97jvcIlNfsr829iLjpVS5AQvxEP0cP54TcNvoBDguBwGavoGDx/uprM9BA
RxLHII/CH8qx5fF+InCneGv7dvRTi3/BtqPoX+QA/BeiS/8UT/+OLn1Hl76jS9/RpfY7unTxji59
R5e+o0vf0aXv6NKX7f2OLmXH5B1d+o4ufUeXvqNLZdvwHV36ji59R5e+o0vf0aXv6NJ3dOk7uvQd
XfqOLn1Hl76jS9/Rpdf/36JLM1fZvYNL38Gl7+DSd3DpO7j0HVz6Di59B5cS7iWxmO/g0ndw6Tu4
9B1c+g4uPeTZX7L6PMmTrLr+7Q+9839CklU77b7e67XbRrf7J6hWPWk9rvmpq3pCCHvlR14VNDxd
TzJrIdkB9lOy/sn7D6/OcaCD2ncFXFAnEl4i/uNlzz5aFxjm5LPagrkFLIY7GARtMBwM8jpV4BoM
oFzOTvxLJRv0PgIrwtGcNimmApFwnNyBEsiCGmaTvlVbN5eXnb7KEVwGOU9wXsi4BDVIJ19T8hgl
U1KPJMHyLPt+5GWenGp+ATaGJERyGTOyHTt+al/mIBlaHLlqpG+P7BDKN6QwAqgElhQAYWBMuYcw
X5Iw6Xf8GNQdwKgASUvCzjaRMl5gUJJ1qvqnL4ilATSIM2HkBkEs90CKkw8o5lXANp1DCu6T+ffF
py4nyhtIxZcHJ56DPAKGY98GHrI3gnNoCboaJbUswCJtYQjq2wpoOVAMBcJHJHhKiSWMRFBPDxKr
a4OABuwcbEBWFmV+Ap4MRND209PsNmzW2hziv1AzVTIUIZx2hQbwCrxe5ahT1YP9muPCVr9Av6fc
LnxHcnQY3EgJqszHVDM1G+q8QU+yyDVbH0KFQyEU46mweZdw5dy/ORU4la55Ar7wDtOFvCpHn94s
4+vinAZyk2+2oLgthfa4ioRybg8wEUfXgeE9wMhru/K6A8qifDfudVAMGrAacvIVyYHyJRercHPS
us42bFyuEt0KyIUbvwXGQOal1vH1cyVzvke2R4vsESEUJj/CMwI5Orh8GhzInhCaYQAAbeLxCcAn
F0Coh20juEetQNIZDm78JRkCcpbRIkngzk2MIBveo3QnhRy/5EL5rM+Ih2DI6oMrLbRHV0asMb8C
6CCoGG3mh6STp6SAV7bgMwhZkW6TKw8U56vKVA8CMZd0iuhOXL9UOnFbE6k+sKLMptedLUOq58fD
2q9XJMaQRmMEdZR6tX8cGp/ygNRjZATMv+WduqXLtdNjPvYtbWbIY7xKPspf0DXVSeqtKXMNAZaA
jErafmuhc3UraE3iUIAWDuOjJ7NYuLX/71jV/1rE/Amk+S1i3iLmLWLeIua/LmI6fdFS/hl/3YAC
V293u72+ZvTUPxGSPrXjMX0YquJ1b2DF3KLjwU/KqK+Mz+egKu0uaZHZPM3IB9YOptb2H5XfVaPu
82Y2oAUUcZgBwQNCNHBhsX2BPvfpt4Hr6IZl39Vqp6s5feAwLnZxnd+OntryWmu/BD2iR6r44Jid
zDxx4q7bO4ZlFqj3wbob3GNnXVt6andJwn5El2eQ5O765ifN4lyCUmJMi/Wgcw1iULFz4LPz/aWc
9km+70d6a3lRJu1keIp/tZoorQPwKx5m5+4ah5FyWGgnP03dW+m3ikBre+u2d9PstGv3MkeLvaY7
zB7u4eDqkFOV9nmlgHNGsr/qHh+OSvLv00t6EDiQ0FY3u4YlUDdpmby29dy/H6P6+N09qeaz8I7P
4RWgpKPb5EF18jogJNSfaWvfkBB+vsfmA82tsStu83RrcLQUT11Ps/PFbJRf68O8sw46iyyeaK0P
jUzqo6dl2/y4T++TVKr4cTiNqv4n/5WucytdPYsuh2GeLA3NTXtRfh22myg5D7R0qT0jNfX0p1N2
hmUnqAO1Fyk3zzgsqnKU9GdPNaxJf3w6Pa/TQJunDLtX7ja8PfxuFWjk15Ood7Sqh6d3onYrammj
5jxNjp+NFpzX/4KM6F+Pxj9xRLxH43s0/r+Oxn/7fvy3wy6f/BaC17//O++/80tTJoe4+tPbv//3
+lqVmzTZZH8x63K3qf+S7/8yrzZVcq2S7+u/S2H/6+K///NbyvrHvQDl2vzTGyerkqqZ1ruyme2u
dVq9akGt5Mz/6pd/2b1KWTSX3d/++M7rrJLSDkme/fGPr4Kfv/3REUaNf/vP5f/jy9HmzHWj3WWT
/m/n7zbX6m9/9Pt/VdoKRMFqx1BV3RCatvvu9U37r+2u2m13la6itHttWTWyvKziv/2htv+qqara
xyBWu0ZX6ZNyec1r+Urp/lXV+ioWc1dVVEVTlD/+Z73+qTf+o3f+swH+m674P5aultLRelrP6P3Z
8D62zs2huh9Lv5fq5fR6LupxHK/Pwb28FBDkKTksFEZ1O3fMe+/W+XjU7T6YEeW15bVPmQpuUDuH
yKI8r/0kbhKn6LS6bnGpisH5nAC8rzen7V2tQZQ59TqpeTgeb7s0TnSnXZ1TK7/Xin0vngjtdq/3
nRVG2y/Wx+sozkHvyM6VstK0cz7UOmpuKfX9MeyfkejPFBl7eHbau9M9h+BVa8rSLNunnq/myWlq
tM9JWOr90+h4z68g6lwKA3iQUk8nRrfX+c70GpCZc5pun/rj+KkcT6XudHO1a9+rcz9qdTpHwLGT
bj8x+2UrC/VM1cJMMS5h91QoUZZo9eoed9JloeTrp1ndjdPB0rRO1rN5gHJtFmnvNlOeDy216jpu
fSrnMgflNu1QmTJ/Jv5Trx9385qcOqOay2b9p6qTyK3oh2V97qVnS8vLY2Nrsfr8uuVVFZ3PrU5s
puk5+bXunYqH09a64FoW12SW3HrnlfpQSpCJOodmcNTO9c/pWbUHne75mVuHlqJYyQHykvSmtCb1
CSKO4vjsr3KtU3w1j8shMRPjqBVmr9NOARvpPLrku6tJDVCm1nu4t06jfGq9RjuadX6t7H6dt78O
Rv8BTEYe9y0jOV1mt/jRndzS9q20m+pxAjjnppwap3tOez146qsHSH9FxwCq5NA5PE29PHc2RV8B
K7E5GBXULbdObN2VO9QK97SenaqsnK51/QqeUEe/nqz2Sa2cMjGAvk7vgFdXp0bxjuWtHFy01gG0
58elpaMvGTWMSzmKgRKvm7Bn5Acv7Wj33ElVNe+4sV7HF+uQxOXVbJU3QKa0jtK2ToZh/DrDDG0l
VdHbFYczgFCnvBGGle7tebDXmugi136uQR/8fLT3+ZV2Nw+q0fXWHVUdH6trbT/6mQ4MY6o/QUo2
1muvV7ehQThdtMRqLvfetrjk2q+Eq4bH2LhuT/d1fjCNRD8Pe+vq1LOqu3IFbfKsJZGqlcXB7K1v
CjgayrWJqkPSci6ddgfYqlpPNZhZHpdAK9VeUF7K8mKlTXY3z3oKAHCs5VjZ2RH+5OSudlInPjV3
N1WL2+p0iFu5W6jV4Wgm7cPpZD673cNPonYKNzUUgNKqJgbpRukVwKmVita2+k1bW/XKZ68x9Yve
xS10OGqaVZdqDIddWZ8u7vnexinRv9WffXrCz1ra7Rk+OZzm2hHAhrgoL9Fd6RedacvI8MYkD3j2
7rq+SI95Yhutop9EVXk2Ro+1puG90cp77Vwf2Slxe/1DZ+2l2b3a90olc8oyrnum0jFaoJndlZ7m
tWpDAYTx/sxzUz8oN3BOWxlntvtZ/nN/VrfM1R5Jx82r3mNh3OLuj3F9KnqQJ4d+YiVZFwi0pF9c
w1PZP9ZWctONafd5LHFdIZrxRzRK6+E8bofO3UrS3LDWh9xoTC2+qY3V7+bnsarXTMpufE6e1rGd
3KHQeMT1rqjTU9t8nlR1k2Sn+zI7/Q/qzmzHkezYsj/ULvg8vDTQPnImg8EYXxwRkRk+z7N//V0s
CbhZqWpV38cGBEGoVCVJ93OOmW3bx9bQvlU61YBgaeWpoYxY7GaW9atW1eljUQwaqJRZA/ETNdXP
KM5Gfx2Fujp0xazvJE1suXUYy/fjTKuys9ioGVQKoUrOwiKYzFNu1yTetpy1kW2GsbodsoWvpLVT
xShZrWpvklxWPxOxb197CJ0PkRIp+7SMzC81L5gUqhXll2JIFYNDy0FfnUgRCt0RinHdN8kYV66R
i/LsJ824Mo2pGOcDGCqhDFR1GsAohMkquYmgx1BgTMlSWbojzLQ1WtcvqRhHYWuJhvpiqqm0H4um
XmzConEmcohHoVWy17ZTmk2p5BHFQDyWOV+95qTQtZqZV5XZwVUyhPkjKlShd4WwlmRHkiXFdKQ8
6SdXM7S2dExNivZhZjXMaqrMkeGA2biu4B+7kbJi7JgEEqkSAzSicKFmEowUsEqUNsw8ykNtm1UN
c//0OU2viZmXb1lfJM0mnC3hoOmplbtjOWqrrYuNwclg1GHuRSpryY40iXHOqNhCoAxaI9pJXAyC
syhDObS2maoj4501lYO0WrXmddC66l1T6tIbDalz16Jtd7EoZC9NPkAfYiV7fR8bn2K5dh8RdeWb
XulVoMfKxATleKoaW6t68yO3rPFRklrVcOKRGOGmBqRgu7UWSpgkW3Wa9kmnvZVqVX4m/cBZMRWd
QH3UJOFnupSqfGrMNF/sVWznH+OQs4P6YjEZQi6vP6VaDUsomcXsF0Wn+1mtF9+LLohHc56qW6PM
EGjEZNnkQiEmnBn53NlLaFrvhiwtxzYsqw+tUylyO5h6j2vPKeNaXay6K4/E1aijMy8VxpJAUev6
l2S1hmmbuipdpiHNyRLEcOz9fB2qaxONxktkDfq2FXvgG1Fa2VGkL09r2tSfTbnWAI7UDhHRUlRP
GJZscspetCw7Hcq6trPRbPh/tHEpO4sZml5jSKi9UrnuCpYB01Czmek/td4EY6TGZ2Fe9MdYEyxf
bxbQH2slFXZo6cVHajTh1pjWed/2qbmvlCjxzH6VHmc5pZblp3trPyQHtc7EY9HHwlmeRCYhxuMA
fKsS6h+L2jKQprQkt9RbebL7No2Omp7IuymnJjWMRLwa6WhkzmRq6zZcSyW1x6oOE0dpO7m1l1Vp
vKpZJ78R2uI10pt8KyVKHXRmLW/70WJAZjKLu4SsL4itnI3ciqHI6FCjmo99HtUM55XbkWVPXKO9
MpXDV6wu3UkxxsERtaQ4q+tQPqlxOZqkUVL7PcmrxoDA0pScIumQ4zutDB3NjIR3URKMlyFtGCzc
qPmuKOU2ddbMUrZFY417Aoy+0URBZaB3NDOsRpji+ajFZUJrolOlw8Bi9mNBZNhjGOW+PJjJ+xL3
ws+1NJPeVsRZCOJsSjdyZqxBPIeJ4i56GHtalq4nrY5Xv1cVA0ZWn8lvcyHND5U0MNCtbKtTpenh
uY0M7VR1Czp0lAxOJi9MZVbr1c8HKTtKklAFijV1B56JeMgK0dwmncCE3iINCzudjQmMb8U40Vxd
fE3Van+oBu3dWAbrYOY132mwpnOthAmDq+uuHfeSxnqzTZKZnOxu1JrrqCTKWxunxkkfQwYlksI5
rAbrWplruTjKMGiXinXM/LcsXlgUVtwe1djMz5NUqXtpsto3ywrbZZd1mphuEqFI0FWqqnxIW1Es
X3TFjJ+TNW86vxLr4jsSaiWQ0lDeiNWyjG4s1VkYjL2Uic4qWTG8cLUdn2VtUL3QChfea9avhb1O
Q80IOnnWLpNRLygfdUZQkfUmiTd50dccfaT5kZ2H+oLgs9bFZlLl4jD2Fqy9SgfTI5iCuBlFqdsv
eW/e9HjMrkncSacmlwaHJDnaNnU2H61qFgHK9I3C2NfaHJ/rsBm3cx5NfpRopuBqfRI/dNnIVEur
6tXatnTBuH+L/BJOsXJZ+oSDMRXHMDqo40RQmJKZmyfmNOlMfSxHa5srISFMiXVG+QxtIwHx7MfV
jztjcIe+iK6p2OgFwVduNkQmgyRRzBwlb8v+syVDS35oamjIHi+3K1zJivrZZplYPTXSMqp2lkza
81B3SGS6MbWcAMu0G9SBABl2/XYUhe4w6G1Isdiru7FdFGcopUYl/Wq7n1VbqIeV+tmf27i4RLWu
PhXqkF2NsawrW23lminmVq6+mlE3beNFnI+N0agbIzKF88QK3XfhoDyl0Rj5UtJGTPNPG+NNGfU+
catBEnJbTVZA26NeihepFDrx2rTqcLXSimVo9GMQ9oO5s/SllW1Npc01pmHvDsoK9tTKqugxm/U6
vEh5qd9WJV6f4g4y3ZQsacy00bpyykWH9TgKvPix7TRHSGYBfpOVdU8yYaywu7nOXy1NUa9LXwkv
bbgyY7UsVqeOut5rVK1jl6fW4BaKvry0Rcn4TtWqc1sQwmxfGQ3yaa7AF2BrHJZuDWNGzarKmxib
1sualWEgKd09JLeZfo0q2ei3Vqwvtb0aRRIsWrI0TqZX2WIP2pozA1VNb1LGMU4akWw1DaGwK/qU
OffGPLhGkxVwudPE6SxTOZehwoziVKK+yfLwoZOn7rbEUehmeV8Q5Ba98pRQz17neq22hcLacFJp
NE91JudolGWlZHZdruLoZEM3HBO1no6RJEbHZq2ielM1EitKidVxv95PNZvEQj1yxIdky7GW3rpB
lUnnl8Q4yqgFnZ3Ks3pQKL725TKnxwzovGfFGtmeaLSPUbxk3+bUL1ujbabPUJDI3eJ5PAsURR9a
NZaOQLUCtqSVFjrAUm3cxiq3JheRgCMlJzx86NNq8LPUNfSqoiN+ilNviY4yJkniy3mVvSxma8Hq
oKo8Lu04fmiZJD+kuTTDLZBM5sCW6fSampVhOApRwovMrD3HYRUW53pMBuYxCyMj1ZR8XoK1FjVb
Fqz4ZHSC4prpXO4sOSr8LFm7zZhYqztVxnqRNbE7qLMSbcWWU0vR7sXzH7rN/0iuulUF//mzDPVn
get/Bz+ru/Lz/4V0BZv3/65c/Z8yGpI8//iTeMW/8U/tStDlf1iybKoUl/yXKYsAcP8pXgm68g9V
tmSDroahUGbdFbJ/qVeS+Q/N0mTRIgM3RFUSgUP/S73ijyTVolMiUp/pmvk/Eq/4m/7UdzHvn2vJ
pqYYsiWi0Wm/cW8lQSy6QY9UppyXSuz0DGH3JPPTZGh785rOe46GpkzsKgaQ2ZP/9YdpDN2ieBS9
dIK+7i7oEzI8WIZG05kpze8Z8auyLhhSKvi1scOU/Fg6FcpDa1LCPKuqv9TOPcXsnYy6oWCqMKp+
V9nTNDuJ7GUhjpW4c9X8sW63i1egG6CxKS6lG4gByFkM+iapeC2yTTZ/tEOQFJ6o7ZLaWzamk3wX
HKWuuePYL5iFzz/ZdIy3S52RUwgAnun0DFAHchQUGzbcsf1KPjiaoGFY/rCDD+qEWDO2zVV4NSTI
EFAymPLIpPoBHcpuf1j8W/FoTx/0cNyIcf0JYJr5YXbU13C7vK1Occv3IK+95QZf8FYdmNl/Gb7C
xJtJpiI6IN7E0F4t6Kj67iyMPHZK8qMHcdqbP9benmQ/sQ7NeM5Ft3kClbPuhU8zQGHBdmIyzJee
l9u8CfJ5dERGTIckmJoXZv6qbqcsSBSfHExqN1rkLtEbfhyv7zbRpgsy1ZYVN099Td8JVlB4M2gy
Ldm2CwqIE/aBZDjTl/I9nsbvYXK6doPIpD+CVzyRMLa1azL8efa6W8283oSJ69ETEJWH1FexXGS+
htHHzT3LrUevTwN5ZI52kHd70lCm2YaMr04CITtajA2enaH76hxGhFeBZe2l7DtbToXQ2pXOwPP8
Tol1ltxRrgwvx/tjXYvJGSrYHqa/SIdKmu36e+WRJ/cML+jlBwbyBmm063H/5KdaFOyJhl96mCLw
BNUNSaoI9MRdAfTJ9lzY2aFpN3r5tMYO2Swluxn6yuKOMIeFi/IOUaH0YvmmQk9u3amgs0WJWviq
FcSUU17b2Ll5WKG8MUrdmZMgZcy2vk1h47hNtWlxy/xMGA7cBshBmwVaSQKH6DU5W8GyLc5gNZ36
QXpemGWNJeeh/KkehG11VsmyoNMlj7K1Rbp66G796pizv+S+9i7BrHjoDtVhTB9b1S8tNzsQ4Isb
6ETsILWrXFqDUeKMkn42H3W/f5JDR4Tz4KbYlKJDA4DgUiFzmdvwS/Jiz4IGyqZQbetnM+G7WZWT
RA5aP5XJpbP2s8Bm+uVg/Jd0/qtUfp9y+N9C+T/PGkWUNQ3GNk416zcbSTPli0WpoLjp9r4c+83k
q4zjTIP//DHyvVf8b58jySaNAUtWTfG3XvLSNda8yhTIkyM8djCjHMbUH8t9Fmgn4Zm8vQES6Mr3
R31On5RLOjn66T9/B+neIfy376CKNBpoNUiG+hvfPdLSPpqnRHXLg+Sr7LQEC5fkvN1JW0wKTf/m
0Up/5qj/69nqPFVVkXWJVJDv8/VxTcoI06D0vyKzKZbR4vOmXSbvSOBjUFCCp9rJvDe/mFjNPM2/
+YnEoH//ib985G9NUm0ci3W4f2S6XfUr0KqNisJtj56UOOv6//KJlvJXS0g3DcW8R1Pd+uOx//Iz
NZVSR0sbPG6BUNkkwGF1yjhW12NU7eCge235pgfwMToYRnoGv0MBTKCX3sIOXqfHIvRiw6vVCxwQ
RtlGrhzc49dJ+JH+BDp8y6+NX+76IyPM9wKuyGk3urLgdWUwQ2WaN9j6Hie2uy0llNUXufPjkCR5
k+h7K3lXoichv+bLazH9KJSPeL71c0HcuY7jSww3QfbqaJOmXlddXvNxAYYHk+qlU92ksAmQEy6C
rPo5VD/m9lUSn8V4sinpVmabwthqwQFtJXRFp8rPsuUv9CZQ1wMNbLtGSd77ke527Q8tQpV0Yhjr
ugoOIpltWjm22nFQVW9S+h6pfKXi3E0HTeUrlFch2hFC6BfExQYEMtKYu7S+DBK4ISxOhSdHxy5x
5u6WiaU9MTcf7VrY6Yy6Nzaof56JXy09FNgR288SCJZpwFxRVVuiFKrqi2g9zmpnz3Pj6ONgL2bk
hLFlr6B0BMS78V4xAEEyH8xml6WkGd46O1VxpPAq/EiBNcC8dCaVy8iToP8c4VuDqBQGFbbG596Z
fzLnt31vYLMFw27lhPseyKvjK9KG9YYxwR3oRbSbvNuIIna+hHfZ76bypAxejJY77ZRxb0h+s0fQ
90fhY1QOgxQs2SaRQeDcwT6KPaNwQ26E/6q+/wiho1XXSNirudcBCPDnsx5wzkwI2wXW2xkrq44w
56rZSxgf+35HeYag0+3M+mVwhhq8Sne16mMmBtgMC8f6yqQNdb0m2T2mUXf19SdcvFvgLVf57U5o
KzbJBimu2cfH0c9OwqbZt4otYZv9acK3T67Fd/Vh4dOV7bjboSMdBk44Up+G4tFTBa/FK/KiuTOi
OFAq9U7arJyOvaLBRDHf6lvKEK5HPhrO2U16jBmre0+eAOWET8XwKc5PubVbrU2tHIwhEL3pKKN/
wIOst/2r8SV6xl4ZaPXZmhlM+woz5XgI30lBRiBn/Rf9I/DZiy9fWx6P1m3DJySbKJAnkHFG58qk
l8BXexkvy3V1kUTZYFA/xpOgOlBAhNiTUWfjazMdZIKaAhwhdJbFzQ1HEhjAP5ZfyQhBQ7GcBr5E
6bZBt8m3SnZIFN5igXOnhRy3HLG51IMni8eWOchO2gF0cKu3zC/hG/WvnfIE1Kl0SEkVDofr+rYg
FOI/RSaPr/oRnyZLaHTZuU4HATD9UORDI0Cfk2d3AKfSB5boaqymkgHPg60bTrecc2HbLVveDbWn
xpxhhB03zDbL+KSObv8qvjc5zTr7/go4Vug0NOdI9Ab5uADTbJAe0Q0B5IWl10EHqhGUzqbwoqcv
sxEkNDSit3HYqPh8jYNQ2pqFxO3TY1ycNqYY37KlTWcKvUJ8a5+ThCnRtLwIQQih0KuAD6WHxHBV
+infDbhtgFniVidxL+3ss8QyhC5Aspho7nrLPprv5DrfDCg1nAVwEYEZf9HMTm/Fqf6xwh3InDR+
a4Ac4j7nZ1V2i72WLOpZ82v+xn1dOEvhNRoqyUGHW5P5CqcsD8TwjTtdKvSkgQo40KmWH5PGGb+G
78WrE7ej5aHZVWtHvU0JoQuH9H4EqIk9J4Wji8ep3KvlBbnAycOPLMXfzNm12gue6/JH+zoXb9P4
YRgbs/Xp6Y6KvYi2NZxJkwvoUZIPUBBy4YNK6DQ2k+6ymkWnO2WeENn624DzmXCKjtY54fcMFkI8
icpOplwHsHgbThzwTru3nlRKc9VXALyNJ9qkBb3IKEhvzTM/qj/AHPJ01ry6SdDMAcJEMHjITDGH
2fJ7Rshxapn1ZexHere7btPSxoMR2V/y0I6jYMp2tXUc7ng49VktHuvODdcz0JzugRdP39ihd9Pi
h9ddHUeJ16Ltal6aXHEj5OCkeXAFT/AUakd9PUQqFwHazO+Sc9GBJhOuinJS7Hjx1+VCnycCsEqq
r0/vvRslLe8FQ94um12z9KiO6JtUk+uayZbXopUclIbk6uAbJjup3RT2hEvDMY28KXXi1A0XwW5V
cmpfRSwpofHR54pFfAy2IewT+p7puQRG8Zan12645t2rjsyMX4JeD7XmewoE4712QoW9r+hYtM3A
8JefCXwtE4ELYGPNBQTz0COBZPuOuJj7hekIFlCtLN42TtztC4iK42sD69bVUl/SvtPWW9VNDE0V
yOCdrZi7fk0XunVK8SSp3hCfReJkZY8/FqhB8bESPB1VB7v43nAtxbNIexgxjzsuAGL5gQNQB47V
Mq3etJWDhQbpxW/xD+rgdisuNo8n6WygRjRhSjv/Ufvxj+kU3xrkMu5VdA/5I42vN6um4oKolcS7
8C12NU8GS2PRtnUp9trON1MS/Guf3YRqcy/MYUqxYkEHgMnWL4p1S7Oz0T2a9aHJg9K8thF10UkV
LmtzNKvL3G7kwmZNCD+IOsOLQWiwviJMBXR9vGXI0CePLaZ1OoO4KorwJEu3Dp+HZ3SbaTl32p7s
QZnuR0g8Osbih9bL4DXF44xpsPBnYLnWozUEQ7EDF743dZsDWGtdi73AMTiaRJ7lfSwcsf4xjiCd
jHrTlawZtp2LPMBJRPetx+/f2wgJfcWeteM0EOJ976bdtpDfIrwB3Bkp26AYt0sa1KZNUKMv3XGR
RHZIvfBZQg0lEy6CZuJUcLvUnkj8oCJOgW6RVnhN6RU4O6ePdAgMLoroyB+2rmO6sIAMXbWN4gt3
nhtsMn/epgOVZE3ryA79ya+26zXDA3JAg+e2BGw+3s4hftbdcDv4ups/qygHZ/NtpXsFSnbe57TE
oSeZvE/IxFyRqE+TL/vCe3EbXBoyg0vfcWsEmul0WxkkD0UkaMgWulLGBQZlC6SABsdHdouIdldz
m++nr3bDnRJ7fm4/2LZeIrsWXClAUFfKvKty/zi+HolB60w/RBJH+LrynkNyU14xyxq76XXmYofh
CUd0Gta51wKf6rjf0fmYb/mDCQ+pK0OmamS7u7EiHAMeCdjGx25bf1PCe+W3vF3MJ6SWgDd6Ke5w
3EJxeJKDU7/AM+w29DaSQ9jvVvlmhLgGHKrXVKFUuajiBVOJCQ5Uecp6kkO3oDxFelCcKj1YRFvD
jjMHBaWHrZjmNo97yB2z9FGMlqdoJyiBMmc0FVZCEqcbcmsXe2KVuqUU0G2NdXBBZkazzjGAri0Y
c3YZ7Cy06G+cWlD/LLv7mj/XB7nzagCvpJ5jthutEw1WX35slBMdHGc2H9J6N1v+tATq5NGxzbmW
o3lLviOBZ/HQhRPBZI+2Mbol2W6znddtlTvoT67gjMlWMOB2yzCM7IyD72X6iX7U2bG4TYztTIPE
LgqHpqBq680DyrGEHtN5JV+jOyAakA9HhdOvG/mtc7XdvBkdZDNJtwdCtr6Zpr0SxY4tEHGEZTNX
P83qOEHznZ668Jj2JwUIYLmrQU4eopwuYvuIPypfv2L5s/+sYJSvQS9hLf6U0adkpLLkagwfFkl/
1DfuvAx2JM60g5+U8sdSnocapwNbXwzi9MWgQhCwEhNDtF1IQqAIB3Nioa/moxWoB7E5CmJQqeVW
z95lYzuitkD2KDfrVNiEhd5eC28IdzMG7OXcE7zFpXQ0wzWO+EJmSKO6P1zaYw3BI7RpCJ0JES6V
jG1yXM6f1sm8Gfz9IPMu0fwY8iNY24q0a59pOd53mlL76oHKRCdLHK/mI/eqRkeY3B6zQcR9rd4T
L2xp3uh7MWIPgBloeSm6yN5yqlfdZckQHd5Xpzwl2+4PBQHS5or/ytYpsAEH6bYJeS3dob49IUzB
wcpgxswRr8wjOY0BBV3EbXXg3thlmgA2SxuOKFe5AjyMPOmkBXydWfPzKhhzmN2T6Mqx184AtOqj
VbjARBGEJA0ENTsDWJP0Pbj5VUJxW2hdcDVrcafHZEvWXiOa0hfiW2GcXjnVL2qzUdF90l3oGIfy
vXpRgPpWm2b9XKPtkj3Iwr6dd6nGHa06CX2DKNZz92xxC6rjbfESZ/aQXsMQEtldV7T5id8cCjBR
EpoLspPrJM2eHH/EG70N5tFLSC2MByk7RdWDot4yA2ebhSWfajornGGyqBM/M/ESailFXcnluQq6
ESYl6SFX3pb5hQaF+DU+cyLhUVQqry+8iBxC8Qxtn5mcb/q+rgOj9VcEMHM7GMFouOO3aWzL7tpI
BxVKmeUuFDPZY8nfHccEq3m1sXjZA0lexRHXmSQSe42gJ5CGOSVnJZvQn15SyxZKB3WA0CvtkbHX
gctgcvmzk56i9qWPv+PuIxZAL5dUt7dQv2baT42GJ+q4lr7ErW8R5GJHn7D2+wVI9Abvz8x6NfDP
QectHYLW/XZf8qYqbh862PdrZSvkXtkEiJxWD8VVfrWSjTw9TvqmiT6kloaWtU/63YDUl3/0mp2L
myygBNpxge9ZIafeN6Dugd5yeu3Cr8nYqPqndK1f8LARwe1usptx0whI6jZydNn6wjMKszX4SujQ
CkVYj3E1LKDMuVrWAHE8rpWrDxuDu2lT0NImc0IrSNHfuQQJgEY+z/WjkTzUd+cZ7WA3sX521W0x
z6Hyo25zh9NuyogD2WFlM5tYB+w1gL3uwoMDEDMo7mACdK6D5oUAX7VeFn0WIurtKu7aSN5nbGO6
+HSvvbX2CN73cG5cdWjsuCiHPxi5pj0dUNbjDzp4DtvZ1QJthymn35NhzS8CNygFaUdsxqR4X9Hc
IcRihNoiNE45J9THwLAH3j60WPY3PkI/+aEA8yMJ4m6nBWDX2CX8Ty5tjojcFHe4FbMdqN6FqLgi
h+cI44wpQ/n9bpd3Il/hrE+dcsiGoLo5Lc4I1SulnQ7/sY/sobEL7nEUsFcnbrDyBjg4RWtHB4bQ
Y5Vufmab5A7b+P6oetJCTtS7HjLtefomS2M0HWxzG8QSz/xMQ77XMNok6G761FGJ3LAuoD/nKDCD
/UF7YQRCbNrNRea2oXUD7fVJQHOEnxxa9v3xy/yZMBzm8tkElCtSboW2jnmJNKByEYnYgparBJMF
7Y3y0fS6wsmRFs2t4eTwJMOX2hspxLUnkQu47zkKyuor2Saqz0nEfY3U4cdF5H81tLtKoqJ3ogui
tnwbd8vr6vXX2BMuXRQoxDOKSqRz1J7V4cx7ECWHS5AJxy+vb8Jv9zdSpnxXY39Xa3+VFX9TawUl
mkylr1TEG7wdB3k3Hu5tCADsDgUo94ejB8tbSBJIyfwVsCbnDjp991L8nZCr/ZVwrFuqTEvONBVd
/Q0VtCr6sI4lCifq5eJQ0bFHkBdiZ27g8Q5HY88qvJp4oPlqEmar8sJKl1j45XsIHW7Z3EvI6RmB
dB/53HAltpyRNtBDB888yfzDNpCC4TD46QkKNjBwNLSGTfN3P0X/Kx3+l5+i3XuPv4i18dqstTrw
U0oy1J38UG/HeE/jiVLLI0vcwlWFq15yx1p1w/O9FRByzTpzSL48Snlb3N6XLNXsH3rFfNG20Xb0
NBKCOxj13vWQzygV/HiQV0+scfaC/jltjEPL6xnuuLC/+01/qT//99vRfmst1LnQ5+b0h/58F5bH
DXey+d5/q63/1Sow6BnTFeZ+g2L+tiBxVXTDnLb3FgaJJj8RXC+ljYs71uMcGM4Lted/1vPlv/vM
3wYJqGLcjOJdW8f3thkix+ofJ9WudlSy46UiyvTe+EwXjoOQegHSmXmXWXclVb7O9wm9//x9tD9f
CfxnS8OQNckw6BjhFr73H35ZPuZYD2aULGj9x+YbObBVHMUvPIUC6oU0nlUfZ5v4ueR4Wl3lxdxi
4reHkuyZIxuUKeLoN0VHdEs/hGOzLXwSg9e+OFuPPYcpkWOLYxy9WAyMr/SgcmdcRyexMwwkDooD
l/RsQXYQkKoXWml/t5Lo4//FoUNjiP6/YmmWpP+208Mqqya8a6rbqf5AgkHp8TW/jV8yZx30UZIU
AHg4PuyVi4jPyj50G7fd08bYKvvZRtTC0/hZcIFxny2u9SnmXi5dQwycsicUMO0oReVbM9nGFVlg
epUVpznoYmsnrUvfPb1f7V8ZQfBBnSZyQ/JSBFCtH4xNcywoUgn02jWkC/wkfU7BvFk38yHbWZ76
qMmb9VQci4cycwRqCTNHpuB6njtQCl/SE+mV9kAmuxTOtCXXJiiAIaXflnL5XtqKm+qwevSJt8Wn
SLJ8CjuE2HxLxjWRPrfBGO3Kmkv/HIDDwo12ObKXYKZh4Ck7/twZ+bRHAeJueBKC8EzknMZ7SQgA
2Y64h3lHuvLEHPFkuPHTnVoI4PFBeysMuz4Kxxhobnh3GZTFWaT/X3/h2UmD6FFd3PXtP6/h+wWk
fwssv7zjP9bAL2s4TPJs7BPesRpMz6Kje+qDsqUlDNkws5Nvgo3bIa1NnsB5zluT3+LnGTtDhJYQ
040hVh/yp79de3+51TVZ17GMcaNK/O14WZoR31ghq4g+uezSJQjM++J6Vt17ejMfY4YR/OcngaXl
rx7FL5/52/FihNK0poOkujF77FmH9tf6GO4P0864VJuI2zCPzByh5fTdb9uve5UR1Z4gcUfVXuA4
Awtc7PBaeZrqTZgaDPcuD931ununM7/QyfcQYsPbdFkuk+TWz1xpoNebwWUfb+lX9o7QRsFoPvbP
VPmGV3BdwQnPyAnIcQhPPmm0Zne+flAvbJ7imD2ol2g3K1sF7PGeoR40cS7dqWZKSPaTGg7hPaAz
4wx+dFvQrKSgvHJBA7r7cQomj/vID/MeY0bqKgekRywNA0m4dlzeOj981A/627o19ncJU3pp98PH
3Y/R+cwVyff1fbqG6UcXCx55FIw7in6EJl12op3yORLwejt66F/ubtPTgsvLxoWH2HPPBhFsjkRF
d2SqyD2r9Psr2PMD6q4O3HM8lkHtDt/ZM4xrvBDow/dWikelcxn2KsM2WHFM7QikS8h4Cb/+L+au
bEtOXMv+Sn9AUwuBJMRrBMQckenI2S+sdNpmHsQMX9+bdN/rME6CvvnUL/WQVUWApDPonL33OWlI
DfoX1VkqO1QuLQ7Pe3IWAO6vgmVugkZspWzhkjWy6hXqvtWhtPmKofG44M/dASX0byXK3bcDHsLE
hFzfAvYxvHFxO07WqR0/6jfmpkFdC/W+Y/roPjrH6H4QkjFvUS/Ym1vvQNd05/5k8F82SB7pU4pe
tn9jWEAdnZIDrBf0uCGFRSX7OBuJPzq2gjGDUsYEspmRqfRhp0rpCXhpZGEUh8wFEAeZs4tWPug3
Vtb8AtCBofkxoVCnHwW+y58cWYqqmbEsG/xknT8nbBlGO1ShDGcH5pIJKgBEbsR3VF26bNXpa7O7
c5IfefigdcekIxZZgUayC4DjxXB39R7ri5jpvzotwFPZvSEtvsOV66Hc656lsYWjLvN02YCYWC7Q
G9/2ug3wJsxORy/yRcHsTbu8b79rj/pzhyuJf0RpJ+1QhsaYcNyPwcVfq7ixrLw7cxk9Rjf5Bj0g
2GGFem+/UJO92qCZ4e9xmR4Oh+1DBgd1vyXa09AMevW/AZmvc/QJlAP/ChB7vUBV1yvX9Ks4DuuN
rpiFp+sH9TE9owXYIvl4JitEvAgU9hD4yYW7j3ewVjQ9NiAVITPI/W3Z4eqAENZ1K2BeVH2hkgV6
ZRnIdQgQp05amTOI28DOFCB/7IrZ6W1+8uARUL/DwPtvyV330KRY63JBdlRszP4mPEZwIcET7iU1
t/Bc8Op6XH76tWIuGwMVjxPoXgpb43rHNtivbXxStEVyDzwbuEsL0InS0+DogQZZ+4fkqWuWsGAf
0DugRomt5XaUoQi2KY1F1Fu02gKuBWi7c4Bbqd7AHgh++oZdvck35P8piorwU4myN5a4mgDC52Hy
9T3QwhyQIRPFVPQwtvCE6XOXA8SAcM8XUWvhSqtqKNyU4SL6CvQUIAUo67KfmMV+430Fz+bEzbUM
D7gQD0AZ9XtxVE7xM1ovaJw3FhoQGWon/sLAve8pAWTQW2pvZIn6FHtFz4SjtRh+c0905+ESPrRO
vR9liELWmkh0gqC9g/bSPZp7Nd4Iff7tkB0oVnzQVhje/gViOE/tY71mwUlVLRWB/UZdAaqzEmeC
VptsD2mDxU42LcSfNsBr3cqTizuaa2WodYlVAC//YH4fEgr9BpWMIrip3Q3Ndr2wY3PVhjaKGlDZ
qRbiBrU6271xltcj3UBH/ivmC1CSCYechc7F6I6QqkQzmkihlkRzXMEFZi9+9s/6ij74SJPabbwT
W7IeNKrwIascHIRg0UYLbFwFNSXMmAeELrCN1/QOt3cAG5BlWWVgvWMIZl71b0/DDSqAMNUoU7Vf
MfsiPSnzzIy1AEenfRNrZ2eunN1wHctsIPXsHiOb0fY4o6H7s4GKFNg+b0NtoEEBFo2LY4wJwgLl
NBPN6dzy1mBTBjO+kMy94JDIXLxg7QTgkklAxkAO7RY6gJ3Orlg7Vg4LwXHGsuk2SkffZjOkv8FN
XHCuEXh9VaNEGyXnkUR2lLlYGePOPYO4shFWvaPPOi6jg9bT9X3QBuTbn/WHP35NH92UY+GrXRzj
1+pVuVV3IDVuGa4oy9Yq+oWLNUbcUWzz1YSpr9rXFoGeAVwL2SfkUcM9d+6NBuzxB280YIJxMlQs
xZ8L74dGF7oGwF39nXnH3hQJkTd0LpufaDsDQFuvGiA33sCxXAFFUG6Rr9vtNl/xNTr9qFOQlX6H
JONcOovsXp4HKIv7NdsAKPtYrZB3mDt0E4Au7U8awB0ALCpf3EOMcdtArEHNxMyAnx3KdA6u+QOj
cgGg8L17T+whT+jv2B0O3g7VJBDLbEAGlmLu8vl34g7sIBEQHQAlwPwLvxd6Sd/oGWKwD7wy4MAU
WngbtNK3yYpBoOYpXfu2cYKA3UGehsMhrfKx3ZGfpt2skxtvBceor5ktbhr8q9o2j2jN7dC32+J2
1OGyKU4M6M/lsb0NtulTs5HGjOnwITEZnSmgHwc/pDLK+SCAcGk6idH2oeTOrxKCtI3v/s8SkCD9
tn1zzt422/bbcgU497o9DCDn8qbdyzVu0O+tqieONA56ckh10kP80KBEv2dnAssD5hiZ3FN4DG1v
hWz3C7p0YYbKJFIzfZEc4pVv0TNkXNCwTH6g/nt27+IZgRZd+/vuLATA80CTmsiUNH3I2i78AqcV
l2DtoR+9q+z+0CR2dBDrKl0nVr/JUTdEHoEyCZLw6pyJTXDItkCBgkayAlNlbaDwBITFqvia31eb
ehXjlnpfPDAAhoas01l3p+pVoh2wRcXNpl/dFfBGO3GsLdUuUNdc6M+QmbO8W21HDiX4frjGmfvG
2Eeojd4DuXPUn1FJcFHpd9ZyDWbrXW6h57VyNxA5PA/WHJ9dCxI9K+3LcPfjyJaCbaXeDGBEO9x5
GuAwS7GmqPH1QLxBv49vgRcHTgg7aGXSFtsYUo9kldzWt466zSzsbQw4IcBcECZ0LO+F/hRHtDd6
yxvqyMv4MTwjL7DfXQm6TkPxqt8M+zncTbKN8aW3+wekPu5tdkJ3FdKIa2MAcWdPzh1Z+upKWRso
b3811iXU60BCW8XrJF9oq3w3yA62ttAW4RpJxttwg5TwAxl8dA9Dlnc9yjA2UKHL6qAfwdot97nd
WOTRR8dbX5prdxmhzT7ExWIZPMu1B6MBomCRnSuLLFtzqRcr0NS/JhXEA4M1AZ7xm/HQrZZDvUB/
7YAZWRpbDdBsBeKWdF9AiJADbARFPbpxzu263ZlrQLO28p7u0xJ1xc4SK0AG0dv0INuHjtY3YQMW
FizpwXMX/kO7qx68lX5y7pAlREi0FuIZXkl49tAtF6voawJXhxYC4K42q6xyjxTN8m9jsUYHwV+S
o5GtYBr5qT4q4EEiuXJRYS2tbmO8F/W6p6GO/u8K5X/Evzn6b3lapD/LqxScm+xHclfmP36Ux9ds
/F/+oSjz/0RCRiBITRNxbl/z17cf0X9ti+g1+V78wccZ/s9fhByUVP8xB1w4QhsnRNfwb37xcQgh
/4BXz+DzVYP9glD/i45j/EOgLwM1GWC5GfwO4ve/6DjsHw4yzhAigEZGsiD+EzGZEWz8l5YMajJ0
lOcoYNWmoVMXO5YHpwD9UcrpGwc7ugkQJ3ylvmUxDniuI9gD7wLm4KvXucDzt+0CNNXNxcLd/goS
l0D9UeX+92uM3GrLSi1tjK7YBZm6E4p0oRyQAW9ixsleeBVYu1BRgGSNrehdeRAsQEeJFiqA2NV3
GWiPEfVPThWUS1KTV2qA40oUgbZfAZEJPzbiFUmi+6aiLTCC3WNUdrhg9QFA1Wlw1gw3PROaBQsn
VndR5b8Usn/UW3/bx8EpUrytFwFXorV5s0miAq40V5jdC3TswWBH5Zf2P5hwtlAgsYLevZVdsdJB
LfTU6F7G1cmIQ8BICq8FLqsFQYSpL1KBpA0HCFDPDq0TAl0C35BE6l3HoC6S1vhH16Bdd3119T+z
vd+rO+ScF0GLlBlXStnWOzOI0IGVqGIRfHzna2dH4B5gNmSRAcTLIw+1VIBrnezQZcFLmhjb1AV7
h7bA0xYF+tzNq5bVbClZtc0IqjxVDlY0EANNm0IvKHJXImmgROQC3BpSjy8yiLZCUMLOO4BDmr6u
8GeU1HrZRYuI8nuDJLjUGvUXKY3t9c8dNdd+f+7oHsTbUq1DxUR7z4FgXOTtA9YjhDGIxtW48Na0
BjOMOcaTg57XojOaF+pHgQ3RGLCSSgkEZrDyM/cuaKAcZ2pvlSiddV+g5mC40bOeIjZBxIPtXO+X
MVSu7Ge2Shu25HcS9fvdRwl5mJp1Fyiq3OWOuzF9stOD5ga54lqlztkHiqQS7aNhRi81Vx85QEtm
jAJfjruxgbZtFOIUEykjq8HZXcQm2vl6sTSN9NwmQJBB4eX6Go/uSf9+z3e+xMWR8pLMY6Hh5buq
Qv/a5EsiUFysvDP1CJQoWvctZzg8Ir2P9OCuzwF5cTxX3YDMjLpPdkhTwE4Vnh6uv8+fuefv14Fz
vTzhZUaatuRxvquhIVj5IeDzb14tPrkr74Z18bWJB0kZV4XWB+0GWKM8FCWI/pL3pcVqDW16I0Hp
X0XjIKeoxlY4654HSchIi+/cuABoQfVuHLfcVwXKoW4UrnXmIV2K/Bc1Cu+IVmzSwPhxfS2Gb/7g
COmjG1TXpEnZ+2m+Y+RHmyCFcH+YMRr0IHkzBsCRPqfTO+Jy/l71YTculoXBG/qxX8kdSZutBugi
lzGWCHVjTSzyiu0bVbMrpDAmgC7XP27KQPRRwHLAO0raKJG7xuzRORH7IBQ1eOGouBcN/xn6CS7p
Xas8hC7q7B2qGpyh1sHPVchBE89RwK78EoWPmpWLyFWfA1mhWpPX38wUFapYoOYPxmw8975TJ3MU
2TjrFO50ItuVTf2S+WgSab6ZwYFUkNRi7mvt55u0TO/jyHwAExyNZxo/5RpgwcJlwDsULmgwcWmV
pLEgUGU1FIVZj++b1n+TcOBNl0HXZtBnycBHKGL1OLPQE0FDHwWNXhSy8agud0YmVy4D3YlCID2B
6LbO73PPvelDXGbUndSqtcOB8U5B+6gBEYKcR8WUm1zITaUC6xGAMgp5mUwB+D7DpSP1N1RtXytw
UPvcP3QsuNNdwGKuv/eoGvb7UI68f5IoURc7Jig9OZqZsa4ulEoDabJEwbwP/fpkNj233a51ll6L
TmfdtNmCu+mP0kE9LKrAkYUWEV/EEa76igRMxSjAC3DBV4xRM2BOiVTIiXVbL6J1FEYxOlnOg9IE
j7pDHrpU/2oSNKubEKygwn9VC4I038zPiae+QtoltYjR7UUMDYsmqR8ydJKuf/iIkff7w0ehw5Fh
CbEzku20APCvxN9z7uxibv6oGdmkSXUK82fs5571KAnm5V5N+CqJEmWm4TaVw40rV4ko80rDmQVc
MVKhFYs2LLwxGAyk8G4zJB0mDRGn9D6z8lQ9hzp9yxRwZvzKGEDPer7mlC1U0UGVvGOw6ep7GwMg
0jLwMsoCJVwaE8ADshz75LWQlsj68osBgt3K18q9EXNLz/J9HNV7qoB1RxOvsRJPMNsU0lwllXYQ
GXjKpuJuIkd77TVFII2r06WMQwcJY19YEKnSFnqhtziaRbRwpHpOIfSzqr38K3MCCP4y55Z1HgUu
UDnVSfkQRsaTp4cvkZ8chEg3NELdwtU3mYfCVAPGgfToTHN3VIT49w4PV4hLf2uoRSN4rVXgMSMB
Llx5X9QUHYUa8iqVrkI2xQMjXs91ENyqUkezJNFAGUhcC6EalWwkKqA+01fTgxSMn9EYJEIXHWsQ
xXLET6DIkDhfP42jntLvdx3cykVsqNPSlbVe1TsVosZlfG7rE2Szbqke7dO4ugm70DZ5ftBiCAzT
gWXFwnUFpQghACRkyGu0rdSDUxvrwMv1wLaxN6Mvz4GX7dOk2EgJxTgBlgz4LHmvryOKzrXjoP9E
dyIO12H6teN8K6F0s+yM/BxyYw8JzFsnTmxF+xLxQ4XsFQ9k2ddWM8BagffyIvv610/u1CgGO30X
Qe2rRgxWTLrWZcbvZIATURL0iIjIjaUjfDDE1RatGS7AEIADV3pzXRHWv/pKjtZB0AMcFSeg+kG1
zNKliG2i1fFCpx7dFF3bz73sn6XH31s1CuNKJ6BpghizC+KQaUvo5LlbnwfdsQhT49GNJDqtg82p
emVA5hK3LNdMD5QT91wkfgwcOfP8W+EH1V0TCwUcXJofzRp6XRDzK0HU0eOVmkE7lBc/rq/vOxTn
gxznHVJ0cbq61k19hZnpDopK4A5SNH3DMuSbsIBmYG1mgGx4GbpkyJ6tjoIqVMcgxfCKgZDvQne7
988QA7thff+atcjWMoZUOosCz24rTsGTc9gCTFLUf+KgtKMIGHtuaGhzaQCIZ0aM3kmIolRB/JfK
dG/LNHbRk9QoZBTDcKNraGxJpQY42cO/kCRGy1ZFHyEryxhsxODMHOSBQyLpFFFqeWAp1F30InLv
1m/IOqNRfHQoiEOOexJKYvO2TxVIV6pgOnEKEmMXhnZeD3m+mrTrouZPZVgixTaARq0FdkiLIjBm
AC5cXV/xyRM9ymOIDHmFG222c5QSS5XhelEUDYSOmtgBKLSEnqrromXkJimgAArgrKQtgOZJqsZO
ITlmy5Q8hR14gJQ9Nia4rT368bUb8i0tPM+CmjqZiURkInV5zx0vTkfaZAk1gizahaF48urya9li
3dFueKQ5e00179Yw+RPaUk+x5t20UVGuozSHS+SgHvYJZFulBi0C6J124K9dX8CpG9O7eMDFS+nw
rV5rJChxSOLfkC5Qh3xJK+8cPdl4CgdPUTOlpWUdABWEopkeJM0mksoup6lnrOFT2KCLxMjRdXp/
nVeOO2NOkws2Sh20ujPKolQzXGkHXJouzQXTB0hsxBkk+bR2C+FgUOX4TeniBt2b4C4A4wPybYzb
Xhu19MaDxOxKaSAPVBEVGvE4hDOhhEz4JzJqKJA+8UVWkXqX0HArw3yhZeCnpK5VFNVzXqc2h5VX
CaiPJVvGxPsys2MTx4iMwm2sxeioRtAEc3wQKCHBpsZDTcwH6c4RYMCr68I0LQmuSNiiVRQ4D0Xh
rDVoVi30hIEYZbb7XkdI88qZPsT7T3/g99438OIQYfNZIwlpd0ZdP+gBuA96CTpLGra36Fjikgel
vAULkx+QRtwn8BRQv7ujqAUsA9ozWy+VwO6I+5ZCEBmXoeCVC2VGgeLd9370bn/HPDWrlLbaVR7U
iFHTcb86SJZ/ko4Af1OnxUZzJfhsSD99v96HKJWVKLSFuBrnPuoDNdEhPQf05aqrK3+HfLL5UrpQ
T4Ea7pnVANny4MUwcL9LVAx9kuXN9X2ecm1kFP+cSAFWshTVjsj6gZUmIOYBVD9LtNCzPH4hYfm1
cREfaEd3lJavDIVIxBLqocrgnWKuQKXABdOtMvSV2+PcYxE04PtRXPIFn7PR4bR/tLyjiy/PlN5T
GlbtNNLEC1MNjkS2IfojyXddQnhAT92bwmwesqh/FDQ9kBTBzoD0N7QB8HZSZ/e9QLiSzpORIxmr
0EfNQLh6X8T/qAvwf1DhmmwU/H8s/5twh9fK/yHE8F//FJ0f/pdfdX/D+EdAQt7gg3DIIMMFr/ar
7s/Vf4ZeInrchklMNH2x0/8SkTf+UQ1BKJD4EBwBUBKb/S8Ref0f6M1rHEpcmFcCFRT6n9T9h6P9
12GCTNjoyJOg90LeJxCp8OtgaeJW5cqB78rL7cVa3P561GVFfziVH/3A+LTyqGpDBz9AlPixCtNd
2tOZWt/Uo0eZSJnqNAzMmNmRDzKb6gILaAY9/3WQJ9FwUyuj/XlvCR3iN2mVclvw9iajYD3p8iS0
fubxgzP8aF2GGHfhwLtOcOHVLrcZWLmmA2E80G9ld/ClMZOpTX3AKJZ7TVCEToUORa7KfQt6VNSG
r0VTzTx+YvWNUTB2qSJp38bcNnpopkIOnVkNiNozsX7i5d/RIRfLo9eF0lANxwZCpWgFG+lWavWD
SFG6u34uP4zpyPCGv1/+QMaMrk4dZicO34ehfAr9cJ9IfE6pHyBC78/U/T4swuJ3RsGQay1pxNAn
ailfqpGyjJPmuQbPS6hQ9FI0UFDraMYgpr5pZMyGllcSLQqK26VJdmkCkmTr4TYdATagxWyL6QKA
JV5fv4+TMXzYyLAL1+O1aAFbLAC6qiO5idqVGgJDlx7r9FSkxwossbBdGYo2YzJTJ25k72mDUkyc
4RfdpkbhNG+PMZUzburjEjY+Z2TuUR4lUa8N1xMtWpdU2bZmhvk/KmRKw02L0U/SKTeM5ds8L39c
X8Kp7xm5ACeoWid3UnwPSb4HuAP6sbz93KNHth9GiolZJnCNpQ6xmxiA9WJuRtGEZY5JIz3NeKGp
AUjnFLkaxKa7NfIg8CyI685ktxMLw0f5tqd7SkA6DBrRiLr1SmOTNnzm2E49emT2KEiYfaN6KAUa
5TGL6qfM/d/MZzJgTD16ZOl17UnmQvzeNmO12ZoxGquid8MZPzL19JFt8y6QTqQ6rY2iDxTSxarS
PxlH+fCTF66wb9CJTge3EXRyJWCuodpsrp/D4ds/iHJ8ZLLEqXwV1VVmVw2BJIoIgIoylOJnlqFF
hokh+kyTYmp1RtZLmVarWYDfKYLuJU5MTDag9uc+YWSlGo+rzoFEvi3dCjNIxInCGyzUAJ4tKj8X
S/nIXDHhI2FtBUkgGZja2qkrzJzVIKh9/QsmFoeNInUiIInv1gXQs057JgG18zh/vv5oMizwBxs8
Vm9V0GGUetdSlJgQ3pQnJQW3CZNaFXmbsMe8EFYrV2FSWAZmpgnpfy4UsJEZRzTUIYpbtbYvGUTQ
2KkO65mO9oR/eycFXlhD3PNKQUIJXRfoYkPiHGiQEuiPxvx+fcmmdmNkyJ0em3WqQh00wRwuqOsB
aa5Xr5979vCbF++uqdyT3G+HEUMCTPSgB4Ewnmv1T2QyY4HHAnNIshRFBrvp5aZDG0eDkpeZVhsJ
XXuc3i9ICazr3zHhNtjInGPakt4MsAc5iU8Q6kfLEbMAWn6WspqJkFPbPDJrEug0M8McGoNaB1oS
74AsFCJ6itpIfM6qx+xjnneKFmZZC/Ua8RYxeofW7kyEHM75B2Y35mjnKZNd2FQdpFwgXVK3BLSD
dMko/WK0warJ1fvrGzFxWOkoEmNQDIYL1SmUYaoGoEcNdf52Zo8H7/PRJ4xMOHRagdk/GfTCKK4P
gLS2AmBecNoISxZD4y0O6pUx52E/bopqgCX/aRqYDdPL3MWgH01T7qscFZFirWFUUF0tdEjS66Q/
lTm0sTDzh7JDm0PKirufi91jBlfg5g6G4OSDhlz4nPBoT2J/JjpNbdDw9wuLd4XpRmI4YyHa3ZZJ
JaZqA14zEzkm7JCOwrcjMqdwcI5toLurBQT0MeUKsw+8qF9gGNzX62ds6iyPjF1PtFiEEmesDxXM
FEjthD0rMaacu2AH9umMMU54Lzqyd1cJa6oQWExBuk1aGbvA1zBlzf+qOLEdY1QJ1C3CGd8ytSmj
cB6ELAFjpGxBpiqfQeOAZkPuz1RXJ549xltFsvcwLGjwW52Goodjbns/DKzrWzGx3+9QiovT5GHI
XKJKhNW6NjBxhe25ky6Bl7G5OnNe30EAH5j9GEGFM1Q7Xp7gJ9A7awsodejahiUlNIy67LUOzqYO
TBtYFexZhbJkB6eQQC2NuvkuxY0sbiSoUyCWgZilOOkes/be/xvZMCi5AIrqsZ3AfC9d8622hGgI
6ARRPuN1p9Z+5EOkrodUYLiS7TnJPUM46oFsv77yU/dPfZQWtEFqYP5FjIxGUx4M9SdjB1FDjJs9
aunXEKJr8O9wTNd/bcL3jrFTFCXpsigiOMNBCpfHyzT9VgO6k2JUmgNR8B5gmXnXO3WqRl7EA0NN
rbSwtTvlyVQVTFOulzmkpDqIFw37q0gQ6IOjaHZqGdlcg9KXB35+tJXJSgOz9vo3T23eyM24IcsU
4mOBY0AHbAPz0aIojWe8y9TDR94F6TUVzMTQROgi/QzakiwiQEw/+fCRO2lKzJFydR+Tl7UaKBo3
eZVJ9+VTqzLG6nia9BqpYm9aWt+jSrZuuHK+/uj3tskHpj5GqZiVqkceJoG87zuQC6XzDUE36fz3
nR/2GGcs7SEBgx5Z1z22KDzH5ReF3F1/gYlT/s55u/RmKSsMjxYYnkkBqauAQNL1ZEVMSDEo4aoB
LFwrIZlIuhmrmjjn2vD3i9/DrM2sZLjLQY66O2NY131u+ssAmtlmr860qCbO2TvS+eIn8gjIM58g
Vno8N1ehm3u7pm/m3P/U04e/XzzdwGTBQDgwkdJTTVTZcA3tFIjxX9+OqaeP3IARBoqeBbK3MUYs
e2l8Cfi7Gfub60+f2uyReQe8JbEoWGuzslvGHWQCBq3t/FmBPKJgcomTN+vRpjZ6ZO2lTqqgdRmD
bFe5arxiqWbtWUVukevKXH11arVGRl/kkVRz6BfZegsEip4cq9i/v75UE48et9EVLYCvV2UHmfzi
rJbNt5g0n6vDjDvlmWiLkpQAfjQe6NYMSk9FaX3urUf3Bc4cdKcUvLWrQcVZyaqH5rMVsHeoxsXB
d1vNNTD6qbONKgMBNARLoGbKj+svPpF5jrvKoZp3PEzzHhdYxwpKaTH+OFw1hhtbxXI7C2ZSw4lj
OR5N4BiRp9WajjjRRN95554Ad8Q80WbdSznj4qaOzsiGPYy0zoO2R4EhTl/6oN8QDG6+vkxTjx4Z
cNcHrWr2DkJoUN4WQfLk9XP3r4/REpr23sO42N9IzX3M5YNj41Dhc/VvqQOB09w4dcGxSJE3xke9
OTYQ5AVoMoDWoTPcAY2+3pTpd2RgHQg/1z9yyOY+CInv2d/Fi+i9HnUBhmbbvd/duWjdAxNrYRrm
THY9sYbq4BwvHm94UtRGpgAUgYl+NOF3Bc1W1998ag1BM/vj2TTOuIBL0mwfGFmd0VUK/QSMVFhQ
B1IzRbTLy2EJ1egRqTvAgcsYyWSHvwemd8TgwmFJKaZyXH+dqS8deYO6xFw5VsMbSAmtPN05uya3
PvfoURj3enTPcgZkCevrJ1xXdrykM289YaFj1SPAoUVjqgAlZq7+WuBkKYHyzWuITSmUta+//sQR
U4cVuzgD3Ec51vA5AiHgrb3Dd0kDHJvv0Yfrz59a+ZELAK6FhqGaaTbL2n0r1C+9WX0ueqhjF+Dn
ma9SHF/DRdqP1EOxO4Nnn9zXUdQOUlfSrNUwTSv1j4JoG8Utz9fXZGrNR8Gal8JP1RiPJon27NP2
rvDq+zo2Z7zGx0sOiMifW+p7AMxrDKbXasOcAZSjDVE9febViTky61otACTtMEw19bs3DEJ9SSPj
2aiL79cf//GJJ+OJS6bJ/aIN0dnIneqLHkIzgqMhQIj3Inj5Ka9HzJHBRiqhieZgtg3QtlbJi10c
KKvrr/9xbQqU3D9XnosQY4l5j7liQaR/82totuUEgzvBU4BTYJi9NGNVH58gsID//CEt7yKlSFHx
Vur4kUbc6jSQatK52v3Ud4yM1im1UO1R6bbVgYtfirumPzdxbGnqVnTm+vpiTR3TkfmCldB2BsVi
uV55DlsMqUzN5889emS7Lq9qUKNRLNa96BCZ5BbEr5lHf3xxIANg69JfBtTvisLHWyNLWLAuelVi
TGJh0HhRD5yUGyr7TRan2+sfMmEPY02MvDSKwsPMY9sPsha8/q7dYmywj6FyUt+yJkhmbGLiqwb6
+eVXgS1Wi8jI4UoTnS6VKu7WOgXUHNjQ4piJAmrmDDJGrdZ8JZFk1ue+bjh+F7Gn7QTENF3cuBNO
3kQNshVmIZQaJEpr/vq5nxgZO41Zk5XDNYCBNuYLCAbxwo4d+VZpztv1n5iwxTEmrqWm0XITrXbh
1oB2ol4E2agQ4sz6TBowbMLfWSDwgH8uUwHwrZrC30K/GqNV9JVQ40Xqr51ioAOCvBsUM6dg6ktG
Zq+DkMa9BIvVRM6hqzmGL4vCKnG4r6/U1IeMLL6JeN9UpoecPbqruucWU3BbJQNtB82CljzIbOZ3
JjzLWNAKKUfhGLrb20lokFvXo/2DGmGu9vWvmHr6yANotElUHYxMG5Oqi9Ryvai9YRJpzszbD6f/
g+0eI+W6DPT5UqD/jqHFt1EDrbgyOJQa33ZVvao6f8aRTWz2GDJXqjwGQwddB03F9AQC8UakxLHP
Zg7t1OOHr7uw7cRjKulTRHLgoYEiDiLvKAIoHBQO0T91uyRjrBy0HXgEpi7q62mIEZPluUZNdfGp
TTaGz7p4fcMIW0K9BAHWiZ292Sh8FSfZTAtr4gSNsXCV6lA3i9AYiDzMA/dcMJzKjnzyzUdGTJuo
UBwTlynVyyAv2icPw8Xx+qpMtB3IGPZWBELvog5nkxrpKce8ba3EvINdEEGZJr/p5Yr11ets4Wzq
DI3CeKuAFNRx+CM9bH/kpFmpRvrScAzuu/45U5Y2tuRAizBhGF9TiDpZOOHPIn5y0RAXUf4dzYTr
PzIRwscAuLKqUuJ2PlSF4vBRNd1dEJrLPFOXsoA6yPXfmDhQfyHgFLOsvRAHSpN+g/ak2a914iWf
fPrIlINBYKVmcKdMyL0qqi+hPpdoTi3OKDx7mZ4jkUVpPyjSnaMlj0qunDyXraVaW9fXZuIQvcuO
XVhyUaDAWHP4uUbFuOUgt3iqLilEST73+GFLLh7fQIC8iw2cUU3NltKsdgYkT1W9mwk2Uws0smYe
1YDN1EgAewW6lanaHZmfF8vUda2Stpvr3zD1I9qf31CGetPqQFjYeQVQbpZZbhM/gteMsYSpff0n
pk7oyJTdyGNRkmAXJA++Db0cM5SfQmCRMRoO8FLhmxJvn0A9TEvrTYuNjoQyk4JPvPkYDkfCpEtT
o0EPpVJffF3ZAKfzuTcfo+E4r1sjSAjyX9qvzCRYZcxZVoG5+tSaj1FvqVP4legS9M0UPVmg0rOv
jWjm1adWZWS4Sp4CMewzhHcQqovaw6Ba9+H6a094ZTYY8oVFOXFBMJ0eRyQtMV3KkOQIESTUA9sq
wNygztu4GEdz/aeGR36Qar3Ptrj4qbRTjDIzTTR5GfTZAwhqi2HYjPvJx4+MV2Zpa+YeXH9D2+wk
mV9jLArmKNb+nAbzhOWOkW9erweEAhhuByHfYdkeMpSqIUn1BbXXp+trNLXTI8vF3UaRniFwNcRO
qHmydzDz5nOPHsXf1kOfX+ZQMxY6VATMvNqaJZ1xnBOvPYa8iUDnaJ7ggGaAepR+sTc5m4mHH9Ne
Ibk63G/+fWy0/87CroAQxlAzNW6geQXaN7P/G7Im0ks0tBSdqjy7fdFippzpOPqCyZ5BzdrUFOhP
UK3Zg3ZXQHFauAGk2HOlitb/w9mX7cqNA0v+0BVAaterSlV19s1b2y+E7XZTErWQlERR+vqJ6hkM
3LzWEVDopz6AWVQyk0tmZIRCEUwf0kjwJw33aHdKPBv+7SLJpESOxQthYAOZ+NBn95Bf8iazM/rW
bdAlgfOZiTVgnubIm390/B1cOvcVjc7Q9c4XFClQmceNUKbrdTuxCy9bStnJJmjNcc1+SBW/jqv4
eJUjhs4BOFOU4PFMgVyTAsEo9K8SMCJeN7QTPg3Y3yZBLSAknXiQKkAePP78/tBbq+uEj2eqLmYW
+W9Sep9TL/gbtz/wGSTzh/fH3wghFztWJiPx+gEiViwZAKNiKQSUq3mvYW5r9P8EEf0f0FxwcA/A
MIq07WllvCCpuK73Bw2Rv0co/Z/W76Tf1CgsW4gwzSYtmmgP8L0xbxcZCvyLVCPBxgISPv1z5gbU
aX2YLnZnd9lYVRezwZPQGvBIRUC8gdUVJPnRVJ2SKr1uUV0GDAUmH7AboKebe1ByBB1Dlysg5nYm
v3EeuXA9v2GEshaBBPYm9pb15ksKfIUAUUrb6Oy6d79LVDYkTPUASkNWZx4rcuyCyv/QgIPEu+5K
72Lr2JJV3eAreaSk+6eZIb/Jl9heyMh4cV1kXXzr/x8g9H/6rB5ABKghQacEWH8X79A318E1qMs0
vIDugfoCszdBeOo06qu12slbbK2us02uZqaVVWDnWCF22khyFvXfVv6Setjb4S9b1x8uZP/K0/xm
mNbjFRhDMgM1PXPjQ6TEQu43ehDph0sNPqsgA4THYdqDYLh+w3l7YmUG3uIAnLdBdodcOUQCO0gH
Q4slmW6j9jHm+nYcH6uSfsrwrzK04zdUn0wUfMymsJAR5Er7O5RWFaN/jww8XZX3jWT6kthIuw5o
0PUeWLBjmb1ct/TOps105PUwIbpqugRU16h9oPLt79GtbB3JLkBPVTwe2xjtIoSpcwKENHq0suGM
Zss6Bc2NPSn0VAXesHO6bW1WziaOOw+4/JBkP65EPwCi/x0d6Lcm7P9531gbDudC8hYuo7RLRXSM
wUeWB4o/RR3g/20KwRcb7Xj1xobu4vBCItQy6g7sKREwrRA/etTRXv1myz7BfwM9aYMGHBXYbStf
HOMEksgXjrVoPr1vn63hnYDsK7Ym9QTil6w0L2YaD2BouPenvUz0lmWcuwsdksSGDD3tZTaBrYln
vxiIW47vz31rcCcQarSygtAKcycTv40zeRMH0c7FdMNtXMSaZnQQgUA3+BDUP9T6ydJyQAoa6pVJ
mxbvT3+joZm62LWwUePUGglKQCOGfK0+VTin/RkiI9R8mph9ohqc3/jfhB3sxP56/2c3VtwlchGr
b4HYgeg3SmfPostuoqr8OHfZzrN+y3KXv/+2/xrl13KWgCr6jf/YQlmOVEMB+Url7QGDtn7h8mG/
/UJVxYZAGTM+yjH+0FTVP0EPphaYDbktuXMLuew+fzhFXGRbuCax3w5o70S6FcyALLoVNdjSq+4p
xb0+6OTjFI17ChwbfvxvB9FvHxShZ5fHLMGPcfI0MHuuqyvD+98uyt+GnrGZR3g8wsWiit6PImmg
rcH6E8mU+vt9f9paDifEsd7EhByzt8x89lbocDHIRvjNkyJ7gb71E06glyZa/Cj2o2OSsK/T6hdJ
rw+JXHK9Zq/vf8VGVLhANjTiSbsABgFaRlHIBqzHi7pvVHLdVuVi2eYlreuhniFdklDwpGnxOjb+
lfUa4jxVuLDNZHqYJy6HR6q1AVHqHqZ+yy5OOJckQtfGhIn7ES9YD9JAkcTPFWjidiJtw/ldhFpS
gfhyrSy6++10iJPuKWr76y5KLjBtnKK45ZUBj9jcP7DVO4pkj1NtyyzOqVx6gsUrwPeQuoN2ywDO
jXyZygdOQBT/vkNu7EAuNG3kTTOUIewy3DWkQN2e1dGLD6LQvn3zdXul2zvBG8tpWcJghhTYyCC0
8ThCWN6AWu/9b9iykhO3yUR8MRtYKV1k+ApsQ3Pyl2q5M2UrrzrNiItUY/OQlk2CNdbggss9EN9z
HpyNGj9e8wnERaul1OuMFaAA8VT6GDXiTkDTO4MvXTe8E7oEjbp925oY0oz92frhQcTpDVnFzmG8
ccUgLlLNq9AFjxYBRJeQt5mGpLW/MH1Gz/avdqHf1mR+ahAUglBovscZOtv7cue3L5/wv49Q4iLZ
OC+nsb6EyBKOp8hCqzWw9depi38EMXvqhN0jfP0z8uhCS/Wf+4D1aDL0C74x9D737TMeKrRnYPH4
YtevgfeZjl25489bn+REPUUzSTU2GpmPcILYOShID7oa5RGEs9DiA0HbAXQKe2m/Px96JPP/+1lR
OpI5u3je5M3rx5np7nlRlTwO3H4nhF8HUiWZuwMg3UwiDzQ0beu9NUlyFN6edtGft3biAt2oBVQH
ARofbRY8o7H2wEZ5837cbAztotoGRXrczCeIy+KWaXx+BDCyuG7oy4b825WJoGBapSsWeWrX/maF
OAroWb09F9pY1dQJ+N76oz+sJdjJ1vJweW+Vtn3rq/QslmbHNls/4RzZ0ZIuzOgqPv4LGUjM2SBF
UY3AYind77HL/3lrRxfGf61ELw3UrMN9Keb8k0Uv4iFFB4VeKnpVXoC4kDXTJ9bzJZahi6Ha0dbM
Q7mjXn4ulZf9fH+lt77BCeeyB1tIGYIpqx+lKdbFax/DcWCHIUQ26P2f2PJTJ4hlTy2a47EWtF6i
E0Ny8xmUdNGP60Z3YpdNJpwnCmeqTdIdSPvQRv1ypf2ds5sttrQD+DSPomc/w2R9tlV5187XtVMQ
F6Im/a7rK45XKNR3bD4T0YHQJTI7IbBhdheZZkMvIbrE3lkGYUWL2spVHlA45af3Db/hOS6Xm5Kh
wvTRpp6hgVXyurDgd6BteH5/+K3pOxEcQw0Jxwxsj7OGQtKUm8McL3us21uTd0LX93sgsyV8ErTA
8aGrw6lQWkELYmF73FFbP3H5sN/2UNnhF0aIhR5BzftQpsuzYuSuRZH5Ovs4gStaniw6uvh9UKrn
bGjIp1HM5YfrRnditkaDYtYIuOYazD974d2mTXBVPz9JnICtvQY3og4cjBAs6A9N5ds8kv2ehOiW
2zghm1iZ8DCAWSKQO+GwFZAyjvf03TduWS4ITfeNGW2PJQ0q6MfIZbxDNe/jEqe3Kx4+Uby8VTN5
q7uO7Szyhg+5iDRPd34CpnU8sUAC3deQkE2msxdMxVWrHDsHcTNX3vwvyTToOSocXiM5JZOZdia/
sRSuluhsuR4yiax2HAM0Hq4+4Mmc5ddN/WKx36IrbFYmOn7J2fKQF0rwX1HmXef8LjVbbeNyjS1y
CWwx9xQsmGzpdh4EWwvqRG3pRdP/9aApa08eS97SyT+3AXt93ypbwzth29iMe8zHzLUZH6knQ7CD
qV+xZv6VZneCV/EA+mMNurujcb3NKqiq0d0yhSOL+/+UEECb5cRu5EEMF9B5vDMD+6iX+UMfejmb
yNlI9YpHR56p9JUtrxN86hJ0FTVrTntIWgFvjRfW42zILwGVTJFAGtNvXxCI51Fj8+pDhCuDiDiu
nUkeNSOEM+sQbP/D3ktlw9ldfJv1oUuaArdyHMIuyn2RjHeZHvV1Z7kLcUszG1ddB3yMmBhoudSt
xedf5TIuvK1UAomyFUPjxndmoN6Mq/5ct2YH67xlF+cYpwlwl1UCu0QDeTRx8yVhcu+E3Rrb2QNI
KEUH0RJsx0stHnAzZgeQr++RPF1m+Ie3u4tqK0EmBOExGAbZ0Nsh7YA8zm7g+r/qKtnjw92IV5fd
reNRG6HRDdbpoUhURqEobIY6CBDbfGd9t4zkbAmWgHojmLEAkvG/uZj1sZpLcaVfOtvBHJZpX40Y
vEzHohqD+1T0O5vwlmmczUBWE+fg4Q5RQ6kCyF7FaQOVK9IYoOVZiXrvVe7vAtygQ6WYP+BnwNnL
gSDtAcGn9XygA7oW3v+JjYzJf3FugCn0NeRbfLjp2Oq/Y29+DhUkl+qwaXISz7+4H728/0MbJnPh
OjwLK9UM2JwJM93bUv5M6riQOg6vHN+J5SaRqHIwfAidmiNX8W0s1S386+v709/wVBdmF4bMa7lB
HnY2AqLSy/wE0ZLv74+9ZZrLb/52XdCcsmWkHLtcLB5X6CyryZzLIL3u3HUxdXUQtdLGmHqm/FM0
rCFU7soSHEvpDg5zy4ecKFY94LVLh0y453XNQcfxc7QMt4mpitHoqKBNdt1+7TK21VSN49xjjdcu
uO+Z9xI32R6x3dZHOCFN/NB4ONJDnGLzw5wltyElJ0P4v2d9m+2RtW2stQu4W5thJSPBJ8hK3Yu4
vZuAYEm7ZK+paWv89L++5FOeDmF4KakY+2jr5EOVJa92gY7h+766EQcu+st6WoOXA2Yy8/IBZNgF
Uoj/vD/0xgq4mK8o9KQCARjSxM05VhVwOfSBJk899Pqq+e/3f2Nr+hez/RZqlEKuFl2uIKft/Atm
ez15IHfd2a63Br/8/bfBgxByaiaJw2OU1d1h8dNjguThlYZ3Lue0VDZlHRxHs/I1qthjYuyX942y
ZXgnfpELCPtIXyp8PDzEGVTdo9QUPKs+UVLedKLcwWxs+aZzIAvRAmMCUA8S5v6XrCtqOp5ave4c
91tf4QQwOgpKozVInklPkY8sy/YWxP3rHavBHBkgiQVGz2Hv5rjxYy4Ga1TKSDZiqUcIHBUDj5ND
R6bhNC6ZytEDG0P/JeqL99dnw69c1jQvJp0gF7u1Qr0Ngj966V6afus7Ln//zWW9bpgVNL5xS0W2
e+WkWNBrkzeAUrS+fzPt84ZufYNzPGccN/lqRrJgKuUjuqifIPH17X3zbH2DE9OeBeBeZFj4WIkv
F/6tVsoPqjEPaxeiaObt+NfWF1z+/pupOkhDa6ovd9XZKwDmv4cs2XVZJ9+J7djr8XRNcDdiBERW
7ajj3Fumvd6+Lfs44d3ULCFZgInb6MZbvVuu/go5uWfjrz1Z7S3TuIEdE7PWl/cl6dvbAHS2uamr
Pd3rjafOv9JMv9mdpIGXUGRpjmiEh9K4Ktrus/bG55XtYI03tiUXSoYdm8RJEoRHmcU/omU9UxRd
p2SP5G5reOdENrQJZw1u6SM6OLPcR2sGdm9xMEO1czXd+gEnhps0mALeh1B04MkbSnqngLbHteE7
4bVhf5cJbTImLvvBx76aeaJoJTtOJFpzdPrdpFN8XQS4jGhlZgw0sWAkHqFzsxufuym+Lm5dpNjo
V5r7C8X8CYDY67Q8D3bcyZhtOL4LDCNlqYM0gOnbrj5nlQcey2C3grcRty40LEwn0Y3VZV8TSr9C
zM18iCeaPvloaT6nINk/MD2o685mlw/NM4ICGg0r1W1wKHl70wHT2GZ7JY2Ls/8hX+GynGnDp5YC
yYIbUd2/EfRJ39m4Y7dNKVmxGAgus0izZ38adm+qW9AKFzE2ZJAcbEISHgGO1mTJm6A7dB20ID6H
/O8FKrmL+I7LTS59s3MB3AgVF0QGNOgq0kDjkTiSD37ZPqVz9aBW8Yy9fSdQsj8b0oWSrVEGJd4A
69RG6kbz4S4Yyu8LtHzTqfrZtXhHECj+FGKEL75/vG74OHFObqMogAMWHzXFyRPoiO/r3u6kfzY8
3IWWRRdpWz0ByQ6NUEPyoUNf8qhG9M2VLDrP9UQLmFP9uO5DnAMcFRAexQyIQWGiX2AYt0UC+aMr
reQc4WsMmHxbAvNqWXpUAX9i83ViLMQFmmnLvS5UqORLZfy7eGLkQMN2r4y8tbzO2T16sRhnqcPj
AA4DyKWFEbjhsrEsj9dZ3bmWlyDWF4QPIRg85jRXyZwbL+l3Au6PkwcL2iVKfr8blMuKpzMALKRR
4WPvgYUeLWdXNVdjdOfk7tMF1EITTNMZ0DgY1NWQ5AcV1PuG+eNmgdGdY3ugcV1VA0rUTah/BOB1
zYlIb7te3NRdeVUlCj/iBC9BkbrNGly7lyEuZsCu8pJWesfn/7gXYfDLheQ360cV12lJ0OfSD9k5
W8HpmK4DiO3ROYToOnmtru6kV8ofYcj3us+2VtwJ4nYYTKt8FR6h63yKgKIN7V6c/fEehc9xQlga
6iH5jLJyDAp0XdLPvGr7nC3rzta9NXX/v+YSbcOh9ozqb1CBiDjVPT1MpLsq+YDZO3EcW2LNnECy
KU74IYZAShLvccNveaoTwlQhky4EBUpUjcWY8YdoaAtPVrmCmtWOL238hosXa9UsBJ8B9WlrvKDD
KoMMV/tZCP/RM2SvH3VjhV0KtIXHKrNpAuch47Npp/PURWfesr2X1sYKu9ixrhHJwimJjwjg7ins
+HTU6E7b2TC2RndimfrDFESWYnQf+vSkMk+90m/vb0ZbYzuhvHYWmtgjYK7oSLV3DQtkzqCYsuP5
fzznQSh5+dXfNgoVlUEdQPXiGOufYH05EfYQZkGBF1x5XV0cv+FEr7IQZ1EKOPi0Md+TKUJWxpbD
6X3zbDmOE7p4P7dq7ZvwSDHhmyVaki9JtegHL7bZp+t+wonfTHqt0Ci4HWcG8YMg6B+T2b8rK3nN
UwX2cYJYxtBF7Zi6BFhyA/3YYtrtxP6zfjkYPZ1jmMm0gxg5Xm/WdA8GdGY+aU8t7JV7mfnSyuDE
2uyUiDhvuvB7TbpPoYUMWOmdE1OfY50edUuuaq7GZJxTe8R9RtAJN2QWGJuzqiGnAK/jIjV8vi4S
/xe6zAx8ZFqEx2nKqmMdqxpgnutwxfgAJ84FpJt1lmL0rh2KjIRnDWZz2/dHFo6vVzmbS33mj2W/
4D80oK90/Pfe0XD2VmV7KZWN7cRlP+v7SWQxYhAdYOS+XIIvmdxrt9wa2olzSKfaLLpkXiljL5eh
k3SPI2lraCfKM551ZFQ4HkabFamsH3kor3npYE2d6MbTM/aiOUUSqF9vhgZNIrP8C8wZi/6LSzXt
+OXGPps4Md4P7aRWNSKLsiz3HXuc7G2GDuRyqo7z8vl919kwkgsz43zIYtC84wFaJvG3KJr4V9LE
y15HytbwTvQuPSOeZ2ugiklw306kyauu2Zn6xn3VRZR5ZG6laMtL2E7P2SLoYWBolZYyyNchvbVz
8ws6oP0ZULqueN9aGyviwsy6VkUBcCsh2N3n8GtDOWkPVvZqybPGTx6yuh3LXIl2eHn/9zYOKpcJ
bWyZqZXhSOOk/LnJdJgPZf/RAE70/vh/zOOAV/mybL+d5DoOIGpa4SRHgzv5aMdyJoWWCTioMw1O
haOabeTlnV6H/iC6zrtK/g+ky879hOCyFg2VFxzjGhgLG0w/we58iFr6CmMe3/+2LddzdpZ+abOh
AsfKMYo7nU/wbCiTpldxyMNyzuZCKrTQQ+AKW6Iff+n1KA6Usr2O262pO9tLMGkI2nAWHJU2dd7F
mPVMuz2ez61Fd7YV4Cq8CqRcCHkSPICw+5lm3a3X4JU0x2heCNQRGJU9SNCGB7tYNXDhW5aNl09Z
9G0ZSuh6LYeK0ZurFtkFq1nbhZ13UTwdG3CWij60bygH8x2AwsYO4+LV4ixKM1kPKdiuOE6n8bIQ
XbWqCLC+Bor0SVx7Kq8yj44FqHHiFzu1qd5J4W44gStTSobesiZFfgusFxHkpkIve2C0G65qlUAM
OrG/ZsNIEtYkx0C2/scpiuSzTYW9qskawzvhh0cxF16FhU/i8jDwdM0HSdP8umV3os+Xoz9zjtjG
KtTFUgZ3kpfmysGd6ItjL2vSBYPTrFYn4rXfx3XZy+D8WWUDdnGiD28+TxsPo2ucVWxcD3xdn/Hw
eCUteU0GlLUr/stj6k41zeuIJv6gQu1NeiBT0SPJI6QDNCTyROn9nDr59X17bmwJLjIN7ZtKloAL
HPtJn/7tPNbjbc0UOc3tMuCIM7cUPYs7YbXh2S5IbZjBZlLxJjqik30BZD79dukoe/9LtsZ20nC2
p0sj0Bx57HsG+TuOTqqqoKGkO5a63Nr/V+UDLP7ObX4QshTEg6UI198MY49l7BeDTJ9pR9+u+wT3
cBzQErcY7M/WsurgWVWBa6vby7FufYAT9jFps94O2DEnry7Smr7Q1XywUoyF9tv6ylVwgh90ETz0
Pbx5avMhCPyzz8ROdRcSghuXMJf6jWfpSrhBbt4LUysOVRrKJveCmAJoR8i90CBsGWeiC6/k3e0C
2CiYj8LltrZKnvxJLTfQrUrvGm9ZP1VhIm74SgYw1CTrCxq9y6LiiX/ksYk/9XL4upBVn4dhrJ7X
xY73fA7Qf14Zcz8Gafzc+Fn/KmqQXdY8pXkIWfvnaCgBd8pCstwlIm0eIyPbv0Ld1mealvy5nwzO
j7HyD2Pa2jPqdP2jx5r1DmhlWcS2Hl61FchLdzWkHFA8vV/NCn4uJPXr+WHCrMF0hG6WtGntoY9F
94UOa/fEoc6QiyHDK90kaKvLOS7A5SHlPoRPBSn/6vpLV2UQtwKqnGhCzsMENKxQgmTfWTX19yKC
8muSDN5zE1YeWEJHczOzEaLucabvonoQeeXrfygBlnRaxE/WobQ419Yr7OCRI9BM4ixrGh2kp37G
3rr+tYKJ6yjloA9ZuerbINJrntHVy4pSyeZA1fw8UtneellHH2pKl5MeIZWjPFG9UD8bjhmAMoU/
o89XB0mN1210C6GLZ+tDuwfdZvWhN3OdW97fZVFHz0saryeC0tO3cJbTOVBxn5tG1oexA6pXX5R/
yRqTZws0AzLo5L5Gq3bhL31SIHP74tfeh8iGYOM0/EeZyB9a1P2DjYQ5+J1Zz0m2dMfYpvwmitKl
UAvzm3xuRwjZTnhhMhJ1kNtM2I1S1KCsK4bCH0x9TG3P88gssivUqptTUy//0GXNXvwWj1PwJK3I
aGQ+FLcD+QASKPHcgtAQ8dlGtzpR/oFEBNNHhiofhwUoxgwNQQFtvKIsU33240kWYd+vuYjQ4x3I
ASX3qSwLu9af1xCKmN9UZfrnrrOyKOfglUbLCDxbnUJCDyrch6CxZ7muk821P6r7derYgkRLH+dl
bzioMsVUkKFqTnLpNdSbcXs/SZMGxy6pBLqqTD+meelVeAUBdiE+4ya08oc1isf0XnhdyV/EIvRc
BD2B2dKliv08mcW43tVJl5kiTatl/CTWZrToTAyqbCjWlhDyICNaYf0BwD6T0vdJIdTYMNgYtPoH
IRM/KJpZdO2poSMKFJxX6mc6cJXbKQCJpz+r9gtSALU9NQjsj5yO9XwyYVPro1jmrr2bxbp+gw3T
x26d0hZMZIvPc4g5+o9D2YT1vdGU0Nz4qXpZgoZ9kWCKeUZ4TToPS6iK5MMCeoiIz/UnKF+tWRGS
KYFerR9TehyHVn+lc1Z/gehid9PVmgYHQyed5qucZtB7zL5/K5oS8uQGQuXLKQvpRG44kz42payv
Ud4B1VUESVAamvRoOJvLF7Ro6STnWqfBYbHe3KLNtQwu1Rpfn2Xgd+GB+fGQHRfksJ4hDjK/oN5L
h7ydYltCcDsZ5FOF66U4T/3c6AOPmKG5BxhFC1p1SNIUWaAC8cHWWS0KUc+9OE3hxOVjE8osOFVs
EHisrbKhBfQ59Ce/Hv32FK8RnQuNSBpu8TDiad7aPh0+17pZ1hOfuyh7CvuM9V+idUiqIwACzQAU
B4iJ61xoiP/d2ZQu3S167f1vPYvS+WMYBz5sDYStZB+bNtbisSzFgM8PxDD3OWjah78ZUiTzR16v
KnnggQc0aJOZ9BMaXVnyqDJW8UPYK8iTyiaau+dAyMrHyzYw/GlAEh7azSuqWvfTOMcPdWoEm6BM
FfTmMe5kKr9AG24Yc/CPLGuT12gbz7x8jKfOflkSkna32QLlQkSgmlcrgfai/fgwVvPYvph0irrT
NIiVlTcCfW/yZsQx4L1kdO7jOfcrLJ8o1qSXqPiPqgv6b2o2KMPliYYqO3YisSy6AEVcQz82rAz8
gld4yR69taXiotFGIlDsBUkAd2x4UlSsD7+oxFdPcekLcOGhevHTX4YguMEcIv1a83Akx4FxvR5C
5dU4YOyElrl5bOTjmKQ0KxZaNbwYwC7e5AOwj0haUkKegyTEplQmSs65HrpJF2kVB2XRjOAEOweD
Bc8OsBGdzcVE2+FIqRm7nPi9BLm6aTCYbVmfgL9ygM8BBDknd71cdfWo5Rz8Net4ibDQkT/kC/YM
dtNyWdLzhcu4LuqptPpnXQ1yupH1una5qTCdh7g0PflueyL1oWN+6aFejNTzC2JVVLca/QnjawdN
reGgx0VEBVpg0iT3onj6qxSxJk9jB03mcxr62eehJiRFANvAy4W10YdSLSa4qWc/gWTItJD7JYGI
ZGGDZNaohnYLbhMkK5ND6PnJcogSf+S3a9NMwds6jq3NeTtVMu8nNs23MV9H/ybARQ6m6YNleGTS
dmhiXnnfn6HoPpU5j2WT5MIDU+a9arKFHrnsW/pG5GiBzuL1EJ0gx9jzQ+PZtHlZwk6Ko4xFndxG
NsEZrtQyA05QKy5vJYj+2EeWZWQ6EhGE01si0ZuTYyvPwPzTT6r5mK1xQw4W+b4UjHHW9C3OgEu1
Ebm1acZeHaYtQqhEcSpiJcQmy4nKKJ8gtdE8zzxKL1c7M8rXgEb2Rx/heCnAvj5FBZn0+hZGYeLh
OM2k+DplI6ruBAmfoKi6cn5k5ViGhywdbYN0ph8sh4DMEppSBk2RJ9tl2aLyUjDQfWSZ90/IQP8B
wpkITpfrBXHxAoYn0sPHktYbngKwGrevIJichhtFhuyvKibU/1KnHjhRDkIFev6WTkGWQTYCyFJ2
n65r21ZHSM3o6bGuZdSeTD2gUpZhy/ZvtIAEG7gYSzq/dhfdzecgqvvgIDjnFoxki6pPAq2hyVLg
MKFyLi7pAnAeqrkCpGNRTKsCOrJJfWjmYY7+ximn2CmptcfvcAnP2pyBcIECVNS39dco7PXjzDpo
c7O4bdMfTTZreY7RwtC/AfZUridmR+XfrGnMdB53KdGvC9VoMQxmdAQfkbVDV2JqAzIdIk8OKfrk
0QHxNnOVULxWBnCcyTJkbaF52gE6mk6hulwScZmoZLr8alH8X++DNgGuIyAazCRRWVfhXVAZKqeD
tnoZEfoEu8mzRft3/JCJhr/Grd9EhUTb4JSv4PBvkYWNZ1lMqQ6qR6/Okung+fgHjyAlEOpmjUa0
VYajpNWHuJ/pJ13hgnQWENej50wGqn1qO1C55q0OOd66EW6eBbbE6C1WKEMcYslT8L54Q5vgEIbW
NC5maR2pUxXU/pKn9cxibG10TGROjfLAEJ/JzHucGypfmW0HnFSgpexOOpna7nVZY5reBZCw6g7G
ymF6JEzAaWUD+GUuVQkZGa6rdrgQBU6szVfAXfSbIQpP124FKdVRQuhOPQWmnKYD4j7gN/0qPKQ1
K2wOd2OCQydXSprpHx3GS3BoJog3FqYZmrkY2Jw2hVLch7rI6s2qzgfAwcI7RVM2FT2H6jFmYYeP
RPSyOqzgj39AT8gYnFufwofmKe280xywMcz7MVzahzXw1+fOSCMLGlP/70qGfg8xbNWnUIqoZppb
4TOULHwfe0XHx6V9AXWAqQ8rDufhZKNgiB8BwgbL3wCmreQceDahp4DhenILId0mK4KUcP4mx1nx
n21HPYTLrO18jnwPH5v6BG5WzjPDcsGdykPTziIZ8qbCc+VmWYHcv8miqg2ekqnylhPmZs19zHHV
O4I9zwdLAijh2gO4xDykn1eKVEni0/S5tgsZC2KSKLmrwb5UHoOULdDWAr1Fdev5nvQv56Hnf1VT
QNkBV3t0suKyNMT6JsZaiuSgE5rxH1M7QvRmrVCnBfu+FyxnbY0lYKbtQGpdsLaMxEMdosp6CDn8
EaZIoWoPmufwoeKdNbcyqkAnnYM4JVmLOpH2e+Z34K3Mdd3H/Q3lvU9QGxohyJGuYpS5MUHNTxIp
w7ggAdP2JuqSaHzA3iLsB7BrVmVhRkB/D+uC6/T/4ejKthvFoeAX6RyxSfAK2Ma74+x54SSdboQE
YhUIvn7K8zRzZrodB6S71K1bFSMC6TajFYeFcM9h+Jbm1llD3CwRmHSF1k/53IW6bY7ROC5j1hiH
R7jRxdQ9ix5+kkef93X/t9V6cncNtjWK75FWa5GqPAjErcrrpbp7E0H0gHRUHqZaYtDLfO58NK4z
XphyQ/O7dmHpgNXU5SgMdWOQgQcr0Rb6UpN9JEDBe/Ki2jPJA2vpX8N6bduzgohghAuo7anp/Jrt
db7OS2y7xmtf8VqUuUAKZpFvuSC6+ISsWE2vDmQgcpi9Bl6bqLJqrw0Wzsqsh21XkP7vDrChgws6
PSaSkCAt4RhgX+EW0BlwTFYP/Ye/GHIinOXjwW8B/yP0EGvSuUNMjUNLan4zg8QLQ5k7DQl3de0m
fc4MGnavcdQNUr8Vv8EdbppjaODguMddKwWrNjrCa0GTEVKbrOD9jBvRzwhXsSf71n/P7dqK8xDl
kFs1FQnyP6PKnfU3mmw9Dv9cFxeKbvJw5d5N5nYGHwl4MohDgtXdazOzYUVTJyCyOGsoaKXhCo+s
pGS1/91xkb/0aL6cLQomFwJJTcWE5/w8JCdme8z9uWuWGwouIpYkmjyFuz+C+gSVsZWgXYKWbRdW
iSsHKgFUo0G7QrMZ2nOo6VoAPyUaiPuksNAPlBZrlzVPsfvqjWifRcdbJw6navE/UF0WnReXIHUX
fzvPoqGdIxyG7QRfsiLT2h32k1SCxeGCbPcZRLaPPiPRu8PdiFLzu244Gn9/XtBTK8Kdz74tTJnO
8HD/AJW4xxZ+tL5pRKn9qnEuYtn49Kcdpzk11pX7TrglwySK1btgaJErSY/ZXuFI71q07JHh2mXC
56M+TvKJ1FcNHxJU7XhREVYxSfQ8SoS62BkWD3ICkzd1V4KA66bQWJ+ipPFgoIXT1c3PbmfkZ4gW
BQVTAxXPQUlE2FKjbiNoZkGj9/Vu6fvq2rpjlU0VcKVxaAMKsodDjlgTD3eRaso/LhvpzbZdsBdR
1R5hn4RQ5DTRCU59+rczLE+xw1Zd0LKpbeNMzhVbztH9UYf+03L1siB6aMeg1PgtKrTes9u49x7Z
bA+GGywMEQZpIruWYo2lHatTrZbQJMO86KyaR/k70XnMNOmcC7yaSbp4fLgyQEFF4gkUsjAr1l/e
gMvKas12TBl1dxhSjWZr+I5LF761s55SKB45VzCVZvyCA7bIczmKA8U7fO4WvewpTMbugMUYpKPg
qExG6zzDicDd9bD2A2ig0XPlyH9HbFpNv4UZUelVfaP/2pKJvRBs2mit1F33EauPEc/1Ka8BFyxo
F1CUkmncPTQ+toCr8PrGdjngFHZTLKdGrSVeqFVqO1cU5RbW3WLCsItZ9blF9ujwt1Qb60pP4wa6
vm2VysjDCWGP2JosGLQM8CsreXUerfcwB1CdaVQNRwyQXmLfadAjBgGpnmSYI+KjR/lXugMrYuPO
ACDdoHNvvd9yuzEW4+24nWAVDH3KTiH1VDpAkiAVPkP0A9I8bIrRRLsdRJQ3zC+9Ej0HMManGkKf
sB8pkKFcn6ToeMRJEOpeA8WmGNYo/jspx17CX9fvACEss8+gaFbKTRm0ThFTeIcADAuq4Or5ktVJ
MGhIUZC6HVERtksIqCYw9DDBhP3V+G2QrLgmVbrMRGVAUKpi26HOOqHKG3YI6/bvOIzfgErLzJ8a
uek4bXHaxteoC67jUOVbCR3Agy5hwSYr6aDTgXlOnBdln4xoKXhMBXT+UzRB/OrpEW8pApVH74FI
9BCjFx4bruvkYi5LQgVnA6E8mbRzDsjJdh9oAm8WuXjvuq55KVa7PDtr9SzYMgJf8cWNCeCfyh3q
4tPyejwA/DNhMvRVidRUDnevDOpXEARqdwO42wywcwnID+2nOjFCXXIKwKWuON05Q7smNS4Q7M67
sXCSJVrcPdR9iirmgIvudnGaJqbQf0gb6fBvqBXNKVbggjteTX8hTW6xiN14z0ZP4hdD5jbuNSzv
GPin8QIE8tkxuvRgVxd+wqOTxqqeahAWXQGTYTTJjpg6hNhaQgVXmDCFDSC660g0l8rL0cta81bY
uk0j5eeJ6iG0f2iQ8N/LBku2aQnnkzx5AAvJvCqe2tHHDKcD2BnB/oeZeZMX1TOBgmo21QoONzDu
wCVtoEBgp3+onzpA6NNBhMGTbTDU1IKiRW6Gl1o3R1rVR8rWj8LrYCvserAtGsoDA8SIxPLXFqZL
cDB3PS+ex8jeKRdXXLqDHyCyyBzS/c7UPMuuOqOyf/Xz5Vpo8ZmPYMx4DD/3/17DoOtEpHo2Nvh+
/GUimzBZdHTHdlj1hIxx4AFav9WdP6oAorUoKpqULT30/Kp+N0PEOWlgAtMN6O/JKFOvrh/LqIId
AAYuxzKkfG+lH0F0KAg+vbAGgt8Ho01J3u5U4xyhnPnmieK5hLl3jHL6DaXlvhmC3yZsHdBHpiYd
kPwTeKIPsZ4c+FeAFWHH4lR6VYG55linYTNnasRNaw0/lct6BijwlNcT8LNcJL7w9tGcp4i7MYHD
5uTl5WZ0nF++lG/ABP6UtoSLzWBiF0UEQPCPPCSH1cHrxTLqv7HB/Fx4GfFowsrqC+DxEcj7G3W8
I1kwKtTDiygwwCd1jWKzfAJeCB4by3JF/7WiTWC1kCd9T250WESCucmloFFmh/UZjeIZYNRHzqIf
U45fHq1fZUBfgXlB4j18H0uA9mT0MhU8GGvy1kztSzTYKfFYhR4n5z2cPFBq53690SHQJivKpKya
3TySL+hse3EkWwdVpVtklkyx75VHv8bIU/YoVmFgCmGVh8gue1jYky1yBHosSV8bd4HoTofNvXbf
QAwcKgfstobjplH+toeEelNFR1OLTd1gOh5JsgdGvwmszGqR71oD6xugRQZBl+RxE/YJCH5ebP3G
2VrIQ+l5HRA9+s9a4IlUrDvIWWT50D0Ha50FQPUxZYlYbJdmSAY+HNag2C6m2UzO+N1Cq5ryGeED
HiPwwKJ2DuIJ3kZ+5T87ABUQRc4FPM9agJq5ad8x5PniXoN2ZaTfpe/WMdqTrNDdGzpjFneL2Tb4
LIqxnBNyaN+uu7o16eO5Qyv0qDGiI7MfF+38AufCowVZXmIkJFc4VoUw4JpDvhvyUmaBqJ77Qb2g
gO0T7Gro2K2qbwfukoZhJYG1bGdJd+FuibXgJT+UhfM0DOYzDL13EKoOOixfvQjztIe3Hdq+nc/m
TMz5qehKFYuwPqqiTgte75q52M6i/ANlsg3znA3Q72MUjRJjpRKhDxV8kOuszu0dpWYIB4U8FU2Y
ui1a+wCgyVw6XyXtuljXDC0Y6HRxEwwyhiyTBLo3Nylth1dHS4VwXYm0X4MPJIF74E1bQOl1XICQ
uLfLei2K4BfF0g7WCnthw0u0mH+RRG1ZlgdbDhff2itv1jXmYtnlNTp/FCQhnZ6nQOO/iYzM9iIL
ejK8+bWDSKHekRZIUugppnflF9ChR9lVFFd4Ij4Tpndlpd/alR2kXNMqgvtoz+FkO5NYCiTioGdv
tBkzwqITxEBeHo7MElbZWKQ9OjA7pB6kpKhm/zpHZiUhmVsVGVDwU0PES+2aQ7TIlLnN8+qxbYVZ
Pya1GzvwJzgY/+HRiJsHrkMDXkVsqXdzkBvjRaA1qaYwGUn3r4nWfdeuT5WY3AR57a5MfSFFd6FL
n/GHkL9ZFXY6yN7tgVMgmN2Zb7dA4s4lC2U8+/RTOfPNqPYjn4pnf803aJSzUtYfTbemnJQRsJ76
aFv/BWDamRf9GEs5/e1x3sOZJKVvn61o3/VSHKqi2Rqu9pXkmyJsD+4KTXN33M8h3XeRdzYuoodw
oxzger113TIN3Ga3KrhLkfkG5v2bVAMmMfTkOi12ITQpcJ+9LZIQXHiNAxvAdnyaSV4CCQM2Dq61
nwACeHq8NVDV99DJ3+Rrf+5qgNAyMB8jtU994X3PLcrCxc5ANemBwv7MltXOwWCmDhT4StUd+g8f
DQKkjcb9RPrU73Pcf33jIw4q18udi+kYKKyV0FVIRN8wq2x+xBpcivlHpgv+vBR8x4f8qzPzlbj1
FA99dyLddC766kB95xrZ6IIW+rIu/ffjxA7aTdx+Ehu9VjsyAlrr3EM4eq9ajsDWiLOvGvkMXth5
mUUVB9qFV7ODztJg0Ns57l5H+s2z3ucYkjlWNLiJRiD9lm8RL95g9nuJkJWs9VLpTpfcLV46UJ31
6MLmbNiE05QpFGKP5b0wLVGIwGtKX4Ni/C3D8Qtv5BmFDtRtxy3cun7nRohkrqdrS02We9XTXEe7
1fjZCqm5AcDP0ugTTHn+2C5MLPcheISLETX+0V2KIZkNNh9gxP4SzDlN0Vlfp5F/A0Hb9yJXG9Ar
M2zGZSIPPxuGVx8SP+ZAGjcNpspxgwfk6P5nccXn4+8uNaQUpuXocv8fJMRhcolHCV+J2+I6WS3r
G8CgDBI292HpEzGub11DzqZ9aHvQeg8PyxiCqF689GWbBhSkL7O8uFwCP0Gk9diJF4BKXb994xE7
QoaexRGBBWABpxA7kXMQTa+ELa8D1/8gqXXpQvLpRxjqIUHUlfwJtM760F5U3x6LtTswt98GurhP
VfN38eb7IOof0dgXDrCEBeX7/we9LtvdmrPD5LDLOPGrmnHYHL+4zcxlOyhVi8St1zeQEoq4aopd
B9/fFBMQJD+8VdF7xwG+xTivu2hQl84t9kGQ53FH3S/stmxnmrN41dGZ9VMfN0BggwjTGSWKVKjm
HQHgTAL3Z9b8OBLnRw/V/hHBjJVfUR4FMeuHKzXhW60hN5GDgMDw3CI4rg5jePLWAE1XkwRG3IVA
iR09YrxRCj8I4AmL0haZmnFnVwIj444b00U1MY71WyTsEoNBlo3L9ApVIJxC5fwJVeUCmgbPgysZ
dw0sSFSH2Zck/VNp0TfNcElCd3aH1u1x6Tr0oqzd4GFQhMXoiwwSkaNyLg4Sy2goT8FpuBENKLFY
TAymX4ESBL0WBLqPAiXxyNgfNQYnIoNxXxOUCaF3wKh5M/QNjVffDUHecqJz2K8vIAf8M74+Ph6X
HoIdLdU3md0oVsjXwziHW+vk3/Po28SZ6bch+AOxNn79Lrqi/jHN+lpgWoCX0aEw5ChiyTfgcu8b
5Th85aHsj6eNLhqzYFWW26lxhkMT5vVOtaDmAmo/1BPeGrjqLwooUObNDgsBoA76h5TtJOIJGFgy
RgHm7W2z1aMvYj3UX0UQ8ISQ9sTgrbXgmeShG0EUsQ53i7d+PgIQq5e/HSfIGK38HOvl4EkMUcaW
PWvBXnv4oieuRXGBwU+EfBp9jCCSTK1+pEMYEnv6vEh79jUiFvJF2YLYwYVTbazy995cqkczWseS
dgn2TMh2Cfj8ZwXdMUwmEtG/EE5kW49pvctxT0/+pPOYL7h90EMlWNAnPEN1j+MAnnmMqba7wQiE
XKWYzNccznmCkRNGyGWFIWnLwKf1JbrX2DVm+Sg4l+mkebgdXcCBThDVZ9pgsLAujQPgXQ5LSiIw
dwqQsmDJ2YbPrVEbLG1jY64zZXOarJYR8IkZ2C0Uul+tXbgH1KJkaQA92zWuohKtNgnrMIrnVRYX
NTcNOhoqd5hekPehbObtiBp571UcLBLJZrRAPi+2Ck4OkAUKu020YjFPLivc0CpPfoUYz7+g3ob3
VecHDcajAtM80LT9eobaUkfnpITAUJAElvbg0/h+17wSuZgVEy4baiB4Y3gHYQcGDrAC0SksmNcD
vlcLklCNCUXXW3Za8s4DAaHxZlB1FKNB0vmF+wXZbtnGlWX5V4UTd0JPNRwB1QT7AcLhGGqx9a1g
znSoBowBIykxb3LH80J7+iQmVbhnOesCGpuebou4DYb+U0hA7CdZdwPZ1ONYHEowFzZBgYJh6iYE
EF/nF0eUvYnrKWy3D+/o8EMP1mMpB7WpTCssVYcXX031RkrPv6Eu8qqkyhe2V3jPVz/y+808ULeD
Tlpj7mrxvIMxHXuB9o48W/AAznmgUSfMETkEnRJbnHyVdhENdx48j2IucSOki50jTwUMDImab9xZ
uIfIQf9QRoAdCxbiA0bgUF0HClH8IF1sncVftvBiIp/N5LLPcaD6KagceQBQ0y/b3O0btDt2ukpu
wl1XBKOJ21WaZKm84n01hPPYyU20G8e2zerBN0AzQA6baxtu3FWO+9Gr5Zx2AJig1cJLzFrQVEGC
7MVUw5LUAFzFaZ2WAE5jttpGC1rX1bMs9nHjY2YkMHKFe4rNXnUo3bBNGEhKWdiwFPNrCXihy2hv
MJeZ97OvE/sYkkRwFUYp1TWpUkEbm9p9Q7PQJfhSRaxC51gakvk82niWPwHSdXAswneMBF45Ve91
Y1CgdbeixyQTYjA3FJcXiGypuBpgJOgZADthCGmstsN/6vkfp+W/iz9MSTvyOpmr8U7U/DbUkZPo
kMjEgiRFQnrGLHLX1tHJsFImorRXM08QPpT2n8fXcx30ZUw7usP7vRCHtmeMXE4SMdSq/AyQd+cs
RCUwh3JTExm+ddtlz7T3WUkXEq7FbmzpdmHeyYV4d+60FyDAPyVp9rb2t3mjr7oHta2o+BMR9sTG
PoghRi+z3K+SUAF04Kuzm73Ci0VV9Vv4PoAH5WJsCrCRo1to0eg96HtOYFBMDHoDmpNKwdhAddml
2tNNzBVSgy68tyZf/z5+62mmu7affyik21qDrIxzmkbhjDMEL7VR79bBZGRwNrO77ITjHyCijlg5
1jSZwZVcO3pY6vVfRemLRIROKwpBiLWrMTSlSE/2z0zCLl4G86ZwZLAM29xGsBKbuhsBMZutZRjr
OQ8HG1MgQc9wvR8RSBddNLFbkPM0BRe22C0n7q5ScPNyQoRIfm3HBcVP8AJC+xcV7GvxYArZcApE
BSBj520f3z0idqc7htdeevvK9S6Eo0tYBMAg28g2gfzwycMhG0BiCwN5bvG0dyTkeuuG9IDVYICt
9XCfovW6FuI0gFCdS3TMje+weHZVeMZrfimhwdJDUjE2w4DXAy2udcrhvzhGtxl/M6ii57UIXgoP
08qQ3nMtT50YU7/M98iDCrwTuwPmdyN46l6hY0KgXzCERwhZbUcqvt2a3ESZw8bRHh6/0cQhxFZH
H8o316FzPj2XbA2NXkGuBHQswLWqppQJB50wxaxYyZQDbfHzfgc7g1hb+w6UqwDBAATS1t+hyL0+
nqg7treQqazNu4tfql8Mr8BqW1OnH55GttLYgCsCxflf6CqnfVS+82naNbLMqA924WSKrabyoIRN
0D9nJn+yfvHeFCC8UEL/cCe8+7Of0r6Pddm+PV6VgpFhCiJW6ocYNdd/vJJc3EIfHde9+Tyn6JCc
P74zpY//oYGr2ghga6hisNozUGu3ELJEwcXXGMnhBM59OuY2w5gRyZl3S5JjZFBT5AhvSNr8C1/x
qYZWl0PeCBd7Q0GYsQCQYeHn/YBulXraSwpEAEpwzPX09PgemvVncKUwo6+u6JRuHcW5g6aYimAc
OgQYZoDh8bNA5GMMZepSUIVtkEhjjgVIKCoiSTEMz4SHOcqmYd1ZDQlol9oDjvvGdaetM5orknnS
T2juIwCrgN5QoJNd1PzAHByfDxQzrqWX9JG+tGX9z7Pu3alM4kc2FVJ/P/wlyaIRdoFximnfufmf
ZpRnZruDdr9GIm9+bzJFaabWb5/P+6bheI5YgQU9vA8+CLxx+OhsqRNmOUPHFnbtcxTWGRTsYArH
MIQIquTxFB7no5xtugoPY0vlfPV63bXzQ90uR75q6t/JVK+kq68mf1ivOk2GlvXv/78CBPi2Hmww
GTXo9opDP6tduYSfCF5H7Kn9hIVB40AMDlolTTzKKg5D9QtmVXsMHCt3q2SZ9c0HGHrmVA5k+SWu
KKYDUJm6i9uxBK8p970Ktw4cDcOc5UBtbj7AL/DBHECIwTbFb8gIGD8QBt8OfQ2aBgiZW3+U6xHF
T3SlU1e/hbZg+7Bdyr85eLBpMEzOzZ0QRijHWCo2k5gTg9gF0k6ECL1EN9+jGhg2OL4OA6dgpY59
pwX6JFWoq6nGBfVgKxI1Y0IjO2hDLWj3YxGpfIU+BsVDcVGK+qxn5zW34gyK57rVQ+jth17opLVe
iAnV0KPh7cvd7Gos3QgRgFsmwfRA0/e5OKxPnHWd9ovJ5SYKy2EflqKb0Q6Z76DlQ0ZpX65ZU+fF
XeTTiw4xjzeF4iYOPALE7uEvFQDJ34gB7O+l8g+j17C9XNV747iYhOVr8yaAqsIrEPlY5u9h377S
BuuqelJbF96h8eI7NyGNisNKdnEXzSqpjfIzRzSgjUQFjVk4FjEvO8zgQZ/JKvzEEwxer+Ms6GYc
vW4X2dVLXA/E7CJw/3YS+j/eBOADgTzY69UjOH5W3SK9UgCr0DYrjK3Pow5fpOecTADKbwjnASAC
GHX2TuzhG8ZWNsfBI3/HYJ2BJdYksw1pkGSVfp66QWzNhMIb/OiB/UA7A+yEanxiXj9+9kZGCXii
DxIwlOyqYfgHJPkrp/pixvoBJWHuSxf/nXP6FT1YM1h1BoLdtv0O6i3outzuY4b5EVjk4QvOJz9i
oF8e/DK42WXOHF3jKcwHquZdyKd9QOhbyAsTa7Boj4MP5JoPRicc4mqDDJ4LVlfZYlC6NhFrEbSm
KqUzknLZ4Y/Suvut6MCRuNZx1+kgvxc8+MD0DiSGoXqM84i3r1Wz7gRCUMzY+u05E3Beb1EzzheY
qGiTy2M9I8dpFzv6lhUHC/5I3BoH2XMFuNMBm05WS3XiVha/NJq3YvHXeLJeg2Wfhb76rLqieYb5
MC2+oZFcJQYTmU0P5lQMvl+0Abv9abBWbscC01NnaCLsJofos5bx3vKgQgIHL4dz/7Qu7jNGZ10M
saavwoVQwEO+Fr1OsC0D70BE+Qla95Nbsx8x6hYrDU4SQKME2BF6znVZgeGL6bbo7qcU7h/Qtp51
NRKM2NCS4Mqw1I9aCNjN4YfwuosqlyoZ/QgvQIOUt+jZOUHIgyQUnuMwYAG4zDFuY11twL2ofx7+
okuPdAOmnjrxHPW4UNOHg4aMP059y+vLlE83FK4vEuNeUFqHjxrqA+DErzfI2V+ivviElrQCZzb8
cB57aCtqB1cuB6dZz+BVT3Gp+hcwdhXArocrLwWzsdCFwKq15R+unvVBLoAh6pABj6wO1VIeqZ62
i+j22Na5q259CojGrvHc++DgaXYaIucvdAL7OB+8CIJb4LtXAAhT/qiXRi8H6mmzXizuxvoYook8
wnszgGahAYvX2lJbr7eAl2sYz1UN2tTcr/YOJFp8OOEizm2hLjOCZOOpIg4jM6J5bRLEz6NyxaXB
aBjLayzAdkBxDtbxnVfrfgApIW7r6k/gyZ2O8CSlQhhhM/3wl2XCjkCI+Rpf3/MCnJzG58GWor+M
Hw4Acyi9GNDt3nWwuOOTA/O9EOhfm7mj3ud2OQ29zFo/PLlC7VYKUvc6FKcqKO7aYT9g+u2q0ECQ
kdseh4sjiJM3RPSzDsHDQHUzRPV+GAjWm/0nMcx2Cx+7CacGoMHUg1La5VU2cgz4QEjBxEdEqVvw
G5a9XvFIv9wSAb9t17SuwSLszKYNfGwKOKCPzB4e1mMiaaaDJYynIFrlm4fEdJEvbysIDbElqN2t
dA0IJMG9CDlFD+thOafUgJAm+7cuyA+MXS8gvbzVoigRf1F/DwA3Qxc4hJaALUAF/OVsOCzYEpHa
OZIedJkZF+2xDciK3UMhelyjzFTeD8spOL8zytm5QlE6fza2eY+a5hIaivqAVm+qXb+iESMLzDSG
mENcqLXjLbAVjhfWDBtNUQbzBB6tQOXufcezDnNLvXxPSOyIOEgg/knCIcKHeFC0PNUdxSLBqR7e
H3uNKNG3tv47Kv8C/mMS4uMbgCzzindjt2WLMtWgAlmiE0q4AqbtkPpKQNNOH3/6oWYSMAmn9Twp
oXEO/WgfzG78o5ITsJeuSEDBBEMJ2OuEzQIEmz7qtwWTp6Ket8SA7rvMqRgX0CMkiHgoYbFF5bnO
E/WBRIYvxXLJlUSQx9cEP+z4+PK4KmlO+s2wfMBzvXItRr04zlNwr+Dysboa8A/U0PFsVk9vV6hB
V8Gb8uc9XApBLSh+h/4dv3KI6t9Rejs/DMIgADaPw09hq7Svw4tRIc56n+BbUJ0n4UMYpuwPOTQk
/MBHV708WYN2X3zh31wftbszYMKBWYvHUbxcGPyxo0ZtuCzPHrB00OV+MJwGCuTYZ4UizCTg2YZX
DX7FSzsw5qItwgweI8bP0QR3gyUYiSfTj8DfMRJyWB5PjsiwlYQ4BydHjFpKDI3dn7L6B3Tp42HA
rWZgTxG280fMkQegKnb0wBjuMaWsNeap67bXW0erS7AuoGKj+F3rHOv21Zel9W9g3BNFlsQHguC8
eWyuPjb9h+Cjpm9rnyPP9Uneiu0810fAy/HjFmAr545MvmMDZl2CjnFvohbRo47HYEzCdX6aCrpV
loBEMgCNbzOcDerXGQi0aROAQo7pY6XlFZyt8+SzO8UPAixjK2eHue8JG4JpxOnN1SQr5LSTqtqu
HBNc+PYRT918V965nYFJYk8dGR95ak2b0ADMa22xzUnVppKQVPvmxvzqHQsC+6DvT3gQYMk/nMRR
UXVYCeELDLmQPYZU0V1owGZePqDlAyQVZAyKhg14EtYE2HLEC1+YvhfVvJnnKF2d9hZUOxMNX49D
RJxyo4AXFx4w2v6jfBg/CRdrTtPfh8gL1VDhWylGe+MLXqMEwyWnJ6qclEOw0vL+CeaBD6Hjtv5/
67MA3BJhJAxwDaF9eCqHN+qFt2noL2zS2HXxT5S5xxmMcJDhm/+vnuOHP5EzvjxOQGWhtcXshEWe
9qtFCHJhcvDQKatcctcDrtxyB/lxx6G34iMwYyE/G1t4FEzd8u3L6aoCk1XLexWhAJmhyI+DBuIt
uijM1M41rls9IU860QjlIZFB4ZMR7Hc069VHheH2Y6rw26OJSSrAi7YZNn4n4hU6dY7rb8NyxJ5H
A57esrdtnTXQBO0CLGC2iUA3WednPV9WEGHEY38RbeDjIGEV8668co8PPczgDSrFX4thyVB1/MfZ
eTXHrWR5/qt03OdFD7yZmJ6Hsiyi6CmK0guCIil47/Hp9wdO7y6FWyhsMKIjbksUkUhk5snMc/5m
JVbOqoTLCmjnMtVFu+nUG0MXurVqlo9j9g9Ve4Y+kLXb0HM2QlOvwr68iGuOCHhOo45FOuqlaoZj
zOuS4OdI6xxKo12p3rBNyhE41T8649W6EqXHjwU3yrYWWvhssORj9U7swo3gxjuTIIXF3sfWZJKG
FSiaNPADYuBEFmwB6OMEr9rvfgMKIukkrtoQYB/IEI7LFzmpvD7fjb8UVOG+MS077ZVt2MlXdCHj
3MXA1UW/bxmnsbQElONWqlhy1ptjNdwOSrgM7WE8bPgBmVCJFAhGLCDo1lrf7BBNWkM/fHbabJfL
8WUlhPsxoIvez9xVYYq8jeNEZLwaxwTD2rVBalzvfO7CyoaZO4aPcYi1tLvwhxeJzPrYrqFzIxl/
RcV6otOcbel1O4s9pct3Y0ThCwMv3ITw5FM875I4PPp5tc16vPySJ48w2yKSOIZtP/avwS1+o7tG
KVIRRn63kNed79+4tbQjRsQxgE94sxobBGg8CqHas2k54Lti7i0pUJh2XZrWwbWMtZUbuwFzJLkz
d0FhbAA9cSNTNsCADvSmBhe2HrfLYAi+aS18BCsmBKAOvtJT5SoiPc5t6qIz9IcxvmaojNZB/pYP
kl0YwKkoRTr3okf9P70OmFjEUJIV+6KHiFs+hYlzEwbYR9fdZvzwKXUgK0634wuEarZhysu1tCYy
avxnKJ71ZLhXMv8QUFHlb8fhZvOVEqDkrJwCZOIYxwaEqXqvJRWjrCBL2fxLSAmka9I1culXqSHf
q1wSq6AhoZUcB77cwCT3olcQgJQXohVnhCi9REBhxyvUUbEhhciVsRDJPtmmwlHRusWED7RHzpDp
NxaY0nWWOJdtZnWcvZERjikbriAaKSR8CxJASfTiR+0LXhXfzNL6TewDoymo4ToYKjgBBaUJy8G4
VGcxqw7qXbVO8UlyTLKB2j5tAg/dnJKc3Th/QuOllp1nWdQf8wq6z/gBqdxsIqcRLxIKadH4QM/j
iss167EYRXgFx7pTleFajkivDNziNDWq1kPes8hG9N0Ygcef46H6TWyS98Jpk1cxEm+NtKPCo/6M
jYJ7QvHQSCPfr7lP2/4GXZrbVJVf9Ua61IWSWaHg1SMktR3VLWSq7m2cJtRvf4fa8IKkLt/WM381
iXjXJCq5O43ctpE+oAqa7qQhwaxI4cYUWMLdOBsp5N5VsX9s4uRHGAw/fLXgZJDduGRYSSrs+IgH
V2i3WmwdjFb6oefyNdycY2EFD6IWXhl69ShQ+lapiwAgEx7DtIE0nvl3kmP1dob34Q7S72WV5c9u
oDy1ofzTVZV7LeIg4GvWXpTRb41VydvIakvIsfI7p8lv41a9HvTyaHA04D6BEnYu00jzId4cGNU2
jOHfmHHJCT/qubbK8VtSOz8B0x25rgSgf2MDlTltRIxSrQ0jLkbjuq9SvVspsAY6ZGwGUM4ZiQFs
nOQ7wHkA0Kx3Mh+Y8pDQRogmhghikYsEXy+Jfrkq0p68TlZdA8ZSVq6a/iS0P8qYNWwZjufS6HNq
DPJzKSvfOMDf6pp235rpLzftUReKkl08GFu6vEVBFU628Rh4yo0O56Y0/W1jcrxt5Z+5qBFhiGbs
oORys+itgA8F+KdUNpKMJ1pbkQbCSmHoot+NCFAjLx3LRjtnfMEIbokOAzvxqwEyMKUarTTbrcSl
oauCrWDk5THqkpeMjxGW1X0K5w9vTWcNTvN2XMGGTtmmbfJ1lCvfW04MWci1ZgxEYwCmaLdyYlZO
q7XpWlGFVyXjYlRQdgzz6CUDUFC01U9f69K1H5c/O83/RWYnYefWKEDUUGS01yQBlFKZUMsKVdqX
uvPNMoonKv+7VKWyLRJVtS55TtscAZRSWEl9epkW1h0hHqpaSbwVrPtqCK44nD3pmfMC4UJZGcJw
aZoNQGTtgdyK3UXRcwkqCEz3hVIZNkIivDqv4pA3F3v/0hR/1NStvKfQs3aOGH5LI/BcQEWDNWox
MDajgy8OcOEGDhiZ7N1LCkEKCbQHgPvJeqjAH6gBgW1owq1YJc9VJVMrDB76aHg3/WanB0N/IXhN
u4MkB1gHdGG+Gswsx4+PHT7wuOoKpekcKngNrK/aQLDBvdHFVNwPEOF3VTlEG0fCyFlrXH8NjDmm
wF/fIxcY3pLIABXdcP8I3KS9sMjwXECI9u+NyAcKlr/LEHtWAMma7/zyVa7p7ptSGPFlCfyBMvYw
7LocKJqeiTe6GtfH0OkBjvcKuDFXa1Zym9SryOSSawVSCNkdLquUhv5eDPT3Tql2jZb/yjPzXvK7
Qx5o945Xa/uApC6klzL2V3JA9HV1Hd5NF+movSMMaOamuIsrV1hrWuP/hjxrAQ52kqv/pes1lG9H
paRnyenazfav2dCSK9KLlZsLxyH27mCD77soPGQ5tcD4WlaL96/JqUzkfOCTjbQMH8UWPzYvqc5w
TZGtdkHpZE5OZSLnE4lVrDPiPB2Z9lE5R2TzVBoO660Y/jrfgxnBE2WUp/qk0ub6mEs1AdhQiHAX
kk65XdavM9bzKAY0CgGdb2ZGOkcZxYE+NQORV6F41iHf3klr6iNXYhwtqLbMPXqiymNIeK2kytgD
Mjcw9FwZSZvS2HztxSeaPJVapkYaoZUcgbhYmQi5Sr3zNa0iZSLGkw4iukwBmgJCVT6WsnmTgn78
mtCUMpHiiQeqU3kdq1sT1+N92HnVSq+kJQEuSWbcTkgVKRMRngGQXuA3LLowLqgGWYWcccJsDAQy
vF7Lky2sk+S7oMZyA4pV5r7bVkMbb2q9RWEcfetY3rUZCIUvDtP4np/mV96oflr2SJ4AIQCYl2Xy
1gfgsCBKPA7Iqd5OlrmkpL3nGCEOwHkRV2S/nP7Bb+XuKANYDHbnZ9rMalcmq72q84AsGmqlsfmQ
cPsgmQo1QHxUhKfzDcwozk2NqPo+IG3nDcgKqmMN5wf3F/IAbvZL9N7G1R6Rdjjf0jjJTnyvqQtV
nnDpwecVcVHX+ZW18Q+pMJdkMmfkxD5Mdz+NdJ0YSE57PJtLXJveD2SOdUDQiItANck2JRXH852Y
GXR5svJ9VGm0APjFFhLpT9WsVlqeHbBvX/DKmftGk8WvWGKv1AJGSN7o7W1FaOw09Rc17OSx0U8f
CfkdOGtlwp44HuzGb+S1sAfPf5i5N5+s/X6QJMjkIwvEEH4Bba02khupXxNdlCcLGbheFysa7i8l
pi8bpIaL72WW6F9TtpYnC7npa0Oq0XXkIC151xKMZBRqs4UoMfddJgvYy5S6pXrGhHFae3Sv4G56
d/6Tz0z6qe9U3Q2i4+vYJ0i4zHtqQfVO35BoaCEK5hoyDVB8zrc0cx74kBb8NHPMKs0zARn/LRt0
fBUUfkoBvwFYyp0R5qORUOrrk9vzjc2EPGmyddeapOMF4SHWhzgkhjvSjzYXDqoo+evxJne+kZlh
mZpSgcMYWayZto0UI18bQPBrTMgW1sJMkJAmq7hxISkN2B8jdGk9CejCJe5w5Vna4WvvPlnHcedD
EjSw0Ez9di34zY0K0+L8o+fefLKKG33IHcPkzU3J34mg4uDv3QtB+bUD38fB4dM8KrIUMvTogY7c
bLdGSco9eFEqb86//NyYTtax2Uu4lzrYpweksbdjIkjKB313/uFzS2CyjjXN0iH4IX8ftXWakRh3
NOeyEIGwrJQsAZ8PVS0EL6lLnfs//fmP1+4/3ff09n/2xvK//4s/v6YZaH/XqyZ//O/HNOZ//zX+
zv/9N3/+xn/v39Prl/i9nP6jP36H5/673c1L9fLHH7aYgVX4y78X/f17Ccjk4/m84fgv/39/+I/3
j6c89tn7v/56TeukGp/m+mny179/dHj711+yyNj8x+fn//uHYwf+9RfoNOA1mZ+8l3/7rfeXsvrX
X5Ks/1MXZQUxNFPUdQBjf/2jff/4iaT/05ItRTYtEEmaITKFE+SQvbHVf1oKWRdTV9FPNrDk++sf
ZVqPP1L/qUuagf8PZQfd0vnlv/7P2/0xPv9vvP6R1PA3/KQq//XXqcgFPm1qkeDIICJEcNcHo6LK
yrk68m8ipM/qcP/pc/y7wc8NnJrhNPA3n4SwxAopzJtjGj940bOrvZx/7syLTy0POqt19brzgBAK
Kqlbr9phRXLoIvOHHnhL5ianYsv48pO4HltyA+9V94E81A5A51FtDIG1rVr1X9g5xhbG7n0KL1qE
XBeShoat6P1t1MgPjk8OHNbeNwGa0UJwPxUIxkamwV2Bx0G9nW816GRSnmt0PsD5bqXiXSvi9fkB
ObW1j42ME+BTT4ZAMgUjkpEzTMydm1trF6pIUL+oTr2Hqwne4uF8Q3MziiXxuSFdQXxR0NBNNDId
dZqQ0oWZIYD3tadPzm0Vdr2kyHk6xkLe3vc4kkfm0mYyN58m4T6okR0aUI2ytbq47NX8SaGOp4bJ
wpln7vGTgN8g3yQhJ22gaZOjukppT7XuBLRvzn+amcdPbRDKMTsV1Jpuq2l7DUxk3whwqHJrSdH9
pHshU0gfp9anKSSUVouWuKvbyJ9TkFnFLAu8CvTnOH/spH3z1B78Bf/2mdmqT1Z2IOak98gt2F6C
Jq5sxM+URG88x4FiJj8g34Vap1l8bZFPHREErO4pKjiarTlWhk5X/Wo02b2c0M0qcxeuBDOLfGqD
UA6NhSAljaQpKAGBg1AKqktqJQg/GpnzzF/yQ58JvVNDhLIMWrL9Y3eUQINRR8XDMUFihHlyNZTi
7/OzbWaZ65NlLvlJSOmAVirgsaveNVHuhW3ytYdPVjmbauWBkdFtneh7CeqIMoEAMOL80+cWymSZ
V2oELDXg1SNAdC5lezBbK2TTFkLU3PefLHMrcgoFkTLDdqvXRAfQCeBu8Ki+tLsvvf/f/AgsBfht
TxxJUtW7gPQVksFuMyigrr5wap/pw9STIIkFl6O0xWyV+2QvuBKmJxqcMkuG81WY5sKmNDOJpuYE
otUqDa9u2JYz7Cnx30di5i0Mw8woT70HgiJMLdR0gboiYpxCp7xAzWwrQbbYf20YxoY/hUM4q16R
lq5hoyl11/rKt1ygsBWV8ULEmImB2vjRPj3fE9DKjgcBnq6HkEPdINNe7Lve2TRac50Bdlf79/M9
mRuGyVpGli7o5dTRoT2AR0ezEfCeGyxkn+em0mQtN4GSSXrLdaYoW+iX2dPQVYjSFCMwTVg6FswN
9mRJC4gpDbBgdXsQtSdUK5+7WnsZSlbG+S809/zJmu7ToHVrrgG2X6EKza6qlhu1GS7OP33mE02t
CzwKZ5mm6bodGW9YcN60tbiN0cE20LU538LM+0/tCsIQLpzY8P6GVLzIsqP8kNLcf4QIkX2xhcmO
PdStgsQHIzDidAHZJc4mbTp50znSUidmttCpb4FqgVYeAjoRBfe9idxzRIUWHRIlAU0UpF/bHdTx
E35adgWaSb2qZ9kRVUeUc3RH2SvUb/eWHpYL6ZaTZQ1OUupkabtKVQk4okRHx4vIFXVtugNTFWfb
Ehb6j3RwWjT7y/wKecMG6iy0QvCLYl9nq9b0zRvL6pSFV/lIeE5z6OOrTNZ+6YimhKBvCvJPgflm
uBplvxS9Z1Q35MRbafikAa41wJwAny6QtWgxUUKbQwWH0gjqbQ7fdEWKJ985IYRsY/AsdyMYdX4r
KgAicRVDsh691y0KEWWO3LUhHDP4DkvOdzNhUp3EF9TXO7zpzOJYQdN215nuoe9nFrXwrMkKuJcu
gcWwMluK2BBdYj1dCP8fubcTX06afLnYQLdNFpLexgphx86y8bf3t+bKXJUHZyWuov1iFWwmPk+T
XH2NjnXo01KMqM1z9CO8HOBy3Rrb8lX5DYMaKp2EKOKv87HipL0LU+Lj/P9pBUhFAJ/HpTnzyrhx
r7tNkG9QYYE1sXoNrnEb2IFeRj946110X6hSjE1O4mtd9gheAiHkSJY9aG7z2PXlt4XuzMS+qem6
5KegAzkw2fk2vEdPYYsZzArO40pZK2tkhTfF2tyeb2smQk3d1hNJRuQXuxlb7oTrKjNu+yAEUlg9
62aGA7tefm07mlquhwB9dMcKexuMxY2aZ9+aBlyWAvXvfD9mNqQxF/Y5BmYiUkMoqYMq158zBN2r
eotr3KWP68D5BuRxYE8sHnWyYYdsb2jwJdGxKPJdoCk3SgemdNSGVtqNUSKBa1pXDZEEdM+loFxV
LhRLWUaJZNgX7Wtl9Xtsv1a+Ltx3SY1er+YtlbRn5os6mYt+YMFAQ2vh6DZIAFQqqpedosIUiOF8
nu/+R4w40f0pHIJsUiiirxwdRVQTquvWCQQXxTFDhKytQZdNLA3xRrVVqmu4lfUFAPYagDQf6Cls
SP0bkSQD8kWP+fwLzfRZHP/+05IPPfhaDduKXfR2CwooM587d+lC+rGKT/RWnGx3LU6TZdT5vV03
dfWDQwIIxBzbmitFrpprwijkahF5pcIpvX3uIQCYZ4W3cJX5KMD8vXXEcv7sW2eWZuZ1Q2eLd/H9
4G+c39EP9RvyyjhpY+sMl2nlA7moVsJBWNhVTwdsQ5/M7tLTa0f1aTKhbF91Nw68//MDNffkyeRE
89NPZa3vbEyjYS6gw7AQ9WcePL1UtorogSqWeGWt2QreLz+OvnSPMaZ3ybxrYcGocme7xTWUuxXk
7jRu1o380gWInRdfS39NoT+ILeVNlWbhUUsAC/sURFAdAstYp3WzFLVOfyRTmRxy4yoTGkWxkqNX
uOFPzLQzY2VZdfoO2Tv6yY9Q94ChuPVS4HWNU4g7hCMSSASF8uRoOaKSylC+6wj4JBDGkVgADl7D
GHGxVPteoeMUrbws1Gz8oZS7FMrHM/Aa9dLLGlg0nlX1S2vCOhl+kRr/c030SChmHhxwu12rl/I2
2oD93wj3mV1s02N8QNNtF1wZh3xrbp2Fj3f62xnT+7jSVJWKvAt7ivE9JwqganN+SZzedI2pESey
TKWguMzcCMKFgq5IWVqw9m4DPEgoaC9siTOnImN6HRd1V6h0h2lcbIZn/8W9li/9C2hDtnANj+gq
Pbi33n1xnVw6Xx2kyQGT2zGaiIWCOPZPVD8Ql5Aete/xXfrN+eHWm3DdbXHr1feOLR/d1/pi8Upw
evc3tEnANNQYDWSXnkLyWWnOTberNu0W86sNROdtuG53MNOus9/hIT5kL9Zlci9zhgq20d7bnx/S
ubkyiZ/xgN6anjKk7H3PcexCdfMWpuHpzpnK5GjjamYhRgphIipuFMimQvPbS2+tdilzdvrVzSnY
rjbFcjRWDY9mgYafDmH7qhD6bCEvPvf08e8/7dOuZFpDHaThsYEAt06NaAsaZAmJdDoomFOwnRYW
bVZJSYqqN2pVsbjyIw7LBpQ35UYzkVGE/YGM2fkhHk8Wf9+VTWUyyVQXDxoEHtKjC29cjvJtIphQ
X+SFx58OCqYymUGUKoweORqutcWFJ2JmdOxUhPPiVT68ne/A7BlushUnrd9VFd/rGKuD9tIOWr5v
9Ey6RP1DuNAEKPcQxB1wnJKwbk01omxhKnYl9fy7wkmRhSnihevTzKSeQu6SvhuBBGpyFKv8olaj
2zgNXrTEujVbbelY/AFeOjFiU7QduPBc82o0Ptt1t4l2+Z5j6k7dGjtpg5Pfpls7q/aA+e6+uCJl
vPk3ZuEPyMLnCvUHMPFUu5O9ypGK8fRAhqLa9Ftt90ta1ft87W7T9Xuz+n48Xivrl28P7crbiqti
Ja8e3t6W3MtnJukUm1fkaaXgYZYe5VY5osdSgEoKEWVpdufn0Mxylsd2Py1np8scRUSB4OgmWfYi
I968q9JaXQgWc7NiEiwAzjucrwlFmf7NkS9BNKw91Khq9IzPv/7c55lsUBF1DsmtaQARR6Tw1RpT
s0QieSynSzFprg+TMOFhiJYqBU20Wr9pYMwrXbytitu2vj3fh7kGJoGiMcm7lmYUHksXzZNyhaHB
ypEllDKWQERzLUzihCgKYYq5HAdTMdhJsbSSRuk+cvoOJIvznZiZR1PcXqHpYqkHNTqlZno3GNKF
EMWb84+eCaRToF7rWU3qyVSVBZy08CosEBIMgssW+QDP3NaCIywcd2Ym0xSkV3LRDiRYpkfEHd4H
Lfk+pMJlqyAMfL4jc88fh+fTWnNjzAhCKQqOHMaPnS+/a015jQCBu/D8D2TwiTg1xegZvZG4rkXy
p9pQbN1Cud7G2+ZQXjc30Wa4eIXpxvBvqheiyLp6T/aopq0h+m2j9RcXpDRZ8ZVTN0mIlYWtJf11
rInbIMY3IxW+dCwzRyDU50/Y96FSBh1Zghyjtocyb0rMPSHjnx+gmUksTpZ6aMayYtYGx06zWVXy
LyWoFm4Ic0+erHEHRxRjMPXORiAL49uf8OXOv/LMnBInS1tVjES1ZM6pbv7u5MkqtV4F+eH8s08v
PJBkf35srDEjIakiy84iFLgUNK4duw/LdRNXFIYWElFzjYxJ9U+LwkS6sgsc0gl6pWx7tFsLXPKs
eNerELnRevlaV8bWP7WSDpXCoZh0pcmN17JeY2h/NcTAQtQQoEwX4DVzfZks8AbeWB8MzB8pEw7d
oMVUMMpjEWZvSV9so7xdyr6eDuiI/PzZnaYsE8Ntms5WkQcys+yyLdOdipBZuLQpnZ6whjX+/acP
hutK0Gml1tllEW4SL944xcKsmjm1GtZkDTdeg2ZpxjVc3Tu/Iaa3V+lVuUGT5Hf5aNrpwxIa6WPv
+Xs4NKzpcq7hD2YlDXmHCmme7XA0dpiibZINrkV748q50S7jN3OX75J9vJADmimsGdZkpbPIaxmv
ls7ONPyGcOCshOECd7VDhs5fDAtFxwRP7hCM1A5aEjwoztP5KT77XSehIMICa/RUJzbCrt6hTL7T
D+LBPTADV5Q11kuQidMhB6XwP6eGJLc1Bq5MDcsdaZe7HOq2sIRh/yBunBg0cxIPmj5VzA5lIbtW
CjhimP0Ya5KX/hHNXucwgC4LOYGp/vdCE/DMampsSdyy3iE+hnEw+qo7P3eaK8VHNsNInZD/FyGP
EMntPhbxQ5I9CJUuAkTo7cgRC0iJN3KBy9Wq0DIEDs4PxkxR05gi1fQkZHNXGQz0p9bJITuYe/ei
3kcb5GG36E2vy0276ba4nB2QuN9m+3ZpAs6s3ClwTRysQc4scic5fu7P2W17FX6TD/1NeDAuwx/R
pf+AKdv5Xs5NuSlurXYaRytS8kP63r9oHsWr4EFnxpnP5gVW2TDk9ucbmuvTJN7JOMRK1pj5cvBS
brxk27qLpc2ZWDoFq7V9IPSmx7O9Y7fT99pzeKFcuJfm0T+Iu/xQHxBCurE25zsys3ammDWtTrzM
9fhg8I0F6aXQd4X39pVHK+b47T5F7MivugrRJ/WyVIsOjZwACyazjFeZhVzj+SZOfyrFnETuUPK1
Gg11hEGlR1/E6dvs1jqETsSwv9aA/GcfrA4CqpJFOg2Qnka5ufA3Un/nVwtXrTGI/D24KOYkOOuJ
OMD4qVIbl6h05/ZIS6N5UF+KatO9dbWgbPLe8A+YihpfHJVJUJY0wa/Uih4hO8Xh7LdovXrJ8LXP
NYXOh66JCr1rqJdiiBlD34U7Swy2Da50K63NljiOp+esMgXSIyFXByLeppc5Lrdrv3WvA8M/JqKc
rM+P+lwDk8MZBtWB7Fu6egkJZVfqVGR160LHzef848cFcGLQpwj6MJSHSgf4etnmw3WOlwEE1IW4
NPfm499/WnNWbqG6ZyW57emjrrO7rnGQCMV+YXznHj9Z0lhooJFpDeqlI4EvalACxELQFe/Pf5e5
p09WsysOqmJFmnrp+s9F+VtSdqmbLbz56ZOwYsh/fpgePzRDG988V+6iQkeZRt866c+if0nF+PFr
7z9ZzBgjRT7GulRdDLbW1n3EbaBc+Ya4kA6YmzeTpeth7oZloyjZlSL9KoZR8KQxFiqSM99+ipRP
08DBhwFWh+EhEYod48qIg0vTpXx3/uPMbM3K9ADSCyZFqMhL7D7GJtSSvO5KUK10kw7sDrVraiv0
Y6sNagUIoGJG0NxGuqkd3cwMbnScebYFwnhLbzOzcUwrV+jy6h1eUKqdI4s8apqgb5znd4rf33Ap
/n2+yzPfVJvM55hOuLJUanaCkUUyotqxc/AsaeGLzvRheq5SHLwF3VjEr0l9S9UHpbYgFf3GwG/h
+TNLZnqW6qVMNJBLVm0TPdLav8sw9GqwbzZjbVXK0ddi7ZQE0PlazgnEUm2tDNdSfMh5uq99CWgL
Le3PVV+6rer7GV1QiktMZjCJycNfRfvr/PjODcBkfHv01MIKAQxbL+99+UIf7TtzsDffzj9+ZvpM
QRqJlDS+JwBBdnyqF6Z33QyA8x3EY7/2/Em4Qmom6HCiVG2/idYC1s+1+RIK8hcDyiRYIcBTIFka
qLaFzlSoAitLr7VC+NrcnEIzUkFRSwDOqBkGwrUymG9xVKH6xKF8J+qIOqeasjCFZlbBFKohFi0q
hXKh2ZaE6yzuNxnQyXEZ1Mbo0/LypbGYgg98NfCRPwPu7PcYYyW9sasE41IPB2Nhmc3sHVOogdcF
cMm9sRvuy8C9C5e5r735OHs/nTiyHm1hAEa8uRYnB0Q5kG1VWg/DGkwczzcxNwTyn02EpTM4lZYW
tudKuHCglnzbKRjDd/gvVqvY952NlqrCQmszq3oKWHSKQE8HzRG5iQNE9jBKxFSwWilof3Xl15A5
ijZZe1ndDJ0hdYbtgCcuU9RZwTJgMLUw2jPwMkWbrD7ErKtqEAzVzkzkVZHdKzAUMbA2brK1istV
FDzpWGILSHWeH6OPfPqJQ+0UsI+TmuqoHqJdLta3g/HLlF6yBrtk52GorpXyVTRvE/+7mN90Wb1S
hO966yzMwI9yyKmmJxmaKOlC2UmE3labYiMGPXK+8VM4NOtUTN/yKtwNfmlHUXNIk/K1Q2h2I8vm
I+5Zh9TAM6IM9+GgPJnCUol0Zr6q499/WhJqVeMdrOYSud1ig+7Ls6/5B+SQ97gg7oVYX0juzizp
Kfa/ETu/q8NEs5k7duImB1NSH8+P5szWMwX8R/iTJ3gUwTU0HXyv35B9WVXJ/dcePtmUBaQgUyGu
JNsR8GlEeKVv21WERc/5x3/ASk5NB+XPz1/5sZJpaY7duKakN4aqeogq4kwZYp2LCaVgoa8X+AdH
UPJHC8flDQbq5PWzqnL2cWgaG5IK0cZsxEhinaAWq1QuOIyiUN7aHovjwcDGKlI98SEBtf00eHH1
S5eEDNlZWSy+NYnl3quRIT37QeiAwArU76WVoRQcORK64ngHoiMLttXyIvERY7C+A5CPvc3Ccpib
FpOlX7WN3GtxX9lClvxMG+8Y6hRXz3/bubgyBelWqlGXdR1ndpTmzVuRpuquyqrhIqvb90HIxRqf
HDnJcUURxZu2lBDJl4YaQYfz7c/NS/nPoRWDVmpLJxXtTIGqrSviu5sikYct2kIH5xqYxGUZHX5D
A7Bu456LR4a4thSU0vPv519/JjBM8ZiVVlp6IfeZjbajctXWjdCvUBCPngfXV24jtYhwxqm9pT1/
rrlJHErUXESewaqwzmwyDhTxIVEkLB8EvEwzZqaQ3J3v1+y0GPfSTxHP7SsLe5dMth0ttK7dqtS3
elcr15T1xUODFiAKniXCsKJaVKi8N52+FrXGW1ryM6M2xf47XTFAtC0kOzC/hSZmosmT6yxdg2Ye
PkWv4b0+sJrF1k5Fvca5ya88FEqJBCvDXdzDZg4dU804oauSqETaxO69Hs81IcHHQP89NOS3sDBf
ujHOhIYpmi1rh9g0O1W2iyG4zZzsFyj0amHlzE22ydK0CiVBNjNqbUEh7aTI2hMmxLsUX/V12svP
AeYK5yfbXCemS7TMGh+Ny8YeXVdjB9crdwmPexrtp0x14DRJLCsAF72dor9a9i9Z6XJu0Neh8lT7
JCBabPjCfKEfM/NqClBrUjULCiXA6j1xbEt2bpIgfdUNZWkfmOnMFJvmUSNPKjdTbMy7HNRnE8zM
uzi1cC/HHko1lGbjN/j8WjkGFph+9EszYabhKVNGlJAd7qNYssvoQqqTfY4KtpqgaF5fC803dHIf
kPA5PxdmvuGUo+Fqgy9VmZTje6D/zorwVfKqywLn24WzxEx6fsrSQIfWi4tigHTfGrjIBen3qrKu
LNwMhcxD4L0Hud5mv853ZiYGTOX1Yl2PSi2OcnsYrit9W6jDY5rJFxJT/HwDM19rCt2zVJwLmtjP
bSSbdeN2wH1BCxaqfDNfagrb68W0MFM1le1Ky/ZWo33PgNqtosG30dh7VXAU0IUl4dSZCDCV2GsQ
M/azziNxIWVHr8W5qm6W+vFxej5xepQnp0fgEpkceL5qhxhGrWXd9w5eo8pXWk7Z3PU6Z60EUoKA
M9qeaYl4t+YET06IvU1VNOGdo3XeKmjUYu3ro51uQW0zD8D+6W3RPzXYjB1crRDh9aT1xqqRtIRS
gTa7Wpm7TGvVlabH1JNHJ+SkjyLunwKGGpl4oKZ13ZaVcvBz8UeMqVWAodPOUJ3jIPkEwTAUL+K8
ex/cbPRkzp/a2IFaquDGqqrO6GOAbVLX6Evb4ky8/0jzftryk3zIxBCHLNv0B9ndGm2Fi0QZFE+x
ZJXHrvOKvVUl8f5LU3dK9zTT2K9dpAtsWVH2UVttZG4kZb9wk5pZGFN2Z+/mg2mEiWwrtXSt5c6l
71pXuPg8nX/5mYX9cWr69KnqMlZgBFe5XTQPOXqslWFglQJ9uVpY2DMLYkrnjK0mRlvKhc7Z1TKW
N86b7IlLqba5xP1UF7JNxdZrM1ezxSgsdmpiYpyXks1fY/aaHWt4cuvAyK17TxfdW0wghZ1b+cJG
RJPomwkfel2GUnp//lN+LMMTy3OKt4spjtZtlkE5KYTi0JQNXmaBpuI5YHruPrAs71tmGE1/P8jy
cB8GnlWvyfV3KhdxSylXAcplGwl1AcT9IyRU2gQ33aJVzXRjZBLYh5C6HBm/4ltsiig+9rCyfwSG
iV0Z5iJOuj3fj9MzTp7ipXqM2yiliRiLA78zyV2JgrNKu27h8aejsTwFS4mG1pWxTmo3wpWmLjHH
zoy1GvyUJPByGNNhG3e+H6dnHopwfx78h7JqdJ+vaxu9ckN55tg2S9i1k58IBbrJgTLxsSnuA7W7
NBRpk4UYWJn1tu7Vha197vGTY2Tom62VJV1iZ6H/uxMBpnTJg6wvqSKfPASN+nl/fhhfxgNeEHOP
EcBgvnIuTRyI2qrbp3l458fBNnGREnX0l/PjcDLEcMIaX+N/c3ZlzXHySvQXUSU2Aa/AbGB7bMdJ
HL9QiZOAWCRWsfz6eyZPvvqGocqVqlQlD9JIarWa7tPnfHAxQKGAFHmGgGnC2nAGK80A2U1PlD4k
GTZc8NWjxhQXW/swRUpSp9QqMUeOgOp00jv7ers35TpzAEa/PDMfRp/dykSp2uRxL6FI2jC3gILm
iOwu5Adx8qb+1+YtK8MhZ4YJ8iYN2fhxJtA3aGnafu+nBKrzptBj22msV8Oy2k8ByfHLFDuk2ugS
p9NLUNE15rE1tTlomL2Fy7p6UzG6aoY5GAFR8uRxmYGWm8MJgG6mRVg+Cf0kFkh8DxuPxNpMikUi
DeYZ2kKG2KP9TodGJUSpdxk4+YeijvLe/T7wdqu9eeVyqdVkrUSMhiR6Hg/J9xZNp92znp1uW/qK
Gapl5E7aZCZuU8cO2tHrlHyfGnern2ftZytGOEH42SULs6Oxz156Jp8Jy35bcjNRfdnq/zxeQKhc
bu8HI3dtp3OrmbrR3BvyDmJ4OGrgf3eFjc6KrBnYFwvCQ74rNW0H1a95RwRvjrf37bKGK3P/Yx34
MPc0G5mASrkRgfATDd7WeG/m85PWsD1aemLmWj9uz7PmiZQ1son2sp07HuPJ+cszBkUvYIA1txqg
xVj9uT3Jmi1fDvDDYizoFc09dKbjXAeorIH2A4d6+OCNATGX/WK6+GB7vD3Vik2oJJF2WXjSXFKB
6KcPzfy5gTQewuzbg68Y84Ur9eM63MFcKjN3eewVxRB0KMSG87JVWV85CbWyDi69ykomzYz6Uvo5
7cOufpoRbvBm+twbqpbXF1BsQCsZ3dhNsXhhV1naPS1QUulFzza81toilB3C533ZV11iRt3gRqRD
IxU9GSDSN9otvOXKxVDL7EkKD18RUHnIbBC9D50WsG2AmfV5ppUIZCkh5WcM8jOfGnABir/vl1aA
CFQXMWiao2EYdp6k99rYbdzyte1SnPySG4aeQQclMjQQZSWll94tqavvcFJgB6mN8nDbcFc2Ta2/
Z7oF/F1uGhFknCGeKsjeHJIXb7SgIieeaFaOGwtam+jiAT7c9HYyIULVd2Y0OIjeeyeB9BqCp6L8
S6AJr5WQlfvcii4/4MNE6dxAroZIM6qF9tS0BTQKDRBz5z8nPn8j6aew6kRX6/A0TdBGzy4VjPSn
m82+1xZQQd96wFb8idr3P8ra7RcdQW3LeOwU+l6r5cZBrPhBFTEFuoUSmgk4iNrNvqUp1FjZwL+Z
4IDbuOlrEyg33ZVZk0D8iYBA1YPS4mnqICHsbEDn1gZXgzgPmumg1AHMuVugVGUdbHTrgSZ547ev
RPtqOX/OkKifobEXw4LshyrDt77WzK91xuuDq892aDKv3Nf47DzISWzRuKxcdrXIn+PTGzROthuh
Leo40fFkAc0daGCGNRiIgG7fi5VJ1Lq+id6RroH6MlBIfJ+wQQDQODxKb3q3Uey/PceK2apUfJ3b
N30nOxHng/GFium+mNjnnm+1Fm9nruMSKEhHCQhNi5n4BZr4zWTLa1yvfBFdLcLPho40uy5JDMHz
r5NZsruuKaFn30DJTR7rpkKmuDx583BkzNhwvivGrFbnnTSHQErnLCC8cXd5T4M2L4+VudWadr1j
CGu6HNMHV2gASlWiDcWItAX6jaB8yo7SHMqn2TGts5uDVwvMVPZ97Rgg6C2cDMAYYZBvROPl4wD5
+Q3k1cXFX4lYVRo+FMrbDuFRE/fZFNgW+tVoCT3MNMg1KHxnU2hMW8mA69xbWLLiHwaQPnoaNOUj
06v8Wfvu6ehIheyGLYQ/QDu0KSDYOkKtAfSZs4Tg+3iqLA9fp2cD7zjkt+Os9gKcdDZBtnWrkrJ2
95RgIU1SO5usTo+m1oH6YkOpAdhO4QZVJV0fb4lV727fwBWTUrulbWYuZEwmSO+BzMBzyYNL8+Nk
t59zv2rHtERNfa7JMEct1fZjVsaeycOaiv2nfr1KT2aSfrYqTBBbYCBEu3qzm830x+gMn3v7VNQD
aMQ7oyG6HtWgQg8JyfNntx9Br9+4n2IxIZAl/P87ByCbmIeBI84ttMyfbcjxLskGFHPldVIpmjqu
DUjLVkkEUBK6+Yf0AODQ2emTJ322jqTg91B0PySt/uX2cayYrconU2tLOWTavIDYA0TlwxS47rmD
PGljb12MlahQrcmDJE/TB73wIpAthBMIpbtCoFbzl4F309K3+jTW1qH4QSBBBOFs0iPQmuzspfjd
DOVZTt55mrN8I3JY8zxqTX4ywYFVjXYb54scWYSRUaclVUV+It20FH6XgZQN1a4q4uOYPducg8Ee
ROPjPgHH08nyBvw+YZGXalzGBuxOBX9znKE4p15SQhaTatYBhakaFPiUbAUFK/uvEhNwF9JBno6P
/LK3Q1LXv8kCidqslL8NHTC61qUvt03petsirtjlbD68RSCs0SpwXIjYeOtf0Q4X7afTcAB2DDqT
v+iL9YWe00dyB8Kn45fyPvvKft2eeM0hXv7/w7zW7BKUOzBvSx5BHsP6OuiWrfT8xYCuvGwqJwFB
QW7CVRziJK2/JabxOC3VhitcG1qJoqFZDTiWiS8AUjbnplu+pD2oqz+3J8ojqZkdktrsAl9Kl2w3
cBCnZFrxbJB5C7G0cuPUQlzekszNtWqMIF47nqWzpM+kKOZw0jX3K2COW/wjK/arMi0Ng8ON2pj6
GNIlkVW3la+lZuRVePzLDCD7kpCNWG3lPFTSpUR6Faq2bg3cNZMP0PRaDrlMthRMVqxUBayUkGnX
6GLWcTZUx9RNXnhuRNKsX28f+HWeSKKrGBUQITDNkBOJHE/yo11WNDQrCCSmsrWA8LLyB2FDUjfT
JnrKOqs8GQk6yoXUG59MWg1lbi2PSsmre2727FtXtu6GY7huKUR9AeAXst5a8iTijB9ayFIYOjln
uXMsAM68vfrrR0dUTJbOx6q2WJrHJQDoRwKFgagASDS8PfrK0anwHJAE6chk9yQyUgn7xgMjQTAo
ttBF13+8roJJRorhKZFGpBt2caap6e06SBpvhOZroyte2c17ffQmVsdT5lkn5mYNNNJJ/vS5rVF8
b9FPFhhmZxHPVv0M2dIfOAiIMo8bw69cfhU+oum1ITk1SDThsy2vPd/LI5F0+yEtfVpuTLJ2vIof
1lPRUEdfzGhcPO1H1hMZFzaVsZEV8s/tbVpbh+KOW27wtJrGLi7qx8IxA6Rfd0RHw1y9S2x997lJ
1E8QfGkyo6RTNHBoffe/67kIcxSPXNC3OlJueMnrt1lXERJJ6rg1z9smnkwzZoTdGZ521xTZHtd8
I8ewslsqRmLppoXlS85jw6sCLvodqKGfWrN+IUb/PFvJ++39WvloVbtHSCEKOxPtFIlaxtwzfo7p
DM5I0NJS4G+6wi1Co0e34e3ZrjNwEl1FvnqT55TmwHERRwjm5O2jmBhKy1MwOVbAErQXV1OoGejF
pgM4WbImoJlAmzwoBDTTL3KwlpuorLMiII65v/2jVpyDiv/joH5hqTbV8ZClRwD/IHM2bwy9cqv+
g/cby3Ro0JAfk6V+9rh5hqR8BCWf59u/fG34y4o+BH2phX7BbliGmPc8Dxzd/DpXi/CzakvNeM0I
Fa9QOGVlOlqFCZx3YKWC2cjDxM73Fxl3dMkHt5excptU1qhsLFL9Ip0Q98b4bhbWt7FuI6eUr0u2
dRBrZ6y4BWvUqJFYGvDKYt6bZesbfLOTaKVKqjJIGeDElQVph1igbagFgjDr2Vck8jLfdd37BuqK
Ztq/tFzfW6LY6g+/fvREpZYCo3judRzNtIMzhxfKSl7UJ0LnDd7B6/tFPOXzXmOt1kxJUsYjgVpE
BcwR+rjJxnmv/faLtX0w2441otTmfoiH/rmeUt8QPzbpvK4rnF30Wv9/8LQoGOD8+BAaBlMrwlQj
XtS3nO9Sks2hcEnjjxo375pOZkGd59l5qDn/XfV2uRFsrCxPhUiAKr32qqLm6Cwzd3pHjs4l2mTm
Rm5q5WgcpWRW5/1oYUFDbOXTj0FrD1Cv3HBXK0OrMIiZa2Vre9kATYLF/YLEhFGiB1xsidj/A9f+
5zsSiBzl4C2Ie/BlAfGR7aP762l6TZ6qBxq5B/isAL2LUIQ7Ow/SXwISFj/6zqd7LepewDS28f78
0ya49gsU60CXr9FDtODCi4zW/RDVB/+1PFW+8M8vu+cT83+Ve36e/MPdj59zqAdgfiL+z8eL2MSF
HDUHQynbayHS2Bt34eqWY0suRvThLhSOgJJg14HZPrlr5btRbxHmrXC9OiqdTVUMwDxSLFU7djs8
qr59FBAA0YI/IJ8DXxiQvGBaLULoXYHZapPz4eJRr+2w8mQQPszQCwVv0xgs+2FX+NqdfWHTwp95
NwdjMONPfupD4Xs+EmE7O0R/JQ6g89G+BgEWEdTHPhrevbf8gb4nnm/Pvh1kuy2u8esZLGy5Eodm
VtpOhsAvbGEBiD9jvheBE7S7EXvC7tJDvaNgoe0xZxpm+e4TjxxmVV6gpnZyVyMDDrqIJi1mnesD
ozWKLWqhNUNS3EKvUWsGGR/4ttsfSX8wtvAk/9D2Vw5UherlyQAYVoGB5Xv6DVz5/sWW0Hz/wI7J
4a3xmZ/upC+DIZz+mtHlsKLxLvfr+y2MwL9PzGu/QHmM3NbhReLiF6AhJEwOxq44ZtCASXf9MblL
7pygCdudd0/2OYjA8p0WJuC8N0/9Hi1x37cu6r8MyLVfoTiv0Wm4I1MwUI5P82481OckkndLqMOJ
lDAgGXs7+9k4Gaf6yP2fdcCDLOrvxbmOurNx5IH9aIe3TWkFVOyohDxNI6e807AhThNO8F/pswO6
uguhcn+sjwVu1pv2lgw+dOsDlOzDLtZemuPW9P+yTtd2QvFZreTgDuUXiwit4HXwRx+KHIF7yH7n
j+nRlv78YMZTzL4meyTS7+RPa1+FYo/uXJwOsB07NHKHW+ey0sjtqICnKV8uWpC4zlCP0c79S412
7u/00fmaghnxrjtDT/qXvlGdXcGW/xOL/uiuNW/xwKWHyZaz84U/ar+qeyeod/Pejow7nPJGCLHG
vKiCOA1pjSXVL8YW1Xf8sXkYD+LgPGNDvziHBapNdkD8C12/fZoPt61qxYGoYcuU006nLU61YA2g
XQSIzi3c1dUAH1hZxTfNjc5qQi5HZBr+RHem/TrVLWqiWzxPa5GFGrkQp+WEtnhG2z0X/pwFxpN9
ao7pQ3U04+ZrExrvpb23zt3e2/W/invw2+Ax5/fZH3MDR/gvzXblVqjoBrQ9Lg4QS6AN3DU7lEQQ
WqAF677D09aGby8ZfES5t3+JQ3HvhjzuEF0gnPDbP+Uuj/kOf++8x/L+czzCjoqDwK2g1YxiVizB
l+dTDzJqRtMFY0I37OVqmKs7Kggi1ZZKFD0Ecpr55zhFxH3Ptpqa1hycioIohU25kwP+ApDhTjvr
oR3XKKR4+/w8HWlYw9vr0QzFCn4/H6szPbZQOrl9DdaWpUSIKBe4bTPhGEcgWzXytdJ+is/17Tgq
EMJc+h7pwcs90M0wzTM/qWVQQa3v9k9fc4UqEAKQ+jQXC347xB5e2xfrG7kvvwAJs++/sd/Otznz
9Q1rvzx6V4xdxTpc0uYU4D3ct4SFLAVJRwkpu/TNQZamyryNQvC/gvi1aZRQzamMBBwFsINXI3jT
/Tx8ebsvfEQh979YtP8l/D3zn7MQEW3pT4F3oKCiJf7fDEF77v+Nvz2Vwbfbe7viHf99UHyI05kJ
7Io3QG2HiRyKKrTZjZb28/bYa6G6igdgmo3GQ3RDxGIn/polPK/PUn/+Wn9xnr03/tCdILAGlTv7
aYrkDmSscf65S6wiBYBMz3jT4BztGt9gfetP5tNsbMFU1p4xFSWQgC3C1gHwi5Ovc0B2wz2L8nNy
Su5AajEF6Eo9kDsj5HjFAFaen29v58oNVuED9jy71BQgxAbg0khfWJL4Ut/Iyl7v+9Cd/2AFmCa1
csaGyb12BiY+Zk/VV/duippHnFHEzhA+O95ex4rJqSWjKa3LJbcvm+fVoOrAd1rx+/bIVwEWWMRl
xg/G3GjDMBXlZRHsmYuflvbIkNjrR3tXWJU/cDQJbwVMl5t65QarcIEyr2XbOJhqOpvnOapPnr/g
ssqAnCEn+n57PddRbViQ4ie8kRldN+PI61reyf7BaEDKpqOL3DRP+gLSapYdc14dvbIOb0+5ZmTK
55zNNdsTBWbssvva/Gnr98v4cnvo6yksrEYJlxZ3rOSiX6TncC/L2u/o65y810bvF4kVNMavMuuC
xHvvlo0bs7Z/at3UHEG8LpNpig0A4UFN5EsJAWAkfG0dnJmadrQK3feyn72zRe2wsn9qOVGrMqMU
FVyebqV+Yn6vtLMwv97ewIsZX7E5tZbI0WxleA7OhgnwUVhF/6XTyg2DXhtbCQ9mcy7rSfTOyauh
qKlzt3uwdbPaGH3t+0JtSy8WyAUvWuWcMqGjV3sEMiXsbTmdCWXJCT3ZRlwPHKkoNiNVJqeR+10z
cmjWdW7yjbWLZfnSdYsN9P/KM6+WHqe6M7SpsbBaawmrvATFzA8KvcXcfkF36eeu0r8g8IM3okXC
U1l57gm95whcaNk+mkNd+24uvA1XurYOxT9Qzy0QeuneKaHoA2xo1h1Jk+eHyRVDYCbmtAdvwrTx
pq587fx75T+sR6dLJ+qpdE9paYIqybLjgrdPsh6Csc42IqN/fZnXbFzxEYkLcQSJMvoJiAr9btas
AfWfXAsWKoBvaNzsz6Ch3961JvdQ9An5XgETuB/KWjtrk56+pDzPCt/B4Z6MrEt3nZV05wVcKEGv
WRn+qRd7AqXEC8dzEVROYT53fGKvUKhJnvtEd+KGT9rJyrL6oXBYuyNep4clehtPbkdIqKHWu5+7
sQpYztkuGZICXBQuiQrd845d05DHtG3Sl6mQw64vmQPIrscWf1ma3hckjbqpJlHH0D5TsYJ8t+tm
QVg3jM2bnVeZCCyZes9lZ84PoIvKD7KonPt5afJHpyXGi1ZqSzATyM7lRbUUoZ651EeflWUFVpdr
YctHLRyXpjli/5CrSWQr96ytoasEwg/2ODuAC/mmC2UU2Tdt79tVNr714FBHcbSyrL2YPN0I9LJc
7ma0vj1Bb3Z6GAFc22cTaV9vO7IVJ/kflGudC+H1SXKC8HXn23oOaLEDIWzLefvcBEpmLbv06y2m
DZXIeQYJDjIpEH4CVBfiT5+83Sr0zulThy1lqp3MKg+AufBzwfzCc/zbK7j80iv3QMXbcReK4dwW
7slwuidqeHoABtKjaPrvS7Pcz5rBgnZaNs5jxfmr8kDUoq2jlZ53MgV/rFL7YCTtRh1gLbBUMXZS
s7mll5Z3qiWkYQqXI7E4lmDXEbVnn8G+oR8KxwldEwzN3oTcQmM3R07yXqKDwkHbPANYKYN4pj7d
82Wix9v7u+LM/j1UH5wZJUtri1lzTjpCjyRvfU+XPiksv9Y+92WlUmV0vcgHDzJ7J+DUd0Y/nQoz
33hO1+6PEqRJx7AZON3cU2LT+oCA+pJ9ouZBks02rLX9Ufyw4Yz2pdE8AZNoLoNScAjYJekrlAWP
TVHVG9axYngqGMTzmirtcWlOJoTImezDvpq3pHBWNklFgJRemXM7a/FcEXoqWygByum+MfX9bQNa
uaAq4qNcaNo0hevhWRgbz+e5Zt3p+SjQiyC00II8SQLR8EJGYuRbPdcrh6IiOnqRogwFTsvTwD32
NA6F+FYOFCqeRk2enYU4G/Z1/Vio2rHaaybMCQQfsVi8Uyq8O8/eYnW9HrFQtVUVPYS81NumjYcy
9TO3OJQiA4mPffDwlUaXX585HJj+/38I5j3CLtmWbWzO1l80cIsdSF4fISJ+6gW0qbvJ8HsmtphZ
1izt8v8ffEnpJFXHqOucoBoKdvTEN6bheKFcvL2YtVO/nNKH4dF0qcnKqbQTWGX6IKkb+9lCU3HE
02Z4dbrlc5oFjkrpUla8XxYo45zyUXsimXxD0fypT42N1NraLqmxqmmnLkdi5gSJDTSQ/kHbDBjp
tiTu1kZXXKLjZRV1U/irui1FwKeJBEWbo3IypBuP5NoMikcEw1MmZpYlJzFDPokOjZ9K80/t2hvh
9fXxqYp8SeTUQNsYL34yVX62gO8VTOnLuAVRu54bwZfB/1sRE6NFGYf8mFu1r5nh/LKqrAlHUqEP
k/chxBJnfxwn0FHUxVZX3tqSLk7gg+Vm7Uj1rJkglJANPmCq/kXytTbTjddjbfjLhfkwfN6m3ews
bR8XhIaV3du+0Wdns+MbXmTFDarkQCSdWFMPTR9bBTrdbAMtb2hhfL59q9d+vHKr5Zy1tWsYTZw6
rx0Hoz8wXOO322Nf79bQqUoHBMozsLE1XI/l2FWntJ3lFMxFkgWF7fCdnVjdnrra/LerZu0hX4Yl
4G0LWSgdhBuPJpXW4wy2wiUAb1Md9aM37jULegZ1WcmzoOiiDFLvEvP21qh7Qdu5CJzwQWVs3eY1
Y1V8habnXr+49RwPbkl9k8v9os/7hPOjbus13g3yO0mTH7N0NsLBldwUVdXZCBi4S2wLdkwMzl0q
E/5Smegl9N2ZNM+e7thAeAw9tHMS5I18IAfwJZ94pbvLBupsuIB/HD7/jfqpp/iYvmxTy7X4EifO
CDritGMOhdhhx+Yw6VLb8nOj/TuDwugXkOQdKtSOXu+51yZ39jjLowEJD98YidxNpTNEbj39cb3W
uR8dSHvgGbF8QTPgUSu9vx8nyn5OrVb8HLJePmigqnpLKbd8tjh89kt7ALpzzkHl0XS6MMBgB7lT
gkOPaJI0UFDThx0nCUUYApbvJTGqu8bwSKjXffHdIlVxlFmHNt+hGdF+kLOdzDUotqH/ujpUevW9
N8CYLaYu2xt1bRwg3WlHUCogO4NYdVDVo3cYsfB9x4wkmJe8DXnXg5HP6KyAgHMktASYsPGVl5u+
UZUoxS/SueeD5+1HjRgnu+irQ1vMJqTIxRjnohNP0HnEAy2WMQ2QQUO9o87scg7quuL1qWlmDcnO
jj01WcG4T7lh6z6fZPt++1au3HiV4GIoWMKB+NBjUdM3PSvuzQJQ5Myw2Of8oaq/16N1thkm2ceO
LY2Qijrx09pu8GkD8afba7gei1BVhM/qC9urW9miHWt+690mQtaD+6yb/+aeE35uDuXV8KTh1uk0
tHGj/2hBSQ7xdVf/m8I0b49/PXKnrvJsQCOwW2pKm5iXrhZKODc69U5AmAOw6bHn7svSiO+351p5
QlQYHFJBCYiyuHuy6zLi1fSqmflGde2yHVd8xX9wcIvmgdITTFs9Xr3AurACzPJQge+xEgOqETTf
eAZX7FYVd/OgVdlMLkodLW+/0qI44iNwb5dbPWBrwyu+HqneMUeSaYrh1/IQakfLCSym1n5o6nHj
YqydghIc9oIwDvVVULG7rvM7Fzx7LstmK5m8NrritOtKo5DX7C9peffH1NJQT/KNdOjK3qgYNU/q
I0FKFGxqaf6IroPnzgMwp91KgqwNr8SEvZ4ssyPbNtbZz3moA13emZ/UoKMqk5xbZu1i8NaM6+Yp
k1/qEmlO532QW12QK/avgsXwSbR0HMSHcBNNHyYWcJlJkfliNI410x8hFrPx4bJyvs5l9z6EmYbl
SN6SQY9b0wwpZREd3A3M89oaLlN+GNqkRSaQ1OrjSqZmOJoGVNg1jwXoM0abdpa/uSXfahVYcXsq
xxUOtpFC90DOPjVPU9p7vtCR8yohbVNrtApNg763nr4Rgq6tTLnVraEXulVYekwEI0/ekHohGBjf
LG/Uj8AzAfbVdiT8lJNVEV5orJUGJE+g80GM+4SUqI53328PvXZDlLstzMbVwPmATTMHcRwzdzk5
WqPde8m4xW29slMqxEuAuivVl1lH69B0n3Qz88FlcirodGjRZ+4RdNXfXsuKHauMfQi1YGqVR+Kk
nclDkTjVyROk2ziElchAVUGbMkgDlWiCh85U/UWCsT1Aae+JVNkXz57/fG4FysvtQUVbDjlaBOqG
JpAzLbodM5FGuD369YMwVMwI8PNlXYjMjUQB80ScvIAVGuQjp5I9UfZye5LrBgXV+P+/8T1IWhOr
qJ1oAQVZZLFED5emFGEOkrgNkOX1czZUnAgjkLZpjHGOiX7my321fCp+NVSIyNIxS1T1RdMSpLn4
9kEmx5seCpNvFGWvOyhDxYW4S1cmeDFAj0GAHnetaseT/MtY9YdhzvetYX7NzWqLqmRFrMhQsSI6
HfVWuKaM5Ss+f9sf3newYkDsmd6Zs4/kywN5md6+1E9u6i9fbp/9v0L9f0M2UGT//+GPXbMsYERp
Y9r1404MwjJ2qOBBrSV3jCQSoHf65piT97cUyfxmAai6Q+bBeYZqmAEyUohZ5+gz2TWNl2W+MxY1
qkKsaf424EY7k7Yw/ySGZfr92Ig+8MaiP1cJs4jfQTCUxF6l2w/Z7A25bxboGQ0aVyZb6aW1/VRJ
7bM+lXabQukKxBPWCSlets/cNn3jACv84jIZnrRWp9Hcjn0wFa27K0o0//sgiiYRcM51LOzE9C3S
LV+TBtJVDS2qExmnaeNWrNxuFYFQAnfAUbvV46ZPvw+z1E9Vm3qobDh1yLR0eCq0ZSt9sXLJVXgB
m1xoGHXQQen70Z9AXDiXQ1jmv2+b0droihVlRuJlbYrR5cIDnQuouXyT9lZSbc17KA83FUyXztAW
cWW6UZnpD0BEbtGVrI2txOEJJWNVFrKJqwFCYC35nrL57+1Nuf78GCq2KIXoI5G1ocdFPgZp8c4G
3RdLnGVbVLorE6hQolJA+lmXoPKemHVuZxdax8WfSrc49AHoRqS5ZqPK42A4LahkTBPhvvlM09e0
YAHJu8DVuF9vedm1dVzm/hBydktn22wBUzifrF3DliAlepg3VqCDROz2WawZqGJCc+JA01qHPm4h
HQRjHpAQDbHGQ2vIfn97ipW3QsWicLcuc7sdrFij86PV9/oub2WI7nviJ8x5BzD/gMpzeHuytfUo
QWBdSU0umTvGtdaV30ZgWvdDOyBLT7xh2Xj8Vq6GConQtDktrUUuMV1QDJ18kVSfOw2V84tXRiU5
s/DQOb9B+9Hxt2wL0bdiryoGYs5JazILadpC7w+ehs6ciqean1fJL+ouDIvQtlzHyhmoeAjdlmQG
zmUEo2YpdxS06mEnltyn2bTxOq+dwGXmDxdjYM4oLeqMMUuHP4xpcd4lW02La7/+MueHsVGSamXD
NA01u3nwhejxMezZOX92rIxukfasLUB5F1LTHQRzrDym6bSD1MmjKbOn2zdgpaBgqGAGVnJJs4Tl
sUma5B68IwPAxzUoHMWSLQdzoHOo4di/Ln0HzT5zICSoeo+dW82Wp5bLZddzWr1yllSRELQJc9eE
botdQc9hIHV1Atlo/jwBYHbIQVoW9B41Xm//9hUQqKGSGY12M46pHHm8OKUVMsb+OiNopFvnHaJ1
ryUnX9IUTc3p/GNIh3Hj1q0UFMB68/9HLqFqhSbu0Y0yaAgNgh7mwQogL7brZOrrCWQWc5dVIStz
urdBPp/5aTtsOJMVc1NhFVbSZlqvTUs8eqADcyfoWVSidkKIJdkbt+V6hcZQ0RXMJNTLF29GpWL4
PoA7ASFss/jg6rlLPTvKR7PyDXd6tCg0524f5MrLpSIuZisnwwCIS6Tlb/ZEfd16TepzkW5FPmuG
osIrYCQ4q8x2ItdKgzKzg1TrdkDd+UbyzZybnVOWT6l4TcRWfXRtRYrLAbsFa00bE1pGs9O1H4JY
+zy5G4qNmHdtfMXt6FAUSHIyLjGpH5aSn5bE8o0sdiTdyF+tTaC4HJNlXWFYIHNpizsoP/vC+F67
um81G1a2Nr4SSeS9lw9Vyt3IYZbfmr9m2wsN65fVVOFtm1p5wYgSkSJzmCeCFzzmxVvafdUSI+ig
2pGSKXSJCG5PsnYdFVcwp1ZuZRJ3pabv+PLwE+u3i7fy9uDXIyGUW/7fz1Qg8y+J6cyxgcpc/953
3b7NJr8DM8fAfY29357m+kbpKnygbzvhJmAwj4e0PsnL+7WY1cFx0jdI9UG0VeOfMindU+JT1wGA
JgGTReyMX1y0khXMCfIZoJ3c+NRx6CqThl3avLAcG/UfDiVmads9sMHjnQBOb8Oqrh+4rgIHmnlK
0VY902iZwMJoadp0cLuaPkCbc4vpWv8HI/9vMkFXtYX4QmhH8syJqjmjEbTQupB63QxiuN58mMhs
+YMc0t3S6C3oIGgi/sfZdS1HikPRL6IKIQTiFTrjbI/tmRfVREROIn79np4nr8Y0Vf20Vd5d0UpX
0r0nhHzy6D7pOgYRNVgPQjGYvidQC96wPu9OPUktP3fyGJd1yFfDppwcIJEDmammtrGQmNiiyAER
wxbA1/t44L1vwyhl0wMsFtpNFQfjZDfHYuxcX7pxcdM6DrypGk+8zIL39/kEVDLeaOoFsn/iabLa
CioEnG2V58pjXpXePp4NuTXdOg6c3hoC2RrtpjHiH8K11Mari+Q4Jwo02AY4K+CUh62KijTMoOi3
g0Zx9wXIu3mbWm1ximwXiOV0NIJ47KfXtijkFiWfcVdWJNq7eSeOUGkC80C46dGIcrTaFG56B58q
662DXP8P4A8Sz69m5v1WKUkh8DlANDzHz1fUBSA1F6XcxaXd7yw3H4NBztmrCe3QXd515q7znOKm
a4jc0iY1X+ImiTauzNmjbK32CXV2d5v2lXfIhqZ46xzvj0GICiyjZoHRZMkmiRwPekdzcXAocXEd
GiCqaxc0ACozP068ct5i2At9r4UpX13es02fRInvTRDfy2A3lIxZukMN3zrAdep3zSNyyOSQHwob
GLgib1XAKS8eUiueDnEB7+WmpWRrjtb0rCaF+YZzJPHjNGm3do5E5eUg8nk4JzospXfNOVXnQOhG
FmSUSVX7NRufq8Qut6pm18Vb4mmnRj00jesMSRMOWfUgU/EAmcTXNKp31/VCOzOyqO6hxK4ATqnu
WvehaEFp5N8kf73c/OfXeKJjQLyuS5D4r5xTk7gPJUlfaC9+XNW0DhCoulZmFnPZacZYZ8WpidaK
cQs/WscFpHQSOB5EFcLq4rmz6zs6tVddZokurgMHUyvBvXwKo2ry3RocflKcyWKXh2QhVOtgANal
3UR4P6GK7vi8OFNHoGQMdZbrmtdueGpOSTeXcxnONuKzlAya4aAe+cIFWePyJxY21T84gIkZRlEV
zglypsKX0fTHJsNLkvWW7xhrnM2lYaL/v2X0RtqkDTxxQ5u+cPGEe/forszv0tLRdmsF26g6z+HE
0lcyv+epGBO/FWQNCrxwcdH1aSKnlCCyMCjzOdYAAz6O6Nqb1rDzOjs6unya7ogJSMuVE67d9QYv
bzpIQdknZ45O3WQenJ75MC5daX6hNzoggDQVqBmxYeNVGTcnaQEWxUsGJzSjB+rV7WHIk7TJ8+WV
tTDputMcYCWsE4pO4ej+jPseUDjYYq8JvS28tv5xmkPKv1NiRutehOx4DZ74HjKs4wY8LffYsYYE
nh2P+15G4iCUVT0ijWWsXDI/f70SHTugWKJUDoBCKFqUmCYo0WzxUma7knl+NCfQt5a1Oo3J6O7L
qiIrK31pPLVgEGVePIxTB1trKF0O9xNAZoyt9Gip7fPu+pBholwMRa5y52SBctbR4geZs7u0nFYS
QEvrTtv/SZbmcJ1BmMzHL4mVoqjxK4ODahY/m/w66vE/Bn8KPKGJ1U0Z1rFzbzn0u1fWN63Nfl63
mrVjOyWzY4u8rCH27d7ApgB+2BVsptj463L7C3FMF4OhvAdXLpY4p87UQZt9AW3x5XLTC5P7D0SA
NFmfMZ6HDewwiAu+Hupj5sq4LPxuHRbQ9zYs0HML5eJOHUrhBIm4ym4CmvHaW65p4FnCuxh5KKB4
AdbxpVSBAyr+5WFZ+uXnE/HDmo/ijjlNb7snMeX5LcnjGRwraaxc8xYe1joJJiFVY2eVm4dTRRyI
tRkHGsm3KU2AeSy3Hlx24T6ypkS/NMPnLn7oClLnZjtEXh4mdRSgMhrMBURN8rXU8ML21fkwQ+sO
rQNOZ5jDTAsezgEdhS86Amxv5VNnCi5PyFIvtKO8tr3WSYFADWPqgOqdDuWDx3A6ZZ5bf7/8iaVZ
0XaxKFvCGMMu6516V8QVnkqF830cYjw1vfQR7KJ914/XBWxHO8xzmEXDaIbAXsF+pf1DOT0nzZfL
/ViYEd24jeA2UkEJqwrrwfzeZkhtWVPl11Ef0Li96WzYKF7+0MKcsPNAflhZBDzgbh49+1TI5lGO
9AukNbc0p/vLzf9FZ3yShmDaHp87XD9Eng8hE9ILKxA3facqxYEXQ4XbdOFlfl3Df2T0DCQhpQ0v
WagFus/uRMw3z+TKwLXbcZ4GiCvuwDpr9vYET5FtqQhVezcZi+8yhnvG0R1B2AKEOrkV3I22sIRL
kARo3a9eo7qblohsP3DX+1PZVvNbqcbYdqx3j9BX7n+qKMm3NaXejRSZCbyy6T5f7v/n8+joPoKm
W8VgMiMvNsxiUyp4LyODARwrwPqBZ6Yrp/vSV7SFOKcjSi45NYFwu3dFs5EEqlfybmZfW69akYD5
fGc5+oqUwszRGDPDLpWRzxKj3sSKhawm32kC7k4tDUhYZvbKjeLz4O3o6zJRRpk5g9eEJUluyo4f
ZNMdL8/JUtPakozaourgfIj6czlvBwm5FAgPXW7688eWo9sGWjGpk5kCD1iUt4YdbzKCKnD+e+r+
XG7/893q6MaBBR9GGheMhLaJiwTvnvPc+uXJaSUBs9S8dsz005R3yHCheWUF1lQ/q1Tuuzi6Rl0Z
xpP0/7GmlLCyNctOhUrUX1PXesrqZl45W5aWp3a20KISTe3xOmxmJwBUJ0j5e24PftHmW0H/NO1V
0gGQcfp/H8CFl/lQA1YMcvhLkTrEF8n4FnG+hpRaWp3aXmZ2a3Zp3U5h3OX3sDnbVxVbORwXmta1
8foORm3jGRkkWuvLKJIbr2Mr0WFh5eiqeGYyUaNhQKkmNUg9NgFVDKguft220nXxql6Kym0n+MCA
p0j8Pk+6w5DDpiGDpekB2eR8JTQsrCLdJtAE66d1YT8Yxql9aJwymMcW/JUihjNvgl7BBApaYfGa
DNnShJxH88Ph2xquKeHnBshkXGxg2OJP8xq9fakn2lauJkhlSw8Uv9KoTpA3qvzOUK98hDYKdepg
KA0TLNtqZVcsCPg4ujBeayS8bSH0izQKyCWJ1dmlT3rL+e6c9YJaNvZ7gAnNTQbFjV9ZLE0UC4Ta
mnmf7OaSsW3rePPr5SC5NKpaKOgV4VNlg/c5TOLObtsXqERurmta2/2w7DE7DvA6VBIpCnV8nB5G
q1sVkca0/3tXcnQ9vCyy86ZHBSTs63vWv4KWubJ/Fnbnv9BlGndmjYZNMw6d3txV1XBXA2R5eVQW
1poOWkaVbzLnGbi0NjlOyI3OeDXADwriQuOGeGlQZCv3nIXjVYcuNz2xe6cZzTBn0aM5WcSnyMf6
GeE/ubcWypY+cv77h02JMpeXSVTJoA3o8MDNW0jexU20YdkAYeW2iVZC5tJ3tM1Phym2mxH04WE0
vs3R1ynhfmzVR76Wu176gBYCeqPBOdvhuG2FbQa2tL33buzSULZVdhbovxLar8OWSydjUOrAfjPj
ukPF1HT6QArw/Yx0FCeFvOrD5XW2cM3V5e5Yhus+qkIK7sDKzzk7Vt5bLWeYpv/EMb+7/JGF6KE7
gaW9Q22jxAHfFyhClR75CjLvWkpiaSNqh7u0M2g0wDEZ9hXmO62a7+k4vedmufLaWGheB6H2qJ/Z
GHkrBCXvD7HSGnW67t4oYG1zeXAWpFYdXb8uz9g4AohPQ9vK8hujjum2gdfLBg6MkGWGB9mhSQjU
uCM5HsvWHB6kl7sb4Mvzb6wz6nfekOnked5VJjbE0TXvsrbEu8eYaIg334sqQETGtfPL5c4u7B8d
st7MUcOSoafhNCa/W9FuRWq/1/3w01X2yoV76RNaDICpfK/SeKAhTdQfApufDvzf1ja/ykSsHFkL
m0YHm3exMY+oYLBQZt9KZIy6PtrL4ifxoMxMf1weqaV1p13svZSAupD3VugW58xsYLSTX9krQX+p
A9pxnuCcjKSjrDAzxWNvz49ZYfwoPOc41TB7HNgaKn9h4+uYYaOETNuZZBBGDjTr5h4kHGF0/ZVb
U9v5qhRdn3SOHbrQPo5kvJnO/4zrlVlemAEdH8w9W3a2IDaqJSAtN2nu3XSZiLbMiMfrzisdKOym
FvPMHAj3Im1Bmr9zq2ZjegdZrmTTFuZZRwt7UKnjWZzn4cxjYxdFVb+1zVTeuoNSBwoC2a50uboy
EuuA4abta4HEDBDitvS76HeUfUNlZyVMLiylv2JnH64QkFlQYOzJFkz7tAhsqOeHglnXyTw5umQa
56MV8RlRvh6A5Cpk9Fsl8r1q2S8TAPHLO3ohMP2953/oQQ+X4cGjeCoCygUV1PIRrA8rcDoaVMJY
I1ktfUTb2e1kGhMEKKZwYM6TF0FNULRPzhyfuq6+clFpF3ZLGWKyHNB6YL5nTniaJntAKvy4/92t
JB6Wdp62sbntAEJT1iQkTMXHroPOOcj1nvXe0i75cnk2Fr6hA3ZjtwNfAtDqsMom2MK53NwPsftW
51m7chAtfeF8tf8w31hSRumCfBuCwrqRo3vsHbGryZp+yucFVUfH5hYDgxpPSkFfUI3p9wIQpCJq
bnCNv02J+ZVhBH0PxpRd6a3Ny8KjREfrkv58/+2glTK3TvPIvTNhth2JPHbcVd88Vc0P1djiCVHx
iv++PE9L3zyP7odRZG02whYNjtpTR8RtrDx+E0EF4z0eIVAfDLTOt47sZRGIsXWulPUwz0How0dn
3hJER6sPkf6CPCIeKk7o2Gvm2gtRWVf9MuZZIUUukHpRSQKN7Hk/itlvWhXh7VU+zlG5cswvrUAt
GDhuVFSIygLe8/xG9PFvSJvu0bG11OxSR7RIEBUeG124+p0Kq3yODPnLKPon4b7GMXJJndVtLy+B
pW5o4cDt86IdxsE7QXuoEo/p+Dyzt8tNfx4u8ab6/0TLxozx+JmNU+7dTd5Nj+s9qMdF9uO65rUQ
kI+GZUzpJE4Zfrl5k4OCQMi9pZyrDkWmI3ed2obuyBxjAmLytYKd9rmIwK+Kwuwf6GBhdOfUNTJp
0ZMD84QApR4zKJ0vl8eG/m3o39wM01HBVeIUKC6KJCSIxceqmFqY6gkaJNkQPY4JewJSyPTlWHwR
dl0GpQmFhjazir1lVWLvAY16Y7YNTFoMVsGvaW7f5BTRQFLjdUSy4UgrSDllqXljFxMMwWaZg5Zb
ZNAIn9gmEvafOqk7n9nNYxnR8pg4mQyFnPgGyWgLysfsLAdFv0tAMVBV63/YQwQZ88Rj71SZ1Sat
VRYMCXV8N2HZBiz5svYL1eD/t0xT+rVtOVv8RxB7gK+jn/T89ww/P6h6xjILSu5V/iwBrGvnBqYy
kwfnUulNW7t2WhAcYYsJClN8yuJy3CdG8yc3uwz4Yi53TVuIHaNtHkQunqEWSC8ByEJ9HpwvrKiO
QMz7Kfda9jQahpEHordh9OAM4nbsTBEgIdLWvlCV2jgqVb6cIP3tzdAuBo3wUVlmmp0xW+muHVkE
xisH3rduAaDD8t00pPVenC62HtIJacCBWaWPioPR+iqrUb+qwQG8b4RBld+R2n23Yq89pV2FO6d0
Z58a43SiLhJaUQozWmrkfwpaQtSZ9nYA6X0ArNKGonx5Vo7idONR+84DzL6a513B6j+wEHvpmxZo
W569jWnn+EPWtX7HYve9dBUJILgHL7gB0GjCSbRTzAbsOE2f1Zx5gZVXdJ9z9ZMpaDTDfOrVhGSs
T2LrmfW83VBkTAFSi6HU3MXw/QDIF2axqel7doSVNEY16BYUHgAcbHm7Sv60VN3zCMV95tZQGR+L
KnDq+LfnQN0WlOr7Ou9+AZ926IYh9WsK5lWaVe/MGP5IFP+COirTLScVmEhzPqO4qqhoHkweU3fT
tdHwNe1aJMhNh25TVXT3QJKqR2EAQNzWsthOPXUBPnO7bRVXoO9DVGsrvP7rMDUN5MiidIsIbQYi
S+bTkCJ5SOLpW1I1Q2gbvb0bVZNvihLKY9wS5inq8gx6KCDADrSKoMte9ntWGXc0K6OAzMng50aB
TH0/p37vIdM1Fzi9GJwY4SKNu0ZpQS4qUUOEA1Ngk039bWYUr5knnntnrANPiiiQRsV8CDx871QB
WwA6JlundKc314QUPLIe3a1pooyM7ED5vSByPpm2621st0oDCzCEgLWk3Uxw3tyl1qSe4fl+A5C4
AqjCegS+rABG3Kz8SalfVlJYjyCbGJs8mkB6l225U4b7lSgPooUtfeNcfaNm6qFbnKKAXjxN51Qb
5DMq3zPkO0+GF8niN8dM6sBFF9Fs8YPT+mh2orkB6rbedCy1AmPMW0gLxODc4tpgmHsW99ALgt74
IIMmt6dp05cRYN0eIW6yK6rEw1RYBtY/FNCzGzHR+TgjxVdvJlI6by7Ua/eS5+UT3lI8NFXnbasq
dQKZSKRLs9ihP1rHLQ4AxGSPbIaw97aaaXWErrjV+zXWLwzPW7EZxiI6QWiZPjvdqB4B0uB33Qwl
YZhx0kPTAzjpFzAEN/xMUUJfyZTbjx5VVrZxCZNhjQi4c5MkEARrmLUNh/kT956YcKufBGnQfuNM
rgDtkP10ijm5cVWVHQcTUciPrK6/F6Jp9qLl2Va6lgeaQC63VRanr8TtUzhzQmzi5PY02Q241r2M
VUpeG+S1vrr9NNt+i7zhVhYlVduWNtWRCpvupcE7CO6JbH7lOSrCdo24lWeZtDeGCRlSe7LSgI2i
hNpe9wgdJ/vUwFRhZzHggAekmyO/Q0k52g55Tl8bo8gO8yzjkyQO4p8EuihJwUvi7YFV/G4czMYf
6kltjRg1H24bah8rYFobC8KL5SjbowUZv4DVLg+IU7KNEk6FQa1eJKTsMQOG6ydTeisGW+yhCZ/4
XBRfPMnpSQoGn9Iyf6oh57cnpuFs3D7uNn2cvWFQhi+pUbITaIt0M7rTu4xKCMp3UDuG1sEbZF8K
f+wS80dX1uarZ0GFxynP+t1lvAFlBLqBiQMhBJyMu6FI8xMzvciP85oE3IqdoE/q+nGY++YPTyf8
WzeNbtw5cXDgden75QP+82sb0zkBkLqyi7NZQig9+zXiPSzKlHf+YdMK1+5vmuSzC4R2/7TsaFaJ
5fLTDCkOXz4Mr9N3CwSH2/jL+Gh8s975+/CiHtUtalZPlzu1dGHU7qKydkpbxpyfiAQQqs163vlO
OhuAObuZDDqZkpXr18KXdOYAqcYJWUvBT3muHiqS38pk/EZV92QV5PvlzizMkE4hUBWhsA+z+ClO
jkn5XmS/Z2PNy3qp7fOb4cMTqh8jwkGksUMuh4PlyC34eHuFYH75p3/+9GA630vVOZNytoxT3f1Q
jvIjYmzzOIckKqi+1XUvD6YTvjIzraAnMkAsDCzVXdox78U0WmX5mbEmUbk0zee/fxinsa4L6Tpn
mO/UxD4ibeRXysQVSCTvLcBUl4frb5rsk62iqyJSOgNZ5EI3oDLqCedOczw7NGSCbiqLbVyzeKUd
6NqdeBx5/kzp1EBKHfI8c0Rx3XMzv+nXBBqXeqw9rj05tjUF0BNl9JztspbM26wFz9dQebrzwPVZ
ef1+njFkuohi58Y1KvZ4ndrQ5rwlsAQJygg8jcsjutS69rbG03qGtxLEjHKV4vb2p3ZX0kZLDWtB
rZujHEssEycb4r4PEFiZAeSLh93ln720LbX41XsiqY0JDvNnpOXgC5EOQdsZ4nYGPnslL7/QA50x
AWU7iptLBGdTzvp90rDiiOO1+XW5B0uta29qQzRlbRGsZKdj6kHWlbNHKSP7c13rWtiakRGYqwLK
ULaFEzbO+ztmyGRzufGFwdc5EDwTdcxhnxmOuSM23lhGR5OoZFuMU7qSZP48LhIdLZeyuOZllgLq
lLEQloeQ602+OxPIh414rkv+5XJPPt/DwP/+P2rNU5p6YMWUIPTGr9BXO3RevylF8oQ7y8r59/k8
E3b++4fACCuqSMxnP0GjrI/CNA7Ida7VpT7PnRIdNcejyIKcxliFENaWhzqWcP6hJ+UCHdY5h3w2
X+Dic4rh/rCSqFkaLy1atGpiuK1kYFw17zS7aSYvSFTij+L35fn4fGVBkfv/gzUIe4LQBwp6lPTt
JplI/cVDFeDY18xaSfsvdUGLHB5nsi/SkYaWaW3a/LWTvwjH2wDY2Kv6oEPpih4qP1EMeBWcoIQ/
8P6hGaenCBodKyvqb33230OQ6Ii6KJ3AmszyBjLEwbiL76yTHbRBtjGhLh5A7WAK2o1x22/NnfBP
z9FG3OVvUBJZ+fzCgtYRd7acRivLCivk3jB9QQklPmQOxX318vAt7HwdZ+cIBcJ7m9ZQg4Me3bvJ
32d6Pwq86X9d/sDS79f2vGK15cBA1Q7NbN5O2Ygro7dyPVlq+vz3D3s9shpa4jVjha3dPMvceqrN
4XD5Vy8sWx1Fl9QxyeYMTZeJ+dxz7Oi+6OFEiOoJUjRDvTK5S6OvbfCqnqCSD+xa2EZI41cWB4zG
jI1vAz0zyOfY+8NIuubhs7DbdQfZxK5sj+PyESZiglrDb1xMQYz5c92Aaftc9fBTjDsoJloGHA+n
CijN0c+ct3wNEPoXOvPJNtShc5XVkALPWiykwA7463CLe2b+RfkP86nZpkFzsL6iJm0/m/B6N47G
1+6tfMt/mE9gqbob95gF2cqkLYyjDrLjfZnOUSRtiOOpg5uoM2WivzXSds16Z2Fd6+A65aBObSF9
F9aRV97xzoFqAUiwK0t7qfXzkv+wa6BG4LhQMcbPp2fPIPXN6L2ny4tgqWltr099RQw8avF6w0o7
uoXdvzhkElcyZP5RAmU9szrGaJgPyclz+W/O6l+m661cgpbmlf5/YCoIIDWzwLy2ZokcZnEStA7M
fq1+t9S8ttdrGyoREEZiYS3YziU/DDkE1XTlvUcHy8FCJDcsQQGRStivBkZaXdzuL8/q0g/XtraX
IZmGSMvwzht8sKD8aoLvDWogVzWvQ+Uau6gBi2utEG5W98pxtxyCZNsmo9V1v19HynEYQGdJ4lJ4
rFiHuq4gCVIn0D1Ivl7uwEIQ15FvSUssZpowpBxdNm2g4HeaYvOhtEbpG+VYBGlprFymFvaXjoPr
nAhHkmgYfG5oHtjNZAR9HT1c7sZS49rmZTwxIb2f9uGYDJuhxBR70eZy0+dH1iehW0e+qbEZasey
u1D16mgpihrbEMLg5N0aayQyxdso1k7UhYP7rwjPh+gWeS6k0cuBhUM089fJY0BpOL3c8CnLNg2y
FdvLXVrA2ZO/AnwfPpQ1uSkkNAFDhn19RMFuBtMtBz29oMnBRB71GCmnO6RJbt2WWUU2Lk3aAxwz
+tNkdPRLRMDgvfxblhagdo13xnTOC+5hgbPJ3Um3L3dQqEz39UTyb9NopnuLx2tUy6UB1qJB2chC
1FFqh10bbzlngVUVfqq8nZrXiDcL/dEhdHPmQjjITXoQnZ2NdCVy4cOeuwaE+P64yc+rBk0H0aXm
HM9xj2hfISePNKbR/phh8NKMnT+Z3kroWdhTOpKuNmyBarVkYeZ0TkCdLPYdsZapWlqCOnJulLU7
RQrbyqSpCgY2q8cyl/lTqpC5ShwPRmEsmaJbnlF3n+cu38VOnJ5cFHJvayObwdLM02IlCi51VQsf
LYfzwjAwO7T77BbQ5BeR9StTtXAA6TC7yWZQA0jhPC3h0+j3LnSJ23ag2yJGCebyalj69drZb4ik
SlqK+34m++kgZ5g0V6PJHi+3vtQB7ejn3ElR5caChoeAb4ivTf5HoXp7ufGFDamrZhYqTVA+iiEb
22XwTLrtJ3PTNL88+nZd+9qG77t+LuH9aIeyfpHmTTLke9POfMrWELMLHdAxdRCfLAzYJePW6HbH
zoUrtDN3z3MTb1C4XmNhLeRudBnMyrFZRxrPDjOI1vnwat66oj8yg+J4zm6qHlAESBKgxpvbu8vj
tjDpOtKuLAVhjYcv8rHFtjfdk2PA0yYfny63vzRs579/OIBcFA4Tt8KwIZLRgE+0ASKUP1t82DVU
vVz3EW1XizRLShUBLF1G/W+jhIT56JyyMwx4WqvHLY3TeUt+6EfhWdSDxqwNLipQJTC9LtPebxhb
2R4LO1uHzWVDDPm9XBVhkrZvJIITmb1q1bgUgU1tY6tzaZhVCHqQYrt3DeN7nQ3vMFzvUXNF3O0E
90FMfXdh/K4Maye8/Nkb4w2U/dZShEvd085+AuNyygA6D4HGoO8wkqu/zrFYI3UsrTFt75+9mEa7
wdU/qaZnkjWJX9L4AHgtgT9ctxLeP++CqaPpii4rSzrjkPQ4ubEVRBVYvHKn/fwmYepimHHTRi2k
v0loVa/FcMdQg6ujp9h8q+SaGM7nd1tTB9MV7gR56CFiYQ/ZhqJjQU2dfZd4d8AI3st8ujcm5+Xy
Zvx8pwCf9f+dYs7gQQlIxULFu+6heBhLeBXwbleZ9soTeGkqtO3eOQDinAEUmIofuftlYCt888/X
kalXRJtIFEPJUhP6MpnrT507PzKZJpuZN8mOp/l16mfmX8zgh1ji2g3qdTV+v4GnKsBazGuDKFkZ
/qXFpG321iNdOxYDML0dcGIE8pYzzEYFqF3ls5k028uTvKBHbeoGlzKBu0ocQc4Gkqt0Z9GI3KrW
9Z6qErkDF3eefJsNEuBCqIaaQWK2rQUIHrRRz1Z814UVU9c2zFkv5lnAoTCN8m+OJ3+47lqlcmEt
6AgFznJoThMM45RB0oDephMcGp5rtQZAXVjD/8AT8iGNsxHtp30cZKzyrenX5alZ2H+6wGEHkyAz
TjMrJEWcY+QV281ZWwVgvlW7y59YWGO6ymFZy8ptJgGQN1BWdWz5cUmfLWc65sPNKK6Tszb1sr7d
C9JBGxW2ngYKGSTyEVB8hXoGkSv36b/JlX+f/KYudjjW1Qh0FYJ6tUEHTk6Qn9ov7g8IzxzbLXuY
AnubbrPn+JF/NZ+9W3LqbpJD9ph9K7451nZNcnFpLWjXepgcdHncQFOQmcVLQ53D1PXB5ZlaWgx6
NCgrvO+VCe5P7d3PpvdsDJDYBaDscvOLA6gd7ABRm4WqoVejoqbcwD652AB+Kp+6rJ0D2yodO2jA
aIAlTl0+JLLLIeM7xHfcy8ZbltozOL9ptSFWB3CsjFCPinn+Df/HcDTiJAvMaq59o25L+BtwTgJq
d+pbCrvynTEncB72pl76EPhhQee02dZU9fB8uWcLA+eel/6HGJ1nlqXm0mnCPDZ/V5lKAp5Pd6Za
k0lbii/anWUYTdhzC0FCQ/ietZ3selONX+V45cTrOIVKgVLmDCiaEmnfA5a2AwAcaR5yFf7E1LUc
S4aHA0uIFXpK5jvHhWt8UpreSnz5/Blk6liCKZtqBoGxLkSZE5R6B0rNxCJ06yaVtYkrey9URLbU
mwhW2/h6ecYXdqHuy1hTJP8GblfhUJFvbR79IvHaNllaTOdPflhMaLbM7Rm7cI4se5u5tbn18jx9
QAGt2V/+9Uuf0GKI44je8WIJSm0y3krHumcVvR3U+O1y8wsR39XiSEFmAote7HNY4pza1HmCE/tP
QMrf4YVxj79fdxPWrRcjUtMox6fCkZAY5phe6ssWCi4DCv/ZWL4Bq7uSCFoaL23/KaxYThwDcPGq
ezLacdNG+W7I45VcysL21iUWSe0YZLDmMfRMiOfzweftVw73GjOnK6F3oQO6zmIFzHwKBPx5Rpja
lDH7bfLe2E1JtiY2vNQHLQS6RmxPXoUvKJX1IbKdEG9PObRXCHD1Jw8OVmvJoaW+nH/Bh/3RmnVp
GjwHG5kM/dtccLKDebo49QWL3i4v4KULq66/yMCPUGBDgi7vtdU+N4t50ziN+WaNpbPxRFbAjbyx
jgkqOpvBERFuGhNHolXSp8u/4NNOmkx/4oNyV49I31kAJCd+UTx29DeEbfzLjX8avNC4tj95VCjw
Hjzr5FEwbNyG3ZNiXLMU/XQhoHHtkI+U5fZuI8mJ8eyXpUChgajVLwhaHRJvzQl8aXS0/ehaBmnb
epqRthnwXJl9Y5h9ZA1WxufT+GXa+uu9zassFZVtnoZZ7a1R+UDawV2qPDNdgr76fnkWPh8oVI//
v46HFnReXtDxRPkPUEk2VgT4ZNMEeblW/f1c5hgd0TZlz+20aROLwfYISWYRtd9QrI1uDHeArd7U
IHPkMdgcoJbYsK2X5vJpcPJhf7l/n2YR8HFtn6q8c1tPJebJHqYd5LX9YaiCgTzXNshg5rOgx8vf
+Xw12zoA2htdayZFZp0miALXRuwrec21Dj3QTmJRGFaWeC05/cfZlfVIqjPLX4SEMWDzCtTe1fs2
84J6NsCAzQ7m19+o89SXrymkfjpHLQ0uL5lOZ2ZEDJbqN0bjfjjNeM8MxlaW6OtzbM/f9nFflpwq
ZR6hSHWi0fCE+iT6LYvn6yuzdI5ndu4WcpCsnMajIZObPuGNPznp42TS3Cej+bcp2xX8wdI8ZjYv
WzeDKigMhkMgF9qiGjgXzzi6uVhJ4iwNMDN43Ql03DnGdKRJb4ZjzJ2tHasGLqVRK3uxcIzmb/hE
KCubECqCwso5Oi59tdtV5sYvQ1TTnj9O1ahTYnd1C/AJnsBDu4+bKIAwW1gBOuENd4Tyu8lYE3xb
MLz5OxXl864DhBptm0ZXhgr1MF9J+76S6kjt9JeHglmYef2K+S1szTw34RGr4VUWD0cOqFDh2oBS
2meAOzfXz/B/nTD/8+rG2l0O96fr3lSlAu4sQkfUJDOot6IcnLYV3TiMRVMoEgNcyOhhHQFaq/TF
iXWh1/XGM5CYxRa829GeGZQ/T1DwCpMJvYcBaxU6Deyp3sUycqFgoshZtYl9ULXj/nMrme2hLUXO
BvBy56I2ElSGCqO9a0Xu/nIjk72QtNEf5cjpGGSCey/gfu13CgjP3/EEHfWVa+hrqAKmPvOgES/y
CH0YzZEMbyQvoQmdAMfZbnjtHEf5DIDVzhj7cxdbQdkYQV7ILSkSgLeSTd+aK0mBBScyBw84pQWT
i+v+2Av6oF32Uo6q3Hd1PkKiBULB/Zhsr2/10kmauauxbTyraM3qiAgSijWDQERFR+o7ibfip5Zs
fOaniFmlAA/DMlydyFtausmj60z88frvX/r6zEmJRBhQSPaqY90lP5jIDmzAlX792wtrM3+hOzHO
tGfgl5MR2Y7c2BrVP0TBKyu/4J/mD3Se9dHQA9B51BXCtUn6Q9pC4rz5g9N973jtFkxV/6rYfr0+
mYUjNU+XNGXpGROxqqNJoMjoZPdRkb7YfX3I2nFHIrX2JlnYkHlmABBcwSNQtx47M90rb7qfcvX3
+hSWPn3Zp09eiQxjBQC0Ux+9qduLDgStLXzNNzf7MuinjwN8WvRE0PpoZtXHmBhnBZivqvla/L90
mGbP/3aoKBusvIWYoQZFNjiLh40XG8TXql5Tvlza45kxA8XJmG3FxbEY8uy9JgYD6Nwa9xna2U+j
Bp7eca21tpGlCc3sGj2aGjKfZn5MBlaHmai1TyaLb8mQrjUjLg0xM25i9aMJ8Ql2cMvXxHjwujEc
q2jF/hY+Pk8AqLwBGXmvKsR+ZbFLlFlsGiF42GkmHq4f2AUTn2cABk+ARC1n2ZE0WZYEhVbuYw8e
C7/E1bbpSB63oGNoZIAev7b3J1J6KyMvTW52gdu5m0WManaoO+uj1PkLsNAIQuIVn770eff/G8vQ
pxa8yVAcR6cAke4Q6x1qPwDBemJNWmDB2OfZAMNpGJ5qyjlIgJQ2ceQOu2ZoxEpd4fJDvwhw3Jm1
j6rqko4KtHNLDjbTu8h0fIOX8MMr99LSADNzh8grG+uClsemH5vCNwgdfkvW8D8OcaOdFfF0d/2M
LWyFM7N502rajijghVqvfo0Z/YgL8VAAWfe9UGSO7emTMjVB9IjsP5IiGvwlqe34tC/8fnom0feS
C7Yzs3RD95eaK2bBevlgMVQlB4glO6n77/oqLXjGOboHZNaxEEmDVWJq8E3J7w2P3EPB5Kbt0ecC
DtiVa2Tp2M62Q9sdASyT5Ee3tKsdWqmdm6JL8/D6NJa+PvO5AyTcLTt31FGLxt1YjJEA2l/VilEs
fX22CfVgRbEH9oxj28a3mTs822xNj2TBHOZaA17qqlb0dXE0JX0mnaA3gEzHAXhXPhrmrNHJLtnC
LLujWwXSF0/0x64GMB5STz/jJHsvY76yQAuPvLn0BQDRpRMLbhybNh1+gpPa25V6Sn9Xg52dVTTQ
W1eSOka6qk3er+/4UjppDqmsJmnzrkO3b5uBlAfCyxCHjMc/dqNOYA7ZWn3j7EdQSKF753dL5ev1
YReOwhxh2YHoG3RViBabrrpTafYM6vQVz7i0iJchPwVaoPmoDAXNz6OiTRYUKaSNXLDGTY1+zSf2
Y+qnm0LUKw0jC3Y/h1oWox0PFS9h92WyEY2zQ05j56Uo8ehHiCzpFatfOHhzaF9XRJ1obQyjkfvZ
iULbG69PyZamebzSs780xOxGl0DAN5NtV8fEBseT0Zt/arCmBDr/pqP/HwTfEGXA7sFF2tC79FVn
vPasQAP4AA4R5fpjw1f2ZGkml79/OgBlnvNcZnghNOShct/Ax1zkz9eP7decHKZtzw5XZqAxyAB3
0JGj/+ic6yIbfFf37hbkKt2/nlYqbC3ZPsqspO/R5Oo3IPHczWj32bFDZ/O+I06/TdB5tEld8KWx
hGs/ZkZ2qsaC/rn+KxcsYA4KjOQk0bUfIcXpdQcoJ912sfGM1usb8OEG5eCeE20Y3zyZs/vIdvXI
lM2sY4F2suJCmTShrayewutTWfDrcyxgbydovbJ1dFCgPfZbMKr50zTdRkPyC8Q2v68PsnRgZveS
C24nkDZofnD7dO81b2hTDNx8jctjYQpzPGAnbNMsK8dAoFn8slrJ96Nq67s0crOf0aTYykotTGKO
9utKggf3BFkjr/eA6jeAI8yKU2NAq/n6Ki3NY+YgLmKsLaReosPgVAAVT/3tJPG8zIn3YCTdWn5s
aRqX0T8ZrznUlWGWMjoY9iNxz2b53K4pGi5NYOYXRqp5EoNB8BBBc1oVOWrKT2XzImu5Ygtfc52b
9hz450rHMHU3RQcT0jInY6D0xkqTOLAYyn5+kaLjPR5s8bsrBhC+5eCL0rzJDhBCqh6mfnA2aTpB
A92wy5V31NKUZ6+ErCDSkhamXKDHbEijMGl/VSkoBdfQKUvbNTP/NLMU1dAlPHT528QfrOhcjX+v
n7evm5axmrNgdLSNKWlSFR2KLKcc3IOe8VAXngNigYGX942K7ENiu+xNQeUIctskQ8vjZIZdBnhy
wSz3ya7A0LHyay7O4IsXHZ05iapJaWR1nQFPJAofl3HnI+A/ex7oPwZUXBtun/UoTR9a3+jlmyp7
xe4WQow57hBFXTBjQo3s0Hrkluk/tuGCChcw/gHd+t98v8yxh02ZmaldVckRbE9vPRnYjQemsJ1R
jrf5BKLYCuyG1xdy4cT8DwrRA2uv9FR8RECT7mnfB4PbFltBrXLzvRFmLmRwFdJT0ZgcISEAxoV9
ldtb6Mxc//iCRVmXaX3yTxaRVdoXPDqwmJ9j2W3tbMo2hkJfXQFF2+uDLK3RLMpQeceByDSjQ29M
ZhAr3j9VQqGLqxu/mZ2a4w9Zz9PJU3BVRD9V6HWY8kNiPH7v58+cQgaqtZYOGcDtjGWhApdY2E6N
CWmJlK3s8UKIY818Q0RJPXRQyDtYHuSQvZi9mNT56C5hgbLuCYPyUuaV99fns2SBM9OnVi0FSFU8
UBDG7b7gInSFe+uK/Knx6s6XLnm5PtDC4fofQKF0WgcpFlyx+RBIgJeyAFwngRqGFV+ysGxzMKFI
U8eRJUhD21rcJrT+neXtHSnomRrgnY2GtwzonOtzuZzVL/zlHFIoMtFV3YS5yM46OF2/ScWaBsbS
p2cGric3paXVRIfSlLe6SE6oUK8UPpc+PTNv0zHcUoBV45hB+lyJEuwWwziuLMlCunaODzQgWKkS
AtZbC+ywTyQDsW4Qo4e+3aDg4N2BlnPo/Qz0FKCINKZT2mSFGV7fja+PMJ0X/Lwhs50BlBfgQWVm
A45gsOeQSOKBSlNuHUvQJu5gUuzt+nBfOTAX2iyXFfjkJdEIaqLQnnvHhLM/plE/2L35ApDzr+uf
/2qXLp+/HO9Pn++kaGJjbNrTWJ+L5NXSv69/d+lnX1bv03fzDGXRBCf3xAYv5HG7G2i9iarvyDBc
fvbs3DIN/aliRNO8i/I2mtsDUtPQkmxbmWvkDV95kMsQM9drCxvspfHYnjx9a7PKH6YpLDNouHSv
15doaelnjnconbbqJZZ+6iA+ZzwU4/Z7H545WaET0BcT8Gl2MTmQdnrmfbqWNF1YlXkI1VVJO3Yx
hE3H+o46d6mFZHw9gr12TRtkaYDZgYzSrPKGnKYntFw/5Q39Z6uL/mh5gtjv07fWZx43lcPoJgOg
v4AmUb3J8olu7LR3Nte/vjSBy98/nfwR/IHKqGV1TEEGvSkacE0jW249owPMepkYWUsBL1jYPHwS
6LP1QCvQnmiDuojx3CovMN2VxM/SJC5n9tMkeiuyLGKlUPvqe7QP5goFhPgZrFHbYUCr2vWVWpoB
nQ0SFfBsLs6pVW/xmAe1chxE3ymrwXznZA2xOcUms0zonXqU+R6eG37EnD60y/Tjez9/Zr9Wxaek
5JBe89wpbPSO1iog+ev1jy9twMyGLcOdSMEhUFfqLZu2tQ6HZFOI7fWvL7ieeXQ0FJXOEhe+rU+j
AI0MPiUrt/7C756HRSXhuelYpD3J6oGze9P9VUVQfl/5+ld3LzZ1HglRJPN1PmU4lsZQb3nrdWHn
1eVR5bEMbdGJvdB1G15fpK8ivMtglyl+soFhsoa+tbFIuOHLUDQ62ySO9WdKLJRE+tj5Q1UjNwyl
w5WaxdKuXOzk04AUxCGq5xNml5a3iWEcU/adlPRlLjN7Vjk6WNDO057Amr1PGwcpk2E3yTWf92Xp
4/L9mSk3EySp4draUzSE5YXx3W+fXLVtbtpmqxJUkILre7LgMsj8Uo7zeEgr6EMOYLnwC1zJU9WA
V2Ylc/9VWHmZxtykgcRpyqFSx7Eo42MeG+WhTR1z58mGhIno7MCOQdNm9kodXTqtya/8l/mYR/iX
cWfWnoAur45rGZ841CYSn5al/ssLN3mOWmoqX6oihXIkxDCJiJJbw2wctPE2abdxisY4TlyyXVaZ
EJ+Iq+K3OUa6DaFQ4H0w11R7plo5obWV66MDdt+3Vvb9R14W5Y9c9k2MnuAiPTsUtqQMhTY5yvqX
RrQsvR2cujrYNUnfr+/egnOY0z5kLXObmljeAYql5s52Vfo8WvVFJsCurBetabsy0IKfmFM/CDMm
TtMDgp/Vg3yDNrURajPlT03PS8MvtJmlSIIxuZIb/PpUQu30/xvu6FKjE6PLDzGRwzGKcw8o4b5t
fdRnXP6923JOLuEJz5aOQ+SRxQ1/qCCEu0HW2NlMVWd+ax7eXLapN3o1gbxfHLOyRIOFlaalT8wk
D6vIcle25uu18szZWjVtH+tONvHRi5IPK4tCzggwSW0uVlzEghedSzLFcENS8pQfBuHdy66+Azjw
9fr5XfrtMy+ni96pWnQFHdA+evJykfki1qnf2PG/6wMs/faZe4sHADYiarBD0eq7vo03yloDOyyZ
xMy1Cd1w0+EJBxknP5jpk2Z20JbaL+JXB4Iw13//l8AgOBhz7si4q5ByH9DMpNmOQMUgo3RjZe1O
lPd1/ruNH1TfhaJTv6sqW7k2v/YqfA5HUXAotTRMdsic8THR7Tvh6TZpZYb8cblifEtjXGKET1ez
bTiVbXBmHzgaC7ZJBPEciD3YQcEoJNuaZuX+WRpm9mqOlZdZ4lL1cO3pNs/pXZObr5KjeTqp99e3
6OszDOm1/z8TUrukjjzpHbibeu+jq6D6x+0u9qHUV/69PsbSNGbRRoLAIoq7nB+mDKwPrg4Jc1Gl
67bROKw1aS6NMbPF2EzIeKE9ORSj81B77k5YehtVbFfJfnN9GktLNbPGrAYe1mk8eojRvzoWyLtF
+F8efu/rc4PsZBsNHacwSHAsmq5fsDMUile+/rW58zmbA/bSkjJ36IEoa2uOaeBFP1ze7SpjCJzy
5foUFvZgjglB1w6KojCBg6hAujCQ5nerIKCVDCN0yJ211syvnSKfIygi3nRRl9j0kI3oLTXR+qed
7vH6DBaWaY6eGKGClcTcoge7tQK0eL/b0H8KpHDuDQmcfE2StWrs0kgzu2tT9CdTK4VnrK3yfcp1
i+Kp6sLcq+PfaiLtrlCreKCljbmc6E/uymxtt+6rgh+QGA3K7Ox1xk1fy60t1jiWFjw9n6NoROqC
8hIdkgdrhDqtb1WJ+5v2JuS8dCxGhJKuA8aBgWzrqWtDStPqqbQYTXxmJfF3mnmgKDTvDUUsroe0
TvTNgFwwhBFlu7HqPNu7TDQrhvRlJfoyxszRmBpl54hU402soC4J5S1ug/ghtc6ZySeQpyf9Lfjs
+Umngrwrh1r/CLH1TTeIAroZSpqPuHiz2OcEJe2V6+jrdwqf56At3qgeSmvuYXRcvjcGm+28CNgi
UMwRsHvY2SGmQ/Ue5bWNB0y5Rtu0uOkzjwiRLMErw6CHoUZz4watjYkIHBdMWBhvlD7pZHznFY3j
syziwofKkNpS15FPVhoVK275y84h7Aifec6U8kY4PLMPrlVCTS0BUszYcsFFFtjdaOlNjt6+LiyS
Nj84Y5zeK54QsvXiDiJ2vQUDNy0vKsMSwoU++r2FHw/YoBgaT6HR1M620038et3BLNwhfBYQqSYF
lwZJnAMIFh6iUU1BK6BLZYjx/lsDzJEvkEiXPBYG0Fmj2T6Bu8fYdq2QIQQ8rJ/Xh/gv5f2/z1M+
x79Ix0p1QloG8bEC8O5fA4i+4yk+JC50oIZN5CS+Sf45JQmGxAgs74OIITCd0GRyN9VOoI1TWp+5
92RVaGwqg6p7jexNJw/aAuOIcycIYH/yuYSeVUT8jjFoMK48NxY84RxL07VOb7cxuuuHpH2ojTSg
40/tkZu8+bi+OEsDXP7+ydUSnuVj0TnsUILKDMJlPshTQpUlSErwlajwy/YNHPg5m4bbmSYUD2PE
7pOWdpDztg7yQYt9Bw75QLtudsOkqcOqNsmWdKm7NZOWbsFoj9xt1GQhsHNrHXFfHWiIu81/S54O
0SCMEron5RSQpAoJsfCQWFnNSzw9P2mXr19igE+r6UDTUoICFsInkwV5Rlikb4/eDatj1Bno+Cut
o8i37WYln7g0mZlvz1yj6nU6RkfA2YOiHza5enKrNRbqr47GZTIzbyltr1d5kWcnmoyBKx9LhtAl
QstNvrt+9pZ+/swRGtlQao4HA1Thy4Ca8GNAd/bFr+tf/yruuvz8meuaypGMfe0Np3TMqhCqrICm
GAw7cv3zC6szB/VkRpplrYDkLTNfS/3Pg25h274m0bjy/YXFmSN6HMEU5WUHTWP0j+rGfEhd9563
xlolbGF53Eug9+mollibuDG86Eiw+rdTM0wbw2zXoO9LqzNzK+hUwmvTBgunzA0IznYvaW4fh8II
zXb68b0NuCzcpwng6dEr20Q/ujndNeY7epZ2vfjrCGd7/ftfRbw4P/PgzLaRcSy92DtOFIQgwyhu
pyzxWypCq0o3qFE+Xx9naSNmRtzJkaWILCHup11o2CrHejBbK/3Ge/kyi5kR1ylto1QNsDE2hlkD
+r3yL0Xm5/pvX1qjmQU3KHdaiFXtk0Et32z/ZP1Zdh8yec/cNbaOr2LFywRmZtzGjis8Az5O2ZA9
NxVrAuDmmjsTT9s6ZEKNZ8OTEOdsqqYN7WJaE/1eMEA625esAgrciWl3UikZw0sx3S+s/I809N/r
i7c0wGxrYpAxjh34oI6xsO5o7t3RKD2YLNt87/OzvTFoHNXEhaB8m5t3yP1tLZoeMr1GYbNwbOc4
Gz7GOZYcmuvKRe2QjPeRXiO2WFgY53K7frLssuOTKF1w/lzefamWiR8ncePnCV25eJZ++8z3QYas
R/AMPciqyM+da/0S2bhSeV767TPHB7CftKcKXfy8txA5ysYIQeT8D9wTxkq+cGmEy98/rU6fgdZz
THFsoujNdPpATGUYA3xw/dQsWPRcjQwer8rapOVHq1S/L/Fg6j4VZhK4BPDLnH1PoQMKKP9/EonF
EqftMAwEynaTJ54UWAcaPaxUApZmMTMtlCGJKTichjPdo/eIuaCnkS+29zMHpPD6Qi3ccHO0onHp
f7GJEx27HAxVrEm2kdls3aZ586JsrTC5NMjM+anOgrosw15rwCB5ek55A1kBICPB+319GgunaQ5X
zKGhbtexwY999EuTEoK/E6Tkv8UM6MzBSgVpwPPew86Y1da+0ZH3nrZ/r//wL2u2uBjmMmNRZItc
gtfg6Kp8XzaF8L32Qg/UG8dCVzvcG3jDiVOc420sqzXu7wXXMccuiaktQbUm7ZNlSUh0YFtwR6zF
ZF+mBi5zmtk29NyzSUC/+mRBq2LXgP79oF1bP+dOk2zQcgr6qC5ptlnF5Q3PHbItc9vYEtYxv/KS
YueBMG/rQiIUXMIVCFsoLYqNjK0eGtRyla1iaQ0uf//kgUB/b0SEWfaprkYaDG2h3iJB+J/rG7v0
9Zlr0FHlRGWpvOOAl1mccT/Ra3mnBXOyZ25BNMC9myYbT52VfdSuOMm2GXxWqY1cxTMuGdTs2jVF
wniLLNtR6Z+tfqVFA4jA0/WlWXhe2jN34BnmFMUmYna7+1XXSYj/2EDzx7TZds7rsFYnXNiBec9m
prqudlAkQgtY966r8VSO1opHWNiBeb8moGd1EY+2B2WBGnkGU5fBKCCz5xQ0hgp5ma+FjQs3wFyR
LBZmCt3X0j5FJjppSf7QcH1Wnrcd9HDQU769viNL87n8/ZMpEPAGjBgL12UHnromhaBj7hWOTyA+
EKVOeH2UpQ2ZuQXL8JxkqDEZ4tpb5Gt2ICNZ2ZClT1/+/mkCqgZYZqhGfhTl6PrKHobQ9Kq1qsFC
8D6HyijTojWS3OQEFoJTI0you1RRYFbJJlMJsgmmCY5gHdm+8Na4MKn9X17viyzMvMlTTr1Dy6mc
TgOBHneuSfxauZN9QCIw2/W9QNOkyPKTmw3xjzYVkDHUrPjRG7W3iWTV1z6qD2AVtkvnWUJx50CL
yYCfn7rxpxc34pCprL7rHBecTSStyR2AjuPNNHRZEBuRcWKs0ACE1t6egbRi25tZ9Axisw5cg3W6
KwxWhT3YzYJuKvizCwDMVvC6vIkc0zhygj4520rglUjOb2WWjAfNTJUE5tCVr2QsIhKI/xCnQ1eH
cizyEDxN+r7UbQM5DddrqyCxbXIB7w7HvoXsa88b1HuLyppubc3724jK/i/3YvKqO64OfZ6Sxw7Y
fh5UQ5y7EHnOex941gh4GcLukYfu9iVkNTbarcl7S6NyZxXMBD0DZLcm1XiPzkiKNIhcV46BYXIj
3qRNqTZco7tA0AJ57Sghp8QdkG5rIHmovASdSUjUhoNn6ZdIomUnwVLvsqhNH9O6AJ/haAsrLG2q
Hgh4CIJiYCFk3Z4qkv7NITG7k2b9SoSV3uZOjg7MGllxaNv6o+b5Jjea8naYuAojUJ6kUXJQcXLo
kNyd8r4HDiEtX0BIrTdJ2QkQSVMa5HhvhHmeTVtWGb+MzDDQiq+qTeeoZ2qg/9ir6ePksQ1kkSwf
7fvtNsmGv05T/0P+fnoyvTLbY8jpGJum6Xcmz3ZcWGdj7D6cKOcBgPVP1sRParRfTC+bdqN2b2oL
90/uApjei/IMYBnQT/mO8eZhTDVo+iGWBH+CSkRW5D/LsbaDqMZbNzbHLphoibYpr7ntGVh+cLE1
e0YgsEDGjINrolFdwNLSetNydI49GHSCJreCWps9+J8dMMHgFeGzNGPPRGljhx79u1GYzk/KynIr
p7wNo8zLT1XpcV9Al/iyTl1ge3kRyB4F6zyvhyBhtJXhUCY9sndj2zXhaEDs9cLxDQpuR/ZbrlVy
HMaI7CR3RyAc635jI+zcoFFn3JvxZIVRUrtBE1X5wRyyah+P5YW9QdUHCoZhIKYj9iAgkfBKWtJr
v9WWsWuaGiGOotY+itLIr+tSoWdPVc0jHy0eFkXhnRyZ8w2trfyc8bS/59J77yvVBkZW1lBDqEOd
0hciMhrKQTyTCuAtkh2By3gZx1wFQ5b9AzbUfKYVQXOvyUGWTt1/WsmjAb4HLtHpVkNOzXd7np/j
dDxmNN7ipfpXMby4rUk+Qw+hC7jId53Scm9TE7+RRRtRFXsgW3/YtTw3PQ11Eu3ypLqVWp+Swj26
FT/bIn5MqPcxuulTa3r3WaKhBjfofZnYxbbU47Tpqd7TukFDXdyddaSgqlF+mMW4GWXzRBi7maz4
fej6XTqxkCZGAq0aeUQA5PnIJ960EdmPo7qx0/yE8PnQUedQl4AtUhaHtZO9xTHq4MRygygG/boB
UBg6Cs+jtg48mh4Jbe9Y675SEDF1wgnzgjyYid5KJv4NvfGQ0nFvpPTOZsaTovYYEDM69w27N6Zo
G5H4viMgKhwYKtQoU58LTo9ZLvcqVmiziPeqiHb1pNHaC3/jIxiBcKmLtv0y+iNk9jMm2Uva8tts
yu9xvjfTgH+iLFR40ucUuU0IsLnw46A/xSWDw11E26Kvbrvc+uOwBloFzEIiO9milQ6EAyag0Yw1
EXCcbuvzVsdhm3mhqYdfpTneGPZ4VrI+0rTJIYA5BliDZ4vHZ8STKd747H40nLCYijcD8tS+zOo3
VxsvhWO8k7I8jxxeMaOQuXN+RqW8FQ60C+yW/y0s/SRG8lxaCHtsG+eWtXxTqvoeooBvsaO3uPhv
lDOYmyYmPwwuvIBq4Lkrw9km3AtTT++50Zxk3IR1Lx95wXbCwSPIMNw9+OMOljRuWzO9t6byzfGm
3Jfm8BsyazLo3erWQIN8Yuo3VfDUL8vxPh+aeyK8h2z8SPilR6ji94Mk28Qq973Ib9AYc5sV8Y3r
jUGcYBa6QNcmj92Xwq7OTs5fkpie+QBO3QluqpHT4OvMfvMsgDuVy/8wyH0OzLqVYKIPFXeezKr7
N47ucwzPkRZuFige/fDs8kbwIfJde7hTNn8EAT90ROTTIFF7/I9bY6hOKenuICr5khjk3qv4dvJw
hnn0jir6zVRkd4gwYz8xJcgXzL/ocb93B3mmkzxUuIH9ZJSbyi63Jn5ZgkZoXwOJH1n9foxNqLal
Z8/Rb0hOWIGX8l2JaiRu0PR311dgU5a3RdTnN1Yi4SYUcvREO+zWoaw9uk5Sbe2E9qeGTtXWjSMz
AJsiWjer1zZFmgZCc7cksSAYpcqTlWIwO3/rvayCeIbXhlbWPDgwH91kciN/lb1LH3hKcPozYe0H
NHtsG+l4+5Gx2wK1WR8P7DjUuXglU9/dtFmr9zqD4plokTcrXC1wC7Ay6Clwu73tdqio6TOUeJ4c
bQPzJc2/boGTZ8Ya+ixFmvsoBN2hDwKA+HhPUGDyKWqbdS603wz10bFwoD0Rto4IhqJ9693yGNmZ
7U+lY/qsrFGiZM4OvUcSoCYstJGLXSKmB6MfpyA129fJlEdAZO7wEHg2KH3TWjx3ejhp1m7sIgOU
IsXdVvxwpBIYsngHjcv9xIwbh6p0l/blWU0MxKdtEofCS/G8IuLsxNVGdCz1qdvtRhuJzgnU1Jmp
90Mj957D/7LKCeHXrS21bDQ+lhm0J83klGJkUk6HCv3CaUY2WQv6L0uYZuAhJ5hIeCDeJwc7kuCh
n7CYDn20JdvUhvEXwR4S9rp6KbP03Yun55haxl1nOgzHS7e+UTj3Niv2Ma1uvAoet6oR+nEhbiBo
OG2klw7g/qxwsYuXbND39cSORV4chjF9aVIuA/QB37o4DPFItimo0GCk1U811S9M97uJ5Pu+Mn6U
QxkiZkEcSGW84VnZHQmr9rRqdglES5Gn3eexe6YxWLUcrwbb8XCyiPecdf1DDw76rUCLLFh9rfSi
P8P8LqHbqBlPysxfalEdhWz1IUnK/+PoypYj1ZXgFxHBLvHK0ovb7WW8HNsvhMczA0IItCCQ+Pqb
fd8mTpzxuGlUqsrMymy/xi3Y/mhqpk+pu4O1CNX1Cm78cGh74ENxnLL80Irugrjx/9zcwllL8bba
CQ6nnoq94jk5kc6y196E4kxlj8WWYmsPkZySxmcUFaMYsgcIAeYyQ/xSOYbIeBhiQ+CYViCNMqV3
3EQvgcuis5ryFIYrJH7qOqOfIjnsVRun+0UMeOdXRKjWzISuGvsurNpNBdiAi3+ikNqTGxEAOiZI
Xsis6SuEBL+3oSIlleYzzlKMvSIGD67HekAYW+0YvHvjGWd9HNqpjvSCDibA65UOO65QOT6EaXsK
E7eX/ZwX5WjyHcuUWpZc3vKq58892XRDe/3ddvRvuMYOj8yLhk7BXi5LTEvabij+IaI9ieoqRdyz
7lHq0t7+lyX8Hf5x97BdV1hvHlhpk/4JMS7bQUBij4O9knsZ7nizZP4ZFOJ18utYYTooyn7Mn5KI
JZe2i5IPjDuwKogkP0YrAFFvIagfp7d+HgD5pYCzItV9WmkaLld435tKARiJyH63277BZswpp/t9
IYom5PiuoeQv0es1uxxroJ4lscClNpy1HOJ+AUx02k2ddEm1BikWo8W/LdqnZpntXbbKY+79e7bt
xyLe/svybqlo4N+GNb8vbHKwc/4A07Sr5XuF0n8s+uhKKHsjos1q9HsXmmjYGWb4NH6cj/Gk2nqz
KHJUZL5UPTJLdR7+t7S9KbNbA8OX8RTlEG8lIzRMkMg0fb8/brvhJcf3UynsZZS3uAHWIvAnGb/j
DU6p7eYbiwCQz3nP53JWbKi3bcgPbtekjvI1P7d8Tf860wfl3qfdWapgOfk2mo/EuOXsg47U2lBz
QWAg7t5M8ekpxHLDXxem/Vh5fEcHKsL8kNKwe4PSJnP1FlhMhtLqU0AXdd8SoS8rD0S9zFCH+bzY
j7A7JTVaeDjteHxoiRpYIawEKkxoKo7om7MXkMfzA1IK7dFk8XgiIvCnIOxQZNcBttS+E6ddLf4Y
bUWuKstusQe00K+7HbuzyCh94c6Ll27hroKke6vHwAY1NfC0pnMcvmVwWn5p0800eTvNH63aySXf
xmyv+nGLv0i0tVW/QNG6Z8glDYNotaVYF0QqLK1+JSFd7hFdGl5hKxdCx6QlztcyVxLb4VcGS/56
XdR2TWwO6ifiyatCe/+ATkcelNf7J6ar/BG3DtCWVa3hNVrZfkftrioTW1+uJowrjNPmtCRgkNDP
TnUGlwBYG8QUTEYa38DoImsW9IHnlZPixeJ5pa5zd3bC99oFXL/AYE/EFaKJOYfKalnuFYD9RzbO
0WmYhvl+ocuEGYku0KzgJXpCW9H1pY2or6K4788QgyxPSN5Jzn3EtqJkY8xegx7nnmFaumA2w4An
Dbn6sDdr1SEbzTQIucBktbZJw3Im7oY1a2uXwn8DglgU0FhudyPc/evOZbAYbwsgEIaMxzyI8wN2
Q+hpx4x0gCW/eWct0w0v1PqKzYvvbEa+HN1Y8GKEmCoExxdPKyH+Hh31XqsZUigDC+g6oy795Qnr
34Brj1DAQfyOut2WiYdJfkdl9wA/la1RRO0lvCNkSWNBf2FD1L508xKjf0LkagJzxcvWOfZ7tEkA
6zApj5GY+AwPCArDbZy6/KkIE5ANQ7ehKSGdxI/r57iyrmeVneK8TAkeg7vluqGu9pPByssWVAKq
4BKKlOgF2wbZB1o3keIMWLQFvZw/ssSIa486YXYf4/i2j0XWPjrS/YYC/p11HW+KmH/1MM8/3OxB
ynCTD+Mg3pKNHOM1qnbmYLdNTtuUxxVMq7EKU4jpMTCbqlIX3RCMdKuzAS9bkpHTlLnvCK9VGSzk
SoJFHfPJRudZ6ms4Jg3WyjLkEmmKlb8xQ6uSbN+5ZnhMnt6yIPL5YQpIXMUddsFiM+BGDOVSSm0r
PYevMyu+d4HUCHCIXQNh0QJcROuSb6DBgak43JPDR7GOGrLV7c5S/605TqYvGm+2GVHUgFyc3p+K
yW2n1Jgf8Ap9OWuXH1b4CeKGGB/60H2xGNMcRsOqNQLnxC6sGrDpAlkb2ytPg0+x+q0c1nmtGFkf
4rBbatbqZ5hhnEIRRTWLYl6mon3s0r5esL6yoMqakbyivbu0Jqk7dA8Vera3icMjZ3LJDS5tv0zC
DtgPO2Qj9Jjr9p+2wWto+ac3OyYlmQF4Y7NZT2YKP/Juro3KLwrWPnvvSDml7WOe70tJEjQ3+7Lf
2zz5SEb/zYk/qZ1dnOLPOdmeR49pXQa3Zly1/6U6gxG2g/l1q/eShnZ9hbHe9qgxl3TVOGnsMO7b
1CRUpQB+pmsAixeE3NDDmA/TA7iPP5hCgt9La7Z6GkZ+D6XqXhWJnw5b4cNn3H/qLsi2FR5BOXmU
42xPbO5xtPFZy2CKiypj7fqMeO28Rtn/WSN3tMEGFyO0J8hz3l1fmTk8DIH4u03hcx7mxyzMeTnZ
Hb12Plw1djpqyQpsNff/hev4ACzizu/65BLlSr9a0SC95e8WjsfUsYOX/IlJujewOfbVyLqHKO1F
jfbtCttHXa2ROkP+I+okhcd8uAKrHfVSlJRnbdlaQLTJNEfHqIPFLMaRe4NOpEFqw17tAwbnSI35
QWkeVkxR7FD2a1zlDC1MvAfRfigSOb/5VqRXMnekQWbuuyG+KB0lV00ozHlw3hNYZZUrhOvPSOUm
VcoZcHS45JVGmhACru1Lz1h8m/P2AOypEeFwDgf5anL5LdvuW+TF79ABOZx1BDBKyvdAqJ907dvr
goSPKs3SE1aFTEUlPcxz+hxMwQtWTW25peIx4V21FxNesBw5IzA2w9dgT7FGhehH5MZLBW2GTz/s
SE7j1iHrxK4++TNQ0AlxmufABRnJS6lSWoqWo7ZnsOGGbAjxsOW6pvN9gFHubnWIvcTpm94zOP9d
dCfaCws9gMrRLf9NLFnrFo0N8JcFvuBW8Adcf9MJutKwoZZxCxhlhew33OiwVjB5M1g+s2GaVS1H
IzPQHj3WIHEsbLweBGTO7xFiufZGYAQHVEX7GTFte/ZqU4ao393E7UMG0jGtii71P4MY7aeYBfln
g2z4Dgs76YoUkIMqxEa+trydTvkq23pKxvzRqFFBuL2mrxlb5ivQrvG6JkNQE4JchmRVeF9XvYRd
eRtZSbmocH/dvbSqjteYNRELmK/6PlfdwYU8qNG0p28uzgBissz/09s21mlC3Ae3anxJ1km0FVrJ
+HHvTB+VHQv4/RxY9YZ+A5iDjFu8H30ovsNkjlJgV4L/7MzKygN5PydOK6AhiXqEvl6fQrMFfyeM
+5XORBGXMwm7c7wFGvYn1H31SPgtQykQ2p6S5GWEYcE50AldShVP6VojbycFqp5BeHjiZLRDzbIg
8w8GyexNCwWXLh2Cd16CXJ0smrB3wC6KQYKlxNFnbHidIIMPSzg6Bc+xoVAmz3rM4QoHigefMazz
SAf3aW/irQpYwXUVov/Cr7SM7TsBlXCIJp1jz1qqpVyw1T2VQqbu2WnujyvsgP8aTtS30BIa9wR9
UJ1FPU7VGPsjOtMOkKZug8pNcriIGc53kxEYR5hbPG6VVLHukIzIZ491IbBmFyb7nWWZuvA5yk4b
TCUrYlSExGjN7yWuqN+zQ8RZ3MOcyrjBNSqbpqtf+v0UBGbFV7vQox4XW0/SIkaMwxKA46prQCGv
T37yeZUyJHKFhKkKy/30GBtTXNMt8N/YjsB4w4dJsJL6QB+w8Ts/K4qsxHQja14htZo/b4XGDev5
pC7KTPGTUgIudyh35aimeC7zNl/O3BL9BwSIPHurgxc0evuxn9BwbmLa39DjU0gUWPDLqx5dfDF0
rraLoDWM+bpjO/Xh3bLb6ajGzL3i5S0+jAn7X5ArSV4Z/AYHHruOlF1Io7GKBmhbgScHH12myce6
J65mWC8E4WTiCXU03mwTgGp9ku3g/sRqY3iAvfy10aTA8OdIBds7dHfM7LdVGDiwRdiyruxW0A8i
kbW7M+/vok6p/+Dtrn+kvCUhwNf2SFoEPYUyyOsJiMJhm/P9PGKO/R0Sf5Nga2xRtpHuT9nWrfdY
u0hPDFnNVchCNI0YnI994ty9I22QlJSy+C0K7fa9+GX6btHA4E8666ohN+uLxT92XG/JLdOiAeeO
Y0b/S3vdHw2NgA6EU3HqZbH/h4gzfhcoub9yRF5CKa/hKE5KTiLXng1asl9zAn6rhpaDTbg5ZASY
Z4iGt9FLudZbEmPQMXEyoq9J1nLrCylOYyyxYp4WQfwBYfdGD1uWBhetU9dwrJePdbuZ7s8WDOwz
bOH6oiK+vHq1zCMWvZbfsejUgc7D0GSGjwezxKoMc5jzL2t06xAL8jX6DRyhCaRnjZki2MZg93Bd
sBOC+fuzhyof2oxlAo6LJbuXQjEJFOkGgYwc+Jwr4PhQOh1UObDNBt7gtHEysH09F1N0bmE2gTcU
nxugVNuOl3S8dYIgokpwUMFbQSNX2XAld0YpLapkmxTePHiSymlIHluJAlEF0H93sAF0O+6Hkdik
7FbmfqPq+SvFGHlYC/ubRrmuhYaPER7YVga9CnydcQL7lblLWFLjv5R9QPmTXY34GJItfQjHJbjQ
fktu5yp+DNoRLcmClKxeiG2AMXsmcnSsAzjHIOh+Gd5BabLouMFxeoXVLd6vNv7jOn/ZqfhQCJ6t
2Qp8r5BqRkJSdOTL/OQMKKA1OWVkve+SHcA1w1Iy2z5XFxw5Um+2VpxQiOHLQJPX3c0r8AT+ABN9
e+Wy348cqAkCZqfnQBWi5iv5AK/WGBZcQnyKck8tq2HKO1XFOH+lzvxNUzTMa9tjxZYXe+1t+89C
Hw4AiBzoJEkTdxNm+nQZgKAibMCD08dgn2cosXyqp3DqACWMJ/x0U8Zxfx/C5DMeY9iMZ7tuhnx7
gusgRRlYXd0jrhQGPYUrybz/rFBzryCZK+63Fy9RnbogeB5yNeCbi7+oIZcI+C3GugBQnAv/jPmK
WaAHpiX24qvDzIdRo0XxZHA1x3SHK2MO2sp30X9SwMVrXlNeJX2PNli9IyLubu+DpOrAA9U4jb/B
vyESpAC5IehpjYepVBR3QScnBj9dayAtazGrh1h0DWf943CFllB5BqVGWQHsBfecBUkPZcbb9QT/
nreCzP0xTCEuyn16Fh3/RaflmnbxNVHdb70gniqK0Bxiykfot72kMADrkX5g9GHswuiEL7h72nGW
n2Ccn50jY/0p1wochkerpJLp2XR9gX00GzZxH/Aj6YHJplH6xAZSm2iELaJ2ukb8yH0qgGu1aQfB
F8NPSPPiJ3QRqRxmyhqZqwdb7LpM9/AONrUV9rDGxvhirkBA52ArjalFAC42E9MfTOYY5pE6AtJs
8yA6AIR7gGDlUqy1wSo6xJD5n7mPH9uF2kvuhuK1w0ZpQ0M1lTxd3olCrPEINcEwsh9fBPlhgP/h
GStVUTmEVoBEn9V59AFWHAPwqZOY6SPWN+05L9a7XRG4MMyd+ou/ystCptC3YRpHMmVkG+PwDFVq
h0PENYNH956VoPHJwURZUMneZ1WCeJwGV/rd6AxSpPfwxVJOmiEbiquhCZDYjD92Nn+b/LCcwtkl
52ly/7UqQKWVva1BfmQ1DLIkrnwgsCyO1ipW4VZjm2WpGGpvEzn5GnMWAhcYW+gTp6jpWWzqqZ+n
xsRqqsdkpJiR9ZXEa3GA9VxXutakz7iy6pSJouIzjIpnuK01YC7BckjqSvDG98M+g6IO8VbGNm4r
OrfmjLCu8bIksy3hnRd9DOlOTnk/fMkedujgNo4ymac3JUl/ykUXgyDtsloibADJ51OMbw4pmFsv
j23abpWbp0/VeVmuye7LvZBgKP3mGqstgCGZYWBg40/IVAd+0jzTniUNTtL0UuygAmEE8htfUVAa
QiNgNeGnSyE/XxeSVHMy/+RtlNZqCBD4asZfMbdviAxISwaeDAFeZK5z6cDe9zauxtYCPXfQwHQZ
ryyQySbNEjyPnYDKRTfyhkmIX9KgnX8wmt5n+/SxIwYAM2diMf8X9EkO4KMX3siEBqc2S5dmKOQt
ZxYMP9j0HUs1YANi7orG0f2TylDc7xp7+l3cLb8DYnH3EDrAJ7oY7sI2xZAfjnmFl3qqDHX/ofue
qzVeOjTJ2YY72TxGMxYizTQ/qmHvASzhXLV7D7Y+ktkxTpdrGyK1F+4vEY4TWlwhI4KjG36j/5mv
PuD2iWGcqEwErQugpncR4ICnOfzkWrr9kWTXD/M0+OMYAviabYEF4H7H/0n+ra5LH9cOjRHC2BL0
CQxzuQc/pXSC9ECHr1oaifFgWZc6W2ZduRCgR4bJEnXnViHyDuPZHK5HD5lLs5Ppt2hZXuHN+YoL
stwvhVjhX9CdmeCiHgL7j8RwFFlzvFiw5MAEYM5Sr9ceBw23h1qaEQUFZFU8vU8zaGWRRn29L91b
v6ZXG/u52g0U7Fma/t3y6bKn+PWwcPqaLPZAR3GZpsJWYYtLH/DJm+j5VPmdByXPsh88it/5iBNN
KaZtxsSPnPZj2/EKi7J/hykHEKiCd7lrU25iBYvn4j9F5Bu2yK1JEOB25Kl8yNYR/ybsBQObPYdd
exk3IapxlOyQOxfXOfqByzwL0CwRDnka+X8wtPnXu/1e7Wij0oku0AbIhLtSLSz6C8p9wWweFkNf
xkiWeoX5TzchqzWLGvyE+HHODNzwEQlfrqLFAL+jCQ+KvTuGeRfNB+ym42pNDDROqB/a+bIY0KXV
hO/RPXrK+cKs7Q45WOrXfhb7PetmcjI67Y8kDLvGFCmiwHlvvkkcr/fhDpk0y8blxSMk8E7NaMTQ
QrUQ53K1kTvNLJWVUXT8colN/wZWL0sNvw+DyJwNF7pX5v/LwKwyEu87LsIFOcDb8mdC6uBWITam
+8LZ0Ae/jaJ9GYDhA9ka2HhaXLZ/wZEeBMOaGXtGaCJ80REtYY+FjH0J8nQ5QDfzM/QZuWxxJmpp
w/hKRhHe58LEf+igpmfgXKah+QDJj07Eb3C628n62TWaU9Xki49OEXCdczy0Hp62NKqBjhWHJZ1b
fMMmQQ5k0ZKPLlDuBFaSV/s6d8d0XpYD8ct+3GBi+sfpdb9jeuiRSGnsEcAEtgcXlnzuuAt+GPX9
P6uxBa+XTTZuC+KTdXQ+sWBKXxBbbLAUK4DcTVC0lIWCsLjNrUOHF5muEobA4JfmewA6rlWnSW8J
aA6oADhyqJiCAoLgj23G2GG8QWv4TMGBFExcLe2Q6jW4mQ3lLGn3oIOix9INMwdkAcefapLtWndw
s6gKreD9Ncj9F1jiccAC7i0jKFBZfEwCre0z4pyBSLk1TUplZtGkoYc0TmibeOz5SoqXgMGurxs9
rKfbPvgiM6ycIRYP/BVqlqgSS9G/FAx8GzfpP+iql394S30J9NjVYwc0pFVpWBYsBo47bnM13db+
0iG/tSJreEiosB+5aHuYUZntsABkey14Nx0IUt9wObLhWqyUvzg02lgr5ukHpu70NGjDKpFh6Xjc
aHCPlZ3hCAECbBH7uU5wYSYyNX0tM+9rD5XXI7CnAGQ3VtdO6zbH77nKwUEaDXrpCkFBcUPMHfTH
GaAMcYNxlMfmNmNAOGGZuxYEIIPZxyYb3HrsEjRKEUCKeoux+1QuvCfnrt2KcyqM/Al0aho/WBSK
MVTvSIGWz0vcx+c5Lex76jb3xAkgdLJGECO3GlAmB5RWeSvTY9aLGa3+2je5VAqA2wzB0Gbz9Rzi
Yq9alQx/rOfmsiYhtpCjyLwKuvU10mZMM/g5Ps1u0rWxa1QW+3Iy63wL5h5ElUFHWgXj5BpIi/wL
ukQIESXRy0kPDEiy70iVAw54kBwXTKng4PCvFaI/7RA3OeRtQKaYJSE+FRPxU65dDNyh6w4FnOzv
qW9hMd8Fy/CaZ7m9W3umj9DWm7Nbl61iHSRGLFHbQ77P+THxbXxk2Nh+iUXbNavnusmzZWp0J/XX
oLsI10IhHjLfxw0GlPFgAQSXNFkH3DwWqjqIhEoVBW0dFWDLN6rGU8H2+ZBCR/HNUCmvsceUjaPe
XSYAGYcU/+YThF3wnA+RKz9vuObsHGtZR0uRw5qKrVgLhmGA1b37WuJOVYXbslICxa17mmLrVgeA
m7psRa5el8JAGycU7fOehihrmDO+qRrEfV8AxpHwZe2wKh3OUPL5oIo6rJiB/dG2cUVPsYrgZDWJ
myU+L9h5x6m7n1Q3/EqWNEUjM8PHeMC6BsiF8c5w5uuid+kjxhsD3l8jAIZR/llAU3HhtM2rVe6A
1LeFgdjOUgwhYIh2u/a/gRCh0vZe988YnvmDE2Io6px0ouoRMdkMY7ad3WB1hQePx7pt0xFYGpQ8
nNsjQb26FOmc3tneyWNG9PwlBNjGSPvtPkqhiCzJ0rNHhkSWJiyy5QyTZvcGTwWkwedeiGsOUdjf
3EGbCe6QVRFBxC8SdyEHBDIM0arj4PTSA4SIaLcTe3AYfMt4jCruoEHxSU1TiPclvEIDNCIbm6qh
lajjEcDtW5vrtDwUIX8wN+PhaQmOqh2eh2I94jWBwwM6Dcx9UImCBoyNLkenG+vcHYHUb+94nfD1
ruMgq8el0ZbeJRuwNR+DCt7vWs/vVR+qYzgEN2W0QLcqz90Kd2tFRe2G5KFYUKlJGMDbhaG1I4I/
YyMM3SDLn/ANPSphH+GviqO3YdDpElEizOeBy/Gp38IqCtYX3svndgfFIZcnlWBSybR8KAK9QIrE
0nMmurG2wtIDG4oH4WN9IShizaYXex7BFVdt0L8D5zxyxq5cZRtsVbP7JOmvcSqicg7b/9ZtOYQJ
1bXbAGKBOGziIbtCv9ud23RcLzuowAKiN/C2ySlH3wudZyXT+Y1mEOJsSRDdYf25O4R8jVBOCuSz
C07fEH5LfuVLRM7zvA/PDkk8b0vWhvCAXr36A//k6KIgG2KHxMI9CLOhdA6gCcS/eD6cPpFJZQ2E
ilGJlm0r5dLZaoFmudI5JQfJwet1AcYVayCpdDg8tUsmjNjZwmUNgR45JoSMh0V26Z1Il+QcI3qt
EqINjoMptrrDhm8Vjhx3o4CSBb4gqh7VbXGL5tSd1jZ3FaCO9DAoJ+/1AJVrgmHm3iux4c7lCSDZ
gb/Gi/+SGYKE+5t6Dnr1/K1NrHyhWewe1A4dgp6xe8TQvt+ta+7vjOihogTw3UQRGu9VZOknGGoL
Qylij3FAxt9g1c2FZDdUBfaLusKCCuyboHADfpj6gwF89phSgw+DmRAbnTR9SwdJG4X5OgIz6u1x
Z2OO/ijdwbzmI6KOWbwege+h5cxdvJ8itc6QVWJGQi6g0uvziBXXP4VX0fPAIg1GORf3zMYQn+Qr
/x6ZI7/EHNtLUYgRm2CIhq7juRNJyWAQiZaPBiMphTaItdYdziKZ9uCqwm6GOzqCmfwUCTAz3ZWC
aQB8k/m7vAcdzSLxL26LrWy5MN+wZYFmdRfvcQRqGxTpU0E53BIMiA9arPs1GTLUiimX+qAheEbx
t/DiTtf5LmCgkkq3e/cLqBc/erbDpUD5CYqlGSgahP/11qLYjhMIOVM4+ojL7raOGafzdWKYCkzM
sWyqCuAaq7cV6wXgRkxbcd3PS/AwIWfrL8WdDQ2QbY+pHOU5Sc2QlxYSmwpniT3okU4HiI3ncqNL
+7X05oJ91fwIHL9gWJwctjfoNIc/cbwjxIEtWBHYwf/yxHZ3/UT+6d78wu82nFg6fbFiFsB8x+Le
4015VInJ8RgSyFzqAM//h1ni3wE8PbGUbHeigHn4aux82nWg7ujOxTnMKealnnZo/VLbYLd1bBzf
3MG3fXca9hUOOdu0AHwuxvNO4f0GdXByMzjvcY1DwBvHXf+KAqOgC/AKFmJddFcs+GUxPquGbZN8
h4Vj2GyRd7C7zOdz4N07WYvsIDAvHOc0HisoLV8B1kNsT9HawipQPAh+k33sWfsMEfj6qLib/vkY
ai4+LHm1qX2rNcnocZpmFIweyyYT2tIqNwJSHQQOQdwvt2PCfFrt4eZvnH3+EliG1eYCi7xzBrIf
FsGwaB8wbs8yLg33/GHmSF9bjFFVttoMQGeaAHfYFfh2x9JH12mCuXxizYZdkttwW/wopgjgb/4X
7SyaCh1n+uyQTnafGglRAnCYFxCCkItKPdXQJolTkNq8DNYNS9eZ6J/IuNNqcJpUKwC0d91T+4vo
NDyFER2u8gc4cX6IJU4F1UBB8pupsAbD+CuznSsXKS+ZBnM7GT+iGoDbD5IelEZoXL2QDL+qIvyy
zVBv8UhcYTi1vCzDBmGA3KJf3a1TzwborUKBo5756A3iwMMcq1/Bbj5Z75/ziTxLkWN12AG7GMc7
DuV0tMs3dYu5Am70YGAeeyF7Mp9cHobNFKUgj25kLMaPqMlNcZeY6CmzWwRoq/23qeIg8JhK2+GF
IuEN4lySI16+X2PQv2bjANoIhN/K2Yyyi6bfmiS7dti4bJYUYsBcsPWaOLQ6SbqfJhpA5iizE1pB
UYP17U9Jvrx0q8OCWIhq3oqBVpy4VyKTv52YXlbsjHf+tsUCzmQH13creSDy9+U5hy1CbUfXn+Cp
ndSgIuGPBLFNKZnLG4vDDtlV/NxBqR2JvMlGJcpYxkO95+NnuOB6YQFQEAKGr/QM9EE3gLeKY5wb
+xKAryzbYekPNonHRvkBLMFESQ1gKymjpPtWdrHANmR/S0ptG+hzwYTj2CpbwBcjoa5JEBpygPpm
Q5DWAnA3Q/6Nh4LsAyaBS+MYbJIAWX9iB9VfoA4W1apvlJvup+PEQc9yk7WHNSs6QI3ILGYT1lui
/BaeFHeQ5+MWu8KZaTsRA4GCwh7WCSMCnIGn/3F2HruRK9kW/aFHgDZITtMqM2VKXqoJUZbe+/j6
t1gjXbaYCWjQaPTFbVJJRgQjztl7beMb32rEyGgMeJjOjYeUHa2pr1y3gRfuUt9BxE6LchWG8ave
NCWVCeNFqcMrk0Lz0XP01yhE9VJq4+9ab35YKtY3trnYDhD4bNnAiINdZHzI9bS7j+z0ycvFm1+H
5irPO0Skun0wdf9WKmODd0wPbpuhyrbxUFq09XkNVoD9UPTTt2Takvk1lDERIZms2AUdi6BRVmgS
/nqJychDr7hB5SnZO0QegGT0tX0c3npRQEW+Qb+lEiu4pmmurgOEYugiQmelDdV9ZvqPgI1uFcX6
HrThvYzNyVHkXevEo7M/oNhdakhBJyeRhePh2mks+479/W1hKutcxG8yLt9Zk0qKTJW5y72hvg6F
A0ow7R/aBP0nqNvhSjdUn726MdwxIt/hlW+DUTzVgURDIp6Myrp1JesGExQ9aDyeqjE7NL44oNt4
JN3iGjEJfw7g/3Ub08vVhzraxEP0jjjtCn0jERi9lW3yoLuN6pL+AFuGHZRWiqhhf5CG1JETDIjd
4ooDD7VVXSmsdcNbpL+Sc/h2qm1lDL/KwaObog7Bd+ZpvQc/8xclOOh/52Wc4H2uGtwppKDsELxE
K51j3So1zGcGwrMjGGaJOjxq9Kw8O6CDXIsHJZdPaI69LS2NjSAEeZVoTrvhXW9613qp1OzGaxBC
Fzl/oqclwQ5fGGPezv5M/b11GfuSH+rzXfTuzBZiW9830drVg8feV4++JvYBxDehK896g3Qf9LhA
jGBSFFvbMv1RKMG2l+aWczMLW4xHp8nt52AiYyQOH2wPoQ7Sff5X6dylONUQ1gzsK5Lim9Dsbx6+
hLFRd2qrvvBY+nWkWW/u4O8Dt77CmQV3zzyggGQdUMe3nPhAup9Fs+6k77CJ926q1uVEI/N9TnPv
SGuZbUeNEBhKHjK/MnmmSUl9drivq/C7FPG47jDpMPGTv2qL8gCuIrXJMnnJ8/iOBjQWUINqpF/W
uHCS4Mg0/11p3X7QhumDjkiZjxwWIOFvYEZ76wQx6jbSBU3wkkN1QdCCqHVt7SB1JjKUTW4yGtUa
UYGDbG6g6t2myk0UFXw7Y16W6dwhym8omonXqkPgBmS5u1FJ1rrzeoueTNDWW9uslUPg6JQYUldF
LdI2uyxtWHBSx/2JRka7Cr0GzVWJSt8e02PX84xr1y620tVflTKiKOy1+dEd6V/GlHYPaUE9RhsN
uatDlXZeUf4RWtqbq9RNvDtFhsx3n5pGbSQoo9m2NUz51lLu6orymhYNzQ3+ioc+jejXuvQBEX69
RKmef69och3ohGfHytO+hxUOxkZ6+sbhbLLS03LYIkDRfrfgjB2q4RQbhlItd1TUXyMj3tVs+JpC
3siCU0eJ/Ei3x3tjAA3kmhtTYYCpsipXFPyeRkXbOQic9mNfkyMqIvU6k6N1lBo7UgDsBG8JOiZU
D4115o3tVkPxqxf1HhnWY2nnhzId75OMvmHtsa8zBnxsodLepppxJGJJ2yIq/FMpGDZd339qK/On
rlAKjBucRa09jDs9ZjVRleY9gB6/0emRr4OqBDdUhNFaOJg8A6v+ATuJQm9I3bX2XGOvqRld9uGJ
kjzJWTZrBa0htnEDreoC5duOssOmDWS/JlIw3lQwHq8xVvhId/3i6GbGgV7TiL/CH9aO1MW+oSm1
UzA4hJ52B7/+pyYdWp62ZLumVgp1E0R2bhFof4Oin8reWF99t/fXReRXW3/AL4vLmrJaS1XZp0+5
NlUN3Sd8rHtonGu9rfdx1n4bk0F863H2rNLAVNdkxvqbDkH+3sVo8JSbrXFU1UhA1jaqlaUr17A7
DiM7GkX0+mYcsK6JEhW8XXp79ty3eRea21jIm9wY7lXqvuT61W9O0hHJFhyC0Z0EVAcXafLgJVvh
R6ciN/2NShOLRUxBpeCIJ9bKh8Q1HwI1t468k2xVGMafVrfexqKMNpTX7wbNeCGRsdnRjvmb+ZJN
bMq8Rnwf5vkjJ6xvMYBBQL/VKmdJXOVju/OrmF0OxfKVHjUdL6d6xxvHOygQTzmxtlY1DpNSld+i
OKdyUoTXHClumgpWYG3qByQ7f+2+px6T/6Griii/43NWhtVj4DbFKs3ZJ2t9eIXgr1nVqXVS2+43
pfXJGOSbFF78B1uhc28Xw7Pf8VOjfA9u40ZYjNgYCqGh3EjhvNs1LWnNsajh1MrKb9Gk+op6HanD
fQbNYKXq+fXYDkcl7jI60hTiNds9hgHbo0yhIdN7pOHmjbqOVfu3RqhXNr1B3aM7hTVZH837MEFs
1uvNlcYkWVdSedRz9a6xtScEKU8E5dCN10bUp81xEkiutLw8Salfj3JcV354NIr4OhsyDfuTDVUx
3mByv9HEpPJPjlpgHEcW38q30Qm0/UktCcWRWYo2jVqSWQBIAWn2GDXyNwbJp9rMcXJlw23riV+1
cJ9BxbHPd/NbnzyGte2pN1HiU1GxJ//MbWXr8Wacvlupbfvr2KCDrmc0o5zWOsZSQU7Z9Bnqey0K
rYcSqcQO5kx/pUS2tsoMUb+I2C7uCj/C5oWuCuGbj9httANORFa6HRIEz2aNSr1BD/hCn6O+FiLS
7oSnZn+VKm+BB7Gdxq483XootOSaeO/4m87X/5eSyvJB69lsWUOq/K67ttv5RU+PL2WAmXkmtkrn
0TBtMirFdRzctAa+ZlXJsFILHO2HrrTaQ42Oe2eHhpXSgLeVneyi8CiMKs221KizAN/vqr4d8slq
zH6FKnT4IGm5Tfpsf9eVxMdhChxua9WmZxuZeLakWjXY4+PR4hbjXyIR2cuYWnoibE47/l8BN90R
gdWefHpZfwgeRNWKAIHlNvqDIeg28twfjbDtCyCgBWDGPPcztuMysZ1UO42pK1aqG/zuVTNfh6j9
aGM7K46Gz1+iWczzq0IZ8WNayZ3wHRKc+Rb1GKPPX3uBx6HPeBxVrWluzxftFBbs8pAChwkfdho9
jJhxb3EU3Z2/0QLmRZ8hOSJDcxy/17tT6z1m43Xp3fXRBYTYp7xUKED6jMkx9DLWnMGZOEb1Sanr
XScjNNmGvg4TknzC8kiddoWiYm+4+JYCNtjBN/RpP7/202YAHhAXsioSi8i+9LmyHyuVksnvr116
BuAZDCUhHRfvZcAKX2UY2qpfGDq++PJn6B1vIOLAiGG7+ol+TJjeZYSFr7svtYfzf/7S6Jrxdwrs
qmnvh/7J1v4Y4rdd2mvQfVn3dP7yC1NwHmvVElusNkOZnGRJe75tYWGr7ZWt+zsw2Wi+1cxaf+1O
M8IewC9oMoDBT2P216bQ1lDZ8MBeJwmH4/pr6Elt+pkf0DKir3LNmACsJT6tJrmh0r1y80tx89Nk
+ATyMo+3KscWv1bfuOibhh3Miq1p9hfewwJmSZvNbSSWFgRkC/Bt3N4aUfqbEEgT2RvCIylavs9I
9ZFQ6l8bttr0Cz88J5RmDsp1crOE9q6Vdya+jqx+kX194WUvPanZfKZgqaE+q4B0mlLeBKKiRo7+
+8f5obR09dmU9htEiuxSnWPquVthdvduNFzAGy9dejafhw7xkxtJF4qfA5uh2CqZHV94KAvrtzab
ynlp0kQG6nF0PI4RZqedLN1rt+xan84/l4UbzMOiqjKTDgC39mS0arrC4YnS0krTVRE5387fYQGu
NE+Jqly8Zxi105M3jgFbSS94xC0b/BIU7vYqRYwHNxLVt1wWzo3MqZh/bbzOk5wQ79SdFBDOnJEq
qaort+Q/0EoOym6T9heH7b9X8ckMn8c51X7V1IgLvOOgK2yh4r3hZdeKOkBWk28+qlvNSF7cPNxW
WCIuDAtn6bXN5j4qiExXOFefXHswbsO6L56bzqo4nqOjWeWyT44eTYUrj7LfUwj/a5d4CgJdrOfr
pM1J+eBYtFLE0G8z5N93VqwAh9FcLMNsF4qNCn+ONBan79+xX+i7uIho8FLcp3RvN4OGrHlUnlDP
y+vC1apbB5E7wqjKP7Ejpo7QYPkm1G/YmbitbnXpjY9pn8f12mXLuw9QRm3Ntn9txlh/7Noexbql
soXsiVOQTqngCe8dqoBDkbF1yDUruEYVQBnE6uNt22CJHwbFPdbU1X/SMDCRahuWdl1IH6mmwYnf
V8x3x0RR6qZB9Wq1qji6Up+az4m9zYPaXCHlUbdprY4Hl3SLQ2/kZKskyDxyG4UkvBH/Smo+Hgqt
Lw44G5QrxcijZj3YbbF1jExcm8JokFubGMWYQddm4mOaCxl16Yq9Oc8jRWa9Nyl97Xwz1m8c6BuX
8jI+f/+mO61FHxZjGjvlqGSBcyytjqZkwFIcXsEQuDB3li4/W4tRZTYYaNiitMlrijbdLm/17tLF
P823sDXTna3Fo1SaPoihJOROehf64Z1WUf6iTfje9JTkNbPcILjZYn6gZxEdnNK78Kn/fKU23dlK
bcVU0WsOoTDemuGQKYV/NbBZukBzXXhoYjYnnRbwCF55PjFBEwPqKR9cabxD4/hKDgvPbY76Dgjd
AP+CXVS6CP1ou+C99B8kBf0Lp4WFjeM81M0wVA4LHRMLYC9Vm2RtJH9Utr+x9nz+W/D5C7DU2bjq
VL9zSvBjR/QN5KMF4fgYWMpX4qo5kKizcdXmYeUCguBD3L2OBeALaDhd8VOP387/9Z+/YGyp/510
ilIUMO40ebK09puUwz7BQLcadXH/tevPPvZuBTjIGfj7UycF4CS3k9wa09RXrm7OA9zqHDYeTAtw
melrDUClSl8C88K1tX/o1//9CprutEn9sCChCVajREelKQt6yVpqtHd9N+5crAwwkdIOHZarT1GX
A3iDUb7GXdeclDbxdlU/Gs+5NNO9NJryp0vMzjaeSCQpJZtNi0cB9pfw9lHXVdeePwk3Mn8U966R
eytMjjXLiIFaQIDU6e2B6JSmMA8dhQLKFlXoXuVx3z0VMODpCyjqPbojneqvKv6YfJdu1SJKd1o3
+SKk5q3dPDf2ZazlGynH7pTpmKyrCUxoNNTJyEMr1iYhOKigh+jGppZNp6kZEohfmOttvVUmVaS3
x9aAY8yvo6PHVfe01wZYJeKpiTToiZntwsIusDXqursxIY3+wMYmqQxHZrGHpea96ZT9TgjRrWfN
S5K7IXHQnRJEcasZanWlgZy4llSDE9wWpbHP0aE89pIPMepZFPXACxBJacMr9UfzTYnd6lb4QVKu
MOFkV04wxusAXeNdmblUNcfSAmTS5g920hBvUZRTmLlpygyTr0r1SerZHvGjfDDHsDrqpaZTFvf0
oz0mP/HJESbTC60A5KGkVxEy3Be90fIbkRVJSn8NdTcCUshlrQb/Ly1x+OmIB2tPiTaK7rZ4rRUX
jZLau7sa8cskB0rRoFUYbUHo0CJGXWKZYbxFgk5TQhnAghiRVoCuirCzjpThPN0jVMhi+Bha0lI3
DQOcxqN7aFrEgGNLknrTIKpw01xbW20IVCzz1Gs/d+BPKFTLNMcMrrGk1ZOKtVzhJAFmbbeovWRB
NZyE9Etw389Pz+wR/jtR8H6keqV2kmNU8jAiCKvpLZnPsSJ+CZ16+vnJ/vmm25znKeByi2MJq/Kk
xM9Flq2r+N3XH3X1W6zeau3dGF5K0Ph8RTfFbE3U8BzaHqzJ0wggddWpoNjzwH8//ys+/x6Z7uxo
nrv+mPrAX44CQZZnK8CkApTIEBXsC6E/S3eY/vmHZctyh9EaEc4dze45ivtVyykroR3RehdexOJm
Z7YrSIRVSkaic9Ss/qmrtR9qYFwhVv+lqFW+0mmTb4quODiZ9rdl3mxCO7yw29GnIfXJmjzPpMhL
C525BaLapIt/RSJEirvBBiJXmdaIO1QV13E7ZA9eEogtjo1iZyllc1PgE0BihenNsREM+nZt7NmO
e79aEx98phWYxeI0H/b0XaJrRCMq4ceZpqwrZYQApJt1pV16egvDax6wCDI0xdakuUdPL4KToXfx
K37U4ImkTqrSQcCBrk0KfZ06+NMwx4Dr86LkUGmYhH0kPO9Im7ptboTe6fyQ/HwPYM7DGFUrkb2R
Tn0T4vhoXaxyBDvxxfL2wrydpzBS/g1ir82gikd9s0U8MGz7RGNVGtE4paVm7lVr7I+1Uoljo5Z1
eeFBL8wDZzbTdBPYUV87zlHoT2CtmgyjgHPM9P6L15/Ns3ysB1MZkFVravXqVGh5g+CklxFExv6L
b2Y20Sxfa50ePdiRtuvGKQvO3WhoJhvu+Te/9IimIfphqRj1lD6mFDYpVkqRrYu87O4peJc/CpqQ
+DKQCa3P32lh0M/B5rTqG9PDM3+CxaPTYsYDntrywsUXBvAcba7ZBdsZXVjHUhKaja7+Jsug70dF
9LUWjTmPTSxdUWt2wjkIshLwi7fUrlZZwH+m0ML0i29D/+/bKPU2lD3RU0ev+2FBPwFWu6kbKMrU
As6/hWnn+snqOc8/tKxkwPSrwUzX8p8m7NzaTctdWrB+xiboYEeM6yjrLgDOF17LPMFQmC1q18Q3
TrIDoFgp6VbxMFuk0DAuPLGFO8wjDM0xdgIDkMSpR2TUjcMO1zlivKfzT2thdszDC5Ea0vOHSHJs
gGym+Y/e+eFb10506Uuw9NfPFqjYwPPZ05U5wlW+Skbk7BAR9jLpL1Qpl/7+2QIllSBGZMbzF4o0
tjz17tqBnrXq/IA0RRXH9PnntPQ7pn/+cRWJUoRHmo7dIW4hSkPfwEVRDZeK6EuXny1SfVn3sDgi
XnIAy050w8/G8d8ieuDn//yF3as9bTU+/PkC1KOsIt09ZvDSONpFJuRo/0cu/9jphS2ZMV3rk4ln
z6a2HQhLqjE8LpHk6oNjGM6Nj/F+FaFYu7ZactuDyDYw3uMlgtAuOvpPwGUC1sxt0GnWhtgezFyK
ol5FETryNrDT29El/otWXrZudNwRY9o+O5U1gu3ELtMpmOGD0FdWXeZrV5alQnREHb+xWlNs0LbG
tyUOxKs89NzvceuzTQ/rVA0vzMyl9X42ttNs0HS1Kvii5/UTwqGj5QYXhvXCeDBmw1ohuwvAoJmd
6tRbQRTHewkqJvtSQcS0Z5v/IJRZrjuTodXm3BgKxCkuxpIsinfnh9vCnz8PRzSob7my84aTbxrl
3kojDYl9CatHopk5f4uFET0PSBzBzaDKsyhG9sZOBxOwAt0IwrBc50gJhhK12tduNKuQxGPYxxmh
N0fHdrOtJbvkSkSkAGUYCYG3yuKQsDH62oMTsyFlJu0AypflktL5KigrtspvEwT7/E9Z+DSK2agK
06SOaruJTm55lRsnq2Bgxd7eB1/mDe6pioYL3+Dpgp8sBfP0NjcssGfmNSUk89dYPxdosqFzhtaF
jLKlw9k8wk2C+9J6ZB4nM+29nyBD03eEXv5zItIYUH3u6ERNcYR6VPsU1rjjbCFFwU2KVPF8/lEu
/cLZi0oKvme6w3cTy+eq6OCs3Fj9j1ZeijZZWFus2atyBUacHNvlEdfAKYWnTMDi6/k/fWHmWNOk
/fAtCJs2S2Ru2cd+koPihwuDl5ql0bEo6l/KSVlor5nW7ItWK0MaZ502nuokvldGiMrtve2Q7wHY
PPIRU+/w8DuJe2FoL6w488S3Xu17N204CA1YFRF3gQAr/thd8Pv8M1t63fp/n1msgUgrCp5ZOwUu
oRi1fWyD8lrYT+dvsPRSZkuyCB1D5oXPlzmy1n1yMpJHKe6w2GNV+nP+Fguz35qVqcNapBlUR4Zs
Rk8I2TrFE0jmbfheqcmUjvQKN/vCoW7hec1z36oRx0iu5NhxnQQjfkzkvVfuNIHlpIO2eP4HLbzz
ef5bMCimTcgsaiz31ksOvvlAXMPXLj2b3rqeVFFtsOn2dUvHkyAPBQDz1ux/nL/+NAs+WSDN2fTW
Az+MSp+WQcBC8hRjciKywysvrI9LD2b65x9meC5zPylVnr7SeicH40mnp294Bi40zJZe7vSjPlw+
6wNZ4ewcTwLC3kH0FI9aJaFXb2TYnlEVfvFnzDateWeDhkNFfco1mDxYoSXMIhiSF5aMpZ8xm9Oi
qAcHtgZyewwfYIxWLB+rVItX7FnPv+WlO8wmNeRN0hSNgX1WY2OnSVaNhebaeorcl/M3WHrRsylt
a5kH0ovaRiLs777Tv+ShfSc9TqJfur4xG0h1avuqjaj1hANR3bBzpnhvJS6krUjff+0Ws8EUYvPy
pallJ8e9da1nSKu19bVJ9u+g8mGcjq5eSUAmxcnvSm+FbVKuKNV+7eBvzEZPZCddULlqdooJVM5+
JvRRxgtvdaGYaMyGTZ5Sl5dhJDhPyDuDZGh1SJ/SkjK36pjbtgA92pUBDvnxaxNtnqMGBd4PieBC
qu5BLnELD9eya4TbyAguiE7/CVc/WfDmoWnkjnHCI8v3RHpLtDMjsq5LO4lhC7XxCwYE/y8C5T9u
JbSjP6AoB6SDk7TrvE2OjRGoLgSTsRAUlInLurX8wjmQhRJuQtwTv1O/gIILmhDLdTp+s0ZMCanj
xWt2aP6m7hL36fxgXVi257JcqSde6IquPPW4kHYFTYCt6jWXSnwL730uzK3rvLBH9HmnWryFJAk4
eXBjGXcBOm9NjpBN820V/zz/SxZWjn+9hw9zA8RnB7zUwG8hgkOGz7C2OhJkxguzeulBzWaHqNxK
YqK1jqEg+EUBaDzZLi9MvYVlda4lT8hLaIzRGYkxTWgetOsEuH9v/rD01689nNnXX4Mi3adqAn+p
gF9WaN6x1i1lY7RWuT1/h6Xt8VxJXgdR0lqhOZ6yym5w63P0tii278qa3xRCMuWLRNSc26fhFEoS
7DQ0/1+b7vpsfQn83K2KsR1PFlldITbSKYONWIuvHf702UepKqCmjEXDMFZ1Y1MWwD3gNvibhGSj
DZ2p3flHuDAK/kfOLDB4YJZhBJcqpARMRfF1IF4Rqm/O32BhivxL0f0wRUqqUVkOQ+rkZ3/y7ntM
bGEW/v3atWcjDL+7G2tx7B1H9hwjZcSh/6lCxjx/9YWd/ly87PTWgJ4wzk9tidM31iTRjTlYrBXQ
KVIrXKNZt5Fi3Keul17YEy5M+LmombDhEBWiS8/SlPEDESbFLlJxB5//QQsr41zDXOWZ1Td15B2L
qMMsbaAzY1l/L2x8bpQVAxgYl7Y8Sz9ktulsMOhV0iemJ5Ljt6YIAO1FFMnO/46lMTtbFgcOqZES
cPEgI1531K+DDG0NyQrepebxNIA++c7+q5h8GLSApdoiqcL8VAKmvAO1tbWQqazzHB5JHaKJSEVy
df7HLD2p2TwHmK0Zri2LU2Uap6BQjpooLlx6aXmcy5uRU7U1vsT8VOl/PQK4A4zBZUrmUm6sOpvi
TjiVye1mnVkX1vyFVzOXO7dlCaA4C+xjkWsw8sqiyG7cvnRpfxXFazwChz7/2JZuNJv6tcvBD9AR
qW5asDbiclNDRPd6Wm7x09fuMN35wxgQMVvdplCmSFQiSSO8u6F+dASenujn+Tto04D9ZJips4NB
PGrSyMbBPgoZP+em8uRMwAek21eJKb2V6wmY3BZLW9keR5KpDE15aury7fztF1bmud4RGoLocOum
J8IeAxdAG00NQ5EqRDpZaPdfu8lsIeDsGbu0IDLINiBH8u9B0K+rS+v/wtyZSx7dpNdUxUkqpBEW
eUPjd/b8F9aYpUvPvu4Gvl4oF5V9NOxfg3ofKS/nn8fSdWfTXY5GkFYlLYkYXvcAOVetL0y9z9cs
Y65wJMErJZ01EUfMVd/Tyk9gcJFbC0gFa2f4BxT17is/AR7FfydGnmo4G102PqET3Paq7gPohm31
tYvP5rVGMUrEnAlPjT/+qczyr5td2up8/vkz3NmEzi3DSVqF4mDhVleFNpzMWNmnGVb51rhlx7iB
9gN2Z7yw+n4+vQx3NrlROBohXW2akTa+pPgpb401kJzzj2np4tPw+rA4Edknk9hg49tE322KLhEm
bRXEzNeuPpu0tT4o9lg46amvja2bwUky6Ay1Pkvs124wLYgf/vxCJFmogOY5Uq1dDxoAfWBj4tLW
eenhzOYuUUpWD44mPznxa29CUnTe6vHS5uPzCWzMNVleMDqg0uv8JEY/XHlG/4o1e3v+sSxM4bm8
ym+UKGVu5SdF1988AX8XVCFEpBZ4cpaexvySbnHhy2PMlVacgsBGE4d9CmWpfLOSEbGqKet8L4LW
3w9AL3dNV9GLNZt8r6ZZuxnqie7UOcqv3K3bL+13jbnwqojKwB0ml1KWlbtewGx1lN/nn+XCe3Jm
sz0JOr2KBV26Lul+jZ67DiNgGeevPV3jf7/bxj9f0ofha7bdQCwoMriRzPFcAVqYt+9lMIHlAOZ+
4R4qasT/TpEhno7+Xm8fCI6/Ek1xjXLyHs7LloTc3flb/DN5/s/v4B7TBPrwO6CfqjIrGvuQEmzU
rLxOhD9LF5JrLypxX0B+uG/hHx8jqxjuU+Lko5UDhvrkp+Z4GHIrUwH72PEu6itwg3ElrrMmIwMB
FMWFIsWnM4K/cLbO2TmqxiAzoX14pX0VBbk3mbG6b2pBxvlK10hFINGmuyC++PS9crfZuucPiZ8Y
wkqQ2WgdoD2v9G/JZLcOyuCxYwaT+ZUFlhvN1r9Bhc0IRrE6Zk3U7sfKyDe+iRa2taFnn3+5ny6C
3GK20VDhLIwJkAZaq+6L1euHxIMZ2wEpO3/9z5+VNd9ujElTV41llse2C9deCg87MdeGfye/VJVX
rfk2o6ptUF65UR2T6lDKZ5m6gM0vVSWW/vrZNiMdgAu1PRkBatXelbbZTQDCE+FpJO0GoDnOP6Np
R/S/88ua7zisClRi0vfdcSA4xtffQmTC/Ffjv8O9A8jrXrjP5+/amm81XGhMdUquzTFnW0YMYQeR
IG5iIB1ldWHEfi4W4HXMZiKOZJIMIrc8mon5KwC52Jfqru8yIKv6L+kVWN9lMaDXTKlJpzqwji68
9LY+XwUsdzYv1a5IfH2Q0dFpjGvKeN+xTsFOq4MHlCMuARzYQ86/saUnOZuYtRyE0NSxoG4BHMmC
yixtj8KxyP+ev8HST5ntTYQNpcmgeH/MKZFsEz1JnvTMoNkeCPnQqHZ2H3QDLJXzd5tezmcDcLYI
4NMUDRHe2VGiUpmGuHU0LK+8MOwWrj7frvSeo6V4Ca2DXerhOtSVbFsQ4veVvYFKnO1/P05m6ssk
6caIsg4JpMJX1auiCJwLy+PS3z5bALpOdZWaEIKjQcDFRkkq94ZNb3DhQ/J55YU/flp3PnxZTafp
bL+L7INRDb+rASMP0opbeHo/2yT7oQ5yF8fdUyfd35FCKPD5t70weOfbEoixsWWMYXZ01Hhbh/5B
GtGh1i6tZkuXnx7lh980iqBJSXON4MGO4m5AMfa3szRwwqrtXHhuS7eYTfTO8AgU4jxzCqw/GGBX
Y3Dqo6evPZ3Z1M67AlS8oRQc+2S0lYajUQOt4rtK4GU4f4ulQTWb3EbvBnk12a3IoLuDnrJP9fgr
UhDVmkva/C4VTePHFcGQhNxb7brk3O2mMVEPl+rdC3/9XNcWR0SZxb1WYvCE+9cRrkp22HhhNi+8
2bk9uGtHLSfDpiSBuiEEGzLIRkuiYmWmSbA///SXbjEbn36cSeKegW6VUN4IVj6EijjZfX44f/ml
OT33rtmGT9qTRyPcTlHKBPKo2rcK52InGr5l/W/fHf/6TveSRS/nb7iwR5m72AjrE66feMVJC0nt
812SNghOM2PKga/n77D0xmfjtXOTwSXLnrzIPnoMhXJj6fLt/KWXXsbsyxMAO7TqgB5vqbuTVak+
pf14rfqXMEKfn2BVay5bahURK1XHgGq8Vbrt9xWmzk36LN7tdbMyLEIAvrYmmbMvhQc3EqwBgZWC
PknoWWirVVywl5oyC295rmGSVWPEOcEqp44s4368z5GPhlDrzfCCaGDpBtMb+rBsa/SonZrk4BO0
EwI9iupgOTnhJF1Jam5o2Bc2iPY/jsAnm425icOoTKjmTYoai5QzzmVq4z7mxPqAaMj18lvbWIQq
6SLf82+q2koOo7IaGx2zIZ5a/5SGjf5OMJvR3phRJ4iLVIu4vkrdyXPi+11GwJsO54fFkexktmk9
/xfdus01bGkryI8A8MM+7FZdW2VXMbQKVDaEqdpxaEPKo0WQysZ41JQwH0C7jvIoHKJZCpd2jpXK
FtJCq94anmkeeoDQWNuyejeKCp+LZuyTsrLu09gj/KXVh1eDHTIZQ0Z2W7lR8xTTi3jjtOgn68Iq
3OQKLUi/joWVbyoor6827koC6bQSK5Bxh4/ggbThAWvu+FCj7Vt3oaFsCeYJSGsmbWcoXDCxee+s
So9XhbPZu+IpEDU3EAvvBmm9K30Q92NHlmAZGHLvxDroWMUxd3Iy9CpgBbZplrobK3ecK4U+YjYm
x6BNkofQaf9Y8D7Wlj/eNgp8C0JAOlj+RMvILKNiFr0o/VBvqrAq1z3Uz72eBN9doXur3m05xHjO
IU49oth6gKEZxTyIH22+TkrxSDziNYEhEIyDfLiudPvGKknFdWLQWDbQkR1+6UPHt2DTweUjkROa
b6Z+V6YIyGwkb88GkNLrJiS1fGL4q469TU2hrAJwyzu9Lp+iwf/dFvFft8qvdUs8qZGW7R3i7NvO
f2aN2admqKwii9A4wxwMxCvNdeRZYuWVlQoNmFAMWqA72RTZESY5it3W6+WTGoIf7S3vOjMyY60F
Jcmf6dbtasiRbvukw4J04oo0FOVA0O9vSw/vUxKGieJNamxevrJpIUStpOWAoScTsbMKn/C/gFzM
4iqdoI5BZlBXABJLJsG3BonNvk+yx5LgS+gi4HRTxR3Wldq+u1EeYT7N9xZxvooaUfuLASKTXzzu
2kZcJb77vbfjm2ndmJLr3qYtgemK76EM3/0EaUApUT7kBh0Xu6mzTVvgD/f05DYdtFdiW17UNDo2
Vr8FHUB0j+vthVlDyW0dmMhJJtdG2iL4iSqxsfWU9ZSsEY6ubJMJ+V4JnWK/6CN9Y3XGD+Lq/iap
9W71hvH/nJ3HctzItkW/CBFAZsJNC0BZOpESKXKCIGXgvcfXv1U90qsrkhEadbS6VYUCEmnO3mcv
Bnf0hq/ktnathGjr9rrvq6uwSa7bJKbrurQ2FJoOdTmfSI267xL3tOby19zmbwJG/UHWTb0hPvPe
Af+Rq/RWqPwnyZLPpqtfcQ853kLDsWMFMDCV62EgGd3NRnSUCHuMKMMrs65ercq+kSupxFVS/Ugn
x9gTGszTc9xyX0hCMsc8fKrOWW0EQbdEI/U2seTkddYuuIxSHNNsHSGHSjJ5M3A1qrb3ADKCcDD7
QIvEm15YD202E8wcX3eDdSNceRWmYfmjGCed4OMCE4WcfrRJiXrfFA0gScI4I/ydbixbArUl32Xo
FnYk5ytmYmhTSfpc5wykKqHlcQ1bGuzQ+aBF2r47yhf6y766A0xErC1h6pBabueEgJtuADJ6OuSK
fCWXxGpGNvAMGCGzHxVmkDgTSILUS2yHKASteiq0UpLmByzeUe43c3VX3twwfR3A3nv5KvTdOKbM
rRWjm0zmLDBc3SFl3QBvJaKASJlTZU7nulsqGBFdBlg8ehwUYfxraf0aW3E35SChVFiAfsvpUTYj
63axZ+VrWfFUF931MFMfWHHuevVkfzNj9QM5qfTJJRNUj2x7a6hCEAZMxPE05sT5TwczbsdgDQdW
Xcvcww/42p+T8ts1dO8MgL8B8dy36TK96njlfZc6BXILQfj9umq+EdpHgvNumQIf7JQOGrYl1caE
Jk80vs7SFOVBVmQDSDxB9iuJrCQS1zARoCbIFdpGPvbfNa19hJ97n1nDXS1WbVO6deulRZp6c9GR
CZU2X62hMXe6LX/U8/IY0R7CqMRKJxLnHM3wguHWr1StfNOsjU3bOg+9hDTSDe0pibsrqYZrYoHv
s7Iif5fY+HCyFsB36lkN81O5SG5HjZ/PdAbP7Q1i4EVO1yf/I5Sur5S3X8pmeiFD/KDo59/0GqRx
NxHP5DsQqbFML2tk1EE4pV0w9914kDh9ls46GmXjResYkPB6bHUSqMOFILQeEOKmMq1bentvQW80
nhWTbgu597Yv+HjdzA6gDMkBcUAvLiRfsDTnAVZjEKRROQVUiX85bl0HYqw6woHn1Ted6Iif6cU2
2XcMc/KbBafcnJNuR7ipG8hJukfXDgHRTlqb10s9kJLRk3LcOmLdNfNwooXTMxNKWyy2sEaJh9fI
/7Ud81xbG7ZrmP024zRoBzr9S6rFOEATj0EOObY7mVL/ai02FzOLIwvDVQl9moyq6vsCkmRLB2rm
jaFdBlZrVnt90XKPzE8NkELW7KBep56mgZMj/KshsBSwyappb32uj0HXnTtVZ3Qm1Vj1pl7nyAvj
vt5KU/9SRtAui6q1N25pfQlLUMKt3vpsiKIdseWScU3eFgt18qLWiXWrnWZgQOZD3hfErlvFzNdl
54EBoJrugn64k7VOSmDP3a9s+HIA7ZgjyINM0+5mbeeYYZHMX+dxudaIpN8UJkTpdRC/+y68VxFs
3zipr/UJKOhaVJDIevaDZF7HsN+9LrTeSPudD8I06mv+O9rxyhaximyLDdHS0ZebkMRtGKzNohu2
5NWIL2QjprdpbWSBmPTQq62qehpaaHIsYJHfjMeJdLFC5X6pJXDKCEn3+yUWvA/fmv53UZD+2oAg
KfsV7my9H630y1BRMbE74ucJYDtOWbSjt5PFXFZ0II4EqTU80l74KxJFLsOv+Km9jBhwUvZ/Dg7o
oGy+KesmaPR5R4iNsQE0g7sR8Gs99DdJlvj9GoOOSL9G7RUVWngfoNi10vLWUJ1qR+5Ko/Ka2nhb
VbnPV2PX9emd7LIjiO2gxoy+xHgaWi0wxHSV9+0uVT3W/dBbG+e7Qq5BTH7JJLbAnvhnx144sNuR
j1eQHxktMawpbYfvB3PHGF3DSNhGTuTlWvtUTjh7q2jPBgU4bXhX6QRXJHNQVdZzMllfCucHHlfS
8ZM7uMSePdcEvq3Z9RgNVysGS/BkGSkvFicJcrgWlmU50C+irG/DINzAhPFjwec55DnZG1ENndv1
F02+GClXpSWdZJf5K46gypolW1Shn5Kk3miSrlegJ41k9Up7/QWDgVewNHUiSGrR07vQAFu3tlFS
7FVDjVHZ7IDMZjyR20PqNuADN1y/xsBlpq7z1FCeYJRvTCm/YJAONxxKWJEU6BetIGFDsfyOUFzU
+GS2T2LUr9Q5/BsAUtDnub4pSAMD7RHmzbEyDTTKxtw2aZNv68a1CUAQh3kAcms1urMbus7YuR28
ETCmv0M4yNeFJfNjNWZAm1PAlqlNfKsxrNsRYLYlSKVZx2bf5mHnx+uoIlDtU+aFhmYEYT93AeE+
pO6O2xHeAZCR8jVzp8PYIf4lKTmOISQIFQNi7blz/WgcB+b7OtIl8ln+PElS0MNCvEqAvSRKt34F
PtM7N3ky3XDDhGqM7SKDyh291pUc2Owo+ULjOo49gtG9GDAIizqTcCNVS4ZOVfl63KtNTRjDfVer
6Nmppu5rIxfisk00sqKt+9dSK7NbXRfOG+OyOtQOPwn1NzrEQ4FDPivTK+yM+lWSxukucp2OKXVt
5CaLewlvda6jL27MjnYm+H5rpjGPt7XqSO4N0zYDVJOWc9oEmW4jS4TKwzB39WtWz8Syiq5Mbzpj
KbdDI4gSZglLrrJcX/u7rLerEYhWu7qflHbPB/O/nEPVRaEvpto6TK7VnEqgGXVDZ+6dljzpxVdT
/VM/PsWHi8KJfb75ZKERVALzotNwTLW/ivpfjMV8+EXpxAaEDmQdk747Jk8hLyEcAfNZLvmntum/
OmF08zJio9TDhriTJjxAM21TUsYMogClqsDbAF+AoQw1+87Und7ZTG2SXbNRHg/Z5E73i7IcMt5p
DdyscaGxmGhr4FhD+VMBY9m0EBaYxy2A7N30WYjQO6WkS5M9kXYWXPnYOBZNb56nUckBpf8SVurf
KjziYsAk8GyKWjTiOCGCD9qjil5nUkf+qRB2aRMfhmV0DasVxxgkXzTkvqPdiib7rCh5roz/ZbBf
2sSpONjOYofLcV7SG8IkSTeBLrtmQRmaMElVoJBPDbFeCzYMAsjS5L5SV/mk6PPOo/kf93iWjAlp
Q/gi43mT5MJbuYNR13/y8e+Uri6943AkyQWopDh23Y9W3Ah7h2PBiz4L2HpnovjPFvFHZaxf1IzK
RJSb4fTBqtiBqJdxrv12+EHUpP/x83/vS86/7Y8vqQ3D4uyHdZSy0KaLvs7ddNIASaSkqcYi/Lc5
4zLeBMIZwJF0CY8psb8+3GFy36yIWAqhPvkd7zyLy4gTuipY+coyJGBo3hnV+rIUs+VBBvsR5gAz
P75Z70xM9kWtdUrlaII66U61+gX+dteCIC7CZTNwXiyBqVuS6vdnHrp3nox98WSgOEBcUwWF0dFb
rluC+4GxzXt7DD7+MWeh8i+vpn1ReJ2shATvioh+yatXNIonovy8h4glfo+GsS+mbvvxN71Tx7fP
f/7HGHPWKErYpoAbkZzEK3hYTvyPj/087/zx0ZFeCGdWNLXlVXk3NmxlijmgMvt9nT+zCL939RfT
79L11aRUSKdL+2gmX6f598d35Z3J6TKfY+3GqAytGD0LEIflgu7p0q8AWO8+/vj3hs/FMr1kcq6s
KmxPObKMm93G2epDcvE6403Z4Se3/53fcJnPERmj29sJ92YWV5P2iP2rHl4+vv53brt1HrZ/PNlS
xVVKBGhziuM7w/peavcff65h/Bcy/peRfxlc0Q7NFA3NEh4yTRPfNbcwAqG52gGEebSL6hgZoiXe
OG1Ffca7wfim5tEfiHUutvrUwaQz3IVQTjVC0uMg/CVrYYhN47yeABCmd0Vn6FvNyHqfnvIkGK3I
fjYze7gxKS957Ev067hy0vtZZDgHRslJLhPTUdAqtm17dvdamd8C/zJ8JUYolqTN7pg84323uLmX
NmSwWjjX0w1UU1tAtVbGr8LNlh/Daifb1u0IxVz7M/q2b27rwqn90oFq4eXZOug+OiTSvjWKO41o
56+h7jTGxlbV8qLC2aKC4gzkjCd5ecDeZx+TuVle+0LhIowd/a2k1sgMUY3bUM72Lx2c6w69Pdc9
MZf13rX7aO9arbEVuQDDWrLocpg+lyk7uHZDVq03xAWVAZXm9sHp3cHXF9V4awfli7JZtxssbb7h
BGi/qWVpvWbth21D/SdwVnDSpXVOA1phvH/VQKT91CxKKpk1ZdduWq/Pimizg6OVLX0wZaJfEScU
Glxpn0abuBXA54a2uYsbXoBWlMPg22TW3sRL4nKDjfR+yamHdB2Rthu6udNbm2bNl64prGvbzNuX
RlJXM9xs2rvuyNnWnLq31YnHH4IoxJ3IIHI365x/XVx38Q3yzjnGW831XPXmXRbHq8f9L3auO8lv
cd4C8dXPxD8TGNvOnFbI6ucEbMPPaoFdabDDYNbCyIPyuXqdQ9nPMdx622hcRAMi6JtcpAUSLwlv
wjKKvNbQAHfa52ooltjvoG0TT7Sa/Ugco4AZPiQ3syPbykcFG3eTotsGVNpw44xy3o21VJt5svXd
0kfi1JfGAg4AWoUDBG4PbhHZRlqKKjtLRfw66Lp7Xl2d77VFNkrSdc4O9iZnwQ52ZZOkj6Wri8e5
5K855fB1Fklxp8K05OOB6Dkm4hoEEXmdlcBPeS9uxzZdfCfpc09rzxVuzYyaq9poOdW1xeyvPaqC
cu7cbHjjLvTHiR6C89iR+4Js2+3UFNqjKfr5trIXovPcMiS+o46/MQLjK+I1xxTuqlbAnkpABYHq
7jIv6XAnKKswH+p5cm+SUapTF2XRSZGWFPSAfzZk8rsbUuMxmYuWmpAOx3IQyFwpX/GYUrI5zRZh
/tT4tOmldIYz6V4MT2HjuoeFDFuqzUm6dcJJPvV1596MkipMWiTRbTeVDXZZtBUrGjhODVa5o6Qb
X+kW2yJ3ndPdnC3VJlmNCVG9tG/x1Kc5Gbt18WjEkfZga7jdPJ3CRb6lfcAi1Rkzv+yG+bsGZZGY
81bezK0xgm6scr9heJ06Fy1hpny0JdUu9gYAFr7TsVciATKjYpB0QT4OcFMNcNQeynuyqyaz3y2N
swTDQr9ZFBfFb1mGNDa5oXmEZJoybVmOP80gAUU2x0FKXuUtKo+g6MjeiDT8egenbwmohraeWxrT
TskyDwq3SbacMQmVDh09sAks9krNMg+LDQZunekAjOZI28mmW30wbdpuXpt4v/Z6+yZSmGGrKJbn
jiX6eXLS4R4kW+bbXVpeuYQ63xlTlh0T0AZBnBtPHBv7O9vt5l2oUYbeqHJBcZNRcoICGG+UMYZk
FVNmXFv04TB3frfZ4rwaCZRcu6Y7N1aUEGyZuzsBqBqey0mhpZ1a2a63cyGtnW0aWhAP6L9oHs4u
brp2p80kLDo8SMJYyqf4LHHEqMV+oY280EVY0qynzT8jRcI0lzEALBT21UAaBiQ2PEHfVrXkr3i/
dCrZOrpK0yBXQAaHT14nh3ZtmwNLUbdnixKBLqO21WzaznLu3TBzflXSnDyHcuarXtFPUuYTtW6p
qW0k1/IA/RaNsG2NHeSulTZrRyenpGrIle66dK+0GjIiBBCmFWV6+mCG+6mAOBHKXH3v+zHdDnVP
bxOSaFCP/fgti8PwkUSg6hDG3Ia0zeTWHAxKEPVQMedQmR7NzvIJUkz3RiJTcK2spQ0xjh6h7cZu
nsClx3kJkVl0kT+pZGU5XKZNlpVXwNpg+cXGbZoW5T4aqTM2Y0zCdkd2iJMuyyYuox9ChoNPdGkd
LF0rmGTd5EQjFn9zGKaNwUbhjvdmQUGgKivzuniIhsU6q0JPrRN/F5oD2rdLi13Z0+hj8Cg3rdSI
ATPW/Ge7FNOu16H7prn9s5mgOjh5NQOE7GhQHq3mKm65yDiFV7zombmhIM0UXs0D8mNi3ItK/UC1
vYvqZj+gGm3MtYZRbVr8nXEeN62ziIODKWWnkfPvtxCCPevcwrFUogxECzfWQfTedfrIAW0g7WIZ
8vY+xY6/VZHuUBG1JvLL55X1wO14kaLBr0trN7tCv7ZaZoVEdjtrqeVpsLMHl9DJm7ZztSAtLEC2
GSA/k1XCq7T++1SgHfRzfxeHyC5wlUk0l87XKCzqwHXkqzsWj2nV7lSj3sqZfhPmMFZeCY8ezvuv
0raajdKcp3RBbxrjFWG2H61NDKE8KDLb3c4s1Yg9/VvWxz/NcQZW/F8bfCJEEIXyN1HzX2zXfhCp
a+9Vbh+iCVSHIViFspA3r+CK2M88Vq3u7Cm2GvvK5Q65riiJHs4XvxEoJU5Gt5mFT+Yb4eZPjZbD
BYgIG2zDpcIF0a0eVdRqszZYgca1e5n65XvYgtvrWSQDq3dBdFnJbaRZ3ykhP8+j8zSL+rsBh3Uf
mqDkk2JhClzWBKpio/9qrA7un7QAPTOLuUy9MJJn9zUDzhvgM6u39mjdJQBN/Fg195YVfs9ikg5V
hNCntIGvY5baYvXovHYy31xTh3FuOz+XYUg4QNWgubvu1hWkG5fpiDRuuz/p3GOP04DnDpn72dBN
/MpynhAbjWUzzxTZw6yxN06XmBAFzbukSH6N6VRuNBsfy9zMht+u9Q3M78GXWjp6ZutQLVsEJco4
qQ68EZwiCErYGRlxDK4R/86X8LeTRhaCI+n8XMm4Gdr1LDRAFp7Isq/JYKZV9EmN+YOl2DnOumgO
5lm8EAZtywy51xrOgG/Z43oWcO9jo8v9CVnUo42npxw0/GpWR3owl9npVhos0Bq/hZzdAXzEpPy5
JWUkrsbHWulTYAwIymnCloXM0GbPfMFeOBW/zcRdjzRrPBdzpG+zuV7xSM1n/Hf4WOgOUfhTOwck
s39bdL57GHp9Y2l94o3OuXdA1yd/tMLUN/BCeAZbQWsQoGsbTCD0AVxH+TzQYeJQKXYHm8sBb4B5
6XWWCCQF5NB2nR+UtN+01kGIs80qGHQ2ydCPkH1alpU5N+4MdMJjjc7p5YnbbyzSYbzJFdQUqlkD
3ru+aWsBHHeCfYqPp2F7nfzOwdlsGouYT6GZfD02GAHrz7OYSTb10s2BHRYAEyw33WA0eUb2Kzxt
YelbmG+CueMEQYaRuQ2NpvoVJ24UaMLUr5iDp71g4djWUDp9NxUPpIc0fjKsNIKIfvoFvYxtgt2h
l2EDMrcRyYNfp6S9qmrs9m2Bn4UenPUEwOrJSdYbEnR7kigo2DaD1B4KO64eJi3THsD5dWAJVbgB
if1gKxDowA4KjEWwu2OIyrTqi6vwLMVkVbKtJyfa4FNetzK08i0lfX77oO2TFTGJ7MO3BpsrxPL+
oU4tK1BG+mUlxu9clb2OCrY7VJfFIbLR6cJxfGxyw4APP74k44LOPnQGfzd0TzhXU89EJgM2eDNV
SAGAp9d0RXEgpgALT/SlLGnLpCZdUH0O35zYtlgH0DObKGU95KQElV775ojyQWQxC87A+zeUbRXM
Q2lurAJcs1V0b2xz8oNhz/Ymn/K3ugYCWmjsKEM9JmW8LbdJH6q91PrI15zqAVjIaabFy8cRUnqx
OS1UvDHILK12lcROGGip/kKourat2/l26bLB0wCK89Ijw7qNEW07tnpE6UBVnco59fC7Ybfqi+t2
HNdtCVVzkDI+mEDCvciMhkB1xU93rWOvZz/vVVkqmBWNcjtGoeVznCmpw8P7qOts9Eo0B38sV8UU
xLKvCR0IVQmC1aEy40qSNO0wPHO4hsSPZ4uJBE4HqQXyu7YykqPR5AcIwFJ2Sc45HGLwyk6TAuHN
OA+r8HUOy7u1r7ALROftplxuQaEKT+v6xVNarm3IKkvuxGjiZrOls496YiPcyXzpioSMK6tbvJ5A
xF09ckHFSBhALKFrm13ReHkxOLvFJhrAUBJohWY/R3EjQSgX3/tqdtGjBdMBZ9UBm89uNpvWL1oM
e0bNAawrKsczUBp2dgmxfW6ca6wr1ma1cszQmSs2VsykmZVyOyR17hGJTkYH8Yhkz6n2i6q6Z3ts
u9uyIq4vT4p0Z4al8uKsKu6oWYxeKKv8oRrVwPxH2NVYYc4RzSyDulhWolesZLfUNnwV/Hy7XExD
gJdsDgZnAau3tITSdw/koDG3muVzSPRF3jsrOGlQvgt7joOtj9+ntXpwZnTMaWz1u6LuWxb0mkHS
agSV5vkclF2q7c2yHu9ljMOu7jQWSQcxNg/Z8uEA7n0Fkmu3VKhbBLBNzxT99W01Jaxb7OZ52YoU
kwYMM7hy/U4a5rxZwmXbLxNxP2n0sxymKejPj7cM++w6xSXxqLBPH2rOX2cGcB1M6YzdLR/Asiz9
yVVW4pt5/zhViuT/Kmq+aFOdkgxqO0jq+sOyTsB9azbfMtOIKWodbZNoy0zPXtpuksUeN07Nwlgm
a0FfUvaWzumzJeWw6XrD/ja20x24ht6rZ2kEvG2PxWCgGwqKESFU602eAqVMehUepsV8Wp2aYls8
QVy2k2Lbao64MibdRnlsYj+uIjDiUxJG1T53TE1toPMgS9ZJOG7WokNoJ/nK4KypjIdk7uXdJJf1
Kq9ncZvqU39txRWLLCdY6E+hsBl0el+p+DhLOvf8ATDLt2S0k++6tcB8KWmCKlYjudHbNsYPGfTp
juCpJ1unH4oYieGKDCK461Bqdo7k2LJk2uTRcZndupGoYUJ3IdTytToZos/BKhXVNp0za5c4ZrVz
4wnHrC7MgEDb3KenpL1x8ZxybssVCviSU7VGldsa5Hf7gzUx07GJ2DrteWGbHEKJxiS2d3VTiS9T
r0vU/66kBlBHuB5WkZ60opS3XR9225ZODiLlzfCQ66HucUw+r8Va749Fn+1tDdaMa60cY7qlOKVL
nT1peUZOxZSUWytG/A9t1Z4UY96vzSreF4Wsd+Zy1tXXfNwpN6awlkYY3RxHjZ6g29JngRr8LNHr
e4ckuDOC2ykfZ7tMqMMk65Vj5M7NytYoiOoxAxbbxUeoje690y+w6fOq4XgbVU+sP5NHm+PMbECs
4usscuO2AlZ0G7rNhAVKJMexLG1MfVNnbfquEPtGJgQvmg3Wpswem+u1zMsvqnQrvxSOdU8Ak3GV
mHO2AThkwhXqTGB+mpD8ewrjezgjtQEv/ErHpSIhgoKV5ZyLLTM2XJPXMkh0l8AYN9GSLZ3IznOY
hMuOibzADkexStVOzC5sLY+LTHJcwPCPTK8Y+9BXlZv+mzR0mfIbqaQQLgCRk4bXNWV+4h9l8vPj
Yu879WnzQrDpkiHXO13WpzW5RzOeItDbw78V2C/De4d1XuP1/Nl2dVvL1dOirX0U1ivRSJ9os++U
wM0LhaYi8rhXo9ucFlM7R7hdK8p//3Zjzl/5R3XdyGkkXnutORnqatHuC/3GmT655+9d9YUks64A
N2eN6JuwS6/WsH9ydO2Tro13JCvzQopJmsYmYA72yRgn36bo3OQt7rpmyDeDI/YV1nhVOJ+0dr83
dC48FA4mf/JtKQDMbcRZEm2j82wMOR/f/7OI9zcJ4kKdgUlvLhMn4GPK7mIZE596gC9tHUfzw8ff
8M71X4bzLtUI1yUW7hGVKd9EuIKAkV7ncv3xT59/iSrBY6vPWT7IY8cRxpZE/JPMXmfy326QvHhz
GyFqF7Y7QZERFsDWnDht6ZYRjMkcAo01/9Eqc5nBn+kRq3ZXmccSK6Oicnyeg838s7aTd57zZbYq
Ap9MmwWLQBM+OdO9nXabTn9Isi8fP4R33jV58RrnKeDtIZkVOzuclWGT7dN+ef74s98ZQPLiPTaN
papc6LzHnjzndrKwos/UCj678e9d+sW7TAMzJILVWo+NVdyiCdw7WhZ8fOXvffTFq5t2YT/V5w4a
6q8PVsPeq/7seb730RfvLYTawqSMDF4PLgC0i3O167NIkHfGymV66kyzi70YuFU6nMd1+twlN479
c5CvH9+V9z7+QlDVB5lHSmes2MVLpzitGL/gbmwm9Vmr2DsDRly8soTwwgoeDXEsCVFEnaOw/SaH
8pMJ4R09+zJLU7qRnS3hoI6uQROClTcvazF+ha14mkLUvUWntPzxjXrnGYvz7/tjbYycOlyUY6zH
MnwtJosT2mc4i/cewfkb//hk1Fkwb64pjroR9tsspn7oFmK8NcbJDIok5Fj08U9452YZF1+kCznj
S09pFrHXnbXK7bq4u65Ew87rzWLJf+uaNS6miKxrKerC7T5V9Y1mSaQ0BJ/x18e/4Z3H8F9n5R83
y4F9LhFJ6xO0SwLB66Br608miHdG6mV+YnYOlLfStMGrf39uoZpoVBjnf9vQ/tef+8d1R2WVI64n
xAdrT+kw+yoFPL3826p7GZloN6qlv4smX6OgzlllO/ts0tU+ueXv3JfLeMR1Wd16WPL1uLJlcMLa
m8aHdvpsfvgvmfQvm57//Bh/3JmlW5DsndU5JLh5CcC1KBpqeVR7hY3KYWb9+WeV8/dhXvR1YxTh
8DORZsJcQpdjFcXVNYqC49eZkVJnjiq45No/hXLpuMz//6vZyKLtmnTSj2u0vuQZbUZ0ee208FPW
x3v39vznf/z4CcR7fsZtH/NkIf3goYytDSFmn7zw77wsl0FEU1+rThuYe9tM3016/CPJ5WeTyV8/
25CXFlFR1OFEmAm83XOfYrpOPCu3/GQH89+U9D+Dgk+/WFGTBBlRxqM8uXV1xehDeE6oJUo2M4ek
Ur+0Jr8JVfmLvqnt6JhvNQ5FxHaaMWSOamu4zcPH881f50xDXppFmzxxlnKI5UkvjJfabK56jFPU
uS2vqZq35qzQffxFf10F+KKLhdiV2GMIJ2pPmkPhy7bKozWY2FmESUdm/8l9/etw40suFmNqt7JM
e86OVpoX3jqJr9ng0uFSfvv4R7wzKC7Th6M5RVSTmXGyyp7VV6rrnuPAJ3fov/3rXwbFZdCwW1t6
HMlGP5kbbYOFqLsu6TjeFl/Mp+bFUihZgdt5ZucZb/3JOii/uGoOYisDZ39WiKt7EuGQhXjLUKQ3
7bdk2uqbf8ox4daeb8kfb3KSJyrLifo55diNHoDGpNeVcuUpbpu1/mQP8s7ju0zgElIIRLdCneL0
W1O/KWUhB32ysf/rKdqQl6R09JKs7KdYnaJ49G2qFQZzrNs9TbO5B8tghL8/HiLv/YaLNxuFllDV
aVKnPL2yl4iIGbmHq/vJ3uOvXlxDXAZ8WWNf1jhR1KlMYc+M42bWhk0ak5oyIwLfZedQ3+ozoOXf
5wZxGfZVR3NIEIUmT6OeeWmEGBrZJ02bNraG2typf9k68JsuXtrcdEaqzF1zcszSNxVSvS52S7H6
Hz+Qv088wr1Y40pY0EQKxOYpGYqAGjlmkWFrrpTwKV5//BV/f+bCFf//3QhdtzOJPrBOA+1PM/Vp
HXcYStzHn44lg8/534lB/Bfu8Me7hxnLsCn0mqemNyI/WjTrLsSNQVaCzbbCUcvPqZj155ACNQGz
rsARMyVmeAcBmesZNXkj4tXaLfi44buvwlOtu0Zer5Z5V69401ELpxTxUqz7NInI/dQxrWyTOMbO
Y03quGi0VdsIGH4uqW8PaxG9Urxf6EUuu12SrQ5V7YryrIkHYTvSVrmhz7F5QLAzt6CdZ7biyt4l
4xr6k75WAfXkfhsO9XAY52Q5EPqEWhy3A42loPUqLHk3rBblgWyJ+T8r4LFt5vxotcrYtwvSmcrq
wc+LfrnV21T7laf9o1mN0/Nc99FOq0PqS2aFZWeyiqNarAxWY9PUV2yqZj82x3GLcMbEiZc30O15
uLH7oRm9Os3sm96ouwfV4mo3BsXlF0UZ9GalTglo1Uh/cVf9QPNA6OuTae5AsGLIwkdEtIFphdTG
o98DOdg3tI6aaMbu1PnzAMCztxo67GyJETwe1AM2wupLnE2J4Y11T6OrFJP12tFwiJI5Jl+bLAfG
LVsrWTahiUwvi7jW/fEcKFtYioa9ngjssaf/VblZcefEeWr5IXmh6KU2vth/HNsX81lWGf1I3MFw
stdJ3ytDd4jyycR2qSgtfzzA33l9LiPLNJxrKq3t6jTL0fBamjoBZaMPpsPyWU/MO1PZZW6Zq9Wz
5bQhag5uBVDAj3Txmp5AzcDBGx7szC3+aQ0TzsVsVv8fZ1e2HDfLbZ9IVaAR3fbcLdvxFDvOjSr5
kgjQhNCspz+rc+Xwt1p1+tblghawN7BZQ8CggS6cNrLDhhynUoeP9cidraZser8+XjMZzdQxC902
6MOyaSPgfEaID2Vh5Oqmea5tl901/dj8vN7PXN5h5wn7lHearq0zVQMzxf2OgeotgrsED+/fcili
Bwx6qno8+mbuU2URoBMKVYRfoUsQ2NvrP+DycctmxpkDYcKVU/sqqlrQYAHP3EGzhC1M1NwoOv9+
HPOtEF+Ea/wk9aNs8l91y4Bn94a9LECwvO0LjJ3BH6fy7N6rojaR0USTIwNy+3rTc7/fqPfVHEk7
JhmaTrsXHy/ecICCGg1uXCc36Zb05eamwAh/VM990Y4uih0lL1fWGTbbsz/Xv2CmbZMfJYDoobjp
wniL5/YWKGi9C9raXnjKcGZ2TZMcpe2h02E+2dFAgMhclapx30s60d+Dw6ZDhZz8MEBI9gtgYRAH
qKr/JtsBB8CtyRMeOd0NKkf2bzBsK6AsSu9FcylXjhN0r4pYAE72YrjXpMeWUKTkN9DPAVwbaolK
tyTHVvcO8EawSC9jzwOmzp5wLKtHr9uBF5QuJIKZrGaSmeIGoMg8DKC5VPwJ9EeHp3cBuNkoAETi
3sI6m+vECEK7sJNkAkghol4jt2Ey9l+8SpSvOG38N5YQiVopK+uOty2J84/4lHGADylyysE16+ru
v86u7714SVzyL8XowinKpJYVLdgLOZmgVTFUD55nZz0IGCXMzJVmzjFvbOupSfz2j6+DNF/hmlff
U9igfdexCu7gwwAdJNCxt6xNx3WCd+g91MyhsdNIfn/WpAHuCOZeRTjGO6rKKl3XsqdRY7v5RzPJ
fJNAwX3t4BjzhfACUoFt08D9VPT7KRnVxipb3ElSQIqh2cmwkZeo/QE3WhyZV0GqvswgjV+lEiY0
XD0ywuVbmmonAvAo+SJABj8y4dMNdQp+alg3fQUJXUI8wwbYOwYoCKQTfWCjTo8+T4r7VLL4kHmw
yiYkTY/AS3crwG+9t7QSUBMK+mSbybwq9qGuLRDBR0AqyxpVMlDXw+DdbQE9XQOh08rj0DBwG4Bb
rNiq4WWISgZ5owOOT9eXxHmzuTBt5lN5ZosOQHLc6VtoglVBBU2hGrzDhcP15Wuhbb6V+41roSA9
wQK5ieHazabpmLY8GtLqO/SCXgure7RrvRCvcwnP2HKaOHYhkFP1UZKA0M0AEf/aBWO+0PrMp5gm
5T5wRI5KAxKpPngiVXhwpUA1Xz/3gdg3APaPZFwI07mcYOw9hYahZ1IONHLI4zgAzFLigjgA+MLe
U8hxXJ/4mQ3OdNrWfGLDIAM3GmLyMTT54wgPzqT3oBSUsiUx3pnVZXL5nA7GLmlid2c+w0rbX7sU
BLAl6dG5xo2aV+UJloxSxaeM6JWCFgnkv6DpslSSmVlOvpEsYwUvGhf4nBM2fvggJQyEPpUvpP2/
EXAh7kzlUQhiSTvXYohoPzmAiPsD5FIyqGQADed88wBaBc9LDPtMgG5AweQC5Bx3Khihx8m2cnpS
ruI3MAEAGAN0T4NltM7+yNG11zROx60Ct6cA6F7wrV2Ai9t1ebCD1DukYUKfPOvaaXBo0u12iLew
W+8e+mQq9rzJAJuP22mdj6CTEG1lR50206FvrbZdF/A2+pYIl360IpVPCfO8Oz+13KOWffo+yDi5
496UwhO10P7eZtBBAka8FlsOHbo7H4SvYDXVfvuUQ3bm2NEEJsWoysVn1ke4A1rI+gImryILYzxT
BrZNAVYo+5Rj6/jWyemKba7STdnkW9ycd644Ecv7GsTviRhOHSwhgq/SAcVFig3zFgJsJmH4xs4+
lDEv+lKfl+fwm5JqI1uxSyDQUlTtq6vFGuJ3C0l8JmGYMq1+3IVx6yDMplFuYUe1LXIIq/GfZ5R+
3v6+njDmws04bNfFRCQEOeKTC7wkaHNgYEEvTCw9lsx9g5H0bOYMSZAR63SWUoTB0YqiDGbR4iDg
BV0tuRDMZD3fOHBTxw9VoPARcB2bWtCWxKuTdhurCRcW3cwomTzglgOFg1OcC8xpC3U2oI8nEDVh
NrWkFzDXwfnLPp3hiIL0Z1r7UwSp3LuyTB9RQjhB2+rGHfvc7afmXVrb4B+NsE7mwzaV4GkMGUiZ
oLMwsi5rBaWkemHVziRY0+jdAjwTR3oHYP7egrBiADXNBXWTuZaNkwBYTW7uEYdGDFdoLy1fYi/4
fj0K5po2ogCX2HIq4raKZF6/21nwnqLWtzAgM4vTM0KgJq5tATlEYQlz5j5XCrBe5R8GHXtbp1ki
8c8tICMEbMULL7SCKsqBUwYpN42figxiTOBqeoebBsnEiXnMcuoy7osI1cMPKCgcs3BcaHrm15sa
yCmzbD22gXUq1S8LuHnCjgSg39t+t7Hlu3SEApBTQPYLMopufQqmpew297ONqG3ARtZTnYanrKyT
r3HbePeeU6S/EpXzG0fGiFxU/lWtXWgonc9aQFVvkultot36+tDMfYCxm5GhpeAl8/gE2PBqcjIQ
7lq4TIULIz+z9F0jYiuZyswG//vkWdkK5CLU2Z+d+AVCvwu/fyZuTYUsB+yJmnt0ipK+bfaessZd
pV2xcGKfa92IXN8JuSrhjgvE37RJfCg5x569VF2dG3ojYKsOZAbKPHYiZ8cz+1sHltjyKfov9uV/
TqIYYmPdlBy8EUm0ikIGVdQnJR4hEn0HysSKErpz3OkBdYMTuMO7zv9JHLHw1nbxeIRujQU1WrQB
G0wBLzOgrAM1PFSCgJjf5jyFoOQqkf3C3Fw8WKAjY2lBCdbJ+FTA0xZK/0/wVEm3nWc5/+GMBDM2
CBWtoQi65NF5cSGgM2N7GLIGkP0uUNEILg0AUmtSqf31CLwYImjaWGOtH2YUPE4Vqeo1kx+5fOBg
EUOSbSFC5to3llmrVG4XSQG8TJV6P6wuIAdP5P4fcFzBqJ5yvjAfF5czIeZ7BMLct4dctxEv/VNG
oY2Boi2YkpvrwzQzA+ZbBIldO2WNKCLV8aMj6JbX5fv1pud+ubE9lJVsbcmdPPJdZ982Ffx+7K8o
zywk8PBSKQYDY+wRqJYPPs9IHrXQvNz1EwO5CDTMocvuksl6qrrA2qcxL7c81c1C3p37JCP4vbjT
eCQD9iuWAojcuuhXA2yVVjT1yEIXcxNy/vunE2Wcj01h41U4skn/AJzgKQMi+rYJMUI7BJW8Aw2p
jybr1YZ+/MSPKbgq1xufSVDM/vd3uzmf+o7WecRA7mIl1mn+w3XhFxveec1JeGrB5mRufMy4zuBV
oLMwj0Q2bHwoCQ+yvKlIjyVlxLQlwN5qihGvMLB33mCPTSGl7zgA2AgIr7cWvWtKUHIDaKbCDT1w
DmnvVQcGHM6RgHu1rULd7PsqnbZ5n1g/eUvg1Rt64t6FxMg6a/PmhRR2+95ZUh4AGAoghxiTY5PG
kEb2xwz6pAPZwpJAoTB/hnwPAq/YAVlCes0sX1PQaVBeDl1GmkewxQPTPD7oGOViq9pdXwIzU2OW
gJQdjGBcQxSgHp19r4INmAJfrzc998uNYIerH8Rc4JgQhTjeQ+S3GLc5yWAvBvbAggvGzMZnlj8k
9KYozpx91CcNNHMhgcH1qqDfYxskbnchJ84NkRHd6ZAVISs4uHFJDQJn+OFB2GYhAufaNsK7hmnG
NIoUnqzVwwQyIwEX+/roz+x1ps9MK/KwqTiou6Nug33eW/1rJUK1pahOHwQ41QsLaCaHmG9weNgK
JEnLNopTiIPwhO8qAMxit/8Iaj/yUgrx8IH+uP5RM0vKfJHjRYdkPk1IJFAisFW/GZ3fGRCt11uf
2Z0CY/MDXdot85i3EaGnSv/xfW8FXbyVU0FfEzo2SXavSnvhKDL3JUZwUCaqocDBNBrVz8zfu8k+
D5amfm5Kzn1+2o4IdROYdSq07a0SsPwjL8RFpobCvzp4SwqYc4NlREUSunEz9QJPh/XPWPyxW+dV
u+F6yMYvWnUbRgrQMaeFmZn7IiNMwC6maqBjG4VFo1YxwmaVtPy/HBoKhYI5DDQ/IIklXq+vg5ms
Yr6DyF5UTQ0Sc4QyAnyMcViHm01swa6EtEB7hLctAd/YFcc+gEA05Hgjxyur+34YoSpXp3HUKT89
XP+SuSRgbI40xHh5EBuMukI/2R006Ynk6z4pnrMwWbjlzKQwsxwYejH8FWicRcCN3PG4eWVl9+v6
z59r+rwcPi1kO60hEMJ4H3EXnOu2wtP4820tG6FO2zgbxwotyx6w6LOCj/P1esszgW3yW0uW9siG
TQevzvak/WoHYvCjrIeFq8XckBixLTSu+X1GsGgadYCe9DcvzqeFLWNm3ZvVSjdgMo5H2UUs5/t0
IPupTFaWkJB0eZ3s99vGxwhlv9Qa2O2+jVgTPDA+HrwSkvo6WVjxc8Nv/7tkUkU0T2q3izy4wEDM
ZW+TeAXu620xa9YvnQmGB3BAhSBGKKCIAnYFHHKdBwKNnBt7MEK2bayBQ1spiRyuP8pkPKRDATWg
sHq9Pv4zKcEsXOpmhJ9IiS/w5PjSg05f2/aOV9mfglkf17uYWaNmAZOlkMnScAWJIJZZQd+81u3+
essz+4Dp2iZaWkPjCi0PtH5pJNlVrHuuk2k/uc6DRYMT86BZdb2vmQ3OtHDLQqdP+flhl3ICqH43
7l3aYw91xBftwp9AgdVch/6Aqo7Obpt814huXEXCwbEGfB/JxRq6qj0YHRMw+GWx9Fn23Oyc//4p
qUKlwk/7SUONGSfEe6+yxnsKoSkCu7KwfB9EQKDj9DQQgdfEsfMLBRcXpr8kkGlPV0SFAV1bRQKF
qjTNmn1SwI1kwHXe3ii4KfzAW0rxpSMNBCw74sOACJZO2Dn9yhcnN69zKGnlXrlw9pxby0YuqfE+
5I+p30WOKHAiqN1vUx//6DoYmuh8oY+54TISSj1QBzQe9OElD0Fx4vLX9eU1k6hMswEb2Cu8YHsd
INl3HkYTqGX/Ns4qMb0GaEA04NFaR4G0YdISFCP4QSJWYAQKnMpPuSr1bcNjmg5Mws8o+LddlEIu
qGj++JbYXh+gmYE3mfKso5AypWi5r34P9kcdLDxaz7VrbP1ndXBonPWIaxjGEgdg8cR/vP6TZ9aj
yYqH3V/V6wQbKIetBjSxnEfbJYccq2dDkyU43V9m1YVqtskwFw7Q8Z1u8QF5GxygtNbuRV6l24lA
4KzLE8BpUMGDTklKszWMAqqdOksleG6ujrD4sVaVDROaKYE1nlsQEA5ilVtrPlgQxAl89wHA9iWY
z8wid4zggSdR5YaT7qKwDeOvQJkHuO/U1qETtnfjAjRO0VCH1ICcJc1Jw0hinZWMgC0zLdnDzs2o
sRvTUYpc86GLiA2pQ8h+3UHq7Y0DdL+J625JU36mF5PC7mQe0qjbAUOUfrfzNwFJLhHsu/z5+rKc
WfG2cYx2gyTUjoUFkw4/VPerHm963obHjBFKlQY4aXDQsLLuwapdc14ubIRzI3L++6dNCqaROrar
qQOM036xCcCD0grvYTj70EFb9rZhMTbbMmwnQgAMikK7fxXheFfS7vV60zPr/u/e++nn2xAvhcYE
coxK9BP1wr0q+GuV+QupceZoYnqnTAGELrOJlKg3N2/cCaMqjh9SSiR0AstvfEoB3pS/7A4Qk+vf
M7eCjDguYEsFPdGij0j1kCd/zi7btzVsRK9uyAjZzwYN8xcfIGi+VF+ZW0Bm4IILxF1S9lHhQfC9
zSAc9pAMfMPShdLjzJCYvNe40VD+ovjlefXstq9ht8RhPAfPhfRu8lyzEcKIk9uXkcy+w/RunWZ4
KuZkLZWFa8CwEGAzK9QkuhZdyJOwhmuJCz/RjkPrIwUq8tdNs2qyXCVKpsqBIWFUQOE7jN8b6+16
w3NjY4Qs3A2sHm+EXZSH9alGtukg0Mj7H3XmbWDifduiNJmq8JocLAfQaeCl+xfdiS2x9cKq+bvz
XZpd48jKHGisyLFroljFYGB6dZ3Dzq2Frojde2seaAYVyCbY9H6ByzdqWvUeUorJNk0queG2oocw
KWtwg7xpYwETtx11450AXoxfqxZyZtCzrdYp5GLxz/mZLZIFZyvWs1ycynfQ1QmPE6BC98h8al9n
uMy0EAZA3XaEMWFRJRDGDH9fn6xLIeiHocn+bK0E5sIhkmB9lgmWMJuCO3VkT8OPpF2C+19axuc+
jB1I1YR2lkaw9MJ505P1gwl4GefN9vonXFpv5+aNbci16eiXasoiclaUbIj3AuB1FNvpiyX4Q1F3
7Q1L7tyRsbCDwEkHcBHbqIMkct6O+8Lh365/w6VEdW76/PdPe1GjuBW0AvfYrK82Df0g8c/rDc/N
r7GU7aLsp8m2cFktGG7ILBuKbam89pRIzV9yGPU9/f87CggxJU2KsIFKv6ybyGNQoszC+gWOxa/N
BFmrQS3U1S4tpHMf5kaUMTLWLIb/JBzy4rS7D4R6s+xuAa53GQyN9o39iMGXzbX8CmXBoce7pJu6
20lQsobBMuw4oWNNQbZIKUhqcVPsmqkMdgKlhp8Cz37HHJqY+2JQULmfvOwlgWLq0W/wNFGQGujo
AQYWuu+Sp2Hy+q9UTs22B9H7vmxzugbKZYAIc+UcmwAnbwWI/wPq2PoLpBSdtzjhHHzWgRZ/PIhF
ohjkywOce7r7fArBBbYZCI6tDtQm1r6/o6VwYALewAfiXZKwDzdJ05VgP9rVzpmc+s4Gz+PYxSUX
QEhDsQG/cILYObwgv8BCuNinDS7qzM/CbX62Vacwkn1MBGm/sFhUtxTpzive/nfF+4OLC3WOw6Pb
QAC+zncJxJqV4y3E6l+dHjOHn9s31ko3+qMvCGqwqj9L1UOvl8GtuFCncOqDPc1hhoLrGR6MWFs8
BLSTkNWFoFAYl9YTvK/YvZ+V7cKOeCkIA0pMCHYsStH6Kpwi1xvfgV97YgUYLm1qPYqSLryxX6y6
oQ8j0CUV9mhrQcHg1f6ucRjIz7rhm64foepq5+0rSzqynRwyLWyTfxUrzCE+f5YxhQnBLleFlQux
fZ8dob2ef6OkkF8YFfXJk9P4lWr/Ywy1iKpqxHMslXn4UOD59z5Lw+BJQhr0MA6QGNaxYy9c7y/m
CPwoY95ZliaWnBispyxYDEhnwwJ4q/av17Pcpb3m/MlGhkibJtcV7WiUOX8sq113oHPZDebS/+HE
S5zPGUYuMV9rQHMnaeug2MRC8QLLgWqTBeKgdPtk294e5sjbXGf7UtNfHKKotyRXSkwGFuRqlR1X
Ldg+3If8kGKPrd9YKHll7UJRZ2ZqTBZW3arSRc6bIlhb9+UPyz6FN86L+aAzFa0XTMoaInjR7NsS
TKihgsBN+aP2YdnjwZjh+vzPRLIpWzoWpJWwliVR4/9g7iMk6PcozmzidOEcMDdExjnAJ/aI5ZuQ
yPfG10Dq7VjUr3W29G5xMSti/XpGlkhSMOHAfgOduBMeeIRefgwnSB0XNk/uQDtB6aRu4E2h6/6B
CKhE+TIHkQ1VmxUjJDlIJ78NQU08I3uUsT9k2qdp5NMQpKwJmu8S8jeaya+3zZWRCQYJyBqcmtKo
6um+dOudI4NvDnYcGsKH7Hofl85t5/E08gHzaWa7Hpzc7BTagJAh3BB4G22uN36xgkCJ+QqU57Ay
H+DyGinoBvcCGA3rWeXOzhlfByuAF/qwybz19b5mFp75HETHJoyZIlNERA9VQL5R9nd7STZ3rnHj
AlDZrhUwkZIIaK1t0IHFZonNEPDtbb/9HKyfDs9+Ae3mADLieE7EuzkE6CEokfYL+8lcyJjPPcKp
0tqtah3xRPhfA3igAWlSiISvmQyz+yGvXah2WOM2K8duD8fGcJOm0DCv4WoHjXqolttufVt6cI30
QCGoGFqoM0QOkAIcxgHWnQdl8NuG0cwNBR6M6hKnFBuQ+rT+3jWw5M1v/OVGtEOyZkogB0OipOF0
Cxed8L4FD+/EfXizXP/9M7Fo6tFmlEu4O2ED6yVQOq2n2zvFg2HhfDUTjKYcrYxpSfDKRKNqIjDG
aJNuC1CYvUuq0I8SuGdtHJHqVzbmsHYRUK/5ddNXmU9QuZ2kftN7U5QW8CIR6UpXS1CqubA0kpcX
jiUrYhwzppFvBAHHko0RANe76788mJuQ81B+issmSdXoNT6whbEYf9GmDvXangqYVCQNvOsHvPh/
wHY+TNee8gcstjDP3bXtJjyqnaEFq6/VPhSLGw4HlziYTqMve2BB+/ge5nOErAIbihJFEFQw2nDE
V9myIYeIf8MeYHhWbxKSEDDwi/FAoWyyldJ27zPRsx+xG8cfbqVjCN+fLeUL2z92WZWvElSuDk43
FGtFnHaDyxjMOjQusdl6yOH8XnVlDAIsKopvGcpch1bz8smCVuhByS4Gfa/MoKJUqueww/NA1ahX
vN8mW1UH4wlm6/Fb53T6iEMzTN1DsM2UDPldpQjZ2H4I4wk8V//Cc2C78/MsPDV4Of0DvwUZr0NS
1nsG85lDINV47ysYOMZTWUYqHWDFE2RuvXLyeDplGa/GlZsHoMj1nShers/lzLnHfOcLc9cK7bGZ
Ip611grcPxgMpiD/T6mEjI8vnq93M7dijI1Cj1RTT3lDRBxUuXwN/dIs7xYoc3PfYG4TU4lzYIvG
pwKSUeMrRFv2YuzX/fDfbb/eSKDcgUFlP0GDrElx08rwgrdWFsQcbmvdyKCOU8D/oB9gB5zZydoK
6idIxi9scpfxBhSUxH9D1SdOorJaVxHe0butzgL6KHQ7Pdqc8jcfb9Lf05S5sGDi+WM2WsGacNU9
ECaLAwCFEyQbdOCtJMpY+GWWHcE4HnXTcSAPmioN1xGY/MR95cGQE4QazccW2rEDeHMiLqyFDD1z
A/6rEPMp3Yy+N/k689soq6H/hucEQDLO6m9BoE6wfK2BCon/8hg21ydkJn2aD4I5tDd04dtAICbA
p8mweZCww1ynolpA5M91cP7QTx/EoSpmVcM4RqKCPawHHwA41cT+h4SizhLSZK4PI+IgzaMIGyCA
Gspnb5zWfggX7iUW0syMmLrWSWmXpe56GJfbsAyCEHHiPdjtFo66q675T9S3JSdT1NpW0LHTrEmj
DLZgAH+tiIBAt4QpaLZU+p0bpnPC+jQVwUT6rBt7dnKxS3j6zsoeSL+QNmbykvlQaEs/ER0q7oCr
NZHkewY8xcZ3y2YNF8/1bWvVSB65cFjiWjaNYJa6Lko/qvxmHY/BbbUDU0a3AkEhD8VIoxR+eFC+
sHCCFO7X2367cUyRueeVygGLWiv42GrHhTGm9+Z74ja+MzFfCRtgTEcGAeMoCFi7H8P21ZFde5dD
LXBjh4N/Wzibb4b1mKDi5+EEOXnPOV6BvOptus10A4RII44rIKEDz8cGnQv+HRcRoDbzeOUXsOwt
l8RCZhaq+WLoA1VWAdOPO2KX+Hi/gogn0WP/Eo8q3BYeAT/p+ozPnLVNidyppyW8tXBZkKWABy9w
fCnMJZzQQhJx6Mqy6wOrrO8WrJWvd/j3BeFCKdN8Taxh+SF8RquIAKD4fVIDFI5wfg0eYDMFkvEw
lMXXiQf1Gu6/zhryNFvo8aVb0KmXdq+ZwTVVccsi94tJSnayuPNNwgkXZtwQv6RVcKBK/bn+nTNp
7O8d93MaY2FKUGAaogKuZyVJ4AP1M7WnhSQz8wnmE5CDd9+zTyGuSHn1A/c6eg8ZQbXzhoH9h2f9
pS1rrhvjrILFX0GVDTWXTGfpFlxkbWGJdKryIqS4pSLs3FAZWSevqGWxxKMRZ6AFV2cbuBoOsUs8
8JnmTbH7QjRFQmCfeao7ekhtGzb1cRFuQFJc4jvODJMpeN/CvsvzaxacaN2vXPHiwFq9c+77+LZ0
ZireS+juwRXUC08YKryiFA8qJPumzRa2lJkcYIrWt6J2+ZBjxy3hI7sOmnQ8NkkMGklqOdahJ1W6
h4yQi0uj/0sXzm0iv4Sc5+tThFjWQPGy1oQnWO++I32+uFP5hYbtbUcVU8t+jGnRujBbjvxwqzj8
zO38YOXqo5dySTxibmU5/35BoesMGzy1oww15A1gz+MBnnEJHK75ktjy3AOFKbPtw+8WU69RvukA
r16TET7qq1KsgISBiy0mA7FyPWPN3AiJEYYqpz3n3llMTbZfStHdsyl4ut70xQAheCL8d6B6Psop
qWscrxX8S7mzY/K7A4piKb2FG8JcD8YBXrmQYICQ5hhl5QelfKO94ZiN9wJyNrd9grHr92NXulDu
GCMWuBn8pfHwW+i2hEIfWfsSqNHr3VycBIzU+fs+BQUFVMhLutg/BQI3HeW5CdgayfP1xi+uVzRu
RFwJRTCbtZBPm8Iv5GyrSMJ9AeGi21o3Du4xTill0g/s1KRfBeWHCcDbNFzKFnMTbMSaTcCaTDk2
bcC742efJfBlCmLnrqkrAvpyHy8spPN8/s/xBGNk/zsBKnYpV0nFTr7qjq5d/M7eS8+Cr2W1Fxxu
7LeNlbGxkskiwwTt6ojnQQKK/5RudJeNuw7GwAtHhLnJNsJZwvvXs8/yLSXGpoPXCQen23KSheYv
XjhJaGo6oJjY2ek0YpzccdcHd4F01779kDT3GdBNNl84Ls7Eg6ntIAl8hOEfxk5DEu/LiT7kpftx
fQ5mZpoZEc2SNC5LVo1RDD3uJwG68aHUqXh2O+RZrx+CfYCHs7frnV3cYzFcRlynhHW6KvrwxJV8
5l4B9BG7i9X0Legr0I8FHv26VEKWdMm5Y+7rjFjH01hmDaGVRaEoYkiT2eObN5Tqv7oFALQmdvll
sgMxLkTN3DSd//4pbU1xKLhWEsJetVUCrF3/KXvv/frQzbVtRP6YsbjpRrxl90599gihP6Hev1Dp
mwkSU/EBUHmPOy6foi61Pjze/Rx5/56PYqFO9vdScyGbMCPOp2DsdVPUQ5QUkqI24zUPmVN0P4uG
NA8eK5M7qN+GGzeR3l2YTsmp4Fh8dtqOd0kbs00iK771E+Uero/l3PcaSYHpGvYTHkMBBK8C0FDe
8sneVJO7v978TJI2ye9xFQ8EfsPs5E3vHAB4T/swlQdhUuQL7NrLH+Ca1yrRD4Nt6ZGf7JCscuo/
sOYbZIEXNsjLv981r1Uqczr4LWtxUvCek+nO1WRtCR9S19ZC2pzrwVgQsM9jUhS1ONVu88uZfnIQ
VFaZOFGyJGI6N0LGFEtV4R2ECOuohXdMJ70ZkvApFOHxlil2zdtUomH47jlOfBz1T+3/jmEdYdPH
EkrZ19u/vK+45l0qgAqSGno4YKepLFcQY3nNgT4cJhnRjj8XEMduynF7va/LmcU171VhVpE+dFML
EGB7T6S3S2i4sLnMzLN5p1JDHDbwlklONVSQp+YAwZeHGgY5rXIXJmJmns3rU+EWZRDoMjnJ+luW
01We1nfZELxcH5q5328m9BK6eLVD4yN2pCOrq2/cntx1IXBDd+NuSc/38iblEiO1Z2CYeA4Mfo6c
NGtLtqukl+t8AhFLlatC3iTFh/OhcaZz8tAJnZGxIw2OjmRr4EVXHay5bxsqI6S9hIF16XrsCEuM
Ewwk9n0OP8AhfPJqsrutCyOmaZs7FcCG8dFtrb1X61XrPpZZv20JvWk1OeYNzSXTOfIQ1tD3X+PQ
tZrOEkjo6foHXF6sjol9D9LBx/sEs44gF36vvHYEyL+Sa12qJXu5uR7OS+zTCUTGDlMVreNjDFWr
NBXrDA68QixV9S+nCse8lwnXzQgHfv/YO/Zz3uiTR7KbNk3HvJU1GSyuJlxqjgn0Vm39I0ybTWo/
2PL1+tjP/XQjlEHaCGQlMqSiRNs7oOrc+4lkeuEEdTlRII7+HfcON1aZhkhDjL3w8tvQtLvCf3Gg
BnX911/eDxzzPpZSMYkUUgzHWN/VYJE6BagcWJchGdZubm20WtIemltBRhwPgYJ+VYGUZ5dj9jp4
Fo5fjs7fcTmzFqJsbiqMOFZhxSYX8NwT6+1u2/ixAGKyvAkxSRzzSjZIv8xclAVPBUnAjy950+1Q
Fvk1soHeSc9eeh6fmXLzTpbnI8QAOpWcvOpYVTCse5ddBvnLBfDAX9Dd/x6aHfNiBvsY5ntMJ6dv
374cre2Xe9zJ9u4+6lfxOl+Na0TJulxF8fqXt4Jg9Mpd13u+RjFsI1Ygb63qTb2hJyg9vgGKv6/u
xnKlVmr9Ym1AGFj9ur4uLxfmMNrn0fmUcBQUb0mnYpwVOURe5VjWeAlNqmQHP4fuFKPeibLjKCmQ
Y57sVn5fab0KJukvrKW5WTgv40/9l1MHXQyBUYIvHit++vTx/MgfjEsvypf3Zsf0CmJ9XfWo+Can
vK0OvWqhCdOmjyOddl4b3wOevUS9mwkK8w5mJbVqU90lJ/jnPpPc2g5p/3R9kmaSh3n9in2cL6QM
xCmurWYH5/dsneTtKsiTdtfQMtg6bFjLCb5m1/ubSSGm+J4vatZyeGCd+hKCa/WHneEIniwSLWZG
yrxetU3Yw3cOS25ibOuD2Ja1wW+a1GJdFS5032WwC2qoOFbE3+sSBeOM5T8G1/lVaPgk5LH+dv0z
/6IKLkSoqTsWcx7DJ2EIT4Nw1nX8y4EtHoMlS+WRjQXjthTW49Pwq6HusPYacepIsc96upoK+pBK
so1L/6H1um3V454ryC5OgkeIaNxJVT7lsJjOviFy3gJhL9wa5wbOOBwE0irq1KPipIvxN630xnLF
z+tjMTPlpgnOFPZ5ldnnG1xNTu3QPxFR/wby/nBb80aUK9SyQ6Ex5W0YbKX4oBzmvHW/vd763Lic
//4phxR2lSrewRuhSgOwSuJT51gLTV8G8xInMA4G6v84u5LlSHF2+0REAAJJbIGcbaftcnmoDVEj
GhCzQPD092Sv+uZvlyN6W91hEiF9+oYzTKsfBj3H2evhUFF9g9rzDdc2U0amBdHfzPgEslwKGlcG
ot/Gi+yJQqzy7y/2QXC8lixb/IrDO0Pp40hmvvViLbKi8sKzGAQBDL8gn7zlRwt4lTN0SwFR13Ao
j42d78GgP06idp/kzO/7K/mEXu1auEv2Q7yW5qgmn3/x+i4BdJSKLTiRMdtM8iIqU3h0elGy6x48
u4zPbeT623KZwqeBiOAOtRXbwcSy3zZt0mwXDdtERuH5PdVDfG7K0Tt1sHMPEyvjbLLR8ka5T950
RasbI/3YHaUIqv3Slf3t4hdNuFPhGAQplzIGuZHa8Dggfo9pxIdV5CuIb9+YLAOI4SRTc1+qgeOh
T0DVjtGRqXLWu66Kw6wQCFcaBxGoZ3CSVKyG/VIK70Va2ezWRZs9gFfehpMImNFVItAsqr5xTrAj
HYrqpYwAALYBwKJtJOF6oqdmG6vQz1ZazTe2DpJzGXvrJl6Kcqup52/GtZ323ULUA/Umf99hcJfB
elXkMIf3s5Ktn3V4Lifzndh4zShqaX+RIEFCHCDmasEy9DKk/9nI8X0mmI9e3f8/sn3AksafxuYI
xRzzwwSxuosh3/vb8I6/GAXjLRFTkkFhm5+t4JDP00uXS/R/tyoY+sdlrqvtwMl6YJ74TNAWtsWX
Wvqd1742F2Lw7tLYreSIdCd5Swa3PPrzLB8ruHCuGVCs5icLaNmnYRepMYPdB8e+a6Y+U5Hf2q1X
+4Hcw3ax+9qAFAn3CRA3c+LE+lCVJF6h4YIe6VCG+gBwT3vDHQ+G1EQytki72PBF9gP1UsOY+WlC
PW5cxSqariBd710zFTuhwvWHGVtzNjVHNjMEst5GSSuGbEzWJiddIeYcOEA3ZFNInkfSqo2BWdvX
mZRTLqKp24bxRWNroGFW12LcDWMzZYyH4O5UhKWJU/127UP+i3XW3yBBrPMl9uYpJayQNwM0Kk4J
OsLbsZrLIeuXnmStncMDeC3T09oas9N1qdLV1n3GC9jSSFgT/OxFa25K7NJvUwn9bEvm/gG61BWw
1bSEmCxzZcoSE+wAqQpB+G6DzZpMPOuVspu6NXOQMXiPbzALoiuczofiHOq6UBkpaAn+sC3tbc+7
9p5ShjjZjXPyO5qCELgm70/TefA6G/CIPuJIoEcb3fkCXBgcpylduhXTaE4ZfSm4Ij+BhHBTVoSV
u+drOP1uULgdLawgDj3pwBYRLpkA9hH9DkAScYiiWNzptoRuqd9MNtNx3JbZvCzmoWBcZ6E30Efp
MBPRpG6/RXFTb4ugZK8Oiv5Vznylc9bVZq8gFPkj4YKNqYLfYJ+CH0BIHlzyED3G/sanbZjhLjBd
6s2teQhpDXPaEf7IdNawP4PV3IB/XFq5C/wJ5rtLsdqvYNLbr02NbdGTpTpgmw4A2wUN6VIzBiuE
3LrlYayVuYeJnPglNfUPfpPMKFCKZs68UQxBHo1SoAWITf0qFzVn5QJFREiGBfQcVIU7IA8djtzT
1V08NyNNha2xYxhsu29KIzHdJxBsblMz+wJNjbGx34dhanYiUUmXBnQIkOYtg0I0n+XTUnY65xL6
zSkXWNMU91KP0zYDT5WEVZTWtJ9vi0TEIoVIdyQ2UEowZFM4MS8bB64uIPc8AkFg0GyPitg+rbpy
P1q3IpiWY/+7n/25xugby5YmTVwCJd+QFIz0qs0W+Dvhv/lTsZUFKzalheCIWGP1ZBIOq1M48N4r
IO0HdODqXm4XOPB+H1t2SU71aP+AR+LLNODM38aaRkdgjOIN+sEFJG/W8qCLsv4my3naqzp4U0Nd
n8fJTHvtVfHD0njRfV8W4twvnr8nvSMbB9nSA4Rem63AucrrUbk80iTeT4DL7qJ2CM/SCP+gPTll
oRnFDloaC9jhNb2DNcpumj3oMxemju+kP/W/uK7n3AVx8aWN/OU0zGGxCcHx2+F3gl8B8vE2Hoy8
NSGIAWvNmyyyIkcjOOekPyY2ao5BM3pTGtlk3BXwqDoVlNUiE4ObkpxMoOr4iW03kx986VpI91UF
phBcsnnLjZnzYhkjlrWQcwY5ZWy9ja9mC6PP4c5JaX838IzYl2H7B0QZsilB9Z73RSe7jcdDcuhc
NO9nVkO2Lphq/iCAcr4zgRf9wdhG77xVuEPXh53NloGNNzPsYX8nLJ6f+QLt10goyAyzdt2xuFMb
lCJdnlSLhr0JbKBrfw5u65agvlogndeC91emY0TDc13oduuhNbGPgdB4JNHiP0UxgfOxMrDRGdvR
vHpFA8PGwnrbdq7WjV+KiIGGksQ59blMBS7UlJNLq5uEcI02cFCEmkIJ0+qeGbV1M0aP6YLw/xbI
yv+aOKdvhQzFzvGpAAtc15BKQq4yg0R91y6YJsNeakht0Xk5t0u5HUu/3YAEqO9ar+6ybmDRBl9Y
vrZc+eDCEAupENvdrHFJgXdXjmYj72W+2JDma9tCrn8c5K0lPmKPXwTkYQrhf0O16HYeFdAuaNl6
8EatchsAX7mUpPmOZ4Ka3oKUc1sjon5LhKcfAPhg2DaLW2Bw3KmnqBqoTqlohgwm2N6Rw0rsS6OC
7gBtlHJrCl9vY1qyDKzL5LmcIvPYIWw8eLBeg233kGwZdd7tAvGTkxxmL3VCKCA/GBtfJgEUZOak
VVkQseHnwkLviISCv2AoZbaRVeXLPFcqdbEfbVzp1O1AAWoLNGsAC5vU3vnr9DWpZoO5v6DH2mu6
3wVp5V0YNfINTXx99KY5xDVaBrsFFdgBqgcEViZwCY8wZt0PCQd+ufOcvRWzMjvu+fE30qlx3Hrt
4ro0bv3iduTWfkNd3e74rLwGWm0F+60k6/eSrElmqkDdOV33cB5tafMQuDG565sVpD1YtDz7XATe
vq9G/uhc607VyuJvNprW59lohFDpuswImjyHMoKKjPTFPOeyY+pYhpV6ZRdhjSIW8zaEtP4mgYnI
RkOwbeN7XnywHhG7QngQPvVc5G8Tqtd85uEvWI53WW9KzOF40h3pOng/ix5X3cyWFZYLg4TDI7Vm
y0rZwgRgRFvTazCbEC1CfgtzWxgAhl9WryHbunTjUTeway4hnPUSVYQfjW/GA+zmVL6AM7mNWdjv
IiBCMx6abqsatW5A0h7Oq8Na8tn2Wd03zS2ISs5uxRDrexmHbc4Ro4/LKMjJir7b4PKDIB7GoEgP
ummxK3RypjZNRBHcLLioNrMEigtfF/OZAuqjpwaqejVEOelyxugf0ZHQObukJI+u5GNe2AQgYteD
dswH2txHHHzXmkCQRgut/jReAcptIPpTWBIsSk/bW3BeCCZmQVCknBt5B6/XBCQiOg/hTyOHdcdV
63Z0gE3WIjp6jvzBYun4sO/Hnh1gxFYhwJTTHsg8XuU9m4JfttTDGWL7OJ3hHCUbb1hqXOfQxuni
8RIXYl1tBnTz/CzwK3ga+pRtkXKoRzYJU4E/1zfRFkXykC+hbDbhRSZwLXD3GAe16rSJhTu1i4Qo
zsTbcc7HeG5fp0jX8O1B+BKpjhsC33LkmXHcI8Su84hrE/Jk66/CwtzeANEL6GULZaI5UrhbB67c
pqqkvAO0QrcbXgRmhySrN6lqaCfT0Vvm5NRGkFywaABVRZiPoouzatB8X7V12WQhugUmx/yUuG0h
0V7btrBTB5WssaLMV2pQiWmmd8RNUAPraPJdQh74F/q7Tc605+UmJPYBswkgrC6Nv2b12xHKIUt4
btBNuSVRCZlFpqaXcBwDfL9gXSp4Wmv/TmLbRJmPuP9aq5l/CXzYatZh1T+VCgNcrALoF3phMkdG
2d3jR7OTxTS2zpEqs2c/9NZm09aTfF3lxXOXxp7ZJLodDwvr1zOv1vZ3ZH1IAeugDX6PdqJ3SzE1
l/e33k1AFJL0XkVBl0bDEOMmhR9fqtja7OLFF8du8siGQO9xl8A9+MQS8DIFAmI+Gi2OyIZHkyYw
JU5DLZszpYClZyqYkRkN0ezgZixW8rs1o76ppH5KSBnlTRkEZ9iglTgPvI2x4W30tRRzqCGgP03I
ASsb5T5wqGfHiQdRCRQTMB2HMHO7MLWRPY++jn2AZp49giaBInX0klfPlNAiazu1PpSuZa9VR10G
VgLZATEG9mRTy0fWjc3JT4R7i1E1NWhwGqgxR9Khnl8B9JNuWX8hN3JT6qMe+BbpuX5zcPCgKZTx
zNmrCLnxx2B5NMMMU9A4CB/nSPpHYWLV5ZoWC36RQPYcSUqzgWsPRtKduiMTx2fq3Z7EYsdgAQfV
YY/fJYkedp6NCmAbhp48qpGVOcZn42MHfNAtq6b1BZsh2pQ4J1sCC7z9arvliEKL5siq64y3/bAF
EMBtBtRsN9YNRR65hT3Pk13uK679e8zkJtjMzbABQfsi92rdZKg2w6OHFsRdE5oqN9BNyXoUFFnS
XCiCsGTYmtUn0IAFa25fItR/7eeqvNNmNY+6BKE8dBEQYUlpNwi/MG+oMT1YMaB7hl4YyHZMFSdN
bfLa97o8JjFNcuQX3TGJVP9AqmneNRMtjippohwIZzimdN16EBCwfmPCG77AozVUF3C72Y8rCuOh
DdwuifvgBwPs0M/gLzWyjA9N/wRK6XwiYTidkQ/RJIVYiA3SaBnGDC7p3baipMumpfd46nsM+a0T
moKO39ppBxVQc65VFdx4Lfc79LhNcObzJWPE+QESTERbiLMOP8ealD/sWKMesHZpnlsuSzilKpBm
iHDMbrApxI3z++YsHSiIYB4UyD0DtD03xST5jNL+UuEGUyd2sNcSO5lMbsl9B3hv3aE30wfE/lBl
2zyjXdQiZ+MW6VwdyF4hA6uFt+lRmP0y8Ex9jExdqd3AzNohtWnIM/bf+uxY3MApPuldkQHxcMGo
c1tknQfD736C3jLcSPqDS2KIxOAdd57D/xjacVbpNK0NkJxsOXQ1bOBSqOJ4N8PSLvnC4V2RlEX7
Yto6TEPW9UhMIr8/LjWUKTNcT833qbo0uxDSM0mL9hQyGm9gstIP6UhB2ayiNbgHiJZk9tJ7h2uw
h7m2nM5OyR6qVqSGc1Pfrd+LxqpbNqpo70senf0g4N8HRE+M5qy9q+ZpbCF0NTfbBDKNNO2XFfkF
Nx5qWBOQCaOXUgVI+8DHyDSsEH+AAO+a7QzVtQP6FriXQ7li3s1qfKPMJm79RivulnQK+gkDqWHV
GdQvuZ/6kMqF4zdt7hzKimxeeXWYyg7OHrTVx5kIfzc1yuxbHS3fMUHkKQo2EwJ2BzviCIzoLZ8q
s7eglv8kjjDAk5uWnco+qDax02XuIAi07W2Q7AiCwBZEnuW1cEiDECerAVZCXXhTjdhYMsDcJ4UA
At375UpxRaphOCNtbTIBTH0O9X2sq2D6vqZQyUBRIrwwI0NBvgvs0gx5bZONF6SQilh3qDzMVlNY
r4ibqqimfaBlta/80D6SpXNHiJdDEXCFZFE2RxCq8Rv6CjJms2NmUFsC74mcJSGBVzJAL5nvmeEA
8STIBI9aR19C1QXYzZPc1kXZ30PqTe58WclnFZsIxHCt9k1Z2uckgnKhYYjSzYIWFBBA6NPO83Js
fVcB1RJHEp5SUt6Ubci3KLq73KgxhpLG2P5JWAie3SQKudW2APkqGFBnAPeq0SOYIEvZQqzsNhqk
/+DaidxJi6iYiWrp3mLor1x87kiKNFeYrJcTzFkqO+VGhsnGonA/oCGLhhIgSQCGDTqX/CIOgnpq
a5Ok+WEtn5vUSMWeuiImUMuao69MsRpNgRgxdGgghWgA168ju/6OinryMr81/Y3hXrlHehVuE+vp
PU63y1sHrUuQ1u2L0JJ+qSG/jBxJEZYDxeLnHPz8kxyduFMDoxkANOxL3C3NAf0p/kKXuLujukQD
1fbygQas+eaVc/CyxgzOqGbC46eO520feXGK7tu6tfUlAxa+2BBMlTpUzUv5zHpjj62nzFehQ/PU
z1H7Y2WhO7DJ6f0qBWbvKopPdmXBY1ytcQ5Ibn+ou8XsfdVe+uFNcEPiOLoD91jkZLTiHJQdRDuM
Q9BKuuqOw6VE5A1ctr/hSBd3CyYeuaF+3QD22KMgT5g+GbIynJ8KOnqlaDc6sW7PUPZspxZZYxU3
v2lbFSBy9oBP147sIs2ivApl9wZb4Wrr9c3wR8e4d7sePld6VhJlO7dHBXPmM1E9qCdW2h9eIuxD
1TN+8ilf9sIvkIytS4TuSZz4Y4rz4j8mteVnUmFE2QcLA6Er6QVcwj32LNfE7Be20EfoOMSZmU3U
wuFlrEVq3Nr4mVC2+NKguPojRW0ePcy9oMpEoQOjo/aZQSF/jyZlmM0G1Z1GB25bTOOwMx0EPVK4
QcbHCNrUASrQtjhFVQP9S1SqUDeY1u6WloHaMaji78NYY+EcT77UzrS5KXHWgWlE7VfVRY1e70g3
VMX+13WK+gCREW2ujBnC70mg67PftMHJQD/k6PtkzlDreQeBz7IlQZvsW9eLY1zFKFiDBd8YNPb6
QKWbbmEDQZHzuHJKEcahWNf4uIPajm8CgWyn77g5TDMkhWdK/LdmaYsslt0M8/bS/Ooa5rfpuOro
K+8o39Ro5eTjMNb39bKW92hD+XpX+YBMhMPoAYNDC6gvdW2QQnzD1hADndfcj1WQz0Kxl8I27W3g
lLeT8zh6WeXKKA1KTFhCeN4tN5DqoGGKPki1AarN3/mdnHawG8Dl23l8yVon2w1O4pqGcJr7Rqiq
X2aHtNh1YfmtMMI+yTkp0Yvz2ltrg0t4L+EKD42lW6hr2C+43QRqfVYdZjRjbhhK5D7VDWZFaCu6
GolZHe5HcIUP81y6bR+i8Q2MXbGNeYAaEAOnH/5UXeziRpUWtZEnb9bJY8Fa8QVKjCVPOTDOX+ql
h2wB6dtuNyaAp9iCTl0W0aB5cxGrIb2Ec92MnbnhAaCUNfoQ9+CBiidvDNW59aLkEDNPbkFVhYuo
jNH4rnWNT1LXD6uGEXQ3cHFXVW2waxOAhHu0cZ9rbf2MG1jYGW/FJ/fgdwqzqUn/Dj2k0qh8+R7d
muFmqJFfMSvIVxWvywP61DatQ7Rw1kIXt6jlJAzvp3Vb9ZHd9boIf2herDtre7RdF94e3NAXOSou
9aimrrwpPaSlpPMwxdPOe1Zz6O6l9Oqtw/cWO8INrbZJxBAgId+GlLVFoXcbw8DlqPpA0g0SXPaD
NwXUm+PR0jfjM+bfRwYLnNVhXTwHc92dWBPpV/RglvLSgmzjXYULkEKRa4xf44XQFgd5SqIs0Hx6
DQpNnySJgXMeXaV+oOcYf8fnK7/CsEpAxBR6uWeMB+1FdSX6qoIowjigFeTZj6AU3nY9gL818Z+L
FaKDuqUppcj0gA7izX5Qkzjp2V9vha69LWl1eFiK0PyBXgQ91TqqZB7KYjgMKxnLFOeY7BO90KeG
x+5L44BtwVbyXibrm6/D0DGdRpSSBw7Djj1dHLyU/cmAJbXyFTnrEKK6wQy22pRtL++TdrZvURPq
vZZz8CcukzmLoRvyCdTjgwkzTf7/HG6ClButWa2OPo/PZAHldiySJsXJZakj8AT++yD7ozH6td8h
eiz+6GoPbaSZ2KNDOokZc1id+6Z2GEUF47YyvNoUELVJg6YXuVKNh6RQtPsF92BKY5N8gkX4ABFE
L0vxL7QAegboTkoBfFmER6wBJNgKr4C8WBDNmyqEzOfSmvqT9b2s4zvzxGsrw8UbimCWqjoSMoRR
tq4ly4Wl/IyuDlpIHBD3fEJD00+bgjVPFWB1j39f8g+efO0nEQYQ9CntpNBxW3D50T6ARiBbkOVg
cvEFA3Z6U9RL8TBjR5WpGLj5hOv00Qz1WrzUdj7Kfh5WxzImu3YwIg0wOsIcb2vml7omu1J5mJ/6
UEXGgDAyvwLqXv7+0h9Mra81TQdembKInTpGYzg9DBN7A0eNHHRDok8+6EdPuAyO/7V75jiYHOw/
xNEzRO1JqJB9IKKXG79QRfMJZuIDPMa1JOlYSUc89EzBlIbkN2WQi8Kgcf3690X66K9fwTcBg4iX
WNLmaFdRZsHc0Ucfcq+fkIU+2HfXmp2WhX4oGNqx4bDeLgn7o5n3NEv9O16TLZ711Q2ATszeWO7+
/joffJH/UfJchyVgQFKg5x9CW5WMYcbr2U9DOfWfhK+PHnH593999BJifjANxCkGSrgGBtL7A7OZ
bySpPkEf/yOI8U6YiC+f6l8PWGmEEr4U5bElJf3NMXu96ROOqYzqwVJYC6AMwM2WaIYhFiY+SzIJ
XYuNJ+t1W8MVUkJcS2LEQdbFPiZimA4TaT+DnX309lcQKAKPiNLrDJDXiCPzUKdR8ybqH//t612d
J3Q2qgp3QnVEN86kksLMxEZreKuT5DObyfd+P8WE9mpxxyAZJfLt6Sayj6ihF0hMeZ/cJe8dpcuf
vloa5kyBjnY33dTLl6a9WMeR/7DlLn/5al3CaSpmb8GPDoNjUt5M0Aj7TLvrvTv/8qev0F5ooNZc
og1wQ+Tjuv4aJDzJhp/SLzZ//6Qf/f2r+ILaTBvtDdPNJfQrdqa42NGLg8r5Z+bf4WUVrs8LXuE6
bSkCWCbHXjPdVLrNMIy578jws/GX/XhJpCpk3wpWzxdMnlvRJJ0h6eWnruK5RU07tzxFnbub4zkL
ghCt9ugB+LRNWLN8xfzm76sQXl73vd94BXFipek55Obnm1AL9zp1mAOvuqkuoIF4g0koOlou0hvJ
TbNtu8X/Dl9GlReKRmNOKgjyzFW7PhUg168AwceANNimeg7jZnSbhKFtnToaJbto4MnT33/yu2Dw
y7JeQfWayBBDgLe/CcMxeSuiEt0wtHOfLH4ObnHtQ5GLcy/5NvYFxvpjP89Z5Fzw5+/P/2DjXGdm
QhaNZhwbM8Rs/mfFG7b3gODJWdWKu0gUn+FF38sAL695Fc61BUavtNig7TL/KCr3WBkD8Ee5vM3g
rwSsrj45xB896OoQY8xblrKABxFk3kQ6YmFrBqZh7ZUPsateWkE/MSK47Kn39trVkZ5Hr2htbNYb
R+cDJjs/OQM6TVkqs0BFhxjs4y0cB3/8/TsFlz/73uOuTng5hK6PMG49ta3dGxViPNJCyoPmIy4l
iCbfoUG9q5ZDVf4pw/GTWPvRU68hicvYa6C1F3ECAh4dV3rwMTMI1gJoOeSaPuR1W0heAuY0sDOP
4vtPXvaDj3gNVfRtpwEK1OLkWA1BqcCIoNgDiBj4eSO8DmDPuMtnjKpkruXaA1RS0eitTIL5Vzko
aJeCnCmnvfS9+dgADvpGlnIaN91E5zsu3Wdaku8dHpDcrsHsljLgX8JWnZa6PVRj9CRjD4qYlN43
6PHu/r4Y763F5SGXf/9XnjL1CcT3dQlBr7BJ+/qW2Hrby9sO5XPCf//9Ge9d15dnXF7wX8+QdetR
zKEIFM3Xu6W/uLRUPwIS/oejcvnzV4cfnkJzD9DLcmIeq+5pOCchxtoFgfTZOubKr/RzX9Txi6xm
wj+5C97PiZPrDGRiYkXDd5InNGRvIJisARPK13HOiHwIjfyqEq9IIZfymfzKR3vhKi1RFa1LFPOQ
AMambADqqNsvwPxAIOwzBe2P3ugqss2sWwMzJgrIiZko2Am37hWbHxDExRvh5c01u52Gejl5cd39
CONl/KS8eC/juny+q0hXwuVF9fAzRj9aHSEZdizd8Mn199HGu4pqagVgRGPIdKIu2U9uPJACcn4B
+aQu/uCj/E/Ogtw9mkfIaw31ivHmDvP7LOCv5fDfhGuuWyzl2rfIsig7hozfdwK4AIwXgij4LPxe
Pu110MfK/09y4IJeTaGssfLuXGpxJ0E/8tr2jLbYtgm9p9ICA+DQYC5QhmTW6956O36yeB8EnuvU
AOrpfTgwvZ6KfhL3OhrbwxDW8XaMJYxq4d6+H2pg6f8egT7oViXXCUJk2RqoC8AOo2ey4+U8HkYF
sTKvMoCLBjW/HathyP0F2vF94pHcx6AaDdAJnXoJ5kQJa4/POMfvJmWXdb+chH/Fw5ADOAvSMTSh
YhjNWHnSxi9em4iCyF7Xc5rQttjRLuw31ugwhzFQ/Mknfy+ruDz5KowUSwEsOQA6J5ecuSOpcs/E
T9JJzcdp+FHW/43mkvyPLYzXjJOtASvvJ1aliwzijGBYkNKkO3XSPPz9q350/q4iRzMHPCEjhJ1I
9zD5v4A5S4kCZPe/aSUk104vFFKJpJctNH4oqEEe1gmUOQIQQe39+fsbfBD7rhMgERfAMgrLj7Jc
zgmDpqX9zBLtg099neSMaEHWzLL5pKtwfaNTIx/g8AAaHO/56+oN9XeMk6YjDVdggv/+Nh98j+tG
0eDBxbhRIT/2PpAdy3My/GmHJQUk6pMHfBAzrhtDQQGQAoRyoTk3R0MWhfO2H4I+K4jcKo/prEgK
t/37u3y0fFdJRdx1YxgBQg0Hwxe9ujPFNHMFa5BBeLsrXWaAoP/7k/4R+X0nDF+3inyEJkAjsY2h
ngoLMOtcJtXiMpRHZssBvNhFIIiC4YQiY6oBCqNrhEl9B8DcPCm7D72genXAhAKKMANq4q92s1RR
AkwFrW/6WSabavKm3QT0QIZsW21ELezL33/9Rzv4KqIMTYSR24QdDNHwL93QPhWV+G8u60l8nZJA
JYEzB4Elg+FaamABMMng4KuafbKf/olH7y39VQQB0IMxps1yQosjfgMqAxFk8OiDNjOAHC2qdwXM
/TmO1AAjqbbIy5Wd1wmqqcytDmcJXNGEymCnrIszauGgjmZyt4mnWOeBleWZAA7/fTIF/gMUAjax
BLem4KH81lAeHVaKabSKL/4ITVPDW/KCbexBl1YTACGo7wChAuTmSGswW7wGjPyl03xTDv3wgEEp
nFRk2x6pJ1hKQEUByAecxgFd4B3+j+Qr8cRFTG+k+14K4JHieKw3kYBRgDCoglLYSYk0BHx4RbIP
ECwsRSqz/CxoMH+rC9/9alkA+KQoPIA+iG83c61p5oPI8hmX8INj9o/95r+uQgPBfLGCrXMCruPo
N0uzH0dAXsExuAspATRx9W4BIvtMB+qDhPDaq6eGR3S4gHR0iocZlJMLZrQGLeWz+PTBYbh267kw
2grjNf0pAuIOwnaRXG46YfSX/3TWrg16IoJNxsRMj4Eu7+qkehFgD39yFD766Vd1INC3vZ5EGZ48
3o3bAbaqkPRc5CfJ3vvmAsBUXK6Mf31nnwk4DswcTsjFzZQYYJrgBzvorEXUkqCODACJqbk7WKtO
K00WdAP83TxiiyoM1ep5C7xQviw+CAt8DzHQzZJEd6Wnd3qdz0ACpRSo+v+2yleRX8ZtwOkys6NX
A0G9/B9nZ9ZbqY5F4V+ExGBjeAXOfDKnMtSLlVSqmIwxs+HX9zr1lEsXQcpLS11XOgQwHvZe61su
/BGVWNmxLIy/eXgPbA8p5HTOeGqha0ytPmxcNJ2/iQIls7m45SRD/AKsqFBhpVfgVQ9hhoj1nSwo
NA5Ulisr1tJdzOblhEPULDnQr0w/tDgV8ufYeP364S9sIeZRN4aEig9EVqzwUw07xnsSOxE652FH
02/+8bMzITTjnWdoEx9R5UH6KJ4ybuzGPl9p/Cx8R87leP1poLetWytGcUxunHpbQROoRfrx9bNZ
eOzzABazQECMatzxNPDbTlz75CWVL1//9MLh35l9/QKUH4R0INa2JGaE3vVGQaRMnb2Dg2Dm+Jvx
Ystbg9kt3cdsLsj7nhJZ4MAPPVrgthJWDrgw9O+vbwVe1H8fa+chUJiCR2p5dX+CJqnGXaTTTk+m
HCPkHBm/L27cBwiTGhcuAjuW0FRecgInqz6IPlc/fTIlJyc9THqydwUVP6fCt68aZjiQQ9sQ4HLo
509A5dkwkAiTaRg3aWptUke1OnBhGFBBXDnltVsa+lxyM94NtvJefbOzI2rl+WPupvHW9Zt4myIf
ZpsNebzxYIyFmr+CuQTyeLgkcfTH30J5EULFpx+5YahLyex1Em375ICdIcPa46SAkniY/lTST8+6
Ts1rDoN7SDyInMfOFOeOELUFW9ELUOHN9zhJlrvcia3XunQgHoYFCVYYI9u7bYZcobH+ZRWwxgO1
be8ce2pgpLI/8omUgbAasMmmMj900vjZMaLv+pLprYOB84B04WfeV5DNG7n8U0KLGkISWG4cVBdv
nDLF/y/GqTjxsUQgQYeH2MTYQ4/JaLw5Al3OjuUjfAYlRIq+DweLy82NzZIRQnlVbLrW9EIBAOJD
J+yfiHfxD6PNmisCD8PeNNwCGvtOHmr48UMxtti5peYYjpM7hpYqPhIqIP+1kMkV9wzeq3jKN43T
wm5iTiN0c2iSILrAlkdRsRKIWNmADOn3zQix4TT6N8lYChsJ4JBnqSbzt0XmOAEsFxKejIGgXSLe
CAK6Ioc2BJ7XQRA7pJe0AqFIvU/KanyG+RdMl96hB1j2AAZSyOE12gGUbLh4i+1kYoImoEZB1I3d
2U1utCk8hBW/6YW2tkONzLxJieIaluiXlg3jAUI6+QR7orUth7y5hzd62KmKDSrAYUC/5xAMNvCo
eU7gEdJtsMfL4aUV08/MGP44Ao4nevF84dUgXwl5WM7GZdjLpt7oYdtZ600Po/GWELMIKo82UDkb
mt3GVZddm6pXsAtQpClSJNriSST0XZFGY8LOeXFSBu1fixQhhWXGsHksG2tfZvULGIDIs1IlvyWD
Zcvd5CTDzWhA8h6rywPXLUZJL5rzgCDbrQE5ZeiZvEGTLPd+9Clk3j3HcT+g2Vjn18OUtbeJV4jX
IfaGQ04HGDvrzm7gKdeQiZeph75F8+bS6hWCKwm8R8lD2SJTiw8I1QS7y9oJ9Ba80OCI7yvtJsFu
oyPYnMDBbD22GD8ySLRm92kKeGgIB4cYImvq77OK1lsX3cCowwcaKfagOsvY+TUHGXIsC3HnxciF
NkWpsLqkj4Uy2yFo4TXIN9LH4oYhm0FOiGBlWM7ZbV4Oz5PtTm7kJU18MxWKRj1CH/EyJxcAQqSU
OfRM/CqJmoYUCbzCcVeEX8+XS7Pl7AjUosRHYBz3QK3u7KCMG4BgbXCy6RodaGmLf1kpP62IUyK7
XmY1akGGa0WZ9l4yY/ShmEuPNsxVgJTsc3NNq7JQIZhrpPp66kyb9t4xzoew7H9Crx1J/6GvGrzb
tZ7J0iObbSEGwmBGhsTt5MH0nktEfns2pKrS3n3rlcxTpUZwezqSGhS2I+CaJB38G7Rv+5uMWvp7
2xT78rI+vZRCj24VT0N2goWP/Wp5PMFW1o7t9zZZ9mw/kZqWV2kACU4Vye0NLwjZtilLUbJxvnuJ
2S6ik66CpZNRaJ5YUDHEx/bvkA1/8wYur/7T8/Fp6WlRUHIUKP0l/DVNukCR5++93/kXoSox2F7O
j4Q1LqS2eOHIdU142IN/8Ofrayx8CPNEKUfGF7U4aic2nYaTC3TdsRlzHYzwHwZNAcyN25XmSgdu
4YP4K+r4/LT81iRd6sKkDV2btLRGSb35hRC/x+/dzGyOwu6g5UaDMg1A/mwL772AbTTOHkpRTMdC
Dfke7rBx//XFFkg2/pwk7NmNRQW2RkcLnYCQGYZ9TePciZyxyKMpY29VR+ozrWkbIS6Vhw1AsUFR
Efuv6nRXcpvvc1LBDu5qc2U8/rNVjsr9X03Kp0fcuE4iYGNLT5R5fAegio2tEnxThicx9FMr9YNM
DOkPf6phi3OafocB5Ud9XQ/3Xz+XhXl8HpE1an8itd9dQhre/PbBbjyASWyUv7AFEPGdbMjKAXzp
QrO5yY4FKWqNhdrmHqw/nURRtDHfxkFF7RQjjpr+KNqGr1xtYezOU7NKLE9cOzCuV4YJEzzFEm74
MVTfiVVtvn5yl+/6H1XGvxrBT+8OFUToDJAUDAOoFXWNOHg6XXkpC+fleUyWU+gs4SWeFdzL96Nh
XxED2hQmnzMrWelCLswk1my2wuMuY48yzFbw5R/tUj3wUlshvneAVMwBovhvTrp/m3efnlOmi2yY
tMOPduuc7djaO40HQ/b0Ldie/1fd/OnncTZJUxe0oKM/JZvYru/c+pudor9f7aefRj29qfze8o/e
hHaigLHZdEPXvI6zlQLa0hCabTmIHytdeZiTlCIbf0w/WCOtlS9gYQzNyeZpL62qujyX1EGop+ZH
2FDf4mS8bhGKuzJ/LXxlc6J50Vy6HMphx77CkUuoFCnpbfHcmGpFRbBQwZhzzVEnAnCoTr2jl0yP
1ZCrqBzUdZek2zjur+MekeYjJJ25nf/6+qNeEMX75uVWP73zDpI2q5lwRQ1n5hbu4m0h0l0Z0xfY
Lhu0OvvHRnRXSIu7gUDlIHJ9m3C+loC29EDnX2UHmlAF5/VRtS4NZKL8rcgcnBUsvfbOFj78OQTd
byFGjGVTnixLnh3t3ReT99OojQ3gKD8LCySBr5/k0viz//sgGwfgKtELLCwNCr6Dbh9ZTtEMq044
aDkrF1m6mdkWwjPYaI6lr05+e/E0krH+QDGWRcpy0ick0PZXSJNMXr6+I8v8i5f7x5w/D63KKpNZ
RTfEyArXAh52v5TjTsElBFMtpBbdoeyL/rnousIPSquGzYjlXL4449Dewl7VX8XSak94xdl9iXiO
XVm04wF7OfNp6qj5J8U7eFS+Ek8lyFoA8aBQA9wgoJxPgEqOHlLYzPxOen4TIoQvvy4ZKdogiWFg
s1nbbbgqyQ61KnnV8UeDvFG7PKtebvoSLjD98xLCHavpSKbsgOy4jePgcI/sWSl+tAwcFreMZP9b
xxXG+7H2rdDJcfqGswtQhStP4XJ2aCRw06PJJL0a7upfPjzjeffCarTNdLpjgCxMnhWVNuCQVTbu
4pw8wIz/K5cZ3PDvfUawV73h2YH3rzBjB4rhEWX5iXrwnMIJKwBhclBIqqxNMsQBtX9BwbZxL73P
1qsCGIZ3I2yzvo6x1YULHUZyZ5u13o09vJqOceptCybM5FDH/oYl9Y/GGXcMGygXRKqiNo4sAwTL
GECnHR+hz3jw2LPMkTduRtD+ZkJdGSzZpoW3bZMYNzqoBzTWtnkOfqRTFts+fwWSIaTZqwdTAR0h
g+jE9GsqnTs2DVAxD2Ch0CNLxS2c5/ctoEZbRP0AKqm3Xf/kW2VkdMipSlFWqXooJ8xsR+SbiUqU
kIAD8Rw7U8Ak7irI93FgBLCKhh7gOqW+yslbDBQILCAA9uy1fbJzKOKSoxTGZnKu6xFFT30LNEBQ
u68maG3wtoFMB1e+RjkJzAkEHu505QdexQ4TknrzjoTi8ojyLYPZc8hhgmMRT/xgNKZzxao9TA2b
rIgjhK6Hpcu3Ci3S3uvCZEh3KeTOsLeGdSd3OUthUR6PtfMndcwk4E+VelPZWek4bJNI5SdZggJ4
zYR1Nb53IrCe9YBOthmk16j9kKN9Ze2V8wTWD8WfHEy2Z4Q9WDPWhzVkf6y6O/HpsUQKITfARgDV
xgBJ8IjqKIyucFYb1cZ0nhEjYNOQP9XpNc02iu+rm0TuLHUGORj+cfXoyn1xn2aIm43QzcbP4/Ys
O2AHUl3rLGJJqIyHNjm61Q4IbYDspgcj2Wh5N0LqjUIUB/equpZ2WA13JTAqDTCN5qaDwpub4jCh
xNk8sWeGvHd8KKnMo4x5W7KD0ueJIWyCJNfMrSPrpcP/JvQmge197/lPtt6PR0qirKNBDaIMeR7/
GLF+MRv9s6UYGSID67vSByeFXZhZGI8F4Fd38DyHo27heHUCCrQtKryxG1jyyRwekumK31igh4GB
vAEIbINjxA7VTPnaQF6IOqr1C4UxbdK9U7DIccsQpuINPqJmOoJSVbBDUd6zNPDV5QwbjYAYkTfS
4TEFpnctzdsO9Lb4wZTniWx9poBCeeTOtV3fpMMDA7GhvGm9dFOo0CiCRlyDNwWmmGvuRPGixblE
UB7c9qD8FdoOMOIy4wbjKdGh7weo644AHhjbaU/8EFzpCmXrDMN5094jAk+UZx9G6KO0tiDaZFUH
Asd73+8s3ORHpiLngQLRnu/Nt2Ta19ZGvukSyUYhwoHIW/2HY0oEkTkFvSLErfjsA39brrdjGxTG
bdsdTfclNq4vRE33ToP22Yb9UwKTdX+uuzMw5Em8RaiH1xwM9xl4XCsF94Pcu2bIkXTQe+hZXtXd
vpwOQ1LjOH4bT5teHc0ioujnM3z4WNkpZCFFtSFpOLBAPjoqsNAxyXrUMsUOJtKApddahBlQhV57
9hwd9u5mAvYa+Um5sWHFgHcF/ECYIjcjGZ9V9rNy7/hQRzA9H8HFDQ0U9qmb3yjTPgCyu08K2FVV
E0qOz7s4jcVvo34s1VvDCKyk9wKyscn+bRZXSfdh6ottHpQnywl98JObPgFpKDsK9gxi3i7v8eUj
ICf5PZRIYvfqqLdftbO/UF0K+9nh7WbIncCskRsfj6CStZE33MLUjDL4jxYcFGt6FWkVeepKQvAj
rB/Me2oJCXpZobVxP7RFxMlTLZ/S6tCau5i6YVYB7V0Cs5YDFMZP2HXiL0Nxa7wBlC8AWAF6JNB/
kAHoyjwQGdxXxruID4b4YMnJ8tPQBMhGsb1EI6dskzCuzYimj/D6Am3l7UsKMSz+cGKcOcXYA9p3
QschGTZ13UZuBzLXuTARSts12IKmEdBdaA6ECUWqpL6RpohGfIW+8eYiNiXnyZbLnQMylyi2lVWG
LjirNLsHwBD4hn3qgyfhx5tGQbyRyI1MN707Bl3fBESbV8gpvWBs7h3g8rz2FqzMaEjJhYigQncE
g5jvJAomKY2Pk4vXPI2gAJJq1/gPsJ2dRhtEP/aAAn9Yw7wpGnvXxv1deyE6aNimh/zM+uGqxLJn
g9vkUxBpKfwpRQWeR2Zf2EoBAtAe3KQBIyyL7+HrjYzmDxtLKBd7IDleUoC1XUwiDtrzrYMieuPt
3I5ssO/BI0mC2nyZzOowYggLUiKP+Ceasxj0f1LvJRHxzgTvp+rvnf6O+u+ZMoJuZGgGI2HG+NEO
HhCMMUhAlyDjHJMu2zTszsTSFJtnbhZnp5Qnp6B7DRR2iCL6H9MqNjFH2kLzJOSBmjSqvf5p0sYd
J1yEWt0IefbrLIoxv8FYVBe3GfZJ2D3YmLm0PJeAsNRWxL0neOgC0o8kzC0gDcYdgnaC1ndM8OXt
A8mwufJCu3+NM/SEsroGamp8AL6jC30C+XbL4B3GcDoL4EinpttxCD1RV7pjNt5yTa4KCexJXqg7
X7wCsBollhN09R9q2CcnxmIkVRjnVyl/MqkdlfzaSG8pAEh2fuvg+oBU3aBgFHDXC0flbXtWHXPV
X9tcvNZucodnHQ39sz8BRFzj+6qGTWu3m3hqT2PffuSNeunaOkIXAG0oKJRsf4sEJLwtvWHm71LG
P3Iz32vmbYqLFr1v/4CWmQLPFfpIw+bAw/S9e1IAH9gOx33K61bJK/QF351+POTSabCzAYKm0FcG
7yMja+5p02yLEYwBIP8u2AiJiTpryptcDHujFVvXUcDNFHmQ1sZhaACfYHJvUsxjXbrvK8y/oLnc
Ni6EWzJxf6H/5GyEN736QOBGXLp/Ysowc3W9DU0d3p0lJvAiXPYLvEIAOU2DbtGxJQHWUzPw4Lq8
noiFAt+FivDAdPXOfcwXJBmRldVgu0X1xmyn98zEFkCA/4RuTQ9uBtiLzym2mWEGpQo4TiOM2m62
i5FX3sVkN8T1g3INKBWxScC5IGnGu2wysJXtrxEz3G+AFMUCZnENQ1t/C3rzh+sD60RgJo1SmUYQ
glnYmnM/dIl5EA0HwRdWc6G7TcYl1ioDQRV5hVUMHhfY/mt32BpAoxAsNkAn5YGR1Hsl0eilCOsd
hDVGyHHFL5jGbz3EyFjKQWeJUwrYUJyrU4J7icySkk3RNE7U5MaTaUkcbzuU/7jTbUAAw6cHHG1b
I86NqB/5MJ0ZKEYJdpxTzbJokMO+y7NfZgKeRUEfXK989Nr+BAZ6oAqciMc286JLRTwgGRZxKaQA
Aai/95XF0Bnn/c5xmXOFb+apRAV4A+qKPpaW8zuJ0fCsk6T5UddxF8GL10UGoDpB7Ar+UvSOHcCp
AdRh3rMg1/0vx4qvtW6Q1pgP2ArV6DtSbcLj0CcNqLG4S6RF4FyQdTlm4eakCwsUJ2xzRqaToBrp
Ga7ZG1SH944DMlRRIGVm7MkWDmzMGUy/+aMZ4iz1wb1pA354CMha1PripGVzXeRdxDJ3RwcWOgkC
y5wCib0VTtchuklbwJHDQvbl4ULDy1h1N2Li622+7ahAT1TvdSeMfQzGT8RUsSNx74eTBRRn5db3
fsWvSjf5PXrNtlJqM5VYEtwa0iIFsjgIMNnRYQnmBwJiqj9ctkdcHXIweMMGnNgorTEYpypTgebu
uehQzLDyDidTz0dBv92NAHFQNv5KOrCIk/a2meonh3gBhBVBinDCMDflvVPzrd3xP5VR7hEOjW11
M3Z73+iTM7VUgkbKSMW+pjlcmxD5HMhUsGeKj3oP6rZ3rnWtdgDBeIcWfNJTphVOjq1bAPdBFKvv
fM9puk0HQtLJEB45Ks/HH0PL5DVx/PgRQA/nR+UZ2L6gJx5bATSZLpDmBJzBGojnkJLEAtNPuleE
o4AclFWBmRygt3etffXLMMbyKoZX85q2JmSYQ9ZhKyBAWDfo8Da2jQRtNbVDZmXod1fA6kK+ARai
aPRrUlNxg9V+uvX8YkTGid1c211cXldw6z6Ivonvda558daXjcpwbNNoZ5fKtZ+/Ljj8uzzoebNa
lIYvx3GJMk9Iw2vPrZ9mVwDiGSvFu3/X1rx54g41SEsyz8NYv6QxsBeevYMSGpAOs6WN1WGwLjm+
Kxf7d2HL82Yitgm+bh9LFnwhrRMo+/qCoOphCfn6QdlLPz8rNhVTW7Qa/fgT2fFdugfO5djeDDhU
ZhF6PSEUp6G9Hc/uFgP1WN2Ye7nr9gA7bb6+/tLlZ2UomgoK4zKpTn7y1jtvLXip3prI8t8lLvCV
/ltH67WQaIt01Un6FQ6MaehYWRlamt9XvQl9Bxa9r29iYbTN436ojUBtWgnzhNQB4JfdW1qupXgu
3MPc8yjzigMQRP1jQnEMit9bHHyYbCNYFAMC0urXN7DwFtjl6p9KtyZAj8BPQiXAjOkGKyOiDVR7
q1y1khS29PuXSuen3+e8gQjNZ0AIex+G1wEBDlQx1Ejf++svV/3067nTKLOAxvCksRTA3Y19p9Q/
SsZX+iQLf/08cpH2AtVY6FROxlSdxuo+tqpTW32rm+TNAxfji8+/Nar2FPveDahOhxxVo14XNzhx
gLa7FhP6t333//VXz5+9Yl7odiwJE6cC7cR9zoTzLsuewFnGnC3TA/th2QirYeDmOeHYQ9+3V6IB
V0AYNXsEEs1/i9PSBrMP4hVYoXUGmibw9oME2tQz17xg/+51/h/JwqiATvRKB/p3fq2Iv+2hIWTs
0ffHqMUOW3Yr73Tpu5rNqlXRywJ0KnmaxE8eOweZXyHnMjLGO12Lw9fj8p98BGb+H+Fi1G7fe8B3
HbmrQIl1eJDXCb2yqtj57Rtm/jyZfn1jAaAPcaJfbboMSlNYwvxwELY+mlOLEBNSdrcmy5mFmjbK
MpBYuneETNgT4RjxjGy7tbbDwiw2T85MNPBUZuk1p5w2Pbwbl6qSle+/fhYLS+Y8OxPL/OTFo25O
MSC/gaxQiMjrs22qBwt9YIVCNyYEjt4U/d6y6V/u8tOkgGNVB2z4hLsRNapMDu7lZ4vAj69vZ2lK
mA2fESYx4dK6O3LmbyoeV9D0IMEQ/tqVJeXfPSDPny3LmSdTd2yrBj6Qxj5JbKdQZ5SZ+4O5svzD
GHIgvncnswVYA0gMDDMChoB4ktjfGg+p4RzLSmy/9/uzRRgDHjtWgfmt1npXjm3IzeecrUWBLozZ
eZJma7smKfqyhJaOokjJ+temy78l4vHm6ZmglyPxA8xznGjaB8bjc6WSLXpVKzPQwhueh2fWo+8b
I6J8j00+dqE3VT2aI/5tY5UPvb1qY1m6yuXfP30GiKUBr7kcyhO6fach5Ydm9D5sqt+sgt5//YYX
LjH3qzMPAFfZDAjyrJtHf9IbAxFWiWLnForw711iNojGzEl5ZWIQgdS9kZZxzkn3kFHjp21Ub9+6
xNy7nmfENcvGn04VEhi8tAZkB6kzFWN7CK3XbMALTmdv7mDnOk9HUwOHnQ7dc8xAq1WseRvL9D2H
1gBxGo8XNKoFclhimmRlIC+sqXNbu0cFsXgF23yZ0bcM0lKJNlmhVAaYSXFG+/O9UO7Kdmbhg5y7
2CvTg41dNS2mLPnDZJd2b/u9Fv//Q20s026Amenw2yjxkDF+aRN6anwU/b8eA0sParZmdLFvQo5b
28fKvKqKW9CtDznbIIzoolyPevW9IFVv7jrPJsVbCEEvxSR6RSQ5jtz4+PoWFvY1f42dn773PFMo
RivIHKessg/9aCA+o4z5MxJoy23DJEJ7DGU/fH2xhUV9DvEDAHHKeFyaMGt65kPDG2DVYTBwe7Db
rOFQm974gG53M6F8Pkx5gKp9vbIA/5VS/mM/O/eit4zyhKLweERh/m5KWfZSdBnbIIJDhoYFHjFA
8UgE6C2V7hnQy0fZA9HcZRRQKT2lG4eOetdiSveCzhHOiUyiRJ5LjNp8MlXtIdc++MxZVb51sUHA
KAMY6uuntjBfzj3uJVh3kkjMAUP6XECkYHsUlssOdbu1cbx0hcv4/jQILN5K7PTd6UTtCjUtJDM5
EBNg7sH+1lvbLi5dZHagoBo5naxqzGNKuBVVAtjAmvJ2O9EO3R3LtFZmlKXrXP79083ECkzyNh7M
Y27FEZwXBz9L92nTBxPo51+/kQXpkkdnJ0iJ80vb9J11lEV/DxjFow0C2egijajToAI7KWjHTamA
cO37buunjn0LVrgXlXBqrUzSCzvKuendyFvUlLvYOpKBfzAIjKiqDBQrze3X97gwMdDZjnVAza40
4pgdkdeJhKFHF7/uwBqVkhzd0+abd2H/92UJlFpxvk/MEzBNgU/3NvzWprui+Vt6RLOt6oTUUtVB
BnlM86KM/BThRFTV+YYZCDD6+iktDbbZRoOYneHSHI5iZVshER9NixRz46YZV6bny0ryj1mLXGbS
T4PZ4QmwhwgZOdKC90e7RyijgSCRlb9+Yf2a+6FtGOALS/vuUSAtoIEegNvPObl3UFRDNhFOQPHK
7LvwJsjs2xeAfllOjnOCVQ2QwZRUIA9ldA8dIH77r9/E0iVmn32JUDwHh2V9FOqVT0AgGhASxWv4
2QUcKVhp/30R3B4EtFgW6E1pXLiXLpF8ThER+FY4YPBHjfSq93LwkcxRdZpA8uJkMKNN6GrV6KtR
dgOOn/07ty2ygbzMevYA28uCdDL5iiFl6f4vI+jTSKlrh2qlCnKM0Z9E70s8o42y04ib+97znc0H
MhUyHxCac8yJg1SoIQ3MFLQzZj19/fsLXxKZzQRYYjvDRPTcSSrk29i7EYMPW2vEY8Urd7A02mfT
AZrCDeiTbnpCOvbJrMYtzrI80D20EVNVBCPJYC5z1hCr1tLlZlPD1HacKxus0mHIQNNnG1nRHaVv
+BBgsjwjK+1GeFhhexbmE/RNaL5r+wlRjaSGQ26ogsr5aZj2ykS78HjntmrINjwb+mF9zKwe4S0m
gpkq65Ileemo5x5JvjcM5x7ryTYzI0Gk2DFr012N789GtJFnrGUwL6xK/+ezTiF/BA7UOdL+wXB/
u9QDXu1nPlkBqGsr+62FL8mZzSQCO2IlBvQchwyA9rDMY7m1e5sg91WX3spgXLgRe3YR06hSV0Kr
eMyL56KC3uk3mwzMuh8Iu125j6VLXO7v04yAFnRGrI6qU+U/xGmKWAkjqBs4pcxzL9jKfSydUP8C
Kz5dRbkdoP+IPAJDKkYsBP56oDA67JnZtka2a8B756isXkUIPzv3jK7UShfG89ye1bLK5Uia48cW
wSiRZ0PcWla+3nh1ZcBKzord19PSwkOce+GtnCClxRkveelXzsRvpAXRWA2WTg94b7JykaURN5u7
bTNWg+zJcOTTZB49kDR33NL9RsAuvLIrXrrEbPoekd/iOlMMmhXrhkeBzM0O6rgUIiXM7N33Xsoc
RtPGSPNRdtmcCGfGJivTF20jYmqYoLdJjJWHtfRGZtN4lY+5l7igVoMDQk5mAVc3nNcNcPAISpw0
FLwU4vSVotvSxWaTuKrh0FIZpk2UELYDhR4Q/pSyvSuLbNMYL98aY3O7qhSiSyytUiBE7zz6YKgK
gicRyLgKwOhe+VAXdpJzw6pCcnTDK5meSn4JbWGPHlErr33ppy8P79MUMLnZkKYUDYiJW+cU4HLY
/VdOWguL6NwY2XME7eZdS449s/sHvHfzCpPaCCqUQ6LKiWvsriSipU3HXanrXXbW/9hx27Ph1bYC
FwTW/NhQbU+hL6mHSNxERjls3jvwQ5wNMrjIsW6Z80sVwIJ9PQgWJ9LZUGtQP5ajr2xEGPPH1id1
QIZ0I7FPDAY+QvzCnxAZe+h8XkCF3Tx9fdmFAT43JWZV6uDM0qAVLfsJsceIAPc96BW7MSuCkoh8
UxdQVH99sYWB8ner9GmgmLSzwBMF64y07bnIKSIg1/Y3S/3Kv//+6bc7LYlIbNxIKpCxvhEQuvyI
N7D6R9CzxB+oacBVcauvESJzM31vdM59iRMEKdjA6/o0wI+1rYVIIm+E+FP5NQ7KaYkkNRfWg0Ia
6cpXvDCNz+2KdgpORK1oeUpI1h9cxMgjERXaVqMa/JWz2sLKOrcrpuCWAWDjWEeRua81+Ob71APQ
RTjNtkey2MpQWLqR2XqUiMm1JonXZSFhbbqXza+mW3krSz9t/3c6skddG0ST6eQZYMVNKTgxSJ/s
ICQGkfTrgfx3NvjHLDH3K1K36axCupCK2KKBiDcpxndkSMqnTCCXAOYOmHoNfyRTOHkfcWtWv8A7
jmSqmjNxVLfNMs9Ukeq9B+XZ1U+aKmjbjQFemYAiLCvqkBGGbHkTNBChmpW/eunzm80wCE40MFwh
VM7L6Rnpxk9ItVv56YVnPrd8s3gQEJMx9HRctwkaS598x4NKHpq1r5/40gUuC8Snz7u3DLNyTOAk
fUioWsQYj6Cd6MxeGfRLPz9bwkyfY+eA6KETAsyPDTLNpQLfpnLjbz4f979/vjNMrMtgAD9pej9U
b6L8rdd8lEt/+uXfPz2Z3NZJXPXSPHUxEjhdwuvdwMQY+bFtreyCFtZE8zKgPl0is1q/aUvkPBOk
BEclIDJQ0w+Tf4TqIwMmRPzIMU2YpoXqB8n9lSPr0o3NpohOxqhwm8I6IgiXQwKELwTEYWQF0CRZ
Mb1eHv8/PmNzNlUgnJOCYUXRxKunsJdTVKHcT6s3UCU33xu3s+3ERD2OAFeYXEUGTSiWiHd34s22
JvGa2//fj4nNBUE1kpcYEuYwXw85/ACkOCiVXyd6jSi39PuzT6OBdnFsLtAddB6zg+HnydbG6SF0
kMi7//oh/fs1IKH5v+OrBL28dFrQjWpp7germDAVkluS8WcMAndlBvn3IGZzRQnFykyqHv0Hm8P6
xuPiOvXlVZx124m0+6Ix4ATEYk3ttYrZ0l3NvppRjE49ICj+BP7Tsc3lgSFNFZ676jA49OPrJ/fv
KZ35s2+kbEHYHSHHPI4EBfSqh/GF+CtDd+m3Zx+HghS67MfMPJaD81TVSPVKbLkG7bUQzrnw8c2W
I2TN5UzTAhMXpOibLK3aO3NE1iT4sAl7LZmnWYCppkCek6X0NjE6OExY4mq0p4DZEwGGjBlkyN3G
3k5K/Ee3RDErreT+f5ydx5KkShZEvwgzZABbkiRVad21wVoVMggIQsHXj+esunlNpVnt3rSNJQWE
4l7345CcN1sS8cd5MCRBULt16momERAqmhMpUSAVYSQS7XE3rUD82MqmvNNxHmzCCK3iKmx+y5aT
bR/H9KpHziQi4jtgf8X4BBregxisbxLxjVk+9HdBJH/FHCYSVCtnQKrseSN1rYF9B6xisIM3N4e7
z7aDFiWQPO3c6UjGWEE3D0Sg8GdQ0Ay8YEP5VJfOC9wDFrinnoKzAd1kLIAbLyC/CuRpJnaDBB/X
dw7zOTeIlhFqHlZsEikZeoPTPYnbaltZ4PZ1TbT3Vch2xGkfah/mHSXmQ44++2bI1U8UnvyEqunB
GUCuZSWSdfVkVFaCMHqAWn+6js4OKUdPeUoAlEi1PxQHW5fDhs/+bub8jsnwl+zbImn84qes4w89
yyLxJH3nTsN3VRhC+efMfO9QQHe5ZiprW3T2R7+hG7eX0xbZLHRjze3R8cVJRookAjnt+6HzUAIu
kL6NIN15Qua9j+5B4k0NPG5IJMdTYD/LXr/JBkncAtjbbdXivzodXXsN8dKwm35TJ4YDCP5TnL+v
EYt0ZmiXJkPkjIUeHK22ZWHnuOfRSRhMAekgQHuGPXNIYQgp4cFhj01eZ9I3ZBt3kNINFl4EOM1T
AmafSb0G5n02R/AH+6bJHOWecUDt2xj0v5xZv1JP4GHOoLXVN3nsviIhD0MuGA743nowk1sCKqw+
Co5OQmQ7GL41ebSV+BGr6Uq2aL1ALf4OK+w9CKq3rkHCQJ23xYZJGzy6sQ4T6J4zwJJ3fu+dM1b0
g1cEHwy5yBO1D6QpHwC2VgjEnq8Rc/8Ya/Wm5Mg2BS2mbYwK6qav6AtS26YEsrd0KuTBcckPXtX3
vrL3AVwqqA65DjjCHB7hxnojLbATsSrsA87TICt30Kt7/eRmYVse7Dl+bouRo8fG0Mv1xluJOwdH
3puTYHbgmw+KW9eKr+wxRA5VH27tGcmtLaEwY3I4MkvnWVb8NFgW/I4KzzuMrEc6TvbRrlyZ+B1C
sy13jreeUP3GFnAIi9rKAJGsD00Ls1Pr9ewp7Ef0KNs2gDfS7vcFg+G18Do4fXrGzuX3Ji0KQOyi
7uwnrnOQkPyihgEHjrk6Fj98Ov9EEkqVuKzttkwEJ7+Kv01M7G0kWyc5cIspOkO/DDwTWz9AP25o
Xstwuu/q/FgApI4SK7118adsg3CMN1E5HRBCt6/Z/FBY3pUf6W8gFTgJjfKrcSQc/rb6FlaHa/iA
oL2IXIDppMwQswA3kOFQGoghTCwQzTM8TwSrmjtPo4KbR7D3snJ8ySuNip6R7r6VcHnZeNR0bOAT
0Toz9gDRC7NvA+Uh01OG5zhVCeQmjCoRQMVJFJbwj6OIuglaOLtQWb/lpuCQ6mJRIGbaQVZWbVov
uo4cB45i5YDaONhqDyXsC4biuJv7EMzpLk7H2LGzPIeZaKyKYTPVVgG3qg+xRQQpRNm28EfO7Maa
g/qtmeCfgpfjqfPxau0CDHrfsbaqFcEWfYhdw2B6RfTuSSFXK6UATT+RxjnEoX0nyPgYWT3IypU8
hD4y7AtZvCLjp9vg3p4nJ3qIAd0EhI/pjSrm29Z1mg0JgmvqkXeHuo9O2/0yVonQqeZgFSAuCYHV
B7CZHz0FNhtrHYacjuQhqPM3wCqGjQSXc+/2KsSa4bkbAQHIPiZoaoxDBcCjVgGYDTCrlH2X+iX7
AVYoTyzRPDYzRml4jggfZf0Bkq2fYLQ91q1kGVDRBSyh7otH+TNIDjjeRuE35F6/SZzfz3bH23DU
qMJw80ERHbep4+q3Kd0QDj+/ShiZALNT+QzkM/zSveOfUeSA3OFDvYLKdzsaIDo7ZBCnftQhZM2i
AAcAkJCT8cqDkvAYjIG/l3mkoSczh7wqr2qHvcwxu7ULWyYNmX43o/lt+erHbMbHwIaZ0RH1UUT1
DwMn9M4pQZbUebR1ZxiPi9K7s3T7XTX0vSfF98GC5U7YeteNw7aq3V9qFjcgub4KKp+ckndJL80J
QHSQCRARvHGgI8V4BN/VQniVhKwqVSp8MTViHAHRPgYVmqmlZboU22+c+h17KyOsFQHMQHC/uTcx
tq8tH7sK5ipsq6o2R++MUZucXm0aBRPZFJkHGJFYUrjN+6AcH0O1ey1moFUnxp89NlgppEjtXg38
Fozz59juX8rc04kX6t3UISSjVzDI2+QAimud4UjyRkIokCPyrIn73Bi0QER3U7TjN8/FoioYDTYD
6Iap28AhF0OTkgjFITGCvQt21DPvXoNHZCwHpuW+Q1zBfOuZ4cGtbJVh9MQ7q5pdnLPbX1YDu5OJ
8L+GAvB+aHWcgwkLdW3HMKzbgG4mFdaSZMASARt1ZJ1KjZ2zYlB9FwHDOSTq7mDx7GC2Ra6SjruT
U9vYPml5AOngmmt6H+ZBnI1D6W7LWNA9BNEqMR35iS361XPoHcATMBka7MVlFQPyal7HfH4uJcBu
CMHO01C597PFKcjjzZ2j+5+Trbsdc1h33fSQRchQhqeghKu06qHyCAFNvaMtF3uF8wRYvJ5913AQ
P2jEQMnSMM9zwa+xmsH4PlY3bqEfcHZ+9vuyOVrodSe5ByVchImaFh6H2cU1PtoMdELoGXnJo0jD
i9A69skueXHHw54dDEzbd5WuAaLoOUJpWjndt3E+PiCpLEgaVHkPc+dLIFSsfTea8aqsmYtzS6+y
Uczt7y70Y9iwrdpHMnolN2wW7KdbgjCqS8WvrXGcgJQ/G4iKxrnttQXiqyriV+JYL8rS8x3JFXyh
irjDzpZsOnjlhL2U9C8yZHs7lFPWmSbOauO6NwxU06yCCwPgVHu+imPE2eRWZ2dslO6mNAFovg5M
4kNH7HRGoBoQ0OYe6OZ6U7nji2EUfvXSAHpTg0kzWZWzL0XQJF0YweqKKnoCxF61YTglm174104X
OHutot91NARbLufvvNIBLNktTmbDWGw84cgMIXrPxO7hjnX6PCM5qbY+RJznPwpkZ0uTQ4nQ7iSX
drfpcJbO8kgEWTc4wMRWXBxZOcSZNcPpb3XQ7uesaDYACufpFAbBrtYT9kBFMJd7cCNHy6rSsXTA
RLSY896jyHlFXGVvfAtsg9Ar2quOaOc5GE2xh7MYkOPACW6QQVoliMUq08GN2u+0jRuxa7jsX50h
ADjVDwG87FX80UFxvOU+gADacz5a5EskQ5MDcZRL3DMtYNcHaWtDKlqnTujnWeTSeYPQcbPJw/Z3
qQd3U3R+cawj8sOHbxcnGbAmkEvr/PI627v1w+Zn0+dVYtjk4aMTw45lE+cjFkVgJoaqxTnccnoc
YWHgt5262ddV3qQxMwAN+91G88kcxhaQE+EpNzVTa0FmFHiIMKuH67gmzSZyfbo3E7yEcT3rpEHU
MILTJp3kPmAtinJn4w4T1mg74FuXkTqbx/EtiKv7nrJyozG6gMKAvzfGsTxjAmOi9PX3UFoD0jrM
HceXT0KFuPMHzAAsUJA6cifJR/EoEBuJ7ZXSbdsymVb18NjY+LQpmDVuI9g5r7wA4Ngx5g+kCmEO
NRM2Izf4iSw7YE5EaM553yXiAXEw0T00JX5uvdmU/5xi/MVE+U9ODc5HWFN8/80DpHQSvYm2iEwa
gPGYVir/zcoISXUyxP8fZuxsnHD2loBtI34a1y6bEQAhcBrGsfigSgYZbgWl1qA9cDZaWyHAi2gG
gFfKdnTua3QXkQKDoyx1w+YUqkjYGwGlSzrVhgE+A280/qQxiVxT38c5wEk94D8YrhWc/3NdbWbk
P9zCNF6lEZbRa5P3MP7GUFQxlDi2Yh6CvR95TeK4Pr/Dcp0jKVIDY4KFCkFXEzgew8s41jn6y6Zu
tgOz7azRrp1R5l3ZhWy2AbO8rFLmo/MA47DtUmw5IZjYkr/i/MJ3JC5oxqY+voEhoUsi6ASTStBf
fQcixpwDGFLAFILOvHg0g476xLfBii5j/x1BIeZWBeC7lDO2sAA3+CpV+zj4HtAfvelTKA1xJRpU
4LPRcmO3+mBNgKx3gXmsbXjsW68cExvJcXihvk6R76Z2Rdyha9oVXQLxiXtXFtiWoMW5g0IJ2xg+
Wl2DHGXpNTj4V+JliJHBPueP3jnER3f1UxgG3wnFt1+okKbidzZ76GYXF9WACQRnfFfVqx9xyxgI
FHaMlYrRJGpjkC6sAft17JV3tWfZx74hwwZ0OXzvSutjkKi8Iz1lJ0J8quvSvh5hnM54xz+MLa8r
u/3RIfAODnNWpLVHxl+wgKo0whMHKbuhNz1syBu0gvFeuWDAsWMQQsQkMjco1DawfX9jcfDXld9X
SQeHfRLmsFAr2Y+3HcIpk2Jy3yXvByCxOrC3eg8BZnZxHkT1iz1GA5BAGpA6sDQDyIrhmq/cts5G
jsTURuAz1gJ5Ywe0qb72gEXf83Y2GI/OC3r90StvdP3oA4C9J0RE2ziKkMCEk+nOQggPEGR+eU2N
GXDMxwbmYMfKes8enztSOOEm5sie7hwOUGxPDUYZ3JEMpZV39CQQ5CZUHG3Am8+vwJcvfs+2VE8O
Pcc7tUiw50FRIlQYwZhvnFtu5uIxPjpjhyaqgfqoA48DIX91ddXYnDwMVhWdRs6nnZ3PwUOdA8Da
BjDvAZbff/BOVjNwX8DXIC6dHkPVAVBRR37qjAKvBUCYfTTGZ+O7jLZzI/iupKhlqIL2R9lU6tTq
kkBxxUKgeaSJN84YuMe6HDvkkSFsYEiUiIoeuIJ8djZTrP37z2tza4XTRel3gIQS3yADMKwGzerY
AccIpAzEtWgyXijRrV1iUUIbVFS4xOnsIzLDcY41BuUR5b2hT/K1Cyz9UoOaWNNSJDROMuwyGP3q
vUO6GmZZwy6odP/dgQ6XtimKtcuzYISGljp4rlt2O2v/qpn7d8cj13M///78baxVM89l4T96GL5D
wWzBx9fJ59Z75bg/RRBduIN/ixTgX/r7p8FSmgSOJeExRp9Cl4eGv+f2HibsxMVhe7K77PNbWCko
R4syedEQVQ1MOUcXUbPG+Tn+n+KB+sx0iR2wdoXzOPvjIZHCxl89onBl9wh+HfyMWr8j4CWa+lJK
6toVzq/njytQjSACRgfnVLSvrnw3YbkLOlBGuLf7/CGtvYxFRXyocj5TWnjHMKjqLZTAsEzNzQcC
MZ4QwH60FL4Y8YV/KbJvbfQuiuQTbRuQqdAaK3TenYYg2kmfpoRjw+uNfetN3L8wFdeutFhOYntE
Lyme4Dkwfpyi9Q9+nUuweaPGu2XIfboZCOBxnz/Ftde0WFha0IZ8hICi5qRh65Wq6hPhDk9RA54+
zN93n19l5ZaWHAS7ilxEhxY5CJi3HSLo/VrsTImvdoUk0fGS8mntKovWcW6UsDSS409+8zGUb5rc
ReIJRxF9yT5znh3/7SIi8O7vMZ33WIFbYYH6yNlxIijLo7AMXGVwKeF37QKLiW9PMR8mO3COxosA
fvLzFxFC6B2YS+nIa4/ofOE/ZiWSrYYqBqIMzJjCQ4kbGTf1mTU5wHVdn8zFzNq1G1nM/s6apUaI
inMcchTHmB4fZgeAUl12m89H1MoqHy5mv4vzDCUaouvWsdhBRvW5w4dqxue/vvaYFpO9UCgw40vU
PoL4lID/tHHqtxGouFK+I5Ew/fwia89oMc97JKoHcQdStcjVrYrGNxyDgS+dydeOJeFiasfeUAdB
BIcvvqeO5x5KeC5pwQD3pT9/6YsdHXgc5OygzQpKUwRgRGsXqfTmCy94pYu7NMS69py3vTtHxyBm
fgbdlT5WwL9tBpRhNrDs3YZFn1X4jEmY6S6BGf4v6/nHDPeW7yRXFTjxEzlifKUCbZeQJSOAdooD
OwWsYzzCP1iGdy3qMWJsLqgTVobb0oeL469C4tYE3rp6ZJCJFyRFYBDQW32C/JELbfGV4bY04LqT
HNjcQ5M3o+BSoyzd97/PiPHPR8PaLSwWFl4oGbYuEm39AMwMK3ikhHzzivobqUENdjy9/fw6K/Oe
nP/9jwUslgUx/eQ7xzoYTgBHPaGlcUlHv7IXLt23hs+qRVE7OpYNfzY+3aHSeIiqEc3bC3Nm7Skt
1pU4iEbQdMADqlwbNDkIygIXzQ0rsA+Mo7aPisPXIg7DpQW3wmc0Umry+WT7PLOdHp02JESFHzn9
6hUW64vUTeyHg1+forAB+BBJbNjRgW5L+uLx85e9MmSXhtiu8avedmI4PHNYR6eSnWGooLvOrvO1
UKdwGf4sYX+sTWUQmNIG7dZ1q3s2gQ8cTJfkvmv3cB4KfwxYCpP1SMHnO0aDdexb8xbVYeaK+cJO
tfbzixODP3uy6+WZrR/4V60bS/BbDTidX0vHQWn27z+fVWq20V7lp7xFUzUU8bbvg8eOx4+lyRE/
3wEL+7WXvZjZBcQb0xBRcUJXAhTA8DiLAAA1+v3zn18x9oVLnys+NFFp7piAYDEHbtvFwa2x4nIf
MnXg2t6FFnvRk/gVIkKuw6djbcWpFxW3cDGjWogCSzw9ctY/fP7n/B+C8Y+dJlgsBTa3wf2DxvHY
gP69N0FJ0QnDTseA3HtUGrGko6f6Xazbdt/IGNTXkTj4+PCGd1RVvAeXh0CmWMI+EpM7+9YJu1uE
P4d7g6STW2EA4fVka24CIEo3QqLAZqHuccss0h94Q8Iz0r3fR4YWDzHl9j4Hi/ZWowRw5Rvgf+cG
lFZrJPl1TGFljAfTXCmjeIYtRGdRFcXPhBi6kVC4bNu+07uq4IhXQFtii36b2Iwa4YUcYKhug0wJ
H9VriLVRFBiPkBT4QOnOOh0rUA8tEoUpWgsBAih1lflCy1NtUXxPI8QTgB4qDnHhgwZbVsgthzPx
uas0f821E+4ZKkypikmfBQ5Spl2I6c+NlSiFRkVmPnoq289f14oRPPQWix3ip6sAidLuMRfT7eCh
F5Gje5Ea2OBQcqrIUwHvZ+JCF/KjqEqIQLyQJ+c3NqDYf+FItDbXF4cTN8ojFA3BLkSx/eQU8TGm
MrPLOvv8Htd+fnGLdEIj1IRQag/2uzOeavvdqAu60hXgFbpnfy8j8KQ4Vuvjz5ZHf9dfNQBhI3Xx
KtzTTbHt9u5tc8hv0dniNywz1/RWXnBDrWy4S+NzjI/bAgBmdEEblOBTdDbbVNr9vC2jzqB56Xpb
t4n0JUjZyulkaX+OGoImWIzgeT0O3/Gx890654p//nrWbmWx0pMOUvMmCN3jpOr+oR0qF/ugLzZS
Ffp6gAMzLQshv7bzLl3QHlIWYsjOoNo3zfyOBq/qEspB0JiioXj92g0tFvzJHkgXRZ57tJwu2lEk
uqWxB4KeD2LwgZCyerJyEt997WLe3wPQm2TQmMieT2H97IQiccxPb36fa4RxlJfOwCvnR3+xpKMd
j9lTd96RzB5NSjKegdhI2IiG+H2KEZfw+a2sXWaxDPh0aiDyA5OiZ4i58KBVCCN17Ev7FyPuhXmz
NpAXawEM8BIhQQIxpE2IQMLqrqP0a0NraVAOu1qCXGnNJwLkcVJS/yWY+ycgzi+dS1fWsaUzOcD3
TYhJD4gO73Z6LoGs69yfgxi/xKwMvcWJrvRbXhctgUg+soDf5LJ+CPuoQ59bXqqXrTz+pTO5YG0d
Txa+rZWEbCXq+Q+0yi4Usdcez/nf/ziQqjzMnQCdUoQy2M1h6oEbz7nA/tqx8cIlVkqz3mJmD0Xb
FgA1ow0n42/IxtoxJpGzgA6JT0H4bxGIi230EgNsZWH8T5IpHXjQK9s+itF/qCP1a6rCH7W20f6O
791KXNjD1i6zmN3QC0Zj4/Px5NsewqPRjmPkZRBy36DxKwp2aZ1feff/MYmiXcg91xtOahzSQKEr
eQn3tfLml87QiBsqXSh8T7DQfxCibtG4QljGheezUrBZJpn2OkSKcSU4CC/iKp5wpuuvSC8hz0IM
y7Tj0/sUffvSCrj01E9BYxUDCNPQYtIqm7V6KtUIjWDIP9hs/fzaRRbzpJbMb6qoyo+y1BsbzfAz
8gXHceQsXtiT1t7HYpr4URTLSToCtVdlNsSqugOb0HfOBxlcmIlrl1hse/hhWOPmnMDVXktI1nJA
rjxKN7kHfdrnz2ntEot5AcmJNStP+sdOvHmkywRUStK9ZFJc+/XFZhcRYJY41PcnpEinwtV7f0IG
fWG+duZdhoVqIqfBagNy9Az8ooX3s43a98CqL5UXVlbCpet2QOQ8zL0IaWvr8L7Pu4MTWtAUWcXJ
8/2fnY8sete+8K5XFqil6RbyTOXFsA+cGlpxxLgrZMg4d6IOn6d+/igicf/5C19ZoJYG3AnMcaQq
EHbytffkh4Cste6FNWTlbS99tr3F8I3DPXaSMyIPwpweImShJBF0BhdG69off77yH7ufXbQ80gYE
tKHmOyBSDo1bfK0Us/TTjnyqYEbFwi2CEdrq/YSYJqgULvzhayNpMZMLafoO4ZD49VEieL0VL17N
7uGTTyUgD0mHYQb55Hzh/Lf2IhaT2m4Nq5AyYKN7Sw9AN6YMhQZovzefD6G1n1/M6sZQraGftU8c
j0qUpxrFhrz54jxYnF3ZyIq2CQEf1MjtcIr3SA27MnosAcoVPruwcKxMtv/4YEMQf7QIPKRo+ney
6m/02KATGBKZ9jaWEuhRL7z4tSudB8QfI5bDcOvM7ZAfR7dAdR31NvgySmSn5hC7V3dxDxfdl97K
MnpU1fjAIzZmH7HDjQZxByWbjYIk6vOfX/lusc///seN0FJ30vekdyyr3L6Zi3hIHaDt4F+yTKZ8
nu8+v87K4FrGjTZerjiiYOKjF8dPxM6f/RrQmMLXF179yhKyNMkK7XZ6lKhlzJ5JSP2exxcW1rUH
tJjiHfdC0guLn5oYTExLIr2I8uAhFy0yYOuhvtBtWqtlLc2w0CuRkPYT4krDJg2pC0+G5hYUUX63
NzaUtElnSv92pHW+dWlOEtce6RaGMHzPCm+4xIn893MkS5+mgO0QiZ85P9FBXUP5DalWfuEV/Xux
JEvGt+PO2pLwxZyqKLrDZ9m3ithIQSzqtwlVXZTKIVpk1YXn+e/xRpbWzLnlEGvT1juigrbXVsc2
lsivcTJ9+nw8/3sBIEvitylHD+pr6hyFRvwQtcy4qZvgkTvjFaUNJMVD++NrV1osy1PbDhYxrXtU
+W2sZ8Qo3YZg3CpkScHz9vk11p7WYnWuZNXYguJrDYlK71U43pRKnxwmgwtby7+fVmgv7gHiLwAJ
fGTxtjVnaVuZ4inKkeWJ7//q0PXOuO2bwFxYatZm7OJmGqd0K4BhnSMEVTR1pkD9lOeOPi49ZqT2
uwvXWRvPi/JpKVGocueOwcDkplzQzVgg9kr1STvojNU24iCjL20CZOkyL2SfqxoxriemvjsE1hR8
+bCL4cL/fmBkGTaBSGEAJAb8+mTbqYZ3KAZzRuWPVTVd2GXWxtf5yn/sMjhstx6c8sjjYPF0gpiR
XquhnB+nQTj7z4fwyk0stZLQUE9VqxmyWSkcXh3y+dSLHpFlRy9sBCv3sFRKwjE0wlAOfFPDxdXY
ea8VoJSISGtV9vkdrCy9SyEjsgUJOmt8PrqoHPowIwTmUoN+7eEsnj+eskSpNXKOwP6cGkivwvEO
8zGzrEttkH/PcLKMcCqh1Gc8EMgc8/leC33vM/faLfih0OU3SeE5+/whrV3n/PD+GEll7BZo3iIo
Ig+hwHNeHUtB54ls2PLHHH1Nx0SWIU5BAw1jO2A5zHvx0+H5LQyIF/alFdAUidy/byCEpR5nLheF
MehHKex/OHXv2jqA5g6BW1hzN2XvnEwVQmrfIIX288e2oqEh0WIFzltEltiIXjyWY33X1PnekkNK
fMRHgJYKr5Lu+/3Uupk9qKQNLqEl1ob0Yik2c+wOooSrUw/lzSymh0LoC1vKCgQI+U9/P8i8gHo8
muPhBA/3sPNtVh/Z2Jp663a0vpaFqdtkpjHSb0AebTn06746DZFwtnnIsFozXltNOtdN+NL7gkfw
mJCZJ1whsjGZhVvfC7ijYTiIbVQ5ejk3m06004VvuZUZGS5mZGWznJ1dd8fWhxeY37iIzzP+vTVd
2NH/X8z4byubhOdl7I+JogzLG+QEmaMlO54WfYtpGXXuHR/LYo/ehEztLpcvMepQdeKLCoYx6prM
CfP2kKPSfU/hzd16bZ+nOkSkLbdsmoUhMDBauO6hy/3xwp+6Mkj8xQm75W7HojoXJ2BtX2hhQ7dW
fOmrkyybPwOrYeGrIV+w+fwD8JYnOWAA+k71XU38vnKs759Pr5W9YZn7ZVEPceosBKzDHe9NLqpE
tUVmS/ql2ipZalw7G5pEo3HahN/bnKym0Ie5kQRpvmS8Q1Jeeff5fayNysXq6sbAmKsGuT+qim/m
AWFRYVPDJxMfZ/fSR/ras1q87qZhMCTFNcBCtci6AF+ztoiex/FSpsLKcAoXC2xcd5ETzT2ghT55
ZF61a/zmAl537acXi2gcG8yREV0yWprhXUTKvZFMYHJ8/vTXnsxitaxGA2/QZChOGPWjsMMrVetH
HtQXDjArL3epDS2gGXKxz+hTXLwD0rbxp7tBl8i7v4TxWjkQL9WhUdcVyofz59QHv8YOhBik3jXy
B4muLOXsUdPLPn9ObnB+Iv9Y3JbaTBgYEcolJ3EaqL/34EmP2yvp0gzsUbiwKwSRwot81Q3fvGqb
tz97RORVFfC0Z4r+POxZvvcr5JHTJ/gmoerfedFTU7c7al6bim1N1MNU/Vqr8hiX497zdyMPrrR6
zGHbJfg6hwyct9/L4dgT0FXyXQ+aXABrYiky3P9djgzvjoLGIIYkd7pk8pDjfaP8fTVAzI/MMKSd
w+eOSNcI4IBXeAw3Of4zfyFwNvopGz5q+wYaO/z0vcBnBKWAJGVzdwQSc69B0A/2OeSukXrSxUfA
5vvQmTcBuCBNsZ9BbJpHk4ADlos+U/oD+cmO0Vk9ge3v/2I+fJiA0eh6a6OCEU9RGsDcPzxTql+6
EqnZYWrMN0DVgbuphimB26HXOTJ7t9AD6PZopnNd88We90311LBho4tvwwvILnjGBZJYkTrujYnF
eUoQFGzaMVFwfBMDTVEO9ewEe4baUQBy5JDMiJgFMVbaj63bbqZcJDX9NXhpP9nJkGcOfSw4EqCD
K8S1d+6j6zwFOOqd8RahtYPeKBPDdc7601l1ZZvvbu1kTTEkVn/fR6jxQuRO6xBvLSvJHoVGIAA8
d4cUaPj4TxU5sKoD5jvFVlixFAeutBVbAm2x01/j9OWiR82Ku0mBGALbK5SgW46yt2zpZvC3ZamT
Gt4M58cYXMNElVlFk9C5SXUVpJKCJzDaCJ0GC75+7vunHkhKGoD3ULYpyIubAURoGW7C6ZtPAVKx
tj5C3DhOA8PVAKoq1Ve5eQdwFHzVh8HdsjhM/DkzE95P+6zLUxg8Yi4nVacTat8M8O92OAJnPMTd
m/cIKfQorSBIaBNBmekCowBKbAIuBbA51wIUm/a6/+W3u7ZJyjdPJl380Vu/neo3hFM6OOWDSuvS
216Yrivrgr9YNnGWgtOeWNCUMDFeBV6OPyfITVpWo7/JaXVbAJORANFwEmi0ufH4Mrb297qFAZcE
TnVgA3TyFQ+zHvw5yUcEq/oKz9PtZNbyxtrHwrBNEzDkoXdVuS2la6VBgFmYj/3Qotw8vHYtlobP
7+ffu4BLzsv3HyerAQ4tV5Q5PbrAKVwjEjLeQ+fRXHha5+Prf5c2d6mlrhiCmyvL7cDcnc5juK3p
NcCRzo7TwaQ0UiWQUUH7LmSHsIug1xe6PP/+sIJF9e+7Elzafg054zH00WGwrQmB1Mi/+Ia2m9nX
XJpD2Gv7wk2uXWyxRztKazYQhxw1iQ99G+5ikjrg7YZee8Bc/dp7Wgy7rtNDjsPtdPI8xG9TQ5BZ
zIPu8Pmv/3s3RXLd388L7dXeDy3gPA2zwdT4YavHGdMzbi5lJq08o6XOGqwAM0oDOiKd6JY21kbE
M+Re7XFgkHReyutZu8riTcBRZqOIBUmkmYhJAi/+VsbwUqt8p6DVaWGQ//xxrV1n8TICXuZCCph3
KtG+Vq06yoicYh1lgEccJjU/f36Zlbn5/wPDH3OzxCoRzB38hxI17KRwmh1GwMOXfnspl8Sb1UqT
Hi0GhSUZbnsQcELHuXC2PK8e/5j3S1EkrcooZw0+CKt2vraZSrk93eZW+LXJsBRBEsuJGD4ZqpNj
FdksohN3rQsfDWt/+XmG/PHMbRsNYsEcAyh399xzvUEaynUe9Re+lFcqJu5S9tgEhDZhGehjYTye
eLXaxZ33MYcUYVz/4+zMeiTFtSD8i5BsAwZegdzX2qv6BVVXV2N2mx3/+hvZTz3cykqpNdKM1DOT
mYDxck7EF7Q8Imi2wM7DI2ARuEtDGDe+98qItS5D7K/LgrpbgRiIjAicEjlQDwLhp9brJX5A5Xr1
/ZD6s2H96qnPZt1JEgd8T5DWFHQyfIHNjEbl1csCGenh1ERT/tuGV37lgPCwSjvgv7CDsvf50I2P
aGV7Qe6VessZ0oOcumvD0ujtNWz+8Tvi5OlClwbdpARk+yahyVK10li7+di0flNmNTgxvXkXO7YI
WghuV8Ac0SVVaMZwUNkWrUl5yKBhPw9AHiwqV6Vr6SSL1i4/JuGNSzt3sT9KSiAhXY/XEcwgXroa
xrF4jdlIVilr+0C1OQUKR43RzuqH+IUAF7DOlUdDRFfoJWLfAC9yyIRtUcVXHpIP78vWdF4Y4UmQ
mDWgMMNgBkmbqhUlbrpwEupizXD7ELmukNEjlNMAmW5oDwaRGHgkuuX5vTLFz0WRHWtw8pXjuFVj
/NQ4Yoe8LDA7quNolTfOZFfenf+TRTZT0SZyFLuoR2QhThq0yQM0GcPvx9e1d2cui3SrDpie2Ol2
UgwgxBTtHlFNVuABc+SAcIm0xyNPut8pFej75glbfP+9V6bhuVSyMbkhIpYnu4R6pxrsOPKPSQps
HgnSjlkEvlM77PK4903y1MfJjR997YWfLYWVQRDGheQPeCHYro5MBGaP2EW3QGL5HF39ZSFa79+W
w/mWONGCmmpk3S4arJ/FZK4KCWaHSyGOAP3QDqYyurFP+VPw+2qKmW1UEkPkHgSXYge8YP6Q2KUs
AidlYkUyZa6LGKDPBo9/CXyO/emSMVrCcBCvvCzDTE5t47Gx+nodF5KuSd2oE1OqfwJPwz2nXTu6
gRm53dnrRUd9L4qRzKKE1SdLWjF3MU2Z46NZAEwczzpQXPo0RCZvdo47phdObVlrm5jgVBrgK63y
yc32SdJnS4QgOFtrHEw/6bpiiYx7uQPZkRwKXndF4KlsWLgcRbDOCl3HCJuYFUdEfsU7bTvJ2tVj
FgJcglI2TYf1dJGmdUWbLvIRp7Q8a0bIZnh1xgnfgiElV0uW9G9prpO1ZUYVDE55tRpMUQUQjlsb
aG7KsBjKIowts9p6mIZDggUV+ZPAI7VjF58EJExAcbkNAKc43RsADy07LxlvDJdr08RsaLZEMMNw
GDQ5XN1lSbLOWvMUyejfVvC5wTaPLUfXCrPQQKz3wYnDgUBvQFpYIb+fD668WnOjTmsIxkvD6xF/
Et+NvdpX6dT4Mi+eyiIBJxdxxze+6cqdmgt1CXCE4DdZYjf25YvSxroy2BpYvX/bRs3VuswgDYn7
WuxIzhuggBA06wFydKM5dGXBmat1OYxETlbZAh5aILC6H3l5TPEWyptRttfuzmyrhpeJMyEKxNBU
v4sqW05oJd+kVsAo/PUell2+9q8tk8hAbVWNFW05nSQO76Q2zn3jResWaVtniLEqbJ4dkS1H11S/
c8hByKYBQ/kXbIDwssChNCofs6L8NEFEfhVl0zbrUVdWikSUNnmdOnf4MYA+DSuim2VBknLXTxXa
M4bsLqxFu+oBMyHWGTloznKqGFs7SklU3Gq2j3U7ngGi5ufWpckux6B8kmY2LpvMjM+O5cbLYeJF
qCxivDo2qd6zHkFAvCUwcF5m2nMZyXTR92P7LPKilTBa4sgMkmXWHOECSkJrQvJVQmtQfoUwlpbN
MqyASfqW24wvxq6IwHNCZ8bPDV6uEqbrnTVl08nNs3GFfPH8E0xP4wQ+5nQmDYCfObi8C1Plnq+N
CBTtybLuqNGBx1ulfYGE6LjBZl4Nx5Tk7OLbqPWSDlGxRBp9djKgLF8MsVXs+dRVb2MLcigpCvGb
TQ3bm3n9nLZ2v2oAymVZc+inLA6RKEDC1NAyhGtGLJWLsiL1aBHqyj3GTrPnkUSpiehXNto8RFT8
A7Df8OKDZoiknrH2exdsXsoyoPamFg5JTvTSjqt9jnOsX8fFmgq9mWy1zu1uUwBzjCgv/asa7AOK
6k9NnSdLk9vAsApIKosoysEuGw1sb9kDwM4tgLyowtUZWLWF8M6FV2VIkvdeuVV8EGqXy7KRFtw9
DH2FKbkzLnBdCgdkkMblM1oOwPNCbE8yJw2s0pvCBH5mnOMmfE09gr6BrVEAHdYHQolXmtWfbWy/
8VidQTYAxxq+R3ifbd+Ikw1jFgu5RzqAhI331qtQ7R7AOo2qAe+s5kg/oTmWNrRxw0SoE5DbVhgb
8sIEBtfMmuBzqxJ7OQHmNA1lvcek+wFA3L3qynOp0HiDVRT/OmXvMJ3uUQ18tBqruk+J/V5TBmO6
ylXQ2yUqygTJs1NpOr9JnZ9MHgPSzmCgS0gNYo0hDdzjBJQcxwIAVRhBNJUIIOu5CoGueUDoN4pK
U7lBxIexHi40wrbwfo/TpeoYV/dOafxAl2DERNTuuR2/e3Z+P5oyQDrBEwxpz1ln/0JIRQ7aUrOn
pfNrJOD62aT2ApGA3dwSWEWnjqx4Bzpl6UZpALXXPqpEHFIL5Y06sXtwdelHNl30oOjpg0yf4nyi
jqKcNraV3RtDuh6z/AWsjDSgXb2MlXcocn0mk3wrC31oLICkq7jfliYesmtle1OgeYU4JbbwLEyo
vRObITZXdWgK66hi8RPRwvcjZ48ytjaNDVyo7iog4MwD76HJTzOwwfvR23STAxoqUOAl8LCtPvA8
3crIxRV20zrRIJ8746NS5q4tvUUEbKqbTk8steKASNb4BRCVFi/v4mZcGwJHHhSkc539arGWBHZT
LZlUsKY25LFoye8mpa/12CD+iWcm8LM1hm+fHWqnqsEoRQPDsQeg6yBQ8FUNynjHGKjBXoCodb2v
I69bcm+CmKAzQ8vhD6CHhWVR1mjwR6A2VnSRt7FepKT4VQjEyUP0iaGKHsVQwH1sWS9xEYVR5C29
SyW9onIV1TE8jezsTvVr1YHA4bqIIWkkWO8WJK/jZZtnVb8qlb2DNQDSp80CcKjD3B6XKtJkrWsO
SjCHgBXY+RQn1bYdQErLC9CLOYImbBIFaSHvyljwsMSWG9vTaY2YpQ9l5j91i0PkIDsRwOfzHpn0
KTXRVEhqCnEkHd9TGoF1X8TOpTIQo0ONiDiXRDgXxtPJo2IjMVNYIgUNWGlYsiOE/ERVdEikB8qu
1hv0VaeDU6JflbP2HMnpZJgemKSEP0sDA6goveGsJtuf2HQ2iAfqr4e7Pi3KCAxOk/0Av9J8aCBq
ey9KE88H4jO/YSlwmoPaqV58jNl4H3G2SmGzkjjcbbo6eu0wQPxkUocREyRWkvG3QfIDj9nTQCnU
CixaTR5OzgOy/Gpu72TE761iLIC7j6mP3etTMhUU8ExNAIjNi6U7UPDNjUOX0F2FEsAl1X3JkRuz
Z1amFzTBvN3GzkJqHDOHrj4pBASgbRVv4sYLkxjBgYXCQASTD5Nvh9UPETOuRtZCTfe95f7SND6P
2tpgwvmZKUDcCTSOblc/e53zRuAjXlhRt0I01pMHSzZSDtjKgpXdb0h3gs+TBFlqb0yJmpxdT+sW
q7NfqrpfOci2RcIACvXI7DiyRuy0ZyD/WOn3yBoeFPHSUE3mBuDWs1cp5kdJ8wq9BFy2yFAOzIK/
ZoXeYEuB9Mue7ImHSY+TjoQ2IIzLNs0/zSZ1waEfgMeHMQ2RDd4nrU2wBrhx4A5axK7eu0b0KzWA
Xe5JU4Zd6j70trjLtLirbfy2OIK0DADZUCLhPEgThNDXufQCPbZtqPPoFGO0gB8am+jqiJ92D3KI
brDCT64xBLj5ll8V+m5AlIXfd+UrS6z00ZgsCFHEcEJ08Cscl0uD9ZsK42pkF1/9pDjSnBKMaol6
SU+yC1y4dNFnil7AvATX3UXtayDFE/PqYzxUhzzFilZX90LmC9qj0NKjBSUTvU6F7ayzosXZxObv
TmI/Ou2wKorUQChEmgXtBLx6ncSR70q6oEV0XyCZGhV0HVgkoYhCrI4tz1XYAPCGriUZAvMP5lV2
yIiQrPMBTUXsuif1EoMH+tQpfhkNC8ZhiDt7Dy1Op7qbsLmQyvrF+/E+FwbIc4PRBpmEEVGo+lGn
YufWePlwGDb9vLdQrcBCIjQ8qa1brJRNOTpY5rMU9Gdl8Z1sqoeyvzBRhYm2ZbdmGUeBy0PysimC
GuAuPxltM4hRIhrQ90TwDNgrBEk9eWR9iqbFprFDD6dCegavJbY6WQdgqKzGw2Tw/IgGKPWTCPzO
xrbhSu+SYxmpDzZ5CbqWaLY5XiE/LZsOdqiGuAaYOZXJQ5TWS2fgKOa0jV8OydF2nKUouhdT8FeV
Q+CdaH3o2+FFduxBcVw+MaJ7ahVu0FvDEzxob6mZDEFE8rDiAyQ4LsIVmhQZsiarwe1X3jvI8IcS
cPokMvcp51tWt9hsJK0NpLXFlxwJab0fSbvk2P+U6q6MKNJXshKDwy2aVWwoeWIO5QOyTjBdIv4D
z0gBO4hwB258lKYL+kWqijpCVw33XUxgYyBe3QKlXvcIE7HLOn3x6BhdWGJU71JJ0M9tugQZLMBi
OkVQY4v/4gI9PobIab9EJwyiWk2pLu5yuy8OzDKT+6wt4wNKEdWDUMD7ZIad3EOhQwFVR7UdRHLD
gSTVAtr4nGtXvfQslntipihimtiwrArD7M6p5Q2/eBZ7MhQV61QAOrRe05rWG8ingX4lFEKnnUNH
OfiSRM7J1Jho4hzxMohnmAb7wWwMYOChT22ek0h4gdIurAS5hnbBb2uMiVC0VGRhaXGEM7oRklxo
o7tjpDRIcBPAZ2eNX/piq9b7+P7YfOU8ODd1xcpEjKHI1M7L0/LIR9HugMA29k003rHcy28cav+c
L78oEf2fwwtkV6PFTm9H7uTmVMngZJJww6vgBGo53pVdseFgBnf+dhJ+QD8f+MtD9vCQrqLF9xfq
fn1wpLODozQ7zXgHd3jZTYHWn5a7Vzhz5NFDhjkbTJvg+++5dkNnNX1AIHLhILBi57LHCaMoy9Y9
mLC2dv/xCy4n479OwLTF6bUa4YxsvUMKNd1gXeQLFcQh/3YBs0KQAMg8FVLiSWWq+u06OJS1cdKe
rApTWdEZt0Bv1woFsxsF56iVNKpCTye3n5MMx+CpTN7QQr0FqrtSEZonSJc2GZCIWMD2jKN4yqzN
5Az3OCGfkKIUGrXV3rhhVyrR8whbDpdlYVko6g6U3PWttSpS0tz47Cujdh5WGzuKZgZqjVvrUhGc
Sq/0hwQo7ZGClk+s7aSm18rubxRyrz2SWR2XidqV0F8O28F6xNwFcODJA/H8+3F15cPnltgo6tyY
W0O5Y1YJoHeTJPKFwceASLteJTc6ate+5HIf/3o5pklo2kDIuGVVFqbxXho92PfV4vtLuPZuzzrM
rmCgR1V5hdrQW+8ZRxNrb5f9GCb18v0XXPv5swcQ2U2uASwvd7Yia8NysMOqAWXqGUKavv+GPxP7
FxPx3MAI+Usv22yEpWTso61gdQFEE0GhGQvn0XEE8eHxNcI6HyFXbtOgEchh6jIVL2D9naCwuuwX
QPhFWknl7TP4bo6WsJrw+5935QaQ2fND8dO5cG2KXU+s3xwTNOi3zq/B6e6//3zzj7bhq+u/zBZ/
jRDk1qisr2i9q9OueKhNzo9DlCoJNdg03euiH6D2r1tz1YCFArYdGKbLkjHvDe1F9tCCNyWxF6r7
bQu1+6m6bC8GT0WglWeT+R5zUsmwszQ6RwKKHfTB4N5YD0qxp8rOkJkB5ag6DloBeV7W44NsrKkN
kbuFMwPyGdomkA0BzrxDlME6lwpJdl5h9/cmTlF30nPKIHVgksb2bMJDc7GDBqZQUK/wVUOSpZSF
WCJXQgZmYpEfGE3uj8Triue+tJuXHFf+K/Jk9VxjIn+utZnDVTSCNdEXHsp88mLOIcOIJCSj2Jq2
ofbI6JM7MqUI3YDgdY80tsL1GUPWaQgIu4ODOXq1QN8zr4UeygPfXg0E018G9NiHss0MMdtVHpQg
/u77wkH0UMVzgcOYyOXaZAZAi5Eg90knpkekYNCQIZ9r7bneq+lgs58nWf9ZUiEPFRLcVjj4j+ci
0w8IyHkZzKnfOiZyZMbLhr4UOF6S2DSACeg2xMOXdBqJ8RGHWhPceYRt6dxARUNAUOmZ5jLzkjzw
dNkvi7Q65gjyq2wd40ht3GlW1gvuDfeI3sRkWxBstuPUPNDMLkPqVRtHlTKEjI6GEjGAMAJRNySU
XN6l6AfnOcICU3oRhhpQwmVIIpyaolqgJYfoqEniBmvzxSghBIyN9iA4NlxGD0RVa5lHbbnTqkRK
iF8UNRI6UCmAxvFi/8VUEOD/6S+ZWl2IVtSw7JRCactwf5WTtP2xs/9coPGp2xIeaKQ9BIOXbOFP
d1DxEQjYa+wW+F/oDsveBgpiqhvYx1FYRr6VY2544p5z1bdQCRjRiruGuxAJ/QWNSPEjdUS8xdKZ
r2QxxkMAxZx7QmyTfmANHs1YcQPZ8HZxRMJOtS4Tq18REn+mhUVWcZsex8g6FZcIkMoz7gT4Qn5i
IRuGTHDLsRgls9aOs1Ws0BGCTdVZNQ3pfbfEuHGZDQ4ehZQHAFObg3nUwWpteYgtGLLi3mz4AY+j
QdLNVB00gmXyy0e/IHLqAQUuGPILozk7GQIlPRFbkAh2sg5GEn1kqojRoAAyL3ON6b0n42tjCLmZ
cpc9JbpATxFlHYh4R2+BZio6p3j5rCDtqASWTtV3ho0zILlQdFreIyWth95VdZ5eC8sw/NyDmLej
mByR9Kc3zTjakHzylzLL0zBKetPXvX42qxiFH3OK76cChRjTU3prcohYzbjIVrVXUawGGglPdv7S
4DC7YthhIqKpyh9STEFB0XP8zRVtgOx6ZKcMyWelonvDq5o1k24SdLD++A5ct0D9xEAa2/J5itQb
zxRfRzXt/JEbOEixBvhLWzqHaQKvAk0L1BYndUmbspIt544iq1YXCo192wlsqLz3o6LWs6m0Qg2o
y1FXM4q7KkYUgl1DcltGyHt1iglkPkqR6YvmBuLdkMxRSEwhWWX1l9GPZmem+uTgwiuDHopr/RzQ
4/EneARgoqAIPjeregHNennocFx9LyVO/2We5Vvh9OjqwtuiD3Qq0rvGGhGbhIAviMzamHZ455m5
KmFKutCJ1dpwht/iEihNwC9G5TUuAkzjTsCsgS7dXrmbuq+Nj8n18hPAhtliqqN0O6CejzL+iDpP
kE6J/WANdV6u7cjtj0mOjGoUC6QEQLFNH0bKJBS6XlatktaNEJ+oxXM7GkiWq3JwTPsKJjJetiuE
gtLQ5KPx2fQGrYJOD8hUUZKhPqsRdmoQZq572zHeGy5GFKFQx3+EJVxycBFHSwRl47ZrE1x4CaBd
gwYRrYxyXzWcLK0aRo7Aw4YUf4v7s9ly1DfgMHcQL8lSwPH76JKqMmCbVKMMGpsntOu8H8QZ6c/v
F9mvN610bvY0u5pLiG5KsEMVciqzk5UZzwkt4WrPtrB8rBVRN9bzr3dk1Lv8+V+rueoRLTKACwnF
IhZK+8mMwKMecjzUW3CEa99w2an89Q2JnngawQK4ZQV413GERChW9NveG5/cGAF039+yK2cIMrsO
VCPrpkavZafK8Q4sEbTTphv6H3bts2dXIPLesxHkBLzDXb1P1o3Pg2XjbzAFvXFse0LzTm+drbEq
Fw9iu4aQInsZb5ijrm3nLj/pr5tXKvRnq56XO4OOvoOE6fJYWLe2stc+fHYQntK6KbTAXr8b2X1j
dq9uHe3ygv/+/pFcUUkT9t/fHrUNt0gMVcgIk5pCcrCbmcdhKJaejcJ8395NHUx8/EYW+rWHNDta
ICLMw7Eed6qtB6wXtUafNLfc5ffX8vUbycjsXOGCWVIJQeWORtV64MT34vNAzXM0yUWuAUWYitW/
fBP1LnfzryeejwNedATboQ5mbcTFl1Gx+J4Uzb4k2VOJ2jmwCdM/HSnp3LOOQmjBoJGFZqUU/btC
L+8hkSxfqEaLG3fu6yICUoX/ez2iV4VM4nzaeoixTbGg5UjilDE67R9JHa2/v2mXt/z/zyR0TpJA
XpEm1hCN26ZGCiUKqTWz0fGttnDe3Bhf175iNppdxb2oHZH3ocs0kJlYoIcfahOg+f7z+4v4U0n7
6ipmQzilKJOqIgHc59V8VUf9mG1hAcJi3r2O781p68GI4pMbMMav306wwP/7XLCBT1lNCczgEeq8
PkFSWosQK8LWSemkywkhkivT8CDgzc3hz5AYuxsT6tevKp1jANwqGZOBKGdbINQ34eY6Yuz9+3t4
ZbT9HwAAAbSW8IYLtu012xXNjxIdf5nvmvb8/Rd8PWfSOQBgYkAYq06jlF9O2GuUn6ynmR+rf4NM
0nmCEZA1NtLSoKzj/Y++a+MV8rv5WjP7Ftj3ynOfQwA0jJxJEjVAJGjDWfUdre9NQ5V3sosRBCah
QDZYxSCRmzqI6rws/P6+fT2BUnc2DdSekbdVK/k2smRgXRKQqwaLwORroBTNpPEdfkvYeuVNdWfL
GnIOhAupioCM3sDohexoQaAb9DVEGVve8uHn95f09TDm81yIRlOdgZcK5nps1YsWqp1zaSrzxnxz
7dMvA/CvdaCxlHJlj26C6qCqEIogaD6Xt6wGXw9jPncwGRHONE3s9DvNf0GsBF9aHtqRuPGwr336
7AmMIsfxnNnZruvEiBKQFcmVa3fFYWisWzDZr8cx57P5uM5MBA80Q7sDwDldIpBvDFvam2+xmaAL
2uLQrgAyEJDXFO2DwSPj/sZTv0yQ/z9LIy119mDMsutrq3E26CVjT2b14HLF0bhH2TQ/ZzAf34ki
hVW08ZpkXVbIWuYsmfZ9o3BM6qfBOhFnaPxRGBTNr4puMqgXYBYc0Laqq3GPZuD4UMbFcGxFFX8O
kNEDJOMNxbGMETIdRJLLgynZsGSukYayl30dDK5XQaEgMxcnq7RbxEjtRvY1s9PVWAJ3g0DFGLW2
BB36EqbJJc37bOPlYArgdxrR6/f35uuXnPPZAmYDT9zxCVHvhU5X0DBFPtTI24uWVENqADjWaCHz
MHv7/tuuSBn53N5VARPkoUXY7+oMghFHId65Nb0Xk+QPXELI0lfOG03M59hz1rFmh6QQKGyIMUAw
w41V9MpInxvAIunlJReut61lGrau4Q8RXEH0VjX366mMz0M2chP04iY1252VseeIOqE3kg1FPYhl
3o2C/5V5xp6Vc52pz7BoYp4xW7Yu6vpAbodmXfv5lz//aw4rEhQxGU7u0Lp4QVM/gzWyGunJRjvv
xhD4+mVETv1/v6Fho0fsCXOwpVi0gIjirevaTS3kUlBnQzu9iLIhNEBlKIzyxpns2lVd7uRfVwXe
tptA7trums5FtnPRRg9I86QQphpv2FC1i++v7drQmk2iCUG7Z4zjdufUjwg+R2t3CuqqvDFFX3vs
s+mzqnHw7zg+XbmvE2Jnjej39z/72gfP5gAD63leusj6zaboXdPkZMEe+f1HX7vxsy2rMU6JG7G6
B+aPvFajvEc5DdCT0gP6ZehuzGFf7yD53EHITZHWsDG0u0TWocJA6qGJoPAuxxCj3DLyXnm2cyMh
2pCeTJXowByAjkvSMMvtAC4Z//sbdaViwedOQpbl8OF1wLUY6345BdGKLERQLMw18omHAwjyoQ72
w14e22O+Lu/YS3aKl//6Ulqz176PRVuZOC3tsLGooMrKoLldGOOiWkIKbiNQ6df3l3ntLl7+/K8X
0ZhczJgc32N5sNeHHIEY/Mbrce2jL6P7r48uc/QY+s5odyXC6yrLWMSGgSjnG2PsykkPZZD/frxn
wzHDeB5tJkqtNTKoEU5t5YV5T6jIAXWBDx8wTgNyyFJvjEoNwcR4v6xyNT7XNSH1grhd/4I5Qj/B
/shuXPWV9XtuphtA+XONWPYwK6Ia6OQOLl8f886ASsx8SlFsh1ipM26N0suU8P87KdSm/3sXMtVF
RubV0QZZjdBHc2Xfm6Nk0oegbZoStUhqjYc7GugblHb+G1Fvfm3zdTfps9Xfq8ajaxjU+ZNpIrvU
sVDNHnII7VqkQR6TQkaLUqb6hvf+yn5z7iqhKumBgkrardtqbM3KVJzbSjtBpdm0BzpBrUou698I
AKkfI7gk1t+P8SuPZG43GTqVJfCedkCRob4OCW4AvnDryyi/j2zyc7S9e+12N/zNVybYuROx54Ih
PQFf5jTodGmI0pJTOnJsaLp/HGGzqWGCtMekuVlvVePukBB3jAYP6sreWyZEbFQ2PrTwBf3TrZu7
EFWE+HU9Vs22x45pId3hNeqm+9Zr76fBWKM3C/mtttsbW5E/qpivRvNsyoCSE4LISMS7KLL7KYg1
GnGLAdjh367SBXSCvC1/g90KFXSc0uyt1iVcu3ElH7vYytZcUHfV2mjwhh2yYpRvllb9mbRJt0bW
S343JN4AMV7avLGpaBauq6yPjjv6A5AGBJt/f8uuTHvzfAApCe8sSettrhvIyjw4Ljz4V0KnTm45
OK8N6Nmk3cUuso2Rm7ptpxRsF7B8jDPI6MbvhJlaAHSTkfNYGVW0LBVi5r+/rmsDe7aXagy7hO3B
RponOsiPhdfLUEtmHMG2jNc8GdiNKe3a98x2VQmWctFDgIF2X2otsql1VoraQNDodAhEHhlP31/P
ZUx9NdZmmyxTxLzThNVbmB3NU9sDEOjqXH7826fPVqfR5AXGAbJPoX7g4HQiII3S4tZreWWDNXf/
FfWUe1kUqa3gUqwUCgUPNOvTNcLyMO0z1AsKc+xvnBGv3Kg/G6S/1nGgOEBfM1y1NWOjDuAKGECA
Zed/uk9zfdwURzmMDxckTm0GyMsJmuYWtJ7+QRh88YjnorhYCjakNj5898PwX23f9gv/lxO6wRDY
/uEQ/kj8pfIPr7tdeFjir9Nms9wsD2F4ODye7pEO5m/u/Y/V6nN1/7n57P3PdrE/rzYbf7V53Pib
z73rB4tV7i+O2+1isXhar/GPt+1DsN6ujtsAnxOGu3WA/2YRbIP17hAul6/h3eU/C4LwNQzX4eta
+N2NN+faqJiNaMeJB3McMPOkVZb/rMqphXcWIg1ESrSh8BR/dkHdueV1vTbPzUY4tAKRSBRxNm1K
lq2mSztqIVIeb6wFf5ILvnh4c6leM/QMpkHubKrCXY6J4feI50JGINLW1XoSWy3Gc53A7uA8wZl4
P0R6mXQPHVoj34/MK/PQPNHCLDU4DkATYR7K7dPoAFkpqVFgrcjaNWrvdPX991y5j3PxM5kYpCyt
42wShTI733rV7/LWq3uFu4GN3H+3hwZJYsVqq94ChFSuSzW4a6UZ9BjmWHfwxVqXELrLmRBGvovQ
u0/cRSyiYd9yWf0gYGRsMwRCGX6ZpuyXa7vkTrlmGUBbPKyH0TLvrKKId25mVB+2nMb4ElhMEl+1
ZoSIuGbsyLKKExpY0PL4KU4ayDzLZQ0rmTUFpqblOqMMPriaps16gHrsE4rcfHcpDrxWIgHNqysB
TfPVWNAQzBtvPRHerJKoRm0O0CPvkWbD9OF4o0kD0iFbQ7iUQ9NtZysLxIwcrpBmeCpiS4clb51F
78rqYZB0PIOdXSy8QRo49RR1kDlDFpiy0TASqvYtFumAlTRy/THJ7clHo1c+cclEaDW0CVqHkp1F
uXVjo3VlFMzJ4anX57ShBKOthFMZe3ArCYt6iEMzM0Ew+X6oXZnJ52XXJBkFEzLFBCHq5JwxN1t0
ZcP+bec7jyDhPTSDQz04G9u8V/SE8LnQi+804ha///XXapV//vyvhQjAMIqELWlvRk8d07QMUWVY
ZEkLaxTcelO1AV8tMCpYyivzHNcmNIIZDafiVof02u2b7UxUMlWkKVATq3KYs+pTKl6+v7IrE/cf
mPFfFzYR6OfRRMbDn0i5sgZdLQgfh6ck7dJ9XEfWlhjTrQSJa/PabN4uTKGztsqK7Si5eHNpqc4N
rF57b8i6x7SszPD7i/p6RNtzrhCM6w4Xgwdq4fA/zs5sOU8lTde30lHnVANJZsKOrj5g+EfNkscT
QrJlxmROErj6/eJau1tmiZ8dqlhREbItIOcvv+F5050CGHuKwUecHi8//f0uo0uYrpCdno468urr
8LGLUt8KX8v0wdISoIEeLr/i/QawZZKyYijD7fjEj3q9q/uXZBrcTXHptbm8zDEeuimUJa+zU9Wh
0N9NFQd+rhW5HN2eQJU7lDOWVi+Q6u3qYYaqh9o26tQbxrx+NZMqDrqqV3uDcSSFXG7v+10KmZU/
zwpEenpStCw/pb1d7qIxzX6McBnonoM89oCl9gBXG4rpLr/t/cVE6MJYieoIVRBjz47ScW6rEaiG
uv6QTUmWcDSlIeMQJdzlqU5RkUvuymbDa72CGSJLx6YE0wEElLY4icTAwUYLdUIGIU5C2nT3TCZd
4Uok4ruolAJuIW+tU8bBmrrcY+8vXLJ0eEqKVGPsgdFJakCTFrsZHqCsq5Zt7N8rc5IsPZ5dnZhh
HTXVSRUo8ZxCZDd4fVvo3HUmzvZ5SCRyPlEcaflDRADraJD1lh5CzeFQNk3HZ5PZqTqnBKf25Sa/
vwTJEh/UIRG31pWVn6BsChjqKJ7ScfrpgMe18YKVWbh0IiajgfgdEiNPdubsOaLPzNrKQlgZrqUj
ECmBmeBERacyHD5FZmfeNCOqWMmUVJ5sinRjm117zewjeHN2JI1ejQ0rkRXNh8Canvoh3hvjp2gr
j3Klh5b+rKbjuFiqIjoN2XcKfE0PAuuHBpfMLXrz5b2hcjWMeLJjvObhvVN+NqyNqfz+VkaWbqsq
ZVHROnV0YuVPNtm+hhpC3d6TFHWt2cd2maXOKOTCRSqhYH7K9Mh3UsNjYAJf7pmVMV06/6sYXiNI
DxZQWzb2WWp8r63OBEHYYK4yZL+x36+9ZV50b/ofgucs6zXMnDxkOxICkasPx1K7VfJjrhyICv75
BtSZKpk3YXRqARBFfvs4NV+YldA9TOjiyuiL+GPCH2RpDuC2gfc0VXTS6Tlqrsy+hfd7rtf9fHlE
VibUErAvy0q0hZNHJ9OKOj/S1Rc5yLMeNofSjndVLreGfm25mX92WRE2pW6EIHJXUwnoM4lDD9Se
LaL4yn5KFodu1VYl61I7Ok1cBzR6qO6Rrl67tE02Tsi1FyyMy6rDSADlkZyKXjsY5bQTOvVjZN1/
aBiWfq/BSMYkxjl1Uki3izoU6MPtCAcPoNEUSJ+tgMHKICzjFJybPBntPDn19jA9yqnVO9dKJv34
sVYsDC1gRaD6aU4JStn5U1akt3mIK56crOuKkkc0cCPcstaMxQaLNApRcz4mJzDDu+aL2iwIfT+O
gyykPyepM6YjtCtYckKgwSOZ/g1VWPuBhkArmq6l6S+Mif0QZhsb1criWzogG4PrNTKSo1PXgLTf
52SAGRxdxZq6JrXW+qQB3v/y0KzM36U7UvG4AbMIXWYAxcAsDQTPu8LckolZ67fF4o50s5cwqhKU
l8vPVI+9WhQHOBG8VkCJymYmyEtDd4A9tRVHXtnj/1a6i0qpKuVVcpJhdYWkgqOj6mcS154Ysi1H
2VqfLda842ikAvAiPon659QZgBa9cGNLb2nl4UsvYAosUqKSRjvm4akrryMUMw3W1gm4skCWLr6Q
ojLL6PHlhpDXMpMANMuN1MOVObv06lVjhPNV1drRSIF10TJZ3WvZmJ1QzTbD0IR8jEamb4Sc1tqx
WOgFzVhf2ol2lBltjgBlhCjRA7zpQ2ti6TUaIvDNWOpEp1Blqd/bfXMa9ErskVxPNl6x1oD5z9+Y
ImWNijowWeJTKayXCOQmz3GKj50ZS6+RSjpNsBpLoLCJX/P+CqJIk1tlal82eQqfofH1Y/20WN2V
tIzeSuGZtqoIgBzbs9snmW2VGazdPZdOooYiX9JBN6Fc+ieKpX0HAROIWXgGMXZxJK7B/noCewVa
Dh+K+5DfH/JmUHRUk0F2BGc5eCg7Wse4xJBfl7tqZbyXrpW+a0KU+KKkr2XJuUU5S6QnG1NpZcdb
OlZEi9ChOQ7zo5sji1+HAsbtIF0CYMzlj19Z2ks/SVw0mVNwGCGZA8zsoyjLI5HPifnSlGRjQf9O
3/h78IMsS7GYNnSk1tH3yvsanduH8MR3GcoEI6BrXCtA9fs+3uU7C5WUX1DOdnC83jO86qG905+c
1/bR+lJAG8VvTtBXGDzxWO3Hs/5l61o+3y3f+7rF+W8PyH1PQyxXy2RXBbKDXaurvxtR+SMPwc4y
4hu4du4v9/bKAbAUvIV2ak+7HHu0Y+HUKh+m5mfOt1Rgf0cC32sJWWw8tpWCjTYQCIKOeu6BqW1D
c0CO0pU0qg92P41eCeTcVTjXowqnEdcJj+gBodz2U6Yr6mmI8p5KPZd3ILEOvlmg2mhgUe+1yFVw
NTN5qbow2wnwTM6j6rbkM9Ym4WKzSewJFFDOwqOwBnaiipT3Wq/qQ1Ra0UFJ1NShhJpsGKwrdssy
OAF3utaENm4/xGweEmHnXm+Se31s7nQzfQaU7C4i6hn0kS2TYm0RL0wKVTc0b0oaHofmMIXcldV3
Ir6wfktU7/1JBWr8n8NuJVls65SHR07S7ykLfyiC2nCU2n9kzprLkrDWAVfRgPTLMc9sGACAV6FE
8ITc9ufLz39/PMxlbevUSSJAqdOOmUGORqRruLp3MLqsE/Rnv6muPDSj2iPUE1x+3/vbtbkscKWm
GDuE0rWjFWevRjR8TfT8Y14gKK/9ORQqEulEjRFDMTw68C859c/kY74rc1k356RThkJ2QztORYOg
pN316S0ZUZ5zuVvWZtFi80gqlSY2qj9PDCAKp5F7o39Im+pDFqTpLFY4NpIYED2YE216MCesgWmO
R34KZeTVTry/3IQ1Eouz8AgY0mpYZKANtCmE28U09luVTTeNctIb1VdAHjDl+PEMOh1L65VZ00ur
wdJokKQt68G57aFT5WcDecyZAmmwQn3d5W97fxMwl9V1YKFHgJSV2rHEwn9gVk1ORprwBCyS2PRz
HRHoyy9aGcdlLV0bD6zhphUeC4tCG0v41jCCY0A2+njt8fMp+saOciLZNagIxePz5MhyHZT9OPrG
ayf42OfPR8Sb5w+1RhtLauEx7F7yGeFcA1z34/Kz3z9mzGUpXYVjC+BRHDNxJh/jKBLgY5nIf06G
Fz0hJx0KWhuL6fel6+9HsbksqmNQljRIlRG44klxO8oxO5oltXY1rN7bbsLtpg2jxushDuZDup3A
BzCCx1kbeegaHVIIDC1DcrYJtbyoNPWjYtw+ZyjnyVEyG7MP+VTMZQ0eKW1rAsMtPFbO5CO8fAZJ
e+PUWOvr5XYCNDIFPQGnBngeEmplg/pBi9cIQQPL/PSx8VxsKhDYTjKtw8nRmL8iIHes/AXCix7A
O6iM3yoeXJvwiz2l0/WypHNDEDy6thMVgTdk3vf5ZtH9yl3ItBf2QaoTMNORV3LSbB4fYV9FHhIm
5I+RmwJSryK/LU1N/kDhqgE/YVGjoktDIeuH+nApyJtzQP07gstL09zHIdKqw3vDLlyLQEEw/SBX
4G9KqzZQrjyDj7Ay7xIJjnSduYO+pU36OxDyzmJbCq0OJQRv5UAQnGqEeXLs5Jep0WoH8Duif6bd
+aHF9zRFZGM07cKH2+p5LDUoAxbzvUJVt2Bk4ebpPIB1BvkMCVQvHdlD0jZXVZIHpUlQRl4d46Gx
QC0njWsJ+pDZKeCv/ckGmxDKgNZVnSavgg3+aBT7sSc0cCYwgu2OCu/yUK0YLsvaryRkALQLoZ+1
Vt5XSF5CAtEWFW9lli+LvpgTDzYyjKZzAvkOA5YLbpmQNt66mqw9fj4V3+zqwLAYpMk5WAxl69H8
a8ihjIYj+nLHrD19/vO3TwdySdhS4ydpxjehrW7tMQ6GIdo48la2sqXqc5YNDZED1ieTfbvHyoDw
7ZAO5yo3yNMY8QHKiEVhfGzj5IvGFLgsg5sMH6Ghzln2mjTUYwTkKUCtocfjX+6xFWuEz1PsTY85
NqJvtixD7JyvnD+Yc0pYdGsOG9beyoDwxeZvV6OtpwRqOKK8oflTbtxz9e3yl689erHn51YPNKRe
4VwRZvMpVtP0JaL5LDDKE2fjRrKy0Phiy0f1IPS5oHgMYeg49qjdpz8iptjnyy1Y6/vFdp8oHP/g
G9hHm/eIg5rpU9rKytdIdCyj+nj5JSvdxBZ3ws629dqEy/8oZPOYi/gzrXvqNuOwYUqtNGKpGmzp
epEkyK85Il/xkBD5MtTdZ4eIR6vpg8tNWBmF31mgb+aohB8ePlpenbqajn6L6iiAJ7ZMh/edPuay
VB/8PlnGBUXuSwjKM+1QQJED7wfZNa271eO62U2ysSMvTgu5sX2vDAldrDkQYFVmCtM85fEYtGq8
NZwUwhsx33j+SpPoYtEVdeZABByFYqiHHCprfLaKvP8aqmk41yXg6EYeD7075pnYyPJcGaBlzoBe
NUYZQQn2LLv4TsWQzy16yCd8aPTJojVOmIL63M661+O5rYB277fm1fvbub5017LYaXEBRJF4iYJO
T6u1ZxoXpmeEVwakDIbS2Fjn73ePvvTdMl1zkslQzimHDAP/DJGHjeNuJbVJX/pseQYMy0R6Byg1
N/6JKOIIFenX9ltiuvlN9o2U0Od1k5ePDIS+dN6WoE7ikoSXOdW3AQrn9Mvl576/g+j6vEzeLG8V
WroBjiVgGc3BToCsBW65Hr7kKNO//IL3/Ur60tdql6mWSpPk56hzbhXtvuUk+tVA4RmEO0i6RNmx
rbXrEsk6l9+3Nt7LGZuEAPImXX+Wxm0F1waMqMsPfn/jAHDnz57SyVQpoAf7s6MBfS2bKHdNOshj
WDevl9+wNhaLA69WeVNbsQ0+Tj6dekjenLt6aH9RO5fXVMRb+Oi1HlqcfEgEmXSbAZTbiTQYa3oQ
1Hm83IL3+og5+N+ffVQZTp2aBjpfl1W452kGecs4ryl1J0cW6cZIGL9z9ZZXjfk9iyaI2oQ8LS5n
57CCnphWReEVCZv4sRsi+nVSECoorFAcAd4Un3GeWJ8LCGC82DlPQtBdrap3VSryDmC9SCIhxoZq
W8TCq7ruVFDHw+Bbos72fEQxpHQysGPbONrrfMLND3hN+wrBJrjzh6it7hiIiEHa1fUPONb6ytP0
Xh2HEAQCnTc2BCa04SrtRu2qGBuyi2DP3BkDMjtHKfjdJKn+vRimrPfrhHNcxwwNovJdOX6LS6e5
66qEBmCJq8+xaXANVNPS/lKm+lxaAZHQaVJQadDaGBqDKkojd7AdEVigL9ygQr46xEM5PMehLh/b
NHbOhV7Hd6DLxb4SSDzGvSI9I7hS3IYjsoMLmvR41hheQ6cVovV1P7RIFibcrSSYpkWRZntR08SL
x+a5iKr2HgrqRgCMevVs9XUdhCmBHCLQAgHEYMJ9AbjEnV112nmw6+6A27t1lD2Uj9DfrZfrBqTM
usn6EtcxVJGcAmW0UcN9KC1aLljD4a7tE6gVqbDZjY1e7kEkLX2AmdQOtR+px7RGPSUkQ+FtMzke
FGEwnsp00kCZ0xiECPD7Jq9okIZV/ojYsgBNHukRERiseLGWHmVqtV5YNvD/CDP5FIdGGfQOMe+c
hJtQGgInuogaiP5oVRUQvf+KgopyT0pS+gNW4w7V4QiNDSI9pUOc3ipDOIEd5QISQBlqB1L5Xdmq
u+0Q2YLcVEl+2k2Zf+2ysP5Z6aoOqnyUBFRNuZWY8W55E5aFvdii0rxBlgflIGAQWQedYetfh0iK
mxG6C76m0TRAcScC1oTyII/r0S/DUPOLGbuM0oDp0wBfKIQ3ymxDk29lO/jbdXakdHAsKKgOMobq
I5LRK+kL59vlzeZdPzOaS+d99M3ZZbIKWmzclmdiQeKIWjMZnbfxkcxSPDrtq53RDnqAyuLoqeMy
3EPysrjjyWAGhFr8EBpq8HJlCm8yrCnoZax2iRYVL5e/b6X1SxfwqJD2E4EBC8jZlcS9seg66PFu
lcq9t4vPY73wAJPYtBudYqsdux+DcW8PG/bSe4fQ/NzZXnvTqSilB2m7LvNzEedT5xqGXt3FiSS/
oD2q3WvI599d7p61BixGD04iaZidgCyH9U1SyDJN4YbR+jun7p3jYen2JWNWt2PfYR0E06459kdU
ApzImalrhJjEJ9uvfQBng/bY34yPw6f+k/WCbLzqNbrVjmHweaMn37N85p6cG/6mJ1VojpkJvBry
2K/M9FUHvU2rHqNeuSHKMAwdkoxbYJG1qbYwegyYUQV0EXHjAO8911KXVyXYvls5t+/Z6nNLFoaJ
zCk47gZwR4hdAxx/X2jSL7PJTfInW2wV6q+9ZHGmK5O2BoXqz7kFxzzXXkB+9qsWe3rygmm+ZTrM
T3tnaiwdrV0VmaFtau0ZKXn1sejqdg9cyeSlKZxKxiS1nTGi3N0EmuBmkhPQ15j7/uUZv9LCpf81
7fumw0UNaLSmuDFEW3oKhHN3agqEb4zoJFi58aaVtbV0xdqRjUzlFFsPZLjcsKggB/T6sTYsV23c
jCTUsGoJdNKuuZFnIM0nA2oXM5Q74qAJ0qndikmvTOulEw6V9EkveY0OY0NyH5U9P4MXZp5lUtmH
j7VnsUhFWnRjHerdeSxY6NaTFV87bQMdUVpACTQCid2MxRa9Zm1YFstUEQJN9gpSvirWk6sQePLD
QMGcu9yUtd5anP5ZDtWqoofbwWg4lB1LXORYjXtEt2V3r71gsQ2M9hiVXTFA2c6878injn+FeN/l
b19bGovFH5O66POp6M7KUX6U/ur6X6q6h4yCW5GP+DKwiy2dcfXILMr0DPvxmLcol2nEMTKTeKMF
K52zdMU1GrGTiBgAd7HCt+Gyz+JZfcL0LnfQymGydMPlTWdMEAHGUsgk1J+7/gECNkfgFw/IlS49
2rXAlzT1XV6UW5W973my5v5aLHWtbmquDXF/ZjgwUYMWTFMwBcltVgeX27SyHNjclW8OSKNuVNW3
YJ1VAjqMAEwY6c/LT1779MWqxloWsL6w/8W6fhb9uE+S+iAqs0NIiFM/1dmpVh9xs8/9tFzV8YRg
gYa5W5glxBbvIQHvaVstWbPp/8bTRD1q2pXAzEZhhKw7TSr4aZzuqiBte8QVpPd4nUaz/KDtNrjw
3OpEEuin67U/yrwHkKqkT7UDrcTLXWvM28k7J+gSJskpKqKt0GnPAIdCepBPSLCF9jssDmhppj+H
xNmVUPnUhNjFubXvuYPwW6u1G+9fW2eLncI0zRG4zNlstB+ZdqPoi/ORtEAM5BIamTBGIQyHCQ8f
W62O5bhr7Y347rxm3um0ZdCQWQXEJ0g434RQYAmHs5VARAb1XcNWLGllMS2Ji1BUpCSxK+ckmruq
EX4k7Y1lutLjS4+5iYnHQWVyTsieSV0LfOAy4y9TyzaO4JXFuvSYt52eDMXsNBplJD2VppbfOsme
UusOsivAPDD1XHHt18b8XTlq6OKYhD5GO5odrLCQQdFDHyBDWI60CnozK04mPCpXrdO0e8EnAZ0Q
BmcJOBe7VC8GD84BJP0Spr5A9BRC6jjQgYbqzNshEuNGb6zNlMUhW0uogbdOCuZzT+UVoLCBVlh5
UJnQKybTVjLwWp8vVhFhuB0BV9efefxQi87NjcyXsOhJdGvbjV8kW+fWyrRcVje3QPZPzaABF5ef
GuWzrfqdd7NssViXlctWNyJw0+HB0oNI6jF7iM79k+EXfr6Ld73LfLUrj86pfbKu7HOzL7wt9+m7
QLH5zfPEenNsIeCZh8PgdOf4ityCDXaku2qHqyUkXW6S6+rc7mBY3Kmr9FwE5jk+hYHzVG4Ee5Bw
//5OYi1O5QyXFWxRMfzpYE8jYQnJIv1UdyaEX3rZu8Qw7KeY2cWdOdRwPPWzaBzUc6l2kzJVf3V6
sKO8KUsR+II65pUoEw4pdabBC5J1g4r9sNLGU4+fkb9cCWQ4Kqf3TQGFX0i1Ap3SdGZAuQC7OGH2
LmMd3Q+56H2EHwtfcKfyRFrrwWQYDu6Ldnsqake/EaCeeBAPKu4G3vJfpIjHM4RBydfRjtOdRXLr
LrJ4fKYE4k9pBAmhfHTie9206qCNGku5wg4BmqGmxJXQEtazZuf5LbRSY6SZjDbCC5N54E02XqOC
XgEvWw0/mjJpSxdo9eyn0xSxL4wmPnKhsq+64kYHCelEf0oc8zHUGn5l1j20eiFH5uOQ6T5PbSEC
ZbP0Z1JYmkvNov8kB9rfwNuHWozWmjkACoL3IC482i10cTOIZ5yNPOpOGRR8AT9lTepzlZcHcNed
w1RCAt6KgSU+aHoMxBbwNYFZl+xWosOudeyung7U34OF0v8zkaMOmXqAYr62jYlbIlgyno0hODt9
R7x4orjhl1QPaKU5Ps2cbzKzzZ1Wc3hohQ7d47zDTanqdK9hrDsmmmagNoz2ERxR0gomrWyh0wSJ
2i+xjKYMeB0UNIdjPFTIU9cpuEH2OAShKNW1ZpLsqYIPCno7eZ6fSVt/CVM4mEFEcF50JxrFGWc9
cct+6v1oUtoWWGRln1oWXTd2J5B0hVXe+1kRQEGTX0MUqCv8cqsYbGWDWoZPOzutS2iVgStrtDdJ
Ux9jfSuJ8t30Q+wUy+gpQLIRbRyRnolBWgWd28HKfCwY9GOCavLHFk5KsDG7GGlKvT7RZ0EcFCTW
jTt1yRch0wPRePSS6JnRug6EDVorUweZm61n2N1HJHrm/WxhhnMVYaW1wLVyu3XN9mvdPV4+alcM
h2WpNo2G0m5UScDMEHDpTNlLmxggfbf8ePkFv8vF3jGrliXaJUmKULUNQY56kZ9tUk4Ajw6FP2m2
7rHaPPMaXiTF8uwQtaUfDvq3UITX1kBuIaoy+nzCOoQ69cds02VFN68gPBFPZXdOm/skecwrKF6V
D5fbumK2LLEVMbqQUxDsz6a8GsjkmbBHIqEdUjPbp6PYXX7Lb1TKez26MAxijQ9J2WAyqK5NnqCn
lVxVoTCOFY6Fg43M9whHDByNEumXp0QW5sOsS/q1RZ4AxOCa1FUURJk0C7vbvkkbP28pQZQ3FHtd
q8Qhm3TNg1w92xk1BHcrMZZPcWJp+6lRybGLI76rErvd943TAeFKlZszGJzSSexdZ0EFL5JFB1nw
zDyafZjusz4vrhMr6e5bXPjOFTifqGayyqBoh+iG8JqeUqO3fRxQ6obTVttBKYS5tqP0QNVlfYBC
qI5AFhkCGHgZJBC7v+pN/vPH8H+i1/Lu353W/vd/4ecfJbgYCTDKix//+6kU+O+/5t/5n3/z52/8
9/61vHkWr+3yH/3xO3juX+/1n7vnP34ICtis4718bcaH11bm3e/n4wvnf/n/+5f/8fr7KdBvfv3X
P36U6Mv5aVFSFv/466+OP//1D3Nef//59vl//eXcgH/94zEpoueqnKPe/37c//zO63Pb/esfhm79
U3cQmLGZw0zbmXMZ1Ou//4b8kzoG1ZkD6pvOZ0cz/BVdjF/6p8Vt/GOHGbZhIW8K+3dbIqVl/iuw
hAkUmeb/Z6YJU+n/fdsfo/O/o/UfhRR3ZVJ07b/+Yf3W2PjfqY/P4sSZX47YB2581u+L71v7Lkto
jergYo+stpuQAAAOPUlkq4z7qteCkmcQ12wcaAM2Ve0OuaUj7Fo92uV0bm1QbBJYHIQekEHvDS1E
0QnAsU5+1Ua0g8mk+V1u7exQFfuoYQdW5r+Qa4hH1BRim7WvDSFxUX61SzkI1z3Lr0puHSYDNwDw
Ad2ohE5qzSGQmtM9EPsekcJrKV6VCOo60Llvpp2hsodaywIFzpRoHrPMQAmF+G4PEGLgIaQEE6N2
Y40eHLCL2+aF2+xm1ADwq3TTFVGPsOePlEE0IUPSrELd+JhAoE9k0Y46DMvwoYEDcGbxFQU9pDnf
mVz686fOH1PXbAegagCC73VvFV5rU6+mIrDRkTTy6dR5IRbziDwlqHfu+8K6p7T6yvLysXCg2BVG
0rcy4naquJufpUnq8Tb/3lfsUOvPNhdBYWhB5hj3Udhfs/Glg1KopuVBMUhcXG6oE7sF/zQmx4g8
4ILg26JFzuZD1/hIJwZlEPAtBrZxTA+D9UBoiEywQ42cWzMOn3TUCezrBqeU1lv5cYwBRh9w8XOQ
jF1b1mEeXVvegQ62L0PrIELbT2EwTo20/XJMLLcwu69JM7pJXVzFad+4o6q+tfKl1F8y9JRm5FBO
7/0YSHEAlplgHr5y/nK9QpW7hWg+Mk0tzYJcXXnXdwUYvA/zH81DM//i2Fv7SLcQpc2D+WM0YsC7
wo5dHf1kKb2HLsXX+d/3WnRdW9rXDAqYtIYUK2IMGtSAPYExnfQwsFFT2Gk48TOjcMcwD/CRzLQO
o+pREsS8RH/I5UNRPuiYe/NAjEMYzBNCLzEPuOYVTw6oK0Q39wwOrzSLz/M6MS3pK4PvuGQ7C9NB
tfWeW/uE0+M8Y6RmuPGAOSy8Dipz2Al2KKP2oF4ZMBs/O0fW4J7BvKage81EmKzPA9aa7qydOc/3
qEF+G1jMqsEMQzCvyQMTYrC8Ahmyf8Dp4ImMglkr7jqD3RRpf13L4rs1ias2BKF84E9GgqLJuvMt
fnZSgEwxJyACvYP+r1fy4XMNgOE8P0aRX8OLC2XGnexEILskaJpwj1yRc5Rj5GP8CgeNHSnsIOnl
eyEmrwCWl3XiarILguLg4Rob1y6xercLhyC30daC33QZ3dMGo4JWOmEYwGzfzaM2j2jShUENcU8F
gSSFzaNutWA0++t5xVRS+vM4OA7UbXLd74egx6bR2/yI0N+uNMSVE2vBUMW7MbIOxMDajlyJxSHN
ef7Yx9AuHntkicjC8RtdXoOoERiW9kM4s1VW0d9Afaz9usTSZugWzB38WMIRkskHMkp/KuNzmDDU
ht+MWX8UXFw1jX1MrXoHeBkB7FjqXsJ4icXAlJdlowNHu3Ahs526IuXfQ1nJ/SDoFcic2Jl/tshG
2mFDvmKOuIpEOe5R+pz7EpJHuSPYqcDvOE3EZmlf5sYSrCsTIveCxQVmabMzZgWOqs29vJTxzjDL
m1TZgIjF3PScEaocfYSsxT70NDAJIdFT3Zp22M3lAAezVi/9RI6VkTP3978NDehdGVHylADoFFtZ
vNedJt6ZarxuTeehEAY0j+2a+lSZmRcl5jXktkFht02PjmPhdWGErR6IdjUAEtdz6w7xxVno2zz0
rRgR8k2oDx36QADu43Nwntw6iQU4qPz77+/s6AmxKIF2mhjienINwQpP9cUvVsyCb5p5nRsqOWg0
vo708BuxReGTuIWEMmVQEKY4bqQ82ayqds7EfLvrIEGsJY6fNPG3ui/2KZj9u1qFv1SPDKAYAZZ9
UkCMIsddUDD1krc6nMcRbEscRH7a9hAfHbEDa3L6YUwdC4op+oKyCulHrfAVLcwgsYsa+RR42+Ds
KnDcqtg6IE7k5U2yAzT4h2iMoyCoVy3Cr1UeBaUYrvSE+1ygEFA/h3V61MwtVdOFe/qvUxwVX4bF
dKSG/PYbvTnFtYRCJdZS5R4azzuo7vrzDsIh786xm0yFeZ+Phcv7l8jq/ZCHgeYY7hur5y/L4q0l
sXDZ//sTuI4dglq2QfmSGai3iF5Gk13uWclvZNKe4wx6xbZ1UFr2XZ85t6gjdbPGj7Ao5qVdZNp+
xGKFDXB/+Vt++66XRg3XQaTnFso+rWXRndNGFtRfWLlHRbn3ezPFOTtm1Z0CwwCO112dYMHb2APZ
ScPVJdZOU3alk+6zZYorCFZhudqoGblvIUpT2ken/AmQo0fVDkJYbgIhZCv+0VCyZ0rDPT3bh+pU
5fymZvZxMKwbeFhONvnSQVajGdix7iDHatrkOmI5MndeNJPvGI6MFjMfDn6vj6GKwui+BfxnLgZi
jlv0BQo8orNlvZChfoSnezYNorBwezRhtiUud5nx27G97DMkAsGra5iWTpdpD0SwnucSosdQz9wL
pzpVoeo9Wdm7OIYZMJtTMD/y8Dmrfs5m0NDy3ZRas/i4eZ2R9NmixucUwmNaVRJXi4fPKr+v1FzX
REEXIq10a6d8Nfcag4Q3NchtO5n+fL5i1+VpfccF5Pey3hUTv0mktZ9fgkoFTxdPvV7Es7EHFjEs
g/lMiybt1OMcn8Y8mE/ieZ5bkxYYrbXXq+Ix6+0n9LSoak//0uX2McZhCVaeZ1nsWPDGG6Mj74vv
CocKa7E/9fh9nFOVyXZTx4+FEZ2rPjqnKgyawfKShB3sXHjzzzyLzrr9PE+DFEdYOjw0GDiU47gG
0H7JyI99/qLgG2rkC3S0kWiBSQQbnaXMU/+Xuu9abhzZgvwi3IA3rwVHAxpRFCX1C0JSt+C9x9dv
gnd2LruaIGL7bWMi5qGnB8Vyp47Jk8mduslnxmuuJPx/jxJ23nVjp1M5sHFlz5oafTO5qF89PY7Z
IOD3enmvVd0e3cJWPJpS1DgeAGY9kAKkLLR9qsGHSBiziuJvxHqjJqzqQVxBbd7LehuP/hrIpmFX
Jy6yXRLKm+By1gbl3NWwDGr4HXhpbQa8iAOm2WjPvEx+MOJWLA24GECgygSJ6UmuOU2lhHPXxKaL
53daKQnuuyKC6AsCDXL6WSWJU1fpeyaNJg4voto9o0qWB7Hwxyf299TAf+0N6LhZCLzB3uLg/p6Y
BktjFSfSkNmdO7Ak1SBR2/o53uPYxM/xmSUs+pVukr4gmsQrCNkUuDI0DU7K8dCsQ2OmPbl1QJJu
0V2x6ryeiBo4tfJXrEsXf46CZ0076dqN98b6LVqh4UW62M7yEydFAWS1l92rO9eH4mqyy43HwEGF
l8eLVq/qbZjYyEuJPSQ4SrP3x31XdXruicY0cMQoe15IdEYV7WGxN+tKRvnnJKfgUoKA7R8UqZ3m
sZHY4CHB5Zkijn4QbbkFAKqegh3cjy614rwnIUKzBiljX0u2vPQJ+nIz8j+RakiPIVcbnXtiy9iB
jKge9TgrML9XI5efJqM2RVBxBPmQZI1+G0jzKRYrQVakWveqtJ7+q9/jGcuXjNyVVu2P2ckCFBZg
5zjliq28eSaFnAGKV+rxLoTxJxBJ0iCuVWSVg7IpiOfL60x0N/BnQZT6OV0gHOBG+iVE3EFMEBeE
sAkDY7p5YvDAJbRC7BQw4dOth24ETLeyzYvF5NSUhPrzR8sSjLOssOwf+L64EOQSCT17ioCmEK9n
WgOiU3qXiKvp3A8p8sWoSUCN3gWxba5EjgCZdlZTkBPCLYz3IApaM6KCyOOtCfBENfJOPZT9Z/AC
CQy8JrDkiLSgZEi46tREiTm9j1Ms30X+DlDzSwazO4wcgQa53qemXOPZkxGAokTnKwih8VdZX9Kj
QLFqHFI0DRtpJlmQV32b3qvHN//KufbHiiiCyCoiHB6V5mSL5dGNhCTO7GkVpnBgcst57ILEgcwQ
72sd6QEJ4NB34JcpS5SL4lSfItJpimz23oUv03uu+mg6bmW9Qcy28BOFe5umyCqUT1S4ZTRgVUKt
oAQ1bmbnvXwNR+A36VjxKSycYtAcqzjFQEMfO1Cg+a+fhphTkLZ9/6PAFl7TARIcBZh8SG1PQVKv
IDz0YvPxb72e+t+XU2SRAlJkhZMEVmKpIuyIlWuh3wW0t78da+GUVY0JUWTo7SDQwmuBlDkyh50e
KDaUuUwBrDwo7u8mJySq9yIkQwFoWrDud9xJ/CjsrqBx+G08nV3uoKTIDGjnt6dHGxPXp5VLFMYs
kD4AjYI5xds4rZPhdMY8O8qFt2U6eQHMTTVdTM/M779j2ugbk4Heix5SQXAlo7HUx6TSRVWyvQRJ
GPWE/eyA5c3Cr8kFSWU4AXgvp4OoMvKqeorayhRKCM9poj6dtyZojHL8kUVOUnH4+4eg3+EsQ+jq
s+86ox42ufw53SU1QgImr+yi9vWhUvZumZjTFZwm2+JIt3CpG6m5XA/CPznU37KD/+Zl/yJ3uwtQ
Sqyy7/r/h+Tt9MDNJ2/PH0H38Xu2d/of/snc8vx/cPQkVoFcNw+RbeSB/8ncctJ/NH6qHgm8oAjs
VBT/J3PLy/8RVEFTpn8EWeAnN/qfzC3P/kdSkTNkYRE4JABBpvP/kLm9stX979YywOQqospLdNsD
oMkqw/Ys5+QOd+gd9ZiseChREHlbvzALhRHM4+bp+d8YlEUQvZLt/cjjHPmp2fsX0lnM+8063wsX
f3/V/vdpquSiaBFqsyM+LTjKyXXa18zJLPbT+xYXbi53bUm8s0I06hk2X0F5vGIdtWaiJ+hXc6ab
ioWdeW1qaFKXe0YAznxwr/aoNPsSMkzQQ1sVmVutwJyYwm9HgACGFN6Oga7fy/7o+KokmwUY5UjD
tSCPh8LWBDpKzTbgRoNjkNip8khGdiZKdU/xNQM6G7EFRDJ6MXvQhdZR0OhhDLVzUZYaO+wyZQX5
6AAu9ZBbAXionlR0871Grcuv/bAHqxayPXoXR+5LP0CJrUN8IY9PI6OF1lhqiOGD3tOBl4sNr44j
4qK4s2bhaa4g4BFayCgjZ17KA0k6lNq1DOEjlHI8Ow87yDf7dbLu3N6z1Kwtd0nm5oTnq+El7rto
CynP/FlLAEsI+jJ78/OxRhAz9ETKmupX0wUV2p/ExC5DAVAB1Yfsju+lwopR08qua3ScsIySO7Kc
daaYw/tn5YzR3RFWLPcKyfSzXN6oXAAGTDYbjaEcRJPxgm4rlj40YSINeWgJgp1hhjQxZB5khHnK
qJdiJH6EQuvuWZ+PV0qgtms8wbFZ93m/CvOmP4uQpNHRlhfo3CjmpK4ZkJ4mnWCMYags8CPeq9Lj
AtLA9kbMlKYZcILFXbCSDbYjgs0bEbvwAsK63Lt7NJq9buI+kqYLAngjEsC/hi7VNURyj+/fPWTt
9ONRjbp9zji3ad2yL2A9eKcYwItRHEox16McnaocEaC1udh9MH3y3jWcJnjzcmpuKvkZEwtOInSd
7vkgHhhqr9xhfswqa8XaeDyluf2YsA6348hIUmpoTnbYtOS3Qf2JpKhk5wXfGrIP2V+vywU9rnpt
YQnnNojyCNDFoKlaVI1OLFfIU4soID0li6KsM/ZR4X+fzSCXo1/x3uhUVUgasJSiIKaitVKUv73i
3BZr2IOwPz9eurmpUHa+qkEONg7M4DAovwnaj8rroOe0gFegXKh/Tb1CmXqOkzUOLRODg/qWEW0P
rcU4gx4a0j7atcCRVSTQkzViS70zWRMU5IS1en0P0SNbeyqsZ+SK14P5XOrqfoPCB2m2S+/bzLxp
cLzKNmkTVvhlI1hO0navgeLTFcqFOGXm4NPg+B6ZeODOQhzI6mtEMJwlAml6iHH1z4+3jUr7/ruy
ND6+atCTAv6O0VFtb+XrYHQm6EyBFUKqyFpaJH7mKNKQ+BYcJxCVxyiyjWzGJV0DLKpner5yn7WX
dAUaIgv9rSYiRJNZLyGU7jJTwULROHlPZfMqxQPu9EEDRrL3YViP1ZEv9zm6cVmmsnpPNRR+yVuY
jvodK3Wtj99YD1kBHMBts9GpUdy2KtGtbAaiaCQOEwbFT03etn6DkkmVe7YWxO5rHrCercT531Bd
TvOlzImXtlEJVAB+AB9ajMsfhEhxgJ2yH5+VyQremx9lT9wuCcoq7ken6yJTQ+c4kvCPv3xX33v6
5ZT1iHC/c2iE8I6XleJP6OEFZg7KJaNuUyjVlVqLamBV220NN6sMe36j+AK3ccuiWfttl+kFKwMa
Xkx9zxAFIyqEzixf6CIrSKrWDKFpDDU/DolJCTk9v1RTYAV7tnVcNRSEhUnMLQ9lo8aEkdXaw/JA
mA41HQnFyyVlnKtE4J2lpxH2PZgMoJ5bjs6w6fboE9Alk9EZvVzVJmd+Mz8x2026YHOo3Mi/JoHG
3IOALK6bEe+GagdbCeXzXbzlVhG6x/T0yGHI8UP9Yp3+RX6td90z71Srx8dg5vml256rXu380MfA
ma8BmwV1wuIZFUsStBph+UMqLkQOM1ZVojyXoEQBWimwmqOSQmNd7WtDdkN5nYd5v+GidDAez2fm
baBbC2AQWDct48FRWzCz8Ml37VZ70E8ueI9zn58O4o29KbVQlOoBT0/XOJ0PuQJmL7pLLC3CdKvv
HTnKmGhdm8Veqg4OUng/WFN9/6rWnbHmiHyxko2yDS2UUEhvqquUHFlS6rzxxem1rRjNZ/QZ6srP
x4s4Z8XpvgO5BVaWdZXBqXhk286t/CNEDQzQVsCtCJs8xflz24kLl3huTSlDlDIKvCYQxzsDy6LB
v/1UQ29fAab7l5OhjEThsQJ0BLGqo8UGOvPRWK2JFPCrjHfv8RBztpSuZoAxeByTVoaIu1OZtdOd
ql1hd2ij34ZGutJ28ltxDFepCeUrwtvJRTIE4lnc8fHwMwtItxcgocGm8QAriL6q85Ag+FNZI0jE
v6Bmw0NB9xBI8ugnyOwPTpxDXJZJ4HS1Gf/O+OpS997cwRcp6wB1aIhoTEOUVm+AogTyxED2ENTd
yWjURmtURNYZ4ho1gSrxOibyWjbsaB3owGVu4MaQWo//7smlIcYtV0lDzKWjI9Yc2FSgYWaU4SiY
f7dXlAHx0hgUgCUOo1qfku4wZGDuDOuFmzQTHtIQYzlptaQcGc7h1E5XlEOSfU/Ajbo58tWnXAK4
tsSUdBfNPB2KyYTdGMJEaDn0OGAoqIoZo+GtFCuAFytsSiIfIiPd+Ka0YNLvNrFMY1EGQmw0FZxq
GCvY12txA47ic+6oG1TR8E9yRtHWFomy8Y7R2juD1WarGcrC2HMrStmOlsnR6dtiaHDMO+MWT4oZ
rsadsnC15tKBf4jkFa7ftgW+D0RHfe6flVX7yvwCgoDbRQwip786dFeVhZvNAjuPLPY8RsmDF7mJ
IAu2BYR/4dDNeBDXmuTNx+WW71Ec9OBH8ucg/KzaD0G14jYyXZDwK+np8RRmNoIWy4vcHpw+0xSE
otXB/KK6A6pd2wRwvrbacgBudukSKGZurMnO3syIl/kmrjiMNQq/gubQyw7DAxvmHpTQbodVxizx
+81uP20NIO8d9aKL7dc+2OoXRKXMDgVNdTy60i7RPrkExq9idQmZusfreLfPA5eJ7vMImEKocxmT
K/pVAkRZvHPBtVk+h5wVgRIK0RE8fMK2iR7H+8E7qXB9QbJfr1nghBeFLec8jOtLcLPGyOyBzGa6
08LBfcmN5oNbDe8Tlm8fLljauV2krAbfsY3MaxhBfeKMM+r8B5fEprrksU8W4I6vJlCWQSmZ3isn
yxCuxZj0TraN7d5q14JRAeRPYqsmvqbDKq2HI3iZ0A79+XgH73IXYwdpETi3VEAdFWHkISbePrgI
VnHKDfSu2cMqN8o1ROc+4iO3lUl9YXbyMbODl15vL9rGJf4evH9oN/R2il2ss+el5aAKf/8GMLRk
XJ1qAxDR+FHaMzNh10izB0YL4HMiv7EGpKmP0aFZiFnmDg8/FT5uDg/6NDM2m6xmBexzaQCbesov
QmJwZrgLFiz/XWKeaZkpnwTIfkZOegyC8ryZbDSLNzM7RvskKBPs0ZANYDxPwxrdokbh1Lq/q212
Kx0H+wfw7y+P93p2prQpAu6+LTv8CMGKVqz5S7FbU7OZ9dLbSlWR/7dvlAXqePYfW1dbBZnmVdlA
R56Bryeswek+fDDG+ukv3MmZyhQtL8dpoFgWp43rIMnTX2TmeXBdUrlbf1gvrNhMoEljKX0mSrt8
8oG8S/bRncZ19907ykp+Zr+yM2NX1nhpnuNfj0e7HoY7VoDGMnhuNailiNF4XbXlzfkEYDXSeScR
/0JhyTpEunwA/zvhjcSozItnuPpSr/vcYlIWKNR4ddRKjB1BEQn4fFKbSw7D9Vm9My9adq4eqhDs
dfh2baE2LtqjpSLYZAkY0NeJmZxio9I9qzJlXVoJFkdKM8S9OMqk/OCNzHIJe5B2/RYZYTT0GuzC
naTAXP+eVlqwDmJcYx3+906yZmr1TnNpSbvhyOjk62CVkNAU7QYqHGZ1AdyF9N+Z4x4aK3F6s7ZX
gCCseUOxeQuRu9mt/DVaTxcO3vWA3VsyyiiNcVRG4uQ1lJa3ap3GbOxxlZuRzSI97hrartwHR/Gt
1OOdb8u2qi/JsMyc+GsC68Ya5nHgq2EJB0xJ2BWXBz8CCR0SIJgD3+vb43N+3fd7k6PskJCgHNRK
mFyjS1Z8KGzO6szIbF488xWJCLu3RYu1uE21XbpaczHh9aW5mRbjc5USsRhSQiEhI7594bCwjYkG
b93H0+JbiTmSXxyqDZWRmyrJbfAIGi+9mducXq198rww+RkPl4YO5shxZoOAX8IdkIg1ZVvU80Oh
cwYIl9aV4endWnkqjvkuXBDZmBuQ//19c/msYtF/DgfUGyEIdGrqTE9zy80+E0hjlM1SOXHu1b76
pTdrzAq52/bTtmakM5N9tMn0tfRkQl3GfF66GHNv2PXPbwbxm2CUuRyDRNoe4HIutdyw1JN2HQ0y
qcTnQDlF9VIqYc6/pbmaldaLA65XsXZfzNt4lgC640n5M7TyD7STiweg//yRDGvhuVuLn8Xr350R
mrqZ01hAxqYzUhrJafgeDTScm/5kEdHJboBJ0giR+/GMcuGITBfvzoWkCZ2lvq5qT1E4h5FOavkj
YI/LdI1z36Y8n3EM06AXpiUMReAKVKDXXjpuKUkx93XKlLAo2Ch5LeGBBuyF6+FhJL/KRUW7uZCK
5nAGWWqklC0WBtAudHLzO++UW9FOfGbfStzZy+P9ngkuWCpT2/ddmcmxjIszxIohlRXSsjX/NqZy
qWuqZ8MHAbUEYtS8DxeGnPM1aFJnVwHNGxtizOKiNCTYN3v3UuxCcFwR1WjO5apyxk2wLknwXa34
Vb7hLc9ujPoFvUFLudSZt4YGGwpBOI4M+qmd7lsy0JweE+EtPIYpGe2+JPm3sMlP5d5/khfC/rnx
KB9H66VYDkDy6PDyc1ztaxSS3Z+BFpiPt3EmtSTSJNA+ZGLHQMVpObTP2ame1rJ6iQ+dkazHb23j
Pad2i0O0zUwQzqDFyy4O+Uu2EMfcvwkiLZNX8lkhdbEIJyt5T2MVfZjQtFzyDmfqvyItkld0WlH3
GY6LbPMbcGqYmV6RKY86Iofqf3x8sKuJI23yg5boZsT7QbFIC+XFqewNbY8ZYS3RUuqI48p3SYIg
FbDxY/KjEAlydHp3YF/dV2VTq3jWLsFaOnXdCi0zAgBdLQETAVo6d/23cIlBH7dRP3PJ6F7lGvvg
Py2VBeYWnzJDWTh6/QCEsoN6mxmdg4WHYO6zVDwltRlqDTU+qyifXBHpkfKVMkuP2zXE/9PqAwX/
u2PgKWkCVtvJuH0FJ37PrQWLl0i4DgPimulZAI7wLAEcLhLvRTZiAscIaYh9AU/YrHeZxdjMZkkW
eSZ0FDXKSxk1xheLCgdsMIGkwrHydVaPLbTDgNHol6BXB99EA9/CZZkpkUJZ6Pe5M0NQqT0qyo5C
AhOM5aDL9S0Z4EbZOOZE0FFzJpohb9AiZ6Y7bynkmDbu3pJTFigeKpFRBmxos5lY43jCs6sg0KO9
35Jgq51AL2FzW/6dPzO74MgY4lP5he65H/kTYg0wysuWBATdW71JduUBHDVbcalCfd82ijRns8zU
TQb1ADykqE74XklA0gY8n0TkWiaP7eN9RxRUBr+vOaogvjD0HCwUx6My3cWQSARhMTpchcpy5bSC
SkIivbEyKIMej3h1qu+sN83pnMs+yzVdBWf7SxRJDpWbT6julc/1hm/s5It19bEzs4XbOuMt/NFq
GLG56o/uiCRPXxjdALmvICfMiNZa7okvnCw6+dprloSgM3t5PMEZA0H3g/SpAG4lBiMKXW7mYKrL
cnWdo1/x8ednIjWRZnLuuyyJqwHrV1rowDejVQjvp161n4wprr/C0xQYxTa/Zc71khzyTDFIVCmz
JCadX6ZeA0ylDZ2afb/ltuGzt/ENbgMOBhuUj8M2tRcmOLeAlNmJ/bgbcwUYyI4fzp7HX/JG+FUo
qAS1xXPhp3uw1KLTwUdrQ2F68XhKqtD0ynoXRsMpVMTD498xd/soc5QAkiw2g4A55+iXtdrqPWcF
UrX9guGZsTu0xB+f1GHUuFhThfls20uoLBH/KPcNGo2v7lue4QsmR+SAtHBRgP7zWdUuGr9pw2Fh
j2bMBo2xjRi08Co9fnszoEHcZ0knoMEsPHEF+tsBN9aSeMFAzZkLGm871owcuhlOA/LOh+yj2HQv
3hMUAz7Ut/HS/ogWDMVMdkekkbcqK1cgJMOqiTbwJE689vXYUI1Rh/K4KaM+DR8YTH6E3eYv8Soy
2NelF2judk2NDLfZ7pbp5YTzMXR5FNBtDHAQUl/eD+WUrvoN/yV8qDVxxWUI39zuTSfyJl7nyqBH
ez7G63TmAK41czT6FTxTpDsGK7cD413RPb03lzLtc+NR1kNrggFNoBhPQKJHI2coDzhLcOyZ5INI
A3JFFY3XMfhKnBpV6mHvEaihrnrAUbW/u6e08ps88i0j+5M5YvYq0Gdtu4SLmfN4aARuIGZ1501m
tbWyTb8qD8mm2IQGcIb7dttuazMzIFy4Ck0I0Sek24ZL8uPXItadR5hG2Ept1dVA6XEONuQNfRAs
KAXJ6NrgBOCk1ZivwM83FblWDDoI8lOKfGNOvHevI15jDlsBOjBGAQLj1RAbEMpUjOAgHB/b3Wta
895vm47RzfFUOjDDuB0WHAQxnCXr4Ar5GUSEOaGReqs98Ua7a+3EKJcA6nN+rjwZ0psBizIv1YJj
EdRcRif6IRh1gPKeshtt9xl8Ato6RsCyr+3gfal5dO7U0tjdAV5nhJ5vzNF0n6LVtNsBsBX9rvtL
e0bjdIuI7yP0nHCwZMiXd0/1OtkIr/2qMSKnNOtVvhqMUpc28UeKAJG1lfNf5gP/y2l1s55KoHRd
MflckmBq2TmzPaC4JZJv+3Djg4P08TmZeT9pYG6aeFrClgiV5BqiOVP3QryQeruf+wEjyu/nwc/5
UXQDRASMyuhyU1ttGZltd3YZCE7UEulThdTt+fE0Zo8C5WeIYDQehsk6FiZyE8SzQ4tfA1lmq6fH
I8z4UzIV4Izo/ekENUWdnO9AVwUt8wxUYdkSqHHu+tA42hhSYZGadbg+5liZ7Zty4DfRqV6nVrQe
n/yL+1zvq4DkH0vivjPvCY2lHaQWiWU2nOLSYoNmXcmUUKD/tZSSmosZaMisyLQjN2Tt1F4XnYRX
H9WufMcaMD3k5+MtmTm7NFg2ZiK2h5eNGXTqa+RnZhC3T48/PRmtO9aTxseybSRCMtxDQg3UP9/x
c7txY71duBlztvnKUnJztTn0b/l5wbDOeOgP7ke7Bk48Psov3cnbdB3hbBDn8xkJR13+fDyfmctI
E3K7stezoC9gnbZBlxzYVlEOzNZ1oGfHZiHpOXNBJOq+hypkMCHbBrSB2X/GW3/pfZ/7Ln2z/Thq
sgrfDYSMTML1WvQq9Av7PLsV1LXOWS3X8l5lnTJAAi49q09oyXMd7anVIVu5YezUTA7M2V2AmM3d
ChoCO/R8nTOgMkVf2iHgA1MS33q07WvcxKj1lMvrlvk5NUaLwwJ2buYk06hXjh/bQCqxfIBGvIjH
clcsx5jTFty5JSL15IPyhE+gi8c64A67hMfsIqCeIwz6+BEdcvvxyZ0zjDToFQJoXCilMef4a9Es
XpSt8tavow2fE7lA7k4Mib8tDjE0FCaCEvJ41BnjSKNbFS8E7RmLVavXUx7nhbPjVfOpLH1+blMm
i3ZjAAa3DXu2g1uhaMjZgAPP1QhYOJSFXz9jGGmAq8IIlZbHA7wWsNqgRResjwvh/EwpVKQBrSC8
KYqow6uhMDvuU9p16FgLibf2n9yEVBZ47xwgmP7OpNCI1qFOlZat8IRMoRVAKavHmztjUa5p+ZvV
19yiUzXGxR1EQ3A9XAYGdFfJUppHmLkVNFg1S8B020UK3o5NjuK7hJ6EYFOfIVO3BSBgIz2lRn6o
gETJCICEgGWDUNDwAU8BZPaiQuCsIcp6sb4xk4ChQa3I34PtPZwSs0ChpBa74e0IKS73nG8bB1lv
fTB9q974e3kFHuoVYwSGZojAXUjvf7XaNPDV7cS2S6YsB6PBg2Yq0P/+4AChfPz1mYtKA17zLqyC
gsmQ2CCCA7L+tUqYo3t6/PGZg3KFFt4cFLmJY6kv8PHCe5L4iEh1YAjc0kGZMQI0TfnAQO9SY3p4
lOUXsBOkKM8Tkdy4Bmn73/1+KmXQuchMh1OdSQgSkslOHb8yabJgZOZWnv/dhkVDO2Zyio8rjGoO
SvYBMmijA51AqqqGHJTbUeMWHKaZxhHxetVuNqJmFFcAkydQpA5aCC10OWcnxdKAFyq3ndWT/Az3
ADkm+dh/e+/9R3CoQr28VEvB9Iz7RKNYe69XQq/pOKe32EtzafbeRtijfmRIZuaEG8YQvmTgadIT
ayyFT3OeCY1flSuwIytTWmPC80hQO1QsOAjbAHWjWmfe2W39VNuu+fikzFV4aWAqrxQaOCRgajnr
0lpw2nf1ubDDU7CTPnvHXWeOv8rWiYUMSml7erjnFjHCM68VDVPNIPCpMiEe+EBzraBkLV+LF56r
uU9PRvHm3LgSl+VxorEOnz67wlecLR3+mbt75eC6+XBeNK4CDXXOcaFtlhBwotbNyQuhF75wu2Zg
DOL1KtyMkOST+kUpYUMM8WVc8y9sRBLbPQqvk1+KxA3grQOgpyDAw/nfhNOm2D9SRAxLIenMBadR
qIwkFy10qkTHH1O9zbx9Huc6uOkJn3o7MOw76rhgZ2feKBqMmrgS+gUlzLVoeixm1qzrKrLqvLOK
JFgS1Jw7C1Qc0bAgqKwTOEVR/VKD0bHqvx7fnTmf/gotuNkqOWc6gQsCzmEv/hmkhMgO9WbVkniH
N/3v3rlrHetmjKySG6VqaiTW5Sg3Ejc0orbYjVX3LOTVCez+utyiu2NhRpMNv+PY0wDSJlUlv57S
XnKqPUmgScubcqVo/S+2jPax74Hey0tAJheVB24Y7IIJrKTXFqztjLG9BgI3U42rUQOzGEpzkDl5
lje/2k26ae1wIZ6YOQZXc3vz9Y7PGRC7lUir9a8M85b+jVigyovXssTNdzOh94fOmzKF+a4ef2oZ
BJjD88J+TNHovf2YJnPz8VEGW2sqItDqwrUEvfOXdiNsOBMJhB7uzsIgk1dwb5Dpz28Gafo4ZMAW
OuXRW0shEcnX3CpZhxZ0uwOiHZc0rWe8qivfw804YcqxCStG2N8IANXkXSkh7dwthLtzFajrJb35
upZ5FYsjhK+XhDtwDUEaWoSjkKzKNcAQW+RroT1BylV6AcRxU19KOzovgj1mbOY1PXkzOgSca1/M
fGTxCHhU4adAp36rOgGaMKdMuKYH9mj6YJEk2ruy4GDPeQo0ljOLQh8XFkc6XreWa0NqwwnPwRYE
/YZkqxaYwNWvwVH+8pzQGM5hYJFPSHE/u01/UDfRDny94pE5xYQDDa12HBZehZlzQmM3g64QeQay
EeBt+SGAtZpBzbJZysPMWLhJsOL2sFdxwWexD3sa5SrYd0d+H9beiwC247oXrc5FidIVDIlB1yYo
NNOxdFzcjL+7aew045tT4pZVIY0h4gpwiJrgotwlu1/Q5UbrgLpqd/6C1zzzqtIQzySOtQAMYYhD
2Xhbh4Ne9cgtN9qzksjrhZnMLSNlMzqR5aea79TfCjpaPdoAPkEcxgZbvCUtDEIRm/7fdgZ88vfl
4jOe05QJwZOuebOyp0E8M9rx7yAmBy0VG5Jyy68V23uO7fBFOTJrXyMDvGNt4RfMVRdoPCeAFKie
T9NsAGevdLCJooqNbi19yfjOvErsZPhvToRSKOAb45FWqQUPENm9qixcopmEjUBDN8tRilSlx+Ix
qwp8vdMuJXq7QfMHmsIHIzosIU40/NQ/nw+BhmmOzBiDdhuGt67MCe5BRkTjwbF8Sl4fH7b7Pjfo
B39fI8l1Ey9SMIC8qUihj0/97u8gpgINyCxKXgyCDJ9u+W9J/m6gyyb1C4fnvhkTNOqyS1kGIkvQ
yjpZvImRZWqLX37x8ndLQvkF7ShK/lDj22wAjj1130NpgBdQ5NbMBjD+x4PMgEcEGk4J9uO6GDiM
UuTbOjlkHICFzFcovrjARsnens82OX+GXKaCbukqelsY9r5tEWjg5OAGXpJ3GHZ8bg1mm+0hTPBk
cxD3IsBOm49HmdsdKioofZkJ2A5RgdfKEPyQTFVtHL9bSjXet8FgmPj9zDKponi8hgA0GTyzlqKf
hSJaqdKse030F/Zn5l7QAEctCLnRKzFGn1eGH390vkqgBkoCf9+1S9HTzDrREMc0UJNWmd7LXFmJ
DLBxzFFxl2Yw93HqZjdjFLtcjhmkIAyutJ8MKj2+tPTU3/drBVonIS1aptYm440+PDt3RtJuhX2r
o+nOBCgBUfPjkzRj/2jEIgNhrDpRMUxrNR8icL4TpJh1luogM46tQCMW3VBpRW4Ki/iB+EfvedDj
Q7SRDeUt+Whf+TelRH+Dr3s7To81nStJZHgxWawpzJ0y6qUPuDwG6QyGj8JO54pN0O5GQNAL9ZSH
C+n++86zQJO+xiDa7PxgmiF6RIs9XlldRa1Sf7w/M4UkNOb8fher0fsn8lMj4vOku6QW9KYN8AhA
AtUYN7WunEFbgM6upfzrTJeVQKMTmxHSgZkLz5zvDDCEBisOtAgkZgkfkh55f34FOVEZbFJ2dGQm
s7YkOTwDihJo+CKfQoI54zFy/4UumLg0OKBvfJ03PVs8xBajhxc0Y2Om2i46R+AkgUdjLrkCMwB8
gUY2aoGnDRHIIVAC8X5ALGUzWqLugrT02Vu5xvAe2cOu2U2SvsDcpyfmaSxJiHxJuAUZ9woUshAz
+7Ww7ffLMQINffR8WFpegOXq9NRIrXY7PlWWoOd2tVniGpjbZxr2WHJipPoSwFbJXntLW6ym3jq4
jRfXKPR4WziuJZmi5QIghvaShesyYzVpwCOfjhUb9iPycAH/zdRAWakDeNDy9Ovxys28XQrlXAzI
CfuZjIXTDj5apCpnCZs2k84HufTvNzHqQJQHURU49A7/gfQpbsZr/SVYCUtypz0Wu+AFR9QMbGg1
Ony5igM93kjvvDMsLN19d1ug4Y5Q+q3KUAZaiM1+yh6vj80SWmEmGBdooONQjYVfSkikQ56oJVD4
zivd/ckelYqMmxFaJV//h7NvaZIT54L9L3dPBCCei7vhUe+qfrfd3hDtbluAQCAQIOnX3yyv/NV1
dUXMamYc4wL0ODrKkycTEmHjt2W37IJb4OC1JP+SAqlCyy70ef3J7+2rAKMcKsofQUayYitze89W
NzvbzonLP7L8S8oj7J0dIxQK49OjhR79JFwrnKT8KBDTbtxbr6zrS2XRKdKzYypJDgG8OODKBqdm
2HWEiTO34sZZfeVCRy7JipEIIJbkYAXSd4iRWPmcQhWRpi/OrQr/tQB8yU0UU6vLaRL2IXyij3Wf
1M/Lb+9VPQgowwLTFuemH+de7/hxyZom0Rk/3hIHvzaA5z//6zLJvHpoizPlY4pPTf0mh4+4vgH+
XIkJl0KiowNPEeNN9qFxSrhwowGkh463m1iwcP066lxJAi4JiWEdDlS7mJla3MGSyFbP0IGFtSVP
h+IU1A9fP+VKNnNJTrSE11dThNg2B7DB1M8wx0it5qlC51cYZl8/40qQuVQO5aaxFT8T0u0ohvel
gdnBra6Ha69/ca3wWig52YUguJH11o8g0kvaqJquKB/k09hY7bpv4/nGjFxJbC+ZiV3hhCqKod06
Gysti2g1z+8LTup4W/nnzrlPv/Tzr4fsComfXJISlxFCzaaazaEYHhdoBaHxop/eLZTVoKMQH9pi
W4zZEMM4z9u5h8rmq9KjNxLEK2v7krBYyLCNJz1DYBH3ETiYLWFCtd+vaMdg4QjPrxvfeO055z//
a3tWNqmEYvhGa1/s3N/8GZXPXZjqVXMaNs5D98xZ8lS/3Hjatdm7CAZVDMEvPkPfeErpxobq25L3
IJXSsxQKBIfKd8COkMgc0iW5se6v1MPg6PO/H9g5ReQUDoE+Z212amruKKwEG8QkGON1uT+3e2CG
oNu5w6vR8iOw/P9EZgZY+78PjkImTUgWcwgJmU8+ZnSliqXYfD2UV2rk5LIiv5RQ7KWlIHvgA1aR
TSa253wcaCgT5Ltw/nW9OsxHv7Qj/EEAb9+GEYkYaQ/yEMDp5wWw7/IA2zEEza4SqA6EHtlOFpPv
LYuLKFEVBSczCC355lVaMygyNyF8l+agzvkUjcWNLX0N0rkka1pVKBhM6/XBxo3YyaxHZ8Mz4IKv
YluCB2TdQLqvLfWLK5fmkYXCLriMkpQJDZ61rCFSf2+ZW8fslUB46cdYzxbczX0oYrbTu+m2Hczn
Zv9uQtrVoIHq63m/8hGXlE0Gc2ZG0eAJq4f9rH51/M6pjn3x6+tfv5aKXBI0/SKQNlW1fdBOD/Yv
DHUM3t4X+eRVaSHrPK6mh8JSv1q9PH39zGtfdB7NvyJQNEB73wmRm3SErIooTiO04KpSJo10bmzF
K8f4JWvT9LJXzMYjID702KzoFlZB97duPtfe/yKm1ZrDgORMNZ7kR02DxOMbFq9n6+Pr4bnSHEq8
iwCm4dfUNeN5dzwEu/otWqOucHS2TsZ28765a4+4LVsQ1Gk/vf2tK8kfPtw/MutLntzcM9BTuA3p
57vycJe1u+IsSZf8zF7HDZOJvYYAvp18s1JQOj8B9uyW5AkmSlD1rFK6/k3TD2ikHgEA36IO+ldu
zpfcujKy3NEKKTl0prfQudcGe68a2dmMkT12xsKpCEdZGAGTFPAw0nUIr7dx1k3iYDo/o7H/w7Jr
kjWlhsSlhDF1UAOMmAMWZnUnXhxyhvskXFOcwd9VLThwsd2h2yUYwXyv3aeCzw9+OEvoZFbQBoMf
NZvZ97itN1VAMkL1Wk0074vpd9uEVTLEWiRinFnmV0uV0HZAU6tsN1ag/YTMtE5NHx8J1DEsYepj
b4LfZSHCVHA3vBErHPh+YhP9Yx4vybcwjKcw6XURLiC6nxo0c25jv57tJDQi/sn9IeAJ9WBdDhtQ
3AvQWBINKYEH6CNcegYoO6vpMTS6ve/PFjECeJgHW5zan3ezdJVZ64rDIHmAGzdsoEsozOZdVALP
4rGa06qeYpkQwtBn6bgjvrLg8dzn6FKDsM/o6icjZLtqRwoAMcT1SpclBG8tru4nUbsqYy48bpLQ
Uq4LTRuvXh6LRlubGD/1BmVReMLaZfx9ZsZew/XSXcMfCvbT8EAZfvkNFTDWcO0PoNGgwPRYAHBE
AYMH1nmk5yvLLL2dD42jHksGs0iYDKBdq0bAVprF4boqx+kbaDqem9dzV24k3sVKe8KnX45bWyzv
Da38RKM88404nXxaBCsfldWRLJYjTfvWlEe/Vk42ec57aYIJRePaBE1SajiFBxBGJUldKvWII8P5
6fG6DdM2qrG7upKZpzCOOpgbdnR61FDInxJ/KaaTZzUAUdGQDvN2MCrBf4s9nC0EDu9JwyGanU61
Q3NLiyUNCHzb6gC8hllU9qoLimDAbLQuWoWQqq88eLWkc2tZyNRptItH5WZB1KCBPxYqgUe1lZJJ
F7nq4IezVF6Qj57fPwRscSEh0/K+XVG7Rr0dzp8ODKVjiwJEG+zmfZotpKt8iJPC4jotR44LJu/g
3eTFo94L2D2sukjbZTq5LR6Iexb7jGzu7AnOtrWD/CMX6BJJ1DS2a1ss9VsxMe9eRlP/1DA4oVtQ
1vk1Adp74Ny4qXfGTOq29U6kn8k3MjXETltZTndhhZGglbAzLYm97WBHDBu4Zlx5jdOv6mJo4Pgz
F4/tNKg0Xjpvi5ep06rB7o1VqFeBM82Q4gg7mFAXtFr1FihuowGCMhXGz7nd9YDA60LAjlGYLZEh
lHRtATpoo92TbeR8B+er5cGtxulelAVUPWEDnkJ0BYmIz4K7eJkE6KLCbh5VNPLXpvC9rYY0ONZI
B8NXQhesC0guDlRNHyHMyO60xSBh4TjoAmzbMP5GbZ+lTSHEfsCqvnd41J2aCj5aHQv9I69GK2U0
ZHDLNjAWpj0DVRXBMO18pCihNxYnFZdi7y3zkDTCk3uBCUlBUpvXYvJB9CEWxGwFVm9OQ69DF5IU
XuoWGnWFovqxRPa3qu3Ma1Mzm6XSGnuETG+oIKKFvs9jjaaJdTQReGuZZUqGBaa5Sei67qYgkbWq
yCLvJVO8T+PSjHIVD2hDcgBMDx19ZhMJEaXRIO7C7KDUmTCQt+yCdzo3cypCVBdq/TT5cjOMNqQp
WVoIUIBZkRLl6BWHD1niF7FIwrA2T05dTNk4xTqH7SddtQ5fl7TciEmmta/gUdzzHwarGpaLDeSJ
Jd14g19Cy1f+Rs2fpLYEWja2xzIg3WqyHZpyYSuMvT//ippF4YLoYqsOdQy/WpG2VTf1Sccl4ou0
4F3dDsnA1G/udwPMhUyfD9q/C8PmwQ6iGkFSZ3UZZMsssnEEJMzHlFcaTs7yrjIRDNMCuAGDvj7v
vAGMq8CkHqvvmrI7UKkOVTm/wkcX6lze8r2a4D6iLLFhC4DtinpojVgENA+G/vtg6QKgTwVrNdUn
VT8kXeOeQPAcX+c5PKt1ULkZi4J8Y5F1dHvtJHBEzScIDRsN4LAGu2bq5lXZhTlrFfzoVRohhrKy
PuKT90NDYI9DlqRq6Kmw7bdO2bh0Ff1mptMzsyAyVINSyQJn3wm+t+i4mwV2ccRfz8dxE9BVEXsq
Lxebr1u7AExZOTjcYaM+YCemcMpbCWBk3TCvByKxziMvuK/VYnKccHuMC1k39bCqrD53Gxh5z80G
Hi85yFB5NFX39VDuOqyYauS5DvydT6HvaOhp4MtJV9C+pHZmq4rktJw29YB+VyhYJkPlLBmx3WNP
FgVp5TJIOmmpZA5HOynGmkFxpRCnXhXoawZ2kOK2t20iEK1i586FG1diUbNGLEbnd5CCb7ZpR7YT
/QAoftwWfZRAI3c9iuGPl9sqmuOTjpnM6rBYtRGiwALi+QZH6CFgjK0J/K29wNwLqPubpCOsT7Ty
X9EO46diGn9qI/iJzQsakaagh4BDBe3/ePasZ+Bj2KRTt4m86GBPtUhxiJRgeqBpqWqaIZkmR+99
JsHVci2ks5F+4mM3JOUiY5BtfS87l5G/xwqXgh7eiwnp6nptq2JrVWU+R1qs1eK1me24e26xDUQh
dRYy7PpiJCANAsg/XyZFVsbWPtQh8jkzknUoggdHunBsLrK+5RBN8M1OhF25ms5dMcU8fQ+FfrNt
5FPVPEwpX6pjC/HMbm5yWPNVL8Ruwx1EOCCyPIwm8fqFQQhvfqgoezIWZ6sQcxImBC7xJkBfI1Cx
cWUzbNlQxtC46jVqltDjPxZ+AyuXYZTvbgM72JJDQLLq88al0Id2Cze1HIbTrm7HlyDs1IswZt0U
akUtu3mzPGta+wDC0lLYTgp5fyh2zB6KWjOSANIN4p45qFdT1/8YRyjpkWAdzvN2XPi3wguPlUU3
g4b1Op2hxeHHdQnLX1j8YdnlbT+uRFFYu4rzLdJRZ80iR50K6TyVS3kiPAA5ravFtveKAtf/2ksj
a8COCeE4h6TXHWTejK6zq60p/PRddK5NLhk3OMy2M4+SAM922vbeqBq+8H2LOmA7rAINa6ZClojV
OvfK4LUryF0UwGc7Bo2LRf2rDoJU9d4Haf0PuoCX3ZdwkZ2cYkmHBXgsjQq42YflQ12aZ483K+3W
ORw4xq0vRzQf0XiGRf3MkqhCBMYaZJxa69IfIctB7CVX7qjyIVho5hMH1qxLSzKuqzqvnRCNPN/A
dv2YjTna83Ia4J7NWbtqYoEqDps+7LLeNbo4WUW/N013dPCx8ejkI+zBCwfoDzLAJ9+Kq7TUOBQM
8hJ7QKz3f+uOiCMNvKwoC51pSiTwcVDwVLWFYqG1tYu42SKf9bYElGNea7Eap9bOaBeLI9IQmkln
+PQVWNGTm9W1v+pq6uaW7T/q3sq7UeokHHj/1EWjf0/qLusDdrTaeB8osy09ZKsRGnEjqODy8QVu
tiDZ8iWdcU9PPOmKPZMjvDEX8Dfo3J+xoHtirGfPlOsC/sF66nMzBHmh5zzS4yquRZW4wXKEFrcH
F0j0bIzwhRz8Z8+S9bYcgmevcQ8YrwbBaFozHsMYvM7asM0rEq+MgIC2XnLZIYIgdUe2oRKHLCOI
reBhxCGFAxHcPe04SB1Wr43Ey2JGH2FIhWBiz7DwXn4OPQ83FZwrk3AsyC4cHTTgl2hCa6GCdUK2
d+d1fTpU45607GGwlkPMiYS/ZHiCyHFKO4X17CChBaaFpB3KSUgKiiSWzo/ZGtdh5SawCN0ZuG7O
k8gYB8Kj6+VDqw6dZLX4brpGrktt3TsqfJlssETp0q1ieLvDtiJrJ5JySlPwIjMfPvBIbFMjnZzM
MM2j5aeB/WEaOBVg7tGc+rL/GVj4Ldwf7mo7QDHbqVceiXYRkyyhxJuywkWbSg+CAuu9X+GIMVGe
tnaWrteqDT9HT7y2TOyGxn+bw+YUVfCSoKRPImfOZzYiYR3LxJvEXQ0sSRso8cy4KTYjuMpTXKYk
GjfhQnJWOd+gwXZsBgv0AULNyooGvdZgd646xWhasfJu0LzKunAk26gMfhLlKvAP4GAauLgCd/Gj
N3QuciLPy1RZ3jPbnMLIPzqBc1wkJG0pD/BxXOaFAyul2Hd2PYxciTX0Sd949y6jcIqrM0fiVO3c
H72/HC3Fji3pH5aZw7XRTrn+OWCxtJI8lPOvloD9BwIPIT9k9QEm7wN33v3il1XMJun9+Bjb1tYV
aLDiv6Y5uuNW8doN7Wfd9LC5ZHA3qqs7GjgNqMUa/U9lh9hjA6Yf3cdZCJ0Fs3M+A13qZx4NfsIW
YjgtwkIB3GduhEbnuX70zue7aH8wmLlzR+SCO7mx7XVp4f7a2A9wq91ZKKVzef4LgZPE1D6FzScQ
1deqt4+RVpki1adrxoeqxR0b5CepAGcO+rPnIKp1Mm+r4N5nIczVFFszXD6KGN5J2pG7hdg7dH+C
wNkGGz7bmSqaLJRihVdNlaS5rrwMbecrz2Z3niAbNYq1x0NIo+p4jQvetumQ2sFFq9+ThvlrpeUC
/huWq7vszFwnrDaJiUaZzsOw7vhruMBylz4uhvJjHWGj2oBIMPN3ld0dS8ZyahcruI6HMAOBEFiE
emcHjUBHdUkh+Jr3SISsF2SyG+n4LOvJIwQUwd90WM4m/ekUCrlWkM9+9UMjmV9oeHIVGnKJWfvN
Z4h/cIukfkPecLjhQkbbH/A3/2wn/20w02sQk1dwXFNiuc8c9PmsHqZdUAB66MQDNKkW2qdeUd7R
Wt93skisYLJTRyLlKktsCY74IV4DnM8d+T149YtbRk92Wya15Fndv86ogbbzb2/4Pk4vY++CPPZt
ie/9usot/7ueP5kvEzXAZ9F9HgZYL0RokmWgA+iHCdJl1UtNy0QglvS9TnUZr7QBo11Ov0pDPmgV
HRf+Drm4na7JLpo/0ft8cvoh83V5DN3mvYstjeJDeGCanxSY1+gUj37Cb7db0QWOvJivRUPfyzsx
6rZZ6NBE4P4/DvsqCDeO58IEy/tJyW8TbJpZPnfspeLu9wEGDpUPYAP3+xnWejLCbXyMMx9/37Yf
Sfxg4d/86W5wWIogvQ0kxKG6ao0bAUZwFxI/hz0avJMnlES6JO7sh0hBB3QK+FYZndFZEoQjEJUg
ODKXNO/MqdOPo3tc0AU0oG0Xg09LEIjkDtZgqYDc5fjbKp4796HoeQbphIxCjaju9uPibbsZ7wa1
ATo+h5WXNqTftiLcjmOY1MtbU5p3pyuTYkCW5t+fP26OcTC2ubafUETK5ibaDMPvcB6gvyqx5Ss3
X9R8F+HmV54lK3C58hpz8I1/ZAtwNTjiNnP84sdhFtXIYAugzORnaS0fDEez4gX+l88ZnNgqaDON
ztRqRGsWJJQGtEXb1pKImH9DHX3PmqOHe6NyJHYGKBWtygJUACOUB0PRZNNcPXDS7qzRIBNrsBth
ROOwnRl4Jux6VfpvXRyn/aCs1DffbO+33/LDGC37cRifJj0mQ6kgx6msTeHKrRuG7zMwH4SWlVrC
0+xjWTcmsXBz6xUsySSk2rw3p8GbLnAXDr9X1UfnFblN/OcOHfFC9rmGt1TRgKo8FN/auXqmNVSf
lHUoLOe7I3HRHF5V+96F1dGFDn2pg0ySl6LHQiooVk+JpLvqnuDPvicoJI2NPFDhvupK/4DhatyL
FRqfc+ntLNF9rwt3WhFc0qksgCD6WHM+KdJ2ctYtBdGpeJilh/QCOhcJQLFXAIsw9fX8VFP5iQk+
dXUTptzyrdR1gpzPEsugDOaDgav3DnBvmUg1J4MessnWUA+ZdrL85U6YMZ+WrxwLpoBSLNAbCQVs
Mm8DbJ56MlkZjalBntDA5DsAXjO3GOpwSkSDyn7RwFbAOS3t2cmnyr2lAfgJ8R49JCM3STOfzoso
skTmwkrINV2mFF4LBPkouA9c2HEj551LnftthJ7RiACz4KsgKtKlWx4sqwdJ9VCSU827XBfAz6YW
ScuUdD5ycmKvGQs3nL7DxnYdKpZ3/n3Y9sAV7NR2filSH4O4Wgveb+I5epFwul0qlVtDm3nQfvIh
3Erdo1Vg/geZevNHHcT3sgF733/HHRYoAT/61oC8tuSoJiNvrxbQcwWc7iyR+m0AKKxFA3GIIIdA
N1ZwM6e2WGOTHDt3V7LPM4wDtuAC3GETRg5IfNs+HLPIbVKnvR/LuwI7e4y2YP9C1BHsT7iMMxsn
04IFUtUfiuuXiEJ3O4x/20P/pGx0S8xTAnBqp6LhncGAKsaoouYI/RFcduVgv+Bi1GYoDMJVi7T7
kBYD7hHVlJGGfDcA6FV3JzDt0wKlKGzlGYA7/nPhJbB9d1N1w6tsJSa//LR4hY0Ny9NavFrT3cSh
Lj8UPiRC6xOsWo8KDtMpiLmrKm7QcPPp+LidOuK1t51cNlaQUGrl0tI76imRSIK0nXXD3irYuJn7
z6rWO7iy5IzwE4ioaVVUD63H4CeCAl3ByRMEm97KZjxEdgywhflZACfrMYJ5kh/MR5cFh54vdMsH
SBLMixdtPMd+8z0jctbxb1FLLdRdH4My2no+y8VkI/eFoJrazGeTxw43naQby7S2H5xwercn+6Po
ujeB3D2JfP6slsV7dO0YDM/7WexmYLlQBF+HbKusJi/OcvSoA4iN26s0DJ7h7biNwAu3Cr6mElot
lNuJXoIV1vSLA/1tBfgOquZJyBx7xeLR/U5bPwagMHmWu2LG+P52dnEhTWMYEEJloaqi320/BfKA
rHi+E2O43OtqBiAdln7zLWKifK88C0BKxSVJ3BGXjYJZ/Soy0n2LFaTyqWV9C0lJXritbZlEYVV0
4DbaCDQjd/Mb1bZzdb5rNO349vP//h/LdVDtjlxyKSmCLzVAVBfUcBM7/Wm+qQS1C5ASHpYEIfMG
KeFcGvzXQy4r0R3svGLXVwc1PIv5aA8PVfRw4wOuVXwu2DjCK23dENfZAyaB+LFN3OGo3RJ1kcrv
yntn6QAQTqDQLIApYSOBGOaJX5GB7GcqHHjzpl+/yJVvvBQeEYhTKOY6ALmrQ1s+uIgzo3uLMnCF
R3KpIzJIEpggDH3giEsBBDsU2wWqxt9tWThITVBpQOnN8R9x6YGiiGzqz//2URe13mmkdQPuO7if
ALxgVSBIYmoTp21n8xtr49qnXZR7uX1mWTQWZA7suVgJggNqniJyGAebVrBdmtWpCpsgLXxEknmu
btGkr5SxLz3m1BA1LjO9PkymDaZEsVrnWKL9U1FW1t1Ehluk1POH/GPxX7rI2dIw2w9GcqA+3XFp
nsEfe/16eq6N3cW+4pwvOpxCey9pHzyFAxvvcHWqnYyWAXuYx5i+gOiCKBxrjZ5iKW91N14R7ieX
mhy2ZeDLwjXZS+y1RPbdUx+AGNaN5DMe5u10FmzDSu1GvusGuDlOLVyGGP2s2mbVUo7bXdyCU7ig
kmdeF2F/kNJuN3U83tCeuDK7l4oaE0qWtc0tfgymYNoEQavWdbUgw6q0l/eRrW4wLa7s+kv5jGJB
n2fI4u7IDJmTZXT3KJ18Wvb07esZ/kPt/cfq+aNQ8RdbxNWO6MzZOMms4hXZAD9P5OHcAAlJv7WV
PEdguntpsEOuC7ehGEhGYoFq368CEJHhkoZGFJiXZQB3N+i9SUrwjHiyQLqiSj2E+ncCv1+5blK0
B9wBujo1a0CRhyKBSmy5js49OutpM+1RR1jBheFGof6Kdiu5VPAIIqQ2QYevQg9uihvS2l3bDyqr
ctjMDpslq9IwD7aowsCizMsk2iV/vb1A9XGF7HQftMktwf5rbSmXQh+VmZgy5xdZUm8tsxitjech
CiDBC6BthWLRqnz5eir/tNj/ayrPR/BfUzksMeoY52cVR+uJb3/W2b3+mFMn5fmtg/YKI+tP+9Jf
j4glQPvB1eGhiOV6EuxkWP+rUc3axGZjfH7j0L32mIu4I5aBj5A4D9Ey5uUurvZJbJAhEnvMGZVP
ZGhuGWReHbSL490ymtnBYsxBOCr1Fi/19EvLEFDiEGXnNxsA9FSsHZwNTQs1NHUjsl5hUP0hJ/01
kFOHkiQukAuobUGGYyG1gPnGM7T3S2jO4KLbcue/JQ6Xch/E1r7XNOCIhoCcjP1ONHz6zMfXi+5K
fLqU8+g1IW4D/Ak9UONpFjDB81ygYdGtjXxtnM7x969xCsM2Qn41wbd86KytYYOP5odKqZ9CRB5w
Iap/AOBycxWAO2CHVf0GkhXNA/CNgL8BOPUcV6yELJ2kj1ANRsYKHe/G+JmaTZRJd1BvkCJYVsjo
/LsWRJGsYGjq6L3OzgI5ia3xF7protLek46rFSBdc6SCR2+eKwJ0fEAY61tFAppVJg4PjVV5v2Fu
DQjIaN9+DEXd/f56qK8MxaViQhQOfj8IVx2os2M872DkZUGJeo8abGBuJEtXcolL4QQ1h5FBR746
zOwHeKwMd7OvX/7aD18kenarFIYPP6w6NP2xJ6mfv/7hKwfxpQ7ChGacFqiLOgRQ2SYr7WRBkXB1
47WvLG/7MqSO0B7H3UYdyvFZjnBp+zD019cvfiXGXUrK4Do4GM8tQUMcQlCLdlBTzhjkSbvixWLu
jb1/ja39p6for/1TDX4AGWM8xW8lCoYqqvQaeJJcLyocj0FfslOhS3pA17JGYQmcA3Q08rTGsfXf
Mpg/JOW/3oAgiZulCtRBhyOK9HrPxnbTt/ONn78y/3/i+l8/bwWgqNmK6oMljijiu2oVxWtUur6e
pCvz/2dY//r1cS68TpFZQcUPqgTMSnR0pODxff3r15bAxdkD9oHHla+w25bwzL2Lf6BLYY1e6Tvf
9CvCum9fP+caC/lSQ4YMXWlcY2OTaIDZU43aIQngyWr7e1TbDzMhp6ISIN8VMJb0AGt9/dwro3ep
JcNbrWhcYNMX5KEY7+i0G+ob5861YOj+77kQeJOi9XnbxzJtbRhC5MDQ+GPkpcBT/9vbXyQhZVtQ
M4P1dfBctNujejgvUxLpG9H82thczL1kQ9srv+2O9qiLnxznyzFsJb3zl9a7Mfz/Xl5gkPzvGJWA
8bXxeHeURYkmaOl4a08u7Zpa8ZtdA5fuw+EWOnFlibmXAiHBNHXNsICSCpYGO9kvBlRKsDQe1AtJ
blmq/HvM3EuNkB6gVw+mV300gtIOBc+iyoQDRYxa9dWthoCrX3KONH/t+QLyX01NZX30mzkh40NT
vYZqb6Hiz8bvNDKZICwl3Y0min8fjO6lgIhorcbzhhZ4dBWxl1mW86EIvXL7X9awG5+f+te3NBy8
woYPmJXi1Ez3kgCqvKG8cG0yyP/+dC/ssm/dBi9eLqlL1m2oMhTDvn7vfwMP7qU6yBL60kJHKNhv
rz44oXXi6wxIFAXlGgRLfmOHX3vKxQ73wU6uqMFT5iblYL59qjGFLPtUoFUnnX99/SlX19PFTteR
I2fd4Cl1lwxDBsbBCIDLS2SQTNaumNDM8t++51IrhFWSoff1vJbgKVgkNc4UwNUj6iNIy2/23P/7
xHUvxUImpzRzIJr2OA2QtTW7AZUBUH5G91aT6LUHnOPZX4s2dHQ5tKxtERCBt6qjOyyJ8nbxfCNl
/PfZ4UYXG5zXy0jcxWmPHs5yQLc5NK7ZvS1QYr9xsF/Z1JdqIZ4ExRlaexgi+VqCtLKoG9HiSj7n
RhcbmgdL4YP/3h71AxpzW/hx/mr7lbskIBhVTQq2zNDdOD6uTcPFBocATD9xC4/q6tLZtk2VT6yC
yAL437hxdTfW7JUwErn/O9mmmSGwuVj1kaJ6aMUPC/nspqevt96V/R1d7G94Ti61KQU71iDigz2J
Sx9NmJsQlQkwFG+1qV37hIsN7pdoZ1hCA4c595WKQ1htZ+9G/nllDi6FPkqHe0NQTfhpVeJAdQYI
DlhocGlOPndfvx6lKxCIe6nnAXVTmPvUFTTX5KBBHgLT8NGxOBpVaFmlsmvb1KAFcjPGXZ1POOXz
qZBmzWRkbRw6Lze+9cqmuZTyMLWwQJPvm6NcRGLa36G+cUW4tmkuBTzGUjeRaNrm2E8gn6G7GHQ3
cOuS6aP4PnaJMul8s60Ky/b/x+DcS9kOf5zBwOOiORpXplP4bgV7Gd3Y/FfW2aVkxwS9b1MGMTtG
BnL5KBiL+r1cbm3EK1ExvNjuU+MNVs/x68il1p16n8j/o+5MuiTVsWz9V2rlnFsIEJJqVebAejPv
m2gnLI+OHgRCCPj1b9ut+yo9lI7x0mdvrTu44REuQOhI4ujsb99Hzi/FX6Yh3CTItV8ebXMj2or3
MYbRGaFpcdNW9Yo6zyoo8MWGeutpafmYG0dW1Ec4J27okBQ3DQm+S4wnAEl2l29+ZkdtkzgSMIxE
C/34zfS9fybf5K/os1jKWc/cts3ewBF4D8RehuGPCvoVHIQ/FYtuTTP3bUM3UDdSxSxFp+tfwXY6
ZB/DXfJwuUtm3qfN2vAz7Th1gXr/zMTY6QscgIKIIFbJUHaraVhyA5vrnfPlX+0J3CLNURuI3inE
93y69aLny7c/M+ptC7CqmRy4CeONosJT1VewULgX1ZV86RZwJ3Ptn5/n1X0LrWjFY/S8QF3HM8BQ
0DdA3lkji9kuRNSfuZw35pzQitxe1mkCRCDeLoXLjXqRwLUqf+V/9dfxF35YR1tw3S9318yKapM1
gFb+ayC5GEjObXhNf8kbsVn6wJt7y1bo0prUVZJVEI9Qb9VlD8Z9unzfM5J4zzb4ioSCVb2qixs0
XN/6wGXRTVmvtVy1v8bnINpksHL/FL/v88WGaji1GUw64jlynCd9bJ+dR/cOheIgp77zAufh9mpY
ocDHYGeAC2ASnfhR34bwXm7d4/SyZOwx12M2MCNvHML987uIX4bv1ff8V/BLPTiPKV13ZM+/dzfk
y8K7OU/9b4xfasV2SVAAgMNeTNS/8mkNUVh6hUDxH71gCzZUe0p+6sPlS82ML9v4Cwi/jowxyW8a
pVYJD1bQLFxueba7rEDHAumNxXkTmDh5tPJoGR/CRjRflKrElo4N2VUljijCDtrgIii6bV+1+iqF
XvOE4vkaHm3Tkt3DzJxjgzKCUNWdL89PCQUItBif4w8Uh66o2V9aYue+aW3ChHJNGKgQa2z13SnW
qB4s+Kr45H1nD9FnfKFf7tOZ/Q61ZgPR1Mx1E8xrTNzl0bXKUajZLtnIzzVubdrLRPnnPAs09TEI
KeJrybZwDXrfndtQCRI4tI/OM7KbQHAX9zUc4KLYPYWFoxYuMbPu2mCJ2mUlKmX6/GZKr6O83/R1
u65gc2amx8u9PxMrtv1XUJlhjCpsmp0O5ZafuiV/vJm9iM2OKF3Q+nA8h2h/iLx9uvfazfBSLs3z
57HxxlwSnF/364mxSanDUTRxg64Ynvv7Er4+8Sq8676qu/6r+na5b+bGv82QKM76T5njIVAlXE9b
1Bj3kG1/88k+lSsRrCBFv3ylmVi2eQNDGokojfA8Q7FDEhd19LHem2iVfpdLG8/ZhznPy6/6rBWg
12Q+rjElG6gIgLYvIK0ftqzdgUljkhXK9S8/zdyYsiLagzo86Ep023j+Cq9uneZ9yUjb9KusojqA
gBaHTPrawVdy7qDG8fPlm56ZKezCO6hdcmfK9XBN8q8u9m5Nd4jNxz/b/s/vw3/FP8Ex/LMQUv3j
v/Hn79Cvt2mcdNYf//Fcl/jvv8+/87//5vff+MdN+r2tVf2rs//Vb7+Ehv+68Oale/ntD9uqSzuo
Kn624+NPpYvuzwvgFs//8v/1L//j55+tPI/y59//9r3WFdICjz9jAC/+9tdfnUs+vfOM8Z+v2//r
L29fSvzeh+nbzzyF3vNff+nni+r+/jfm/3EuGg1ZQEOXBuE5z2h+nv+G0j+E4JS68OFwQV0+70Kr
Gt4Lf/9bQP+g+AETJOTMJeTMflS1Pv+Vz/4gnFDBw9BHPZmLNMf/vbnf3s8/39d/VFD81qiPVbjm
b/ML+IFgNwkXlwKHCndoU7M7lYQ88Yvk4BqT/YrZmG8r5XnP+AjS96/65a9Lv77U76F/vlSIR2UE
l+EgkdilcPguFCwLWArvxRSoVwdSd7IxCiICUEFEzWCbSRC7QRPWhz4pAMj496/v+SGBDhRGRcz+
6GXuUMZt5WYHSLL3ae2vYJkMo+vJQzmXD/pgFd/D8mAJRR3+OYf+cwo/Pze2fcwLmctdQolrTeVp
O0IFSFW9j7Iw+twXdUEeexo008ED4AXchT5ocDIAsElZbvDxnMmX0gANBoVZQiB0mEKl6g0JadUe
WuY64rEfsRyfpnLiL31fg61axoHCQSu0A2RTe7Q2V1Po9x9d2kPWANFsmFzxGAXiUIH0vrdKnBEI
htQpcEjQi8o4+ynK83Db6mLyTnDDrU9lH0TtOg27BkVDfQ0FrCTtWdbbFYwdWKigpAGTHEgarlAz
CY4KAXUhhpjKuZ0SlWsg8FxQwpCNgaCoClzkYkogE7cp9PMgholQq10pCASDNavVNmBud2TuyA9d
HSEt2FQxMO2J7glUZNoTUBkYCGg2/igkSr57BkEwN3mzdpFrmA5NoFA+UnOTauTERqgsEq4zdnLL
rO3uvKGHXLjLc8BQdNw440NN+vGFOSODZUwW+9mThyr24ZGK0B0ORd7H37RwVH/TjJk77iffYPPb
YUjxNUHCna+N4Q1E7QNEu2uaAoZzFQNp8xyJWj9iRJz1CEEcB2uCim64QKQ9xcElNFVfeFNL/66M
cv11cFH3vGd1J6ojWJhlsAsG4UG+OVWju4tLR0iQpVtO1tL0FDq2XhcGjblT2N6EtBjuAsPHLFj5
QQqcDi8TVAMFASzvvsVAgKinohg1AES6LLbV2cw18vIOWv0aO7gVbzKoYZVWtdx4YVZ99Vnh+SsE
ZZgeGoNj3L0Oo845omrT5RtMmhEME+rCHMcg7YuTHMawX5fFuaZNe9DIryAAgapZ86R1D6EazVUf
st7ZeRI77G2X5HX3qZU9wS5JOTza9mEXAR03ULcPnupeTQ8iq4Z643UIASh1fFdDyxgnRXYsWhnV
kA04k+OsDQbjhyHM/eJpmIQoNmnm8ecxbuiz2wTNZ0HdobntdYu8JctDGW3rJKUeRDuFpz4VELEm
W+QxgujBj8uyPbIhwGbEj/08vI8zfPtArJOp8Mk3UZ/+gOSLR9CAKeIdE4mqg+3UR018qLx4eDBx
hN6PWWUgxhsdFa2JM7UjOAdgZG21QoE0SlEMyEJFCxjPum1B6VkXIfhvyJoIFW3HLu6uYcfjQ7IT
cognA0eMyS5HFbtCWb6AnGvqR+hHMqrELfjZ8QO4phE7OrophlMah7373LeKDt9knATJdsTH9FMw
dKZYN/ChAIhCUZ9e5xRBvZ1o5IGeJxz9U7glqj+aNiF3UUNpv3eCgk6bkcXt9zCph3HX67rOVkEy
AgOLNLnjPk4i7kDC8hvsRbvQN2xrokB8xqJnyD6KREvWQxVKON6yKIQANBPVsFGCpHydmYB+qxs+
3TEw4qA4YEmO2lsgUiDgYsML2BKyW42qSLamiNQPowzy25Qa2a4jVyLnhPmJ19uhzbrtVBVVgSWj
cu9blE1tHSgl4yMtxqHdqxJlP/e1HDg7+TTX4X0R9gGkXETl3m4sInA4u6wxT5qb0f8coRX6KW+l
7lY0q8b7nBbyTkwZTzYggwfTLi4K9tIJgg1k2Hc0QwYZkClwZjy/3vdwx21hc+aP8DocRqiNWny+
xPfokLA85PWIJFmOc/1o3Xbqc1BPx06a0Ns4RUhw1a76nIaZANN16LR3a4ba+8CaCsALl5GKbiem
JjDXqVcHqyEu7sEuui5RaQUolxEiPboB0gBrr5VOsoNnh6O3XU77x0YEMK8nScLdPWAbCdSFoXKD
vWNGnB+lNXT6UGIK1txDZ+Oxq9x3ARKBItoJtn4JosbRDFEFAsBY/Oh46HsfScKS6DonqvnaGxnw
vfbAIrryPbxKGnb92vDcg6qrcPhtQ8bhUYEKEkPg4XYhqtgloiHIobk81UFX7wMsFajMGvORw22k
nqZ1W7U8ugINpVBHLxiqaksnp/4cUtaV1xr1wP0GhDJ6U/gUniE9UgwgCUgHQnuArJWzIQWZ3Fvo
Mc8ULZalZ3Ya75i3r52Eh98iALCmrTa9+wnh0E8bT2OXsqrHtpluQ+5lH3t6zvfWzSCn+6yZSHEn
3CYmW00LcFYcfCKBRUrCHrNcLXT20IzdAF6CyNKvAdTs4kaCTFUeYQTC1Ud/aMSLcDGGMUhZCQGX
09d3sLgx49ZHwWwBc/Aau9FjP/hn1yvM2PGGgz3lYbkYEsDfEZCoacKOAnQQh95hJVViP1R51u1Y
pcoJlbxAviDmZIxXWZNqWGdJFGPKKMP+a4NVQm28hDdPOk4xM4ci8SHT6kt/XI0lMvIrUiqTnRck
3W7qIGlhwJEwT6ob4YX8YxH7YbLxGoC3VjSvCvj8Ur+AnC7pAH0sZQvJTjxOyMWQ2qn8EyAEWJnH
QWfZFlXVEuqbhnvNIYUzlrcLulCIjQNOpFrnAOlEB4a9vQHSiaOwRsdlkG2Gsa87lNnzAoivVa3h
TYxpuKbA9DlUfHbbhn4qeVd8FUlCYIo2aOCOpiDycRgqmXxxkQJpdgBipXBSm3gaAGrTqPQgigpg
pVpx6cDE2uPmYHq8qaeE9oOSq0Fyf7jvPfzj7hijJIc1oKq0ValXo4zopNdymJJg3Cdh1QImQeI2
dLZuCzAlDCAnBUXVuosExdxuyhEFC6spSjGLbXkeZxCJchHpPlyBUUODGLrQLgm3iM1Qcmj8mRb1
SWQEmrudoIp3G0obsOxx/u2lFMML6JvaQDMO3obHt9jLtfpBSDJMUBgmngzWrJ1i0u5aja27fASd
0yuhl9RZRasD9macQRJnFByDAM/JOy+560O/5FDVj1XGxr2WGVPtDS9KDjnUppx6FzwMj3eD7+wi
FKUBb0aSSpSbwSv6aCUrmC3e+hrFXlCGNlG3CauYJpug9KDpVHFR9cdeSKd9NkAUUyDqUOu8a9gg
yj2oYpztuJEpjBPquIUNd9tSbR4GnThgWPShMvwonA5r25Cn/AolWM4HrqDpAO7The43MTp9MdT0
4yqN8fp3fIzdeocHPIMIqsFAXqoMaLXnlQhKGzJ5IJElUXuCVdr0InWBSCh1kAQ4JDVwGu6gq2C7
2ukhy2R+Gg17p66xbqW04NW+Ea6GHDSoHXHUblZBBUlGntxCCp0+IJ5iFNIrbyiDxykyGv+vcIr8
5KIBlHG14ZmzUHZ9pzc0kRESc1hooNpNB3CExlz5Co7bIyvb59DJdf+Y5yRsP0dB6d61Nbp20zpt
bG5lnGFj18X91IH7nuW+vwfapnT2QRSP7Kr1Igl6VkFgEF56ugb2wasNQWVAYKZbBRRmfMxpU9xJ
6aOqmMDNrcJmsa4gRE4SxbFFwAcrSkG9MdkAj+H6t2Whg37PRmCfgC1qzHXfmdH9MdC+v40hxd1A
SBf/TIu8bvYYkW76g8cSFYtNxbIHgfqHaC9ULughhCIaDnVNi70lJjSeEBxWKy78T1PumH7V9RKJ
H1+O1XgzIKNsPtC+VhDBQ1mvj7qrSLjDzqACZQDfKThL9I3cKhLnYqXgOetvek74VAO0JVrUTJ4p
acCPqSh4Aq8R5VWgnBUAKLAWcPuPeMUieGEdHb8CXAhGgzJq9A+OLpU+0iZxsuOYkNI5+iUqDY8J
iWqv2EwQrpbdRxmCqrvzeRSja93OHbJ1BeRcyvbRhE+rq9gUSjybyBHleSViBUhzyZS2E1iaEHID
rTCxogzk3uRCiwz+dn32YzCaV6ATjs1wBFgXSLtYFwlIZmmCbVk50u6Er5Kq31CnMcmGVJmqPneq
NObaMd4UH2BmmmYHGmsCUXHg5PTEQMr0DrXXS/YjC8B2wZzbB/KaO3X6GMAcOthgds2+xFGZoGik
8COQnEkDIhpmIg4KhQdoyJ2hAcdpmGh4cpTEhObYBtiYrKKg1fUxB6Cp2U44FGohHXfFuKkjED7B
r2nxnXD+p0DHOXB51Ki5WGa7W84l+HDiAlJznxKKNSN07cJJWrExDBzu7PHVCvBC7IAPDf5l2ban
DADQchXCiMHd+CbDnr6cILNYVbr27py+bM3GdQK//hJGrQvaK1zg9M0QY6d1ipKhufbDKvpSjYEu
1wb5pr8Kr/+txNhs1uu3TNmd/Fk9de3Pn93Ni/z/IT92Ps+Yz499TH921Uv5W0bt/Bv/kxwjrvgj
CAWhgU+R7HLPBiX/kxwjrvcHCYIQWTPkpwg7v+u/kmOe/wd81hgsFgOkdOHbg1Pdv5Jj/A/oYAIh
AtAvBIUW3vt3kmNvpnfR3vnnrxLJuOZYAwc2nFpQJEGIXjmYLV51whvJsN/zbn/JyNG0/3vTQxqS
Fsp3cyJhc4ODyY2f59+dJv76vuatFLjMBifCnmwA645Nq7Qhjw3P71IUpywc18zdv5X5RlQKyOQy
c3JHf1sQ7a+Hurwr8sjfXX6CN8+D0EHWeRb2Dzk3IAScKNPX+CIANhQUuj5unqCWWrjGzEPYmXAe
qgJiWzyEpjHBBtVztn7rg3HXg+R7+TFmhpAtRB8AK3AbT/WnGqepqywPoZhMobu43PrcA5zPpF4N
0LqX0PNRaE/SOpBbrkIOoTBzd85gxELWdO4Bzu/n1SXGaEzDCHDi0+g6kI3hC84R+8t3f77LfyZG
/zcG/PNTvWraIB02REhTnQqvdr1DD9SH2mviMh9sEywtqwxC82FdJl6Vv+9pbHUwxxdFVopEn/zG
heNqh+0L0Ui9Xn6gmddhq3S9sUO2Ce7mp4Z6NwBY3fUeRM6FHhfu/u1DeQKi9e89FsJ4EJjCoDvp
ZhQbllTBptdwmCUUnNgWNLHu3m/liyqAvmTOh8m4R17LgwOY6uUnnBsN1g0MfMoAahn0CTu1rT8G
943wfl1u+vfjgX+OBmtG9LwSIJDS1ycikviHg8OeNc9asa/CUiUnz3AoEjPV3jugOk/vqUAkHlaJ
30Yg9uT5GFEQ1uqYnqRp7stQIFfsLxRqzvTWvxjxsi53dJG2J5LTNY7QVnG9ZNczM9RsC95UuNFE
8DUKiF5+V9blx7HP9zhNWFg/3r5zYkttgKUDqDyW7WlIAuT36rzZ60Tn28uv+u3WPZvwIBAjLOuk
Bt3BuVEuZMgZ+3y56Zl+8a11iWiiKyR1NLCw2CPCyMhtHryko9ssHJesd+Zu31qaRpkO/agaqL+k
yx4yMkYHUNGXZFrnifWNWdH2bYlxopy4Tq2BvQyfItlcN5jfayGhC5vYwuudiTWb9iCBpg+nGE/A
4iCvN1wOBAfkXfQRTBakeZFtx1nDCNy2T/KXyy9mptNs8EPCoOaXLuZG0kNXDxcDaOIhFCfvsuPE
1GhNHzLXnKYeWF+g89wYrB6HMPN3DuX32WR+QWpsNlou6SHm+s+aN1LkDKood4Gxc5XcSmjFN4Hr
XyNjdB2Zlq4afQy9cIm88maRIh7NGtODO/lMUdWdvBHEtRayw8El38EVvBJcvhiHHEflPQWyWFrH
5t6VNcBT3k1hbPzulDMuy71PRXk/pGx6V9kEgR/679OuGXmE8150XxoivV0bUJ7CDGzAyyNtZgqw
+QCFg09Q7ZYdJnLRXFFU52xyOTpftOn4wjI4dwlr39WJPgM9H4MZXusPNUzFkJ8605Ho0+VHmHkB
56+h1zsjr2hGCSamOsUpyLz7qgoM8CU4A/1xuf2ZOcY+isaRZJxMbGxPpfxRedVuAoJrmj4gC7F5
3wXOD/Zqa9dlygtyZ2hPGogLJ4px8IgNXl9ex6BSX77ETB/ZUvZaytr4KZ6BiQkq0/SKNtPCCJrp
HlvKbkLZwBgF6xOT1Sfk1j9VuVgPPC/Bem3etwbaQvZ2yPPekdjKydI880qeshHcrctdMzc8rbnQ
aJO1UvIOErPkOgHZsPGc9VjGC/v2ueat2Q/s5grtYxoKRnQJtudfjM5uwadZ8vCbu4A14SVMnL9s
MP8IVNzcGEKcXeNW/lXsde8CQ2AKsqY4cMeLocvgKyDa/Qh2j1fn63d1vq1Np14GKylwOE6Nui7y
x1yZTZQubftmRua/KNAJ870EOrATbdS+GEcck8nN1CbPsVMuxNVM59tYjgE5GieTU3uqSwaXYzf4
0sluL+H1cLl/5h7h/PNXU4ObeO1Yth22ltq5SzMQmXm5z0Lvo26LD5cv8fbUQGzttvS8MGkG7Lth
q72u3WmjQXu83PTbd0/szGPPcUpfVnl7mhL/LsnIrs0IX6lSwA2KTb8uX2Tu/q0uoiErALDDECKA
Xidj/ZDV7e5y02+/XWLLs2sT1WHOY8yaOC4B2Xqtw8fUWVC8zTVuzfpwesD51bnfnek2BRc2Bv4D
uY/t5Vuf6xVrVuOKxVUsMXBw6z+aKkXJ0Ui/v69ta0obDSoKNIwXTlmHzQgfwm9KJpvLbc/1ijWb
wWGLpU2RKWTmvX3HyHYcqqsJJ6iXm387i0KENZOFShJkTwt0C/Mfo5heG+YcUPnwlLTDPiRyQfgz
8xS2FltywCkkw6fygAMmd5Ubt0BBEhjNYNlnvF2oe515x7YW2/FkCiEgbSEjJ796d/xkii+Xu2km
cLm1ZRNxPspB4S0olO+sBHyzVjrMHtOqv0vbfCEA5m7fCtxY1W43wNABLPjkyqXF09irhU+2uabP
7+XVtGkmEWQ4WWpPYUJ+tUNbYNLRcmEMvf09Q2wVdg1j9hKuNM0pde5L1H11BrL+D0PxsRm+Qqa2
sC2ZewQrgEuYAcRTipzFEOPYXvR5s3Lkkup3rnErgrFl0CrUmNjGot56/EDbpazbXMtW/CoxOblo
0XJo5AbHqKuCPlwek28r3QjhVuzKphp1PUbNiZ8tH2i6xafRfTzBsLFO+Eo65TpiO8jgS/9Jan/X
wL8IBa0rr6wXlrOZqLb12G7vu3E4GHUqGOyUvBb2S1+lRmd+jDRlHy4/5kzo2Xps0TYdg+8e1kxQ
xLRPEHhk5YJY3KCm7vIl5p7Diu5SuXyQQsAiAwWtOHZc99h2oXRtYeTONW/Fda4w5XUeb05u8xPa
Jmo+9EvYrLnOOV/yVVyjVEm59YQ7D1R53QT5AY5ne5QCbXjxvhQ+6q5/v0QAg1la1QwVEE2AKs0R
tQRN224v9/xMdNgya3yZmlpBcH9yxVAeY516ZzfBfn+59bmOt6IaqV6B2sJzx7swK4h+ZuRrPr3v
MIAwK7Adrx9MAh+ek0sFrADqHcy6FuJqrleswM4z1rmMIbC7iu4TUt/SfEn9P9Mltq4aRSOhGWTY
nJDrhFbnC1UQSpX3l/t75r5tYTWMUDRLGvS3Mt6m99t95S2h22YGui2s9uA347spuiTtP8CIUAbt
uh7gBsT0wiI21zFWkKJOhzLp0+YURTHsEsnaNDcjKxamgLmeOV/1VZw2qHjIuxGDBSUR6zbOrwfU
jLyv08+XfNV0Ctu9Kgt93HhT+Y+sBLq9knpYaH2uW6xVl+SjYeCuYGoMyO2YwfrQd5+VMAtnHDPb
T1tBzQYFYzyNbJt/hi3CF8vxvo0D8eUqGJj44cLVIl/nMLELFl7EzDiyD9mErorJIaY51f5w9Dlg
8Kykp65tnqZRb9/xRlyUm/z+RlBhOXh+xqBY0OFNWJVbJdz37EPRtLVSjYmkmHem4RjAjKELgjVs
FtcGxmq8kQuT5ptDFZewAmGKnDxoowF3fy6bM6N4hhHbwsT25mhC21YYVFNLeEwwOAcqk23SVO0u
CdpsnRuHb97X+VY4dNyIxME5I+rtsFqhhrdKot3lpt8cO7h7KxZCYYgaCTfHoq+2ngleMgHHSpeB
GVl9vnyJuc63VizIJuLYTQUuQdprXgz7WjsLdz/X99Z6FXmyg/2pA0kNsFtMJSjHnTaogVwYNnPN
W2uWloVWaZ/0RzJ8qoq7IPAgA1lYV2batveZNTIDAyORBvGWrt1Wwx7U7KZqqQ5iptPtHSbK3GRS
6wAFg5CvPTZ+wfeq5d3CwjLXuhWyRe2XA3Dr+mhaxjYeh/2Vb5aSqXONW8Fa6M730qzXR0XzndOU
qCMk75n5USRnxWqYBUPK67g/Rg3Zo3LmmLDwmMCg/PJIn3un5yd6tWz1fgMpWVP3x6ZUxSoov/dj
fCrhiXK5+bmOsWK1MUMD3VKojxUDabwLNszEj5ebPvftvxyxomOsGOWwnpBQIevjEED+5yThCALU
x7x9FmnNFzp/7vatYKVDRuBQQ/SxpFTiBL2I15ngS+crc61bsVo2Gc4+3EEf08p5nDKzS/Pw2+XO
mWna3l8y5bgQY2X62E84RZfsxKdi4ZXOjBh7dzkGystT2uGVJgw2lPkmHbLHHh4yl+98rnkrTqms
eu24CKXOgRUWjXdKp3tWLG3T5po/j6ZX413BW3owDu4+aJsSpvPNAYjtl8FdKiuYa//881ftA9IJ
cROR+igAuQgjvvb7DfA028udMzPmw/PrftV61RUd5aGAZ094YPRDJSDtz5tNmy0p++du34pXryoC
lIkZTPGp14PrZuSAIQ8/WBz2gzgbPl1+jrnhacUuJG0wQRZaH7MJWdTW3xXV0gfEXNNWyGY6gL14
GXVHkct1pIad23qr9921Fa/RhAp3yLe6Y8vC6iOO88OrYDBLXT9z4zaeJwwbhiXK6Y4jjlo3Lg+w
MR7qd0GMXEGtzTBL+kxnELcedUbWBT+7PaUP7+oWm8njuwE3vkG3mC7c+zBeQQ5vd7npmeFoQ3jq
oDyfPzvq6ILB06AEL/C7rdT0fXsCm7wz5X0EW9ukO4Zfeb/1lxiVc2/y/PNXUcrCIROySLsj6WH+
x7LjoKMPlzvk/LreWPRsig409wwqQ3RIzj5PpYB/fHcHjdtKprAIUOEKJQYLfTPX9VaI+sHQu0mB
vok7KjfRkMqj2zvkIPv3zsU2SqccQtQnFUwd24x+CJr2pkvMV5A3l1LVYqazrHhFZXaD9P3YHXEc
cWgAP13lnG4E6b+5Tv7kut6wHk2+b1x/id0702k2YsdTxhdjRtRxKL1jrvNb5rc7Vi8Vbr7NjHSF
zddJEugh+7jsjg2n6woe8rn/HNbe2vX8NRFP0oVX8gD1BzTXrlstBOHbKBZc1VqSncFHFUuSdUeo
lSENC3dDA4uasj2oqdsm1D/qdFpFvLmuombhmnMdeV4AX4VQ2HHAPyHcOMbwN5V+unanq3Ac3zeR
2zweWujGg5e6OkY19KpgJdThtL0coHM3bsW+GUdPQialjunZb9l1imjTtGW3YfCn3ly+xLnb35gD
bNWBcCqiWaDUkdWwnjWCZC+V4qDj6K5v4B+fRZAp+s1YLSVrZiYd2y3PHWEw2iuJ7pr4Jxwx5asS
gPsmhHQ2afYwnr8eAneBITczdwbW8l0iu+3wHtLhyoHbgG50uHazLFwoFZ5r3ZoRcqcbyhDy7SPO
J12onbnZwmlyqRB5pp9sJULCuUw81bZHPjgryrxq6wdqDWDm80Th8V4SvoEF4v3lUXCOhDdGga1J
AGkXp/Re0x5FdIIiD6bJ8amWzyKLHt93ASvq46HpglDjAv4ZcdaNn+rgPvKSDagwC6fRc49gBXmX
pENbZbhCOQZA5oOgntdqIyWcNs1SqM+sAbY8IePB2GWMt8cCtTZOzY44ndklIYwwM9/8yASWgImw
tZGRft/k4tszQEHqdEJi/MhDWIfK7Hrsl3IBM8PXdu/zuc8NzsPQ9MghFYWnLEpJL7/tmXnLruY2
wsXCGwCh4ZvPZArWEerYwPXdXG597satqIYLMA51Xd4ceyI24ElsVNIsND1341ZIh/hQSZwGlkht
XsEfa1hF6jkYvr/rvu0y7rGszyUSU3Ms6zj+7LlFAr/dwv12ufWZW7cLuAWOhyPUUzdH6v+Kz1L5
Rq6iYomgNtPndq12qEIVpRla71lbb7po8NYdd9v3ZUZsDU6tawcHHmi9Idm+6ItDPESHy90yd+Pn
7nq19mdtEsciLnAOWXrdJqjjYUvSyiyMl7k9lC2/kcKRwp+q+FjDcXrwwfZkj70frCQYDOJUQB/V
fBtIugtG9c6+8n9/oNSUNI0gNT6ygPRkFVWF+ViqqVySp72tKHKFbYCHCSeKFFyAj6z5nAHz48Xe
VSHlQXkZKkbLJ9PwA84CP7d9eEM1sEmlWPn8XXZUuLoV3EHCfdSDOPQQFE9IUMIcE6c50ZJX79xo
sOI7Scup7YOUHfpao9gNEuWDHznlwiI307pdxD5OfalRwBseqB/CX0OssvTXu0axXcAOXFbQNGna
H9RYiB204mQjelNtL7c+s6zZDndV2rUMzqr9YQg65LHpyiHRKgivIzBTSKhOaXHX6YVlemaasuvY
aw6P3Q5p/0NRGQi0m2ynGPQ4NHu+/Cxz7VvxXhgYiEI22B8AV3suPX8nDXuUjojft7TZRdrCQWGJ
VOgrGmmBA838VktoY8AQWpiw5h7Aim8fddSQ1QsMzEn3gJyoR69AeUbbFAsZlpmNkm0nVkZJ7xQD
04euo7epdwc4+FVAmnVkFvbFc09ghTBcnyo1Vn5/cAq5JlmyOZ9ltt5SdePc/VsxTBLgiBLj6YMY
wfopjgLVtrq4lmzh9mei2K7W1i0B4S4c+4NLsy+Fyo61+y7/B6AVz3v9V4sRLaL/w9mVNMnJK8Ff
RAQCJOAK9DqLPTNexr4QXhECBELsv/5lv9NY39BE9MER4z4IkKpKUlVW5txy6GIep0DdEUl2ZblV
Il27V5sg7QZFUodzNRzdSn5UVH9Whd6BFgLenIH/o/acHxOpeNJ0YROp8sbKsimnGILbTWjwkh75
Al060nxQZIued8WOzJYU0PEgN6X6AYZKHpwsK2Pu9a89bV+vh4qVsGfqKuKuMCBTPAzQNp7309DE
/fx9APcZtazzyLpdVocwLL6BilgzK8OvfWnnteLFcARLWJzh2A3+xA2I7NpEOf+aFWS+C4rM/XCU
Wb/jtdsjri47EKzo24Ke2bVqDQJdh3Y5HD0IQO9mUZ3nYmE7YDp+X1+KtS8wfBq4qwGaP9VwXLiV
TNbrIKFm7STXB39/5qHM8O/02EFXoxKBwXtLxN1YJCCX3F0f+v3sSWC2FaQtmZVfYGi7+V1IqEHo
KRI2wHThr1BvnY7fD3iB2WBw4alZ7BYuJpA2iypLPqSAQLQ2/dESe2PXWZujy7PfRCbVZCFtJwkT
EjYkAxRIwub4+hxdgtt/cwugafl3aEHtbCD4dwxd8Cy77UvtDfFggdzQOWaeBG3iVmrpfSsKTCm4
3AtRAergYu7i7WsbzUclzb423VZhfm0hDBeG2KNuheCw0sx51GyMtHrqfRfnI7rhaGtPMDxZyTp0
dH1ZBhCnClwnCqojPwQHkNqCLqxNkrE7270ragiZDMcK2eR5co8EjDb9tMXMvza84ck1uNxK6K1j
i7OKyKcQTNe/GNkqhqyMbrYctCQcrKIS2BKWRwm6Ps9uo8nXG4FibXRjey6dARxJltUfLcbixXWh
oDFBErPacISVYGHivGzVzuhZQxRtIN4TK8t/mcUAOd/liVfNSZLg13WHW3uO4cthJlhBMnxGGLY/
/cB6DsflwQkVhLj9mPbNxjlpxVZN3JdfAtdXl3gMd+9J8ORDQlT5D1Pw5/pXrA1/iVRvIlIJDT5m
AzZ8BDNTNNAPJX3Nh7Pcag5fW2vDl7uMM9pNsKSgSiMN0qrJr+JMb3nZSjw1Nd9sUIO1WgY9GKUt
G8DtWcdV4W1dY9de3vBhHhQs6y93hIyxOilY/clfwg/aAxfz9clfe33Diy+pBX9s8fo2tQ4TtLhG
HCGvD73y7ibuC3zmzuQzhuuHo761Hk+6nk9R5fHDbeMbTuz2LjRTLbc/NhZob7KgcR6ARVfH2SPL
Rk/P/7t+39nS/IvnvbHNEESSoCK39VHp/rIK6aKaD7wJ+zSmZCjTl1IQERyboh35ATSiqoDykqXs
PfftDG3bXhpOScWaAv30VuFzoDHDKYVoOPe2jmwrK2iWQ1PF8tl3iT5CminHMvI0bnp16+iGffDW
rZeagH1J9tZxJEsC6s/bTiKmkl06UHAtyUkfmVS7rChmTKnYuiWtzIqJfwsGO2hFqPWRhKMTjdQ6
FZJtaV2vDX75/Y1V5FVGh9wa9bEALfMYoGK2ZJvqw+9fVkDQ+e/gDKT7kGtuYXKSHxaIQYAYU963
ISgFRZbeBwutd2njPZY2mOuve9La9xiHkTT1oWkvyP+PU2BPzeu6+6FEYW/cWt4dHmz1RhBrl5QX
vazQEMFIEnj6p3K6LWj+u7OFsQ37LFI1q3oe0TSYuV9kB6ZX0Cd8LtXwCeTd30muvwNrZsU8v613
HxoM/y6P6onF2iAHBL1tztmQn8HrvbEM726EhJhgGyAAQH/lYWiS2QdulUfcBu681t6H+VYl892Y
jEcY8axq85D0BUEjhvPQ+d6RlTJKq5tAyhjdOI+AJKH3BSTlz+AeR0mFgboZvPtdGhHhWN4t2woe
cvm0N8431u2YTp1WZ7igHeXh8ASq0hcKNtKNZVgxV2p6d+thLwwLLMMivDjMC534lUuT6762tgKG
e7fEV6AsbtSZkcKPZvDqoxOJRLzq99cfsGZFhjN7/TJNPoe3qXA4O6pGvZ88CtFlEaRWNz5ibYoM
j0aTfeEMCxq/1FTZTjKmmcoPcmkQaq9/xNosGW7dV7PjiQqLjLZa3OQ18lhelOuX66OvvL6Jt7FS
7bNFwNGWsEhYTj50ajhdH3pl9k2oTQpC5WwOBfp5JveQZme/fgzQMu2Qm65dBKIy/5o/GLPCUXSw
zstxEy33OwhAA8lZ766//8rEm4pWEwSHHCh4tOeRagiJ+17BUS5u852adf7n+jPWpv/y7DceLHJg
Z9Nybs7zXGafGjkPd3oJ6I2jX576ZvTAScOKC6XOTcF+QXPlyWLOVoRee3PDeeelY05PSoRPFv5s
8uB+aMstyMHa2Ibf5ryE1CKFUY4T+1N0OMU5UHS8bcYNfwUumtUew6o2qmLVDty9ab5zcGhcnq4/
YMVszKqxHPLStdoFUQ188Zx9F/IvNIpve3uzaKybrBSFj+Y+LatXdJzuPJF+uem9TaZRhVy6dEJE
Y2eSxz5ovkJd+VBr6+v14VfW1IT24HZSzqRGNAATzONC6RmIsY2ryUqgMYE8tavKjJMM7eNVdUdn
B5o/fdJmwbkftnpkLyHlP5cfQlwj1HDIoVhpA17l0CaFegSZuq1wB5AN9IQcmduHMssCJwHpvDVt
fNWKHZl4kmEBJzcqAWjLLTwohkxN5LP6AMGi2yK/SRGY6iZVSN+q86z5R0u1P/z2VjM1ta1sUXIu
mxorErCjU2SffORLbrIjE1DCQCWrOvDanANf7braOznafb5taOMW3VlL3hSLVGeaqSzCfx/Dcatd
ec38L7b7JhT3WYNurBIzko/q7xgCpSVad4yvv/iaqVx+fzO4JaDqNOgL15JPY8S1Ii4xMa67eYVc
87DLV715QBBaY+i0sJVKzV/Av3jXQJEiYOPPeuhuuxmZyCwB9ZQKACqcFmbkm8FWDvQ3xNi2wH4r
829iVlAKmcC16eOu4mQfgYX5IGWxUd1/Hw9DiMm5WAJJWg85PBUaR4nlzKdec5hmmaicf7by6WUk
zXloyMtIU3R6u1v0lf+HOb0TlUzUCg4nnlwuzdg5m05D4+3kwAPw0abjDnLLImGgM4E2U9XHbAoe
QTu+B7hRR2wJY1dPdwsVuyoPv7elTlwkl60c5DxSJ1Dc+k1qfW+7y7dg9o9OOcZ1yGPZ6MM8A0ZM
wv11w7141nsfYGzG3jRTH4VydRa4a2fEx4fck/Gb4+uo9KzdKDb25LXnGGfoXDkEJVscKEK/jGnq
Jlpah1IGEHIGVr4QDBpM1hZUb+VhJiLGIynzBhcbKbhDApCOB/u8sZJlwLbXdSft2V+BZdk4Y6+Y
tYmRUVbW9W5rq7Ol+F3L1QfIWX27vjYrQcUEyPRLRyAKjqFn205kBU07Yn/s9Fbz4dqbGwGxDACl
AvFJcw6K/ktYkidn2IrjK9HK5C2EsJM7dikOSSFI5du8/VQJ77PVB4kF5Z3rk7P2iMtXvQmIk4Yo
nttfuu9TG8hhHp7EaCd96ADduJWgWJsh44SNJsGChC1CFsSVoEHCTgDdH66//trQxgG7znXgTx3I
M9hS7Oyifhyo2jhWrJmN4dLTojshSIEbzUB55Ib5hxG6Z1xkG6689uqGK3cB+IHCBa/u4U7vkn4X
ZFsgm5VXN0EwVtfxBgh0UESo9mOrrThsxsd6Km4BQxBiAmGCZnadxcU24fb2Z+7Z9wsrNjbPFXM0
cTB1OCBWD1VzLtPgOyQ1j5zTx2ASn+ra+3LdZNYm5/LoNxbfTc4oCgKLH3R6cPNWRV7Dj9Pib9jN
2idcnvtmfEprVYmiRaoJ29Ge1lP3PdVAywWysp+Cwt4SIl2xHxMAQ6DU5nstthyu5QlY8EfmNbed
2G3DYStXLR3gm825Vu59kEEVzKGf3dS7pbED9mM47UCnwQ0XbGKMNlnSOjSNisyn++vru3LDMeEu
XjNBuY47iGhN/2mo1W7o+G7I1WGyehoV3ryxY63ZkeG/OCcRNxe0ObNevsxB9qFo3ENZ2Rv8cO8P
b5u4F96P0LfUSEtAuvd3Ven7bHJjDb3hjQv4+2YK7ox/zdTvHRFkI8zUzy8ip9PzOIxfcIPasarb
XV+J9y30P6o+vlUO0KTCOlsT3wFjmVQB2VjkEG/53/MWGGr/fXsBtZLZgqrvGYJaAExBWFtQ54vF
racWBNekJsesyZMuu43kFE2z/z5vTLsRGowzLv3IS0sIttWVddSBs1NKb7Hkvn/cQnPdv8+Quqc6
zRBWBaXHkllHMeTf/bRPsnF5DSEvhxN3nlxfmjXrMjyc5U6z2D1W35L60LD8ObTLT4ptlXHf90EA
wf/9lKEo5BDmOLhA2Suxi+y1w4FxUd1D5lpPJBtu9BFji86IwxjtkaESYzhGJIMMcDFXv0a/ui3J
BtDnvx+SlxZPoV/WnNMWSvMZ/Q4J0GrDA1fcw4TDjHYqyoWDXRVyegOAnjaDJmUIAdqtXM/KA0wW
FXfuLVehb+uc1QgbVghlOOivbvF/rZiQWUYvQ7kMBWpwZ8Wn3WSnOzGlzwOoCK5b6NrLGx6u3dF1
HWbh+DXOn0maHYAm+XLb0IYzt47jSHDOtmdkdiCq54I3N9jdNvTla95s/iJAKWjxkMkvkJN99DtX
RfiOLfa8y7e/E/VMGqtwcryUN15z1p4VATW6azv3OfDEUSztxta/EoRMmNNY8Y5ht0GmfcwPeplP
pPLvOt5DyXQMg8hzinvFyU0pMNsktuIl9ZcUp42zXboPXj+dfebG1xdibarMNVadawGfjaniZQ7B
9eXslMUubJsHGBbfWO3LYO+th7Ha6eRp1vlTc/bbcge4XEwyvZ+zraTC2vBGkJaeUF7ngV8VMht7
v69+4/IaoO66vFyfoxUXM2FOiz90VlBjjnpJ76yqeszFTbRiuCEYkRm1GotKFSIHn5NXiGr+dfhw
PzNo1N/26kZcztjcgxEf+zELKY8XGcxR23C2YTwrE2OinKA3DK4AW7TngUxnVP4+Orb146YXN5Eg
l44ztBGOmHPHOoBX/k9n+V+vD71iLiYL0tRWDKcSWKPoSKRlHjulBVaAjRdfcSiTXLPsFPS5uwwr
SuYvWpYfg9y+Q1nxAypOG3F57QOMRSV2XUydg/0KFcvfhcuPY8fvC2eLQWRlVU0ipBZ1+XS2kLkO
IS8MWrfnLKAbN+L/t9+8EwlMJiRHCYW+eFwquS6Kn0HdiR1avNyILC3QK7aj46EYoA/dtI+pGEhS
zgKCL2raAzjfb+RCVtK3tsnISXDNDCGZo85ykId2tH6wnjyjAHknlDi0yH+Wtf1defXDhYxyqb3X
63a3Yhns8vubPQ+CeA7w+bipZM4TTz9BfTcOqqfB3spmrBwm2cVc3ozvez14DQbEkkwOPxbpdnvg
pp6Zp/eLK375yt8KKiv2Z1IqhRmZL5Lxl3RbfxhyUKpMLIaU6sb6rA1vhHM/g1JCyGB/NN0zVGzT
Jngeidrw/rVVMI7cXGo0aeFlz7aVxYA3fhRucUh7dcec29KRton5CgKeKoIIhuS23SdOD9liVCMg
fzxmZTTPXrW/blBrE2XEgYw6TR1KVMaQqbnXetz1RX5qrK0mxpU4YKK98pCXvasApsnz7gIc3kN7
9nj9zdeGvpyq3phqag/CzzQ8sEeL9axF7KO78PrQK5NiorxwjpfOMsF6Sn85+rJKpEfRYLBxk1p7
ccOHK4dmsrEuSwvKvMhGVyFErb0tJrS10S/f9GZa0ONXdw0Uhs+QuItb5twBLLUReVfM3gR2IYda
Qj4F9exFhcz7XvnD8t2BfuzwxStxF5ltz203VmDlK0xcwWQ1UwktdSQOnYXfSUdZSVHlW6DctfU1
okPqTim02rACYSM+dqN/Cpd2X7hbnfTvo56JTc34EDKQBqch0lWOu8sDcaK+f1956f1cO7uBz08O
1JOLdHxQaRWDl/SF0/zOW7LHVGO7EsHTdTNemcT/IJu9snMWCJuffXvYFbS/h/DaxtBrpmCEDWx/
fVprfGHF9A59/XecOOeJkC9+cRNImNgmyMzv8r6kLRYp8NGTPLrzS4fS6MaZdsUCTJhZxjmE1rlX
nxubxyWQzeAiEOxrOo8bG9DKRmrCzCBkUTnh5Ddny5Vu5Mw6CYPsPrXlgaLKjkLQ7voar9whTbwZ
kjL5PEMHGdJ9joxGm3RPhNdzFkFXuNHoImMgGNYer17b1ks3vHNl9U0ipxwcuqIeLgC0Ue18Lo44
Z4M53H/w++6mvLVtykd3vUSjXY+M7whm1KhzsfJM5VvdYyueYXI51Xmbp1qjSiZH5v7ltt0Dhjz2
t5ULbJO5ibjQGPFRlziLIag+aw9iJjUwscn1Jf8/w8M7B2CTrAk6aqz1ASM6TxTS2nZZRa2VP3WW
tUScABPrpruiU8nY49gd2omHdopszM85yR/ULHZDCiqxEXyB9fTkB/Qwg4LD9gj4f5ctNsgV6zdx
W8RF23lLcfOakLq1Gn4qymRkadR2MwQ4ipuqArYJ4UIaVYyMIPPZ+536rBu3SJTH7CyiISTtr082
pCKxcb4z2yaKS1I3EzIP63O7DMuhBNXzFxB5i0QWSsRZmns7v5xgoxMUcu6BWm12FvfoT8vyU2Ss
Q7RWaubFfhrqHYiWlxgi7lVcOFi1Tk64sFShsxun2k0m21WJNwx/0OJTgNwFXCktYAdRzpb+CzIf
2a4qp9QG5243JahXT9HEU574gcyPbWiVd0vvLAmDMHMyZ2BWnaq8isM5r0+WBsTHAvN45Dhtvxdt
qeKpHMJoKds56miRxaoLLdBz1R3af2owtC4yjFpcsGI9pBB1yrNfWbDIHZQsu4PfWjz2rdZJgqGy
o7rnebIsvYyzuXltZV8dKSiNHh1eih3vpy6GjhWPpwbEL6jkzBF2RmdXuWn5JNtxvnMo+hK1perd
BI7VfRHyL0LzJm6h/I4FddJYi+ZFVhBxsbXX7m0Pj/KcvkxAAz9FiOT17yDw3JjyNkvqGqSpWlL/
gJ7Bn/YQLM+pkw4JCp0QtPSpu3OV9zsLAlT52zB/nBqinyvt5a+NDJvDlNXOg6LoWJIlnuzbk3UG
n0hxB7Gj8ABeq0/OPPxNlfChrd30d6GX5dGkrGZfW9BLaKyhjEltkQgI+/STRdW085i7RMLy0ii/
dDxrJ++TuUdP5mJDrOa6ma4ENJPTiGRFWw5ZE566/IfWMqqzLUndlZ3SRKamYmxCltbhSerd6Ny1
HRbxNu5xFCeNo7DDGdgg9WVwB3S62sLJ0ts4rK699+X3N+fg0ZVU9TWGJlDZcvWShK4VzZsKmisR
zoSG8Sb3oJkxhKd2cl69hjzNUP6LMt8/6Mz+Qi2xxSe19iDjrEoBG88cR4VgNpwAuCr/FKX4kbL6
g0VB8aD85+sGtDJdrrESUunGq8gizyPES6Tlo0Ri38u83oK7XV73vShqLIceF+mjwlqc68LSLzB8
+xy4lnPyBlnC6drwrqoBEQTFovOtLR33TmT+/I2A1OLHzP0maeG1t/mKyRTnqApptRzdRwqpo1eP
LbOMFgTzjXvpSrnUxCTm0zh4I4LraR7qWPPqjP6/xIFINJii4jmvIuWGMYrmG2extXSYCfktw1q2
YYHn9WVkfe0fgzKSL86LXUfqm3UGw9ZWG9qaiZB/PQpcQd2Qt3hQY2Enpx+0y2OUT29cFeNGAUrg
nCH/EJ5swYOnCkSLz8jz0W/XzXvlxGoCgGUN5aaMYfSx/9EOr3b140Lu0uS/rw+/Fn6df6dGpP0i
mQ8n9awWvfx7Ft5EbYsIaUw67kU5UOoIY1Z/KGE4NFARFRsIoJUVdYw5pwvwICWR4almTUTyROL0
GI4bU74yJyaiUYhpDAZdM9Cv0TJeOmRoCIS/bzMXE8PodalV+pXwTzjd6iTooYC98Km87WRpwhjz
fkgzK2zZycppv8t4mj370HM/8qYuNupxKxZp0ntN1LdY6TfsVFmCn6jVVUdpze1BqHyJWerdJklr
m7jGUFmOh9wqPYk0jQJqQa3BitVwYx73PyxfUomGLwM9tZLtnPo7Sw9Bs6Wwt2ZCxt6XQ1xo1KRj
p0U3UcZ+svHvdX9dMXyT2ctLe9uFijE7dQgDoAUoPnoNLROf6g3PWltdw219C9lDaXkUBpQeqiGN
hWju9KhferER99fmxvDd2V2EIhmlp97RuPF4aMMYa2gD3jRBJqoxkyz36DLSUzqO+yZt7igacFpN
n68PvzI9JqqRBGhXswsM3zfjXgx33gUk3qPL57bKugltHAfRBMBD0RMHHXNSzLj5BJ7/u4FGXTim
+3BQKSg/+VaD1Yo5mdRereMLIvsQqz2NfYKmv3pvjxqqlJ211ba4NmOXR785zupZuHqo4Ge289R5
n8usOBH1vMgt6qS1T7iY2ZvxxxH4Zyp7epLub6V4lFphnHufry/3iq2aGMfMU4Is+UxP0I+qdoHo
7V1IvK0r+troxubb+BZqVD1GLxZ/3HWLE0AlqdxCiq2NbngyNFGEdkaY6sTpfd2Lr/Xibewya0Mb
Ltx53OO6QpCoa6l+WHM2DPGoQeW2v2HagWoM/13TohuVngZCTzmQvnta5nI/Sn9rB16jPzVRjQsP
WG5zCztL8b3mC7yKRDmuujlCkVt8BWtcVBXyVxA6EWudU8+KWBXWxvb57tzh2y7XpTf2GpQDUCcO
Hu6Q3IumgdUxC4pwI/ytjX7xwjejh+AsEZCcpacxEyD5rrzBI+D6zKa/t62M4c1oMffRY956Jxmg
PA5UVLapmP1uoMDEXD7pzauXNUG/dF3ap3rMdji0QDEgjNTiJ22Z32hXxrY8o79jRNebDbvCrONW
Mznh7raJMX2ZFFMpcYM+qVR8XpT9oqoti3k3wmFiDEeuJC+Lhg/LKe8bxM4RfdlLCIY7kNFdf/e1
BxjuzNyh6fwlmCETFsRg9pbRXPXfdR5snClWxjcxjEXVDouq+HLqLmiHXOYZnqCCYA/cvtg4tL//
jMBEnghR8YLYUh8zUMuccqH4fTaDfKdOh3Ej6q09wpimPhyBHUUzCaRBPuc8i8KsORT9jWxVJvCE
lmC1G8ZSg9mu/NVP5JnrEPUDJ/h5yyIHJvhkKCyaVpASPy5N9W3x3HsqkfpbbtOxCExYyVC7Hved
Qh+FKkGK3fwETOdhDPLdbW9vxLVlqVQRYNM5ChZ06EDKfhWe2HmjvUU7937gDEz8SG1n+bSANeY4
DZAp97ylAftBtsULtza6Edv6QdW6U5j8kTkT9hhJo57Qm3Z6ACSNsNZDwAOcN3j3lPJXuxtPbmsd
rs/72osbYW1w8oUPXtoeeydLPFAJoqVww53WhjbCWgg8MyEdLGawnnLRl3FIoa5w/bXfLS5iRgxX
tcempDmKo0dKnB9l/yKpPoHDeZ8Vwz7IXajDbB0mVoKCiRMZsKBIyZf9UYSevAtBXfIHTaTBGEmi
tzpfV2bKpAcioJG1O5uC6EsC2jlK/Ssdmq0rwLtpWjswISNuzvqsbByUDUQVU/ZFjIBhlgkKIrz+
cX011ubIdN5AWXJReEQa+l+4w35DwPeL76mtT1gb//L7m5ND1jWkkQvGJ9N0pnV/APr17PRbkMC1
4Q3nZVNR1xTp7GNGEPWb3kLDeVb8lOhBu81cTZWuinlOa4/gWsvHooo8Kn452C09Rx0KoWNfhjUS
IOzG1TBcunPHpc0bT6PRGbo2Fwa2wUpItyWYuGKsJvqB1ZZAYgisdGFeHlImAfNjt1RGIGhnAKfs
esrZ3C366I3fC5zLuyHi+W2s77hU/2tEdIIkEuoI+lgi413Je9Tg/GnjxdfmxHAAYfOiYT7GVjaj
jxLCzCACdLYC6YoHm6AGEfaB7Tq9PrbMKpqoLOsBWctG3/tiFieS8/QBx3Z+m15NYAIcHHQvBI3u
9FG74hBkzoPrbmVXVjzNRDeEtFFzrkAMuJRVHXtd/ZgG88cKVZWNk+7aQhi2r1of3EAdyAELrzt0
w5Bk0rltpzSxDRYpcYYuMTQ6ds5l7ibVVG3UoNbe2tjNUhQBlsEdMONWyB9Sm+V7t7TYxotfLtX/
KXDZgQl5uOiPAvJsS3AaWo9Zpl7BuPU160HZPATk7NTsq5bFaxV0wW3eYKIflsoLW6KUPAIZYDtR
H/QFjSrKii0LXTEjE/hArVkKWjby6DjiLLXz6rfjnov50/XtbMXfzIpj1TmtSgulj3O185QVQXjs
jsxVjKdGwbCVN/t/ueG9dTF2NS50qBWp1DGzgEEpf0+8fc4aEIs1XVzP4UNG7krPhrzW5yz4VBC5
A0w4Scs+8Zufc1XcB5aXCEhgzputmmvzerHPN/vsDGLmrgW/31E35AAF+32TkScmutvM3Kw/Lq5F
26JZpmOeBkHiENLsp9reQuVdYu1702m4PlQwNWS85unoQA87J8NjP4kEysFfJN3iMFrx0/9wDBVo
XSWOmo9cu3JvK7CSKyvY6sZcG92IAgCVtJDcSKdj5c9dFRFLOmUccI/9vm7WK+OblUYu63woQVJ7
tAo37kexY2pLcGjlOG6CPOqC9DnuVdMR99umiCy3E1YiioWi8c1rqyWuNSfdp3ZOkYnr0Hj35/on
rRisCQFZJruZQa0+QWzqB53TyGq/TNPWrWttcGNTX2SVeRA6nI51ik03/9YqAUTSFhfl2uiX39/4
mjV76C8KMGXdYN+RsT6iL/3JA5XN9ZlZW+zL72+G9+fFqrqcTEd0jOU49rMiGtvwz22DG/fRzEtr
B7qG09HWjfgcgPMYmpwSbTsbu3jgrM2O4cyiUm06FWFzlMhceZ/ArcnPwVTS7h75gbR5GX3iiE86
K/LcjWynnUsRScgGlSSilMHkIhxadNtFKZqT5MnjpY3Y7Qa1/1zxdAwvtAx9ftbzdJFZ0+UgviML
3AeHMiBusAPCikIRnFRdcF9rJbt9YaMDbAfCCFv9hVYHQJ+214ka5EKICcmi0OcWDyXwSHEx6nA4
8Kkp3Q+Zbix9CJ1pkaeuWQr2MDaBFy90nqZdS+bzUDnel6Ze+p8+D7wH/oxNp7PnaLIhsrmfa2n/
yrlVT+B87112dNEEjsJyW/Xg/ISoRBXVU+tmydIAUgampNqrX8DIOvxdJoAvonwUCxBztu7n8+hp
Vf92bZJ1GIZfuIZ7N2/yO0h8l8FdhS7D+aUfxqx+QWPa3B+Rsw7kfT+rcojZUOIGzBU6iD82RZNm
H9NF6GJX1Dbp4yILJYsrN0ztPQSrZ3q+8ALzZNJFsES4gDbLASROzUfPh/juH4BrfDcOEemy2CsK
9VVXJE1fwdc3fMvRPmyfnC5QaZJzpBAOeSNKFnU1G/q/aoDw+EcBfen64whyreBUpQMAzEUnZRn7
fR3Y8TTSJYhYx6TcS8EY+p7atFuSMlUejUZoaddRI0ZX7Zc592ScO5MFKc6pE1i6xUUjiz12hOB6
P/rBMSiZ3R6qSmb0wEmoWRJiatOIo99t3okyFWlCe7bUsQ31uMd6GAK56yGzhpAxgNwwO2toGgf7
fu5SSBw1biAT8N60Q6zU3N1TOlInUl3e+FHWkvynje4OSFIJf7kXNZRmktQBJugFkEKQBqdjXveR
F8qygbSrBVHGvKc++epPtW9jWpshjy0hQ3ys9oW3n2XLgwinScCH6bQsaVzL2vcOtPC1s6M0Z04s
q8CFB7BxSuNhaJc5nhae8ajzaetErQxhY9otCpYEdhEOn+bF536UT9Aygxg8DVsgyyj3dg3ru+XY
2LNy4qpyuPgoe4heR2g+U8PBlyP2m7Boe/nJYqoESTQk6ezyuBC7rD+QOeQT4J7Qr63/+HnYhkkH
OcF5l2MBIWQ8oT0OHRGcEwiCZv0LCWTB4kDVk59UM2NijzrnYkddm830A+UjOGPiAn2myw6NBWNf
R2Urx/IkMzfw9xYKrcFZVpYHVcvQZqgLyRx/zyXE2096ZoW9twvZfAXx5QtTZLekboi0gO2pO78c
Kv65C8BuSkaP/1zsrileuyaoymYnuqmsC9C2Dl75lLO0lH+hgEDYDkVAJ+ijoElddp46F6CySA4Z
5TIu0KbZAIbf2WOIWovoyX3DbG84FCOj9D6ouqIElVgBPWIA6vvlsy6taviQAeeeHfKqqNK/Ttaj
qwbT4VbZb42GfJUsSItNccH1AN2/ikDupES/6XBOOwqyM1RIBrqvYOz821K0hbrHTh2I2KMw1Ze6
LbArQQQkm1+tkGX5MytkKnczh7T9Q+WLsDhUfesUe9oNxVjEXeeWEBueqfZAIk8LAG+BrhndJMdB
Rh0gd1tVaEQky3T6H3Pf1lwpjmX9Vyr6nWoBkoCJ6X4Azs33WzqdfiHsdFoSCAkQN/Hrv3Wyur6e
qpiOnnmbiKqIzLTNwVykvddae622k8mSx8lg9BVwZAG9R5qIeBdhApyX/cYyfl0HwfLGTWr6k222
MoZznsoXCAp8odaHCLJljxfcwA2f5rLy+RYPt5uAhFm5+yYYsm1Xw6jsm+KmZQU3nI93a2zZx8KJ
S/LJb7IB1W7G+igij7GXktG6iJGf/NzQmQwFD3mUmx4+WEmmMPNSodK2SdrAbE218WEhJNMnNiUK
VmK6fp9WdZ0tXLmT3Gh2imjP8HKvbezyLG3NNyjhtd4r2oR4SepAv8B5sNlyPxN1y2r3gXNo3kMf
y+9RRzpzb5uUQyC3cVg0QIhAkl2wYSDgYlTptBVonkNfjl29Nvc6bkh3o9FoTRAdIwAwryrdYxDP
plxctyuL9zCWOmegkmtMoaEKS1a+zVcUrlAD1lXvjMybMRiXPTwoRH9t7BDi6i3YLIuthn1H3tuw
j/MMZOmUy8ZVWQEraEVgZ4hM+9xw66qiFx5pVcM0ifaio37wl3Ezzl1OtmSCMd9Us2y/xLYxh6zV
gS8ipjAcIIMU0cEJwIb1gtg4vPZxsyIMBjQYLxZ0pwy+LWE07nrwzgBbFeHTpVsFZiIiulgcRWIs
eBuySeYi3nyb10kVR6dWNFgdswr8UNk7J9KCIzA0vVZt0ONZ2TwuCOX1RnMuLB++ddvUq5fES8ty
LHas3nfh0NIym5bIlm7TYVOYONPDgxYb6a82wRE2EsD4KsrPWhp/VZOtOruOVWm96wPb1XmsE6HK
aWum+KSQJg6LQiSj3gZEVmHBaBT5QxCptCpkZ4L60GOiLMxtF8BKj6Z8/sawkndQinf9WtjFhLT0
DAvI3Sxba3dqMza8sKyt2GGLdPcysYUuBfCnMCxlBOYsT8fI62KVXdAekVfn6z6HTndqr4lfprlo
pxnM6zzAnRAS/2V8gU+oUFfBKBS7Drs0mzA4hRuMLBXI197mxLFAlpjuneN7wQGD5Bj0zeLDum7s
6CYUSd9GHbvzriiX4MCqeUgKGCGawzpUdL2BzwYkNKnpprg0aTigUoJmZLnzFcaSczFmuKKsgg7p
PjCrqW/jDfJrPGqtnnwhw2XRxdwN63iwkOrJiyGBIKHk2POx99adX0usZ8q/aCREBgUJEWZX4Glq
MTgHF/+tND3X1RFTT1iCEdKh4xL5T4Kd2qEdlrxPKd63RI1Ldc1m1As5XSTioQe8S2i/YBMyvjXd
mm53LRQLvMRbKodjwtrRY3Ri6rpL9OxBtBuiAWlJeMv1s0xq0M8MhWBzotlYTVeaxr6927ArB59k
dAiFYi2rz+PZGqGvfQ/jyzwcKdi0LQjm8IK60GVIdnKxLXA22+dkYsRQhKqKFO5xkm573jmtduEG
64nbpIXMft9YPDHAsMNOFCrAfBo0RsFSlwr5siyfKza/ItWxJmUdEpXstZq5f+A1jWkJoXEzF+G8
plByV7bVxRL0ybafkkHpXG6LC3Y6aSZ2uSKjO4LnJM1Y2disz3IvIxsWyzRFa7n0Ge4oCq2Wn4Oj
7LCfAkbvYfoer9e9FU4cNK3NdOi6ccMzb3w17kJs4y18hxVheSfApB2adtW0rJrRixdAEhEmh+yI
Ae9ka8lXhsS/ca8Sttgd5mElklGSpjewe1pGe5kIjLTQtmaXYFBcfMgQ2CROvjYt/VLxMboVVavN
zaIQsYQddWs/YhjBwLbGqA7OJvMaWXc5YuKR7iusCjcxh8ttvoU6IseAwnplD9qnmS7UDEFAWWsy
shKbV/O4uXDOLiMeLW2eRWMWlqOvt3q3RnMfFqgCJMZvUEK1u1ihN7jBzKhODunIQALXHbXqoHyl
/auGpRX0v9sYsFuYi/kZgyrZKmBxNS7RqV8SM8CCqLXjPoUjLr0NIr7ACtIt/kdv5hjKFrXxI3oT
h0V2DRNsc3UW2CGPTKyuYiYIToCEdN/C5l/iWQA4iCDaruW7xk2qKrC5jNVu7LDx5pgwTqP94mSK
NXWjyY9IJqGEEdlYkZ3ssDDkDlFVbUESOZId8zVkHa3L6DfdDsE7Ijw23Ls6sUGxZpB2XlYNPGPL
hU3DFapPcsA8Gh7rbWpGDIYlmCNIqgZJSOmoMBlPehLmWSiTNaeDxJBLN61rdGGqKXmSDiYO1+kq
4Q4cprrPbgSqLB0eJHaQ4KHq0NrBMquf7zhN5Dk7M4y/qqnRyGFrWnPLdEDH79OWrCJPG8p52WJh
JkcQcRSqFATCoi7Qodp11Qz/XsT3YTWAM+mIjRhvicwhIor6IgDLi1awNbrKxQwC/rRNdayLJkNx
lKeoiB5q+CRHGIhqmjeG2vkllc2SHQ1rB11o3S30UPlouXbTPNzZpbHBAQu6g9tecn7OZj0vyUEk
nKCfSmspDqm13YJlSPTsphFkdjcZo1myD5fJ+/tsGBr6ZoR0Hytei09gepi6WvAUYkzRr2Ipeh+n
XemqNQkP3YAcuat+SnhziHH62S0jnt3QtYuxDqopfiC2Wt7GTa3mMLuErjmTAC7LFIKVsDSA2s2+
6SYj9pqvaD/YtkH0RFSQhIVPs2059duQmiJRqgu/mEFt4XU8rRh6QauELEGZdawrBPzAxQW2SqMb
9CvxakuroYLMCSYFzZ42LXXlMLSZ3iexcerGCls1JYtm3u14WIfVkcBFpb12Y3jeqaBfii/bIYr9
U4zcYH9CopQPnyIBn7YP6Z3vvyjduGSHaWe+HNA6RPwWlYvJPgfFcJYIBQ5jn9d+3fgtggEAMixa
bt1jTZruPYSrU/S69nyMLwPZJ9k360e7oDRED1swXZNslwkr6UWyEGym2sKoprABWaCQN1sIgU9g
REjvgiwgb+gh0c2bvm+yXe0M6S8xNjGRQ424t2a/1hgDOct/p/5IplANMNjCPDB6fRMORQBPjDoP
p43T67BH5Pdxi1brbroVTT3aSNZ2e781ywREA5ktMG7iU1PCN6cJTu0oNowEjFJ+3ba+X8suzhBn
O41T1xcRd2F3k2KVjMoqpgl7WA0JugLbxbjAgLA1010y1f0Of4D13hzzttlXqQqzTzRnbNmZRLP+
GJAUwWD9Mof6YUVTuqBLWCt5mnWYsAYYjQ/GfQyJZPYSY0FVTQ5ACbVZCvP2KJfaxz86GO4Np94G
0XZqsRCNJx6YTPk8oa2bYTpqumbObdP75Ue9hJgpjte6exgxyvdmwi0G/iFXueWOUfkxyzptj5QL
8qWpaRYVwUwqU/ShRytsJ6wjYAaTDTIOfJQu7UrmZOcwd5g+dwOUtCfdMUiNyRjL9JA0QYQyrRKG
PqdwIIzyDg1/XdaeyESdp+lo5rCsmJW+BqNs2Hu69cAL/NxPaIbHDTzz1ESr2gF7CW2+6pb5fzOk
/K8A2T9pL3B+Ta0qi8R3uAEdk6Tt4d4dzoVLIlYOJurujN34Ic3if2e19a8Axz+j12EXWtIO3XFF
o1VC/r3l5zCf3xDBv35f/0P8sHe/4fju7/+Jv3+3nR+UkOOf/vr3J9viv/88/8z//54//sTfDz/s
zVv7w/35m/7wMzjuPz63fBvf/vCXnRnV6O+nH4N/+OEmPf48Ps7w/J3/0y/+8uPnUZ589+Nvf/lu
JzOejyaUNX/5x5dOH3/7S8iiswj8r//1E/7x5fOv8Le/3LoRSplfTiNepO6Xv/4Cq/XBjtMvmHl9
Mx//zaF+vLkRx6XprxCwJiGjDE4XPyOblh+/fYX/mrIMexpjQNromZ9DazfKv/2Fsl8Zg+UDNO4x
DZPsLFJzdvr5JforVgcKXWYMnU7GIbz//ZT/cNv+eRt/wTztnVVmdDib8Cc2/0+eBsdh6CHwYYQQ
zMBGf6YjOt+awQaafxlY+DFt9prV7AlomyswPoPqT+FPSx+PBU3ldcTrT9mb6kQCvxcEfby+CFer
95Vsr0Y0kICkxIVoLigZt72ds3vHo6BERMduCux2PWw3SQVSS6xRqSy6U1hM3XPU40Be0vQUyKwG
koQ2lllWEDbJAwD0Q0tTlIRD2++t2RADeUY2fIh9nQCjPPTRKo9OJjcmPk/nOn+F3/eqa5onurVX
DraIOeavMUBcT7cJpcB/qjuRZf5SB+ZywbivJvF90iFc3S/0nnRApsNmH9nmHbPVl7U3h/g8GKOy
Ox8qDE0HQBCztHtsvTi5Ov0Woh0LJ/rQTGj8sGB3OxlOx6FtRE69vJsAuLIWHdsZpLD6dUPK7Wy3
O5+quki1PMWOFIOFN30IqikXdfWdYZil0gDSjJLXS1Mfq1HsyBaVwC1yzs2h9tsu6gXcx/M6rl+s
QBZY0qWnqA3eMOB/opP+rN0Lz+DWUxnslvRGbWIfBfFwQqpen4enOHJfPVzakLEcI8mc8osqstfW
KlZCAviuwvQJC+6xleSmlv6RRDjb1fGbigZIT2PoK0b2LTbAzMLmKnLgKQP21gv3GtAoLWWsPrNV
fhIjX1vlbxN7qzA7epAR8KhgG3aTxK9Xhygp15U8K4+A23B71W31NHHgzCGEt5Qnn5VIv0kVv/RG
f1Zo+UqV6iegtug/X5H6wgs/O8SB8vF7G15L7pDw0JEFqEEIwqv+EHDNyYfmC/JVTY4E1A4Q516s
2e3YtO9VgoJ9YObOgb/KAffrfKjXG3l2QxhtelPPED1SgJYiJsA0RX+wIu7zhqcWnULq8pr74Ywr
PyB9fFJzdfIy2MrUBC4HbtngIfF1CTfuHCYuWTn1iKUki/pulowVU6TviTQLyJDoPlvpvV31Uqab
enVzetPHCTl2gTzvTsMpExjVDLQpZZ+rcWx2IXz2ilrhPqLeQZ21xF9te2Cu9oeZ7gI3sHwEwVBg
qr/ZQVp4gQb7qBKxFWi9SN6NXRHH8hEloSs5UR+BpvdZElwI/0BRfGCnhi9AYOWnCeTn0Ksf01Eh
eazoWFNOfAYrvqZl3OJqOxE96NWcBHA7vFfnOwdtcz6ufaGluRtU43dQEr0vLJxyvDmqAKaPy6P6
q1TpzySL7tk+aYzJHZHIcifZLSDGk9+GOJ8QL5n3zzbM9MVa1aAzJThZpE1gyQJgNs/Xo0b9IQ0G
eIA13BJ2WddkBzTxeQZde5htkOKt8C/yKXad3A0mIEcBfDU1pNlzYTC8Lx/OmSkrjF6Aj0YuF1K/
tnPyhMRrien75RlDhL4YS7IJWQa9uVdHRyuW16t5crM9WKY+NJp4QTjM7tP4JF163CDwk/A/vEvS
Ny7wNJjA9HmHuMxcdPR+4akrui46kSS8b2z9MVNMmVX3dS8IEu35A0m2BCUblA4pap8+eY5w8Xd+
I1c1dQcMpAU5T5oO5dIh3swT5zNgD99fmnp1uwR2LhhbtXfSX1aTu1bMZ3s8PHdoWrZ86EIDaw88
6v2g4Ijqd50PnzM6YyRYVE9wLXhvFlUmszsgjhQuAYiTyRObDvBwMBc/Hxjgrrt6oM/Y6u6D0CCp
OB1rtGHycmm6O7LM19hxirhJAJOEthxX9q0a+TUYmjUPF3OqALzmgPVl7kasAWxlh8zUD2gMwBxN
F7RSXY6YUlli8/3hOGR5Q9vtsjY9EdBNzOKsAmvu5tUuux5JGB7D2au0Vz2dX7aa30R4cPMBsspj
jJDEPJiBkAJ3PtrRPq4oIfN5NCnYFfvau+054dm+WcmNJ9FzBQI19wsw1mTMcj4PGHAaDcghfELK
QXpsFkgtNipV1BTOnyFeEgEmitY871zD8zYtBmX7UtL2S9AuouxMXMwLI+WKxNFCfHUMDOBoXJEG
HOkpwdqg2gTPlLKdDoadI9fRNmH3I9O1SPXV1qWsSHz25FAohiGaPt5+acX0AXfvm37D1SOL1zkb
A7RuZAK46JsislGYx6vpygmQSDTOMNSFN9lg74Juuu41nvc4guC6Ry9a1KQKQNcECm2uvZFIiyvs
rJccxZItYw0sewAZVFoHIClqB5cvyLtA/O+tFwrmYQRvWAhQwD4H3EcFmsvSSy5LEFhflAsfeA+X
jqYGRSHWmx6ih4LCzbtARZEs3behTRHLckNhc+7gy98C7svtnDz2S1GFMzzVWgNmaF9N7VIS9IPI
EEdrHgZDQQKCLPd4+CQpoOYA3iXhkDz1C1wJOiXRu05+Aa3g9lVPstNaP0JKtJ66Tl7ESYcVBT8N
J5NqT6ptj9kFRMBihCfbdJ70wwsaupdwGb9zeKUkE85VxRNeWgM22JvHZOh6IHGwsRV0vgVbrIps
XvH66K/nUPscUcEgX/iekTXaBapNSze7/UrgGTvTx3TO0LPzJ9hYgy8H6gFoZ3jpx6lEWsyN7Ko3
yuVnBQAntzQdAAvdy9m+J9087mTCslxLYH+cn9ByrzgAO80AYapmEzvPzK1zSBtttuZ9jd11WGPb
atEzFlH25oSd8yhLDnzDYeWCB3lc4oOR/rlS9ec2yNfZ+i8seenWat1p459hmXm99rDRrYP5DHUh
kATCm1wseyv1FR61q77FQVFh3qCYvWyCHHXSugMXoIugip5ZAle84QXpJaDexxT4bHscm+aZBNtz
57gquhmXnWgH8ne7wVDJk2d9dVyB+MG595ZPCP8jNjlhqgpmVej+DxXBs5j6tC4xwKTytIaxp9sQ
65AhA5ooC0Cc8PTIGnUEtRyenHDFlLnu1DOgNmuqj7SbD7raqkswnTl8rP2OxrgJISU3mdxH3roC
qlG5iyTbKeJJvmD7LFZsyXGHIrFmx0YEF0R0j1lrXtMYmGqKtrGaIF6A/QRtZNH0mcBzM7oC+owf
NFrKEDMDQGQazJlqfkOqkJVBAhudFTE+RKYF9pn40DMsJNzvorHuiigIdiRCbWUi9gjcVGSRQuhf
/Nno5nPBdBJ4x0MX6hgI2RhB0D/QPFC+WDApdtFV+rX7xKCCKEVE153qgqNVfih5X5es2doSweGg
5LIvkFkPxbjR+4Z9OGrlQUVVfIzrAY5ED+CRCsz44IIE+IglHsu14k9NvJuH6ZZiX191h0cqRFWI
TG4Uj8eR2tM2m8eN2ruVNa9dCG8JWA950aVlzdS78DgcjMEKwsey7v1zMHKUWfN1vfa+rDESsq74
JAAkKPPmPIa/dUmS94G/VFpftJvGglxjexvT4Afph6VgfZNrkZxMpuEFP7zM9T3SC98Tmjxlbfa9
CuQHmp4PEYfYcvTiSu/09yUaL61acG9rmZXgzkyeKbzU1WrudOOffbQeprTejxqcKiEocOdpA/oQ
J3ls+jlnLtZ5xoMfzNandIlvq1soZz8CAgylb+HlBp71FS9vAQVE0cdzXdgnDNJ8BAILLu7uUxUk
rwxOT+C7oyBfVveyLqCrmvZlbJGojHuPCC3oH8DxFEHin9dG3wl8BJyLpgsbtmh8ovqFOZga1WSF
7c5D0AgOpYS4DHpsYZQN32c8JQfO5jsQkgywaeZy7LiMNR96FZ8AIPfjKD62ocWv1+ZdhaAkjTWh
H+tPCHPqnAxIlZe4Kj0nrDh9pWt1d36vkLaeVzzFggBZCDaHLoC58dbnR5tU7/O2gnWAb0Ee93h4
tYdvuXknYqHl/KPKlCx1UH/+vNhIozi5VAwoCVCWdqowU/IFbjw5SPdvEVqDrGiUPrXwYyqyNnia
2Lk8J+5ZkRoJY+fbwFF2TBhHy8NONYVoQWEt2CSMR7NIOJJkRLc+Ld58wUyfLQfkKeQzR7rJFJN6
T87SPvOsIwq1xDSoA9xNdzU5zmYTF2A/0XSG9Wt/tQC1Ky0AQlQ4mAlx8OOSKLdXPzYoB2SuIHQ+
KOzux6YOMMSPAYxDJdWSd1n2WC1F5i7n8Qo8tCjHQN+hIKAlIWExxMOcZzWK7ThYnxvEvJ2Zl8sp
CW86g9GlIUuehDaXqXwdFUNuWTdfR6hicFE+9Ei/0x5WevFu6xPYvlYo12vS5iJ1aSlGFNiMNvdj
OMldR0DMroJ+dz10HOfdv5jc+swUnm+PZsim1VDaprsaZp7C7cu9tKZ/SSQK47R+FjVeRTagZOwB
YYelTdHSwdexQFGAKx0eJvHWRdjjUC5zaEKyp2XiAJkt5LJqX9cLLpuaX3rEowUJEbtI6yveb88Q
dVnfsBL83CuURk/QdLkCeMehaeKpJKi14W32gVzoF7Oi3ks5BjPiQOZgYh/6qN/yXqAJNyrCNskY
yFw/NLvI3SvBkcthE8wyq+7ZVyvPJ47qDYJLdEMQ/eTw2zN4HSA2QW9AsW/XcCbdJeBdDkH22K0Z
NA59N+YzI/ekTvYVT15WtiwHlTSvi/UvDJoZbioP5WZ3Ny8VJiwJEHI9PMKR/01t+aaAv7cOu4qS
5z06Vu9bol9EYK40KJliHVkAwcRabAqrdjoGthAhuGmdyMc2HT5blRxCGnzzAxaC8ax73qBOOFds
PBYftmteJweafox/DFkYlcipmHctYkkhXU7uYWv8CivErrCwiEOVGuOWXkvgtEW1ooqSVfq0JUAD
sy57FtxYkAsx5Dh6KNh82N5RNA7KgdiKUIAwDkx7ybpxx7HV5C4dyy3xrqBd2+fBMuIZdw30XBSV
1XknN8KKwlv5RVTRRSvZJ4emAPbaczFMEXKd3HqoR/9MTZyigkdBCTbEwS6vKWkKwjjdEGDezvhG
MXyDVdpYoJNjBbjHr5kEryIMik3fQZcTkF0yYYuX+n4TwyP6oYvMJ0+hRsz01hxpiEKuqQC0cloq
4PBYN8NCJlgIErFexu52ZUWLiK8eQ+MHRe7TLL2YA5qWP+HB/xVGeq2+D9bZz/HPCOgfQNN/+V3/
F3HShJ7nHv8tTno5mTcn1QCk9Pc/qv8OK/3tcL9jpfxXlpE045xwStlZ2P07Vsp+jbMM4zUMWCrA
UsDdv2Ol9FcWJnGcJPh6EsHP9J9Yafwrx0FCaEVjRsEjRP8brJT99Cv4r1BplMVnwDWmJE2SCGDu
H8W8PQQ9URDWwxc2o2EdTuhlXsbIpAcpoPYIa/2ds/o9yAA2Zil4Ezgzlb5JEIlAwBZ3C7UHIu91
GoEar7NHJyue08Af0GAYNCHjBWhme4wYiiCabijCKZbk5Wxra7a9qOc3prNXfAwp4cwYbJB8/kQW
GozBgzoml0L2gOLaE6WoUM7rLI3RhFTDCoYq7E8QIBXTME7HQIPyW0L/vW2FP3g3fgkHaBwzBI5i
QA2SBGheihT6qBKKolh4cWX4dB9gCdoCkMzaNBnO+bWpBl0KR+9RkXfFEjZv5/87DlTVNIAE4EeC
FRtDXg6GRS3Psp0UNy2cV/AX8LrrBMoRI1tlitYpjN2hTYDLENdewVvJQyaN8nLZYFlaxwwXt39Q
tX0y2YcMkaaAvfdyc31fku5rmHEIBbM3s33PhEFbj65kSgdwgtwiIBUngYGhY5Lqs77rPt2+CVcf
1lnuM1mhqlTvKgHKgUS4Kyhnn6lEcRG4dp/a7Rua7HflVeGa/nHK9BWINGyugyIAMOHLsKIFnwP7
mmxRBrxKX88WdPNS0Y/BYtYmmlIoLzuMGrqU3v8GmPV0y8+hXlXafEZpBW9y4F5kHEqkSc6opexH
0Pa2VKx5hyIENGYFQ0hpH0UyX68dID9IZHoUgOq2pcEloPvzhl6/VygwQrW84cPeFUoXaFzDo+7E
MRmSh2QGaDc1ydG4+9CihI9oRw9kBJO+IKy1T5aqCBc1n6BhxvIb7iVkFcd228IC5qbQq+n6U0vy
3MGtMx3uuJ+hiUORP9P52W72XUQ1hc7Kf41CWKG3GZ6+/rwjAK6ge3TIhxlV4wRq8OD5etf1r2TE
P6BXfV2jFBOG8hokaM5I+z0YWrTyLzU4nJ9fdzPbpU6cFj88Gi8uK8zb7SKDn5Zj9CHmB/88BVNU
xHPw/SfcxNbhAawmHqjxGhQEkPozINfJjykMLhtQyWx5xjyBzlPJnyYD7JOjsHSDfgWJOObGYSid
LXWwBxp4swTYahwRpR/ZUNTj8sG43vawbXpWtIJhpI85gpFPFhamaIsgqhMmvUlcfGw0WkJMuXMY
mzQfBI8dRS489FoKOr0MQGd3N2EyoJiFveKBf47Whw7GecXQ1J9nhL3xeCJZwB4Dfptl0HBjxcy3
wb+0xN41GVjKNvqmIzPtuUbQSqIRzxHR99VXDB3NgllvcQB99S5CgHZxeFXpqD52z+GKSnhj8ZyT
NbldguhenVG+M1qQZShLNvjll303uyLqMoS4RLiTIkarDRNTB4AZJwH5CuolT04QFGn8nsUo4JI8
sGSFe1X3WjdtfeBm8UfSx5drCNqdukECSHSl2qYXaJUPsDdNyy2Lj4IpaEv9vgtRe0ok9YAFgboC
5Z9oOlqCPX91FW687RjU81/i2jw6XKC6R11I2jtFPSLfxc6YeZdylDfQXcKzWNZFHbXv8dY+NMGa
d231NYvmD0q1LBWNgxy7yEm7lORgjsCx4ORMDxzIAU6TKRZOrd4RSHXZyuBCDuB5+PItkHGZrVse
+vGLUPP9aJoPlONPISDcyqKRIvfWosZkrYUADPHSzVDvug4dQ9xEuXfttPfDcqJtBJ/n1iFKHo53
UzwdIdDVJZoGv9dbPqnaXBkIj/IEsreiHeAXW0fKXpB91aBORO9+hElvHg3sOK6BKGNhHgePBTU4
myZFp8SpPfMhrEabb1Bj7uJ5ug1nHI8OZJcq88k6jruMLQm/5XygEXpJCwegAnak75AjXdHYnOIE
70nVAhN0kLeWWbtcB2t7m7ol3zgomEAYe0z4eNtv84PqNYfSNTxEK12LbKpephZnWtkG37jVB9nV
WBCHUij8azYutkx7gySGIYNSFOl9fGMjzBC13zW8vVv7+mrLsKiu7Pz8pwMqxRqKGdHCyURjvlbR
Mbyq23JKDFo+PWD5wYXs56U9fMOKcG6pzX3W4OJBIAA75AQchar11WA9tAloxRd49hQVgqLK9gpi
vXfIBj5qZI3kETFYB1AcBnipEHfxcoYDGix6i1ieN8ZPMb0XWI87UrlD5epXtArojnV66kf0qD9h
QUbsDbQ6FfnhGSAfZDb4ogrUZ5XSQ1axUyK7qzCB/1e3fYU64rTrYlHfbsECkR6ufzPMJ1HllPZT
rgbzoLEYHRowtrl8gCbi/5H3XUuO41iUv7I/wAmCBiRfaWVTUvqsF0ZmGXoP2q/fw+yZLgmpEnem
Hzeio/uhogsCCFxc3HtMY0MBAV1R3ECSOAFhiTpaClhHigqxrQBcLGYB+qiD5uGzQXRZxyfI/eFZ
wes2VKXJFBsgL6J+D/mTY1hKVkLQ32UUF2SHL2ClMYoQCkpiPjrhplLhhSVlGbGAZQsFpzFQwe5j
BoBfqqq2X74BdfSMmwFuvFL9mujBBxx/vyWPuthBJ88XT1ipwJYS1OhIBv3pEgueAN8VgidDZPxv
SoL8IFEKEBVojc/LRLvOtLcCICBLhxaY6SfGcxHpeEPqeFCWqA5ulNJ/YUCn2t0AMLsu1sQcFLaV
UeRwqvYJRlGVlehGaqs5fn6CYE4lAmKKXAy2UiNapTUKy/CisNFslddi9FgWFLiZCPDqdMUqbQc5
fJSJgOedYzEAQhLOWwCYZ2DFXYDPOW3UivR2MGrfRYLdlahq7sDIfifoKBdS4MtxldJfqvJvg5T/
z58TOhhlf35LuPXP/Hv4f2ZgQ/6ziSC88BeWYwZszP/nX88GAXXEfykqngaw6ZRkHWD1/7wbBMAu
/qVJVKbAFaqaIs2s338/HARthl/gVaEZqjqjS89eDqA+/ctAHUbT8XfK+C+0QP4LmMUlF5bquqip
yEKleSRFVObfd84CVBRQTgqxkk4ipStVDVDLRVECgp5kyerwU07z9xvl61AcYy9I4qJATUE6+fte
dfUNqgA2W9XONLcvTMErbOGo/fXSvQADnaNILtmBX8fkeIgVfCPKrgKSA5XwbQ556LbyJhgVn336
f2NXzkf5FDz9OjUDUBrgZYBVmYn1Z1zKiikaglUqndCPtciud2CFYgdOsJcOxAqszGU/A3vJweIS
ufXX3LATKMA7hojHJ/fpmkLWKeoG9DSKb+JIgZQt7ET/1YiloxKAfxdNyy7lAb4OyH3AJCBqGnS6
esp39Xr4ATX12BXuUlc/osu37pz83n/BjaG8CG+9SZ2FNZ7hYfwan0+X+5TAvuUN1BvUExrRNhQq
3ShB+6+ukeMCkRCHljHhwVEI7iCNC9/32i46HxpP/PPPKw5+lRoBVjpCNphFhRVOmYNGh3l7ini0
L8xx/iHn+wiF8lwoBfUUgpcAoA0YfZJitu1shuKmwT3ya1MMXvWqOUZZDl+z0YL8Bsre6QmORhtg
Ul1F3EeNYk6VsOt7ZopxtinqI4p+7lROq3zaD0G4FqHqGmSRI/nRQzbltj+73WmdM5LAbWHWUAp4
c7fTZgT4D2Vks6bfAkFGqizhVgZINBkPjWjsDOj35L+CcM4fwFertjKNDqORoCuUPBStlKPFHHpx
Jtu9/9OneBz22qYEANwADLpXRicMNXBAQyTrHzONIE7eesO367K1UzTohfGh8t2IOAHeUZX0RMsX
td0EKBvLVbHVR7KvZPlJz3OHGoE10+CEhL6ACARcQGmG5A7cTysfUydQkVaARgmTSUccc5eI9Urq
R1S5D6DEvMbCifl4EchmWL6KvVfXgNdTuH2IEpCwwrNMGBLbyqFFeSoqsmEDiB3qB3rSqD8ykwmH
GF2rgtpKK+20srA7pTYBjN0HaLlAEUJFVR1Cw3jC4a0pvQQZ0tFgL4gaxAdhECG8g3+Cos2d2uH2
pt+Bvymm11DwwP1xp3yPSuuuiplXAqmvwb8hHZwcDsxxUJiShoc5MpQhxvfqUPfGk4HqiksBnYWO
AqrL6lEELU7GkSkYshsFcCGZrWAQZvXGO4DRJpB+llrir21zpwZ5Dd1HEDgtkfRm29En0v4i6pwS
1Y0HQxCkTwXQQ9AeQCuFooCKV+0maAZLLvNdIAGM7wdO0dfYf1gvo4RoZ3cv9oC+az/C9rmN7xtZ
sPoxc7NUdcERx8PT97T4hDfDt7QWrHLSnAiC2E27SvwJTXcfdfrRzMVVAalJqAPYGnNF1d8HKgBa
IK5raFTFSWHFk/BNRPlXk7SnaZow/cCqw58zXryHy4+s5XetAkwwWjDQULDiFKV9NIFQqJpEEDHA
i+1EIJxCQM/QkgE8A5iVbYn0EvKZIBrlXovzDkFqOyCg+wq+3WTdDrxKZ4gH4K26jRBh1iLQC+0R
3SbQCL+HKBIDz7+edMCV2J5AUC7PN6VceExHh6FmrhSPz7k82LAYaAAXkk8gW82gFkuoRbdE7SNB
1b9S+hcwaDy1YmtwF9CGRmgYn9IJTA5VA6piWkVjbqtQptL69zpOLUDEnaxACSvZqskT4ok9DYFn
jOVCXJzj3peQTOCqLgG9CYF3LlzBqKQH1Jyo6EdQV4qGrVYlq9sx8WroJcB26RAmQ0rEhd4aGs45
IEzqKVaeafFetvd18Ov2EFcTE2j2/j0GN42qY00AChFuFou46TF3g5Ng+Tuw246SKZq+Zi75nZP5
qvy6cr+H5JQjwJmOlbEa1RPQGqNDLZAKPwBBMdlz7uRe8XJ7hleSPJStJYJCM4rEEi8JT2L0ewqh
U086hcgweymSwiymCv0S5/ZAVzYEBlJVfS5FIzPlVpKGDaSnSkU9EYgpxOJBi77fHuBTQIVbuIsR
uIWT8dLJYLSCqeyVDZh79vDSemD5O8U+/Wj2/pvhpnYE8EpswZfaRgPOUguLPSnbMLG7p/DUrpR7
wUV0u/3DruzTi981KwWd39yQ0CNhiaNQJTj7ABqK9NdUTAujcJatSMHwVjAUtBkkHDoV/YjLYepK
qxO83eXTGL6oI7WmMPUYuHHMkB2BDE6fg10A3ywhlh1VERY+75Xh0fqQCToaKhHxkblZhoYqJ0ou
omboZfeZ060gN3SQLTQUnGJB/vzTP+fiS5PLseb092xFRSAFY/CH5ZPkBXe6N9kobqxTN7RA1bJw
7bmDJdp0lZvf0as0AyvfCHboVU6zEIG+HB7ud3BLjsQPpwZo+JM+q7u0d6rxUREGmOqS9N+X9Ppi
ICJy/IiZByzpHZNPIm7piJWuogWWnL0GVAf1TV+R+hiCXn573359unCjcq+IborRbE5i+YT7BGyr
AohWwtZZ9IuQ1Aoz4fsghQ40NOwUtd6yb45AYe1LAQTgAnI6XbLt5d6+/Zu+nCXuJ83B8+zLx0TQ
AnRcgGpSAGrMPoAuGpfcE74GfW6QORU/G0QLJKCYBADkG4e4xFa3leUfNWeyQJ730hWg9cfbs1oc
kbvKtCSSFIAh5VO80z3c64kT2okFVMBreK9aoRO46sJCLn5cLh5rBsgHdY4zFD2PDmidK9/Gkw33
jLoBb36dOoKdWksn9/aBIV8cBaC6kWnyAOoBGkR1cAfApxcEOSBmSw4P2pdrlPuIXDxSi7QOy67G
/NRWcMZ0ssLkLQHIHPCj3gp0Y0Ub5SEzhggJvbJvsuS5puxbC9KyCYDmG8jfAwDpRm0VpfwoA1E5
+KCAQMzFIgKqu+A3vhvjdFcU/WORQEUHCgE5oJR1/hBKSLmacUV8eMMo3Uqpxlctm2FJYwkjFFn6
NNSSgQgB4XIfRqnVSN+FCF5y6gMaO44PqiKb2x2BYqeDBI+HD73fytDcUyBZIQwAzCO5Q1PLruON
GIKn1UZPWdUfsgzCMaAbTkMaWmAq7/BknKB2UJ4koruVZLzE4Fkrk2SH2QeQ6ndaunAJL51PLjL3
4HcbkL+QT0yNTApvwCQanb7673Sv5rvu/AJAmnl5QuEuoDComsgnFayaTJhxzxWah0s6+Z/Zz58v
GkL4uCv6BbzJ5+nY4eNswJABhmwCXOtAWWNP2QbIbPJcW5ELJdOFDHphKT8v3LMoJPkBRaUdUUhn
HxH71o8vNfu2EHfmCH5rflw4Rc8BwFGCIODvRUuxiIn3/bZ3qRtv4oXbZGk6XFBlgKTqTY3ptKjH
UIBAc/SidX0xDZr/nq9TQrVSViC+oFAursHTUO5Zo/9Vb4OYEXBiZmbhMejBAA50DHvJqeYPm+T3
iFze2ft+SxvAOD6DN7GNFzBw5rrX9xzUFRT5mFU/+fcwhckWUj7pS93r8xj8HpmLcUIXEVJQjNw4
oGzdSbWJzi8CqiVY6a9aM3dQSnIzOzyVhVWeAtv4cXv/XP+mv8fnTjtpQFluc9BhItApm8mUQNYm
rHH+2SjcYSe0xJsbC3yCQIo7EUgTAb6ulgtnYb5ib+wbjTvqWqLVUPnwMQo54e3tllGwMI+lEbh0
qoTYmk4HBfV0+Bwo+Wijnu/eXirOtOQ/gfHvL/J5K54FjX7IqyQF3Rnv1cGed3+zDxJTtzsLRXQX
xab/vnR/uQc17lzHPtjoeYQRk+fW0dxog9bXpHrKEc1jm8EREDx203hcmOfSWs5/fjbPuMXlHjB8
rcap3iUL/QIX4ivUBvDfKjeQ6QkWz/l8mG5tEC6wdGNLGrnGkGMKIsbMcyrAvE8qy8DnZKxd2C1/
SNB+f0ourIQQZTZGhoWtHNQjfS+3y9obtoNmdtbgSDZ5YntIY7QreX17ceeJ3JooF1U0X8lZTzBw
IW9Upv0EoRh42vbp9iiLW5ULHj20XKQ+/9yq6FRa4PxNdreN9r2ruDU4l+6Swcj15PP3gnJxRGJj
CzjxPGD6qzRQLx12GbQnI4nZt6e2sIA6F0ogUxIrQF9LJwImf6pBr0s6pspSWeEPj4a/58P35wTI
07bxiJuuc7O79m4KgVayOzSVvNaWgRUFisMLvy29eZf25dzRPD96NdhbaFlidvOl09ypWxSZq5+Q
78zweAAOGqqDTjmYxrpaeG0vHECdizQGmIyyOJ/5Dvw9LT5AzzOYXkX1KZYfbn9AsvQFv4SXBAJU
UK85KUP7LkvUAaTvZ013dYvKcim4entnACSEmos1oc4uRfRFjaY9BfdBhsri7V+zdM3zpTNSqwGd
jHniLnWQ9K9zNLi2j/5btqdHZsIhz0aj/6S0dw/9dqmVuPi9uTjUCpDkBh8FcW8T3ekb+IK/0H4N
2R+rtYnTpZ6yrfe+s9TUm4//jSikc1EojeCWkaW4LdO0cxuptPHuB5lWtmdina+VEGf6rwvKl1eZ
zkUkUfAnPWiQTsk6DALfKiV0ErVciK5Xby4FEopoqMDFnXfyidJOCgId71I5AtajSe0EoLvbG+Zr
CXmeyO8x+FwGzRYoD0LS8aQddI/YiaNCn9GO1v0ORsjQ2Fgab46cX77V2XhcZlPQqIKwzIiAlxSu
3gDrpVSrPtKPQQ54TAqaD03Uez+oN10O7M/MepHU8aVPSy/PmlWojEdo5T3JobieUrxuDeV1YUWu
7qazX8gFrbFlWk4nfFoGKp6le7Lbet0HmsSbbtVZ0Q6ZOvpKpv8SuUs4g6WhubAVTnKispxAMaJ7
HyCglmr3ug+RoCBwSAQqVrNw+yx+fS54aQX60cyYJFRHe0dyKq9bjUcQbnCrqselZGFhO2tzJD1L
xKgYxCGEIedj+gTEmNVDyeb2t/sEK9zaXVwAiiiUBEQcKOS0vaMgUZAc3QOW+ZS6xT6xYC5o78JV
e5QD6xTZS4WypQlyccjQi3BQBBH5bYpiDMTIEYJuT3BpBC7s+GMiA3iHEQa2TtFFjFnm3h7h6s15
tvu5zEdXgklmOXa/AH1MORVAnVtPM0YDqY/YiM7t0a5enr9H49MftZk6hUaadGq1hxoKmCqoO4it
C9vi03KF2xYzNklD90o3NOjRXO68sR+SMCdUOFWqeMzQ9jYJgbhyLgPyl0Lx0pT1GsTeQo6tVEXd
L4P0ZK9D8SED7ziL5wpEEqtmlIR3EjQt0R2ee/ch3UL4KnMGimfLICvHRGKWNG6gRmtXBAIiySPY
q7jlf7SS5Bi+D81wqLACmhzv9VxHgQH0b1JXB7UaHOK34HolJbTw5BmRV0L1z1d6ACUB9G7BFLMl
KJ3YRp6MVhbXjy00wW9/iyt762KRuLOjZ6BAYj7CKasy1ayZfwci0oJMFAgpX8L/xSDcESFp2lRQ
WxVOg5s+IkOw+p/GXXMnb6MtVczCA33s88Ui6FZSYj2seJ/gX97tqV7Lh6kiIxUxiKyrOp3X4iwU
GVlTwhyySA+Di/A+7suHxINmy24CpwAFAyt22m0sLGzDzxIgvw3PR+W2oeH3XSgYcXoIlUJDE19c
EUgRQJgFE83cKAoPmkYBIoXEeHi8PeMrN8vFhLmPS3KwNNI+Tw+J1q7rENdXDZQ7rGihNeLoHWRS
5CV/jGuXy8WY3LfGPs5Q4cWYoK3twH2LHGiSHSYLsInRShYvz0/3slvLywVHtSjiLAF1/9DropVO
gi3Iq1K5F30DeuEQdQPOJC7aN6KlJ7zJ3bCAHF4bjC8KGTVTZUAtQrHwwAQDYtU5aP64QzLlV4vS
GYDi6SYn4k8h3vr+fpSCLcg/bivG0F2FVngq3LV5+T6mDw3VrJl+W4GZyAawo4BzUuMO0BnViuj0
3FGwlUUBvyDrvo8F5N/bZOWTHHzq6I6E8vdZrwlnsNYqu4B6TptCYx5+NtDktqUKG9PIVzpgI7d3
x+Kn4qI+FEPQLY7wqfqN7g3raaXvKNqhsgNi1SLi8Gv3naDa+vv08TkngyCYPjU4fQJNDtXwBqy9
CwkVO0AIBJnLnZTGrQ3FblhrqaEH0LMJFU3LAJLHkMHRgiJuC2lrUJ9BdwnMKgusqQOldvpegMLl
o2mvZusRFDJqhDCWYt9KdtDbVxAmFi7LK8nsxUS4ZNbvJGbgRPsnXC5QO2mcqWT7FMonY6uaU/yT
JGAEGelq4WtduTUvhp2D7Fn0gvK3qINIlB46GdKCfhA5oQqTJYgVV1NgJshaU3aPTNJsQP3ve8VN
i6NUvwlztv0/3OAXv4VLWXGvVkIiYOfEkIOvAJOSxsqmzRKocWmHalzELgy5TCSoZB3mzE5zG2sy
BQuurOvB61fF0gpfu6bOdygXqcsoFktJwwrX+LACRSbEQP8GMM1PgKJH2Ey67035OKGQDdWlbZ2x
hRtKvlKvv1hXLmBD9R0SYBXOSLyGHJO+gRqXXb+wh2mlOlrmSQd5rwHrXHrMm/sUbW0aD/KrcSjR
iq1N4USc2lsq4C5tdy6gV6yuyobMt6axQaPSrAfZYuDy9+S1NKD0NaIIqLdLBZZ5B30N64osqYCH
Qb+PG1XSQ7+E6YWAnF60oCfphm6CLEHzwlXtGevFHs28srfG466RTqhEHVII/tzSL0BvfyxDFFQD
R7AaG/pfPqSr0o3u6tvSW+rj/WGX/54rF4chFdJA/xP7bsaQCWbrQS0Qu1zdAKHikfVCHLn+Pf8e
7XMPnsURwHaZ6NMkPSjfRLIZhgc1dUUntSH0dqgiE6ILUEAoFCcDl9XpH0GBXS29eJd+AhdBO9j/
yQzK0Ke62XSt5E5NaIGJA3hp5fgVAKRon3fBy+2JX8t0wS39z46SufhZ9L6q+D3mPTDdQrYOFNuP
2yOQeZPc2EQyF66oWoisLzGvGcrv5x48t2srgOMWug/RvgPhTZO8cQ0QsjDYibuU4C7NkItfOkg7
YyDNM1Qg3RVJZto7t2c4n7pbE+TiE17ZWiFD5voANWO4ReAW7tZd11qBcBCE+9tjLW0SLgJAaKrX
xBSLWcajo5HWJXniBQC8dnq7jwsYj4JxlykLb5WFOMC7CyrwpcsBiU8hBYY7pwcsOoO/jgBw7YKb
+dLHmqd/dgwLJU2GAVn/IZMRZ5rREvql+2w+Rje+lsK1GcrWKKNIxFwUlLO0bbAZpDVzRrs59Kt8
ybD1WrsGd9ff54t3sGw6ijrPPJo+UE+oXyAw23YEWGIQECPJpqSGyByqMSBVJ9VGkn8F07CwPf/w
1vr9G7gzrgdaI4Dllh7aTbnOVsEm3xbreLuczV5DM17MlsuA/KnJUiLg84U7mG8dKwvCinea1x5D
Zyla/uHd+ntWXFgBpq70QxA6DtLgNMDOmVlmAgC0agMbBYLUnRwGCNhi1fbqYVegiyGLUOUFavRy
hxpCKNIBhieHfFBXHQ3MSZmtYCBEDRLUVC4Vpa+e99/D8fdS6Lc+VE0wHNEOYLBYNNj4yvdJjB3o
wEELBy8Fwv6XQ3g2JncRCT6w27kCDketobwr4/UFN5jbYez6njwbg9uTaq11BjxK/7rdjS1s7dbF
Wv9/udmv5kwQ1Qavy5B18nlCz0KK1pZtAtOT/CDnkQexwjV0zx4qlDYM0v6swCAQiA6rQbyrgtIW
4LGQyao9gNd6e8ZX982s4ayjfSF/QYyXDBZUU5TkB4E8QwPIHsTBHPHgrQfpfoSxze3RZqrjlygH
CK0IZRUUdr7gxiMDklkB7bND+RpBnxXqA7UN3m98hECJmXmVLZANkEQytNIexV1pAWHn/cOfwF2L
Iip4BZi7+aHqnvogWBtlZslQ2EuKxmnx/tJits2Du5B8SDlesQbeS+mj1kBrK5x2qRC6CnugTQ/5
D2Hhp81XPn8FnC/O/K3OtgRtm9SoIixO4A9PCYj7law8VZ268BGuXWbnw3DZc6ALqcTKNEfsX7Uh
NA7I/wJcmcmRAPZp4JwafDTqCXq7sJfLDp2rbEQ0LRIPOpvoZM9vHnW9dD1//n3cyp2Px4ej2aGs
JFk/HSAzBsGWCQmpaiZxvy/aypYKEeZykU3Ud7gPANak7kJYekGpwSzCnwP92Rmx1UBFFfkEhK6Q
J41PSniX59+gIWFOuQjpCcHzmX5HNPHgZy2DeZS68O2v3cgXU+CiWxggnx5DNTsgtU7XUGYTgBsW
HOgKo3ztAPa1eFV9PsturRoX7EgRB5LQSNmhcMQN3RhrYZW9wIBuIznRRgS/04Tyhxe69DFw6pVx
V65GlziJ27zkT9HHwrGcN/etH8Pd0WFARlWpuukQC5MnM/jHkvGppMZTSkazE99m1pvQ+Lteqy3F
/5i63prt5ehUHWEnZyHArVLwn27/KnnpV3G3OUQJhJmFkh0aOBlIIby10mkN0YEBAuCZjManfvRl
qM2P5RGwfnNMvbKBVkJ41AAUyRV1NRmdAyvOu6pibgO9WZhixT2FbRtEE/qnTI82YzZ8D2nlFJAL
pH2yzYbJJbBdDMf6DuaFJyB7V7B53JYMJg3avxXC/sibXpog9wwBCUWUBx/bLgGrTYx7D95F9zCL
CPVDCGHF28t5JV/Xddwy6nznqZB6vQxwsP+sRYVl2UGUAqcVO2jxAJ4NcQmmhv9DPn0xFhfl8p6O
aiTV06HW9Z9DDf3XGR1ksC3U2reQN4KYojdpEJMRd2P78/Y8pSuX+8XgXDaG7DArIV2ZHxRxADEV
CjDiaGYaDESkyC3kZiWAeUpleAnrBDV+4D1E6tWifOf7h3BooX+yzfLSrIU7OK7ZWcJWpaqaRrtT
E2lhi19Dx5z9VuQjlx+lT1q4niWInaXG9lPfnUYcoxE2pgTES3jFwHd6paT3jIEbW7yOPQE7WINm
lGzBUen2ul0rrlz8Fi4IQkKjhxg41o25vQM9FgcJ2BEkWpTQwNNY/8PRuPgHkeqEEBy3w9DknqbB
zyvTN7GWrGGDCIMyqxPdGrZzwmCsWhp988kStOz2eUDmfrn0Shqgu1pgur4Mii8qs7X+YMxK5t3C
abiSdl2sKxfG/NJIkdpAQSdds3Xl0bXqQa9stcR2vJLAXAzDBROJgXkJ17fpMKp0VQtPhSzBsGLJ
CnppFC6BI5MYtEWNUfykOgjjNmn0nSEuAIivlYcu5sLFKqWrwzqVq/wggn0YWoJb7iQHimRWZc/g
c7TmPJRWwRVYqjByEn+fqN+LkbnI1ShhkktTnR/qINyy+hss5SAVBgoWVHfQFLUUDd6AUH+voNwq
QGcTtoUrowah/ohqNMwPZFOeKLywYGVMiUdL0N/DbxR6/qxS0UQ7iOnGqLfE2NelACY4NWN2GOfU
BzI5WfsWjIU5wplNSrN7nWB+KVrAxYuqQr63WskJPJKmjSZWtpEID4Vcrkq04lqI1YVA0KKLDymr
DwHmqQpcC4zuvcPvybJ6JQQV+h+SNdS7YZDdoiyhOf88TqBrNujDJfYEwai8jSAzBnqG8HMY3mkS
WxTUSjZMjs6IVSQhrKoyu0/eokb10kR8yAdmwzFtUAJHUQWHjkc9gGpDtpamygW/0tEqcHvjzE3h
6DISHbQhcopLsHCweBBHMwWfbBsxWbjorgVVA5echowQqjAQz7882UI3pUOiK/M7ElQM6BUcRpCy
Jgbwdu0kj4HVs7lt5yxEtCtH42JY7mhAqxzHTZXTAySUSuhrwwFWMmdAdeVBzdvY4Jk52lD2s5fK
HvOe5LK3i4G509KISqa2vZYeRFEwM/DPy6B0akW1Krou8wn4qHohpF1LmC+G5I7JUCiQvCCYa7ju
f6kuWQnWeCRe/K4gsvmW+nh7ba+E0IvhuCu9Rv0IAngYDsp/dlWEe5bDLUGW3CZtkRlme2MQ3Qoi
fLeHla/cEYahoKJDQbRWKE8EpqCwyQkks+41+NLHRzIQc9SZa1RQei7oKukKp4lO4IrBZlfVHuMk
f8p1+bVttDf4kuKX1aCXgqwiDoXbDAJ8EmEBPmT1N8ZQvB8L/7GEQ7YIN42khM579x1ImG3mt3Ac
3kz9W5v/UOPvVbmfkuNYBwsfkds2ULOZtVFnwwVQeyTK0w2KWqNEbql0P7Bi1zN/R4xTSGHvAE0H
YUjvoFexMCKfYnwZkrsKoeIWxVLbkkPjDDaxwTFOHAN9I1Br3HCwwqfb3+/K57sI5ty2yZNAFjRB
zA6h3zlsgtgwwt0YQP0Xaf7toa5nnVQGKx+1HHCHueypTeR8LIw6O+Sd5EF246gawCPCF+w+pais
SNFjn/QnCR66wD2YMpHuK5G9JqIKT2B1Wkm1YtbV9CNuijd4Im5bcK0GiC0LcNMw4lm3f4lAeuVM
6frZD+YSMCWJaDKyEGmyF6waFAlmXGO8WWqKXuvUXozD5VmxlsI4OMymAyOBWSrMFOB04k/RRz5o
+97/BZdFlyXjMezyzaAb+8xgqie04auaws+hhAw0HUO7Ra0qanuL9ZAsDErw7hPQw8FhfohGQGbQ
GQiLD5gxw8uwg6nYwR8q9F0L6/ZX5o7MTJa8mAu3f5Oh7AWYcE8HYcqtIMk3hfg6xHDd7YuNDD0V
zci92yPOfyMX2y9GnC+ds7KUryZMgeAtRkzdThfvBD9c6ONcA4VeDMHfW0WYwOyWTeC8epA+3gCD
CtVFYLaB04BfZousBBYBDKXllhgHPZ5BJxrMJN/FAcrHA4p2Y7aLDP+tGqUfGcrCPq74f7YK3A0n
wgS3HpUoQ6rkQ74S0hpvtwe4cndfrMH84c+WeQrjHrKCxXRIpqc2HtZFugPkZ0Fs4dqteTEKF48y
6sMAzsdKK3tUmdaQWrBVp3GpOecFyzWma62X8/F4zi1tlUEn8Jr7TISACGq9zGvd+r09LmOzr1Xv
LwbjAqCud6NezdtojifjvgBzctoobn7S1v/oW31eMmffSiwyUo9ihBQ92cHc2lSgh5zDHe32KH+Y
D1SpUS3XoffNzYd2WqFUCkU6B1lMPUYvwIgfxrGwjX6dUsiedIGZhccUpkULI6vXD/3vobnQDBME
0k8DCl9qp9o6eVc0aBQJ2bdRfoN5kNV3kM8Vjcc8FL0eqsIJ5Pv7lrlts9JBn0cHwGsT+G2Edm54
+sDcWjgU2jqV7lSQ2/2VkT62wmhDMcCiHVxPpXZlsLcuyfdBGpiChrpQP2SbPBDMoYmP8Ix4V8XQ
qhXlV1RI93RIt5HUrMUwdZQiNmlcuzEcopkYH6Fy+GD4rR2hd2ngz3T46EyJ5MXN26Dex/60NXSQ
nRTjo+6eA0CoaaVDqLiySqioxSX82LvUiqBVLujJqu86a1SYlWvgfMGPp4MsSA2zkhhoCzyXegO2
dPWISeIAGeOdKBbraHgNy8mm2bc20+yKxvfCALsU4nsTbAH7dvCoD1PtCGKp0Y+aTF5TCPBpUF0W
5etMJ9B2jjZqA7XRpHLiWD2IResVkeQlBvT+5AdYTVpxnrs6Kx9gdLgPAs1q02epV/cyhLJDUcIf
x+symlyUutd9RNcNqFxpBpi0YHUwwBJz5jUKxGvpRyxvp2Av9tB201w5+4HLGs5jIHpCrbxoX4b4
RSzXLZB7IjyQkyh3gl6C8YIMtONkDr4Bt7ruAN0weN7nz8P4GKDt36b1i9+Gm1Evn4fIhyENHpe3
9+ccbM+upC9JHHclaRXVwrbWpXuBTK4+op5WRdYIiEGFs7JYcCBcEvdlOO56gi9hkCKPle6Lhs2W
PbC2YJseKxqyoTTjvHHhB2pX2VsVvdfhq2F0btoZq0rSY/j1BBtNWRLEuBrHDREerDhKUOjhlZ7i
Lu5UA+LMB8nTN7kN7ouVWMBH24BcWZG9lKnxafNn2nE+Hnc7kVKMI6VCr0Dx8mNuT6vBBBfAi1fd
fpmEz633l8G4S4p2IhQ9RkxubHdIb1I9cWJ2D4u03e1tdI2LB3XVv1fx88/P4viEdyutByM9TAg0
URQdAh32T7JYh3atx/2PXv3BRH20lUT4MKZNG6EZFFfHMvmeQoSwLOCcFSbiMTZ82c5FvMDSEpaC
S6nH0uJ/pk9nPzPDcwxO5DqQPOkhZVFgshKbfMiArPXBQRrVzE4ALxyrwhsExWmygpqpki+V7691
by+Wi7sURki7S1qOTZAiyqEZbYrvxrZ9yiBntpoluJrH+t74Jb+Xm+IheVjs3F7LkGDNAZVcSQNo
my+q9G1gwNhsyrDn4eYTNiu6KY+JA8S8J7VmsgYaruhQKl667a9hOtCtRucCAqwU3rHcfozjzB/h
sYFSA7wU7QHlwPapW/n1ZgBBXdzBRt1WllC71xf796AGV5fXpjHX8xh7E+4we9x9QG5V73+pekRe
f8x2sEWHLL74Gh1jyHKF+9tn4+pinw3P5R6wmqpDmCcDjwQhRQMyAKiLh6m08Jq5WmY9W1qD21L5
QAboiGBpsX8p/vk1iwX7a/UOjc/TrPp/MlBtZRbMQGAHt3CNXD9YZ5PkHoZC58ti335GUcUDKR/A
VfEt2glevglcstDdWFpR7uWmFrpAaIgVpfVHFRx6+OnF9fvtr3YtbTtfTu5i7CNJDZmBCUGOiUEz
pFzUv7t+85ytGXcZdjBtC2S43R2Y3TuT3XupHdr+jjnEmvbhRliI0ddKqeeHj28awlimYIxihwxk
px3mWnzk6LZaudIhfBddIJysZXmIpW/FXXd5pJRyja4JHNk/xuppAOmriRdevUtjcFFFFBUJxDZ8
q655FYv7QgfG4OH2drj+saA4romoREtU5V6tUzRCorSb69Cb1pHd3PVtaCofUbF0pZX/f0m7ruXI
dWT5RYwgAYLmla6dWpQ388KQG3rv+fU3qTXTwult7D37NhGKmGoChUKhKivTNUWbddb/Tuxx69Yt
0BqoWnwTZAk308f6wITmAhRUAVaudxBc9/5OzRvi9n8+kVvGvDEXY0jYCpyUXgonux8LWz8OLrUb
u1KtzEaK9r+tqsaFZhLh9cBifCXz9RfdW7apXbmGTzyU9Ryoq7oCe2c95c8nalwsZvKgLpgQB1rz
qDGrxy0A0PkGzJvVFloA+x6oydRngnDFZ73/yMJOrHKhWcZFP7YNXp+YgwQJ50pHBK7zfbzRkfiR
e6D9ryDkDcoSwdee8aEflXbua1O6jCVexMjknyan2ymQhDyCSvhG89MHCuajyJ2FEwVnVviHTe5b
qUGTrIaaDFZY8nvNAsn487TFU+kDRdOr/kY9hF79N2oxP4xyt08/TwXtIATkS1skVNt1tNu4Kl/Q
vMLQSP7c7gULu7rlyatp3dAf9rgLKIAO08QCLGzX3spZA0LrLNqRFlxraE+BOU8ixaOshleRKeLN
P7elJ00MPpdhQYTEKgjHuwQK0mOrQPrl/5+unLZJTM5ptNCEmvIcjXd0zNxGv+0jyFqW75dX8HuE
6ecKMllWDPT0IJBGZJ7+P6olcwhrI7sbW93ugLJtmtoD4e4LdF0+zQkKMfqSEEs1wfoIoZ2D1suO
Gn1qS263avKRycUboTNaqqANR2uDxul2CnNwJ6LGTJbykMrGJpeV16Tu3yDu2Fo12HpanD8ZdXgN
7IegVg/p9ZgTOwwfsqHxjex6LsAVk90A+uYlUnUo2/YR+LbUDeL4Sqb1NWg3oG/YLbfAbihWtZDM
HSGdSZXEDqd6n83psYT+ezyAwFyptnqjfpmYsIZeEWnGQ2w0EFoDt3VV3xlS8ZDFhTd2zW2TPGdS
hepK5LVy3QPO00FTajFsFqN/E0J+Pe4EF+b3zO/J8q/vcKLgEtM0DW0DRV5P8ck7SIpmEKeAqt5P
G2IPQX6ckvipzkY7U6kP2fM9IRnQzuWsuXqK2Ui0nrMWRQH2HId3LZrjBbgqlDa2ewnysmBgjDTZ
BltyOr5GJcSJQ+iiQYKHyKZVgvUVLz3oj1vS/KHUNw17mxt3Dm+M8VjDubLqfVpFeOXhyMgErZ/q
Ac0stLonu4ae1ZhcB+1OHV8LwMLMaTcRaFKCZJBc44rcoN3i6dnKHR5ea7pp5eOqrAR4JHtpomAb
R+BlaXPLJCLsJz/d/Y8l1DUZrURZN/AlP5ewnLuyZhOhPp0x9w4JEKDKwiDddlQ+BiFxGH5ZCU3S
rMw8BaJmUEvSodIUpA/ljOo7/dLzFQTXXs9AI0Rj8GGCMz4tdpcPGp+Y8z+TLxuzRqGRFuJnSsOh
2EF589Z0IVWgotKP50C1EfWv+Tr1Xwxy8aNLOon1fUf9UTePiWEC9XQYjNJKIyhJQc6L1b+16irK
nqNW9Kz+jn5/ces/e/K9GCdunXVFqMRZS/1CJy8QunCG/IqOkaOnsk3idD/VVe1EzfhqKJAWZWVj
9RPgSVUrf5D5wRiXAgAtHVP50hw7cwL2g3BVFE9lsN2mAKvm/QN4IfbzfB/KAfiqH3K58YaqeS/r
u0jK3Kq+yufSLpURk7EyxA4zI3OIMm4lfSP3+ywB+JmVyxWiwZhdVWN6TMI7ebnPqH4vJUhDWr2w
VCV/mEeiWwH4/BZpp4/vWQ/J3OKpHL+m9maoC0/Vbof5V1QS6Fk/6A1UtJ5Qey2ih6w/rk21We8h
hvvCMB7bIRp1Juiejd7qVEgtBwi20FLKcGpGdKcTCIIXPdhlqPxSNyUAv/3VxCqLRWDFI4DO5W6i
AB4a5IJk7Ezpkan6egVgQtpEGPp5gGTat0VAIQWRTcGm6r+muXLkTPHagu3SSd0IDgKXmKx++cMc
d2dDB3BKywQX9GjrfvJQv6HQubLI6y75GAq0S9fhUiErGHdf/8UqF2h7gGjiWColn5pA30rNA6uo
w4KrOsJAEqQsKorR77SzZ405rEFDG/oM5cC2ZI68ywtwbrkZBgVURUH/Az/s53JDbGvIqYrvHzQN
DBw34fzYjVAqhgyOFCSCveUbLt/ffWqNe9uWWtYZ7QJrtBy8ZYDKGSS5KUh82YImwgztyfZQk8RL
olGQbZ9ZcQxfmGBbZ8Z6xXEPJ1CCjWoKLmV/BRmvuhq68nJ5Jf9DTP1jggv9aQj9yblaTWyMjQpo
ZXZYiZJCjCNlQr5b/uW5LuXpBxncGynQx3YqTVjLqL2YVrVTXSDJnZja5lE6wm+PovqgYAl5Bj1I
wDfqWMzURycIGnkoSpoC/xBZ4F4JVdEaxQD2HT/sc7eBGiRIaASbtIaPv94F/94knhZvkRRpCdWR
gvbESHYrrMl0R6940qituJkr7tCuu37J4PrNJ5dPH4MBT07wTesTRNnGm/8OGnrmHP9wB+4cy4y0
iiTDHQpN8ooGp+hBN/ayvmxiUGwIFnHdh0vfxB3j2OwJawkWsYPMn828diOBMxiTxCBSdMTzhevZ
vGRu/fbTJaR4J4cjljDoKicuWwwr33aYG55bj5YNiAlEmO31918yyAWLUZZIFBB4eq4AdKJj2K8r
3dL8SJKP/3EluZiRa3rYsA7b1nnKx4rRWeEC8gdEAsAoLyIn5AFMfMzgn4ld2QVyrsFanlnLi3nP
YmdqtopHXNQ7vvBE2Y2l1f3G46TKreipeoq2uYPyny/C4PIV/7/8Ei4dhKw9W2pg3P1UGt1Bv9PU
wJLY4lBtdDLauCBisYz6Rc63NSRWhhRq9ynYMgPp7fIGrMeC32mcGwpaLEwJQgnkp2uVsabHhgFP
bqtrE92HVe03z4TM6Occ6tQMd2CyZYh1NVy3GTVdk7loY3XDpvKm7ccEnh43VK9AZJE6s5Bd4FxI
PbXMnZ2ynRe9REPZL1K8RdYELxWMjZ47nacWuMMyx0BHhTMOywDJlHTeYjjVnVh9JzfyoYKMUzyr
9uVNO3v3nZrkTg3AEGbUr0Gc+Ut9TO9WKRPoS9ltfVwVINStsEN1LryeWOQH4JKhUoYeZB+ou5rL
NXDNQehV9yutJ2QnwN3f7hoDir/Wyl9ebQbRE4avFX6fl1P73HkxqxoFlzXijjYIkp6gvwXQM9uG
bmp/qCYGWVzcXrdgj3YuL7XgfPA8ETMITzotwuZSKBRkYHIyNbA4Qff8shmBl1Iu6cf0x4ivX720
Kq0aFRu5EhTnRBbWv5/cIRBCH+dYgYVyauxlUR1DNJQkWioulABgl5QRg4WuHy2URMxWR4VM5Ami
7+AiyVDXY60XcESIRzg5BvSWWAT+OPtWP3U2LmaQch5YB0EyP64XF+hhS4vv5vl2gaz9qN3FDUbs
ewyb1smhci77wbkHAlRaUT1BE1oHOopzhNHIScX6ivq6j8q0VdrhkW3g2nvhE+zsiT6xxDkEwXBt
Esv9ul14XE1yAbARxEwy+lEAKcsGqMwdmrayqYShAnoIQuTw3dEIoE6Ys1YF15XkmcgaLy+Aes6L
oCULgTGiqpC05UKbmatEq2cMp7DCB48jVL/RAgxTR4FII2kx7VM5RnHX1DvGGrAf7IZ6a7ACIxuH
tGlsfX7SdX+OoBwdZttl2Odo8XaBVQ0udLXcJnkdNDQbivm1GcZnbVG8WQZlQptZUdtaupa4SRHs
x5rY8qzsUXY46gk7QAGwsYKyAl0zqij2kiyxHYyA+kLpb3v5+7UzqSU7fSFyvgdYgmRo8iz5Wlh4
iRrcx/LyBuoRR42fMFSO+PPWzXdyMTqsX7w5xiitJm+COHHiFlLUHfpEoOthIVhPgc+owYbclMVe
qcJDtqR7A7SkgVLZSw3qyQqIjkXCBLIR+KgI7po0+M2k+jqoC0eD/pj6GpC3Zr7v0kNHnhbzYZHJ
pp7e8wyso/0w21OfPgLMDcj5dAta+/doWqiLupqTV5qnKa+SctT0WxWU1+Fco0i5jwI/MDdm6xdh
dN2w5Pby4vHN/u9b4sR5GPcmNOKh7RulA+dBPdhl8lVFod91D2VRXscR0Phj7sRE2aYm5L7N2Eu7
0usAz6+GGZWcodwueefR6ZWOm8s/jB+y+MsP466vZjKKONXbwlcazMcZ087Qi8LppqDYlS0EN+r6
MzLGTVCbDoMcuFWi/RwU0n2mxocOqDqFHpsIfZSwP0i9YSE+RMV9Zlwnc76rW1AG0Mlqse901K2e
ki00gKoRFKflglpqfFOt4xZyceiLWxaB7BG0ZoIL7NzSU2gHgzTVMCjGhLnoH5mNxqTKIBhno2jF
ao7xlIBrjnirNBXbzFeFbmvPGItnb0BZg/1XEDjOxI0f9rl7IemyAYVnRnwNw/jJa9vdAip5eRfP
JHo/THBHM9P0vgaFBfHHFIrMwVUz3BUSfDtp7DoGVgkjrZcNnrnrfhjkMstyAu0jU3TiL+ldMT5F
syHYNbpGUy79/2GBi7bQ605MEyMkvglPNOUCcxrXZBghuor5ZfAQNO1rkrU7JR42RYlPzV/7sbYS
eFlsPNPEm+Zf4XLfk+OQ5FasAbeE1LCb031LGi+Xrnpoa3RZeqVMMujvzX2kVHdNHv2aQ7x62i81
kpwBkN4hwSVDxhgQ2QIce5EoLggWkn/3hUMKTEklEczkqHs1dyC0sGqmaY6yHzCgc1PfYKLLFWye
wF34jmGoopXUqwHxe1W+1cJxU6fqNkGrTFJvi0mzmhngTVJAKS+2mwL4PjQfslaxMTsZDNcEE5K5
nmFk/iNIkeUYkP0u32aJ2pkCjEW0X+VwTYYalFcou4y+J9Gt1N4b9W0sY5zG7Jw2MV0DLRadHaT5
E7A+V0rvskTf1shqOlO2G/l2Kj4CzF0ruPiruaIC9zqTYpx6F4+96lkVgksIy54HLeaRHvoOTAtK
4836V97/vrzcIltc4iQHYZTWAw5n0u5AG4984TNt/KakYL98umxKFOt4KVkiR00rx9jZ9TXbASGI
boUbpFDEM1YOJnDaO+DT2Pa+WKp9DWMXDqzJhVmzNUroziEkJFA/XmrNNiuUMlRMtKq6IPqcjagg
V4EU/Urfw79JIsgQZ9IwEb8CK/cIeoAMGJsMw7uXV/Ncx5BC+fffdrhEtJiXJkppibCalaW3Soyj
PRMq14xsk+SL1RDThsZYsk8h2RM0ud205HFpP+c+sFHJBJgWJDOpBWlAVoIDAbzVXS/o/Z97b//4
idyq62GboUeAy6V1s4cu2GTUVQ4pVGGJN8r3jR3dimrN5wpEP0xy95lSdXESax3xy98hQupuegA2
xgUS3wn6DQSpgUkTXaFno+TJRnD326RCmNAIseFRk9hNcJMBVXB5r0UuxV1ogd6nuM5gYcHbYYmt
Evh1vDQuGxEuHXepVSzExKGEpVuJFwfozKAVAan5+96ZnXlX+uJ+1tlT+WfleG69GYr3lPWqgrp9
pVhJCQY2omBsoUCq2QvWkMeIrLnkqWfw1HpVTNtJy/D/N934kKpB4wVSRffTjFmXZgCnd6xXe71h
YFqR7dHoD2ELKA7LUkxfpm+dgtmKAQM90wAUgt7RR63OH8PuRQs/aVgjXT70wRtpIZcOMcPYQf3D
yif9XsdUSp2sDSv9Liy0t3nAaWg0b2i117oIt0Cbfjbj9AlkBgi30EFrk8KV5Dt18sNxcAsMyQR4
Nzn6PGz6Eh0udPm0OTigpesase41Q6pt+1neK1KJ5AJj7RA6H1i1zwy6C9XEWgCRHDV/UB6lBPrp
CQj5QTkpGxOSFQg0IRuRr1v1zsQD2qL1I8uiTTl9XXats+nSyT6Tn0UUs89CrEdPAAXsgDxMN/FO
Bc6R7S6bERxElbvLgpSAnhSihH4/HzO6mwuRIOa5Vt0PH+Ji7jC16cRQc/JjyNNfrRJBgWN89l78
idCyEaVC5woqP8xx8RP3UzbMHc69cax24wZU6V58Awo2BxFdcDxEa8fFzU6uQHo6wDl1A0j6DrDa
7uXy7hCRCS5OsiFIwqWTFL+v7Hlv7MMDQ4kIPXP5M/Hodv6VOJiDgs5I3eJRDokrYsVOdhTXtoXb
yMVT2ldaIkkx8Zk1OOWdsh0AKVw5tIbHwhZiGM8mtCfez8XVup+T0YhbeH/xVYw3WXhf9N2uD2QQ
dkBGW3E6lOIUWtqYZbCXeLSyBkoXw4Bp1r1cUidIj30owjgKrhT+yT8jFzKNDsHemN4adj2m90r4
BJIYa9LvUJ6yog63J/RmMNSSYbBIv6+oYUmYG7zsFKJLh3Ev/LjrwFAtITS0LqiYVrAlLh5nuu1A
riaD3ld/Fe2HwA0ZF4zitpmYPs74csTBpbmbB02QmhkiE1wgaousLGo8+v2M9Ld6p7+lJe431rx2
02fFIEsQf/TG4MYAsE+PpfpM249cra2KdHetUT+hs+TKMbP12Feqm3mQrXkN5Jj0UwcFIRzMx3gm
TsV+bt/C+ilRMqsfGYjJHjSMPRa6C6ZM1HczgG9QoINian9NexBYVp91fxwaaJuzO2n+3Smvdf5R
ZyCbUTDyQIgzGvg3C7wxlR0jREfLPKaAk7GEQMa5vzen/jEgTwTQRr2F8MtrXR/GFtXexKmnyssp
GNZajCOW73ToLD2/kczFjZTsYFY3YfaeQr8BUFBbL6AhFA1zgNyfAUFkolE6UsUdy1p06Ysi6Pc4
7Un5HqA4RSvKGrlZOHhDn7hBEQBHhWRXmt1ixMIFn2Vt2I1xSDRht1Jw8hkXv7V8lLq5Ywq6L8Gt
ArDF1eI0n9hCDEB3Fp4FEX4AVASHxUo9ETpddMK5iG4O/7qrdP09GCGUot2RJRG4Oj8FwmdV/CBD
Nlc50pIFqak//pZeNAy4OYGz6FZ2mBDKdbT3Uyv2Rf0lQeb4LWhysq/LTMpaNtebEaRWEcbtot9E
Wp2+EdyLZz1Igfg0isvoKxCevIMC7JZLuUJA/jlYEDSyjdoEhI1uuvk1jFOMTqPMY1gxBXhXBM8+
t4WntrlQVaGsszBUj/1iJYoCGx2SyRTAO0EM5vDn33t4aoYPVz2lRhtRfGLdgHF9csroxcDDNVUg
6V7JGHr+mJbWZrJIRO1cnITct8aAQVcgGsGdDzpWtZ6WeMIGxe+0eaGjICE8e9GfGuDOABS5ZA2U
t+RuQftCjwMb5Na7KiMop5pA6mGoe65AGLnsu+ltWvR9Y06CxT3/iX+YdLikx8zqsuxV0NrQ6K4G
ongE0lmwfev28LWNU7IeLpupQBNZthNMrMoHmp2tjR4wWaKzC5EHySrLrTCwrY53ySSX0lR61aH2
DpONs5qMXRn0Kwhlq8nscXm9/IVnj8EfNiIeslbm2ULlAdbkAYW9YTuVX7UhqnUKVpFHqSUTaaLW
qBR/vjV+GcBYJB65KV/AOLij7ryVvMvf9C1jwC0hkKqgd0aZiBkYA/v5JuobVZZnho+qIXKcGK8j
kkAIa20qQ32WQr3ZjUl4AxZCt0B9fDLvNc2PzWPGkKgqtdVG0u1AomOk9s7IfoXlwYTkkTz13lhX
njqBcj8ykN2Ora03eyV4lDDqji5NWup3kZYxT0+WK5UuD5e/6hze4MdXcb4ojVo5hTK+as2sid2u
AAvQMtxL18V7Z2mWCjYnSTmIroMzF+0Ps5w/ToVSSWlOFciD3aX5k5pHVqgOIKPJtn3+UAMwKvjO
NS29sHv8gHorGZiFWr8ztaD+uH7nY7iRPepWx7/TcT79OH7KvBv0aUA9Yj3fqzJja4Oxiqm7RbbS
L8ldNgqoVMDenHRW9CW6G85Bv34YXyPByUXbB4sJcDGMdw5g/jBeEDcMbbPY0XpjIMqskDM19lCO
GEDY5aSW8tIDToJBjr/xRP3xU7hrqkj0f/pWAJTZXPlD+n55V8/EmR8G1lh+8q1hOpFUJTLYKxho
fuNXMzymwnB95kL4YYS789BYDzW1Qs2rzFMQNz6PzeJc/ozV2S/5Jnfp9YXEBmm9cjLgVMGvC5zq
Sr0nLLWKzgAXwcBqhgkEHXbwdLNX10BVsnLNTebGvmgmT7Q1XFwJpEXuKhUHXNE7q1zvUeOzlFPB
yp3rUPzYHC6O9Oa/jrW8j7ft6KaTPQzf3QkIftsBcnbZQiotvzf7CM6u7C7vHDtzCZ1OFfDZtETz
qhgjDDEwyfytaOF7PZgfWvlbCQeLTn69ELQFoZ+pqJDVBO1QC7IYE28brMcSgAwnQMd7A2aONnqb
5McWL0aTNfY8PasSwRQHdRJSbrPa8CQM+kW64gZZvK8U1Y1zyYqGt0DaS6pnNg9pdAeQizXon6C5
HxbitGAbADG5VQzQKCvmfabKDjhrnI7mFqEKdKMxwpLg3ZqOX1k4CFBY5Ey+/2NhuP0HF0GJYeJ1
3CLd52Aeq+s7mhTeYC5OOZrOrIZA0Q1e1wHLgukcUAjbKRSnFFCOMaOyhuajJMe+DCwiRVY7TR76
qSTYJwzkBWSjkGor2MmzN9KfcRTGeVIRx0zFRI7kJzmYonuJHMsaY6uybIO0/rMp+9Tusri8jUjx
IitL6akMq8wKuXbnKUv22LeNFFMnlKfUymSyHyLDy3uUxaRxYyZPqTm6rGZbAyU7bej29YCB+8bE
HG5Q2FH1kWrKrtSghoqRuLAEsGx+T1Sw0C4JmF7xXoJMCFw73bZV4kXrxLRc2YluNtvYIGCxlKqX
WlfQP13oZx1mmJsDbrDBGJPcpofISG81yY9zaDob6OKgYh2UIKOoW1ewiuci2Z9F5Oe5pQAzeKGO
45BUUCefdNCzH7ppc9nIN1b3L/HyxApXgkpCCQw6Zg7fIuW1PCZfQ9xvZ/WD5IXbSlslv5GHGaCT
KxOTlH2vu4xBzjoHW2Ns2IkUooz3W6GphUI8sKuYVETvuAYNFErC86s0Co7C2Uh48mv5C3kIBlUy
sSZpp2yqXLOjJfYout6XV+U7/+RX5RRQxZ24NizMcSLribOjh+gTMM5wG9kZCt6mPXrprt5FgC68
yn8HefwDycWdnCBsw3KqBslXh9KuSQ3JU8ESnitanJr4RhOeXPQYtqZLaOLbBq/aZd02PKzSQ0Dz
2Xp3FViGh6bo/1fDe31l/zDKuRlqbJqqSDAaL9SD1oeniBDVZ7Pvkz37fg6ffFfLIGtjrt9VXKXX
2m/NVg7LbtXBq9zwJplQUgeQy8E0nsBXzmUCp3a5zAwZYtonHbZslGO3DB7T4jkgV+o821oWQ8ck
dpUU89iqicKQqEZyroKMdTUJxtAwpUV0zngt5RIrGhyIzil26Pki5wENA2iVd+sUFWi0xRpxQptr
kney0B1GNyWU9CV/IpCSaFo/jDQvT65N+TkNDsX8HNQ9uJXlxgrH5Eamptc2sU0CIe717MoTPCCZ
rBNGdS4Hy4fEDJuqwsor0qr8Z5X1p5y/d3n7nKHpJ6kW06pns1hcre5swbavX/mXEHFinAsRkwra
2jQp4NHl7Hdmj7c5ZqM72Q2hmqCWePcFu3RJn9AhR4ws7K6bIeICxIQ1Vprgx/CiKf84XlDZIgq4
waj+DZA92RLJ1MaOVonkG6S0wrbbznlgpROI0UsrAHLHAHSTaorTVHCOcToWceVM8/hIinirNV95
U9pV6jdJe2BmcNU39b02pMeatpALKTBcWbhaNCZ2JQefZPh9eSXPxXQN1BmKghlDMJNzoWFKJTVr
DYhYNyX8NiwwkLCjWS7o+ZzLoU6tcDeHkehzG1Vp5C95aY1p7uTyi4F+dyp/XP6cc2U3FEv/fA93
JAMIQedN2kS4O2Q73Rb3UPiw8x3iKnQwRXXucxXaH9a4w5gzSW/6OIt88IBbwZB6LJg9yQgAqTXc
YXYJ5JTmgxHeSPrT5Q8Vrei6ryc+BzB6Qhuwzfnz0rpSmbk6o57SgneMiTBhwjVdf8uJrUjSKzIu
2L21ygdpSiS/W9VabOl3dyvmjRd5JBdXpiScymT1lXKe7CQNN9pQ2UrXCaZr1/+GjyCnjsJFEHma
lzprsXVjexXOhjfMV3ImQ/PjuS5Fl/7q3pdscXlFBs2gBCX6CFT4YAlWck+jz3Fmor4GYGNCwQga
gBdCOTDQa5eZsUHVRXBPCr6W77lWUG5go2GEfpDR13mieP6nYMdE8UhJfsl5KUjhztZuTlaX761C
6Hrpa4pNXItx0etS+woO4qHeJ54EbmFIxv4qB1s5oqpaPQHbuDHuMPMpBkidzSVPfwgXecBPGGhd
FgBUDpK+tVKQRuAwsEzTqde68YBOb+KGoOrfxdpe9KgWrToXjHpqxMjfEVwjzItXIKPNltBJWzzK
6m0UxYJ76Bzm7TQa8R3HOGmB3VSKyKfoRxn6LxnjPFDEtvoWgUneN0mMN2juFPh+Ol/VgT+rkcDV
BWGJbzuSscCs8gJPl6RHLb9Nyw3tQx8CUgLel7N59Om+cjEpDjRpSbso8tHFAQR6vFLNGlfo6Ep9
ugfjHR6jtWtC6IRVylaRwFMAsRIwHYGihwF5aIpwcqKtXv9+EiPrqByHmCSIxwO0pPKPZZqtsRut
EdQ6IROp6gjdmoteSc4WhShr9LInh3kqKG6gd00tU3IKP98MNqYIDCePN310ECeh5wCgPzyNC2iV
wcAKvMbotS6sZRbIbD7lx/66vFbxTpPcVRBnuFYwaEicZl/Z7buYn0VwT/Av9GyiuhIG690rtbYM
nJoyXYGbR+DQokPFE60RJjEwFn+v9OjKmiWpVy0Iy0Gf7PSqXQa7bC+iO9MEzvQ9cXTiTMuoTBjw
xSmCYPNeTp6A2HCGJNjW87CFBtG2kiKUh29ak+5qCm6ICIDaeb/M4Hllt8GYbQZkw4PCXG3aE01F
xRq4VxQOGIVKD4j3ltJdQ0Sevdc5xP3GeqfGDUi7KyfS9ihYRdAx6TVQqM4bInUA+F7XVYlpAMjV
h8UmzADvoKrd0RRoPrP0hiS0qwKtJJrZuoQkgTVOocWPMr1v0psWfEFEB0NQlaI7RNzUAIyUpeZg
F4DIr6RXHwB/XtHwuWrb2q7NEXkMAArLEArGfoV7ycXjIC0ZZD6RNK0ocO2tvI33+SaGKD1xCOgA
PBHeR+SiXHo4gi6cNqgj+bShdsoMqJuq4BL/O92Jk1iocblgOmU1eK1wzSxj7bB8nfQVrJzoQ7ho
K0cGqrUhotsygutvaMBlNVyBJUKQpYgyze+DceL4ZTjLC8iMIvS2Bkd+ArBn0+0NCBG092JKadFH
cTE0ylHxLErsThOgEP2RRaMVD5MgExIZ4SKl1qUpA3RzzdO3A8WASF16YizM6kgXEkydm6LT86il
2oIglTXHuko2U1JuL783BN+hc+9EddSNqBvyyCdz6faAnPRALzRBIlguQeTTuXRtaIo20xhOaIR3
ht4cUpbtaPnVmq/QjnT/t0/iooEUBayLAID00Su3oOMEVh+op2W9d9nM2YoNdL8gLQZqdgY8xs/U
QIkDFkpZA3rfvQ7CWqoHboQ+ZjlX4PA3d4xiRDfzGsz9lBk6/7KJhiqmVUXZ4fnU7N8/4/ste3K2
hiCirNRxqayZsPYUHlBWX6U3Kreo7cmFWyITxriqsIm8ruNfnfOPYW5PidyN8yTB8PoWWByUyApr
sEBChhqZtjVfRR35cyNyyE7+GOQ2No3UTk16HTk/BseqIIjtZLlR668+1CxzFZgeySaLgRCLbtig
gkUxpK9ZnKOvZWu4DxOQJEMFGj2t5z7VwXqBSwp6nfrk4L1mdfpotbXsgIjPJWB3VFvi1rjHaI1y
TRBJ8KDKmYnsxsHjIKXPqClDWClj7py/aaLm1H8oQPz5VO6GicKe5uW6tslO26t2um8Oa8t1OoaO
sB+/+im/jzplukoZap0q3yGssqyvlboK/dAE0G6pnDW1Z20/b8cQs4Sdls1HRU8TK6c0OpiyHqEs
OHrAdlukjrZDP73HvX4X5KC6DKbuOsxBqT9NlqHpxKuaQYOcBQ2cMNEOYT3fQm5xXxFz18mBHUuV
l+aDIACczQdOv4i7AZpxHOhAENRGm31kDyu1UgoYeAbppm9WoL+TD5za4yJBhyn2hZJ11crcxjga
RjViqyHDRhBx1hN1Yaf41HgZGRmbskXEsYNNAowrsLfbAZqpS76PyFYM+Dx7cZ98GZ8lt3K6GHEK
i60bYCYaklo+UlUXCmrDvuy34lbN2ah6apGLKkmvqOCP6tZvnAD3UQBMfi/BQ7yCWhnGlef/ojRF
V4e4tLBcZMkI+poNyFUh+b2ghwn47PhlopAQB5KbBM9ac6OMVybmlRBpYnqIAOaY+q+5zzBlWzl1
9VuXP2ooQmfzXV+CQucul/1xus5B7lHr6oHqPZ5tYJXMNznmsCs0ShWFeqFW3kP04z7PQDRZy9Fz
qtyPpQgueO6GP11QLpToWShLQTOGfma+g/typ6aAgfeivuq5W+jUCpdJqgyi3XWPbSMRsdqFIYco
AEoP7FJSRMdb9EXcm5xEfd9o+RD6xcvioVu/BwMO+CMhdnuzuiaCuBEeck944Ym+kQsrtTQGea5i
JdUN9eps0y6YX4CQ0OQFGmQ3TXf2ZIfpz3Sc/xt9LdHp56KMlBRTkzX/PIuS9ns8GrvW+T78OIri
asDZYsTJnvLZ57SkIKoB3xkOPwC8oWX8lh8TSA55GEL1FheTl495Ypnlf/HCOtt3PLXN5aXRuBCM
Ef/TdqZcz/GL2vxeK9TyrtytarnqQRlSwN1BNC/KNM5lq6fGuRhUNfPSF/kcgvkj30hJcNPXR316
1QOM9RXChtu5POrUGhd8EmiO5LEGd66YdlNjOiYa7vQowsR47aT1W1UdWI5JDkxsK2S2GgrmaVAV
C64W0Y/gogTt+soodJxfeT9cqbZebRNQOHYuulzgFngUpx2iS1pfT/lJ3io3RcOyCZfmeprMykGO
LIFDarExzLItC2gNiYbfBOdX52JUBamHHn2d0K9bAEfT1KWks+a4t/pehMUVmeJClBQnc6EFcF+T
gdwWZFULAtT/kXZdy5HjyPaLGEEDguQrbTlVyUutF4bagd77r7+H2r3TJai2MLszMS9jorMAJhKJ
zJPnkLb2oFwoCIfa5XBogVKUGBRs5dxGskKXp0JqoR5TDyXEgIz3smv3BK2pkrZBFLagcwWHUMSe
lFJ6UygKXEsWUOmNhNRuAR+SjHbTGpBcWzVmzBrvpTJoCkCeBs+SZGC9MkdFKUopMlDfHE0a2SoF
RRHosWp1m9InUAvc5LVx3xb903W3FC2N+2JorIIyV1vrEy1wSSTGuPc3zRAoWXwga7/e/n82kPtY
UbigMaMruE+I7ibzM+DRxySXtF2SjL7GosBI5r000R/LWKHd2GVgJJQgU8ASx8LQK+0Xp7AStw29
Mo+cadbXqQrn+k58NJuv/Uju8gELbmr08QBVKKve5zHgU/kmBBkhJHz7OXS1COT0UCseXmIt9vPy
CczKLuANblgcRl1xpuRuBilcDjLDETP6Jm7m9RNbVutgJtSJSFBBsRtsnWlzkFTqFFDaTJDpg4bd
k6MuICA5SFGQDfE0MnrmsD4+tPQwTpkHbvgNaCUwwpynPkuNwqF6/Xh9+SJH4O6+eSn6oc3hCGYV
u9YgoZw4eOCo/9/C4F+uwJPrqVLb11GOl8P0QwXSYtNjsngJ8PT6sSp+YHbQvb6uNax++arEIqah
WaZsqdy6MlKzmq0FuIhWQQJikLnbXLdwcef+WOBXRGm2TOoE5yZ9skMTJYi0fqursn/dzMWAd2aG
u6+bFuVpdUYjUic/xqRx+5hC/1EBXX8hqFmKLHGXM43bpS4w/31SdQM0Yu89Axe15g6NiHzugyvg
ysf5QruhMkyYGwVUe7SDMkuHucXUPZQzDqlkyd4clvcrGYVtpt1j20Y/yLScdKOFXBnUvOyhjG41
2vd2YxWulkPddgHlyvhi0cTPafUe1ajJ0K4LVEY2MRglyKkzMSgydd9VpbpjSf1kzmrr9DN4bPsb
Gk6/SRZ5K2F6Ysa/dLM5xlLxlkoixtmvDkMpRLrBHiUblmnx+J+pb8MKw2vlbWQhTqwywyqxp1FE
eHQBGP3ZDh/QMsjgWotS3ir6d8h0+l1vgY/HckBcbauYYtbwssrH93H+TihDuxEaBEnx0LS/UOn3
tazwi4UAOS3KhNYT9+mjUxBnGRCe+JBhNz8Gcc/SkklrirJqcoxGoGo40l24BEar2dLyHU/eNtsR
SxDavqa6nMX1g5xZxJRJomMqRwF0UPOrb0l30wcdgBgmOLtcc9ozR90AdpI4qoCe40vw+TBsKZhB
1AxN5Qn+iFknTUtpcqqWZ9JvSyGX5ldX0lFW+iu6fQwsna0saRaiF2t0+yjY0a0MORjCvl+PPJdr
FGdWuP1L9TFs5wr1/jWRbAc33jG08RB6NsnwNyigLyeuZ/a4pCTvRxybBDdx55odIMwflA0o7IIz
CiqoXukWGAzcChZ5MT8/M8rlKJWKaQUyY5HRAUoRjqmcMjRRCIAOUb4DkD57Ez13RXGWO59G3f67
EDOEaASHia9k+t6QDV82BH54OQE7Wxx3CyqlbJFaR8V+0BY8oPEQGG4LoqyZZ2Z3RRt5ipJ5idZu
y8KM7Vhp9lU3eXW4Tl4qvZ1LdK9q6U4b6WMVafZU/zLIy/UvINgOnlimzttuhugSis/NRo7Qz0x+
GCqUkQfBff3lUALSe3ZmeOBeq8/tMmfwLqMv9pmF9i8VIKQEp5JwF2iUdyMrCKAzhtm5vT47bZhj
ACMSuaxox7h3bdOMRTnrkD/MCaa65iYwmXozLaCkzeT4hsjjfT0pgEHe9jQP1O4XCPf3E1P2YQId
gVKtD61w+vlrrOV2d939s4iE0YYZii945rae4ofPI3MUUDymLlScUwcSP0HpUvk+Hf1YyOkk2nYu
TE0tzVgU4/W5vuLbLmjUrQVl2eteerFxcO4+XHCSVQkzoAqyo7jKt+V4l8gvC7KWXJfdEVWDpLtt
st8UiklSMT1dt72GoE83J7e3XIjKQ5AIRRX8KoVEa4JBBmt4QsnTiaBw0X27bksUhAkXneJp6pti
wTohvD1n9gpPWTP1FsJP7/W2Q0nqH6bq/G0pGxPr2kxam/6QXtaAm4h+Xl+UwEN4MJ9ullPcpDj6
5lC5C3keIW6RVL+vG7kYX9BUVTXgaPDg4L7SgjJiATJLCC5TMOZYJMiIABR8iZUHMCHUIlCPMMBr
zL0Fqlkph6SeoEw65M9Url7AWlHbCt5Ah2Iud7ST75QczOwkOUDyBsqlUhi6kRIDQjxFrp5MXkPT
57lQjwXq1DJVHKmMf1YyPTbVvMP/vR81+aCO/f31rbmEbqQacl9dhk70KkPzOTpUlmTmVhTnJ5Yw
fwCfYxvqhhPK0X1Bk0cUIlCCK7t93Zl3eZsF8fStoErAUuUpjjHtT9pdImkS9Ja6TWKt9BjxLbiz
UJnGBBUSH4jN67nyfP1HXyoM4EebpkmJjiSOnzK3wLQAJYUuP9WjDpj8eJgU+pCWeWDIphfLZD9X
5B2EE3uw/J5a0OHQ/KexqM/akL7XQ7+zGgi2WOQoF/WzvEqBKfIu1Y8xZbYhHfAWced0DhZpsVsK
A3P9O0MxJoV2DTWJ24+qXasV4jrYyZYxf5Uws1trk2tFbB+zIZit2Z9ajAhK8q00kFfJBFwWX/76
Lly4ayg68IpFgNM3MLvw+cvNEWHWKPfYBAsQ3NYE+6AMYTj8NkhU/ZemDEiwW7oGhWhDA8kEd62l
BWmUYpzN05wvnjT3forySoLWVJzeXbf05ahylrjLqprjJGoLxTyVYeupkDSYKuZeN/EVb8nZ4DbO
KPVczauG4EIE9fbkGhgHXR5yrwygRgjhp0Nl7jHZIIQtrPH502XB2eXuKb3NLCNtCvPU17/mVr6L
pP2qVFi1+7KityUVqk9/SaA5g9zZVlpSVDWtCdR2qsEGdxHkVHxQyXhK6zMndQuhLtJXvAJnkruj
BtwWUNCqzFNGIse04v0sT8+jAfbeIpMxHBtKAN7h8XIclNLYgDgaAhwN2p66hGFKiGKnvRMZ04ve
mBoI+kDGICXsjTXLpuy2UUmfDBPTmBOx7mNw1lYExbruDhOqBaS7Y+toaBA7jHV7Kdjd3Cx3cpV/
n8FVPfQ4oMbvLq0OIN/6r/MPbs1cKl+pPSBLDfwJuORHbSN54DsMpACtfyEK78uZ/2yKJ0wg/dSp
CcvJSeuAgcYhKbxU+pbGItD7x7jXFV/l2RLqopjqLAutE+hmj7P1LMX3+nRa6E8a99ByZJ6pAg7y
Y2rRImPttsvjTWcFHW6M8QmBeDuX+QZ4NHspy10xQUCeTbYe11D6BDC+gNDYsZpepIL6FRvumqXb
FH1yX5TMg284wIu6tLNOpZpu2RJ0WeKU/aNhPZmJbCfKkSyvY/Gs9stNN4PMvAD850c6lkGx7Jfh
bpZeorTbMrX0LHpn6alrMUBBu7uK4KCPvyuoOsbxFnPh3jC99TnYHyUlgbRp6KBTHXRE9sNORtVL
ruwswW/OgSLxrscgQZj7ACWf5eQ5/D60psE8NcuzxlY7VBTlRCa4mK0uS5xb4EcBVKk60N14/Ndw
JrV7MGlDcF4c376+aTnvXH/S2aqSZtQXhgGUD3RUvFGz5xAg9tFvb3JnxUhhzAa1gx1JnZi9ZXdl
ih8hwqV8zZK5H8FFdzmd8RdB0IO+WB+YNYIe89a2nhEeV+Za8bpFO83H9X6a5KHETtchpiXH2DPm
9+vu8hUhwi2Ki+R0lvVUrbGz6xsOZUHL19ZupeWt3cqRbqs35ovoib6yBXBGuVjetnOozGZKTnmy
LcJvoM91lqzf17RsvA51prYAIr5IwDoH4R+r9ogx+ll4MGcQCCR7OW43SaH79bhHwcJdoBhAdJs2
JgiVNXsouqBsUMmJM0GuIvoaXDSelmrRm/Vr4KnvdYXl6NPm+tdYPehKbOTbC33aWjU4Ps1TlT22
Uu3M4+8pFk2qCZahcQ+KDIqpmbEuIxvioMHsZKgImgqiZXA1kbpqMZqfalgGJJT0cfJy8pxImWjo
YN3va7vFxaFSbtIEuh5rtpW/q7rfV5Gd08JVPWVDtlpA2u3cvXYpMLKTiyEylH5tyVUEBSDRr+BC
UwpCJZKiWYOosHLnDpt0u0DXRsjmsh7Ea6vlzgxoJpbOkJHjYYyxI8+Y4tXGXY4rLXKWFPWP3wno
QiBHe180kFwjPxl7Jmg79uVbv1iCkyBKdD+StbN4DEhZhVE9+BCIwwe7gcYn9FZUb9lQd/bn9Elf
NsXKQOk2gWju42P4/8pG8LVDIo2Q6TByJLvpCwgxXIwcu1CgBz01ACzpraUiN3hg+ev1oykKlHwp
cWnBBFJr8DaCiQ/Ickbf1jF2y2ndrvVBreKJw/9/sGkahqwQ9BT416gWmzmbuo9t1jQH+tsrG++H
ycxOQzu0p0AsbPm1l/QRnf9Y5Y6v2Q4mSYdVi+XQe/Q38cC15ur3y4vlTc7sFpgh363ip8ydBGfp
cmj6Y5k70WppyOnAInJKs9TLm8GJYtHT5XKe+8cEd1zrvC760oT3aOECGV7FnuhjLL1H0S+Bv6y7
9NVN/xjisoWlHgidk4IAegmmtWcwUSMkZcfQJptxI8xNRDvHZQpjohvW1CF9X+HjK9+ZDJF2MGb0
br2FnFcgpun9qN9cWyCXOWhjJzXmUBLgOLOt2m+j9mev/ygRgNkwBFMTbWUtcuZBs0sS7krL2Dfj
T7N5Rb04JOTYWDJxr+/55RD5Z8u5EJkpeo+WCn5RXgB7U+reECmuxFAtq2S36R+vW7t8y/2xxqUD
GV7djA44nNIkueNg+SrewVX9+7qVr1OEn08jr/FiygzjsVKFh5lOnal4ropXBi6ESFf3RgLppPa1
Ku76HJpEVbk3u28oWPndMPZ20WOWisYWmNCb2CO58aql6rdlDIsdipnQyOrln9d/69fmIfdbudQC
aLq8qSia7+Nugfho5k97skXXifqJR4+loDT6HxLyv74Ar8OiUqimtetZJkF+VNzMXTWZlvvJabcg
rxeOTAjtceFJy6MwT9eHDwnY5GaYzcMDYA3HuryNNo0jHvMXmlzP/dlFi2QYVwOEqVBo0V9zXLCd
ndnldvIS++9IZYhuHF6HpZWTtJAm2ANfwmk23FW6FiiX5/oAbTFjp4KsRdQKEJwjiwtdICcmUm7q
2onEg5tZIAYBbZm8CCeMBAGZr9XTEfIfeo3ooKu/6maBOvvyPNb9tmX0Sa6UfaM89jrwog3daBpF
BC1aQQ7xtZbPnQ8uQClGOIZGUa5qn/Xz4ka4zeOnOgghuU0DtlvDtezKAJAZDijg0D6LXWjfHaW9
qB0t9CsuePVpTvFAQja5DgawPcjPX6Cu5MRbIyh9NLRE6euljwxIlgxiLLoKqXG3YQ3+8L6LsPmd
9K6QE9N/F4kgHFyMlOc2OEcC+1dt1j3CAb2Z71duRfXXsIVA01tyCm87G3R54ItxR1c9WMDg/Ipd
FOUtQen8YmZ8/iO4W3HBq5YUqoH6C5h3I0dfWQpXQngH8Bp83LhzOmJnYhLSS8+Qc7ucazVJ2g8z
KNLxQVdIQ4sRCdC65pMNQAq0t0CdNXkdRhVcmJe+JU9zbl8P/hdrNOe/gHMpGrNpSUZER3nHWltx
J5/I27HwNLcMLJSGh/4eGYI7oVBjI47As0XDVwIn469KZcpBxxjDyeIZs8pZ7YH53Jmq++sLVUSO
xiugLTVI9pQMjmagTJxhrtvq89GPFpwkWsJyMryRMYGHg2Gf6ODVrxYfQoKYeoN+sgOYWmQ3UTmj
fwXESyeNlQ010BoMUJD/nRr6nssYZVeHAXzm0XSKkmw8GgTU4tChcVTtoBql20RaQGfotg6vUIL4
Pi3Rj1llrqZNTs6yX6Es/RzYvYWqdV1uQM/V2P3S5Zs+XgdJNOl17ha7Hh7juoVuwX4BU2CuE39e
G4mKiln10R0qw05ra2+U4GeqAHZUbJB1uyNkbDQy+EoNVBAzXWvGDCBjO7WIHJYMW21WgizxpCj3
MyAWk1LGn5jby7zNZ2WrhhgfVnOQPdRO3+4l66j2+b4DQgXQKWLn/fKULri9a9PAnGcD3b64RgaX
QFsS1NXWshnpSwhpVJVA/ABLCdOHarxpY9xNjbKfMRBfpIGGF2COea7WqGxLRveKvObyPU3u2/Z+
HH8T+VhgorI5mj0mv/LHOWS/0RqC4gFgCso7Kw1X0SMMgo3aw3XPueifiqqDKhtqrwZPPQLVuLK0
GjwheyPfDSH12LBs9bLwr5u5GNyhgPeXHS7Ysqguw2FCq4QEzZY8Ja7prtgm+dA4ya5wRMduzUH4
h8C5OS7uYuwTI7nwhxPUD3epJAVqrTBBdBHZ4MJqXEI8zdKQBSsGINVm6tepKICJvg4XQdFKRa1N
xzJYi8H6Idwruvo0iPDxysVAffZxuDApgYhDW6BWtQIUX1sPEheY9rWzBwmIGT0otwQVlHGr+iVE
40VUXIIl8iOPIQVDFSs78wRaMY+MLVij9oqkCKpD6/e+4g/8mGMZlyrpzck8SZ22C0vDAT7K1TNM
suUiZkPRgtac7yw9BsUmgegJ3ELWHo0Ys4EjFIm6UHSg1j/m84pWAViqoBVuyVBn5t41apdZ6Hig
xvcvhu/MLZ9iwAUBcPJDZose8199/bM1blFzBzWikOEa6+W3sGs9rZ0FC7pwg302wb1kdBSWDGst
WkZb61Rt9ciLvhWuvp827JAfkk11s5N25bbJ7BWpn+3i/179BKnwWbbAv90KfapCk6BgUUFitmt+
LyFza8AQBaHwUkng3Ay30NmSWMriTEN1ttlGaPBu9T30px+6Te2il+iiuj6e8ocsWESuebFOeW6a
e7rJoN6xmhJZQrJlm3yXwmEKu982gSi3/uovn7dyPSRnh2BhQ1zPGAI/KS0wSINt4SK7vo2iXeQi
PEvlUF5yWDDr0pHSOw16enGBcfRNJD1fN/UVVMg5BhfpTfA9RouV4Uij246B1D4oTuin4tlLfyTP
yN5dkC+Lmb2/nPDPe8gFf41WSbWooXbqFaTp8WHWPIxGCLbRXL3tcxz5bIWL/W2SgtkSJJMnTfmd
sSzAwMohYsl92euj3UzGrxa0Cr7ZpEepAnY9kW7CMH0t5Cnym17FtFTTeyZdTJD8T7chChCzom7r
srUxSGmbE/TB4MgQtO8mC/CGn0zfl+yY66+gz7OV/FFHg5Yok5OSbTspoDnDP9Jn6D+DtPob1NR1
I6iL11a+SVXiRiCg7MF/FxdbVdtV0xDU4Mi2HlclMjDvaUtjKxakkiYMqej21KIDl77r7D3LDDvS
fqbG/YDEVpeeZXkzjXCZ0e4wzK/my0ZWh6016De91fxWrKco3tVNupsGrfcBKb1px2i7KO032lZB
M8nvTBcOPV/8EGeXMBcW0DII8yiVzZM8GdDqeAQz2bHSwcHQmNJxau8Zk32pOmjD0tt0bB867aXp
RI/wD1jlZ3f4HIW5CFHHYQxa9sE6ZcB9EeWOThXKDzepNNnh8pYut730AJkyMFPFtsQst4AMWFf8
KrvZJcaLkbxNZenQEvnCsF/0wknD2GvMjV6nQR7d5+lkd0YPXvqjrJyM8LUzgP1rG6iQvMbySYmP
ZZI6GkQYSfs60Oek2SYgo5er6eegtM7AunsU89wB2AmnpeOGZMuT4Kx/zYU+bwAXuSiNjYSoOA9Z
cWqw5WwpnpccxCskcsfmQM3BlswSxREoxXfoZS3fo+wpNn19uJ9GdFzYaUmeKEi1rv+u1ey178KF
uz4qwwqE9mi7Vzha4WI3YKCY8Kj9Z2b4SNfgzaITXMJ6VzizqtjraOEYU++6mQvPgc+7zMU2pmbI
kzq4WQNOmwVlUiimgsQFsIn5UPpQpHv5hwa5MNdA3iUPSywsfILiMcb+2K8UHaQU+jKKU3hFYPXb
6ya/gk2NT2vkp+vDBchIYCVwQ731TuitPZfkltzNKIWgP2raix2iGwK9BfNhwL9wFLRoozvhYMll
z7Ggl6VTgEf5CcQQXIqRnmLlMl73rQf52CBxSwdaAngd5xg0waYrHqZ/RU391SV5lwXpkSUDs4ph
qy/TdQumKGaSgZQ9gaTOcDOrv+XZAoOcoLV/IauxlHNDXMzqjLQYwF8Dyv+13e1EAIrrQb+VN6Lo
KFoRHxsqSYpUQHVPEmQxUu0h1X9PBQb/zMfrrnOhafF5RdxpNzAep3bKunUQkCvjlwKzqhFGd+dN
CsxCFB6lYRdbHRrdb5ZU3P1D61wQmEcpbgsddTuGQae0P/aTbBuFjusa0vUWsDeyalvhw2DUdghu
H2UYBF90/WDXPIeLDlqk6ks6oxIcVs+K+WLqgnmkCwnd5/3looHKsgjqE+XaUtBeZw+T8YVdQitX
3eZbMI065Wmogcv4X15RZ47KwwQMrVBHlWJdfXlcACaUE5HjrJ/mys7xiABFlVQL41xQenhOHpFh
daf4jgKD6MQOJidMu2vtEsmqhlzK+x96X592lZ87knsiS3Fdm6eujry4GYM0h4Joc1c1xUGNckcb
IfEYxzbJSlsa7uNEcqNMCHheH77XtoDLoypl+XfYWR/GUDGFUC9AedsFfBP/9HtygccqWaRhTgIL
BiNlsouoiP35A3n6ZTGKBog/uOwU/I3Fnr2jeq1MIDSTWyibRbeqEz43PzPf3KI0uo1BFivpUEfr
Ajz49Ucw8jjiJV4Orme/gHv5RxB9sSA4bp20vHVpiA87KD4AYdt4SJxWeqr6X5De8IwiEWCp1kN+
bencd2wAAZSrIrFQ0YbSLAhGJakKSF+6A4gPMpBeWEXhCiLfpbtSPVss90HTMGNlOMNmUoGdBDO5
dXuCZJ5NqltQnDkTqg51AWn3yUMn22EmAML3KsZaDM2//ktWQ18WD27/dQZB1ShPwz1JbQ1K5hq5
w9Q70oqZmp+vW7i4vWcWuO86dSGZukQyT5b5fRoGDwTUbhnnDlXvq4Rtq+btur3LjnRmkPueM/Qf
RzxoDfRiwmClXWjRTiQbMSj28qE5s8R9xWghyzJqEd4wqHKoT9ZySCLTUdkWTQoQfpBvtVseZJfh
HQWsWl55kn4EcBrCWH8DLyXaZy5niGiBTYZuNq6aGUp8+l7V3UZymJcgUwE2gKIHB4RyvKl+NZIY
hLN+xmuOxGUSQ2KE6kxGPGcg87St/MhnwbBLMMas/g1epQsAHFwBZ1vPpQ7dJM+o+2TraodDtDWD
yLFelo31Djy0twq9VTv1u+Vam+vOdfHcnpldP8JZmETtmsUMxbuTwY5TmmzyWHNMKhoMupyWnZnh
0gZQTuZ6LM/GSUOBsvLj3SrJjKGa5y6IhZfLBdzDp73kK+NSOaiZVqwHJuihFwkGMgfyDegal1vF
U+0iEMFGBa7Kl5SpYbSo0iAkjMCnqmS0jarYxsn4M+8mO03Kh3SO769/uK9CWngknTkMz5iNGb1y
zNsSoxeB9WM6mTe623rNwTjpr+Ux9yJ/sJUANPiT07wXtn5Tb5v73B83tcCDRN+WcuFJK0md9Tr6
EJ2JPp4yvdSVih5IaHkpBtUT81lrjugjoSAUhCm90RKM5lzfC4ETUy5sARIbMdOoLIijP/dRErRy
7S60+Z+sgAQUIB0KaWruhGLeERzlGqw06nOUnozyKBayuxhz/pjgTuPQDMDPWEgZZqK6tIKYJMHz
Jcy86/t1OYtHJe//l8IfxzpadKvGcSy9Udk1W+UAuBVGvoDukp4gRnhoDwvEhUW17Ys5Np7SK24E
AlL8tJCuJiFJ2xFNihna8DFoyC3dqa3EUeqftfZdsEiRNfVzaCvlGoNlBuaDigOd7TDQXPJrVVQj
YIRy0m0f2+VjtYswIGUvAujr5TNxtlLuTGT5RBs2TuFpeF0lm5ln5LbhrfS//cMsPIIXc54za5z/
U7XTSyVbEAoM+g2s8tZU3l/fzNUhvlyGZxa4u1i3pO5fWdWgf0dVxI3r1O+z91h33qf4p6nW7j+z
x12+lSxRmls6uzXa3RRbftr9UIdvSp05coZaiL7BhJvg6XyxsgZpgL+8kzvfeZSYxUQl6LlV/Q2p
Dkku/wgl870of0ASeGP0uZ2AxxeQdMcs5O/LXMso5iqClQt/BhcDwqLszU5HTWad4SEYxgSxI31Y
nMau7sJ9BLXff7bVXCxI+6IdqnHGGN2EJKcBjSL6BBZT71rlZzzWuxqyZkst6s8LDic/HDNOC80Z
UACnFv15TPPaqkXe4uXnKI2vaS+Idxev5z9flh+SiegoY6hwsiCbtkCL23CNMLLrfPZDXYaYHDkV
1vzr+q5ewN3jej6zyUWftJurHGHWAjJgWUexemoDIeg2LwOwWw3wniiFL++li7FDV8SbKVovF320
WjV7kPCzW6J8a9ng1RjBNhrsczK7pfQ+ijow6+m/Eh14MqOlU+uqXzR2a4GkYNTvlgkVWktUYf9K
4LFmPGdbygWhuqwNHcK01gcsfjmkO9PVAgXE1c2N6KYSrYiLPyABAEGLgvjN8odKng6qzGw1TR+u
O4kgqmpcxAmjuSZgPmG3jIKifWAbkEY2IN6UIsupAK0bsvZWswShXHQ3fTA+n6X8MTFyKw113MJu
/zveZH7k0seVtdbcVIFoOvACQmb9aKa2wqTQADG58GIOi1L1ZoPcLLPj41rAh3j7r6bYmAc9WDnH
wYu3NVub+eTFckXtko848tU1/zLPowjN0phZFiMzNwFWq8rmViNgA59rrxoQ1sD2Yzc0eVWV8gYy
MbethN6QNkJaqOt3IWC85fx9KCaQQYT3hQkaPRWCtVOlj64+gB5/Tv0USlN7xejoEyi9kP4u0402
qsCyGWrptEYAugyRDtTl0/1nSVxlS5ZH0HPEZK1sWZmvud2pvgHL5Q21wQ2EEiVEsw/aTncGMS5V
vnjQ/5jmgppSUBXMHTJKWlEA0KSTxjc9sJFxCC1y6zli30rqtUMhWPHlw/jHKhfORmbVTFXgQnX1
o16CqrvtSsFJvHwd/THBZVBJXmkkB8TjFDbfFXagffIEnQQ7U54MIC//l1P/xxYXxpK+SSwpodCI
3cYbZUNROV+7SELBLJGfcDHMGhazUzOcc3lnYIzPix6q7+kvC7B0jDR6GG/Ydk/JTUKdfi96kK3b
de3UcYFNL6Yx1HTNOlFjPxV4f5eiNEn0wdbFnwWxvGw1toBa5LaQMRVUwNtRvGATKJrnJ5UE17/Y
f8jJ/nwyLogtaSHLqhqz284Fb57dOsXDtFlR4OW22MWRLSIuFhjU5fUgni0vhPBUngBf+kF8CMnC
wHQHhwXpFqPUQehoj4IFXiz9/xWldb5aLpHRWuQJRwxw7430fR2FHH3Am97+Rl3vehCBsMbnteVZ
P81mjrUl22ELNq6ghAo0AkhARRn96uH/2Q11mQscsjSoVby+wj7Er5zYswx7eGl08NGDInfFrT/o
w42+1QTPv8v3+v+7CyiTPq+wTzUpmucU7mKCBF5/b8A1UrN9D1zPQJk/L6PTD1QQJa+fCF3mwopm
mPM4zojNIWDgWmF6oxR5Ld0Y1utSGS8Ch7kek3WZCy6SAVVmbX1yDn5J7fCOeMteu9duZL+8Vf0O
xBHZk+ilcmEc4zyXgAjz532lej70ygwvjbbNQfZyrw40BTQquPkwh5BBNKv0s0AuveuLvR7NdJmL
NfhNyzRq6HlGy4FVjyYqB9cNiPyFCy90NPRwJKF0MpZbq2td9DY8kB/Ineao4wRW6seaiBq5q+9f
ORsfTYezCFPH5qypIPz7a8ZU6YAjWWGwIKba/42h1vVYXzPIpS0EWkwsavHx+t3kr2ln6BYYr/+X
7IxQ+klkjQsyZrcwcHR+NA/CACPPPoXOs9seNA8SVC+GKH4KYtpHPD/bzZUnXQFj9RrTAJG5wQi/
F23+TovmcunuT6T+qH2fWYq1Fk/kDtFzdMhOP81e09u1A10du32V/fTW9MkmfRBhzUVH7+O/n5ll
SxzOCkVIWyeSpgOaE9/jNwjjBesYIf2ePoi7UYLo/bETZyaTpscEqoH8hUi6M/XFW5INbgjdxDoV
PROEu8pFFjimUdcDwlkOBD8KgxVaBqELgrtTu81/KLsQXDipmwWiROl6jqZ/VBHO1oiJUJInJk4+
icL3EqSpBMQnEsRz1DDamdBfkOVEEGz+w/vvr9vp48V2ZrNJWD+nOt4P3esIAAee0d/AfhIonvki
/oiXezF//PVj0OzMWltCf0FRcTJWUEHRYhIJg70gPQUhDd1LDK8UyU0FSxR4zpc6s2RMKQQS2G0T
tr5prYCtPYajMKw3ONcjt+Bq+IDmn62uGDIaWhC9PKkpcWS8++JY3lw3IfpeH2i5MxuNVHVsBDgG
kXp22mMBcuMBSbwUNGDdFwG1BPf6x9DrmbERLFOyEeMhlBovTNFv0J8vJEmQHwmXxOUqeUSzCHN0
6xN2XBzVYzugi6H85NQ/IdYc5KJsRXDZfVAYna1qaFtJydKPoDmilQxKeQ/ip7gQpCD3mf9fK0d+
FKr+OmEqF03yUEHW2yvYRGZ6ZoudbAYfYtjP1z3j4uDHn9qKrnKJSStlY7kYuFJXnghdtcdje8NS
u9soR1ba0252gfMOkedWDuigJRslmD24hgXp0YVZUUshgNhQsExSXeMvvyLpSQJySQm5IBj5Fw0X
U7yZj0D630mexOwOn5YRZzykPxZqN2+xq7vXd+KS157/gvWYnn1fOVabphzy8FQNYMcwfJLOXhe2
wXUrF9323Azntl1OmWR2NbsdCuZ0YIoptcVelrlHKchySOyW7WaIlY0KfIs8oOaafhf8gkuOfP4L
uLRbnRoGRiD0tD4I3Z32BsLmwP+7CtiQlhpFNOEksHDRnDMnzTCry5iEpzguDADKK79qQ4cZmKnP
U1tth2DU462aSJteMVEyUcdjGhP/+sIvxdnzdXOebrV6G5plw27LHuRAaGuiYaCJ9A1EXsSl4VOW
Q086hB9LYR8sZeclPWJDZglup0vZ/tla+BsxqjDvKi1o8v6LY6oDyI74YmolkRku386yCmNhVELh
tfs/0r5sOW4eafaJGAGSIEDecutF3erW6uWGIVk2Ce779vQnqYkzblH6GvPPhC8dNhpgoapQlZV5
H89/UJPf5P1v1lauSb4ZJNwE4yyJhl9miZdb0z7eQ5S1CM00EyMxUPCgU2ALw/CTGLXz2kBtFFPH
+YRCZVXYRXEOrfGcFbHdBJo9GbodDJrkSfxlx+Dy9yzX6cIvlH1VEr1NYbsMXV8Uofq68dX5RKwf
iKl2mB1mntzrwVue/a9Lr1wS5L/pCFEpPJD1BJP6ldt0iTurdFe30b6PNAyl1u5c9Mcx2S7D4dfv
y3uKs35tXe585aoidBMmpSz+VbGiYBAQia2A+6muPMXrnQU51UR2ksNldDY4Kjzlh7SItXzta79h
5axIgyEclsLQle3oc7/aAIKDsgvYe/4DuOXihq4ttnJTE2kLRmuqnNoBwpjhj3IGPL/P9zNISPEZ
JBmM7HKt/JHR5CHPMwshr8T4GtRg0sYE0/UZo8C7unmOA8tuei7LBGV7XDkoLcFIgpXjeoGa/PuC
bFqeYSaG8B3txH4FACijm3iGPJ533Zoku103a2ui9iFwKSYCvLlfWPEWWLAcHiJx8us2bYrRX4Ms
JQlL4Q4LNmGnSa7Fl3XVi2uhrxzUpKSjMkEoEs/Y7k9zu3Rkkyf1J9/kXpnYoSs7Odk9XI9ysNGK
1F4zlrnRZHS7l/ax2gvPdCu8gqpN4iyqnFRxrf0AgUyCRI3dX/92suxs3ZydqMimMUfSYoEWgYaZ
2+ZqY5dp74uKgaj9JShBHwWCZV4otk7GTV2QIy/jHQ01v6l7TBgZjY334rbIDlWfuWKkkrghset3
Gb8LNw2BPktUQR6czPapCB+rqvEM8b2LD4zJRmu+fI9eWsDKKSU1BhBVBSFhQZUSD7q93QhyNe7p
m/zWeKoXumsZ2v1LcOfloivnhHmeUM+jALiu/fQHLyqXT4dsIzC6BN6/m6JCP4b5/4lXXHZzxSuu
e72VVSo571TlVPWv1ewXCDRN+KyEz9eN7Msu7+UGV55pxEQxG41ZeZ9KA3Nac1e/FXfWLXqsjrLv
veSN+O1thvk0hBzZJZPkbevhkEw1etGayNuqMXCV6CntwU5ADYn3/fK1dbHH9YRIpnC1UWNEGAiP
/ykyG8QBjnUPmUyf/FgycOprBxDhnGLHsJWH/qeQ0nrL3Nd6TsRIShWy0zjmeFc+Eq/b9DcU67MC
bzzhp85/AyS53PIqf+oioolewZiG2dQbqPvkc2wzAiRSW3nzvKtmWeVG9ilXWZOVlonCa2RNVpvs
Umi70viljAtJ8VsSz+gqOUoVY2KGAYOhG4y9QVFsQgYOQJvEYmTpJ135mnZoy66bNeXUdaD4NL7V
/G0kNN1FSbIRE6Zyy9Cfp2Ms9l2pypJfSTSlK58TzRh+aGOEusD8HpVvSSzJcGWfapUCKUqhpXGK
aJ2lO5CMbpQJgKZCNljy9S4sajETet9sTZo6VXUL+pFJOZlm6cTkJQEJ8XXf9Q/3+u8Sq5xgNEfL
IAOKB6MPVonvkK1unpLf82uOQWZ7idSjZ/rlXQERAdT3/PzIkGed/jsn9vdXrK6amQ21FepdeJ75
H9IRR1d/KuL/zqm5VGr+LrK6XqyOx1nDoOsp7AvPgEArqt7QubX2QvxIyMP1g/0SAne52uqaqUMk
6pwBFjZN7SGiUD+ddXaKp9c5uOVKDE24ALyWEE+xcmi1gue4UJ06OiZm8kNQ6JY3mtvG9FyIVkIu
JzOq1b0MCTcywP6UU1modhbegEVTYlRfZzR/D3p1+ZIBTJZ45ganDuRliQW3ibY3dBtHe+Im8ArE
vX7Wsh2tLuNYQJmxMRgSDKvaFPm0z3jpXV/iH5KYv3taxfioK8NcTTDc2lgliM4wwZF2mBXpQShW
QKMzhC7TuQ5Td44zm9DbZuxLlP1qO5l6r9aFnRq3ehVuJL9q2dnnDOffv2oN8CqMPpjGCrdXu0MX
2glrmyYbKJe1EMI9/os0F4F5mweHGAWQo7QnLVt/VWZpWGw1lgI0j6EgHdB60zbV3I1DBQWq+ImI
+67Pb4us3itdtsvy5tSmryCvtGslcGZQKGnVvgYE1jAlKZnEAteUPGDOmyGLlAD7YDGwJXZeWDyF
5KxOAC0HdHv9K7w/za59hZX3MkBnWxsdxoi0pLb7BAOzM3HgVCcXPHidk4v+rTe7U2qo+7QLd2Ma
uF14LCHKzevGNQ3gRZPGFv3sMzp4eqRsCG8PvYG8CpLSuh69URp6pTraJj9SFSy4xp05Y/QYdSbO
IlmP7Atuzw+O0lo5yqSYk0R0eJGQveETw8UbgQ47CgLmxI0gBg0OSPNuAtDhZuGgjLcA13bGic0o
tvN95mulO7zKTE1yx9dsriPEzCttHMIzgfyqPjynUlnff8gv/16mtWNUaFpqDJIF7LiMaVWbyC0B
ldHeZYDkFI//UC/8u97KTeZiZKLO+uU5bm7qs7EFfSom+7Rf5tJvxbBSKUX2ftnqvYhK1spVhrXZ
RAGBw4h2bDN5wGzeVcyBtiIQVjPAxMMypvpf8Vl+NKmV++ybNuhZ1uKJFL2qXWiP5k1nyfrJ122E
r3FjbGz7COJKwYk1sT1NgaO0iX/9rn+d9/3/b4ZSOxzyxWO9A+8QGkG4GgGGIaJo9BPxTBvt7voq
so2sk7JxpoVl4eHKrQzFYgSZ5Pv1FWT7WLksqiRtl6LCf85myA3M9030U4l/XV9Dtovl7y/OSgk1
MccB1lDbR6aAGljWslgu5D/7Xb4GfXE178J+efpS9bECbEBvHtS52PBZcliydVaOASSlcc8bfPTZ
GpzZSDEpBnetfmMYyL1+ZNfjFhjePx5ZqPAi0tFOPDUAaefiB8sCz8C0/ggGlqmSCVh9OVv91xtA
9+/jcpqmpW2ba4AKQPNiYuG9GdVOA/GvVrsz2+fBAB5EafZNVD9e3+c/VAb/3qOVP0jLPBtFDHLu
7l/UaNBIOAqv+7noL2nn0emhoAcviEE5QJa0G3lVSmKcawSYCVGDsmV4DJDqTwV8+yTTMZfcsPfn
8YX1t40xj0oFo+lFD7VOjNwlT7paPVw/yH+o6P37IN8bmBfLmL2gDTKpALWn3iXPy4h8gRF57Xtx
mFzInbpgkJUsKTHSdce7M4H6KAIcnXnkdgbWXQD+n1llz1uIpHiTi5SrORUCjQ7hUgmqVfJe5e/n
cbHfQi+hDdHRhZQac/HP2kuzgUSvVz3VN+oG+EtfnPQ9YJFPxEbTDeNF0onfxcVf8TprMJiVwW/2
KkLogjsAKzcoCQQ484kNwOn2+lG/V+SvrbXyPOOAjiGfAd2oG+bl+q94stw5fEqB73M4f6w1/dhk
ZudmVrFXskJ4kY7McwLhqpGcIlDzxtZwCNQKT5EEs3tiN84tyuBgyRMMxVee3him2OQk+5Um1LKz
ANP9EFiGpNJt5U2Z4uioiUvs5x9q8n9NduXkRKZ1RV4vnWY0qYTdaBhOXay2fGUPGL3Fj3WIvegs
m1vtO/XJ9r+Zb7pwe2vcmRYSoHosfEGe/sxR028q01Z7SZlN5mBWHk5T9KwPlsJKiLGm6dUECvq6
cXydr4ICgoCeCyK5ayL6JJxDoRop7iH0Z2sttQcOOm4l7myzgKxf84LR8KcReUqlBnYfENQx5y1k
0DeS3/Glp7v4HSsjLUjBiriYonNAMHWTFE4R387k55C+JRlxhkT3VIu4Bp59AKVYiupZHQSn+9HB
v5TEzyVgfbovFz9lZVqUZFyvUhRdRvVcocY4Nr3TB2Arr4TbtI9xEEsytS9Tg4sFVxE0ZyUlYVih
FUoVJyeNbQaJTfKXOVAln5t+aVAXS60MilZNENaTGp4rfO5ZqW4JSx5Ta97TYLypiVZ7eZ//rCnD
2J56n5ciBCqc3TWF4QMA1tv9oCDdL6zjrA5Hq1KdyeKpm8NkVDxbjWBfcl8JEj9s0YkbeptUvUub
4JSOxM8DaMKElS9CvpkmkDryrP1t1Xjc1kXzixbJntXNz9DS9miyvJYpy9xqxA/otBpapYPk0L8M
QH9PYl31mOY0MfscBtd0hROAdWYwIIyGUSIe2UVc+RL71q4b1Zojvw8zzAgnQBNwKG7uc3++MV08
8sXO2BduuZE5fcl3Xtcu4klYTKtyjCQTuh9SFEOtXHJlJTfW0j/mfYM1gUHfWOYCrTMPdmFR2o3+
9D8e27LPi0gtzJFFRgQcKt10LyVwmwI42+IcQy9hkBJNfw3UurCJZcsXq6V9V1Czq4JTHKRON+86
rt32M/ejsUDggwyj8tz3naPVyo6HDPQkXHKm72bwwfcYjIHFz1ANAzyf9FOzu8OYbJjkHQgTk29k
hq5rqlbMFhMUPDpl8EatJHYbUrqPKgBMy996SG7CjAU+1dPdZDX3VKEECnR4A9hRPE27vgJMx2jY
CQHTReN+Q3qxj9JWd2tIknvQtkn2hhVvhnis3DQxfld0xDxw1kDCIHkz46C0QUXhJcOhWlhIOJTH
AdlrLQg8VMzPyn6rmygdkgwUtpBytWYvMR/iQX0s7ljJYhDjnme184n2yGu+ycLsHoBmzSZJ9aKr
91BaOAQ83vO8V264BjWI2LgLc7Q70c0RZRr5KcmHlypXSgf/xA5ysOUlND+1CRSPi96ElmIzQ9KA
QNRehM9iQqkuqm+zOEn2dWE9DGi/28TsvbQ2vjegv7Oq6BvtoJCgJqHfmKqjgkS4r+fbUE3cCty2
nQZKs+tm/MnXrL7qyooxtzFQ0eKrGukPZanAVQTApV/jVLp5LOs4frqXy2KAkmg6hf0Y65FohEtG
9bDoQK/yI4b0S/ozHSQp5Zf7uVhiFbDiOTLymGM/Q3OIdNQwxtzXyDfRQ2Ys/nH97JaI9OlGXKy1
ilgJB/1aQbGdtrbccNZR7h0fwyo5W7G26ZXxVJY9KuR5J1lXcozrljjUeYzRNJdj1P60BrqpvmbI
vNsnL/3xU6374YmR8yYLcY7aXX4gTtNgLnJR0AKcBCzw06F9CjyZ4IJsX0uguvBxg1amqW5hXxYH
pUv2OscA0g2SvPVTRrPa2Co2xOY49HFUdqe6Mp2k4V7RAStI/ijt/7WFulpodbNK2mm5xrCbGeBt
NTuW4E0o6Mt1E5Qd2fL3F0cGHvSKa4splOhsjuptBrc2NI//2yKrBJjTeE60ArYwgc0nNu9M+InG
kByXzOCWi32xE8zX4yYtvoENT6J6UmRDjbL/f+UY0qKPRRPg/ze00gtjEzObkjsj+xYrd5Dz2cpq
DceUT7nDxtipgdeu1e/XP4bEfo1lWO3inCrRRpNY9lHRwlaLwuX6cVZwQ2cp4PdL/2ZRCr5mAqLi
9yLXxVIcdcEYXPbjKWODW0TlzTBwFJ6H7Dsr+pfKmt+AwT1bRvWtZuWzWeb3Uyqe0mb6wcPqm5iA
DI0qKMADxKgVyqtpdRKb+Vxmwx0zLQuFPLhhzG6ujrxSpwz2T/OzDlFHtVO8IDehSDeBghfElGce
hTdBb7hG/SvFZJkJIaUJpcffRXRX6g9Kzd087Ap7arJvXdkP6HXyTR3Jot7nMiR+pUUsQ4eWECHq
Oh0dxzwE1yvLz1nQ+mZv7if0xaFRslHBIh5O2RNKv15VqrdNPEjC++eGyLK2gWqASbhlWnx1QgmN
68w0teI8kOK1as390OUPSZLeVzkeqEjzI5LZSN/2YYUn1KQ95fPLEMy+GtabOf8VgKPouv1+RpN9
/EXmyoDbICNZLKbiPGXhgaqlM+p0IyLhzUYGEAZOJQ6+C2sbp9Sth8Qe5nuVDzdADgFIDoBxlbkK
AeBMCXwwIkt+nf7F9eIqJ5CworrK8Ofj9UIbDmfYpyA2raErEZZHs0snGyIEb9mk9K4+zbu8BmMj
BB9qMGrazQhJQIU1IA1RC4dWsSv64bmPA79L6CGeBi/IaOsCAuNOHArI4mebKo+RxiFJ/pMPrc0N
caOM1NVofBygqd6iRSVi1BW0bq+kVY3yIwS2CtkU02f4ksGwUaoSQgnI4tb857wJU1obeXkezXBb
B+wVL2uPlNFGAWPKbB6iku9Cgi7k2ESbuZ4kYfgrM+B4RlBi6hqz2Po50RVT3PZqUp6p2FU0t2NF
2H0nMNLEvSb6k2lPQV361oggzaEnVjuM7XpV9yCJfltTwxsN9VSLB6u1vOsGanxOITmhXGM6Zq4W
vrDVlekEqMw1venOAD16SlvYLANDlpHyu2CMvmP8H4Cu6rE3poOOV4BtiDLalbTt3TwH0Fid3Jqg
SKnFtihGG2Q8dlt0DhT3HDhCr6q/tUL3iXicGAZsBmb3xV0XYzRbj3Efcw/IfgxV5cUTncA0CcTB
VEVunpRuU2QO18He10+3QnA/BcdUXYOqn6sKFDFrtwqrn2XWOgoP3Qhi8XM++GX/M8VwQJqTe6hF
3BSI3K1i2T3Pn6M5dq+f3OdHKjgHKVhbKWIF0ax16TifxawHou7OM/VMVBIUj7rsIXzke4JCgqzM
+Tmif1xtlZZgYmgaDQur5ZXx3NLg3jIeJBv67A0+LrFKSqoIOjPI4bsz7nds7nByiyhD5HMn7Dam
6qqTDQ8OPoT/oH3+Ofp+XHuVsIjMqlmjiO4catAXjZ8TfNa0GjwyVP4UQLNPOc1BvTEUzY0K6sTz
L4I6aNLfDQB+R4GTAX+STK1bM0PiJGWnsrogSTD0QVfigoTF71Fh+3r+FcDAeJhIruIXTuLDGayn
qYyc8S4gWKn5Y867AAD644Qy6wayhHiLQB7C6F2o3Q4gqHCgpfz038j6frTpdRLUkY7zpMVPKMrh
lpTdvtTOuJJnEmdeIZ5m41w2/BH6ME7d5LYVPoO/8LoVfm4orH7C6l2Um6UVDHrcncd2U9S+ueGg
PNAGu7dR6dhCYa/4Pm4xCw2V+Xy/VVz9x/UfILlo6xllZQJlIYAHuGhxfxg01a3DRGJSn/t8qz0u
v+Ei1zTSAqLYOW5aMG3nt3yHiSK0vKCqxDfqHvjdBbi/ub4tqXUtCf3Fmj2PJ50K7Kv/lRte3GOI
zbG+s82AIareZpD8Nd3RiRu/0w9qectQGtrKcD+Su7QeXsbjE33iPuzOCJFQDdrnyakbQidMpZmg
xJ+s55ZTMeZBs+yW3lnNnuxVH/IrRxP8GfMWIsan0WNuWN2hx/ifMGB/fhx9vMkrbzZ1UxfMIVYf
HJ16OrvXXTD2u40LYLGBanrqhz9Cp3iQ6bx8ZlJ+NywGei9kG6q2xhgPfZGVatR25yp7q/gNrQIv
MCJntPxJD93JPPBZP/DmOALryNHgiMLIidhvo4daIHngw1OoncC1da8EkNiOVND23YT8e9A8NIGM
3f7TGTFIF+J34kGjc11bP+1QL4Nk62zGJzUohG2G6inIw7ehp4/XDf9TgrNaZ5XjEoaJDrDmxacJ
zTMjTw5C3MSD6ZYZ2VmBbHz7cx9v9QVW7osHY5tUJMU1Q53Kp44KYBHYaEYnGl1IF/pCqlP+Dzf7
70fXP97ssUT7pFHera1fNLNB50W8AYhRC4b+zg3lG2cQ6mFt2TjQ19fs79IrRwaqmLAH0g7OGoDz
pXn+rwFgmfP62if/XWblu/DmzSa6RMZiqF0+l64odtet5IvH9XJl/y6xzq/MNNMNA0ssQIBidNXC
DgF9mD0IF9aH2V2Yj/FkK730PiS3aMLX9xNQEVIKgk/XYmU/qySspaC6HmuEBqUKj3HT2lrYb2Kw
WV/fr9RoVi5KTZo8hx4vkg2P/Ompg6JHRbbdrboNN9CCcubAGz3+EpEtXoYaUj4pr9HXweDviS+2
dRGQRB7UZjvhxOkGD3VPsXNMIYmn7HcCxdlil3rTN4YBBkl+ITnfdbsxUOMuNRhWnazolqW/IIl+
X8p6ml8UQT5Y07rLGAMqZ0VA5eF0+8NCe7xobFY7TapG9U6M8bEs/3Gllb9JkorTZrka6kO+m91h
k3Z7ph4XcfPgsPAjDj7bLZpq6TZvbHaT3/eOvh8BzdpWPr2BwokkuZHc1XX9p6RWoCNzxIMyaXZq
BMiblDZUYjlrSHNq1DponLHEsDfcfKfilVKfKwegdfhZw3RqG1ysci2G5UpcO+qVF+pAjzO1Gj5q
31R2mnB/IPuEm3cWenDB5OsxdRH2d3oZ21ECLkqrvweo+5jOhjOliKXItKqx8nS0369f5s8YbzgN
Bio1jRFjqV+ufhkp1LCIl0e8TzZgNIUyYXzPrU33TLz2DU84RAKM9oEPFoKN0O0qINC5g4TYPsV8
qOR+fRURLn/Kyo+mURLEbaO058l8sIJsk+IkGnPXMHRTus6lheKGSuZdP4CvbO5y0ZXTRC2wCcT7
y6nVbWuAGmVYSRymbF8rf2nwPE2VCPuim3D7v0W6y52snGLFq2QkKQIqSH5dwJ8BFn28flZfev6L
JdZgyZrohDcEEYbcYZRim+wLZ4pdGgMfvwhH58fi1zLMW/iLfTSaxD4kn2qNpBRTNHKMk8BflUj8
ieqQXLLCp4Tv42VYgygjowMSlOCRERpQl5/+ZNXg5tObPk9uZMpeNNLTXCVfVdEHBRnhFObvKmvs
qrqt0i1oYjcWOJmIfjAc8StU9kK39eBhKZ7I5bkkprlGUZZmq0YWW36CMrrx+HOq260IkkNs/EiT
W9K9SHvBn4GbqzNeOZyobBItn4MWKJrK1Sy+r4CWsEGnfK8TjEUz5TfJm2278OXmk5cousNR3J4N
EDc1HZCJ6B4LzU4B55gYeOo0jQMmWDXfqRF4NZ6jEpNfguDac1+a/MopdVlfNf0Mkx8w0uNyP4Fo
T/djYWysnexBNiz7tYlzA8oqOsqDfGUS0ZAlTOUwQKGUNh9H4FX+7zCm9w/wd43lN1wkT5Y11VkU
YY1l9r+pHR3ky8B3O+QAgnz5G0O2pdX3VvmYgp0LAUYM1l1SqMeWSgYZvyynIhn896mtvhHE3IwS
KWF37irw96mqO6ZHMOjfEBIdFJJ6HA2JGNojZl0/5RgCqzHzed1MZJtcRZFJFDGLosUxhndRcse4
RP1M9v+vQkgKlEjUh1F3TpvYD6wJDHsyu3jnl/hg6YyYGtoMhsUJCvpsFT90kAClkOWeTkQb7vJJ
a+2Smz9VhaBol4X21JWRDVK8fceT48yzmzGy/kSYH92qRhABRYT+zhgb0BsdwcPVZNCY6pTOgUJz
bFdCfYzUahsO1Vst9G9F0x651gE+F5huOMw2E+ym1pQfeoGmBgs9kVtgs42h1Jy741hIkp53/Mx6
q4aq6ZBE1A3LWuNrKn3saS/GDIOpmLRtUmecY29WMJtbh/W3VB824yROzTi8hbXm60ENjrPEbSPh
gIPQFfHshdp3k1WuAc53UMFBka16bdX4CXPud3V4V4zf1fRtUuCvyFlooNKcIO+TKYeyh6qI2tqq
Se56NDKiEQroCbsZdePPdYv8PIy4Kl4sju3imgcLEjfPSHzq5nijB3QD5ilby9stNGUORtdt1Ga4
4QXAFk3Y5W6apvdKa6KMV0eRb3X6pmA/4zb2Yp7alkidzChuARgCFKTa1jQkDsow1M4EJNv1UDta
XHfYJDYzrmCdkd88LzwtjyQvhHcH+PHLofRjYhSdq4Zp6mtRszFpJhUshuqJtrofp2RTlOiEIXZl
f/QsPHbtwci3SmnsG/4k9BtSmr7CSoxcnxBo91o97vO8cRqBRxWmGcPyN1WfRfESVAL9w3Pcdfvc
eNKSYj/3kG2s6LZGgbEaDJcEBHowmERRa0w9Tp5ohasrik0a3R7i2mnz1AUXtM/J7AJU6xp6AcSx
DtldC6r0HQQfu2MYD06F6kAslG8kaLYdIPAQ4TZfowAy6IWm2Aa5DxRBbC2uOIgKA+zhXivAWJjX
89uIamBXcF8Q8dxHqsfKfLJzrXgZUKJiwXDURgxxXTejT44HTsHA24CCCQJqkusen2mqRZBrfXlq
232QLH1Z2cj/54nqj0usk0oltbRpLKYSBFl03/P7BvIUBki68hxcXUgRfNAlmvxNIaeFwlEWcZfY
8NGgPmxwnVSqTUyjpsTq+CjnuXsrBx3DE5CKo9+un+QS564ttLqPpZ4xio9UnsJBQJLzuUiIkzFJ
t1i2yPI5Ly49+v8sD1V8rkEMTqIHTsnv1EE26Pwpa1x9sVVIj4oOgD2BrcTxU84qjDi/1PSJKD+1
FIysemfnUAy+fnqfk+XVmqsYr+sibroSaw772VesXa4AF+0JdQc6eQyNOQwTyKQ+zvQRHLRm62Uh
OqmylH0Js9e+4SrMZz0rOOcwloBSG4PRXkXfDLbpxsoP2Eus/L6+6Xfw4LX1VmF/yEVqpdj2yUwG
X7SoDoiJP9d5uR1pyQ4iFlvM2t/1lSHsALLFNqUdOvCxukHK6idjfN/TwovayQ2T4GjlSWKXmrkj
EX20oA5pB9ObUoPug1SbkBT7pGnAylUA3xPPwLWH5XZKcapsPgkDU0IL3L9Sd90UbNqGeFH/EuX1
ZsrAKT78aVvtcH33nyE5q0++SkgsVlukb8fyZABNNZbUL+IntQ7wRMhdrc+2Sao4ybhJaOmpwDvP
yZ3RqJvIOquR4ZeilwgKS6x+3WMFooWreo2Pr7PSM5PSEVFlM2j45UBStaHfT9W2C2WEE58LNO+n
YGG2B2oGKszr45UG6qzXUwXL9mPu9MOEKNRDjBujkeFoq2TCOzV3leRxnL4NdfctYsyvWLZv2VTa
5TR8y83BGXl7rPTS7sr6BhMjP1HjUJ6E2TrQK/KCdshkt3VxZp8N9++PXhlu2iQsaJHcnKKDuBfb
GX0FKH79CfFokiudvvf+VqtZKkoPnFkaY8idPh5RVRbEGNQmO4lo9ioReFlNDpEx7IahuFHT2kMI
cAdlvM1D8KZGVvioxtVvcJC88AhDe216UgXK5E0TeVYA6g4K8cwg9jMlOPYA5zuCtoOt9zWzgU6B
/amGxLS+cNuWyg2KCj3oKKw1mKrLssg0o5KcquJ3bzU7jW9Zlu+u3yfrCwP+sMoqAjGecgyj1oij
ZYtZiFs9PVjiVZtPM3i88m5ykhIDlDqq+sptq6iboIc6VfE6J2DyGjJ7LB5U8mblt0lvOoIQNDkw
v69NdjkKF1g1J8Zo27RMemUjhE8rO6p+NxmYTUPgsibzNBXJYHemcdT6xzrRnVaHvrzeL3m+o/La
IfOpRpvEVO/YgFpH+EPrud1kL9Z8Y4ktaclBKUe7LCvM9vBtaExep+qHSWtuU0DeaGjcjYrumtF0
x1NMRukWstoooS9tktzVI2RcROhpCnByFbrmNara5rjT2Hio28o22XRDhThqFvraJuRrAy2ESmUI
Go4ZV0xDXxQMec2rXkFuqgUQDfpr5TQfexZvwmj8VRQUJCZF5LY6/a4C0iqaLLOTmb1gVOOnao43
KF15fXEy5l7ymHkHC320fhRvqaWB0whtJrL2S4qWK92I47ltPBPnkHsWBQszpCUUr/PHDG+sTT96
BiKztK792W4/Lr1qkAbBBCJm3pPbIM39uIu3VBkje8hmyR4/Z6Ef11lZbqVwJWjGhtwa8GdjdacV
oyQ7+xzZP66wKrxYoN8YSTJgBb0+BGHqZ4PYNNpbr2tuxl668df1y/iOJ7321VaZWjSpU9RzfDWK
+v/QJjaDuVbJd6L7nWI81zqUoXO01ovM5YrpEgOE8EqS+ZH2qHaPAU9ssyntujD2Wb9nwILoG6Y9
KtpdH8d2kSeOmDNvbImXDtwt5tHHtBJkB2bQcf+i3ROvHwu8bMriVI75N7QV2uiXBYiBqCLQQDRv
FUpPhemlVnfs8GIhA17BN2A/sI3uJp1+MaM+GK2yM4M3yIN7ZYQxIvUxFMgG3iwAAMj805wPdXPX
sd0EpZgGAE6IwDlR2j0I+mSmKcZhASApTHcoFcfEdCCLzRfKH4uxudGy7sbC3NT1I3+H33w8cmLp
OrMwUGMwU3vHM14kx7yc51bpjeFU8uiQmr6hNE7WnCzCXaN6MxTMWCGXUcBjO2S1E+barhTE1+Es
MyZQcUlvYiiF6dqhEcg4RO1MrLyz6nNLpRiUd5DJtd+6CqB5SntF6/ThFGjdDmHtVaWHagBOsqvT
Wz6i7GDS+BV6k3/SLD6iifGQLWXUyAxeNcG2sRW/jTUP7KHGqx+ZI1gBVO0P6bMnTH/f9Dzws1q9
bc1pmxvJI+Edt63AdMYk3zL+Iz80Y+ImEZweb7ddhCZgSPwGwNcuUhyjwjtQeRXAZRoZKObpCy9U
byoP3Yin09aEGQXpvQl+ngRKZMG3OdiY/YOhAsowMjgoPOj+DNUEkN5jTAFpVtDpTOhToWSOCcB3
XMXn3DC9oNdArkX35f8j7TqWI9eV7BcxAnQguaUtXyVvNoxudTdBB3r79XOoxbwSpSlEzNveviEU
YRKJzGNm0FM7qwbfKvkoxshtBgSbWYaMdtxvxqZ56mBDOKTSUUprJxwSF5Imtirh/8/gs5E0CazJ
aP23MTKn0FQnNOHxgw6Coj/H2UdfqZCAPRdsh0TWpvXowFjQyYF2N6E8YeR3dQfj5NwB8t+2ir/N
fGcBK0jjeCu3d0S/JBlEJ1McuTR3O7h8o55C09HW6eSa6ujEyp7C76MsIzvmsttlgKpcxukx1ZMH
i3T7cpTebm/zH+p4CzpGNyjwwqqGF/rXbAhlUk2atEI+T7x1s4nvJhXeaThOZjoFWkZdK6k9M2x2
bIrsSH6eqrPFZ6fpj3BwtOsS7iTdS5wN50pVD0R7oCPQulR2WWccKUfHRz6nuNy08AUrnxmpRyEh
YLVY/sbqHFWyWsec+hcailCOP9w2Xz5sdQvQImpLEuPDYgNSn9UTbEfsyRJM3w9XzZdBVhdBVSW8
oBWXz8XUuSEjbtZnAjbG93r1qjS3GkO1NNQKR0rODCJZyORh74OqaezGkCoifLRVyLYm5GNiiDwt
jJYtSfSq+I41Wv2E1fVj0izNVB6lZ83EpSo/mshZUoo+b05By60HR84ufHrQJLeMD2GK1oopco0R
/oZlva/jcRiaZtQY5Dxr/7gZI2kBkJuyRZ/CNbI7Axh7wwjiUHes8pCSC6PEu31WlrfT1yj7FUi2
KirwRDa7tpKSs5YZz52cO0WnoyZrHBIu++MgcmA2lqN3a7zVWy5MDCLpLTZXOPINLKdtA10JZJn2
GKKSB8Z6Vp1ZByJ++1qok6M3eO3VeLZZnlUfDLDaO6Wy8+53pkB7SNWdNomOsvKklKeqqnBD4x3z
WMoXbXxsUB6Vyx3tlaAg4Fioft1A24sCeRtmfjHLjkG4JzHZNa1sr2TWKSneIWzojHAjAtHVmRge
uFXn6Dmzo6hF5IxtzSJOBNPovt/NZWlbE/7J8Jbyqwrux9SHbmj2dtdILq9zt5yeW9RcM8WD+/Kd
BuSgHtLAVPLHgXWqTcuxdW4v588B4j+4wNWlObV6k401lhN0mH2utE7D8YN7geq9aJTlmXW1bQu9
Q7XflJNzZBGIWSrBHCZBHQuaWj/Hof/9lnWhuwAlheEpm6D48Xs0AIaoa0FS/b0T+zUGrF+dIyHz
FMWoHS/GkH3uN1kQgnqt2e1Bdie2xbsNZpGwwJwXII5eX1DihiSEjoeESLHth/T7GtFJV6FdIqgB
k85Kznn/K8dcwlV+WzXpuaxYMKYfYfv39k4RHHy6Cn+o83f9YCjJeeipKw2zj9e9P0d3IUtc2aoE
+/L7w/tLmKHLjrraMYlaD3qH4vo5IoCqZUZkV1Cp4O1RR8QjKK0ZMzUcvFHd218p2kOr8MaiQS7a
ysBObWCO0Eh7pD0CHabv8rarTbQKaWlT9FEW4iKhk34e2uocyRsdTu9h99tC94jlxM372FGNGpW5
0s/ieTMRvo2r5BEeyoEFskYvT16ZdNvbHy+a9FUwkAw6SkWXy+dsq/v6fjGYYRtlL8JNf6qNf4vp
/+lI6avLnNFpphNTyDnP0QoKFeR/Zb8bO/VeisMOcr7ViAaSBWGoOEIHNIPXC+HhKdHpaywNUGLJ
m0NDnxX116gySOH8XbAgPPvTh81LGkHWqXDlejtWB4OnGws4y5q/K58F34nA+t1kfxbBC0cprDeT
7vMxAorJ2Jld+mfidD9kYAV2w6U0kzclbgQh5Ocr/OrjV+eoTylEvbMU7ThoiLPWmfeGZ1Zu76mQ
a1P/MNC1BFXhH/f01Yirs1TRiUNSFw3Aunlr0ZGeZUHgXQ7FrfVcHZoqrAjPWwwAnWi7BtAd7D/b
6BbWuIgH9uNNcvUtq7PTAq6b6Mu3tEXzVy4hHMBQybJGwUn4oZCO+HM1zuooDMWgxi3FKpGdNO41
B75OG8uDZv4rXnZQ+iF+5adn+H6I8qvvbJUlOlyNvBzSq8inj1OjFEu7ts1yZzZ28OGwWxkUFfqr
tU4hf4sNEEi0nYIanGYAA2VVBxTxbkeCn3Yp8DTEUE3wKE1Uib/+ClRD5ollKjnreea2JkQbkwl5
nkxtfdzIXeLM414GdCgxAXR9h6u7BK6U4Df8sK2uf4OxqlHD96grOgV3gN7tNKo4Vak5YSoNTqlM
yLFBX80+ZE5sXHqG+hHOz7PV2txI910YOYNpiubkh3N0XTVcN3a5Ec5xtVQNW5c4E/g8fYA2WtD5
eO5Ge2j5Am0mwvf+uBBXpcp1q7eBQnSpLUWvJePQADA+xbAghLIMGPoOgV+ysGMHQMf383z9oesG
r9SPQ6bUqB0qeeFkw6sKp3JDOibDXaFsc1SUZStIQHmYu2DAi8NKRy8P5/1ILH/oYFUdIwqEv8v+
HNYQwvzVGkGEsNPOqGpFef4KfZyjZMlbTc79vpQU2zIlIMXo3ARUw/NFLxW2YdocOdnYW/tOK18B
BFZtU4UMqkFRN20JPfcz6uXNbEjPYYjs2ixMBdUM07IBKPlo1QjomfY3MDsX0unPKu0DM0ZFz+LA
ElT5g9aHGzaPj3rMgIqbTZ93OZAskPBi0nvHEj9q2l1VfyQGVPTS0M075VSl2F60cdJ518q6M5sh
tuNzP3S2rKso9ywibehxTi9KBNl2CEMZkupRFoFq/q8C8iVJtWd06iv0QsN7OTTxpkBFbf7ojWes
MgqLqT0RwzH6YRtCCrytE3emEpjAJnHVVHEIizsU+R/SfN6AZXMqaffeUx00ex1lI9yRcosaP25t
gII0fhzi7jAZjlrx372qw+5Pr4C8ibptVnF3Qg3Tjnp0YDlJ3bDlh9jMHK3UDpz2fq4D4iLHpyhW
7vS8Amla2WS58UJ72EEOIVT/dTfGaKTNJ9RtXqy08aq0O7RpcUfwEm503tqxChqYYhzwBt3gGSoZ
eqDEsNiq+xOPpdQbMpRErKryGDWeTWgw2QZn9zKT8Tp4nszI0cfYZzkqofO4uR1afoos14dqlTsb
aTIU4FySEyXGvxb5bCSl275+5uHzfzfQKtMhLK2x5TBQyywvnYF9wY2vkzYYJJGI1k8lki+ndglf
VxeHGfYTh5QdOQ0OiOUxJLFNV4Yflm3aS2pBZ1F8XuLv6tr/MuAqrwAPAnsh78ipllF+JMeEP5aV
sgcREA4NkDufto10GcK321P6XdiTfuk7fF7dV9+pkpiwYUJ0ImrqGWbtQgkBTa8U7pn3gMraIxpW
lnFXFHc5Xtyd+RESF8WDQIYKQF3EW6tGzIannHSa2KEk+6qDwx1/GcwXg0dBbSAjnc9ZoTu0fusR
dgxZ3mjK4N/+DGFgX2Uyis7rmEsI7GQHj4OpsZXRRmiHnVR6Ib0DNv3/h3G8mrtVWgNJs8HUe3Sf
4rw69K3sNtEvAvHg6ChxxHFIgY050MzQx89edOWVoTt2+7N/6Ch8Xb1VYhFpZU7zZfVSYOSYXW5z
L3Gt+2bcKcnFhjeEJzuJbWn4+m5DdlCvmKlj5rbwYl3O+I3d+0nuvNpGA0OKB+oXdi/UcGUXvWtn
AkgZULyg2UuCDPnnwwlUmE7kpaOyhiRMBRrG1bQEgqo4dJDUVKPR56T3imRym+TMivl3nezl6BGS
cZb+cnvWl7307VuvRl8te0HHOZUIRgdxA5UeZTvTOyn+xzL9lwlzy9uDCb91tcQEfWUIKGA0wFcZ
oDMo6BfzvT5bNguVRx2Nu55Qh0MGLp/+PN0eXPCla1yDWk0KtzqMzVuQJNXxOKR/2wIeuyjGs0ww
rT/g8LCZ/zOv675B1Jd13LcYzcitU9dm6BS+GXXhzEXnFvoxG060OUvQ/bOg2BZzqODEh3F8UuPS
QXXDnqfg9tf/APn6+oNWF5vUAa4hzfhBU/oAzvtRHjWPpIYN51g7iX63KmCRFWqoDaRFwdSOqsIp
Td0xtddcZ0ikdzkaT4kFkIHol/145V5N1fomjBB44uUAqFR/43hA6ZKXzFsdjZ+welUl7VJlr1Gu
OUCKukZ4XxStG8ewvlEjm8BPSTBRP5SVv6zc6rIEZ65J+XIimCT/Tsv7uo28JLOCSt+aELlgc7+f
dbfV77tM8Br/4QX7ZeTVrcly2UrUZSJmmm5jLfT5rCAdKwTD/Hy/XE34siBX8S2G8jzqLBin4/PL
VMdQmcHx9yTrjpPW1hTgHohxlruDsuDfoJvZJqKgtxz0G2HHXA7r1U/QjEQ1Yg0/oRjf45b8lYrx
VFsPqrWTycYcjT9xuYlGQHjrD2U+khzq3M2maR8MgBKj2SlyaWMpInazaP5XsXDSda0ZVPwofbCe
UBiyavldqKvxM8LkavZXMdCc5jyvKZTEU4n+s0YVTm6qrwDwnSbwPgLz2U5b7Rhx/XFW6BayetUg
OXkKRYp+8oxU5IYmilTfiLgDkPhk2e8SKolKOjjWnDoVLe4ZT21ZQnIqs0OP/9aNFnCRJahVyR+5
151q2jDab+aw3yi6ICh84mxubJBvxF0pI1mZIB2ZdsTRckgEw+393rL8yKtfwO90+2f5WUkdaDht
EAvETJtlsW/9gFW8tGJeaRDYIqdEJW8Ue05l0MgKB38o/jTZe6oJwMbLjr813ioKtnk0ZO3yHmBp
h84wGsy4HHQ52ko9DaJBUGn+catbZIHIKbKufUtxYpKFVEOCnk0v1XA0pveyuL8dSH+siVwNsYoy
LVzVSb4MMRaVXecPFhShbo/wc8Z4NcQqijRzNZb1gjMqOfyEoHhr5tsKTY4O0AVItz/HWrnJpV+W
QmxYHD/EnDtjtq0hZxuaql20mR2FsW20b4n0oFjAUg57ZX7IBxFY5ufL9+qHriJLhQJDOKTLXPgg
rQ7n2Ev/Uqi8lDZYaZ1sU3/amN7kGB/Y0pFQHeKnyiHkzv6z3KuYw4aY8CLHRDWVdQfvOxb9Ulvu
TM0xw/OCjiUEg/MnBTJC5oNUXTR5Cqxe3txerm/3PERGtCsx6dWG4FmodXMPGxZr2Jd1b5uT6lgT
NBFFlWDRQKttgX5oCGqAGV0U/sDkAzrxm2piLry8RVFqCQJfDu3qk1brmillGhv6HF2iX+xSX8Y/
feIb5UbeF07yu3tdLKcUxZuf+nfyWF2GBxTIwpPk357Xbwdt9SNWi1tbvVTJUh1dyuK9RnNTV4Wc
wNszaq49oBQIbVVmCsNnmMQewne+NXcQKnLxJH0fwWhPHyHNi7fR7e/6LgXy5cPMb7ZQXQy3dQqt
82wbb6wHMwA2eyHRN776z7hbJtc8Z/d9kAWLUS2qgN7tH/BZzfy/l9ckqztA5m0O4dOMXVIYsnD6
1xqhvAcpSXdsQzdm48aIQV7rocANgdQtHZ4F43+L0qsJWN8JoNspmaotXmbKbrFml4ETtv+29gHX
kTdWcBcX9Y6/J4erMVfpr8m02CjrGraPTu8qTuMYv/MApceA+sgExbFJuMrLJFylgjTrxlSv4Wup
2wP85xtUTk/zJh+d6K59afwK726+y+5KB1hl3rl1hSeTLUr9vt2+q69eDsDVj5DDuYH8piSdeQ59
M8CPJ2BXVNrZlWkeQHAUHFnhLK9CVD5PqqmlLSw1fNWfCpRZnHGvnkYIvoT70TqI85nbUcJcu1I1
capWcm9EF3gU2Jygl2qJeLui7boKRCRh0Zh0sO2IoO1l7hTi56MALvKdwPF1odZNDyNpoShQxuxS
zDRo4PY6UjxUG5igjvDUCAC2BxTLTtJkMwE52+iRPYxBWMx43QB5KyWSDVXRXZ42tgrEUAY5XNV6
KLW9rE1OmRmCDOV7RXL1c1fwQQ4eM2o7DZxMfP5I8HBBV25XBfFGTeEPaMIfMDtV7uQ3cAQGNhqi
D7oLC8ENR0PRCBSfQhqmgnSVJyJfCSdyFdvaFg+dmcGtovHYBU++aNOfq0ByNBvKdx6U/i6LWI6B
/kG4FImd7O/8Vmy6DRPcod/7qaspWgU5SZka3iZkCXKDV5zmLRpC/YuBa0X1Ul+6JPule/bfxrm1
WEOoRnNqTLC+XCy+RshKyfs8SFFkZBt+9/90Rvvf5Af0o68BRm0lpCVQ1jzD1seWm/uJCnCQgsO3
rn3jT08DIjcuS+usJc91ebH67e37SBBCPl+SV0FyGGBUUbaw/44qPE8A2TZyESr18/zeuHLXLlJS
04waNXHnT7PqmSVEk0r1eegtLyPvcOY4WmH6kqdg14SCbEM0f6vgxdVkKqRsZBfAxJzcTNwphBGZ
Zogiv2CcNcEkt/g0RyOF7w2kFZrhABKWw1R2GOKHXLuUYBjKbHqO9GMBP5O0O8tD7KtdjHK8oAy0
fNCNmV5LjBqWlZdNWUtn0oFCUIPmIKEHu6MavN9SNCzzwbZKkerXpxjArVFXYcfkRZyiu2ue86Z8
ovSlnyFloYEF9gd6Ss7QTDY6te95L50Ao0/cQQ/v0ZbYwNPkhS+8zDYC3HyGUQMKE6jM1XZDpEBr
0IzWudMa+iU2NKdSQdjl0GF3+z4udgPRT+OYnbKkpk6hN38ZuK06Or3W3hz8icvbUvp3+6iIotrn
0/XqrIBNWVWjlVrn8Bje4YdbXdCGNjooOwpAT2duCPNgBIl2uFC5TrSw6wwuHhta5D27TMmLQR4k
BQd1UrC20JQO803D9mkfC5+4S4Z0a2FXAS4C36UvF980LegPEAmObXgao3eiJ8A8SgE7GTOcAyVX
/yOY6eV+uDXw8sOuZnpuYQkHATvpHKNc3VjnISQetAZsGY1yCukf/txYH7TgdonSWgGLvwhUudu/
QXSmV9lcVIdEmS24ekEADLZs5Z9Z4Xafj8//3TCr16Y+qlEm6VjYqLwU5oWYEJoRs01F22cVCJNB
40MyJNaZ1Soa0i99LcNzybLHSdkhHjLHKHl/MKPhrqyQpk7vWU9cXiAnH+4lrm6GNr6H9MnvugM1
n5Rq7N+eBcEtpK6wP7VRJ2MCobWL1AwoW+zGPHX/uxFWSVtSS6OSczyogeLuuz8yNZ3/boBVEJxa
I0YzeWAXvTJ8syw3TSzIBpatcONQrHXuk0yWJonC4lKrPuRB8XSTBTLULsqq/Muqzg8HQ1Dd+V5j
+prHqauwgwpXJLUtDN2g0dF4IRR+Iw/Eue1410LBsoX3tjCH/daqWQ25ijmJWdKeFA2Dxqvqw1Av
cUMXTFuf2jKq6favl/TYO1YwBjGEnNFNiEVeyaIKwaexw1XwmcIQrihjxKBGR3egCG5Kj/hwbIe2
hujqFATYz5v1aqiyBYlhSnJ2gUKTD4NEp0dgrxJoytSaIJ4JP+tbpDG1DPYS8IAOilMJ2czO56fl
o8QFB0G4UVfhRhtgp9HAXAry5ov6cJXZPYNPSdU7YJFHdlODL2VZf4uKEsEpFERtbRVI5KgtaCND
+kJV/mZxYFX71nq9fdAFZYXvfla9pjEpYRe5V902z50oyZwyx/qBFUAKQQoriIyf4OqrHTKWrE+k
Cdbg8BPZd0nkRbIILiDYhNrqsVZAQjoa4x6HvIRxRBe5bcR3BbQ7onzwbs+dKKB8WndefY5ZSKUp
VSO8nv1yq3ipZ0p2u6k9xc88ads+ZYFINFr0dat4okKRBBJVCPwaHmlKPQUkhKBRmH5U8KS//XWi
oZZ/v/o42sYJZBPwDIi6Q5Q997CzvVdTUWLyHXDxNUJq68wkYT3ah8uzc8rBsQQTrYT3Rw+VpfhF
BmiRTFtiNmBN7dT5V6laokAiSM60VSABRbqVDA0VTGilQLx5SQjzo7btnU9TaS4s2S5/78a9p62i
yVCRfk4IrGqnQtlrRbGNmzuQi11TAU7VtJwC3hm3F1L0YtVXYUSzBloShilm2+XSGzfpQfEXP05R
jVJwvPVVWkIpszKLIVJWypsWf/T04faXCOKhvspKLKWY+0JG5ZdGxyJixzoCsbbZ3h5EtCPXDI88
z9qwkuDgnqCJUJ8TN3XUgJ9CexEzkQRvXFGdVV8lJWREas6XCvrEnNknnr6Pd5ZjHXVI0DvaXiyf
8r29//XE6asYkg0UgC4JRZJ+UWLPgoSjau+O3R5KpF7jEl8eXQPakOJ0SHDZ6KuQ0hHYCsmahMSY
PZXWX3Aj7QZ3qgyNfT1VBNv+O99t9Z2ryLL4WBWElNZ5TuMgMUa3Gkrgp9sj3I03SrXv4aOhFJD3
eVMNCi2S2uEVqlKtY/1qZZhXQSdQS0ynAe6ohGNdWY9PYSoSuYX7z+2AoK8C0JCGUjIyPbrESQSC
6G8TVZUx3kjq3gp/TZnilEm9Ae9q8ki9kBbSJLXVJoK0XDr/BbGstOe2CyZjchL4bNqAcKEFFiV+
rbS7AWZvMjRwVKa6sqY+yQp47vG/jG8bOHHpHDI9prKTjFMhKR6Yt26eNfAf60/jAPdeYE4ltPlJ
RR/npHpSpwI+0uM2V01njqx/kibBTDpMXytTDyCXBGXDWHfgwAkByDDzQsXweynf0hzSdnr3UBez
cmzibnDyesiBGpoPA7gYtV44Utc2DgR8Kmec+GsNjZmuVaDqriRPpvk8x5JbJ8mmaEMUodUJvjbs
OGgPVnPQh3mv9Pw5UTUXYuIuk8BZLIsY2iuQ/MvmQAECi+ex086YGcgE9CrElMwSz8XNIN9FLAec
b5drKDbwCT9eJ/w37IvhFTPkKvBbfcfh6AjoW7YnSPXg1uHEbe4q5qPSx5AZAlq5OihFC8qr5DTR
6NQpudO45cTW4EygeA07KztUWo8ZqL04e5SN2deqt8k6wa7K4dlpTMetrlxiOLg1Wgo/UcgOQEug
hoZXwnMsNDDpeESPiAeZE4FwTwHRS6bOiflr3tRuHKFfkBD4ucJNF+tgavy9NJtm0xf0uYUnjSUf
azO1K8n0BkjZo15pmIanxvMDwVFQI83N2vRkMNPNk+qSVxtSN6+zciLRWQ2f0aj2tQgIG3ZIys5u
gMlnWoTwAGGA3Jxk25rBGzZzj8GAwMv3MFyYTnwesL8mV9KTTRhWJ+j4OF37NJcmKDfJJp2aYITc
zqwh4oGXFMVHRMALg4jI1A6+PGy6UXIXAZ0GwoDWpHpFlh8HOQGZWPN6/ZKBXJRnmj1Yj6p1hCG4
V7SKb9TQ5xpKbRMZu9GUAgPCs+bwQSTDw0U0Q1NM5dyn1eBHFWRSLNeI/vEcYp19HNtJMzAXqkCu
AcGz9p72lxkuKEr2Wpeq05MR60zcriEvcLvDVvlljPcRHxOQxdjWSuMPSFJAQ7AoTnI227x5K1Io
pXXZLoasJBsIhDdB6c1KJwW9Oo59AD2dea7tDLoTSb5R5YMiX8r8npuanfQviiI7uoRqofk7Qg9V
rdpzhtoYqhl2259nVbEHyFKGdQtvJSAUIpwmOKRRNjhIZOxQ2+VAbJCx9+q5qKHZZAZQNd6U4kqM
4EKmqxCrm5rRjZCCPc+grZv0NE3FrxRwzRrg5/EZuFGaviGYYRtv4ZjhajOB7Gbt11kqSFYFmQdd
BdEsjXKzkhFE9ZnZ1fygmHe3swLB1bXmlI2dBtFfMF0u6aDaUojmOpD3I04HHc9j3wo+RzCv+ipJ
jFIrlboan1OpbxV9gOyso2UCONfyN24komvGeUKsLkvANrsAX+mmau1oUugUQJBBGMnV4GTF4gVO
FjHv9kyKlmqVJMpDlhUSQxvDmk7ScNJUUZNX9Cxbs8tZRvqsrZHgTNZLg0bQQu9rqIl6b4ZqgUns
DDfMBEmlqoHQC9zSdVxVHI6eZjUP/90T/pOudvWKUlQOq7wMtUDDRJeyh4JJ2jg65IFvT6qoHrJm
uEMhgvYsQXPN6uwW/jqmC4x2uiWusjHvRUmrYHuuCe6apoT1oKIzS60XZHMFypxKKqgPig7cKlfU
rSLuuhR4BzY+xKR0kjTbQoXhEllP8vx6e/YE37Mma9aKOrLU4NZZCi2HN5Cbh/RmNYlSfcHT71Mu
5Gov9FOsGVxGMbD1B3AGX2W/uid4dgK04sXwI5Hu4Egy9ajN9UexeNt3GO3XfNhYvZ5oBadnOmOL
zOfRjzfNsX2RI5teiqfYgfaNrbhtkJ51GGWLQAbf0YWroZdH+NWXN7M6pX0OMEnjyb5+QLrFSjsG
rnspSLY2hBY1BzquDY4IxT8F5Z24ny5a5NVDi5a1FcK9F/2ujG96yCR1D2UYB7d3kuhxZSy/4upL
NZmTbC4VNLk7Z3IoD5iTeqA1AgAc29kv65/iokYJ0TXRwMt5uBHOjdV5CQ2DTHKJsKoEMszEjD2s
vMeXmsBRjNpLdbt8gjkTLFWI4J0lCj1relBtsTir4xnwQq54clYCgn2f898GWrRM/sjbR73Y6O1v
q/x1e64FEcJY3flF2xkcgpPRJU+l+2xonRxJ0axXUDyf3USXRd8p2kCrSzmdTVYT7XMTh4H2K/no
gD5p7X4TfyJBpGGTY5VdUQ9BsLBrVpARlTXNmtw6m7+6uXH48K5msTP0iej7vuuqfj2la0bQkFdw
izVQOmXhzkpzJ4XGZqhWG42+ALBpNRQeuf1+oBDIzO9rK3JyvBDHsHdYXmzkEJ626PfJ3NqPeFHC
dKIN5LbamRIa6MW067rJjTPildPbxO559hpC4g1ZyCtY/BstDR8MlWzQj96SDApuc4+HZ9LbYEu7
Ja7mjv3rq+lBwRsipMQFUtnjdXHIJ30rq42dgixKutgJIVA3dxL8sjXwc6f4aQRCj+P4SQ8l35ep
vEdvzqkGwyML1Jq/mRbqAu2LhgOqhvcs8SDCHsYfaQ2LZWZz1YAUHVy52nMESTfZDGBQVLJH7HKn
xos8lqhXVnDASQ9Semqa3xUe20DOQUOyg+/TxVQ6J5upV+kgKEo2VSEhWhdezjVbR3WH7pPyVe03
JjmnykdGLiVkUXFui6yFsFpmty0kQQ6sPkZIXqC1HdV/Omi4TbIHA1uv7H832rGCLpv1myZ/Jjyk
W2iJKNBbSM1zhyzu9nkT7H9zdX9oQ1T3M9EAx9BgTdUpALRZbmyIjNAF+aG5uiskjca6NqDELbV3
7QSpuaLybn+IKGKZq6ugg6hIWUcARSdbCHGpm3Gfw4JnRu/DboV2zKIKn7m6EvpOliCPi2sftW2/
/tOemYuKAnCUKAtkOzFeVVTvNVdXwYyD1OG2X4CUUcDGfyxlgLI3G7OGlWv7PphA+Ukg18uqIAsV
7ZAlYl9dfnE7xE0aA16ZZSEKFADIyrJdWI+3l++zjHzjqjPXgb9WCOtNlNB19R+k58Gc+NtNClhB
l3a8U6TiFEPZREt2uvpU5u+xgQJebAIDbj5yLp/6xAgKq3FDxLDiLBtHTdLdMlH8CrqepQ6sU/+3
Tt4LyBzI5HmaUaNUNXwFRAjk3pbLQ41K/QApxGxRbnWSyHSMgjn5JLtG17uMDheFmH8ZXdDAo743
ASBSRyixcrXY0vktJ7J/e0JESYe5upmivKRZNKNbnx3ag+b0D3katGj0Di5k0o/9sUfo8EUQAdEp
WtOymDYlHU1i4FmAw9aA/WbncEN87vGg2tz+QsFV/1lDvdpYk5mDAFYAgQ0ectCkuddBixbm8NAz
D6SQi3KppSFyY4NZq0iHPnZL9AqAz8ZTfc2rAuVP+ED9MjBFOgSiO3ftgViFeUhN2klAYRUngIQT
Pw5Q6mm33OXMvofnfYZGqa0GBFpsTj8F/bF0LFfaQ9wCKqQvt+dZtJPWfolsxmkJU7SKWn9yJo/D
AMSHjqBTbVOoDzvMgxzrrhJ0hQVhw1oFSAI99JIS4DJy1DmSDCis5K4hgkPy2Ui8tairqDgoXQRF
LDRr20EJaNdviPSQzqnP5vyl7flpRGGVz7huS6Cf04eWbqWOQsW1Q8Vc9nTpzSrm574v7mXr3KbD
vuLRhunnJvtnzJXb5dqdlMwHgwYKHBPBF+cjtETQY0iM7qgxKIGQTZ8od5bG9lSBq0XLnuBjtbGw
zJqUvGcR0qG6rIOkUCFQnqq7NEIVlIkoaT8vsQH9WoiIGJARXwVpYBRnVAt4jM2t7XAj9AcNj7DP
V8I/2an+mJtsJ3qd/FhruhpzFbGHCjIwilXGFxaPvyFP8aB2tRtpBKD26KigHl2Eg9N1Agrhj5nE
1airsAh1j0FGXzy+KOkiVwmKXdoKQsUyWbc21Woy5aSUKdOQEymj6qvVvFEyCS2F0NVIHWhxKcrR
RUdlNZGFVEh1EuINv8RcyWagOLUE6jjOwJ3hUmy5FyOPtkeRPOWP46oqBKsMU4cX0+qI8qgIWRsZ
SCuHs9lnbgpRQ44+0O3wIxpldUQnkJWqdkrjC1Svbdn4g7PhcNYIJvHHzXj1Las1GwwI5gFMHV/I
TvcbXJR6oPkQzhDcWT+nYVfjrNaqIg2P9AjonWSr+qWfB3JgBQtESaRJ+OMmvBpotc+TKMwiRcvi
CwxkbBCFfNbhId7Vdjsapw5vj9ur9N2mZnkn/me8deV47utcbeo4vlSo60BwlY2OZdwXVnGvR29D
yA9j1znwJ4VMBtQReXEmdb7pqu41qXv3f0i7riXJcST5RTSjANUrVapKUVq80KqrqwlKUKuvP2ft
7VYOKjcxN/cy1jZt1pEAgYhARLi7NplrS9P3fQSWBxIZzhB1bq9X0FMAaZaUbFB/89Qm3ipx8kwh
WtPX1GHaAeydDoVInYpuVI7qdI4iShmBTsu0PyhYL0HR1dzJygh56LmW8KuyR1lXBQdUcHR4CtUu
nLokZhmmzuraK4ynsepWzQD5Bztdhea+DCuoxCT+9f2+PJBwtt9cOmLFDdEjAyMCywOCuJmHN+h6
dJtNHkRBI9AmuQwIOrPGvb9AgFZCe0KlpzHLAXVL0FDrw0DDnyu9d+fMXA2h4kDaz5XSGZ235G1u
zHVq5/tuHh6JDS3YefYN7feYP+jJcwqaU6L+rqXwVxtKO61rDmoMCTQwqUTWbQGxqsneozM8Ge3g
SKpCBW0OgU/hC+NxlYJJIo0xxqTLHs0UbyB/ZGp7/89vxDnIRh+jUhlzPI630ewMe2uDypCPZiDo
4r3BEdX7F9/xI+6cfSTOUxq2kasVs+kpUQ0IslBwMOWrmKKcS+xHfd4W4W/BApfPfs0i5zWzQm1q
tcA+ooSL0TN/XscrAhlRYBsCrFE4Oiv6bpz3pEYDMQoIKR8nS9tIIM+VwcHfVIagryfaSM53sslI
ZB1YiKM1pD6jxxGEqrn2PIPBhRVvsuicCBwI32kwonEYNAPHBM2MrbZLV0B33NQrUUQQbB7faTA0
lrYD6CaPBMwdbX/IaI2Gl0id8fKEzfcp5DsKxNIzGWN7EoCxykvt1Xi3BKNnbau34lj8Ck9oQmH8
3ikO8etSVxn/RldDtKGct7LH2FTaJZirENtGoW43BM0GSbQg5l1Gy5wtdck1z16gCgMrSmFb9KuD
gWZ3Ftg+JItd6sXukqy4hoWBuswVMjMIN5nzLJJtJJ1SIo3og/jQPTU+882jFmB2Yr2kf2Adc6qb
lgJprvjJNtxJwgr0F9fNlbvP9xYkmeEtgq7tURoSn1j5kTTaJpow72L2I6gnAUCHkEBNfNMkeaA1
WbyOIxBrTm2LUom9TdHjhXSJDgiG3NYYHgL76/wRmaVrYRBiBJFLb3towkHK7rOxGjeT0LuYkD+A
NLUcXzBRnoAbM0NhcwZZd5Hd903sdACrTkC9Y9Dc0/vE7VLiS9pnZCVuVDceze8UTNhb+DgJhb6k
pAGQG24Koh5or2yhubCqJoAEUb5J7JfEzoI57b0wMfxQGgKG+aca9E7V8Nmot5N6atqTVkXeWCw1
6zcFTCEM8k/D+DHH+0Z9tIr8XaLzDqKrh8GMfkUJCzIKvLj9aJhRkNnDkwIW6GJgXmiEXh0lgrB9
+YB+P3Z41N4oD4xCJig+7c3OoQ/1pltJ/gTKgc6394MHed61jZlPKH4IGwcXQ8OZaa6jL5eGpcSj
HZ2MHpW2HnVUNZ8dkpa2E3WhaymfCmSVdLO5aSvyErXrAoNjnZww93qMWoLetWPKhaiw7NJSSmTr
2Ifbungxzfu43tbx6boVkW/lAlOSUHXCKFl8koadNJwsAg1RQc5y8eF65mz4oKRIJCtamEigNNn3
HymVBG+gyx3ZbxM/ukqk6yNphN8c3OjOPJYbtAx/ARxyH0HwXFtp225DdyxoIwAqRPSFP1lx/vqA
4BtNUCdWFVsZbCC7J8tFSrZq7sDXMeE9i3mpaBujZWn+KZ46MB3cpw9G0D4W29gTPTcvV+bPNoFL
rBmLFaXExDKwMe0G/ZIkwBQctHyXYlvhyOvQnUWaIILTw3c3RqhwUWgv4/EJ12XInQvxYN8QSc58
QcyuXAW+wzFGc99WFEFjwTmBM+95eIeuXfFqf8hPRZAtLQiXgbnTs9ZoVf8p8KfMH9YQArsJHfSM
7w1TmLNeBvSfbTcXyeQWGiDNkpUUebme+0OZ2JYzdKri9BGgvOwOHOGt+jZZ7XqCUL3eMSBs8E0G
wyvkLQu3iPNOPELCLwYIV0GhOY5dZkmurL8nEB64fs8FmSHfRdElK5ohMBKfrD7ZNCrBQ7Ry1bZZ
Ea315+mRVv93Yj/uXnAOrE9CcEAbSDIWooH2wXCjbfdqrgoflCKijEZ0EDk3VpOxmqAQG58iK/MM
9OoH6dYwDP/6Jgo8Gd+ZyKcOkowD6kaFZKJxS92uvr9uQXSJ+TYEGweraE1rSanZoUd9BVC6gAaL
DwlrD7Ps4mzwJ/fbXz8U34+QmqTuugbXi6yGJ+leCwqv2ce50yDmgmcbnWcnB8aidht0svdimvOL
H+874vK8Q2TQ54wpOQIEg8FIx1SlgTbVo2BrF//3w4ucmeH8oxErKh2zJj5BhdOzQv1l6KVXpe7X
eojmNMjsodviKDHwOpARzEABThTRT7gY089+ApffTykz1DhBtboPorvpnd3WuBbzWj8skG1jB3Ij
QGyDf/R+OrPKZftpHmJwF5LvpxFUxj0eTlKUrmR7FiVtgsxJXr7z2auiHEYVdDHDUotXAsNdNDyn
E7gGnKXZxJ5F6LGLt/FsWVzVQB/QJZxVLAvjOk7FwqAZc0Hq8lMgZrkaZzY4H2Z0kY6ZHPiV4iY5
yT6QCYDFncimCeYtagW7YW2WDubr0bZ1RYmFKAnmKYRUK8lUVuK0xE+DD+qdxk0CyVVW0UlGwBs8
3c0Dsc6BaFu5dK1tyqgddCy5TQtnMNadJdjUy2/A7039KjWfnZPIavt+jhCL0CWc3R6bmntyeyO1
W1I79UZbS34NgKPbPtV4ztQf2uRXuVvehc9/Y47w4pP77Mdw6T6pFBWaiWxJHaHqADosHeDm0G3G
TZqBHnmd7UZ3oT5rTdAp0HHwAMkVTRQKtvyrZHq2ISPFs3gGZAOtdtXVy6dqFtFFCBzPV9g5s8Dm
rKtGCVs+mS8qxcupfg3t+04XDYUKXPnXMPOZHX2Q6kLJcWQXlh8IHUrLofWKZ3sPXei16tQr8T1Z
7uAVv/7VIjyz2eptTOoSbqfT8qNtz06qlmsV2pyhziA/u7keRkQ7yXmdRM4wr5F1sIYqlNGxU2w8
ULaNpe71uiHBofi6RefLMiJtzHMczBDCErmqO0lSrK+bEOwcT5pCQLhbZRbWMsaP6jDeTgZ5UyKy
iVN5pdP487o1Ua/2K6M+W1EkZ7Fi9ehgDq72onhZQI/T4MZu/AA0otMUyArpDbm7blVwv1UuKNV1
nZnE7OOTXRyjbEE7aW4NqA+pjUM5WkFWtzd11/y6blW0s9wp6TFe1ijmAkfQ2QoYATDp3fVowBuq
vpbCWhB5RdaWvz/b2CxDsWeSK5zJqjwsNSkKhNyQ3NRztip6Ijg1gjuucrl2HzeoaDWIu5Kx1o1j
YR1iVbB9yz9x5Uqry0c9W5DdjFXftzj7cRukNvBv452Frn78FmteOuaCI/JFvXTFHE9xUhlKFXYp
Qp7u2Ed4LTNgaKRmTueBheFeD5DJuOENOj/MKfCurKEELwoBl5+T33FI4+KQmdhpiSnO5XLIbrw2
plWc+cv0JKB+B0iy+QAjEqe5lzzLz4PkEeoIrtxAdw8ckSIiTl3ge766amf73xitLmX/Dop2sLCP
xltM697TQG/c8Zf1qoDqyKkeUfvMfuk3GXSVoQUajL4VUB9iPED6Zu60W1hIurW173aTA1aQhWHO
k07VOsHkjekNrvTQ74v9vI+OmGDH5LxgZELgq3+wshAaQd8GZaHSRvbUA/9jblT5o+kH5/p1/zqQ
107QsqFnGzZORgSBaxzYkWifZDoaQJ9Ww6nTd4YGkJys9YGkg1Zc7vyiASpZsn4DBoi+bncwWsgO
Jq4BRiXA/Tq1vMvLQ8fu5CLC4G1xl43mRp6N/VSX920FIKndpGtdp//o5Xl2ADlHiUmJMSUpADA1
6PmAYV5oSDBhuQF882B/YnDKvb5nojPGucjYjuUwWbJAPa4/wjJ+7PPn6xZEAYencJH1OGy0EfFN
d3qv3YyYMcm8yC92mLVzszWDapyI51DgHDXOOVa9rqYyOrQnW6lvNA2FMahKt9OTYGWizeMcJFFl
aagJzNBNciJPsc9W5oF4oLBEgcD69Tdw9oLHHc/eEveWPCbk63G3FAjAq3ZSN+G6B42mvGbPsSAC
iB4/PJWLHquMFQw5MXSaPINhWh+odQuFAaOwTrmFRgsINFBLo022jkCMwkyfLi6Jgbh2vAUTi6BQ
fnluAdwZpooHIXTIuS1no4W2kYSQnm3KB2j/+cskob2qocf3N6ZgLuObvs3xvVUWxh2A5biOLaby
iwSj8FNcxgdpJg5yXc+ad7Sqd6r8QMb3KHpSGgMCGvJd3WCqP2mcpmw1JypQyRCcvMsH/D/bwDdj
yxRqPR0FdJSstCDdVXvTNzAp2/sLo4S0Mb1kQx8FNtWL6cC3zeXvz7xrJaeG1Ebzv+6x+jTtl0Yh
ceRAf/+n1ZJvY8tFODOWVYY1NMmywHL2Ldq5BFrMmR5vri/qcs72bYaLGIOqNEU1GfaxQGySomC2
oz/6dDvlxxhrFXw10Udb/v5sTUQqM+iByfFpnm3PppjxBhZ9KEV6Q8sV+BkFv9fEufRKb6p2zBcz
Bl6AaJmyUFpFZgHBvwKvsvAW6hpd2wXXd/KL9OuaWS79NepaTctMXUa3lyc8OgIehb0I4EeX3sf7
2EVLGUTeS4PZ2kAo0h1DF8M/rhEAjy6d6CPg9Knqq6ErBelT5zbP0kY04yLaGy4wEB3ij0mKvam6
96RON6eGvjEtcQ6514vyt2Wfr20I76pwliYTI6pHGYrmYcnei3ytzt2jZIqc4kVLwMVbsmZrqmFy
l8UaCWu6ApclfMw27YZhzNdtoZ3lKKspMLfZOvXie8yu/aMDfWaXuz36RFJ7sLBC2q7nDIIOE2bw
pPLt+sm6+M3OrHDXhnWWbBqKhmBOuptBAdTaajaxbDt6/x4VdwbKqRCPExznyzXHM6vLnp9d1ryx
61jW9OUlAE74TfMIsvIKuI615TWevWJe7NleMTpIX8ha21xf8sXE4sw4d5difOWkMTX7GEfHsqh9
q+5W1y1cjmxnJribEKp6OdAZJtAFO+g35q56bJ8tr/LYhqFQTPfF7fJ+ECEPL/rAM7PcpYhDzPwy
I05O3TKXbxRBmWzG1BCtTnAj+Fb0FMlJB2A0zGyLTQYyorV0KNfTMTzWT92mdlWMtNB9KIJefCWW
P+789/L4LjQrq36YQpzVpftLINoHT2g/A5CtrEePuna5ZtuFrzHDTNHoKz5D2hbeZbfhc3EbB4pr
BfGHhQIrpIWd+k1e/6MO3dnv42J4wbqEEYZTLVOM+wxPWZGs8unu+tm63Mo6s8L5I2lI864r/zcU
KB6mOq1AKbcFVF62mOB6mI72bX3IXwkcU3hX93uWCkbwRMebb1Y3lLRll1Gk5csMV+1X9IHWIHi3
vBZUevPs0GmRlEwgsjpuylXoX9+Ci6WTsx3gfBZlNCJkKJOTQQxP7s2DDbqSinYQHcNM/6CBK0bE
gbH4hGtHj3NYbSTNpZGCdbHWgBVlv6KqA6wTDPxltlZYKaBSEF0wzkNFugTIVLW8G/t7moZgWkrc
DPy/o1A0TeAxeGRe1IxGoQwER3a1DNcT3/4VWn52X69bX/ZKLYC6Mt2Sf1K0OPuAnJ+S1AIo5QoX
RQsfKail0oXaAygIeQwFWaFgJ/lec5z3ppqr+G5mVaLgxO7srN8MrRFE5ehdP5WXez7fq+J7zEUS
EwhJpPRU9tamVhS/qwIbygf1oUzJTQhEUVYhsKqm+qtXpqCa0lVkFH7fY1IhlxyzBAU94rye9FAy
jh6aeX4AXtuXrCq4/ksvzxKd/VLOUdG413tJV5fwy57Ye343oRyyYrd4XC68rLPl9u/dw/wG4rL2
ViwUIbTPuTBtbnsrSrMEbereMTVzH0Fct0nTfZRHmFqf5hfVoLprRjZxtaJ6lJQHjK36kfxR56Gv
yktKm5q2F4VpFlR62jtl1/0RbNKyCVeuPI+sS+SRmFkeIcqxQzVDt7sYnDjaA3XmTUYFpvXa78vM
ZWUSMJZDP5AJDpTgbvIouwTUaGVJq+REGxZQYrshZJzrsXSvL1RkZrlCZ7lYR80wyZM0OimJvKrU
eGPRwgvVVrCay2MfZ4eOc2oxqxNQWmI/jTfddsqH5kuAOL7pBw9TTUEsLvEKPiCXhEnEzjCWh/tY
t/G2DKEBrtObth5ECxP5GM6bAWMimV2MrGsBnyo3kAjQ0OcBMfzKhvYHBh7M1XQPiODf6OxexL3+
Z09NXkSLjH0WlyH2VFGbQNV0J4TeTGWonoG6+Qz0c1X2QSYj09T+kQuH0p+hGaio8rUrwL5CI47b
BIwJ0cas71PzUJDXqhSKW1wO9t+GOF+VDUPdt5ECvuPj8vItERBdcATad7ab3mgAHS0SABtywKSZ
jPq84HKQi2fo2zrnqcgIBdW0atJTCuVKppJjXcav1+/fcjx++plvE8tPOLt/FmVS36djAt0ma5uh
Ir0MyqhrIbpNtBQua5IsAqBeWaZw+oBcOYaLNxf1bNAY9T7dFW/Fo+g5cvlifK+Mu/GWlJQFzYh9
1DGIV/d0S6ej3gb1IBo6Ei2Nu+kRHnNUQ8/glLPPSj0yXREcA9FKuCsOttfUasIeV1yavElq/NgE
hMbQ15pIEOe/PI3/s2k8929kTJqZ9Xg6Lp9pSe/rsXHCAsUc+5Y9NKcWmG4Tj0gG3kUXRR1REedy
Vdr6/gFclw7Epl1nNPhqfSD/AT4OwcCTfy8yYq0r7zASlOz+IdHsmVHuluc2U8NUR6zLwBaqWgWo
Me8iMNoQ9oq6h3P9xv34mosu/bd0Jd8LtSNbxkAMhGDLJl8DIYHxg9Gbq+IeMjHXLf0MepwpbjOH
ZmhoA1zz4d+UC6rlL6OOENtzkdCDlFN06X64E84it5OKnDVZkVeQYa1fLWvEmyFZ9yqkdTWI2JQn
6GK5+iyvrq/zJysCZ5XzkyWzVWscsKXZqDyPveZq/YNN1TXNj7IOFswiqh1NPylGYLe7MqLe2KdO
FvWuXoROhxarVZh+mBJohx+qaq9Y6D9PALabxmuS0l03FTuNAKNw/Wf/fMhyP5vzvaZkD01F8bOh
S2KtugNweaa9AjlqUPp67VStr79LE0aj6tXfiN4/Mq8v65plKaatayZPJaHRZKh1HdYBpTc9an7o
dNW4kS/BJ6fpTR/dJvCWK3EH778cy2/L3LrtmCqhGkG8FYOoL3PtLbBqyyNOB5TUdvEwonLtjyjO
LZULPpbS9YAHw6CdFLe1gdakBZCO4qmYX4pI606ZqF/9k+2EM7l4gbO4OoAs07RbmMwxmjIH/QZl
KnRUlMHrCKYK/8/FH84cF+zGlg2SuqxQJZ2jZC8d3gRDH4tO7GXf9f3luFAHxlpmQp51OTMKOAEz
rwWN8AzZ1B4jfBr0E5xiBYqr1BMyjfwIstwCuRioTDGePYuot1ICisAwI6LellIIMOsnq7dpDA2s
bNVHnZNImBdlD2Fzm0W6L7ixi/v6S7b0l1/xQzY21a0KcHH8ikGBrNk8rgv9E3C7jaRirBiuxy68
oZ83bdQ6Ga1WVI3X13/Bl77AtV/AuXQlbNXYbEf5oGnQwMk9lrfbMXkbrXIHZRHHRAaeE/RsU3ci
3Q7Jq6NFN90UKPJvg/62jD/VXO3sloE4THfqOPOUvvbUGjT/quolmARKpcwbrWkZrqhy5Tat7hIj
xlgVWNys/rEab2SpcWN98kbWHdukcRnIzWRA6MH2tclI4cbSadZvMO/j2FG7rbN6ZYA77fo2CFwI
2ED+er2AbzezkWEboL8cmGq3ZtHr2IHYGAuMSneo2RbMzYDm4dle+JMUuQnEm67/iOtHEg2av/4G
U2rtMYnwG8o+XmkmKrydJqh1ikxwnpL0g66nJgI4ke4N/WQCoXh9DT/Jb7kTzblGxSi0Pl188ZIi
tA9FvzLeq33oaXvjI0RJE+BYkTcWLYpzjZVMp1I14USizACwE8R+vWBVi7e7dkk4bziXhVzMi5vC
h79t8h7SxnTdFG/maHidcFRE5BQ4pxibjZoNEqwtcz1Lzhy9tbtF1YUFphjK/3NMgvtinCfsJEUF
X9tyJlbkz7QHsbrbAlgfAk39N4L19dBp8aPkoEGyzHlZHEjwHCtMfsUDDWxiObLU+z3ZSono0ftz
qOivC/wKrWehswtJAc40HEkghHMMrrs6cZMWmUm5Q0Ej3YTdChOm4CYVDUwJjs2PKXE7S+J2OZhs
AYxpQCBNH6r50YAmZUw/rl+8y4nyvyOp9eXgzhbZypFqSTGcRyETPzSTVRkiO0imozqjcaIn23yw
1srw/7wZ/Pj43JOc1iXM1nhOVjVYfKXo1TbuI/tZlQWz6oJ7zo+NF01hoYyJg8rqT5tsySRi5hGd
Tc6RALEYZ02Ig6LNJ2pVu7qrwAk8vU3mUdJ+R8XD9U8mWg/nVeokpvk0wlxSyn4Lkr8qerpu4XpK
bvFasWOpgglswtfpdeVQAC8PgvwXPc4EgUsUPb8q5GeHTy/bAWrJsBMqNfgeLDciNkaAP7oB+LOh
dUhvejZB0pCc4NpWckeDLvsHu2micmfZJvQG8d+/Rs+yrVu1y/EbWoCGsz5QbZGiy89iBhzJuQnO
MUuJ0pqdsmxnpziaxrw5m1yCyTZpfKIRGCAnEB1C1qOECEA36vsC1Kx2o96RFMjNbn6tC8kv9TrI
iIj58uIXOP9pnBOvtaiK8ww/baAugEe14iyTM6bb/zEtt72TneGXyLtdDPXfNm2+XFv3EYhk069Q
v6DHKrfN8fJF03T0c7AHriEZkOyFBZ1Lju7cKpew2rXR26WMlRaD7VRy0LaWaxeZHxVrid4aMXWN
aXLkkN4XkJKzJsgV3+YLmQMy7BbE9xAx8TPIpUzk8fplu/SWOf9hXArZdHI9GssP04bkUHYnUv82
5gpvQdEg2sWAdm6JSxSHSp9ouPj6wR29CTsOUm8MwONr14GBYgVQUJ+hP92KYIk/KcX+cgFQc/rr
HcNgkhbri4MswQ6slEAKVbdSDHzwvAurNRteFCCixz7fXN/ZS47yfL1cTmmroOIvl4NGIshEzCfw
oHjXLVyK1OcWeM9vM5lGi6OcyUc/jqukgp47MNcknw42a/zr1n4WJb/20QR2BIU7U+UFDKJaIrTM
ZPgqb/DHzVIlARUPc5cB1fQBkseuLDsScr2VwPClgGDpliVbumbrROecJDyTrFTS0IAxp/fY3Rx7
+i/mpm4XKC7AURZmdZ1U2Lq6mGKem+Ucp0IT0HJTufmqAkdgOPJ70O4jx3wZ939j8lm0Ss4Z5omB
mdB8/pc5efZJC9EjOERoJHmDV9co1wAY6Isn5C9W4M4WylPTtQi25mB/WZZd8HOCgfO4XMzwXkGJ
dNzPzKWfCwJEOMZ+8Uydm+b8Yqbm0PRW9eZYe5OvWl5/H/kLz3PDHBoBCi55mErepEfhmVr+Yf5x
dG6Y83tz0qmpVuDjJhs9qEHtkKLgZzntQV6LeHi/5v+v2eI832TXDETmChbJqJ/Mo1fY96RlqLnu
8uE1nVEcRglOz4FZxNws2qW+FcmBBCBjmoNc51HPa6cEgZ2crbr8rUZbscUzhOnPUsmc2Pw99fso
qz2mJ4d+QLkUtM5R+xY3R2ZDRQiS3ZAXdCuj3KR1IWqQfw3kX1sc5107xejooPXNUTPvwPPnYm77
KVKj31b/kCW6qyafABevh4St6ykOjDIY5MRnKAlpo7GK7Rzz5qhCQ/jKKh8gigRttQfFhsRafhvT
u7BGpbwK9Okpmu6bdMS/nvgxize0IsEsSSu83CF4hSHFeSuH4C5InsIK8mhSmouc0KUIfn5gOHfe
YGRRrtTxX9cTVXDMSHx2jQPyfslRfqWr5fQkayhjQU4ByIXU6dbX3aDoB3DevrbmSY2krjna0Iqa
CSpRs7XFmLxb6tVxqBNPnZ+kQQD5u5iinS+b8719ZlRTQ/F5+4CYKI2AxNA3/fZPic12jDWq1IK0
3LwUN88tcm5Xbe0o1XuC25LqrgFJxbF5mqbW1eudgjrj9CSxTwOEc1AjwZwlxPZeZu2p7u5lEGXI
7b6mvTNC5zWObHwc3Br7PYRj0VFlydiBYiYgjnwFKiqxIrtKMfstQQdWfa2bVdeuMiS/bQqnp1d+
WoGpscdUuVZCWzVIpse4fYwYSLOMUw56gxmDRB0mzkmauekwAH2VuC0NFpG1EIGR3mX2r9LOQBmP
uQoiObnd+lYGNUz823XDPAO8a2bth1URMKPYJBYJipneWcWLbIOftm2z49RmGKJXe0FB7WIudr7H
XKxRjDgdWxkeqfFlV4OTQL0mB0QWLwHwCC2MuEQWHmBRQOWxJj14pEkXw9mD4suvIE8L4o8uaJ9C
x3oG1ERwkC42H84WyUNITH3QC91UG/CNIKi9MNfyhqA+NPeRJ8zvFxd+xQvypH4sLfORVeYSTkCh
5jSY4dJW8GkO+rXgshTaE4QvfiB+1AhVNAJnUNxM/kKT2zpQ6Ni0wL0LbYnWxnl40PlUptUu4Qt5
X/mqtM5Sa8s3VlA/IvIIkwL1Cyx9bTc5X0sKUstQD2+OWZIHfXxjjuE2LENPsmwvm601esUaWplh
vU9D5LumbK7HKP9TjjO6ShlU/exlin7q2k9w5CI4RP3epMB22Zo5nRoy/qa5dCPHyXusjL0nW7Xh
JOFClWtomhvGxWsO7ZBdnnSIYW1prNOQZCurGY+lOkCMLPko58zNGzPQZ1BJF7Vr12HQlw86ntO5
udakJ/S3oef5UUu2a4DSXA1xvbF5mr4qoYXY97/NCnorVoG3njZ4oHEHMBNCpsXkpEBVKSb+3/iR
2uAxyGiQyooH/mpXSZ8wdgw22cG1ssnpw9AtxsM0WIe2pmieww1pflveJqHsJjmMQ38VfSC9vDWs
rWRnTqSODpV+M/NOye7SvnOjigWWtKubcVWQMEj10imgrGVXQLmlkg9gI5gLZychtV9QyaUjcxrl
NiGvJoQbup76qbmttU9V/11Xj3YG5ALcLMSnjURdtdQEGFZ1SGyvhhnw3EVuAqKWeZ17Sdq/xZnt
KnrhRSogkv0Ot9WzMQcDnQhLLv1Cv9Wp9KSD1h9c887Ybmn02RbQkyigALl0t6AbVM2Y8LLXJN4U
cuf0M7RTp+ZJzVdSvrV6qGPVs9el6uiCw9xpo/hV7bF16f2gvw9j9ZxItmfYbekyXdsnFDs63tv6
vZ0jgmTgTq4qL29IFNjR71o+WRg3sWU8QYZ3tHOCqHuxEnUdV7YTssoNm7sUT1gp650mBMwnSnxL
31G20kD8zd7DeS/XD7ZuQfICM9IjNDageWPvpfKgJhhi1JHnQ7Kt23Tl6BATpEhmAWFX+/dYkhcQ
Nt5rUfaSjYeKzseYHVLSHliylRDGQja+0D48UIMBv1fdZM20TdC9Gtiepp2Xz/GjXiSunf3usk8I
ch4l0j5cz0wu1lSwfF1XiUYsmweVjxgEJyZwD0epgouYvdxP1xWcu7LCQa42OuDZovbJkgX8cBFn
Jrn8PWqVWY2iBCbN/nVud2avPha56ZqV5RIozmYiesGL6deZwcVLnlULQTNmgMQibo+DHboyXeVQ
bY31kz4iBarJXa4eiPxLsK+CJyFPIWolUV9ltt1AwUPxGxsvBhWaKcl70jEvRVlOKUv4u9Bt4bsq
6b2MHtXcDNThNM2qYBz+52Q1Xv/n0ZRLBFtCpqKYkAhOuteMb5YMluYWI93Kg2luJdSB49mrDGTl
4a8yLneYwXYH9UmriBs1qROOO1reABPgpLMCuu+DPQpp/pdP/uNIfJcJfkib5RPYtEJEDbJSupUZ
VKvcVR86r38KF0YYEQLi8qk/s8clUejFq5I2IVFdeKj6BgRqy+B2hxlIL/fiYACHgrB6uezylTXy
sB8oD9dDYn7Z1IIc3Xd6yILl8TG7Vb9aSNsSSFpDzwps8K5ofFFwHHnsT12yKZpC1GEmSXbr9r6Q
Fr8i0toQvSh5yaxZKWPLAATumCq3Rjq4mRYC52E7sv4g5fdG/CfKgaC0mct6GsiJ5Bbw8MOwHgFF
JnT2ZIUgCiJu1M8hgytPHxRlz1SwVD9m84DSfu1JRuoOk+RpBuiHabxXung7QWx6zGy/y8AnRJBN
wXvOFiQb6l6CYhd1Kwk6wYIbLnjs8MyWBgP2w5RQhlhyq9a8oy9LIo7SlpeiHt7fFFtxfkUu1XzP
rjIPHWrnDvIbJRK6alpnY1kHKlhly/ZmwCOFDNsMjoZBNXyCSrbe4dkHMdhScSwpKNvnEjIdctm5
YBB0SIQ3fe9M2nMn/Wrtt7BCdMxeGgaCSvpHxnO9paB1j/4o+XPCNkpogT6zc4EkkJQJwxSF25Q3
Kc2gEX20VeppyXbRvlLIkViPnVR71zf74l6fefDl7888eNRKiR0b8OB9VrxXTbEDkF9g4vJz+cwG
l7kOYR9mYbTYCMCfPGSOHmhfgMph3EFWFvPnIpfwxZ70wyWcmeTqApnEwAI0fpkcnvAGNmsPbQ3M
vac3swrO+X9N0pmYpEMD2fKkbR4s5FjiXyLaXy5CMIBZkjxHSO6Nem2wfQnFu+tfUOSAuN2d1DZk
HUMMIvIbS58aiAZohaBfe7Ffdn47uP3UKyNsaYzb0Xrpu/qULjo/k6dAHQNDgfN2RhrtylD+iR2y
zAWKvqfolfzFK352TCmtJm2K4WWX4ePxoVulkAzofWm1kPKIHnciV8AVW/oOdLIKw2Jl6CIad2l2
IupJEgnhiJ7iPKOpUUt4k9RYU4vhEANkuukq3VQPxa34KX4xT/uOyjzajLCikMsGK0oAFG9Wyyj/
wm0vqsaJlsQjzUw87ZreRiTONv9D2nU1t5Fzy180VZPD60SSCqSiZb9MybI1OWIifv1taL+7oiAu
oV0/u6xDYA4aByd01wd29b+smBlg72HRNxJla3hltUqjpjEp2L2nyqVhvGP6vy+u6XZQqv4SKYgg
kuKbYmvJyKSuQeaEFVziV6Q6sY/EVzzyS8wLK4qj+CEvR5vHliwDi6NAu+zV+1LFSWPyaXhQmd9q
r/QMIb+IIKnBD3YpU2P2qc5imRsTseIY5T4YRu5miP9VoXgqXOguHKrQapxqqcVFr0fO018JG9O1
n6ATI8yfiBCMbyqw1gk9tzMCqAHsiN3tAG2jJ0ZKkfoW6DzJdnkcFjjOmH5BePc0fJmOomDwV5EN
k6vomClGPSXdYvC1+O0vdjKQCcM71UVQ7Ku3528EoTnmykdoaVcxxqCSZMC+NshaBvke9EQ3s++8
2hjyF8X8nync2CvoaHXcK7AYpSzVZly24DCO7wYUW1Q/7b6TzNP8et94SVQ/6r1v4+XRXxnWRaEc
Eq/wv5CVO3lGj34JF81UZpnWY4PblhG5GVB2iFgSEDkuFAbwXUUcZ5/nRbmVc3ev4ZAxkwlWnm8V
qNhm3rRH9gFcg1LjtqApkqDGPgVa51EQnvQ+pAjFDM6nw6ujRXOnKNEsCv48/AjmXCjJMu/SQR3d
3eNre1/IIYt2mYtpxkFZWll++97Siw76q8Ir3fYZooNfCKBOV0OPlsfdxmhCjUeIDLLo0e7d4pGJ
RmM3EXlMm85nJYfShbKbUUIC979VRI+Mc89ZSFiNjt7gJMm7/r706cYJ5lAPWdTxr9nLPvoSXwio
YlXDHB98tyvvmjr+iRZrNBemotrVyYD0fUV8AQCF1axuk2LYWw5BqtbeTPOBQj1AVo1rMkANhZgy
9J9qJE7asCegmcxASOGsF3QQDqgKHIkvEAzN1Go2Aw6oJ0c66DoquJIRKQGYCcUpe5E1DqbiFkW0
GP33bzGkbL6BA2MiWoFLAAdjex6F39IOn94gRzvNgYOKDkdJBmPCPrfNgE6Tl2Fc2mjAczm1Yer8
mut95uxkaTsmT6Xl68WAyUfMfxjo+oytSFl9YiV+apNAwuNR1tWIrtJGT8aLTkuQhgblowzRPMwU
1vNTQtDHniQ+bdotyASjtUk3yFz7s7yEHQYCwP+6zaVIwlvIUDelXAX9WHi2BQa1HLls9otU/Aap
jXK78ftR2fQQyTGdKzTYe8Vy5UzltaYaPji5Ax2pBqjf+AQVdOu2MAIj1zxrsX3ZAL95fovB0cB2
LuvM2iCtXf+cBstdZbSvQlV96fzSllGAL/dqKV8R2v7KNbyJnEzUmvOZF5I7UBwuEj0lSTfFSCOg
H3lNt2azL8zvBDtgywAPmoWttM/yh26U3NqpPMUO7RKsQskcgC/Ls2ZMLPc1KA/GTQXy2lIag0G6
1Con6DD1lac/KwtzEqS8GhaQVKOP/D+9m48ciMPZPDdNIvVwWNZbhLL6/wP79IihMNDFCIuDJ5+S
RwY5qF3NcZ4hBTcg6Gy36g5srOpv1vHPeOTBAr6gTPgF0gURInEYqzY1kG7AOSm3le0X19M9E8Ny
PDD3yiFk26dbeSPKlItuFT5nmCRxt64mnCPfQhlyoWGrYS4eMwAR65pnzUW5gjxQ8IX1nixTvu8y
nzHU9VhR8wXrTa7jaL3+i0+Pesuz+P5SBV+UTxtOs+RoGOfDpTKhrje6dGg3pJr3hUbdAXJXK3J6
utJtreK5MKxHqbtL2nQzq23QTwent8LZ2o7W7zZHBWtSosW5mZPpEuOBPqjm8OfsNDyPmqcfPke7
w6G0plZSEU9I75Ng8UfU3ZEsiyAnFJTPCtqu5skTR7BCo1zc2BhF0i2As7e3naa6VvzGAdH5SxAj
nEWw+oUw6mS15mil3P1g2tmiWTO+zeDTMLP9DCnFb8mOxavmE4KpSKl8NvLYhF9IqJx86h0Z58Cx
NRcDLdBYMYuUEbCiA7+5ibcsqUImD72DX3B8kU0Oz6S11gy9xadlNuVHFUymiJC1KH4aqNsXX2gJ
+MzszO6A9zwgT2a9zhDemTREGNmj2SNj6zJeN1Rcf5ECHk33jF869iG0YkN775tVQfJ1092P1mb1
0Qv7WxhPsiV+ignefw8/4W1Z9qiaJrYdLzOU19FjQjemb0TIDbqKZ3jlrgw2Ypr+k652ZJYD9tyC
zEunwdUU9SXrctcwv0/zN3Q3H5RGvV0NRRD7nH6BHhnkMH2U8iRf39LKIURdMlb49HQ3qdA6+ZVH
wkmYezf3Vj05evA2to4hfR2fuc7mRzmjNxq9n+mtAJo+kZp8dCaeWsSRKtPqmRXSJ+FiNT5BYFGX
D4YVOhMaq+zLRLZvJXMSZV9Fhllke7S8rG1Q/dHfvMbcjUg7KVEHOjux/jP7LGfcU+fAF1neVa3Y
Z9OnLJC1ZDs5UOEYg14PM0yi60aQGJp7fltF347D3jyusrl2YHPU7W9qtusN9bEq6+C8FcHB0zmw
1dqqGeUOJ8BS+4AsGkQEk7t2Itd5tdNakSieyBqHrnqfLO3I9jGur1cFqUnquEsNhRNwmGnz9/NL
+0y8x/klh6vtOjiVY8Ba71sQ9Sw3ZXarFptkw0SkIFZjb+0RHSfoewEprNuVIfjrf2RgQjz/O0SL
5kGmi9GnXmKLjQ5jO/Nlm1gHO14PRQdNe9GA18mg8ejEcwBjG/1IDZbpsZT8h6Spjz0ki8+v53RU
8G6DZzyxZjMuVAv7arjaC7W3bENZX/+KHqEU/EntTixWfGoTHUVGxwi0j2TH4tZFx6rEp8S6BmDL
vESYOAgotS86kI1YVSVYonHq8B2Z48PgGSUVsKrY6vW82nf6TIMZzSmO+Uq6l4ZIUWvPbZCDQOC1
ylfn3kKv7VMjozdprAYnkFZo5VRr4+yQgIps20bPjeTmyxB16PzM29K1c6314l7arXm/SVN5P0HE
FypYvqVgltFZBgM3LyJvtD1TrypysCFIY7cx5ewqievBbWrlrmorKYgnO1CKaScXlk+J7pYren3X
Bq1Xw6y7zSjNm1V5iWNYUcaLuG4Dp3XQMI8NrFkp1dgu0DBKRFwOou3j8rrJOi5F3jnqtYyWpbF2
W/KiL7/Pu+Gpu/v4E3Hgry8KBvkZPqKtAq/+OdDs7C5JL/GJWuO+W1/OmxMtibsCnHq0LIwaqtd2
nbi5fJnomIAb7v7MCIf5Vl3MdszKs0Yee138TPtIT3+et3EyL3q8cWylR7em1qf/u1ggwFuhHwJl
ZwVS407rST3aUcjdFyoap2Dp2CYH/LOVL+liYvf0G+Mp2ZhMNSww/e4S8Jvgwv5vod2xRQ780Zf9
vxfeAq4gXd4b5HIyo6WTg16SD4mie+e3VeQfHMrTOu6qghW0UzYmzBJZ0sWCoejzVk6W946XxeFg
Wuh6s2Dw83oI04PzRC/jx+oGwvRIp4Ocp0xcfZPuhFkBweL4OinoLHrLKWP1mpE9lZjiddcrJjYg
3y1e/4juk+kasm+zuwi4vAWoz9dNqV3rIJ7HplKiBqkCOmaiea2jbpIuvx+JiAZa4KV87RSMtGoh
VdjcJX7AJCyaREXlWZEFDkVi4DvJJmahvpcRf2gP5/1D9PfZvx+d7RJtd4QyL9STfD/T9FJZb/7M
Aoce67xCK7mGBVlPdkQ1kfUUrOFkDurIxx0OLHo9/99Xn7029QkNNKjSXNR+vs/Az0iQlg4TEEnj
ISpUoWfHhw/0j01zqKGDEFYd3k5xB86cESyXM8Rt6gbzGgTJWbDwLYe0EaVk2YLOWeWwQ1Wa0rJY
QDVnCuaX0AvUK9GYyBGadQQAIrg1HQ4/BiWPFZs9/Fe128g1hJiJEsXNc67Nl1KagtU3Cf7AYRSZ
n6FGhLMqawyXt+zcrfKHrN3+mQEu2DC0UdZj9s2aIr+LDf3K7AT9rOc9EmvgYo3KkZOpGbEGEhTX
0lNyYWzKu+WiR7WaXM6sWp3+iG9FYqLsKP2jW8AqBxZ2nEqGwmL5pd6raXvVt8YNa04/v30nR57/
9nmY4TCjUpG2r1mzslF971H4aLI7e3HQ+48MX6sEmqaHvdTcpJMj8Ix/uMw0y9ZBwOJo/OOzd1qp
GlAjv3buuucYL3iW4AYPlBvvm/txCwITYSv4SeI7R3m3yYFL2RfW2hJs6tRBI6wnngwSJkqhz51P
vuqgdyrporpydv36qsevRnLRKHc15hpUqwyHZPb16acK/qy5rX5AQcsxnZ8jpLxrcyOXLeR5DXC4
ggtO8I1OX4Tvv5rDpaHJ1bKBgt61tEmuG1dpXGRjgYjoQ5FfMCig7f6qMovICU/fJ+92OWQaaAtS
Xi3RrtOqRvE+dZdZcHpFK+MACf5NEqnGynpMUjTJno46Bv53Ra+BbvDp/Daextm/V8M/XI0+Vmud
JTtq9VUenJt8tb9p2i4bBWHL6YP7bodDJFNJNNMeYCcd27tFJzsKnah4FTiFyAoHShq6UnNnhJXB
qV/tVX0ujajGYMr5PfsH7HtfDIdC4M9N1Yb1ciwv0j65wPsyuSh2qAg9gVzo1QyrffNdzC96sgfq
6JwaHCoNiaoUq72ypDja2CJrwyoAi7c86hsR6YNoI9m/HwVNFT5VP7OCQ2/P36geIeF2m2aCBgPB
STI43JmU0mot5udDvILT8McgFMsTeTeHEZKcoDOuZTiORjw2dPwjexhcI0KTD1SZ0VaEJ+UXQqaT
jADHX4rDiAa3e9IxbOpW145Ur/4uB8RNbqxrI8BM0f2IKVkUp6StGZx3TQF0GBx0kCSekpXdj3Ze
h6Z9lZYPxThu4uEu73XRMWB/7PNl/Pcx4HkP1G5Z9IEluSEUq3lmsbGSyGdjb5r3Rsa57TR3Dle/
0L0Rrf+pAwrS/1QmOdpqvl+udda07Fjwve704ScrH2RRv7rZ5ewrndf5o48UZtSg8VL0BBQ4l8mB
jdQN2pAuzLJi3spyHo6YG1R7e9NOq3/+s55sSTxeJYc4NmkazaDY6inMbrXGxYhBfa89ETZHn/qm
v6LhyZ/GS+2t/vjfnmjvH5oDHjKsY2GyS0KiarQMNnb2VrBAgePy5Chx3ahpjNo+fKl6xgi6owf1
PWZGvCJCN8w9+CxyEjZb1RePwgmwzuRgiHaraicTVtdS5ZvRxZf5OLix9nx+hQKwM3ko0gtilCzI
ckwTczI0KEX9WiILHOgU6/T/XwlvGEdew9L6s0uc11bsQVDomOwSBwn7dYshNNXYK+XLH20U39xW
KK2tjuxYdbhiEVw1vzpV1Icq2Cq+s81CcUVK2ceQHbJrB3ST2X92t/H9ap2jrVPPLOQGJLTj0tfi
x/P7dNJtVV12VPRz6brOQf2g5b1mSYhDDQ2Mz/FWqn+R8e68jZMI/26Djw5H1dDnntVpnKT0szVa
VIyHQaxuMp5tkGzl6Y1lC1uLTuLqkVEuVCzidCXGyBaGSV/HBcMaZoKRHbX9ysGwlJfeIuPmgiHE
8UVStII9NThIl2t7duwEpiv0oWlZi+IBdWvRMTodyB2tkENzqayXzKzewpI5UD0wQe3qjRPVAeM9
Pv8FRZvJQfecZJNWx5J63Tl41zXLdnQKV8fw2dLW/nlTJyv5ztGy2O4eBY163eR4+2H3ykvyCEqM
yAqW3RSY4CHKQtGdJPpUHGqTcdDXjsXgkhkfytH0tKp4VHNdsH+nQ7mjRXG4nfa5raUVFtU+UVRM
60gOCrQTV08E47GDm6q74Vl7LELQ3nnn9/NksfZ4PzlAV2vwDSGlqF3nvd+jZxwc4NsG7AYgtULC
r3XTR/S9OZG0Q8Kl8sog88dvwtMo2mcOZswJFOQtxY9wNmPQ3pueo2//mrCsWIvGFMnfoODQ/Dy/
drTenAou3/edDy6zTlbtLl7kfTwZBYZQpSpSs9m8BjfND2eJ0YK3PszdK5FAoPC8Ft/b5Zc5H1p9
qxO/Sy+17DtGMBtwGhU5JvjmJEi7BJFo7s+UYIgaj9zS1ZurLt6CwxrjaYzxBjgjpVD+ji8b0kEq
HT2rauIl2ms9yV7spH5LbyhoAtAJV7VFSJJhO00ZqpXUJwDhsjjY6Q81Rx2UQunINl1V+QYmHh/6
RK497Si9WjrqVhb+155MimtBga2WLp2lAm9DiWnPzRhvhu6y1bazciAT/gD62NP+WUv39bw31TvF
UsARAV7DevQmkkJ8IQHp5Ox11RjEjRkY4E2IHR1dug9p3ru51XzXqie0DycrRhvKe8ms0H6LnXro
it5PTcVTrJ+KfFvlyNcZ+8Shm1T66dhKUMcPBdrMHNAq6pkZ6grx8Wx3CdIRGognGsxDTqoHCQpX
03+nfeE5GDJqR3QmlSOEZFsoNJibeFqu48X24mEuwUNUrBh7TqLzriJwUP4BoChlbBkt7ihbzS50
PfFN1bmXatHspMgfuatBBdHpbOQ4B02Cyfzkzlr2MkS1ikNvg0zDWQWH/2RHwdHhN7k7Qm+tQrIN
2DN/0BDzKagP+kzeIL7Tn2iALvRQlNg6ndY4OnLcXaF3hTk7DOqqR5RAZZA9qr4C/ZLgr8azpr/R
G7ybk5d8JxqNPxmQHZlmH/no6iA6tddVhmkCKk9VXlxHlFQTWeDuC8tspWVmi5Px/WLzIdYFuafT
qdujNXA3xTTD65MZFiAPjWf/6qIpetpi9O/CCNDYo7wm3zEudyH8bKKVcdeEZeQWmvBhF9QrdyMu
XlaGtLxkC92+J+MLb26RQe5KaOasNjDpgiuxkoNpTXyLCqJn0V7yj4DV1EA3Y7E1IXGzgITgnomi
suZyDaTakQop9/+g9YTmqKMjx78KOs100rlASFGvCwiPflD6WinxQa+En4yBxafMybur8K8DK4lT
vWyxPGvfX1oh3cRhem3jbPXeFxp4BVE8T3ZlTSQfEwnrwmV+bWeqZ6CkUZTX81x4tLgfEtTyssmf
lGdt2KzTN815hk4omOEg4NQ1aFaErqJCg87C4NR57D4dnVqGasuKqUJD5uOx76RBsomM6HRaF7e0
UreRcOcip673vcDU6R4P9d0Wd0xotSxgX8WIxNJvcoxw+KUfb50H6RmSc4rX/AKx//b86tiv//yV
3y1y54Q0jMB2QosA6eywA/eWNNt+XyaeDiLdnj6dt/YPkerf5t7CySMMndtmbGcd5srLVtp1GNl6
kR/bkFxlV30w4sVUR+iVjMGSDLZXYR7u9DX8bp17tYEvN3bi7G1kimLm5GoAbWbmVjexj8DhFYo1
uDvQ0StMAIrscvdyk1adVJiwq+TSpoaqpmol+zz/dX5zBY76RiJxtLeIRJ06YcN9+dpt7fy3Uapu
OpkYuxJ0Rgq/IgPfI0tx36KUBhkeIB/SYInpYjaWXM8LpgzA0uQZhjveZ2k0ePQ32LeC88s8jezv
H5G7hkfaDEbKzuNAa2+RvzeG4JIUfS3uFoaed6skKnzUVElQjr/b2fKGRXR7nIbX92VwsJKhZcUe
K3ytdJtRMPIiv+NhL1W3usfoWyDiMviHh9q7PQ5atMQaMhlTmWjlMnfmTReAnOwqJ77usakFEk6v
5Dvm3cD5eW14+k/lv6Tl3pGNn1yo7bgb0UyGBGY3b8kQOhLZ9Na3P3INfhyhdZpZjWPsad+rARjV
fLMTfDaB8/EsaPla6bGVYRlLs17OarF1KoEFgfdpXExdkCHuBgL3Lpw7ZTpI04OyCkycztS/fwyN
O78ULyJqx0RGInuGRCUkTF3ptux2sd9jMqm6B1lnWN3Vv1UIO4mwQ7Q+7vgWNJVja0SB0HDNiEnx
GKFxkezKiwps1E7U+CDHExplwH7mltO4I913hJZSAaME5A8ggkj9zMt6HwnuIAn/U//H0e5yJ3uJ
FUhnaDhpBR6ypIw6CnXA+M9ASuOO80BBu9TlcBNLB39gB57B2BshdHX+QIk+FhcdaJLaVaSGu6tz
HhUQUhzsftvQ339khR93yQpV09QeVmJ92SrrRdUPWzu+OW/kH8L1vwGQH3dZRsOoWx3kzvKuuU29
5oZe2H5+N7mM7x0qkakroS/DP2+VfYYzjqdzN78E2kSp1oBIDmBvBpmCOi1XVbfLwPUuGYZH+ui8
wX/I274vk8MP1Kg0KoMiE8tcHxmLDCYmQFqzYARdRGMkCDh0DkZGCXyjQ8wc3YKjL1tJb90WTaZK
83B+USJDHGaMQ7KmygRnp9qvrv9dSZqLniroXJ43I8LFN1K1o7hGy61JoXEjY5wt/aU82dRD/O23
G1VzhyDdtF76A7PemLRDcCryFMFR0znUmLsJL7sWa9SdxFO03rPq17QQqEmzP3LOHTnU6NZJLjQT
s7opNF8tGeN6+VVcTGE1RYmop1W0IA47KkeycaxxqusWfSBzh7eTcrGKpJdEcQ1f/onnjM45i6Ms
Dfw3tRwN0+OSKKEKXtuKPCzjs2GCTiO7WUvi9uiCdg+kDld0aTrGGBkdaEzy56nsfgh8SRApGNxb
Q9NlaaQW4KaBsMO2Bn2zvP1rOFPZ0cBBNl70vBF8XL4wJEk5JsLY20qWJTeGllKl9IHT/ZiHGzp8
FyyPwcgZTzI4mLFStS/bvkWD/l/JD8gqbpjcLsgAwYz7FTIckUUObdKuL+O1gMXu1Y7kDGX3PGSC
Dugp7q/Vr4iDiD4hBzvG3EnVzAgLzCvNcdFBpbylrSavugRthBoysiMRDIhSAHzD0VwMraWsMDqV
9rZxOrdTGr/OqlCT+m2RO1FMfrToTTMnCSlrkDTakDarRGQNoqVzaARJrH7qKXwpi1uMPr10IlGs
f8gd/31PGRwUYSinzzA1g0wAKG+DuYYGNxsuUe8YC8Uzskw/xCxrn29jVdUURcEQnKkb9hu9wBG+
U7lHlaiN6T7WWhcyRW5bgFwaE0El5Bx6bXYVIgsiqM8b+dEkF3m2I0UNVQLiNul85ZDyuoDy2L8+
ix9tcB/LUNe6kirYsPbZrc6ufFcHd7u1Q4IcU+jCcptoTdynU+04XocC9kigjR6KNiD4xlSQEQ2P
IIbqIRIkJjE8Qf3wcZHcdUJKrU4yRj8TK85eVS8Uq9qZlLqrMqDOiNwVPmMXT25WEG8l6Ea2ohF9
TsWkBbGCYtIIavW9rZmB4mwzxdcw9VjRW6kGt2mbg624E8Wbn98cH37wp8coaTW6vpEp75LNegUh
JdBKUY+N3IiQ/wRofLTFXTbjhMlGm3EvQuE6GLYQl+ncbFdERmSC8OU/VbY/GuTiWsVwJA1kd3Sv
kyLocHKgauFCpjA679qCA/vpMTz3VtsYaODX+g6KHy95pnl18pOi6yIZsghi9sF5gyfC548LY75/
BBFNaqZZEb8RFYLw+S73J5feLAFykon77+Pnj7a4+6WgfYW+QAayKM/VKUQQYwgZSDScM1Gp7nNs
8NEUB0NFDcmvxcLpqUwCYWl0xmuR7sjb1kqv1FWUJTkxm/DRHIdIJWQQTVUlZG/Wv2tb3hmyhQEg
zVcM6hrzBcE0xKzEkZkXAoc5EcJ/tMxhE57AkESYsFA9Is9AJ4gTQDuaDS7aPo3Qi6A+WTfJwdoZ
iy9vqp/n3UeAjBoHUjJKhH1f5fK+aH9Rs/cINf8Q7PnHsgmJIogFIgxixI8YwffmFtcmjZA6CTU7
cHxROuPETf1hS/mHsyrbVaNr2FLGc5LYvhUmuxeUuRw3OzCwL+5EXasiPOOfzcRG41uh2RR0RtOW
aBdZgBIvhpw2GgjCPHlj+dMs8BwB1PBcEQqlprQ6OPj2ipGQ3kUfh4exK18xYx8z3Est7JdlGPkx
hP64rxzUzLk2FFmPfZ1CcNlLb+QpVjClmAk1WflDuKuiJXJ4syqYUVYJvLMLxmANUMQ27qwuaPdV
AbmXzFtDLTCLfaVCqNEvb0QMcp9f8R/Xy2GQ1SaSnbMbPIFyV6NeJrHh1R25KtAyd/4YfkYBy1F0
21YVUzMtMJRyr5Mek/RgVMBEr4SGIDuKd9Mhf0ngRviWYf8MAajuF+QVQgg3bc+bZif8w0flLHMf
VcbvmmyqO3tJrvdknTek2OnJ9ENZGyiXvZSQLpmFGhKfPIkzyn1YezEwIFNm2aG8REtgSLzlW3tB
fJZNTXfm7fkVfm6h46xx39HUFMtIdGwugRNh2ozxuCHJhJPizr/ELR+fMJUzx90lcQeRWmMe88No
6q5a2/64SIKP9rmgxdngbg21dQrSZHV+iK+my+J5xWOELO4I2aHbdZ/cl9fpBUXVLvZLIY8j+zbn
HIa7MpLZIJoUk/xgaK/o+A0ksw/7XCS4IFoh36om6esc91ZfHPQo20xqMC73y89kxx7QS9D4y+i3
kdbcomfo8O97BD/uLt/9lEiaYhaynsJh2JXFWhMtPN9TyKr5w6sK1Kmj3JM2KOnhTha9qD/BDmed
HZ6jiK4elMmwdPhPOkhByur2eeVmVZCLUvICR+W7oewyXY1c7fJDY5TX+ijfKnHnCc4ec/Yz3mJy
8KKMcznl1dvZg5ZEu6eXThg3nkpclqnMPDkk1Q/6Q4KaZyDaSKEPcTCjKtSQMuKkh8FPIT6C+8ND
wRAM05Gy065G39jJIHornsSkwJ+zfNxH5DAHfXplPzWA1cGH+lLieIwKmYDLsfPJpQF1uWEH0VYX
2mgPBaQPRC4s8iEOg/JWaSYoieeHwaZ+srFAmplJ+aZrWtEHFjkRh0SWacd0WdCyJ++kF6BQlO4L
6DyM/upjzBcvOSGcf8qrcVvLAdBMhlE2MAZwSJ6VcLkr0bfLtEkkxjFd+F+gLhf4MN831RK66tBs
Sw9qBGYPAAJF34B9gOJkYEVQQcXYGUsgikgpREEB3zpVDXqdzg4gUNqYN9Wz8bQ+qo/ORXfVXqwQ
UjtINyyaTfbS5SQiBfv8IPq4yXwzlbpqetsxEFIxrrysqadg6q5Ri0BWIMldRlmMrO2d1Auy0KKt
5uIgKbP7FqrK+WGhll8Uh7Ej27HovxdQaklEVWVBFPIm+nkMtHRJkpUsOCS+Eqb0YvjF4q3OV5GC
OAyRqHPp8yOB21MejtCeoVD0ghyaEjJ7Hh4Kb6x8ULZEngXNS0ADUQvoKQhUZcuwTItJoGFS4ONl
YhQgPEwdAIF2R8Nkg9H3KyOHdILkgXTRxNQmFH0wNOl87yxXAP2foncLUzTvpvljk2e2ZOgmtneG
ON4l2Q0oK6wPre1WV4seDTsrki/nO0g1IVWS/h5FwPQpncWZ51JMZWbSoTbhQ/l2fmRJRlw2LxC5
x0Xj3J9f6omQ6MNKuRu70jWtaCUKDOxzNHMrew30b0YlYrU7AeofzHCHg5RzPVuOjaAvTaCFulUs
sAnEkKMYRK4qssTd2k6NkCPNNRAMdbftYF0ZJSjYJFCJkfrp/NadOPAf1sSdiVRJV6ts0eSfJ7Vv
G7Gb1q+dMyLR7Sa6AFxOgdoHY9yljBameFHJkh4yAm5jOfdWad0oI3EhtasmGVKz9lViDK68DP75
ZYo8hLuPNTmpKrOJ8b6zJU8es8vYBsPMKGp0Y6eZi7Y+LJC7jIfJWZxVSYvDoBzy2nGtCdIa5DLt
IGBVNT44FsLJajfn13YiAvhglIOYGFplsyrNxUEpHmzp1zoIu0wFTsKz5A1mss5J3hSH2QNQjwHS
nMiOkbDFPMmNggQ+NJKv8kiVXaHChADEeLJozGaSWS3L7DCEc5ABP5cL/ZCCIqjw+mAGP7D9rY2S
fRo1gl0VOStPHa3HxoiuSx3wOd2W/Xyx6taljOLWBJmyqa18sGV4S11uQFB/+0cflNd/WxMoWYPe
Ee/lZHEHWQf3vYDoRnAcPom9ldNCTRUfVJP7/SjtLEzwmL2IZutUAHXsmTYHLk6eZvaS1cXbw7/9
nmO6qwjHH+1+2GSX8lO3nbf1EmSQRi488QyByGs5tFEyWZN10FgdFAmDQWRXQezXpMjs5sOtaYrk
K0Q3PS/RpVLHJq2N65ZAJyPxy60VsnBm6XHTU8srMlBLq3iu5p75cN5fBKhjc6hTmXWf0gGWZRSO
SDRA3UoP1Y2oaCRyGg5n1HI0ZijOAtwmKUSNBRrhrxgzFkSFgq/GU9CtdJBi28Gxq8sfEFjc1MWt
ro5+s9hXYFsXnINTIeGxh/LEc306pv2asxgJjY2UhqD2MS4W6KoswZRdfUVHS4DWPPdcnRW94sQ4
3MOI+8HC3EL++7w7fM6/f4y8eKUua05LIptvb/7mWQKzmtvuF2RQ5BD1NkjIfKHZQuAbvFxXCcFq
Z5EUnHQNsUOqB30sB5UpCiA+85lzS2O/4+jJQLXerKgap4cOw/rTUrkQtGon+cGg9yDuP1i6Aynp
C5nc1zFCTgsKU1BxyR3jaq1eFfTRQ7w6avqwnueDbGJImdp+Wci4lDvXWoxd0f2UrQujVa8lCwLR
krxRpDBJ9tO8T5oNNWZviKEYgj4LPQuXytj3CkYpyzrUe7K1EwxF2nloFvd0jOZqcU1Sg1Zd9vU3
xlxMmcaaN0N/Yxk3JL6D6gN0tmcvUzB6d6Ak9vTk9zJO3pRDr0R+WNXme1z11ygLyfo90sJyI7vG
+GuG4IhZe6smX1bxtZbtxibZLFUYa76Z4PO2uidZulsUtTtC6FzSzLexTSe/m3s0ZDZRilBr7DNP
6nJfNavLsr4ZJtAjjw8puVOn8aJF0ys0rMBB6Tt27Rr95Oc2skXJM/jrtwqeKhO9bVLiYVLfr8eH
1XFCJQM7ZK9fgz0VNdDe+J0Wk0/L3qPz+ojy/zVmkK40qXDb8pdmR3Mi6G8VhMw8mWAz1OiFK638
0CYHZ6l3kIB21cb0prgWvWxEprhg0jS6RkGpnuWzF1/tDiC2Ln/FNKj9NLRQjJFApm9j557Ujagr
X4QePNTTiSZODQyGB1/kzoVR1oK4R2SBQ/k5NsEiXCXFYc3zncGyn+q0PQ9QZ8FC/cQUqJjZmMot
3lEaQtU66fxEDjHtKljIqRTgO7bDDPcAJROlWbYuLDM2bcfJl3/b6450ro4kSgGmEpe9wVkSUL6H
+AJpNwt0a/+L5sExZuF3cK/TeMzXpmfX87ybA+VyjMhDs6v3CGS3izdetrf0qrNd8k009yLaZu65
ivmNhPYqbpq1IO6CQvoIvXpDcF2fdRcsjv37ESCX1GjspcJZGPRlZ83VNncEB1tkgYN8O5+ncUnh
LXKeuYaJ9qRYF7jK+TAAq+BCxd4au78uZWisRQpIHpwMHKSjr4fyxqy36ZXo25yPFmGRwxC5oX3f
GSaKDFvwK3n/R9p3NceNLM3+IkTAm1fYcSSHThT5gqAoCd57/Pove/bc1ZxeCnXu6pkR7OlGdXWZ
rMz469TYDPED0Wq3RCtuQWqjdk7+XBz/7PJxHiTBpUDXFR5kAfYp7Nr9KFT+vHSEk6S+GudGSoho
r2OBsrSahu4CxnItF4idUGd4yeCubC+W5LbrChj4pNn94uvQQC2C/AUK1X3oNaf329xD61+PUBKi
amvE3bqggq6W7supgXZnhQJNEtt6GdpAHdkCEACgebE1pb7ta01wexnV8Fz2c8HwpOphVMbTAN0y
28jiivhFm2+SLF56sFc/qA4XY+pWFDhiK5CqxhbT0F/03l7Wwd82oO0YDEtxfkUo0rARSySPapA9
REf5WYXpJgc1v80Fd4p3OSqMAAeYtuTIoT2/STMUviNH/1ag8/NovFIwBcLULuHw1dZ78DOoEnNB
EuPskBVvnjvC1KglOB8Umu08aRmWMJqnZHoqtOftM91MenCknP8Z1jqUI1HA15seZQQuEKE96Grr
iSukdo2n7cUkdvd+W6XCapzvAfexAKrjJDszKDZryRVvMoJTyWluwHMHehvJiZzxRyF7I9o6ewrF
Rt0dzgNleiJJdYUewwIZSzR5p1K8q3Pii30GOrh+/S+HcGUV6SzG4bwijmEgJFCZoH88YiIdOZBf
Bg2xGrGlSyhytVhmznGBSnt6NoVT32BcUi52ifgnZSFZlLl4Jk7E1sS7gdynSJxWGmzUNggvcvkf
G6Yhy//9nGtJtS5Tlf4yDWP0h+4tl77p4Rcm2iv6ors+o6kZCsesdtX4NVGepx1ZTaFOlHMyVmWs
RiEW2Xn0Fd+EOT5aL6lvgRd8cfMadB3qkRarp+KAi+u7+o55nTQYN0fBiknJguHSnZ5jF7Wpi2IM
jVEmrj0PL7eA5hoTEYm6VeTYFegfhsyekLzGAtR7v2xfe2oxzscA86OPILhG+abZxdEPNd8JCsg1
JEyXCD+2l/on6cp/h7wy72H6vgI1AjyMHPR7Kbbb2E5LO1Pt+lvnX+Aj0T6+jx7zGwoA/M+pPW5p
zrusorTmS4zACtAQ3HvJTu4NMB9CtmZ1Vm++ZXxkYArb3jA7u61rw0U78yKLo1kt8dnMHuU1vEn6
0Uf7JhCl9+2FiGvBY8TbWgUCOMVDJGSQNu6fl9lfs8LdXoTKnPihZX2RhTy08MKn+x6kEicMYQNU
wJKlZESEagFaiQrBhWtW20/fhD+L+BXOCUHPbp6EELGjZDyrxUtsiURwSnwuHiWem5jX18QsOSf5
T6CnzdHw4bzt0HjdPkjqa7Gw4sqdRFJqGpaCjfQoDcEyfdB1uCodkTFnuGF+CvsdV+sUTZ5rwgiv
rQaKv+6tl252nlLrfn3pE6B9fB0TVo5us4snYahkukfTF0970XjT8Q+jMX5yOp7CeRwWtH07qA2q
kb6vc2o6mzpWzru0RjKMsS4jgKg+lk50xaX0aoPEhFKnynmSBuLM3WReHoPJG/e5a6F0785OA8J6
uOobqya8CLUvzosUSxH3poDLPSfvpX4nVT91KoYgLJ8HgyvWWoOB1ELpKnsx88SJhskThZs1+9Pk
jAeB9+1qLFKNOv4I2IN1lF6KyjEKW55sNvUXYuhPPAqCrQJaV5NDccRJ8nDwQbKAwJpqIHfaJzlf
fwj6EQkZNUdFZAU8ArzUQ1Orwz4/r8PXvosPSkqd4m/iMeA4FFPHeK3Cm/qYdl0pI+brltKel/Zw
qXBbUEpFnhmmy+BaJZQI0mx1+qj0UvE1Xupzu8jO2FT7tlXv8izzrcgEwd7g9Gnmt4V6H0vhvzuL
Xz+UuyyGqUeTOSAhDtloSnYjSUSr5vNP+msB7nJMszybvYJLvzb36ngnxkJQQXlt22F//kX/XoS/
HlFniqNc5UglkXgV0HETqXkhagU+iAeHS9n0uBawGa1a/XbKdtt7IA6Kt/3SaJu2A9XDWZpb0GvK
ThumTjrfb69yAaf+8835dVRcgN7WdTwtMZxVCLWcVutAAZmDonxcskcL/J5uLHVYXl1ucqF5KPMh
cpuu+6iFFJOGQpQ682xZT3WvrW/F0Le+1IOUSy8qC4QAmRdBIyKqcm+cn6dovalBwxCkTP5iLjHf
qqu7UpduZKv9CZinV2rDW6Lm71re/xir6oguTVrpX/rGOoEm/0dVAj+TruVOlcA9OdX6vS70ig3O
IwVSfIPblblT6QW039XbKHmxEtMrU83Dz7DjOLQtQKx1WcPAn+jkRueWI5Dyq4J5pFoOOj1CWFvF
TmkKxGf8TS7y64C54EEfyiLrUnb1f+oHMGJKduwzZYQJQm7Osqdx878J+36tyCzrKoxQlKmPuxF3
OA5v5nTYpeZT2n9X4w8d6vAh6A1AFlqWL2b91COAMHOQwMQ3Urr4ifY2QiknhXRztxMsCkdM3Rku
c2nEIk/iVUzPdZZ6uv6jwbuxbc2/SVh+bZ3zs7nSy2YFrgOUYycPFF8wQU+7bV+sC9w9cuSX/BA9
UmUDclnOa3b9bGpKi52pQfm0njpQK+n7sbnwK4k+OHAfzWoHKUki/qVcBOdL1TGqMjNRkVwvxzXS
dkX/1Ieyv32ml1rBhofgiRayStabUsPmlkD6qEdQxNrpvtDtSNy1uN677DDuor3W+nHhisYuftcW
W/fZADKVUHwe9fz9dTXO6YaAfyVShopTs6QYrom8cs0dDVjBcdaIoyVsVeNyF3GRZ2kxJTadUbka
nua6+LJ9rtRmOMdr9lLdLzOONdIGb2j2g3IMQ9VJ12B7HcJIeGGW0pqsaO7x4Kb4MvO5nla7ElPq
4rHz2DISzufIhRaKeYka/nAwHsOAMS2NICi3Wf+Dnkigvg472ysPJ5hV1GkJHi1x7AO9MdwmIiqB
l9LG1oZ4TxLXhtigEo3mMKRK/SmYM0ep9n21z/vjlB2j7Ig8gpHeNvv80Md4fIp7E1fjDUU18yMC
lF3YR75MELlQX5PzNKFW6HkW4ZxFYMqSNXIs46uefd02md90ZH5dNM6xKM0iQaVVwJinC7a46r3f
NzdSYc/3wQBUt3Avefk9CO6PJFye3eCNU+enlSB7ZuVxV8PX4Kmqk9LTpEMmGK7Y1s6SPcQa2r4W
EAxabesk6RXlxvl5Jd2M1qLqcFVQrEyfoyrQ4cgtjCdoh7XzrcID5cji/i/C79SJ83otYlaHw1DC
tfXu5Jl1ZzMGJzCgOhYYq56GpxoDCjryfjCAk0Muv6m1/f25+QGmCulkBlk35Po/hbvqgam2TClk
3SY3QnHIAp0EPZRKuD9+oGnWGlWcGoS33fQe5sseF3qftyAM1yjiOcI16ZxrKuVqFQdM9OImV+I+
AbIuCRBSl4Inun0Q+STilHnuLSPmvFPb55OBeam/viWjcl0hTfpiebMjBIVfgqTB276vhFPg5Vuq
rMyTPtYw5gGZ6lyX7aaYD0NIRVfUJ+N8T6a3YT7ErF4TfV3nWykuwbOYH4SaqBuS95BzP5qh9ZZS
4ovlJ3B996f5FKp298woRgc3/ADT7/LUPcYHChn5m2bT3xeBH7WYCqsspoW1tMBPmO0ap4Kt6Lbk
zEHiU81IcjUunBniPmyljsUYtnkvyXZ1iDwpssWP9R3s+ZFLjSizJ2vDLvlZpDrJjMnSYZeYPHXC
DNSt6VtVfU3WFl39yN22yd/grn+dJR/fqDk4hiPENyg+o+hWBZaHaUFP3FGzOYT18+NHamvNqbwg
Cl61n9AettP06yw8ELthtr11dpwTwTxVJKQ6cqrerffrSdkZ4TGVnLGw1cdkX94CAX0Q3OZbNZ8E
pJLftpcn4h2D8yjq2lhSHbGKojo5mVy4Rbn/sxW4cGdW1VYRenwtBSm7qXTAqhMrULfa4NwHuuWF
ZcZYIj/1PuvpyM/oJ7ERcuu+ewL/7R1qAP//XIWXPtIvM+R8idwoA+rqSL+tVfXkMN+HReQIhbS3
RlJzjnhp+PmKtKpQ3JDQB1xRTpABp8jrG1CZZ6isZMpqq8KD3EIgJSoPnfSBWYjtT0i4Z37EYg11
S8hbzLJPK/SXrfE+18aTkn+ZZYodlAoY+JkKA9Q8Shr3LNpfP7ovwE26sWs5yUneo/wDCvyd5UrE
9ohrzk9TQAhFq9e8gD8R3ud+dlN5gHIr1S2gVmE38SqziDIBHTkBE1vR/KZY435Kc1cUZ2/7U1H1
YH6iQhmB5ys1uGJLe1hQjeqG2plUCEgX71bRPklT72F25GhoJoqw7d2oYzgWLKzqsJzbZH1fi+m+
xFNhSK29St/TXL2XzIxIgamj4JxOMadqJRawJ3lC3ySFQkxQtCNxEoRn46ctIDWdpKOC+dgCbOKK
lrhJ/rp91oTn5qcqrKEwgCmF29HUFIVI1QFfuqOW32aj9XNNt0dLIFb8zbzM3z7H5HzOupR6oa7s
obVN6TBWdn0KA8bWEz3PD2Fpp1+EeyFId8WAIglVZbtg1jaeKn7yAiPHSm0W2HCLVCKK7Oxg3bJJ
kvktcSkMEOUJ+MGLoYbQ8DxcFsMHbPctZrjB4yzaVWqvC+S1Mj/0pDsd0/MhFWEQtsOPYIjNMK2K
AVoC5XH+2r0zQcZxNx+goPAuOeqJLjsQN4IfyJgloQDHM3KWtXlKpy+xojmQgiO2RS3Cdn3lgQYr
bhUprFGQLx7VxADt2Ww3guJv3wrKA1nsZ1wt062VLtQaDk8OVj8GqgKDA5CYKkDLLe3Aj/yz2EPN
xDxpgYnIFHlnVNu0QAJVHefh/vIiQ89ERT1DDoDs9nI/8iDI7c4HlirlwUIUw8htc3FOX4MNIGdg
ajWYvqB9MTzkqhMdl+f4brSnsxHkDyDvXldvDFgBx9gDF0reUCJBtLhIaFHlxYwUfGJG5RUn7toB
oDRiWgkN1coupuB/OGgi+Lc4n5THY2wpA5K3WJ+cMp+8ecw9qetuR/1h0SdbTnq7kXtHH7+mieqa
sgnaLdMzMX2i4Dqn1tdmJaLabUtXRfG/TVAvJHnVmKVHpmi301mRASxSIuIZ2964yo8PhJm5xkwg
9hxKGCzSgqrwkxILTaGbCtSI7XYMpvIzAq2GEpI8athSeZj150aWb2P1iXWztq8vdXRccjULkzpo
JdzubL2vfWSn+U4PiTW2H06VHwkIBQGpsNLiag6NZ+qi3czRU1l24M007sLUOOhD/0d9W1XknFKS
DUJkaG1+LsXEjobDNFGIb6Kuq4pcVLPkKcjQULYAx4DNqNDK2A4nAJ3Rs7FnwdnPsb3uVHdEcch8
Mb+1s73sQqd3IOmZQjWABg/+Zszv/0ULKj9CICeiOVUgOb4gXDHLZlfoWILS5wUz52fwsQUUHxv1
YTn3Y+Tz0M8tFsxHuBzJT9LvQw3ucfnJqN5324ZKrcW5nXIYpKYouvxcq+0OEvF2nVi+OWDw7jk2
ej+aKdAbEZGol7rE1cM2aYtoCuw41UDz0x4lnKIByaatn2tv9noAKuw83oHvini3P4djm5YGmmHT
1FQeKTMLTQMlcWR/k4MB1BB6mAvgRtYRuZEvgtd4p9/N72Vk92+Za+3Fwt4+6U9dwtXyLDm92nc9
A3oCHCoghcqPdgE8R78d1oR4Pz831qtVOMdTWyV0lXPUrNQbyKpDO/1+uGGpXwr9T9s4RArgQFR5
8/NC2dWiXEi0qL01SgnaEQzOu7oI9J5Nt7cN0Nylb2QR8FMffrUa54QiBZQ9SRQm5/VOP4g32Vv2
HN0s3yc/3vUBQuiHZWfss5ftr0fukfNLolnL7WhiVe2OuaXUf9KfJvcEssI76jwpS2Ev5pWlTJ2S
Tk2boCAe3VXRjzp6akYKR0QaCudkEqNKAXrCC9V+CJG7SEA0gvRhVx8VEaIArnFYb/6tL736dpy7
SSszClOwrsBSmMAMmDwFVnlE939xdczRgujl3/DMgQr173vP98fnWJxLM2PFkBg3f1GdSXko1cEe
ZcpG2If5R2Z3tRJXMI5T0WqrymCofj0Iy6A+M7ldw6tzOw+97iuoGL1lByjerJLFY3bHttbm3Itl
KapZMPBGUgNhWz+b+nfiBlArcK4F+htRguHzv255w4jt1iOYrO+7fWvru+wuohlu2Y/e2hTnWJpk
7npgxVg2EO2mIHdTTAmoNkaevrQByYHyaXPz6vNxjmUaIN9dJvCdAxpraEMBjHMSNLTIWXpFPkeE
G+P1BMo4hD64ELOrAD24KnHkd5Zdsf2NX8SPyUUbZQ7E3b8Dw1xtk3MvdR/rnSbiPpg32a3oNTOy
Ostb7wE/qNHQBM+M06CzOTnGvwLeXq3M+ZwxV1URAsTIz0vhUQAGDQrJrrWmVH+KslTOy3RT0kqx
Dl89Y6ilc6RjghHTM8PDskHTKLYtzaG+5z81p1kh+9fm+NY4KDsKo1dRVALn1x7KXS/DzbhXA/HW
eupdxqYHHx7dD69V55lAxRwYAgFgvV0btIf0EDo11Q5ku9y4PHy3XJL0eukWDH6NPn4Q6Eq0QPXb
gJwEodbhPE8M1uDaYvZ0MeT0+3K7NPb4TUNRa/XaYDrKp/bLehj2IMS4SSifS1xavjcuLZbYQrks
QRtrPVVQjLQuY0TzM92HJ8yKb4mbaSQtk8j6q/nwbZD1x66iiDeYD936ZpwLArdCU2KajtUGJbyO
kG0MXfkVlPD4cLDbRrQpzNbnFZ4ru+UCG12Is6kUYLeT057YAB8TiDdPKsThkU6dKXMh3B7fC1/F
HrTQvZWcq04KoupuADK+L1tw+uoEkvlzzMbVzjh306wJUAwGlmKmgbwx/TrcFM/qPtwJN9oBCYAn
H83aa5+pwQlqj5z/WU3gO4sR8OZxOJSysbNKsJvA3fVmer/9KBMmyTfEAdhcIX+NB3KQX6voMQy/
bf9/KkzkuTnNRCyqNYFBGo+LU9xOQZTZJZ4IjM5DHNMBWl4EWJaEqxEnyLfC13qRKjNB26GF6yzP
DLBZ3BjeejBt0c3RpI4DmgCViLt5qWPLmPWkwnzP2bpTyunZytK7Zf25faCf5tu/bJJvho9GMVS6
lCELHIBhkD6A4trlMeC2yrlYfxhi9317PeogOYfSgrI2lXMgJlJwSy/G4hjpLmMTkCL1uFOmyH7J
VdbCNMX0fMEzkERf2z62wXhjb++FysEMLnIx1DVOhhyJ0exrXy8SenbnFmhNZ+5EioBQ7oPvhxui
XmGOE9F8uvc1X4Sg1ex1zyhWMC3x0VOcqncs7TbxyVIF9dE4/4E0IhGkxgRtnP697nVHziqMqMf7
wlqpIyW+Gt8SN8pElqoQDqSs7AiUSwpERyP0Nm3txggip5Js9USDyz4vAv26BnwvvC5rXTElBL9/
jcYDTnfI71hRTbfzW8VL/OEbBcamrIdviieNYERjqDPseb0vvCowTyvYE9iQGVTo3T+zVb4dPsVm
m6YT4hKW6Qp27CSHv2oiihcfqEeV+ors71d3T0nXZVUr3L1ijvwkwYuKvuL2hj6fWrj6ZLwnGdRJ
0mRcPjYpXrrg120CVTrqlZ/cjKnDSrLpTj2CfAJttwITwQY4lD2IPm3/DmqrnJsxCjWDQi5ehh4T
LtP4ElLcouRGOS9TRVWZdhboi0EZdos6oXkQUT9zx2P+KIBvY3LHW+BMpS/Nk7qLD/kNxRtB7ZAL
W5R5mpJEQpiZy+JhUHCoJByccDB8A1wGIX6+tDhEo3mtleHQzdZtjVRQft7+WJ/PJvwyGr7XPfUY
2OlmVo4MqtKbhpPkrv4g7t7UFVP/TJxs8YvCX8BaD/sZh28Rss+IbIMTR8p3weNBXktdQyRo9I/t
+i3ODMIqqSia73WrWiU3sYTbkZ/0n+mT5icH3S1OA5Tedz1k10j/wppvG5kC3+uO1SSHXnOKLN6K
DqbcOYYEpoEVFAq55JtVca61LJAU0Z1ViXAFlPfmWQjVOVajXvlPWUZ8Fi0vdRWQOTmNK4LCQWps
fTz/DxV8Itfje+JGk3RywspBDISdHbtA3zPlNtOv7ihmaMpiODeDIGOK2xCG29Wh3UWDrWRE++5z
FMrV3eD8zKRBZt7oEG4yejv1i/A1Q+9BRzFG8FQbONooqCFvEuVsUsGtvm3fTOo15HvcVpzlicgA
hagOQKuiCDLIEVt48llVgnx7CYfDd7fTzmh1aUAacZGqQssFaUQI3a/EUaCE1wbNi3CW9ttb3P6E
Gt++bkHLhh2yOhdUCCXT8pppoq79dsqg8c3rFvl614VVjhhx3Gv63V+1bMnpzuYO16B4VKD355NC
j/Lm5df4NrYcrrUQV3WO8AnDLyCWRIOU0UZIjnSzHCkliu2cRRNZ0eIqugCxUdSNFlYTdc2JQXVZ
d5Zbg3Z7zJNdC0VDwSCH2qiPx/5+taY+C2JRpFjzrwQQugysjidrbo15JZ89GwIqaLWTnSu3/2G9
5vftvf6tvKH2TtwTjW95620hFzNmlS8l6Oa+ggbHx+oIhx663dQ1+fSWWLKlGlD9U0yRi/uXWrGg
qM2cTvaYrAH4cj2tzzwlpYI5YiG+Bxt2HWrAFWo+igTg0LKbpHNUd44evm5fwU+vx68N8fRtqpzM
GWgocXigZ66REBpR4whgR91e5vOQ7Woddl+urKWxYozHGKxjhmEwMIysp8lTg8UzE0frX3JGoo65
KON9GQ/j6CYNNJWoB5k6Uu6SLAPQEkYJZEmda06jRo7Z3kk9aiN6SIAwLl/nH0//1W65uyGvWRVN
LA0WD8mu9PudeoceDIIMyoNSe+JC/jATZDCwI0tbltDVgccWrBctn+0UGtbbX/DzkOJqT+ynXH3B
aKnjcooieLS76t086H8hlr3lO6PCavz8zdpTMAvSargHeFG7tgYaAbpQP837zosDxVYPnS3FJ7xP
HpPdqztbuB+/jO9AEbakaAn7/1vfkQv0VdY3n03UguRU8gQR9OwttHaGwrZmKZCV9+0j/tSjXp0w
51zMHi3zVkPAmAiPUfumYbR8ewHisl+O++oTjv0wV3UB76VH9/n0RYrva4Pq7Hz68P3axAU+eLWG
URpDno6wyPwkO1BmzFCsYIGL6qNSQTfp2JlsfKFLenO1XDSHGjQDYSELGN+VXQ9iNty0PzUEmfMd
abwuZjxa2TlpJn+KwLKpnXoL+UMW75aFOEPC6njuNbOIcZMjLJZqH6P5oWrWA+g9Pa2DtGVC+P/P
Z0quvhfnQWJFTwchvTjmaNffLcUuah9Yu5H5Y70Dr50tC64a+sUdNXb0een6am3OpQxNllsTy1J6
CK4AboNReIxwu4aj3Fd7pXAZ6zzFG014zAu67cpgRrmczXQOM1BjKy6INtTDGMdBTldjqIU439EP
hmX1JhaSQQ7aP7V39WNrYtYAZaYwPqwYS0AsqrqlLTniU37Q4h0ePnUHIGdl2svLcKS0gagfxLmX
LNF6UdKgOTOY462AXqdofIsX4dYAXfq2nyEcGc/NNppS2Vadji7y8qVTKl82ZeKF/RyF/Mt0/kHM
pudxBQIAVmiWfO003SRv4V6L7PkofMsOTM8PLVwIv/kqaBQYMe0+pfuqxIny9GxlFwkt6sBABAP6
fVIP/b5HI6RyBCAEwkfIljb79NiSgczneenV5jlvVC96oSW6kZytR/1njDljn10aVt1r/GRf79i8
penXQegoT9tfltox+/JXt0etojVbSiE7z2Fh95jnHyZHjps9qZxMLcS5pboI2ykEHO9SnAWPPyOg
rIL53npQ7ldHubS1XnSgz4knkjQs9sOudtjHbZcJhYCRiDvlg6mZ5qcptyW3f8S9fa0mUPvboj/t
1aPojjf9jClTciSE2jwX9kj6MMjmiFBLDYYvza2xi7z+JWRhJDJIxQFHe1HaFlmxopblPFY0hFmu
CyhrhrqS2EK9fs/FOyU5Df3jthURjzav9d20bMCGhXWjP59KVDYGfzr9D5JzRLzDk1h1vaIJdQ+5
RFa/0R2IJdqFjvRQtfv3yIntXdrYFAyROEQew5oqmQIyNNY3yd40HeMJKQqMvVtNAhWQE6fI01uF
ogEdtpqlbkF+LnZyA0WLxh5QlwLFJ1PYySJIUR7Mb5A0Te+TR2y22W1/SOqAOUfUC03RdBIilSjX
7bCc7vt4DRZp9baX+bzR98vhqZzbUXSx0lW0m8/1V5BUBqUC2csIwpfDYEuH5Gk9MArOpIR4n/Z9
e2n2nzfiS5XzQ0I7QxmHJfw9cAmlDzww5XCoFTiHIxpqJLUrLnvnrb68OtVt6WCQNygFG9OMB8Eu
XQnTI4B6umhPeY1yakZ7OY1B8UgGZOx7be2WczzCgGqD2KrQGHNNUHdA0DTQHqA0fJlCy59FgoqF
uiu8wxGFMQstCwkPo0bpO79ARU6T3iSDIn35vEh0ZUFc8NP2siopUA89q+MAMvYaNQ7Qfi73pXwQ
Is01BFyZXj4m2o9hPMeC5G6bEXFXeYRrL1miMDTweKwKKR2jQAtwP2lCBHZiGx+Q53dKrHJoQEaX
Azk4/Zz91hcPim8BN4ze5t5wjNgZFzv8WgLkSqlTUNE8T/gE7H6WphLSV1bXqV9rnw2GuB8sGOkh
vPSWPlOP9eeDmr++Ki9W30dZM8wL7LWFvYoe1NuP6y3Tbk+gg7f9BT/vH12txe7xVWAQCmGvWys6
VBftdrTDNUC9HAP96cWVnoXUphoc5IFyvsdY52FBm5OhowrAQCFTvR/Rs8qB+0JL9y50qKiLcEU8
4LVSmHwiQzU0ommH5ofSPBOHSNkn52DUCXpIAisiyUG9726rQ3eDPkMDIC8Y82AoFoYgvPZmebH2
lNDIJevYuhuct0lqM1dzAy8z63C0e9krvOHGOKZfcwsMLLtZdnrZETO3mV9Zk4DpRgPwHk236+S1
b1F1Yym+liOeB8yvDqihCfYxt34d56AEvRTbjjEkg/nGq4vaM83WaTVxt/0FiGX+gYE1tGLSdBTL
52zB5BaTDWtsKaemRKkUhYe2mkYvQGMLlMFM0Vj/ITVe7Cc4U+ky5eIhSAGsI4vt4SV+Fv+weM5T
QfWJEsrxiE0K4mnsHSUDqHio7VDpicebqp7w2NY8bfTKqLFN84YBiHuMenbOeFQeljvhhsHSQe6z
L0Z/fd3+jMRN5YGurRCmTXLRk5wSbyxWJ8sJbOYlUN0wSJ70Cb1VTekqcPrmlrEfR2BpJygOVeZj
Foq2MX1Hx/5uFD0hj0BQGgZQXNkbnmdYzr72pBWEgkUA5jy/UA+58FKq76V5W6HKUmlPufEaN/I9
NLyfmmyxu/EIMn530WZ30r+runnbmDFivNc+KzQ7W+rQSazmqVlTYovM2WztkIu8hkysobGLDlat
fV9K1Z3WKChSwda6yJ16+U9thfN9IphFxHr5D4u2ABQXBkCFB+MBYc8e1VEfbu8oKPZseNu2QlXu
dc7x9UVcg/0GChKsU7eCTWvQndK6L4LGbfbtIRLAz2Fnlk+5NOrJ5CW/VUmeLVDHMDb2aBcO7rqL
MXQ2H6wANOXPVeZQTybxvPBg22hslM4soFMvzS9RfhyMereoZwn6TnIE3Z0mJnIwqlrAg29za0y6
UYXXTveaXz8mdnffgaTXRS8U3IYjSGq1Ax602S5nO4eOYpDcdR3J0EN9YR6Mq2vSoPRdkZ8bL99X
Xu8ysoz4bkht+c64ZyMV8TPFhUU1Z3gw7ljnYp9J8LK9Gz2E9y0oqqJDE6wnpv6n7+W7+Wf+oLxD
EfmH5VKpA7llLhwTiki2Ur1kM7+Mkz4MYqQrVSDcZg6k13aQ0qWH44h8xWCP61UI2Ir5Ki59jjVj
FNiE2quTybGmr5lUUNEm4eB5vqpUbvKmrLAUBsehwybthh6Y1tVZTgx9lTvDgcp0CW/IQ3eTcZJC
pKEoJ0Q34NzXVcyPg4ApVQ59tbiES6JOknNJnQRsTS1hMenODAy/eQ737VG7YSGgjKK/4DL+I0rw
jSojGFyMNWiLEC8hbIahk8rX6lZyMy/1s2empqP62WBDnNNNfDJ3kLdfGh7DK8+z3sot7ifLHSZU
qvMjWrVBvgPMO6AqUESuySN3BSFZcqiSsboQm5HLAtZ8K3yqWED4Wh6sG/WGEFsVloFoCHr4j2Zo
uIVUuFmYuEV7n+uxTxjNp+CyXxkYD9gtl14zGgOfD/jZADv0ykzZNSoE11TgojUMyEdusQpOCQZn
NaV4rajXjJcKz8NCTWYVNtt/zJjXko4j8njrJryTvNSzXIoEk/qMnLMJkw4Ang7L5ftoN9yY+2Kv
++mB6od9PnR/dapcFBTVagiaQXxHMEHne/QyQAJUIR0rfwoADV4ebCd/6O4yJJwUTIrwciYXEq1V
KkRTiXsxibvQ+m4kVMf7UyQGMJSGqqiGqpkat4JeYoa60VaMoneaHbZgL0VsOs+JXRaoGTSKmw6a
o8iDE60P/8Jcr5fmfNxiNRZYBFDdKtvy2MxzbmetMtqK/iDCQJW8cYZaewUZdwvIFto1JckC+tnx
Xv8Czt9189RkI5sgZxlvOTpyccggDMk0vcP1kXVX6RGdzzz71Zp8gimktbmOCzD8a1r5i9YHCMKg
WDDuyiShoq/PELbXazGHcfUey1oCWketQ7nyK8hGH3TgzzRk7J7gdK4WfNQvDO0KSkTk9HfxPYUn
+vTmXC/PvP7V8mYfhvlsol+S7mXBY4N5rewxlbSo8yT0aZDT2FntgeT1L6lxCvxDGTefffYryOvr
VU7A+wPcu2QG4ANyksJ0Q2V1R6VwmnX2gHram9VMZTOfPWnXm2e2d7V5Q5v+Q2MxOZLfs3izAFZ0
9IroWAANS+b0hC3z6ag8R2a3CipuU/k6WiB9q0jqbMqcOE9oDtOcyKYaXYq0zQ04jtFBljDKRrn2
S7mXzzyvD4/zSkY6jsmoV/E5GXOnhoS4rkcPS7YEsWrYWakigi7y1YuH9WnM+g9Iej+BJO7JypoD
+Hh2kXg0knAXKpikTeW3oey9ugNaqFmA000hTTGFB3nZ1/Jjo2EUSnwt4mLfKpEdJhiWb6fdqJzi
7qZR9jp4VtLjIj1VgMFm+V4EAlDWRjQ5wecznYFBfmrE1dPF8lCK46tUn2ctRYWMSqQ+rc9fnwjn
LE2pmMRmhqtiOaqEcuA5wTVO9jHwXQygS/VYKTfFuUbk/qJlJWieFcprrPd2zDSD1MWbEfJuvwOf
VdyudsbnpGmfdqNmomWu9zk8A8KGRfImjcLnEfeDz0Q76LjFzfB/pF3ZcqS4tv0iIkACAa8MOdnO
9FzleiHKdhUziHn4+rtwxznOkrPRud3PjvBOSVuLrT2sRfGhM9gDId01C2S9XTITAt5F5dC2RAW9
RANh1s600C/aeeubJTmWL29KbBRpCnShj8rPELmhQi3dun3SwJ+5bkh2Kstaz+Crt1vK7ZguLKWl
b/f2EbJ3b/b0+O+sCDFcHecmWk6XhrvWuNIqDMm2h3EqHtatXCwUnLuYAFytNqphqeE7EFuIhK2p
3jRUcSq0g44p0ll4oKL2y3N0DIAsg4MdzImHNHXq4q1JmaQzR7axArRVVAUZV7osufwVBS883UGy
RnKlLoXG5+sVwCKvzKg2FsrDDMTYywtnGb8nV7L8lWwpAkb0lhnwsca2TpPpaPGLVXMnNGtJFCNx
efFtWIeR0eVovbiNyaNFbpSA7+vwsS2kKXkKl1756IjvwjpsMqXoPuofvcdBkfCebaBl6ZNNrD2o
ANt/NlRydlDiG7Gcsy7laBz+aMAo79NdjKFOBPn/Kfeoj+w1ukskegWyHV024uxu12MQxj3BYKc6
5A64qHxLNbfUeMQ8ogSuFpRY21IBRQoSDh3KxmjEiqFEhUpKPMrSxhdFxs/3UMCQyG5UleYL6lpg
e9OHu8niyN/O9EfY35eQ7bFZuBnqJ/CPOyxCbD8UDsTgncQEPT3r3aQ2n1v1FJfTdTJMk0OibJuT
BVrvjeo1TjpfgkYyPxPQqOysiGjKB8dSj3Qz9fhDjqabRTp4fpIn5S6+y883SECcrO6aDqJNy2hB
va9Cp3IDL2owORw4mLVBf1bEdutL/Cijr527AEBpMSsqRvXj2xRPPEeNqusMsvfeoH5PjN86RkOm
wKkRg2HorwnCm76qHjTz3opSv0MBrI2OUV15lgI1usiGUPxJbZrrqAu3fRj7WdGDjEqPq+2gZd5Q
cKeKCtcOJzcGI7Be91sdTcec9LofgrbfyfXI4xj7qbRxUxi5q5iWo6TvbUIwlT666vQtLG6y2N4O
wYzE+1C6BGwQsaY6PIp9ozcl4Cx1WAE2G6qVLBwRqevbGg2R/UNxwpWH7OV8yLc9aoCqp1tgS/XU
9EPYqIUewFX8kP2QpjYkQCDOtoZ5FNO8xrdoUYNl6W6hqSgh2ttt+LdFm8X+DSm7fCOrQsgehuIw
a0uDPCIKYCHb80fofE1+gdR0cbKvFuaW2s+OUA9WUBjof01Xsmep5KslzrkayTB249DGtyQPAQj7
CarTWvxr/QZ87bxghFANRI3EYMir6MKlI6yvQx4ozamuQ1cf+WbIyw2lyabrC7fiCQ5X26T67DHj
15gMt+vmv9ZdBPPCBRyKSo1pFLanoJj9OQfxSWntm7TYkOGK0TtDCzZlAFo3tDAOYOYNIlchGYgr
QT6YhRsF8n1aT5wMlzFoxk1imptkbmUk/1++DsKPFC7CYJu8Zgr2aLb51irIZjAkFcyP9NUfQPSn
CbGvKAdbAgUH9XwKE7zSqlPDgnsyWIfY0L3EnrodOBUUz6rreQ99D3WXjTPu3WyiwYGlgVNWOuLD
aRrcMoW09UAdLTGd1n6ggfKSVkqMpj4rAqurMjlVXSYni48JlA/H+8i26EuSjfcTxgWiQr81rPIn
L0FnqWvHfEqdLk49EtyZwX0VYEKfZU5uvNvDc9l9G4xvmXaTDoZLGAo1kVfOkZOGu3A45OarXTyF
3YMd34/TXR/8qGVZMcmpiC1SAR3KcExj9VQPGEhJJncmssfl4vxrpyI8lMiUVDad2uZUQn3ARP16
RoFIo3h0Z89pJEtMf7nwgg8I4c6IaDsa7EI9qeW7YvwkxYtOX9fv23Kd1hYkxDljmlpVotjkiCY2
J4OAWwM1heahR3/MGCpuBB9bN/gFuYU1LWs+C+FQ2DOnHMQEJ5v36C+or4NKvWqGFNIDsmEFGZSJ
XU+DoSRtrOC0ghv7e7dNNoo7b6v99PA/KAssJ7+2kQJsatnQVEZfqqd2s5C1YzTwG9mPLkGWUrkt
JfPrslMTQLJOjb6GyLV6MufbiT6E2qGsjwyJntmePA796X93ZgLc5Z3NtFyDk5QD26bmMa4VL22h
gRzIOMIlV1jMMUOdlPF0OTGoV+7mcccUw19fi8yCkFlmUZaaCoX/qdR8BCnxfdbLoHvdE8QeJcqD
3I4rrp4s8yoF56C9a+Pn9UV8rdD/eYvE/HCk6SQJLDhA/TbdI5sy287CWTejchXfdIoTboMdKAXu
arY0Y20KDIys/wLZNi5/P7vGhRk3uUqwjaambwJ03doVl4QCX8N/YZECVLR8NpNxDubTIgXQHZO3
pU8a4sDeeBweFOlwxmVk0pkKPVpL10RWj5zSKSVW0ZwS435kW8h9exO5DUZbsnWXL++nHWHrwqZA
PlqFHV1nNxNvsX2Di2DFj5jlEYs58zBJnJ7K1iZsZQO9zpk3+DQ2Pt93Ljv2COtAAvxXd222iTam
q26ob7oMYQNmxY9g9wI5qT99K55SVJm5jxYFJElcdfcsi2sX+PgKnZ8bsvz4M19SFDxsx6JGIbJB
pjuvnSifd3NYbyor8VHU99r5ti0Kb92D/ybS/DQrIHYI3cxeD0L1FDWaE7ezO7T5JijzvR0PTsRB
HwyISyhkS/FNhOzeYWqvC0xGGearlu/zMnSpXjhMySD0PalOlNXorH1c/5HLuaxtjQD0UZE3XUgC
XLMQU1KsOuodNOmklH9fHvYfN+1zKwSAj0rwBIURzDQ+RvRtdyn5LC1Oaom+Cah9bGRHfjmO+o9B
IvKDNPbcK4kGg0jUbrPJcEK7OtZhfQwi87aQBh3r20i+UIVkvcIUrWxOQ/vaz9dhhRYUXZNcsq/J
2j92kYjMIEpYKkWvwEr9ffAX2jHwT0MDDxdnxswOSBhcWafG30Q4n/soRIjBFA6zWVfNKeyU42we
qIrWVFBWZWhypMoRkvRbFQiDdnpXUwJJFLIA1d87JxFFMFRLNbpkxiH2yXzbt6DLqe/W3f9vPgGf
6xNwi9tTFEDvQj0tvWDhwl2D2tGb7qBJaydXS1xHZiLqXwy1RYdEAxCFbeJQorpkuJshYDzdBNMJ
XTESBPra6SY4jIBAVl6EZU/hMK2nnGzoaOw/FFFnDxyAndddly/xi1zuZv1bAN7kP+GWmaBViStY
VcoXPQqdolDc3PqVqYlkfTJDAqoMtpWTjuDw0DXgxjp1SXnTsdDRW8m00df2rz83UuRUSZuqH1rd
XvALulo/e9AZLpO6ltM9xo/6JvEXWqXKl5URZDf+43qefbkYDbIkm3AD0Iqx5SYylHnrdIRsA7Pw
JvpWlmDIUq94lx3tpHPLMXeK6r2Rd6uvAzj5KMKe/ZCiQVCBwezlO+F1zwyNPtYtw/PeBX2Gq+/k
zSDSpQvI048xOLQ4AsCpaK605DDmuhON76Z1b4VPMdJDHPp7Kgsg0ry1hhoyXfOuVrqHfwcQHz/z
bOFTqVqlSZcTaNrrts7cIZi8WB9vMtX2CpI4Dbs2+tQPLeSMIB5DTHMbz/H39Z8hQcKPi372K+q2
t6IkxGZoJb0NEuXWil7WLUju0se4wpmFQY14Y04AeiXfYLJuU45XWrrF0jf/zo4ASSzoOZsCjgdY
1mwbNfQJ05xiADGZMv5/iznCpRVwqFU6NPg02LRRrfZ6CVbQBqSn3NqlhbldX5UE2D/Sume7Z2ic
0sCGlxjc2KuQK+oa+2a2vnfx8wznKFP797rBr10Pfy5OJGQheVOPbEwwZT1XbmRmUGx6UsJXywod
TXlRIUiJrJHf0cwx6merkQDiRX8kuq0hgwv1CTHe4T1r0lyN2lNhVOhKCPd9JSUE/tJTs6zwzIaQ
CqsUXdP6FjaqzLhVk6toqE59iNHW3HYZ/xkW0zEnr3klnY6+mGk5Mywgj9JAoIXF8JvGb6/VnwsX
cbdR7iA4/ENeg7oYOZ4ZW3b6zHM4TQp0zWCViTmfhjg7jMrtOOzXvUV2XEKUU+TdFAYjjCAde8Pq
8TBh3HvdxOVI8WwhC8CcLcSoCgsZY+TVa0acnlsgkrvSKQZ6psqz0zvWxduZx/s6H28DQv/JVT8z
LqDKUE6jqRYwroYDEtc3EcZV25Fu4l7GhH05YjwzJaBKHqt62oXYy0XEUIdvLOOHvd/sEzBVy2nj
Lr8iz+wJQQ7N5iZNZixtiVAVR/dRFTIwLeLyU/JCr2P/r5n9Id8oBUj91W+Bq0gw+4Oj6Esg/vkb
xPAHbbCDwZeayULBpj+rNxl4b5Ce89AB7/buuFuIEdQNcrpNjyc8gbI0hlZ8OWfTRZw9+yFCcq1O
mrzOwU96ovwmiRQnbnZh87vEWCXNMMlhSseEF69dW7kAQlNk6lFiAwv07UycoHLR9oU+2OXtinzK
UXM56IOvkoNMJkq2UAGDOn3W4rjPkbKwCo/b2pYpqWNBATgMUjfAY69oZK/LZe/WliogkdJxTePL
k3lxNP2Z7tItSJg9A2o80rhWtjwBkOyZqaE5fDiU+cYscLQg27F0gZp3KZR5nByJET/cUAcPd2kD
3wIGawsVkEofYj7qdopXGDF8syxuamOnM+JDAgQqHP0o2ViZOQGbSK+AC07PYE6h+9ayPDYl/gzN
toC8V2jAWMdhCdR/TNeewTCYo+xIHwBPmlXv8qbZ6vpu3YLsSgiAlEEnLRsmnJ2NAJyZ92W96ar5
kPWy/OziBCvnJIY4MYiIeTBhKS1LQG6VO5XNrqyy9NbXs/zeNTMCpsRVXJfjDDNRnV4p4OpQn+c5
3GvjnZaj02EG98v4a92kbGUCqpjRWBKjA6ooZXhjmjcxra/rVJZ1k7jCF+a5ogsLNsCKVoD2I3rI
jNFdX4fEFUS6Ob0wy6lbnK3OlAeN3mQk2VJMw/fQs/13lpYdPXNrNtdzSZdgMC61OyNtd3Fwi/kH
P5V59+XA+vMTQwR0qJSWaC39gCY8rom/cH2XC3FK7Szd6TJaWAkSiqRybKqGKExwSE2kuBNNXFAO
X2VDesVJ4XWz6Y1aLIkGvzb//xlZf6hdnW1mYyVJQpbaSkTtjW5dl3jJB+ChzRR1r2d3pnbL6Q3r
/qXTC7gR9kWFlhpsbGw36GLaGJwceuPbup9A6Gr9OosMchk4m3WDJ6i/zXiH1Tw6hRZ7BgsQOqCG
KsPzoWQupTuSdDFSmcAw9DgEGyPUMfsa6rEX8Tg/8Jzpe2tSFLcKu9kp7HJyo0LDmEI9MQ+DErcq
+CPdbk5UN4rQD9GOObJcSjL6M4vB2pxbx5y3sNCoB2I0m2k4dWjIUqHrnZrL72qdbGocu60xUJ36
0Vw4qEh4WnhvItdPQ74zxlsjtEBuc1OFV8oUor0/2Qz8MdKIQ6zAK3noR0F3CMl8YEg5eF0ATYE0
MAMHtPzJVif8yjTH17E/MYtv5nJbl09zvhur9hFktr6moA07ROJE342t5ljBS1LNDtrNHb3IYTd+
a1n8qyjuLf69VSIfQ3QOmV77uLzB9B4EqjvHsrnhFKm9D7TmBx8SFf0y3GO1Ams9Gr11LXHzeM79
mCNktZIic7oKZYxibn9p0XzkWb0heurYKvd0NN6YoDkcA3PEKEj0nLT6Xcc6E/vU5w50Ze+C4kSS
k4IGfEdXYsln7XLC6fPiU+E7MBpdqYfd8rmxHZb7PQErw0Jj1LuZsTFzf/KynbxQIQFpkQiwJF1g
ZsvXZyLsRquzGwsTZut3QgIxVIgl27bmjbV8R7VsEcjbB/St7vzKzjb1gEy3KhP9ll7BZc1n+FKB
CA9zdYgkF6Gz7B0t/9ZzdbPoa8wuSO9vkUCr/gfVRdnNF74R49Dkcbs0TSW02wVh53TJ7yogu1yT
fY2+cpT8iaAf5dCzFcZdm4a6sWQFkQ9ujtYvswQvNZwGOvKRuieb9A06w17nNq1Uu0jmMUI8mRNj
SPnymDcm2+l63Fxd8oGQOczy97PVpWVGgoTm2Mjmsc3qHVeOdjE7aDpw8vlqrvPNuoNeDocsahCd
UpMx4ZOrEGvU8xIr6psOYNltNe1mLCXUuH/zYf+0IuyblrERLWz4/uiAxoOx0XZLCl8prqiLOAIK
ctv1Vf1NpuDToLCNRQrByLm2wHVCMBnL783y2Sw4uFoPIJhx5wTzhuF+RgabYqLCrAy/UyfJ1Zf+
BuGj27DYXBiBEaF5fewsyiXQ44XQGtksYiyKJ3swX3ad/65ZHFlCnbfQG1RfT3nUeyXz0hQEdC3x
w/op43yjgKFIsstLrPw1fP+0KMA2XKco7AW2wXg5/Ix3fzFC9VDyKbbopU5P0nO9fAE/LS6/6Ox6
ZI2mWWoKi7VnvvX2lvjazsbcaDBtVDAfYF/l8xCSKyJON805J5ghWaJSmm7AvDuMaJnIJVndv8nh
fa5MAO4uJlVd18tF3EBu6iO31frmYeFVkFWWZZsogDVvykBvl4C+KPtbzvobozf+0evkczUCrJRt
biBzjT3r9fSEUfGboDsq4U+Ev5JbJjscAVmUbEYQs7yIcxN9SmPlBSo9NMHjuqfLrpYAJzboQCu9
hZW0euYBUNlqDtXEtqHOt/r0HGayrjzZsgTs0EoeZdGS+9KGh5lGrtkxdMpI9k7iB+IMU1ibVmkX
8IPYjk/qON5EyvP6vkmWIQ4vaWZEJ2Jh3/RIPaZz4WojpHnV4F8uRECFNjbtkGUwY6PaxO10Z0Sy
eS/ZXgmBXNyhFzpiMGEY9DTz4Jom7+t7tVyJFTAViSpoPPZ5NcLCxMNN2L2l/EWzApdNv9btyFay
nNkZhNKh6xDr4tSzoLuOSbpXIYi9bkIGZpZw/Qtb1cM5xFpyZdyrP8zwwWb3eBOF5vXAIP8GVoMx
/M6V4t/BzhdmilZXzXApELSM7CIt85MMn8IJNfv8TrLExae+HBdjmm5pqMOZH1//s21sSU/6UkEY
CgK17zoG5FJ3dIO3v3SeZJ/2y7HEmbXlUM+s6V0TVDQDHjQ+MiP5vQa+BO1e+TG7KD+W3rSTse5c
9JIzg4KXpKahGZkBgxbPbjAxvK9k3emXO2TOTAhOMlfNjGwmDqtPGldt0rusTh6qVr0GP4SbmvSg
zfVhyqgT2fVDlw83mr7XWXVVQ1EhGcvH9QO9eP3Ofo3wIVFzhRekxILHhn638nt72M3NKxr0JLHw
8n/W/Eb4lOi1lWp4KsFOON/q2b4a8cqf3vNJ9+Jg9NYXdRF/zxYlfEYsy5qMYIaxLKN3U/sc2vpT
U0gKgBJXEXPFAYvtpDJhpC3HnT6ajlEZktsm2bSPQt2Z+2tWMTNj6cGIu/qHWdzwLoyREEmcYcLb
iP9e3zXZgoTPCfLDYL9jsGYq7CrT7V2iS7rrJOfyJT2Md4EWUjafSHW09OCQ09fKHLbry5AZWZZ5
tmk5WmLabOniiQ3+szPzux5jlpYlOZqPjOWKQxMBKQwwSAHTtfk02vsqrZwyA3GL2RWeRezU4/NQ
uTNtQ4fz53whD+xrEE5V13UPlrIJDdIW3bRgtmnaGEmr3DWi2LPz3InYGwRVXBTpvTC4rcJjbyzC
aEhYWYW0gC47cQGKak5HvVsGB5TCmVy0mbk94PyqRXE5iLwlBv8fdJAlXxAx/WzFNmf1cjnHTaBt
l9fT0gHfpzvVA53ZSVbWvJxk+wQDMfWsjbE1pgvyLLxCyAmOjwlI5xfhVSuGmqa+k70zJJBKBPRJ
Dc61wkYUkHW2pzMwtFTFRs+gocJkeS8JQIiZ57mtq1Rd4mUyWy8TBJ574yfXk/siT05M9hqQrEvM
VsZhiDmWHD0jRgyCJvUlrmMHGWG3jkpJPPN1KndJdn2emZii5DOZKnX5KgXJbvDnYHBba9dCinAC
6fEz7z/EXtudsUWam3avc/Ucakc7OHaYq7RfMapngYVF1uAtuS1iUtMmSA9PS5POhNm1Uh1eTVnT
jAS6qABd7WDXczbCQqnRoxa+mhZGFdnDOj7KjlEArpwmyODFOMbZiFwkMEG7kbpq9WITc7NuSbac
5ZecIXFqxgWzl1O0yvp7jraVrn0ZGslyLs8NnfnKckfOrAQ8Q9NCFy33W9sEhqPNm3l60Dz71VJ3
C7vnwpeY9phx8FR6nRiP441ckVTmG0J4U6lkClCRxMlNptuCtT9kks+azIKAKnqQGCDYhoXB6h+G
qL+zo936cUnARBQgYS3rDdxwhPYReQuSrTIG1xXRPLM/ZbJpr8uuYWMWW9NsSxVfyEGOvg8dNVuU
o+t3FdqUKbq2Z9l9uuzqn1aEiKaJc6ViBax0pX2n9b8VBS3oSe7O5rf1rbuc6WWflqjghF1F4yRA
UB/c5EfkHg89hiSsN+JA0ElawF2O+mvo8WlMgImqrKqWEGM+lfF3JUmdEnp/eNH6kU23SjF6aVmi
2vf0L5co4Aa3iyDQCrjHok8TkY9kXf59EYmlFnjmZTnPy/7+uUgBPJo6h9x9luArOrbfg7C41Uvp
MK3MPwToCONEVcyFFwAUeJuwxAT+VYyyyohuIGQiF/aHGB8ZE13g+iE5MFnu82K76ZnTCKAxDEbX
hKqFFl6n9/o9msnxRaM+lwoC/k0M9LmZAngYpE1NPcBFGN9aaKbz4mZ5uLcoMJrMqU2M8RRbqcTG
4vMrbioSWmSRMVXtR5+BH2wbso+5G/t/TTuCyj+bbtKNNNiT4IpIZjEzWqY9wUJBdYx1IlBprxuM
Dig+TpP+ptXbAJ77XJqhl9kVkAZj7fEQJfDW0KLbRDN2RtC+R0Tyfvqbb91/z1Gc5wSNlBErM50x
oYDidh97afOtrvem8ZijRyDMVY9nOz2OnZRG763S/wrS4KrqGk+NjcNkxn7VxfdWEbldkbuj3m/W
MUK2CwIwxdFMonTA7res9VtmXYPb90lRqeRDJd0GEYoMlqLKCjvLveWxZ1yrTyHIUZpns/VtPKZ2
EB/B8KelHjXrSqmO03KrZPHg5XTf5/21BYgy0pB2s46fkaDkRPRHLbgmxWEY6JZn3y3ynoEvMdI7
p5ze1vdZgo22gFtWS4a2KuFtdRG+sQwiBZnkg7ZAz9rdFaCp5ybP0xwWZv3dmo0rkpt4Q6demcRQ
Ys1c3Qz+UTrl07UFiOraLLLCFJsZZNGPgatPkSz7IDkvTZzQrC2TlelyXiRP3urxd1IlL3aKrpi4
vw1U9qCw29DiDq3finC/fmLrN0MTpxfMgsx92WM/daRPnZF2ECqtTmomo9e43AjxX5/UxIFNHQQ4
LU5vPpmD4XQWuFxnww1r26Ws8xkoOEECPyJdkdq2k49o7A1ShyXjtk9yP51ttzJDf33pH4oNX3zJ
tC0b45Qa1SzhtqIMplJOkPXBTKSDQO9hIiZmiwe8QKLG2HI64RsEbWg3xGfKadGu1CeGY84/6izD
LPIrRhS8rNqaNbSU26cZF2oGZQsEbR096zcT030NGFiw5KAXhlcY9JpSDE51kccs8NwiXUb0yis6
xC3j8F2ZNDcA005LfWZ0jp0e9UB367Lw0oi7Og38IDT9oYYy9QOrRq/uoERVPYWkPNRgoRgq7tjJ
fNUogQNCRqLV11UWXPVpubOr2u2721y7LbNTZbyYKof04eyRtt/zrvDbTEb8sNzztZ0VACirVZ2q
BqLOKuo2FS/dKL+uIsUHVainMinl7EXYOTtIAXZIYJp2nS+Z6+/oVqLTBjwGmO7cKH7tE1S5oGAK
Pvp/1K54ZlWAolxtBmMKcWt5nb/W3VOQzncQ7otR8Gf3bSMTf5ftqYBDczuaGDxcKl5teYICNbhD
f44GudG6676XfMgu1wI+1yaGSAXLTJsvQ03JfsA81ez/p0cEgqybIHPz29Btb0wJGF0Me8+sCv0L
QRYHk7kMAEX6+6Rmj6OWnyjqyMTYrl/9i6h3ZkiIioKOo/9x6b9U9OwFA1x3On1OIgmH51cCsyVZ
dGZFeHtB3Tyry6Udo8OY1pA1+7QIXSuFd6LGpwLdMlAeKNup0XbNSMDxBY2V0LVbdKAa6Zbzytdr
xBAj98ysc9d3YPGWlRtqCxFRaLW60mr4bUqsfNPCJ0Nhu2wGyx//3RtHhVNXzRuJTYkH2wLecj1q
8BjFrk8N4m2ueFWWXJuUXzcZ2m+/rS9QggliDMQLBeUrBQusAu0UTPRgTJazbkLmrst6zxI8ehZA
1XI537I0n1j4yKn1rQt+htKR68Ud1w5LQJp6rpOQRDAU/jTerEN6SLfpdQKt0I82bBndzOWcgUUp
saBkraGA/ue68mZEt6oZ1Hj+QRTmsQC/ae2r35Vt4sMdH9c3UWMX3eLMnOCK2thWGOPFQHnAoJc+
x24Yj07HUGOg27hCz2sFoWL9wKCf0oO7qmTQG59vYwgB5amNHpPImYYfybCtMM2q8Z1edS6IfP3E
QtVSVZb5O9+MEzcix6kuUPb40fff0Wfu19NRGd5Vg7hJPDuqjtGbcXTiDhxrzc9IwbOl9I0xdDPy
qkMAMnzW+6d02DHUoEjr5Xz04vAhKU9TFLs5uemsbyrbRImvl1dh+XMESWitPqfjtWbt9SR2Rzv0
zbZxEddF1mGmHhDIaclvVFzdMMzxoSrdokpdBIJebMX7MSp9rX0wu71eJ+AhNZ1R15wuOM5q4Ksc
YkjpC2XXdXZSCX4ycooj4t8xMp24aLczRol77VbXnmb0LaRXTfAwZIXfaI+dhUbXgILBvHfKOvDS
etqXcQ1Su3jfooxnsLduUCAwx++oMTpcg9hCjeknfizna5UPaPu+S/tj3Dw3Y+9VqeaaoeEWU+5m
1PoxtjXEczGW1483egct2eHFaO6sevR6nR2y4n6woLCLHWG1y4anoN4S66EiId77ZNMaUHOoO8cg
plPH9t3QqAWI5V4SdDlbPcQUy+R+VvqrpgRRjWkblWdE3YuZBu8k4btlnNKKsv1A8S9syiMvCeoH
TO0+05liIdGvdc+V+a0AZ3HKckaWNIKp1rsyJ85swa4NaRr1FnyZ3rq1yy0HZ9dEiKmMPMdnq4K5
XAldvsfwI+QVy4Wp2gYQLNoI/wPzwPLF/YI8Z0YFiIvbyUiMhROnrXf9dX1a6lNYLY7KldcxFhhb
MybAXFaoNkuWLpV5LB7n6GeOZ2sFSSqIrSIwcDoq0zWRGRRCqgjNkp0xYHUY6vTyBoQG0d5KtIOB
93HRPKlkJzlDyXaKlGvKjN3Ml1RlcIP8wGbcBTvzgNN05cOyF0Ocz5NjQiyVWmmkk8VdotY4LqT5
6ly9hOT1X65IiKQaxjDo0WH2PtBeavWdtu+sfOni3Vioboa4ceSZwyHomAyyIs7l3OHZCoXPlAkq
is5cOn4iENU0B20DGZoN82bDKTVvAE/pIt4tLbZd/OifWRW+VlUJouhyqRJrxUtT3lNcQPD5u7r6
tr6zy/8RL4NBNWjuWLaqUVFIDLIWyVSW2NiB5QcNyi95J5OLuLSUcxPCfZvjyMiztsdbSf8dUBXq
l4ZvNBjGNGVzhTJLwkXTYivNpxpkP2VxldpXNq8de3zSSilRwiWvP1vSlxbKqG+DJu+WJ9h3iP76
IQ8LN1LjaadlzS+jwFS2buyTvm23aUFjl9r5CeI+J1Bj7HPliSIkXz/GSx+J8x8kXMOw14LWDHGM
ifmepyVms6/peB/Ad7Juu27qo7NjxWVEnngM7FRsnEFUWJXZkeU2CHDAZD4N5NhAM9TVu8HJovQp
sCEvFt8y/m4WpUsVUGhaV1DK85vauArMyGf6W0NuaRQds8bw55j6E4IZKD14eiprrL34WTvfIOEW
50NOS83EiS3jI4pjXpmvAeQt8/24DSCfJVV5/Ohy+LpLuqGpFqM25Kz+jG4HJTHaoitR3DATJ7Sq
H6y8jYYjuM/9vr0L2MHutp0GLp3kx0AwAOXPOnGYNvt9xl2txxSXqnvzUDqanbo1mP2yAEQcNvRV
sih4n0x0cwyPfUM3XONeaMrSAJev0ufPX/5+9ugwbGssRg6e2sA0XCU1nNFahsbSTVVziUNdRFiD
ftoSvv6GlgzasFC5gRq6QMQRHgrNL3oQHSyaPqXXMjefpVXEiwxT52YFtMgNyMeGBEtsIJQDboUM
g2fabc+3dn1n5pNjKE8dsi7BvDGDCTOGV4yB5f2gg0Kw1NOX9Vt1GVH+uwciN3RBpo5FdY4LnF2X
BcpD82NA9us2LmP9pw0BJEpVz4qCYsExWOeZAVLGTDqmddGGju5Yy7QM3dKFTW24XkbTBBulFtuO
mma7io+unrHnKGG3WfYwTolrJVAJDvU7q6VuaIzfGSOHDIOI68tdTH25gZ8/RdxSPNDSEarE6ilv
YjSU3Q54HfUacRpl3pe88bIW5PLg6Fy3evHinFkVNrkjujVhDgJeFTHHRnKj6K4wELTTQeG3bkmy
1YYQE5lmnhQjal4IK02/00eviCWppY82hLUtFFCzg4oi53Y2n5jZ+SZTNactGuUAZqxTRkC4mNJj
XxccFJszWEk4sgUD7RxVw/vSjtSX2oRC1UDKAq3f6Gwfw8e4Ge4wT35VaMZtU7T7GBw2Tj1YkNnN
Ghf5VScMvs3UwIPuEGncqfv4YJH/I+3LmttWkmZ/ESIANNZX7CRFEtosWS8IS5ax7zt+/ZfQ3GvR
LRo9c07MxLwoxsVudFVXV2Vl8pCy9pSxtjpU7Scu2rUlsbXxQWt+VhqH8b/wPs80W09Sv607G4Ae
uyWFz4XgQy0qS5vw5l7GX2XQo5ShxWYBZlAZr9exQGjticGDnG9BPbwh1pLlRii3AB9nN1qPkQW1
v5E49abnb7l4wplJoFIyVy0AB91xxJwDxtnE0gDVD+8gmOyy8j6IFSNXMKlU3JfkKV1ajBmrlli2
zvb3vxoyJE2UJVXWifgR3y5CNNGmUpjFlAcj1B24Ns2ed+qRkR5e96FPG1TulgWRHMoj+P4SlESm
5U4UH/JmtNsB6hed0UFOXGFB7K870KdJKoLkY6PmRZbBgYDDbiA6HwWnSgztIGBBighjB2kIM/j+
56SoIlxyw3nuMXkMRY4cBNjxcK5kTJ/3mFwhwy4nmpNkgiGC2by8S/If+vw2ISFXqsWYw8qQNDxC
Ersb+D2S7MQYtA4J7ktd4cfzz4TkO/QmeMyrQ3C+FjwxLG45NXEDCDAIerGWJHbbJ+PKVwOVpSSL
Mv6/gkyTXnZx25EaUvdIdoYb4g0ecSOvY8IqrmzfH2aoe3sqy1BRxao+z2lsCKRxq2YBUJEVhT6A
hVQU+sMOdQhJqeUB/lsBRwehbB4KGeGvhqhuU0hOTaBcobfIlhIzkErE+fdVo1PQZzPTBhsgwkDX
dklpa9m3RFFtrrrJ5dGUs4M8/BiHQ9e6wbJYQuxhMs6oRtWs55sUoKIaN0TDxJitP5VaCvz19+Gm
Ee1o7ql41cGfFPFBIaPRZ/sKJUB1fOkF3Wj03Ns+CdeTnAuD1CXRECka0w5BYkUtCVZsp+/Kzwpd
ASu+ScByvCZYjr5D96rqGR3tqwXey8VStweeSEkUlrCd9pVVoLyCESeI/cgWt+RuNj21mS8Lr7xw
n03RA5lYaIz1+H3Za01Bj0NSBVmkRSjntkuaqZ2Xc193lj6GN6keG7x4m1fPg1D+k2B8YWyNahfB
OISKI/waPV2w5th5+lbLdws6z9tf82povDBCOVzYSDI+ZwP29BlEnP1ObBaDkwZDxmnftnS1qSRf
mKJ8DkSOHB9pNTavUR8yDcqTotTcahwYwFoh/ZGFaFrLNUijNKl8S0fpIOfzuemqXcgNxIijVrVj
DOyaOOStVfFi7QaCYvL9Pxl1ufyd1G0R5WU9kXxakKfPhjQUhpaVYA9i1TCun+XP/aCnrONZEKZh
wrgD0gLIp67wMeLiyoduLLuoxrRGJZHKpEdiHKJkMtWTMzXHVH6pINua6req2hktCLbhW+akCoUh
8f7csgbqrvLVXGyrSoUNPu2LDITegFGoUCIIX7PC7PtzmfZ2Aw2tVH3hGrzyMZbBOHYMn6WHrkFt
pOhTjBNerMQswM1hq03O1DpTrAzA3k/5bhXwHg+pwxSgWsPRRrxQ13z7woWRZnERr8KFMZjhji1y
zw/SdHUd8HuO0Z5yWBjPq0yDl9u83rAXJsVQRs+gEpFfR7nblce0eS3TsziQUw8VZqNPASzooO/N
5bsZ4A0jqGZTGbqXJCjelLIiBij271VVsmYpMsBbbOb58h2yuD0jurE+CxXdFLULaqHH1uhN6dQR
MZamsWQejxsiWKXQMo7B1ZfNhbNRcS6reoX0Kk5By+8iITBiwhodvoqFutx5Kr71WSuKnQB/Xkvk
K6fk4ob+OvHzX3Q3WMuhYlRPhknuBHU5g4jcSDETNUjvdXgT129q9I7ertFMP0eu9zqxtzO9Nvri
l5izkFFXkjXxYsF0yTKQOWGETs9yJqCemqsfAUkBdrrd9t+r6c3nh/sCa19CrpqVFh+uQlty9DCM
hoRaNpJQ8mL1V48m6rbBK5nuH6ui4pQO5EMmCwj/vAw6zPI1ibVHaSAm6TKoMr8kJRqMemZvG2V8
T43Ka4KgS4Ypw/Hsg2euOWjMwfa/xH9d0hRJkolCj9oIQoNub63OYNggDg4EVFN7p93xBqirTBbA
6HpW8WmMinsDLxbgtoExbdlxTWSmcW2nYWlwccoII1fxPmAvVnUJ002aSijHHkdprgF3m8+cumsA
UE6Fzm2a2A2zZ9Ab4y5TbV4fjCUWvZQnL7Ue3IdDehiGlzBoWWDi9RL9I96ruiiAFUkiEsqzGg0m
VsasrIohzPzipj4VhVMIBjmUkpHezvMteV1lT0EvYgkt+Amt/h7t+cEpjiwU7Re/pH4FtfsJPxNN
w3Sw346iWZIC5BKPGloG20eWZWX9+8VFo4gNGXMFMp9tAdLc5tvQSVaeP28b+Qq+pNZCXRMT35QY
oYGYJGCJdmSWt9V5Oax0XopBQEOVO5EdI0P7X92Rskodqj7N+3AWVn32gJgBFA4XlJG2V/bF4ykT
1G3Riign1Yme+gvoZmZJBoxDYPnGl9hJ2aBuiTrNxUqeIC0suaEn2XAHcKPGxAltcIDYUmzkP4fb
4TGPDLRTxgMrCnyNOX/Y12l0sAwC7nkqoUn+n5di5uRH2c6MegeaY4t7+Dcbis7jn+eRA7BQKDnI
wErxbCS9o/AS48R/7fhQ66GuBhFX6NTIU+qP+2q3kkqmZrhrLcGUkbPrlmxtr2jbw3SeuhS6WG6i
SeBjv4JqeBo5I0i4q4VV02auigoXBcmCZZpqCNSHyx754Us+TaA8Cy09UewWMCKxyj0+Do9lfgda
IVSfkbIT3t1e7NfEldpcKp6kJRglddyuvnyuf4ShMb8gjYHcYPBdP3VQx9EMlD1Dv90pTulUL3lh
jN4cMryS+SuoeDPHSyiFU5b66wDRqs4Tg05xTD8gK8J+Oa2ysaLV1QZgeUBdGbXwWsvsOYgvSQi1
GVQA6rq4qnINm9FZpYH/3KECMNr9MS6hpJwZwFsb3RFbIPRW8e6xHhGMqKvT4i/6UEPeE5paPgjH
rNAjVnPm7ggq2ncQSW1swVwfqWhCliWjPbAdFXWeilgxBLW1ISpTnytKYwZwKlYWhhcztpamQZfj
WFTmucr8AU96eZnRVwfaouwc8L3YWRgYLeRQZ4WRxn4dsPnzi368Hi6uS7XQ9HYocLBE7kkj3pzK
/ow6SzreVOLPvo3QCd1N8svcPBOk7upbP6BoLCegS85R+n9txnNV33Pwym23Ww/S3zMW/SOEX/6s
rgYtS1zjS6NDGajG0LVOnEpGWBcmNzK1wbdvJP0jFl2Yk4pMjCYRB0t0AZ5tnemmvGtNwAvtYT5H
UGR2P+BgZ+hREPTtGd7Nsk5FOk1r4zmWo8zXywe0OWyo3Zkc8Ig9CjzApptiwJI0YFmkglqtZHxW
ZlzqC1yC/uh8GDPhLhNjJ1LhuTKkOEfWIlnO+/H3iz0G5Dao+znFAcf28kAXKWbiFIBsqY/FD85V
PMxtfWfe9YzLim4dpZDFa0DxnfnRLhsM3u7dwUueJEjrOFAd388ewgUA5Pb28f3a6Kfcav0AF4tV
ur4vAx1mwf/hzsfEgRIfiGPCXXIad+vTu5EsyHQxrK63wJbXUGGqiqaq4/l4Dc+8iYEYkwsN/VTc
z4KzMn1Awwr1SmMG+z6rG87wV7q/NEs5qBk7WFaWY6OgxQTB9+k2qI4psBz/bpV0Z2GWR0FWQ7hL
/qsDaMSRnRbjptF946kv2nn6lhxScGmzVGtZn1QU//ykA+ap6rrCEjkP7MQfgqXeUNkxUn4BKX9h
J7fSHWOpayq18UFpGh2+A7ECWG7WCw8oatFeGVRA9+yUu5VXNHQ0xiX0tRj+57mlSdfznrS8XODc
8o0BrU138rJ7SKtJFpIJDEm3O9nMXnRLgbRmfWBRcn0tVVHWqbDUtVwEVgIsd9yPeFVBxNIS/c5W
HJFJ3fL1gU7ZojIqIowxSiew1drNrnVzt3hqE2MuTLlB9lzvMjs7NsCeF4xUghGQvpDiCJBexKRM
5sfhZAg1pGRKlMnib9snhxHgv1Dh1MVSlCO+Yy6Hlqy+yMXKwv6N9I9C/KttB1a8u+7/GGLQAQiR
QEnwp3N0VTXWJafg1W2HdzLKjMW5V8wI4ObZ0ff8zSp4yB+CU8TovF1PzD7tUl+x44VIqeU59gPp
eyuPxgKc2fZOXv9enxaolLcR+7wCoAeMOxrgDeCwmgrN0mfW9cgyQ10YGBxplCVH2ULVMZOanqsy
2Scza2CItV3UBdFDXyMoCj7xu+A4ARalcDkjcbt+Bf3eLpqnqIFUb7HMWEcOgTIeo+da/JwPzY9M
ZDEisSxRD+s8jLmo5PFhMoj3KYv2pgBsEDro3LBeX4xdozmK5jbtE0WUU79LZ7MRvASjINuH7C+P
3c9tWy+Ci3wBFB8ZJAXwYVp0gmrdLKBh2zvLr9nqTOE9ZsrUXA+1EpxVJQpE1mgKGH2aKjVXgtDH
+ImV361p0dti1g+dy+w2XT3aF6aoD9UtjQyFS2GNDSukvNzH+/IIkQ08nQNjcCUeL2aW134oaXy5
OS+MUrf10glpXhBsaHYjOLFHnoNH7WW9tNM9d6oKTCUY4q7Dk7HdlaCLjx6jvfpD3pfOfCiftj8u
a/3Uty3EQhBlRUz9nqtMfiDelMZWU7MkoYWPVuWXNZPPQ7Se44tDFIIMsYnCOgTSmNxyA5SzpMHF
BLk7BtpPZVJya4qT3mjT4Rc/Chgv6hXJq4BAVkvtJdMaV+BiJ9bxtE4qkE6I6k8uA4+T3jzkIJ0x
BIFzu/5NKAtPSQRjTA5CdDfPo4MSuIPpEim8iYp3KM4ZRTsaoVIbcx7aeV+5mnYAmyxB1j0klSEO
o9k2oqGDRZ8QHeNooSm3kYXOkVVCoEBdTknzM+vPFWjbcv02CA988NKpgtHy+WQT1RdrJwbyqJJ2
YXnk+aowxKl2pK61OLE1kuYN2oyGmnI2mWoPSu8WF0WGogO/FKFLEp8IaJvyNjT4wVchUqEDxd53
95l4LKr7UucMDfPhqnKS+13B1+YkeKrwLsyxI8Tvc9+bUQccdYQDlEIODS1BtEmAECiMRnmOihu5
RDEzwVC5P9UYDOsgzw1KlKh8aLQWNf8eLSIXwC9DxONai+6E6A3AvrpFco6GWINi6KC/K7JH5Ndo
jPEOfKmG16aWTb7TrW6404YJDWrdwPDiQh5IOhh64PPRKxQ2LX4qzFY9KpASySavCgNTa26rxO2x
00K0zyBsGvKPEool4gAEnWQPpDZEPTBDAsZvjKrVY2mPUuJN6C/hX14aX0QZOyyfueBJmGTMrb0K
KdrUsYhJO/wlijOzEX9JQubJTFQrI6f4wLRdHOdGjBNVWDB6r4igOepLxWghf1AhjcniyCz+d96t
j4zw032oXCKs2kxp2yXxJzhJ3u1T/WU7EPzlCfFpgcolkCTpgrBeWYMTeq3Rv8eKCcp8BELZzO85
zuiZxW7WLUnlFbU+8lOOt4sP1N+paKHIEsamXGWm3AX/M8sRtYFUdiFE2rA0HRo8EqZD1CAxqjCx
JrKPytBbZN3LS/EmGAKPqN8YG3s1xH5GPvo261LSFpyKjW2s2V6VVWTBDn42nmQEGH48lrsV+ZXk
rOcZY3Ml6mZTxqQs5gDNktEEzy3U5/FV3XXYQnZDt0fVqLQKN3K3F8twC4m62aKhBulIg7UWvSko
9rRYRakf1GiXiAODyvd6TfL3eZWom0sKtGIqMDrvc2NthGNm1Y/VNOza/FYAicHE9Xu1+LG9OpZJ
6g4blaokqoYtlZXXOk32OTQQlqBy9FKwoRLp9eULpwrft43+pTb1udD1fF2EGvBqdmmqwGq3vrOH
Xe1yZnZIj5I/mM03xalc4kP8lllTWDdw48aWqJBTh8j5xgjfci3rp62xTjCup0d7Fq3EZguCXT2w
n1kRTVjaL7rG9UEV+nG62Fn9Woo2B34pCEJtb+jVjPnTDv0KINrQlsq8IDdfWUMh7dLNt9sWrp6T
CwuU60UYa4hjVUj8PvHa8EGsIKQmR1ZRn0Q84PWSGHrEiDJfuUrX+HZhk/I8sZQ00hDkzB3aD71u
avtWMXpbNGXRSEs7j4/FT8nOAAI0YlCuKb05dG8i+ChLVyxAU8pKcq+/Gi5+EO2fZbQo0qjiOfcm
7kGM48SP4kOItFZycid5rBlf9bqbXNijnBMK3rncFIgH6/2FjBDJCsZcniAdX9mjxVvxOrZp8K9s
7MBHpeuLp1yYpjy0iEc+73mYhsDOr/YE/Ea56+ub/LY+grvBzHfRYXmE/fo8vegYgtmX5+6d+85i
/L160Vz8DMphYwiL1gtIyfyiS3cV/7roSDL/2TP9wgqVJ/BlSzIowaAJr0tmJSsmFEUZoZ21ECov
0ItaAmUJ9nMS/DD91nCnRrrfdtH1n9j6ZKsLXwTVjIuHJF1I6qNEY2rDYCvtSWiOcca/9FPr8Bid
2TbI8geJOp948s1RNneAt40gaIIgXDedxnqwwClwP86jFUnESMXekSJo7ArhUzvvGkAJt38FY9n0
OKQsS5NUh4hMedIYQitYTZNb0FIAN1Vn5hlnZSXrVF4vZn4eGPoeqfROqVYJH1+5zZGZt3a1I1Zo
v8eJjUmm5CTYQ4oA9M+6Kxd2qYMaLiLGZnQ8bVckx4S2/Etor3Bhed+cplN7xvNiPrBQMF8HTv+M
wxJ1dschxLjWwON22XW78Q6VpQSM6gZZrP4RD1P5qWtcWUYiNoD6m5jaE4Yc4hRvIbdLD9Kh7A3p
EJ/D++Ak77a/PePeo2cCUw1vXE3GkecwRFQIuGZ5e9uCzHBcetZvBJWMIotZ7BdgroGMIphEIgxS
lo3BNRBVDk55mJ/6ya7GB13edfpxmW/l4lAm96UiPsqNSwAPSOPByCptH6uNoc4S9MJSBxzmmEBK
jLgZrEZMDF24lebQrJvMIEpmtP1rkyxGLmMEDOKOLbgPdT5w+UTEWwJ6XGAiMwdwPs+j5iqgZeKK
zAuryl66GO2m2iRlh8ekej9k0RGi4yapO3+MeptvO8YWMT6CTKUGo6DnglYjtKXBPbjwDCln0emz
LFCJQNrPfEgSWCgCcJU9CQojcrK+MfkzcvKanneYssAB13tfHUaDi5qXkLO2j9L1Zs+n98rrMi8C
dDXU0xAkuGaS3bDrEkcTnXICV6CJwZXICh4ae7JLC0WDvDOr1OXS03xggQIZGenHcb/4DbJezRUY
E1AcnHM0vBMDbH57RVkOTfRze7msj0Zd3X3cL0LFzeh5o0bUJXeBuDA2lFV0lKlwqEeIS2GMDc12
gFqbrdt5EUqOwS1vk8N8HCIgLqNz84rpXBsErvvlvYHQ+y35rn9n5YZfVSv+DJIyFSRVIc+mNP+o
umpu+dRY0j4He4Mjt2bbW4EvWbxTQkLP5D1sugFshW5LwDMRSMxVJkQpAuKx2uKsj01lBKVQF10o
4jcpEK/NUAqsVeIvBOTLIquXyDClrIzMF+dqiAPMwE64I6C3O7TKj1p5z0fR6CKd0YG6Ds369CKa
F6bpo6ws1nAj3w/WYkGNEfHNiBwIQJ5Vc3ldZ/vhWI7yGp+5XfsqscouazTYyLMUKhqFCgR0Q0Fa
H6/FDtUAXPydl7srwKE/F654t+1HjOCkUMFJJtmkZwHMofjQLCkqtJ4ssiLs1SLHxaZSoQkVVaig
xtjUYPL6UQNX6DlUf0pRZbMGcT4arlvbt6734qRA7EFsqzWYJztcc6MNmRbi9G4rGd19ZOnmYErP
yn15M9mtL50XE1LdzvhUvoqnwJy9f5tS0XqlUdSXGT9je5MdZHNszHmt2Dr+LLgrnjPgDbS47JqB
EGe97D4o5S42oU+kUS9GbEJrj2sBDcxhrgjBJld8GJ3gvAJJQ9FuEovXGUHzA4Gztf9UoMrGslZm
BZ6a7CrRAOG8SQ6Nn1mcqeJJbYz4HKZoDe/ZI3OvWUGCikcdV856EMA0mHKt7Pt0n1gaWtYrUqba
D/aqtlmY9dO2/6z/6MZ66fk60ncKn6Cf4vN7ZEZ73Sau4qA3zsiCPiByW3aoNAjF7HhKlI+wsPa9
WhekTmZ8s4ai8cBkuGds5Udv6uIAacECbb8I1mI9cPgeSSla5AVkUtMwtcWydloxOanCYAzDr1J1
+fq+Th+U5ludEqsKWBDlrxrKH7cf/ocQiagqTzl1OqlLBoAFDtVNdRPIjravfLQeXdBHvEHrwipm
IzppjtK4IxPG8pU2iDK+7tXFXsTgSphaLo/8587qdrI3eSEC2C64Kd86O8ex7oHNlrz+0Ju9Hdxl
z6ql+9Ub2mLbJ+16xvO5CVQ6EpBMJnE14mZaadjUd+j1MpyXZYH2XbURuKmCA4Xy7Aa17FXJ7Gwv
4vpN8LkIykf5WspyEiNty7ubRX7U5gDo2FdhKKxqrBgbdv1q+22LxuCKaNAICTcgr4dsgSCf4xGD
MsP37QUx9uyjM39xOtpRCjhFTyI/Er/N80MnMLUU1wv/q+d/LoNKCEaS5VMt92tvX3A42V7BBJ2B
LGswUYeMbBZqjLUiKiPI8rRP0QdO/LEUTSFHn078sb1n12HK0ueS1p9wsWkdabWsXfBlxsbQXP4W
UlFWagsCJmYluHUKse18x7nSK39T7SObGUyvB+1P+1Q86aZkWYkGYzSYBKdfDLyJbttTBATrKnMR
nCMPo7qeDu7R/6LOy9pfKp6ESSbn7Qg/DmIMCvf3cTsZ2/vLcDIaJYvQPQuQ/A19YVDscubBJ/9K
wCuatJxR8q/bxljLoYJGvHCTxAd96uvSDdipHVQBvG0LLD+mYkY8LqUo6FXk1wAhDQ9zgGlJRsbE
WAQNeG2KNB1KFd8kHM9K/11m1oAZa6BRrrhOMXnZY5fm+kQCTETGhTWT8t9FPBrUOoIDXQ/SIvLb
vjFzDhNX9S9Nf9j+HKy9ouKD0JZpMQtwXrVGZ2TQ7XwYGZ/jevrx2z9p3CqmVGd+nPvYz8anHrW+
qFUOFS/c1so/gW9+BiIa6NhoxZArCj5L2qlGWr+3YGeRg7vtDVs9YCOAf9QZLqKdllZgu+eG0OcS
3pw1gGlq7iESMBmQgH5wAIt0ne62TbK+EZUrTHmbamqKhKnuHqVUNNH3ZVzkf3ljfH4jyu/DPFkm
fkb7bK4Acmlad+Anl0iSCaTOkSuXx6lcvGQqVn6nyU2K1BN1YHa6sP3OaeJNouV7JWeyADNCH90S
LSOei0NdCP3pWdurvJVZ0wEga1RHuD20K+zJbe5KqzmyhpkYG063SGW+DLUEjDV+ObxI42hxKs+I
gqwNJ9QLQKkiPY4ww4PqvOCMi4HDE9trlWe2wu8KiHKJuUzQg2IhFBiXJY2XVKRh4MA6/J8Xztqf
W6ks+ANrBxlf7svoOLRDUgi7R76WBcaYY/Sgt5SmNOqaWLmkMq5I1vda/37hk0G1BMEUr7dWUhoZ
L1tB1TBiy18Ksr89hEY8KQB24B6GE/L75UZ6R1VlCh5q1U9QOESGwzvDqb+vXpL5VsuPyYTZWFbZ
8C+dpM+fQOUacqHwYi5KIRKdySIi5NFAWyeNpmYBF5FhTHwdIpllN+cZ+/sXROqnZSoCkUkROhAb
h1i87PS3oQ0q+mPkDe//BU8F47ogVChSJjRylwYbLd83N8o+Dw0UIyGr56zTHBpKoCAhPZWQOKlY
bzJWJkuo3KSWlmUKGq0/xxOQkulcvU7psJiBIpdWPQXWvJRGVCm3lRR+GxphF9b8niuWztCayAkm
5alXUV1UMTCVYhaDS1UkaVBn7b9t3wesz0FDquS6B4MxZKhRy449+QBqFmN0QFa6Dy3WofsLsOL3
p6dxVNkkldyg4vaeXXJW9oVTpzYGFuLUmrzcLI/je+qCv8sHzaSLKdfHud4Xj9Vo6D7I5rbXzUi7
aHRVFoaLEjTIVaBiVEjndjrErHToOgzwM4egYVWAZEslv/pYhzGt0ItQm1meAuuN7IdTZc6vrED5
F/DE5/5SsSvv1VCMZ9w1tS285YcOrp16sw3yANDCWy/r+xDM/w3wlZb41oEGyc7sntm3vVqUEXVZ
UXkRpKkyndKSaeJVjWiR36/DRcTqkKehwFp9i98rG9hik4esUIhuk4GxPGv7u14NbJfGRSp+DyKk
FvJirXDOdt6YqtceS9Dt4lz3gK6gP54sLhtxde08XZqlct8RudykJmCHrtTAkLC3WeCPhKlvuf56
OmO8NEN9YXAwlzFRcaT+g7FPnMAip9Hh3MYNreU7Yy9Z1tZFX9yFOacnCR/A2vTMm5KZ2uUj2oPH
dje8s0lbrkaiy7VRV1KmAONUKmoIrPYPoikQNAOVIFFmc1CjW11rnqMJrJWdeAPdtRNHJM7eXu66
d1t7S11MeR1j4jirU2hhqF4kTbtQ0BnPsKvF2ss1UhdSQFQ5jYDeB7KqPOV2sJPu104D5jVB4KAw
FnQVJ3NpjbqDetDIgdAOhzLbrQFAPZSPmgUVW6M5/Xc4kWup2oVBOtltxyjv27pdcSKzXe+rn9U9
WpGDJ+5GyHRCxfuQ3Dai03cGSwGL4X90DlzmS9S1KnLRtPvWjMFtIQIkI7OA3dfyicv1UcElC7m6
1KBJ44ffYny3HfE61FASW3lY9rNVO9m+OIL9/Iml9bMei42jSafAfK0lY5hhdUoN75icNhU9rj5y
gez3qWaKkfQvjw4tXB7p4pjyGlwfrOwYMYa+aArh7doiDdo0jcm/qiyGPtberl/4ItiUKbhqu6iM
/VH8ri6RM6n5btBVRxgy1h2xPoi2tpOKNETpikmJsbhkF98BQLVvHeW5ARUVW0acdRkSKqrIFddp
66sb48SKG7iY7TXDFwE8/R+JVj4YAhLt9F73ZZ/stgMayyfoYAMOrKJaGnA+8MDEKZqjCZI5JZz7
78xQUSbJBSFqZ5gh7X6Sf3RSaaTpw7YNRmyms9SSw7Qhp8NGI55Q8XO6hLVZXwkikTdd+DadnIKh
quWrEqXf4KghNU3Q2Cdu+YCRZEYNi7UWKogky7IEkM4DXjK9mbTFqJbB2N6tdcc3zjedeJZZMo+k
+Djf9Uk4rCLUgt0cmdVyRn5A4zBHcE13AcGWrexYQJ3YKtKED4aayuUeWA0V5heiIkSkVgKf6FjW
igcscK3EaAWI3n/xUPmi402dBSpAiGEbq5WMOI+pSRDB2MSqkUGmeDR2XmuCAXB9pT8LZmfW97NH
fm5/PlaWIFExY+aFkQQcFhrdFIBsQcPcVY/QZbcbk7NYMMvrUULHPJKgg3lQo9y3actR5fIgQTOs
9zjpBfrK0pT8ozP/2wgtiyn0MVnKBlP4IXdfaLdSyLqZ1/z665H/NEDVwBKSiqRW83XMf7JWSJbg
RdYAsqB1OKd6/Gc+/GmO8uFJynthEFYejOpnr/1IKgZs+3oi9fnvU8+JHFJJZQWBKL/ijkJITFAV
mVPbGqnw1hY5A1nEOAG0pKWMx/CoElCXJXNkVdJroxZeT7ztQ80yQjkvxjBLACLwgZRCMusot+tR
MHvxcdvK9UTpc98ox1UnQalIjqW0KK/kpDGXODfSSb8pIDAsE+KxK8vX85ZPk5Sztr2aSNBhROM6
A2Qokayx640ZTORDNn3bXt31m+PTFHWhN8AbBIkS4kIHC2g/YvYjZx28jxbgliNR4SBquV6ZOZzs
/7ww58fqLAOMBP6THhjr+UE5iIfoNjixHu7b5+MLWV8OOdVVvCBDH+xNqQpPaAMoHocMv2JZocJE
lCTDEgKX4+tTYavZDOHuh7hjBDuWESo4pHEFIIY4w4goQkvyByc8jBzDxvZR+ELOl45qpdcxpg+y
IbL5uLf4hpHWsSysf7/Ix9UeIuIj5G6ArBxfhDCCqPB5+zhve45Og3cKfQ4LqIZmvgSN9qzr7DAF
VYC6GEP5um2J9UWosDDxcdWNC+64VAe0bajMGLqWA8fSdfhL8en/O6jOU7GgiYpIBQ0zSCAxJ4FE
wU33pavsFGAH1kylAJ3giYlu274rvrDlLZmajnGIyLoOxcqAgGWQ89Ost5UojwevxFpr+2fskOjL
/b+04QtVHgkkvQV0HbGoAkuceA4m2apUhrsylkYDdfJGliO1xikf6lttUQ2xUm0NOoU5xEmyvmac
+L+81X6v6aNCdXHk83SJsrCM1/KFaK7sfFY67ur6MX3sDGjTY9gu7w5FegCZmqYa2h2zYMNaLxU5
RClJmkHBDyApt0si8DwGYnxOo2RfLZ3FkdysxwyyRfk+5EpTAxFDHWP0eacVkTeS1FDaAAJE/+rm
/kKax3OBghECBIIB3BpSYgnpuwj6hm0PZUSbj1r6xdY34SxLIBfL/F478OReAKvEtoG/JNWfH3eN
ERcWCl1VykDG2L+Wi/tcEvbgL0Pia/capFceov4+qiRTzIIH6JkaYbE8MuwzYtBHF/fCfpcJ3CiJ
UwLsjWqV+UlOj4HwUPVeO9wK5QMXY4KlxrELAksTMU0mtsekxJFXWQrmV/sSF677kQJc/JKCcKBx
bZGxSC7CxUrPN3ghGi+QkDKD1+qY1AYLOvaXUuTv3adxNPMct5y+YhT1+Iemf2/bm7F8HbjqJCcT
eP47IEUVr8wA7yp3sXZoo2LH2P/rRZ/PX0Bd/WI9SBAgRC+QwxkYw8Yql9lWYsgIBapfQwSDc6Yk
PPNpYajBxLiACOOuowE4OZEKeVJRwEDJyVOf6lvhaQgsZfAgqbQ8gb9PGg3yNB4nTwOAdHFnZ0a9
tLyPUquPARuGInRVGyMKp75sia5mhpyp3GG/WE06hiPSVHRCKxbN3PTgwZ1/oahaG1AqIixfZBmh
cgtN14c+H1HP7BxpP93EhxrEbMGNbMcPiSd2hr5jHUBGZKXxPOU0Zo2SoOgi8l7aAJorRBCG1U7L
dEjKhbE+hqvTuB6IATVZskAMKCj+j7Qva65T17b+RVSJHl7pVuNlL/fdCxUnMZ2EQAIE/PpvkK/q
bAf7mHvvftqVnVRpSZpMzWbMMfwQmJajkH5Yanm8YdLGt0mvv+aYg4pbnbWLUS20AsuLxR+WyoSL
lLe42wrQtxzommsu47ZF2hIIXTuYQiOsI/aKZqYLVDt93Zp0/bqC9c/Hus5C5kav+YLCMCzU1aty
xworknLvD9UeqqdJ6xZBrawNYMaGkazbF3069IahsEOav7l6FRVtDw3mPMhRP+0l33hXN1Itf92z
MBuQbJT9YiZ04RQBLcSLfIU+XPdGTMQbY8wgS/IDHEgvYlPpbGuri2l9eAO8pjAo9HtxwP0ELozh
OBg7naobX13MxkausrXWqpiRly4mHRdcoOnRF6dix16zDmlKEw0tYEw0bZQztt6ade+CepM2tw28
SxuL00KPCqmmyDoMIT/UMbvbqhx/OYL34T1dw3kyH1IOWWqzP+8pGyL7Au3u5/Ie3XcCVozIxSw4
AnIRZ7/83z1LJuCz88Daa9FC5p1eTIeBh1tf0FYu8udF+nDDc+2W5jzhV/k2uW/ZPrPPrlMEEB68
mEYScInygZ9eESUuTLvcSVJfSaiZ1GDqYkRtTM9teERzMZEPP4Y73Zw6zsSuzfFpyLI3rUU7GdTy
3zvEP2XE/1688D/hfVzbqtx5ZNeujgkyaLT1dN4PU22CIYA/txX5kfPxbZ6NG+p5IB41xveUQRjJ
KVIroJPrXTqSWmFtqxtGxgs/lwpavROUvXMvaBYCMipSGtj0ys8MjP/NRTD3XohyfjCDxHls8kNR
1FCAPbMatGPmI1WXbAQRkzMng5SPc/3qVnnkejSRznzsuEQ3iOX3jIhQaF7cW3YirPTCGpyzTshu
8p7MvImstNxZnhd5ctpXZvtj0DPQqwnjddLymxy1oIk/TvBP7ZgFBf85+VPgZjwRzXXKribofSqj
iCrhBy0EGw33oZ/LgDRYgSd81sMRlAll86vSf2U2eSkL+4dy2WUt+8fcyK9sp9jnMFCRjjslrJNZ
5ke+Lam+EZ6t8VKWNfkd5sYZZumrSKQMAqk0AGndC4YOj64SiUXhid1BSyQBFmrCyBypwTpFQzUT
MJQklPzK6lezqgI16gEHrRltHLQtf5X2e4v/Cx3ffduTEyOgZiMgTO6vh+yt6H6k0A5mJvgE8hti
qKBkWtSTIm64hn1fe8V9U0AiY0AJ8bqmeeTM4z2lTgjpujCbx908gjQJ1atnyy59yPSAS9zp79px
PCG4fGgsCYjrGOaTu1u4MRHqhjLbGq7biKfW7TFWM0Y0d2bXxiCywNR4IB21OW+y8SivO2RGnfZT
VxvsWrR5zA0Q8o/VuKNe9aLm58GeIsOG/bPpcpTu61DPAchToj4D/hQT59IYYpXVidAhCi6bS5lv
BShbh7B60gr4FR95Gw5BTm+6/grQ6L+qv0Ly528vplynlZzAixGTH1h/b/ti4+3a2sMqMOappVvG
gCNmmRN6aR7YEJHfcJLfB41r3pIJIwyIGbEJPX1zBv+SULCaKWjZtyoAuVrSU5SNCuvfPQBr5pJp
8FN3HHA5KcbCTfOSj+NVaT19v7UvAXAfXuJ14yydoRkyZ4QBcTdG/e10SdoAlYTmbhnPX+hIrQiV
0si4oA/WacFGFyppHrY6alt1pDVxiVb7udCExa7b8on0epwREthueVXwBpTCam816UOhhphzOwBn
/c6FEmHbOhi6vWHNY5bWEDTyEjLPGxHnxiu8pi3hwlON8PE8Wo0R9jbZZ5oIebmVan9lxCbxYaq6
bhGwzv79mXDba3sAOeh1NZoBd7Sw2Xro/2RQ64f+4xKr76SweqiJLfzlxo1DYyC1FYs77wGgHE2P
5BSAHUdD7H5gsfm0zMMOYVq+MrFv3qt+YSkD40UXYkJu49v60gA//q7lBj7EORkpbCjE4Xd1kXdj
JlpgWQGHhE1+9JuIVmGB7CyeQ6MIutelneuBr9+L5ypS7SIkRW6//yC2bmJV92ZW2tUoe9Drtk4R
taQBhru/X+Erk/q44VVgJ1RdpraJul3lXfiMR2P5u/o/8bB8XGTV9yqMRv5/IAtnLqqeP8vB232/
jeVnfmdPq3xzFIWtrGJJGYBNY0UR9w34Feoe7HIiou4W4eKXufR/doRIbkVbgb/K7dJE5t5FKtYj
IKEfFgYCd1fHORCqG7v7U7j+r9vDcqva1yzM0mwbsK9Yu4UDWourU3uANiRAo1tRwrcniaVWr7BK
+6FSFEuZw1ObP0lnOKlODybyMzf6jcTyW/PGWitHUxgDlLSHjl5zo421dCeMbuPkFsv67uBWfsYc
pJv2HIPPzJdH3zt2HiCMHpgAMaSkKiuR9Zx8b4lfVgU+msbKhRj+bChf/rmr7gANKvbKH5xr4zAf
faB4ul151K79l/zB2vAVX5aFPy68chYtODlH0N6xa+/SjrpoUapFeTI2DguviR1CtiX6fqtb17eY
0gdn2RR8ynphsmvqjIELsuWu+PX9Ct/7Y1jIynM4/mxpaYOX2L4rfpD32g/wRGT7GrxHfmjcoZWE
GKvSAnbyf0yJ/tjtiqgMHRnoKvj+p2xtduVh+GjndT/hdHPvRy5EMMn7f7XAulcGsvq6yeceKXb/
rKZnsNBt7ODLsMbUDc/GObq+uWbA6WtMioDPHLIdoYrLF3nTgxryEmlyFriorYhbZw/1tjuAtV+2
HtavUo+PS6+8ysRttLs1fOmlgTlCdSzwnomM/Szt/sfYuiH4ngJdbPG2fm0+H3a8cjCkHkZPLexC
1m6MZECOPk3K6xwdVhdToeGivQcCYsi08EWTrb02d1ZCNumUtja/mNaH76SVmQGMJX4FOUIMbe8c
lgEdetx8JZYP/JOz+7DbleeBGngLPS4kH4s4wYKbOQrU5w7e2UDnM0vkhRaJsNiUqf5T5/y0rk0c
SJbiaULE+Pf+Rm3uHC+V3VWZFUdrZLGOLqOmuWgrN7fOoF5zvzvKbjoXBuGgQR+rK0atKuB+j6S7
uoWxggUeCD1Ii3esbELhjgdRGzwpyiJc2heSgijWhXggmcaIoCCfAdmwMx37vfcwh4qpA5lUE8jw
vv8k/2DnVjuzXMMDuz3o9w3irE5Ua4vcycxuPA/O21yACL7GUJfm/qwrenRSNQS8VMdB3fnN3usR
Ls4t6jeYWcnFT2L2ATWBu877n6Z1O7TiZz+2EFPQRTKD9x6JRAqS79t0pAS524iJ2iLqOv6iSfXe
2XUVTLTZ0wHjoBBFsLUwdfMfKTkRduBWHU7lfN036XtdNNf5nMpwZO1Dl7vPMx1e7Jrs6jFFR0rl
kUZ/DFUDRkt2QSctInwKjNxJerSIXKq/TF2rgSU/iwoIzvY5u6WD7UcuLcpd02lPvc/QtDa9p7nu
o1kjbpjX/GgVkMF2jDasQf/v1PK+zJxiR/P+Ed1mkPQ3JQv1pp0hsSxEApKVq0GCI8j2nUNl6T/r
rjv1mjDiOdfjqjYjL0+72OtAbgbC6sP3l/hVOdlycX+ubnq6YXkr3+NVpYYhV1+dcVYKmoPmvUug
J+HZYe7S0B3sM+4I5IxDrDkkKIfmmGbyN9G7jeztCzdgua5JiGvaNrD3q8+kIT0G9ewZPASODOeq
2ed4NjXLBJ3eDxBJQfSgvPH5w/e7/8InfFx0TUNptF1a4Leos5FdttPN7DyXaP5YG2HW8h18+k7+
2dqaytGpJrfMFFbR7SLQPehFtCCozLfEd74Ku//azeoqJZQWnGKw1R8VahQGnBLCDYF3QJQDuiTJ
D1skUFvHt3Ldsmp64VMsaJg3qbonJCmQl24P1S4//LsDXDmariF1V1IcIGc9NOZFFsElHaFrHxPn
QWlvVpFf9FUGEVNrDIu0OtnUiP6dpazCx7we7FTJSZ3dcakOarFbi53Xvrmi3nCry6F92iycqm4b
rmP79upVtmRrWL4OScohp7Hh/FZIrL/fy9eG8mGJ1b1lED8tWzw956HOLyrjmaseUhsyEv6ltLOw
JjdNxaLGROu4reaoFfH3P+CLLMrCjOR/tri6z5L7YIwfO3VWVAZqKkLGAXNXNui2WIyB/439fpHm
/LXc6u5MTpuaWBLLtW9TLcEOUocdambuZYfMatA38rYvPdmH3a0Cf0rGxvCBLjwbmMhOp/JArSnI
gIAQhR+6gDrwur7URjf5/lC/9DKe49rQ4SGWuZ5L5VqpFwBnwpFD/s2aZVj7KqKbjC5ffvMfllk5
GVsbS3DqwHbqMUnfeZZGYn41TXPjzrZ2s/oK5pRVrrJwiMPA9n1mHsQIdcTNuZivP7Z/Dm31JXDd
cQpftOqsZRf9cGeAp+/7W/na1P9ZYGXqkyEtRS0cl9/ZaMzcDiLsRWxPtwQ8nv9uqZWZNxMI6tDf
V2d7GEGQuss8P8DUaShrK9iGZ2xtbGXlhBeF8CqcnA/9IAXgaYlZd9H/lNBKKBw9/n5vW1a3ynS5
lrHa79WyN7bn3SuFvpFTk9j37N33K20Z3ioOsaa0gVxlDUXg9OyaeD5HaDtlv75f5E9D4LOT/49Z
rLEYXqZU43pMnVMAwYdC3OiiClvrxhnnYNEgKrvimPHmgXWtFRiFvDM5ZzHkdYfA8ilqaKJAJ6xJ
97UtDrbRpweHW31cp8ZjTeZLrqsjJ0UiET8HdGAy9LWuOYCK6UpWHOzVcPTo7qKxdpfJ+aGipzwt
36GK/KRRM7Ar8S7UZWerkyuag2h/pIwHA36aV3k6qFKHWGzCfb66YR/hpwXlSOI6a7QPaTUyto5u
nH3ShdnoxrK0D5ZoQ9ffmsX86qP/uNTKmERZubpbTsbZnpxkKNoQDDYbvfqtJVZW5Ek/UywzjbNZ
zEFBLuSgbTjIP/58bUIfdrE2IcMauEYNzTjX4iYXSCZqLdGUBt0O8EoYv3z51Hl5XBRjbI0gqzJ2
Is3izCn3lQ81Ph15PWwsd5eW8A/uoptRJxtGvg5kHCho+j7ENE3HAR3E6piRdZK6NQ0ktukQOPpF
122J6H6yGccwdeDQPd3DCmQ9ONzKHq2edGjPfgHIRyOSZl60rnsogvkbzvVznrRaa/VSoFAqSgcm
etZ05yJLh8Rz8oNIvdDvtaS30wDNkUQsGj+FCttJD1xFAlFDaf1/fap/7Xn9oPQV7Stnas8dXYBi
1xqn++9X+FwqXW11OfYPFZkSEnZzV87tuRfolwbusw6WwmVA0ENBXUTqlP0PyqWf6ySrVVcPCm3V
WEK5rT3bZaMSr2KvxVyGRtOFUOA4NO7wIh30mywNCbau3jTFTqkWWVOb+Ma+4uJXNf2m5MHs9i36
To7zPtHntH0u6aPnPUoCzuGxf9PrW8N71yYrouQM/r6No/v02a/2sDJ5DKVC917D5fSl2oNg+oKZ
W+jST+/TaomVZ9GhfET15XJ84YWD8zvN833TPnxvAhv7WGMhckNoNCuwCOm9iGiAear4361g/G1j
DRlF7lZYQZkgAaqNuJQbe9hwDms4Q29meoe+V3tG3yRGD3pnFtDFqst4Hg7f72VrpZVrsGanqjMo
mp2zDrKKtI2qxj32PajLxzL6fqmN21/DG2YwxlrecvuegJh2+z7PfMc3Oe4WG/rrafnbxtZwBpZN
/kB4357L2gtz/405ZYjO13PmPKcVtBL9G0egllfeuhXkLNvxaLbWLtWWbPGnJsE7jg5wW2ahr7bk
cj9X6Vc/beUl2szpO2WL9iwnhDY6pcfe9yHPkSfmMAYcONqp6w5UyCADKqocugSMdGySGPmMIfr4
4qTpQfRVQroNbMtn2rPVL1t9+6qzaEbqxaJDQ0XWVfUDM0vmicRVnIKO27FiY4FmHbxndVik3bcG
WbZeqHUFzbaceTYZfkAbqykQZtid1M47TGcDXLNJF1bJVt/iczfv7z2v62dFxwFltuHvyoMu9wJC
uAc0nxKMMZ35PWqWgTozvIwnsa3HuySA39jouqiWsX+WXrhmQLAPpYA0APQv2Ktgq++74RDtlbti
sz671XK5vt/vCvRJis2PbmuJVcYL/uECLSAssZCHaefsojoudHmNGy2z8ei7hGTDZDecyVo5paCm
TdLFmViQgy7GZzDBhua8kU99Rur+sRHL0F3PQhdk3Z1HGCyV68FGgAYCK/6zncidFzVQOqIR/eEF
dawd2JMlN+Kk/2Kb/6y7urKhHwrQN2BdclQ/iBNlt5jMhsZSBS2yILskB4FSf0JjCqWYjTDg64P9
Z+nVVeaEKD4sS3dDHXrVU5d3UbZFTPK5irc62NWzow1e6hXLwQL6Kh8XvdCFE6AF5eCOo6G11UHf
2tTy9x+iwjlPzaGpteY8QksHCI8Lj5UhGCo3zm7z3lbRp6tKe0q7bPGjI8Y+ZOiofQOFRwBIBGzn
ZMbNjj2lU2TyTSmwrT2uXpepMIpRw9TJGX02gBSzgzTaK1/0GwHDZ/rE1dWt3grq8Ik7Oq5uEOVl
VRtR4U5xporISX2MYtbOb9E30EuyAy39Wbtno3oyjQdDnLjFk75hUGMu/FvwvfaQ4hb7yhUb2eXX
zugfC15FmY4YoVAscRC1D1YOfl0O9sYKXx21QSzbsJHs6/Z6PFr0nGvohJnnccQUlvYoGhnY9tP3
4dKX38jHVVb7GNAZAErMb87skYR6VBy9ayeakv7Azlq0hfj4Kmz6sNgao+A0ECoYC8NFP707LLJJ
9p+G+VYne+PkPs3xdrbBUXlrzw15Smtnbw9vo75Fu/uZzRIm+nEzK/fpsHaac8Mn1xVm+OQ8h55r
RHbv7e2+C6fa2ntNd2uVdmwIGllSXNQ1ixTUuK1uPhS9vU9dCVVuiwWZLc6QGIbMNpru6VOeOZGb
NaFv5luu4xOxzeo3r/wuySYdDAhOc5719rKRXXfnVY4bDn6395x2Cmeg2hMmKpRHUxVxv9l4UL9K
BD6e2cojFwYSU9fAzczdbpZPtg8KZutEvCbZMOvFD62Dn48LrXzxwJi06eQ1Z1oE47VxtI7DAUFD
QKNh75z8Bjv9Q3+Zv27Z+Gew3eqMV+5ZH02T9cxt0GScYkT/uzzKMM9pQgFsK7z8w7D03TZX7hhm
TiZDr83z0rWZOXSoK9SqZvqc6+POdy5xg6dSoXFe7KFHAxkw0JP0LPAdI7AhWeLecsAtbOdy7vGR
lPdUGyIzb0FzZIknWV2yGlWaWb/1yyyQQxrwkYZFfUShh2Eozgq7foi0XnaBkUFR3mrvB4y0gWcl
/WGS/uy2zb1f6WfCqjuHgAT19l9e8uqRmFUN7fg2XU66O1TQjQ6ASFoGQH5XDxZkuZ19E6o9A53X
zr3fWHv5Ur47+ZXfTKF3mE4t/CaGcXdq18KZoQjw6gWLinQamlvrffXefDDo9QC1U5i1bttyeW+A
5cjKIyZKkqFUcc/VjikWmtohIzu8fJEm5YWyxBvX0UTHhPvGzrd+yQpM6s1elbc6Pq0OWnPzPY3S
gwZ6GHcHYsAACIj/ATXohkNfT09naMaWnDWIOsTjILF/VNoNew6UqKMWczg8lVf+XFziqjEJJJhm
46WUMM2dnrn/l2cZ/WXftAxU4v3VxeskL7qxoM1ZOO9paYRmdedOw+77Q/48U7g4kf+sAtDH37Ek
xrBdc5rgqOnBTjoPBDzNEywbIMnshqoElMlol2JSo/pdQHduAqEuA5EyiHXRYnJCvwwsHtHfEwTO
zWCLceRL3/rht60MoJt6ynNRNec2e6a1f2zlwSyKRJGDhQHC7w/iS2P7sNbqke0QwTUewzlkKWRL
zauu2LLnPzXwT1/yhyVWb2IFTJhW23mDtNI6pscm6S9TtZB/cCvQFhqQpwo4m3gAP4IZQlTr16IW
BnUizFw7MYRgyIX+m0BoFk2n/m3rNfksgrsyhOWAPiQVaVeKFMKGDZK0Ym/0EcCW8ndZgyxgfsNU
KxRq8hB9xWonI1gJ5KamJ8Bn/pB0As+SkSjDENGm7OSWCayeV9FZfYN58Obc0xyCUHmgt2iA+W63
5+CDifxW3xjN/tIDfLik1aPq9Tq0hzAIcPa85QPXI5Pw2B7oxnf39eP9YZ1l4x+OexycRtAZxtBB
AMiCRB2/zICVH3bbV7u1pdXrVWSWU0NtqDmX7Qv1moNfXJJKbER8W4usvFVPLZuqHOZjTCyQSu4V
MIbbvcmtc1tH9k1ulKVBUn72Xotchd3w7JFn13Oi3gMLn1lHrgTpQn/n/q8FepbvAyAgokMBzgaq
6e8Ls2cImgyZj4WtGx3UuFnZHr53Qd4fYPMnD/FPJvYHJvzBKORYSloCj4JBfXx5yvRjA20sIbSb
udX2xjQFjQohgX4YWufJ6KGzOpb3eBTilqTJgFeYYAaYCO8IrtQMs11ADbZ65HjyauiGpPJOnuEF
Q5deoHQbFMw5WCB+GTEjVjiBPQy3KFsG3tAHwuCRwUUCIruIQ8I5z3hczFnQZLHX8gebaIjebtvh
1A+XTbXvIEXb/C70V69nYY++dMvauER9v28e2hIwC8uJIEQRmTQNxwLMERAyN1gRYjww8DP8M94B
idNcGWkWZNnZlSIY0gu9bJPaaWJmyVM/mycFIUCNZWfWVPde78Y+4eju3aQu9EcsI3GZiv1CD/hc
3aKpjKHoXe4DlGqwHZCzCfqQoehbQHZFVKYvvenUgWigFYg/00YPZl2eMycLQSm/H9IJrE8i1HMM
MjlmULTo7+UpxritxIT0NMap8RA1F5aphX1JIk1HCURiNrfaTdAJByPbHmPZUarh2cRlUq4ldQY1
BpsnFXnXS/Dg8F9D0e9c5R5KUR+ENe0YcC8YCo9YIY5+Z4JVkPFLmQ1xrdoT3MUurc27dnzwZwQn
XZJ2ZIdNBHwoQ6ljYSv7zfvi1OoTh8ZcG88emq+uBiBIg2RR7W1vetTTYt/q87Uc5b7rrcPc4yfW
kzzo0PmWxvS77FBQGlC6Yt1O05rIaA+TRNETahaW8W4UDSCFIiD8AerwoalfaVrEJL/sqfSCYuyu
5zL7rTu46TwLdZO9oVW8V5rEwK7+CjG3qEiXOXQ3SCl9qG3jVejtERWOQ4luuaH1F+nIgrRoojyF
KhqK9FprB2YmT15tXHhyfKRFfWVw9yHP8LVXFiToPKQAaDd06aVdvsxTjtH2Ki7nq1I95u6bb5Fj
1SfKykInf9TUuz55wGabb5AufBnQLqZ2uu/KOq7td67s2MuebS2/dypnpzzzYM360a+nG7RD3wiI
HvlwNwiMtgua8iAb37JRRcoGs4/TRfnsvxQyTUyPxVzWPNaL7MIrzGDsTozvGPhdDbdNzLY+pYV+
bDQ/Ji4ythLaJ3S40mfQf7jPFAUlMx+DUlURuttca2jgzWTHe/+yVPUR0WIyW92Rz8bJl25IZ0wL
AJBNLVBQend53t7MurrMc0zR1E6YTaCK5GA0mZ8BT9DhEKYaZYBO/QG/urJOJHPjygZPA9OFE9SO
PPjeVcvw3tcicoz51W5+WqTNdxByObWZioTNL/K85EB3aneeAqmBNXo/hGvta1ofDBNC7yy7SIHk
biRQ5e18S8xsb1TpvZaPekBnuBfXwGzFqQUlFHHHAC38aCrcZTb+4OK/npuH1tI0Qb5HtDohtoEv
pYrnrDkYnR87RJxqqiXAcgN4A3qiwQs0nkc5PhqdW6FdsN1gyLhUv8G+g87/eyaOLhqCE6buJ1eL
80kdK34eK/84mOnziHi/r52rltdR3zVxwUic1n7SlyyxfX7tt2I/zpeowwWufdWNYzhWTz599OXb
xK2jV/4oXTex8qeM37T9e4vWeD7GRiWD1psOs9ZHA8vClLMw1RFF0QFY+5e6x/2hEQYhlqHLbzFh
dmZ+ei1dK/RR4tEtc5cSwDAJRrHgolwBcFJDnKOXHZ0sLo2osoMGIGZbjoFH8oAiU+mQqXDvoLq9
U+3s6ezm+9q8N9wupM5VXR7sKvYoC316oOyuSbs3Swc67eeoP6dgMM3tpHi2q6Ro7zScrDbAD54M
iRmcmQKoGcAC0UFCtSvAHed15ORwmAFhzxKg/RLfaiaQE1/U+W4299TxojnzQ1t3dq4sw67+4UC7
tbstnJ8TdMt9cCmY2b0H8k8SW+QJBaNXTms8Rq95X0cU/7xMwCBhE3FZuEgx0kdqqFi54lwAEUZT
EVgeWpvqlypPLYHz1dhRz4q9tHVc4lXe3pVGCiJyTLza5m2hXWikDtJGS3Ra7iqrvG/z+VX45rXy
XchZoTEH2san0QEodMymMvQsALYrbRoCY6JlCHefUL8MXXsKSdYf7bkJ7IZDzIhEXlq8ota0Lwvt
qHIkjC7dG/TBWFh96ua9T8lPY/YOAn0l6PPwI8PLODX5UXrPCMXSzILwRHGstTaCao0R0Bo5LstP
sz+FjUliryjjjF9Q1UdVWvwcNXrHtCZpzPGuGKrIHfeSyaCfeGh1OW6xxZ1MAYZjQ8tJJMzYkjcd
kubx4FJUZOruXkG4S2c7r/nRyyyEw4tFAeggxNPvJ1y04kVkdsfKsY+9VZ5Hewq4Yvc+xQlqw+3c
KUzfTr+YHG41W1zPGrsUoj04PmBxmn1Ny+pqbCQoDTX4cnenWyJubVQoi/ZUFYhrCsfft6CwIBwq
LQA1eyoNUmFFjHYnC/SiPn3FK7yznOF3aUIpysFIkPmaawsDR504jZ5kvb4fa+8yK9ihHYzXshFH
JKst6IwYdXYmBYquvDWFGxHob/duJPR3e85C2Tk7o2wSb7Su6MLDZjuxo/JdY9/mRX9w26vcPfXG
VaeRsEuB15ymn1M7BixrfptobBcyi2fbCfM2C/PCjVVf4IrKqCto4Jg1xtzduCz6S0Or9yIjwPw/
i8w8mo2bqAaM2oh3qvlmrIwDA/GKBwm1fjCDgTVxV6oLpT9bpHqaKx6niNNq5ieZfGXpEGIANVSI
/izxU8o+LKcyFl4WOBbIYqZLq+4QYnWBpgTId8Y7JPQ7jg/SVs1zaatwaklgYarFE/BC+FVGfYKM
844WWuKwBwx9hQjtMtDKcLSveqlib/CDZawvZ4BpGOal3syBy6tYy6ZrhCvhrBcRyjLVNDw5tn2N
D2Tvsjru8J2k3ksGa3T8PoD9oNWeRjZ4+hW+UL19sjqkBU1ggmlOEwxHOf7kvH3U6RCJ8bYCEYsl
joAUxI4HEQGmYIp5wOzHMv8pJnNf2TMknttHoyAvlKBtCSNybTuQAIa2NuqBWRUAe3dJgf/qSnms
IQYq+/yo9BFSAfjyCtDgtC0H2YUBf2wlo+UmMzk03Axlz6K6sHatDZYbLQ0m463xtIeS0xvHnKGS
KoLOoWcPjzrqoJEU6IlVZgBmqV2jyZ0tIelQNCcUivDumXczkvRBG3/NY3ZbEkiAewBQde95yWKW
9Sfq96fUuykyMzJSI2TksSubiLugFbDKoEFxK5v7R92tIiD3klr1MWgFg7nD19lM2V1nNjvlqDs6
3bg2e+mq8TBxM/EsMAAxGnWGHk5+u2c2D808TaqxX/AYidTcBzDuBBpiRwajM9h75WRgYuK3XXny
yFXZDDuiPS0TWtmF1V3w+qLiEFRSFNxooA2D3JAHuG+R7swemWtOQpqzaKLVzvXnPaElfPrvusew
K3g70664dECbkwvcXOtFms/2tj/Gdb0FPlxyy+/SplXpoisHVg0lGli2A7KFSb7LZto53YtR1Q9c
nw5lKzFv//R9tvYn0/xu1XVpgiizm0uU3xWyJqSNSY8AqkSs39JXBNkhyR+bLplE9n/JtInrOzrm
s3zPW1UO+mzgrZtiXd4UgfTG/0falTU3ymvbX0QVCBDilcnGdmJnTvqFSnpgBjGI6dffRU7dL27i
a+4557VTXTIatrb2XoNFx327Bou+iO4B+vefUZZFA9HoOG6ScYI4FHoYn6p/scv6uxj931mltijc
wJr9hPrsbq2vNn/C96n9GnxRTMhJGMWT2fNjh09rJi+t/L4poHm061ZZFN+5t/PD/utLzUUF1MBb
py+GSD2y5CEsHtKsK5DuQIpJJonT6PcpR8QjkgWtEST+kZXwD4HXqbFneEL2CrWQJdvdiOJwKIEA
2oLlOTlDNlhjpK4Upy4im85/66IiGsRTFxpShvr01NmD9G6ocGyY+n2t9L4ZvJUlBKQoNNaa+4pF
Fsv4LcP7QY83LdCjUdz5corYrtbVIQ/KzfUDsbJo5qKCqtWamYxZUR2jYBfGd0NvIiXsjkOheGaQ
rxyCtcEWtVSOtqUZwdP4qENmJdFwcZSVk0t3BRAl6pqu4OXasG7ohqYxmFcsZl0oKoTUGkQ8eMrK
XN3oybhCVFobYTF3HTTZslGJjFOZQp9FPoRKttJNmM/rtyOlfX3DcsIiMfVyglu7liA8QvF4wKuJ
mx8c8ZFJCFp0zbX1coA8G3IRlkkXRk3IY4AxyWMY8PtUm9C5Qq1FUXuv5HBUlQqsXEgzqJ9ozvXd
eBlvcDb6IjxzgABTiOjxY9wBcZRD9hVqK33buaR/aqq5gaE6Up5sG7QiM+hhW0PVuNd/w1wS/D7n
Xx2ceROflfNCraR4u6PwCiYL5KHejRbKe0nv5GQVqnPxCvynnEzMRbiO2gE1y1KBh0K3j/TnUkal
Bgyqtgd7eCDxU9HsxEQ3vIOgXGnwbZnEz0U8RjbU/TwwBhzRlzuRBVA0AuyloGuyuBchkefl08Vc
1KhPSRWh5RFPsECEDi9+hZDH1XO0PILHAjxrvJrkEiK5JgqXgPTnm+uLcRFLf/4LFlOEF0cvMzYw
qHUChelqbgwkvek2XgUUPbGiO2lFVP7i8p9VjBe3WMXpyPVAK0EL4VY9Pkstqn3Src7CFbDDxejx
z0DasodXlyqPClkvj1KWHjjZ6NqaAM7F7XU2wiICdpT0kQqhg2PaZTdlMx51E9p/w6A/UjzktbDY
Bmk0HSKpv7++ahfbCmcDLwJjKdSY1YZaHhu8IgaNHHn3IWVrPNGLSLevvaEtBX5KLgqmJtid/4t0
ywFFDO3ZxhT1atVm+9jTbqsP9LjWTsba4i2iZM9CbUwFdomklXZiQHJjYCv+Fxcvy7NJXIbCtGF8
zOf7K08d/RAExB1RAmzK2iXZyqZf+5xFm8QwIKgcpWiTTHjyEfVFQ/Xi+pYw5qvqW1g9+5xFKKGT
1tXp1M4PkPpnpnRvoSmHCGIJ+oEwQMfCoSoy06/QkrLNYfidkdY2mVl5YV2+dUl3YFG2Lfl9oZ1U
M3ubtOxN7pkTmHsqlxtTvBCqwRX0BDwJnvUqCpSybWgnJZxOTCks1oKLcxOmCjTt3/JyfJ5MLyEQ
qUy4ZUrQXoM/z0jvDB7vdOE3aee06Mb02U4B27kmDarj0b7qan9Sk98i49B3GGsvN/MnlKEiJ1HU
yhmpcltCUBZNrvgZT2W10vd6PsE6WzF0u6filGnRTRulz10oAo/oMC42IPQ+R268hvPm4fqkr8Rv
bSlwBLNbZQDbqfyEwKBGDTtKkFoRPp3ZExYdCMhk+2vvgMuX+NlSL0LoQBtwDxvNgBIQ2Q3oQFdw
+JVPo0e99Lg22kqsWbYWlWmow3RO84A8qiRUeyjqY7lzfSIvng9KTNVQ8X5jn/N8lhPAeHZo4rJn
pwTVbxMF1TpagzJ86hJ8OyBnYyxCCtfTFPqhHc5gwreA8BzzKq22cL39w+MnVIawq+sRirzxIQ74
a250IWQ+IJSs5/Rdaym3OGeoQggFlZJwfC6qyR6mes9R1rIkKNoKdpeg0tuHKuhoyoeSpds+MuBg
PzZwb4IyFHghEeDPYtfgaMhZ6USRYg2R+dJDuS9LTXw0qi1cWAzyV7x51jXko6JBtduwVQ27iwor
COYbRtVfdYj0BKNw8m4DirhthGvrfhEXT87maxEfaSZMOBsNuN3gzIFMsdbh4Qy16v5E0XlBrpgQ
tEnFaJnZJppgUaUcuOy2VfrvapfOL9Gz37GInaGqCcKgyHkyJ5Sl0coeYi8rMuv6Drx8qM6GWcRP
WYubeCTqDI6V8XACYUOBtTNUda3qobDXgCUXT9XZaIu0q20S1IqSHjf4IOyu13wZHOiwC/zrX3Xp
XGkwCUJd3iTqd9IyIPFToMvGqa51K247C7jX6yNc3CbnQyy+JMmNcQgnzFvrmcchsFQn3SUPkh37
4jCLELvtDWq8K7fdp13L8jCfj7oIgSVNOihBxxjVYRvJ0y2kypsQNWlUYQYonto4qfa4XUtLLgb8
s3GXpOZaoU2PgijFuIo3g/+zo3RbOej4OPxu3K9ypi7tk1nJlchQelBMY5FiToIEU0X5vCuVcKO9
K4CiUaeCgTyz0FQBfQl4x//wK79GXeSXlR73oSQELpgd3ZWhlcHoXIOBezfPawxDq3Tl9F0MzhoB
IgUUHEXXlqYBUoUO+kTK5A72XTuJZF4xjeD8m7uWas8axK3zFlJvRvooR+ku0PID5cDSjhoIO5EZ
2BEBECoOOch26GsXnZ1p5KmuTTvVOXc6qli9+YOV5o+8Lw/UTH2VT67Bn9WwcMFXdoDxgoTcUx37
yacgQQG8bW83VWqnFfdoZzyOQ/+g9e0uH7ASeezUbfMeaNQPub4RmuKgHzW3bNAFl+amf7iFy6wF
Vx3v+nG7uB+oDt0daFEZGltcYnLUD0VfY54msQsbHZ1klMuLtdM176pvpwu8eBnEeHiL6YvTBXBE
WkCGEL3STt6rUGoK48cmesmZfiyqO9hJAPxx07CDyeQ17Z9PeeIrY9NF4ZHEKonDcRqPIm78NKys
UusPXBsPRUk/+pDUVsQkMCujNLKpHsHojbPRk2It9GuAFZ26msRTaNSTW5uAh8hwe5LQM1Hwo7sq
cWot89FOc0pa210DslAkfAX4XW3Inko23EU67v2QAyMUR/bYBMckjW14waaNsp3yn4oMEGLOrAZJ
cDQcRPbWVPQOMkFekCgHBZiEoTC3Jq8cNvfts9QbQ5QTmv2U/gYo3jOBG+3DvZweFXBQCW/sjsMS
XpXeBwGUC5rFScDtiqWuhlbTEP3UlFMIgAJl1C5QXYVl58julfG2bMHLgal8y34GooL58w/aTHcN
izZJ8Ic2byTad6O6p7pmh0BJGspuIuhbGduxobsY7xxZb+2iM9e2ziWKg/a1dZYqlQhhqZIFOj1B
fMCvj4GfIR6D1L5d47BdvNqAzALmTEPiuHQsYFOWpa2ZTkcVckINAeAiv7t+1i5fMl9DLHX9q86U
NAO2AlBkrEMUR8SPeMe3CbORjM0uPyAGia3xKEGzdGXklY9b8ttVyoo4k5PpqJcokjQv9XTbDz/k
MPBlEfuFEaIT33qNkQC1ojpx3EGyDVbW6r9fQtEZMak8RxvNkBfRhvK+FXIfT0ejJhtqgJayquVw
4RX+1xBzwDvL/LnU9SzqGnaaAb0mlBxid9jP7sE/c1+geWnLe90R+9UZvhBI/xp3kVVOMU5FMoUT
kKbQhhpe423qQh6c9pvhroV144B3+hZ9dqlbW9u1kReJJqrMgqq8+tcXl7czL7L6DawWzgk4Ex56
u8Vm9XMvVAf++txFlsYDhSgsG+jJfACw1g0/qbvCGVzdnl2t/+vxFjcIz4hQA5QGjs83//LGmrYb
6uS+6sbeWkl9ZQstX6iIAaQGAh5LaWboRVWeAcSEKJ0Efn7pMK2t34WzeT6Vn1jcsx3bjei2hfIw
HiMfInQAT86Wn8Ah2aWwp9FS7O52ncm+NugiI8uMWIPIIOYzl1ElHlJr0h9XYs6FS/+v75q30Nl3
tSZFrDUwBBfQaG426aaTAWtX7cLtt+m4Mo0rp+CzLn02Wjd0TA6yaDrWMnVZARn27oBkY+Wb1qZt
EV0aQJMleHwxpOsNuoA12P+VLbntbjJvtcyDBjs2/7/t4Udh5P4VNT+vlbNPq2QhB2TAp0lguSXy
Oyx2Vz5r5TR/Fm7PR4iKlGYGQgguJo9uqvt0x5zyVZ8Vym/iVdbx2iwugkerpbCParEzyCisATq6
lbly1a7thmW4gOAX6yhG0M0PKFNZUnbLi/frs7YSJsgisRxNDmxmiTAxoY5QHYwmAKDmqW5+QIPQ
uT7UxQlTVWDWDQ26qsumb8PSPuIllKWEXjhxh/LcIK+cn0svUR0ijv+MsTiu6G01mdzl7ARBYm84
VLvMA8LxIFB5HDb8Rl/ZcxdX6Gy4+ZPPthxEu2IAigCfJIDhdG1tleR3Cqbt9Ym71I7666sWB5aO
qQbcTjBC+XPYSkJ6MaoOaXjyAYlhfwweSPprKCjgbtEh6vnLbNUKfsVbRQz/+i9ZW8JFfjBUZSxV
mToeJ3T/0nyyArTgrg+xNqWLRAAC6nKtckxpwhNblmBmxoCRze+vj3Jx258t3OLwGjJNEo1o47HS
QA6cfrd5BQec12gC/jVdyRcvkbLPlg+K/3/vkjpRC7wnc3Muj7y28H+pfXGbw/mnuQnvZipuapcH
6HM9QjjaA6I92/S/1p0Nrk+sslT00Gsj6ONAwcTCca+ht5p2HwNIfn1eV7aqsrTaMAOwqTNNzEE4
RRY3q+gYbghRITACGx+AD7GaVs2bbvE2/mt6F2deDaF8ljXSeCzRiqnYc17dwAOrGle2zNr8Lc56
GsaSqkXz9WJwO8mOCios8I36L+dvcdSTqFGKpM7n0lZ0CrdzxbW1lE2H5BseZVC7X0tKvysSzhfz
P0cBZdG/d2cZDQPv4pCdAGp4DCrlPlCZbRjmY6Ik9xJaSkHRe6hzqAl7q+KymclAwiHsTq60nzKL
HejnO4ZyrLoOqMR0w1m80cDUWZmY+ZBcW+VFXOA5jYq4x4kda4ECVgcYMIYqt3pYWlMd7ykulB6A
zExduYUvAal0pqkARUCukCnGcuFb+GSgMA0NihuoTg7H/g+xwVu60T9Q29gyR6VO+6d9BkC/Rx6/
uj4XP/xs+MWOmAywTCEdMO8I3csUS9yLH3NqPdyNryo2ReoUG+alTvog+eRlLeLPOca3adeoweaC
AkUG9/fuAIUpTTnXTIz+r/S3dht/3fr1Uyj02jiLQ9x1YdLVBtw3VUD16xQzXNeHXOf3Lej+Wbsf
AAwHZHWI7+d+k5F0m7w1t4XWOiBEe1pVngo23CvKkUWw0AoBzNW4W/ZNAgWCAOwZ8Iji0YY+hs+M
lQ1yiReNDfI1R4sNQsY0VEVtxKegN2yl1J/0FCyU5L2dKAR2Q+7KAvT7sd61qu4OwxZ2AaAynEo4
ERrqrykGJcV8Zv2fMJEesqi0i34fgCqRTrsqFfuoyxx10J2q5dY4rsl9rq3vYneFvIBnWsbiUwyN
Y7k0N4BYbXL0Gdu0gqdCsS90hla3tpbSXAzaZ3O2iDoDG0Wn82zeV7onD5Y+E4d9cpyrDADfF1Z3
U9jRTfyyEkbm77m2zxZhRJiShFpqMLcqcFpRxIdSQOLEcJqHocgptOXtOjF5bcxFslHWkKXo9RSN
A2Uj929N9FPv155Xa+s4//0sEx2DgdepSbGOwSnqR2qx2Ibv5AbIIug830ltMFixsYYxVa7P5hIP
q0PSVFNQKzxBcGI3y7k1XnE7N5n+H3oLc6S5snLL54MIB6IOBDu1B30pB+vCiNKbgANDHmxFAGqb
kcO7hAJLm6XOBKiRwtcc2VYmeWkiGJlp3FNFNU86yZ2sASqeAsLfBhDd93Ttvoo/gN5YOSnz5rj2
2YvgIsWF2uuBEp/qEcYChr5RxxjMhlPLE6/p9U1AJPofJXFfh9NcBAW458maGLs5ievdqnDgfDsv
bv5KMxyTYYOrN14tEFx+u52NuggJUTDVumGS+MTh4qoM06aizWEKIzdsTqMk3KrOrYJFt+2YbUKZ
3erGzDpe0+pc/RmLCJGBfcnrGieprfyw+jOCYdw34Ahn1O905QFKtap+18tewrS9ljX3fboCwVoJ
F0t8piGBCggTW/yAAQgfOXIzE4R/tnZ2VyLwUjNkUtE2GiItBjoosVLF58ktnBM3eqhvI8nYgpbh
dBJUypQEbA1uQdHZ0XqxM6MKBBHT7bp6pS51/XQh1/g7hBX1hAxv0vFMCvSXBH7RUXboR5CMs2xf
DMkmLyV3GnPv+o3wqdPyfx8w9BD/HpaPuIWaiJkn9RjcSa/AZzmA8d1QZ9jrL5EnuRD+382gvtwz
fcjkm85aqfbylmOwmtJVXWO6PofZs+CNhlNtSGUQnzpPPE8OgU/Sb+ZrVu/ozxKE+b01oMUlfILO
zkZcpFsgoxWwuOrj06D+4XDtKesdKcwOSO/iRwOAdQlz9hIZdWhsiIR/VmBJh3eJ3XeGn5N6Zcdf
YpD89XMWAacpSyPshBmfdLhlOUTeKqhIAlzjimEPBuj8BqpMa7InN3cIiFrb63vg4lE4m41F5FHN
wtQLiMCd9K54hGy5anco5kUJlAmo/Of6WJffW2eDLeILkty0yXsMFpuNnWq1J+kBZDAk6Kz1Awrz
UyDueVD/YSUiLhjX4FpvVegq5Yl2QAfYosGMgMpHL5I7Oy+4awJ/lOr53mzK/+g1evZbF0eyZmMQ
QuA0PpkK5NFhuG4UH4G2q5PgYdSCg5yNWxIyZzBjv49yLwEXHlRERJS12uHFmHj2QxaHVGrzKKEN
N2EeDx2DEebqVWMr8a/razPfpd9Cwdcoyy57TGtm6CXIYRHVIANt2Hry+/oIlxhE5zt92QkGG15u
sj5Wj41bPtNdBBPgnfbeWNj3B9ObtoYtHH5bQ0LW2HQghnkTzOFW3fsu4br++hmLZ11IImClFRCZ
dKn6BfyEzYnm9pmwdUO2+xTtRbV8LpTOyqvnGPduy/OH6zOxNteLCMRjKSvDXDFPgj9X5m8+rLzK
LvWp//rEReIEgwGaNyb2Lk3K7YgzMxWVbyiZW+pg4BvEVSfNh3qGXecp4Iz1BhyUTW2gaQzogEU7
IVuBuVZEuvzOPdtii0jHOIRhlFDGbYPObu2b+2oDwZDNrNXf+eo+8OcuL2QWiDUwSGgRKDlB6UTe
ZpU17pPNqlzdxUv37PcsQl8zQdgE621++meCk2ZLgV1u6qO+BZISkKr6/Z3fdxvzDa+X0rm+BS4J
9Py1RItQCFG/jMsm7r2ok+4SDfIB5rghzTFIoEGdAnakZ/sxf0rFU6duVsa++Jw4+/BFaMu6SmuH
Fme9300eqL1b4s/WmSE6v5BjWUni12Z5Eb4MGvZJkmAvxhN7qWAopQNrAoS01xFfCzPfnAsXgIRf
/8bvVo9zae/rG425tHSWVyhlP7RMzSAXIZ5gbWXrUNnIpdKuA8jBQzkkNZ8LQId0BJrO/CH0n6B4
OhKRraiZQNV9kZUHI9JtKUlOVQwHQdDJWxTIE21fANieFPI7VHtKsL07NYIqSJPchsZdP6n7pnxq
9fsieaQhbGEKyOlMIZRlwJNsP4zmlgc/5SS1ZBl2QNB+byC8WQjqmBAmKc13ibVuRQ+62IHcbJNx
o0zAozU7MJYK8V6wewJP3Fi3K+jO6NvRvKlD2FKK5yZ8hVeoVab7HE6saeQPxZ7ShwLKE0VouoPy
NIIYonBlq4D4zRIdc0H2sBnbjInm1kKySkORQTQTxW6EQnLb0GcesPdpDFZyb/KJULxy0ywRjKGZ
Qit5ouANJGCFJmHlDjHOXu935uDlXXY/gsdtQHangslbNU9cEtkMxHxFPrAeRb9OcwrBH4QW3avg
kia56ZQcDaKOHZS2g2faT9SLThLtofTA/YA8Mt45LDH9aCodqXiNB9w8xe8cyt7KYFUQcElCmHzS
1lWNnQTVAQh3ehOdvFyUmzTJNzJEDLu+2JtiFqErN3SA1EJqvBUKJDM03a976kmcWUpwFLOvQP5H
hY9CDy51F1BXq+MtREhtdfiZl78rGAWFeMHXBCj9gt95jRU8881Q64eBZZ4MeSgTvHwCTxaIPWwz
o7WyXA+hJZgdRNPdMgOctVFunpscAkQsJE4fjH+YHvmyRL2iHbF2ZmxpTeQU9YPoMxd+OmAE2YPO
bQ0K1EXJPALxhjyRt6Qqf4zQDIFRsTOa2VapJjcZewfRAbbF8JiG7UgQacdCf6Vl7wbIurKavedR
/BNm6YdQTHaumy6j5eNQm8faSH9PXH0CinA3qdqHgPdrpKkHfaYN9v2PUa1s0g6gMUp4S0Fkp5Rt
CZQ7HY2flBp+L7+UhrERgellqeREbfZbDphvmKA1RBVKdA1eB6Z8DOjejEM74enPVKJvavBQa0eq
nNQcpYlQ8/IxhQS0gDhAY2U1EgrCbAq9p0JSH3uzBkFf2KJ470Ivj7dDGloRoAD6+KTKd2nzQ+Gg
akEPAhQdO6yfDOg0GAN0JQUKnOMTESdNpG5RoTEAj1ToctllE0NwLO0wVui3kGblhd+B9sIC6BhB
ABK4hgDqRHCGM6oHNlVOBD/I0Jh2UOzzW9gMFSd1UK2pM1yO9z1LUz/gqQKNA/ingoKaxtAbgUKw
bMWp9AFlidnDsXMmvdi0pIe+BTQHBKTNK4iY1V0PvQjlURFAg0lwQix/To1qyXXkl0XvKMHwApHM
TVH7igR9BAhZRz+6WesYdjXeVNZ+FiZgPO2BxIBqWOlm5WvX+Ub/UUBKTP6QIIsUhCcZyramgKph
oroFNfa8NL22ZK+VlnoShLeBXfaC4KlKd0O+M2Aum0LohBMfhKGtygf8HYAYo30xzd6fIIt2PfZf
Yj79FfsXGV7ZywP0pwxyHBTojwdeJeUwi30a099KYBwaNTvOFrJW3okRPUeY50rh9CZYOzijUFOo
5UDgRBxoL98AIHXbRRAT07ch5XcA4NlKm9y0xq9Geq3LH4Hqg1BoGcZom6NiMT55qgxeQmin5YRW
DaDRcu5mKeSGx9ZuAn0/Vbj9ilc8+O00LqBY86ymt2XzkbLJ0swSojQ3HaC06ruK9r2674KbIgJb
vblvsOOB67fQTYUqHACccvHMhuch2GUREFtjaIvwqRtSW4X8oxq1Vt/VWzoE25Jpfi2Ha0nEnCRc
C+OLJBaSerByn7M5bdO8p++qB//Gwgp/SO78eG9vm0Pj021+DB/WMoq1F/yyK6VpXKUl+uOnxK9z
G/wYQB1p6tTCTX+keDlPLgsSa+TObB6/srcufjWTiaISRs3PcsZZWtHmcTcVKl6wKfyhmYiw9qF8
QMPAjkIggIdS9q4PeLlGw75GXGTNPIVUnTGgXAF9qNtcUiC20BpIkftJHJlaydD+Ij8NJI8UBswS
eZGCm1ruNq2CGo5m7BsCWaogF2AHdMEtxVuZGohQFD7Fg9QdcgU6bdd/8SUBVxy/r1+8SG1brRxz
ScIc5cEL7Md02sH1cGeANGirmRzALaAV2Ous34jGfBcDUIcZ/EIgsENq05Gbl0Fv7hNdeeICaktT
3rpUj28lhs/LKxVGWZPVQNstD+kuQ7Ql6Q38SaHWotoUnoRFe6rbZ6L/uP5Vnyv7bb+bTCUm3ErB
vlh8FckC0sltF6MwrODS7m/Q2Z/tTuBdAaaAhef5yla73Hw9G3GRposxMAgkrVGaUQBoFsKveXfq
tPeu7Fyed79En7aWlkH9TYVYHEBSjarfAmWEEoqxrxi6II2a7yUo3XemijRBX0nlLr+kz37gIrVP
pUyuSY0p4Qq1ieg9AWYAmEdv05BBbrDbwzgdapIqHBL5VpNyP26pu7Isl97SJlaD6oSAnsAWx0ME
NM5gNI8egTO6Q4B9b0F/xSl/hhACclXdkYkbrxonXAxB58Mu3o6coYbY9DiV8g4KnZEdA0E7U406
tIgJBg726y+p1UEXWxBa8pIEq7l5CwYbgdsqBR8CbbzIYYfWLQbHeK/aLdmuMv8uPRjPv3axE7Ox
421iMPSf7M7R8LmQE/wEuPrati1tsb2+qPPkLY/a+XCLfRUibyNNgjXlonKGMrE5vZGak6avctUu
NPHQwDXhQCybJk71YiSaM2FGKIAci0O4nXcO9L4g2iPt6s3qJF74qvOxlqhkVWlkmYxzpVuFMGPe
2SSAepn2PpQRuCXTMZDTG2JMNzF5aMbK4abuRhp/l6dhG9fxYxvFH9en+V+4p8VE//WTFsX3qS+T
ZIJuIzL3cMQTo8YToa8htpUMJ5H3u7ET4GqnGiQJjewQmI2w2ly8mZkrd/1TpKR/aui7tjIk96an
qovsQBqdEophyA5+SOIIiLkFjpTV4j/2IJ+bCkxG8tSF3hWUw9xE+1W0eIXERgrNwazZQnnF7qMW
zmjGrRxQy2hRkQPIJYQIS1JlyDe5G+ABIdiHhHy+rQG3Lm6iWR0F2o6zvk0kC+jRmk4dgBgHPFQu
4xHTfOL1SnrUyAOUoixYLtiEl3j6HWJ2EysQASEns3nQCZSK0lMTP/HCUSBol0WSrdaNVyP3hobv
yLad+tRAczM2xWOVCJ8XtRsTgB+n5p7l4Cuk4Y3UJx9tjwOq/FHSp4RsGblrExOp/M/eNG28Vipt
cCmFDGdiRkem5/71df3kHC6X1QBMCdFQhz2tush/W0F6pKBwpmU3UHQbnES18EQYHpLmBuKcLTlV
O+wpu3MzvhePCZznUPnRvPINy4RGsvInB/nNJnuOZ+dq/4XMEfnar1skjlTEuR7jMEJEAiBvSGNt
cZu60yELLBMWYpE3y2YZO/NOgV4myn+V0zvkADTMZq33sfZLFmXSNoErjNZKA1TTd/n0ysTOWCPM
fKYF1752cT/VkJA2QgFMZwEygBdu26P6UoXW3GjDuXBR3hidoXDA/d6tfd6l1JGe74PFJZXUcGxm
Gb5Po6+8rp7yToOqVadtBiSOFnaIVbXp/TT0ns6nVyW4GUyksu0xUX9Vw59EBYVKepNVsmNU/xj7
xNIzwxIQBLq+X+drazlFpkZVWSFgFEFfBH8/y6nHXCaFCCFaMmZO3GSnMfJb/UbIIJoPK3jUzyB7
Zaxlm6OIElL2JmyOy5jfRv0uO3YxVH0oTGKn5B5ibp6oUAtdk8b6ttNAgAOX9X+t7j+tZM8+MeRK
G5AA3uN9kjomFIezULILY0VUZG2Uxbk3Cw5VNgLP8Ur+EYbthrVbgxHv31ytxacsjq+SD6HJedkf
SRFD6De0Ahn81uApTMVNma2xP79dmovRFkc0nUItlYPZRr16jBHMGjpCUhQBwxBr6fY3sCGGgokI
Hh4K0UGxXpzUmPe6KLO6PxYSoDwcZb1utLUydKaPtAegLpYehhIxC9Kr12f00rKdD7w4pii8CdzC
LazV+/cpfGsgC90/rwzx7YwtPm6ROo4UA1RTqR5lyMZKhNbQ2yZeGzyPpNh2aemgzmmXg+z1Ea6k
DqAwtbwz0StDQYL6jc4gBJreSkr/HNJwU0uoYOeQxJT5TZ5QwFPeS1neBI3iawBd4cKjA4BQU7PB
VeuVoQ7ObrQ1om7L2rtI8TIWHbIBZYlUAJOI4kgp30DUYl8TyEqjPANpGr9BIbs0hpesve8a6H+0
NViws6Q3nJSatnRokzgA6d1nhXyC0mqOAt4aHmZtYZZpL6j9cp9xnFqU8U2AGZPpLaa5tbI2y/C3
WJpF+JMTTW21EcuvR8JS+p902Ed42F0f5NI5OttjS99TZsYNSeMOg2R8K+eYLY3bNX3M1XLlHK2N
tMgpYx2iFbqEY9S3ua83wmP8DVULWwzjf/lNi3AnWGH0Y4XliYLQUypPivw4PVZkTRPwO7D/7xX6
1Co4i951qAQiSbBCyaHwBVI4wFghLJGUDofVxC3Zoi+Qdt5aAeDymUUap+FxAun/RaQda94DZJWi
hZVAy1lWdvDr2wQ92eTjn6pXvOs7RLm8cF/DLULtOA2MJFqoHgGKek1pX1tCfeTau0jvhvKtHLkN
VTPHAI0bVcis0WQoa3Kr6gzAUog1FyCv/6BP/tVfd/XntH/9oEVAzvM2CQoNjfpxV0M6wc0QiQGA
lhRIq0Lw4hUKG3bkmm/QEIVS+Lb/WBPbuHz+v37APGNn626M8lBJMQAL5STbDQMP8ocC4s/1z7w4
iMaQp+P9aUCt9u9BmkEranlCsboIJjus4DrIf7bRSqnm4lY6G2QRyaAnUvQq5OmOyMPADK/doOJW
UpQQNDLsplxjbV3cSmfDLUIaKWOK8D6SY63f1/y16rVdhja20Xcrk/cdPTXvka+Rlhw+IqqkFwlm
b65MQF8JvQXmwh8qQYE8QH2Ooj4Hh6jBkj8iehpf1tBkK6u31DyFUnZj6BUOTYB6dzWCVIowzlcS
5O+FtsVXLiLdZCgjeAhYPt2S7eCPsu1gbjfYkK9+SD195fm4slc+YTxnu34y+CDJGV6PqfIIjLNF
hru+QasxH+0xWuvTX446Zwu4iDpwqGYapPPxaccOsHTJKjz1pdv3XnY7s1drGxrq92uR9fszYDGh
i9AyMQhR01nMuJgglBaPECevvCw3vFCq7yhXbZ1Rv0fv1ZzIyhPkclg7++JFVClJW+otQDhH9SG+
HzxtRzflfQGBpMATTuMXlgFns/EwuGC2eIF7PdrMB/1bTP0afPkQCdK2brmG949WwE2LV5bRFxBy
92WgyBv41sAp4vqAKwdkWYsohqmISk7IETgJx+CG1RQ9vFbW3gn/Q9p1NcetM9lfxComgMArw+Sg
LNkvLMuBJJhz+PV7qN39PKJmB3X3PstlDECg0eg+QbJpP3oSF5uWTVYkIm2Yh4lg7qHZGehCNMhs
VI0ds5NMSjbaYtM2gdblvj/pZ8uKD2YxrtJBnLgfrOk4eCaVnX9JODUWu9XPYcMT9Hgg++oRAu5e
gQ5IH56GOJMUXmWn0VjszVBNYlJmmNhMeWKoEeyDtbYe37I/6kq3YVH1zpzqDdp2tzeJ7Dwa84Jf
fD6SZnAYyjhKAD7kLsZU7Hj9B6JHKIzea7S39W5YCWU2kf52e+T5S906D4uL0SJsoqzFYUxSIBLJ
E5euqWyvLO7C1tC0gJVEP08xg3cP0BJJ7cDTDvqbzIG8nGQpJQd8KVFT5HlR9gIHYRgFXDejELYG
T10Eb8QS2pdpkQPZLmO+ShZxKU6TwPGE8QxBxbIa+Bfstcxf3f5MX0tZc8CGCw6qmtyEnP/iCKBs
XqBrWOKaiLN13+frAi++0YQziEUPeZDcawTG9QSaiFWwoqH/ZyKvtbKJ+rUCQ2di3JPSWPUAScDz
DLqKaLS38FzofQC8/+UvXRyhHBC3sFYS/axw4FLg7zQBEAMLKjPXvBTWD2NT210EYRl9cHr4w5sT
gUQV7KqSZEMMcEnxBm6bPR8O0PANoPYDZTIbqsyS33k9p7hY0cWRU5VUaWjQ6ecgQ88hBWaoKwDv
4YkD7WIoFHu9EW5NP30NlAwAsmSddakkw796N1z8hMXhqxQuIB5RI9MQihMAQZcBF5U93P4g12Pa
xSiLA2iKfghVeIEjeQJoxoWq4r31AAYHBDxr6N2gi+uSu7mvK3vYy5Z4SRGbFJ/2UYWo5ueTpxZ0
M/Bp60PfkfX8EAWAk1j2aABV2I8vZneaDJni9VeU6edjwxeP8SbSolEEERJxijcTtGisn2ggcytx
AmUDQzJ4o7fOqSGyIuH1gP530ZeMtYaQSZ00LHrUPQvOVqPQXBUmUDCmvq8smOt0w6bq0YpRZYwS
/SvOeDHpxbu5N43E0jO0n4IpEg7n2i86mO94qDoiOmRMg8OZBhuKTocV2DCg21dRA/icCs5fPq62
YAh2LR0UGAFx6pgkxz8L0die6PBbScM9M83HTGRH8aHmgmZRzKOfvGXptu7CN0Wk32YjGYsngVNC
7RstvgRQwrErbR9uZV2q2kPau4pvPSBmnYFleU8CoCJq0ZzzgL4QCNDBGJz9xi1/IlEC2hnwCGiB
IpZRXzkMxvAszPEBQkYQ+6JKCZ0ztAvFxHCtwBFO7bsZ3g39wayD15EK0Bc41J5ogshOkKO4lo6z
zny841l9B9QEtE1pe9D7Zksbv3BFqpzqoN6keeJBYuhV9V/zmh4KWMMT8ieLo3WgpQ6lYGe09ZMB
y7agmhx4SDqwMXAM3t6Ltnog4jCBnOe3JEbGR9e0zZ0QYs1D056oQDmv7+2AFIc2bBymfqsb/+BX
FtYeqJoA5nQCAJ6usN5xN/8xIti96skDGwG9zHMgsPYR/hcQ00iiHVuTQPwMYG6vbolHRP0cE2hY
dRkQbu0uxn9ahqMDxYItPIsim9bRJuHg1FQhLLkAYdPE0eQAUUxW9jAY+mbM0+9jBsRiiy60W/XV
yQrDwgnC7nlEZcQpEpQz43Q81APEFsZxDyPiPP9GNPCbU7bCvvPm9YbPlQNvFreEmWc0NcBszc5W
CWCMbcugAo0boYNbCuMhoHfMzoVq8+JPCABdNutix9krYA1PE2EF2pWj07MGtPASHdZWuFOjP/QB
GqdmZesCVsi1tlbi/jRmTwC0w/XOvBv19EX4+TaagKktW25nuu42au3x+nkoK9TR4aCW/Kmy1zL+
yZTR7utvEzyMtDJ5gjsJZHwLt9QykJAgeqbifVRBbRNEGJ3UdhVBthD2fpCLdCureSgb4dWzCV/3
0wx/UvVkIbvJGdp5s/27P3gJYKSxrsEHx6rXCdyo9BntW/l2BIzKxLRIcrdduVcgRmnoQIUAqIWV
/5xNMlXUapeF6jkKzvocZIKXIpXpA8sGWdzzQYpSDvq36jkxDr4qnKoxbCL+sbu5BSvdi6ksbumC
4yDUnTKdY0C5fbCQYvipZaqMCXitxPlpnMVVLDLe0JgH6nlEHWWWsa0eQ/d/FejUDd/KnuDz8iwS
708DLm5lH+awOVMT9TwU+opUO79na1a3OxQhJbmjLAHgi9daN7RB2UJQGu1/1W4skMN9cLSBEQ6r
XWphl5j6jkM2ASRLSGo/92G3A+EMdg3JeoBiXCgt+UkTg8UGhd4fUTI1188CBrmoeMwkP/HC142D
QPMowyx+FPcXa32ZPC89mVO8Pnitpt1ZWAGBMgRuxVYNvrN4pxq1E2Z/MqLtTGPYR8p4r1bwUgf5
wMg0R8zhWw0UD44nbt6B8B2aqyJtcMsIZ9BCT++tl2GK103U3aXsW8YY7O0OOiO/k64+D3h/19Fb
M4BflZE7Hj5TP3NFFu3iNHQ03E+kUlaTr4DCAKE+BYxjrkOVNVIGd4j6PzxSalvU8YumTLENS5xd
V8EXVZIf6rd34rKEmGUsiS2lUM+VG58aEJGmPXNrd3T5S7ySoYAkUWNZL0zhEKlYKqIGKY9Jwe0i
fjXBLJdMSXK4Pl5TF89pn5lTmgwVRvmflBf4maBc5evIaTzotAPJXsJK2pZL6lx5Cl4e62XxcOhL
QNmZP517rXB6XCRh+EcyOdkQi+Ns8CH3cwBfUfLNtsYKToGxXbziFgaEpfpeHNuNrDUsW87FcdXK
lOahZUIIMf8GsTEvSBBHYDs66a+Suc2p6a2Tugj3RI91QSIUCzSyNYbK9pEsVw4n0CUEohIetn1q
OCm6n7XxuwyZY/S1bO9cWV60wAFXMKAExtRlJc2oeqjQR1zD8qoOCd0C28Z0tdCpDwRPJXaKpI2u
j13xZdoXYy4+qWK2rVlwXzuru2ar1E5NXLDwd/V6puFZxIbPwQhEUuYEK3XfbhRAylHSD8FI8SQf
4Mr5/DT7xafOoBQGniJKGZUZ2Zx0gBf7PnhEvRsaL7k5QiINoskMbnaNvmmGFLK7fwwBU1F4oAMF
Lvk5V4s5F+syb8yLcwxq9pjXJdal9umBKaqdzHriMDIcLLqZCxk0lxlvXO+oXIy52IJZT7Ku1Zh2
hsVFaJujdt8MmonKW+YkXbITxg/KIaUKX9GAglXU+BCo7kDLmXWxPcssZxsXltmlYuF+NWXB+ipI
4+LXLfKUqZ7AnKNoTmh96XTkRQ27owjhmQbjDKMF8yYAvs0HjTeTnAvZsVjkKz0gEyPTAlQo6+dp
fKihFn57683reuMMLAt31pCFY0Ot9jzCiA2Uw7SIN7yFjSR97ftJsrEMyc5alux6MowFuproOua5
zXLL5mXqGgKkxFCDOKUP56MY+xwYou5o0vvUegNpaa+ORwa35nbs10xYB9XywKTe4F0HGtirNRTw
hDacsAUpou9/1ngFmEroRs3oZVZxMJQK9RbR7KgZvYYGQH3w+yoCZaUyA7JXlm1OslqA5DSb89V/
cX4MEeZgCiCWJeGPIgEjDlL8NJf0VmUnxpyD+sUoMMWMB4h4/TegEYsAfJ2r2NYrENKQcO688H3Y
IX1yU6kVj2zPLONmz7ImLjCyNeMowd+2cDWYk+nlE/UKRXFvb9F5j3/ZosjAVCj/qjBmWFSTYgui
R4nV6wjTZJWtuo2xngXRZLprV65bE4CH/wyz+GpNZk0+62skZH0IWJ4Kx20B+K+BB+u4uj0j2VCL
T5fC1iKwhkY9C/85FSiB9j8VDEj8ze1xrhfiLua0+FJ+NVnm0GgqgOa6g3zXhRTaWtvBy++f6+DP
5a+LoRZXWFtbWcpSJH9l8KSMPyFrLolUX6kwixEW15JQjCxXTExmaArPyju7TKrtYEB5CoLAKDoJ
s7RjvQSV+hfMF6BIr/6M80wCdry69y+mubinjGY0lDZt1XOI8oMAcJxbiD9UwVWEOlJfS26eq6Hk
YrjFxUNiUw+yEa+EMG7tKNik5p8alL3b20Q2yOKSMa2mK0u1U89cP8DNqwq+NXho3R7j6kX2dyIf
lduLaAVfFKD5kl49a+j+lvGqh/v17REks/g4CxcjaGkfRLU/YanoL52chPo96SSqOR9v9huh6OOF
fTFGbHVWWxZol8BJ+B5vHY/FZrFN9CmHFZ344VvdoQ58oHrLsYFcmR47IxmdQB3vwNodVn4RIoVE
YdJWUenaVxVuPVbj5RuMsF3qM8MBGwORuzMfo6Dch+F3fzAdXecbkhn3fTo5FD5XujrCUP0tINZO
oJPD43fIbuzxVrhTO/ge6T8Hc/LKUDnGNUrGMyWzDbym6H9N6LYnrYoqZ2q32RbqZgUYB4oV7A0/
gqojqKNtgyPU/PLLGtBLPYXNQ30aoxzxMH9OFL4aY7ILzXynxeOhQkcPRsX7SB3d0QCdgfDqLhea
Z81E0NyFLs2hj8q7jFi4gMHsj9X7rmnOXREeh1qcE0aBYyuKbU9g4FVT5LzCzoPR8YGAGIcE+O/8
TYtaJ4QUh0lh4QcH+TEr/+W+MT7fo1Bl8Mepwc402FaBm/TYbgrBJHeYpktusY9S2MXWAfR3qrtC
V88wnrWrSdt2BtvMGgw9mMw8Aj4KSE8iqod6ziYnCKJwoLJM0W11Q3WV9C3ImZsiwGTVG8sfx2yX
5DDEyWLHR51T7c7TcCrCBMKWkK+xHlUVrFhzX1Zwio9XJQu8Hok83E3tafw1e6EP9Cd0KvZlMzOu
UTBNtHua0wfTr52IvunkaEyGS9uT6MV3YOKgn6G4phqedB9lcTr9UADGtVA90oyzYO+j+BWBHZyQ
k4ZOQwwBk+5JQcE/Fr0NlQRYyp0M5SEsj/GInzi8tbBw6qMIzNUWfrbQvix3ftjbvtimUKKs4BAm
jMOYvWvV9yllW1qWnlGDtk/g42VCTAZHIR+Bk6lHl1oQr5uwVjDnIYBfrSaRnUwBnuJvpXgiw+9M
+a2Yv0LaoPyc2hE8IrOIOXFoIXex1nCjP7Sgn4TADUP6onpgAnDfcVJfGhNWjyRvrWPIGyQ6nN4V
ZrDzW0x00K0nFaDlvWj5vZ4Fp9Awd2o2PZQmy119JO+3g5skY1jWlkfYVZYlWEtnhXReY7SrSrAV
j2AIPPr/7jb4qGtebFT0F8A15rjI2+onGBg2g3kmSXTJqZNNaHGPtmqcUfgGIlpb7xVcpxNl9BTw
PFJLRgyWJUEfifTFhHRI0OaIU0iCDO2QsuQt9BlKiImdh3SLT7XJRXYXoEyowE+L+P769qeT3XyL
27Uf0py1Fa7wWqduTn4qsazwJgkty1KioSh5Yyqjek4jpKxhkjwmVen4hvrUKfU9E/EpATSizAdJ
UJPcuF+qioMZZxANRr1vAmXLfIjZ0Rrfbq+ebAz9c3Tmmp+SIUFuUvUIZj+65rka2D/f8ZfVw2Xm
MOZaWOaUT2eOW6vSnnz2wEdphevKTD6NsphJVvTc7zIUEHNPbMVdsE93JTRx7GIzriBD73K0Kj2Z
hZ5s0MXlFiVDInKTTGfKH/049UZAQDQ4DP/jj/RpavMRuDhhpkKYxWqMkmi1TcWLCGB+G61uD3Lt
HF+Ooi/zf/CnmgpYhnOq6SmMZ3QoZXZoaQ4uYtZqQHO9CwZPZdN60oUT5j9uj38NQflp/EXIGrDd
K6tAkTn36Fp3TG+cdjEyv+I8QZM829Bzu6Wx04YHJblrjnCjpqdc8qK7ctQ//YbFe8Cqa21M0gbY
jiy0UZFyEig5l6lhm/kzevXnJn+HQKEkgkk20Udqc/F5fdqlYQHW/TnhEAKPUO9GklCyYnt7gSXD
fPBLL4Yx2TiVqkAzkKNxHDSBO1u8dL0l2axXbp7LJVxiUfNhwHkPYvUMWRWPG5MXpmRHmu9EkeHR
ZRNanHiaoWqVpRQFfL61WAWlkAc/0/55EP40ncUJN3hdpLwS6rmAJheSJ1eDWYKFvOj2x5k39+Ll
82mYxRGnNaOD3s/NCFiup1HgFclbrt9RKNkauUwqTrZw898vdoLakUG1Ipy0AL4HxDj6EG0k8fvt
GckGWYST0a99Y2iw3TQ0Q3k/uU3QuSNwrreHuYZJ+rRyi7BRx21QVQbGyWCPF6P5VgXeZOGFpitO
3mwtpNjqrPoou50loeKjFnuxiKxLoF/NsfuY1qyLuvHSYV+UP4a0tLWRuRSzVstAEp9kh2v+UReD
wnQxUJMJX64cvrcw8ALl2vFRGemCX7eXdd5vN/bjsm5dqPXUKxpOsRUpbuK/gsqyuj2CZH8sa9Ui
tIrRGHFfC/2Fho8anhtaLOvxyRAQy1pxUeDahJ25CugzFM0P2Zl7/cp8GlfqIX0Ux3CrSApYsmkt
4gWAf5aud1i4gT6MFnOS4vcEtunttbsGfrjc9OYiXCAbqMLGxF1de6PnR874Y3aH910yQVN4dCGb
UD0DIhNIlZIkG3BJp1WnoE05i9RzI1o30QYvhpinpSTQ6pNdi7ItuAggnFeGmSnIeqJCdxW6ByBN
sozXvxWlxCAW0McfimMXp6nMIjAaUx1BN0htFlK39n9QaD/c/ljXQ/vfURbfqsrLhtdaB0MyE7KR
/BtXj6PhxcD5pZ2snnn98/wda57xxYwUwzBFWbdItdvXM80GCNEdG9wmt2d0/cv8HWXxZcgUJZPQ
VHyZDMLaxmEKZfUc2ZdZBHXBk2FUg2E2cVuZGehfzc4kleTzyxZrkez1jRF3NOmncwYUp4Dwk59j
G+jUg7imJG7L5rOI28SE3mJIsGIVoPqBjp4zmstcRriQjMIW6qgm/ITj0cKEhAkpVBgJ5IkJkTnZ
zScbZtEwskZCK5pr0LaZNnkIo/L83El3wP9xr/9nky19evrWKMIaHMpzPEIxcar4dysmtm+cjLze
wrZ8TY0YXrg+t81WRn2QzXARxJVIZ1ZAMcO4yp2GQ4QKKmxpRCQbUBIZli7fPM1LVddxWhOou/n3
Rac4URk4ufJNQGLr9pmVruc854vQ0NVqr7cFwlAcx26ato4J5n/9HomDlpoujrSnTCCNaen6Xw68
iBZ1lSPVrI05WvSrqhBuWbwbsF0vyt9Np8MRz/csEUP7TPKglBxvtoghEQC+KCNjXAEhIj3LPd9v
gATMbBJQydPqWkAkHEBDAn84AN4XJ8IsydiPRgVr2llVHkYPZStFcFzBSJDLMRavnVrEAB7zBM24
poVL+3AXQuVV5B6I+FWrg9pobIcQerlNLIldXwXKgFa9HHlxGgxdaD7l5QThzfBHlBpPRpLdc3WA
nGv4jZkosFDfsNNKOwKRuM0rkGVzuiKih7Iq96hq2Ld3lGy1579f7GT4o0dpYdTTOTRi14x+mmkl
mfK1838548VZ0QC3T/sII7DoTYV1lxJvWDWtbk/j2v68HGRxLsq4yTtjwCCJQaF1GawDI3QUYNZz
XYZqvhZoLodaHIVBg9mbRhpcPz3Q7bzeMpHZcQ9+cx9sICsliTV03ovL1wPhFkW3GImVRpfXHbMS
PZ1gjZuic2aMo9O0RxOYkklRgfaCX5WjaO2uUdVj3+gICBofH3Hhv+cQLCrrAZLpVdXDaLnt3ALI
rCaHOh3aLAaklFtubMwK5IDcHxxjZF4ViTWkSUqRIHhOrpXko4025UFh00OGllpYhKsxUA5MhaRo
NsBhqW6OFJkXoRb0niETzNFRgeAuA3XIAGi/aCyvFo8+iV0/2wn1ibb1W8AoWkONvqekj1EIM1/9
JHuFr5AD+ci1wThgDBr46b0zxKMkgl7fjf9ZzaXoeWIW1kAbuMRPQtnWE4MUNT+1ukwq4vp+/DvM
IojpcTDwMoZkXQvHBEhyrsGEWY2wboFtouTiu36C/w61iGW8HEywjFDtSAEDJJD2aKFoe/t0yYZY
BK0ibJu+RwnqTFOAveuH2NK82yMQyS5fCtYOSZrSAWzF8zDMSM7EnppHq4bWfFeuxrRCL/jY1s/A
hDsE1gdAPidaaHOmgrFTgSwy5aHbFpqbpPo2pvxoqQd1wu/soOBSQ9l8hAoosU3je6Jn2zRo10nu
r43qHpoi+xGPu5ysAu19zB7V4XcS/MiKahfEgNQgibVEuOmwpLWiHEsN78OYGfdaU59yJXlXLMWE
UMxc422axGs1cEmIDKP1Va0OlwZVASlhnFuQ4l7sJtZZVRPRAtXcfJ+Tkx+Ert8ZXlvCdAkZaZxX
30GJeY8xGYVG9+EYQroM3rhg6bdsDwVm0D83wyx9T3sv11K7aztPF4FLp/4V3FvLBtIcqKwO3q9K
X4Pg1eYrP3urNUkacfWtfTmTxWYtxy4ENhmXu8X9mWiExP136j/mdeuFdQE99xfBi1XFH7QIFCLz
V6SCp56RHXRe7Smhkn391W0HCwvPTmJCQEaDoMBiYSHQ3I1+3xknKIw4edi5Qw8MJ1zitLR0uep7
ffze+sE+AG6VWAVaYobDi/BppkdA2sWhaBnTpHKzRF3zNnEycMlCJpOboPPPWF4Blz9zsWrCRxpk
+LFx8kHw/rgGVH09wvk4UawHZWoNJ/EhuN5n3yFKIWyA9ddGk3EvDhF0Y4CLdrnSZI5hte9CI1A9
p6tOhbqhBmFUMa5Mpd2OeQBIXONy+E0mgQEiHs6XL7gbI4CpqbIaixJHovsVQ1zSYskj+vLgS2bQ
4+f6PtNhlEKLTUIeq66xQ017UXnkDqDBKWBv4sHhQVXh3MS/En9Yq0X+2AG2oIaDkynCYXFu41ZZ
5zA6yJUfHRyW/Li9D1Pg76EMKMkvvwA7NbjIUY3je3MLztuMfU55plYxCLRe9KN1hpam076QQ30y
9tQRT8DK31v/420CMLc3uxIr98TJPFC1vJ+t69vJpnLqd8i+g4gC8hvENyxJQP+iarz8gYsbP4uS
toGPtn4U2+HQe9m3eBeto8Au1yAYruM7TqEzoAAuCT9oaVHqC9J8MfqSkttERiQ6X9WP8KNedaty
n2yTX+X3Yqu54xGpDgc9BhwJ9CIKp7xjG7qPV4FrSL7Slw7Wx8/QwWQnwDJr2pLO3vZBnxZp3R+t
NFsnDPY3KXWQRh7GorCjXjiRAZsk8SsN640lTKeLNJczuJMKuAdoB5pjvXi+LYAhCinc3YXxePvK
+lB6+HIqdQuUeQOwJvah4nmROtdlmPZW0hsn4BZtBBev6pAdsceI70XfuaV/zkYBVMyBKxmgHIcw
OVf+XTfttQaRhLZ74UevFpBNHUlR+Rl3Oig8cTXa45S4Ztt7JL2Ls652mj5a4bGyiztYgev8G5qj
qV2E0NTIYLTYwKK0UiVZ59VAzS4mt0ioe67SLqSIjMRu0DYEEWlUXlUQYaHj/CEgDzqSCfiM4TTY
irIjcC1Luxx9kWMDREtH1mXGCexazbCO+gSo5KTJYMlz3nLrCy4iQQp1tFzpEFdnIgf7U6z8bbsK
7mYzbcQ0R4YrvJYUXs5qca5Dy9dAyU2NU5qMWxMUo5b+pBpWj8ua3NcStouRlu3JPqw4fKsqXBhN
v86RxGjdIDmg1zDdMHz+z/Zf9iarJtGFH5T4RrQARKsH7Goy14w2R0sX5xBkzATaxolibBleEbXm
w8kH5s2Q1qdhuGJDtoakIaPnRr55JdtnqagzDhz5WYOfpu7GlwGnc+QOzOxLR3GAxt1l6QZ+N3YF
c2wZMFu28ItMOSyNIqA5YkJrIRDUxWNW/D96IpfLPv+Ci6gTAkGnqd08t4C+FXXiWH6wG5KX28FN
toLz3y9GiUDvVhiaBqeKl9s0H0BsycFmTmSb6Foh5nI2izBTaISOEDzACdSfYo7SZAqbnelOq+5q
ACnrxkISCP1UU5KHyj7TIr6UakWyekR80XuEXDw4RS7TY7nGYP10PhbBxeqLsR1NjGGuwdiCasCK
ugC0OGKvDTDt/JfBxVgEl7JKUr+eGuOklceyyGZZW4enYi2GxL29N+bFuRE1l+3MIOaZDq6scYpg
M6WIch0w4uAu2LcNWUNW2749nGQrLnubYZXplqVgHRMzdI0IpnOwlYSJ1e1R5uW5NalFih2Xg97E
aj1/rWgT7+L1LK2mS5kH14gBl7tiyYRhvItJW+P4Diu6y2t7vnNMu3Ut+D7ZYK85Mha5bPkW8aKY
eGgIH/vCqI6DZT3wtD/AlUbykSQHatnKFCWqOO3HZo9ATM40GF/5knxrPi+3vtAiVDSK2dNyTrcg
s73N69rWWzh3NdmaQrPCV1CslWwJ2cotg4QWJbXKkQJVVmQ3JIESxeDK1S1lgcJcBArh97xPIsTa
YaWtyLQ39vG6dvWVOu31Tb/5l4HCXASKPhjHSR+w0w3gtoc8he1ZvW1Hto2KSrIrJAnPUlJXy/Cp
+gJ7L0D9OgScxIez/QDxjiGvVrfP7zX5q8uDtXRJDtSAKdGAgzUTuoM9fyONh+0e514gjvR3PcG6
IlzNHOgAZgaQUSq1UwPvSvVdRmCX/pRFLImg4F6gYoCfcrbeQDlLuRNFR1gMlBaEcdN15/QwYbP5
nwEwgxxUArhj7buH2I0fzQfJskgO5hdhXiPPkW7htzRu52riwUclTPE4OIcVGsGrTCArguogOHht
sxleoL/W2fmT8WJoG24+Qbd3c/sHSS4PsghHYS26rgkRzZV+2NTD/UB0F0ZwvjHacSPRkbwebA0N
DUYdfDyNL7KxVp1MNchxsjrYCmixkw6270aOOGmesH3NyX7LMKxXMTIYjmgML0JGl3YpSdUMLQSe
zROvUMAaIMCjpHvBYmVrlvEdC2qnM3R3UKwd04TXhGzfD1Xopqx8qsggWewPZdzLmAmJdoOhtgXb
FoMb6P9+TuMgapfGKIOgNQAhABOaJa1pw+Tg2YRhRL3t1nAQPCp3+aPsCHwk/58HRo0F/l9cg6Q/
Ol6Lle943Gu6gRKGuYaW+XZy+XlyQZD/YTrFanoN1gO8jGHth1DgxVsTMp7ZGgIxTrHOnlFWWEEa
3ZFBz6+XFC5+1GLviRyPSlHjR+nr+DR7VDVuts3uCni6K55x7F3Vte6DOzgRbgq5uc3yJH4UNGbB
AIugqUmXfc1oBFF9IJOObwFTj1W0KXe5k8Iea3AsvKU38vfmlzb1fw9pYqXxBVA6XnyFJMs1oliW
dtRG2GM1gD/OwkwUt1jU21UHUsl41mnk+F3s3j7mX+sHFKW1v7ZBS/YZ7ALh2j7CDwnyyWdRmy+i
071u6qCsUbiEk7tUjE/KBK2EYKdoKDqaseUyVm5JQ4C1ghNXD5OL2z/qa2Be/KjFelQ0K0lBYRem
qOSlCoszU7YDP/bUBFTFAqOmhdstX2l65jEdIi2W4g7Ed3zhr/rW3xtZtglqWKqnxhqOgq5Pwt9q
jF4jldgzfkl1Fr9zsVHRemNN08G9r87g+B6GXsgDCIrFEd6w/tafWthvmkymJv7ltl6MuggWKu39
qlQwKthK544kzxb0pzo1eBjCQlJ5kQ01//3ieZkC0Al1DRg9UfGKnQINWhKfKAjuA1wnJFtRNtYi
jYObg18qZSDu+vY9rn4E03jUzWyHbpFze3tJ9/wikUty1QwZDcVdHTzV6Az4+j3ms/KHch0pKipY
beP0Zv0ejHtaxo8N00/gGUIzrjt0I6Q220kS/z8O+GUYVhefdJHr5Wqr1WUXizvOf+h1umfIRkaO
NmEKy02UVAmcIPXQrRUkJRmDE21go8y6S6YGLppF9z0i5JjnzxAdPWqheshasS7M8iEOzkNogQBK
vDr4lpqDo5R73VjjmXFA0XVlhVAWVrVtDx9KRwzcia3q1IE0kprWCd2FfR9MaCio3/20+hPmMNlB
tdZqG69gwqtQHWqmxEtosWbpLtD4wUgaqCo8MIiaKvFoNzO2zCI/itkgGF0XC95Uk1IfVKAOTRH+
hskLQ7KOymlSVGvOxTMt+J+u08HhA/AI9r/oBwaqGa1IKZ4HGnqSjTDHkRvLviQ5WQppBt4gzsxA
Wa1IMf/HZMW9ygMfQcTORO7luklfLvvFx142s3AFVJaSz+5pAFjB2Mg1eXgk3XZMta1ejrBvntmO
7GB0Rx/lr7KCF9/0XaGmGymQ2WvibVA93l4JWcT9+PvFQQ/DENnBiMNnnfN9ccBGP5cvZJWjYK7Y
pHag1oZewuj2umPtdFf73aJULi0nf+moLJdmEfixUUoy1fgZGpoWU3NPwHseebM24cRLVZCAKthV
IODC3hxSuJoJsT/anCjdRuxeVL9jfdpHTbOvzXOAesftNfoKCfp8SPVFtCfC9Adr/nFzYmA6Gq7C
u/mRgBat28Dq1m7uVeC5v90edv5fb+3RRbQnwFlNUYrdokz5jinWWodx+O0h5v/iyxCAKZlMtSBo
Zi3iIUQqFNbNE1PBIs8sw87yP6SKV7dH+YCd3xhmidQ0wo4AG4XTFpfmRkVP2SSpw/t6HaGrPzbc
Zh1cBJPCrgRkMdNix6wSXUvrroypa6XqUU3V71OBnnrNIKEGAnkFRYYkOGh5CfL5CAiWuRs00JHr
VnskAo7oeTqcTOjbaKT/pps/VNI+RF3lAno/ND084vHUy9QNyOarpIS7QobtDuBjrsrwgJIVXgID
SgTCkKpYYdEynO8WwAj0gmW8xq/vqHmH/v2QbHF8WEMjg5pFdU62/Uu8n53ZtHukbCvdhm20tGR1
dWteDLc4EBoNR6JSJCIBydclDNkLIjPAvh6YLsZYZCBD0pttM0/JVAIH4vvrFLdDmELen/BNgUQr
U9aiVNdhpUN/mh909NRFex/AfdxIfotxozWxpw5BhfZYBIRKb5P/Iu27liPXsWW/iBH05pW2jFRV
Mi2p+4UhtaEBPQkC5NffpM49u9nsOoWJ2Y8zHVsogAsLy+TKjC1QC3DBW3L1CyOTAmjQ0TXT3pwF
HdTUdJrRONkjen6Qvk6H4ZJLokrN9dhltc7yO1aOmkhanSqpseiXgovoK1gN0icrAI4AZck0SPzq
oL+CPty7fXevxmarVbdfoQbchc3EONXzebJe86nezWzc0eLh9jqfLM5/+YjVQpsgsOQTpOUU+Aij
a0Ab0WthA3rdMgOT0xT71rRrGjkA7BR0i0dragHFfpLQZ67o0YJISmL0waDOO9p8UzMpkPj3edT8
0pj8Yv7Zmg8yM08tJSEHLYJeXBi8xByDSR5iMsWbJs+RA2XOCkxVesP8bH4zu/luSDB+abaHJu8P
DrfA6YsKVUs8DnoF2RggojSfterdIa8K3Ae2BgXO1FdLkERr1CPzjGTuxdZGOKUK7QvJHdOHsZZO
8+i4Ne2BE+qA/MufqX1QnAObzUd5qsIkBjcVeHd7rXrMMEJhgadPykHYjLEyiKK/9/r9oILeo2AR
5hK8mnXeACGh+CEHCVbl3NEOYEFwkE42RtKz+r95MFZfafNgjITQpoXayYm3wLnYyam076W2FAQl
IqPbBMVVH/OyMEH/IPUHaJWFRnGvaO1OtgVGJ7i6WyCFjn5M3eWSfmrgVozCDOz5J4lZKDDta4/s
7zPb8perUwOeVODgLlafBla1j9FdSiboUCTSkZAikhkCiFpEuyc4wy15ee0gJ55Ibpxa+0nvf9Rx
7hfkOWeqIFH87IfcuLjbEh4gbXnd1Hp2GYYs0uO7Cil3W+4T/ZsjA/Zn3JkqcCpoOuddEfVSc9Cy
b43xNAKezpDkzKT4yZPy3TFJ6hochCyMQ1sUXEu/UP/wurL2gOuCKcO50p8Q3nxhCaR7mXkfO0C5
INmIrbgEVV8ZQFsBCE47ZAA/WnmB/y+B36+hjJk/mRoaK5loMu3aIa9UPz9hYSufzNts6MEUBS8y
Xfjs+D3ielnGDRfURZZrtT3j9TqbevWgjFQeJDA6OsT4kgO9mxthrJ/nDlPhlB50kTe+ti95ZbKb
N00uOlLypgT/ivkoSV1UYVyI2919HR9v3w3RDdw8ap1aGxVVqHFSsxlq68oxhqSxAtqt28tcO7/1
fpb9rr6TojIJ2neZceon5KUFENp5g+TfcJWa+BCA9PpJxE74V2nvM6NZneHmQYtJbhfy5Oinqn+u
6ReIbLlmZgRUig9OeWn4y8jGA23nx3+31Y2HzrVpnLJuME4WkT3igFLMyYLCeINqra+3FcZtcoFx
ioxl461JOpitksT6iaJbmqvE7zNnN3X3Mptfbu9tObLtNfj9GS15M/GVaQ0UaLMOdFzVOXe+NyDB
ynp7L7eHPCUCk7m9K2tbDNalisdpjHCLdEbQSkaOyeMuwiT5a51rAh8qWmtzvWt7BtN0ivcOOmze
UOmhMSkhqbqHNJ0F4JS/eS+WTOEfs7TkTaZQabzQMg1nmKgy0LJT0EDDu0pBJA6OPXk+kfpR5RNI
slOXCYvOt687TO7Pe0irJtGIA79SS9RHqftUd90FYsyCoFVkJxuvAjF6R2Mx3r4ZBCUV8LamXOzH
oXCJ1QS96kS3zXL51bfMcvm8K+8yINcE2y4eeNMEDyl77bovtxcQHdvGlcy5bZeAGS7uqwF5lx7a
sHod7MG3lxEd28Z1QNAlRkCkoCPQah5jz4YteQRlqRZ85tUgYlISbWrjNvq8nkA6yozT0EOyh0re
ZANBbolsQeCHrc9/X30dSeI9mm+wtaHMLzZLAgqevIZa+1ztTwAZh9WiKRNbx9wQJU+CLW6pgJg1
q3QYMA9gWQAE415T0kY5+X77swl3uHEfWVVUAwRHjJMGPYCCJ9DiQSlbgWbcJEeY+EZEpT2YzkPT
fhOsfPtdtT7LEquzVRSk1zXINZCTyl4C2uIzmHTP8eDLF+5Bmtkjkmd/oIcZFV9EKIlP9O6Na7fl
wIu7HqVzg2WXPEMNu0dFSUP1iJkORh8dOUi7PIIWTlialWcq/F5SnF2McjpCDr/isqc7uadW8ZuK
UnihQ5kV+r5DLfvUcaJ+ohE4Vtyxnj5IKhqEFfiLz3Lj6tRKR2paCQxHp378ohHtYCf27vaHWe7O
raPZeKQ6mee8dVCTgBp3r5Rhp7R+0n1rCTit+3QHPgXXUpjAfVyv4f5+Wj7L36t9UaW1lDqHd1+s
obs0DDj4CLySaYhJhkAJ7FeKWnJxNL5gcAcjPVDFFKGiRQa5cWGtLHGK8XP9RPQJQobazpBrb5Qu
mQXx68JCnUBwBQQ+8/NMVnue5lzLiZkaJxM0lFQKqQKcMtiqGiBJYid7u/1dBdvbti3qtuil1kD6
3cmQv8lqr6sVL8Gwb1e9TDw5SplITfGvlvyfYexfAzjMzBM2WXAuA+aBCANDIr3nGHJhmPslUBjK
QAk69x1EdTBoQyRXl4sgaT5m/j1vid+NnTuD7x0QiyZjoZamhuCt/8wvb9j6toFRot2VdzZHLEGa
V1n9WmTgre7L+wzwkWSc7kmqharSBo2ZuFKGYsqYB6nyVDDM0GDmAGMJYOCqfzDtWOrfwCgecBP0
mQsiA2zXwzLvPx7jAdTw0g+TZiHvtIPmAPqqpt1u7NA+Y6UyhDYUgXJafSkZRpJaM5I4eZNRuKx0
NQBWPndl/IOjgZsyyzzN4P7cQYu6/QkmW88eJ/TmOo+bctSmj1pnB1Izgpl/Z7b7AlpEBZ3dSW69
CSQ/jjLtpjYPKTRgiHRX9Y2LYVdPy2TPkVs01VATG5ugBveqTnESjJ6ySYnY3JypYh1by37j4wxw
icLhE0AzgXQZ3P/QZwLMfSFqzUs5C+tFb6orwFPZZ8wrCsRR84yvTubyYyyHaGAlOJQcEaGHwDN+
Tr6sblOBPK2OR8QEZrNkK7kniXjXBKH2tpWDZD3uqxjpkZzXu6b6Vc6KS+WfSip4lK/vxDQdBbgm
TMprf8aEo5HqbZpkHHKSj0rz4oigj9d7iebvBZYfsDoqQqcSIiJYYPBn6vVSYKdesuuj0sPYP5gj
SDjbHiYlAnln+TD7245ItL0l8lmtPls2YRT517nVE8B9QbnPRawUfwO1PjOV3zvcPGJWB9mrMcca
y3OiqL4GvnHHoz69y9H9WVSGfBEASbStTaBtTCMI1pZDVXgaGNhWlz39u4PbPFBz01cTWVawKUb4
2HMP+7u9wv8RDv5zbuYmS3ZmABx0K+VguB/3NBp2oIAK9Z3ki1SHroe3vxdahiJXRoCC1whWe+yF
WG8V/zFIr06ai3Zz/YH9vYj65yJAspulFWM3zZujuJjEcVF5fyh8+ytiXdBK02iZEhFTP4nMz9zc
4LmRJRQTsfCCzGNGaFBv2PeRBIyA3D5DNe4/GBEQ2J+5udSzbmcma3Gimd4G8mihbnq5bR2aaInN
zQU5e23QImZnyFtA2nDcmWynD99aivEbsIq/OKX8agyp7Pdp8qjPFlz917pG521EmSDDY5VJd6x5
kdLDaL/304+4ljBoe2b6u4lJjcqCpiS5YyD8mbUKU2GYsuvmXTq9lZaG/q7ce5JaRLf3dM0OFRl4
KguSDjr6wn+aSAK6FatdfG0BAtSMHDPyTWe/bq/xNwYc3mi9yObimoyWpWEs5lBlaEsRzFN8NaQk
0KZfUovp9+k8JaNHOOZPxwpgdFEee+27rdffpMsNZB17edmkCgK+sWtCmoeCLd4+R2VbXmMWyXDb
ksXiiRRAVH72ofSou6mPphf0gw6da9roNYpmCW9vTdmW2lQG1Q9lueK0guJm1uxN5VGwtWteBPoh
pmEskEfgWv80Eb2omgFlSgo1xXtwjyDb8xcAh5N65V3+iPfSvlsS1hyTsnYgWHv529sAFWPM2iJI
BRuVNzeOlToGJfWOgr1OCfPvUO+NIJsRYVmPgeQ8MkULLi7xrwXBRoKOgWGBkmSz2T5JMcCCHuB5
DLu9cZcddH8K2XcOtMq0A7GHYH+Lm7+13MZppUom0yrG/uJ7JdR8cJrvilMOp/wf4GWvnuVqa5uz
jC2akYlia3qU/tADvtN97gETcljWE79wV2+9tQClUTKVHWWL2KLqrHZGxqZ/9mbCTqAB6iLs34kG
ga7ijNarbd66mVpO7yyCRp/llOYYyzvTq6Ml6JlbLwPWc3YxYqXvREORVx+79cobkxnRe086e5rO
9IA8wmVRepbBD/PNdKH+Gkr7+QlNJ4HdLN/qb7v5fbYbu7FGlVayQidMogLYnQxfDCZ5FMQiXX1x
xo+50vZNjJoWRlSVMmDsh67cWeWhoF9v/5Br7me9941NQQXYyccaclw0Z/cNAQlPp3u3l7hWj1kv
sQllAUKKsxkK2dDKRLN/9z8hmboTgfpFO9k8hFYzzdXUYieZo+2HoovqTtCpuIpCsSBgr9mGoerq
dqSeZWkCrUcsoUdA0/TQXQB2NABAY6nwIHjwC+jvBv/JxPknI/df9rJaenOIBXVisjj3s16f2uRV
qisU3L+OTRWR5KucsGjOVJ8ZWsQT1JtyY58U9w5U7mxENk2KFMLSPbsuA6Noz0b/Yczz7Jsq2UPJ
NLINft9BPH2kQqb2ax9l3bvdXC3KlI5m8zyd2cE8LBMeEM+IUh9RE4aMjHddOMF4rUi0XnBzr4ax
z1DcQFOa2E8qbo6sJn4DhWwaf0DC7OBMz7eNWzWWk7/1ZbZ2p+htLysVBfvNk+SgiG+6CibJkWxr
e22eMh8h0Zkx1gUT4wyT5jwJ9RoOprXSymU1bR9La1ChsTwqgVaYfRA7JoYuuhGoRKORwz6Ferhu
zSP+LuAMbR+1o/yl5ZgeM2RvtMmeVYXbQ3mEtvyxQt1PSX7EAPlBJty31Be1ekj4+8gPKtSc5xa6
uFaNETNEi8pHViwsKYZf93dS2vuzkkSjc2jsFJJyQM6VF0jpsgH86Gnla12P8hAS0SoDJ4rixulz
kZ8n9lHWb9P0IUGDGrQ+PmXgUawW9gAfvVg3q74DxeJyZYLiTh/qKjQiuGvrmFeUv7Vy79Ie0MP5
RdHDvj+lGYBD5QDm+9jVm8OgPfYF86Ss8PQYRC9cxX+JHnn+g+uDB646jzbaXdEuYvCL0OMDK57I
8BwbcShnvW8CctjJpjvI81sG4FICXHESa0FXtsWyFa9MMeBm95rLUurW0MtAgepsk/hBYrWLUMLP
GXguTLCFTbmqHTVNDloTNHGP+Fb7RnuR5oh3xiMEg1w2P8U9DXNMCchV787so0NPwIYJKqTGNN/s
NfNFlctAH3uIL7Z7OZ59hUfckLwqacGqgXEf+mZYl1H+meDb69z2rVp1nfEBEvauOv3gSuWVCUin
JMiv97OnKs9643jgencT7SEhZ8f8YerIByno+CDnTTDKlaQfZn5fdgcDAl/lhaIRboACJ9N2ZtO7
A76VwV9NY08U6urtQW4uej0FCfuudqcu+6GUoMixceIjGM8wY6/Ej0NeAFQCHXMGCqfEQIPswMun
WXtWs6+OX1l3VDuoAygXdMW3LcVvp49WnkHVfY6lyyS/Wpg0nDFtUxngeu1gINq9rt0rfJdKzJvb
BupJO8aTYLS411WVz/LOTeqHpgBKdpg9iOL4KicBayB8bFeRzS0UtzmSLzgVcA4paupSlPpHm3mj
ydwZpdqh+JFXMj7yB1Mf6gmDnjIqKulusnqXXAzaCF6867HMyltv8qU6NTquSPAJYzgF9LGNJG84
EM/8iswQIrfyjmShqCBxtbm9fp02SZLSx6ljLA/gGGaP9aGMcI0wLLmEa/3utte7Gr383t+WwKNO
KDRWDQeQHN3E1QBJgf4LSfDtRa6mLatFNhWWvh+mQrWM6aylQdsitUzPBnrMChqZsX97KdF+Nj58
5gamtClClLT+WmhwpJCC4HwUBX3La3fjqdjyyMdSo1KTwSzkAxTaXQYoXJB5EPmDbjimHxxfRCco
MsQt7ULu0DxuBpzhGJLMo0bYPOMi4/2FMjymCCgAtPxEQlFSexWSvbLFLQkDTzW5LlUE831QnkCO
Vj+Yl9HjgQFhlgrOIBJZpCg22/Iw5JLB53KA9cuHFmFP62k2NroUhNHQ+KWOrrxkLpnPjqLM5VqM
s97rJnGRZlYh3FyiQm4fmqEJe/3jtnlejaB/34QtKwO1BrmWJMs4Gzb3taZ1G6u/5NAubjGnbUx4
r8Fmw0XNpev5nw0CI91QTYALN8GbTJRJ6dQMULsUc7mkCuekfch6I8wMFEPMcS8p0YSQQ9IxFcPK
eykzBffyamy1+gXL0a+KrGAksotaw72EpNRsPxKA4Nv2PFaPt8/36oyGtVpnkwW1RavHQ1rqZ1Wb
fEvhx5EUPvgBLlM8BHp3GduPUUUbqq12bS3tBuW1VeuzTrL72rr0qvXDlrSISj+knj0Wfbcj0E5T
h/xrY7/X46MmPTAlPxgYprOnb5pxAUTBQ9/gl4qXdSq1D9nGK63SqCrZSe8A2odA8zdtkN9L6IJA
G9AnkOEROKOrLm+15U1C0WXcbozcNDD9KgdypwcWJMNqIxM8hVcvx2qZjWeVKCfy2GjGWZqOIOHw
5l7E93L93VstsXlsHel/88vK/jJDVicv268tBJpqwwTmCeogZeGbEzuOkKvLtdfbpnMt31hbzubR
7RUnRyOgNqGI9pPXAFZAMTvro854ap33iUyC4xTcSXNbpsxlliu0KZeaTBw5Id8tCsWz1+6XGpCw
MnJ7d38Nheu6mamSlU9njjgGDITh8KE8mhckvpjPV5eq077w0rv2OAsq9Vff/n++qSlvfGpmQeWt
SC2kcZDgGbvadeqvpEIqR8oj4S+3v+HVtwOCqqhwgWdT1ZWNkfIUYugJkXQgeSQQAVR+e58dJExW
+yPqa5pnHvPDiLypFNzBa5djve7GcnVTalnVG/pFakdo//x0ROioaw/HeoGNdWaGNFpDnOhnKXsc
aBcoLb2T9M4rZ7ozIFhay8luKkRqHleNdLXsFqnRmmNTgzlOvyySJaa3EEMmdyDyROAbe6pgGl2w
x22VMm+R8MNU9AvXJE9uf3C5CA0d5DSadoSowG5OgdWwhNH2tVhuvceNhZp2lQysM/WLAZW0rPv8
gNKHMcTubDZHDEz/7HSIuVYV/rc0YIS4I8j4IZopicZSrl3S9S/ZPNOG0UxMgRrIhZe5j3FRT8nn
SJGyiKuHQsH8sSwHggtztRy1XnPzMIOhaTJtliLmWSB2oNN+7OoOY3d9AgxtfZ/wCUGlRUevqi3t
IavyFx6zJ6ItpJyzInk6l6Mi/kJm8tzwSQXDd8ujPlY66KrGxMtAOQ+N5vZtNObCTRCEIBtH6tyN
NJBMG+PT9CE2ZtB7Ze5EunMMLlyMWtte6SjRXHx3xu7ESPkqK3MMbrh+R1WI/SLXzycQCvW93ziH
So79fHxtVEw/gqLWrHYT+NxS4N7IK/JPl/yaGUafzJOqH+0U/DcyX0a4XdNIgTN8nq0P3vwcpH1d
ARnSEJSnZxdlnfuk+qVgR2yCVGv21INl3J4ehwT8trNxT3UaFlAU0wsaxbEScCc72HUTNDG9d8wx
BI+0onLN5e1RBtX9hO1I5XiQdDPiQ/pdw8SnxJQvpL+fsjSLUmnyeK1jmIsPWlCqyW5OTC9NpEfN
lt9k1EDLg6E+ZaBR0vU4UGXrADjLuRnsIKEN6iEfU7fXzQHjANN9zPNHe0jcKbbcBvoboCL3KiAb
aBN79oDiguDpvO4mdPQWFBVoaPSn/ozu6jqRpArg4bPhVnv63oR1hBzZ5WDXvgc8TvR0XmvVrEuD
Wy+vQmomBp4LGUIcgYvb525zZKEZghJyL7ggV73Damsbz+5Q2qcMYtXnzuf+UvdUZNc6tT5EFe8G
8NqgiiNYcfE329xyvbuNq48bx5hB87/kP8UPFsX71m9eJr/0yTn5r8APq8W2NPWx07YdhYjkGYVP
4OI6v0VJKlZFetJX0RzrdTYlAACiMVsbY51a1Z9mGgMmfWxH69C1KDfZzw5XXKuUEG7nj//uOK2N
e5fzLqYUcM/zdEgvelBHmIO4A6YOyBtxp+1amrP2ppuL4EgS5Kx5qp+JmfhogX0roGGAxKHEJIRg
X1cN83eo8+nYVxmVnrRs5ImuXzrQJ8OR+QNQDWgjKh7KarvEVy2BYQqfis21G2fNHmr4OlyFOdRC
suu/8F3yE7xeb8nhO6B1tod0MtuD7yqQ9rlnnKnHXvtX/aQ9CzZ/dVwPZmkYlmYZMshh//Q4dl8p
+gineS7AFN1UKrSm+1/WVJ5IPzF3Yr3pK9DNuVOscgjQEUT5TopVf8ZfdDML1ewmbRlKvUYPPhDo
LtFnFj+Y8cGw7rhzcsqP1vw5K8fWANSxGtwqP7X1czePriq962gikmyMlPLDgIKxeUfSo4qy8NzO
Abqv71r8FNc9+O/Vx2IGH51WvskjBeOJ3h2nnkZ4Jp+NocY8R/baFRfH+DrWJ1n+0J3xuZjgzYjh
AfrkJmNz15MHbBScduVhlH7YWutZCER6C+S2thIgP2qy770JVZek8IZOcmWdeG0Nnfnmm5acG1K4
Wle6CUjuq3F4zjCGWBKwi6eOLzfA3cpvpvoioTadF+gZMC3sx18dmAwqNBYKUJkAKOFkFkgFcrfH
FDJE7tXuUIIOHPLkY6n6av6aVoBnUgq2i8pVpG95/e6AyV3RgBVFutZC5YaxxOvyD6kEljgvgVQt
XI4KtIFfXl+YpqM4fFdVv7S49FT80HR6Smc8nDmaE4CFmvg8uVZDew3MlergYmxeNkHbVX2Pp0vf
9WFvmUECus40A8dSoI0Pt21tseq/3LENPI4JojU8cRtL40VTZqMF/6HIxOuSyVdiKFgR+H+e+kUr
DEevPm6r9TbpfKLqg6m1AOLoUbdH7eIVw9P3+Un1m0hpBFf6asbtrBbbXOm4JkStOgARFkqQ7LhQ
9FU7OdQC6SIqrl3F1a/X2rykWiE3CbQFVKSg8i/zYL6gQ0R21rGOkghk5HMAwv7MBVr5ibxB9Dn4
d59x86rqJRpBdop2YgVZWGc8OfqxSg8V7e+LTFSRuZoN/j7Vz8dw5Zq7IS+LEhPwZy1GplSC4kgS
yeBdrcuuTvPzy67WYBnnFPzPiNsjyJnOqr9kZ47XQ9/x3pBAOwjB2/8qFlrta/OUtkrRpHwCREaP
9F9VmIeS9x31ykcwKwIlIzKYq9nQarVNNgTv0U8poDJnS6WneDrMaGyZ3c9K282meV/k328byPXa
wWq9TSakzLOC4ixKJDoQsyU9TeUrtx9QdA97KD55KSdg0M+qUEYTtGiSy6jlr1WL3lnCyCE1K0xV
Uv/2b1JFZ7BxPl0LnjT2P6Ar82C5kPkJJlxSrwhtv34bA2iz+NK3DNe2/zm+gmcpMB6sKPHQIjsS
UEAOgh90FWGzNruNd1JkcGOlCT7KQmk4oJE9uqaHmYMoQ7yfoMhSglox/nd3d1vVabSkUawFCqD1
zOUGGtf6D7t+TIfivkuFQLAFWHzD4X/y0a9uliPZRdulpXr2wWwfKbbicYxZK1bhk4mHdLgHuDUS
nOvyHf9acxXObI6VAsVRphnXLzrCJ/5ryj5oJqw4Xo0YV4tsnL2qgUc71VHM6bRqD5a0O6kEcxna
74aZfNe67pBiWsLs231M4qPUgZaE20bQQcj1tlUvrvbWZjcPgZOj9V2YEj/HoJqZHM2r8y4EaDLE
YEeRnVrtpUhFruvqq7ra+8b9JwnFbDS4hRBvfKV08HtgBuwC/Stl8nOq743qZFX1T2K1O43agmf2
6teFnJIJHiDTsO3N4pg0SXJnSY9zqKrlMvr9eus1mUhi7/Me/HWwv9fZEoGY8TADuDnqlzpJPbVu
jkOKbllv7uoil7FVDNUUAwSrHDuCXMlOn8oox9EDB+AVaMhLmM+xawBbDC6IobSrx7/6Zcu/r+6U
2lkMmnM4AQfMkks5BcGhb/Zh+86AtRqCTnX7PrQPoy+DXyqsnpJ7++xUkQzgRhVoGOc5acPd8MtK
gT3BlKQLOqRI9L4tl+zW8W2eN0YT8MJYeN7aClLM7GL0oZOdJ/nHbfMXWMO2GTe0FZhRB8Rcan2k
sRzE3VtVi/rFokX0Pw+8YlMDDc8c4Q5h/mwjY8vRQ7GL3e29XJ2rg4bm/5q2s/yO1YdlyA6qpEHh
G9ptvpLQAKPCF1mGFlPTdgcMAYSpKfnQYYwIxrC4AhExG6l+1kSFor9PgEOCPQXT7Vb3pMsMQn1x
IFGhGOZVz7f6lRv3Wmoknh1joGdFCuMIl2L2SZAEllc4JzkEu3soktK6mjWsVtz42kHhPXGcSb+Y
GJBJIJOOQjp0qIjLVPneEElNXX+WV8ttXKqRzqCCtnHzi735K3/m++Rgee0dpFvfFx2pRAwHXy7D
rcuy8WmpjVBISvFijQ3Iyso9NV+Llv+ySAypteaAbFpSn+oJ8K2U7J2RCd6Q2/btbLtn9sT7GvKt
+kUDgMnATLrMoN7UVYJlbn9GZ4vpj1Eeh7wX/JapS1HfxC7mJl2TvTRkDrpc0P+4XmD55ys6215Z
ndvybIxwQGoUR/Mdi3ruGufRry59BCieO8ZB9TofMLyw0+/M4/S68FcnqK/GD6Daun2z/5bdwaTI
qmJnbCzYMMsppkvFbkFxV/TAR1e3PTVYekCFmz3b6h2Uy35pHvFHU5hrXA18f5ddjY1Bg6OVD8ry
ZGYOu7Ox9ownQjNoYEvvRayGIEgIBBsWxX0bi1YqSLkRw6Tn6i7ZGUfg1lxY7kE/ihAu6lWrAj23
pkJuESJxi7taOU3MZOljOU2QJGrZ7FWqM6HAA1FT8AAcGytqrM4tk+d8vgzsuQSXvImQgaSSpzaz
H6P+3DfvRUKfu0R5UHtQm6tWezKn4TAOdDfbEzCdCUSpkxECfTnmQUTD4lffydXP37wtupLImUUl
FA04gPzDqXIsSOFq/th9EXyS5S/95WRWK21eF6spi85cknb9WzwFPb1TgxyZD0pVIDLPv/T7EqMg
IsiT6OtsHwt7GOuYwvQmu3HzJt1VhXTqnV1XfNNVET/P56TurS1urpmaTEqRjZV51vNdN7+o3XcY
YTiAC2zWUXMEKig95QV6XaSCrAJ1tfxI+bvEIyajrmehSrgQkTovDqOuksZLw652zaSE+JUjcIai
r7G5k3ba//9eAcD5DxZA0UwRJV+iJTZ3sDaBdqYdil8OAJ29jVF9KsAjCIx3S+JamVIDehhinusR
GGpkAAMeZmOw/SazBed1PTj6bb72JuqN25rnxFYXF6qEUNcGl2FVhhoQAqD9pG4Rxv537g3vsxY1
dTSNroHU4L8ap3BWv2IT1hYYg7QwDzKdFXVEkRSz91ImSHAEn23L25oTNS+0JhvP5pz5BjpJGbi2
b/sCwa3c8pOmxUw6lITHs6RLgLPnrhM/qGi1Du2upQI6t+v9zNWRbfwON5E8OYkKeGeEtuxSWkOF
JX+1oipIDyLV3eWP3fAA9sbftLFasHl56qiDIQBZ8pvWDjHfLzhA0TIbR6NkM+0ME16bgDyOj8BZ
o0Ne9FwUN1xN9VZnt/ESelnk08BxhWkdqQYFwcS+LKADAgD4YL/15VvcP44thI6AerxtIqKrvXEe
bDRbDPtgh2oLDFV6pvxrJQNpZAlcyP9RNf/n/d7m2eCx6CCMx3JMY9D3OusC3leuoXG3U3WESvSL
ZZFXG0+vbVtuN42CfQq+5JaJs2ryckx6FKjm8ltRkUgGOC1DqHj7NEWrqH8GKaOs8WQYUcSOQY4s
N994anqlJeCdES2yiYSKhMmMDzCWXn2Q7Id+eqWTgCpOYBXO4rtWwRatmK70I5YAAt2TdQCXYqhW
x9D+0ET8lte73L9tf5sNG3MDCdclXVDV9JFUh86BK+wPcouRotdUUb0Z4BQn/nX7S4l2uPz7aodo
+wGgPSyuUe5AsIJBjkoNVfOFEEdgE1f9vGOhSG4DxAyo9J8r8Z4XTmaM6rmguxFdGlPk5a+XsFYr
bLxHnMJ3dLGcP4Dk/EF7Uw/DvghJ9LgAShy0wYoenBnpQZSuX2+nrNbd+A7orZdTPeDL5fuq9Oi7
Fc6fLB1jHy4cCZJQ/vjqR/u94DYO6fsmZ5PJ0VYEpfeQUg9PxlGe6EnPSXTbPgRfzd7c5I4nzCSs
Vc/DHKp15ZNC82+vcP3BXO1mc4+p0iR6v/T2PjWHpHMTpiEGx1Di29uj20SiGF20peXfVyavDX2W
jnaPvBwiIeAYQux0e0fL9/7rUV5taHFcqwVSszaJrg35Q8ts1MUhadgOHrV4NNb5YSKGP5Yc2mqT
YNnrHmS17uYuS6phTZIBQu+5VzxIEQZlx72aj77K6gsFe7YxsJPkOC5RasGzolsim9xc747Ho5pT
XL7KSgCDJsSN7f7QmcPRpjHwfAoCVCccMEFWQLS9qKynBk0m06o+QBHrGfpPZzpIAxLBVPftpArH
2ELRRIrGETSFA/ES3iKRV7pdx0YXtGL3SVYd7cT5BQ3TO0bJocUAH9EAYBs7T+urF5lLkaPKwaTm
B6n9Uo3jXUN1Nx6SvVIoz40Ru5mNIRgi3c8k3SnZF1ISD/wWblyz4yQ1YTswsKU1LoH8O6+mB7W5
qHmktPsp+y5PGkoq78zGHGEH/ICU7GgMZg8TAuQE/UzUCYPERrDUk/9H2pcsR44j234RzAjO3HKM
ORShWRtaKlPiPI/A199D9butSCoqeF/3ohZVmVYIgIDD4X4GU4nFtSIGlpyCjaVk5wIyz8OQ7USG
lD1TYOMAl7kGDC2S2D5vYc3QjzBbGxwD0i4xiH12ERrvMW1XBOLmkDqvI+OUEcP1Y8DM2etolBCF
oVvIELosgfGDRB7lbMrSCvI8EN3sgtpKinadKSFwh8mjNqSnvIZth4xrueyeuVY7qk9WEOdSTN4B
UTEE614H0zFByAwSU5W2bQ5tQ6k1C16bBnRSoUtkwuQJRg7CvoLsyVi3KBsgd2pDVyIvTSN5sZit
hOR+rKMNFwyzSQOnHrgZDhEwLYXdxFDnLQezH9GDVKRnFmtua9xl4lkAsiavP9QOiXMcmngdmDhS
HgSuTYkYKwpeaZHJNrCEjkhWvGrNmJ98STuSMb9TIANWh9JKS/vIjIRhlw3ZiyyMVigKm5L1oHlS
7UnHC1gWe4cHyboBaGVUIqggx/hesEPapw20WQuHl2TV6GAPCruofWsC29eYlUINjJJdood20Xo8
OfPsJAdnv3+My42s3UF3kfKtGpygs0GE37hPN7G/zpLYk8Pf5dAA0Zq5Bn9I01VJMPvuIwnATG6f
QGXsgm2gA6ubKjbyee7fx8oGyG20jl8N4XffgIUK1iagkap4UthLAlQNAMUyxMJyJyr3TfQUsTMX
LUE6hNWLjHJf8cEMhxUukUdnHP9kBIdCgl+9sUUF1CZF444oDBqeLg8gViaeOG762omGV4X9htYw
lKJfBHVVNb94Vex4SO1ceuy4YPbiXZ6eGt8TtLWQ4mS2IshBz1FzTIZ0y+QHYHbdDLzXVs+8upDX
LPbtcqDoJJ1B3j3LSmSq6bukwDSGJGZUT/15SBo1fwgae2LyNOAiqEabdOjfgPDrV6Up9w/jAG0E
KV0N4aMIICDss81CJ+5YJjA8qJ2UnHgQvlRAPeErBlVvyf29BAxsU73m2ZM/tmcDUoFFC7U64IR5
BzzvC2omm3zw7YJxOwJ+Fn8HLCpROorDaPv1qQ0KiPhljlqKFpF+SfmWK+obxE4sWDSbXRjhUTyY
IYBs6Ulja8kvLakgXplUzkD5KywPKnYPiX1s0vzIVLpPhbcY4m5MiR9EX/sTQZI6lhszbGD7M0DR
o2Z2hDCk6x+90G9B97czQ4fV1KshHdQsP8GCwGxkCIANAJ+V5SpRsEc1iZgtObcUAFNQuVGCdUYZ
zybutZJkyjBuCFASCYf3llVeGZW2EBu2Kn3q7QhYOpwMEsNRctZYiayvWEzsouudLKlcP6tMPy8s
qVJsransCIhkn7WOFBYwtYKiXx1ZlaJ5HALKnUTdETKkZYZkUoccQj7cMy1ZxzHMSoC5s5WRetDG
3lTDJ0t2JHlXYTkz9vQt7CIry+tdJ6crHzSpDpGnrsR1X8V7P5bONBxOqehxnZsi/eMroscMhNx0
ODcGomqqvTag+/KmcaI8OhXynnG6rvPgjfmKozX+oSHiXZcoO9avegagg0AAad7oJYxb+sihRWRF
dPgdj75Fy1PIU1g7ppGXp0+NjOsK1hVklHa+yq1YRQAuI6+qNChACodhWJLKuMbXBBwfeGhVh0cn
/DH/TiBSOdfUmorxKXoSAHyHAkpqh265VRz2u1p363xjvNL17aTlymvqrzFnyQNjolS3BO9StWhX
UCC0Gcw0tOjp9ijXcpS/hpmlCZqqxL3aUJSvoxjP3dCt0aCl7Hks9F0aJV7r6/cJNx7LMnMXhr5S
XPhr6NnzAMpYwKCqDM+DRjsGUL3nnQGxhACmCtANHJ5DDm4sGo95LK/EYmF5xStJ4V+jT39+kRSS
pkelS2rVo94LNth270R6IajJxwpHDCk3olFv0KdoAXOELGyX2cIg7TsNfhEtM0N4wdFc99KInrPu
PRLv2h5Ey86sFISCAGq+eWNFuGMr/t4bXqlC7jD4XFi/KQ+fpbWXM1CmHsjFDJIQvOVkqlyoqd18
luvMie8jTxUt6RSe1VUQmuFCU2v6IrdGnNVAuRi0uT5is5TdsNYUsB6Mg5QPZjcGKGGPbps3C+WZ
L3nNW0PO3jtqbqS6yrl6FE5jYcqfwGtho8JFK3qGLoE72igtexE8qQ3IMjh5bZI3/tkeCpjDLqEO
f+wYvJGpKE5qbooiy3PBLiaokcb517NScpEQrzoXFPFFzvR04v6a8WyY2XMogpyFAHZmfBIkAbDz
aleALSOr6iZXwEpB8nF7G/0sbM/GmwW3QMr0EKVevChh9lwDVS9tkRfBXnFPDpHFXOoYp3jVf7Sd
jSr7ssTUj+ffbPxZoBOUXKPZBCfxqbrXdbKP9aVSx88APhtjFuXgdpRVQtDEJ33fOfDLc/Jj5kln
2VaPzTp1Qifd89fb6zr97FufcRbdhK7TJD7gdNZj7sS40LsUPFQ8+kpxKZAuDTULZRA97Wg/FZ0b
YKct3JztQ2oX1gQgTR4yEOxfjE1m516xuj3FhZ36Q05gjKpmmNgYYNXs1fh3Fu1KH6kng7qKuoh4
+3Eh/v0N51ICCgwDx7DCuYhhTmn3O8OtvLxYqXbTAWoOchL0KHy7eV8Sdf9ZTpoNPAtBUqnKnTo1
z1V2rPTsyCSAmugrkwGUhGBlSAO7gbRN3LlDw9eJJpkMqj+3l3ppB8/FBlQ+CAqhaDNr1ESWiwwc
NqYQqpDw0IExlzU+TSQY7ZX919OfxSMuwYUW7AVwqSlQfUXnCOXB0GorV5C7qzB8/4zw/lCx89qo
e2BD6qjQoLw9ffn6FoeMuKKJhggrbJy2i7uOkxAin7xjAKIor7Sof2uBAkZD5dK8mWBxwl3ZGbLF
QrVyKpq/ixW/53nw3pf1oazYCSRCzWn9djcqyUpUP1XxT5xxs4HaTy+c9KByO6K81Y1v8bhIbShr
nlSdnBj6iaKgOz7eDWHT3AFSuEvbbt2Qxwpvw4SPdhUKATyfQGXVstTKuW8PKRL8Rhf+cA46OH3m
ycft1aDKtOV+BBdJpYqkgjBjfG3Zi+WolTouFZ4FJx0Gu0pFVmksb0DtNWvtLUgCx4cwi18Ha0lo
72UNQFsQtk0GIEEKiHMHox9Qq80YfqYZ3Kpz8hCJkOZJ3pSoP8is2UAwyi0hKDRy1YkJdpzWrlWu
m1WZrjI59XqlvO9FAAY0MUfJQHEH9VUZz5UBzg0xYIJ3R4jkFrkK6bXYZLnodECmIhxuFCHymAjk
h3qXqdDNjWQrgYAVqJArCJmeiqz5iMN21fDJ4qN4aeLGEgeYYg6bkkDnUCk+4sawiuTAC9+m4qlS
YMcK1aihBZlHtYT40c9Sh0AjKh0GK2orFHt07IhxL7cSpOnzDbANagDBH4xSM7yUQFOoYgVuxg8G
Kir5eCqTdz6UTqQFmyEcPDhyQDNon0DgWZaSddGjtZ/Xng+R5KSmFqx/7nstf+pFsgfgEPLtyr4B
/7MV9UOfTuUEOCRziJ+DiNE/y37iVIVhh9W+QHHDN+6H+FyXBD/njVdnOd7zbJO0h0BZZygRpm85
tMugPw5ZruxhKrv4EZpTtF+NNRj+QJMA32A3veqmdQT1OB9APdxv/FWRGivmGRrTJd6A4CCj2KnQ
+lD4fNNE8duY9Ju2YPbtfXk1QmsadPgkmE7in78Paee3dQ8JehSOpU09PGn1nTF4t4e4Howvxpjd
5L02BHqrh9Mt0O+a1lW2+pqfszXlTrnJ7oeVeL494tX05GLA2T2eq3mSNCWqjYPxYmiuyhZFxX/k
8dP9cjHC7Pou5FaJmVAwWCvlkCNmVgeZjBivY7JVlFUK0S4tCwCSWhMIUcZy7A1Gtr49yZ98nq87
7ju+zu64PO18XeTJxEBp18NeHFeSYBaPSKx9d2ImGIOTHFF0iE/yNj0tU1evrrL4Pf6s55ABWZkE
lYg1SHozDu8GSOrcnuLVzXkxwvQLLkOmlsqVxvrolBJQvvIPLbgPl8xnlsaY/vxijLGHmEmaI0Uh
tXAO9diCCeGqGpcQGv+Qsn+v1uyg9U0NSh4d2Kl3ccxMAULq/K5y5I3mdo8E4lXkLdjoO/4JO637
JWS1+OPdPtsrsyOoJmobKmPGTooJGDB1wfk7TpiKxEp2HI7c8EcGC6xYs/WE52Kb5Pn2l/zZoJr9
gNmRFACPVQSQl06Ng6IsKOPJW7utbGWDsuqrfrg92lcW++Ouvdg4s+MZ6kyVo76rjqUQWhzorcxI
1xKKhOsiwHVUa2ujjNxUie5DaAtJMAhXW+VZ0RO4o+rkPlEza6CqFw66m3eplxC4ArWQA4DKYDEW
dipy1Kc7M/H/BJCXFepPXOB2Jr4o/bhK+xT1BD0+BlW7zYzWSWOodgnhWsp6Wx+S15Do+0BYYgb9
BK/+vcJfVaOLjcyaiGdwbZKOglputLiH6tIu0iCWBGJHKT+NbesBuwj9ns7qsM3bkEDlVJFM2naW
oL4NVQCnGcBFKh13XGzmlbHWkz2DCKcUQYlrxKO9wg3VDqfbH2v6Fje+1ZxIN0qRLBM2yAhj467E
E13ykjtxUc70Z2d7tj6zcNlkWo5myDiNU8KaKbN1z0fFCDbsMGexW2cU0BTx1MiMV+Kq+4+eXf8+
/fPkL+nijiYdYvWkLBIqYA9DQS5W+w3AQDaImebtNV06bl949YvNkPE+CBsJiwoNdkg+r1Lgs020
PExtwx4Sd0kxeCHV/3oJXQwXJoSj11jFp0TpLYGQdaYfRRKbUr7ktXv10vnOouds4Loy9LyoW4aO
AjFDxLI6WQKfXd2QF0PMInUgZFLJVXyrfFcc2KGlZuSgHxdbGuShfBPJRHuo1iBYWOljAcGPhTbw
FIp/nIeL4Wehuu80Ucs6AmBCWJwL9XnIX2N/JfXF7zSv/6Mc4mKwWVgOyjZVcxXyk9DKRX7sxLlV
3jFyyEorcqBtGJh0Y0AVHQ2OLLjTw90yufAnmms6mBe/YRaseUUzXc6T4JRpcGQX33VWuj4g2UUW
wYKNe0pfbim5k+CtB/2X2wflJxT878HnUVOEACpgrigUgO0tmiK4T5DmtUvZ6h8kSN4bFpo0n3RD
HXkVrhoXMuZroPYciN44y8fo+rH9Xop5LNTHDpoJErbepHYaWuVx0l3k3hfuMTGXQBzSFPJubLWv
n3NxbPtR6NNMErQjGow25IULAgy8VN1FZXkUWx+me23+1AYqLkUFute6VTQgQVAC87uPPLkL6K8O
z1kyWmn1MIbMrdB4F7sdHeGuIwKhEKkvoeGErFzRuLR8ds6jcyyhkZwuxLurR/Y7HZ9XtQom1gGp
kPCn62iVbOqV5lEgRZfC3PXvczHOrKRBGNzRaY83/OTBMKm4Afy37mzZrT3UsheAc9dTxovdMEt/
0woq12GMw5kLdxRalSM0D9StMSiPgpGYRglr6g6WE+IjNQ5cho9X+qZwthmUEu/MN1VFYx5azOG7
Hy8V9q6u98UvmyXNUVSLChd5dBphDdH8P2+gZSnSq7n5xTCzSAzgYM4CsYxPXfEnn4AgaNS34eft
EHA9MbgYZRZwq5gpfi/4UzEdxhM4+YKd0z/IT1eTHmB9jhJX6Deiv46dwEbD8vbwU4S9dQZnEViH
MCG6sKBYBF34IPE9cgi0rkK3aDyd7Gjh3R7u+mP8YrazaFvGmkzoBLTr3eaX/IRHgNuazEWp5F8G
SEt6Ggtb5WuTX8SYqGtpGtTQH8zRWgtQZYGmyDqGsU9fayb8ngHS8HchABa357k07OykUrHFFe7j
uZWuJzszdd064UpYxPZfr/F+L6c4hdiL6UkpNCBYIjBkPrqZB31jphG0u6GmVpUhYE36NghAc8xO
VFQsJY72Ldim9VHKdn3NlvbS9fNiKLqhirIKPO3fPyYNgxg2FLl2hA+tRxsN93dlJsrSMFezPel7
mNmx5EWlR0MksZMGcFEvr0VI8QDVZIhk4Wz87HR/3c7fI82OZkrrKgatMjrREsRtg92VeI6E8ats
l52+zTUQdfrRYiRa2D3/kJN8Dzw7lVojk3JgSDMTOVgDbFunp0KJzSzbJVDdyKGD2K11AiW5YWHk
pU84O54Za6VeGFFYMsq9wT+bZhO3S2KZ18/Gvyc3h76KTaLICcMYMc7G1BSVPOLV3tKbR1yYy5x+
06iBHMOCHP0P6dNnnROPYeG0eWURYQSukvpeGlAG9wOy9QPFCYc+AIyKnYM6drqit6pKAoKm+02S
tkI7Tl3lg/Ap87zYZmMCFzCGmxfQe8ggulkVPdwOINPW+hmXvxdpdrDHqB3KSpDQQuGHgIAaFEkb
Qa8OPQs8qP4t7fSl4WbFNDyfKp70hHxZIOO9ZvtIurflM0QYv4yC6kf9kG3t6vn2LJc+0SzFqPow
HIRcVo+c9Y4sbMs6NA2ylGhev+O+13L6FRdBUmQNHoi6qh59FWDk4s0oISECZA4MOPpEtfV0ybtq
IULNKT0DiUjd9QCKpEWPLPRQx6tIDTCz83+3fLP4pCrggQiJrx6D7INqvwvfsNQlTd2lucxCkQEx
QFAKEQO1MFwR9Y/BkJa0tW0Mq9uTWfpK89BTiBCaz9GvY+UnVLjvSH/mwWfYhdCB3kI9dCm9vVqT
/L5G5iweDbCtPGuRtE+PHQnqhw7dyhNKyzasbD3p2VBLseTnwmZQDQ5ssvADrpcS/r0r5zSeKE77
UZ5gVEnR2x1wjjV8iG8v6dIQsyASdDSVg6Zhp6BXXD1kdtsvAeWXrqq5nEVn6GEXE4wRwhSqhI61
v5qqE/8X37R/eJF8L9ksXGg9yPG+gi2imD1s/aBeE5pFZ0MNTziOVvSnP9ReasFv1wbG+0j+aA+3
1/MrnboRlecEH5RQgyoRkda1rripDpAeeAbUi777NvDLB+qkm/yjdv4VMtmW3uWLzId/SKC/12CW
/aA/CbVi8pVZtmuWwATaSoFugh1JbYpmFppjC6irc3vi15s9F4dlFmkGRQYCHr4aJx0j9PofDsOs
Ei70UeOKBEr7g2TCIxoZivEmalia8FyQbUAVs+o9ApZtIUG5pfEdLbYXftnCzWXM4hNq4rTMEoZP
YkeH5pdkTx4tJYwRrcnuMTxPYljGq7YW64VC2U/BsL+zQ2MWsCTS6lEGCPbXboQNCMAVMOTpK4+e
0Xw1JVQAMm7jibEogHs7JgPc9feFJrdDY9C4B52BgVks2XDUSSozfE/N5AHNMHSt4c4RgC9uLtJI
v0q3/3wEIPn799iJMCSDok1HAM/VDJmCRLHS9DQFS/TOCzfdL1UifmpR/LXS0lwYw+jzMaYqZ6fK
AajVyW3glOmKWP2ENbN0N4O3H5DkCNRL1dCruep3xeUrx7xIHTKkWjyK8Twec+nUam8cMg1FeBhS
4gQ92GgwCNCNhYvwatS+GHN2wg0gNcQywphaBgkIiA+EMKW/fWq+gIc/vuLFGLPzTDu11mCH/i/F
ZtI42kv6Jyg8KdkxVBYDOHiZ/U5NzV62hgMHYgpPdNWFHRbkr3FVBe1KKMzCWMe/gtaBXxj4DIj5
LqCWS2Ai8Seec/r6F791dsLTVCpYCZX2Uz9Ciw0dkrDxN7n4iLPnBtRA0RhyoHAZHqAD3pWpFVSj
2YTjHRbRVgrNFfWNDMXXPp74zhz2MfkDeEy7yZIrymF/xocarWtx1afRpo5luwAVwGAeAOOO0gv7
HrBmPQKNQkuthNdbmrV7DvD6oOgChIs0r4hQuAaSBP0VEywLtSvs0M/NikjrugWul/mbFpKMPrs3
osfYAINKjeFLrEA2VbP9CacC+wCwVupNoAQoZKK21r7I8SfCmtfHMsQgHhlA/R1iJylLqN2sEuGN
KLXVZx5++ybQEGaN2Bk6SJNL6VZl6r2hBW7iA3hFQgq5gd5TyVmv93EzbMmkmAu6cNaIG63OLWGI
LI1uRHkTyoDpoGEZA6GW7GqYCgmF70RS5o5yuIOx4N04VpthfEkTDqS/4BilCv+ywNRioLCV+5RK
oMsYa3mM7b5B/Zp4UgkwD0VaGmZOkmWmryr2oEcQTex7z0BZP+qEu6iS9jUv7NHIrQAmzZCGekto
eNY40CqI25xB1LYxnjlJN7LSvMEqDkwIttGIcCat/DJBq4ECtWr61nGAW7h4b4T6NjKUVQb5c6Xu
NrDmtfsKm1oE28RAsQBOc5mg2P5kLCeikErSsx8KvSUp2pobfFPxUjeLAYL/itadYQhn+zL9gzJv
64IVUVq0hwRuHXSVnTHlgY2iUw6tG0q+DeQbaD+j2TftcYjbvS6j/wrR3lhSD6MxmoJwEJR9RPaN
iK8uQEiIdHaowasCtCFI47lhBVRyqa5A+fqomjuxwuKm8AZsHrJmU5DEypR0p6rsI+zknaIXI1gk
0qmo5UfeFmsIyDoygbZvhdyIISOQwdUNymeV+6A8UycHVFYe3/1EhMiAb5bQYtOgApB30WsnG7Ab
yBdyh58SJ3+f3y/PnosY2iqDSNMB7/3GkdzBo1tUbWzRAmrf3zSe4chAm/q/Fav2QtmUNtSCHPEm
cIl7O+YtVs9nb9yhwBsQpPYYv4M51EZ3x6aHweXOJJctLDzNrgZxXdBFKlFBVX9o/hW1WnAj74+D
cYBHLPgB/99uEdOyfo/w4/0yZnkUETSUW4keagYakwwPx9TSq/ZFggQzIQv30vWE52LE2dXfJGJf
Dw16YZOeCfwAYQANe4UAe23budm6eijcYZVB230p1bqa71wMPHvHCGHQUlWXocdRGJVJxNrTuPxO
6l89bCpv75KrFYmLoWabJI0qkRJW9kcJgAQKNimXNhAbW7h/F3bHXJSgkalPCxQHjhDDwPHHKVwa
4fpuv5jIrOjBCwXq5rIRnQBBCVZ0BeHtzJw42VO3KDou8TyWZjRLWmLg5SsW+Biu+9XCf3PITrc/
zHTL/8hYLuYzy1jiXBugdKBAfLhGly/8k8QPei9aBmXrLO7s0Y/WtwdcmtEs7eiLJIVBPXZCW7yy
iZQG8tztEa5/o4vMZvaCaIw69/MK1fv6BaikXWMBMBqbk1UR/wWWyH+ELPgeTpo9G3ifxUj6JHI3
+uN94StWKhrQlQu7k1CAlFnKUWe3pD3S3AaZE76v+HejFXDgQMLsRihVQjpGGMcD/PGsEQ6oSRss
xJjrT/yL3ziLMSUEiiShRGtv2AyfxXnwphZ0v6ke+628bmxYiDu5k7nCFpqKqbf0sroaaC5GnwWa
rCCdqI5RgIeVsdL4tlU3aZvtBvHxv/vyc2JQ0DVVIVcswttxcMLXCZjv2/ygeZIDC9olxbnrD6iL
eU17/eIKNvQqbfUJkTrJajAHKjXutK6yOZW7VKwqtei+3efeUva+tKCzKMRKJg+xiNzdAKA5KNUn
aWxB2uYWQ+K1sKZTaL4VIWanqYvzsWpiXLkTILWqdjqKQD3k4v5lV+mL78CPgXC8MOrVGf47LoFd
9/fSNrXeVMBudlAOUUDx8u+U36IKmQYzf4+fKtGmjoKnObj51hJ45PZVBf3iv0duJaWOkCd2x6wF
FkR/aMF8rozXhfndjrva/O1dJOAK1FzEpb/pnmQoHaBlE9oAinMJRdIpXQssPIQgWAfAVbMq/6MY
ebG+swu5oUOfhh2VjuoJFmf7YEOQMIYH4sUOe15CWFwtJl0MNjsngW6Ubatl/TGIYIonP5AcaMv2
tzYOEOHovNtLu7RzZmeD85FBdB77tQDTIlYLKwRzXvwlDupCtrG0UaYfcnH6JSIVVe+30QmhzfE1
PFVoaQfqoifBFB1/HECDUtBtJBGp6eyKVuW88KMCG7KZBJ0nCZ3EAvc5Q2UIXtbLZbCl8WY3dBzx
nBIykrscnFsaHsREfexGcUWqHcKAFfAY5NrKkpW9DA9pP0s2tz/g1d1yMd9ZwBkaNZI6ORSOMOfz
suCjVdEZRH4KazLOl7wArhd+v0ebQ8WImvkJnRTwZC9aqeE9+piWuoPIhVWydeT28qI51OKQswgD
+nIHK5awhxVVtCqC5/8dUrChUBM6vgVe7e0lvXomLiY5u4BTg6YsDzBiQ+70+pfsf8YoRRXx8fYw
C1/ua+IXJ0KpwOMRewxj0BDe8WRDfceXQ5uID+IiW+M6NPpiUrOo4mtGzQcqwDS9EM8AcMGJLc9X
StNByhVMMM2vzDR99n0Ytw8QDcuNVRXkULlJvGLwzZbhHKnVLkAJQ5FaLwRtTgDZVhA/kxbwNuQL
pJHRIP5s6BKw7Xq19+Knz2JUCOsFJegnTT1I8hjRysdr76vqk59gAwiFA3fMRicZNyESSLF8hHi3
qSnFEmTgepfp4nfMQpgfxVnSCLQDjdzyPWnl2yOEZDy8ZU6hs9Qvvp4uXYw2C2RjymMo5uO92Tg9
ZHVBGRed6EztYU/RTHCYO8BETF/B1uj/oAx2NVpfDD6LalHpR2knNNEprh8y1d/GEPoQq2HhoE17
7kas/mr4XJwALmWMEDntjxyaGwP504HicvuMLYwwR17pmQSrAw0PNhTInIyUFpTfF4gW1wE632v1
xTu5mIWS6nCrkuP+2Bu9Q0S+jQJPp/kmb0JgEBU7Ko6ajxwQuKjbk8NtdnsB58irWoEnK+MGTH4o
e6uDDKJYir5jYvkhaP6uCJUPmCJ+wqY23gmSyDxZK6D1nBqSqQxZb5XtCF8/Iz8SmhQmj6Xe1ni0
VwcYi0Hc4tyR0aFCCRGIFPVi9V0RQRRIyHvrK49xW2wTsYDwhbzLtNdQLlwp00x4athFNh5EiipM
MHq+UjpKN5gEsFrg/KB0Qq2hJ+7A7tv4KfVLs4SQGMqWq6RRrQCFGxF8jDwwIE/0xEASaEloasUH
jxMQCj9gb42iZB0nFhPBWs3ukvit7wSo8DTWaHzSoLKqeFVC1Wv8E0unsVsxiVsj9N+M6qEafbOG
fnpaPcYy7NOgGQV2C3ilLzw947/A0f6jkB5zeUeFwdbEQ03XaRibob+Lw6ekH0waQhHDyJCVUYcr
D6qQ2LX0JMgGTLnOFfmlYZZi9imJL0LXmEwBNF+GULS/luhnySSTEwmkONRA5X0GBy8OgmSZrsXu
IxQDO6jR7S/eWXMos9Yc4tjtxDsx2w5+Yobk3IT7OJzKqfcFLopweJTbu0z+08afIvpBQyk4pf6Z
KniPggGblztZ85CMw+AzN4VYsrOOOcWgwm19E9cftQgC9K9w5JaMjz5UKxl7hxRwzkNhnmmGGUJY
SM8VqxcDh4KfwSFxz5u71If6Wy6bDUktmq512lp9A65Yo7tdBdQ6sdNUdSFYbdbxyce63N7x18KS
JIsSBXlZMIx5QZNW6ggZ/lY4hsWrzE+sKk0xXxALuYqFvRhkXtNUxFKhvpwLR6XcK+ihNNprkd4V
yUsx7vXiTy+oroJdIaVHHeKWufTJes2B6KuZhiP6HGK4UI64lo5c/p5ZAlSKuqhH6Bkc/QI9sRQ8
SuEtGNt7w2jOt5d3aaRZ4gMpOFYpZSMc/TFz0N8AsqGO11qQ2bfH+QqJ88B/OaXZe4oAQj6UBQaS
jtytQ481EGGwmsncFBJwfCWvo534O/pDYGhYorUDLfpXNMmWtVGu3rKXv2SWFpXcBy+wwI6aVEQk
4cDkU++vc8gi4NHeudW6ooBcRzBf3AdYkFNqLYGDr7YmLn/CLL2BsKJc6EIK9AjipMoECFzBENI4
QhPQCjToSWV/fKipyAJEzFYgxJhS9dYOmp00sVckq76/CwXDSrth1dSwndTp+5BFT0p6wF3n3P5w
V1u2EsQMIFoB4QqwpXEhXdx1akElBZ6WwlHmZBPqsttzdFDgkthBJT5MTzVzCQPut0pMPGCr6h6C
O5Hu4nubtLtrjY2EPx3FZwFd3Dh7SMPHuC4QvX/D6AFccWMlDj6CTy/BITM3nDpS14Jwr7eNKSj/
0bH6nsrs4aQOaRoPIiTJC/nBR3O767HyEtpClbxwT0//p/luh2/D/z5Jv3rLF4vma4OsQvQARdwp
cqLpl7QdMmrJGXK8TJmLLWjhEbm+/a0Wnhdf2+5i1LrXYyqlSK4apX9pu3s9VDxB/oT4qimj43p7
sOttmYs5zjZx0qmUdak0Zavlmu5ylzgNPLtNKBZYsptuyFo9k7vFJHmKSLeWdpaSB0laJjkRohNE
P3+LTrCR7fxpQoHAHnRRLncpmZxl5CU+H7BGeEJ1nJh6dChAEV1YxmsXHDVkBS5dgipQdRYY0cmT
WUFqVJ5heBI2NlT8VpqFKZ0Mb8IAAlq2X3ru/sO75nvQWQxMgKZkoNuh4ET6jZC+5/VdOH7ASzyN
NFsLJUfv4bOLKr0Bt9XbE76+pN9Dz7ZN6GcZMPpoGnb5J4GLiJYtvTGWVnS2Q9RiVDSiTj6YCVmT
MLB4r3qd8HF7HkujzLdGBYvzCqIWR4WrFozG3AwyL/0SQvr6kf5erVn0BYagkIIenuNgX1VAYozI
GGHobtfDPpeW+E3XkoHLrTiLj7lMk6Co0dpNx9Glwoemv4XFk9x3CwWs69Hx35PSZrVrSDAOOuNw
c2Q10GpIQ329cjQNd65gFFsjwo2rnDV2+h/SvqzJbVxp9hcxAiS4vnLV1lKr9+4XhtsLF3BfQf76
L9nnxliDoxHP9bw5wmGXAAJVhaqszNsf7Dqg5/dNM4SsihI1i7tuUFFWyh+mye4OZDd6hl89lpCw
ljIPjwofUm/sfpmi09z00G4Sf7Vyf82BXQR/UUM60sEexmtUlsELsp2BFlRRVkBtxQeQzToUz2vc
V9cO6qU94TpIWg3wD4U9y/xUM8NRp9puEZNv7+61s3NpRbgOYStRLeSEnihQgQrYHfJoO5bFa8Pk
lX7iNQdyaUm4Et3cokAIkShcbxVv0w/VXDmeyheEUowxFyYsYcssKHHUPUflmifEjjvTUYFzTPrs
qPbMm/i4GWcryCCJmktQvQmJ07LWVlKAl0p6NoxvmblLjF0sPafogutEdVvwNvNJc5WSgjoaj64K
lNSoI7tdqL+jlRPUSheUJrpyEWCNoNHUQ+Yvcooa/2FiomrBixlK5WvGbNNyn1KI8Iwt/nYEeY5s
mz0gc5BX0cxmU3UYapOGGiOn1iNr7mQ2uzFezqN5zzCQElcuI7M/hoXTgOa6nwx/aDPbqIsd2F38
WQNhkF6cVY07USKfawi3mLM/J8zu8SaMG3WfKGdWgOAQoDtTql5K1rkSclPKyLNVFQ88qqGcCKZw
8yeXAGqXiR/NvU8Y+9F2w1NJCaoB5q5QVa+GFrhh1v5I6keDxwdeEiicK3cWagEQDdzRzjhoneJM
NLrLu/beGPmm19Cy1tHXUt1Gq95aSd2rIT/LWrNjKjlSBfl7skh3dwAlgwCa5QCkac7UEzdCvwjA
p62qKYchRNF1Pk7dW5u1nmkVz5rBDwaHDIqJaWBIMIEDChpZ+imeLYcPmqeDrVeRPjok3rH1niTR
1mgbRw91G+WmnQkR0YXOqkySYw8Rco3Wpc3G18Ei2yxKfT2MTzHP7yIdrLp69UBiUMCqSOXLea+A
MlXLAZmSZ7dEMYXPoae27+Z8z4q7WmIBDd+ladNE/I4NPSjZqau1DKF6uqdTtgfhAWBo0antW1cm
O1PdWBHk3RnATvO41cA1aebKltSG13DmZmm1nZsU+rkmNJSTlqLWoUFi7VjWIEM6yfqrGX6GjeUm
SrIbQQ49NtQJ29Iv0WpjamaPHXvPSXGYS93mEt0M/RHKJCCGZ3ah7Wv2XeeRE8mVZ6aKp5cegHZF
jPcBiKTCWdpWUxZEIYBJMoCEUXUHOORTi0mYKOr2Rdbs45n44TRs09j4XqnRfmKly6r7CgKhvK1Q
G6r9iADhaH1vC8sxq3pTGbUzaVtDGu4U0KBP+q/CjM6NXNrp+AnR19dCppENPis7rpnfQFjZ6Efw
V2O4ipfbxhwf8i5+ioAsz4oOtL2Tz6jqWXr92OC53eTpw2Th+ps4BzO+LCpZQBN6GHB4VPh41PUq
BbEvkILI7vWk3lZKA2YyFZ/CvBtBs6UZ9wrYv+Rwo+n1CdQjm5qB0Cf9iAvo1BPVHuYnOXuo2tyW
Leaj7/gRUeUHy+ONAX2X2176auXy0rMJbpr3HQq9YGNF8MEgg509oo6B5n98Xs3Tl7z1v33oX48t
Tchr67K3klGpyUlOhgMBsGS677TnXH7upX7ht4MUq+YN+S9Me4P9GU3cuScrTxTtelD6/RuENDdK
8UCTFn2IzKoCyo1PVevec05SR67jbxP4usO0kp22Sd4rFhbukPbg8Z+t0q6m6sz1DjKSFPR6oImO
iyMDjHGWVCfBNPTQJ7kNt7ptsvbQ9O2hB2A0jGNP0rUAiTWcTQK+60Nc0oDX87HK2l0rt7aqdm5P
MjzIoCfdt69Dr+yNKcL8FDQX5emFhzSIi3eSjHYNRrc0dWsKYvDu16hxG8Uw1N5+zV3rxSzdNm3v
oUa1ckKuh9ffe7akE5ePyEwr0ww8kuAbh9a26qVu6IJWfMFLZkeQ9ONJoqzU09c+kxBuh0keKO3R
emj7xM0MdTsUsjfFBaofnX97eUtycOtUismDGhYs7XQA0BV8G82NDMWdtTQYQPY/QGpjWHkl/ENp
8fd2Cjm1UoUsqWUMgi/oT+jjSVZQvKs/2Qc47RfV9F37Y0blJAnWeTVWvqQupNnoh6HNaFbJuRpq
W9Ene5ofbu/myofThYw6nFpMsgJKfRoLlH3AwU+B6s22Zfonk42XRaglp748lDWF2lSCIlQ+1RuS
5xBG7TdpLR3rNHZvr+nai+vSlOC3po7QyMhRHjQADQ9Z7oZF6jCSHsBd9JKnsXfb3NpHWv7+YmVp
bRmzXKHTifaNU1XbhVL+toWv59SNM68LN9rMUzlVjBat86ja8Nhw2jY7Y5rrCcA6YpOCfi/JBOab
2eocywCKiISy4qFI+Vzo7FxV3XuW9L4VDR4DSXCVl0FGH/XReNK66ARS9iDHTDhQ7N/KjB86VEhU
ftCNPQd8T5oBIo8+LOWx54ZjxD8HWba7JY7P75k+OnnT2Fp9JpAkyNSfTbyJs8HpZMUfMVCRhppL
po+EH9sYEidRsZkxcrYguUb9LZ8fRhnFefUQt9bb3I5uohYnreAOauYnZr53xSMnyJbCz2Iu70EA
vOuV9E7nKxf8Hwrbf11wXXBeESRFYmlEKWXwi2197O/Aq6qD0Rw6KBAkRneIYUqOeyBOYhhrgVRF
EHcf5viSrYLelu946zsLsR21zaRoS9xGlXyE6r2i/2iS+9tn6R+K53+tVny6N2E9TWWkgdciVfxa
w0iHMm7SDLlcW7+QCHo5qnUg1TnFLmTVoYm/Jf1j3uQu7fyCnhLyyjAms/KjVu6Q+LBPI0mWySKd
mh2AgoudhZxlIfnLIPk+2dpOccnrqnTXVaOaTjTNMvTFYfz94tYqZm9IJsWA9YNyH8SygWzjueN1
mPX3oq9B1NXSwdUvfGFTiF761IAbFoMdC0AAjRPmlQ7blU7ys8U8WuSUj5lqr3HJX60V0gujQgQz
VWbEWok67zzuy5BuayXaTaA0kAnFjZ5PDZJd1mgB7xHaIAN8++NeDdi/rYtBbARPa9cOQGAUExga
M7A2To8Ddn2YeshCJb5prY39rWyyGNSAexgAW0OKwMvU0XRjG7fzawSlhNsLWzMjhDQq6bUuc+C8
8/azAQoiCie7J99vG7kaoC92TwhmTSKDV8Mw4nNi+AZ8rgyanTjrbG6s8setrUcIZDOIkBujyJJz
fCi2kq0dmJf8lKAeBS6xyc28RZho+/8tPYJhlIuzKYa2HiIIYQitq9NYgbOyOJszBuSyp9ubeDUj
uNhEwcPzySwawBaGE+jc7Fj9HNEsj0jmUb61lNfbtq5OPF+uSLjiyQDfW+emshQp+89U2qFLSjzD
tPn2P5SNk69qnhweo3ZLrEBzUo++3/4Na19SuPBdmIKnWdXjc5VlbsUlCIEflPTfbaoYSEYK9nnV
WCZB2x1rgI9QkkOKqb3Wqrdy2vi3l7TmxMQQoU59V0UaJl/KBoB3cNJTAi2OLS3wsCePUJXqyB3L
n6N+5WmznPr/ismapVqypRHZVJa9vkjvJjMz4tAANtUsuvssvpcn9nJ7acvXuGVBOJ2NRppObSg8
om9irg3VomD21rU+/mEHf69EiHdpr7W6lAN4pGBusNTYU5Qpvxq9DmorPjXm5A4zAEUQOpVH69tA
ouD2Mq8/pJB+moauK9QU1et5KdVUXl4zKNc19lzZy4MKFQw3OoMRJ8ZMHcbu0TRWne7n2iDDVSgl
vTAuODejLKIpDL+adCNm+HAtBl9BffBxOvK97kJN+4Vt+0N0P20bp3kOj/nn15w6Mj7XXBtLu17E
ufg1wqEq59pgRQqvZ0gfFKPgIGfSoixxKgsaiINnTGy026Sy67xbicZXiSMvN0I4bbmusMkCfw6+
guwPP9qfsYvSsLlVtjEGLOzCXsYoyWZBXhuY11N29P6XukkemR+BHOP2kbh6ty62QTiRVFdkjMjj
t5gz9BHwxu3WcDjXD/2FCcEbyyh0xkkCFpqoNo4tBgyVkt1bYbUPO+hnZG/h+F6yndVYd6iarLQh
rpKsXe614IdV1ILKiaD3pwaYB4KYZG5PzF7YF83HhY+zb7zqY10i9mrG9XvNIk9Wm8ao0EmoxnAO
iMRI/JK9NEVAYlTRxwNJu5V+znU0zIVBoYowRtyi1lL+WVRc2T7xQN9mvSYeAIJOsu126RGqAV7i
mh5UlJ0GTf40ACtZvbl9nK6GvYufISRkHeYi6tbAcWJQn2jk99R8S8ftbRtXe5AX39QUEjJe5+Uw
hjAChuJjb+d7JUhyNw3BNm3Xu/yMeX0/L+3kaTqA6WAAuLm0oR9tr3/mteUKLi2jcwx6FTiRJjL8
hb1PQZ9HotGKx1hzVqbgrFQj1FTw/ywrHtxk0z4ngRaYPkgBVtzBqiXBN1kAmMm6jK4dImGwzJoN
+/+NVHv5j/4r5F6cFMHxDF07N/rSHpSqAUzMkNqAXgWIR5vMWkMmLodONKUSYihUhz9TRCmhujSm
dmF8+KI9QTtwY0HpigYKuEes+3rlJn7NH9yyJlwBXQ2B5ddKGVOQ4Vnzl+ldtFi3GA90wJTrrvUI
rvIaXa5OuA2MZH0UjynsOfMb7Z0abUzFNgNEWPDzke3sVEfzu36aICloDy/A1jrrgg5Xx2Evf4Vw
E2JzzrtuGnFCo3GTJOVdzckuVjSbx5hTBEzXVO8SULip2oaZwCpCBnTFK1yLZJe/QDi5kixRRcJU
Eb6yurMe+WEhmoo2dAP91g0amT/Dw+hbO8NDh89p0J60i5/Z3Vp54ZpHuPwVwrFmcWL0ChqWZwll
tjIB+yNzrXTljF1LVy+NCBFV0ape1pNlqbw/hg1Fs7IIorZ67KB7awGwpvMRxUR17SJdi2qXdoVg
yqXSzAsjW46aOnkhwK7NkwZsnFcHlse2eFBBn3NTQ1g4tHNXcv/l5ooSiEliWmGjYnPZwuY7/5I7
EL/xdsXbruyuJoTStMjmhmS4UIMPidOg24z+Mnf/R672Yje/VJ8unjVgtpUTRQU+YOGZLdwIsTrf
mlAyXJPwWHNJYhtxRGMok6V8SfsBcpBsGNuZSLjV0l4ottbj4toWCt5gtEC/qsZMBk1ohzrigC1s
t+vvqa+X3w1fqwlxEYTHYyH38DooqNs5AFCx4TFL+tXX0stc1c91+NRUE+SNBzBsvGUgGzKm5s5q
6KEa6IbGk5dCaRtcsD0H143WOuao+mmmuIUxOCO4KgqIfN32U2ueUhMub2fK0xAue7NApxFhXTQH
t4a3ELWz0ypvwOJvbu2QcGVLtYISrwlrJWYmEBZ20OHA9Dg0Y86hT3e9PzsySFT6/Vpp7iq09eJ4
i0XHKKlTs4lV+ayck2O1Xcjdmk1We7kDojWPOkDjmOABcNbemWsbLNYeeQ1FT2BO5XP4vFCdJFCo
kY6YfPF1f10e52rCdLlMIdwXtSEXda7J5xmMCwknTtHMH1YK5YcWRLVIvgmy8TL5UnO6fZKuhhoU
5amsaajgqcLhn7RKn8ZKiSF/LjuQKOeA/KfaWu551edfWBHCKmtBRk0kXLG4BN4beJBycogMRT0O
UnnIgqwNrV/PZy4MChE0ibOeI4lanBXmEuVDexdt5m1V2JKX+Tqg/uAzkz3+MXCIKdSnaQ+RHX+N
TOJqMnHxI4RLSnpODbXH3nL20Rvf0Ov7d99OuJaNUiZqq2vxmQLo1m2GAkAHaPXdNnK10KD+XoUY
LysOqJmmycuzIf9WHNqd4aqB5Ot3xdbyy8DwzC3mq08siLbgLgk3C/ml7jc7jOf/kbDa5W8Rouqs
mm0FQuf43GTPNXlToSN8e7VX510vLQg3kbVFBYV7WFjKKglxjE9MJdiA4N1bO7zQMAj3ZwnJxQYL
uffQpMBP5qgbqh1kj9pHqflB0bZcWdjyw//Lh19YEaIp3GhtDQ0OSyvTLehaPQVgPAXVwW58tRLy
mdI9S16JQnaZBhaY9OW2/avd2cuNFRyNZrTgz0nm5RiN3vhSgortESiMuLfB6OCMfgKsb3Nm9/Sl
OwNVAHmyP0r8LnZAcEKc523F+ik+F8usj5w6DXqSMlQsbq/0arC8MCO4niZmpl51WGidArIAHPqQ
Zxs01CUDbef6+bax1W0VfEwW0n6aeoRmKFceya4EVrNxKbjNWNB4xTf9bfLNt/mX8p3uQFLoSajd
3P4Fy3e7da4EJ2RqY9iOFBembCvXknZ1GHqTsVKBWzEipgGJ1dMWTI5I0WTqyiiqUki/l+3r7aUs
B+DGUsSYb6YNUZXFn1ZG60eW6Zgl8QCes8s6uG1pJTLogpcxjNKoZ53H52l4l+LaHo01rMnaWgSn
UhMiy6WJzzKY3Z6qGC7NK4xXQVkpWWWAXjnxuuBamNZTmqdhfJZG7jOueZA2Pmocz/ZBh8hvuxsl
zxwjB0lAYedFsad973RD5aFl4iqTZgN3cxqKdOVzrh2a5e8vnkaz2fy/MiIpfqXdozxCexaTzLe/
5FrAEFEnrBjkOpxwaFAbnuzZrfz+bkEfkMfZoY4qgSDgXzoyffkeFwvLGZB5pgQPI8vcRgwELPth
ALr49squPr9++zFx3DBiIcmxOFRhTdPGXDMEswHoBjdpeZT6J6ag7G2Uf/SuuTAqeBM6p03SmOoS
fheC7/88aDUvPQKbvrFWCNjpysEVW5+kZLRiDAkaWLG86tBlToWcJr/r3xkU69hdeKBnKRjBsAJ4
zet3pOa76E4OsqPmYBA+AMHydqkdhw+YJ7jLVrXSV76A2CrlcTeFRYGAxb9qCOaWbWOYXQPQrNwT
Q3BGLKNAoWP68szTHOBp8GYjKCtVvXZTlv/nhnsV+4ZJk8dTluGmRKO7POXKwHyKX5MD+hpu+rFa
GVk83C1zgleSNT23NP2rAqOajnxYmM6gN46epfu/1SvWXIEofzPIeltzBp+rBqW3EHNLNt10m+wX
2M5clLK2aw+Mq42pi6TKEFKakTPWZPkQn7MDCu3evGkxu/hDtXFkvSLIX8MjCfSVRvrVVtylUcH9
dMmok2aK/zMnCaXrPQv0U7sFHnmz1glaiWKGkN0A8DRVmoY4yUnsduDBZfkDeM89gIdXTufaM8cQ
PE+Y6uYURniiFm+YsnFjp31e+MX1p0h1QansEgAH7P6t3oI02kehR9qANPseIKxf0kY/dmtDvWu/
R2z+9ZquTPrye6YdpFQTu3kCZ+3bjKlUNPof1Gd5Y4BtrnSWSkjvphsDuazXH4p80+yU/dptujp8
fvHRRS0dpe0znszwRekWoyfW9y/fvEMCb3zOkNyUt+bLGGibEtz77KC+VaaLOv205QyDP7a+GY7s
fmlFj/v5rvmIvT+ao738fYITGzPgxKZ0qTDo36WiOUNM3gN9xlQ/dmUwAdiNgq8Jhu1wXCNUuIrE
vDQtpFopbSSD1vBrrceOaaAE1O+/UI/ckfF5QH9yp8DFQY7bvR2hVxy3KXi4OQtDCMDAcesplH1l
iB7qlSeFL7etXC+F/Y7JYt8QikglZ8un5/7k5XAyABhgTu1L4ZDezyvA1pUrbwoubagJN0sopp9z
cI2WIKaeSOGY+je9XfFjazUiU/BjRhaFmCGD81SC2Q89aH9iyKIMMAMD+fLML1xQo25qF/OFnuoD
9hzI/3KpgneLus5qwUGO9AMjLK16pBiLq/U92Ixuf8G1cyK4tlyd5nxAU/1kJKAJG7jLMZKWpNqK
C10xI3K3ACPR9HKFR1re55BvdtMyc+ZyJWdbMyJUgCLOoTUTw8hE30O5wrhkYifS++0NWy7OjdTB
EpyJHPFaAr88Lpayj5vPNl4tM62cclE0p2GmZtYJQQr/nbuYWAVDqNtslsC9AJa5t5ChW5C0uL2u
tQxFpJ2ucnBNqRqOfOePHsEhB0LezYN6aeP46ka7X+NcX9vJ5XNePFWAXmlULiHDnpUE5HaD30MO
+vai1kwIDqPTzaGpIFR6jvMlfR3sTCrc2ya+Mu1bB0JwFVUtZ+U0oMumTdDeBfcew4CgGmGWOJ1w
YdPmVUn5tpjlt0Sp3ipoL8xFFfRW+1lkZmjXmMCwTUN+zgl/gcCeHVbPXUXRy2YugAVuNtyVzR14
lYfxWVIqjJdhHGSuNV+XXkeQWGYWVOoMf8o+ymKpRij+wM3Pjj0oMgi2QJo/dUe1Pshg8zKIhGf3
dopzp5+t91A1n7Kabsy89bNmKbw/VQWxDQwCgqoLHpa338JRAXSsdCFzZ5PRhOZFtq/n70RL0O/C
POkQu2GGkXg9P4UTxpwNXG1o8d7e4qu8zxdRVJTxkTGr2+N4piBEnv36Ic88VOtrpD77BcmPsbcX
qwY2Z8kh7Oo8viLcrjTErx8kVdUNDd0Q4yvZvjirFgoEoGQt0vOy3RFkRaCLsbJIetWx/DYhnNWp
lJkaY5D1bFJMzsbjq6zoMtgtzaeqohAhxFSfKrkSPnIqZYfaLHYaKOB6lFXiVjo2fe3NPHMzqXZL
FZnVbDhafNJzPwdBfTJpn7d/7j9k+r9/rnDsJUvW6qyKZET++D5HbCw2yb0CMuMCGlu3bV13iL9N
CbEwB4/qDC619IzRWzeRN7QeNxI9A/+/EqWu4rpV+bclIRpmtZbTNhsoiDxAz4ZHKXGUNPH1XrE5
YKNV6VaqAcpRGcRK6mNb3UUQlwrqeV/I38ZU2vZ6VtuEfURl7JmsWgk91+PbX79OJE0E1VjWhi2z
TqH61IO/jg8FhLX+8C3+24wQRk1ZJXFTYbvHBvzjOtjHSyftwBg0+dTrfq5Jca6tSgioKhqpE9RM
6WmyjlZB3VH7mehrTfE1I8vlu7i/GO1UulIvrRPUwQc8UgzjjXcft4/pmo3Fh1zYAD90DEmfzDrJ
0knK3qoKBIBvt01cB1r8PqBfeIULG12M2ovKNBB40PEzUfrUVylAidoYu7Fa+MCv/5pppDvUoNCh
Mlsb5NxAJ+ITTisOYG21grtKooLkfFltD+kkBQKoExShkmht8vLLs/53eP19GgU/E+vFiPclPC/U
xM8UwuZ9Bchgt1sqb8mbugFDab9fizgrHkcRPI4xtNWYQSL2lGeyr2WtbykfTULtHMqnt7/omiXB
4ySWyaIsymZIwWQuK1/Diu/AZxEiuN429PWbb2ykKPDA+m6Wo7RGnoIgagbEm3bsuDzV67v4sYNI
C/cytGVnx/yibseoQADWSKB3KsD51nI/IAhuhzsqeBndqHhZ1ml6now3raqCsefbKcwP89DszDBz
y7AMZpJv4gldR4u9tanuQHDXAQOAI7WlRyFEZXK2gRyLGxpQIIPcWkyNQNXVfaxyO84nZ0YKBJWB
gBvwYjimJn8Y443SdaA9bbyGhlvMq7pxod+3umXTYg8pMKeXTTfVgIovGJKK1rKbEYPZ2YRORb9j
GQgq+Eme77VW2iRt47Z9CvbUudjiEWUnKqhCo/oEMu4CUeLXNOYbaiKRToGHUrQtVIbOBXirLX6I
QmuXxfm2U6NzanQBWpA2KUtQanSbjkRbrtdepRn7WGkf9OYcdTq4RB+kYZ9l/TbpzzWonfXoc6zR
FwZPdNrD/Gzd6eG5rF/TSgNdE7WH4hAZzcPYxl4+FvtcVk/FoB5CsKSEcyBZpZd3GiDqEK+2MP4V
D27KQMuSprsZReu0O+nDc8clr+4Ath53DQHxaIb4h2rbZJ1M/kMvIQYNzpL209AmWy0LfKPGsyTL
zwrrjlW6N2eaj/xlTOmTlkZuRghyk9pRuhjit6BSaRlExmZU7Z7krnSGdK+2W12TDwr9bpQoNjON
bbWhRjjNnZJBF4rGP2SWPA9G7ELa6iHLEq/izX4uDJsOq6+itWMqRKcIOs8T1OH5qfasU7WF+Al0
TEFEueEOBe7bRtv0Pg5Wruoy83/rqgrRSrGM0qxyuJ8Rmx01BbI6H5Q/8xAFYyN7EDrd1WX1QvJa
gohj/wrCogC3W7er6oc81LXfl60zhMTj+X4ZZbZebv/Afyj7/OWUqRDqjFKnQ9wjRci2tW4vZHhN
BCBEaJduXdgYAljJAL/+w1s7snymi7iXkS7m6lCC9AyyZFzFVUmVJ8mKwLRtYeJO0kDTkXwOo/mS
FtbOMqTC77B4Yn4jtHFk9tgOi9jykwX1IQZazCadNybSJ1KijaRCNTBrQPogbVLQF9uM4/qYmvxz
6BLMyUN+2oafBqKNx/CFyriD8NrKhl45ZiYBgEK2iIbRKXFEcjJTiBFEBj3Vbe5Z3figkhAa4zmz
FXl027yAqDyYbaBmn9LEmwtoEUup0ysPLIlOg5Z7K79niaq39luI7majJ6ydTEjQ4OHp4rYfF1Af
eVTeMZoKFM8mPlKn+x/6lysPLSpE3pHN/dh0lXqq8o8x+T7la+UV5asFemttQsitMJFEFSbxU6ov
L6O7meMAjzhZr5SBPoY4evTWJZZPzR6eFqHAnhpUKBKc7DJDrzOH/vovi1GwiZvJDmJqulUERYND
2etRZZu1AUp4JWptKU7fW7l5yGuQH0FhEshIo1OQskdPMyEx6MOUzpMbXfYivKczffhI9chFfdOW
ksnPB8grjgh0PL2bBvBD4Wkh99m7lqv70Mjc2cg3RQhmhrHweBh7Sc9cGpabxKrccXLywXK0sbTN
EDIA7RDwigdArTpy2zrQB9zQGXWk7lNLkoM5QAyHaKiogres5g5or+6o1mmIp51XDPh3IfElAJ6y
OX8OJQ5NYepY6uDk5c8i+TGBYSsiYNvRoJCIboSWfVfaDiLxpkPKvUFxPw3QzI6PoJ8D5fdkt9T0
FZSlCV6mkza6RAZ5TR4ueot22T1CR3Ezyt/k7iOvob8Xx74+RV5sjXYGZnIe+9OAJh2F0JdSeulM
lg+CYI5VD6ndPAPPYEGoks7fiHSapQc0S2wDmpnZgRm/6rjwUE0IjAY63nWQLTRUh0a6K7QfVabb
BTdsMwvQhkyeYpDC4vI5DV78LHqpZu7nqKGb+uQyQwaTmuSNRuPlReMswEhErlRGJV+2EPihAKDJ
jkV/VBJuryGBNGrEi7F2wELtGFLugDHYssB4jj/OFEeiiOwEKpr6gRhohWhbiIYggwFtO3yTlO/K
pgEBDnFztQPFBpDEgEhJkt9ET5SUSJW4ayVvDauckjZ2DdU/sHYYKob5+LsFcouJM48MyJfZHbcO
CBQAjfrTtClp6XYQ3zQhTtpYKhCljYtMzgs7PRinDtnRQ8azYCLcaQfLjdPvTO6CuYv8Ks3stFCc
RBpwCIuNGp/U3nS7WXdpgXme8i0flpMw+Hiw7mneY4mJh1SGTj+aSsEk5C6Zaz/BpcF5hcqFaU/L
IEN9nIhHsOPaBPqnrId6MXHL4iUuEme0rPuqMO8NEylKCY0fCbcKe8RBHR+DSQP/PklH1xrONX0q
2L1U/0zG1CbJbE9ja48ZASVK6N72lP8AsvorFKpCKBwb0Ih0cARIq0dPedE2tdO8RpsWj2Yg4A0H
8G8v/yEFaA0C7BGDKurf5iiqEByjjhCW6BI9FW+t123zXbSrPueH2pWCeJ9DXKfd/AkZ1EWhRBVe
ZTq0R0hco1jVA+KPXGBL5saeoszO28y/vcMrLyRViAix3PY5VF9Qjkg7l8kA6UaRo1jU7sq1N9Ja
UUucYxgyXlsdmxbEHNhb7/8zqF0dG6danc5YosyNKKQJ56aXiFwWPZXPhEMOKIWQsVfESLWJkldO
Bmp3U302ALrg6dqT8+qQ9sXHE4cakILEUTvBdLZNNtUj3lXxtgwWpbfZCyVnBosmBlJwcPy1MupX
+L61aiGvqIYmU4eEL1XDMNAAf2qeLeMj9aFxx2y+kQPpLkRWXTlDUDihV3vhiXrk1ULrQ7FVFL49
jLiZ9niiqj3f5Qpeafix5SsYYFdSoOujH79LLSJ1jELmSqtH/FQkmGCzdNm0sT4Nn9R2Ctaa+m2B
cEXfzU8FYPHwdTgzzCMVD1AG89dglP/QjfzLx4gTHRyQUV0i+CnF2+By4A+mnwkgyPwp8WIQlIUn
2Sl96X5hl8mfiLtOUrZWd9KEnIkX+qAWyigDvjJ5vbojHt2wABLbP2LI3EBL5c8YeC9OqYjrnFlc
QuQYJpcxO/JteXWBmMnOHprz+gNj7UWjC+WIMKlSKVFhzbxTHMluHahIbPHkdtXD+mTWSpIrQjxV
vWgM6OXie/L+wBXF4SALvO01F59/46KJhOWWhJHUTO7xwdKNFIPppfbrZq0w/w89w78Opoju7DSS
gAd1sRIov/SXBLM3iNP+/NJ4SzUpca2n28v6B0DFb4tCrKvUTu9NDRYXwIEKzNYp8phjnOdgmTcb
XcVGcpgF0MY5rUEq1r6a4LuyJq06aCrLZ1oTO5W9lKzxiF/zzJfPQHEyEEM4TUqSQj1B5HtrvE0v
/XDACxUUUujDYqaJbECnqnfeEJSrIr3XPubfjAuljoHTJFV7GEfwA7cmOaoOshiobre4duDfjI7w
vY9rs4PX/OzfzArFjoRm3CzCXAVdVv4tB1usvNFb34SKfRRI7Wb61trt3bCvNnSHymAJIl9/Jh/N
8DDkuxA4IryW/gRF+7ffJARnzTIz3ZLpdIKShgJhr+Kox++3T/KVC/o3E8JBNuI+TmYZu50aUDJC
g8mEFoeVP9y2cu2+/M2McGj7TEoUWekodFSIY/7qzwuhbAoViMWXVg+dhxeWjZctou1KzWbJywQP
9DfLQoo4sG6AvlVJTwrHLMUkaR9oXXtVj15/w2S3N8DMwhJ/Zb3LabllVcgWoc5m0rpZhuMd/f9I
+7LmSHGm619EBEKI5ZatFttVXtpb3xC2uw2IXez8+u/giW9czdSU3njmpiM6fKECpMxU5llEQIMl
TaXX2VOTOJPXuokUaHUmKvzxmKvMCLFlQPGmpfgm5ZbPN2acSGbPkp3yj0Q4mCkLgc04Fgpuf0Ps
tFXiNIaEey1bZZUAMV/X4xiTZpjomUcTqtBJOr0UREaelLyudeoDJU0dWMSnY8L7q7zorsxQSmeS
rbGKKN0AyhR6Mksgq58mYGjc2RHv0HD2W8uDUDUKW1mJdm5MdboN1plQSVV16moBJ9qbHgjmHIq8
BvcWf+EegJ3ibryB75pkY0iadPrSRj5tilqhEIZZ06NJHHt81tGsLMbImfPZbSMZyvNcJDFP6rG1
yAUhhkUY8t/RulGOEHVy65t3lruZh/GAN38CKJJtVVgxdFeyYdHXBXZ1qP9YepWZBLEiQSrcsdW5
v7GyYU+biu+mofPHCe2NTIfid6e118B5Fs7CXRuUXYFe12AfMcRwaPWgFLNrkOh6iKcNsCowngtM
puxbtIJLbEAVus0wy1PFHeF3iooZhUgMdJCtfZzhLgSYaiPizIGq4+8C/lu0Bhxw0P1UrQ9MpweM
ijbFVG1sVWwV4LXmn4JKvjXAHZcj25pMMqhVo2dwfoKjwmNC3k2j96um8pvQ/BgN2njQV+LOaMFj
swqb2WVZfkgEXgW0/V2WUGvLoJKxScnwmKkoXmLc10048uiHUTVvrZIG+nBbFG+QHgfI/yfUNsBZ
f4TWYV/9HNuXHKjicHZtKOJT9KQExPHRW+nmnx3GIHkSBYqd+ZE4KGEglNFRy9tIvCbDk0KeZgP6
Db1n1O9iuulm2Ngcq+nFNh5y60dhf3T6trUfLbBtW4beWfsxRdezfh+OsDqfm53orI2hofc8/9Q5
BMAtR40APGofWP6WdldadSj0Q2U+zx2MysUhs9EcEvcJWoGm/kpJ8aTa2zgcnSTcsSQN6iHczeph
tD5TdB+bGeSN/CPR3rIyQn8f4C0w+WfyqzVqp4QufM7exulZ19+GNlv8Biu0jFl/FHgF9fRE7N8W
B9ksKuHVcc/qBg1YDKQhyERexS+O92CNj1OPs6E7PJPMDGRRbpVfC4wwoHeOxAP1U5dPmGsoliSb
ynLCKpnWqYbaHvLmdzR6C9XMY6zYKp3sFiFZZc20ift+BiUN4Tqm18tUd+6vUQ1ergskL2vNL4EE
7GBWIVoeofUwt0qQtsK/vILsfK75FpXaKQLsGLhx1NlWXywkyyIGEqNOTOju5pAwJLEDK1E3bomv
KtDJqKv5rhljj9uNH3YIG8aDzic/IwmQ2rfFcNNWTwrDJCC6TmoM8+iVAXkv6Nl7kp9+/gswULUX
rr/6JUFwkkhyVikkrob5aOYw30g3egzMfjyZwBlGn2hUbVLjJkcRB90SuN/ArBPuG1OVbwiN/Jyb
Wyh/oLCz0HcHpa2jMKQMA5s/cd47BFYfCccYF3aWl3+17EevChb0ZpQw7QrI7Op3IuzcrIXdSiip
0s8H3e83s8o8llCbPu1T/Thpr2lTckwE8gOHDndKJTv0X+5+30utqhatRocFWFAgQdxiR2N/vh6s
K7gu1m7oLU1kCIrOb9BwhmB3eZSVZUuVusqwKF++F1/Oz8kOiPO4JvEEBauFTra0Pf+SpJEtc/4Y
fi+zfNOTZcYi6/okhfh1kQ1eEXJ3Tn7/t12xfNCTFZQoSeamgjIr74vbnBa7bIapbicpls+Jcvzx
vlbBNx87syJgvdzZqXlV8soTovKUERCFofZCW3H0CmMh8VHk7//t+VYh2WisaOSRDWlv08C8pvRb
RId2knCqZd9pdakRs5GMOl9WQTM6z54UWwabPtdwO32DazAj1ydcgXsg2SAY8bEgCDCQu7Y3KGH3
kfQ+f6ZS/mOxVazQ2NRP4QR3LQGrp0INN/Y0u/A0wdSLbhRTOJc/0jms1R/rrcLGXPCs6eOQHhla
x/l91m01w+nuc7++IZVnLS1k24e7vBbE22ybBtljEqAETcCtRP/9BrbI/aI54l/+WZKvuva7NOGX
lbX1AHKegixkcDcfZK5+RBIw1+6WkVYTo+zH+avfwH9RD36tuyH1Fbd1yl0BjyyUeeiUy4oI6cKr
0EKsYehSZmZ34SwCBf7ZMKW/yTF4NtTXUClco3gCYyMzYGytAFoBerIgCkjfgOmXHTQzpSbgkpD6
VS+cRCLYDnGuWVAlVQ0PSjOfMyDzh9wHmCy9MX3Ft90Q6DqoSN629+Wtuo3/Y4z6YhGe/IAxFYXe
tmw6jupTmw33YQ91f0MNMphCwMxik418i0uCKgOzmLLTtopRU6QaeVchmSQc2tdpdt2zImB5fQtX
uPw+HKboZSg63BGOjQmvFfOBVSBM4+bKKugq9E9VGXl5sRXhAHLX6JRl66qZFWTTjzh5EwvkARyl
NEx8tRggURJtskF7NsVOjTca+zkb2b6AUXfJDz2HrgXq1TBvvVF5sux3NbupbJAOq9xFRe8O1Ucz
P9D2aFbvI/qcvEJnF17irVpuaPVYZNke1hF+Wk5Obd7n03WZ3KfGDDXqybGbmzG9avLPsAH8Lile
U03zeIX7TwtiWPQ8tQDK5WD4KWyTcrrV2c8EMhh1++PyqV429oXUra1iNaAhpdViFn8sO4q9TXyF
7JUulVwF/qU7/HfqXsNHjbaL08TGdm58oA00L/fDHdmUu/YtfUVfDUhRmZ2M5MHWCNFSs+yJ9wCZ
zUQ4oaFuBy32DeAgL78/WeFFV8HamrDRphmZaLHITR1suj21IFOMNqnlwZs3cairxU5xx/eyiCx9
q6uiz4xLUo/NEpKhfGPl3qJ0CLyL14G9BsevAda5ntTYWvZilzxxEhjUSonNfMSFq861+4Zirhk1
27EswFHt54eIdCjue9hDq589N98mqN31MNnpMRYQcCVoEtjvVSbmViW0gsJgDAE6UCgiLIdGIzAo
RWQ+Mmji81nxJZ9K9suXv5/88pmElTGqRnbHAHAxymo32fpDEQP5CjZmMd4bVedHIWzwItB7AZ50
LSB01JTjBzZuRGSTdNnPWRWb8NzuzFDB16vsG/KjbKH/jx7c5WeWrbGqNGMF0ORMxRo0sdy+7WDz
B1pGTCTLyOqxNfDOiqgeRxrCyF/j1va4TLk7qCravxWppqysfqaroFXkXKM9A3tI3/Q74pRQ7jM3
mpce/+sJWzdJQwKN9Z5gIDC+TFCTe1rYLMmmC8Jj+EH8PIikc8IlvV0IyOtGqTH3WgZVRHhf98IF
529bJh/29Kbggtynfh1W3uUdIim59FX8yrKp1KYYXtsh0iLVftfVvWEeYzQwL6/z1SS59GCrYKX3
Fqsn0s1HtfwtYGQ66hiQJ9tQaJk/axH+M9QmHFY1FXhAJYJrKGR1Mi1qnVDjzNc6WJm2U6sBelYP
jh3XSRAp8O1sMreoOzeOtvo4vyW0CuCJ5owAU0D0rJ9UV4HOJ1TPRE8OInkcmx9Zm8CgHa6eXC1+
g9roKqkBGAvQ8T1pvFkfPStExa2GNWiK8Me26B0bboYhuobToKuCOQgMjCfQsNPnxSATqPICSTzM
HtSq9WsjjBwjMzfobeZO3cXwMv1QMHo0wpcqSv2+ntFjTfZjqEHLE96zdHSV9mcPERxtNoKCPE2p
TCXxa/R76eWvgjY0NcLSFIgDBoCQPAQLvR23TaNelzw51nYBUQpc4h2e/9D1WIN3Y+MS2Dv1gMRr
4r6BDzs6TEx90RJMdOsrMnK3GoTT6p8KKEKmXbsNQP5Fp8A+9jOBGNNcQMvB/uyiGnZYaCrzpwQ9
WkDT96K6FS2uaYA7zlCidrp0urMV4s75FPQzgKB6dt9RezuYvyaIHEWcOtp8W5cvrJPUPrI4soa+
aTxTonmAfkN23e7Sfb75WBoX+tV/bFzoq0gfd2lr1RHu+yowR6IEbVdOPpSUzWtMHVxOGNCO0KVE
bk6dtJhtsLfU5958RQvx1U46iNDvib6Z8+pQxy1g7Tqu/2XpR6l4i+b+OTXAhSKpJLzIMsMagDea
6OFZfQSRE8hxUojWMdA/RCaCpvto7B9dP+64oM5sKld1/tgXstJTkgH1Va6wkkw348gAQXAUkNcF
p60GBwD2oJfD2znw3+mlna3GaTkfoiSPZ9RiE1zwuO2MFNLFdur2FJck6Kve9OqPAQ1q+dTaknz7
r9N/UtgwmCvgSNnTcTabz0kTnmkD39zBbzWtvKa0giqCaWP/EJPoijbt06BGwFGT4iZvprdBGfrr
KH4qRxgFGqDIGJCstimDiR86lkV+N5XmM00qwHHKZ9I+2EIxnHJsULZXUevrOVce6yTyNFRPRFHf
lFRDxWRDmViput6dQvvnwPo7dUqvYUbgYhDoUhVjFqDLlRFQOHjDJ+Vy07IRUkrPGmEUlIMzCt6E
0Q37fnxl5AGCVV5XflA+BROcozPYMyHKbwkIVVkEr6Q0yNvbkkxgqdPbRrQAr0O0ZPys0mRD1d5l
8D0kgMVPpu6FSucSzPxorFxxGLnBqmGfRgPsiWxXS+/HsXVh4epQQpwMgsDdhDo+ahwS38N5zyuy
0onhfW5aC2nMg3GYY3bE6Sqsp7y0UYeP/mSod7XeulFseyKBt4OqeKzEsGjAT8/e4Se8qfTJTdMx
qEP0bqrxHlAHkIRNB1RWD62fzdDeDgTZrf1V4ArKI+bq7LdOXss58+MoAZEKICUjDWKcqm46YnLr
pw08NJrHxgCu0ShdKgaHcc0Lp9DTO8U3Hk3rjVSqr5mgYGCiUMCUd15e4BT7w52uPodq5yTZ1tJh
pc3BFa8clRaBHbZuijPTJcDqwgFPo17ECr+cSz+xAFhsb+O5d1C2O2H4qvPR78ocVXzixcpbAbNt
o8dbwu3A1HlA5ztUiZAigUYXhzOrPXhm3NymrfJi6LhQqxmIR7YDXdijPSU7yRFdSpl/JEFYsVPV
ILj+fU3hT45JqMJaewpr2Btt8sMiyDLcLtCkxV8rc2XaZ8YSWC6ttgr6uaZWXZ3DUizpIj/rgeA2
dKdaEh70kKk9w2uA/GyG3IGj+k4xdx3B3DiunFK/6+tnUt4Z9WPevtcYSQrMfsxhDsop8RjBxNRQ
naUrldRPiojdCG5NcLx17M52lPJlhjcTr5wJziIZ+EiK9UkXznLzYtHBKcJfmdrgQ9rOgOCUpkCE
KffE2qkoVgyGi2NkuQVvtjm0jDX6OoOTkoc4f1fN+MbNzhEmDn5SeWyA7ZHGQRPJIUreM+NTV+Ho
MADWb43AthokSCPqGjLm8PlWnama1GJUh7T1qo7E5SUdJp0bR6q8VzF1mvw5qmlQ9/ewdb8SZoPK
0nby9on2N7P6iw2q14YYAZdjHfRwOZZsqiWu/+Mzn/ycVWVla3WSCKra6EQXP3J0ovu9vbGuEnmP
8myUP1lpdX2tRBJFat5g0lnf1IlbFKWjE80r75eJi/ANvdhpRwO379dF6UV+81+e5NKTrjb0TEfN
qjqs33DgoVqwPIfy4/LblC2xvq5mPbOTGi6f8VAcsnjYZyb9r4l6deGBV5s22KWObj7A0MhHzgg+
uL0pA6AQJHceWYG5ZgRkcTjx1kLhV05kq4ZHtR28qb4TluY3eVAmpT/yhyRJJVJG5wDXfxQjq00p
yklR2hyDx2o030g/XGl9thFG7qd8Q40QKeBxHLudFVZbHeThGKoYWudd/pbnnNn/+BGr/doxyEBY
QsxHNo/goT5QANAQGjZqqD2MfILqB2srpPLC2pr8JSx6p7RKWBQFdYwPo9bguhROZqVuhaYtZ62L
s+F2+a90oc6yxhetFUTxaxfnXoXrVQf+l90fVfiL9yAvta3i5bPpcQHfODBdOyKCGnl4YmQ7NYar
6MQZJhpU5uiy6L4cfymRAirdsEn6xxlqpIJbDmkwMYdCQgF111zgJjr+mtHM68LIv/yyziYLSMMY
ms2oStbd9hJqy1XXMXbUVJwtTSn8ukSr3+bbEDCboTsM3eC0yijZoF/t3X+c6ZN1V832CAQ4neQa
O7bM8pVZCSibfVYw0JEiC757bb3hxr7NhA9vPBVDj+o9zZAuIFCCUjrUdnP6OGjvRj6hWLvS2ggE
uCqg05tW9b6w551ttCVyRvFIugj3njg92m0lmTeeLfFPAuPqIZICfDwkIHpMDdRmgnhzuo/rSfKu
lvD2j1d1ssrqIpHadIyqEdgSoxNe2tyL8HVEq5XnknUkMfArppxUKYZZwJ581rQjzborWtobId4u
b7bzd7KTr756lBpm9aQccuM4wPC7635yCsJODkiJsqkwVg+Bbeq7t0bTfb0/qJVswHm2xfW9/HoY
kFrQixpwwzjq7XsiRMA73bWi3sk59XSYg0dMSGLR2Xd6suJqgjvBZ0/pczTpBz7iKcsAnYqN5KWe
3R8na6zyiiVoP5QclSsiE2iXx+yH7lfgF5B7HUVmPDvJq76VyxudH0CcrLuqh8w8i2KrNeBUFnmD
bwbsGeBRr/FCALTJYSlwUQ4guckUVM9PH04WXl76yUadh8FIywRk6z6YhKPtEaV1d5GHx0VheoGz
HhSFpTjSszX8yaLrpNJD5UrMeMug1l4rsb/M/ostWrMYhVKwp6QLLq/vH8f+ZMHls588pVKxbE4h
2PVFJNJcUIOfl2m04ViO2Md72bXhbCw7WW5VAXHFUirIzOH00+s+rb0mOWTg7V/eq7KtugqYNseE
U89RAqFlGVUi0HDrT6ba5XUpkcI8X4mcPM8q1ID+TCZrwPdC50l4INMuwtu417oshYMoeGdStIZs
yXXPnqPyKc0Rs8Ye1G9Hg6wobOKd8rp9+qqLA1nrRxLO1h17KJhE9tRoNhCIaKMifYdR7mrmh1UH
FOaoXPJKJbFs3bAfIzScuxTRMxRvHYfXBJXpZUj2oL6KKLNAzYFolty1Womr+10I04J5frm8B5eN
fOFcrZnPumBtWJuVcRyJ4kFywzHmp8F+nTjMMEEJvLyYdE+swoYaqmo3FHikhZqruYYbYQCdwvlw
QZUkAf1f0LXfu37d8NXHJFIrCwdsErOPS6pbJ4UM0r3krEsvcBUpWNklmlIh7i8j9elQu3GwWGZR
P/6fFM8t9eR5VgEjCiFMwEeBj8XJ62xmTlg+xs07WBLeoHPHnjCcAsQ5G3qHsjsrf9QGmbreVwl8
6XlXkWRgYWMZOQLxYJU32PiJXxSxFmQZ7gzAoNthtJk14EL0AltJcWmCFqdSOYLB9uYu6UaniXOI
Z0au0UVBRHeJQVyiVWhEwlMtLPwmWuwspmrH0vCnEkt5JZLMtW4QF2FYamqJc1vhFpLRHsU0OFTM
etQb6G1wTGF2woIjbrqzyvTaamS637JCYd0lBmYuV3IgKOH8Ob4gMsKJU8D9LvSYb3zoR3aT7ux9
eJVIkWOyepOtSqOkSZtmTOLpyHdLBk33ofexOA6oW1veJpHEx/WdG9adYab2OBfMgYYX6M5wf2yd
OIDooqd6C9I9qJ8vhxfZksvfT2qEpklLxDIoZ0wDBYz5KuweLi9wjj5zegDXpHsFGgbRYH+VPU3m
RPf5QfzSPyGSDgGyYElvCVQs7MUcPa2goimtgiQ57uuuf/KEhdkBKcVwT1TvyqfRQ7QG4Bx5dYa1
lAvdrqXEpdB/g+7rrDgQh5E8/3K4Lxz+NZ2+jJUk4wwFvPAm3wApS6BZ7GOYul2UjZd6wgLORo2d
Em0D6stHeOfnO98hcM2ibydtFiZRMsjU2y/lPtx1QXoLNzKoGMkKCtl2Wkc6CKSNc4btlHA0fmvK
DpFV+ZffqGSNNS2QIiPmCWMY+0Mpuv1c5tyXFzinhnq6ZdeceBACJxjNIgf2IFKK1+I196cRU5V7
DoQSxNe9ugMSbkGtJvVW/ISvqHf5F0j27JosCEm3cmxzE9fMiAQzFHX6vMYg6DkmHfCclWNTLllR
+syryslEqq9nBV9O3Wj73HAWxcl5W+G64IF2Da1hAfVt1ZmuhRv7sueVlG1rEmGf2qoyavik5nww
qrcwetRnXfJVZVl4LTU2ogXdKjmiKy59vu4uJGqfXIU7eDs+5PuFs0g3/cKXhcJXeKVuYel3ox0Y
pKNf86M0LH3hvC/EhTWtLTQandj5NB/DOffBDHX5zD4mOBxvWSI6ALjiX3rZDW4YTjPagmMXdG1H
NqoFE2IALYv+uo6uG6uBTlPj0rRzbRUxdYTUt4GA2lNwQjpIlj3SQmDkl3k6ZdBsnD2KGDTPmN2g
G1gWDLN14WtG64jwoQeug6WTM0ILq49vRn5ro+jQgBYR/BcvrmFqFVDSQqVFcW3yi3SJXzcPM2Y3
YAQAd/yQm4U/4+cyffLGAbyYXtszNji6YV8pBrAVZjX7SQ/V7Zcib9zB2ov0uYXGkzHrkDN6X1SW
BLAvarKjvAimtAEf8SaPg7jV/MwU4C4eqFrsxEx9BrUxMtAgTVOX09mzCmVrNgO4iZBkxlfUu8Du
J1Ctpx0nNeYNcLHHqApCSHNpugOmV+p8zceHFHCDMHnuxzdY1YDRtxH0E2hZ3WrdGY1WxX4bhsyN
FbQmRhoU7ewr9nCso2IX5rGT2yAOaZ1kr5695YL5aepMtWCuvg6jY8O6sQXzWYXq4Txfx0XoJOg4
01HSfzxfWX2vtOagaSQVZWWq2tF+AApzjDepv9Qb2gd6qW/2zegXswMBbugfyE7A2TN/svKqsWWE
vCwijVlHUWOImdlB0hW+LZgkW8gquC9VvJP8nyRqbCQK8v9yf/pSdtgkm79uT4XUnUq62uq60ZZ9
3UyQALtT9xpUJBjs0aEMYm7g6ebEYNNuLyeK84SL79y+3inZrFlQ7kNup/WEicQkHgu9uAor6MKa
1dUIZ2rBMd82o/iXhsMSZbkJZdjBbcNy30SjD4YxCMDGrqiYly9IhawDcSC2rkkXeviDU2gZFNlC
YmyLpoZ4awa943lv5bOksSO75653YmdrwmIj2kd8F+4RDrtN7RbPS7a1f7PSles0yCLw2kosz9Ks
5BPSfHY9PBWGjxj1nNq+ovmV6s3g5SwiEbwOmA1huO38iCDZvcsqJll1tnYa4wAsGEatzMeCGn4f
Ak8kxn1W4AJgTW4PmV6L5m9i5vuqZr6ZtM7lHSRpZnxhH0+OhzEKFVcclKd9pjsiR0Ojr52cwPoN
5gq1+v7fVltqu5PVIOhkZcxC4xW9QtzibshAHDHbB40Xd/1cBZdXOxtGiU1sy9YMS1+b9JQCvH1D
x9i3D1jZu+EE9IxorsL7y8ucf4Xfyyw/4+Sh+pBwC+QI7dipkBssINWss60OrFxVQCO2ebi82vn7
xPdqy685Wc1WytzSJh0MvL7HfDG8sZvnLLoZLVwjgE3VbWQMaGxeXvR8zf296CqszSwdoUiKR4zr
BhTQ6zLMJfvwfCY6+VirnJeDN9bnFGheUMf26sbaRJFT3gHpAuVV/WOCqCJmAeYuu5Ehpf8lDvz9
cPYK/waFaasJa9xQUYeAk9claLLxoAXi3+MHsWUbSMVsqd9cAzWKO9MgCwFnM+H3k9urTGhafQ5h
aqIdCZS4zULb82nbFpLBOpUcBlv7c98MFtQSc65md00CzgDRb1sdIgAk7QdnDIsXMkTbkMbwQw0z
y4VA9w1GzJC5zODPO/vUtF+yCKYr/UEpuNvmys4gJSjTja/D388p53RnzFe6BvJud2gYkoreOwr4
7Q6l7J4QyLa20A7IRurnVvaaic4ZwjdYEUruMWdPx0lVsXpKC4hng0zRdNRAxBBt7CI4wLdxk6jP
pZHDU+jHmOqSNc8ejpM1V1enPrczs4GaGS69A9p70YHIaqV/QQ79XRCay084OfQZBFboWIYMFgtv
FsNzZK0XTWDZ/gzjyKnb0YNsv0OBjRxhMUstiCsSGOQNB8uEgralSJ74X26L30dm9cjNRHJrmAD1
zwBusEILML/fTXgNhu5VXOnX/YAyW8Rg+KNpFXbKkTY/7XgIppw9q7kRaG1z6HK0XYH6DcbUlJTP
SzT659Xq+9et3hb0OWlVi8E4dlUENeMGaKMIWnNhtRdKe68DPj8o/4tyNJoG34sup/zkEwEK14iq
xx022/XXOkRi0m3xsNTSZB+5o78opvON9cxlbMezO/5k3VX2EbFgthlpy3wApi3LlK91+qt7+z3c
abf0bro2ttq2+p0T13KlKKGzW/9k8VUy6vnYcXsBVqGiBE1g8Nrd4p+VgP7h8EN8n962G1nNe/4w
nCy6SkZ6CMGmIk2BGY4gwL8v4FAHCOlmqECpdHsYAHTO6LdoU2SuzP9Xk8XqVZbKOohIJCG+sr5p
d5DEDAcHWF5Mr5Pt4m+o3Y5ufB8GUPN8GXbwkr8CfaN9Ld+bd5lY/r80Vv//hmPqKm0R2pvFkOCn
LBQ6MDNSP4f7Q+yw0DXd8Ee7J3s4rAZx6mnE7VSHSNvyl18G9DP+3PKzytVJLbH1FmfXpPmaoXeb
aG+6IJkDtoieEaSYJYf78n5n6irCNwYPyWRTOMFoxQ9WmhsGKjNLdkJQD9rc+yTKt4xLj/cS0f49
pkAv5M9n1aLEjuMc5Yl1swiRxhhWBUvzdvQNdCVA7JbJyF2uKpm6DmIlx+BvJGBFpMYuAbmgNH4l
6AdBK9HVo1gW0c/P5L530yp8pWrRkKylyV3UBOlcHZt+gJ0FejFwB3ArTbnXAbLX4u4q7e2r2qT+
5QJTtpVWUYyFyH18EQFRsgrI2x9s/tnrlazGvJwYmLoKVwPE6vtSgwjbsE8O/UvnlwfqLeKdQOpZ
+Jjgx0EKWN8qO9lplT3fKmblPM1mZD9AXcA+aPXAaBf5cMnRkC2yCk65OmglPF5BlWrIXkAQqxPX
Gpf13/+lx/H3VlnDvOzImlLDnjLEwGjbP3BMcYCTPyw23PatbP4tOQZf1+eTtAr+AW7IS4yZ5goe
nYUvIBlvaVDsSh1zerm8C8+Jmp8kcfb16CerCatq7H7AKVf3YjfsF9PjaXY0SIY90b9aAp/qLkOb
1QONEmpgrvbOJAN42QOvAo3gEDYZ+NKRgwp8ly7+M9a+IZZjJiMsCWW2EJI98wWVOnniMCHGRFOE
GdbkN0aEwQa9iXN7e/nFnocT/52z2ZrAwEmaszJTMUc1eVCBwpGwp95Eop4gBgKshmF/aHMXqNUo
O/NLPrgQuL+qiZMHVIuQhvBS0gDjMT5jXGHg7dlDMLf+Qd7ajUzVVZaVv665J8vZumIRc4G61z5k
8TMHrgJ1G6R+CFYxhGt+xPfCCMpfWYTNkwS1BFpxTmf8jw28ijPMKmg1FTS7I2QoQZ7iETA96i4e
YrcHOkUEqho5SnhoMCQwUrppXg1zZ1ZPDWNbs8Z+5qpLGQYKo7KPhOp3GZw45+1sHtSOH9o63acw
/UtgxVIZ3hwmt4UY37IIstHJtFHgpdEXxjUvm205lNsQjteTei/ZSmcvsifXrWVHn7xhbSqSYpFn
+0LBV/2mgSK4rTnKS/6VkqegEk86TJakytxnj8rJwuscleUjYQPueSq0/w1TdyIC9cRUJlMgW2aV
pKCmWUNxK+6PWXoNuX+3rH6EPPYlb/Fsvj95mNVGaZo672obb/HLvsEF1uxK2y1Gh6l01nX2knCy
1CotoVbP4aaBpQwqgiKCA/gg0wQ83z3+XmPtDB9x2ECBVg9RNL97qm4X7bDEZZjnfTlVSYvQr3j1
j6hyst6q9G2LxpoI5nS4+MD0Bp3+FP5ogJAqLgBnLsSNfNDTynfJR5O8SWuJdSdbP0rULNX7bEGj
GHvxg23H7fKUEFuZoO8Krwa3kQyIZCuuslFHWRiBMYmGrW7vTB2KTcnd5Yf6Ukb6x6s8SQ2r7QFM
c1S0OgL04E6fw+xqswtCpfIsvr7igleFEon6Ql32yD6XeQCyMboK/f/BcODs037/lK9O4cn71VrI
A8FqEsUGXIN1e0Mw/br8tJLby1cBcrJCrEe6aAhKNOg/XDebfJPsmp22lTWMZA+y2igqSWa1KfBO
k/QZvDZ47AyyALJ8+QufbS2q1dUG3Lj0L3gsCpMKvehfhbfsx84DHoziq0mf6mxkZIZt6waFWcda
8afmZibMekTh2UA6XH8EoBRM38i7/InOuU5Y6vcya5A/FWxsyV9NjcGPrpBdrM2AnmjoEFwWFL93
1c7lsAn5oQY9zOjg0JF6/wd4/NmPePI7VjEmttM6SwXeMN+N9NoMsmMPM1poAsX3CgDrQXeUIzFk
a642DpQ5od1JkeMsZtyYoOYSQE4uv1/ZEquQUkYMUEaBkDIzbRunqZezz8srnMf3n7y55SecnLKK
TKYI26UtJRwSoOgTPyCDA7+EDCo+aA6BRiwH+C8Z8x8H4mTRZfeeLAr7slpJKK5FBJTngtggVWfH
dNKDAQZmZjHCEdLYXX7Qs6/yb1qwZa9KhcZKwCmY7A6ZlbsxCxp4f15e4eyRO1lhVSYYpGZhRXBj
TuGrTdnPhtTgvUutl8/WdCfLrHLAgJEW11vALMHv94kJVnhNnRjt+9AquTuY6LSZaf3EMggEWPDi
1M0rHNCdBZKeoxL8o8AJDg50sST9nQcN/f3D7HWTbWqacKiisT9aQNqolL/WceMREPVTIFD6VwzG
nRxMcX1o3KrtnGZEYDIB1ujznd5rbp5Gex2DVHuEuGn20IAkTZsAQ9eDCpNt6E3PTtfPXlgKGBCV
klxz/qJ+8uNXAcQY2yLPdLDGsx0LzOfYa52vYZajOoV0jHb+0J2stgodvWZPpS5QnIzgYwxgjBdd
B/fs4neoQqS6hm4AdwiPXQtjp4lkroj3w/BQ55JB19kMe/IzVuHF5nUtqlRb9DXbHYELAtvogTwX
na84T9ZZxZhZMWleFIgxjc+gMCN2RRAHlV8YV4buD2BC/j/Srmw5blxZfhEjAC4g+UqyyV6kbu2y
9cKwLJv7Dq5ff5Oac0c9mD6NEzMRjtCDH6oBAlWFqqxMX/66vNyqPDMq+BhgdTH+tU4Ap7toS1z9
Pn1asWyr6FrhcofYDr0vdgSF13GbSQmeLlfez8wLLyDQGWoJcIL9yRzUHyBE8puk2CxscEjTuHVd
ukTfsJBueusnaLMDG/yXzYi5bvsl0kJnNDTZCb/unmyxoJfERb6kndKfqtF0xmnaKX15XBqOXzT2
v/pu2I5NDghb2N8VkbWzaXLgSYwRywWYLzt1WFJ51x3mdZdsE8FhcpWoYCKBS+7rDhTrh36OJIu+
XKQ6+wqCs7SnpuvJytuX35jfCNBFg9trvv1avTVvpoLWtb3hm9A5mr/m0M/61+l/QKheEqa1yNeP
EIuAvK/gjKEuD77TxdfB5PBQJS55AWDvbgaX4EOCisfamOge1tqH6SJVegAPC3QhRi+psfGO/dto
XMX6zJ7kI/8yzy0WDpO4ZV0xaPgQKOONatD2j4C3AZVcvSmF3z9ngfqYH4H8jjH44WFuW3PpMxB9
3UeReCY6O4oH9WlpWf9ilnC2b4J7MlhcmfO6b1SxwF98Sqp6W2inAjQlXNc9U9leP4+f2erf0pIz
g6KfipK0SjjcMoCd6p7fGJVjqk5+YwXZtgn4dgAWvvesn72f3A6vCVo3qxAd/5VvBmudxATFZSX5
TbJQIRbJhqQ3Z5qZPXy0DpxcUjjGzaqn0fv8JQQZy1q82VzfB0lY+KzbnWVnfE7HesngOccxezGU
3J+nHhzS0DOlzUbn3Q8GZpexzSQJhHSpwmU1Fsy7Ef6fGFw/AhzhrhzI7WZEXc3hQX5bvV5fqcQD
iY9YMGsWsVGiNNFbBAMHsVuYkif7ZUK8rzMlvmKXYkRNoKvxAKnyfZ2QE5RILEiFjI88SoKigKbE
MmcgNkgq44FRmt2pFpiGzCR50uJXAzI+5fJUmr7WAp6IIjD/0ONVKdf27C1YE/Rs26JvidJKYc0e
VX/F7UuflWBaxcM/pyfafqvHHKhi5WGENiLhB5N90zMKdh4M+kNW1dL5qqRaO6M6uQ2i4kysFwKx
V5q2zhJ/aP3sWmrjTll4JJlZBKyLDiSjx2gp76pMf2vH7kYFe1Ab76jaeQoGlKvkgwOJ32QH/JT7
KI6Q49zU4+zFduJBI9BZoOwbhv3z9a95GWpxttdCWsVowscUeJkTREb73/pv0LB9J79in0YOPWQo
ZYO26GTsMfiuW5ifkUHzP1GQV/yH+M63c9ZMcd/NJ314LkEVZU3mplfmoLbU0AUXKqKcvrT7QX0v
R36jgs2yO9D51GbHof8dA51im8cShxEeP+9PlAERRL4No3m0xl/2/N5GFeTt8bhtH2j4PZ+fsdcO
Xv+7xMBjjdyxOQUHbup0UBdpiOGFmC2hR6O6g5QK+FZzlNkYD4hyIIp2IPMIAql3q+FuiDEJM7W8
pH9i80cClBMeYiUD98zHkvxumxcGKlEeAV+vQ1p8z/tduWyb4r6aZje2W4C6n5RBhtVYE+5reyn4
4oymGtUaOIN18JF/rOw3Axxu9aEeLMms7ed3uWZLSBWLtgAX5Yhz03phoD+v71/F7b91gf4C/pKg
80vH3ufHVSgXPIqH2gP+U3Z4ZK5IyBdTSA3xfiXFMaP8pBXqflqIJBv6jBXX1im8gYsJQ4imtcwA
ebJ747HfqG76s3F1BbWSZT960yb7Tm8zXwZDuf5ktT+R2WcBhWm8MxIbgTwzk0OGUkbHb5vqMOWS
DylLusWql92D5ZuvAbz12pt5fkufom3skmftHWEEYC+0sshx/JBf/YvJ9RltiPB8bJKlqPQMXy8z
rIONPDZbCPAsb9cd3MUzcmZF8G8GSr88UbGPDKpTud76NX/5Jxb+BM9Zwq0r+wrNsAm9AUCtb9ps
2ff503ULlw/hWTtAuGxq0S9WR8Cwogf9C/p+7u3Te+pB7hxcaQ7xVW9+1w/SXuPlrftamHC96kbN
9Akqh5+aA91xKJ0BqHXmGHt+zLx+G+9ldeXLJYWzhQq3bY4KrlI7WudFjJ+GT7crowT4/DUX7Uw5
XfJFh3lmTnhNQZZeL9NItdAbIG4CQN36yjUDyHjdS5cmsyVkahDbTlmZ40EPsbdNsij7hdBTlYQb
K9xOae91UDkBRdMuQbpaLfSH5Aitif/f/NjXUkUUMmM94BshBvC6jeaDymljee0mQvViJSMJ3UiS
JV6+3H+eHRF0TNS6UkhH7ROIcDUjiMkt0Z+vL0lyPEXEcWNUEVNTzT4lkR5kReVz+Wj6CnK7tmvC
c4ovQ5uVRjSsUyNBj35KtGt2KV4tnaSzfvH9cPZ5BCdimGkL9QWcDt2s3WpUHxYwQPYauGnJi4nR
uOY7OEMlsU22gYJXgfKfAkIxuMaCzVuoZwVgnr/+iS4/T86WJbqQYWmptfZm050yHUI8D3GnbQxF
M82t81dlj96RtJEu20vBifBh7IYORJfwljm05otAC+rj/wAUlV0pwXvo0A5NSRaxU9OBZdF8LMz9
xBtcXuhdoOAafgxlfNcZL2n5bpUHu5Jc6XUZ186m4FBMwiY0+/D5egiv1OAOrjRtD4INR1fuuOZL
vuT1xYJdEr/mLB8ZQz0amqrAW8AZN4sHatr9dFDwJe0APCEojm+uG1xPxn9fnS6CP9kcAvxrpMNJ
HZB/68k2MkIw2zaHoZdkCNf3EZ3gv65MGcaB0siCQqtlOhSv5hKT16RvD9FSbHmuBdcXdrG3ryKK
qVSzNPwVfIqtJLMSJ2ieWrcghsoIsL3rVCR3Jhecu9yF3mWDWRRpALrkks/tCi4GbLlxZCSgxF2V
CFA2Xele+mA4gDIXRbPZwzTeP9NGOjcq+JihXOIIhH36Kcfcbl5PHqv+icDbuQnBx2hsaIqkxjT7
ZGRgcN9xA+z2YDbOjRgCnT9N9q4hMBCeeTx+izGEW7Hw0IxgKzZBz2vyoCpsiWeVbbXggaou0jSL
l/OpB5owB/FEHYPsHjxykqO0Hk3xkpwvXfBAah0b06LhcdJ61QvZlN7AneZns1NvalTojSeJuUsB
49yc4HFiEITG2op1Q4WF+hX0JG2coD8IRPCkDiH+A/IWKbXZdbOq6HoGzKPrdovd5O1JtzBqsLjX
FyYzsKZuZ76NDIOqxwaC79xhiFZjp8lEDfm6jUtB6WvvUKb/q40Y55+auW6cevW7VtWuTsInanyb
SIhS0X3ak2AA8811mxer6OdGBVfTF9ScwCJKkVVAnYD3AS/z1mGpHqLOlc7Hqp80RynHHlq/0Gaw
5vixm+q3fmq3IeUbPqDIXtp7PcuPegddWogVlY6eQStbBQmn0d7GneVUK3MEz55YnG66WkUKM3dv
IE2+syAmQ7URA8Co8vZ7vfgWLVQSly6iKc6XKDgYNhRZa/RAMUALrP5QfoLVxo0BhoTKAq71tEm3
3zGgo+Ah66ISgXr7EICBWObTr19ElQg+aGwJDcGrhAYzRCb5rnGT+yTIHerm20oKeLvuXUDh9Nej
1CdlC63gCt6l+D2M6BUPUAj5ff3oXHxynu+r4FqWYVwgjTCg3fotSbEo0082yTOBa3UxaIW3A4a7
N8X/MJhw8Q14blnwMn2bVU1jYaJ+Fbtb+54IUSMSjdGDvuu2kw18XITUntkTW02NBoZNAHawUj8M
pt2AInodOqVfBMCjqT8xY+RCRe4+/TUSR5b2r5/qvztwVewizZ3e0nYGGNMA9T5LrE0FUQ+6GBuu
zrdG2EgcguTkiPjzepiXsmcZnjMIg1yt3F4BoEB2Jy9m/ec7KridmDEjWgx0n1b0Yv0BiAyYrer3
nxiM8z4DovOPahXnJlcXf+bC6VxEeF734D4vqtazl8yrowIMA+DeB9v/nBHfBmFsb4O5755mWDQI
KYxTQ2Tz7pdDiaEZJv4B5SWEknKaF4h6Yuk91A/7AjPvMnrAy9/wy4IQSID9ztCAxpO0y/YmyNtI
BxI9+vyPrv+XFeETLjQDNsXGJH1fu4BpMeaZp+po+qVX3ao7zXpMWm9BWWb1ALIbeflSfNkWvmUX
8oE1ELo59RNqMmHvJRAOiaIdHarAVGJJ/ij7Yut+n50cxOSK5CoCSKu3m7yFEjORNenWzfr7Lf9a
kBAdADgMs2alYR4mIAoTjxQg5O4CFnG3SzERlYKrIDzmFfVnFWVQ5Rk4XFmEkh0bIWg0OQAlwE5A
4mHeriONtHOBDl1nBu60IG9AhbuGR9mnlFkVogizu7jRUnR3BgxiLBQQEoPCBchGpGVmhJCRqNVs
LAWqTab2odYPFiBSRfHt+pW4iItQ1T+/osggEufZYrTVZ6axQJg+cfUNtu3NQifg3QSZB2i07i3f
/G2483blSnLTe9mj+GKx/vw3CO5lssHSYXbIVAd/8lsQQxfeqGzUzQqHGFyzOtoBw5joWqDaXl++
ZItFHhEyp8sARqLhZFbUMZrcDZs9oNuSLPmiFc1AgFABtMOfv15GntJiQmOAgbVqt8D5NN9QEJbY
uOhezmwIt7FnLK87ClCPVoB5ynozW5AE5t/6EGiyRLJrF53LmS3h1lXMNEDJDAbcDvPzRfjD1iR1
w/UC/c21nBlY///Me4W0ZCPmONmpg9qbxspNreUQj3tb0VKDPh6VTIZfvhzdz0wKl80seZaRpGMn
sIB5BUo/kLnfjOO0S+ofA6qW6JI6UIwj06sJYuOhfqb6wYonSSoj+xnidcwNRlK+0mrogfGNbOBO
weTRbqrdsiE4//mzrNt48QX3tW6Rz6ecZ/BXzMlwisi8BQuBhRHWYbKOmVkHFpCxoUV9EzJ51++d
5ASJ985o1DDSVZxWPldes+wXqAtdt3ARaqieLUyI9TENaTjn8J5kX4Cba5P7ytE86p9UhHxx4r0u
w5hd9mNnJtdVnx1bcNNFYJFR4vvWi5+afI86LTCGyqbzwGmTMgcBiXjpxvZk4rfSYyN4GJ0qapao
nK01jP5lAS6ocuvD+roAaNanG3n54lOR+sodNQWHY5VxOaIQqJ4UDHQlc+dy0BJZw5OZoms+p16i
YA5gidzaYFAqsjZavmpr/GjyRzuyfZJNjpVWmwqaY20ZezrYhTvFb/LuwU6jbVvUQJuXxiaCgtr1
g6FJPKUpeC/StUnR6Gly34R49eFXlp12Xyp1uFeGocOc3/xc6POOGsa9XozfQetVc/V3Z6hBWdLt
2GOuBiKPhjKCYTjzqWE/TioWET5EGmof0U1Np01nRgEjxj2b5n21dIdmyb8BvLztl+Sl6ArmaqGy
1/ToIc8m2yFpaEJlOpK4aUnYMQUv2pFKaZNuxniX8jhF63BVuypOSa7y5Zft2akXPGc7REaVWfFK
TJ1ggAX1OkB66w1krSGykzVSctpPCb8rJ08cW8tAy6q1pGEnUDlvxskwvbYwG2/poB8zYqQsVKDb
npjsO0gWtUChVugWefPYsXjXIHCw0D50YK7ODAhOgq3IxmgKGMPiRPfSRkc16FXBINM4lo5VN84Q
/zR6tHXMG634SbLShXo2uCH2hXk06K8JqlxLyn/YkRIwZnm0GCDgujwbVXtraUru8tl+AJE1YDj9
su1poaFkC8mNqAAfTRiOki9++WjbFIoyhqqTv1GgklCLYhUcLvZAHUxluRBe9RRUjEuWbfpU2ghb
E7O/f4kve4KPLRmqwBn0FiE3XLiQRjmwrIDASIgNDXR1NyyqV4/mpl6F67BD1y/y5eP9ZVzwtpUZ
amRkg3kq7KPdQmw0207Zz+s2Lo5gq9qXEcGxco2XRjKBVNLCMSmW+5A/oS3Gwspl7VOR3ddVkJsv
EqOSlWnCtmYhaUezZPF9v6/xqAHXwmZlWtWdBETMDvjOfXIYzM11qzKjwnYmGdeqpO/N0xy+DqMP
CVOIHMrIFiQH9JNv6yxCqphPU/WiNk+9AY4+9L8qMz5BltXNy+y+GqQReS0bXDmgn7HgzF6JhlRb
59jJlZSYucleh6wS9lAJCr8jjqxievk19XVcRF1sqFwxfQ6RuA7xA+Yp7nijQU+vrCEMYHq8/DZh
VDOerSdaVxBkzXe9onoApqNujhCiFc+IF87KkGpkAP7Zvzpj+DWp/4SX7uxMi3LaiRrXDeN4jrCG
O1G/Uo7JagNraLmy77rQV+3Uyc7TBPvOIbo23UxeewcKAVfpsPeQYw3grV3IlLrhUYr0lxwxXXhM
6kZr25Ac0k8Rf4i76TFs29uag+uT5J6mdxIntGY51xa6HsCzAxYPYdobmKM4VcQ6xJnmlvoczPbi
Ibe9fj/X+3fNkuAUcG1UyPfCEzUhkqqh2XQYGfh3JgQXYKljm5QqN08qxyAZ4V4FKYvrJmQHQ/Cn
dbzMBm9KDBli+C5XZ09VPAsa1QMWZTX7NpW9qC63Ur6upKjNEZUVkLIxLA58nyuH2uicHjIQOA7Q
sQbVBGJ8aIOTmOygfWtHDxizHzVly/j9UjabpX+ehpt+WKeB31L6bci7f+d39fU8n50gonfQgEtR
kwwhuWv0kcMNMIIxWfNWtvHr/5+ZSYpxzpGHYLhZTeF6Hqos2ygjmAtp7/AOBVBFl5ym/5IY/hk7
RSnmYcyAUsTWAQ82OfoEYrG8dDtldqvmpQ7BEGMZuduPL1WvezG9axUZP5PEFYgSHNpsNE3YUXai
4W5Ebso5tFUxbFjYhRdOk+RDSi6oqLdRqtM4LcZ/LqhRtF7HJSw3qiRG/01YA1IoRtGB9pZXLPGT
cnlXaAV++bwIKkipGynZQ+34cSWJvqV5MnjWor4mo/K7smvItcwIezz2m2nl4B7xVKw4pFIsPSA1
/Qhj/bZUAPMfIdxnWByg8Fo6GSrbI8GJIVnX7dk24vsZmc3aP2GQ61Dc8U45qiNauJs/VDumgEcg
egk37Hb6DurQ6CQr4cp+iODqdKhuofGCj1UnljP3pTvqEn8tSx1FDY8R7BrlOCDMrjOV2oFDtWzY
rCIoMv4aydUWxTomBuHFpCbsxNnPuFBuFZV8EBL7qW3siFYcqClT9JNdLMFnNVOi0pzCYqxnbkXA
pBFDAKjUdE+Hw1Sr5Ol61JCde8F58cxIG54hnZij+8lanMUqXIhGyxyWbFnCSzaZtLSFSCuaJj+X
HN3hMEDZCK9Z9S7HkI3pFjswvYC0oHifZImxZIWiPofZLb3Rp7N5iu3naemcvHgsFpkmkcyIkBr1
GOukeLpAUdi2MeGzp10VpLbk9SLJiESJBlaF0LFjBjtVEG0JtQLuJr0lDEjneZZ8sMu1yz8DjMhS
H9GhxDxqpJ/K9KZWMElZFUFIhoMyf3QV3dMhtR0755KLLbluTDiMmV2C6VuHD8uKyKcqKCWS205J
QOSU+GaMVkUmI4+TrVM4l5TywTLCYj6ZPVK/DqxUUeorETAvreJGdews3NzMiaxSJnvNiMVo8Cnp
UUkwy7D0g5vYZDMUv0paeWR4bczR0ZJXq/ptF3d6HTlRM/xOtNe6tJxRR5qfANheGNB6Sb0FBHEe
GSuMKC3z5rpnkPhxsXwdjjQdoDhhnxgGqq3swFgsyVgll0YsVYc05t0MwdtTOd/hS8ehAiUZGY7q
M8u7kt2LjPIdxF+7qUfpuNKhxNr8iud8G5Xx7bCU+34pHrW82yZsOISjBUn4uyR6jGkE1NLQbI1o
Wme4Ho1Q2VWzCbninNxqVvZmRInHAWdqFuOGVe39FKKcH6U/cWogMKLuSt599Dg1c1m5C4OE2jA5
84gB15TdQBhEO6QD0NmzUaiHftHuaGY3DteW1J1x5aBE58/98DPHoIiToFPgpDyTTfFcdMgms2xm
M50RS3BYw8xDW2HI3VvPCtaZfdAZGopbBbZ7Az4ED0Pa1CEW0NbSivpFN3ZmWv1rvkw0VvfmiO42
CezTVDn2Tzv2+iPdWpD2oWWg5/5ay1c8WT314nk7MyykSBjDU8fI1Ey0RvxoDt2+u2e9rFt48dqc
GRHSH/DOjeMcAozQgjk0r8ErAXWmf3Azz0ys6zx7cID8XO9DKA+ftOmgZXDEtSKxcLnfcmZi/YZn
JpJYZ5WyYpwH37pHfp8XbnTkOxDRYyy68/LwcYVyQB5N4hIujpeqZ4aF/Mc2ClKFZqKfeB8Gpl55
GdQHOXT+qrzZtNmEc3oazG5XkH3Jv490a2TZLitLpx6IoxMAzUn/lOvJe1/LUjPppgjhKUlCEsZ2
r52U7ezq+/oJekD8CRVEMO+Ofmseos+pI5mI6MUYdbYlQowKs27sS7PB3NtcOeryPkWVU+TfEv2e
VJm/6NF+KPvd9SN2OUB9GRXHf6BwGObhjLsSJ07ywJ8iw0GhdAcm/RRzjMGytttWIZnITZ0yWFBi
Gx24WEm3WnJjxamgflbUSW8AX6AqpmmhRd9F9KmxJHOwEockDgZpRZy0C2mbU9MWO3D7+CTqXtvk
PpVxqUp8g4jk10lDO2tdTjxOPyCj7YRpe3/9w10uDZx9OMH/6HMTLss4aCfus32z/4OIZcFUNggd
5PSia5j4W3A9sya4oioyFabkXD01tYWjaLkDxStY0TYNrd2Zx05e6X6ZvIZUtR1LTrgi+3SCn2qM
oZy0BqtFFTr3lxuVbOfjqpUz+9CLTRenMzbEW0kjpJ5KtnTBUyVpPVR8RgTNGIbI9S4/QLzyJjdf
U/BRWUW/H8N9rD/O48dEWsn1lH5lwRWpaqMNdgU3me7SuwLK3as6yAhFkMyTc5fIbqHggDQ9ZUoT
IhNcyG+M1rP8R6RJ6i/XvyMVIftt1NByVEzzZGuAlYNOrlFQqs8nvHxlubfMlJD5WGnfNkmm26iT
7gfrXqujQ9GjbWB/k9zE69tGRQT/QG10vtdtI2+QsbdAkfc7OWBCdRO/JvGGABL21LqzI+PbuIxY
+PNOUpEaPivt2orJvPLxFD8wa+/Ot8kegxee1XprhJKTyEhNCk7HjsGXbvBPRAj7nR3WUePGMwMQ
CYDbC5O/13f2IkXnV5JAieB14qFU5oGnDYjEFq8DkRPGy6B/rZl7VXdqcrNsTRcgrfGGA4vq5ss+
s/b1L1v1e0jNP5e//hHW7WzHBS/ULahPWiESsnY+qGnra2nu6oOsxnBRXO182YLHwZVnAwOh+mlO
1YPZoNQYMvCOxgnYc2Jtx0NIGOqoDOgg8tllmCfgd9x4qvBWSeLeyQCMU7ObIslABxe7NYEQA0dz
uTQtt1NfF+P7rOCVMuubgj1gqvRfhXIqElFNdapXhQp3yT2m70NkdZaRedcPxvX4SongqKCqN6Vq
hWhkAZwPIqUFwyvXLdDL4Jyvby2i/2M82vumhN5DWCAV63XTaa3ePuZ6rnh0Rl4IWbR4WB60lre7
tGhfp4X5CYSFIJ7QOI2BSd2xx6RAdWtoEXO6aPnRN+HRHtmPep6Iu4TZu65WIJbtqOE0SzMF0AlN
A0I1lxVQecXgDNSKIx5u4zlVAAaY8UosM5fHCUQo67dJ6z40iHgGpU4B3e3m3CtD+0Hpp4ehr4+0
Lb0OwZiNGRjxNKAn7ijrvbxRDjp4Snpe/JgiFqhkOI0WhFOicTdYtlOk7UHReq9Q+BtpEW0wnGP/
qEeoMhSlWyp3BZLyuou2I7u1wv2i/FYMqIYOd1CMnbTDXD/FGKpLwl+18WqUd0t2sK3vM1qUVr8d
M5DLB1V20uiTNtxUEGOqO8vXkptcif2hyhxVfUjnzGspKAX6YodkzenHj6IGy+RcuGEKRcE8qO0b
ZX5IkkcrKvwie1Tmp9wGETHKChUdofVEAApPvCWCauYxRg7bvI5t6uVIaHvlvmHvIQbuDCgF+wA+
S9q215/bVJzb6COudKBZbE7tkG5U7Wemd5u6q/w2iZ7DjsleUZKL8Jk+nD3fImKQuFgmsEuB8gzI
Bpe+r0wFAFitZFqY9XOS9+sXQxJVPzGDZxZzVrNl5CCBK5YGMsHWnU2Xj278PdTEv25J8gyjn8Ho
zNRcLwR4XDzDDGfxu+N0Q2NPu1mnuNYWB41vubtmQbK6hSSci5IBtqLWo5GY4Dq0MT25DO6Qc2ee
ZMRgMjNCLFkyMJwk4Ek42SBihmbtqP9q4NSv7+HqCP972k4/h7nOtpAnVZ4qDc7HJynlwd4Y4LBo
pdJIskMhZKlpyWqSAsUElYWfVsqewTHnao25kXYxLhJRnoXGz7LC2YK0qU1JtPBV1by+4Qn6dg7f
dccx0N6Bv92vBwOwQABFk7vKVzz2IDv/khsnspxBdqCt2zBpTma7POs938RJKDv4MhtC5mpXgC+b
ZdYghI4buEo0epetDrzH7GHC0s4OUBAGOG5z/azIkrtPGMDZ3g56vsSs1uP7dZI/2YIwrnSm9xU0
NSKfrB7bX1oqCbOylQqVumqYmiXRsJuFWbVOyVEYDrUf19clOZyfSebZslpOaF2U6AspqeUMtPRr
/ZvSFg6UXyW3TbqDQr5qhotKrA6NG0OjLsb3nGGu7yMIYDXapio/jPrGWI6jcSr6G7BDmOqLlhHv
+mplXvMzrzlbblnNKaRHkKKDz0Vze0yiNIcMQmXMGzb55AFK3HQ7eE4ftHaSEyQJfqqQtyK9CEfW
oSRqzJM/gk/N6FU34haksur9UMhwKZfbw18pmkiFZS6RUmRpiLHsON9Hw7CLO7LJRvuhnTKfDLbP
QfK25K8jaqfXd1nivEVuLFOp8sKgCPOFgTvJINtbLi4qFJINlbk7kRK+YmNLJwokVs1M0AzOC4ZA
FZRpB+V7a41+Gla3XbdAqusWYcHRY/BUGOaLoWuJE5mY9ThmzQ9m/MyT3M21Ek0G899thCa4qimi
aRSHLcqHReoZA2jPszjo/xFE7OtDa+pfq9RGMja2YqOTwJbipoZAQgZGh7bMvDA1JAtaQ9WViCkC
R/V2Jo1u4WkxLXc2nk8tZptJ6oZTfBONI4gZZYixy2PGZ4tbfeTZhdWrGYNwJjKqVkO6nltjMLTG
oWke5/C901/j5WlE80RrMGW/NEGlDu7MPpQOA4ND4rYQmNTMb20t1cVdXe+1jRB8Wd5q9dLrDZK8
oH+Jo2P5/Q9xEyiVkS30LeXzEDLXJUJbw3YoSsoy4POsgwIwa/mijuTR0MD/iHFSKIRzMrt1nxxn
Nt+oXYf39yPJfozz4MXSkejLg+5n30XwZl1kNB1UwBrk1n8IuDdsxKFzMGvqDig2lvcJdcr8CP6Q
qpTiYCWRUYTB1pNBm6HN4UshhWuApsDuv1/3YTILwiOaNpSP+vpUCae3iUw+SE8kpQBJc4GKGNZl
0THl2SKDT29YQLttPrjGANrjDUMDUoHwXfHUsk9O5tkpLa/QMW3aQnL9H01ofX1KEdCamHVvN7Vh
4SxH2w7kw3yj++pWlkFJooIuuClACqAMshKPkehWWR7y6lAzSf308kzW2VKEjIlaE7WnAUW/bhMl
UF0db//IerMBhNY1an6yJuTFJ4RFNDgfzdJ1EYKYNpSNOgXe/P/37o8nhGzvLrMffdkRkYY07OM5
m1bwPGp7fZJhdqlxmLrcY/LzLV2IR8wUzzA8dIcX3pGgi8nPWbkz4v2Cesv1q3HxQ579FiGqjaoG
dk8zsk7VwB2txmlpvocNl0T3y+nimRnhvETZEo4ZAwdS9DvfTYhqh/TR8nJQE6zgbvDQYuAIGr6y
wvhlPO+ZXeEMqe2QWMNaoktvVmoLMHhMWzi2LnO4AqYgV32el6AJGNr0ut+0e+05te6G6bYOYklH
7nIKd/ZThOAHFH1KhwYPgMbI/CLSf1AghsPEdJXqTs0bT61nkHzFnlKGMmTE+hH/FuDOTAsBzlJy
22rLCthaTMjS6I0wMHw16Hx3tTs05S439zR8DbPyVpmppEwkO2DC47/VWVpUbNBPymh6/bzndQrd
p5//7hQLASwzCsr1soeR6IdJHhQDYy+L7l43cjlon22j8PZXaq1eycbX94a6Z7+XG34qbmlQv1AI
8cZ7c78Sl8lEai+7wTOrQvDitqGnCsEGji7gSrpLnepWv1t5RJSAH9tA5p4+Q8SV0yKiCxeLphln
YX2yTIpxUB30z8NzQbMXZU6O1hDU+XufvVvWlkfRRp17z6h+x5axs61kq7fGTZlUx37ObiZQIPe/
4s6f2xxTwZXLFxAupNOOWjjtkeZAPH1uct8ei0Pc3dn5sC0m0zeTPQlp0DbVFlVPB/oqIBrInKUs
gnQxJLfyYmbwtbkiV0ms1kNfNhbwMwRZpgnMxXJ//dR8ZuzXtlNwfUpk2Imqxc1JS8eHoqiPivlL
qZVtWt7HtNv1IEdqn7XybrR1gKmmna0Qt6L3LbRuFJZ4mno/hL+xnSNkj4jtWulbokSbJkN6lr3P
kFFgmgouqsy12bGcPzglLlG5zIWsv/LaKgRHWjf5nJdLhhbjPVtlDZ7Dp3BrBiuqKTrJpHxl4YIJ
vhIovdQEM+ca+ufN/EYzUGuvUtDUjQ+NP0yunHFFalNwkkul67XW454NPr+Z1WB4+qP+mu30b8mH
roPVTZasfdbIr+2q4ByNDjUMXqPGtybe9R14nra6s7j1g/zJcbE2dHbSBRc5Asu/2Dq1Tp392CD+
TSU60X0CkjCZAJ/E44uQ144spTUwQEIy03JU09gkEdSR2h/X75Xs5gpuccpU2xg7wJPpygHS7BoQ
0/8rCyKg1VKUdKDriAbt8n0xEp+xUqKkJDt0IiK1ZvWilSOcA0Bp++TQ3IJO1MtuAEdG7doGXLB5
/XeLErwRWk6Z2WV4Ctms88dGRRHJv27hs25w5VCL6FSbW8lAUNY9FfXsgJtuy9PnlPtW9wMiBFW6
t9rHualcMmo7DRpKyRjoU7eJu/8j7Uqa48aZ5S9iBElwvXLtTd3aLfvCsGwL3Anuy69/Sc2LUQtu
N+abOUzMQY4GARQKhaqszBvVCHsyOEs0+ZYaxPG9Xh3MXA8BPJeGZxSGIT+mOzoyQ6NCcQF1ERCr
t0CSOmW6NnI/Xp/I5Wfxx5ExeS9U61La5Fgr1Pk2aaa7BVSb41JxlYjdyFH7nBItZMjs7jQTdEYT
mn5T5C7sfPkOHad4v8iV4VrowYGqe+0JPu5i9ubs4zh3hV+cm9qyGTLng9feJ4DqONRf21WjE9s3
/uzNW6wMDegXUQuJwJXwZA6ZZQ2oPOLSbJVHBUG1km/0hnqd9Xx9joIjznMvpHommyBntkHVtgW1
oNN21PlvI3ARXSLJalKmOOL1crIa46D3THTCBY9Kk/NTNVWkLMo6cJ6DbbazNvLsaHcl1OLaUCkg
p4IHOsF7Vjfc8SfkpIV3zOXE6oeh8AQInbLUQz0zcPtGbZAaNBjilj3Ec6W6QwfSpuEVLBsEVG0o
Qi6OpMX7tmx8nXYnfbT9ZVy2Vg+a9HF2Cmu17lT2xlUP8PpOXM4Nnn0m9xCVSwm0JJZsnyTVVXea
T78lzrKt8DTrX4bZYc8gBPGpp3v0JIp4BRcWr/lrLHZWaiZu/hRILdlQkFBGt1v7IJihwJwtLoSq
lT5GkGExANxUpDOgdAO1zL36tfEH3wrmjSI56F4TDCp4+lmcD2ubLI9QWzZPTO3Q25U6i5w4TYWJ
gkQLqm1bKwb25utQ2gEphZlV0cpyTirrmoVpSLeclIcpWGkzNJesAq8uOLNntz5Mi6/t/4GuqyBa
tVYPdpZo7mlSGsvMVvpzutGeVl3SNa6qb6uTOG0k2lcusoryvJDVZQaPxtKAYfZJmTbXN1E0AOel
DGoMY0LxurUNw5fnFykrvOsjiFJSFuelwHSoxw36PhGIZsfWj8L5ZjyumDfNg5zrDPUlR+yaBNbB
A7IjpdGbMQUKfBy+j82vCAwoOszi+tTeS3FXwhEecD2kQz/KOpIfjTcRF9zwxT0amEPTV0L0+oa/
+l/W2leaPWVu4qIhazNKLkof1am5K06Sp2+vf8/FzbRlQ5Mt3bZ1nfMCfaZpswRJnVO+6Ojgvq2z
UbSZK1/CbzM+G2L9hDPrj/Vc6zqLsFM+xZjzK6VslyxfUuO2g3Ore7RDEhD2i/SQLm7n2bDcYTe0
TFJSHW7U1n8UMbiRSvxXC8L+y5Z6Ngp32szeZmqSYv2ip95fsie4arSCl16NNh8k8cgzjUL5Uayo
sP7utUXlDmFjgolHLsCWIyFxNpfScQD9IZVjcL2hYlGJctGXM5dn8+ROpCqZuaGpaDQe0DboTKC/
ALGdG/mNByCI5OQe9Zt9jWmjIIoLJC49sbzDOqcrc+YzQQ105Uxd1dmpkRHN6zM6U/rbSEcDX5li
tDwgkPG6fjwud8t8zJvPyIBpYDERSWugIjbKNyj2vgOMgb3t3sgORMRHNcgXoDvfcb//IA0g2Gee
FSmZ5dKILNgXyCW3Msj6jaAf7lc8OuBRPs0PdeEmX5N++0+uknVTry045xw00FqaS6kwMKTvFvgh
RGRQ27Odmib+PB/l1PYoIrjrS34xnD9bcc5dSHTRimG1tLTbteDyMBGIAshh/7o+zGWA/9k4nH+o
y8YeTYIaQNRSf4IiQKrdNN0LkR6hFeAoEB4sLHhnSHkTqM6rUy+Y5+X87dkHcFHBqKZqLsmYqLIW
nzcJWinem78oJOIGH80VTemv6G6xVV0uD54NzXkt1dJoYkpojpVDLTQaBzpcj8nRrpwYX5CFyw7a
jtvkMXqgj913659UnFfTuWZanP8aZLlKwXBknOaxcNTouTWfaps56rir+9av0y9AuromnilRu5u1
CdLbsuAmFtx8BufRVs72oUlwLQ3z5M/mtjYtwQ4LRuAzNmM7RsyMTIanDgvy9EYqSk9gxBfj6Y+N
5BM2ZpEhoAZl3PtzTsL20Z26lQPil2G9uT6WaDZrkHt2jc90rNR2fZZIDGq+05ZBdvP6CO/gnStG
wadqaM3ySB9wIggep+aL8TZAN9QF49Jt855iXTXBpsFhPzVfreGJV/qNxtesbfRjel6+a5vSFV58
gujlt6yLbqlsmYs1XmvflDmY/dgF7/6v9KH50jnJ1r4zd/F3NWjuMg/U7dLP62siWnXOS8md3A4d
U9kp0c0AFPyOreUCToD1J66tOueHrEgajQ7X6GlCKBGTBjU4CHfZAvO5nL46M1XO5+R2PMlxnNgn
9pI9q7soHLYsgB60r271wQNd7rY+Jad+swgK94KogWeSzIauzqQut05smZxFO0QMalD6GKKiRGIj
jBoB9kK0Y5xfGfI5BYAEN7ZJbZ9Odw0VJQgup2k/lpLPoZgajMFKNLxU3LrAi8gdC0/xVmm+yR3k
G/BDNjsIJAiKU6Ibk+9oL+N4NPK2sE/0md6Xt9nO9qWn+BhvOjfeiSYpCHz4LEjJRisHAxCD2tSr
NX5dKmSLkq3RbZpIFhwAUZDHp0KyOk4mVccJkKFN3ULxNwSB4LQ3vDagj+Wx+EqR7DG/ajeVbyI5
InB7opPBJ0XKylSotro9LSyBRbiX+wPx0mBNEqR6UB/0HeKt4SiXUPsVDi44HhbnYCJoith1hMGH
IN8OFLzJ0BJr3bZ2bB/TV51i2x6ixuu35Al0Z4K5i3aZ8z2DFDfRWOOwSKg1zD9a7cdo7abkvqRv
/8mPWpz3yWRN6m0FoSyKG3lmhoSJGrqFp3Jd6bMLMs9ADskKAMfmHamc4VS7IA18XlAlBC5+n3i2
J/23AINPkzSamUeGhL1Lehak2Z2tq971ZRPsD58TaWTCZtoAY0CXbQ0KfYqODLOMnRgZmLT5dn0w
0QryuZE8UhfcRgjJ5J2NWKY30HjkaCme0q2nIQpNun0MmIjABkVveL47vWjZlCZJhWKyK+/a71C4
QFIQTU9BCy1hdp9vxCJswqmSz8Yyd3k1jCNSkUC2Howd8XATUkdyTbcCURNDMVQ4T8HFZK9/P7NP
SoAQzhWctUay/FT/FnX/ihn9416yOV8CQVyaJRYOmW5t6FA51CCi97jAXdmcw+hB35JRCZNY6xfS
D+vN1NyMhW0ovRebqkfleYxCSNrAW4rBKOuvXwmVbM6LVOhCzc0qRYEmbdBBBxpw+lSPCCtsUSno
cp7wbC05bzJDcUkbY9zxHXGj2Y/YLToKakDNAQPAY3GTB5bHUKYMQDaO0BdShfouehlMT7nTXjpy
14GDDpANgccRxQA2F92UppFG0bJyfZXVLkN/TFbXm34gTgUaCxb3AJvOm6qyNhnBAzbWHCkT2cA7
9v7Pu2DwrexZZZtTZSI06ILRR9+BD95syg6KHsJd6Ef72MnOsm8scEO66i1SNT5iy0DbqzL0zrWb
9CmptiAtz4tXKKwVr9ed2HUTMXiVTBn81tlYwYehR8osFEcZ+0Aqh00bf70+0PWw3eCb3+W4qlkm
wzUrFcITCZRCGjQARVKc7zxkvy+2JgP5SsB7855KOPMaS4922XSQkb3tQfZuyiCQX1bMMPJOtJJl
pzDottHv0RcxTBA4BO/z9HNUFacrdgWELzrrheGs9MZh6bZqcq8tkPEiFpS1vhtDAqrEFuWffR4f
KpZ6KZj44+HNiG4izQq0ZhvJ94tZ+GMae7MRBwYDCTxIPbQiCxuQPKazZ1k30pQ7zLyzJzSo6onH
ii9Z/thlb0X0FQD1lc8f6q+3KKa5mWF74O23Irim7m7siaePppPZHXjPdb9HuSE95tbt1NuCsutl
o/h7EXk6xaRtkx6LiFQPScGkrnmNNO9kaA6gMem6VfzhMvt7KL6XjFbpBFJDOMgBAFPSbm2QNEMX
NkE2usw3yzN697Hk4rruZcf8MS53odURs1IlRzPFNIyA0YLSXP85aPazVe2SAgWMgsbUT2tnVkvQ
6VHpsFDZzcAH6rSVEbLFWpuNHX0GlVceb6tUv+/1uQ6UGm9eCnEkfbzNaO/ZcR8HWUzQENCC+2QQ
8SgKdorvWZO6MjbkGTvVaNVLCXE9q5vhcO1NVYrQwH+IAT6WjLsulwxUVmYPUZ0pKL5Xi9ttlc2w
YZsw24LZofVA8725bh2rd752mNfZnx3mJEtpt1job7SS6GacaChXyals0eRrLydqTCi4Z6kXS7kg
jLwse2B/TJW7OPt6STWzx7J2XnY0dGycM3nVfbOVTlHuQVesDfo32S2R3EErwiYukMuH7mcwuujg
H7/jTeZ2m2ybHvW3CDwsdrq16x9weZXDSr/5jrbr4RktoYrljqqXHqEvaYZaYOwloUL9H3KnH1Ph
LuYkXaQ5reF3tRuCC7Z3RmiW2EEeRFu2lx8KhP5v0LwZD+Nj7Efg7yLb65so/ALuDp60qbayCf0x
UQN5XbXZDMtropo7M3qxGxX0uKzY27mMsqGFC0HfDgT0xcAJEQMdYnCdOjm0lXxHmhYEqE15MymN
GiZgo7v+nZcvqL8Xim+hq5k8NlKOPZfL7tYgNyxniF5MwX0rGoUDaiRy3IEZFIdIHvBItu8Slfmq
HVyfyuVn0MdU1M/nZllsxU6avAb1/7CTwb4wNF/n4W607V2bKf8K3PpxWPhOuKgudJAkzOthQRpU
9QAdz/xVGk4OpP6gbURSjZcxOWcDci8Dq5FSVY4xYLxdXuCIMlRKN1aoeCs0zokDzdNzTwZn4PKN
GQHct6fdX1/gy7q4Z5/A+UKllWcDdNDaSb2b3xAUIHpqDn22tX9ki5vct5OHhC+oOd0Uce8YoCWk
erR6d7Lc9PscKG/D96V2D8kNYkBn3o4PIM4Lr3/iH7JEH0bAOc9JUbO2WO0Z/Cqzb2pv45S4C2gR
Knd9oC74lGw7Nc+xGuYo6Jdh7tMAnOiCz7ic8v/4DM6VTgRqSUOHR1Z+aLZkQ/0BWWjw8uDFKDKM
y2D/s13hfN0ixTMw6Qgm1n74yQP7/K/Y6xxlZwTaK655wUtccPny4g6MSb3VMqywMS6ONcHB9Tc5
I48WE9yDl5/Cf68h3x4Xp4neQXcdmOC5wMuldLNSFpiLwC/xnW/gK1anoQLsOEcbYdNIW9nApQ4+
FYE5iKbCuSZGVbtaVEwFast+k/jNIwumTe21B7DYAjyHkyDCiYv8hcbFeiCJ1BU2wueut3mOAzfj
NtdwR0OCOnP7ANRw31tPCeUAD3HVwStL9AmX25c+LFPjXJY55M3UMkQytaI+DR1gty9EQb9m3fhE
31kGWjy6xiV2/3J9vUXbyvmpXo7h/tFeeWoH1UVCBWwohVeKyGMv82+dTY/zNZlqZY1iYVdH18xd
gDRnX/HygIINInOUzslukJ0FrwC6xFB5yu/mL8NN8bNZ09Te9QmLHhS8xkNN5rmqJnwK+twRsQMC
iRbSqUDCAUVi5tBHezc9la4oMyyya871FAo6q80E5XkZBWKFQFCb/EcnwIVRet52Zdav+TBKQz2/
KWIRkY5gDnxnpW5Gspbr6wjS4AP3CK7GUhCZ/CEh87cr07n4J2s1A32iI6p3gRIUoJvAc7fcD8g6
Q78qrEQuWhR8/ibjQJAtncFhtiZL0bHnRWpY7/rMyf6/Ghv9YM/0tt+a381fCCn7EvgFkW0IJ805
oKlYwJmStKgl2tsoUV3daF3SIfgnZjBraFTIn9PyaSgRuLRdUMgidh9BPKhz3mdWa4A3IkTgMR1u
FbUEXTs46dsgSQCEsgpBcHThoWi9I/S0lUqaqLwGK2N9lho1EtTvb3pEPYdVm3GtD/WNt/b5iftz
1uP1+aX4eUjOAekzmty69R2sjijLmrI7j19JEj8OBEpBrwrAwQI383tY83lALqzR6mhuo77+q4FA
c0uP7qJg8ImfBOn/Xsj8PBbnW5SYlcya0fu6KmulL6tU74/+JT6uXS60FdzQvwc1nwfj3My0mAnV
Rwac0VJ6jB5B+hy0za6YBVYiGIdHm5gxy219wo4R2fxpTVuT3EwR+aLOv67v1O834Kf58JATmHe2
9E2HjWq2M7ohs5yEY1GI9khggDx1fWdnEFuKbeuU4hmCFpsdvV+Aq8y+WXCjtqc9dG/tASzVwbyP
3FbQJXwBm/V5kpyDIVRRlmR9jhSRdmsi/0RmI2ypFrZpGtKyvDWVrVlHrmZPHoufW7wMLdllOBYd
vZ9F9Mm/3yOfv4ZzN5LeZto8t6iLxWCLz+87yRLkFIQT5uIanRoy7e1mBRL1fn2EVkN+Mm7lLbIw
vbe++SQPmrMGExeg1wD1iqfh23cGAwrvWfWeBUs7CGfXYbMfdovpyR7SlLf/e7fQ57Xk/IxtmE1k
2hguy7pDPilOWo8IqsC5juLB9ZNy4a78PBbnZ8Y4UpiCojBor/WdtozfFoh2ddauTZR9me96tngF
+SUBVZrJkaNA3clCjqQwbudiQKywQFToYPa3g1HdWBUu82L536OHz1/IOad+ZR1umMROdpm6U/tg
J7dxYTmxvi3qxtOyckPNxZksBQqcGZjJc0OQr14HuLL7PJSlnasIUrar1yryXZqm7iJ1G2nsnpXs
aIEFs2t/RETE/CNwlTyQZY4HfYklnCcbIFZ232ntNs9ilGt0wfoKfCUPYjHsbMlHA8FS3t1F6GdJ
UapQhLVCgXvg4StGEVlQQ8PZtRZtH8kesakgJSVaMM4BKeoMuQwFZkLNaNcQJGCVCOB2xe2zXmAQ
oslwjqjOhjQZV88rVeQlHYc9RSbz+rkUXC18O05TzVKKJhmwf6jkmEb7MpOdKEZxEOqoVXtnKSJ7
u5A6+nTMePRJrA1DNZL11ehnbWCjlbTZNNsyiL3MTZ/bOYiPZAYDH0Sng39GJiPaQc4VqTONe2ld
VoXlu6aDjPf8ONv0FaAugdcT2TznUrpSnUcrxlz1GrKIWuq0/a4qBfeVwEp4XMpkRBN6oTGdvG6e
emmTl/HjdSO5gMr6tGc8GGVK7a4b14sCvdD0JknQKpZ7CD7WUnvUu9VtDDnbI3VBGCymvhcsIg9J
6ZUaqjpp/w5Jcdf2PLz9dzG6njZKuLwBIBLSV1NUWL/w1P88ZS7qiUxoj9oJprz0Tn6oDGdNPEt+
uc8O1QFXEt6UYDoSZRlFe7n+/awoRaDZMFIGb2wCLmJ26C4ZLUEyTjQE51QUJDByA/Qy6OZ8raHj
RNVOEDFeaJD5vHbrATybRWRO6jJVYH9McqdUwZs7PxvhiqSjProbE3Ree3EOctTVYLJg3qbfum+S
J3qei+yGi27IoOR2auEVZWWQp7QxgHy0rVgAcRVFizbnTdKO5u1iWWBv8OsSPY3v0NN77UUNzBsQ
BKNtIQPcrRAMe0FC8vMac64lYrU09QsuOnQdQVCpD1GdyEunD7M7MKYSxc8XMBQb73ZaPYCPflVM
kSVXegQy275NOoGru25WhAei0L6JLWXCeclr5ozF/dAIsMvXt5PwYBLJjOq2zQ3rZIBsu30YdAho
USHr7fWnN+GRJDSKs7EcEaa2yPEjlYo+S3qotstNGVYbgVddXcif4z3CSycoMxgylxiOW0cLsJMv
wdqAa3kodmcHG5mMLBAmMFeb/31ITbVWHjXF4MtpUlm3XREDtqyf4FxsUNc7xKvupj2cOfiloe40
esSVH5snNOOaAhP5g0/9GJ3zbm1b6FaExznklgAG6tRttp/Vfq9BlbeFYgWtBseM0W8U46/oZJv6
0VPUxJvVV1QWPcHqX458Pj6G84OxLc/qsHKIpOTnnG6MOii3ICHz7SO9me7j6NZOvph3k696Bfi9
RVpDF8pJ6/n9GJ7zkahbm5EOGha0nBfHbL9AjwzE8tMOjWzwivQESWXBhC+b28eInD+MY2mgU6mu
NNzDQfPbu7X3Wv9mh1Uwv4L7w78+3oXKyOcZco6xKmQpxyxXluzJWxAwtJlf3SmAAPuDa7ykR8Xt
3O5p/ILX30b6Cfzc9Q+47DA+5st5SKDE8owSNE4X4GttC/lOz+ZTpdWCIP0PF8Df4/AFtDqbtDLu
C+ukx4510+YOXrLgSJBAdiyfqsrRXogv7yNfF23o7+04nxaYL6vNNoBnmQzWgk77NdljkNkgWCaP
aWX4I4QlJys9jb15NxSLYMqCleUpJuPJMmtzLgAgn/cpQQWmzja5JFLpeS9xXnFWfGkNvJ2Kks3o
GetbaGMaKijx2qoPynY8dUUBFYli9ju7eZWrt1ZLPQMEy1N2mE0dIK9x8mkMjtoFIuF3Wul2Ve0u
Q+smcr1pNdkvy9IbZtObarpvgPXp86gDh01/o8rQU87mGeJSi40QL6+/KG1Jgqxtfozy9B1Nno5l
P0YtuNcTwbr+Ibn9YUqcg6waCXCuImWnuXld2uS5K5eNGn/t8l9rBmRpX43ltYTWTDUcoSEpof+/
VRfBuX2/A64t+7r7Z9FbWhSzNDbY3XlMgkJrArsbEK1R2ynHX1OM/7G9Bs4RK3nN5AZfZYU1yOE0
HWzm8TP+cpAbKVB7VMn1vW0flK7dDHHjN+OR1JljsjcdgsZaEQwNnJ36PHRkI0EexooDmlJRP4vg
xuNl45W2KORMaQBR+maA3GU69CCVzMLpTu0dggBteYYkvId0kygHLfLwfLFQb9VejzTwvY6uFVKw
ehz+otcAg5SBSjBzDUFmQnQsOYertoNpkQRoLLPv3LmX32ZNCeKavvwnv8pzsY65FVmjDvtg2kGO
jQOzH2w6CqK91dJ/M0Jd0+2Vi8GATOZnI0RzOzEbdaUnGWxHGg+1/uv6LC7axdkA3GJ1tlVVrKDs
VCLHN1AtmOJHQnYJgDQZU/5NluVsMO4qamsjn1IFg0X5c9/LQTM9kvgExgI6TL4mwkFczG98jMZf
SHZmZGlHpOo0ViZUVYEVNn7M5Pvc0M31NRQNxNVbqWZKDDrR1Wnuv0sp8D3VUdcfWSTKyAuMgb9v
ckUq7TrHhBaAyGMLZdRSlJ28UEbFZXq2aNx7X63UMu40szrp1ewbFdLPheGYc7xTukd9UB4sufAK
Y9rNqXWwmAklXVX0bL749jj7BM771zoa/YD7qfD2kF1AHCCT5GeVO0VeARK1CjQ5CBDvgOAvoIaK
Po9NjzxdbLqg4/xXb+ezT+HuAFuWGqlsYLBqZrqppbqNUUHMIBGEaCID4oLgjrSDVtqDcUpp4dpq
6Y4l0NGkClS9F6zuBRarzxvMeRSpVFKL2XZ1spTuiVQF+GYe0c0VtOPdAFx9Ev3Ih69q+ZTGyz5v
Rx+SEc5o925NgZLXf9YUDYetiMjw8gJYsrp2FOi/acs1eQItQpNUpwwokrpCzcHwJZlBpF7yrp/V
i5eD/jESt9STZmtl0hpwCorpN/YdKcFYa4vKPH9Y5Y9huFVeDLuuJaqtNoxjhO5wkpzyFuKcHj1M
u+oxS99FI5mn/BjRdSBw6pcdxcfonFPPO7tAbt40TqpZ+0tqu7TPg+vrePne+BiCc+XgqBihhKlW
JwkJyQQt+MoWzLFurN+yVnQKBdbxDvw6i8SKvGSs7WEdk7UpEuRZrS0wXVIvujDWb/79sv17Trxe
WBmnkw5aSO00t4VfZt9x9zrydGI9kJ0gxNcrTyEiiQvRmOrnC17qNDbEyFuf4vQQy4ojsy4w7Bbi
aU8KxIelp0EWQWVEy8m5+NIyoUlSdObJrKd9L0OmiUrhqM8HA/1Z163kcpXj47i9R/pnWxdF5Wwg
l1Gdar/3lYDdFpv5JkdIjS6sRgtXyrOVoBcHUIIo3C9LC69/gOC4v6dizsYvanPKKxvncII+bBL9
zPSN3YiKR3+4ND8Mh3MqRtHWaZRGZG1MxwNpi1qSI+WPlUoDudFwKBQPkDU3tUfIAA0pdFalfxPz
nq0z528kQ5cgWg8zqqKXwjK9ojgMWSY48wK38u70zhaTKENTKEphnmq8FCmpPT3uBRGicCk5v5LU
Ut2nc0lOSgpvYthuaTeTN2naF5s9M4N6MvEt+RUZy0BR0gSylqogpSz6hPeEztk00YomL6yEzTae
EoB4zR32xhYde2ERUE/5et1ABef/HS9wNphUj+mSqjBQot+DLRWw4MGX0OGP9gjz1JuqU5maIFy9
eCZskJSoiGxMhed3g9JBM8hFCZYb6YT3BVI1aVCwTrCTF43lbJT172cTmylEBKQWFwRUqLxeQRpR
pPC13mK/ueuzEdZ5no0wLlkNkbKlOhXWvp+A+iGtY6pAqZQlchyaIyeNyJ1dvPXOhuQOulLaUp6B
pwgoZxk1uMJvtuBFuIk9tqGH7IDqGJRMWtkBbdF1M7lslGcjcwe8rfTSzpR5HXlEnQNlxzTM3nvg
C7B/CTPkF++Is+G4CAJd21rV9Vjbnr70DIL342GxBsde/ndMPMLRs4G48z4rhFW0WOOIJfYgUBuq
LXHrMRLYvGDjjDWHeGYrQ10lfbWm6tr0S2r/oFYV6KnhI+/t9sy4E2yWaDTuQUiqZB7Yoqy3nhY2
h2i3lvyGjQpCsb+qUfEGOKYqaL+IGJkEZ5vnhosYy3Olh5ksBIz0CTvgzVvXhSArcTmn87FrBhdC
NIxp8ygNFQrhdIN09k3zmn8Z3MU1wA+spq75eH1FRdPinIltxI1V1hOsfwhjNd+oBrBaIsU8gcfi
IbVGG6ct+NSxdnO6n+VjP4jK2oJTZXDuo20sWacUnpeob6QujrEmO9YyeIsdB9cXTGSBnLuIpoIt
eoO5tOi0VubnvF5Ca9rrOZp+bVXgFkXT4pzF0ilSZUcjzF092UmMitm2irZ1+e+gaWdmxzmLRJWn
haXrrMD/atQOiOmeNA+gCwoUQhmOlXd9FS9X8D8G5AG0iZlKS5oBJFDJ8T0lkp9ojUe08bFLVRxn
uplG1JNz3cs1tpHS5bbVel81HqDyumHpRsn3ddS5ykAOxdS8EqkoXEV/YF0eXv9Q0fXAI3DtOEV2
gmALtLDbNqcVRETuFDd11I15K3onCQ4Kj8OtyllW6QQnM3RYAW0vx0xgUaIROP+CqGjQmYXzrlva
pp2OciLClF0uV51t7foJZzeClLb2ZFQYosW7ZH2hgyGieQXhCui8UftVbtR9DkogZxH1eIvmtvq6
s4Fnq0oXJsOIbdYGHdtPZfsfV49zM7LcpEy2EaWgv96JWOnYdf8fh+D8C+43qHqD1AJPgW23dF4k
POzrMlyJ7niONvTsUsWIYGRjcWylNjSLEP0HgkrTBUqVNfywVd3SFVAdq5yhdbaZyZmOi2zFOSCs
QjEGTPNedVNaYN5ZjtGj5gD7usdu4YlKHOqld5ZvniDm4JsdcgJi1oSL5cyzT+IMM8/YkjUAB75/
kgQC0EWG1qLTKf6ouxM0nJrjSj/Ub1TqxL+kfQ+FYFHG5V3R8PfV/1gXzkjVcV6GSsnZSbFQEkp+
DvO+wMuk1lGVr6BzI+dBhcSwoilbgoaibBkcHTTRKmgCtOnrDLIrw6Tof81OhgEe6xIN6TTdyWoT
5LWCf2Z5g4muc0BGZZuhYjs4M02CropBxNdrr+AM2i4Fec7yPEz6PHbUvvhqgP6ToHdH4DovG9rH
VLnTksuLZslmh9wj6IOAznLgCl7NewRr5KYASUwJNlQ3ErULXfYCH6NyB8hotKFoS+yyScvtkH3p
IE8lmNiaOrq2h9y1XDOJGK2KiRnRrZU+I6j2rCZ2xjk/qMZ9rOlhD9xLFFeQwAmTRhI8ANefvzY8
d1n3nWV2UHLBDLPB6brFQwE+sGbFKWLmzNbWNEWKI5fjkL/XlGcXMEeqD3q6ylWBzWCECTaaM5uv
cmKKrtt1d67MjXABvg7NDwNJcdxPsJlhW+xSmCiikeFmJVVZM1pR5BpWYN3bxBExx1zoBP3ktHgF
XjMC80CuY3T02b3RTRk0ZNN0R9n0hzq0+pvmS7GLgw6kGM1zvim/JUHyukrZgGOnQHVfcBUIzg+P
pbJplRtRvNZBG+ZYfeRWy1tHHq4bs2gQzilOfRlraAXD1sbfhh6ghu5On0Vv0ctZ+w/XS9avOLua
p7lGj8+AEzO7o68C6Fq5SuVhRS008exNPLf7g+rNm1ZBVt2rhRJmIgPmXJE6EHS1Vjgy+bv+RuJn
v+TOU0/oarqFiplnb5STfC9KQQlcEV9jBld9rqvzeuGUu7EZvUXY83ChNfuzxXKuSDKJZLICE2Pl
jULebHUMm5Q4c72BKOsIfa+8PrKUiI7pentfO6acC2JmG+l6jP1Uw5VdFkwRXuSVrytrBvFRS+w3
/8lK+YozNIfspCSw0j5+IBSNUVruEkVUMrgIjzFlWzcAnFNk4x0Te2amMgr2WZ9VCI3Qb7viiVPP
TN24DjtILhIXzqdwLF1UOLx0BM9H5YyzngvaMJrhCG7TWzCCbgaymQeI3s1gAWnCjVFui0UIELxk
nOejcpYzrijUqASGmvTRloKnCvAB7/qurVbAW8n5EJyVVEnZThJgEJjYSrfUbf4S1RWRhVy6M86G
4W8nkpcEfCopXk3NNh1vzWrZVPVLPB6gBSrqlLxk+OdjcffTCFHihKoMjiyeHMP4MnQvSYQGLv2n
FIHgJ/GN6UVFT8sIrKXW7dJKhOsUbBt/RbFO1gFlzTHZCmFedZuqseCsXSwtnc9xXYOzU6DoORn6
Afa4JgNKr72R9dsldZv8jhyLQ3p8B6w2IfjdOvR8D36BBmlBqeD9eXDFdN4pbM6+obShTixlrXWi
uTM3Tjc6ys+uAjNDDL2W5Klz9FB9IAUwxdI3OehfwBXu5b64+11wNnmxdq0FbM/Ey/JUWj8nZGA6
7asB6N9/Oif8PWEa4K3PKM5J3oWZeSzUu0Zuwn55SOQVM/gyL5ngZF66D8+3mDv8UskMFPDsCg0U
ZaB0ACBXT1M3BlMhvCoEToDnmZEk9OX1+mqw6P8GUW849LcSIeAu0QHF2BK3PbGwGKH+wHamZxyz
IRClVQSbyN8esyxBEUeHQXfW/QQNjSXb1UMscuMC18CjZaUxWVKlQf/AuCuOw6kCI3HiRg/pfeGB
m8ytBEYj2EIes0R08OoUDCeEjQ+2+UuOMm+J78ZO1GImcDg8SBbVyP8j7cuW48a1Zb+IEQRnvnKq
SVJptGS/MCzZJsEBJDgTX3+T6nPabLq6cKNP7Ij94mitAggsrCFX5kBmrXHAe/xROgcxP18//LK/
v/z76qYX02jGTYWPUzhNoLj3etpE1y3Idmo5HisLplCSZi5wh6183OXjGC20qVOKKsRcSkxdLBeu
LtYWDQrVZCgl96wCqzLd46wzL/k2j8Ck/k8Jnxoy/KnscC+v42p1cz4QfVH4RlN1IWhdBBM64oOB
biAhhbYJCdV9rr7LChmyTd14kKI3GEQ8SmxqA8Kw28muI5IfdFB7Xv94sphsiwZt0JAu1ArO8a9y
YhZZJKpe2HsdCr8/YG1xEMuK/BfD6tVn3JLJEC0jJeoIeOb1XU+eefluuo+WNft58VJBqS9DWkq6
Mbi+1otXgWC0STOI4bju5uE1UGhORpoCshL3XmM7AVNyycN6QXYYNZeVjc11m+KETfPAMUzgjWF8
zI/1adETX06JTMPgYpF/bWtz8WrDQvWnTeD6kxtRgb6osDwVpOZVdmhZEqLGtbPrD56gPjycUuWu
yt8s/lYUyB+s3rMJRL4aZ1fUSLiHAlyz97EhxURe9Nqr/VjO+er6DJkNOl+HLiE/icgiUJj5zj2v
IvI6vNIdDybTU6MlNy386ax/BUFLNECPUpFEXbJvv7nGNLZUg1nYKxWBZdfYvjbGsla3bK2bO1uN
idMpBQLlccnCQ1Cx3GOUz7ppA2jcHitUsfzrB/ri27/a3E0CMJYZIzrB29FXztHgP4j+OGEzwVFG
LfdYVcRjley9upgN/K9NV93OCQ4sNnWtXy7RdGo493O13uvCjsoEQvKYFLi+wuv3CeY2CUHZZEXB
CHDkjHwItQ0Km79anR3miRPwlgXjCMi3+l4U1ksvIye9WFb5+4LB+AbjVqc5S5IFqIEujt5zrzM7
r4bOH1NuuT345jwGrWX6HKR7CWBSM3huRxqO/UMXd9HEqZfQxM8MXfLZLz5Jq0+wnMPVnSriHrJF
DlLLHnAmk9aeyh9iIoWCXr0yWP3GldljN8ZDorDzuEzOqP4IXFYS71XXI/Shr7+w9Entv1gY/cic
W9cBRflED9c/v+ywbTxczHWhjnPMAByvvXgCOqzw0v5HjXmWeJYyG1xqYKw/98ZXOWPTqm1m4il0
55OYqdfP5yTrfSe50zXDyzW0Sx3ARM3/4/fc+CZ9EtQ0bVwpNUtAD+fuOH/jSfN8fS8vTm+ul7dx
TzbLZ2EhD0K5INlDZOBO7IwDU9E37ELlIfaMfb8nssrSxSGwtdWNjxqSuGLMGe27zCxfbXXEaSFo
qqA8qdv9jckULzeT41BUx6HWnmgHJsLZCDtnp5bTA7iLCo/r+Xe0sYWndtbPtNHu1Xo+WhkPU007
8XTIDzwvXa9W1cxX6mIEITNKLilXWq+OwefUts9xhc+Y6PnH6CpvpQux61mvT8pcHEhqRlWseBbi
fclnvci6sFr6Fv5r1Jaj9RXeAzJ9afODtjA7Nh78ppP8HFigE9tTqiRIzVOuh1PjhElzMJIb6tRR
YsimKWWedAsSJpjvbtsB6MARcoBJBiZGanpoh6OplfiCcHABO2Gfq/sZ9B15IWNQlniTz8h+5bQU
3Z1N4ggHtAW/Wj56VDxeP98XI+bfXvET+rMyYBazpekLciTPmp1SIZBNbSS9yt4wBolbuggjWn/Z
jWtsNWUeNXvAw3vsQ/Ot/sF99PpmHXQacBvmF7y6phRJt7j1P2o2qwVunGFPJ9eA6NiCpPur8T+y
R9tfev7lotZmxSdZYi/b0o1DxHtWAwoMjBstXpHie5bog5lnQZepkh2VnY6NCyx6u0e6k7hntObD
2eU+RAZk4dniabb751iqbbiag+fo87quDshUVjPL3emvTG4OW589jfMOY45KdypRK7kdPAG5yOow
7AbR+gVUSCSrvJi+rn/CxgWbuUZEbljsXAdtqEcsyALFH+/BLQtqQFn4cunxXBtb9mO1XqUsOjqO
WC8t64MoinBoIQWUqb5Vml4pD3+XUOzK/m7hx0pXs95pXIb3BTy6eiD2ZtiF1tt0J+cGuXgDV4v7
A36smXpiV5iVJBwM/Ea6q9j0mDHTQ3sz1Dpxk7SZ10znvDACSl/6brajCriV6z7nootf/4xNhNip
TVzZCcg7/+qnKsQXr/FBJDhJ5UGEnV8c51PxE3Rzcn8g+b5bCIhbmfYwWtjveZcetCPejrAAAMQ5
OD+04nHwp5CF4x6TsaJ6ub7sSwHoetUb9+cYPcaKGUA0sx5HZVrtKiffMTHsrpu5WJtY29l4PGZn
1OpLrHDhg84OkJbax4csWjTu1QixEoq4knzjk2v52iHeuDy3dcecVjY7q9ZbZeiRZrdhE39AK/BQ
KXbQxKEDJtgxyyPXPZD6Z1Iwn9s7c9EubPc81QO3e+EACkx1Gbj5MdPAOTQxT+S9P+uApCQHpXus
pmnpZHTGU22euvGHzp7yqoES6Z02gDeDVPibHw5XfGJHQMh58FuepQSNE8u2WHZpl0O2chJwtQkG
Wx1E2OK1U3Mw9Z2n0QAp1M4o3vJUC3rrwIYnaETILMsO0cYXtkVdTn0MX5gdzCi/MyBWOEEwhN5g
QgqUFuM79G0kEZnM5MYjMtaZumst6Ad3eGnz4hTb42syGRI3r116N1fndtsx49yJ+7rH0obeU48i
SP188vpHEimp12GAXbwjkRSQuOSA7IFF45Hq0ITrIPuKWfZIfL1+jS42e9Y/Z5NDq3U70kJFN1m1
2lBjeURZvita+0HT+aKD9FYQw6cODSptvKHNj7GZA0LvJvFRZiP4FxK/n5jPWPYDHT/TIyz9Zijf
af510mXNMckX2rbf3DobLbtFS9+JMXQYK3tRgZfdKCTX/GIwvN6SJdZaHXvw9vQsscHIauymG/OU
BuDkjtrDcPtfhAAcdW1q4yxro++7ycANywfbG6bUb9DizpMkKDpD1iOR3OYtDsTUKhDHJ8iXmdED
pGZFmuF6YN/wZnbTZj203XigZ7dZErmqpPJ5KYJbL3PjOCeRQVEOBP7nUgexG1pRrbT4fyk/X5vY
+CqVa4RlGZ6DBT6wqMY1pzmyolwqLfQvr4BBHFOzdJtsxSgL3JfYMlCfZlqj+VXyXJcsLHXhg23Z
ozbqIKL0HbhLIO0JP2naPrOMF9vREHIgoU5Z1PG9U94igvZs+0aD1JjuYvSsgLItKDcyWqHlWvt5
4xwpvc1n1Xdx54rpyap4yKHhbbhPxPqeQuSm5U3vpW32NeYk9sGr+p4p9Ew08WNmD0xTZTfjUpbh
WH8vfctG6JZz1k+LKKGGyvwu3vW7GDxkmG1BsnNDwjySwQsWP//ni/vb4MY7aRlnBadoQOgAhKZ1
v7NYv3NqJ8rH5lSgypVhMFHiES/fk982N2GbSpKmH5yFzD6Yf8FcBora+/l7dw/yt9BG1OpAScrr
voAnMMYxw8jz/wcv4uXj/PtHbHwQhrebTmcaA6N+7/HuvU/NUGG/hgF8MSBZmp61+C2LqezdlX3g
jT+qrGpsZwKhVWOnFl5/B42swEUaOUciVCHzJOMsk33fTRBX1boZYz4KrLi6ipKa/po043PSfAVF
wYGDR8xNyuD6573sin5v7MYVzUrnGDjHUK1uiU+H0WtZ7l83cZG+b31NNr4og2NwskWu1oRw133c
eIbpGcAR306IZTArBXAjCuJOYICDwp9+TdoRb82bKfYz6Mjk+dDliOP3kpePsHrPTMy3JSoxGAjh
bgf1xu3Y0a5PCYY9rq9bZmcTQYFxScyxtiwb9MYlm3x1uOfj0yQTDfmXTPl/F6Rt2wxOxqndGoSd
rWx8qrT03BF1R4bumEzdnZkggW1ubQy1K7Xim86JYxz0/7JSbdt46F1VTO6iFpzWtZeiD+G5RaiJ
8SR62RDMsmn/7gG1bZuBt7RtNBNrXQqz+gm4I+i9lZFsiEtmZuNvOjGMabqQwGr6zh2MMNFVVK3o
A5Sg9qZ1MzvgeOOT5KL8Sw73+0Nu3A0Tk0Z6SCzD3SwTd9M+/mFizg5o46VuNb4OIP6SzJT/S1b+
2+bG5SjOUmhM4VmXrHxhnCWn8hgH98jJB4TYtQ8+wL2sGXfd62jqxuvUogTo0cXVqHm7c5InEg+S
y3fdk2rqxudMVpqa5sLArZQvObi96HjI4hfdmgNdMb1Om8PrV8Bc/uC1g7nxKg7tR30QKi4hbXbC
xFuhTW+x6oYGhZDp2MGbm48ijrlXIjbzskSzQQJZRtNY+LMzHkmiRmWu++m4V00o7PSv3Cl9kZu+
0wPNh05snM7B3FS+SA4qD3gMTkuM/vRG749zFZYN8SuD+EVModFTqPdpMe/Rj4vaASI982tifWc8
2dkCNfy6CF2dgp058bnmQEztvqjQC9WcsCxfUlMLdQvIDY15cS9OFdf3JsvRTRwlVWjZKdg4yClp
LdaNiCxAiO9PYx2UrSTQlpyCbVeh18HKGC8WqJI81Igq02S6V9RT4ui7fO4ORfNy/RhI3jpt2zmI
rZq2wyL9M0SIGMCsNwNtNfvxTs331V27TDPukh2mGc0dAlsIOfU+tAShfennYN6Utelk69/EbjXi
YCsTuAV5Z/uUVLuxYd7AyM5EC1KfoqyWRUyLu7hyDT5rkevHtQah3ixws5Mv/S/raO5T80xv4yg5
OE9QogyN1yy/k2k7/EvW/rcT+3SsK6u0JKVgChznXzBRcZoyv/Oa+ohLAd4aX3lJ3xd6YD1UDiWS
DjcYpp2JDe+y4PoBkO34xp3WfZZhKhzffzIQm3avTZ+/tHNyLGaUGTPoU6PTfd3iv1RQfi9+40zT
jhpWqSABW+a0R2hCR6qCceCbpPIHc+fWoe2bu1crcO+WMTf72N9Pt2mInpKG2ZX4ZGCcRPKQSb/H
xvu2hJExngAIFLzcK+RxNK2DTUAPWr6zvt2V/ddaILCjd23+A+qKHh0gAAvR3XSaorEz/WJ8UyGb
QCbuGx34xzVAbeP4oKiWIvHbsjd3y3fSFkPecPfzwo6FV7YeFIjAFavvsu/Krj10virV3fyXisrv
L7ZxfDwduZstOnrZZJ9bI7+bocJRqIM3GPhAphrMbsThD6epDmYZoans42x7D4wzOvaLUvTog3Q4
99xA96wH8TEDh6P9LPeLLNKAqqYHwvSlLO82nu530vLxxR7777RA27YlNEx+Qj8IruIvtGAZGob3
V3rVHiDwi/w5YL6U/0ny6HwCxVauogIFRZpoiHe6ZPBUaMdX7izBQUp8wOcHWJmA0oyaaIuOa2GO
vq5nUVu/tl3mxVb8ymLMnBbfr7sAmcFlzSuDLUXz3NFw3WLoP7X9R9KZezqkno7CoN19zWXic5JY
5/MRXNkbs6xTqwTnV1jWMUswMVuZYWYe9XR6KOl/YXNbn5ONf+tnkHuzpcrSmqeJE2+ofxBgHq9v
oeTd0jYea7SY1jV84eCsvmLcmS7SICB5vW7ElVlZPuRq42oqRlbqBQDMaPiR9yEFJ6tNQsA+PB1J
opocBkI89N/22oDTP7qQTUfeBrp7Tdl34p5TCF6738Hd69XwjQroMUyHety+4TridPIGLkHAGp/m
5qVENVO16qNB7wwDXaC0gRT7kyP2POs8HQO/AorRs40/0gAU7k5hn1LfTj6GynlrrPcJkxS86z3X
eq8dulMHDCkb073D2I2m38YWasB4W0t+PzhfQEQsehUyQvucFJ9EWHP+1nTfbMwKWuSddu+Wq3hD
PvilHQ3JsYPc9wCOX6N3/crNI9Vw/Cpzfi7eb2r5Y+yOupcp5MHWs6eMkjCD5uZgxFEazzsyaked
Aokx9TvaGpqXduDbayas6TXjMfiMc0vynF3Etjm2Ybj6UuXUPj/r6rMlcWYXhfLZfgGSWkD7eeeG
4qEPON4HdoSEEIai8vN4U4QMRQxJSHHRY62sb84/4QbJu0VYZWhHz0oOeppKFnhx2HS9wM3p1w3g
W7ICnbwlfjJxGPeiAz3+r0HxizoYXru9HUJ8+cbd9YduBxJZ1dzNzoOqQkTXG5zwP0EZ1z9oe1Fy
1QIxEe58MYAxyLHDuVD2dofkmwRtlQeW8m3UqqA1mr3TTZJrKt2OzfvcFfU4UDids2GavjklGM2v
PY4UTO2+uUsErTOfGrpnxEM08GG/yBaraesl2uwV4ytDZK9nRuh0z8RKHlI2fmuBFAeUi/WvupDB
3y8OSf3erD/kKGakG/nsLC00jLU4BtTabkb8v+WnWRTfd8elWqmHDYgpPet9xnapr7LCtCyM0jZb
pqqMWXh9lkqpZQd2xHdL51n8ym/Mo7nkNuf/tuy/q+/atnNoKwVhhflZLUEmFw3vynQTH+gR2rx3
1Y0VtSnIru0AtXmfKY+y/qgsiNuOh6e8rMuS6Lgz0wu6bwHjaFeRr1b/A3hizMGGhbavDY5c/PH6
K3KR1WT1IG4bfxXA2S2qYMttnUM9QJlIOfy0oNyhBdjoiL8D3Oxx2eMlefS3I+CtPrXCRgMYdC0K
XPaDo0D/hd+55MukSgIo6d5uAhrmFlrcLTrdghi3lID61zyZ+Y0uUigUfp0gU+TM+1h8kSnNyI7x
timIKeVJuP3n1k7BAsGH9pJyh8zkQ/hG1Oxycyc9SNr1lHk712dSXRvcJX8b/aUCR7wigEsJ7J0D
jUupkILM2sbVF2WjEhfNwf+p97WwVu7s0N5pAT3/p6drdUU3bjy1k5FYAiH+oBq+0zxbmSvx1bL6
5Xamz8EcBgdUdmkuWDtoqwXsCXNn5S2KbbsunJC/pA8Q3milADVJLLed5Gsqu0ONEb04VtR7F83N
PLOjLpdKkl58/n/v4XaWb1S0fCo47kIXNNTDC7N0cxWUN0Tqp3dGxI5Uygx4+QVcGV1O0SriQaUw
VcH45Jy7+gHXAQVTjAw8O9XkJ0YezuWvev6wRhZMMzI28aGYrRdXpVeWmYfIMahmQC3T71lShKRM
PKCaXyD4yPxSfKmcUpLCL0/LlZLTdioQVDVTHgMIfXZ09U2MQ9CIMrQscHOM2i4mKJy6YaXdX3fC
Em/42RVfbRCondxaG2C0hqbeDCWh1notuHOc82/ClNXoJXfWWI7iyphGu1bgiV9kBEm0INcaZCdR
/zkqY341JUuTZJPbuUHetIqwAMM4CxXkYkl8VIGGMCbFA+9BKKbmKSaSBV6czlq9aMbWKcWGkagt
3G56YIelIwi6oKMK1jVEl+Dy9R0TwcSC3m38BlFF5tmHbD4WKOFd/6qyO73xV7OYqBJrCLUVwh7j
AomtgVgizyQnVvbMbAcJ2UCaYuiAdl8+qHsqwFhhgjuyj5BQ7Jy75Czjb5E4ke0QodCmqaAcsdJc
/UpVftNrVNIDlNzCrR79SIBxNBWcUVPnJ9u0vUxHLat5MNPI0PnBsUtkgDKgvuR7bUXpc6q0dt8g
BjNFi0mQ9kYpWTQU5PH6sZB1WLdsuqK0RFwSXInsYH8swe2iwW42Hv4HgWRpZCv7Wsu/r+57bOKV
dlWYs5AC++0dPSooYndfzAflAdlwmESyg395hb+TzC2Kp4wn0xpSwcBmOoNuBKO7R+Pw8RmD7NPd
9e286Dt/29rCZozcHTHSilaZ27JbNt73heJlDFS3FCgeWUH+4hFZGdtAZoYkd0yK04l6351unNXu
qIAU5vqCLkfkKyOb5xIEkppFa3wwo3eCmpuHKj03lvCHvaiPrYgKVF948+EaX7ie+gqdX+wKkZ6m
eYP67fpvWaoBf7yGq5+i//PsDJgXgfYwPmTtvLesj1pMCje9i5bk63VDlyOvlaXNKSUWpbY7z+w8
RfRR8YqI3aO07+d+XXjOTRfGuB7drVJ7lcTy5efib8t/yCPWiPemlMKbqUPvF5yFMXUDQT/M+raz
CyQLo9dgBLEYIO+naH7Ch8B16n1KlCBXh8AhvTcIzC8kI+pN5Y2jixJj8THUuLkEZXjRK65+6eZg
8KGqNOHga7DW8c1yDMz4AfzS3lA8NbXtCxC3plIcwfUj8IfWYqs0Jo1r3C/QWMMojzrWoUes7KtW
Vjn67KD++3HTt4OPmISMxxqJ+Jm6pV/njp9iqLpwP3IMJmuo+CXknjskaksZbev1e62ry7+vfKSq
uWMvMkBF07HfC2s41AmLLFOm73r5qV59wU31rVDTlIsCMNEKxAkghEPxJ/GnnNw26g8HkcjE0eO1
1Z01v1Fh+WS0n40Glc5hlPSyLy/YdjWXQCnK+gQgrBasjNDYqnJg/Aj9Xs85GCMY4uxf1y/1Z9Pl
z+/528omAlJ5SbNkxoFdakmwYKc7kEyLUx4aL4rmoVcYuLdG5bloIxrFGRpFKC7Ln8CLL6D998/Y
Unn3LCMz7XCsGvq9avIo16xIstKLkMKVic3DYDitg/INVrqAbUwIkXYvhXXgt3FgBeLID/Ujzbzh
QUX7Jo6qzteWdcoS5IvvLj6orRmOTYBt3RzjcmLF3AMEfy6/CIT2fOeCgM59MBHpKv8J0782tjnL
Vlobjs6R1UH47zVZMHedG81IJq5v7cXyzdrOEgCsjqpLSuAzJzRTmjH1M/48aGg3qHkwj7dAxvgK
2FWq/mtWJKAXSJNQYv3S2Vlb3xzh1LRYoc79AkGAvOGAGYJuH+/t1uOB8LUFLIbEYicxeul2ro1u
6p992bWjk1eLxKk4A4mMuF4N63OFseHiV/1lRFwvq7lKTP4BbjGy1Ckogo6yEO+p+prUyQ+uyELs
i9NjLnGJpToGVJvsTUBRZS6FkQGigrgnra+/5ruFpgHVsGMaukEs6WV+5npbD7S2twkraO86rigH
ICjE/A3jAhiz2ZV5fgsgOM7q6HfNbU6yL4ZNU1+FkGXlPFfui+o+ZOpwEA7z2+kAOCJ8dB/mGPrX
+bkv7kT7YUHO3WHpMbfr3gdZ8ElVnR4tMGb4Wla4kXBz/Fel8qCx+LbputIz0HNq2cG1bc8qS4QH
NrQN28lLB6GDcLlAflxYxaNQsnezca3bSSkOafufhjHXO7LxEVMlskwB2zga5dpROyZ7R/hmBaBC
hTykC/PYA55owNmGUFoGuJHUSV0+ab+PwMZv8FZgWmLhd1oqlH9pmyOdm/ZGoB+hEhdUoCRx9UBy
pRYHfO0gbLyIM+baHJs4CGK0nnr+7iY3SUzvXRc6oVMXsJqFTmK9gkVr11u6xId9Vo2uWd94EVJm
dp46cX1flNORmOgFl3Oth0DH7WM6hXOrh6Y93RJWJqhsascWzbARJBvFALm1kRe72MXQ2mzfYIz2
pBs5OvFc53t7GH6M1fArS/iONAQ81A5EyrubwVFOJSuOWhufnI5+LzBPV3ftIaGlDyUXX680BFOd
NQUtKyNrdu4EgVwd2mIUQrCm6k0ogfkdje9cJU9km3HpS+iaqxq2oRqmtbmS/ZSmY97r8V2KTrSl
PPaudLuX7fxju1cmNmdc5IrqYsRjeFCy6ugo3Y+4MYhXK+SOGvavzoHML209N8Y+NrYAUIeO94zz
42iOJ0cdXuz0dqKNP05d2Gug7eb7pP9WKf0hK9RT0UPAZZwCBVgiUz0zfcQkF/6G+lWYz4YGwqEY
PcyU3CX15A1k4YP/PlSIfNo8IFmMCRNIyJtae9TNMbLi9nHuHtI2vmuNIbDV4s6u3VBy+JfDvdkP
YmrLZmuWZZpbhCxvwWUOERqolmsPGIR6zUxWeCPpT66DBmLDirB1tNe25fegVI1ITZ9mmoU29qg0
6LcB3XJPmBiENBrJS3fxQ62eg81DxwaRi2rQy/NALI9PNeb0MI7XvqcF9RAl0777D1uhIuo1LMe2
LIs4m0ANLJMQKbXM8my1uWc0gFOq9tNIQRQ49CEvG99WSZCyb3HZH4ha+BghfRIlUNNTeaCTEiWq
/WiRWlKzvOgTV79qk9k5SQNIRTq6Zw5ODSjeztkjZjWun4JPpNDmFPxj6Zu3l7tVbJdU6HC81o7e
6ah7NoGza+4B3fInwP1YgGaHEmIM1H0SqAztmS8NbS4Fyuv939x+2uV9aWZTCS0DeizS2a/hjuyH
dPjej0AzE9dXhg8VAl7XF7/82Wtr33iEgXW0T/KhPI82JE2acHYSSQpwsYKxXtnmXbNU0TdlCxND
VDzT/bgzT/RbfrsQug2hCfA1lDXmV/teRil6EVCyNrx52tqJcDtzEVOlN1NkHZNTfponL/827OnB
eLPQ5qEonizPKsonimTZso3dvGxlwtpMAwfTWaHfGTZ2cLX/o4WNj6hsJG8jwb66ytkZQB+hlRIv
dBE8uNrBbQ1xMuICTECkPLeFVnsdT25Bl+zXWeWpubuz8jJM8ZAyeuxVN0p4dZwF9xzMFOtFHiiA
XF4/rBJv4G58VAL0g2Pq8IqtUYVuNZ7sCfRtRMawKDOzcTpZnZpqS3AVLfajVp8aDFyyVKZaIDOy
cTpjnlWN6JElTra5n8ddnAHsk3WScsbFmun6C27cCmb4C+bos31OvidftG/sUEdZxF6VRyOAQC69
XxDxzJfGshce1rVL3WK5rNJBtETgUheeBMPnx7m+yfn3pg6cAJinXQVti9QzxM38mt3K1Kc+sbVX
nJq78Tg8bws11oH6Jed5UXiLLGht/CyeFJRNQZR2UI6QnicQOlrWjuqS7O6Ti53d9bZvXA8KaVqD
ypl+RkcGI7hl81E75U+zsUGpwOaDUjY/Udl9ngpDDQtuHY2R54HdKyAgd53n2S2VaC4qKDXrFOQd
sf7CBDcO1M0136UYeUgF/RLH4GGAInzrWXM/eVkHYg1CDbAuDvne0tW9xanuFXYK4keEyHc0zvGw
iCxEsfqQ0uZlRDFGz8xIAH6BAx64ZRV1hTioWa3vuTOIqBmc97LMb2LHmLwmBwytHugPJ2E/B04e
Shsa5xloFFFhSNzJQ5h8GhlMGiyitR449RvcfmAM9s7l5rE0+B1JKeg8i73oyYcL1WmtaPa6Vrc+
pezR0RQLLEwmWt+JcqvyoQmMlIpAASMOuBLPAiVvYypPNLGOjVq9Tmw+WcL1mwo/QBT562Crn6rL
JYbw2ge3m19bLQ+aOg5TATISEHa5YwPUqb5Hnw70AfUtOEOOdmseq4b+gnpKzE+ltRPlbmqBSLF7
D1yWaJpwPwYiwNSOSpP7CI6fS/JeNvtGHDvzyJZSrF74A1c8boCdoLwzqq/xQCUN44sOYxW7bw51
BpE9Gnd4UEj/1hWuV1hfDU1SFlj+xh8XZ2Vjc2yzPhOaYpfLhPPoZVPrIUUwyztLvF935Jfvx8rQ
5nU0s8QkCkWu00Xg/AzcyDkWh/pZhcifszN8BqqepUSHoeNjC7WTIH4Tt/JB78tVl9XP2DyhsStc
ymek3FNk6r4ZkT17R+fbJ4C08PtSOsYv+YZbbTEt7ivUXPGyTMTcFzmEMCjDBFMiQXZ98sZe+Y5b
WbGs6U3ofKjxHbploZJknk4Sz56y2yGvnzKbLMqeYORObbC/1ZXy5GrWa9pXgZ00N6Dvfp9c81gP
bG91tEDzrAK6A/wgcfKzSh7dofrBDUt9IzWmXCvPJOAUmeb5NLDsyRyHPaadwTbkMjSlf2VgJ2AO
CeoxDUck82VsZ55jvIv21YjvMI3mWcUtRNzCeh4iw+5D6Jze6KoVVuw1Lqk373JAcN6m6lbEv8r8
NXXUZ0NNHrTZgpgIjeJSD1uz9JMeSAae3TgDOcZ6+QhMtq85qsdbfQel3RMpvoo2PaEMHHIMQGRU
9cpsAI+HHfaiPLGcnKe0eOyq+oQ/7VlZGZXu1ASZYs4QbUIaWzX6aeDCAx98Caica1CfqlOouahZ
cxmL04Xn8x956eYeFrw1Z6Xh5bk29TNTR79tWDDrXcgt1Mcn5+H6dbwU5/3D3uY6KnUn1KIXC2mU
dsypT264X+GxNDx+AF9hoBRggYnD61YvOYF/WN3cPpQABO8TulgNADUH3Q49PtOfYD5LP8gr6Jdr
j+0FKl+dn58zAFNGDHh7DsiY/eu/5FJ/YP1L/ijyChGbVHWHh9GfgoQFdTTtIeYdcODpTokcerBE
kJv7+Q97m0DWEZbSaPnnfv81DswxT0YxDDwe5r1MyFSSibibj9vhuqdOhYdjtKJS5x5YAj3J/i3B
6mY9/wj3Nl+S6HGZORwmjJ0elctIdQCHU8CTGlF2dANcN4nF5S/+u8U/pvFRmMpyy4UnNb5BNuqm
OvIXil70E4KkwwjIlrXX9jQyD1lIAxnN9cVu5e/o7o9J/KonBhSTkYcoYEbVmmBSjtlc7QXP9wVm
JTqwSthjfpyGD011AyUZgsk2PMVog+u7cOkGrfb9jzn9DiiEmtkIM4GQv8GIyNOQRYKHdRbZnUeG
CCxCOMWJzxp/uG1zv3hRId1xTnlka5F6kuGfLqf6v9/TLeKKV7wgMf9/rF1Zj9w2s/1FArSTetXa
y3T37ItfBM/Y1kbtu379PZoAmTbTbn5ILvIQBEbMFlmsKladOiezTpUVgvE5GNQfQ3dA7i/Hugu9
YCiAQugOGs9a4cat6kAJZ+VPdtK+cgndG7EIM3LRTL5+EI/IAgGFmku1ER5nJt9ISnwzY+DRUO+H
6aQyzMF0bJPIteBhvl6of9jm2aLc7QaZSZqxcvXeIYSsJWhBFKmrrRllDx7s+aGbRHwNF6/42Yqr
vzlrBebhAEx1N+dQS5L21NrAArcCUxOkhjw4q0mMWi10ZGyDHwb6d7SofNAfW9QOwYEX7cdvgMti
egUzEJkt28p3jMMlit3eNEd1I22FHlt0sNy7dlGt0KDzZJ3mnXQan4ub7AUTS34fADwLLu6t/DD7
0zMoc5IPcYf34iyIdbbfa553tt+URm2TpPJa0tL87lS9tVBTwtR59DSAcBWkK6AuTgsXwyAv7En0
7aKTWP/8bHFtHNF3rdf0SfmRlb+YRiBZ14FyWxG4l8sd5rPP5NKQPDfypuhLOFmCOl2OzGtwaLjt
5grqd7qtMC9OHqBdbbciVpfLLvZsaS5oDZmaKRN4/05dR1wGHmY1OnXEz2b20TV0Qwxrp3UvaJk4
3Zz+lEjrqvO3PH6/bvUX8jD5/JxXKzzbaozNyaaW9MjXx9Srx3cTD9RMf0pVCkkDXeA2RNvNwzEa
NYmWSEW1DUrnW9B7h9v5ZNqqX/qsdETcKyJfbXJeSi7AmmOkOrAXu/qIqPAtR58z22J6CeoQqc3u
xk3qjBsR7FKwpbysem20obxoTX7SWqQieD/06suYvcmYTc8VkQCC4Krw4uqlPgKzNKsgOhqBs8mI
TUHGERkgQc1qQTZ7udL2ZbGE80jANLeaFCHUMLnyJvOm0sHD2cy+Ouw7461HwxrdcCfNMjdDhX9I
VUftOyec8N9gK5DH1+umqwuiEOF8lF7numRVcNho0bsTaOp7ubCbDmqw8U5ptpCtsfuh9aFPa2ed
5pERFZ6qBr8nBHljeVck6S1lwBaGwBkaUdAOMqhCTylI7seJfmuimzkEu/n0iywETmEJRugsWcXH
HEOoLw3touocXTVtSmJXVu4hKOQlg4HG/ezK3ZNcmtgc1aZyAhqU3s/bY1r/YGoHLVxRi1tgcYTz
l1Mymw1lhQWgHvHDJnRSEzRD86YwjpghFz0lRKutf37mMnqaz5kWY7X4ZrBsSbERLb30FG4zx2RO
+xofrQCYTacSjsqIqhm8zjPG7NNcrhETOzd+RG/1tCKaOzu/sWa7+xYeRVdZ5KQJ5x7NnBWxwrr8
JN9F9+HOeAFz0mhDpK12ZR8znRn02bS363Yt2F+69tHO9jdvqzDOGPxHBYzvNN2moNvSxgO6/XY2
tqJnxsWu3Nel5rui4EAclKUzhruZoc6ZvkFM3QFP6XYk6HNEUApg3V7RZk+WO9HSgpyOcjmdpOoj
UxJEwAKMHiD5BadbUPixT5wpBGOdKwXmPhPOJF2Emp6FPMr1JULQsrKoxLJLlQSDjLlOxna0MO5U
fd9ZibNYw05Jqi20VQXphuiDOQdqWgA/TBqQKEmTbFqtAn2OwEd/zsdeycwp5xMldVZmlIgQfOLw
uU/zXVIurjbcGsrzMuKdAjXwQtl3zQz8RQKW5MxVh4AUNxqGs8rh2BZvGl4wWYsxmQqlq76ysymI
49cuwmRWdJ/F752Ewd/m2Qpjwe6Ibjfl3FibD9rYTrjddHALMGuDOd0p9vmrdCA71Z7RtL5+0QTx
g3KObAkHM61yvOmNSt2m0VNVKLacYwQ7uo+k0cnSWrCg6Py5lC8HdVe8rEikNIy3aN66y/T9+ieJ
VuD8VbnMctWBv/skkQ/N0jxlrIPrK6wGdMXA+IZp1FVGRJc2Py2G6bSY1aO15kRFIzDk9YdeW4bL
3eqpUWRlBCwi1nM3ZaiTjTeZ8Wx1vpZ8J+Dt1kCJdv3LLo4DnDkGi/NHVhxrrTpi82ag48C09X18
itC3smPVQ6Eu2iJPdVvJsVxl2zigDd+v0rlHEemRoFSp/wMoGQ0jJrPhkVdJK32d4zUPkAgmkZ8c
tCDeNAEZ6oAheRUc7aUE76xoB5DW75FHJx2A6TLkHtmrhlG93aonQG+bd7CzNja5GzwTo8vm/SLo
+wiKk3hq/b5uaapqmAxI1P/6YqhEUNB49j66qH4MWJzgoC9FgN++k3M0UEyQp7HGQWfV0TJ3TB8d
0jaeqoFHTUWqFs14+e3aQtS2veBwfluXcziDgUZIRHB3hiTZKlCEmEDaEgPYHGpIl4CJK5pI4FTX
rePu0W9Lci4nSYa2JFKcn7p8QiuRbdtmxcUpAtO54Hd+W4bzO5kxhmEbQ0ukkk6x/MbSj+t3U2Qi
fFIUxV1OmrpaX46S5qyjc6bbvubbyNGexPy5lwBT59/DZ0VaDHr2fkSBSw+qbQ7lJhAF5aXT62CL
vol7W4EowvqOlALtZ7qTblH6omoHsTLXeBMCpwRnyOdJBL+0CxcCfuRXANHLY4w+wrCf33q/etZf
NW/l1hQyGFzIC3/bAS5LyjWtidvGHO70oNti6g1C1zOqPlUg4lYU3UbKeZ2iKFUzm7BSpf9QDdnr
IuMlrgBA7AD6h4huPG9o1ZzSWqQBduHt/Nsncm4HMncZagQ45N7YW9Vm0q1gqO/TKBH5G8Ht4BMb
nRQ9eLyQ2GgP5l1yHG7WLBeD1694Fq+oZ2g8C5a8FMt++zbO1ViVqatGPVuAp+h44m4jCCGqQfJ9
RVY4tZNDBbJv3HYLHklngiPymJc9CAOKyIg471NamiU3MbwPvI4z1YNPq+8F5MVUebKJXntp+Dw3
G70dBJ+/ft0Vr8dPoYKCaNKKDAEllJO31GodkxZ4YuyU6r5YRJgtwenyGZEWtZHZEkCOqQn/Rw5T
Vt9f936iFbhkaDYh0S436dosjR1iARG2iJIf0RJc7kOBlGEQq0On0oRXK35qi2CCURWcCa8EK8Oh
JD1y7rtiaJ4oJItrAm6ZLntneGg0Re2SqXDVxrhX2U0H/HRKwRZYPmfAptT1IWsMB+NkPtouzthX
TodS16opp8GwAHLezhIIyzB2WWb3SZMLZtJFP33dvLMXOfRroXukJDlmBC1kgCAe7wcIx9R+C+U7
hf66ftqr27livP9AljEadTJB61TRnzvzIAGTNIuE20RrcBnQyn3d5gvqGj20dmRj8Av6prJagGa8
1EU490IW54V6yyQxyBDWmR8GEmLXAg/YSfI0cG3TDvLRGhBqiWts+1vIO8S2SIVFZNSc+yFSObTm
gnsTanddVHiYMfWvn9X1EGLwlOlZgtcPrTIAKcPQmaXaGZVjB/VoyM9fX+j6gQFZ+LsJzhAvSZcC
RhFJx67cWfUz6wVWLsixDJ4TfVKNqckjPE97MFABBAskZexbjqH78XFVoRAJP4m+iUsxGqWNRiNh
+amRb3XQ+UvjUwUruL5x1++uwQ8Wa/loWDootjCxXwP2ARhhAx6OtpmdVQfCrmdZsI2ir1r//MxZ
IOL1hapK7GTpVRBVhg+gpA8FeOf6d32SY/7ZTRifp3m2jtRiWGmqYRF5HqwIM/mgqV6J7vNLCADq
ApqH0P5L9qCGYHp1BM83UGCevolc4WTZelLXfgt3kjHkYjNK1kreAtRjd+rzD8huPjDpbe5qWxoM
V2XhAT20iu7Mps7spmwEN/H6XTc+K7ln22EupFmWFNvR5Y9yfN+PP67vt+jv5441lJW+61oM0sjF
zwxzZKZwBF7gSz5f52dfgC6jYkgykpb5czpOsY3p2dSP1G3dKgGxt5J5EdC9j0t6K0IzX7ZZjVqq
qssa5bmhKl1bShpjBLSdMSogP+Bebtri8foOXv6+r0W4FKMbuqJcVvkOLW2BC+4fG/2jK6G+K9Id
/8OL4mslzhwjWTbHNIffT43FLTBiqFYqivYK6lVv6vys14eaYnRT1QV38lK7APHua+HViM6OEGK5
8mAoIcOE5Ur7BurTQ/5EvMGRAuZJb9atqFN+qcf524qcWVbIQLRwRN4WqzZ6UqjH9d9WGqCPyTHB
V+hVT9U9Pa2CTaLkXnSc65+ffWuSJHOaWJSd5vmUTVs9UZ2efRuSyr1uNiLb5HIIWdLCYWrXCkZz
oFrr1uytypggSog+hssUmiUOo0JCG5W1kMmdVmiRZrfVnTYJSsCXWuC/HRhXKak1NRuZRLBto7FX
CrrN6QgQZ+WYcnrsdeYQljlRtNdK3ZHiYnN9My9Hw78NlEcLxRgw6Y0ZBmqg5lXLvd0w3atqiC8N
xZ5quiAB/EOQ+lqPS1uqsZU6kpgMz9DZGz8Hv2m0iUavUhywIUKTWNlpDvPMl/RbGsxBiFeiHZ1Y
AL7u/n0YRRd0Pcd/Bqqv38P7oIjERSjjuoBrBp0eN/Ni14hs6S8mpjUhzX2pBrynqW3jLXm5vvuX
Y8jX6pxfkrAZC1vr/232oAOOraWzwI4Fl8XgHFA76WadL8hH+yKopNFv1ADpt3f9My6NnZ3bsME5
nZpGqtnIFkMbdvQUF/5mWwNRGt1lQLRLQe5HD51vAlYqcnci8+V8jpJIVVSu6XYfycdKG9wxyry2
tI5FxhwzSwW3RRRIeK4UwgwWx6DROo1QjgzfIObuZAOzKysHZBq8vfp9t2Rex4jgGEXfybmjFnp+
oKJEPCYt3bSz6komgSBS8cDSW0xFCI5zNbtrl4JzSbLVhESR4BTkMfKqUnOkcXZGjKVggAc0NaiK
UdnNoYzaSqaTqcmLjkaZqosy2j80Pv6+Hjw6KIkTtF/Wy7lqMpXLCnQDC5anf2hOCu5Hu/mJ7kuE
5+J/+34eJ5QwM8JoEZy/vNN/6Tv9mUGeTf6xCn1kmIP1hLDwy2Wxrw/lvFDft6UEGuiVihNjNTE0
sFVX35mAGLBbDWp4g6NjiOexhZgFW0fJbhsh6YfIM/PAoUHr9RocGexUtu9aEjnJ9F3KdOTpcYDZ
NrfNdJ+Z94yUjpoXToMaYWUEcXXXpiUIoE1/1tvIzlILswHVlobFIUJhc6pNCD4oiVvHQaVm94KD
EvhPnj9g7pskbi3QBXWzCfHU29l8pFZ8qOiBzKEXKr/CKPb6ntpp/hPjVi4YCpEyC/vUAidrcu7P
pIyC4xxeAZhkV/ZW/gzw4OeYJWhvCgBCmJMIS6miNTnPl4VtLukTjot1i7+0RwqgQk16QXwUpEHm
6pfOcjqjqceukxCgoGJnjxXU2OsfqrqVo/frJ/mHYuDXDeAcHIZuq7pvUVFLmeTNyR2F4G03yn4M
op9Grh2ST066aPuw1+1M/WZ0vSfnFpwvgYPCZVFbjBs3DgOUylJPs1K6YWi+l6y57bSD0X1f+we6
lLgJE52+aIs4Z1n1mqSwHmnvAgD6DKVpPX1K1PulF3LXr17gilsmqxf57TAmK8oaHAZG8n3kTjvD
q29C+y+FJ9ETXmBf/NyWoklalLE14oyA1peSx8LyWDFBAnRx8zQdwwwKCBgsnoB2sJD6Qt+Mnoj2
o8YcpdQzEN3vFVnENnQxzztbiLsuba1YFaUKO1VyY4/J4HVpCAmT8GR0GHeG+kVsxf51m77onM6W
5O9ONyYWs1REUXac+hjM4sLn5cW04GwJ7tYU9dxrfZ8DDu4sfueT1+xXGFT+sp9HW2rtxmu3xZ31
U4yZEn0bZ/RKW+hUzTTUbq3eaVB272Q5uL59l5PKr4/jnyb6suLN40L61IfVtppdbU2HueN9f5Du
18SyvkEZZGjRghTND60//x837Wxp7pVCtGYqoxBHBw3xbW8pdqmmblrmAdUeBu2OsFulE8IoLyYB
Z4tySUDTlPMy5AhmabOlcb1L0QYZUJ4c8ejr9GTfjI0bpeZu6R+v77Toa7lXSKeGlTRFQHl8EnGB
1MwIFK8JhC3Ii2nl2QeuRnXmvzAUmbaJBKOhh/hGQVaJPoYze83ttGUuijLtQYKoWvjQ3pivXeFZ
O2hk2WIKwEuwMsU4+x1cuMbwtUHrCi/uv3jxY0cDYhQrL05oV7vsJGpoCy6Lwfkeo8sg35jBmmZq
2Wm6reVFEKYv15nOPonzNfrQZH2i6PQEXlAofJ16vOab7kVTEJO0BJghSXZVkwWjlGxonLuWHAVU
rT3WTYKfcjFunP0SziVNacpCAM1UaMYat50ZVNmM7ExgsaJFOPczFqBibiSEDTxUgrIevTADMgoU
Pf/pYvDvD4sacxKFa9AwSDCgYdWPb5jBc9pBsevlF4neVGTF19cUBCr+7dErBQGj6oBcsofOUgoq
fkL9KTHtDixUETh35T7aXF/yMjbg68z4AYVY66KxidPodt4tfnmfbzAPSrptDeGZ9raXPYCawQSE
yd/oVo+O2XbxaHEgBXyEqIYocvp8Rs/MCm3IHBFNDQbXvKOBBq0MyDh7SQA8FhDW+eP/RmF5+f1z
tgmcV2j0juYsR7jpPkqP3hWPRLVzr32S8KqBcJ1x6DwpiI+zuxJmzzeGAzXygAHsI6q9X0bdnf0S
zl+YEpxTZQA4tTJfBWPwl3juZwl38IbndNM46U7knQVBgM/0W1WRyyJe2EnB3E/ZfJfBDVcM0A+V
npr5Fcybdlsv7nXDu/zAP/tSzlmUcUgsks/sNBkf9fLYR7oTh6ldzLepXu/L5NUIK3/umTer6P8r
rbdgqHRIrYANlYhA4HrINzmXMptVpUt6HN1aZKPEbzVBCqVr4HGm9YPck9si3bajaFjncvH3awP4
lL6vlLorMIh+KqbmpsCwRi7v5rjaFQUQzy1z0vI9ngroij71gwgTIzhxPsM3jZBamQaDr5vMXvpj
Q8ECYNwyObfZ8rNigxvVisCjrqZ7JbHiWRpiSdH0EPMLpyW+R1fGLvXJ7aVHBeXuf2VaxNRMRTOI
9pkEnCUbUpixtCITOi+lPULMCD3GdbyfPSv3nQf5CVvdt7ItmpO+/H1fq3IpjmaFrZVRTAM3mCnS
oxdt6H3ssWNFoi7IH0znaynOXyUDg56Q0eEDm8PKE6d3KqRSxkAror0EFV4J8UKaQmicBopZCULG
H3zU1+qcj0LRJ+/TGNu7CruRvXKje/mueIDApz37ZDdgZGo7PdUv10/1D076a1kuz2nyMI7NHstq
w76xNiYhOxpbbhF/M+O3PnqEfArQ2a9RdSdJ0OK1Bq+sGrsdrABGB7l61YV82gIa90rB+CrtTkQZ
m5WVMdQKQIVqkRWuv+ef9v71ezkHR8CbmFUTonm6VfDGfCN+HzngFUlDcFJZ4FhdPGOlw7b71Bej
Vi/f8K/VOZ9mmnWt9xXc6ydk088CBcKzzb8EbGp/r/NJTnV21/I5rZZ5QuxgynOoHuKZekazlRQU
x+W7Mf7R5+G+GsxngTFo1zf3k3L8bNkot6QIKBjr1M/s0WwiOy2jQzSZQSTt2Vh4Xf6tjn8N6lHN
5jdZe5xBs6F200G31I1GDmH8LC3A85vZ4GWjYsfVjZHnkIwXIU7+EOa+9od72VHUtpQ57XFZDDt7
RkHZUzYggtpKnnEcHKDoVfABClOpy+/Jr1XX7TvbHlZBtijV4SAGNdqE1bMZD04MgU8t/LAgC0xn
ZdeQ9g5w27vrB3MZN3RmD5wXVEiZ6GO3fq8ng7zL7oM80O3yhuzMvbwX5kuiD+U8YTrkoECXQnoy
TtGmeRg2GNm2q/v/hy3lvF7X0lSXarqScYcBwMjQU8NQwq4LhLU+geP4rJeeHZ5ugr93kGsLb1Qa
5M+Gn3nK+6JvLbyPiTc5q/5YNXpA0Aq3UxDDVM5nzXKSSTVbI+frX1Ryxib1kQWHbuLIvuald11m
izFDn17iiq/klR4VWZt7SASs3goyrFJpZ7vMIY7S2VmwMgzILkYwtvHRALGH9ZbuRBfmD8+gvy8M
r/sI0vNqkU3MsaZbfUefITHvgl9+QNMnSA6NR1Fp1feyH9pdYN0SSEiDyE807LNejSubwIs/6lab
qXGPq5NQDeO6zNGH7OH69RREBV7l0Up02WSptBoxeNeDLNCCxRNflstv9K/d5NyPDv67tmsYvHP5
C3yVrPq5iNAEmuCWaJyjsXLMzDGtRWWlse6GpXmXzd5G9c4rJHOndtAfpEogZeQAnIMvMdPJ9cVV
q+4BYnNBLOd+p932GNOgJcixEuUmZuC+A6kEqIO2GrRtJPMjG305zx3MhUOIGoRgU27LkxYk2tPM
OmA1PiDKqTbWDuQc0DQzb66f1SW6G9SqvnaR822kkAc1DuFxDOVXY32kcWqnst/px6wuHRiLAzZB
TEh6bXQHtRmbVvvQOIV148rFjiUbI36fsnf8j8zCFPtSmt8W67UcRRFOZFKcXxz1NIsohdVCteWG
LsztFz81vvXx7GWNue/Cn2wSMTCJ1uRSwaWJB8g8IbValNskPySQJJdHkEffs1KC00CtNKT+9dMQ
5dwa5xrVMDZmjPPjOzPtmEOpUH+0TEC7qn2bfx9r8MUS6EQW1karc8HaAq/My1HWmODHBmOLR3hf
ELrtLP3QK7fyMAgewpcmhs9NjtefJJHSpEpf4Q2T3UfKU9Zguol+GMpok7R2VetNNl6TdIa1D7ae
boyudqAe41hjwNoDs6BSMd1aDbhSQlRIwOqskPuJQHh0yn+2Ojp5zYtS7JG4HaVUdF0E3pOHLXZ6
uWh9gtCV1x99PgddKHnXTUDg1XQulZshw1NUOY5BXfFgyRxIQGsRiJRfX0Zg3Lz0ZDLL5aCudQEJ
zkyt30vMZy+G8ZEP+WZAbSCTQDJoFcH1VS8nqsTQIUeuEwtP599TRnhOlaimZp2GV+jDkVPn00Bx
+yd08XV3aWzZt9RA3Yjmri+/Js/W5Xa1lUDWUSeg7F0+JkjErcKFIGg1XWYrzvgo70vwCok5jbQ1
BP0j2J4ty4UoZUBJPF7k6LaVUWsxiJk7Sm5Gdp51pm3MXemEZX+qh/EXreH3KUtB70SV3Ol6wFSh
W1BvtDLWgrapQdNqqouvpvqumwi4dxfzXS7aoKhoaStNFR+6aMGMPWU/WFHdJWZ6u+QyxJ2ndvTm
FCP2qD9h8mFpR1+SyX6u8nvB4V5SnoAg0NfpctFS1hUIyQB+d6rlaCujPrJVUfZzLb1ENy3Kvkc5
BGwSgmhXLbGMvoEcZLryTVVbR2/ZPp+pDyEaMKA0Q3QnGeO2rqBcoCzepDe/5ilejlQpFW+MahlB
ypAcFVC/n71hEFtpp9TvusmbGrMLMjOTXBPYLVsvmWHX1lLatay2ADhbo9dmmupAGSGgSvZqyFpg
qVrqWnPjd6C3LHTjUFlNsKT1q07obWzoW1OS7C6PvSEpg6bdlujnSIUEMVNIYYAJVMpA19QUfkbj
QA2BoUmDmN4r0S+GyCHpvkVBMVHX4PiHCoKsQli7eMNB3SmTpnug3vioiOVPRHrQ9Hhbm8odtGuh
1v7c0Pp5IMStuuQlCSnyRKK+6SawJ4ozT+s0ODn0c+/L1XST91kNPoUk3aSWDjTNwr6TsAK7/q9Q
T5nX08jpsxhxC1/SFyBboInmpgRK4+gAtmgDyDES4mweoIHWvigzeYiH5pCoyf2iGN+6Tl+wq8Ps
RtNsjwM+81s1GLdFM4GNhWHAzgx109FgxCpJ/SrpnV79Nc03pB2DJvuRSuFrrXxECbooPXgd5j2N
v7EcsJ2q2sht5RVLeJNE8Qcx0/eUll7fKQdQMMdO8S8rd2dmyqU8CrDmdbyS18wOZhmObWu3wbD5
a7i2vlEc66dYl/iiWz9bk0tgTOSHapngudUklRMDzYYQCHb3h+tX8FO895rD4XIWKyqHvogxFdgj
QyMgbJPuVfIG7Y9O0p2wxkzipGp2KlkHaVK2UybZSnqPQ/TNjNxYDQ3CFlPoobMYtT0kkPGcW2eO
hh30X7K693poYKlL6xVW7SbVhxkqdgGdtahHAxCMSPIMpQ/pZZxpkKhvNbuNC1wOdluYw07vgYav
IJplp22h2mB0EAROoY/ncifdkpGkY27us+vafpdBYgtUHRJYm9rtYxdgmPFuhUpd3/LLtYizk10j
7dlDOpNHUKOPyGYMe3DZDxBeb1e64+F7sSuErKoXw/bXYnw5PzXaSGNjT/CEbbar1Y6+Dl0w0ZzU
xVzwbBk+TA9KDwQ8NMFMo3WsVLdZu8+jaiNNohnN9W+6YrB8vX4we7NuKGjlm9cB8wvSS3Knf7bj
gP102Xe8O1xITzrTQd2PG0ROIRRT9AO4EG31stqEOQYGw4P0kW2i3Xi7JgXLNzEu4HIB4mxbufhY
TCpZzNVUoAV206FtEGPuRvNbTPlDCiVz4u9WYHlGAOyra4DBU9iDu9zGP/sFvOsbS9ZaNX6B9jAh
9Yo28Nl7CkZTHYKj/1MOdLnherYk5/mSMl3GyVzvR32QkZCnmIhRXlnCXGWU3hXrPWot+JrYMdtk
ix60HZdg7q2fs575aX+g8rjRdVXwBvl8Y1yzO85RDkCj5GAgAiSF9l7Um6C+BucrnhQUqLelnIKE
TaqzJHi797OONmkCnsa+Hh80alS20YUjspT4IRv7bQFdtbE33Kxt/dDMHIuogAj2L3FBXTMrH+eJ
je4cKx8x+t0QF3EphUSWZbUzQm20JXIy3LFxTRHULlDb6bsSN9+qJQjD2p6r4Z7AXSqYtLvut0Se
hPOWRaOOmlp+epK/ijR/eRJhnVEQ+Hg+s2LqjFaOoKjYubKTbFJ3AuTmiG7vKouOSheQqzEmHwqR
Wxbca56+A1lIYcUJ7rW8C3flXemgyrfV/fpBXFi8jPf5MnGeu8M0Z3C093hdmKDtW6np/OoFgpxu
9Lh47Un8rhCFOp6fA5iReagBT0UYIK/asEN3DvoL+9zRAvO1mrfFUdo1TuGYgumazyLAlWtDOW9J
ijqiFQVgvu6Il1r3k/mRYLCmUSpPnd6i6YS3hzPqwUxf8/lews2YjcIds9dcXSU13aiClxt3Sqki
KY5OxQwMoZbayLEdCQ5RWabD0B5C5fugvLToL5Zx4pQUsiatoT/pEv5yY8YMP03lDQHiuvxmlYog
JIneqDw7iCZnYczyhZwScz97AG+9SF6xsY5g7feQwz+bJeqzwhfqxcrCmQ1xnrlbks6YdLjJzrKt
3obeG0RW3ARVRFTF0T+Kg7wCEFFUjP/sYV07Uc49S4NJzBii7SfQeGIe+jGef8r0UZkiWx4TQLxA
SqzfhMlDlJ5Ktqvk6aZN9uAX+ZUqAKF3DDglnB2kZrtjA9WO607q8jjM2a5wbjqXNDluJ42c8lD2
TTn3ICxi49+2RZSAJItTZsVxLAtvWETwUIHjopyDBJQwqwuGjJ3KkyMDEc5wmY2N4AMFmRbPG1Jk
ecPoylq/srwXLmgnMF7Uu8lh9FcMQfUNbMc/jVLYhBGYG08hshR4HBcVzI0qYCHc1WAuFXzZWlL5
p2FRahKqKoTw3ZZ86qpZidEF6FwAPaC/uuzVbb41/SqwtiIw+WoHVxbjOytqghr2snboEuimpn3u
LqCeyW6LGUKT9b9iRiB/fxnfQgnNPlaNGY+s2qpsTAE45vSz7G6v79/lA/paZN3es2cFRFQiksdI
wVv1cUqglVqJZOr+4Oi+luCcOfrpSk57FOO0k+xglvbYPCjvynuzUQGd3fWnzI/BkSxoOFwucZ/t
HpcEU+iOkg46A5/vpWRTPUgexhrQ9uueRA23i1ZBLYUYRNdU+tndOdtDlF00q60ABkoHjH2Wy33X
/5AmSBlokpcUo8jiL7aJz5bjPMZUDHWnlWDNgjiUF+3bwNyuQGd9/++CxdlK3JtzrM1JSUILxuHN
gQn8HkCMu+KFoX463kCCyxeB9y5a49eCfMm+Y2YzQ9+UnqxulwPvP/z6F9Z+9vdzD07aj2HUdOhC
aeQe4snNIKDIuBxIzhbgrpNlxCRbMiwQaYAPZaNb0to1dcsrcrzXrcbTTWVLQKqmsj74b9/GXbMQ
E0HGrFggUgGj/KLLdlaJUhaB5X2Whc4MPSSoLKUpLA8YwiPqkAE6jnZz/B/gsxefDWf7yKUpsj6n
Utfg9qqHGd1POA7dkTObuZ/SNg2UpVR/uGsfVVu67Tfa9vpWXn6/ni3PZSuFhPeE1uMY4223bVHN
BGig20UBxG19E+Ik/YaK+IpFps+lIHGRyRGEJuipzCG/glH5TNjdvLiEpZqKQvDPP7RPIBLbLpZa
R7f9OB5NKbup2PP1jbuYzJytwJl/qEoo+tZw9TUU88KtZY12kf74b2twdo6mP4bvdSaBkSzdtGC0
TPNqqzEhKfz6W/8R68++Zd3Nc2NvTDWDNuc6k7RqesdOlmG6orNJgBjyUxRDlItB5Gw5zuIbg0Wk
iwAY14P2ebjpHjHl+Ymso7bhgJUeYyS5K++F667R4tpncqbeVRpeVhnWNVCBsCXUSFziMzeltvV9
ceir6naHHdnJLp5C7n87Sc7kqVanY4zBuVNoof+ij4E1apBU1ASOcf2Ca1/IxcueKCzRFnzhgmGS
fHpPhsrpMVgpG6Vz/YNEe8nFyxSMZiAqhskQc/FnSd62LcRUkPCsSohL7kyFKMsRGOlnPDoz0mWC
8kRMM2CfqzGQxgjcF/BMrHpm5Cjl1qHGHGkEBZBivuvM12mkgr295FIgea4Z1LCArP/EuZ6tjzGu
IZpKzOsQhmr00EPp+PH6nn7Oa/PHd74EZ6DQG7LmqAEUGeVbG0BQu4skr22g6gz5pqWGHkD0DpbN
xsmMelMa0TaVm1069XdofaCWq6aQNjdAZFAoIPWflLaBTj10smUrfIrL/CVKSGETNfpVR8P8Mx4r
VNNL+vJ/nF3ZkqQ4sv0izACJ7ZUt9ozctxessioTxCrErq+/hxqbrrhU3GTuPLW19UwKFMLd5X6W
Ln4qc1zFmyyMnKeeRQeDZWHr2Ltxyg6RUMJBveXm0SlfCrghZcXrJJ3bvh6rbZlmtzPinDm3dmfg
5qqdumYzZfAnlxPcuKl6O3L9RBsdQz8RB3GaCHesMczD34oqHrRwlPYqtQTYW9RsS4gRqG2/8vH9
xnj8va/EAlnVhFLY7wL64qdTJqLqadfOV0Kxs7bkoNoBzYK0DqBWhrT+kBhnGFL1w222r07sRH31
3D/DXnGj2i6Gwh+i8x2WumL0gFqOfLuFjoHzZhdukbjDId/8N5AyFNj/PPAiuWTMSk1Fr234Xb+2
cHIZ19oA14qOywUWmSWGkVynCfQoaD25YoLhk5b8lPUtcdg+wq/dvuegRX9/vK9lzMs15w/s4lfI
TSqjUnTkXFQHoegejx4cyEN8v8jVy9DlKovkMtjS7tMCGDZMy7c1zrWoPhoKu7WidxvnkKaf7XSM
u13+30nEXi69+HyjkjiD2rUEx6zdTU/xe3J27uWmOFJIbgPJ1rysdQ+vxfvLFRdppZiYU/J5/FHy
KVBSerKktm0ZHCxFu7Kx18PfnyO5SC2A2pU0aXpyjvjt2ME6CqLe3/9088P+9ZUaFKGV2halfwlN
5hqCVxmRc23Gft8nHuQFvD6O3CHnnjJV4ffLXR2joBH2z3qLN0p4NEWZhmjb7aN34EDgVZBSAEjB
LN01uxH+J7Po1izM3Kx6kly7XlyuvUifMZxA62HS4bysA7rBnKAvlZDb+YYMxHXYpz18lLDx1MSw
EguvfoT/vPRfYpejXo6jkqoEruHGPtIsWCmrRwZA3MrmXj+Zf7Ll4mSiy2wLswc/Efoayp6n9/FB
2yoe5p43BF4VG3iVNrqv9u56rXW1C3OZRhc/7JQopZGyRsFdvn7mj9lW24KMCIvB5rF/jr35F12d
WV/d14vqYPGDWikAoVywWauZhFYIjP5DOtuIU9hUQe1Bc3FLzT/XysqrveaLV1126YCiqU2dlwQt
QS3UfxTbtnTh+gxmNGxB/aabp5AFro6QJrunEtwp9f2/mkddPsOi06BC8IwO5e/WiRbyNxa7ZTgD
+rXJLZ8rqLsX4fASr3przinqr3DxZ8eXmGhhiXygZj6bt0ebxhuekgdgOmHGDKnsE0q0tb2+Gp4u
1puf5yJ9qZOZas4AhaF6ivyYkEDyn6wFpLygftkph5UP6GqEuFhukS0rAmZl3aP/alf5bdZVhwJW
Js6U7BmYzNQWmyFNN4w3fsOdlebH9VD/z7dLFilUB83Qsk1Ozqnyo6fNzkjXug4r0YHM//1iL8sc
WC/DSJxzleHKWZmBao/oH705U74SiNbeZRGHOrW2+aTgRqTpGHmN3JOV7q78VNeLqT/7tYg3ZV8p
Qz4ikegbApzODQnrFhAEFjiId9FPzFWgEU81wC5IMG0Jd9c6wGsvuQg+RAiUcGjXnvtWCSJxVkdl
LVmufG3LdiXkFyZRgZ90jhvpxnqZuFYDxbj4x2D/zIsmcOIfZfOjau/tsoT31HMyRE/fb/PKSy6B
wpQauU2TCDTz/IvFKNRz5fb7Fa4Cjy4i2RIprEIprtFtFt/K8aDULwVgB4aaPA2O6sfmvjEdl1rW
XaOaYZc6EA3SVk7SShJZQohLKHqQqoYDx8gGH+7egcVgyptUm+/fc22Zeacvvr4U+mxmHeG3HHnv
OsY7B6pTXes//zas+yY+L3WCCmdinUiRmmLQHuJeeKTjgaOS95bGbq2zbUw0mBhY/ZHrNQbWuFeN
UfmmWtEmYz9VZhvBWMJ5sbGB5YGyG6DhnX7O4tIOaq49iRrKHBaL8OgjRm2akG+SzGBfrr41JuJ/
bAwvEL67b4kO5V0MOxO9u+tG/EVF1W9kAWa4wYrC56rVe2MlDiR6Hnj3TIzyRIcOiEpnQ/NHJUKL
WSqxN8TmGDogfZrws5BT65nme5xDMVFEZUgenLo+EFGChy2Cqt47leHm8Sevk6BuUEUO8X1SmrtW
QW1QqUFB76H9jF7Fu0o6P6mMvVUn0I6AbQ7bDtqP73/wqxzcP+XmX8rjWtaOg9kgQrW6dlPxOtQh
5NIpUxA51Z4CAat8TTTyqYbnhyxbY7CtA7EeIg4dqTZGU26m3tg7aAW0GXT/uWcZhyotgLciEOBt
WrN21Vxuv3/qqx/8Ram6uASzurN02lbOGe0L1Tpm6q/v//7Vz+Di7y8SOivqJIELMjn3eBEx0o1p
/JJtuxY5r9YNF8ssvjZdHYSTmbhqm5k7hjp0YV1xa2w5zGg2kC1tUSCOP8iI0/IfTJlWLjmGOm/C
xbfeJZwPgwLQTt7caQymmaw9juwjoanPO3iW2PZd37yWsryzYQBu9seuee8UzauNuPZMCAK7GtAZ
jb0m7nV18/+UN3RRAdQQTjCMCbNsh8N1ejRDAPVDvWpWdn8lNdNF+gf5vIfPBvjGOmQPS0cL9AJA
d1H6xgjUWFXtzeTMMsP//mRd7XBfJpJFRZCxWKkjBRMOQKJrAYy907iTU+JLlySHEKiz6SjbT3ry
xlEOKI7cCfsjre8rJWJuJimUnlVOPCeS798/2VXA5OWTLUoFFM0VLxg6S3WgPBiVW/Ye0NqR6Tov
44sRWJt0y8lm/NE+p/etlwb5aU3/9f94hH93EiAs9L+PZAK1Cp5zQK36MN7mwG0/sv1AffuYu1DN
cM0whVNgEpixu522zo6vCQhf/SD/aa4RZ/FBSlpboutR3sKLBFHe8jpVheOtsxGy9NPJWqmm55P8
dx7887qLLzCZeqI1aPUD+Q1z3Ql0iHRwY7Nxu1qunPbrH9WfpRYf1Uh41ToWADZR8tUU1W0qn5qq
evj+CK0tsvikNJFIG1g5dLlKZXOc7FOarJktzZ/Hd1u2+Hx0WjuNWjXog8Mtm/Yho7fMATy0fupI
4Qnl/vs3gu7xyoKLr2LUc1DEy8Y+Z6Zy0FEPNB2tvFJRQBYvUnBhiIy8Rpet7xg1LOVlrnvVEI9u
W6WdW9bFVztk6l5hDvVqpQVEP5FA50YWihMbIDAHtQobQOdElQ79NNynDOrA4dcRu9Ss4J4NwGal
g2tvtZ+2mZi+5XR2UNjICaAtvugJBqVZrb9x0wAJIeW2H01NCxJSVHuV1danCQJM27TAuEcaOdzd
dbmzh066E/SBgrbsjuUkD1kEIwehTS9dmjHXhiCXGykGeeySGk3stDDdybatA8zEA1uBKBlT031j
TBvIdWxiuoOF0a6uK2SqHt6FgIvBdFMHDCQVQLjI6aExtcRtlfikoHYYmREUXVThi8b74YNH2ZUW
993IN5WSnluCLrpuMNchJaC8UzG7CEVhYX0p8IRMO8jpORnYDca4zWksAzWBZxDJ8veo730+2hvZ
ik2s9rtGjbZmhHIZRyZyM0xvgG7UIKXS8pvOhA5PzdRkMxZgLuimfbS7ZF/BCxKiakFCyC9YEaM5
YjfPJi/uhpa7xTh5DMQyRv207DyIdwIyllYnGhnbAsQn1pSvSv5G8uxW9nDybYjhtbq942XWQt1Z
5z68ct412RwNu3mCmI0/6dFW6NWh0xrFtc3yyLIEfpRirgNic5OlZDsRyGgmJFBrcNQcNK9BeJ4G
L060zO2N8nOyuSub50is6Qld75ZfFCeLiNHqzGIZmhm/J7/ZtvbGrRUUuxqQsjVewNVUfLHUIm6I
SKescTRQ9ac6pO0NjpLHkA0ZZAUpNbGzbC8zy/v+256D+V+h5GLVRSgBUJoTAPTRVIZWPG/u7XxV
Eetqp+ZiiUXwGGyUV31vk3On3slW7pS8Ym4usgAW6/DbBTqlso+JghxD1y6sK3u6nIkONmk13UHX
EbbP4YxuBW/PtoP+pQnnWbr5UW47X8IXrtwUkQ9D8e8396o31MW9YjlYKws77tQO9wrhaz/ZNg/B
MWl9mm7IDTB2kPSYGx564cLefeZF+WuNj6u56M/WL/1zzNKsDAvc/rPVbTSkU4vtwPrfrrzlyhn6
DVa/qKFb0LVoomnkzJ4nL96WYXHCfDb6vbX6TKEZtmt+kVeLhosXW9QooyE7I6opOefG/dgeUtJ5
ifmCvLPScfi+FqJL7ytmNIOV2CgHG5AsS8jDazeq8WsksZeDPL6yj99nWbr0v9L0KKWZgrTeBAPM
joog9/uDFcxIxfx9jXD1f9Tg/y6G6NIJK7GblLdCzK1x9bdLBMRYYKN9QNiZ1dnHgAQi9nTNA3UT
qNOVd/2+hMFFB3Hp4syUHUKdYuPWVwdW58bPZKfvNawOOj7bi60R9BM8qjdmGL8OhzX10qufxT8V
Ll36ZaVDqQ7jgBnooL0N9K43oME4reAxrn4UF2vMz3Dxgky3uBwybC9Lbb90biK5JrF/lZNxMd1U
F8kJqT01SqizAYNnhKrhV1mgdzBCD5XUa8F20cM8aKZfBA0h1V0bra79gIt0pUi1YSrGGuco1/e8
0e+q6bVMxQblL1py7aazlZUzs7bi/N8vdpTQGhOGGtV7raK+6+ONrLJjPYJyaahbxmsUm9PK3eR6
AL/4FRe5K7ELTI4FAmgTzGZHtRcNcG2OMSrTw/IjO0pw2NIggpi8bzyC0r12Gbwa5/6sv0xgY85J
RObPJEIFHLWYFBV10HHz0Ig1wO1arfN7bHixvxEAJhkyJsYa8DKzjDwYajisMdR0vbqxMG0lqPR5
kXtSaIGT/Pw+Ilwf1V2E9MVp7utUtcYIZUITKFATc1zpuGLXgY1iE5fcR2FDPA0WYeldBchxfjOD
BtaC4lq9sDjU+Zjwsml/IxTmPAaRJBC41kmRV+PPxasuTrJlUnWyo4qe02QITKG4fQ3hPG1tBLi2
zOLw1g5DG1MCMGCrpzq7deLW7/LVO/XVrPXnZX63My6ODWlGRSkp2hVserdtBZAgeTdE7AeNIng4
Gs4PkxS+ADMxT35IkoRZIT2e3wjY45L4oYa7xjTBgBFscbPe8+iUqHtm3qVAHVZah2oNl42p8ZMi
9cZpbypgircxmtKzg0sJc90jg75+XZ3MvHaT0QK9v3YbDVbjHQ6ucdT0XzJ5aKChWNJjkb+ZSeXn
Ryc6OdHXRB7TaU3D5+oXe7Edi2lvrKtxLBIFOJAWd7b21A64nWU/eLpWmqyc1d/SXxf7nsk4iuT8
uWK/tgyI5CnUAnW10vpdvf19Q7AMWOaZmm4vnUCUyRStOnT/Yk/0u/ac+IonvlC7eiqMTVdLg6v6
UOBP/LPgIhAQp80YWnBwkAocqO3VHjj++I1HjDPOEi2xbmOD0umlrftTejKIX9Ntn7/MM/x19vv1
BHDxMIuI0CiVORgVp8As5bfspsv9GUkQb3mIMsnTH2oGIbdZuU7lfuyv4mCun6Y/e7GIFFOjdEqU
qs5Z0YHzkWhYxDAPcSAxkKleZaBXG8deBI8zoFaezJztUzqFwwByJj93TuRb5toM7nrVcbEji6gi
GiUZewXnAS71DYo3T+k804uDFr5mHLxBGMRazGtPES5Vq/txtar6s/hSjcAoZCpkBWaDBh4AdM9w
9PPQ9uWGTDiPoACs/gRXbwAXKy6+Z7OtqjEecRrNXp5Y9VLV4GViINjLW2UtBetz1fvNt7bUJohA
XptgeDqbJvV+D4m22tO00tOMoJ0ehmynuJibp4nreAkQpL8hQjSFFNVhMNrZNiIJVkHh8/t990iL
Qr0VTTESG7VyUsVeTF71rggcMQass7wE81GzQW/J/hGbCkxa65WS7zpU6WL3F/c8GAGpFhR+kFyy
B629zZwDiSOvir5ojv4g+o1WhnIXN4g+uR+7h0j91Ad5V1WrE4vrWe6fD9FalPOlqrKJaNgGTXNt
+JGMW/W268Aim9mFMEN6+b4auko7uQiCv6fHF9Fdo4LQVP4Ogio4sQFagcSXW7QuvfFLD6FUv67B
cb1e+POOi1jXg1M+NRxrauTLLLLPso9fmnINcbIWQKxFTKOiSACIQh3fSKjSa7+s3vI1DsjwmGC8
gHKgr89ShYqw8i6m1I1bjMZrkKLzB3hd+32Wfn6/12uvvQhomR43NjxG8dHRwp9Ga1/q71a2Zjt1
fazz5ygv5QFYoRuJ2iKUz6g7ds9vtccacirMAzTfcdGs9mef8OZjnu3EwKH737/lWlpdSgbMsugM
zSiQwoBlB4sFDgSji470bA9p3cQpLHj1UDvVt/l+9p/DNDZCQsVU8L+SlLk420stAU3SCehiQc9Z
bn5qZhZOYFdN9bZD31nCrlP8SowVGYGV33ipIqACyhrXHfo4tg3RnDzb2RpAyKvo6rVlluGqr4SZ
TSM4ENHOTi3MOp6oydZ+yZWQbM9PcREbElElhdTxnQ5761zdmD+00DlbP5NfOZSXb+O9A3DjGN1M
9jbZ6v4M51xLVL/vnd9kBXtRo2F2G9URQdGfdIiH+uCqBPIB1bFRd4PSe2xiu5JV22QVlLwSh+1F
jIoiR1pSx8LcgZFEEUCv2FV+yDv4J2AWu9Zm/A3b+u49F7FKGq3Wkrq10bt+NxCGK+jK9RRgF/Yo
oOHmQtxsOwG30utggQPQY3mUZekmotAGpWXPAgXzmLaCyiqKJkhLKnyTAUGQmfZjIuFcbNaBXs44
F/o6NmeN7iFXU+s3nTh2xjFqkl2hnzIVFhKUBTI1Px3xSfPK76CH1pTJwerWfE+vljuOQQjVLEKd
JbaRyTYistWhUjZ2eEvMk86QvvC4/WOy/huGrHWx1uIQjbQxlcEBLG+m1YFcCZsmskm269f6q/qf
lystTg1UACNcARFxnIe5jQOpC1ibSz8+9AwWXLCGgRkcu+8x14QAtgMdKOfGhKIWsiwmdFMMHbpf
syVd6a1FZfIXpk6DCS5Mh1VddTDqN83FJiiGUtiUK+opj+JtQoTL5S9Z6DuhJaGpH4zqbIqjlXx2
XHrOzF0CImFoGxeuMqehSDwDWvA5xn01eMS1xzTuEe1YR6+D0m7TERaSOho32ojZW+IPeoa+KqiS
+odTb+0hzwFFJJ5IMrgDt16WvOjqhAYwvyUaDRwTly7M4S3j3TKeSVm5nZSegSHfmL2q2k4lzFea
l66HfLA9HfR0BDK/PjUa9zUb5anW77K62lhDi7Ce+kYP9WmgvpIs8mrUtrTkuKmciAoaVDN6ddFu
S2ZsBnxdjRJtpPKoC7xMEYe5+rPOTIwEyz2GYPAVaNzMOY6Q03RS4IUisI5KdVO3FIJIzxG7K+Ck
yPLS10CbRd3miaHwld7YlM0LoqZnGrFXJp1LmR2QLvFJ9hbzxwjmMH3fHVuaYPYLmwvR+D21gMIX
R9I/22BrCWg1kjF1rV7ZDXBpdIYHCUuVglVHTEetCRbPSRHEeXljW7GvG3YAxaOgSSK/UOtdbuY+
CGwur0rolmiuYhTepCnhODz3WhbqFGpPpIFw/rRNbTsU0JPUMaqGOorOUq+PPjrni013yvAEWm0g
cr7LndJViyjos2SLXb3tNHOvmGk4QN4qA+Y0G9KbJOOuY2fnhFjHXDSuOpW7NKMniHxu1Eoc9Q4D
aueltEJVYFIrvvrcTtx4RKfN7gOSW8cS10jbHNyWph5TIaaHeqwhjZtOv2LNcFv9tR5/VsVx1E9i
Vht1XtWy9gyNh70xnbRpOhXxz0yOm76iviUb/LFXxnHahiokE1yYzIcSRbUz8TDXTZw2SPrH9xGO
mYhan+sQG9CioFGNnUKgsDc8qVIA44oJXvFJY0zSC4DxLH6MpAwJTKUmzmHgm7h5iqGf+VhTfmcJ
RE/+0eLeHKNpFNfntii3vcmhh3Zg6KQqGTQ+YaI6SsVNMZlPWz4rIOvmuaR52Ju3LUOTu1agOflh
D1FYKs891zaCPdf1Fsw8/I8xam9huJ2gmWdpbl81LsBKm0IZvETtYc94P6cLS1dco+e+aUIEVhQY
/SV+XXd7Ja4Al5yNiS13MD/Lhnk4hrtRFO5Y4ZJjupkHW2iXFY6fxeLe0qp7W+39JNJ34ER6lZbt
60T1RglTEOBxH+wBYkyq4pkiumOQLZLlOWv7UEthOQ5XVauEhzXVTkxr93mlnWU37Zk6uU0BB5lf
Uvkl0HNp7ef/ZwmKWAdLTNVyNNV0HFVdVNpQg6zMKKHqCVHgsYT32E0WwEbBj95at/GLJ3FIXwDY
33UPIINszHvxZO1Y4q7daf9qNS+eY9lVd3oBHun8HDM1AjyqB3E7PHW1yx8qKGioD9HxXz2dcvS6
D5Puys1aX/+v+93yERZthTilcatGeIT0aG+skO35R7wz/ey3Ws2wrQKyNgtfZvZ/rUh13VIxUCDL
+l8MA4vaaZw3H+o4B1BhARtWMXXGrGi2gdbdKoSTBeaNL6vqIcuKdbn2XNVdVKwM5YbQbUc9Dd6s
+5J41RPbWJthN23rFWLIXGJfVmzLpRb9Cl3vmF7VvXpK9GMRlV7WiJWmxJyR/1rBgYvXnLFVmy5O
cUssaThVpZ4mqwiZdjZUx5Od7Q/t4/ffy9VDosPqCVWBgdbrkvFnd1PTpV05b5s4ptT7l2v37LGD
Wb7qZz7UyL3v16TXFrUg7mcYhq3r5l/+tSo67VNSS/UkOgbss35MU8g5d8UOFEe/lDBD6hVXmjyo
OwLx1p8qh1fxmHp6I2dEjuvAkngAoQP60y6hQD/bxl5WYjtBo7goLBcS0ch9xLVp71rFuwVZVnV0
PNW0PbV4npRbu98V7ZEVBgZdX06EyT7vwwJ5twBSSlPkfU7B+gZOnTumN6r2pmW3NiSpiWPuVflI
kSX0LnOz8hfTnYDDNsGkL3rxUBkQAcRom70xXnmyuBvpVwrqYhxBl7v4MlB75bzflIK7CX3JUNIo
sGFsOES4htStGyWUJuw9oU9byLc4B9MI2ULJsl2dNF4dC2+sIZ8IoZ+q6He15Zy0GPVHhlgM5BJy
n6JDQxkVhZYduxhi0WqxicsHRAHXBHyhKR7YuOERGI5lAEbOTu1f1fQx61tXB/S/KqewoI/zBtcY
yw154hqFuksBJLEtF87GrpWNbpG/yvrALeDQHera9YcG0JdhQROP/dBh0YnE4ir9Ay1fK2A7NeRj
sSOW8IYaDoCW5lH8k0foIw5fWSY2fd++diR9y4cXRaehgVmg2fQAtKmujtSvdiXE9pKQKsI128nt
MuOgNd0hjZ8j49UYkLXybSnhm1U8SPzbQIqTNX41IAuA2xSIRm4cMHEGwICK5l1tUy9HVkaya8r9
OAFfaECjXZfnZuhdrbyLUtOtCuaacR/opn6XOWSXi9wb0Y3lMMuGfWaozBXqwDaRPh1MWGPZmuFZ
kJvWjPyAm4hbRcAzMOhl09w1qu6lQompD47PZeWpdelHuHXJE532A8NuFqPLBPrM4oWAjKBqmATC
L1yMY6jUcGgSYSOYWxgG5A5IyPSHPk8DkdW3lLSAbN30gu/SdFtauZfI95yZ6GIC9CPFbqwhe5+i
xCrQ5f2YjM9ZMADqnI321TERivKxTw3QsW389RuSRYEAG0OBdyLvPkj/y4qll7do0BjxgY+66yRp
KJp2O9lfrJs8XWi+5JidyYcExVrvWBAswc2GoM5IXMmBKgS4jo3jSYP+sil/Nd0XWHruyMoQ53en
JyOGa/CpLB+a6aWOMm/Mf9J0CmJb2dm4Bwz9g2xA/xfVrVUMIS/L7Vh89RCXt6zbqU5vJyhzi9ry
uPaQDhvVQDmjZzgfcoPYeRobZZNa2hchJ81CsEilywGvidhhqFKv5C+9xJVC3hN+kyiQCm/ZpobG
cnZnIHSU9rMZHxOdubg5eU4JE0f8vqaNO6RuuY58JBG9NRMgs83S70HjUHiCAVy5M9VxI6DFDhq4
X5tT5cIzd9srzCPtTUwhXoDPKhJQ7QIaDJZSmQPIndjp+DGJP0RvigkukIb2t+0V/Vc/vOSG5hpa
i/Dxlikn2n0NUDDroW6OVq3AZb8mn5l1nia+HVo/rnasRWVeQli4QiQra1/Tnqe0DWIl3urtHs0S
Eds+k+I2gvd0ksp90GjuoMDfrL9niH5TDPTc22QBIM2ygEtE0gZvZnwZZh7wPApUZdhMkRNoY33u
4XBRcNh4KPdag0xBgwq7ZPAytKIRghcF6D/nQjsNajmL13kGT895Ajp5CeDW/9/UG0n5f+WU5SUX
PCWNUms6Qcoeut9Ak8PiJeugBB/59dD5RZq6XZxBlHVXoMxNwCCqIdHRj8beZsnOkqoXdWsKRc6y
Wzc/lW6rELcwHQuik4tEzixFGWAgMJ1SovmJ3oQ8LRApK8wX7F2dDx6JrKNS3MFDE17qAs5JX418
lXL0bUR7OnzEyn1jgcHcTnuCxzMa63MoHECWTXgJIDCZnWcpTxqOv5G2DxL8BkBoD7rIXBMJqqh/
EIbwxMbQorNdAfMjBQr58W2bv+bS9rTOOczCYXmebuuoqWGPwdCx0AKuZ/7ArJAO9GhbPyekT0mb
G10BaKqzT7Muf26CmzdxIJZPtjX69ZQEo9pvavrM7PdhQPOsql1zOHDTObIaKOniMHcMlFHdDPKh
ggw+BIh8B5TF+CDGDtiil7bR32zcAD3WGzsaIYhDd4A7sFuKT4KKA8UFh0HrrI8tLy/6vVaqt84A
PW3AsdNkDbj612R28estR4GOQSsjrRr1pMLEo/bQyZGvzU22t/3pzJ+Nu/SGeP0mezTD8fQfTGbn
w7GoAnF45kLatDRDI4uWEuG6o4mKo28Dy6luU226UxEAQ/6ENh8oS6gl9tMW9WECV861evrqwXWA
W4NaC07vkuqZWakascmWJ5zZLEmhEbYb4rfvC8FrjSlIaP5ZZFGzc57WI9dy9UQwdbdCINqDaIuy
BGVn6a2S5K9tJyEwtaO6ocORYtHTjpuhSbEcXomG5Q6lLtwAzizoD6ib4A2HuoXfVDtxY275f+LU
duXWYF0uvwxQTK1HZZTyRBIQKKw3mj2tbOffVyBEGItqqOcN4jjW/AQXVyAjRr84iR3tBCMS356g
pkOhDx0/RuAxlewxGt9seKhIJ8yaNaLgX1NUjWJtm8IDh4I1plqLO5Hd2jzrWQ2hoQ3cMACDju+y
TfUJGMVvRFWBLodrrNw3/+q5LhddvHDWkNRO80Q/zcaCJVCdgM9vih/NPXJk9h6D/A1Ps5vZgy7d
JncFXDDwHWdeecp8xzf8YbsKHlgC0ZdPtDhjmdGP0TDG0BHci51xaA/ULV3lP7A6tI0rl22LGDo1
MEey9b+0WmidWrIfhTy1pepO4EFIwsCSMbZOmwTcsQ6p+mJ3z0r2/mwoP2JpeDBD9hMEe6WDNQY3
4Jps+lGBPu8E9bcCzynFZkqfNECbEvD04tlKfdJ/5vSprh6JkCGr2LFWUL118YaKp7L7qnnnFZxC
vyiDe0r1qzda8PooyK1ZSCToi5mADdYJPfiQ5+LNrqFznYLbmNW/OntwBxi4WCoaAxC+qiSDpasd
xlHn88zcMRj+dFP02kIouE6jZ6EWuw6FjYLu3ZRDplFjd0lG/ZGCGgsRqBqa+i1E7Qez3sYUpWYE
kXnLY+UtZOg9hluR3k4wcTEwEBZhbyVH3r5xG/8Hi6O7BTYzYGR1WMOwfpo+mwEvlhUnRzbhkNM3
inZdlg4nxaC4af2cACIWA9CaPd9Fsbbt0crlNBiE6ab9zxRcmjRG846/peW9Hn/0KfSACmRUo3Qz
1LDzT2XpmSfL+xT1XZ/2UCkg+tmgyVsFEa881r0ad8YuAFFt4FPY8Sag9NGcqS5wWs1z1etGGUQ6
ZLsFDXvtIcohT2huePMogGvD5MWLLP2gw9XNiR3PNhsPdYrLGAyFcMXs2huthMOdsnHQD6yggFN0
0ExA+a9b88jpY8B4wpJugzsc2N+uWU4uNO990So+7bSwt6EeA+gxbAP5Ocpi3BqcYEpoYHNUuw4u
05X01Qy8h6RHvTBtyhoLS5gL41bWUeGnBKqkPPe5qW7UyPSFrXgGyVzmvFQW3SrGY9u3uHFISA8R
6erkFOuAaws4eXawqu3FxuiB08MlYLQqHxYxm5QoMM61Q2qam6mGOpKKs0KrbUYUGDK9dvA0NPXO
awfDg7XLVocRgdCll4JcboNhVPwPaeexHDe2reknQgS8mcKlYya9nSBIiYL3Hk9/P+jE7RJT7MrT
0YOqgVRFEMDG3mv96zfEDEuJJ1qgq8HnyIOlX3EMK+ICxa4373WFcquvD7Xulsrol9KxlEvulY6A
ImwgoViRkhfETLyZ6q6vP1fX5kXvQ9toXvHDtvuh+2E2C6MI8mYszLea1A+l2Z1Dw1WXjmYRgZY+
g4wH7jKXO0kID6p6m7W0tfp9JStuodVuV1V2r66d9ewYa8JTdVT1myWY1+EM4saCEB6q3kD22u7V
EH+nQ0FheS+G27S/ruZ8i/pzG1NIBTNPA2C5SzMPQCazizJwgKkh5kpblcc0taeGjmCebdN6qUcO
SYIsQushT68UrBvnpLRzkrBAlX2VrIMJRwoChO10bK5ys/UL87lEcFLLuNHEg6cZ90WXOX33MFt0
DE95mduDQB2YnDIl3KXhpyK+hvw8bbzrlWxvxWwlIl9qVDuVQLSZ+Not87aMRdswEuCJx3kZHEF/
aftXxgC7qKkJ38p9CwMDdp1SIvm0uGmQ2g2mvTRHfdjmvUFM1W0UdVi27Ot1SqIOW4XhnACEN5v6
vlsSOMh3UQSCiQ38qEnYwKuOCdTRxTMCkMdswCRhXFx4Yk4XXeXzyxwSCKTxz9CDHLSPpoyq97oM
kHcXT6H8EmXszRrYja45alW6SU5S0JAgfuM7jSZPIHsoJLQuF4kNxD6IvcFas6emzMHCYFermqfP
b6n0Lqb5vmujazWQTpOR3RYCw7v6Fc6Qk/WKZ1XqsULgOKV8WgyHmSxv2xQ6D9cYLaLgpEdNfAPZ
SI30JGVs8LXmtpPsaf0jyh1GfyeZoUZQiC5Jp9e4726zSSMeGspKG56mmszT7JfatZ4cjm4i7kv6
vGBurkrAmSSlEE4YlUv1HstyxxzMbR4Ee8G6L0rZaap8I8iVU0sMRPIGJGnkfzX9Ur1vR8nudIK8
DONaKejFsR5LGCnVk+hL5XOgVl5WIBxLYKdDvlXNyNUkyc+U5pjN5WYeDd4a2m6BSV4kuIth2kH6
OuXJVcXmmbTZHaF97sLJEoR4MoU/mcBsyCM85gSaDxW4D/CYQpi00n02wGt6ULtGuO5q7MGK7DCW
80MmnLF8q2jXvfAsiT/C8hBi89SaIDfMylu99fWwfGoBTVJJ3+QYFer9Xc/HLJazbzL2GjP2iHXz
rar3Scyo3c1XqUVzOH0uyPw7SYfNoT9qg0wvZv20yEkcUGRnubHpBsupo8ZVoHnkIIdlYzDF+dUL
1ikN0a8gbC9axV9i2JJCSLwiQQtEluWG7nd84m2yYPgYpZD6IocyzVXbRyGonDywXHPSHAlseVTY
MqbbrH61qoXdtPXlprnSk+xQBqVT6ZkjhYobzW8Z515rZp7S3k6GtYlG2aG+9+FWMY671fTmaAlX
Y/vWYE4jpq4aq3zjK7W6cktjjc3Sb7XU9NrizZrVQ6Uux8m6F/VtgyA1BU9SBclPKtku5ACcKHVl
QXMD9jZlDt1cLfYNSFGUTfZgMTeJyGVLXpPhsST2Lk1iP0NuGzcPcyXx3om6z5A3SpPX6j/oL/1R
7jyFeMtZPAXkidl99Ni0nyZRd2Z4ki3G4lQRZpzbET8xfKrlT33RfdlYwcXKSfJN0rE6IcVaZm2H
9UMS77KgtxOt96W4dHVOsCkaDmPAvjGOnjHk3ryEjiQXdtQm+6buAEnWiDGTGGSVYLiSAbPkj5RP
EYV6Wz1U+tuEyHYJiJGJP2TCedBNfmT0nYzVnYoyrelTPwtNb5SflaXYwy5aiCkLlWCTVfdTle8G
dcLphbg348UQA6dLnstl3C2pjtscJ5TylmTWkyobjk6NMtDBR43sJJmyB11xh4ZdUH9cgJkkeTjI
qUhc4/gQwgfI8yt97LdgnJJyLJb3OsHhTAPnkX+25S1TbM9Yek80Tr1Biq5s3NWEBoWV4Ct593OE
1pL3/c2E5Lio531bRm5kaq5VIsQoHhT+yMJ7pW/Cg2ACiIKi8tf2TOedyIy5pVOq7ePsrawLr5gG
J2XGrYYflin7DcjsElVOAxWq+c3c78la6r20pV+PjN9FcQtNfhReA4qzQFJZ6KepfOyTO7PVQQ7w
pVNB9slvVNuPfrmrjR8BbDk1ObYLu58weeFKERwEN6WWEY3XRtLcIvWbfAWUQmeY3i2htUkN2QeA
+L/pDAlFD8kjWUS+h/pCOADrhQTIcURU9NIYu44QwXV5d+bjkn3kjJOj8Zrhgh9Z9vrA03DTQ7NK
LSfM5G0X3SWs+6VEMgeCPqg/Z4lvKwuQgR+b7DkO+22v9ztNv9Nahf3jR62Xrmb9Goujlbx34tOo
i3aVKnYoztsWMEgCvm8lRj7duCMInnb0MzcFqsLKjs1bFVBYSgSvL2dH7Ufsi8kKmX50IbZSae7p
S+BnJhrtwbB1tcGGMnIrYQbkrLyGSko133g2sC1qO2WOI7Wz+++N7t+NvK4bClg6uIhIQ3/GmNLS
2cytsJ9/4yLKNt1oUHrSi3lxfzHQaOa+XGf9Pf7op6fULNRCbQHvwF+U7bBl3mHDd9te5Lr9jQ18
udI5cTML8xr9fTczhZvc6qdBopRAxN/igEHLdvJfECT/xne+XvFsOKw2gpJpcrQcgwIsWRBPkZJ7
XZr6//6q/mLinj1D8wziGaV+NtW6mI+dO3psz4qr4O+Zw3+SHIxWyuvAXkNqL5GefoM5X7Gzr/d3
hkeoTdqJpZ7PzN8lHzrWrnqtN/BXNssz5vo8WQtj9ewtc0xIV5ojbmeXAuZiIs23S5XvZYXRJKar
ZxCexYdXc+7OwCKarxyYnxBtiKXD9sJjXh/jX7f7x3XOPom8SlDVx1xHvmWeSG6WeZM6ox9tB4DJ
S7k00t/QAw9XU2TsIXQNDt8ZylHMPTlymTYdy1/Jg+EHx26HZzHsXioB+ItESs1u6V5+q98Mjr9e
+AxDs/ROCoRRno7iRt/DzLxOHZz9RpsOyS28+Nr0skuSafnSzZ69Qnxj4gHPoOlIu4Mw0oMgtAn3
iAb94Xo5iCiop228ka/BFmzZFW4lL/HGLTnyj/+Fb/+3ny3cFuKHDKKmrbNlPRWmMmZaMx2tbe91
SBexFHCrj9hZYTbNgVd9LV7gNX8H7ekrn+Z/r3mGsuliqObhes3GrXbF68pfFBxG5Ha5GzbCzUoR
uLiev33of1zzfIU1ip6NxB///nzLPW2ul18lyHDwNHWYTmzaLaIM9xKz4xvEnwX2x3XPFljTVYUR
xlxX3cT45Sp+imdu95y+5Q4HMNduyUncwyxzi09cB/79K/52s/jj4mcrTRfRY5hmsp433S7dW96a
XihvL3GT/pLbrXuyKQIaEmHFR6yfPVzTmIco1LiOelvtzKeEQNnatW6zu9BBF+Bf4nt8dwYgAqOA
JA/GNJjSfT1HQTE7XGpk+QiPzJ47fP3CZK+uLYKWbXvjZBkPlvkm1B8T/I4FQFKaSsfquk+D7LUh
rP7fywd+HQugmtBKXTxnKREGLyUBOZm8439CIv+LVJlv4fg/rnN29A1mG8rgMOt1zF9rgi49PQR2
O7FT95JUnkHX3yfAl7s6e8hdmAVqMEjysZdVyDKFn2ApX5XiJlJ+dIBuqXpvWY+JiE+O9TBSKc90
PMv00g6xq4qlvRDSIj7K0AFziLBLKoJn4g5WjYCyqRuOAm0R5aD2LNarTBB7HyPfxCI/DWXUREOU
A1tCSpBiA3c1pEQArqJYw6bpfKUGKGgkOtdq38Tvosp7XbqXpOx8CRMmkVFnXmDkgzvPGufey/CP
58U2pelWjOOPEV7yEpX7vLiTmsFJZsU1hMGzAlglaEMHgW47Xu6FvoIHT4NDiUylrmBJaVXQV4XT
YCZekSVuIO2b6UaTGi81VbsEix7oIUnEcxcJHogobsfptZfpiSu6G0H2IokUL6UEg0vcjLj0JXuj
9vThrjSlaOfK4MjVLcQlp1xNLuofenYSW+BYOd0LWXrocgn0O8Hi6UWPmg2fhkvyzmnNWQ3olDBb
wmauK67m5JgQXN6Zs20k79nqs5RrrpQtNxH1PjDjRyLcyhjZm9qad72JUr/WdJug9bWbhFT90BEc
mFR2Jt+a6vOUXff0+tr0QxKeUwkpgSDSWRe3hRadsDVB7Yw+uvuQBGL5wsbFr/+QVARVtjK8o9wz
YSwp8GxLBrE985JgfhnGzFbr2lW7AJzxLZJejD525QXGs24c0252DXDzXKYZYy3Iyk3GMNvQH6bo
TRV+JAC7snzKYMQUZWMrzcyvw2OBwqzJ7zWj1RbISDVJD5lFOCXItufAk2agWEPyc2HaJNYPId5E
dMHEnLlCfZIaTh3DsuXm1moPSXszruaCV0r5VCqZ301XgrWtQ8JZMXGYM+IhgndFw/0mhJyvVHu5
GsG2B7sBi9Mmop7y+6E/CYCgVnGCyxV1hg347AbN1SgJ9gy3qoye1tDaPLmBOAyQpYD33jXqywhB
eB6gZgAAahzKh2acnFJ5Twim70BTQlz6++h9Xj6END9E2gAvQiGu47rsl22oY7uaI3C18AeR+ysh
NGHhQoBjpmPUut1Rz0hhdsvpvDd4bDMM2iwwaG9bXyg6N+84mMy32Rq80YBJDhbUZPclf9qLhSeU
8MPJLRqLK03QnBnRboWIGDDuKpombx5RY+EkijsTxjN+Uz5VQfAR9r2Lz/BhteGbTcWravGAiIO3
9ZmGuW0ETzKvQQp+SQFpKIgBSpCEglVFtwYjL97k07BrZuzO08clrfwCiX1lvLbVdpoNPLYIFlCU
bcW7M9sYXwtA6KH1MC2zs+a9LE0wHUqo+RjnpSvJuptAN2rDGqj8OYuto9hKQHJYKxm+hNaggEBr
DR9KFrpxsqr+E0eC3l/WFVvtXs3fFpDwen5WtUdJhcNu+NbwPK8sui4ipbVzsqr3ctW006hwq0h2
2+5OFEB/GaAMY/5iVL6Msl9vmu0C+y0YUjeXCjdsBAd2Mw500DFg7Fl40XbJTbbgLI3rQA21qpoa
e0A9AU/by9tpm6fXcRG7SvMWFHw1ws5iDUbBozEeMxROSgfY0kIBw6VgXH7CudAnVAKZ4MZN4879
4lb8F6rwKsBaWdK70Zo9PcOMV7bl8DGxJlu2LCQdT9L8ECm/zPa5ld+14Gjm1WaSP0le2lhM3BYS
4v69avmuKP9y8pzVh0otW4rJWvrN+l2ZtzPDLPJdSwIc5q26vVxRyGsZdtbufLnkWQWjNBgZ9SqX
XJXy5VPPh/KQ3DSRm1Gelo7pKpuaFAkP438GbdgbLYQO5H73CaNNuFitflOUf/ltzopGDltVaBWV
B0AYsKJYhyiMARQv+bWuz/HfbvqsPCz7fpLLoJePlvER4QabLeWFAlRe28S/LvHHFP/sTiZDERjS
Mb4efMVnPDEMfubnDqN1Lz0OOPlt8s06ThcRklIx2eNVsu0eQ1e/CwKyQmz5Wbow4/+uIodYgNn9
mkcCmfcMqJDjWZbMIF4n6rND7+UstPP0IL54DPd4nWHpbry3u/Al9i9FAJm/6VlfnwcAk6zrYE2a
LornBKDShFhU5pJ4XG2Zq6shHjY9BME6yDbqpLsxoruaobrWwZxaNG2jWq3D+A6VzejF4cL3qxmH
wuJ8mbCyiD9y7VmtHkxKYDnSdwZDBxNDYL0mfnmxy667ZSztWr0GpTx6KRkCSSiFdONObVHFd7cj
J2M3gUABkM5UCSP8QyubEWtlZELlRCJMjNKhoAoMVJvS03N9D/pyBXhPKTgd5nr0Owl9ECbXwija
EdKkEZVPpeDvrQfBUVEST2fvJ4fTCar3qHozwLzLTMWk6z0JLa+WVeYl2S6NKk9YRYOc9lKaeAIi
NlV/LiA5WgilJpUGfeSWKDwSNXLwGvdNuduKKhxCLXLEVvAS4H65HhyVxzQuH1JebQszsAtj9iQ0
QAvjgnqp/EYsuM+TiSFQ2zL4IKy6BIY1Zy9uPywGuH3xiSEKY/EfBgxWcWE0I2teGFsbZs2PA4ZC
QYHcrXANKtQ0X60EeIPTsk11KLR8sSm/DFWZKE+MThsqK9UvMRElUQBOqz9BgpsTYyNrtH966edL
6caEQ0bFLzm8UefycS7lfd3jUYmfsGVVvgmvV9DfxPZJ5r2YXexraXodqlBKx3sVVFTs2vuJcgmd
OWzM0NMKzTZz6dBm1HTh54ATI65+KIS6l0bA9qMh3SvHXY85zmwwq0QZZZUCpE3KKRJOKql2S8iY
ZS7idJl6Slh7hVVfFUgTlHx6KDSqlnIfQxWOEuulFG4G3diFZbGVDABv5MNUxkIkOGVXb7rmTqQ8
kUyoqeaEPCi9T2pcGTIIWd0tYqDCmaunkGHb0EP5KEJY3ekoU0ifFmvxNes2kBZKc3NrjPN7UzVM
13VpQ27HVTVQ3OUVXGY1H655FjX0MnGxXrS2O6yO9GEPidc0HEsQvKWDZRrheqBiLM8gpOsjqArW
dkksIg+gRzR5dSj1wutrHFJy0S/iydPkxGmbq84qof3fYUzkmBIdChae4fg+Qq0Qj0HwZFlAF7C9
ojF1FO19LhZKzWgXpINnpuO+1tKbbo43YOFq/LOzHiPjs33Vlhku40vQfaTkqVZd7eZK6y5T4tXJ
yjchx6zDHfRUws4wNeSClLxjvwvHOzWWDpkhw7IJYN2IO7xX+R5aVy1hUs6jqyV3swi/eybiFoNM
CQLPTOWDNhFL/jTtH6hbOfBfS/m+k1+XalUULkyI88OAzLGXhE2IFJJoDFsdtEPOJCYM9d3cY5mC
wbnWy5vlZ6dbT5r0Y2QcTwK4k/MFlfpH1IX7qeo3Mq6yBYsoZqLmzCIm9MNwlXUN9siMjGLGs2Z1
1QeZZ4jdfgpu86x1uyl1s3k6pLxTRaSti0D+lajbqam00yuLwXxDURlsps606yreqvT2hcVi/Im6
2MsW9oz2ENBeZulHEYkMkggbIMgwHZ9EXANM6xBYt8NA4rWGQg2SRhs13mxS3hmLC/0GYWbgGNXs
JFZG16LjgkTT8a7V12OUHWu18aebEoFxUydbsbxTTKa5lrWFdKA0H5IGBSNpb3v8VZrQOJow5PpR
fEVZZudq5yEe2VWYnTBjGIsb/FnsjkVU6JSdaeT1OvM5NuZKeQ2y+apanhhN3lewW6aOshC+QMk2
o+d8n2ZrnRQTnm01I7O8jeBCK3Hj9HqyjY1rY0phWajjfYFNcQQlxBzg8Qav/QA7pM/8il+rbN7n
Caa1UXNWwC6ipVSNTRZluwWthNHtSugiGvSv2noJk6cRNqhFMa7KT6mw2BODYYFafOD6HTyIdZOT
p0+r+AyzB2sVaKw0/RQbGGY9dTszESrsDn50VT3mfecEgepby+hVUnEPWYjchY1IS2JVn8ZMVueA
NKnALAl1CrGMDmKibUurFEfhVlzepKag/SBCS6KBm+Bc6/I+D58LK3SaAVFrQoCBhm9o5PcmlADK
6XjZs1lrfAoqw4FcTbZaC3iPeWIUSPCLboTO2iRze9TTYQ8p3dasGyt4Nbof1crMX5veXN5W9NIG
XImsKG8UEWFrTdqFAEmXhVeUZNCUxHFymBUxJ49EwyJUbpL8isdpM2Whl0d02aZwpeBT22mWo7Th
oWe3bGXrZZGEK7MS7udIsbUFAy7NxykB7mjOWBqCTj7zpqptZHZvQWC4Xaw6CQ3LrJzyunel4WcI
ESiADyCT1yDLn4Q022NTIrP4GRbp1WQVJBvWsEnuq67w40k9TDCtG8b1soSJdUybIc2/jGg6Mbh0
FzECX+mvzOQniuqdyJoslZIzUvdK7SbXVR9TbTu39qNyGouB4v9VaFN7TeMQm5vSOobLe7LcJeOL
XLyrTCDzAlHwCxWSjzDNkfLnpnqumHZXFmpJk40gRJ5DP2NY4dWqgwnJHW+oC+NR8MXkjpPUF2R4
DRwv7cvU6JC1RGc0cgw3YGxQ4wy9iE469YyM+qE4kfVwlDi1u7zyzGh8tISR0T9mLIhWRVX8RLIW
OdGMGdj00cuNFwgyvdV0PXevAbbUr6YguIo0O9zYKChOnWnUDretETHtfMHj2WVjgGt4VSKUyMyb
EpsBNZv2oaiesiC77pB0jVq1aZpDuxJmkHTkogazcPGUKdgNNLhBXTtZRnc98CDZ+ecIkpNEV9lu
O6ggcw/jLUK1Ne5lgionTDlEqI9hDA9fkRBLdbTG4H60pQs0vDmb93nGcVRQSKD8mvkcFylnSn1s
rYAFP0DIqdEswOISx30/IyMadbTdL2JwLcNUIMhlr8zsYfIH/NL0wcDnWK6WnUgd0BbX03idKneZ
+NbN+TV+JAdDOnZa5krrp9IcCmzRIwONOFIQtdlbSklnPWx1KMFF9jmMCr+IuRfUditps1tM5OIx
fkcA4zUWHh/zL32eIJ6Z0FEOqfExYRM1KusdI+HuYub2GQL2ypm6fl1nHAx6vNNrmIgs7dGS3oV2
o42db8UBosYYolLpxZBaVOFRDCV3LRrkoaHnBQNqYTDraPEadZ8nmScF0U6ULMfK7xG++9HyEKu0
ADPjlwVDjASvIi1w5KU6TiXsRCOHIbHqv08F+4imhZvK+iXWwBYmYXhYtKMSdLviLjOhVZr1Pm2A
U+gNl/ihDZZNGAPupI0vQZStqMYXGme06xtVUU91kPiBEJIvlbj88I1MNiimaYH+XpLGyhge/OoK
KgvYReM2SmaHKOy7MNnMXXGTlR+m0TuBjlyHZ5iRVaXD/6TrcWat2VQgfoNibJhueyIPqMj7HWA+
2jmAjtw81IJqKwbrR4lSL43YNqT8QUO50hIGI66BUBxvuv5rARwbjFOX6lsjiA7JgJiOhBxZCzg5
gWuT3lGs0o8qw5PXGf8qy9Z/1dm1Ol6wqP1mVIgWmNYNFaciWqZ5NkNvcrB/lhzTs5111f5iruEp
dJN4YVx1h2mv2+LVcrwMvv8nQuK8dfvjwtbK1P5jeB/pWhYveT0d5bJ0+iqww/KnHu1UydqKpuxC
ILLFAupLpLoN4htZu+85I1fmoFTpnpA9GqCVU6i53bxsoqrdNHhbgpTdxJxIWQk0OT0rBQBmDfNR
6beD1L2VxdOSw10RfpryQ42hlBy+LPmdJtB4aNGmSHH6aDaLclXqRyUmJ4xeMk0zR5ffB/MxjCAw
okPMkkchJYObZJpo/JSoQ8Uk3UwS9WHU4VLwMBb8h6z08CXV3hs0TUvb7IYO7CEBRUS80EXttpw6
SLhEyfPlkqyABujGgiKVSrdC9dhnET8opZpANwhZrYu0jaI8tsiGIE9RrYDy0qgsqD4mAOCGgiM9
VNrTbNzH/Mw0fU6EyDe4kf7nMLPWJdx/jfyhVF4zCuByxGmqfW+M42zel3DoyuVHBFlIoiYMZetg
JT9apLkVW/KcA03h5ccSLaz3EhRaZidR69eJ00KCDFTULZJVnPg1XCbQw0nVB0zqXdSi7szoIqTd
MrxMKjk6sr5Ls5+wz70AMtEyFNti6PaKyWHHKSQREG90x1CJPbMbCVZY9rlEP6nEJ45TQNRwq8oV
tOBuN0D/0WoycQyA6SnZd/xWmb5cN+FTKMmQ6nBxMPq7uVWpjq+t5WBRhBuDbsNYgfqFAg3HBkr5
YOG7CyW/U27q4mkeQEqW0e3z3s6wPJPiyk7ZoucMxtaiHAZIUkYNxEemoVx6Mws1hL4XZ8kevbMX
y89iDB3NTDnxoB5St40QwTQjOGbsu2FX3edteigjTs/wQ2UPb4eJnlHxKxHOE3HyvSb6M4gBSj+g
fc1Jii3YwKR2+CjhFSJhrDESqygzSM+eijTAFwKCJFrZosoRfBFJD38p6xQA+cJTO4okS/DN6UE3
3oErDlr3lCfHYAk3YifvrbzAUcjv5WCTqKK7NJ9yvWXXhS9JNZzyIkoCnZPrKH9Whhtl2cXVpi6v
E7l4W3rjaWlw2QgXOOfXBTVUOS47OcDbvj0FnGEBDEhe4u9TogbLNX8LlEJUEDTSMVNMQwAlBwQQ
EHtM6ole9zlITrJ6mwZbk0cRDfEmQ5Gittp2rGe3TcRfbfaWzjHK46eoPSz5zdxOp3EkgitQnVVh
LKtPBbEUjUABzo2P6VMv/awD2ECAHpVq+Dm8+qYkMQPinzk/rV45FUTtOiYIRNY9WXnM6SXMg1Ir
dETppuPgF4Kbyhg3CTqIrs5OoTg6SXOg2XyNSKmPu1v0ZyguieKByNsiezeGEJJVx4it9C2Bx0Ct
l0m7ukcyrr+P0ENjDHAKuvnM0GypvBV1bO+07FqGCp5oo1e29/LkiwugdXOIhZOoEH8lPnZUKkbx
ODKHEfCCmSrrmAmggMo91o9i8ZMh16nNo+c+Fn0NsV5aIbu3qHKGz1mrHSv+WYgoWivw7vBXoeR+
ae7G8ee8nJb6vV1IW+Kv2ZTtYio8M3nQmptEqalorzr9aYluMFRw4g5/GiiIF/DpvzU5X44g6wxB
LJoEw94mnyBXFbvpKt3rO+sobMrr9oIvxN848NcLnQ18w0WUpDRNIGdE2Dzph2FB5Hw54/rvSe/X
y5xNeiNrsYa44DKrp5Vgv7VOdC/vVjLGNvKECwf430SMrxc7A/crWRICsYEQMa49KbhjBsN86BSv
166V5pJx49/489erneH6xBhZoYDJDarDD6lv7AYpElZC/ANJrcTgiUnxhdXxN+livaQBwiyvlIjf
Mqs/6gRNxta2S/QFpkl6yk9IejYp3J61TEFz4CJMd6RfwymFk+5e8gL/v1RH/1z8jLaFLWWQ1kq6
0lxWv0QOBQDlN+VDuFPhUskulF39o/SL40VY/ftF9M+Vz+oy+ORyIMlILzu3uYIG4SxbbtpZiVTd
XQO95v/vMetn5Vgu6ZUcBdr6mCViUowDfXB6jDfsr1f91ehPHoSxnfJT2I6H8sJ3+Q0B5cs71s92
AHMI0r6S+GLW1Iv2hBfbEQIE8aH28FTtq8dkU22Mm0scxG94Nl8ve7YfzIWhVyNy5uPkM6oZHmKv
hEUEl7ak6uXM2Fy64vcb0P95qfrZzjCYtTxHeigeC0XeLk3pBpmwrSztwo769/Tt632d7QlFVI1W
OwbjsTSEjUB0nyBdKzohOzRVF5bN+oj+ruL/uaOzDUFumDXHs7Uum9FD0oQIuiPXGrjXmz8upV1c
2Ar0s+lXDJ8iUoNoJX+Z+5VXvFoFdhe/he+31H/u6WyOF8xCUhJ+JR6r5M3sfoBq21b/VDLmZsVs
/v0BfjMp5V1Zkg7XSxQl47eE9o/trQHTrdMuXA+L4LZ4yLfxbfpJKeFam9WEcCM9x486k9L5Sj80
m+BkXFk39cG4qS9sAN8tTVTXWD6a6JP519d2TIOyX86zOR4742eg3YjiqZ+iC+vy2w/uz4ucfXAE
to2KvkjjUbxdt1Ntm9wDZkP2Le707eXEefnviawh/nm9s+8tVaEGDB3X+8+mVt4yz3ks/OmA3tTr
niNfuxOvVwP5xBtwgMPW79UiTvHSnPLbl/zn73H2QUZzXInNwMNdva+oPcY3zLc21ilmP88fwLs2
6DGOK4Wxd+erzhFeizcspY/KDj3pvy+4bx8JKnBdMkTDYBD59T1nfVvNXZYsx7x5bJqPUjEuveR1
pZxvCdrKp2YsLGH2dvb5aGIHDqeFCwPh6Ibs3z3aq5cGTt1lF+Hvb+afS50dzyh5GlWqcO/QQsEW
o08VJPLfH9df4bCwEMU/7+bsHB7UeVTCecYQaKOQY2z3j8EeyHI/fTATs9fksNIlCooImnF78VD+
bif64+Ly2aHc6G2WGLOyMO7X9xzKW2Mb7NeqZ77RyEXqHhM7Zq5+kRD6zSuUYMNLsmrgyIa7zddF
0hWLFnViLx21+HFmLiSII76Dpp8u+ikP0PfF83WCzHtAtWam1oUV9M02DxMV6rrIgN00xbOtKB0s
xQgZqvLIV1lHt1158pdLnm9OyS+XOduMmNyFPVi5dGxkXCKH/dD/msV1hPV6YQn9/qa+fBHYv5mq
CAYGpVUWz/m8idQoaUe25VGdYpw58bCHZRoq0LX75SqDOmEqxTa0oGnMMYKn6GhUxe2SAecyEY9b
DUdgpEytfjWOpSNPIQTBESFladwMZOkZc3KjGpUTG9V+oenOKo2pSbdZJmUfVbSKRU5HDidKF5ON
kUPIUDAvSouPcrTIhpx+iHXjz4FwMKLldl61nzAkReblY146gWDeDMw/qgKyQ6NHj/JvTSk67AYm
RSHvzPklARXvlgl7TeOpUTHfkpqPTOL/bUOUl/m2QebZMRfvrc/SuJst3Ut0/kTB6jAy7Vkyrzss
mMIJ2wDjf8g7s+W20WxLv0pF3cOFeThxTl2QIAlw1mz7BiHLNuZ5xlW/Rr9eP0l/ULoyJaZldVZE
R5yOvkorNYAE8U97r/UteBAU8Cf6KISzEvP7Pauzm9iytqEluyCTn0TRdCYDTms74cmi70Ykpgeh
wMCE3pAis9AF2dUz8WQKkk03/l73CE6WMBRP+kLB4k+Y5nI2zhlD8KCakx2V47osu/VUVcuGgG+Z
YiC3cCUMuav5X6vo4Bfs8nHDSZ268UBElqLqesawTyXCQCjySpSXNUiufhruJ9RcfoOGGANYYH40
PIvCjb9KRnFpTOFqoPr+HMIpzkCEFr9YKi+BDiwNH8m+RqKJT7F70FZx2awwTTtBX9x58UmnVtnO
4Ueabgd1c6sZ1l5vUttDjtfJOetIw8v+9XP7PLv86bFFWWOIoi5q/OP1LJBlUWe0pTow++BwND6O
36W9oq0IAF7TrvqoHeSv7JU5BVFmyHDIrd7dXf5pJmDgWKKmY6Uw2R9dnv2UtMxVMcznc4G+nVAV
ZW6I62rdH8tvPD2kPx+GlbRCFP8E3vYdNvXzdvLy/b+8+sXqMuZamohahotGN899hDUJM36bCkeh
w9TYBNVV2vluWn3TwOSm0x3CrBuDblWmjees/BQ16GgCyH49n7sk2S0+bXrPC7P9rKt4tPXanlET
bSkudTQ01QAaLj/2kn/uPZATGLALMTjXY+Mq1bHtb6wRKkMKRYL0yjSbaBV/nWh4C1a1DoLaVXL1
S8BjP9Bp7qx1g4BCmJrN0H1pWLYAXdHstDa6DyVAG3d1Iz9CJ9g2PgJqqVyVKP0FrdlRX1+F6a2P
KLop3wnW/vNaevFxXqylmmD5iLT5OJnYoZpc4Yle9ysaS7v4KkCQmO7rjxQTqPaLD++upX+a7jU2
2JpuYiig0SFfIjvjWioUJpB5D5bfN7fULtFxHoYvNH9Yxttb43tNAezdZ/hPW5T5sgYDSMXLIBvP
HNoX+3s59/OxjpXuEKJoj+f+J3Sw54H6j6fhP/xv+fm3R7L+53/y9VNO1FzoB83Fl/88Fd/gRFbf
vjWHx+I/51/9/Uf/+fpLfvPHX7Yfm8dXX6xoAjbjVfutGq+/1W3SPF+T1zD/5P/pN//27fmvYOL+
9l9/f8rbrJn/mh/m2d9/fMv9+l9/nzegrOv/eHmFH98+Pqb85k1RPTbJ+De3Th6zr/VPfvfbY938
198lSf+gQuBijsLBZ1izRLD/9tt3pA8WOdbYcjApADnleqjXm2D+pQ+qTr9X5MhlKkwsnIbqvJ2/
pX9QZCBNlq6oooWLw1T+/q/X+OqT+OOT+VvWpuc8zJqaP/y6tgnOkxaXwcJ/MXdUAYvsqLYGY5d8
6OzJQyidyt4dmOuNUOVLOBNbqz+1vmW/uEs/XsHLK75+zP+44MWuO82zLpFreXAnUYF6Y23kFnOH
OYX34Vh8+fU1Ls5xf1zk4gBOExjtjuiPbtxe9xM2FhTuPUuS7/urbvjigQ3vQnlXsRZPqGgatCoq
7Jh3rj5vzP6Yl/+4+kWtIdFTaQxJR6WZ3m9ylvLEQxNX0YaqU9sozthWIGuGpGQHS2FI91n6zhl5
fkJ/euV5kL8YxAr9HYvk19oVTEoPlDiq0NU6aeH7464Vu3NfGlD60HQSfOUN0TsL8ZsP0cUCDIwA
AohZ5u44rKxTe0QQ8YCEJrtn0njvbD4/kD+7qfPNfvHWBCmQG0J4PDfrFBxFli1ZICSrk28NrFgW
PCr1vc9vftk/u9TFvj4ce9Eq+2Fwe51wcrZqoYkLyMPg4YfnhNK1SWt/n3a7NrvVEO+labV659F5
6wO8OEjpkzAE1B1QvyXSphPPTW9stMp3wlpEMUZuXM0dVXelyfZKfy8u7fUu5vfnVblY7kzAtrlo
TLTUZdz9vWUr4EcFNpEWQ0YdvI03EffTq++UlN56SpWLOafTSJQsGxMD2cfiJvyGYQOjC5JV76E6
eGhY3n0u37ibl9zD2INgpcRK6dLgQtB0i+ECQxAEXR4fVDTInJelAHQjUtCNvDfBScobU9zz/3/x
qGq9J4y9V+Vus9bhht1LH7NDHhyCm7A018E5Iz64ByAUT7RduidP36IEOmaHrnaGXegtnrxoJwUg
ubbdPj4iMKzvozPktW4PwnnBXOkrh/IxP+bXSUtzIV6VG007CEDqaqw3R4pH2D5RImJzKSFNPYCR
XjyhnZTtCBoociNlS8PZgiYSfmquu+vaPEgrHCh7s1kam9qNVqNDgMHOG91hPdj0pkGobKptvmrE
tWqPbuZU2RqadnCojrUTwhJyqqN1rfMXE3xywy2S2XV7Ks8lESDhlep9iR6Uvb8xYXo6/i53UE9J
K4pZ5dfkCpmhWNkdjWYmjKMAzNiGfbvJsKHt2vcrFW89ChdzstQjhUmEUXZVFGhGY9m9GjpGA7tL
76KzkZu25Cl22iGk599zvsA7I3q+wE8mE+ViShaUvizjQZTddh6+orwwJMuuUFJ78udgBhdAH6ur
z6EkLcjI3HRNcU5DmVYtcRXvjnDjrbd/OUPrA5On3JH0pO5EhbZBSvDSaNq9BUNg8rBIoi+qk4ek
F3deSmZHrvnbCf2iUNe2pnoRVBkJ0wS+tQHF5aCS/EUGVyiKi2HshU3rd8ipw/I6Cu3Kx6fQ+nK3
7U0pxJoYrsqQUHkih2B4JSdBQDCCkxDoTiPt074FLdanC63uABubMGT8B4P6QiOOd7Dv3CE0qX8q
2OS6dvwUZsGpHgISNRN8Xr56HiTtMGaaDb+xhBFjQBJH1gsp2DDSY9Chco9SOw2DmzyoHV+qtUUr
pY5oxCVqfLVdiKF2BCx1sjhuNwQbmJ+l5vTOZ//GQqJcrFmRqliJWhae64VOVH60LP+LKYj2ELZn
o+AOTqtGL65n7C2i8IpPnHn4nUXsrTl9fhBezEFt4IsdtXLPlbzyS6BAw8cUGaKQ6FGThr6xy3kU
m0p5b05/661eLFxqZQ6hTsCLW2Yb3prm6YuCh3xeNRd5fo3lF57UdVCOTO++YxjvHsHf2MBe9iXg
Kcjp4Aueq6v5OYPTnBUmWEMgU6B8rajYqdOu066y/Prf+1CfrU8v7qyqpF2taFW0zbAsW9ukru6E
JnDmDzXK/RV87a5K8AazUpOJNBFx5v76ym/sgJ75Ei8uPApZG9eFHm07NO2lKtti2O1qS2AnMELA
kp+3Qb++1Fs7uudGwYtr5WKfwCEKUQOM4jnwxK2p3aqRzrAGS6dn7IxQrTfgFIPkva3PPCh+MlHK
FzP0gPYsw/MmoZZtdkKIErK/Nq3RTpEoNpK0C5kNvdE4eWxtNV5KPBrvTdJwR964+MUsDZsHKiOU
eXfodnFvOV6C/YbFAWd5CkUASa2Si/dqwhQVx80+C+JdSsAmRUiprI7ZNOympHeT0vtUKPkeoVod
0PWzQIMr4JoaR9bXgAxjZVvW6zzfjRh2pQ3CUGTHkLsE8miDFrOu7FBEX8jsDEwEzAMGUCYtvKQt
rrgSD0JGFBgLN4j+ctFfK9OuL76oCcqfDarArttUlpuZji86g0Hb1jHQ59APd5gVMT3rbOgE1Dre
bow/KvKxT3ee+lFTr1v51hoeCvV7o96n2Y0Ev0bZdAaQfMeo3a52RW0tSps0doiBkAgUwPkYrCtE
YZ0jdE7gu77maoEjFOtIBliagsinCisU8r4zRw4iXTQQ4yM4EQnQcdXeRnNOFSqM1puOkh/vLMxY
raU4OqhhXx4Qw3XruLXczreDrjwOY+xOkXKjV82mHV1RnI6q+aDod12ebcJxdBJyVjHYgbRUd1Gi
Ab/C4m0OXyWEzoY53lgJishaMb8LmYTazrxToZbmxEkk+q2lZHS506fGIqIuHK4lFYkuYXYjTK8g
qWw/hapG+0CyBNw99VMvmOuZBpDWlMWj7HESLZxJYXAVAicdp5E5R71Lk2gzoecMI26GQC7pIjLF
vRjEt1FpuFDAtORbEJbIxvJFXX6uve+h71TtOrHspEOVXSn9IWjNVYSWV8w16KdZjxhSx4nOoQ6E
+jBlNvw79Piyi4dqlcoTYQbi0qw7UISUm/1xo+nbMkx2ZmFeSUHlZM2wIgbFtspwhbpqQoEvBLLT
1flNMmSnCPthJKlsT0TXsxDsGRtvKOdbc+JMedvED0oMCGKaK7sGCTJkQlxjgnsqspz6uoi5o3AN
tXWTAlNFIq7GKEJ+aQzHMTS/qfKAKhYzDTUtkUGTx1W/NFL90I2OLIbb3lev40E9tKN+0/vGl9m5
P8Vg7kQZymiyHjVtj1pUH89ljOGv1K46sd8jYUQUr7u92G4gOW6UVHLwD7qaKoNFMB09OKcIu0mP
2eGF2EUt8aHyJ6HwGL/DVYCRDrzpwouw16hx+Ijncu0HVASoryniR2bWRWwYAK/Pkh6+t06+NdFc
bMQkYBlqLretW47uhJnbLDuAENQyA9OmKLiZvqfYkRqPLZU+bYnA+PWE/lw9/NnsOr+eFxO64SWT
atRK55pKuvR87+A3DPC0W2NlOCqtxvOcwK2jxFgcay3HA3jjzSJONnyiflPSFkD4RPW/tIsEb3kh
LsWmtY2M6n8Kkd9zImLPfYkgEgX5Ee4q2KCkSt7WQFRFdjtfw17Gzaete9L6YiFmXAobL8e7yBZt
aOtVC5W3t6787lxk17HRkgRHOPdt2k/LX9+Ciyb378fcywrnFHRT3HV+7Cqk8cnZzku2iXybiZ9Y
YfDgQG8cMGFoCLLxIg7juQalYLFnFXV6tlQjB5fq99BH2LcIcWmIk5eVPTs3HDn6CoK0/97W7Y3z
42U3lQphMKlaXLnpqLgBi7AhNPiMeuJ+PjbqtWgdqylGhz1nx11VsrQ3s9SNs2aP5nid9vALQ4jP
xZmGXRfseh4yeZeI5baE/dwi601o37egtpOPSsPj9qUt4akm3qbGLRuXhj1EOpLMcunH9OKQ+wcM
8boLbPo+sE4IJCTSiOAQHTvhPGPA9E5hH1rTEicj/sGnJP0+HwHom6LERB8+xMvYJ0sIwR+xxUCS
ccMwTxXNo9B/lvx+2ct73JxLWRivGgXFN10vcBxx4yaBK0cnVcb4gnBWqnkKBWR0WbjPH4aiWeey
uTbpR4ZRuSx7bDERtGD+fCUT/IjP0E91+D+fMoAHqXGrsnqrwxeDSbed3tP/Pfd4fjKynn3nL0aW
YGS+QtGeczP2KWmTZ5O4IRzwPDb5xo+B0cSu1ty00b3fw/0aPpXBlZZ2hPtxlNbbFWlc5OPUt2rr
r01gGbQiY2IgaUVyyNr2xnijlYM90Ffzq+qgePGqjQVo2S3cHSTRcXWy4mwfwQ2drdOpLrsYWBay
CaHdHG1l5rZS7ewbBMyxvyq7Ca02CFcEtFOSbmPLcGK5pF/Duqplq6nMV1HoryQMCboK6ZztyK+H
3zPA/2f36aLqo3oVCojaw22UfPIAxMSlfmDx3okdHQ6/cRJzOJahdSW36tdCCG9biEOGeJD54GI/
OSpV6XZ6eSVV5Hk0QImE04TDfFHFd3WgkplFWovfrNoGdJpKQiH5iVo2H6JpfZXZJx07b+8PO1PI
HQXvuZg8tla2tOY4Ej+2h1HYkB27Cngax0w4CUl5wjDl+kVvB2W1LNvWkcbPak61D/d0N+CJR11a
GK2LZsYJG+ITyesS+W8p6quu0jdi0NrRfdljhJ9PzPmNF4EYwrHHV7pByKMYb2KNXIMKI5/33uRx
IVX8fZa7VLXkvkzTQIlI/IIvblqEPhXYUylgml63G5vTgKXfTMxNgSOlrK271IPmiXuM1vO5HCHx
vlt0eM7h/dknflGFn8bOUykBkMMUkbySVcpOHE/1mEuUMwHkxBMBUUmyT4z+lu23q0w3jevHJjmy
EvOvsLDK5oouvygvJ1kVgek/jMndNFvPdMoKffolbSeXsv5WthZLWDquZjbXU55HWwXHs2w5veY2
8XsUuzdOuNLF+cQoSOhp+kR30fFTGws+KlS0CiRvRJGpdhfpuOL8e1lUdgASdOBCU0MP/teD562G
xjM65cUkE0+lFJpVR5uGgvAoyXaZmbu8sB5Ttd0FJZzjsdvBNkbC32DPSXYVH6ugvifYfOs8+Py6
Xlw/ySTkChic3Sg1TlXh4T2Ap9zGZy+ixp9TrZxrV712nvLo/tfv+Y0KxnPmy4tLkilridIwamAa
LDujWWSa5/lcP1dOErYmPV7vRPt3P92LeokYig0dWVLaIr2805mbNVwihfZVDqydZt6mIdxpDWh4
UJ0F2tJIUHYa56Bfv9U3TvbPd/3FW+3KTLKURCbIvqckl+qbqT2OumZHvM069jYkAb+3/5wPtD8Z
k5expnI3jcHUcE4sx5PUk+Bkpnci73G+s0IrbKrvNR6vgfBVDif4kEOddYCtaaS89yi/UYoUL9aB
jD5soyiT6caslimMOTBss5FnrXM/S+5xA4NMxtzTs/WIeVm/vsdvdR1E4/UOGO+tVPXqaLq1hV/K
+DiP3dK7r2WDDc60k7j1eiaQjhufUXO8d7/f+GjFiznQCskS0+jgukPbojQKnTq7N0cKAxH1N0ED
fCw5CcAv2g9R628zU73Cjoew4jNhhmeferRSqbbvvdfcemNUiRezWFIqYau1nK2LRH708ADVqrYL
8SrHwNEBf+wqYdxJnvbe+3+jPCfOz+GLR7tUUrrIXWG5vRx9MWk9pnq1BbQ6z1emEqzkULPz/CHk
MPxvfs4XJ6xa831NMHnCNUZOiGVM1gpbgbhBZB3Baed+pFhcfCyNjSj4/95cJcqv32UatNrQC5bA
jr3bkZCzi+iWtYzgeVo0M4xPNCslVt133uNbd/Vitmo1OUmqWBVcn9LfPGHkjNNhQmbO13IlLjxV
YfwSgaF5v13zL4k4bnMcmOlrucZr2cc/D+FTldf59+byp15JPv57aDzIdzbQPry497OO5JXK41Q3
PKZ/uwmQNjWP2d/+8cc/fxN+vNR9/P73fig/VP0DakoJvTr+ZUmd54Afyg++o5ka4x9io2qqcyf0
h/JDVT7gcVaBikoATwm35Zd+KD/4Fnue2QOt6ioJXarxV5Qfv0GW/1gK2Axqs6t6lho9w6kuu6Q6
fsjcz8LpbizKkwVKYpShsGRXUSU9RYL40BvTU6QpO8n01/y1HQGFdFm88aFOcn54vJGjYJPn0qpV
tAOptSGkCip/wiGcgmtvgv3ZFMs+6zcYqe/jfNKXpjj32wJ5qXuAOagOrrq8pX2Z+5QBx5uxiq+s
PrsXo2phxYltQTAcP5u5toPrdDuGEdU3XQDKOVHlh0/X0g0n5PhbF/v0faICREFj3SqRdJMKJWAA
wel8k4zzEnJo030STPmB2f7UNgpB8IZrSsYtBpRb0bROXkoDwQydsgUoawpONaSfUo7IWc5hoUie
sprUzUD20IDF+bexnysHlKeaY2kBPC306jYevLWKVXChhZBWRLq4fZc0y7K6JrT2Js+oOAVD/Cnl
XFBEw9VAZCS2TAVyBR7ZVD9TQ7nBZgarQ0K4rLEG9x3nVr0X7jg694A6itY8zWtzrUmkk8nNtVBT
WpWIl0qN+zycvsSR6tQqoVd+HywI+t1Q51urqudYBX+3rgB79bBiyrrayBHBXhMu29H7Lvd0lCVu
YTF4N2nfUcYbPSJYI3ugJkmJsS2hu4jrWI0+q2IJ+YOtOGGt/F8PP2ublwlEgPRKNhptQT4Xe/jy
vkvo6Eum4Yy6wVVyZd0LxbaRGw7FfMdUjWOkdI4sk2XkhZzGzLqfu4OEwwfSqSw5v3dYyynAFgOx
XdMXPVFmSBSCY8Woz+acfeETNpNUfMJTXd5H/vQAS2I1isKJOuQuiTgWB4LktBoS11580vJiLvWo
8MZkCRtpXV1LrX4rWmA7tdukKQ75VBMvRcfTPId++CmTYnDNNaSbkndomevI0saFZ6bfprTCDKJO
jxUmdM50Dcc8OjJ5spSTIkH83Gz6Rh3XQzQ+WJGyb1J1GwuEXbb+mZuLVDraJAYJSJoifG+DegPZ
5MZXKb/VY13YCT7dVWk+ZvII2iLzFkWZsBXzhBWBnzbF73UpCY7UiQ9dUt7HEgcgI79PxObKm9rD
KGfXUo5pvc/T+wSoDRBc2QJvKQjTTdClm8ZMzn6u2IiYyf0ZI29hECpPkM1SDygGB2oEYqS1O7NK
oD54jkjpVQvUPdmANGfqrLBLgTAZCU+jxBNUyTshiK86y8O0jAdACRx0I9u2rL51ZuzEprQK18Eo
76WQD8/wzCsyugWiGxdmV62M2lsJZkdOBkX+zig3d03W74Omx8nbeieFE+SSkf9JiJoNr3eBNvS7
LNWbThYcMUocsZCXYR198grxc98CgaGm1PbwTkfSj3qivxZ5C120rPZlrz4VHRqI0Cd5WnOLJn1+
oXi7AZsaLjl53+NA3RqJ4VZJuyfk9aPaS3vVCr6MonYrKdIu69QvXTjeebS/VNAciRg7llJc1/Fw
I5aCo0UpAcc8YsSxfiGeeFvCYACZ9Dnvze8d9YW+VLaiLO9U5dA2022UgxzQxs+FH2yqMQWmJXPq
EOxRCjYGDNYXS9f5t6n9pfTuArT5Y8bXNNkkn4VcscsaAYrCUPP7YbprTRhMmq6cvLL4GElkpJpZ
ZPOOn/qBohLBP5OX7b0+2GqEGUVpZ9OEWL/zagw2R5frj2ZZCLclAsGwll1sntBalWVViXdiRJD2
QG1MR2Cu+B4Q51hzyk6gKZTsazgjtXeKivRzKvm7YvS2wJKvUq899+jqG+Ayzy/sL+103tzGvBKu
vvlT/w03O4ZoIhllN/G2pPXwmDyOj3/btVWY/K//8T/reP6K5+7x6yMbH+fxS54+hj8TvP7+t//Y
+LCD0WQ2KZYGAJNt6r82PtoHU1clC8U8sQ+KwTHkj40PH68mG5amSiLdJB6HPzY+ig6tabZYW5pp
mepf2fi8PgHhb7F09lxs/XQilWdT4+vHbrTiKpEzsbojp2ujwSZOVRIQakL5xNbml9cxFokoH98T
gzyHWrx83ucLW7OTEj4qQNtLAYGOnalsGqW5C1A7BWTnQJkyCWinxrsOrRhkTB0tRCldCT00UCEz
lxmcPCSW3SLsmGzyuq9os2hL1dI2PUz1Wq23UETXcpB+jqZxFVCRzOTuOqqgGkWtDfQOijPkzgHZ
uD7ZfQ4kUyPrMlvqvgaFL77NC0iw+N/KdK/m06pO9dto7A6dVO4FQ9qIyriK8ZnomW6LFogyn+U3
0j/1KJeM8FpTrVuxEY2FUhJw7FnQcrNoH6jFRqyTozUjItTwkfAL6vq59EQXktBv89ZPqdATbRn6
sK5rFY42jhquoDJZZumD3p1TMXgIWPhGAE8jAk+9Gq67OY8640gJ4MI89olxWxCuZ43DZr4g+3i3
6yn/1ULvxpV56q2OhQ3aFkDm3FWRNwscpgl1M+qQkMJ6PR/ThlbYRpQiGllXV0MIHkoRl5noPaVF
j4bNp+0+TG7WQ4IRoq9iZoCnN0T43fWJJZWaVF98tDxvNU0xSTDDyAbILOsAIPZwLw7CWp66lTFI
dyIaFYqbRgGxw1BAPzeqftQAMhXVPhSabVbF6NBim1lbWswFXLQl2eAWlCoyldhZU4Cqmi4T7xhb
GxoP0GTad+sj83x78XzKsxNA09h96TCXXw+Msi7TdpCE6q7viXo1bXHQoI3Xa6scEXJpV2off9eH
laL3JzkKbzvd3wUW62CVLePEOIbsHWRQYVmMEqgx1mEpbHN1fJjC+qPP/Uga7nNebAJBmyE5dob2
qfa/BRL421B1jFS+isjChKFDd9ZyR0oIUEeTY2C4bd3vp0Ljn1/Smn10wAMW6fuk7rejFnDnWg76
HiKVYVdmGWTaiP1vE68go5EmE1HB6051CaamkSlxtddi29FWUbS9AJ68Mj27CsszQaOA2iiIBDyJ
QfLZoH2CH2Jf1uxF0qxZB0nu9N0cdKqxtTXwZIzFJ7JUtlMXH3GyOk2lwVSOHEtPz6ls7KNkOEHU
PRVleWP5HrlaiCul8DwBLwWgpljyXVf5a4lt2OilZ4MhPATqMZartTG7mvwnxPs2OWtnn804R7Nl
YsV2KXnQFMlESFLXzNoto2EfTN72xcz/s73Cc5318nGQCIiZc3pURb90V3VxVaVZTxxlJVoEy1m3
kQjA0181Y7Ea2wqSYfI175jKJIxBOMKKJgKhSYe0yq+9bpOr2dLThlM0lhsQmvvQtMi99cmvh9BU
yIeClNo+K866J9yqY2uHiQEIEz0ItjtVhGKohjeCNOyqsnS1AXSa0R3SIXNHTkeN0a+SEr9TpsN/
1+3aY2pS1E3GCMePuvOCz7F5KvR8gwF3i+AdaHr0hbPQIO7aOneGof0oBiSLZv19ZRKz2Sq8PhQz
IeFkNWyaBsYc0ZCKz+Q6+CBN5XWHGa5kS4Zwn4+jONO/dqKxP4QxJrlC32ciUEKmyrzJ0BPWcKK6
U6rQCqLjmRoD1RmEryRLmME5wvCdWvImKwDMAvHhkIgstOU5za1jUN6renfy+sLJ46/EocCFJll5
AI1vPlUyb0UWwM1V2xYgvjQIB44iUQCPtWEvWSgsXZ5w/vWzMO8S/jQzSEgtMb1KbBsvJVrsB1Nd
C4v6TvcTJ9c/tg3Tla9t/FFb1mrmKEIN6IeuWq85yC6XQc2RxpjJRBam9WLTCK0tzMyf+QmihSZr
sVtUzIfdegbCCuh6KrIyGF8FgYmTUq0rVXU8ndOEpTpS9dD5V4VXcMpqH2oTHTWosdILn+YBJjMZ
cMpfV3pHzoTltgZ6FOWhst5z/V5uV1m+ZYWCDVYebDdElb+eHtVELg09npq7DGLfPB8qXLmXMcRX
nFwHL3pvQv7pBVWS2BmC9JguTc6dUClC0bNfUPNmq6X52lgYNhl5qDF2TandeUa/GzttD6gbD60P
DfHB6qu13mpHqQOiZnjZbzvjVz6ulweIeXv26kGgZDS/c5NQGg3b9SWMT9Ho5yt919/1OoEvUekK
Fg4BJp9JV50y09F96cuiYE+VqJvKUJ1IJiE2u+mBfdHpX6cMxYmXCvmyQmITmbDUBGuXeasmCXCr
fGUWWAWtsc+D8uOQZeco83clM7jcZW5utQe5y89mnbCQmKtQqx7Uyd91pYZYR75To4qVGadp2lFm
bh9SgoFTzdoGWF+rRNlXpb72I/9rmpabji6oObYHMdGQNywjzXys2ZkAMj7VEZdkO5jE7SqfpFU8
Vt2i9EdqUrNRmQQthyLYvcTPwnEvPvmpcqXyQ2STstrIwm0t6vtBCXZFAsT3nZH4p/uvy6SYgJSH
BEUe0jxQX1TVC8lTwyDg/uuC4tDVIE/3B8Pk//PTj85offvgs32surD+cbJ5VdHl13470wiSZn3g
5KHrMwzFmifCfx1qBEkXP4iSojE9msjk2Nv/fqoRxA+KTsIkxw1isnSIE3zvx7Fm/h5ziUWmFT+g
EhNAEOVf8fJpr5tNHCAM7bneDH+SxiEnndePhxEktC0Fczq1oZuneAzIlB5l3Rk0aiTHcMJKW+2l
eB0+oAfNUYl0xSLAAZCTv17LJ+SiJCL54pVsPpTpxqgcuKdABSt1KZgOOMXm6xRspGDXseQpsIGw
pCwb0baqTVO4Ees9SOJ73FnhNhwOoAxjnMPflIKIcWLaN+NAjcXWaPaFjtmvUk5dRPBcoVBhxoLj
bLohQEntoH/SoZ/4B1nfmzSohgplxl4SPsre1z7imlRGz6F5H7aHKnWn4KHumPc+N8hGjnG9FdGK
oqCiyQZjEn65R5Px+4DJCJw5yVHtthx3nXqbt9vhMRQOY3VVy/pSLq+q8t6aHJh3pJsLYCandfSY
jjf+Vy/es7xa0KnJrdrX++JIsEG9KLgf5TKAnSovahf/yEMrn6fvzbHYJj5Vy4X1ieAeIyIrdi19
7dAr2XnqyuISNiMuoCm5nqMZxJWirJC6QFJlOOftWmhXoboZPj0/z/8XRvX/a0Zdy6BNMouN3h7e
N9+y+DFu/1W5+IcdPuZj21DLuGqzr4/5yxH/+5/7UcqQ1Q+UIiRm3N87NT9KGbLy4XlV1lWYb/R4
/ihlyBp9H0s0LFHjO7o0r9w/xjzfwudjmaKsWCb4GealvzDiqRu8WhB+U/vMm4OLhUCbetUIu0iB
ihvuym19RLrkcNJHmrwwD/J2/lI9mkd9ZSA+WtegWcatdFMpC+nkXYXHbu2tsgPCGsdbDes5CLPf
hFtCEex6G+3jx8TNiDQmHWtcFC4tzV208u1hrS+ltUd2oWzrAA86WLxk2i5b/j3Y8qaw42tvS1rS
ZgYYgYN3yh145CVGtB0dG1dwAG3bqICcyh1XzVrcqNsZlhfZ40pY546+LW78rWJLdnysN4RgtAeJ
xMhiXazZOhz9YwfLYk3MmaPawmFW1ZGPso8PhlMe5a1x0jflcTwEtu6q9rRNjqHbOcU6ddiMrtWV
4LRbc5tfeWfhmNyQjnjMD6lTzia2FakJvE/OhCvhAL57iV8KIbSxSA/Baeato9yi5XFH/Csq8eEL
zjcXNesq4s8q63rxzV3Vtre+DRcWcaLEukAa877rS+7runD055ehriSHvwAdkMq7Q3icW69XlBL2
wzYESkb5B5pW47SbzA7W/bp0QYhvqh1o3E3l6J8AjNvpWlnqtrKN90wWa2MTu9KmP2fkCreb/83d
eS3HjWVd+okwAW9uYdPSU+4GIVEivPd4+vnA6omfSqqV3TN3ExUVpaKSeXAO9tl+rzU9FPfAiAfW
/ZCgjpg3vIfXxsmC4kDLZxZQUnLKAI5aB1hZOz3Eh/Rg+sqrdMjusp/yi/Wt31U8R+cCIfTkQPkG
ya3hjJ526EDX02/JofghxKxZUO9Ev3Dj3XAy7sNbeKghfxR90VUcsEpd/TZ9EE/Fz/UT3UnozQiK
OzDXR6e9Ed3W026UG+vc7bPH+rn0mv38KvpQv+8Nt+BLkjuMS7AxVmqMI/ZAZ2R+elbPmpsHIT2x
g1sDRfsI1N6+ZTXLSQLFyfw1uysPiUvjTJC44md1Bz/bcfpMWd6lq5SHNb3+JeHPiyvu1IfiqOyH
nYVtJBy7UR+kOyQxCClT5F7DPRH52c/hmD9Ld8kP7g+fTO9p3w8SQCEOaiD4yS2sJuf0JB/yk36u
juZDeja4Ae0p3ceH8qAer0GDKm9Mv/8Tj//PVd988nc+31QNcqVXjXSGpsejG3f2e7d2GXzYDbYB
pxBFW/f1leoI3MNAue7r/eqqkMwuDiCvT7TX2dCHfY/vJid3RMireiAtZGC+MvtT4ib+YAM349Cj
bdrJTnLbPTfMz3YSQ5J2+pJ48LID+wXBpyO5im+Aa2nyvhWkvD+q0aEINkBCOFzsBNasIph31b0G
5SkJKzcKoiAJkl8AQefGQeuc7tf6o3ged/2RFshnIDw24tvltt4RJjpZ5YzHB8ExHOETkNr8rN+F
X2Nf3+dHdQ+JoFs9m19xC/bSTZScTGTprN8ikPtoLz+tD9qD4XX+eDDOhbGL9uMhOuXH9Sb0O1+9
BZ2awIFPA+PtpLZ0ngNIGhHvebsP/uhAWM7PX0FWdr5/ze0XZl0h/4IvxyaA8cQD0N32z9eU3weA
2d0+G8L8nDrQNcD+DLXQXjtsZFZjAFPk2bxpdj0ztJo/MhhhSxt1NR9OfCCDl52FPArH6DMS59bO
dyDM9wncsPgoPNxPdPhJDXgpZ+FYnlZ/dAeP8QlvOFp31Bb5v+xm9Xvf9MwHOnXzgLlmRE8ONEiw
ExfUAS/3SocK5164XQ7buvl5+RHd6hDklHbEkqlHTcXjCuybXeVtKFaiN7uZDUmE2970TuISRnmt
OzmqIx0zj6qMDfK3P9mTDRRTMGBqOk+wC3uwXyMsApk/r7Fnt9xrLuPVMIjsUz7V7MSHZpfSzm98
jdwW8Uu+tHy75ip7AQskIMZASXsMGLjhA3k+W7HlAMRJviQGVhPm6aslsLfOoz/dI1z73+6RkWTk
DUzx3Hj6ecWU0dweCHbvAitNgoV30rqrD5mlww44ysExTjFvgpQThzPxU8F9pBndHzyNPwKUZX+C
aMNfvML+WTqlA4GSHTthMHKShgs83mHZDUfYCblyo79d2YHVZvcbmP0BgGke01l26tOKhVXsvNan
JreJzWYk+Qs3Au2zw7iCbuTrgeS3e/MQoqhaeMpK1BWUXbb4bTjk++0Lu52OjIlOcTP7DX+KUZqN
1/HP4LX0PwfMjNsQL7z9IPu+yXO3oweL/6dvfp89qHxRw9AYFDeezDLpHi55Nrt9eeNJ+xRh6d1/
NpLiKJC2RRnAsgDq7IpUpnt+60z7nmPYzaeB3cmIj85mEK0bDg0jrvhoL3bO3fCr7+kT38+5QgXn
hJ7uiUEP4A7sXW7hgVfu6XDZ00aBcAibTAl3+TM1Zq/hkZZXXosD64qz/GAWOXoMwbp/7o4NsqMG
q8sgg5O7gqPvYSF1GEhCd85+yeu0EFPLZ8JZYsIdwpwAhBB8FQTdFcHQXbg4i7MN3G9/t50ZEym8
zMiPsB3ULTCMsL1zEehW4DZy6fbkv6GSDhFkOg247BWLlOwBWkvtJNm5G7rhftvO5ir1/nBcdmgC
3t6CtHBAfAJmWESP/DKHV+7XL+aZ1DbH0fHUJu8efyIIg/oU77tDswmqqwfC7famDXfZlegAAwGO
/DbIvdZ5ZMSaPSwIXOm8wlhoWzxujFbIuLPbWVBv56GpkL8dcs/DZ/xLbILhAPBd5nFofN1NO/nY
B/pOB8VU3iVu6Fk74YgOOgp3G5zgghxva6l4edsdIRUJ2NUmmBKmYuJBUwd2FN0R9kCfsJrsGdy8
TSTKE7ppl2+SjHYREbEY5RF6xJIcMX6HU2OwOm/9sn6J97TdL24MjEC16yJ0kIGpN5BvNQDsP0fy
RKxy84Pmv33rk1nlJ3Ew7QRu8SapyY0ZAKvg09jj76C9OwIst4uD7Tr0fITBSltBA2+083g2uLqo
aEfYxfv+RUUNW6dNV+XBwJHSvPS21cFOYIyHIA0xgKkWqZI5ywWUWe6iJ96bz9O9eoNO410XrnQu
3O28ax5GdbId7q/LtwE6CY0RWg/qERsCVZ6jDPLtPJyEz8BbyoVE1QcT72UCWxogOxS/wu/U+4Gb
EKKLoPJzRgwF9wI3WgzMs/aic33F+yUgS4beXdz6O3jlqLWK3yGt9QkJwOunGoLiATGedyNyCbeV
abrygXzDkcB/dXDbdqELsalvsU8mVVAEpkck6+LMOTmH3PscrCse6GTirYpvEj77EhprszzbbV0c
aVNDFNYCbqoDm4tds3WmHU8dc2HYkZgzbZwR0k/JloF3ZngIahs0CVaPRxlPMb7FaMP/YGcP8c/q
Zjvq5qDxoDnHsAGvmW7twVGNakifQlzs+rYIGhwVOC3QT02wHmH4Km+L++XXvNschR7PJsFdaXdo
Dq56GGzI3daNBafzkajEy7nHGRSROb1lPs26bnUofSZnDtGhCmDtAr4kvqXgdO7O3S+4Qu3FB77M
hhwtmBk7es59Qqodz+ILNnhKtugjYHbsTkHjzHYCcAdMHSB7RXjdtZ/sVjwonFv8nJSQIrFJWuIV
bW4XXCf8Fx4jJ/Z7W/wpOBExg+XU3ua31B4vyF/Ow8180qG1ZBwWjA0r6HHU5h1D8R1fLwMYAlfu
XgG1+qbeKcHqNbjsmQO73VG7CZ8ovfb8QXw0nhv9eWk9/YQj5sWkbO0iMAklAPSETGzPI3IsjNh7
+tOIMtn3x3BfPXO+CIrqyrcDUUh5lO8mwTYp5T2rexkPTvmm/jSf1LsEAlCGpgHWjXgc/Wvyi6m2
o35XBMww+EUG0YQdeRGEgfcCJC/trggwkbiZmx8qgWPoRQF9UOyzwFMEl5bd85AOLWhg0wKi0u82
EHIt4Ac27Bv2Hb7p9/I7s189texTcorg9nMGXwkmv/Zw83YAfKnNrgSDbm990zQ75te+yI+h6GrI
CX+onvgwPt/2eplC9YFx0hgAR5JNzrDab3GY9fbeoATbdeSN1PkofMM9RQCF7hTuOte0oyclsuV9
0u6hg/ErOFHTrxLy8DLzEsOXyd0wzL9TMkcpwGEEgR2juIR5juHBrWnrSFfn1shuz/8tsJbSooXb
DVUul4oaFUtQTiqYjSXmIrwkLxdAzywF/HQRert/pbvNI2W1wFmV8DjyS7FP9q0H8aLmz6+LDz0W
y23eLfgkM+FXwwo53y+zgslKPIVtUW3ZQSbu6z5IGjzGRpKbdnb0M3/Ib5YogPwS47a5dThBqLUQ
ma7Bwi7Ohoe0o9bh8/UKl0IPa4m+xGdqdAM2hxeH7Drfe0fB0PLwoDdCyczqNW735nRDhYmzvQn3
elid59c02PzZ7bi2EASOPx6HigwmunbEzwI6SrfHA2OENjRp2Lw3hWIDnc6eFjtFIeGdEwjI/EzC
7vDN2EUD/U9XPJ705tUJxxTsSCikQKADTJI5UOybue2DQycMDUqv52GB2uVBagceW5CEKYbhRCfY
Q9NvniqUv7XPAxBu3hBwmLfgk5hfZ77V2IC6sw7I0VNDHpGJf7Rf9wkmQ3yP1jGxvcA/B+auJtrA
kAZb/qUP4k0Ne9spEwKglHEL4Je1q1eoAHzBr1ko9SZsC46LzS/wwDhSfrwXD8lNut98bIqLiS/b
RCCqO7MZoEm8+hehNhZmCxcFvIp3ibc/lJWplP2bjNX283dhLPObSbFUtXTGScXTLMDUJrGEXfd+
4qd4dFos2JBScQgAeAEGntVGT0HQyf020VQN7pOFqQPIBUcFWvRdfrf5W/MeTh8yHAA0YhXAVMWL
Y8jxNnwOz+G5PVm37V72xj2N+GQ4LDzWziHHhFM9HTRyRt2n/Gnxol2/D/H3JkdHY9M/syVqdsWh
O+f+eGSKnn8ZgN+Mxrk/6vtNIw6++UjTGmYr9sfP8+fZvjMwQkXQPa92edud08fu12YGpKfNvhUk
bzJP20l2hQno7o3jbL+MXG46Zt9UFf2g/AMAN+H2yHXr0Q7abmuO4a9pAkIF53w4dWMqzPiZm10x
3fYooA0l1zzorxKOL/kjmL5R2qlfcngklkjSbSYFAvDThIvK+g6ZE2fxc5ZI3W5zWv3NKG1oqZOL
muAzm48W3s/+5t1AE7l5zST3V3fzDbb0nezVfoci2w4CWxoIge5XoE1v2wHeDqewQU3xRmAK9lSs
c7VfD6Vy3+lcd7silUVrDHd2wpNGk8+wCQXwxqNx9Ue2jhqgB9kbPwn3sASiD2g8OSSE+hpWe9xh
mIMFfal4XA7irA1jusP4A3xBfLT5kcyO4SFuPjbRAnuAeMTR+lvrrj6Ln9N7yIITEVcvPU9c702J
UDGIHDi+Wy4Kc9Qw5bjQpiOTQEu7LaHWcTlGPojWMH3uW5vmEHREfj/rTnxoNwWy20JbgmvuLM2V
hIAoGG+63VzEAf9nc/EUrwFKi1buQ+4xxeZsjuHMwQ17TCu6BPBdHh2NgFtGJgenrlZOW1BicB9T
vpYvpwYRvsD0cze5G7bslnIoUDM0h+DP/v22UuP/N7f1sjczq7Usj03jHP6SbtUDfLikITZ/71l8
WB91yIwA3V3dzZE1UY2bayn55R0NrmSZ+6/aPnnU7qojWbX79SU/8fNXemR8ZYeN98wDY6h+fBuS
P968h/COAajH8VgfpUA5rK8V+U0Gy4G9l8lyLj4cgDiG/YkAGjeG0HhPNSUgiPPb3XKb42vod+3R
eF4P5Pfcbo/R9LJDhYgkJyBbCTHPXzGO+JKueJOh8FbPK0m6yHfy1/5QnLBCOLQytiz0B5KcDakJ
fdftrXszcqcXIIyafeODvne0bvM9+h0tTvqczJtyK990R2NP6O1tAX4aWLu3V/BfFW7+Pxu7kXX6
Qf99tebrr+LXb1Csb5//pxyjUY1hkEXWTfBx/9Uz/E85RgVLVVcghqBzTf3X3/wfMFWKJv8qv0jy
/5JAVaUcK4myYQLM9V9UX+SLthiROrAKoS9PxHQvswwXJi2S+7lbZ/rmI0XM6bFs43xKjyYM4rQk
yYvaPyaAKZm+3PAk/hzT3xm7g9jBvgfvovmlkcWWhJEcA4U81MoI2WKamctJFXpV27WF0SrMyXXT
twEgEprKJzafAjIeT+tXw5hNuOKajt7tSh/CwZ8LsBvQcQbIEb41AO72491r+IPtvuwI+7Dfiwya
kOhNqTbJjNuytvtoB0IEmVNt3S94F1v6+f9xva1B5p3LUAkheK6hsq0n+dPDdA5xA4CBAF4Hbazs
ryy3Pf7/JAaND9vbquvvltPTupljS58xJOF9yLD/HeOaOXsMdxOGTZMDbE3w90UvGmr+tSa9+FCr
MNy1QQC/X1NuBllK4NlzqpRyV/qpUT/V5ZX3Jl9b5EKZi+GwFjRez7hO06t223nR5821Wgkbie6M
I0Wqo0BYMXr1zYq+JRXyXHf2dVJN6Q83Brh2XdY2Ks+tt/D37QKqNfdw1EAwglVuv5D0fFJ2G7K2
am2lI4KOglzbVUH6fVxyO1sOeoNpV2jfgPL34pRzWPFEPTcGRw3Gk0JtYj7AwkhOb7D//jo/7I/m
OIXOWRXkZtpELjG8aW2CzGDWewfWUqi25RWooW4VwYQfMkj2DKbmr+FqKL+b6DfBoTQtSzIqEfzu
t79/J7ZMUzGPZYILEu/1Q7qneEN+ZzzRV46BxiGmkDLja+nuGjRniiqUKiiSEKaRjXeFQ08A0x3/
g0PfpOq36wQnGujWMt0tAIxTJP/9XSd5UiRzyHPh7D/QSeyTwCHH1j5s63b/mMl/25n2e+fL2yHQ
X6NYGnLFyb/5Me8OYVHh6EsmFhOH5368qSzyAhrwRTcpQ+UzhLd/f88fbtTG97bx06gshlBd7E21
skhLyhoUfO4ug3NpBBp+O7ZxGkzbQ15TTR/lCp4Tbg1tBcyRyvLFvUl0uknnoScuvh1P8976DN4g
kTm0BsftTImP7+tn6evfN/lR30NrIMqaqOjSNjRkXaxqGUvRCFPROymhkegVJGzK3Ztf/kxge83X
xCpfyAtt5zRIMXak8Q63wdf3qrBXpG6gXQq+vs3jZTUKhjGpc9B9SH1I3pYliG7hMmXpa5bm4/n+
vvbFTsuwVzJVYu31ZSa60nbJt+awbiVI+I3t/qEB4RY3Xvvv3yvr0jNGDwmI7qJyIUetaa1t2hs4
/u5bFcfZCiC0zt9zWw+kahRniynCK0f90XExfl/24qgVMNJBWWXZDvjRffQ9uVlIHjAu6xY3b5nY
Y37clPGker1GWkyGLY0UjaN8zfxrN/ejTbh4mIuz11M4eyHyaCk2VTfUFHH9e1Q0LRxkJKhTHoji
yDv/XbY/6gtTg7LDBFzfQFl/EO2syk2ho7VsWCph8WpVGp7pa4WnV52XQgjGKhplGo6ndpX3ChwX
3ZXL9cHZoDFIZZoJFipD0T5Ywhg63KgdajL++ouqfta0K9//p2P9bYELb8YYpjU2ZRaYnOy7QtEF
3rZnqG43PrMt4Onv62/LZ+VKq7j0UTP+vq/tlr9TxHXOaGG2sKwa1E9ZYfcmhDd2CSyXUz1tJFsa
QzgmPGbXhPoPV/j9ftWLsa5QEix8KRae27PR9M6aflHVZ425179LzgUUzmZq2CFGnsk2xi+USyQN
IQ6FRlZZiJrHVg8IDNpZyEy66jVMmu2sfreg20r0iRk6wY546RzWMqhZXbGd5b1BoRnGdmrsht3G
dvoI7AOOMBlIcLefDcaeDiqR6N+3ut28i/XxLIiX0MjY8kvwn0aRO6vTdNZPun0Fbbc4Ng4Iv7uJ
fkqFuYi/L/cn2TEkYje8GWZVZfniFTbYIL0u0QRLTzC90ougaPZYfi0jilPDXajodjSTHhVSfwSn
Rhufm/hrLa62IjxceZQP0sT0Iij3Jv/hhUvadn3fibEGaIKaDQYUTvutaEmjgKd58eOWeheCxs/I
d8Tn6ooT8+aH/nbgJs3+0lvjoKhb4ta0/H5VORkSRc5yMBZpMJOop2SkCet94XVnKkhfN5UINzVN
KVhGEtVbE8Df930pcbKka5y+hi2iW/mDxV+HqopCUWexoN/Tgkf9AT+Rdqz/i2VM+MYIenBs1Av7
o1fM9AsKbfl1agIl3DtVd2f1MwOLjc1YmbNSghnb8orT9kElbrtjJlUhDuAFmpeesqwMw8q1LpwB
bAla6RzxVzHjYyQEldD6iIojBBrpf33ra/n7jj/4UpdrX7zasi+VcqNzQx1vnMux05A7pXyFMCW3
16zb5aC3eLnahV+RSalhJQUDm0X+OmuqryTfQqM6j0ycwroSJCLdeyro6unwNCuDvU5KUFOLDdPi
ij3YtvVeorcHAamE0VaLNI741rH+7h7FWhUVssmRV6tplxKmZy39K0d7acsv17gwOWmsLk3YiMCb
ttZ9M7VOttBeuU3+U6WNQECYw+e0Xd0VT31VOw9oJk+OG2ADIbgq2mDRRQcy+UA0e/fKo33cPiGC
rtDwi74A7+lC0Psiaeuy6RY8aExwoJIZT131zjqnDwoV99iTrpz3xwtMFgx2VNx2LNQb2dBvGqSB
Na7SJLLQuOyQNewHOkn7wNhf2dhl0Ml8wft1jAtVnTdNqI9mWKEfkxvNTw4bS5Vw3vRTS9noanDw
8SBZTzc3iiqL/N8l+6uZW5PRDTIVsIP1JXqInSmgBk790CjeSoo0ely7sZeezLZF1ARaGPdsw/H5
XRmjHCMzVkeaU+2GnjByFfsBMwB3cMM+t0YRwb3/eeVcL+3O5aLy74tqnSkkyQoGa3hm4OFTSiFB
cGCeT32L6o/kafknsFKsT9d1snRp7beldYPDJRLRRfFSOyZKKZSxpW2iQ0OFrRwplL31LiVUhRQP
wGbahq9TpH7wpy7X3V79OxXRV2GVzYZOvfbQ7kufZmZqUBGFmKtC++FwiWU3j41UiS6Z5qUQFWNd
g+a4ohVbQBJTi9lg6V4OK38cvhh1a4siJdJ2OtSMKFri5CtD68rGag/AtieR6WjxVS7aD7preySM
/ja2A8i9eaGow0wUulBGd1mPxatK77vy42m5mWlw707Sp/amegKHmQru1Qv1QboBP9gUM24GKzOJ
8PupL71iAkMNEVV60oON7CX9gtBhCgeACLnFW2PSNRf9owG+WPRCuk19ZrrSZNGt5bTwxAZ8ALtt
sYRvHeT01t5u8a400kz994v15jv+Zohkhii5y8wyUyBQLg9am9OuzVsqfJ2nfUluku/qN/ksB8oX
desTvAGDfX5oPWjBt9v1H+SyP5436zM2Sn4Qajn5MhtWLNIyyR3rh2fji3QqKVZjsE7q7datkB7V
43SUrijpPy6piOCLcaU38InfX3EhJqYpjJoJnuo5k2q7yZ+L7vHv5/rHNVRVRiNj6D4Q8erSqupF
B8tjJAjPmT4cpUV9wXM+/X2ZC/BGMuPb63u3zoWSGNMB+oNUMWkym2iE65ga0W876I4m2ov/vta1
LW1//04fYa5zte45thA0iYImPvV1Na7sZ3vcS2kEGkWVKEMBynIpDX1Ypnm9vZpELe1paNzWiq7Y
r7fv+NsaF75HA3N7MpgS/V/0WKy35EZnt78TwIq+2bwQA6yNXXXSDvFN+tA9aQdqTdS+U+Yorp3o
pWmBZHALpDDfZFyomGkXKZ5plUorqyJqsCctcvuY1oKYa9cKR6YIbOmVppcfymtMe9TVUOPibX5Y
+iINkjNzWUsZSy/Lvom/TJA2rPP93yXm4m2+rQGMkcnop0lxQ7m4aEkyQBtSyTroYuB17MZ0vKK9
Pi7ANBkJZziqCEnhhPxdJHsddN1FE01brF6lmTaCRLoi9H9aASJrKggW8DzkNS5WUIZYykoEMuru
xJ5XU2n+3w/p8gpzShapBFYwyXYxSbu5lO/uVbKq49ThutoRCPPMlwj0HjKrFDJA8R8whP95Q1g2
Yg/JBOXw99XMqa/zkNwr0p8XIt3T//hucBMDXXeKu6350RX210T9wsX4Z5MyhpWvBlrosgBU5zDv
TulEVNv8DKNfdZW4xPy20YlXrvdlsuRyJe3CA48Wee2ilusNRYATHmh3N21Q9raeCFofaZ9eJmDy
vWvp2j+eKwYFM6rhOVwiAIgg1FhCiSJe5depfK66K6mByxzIP/sitlA5PNyiy8wsFtRqSmsw6fJg
RomJQZV0vOytNO9HOwGHFHJ5mrR+LjQgKsrxPzDVmxfyTnH+8wSYHNjlSX59SBOMRq0UYUHiskxs
xS/9+fNEDpUcQbefn+kM+tds7r+tXf35Vb5b8OLyRf2azemM0BBj0BtLr4uElNJ7rRIFHFqyPGBp
Xq0C/PFNvlv1ws6tstw0EWQz4Ep+BjEHGV3cv1/5P10Gbh92GzCEj4zG47hYtSYAc9/I9BKbTCZ0
2ufUyo9CWV1RwX/SLixCK8Y2SA82woV2yXMjjbuqI9t83jrsp7N697I6DCL6w5Us3Z9eF1h/aGGD
4p/1IXVPgMbO9IiG2GCUbfktps9M3LmtbY2u4GcAhZhcunLhLyL7TSp/W/XCkBmJkkvg55i2Rj+j
sjNphVvY3dUg6SIM/LDOheLMl7GOp3TchLFmBCB3o+XQ0QBeBULlJs8ShWN5lz9XE1noK3f/MhS8
XPsyh2+1zZouKnvMRLAnk6hjZnWmANck2TmVytMMr26dLE9JJRyK+b/0ZT+sfmFlFzS6btGAY0ta
7ykyAE2K6IaNesUQfniR1Kh16sagupBSl9+cpXd2sJRasNCMgQkcWmiUXb/bcqzXHZ/LjCMYphKx
HQDDQIVIEDxfvEhjGdNVSfFKcro+ZZrrGaf0008UUpmAEa/UKj5c9bdCP46shXUHT/ji7KJ+FKMy
boA/I7qbtMwHOTYoOwbhrGvIVBchM/uSwe7bgGgY+yc3c7Gv2JD43hIiOLM2nrXKhLcHEo8wEj+B
cOtX4njIoHr9uyb7cClYEycCf93UiKcuo+XYUoeyjalG1Ku6uFESM9qRQw2i9AXUOHNlvcQyDB9/
X1QCD/HSFG3vEHWmQgpPCebScQ7bWkgTLaMtXlWWlwp1RFy+1Epym5YPdfwAz8cxXmhwVcNxX4z5
zkiE45Boj9WqPBhpRcLTqmgJVgEDMcb8Rh2lH32RHcxpKRxzLCGISeV7aFJKI2KCN2kJ+tX+aGnT
4lD+IBsfptAFwAM7wF/SiO4wFMcube6LLvkGA2LsxYUlAcZs3Shd+HVRqsmVm2inr1BsWQuOPtRd
hgg/BfiswJXJEcGuUP6CBijy1JBZExNKMqmUK0hbygczgQNNlbv7Ug/Dc13pj00igBNmWV2X+npk
5DfCrMb9bVcPyeLXQwUDSIU2eIp6XZe9UhA08qs96MzLYjGqmBurl62m7MtLMo0cxhyRcJBNzF1s
muFJb/P4h2WWymMRhQwyzLPljeNMe65eVgdZXSFxESGwm0AxdkGAMZ2wEsOdsojjS1p20o2gNt1t
MozTrSDmcqCHUcpUT1Zov5RYrQbwExaNqQlQLT19EENHUxf91sg+SYM4PGT9wkSX2dcPmSbOrr6I
TEqUp1pXQMNNda/q+97VUyV8jFstvxmESIIveZz0kxUWtynFhEJbq0/NsP2iVDXl56UtxJdGkGBI
VNpYHb6EcWfNhyZWs76jCptEK/FmXwl0/ltN2mpQhHd6JNNEIhRS+zPJhCkZbKlsGg2quLwYGyZk
qyIWK6RDS1JalXO52pDYCq0+WXGTKY/lEIf5t2atVM62q6z4zixLMJMsLga6rVohhBNpYHG7Luv0
Q5EVJs0Gq5CgKnIjXhjtHrSm+hZZehd7TS8l9ddobaCEBQJdllzJELIcAjoC2n1oKFI7eybJYI25
EE3s+k/rpM2x22pxXcAQs6zDE5SqYsEAbR+qam4vadal83EKG2DBXVOfoJAbAI0CwkUvtcoR40Qb
f/VDEjJ9lsexYMOhOo6Uh8Rlwt7Vphp/VhtByf1olMzixgKsiv0tSSyCLgNcUyjXB7PR9PoVvORa
BBRnLupaDQozaQCGiOqCyUxFbuSCIZFUWhad01mkVF0AVDaMahWhrVnXsB5fBWmoGzhUDanX76Sp
1g38QYDi4mdhCgudQbY07q3RLcdsyMF3bqrMYNqnbMLsBSqCRK2doodta5fqZpu8Kv1oCpjSLreo
GEMtoXsCwM6/YktOj/OytAAF9XlbnJtUnOAIVPVW2Q1CqeJIAUUN4mbUQGp4J2cU7ehdDcfxU6W0
xYtsRvC0qcqgAucnAgeojes8fdKkXqmfEAVqT8KwNo1bQco4+9oKQpc7TbHCrFLSKt+j1hByx6qy
7piWS127ax4KwInknA6sYaZxGMi/29XmlSZaSUqyMU136aXv3SjKDz04lUGLnIEZaJaHWmlrN0L4
nDCeJKeNhs9GqgqONAHp3acNmJEGGJN6nnXAk1FZFgS9u+86Y6Mz7m/ihdGstuOB2nqYoESC2o6E
F0DXgxL/WqyCjCU5MNsaLOqvWbceZpK6tqG3nbtyuR2Zt39W13a263GS7aJXLb8EZ1tyGjlUfO7i
02Ll5ZFXLt8NYw8K6VLRjZmLolPNU76L2xR4hFS1XMQfDyTrZqgMs2MqmhmDgVESqnAVzhkKONEt
x5CzxsuFXP5RSDopMU1iXAGw9MrWtKU+9K2qOTFFMaD1e2YC2whsDlph7CJJlaCS29DRV82wgkrg
bwyrVI8R4b/bZJQa1GakQ8/sWxifjUMoAZpWhEdJaTunLMaD1NWCqwz6p0ZIzkqnHASLeeA1odFx
JGJRDK627kTLi6EN3qLqTlaPP5UU6IgspBM6cYsIpkZDDoBn85qaVsQKdA/MSZN8l9Iaq5Z8m8uK
AZJMfgTkOZgVBrzaFYgpIASiylvnULSXUT4WYqafkrhuHNIjdjX1Tt5ShIrWJ6MXU2co2s9dCK5S
GM20sKlNEM0Vg4NSurF1eLhMj10nWShAI7GlmobfZcqFfbWuVAjHH2s5gPW+2InA/OdsPFEIcARV
3I1LsjdHZXXRnoljzPJTX30PDUbIakASUuXYc486DYxdtYyeq9aEtveXkY2TEw2MZ5lGc6+PC4gi
lj7ZQijTFTmBdGrGKxADpjz6gxIa3zLB+FUpOiN+qxyewLhmLiTK6PNLkhtlgkZxaxuDKHwieYJJ
cdOxLN2sM1q7H5R9A8uWECWVU7U5sFeA9e10YxCOcRUzjdeV3xu9eFLyIcAETIFWtrlHgvhxGcBJ
WRZf7KfkLosm0FQ2THoxyh8LxYrtJk6fhKLMvghdpXloDFaZ1vIO50Q4LnpsnVcltpypm4ugzdG8
Yx3CNauBjqLoXyg9MRAjEybNekBK696AMtpY6ztllH6lOtKZVCLmvKwpjKoLYxZ6/pxXA95+thzi
tv9hlEvCmy8nXxibu7KZbpJqfBk6UfR0vYPEvoDdPE2kr1rDYI9RPQkRetfozL0Gv/ZEr/OgzF8l
rXyqepOZuJJXLRTNg96XXlxZD50GBG3MhN5aJb646iMWENT+tYuBdpDVp3aImYFKi8xJaFmDnAwO
LFGFETFSc8kF05aR+1I27jVxWWxxLW+61gqdtYA8buik/CGrqEBDYM4soBCntqCAOFsn0WuTdbFb
qVnumdBobFSLhW11lRJkkfItXHTcsKh+4IY+mhDQlklLW4igO8aAcdaF4jyqE8hNcfQkpfEPuYRy
XREDkpVAmQnFQU0BLBzqXZcxgVlEBwFPx5kKJXMsWAC8JNJfNKl8ljroAccykhzQVmlSYObgNuss
2Z8WEWyJSDi18fyMH0E4VnC+uly0R2XumjslhTDA1J6WEsaqgWyzKMJ/HEV3SiR+S/rxpR9ybzGh
WkpnqJLl47BBgoLrzzd4ldp9X/HSNEaMrEpxunJ87ZtkP8Uq7T/xbJvlyB1trTvSXcdhnCNbMKIX
SVjg5aCcssrJc5qJL0OPDhDixpt1/bbMlftarb+Wi3Tu6+w4i+1tm3M5gE32J0NkFm9RCN6nx7Ub
nkJTuFXq/O5/k3Zey3EjS5h+IkTAm1u0ZZNsWlGkbhCkRMF7j6ffD5rdc9hoRENndq5GMRPKrkKZ
rMzfQK54cYL+e1E0dLArExKeq//o9GKt6tCoXd1yttyMb0qE0WNKhtvpIkIRdKviAKfMIs1jbDSj
pxpR1i4Tr4oKWl+AG4IVIsGQAPLs/XwVDuG+TqPyJnVRyMX9UbzKTb/cybL0VivGq47I9FrrhqMX
NZ/R6LSGnYZdZe2rC3Ae44xBswuuum3Yx/eqI92kQ35PtfU6SdL3HJ3BlZi22k0wWK8VisFKHR/V
JIcbi//t2vONb37R31cix11p9CBMY39juRxAneih46Pqw75zDYoacpttukSutpkk8ozzlbcg6OEs
C+69KKC+VbFIcysptvyseEfbPrqLvRa2bVnGKzGQOwTv8PNs8wRSZV246P1Fz6qVPXOSmNs2abN1
rLdSjPmU18JKlzMTonHSB/vUSRC3aCr3GHkK0AwW/boqCtdWU4GYks+zQsu+RzkKYLh96Gtkgdde
rNtl8hF72Gv0/fjc8aGt9cW3frTOCJqbUhJeQiqXq9pThE2bYlRdudqH0/K+oEH7y0uqBltIpd9X
ZUrVA+futgUJhFbtwfOs7K1uQaYBz7bsjBx1V7TIiJsCFl512n/LLDNaByp5g5x2pCKhXALVM29j
U3jVnD7dC6mU4C4u/TSl5kqs5G9dHTyZTdbfdCUkAVlwvmux8dZ1kN4a4bsed49Vntzqbo0amQSI
JfSVHVpzN7JWffoGmj552gEEc9+jwcR3JG5dfGVAuSg9SBtflG7CvvyhVom6jlLY37x0uCOtAn0s
JaG77yJr0OK7o5bRbwxvPFxPst+GbKK6i+dKriWkMp6CkLP6GlU68stBvpGj4M7ILCSRCiNeafhm
BDjUHlor26ZukO8cv3RWfi+9oaZfXpeilCP2aiFN76NWYCl3ZpjLW1coIGWrya3RDg9DM1gbM69u
gsD4levJjVFJ36youQsM50qW+usirj6VCCiYW6WiHZbZndM4e5zpNori31eFclAq48Nq9TsxR/Y1
U6LHXk7DlVs6KHFlNUagMXaS/sriXWv7RYPZThNkr67f/6hRuEejxTmEDGrryDX25nW150SFhyxE
/daVinrlh93eLarrdkCazvKeItl5VEoPU6PEW7tq+KRxj7Hg1aMlIMNndcVG0s3hQfAAvTaa8FZ3
ooMNezTsyk5SHisMgw6VnoAC88HyN5wjapLeSh0HK7Xoq0hWnhrkvl0TVWExtg5R5O4DBNHH5MBW
zBDVA0v/5eXRFuMZvMl1TDBS2G7vud+Xa7Fplc1Qo5QQhn696VokFQQTx96m774JTSyutFh/jMCZ
3JUJUM5qMLiTsuzKSoX3PFffW0db95rxrW7CW7mUs+uw6eA25IO/lpF7lrLhiswSGW71OsqLb4FU
oEIrls+Rb6Knn0NQ8xVQ23LZ2Zon9rY0egdkKlI2sX/lowL+koQih31rqWjHGAUWMBnEhtrQhHUa
tM03Xe20deNXqG0qgtg++X6pHTtR9O5cs5Ov0Zsur7taIvlScqMEqGFkKy/RffSMTCn8pSll9KjW
SmXZZDgmXLFM3TCH33n17iJFf9PUDoWmAY8eq6NAYlbunZZ5R0caaEaV/nOpqelGZCWtjcZEodMs
3zvEwyKfnDGM8BtprjwDr/iO318L6r7xXXedeOFBKNGNMb19GgWbrqLWJpYrKwlEuxOKBzFOrmpq
pp1bDNdWXD2LQ34IOtQ0KlY378l1Y0gvdKwelZTHfP5pyPCzBY7SvrTH7FFSrpuoWStkXrGvrWGn
0DWuYFF5+Y1lkRETsI+3bg89u0B2vnjKUJCIsoeurLaV4WAzodtGdND1TWd4a0N+wY1xXYq8f9Mq
wNnbSle1HkIBV4xPKUHhO7VgP7jiderFb5LkbzT6ISWJMFDcNmleKklDGQ89Dit+1kNl5Q0QbRmy
Vzi2ZvS3qZs+dl3KBkVg1vU3EW8BqT46jvESB2jH1PLa6xss6t/bfC8MKEFLW5yoNy7+WvCBdevK
KPGBbZ3QVhrnQ0ghwge5tXeK+DhkQJPwhJAqa4Ur0Z1nQVpvi9tMlOKbvsvIs4o4zm5LHfMIxuCv
9ZoD0gANeIcdL2xuWhMCgv1+iiHi6OrkJeXaCPoXszPugQTdZSbFMS0errmP/ec4dEvMpDyJLpsA
Lz5ye1vN4HZr6r0RgBOoi+RKdM2N01lIrvhvUpQ/+1L3UqqUf7y4/2QWjoHVR48i6ftOlIQPy1Ov
c4+7HbvWVyl2Hh253xhNsRbJk0jjo4e6N0u7xlZrZfalcZ1EfXWb1waqUUL0FmHrS0lmW4beJkya
eA9hlpqoLPe2OZq3dXTJYjX+zhlh8vM6zy6UFAPeEnNq9b5LBkwqJLRd+HTr3DXIDbDhemnDMsYk
Y0jXfS3izpv09xBFSLQdqYA51gCXtoHF6xb3vFmjiUlRDNGCokdHL5PezbxDmCCsHjEWQCusolTK
z0E+M4JMoWjoFJXGRsuvLFyFBhQN/bvS2huescpjHnmtfuwU4B2RdOOJQK+Uo+TnV7w17ISuehtt
ndjAcNcN7TDobnXF2Me9F9mq2e76EhJ4gj5j3UrrDi3DwW/WFLsObZZj7IZPWA6JXkXzv43YhdEw
XKuZ+5iyEkJstEU5P7TpKOGt3occiBbpWywGGxXpRWpxkrkJHOOpiNqHVPOwoM12YY3Oi89SxUir
al60/jP0f8SK9M3tSiyuH7PyvozDq1ITPzwZDk0Y7Nu2B0XvfcOP9MhdZ2MggnnYVhCedVTYavQs
UmPVR7/bcmdYn7n+DlyJ5wbU/q6/ixPsQs1NF1iHwfdsMifqvd4qbW/yGK2BLh1WA1u/y9glcSMA
01fu1VEzn3vqV9rSbI+vCgl/u/Y6645d9KPDEUVi+1YOzhmt/Nl31lGNkAEVd3GVQMfs0KPLMKeA
nFwKClQocVf6PoIpwT7sNX75DoZJtArS+OBkXW1r5i17ZS0Xj4OnbQQZXURV4JWGWZlr11K5tqpg
x08c1J+yvBXK/NB54pFCHUw9hBzKcTIQ7snfc6H4GA3P1Oi7kUU3sojKk1wBu0w3fgRUhB+Ejds6
6jicw++a81OvoCRkMWp5EhvGTREHQ/0/iZChINUJJI8KeBAeZOGtkV3bjJ5NLk/PqR9kqd5wfVw3
Zb7rB//eFxC+xIk9KWqKH6PN8HPO/xK2v/LYf/ap0vk9HAyuIYgIu0TKB+wcwutSu8E6ve77jYLZ
maRzmYb9ypfqOzfSNkGCxKB50zSPEpJLw87Irzud3egKn4LxOxnwPxRuk+yqMVHvGdwNx6mbCeTW
zq4qhS31eY6knDu4MnlgxE2C97VPJcGp1VXWNnaJxbjSY09SBDY9CR7QnLM+fsJhfjRCMukMRTss
ZzrH3GCKduvHpFtcDVmd4CIovgT1z6LmMvUOZSdQP6LW5QCTw6lc4tfjsbIxLINvamyLAs0FL1tL
cbsS23tcXVmP1OjK66RAv0P4rUbxzh+u/Ax1FkoxjiQ/eqQeSRntsB5j0eZ2aFHj7j76SNxUIf1u
C+xhF9mlTh+loaDd+9eGZK4oP+0HHrshf43ion0iIfQyxC5lwiHH2YAnEqUgx6qOkRJe8SC1nfA6
ynT/GAtWfK/5RoF5ERVDpW+QJ6ywdM+jDjlC0WyFdVjr4i/VASW6N/S+u6ckGrk7xfklu8FHWuu6
hEVf4X40pCK7JjPyRS+os76OwjUKKdnQQUWBaZigU4qs63k3sNxtFeGb4Q6J9WgdPQmQOjEc4mzO
jxWSjpcbSmdYKGjXX6OOwIcvncfYqwo3RJzA9lD7ktm7JnpDvre5HOUMV0AU6MiwY2XAUKY5iSL0
Sp3VGfTnsY+8UkkXbLHUF4KcNwHHIHBVFAC0ADUmTUCr6YQEQyguPA3dI11eJQ1ZRvE9dF+z+BE3
5YXu+3l/8yTeFG0TlVmY1mGjw1+gVO3YZb1Lnbusf788d1PiBs3N0ziThRG1pR83LnFQHj2oKyxk
kEHjXfqQPysbJBqPS4ClKSb3LOLkcxWlpXoYzoxLUS547W4H2Q6v6fZvHGja6+hYgg128RCzke1a
6HAuzeoEtCEYbWM1GV+xlk10tuQyJmFFn03O8myrhH6z8BXPl6aMGy/oEDxMQItMBTuqgReLYQy6
3Rbmti/e3a5Ysk0632Mj4/2/jfAJLKtIDDES+0izXVPotxJNrn3eRvdFppqfflVWH7VyDwBA/RXJ
VnAUS7nYlSWuJQKmqE4m9PsiC8W1n1LkuLy0zud6bGHzgkfiFnLIFHYQBULodIqAMlaIlxTQ66E5
CmRm6N4vRJqZZcQdRHTuoXPTEx2n6MsxA8OHOmRm8vJmhofvWvNweSQzyAaG8iXAONQvATy9bH2l
IoCwN3fh3j3gILE1RurWX+BuZj7oSbCxRf8lWORYRpfQnaeC96wNvwUk/hJ5YV3+YVKeQM5GfMGX
EU3APbnf0PUuCTIC4+nvRFukFw0EiUaxah6pSrAMyh2PkksxJ0co108zaHCzKIOt1YN466JH2RiI
HEb7bJFYeH5eM0B8HbkSRieUKRjFwbuQSouH0JzR3nuReqcM29rTWuqZUOAo9sRi9Hl5mcwuQw3z
BQ3IoIKt5OmHE3KYoS4mf6j3Ww9UAfcRSf3lEOfwDEb1JcRkIUZRCpMOXQoEF7F6HgqX/GbonmAr
ISFcWTvN8neXI85cEKchJ8sxrsu4TBLeXCMQPnXt9IiIyw4hyA1FroQrIkGT9V/FVIESwYSSJX1y
TA9CVvZyy0ppoMQgcVvvyPqEjfhU8+rf85watYOxPVsIO948ZwsUlCmfDkSyPOWYhalS+Q4sXW6m
USSWpuIBLv7BQV+t3y+RJeYn9ku0yc0L5M031Z5ozm1+7J5ww0Vf1XmiHYJuW7aqvy+xYf648Vwa
3+TmFdIoHyiFaSDtkOO9GzCTCH846/6+u/oTfW8cnX2F4ry4jg4uUnbdz/q6RgxT3hcHH9X1y/N9
ftDBjAKYhiE89Jgzip3c1FxPEFds19FLdzvkYjDa1OmBcdWRxOoLyejolzT5vGSjSHZZNHsl8YwD
IeiV1uIJjs6Ei3Bftu32ZnugxRmvqLSpiIEqq24n7j04hsEOnYQNgI/LI545dk9/wmT/FtSDLepn
iIP+RPnB2eHXMUriJtsS14hqZwZo7l0OeX4Lk9+pmqFZAACBdU1WmWBJ7hDK9CpEHSFASom62WO+
HMW/MtFLF8Y390VV/Q8vAbiqqIwn5JerKzfFWh580GPIP11lyWuZlztMpy+PSD7fpgwJzyvgeFA8
9CnSPnY1xaxdJhFhzo0PWXDT7tJPCcEC61VFxR1+9S7DV8WAvpjLq/pvpMJmp/W/v+EPsPTLSFUp
bdpSZy1RdBdvhlRoChvVDndHay19CuJYXZBGmJta1q0JwpJXCBS+06nNlC4nWSNrDv0CUvF7xvtU
aG4vT+1SkMnyjHIVH/aBIFKZ3ojhZ1g5117z83KQmWxKgeyPox/mYVyW2mQotWq4NZ5y1LmuEKHG
d4WTr0N0E0XKnNvEHdYLAc8TjzGgBhFfxUwSk6TTuXNqr2gLhQeikfgigvfK4KCT6Yguna6O7uza
BcqCAHqntqjL+b0SrxK2DUBW6pwfihQvHUVzqwfeP7cMzQK2yeQHxRqAUSkokXaQgnvVV36aVX2r
5BqoHHfhfTBlZY3PLZQ8DBHTJglH+Smik37AIJtRTyK0K640bxfTU1RXrkgFk3Iz6D7gEeiyYauE
Sgu2mhJP3Gbn1nvR2bmoEd+5P+OnJeD1eap0+qMm6WfjW7JTGDRvBdqvgGvXWl0tnEXnAH0NeRaI
xWMZmttiCqFVjLy1ooItSu0IEX28lg7JtYF2coKq/8IKOz+SiGXq6HKB2DXOSSpO4VUG5snEGskA
ypomWLyCaXbQt1G3iFs/36cn4azpm0/1hoAmLPQ2HKbKBOLgm+4vlIzO1yjsytEiHBIdfoJ/aDNf
TjhTdAw1VDqTgr24lvr8VpOOXW/dDaq2uTx7E4Vm/mq+FDgtYM4yMiDi9Eu5rtxWLU7gtvPDf0+A
HDxYeEbkVAToDJOfvOWIvxsP/r2TokebbmFRPXifSxoW8vmihHkvI6xJwgl9ZKo+Mwie1nFVQsPR
hzvRjO8aqY1plqAqK6l3QFeHh6iT850E/HCj1trWE5Vr5GxCyrYdzhEBPSG0Nt/C0vmFbuW91xlX
buc+SSC46Eq2KXihXtnnfYrrlG59Lszi+c/HsRXtO53nNnfwn4PgyweTy6EsXQHA0CilUjyhQ0ST
Lv9MQ1tVR88UFNrTLaRfzLmeAtwB9s5rtNevwxAR2aWs4/ydArgK+iCnG/UltuDpiaupgxzGnk9H
NBY2IUxvIEWDEKylECOC1Fo442ZuFHO8SUxUVgz4d1MjcQPLyazrcI9DaXxvfPeQcGMrrpVNvEXj
eWGzn88zweh2jqVUWYNXcTq2WvXjNIlAZQxOhHUDHT07ipxwaVOc73F2g0JnSzPIpEiST8O0hqc1
kRNjKf/kdHZ7AOZdwmMsbetVamw9wvAFbA96OcMoWF+9BEcaUTTZNOOPPgXemAuZ5Ny4v/ygacoj
1wGtrThC/J+HX1v9bM1he3kJnw95vKc5bywVEok85YQmfh0oMb0VWxK/++lNbP4UpW+XQ0hzMZjQ
kePAxLLLT6fV7MR8FMoFu4PHUnVf3NfffARtsXUYTSwCFNfTv5ATOd8P1FpgccgqAoccdJOoXS13
wKu5WgPwIFX9ojTxrpdvpOSzE5cU0eZGSGlHQ26Cavh5zbFyA6+DykDTIqVFh42K865XS/oGS1HG
1fLltOH26eBVEAX352ugW0cxCr5plfRw+Xud30IIt6KFwppAxgDxiNMwcRyEgLrJlEq8BpRqZWFa
bpnxwdBeLwc6p4JxUH2JNH38C/6gIepJJLqne0/ztn6dfoOv6dlyp+7FHLfH3HwP8/ij9r3/jZ3/
5wIkFx772GyAs5ewqUdOpZsp93labYSu2FZlvfB+mDkjud24ZtnCZERn7Cy5G2QhiJJ/6LsSFjUQ
d69xf93FW5plC+wsdK2nb22i8VjhMhUt2LvK6XeTlKDPBwlqm59yM7YohzoDkjaY1oaQB+g2ylb9
HGbVfRZrKyvEDLOgJA1L3wtWCbmgX6RXjfzhG/GNoX6TxCs1q+1cs/aWBggqxWvcL7elrm/1AUH9
tj9GIhYueta+W210ZVTlwuE3szxOBzRZ77nRVplQ9SMHMz+COdmGu1EeR0WL/fJCnAqH/LMYvkzd
uPO+7Kw2yZrYovpldzWwW8W/8jxAiOUrxZJbV49vAtw9oC8ESnUw9J9YlqfRNytISdbhDlk6RXAc
FhSwPkF2A6hpoTZ3fguczsO4Yb/8OvCHuic0pIWmau2r5tdghgu3wPxKhb2rGyIy5agDnIao9WDQ
YpGppvq3TXEoMEY1ok0Pa1Hq3ygVL3zb88OZIX2JN67lL0PShbL0pDJH7MA0ri23vBGLKzWvr2N6
bpX8dPnznp+bp8EmG6Ppx9d9xFZXOGXSGo6V8AFTZ2kOZz/TlzFNlquuVqmvSiwiQDF/1N9IA5WP
UW5nfAFV2l/0LaTx0XZaXjwd2mThDmIYmiS3SBFEGEhAKbuJyg2eKxgY4VCLWcYTvpo1UgGjyeqS
kOAfwuel6JOF6VNy0RoATHa3Bcegb7J8XR4BHdxoW9Co4nvbrAEdAvrC9kjdIiCj1tfFoXxuHoyD
hziaCwvttnoAiomX6v+cMur6KOml8NahMTBtUDVCmmedAUxWbN41bQCgtCQ1OHdqnISYDF+NJTNC
/vuf413c5KtEhiAerob2N97IA6on3UrdxttSWsXt7+g26XdLj/qZ3Iphjhk4z21YpNON6/UArfN8
nFocbdpoo1p4wyioSuKscRAOonhjfvyFstTMXXMSdrJ/4RHCHxuQEhk7FB72Lz5dER4AiOrujLcl
IMA4kZN1NmoYkENSTCHHGk+TL6eF2pZ1LKUyGgOqs3LAkCa0OPMcrbLOvnxUzHTKOQJpiBkyeHDq
ZJOzokgRdqlcc2TGgzv1KeH8hlvFW7jYxA2lEwxqBswXR+OYy5FnTo+TwJPTI7XCEloXH1Ipu3ej
DIFT8XJfCDK3XE6iTM6LJBK8yoQEz3Lx8JoCdummuFOOZ321idyHGL9ePaX9sOwLMDtAxD5oo44C
ItPiBrpzvl7EzKwQdddio25gyC18vZmDntIeGZc65v0Ubk/XSRoVjWuhlWWnerzVDRBFBZ5iWbd0
0o+1nul6ZCCKQZBRj36ySHwT3qfpArkMrqobbd+hZhc/g5NcVLyfK6gZXyNNVgVEskIRBWe8l5Pn
Gg21bBM+g93AfGypfjAzeewsNPMQhNdElF9OJ6+oyi7h9qICW74OOcyAGL/Vt8uLfCnG5MR0BAsB
gR4EoJj/TIbbUsDUDeD85SDjV558nZOBTE4LK6r6uK8YiFVJt6HBwZR/DiB3K22fxcfa5181dfX/
F3O8p7+cUHA+Wpdjg8lTfwGwX/fJnVF6KLOmKDl3a00vbLlsNpeDzq0Oak70nimfsRanMjqQbvuh
RHrMjoIfBYrCutys8lFtLx/2ctxvLIiBGWUySX3yImFhmmcaaxT2eULJtIZgO0yjS6gairESjJ6h
DM/YDninjQVt//4v9UHHbXX6YWnGmFxzKN2BpZiWnFIUMLxUbik57YatOVZjxjYGFG9rh4LOqv/Q
F55UM+mVMUqR8gpGP147Q6C5VW/0kjBYbHQgyyJWj0myxW7tEK+kR/NnqCSb1nhMjceqvhl3pYuj
7MI3Pj82T37CFJSWmXRO2pKfMJqrysWLmzm2uhkwwITPH9mSgLFZebus/nq+VWHZKyIdP6puLK7J
i6Afy7ajdJKti0jKW+ZdGdGbDTyA2QsjlM8/K2qJaItgs0Qleip8ZtZWO1TIGNpJnOvyN81w9FXb
NLFkO7Lifld8MJt6NxRvfdW51cbl3g6udcMt/XVrycVgy4hGLGXzc8NXKOrqtP3oGk2H73MWRlVT
YKTnPuoCLp3Sc5YoC0Of+bbIy/w3yDgzX04NsQQaoOQEGQDDo9aANPNChJk6PxVqptWiKIXx+fRK
7ANTitKutGzzFgvfG//aum4gWmE6izMQ7uPC6v8p04jr7tbc0oGLt0tZ6uw4OSio3gJLYz2fjjMS
2xbSaTiWxQCLxm/ZsFCymv1aOrxHuk8yTbfJhYxzysjzAtDeROKzW4ovUdocyKcWCjrneSiT+CXM
5Da2KiVKFZMwtaW5q8QLfvi+PiCyEb9yrS2pv52/7U6jjYP+sjrAPkeO06Q0F0rliMzLLWZn0brJ
XbT6UUGwqTlu6sx8ubwdZ6dyrJvqADbOQbdOxfE7RIyxxNgXIkIVf1r1j8sxZi4uhgaoivcKW58m
8enQEnoYpuwQBM73fQy4r9ziVju6l/7FW+U8Hzip6v/5MV/msUNPAoVIiuhZtBpG189tqtrlN+tj
NNZEBApEO6/TADNJ8dE8dveXxzrT4joNP9nkqTXoLf0LhztETHYSXp3mCi92EkcMpwX0xNBHFKGG
P4/QxpA/w7vOrxDq3C9122aus9OfMpl20D8DGD1mwn9BJ+CqjOz8XXxpnpHkwL04wpXTsp2nAX+u
5ffNTLoAMpX0cjyJ0Gae9soScegpjdHD+ceWrORV1exHB1RxG+2FK2EhST/fq6MOKTgnlpiIbObk
zGkCsejzAumHyqxjnNQFv/uR62q4R0tFgO6fK0uvj7l1hgSqBsiCIuyZU6AKFFFXBUgpEYzCRoCh
P5j7xsT4N0H32vJWBqRS//fl5XV+tDJMlIWoAaBbBRj3dCcFooP+s+MQ1EPDWroR66Un8exEkmwB
seRZfAac6CtUKLs/mhKQFd0Sf2zraFgPmd4sTeBSpPG/f9moyOrEkLd9mIUouIx+ILRWbamDX1au
L8/a+SFnYuDGXURyx/07BWgEad+IvRXQV0NypUl+RxiDR5q2uxxlnPvTfJWeELcusCkdQ4ppgizE
hQsJiBZpAulw4w9whXWlQw2qTWlF+QHlhXoBQTAzMLJxaiWizrI/k2r200wX/ZI1aCoplCAT1udt
YkrVrarV2VJqOvO9cMQkEUSFDsXf6RaTokRrRUGBWYZdcISsubeGf44XMVa/4rY2994+2lO18bdL
WfEMHo3GM5FHLV763dOMQigsPbFUJH8w115D0kftBy6w1NoZtddhnR8iTMWQkei7LSd8uFcbAKVI
2uAr+29mgUIRXaTRSUafSuoLbheoUOHHnyJtR4aPt9a1VadcdXhtP6VXPBH2vQhLbdun/6IJPxap
/hN7kpBISZS1Pg5Cto6hML543G0OVs1lv0VQEaWF/VKnZG59ccJBy6ERD4x08iqwaHSg+EVAqf1t
xgooTsEOlffL+2amG8HX/RJlcmVKqWI4Q0uU6Kq6Ej89rkXwjav811j3SBeSuj/Vw+k2/WNbwq0E
Qmya6muVB53D6OD7IIYJPUbZ5gfQ/9T+/H2++wMposJZ7lHTExcndKYih37xaJryf6NPx4r+iVI4
Y/R44wn4hxhbtOopGEM+3w7oM20QBPqL9vjsJH8NPEkG0q7Ja8nvQR4D4MAu5jZT7kYD74j16jX7
eKnlM3NT0QjFl1fkOaKf1Zcip3VFI2hwXjZoP+rlyk1eF9bN3IH7NcTkAomzzne0mBDx7x74WfOr
/ox3xqpdF3Z9n98gSwjIe1lMfnZkqqQxLhq96Dec3lt5koF5i2DYKkP11Afpe1rKCw+c87cAq4Qa
C/BXmlUYKp2GMMvBCGCr45YupOZqlGem/g0dM0NSvgkNHB304F7Kq39xnejGWGEyKL2cvasiMw3z
BoC+raXBMSkC2c6F6LP3zF+Xv9zcsUIYcOIICY/aoqfDKzJz0Es0sewktb458igo56NKtohPHDfT
dKszEurP4yV51kgQ1EC2St3gYLkxMeoJN+4h21Qv4w77C0X8uXXBpAHLHr0oziAGuToMkVWieNPp
HxLaUYdR9Zly+zoJD4n0IG4RR9gsvbXnphL9UvIN2G+jMvrpVIqJ62QO/8C2dR9QrXj1dG3je8H2
8hebe0swKFjBEAmoEZ31ZHy3x/RQ5/h4KM2VDgc7zz5NjB335U5YVXCM7SQ3t4j00NJYjT46Szfv
7EgNjNuA3GDeNk0/ZFfrVKRpHDsd4CJLsWWgb+Ndl8WSv9Xc5jMNbfS5pSF0BudVij5JdJH97Znh
VWI99njD8VIScpwlkQgzhJfLczu3bgD0j0Y9gEdIT08/YZ2NpGY5GpM45VjV7k1suQvolxlsBY8j
HDfYc7xU1ClYpJCcDKk6SjLx0PhrSLzu6DCebI0gidZZo753URE9yNiL/Gp9rbz3GtRmLg9z5rRm
E/JkAVqPZ8B0BaH13A2iS9rGe2mkn+bFPswqaw0gnvex770Zrbi/HHJmZpGcx6mYk3SmqhcFfVPp
HtWwvg4++jB85ABdCDGzWHh1Sjx0KR2e+zkOnuRVWLWYdsSzhXZAKrIREEm9D+LGWhmp4F1LcQVC
R/cyVVqY0rnxjT0plbb3TF3Fz2lWCSLtIt9SUXAaqjul85eWzpjjTQ5R3tRcB3w86C3Tx5OOwVLq
tHS/IrStiyfvT5+bP+2L26XDbIawBXDvS6xxtr88CSsc5WKhIZa607YIlaY/+vrOesw27XrEMG0w
P4goqGwuL5OZkwVyu4kVB7ZuoMMmt62rIFYciKNsZNFcm115q3WoJohOsDSVc4tFxiIdDDvK01yz
p8PzJC1AMpXifo55RZTZzb3xPWFGEXIga4nfwmZlbotddKsetfW/GOOX0JNcyUrRcauB58E8QPa4
NFDfzQSeSVmJuuO/CAVWH+sRsnpQw6ejtGI5EgeVvk0jeBFq1LKfhNdeWCBP13qpvmSkMkM6G/fe
2GTGh57bd3IFujKmuEk48Na7irtv4VF/iCI4AuPtm69wltBWyq3x0CGlMTaqliuOM7uQ8hbVJ52c
8Lwa3aZaJbpeIdhZ6N72SXgvJ/lCZ2qm1nQSYvwJX/aF6laB29eEUHfOTtk3+wLH92UxiXERTLY6
Cjsjw4LVqVG9m4QpcFysDcHhy+HKnQkohcD1UoqticbY5UUyM2njoxKjFChm3AeTjxbmfdj7ELFt
Te/Wo5rMYLxejjAzGBYhDlbYVWA+Pr1vUhSifYomrPhEr+xec6x1VMXyygydypbNauFxPjcgRESQ
5QJPRyV9MqAs9tUh1GmPGqrUKSsndLyfTiEiKnV5WHNxKDyMhyQ40zPcv6z5mhBTIETODl3oIEMY
LZGeL8eYOxDxMxgf5SCmz94BvVzoXRNpNKpUDaHSsN3koVTaBpailwPNfCParH+epaR1ZxTySrOK
IcIt0FYRWl0lpZeuk6o0waVXRzkL//dPBD8NLyf6nNTnpg3louuQGpU4mFQhOGhasjZxgrw8oLmy
t8bjHuFljgQMziaHXyMZbqYEvNwSlUJUsDG9hwpVOt9dWQEyWsGt4X0MonXt6BtHbdY9DMyFBTJz
ycCOH0l4rMVz+zap83mUj2VVjnZxVVU5pB8VpSyvbw++ovzIanylHX+7MPCZNUMpnG+I0RQv4ynD
KG0jPTUQ4uGIcvetv288WyhXw4e70+1+3fwAbt0Lq7+w9pnJT04Cy6eHFpKKQoru8nj8U9j4MTJT
Rlqq/n3Zr2WuekMsDP/I9UbY0WSTF10ehLnHVRPdYCViZ1dUQaUPYfOPnaYrrj1lKyy6+sxOLRIk
2O3SpcOu4nSEopoamZf0OAznxkff53d+kDxIZbzQppvZjFRqeN7xNJ8BlIuBQxKkMDhDc9Ujt01+
bwmv+D9Uj4UVeT8XFsz4Xc4vGxoZaD/RtZkemJ3pOUGNhAlaUzeNLq3T8CHU31O8qfs3CfMIPw5s
pVe2jbgTgnRpn84co1x1/4muTPh9fdEH9HGJ/oqS1kaHCpeuqgYUrXA7uqkYzX4J8TfzFU8iTi7X
rkkdwWx9vBdM9zrRgqPllG9mLC8cqXMDU2Hh4vk61sam116OcYSeSMhWF/43hJk5vT/+xYf7GmGS
pIdyog1mRgTzVvn5z/v/J9fs6J7r0ey8HG1mODzFeS4CJEAwYlqB7lNZ0DJBc+xeCTdh/dao7sKE
zeWPJyEmB4gDx7CQI0obJVl5qdw64S+lPWrooq31q/gqvXfq6yTdFP5ei1Bl3je3GMAtDHNmcZz8
BuV0i5sZQJnI4Tc0orbWQ3TW3PcW0ejLkzkDYR4LG9T26KWMD5HJS6crBscLLGZzxPGORlDd0Nux
JGyCn8O+Sg/NqtnI6/hOGl779qXjkRDVa7d9WSSMz3/W//6QyRoCcYA4UsMPQSswucuR4lshQJ4/
Xh7v3HvyZLyT8xqkdBmLNdM6wqXDTX6b+Fv5DbvIlbgGQYYOHf2MJSDH7Ng0ZDdIcEWS6Mkk97Kb
N25nUZa2qjsntTaxGy18yLk0w4Dc/p8Yk/nLdUfLK4sY45pNMPLKpa2v3Y+Wuzh6bdXqqNVXlydz
/NmT8/ok5GQufacYvYWpNIbCzRAmx9QvDlGBDnAkrjX/1+Vg85tSo5EvYqaKA9XkziulXOsrn9Jt
fahu/g91X9bcOI5s/Vc6+p01BDeAN+7MAxdRkiXLe9l+YVTZLnBfwA3kr/8OXdXdluxrfh03JmJu
9BLlsi2QQCKRyDx5Tu6Tr/QqiUDA5YNa0YvW1hpNK7oD2PKtvikPS3WvD45CCuAS1o8A9osc/PF2
HGwQ0YUEF6EJyiMFmhuaRLuJwW8YjcZCUPoBOAZ7kqIXWlNn+oB3l64MnIKgTAGftOZaUIsuIczW
j6iotm66WjqEPopgcLxrKO7PjGGQBj1+M0SmdSIZUu9JLiWYH0szBdt5lq2Q5SmDIU3tTZLq9EzR
oRkUQd/I62XBVxASIKuhyZ6GItdepkoBEW1q9Qtz8ZEXRHIZdSOKTr136IbOTEHkZoGKbzDv6xa4
tUTxzcVGs48WF4qu8+FPQCV1Wn3grCCRkaMEp5Kbnl1JAkeoilVhPnxuwx+OA0U4NATOxeJTPzBx
3KGsAczJdZbSdZiX0E7BG90BXatcTRU4QT8f76MSH2x1BnGCHOs9IReUElIjy1CAiCOIYCih13TF
tRyKKz3KiM/D8VB06hM4TImL3sFZMEe7DbntfP4YHy0iEOXo30Bmcu6SPbaw0MiNqedIn3dKyr/C
4hsw+qsox6mVunB0fzgUsLqgNUC64h3oZ9CbhOtmP0O9egcqFi7YhnpjXH3+Qh/5c/uvUU6pIPSB
JWpRY5SUcKE6DS1j8HpKqxULM/d+AVG/mXuYEGbDbN6J2bdRk0U2APOg3VFdfYUaiyvPKNrydD+5
XOqYmnf6kT8/Gewk7NGMmJZ2J6mT6XcxKEtwpfTHKHd1VjpQL0UfsOok8bQQ6HywKRCUAmRszG/4
zv+IcExBVIgmALuJip0xissuFdSPa80v63aBbOejwQighYgbEe68y0QqnDV6kQI2IvVu8vpMqFsb
Vc2rybCbDvp7IlswyA9MBVyUcOM6+qjtd73UFU0VUOZ1c2n4XCHCK2jtfW6MH4VwaHZhDD38QBlB
hvV4e1VGlRtGBVT44JqIvrnljS/yusahkc7iocRRNUcAm654DCDH7utSGe6j0OPoAU7sxhBqN7AG
D0AOLCguanT2A8Z4nW/m7Op4ttR1+EE6g+FsxD9MtwEZPzmwzEhhEdeAp4TmDd8lZhW6HQSKoACt
W7sxqZq1gZ24STNN+p9P9fvtODefQaYRgHicEu8Kuk2EuAS9wjiZ19NKbqa17eoBDTiAm8v9OB/a
KlJ61LQA8EHZ8Xhdo1yxiGLgYG4p8yPrZexTN0UCR6Cy+vl7fRDIMWSHKHC4QFCj3nE8EoW2n14q
I+4aZUkDlavnNqn2vKxacBaVcD7hkrznh64G5SPgwU1gCl9N6k36WtEnO89TuBoGGnu0VUPFYbL8
pFHpfYpemVXPc/0A1SABPbSxXoIBvDslZkcHGXfchgHYeJcx5cmUaZHdUWfokmI1KCBIr0VVrAj8
3+bzqX1fJp/HAhYPLKmzGNMpmUKcyDQF9RR1jEfIlIy5NwOA00C7ka65FT/s22rdeQZqPMN3dQn8
/+F7/jX2Kb0CqK+z3i4xdq0rgB+gLgidHYC2em1ckpZ/Z6zza6LkCPirPneRn1xXYyaRWlAGCqiD
tm7iZKNp2XNdaWDXWrrqvLPWeSjY66sELULC+ftvbIdPQ6LWDd4qTTGjqjY9KlCAc5gpz5s2v0yG
5vnzNXzncOYB3xzCJ+9GkW5QpAJjHSywlhjqpjLbzdCBMclsn9PKuG0S4X8+5EcrZ89Nyxq451Cr
OPFxYwL+QFpP1NGt9iwJ4/t2VF/qwVg4nT4cZkYA4PBAjed0KruJcUPFpgP2LPVkFd+AnNhPtfjv
nrqYQOy2P4c5uZvy3K64MuJtwGCyAhH1M8SZnqHndNGWUOb8fOY+sg6YBuoUFKftOxdt4TC0Uuiz
OS0RYEGKIXcWphdDW66gnrATZLHn9H1KAXyi8GKvUA0IFZ+GtxWYtIrUhnkYOPzood9B8NRrv4JW
727yjQjo18U723v3eTzkvBvfbIHEnkx9sjAkzxyIw1g+SuA9YLc8doAbFD7Ui13x0lMfzdjb0lPb
RTa017vKcbAISnZE9DiBcSl/B8C1aIMcHbIdjnLWgHhAB2Nspq7mAqviNyDkB/hgDWlg5Dy8Kli6
jb+3WwvIpjn7BxACYp75+2/e3y7BGVMOMx0U/PYOzIYQs1Kj7KyrO/EzvPrHk/wv/lJe/Hyl5l//
ja+fygpSqDxqT7781z5+EmVT/mj/e/61P3/s+Jf+daheiutWvLy0+2/V6U8e/SI+/9f43rf229EX
ftHG7XjZvYjx6qXpsvZ1EDzp/JP/v9/87eX1U27G6uWfvz+VXdHOnwYpyOL3X9/aPP/z95k0APW8
N9trHuPXD5x/y/G7SLE/l7/947ebb+lLE8X5tw9//+Vb0/7zdzTyfAGSCH7ZAB4LhSaEgcPLn9+Z
0WjqjI1EuIsguShFG/3zd51+0cBChxIKWuwQU+lwDU3Z/fEtlJ7RdwlaKgQmqvX7H3NxtGp/reJv
RZdflDHqgXiaOQh9Y68MRgKIBfhxoFigz1mkY5PRVBuEoWZWXvL8R2LcSlU4IoUaEKWuzAq/FMA/
RZVLM+FEPHIKYBPezNyvJzp6gvmY+OwJTuL0KGxT3RZ4ghoBZDZJKNlxr2QQq9mPG1OkHqsv4+4R
ZFwuaKscW/l5jP0bLPmmzPHvqQkfmf7/uCX+Aw0dyupvluqdkaPu0cZN9NumeAbT4W+Hpxf8/+ZF
4K9LMb61+NcP+mntVPuCigq6qcAuAlZVBM1/WDslX5BKmrEnkEMETG+ue/6ydsX8AqE2dC/je2gx
B0MmHNcvc1foF5wg+DUGhwq3arO/Ze6zMf1lbEjnAUKBfL5GkdsD0JWdBElpFkLnNoSBa9CHUt0+
NRwledCR3KdodbGhw6NG3/W5/T67fzN5H9i5fnw4vR/65LQ3O1WxSi2BJDO4w6JQBCHEkoCehL5V
uidhveNtsZZQJuWpvpKicMf6kenK2o7QjiNML+L5BlQEG8y5z8HfMCr1OVo91oxMATSnPU4mFzJz
TtdXq2yyV6NCIEOob+wpDUJtzY0YbGXaaoriFW7LZ1LWAc20PaQEgiheaO47yUr/etnZEnAIou2L
nbxsRyHr0DLIijGIpyuQeNDAU0lpiia+e6p/N7PaGWwLgtVAGRkr1hh7EbOtQvFa3Rb5P8ito5mz
W41dvYQt+9AEQLCmgVcd10jzJEjocySP9KKCLC1acEp9DCBFC8LMZ0TqmNPMpb0FeS5QrqcPDLX5
z63gJIn9c2JmoKWFTg70Ip36W2hQE92YhdFNFarb0VUyosOqHZx8vAQew9FBSqSkjWNFUAOpF6kJ
jgOEP0Y3cOLgNjJ7/mNvn8cpMMEdhLvLEoqscb8SVRxYDb2hqermZgHSt2kVW5GPtEVQKGLTjWxX
cAnRoNY3IOv8+Wy83qBPtiOORYSlKNfPcOmT5xmQhGUqh5mopkIg6Kmg6+xQQZLFMVuGArA2fNPz
yq8NNTD6Cgr3Jgg4SKhb0JZlHo1tD82TF8NkvcSzICqVxLFsEDpV3XNm9CCgrELAHQp1Lc3yYHdo
dAWRFvSr8vGWRvgqGqXpinpTJNq3VPCNOskNQRcsn4RbD4PXqWZQd2EB9gjtZchyIB+V8UcWdht1
FLt0EqhElM3kDLhEQI5MQ9mD3kHS8SGaLMUpetgPp905RFAHT6akcFr5oEDy1IW8p9NkszS3zb5n
oxgcMpHW7Xu0KU5Nv40VTXE6Of29np5XA5i5nnFNxNbE1J8c9xlHQkxLxsZL+DdIgztD+10Rex3g
NbqPq1szuqljBp6MJ36j0SfS3BrsMr5WoMLx+cobx3HHrwdB5g/5KlApAihybIlNnZSsJyossYgu
cFkEatVWn+DXtirCeKfjReFmYxcIaAQ7ahU+qV1+n5ctKIC/amJ8loJ8A2HOdUzjLVXiXQTKGSt+
koMNAeRmdIoBlS9hrqeB7YRuXXD9MBB1N3TQUbbyK1wT1llfnVPBLjK9vUGQ6FT2wN26N3oXgn8e
E+RB0YfHsh2uEEEtFHBObkc/3x+QJVA0z5UztKodv39J2pEIU2+8oZ4v0PZaNOO5AUrVTucB/MeK
DGPQd7EXjsxtxKEoSx884O4sfvz5UpxQIfx8FNCPIsgEbQWICE5sQpsSvSuk1XgxBLtH0LYOvPve
W/ohh2wjoW3uFKAET9XmQbbdhdqzQIHU+JSPm4kb+Sz9rDhTVaI2JF0ngURUW49Or0dXTaT5SJQt
OI05FD89w5EBAIfpnKyaeSqPpy7KkFJKMphOa4mvHMrNYDK1zzPN8NUKBGux5bY6uzZy+r1X2XVq
Q1lOKa9ZrQDqEY6gHIfGYcOQ17ZBIeKAJlUitB3dtDGgNgPmRsCICmiZU8gCT5fxZN0iuxO7aPfd
203la3ns9YV+htApKDUOTQEBHbzGNevqoi6170bToz2tOrdy9gjhxxz6gc0jYHYOYI+3ihE/ZKP9
LRzIdZllvqrmMNWaX0ioxDUxGHGglwSe55j60M30RAaAQ1q2ugMKXqjP73hZLHQywdjeTefcZGCA
xEVFozT6f4+ns4qqXlgCcpW1zP3YyGrwtEHMtquhTQEXmhUcVwJ9CuwxvrSKOwDpcU7m0NoDqV/p
7CGD3SFhSILOGnZ9DRJbPb3Fpei6TOJnNTOgNoqII82gH2iDCbLsR4828SNEpZ+gBJ2BQEQ5G7Xx
MSmHIGaZW4Bc0+qLNRHifDKtB0RHz7KVdy0DMSfXv0Zae4Pru5EFUb6tqX5m6pVXQbMe+UR3UGXQ
DuF9RaobpZoGZwIHjAUeT4l4rlVtxHXzKUdpdobOscNgqWj17419yNgmmoaznFQXqZHetlR81Vn2
XMXqIb9KevXKKPW7gpynFOqFaLoB9bdhHsImczuuQEmTeyGOjQgSp6QZfijVhcUGNyz0FyNCt4Ne
81tumw/tmPp2D909Wx6axD5PQSRVb/JUv8gNuUPJ05v/qwrjW4+3BY3gXgn7y66wFrb8K7jy+NxF
Gw3SQepc63l/DBh8aqqMma1ndG2AThfocUYcd8g0d8CXhG7s/nq0ryE0+WwqzU1tjV8TpaZgByi3
VVT+4IkRWBBFdmmEtGnZNFsE97uIC2NDq7WtTI7eFqpTCFQbp7R+GPRyk4YQVavDW0VWN2053qk9
cZT2ypxBJ0QtH5Lc/g4m611M0QKi0Kt04OhuMFOog5r61hjr2h2hzelCyOg8jLKD1st11dLE0eoc
HPcl6mM6bA3o2K4wvw5zNfVzP/mKdDuaNNw/YLjstegODdcTvxN2IYEMZw31RZve97EKs2sg0wsZ
sdqofaUzZ5ar5LEPk8iL5hirfjZqvrWLjamLQEMSqiXh3tD4gQ6erWh7LosA++GeZQ2YfcMuKKb+
jEaAv470qe+GH8aAvcfi7JDZdClCx13v2Iu+vg0SVCjuw41a8/ff5Ip0RZe46okWsP/GzZkJLdPR
be0YTidZkXg1kpWZbBkg4EyXThhD7UiFElE/eJ9P6ztvjucwZpkCCnJeVHROnkO1wA8dWmrrCdt2
88KADD0CtDR1qv5JQC09QS4t7BdFx+bFOl1MJDFwU8XFck5/HL9+kcRDazCj9bq2ulDN/nzA2/Xs
0UDRY2C2JyDzXSvg9FWm1SAecJR7WV7doJjxnCv3RcEWUs4neBOcwpgHCEwhKkdKCDfqkwcyw6Qm
pQ0km53sVHU/CKhU5uMqMoU3yK3G4i3hFvoMhBdy5GfaOnbms1UBsekigcFxsvj1WRCU4/6OLCaF
MMhJcAaKkAGIb6xJzQe3JYZvQzNbyQOT9MgdQy24kn5cVNvKzFwJsi1Dsa5FzXd1xa/tnPs5OPmU
asFpWR8sGTwWYGIwWAaw0ckMpWEzCWu0OxCy1CnaOKvIsakgjiEv8wbauCgVZk40rCpbLx3J2A8I
m3jmAIXggRo1qADYDmUv3yrtFQopP3rZbnPgLRxIV3stgb630vcZlGuj5yzHJ6nWrax1tBETSBWj
u/i8TfJLE+KuSuRJS3iRDNd1an63UILgk+bWTKtBaRJ6+R6iYR5LizNrEuuQIGumjRB6ZS/oT7sN
6TSh8W3UIe/qq/ZYuFFeNa4g5p4YFSp+vfnD1MoYyq+gTrb3RQGpWpMBfaL3m0qpB6eJxgs7qzNf
M0toKSibrNUW2mhO6D5nC5hrySAfQx8rSuenu1LPdUQlLem8uQUxr/JNBxlxYL0dDj32jabLNdY6
0HUI6rIgY9QXZPCU1Lgc6sFNS2PzuZM4KRfiecDUZaPjjaBeAjCkdXJRNOO2oGPVTB7OKhfTtNIQ
hYDBD5TPUCP2VThXAIaNfFck64zeMOTe8zBz8uSxae9Jfabz54Unmv3SkQN5fSJcpKCxgn449cRv
ASk0SouIyZP0NgpvI4Q3fWCgO5uvWbmPZm1tfibAj3qp8l1RXC0Mf1JomGeEAC5FTRXZLCApXumV
3vhvkIxkMH42eSpuikz0G6nZK8C4mJOGoNbh6gBVYOs+leqFJcfbsIaie6esrUle5b28jBts35D7
kkcrOKPtQavHIMvMdazyYFTjh8LM1zjEgyFuNiWgQlWRuGE8eYz0q6iP3ajp3KYAdUA6zCIlXtfY
uxCat2mM7u06ckUvDm1Gb+u823SFcjn2PFBQh6yL7EfWCeGYCroQ2gMitqSyntWwOVgthk5GsIfL
IC34fa2S2xjBY6EXj2OSnE3DPSfgR5Zh0JPC1djo1VF3Z2q+RadgUNR9mnRuXd9ASOmmHuhz21bf
qi7DndaZ1PogQuI0WoJyfroqi9ID7KZzGGiC8Tfguxm68BK4vusaPh9EnMOZjCUIpBsgwaApr3Sl
Uw/1NkImfApjFI9r5mslSdyqhYzxnJoWGrkbeATEH6TW2wTp7HCsgE9SEPJaJTa6kjNP9N1h6iHH
03RXZSYDU34rwnwrSOXmF8aYOujfXohc0In0zlhhLMC6w1jRFoGMy/FpZ4kU4RSJgD/VQdYnVKXE
Xim4A4aYHJICjqi6Pef16M3xrd8W8Q8GDzQwuakgEed2Zj9Xy9AdxmnOHVxacJNBN2ZN3MHurmXZ
44qseGPZ3JEaU1Xx3LkJe9A9IZ90YApYrRVzTan4nnRrnTQ33QgWmol8ZSnv3KTTrtOUXLCivWgx
l17PtAgsv8ZW2vF5UuALlFZ8pGHOSxtS4DUraqdsI/RkZva2NsCXrbAN41CGR5/cdQNxT0cPReHE
WQy1IHmPZKsnxHCmE9ykMuR6O5LtQOC5h6CkS4rUqyFZq6vxekBzcMztbZpCDEzRggbejltnbak3
DiP5ed0jR9zaz9A5QlDSyvNR9N9phnJ0vxdWeZOqk9uNbe9XplQdO0wfQUKzUfp1lwsf4MZdWkAb
s9RwBUUOeFTSQCjjTRWD6bBNey82ofGNQwu9l+wq1BNoz7N6T3TlpbM3cyASDUhLgU0I4HSPlPus
v1ZsXCK5tbVTeaWl1KvtDEinCWcZwu0RBwXl3J96Y1338iy2LKeI7QvapboTEVyPYg0bNQVeGDpk
A5KOxiM6XtYpp0hKNuMd/J7flbYXExn0PV65U2/PgcJdVwp96JN0dNQinnXh9yNFX5FUlZ3VgeVc
5+uxxFHmKVNxrqelZ6F+rrXVOgYoKU7CB12OGM6mLwkT+7CwbwTtoUgU+wnr7qPYuH/1lv+GEk/w
Us4lvua0yPOfWL5B4mjmXHxzcLyr4Zx962IRp0fFmj9/7VfFhn2hoDYGDhXnPGoHM4T7Z32Ssi8I
Rl/12hiIeF69xh/1SQ31SdyDZiQGiGDtmYfqj/rkXO60kF5EfxuafJFR+FsFG+04FlXmLL2BbL1+
etuiCR3KZoTwWzbsG2sCb77S9G7UZ9/TPgu4ZgW9Ad6VvnPjmG5iJFeR2NsSxEMRiwBA79toy+Gg
16hyxF7B0jRxTFIEU9Y42pBrZzLDTsQffL0p7i29uxYR21EigrRWbqQm8j1hCdjp0sOgFKMfDZEL
kVTAPq80M3qWFojzTdrh75rbNCmecA3dcEjpeTJKyh0m7twiza5N0E6dM1F7SQ4lcXjTFQdqPOkU
JHohNoNErJV4yDs7xEamL0JSyG7rxGl486KI6srOhiBsIXFRpQAQVvHZMLRfez4dwtFa19EztWNQ
aKkaUkn0egonp03uw+gHlHKDqWD3Q2RqLpXx15gcat2soBUG2v+wJa5a3gpDezaTAYgrXbsk6uSP
gJLbZZPcpDnT9sJM1a00x8PIBcALPCtdu6gMh43tI4l7dYNCIZCw2nCXV+b5RPVhC7636p6Oo3Rl
nvRBmwvx2CcxkFUg/UpbAQArjcumcnARhCoUt5BIkUzzE4jWBUD2gPiBTA27QDdBfd5ZNX4Qp0We
DujERJ0ISf76DFyN5csYIludK1p8a5VTsialusuGjHrt0JU/b2b/BufxcX34P9d1YEv94w/swDvX
cYH0eaw8RfE3aI50H3gQ/PYvD2J/eW1JRiIB6fyfld1fHsT+Am+DOzay3AClHiEc9C9gToQEFbhw
gIBC19pfHkT7gjItqobod0Tx0KR/z4O8slL8Fan/5UHmoOhNhGxrY5VUhQLrAOb1fIgjtIxYhbZN
7di+pknOVKDyBN+DMYEnmxJysY498cRJoP17SXtRboUq+Z1plOaWT9k9EHSPSIs259VAlTOzyG+Q
NpUugX5WNgymayJlizROVeFWolSuFrXFNkK2+irSJXCGeSmtawN8vxDLBpHGViDZUXrQ40P6VIwv
IpxCT7OQbSuyx5B3zGUTwg5A+MJVxOCpjBzBIciuqNsTZLFTE0dmxEFjqA2NR5om2aPHoNwXYTSu
yyqUbqXapYfATwUxVdyszUYZnsy4CK97gHUvo1wzVWcYLeuR41TY8nSiflUDh50r7BkyFim0QfKc
lk6hI45qBqW/UwZprQyWp+elQsVZBf6fp1wNRzebsq9isviNnevcz+yyXAujKv2cMrmD7i9ZFzzW
L2tce/3G0qZVlqXdNiIF9Qgdccm2VfwR6VDogMKaXIsW9rUlGIKSsK3BZF0gOQ80HT8XoLHylVhE
l/pQdU+NriBGT2BEuPozXOY15C62NQC72zJHodxEST8wjKKFhnzY58hY2PJiVKwCN+i8RC9PR2pI
q7bqKrLSLtAF6IShyKatK1jBuYV71dcu7gFvVEJ6ZSWRfRhlpuyaNAxvbWFZG1GCXzCKauHleZ4d
UAdJz23kDdzQMkokM9Gvl4iKoI2wjKJ9V8Fdt0mvo4yltB6QEshUmMiCG2wicOH1pPg1aeMNn6bq
BQI94BJgYeg2NhvvMljzVtd1FFUiUe1lyQsnxcc6bakVgPNJ8FqB/9hHUnR0wxZBmK7FFQpIzYuZ
h+l5Z0QFMrbasP53RVf/ZxykNhfB/mffeN1/y75/E0gZ/ESUzbCx11/56RB1/QsonNHag6SmBgWC
meD0F+RLRUgFblXksQDggvj3nxgYpn6B5wROHg0YKMsiAfWnP6QGXOVcrMcnom4LwoS/E1FZc/Lu
L3c4VxzR2ArKGfAgIXGB7qNjtyhyArkuVakCOGV1TegEds6ETHc9yiOALaLgt7IKA5ysCiDS0ESz
uR9XGhRRlZHgPliFEPWIk8kfSIdrXl9r1kU5xNWqkHCobMqzrZGr9h41sBrZuGRcAQfKahdlozp2
uU27g9UlMRgOOqMonKRJpY3am0bvoBladqj1GhEilL7EzaN4AqKZTWgstMaLVFbTJupDdp0ogCzg
PqGiEZBrjbEZGhTiwa/Y3A6TlJnTKt2oo4TVsdphCUFfQqOn7SqsSeeraR0InrEVkxpujHnUQ4xc
0USx7Sw9w2PybVSZ+T5SRAagQHQWVd3GypibErVwSYZrZyTz6eKN/Vz8nP63KLg5f3W8KGBrRRIc
0EOoTiJNc7woStGHvCj7KpiaEfzPYHZ6AVNP4UVNOHmhpOFtadVnfVQuAdRfIR9HI+PIxrGNCjxK
8bPFHo88dLbNxzyEX59MciAzEC9ktdhJkDd6I7cgFVLMcWGh9aFn21N1WZMwxakghzZbx2FoXhuN
MiLjZI0PWl2Hj3Iw0qCtm+7ZHNoKKpZ62HyttYStcTeGiI7dqhGacRJkSPwRfEtulYSAG2ZRWqEw
OyDqd+lAVWe0je424gU5E5ll7UG30zVOqegC9Ac60uPmpIhbFCgath0shKcem9KyB0IjTi4EUeQ5
gCTaSiFZsiMjb1zAN4AZqbTGy3UcZtBJHx51URlLiMZ3awkmSswnEpXgTEXC+uTmoiiwFrUYyKpA
BhKFFQNZaPU7Le6YHYAwZiG5M0cxx+t3PNrJ+qnIEzYG6skrTq/BEeNa4/WglP7n5rk0yPzKb0Ip
RS3MLmIYZKKbRDlT5KFLLz8f4qQAAr90Mm0nOapG65nFE5MHCTBIss5uE2Rqxol4Ug/BG65HQTGI
oBrputWSFbizOhRIzMBK2jNcV8Z10Raa9/kzzXN3PLfgeEL8CXED3FzQbHT82rK0URsXhbaKs7ns
WxkTZMqLCK0xxA4kmXFaFRKAnw96Csk9nYhTljWwVVgjIrZxVZehAJ5Bk+BnRu4oLZ8yikRSpyPX
5aRdf6e39T1VsvBlGIXqKdxc6ghafJaThQ9p3LC4hhMnh9abKSxCL/kKnV/fWPPVEvXavDGOp/vI
lF+BH2+sDBWpvjKtbFxZ4dR7rGzAkalalUMnKF2rvbHE4L60UU8KSiVkgGRFomkVGmmGtGYRZX4x
oO7acJ7uW0NNzvKQvVASjk//uzU+7WVvCmsUuBpNq1cqjcvYj4PhCQK2q+zS9oaFrfXa6vjJxL6G
BG8mFprnSdPbCVnZqKODWy67sdSw94ZMxwFuTQTZboipyyaI5LDONYSUoWFt+ry/qnrjvCEdCOn0
bheqigs5Y0ijAM5m9PKrVSEv2IkYycLmrDcAZtJQdigTuY05urfS5rtZicaRqIY7Y2ZyLxXSPDN6
8L2zsfYtEwGHOkFlwZY+Y/w2n7IHrbAOk1luo9pcInxadDEn+5nqTZPFPWZ9ilH4GJDzvaTJAWy0
qCEGWdLeKepmzK1Viwqflq1aEijFVdPRvwdBfe/qTmpHDQpcBB5OXRkB2zZBvzYOQHahK7Rw7YWx
FvbUaQ9jh27CToaSrJTa9vLuESIml2qHK6hSLJwRC7vptKtOB4TMkp2FEg4JCJTc22zPu32hbjh/
aNNiwTUvnEh0Rvm+Mek20oXUI8qDGJCVYdc9N8PCzM2L8MmmoXMc/WaEogOUfIzxPpNRnUd5ii1A
gs/dwEdDoDcZgT3qrBAlODm7y7FhBgop46rhYMX3WbrQYLb0+Sfem3Sp1neETKuRb9XeIfHC83+0
CG+f/+TIhuaV0lQxwgLbutJp5dEUlAoyWy/M0rwtT1fizTCn0IiotdChwlGX7GroQNp6dAeWZ5DG
hIEC+DIjyXXRqq7s1cPUEKgz801Le19NGj/haqBbyjlwf88URY9e71wkEB64NH8IWVaOmFKP5l3v
SYjdcLRr2YAjhao8SMGCUeg7WSjArqdBkz5VY/XdaKcJVQyeQDsOydvWKM9NqvhTl23ySLHdNtR2
eZ8mq6SUN59PwzyZ72bBwqcCMQvasVcn/8YeTQvhLjo65Wqml22Cdq0H0VpdL7EdfLimb4Y5Mfsh
VlsbHMi4tk0a0FVc7YPQlrxypBYuoeGXxjrxxwDgtqBgniA+BE0lvTmziltrXMJtfRjDWG/eaN4l
byZOi1NmjvMoja+vZgKzHshGJwO3kbWqArQ7f75OH/nBt8PNL/1mOAmYSlHW2BQ9lTuhdeMZzh2w
Chp89Is+2TTx9ExDW10Aci7N5cmtIzOJ3ShaR3B43aJe0OhXyE1+/mZLQ5y4K9gfUgcc+GSAHco4
qB8auvp8hMW1OvFYZZuOBJhCQAXAJEBX81rh5r+ZVZrRFLbkWD7aUaBEQY8/iGCQPjxeqUYoSEMa
ilxVUDJvQj+J+4UR5hl5t2f/GuFUpLChpkhUFaY3lZc2ICrWTn0x5RWXz5/P24cr82ack9Ow4yU0
lRIsfqgzNxwnUAcERjctgNa1D8+TN8Oc+IYojCo1iicciSYakLpUemyojUOqAYOUVyt7Gq4ttb9M
cgJsRXZNyL3eAC0mEy+z7kHddIjyBpQpIGqRiZ93AEXXtCy8IoeocC+fywjXuAQX9oUd+X4VKO5u
GlJy0ISej9rjdeYxqbORaHI1jDEopVV7uEd6NFkB8546rKuQ6NeTh89X5P1UHY95YsiAPM75nnDE
dmQbVA6Qqe0WjGtpiBPzTQC4Llve6atMEWpAQUOzUciS5sz7+BHvgeZt3ErxzGAxOJm7PisGAxiR
VQzlHAD8Jb222sBYkoQ6JUvBxx+PM7/sG68JxL5ptJU9gtTSFZvcTzzQTDod8ODOsMt8vlra/O+3
zPGA8/ffDIhwuNRqJvRVq/ftJovicJtELVBbEERbsL+PhprDAYYimKaDT+R4qEKKQUU1Wq50cZ/G
z6mB2xAO1M8NbmmQkwkkrCSojLY4t5E88xONHtDbZZxVffP984FeK+/HTg0NFm9e52TmqGJXWZpm
+sqsaR9AneRJYUnqTxy9w4U+oElliqJD+v9I+44lx3Vtyy9iBAn6KUmRUmYqfdkJoyw9QAMa4Ot7
sbrfOxKkEKOqJ+cOblRuAQQ2gL2XkVZ9b5rwY7RkB9pu+gdIyLR3ufRpSCrvO6TiitDrlhFXt1QA
KwV0JAofH7qunPdersHtVLoCbzPA0gJXoIwLi4J+b+ol+1kVOolTBlE2QMBStPHpzMOxyOa7XEcV
UWMrqcPV0cyaCX22q3wLQn9t852Whsj5N/XcnPd13hKU3WxgftL30hNvtyf6Wtoy4MgCFIUPuqAq
dKNVmtuA3LngdlR+9FjjhmTGS7yp+w9VXSQQS9xYQtf2+mlA5QohurSCc5knAI9t+1guHohwlOaJ
Lwvg+jTgJ24P8OqSPRmgkiMFyU0XpUX4SqGeUNR+Bqjcx8VGs+B2nGsTaUHvHoK9INRfKKOAiykA
IUAZz+i6o88H9+CUzece1s+7RvYWbp4i2yDaXVse6LAABgPq8lrYPF8eXTdqNSCiJEYr4sUS2rwr
BiKj2+Na50fdiKdBlC3vcA59LlKSOAdng1TyYWnSQ0EJAOxNAJzFPRwKN64AW+NS9r4zSGP08orE
okWv21rATtaS26O6tgpPR6WswlFLfVakCJG7TuxTFsx1UYcDClGO2Rxux7q2Ak9jKTcDq5sm6jF8
pioLeHMwv8ktMdCtCVPWOM5U0ebotcdy+uQP93P54fYIrh6cp0NQbgFEpl1mmVgE2p7COhU1vFh/
BkgnkLv6roi3qtNXZwyMfFA1QB25MDmRSHomutSoJ+XDO3ZWvmsFgBPVYk7x7ZFdWwenGVa50xqs
4FmmI8Om9GdjfpILcBIcMrsbxdFrAzoNo2wi6srBkrQjsbMcZ9Y/9Kub+JbSz/oR1J0KXgfufOvJ
eVHokTm3aeVgFVgJFNju/N1qLg1N1o2tc3UsJ2GUxTZNGchDFcIs/YFoiW7tmm4jxLWcA+owbtP4
9jDUWX/CybUJT9lpccoC0zVovwCOBTeJc/qz5c5rUTMY0GvZHLMeMtf/sBrQrYa6FYTJLvSL7Kwv
h8XISOzqj8LB68F6Bs4OWGAnuh3oyhN01STzYQ8LHQswDpTUDcwxY1XbW/HUA6qTzsDzFH35YJrM
vYNZwhgYEF894hX04OAa9CqYB4NJrfvJmv8R2TnT2DntCl8pWJ//FmVxop7WmBaYj7FtiQWssAVU
TKt5bISYQubVIuJjDhZLqaGSNdt3DQPCw54HHmiQG0VRm9YPek72pWCbj6oriQ2kMVAQwIQDyFN1
GeMejGQgHjvHBrScZOkA1GRunNtXlvNpCF/pz3hQtFipD1hP5h0fY7f9Mfm/bn/tK60RzPB/w/CV
LDPOpC8nC2L6qQByUJPyPmPMeDFGUIE8q5/2WspZB4B81b6jL54/Gw51k9FgOwgIdN9y352PHR2m
BApawKmDywOZ4MGvw3lwXxxt6cIMUEfQ66vvQ9MaQUMwXXZP3Z1RgUVlOGyVLCDgtYPMAYjraOLk
5mKH+0wRESA1Pte49R26WroJk8Cvy67Iv3Iob4WmhCw4OpPGAyzn/A8mMB0be+HKZsfkuFB2Xkk3
EJY/3+xt7wnq9QT9Puk/jmu3xpFzlXRWM+0Ws1/Bn6KNclkOf38unwVWEllTF6nMF3x5Cwbo2WtH
gdHaOF6uLi7YEMFw3UJ3d8UfniYyf6KlCzk5Ec/dj668X8DWcv/+soT+8X8hlJuMlF7O9MzAFoE8
dzajWjtuSW9ujUL5Qh2XhQCz24zhB4Yj38YNCY+lUkKRb2OjXJ5gZ2NRvkiR64M7A7Ufr6X3dp7f
0ED6WwwMVHlOp0u5yUxmT/uh02e86wqwUru14Z7unFIHv8PCQ87NQzFuqaauE6SczKdBVXsLPukT
fNBR7nYBWAy7zKujqgbPTQ7ab77oMKWmnr67PZcbH81Ucg5M+Fq7n+Qcm1ABgZ8C8Cjiubbarffc
9bFBIgy8Uhyaqo3P0grcOSi+2VLDL82K7AkI+Bq8Hvtg/sM1Co0TSMBaf3wLVbPgNC0NeyxQS+2a
n2A8SjCaebWRjq6N5zSG8ubOGk1nuYkOCLULGVceqfa1gMCAabUEGhrDY53XW/f3rZjKbUAnfUrq
wkXXxfyhD0FrHijRIZEWde7736+K09GtB+7Jzcoxh5SXnWfitENHfaEpjLEpPaa2Lf5hL4NsbIMS
AGeeCzVwHaBci/rOEmvTJ7d4qvQt9ug6KeqmcmFaazqAcIO+sU7qyVAg5mxmS4oA/2O6YPuR+Qh4
APQXy13+a/Y3Vsa1HbUCyTF/eG3jpDoPqBeywHGMgMzxj0P5bJtzVPrDv8wbpGpXV7EVDaSshaqC
RE+xWFjj8wE0tXxJbq+A9Qsr0wYZPnQ6cbgT6+K47Qk2LAX5MYbk+J1lPdCq2t+OcGU1n0VQsvgo
i9Hj3DFjcMYCKGTHjWOy53nuQk+TR7t2042lsP7BW0NScjpU2p2lc1HDsvoyqSH01IzdLi/ag9+N
QetVe2Z+vz3EjUlUFY7MVrfBajOWuDTdhEKyymn/IX8DorkeVtAtuBT1zaBbbMkZg5qb+0wPbf1l
3uqMXvtQpyGUZCC1NNP8Zp03HzAV78n51dojZKmeoU50e76uPE3PBqNsnVGb2ixLiYnidGr+TPWy
P2rLAjhtrQFtmef6O9P0cm93FRy8/K+3g1/ZtxAOXx0YoHMJbT8lOPMrv8LmXdb6i0DdtliZDGzj
6Xh1LgHFBKmdrLJryrb1/W62WYogaf2rmcBFfAEkIJi+6myr0H+lZAHH5f8iKV8NnPR+BON3ibmb
3RMXRpfSjIjtP2Ip/f319SyUMnNjWlKAvBGq66sdB9V8AW7bNYuNK+zVD3QyIuUKC9qdN+sldhPV
7qQL068OYkpZdHsVbH2g9f8/OS68tp3IxJCVctBYAzjaQM+lgFtN6lr7PnW/LJBR2VgT18aFhha8
V6GUDdkr5QqGonvvECAK47Z4sFOwhPfVlufwZQik2lXzFRVnE+8LZVSTmEzSUHuJx+wIXTW/ifp0
I51f5rrzEEo611adaPgoCFxOxjooKqy2ohXzRoa4zOHnUZQcDsNWWplmY8XMLx4AnwvcrN8vwvwo
hhZUeC2Sdr6xuq8UYdDvA0HBdWEUjyqTMrJ6mqoha9F2HHarQe0QQqkgsI96THc00bairYWE81Pq
PJoywlQb+oG2Ji5EJtj7CzWhfbuAaT0eaGcbQW0w6K55oWX233L9r3fYWWz1vCqgG9XOZgZyN3zd
gsb19w3oppFubPmuXlmPp1OqQk69tBxK1uPinIr9RHZgTfJ5d3sjq+7p6OKeD0a5oQs/b7J0ds04
5c2dxYykhaimQbRHU18aCDeOkTa/WnJ8hV/hX78ez0MrWb5NuU/BXDNjmDcHJihVNLce0l7shnE3
sOoOLZmNZXOZttblaUK6FiIgaM8pGxxyyE4KSDieBsavEXi0IQ1tAyrGd8OwMbYrn84FBRtvK+iz
oY2sZCuHg7rWZziju0aGRNBjTb7odb6xEg3zIg48hlGzw38gA4ekqIyoaTJWOlkK8YPWniJOy+XN
KTS8H+dhP/RenkiD5DuaQjGJoMTV+rbxXAoLNlzQ4UhKkmUF1FcI7JOkXqA2mzZQMS0AAfV7Apk+
4nOgu/CoNiDpaM1z0uhZvwS961H7jqPh+yu1IW0Q6y34kqipanZI2rKcUeny+uZBAx4fiq2GU+9a
MJs+LSbp6xj493KvgbJ3hLPw+NaBD18HzlhQEO06a3wBTZJHCGCDMtkRPQHlk4bttBR56EuIbQVl
DUFW7PEB+nOakT0WwATtzJZC9JrWZhfoZi7DnJUZFLHxnH6eWNthdRGRPQG3nIMklNdO3MBZ6QNt
obwgwH/2IJUAYOrs+/jPAM9Ovcuh21CLgXSYyYkdeV6W34CX9T8A3K7v7NHsnbgvrQYyCppVQ3Ub
gtdFZAPFU0d9PgBV2VoU6O28ygGeoUPmkgBCs9yLRVGNbVDyuUzD1qz9b64uUz12RwtGTy3RxcMi
bC8uzNoIW91FUa2SdrAwF+/0BaKDNTDgEGQI5CjEoyRVc7Rt2Rwmks6RCZzMnd33zjP3s+YH2Kft
BIlkOF2z1BjT0OIks0LemwvEKkDo/SKzaZa7kbI8GSCZsrPE8Jrpdh+UJbG+aT100TJvXEJSND8L
ht75IpHWa2CsOxtEcdZBwGY2SbqvRrny0oCK9u0dqFEsQrluSqAp+d2bbDscIKK3G+1ypYW41Q/D
g7pymOHf47u7vXbQu77Zut9d7A8kOMj24rLqrDbqqlSiwKW8o04hEik1rXoUOH4DSBxqWlLWZfn7
djL982g9O5XOo6mlqdHODLMCjTTRbWxJzrl5B7vSNHFNSLKkS5t+HaFH8KWswRHbFVoGjatGE92h
pnSpAkx8+YiCCRQMIGOjL5HettqPwixrnlTVKKJcVHuHe8sT1w2RoNAuYJfbt29OJaCpUC6LjHoi
rY273uUUWhDZgmgRsjVkHdSkCdd3pA/iYgohpVPuCZR5tnxXt0Iod4dZmNBbXByR5OCEGbkBvTA3
YJ63MZKLy5d1PhLl0jCBowIZN4ykhMrM/NBqr7e//+Ud6DyAejOwU51L0B9F0kcyxs1u14TiC3B9
sb6vw+rT7WiOegVag0FUFYfMasGn3g5kQdp5GTKZVOytAlFTg9xE4ULHxWoPtyNdnTfo5MH7ywMe
SmUkTHVuWHXLRDKQ9KNWwrpxE0a6Tv35zsFgTkKsgz15UID17E52jxUACugQGEyDysQs+F0OibEP
3AGdia/qcTPFC3CGqM2muvFGfPUc1c10KjtbJEzo0QhaLKmrDYDJ1UUOgT44/th/nhjnQ/Qy4QOe
XmMf9QsaSkz/If0ccKoCZJZ/+F6oea1CxTrYx8rFCtjAYuAQrEuGbvjRuoaIBtnkG4tinZGLL3YS
ZF00J19sItSHCUWLPZtLAf3P6dkc3Oo9bys/yuz5GeeL+IdxWWjI40YF/eYLt6vFskoICDciabpn
skJmNXMjQ1zbUycRVPQvTeGo59iLSIzCPrB2/MBH+/uI0jtwJ7vbH+nacrAM0MdXLz0XhK7z+Vvc
2bRmdLMSnT03UG5Iycd+mDZm7GoQAlECdCgAB1Vzt+3NSBAtgrDxdarLe5tAjMv+l7wKQ+D/jaKk
b9vqW8GgLZXoctjV3nHhTnJ7shQRfvCvkOxOQyip2x1woXemXCTuKlNlEAGIrt0nWblA4sxdWv81
TUkeQfYtgycpteBCToF3h9/Fz9u/ZGNG1RTfIUE2ZbnuYq1/ygj0AsWO0K0S39V1+N+Mqrldg8Id
0WrMaD/ctcN9abxAFrHdmNSrQzHxGoJCI9AAarPJwENBA1tUJFa5B3HSmu/rbOOBcnUcJyGUJOFb
g2fmLa5fqWzuKj7DW5RAD6mDcFr6t8ypdYXAux1gQShgoUh0vp/ctmvorElsXS2sy8OmR/TV2bIh
Yor8A9Uc9UVHoEgumkmIpGiLHYfRJnOO7dBsVG62opDzUUBDqm3NiUDYcYSvRL8sXwW0wN7ravbf
by9kKNTib51lcNdaTdmg4YsWDI5f5ZiY/XQaeWlNST4AqQsf3cwKakGce7Nqqm9Gvox4hrWgnAZZ
aw4kXDTud2CSjjOE2IWh/zYGtxijISM0WZjtAjU5t79pLnFLRVskmZlN7pzBwdVk1OiTNtEm8A0G
nWAGzWlcU6wXayjRwoWCc1iQOt9Xbm7MUBEYCVQeieu/12RyvztEMx6thrsHVIUhUp03noO3qmSE
RZ6Y0zJ0Kn2AqiOT8O10fTNJ2dwkpJZjWE+Sw7IBkIsIpuJD1OIOcnBTrwHBQ4zwkYDQNUjhHryC
fRwrrvswD5rxrGWp8cTgp/rU5wUcpTqT/56ha/NlyKGEHcqUQUiRumR9rtGceC/pNKGsYEvHqiC8
w9FLrYRI9zK35y6gPs7JoBPl+MIE/wJ9Zx/n/yIZ3IzTuQa3yYdusD1TZw9Jx3o3lLPxwOlSH7FN
jGdSEA2vcjD3yh2b7FlPui6zn/KhtR98bdjZs6M9eQXeqc7UaDsHI9hnS2V7wVK51IgKZ+p42CDI
i74UUG2sUggDCWgBjn6VP0BnrnqVelONu2wECDa0RigNxtyu7e9UePXemrrqnbIRaOY0ndMIN2ij
DIAmbLoD3OANiJm2aKdMFbdB/1/wfLm9Ui/2hLsuTwv2L6u9Fm4153tCpP0EnwNuxG5pwTJ4bjo9
LHMIJ9wO8+dadL4fzuMoNRuvcRYyNoYeTzFauncsGb+QdycwQnM37/13SEtuBLzcgOcBlc3uM01C
AANqLivNbXrL37KH+tEOp2Te2xu7/aIirMyhstfzDAKfmYeSD/MaPda5CVOTEZLdrr3SLCEjWphz
8STdVt8Y5GVgcFBgLuWstg+oqiuTihXIIUSMgve4PEF8vTSgm7objd/GL89+uT2f62Fy/v3OQynT
2TZePY0lvp+rxVMeozZ7++9fHGYYwulQlDmEhAy8b2xLj53puAy/izQem4SW329HuVzt51GUIzOF
yfjQ5Lbxf6uiLduL1g7SZdq4vv/RX741W+vvOLm/Z0vuU1msySRdtABOO3YA5vF3Mcj6lWutfiwN
WGnOVmrFLQRu6MLLhC45ORazCfYsQ0ZKU1hf4V4RDt54j/Y7/LgaEIyf21rUe5/aR9ZDKRDiGIcO
Iu3PICbogbQMqBcK344om6vHyrfmT01Hv7fzYIRGLyiuCiM/WkUzH4TEMzBLcSuGuYzYZRCIgV/D
+F7DnSUugXNDQXMACXXMBI1wS0cxftHvHCYgAE+r/o6M2LNQfcsPRt6+Vg11HpC0GI3hKAQl8iwz
o8qUH01L6z5Qc2JQMoNjF294Fzk9t6D2rzWf8DP1nUDyJQFv+XuTd8ZeM4q9WcJPGH9yTJa+q7Zy
0UV/A/vVhdoU+YOwArr1/Ot4zaTljt+CG2RHqPAwgq+DEpHhf5nyAjYNesjsr6bx6fba+1MOO18U
52GVLVQZklsTpBljz5yfO0n35eexSNrhNRdW6C3Prfw+uJCBzI9WB0EGosUDg4x298nqPqfjS1mm
AaU7G1ZVfErj4nMOXf7B/EkNQAf4T92/94331Ply+1dfll1gLAPxXx0Pw/WEULWSIbEkrM6EDHXL
exm40/yBW/OTXcZ8aj64GTSi8Ph+mPBLRVUd0V780pIt5Ot6vTyfOfwGE1dDnFIGcVSut+QaHQeO
5zCvWAwPMxDaB8h8fgOBJUKR+/aIr+SIs2DKZxIgQOZ+2YtEeFFHP0AJxdI+3w5xJdkBUI0BQX3M
gyGycp3WSYe2wPrgki3UrXorqQecTkYL7X358XaoK3n7LJTyfFzyghrwzRCJ2UCtpsgAkd5Sxbk6
YSejUZ6Pi+trJY4/vKcAwM1dOHywsNjiJ16dMri4ItMBnmqoZRdoa+c1XzAOSBJCFR0Y3OX3NKav
y/DrHybMATkKNdk/C+48ORBooy1Ex6uqKH7DzSTyMhbdjnBtKFAIXZV8fSCbdGW+Gh/i7bPnLUlR
7odvRQ1KH8tCuVmf2IijXu1sWcvGhdgJfAm0uGqnRG8/GNinOQwF/2VEIAgAO2ytDf7zOaMa5zkt
zSWBQdCOAJ5s2PypG98Kwfe3I61KykoqgCsEgEa4sSIpwQz2PFTVwUOtbvM5cWkW0vFeyyFcn4X2
Sio388AENJZDyqY1myht6lAjv8vx19iVO2g+7keLHFJBAtt8BBENpQUwNJvvJnc3qpGX+Qo/Eu3J
NV+hhqx+YcjDZ15JYYBAO2sHwEXI/NDk3YMovzbZhi7L5e6DpzTUUnTAr/C/ahXKqL2S2WgRJo3b
H0y/2sEVCIy3cePQ3Aqj5JGhEBl3LIQhBIZRwnmAZ+Pg8o3BrH/lPNGfD0bZGl7lc5gxsQUFIPpQ
jXgb5G6YO9AqhJWhb4Mo68jg9oq6OrAV8rVqd1uoIJ8vKFg9A2MoYbFQS/3dnnAKcxKMjr2xJC43
I0Z2Eka5eUKOAKp9FkZmoIimkZ+L9VQORTjbG1vxMt8jDipvHoyvQbVUKzXYOb0N2Aa2olGFBu4R
Jsrgt2dsK4SyFMDnahpvKGBKMY6hppVRM2293q7O1skolHUw9Yvb5U6GUZQfcp4FJQzs4CBVdBsf
/5JRBEP7/6YLOKfzr99VpQNQJgLNhbErK+3NYfxQ8uZVY9C8zA0nkHN2oLUDc4gSGv2T9mT4/AiA
4JFkHKV/a2Nyr48csDwIRANKodaNRuJDdr0d0JLp8DJpUOpwQ4sMkBTaGPr1r/hfIGVBVkUt+3Ec
9Xjxnbho9TvWbvWHt8aybr2TV1AFfE3qSaLHovpdlgHq2CH7yYcNpZdrydZClfV/Zmz9FSdRcMnK
2qYzQMFs6Wun36WCfsjdGprvPIQB8u/bi39deWqG+uPhiwsPlo5aqZxdm1r67Iq4LD7gCBlyK9QK
vPBAEEerqZY7OHFsfKkrtUQ0h1ff4P8XkygjHFNHNBIj7PPqnpbeAcVDCCr7EVqH32AJ93PEo0pP
33nO7m3efr094mtf8TS6kiCzFm4yJWq2caYfJxG6zcGHqMoWiPjacjyNoizHMXUBJCkJVEIzWFLB
XG3j4nAtzZ/+fWUtQgmraERRLgml9Bk0tx9dNgW07TcK5YrTM3opSCincZTVWGJ5pFkLI5uuhjWe
9Ptfk96/exD6bjXjbZ6zndWYU1DBCQav5wEYBa8JuV6/2NDp8obFu5O9DnHNasV6siUiuduE0Hfd
SDNb063c2LJmSmu/rZZksdp7LrO7Wmpvt9fN9RAebutokuLCrhwTRTNJI/e0OZns8WFmWgSY1cbO
uBYCJWec3NBvXlsH5xsjc3q4vUG+PaEsxXPND6BHv7FutkIoe2+BDzprLIRguIWst8vW/+u2BJbM
6SiUDQZGlSz7xZ+TbFlC3vYBE06YTcXGZK3zrWau0zDrSE/y5DjZ4MsaGImXTm/Gwo5MzLteh9o8
hVmTbg33KaMb97lru+40prLrGrDxNdmuMSfn2JnpJxi+psWWoMXVBHkaRtl0C4fPXJliBnOgUIIU
HcoabAdeGhGMXgIrLZ5T/oJt+4aG8VFPD7cX+tYglb2U6hmDd3WKhZ4uOxfwaVOIGCLT0d+H8cBR
Qrke/xiJ5vz76UWTj43jzAlcP3auHoFutO/HL/9/QZRNC2lBKP5ZCJLTZj/mVexlLbBl48ZavETG
Ys2vdHITFUyCXqzyxUZp8rLOLOzckX0FbPBNFMOx80kM6eEPht6jl2n9HGsW5+0WKvfyc+GdhIY9
vPPgqmH9seI+2QdwT9OAMXRh9MqaNNTS49jgyueX5sYYL8/N8zjKtk5H2OEZjc2TOYVD8K9qeDK8
x0b760S+RgFufzUxx6JQVkVTNyIlMMyIYcHmi/3MNprM678/zxrnf19ZEBPV0yLPYAjhVHKXyuzF
hH8t9GjLEvzuKd0Kd33S/huOcvEvRxQZ1poJOmQVDA1fYMnj/9oSgb2+Av43iOqcubRam9PRNMCZ
rPaDk8dT3e2tzt3KCxtzpx5PC6AMMy8JT7oifagnUEDT7mMN8uSsLfB3bwugVLUIVnQv/fx5MudQ
VECPSjHFteXt8LJHbzjRiBcUpR7BdC3UDHJfQBEwmXhrha4/HLPWP5IW+Ld6biNZ6vd983maIYVU
FW7YTQX04+gddJP2rKOwNavhat7AoDq3qgP6SlFmsUCU3dtkih+SZTt/ACUNmPghbWAPYB9dWe9t
EFcJrONJNcV206QPegMrtrqG5Lycx3uITqHx3P2sYX74t7kIakEG1AjBL4RBhPoUAuaELSPD0tb5
Q119Tttj9veyDWjwn8ZQDsVpZsUyWAOIFGNSLC8e3bgPXi6187+//v8nySbnSIA6w3qGL0Pku/Cj
Ajq+1opv/39TpaTTErILKZ11vBCAa7Dv5BBY/kYBY2skSqIRA+ymOSwDE41NVgJUM1YvY9/tUa83
vvuVlgNYsnia+TbAEyhrKaG02YIlUY0Pj95SDDesWAt5EyyhF8AUZt/PG4naWD/yeY47j6fkOH0Y
W+FWkCgd88mNcmr4kI3i5F0YWhebNqSUJdRfP8Fv1YGBgSefysL19gJ65cFAoQpmVOQLBWNhYx6u
zfjpNCi5kI6QMDRHtFx1bUdtFyiOsPY2m2HrHfnG4NVk2HAAtheKPnl6XEAsMu6nexiZJ+auetvS
49maaDUhWkPq5FpVISE22kRgpexoe32y8MDJMiPgCyv2TV03UaeROnEk7T/6tYGjU9YU3wE+z47U
+9AQRru7vX+urQDUD4D4BV7HQJvhfJtq7pKB3YAVN/dFXOVwL0b17HaIy5PNc09DKFt01AfH1Rgy
DYScYH413IEf8GMgPjSX862KwdZwlA3koYpUo/WETqMFx+5kU/l26+8rG2aBQBSkjtY1w+Bst7O2
qERXrofnk6UsffgXF+MixJhMOEE/5mCP4GzUylci9So2fakDcsO9z4NvDEc9z39TKrcs0S+/F2wc
cTddW58uIPrKT/CnwXKyBlCmtJShNgXmCGh7Bqe+rbvw5TY/C6S2aZasSgHn7XDl8Z58A/WV586P
b6+9y+91HkJ5J0OcUkKBDxb2g/sZeHOYqm6hVDdm609KPznnNHhKenpqDklpNuxhIENxh7IAgAO0
+LpYerOVstfZP89aGBH+ggUGMzQVVH2NanSZ3mto4XtH547G+Zv7On3Xn+GOAWmPQI+cezDthvvi
E2j22wTJy5x5Hp0o6SIFTiEFjCPmsXVn7ZY93bMDCWBUG22tjqsTezJQ5RUh7FqbSxOfzvC+Od7O
MdC9YuFI9v+wQk7CrCvo5Pu5Vgn8PGAiSTZRK6x1e95nba9tfbZrC/EEbXa5qUqA5HrHj8ueFE9O
Y1VHWA728MTqgITQ+2yvp6gUozRFd3DdFk9E+tovlDi/143JImjSFK8MveCt37WFCFFmGZVjLUO+
MWLWwcDwDX5XQxbB4gOWTGZzv+DxtiEEce2znkJQlPkmTe/6TFKewAuRRv5ij5Hg0gt72mmRkxob
55tiGI+ypAfxTbRmddhem+CaKAecnZYOitbYL90ODtxxHsKXde+EINEkRThGsCXeVU9lAr3pjWPv
4g2kBF4n4mRhsbycOq+Ft0eW4iksbKgazACePk9tzQF37T62orM3Yl6sMiWmcvyJxoB1AcfxBE4n
DYQzS1Am+d9euZUgyhnYtsKqF6h5JKwCzdMHFzKx/KkDm5BsXR0ukh0KFWCQric2qqmuqthQtqVv
FiOEfgr6CNjtXD1P1ldqxYv57qT3Y77RULk4kJRwytrkBbONAo6LsWx6iCjIOjZ6GzbotvO3jyMl
kLIo4Su3dLSCTLvZHngxx5QDpmAltzPbZXFQiaKswH4ezcyvyz4hsMLAxc41Q5tU9a4uYXWe63hi
9ya3ID0HiDSu/rGd61M41OWmmP/FqYEfApUhPGygH36J+rGrppW270MOI3IDkPiD4q7dNwe6K+It
14rLJ5QSS1mdKLw7NpBboNEfxp0d13GV6G9LqCV9At+bjachnNzU41gJp1yW0KzNdG9G/tS41jdB
DtFi7c6fre63C/lF82kimbnHbvGfQaCdXzicxCBfmjNixfXA5K7Phmdf5sPHpgQSnVTOV3gfVyA+
IVmh3XwovXIvFlgVVqk9xvCch6Q+NCnZJ9dpkL2s8b5bZLavnSILBu5LAB0zcXCnAvm8hfPpI+SG
swBkT0iZAXXNjGNvVLA6tfM8c5McpqVBx43SSHKDgCbrjzV5MgrqcLTQh7Uj1Qn+OqZoBfctqd8n
qDgDjL3Ynwl04Jw9UO7pR9a6BTjUHX0aUJRp6Qh/wGLIn3jp0UcoQ7G4Wybx6C2LDjB4A1IyCqxE
hJDjh0Jpro0/OFxm76SlVfeNztACgLVLOC6LFS7clFEhJ+AiBsre22YcD0vDgXcp5TxBR69Nd4Zb
8TcoHY9TWI91/ljlTYmn6ZibLxJqdV8gzawde9OBpPsMLvUqwM/vtYZlH41s/uVBFOa+t+F1ldh2
a+xz+CsmKWkt7S4XTLTxUGnz8OZxJ+sOYz4KP5D95NNYQi3ubhk8WgesrtJ9m9fLW4de8t7hzfRs
27b1KW01Pck4aWCI2TR2QICW/0r7uiZBIQT7IZ1efnDROBu+ZLavRT2Qd3Xla3YwZwU8K3sGPEvA
IQYmopJ3v+3MNlhgaBN76FMHiosGXMp5WhivrVd2j2A662+QlBsi2WQLCBEdJGEa5j/pvZeiwe/s
8Yoc3ixHir3TGE611+BLDGGEkn7OjJH3AeEgMQNu4MxQWico4v7I8e7/0NoevMBJ71d7L3W0yAZJ
IJ5aYK6berb7iNKuf7XKVjeSjnvMOcDVC+jemo3ad2BDsldnkvWE4XjuRzO3irDv4Jqc9pyXYHpP
/c9UkvY9K3RT26Mo1b1UQKbsoKLfvywrVLi33DqCccoIQ6k+7CBrCLtcKDfOMBR3pjd9rD0wISZq
5keU8bUcZbwM8kGuu3jHsgItPMoJ+5PXQaaOFtOZ5qgjNUQC2u4ntFvgRj551q6cxzpuyqWGUbJh
PVdtJl8hRJ/SUKRL6UR20S7POpQJ8TlrzZA7x28cKGzbywA6RiNyuuNAP6Gv1FASti7Pf2uNPj5W
A1Z22xGZzNReu6/ORPrdijo9whck2+EBYCdpa9fRkIODKjLoCNR6ieNn0P0fPeQNgPSSH1ltObs+
zaH9SUUeVSxNA8/Sst2k9YeO9CwsU1mFM5STIpkNM/T9dCuuwN+PptbwdrYH1xlkYp6G/YTs3wnd
CnLKYL6q4UKGGrv1g/a+FkBOAGy4pfw+FA2cEDLHAd9+gaRsK/LylQIhOrkTCD4GiqWiW5oQAj3Z
k4Bw+w93GuQLhHwy/APNfIIatL6ThVW8eat3RD3UtQi1chZ1CAsnpwfIoxvzGEoG1Xc6CxuIE82v
bBiEwpM26gbZg9OaDs4UulnL5h8C3BigDv4Pad+1HLeubftFrGIOrwyd1Qq2JFsvKFm2CRIEAwAC
JL7+jt4P58htlVX73Me1yjaaIDgxwwhI+6ZbC2xKyeAOuGGhRBMFAhN5ZDKkWe2wrwWcxno4Yh4F
tABMYTp8y48kbvwv2nFgB7oKCb9ayVWYN8Nl9lhncn4GBQ9OQFakXZ6ZWlWZ19a06BbtHTzPgwwM
ky4kdjES2GkFTlMDy3QMsu2CIDX/mIG1KrkDZVQOKFLOpjDbypC25yWQ00ZCsW4/x64PvbPmvq8H
P08peVXRrDZcpD2r+nFMgP5eKWDwwUitXzpLjcYmxpeQ+Z8EvMQn3pZiSusnR4wB9DAByRFBREug
ufagGtu9YWFWgGPqPIL7pI+OT5aX0TBaAxnoZyc+uvyoNH1TxhB5Y2zr0QK5s5fTBleI8lW7iZMW
VyULl70hweukE+eFIXSfBvSu4oOBmNJdvVrcEA2ZFvCVAnMDvJX7PMs5gIigeEjTFBp/OhV5FxKy
t3y5mxjSNoOgCFd16ISIWYKxx5GH9Cvikxh7yH8IGX1f4YiYkwFA9RyUWYxCwCbE89jB/gJ4P67S
pF5/1MZz7jhITUNuYV34LV0CHNjZ1PopcqbuLkVFA6B2PL72SciPU0voJ1XM34l2EoPkBtFEyIgl
8AT9M7m3C8SuSYTE1MN8wt5NwSeZ6H9mmn+U+emfC1zlbimmqrHxVrLJOrB4mbR5HcziFE7teFqY
kjlHFCx9OMBvM79JNuNCko07IaIshC+lZU2Y29rz0D8l66OrgSZswuju3xnmX7Xc1Y+8KjfcKdNQ
FM164GxpTr1xb8a1WOiOMvbJfn+UywJQGkNp/EIt/Gsk0i2OxkwVG46QXzo5tCwO7t7dBFCBop/k
zZdffbX1fyx1VQVwBCTRpSHZhH7SVHUAbMKUgqjoM4iQQFgIc6r0sz7V33A8SAi9f76rAzXJVg5q
Uv02hs7fIN5WNZdQ7S4a9X1aINdiVW6zuxXK0sEL4XcQo4YPdVNi0PZJR+CDhBY1lwu6axrEgAVe
JbQBC1tJB2w07pR6eJzlLl0e/n1sPnyZ79a4bvxZRUna6kuH8Qae49Wwdff9uS5G2F5+VoV/VA+8
f57//JZ3ZbgzULhBhaLfXiRIOTpWU18shSkBFd5lJ/Jf18YQvwXqB5IWMMb5i/yspJgbwFCXjW7w
SThBdCBd87ykXfXvLfzoLb1f5+qMevEk5bT2MMyDHeW8D1guPhO8/aD2/uNRrk6kbdUQLw4Kii54
6L06J08mPg36C3oMOfsGxsv/4YngTXexuIlwuV9qyHfvKdYZZsASNSLilc3BpOnzgbSgErrmMwuB
Swl4/YHDiuV/lvL/XCqKmeA9wRFPW3vjr+a7G8soXwPxNWt1VnbJD7Ko8t+P99EH/r4Gvp42ObVw
RQhHky1fLduTbh0q42lnP8bma+p4prBa9jfuys2uWYy+y2aokwwL+HMNyeSuvtiGQVCt3uku/MxD
9aM4DhJlBM6cm8Xu9d7rpCF1ihR3M2d3jVPVnQUt7GU1n/n8fLbO1cbXbQjJNxaTzaiZf1686dlr
HPk6Z6qS6/jZ0O2z1a5amwS8DFOjFQ9nx0tTlyH5TTRp0P4wX0Q2ftbl+OBUoUMFYA3MUIDruQ6c
XrK6rhzw6RNnN4TfBnWbdVvh3LEIzIH9v0/TJ2tdB1A2rAkP3IxsaglG/LSk8I2G2BHEFlZdpW1D
HhMod+1AXPM2/175w03936e8Dqd8hERsL8GnhFBrE3eH1J23ANDJRHz790IfBu73X+nV6xMuZtIh
pG83/s2M0D3D6DQ+yXIthxKIys8+zw9aVMgt/jcmXAXUWkkzLx1WG0R+WYxuvAd9WKpp02w+W+yD
PfxjravI2kNA3+06RFY7LjcckzV4lDlyqJruExDi5Uf/K9Bdfsi7mAqrmZ6DINNv+0B1z7T2k0Oc
yM8IMh+FtoveNvw/0NMAXuUqdLcp1CVInEKjGG8Kuovb+r55lN9V5RUYDd3I3Yqb9t+n46Mc7f2S
V5GEQsQRikDMbrxeOrmSAz353UQ2lkV7p+miW65n/kkO+tmaVweyWfwQsoQ4+ulajMsZsn5a1yXq
P/9T6unln7p+cQHITfiGAdPxrv2gZ8Yp1QIBWXxT5cXkl5Zx6aONCS8nWCD+XzLe98tdws27c9Lr
DjfijN10ljuoCWr1OPBX9q3Nfv/7rX108N+vc5VbomlgHOeS5GpYHiG5ddpt0n2vw09SiQ+XgXOP
56YhFIquUTQRF40zt0CbKXLodTWLl2G68dPNvx/mo+MA4YH/WeVq0/gaRHPXtIgY0XGVdwlcXZHm
BT1K1O//Xin46Dt+v9TVvtUe4BOTw/stpsuY7bDYO0PBHXqNZravekrQ3sCY5EEs/lgsS/bEtGqq
2fXJDDQUAtrC0RMAbWI4QXl9OfRNzI7wJvZuQfetd7MrvMOQQKNRtuFc1ka5lUYam0cwHrznwxKh
2Gz4MWjidle3A3mwK4RM8owmlue113sL8H1zsvNrac9GMPFZcP5rSAlfIc8HXxjN4iQCs/DP88kW
D31nWEOiH1ZN9YEwnl/MHb3o3qaVO8X4rwtdqfj3tv99yf656lVYQ2ducha1su2agXQtFkhSdwMU
TEiflk5kf3VWbQduP3nZl3f556efZZBzcxOg/0Apvaaxia5Fw8VAaFtMcvrFM9FAC2Y6R6Md7wSS
t3zQDNYkbvKTdIDX/vuR/8YppSCY+lCphrRGAIjB1UkLZ66b8fLp4NSMJ7cIi+AIN6SixSEq0DT7
6uw/4zd/UMq8X/La3Gll0Ad0FnxHoBat9MlGJftsEvZBQPhjias36S92gjmKhaxGCLcBc+kJIeJJ
KLpGP8K4/cye5O+Dk+DVBYDxAa8OA4er5YKepPCVxCZakX2FjNlXuDlVI3UwxYTBYN/A40n//PeL
+2gT3y95dR/6YdfMkmHJHrZy+iZo9/iw//+WuLr+ECTaWF7eE1kriGnmLMi5+1n34aOs74+9u4TC
d1dRAt3aUGisEm6XMijbTfKAHvzmYtAe3PkP/36kjxoRf6x2lYllPAuXgSKwopG34RXdDGA2ltBg
Qlup/6wE9P8OY3+ei8sxffdsfiBbfNNdv83m6Y20jZdrtLARdZcWGiX9UAKaXZedSMVbMifIPyfa
NhUyfacQDmUFg/3RZp6aABJLs7gHvqA/JpEKX5akbk8O9+RtoP97rVuEBEAoIIPxH0jqtWaIoYZF
mUBhDu3sWN46zd7/tNt5OZ5/Br0/17g6vioL22WaAL9WG/fQ7KZtWtot4M+lKJzys5bQh9/Kuwe6
Osj9GGVzagO+XQVEsmje9GM+TNW/j9YHV/ZlMoxGBjxf0a68ZA/v3rWdU70uNYxowmjTk4p95sj2
2b9/lX1MkOhWUY1S2mkCcUybNjp2Wfj274f4aKfeP8TVbUChnq3xavqt121Cemdo6X4Gufj7ukOC
C+gpZnkoHP6yc5Rts0DsC6dLb5CJbPUu2NId/xQW8NEN8H6ZqwPWRczlwHbYTQy7G/sjnnih3b1N
/mvnHnws79e5OlsrnKazQDp8SzHulHY5Dv1n9+Xfbx5gJhdfJFCAF1nCq5MVjylpEoUdI+nZQZRk
+3+/9L+36s9//+pkiclt7UBgwD4G0KGzyRCWVkOCHGPJ6NFTJvxkPdTYf1+Yfy55dc4U8/isYlXD
GKjzn5sQgrblDF8+C7wmAKqYvnZJ4cJd8Xc8W9lgIhiSI1w2zR43bLzH3JFv5hYAGlxRKF90HcPK
KLRfoKcD/yTtp0+geXADYTppnmIZRph4QtgH6ulQZqtvOygKdlu+2OwHTQfi5x4mgmQnfRMCkeeS
jh8AtJgOEVLdvSW12I6BxyGV4Lq2aA06c0jEw3rAmGaYfmYkC9wtWyiSYxhFwtbRV964fOWZabOc
xTQ7wzdXLNU4SuFWdIR1SKndSD+5BnyzIjNZC7nq0RNN6TRReh5H49/5nZ/sVwZt9Dwb4tQ9W5fU
uphhp95WyQLiy7b32WiP40zUI0P3BOYHVHk9Zp7RchgTh4icLml8a1Lo1Oee0VriGvHXbxgak2cz
LrD1Hmuwcx8l7CW/DslFhskZxksJkUEY0W1TCKEm/glyfdM3NPJUnIcjMzA+p9HBccH+noL+QpN2
xpONWb2BXnBfZMnYFywFf4U5eodUnt+NBA8EapeXJzQE8L6XGUjczN+nYzyDNLauhc/VEYqQ696h
mLcCUQCjgCS7my+Q+bVbq9bW4O7347SBozfEmYT3q6WNesPkFHLO7jo8arWYwuELurx69L+FwXgT
MmCok3RgJdgE3zR4lTnFFm1XvMi8Xny/iLLVvsYum7dCAQPqZcuXgMBpiS8AIVAQLSFK1RaqVslm
jtwhpyYZNpkwA5jh440BJ74SGsJQkqZTFTbWNUWrhTlHyvCNDzHq3RAPzTYIlwUNdWDAoLVvGCAp
6dy3ebwo51eG4OHNPLqBppCqlpEHoIA0cU6nzlNFGrOoSljr30QOhB3LNAM5srSTCnfjkIWVTG3Y
5S53pKwASJ7qMlmGhZVNctGDbuvZ3WYuq7uih+voG/i3cG9gUU8efR5kD+PgaljUjNNX+DSMcTFN
zvwbKKIk96CTedMojRrIWOBrcgi6h9BnxrDoLVRCsaPHUGVu3aCZsqpOB3/Kx54l26z2nbK3dVjq
Vh/7ULNzCyvMrzgQPMiN6C1YDcthaDWhBWs0TFa4wlHtktG5ZdGS2UJfUvU5XlFhh9pOv5g7Poza
m29px+Y7babsYYUA5Qmt0HEoooRPDzZL25OIw+8+EXWVTHZ8zsT0qETj1SXxFnya/erwW29Y/YfQ
ifiBBMb8jEYneeINnfcdNK43iqLn7i6r9+xLK48g/KAKsgvZEHdsboZMeTuVQJnDlXVaKCfqtq1o
v3I4tO7qSa938NGKC54Er0JBHgGoIfHieyPetuu3eVP7/g1MvdKizWr5TSDNywBh6XpsQzC/eBCM
3UI1PfrCjAwrf4qhgababK8F2wlfjIc1gfRUPra2+QXKzr5PJXnuovVtaKJtILrsCyWS3hP8ECD8
uKisp79OgMMe+z4BocZHA6AMLip2QEJNLG/nsf+hOp18yRoqdrTpSFe2OLL4/Pi8/HRqFcBcERYB
0IOXcmiO3jCqO7uKIQ+YGigsINqk9InGkLRVSFcVsC9xPhh/nPJOZXNFbTydqUP0o8M6fddgp3Lf
trrCa3ehA4tcDMqmQYVkF46yCeNPiIqQCMv4XM2Qa80734HJseTdAWjJEExxbfIQFkFOAX3T+XYS
Fs1oFj7DxhNOG7zJNr7m3jlJlLONRXTEsAFeuqYj1QRSKufKQirVeQDGA6ggJNtOlYQkgI0vaavO
9fXLkLrfkqQHbMIGVSg8fR8S0R47LQRiZx0/TW2QFumkmqMbrdF5pUF4IyVIGsvcZzsdJbrquoY+
X9SFNx7H51Vns6rgJDNspevSira+u2uZDB6ZD9iOrnsKwE2PmboEsYMvUb+NJoUpXwNzYlBBhD55
tCHfaln31SzBAgmh7FjUBiCrAeF92y5zUqFZ5H8Na5rCGAM30cYCpnLQdcPbzbrCRQ76XAy81saC
hBPbEHYujL+M2QgTlpGMBlSJCUACAeKkM6H6iKS7H9C1NlU0x3IrU/FLAe1zA/ryXa3T9j7yDMnh
DxxWoz/rrMjqOd1nxkLXbejSjc0Cctejm9Tns9+g1uJTegjxXrMiBt8oH1jsf52ylpSjE65YxJxX
WFccxkjpgqoQ1p79NCtzVJHnAS3krlElzeDmDQzdq2YGjWujPSU2PTBLiqNZIcYEgDCbDQ/aI/1Y
iXUVR1v79MmF3vd+xL3zPGY9zLIWA1tA6CXGt3C2a88TddOSMoNej4AxTWLl/OpPGmfK49lOdL78
ecliCwUlu0PTBc5rjH3d2DGAF4y0Zrkjda8PnI/hCRAaH+HLX+pzaBKolNglPUdtrXcp6r4zgAYQ
oox4k2Cc3zIgdyb8HjdcwAGHOuWbUpbuJW2zg1N35MRkD6hhao0DKKaT/JIizB6CvqF4hzTQBaIf
aLOA/6w5OpNBIZTD7nqox+m8do2/AfkrHQtnQOwRoKzsWu2uP5Y0DJ9gttYWcu7HAwy8btHjH8sx
Stq5EDXR3zMoTz2OE/POfqOGXQzjlV3sAFmZ+6HWeWgaqGl2ut8mHp7Mwa6WCWLy1jVL9FW7uHuB
0SPFaj3zsGTrsXNhmorxJ3CUduUnHvo7g+2CAPOoARQMM0kLgO1mfAYwnSn8nke40inx66pz0qyA
Urst4eqBnxxSoNxnz+l/uNynr7xv0jyo5/F+duP21xJDiXaUgzmybux+asvHIuM6QdvHT9/CmI77
OeTjfkrirIDYCyk6n7Fw489tEBa6kVMB15TlnoeQXHaDMWmLWdt4C/GSuCBZiskN2mU3vk3xGrNF
c8ggSDBhGP5UodrgCH4nUgw3sKAbDFQW0qSiAvt5gNA1tD1sQWbbHjxcHyc5m+Z57tCELwLsYDEy
uZQQPeC39dSsgPKAaXknBUZ88ZAhLXZR6OckdBd7yHzQole1BPDxTINycITzwDKgDhOarqeeop1Q
wlNh7E8Y3khwgyj4JXkbt7IMhYIq3pimJMiFN9WyoNNAwkL6DtkFQk8jrikg7QZX/XZwuM8akLKt
Rs6RC5LFlU+i8IjkxCm4lmO+AH98DFICg0iI7w0F4pa7b2RGvkLepT5x7at7C4QiXIFodImB5DvU
weFIkyhX4kJqyddoCJ5HxocdUGXtAWbpDAwZrjGTGzgsYsJ1SHZiIuwucnuNHrcFHtF4AX1tQocc
8Y78czslwyGldrxdm7rftDFou3kgJv/eoLm8HabB/9mlsVPJSOuXlnTTlCtPtg+BDtKbup1w8gi0
rc8d7C5OCYnGzZA0hhQpN8vetbRm4KkwO+eDHZEIS7DocuZ7Mmde3x+idTECWa8SR3SPByTOEDQ5
CIBTq6DuFRr07hyXbUQBlXV5t50S7Tw6InlsGwymkeuRh4RMXZwvocoqP2DZo7+GS1/MEU82gi8A
Bhmcg8hFmzReXGL2vkSLnqUp0DMy7L+KuA7w3luZg61Lzil4Bj9coPNLaMsGZRjq/6Se9BZyjCi4
SfaTxPPCiiFM7p1pMXnfwJa3iWpV2MV5bInODq0J6aERyP5zp9evAqjOG49EG+Qnzgx1ccHL2Bvm
Q7B0fpEmrd5FY6a2rduNMPFSzW7xIztt5zpxHucUUhALC0bIYq07sIg7oKjZa+Ku7Q0VlG74RFTu
AsUtc0yLbJF2JK5CldA7t40yOF55MP+aIrVffWYOEQNIBCxafpO5+tkdMO8fZ5ZWPG6Xs4Dc+QHC
97ZMYCP4yldxqegEqL95GJnlZ+y2wF663XIzefB+cM0YvyWcASJEW0tPsFqa72fBTK5H2vwQMuyO
reHtVl9ybTUijAAFCNufjq4QsOEYR+XtJHDSDPSPCtLpdGcosKXZCgStl6jZ5mnqZ2fb26Q0hsYH
/J2fiStglNdAmrGl863jpc1DH43k28QJMiTMZEjp1PBDy6cWwsdaKSB0UQpuG5TND8T1xttURS89
BR6MRUq+9dIVu/VC9i2UCvRBR/V4ST+DY8PrmzhgftkFoyhST4CxaESKhFKvL5M7RjBWn78D4R3l
rm27m1n5w1YBPwugv29Odbj4O6ZC/60ZhRVbuabyqQ/TGZ8FpOy9FoZpbRzjpHfK5HXb87qgqTsd
HGTAhbUJGfLULOm3bgx+M9ibvYDk3e9pqqdCjFAxMrqP97CehYR9hCxtAG62uFgHFxNt3CduorVi
dKalibVTatScGyCUaSlmZffWBulTA7h6Dgkc/Ry1AdtlzRLv2nbpXuvENrJIeys7HL6L5Zx27zj1
9b00IUdW6kY/KRcvntTNfkh4XGTdFBcCrAxAjyFZCn/aVw6lyQSqZ9JDZkxByHYEdD7xP9OKKIOu
AolUfQsSf3pGIgju5xIK/0vmI3NQYTz9WicW3we9aAub1upWLiH84rjvfXMd3V0Q7ekATlrbL5U7
oLqMGD6zBeXwc7+KWwUJlKNh9qBtkh4bmzxNGNzeOWNDCgt10HMDR78thL3GL8YXYY/bzDRvZlnr
IpUTv3UuhgqrzdQG1m7IdD3o3adwd7rVzDxI5k7P1gKl7HpQyYhtGp/72oHYMkiLGz9JLojkTEcy
l+Cd8CJh80Pj6qiY48D8FsZ69wOaRuM+FpLlGB7K6lJBH1Xae4caDIztajxyr51kPfBkXOvNnLQJ
tANsd2Z+w8YC1XswHVA50pNX11KAATE1J6zWPMss1RL+cKlwSh6n8gzQSZrjHbUl0ODr8DyBSQwo
OQ2G77XJYlj9UVUlnRftVjvUP3RM52flB91GBxN0psEcgPowpMf5yUdIOGfGa9/q2kULclqbs/FY
lteiJxv0VZaXLJnps4SRnipFMuGqc21/8BoZnyCOqHIzXmwNhq4DA5hYeqbE6/1tm/Lh7PuePrN6
1V/9MRvuetOFX0S04ENObCx3LuftjtQUlWom+KPXgbKStyOGA0W40OduaL2nul1Roc+Y7m48aKWB
5JvadJfO3DyuNGbgmzhjxYH4v0lNou576rQVyoy4hR9r8zNK2H2IThfyM3jVL7jbH0HD+uEGC7+f
tXOhLrQU4whcpqij4IvVIWUuSOvOuxF0m9z3EMV0EIW/5pVGgDMu4BAtpFK9Ququ+lWrijeK3Cll
2ClNcadCMu9ZL7MAyaGRfMdGAmsNHU7ua+DA9EFmkD2P1zAEOB7VQNyQ+bRK7CUs9OB3rhJ2mY7F
TbyHMAFMOzTc+wrBPXzfYxjFz920ZqcVPdayZ9z+mAKJ9noHH0S4tCx76TfQ2SLLAa++27U4Yaig
UkSAVRnAaSFpBlILwoLXkh+TqGs/lzJzkTeR5XcYdfhRwDfBMilCamZxuDMa34Q9a4DIk7dkStcd
BIF+OWs/H5aBsxOGFg2qx+a2j/wIVPkMOdCit00WoCWoOrzBHG6E8ZfIidpfTtdf0lGl7iaYP0JH
ZkUdi7yCHVrQEhjotsmQq2HADRkJUDRwgTcF92C1gU6h5++o6z3TjsK0r2suvVm+5vW60O9h3Xln
uDD98Or1Jzo6l/TAR0cS9UIx03DYgCFzBG0hKOamJRuQygYACbV6clGb5cbgK2pQ9eROQ1juDBAW
RzNx3sWgGtwksPMY8lDFgHX7TbfAeNwkqFGgEy3LNpsE2S8Oo1ukEvTBjlJ+mQFz/JXM01xQHnqP
fb/ij2jza4yoA1uV9N6xDZLUAeQFOgM4P0E8xDpDsAt9P4TQ7aiOYpW38eTAwQTsi68KFeGjtuN4
rPXyBlgMtBhZ6t67cEQcIIXeSBhvkoz1xYDaqLKwdysdjqdIwg53kANigEt9t0LXS37zstatOh69
NG0MCEqD5sbq9fGZBDPmTevgF6A8eZUUqXPwewF1ZRihkEzVG+npk2Hd+oM6en1rFsQqzTBmhfB9
U7kBBmNSIwUHFQO2yDIOHzQMnWA6SN3z6kYWLTnzuvCJ3cppcnPR+3zL0wRoixDOn0Pvq1zw6DWD
w2bJ3RRfezb/Mho6AsC/hvcrWzC3QJG6b9IL1tfS3+sAsf6x2WloOhXB4E07Z+iSfFkH59RPNrjv
3Zbh3kTeCUqPc+Kd/AofP7BviFEV6Z2NmYIXeXFcAKffzcFKw6zaAY7fH56AclJ7ZPO4jYRTF4nO
zgvajTm6KQfT8gvyrxKeyQ5NP2Ca6VjoKoFH859UzvmNTBZkF4qkl/df6/De82oY/PBuPNrUPU4o
GlMHJf2Y3uCMz98zFazFuszH1pm/AgFSjlMzlcO86wGPY5276z3Vlu08/GxN/UUAgVbAWmHnBfNP
Pb8wP0LTAq1HVotHXGUoTWrsyCogs6KT8WfHEygBM7iSrp3KEVjLlrpHZyagEydLwQlxwUarz3ZI
u0M2TglaasPPaO1OKtEHCHJddHECnTeZ3cHHcqhqV+FfTOY9qgl6wSirHGjmpyDMfiKxrEs+r6wI
rUd+dZE/DpcQNuZ9jVoY/XoZOz44BPG3hps6F2lydAaFv+vsZ0zX2tp5cbowQrt1oTjKQLcA9cJK
fDJfKLoac6Q2tI4qE0Rn3KJLBdjNzhh1HuSwAZsu2I3T/GsVphqi0K3I2B0ANNzE7XAIG/OjCdOf
8+SNmzRoDjaDYGCaNDsvbWeUV15Q0ZRsUdveWvQDK7+tW/Rb2cuSrs2ezahkIgiFZTEoRupB+/o1
7IeocCGy3I5izf1J7hRhzcEPpxNShyif23CFjAGyAG+y0W7y0MVea6QLGJO4RYIxxx1slR2Y9ELl
xuYzSkgIgsZGb6jWIexe0eLvmOve6bVZMbHQmTnEWYaWiZnQgHZS8h1xVb6tMQxRp7R3cldltyaj
gMd4ih7XgPRgWNXhE5qkb76HLSXjoio4CR/R8vPvF79OdyBlIYUDT+lLuEbfXRW228A1L4mFJVG3
pKaEcaopFUPPe23pgHTcuzQKXHFiNTvoIB6f2ZCA27g69R61LnzrfVcd7epMKIekW3iozH5LL3wC
Oqo5rxZ0yUWgOFsGMCThvxpD7RgYkls91isIvjGIseHUqVs+hRynySf9VzDPyG6BKUnuwChu07cK
ZAnev469v/xmJgzuE42VlhTCv7DUgLNWNnY7imK9uIC2yijrexDemnguVRSu+5pQWWUxjZDZefYp
nJfku5X+hqDKPnuCRPtwhlaPDRvkwpQj6wgjpEQTRgjKUNh24KehcGh8sEbVN8+Ra7Xyuvk2Z6Ha
RQQC6aqmtC2oQbzIBq8rycWcytTDN2Edp4B4d5CD/07uQNv1TiH3/HwRizxnS3MahFxfTCyDXadg
M5VqAznvjPi3UdPedpFq3zw0nfNW6nQTyKA0y+Dw0iNpUq6rbfYjbiRS+lIozHRG4Kiy5PKZel6T
u0aI7TRG+iml/NWJs/40mKiG0lw2vRpcuzvC5h6CeI29J6NcYNAy9bvaR68nB6fYKelSvy1oW/9S
q442juz8x9i0dcFCAusqOALfiim8F45A040bHSG9E8lutBkGXNrWOfQFuhsMxIY8ZhQpUZDdL4nz
lEAR8oYHaNKxtb9dICq3sYn/22c8LDF4DE7eCp8MNPcmcIJRa+Le1u5FjQsM8jpfBfWP0MxrqjUw
9gzrpx4cBlxLrM8wMarRZfbHoHlTshsOyzJSWEqLOJfdgmiaJdMpjCw4cn5WpSSBc3SHc4a0QxRu
70JdGXyDfPQgAStBUnW6Wf9OaPcAgQT2bDCJPCDI16dxERJEERf+wfEsymYBDXN1NHpS6Yqi2A8w
fixw18kteFDJyzSCMdm3NNgN1kmL2cTsdXITgV+2zjuvJzA2cFLcPLARWIuWYRZXD8mmt/Gbq1Lk
KrYzB4XB0GGuB76V3dxvopQ/LFpchoGNLv8faWfSJCeTZdFfhBngjFsgiJznlJTaYFJKYp5nfn0f
tOjKJMIiTFW1aOvq6vo8IRwf3rv3XKXpkl1jRNwQy7Tc2WkW7I1unWdavuxSTm4XWjTY+4Xd9oYY
5Mc0KfA/j0pBUyWbI1aYviJVvKRj4y1lb19rVa5ey2MqUwDEUj+E/MbqNEWuHo1fJGRelBzGCDO1
ZV2LSbnq+y7mhgyWOw34+uQlf9WzmP82UVk7s2QXJNQo+t7opLCpenu35IHkSnr6VRvYWNmpZZpe
CKzGalj14ZY1DjdDL+oflQj135M5fKGKlj2FtR7ljtFgFJFyc23MyYQHUCwRcQJpuVfsXdBKhm8Q
DOR0xXgnAUAnNXr8mfbURTIYHvdiEeJnyMkEe+qU7WgyyPtWQsFQ2fG9HerZlWFRujDM+k+BY4zN
xEqfrF7O/cHAR6EO2S3NTLAcvap9baZpuujmrvsRN7l00TS52HUpf2km2Rnmd91ysmoKXY3Lb0JG
C9tK+WDDJriaU9PydTUx9kNS2lctSeFOV2VkFMmkykkSvX2VZdmXMI87Q0GHmZas5EhRY5JoQaNd
0I69wWaH40JaSlTnYdQ+zG1W5TuYB8Pkq5SohaNPZhxTQ83CHBNdlLzFqArey0aBOl2pitS7GjXm
+4hezMukj+OzXdAlJiQwfbZkoYEmWOr5ukSCLvj41GK3sGu8JH0alLsijGnRN9W83JodgITFQBfA
KxgF2MnSuraXkFNfxr9/KjKLCKh1BkVj+CYHFDdMs+l+zTAY/vCT0J+3G5BxaEr6u/UgghrD0IIv
8yBnuNDn0c1TkEFSTiqhNKvtBd2qIrsmUkWKUOjpXXdlzJZ5l05DtbeMGajPlN2ZYWG4SxiRh6OW
WuhYTTp8WbSVMbkYGa/wb7VFStymre7mtXQ2DWXmlkrXrvuW7lDts1wWkIwPOlxaT1WpjYJoSG96
mZ0yMFSLb8eic0MbGkt6qQdPMDPn1yyaAv5taF/LUf6AtYxbashtmM7frHqKqIP3dmHxiHrRXJhR
Pn/vJdrFVTVZrgh0THt6QeMv1UaXGmzEQX6OFwnKgdG+BrUaXKpN3u4KdFc7WePwMToiJ9vXiePM
0nHEFvFlHw49xTMuoZYLyi1f7uW0xoVeWe3cOlUz4i2XSY5/pp84/FREVlB9SIzwKimiuUPgoVjl
9RgX13o8AggVaw8hRA/BPWPOnkWUsX6arS38sSTRw4mWLh89NaULFPRt+S1RJMLBaInYsmsnWkDR
Vgmv9D6WfFG3yp6eb3oR59PsjlEx+01jP0NfWDD3UrKblgDwgkyTJ8/Lzh+x894N3bw806Q1ryd8
s63ThWnyRSTBpUAV8SOc9OFWzollrEMR77iKkwsd8q3QnNjbSkj3s5PaP2qiC5cOjJfbbPVVWFEa
tJsBOUg9a9JbSlc149oYcFEY9ex1Bow7IjSgqcLmDDfBiYWyvFtLpxDEOvcL9xKA5d4UG9U9ZASS
IqtYep6sgtZ3WBQj2hZZXAf2EH1pJLJh+8DOPdQy2deQ/lrqTTpmWFfvpaoiziXuKz8LezIhGku3
g+uRGrHkaUbYv1ch/38T5Ai8e3OkOVrSaJNnWUv5reoW8YXGq7wfJFC91hKZX4VE/J2Uz9az2ZAP
x926Q94edN8ruQicXC1CmiNlJG7SOSv37IzBXSCRUxmYBQ2x3lwWbyERLHS7vh6+NErUzp7Q14Z9
qXbIlgss9emNzMI9O5DwwSogLMiuhriLnq3AfkZ/RpMrIydZUOtyu7mWbKfsVGsfxVb4x5BmzsJT
A7vGDQNRy7uYkuVwq5VlS5E670Gwy9SFU8qToVLdlXTDaDwMYxdwt7Giwg+6Qb/JV+kDH8n8WhoN
ZZjInKMJSEwq3oqxkoZLBDWi97AvgLVoUl28GUbe3hj0Be9ovutfI9NYQzhAcLZgjiXrdpCXxXIa
qeN0qU1z+94asvSb5rkkOwY29Yf4b8OMGDvzWp9jdDBdwEV03Z2J1LvPplK90VQ0J7Q/5x9aN2iR
T6ZufQ/CRaWHRGiRGAMdzIkKpqhqUPfXdiUukAFEbkEpx7VbtfeTtur2bRCIO8lG7Ziqw08jHtHR
NHyA+5ScG6dv0Uw1SwE2oFXMUaNfF/Y3cq2mkTvCn73Wh4huNoJN16DGtJ+HVP85MK9+ITFQvw5W
HCVOC6D7aRzKZp/R8ttNmh69Gyx332KtAotQC8BCa0/KKYIuCsl/ayTO0op+TkV+qPPDuaLRPFIM
E2eVtdEmL1oTjfPqqrIaP6tI13BP6/yOSK0/D7CRI+emlS11hSay3A3evCs88mzc6bG8zFA/S/7p
0Q4lfp8H26gWmZmBbsRdtp+j9Ac31MypJpBThI4l+2gMvg1LYiIbiJQzhKZDfek6Lsx1PA2KIba4
xLCczCxZeItcYCbjtWSyWb8r+AkWa51S3uXNmQGVQ/3k5xE3UtO2w2w+1ZipipAg8ce5+KXnN2Ps
tsVNWNwXtGKisfPs0RPiAUiOU8mP9RthtN5/88L/8+AbJeoINVCUdZvtiRZGkKbmV9XYf+msQHEN
bYGQM+leHWvymcc/lAx/Ms1sQxObnm54mOuTX4eOol0v35vh30f4ZJDZ6FMRC/aowtCnGqsPwXba
bidDD/nnt/dpkI0i1Y7swbZDM95PtfymDdXdOEh/OOaVr1nbv9DACHZg/fQzUtjtJ48KGlwh/msS
Otfcx81HMgtKE7osjX6iSj+UmnurSaPzzMTY/kLbQTbvz2iSjBtGuLLY73JleWiTAnJ29vxvL3Ad
xdZUCP1YGKl/bl5go/DZGaSX+BrHagrV4VVFNvQfu48wRbdpfkNEPPGSctueWdbWd/TRSvB3YMAV
tmaDKTpAaFPuwNyf6aMPgB7LxFI+RSL62epGhdAQTSOnsf91yM0bXXUNsxwK1beynhqTaqJLENws
1MZXBssL0nN8fWX9eE895PbtthyhGvCOvvI8us1lvw8ecldz9MfZ61z54pxh+diUgdauE4QquD1t
F1Fz1uk7rlLaBtFd9Lp8b9UzvJvt9vD3V/swwmbRrPDNj4nWUdsqZOMPpeIHznUCstqCY8uLgvmq
sQaOA2ErqfvTM3W7Xm+H3iyU1Ca1PBHd5Jvha9B7ogy89lennCWtro9w8JvZ5BSCE8ONto0rLAtE
feDoVoLNuENj4wKKw2xk70s/9M9tt0d+MYrOFhGM/FrcpNf//IP9pOcY1vIvbBWhhuBhJyOH69t/
X0lUTIpYbG0WfUvdDAKOrUpSy2S5GtBPfZdjX1rOLPZH5gUkBaJPWEw4Am3NR1FCjyUcB+Gb3Hdc
raVvPGT5/TJTURNT/416uu31Y3BmOh6ZE5+G3UxHW2tkMU88mQERMKihXA00ZHaTqbtTaZ2ZgMee
EcCppRFkohNIv7ELQjiVYxGMlh/l3/VWRxKDBFZvLrXUQmRauMKMv/zzlFc/jrh5PF1rswEdH0dL
xENcf22O3SsT8pyD9tgs/DjO5tPCx0G0OVhE6jRwi7zxl/Gv5BI+3k9Psu6oH+Z5GDWhQrl1XTdo
VJqxTjycmUr3YxvMLkUHO3VOv7oDy+B2xM2k75IxGVBDTX4bpqgh4u5ei0R1LasTRdkpgaa4GJ6Q
G0IvOkSwxawPl4Mh8t//xd9BCh8+INhmwvybuf3hye1Uqqye/EZ/BJt0uUKUQMTZjuzrbrU/h1I5
+tQfRhMbB3YVGp0BMZZf8hJorRderdxv6t5e+M/2vPUFfxxq8zmY9FdDfJCTjxfFrex6L6Jffdj6
p9/fukNuVmNGMfWVKKbIBwtkIuECJJMOf95+5St0F6Ov+cmVtTs9zLEvQAfUpLNMEo+3Xb8m9Gu5
lRbCX4uukPMI5g2GSr8s8378c3qoI4dH9eNQm49aU6KJ2oI9whKk5u3PwZmZf2xN/PjP33zMBWui
bvUW//ySjRgD03UXt8utlBKL29J8PHMWPriervPg43ibTztWYPc31TrlblaQb7vPXfVS7Jcd7NSz
SJazo20+a7ObliWqg5Fam2/8sCWNuuquyLF7XcvWrUQjtr6M56eZtI7TP9vRT+vjc67v/cOHnMND
skaNvabewbrZZZzLHWWPLWbX7Pt/9b5uX+rmhlGaUa2jTxv9JvyRzOOtVVk0fMKH0890bEcjuQhb
p25jGt6ePlSrMQqz4JEKFQ+WSvwTHXEqsavOuLb2yBtOj3fkKxMrdwmSm2mplrY5DldDPzbqZHEA
l7UHc5QqXyE97Uoi8eHb6ZEOUi55gYhaUcuyrwGg0TbzpDYiypjrgaS0An2XmtnN1CnxhJO7Ut+t
ebBfYmXsbxd9oQuAkpRrYpHchUbTv46o8LyOU9sVkTv8NyI8Mi0mwyv8NamXjI1wMhU1wum/+Ni7
0ekKK7IOTsLQNp+tpUbSbBVrr0W3dpF+Xw3lLdrvM7/AkcWHGNr/jLL5WCfTio2FnpWfq7Nw2ko1
0JzPP04/ypEV6NMgm3efwWhqiSvAF25I6b06VGRSNvFKxqzvmgjx1enhjr45G+itoQvrMMs8Celf
IFwwfBwlbj1H900IpLRIn04PI46N83FKbRYAcHdRQC/S8luqjLidUMA1XZ0+CRN1phO06otY+vC6
x+W1V9M6uEGhLK7w8RgXvZlh+oLeuq/CrPHMblAMdxxsapdqUHroT6LAMRR6qK1JxkJZFiZqF0yz
V1Kgjc9KY0yPmG/VW6b98p6FQxY5oGuT+77Nh8w1E9W6ghsXusEI1h1BaoZ/o0qJ15m6dnf6PRxZ
ND59WZulaQJ3CvmlUgCsaDeNXDtCaZGODbEXd3AOSsxIU47z4PSo517++ld9XH0jU52VOFapD5ra
RW3HzxGkjq+mdDar89zzbRYpyrkR8hhQrW1py0+rlP1SZFHozgorgkrElkOveaHvAbvn9DMe+25U
Q4GfszZ/D8JisTlNTBaLNytE9hzIWfsmEGc75RS8I09/Oz2aqq5LyuZsJT6Op35+p2McouBMgVNO
djtgXVE0v6p14WtjjpgqRileV0p2181gm92wCAf9WsVw9KSaVYafhQbiD7mWgBeJOlVnYM8LmJZw
NU0SLJKr/N1mDHzEHAV5HjBY6N9lpoagthwIhUC6oDlGpS7O2Obs4XJgOXDW64uh1eV7KYn7N9XQ
R7yGGFzoPiedETtDEsyDJ7JU+oaItHuJbCylhI6VmOeUGAg/fTGc3n7Y5ymfCGYCfA6jFfzhS30d
cNLdNH0W/pZNK9gJ28h3cQA6HvO/djlltXw7Z/GjOkDoxv1DE2gWPwToPndpYUghrwu6B8NsCjfG
mnu5lOrg9RAZb2jqNFR1AtSgfQ63WcQiwTKZ6DWU9BEJdFLzdTSpeoN3BPkkscntjWaUsDMtYeUA
+Ief+FWBKoxN4KVJ9CICQpAWc0BCIc3GnSlj6EJMfIGXczewcd7ojY4woVAzZVdDDf46dTVJiekQ
qK6gqXZllbgvmjx5Q03LMXAJhe4YqwrFteziZVHJLY2QENsqdfYorz0N93dEXsiFJSM3sQoDN1La
TPW3ZJ7lVXKZvSB1EZdDFq4dY1SnN7o6Y8Ko/kiyaXhpWiFgiDBOKSMiMt5/RDVR6d2iG2YdC1mZ
fBsxoTzMXXNlVAU90LH+Hci52HN3snaVmUZ3dgMpSS47ufAsSdK9vKEwGacWKsNK64qLLG6i+hIx
gWF5WIqCuyiUFZK4ceNjLMEams71jVS30rd+KqunxLZVXASdrPpqs0xuEhI5caPKI24FBRdtgQwH
x2v3tY1iildC/hmV07yvIjjz2AjswJn1Wv1CpJd8kyZ57Kp8HjRkawtrdyB2SjAoT/mghb8qeuQY
eBS8JMYIv6ChK1WUMbp6fX4xYst463JVe7OaKflqiPAHsmzMZWFTs1HxqjIHeaPy3UQl0bgp/8CZ
5aXOHc1CZ5EVxZ2OlYPX6Bptp16UwnwkTQxT/DQ99yme4MiMRlcxpR9WGGq+bWNVcia0somTIBsA
S02hbq+1yAbLgvOxERM+vxQ2lN2wf4RnnDsSWvCfQWzXvq5o1buRYZ2bA/lVImJpl/W2spNVxJ7U
c2EgKIX5Ne2NPHXtuY5MrxqgnTvtmE6IiYb+rdEk1curut7BTFgeE02NYKMrg3Sm6HTsMiD0/+z8
W7xm32JdlIVsIMcCBln5kTc4yneaszvVq/b/RXX102ibC++UVr0Ul5wzFj7rH7m4086lhR+rF38a
YrMiFwXyQD0wJ58rYu8pYRPvlgFd1pCwvuJcLPcpuITnrGtwhNF0dAa6veGqsVO+ZIQtYB0LlOZ/
3JY2J1Mpw4Y51ITR2vNgYPy0lMuhFMblIgJ/hprgnd6Xju6C7IHWWmljIVlPAh92emJ2qrC0iCHM
RP9gKwbSMUly4AhwXNXOXF7V9YVut0Dd0izKvQACKZt/HoywkcjswkEBMaxfRSOBtlYQjTucl72P
JDf8TvPnYc5Qu6jNhDZ5RBJYDNK0l1Nc0GWxTD7WXtsRGRrrNCagp7Xzx6LolQcuEAniySjGql2+
yXmUnvldzp3lN/OxwNjemdRi/UZ+qqCFQhE981Mc/8A+XBc281GpYkTHi8EiHCLJSzO+45Z0Co6q
RooTp8xJwozMq6APrKtS6qa7TFny21QzL1VrrF5OTwyxnrwOfqwPn/vmx9JnON2ytD5wpVh7DbzH
fVLLAIpROV2GY2Q5BCjVCPEKeSe6UH1KmgXmoUaYyx0blfKShujpnLmSUc7MmASfCzlawMTbLBkA
YG7bSKS7pGyQxCMS9SuoR7+jAj+xOsn1Q9QG6Y3d1fAtgo7P08rrN2maMk/X5/5XK/etL0FTn3Cl
qua76LP2fpol+yKpMslvzEr9ZazwMG1Mz6yD6xdx6r2sE+XDF6P/vVf3vBeIb6Z6qcSuEGdmwrkh
Nh9lsQJt0pghWHJd60ebW272r7Hn65X942q+uV9lZTPqlZURNZSHy36ycDIhcpo9QxqfT8+kcxNp
c4Upe2Rodbdyu/FeO+3Awa8IxHyrqnVKEdh6FjaxIFFqhJd5IRGie3p44+iq82Eiby4zsUE8iqL2
pl8reuxFWAy8BV+rG5vs/0jiTTe1SwJ0ErlCQdiYwb4jEGy/LIH9W7PDePUB6NdFrDT3ou0mzRlr
w77No2zZm6FsO4lNBAUBPwOeWkwF1HLq97YEZdBxacqcIjKwZmCwQm8l+tKxTaO5zHOb+O4gTy/p
BF+bSwMkJki1xwAFF5IfCXhn3hYoHQ3lZs7lJHRsyDx3tamJ6woTqpvZXfRS5Yb6UxJdbzih3i4X
QGJ6v5eTyaljEnEQKlHIyoRAmVcgxjeWpLlNIt5/i4/5qmnLeWfLMWzEWBv3LRk4XCtwEiYcZ8q7
miXv2lpy+www+NzkXqfLh++nqZLRRhCx+Pi3jX1UBQ/NpI2vaMCD/+IzYprbqqFxxTgogAX4+sNK
tKxg0Wv23g5fsS6dnlvHypTQ4f9/CH3TAegp/RLGt7ace8uV7cjDlLDDRAt9nCtKbezNurqvYhLT
hXbRiunx9PjH3uXH4TebUtRng15LcCHhrNiuDA8Mg5vtcad7+t8G2mxNS0TDsddrfjREl18QZNat
M84W1q4JZsrpsdb1YLvAfnyozcZTNNDH+oWCFk6U+xLrYSxwYy7xs908lFp+5lBy7hVulnOJ8B7q
0IxmqfNVUF7jP9xb+LRPP9OxYxZZrMithKWY6t9gmw+TXufugoJU0v1KrVUQPa3pFS3Oq9Lk0gZH
ztifHu9Ab8ULhI38nwE3ix6XcHRyHAvgMAu+co1VLprkfGcZteK1s9b97MLwLayt8HcsY2ZumpEN
WbpMClyNuWSrbirPym7Kq8FZzbpn3sfRt/7hz9ssAkZXaYU0RGBTK+7qrIpKbK3lszMrwLGt58Nb
+Mse/fDa5SzniGLkPJ5kTz87crp2Uj1eN11jc73kll2len8ZJ+oN4uNid/o3OPOMW31IRJgeB29m
Vqppz3KTYDKMqltCA7Uzq9DRgQDNr1Bv2z6oZKHkpyRfIe7BmXulhtIu6BtHDMMZuvyxYUxZMRhF
VkCIr//5h5eZNiWq6ZqXmSV4K3SwGb4U9n48UZD49zeHdEJHR6EotrqlPZdKkne2rDF5ocDp1Dbi
+GU51+5fP+ztMvNxkM0XEqeKpNeKoB3T8TixMeQXQYwl9vSj/P2VD4ZRdYHllbYPTenPb80MS3mR
I2H6JWeQn3WQoG+HeXYjJZp8EwhJK3e5qU0XpGMCxGnaZdfy+IDL2KysbMjuDG5Gno5n4zqJOw0S
TiZnvTNHa+BbllnfUgR4a6hag9+xic5MrQPI+rqO0HH8/z9/szzaMDcjuNuKvwCNcGpj3ivaiFGr
xNxoL5bmLhIthlxuPOANkgvir3DS2X4sK1ANrZLtRSFm3HO68kurIgxqefkuAXJyJTh43lxbmpPj
M3DCWDMf0Bu/hCHECGuQ3uTU/FXE1VUCNocEaB02RXU7w0m5hkt5LyolwYon1edy3o8VpD8+8GaW
EwyHkWDmjlqY3e1kkjEYJa9tmjzBZfIrzlujdE67eWzD40Xaq9YFoctWtFCsjSgqzis9MZe5CEsu
Zllt3/dzt+8LjZwr1U6+nJ6XR08uHwbdahf0aZAEvjXTN4pg8urGuKhCXbssF/NrH9vmLcArw5vL
BDaR2vycSWm0ChGe2eqPfIMaE0y2wVQStbP9OCBZCXqtveoLJQQSo0S9x6WuOLPZiCO7L8UNYRKX
rMlkUG2OSYZhZRrCSOoOJTiLlvsUWhSbmLwY8F89U8WDFWn3jkU1+7buhpdKg14RQVDddcsQebWu
WO7QmO+UFQ0vGCUMhGmp39kdWbCy6JGRdWobv4ALAQkXIJN1yhIWrT7N+muA7fQlm2UcJno873tI
UJdTUT3ANGpCZ4Lo9CONWstPaa7QEjZxHBtl6SeIUE//5EdmNulb9IKRjJH9bW3eQjEveQm/EklH
zYpqTRd6p/8MpMUbApz1+kgfITkz5JH9VyOhANmuyvJHZMfnxY/maygTSKn5lJ/vsneYJlfZCsyG
tCG0KxUJKOkhZ3Iuzo25WbGKuuvMJqKgkC10AIPVop0G44Ou9KtTZN2OO3hkeT08lVoQntkj/yp4
N8u9xtwhTnlVGUIZ+/zEYVMmJgqvhZbvKF/h5h1/Y3RM0Wx28vJmBAMIvaAQ+rUip92VPKvRZRCk
8mMzIcUNkuVhNlSVbNEAPszMRU7CdUhs79IrHYEu+vhlhN/llp2WvxfUi4hthaFX3qQ2DKmRBpMz
mKJ+omPT/xxKKSOWWKUeUpbGlSWZ2PuIrHSNgiyLuY97ml05bCovncGQwmCCeIpeR7voKzPw0bbO
ewzwSgZmCpRnUeTkHgBm/Covc/wSGyPOX24giQtn6p7yaL0i9vL0VjMLAvt6kXl9mSl7xrecpLNJ
tkzT8ElV5/maUMop3eOHXXwrsB44AfQXvQUqdFZsSDkNCOA7KyKUe8RHRyXS0L1YTn+VGoTjIR3O
wZ2PVd4+/Wqb603BntbQxicWtsigSuaGdDVIYwI9wJge4jhpL5sYc6baz9m71Y/yRZxO037QVem2
1dRzf86xVVGs/hbOWRZdt03BRPAbmdESyrjZ5MHDYFtejdpQnTmZrBvZZqZyRdB4KsW2ONZtZmpj
pV0dtMHiJyZru00AOly6xIjOLPF/2wIH4/BBYNdhhT9YfBNLZLU1jsTcllHqJ7SBrltIJ4QScfRf
zNbi8ySIpZRr/Ws8Aw/Qx9k7vfIdWRIs8eFP2Py8C+HtBvVamjWTUe7mUa4eIiNT4FMDtkhUEl8V
xTC+gvt6ngiwvTw9+pGf09JMjR+SUgFsw83PObH0W/iqFpLks+514uHfRHHugn7swvdplM1xdsRn
FtE054NKys520aX9mrDOZ4ldeQGdFI8wsvBxjBtcc6ElfaeoIUAZGR257NXXDETDbTaHMdzpILtL
Ojimp9/CkT2Yyr9CapOg1cBs+LwwGmmyTM2gzX6f/onEDp+nF4dez553epwjh6lP42yWfwNYk74U
vO1gsgIvWCwVpLTGGppp3fJmthgQsx6MyplRjz0eZlJTR9WoHG6uUgUUAZ0hFsElkb1WBsmL4x6S
3yRltxAXuxjTHo5rs8S/P+l17Gc9CcfwIBCC4anfj7ICCtCWH5QRotJYhnA0rUX2lF4lhNoS75qm
vAyF+WOSsRz0Exf4xVausTmDshl67a0VS+rN9gATTUSza0Xs7mEwRrdFTSGenjBlyC5P59usMHo3
gLBxmfWTuJCs9tGCLePLkZbvwq5Y2ctrVPy4yMQlKfY+RYzji7IkdHqkuxtR0L3NAfOJsGkvlbq3
waROLarU1VNayMs1qbvzHRAz+v+xeMQNWQPOK9LrrsesmMcJbEMMnhdkOb9P6hT7kORqL+JC9Co0
5Weeht11YdMAFZSY4BTNd1CAFB8Krn436eVE5VbTgU106pkl8eBHXOVgHJBwInAO17ZhhWrX5LkV
9RC3muhGx3Gaq/ntADJDk9ozn4O2rjnbZfHjhNmsSUqRjJMaodHWG3r5hVWbFvJRCEvY6uHGhPqP
MpEEeJnCzn72NJEfiAEVTmfPSe3QEQwiP1Ii4WLAHfa2mWZuoyOqlioJ9+gMYwNirFPD59fS5Hti
SMqDCeniG++W3RiOXTihyAZFor0OWdyhzOCwtFRrznWlVrdtnsb+1AWB36TZtzSTfiEbJ2w3tafL
OI26x2Yg5Vw24MT1ZEg+lqZ55os6tj19fD+b9SLDBpxWRYgP0+B6Oza/sxFziNn+u6fB1nUUmSaV
BmEd7LXlAJRSq2cfL3gE+CxzYrkr3EH6Wo7Lmel1ZBtC9mlw9lbR5x/cdko7EiospNk3WzX7HmOi
uzRndfYkbvy7eCTUHdA1J7hhkh1ddNGZN3psJ/40/mZpTFp5LARFf19JsuAyD9rQw6lWfC8qVkt4
U+0uszGOQE37lWdlxQImGWf+Butg1tNDBvumKYpuWwcBMLEqxYMaKwhFm3JvpCPn87dKzSDZq7mX
mHdxlP85vTIffNMyrR9jvYEIFfnV9gqiTW0NE7FBMA2Ayq7JkGgfgzy5K6aXfxyIxYMpZLJuEAt0
0ElXzUIPS0r8vrlMKCSQE61pGGEO3DNKIs+eOUOfHvHgE2FEnYMJE5jq30FRWXRQ6vqONJ1kxust
66h8+dfNQnDd6YEOi1ibkdaf9UPpTzbVANQoM7dooFvNhg3evrbnX1KsPqQF6BZXDeL7NNfF3myb
wE1L7VEZYT3IiVAlF3ZOfKNX7eBlPQrJvsnDXQPBwgeyvNDKCor9WCvvs9y/n/7DD6YbJWaB49FA
rsoxd3sbM7nidKXFgt5PBXayKL8NNXVCsinaq9iUubrY5eAFEyCbfx+YvhPHa+ob5PStS8GHF4ZO
bc7CxaJiJAH2gEw0Szo4HMMbTKSiWPmD6sxV+3AyqPjhV+eLiotO36q9u7bFPqu2BI8gZXSXJDRR
NKlo67Lcls/cco+PtdpEFFOQ975Zm3VsiT1pMLSdQAbPqBmJLXdG7VyE6pFhWCrJiVJ1CDIUyD6/
RBI6esnWqNDKovThD1zJzTO22qfTP9XBAqGwOChQAjHlHrHG2gRJyFSeqPd0i0dz8noR1Sv4YjdQ
23NGgyPzcQ1qRDvNQkEjaHMVkKJFR+gGcqcevDHybXj05SW9cdxs10VonlkfDmt8ClNBlVWWhnXY
7eYWZmZSxiKefS1c+7vWNfsLPJC9mSoXrRF5rWbtVG4j85UdfTn9Vg/12wpJTDgUOYwLdGrbmlvL
nc7OlX720XF0roLlQQ4jT8BiB60DXDG9Coo/CPMeAJv8yZfKMWfjYZiH3yJqiS2ybxO5fglE8UWL
oSuq+g0qAghc8RVdlaexbW6yPLrKOt011fKPPWYeMNPntI9uuG/2rt5JV4sV7RI7+q2bw+BmenPm
gzvyWxrmmkTL6+V/2T4g9/O8CvJstXMMphMZ9n4y6oc+7N3Ojt+CotnpOhyO06/14C7JW/046ObU
iNyRA2pbjD4MNzQCCf9j1LIz8+bgCkVRx0ZfjVOF8zB72ufvLrHNwqAfNkDfTk34dBPkbmnG6yNa
rNvV16JskzPr5dEheZG4wYDrHXR8zBTDTF6Pg29Ov4JlvgZCd1da3a2kAG7NijPr1+FPRxnYVig8
A6aiIrH5DGs1C5TKkIOdtaJlagfsUx4+BVOLzvUpaP/1BMKJ4ONo61/zYS8IQKu1mgAu3XSmJ2fd
FYzG26SSf1hjfuY1Hq6YHD7+FlpWYeDBfgeQbVID0lp2XfzDioa7sr4QiHBPz8HDahkPROKEruKk
Vgkk2Lw+rW1Nte55faM7eJoL6QfXtuYldwJESnnmkc6Otnl9dKdUW4Pov9P28w7VqR+Iv2mUoK29
4pVUgdNPd7gdfH64zaajAApsVeJRdsEAYH6pHtXWAM9e7ZJZPnP3OPdoB+1pYfSalDHWct95a0Q4
hEbh9L60165Dzz5zQFX+bpif7pyff7jtcUijYDktFeOBtDUhbBnqbT2SBS13Y/YwzmFzwfSEJt6l
DxCIm90Uw4kwWbYnjdpobhDxq0W67iYBKOWuDidgY9a4kwYEyZLO/62fjMhVMy6jnQ6d0DLCzJ/T
6hFhWX1ZZc3rFHbdL+5BXed2qLh3S0uuiwyGboXoojud++Fy7uZmD/kdGHTC+mPkA2xjWyOsLBtf
Zj2cHSuOf2IQfw8ko3bkXtrHGgwsUNhvFC2su0HSTa9euvAqlmQUTlH6TKDGjQqDZdd1VbCzwdQ/
zIRx7EKClyDZR7JX1LhOiiQNAUQqoZOqkvprXa0u6MsEu4Qu5H30f6Sdx47bWNeur4gAc5gySaVK
rnK5HCaE24E5Z179eehvYomCCP+n0Y0eGPDW5k4rvGGs0ke5ToKQxFpObc3AgIK6svABZL/5e0x7
wzY41LZSLY0vyFWFnFWIiDOybP4szcajYZDaGWaSexJ+SKeuQEKqw6bmQ25JuQecOA7tqs6zjzov
IB0n/BFMfZG9ArQe0tn97E4yVSMrAvG1lCn6mSZ+EDWy3Fxg83LCkG22E1H6b4iM2qbZ9SZojIMj
9d2q/HSHQQ2ywJmAlUon6o8dulX22NTC4fYZ2lxDpLhwr+EEIjJEsnvxgCCBkCF9nWQ4D90X/Xtg
HKVsJ2rbXOHrEMr67q7pzyY27K0yE61qKfw6m20p8sToU524sN/wZrLV+OX2hDbPLnmWyKOooBvx
J6A5v8IFmu3wfI3Mt2I/7g9xuZNgXfn7Vaih3NiadkUzole0YsQwDl/f8aeoOmK8c/Q3z+varTWR
jCBcprNwmRyEgB0kBRs2XzCfZ/l+XuVDUadG/Sku/Nuf6spQlG2oc8s8PypYkfNP1Whlh3jrrHuk
Kt/jsLHFtnmKoTnYCGyDu/x4e7jtPgBSxQMg4ciq0NO8GC7NO3PBMXC12Kp/IDz6o9EpE9HjaotD
0o5umu9Rk7cTJI9a83s2A/Ivl8lPzY6fJbUNEKHOfk2R9jZllVOXxSvMHgwGUn0n5NsepvPx1r3z
V/iAK9U8ISFJsILrgWtUpemKEldSLQa5e/tjbt6+NUU0dSyNV+kE2Vx/yl9DYTMCw2vmgoQfW/mj
2vbHRMA6RjK7yA9b8+72cNtdj8yAZUGngRoEbeniqdWNTKdegXlNn4L6DiZLe02kfk97a0vzYFaG
jtzLCjGQOQDns0JdUpIBuFpeW8PymXI0Qdu4HjwcsjAJUyLwePBXH2IxeBCDqXnER9ZFS3/+KKWL
cBhhvN+e9rUFpQkv0oXnlFCXOP89ciHFc0SQ74VZBTtNwXRswnWV3tGeOMHeSBfZgsodmfJgWJ4w
9g91gZZfgLwlFmh7LNVrG8ew8LBFBmndPBcx2jKCAZjz1vLiRs7tbkAzTwHOm5jGKaT/cfv7bQ7g
RRRzMatIC+S4EgkIlfFjk8JVRGLE/KxgwChMO8Hg1QiNOodIDQKxQvSJztdKx0dWKgbGEg+LD4L8
IDg4i6DxgcyrG+yMtvmKTOzvwdY//+v4Jda0GPE8QgELDwpS0SAVE9GBc7Zzo2xnxc2lqpQqJaJ3
zvvFwevFNgtn+g5+54oOirGueRceWlc45Igu7eUkm1kxGP/qhKMYM1MMO59VSwPaTLCX9NPyhzp/
EcCF4fAqGe+3d4W03ezgLkhJqH/hE7eRVzD7eRmMYih8xKRtRPAQbpw6e7A72zggpOsgAn/ag9Rc
GXMtsSDRRdNIh+p3PreuG60UZfYCS+DPpfk77k/S9GVnXiJ/x1nQrlFiI1Nd9VJoIV8WsEd0FATs
Owp/bIVPelH+WJLpGKP/KQluIwgcsJWNJOLBlf53e+grszsb+eLlac0xEaMOEXG9fFXUe9zXBpy3
bo+xOcx/ZqeshDAUe3Tz4jDjPIi4AaByX5k/msmHMvRm4d60nqV4p1xzbX8wGzb7qmwjU6s/XysU
nFMBZaDUtz6mT5OrO/gMPMpfVXv2FS/9qB4xits50NsHjokpQL5Nk44H78/5kGWZwFXCstPvtIOW
H6r4X6kUfDyNPhJFIemKFoNEvz4sE7ZfMnwmku8GeFA7IcGVu0LhOFF+VdYa4lbOTOkFKaDGhBU9
PjIu/z9m95Oz3hXZQdqJCJR1Ec43Oy8+FfOVVEEd4zICoSlAvwAKg1eMYvqQihFeJK0Q3Ye1ZXg5
OGd7LgT8iwSclvIQGzatwGaFak7xX7mIqNwP+buiLeqrgTKzi2vGJxyRePm7oX4b4ZxES1+Ldieq
rpSp0klchtoPSzozcpC+NGbcurWezIhUZQXi1OkntQi/C6kRfP7XXQ9Q28JRk2IXnNlLSIhqBlmC
Y6/hLUt9rxCWuHmhK9APrP5UlUsHvFduDrfHlLa70RSJ6UzifzKAzbeF7V9qg5AZXvgbm5m73Etc
wVHfpIPol27k/bPI05rJrC1VWQZ1iHDc+eaHR5pijom8CobLEyW2qbKpG4l2YAn/XLBEg5EvuSY4
wGw27xkyEbi815Pl8UC8NYkSODh1HFUcHL5TVCRRD5J6rwi2Ro3nO5X0FjALCjuIKYD4O5+e1SNW
r1p8zem598Jj4Qve8jq90Fz1qEs74z9noJTRKYzyiEokoZc12Zpgshc6Xfeisuw8PKbUA6jxn7e3
yPbCNwFY0Jg1oZYzu3XOfwUghWKlkyqXBmqdC1YNRqm6iHW3d3qBgMo/DqUTVa1sBYXuAHJIF1dj
qyEzEc8y84n0yYbD8UVGEt/NaU17t0faxB86lGPyC+5fkoANAF/QUdlGTkr3pOG++qmsUsfg1/cy
7E0e+mcULnqTXtI2l6kWyLIRR8+zpuaIjVJ7iEDl+IMa129CgAseOJ+HYch2Lsz1EJ3tQh1nTEDS
f+qxhvoHZfLXisUJQhCA2/C2GMrZjTrR8AWRu06kfCYDx9RkRAyVEBpiaPadK5n13hu32TMcN0gA
63/AuDd9nnyerCgEX+2p5VPWZLb2Kx93ztrm4oK+QqRq6hJ4RXkzBHbXUTKJPYYZ3RGPhjtLmHbq
L9tJIBgIHZYNwu1IU+d84zdy3yOlackehsoHsEmqi/7Nr3KEFHt7M16ZChx2BV9z/LCRGFp/yF/r
VfeIN3Rip1Bdlp7LuX5pup2i8mYqgEZ13mogbVwYm8JYkHVxauUoMeYagskxhEBMm7OdaVwbhI3O
e0KFZ7vopZ4avJMMooPvNQsPR7YSn9Xb3+raIHS0qSKtMT0DnX8rLMCTQguQupMa/vaPyzc52ckk
t8ENH4uVB6yNbBkb7GI5KJIOgRgxD83+E9y407E5Tk79R+x9L7hZf+/ZWUXxmf4mOtaSyg2uXdyu
tTwHy1KMir+A3H7oKt1T4mz8mCaAtOIUHdomGaKdjb25/NbGpEiQyNam2HB5o3dzWc9Lhm6CDOtM
HL6WhnjfUTKei3pnJG2ztdehYGVxH/Dqb8oskHJKLCfBE2vVktthm89uQzpzICdT3WIYP6Ge4yOg
dVLrMLLTVJC/ZkKCKxcu4A+mvKCxUfXWoc3Rv3aBSxj4sC0NVueYVVY+XCPrByYbkmdKZfM2Bf1w
nAOk6iNcMH/krbw86LOhn6RhdA0ry46zAZpbSzEHgWd+kkpK/BX8GzrtQGPtIEm6k9yb+gMCRfon
sZ7rT4HU/RYnlIDKJBafggV9mbKSzUedqvIThpktLN4il6ojCFM0fAaKVlhhddNrOGN87SgYrr0o
GT7YKc8Z5nZYMnm3T8S1T0yT9A8Zy+SHXm5Xs5Bqa5RnX86yGtMYtEqyRa533pQr+xRfAPKxP48z
W+f83CXDjE4sBQI0VLFeHWYoWsMcAC2UF/2UYLlum1M47Rz2LTiN7aPiVYJag7qqkVykZ+USdDjm
iRAnyuxFr4fcA51+SOOwvwPh8FD2OU5/9FldDjJ9j15vd16Za9NGDJBojuMJWOri485WgB1oVIEE
tJRjaoTfDPMFaNG3fki+JOZuE3UTPzLfv4dbT+5fLwGdaZAnDfjPuMUJJI0NwxfLOPtd60t7N2rK
D9Ajkdsr8vOU5Mgtp5goJhjLZ1gu3ivFYO0swLXpr4JC1EjhQvFInf+ekqAmJTsAn93J4hFjChiy
KoewTAb6YmL9rIi7BP1tTs5H+HvQiyC6qVNstFRj8eNmaioPc+gTTvLquwRO8b6JyvA9RwvEFo0i
yh0iq/ShU1YX18D4IiZt5tIXAzeoU89yCq3Y441dO25EA+QxoIJXANn5J5FGPWo6GWyoUI0/Qyz6
MBjfixuvjmGs5DNFBClz2ZLtsNYVkx6IDsDmEU1yMHMYRO68c+vWvXh5kKEkzDalFWJxWYKr+7AJ
1VlA1lfg7stkRTtEQI9T20BSeC/EuTLYatZAQsYpIpG/uD5iEMixLnKOFAJiWpUyPodo5ziRkv+8
fR1eG4lokHuQu1Dd8Cb7bKGuWKfACLnPcJazxN9BkusonFrS79tDXVkmnco2DyjwVbpbFxs1J4EQ
iIMWP+O6TWUzX8uye9CDa/OhFkC1lL22fUGroB4yMwNB2vOmO7U54OuOamsegdy6PZ1N2gAVkj4V
zgVc72tH83xnB1bc64UMcrTKTZD6vfyR4kn5KBHUPXMBzR9lWux43mJOXhiz8uX26Fu5WAPgCL0f
wlSgwBSHz4dHli9HQA5gHzZHZuKi2K29NTD1nXBOls6ta+U9XMXZ+mQR/HA07+LIUu9ynMzdtJJw
ydEo9R+WVOzdutLL53IS8ruughgXqFV6SCuh2Ql4r9yOdMTI8dYKw6oae/6LBwsUPiRN9C8iTX80
v2PMI9mBUAv3WQFYoceL8PY32gZuCECqGJ4A58Hr6LJjy1wm+NRIEpsoK/Y4DhcPeMYXe5pT23lJ
9N7Yc//rPV/Oa6mDOhlWhdpEjVB1Do5DXcHHmk6DdKhV4Z/vIdJwtreiUTWH13bxxsDk19LUBP64
yKZ0yuNAfVqqcrKHttitW27K5ivwkeQBGqZBjeGybI6Oed8gITn5Za0jmlcH5FtjnaHeB24Qp8Me
TWvImLVpzr9ATOQ2GdmeCsd2EVfwJTtdBvW+YgfOd80oTFItY8zjx2M8fln9OmukkrETjOtTgGLz
Tk1lu5gydVqwnkAVKKhfFk8LBVnDIV6lunH5xtwcPtDQJZgMzH3w2GDA5g6NWexcJdtLC9Hntaa+
Lipg9IuTociiwGVjIkxfsJLUR5qDXApHox6tnemtl9L5KyZjBLHiuVcXCu6u86/ZVEPeaRBq/Wps
xk9ZWnhtNjd3q3+KFw+jdq+CjUQpoFJ3Uuory4jWscg0dZ6aTQdraiMrziO2UteJGKuhviC2sXwK
JxEdV5rL/u2jf+WLcjiIOTA8onJ1ScwMEsi7IY1aH3f02C5gpDrImDwNOb6zt0favmpUS4kHVjgy
+kiX4ImwISc2DSRpc7i7Vo7JurL3pl1ZNB40TgFYwZUbd5H0Sk2iWrUuDX7TTtlRAKXhFUV6R/ye
HnRYzXaczcopF+GK3Z7b9jBQwKRjwV2ti9w2F2cPH+RmHCYJPLypf6pk+b4YmkMThAc4+veq2u/E
IttP+afawoOGBuDKsT/fnAu30Nhay+j3MroU1N5GLMb/eUbr4wPiXgHJoFzenq04lXEUlSOK2HEE
sqxA7Xd1ioI3nXi1NOmenFn5zqDX5gXCH/T42i7epJx11pLV1/Hop/WT0JOZ9ONe4WBzrKm8gYZg
I4I5oXZw/uXqRCAo7WaU/hEVcZoerWHa7idVHfcsZbbneK3xcXkwEzpnlx0JHNsV4IchXg2jCry/
5V2QcWs41WaGAyjuobfX69qnQ0x31R+i4biBJrGKXSXVYLXnMPqQq9JbHv93e4Q/Ih3nV6JCsrYy
m8h6aYJc7DoJsxVemGBAP6MugARmikDdQbIeC5OsNVc1Hrgu/hLK8mNlDadUT5f7YhUQBnoCm3OQ
62OO/+VJV8r4vlWyD+0M6R9z1V8Bmhe2Wus/m2C+13LF+iDRbrPNFFdUGM3SvSLIiUNyWOPkpQyI
c4oJBQM0lm9P8cpHVFfYDgAekc1xeX8YTZqiidcNfq5Ux4ZrKrD2XuntfQsIHHI6NMC1hXS5AUW9
SeO5aAcf+U38b5fDmDHRJT/cnsm1YSDasxkIeWEFXVxIuIOG41gyTFW+Fdq3pvue9v9MDzDWK49b
m1uPHOGS8IHBWtAJXcZtS5ktRYkuSXdmIf0xXrrYc2djXOQOuSTlU6SiLCY2VvoeLOJwCjG3fx7F
On0KyhAeXzQvbl625mmq0tLuNSzLBh29Ew+PlPYgtULp5lppYWjdWW6F+5dhh8bUfdZQ/vZQEWnu
hV4kOyhIG3HN+DyD+j1EklHd62XVI6AhvwdlMrlyEmFTr4ahK6VDdkpXERkNQJcbhMX0ODeThDRR
qseuUsy/A2sqMcmu+jsdn+R7QcWfQu7yw9yOP6EYqB6M4/il1brkg1xH0gF68XJoQvOTIciCXwiy
3xYUNuEa6s/xhLE56U1nC2PUejI0TmgK6uTp4TC/IcRtvKLkHT8YiZLe6bP0auZUUaKh/zXmwmgv
ea+/t6yWm2DnRo9SdCLTBDecE4eizx4+tU0dPBbyZL3DxYCHLA2lpwRl/YDVSvvcZDMOj/KoOOGU
xY9jAYfBCjPtKCNpVeCdyRmxVB1rAFRy7TCoGluam+okLDJm1nh+p54VlmmOLvcSpLYVDV1ql2YT
LLYyIBfSj2b2giT701AFozvITQwW+fft43DlMib5AxdB04pzd1mTaIXEEAA1DL7EjMhwYN8O42rN
NgnA75RA38k9rlwk5NWr1AUGiAQEF9FjUDdxO2ccDQkDMVQSXRFc/+0pXR0Cp0quY4m+3GWxvSrU
wdTRUkFS1U/y4tQgoHl7hGsfjaxwhTgBsN5UPISoG+NuTAffjDs3M/BIT1FqkioXaL53e6gr1xVd
RbJPDTory7T++V/1yQAp4hiPcK6rST8ZJS4p4nQnznuc6Cu1gLXaC40K2KkB9efiWjSjpcCfjKi+
tT6geSAKsm1ljxnM98bApbzOnL7pDpL1nAjmqeo+LlL1Qi5zF40PiMEfCgv+tKB68BHdf/0AtNDI
lAhceX745/wDTBrI215HhK5QIZpEoU9t4WDowufbw2yXlLhbAUxMCkUT/7JcVpN0VHKELkYjGI9W
1zwYi6o5pvI7NapP/19DGWvK/NeSopU2J3NOuN/m98QI2L8njWF3884Tsd05ZzMyLlZUHkS84tdh
DOV1JFCIPifW++2ZbE/a+RDy+UziKs1lek3QaxPkY4baMYdft0fY5i3nI1xEpSbBvBiKGYghQ++c
NojcLF6OnaL5oRy9B8HzqO0Zklw5CudjrrP+a32g4hdtNA6zHwiVxdv0jTuydvQAhorSvQzKtNwF
zWJ6qSLmTjy2x5iiRq8VhyUJvpQK0YQkY2hhoc/XS0gKYDAR+ZmmRTsL/KcXcB4C8EPpxMtwSoHf
X1aNCjZyn7bd6A8xb3Wnm2Vog79+bRbZOCiL2T9kQvWN60O5i4TpRcgwXwulgvo5qlC2pAUw8XVl
cSJpbFxSYN6oCmXvftD8pVNy1W2yqn2phUJ5ETWs1GUm50IA6N/DMoLegfiIN0ET/FzUi2KPozk8
t3LxFpRyeDc0wWMbCPNBlePse7Bg2NC1+vA0Y8C8F5xKV3cJGCBuyBX0cZlAm6E+QsqeUX2Z+syl
9f5U6e+mJUS23minGKmNrBoLd5nz0ySVpT1KpaPLrS+iPW2n8IP0SPpsofkgFK/UwP4P5x1Y6goe
BURJ8fJ8P82LafRdoA1+BtjN7vsppNlk/grD/th10rxTnrly7Hn3wPpqKlAsXqfz0bphmJveSka/
QynAQfFbeJGGIThSK+mOtw/nlWah+oe0DdacR31TQCbHm1O8xGYfpWM3HRZbMylXJ0RW03hAt5pw
Cgm+6SeCc/8+SzIRSKMrdgYx7ItZTpRt0koh4yK9y1jl4Mlswd8KI7DC25O8csdB4kQtibYDjdHL
AiYbt456VRl8sGe1XSwC7NRo7HdGubJqOqAvsmE0SbYuSDy+qlrj+eOHS3Visx7jCIFzFARuT+bK
MGu9n5UCJERN++IxjchKWnUQSEzyx6bWkXT+jubcv8/lbJCL/T4mOBVFDYNo5qHpPljFfau/3J7H
+jsvbj58OFGwYpsTE11WlUp5TgP050afP228sIDIO3fZcZyi4YuWjA9NbaY/bg955dOxAXQSVAvD
zA3bthqnHIR0wY6bkNCPjeAuXcSvWlJkO4WYPzvqbHJ/0kbSR6rlq+nu+kv+en+4k/r/FSzgQj7o
dUNUGZd2J9VupWgfZiH7JWSq04faW5vO3wWtcqxROSJNJOws5OZa5YcQevINV9UHSifnP0RTwEit
Iqw+fR0yx/GoFMIJq49HSxpeWv1HL5Te7Y+8OWyMaCmsLFhVoPyXl5ea9RlacPWIV3NyNMLxyTLT
fz0C6xDQnWi4UJrfFMqlYZIFA/yLj0uPeoz19hMcI+ztZmNnw1z7eivVCbG9dc9cdvKDJtPSWWXD
ZEi0UP9pdDdH6NVJlVy5H9p0dGiJIMqi4vl0+ytutuo6RRgYvDbASLm7ztet1aopT9Fz9evFMRN8
liJvAvZ7e5BN7xIROZE7hJeNYSh/nQ+CRa2UDwHvjCLjyxeVFECl+C4B4mVLetZ79LQH3oNCcWVQ
1jsz3ETrfwZfqzg6W2VT04s0KdRGoycBC6Aw11Innqq5QgBNMEMbpWR9Z19e+aJUYFbor0Y5YUPo
hw23xF2FLoJY/LLq6QFNEr8v24+3P+nVWSGAghgk1/NGliQBO100EesmBL5UIEcHKYIkWfl2e5gt
3I6vt5Iv1vuTIuzlKYtGuQrHHI2aaumcpRmpGYlepGrMrnMo478ow9e4FtzRRJpM+4r60U7+fOWY
rwTHFZhALREHtfO9sxRdHTWF0fvLcLIynWJDfHd7jlc+JZAEMlleOoCFl6DFGss4pVXCwa+T09J6
eVfaZZBhYRPvHIMrOwNRSSRWQCRg13zpj65aA8VeVe/9ptFsSCK+QC4HfG0n1t9qyJhova8kFo2G
NI/QxctNX6EUAH0NfiSWzdEwGtGdULN0Mt26bw3ohH1ctL6WLBN631H0YxmG8K4lJtprwV9ZO3QV
KRYQZNJFvtw8rSFl4kJ9zTcQ8upD0VOjf3Zp4NVjg2oAptc+/2WDQGqTCcINQyT6EWb+yJlWMVnb
E4faauMwzgqxh5TNAvKmn2/DTJBzfQktTK9AP/0Oy/nYzsrwOk+6/FGwyrp387xIHq3JAFqLlJq9
ROLowS+GyRlJggfaUXspyvxni7/6+4SI/RqJCo7QNseUdMJRgOpRmgSOLcyN7kgUSqauGRykkCp3
HCPk5rUhOA1r+DxaIC2qccb0Uiypb5pVqvNWUKPVGzoFEWaqO5faJohap8/TRHdzFcK7jGyTpMBg
MIsGYACRLTXIyi8fFuEuQ5V5zwP5ylsIwwCVl7UPSNR+8VhYVRoO9aziUhC0tTt28/No9oVnVqrK
HFfx+baU7ibg8l9u3wNXXqm/B740hlHnOU/iWON4pn4W2EvrRD058K/uO96V7bDz5G8vA5knkUoV
lAqg+PJ6K/0VuXVzqiC+xjQLdDkCCJZfKTHvXDjbm00Wwamh6EBKS7Fu/Q1/jRGGstCgjMIseO5W
Mk93sEoHeYn/wzg87GTUcKNgqV7c0RqQvrieGCcJvQC87vxf2R2rPYmK7W0CKUldeaIoOnDWL2aj
0B8LMG6HoZE6Y+sFe1Dd7R7HvIKmN8ebLv42USiHQUSZkyM+3zW9XSM8KEZu0D6Ny9fbO+3K2rMw
RK+UYoDJX64L9L9u7qW291H04IAb1Pcbd+z3uORXlp+LF/QFLydh8uXDtuSikcmx0fppnhzarp+R
MFoCO1Jbb1Ey7eftSV0JFVagM3BUCE/s7ctdMOdxH+fcWVCUR7i8mYsuiyM//4+ivIfM3x5WBiMp
XUNWUH6X2Wney40uhCESuCfNbx+7o3RS/eRU70Qf1z4hgT+PC30IigcXl1HX4QzA1Y0silQdzPxJ
ajHAQGj21+1vd20YaH7Mg4NKreJiGBSH1WTs2BBVe+I+aHH1SuZDste3v7pE0MiBbBugV6nHnF8I
IsSfOkrM2gc5Bjc+8Zt782E5IKzgVQfqcrdnRchxZacrgHBWIXZuuk0mHBuDkof0gz2lS/vBRjZy
dewtog7ImtAsTqoXiSfnpdLZSqRlzmxhIy/HWuVaRjO85pkYfEqA+2MhaGXPmWRFhR2Os3U0rLBF
abdNFc/IxeghH8vG68OsQLNoBNAfFVrzNPRmeAhzukbpJFSoDSRkbkM2Nq8k1ApGiFrUo6ijfg5q
tfqdJXX9VtLF9NpKG/Atofk4dVPnCcWw2PUg5x9R788UxI+myZnjyHSsLoh/55MGNAGry89CYsWv
MF4VFGmr7t008AzQlPgpitX+d21AihnNND5pyH19X2BedJ68zO9KWuRUSDsICAlRofTUaFXtoYTS
PkCbiu5j3bpLAT3YS6J1hDdZpLlhvpiPkWh13yMAJbMXTJHwXmh6/S5X1vycG0X+RcSY9EHQ0dsL
amn+bmqD+RKmUwozV1M+BVk722Laaz+XusU/Tiqz+hFVFuQ2FkE95tOyNE4tRrhZg3UMvToRm6NU
ZaYbDPUJJMEQ28vQ9DAu6jY/yV1vpE5VGeLzmA3Isi1DG7i6lpWqI+lxPNPVHbLXPjLfo0n6rlAQ
vlM1DK7FKUlfVGlGy2AU82NnodeDv7H6ECejel+HIjbAVNWKO12NTXtqw0R3Fk1+TNs08nW9nyJb
SGQowXjPP+nmjDMHUIcmzRcvncYKnJlKMD/NRvYwSgX+pfUEtM9N454egVVVnsXCesPQVzJZlKjm
bi9UykmqxMOkBulpbMfhVCrSzzK31sbFpH2N5hoVhqIv7/EUcNVQDqqjDg7rv0GY0/eEJvSdxqIi
+YxFNoYpL0MYS8cM9rJqL3L+0wybD9MchLkdSRrddaNqmYXSVUpl4zGR/Idtm+mBp6e3jSiJahc6
rexRzbNj1HWRm6TqI7px2mlBm8jrIwsn7LQS7YbHxh5S7UUzx8VBED6zIWeXbwaLxWZP+BFam6iv
5tK9tgt2nnOdLM91QzALwcaEqwczpoiLzwjQBbkzZwXOydmoHvUEGkmI9fY7hYrkWMPq5pG36P1V
ufUdPXPDzfJBPxHThfDMV/tpW8w04WAqsflWS0p+NCbV8roJWltaW8DxlqwRH6Xc6nwa4z8CM1iO
+bKMR0OPO53cq5HsTsbqRUFKAUGIXiT1E8Spe8jVeClAWof5KRX04SjlVQr9p4j9xAqkY1qX4QOq
hKqXl/Hopb1cnepZCO4bU8yO2TRqL+gmR3QqcY6yi9VUMhGG9qXL45clbFC0VZboaQ6F8lNnTe+C
1ARITI/TSTSGskKZFWsrvY6BIVXxaDjtolWHMbHkQ1XNcGDE4kUQFxxnhJKzOZjhT0JnBchc3BaS
PQdd/5I3XUn1u9VQnpAX5ZOST9PXWenabxPEva9t1Qof4mCaPxgKHeNelgS/jtnSS9mlL7Ou9A9D
OGNiiu2BZhuDbCLCPHZvBJvlY9wZ7dex70cbw3bxGUOaxSespN7SpR3c/Cx+C0bqPZR5UEAS+2E5
JtwDz0YxIdpo1vdL04nfFoiQziRXKwTEwje2G0+GMSZHKWh+Y8cga05rrDo4UoX7UD6nEva+SRy+
G7WcPgB50PH/EGlW5tZkKzKn2qH0P9jj1H/vuzJ/ENSR2wzneaqRlLl9sdLjlzoU1MUGed4/KUiW
f4xWMXwd4oOnyBPKIHr8bcrV0mlHtfKqPjFA6NZskqL70dYIzHdjstjYnxufoKR1dwGca8kW58Sw
m7hvPPTCrYcuZQ3tGeJtyGxN2YvDTOfe7/XE6UurUZ2Gq4pturJTGLH4buBIDry+NprHrBu1zBfg
CzY2M1CeRRxrbMlczJ9q0vaUslJBUp1YKhXVzWtF/pKJUe+UXZL2dqoFzZMWJl/MpQ2+momqJmBi
0uywxEvmGDS63hKk+1Cla6rWD0B94SOzFOJd2prFSzzOwlNLJauziXtKrInogjtzkdWanSaxnB7H
edQ+WFDAD5Wqv4R6Fj5LiBk/xXmc2iBZoruBclWP/p0uPBRdkH3L5JFKwBwPw5dlUg03GUzdl4yw
cmMV/nik0SQBSEDJPC/q9eUO4gNZsPlVNrsispNabO7HJgx/5YPZHYwlQbF1BC4uelBwUGka83xx
JWtZvgaI6X1V2E+dM+ehdFeM0fC97ArRh7ce+DzEmDYhAhiMdlKV/a+srpwE+8WjVqqJM8PCfp+s
SujstBQjW44CHQd6gtkB02G3EMVPoWDUn6Oge5ihTb9KoxU8xpV+DDisP7FfGCBnFNNdFBaai5NT
lNhVpwfHRezLX33SIW4ThlF/oEYpO5IWLs601OOhKpv6i97U4Pj7Ir8L4gyN+XGqJJKC+QPI6Zr5
GiCJGol7ti9a6V5q8NGx8WktDjyfkmNpI6YMYSfNGaqJ3SDZECii/FjI1vw4WubkUHmVvid5BDZo
aSX5EayPCGcuX7UxoH/WdijV4XMDy86FZKU48QqPmvrlS7Ks1COpG0NnSTXrZ2wBj0yDRGlsaEP6
qTHn/r4dEnMtu+R3uZwi0NpIH9oI33rZDMPPbYTRj5QAQgGtxzNVlbqv9n3u6Fqg6vC6MnBHQRow
65RN9DLUS+ESObSvXRXVD02n6tziapnaaoAMo6wa2VchAqFkp/HKJtXEUv9ISjoetdBcK62TaT1V
fVjfl/GcPTbdYB4TjDcEe7S02pXEuXjDuRLHC6Bq0wHWpoCPRPxYEOTzDEFv/K9Xs+KTLIjRcxfN
aDbmSaW9xMl6jtEz9/F4z/2Rax4piQlxB7FMqFP0UePoaaehJdAk7qxl4sdY11PPMLErH5c6h0cj
Z/DTZvmTOjWEGEWVefkcKNyhwtjacq9Vd6nVdR46JMqjUQYLNRqVdJr7R/HavjMkuxQoUSRRdF/n
ieQMUgP6LVcmfB90szEfiiUkrM0H+V7s89+iIQUfB/x7noIqrb901VK98UI3Hred+YwD98RGsbRn
TY7M18xsyx+NNBIfiXXlilrdFI4hF/FjZqTGVymOGk/hbfISTZtcYp/xIJq19Z7PFsEi/Al58aQy
ruwyM05iWFlvSYdXWQm9DRtFacJZmaQe2CGq0qaeyIltyHP/va6t6i5LuQTcYSm0lBNZGmwIPepf
BbV4WNI6eCjm8TVKkv49N9XKUQNIQINWiIcxn6wEha+qeptz9u5kBLkti2n5rA/j8AJP1zqocSD7
RWDe4y7UfIUk8VrOaoAX/ACCHmZGbpeK1X6WFYpNU6cXbhVU37v/x9F5LLeNbGH4iVCFRsYWgVmk
ctqgbFnTyLmRnv5+vLup8tgWTaD7nD+qDYuyRiJnuSz2L7dJ/i2cuf4wxtyOO7bCuGnrVZyKOxkk
aEMIhJTmKZMUYa2Fm9185Ih84rH8osKge2t7UlJ7aON94a9Js/Pr7s3VC3lyNa61iEjV7pUWgPpR
2e68L72i3S9DIX9GZahQT8w05DDT+VZz9cdw5jLUO1fuBrlmJ8V8f8kUCUL+Npl7BQ0fMgUMsZ/n
BK4p/pLacXhrh/7Hmfs6ooEli0jYkDxI4qArL7tQKbVFdq9TIakG801MZv40dpv1J5+Rt0gPd1XL
KbDTbF9+KkLi/uuSVTywZiLVF8tPl03uL0GY/+jN3sJ288/tWqf7wum/lVPNtzQr9X+0B5kPpe+3
cU924tFz2ku+9BtdL9UWOm2dhrls3WPl9/bf2dq8MagVw2zQldSL4etyvcfa6fIb4iv7vRXpcWzK
Zo87NTtNVt3VoUKNjgyrSPbAiLSDWI32Juv1p8lpNjLbkmpIMl0jMPrkaA+WERIA8sJozKngl2to
LiUlKotVhQRHbpGWKOMr8TuBGtrjTSZN1rQ7LiSl7QraOUVctjZUktvZMGi1Z61fTZb0TWS7Knnb
+so9FaUjwspxHh1Hewa4rq/aaA9vtmgsLWozJPmxy86Gr3isB7aypqb88q5xXd2FOQbIPlzdTLyy
9LR7g+GYyEFDXBqz9QLibNn/8jxZDqapDX+4cQXHUEbC0ZM+tuNp8euCeV0l/EDGf3NvcBb5BIGV
FNteRmslada3Src52Zpd3jY7XaNqMWnW8Sz6Q7v7MmzV9nimlVC2gVmLn7GwZwLiJzO0U9lE7iC2
V0bSlLamajlrXG6Hhmq4SG7u8ihWfHmm3+Zx02UmUk70PAsbaWC4Gm7C6tdMbGqDFmU3B5G7ZezM
03TWC9tCb8CU6Hfkbevjd9JnPgG3i5lEJDUVOwZqa49Jsvzsy22LHYKZnhpbIZWpyif9XksyIS05
5+Y2B3Lt2TVNR8W9kzyWOmZQyjeoGEmatkNlU2U4i7OSzj9WiTJORXVt+0Z+WJbWHFayQz+WZNFk
NDj+8l/vdu4/h1dMi/3hnnxWbs+UG0yPxeJxMy+Ve6mrVJ4Zgnhy3dzqQl/oeZBnsFq1TSKPn9VF
nK3+iVg2tk1a5ALB83ClvaG+IYMoruls+q9GtxSnvpD6EydOiWxZTkkf+BRHnZZlcn7zsv3NZ705
miKfHxab2yrA4Fp9KyGrXTXOXsyvpheRruPBnZbmeVu9bJ/Y2fje1JonolrgHKRBKPlrl8OzEEP2
CABQhtrUaaeMLKjAmpwi1JYkDRVv4tkytvbQMtQcRL3AC+ipEVtCmyiEWeeQQxAqS4L6CvjBI4Nr
zfsg/J2ep/VpQ6Lw3AuRGVHabe6zQ+XUcXatFjmQwd+Xr625G6wiO9Ikqu20GS2XPkBvdEXbfDWN
kf8hfHS+GQZRnEGmit/VmLokUON2dUevxuXlp/+psnceizvkTBFuHWh+2j/N7vA80DAXc791X13X
Qpnc+0UmjBGhQ9szYt+qf8t6K9/JzBgiY7PoO6hdl/unI0VvXco9L30aymabH+Zm7L7rbEL+rdY+
sK2uurhzmr7KQVnPmNSTMOOuvOaaT2UVMSxZ5JVp/+1ZMx6FwtMu2BG3G8K56zqwYYCHWLR5Fd3r
MJbLARF7jpM+SZ+NqrVOTZbV/yHppa6rm8cXQ6Mhl2HWP6V+oo6qSxNoerVRbrC4lEGWbd7/Sr32
98lkOIGfZe23GLXptWUNziKC5sc+buzUtWJtW0UeUGX01/KHsQiHpteOte3vNEiiF6+w6pOOIFrj
TU2GOqiLVoX9sg3RmDnpX8FlAohm6dlTOWl6aFYboMgCYzWtRrYfais9eSlhXhUJCWevqOvHgSTv
L4O4IXvucmh5E1uA5aOazb+ydTwvXbmb5+FU9nUTrUnv7mXabvROkNnppePz2pWv6GrWuFQzwF2S
R+7UDaFgLYaVIlOjT6wX+lXv73v3HwPOo+VyByz6xt8ouu7TbpoOxSOx1325PEjfIAHnjhVgEs6I
0uzUB2UYc6y2utlvelF8ualVMALVS/8om9oPqec1H2drcUKLHO67+S4lD7zOg6Tpk6Ne0RajmvV9
ydZLW83nsvFjly/Y3HS+8uTVSjiZlen2cafM4mDphHVTKlucKeDDnmWNw5khZbyMc/sqff+qldtD
QxnIY0WW402aLnez8MMi859q3WgPWfNReOlfE3yCAmRAR3I3xrk/MAUfHQYInt5tLxb/xVq6k7IZ
kWblR2NrXbUh2yGf+Cy60mOERREB7kI+O7MrLO/F6MjI1gEsR7orRpVdi8x8Ymx+N/X6vVm8P71b
FcGwVHsGulshsodC5Idc5l9dMxwwh4MTzBPIVw4qQomi7smbGnmTmHX31Trn8Cnrd0l2brCW4FFT
rmJF/u5+qjE8qNYuI9KS7YeiFduHVKo9j2wHe0fm1VVN9fPcysNYeidDIymnct8HX4XW6toPntY+
Ea+sQlUhEW1tc1/NTDDbhIrSvRLeQenSPYBLQIBifP/Xc4Czalp/SXqntKi4B/1a9uMiRUh+8j96
xXabsuYQG/fVknW5oydvN2vci1pH3tkyedE2TJ+mCUxssTbFi9Udtm6T+6LJn31+dKqrhz/92g1x
LvlsxLLT5mbf8sKzA86Ql0x014z0MQAq+jM0x7gu2nqy/emuAhW0Wo/rSueXf2jW5kbH3ecq5MNG
jbZuyC6sfZ8m0uUqbNBRUgxZMLbbxMwf8CBBv2VbMNrlWR86AvrpGQ+StKY4LCUAux4lPhrja8zd
j6LMjtus/vMM/EB1F05WzgXb1HO0zPOlNZFYeZl3xfjahfRPH2HyAWP9Ngv0ZItIZ7sOo/vNTV8E
Sd3dq2LkUy3zn74njnRaLewjKyBbL4Ywa0FdPHIzIssFQXaHV71w/iVcEvZk38Y1+XHk+nmHWwhA
rDmYnTU0mK6yQn9TsrWDShV/58k55Ja6oBqOzCR7ryY1HPIcQw44xDpqqC4Xtdfy4dLZxbFdZM8O
vDxST/fX3aY/yOkZNDlmIoyLQ9gVJnDE0P7U1sKQy6Qb+FSrU3YKvSjccTnP+VzsJzZwHC/9HNpI
Q7YmaR5nvxwPVTbkD8zd9UdSKyqcE52abhrZjf1o+Fs8C63bKS1ToPyje5lcv7vmd0ATElaRiqX/
ZVT6Q/foQa31sbT0Ofh/Mr/viZvFnxf6tUz3ucLtkBjioXe8o2lnLx6djpuEJ7DseYtG3fpDsNtL
tmAC1seLluCXanyk4ckmy8A1pwS4aAK92TQ3UnKZImPkaNyylylzP0Q7nfPO+l3MzQ0mo36fF/GZ
Kf2vWvpL4tn/DG8OqXLkQFcXWq2Pi5NclcYu12/pT7mRMJtqpNHkABrJeH9G1K+o0mNd+gQvLHFl
ZvvVIabCcE764FPx7pQvZq1znA2nStOuPMNO3OZAp/5wWLIuXt0xYZnMZVBqcDVT2jzqEhVLVmgH
/J8YpYB8By378jHwhsDin65mmxQXqUerzGVkVvqXsED9Wi3nCyv9Mchc+8kqi3+V28b60l1yfbvm
ivV/04+tZQ8BGEZk5e4/TpduP9vE9ZrdZerrd+7wI7zCC5cfU1iJ+7FrXjmAr7m7YNk3FjqhnG+a
jABD3PnMynzsUgDImqYIIlsqLmX71Kw+8IR3yXqqwPVZvfPaZMCV6cvSeiexaSgYi6jyxkc3G45N
nQHlLctBTGkXO7nXh66ibzGRxm82siPIWah4MmZOFPFsLbbYELnPp+LetGjbmjzgeRvPoBElJI/5
YfSVfs55nlejst6r3sO5qRkR96f8zngud5MUJ36ic12KD13rOH/TJeTOA7kei4M/rtXFsCp6FBz/
VA7FrS2BY5AHftVDJ4mc57jR7OapnbckSnHRhqQrYBhHaRhkWu1Gm69REupNT7qAe3CsdIpdh9d3
Y5YPK7MxYgKLaKDVvSzshT7sXIwAAVB/v8MTN5ETPvOWORtL8ZQfYdueN/6Ndm252bEh0nfNTB4q
C3DBMl47La/CeaQnxSq3T2/WbnlCK9Qm7du6qHc3TwpGh1kLKI9kx52MMHMoUKZJ5IJb1nlQ5Xrx
xuZCAwrjsk/popmro5BEy3qKUE1mubFxP0jqwX3kuE1klBXLrvdPrYholPB2ebbltGEbVoAfG9E/
UFrhmW7QtWm0UYnBSAmq687eqZwBN73aezDt8rH29fEMWGcHGCjjydy+czEY/H/pwfatLd6W9HWw
uw82hr1yGiN07eZh0RLwoHw823Y7weyLG+7mMcBltgT8riacSw5TqV1mw7+W6bzEha81QZUwLU6j
BPEc3WMv1bIvxQBulmES8TYnXlbLD+x8fEqLtAi7wX3QRfmhGWt90EegmXKiMTjzBy92mo6SssF+
aDQEwWPO5t86/Y4PfCysQQRVnT06K1hL0qkiEtrmXqxl+jsVdUtsmKtiPGNG7HUa7hSetn2hJ199
OeA0XqZ4oSYvwuGpRZmRGkGLcjYEjv1tqRXnt0v6iO9Ek5tNVjg53j4b/TnsjfxYSFdcKn0kmqq3
h30nXSa90klfWoMvZ+6Lm6l50dy3vNLFa6rVYP1Ac9faXOq9O/MBqsKlOHGh3VxLfT3u3X5Xumjs
+9YIc8KGorLJuU3LubwZ4zgdHb3/r9Sot2ndjR6ilNtbL7tzwlsQ0kv+JtuOY1QrPlKbmbExpj+L
IPl5c5Jn6QGnmxwIzISPo1YDcHLSZchb482ASewnItWmaglUk+y2jsOxd3IMBkW9r3EwoOghkpgX
cATPokoQd/urzUu0CGom9ZXqF3/SQme1nskP+pWpXx7qKTV39Wr8onyJYd7wcEom7k7LIg0QOHKd
4XUCR0JzylRXPNgpC0mpInp4n/o+OZB7Rf2wVX5ryn9Zh26vL9Wp3QZo42mmeKnaWKj8+h6i/GS3
7DVdPi8PymyXc6MjcGIdfPSr4c2Yh44B0axjs9LWt3IGxKL6OxncY74Ozrm3P5BL5MCiS7z0+d4o
fvTaOFaqa4K8qng7POPogoKE0nZiIRD1L8cmG9OzCXJRK2N9HnDPXbaOmJNC+YIcVAgm9jBUKXZ2
G5Ro8SmnKUcqN1LuN1pYS0PuyW3hFMuSl9oQJKQuDejHMPQYLZLUdfi/8yMbWX3UvNHYSVXskqrN
g7VKTkvTX3KszPbGL/Cd+V7yA0EliWyWn4aWf/Srmg9MHTuRsYuORnYl0WMOZQbk5Kpw8rrqEdmE
DMuxWB/LQtPitKZ1aSY99sEq4ds1KGBtndOg1to3psY/YORvrvQvzWD4z2Ol16ekYsqrurYPpmV2
g9pv3zVtPYohuZkzH75HDRd5pjaHyA9cJnLvP39bQlsafzKwKKYNsDPNb3fW9otJ/NUDio1Wz/hc
HP05G8nam2wZMYZelWfuN8pa81pA0xb/GtMO602/6fPbgksMv3UDqKtfll7/EYMjg3RMTo3MeCdJ
gsHvNPFaQhECoU7GcN6mFeLjH3jMg222Pwte7EO6eG/DhHYRxZyIurnkHzMpHrWJxVOsT7XGANl3
3eMqlzz0N+fP2qdaiFsZ1HTjuyWmXhUBc63FzeYtUTZCjxrLIPZVVXHTzn4VVj2HpS0Hh/Su3OWN
rdwNODdj4xLiHyC3dqhKTf3Y8Bw4swDUeI5ZCrNaj2040Hh07I0KbzIQqLaawj4frShJxz5wmpU7
RCUsebVBQH+27AlNNjCYlxfl2JFIIImyjlbUCipEVtVrMzFcO7x2ik83ac0UE96bhXYzMRt1BmYf
lT3nJFYStMhP2Ykh1nT5LsT6yE15I9hkb/vMNEWp6rBpuGNsvzhggYqQJTuBU8lg0tr/Urldp9H/
8Wa+vsnYkpN05JNZ0+A6NO0NqVgW0BTN+TdnobsVw55O6qh05HVevxehfdVwgFEzdHzGxNIQTXaI
ywaStxhLv9iUNRQU7Rc8w6lu68uylUxFSf8qG+8js50mtLL8bXTNN+K4Pu++RUpk/0oo7Fhp1qO6
8x2rR8M5TMhlnWt4IyWSKeKanE/SRQbT6a0MhwzmfR2Gs5Q+zKEyz1Wxgf+ZBaSnO7HiOIdmolly
ZQWlP6uLpKbYJEz3qpDOx4CgW6A1abXXDFypAdRIsTNcc3hxy+LHdVQZNnoxfuhutx1zb2ki3yv/
8+by2KmO0rPaORKLKMJOU+axvccPMC+kD5STIrd2WvuChlfeXJKInogpXl/FOl5pWNfD2ixYUkGb
NTzG4XpHopI1uSRFZ1FMoZhNEGhodUuSnP6fzMz6V0+r5FfkWhtSzmGcB30ooJLabsdcxoO/sp2A
D8KHz00atWKw9lploIN2Fu1MaCflOQTiT37WXLBOmxcicEA5KWt0g3Vz/MjstTSymfyZTEvlzbS5
DzYF8gOB+l0xrQ+qN1E+J68aa1FoNZP5IQrdfUiyGUUC2e1hOfnlcZusaV/3un8bSlIcAq1YwIlH
aP7fidfqaMnupOebek1t96bYS98bafdmQCWuHlBubscl1iEndFRGmcrYOfvCgs62J70OBoxJxyyx
VRnocqsPJogfP6F1wgNeDe+cjJ9LacFZD463W/oRd/gkTOs+/rTlIyFcN72SVnAXGJxZPyEwHR7s
wzyY0I0UuYRg0x58T9578UQ4bhrolXhR5qBdNamSsAcJCikCt/4SjCc/hOSyjwtSQ5LAn5Jpn3qr
jbh9K5+32YGaqmm6W0aeObusmpeOMuPMvMNpReOKKhLO4p4bJxkYNheXr5/j3E5IVBjNyn4GaMyB
eTPnutHp9uDTAxj1wstfm7X0ngfDuRqpsx1bZeWX1VvuLOggClYCb3qUg9UfNlVvD964eZ9WvTJU
OOumdmm61B+Umg+Rm2HWmuXqJLGbjze+wO1xAIdCVj5LoCTXO9XoyHdC09TjyjEelCCrJ1OuNdAR
IgI+MpJsSJfi1xrF9DPZZfky9htsgc9IsEyr/bpk/z+JbWjmSZyLgjgCEq7bL4qUzFe5iP4dWZb6
W5Ww1mtF2scKH4hAxWjNaJuHijc7tUJXdMnLIHSayQrxnmlWc8x71fA9CnPfzgxLpdSLl1Q31lce
xi7e+MmD1MymD8+dyR0nUZBtUBojkaDjWNpQJNVL7vPwiIV6oBlZ2LlaBaA2d/E7KsKHpbWrMC87
g2FhKE/4yMmfsK2Za5gEmC4tCnIXszMNr+YZXs88c4RwjdHpEPvV9p/M7QkqS8tBeLcEpYavdCS+
vTFvu3l1UkyblEqkQzaHaVtNL5PhTreMuuSHe5dGPPdbfpENHNfeEfhJ74mmdJHCJFhHL3Em/tOU
LcSQrNItaEk2PoGsmeEqRHcg5I0frte8bx+i7WXoh+LgDso7+lUhwrmp3FCrh+zXNAkRRNlvgOqm
6areZAGSwM5JZ6yRTQGI9coZOwkcu/xLuVPGt+0tqgurhcG77jgNA9lXwz8TLP7VH5wVUXbr8qeh
P5hCt0aCRncLQcEiqfCH8EGwpVti4w5nfLnla57f/2n50Tg3k4gMPiMuhtQbomI1xH/uUtQu6XTO
8K0wx/2R41ZdRD8NUCvwRpRwFf9UPwCvlYP80FiZDsQMgXptrSEDczLyPT0PKmwlX29CVni0JVP+
LlPnTssY0gG3c9BfN2mDprKcvB2xSGM41/bTsHXG1ZzXLtQdAKhks8VOU538RPRZFIGZgEskvryO
Is2v8LHMhRvjaLM6xiNFQ/WnsAEfCPqffepj52G6qVWVr/gxYJKUUBNvWI34UHR2mRFknYsHx5vn
m0ug59Ux8h3IvHUZ3ESPhrbIQ77EfwpZ5gVcrPnLoT7bH1pv/yBgf0yssQ4qg7K+rt6WaFKiDFul
tmhaq/O2ulNAZB5Szh4alWvgC75jCUluWaO6nrtb5cz2nyZZy2Dwpyyi42XbW2Z+XCxV7xfEZ5qW
ete6638mk5SLfEY1o3tEvqzINqjOqNm7jbW7eG2VRSzMPnw4sEe7LqT/oE97T4WhbjlKhk9GqSRe
iAM4juNdreiyCtiNLR8GWNauc/UJ7Hjz3lbbTQXaiIw7RTkdAKAhzQd/5bsCk6fkslnuPdVJcSm9
JImNe+6xU09lbP7/V3FBXxE8OOCnk8GHRIA1FkDCko9GHqf/RvDWeHKa6e8iqW5hQxUS2kfzkSCZ
g74rfZdHpWazghGe+Lcst+OEfKFDabb2sTP2MnQbQrvg1YqonDmXHFNmb5U9qcCo0i4cvFFDVZKT
aDASmQcMrE6VmxZ7XYMhRhM6vi9d7zEuoe5cA4ouqn1R6RdGgSmc9IV5YGnyEDPvjuNmCXnGg85m
JDepdA48DiMEmEsNEzUM5qfI1NOQTnVcIYoGlcNwTCfVGK+6VT0wldmXshZb7DEYHRJSl7aipL4c
pZGIJoKcz2lR/i2m3rkVg/Q+y2UliMCxFkpgyrn7j2pd77RmMB6+nz45SQ+5Z+cO60DjPrWyrJ5B
r69VwxQZD3Y9Mt2uZ7kBTo9O8VTmiMy4elYKNtTAgyBpnh9CW0OKPQ2GtzM9Vwa+k1fHodXq20C2
4YOnk0A0ePktKWrzBaF/QUZCTg0p3TAW2EQNVUE1aYlu6s7vbKkYI1qDuovJP0eKgjGdc94Qnd8G
ZNqEXstTIgAnIlOgskBOPZvPXJkiC7jxoGPbdTq7TCEvSKRqtHLT+KWmQTEmk7qk+uqVu2R8h+nS
T5w8GYu4MDl3sTyHVZmfBOPMFz3mT8TmG/t84jlWXp0giLXeDF67p9aYXoy6R/y+NM3RF5oVZIb6
6XhosqFVj4j1S+y4gFZwamR3rNMY5F7+l7v3w8gIX6KmhhATo4wznVNjLtZh5xfrCgaE80UlvLJj
IdYdE2F+H2TkTi/1x6Eo5bnxW+OU1xD7bpZn0bYQodXW4He9T6TSBp0akiM7cLmtjhv393zc2TUv
VdueSGBa9vqY3OOzZpK28sQ6lojWVJCXk/CiZhukH5C0PzOo0r+UYgGJlC6na7v4D2pCPws0fFp1
+cMbRmlRRYoWrZhnexvbkHE7jZmIR3jmRdvxX6IMiA7Rj7Ct5VvSlH/Z48zHzdFE4Ez++uRW+XLt
m6qMfVUxrMzI4/P6vq2XXPI9qfyvo1x6GbUbebt5Nz776WZEWZ9rR31Nf52e9uCBaSpcfAdaEaX6
tXHBzhImTyLr14DU4eVU6IDCRAzO/+8x3hvumD/IolvR4w4cKm5GJJebTn+7rSpPZbNtaPE282vG
0TUgJs6HJ4IM6WlKeW9aCPZdif4sQPkhoODs9slGbytDAPp/JJgzgmLjg5m0h5S1SyvOPkkgR/6s
DabDNYLNAUqi0nCMKid3D3aKpIhkYNBwHuUjEw1RJxk00sSQASqaH2cnS+hHKBmW+h4lvJ88677o
dsmGEj1vKzdYpmw56HqhIyqDVGvdjqjvrGEp1s1cC5miFwKVvG5faOV32jN+FNqqxyR/LTxr2bi7
u5ou44pZPV7BAu4qmZ5z1p6QcwLrtmNaAxZvrc+zmOKk5RLppua9tZ057OxFBnNjM+6meNCXpF9Q
b7WN+zfpiWVuVXceMq3ZpXb1q2zQcDEuHeFj3l/aKjteOsU57bUU2WDATiIXHrzbDCJi5hVWzaAT
JB6S7ibw0Oz6ts6vbZYDiDZG81T0MGH2LJvYWBTVYJt7cKzRibrBax8YBNIjV8o9/ahiHhLqcaqH
52TLPhILTQfCf4QW0l7MuPHL9pxvrffUmjor++D7dEeMWeQP7q/HA3ZaCB+JivF+3pZ19zMSxXX2
lQPOUOMYKMCYLKwklqlimJezNea/niTi2GpbNQbSEEtsoUKNRF44O7fpz5Ki8bDYfFIOIc8YgHLQ
vep+UNB6061m+XDnTKJ1XMRF0LqFmFHrQvzUbH/D+M3JIx7BkMeg70fe+iRt3RB5KDKFbnL2CPGA
w9tVfvIOUUPPhBPV1LcA/9EvLZIWSQPT8JJpT1NLkaCREL7Xu+KVuDRv1yJAeB+dFDAyrd2DVvFB
6sz8Sj0/HQIXzvFQOD7OUa80HBqG4Ea2vMkfbI02Nb/XLqrwuSNFldXXavbrj41vyA3buqapufdK
/1HyVEZomuGWKLiIMbTJaPLT5BvTgn+bqT/kIMOi/qkZrh8bLeeY7JALR0bndYgJ8FYv5C1c3S37
LWxtAvROipiMcVZ7lVafALztcWSJjtKMmyRJ7fVIJJHziARJizWZ1XvP8POLm83kX6c/68yeVTlr
8T1iCQLdNyw44S2xgv93szFJlDUjS+u9N8SAA9O5ZX0x2r7bI2Jb94Ri7rsezYIGRf+nlJY6j40N
yOl1H1LcgY02M9/BzvN4wXsba6DKF4eeAZ6eXj4uRbH9Yo+g5n7cCmIbQMCf0AcY3/CJ+GWN+q0Q
5sos2hqHyppViNzZimZzoCvPpLRcWeI21yAeQV/rzaeFFyzQM72JlCoQ+mpFNj9OHIlHlep1aGyz
dWyo/v3t4PhJ9JDZIVF5dm6stdt5Da8q97H2s5ILzzbdQ2Z4lbEr9CqCvRMftqY9u6NuHqpCVkdO
s/WQdghU5YjDZBqQOCNjKL9p9IAaS6q+PYih3wllJ8GMyC+yCeFO+6UMSI0evxbU+q/lnaYWqZye
NMSaVy7d4XfKdOfQmnSf+73+jzFw+8vjr3aCQIajrXxF25VVNs+MceyD0+I9aG7VbXvz7i/2cxpn
zFHKMwP7YEWrI7fz7Epj19dyPidbAo5G/eGPpeWjuDH4O1SE6d3ArVV6oWSQuDWNlgTUzlCaOvNl
jokwD54LVqPVd8F1Cv7XD/jT2ZqzNTJA7sKhQlay5cT1hpsY5suIwrAKU3903luE/O8rp6QTsCA/
NWTjRKVH281gtu2hHinP4Vn3b/yX/T5V+hKZbUaWgLNYsI5y6lngt/mb0daI7tAIdEpHIaNdzYc6
IdJxg2oG5Jx+/UVT4E5QEqOaPwB2FiRJ408rChwNdYWmqbTTCYnhhJTOItH6iusdJaCrk4i+Nujx
kvZJ50EJ3KL63hLOdcbOY+prprdLG5Q9Kz97YFf99DqXc/ZTaIrzcYHbIGxh79drclgWZiXRk+u4
yjpGgFk9ZR0qoGVCmOM1tK2gYIzoH1EnC0MaGYD++K3784cYSKlKJtDolNz9SPe75MT9+5MYKUS6
5ZUH9gj69hD6Ic0jO1JC1ybr1gVCbPYxG7L2AvDo7Aq/xfC3OnUodfOyTJCRPdnwYUagT9BvyEcn
RwIzShOmk3hSFfCI+G/z/wg7j+XIlWTbfhHMoMUUqQWZVElRE1gVWQVEQAUCGl//Fnr2+prdO+lu
61OHZCWBCPftey/3qotdgOcq2QDPpUK/Tw7Lezb6EmeMIV4yOy/eGUnvJhlGu8JRJtqOU+/4PeOv
ajVqWdMSQCAEcQupXE5hqQR5Dn7MaOg/DIx68HMoR4rE/2LG7e5FbTiPOA7rV+aTVCyem7847Hh7
d0X6HU6W+4fjhdJmaB+aKfAOhOzelAklqk1Kb4st0YxFCd0lFxa2lWCJvFiOPLkwHOpdp8xTZ5vz
kYLm7IBR2QYZfWQh2mazpD5RFC8w3urQvzgzHqawHt0nfyF7BMfTIUGa2Ns6N55UMP/QcTD7iMKF
AU4wbtyR6JCX+xlTL8/48kyt/lVRPVxSVzGl9pcSg77uQ8yQEc1lbMOnAx0B+vOaea3+dMggUGIE
BDqL0bOeBlnivSVhzA1jFZemYSFG6tLVuK15d0U2fKFrZrGb6ewAuVrsXIVv0G2YWo5V2G4CwLMf
2WIsz9kQua+V1ZqbSFX4l0JbP8yhWr61ZHc05jcn7olo0FvraVtPWQY9yjNPU+KiczgtlL+lNexk
Y9Rl/ViH+WXIsRfXuU7RmM16dYiSNCX60cZlIN4BtcLKnvq2ZIC1zOeu1sE7tjQmUCZRgNmOyH11
abnxbE6EyFvMz2DNgbAaMH1yNR/zIsw90p1iADnvhG12p36h38auBto1HWlJuGOfCpRwUq6uOKb5
KhAOHMiQRspik6yO8wyvwbNVW/yUrQxKBJUG9bwDIr01cmYYeRL1p4kHBdd29wkb9kuMvvWS6OqM
bWbYEIwR5zrHOEz9fWqi7iPz0b9YleNeRyzg/aScv1mU5X+Tepg2ulQlRVtd15sgi4J0I7VXrugK
9pqPVjrRQIw8aPRcl0YVLlrd4AV/00mAYKG/AKzPojBis6xFGJbin8Pui78ywHYgIUDZDLmptfZe
pfDt+JSebaeMvWBxxUHPAVBGxdQySMJ4HgAumBWD0qStTYZ82mdobhfy6jD0Poporp+M1B54cLhc
0pYQChQaVtit3VclkW8HzUmX9UXGVDoq3INuZHfSrRedrfXoS3umN2ZXc1EzEM0MfCrOstRi1ys9
fwntOBItiRK3ztPsLa+K1tpa5awfFi1p+m222MZLnkYPmeiDK+WyuQ+X4R662O6XMK9P9HHlO2wE
fC0dN9U/aSQ0ohUXctwZPsaJZZIfKEZ+bKOz7/rS89J40tRTphT6l66oXAeN1wFH2bqCstQPhlcx
+Y9mqlkvJNbUYioleLbiirz1YA2MuyLOdI8qySSbDQuXzhVMRXjnBG+U5214Zpk8RV7/WHtKX3rE
92M7FAyx+DndS4KTc+d1PhmWckw27VyUd5oo8WfB9MndHubHxuRrT4ORXTF0dgd07WKLcyTdZmlw
rNcJMEgptV8cjYXAm5dNV9RPOPtxHHMy7kzDvPi2eGoCAyNfRhY0zZieDC1TnlhjpOJuGNX0XFWZ
0OdxmrKnWnFbGrrLSJD65Zvt9NVFBpgzgqCRp7nRDUVsiIdqRqmSuOaq4+hK5zGNoK+WIwMQQ5Pz
ssPCvGQjmDMqpnzHixh+LbObMb1Pw3QbVo2383LwKjCcYW0Fpn3sFW1UFDCKt7MMovLUhT85YkTs
F0l3kD6lTu2XWQW3nxMn9bLoQCHAlWs4La0bT0zEUc4d06NiVqqLfssm2CzzqFBsCe0ZXaufCwLQ
50VN+WmYm+VSWkmAYVuZOxYHT69Lq81DEXj3poPywniPHHYl/XuLv/I8RtF4lG15yiQzuQlP+MYm
gLLtaocIl/3bsOSzpFal1Y2mc0NGORZj+a6zRrDmvI3oO9hvqvAEl+e+Qm5fEd3kfekqnpw2FDc/
bX+rgOFiK21mcD1wbzOgP+A2F7hU2aq5cRyX097Aw+0OvXOL7M5hltvlFDOqqH+h7FDQilXSk4X1
VXXCcxlZp9XBQpDfOaGcX2ZOt7X2AvbVZ/holF0TkylJ9qHHJ68W9D5Cv53/WzcmQ51IivBWYNjH
qej+WeY1D5Jo3EzkaRfW+e0aj8AN7vFTPg0lASeLZn81EGMxbhgceGoaqSM0qbhzSKBoW8zTgmfA
me2z6iscEgPxb5cvHMRZWK62NqbkJ6wPzvPU48/g4Rcbw6i8nzwojVgAH9mTR3ZPppc7DwMYuLP2
F0gh2mGqn2dTfiVmw/S5C6P+Ko2QD3TuBgaa7Jt/DDvLvdFg8QmGkXT3EcLXW5P40Wc+mOm/jqfz
mjc2dXQVeMBXBWaMzNcEUY2BkYTnWVeo4Q/LiLUiCn9R744vDopwTLJmuTPzt6gJM7IelWE2z/Dd
u7/pOPQHbNXiw7Rq4+QF7FtbxuxJWYLZlKOWajdWSu0JZWSfA9o0CZpwYr6cECH5R+cdPQwgz5t9
E/KD71i6PT4MpJ52pDJAcvu9/Uz2Tzh4Wf1lOWQUpCeTC+6AXCfW+JUi0mnaOg7p37aVY/wKbC8/
u2VOvrdd9F7WmjxUubiPTj7auyXSyd5IiwZoQ4BtxtL8GqvaxCLFAlY7BiVrPlZZn6JipAWCXIib
NsXrtEbRGcQt30XrDMeexXJG7HcGXq8p8xa8M4HhH5KQ9dabgf96aHq72lhpw7YuyzqhWjEFnLHA
qSR1t34qll+tKudnObndZmhTFKaZBbNzlLGEfmLrhJ2yw067jp08Rn2t3zLMq9HB80+BylS40RhL
DhnQ70uVtDTXQ+2UL02Pe82vTXOf6qE42D1dlJ+nVAh2mJHQNvGIWCgLWzHnrHzTPqWiY/flZ+5D
4DVTB9OWIssR9eTUhnbiZvG1hIYU1t+qqoezxMn3NALH4PlKh1sm6RSa0ff2SG5/Fj7FPShrPN+s
vzjgkTIf0qk3b8iT/sGuigTazZpsFH5pPzLfGD8DA3UCA+EIMIKbusKU99upu4UMjCAX6Vd2xaee
R7AFMmwve1vJmk9Q2GQVVOptxkYX74mfjPqkmFV/R2kW/HHcoRVbZff4SyshH6S7LC/j4uCXZK2n
vEdpVF74NfMNGPv673TF+s1uE3KJiOAfs2/6+OgVRlQX0XqfRTh+FnT7jyEJ9IsurOegSYwtE6tD
hFWNnKMsHiZH+U6Mfbh+njQfQWNi1JRJVbwMkMKPsseTP0WtdfLL3tpxixLj6jwbQteS/aNPZDBf
hU9BoYerqUKfqFre1o/cfCYCapMCNlfgFwjLXgIfPY1orLFLg8F/xVPdc197GWtInU/Tqf2jKcP+
OIQZOjy/q6tjjRhfck9vKVZyLpOhPBldHcUBzLtNQdm7kQ0xRpf9aVvFAtPYXA0NLvwDxO7wTz9L
boQaPRY997eIJrUvuCPjWeGOL7BB8VGQAQhlideB7VLsIg/RdBICBYaVnz2TppeMYvVoewZLC0Jd
P84obWqDyhMdioXtSdj0eYbqJnx3dPNe+102x2MHFdOocD21Db0Eft72E5m8+KwZXlK6pJn4dkNZ
fzsDstcBlK3Hn+rCkK2sznCfzeyZHUQE9qnvUsKNBPjpTt3VzqgX7MhV9ZhXNhV558IoqGtijMKY
jxrLy1YIm7VE0zIEu74p+nuRdqeUy5a5Snqfgc1v9USPqCwqa5+M3Rqqa7ej7+Q7xoyVu0l15+1V
PWtr42K3/pOTjn7wR/1vkON3l3T836HMUDlBWJsLOAq2+Bhbv8FNKTO6kjawjIMAbkqykd9Pt2R/
yWWToa07KB8YcDoffRS3WQMl2wtBS09pIW5LhmSZslPkt4lIdHAKtXxWU/27Xbjdiyqx/hljkVAf
02/gaxdH27BfJ96Z1goR/kovuLJXkFyQXxFqIBa9dRsYKE5ZYDrJ0mxvSaZbtmcJyuieJJZhljgY
c+Fa59ZsKi6nwGZZBd3bb0L7feyPtB2NjQARgiTfpHmfMRcOZmaus3mAeXIfe3faEvrXT462rj3+
xzgrW4x2dU1qA6flAIvFmzdYL7rbQmx9xz9e2B9s1An3S1vdC+Aa6N/UAZWulvdgNqfnEMjPkzkU
LwHd96apG/s9h5J54kXrd7kcqs2sI8j6OYEDp14wmKXLkr1ElccdU7vFb65K+9CPizgFMrAIPKbN
rcV0HmHIYqBdJ6wHigtrxOVVmVCBN0ONxypT6iXLjOGA34O0C+LVtLGlVgcqsXXlujVtnMKu9pmy
24Pfl6+BrOZHWUTmDdsdajv1KfWjPX6wbSe843iMHubIwi691CX7S6bqKdTyT2eNww15tby4rZvs
GtXWlMpudlj5eReZAc4IhSk2Ie1yTNKIYHLGNTPqibhQgsM0i1Eh9EvpYTFR0obLCnqXj6ksb6LI
cpuRnlH9mXo9MOonem91A+VEENZ/u8RtEix/tLp4AQxeaGwrZpxNkXW2p9DYjb6ySDhWirjQ1ITe
P7/X4o00wqpAz96nTKSKiW31J6R0mnWr8O5jhtuMtj1bgk0zmx6iNyvcehjppR1GGzn6H6rHxZSy
KYwBMhNpAiIjRc40jfuInnTyEuu51pZgwu8V/BKCDhZT2Nv2psTPSWKnTo914f3OnGLa9NjBH4Th
/EjX9N7LRme7aeyBYdFm3bw8YjF1VWDCrIf3CkFoN4RjibEwbC9u7s3nNFToSdXcYXfGCsMu4nda
wfaJI+BbCD+/5dB3/sl2Tt6BftW//aR6n7CTINYlNGw+qfbODpgfMm8/dP0UO45db83Z3uQjjRM+
eRIaXvKEHx2gJjMQWq+i3qQ27hMP/M83G5/w/iV4YlJvQL7pxC4Y8VKh2y1xt94+PgsQd4mKUEbC
+q6s0D62Y//coBbu4HVUT7lf4zYnZ7dX3eyuMqtFfaLxpHS+KI6mhhOio+69qkfnj4fx7IB7nvxX
hL+14j/+sGZTHhn7vGcD4caWS6Mq86u/eCPlrtW+rVLu2dROdJQMD86cZ/5eBoOxL7F7nGDB6BMm
WsSDxDGjC7NL9cGKM/PYGLm7z6hRdpZUZCyHZ6QIRMeC7EpTr/KlqtFlDMXvoHED/2Y1s9ih0CyE
8TTpoQkHhTkY40k0XUGSYSZV5bkYjhe35xCrCdnHle7PtUxaACxu+a1oKTfe3IX3ZeqCp0IYJl5L
v38UwEG2mcK4G455tCUeljzMnXvMVeeDhYEKdGBowXvAj7jpmePmu3ns6YwwEJj3oQ2mV7+iIo7d
ev2dDlNzy8mR3BazPrPI1EIlofXhq5rbgjDRFp2g+hw6sBCRwirbTbN+dEEIbODztm8R+CPAFb2H
GphOX5SLYmf1SMVjl8u/dMQvwh+JfSD2XZYMA3SsMrA5roNBIxLuv8418exb+Db7MkMBweZ3LnvM
parM7mHR4vlizhRPgRoeACR4t0w1/YuDuW9LnkIcqtB5tBc3e0bZ5W5n4OvtRld5j15ehif2DlEo
Lrg26iQdt7XuD1YAstRIqM1Z6dke2SakDxXblDYBlezG8sl+dqJmOo6avUsNPubEaK0NfgBzl44A
WwzhZLvAdPmFJeDq+sId31zJiR0Zi8cQb4VkZFH4mDqG99loT+68toC/z4OwrpIazI9eURY/Cuqw
D5EGFOkWy8Nd/5uK2tm2iUYvXvgtEtPCJJA3dAJS/fYx3N+oHIdzAvuLlKL6p0hnk3w3VnMJr7VC
sHElvZmXd2/VYHtsru9rwq+JyRKLVDT3yffyYxIFzmuJBZWyvtfnlonwQvY/pO9zSfLOVMMTQX60
JvLtlTEeLKvv9pUdVlOMJDjofZtP3udSB8jDmmnI90LikNiI1VDaaofUhsP5EcC0Gax/sqNV/Q9n
oon6/qWPxul3WU/mayNbQY/WmsBrZ0XwNbYheL0qGw+EbIP5wy6GgLwyodG2cB5LyG5IjcVzXcBY
D0vUmiZk85WEmvXSlOby6gAf2bOBQexFCrmQMVtnPVTYTG+4+oIYiGy3NRwSVNMA9EYa5ZvgphkY
xyK4xYvR+V+L1fRE+zMnv/tL5lyoSQNvZXLV2Y6VU9kUV1LikIbEUz1QLxCYoaZLmT3f0tHBPYs3
6LCA+iB3QkaqtWr4f4K7tGOOcSwRKgHn9Z91E0AEQi0wgJYxy8P8Un1nGIfeRZ+0HwUDw2MxWym9
4Uw3MEbjkyWJ41nsxf6eW6kfCcn0B3eBezL2bf1r8MzgJQjHmr/m4OtNEbjrvdi2Z9vIOxJn0Iyu
LibTi9/P6uIktnGA+2WfGB6uZkZrNUs3WbXvy776m3im/O5SX1j7sDCyi2+aybnBDLp1zeQnq7V/
ZLGkzZ/LGGsXXX1kASSDB9NJyu1o6aeM8OBvXu4UibKpdwy49G5Z/basueiN9Z5ORXhUZoK538Ds
dxTrbNOeA/9EP2PDb64T6ivSks++NBUbZQYWo9QIDHhEUAcoxQwp4qEQ5pcGXHq0lPFKkn/cW1Et
tyzxiup4ztVwghXX75NpyG+uEzi8D1A6H1ul7Uu3OMy+h4R6JmzJ4YWV+6ct3IchyP8xOSV26xN0
NOWQPZZO+9cypunu8OXeLCZETwjQw8y60/mCdBkglhKOvXRp2F8SRipPzNGsXS2t4qiMlFx30UmL
rGHbRF9NZGWXobTpGuYQQtUIZghUUwUBgl3RpdO7vyaclQSsKQ9/lGUNzzjbi0fHYhLHx7dmGQlJ
hL4roD607ltYMW6g4B32Y9LN7wYlHqvrpksuyqY5VoUu93ALxUvXW9UR0CfeOt+uQnA/2UQ4nbnk
1mrn7LvTXfK3Ttb4i4NjI55s66iECN4nqBYv/JHkGC0d63osBovPthm4x2ZgkOZHwrwNONmqjYsY
mzDCmdlz1fAq4UCxS+8eWFP4MZcotAUegepYYHh9g+0Irpqcb/UT4LE4tD5VEt6AP0Vt/rjm4Hxr
gMi3hG3mj55q51PSrFKX42DewJjXCtyb7CpOcTty5CH9N2UJ7ygoSIHkKUwoNVGfb3GMTG3cdROp
0Nawqj18LeLdjULavwBZQT4xzCrcryNSh5QU/vNOFQDKLcqrDd2AcR8yKzsiBijwcB7mHJCd60S5
3Pml6o9sUx7xiwtZdKchIu7zJBo3+nFJMrtoBK2SB6eF9xgzSydKV2k1fNWW4f9CzQIdpCJoy0mw
ONfQ6Z1Dp1VqMWoCDkXSNeTC0fYnlOzkyS0t2pgpffDSfEFDwUPnO910hLGdc9YZRvoWDVRzlpqs
16DGRDGt2SEVegYRVTCbodGOxAqSW8dQ+jB2afKjqyH921rliXDWcoZqg6UgYbkpy1sz3MdhmxDZ
YoK6UyNWR0AwZXWEGOTLGCDAT7swe2X+hGptAMVmoUm2Kw0RHaAGvpddx1lQ9NO2Zw/xhwmA78Hq
F0E0sgvObV0BN+H8PpSLuNNkroF7vToo5+Ah1eDKojEKblFlM4kco7ObZhYhqyIhW6NIn/RZsJ58
+RUej3obqz57YUrG+GiUiJ0uHyGojuLBy1vJB1ShUXZtkO20bJPvEKzl0YS5d2IMpTaj6fRHxnxw
Sdlb+mXKBMd2ron2lUv+DEawPaVW2b6YZVR+VD6WQhZaYVSAM/LlDN1wdJkm/8wkcc5TH5px0E/g
WQsuh22aSTtumFOzqFNGXGoQFaGlfkzkfAyLO9zJ0YL9YK63YAAAoSth3C3Gc1cM2reS9bmXwXTf
eqHTG9CQ4KF3S7BJCTJ77K8xj3wu5E3x4D8noV1+8A3eIhfUiVaEJ6j85hfL8vw7b90rpHgWkFXD
i5cv/WWa7eBzHhaednIWRJMaDwcgirP1S07TtGUkXrx4ktjxhja0JU08ux5YLyAXbQsuTHpmtmeF
krXHMPjRg9D6zHKahALACw5I+Bt1Ub3OmeOcZGav/uIssYiYi2fMDRkNsW/sOzdk9dFslP52spuX
qkmSp9r17X1jEZlDNg3OrofdzPJNcRglpIOicRIM0XjTOMA8GD39G/tWQpQFMX4ak0S06zFwFztL
te0ffB3MsaWt3TdLu4GOZzBbJTjz1P2C1eVfdbbGfhVObToftN2Sabqs3L3P4+yQKwsJu01As+a7
5Cjdd+ZI4McZyuqpJIjzhNFDPg/kQvZa8qToQgyn2fMFLmEMt91+BPui46Uzu12jUyy+sswR9D27
AXP8H7+oLMbfhgNDC+n51AprNHd1Z8Bhxc0xPKq5Xw7pUn9gBTVOdeIVx8VZ2vPcpR5t9ejdOH/M
LRCqcRcMnb1FeWw3hSATQPym939J8hR7mJXWIcxZP7Vx9MLUPM+d7MTo9FIuyOm41XjnTVY0m6OZ
XCmbkutUcvAZATpZWEabUZlEUtryICBqb+rSSj+Wxl3QYlx59LsUmj9hT2wNwngTS9O8aSbAGSOD
mWA9u8iLGCzz39Bn712ddeY3dBljK/tIfnYlmz8D4eV/bcdlyoApvrvPBj1xDA9NWVSgbXKucmAV
y+wX+0AVx7IPwfZFc8NYzgZW32J94NKc3aeUg+81SVG+N55FqeIHyA+422u4gdJpu60uR7Wz8gaK
l2q0tUuV4/LBzfLEP935xlxSYKEjMV8LheTFYHpzZuHh/Cub6uDEBJfIhNH1blykDHNLdI6fpJ3k
o8cc9DrhAHpwXaP4KcZVTuAT/5UqxqgATWlBXGN2H8hYuh/ka31mkU6Q3O2knjm0XeMZrw3APEyq
a25+wolW5clzL0br2o5Ns9r9HDhVBZIAmJwhnK6zMUFcM1P/XmqC6mAtMmhBoZtzHztL/8ylDKPA
8tbk5QQ5/psE83ivppK44liKwIqtAD27jCTWaDlG7h8Z2CQx0yX/7XaLd2WqJQko6uw8KNc5jjpr
QShlyKVdpTuHDduu82vEu/uFqp4cPGPSm4Tr/1HOGJY3oSBF6qxd6GBjr02H8i5Ny6U0myUEG/GG
0SHak+cmCzCs2l+AfePEPqMJp3Y0tycKL0IziU3Iy+H2SyELkXIuq+JqeMT57dxvpk22JPPdzAau
4jSsg904wS9jcDlumPWp9yJVJLArRurPfRDkHmyZRD7V1Hz48sgdmig75P4GceSNd3kAMTEd2lk0
OPQjrqtcQsiESQBFuxL58mPPip+pzzmE6A6mbdCDttkZ3uS9Qf78FniFtqVkMkGKPnoTVeM8MlkV
XqwIF85br/XGexRSvkThnEN5qFe8KFhORZipCldF+NEVOR60tto7vZQkMgQ71EobDZVuhuWEmmxY
vaYoxR/YT+MDtzu+a2wh+ugVFWecPQED69NaHWSbjj8eIEZGxYjsaNlWh8wjVfE3TBAauqTRIB55
8U5QP0lDol8xJAijYdPaIEPIEDNOacgKTCXsd6tRX6xU4OuYPNgSfyl+/HEjMhh4mWCHYTx5DjY5
v8Wwn2Z29OTPQ3bGrDAfeSfbbRlwhhhcyy/9UgJMBg9xcNKGiSjF2RtUHUZbeGKxR3aOlNsxrMV1
YHq89TABSArsJSTq0wT7seoCse9n+2tMSTKDQg6xpZF8LlrdPZJMtx8K07xL5avjGFjZTTeDyb/K
dyqnsSJL37nOAQ1Fn33PsH/MwGce7VtZ+770M/CLojEOOF7NV99pxldDF+qV5VTtK91B8iuhhvli
5gd215mGt3BgHbJNHRBnBnU3ysa0eo0JqVt9zQRirq0D0SVMJ/T9D1UwGY/zhDk5RuJFF7cW9zD3
c3ow22m8pWZH71yyp/J3lofw4/pqi9UL/Egih+MwVVkeA182b0vVQrnO6ikm5+XemlbP11xUl75I
gg32jHaDOzvdL/xVcUn02Hg7D49O7o+UpDAHrsNagtiMw980ZqcTGRL/0ERiuprwdjyaEhB4WZEH
nxMryI4zxT5kxpRNL2lnoRfayF/d/GC0ZARg6XWEB5PPwHfffRSLlzlTv+aBeDsDk+HUtZVEXatt
dFcIZ3uwDzieDN94C5EHPplMg+KhdafQSNxzCk1ku6ztl5FR2PWTewZR88y1g/rVOjTnUbcSwo2S
wdJag+cW43xtQRCwM0HhEjXDi2ks4O9mXqqTcJiHLGNXrCTcfY+wMbDGIIUu3RPQEqUua6ScJPyl
kuYlbIDzq2WuwLMhR8Y8tvdg5mFoqibOdX/ELXhrxmk+LBWAHN+1YzEsdly0gXmyy+pbqHS60h6x
g67gGmfrUnEbcpfxdOjPGjdEOk+3QMPecspWvDST/ZuPeiV31fkRjHplM5VuUOyXJAJcEpDsin0V
pn/KxXkVNIicgBgojCAIPOLIafc74BY8FX2U/u276Eu5bURaDFWWjPnKYfKx88R4vJvHhoXnCLPo
+8MijafQr/0DWELSFDDurmONABmPRUPz15psLaom54luEpPAlAK19srlMUVqhuY9b1WZDMyRs/ql
xr8BoHblgxazIsNL+o1pjjoMNXeSF8z8qxgs3IOYg/HBwv+2x7Qgd1SJIP9LLcN3DxDnmzC6aq8b
QdB6TbJABYllNzh7+vbo2ysyecWOB4g1Z6pu1nb2TtGoNkmIKTlIoQiYg7BuqVrkP1U6w46w8rAt
wB1tDHAB2Lv6LwXXmLNv3UGuPnRJViOneYtrACubhGUbZQy/0bkHU2Ey8SxIbEBa6kG5m+FX7iIB
+iI7i6wXlzlqqs86XJPNVLZEKXone8jd+Y3zWZy9mrnGBrovFwV7G1ipZU1osjUbyhoqYfwwBL9d
N1/f08LArkc+5rtr0wULjfYP6IQKxxj/89m3RrEjI9K9500n7+SdEHd6y7c3hHgwnzuQCaOlCteZ
z0un8TZUjgk6O3WZxVuR8QK74VoYGqQEauqjrYlQaMeQ35JrKqbXkRvH4EkdXDhCse/XVrkZPK87
9lZeXIWZmBytBeXdEDRMLQmn87Uqwswp/KgkaN6ZnSy3mYToRtosa1UgvcsCoEo5VPO9lfP4jjeB
eIU9LD6gkGHaLRbaUVybaKFZKxnPuFjZdvQ7COQYDoy/RglOhIyg2s8QxWEC+dY2XCZC10abocNV
hD49qLk77AzRboxQ0uvKnrctEfYvTWpV4qxZ+pe2YwrSg2ypmg62VmA4NzS8ZFd7g8ekq2D+Ik3s
hG4IE3qJln4rnPDFwFRAyh1/R7Ub/G7NOJnCOzvSSp5bGDQsinBf2mbBHWXmGj3HU2lyDEoL5x9L
1Jx4kL73Tf3d7sg/hPgfMVbtU8b2P+PAJJ2ydV1QHi37qi3EVVAb3GxeKAirHPUvNUyIF4bUQI3z
PrwJu+KXk07JL+qb7Fj09iltc/QGYYabTrs/DkbHTZaN5iMgC7VOzRd4vkNrEMTtyFCpdLaunT+3
l6ws/+EHhnufBw7U5db/XQZ6PFlONB1zWKi7avKL21QSK9JWD306mn+8si+OkUOkPuOY4Cwnka2Q
bG8J7mEugoU3Z5yDNk7phHdW6lofeQNXtGzYUcVNIx/oeb3XSTriCrInOBajPW5Mnp9DHwY/U+6i
SSxlZ//KfZFeq3XJRmthMSZPSACka/Spi8A38qttXouJPRxWxCKyeO77f7Vv//WC0GWqR7EXZ+zv
O8wupuC4CpX7sNidfPJ7XC3jOtoanYYydCjso68HFpukKXBGWC974Yu1e8E2GBMaxrDDxPZK39J/
9bxLW5dQ7t3XbJ/ABmkExxQs1H5NE+3MaOr2KObJo0meAyE6TcjghIhsEKTVhUVqXM24dYH2kdou
DkPhEsogGSk8rI8oPphCC0vsbSNJrgtWJQxtoe7fOLrNdtvSCX8SVS4e+PmOFvIJcUs2fKjlY+F6
eyusaXnwkMC2ddmWv2hdMRGB0zzWJsRiRgX1jgkj6iR/qQ1t6c6rlhGWch7tJ1g34ESbLNqYpY9a
W8zedDZIiO0cOUmaqqk6zqNfPA7pQGkuwBjv6sqRFyRiwa0y0RjnYnmL+Gt8zbqQHKhtdVrnaFvD
Z8srTufpZi6eetKtNH+07YVHpzTqTSPR/zcytPobk1n10YQlefTJa6oLWE7CWpL2TLgTQffRf2g9
EIH/4RKodKBcQr0dbUqjom7+j1U9/1ng9v8vkrUd9scG2MjAfTv2f20GQqVmzkCkaY9NsDqR6Dy6
Pwr7xS6JMVgdom1w/d+XA61f8L+/oR1YtDssKWEV9399w7KNhJQNDlKtsy22aVt+mtGGxzz2/kXc
yMv0f/wV7XVF3//8juTwTNuO/h9pZ9bsNpJk6V8EMyCwvxIgSN5NV3tKL7DUhn0l9l8/H9QzlSSI
IVpZ9dDdZbKm3wh4eHi4Hz8H4MdCFtHUahoRSmvvYe+I6U+A7oj0vn1Qi6xlsl8W7YPU+BnuFcP9
LlfqQ2TDIsFbWTyYYHWOHZTW8Mm0hUdHvH5DV+xdJ5gb5a5oPspAeuEGJGnPYpqZ7v3dWv0+wtZl
w5BNYZjWQvwspdPZUi8vPeNj871+Es7ZoQfnZMgReLpTHswtgytqaLR0dVkxBegEfSmbbAgGNrUk
8Pclkw9kl23xCuHpsZfeJ2Cw8yl0zIR3YXKgg+Xy5qVgZLxtRfBGSekfqu+FPz3f34OVvwhHMVXT
Mm1ZY26a73uhZlcWsQk2BsW8oTpZoGb+0v2/eKUG1DXvG7pV42JGEM1ohHGFYtrLvbYltHlkCyE4
a3rLnGQKA4L+LZE3dvhWGotrAxM2jU2h2csTN/WVgoJHj/JuxFjg9yKgk5VurGTVhgmgj1FrWwDH
uN4yNFq1BuABzZ+EIQtGFXdqe7q/WRsmbPnahA8x+0jXAI3BnDF8Gk7cWMqWyueterzFZv2zEHvx
7YswkAsatFiZukfq1PFbWIqkh1BFhdaSSjitNFV5hrX+W6ObtIWpJG1435pTXP4F4nqdNK8Z9pLl
1rNhXxVnSOHdMHlPr/z+dt46uSpbuib4H4qKHPTinBdGjbBYjbh7mcDsSW7Ty9pXLYB1NQ9/dYP8
5r65la8HeIjhYPpM4OuWSoR1kFMp5sENRvTstBKbCUthwvzdfTO3mp4qZogklmUrulge3aDug1DP
MKOm+SE2q2/++CER1ingKav24pOcbmh5rq0Ljh9DGDKSz6q23EYIV2ClRitSIi+FMI7b/5cP9dn9
Za34BMGR22RenWapC91Lhil9XYnn3SveAI80jFPFHCk1zPtmlNubS72yo137Xlr2tT5G2CF1dCYX
qYhT82AfCi/wJO++rfmnri9JVcDRo1nMvmuAIxcRA+75IC4lGaGjjIPFQ3V///eVtT2zDBkdburZ
5BmLWxjI4aC3iB55MOjshYOux6n0hiPjKG8nh7bpjkj1ees2uz1V2izwDOyBFyLpxsIdMltqSivG
qK18EpTLovCjCbD3tRke7i/v1u80Qa3FMmWmX6gKLbZv1OjmiWlALzJ6AvU7qu+2pCLXLAjSgDkR
kMmdFvuX9mdQAvnIByqoEaD/kcPcbG5EoVsv0IRQVAikZU6RbS8cm7tkSijZgwHy6bk0LrRWG34w
b8S1n2HBFjoPCyAEeNq1S08Aq/oEKWRPHKwH4Jan3kOI5RAf7n+PW2+7NjMHpoucwQ5ViJhkzIwT
2TSMc4gDiV0itiLB2oZptjVHOIIoHJzXdoIaRKgWYsfWf0CNTT3w8/2FrBkw2DDuNn2OBYsLsB+4
C9ISA/B1hucnU3P/xe9rto1n2fz5y3Ovj3YdaeCPPRk6IMJltOFRtzeAjt7t76uGy41jeL1BlaYx
g2Hz9+vy+6IdfojpDTW3h7PxTgHRqoVQGd9f0Lzj1w6mK8ImjhmwOFMAXOQlZcD0dzsviPY+ndKz
qxlwMlX0uKLo3SCnG8+Z2++jK4bGGCePC0Pc5OfKKHdGBQ2cB/k4r1NV1zfWs2oA6dD5SKITu/xA
/kAtM9fZwBy4Z+2p/R9HLl1haJGkg1zRYuuuP1AjQVo39fx+NaBBW/gnSQY3kud/7Gc6PCX8h/io
AvFfRBYGS4qQ5nrqTcWpZupc3hDsXXkocTjmv99SFMu4ebcAjDAsTeZD9M6sQozm2tf8iLL6QbgQ
Qx2kDXvLcMxVacvK/OltWbf5b9fb5qtQJSQKbjY2T78fr39H7c/7nrz88ksT859wEcPkvpMYD21T
b2Cg71lTQtmVgAJtHNCthcyR9MIKEyF6aA0dVihTBCXDBP4OlqP7S7nJZP5nLXNuy/i5oWkLL6Mx
l45hxM/ru5FMBnLiR6YxD9CKHrdumPUF/ceUvggANpMb5lTBbsZr8qGygMbv9E7tQetX1Y/7y1r/
Qv+YWgTnkjneEbEXGIZBQfP4/auSmD25b2NrOeL6+wxFJrpGxgsahdIpVUzbHD4xx+veN7O8MBcf
aHk+0yCtC9h9Ui8CHaWMUDwbb1CqgRq1e/vfWZo39cLhRF9MkoESHsO4GtIBjCYmdHGzInuF/nhj
VVubN//7ha2x9Ie40CdgqLZMh75TxoPdxd8mX5Y2PtOWKyyOkT3UEXxT4Jxg/9PAFOS2awXWn+Zn
y6+0SDdi3c7s0KCfJ/svpf71PPy6/2229muRNolErTJ97hdm5Yt5/sm0XRx9um9ia6MWkSBtITHP
4cqCuwEImDQ907Xd+OobvmwsIsA8q2+mKccy1wTiCaV8PsVFduobupVK10Kwcn9Ja7vGnUO2oVPp
JfW49jLEu8xRn6E5DAHqxxTxjn0NBcTTmMTKhpspy/Rm9oBLW4twkMtBHmapUTCw+8JtGravJpgd
eMEsuP10+q/xQw2yiSlRFHd24ct0/hUYz3OtjAL1xh+zts9cf6qCS+uatQzqgIOZ+mvpLEVd6Q75
+WsDFiVhgtu30o0qzOoW28B8CLa2SnXueouD0gjM8SwKD4Xiynhi0NGUvftfcXVnL0wsfB/cF/IH
WjQnjmSOJnKBVlP5HkyczS4FyrkbEP7d8Jz1HfxnWYvDQMfaAmGRxJ4vFTG158aNQl11Wvl710pf
/s36TJI9jbrFzVu46UMD2qY49ZB2A945vkQBNkVvvulDJLyYG99Y3NpJF3PmalNjMtXfGdtF8NWS
yvBLuIERvXgGcyuXG8d89ffhgTB1GyouY3nszBQgYggxkWfUH3XoDilGbzj4mteJCwuLwya6wi4K
eyg8JAsiCe3zwBmRjrj/XeZvfPlgmU/0pRH12rXNkUJt3jWFp6n+C7KV0KjDm5AWR3rNbhLvaUoB
FB33963+TlDvmZ139+LrtOPZRNFjyj0Ypp6Gp2xfOQ3aELveC4/xA+yW7lZY3lrovNsXFm0jLyPj
HPBUEqDwG1pwoCrLGTmt7kDx8lILpmhfRXlH19w2T/cXvO4ttqFRTdYFcgfX1i3+ZUIylfXGwmPm
/8XSgo0Isu4u/5hYRBAABTIjWzikqh+s4S+UWiPIPf98GYZQhcYaKMcslyEZ3RDIActAAdoP0Gra
8Iu1bTLoB6qqrNqGsmz/KGo0RQZYHCi1M8SW/FOob8ShLQuLQ2WViHXDMZN7oPs9JifeQMS9sYi1
D/G7wMQTjRrT8k0LmDLIA1Q7PWV48aXPQNIdiIDuf4hlYYNuKXATmkRsExu1tIFuxRTZ87ucfz12
cf61q0s4PVP4oQEdmSg4ytLxvsnb24ISOnkGtSaLio25iBRxEyRCQmzYszX/c0OxHkQnDGzBsQJy
fN/U7WVItQn/kiltmNzui9MiCtgOS0a1obFF3ag5AC8FwCVrO0k53Ld06w4gI02FfhuWNHmZRFCK
rlXo/ilwQdIxDtob/piNGs1NB3jubFN6tkkfbJsa1GI1bV/TkIvC2INrFsnf5uSjCJYzeqYqZ2s3
GdmphnNx0iEvYUpfzYdfZt8CuKxg3x+i4ZcRMzyHIjVUcEwYOvTSwRwbn/1k+JVrlBb/eEc02uNU
Fihn3Jb8ahvRONCNiTeSTcWvDDff//2bUgnbwUZbJmUYTvpNV6aO7KRQCk5g53VP8PZ68qvxhKq9
Cz/fAxhMf+M4rrz+qfYKkgC2nhLAsiuTtFkKM0SZe7ZwrIO2j13JOSNtdMj3+SHccKjbawZj1LT0
OR+nm7vIxpmv7qNu4GLLGUY0/87gOpcezuY+Mo4QJVfxxnP2NtbM5iyTPiUrs5foAlAVBaSbszkO
S/wYmoCRkL2//8lWDsmVkcXNEiIkNPoZ4vZmCZU8I4Ube7YSWTRiGDyVcNPjFYvIYqhm3QVmRirV
fJSQctIf8uhk1RtW1r7MpZV5lRcJQBP7mVSNce7JD8w1Hxmm3hvU/q0Nd1v7Ipdm5n+/MKMJPzn7
CmaQNWN0QXxGau3+59iyMG/nhQXRFkaQMuPj2R0AZvjYrKfMFu/uG1Hmi/A6Q9OvPsoiatkUfcDZ
81HggvIPkC0djQ/Bk/nM8Ooh8JSN/GgtKlA514SKUAGtmWWvLIKYNerkMfe0Q3BM9sNj/Vge093k
KHsYAD7bG0F5xaV13gQz0ILKOYM413tYamIMmf7NPQvQOYMI8sY3Wts+nTcp3SbK20JeNmkzLa0r
rU0yDwjq76Dj1UftNLytngxvPBYb9eCV5cx7NieWlIMJ3tfLYVKyHCE0SZFL/azn9U4ev993hy0D
s7dc+Bx0VqKIezP1mC8p4GkQG8nFik9fLWARAiA0bRqm20GrIzvYnhiBjYqNi2drCfO/Xywhk/qu
RCyHlEnzEECnTnZ/i27QIlxsFOR5TM0XG7iGhU+NIGuUfu6R5lXlRv5n2COD6AklTsMHFE6m2b74
YgNJMZ/CxSmdOydCkDGDTlq6mV1oNXTTNM67/lF0H2rgxObfArIAc6vcsvaFeOnSQacBrN2UmRIS
gzSw5qLP9GKX75moaP/FZQbvIZmSYSvsoVg4WQC9maxIaoq+qSeiBKTvUxxt9UzXIs2VlYWrMTjU
QgyJlfNe8Qwn9kLPdsxntIC98uA78st9t1hxuytzC7cDqASiuOPkqNVDk5zirV7zigfw+6ZJ+x+o
y01nvhdpY7cpv9/ICD/74RdV+yIBCBE4oaKar/dXs+IF5Bpks4JsVpaXyB2IgUY96BQkHkp12BtK
ZZP+91Bk2udk477+HYMXvn1la3HPBWpYVWQG5l5JDSZG0YN7qOUw/WLNWq3nvIOZN+ikrzCSa4xa
Wx9q6EZ3PPDUd4yltd8i0yg/90n/AMWAhDxoBSreGuH1KfXk7aQ2BgAauAgYSauZsUYtIGfwAzFL
gQ4UdO2yvBEftrZucaFOfuFD1BQb+z6eDAf25lfYxNJTApTfuf+R1lzi8iMt8jUtzYGmo4RO8eZj
FpiOagsklT5CHOcynubeN7a6LG7s/+nh0yS+Dqu9Jdl9F1qhF9uHjoFHFAvGjct6JT+ce6p08EE5
8AJdmNAFJyieSEUSptggt2w/yP2jJn/844XwBASPPPdwTSBj1wtpIkUzAevkXhHDLg6v59Pmq30t
9lzaWMIW034qAwaTcm94g7zAoT2g5HaUT9FJOmTAqsaNI7Tyba7MLdOCjGmhBHpaj3mKQn5sf9TS
hoW1POfKxCJmI2vSm7HO0CTUV7ytioP1hMY76O3EhbVsw7FXYumVsUXoLkQN/21M+Un1XQgv7Whj
NfPBWEQcfp/LZ06jGHef9/MiRYACP4NhJGG/6nelv5tMKC/+KrpjKjuheH/f3dac+tLWIrohP6GP
yJGxlu49GpL2rJcsHjt/I7Fa37J/ljTHioslhQycjTRWeY7E3txfzTcS91UXM2yLSU2ZmqC6uN7k
1DTRIySRJnGb7Mfpa1L/eW7LW/ofC4uPYjLdkzYSFnz4UmkMw1rz17/4FBcWFp/CTxTRQFWWexP8
qoWtuwy0GnB892q0ESzn3b5xsAtLi68BJz3NOjqQzMtWDO9A+DmeFIayyw+KupF3rH0YSNa1GX4o
eFMtTME0xkQZ7GEekx9T/tD+aLZOy4oH22BQwLVQ1eI/i+iimpAKlci6eCMNQP/TT3WmA/1+/9Os
rOLKxiK8SL0VapIWQY/YHjL5EX5HrdjfN7EWwmyKJ3PmCWEMz7XrIxKpiHCqLTbOTIsDCy0cyWnh
iXD/d1jXTXuLNaVqn+YjjHuelv6GoYZut6tQqd8Jr3HEY7sRAVY/08XyFkET2Z8iQkEv9ySUhvyd
lUCdBzmw+Hx/G1e/FITzdJPIRW/mXOQRAoB29gbJR020SU/mlKOuUW6sZiWeARHGhGbShbhp67WB
WrbTGdXz1hLwRmuiZpLh3f2lWLen9MrGIqYxFguJKywZUB3z81IcPCNQ8SS3uHkFVS9iNfJT6bdb
D8itpc07fBGq80JVm3ImAmOEa5+1Mvxs7b/y9YvtW4Q6tOWnpJzqwAtPnSvvCaqu/KX1hAeq2y2+
3d/HdZf451stQpDSVpUhj1bsFc3f1t+G+fefopJ5cV99qPlDXuxYWKnirMzowWA6lr6bTs9xsFE1
2PKFRVbYMS5d8UIIPN98P/kIIkN9xtjMAC9r/KqGn/6rHVvCRwO1kSUpjRPP8JG9rPKvg2ohT1uL
3X076zHoHz9YAnvLLM/kPinJCfaTJ+8pisS0WBAeoyIavEfh5769DU9YvuxNrYz0vFDAXyZORIn3
jPIZ/+u/M7IIdJ3awFuunGOvq064uKMihKZtThKI+8FBLILDZMYF1VfaYPLh9wlyIbR6nWM383mu
tPHy2QgJy4Q0awK4cKOWGoUy+ie1QTMsOLeH+/s2u/AiKbk8RWIZEyqG92s0Mb0psrganqF8skL7
Yz09R99L+dcUGxupyab3LQJD0rXM0NgUR+UD1Ehe7qIk7JgfZa/y+k1E5lr/52p9iyghChVSdDi7
eKJMnukVqNc7UKS6wgX+ef4vnXARL2ItkGrR+rHX/JDi5/ZHbGy4xMbXUhfwMjuU9aiA9GWfKj+y
MWQ8G3QVagl/lQlMOYFro47r6ELaeK6sPV0ZoqKULZO/qjd4F4ajR6sZuZ3mp2t9IiOjjaY+D87o
Mgq/34JrrHq+zrNCGJpBH3jhIk0I2p2GjbUf44cWaPCw8apYjUgXv79wigQy9g4K3dhLYGWqbKdG
YxBK0fsna83IXJoFD07vlzz5+n4KZASfo8BKvaL+ZkHoWbxVhPdfmfhdlL64AttAQ71Wm8t/CWqw
uyF+gHbpvom1wjaNjP8s4/cBu7BRjn41hlURe/qb+qQeLcKdsZOfmsP5uGFpDtHLUHRpaQ6+F5Zy
q7FzGMXm4GodxF55rC1Pc5t9/YJIomuftNG9b3HNzS4NLu4MdIL80Z9x+yM8jpon8o0VzbHzZkFz
418HI3Y7butD5KyO0NZ5KvQpzY+6eW2Jc1t+tno454rs/zWzDArl0Bph19MDPu9lx/iE8o6Lcu1O
cYSbufLj1rjepr3Fk0m2NYgLDd4U41toKwgGvms7A6N0wsvcwNsC1a9+pYvlLdzCMBKm+QVvWXTM
2+BojBuHaP33maRUKDgzHbg4p3C71XYF775XTSfoTKVhw8vWYjZAO3Nu0VAnWXZporRtKnMeQ4pP
0VE5Qp8CzA2asI2LfC3cWMKSZ8wMA4FLMAAiKBG0dZjRoyep9WJ/j1zR/fOyAtyjRa9QJxUWNV9z
CaZIQSUy4FrFeFpwDJ3YpYPikmeh/rxT9gwJlbt2I/7cfh1KS4DO5vceC1viZ4JY6vUW0SVPaR5y
423YbvTQbrft+vcXV0EzlUZWqIxpmtZp0vSHoXknEnvjvpnvq+tAcG1k4WK6yig5Cri0gYK9qbqI
wUpq4OnBr376dv8T3V+OLi8ShE7v4qGHwcTzM1SYjrBNDtFGAjfvyP9/MbA1XIfpcUJVNZSImn3/
VQ6cyv4Bl49pugNIty1byup66G6CbERNimvo2pjWQltI6yv0asjJdvNbJdB2M15Ifem9kfg2Z63O
Fmpr3SqzqHgdGLrlEs9yijLrgKhzRWKgmUEMxWfr6Ma4NaR+e0PgGNyt/8/QIrZleXMegkkz92pp
/UxD+LWqKHk0e0RTu3I63feNmzloJgSurC02s4XrD7ibre/P+2n0BleDDs6Zr4tmNzzIXqvs4ApV
ne2rfWs/50N+cbObqAvBLYggc5k0lXfuTZSXFNRu4q7beLGvpCvXa5z/lAtTLTQMQQSRCHphEIVZ
1knu6xdUpB86+oNBlHz3q4R8r3BNdaskunrKLz7m/LEvTBfDhHDxBH3JORP9T0YRCydNuurVjxPr
VW6aeocwQLoR9reMzv9+YdRv0fHoelvaK9CjiOmhNWwvloQrIIYM2nzjrly5ARD/lCmTwt9A129Z
LuXzTVrRcvgbF1lYrzpEP5FUQjaNZEMcI5cnlbYRb1byjWubi0MyjWfaZkir0CGDLcmbHx9w7u87
Rzqke+m12sja1m6c+UAazHRyYS8fH3ksSYNyBipSQRyIgJAL5fzu/klcMwGWgphGZGN4fxFCAwQB
YMonSo/T0RAvUrdx0tec4vL3FzvWF11vZvN5E8H7cpIBU0xPfjW4saS6RqNsOMVaELu0tggr1qgh
ehvjE6bxcfxpNM96/qJKG0va2rJFCBEN2kmRzD0dC0aEj/qfp08zrkHBj3jgyje47TCJIaNKeXJm
WvL53PsyZNKgQmT05u5/+7Xr88LQMluHpFGrkErh20Aa3fGKh+ZTUpwIbncVJcBECtz7BufkYnlf
XxpcOJsFi3WOSmzkUebRwl2vpahq0rbTP4Qm3OPw66JcJUFa+BnxysDREcf8ev8vWHWQf/ZWXbij
r0cj4rJc4p0IUZV86tpsn6PFI23t7aqTXBhaeOIZ/ushm+EIZYUmsntu/42nX/z+wgnh6SuqEkLw
fRWUvExLzQvKMXOSWSK4obK+8eXWlzNDpWe6P7HE26BEXg6FRrqdlyi5eXAG3v8uq5clYJ7/GJg/
3MXl0eY+tG9DYwCLGR6KQXrM7Meh0gqvaGEvHn+huvO5rmDh0zcrSvM3v/XKf0wv7q2zXNh9b8fB
75l5Bo+cwkmeyz36f8xlVxv591r+cbnO+UxerJNhwQg1BuJtiXaL8XSuT9oWfG3rW82n8MKEMshm
ADGhuTeT/h1MmZoDL7+9ETs21mEusnve3SGK6rwjpqRzkuR70hfurFN93y1WI5SqsWEWVI43rV2k
IzsBjaG5t8r4IfSlyUshFX60Yv+X6sfFDl7ht2fAOhsRfjU9BUPwH7uLMKH0CeyFJhPTdjboXjyV
0XOUc4aDsRreazbqCIXN8DRSTdWjDVX6URSo+RSmeXaZ+4cgLhz9HUJVs5p08Tyh1fTj/sbcXqvQ
wc91HIYYtVvCjXDMSwCgAYISBvXWuGNuDEaw4WD1fgEhdfZLipPwj10XhhcszpgkJhqXz3pkQlNO
SmXvUcj8jLbRCX3jDmbdzemulcVdGVqcEVVNpAg9PXuvMnp6jLO63I1ISD3YZ3iww9Aqdj2qbBuu
duvQ16tbnJoIjZzEUFP4EaemdG3VN9DURYkWod2/73+7NUtwnDF/p0PScfMwNuR40rqiNPcjY5s7
CA1mhZXU5x1SZRth+/bChcwEQKYyx22GspeLCnRRK0gs7G05ix0UZ/5SVCR3ZbO0PhXCDJ0J3V2v
7ixPMUEd/OE6haEyE60ydCTrKOQt4moVD7JdGK0K+5he7ZQgQ1xDniYYS9vOuW/qtrcyb6dlQak1
M3jeDPOcjdac9HYy9pANzNiJGcsAd7P/5n/zhrztG2GN4WEGw7gMAbfMX/giwk5hYZ59aFP3df+Y
GCUCnc+6BJE+HLjJc1Mku776Ktvvai1DZnnj4r/xntn23AGhRkjsWz57ojzMs8piV1X/GQENf3zp
pO/3d/MmScIEDgME7Tdb6HLC7tz3ddJYHR8uQqDgAQJmiEPqrTfqzTU1W2F+b6aZBB20hKmnWh6p
6oQVrf7JSLbbNNnGVq1ZgNAJzUlDmWHpC+8XWZg2stWo+3L6MWiy04RbZchVC3wHDhh4UKYErx2B
enedVPCq7FE7GFH4RTihaFJxuv891qzMaTOPXQM9zOUnhyukSX0NK/X0rmjRedr4/VV/nu86i7ow
mhvLyA6VMWIUIwa673yHk3Jsjom9G7155iV1os/3l3PrwaYMUQIP5XmwB73P602z9Phcg9FR93Gz
t8JHpLnULRaDLROLh8aEmI4Zwsq+N+uHFG71V9l37y9iZc9YhUnlYVbPIW1dJPglROiBUmIC5QPg
+5QhjvozMmrUnrfB+6vrobg4NyBV8plFKC0lSKM6BWNTkCRIuuTmi98aP7Q23sIVrFkyMEB4M+dI
utg5e0D6lSKZCg2zJ87gAo+b3ci1rQMLCMQZQxwba5FdQXucC1nHhvbcuMERqNY+/NbCgDdjj9UN
515Z0JWxxXcy4MFEGLMmmBFXPYjoUfWCBMSNG0n64wuPl5Gq8HJHh/0W6jikShI0JabGVvrqR6h6
l2bQ7lq44Ta87zZCY8kmstFkQYR2eWBtNEz0WVtmH+dvlORtrP9VDohtb1Qw17bOhLgUTOXMP/u7
GnZxzamxaHT9TFhAdbpyEEvRPG1A32YKx625qzkUX73BZu6HC1NzCLwwpbdFxljZWd0bCQKN5x0Z
SRUkuyr8CNAWCQrf+HL//K7tIEO/msbQgTGnYdcGKztuQsnnROV57HZj8CVQ5H2XdOXOyqaNe2gl
O2F1Kii935xvqL1fGyuaKTeFVKp7y5g1CczdyF03TmdPNYdTZnw1ahN1kAeFUU3JeL2/0Nu+BXmR
DpUUnUna/8xUXxu301hGDQ+Cf3QIjtXb6iBDeP9jBlnJbvMW8buj7cryRkJ283BbGF0c8VTJ87ON
shOn7lsSfWekyjUMmI5yRExfdS19f3+Rt556vcbFITeLxuh7JSaiKAhRI1rQW51rpMHxvplbp7k2
s/DSzrdjRUbNYD/ECJ6GCDEGiCW/odH1VtOq6M/d5trcwm1oQpWxL4Wc8qfJQ1v5wX+y36pOvM+d
rYmGFReFtnVm84P4lAmXJfhqEInilz629F3nCid0ogf5NHr5vjxsVbXXdvHS1OIyG9u6SwIjY1k+
w4LIOVaVONSQJzH4tFGw1+Zc4jqusKy5BQ0ieMaHL5xfqctypKsm9rI5xYcEbZKvkRpMrhhrJ4iV
ZN/FlSsNXel0ZfwhSEz9zVnIbbgzCOWuEui2W006w1oDoqeNlWnfO21SDlnUx/t+bPQT4iLhLuxR
gq8i/1hP2nhsGYN91c3Af5SAKp38KUn+luuhRxP+bLsIzf2s0nTypKr54U+APdpz/GJJjXgytAGE
XZwE7/ou851Iy9KdOVD0uu/Fa4flck8WZ3NMtcaIh0bsszzcZVVwEMkT0xP7+1ZWv/LFzi+O5GSO
uTxQYdmb0bspHf5GeiJ2smR6Dez2x31T0GxtfObFwYSbsi+VGO3E0Y/sna0GZ0guUIaJhqn4aChR
wUxI7buDWf2AQOD8ZphU9N3ltvjej2fpL1+jhgG1QO+EaQj7j9pNr1asNyeYTRpUeUSElmk+uGpm
ok9RjJ/DAoX2XAuj51AKqgmJ7VT5Wiaj9Dpphk/CWZc/pLpGW/lMFpBGlc8Mbp/G+1aRYm2ncxBH
kArVJD0K+VyIXSudJcmBtTF+bfw8Txz4Yazv02Q2ys7uEZhnXFT5NvDQ2WlJ1s4qszzJyio5JLI6
7CxwA/z3rFTyXelb9snSKv17kMQ+SiJB8uKj3Pc65qP1JiwQrYGxM9n31ayQnPpwf+iVqu+nXARf
qBxLBzQ6XdX3eUUb6HDnekmCm8k8N6Oe90AjUlcX5afEH5vXShLjd6QSMK6g1qElxmMe1BXKcUOJ
TFw3gI9PIA3T2GTLH3fz9OROpKMXRQi8BuC5Hk0jqWcVdQnVcyV+nkVRdqoVys0u9mvzUOod4iqF
eOdL8ksb2Ie+9/uPqt9bhyyEFCqqZlFiqvqIR8XPZY86fYYGs5uYkKRFveajjxMjXmo3n+tI+hRq
fneEDrNk8kCBFk8/VztBS2eX6+qrUUrgnf200V+sDGXPYaqVz50YSkcGEOASs74h7ay9P+u+/FB0
syy6HbSHTmuQmUEI0TGUoYELvegfGFKODh1/MrLrFt1f4UUWPXu/jL/1OUKAfHC0GVsZSRhdClGu
iaO9EPmE0BqieGao/jTLzsL3fPQu+T+Gc1bup2qajlqQzOSUve6it40QfJ58kUy4AxSzVXfZeXxq
yqR9zYoq/B7ZUomItV5+kcezAhhZbxwZYMZ7ecrGaN/GrY70eRz2D6LuC6fTFOZOVUQjR1UyUS5H
kG6nTYP1Loi094rfUfBQR52YkWb8v8l7hQLdrh/lz5FWfwBw+sooTum2NQw5phy+Vazh3SiEV2f+
87mIO8blus8mXS2XiZ18N9X1dGQ+6KX09VfJ9J8C0SGGXlu//KhjWKhG2BihqB0CXtKJQPlSn1s0
a+psJ9colcld8lFU9tPZKAu3KDP0Ho33lYrgpzUonwYG5YQ2FU48ZI/0upGtJwKgHtMwuNWgfD2O
PXImSV/9QPPQfGwtpMxIud2irntPjMiy+2n3LMZKcgZfQgkmMGQntdAJ8qfs/Dy1fnA8C0RGCx+J
nciiGo2kjvwpChXTM8LkYKfd26AMlQ9Wi7q9VE/Vk3kukVUN9OL1XMjjpynVdnmd1Z4iJ6GnVP35
GXIjBf0qTf+rGisEs9FzPFJHtPZSaBsq5wgJtVYP34+C/hlCedIX0FaTI0u97Cldrig76nvxs5Ih
ptGNbfI8pe3Zg5wlQknJLNzAUgcny5CGmkSoOpJRPo1tWjuln6ROzyjLcZos8S1Vh9ZVATt5eRaW
bngu4AQq7RMoidJjmZpjpDYNygj5MtCxZydp+KByr32hTVk6llVVO0kyPqKmVCNChci6mVWyW5fN
xzwX5oOtCDg8MvCuijKqO5NW48Mogq/TFMCEUit8ay1svDEXxiGIztNHdNaMJzmKywOvYHsinDc1
4/n4q6EW9bOPRP1LmZJlln0S/8ATHko/SPdyjzCh7QfZqWNAuOULjf2HvD3nfzFJE7tW2IpfSWg/
xXjDc56Nn0wLs8XIaxsvr79klgo4PDhLu0ZGbEUpktGxbdGf0rxD57lRy79J7g23b1CLizSFluUw
ujw7ql0Kmt2RUjYu8DN7p09RfeJRNzldkyCwg9SxF5AHuHKuA3bJ4sYxkUN3+lGpni3Rfx5Bm6GV
XvRPee7L5EfSzzGBGW6wSvsBFu9+RFE1N45mXOuIQPuyO+a18MxKG57CIdHhorT9ON2VSgjNUDO3
zhBaf2z8oP2V2sU3JR7Bf2qdgW7txCyR3qoQQhXWc55mmltHuuLpNoLRjhLr4lCMifU2nQzrfeL3
P7Oy+Vq0dnpEBltxK9SY3Vw510dULmqnCQrqu1aNgj3rmrXeodI3H/WiBlNvT9IuNyagoNKof4wC
5UevJvXRqoh8fstQtaHJ5w8ZMYWzec4czuxzr8caHcfik61E2W4ULcqZaf+1jc82Yu2Sa4ZKuReK
0njIhv3SzLP5pjYl3R2RjXMklPMe6zIsPD8PHuNa/O3H7RE2z/Bom/kpSOo3adK+y+TCdCpKFWhL
hpmbIzr91Ar/naUwFQ/qs3XaANFgPawMRNQjdC2bzt5zgCPn3BvdUyiImmGd/ziLHuThWNpOIw0/
ptDWPavRvqgGE1xyblTu/dRnpZZyneAukulAJy8JzErsa8pQqhuhiqS8qId5foYy1Lv71lYyRxR7
oHilFmCgLLIwVqELl4yByXi16ZlIRuYFKo/6n5KcItQDnSozyTMCQv+d612UAvpMSVTgj9reVtPB
6QJxNBk+cQpR/YvVXBpaPK9MLWla3AYiLgTLDQsZR94hGmOqf75pl2bmRPliPXrdt9zMmrZvqDRA
FOq2oXSEd/LP36YzG97cUGLoEZz8tZm+KAvFRI90P5bGQY6an30eempNuViu395f0Uq2/Rt7S/vR
BA6wLGeQiZCZdaxINyH67lTT3EnT2P35A+LKymLfRN+WLQKg2v4saY8q2RKa2Xs5IJ1oPt5fz23x
CY+DmG1uqNLXXD4Sm6kwq5Y++T4djBmnBDcU4Bcym8n/oFTF4awqjIk1G4XJtaN7ZXbxxZIspz9G
CNmTkj6gnJL8HGwdUjifwpdRWNZLm3bdWwUePId86ez2IzEqbKr4lNSd2Gjurn7Tiz1YPNf8SI5s
u5GVfWWWjqHXSO4aGx56i56bT/YMnSWCaGz2Inw0kTQl/4e571qS3Eiy/ZUxvoMLLa7tzANUitKy
u+sFVtVdDQQCMiACwNffE9UcMhOJTWxxXpZG0qyshGcoDw/34+cwm0wBhVAsN0tXNesN1+JrCWro
demEtoaUn0T3FW5IHQBQ+gOK1ise83SxHeQzIXCGJmshWjAb6KhKU0TVRg0iaDFRwIUTrxxC47Xi
e4xegkr2+c0lBnWcgTi2Jyb+4PjXENZDpRCDzpuY+hCXNreEAqgY6WPhairPoZZpGJ/2OcdGZ66t
GRhk6BkGmRsX6fexvON9+DeGpcjoikLmFnfCLLESFUlVm1KpBg2gdgzPnKb7qqiQhUWEkw9rumCn
8CDkEw9zFrMBgaEyMQarUoOx1i6HzL5RCmtXxtJdFtPaHVr6E+KeOxWdt7mNB+1nx3psfOaJWpoM
XEoj9AHpYAYmHbRecwtZ/tiyLiq89Ua+xhV5ehqxfiILgBDLBhv37KRAnLqFuCZmt+/0oEKyKIPw
7/lBiRmb70uQwgEcANlLkI7OzoFTxqjK6lwLaorbCNLvr2bz87yJpVGgNgrWa9DmAIgwGwWvuh6x
O9KlvY6sSSivrYuY9/kQDv++SEIfHK0JCRRGM4q/n15yaddnP5MXQ/lyfhBL8wQEA6iA0f4HpcLZ
IIwC6UriRGMQGe19TCMotnZwxgk8xd84Ugh70A0NJSID5GPHw8mkYnIaGyvCefsWQ72c2hH3iqLc
dVrjApCwEmgtLo+Qh3NgE9WX2ZkyGEFSiWH6zFZ9buXsZbS/nZ+7JQuWCdwy+Orxdp4XEwEkhDC8
PGKBeIy0xHPq2CtjWLhE0VMLjhxU96E6hqNyPGlprJdZW6O00o2uAGSjBWhnPYFFO9S3cZivbIaF
K+zY3GzLxUo6EMeCOe2h/hltfpF0jL9IOkSu/NPtp2ACEQjwjxsLkIzZGinMljQthz1H8VMlAGHX
+RVamj+gZQRriqyDxGA+f1LcRj2MK6iUD1+Haqr8KYYEfYm3pdtaMbnqKH0es75+jVPT9Ooe8jF9
3tNdmVjq2uyKiGd2oMFVi6VEbxrQ6HPABpWMXJ8kBWV7i2cXkWFGocQg+FNBf8WtmuGuL3sZwkl1
56doYtoaEbmYDDW5YPVgPJ6fmYVzb6ETD+Gg2LlgTT7eWFmU1CD5EeARsCC8G3Wovf9nBmZbqTKR
Ta5HGEjqr4nqKcUz/X7ewsLxQwse4C8otEPH+0SdSUe7wqAMuKmGlyxmN6qRrjSBr1mYbU+LktEu
Eh0LpjdIflR2WLXKWi1xYSXw4hRAMgNw+BPtr27iLR0ZvMiEZKbpsBuDaC5p1ygsF24TXPOggoZU
Ith3ZLE5D24T0yT2VOrYfIox3lmFHYDTw4V6LBI+n+6UERfvganZ3WuOJCrjSUVhXTZu0sb82pMy
YNS8183vrdmsbLS1gYlFPBiY1raT1lXYBlVabORUexihtODS4TkZy3TFnyzagnomeLUBijlxJ6M5
2ZJaw1aRRZukq0PKx8DIydZAFeDzu9sBXEkzDcShkNQ8HlZRWuiVr01cLnkso54w0W3O1ih4FvYe
7mIZJwjn6BSklkuDo9WqAN5Q8iUtqZdM6hWRn88P5cSKQKcBPQY0hw4477w/vzNIneQ6gCO9Dsq6
0Rvx9uF0ZWmWjJhCXhcEACqYU2fhRZ9K5aAS+JsMtXFDqgNGVABp16QOT1wCxnJgZi48lgOob8no
sQuypEMJPgm77ufnZwsEt5A0hS7sKfJKqmoVWBRgRcAoeN/WX5qu/uYM8cp0Cf9+dBeJcYjQBbjZ
haQAOtyzQrcEmKe2XBRLpXxrVoZb0I2x1lZ+8iT9MIUYGaDOhXcxHZUq0RlMMVBJlQ7yh4aTugrr
ni3ON53207TQ195qa5kpccOcDvEvu7MbKGtRFwAXMWr+Bn1oG/VGSdUdiSCBYqfPHdRhM5L+nbWD
JuW/hzrbhHXCoiGiGKqulm4M/RFSV65CmpV76RTOgClFoy7oLmzwdpwgdKk2pqbaAiDFLBkkzjHq
mldq1NlbhlA/dVH6rHaSUXMX2Tn9nnYmKladhN7IXEVO4PP79fCzCJ954H/rjtmpJmPMxCq+2/yu
TehrHj3+Z0Zm4Uqp2JOa5TDSjyn3cxnyXtGYJR7OUXDekvi4811zOJzZrkl5SZgVY9ckvH8aql2U
pddWR+CB13pMToNTDeKSgv/SwKMINme7Rc/1Qcoa+BLtQQAFm40UFNv88qPZelWY53+wJkifdTyI
5flzVUIfZMNbWPtF+oGCxGUBeh7Dqzzif/qixNAgMgwILCA3ePUJb32wKYC4tVlii7MnMY8Wgcb4
vlF9ZtUru29huZBxUyF2YUPL5ESerHVk1LsoDMlkp9Sb3H5Vv2jt2jNMO90UgEADOww4L54s85ee
XinKxORCC6IB3TCKY+452igAX9FYBYg8Ksco05J7PW+BgZjy8gqnIr6Lpq5168yklstZKb9+eqMq
H1obIr0BvqBZgFBx02mUGsC3tk8Dhym7uGX3lYKWjjz5/klTeB/g8YSLD/g6cEbNjjjSjKPV1zo0
KX5QAoFSy4N4aGqsyRKdrOWHGeRQwUOPjM086WbkThflKnQpWyIHsfGQ1MaNYd6ycVU24AQ3NbM0
C4bBiWWonYyGhlqpLrWSbhSQniqIu52pCRJluGuRFq/zCyta85anx9AGrhVhCvDHIrCbJ6Yg0lc3
kt3ANJd3zeAEgxm7+mjudOsSSfILYtS3NUKYpuAu2nA9nbUruNeTe1F8AhwYyE2jCQIXyfHZ5GWa
jT0YAwNs2bAoNG98L6pomyj9Nrb3qbN2RJWTAODY4BwR3+d5r3N5GgO8CDcVAPFQOwPrr73NY91j
PzBqV0I8bcn+ZNVbqtsBSZtATVR3fMnTwZOpugMDJTDbdnh+Y8+DRvgLwbICbUOR63Xmbgqll6Lj
Simj3mmjwMwDDWp5erGmG7pkBl0aSBIi52jhn+MZH5EWr2ONyhhB7PNEDib26gCLe34wJ1GBGA2c
kwiBwQZ5whovJTZ34rqQg6YlYVm/UCnaKRnbTk65jXQFIpzNFiiESh++ZIq9O299aYyHxmc+osyT
htg6pjKTesnnExAWTgvImWFK6orPPzEFHW40WIgGcqB+Aas+nk7NcGoIZaCc4bS94id29J1zVXOh
1fV+fkwf+l6HwQCqjaqhog3CAMRY6GcfW5I6O8rQxoP0UR8Zfml3Q1A1DZAeUFEBLK4ANsFkifI1
zQfqRQnTJeDTYu1BphbZDlWsPmaNwb4qjZW7jWrIgU105w5pr3GfTc03lqrSNXTfy21fo7CgV3X1
wA3e0Y0kt+NXR060MEvRneM2cdxdxrhZZFcpJhBunB/o3PN+jNMWSHERUp7cJfnQl3iOIAMHBsk2
wE7dO1M+xGhWT6g3JEq2/bw9vKIs5OCRv0EK8HherVgZ8rzulABgiW2RxJ5jTF+MKnHbXv8k7ZAY
GnL06MQA6RTeoDNvB67XpNBJqwAOyvwyLgMKyAM6m/zzIzrx67ADog5EOnjliBfVbFPmjtJZamHK
Qd2OFw63/EYtroxR/+IYlae9o7Nv16F5fbAdIPnMTT9tzn8AZ/4yFR/AQm1cvLDh2I1Z4Nr1UzQQ
BuyGMTnOu2FV8Z60Od4fKoAGvZuZRbuhdvyz6ElxVdcVmLFBcejJat6CI3uqLnhip+ilzk1fxG6u
THL0KlisCPIE8KqosP2pUQF45ODnrYCtJA77VlRS6aIN7rVFBdlTSv1+MAHdbFND9nlfv6udw9yS
yd+JFd8h03E75tE1t7ixaUkmXwDb0UBTC5Ug1OHGcCx578ZamnmtWagPkaNfK2Za+Wo+lS8xrlSM
wow2MTK3984gKHz7BkrzozkwlwMf5XVqV22BTMp3FQYTJLaseYBjguTVsWt8Pq1oGjcdUFMjOSs3
pmpBSTdx6m3bwFZOo37X8eIxUmIQtkp0ehrtuNiMRqO7WdPtHElKtlbRlM8NtexbplXT19aWjMAe
bEA1ExsYqFxRLi0ybsahMYIOMkxBSab8SS/SycVbG/XQPPna50TZajRprnADmRd9oyuAcKnQ24DM
gx+TfE1GdcFlgkRGSE2hHAaIyyxYTFij5HY74WrAI02Nw7K3X6vPIk6wAz/2nojFUXmeqyU2dUOG
ioCzl+iN4SMqvgInH/WNpFzBvS+MBobgOpDLRN1qTtfQyUYua0kvB1ajh6R5MUYDhF9kxSmKEztz
/ugn0WADxXTthIEHFWYSM6mVg9Qyw/6H1XTPAyr7in0LNeu3j9P7X9+H/xe/l7e//mzzr//G19/L
asRvJu3sy3/dVO/FQ8ve39ur1+q/xa/++aP/Ov4Sv/nHX/Zf29ejL4KiJe14172z8f69Qe/Xh018
BvGT/9tv/uP94688jtX7P3/7XnZFK/5aTMritz++tfvxz98U8RawROXgvw6N/PET1685fvnhtYiX
f+f9tWn/+Zvl/K7LeP9CcuSPrNpv/+DvH9+xf0fhFjqONljpUAAT/q4oWZv88zdN+V1HXVfgHMCO
hOsD11lTdn98C7x8ondMqIKiLcj57d+f7WgR/lqUfxRdflsS8H9hRB9O8689IInWXWCxDHMWzfAo
1nOzJfA1jKrbPm7rTcsiZUPjpHadtDY2EgfDFEUjjlewoQ26mLANBtF5FWqbl2mfQU14kp5b9IMG
1ExeCq14AalB+Ti1SvqlBPGDRxzDBE9zlIeKMbXBIOuWy+zG3A56F3uplDmyKyOLvakzi4WAf1bX
YKAC82PURHvFGLSfmlzm0NNE1RZYeRV62czkbyNv5T0E0GXAdm05cOiUbFgHMR84GGdfW/wRZOH9
dZLptd/amXOPvg8Q08hlWvhQjQVAlzPNR8hSXg5WaT7XRO3w4BvZdrAGZ4tuLCesnDz3zGIa4BMd
4srahO731GkfSiDQ3UStx2fiDKM7kWR8tzRHiABZEFa2C5R85Qy4lG7QPHSC51vOYmkr9bio0EyN
doBIRnd7OpY/S6sH9jwL7BEA285QIIc+SlZQjl2/jaCWiEtCgQRXVU8R0OGk81QW32c62lkSrbji
UwcY8FAr+bZDb8JWUtnggcwi/pG1Vf6SpbF1bxfRuMF9NV0V8J5AlBrFZUEaHlKrlELb7pv96JBt
Yapf7YEmAWAaEAbVu8arWrnCR9VBLKXr5T6T2KB6uTQiHzxYXxU+PKLRAvrAI3NzCFFsUtO5zNt8
8gwWJ56p65CT1bIrLOewq0aAnQuZXoGxKGRxedXp0RTqINl2JWK0bsPy0u2mjAG8rpgQJs3GB3To
sMuuLeidCYpdT2qaAoPLnJdGazWvROPuPh6grQKIuL7tI7l67i1ePfSobfpJ3FkXNQXxpJuBvBtx
c515GR+4j+ove+46UF9bE28CXTLzrZOr2ZfPOzuQWrOyKX+2x57t2EP+67HM8e/8R45c4/8NXyhc
0P/sBb3uDcmdX05VeE7x07/8n2Tpv0Mf0RRsn2iBR4Efd90vByjZ+u+oMWErGJoGKgY8Uv/0gKr2
O14lyBiCWQD9sVBt+tMDKs7vuBfxuIf3w82oa59xgMcXLUTkcb2KHAEKlMhpn1yBHH1hde8QCl4k
26OT7uZyFdjdr/1wdPcdulnhTP9ysqdW1OPXgC2XigNaMBoO0n7SfCi6orcpnu4PpvwP535oZcao
94cZB84GMvIWtHfFYA9ykhEaN5ohrSnaHyC16YSZ7aqpqz5C7ua5uUkCI3UlP1p5qx5H5R9GYQvp
Vjxy0Gc8f+nEXFOoQRoassS6TQplm7A1lobjfM6pCfERDsaldgpJCWE01BrugrgGNwcNUKdyK8aD
XH7QzbvzM7k2ptlEqpwUhRkJgwniYrV3pzWu2I+E6mxLHE2b2DIHY0InQQLGFpjIiEvvTY8/RXst
8eMLdNNfx5fRA2+DuPfySxDUQceeb/XrYg1lOGstPp1YRDqHH2KUGaJzjrWrA3uT3SaecVEULt3H
AfEEe4TEgyRYE7b9EJ84GToCD3G0NWR2Z7Obt11XxzWsQrrMcFPiJpvWR0Vb9zI/CfHWkHZRyL9K
m+iLtLG3/M36cX55F44jpA6RBwCnDVQo5y/mPoLSpcDAhLWcX1akf5Ir2bXKMnCgnHXe1IJ/ATDr
gx8eTblILh/PcK7hMRU1HQ0Ta6t0F6XzmpYrx35xNAcmZs4FE5kkagHa9gFxBQAvm1z6mdL80na+
nR/L4jE8MDTLaTg9KvajhnXLO/OFsdzvamU72URwoAoa4nqrxWvPusWTeGBzdvSHJHYiRwyOjqpX
8NvMUP3zo1qzMNuNIDNBDwzFqMYGtQzykpGVVNCagdlJjyI2OoWJIfTDF4lf12ay4oE/ClsnBwpF
CyE+j2t2jgEjaBzQYx37eQjNfXfdTcF4nfm5RzznygIW3VW89tqgPtIdn6PD+8ODHJie5WQM0EFO
IAGC96/bKAAszC9Y/zKmiuaeX6ZlX4WCPooKIts1RzvmyDxJOhtp6Ei9T6nkldNjr5Ze7tANn76r
2Q9NQ+9MdutgmDpHd12We1JNA7tYy0TN8tD/HvVfn2W2pHaOLrEsgra9Uvv6Hhc6unZixZfRbh/f
rEEIF13IwcBnTtpKQd+sSzCmN8xzbOYbqelCp3RlF62Zma1kj5ePVDWY39bJPABd0I0MClHQkpxf
x6XTALgiXp2CquCEt2NMy6ZSRo7jxpvbtI8DU89XHOKSnzo0MVsdVa1My0AfYZigGqCnvpH3F3WR
uz0Q4KoVeUNJV4740twdWpwtUduTxBxaLJFjvXWgItXZHVnr3RJ/Y37IFQ0gJuQEQJM2py/ntaE2
Dcf6yH0/oFWN7LJEH1xmND5oJh6dREpWlmrpYjm0KJbyIEQBG1YcMzQOhlSSXSO6SFKYI9dFtsJw
srglDkY288Bx2Ua5FsMOunN3pZluUQv4G5v7cCizLTGVoKc0KRYoQp8mWCLcuPnWYn+f39uL2+Bg
ILNtECddZ+cRNl6aQsSgZkiHfpvsVVSFiBlmOwHFY5TbVJG7OcEUq5Hi0E6FSAeSJni6R1sZrblq
Xt4a1QOBOuNUTK5qS15K9bsyIitQgdNBIopBVsoG8RtIpubtfX1Gy7REA3moIevr9WMDNEfN+7tM
M8y1HbhsCxEiSuagVJ4HavAUlcGiCrRS6IFVysHV9MeKfg7xJrw5RqRZAHQi2YoS42zZCgayVQk0
HSGB8OSoIFcxEWR2Prs3YESYQrJVMU6Pb0lNkmdNDsVOZH9MUIi81faa1PWp50Ou0UaFBogU1ITm
gUBTTjIoi1E2iNHi5zp29sUy2wBYVhA+2FdOb76gfvv++YGZ0DUArRiAgQD5HnuJqLV5WoHMKqyU
DpEhUjrjHbFpcN7KqS/SgebDi8kQDRYn6tB1ORaAbkDwFP2q3zQuP3Vq/mSkykOF3qXzpk7d0ZGp
OTOuxIDuBfMrJtEon7OyuKycNTHAhWBGwEWRd1UdQFNPypEd0+G8jQjw2mfj6+QnGcRP8ifbR99D
E0CcNIdKETqt19ofFs6TQKniH6hrAng7KxUWQ9HZlkSrEABgL08hKpBRX4NY+fkZPL2qkFIGiSfy
EIqGXTg7UBMXZ1bnBTptkvuyzV0rqVxjiC6H6jkykUj6M9G0kPVYGNORsVncgmbLhoEFvYBMzSRd
FYj8wkxNonBMlDXM17IpNMtBgwm1gXmxHIjKzECFHKq71ps5bpJpp66JTqyZmN25MiUVNONhIiUS
ytTdXW5oF2gmC89P2gci5fgOEUv011DE5zi42+uuZciOT0VoyknsxnnzUsrpRqqI401mumuJdt+q
0rNMlNDh3dcV66c32LH12XWM2KxLqDGi20cFXAT0OWNNkPZ+Lcm1nKHRrP1mIh/QsNQb4vfzthdO
99HAZ3uTVzzDbYW9aUw/KISTbflzzO4f1wmgR3jrf6C89HklshmMgYH0D7vf7F11In6lvHXTEKpg
qjo/lsVzdmBJPV7EDjJ95aTDUplFV5ZUQUZnfEfN+5Zz86owu5VcxsLtYuB2dIASBHUuLsuZOVUp
QbGkY9WSvnNNmUMule4ip7xqnBxF8NjwVT0qVpzJ0oIhMQu6bAeKgSdCvaj3SApJYLXg/fekii/B
7L09P48Llwtyv1gTNKmifWS+YvZI1MSMYELPQZ3amy4ZFW9oqFtZK6HuQopWB1Mu8t3gEkRAM0fE
4vE+pZUm0bAJoKFRuSWgGmG8BwbFY01Y38ouu1rTo1g2aqqixwLQqROm3kHJCmD1cLCiF8Nx7T04
C/egMvDpJX00cr/dFN6aq5w12v06BSK3B0USGc3i89DNyYkRV1FZQm3J+q6orv6EvC3d9N4AHgXf
ea82aw/YpVUUrbaOwLCeCktag5k64JKBfKrKoUGcRjuziVRPksfHtqErUfCCMUQhePNBXxTpj/nw
9DixwD5WlyFKHww1zPSi0OtviT4FgphmZX8uhQto8ATVpYaXH9KWsxgrTSKQ/0qaqA+6QicvD6at
5GXutNd3jZ9eo5ViV66c9oWbCBA7bBnUdC3EdjObvaPG4zRUVQg+Pb+zuIsinkeTaeV4z6j6PzaK
6NEQyQD0sZ60tUQMTGlxNImNktxqqpv0HvhJNvwb+CnkG/JY+vUD8fUckpQrppfWUNSjgGrClEJq
/NifNXLXd30tl6EFkd+6RB1yaj3I97m8qDbnPczCZAITi/oXaGXRSD2fTIVQZvaWVoU5b10zIeDb
kNxOpisXwpIZw4Gg+S/O9nmAIiWDVHOLYc36cqMlF8i2uECx/4dWhMc+iB2cnkMZakwYiDyytxGM
eoLfSrazlcBuYXngrf4ajBjsgZlSlXuLoeEEcn2gebsDM5zbduBYbFe2wemkGZZAvguuTszcHPrO
KloWRs+rcFDRV8Uuh+6t4UNwfgOc3mIG3ssyugYFK44xNzJKrDUHKG6EqoKrs3hi5PMPzGML6vF0
qcmIgF4bq1CiZK+mDDRH/CKP1sgnTx276A5Ecy/og+D40NtxbKcmeapWnLAQRHFBeS1ckb0TQq5T
AHTlxSelXOEfYA9PZqBdwNRvnwTd42hwANWxDbjHA2DxZNPtNjn0XcBToXuO7pL1TpKTSEewteMh
jQcMXrRw78djTFhiOJECm+Ne9XTAs13kHgDEeBt/yJknXSkeGiQh/+yD967w1nLqM6SlGLLwFPBL
lkD/nrwO00aq1DgeWKhfdYERNhvIHbnSy0fbTPj5m3pmbbZx4gmHUIsNPK1D53u+FRLaFLrW1Su6
WbzCW6sXnxy3mbnZvRJbtJgqHXQSBTwt0ClURujYrlxepzfmzMrMR5HKUfPeUMWtYt8Vt+SCv5ee
eRttB0jLdrcD8JGrifoPtYCjRxWMKjgbaKSBIBtgC8fbZuoRqGLrlAjuKGjGUOJHeRN1mOyiDyJX
deUvFqjPfrZoR4ru19gnFuZV3NIowluQ2jm5YjKSZRLaDqGrbU/bZATZaU/9Kmo/e5MBe6HBkeFA
oqcbBFLHY+ToeJZB59WGTYvirTYSxbdK1fDarvgc4P7jGOB/yFSAQAEIxXnUwwbw642KA2CYkbhW
Nfmj891AbvO8Z15waCIOx8dGdgk4lHlIPiQOT/U0a0OTN3sQDAIoZpQogVh94jcJv3TM+M0iUuF2
ZaW4UyRDntBuEQsV9Q7a4mtP85Ob4uNZ8OfHmfffZjabzGKoQWmkfh8A0oImxUpz5bIFzQGEBl3e
5kc3y8HFKgOKNw2MtAKKtQNebVf31kp4vLAZcZsKbCPSglA8mF0STG1Z12UaCw252kiRdQ+l+S/I
FIXn105sttmBOzIjQoiDkQyDygi6nFhYROVNVLU3ulLsByUKJg5NXNO5/8/Mzfa+PZbAfldpC2LF
BvyYsXYDNfvap025Hzs59uuYfPkbFsGYAGoUZAtPeuSVuigSidA2HOos6KJ0n9Vx6PSpa/ajB/j9
eWuLq4aLVvSEoLAwD1IcSMwXpNJZKBnQ+51+lEA69tYY/GdWZvdNP7US7RvsDaevkeppLidEqKzo
Vx5NJ+EjzhFw+X8OZnbPcGrWeVTyIeTDjaDiHKQ8qIbBo1q8cp5Ok2kfpjR0YCAq0k/LFP3UFHZh
Mshy93hat1sQ0IbAt+7XmNeXF+hPQ47o+jvY7w6Ai3VlgLjIYCA/rTvXQNiqyCuXp8gCn5wqbDmo
E+E/aIkcW6lkPkHg0oaVqtwnhF3acbaT7f6GQmbSyIjI8oSGttpgIlZkbhcvTiRIoGeKB+HMaYDC
LktwFMCzuRlCOfjFBaTuwAG6EcIiykou5oNR8Zy9mfcw0xJI0BLLxr0p7J6ZH1/rezUoHsyNEQKK
5Nv+sLdAoOoV9/ymellvIl7cOYdDnk11mqZm1hW44lCmA8lxEMk3OBWemex64yXLY9ew+eVYrlEz
nmaEsGMP7c4CXC1HhyapMfTi0t47F6UX+cTr/MmLvTJMA2m1XXpp5x4anFUeZGJXOs8w0El9Num1
SVNvrFac5dKoHMTtaALRROP53H8xArCxSrMhtK/ay/oa6r4hTf3W7YPRL332lAGPvRI9LIwLJkX7
pwb2KvTsHZ+VVqAZaA2TtXQbt6NPNeZaZO2JKrbBbKceWpmfe1CRc5vxqg1V/mb0KljYM3/UJz+W
3yODeef984LjxAMPdFJI/shIh86GVGl6wtIxbsMkeVLZbTopITgC3b77Gy8BGEI5zwQ/yylsKU3S
SrFTsVzxFTQ13aRDbiTuV1Zo6TUFM8BGwZshZJVnx7zus0yfJoQ7aCC7ruphk7a27BuozWdj5LUV
iLJHjl7G6U3pcnAC6842KoeH85M6axH+CGaPPsXspMexbkeiZybMdvxZ9yQ0NDzQi/qpv0DaXPJ0
FyTgvvnGjOthAEmJ+zfe0SoiPkVotmGvnrTvoZPBSS0boQT3lFD3uo3xZuPQp9exl/volVvLOi+8
oWEPoj8orAvxodkLzAEhTqFApQc3ReIaEpLpiQWdmi9Z9QolZITXa2woS2++I4uz+0OWYtoZKiwy
PGVNZRPtGyQKNOalP7sxNPbOvgz51lgL2E/RYGAiPRzpbIOB84eYQEbiub4Zg/At8+mGBdJG3a5N
6dJ1Ab4kHBYHqZDTXClKg05JTDxVpHICzm14Hc2ebrRSJV6L1iK3iIkB6Ec23vUTmlaMfC3UWXJ3
iAzBr4GO4VPm4C7XOJ9SBNx572zB3B5KOgl1o16LqJYc3qGd2ZSag6TaMVSBsFmrS9WLtxNxrRDa
Cbfgsb8it8Nr6VebbLOGTT59GkGO1RZ8fSpKFyd97HKcUWNo2h4I+i4gVbftJeVxxROcziGmDsJf
SDnqKAXN/esQ8aqPSmQJhFJPc52JZms3A4Ywe8MJAVQTHauBFm/1ldfLol3oQgJCBs0scHsdX1XM
bBptpGYZ1uXzVFNPK2O3XwMjL9zBaCUH5dZHnhsNHKL0exCiDmYXKyjFlCJrqz2oiKfonuiu8woh
CDlsPXX7d4ILYIvAUgpMlAOq0vkl3GsslovRQt4l+1LCd3JL8qZyJR19On2ioot0hI6mO4hNz6ZP
T5D2NCuQ1Fdp4yGfsG0o+dkQfWXrn+5AQHgA5QVCCLUC7JTj+Ss7ppEUHWA4Wfnr2DQXCm0z7/wW
PL3hj23MXDNBVgVkJ30XKjka31CXKYDQsIhXG+N95byfN7Y2IDGvBxtChviGmnQU/XEJMn11PHzr
WZOtXfIniAIQ/h1O28xhQHqgIVVMavjg9JZv+m0X9s+qW3lA1qzM3tKARDThQCkGJen5bkNKnDW2
UfdhV00eB5BGyt7OT9lCyPIrYPnDxEm8Z2VUh1R1j9FoobUtHgB/IxsAPUOkTavQXPEMSyMS1HUA
FUKeFEm94yVi3OmBHmV9mLbOk2mPl5AzDleGdOrRRfoCWUNHgewuEqTHNsZENlmnYkjJpb5vCsho
BdDzIFtla99CXCmxPXSWQupceQKK9nZtzZYOL3KyqLygawzIyZlXssu0qVobIxRaQPaYbMECsY2U
aGXhFiZShAIqNgeIi8B1eTxIytA3O0QpD1HxRPN9pICWmTp5cH4u16zMHm8tlcq2tpo+BMU0lFvs
DJIchbw7b2Rhxo6GMtsTjtNLUPzATVj36lOa9Zdqx39Mdb75tBnR+gdNVDyhRN7peMYKCSl1s5Sa
sK/oRreo53T2BiSeK/5hYTTY2yjAgowbhaT5+teccK0rwRNPeXOBrivoZjGOh4BV/x1DwKqKziIN
NFmzadOzXkWncIX3YMK9pswuLF5fxg4o7M7P20LWGkVeNFYiEgSKEO13xxNXmy2HSgzC+fpn9kNx
s4fosfHpY+QWAfPGi2QlNbiw54CsQDEWr8IFqgBF5GaA65PDmoKxxaa3XIKO0/kxLSwS7lVAmwVG
9hS9ak00j5B9lEMzzjdZlgXlYFzn8hoX/aIZkaqDH0DIMEf7MK2ouiYB5WjvXOnVW2l+1+WVS3zB
2aGkgBgdBVKUQ+ahVhKBfBgQkT4UBHEarf28q6AB0UPx67ZeLWB/FEKO0wMIJOFbkatDh80Jvgc5
Qb2PAQUL9SwG1RQAwOMujXv0psjdjwgQh299DdkvpRvoNbhRFK9WyNj7UjK1iV/2uGhc8C51F5Cj
0rZkAv1PKoEqszR781qi9rR3SkUJ+7RpA4Xl6TXU0zuPgB7tBf3fXYamgAq6clXH39WSgF2LyE57
w7qkvVTlCi33RLFdcAKglVDRJf/8plmIZY7GPrv40arOuWMlU0hjFQ19aC/Zp0qEDvFEz0M2NcnK
RbZwEMA8A+IGlPORuZjvnjKPAXajCAPB8fmWpdGPkhgrQ1pITGI9D2yox2fbUrge50qLpzNeCJPf
oCMzS9zhzbHcmt9p6C9xrc0UxF67aZ/q1kUh2kk3ALCoa0dycXYPPsksGkWuGWomMUZrZNEzLZyb
2kx9WrRfmaHen1/IpTNzOGgx8QdxYg02gIQmOP25YwV12vhVi9dC+zXC089wipV7R/jhkyNzMLDZ
vaOOTipH2oQHpuQMbhdXoZop38EZtyNV80j1ZgeSk7AY+hVwOWivVyzPNmwTQZI51eF+IrOJA430
nqyN7/gUPzlD96s0QpvKaZ1NQdnToGrbIXN0KLM5b7yLXsE9sytAh4G+ji73NCY/2n0f+601RC5a
7TejNj3RxqIBSaCaJ+cW2lCgIZb0UKUbLfm9GNiNY1eXVSffFqkZe7qWhT2pQl2L9txJfkrDYHqO
pH4bIFxm9STDUqBGn0t30zA8kpHfNGP1Ffv/qxKNvRuRIfWgzkXdnOPFCn5WJ2MNhHeU53pKn1lm
f+M68+wk2kfqdKMiJeRDGudbSXTZi0se/X/OvrQ3TiXa9hchFVQxfWXq0d2e7eQLih0HinmG4tff
ha/uSxuj5uVIJ0eRrHhT8x7WXguMD4hDgpDDhwmgPelr51Dp6h3YzwBD6OLxbEDtzdL16JM6XAHX
DsQWmx74zK4HP0RFHKJEnRt2oW3EqH6XSqQ5Yao0Vh4WT3ikUbKQCcDEbbgfOb1leQp5Nn4wAXuw
EwRhG1UdIR1WyIPVK+2fghrQHoWv4KBenBwqiJ1bYx3hhiyYo8k9tXvZ+A1K6bPC0a89se0iYjxl
SmZXjQ6BTOofjSg7pSGkxbRUd4Hm9kaiO0kkQc1F+QOdTch5KtaoqXufdUdN66BTi7xNU6d/+Gi8
EdL9buBpWXFZoSNZjeyi4lbLg98UtCJhrSenOMuZJcXkQUPPRdVUexCFWGkElTlZ32siS6C+gzg/
rO6BRvMyNEvSRGwKAiYrFYSv3UNoQOvT/DNmzU1PP/pOfzcL8w68KmCY6pkVEBRdSvVHy+q9pIxo
J4pvjVB3SZ7EHh6IN6X2T5Lf2XFRJpaIoZlrENgwd3IRPY/yuOmi5A285RtF/giU5NiFR9QyN4Ym
OQoYxIDftPLOPKKamTkcAEqf8A3Ybr2qJu+IwO1U3PZoBEM+Zk9BRk4wl+gIdZTItICickBg6El8
eEr8/EiTYF+NkQeh4E0BChGFnvw2tyv1J8AadlI9hHWxCan8gYTSvs1VoHuTAtqmI/c0Sd8p/UQu
otuo7Nmlr96oreEGSBIPQ3lEW5/tRzg54NfifvJWFea7Vg57IB/uRvldaMILoTOKxPKxVaUfnWE8
5iS0laDZFR19QaRgy8THcY5tWYGEKTuBOflghpobR0/wdpxEQAQ1Re4X2UrVTH5F5ui2lG46VHeb
tM0gQvhYdvhZ/yHMZoeg0M4z4YCQ74fW5h9DQIRdj+wuHZqtVGgvJMCeVpDMbnKUwQ1X1MlNgQR3
rp2Q+nVDRb+vS9P08rSuISKLRlk5Dncsj2MsObwV8LqOehHa5aBhgpm0N/wGrBj8hAtrr4wQSabj
jQH+F7ByAA/R030imy02FHLYRViwbVwYRyT7M1uK+s4FDg6ynalxH+e5gMSk8tiDvQ10PWCWyXuO
CVF9Ow3CX6yJXV9hD0pYJx5kD8+JArrBKtRuWcdqSxpIvUFTBGhD6w0t4MEzoETBLFzbkZHcJYCQ
2SMbD53W3PcJBRzdhNZo+NyKXOwLWfYhUDkeeW0cIh1AdTRqVk7FeLwBLrDEHaYSK9SLqZVYA02N
cQ9ierJpIuU+V5pfcoLMVaiP6JJAdNxLge+UPVJNhiRZMniwbMqV16hKjsACdLbct8eywcUKVb/A
AlPxH0kQYH+KYpdIOcgqjNHKQoh71on0mnTsvuXZC4C2TpXzVxl83kcmhnOnlR8NNY9yoLSWFOo/
mJKC+wj61ZamD8JFcnd0fdQ1NtWoGjYtIUffy8ozqk8PfQ5VbOSlRksl5F7S2xtoj90Rowb9a/hL
SlVuRYlCLFSUmJtJJThChP6UGsVrRUrARdGA1DXsFCX6q+hovIU+MRj2EuXIex9UDaaeunTgH4g6
7SrHv+5M/xSp46Mh94+6GUEEtrjxTTVHSF9vdGgtK9H4UaPbZMNF29qqnr1ItC9tvSyOHMU6a8y1
P2i6C3D9+h9FaO5FJN6xpCik1e0Tb+td3/IPTdbeQ7mabjwML2u55YMPYwxkt2iC20EC4XpeR4qT
DuNOGpM3LYt3RQz6KVmPHXQQHDUqzt2Ix4l3kMatyxgAycQGmfg9GesER9HHCW2jQ14Ob7ofhG6B
jIklN/zBGIjhQEg0sIoW+m6RBKI/oaFkq6GgmESm2/dh5NC4bzYaE4GnK3n0FGcyoIPJCB3SCMxL
YGlKLZPnkiW0HOx4kfbckPCQJtTwIKzdWZwWJySGn5skexeJLnlalWSWrLWPVNXrbVgGdyXlN2Bg
gsAxwQVbDJNsrI4rBUpDAR89OehuCoPeCard1JSjaj3KDti81K0mkrtQgjZbpEOLuarYHm66B6Rq
aYWRcRgEQpKO+DbexWcJIzc78WwW3Y3Gy98T41OCS63oIDbO28GKuuq1EMSrzey1L2obvDpnMUZO
oEAPLa39hzKofatKpwbbHqKz6l1XVxsNKuJtrPmu3jRO5+MzkqDWMGlqD7pCQHuhd/xkqm1lf0qM
ynrYovtCG6wy1X5zUzlroQKeXDOwu6zzwDhtAczrhkR6kGt2UOIIPGM+NHZInDwPo+5BjnivVf4t
15q9XN4oCZyFlm9HJj8I3h95+aGqb7j4bKGPKdRyIGCHqPS+UamdiFNQ4QxSWtgASm1IIKgliAbe
XNF7Ka4fkvcPYxXdVkqxyXXF1mLTGatw07dw03WjoPZgYo+1WKXWPFKuA6qqNtuy0+7AwrU3CNtL
rJgE4pH2EqB+t8HH6DJON5DMtMCPDAJI7vnsUXCyE0x1KgEPBQdXTRuXj8GLFoILkFKAGLXuJQnU
G1PvbaQsvSEfdn1YO0NaQmiWmvdS39/6ShrafcV9OxN82zFzxyMd1N5Rc5Twelg80G3cwDuCe9Ye
uXhUmAyNFvBf8uG1beFN1IVWW1VexI5QdFTzhm4zDvKmjOMjXmw4kfQoN6Lcd1J2RGOjo5mFiwDs
BhpbjdunEGXEN+XSSyUaV0ADN+9Ay9CMUIZW0SVlOIBgW3VteJw2206rjyGrb4aE3EX1M2+fmfLm
pz/MoN6z1nTkVDt2jbZpcc8Qqd4pPjuBhM0em3anGW9Qc/6JHGA2XbBQyZCcATSl8JSLY2iKH/rA
DiXpzp1ubklcnfzxoPnhQRL1PmvKbRiFOxHnKHsXz6TEGSZeEJBt1DLM6BTEGsPRVENhQTkeWuko
bGpp9SbK6i3OOhPP5m0HvTFIUOuJC0GdDxzUkyjUgxxCZjYqfydlEiAMN/+oZvhcRd2exfk2zDuv
MPo9LfyD6MShqSXbV1AOL7OPCFT9uCBxNZWayC0k5RqgEyHEht7UwhJ9cuJVBD16QwJNb3zTQ4Ga
jtBVKoenoIDyvZ89d3gK3M6oz6LMsE2L/GCmxgfoHlAXHTj05EFmqmeSBSTby/WIbil4REZiYscH
gy+YM79GdINfkQGkeACvVfJvZSygRC/AWNqCWYK+Xze1UHaCF09AK4dK0BRFzqLHSJb1FkrXAhQo
2ZC4P8ED+lkEMEMbPH/O/0Kn16qF3wf41egsiBzCylBEMQiPimF8SRXjCQLK57GadpVRr6CyFtJW
wLMxOklwIg03VzeoID+fNaCzAzMhPUh5+Sw1gRsQeQ1rspxNMifaYlQ3UL2fjapG858flGnnCdN0
o+TIAnNXZoUllS9+AvmGPn3oaLtXaG9JGaI/dvaTGlh81Ukj/dArAv6gimr/thfnOH7q+9+4T7ys
+oiI4qUE7Mu5hhIn3G1ERX7V4GSAoUbWcHOaaExeSxAtxtsXw5nF23ndKpJEWOMFBceJuZkQOiub
7zvUAfmaCxNTauMidWEmgJekPZaG3VSQcYZzGTpIi00QNmNH75reQZkt1bfJKbJipz+QtTTN8t74
u2SzikDRk4GqKR5GbTyr1QMtbkdpJT3zmYn/ljG5GOQssz0qemHGGrYFT4FO4QwJip8VuB31J00G
uqJ5yND7n7TxoYpV28gUsM0H1qj+AlnFjicbSc6cDuBVvQLVJsQV5KLZSJrupgkBByY9NSRY+eKV
hZ8X0cY6zdCLA6R6FLb7FsExy/SVLNKaiVkSvpF8pnCiNN6YCVBvtFutjnfXN9fS0moT2AMcTtBr
nneO9YNaZ6wOZQSZvpNCGpWjd6HrfvwHKxdX9WwgsY+0iFoUBOdPSHY5ys1OqU3qGn21hsf6PqCv
l+bsPI5dBYfWx5ZJJkZTtXluAn6voQN37VQq3xJtXw3NTmUTdWrdmjqq3AnU0qLh2EEGA2JtQAkc
Vc7dNuc7Gip3I9vrAVrdh7Xa1kIZ9+sXzI7lkCHohnaaANEdiPSok7r+bgJ6oYmy/x17/+05AqYf
4ART/wZ/9CMm91IdjN7YAsXajNtCCm+h57KJlOzp+n75vvGnkf01Nc39xY0nI8WuIoHTIrMFKBk5
RlG8snxL20TRwbIAOImMgtrsuvENYRJJwtHK+FNc/GqNs0CU8O+jACQQjX8o1kz1x6+jgCwBoHIS
ngamJpvQL2x0eLjXTXx/GlT50sRst/MsHAKEpY0nyoG7IR92MgoWVtZlUEAuud1xNJexMlrDNk9I
8K+3NdAQoOmB640qBRoxvg7NjAJwdEutDAAVaHRLnDNXQeinONTJN6atnMc/CDVUdJ+PlgZiYSAl
1pvAF9YQHwGsxCfNybcukDCNw0Sv894j6UFJNsiGnMpmWMmorxmZzXBoCMEkVeq8wceb2xbiF4nl
xDJG+vzPS/llNPP7JKkDJie57I2msm0TvbAq/CWm2r6k6W2lo+uykZ3rNqeP/76Mf2dwdoP4qZnm
YWsCt9A9mc1dkBPHAHO2gXTxdUNLswj/Ad0LgDEjMTTbL31lsr4JNTwzaZFbVRbvhdQ1YMPtH64b
WihcAxIKHgdIuQDk/602Wkptq2VATUMsvncrpliBFB606KkHN7isnXr/eVQyBwV7VGWobTRgzY4e
r3/D0qxCGIGh73eCu8xdacUMWq4kDbo0gs4J0gxtXpVNegTJifwf5vXS1GwBFaGWktE0ilfggdM0
ZBuDzAryf4cdAAMwqfwA4AIt6LlegKRFcZaUOAQ++NB9/73RfsRh5P2HabswMk3rxaUPodhykKYc
SBHhSrmPqf6Qp6XXIM933dBSNIf+BAOCNFPb0zc9Tc6KsNNj2uPhlL3gkHgh2zXWgE4MxeKAgzry
j3/3gDCDQIeo+tTD8y28CvpqIHKHCMUP6kPa9D+lMNoOkFRa2RDTLTE/0Zd2ZhtCb7PKwL2seKKd
FLh6D3U0l4W6lY6SoxUrSlhLx3riekLICETrt1iuSUaZCSr3Xq1KH1UYnxUzPjDkNFYwcYujwoGG
wAnO9bf29qGC4Fk83VN1BZmiqkCm8SbVDYDp70S+Mqbl3XFhTPm6DyWJ11TWcYM07+kzyLPs+oY/
RS/MEp60yT3lbQ07v1CQx+a4sDgrg/tZ1uIWpspE1tyGdueAi9ZJzoVHj4mXPzGkBi3NCkD2Z9e7
1CuYVYFTpV3ZOp/9K9/2zsVnTF7ZxQE0xym9TBUFx2KSqjsSJOVuQYzzACEcdGzXj/xWO9dHYxs/
4M+P0F0DoC9enBcfMG23iw8AIhtMHmHYe0mzn/JhanqQEcuV8dpztLSfABVE4/kkofSNZCA24wrv
nDqJ8UyAFhZvgP/1jMLvrQ4UlHoCxajrd87SSUEPCrq20YD2Pc5Ciw3UHGQdFzX7qE38t+XJCoZq
zcRs+QZkiSp4mkAHojBpimMmHVGiXxnH0hKh0QTMXhPYEfQmX5coqbN0IN2APVJClyMt+ZnlEGRi
RmbxQnm7PmnTF8835CS1N7V5wHGYg5XB+1cxGQziXp2hSgeUiLTiLSxOGZRO0BUIxalvUQCoGaFF
hCAbDY93PX+P29LK5TU49IqRb4mCLFIAVsCxqvvRKuTRrqpnqfj1X6bq/43EnEfYORqHAwVT1Wv1
iVXxqWql5+smFmINwAH/mlC+Ln2YRZHgadp7wojBAK7/KfraKZXwLQ6ym9yX7xMlWQvTFrfbBNpD
Dg/kmfMQikuGluhpARd/8L1SPUmTAph0K63dPItrdGFn+o6Lm6cZfZk0BNMnUFYtxptAvynWgtqF
9prp5P8dzOzsFEEkmszk1BOj8SK16guTqG81tPtVx/6G+XRb5urLkNbbwdRWFm+hewkNNbIGVnog
IBggsV9HGAddxJoBTqn+0Lvlqb+pS8v4EdzwnfLKvMpGi1ZPLGkFqfidfsn4anZ2KUHmK4+JDrPG
z+SxPYmn7s3/Hb7oN60jbYo9O/CH8m2VemlhOTFYE1AOhbIFWnwuUSUJWO+hmJgWgeWbDeqS/x4Z
oimTagDpgWYTuNKvM9qpTdpxHeFnGTE7i35Qowfz6kqkvdD9hQmEk4pqGhzvby36cawlqVxAUkei
1blPJReaRHYsQy264k/9mOzwvu0kpduJJn8A2GmtXXNxKi/sz059GqL0FAAN7LW67WduDPgOBrry
qqwZmU3lCD4FrgWA/qJ/o7NUyn8WBBqNw8D//UX5Mpuz7eiXUGaIeoxmHNAeoBrVa5n5Kw7kgnPx
xcY02Mu7hDDQShlYMVXflfkJgix5mLpcM+3g/fqNvHyoLxZndm3lg9z7eooW11HyOkdM1EXBnvRW
gywg+rxZ6DR26Cb2miL9wsMMMWNw5aPZE6WUeYSb6S0620UPnacU/JOhf1dXDV/ZEwstrdj56GRA
zAT+rG88AQwkoTIJW9TE/9D3+H44BofYbbZ8F+yil7KDhshgo/S4afpJeYb+vj63S1sSiH7wUEMf
7zsfekYrFdozAoFUXP4Kpe4DWlePMfBMK8P8LleCG3Jig1KArMYFPUfaF3IZInPcKV6IBwhdKnXv
MgrxGSH0wCKxcWtCRWiTMeUF7eeDjZKaE3HEPRUKnpUGSUlmg9MdGI1InJO8g1ClRHW7CHsd+MDY
vj4rC+8xhVw4hHjAnIM/MzfD7MEPEYDSytOK9oXIeKka1R3j6CxJpnPd1NIeuzSlfD1GCZzZirca
rld5B1pLK5XzlcEsLjFYsNCYBJEoeOdfLaRdnQYBxQYbTHrf+NKpjrPHQKX/7pcjHUU1AOiR7/2m
Ug9Qgu8HAi5zUd/I6p53QJCvFG8X50rDY4dctvqdapCFfRaTAIypvii3vpH/kXibr2zUxaW/sDHL
LMR+n7KyNpAIVYDv7WwjutV94fTJ47+vO9hfp2o7gmKkFr6uSg+SSyGlMZz+QQOuhxyymq94JUvT
NWVhgJBED40+Rw4EOiuLVnTINFHNHgAOHFZna83EbBSJ0gRaGkJ+uK0DNIt3dhfK7j9PFPgGDDTp
4B6GhP3MRJ0WXaqnpuJ11Eck9qONqXPdwsJL9sXCNMiLl0xjWeL7vKVepZP+NU1iSCCaIrNzPTNs
VFVzB20wvnfd6MLMTWJpCMlw/YJFZJYqDkkRU9EN1DMLVNTR+2+BWffpuo2FvQwb2AETAcV3reFS
FHpTjkgAUhSW04m3QUuBjI1+hoW6MpxFU2CRgjfKoF8+fyppNHboWyTUy33TglYPOCjq8KgKSUBk
ZY1peHHuLozNzqhU5L6EphEkNtsX2vzO0B1zfeIWDcCtnpSAUDmbR+RCK3qBTkfqMUifclX+3aTq
z+smPhnIZlE/esH+2pi+4WLXqWYT6cqQUTCU9dWuK8zmKQA+34O/nd6lBbp8Y5MBbRyqtWUOtPUo
yyV3rBv5oBDVBx9Ypjs8j/lOrRTA/6AegP+TgDtGn1HAJEcS/04zfxwdSR9+gDizd7TUpw5Bv57j
Z3xogBUtqscUmux2oAlUsRIT9HphZPYWjTL0woxK+Qjy2uopl1NywjMi7KRBukroXXBfpGkiAw6L
7qeKcLZrh15zwJ5XAnKYpKA6Cpr7IM/QCIHy1VYUWXEEhUl4IgTQrRoyF2s+/PKqwVeDComO5vzZ
q00zENZXMtxrswWHxFBboVhTQFnc5sgHgbwPKfxvHFUFpy2WwYCz1vdH0lILI7eKIHhqg7fr+2Op
wqND0xZEzAZgX9/8QgNMhLkaYA8OxS6Si/c44IaVZO0mBGp3hMxcEjiFrkJb9j2HKHwCHqvE1Ney
OktzigqCCQpNgNDw5n7dpULOJF+wnIFd5q6pFDsPQuf6QJem9NLC9POLc6D56JJrKB2AaUGjL5/g
9IQMrjmobhp0KyrvS8NBaQc3ESj70Lkwe0yqptU41+XBazVqZ/Vt2n1cH800H/NTjcofyJNAtA6+
9dkeVBCqxHlVT0xGWmPFtekqObkdk7JembaloOgTojB1R1IDjZJf5y0C+3/XgsNpIvfYgRcfDKu4
LTzJVna9F26Nt3WGiOlXfhsc/BX0ZMOb/0beUA5ZHeRVNZHwB4B0Vn/SAurmbbnXJRJajdAPY4yk
urxWnF48C+aF4WlZL/aIiTAzy2ocu8ETbopRqoHVZvZEg547Ygsat+Dl+jou7cpLi7N9Hyp53iYp
pYC5NL3VB81gpwDO33Bd4a5ounglml7KICEuQvMpIPjaRD36dYhZX3JADVQYdNEkekZF4vzJJuYZ
VnxLQQksOdlGXUm7LOxWXDEQw4KOJFCKcyckSFiAUAqBda6gHSC6TVhu9eroXp/LZSsmNGfAd4d2
+NlcZiEVY9pJEDpAuwCr0X1BQM6kP1y3srBiGMtfK7N7pNaDrItGBchVmjoRTQDOjbZt3Z1Eo5X2
dVtLxTODIMEIJB9qWvDjv65WG5NcJCRin6uVuoGL/rbq0Nn5TvNiJ3D427iyVAu0uAicNZDXIz+s
fWeMjowRSWk1RnXO/yWHtxlgn71yoN1uICeaoQdhOBfoQBg52FVJ4jRVbvfjB4lPPEeHGZhqzL5b
mQZlIVcOBh6s6YQXJkgHfZ2GnLCSKD7u7gmaNR6b28QZDvq2AS2Owzb+RvfKG3ZL3ntnOIXb6D7a
Atj7ETj1tn9RXv5DdvvL18x2AFS2tSxXwwEeFbr8NHQcopdKa7KVUS/cgl/MzNaeK2VrQuJi8AB8
OsVodkNPAbz3rHrvTbqtW30Dlw0NZcYa0/7iObqY7ZnbK1cDFyIMBi/qGjsrXtLiVaAt9PrWXhod
BUM4Ur2f1/xsdINSl37MGEa3a3bQ8dg2LvOS/VoxePG+u7QzG0xWmVJPWiE8djd1Z1PHfNXscuPf
knO6w06BSNn/Byf50oa9tDp7NMuhkRVfhVNVxrmZO6DKqA5lFbOPEN60PapCdrjUlHaIyH0lsbB4
Z1zY1iaw2cUjNsomVBryacSb7hja1ZmE2+mKb1wCZgOrAee8s1bsXlnNOWNHnQo0oCpYTbZpdvVm
4lRlnrJdXc2lrQneKIKXaypfzbMZIPJp09LXBg+NgbU7OoAzPhHmkMg1QYhZPso3kevrVr5Gfjjt
xplHAp6xv3ZnjkFIcxajTQ7uVgPi0Tpz2948kuwJYaqViFXFpcVhMuiCT8Io3+lCZLUORCHx6doX
ruzsIqeXPrPQ1I4sm58Tey2Tv7iAqoIYVEO0oc4L0areV4U/EObFMpo680J5zLTMaWnxA/ThdwW6
p4GFSo6pKr1evweWt+uF5dkB1RLWZBSc3l7DXG0PXvtt4UrQnCFuZ/eOahMrg857tr1udsFBxw6C
50xBvo4y3swN6pUMlShgpr2AQ96juefjWq11yQISIhrixEl5YQ6JHRDp6oSnwtP0V3Qc2nq3RpO0
bAEYCAgI4lmcOwd4wXMomRqDJ5mxlQzPRrQGT1ja9uC2QkYddDwo/c3eXSoFUUanMTAjsmtu7vIG
lPhodleD5zD9L+8OOoLgnUJEgXzTu8vjoB54FDCvRUM/EgDJbTQohxHNlO71xV/0cS4szUUDg4Zo
qRLnwuNAs7hGBanvugerWmRFzRZE4VE72KzmW3SO6/151PlO+D979qYOxMvrAKj+jy5sVmLG1a+a
7cmsJG0cKT08r1HZmBA5B6H+ngVVb1VwarPCtFhB9nIDyZvmlOad1Skvaoe2U3abBP5GBauUHGk6
+j6Np5UJW3J60cwEHThTZ8iNzl5rH8GlIDmOC4HERm01oRWd05tgg6rcTXVglmGh7f+AfsIVu0vX
0qXd2eWQcx9XUJMIBJ+dAy6EfXsHddtxK3pr3EwCzjy0jANCeTS+wx1eE3NeG/bsGc9VuYNQWyY8
IbQdajU/i5B6Wozaw2Cu7MnFw/x3htns1a4L1GfAMcK8Xi/uO7l84Xq9kgpcNMHAZqlBD0ZFmear
Y4ADEUIkGKc5HppzIw87pAXXyozTgswfSnZhY/qGC+eDRIqejLFg3pDFB3RHW375pppbxb8fAddJ
K3p3fYcs3lAX9mY3FMi2SU4HRCvCZ+9GVjx2g+/6jbkHr9u9mmKfXLc3/b7v40MVE6/kZ3Lu6/h0
CG3JeqajSUQ/J+DAq4ePWF0VuVjcdzhn/2dF+WplbEdQQOnTtt93rQ32hHSbOLxEnzaAi6OwpMpq
dwAt3uTEWnPllmf0r+3ZLjG7xje0ELtkxMUTZw9A19ogOChLNOnma+jQtemcbReB4FaaGJ+9CDxJ
hO/B/Gf3ZCXFuWZktkfqIvOLBPLKnpaK5yiQ73r23K61z64ZmQWFkGXlZToEwqvFVtI2kflirrWJ
LHUoocjyd2nmt7CaoNLDsC0+vezS+7+wqUGBGpwgq1798ot0YXB2/baggNc6EBR76gMoTj7V3tCq
axdn9S23g6fgWIOeIoBCz0Tjuv13/YRJHRk1RehwIXs0zxoValMVaE/E5oDXQdk2T4gV0ZVa7+JR
+2vkE2V2cWHVEHpGYzAukKA6xQFYRYo7ubivuL4S767ZmT3ugpt97+Om8Wge3aRh8oRKmtOJSRzE
+A+lzMuJ+9xHF2PydfgulYwjrINYaRjO4SoZ/NpoZpeEToGwjis8jAnTLB9JvUz8rqutRqqVfOXi
sbpYntkFMRphktfTUEj/JLPEHtq3QRpWLvXFh/HCyOyCMEHkExgCRqJU6ywxSi915e+uPxxrMzb9
/GJNuIiSlujS4IVJaqNkvmcidMA/uknbFSDdUhYby48qCptKst+UXwUptJYPaHRHGdbBRtgF/Mbg
2k0BmiwlAv9LcVbQAYi+loMZmC85wcO5smyLbsDFJ8wuDl+vjdE04MqSDDyFKrib4teJcKcd4aaN
2qRl5F6f3+U1/Dvomas2BhC4BwWYgMAKOjNigkzp6Fw3sZhLuphYY+ajRaY5GsEAG6WLTqRt5uTP
1IO01B3KBOBtk+3iHnIAgcPWVnT6xd+8jr/TOY9W0Q/fFJlaCs/MU1vPql8lRYWU+MesrXYDMPeS
+c7ELunp9vqQV9bRmDkias5kFHwn96qNIjv388dUzfYg3HH0UnWrwjiVKUhzrhtdOvNIFoG+G30w
QKzMnrlSTSMqS7hc1BDkZtqpUDurSv7DvY/WNtDmoFKgfUspq8qo940CI+AXOwySeqiQwG1U/5gn
a/C+Jegd0vd/bc3OfpCnkhz2CDf/lyEyc9RX81z/qu/1N1SUPkDL8gyGFz+18wfp1l85GMuz+df4
bDarvqnZMGCgo7gt2SGVA0ujT9dX7BN2Md+gE2oGCCBo6gGX8fV2AxVRO1YkUj3pYNyZr6EdOYPF
IAak2+IVgkBOZoNMYOU8LmH9DG2CgKMdWGP6vCygs5Yo6KTDO/dgQAQoddWX4C7zndhmln8299HW
eAnO5RZsEl62WaP4WKqMfjE/W1azSrWw5zgcYHLYFJ2deaMVf+iu9oCkj5e+g8nKWe0YWVrOyzHP
lpMqtZwpbPJX1B8muGc6EJGJesVZWTMyu77jICSDoPHgQXrIpr0GQtGNYOXKI7H4UIF5G5EU5Amh
tzq7s9XREOjOxVjCnb8Rp8TjT6pbe+om3CqH5GOttLX0RFyYm7t6IgR5X08ngsdUtWlKXoqkWMuY
Lc3cpY3ZQagLBWIYEYYks6Pus20J9oCRr6lHLjrml2Zm9/KI3grUx0N0Ggyx8mLg9XPR0gxJGg1k
urwYjD+K8JE5BcudV4hShQxqm+aHRsWTXIPS8ENnfmwRidaWIsXgkIvL1isqMj6RgaypTKzN+8xZ
DAZZItxEXo+UYYG2iMauSLoaM0+bZX4F6YBPAwyBG/0b/DSKeMwSFgnPV7VjrlcHRfrFq8wiENWF
MKSThczVVTAv5alVxWDeHu9BkWxRfm4Qd9I/CtriwBuz8cG5ef12XP4yQFWh0LRAYZ2DiiWUP48s
ojTJ3GbaT64cfYTW0QkUjKD2er9ucHET4kkDl8FE/DAHyUmxMNJoSoqg9ddPDkEAKAGAXdeNLIwK
en1TEx5wa4DiTj+/cGjDIPW1MkRKMNrxLXo6N+pGdqP1At60lWfremmHzpwuANFq8DnWU9AbMhtc
oInjO+av1vGtsnT46quyMHlf7M1O8GiUhAcB3ks57ltHowNxe1P2PdKp1P0PU4guFBQJ0MOPdtyv
U0jL1u9zBlNVot4EcbQ3O3DxaWfOfndEt0M/+pP4awxLdHGAYFIH+IPh2Zwj5KukSLSOwpkstN/q
KHErA88beh9c7iOx2UlgWlTstinxduEZJW8tSGX8KT0DFVWadlDKLcAv+EMm23LsNp2hQwpsH4NC
qCgGEBMW4Hz1wTz5AKo+W85OVfbaNE9AHsdWBSieHN73aW+F2RqWcnptv+2Ti2HNrsSBxLWkkxYl
yOw2SCs7NaDM1zZuSleO8/TCXjM0u84QWoGVNYDXURh6Y8tNpdoljdjbUATJGf0D7cbowLNyfat8
Pk7XrE6X7MVxM0iF96uFVQWMfIMY0LcNJebyVRiylSuBpQ+1nUEFkre31y2vbZfZJiVcGatO4PyF
/F7UvzJFPoyNsVL7UBbeCJNcrN7Ml0KU74PSc0KpgkR9KjFw17wf39obfTs81j8hcw3XAL2e4AOO
LKJANyHb0NseuuLFSvSx5FXiU0xoz1GkeOV5+BF3fqM3Pt7WqeYg3HgbRGCrfK03kls7vRMGj5Mu
Ej4gttoH/Vforvm1izfrxQfMvC+0TAS6XuL6buQxtUBvu6vlrrKgEvVLotJJ5ukPsGAfx3os1nbZ
QryHjmqgB9CgPYmxzhabcRG3dEAmJNwZG/Gcuuh66kHSbAVP75olHDDlYtRv+mP2tDbqpULwF9uz
LaAK8T+kXVdv5Diz/UUClMOrYnfb3c5jz7wIE2xFKudffw+9d8cyW9v8ZncfFgMY6BLJYlWxwjlL
1NKOEGPQeiy7AhmQPPzIhxCJ7yS/qwTdX6QmA5tu9bCERAQY57JHn0pqx9Hwpky8ybPNc0CDpYyp
RwXoScxFF/PW7MbqPYlR7QuxtYGOA8xktBzVxzEyQIeu25gy9P78vuERRZtiVOB9s05BasZa7YmB
Ko14VKUFwN8HExXw/yaE2eteiSUR9gSZjPrL1GYOzD+gOngl8K0NXC+FeasUs4SOPB2KXIO71UY7
B0Ck6/E21kfPCjGiq0WpLcygQaiamrOLm6LRQGpqaMAF9jujyEUW/b9rBaCoP0mPaQPG6SdMSGCw
K3ciTBGOfc+rVm4ZMQyv/hbK7Ko8FHlhLki8jc7kql/GeKcVtgpcDWInjujDTxhHZT6Uz5cPkyeW
2WYwm2cR+gRn34z3evkEDnGOtvAEMAYpSf/OX8QRUKiGn8XCe3Bu+dT1ztHjXHm3MpzysG+wcw0B
0C5q2uLy0qCzLhQB3avvLu/X1uuJMoL9fU7sQ7BdBtkiIaSpAQUkkQ+orINiE0CXVuqo7uBJnvkD
rJddjWTev+jaAKkWBthQKaQvX+a0Bj1uydCAAoUAIjk2gMXJRUrbUn6wdqHtHMkYRWJpjYRhWuJO
J4ufzzWQknpHqSToYbHvgcRciItnjTeywe2qoOrNhih4lKIGhQcYyHWZlaEqOicxtZfST3LCGOUu
+aaidghKX+WQ/Br3w3G2ja9hy9FOnlhGO1GWj6NSHpBzIUGqEXuq4LyW0Ou5PYs8SYyWVlIuDUUm
Y1+JcDsbSuK2KMCGDdDmi5EHkrt16T52Ey0xn69EI41m0VdYVlnKKBTte7SDXb4H2uX14NXzWUQP
4GO1r0O0mRlD/JbJfX6vlHpxZXVgvsVcUrbvLXmp7UkChK+dDaADaqwmCaZMlB6TJZy8rC7V6EqX
InJspT4/hsJQoTliMHeTURq73qhkyTaAqT9jtqjJPNEIjdoZDbMG6YBUD6d0ruUvISoW30NtzDDg
IxmmrU6haYvWvHgFxjRO1qzKLrAY0Pw6mGjv7evSaRtVvwfq/fS66GMF8HBTdsJSxbuwnTtXKcvQ
jlphegWgAEC9TaFJr4UxjINFF/BuRBPS4g49GTR7JF12mxjN5CEbnDw0sYAhzB7DRXPyU1eq5idn
z7fuCDrvFUBwyKBlZWKKWlM7UV3EBaQOQKBG98qyfDV73lzxZiwFx/dbDFWulT1VcpBNaBEs3CLZ
OpDyd8NN4gn38634kH8hj+PD/EP5F++EtUjG49ap0ovKDC/UWiczelOan1F+d3nzthKG1loGVejV
sgwljnSxhYVRbkav2ys7lNKOw6G8RvdgkB6lPUfe5gVBu4xKGXQx68VYtDbpwITdYk3GQ1YDbN3G
+1x/LR7CW8MzggZIsoKHSTZ4CV7D6dbtx5gBiFmR3QZBHaMnRh01cxsvKEk26RSM6ALPpJrHhUyP
5J8NNiohn7ezHQFrryywZ9n0NIiZW0qY+FpeLm/i1h6uV8KootFHYQKAYexhu0+XfQ1EmJicpJkj
ZmtGACnkjx1j9G+KdRJVEYyZGlQgD3G1EYxuXSI8oG8BpXd3ScRdURbfq7B/9/r1K6gggJo94Ukp
CH44Wn5+mlv5IZzFwZYLUgK8Sm7ddn5A44NnosTnXN6Z7TOm8E8AAjTOqIWVKa46BN+ST9oftXoi
xv2/+H2AC6CUBlZv/Pf5eNFCLNclJrr8vDH34twhOORFUlQNWQ2iTcp4KMs6bgmjpss4JcuIhwy6
+JNJ/6b5hS+kjuWhPEGS75qTeukrb9u2MFzA5kZTqXRxZ8WmpoqGblRCWoY1A8nN/eo5vNYC5Jd3
Ca+bngYPnxcICAlASSBLp0G52CxnIqrjUOJvfivATUSYne2HE0kBCltNGSB/ovSuR0LM/9OT+ySV
zXmSPkUqJ5w0P81NOw2vev3tsoANSwoJKkwb5j4xHcy+MsdOE9SyUDQ8VRZ/ui7c+sk4zbf5G2yr
BwYm3szMxqF9FkjNxMp0Z3Oq9zHawP35UJ+IN+0wuW2Xj6X/byLsz6IYvZetBP1rwK32+6ZHmr/Y
hbr054r/WQbVm9VyrFZPQdWQLdg/0cnuNV8C7Z+5lwKEUK8YjeaYio3WA8hDuACITTR8n/VualUM
MKMQpJF0bA9U4IXm6V9oJryzzQe9Qa4WkwF1/D+8VzZeS59FMwYcBaFlMjNhQWoOWCpO6/TaSR2P
ZLJJULuTB5RikBzjOBe3ei1kn6c656+Zz/IZwz5rdRxqYrigzGoeKE+EgvpgE/DEbGRYP8thNFTI
x0gEOqrmh0fzINmp21zRKZb80HOUZwMZ8rMkRkHxmjbn3uh0jLMhT+DkLp2dvxdQtY4OeEtIxKaj
DygFOMLtlHqKYPd4Q/1xvPb5IxgNTgmi0IRqVCqA2D7/OWlXBDk1jp2hIcSZ/VzpLfNkMlJwxQGk
ePHNY7MnXvsqVZ5xApYvnQ6qDjxQdd49YVt09LIF1EEHefNBk6+bfeGTAMQ+b/UI+Etb88CUB9BR
FXTgnEPdtqhImiLjhKzdWbdiaBWyIPc19nMvO7FjJL7gaR7Y0vwmKFsnf+XahM2L8SGRTWOYqkkG
Q4REahN0x3gmu6S1i1sKXK8EpuIAMwD661UOYDLCE29kf9swrOQzz8ehDUdlkLHX008zdoTxqgFw
FNDw7utvwy66TpedLKMSu1uyneqXaIbgdWCcB1BQ4dUHMPGrOBo6CBD0xUd7ryOXx6H5wlFfehPP
1HclgYlviFDm4yA1i99ZtiY7w8/6bfZ0B7R3P+Rf6EPMR3d5Q9n9KvkXswefF8eY3TxBSqFeDNwc
6zk27zFr66jZU6fxknsb3UmfBTH2ta3AHCzrUCMDE70v45fiq7YDankZVJ5s2dmxRtEDhFv1bXVo
Xued9evyHlOzemmLGbMLeLfGVMBj6k8gaJLTzk414FPKmavm3Gfx+YPn81IZw9sCQdxE+xyO081O
3WPmpa6qORI4sbBG8Ch7sLNWgfyEfXmN22YJmTEDgT7Q1Fmgl76YSpBZIVwo3wZ3XNBDTb4VnU0H
aKzcLnRb/ok2Zw9oB3/+kNTRE4HuGlRzxPMJcgzg5nKtYMmV8DRlz0bEa+LZuoQYJ0FWGSUjlLGZ
PRW6EZ21Uq37ICYDNcGoq5UtoRj7midTfl1PPVhgBYIIRZMzx9C66Cadx2onWq2GVn9RDIoY5GVS
3rU/L2/61mHLQI0HPTkoKc46/NS2LZU87kG1l99IseQW+imPZfeykE2zj3cBcMje6wwqYwSb0Uoi
eRkWH82QThF9TzKQ7hEMTH9P61PZGa61fDevUUxHqXx6uSx8c4Ur2Yz9m7FphtkP4EipIh9g77s8
q05VLnLWuHnCKzGMEczyJNKmUtf8RA4yU/akkTf8xFsI/YJVNK3URlnq+QhPYuh+oY1BlwyuqX/7
F9sFnGUD3SoYmWQvYUcEBJI9kMjBJfe2jOVDoY/fwOrJyVJtuWXgi/4WwyymKeq5TjTcuMn6LiYg
TpWy0h3LwByv5uW6yAY0hamPl5e2eUQrmXSDVxsIFrw5LRKkFWM0Z0Rm4cy9wAnlNs8IBVo6gEJr
J0wk12lTrRVZj8bGPn4Rwno3Z+N924wcMVsrAU6lLqsAkhPP2orSPm1rosIdkKVyJ+BDkpxX4T+b
o0FFV0OTKoUbMtD8azGh77DEMENzPQQzAKl2bVB1NgqtFICgBKpG7vTclAXr5CARsOgYngQvlEYH
aj+fD2ZeNSESrT5QdRcoFnv1NfGIA/rfNzyCiXOYXZU/LM9uJRWqwO6hiQEpzDPknkistKnQILT1
yu8TnhRPyw/r1NktCPaEyNFKR+BGLWf2kBH6Dke20sRUVeUyrhe803wzAMoMOoGJA9AuHxzp6Nng
IcucBaGsPEbzY23U0ljLhiD5ogezJ4NJUL8F6GcHklR7zh2Cbo3KARUvmDxSIJx+vXzxzjLtrHwm
fIkTfVxmBbo0HmrQG6DgmwJQBwCFXgXiHjtDfoM3ocfexHeRyBqCb4mi7rPKBFqi0VArMgRmOoKO
r3IX5NzMSuLcxLOmblYO1a/VUTZNhzETC1tbxg4FfrIG0MniaYPy7CTaxEkcMKWCrC3xEr9/5gUu
ZzETK5452UkLSQ2aB6q+km/QpEfipQ+oPh0WB6Banina2Q2fBmlbg1fby5woukHGpRXSIRAPGUi5
nK6ZbKPYJQCY0P0qGGAx9MThpR9Yr8Gulgmj5ohUhlBEQ9DgLVPML2b61qBqNtQVINGeyAwuGt7w
5aZ9WC2UMYOaUgPousJCY+NVmPcxqlGcy7Fl9kDS8FtTGZ8hhkVuAiF6CFSYAjXeJ/PX/EbDYxRp
KyOQXXlnIQZHIMxvouJpLwuDUmG0H+WbeAjSPfKoveSCbtWLOhCxyk+RJzg0YTwUNSiRzdoum0Pz
7b/rksFsMXxPmiLND+ug2b0nvGi7Gj2UdvGGm/PYHKpAv+dsOcc4GMyWZ0SzNAFQTPTSarFd7DGw
iVxW7C71A2h+BzsCokYaOSEv1cMRzGZemqhHu0PXDEG2PKVK4oTZ1wlwM/9teeygSTrjsTAXkFIA
QcxrT+MTeDSzyre86TB5w2nK3Kz2+mfe7ADPKrCTUANA0zIphJ03HuJbxa0eIqA2X6s/o1/mFahb
nkQeYDNvP5mQQdZzsyhVCBwA69GgxGHtBVXj7CdPCGPi9aUohCzFdhKhcvQZbqvonXTkRMQcM8CC
O46iVptVUlCHFdpV+ERGkJbJ7QGTIe5l/dg2aYah4sFnnoOu5KiRthPSYoGI7sGmQm/PyJnF296x
3xIs+bNTXIjeKnk6w05rb2HyM7deJOXh8iK2dQ3QjmBnQiPmGexKjnoUSEGwX+RLGIS9iz7sGW3V
YKGxpyDDLFUj7P7dzVoJZdweRkZFYwZdewBGOTG3u0fdqeDod4ZjBBrICFsK8WEnPjeNuXlmH4IV
RnA3kzIxOyh666mNDSi3IHuyHAw4ot0Xfb7iLnQAuXJ5izdPcSWT8ba5JBJTeddIKzrUFD0z6W0l
Sv5wyPDdqQNOT0N3PzKVLFzV1CIwVBL4v6w+6elp7I4GuMHBY395NZuxw0oMsxpwree9iTb9QCNh
gAaJGgi77TFqol0siPslMY7oSvS6xOBNO229pNAYgYk/HfD1KFAx2Y/QbFGS16mTHcy9BpSjRj6B
WdgFJPi9Wqa+2ZU3mYmqWL64qOnas2w+Xl77pvasvoCe9CpIzacQ6MAK1DYRnqWicyLC44DbDvGR
4JHx7KU4jIxLLctFa80cIuLr2VGQCcUsxFPqJ0c0Q2o2mgX62AaUMa8helNHP8SyReChyVVTANhk
oOgCmFvDHaZgvNCKOF2rPDGM8kjCDMRTuQPxAxCH0FNo1wZI4RKO2aSBzjrL+34TVothAiGDJKTV
5XYIcoK+SkV/XnKAcJD0NkKZQJvD76PB48A+uxWoJqP1FzPEmCug1++zZqCtUq6IgOcLnI+TV4ju
4h+S4c/Gfdiq9tD2Xlvzkulnnu6zTBYauu0MqQvzAbasASov4FpAWOuqFfpJ2sm9rPj08z/tKCOK
iQ/maoiKTJqGwAIAZBe9EOvKaE9lfDLNr5clnfsjiEIHiU5TyBTMjLkAVdYsda22PULpbg+sawoZ
q5yGxg5tDYGkjde18uuyzDOt/CySRegyzGaUjK7pAwMF0EZf7Dac3An445fFnN9tRg5jwMBu2k25
Bjn1bC8+eD/auzIQgIT+bYBPsGVX/2G5yTNHKj0b9uwoCwttLQMCJqsmfQdse+Dh4s6BZyaxnMoP
b+UHIGnYQm7XD/yWiO3t/BDIRC2VQLqlUSFwSJs7jCNeaZP6WGvtn0K4ofX3nV7m74UxSlmnogow
P3rnJn22xzlMbQzwBe3Isyf/oJO/V8Q2yEVqLc9FPcLn3SDP5OZuiRSIHaFFz0t3VWCeAJN2+dQ4
e6hQT7TyNJIRRZlZQWKlgANLmaqjZk570tZ/WJhn9vB9fm8lJwUVl2GIsCHLVIEgCq/ypGof6/6/
ymFMcj3WRSYArDcYldwtxDtSzI6VfPlPm8ZygxiZSnLY6D4QVaF35cR6ARON5GSmyTGHZw7ms+ap
rOYlciOQGlUWLS9uLRkzi3qkv2YL8VMxQy/HWELfC87YGkclVEYlZmCNCImpYeKvTG3SAaNTO8Ym
t8ZEb+cFc8ECW49a3yYtXZt+N2FeAeDHuwH5KNqqJT/zGhnoN18SxoTjeTekkiAs8NRqFdSN4CrZ
/rJObEjAqwYz2oBxRUGUnc0J07owphzGaJ7xiK9ujOj1soANz/9JAOuvlGbqZgHBxjI9YyBU6g+1
Ee8i8UslBvnwA53R/mWBG8q3Fvje/La6snqbtWJTwBdjMHIpNbvIHhckBOaxdiRAZM1jzNnCLfOn
gzEUdV0N8FhntC5VOeSl0NPcHSBhY9c81Hexnzga8dDT/hdaPS8e3fKVa5nv37RapYQhrhDWHLkX
Q3nJxuZek8vZAQ3BYa6V+7nLrnHcPnpCg87Kd02ToY+pXR7mdmzsTgU34+VNP2sphKH89D30dq6/
Z5LKchpgKOWs+1qIaPabBeG5DmsvLKOfqT4/zAnG0gcFnbxTdMiThvd23dJkDR4ctWuwdJzRPMwl
IFirFO5OSlriTkvzTQIOIWedGzElUN0+hDBxrJJVQxIJ2PYqxCNqxnlbJBDG+jmTdd4sjbwRVX4S
xjgF4AZUdVPg9pt5Odn10HqyIF6NtXWrAroaQxlo6mmWe8mY+n2Yd89zC5ebhNOdjHDUlnplB/CS
xc5TzE6RwgMBYbVLQIIczKJvoRN7ko+CjNCgl+uTUiPzu2jDMZlEXjZyU1kpmjHq8qi3gUfis3JY
La5NTS8IRp56oCiPx9rRDLv3UZANbRCTu2hEcC5r5KY6rGQypjNOw7kcJ+ReC6Ts4gLRnPnlsgSZ
Tv0w1llfLYvNKIxS1Wm1ikdhkzvmMTrJTrbDQYlwPQYqmMC1GIC5QyfY0kPS0VW61uPlb9i0Petv
oNuwundm1y2jQUteQoRRbVpxE7wagZ6j/4RYD/hX9xyJ26umA3uYajsnBBGMPhZ7CfesW2Tkeots
n2e15aSd7ExW5emJ+JQXTaBG2kGqQk7bwHklAXYG1Iy/pTMXEP0IZmhVcCcU6QLcNItoQ5PGyu7e
4p2+q05Um0KkTh1LczLOW2EjxPgknLmQcWaFEUZAhiAUy6BU1Ct5VL2hVDlB57bqfqyRcZnhUiyx
lEFMYep2PaZOJPBQCTftGKrggJIGyw9o1j6rDZ5zGC7r4fbTZkesEAX+20opPU19uKwtmzu2ksPs
WFd2sTXONNWgvFFa0g4tbCAuuixkK8QAVPrvxTD7paWGUbQyfegPyJeOSnurAz7aLUXyTCTZF+Ts
qEfEkdGcc1mwzFkemxaq0BSoDBUka7YcO2WLfdylmicoTn0yXigyXYPBKMELd9Jsz7/El6X1ZeUN
lHyKAxyugBcWbH4PiOTpFAj6y9jsmEoadNzWONZkMP2iMR8qUdipebq7vO5N7fkQwy4bCBSjHlHt
McQGlNKS3fa9N8TGfs449m3zaFeSGD0NJYz4TyAjDjLhWhlPQnurprIdATctivcN/hliuPQ/LY59
JQ16sSghjR9NJdpn0z5PB1eSAYKQ/mlCmpqyj7Wxr6S0RbZDKqA8AyBVDUFFYellwNhAFfO6gzlq
wT6NxLRdwgHzq8FcvBr9lWw8heHd5V3btFmrxdBPWPmhUDVIakR4wLb14nTtfRq+XBZwhvBGI8zV
drHNLMacNm0i1n0wRV7vyY5AgEySuqY7gSnWQdum5GVuVXKbATgr0xgVjFJLjMEHCX+XodFC0m2i
BZyl0ffwWSDxsXkafXOuNq/LVBkkJViaFHmLrzqRZieHXsMMwug29jS4GXeQYzO2XImkn7QSaQ6N
2UgayhQxCtMd8jaNCASbyrYQqGgCL11z3hlEDw9z0yCDQpsK/v1ZXA6+iqrGrH0gIFwakvH7Uqqd
XY35a64nnhj13iJpP2OlvZ7k5FSBIc+2hAw5P6H1dJLssqR9UccqQGfdi9QanCu/HVWsPo8avNVu
FJZeGrNO7abev0bt8kg6QNvMKmZpGnmnReVjIumnVjQWu+i6Vz2udDdZFj/Kpzt1Dr1G1TygH2J0
g4dXual9H19m0L+vvixRY6kGpesArQeCRWIGciL/uKx+m9ZhJYI5m0boc1GeoQpJl2AeWxaDTNWv
WpGXfuIthdnkwbCiKu96eI1I2zVgdAOHxeWVnCEXvduIj6WwfQ9RXFnFvEBEVOfEy4dkcbK8UVwh
6XQHEMnXGpEbmxhmAdxNBX0DkoCJUzE6GvrVVHTibow1JIGrvnLLXKVz8iAB78ocrEg1EWxS1x3g
b5rsuhgnTCA3WdO6cTl0nLiC9XoG8EklE7PGkoo5M+BSfD50U60qEw0zwDbIB799mtNbU/Py8VpH
Bii8IpnkXt63s9Lhu0DU1BRQaIIYXGGiajUu5lZrIBC4br8q/6+BwPhedgkmRf70ZcYKY2LCPoqH
erAgLO4OGubfE14llP7AmTldaQFjsQWgDBBphKHpwmMHnBvQNtq6cNMCnKjMTNhvzqNkMxxayWPM
t4UrOVsZgtxuRHFEaWULjDmYwwVow5fGqrgDDPT3mPWhjR60LKDclcBIx8ibULROEef1AZ0XNU28
+qKDdD85kgNMtybgznFtvPggDzyFImXzPcNeyhKjR70Cxrsxk2cz09xGk4Bv/ABYH18tMW9fhECo
GP1Mln9xFHPDTX0SzShmuCiLUOkIK5A59IdHihfhlE71I0MDoCYfKPFe7gwSYLB4LY8bSrSWzPYY
5VYb5U0poaSnwc6HGXJrJyEXHYBGYC4fYFxy/Ie3HsYL14+S6oH6WgZmy+dbn46VnqcEuSViDDsy
ZDtRqDxrAACbXgfiLNvpIthj/PXyFm8oL6Qa4NbB/DHoGhnrD7eshxJ9MgjafXk/oCFQxJXJePAG
G8Z/LYYNcYRIVpaYIKouK2mHAvB+aeanyys5s2J/beDvpbAcTFUsJnMkWF0wHwaXciPEfvhLda0A
ge8zD3lww0bTRKAMCp73RnzmtICNJGiL+M6ylt5qqAH0PrntAl4F4Cx3BmupGyBXEwFAphtnvgCD
8I2kEAsD9QdVF4CsDKKJHx3SS0jkuUt/j7ZmN7zn2egzT/pupAFagmgNUTdGdz4r41hXY1kX7/OM
YUC8xAuR1QXnkW13u+UK+JE4xR+Ch7vgLDTPpAdj65TPk2BHvLH/s2Hg929RKSiDgVYyIJx+/pZu
mvspxR/8MG8WNF7lP9sO041Jqaa+LBVeroAAd0nuJxXQA1nNy5Wc5dje5VPwVhAA0iNn/EmhAbqW
qK2O+XI6dJ15E2CtA4o/qDnDq/A/tKqyt4WVeGbhxblR1IJOtP815p3FO/A8hW7tArvjLettMH3K
vDzthkobEm0uAGoUUAfZ+xODmU0A4i6GtFJA/sxP1pA4o3AnLkCRCE+Z8HWKO/vynWWtz/tCAbmB
PDda69AY8vloU0VthDwSMWFivsjIdA2NH5LjxB+sZH0YK4jZUTHN6hmNx7ovGfeoTWcoQ+g3RXcb
RW5THNrlqIZ/aFjfJVrIeIP7Dcj2LGKh0mSL2TSYoxongjHyGqxwX8MIY+XclpDNta0kUW1avRHi
Oh/RLYIxnVy7V4CcrE+nXIndGM3NmfWjyoE4nD6kI48agPXN7AIZE5GgVQ+YNRhCCjXMH8iqi6Y7
T1d/5c21mv1x4xcrjWrSapESoHGE3ARdxfRTP6iYn4kOSKnv5RfRpZMdwl5zL6vm5h1c7SoTehj6
CHrQGMOEejfvDGn0lYqTAOJtIBMIg1lSVvUUiO5z3bl5rrnZoDtK9ySM35W24iRJz0aL2Q1kHFaY
ZcYATE+gp2CEQ3oRvcI1b4HepXnAOGg8IVCvItBpOvFVfgDEDk88vcnroJURzz7NgF+85COm5vDE
6PbjUwxiALIXrzN/3PGc15bPNMD2+ffVYxvTBWKRsYgwJNl62UlyM4x3iUC39H6CSdAnfv6qcO46
5yTZYNFS0qJHMg8ewnhZ0kBcDnKU2VNzmzUP/0krTcYX5mqjyiQBTlFEFFuMgMMbFsfLIrjbx9gT
zBMqbZ5CUzq3AH7CGGBw7KbZ1ZiedN65/W54RaVNz7M6MMaUlHEWyySErZQX0R3jX2HrJuF3zRTs
JrJN055NHgXUtlNfiWTsCRlIYfb5/1+H+AVTGTeGR/aIqTwMqQULLwXGUxHGnAwtege0BUvUqjtZ
tbvikEy7Jd8lGqcP5qwsyd40xqyQRInG0kql94uOLMgNRTZpbdxsN6cxMWXkkJzIkQDlC/C+Z273
OtXBS1edsTQCEUhbRrgNlZvujZ/RTgLnsXbs3ujWwpZyDPXmUYJsQAP1oISZTpUJIuTBzDB+AP/3
13Vvg9Q37qM9WnKc2hduyTPnfmxp61oeE0uYwrjkVjbrvv6tf5P8ZKftUtc6zRIwBCpPwqtUvEIy
2i+cOJjvOcLpj7ObuxbOGAAy05uywGlQMw5yrFcMxdnl3gRLR3bD5XjeOkpZhGqC+RiFe5YVpChS
TQ0HeF39mD/OJ+AWeuLDAGdRA+BLcHk+96yNhOruSh4Lo6JO4OcBbK8O4JZuX7iJ9xd79XDkB9lb
/n0titGaKbLiTOugNZiREmKAawhcEFZqts7P6vfuvT9YVzGLqvStMXdQlNaLH8l991AGSUAhEiX4
IdEWr5IHXrJmWzc/RDLq0QmxphUaNlANQIrlZ0HjtWCn5E1IbhqZ9e4xPqJTCkmUJezeeJgdwEej
p6OSPfJaXfUK6GAXZ3ZzjKKG9+qP+M7q3Jk3NcI7PsZlqHoLzJsC9lsCStNknayM9zbZstjrJTIe
Qq0APQ8IdBCkKZHd1vdJ38G/74CD55ToObh8r3nnxriHUMoV1ajfzy0MegBr9X69l3fG/rIY7rkx
zqHMLQttMe8XrHjMbyVcMUAt10F96m6Wq+qK7OMd8UHim4tedTT2JSfm3b4S6LQ2ADGO/zPrTMI2
Kab3t8oyOzMIA8waLBYTr3fqrFr4bkio0QIwIcji2fwFHrgF6al+5qAUxzO62lc+Ys6gHG0VOYvI
mY6Jz/VEm8Z5JZVRmaZWO9Rp8Jzt3BFc8ZkX+8ZJCmQgos5X0h+2ibBLZLZSiqIhznINsIEivLxc
fNOl/PWyumye1mo9jLYs05inC0AN/Mi4yskxBnjGMkXBZSHb/nslhd6NlZkEfF+VmjPOivJNGP6S
OdHBcFDQdSQPSXXV5ro1zjmxtWSSVOidBI80xScFEtoEhCzzvROtciw+XiBPGuNpRjM3QzOBqSI9
YIayG0P80oi30/gm5lcgEXQFkLgL6BYDSYutjzzgf95VYFOvAMtU20XFYpUbcgKvgHQ1C3bmWN/J
dXE/3GdufBc/RbHDOVWO7rBZO1CJGYsJRFfscbNPexCFg4LmVLxRsqDGqY7hSfAFHpzIplf4UCWN
dUuZIsihSUnSFvKlH8XCzozs139cGV35Sl8XK9QMZcHKaAhmfrH8GlF1tdMCpGed7OF/CVbOctvM
ZX+HD1/JRC9eTOIRdnvwKc0luRMMnKFq99fIf/Zc6BBqqM4il9U+Mralndt8rHIscQLoaUcKJwSa
qz699e2fYsywC2NMDECCG1ObqMkUZyeZLbudeNAHPE1k7IsRlnEX03i9I9+SPLdV8aFe7i8rBd2Q
CxvGIhzkZloUCg0WculW6E+GvovM6zE8tvJsX5Z0hsXB7Bg75xknqqTp4bv6AWPlu3YNwq8jRces
rzXgCSS++lwE3PwN52bp1MitFDDM0kLqLAA2KTf9W31qg9hNnLa0O7t3FaQFhD3Xm3LOTWdi2blM
pgZ8mbov7AC5fU92BhAb3sW6ignfQF9Y/yo++VB8nTEgc9X1cq+WeNXlh6j5lpcgKDFCl3OEm8+q
lRTGghidgXJGi5WFxxgxWB2Y+2qnP8QnCmpCfvAoCjm3WWfCEuSm62wkEDdWp7jHUBb5JZWdLYCk
kLMwjqvTGbtRgR+ukhpctb9LJeWT6eZ4n9a+9ZWrIDxpjO1YwEPQLdSNDy8Ugj45WF7vo2DhAqyV
27ZAf+zSDWesCIgOsilKkdVI+sZNTTWo+8pOrNRV+sTuwWxj1eIdZzs5B8dOXgp1nyupSBeI1tl3
fFpyRwfye0D9Um5OIaA4hYLPEcvZV4MJWKJhlFN5wiWoPfq4o++D7ClBvlbxyE36b9KNGNn4O1Q3
GMti5W3TowGOXnP90Dp+5g1XSJAhyUCx3nkvoLNWNMZ8snUZqSFyO79b6uvyRHZmj3nFGRmxZ/Fr
tAel2G64y9zpSZlBYiBzJq9558lYl2EJwXCVAlcvy2W7syIvk3/VeIHJ+Y5zhBwLYzAWxpyzIQFD
HY0Xop147J+iu/yZoodGzvIq3FqKfVngexH0wvUwGBtDynBEagcC1WD0pmvlWrsqj+W3ZRfd0Sk5
arZ7VwjMK/RP9KMvuLzMB88vsk/LaBBUBfkW3Zfvin20U64JIEUxnfO9dYW76QtNPbbP1h9O7LPa
xJigTpstvDSpae3KoAB7l5io9zqXsZ7jClkkodaQEiWbLc2PWxzgSIfM70yLm7nd1k9dNtHrA76b
95faysk3kd7OPR7TvlTvOxdMTN4gOLkM/FkLyCPofe2yfeSANv6PcdT+2scPyczN0OKOmHOMko0W
YQC2bYAQ3bmm8v2ylv6DjnyIYa4FRigNbaAeI76urkVnup6PkuQkT+ovU7KLLzMa3prXaPB5kyPb
iU3pQzBzPQSpBe6OgvidYtSDoxVdTFGgBfgQLu42dUTnN/FDFOODx6RFq/SCEhEy5ZjxWr4utYpe
+V9NTgCQAWAmXTvKhId78g8vlA+xzE2YZEHvZAlb27i9N7kAZnbRnf1IocXIAy//SNXh0hoZZzwY
6pAbGPT06+q1jVHbI7zsH2cX3xNpq6tAmjDtuxrLSffhQdllgRL0SMjxFrLZ3ALyob+vHNtcArLD
RR5jgoLe0lx15LE0az+XlSe9Al+HHF8NkXwEfazbdsm/yh99SGb8Lua/+4LMuHKimHiSTpxs4CYB
tiOJDxlMCG8k6dLpKTWPTu+JnuEnd+F1eR3aGNG+iZ8u326OUrz3NK2OTOmjarFy3LFmSA41un1D
S+SY++386eq4GAMiCMMQR2iZ8oefeeSBheGtBxkRBsHpJAKSi/GzaucnofG1A4ZDPTycnf+2SMaQ
FIJulkWCRdLhsNJ6ksnjZQHbL9mPI2PMB4q/iTVKSKFU0RdjeUmG76KVenP+RIqaEzTwDowxGWKh
N/0UYjNTK3EHTPPEYe5dXg3vGjOGIhlHSyYarjGNg+g1RugRNAE3o7gdb/3eNXYkagHQ39Ck1L4f
1MNy3Qah+3+kXddy3Dq2/SJWMYDpFQwdpO6W1FbyC0tOBAPAHL/+LurMjGWq3ZhbU+fhPLhsNEBg
x7XXEs/2ofOX7ssgDTskJ2esIvTZIVVKLCyndc1mmEx/rCSFepk9N1bmoUlMwDRjLDHts2MZFodo
O4UTwDalN0gZzySBx5pBZJihWKYpUKSxh/hUxcwf0+p+ZvONZmYP12/ERXjDB4u75g4ZO6twxhY2
af6unPrddIh2YIxoXhYm09YjN92z1PvLPtfKapSYZbEAnEZ0c4LiqdjZYRp2RVgD8OaNgbHQ/4qN
Ktmo5OqvudxSTlzMsf3jwd5bSksjgkhbSrKYaj08MEc5wFkmzjO/ZXeJGvB9HERf5qN1Fm+TX4T8
XH51U6q9Xv+OsiuzMh4KcyrDHpCP9xUEYgTU++o3I3rsRlmnUXphVjakIqMRIdBH/TAEtO0N1Es+
mu776kUD9rU6xWf+7frWZEdKFsTfB0/mNjNky1W8vfQ2frP2yRaAqXNyMI7uoQ/yBlRIYOI7mj+u
Lys50TWOoqi00ZgW/8msbwSyshxCLVAR9Tu2+d8WWpkWg+fdNCwk9n38pqg/Ikx7VVbha+7T9XUk
z249YTmmhS1aE64sHTSq6G9xL+s3yKzkerQyTbOB2A3ObCl4sddF7mWpiPIf7eZ/TpLWTc06N63M
qDUMfQwnF3y92sFNvl8/MumGlkvy4eqpZVYxLcKZYRToDi4T/DbgBz4Uu/mg7GTBzGL3roTxZBVr
qDF0alGJBPyX1bRJMfsa3dWKDKj6lw7Yf5wzWZmKrDaLdFwaAOluCGCEt+NzfNA2fLfAoBDb3HRb
KUet7DGtjEbdRFatLh2UpUnEvPIkBG2GrXOXobMJAkhvRqCYUbcPqmfJJ5Sc6rq72WVTnTkdlq59
Z5Mh1wQ6KUa3KAfPs+mh9/YYHaWlA8lbW4/JMg0efLTe740BAaTukZ3Ia+YtGk88TATNf0rLv5Ij
Xjc2WaamRROjWkE22YMAUWKJMhPqFZiaTX4A3/ZYPvYZxcicJASXJQHr1uZQto47Mdyn8sU89eDd
YF7lQUoCvOB+FG6WDmeJwQzyrPg/JGGZ7Nsun+HD85y13OWGWaMxB0JyjNJhmLGhwyyxArKPuYpX
3KZLYr4YznxoNqpu38Qul0QnMq+67mg245yRYin7Dl7vF0fmiTAFQIP4KDODrL/9KUu1ZUe3MjYY
0EvMBswFYVEdK6dGzWAfDz8kb092J1emBr2PHtNxWGSp84jes37lr7m/qI+NnvUyP/XH+WsWymqf
su+1MjaF6c6pnRsq+NXCOHMPXHBJsUByeOv+JtHtFKE52rQ5YF75lIeFpoHWL//frve6t9klGLnr
XHg4Zv7Ko4La7m3bf5F8I9leVuEHScyeuzGeLxJclzr7PPzi7Ig/7jH1EvIvMWYoZXfvLxiX/7ig
dS+zMVoxDA7KPAvGZfYbr2q/8o3tqaHpOfWm+i8kR5Yc8IpzXbcyS1fTSoSRFuT+lowDlfhN+obN
/Re9McmtX4/3J9lscXfA/YPGrw9NWOgIxH5Rwb2lMqCczG6sm5kJ8GN9sRRA0lvrfn6XbIyD5IAR
1JwusmHpo8zRSF7XuqmJLnQ+Gi1WjIdHaFsF0LgPrl9J2Qorq6H308i1JcOY+/1IXtwsp9cXWP6B
a3dhZSCsqo80dXGVlnFTNXed2YcmsamRne2xoIlDttfXW/69K+utG5dFpM4cBLyo7ECtLgXfTZVs
DegBtFDscAv0gFoPQhWSU5TFeeu+Za/maqLMWLUq2cYk1RdnNm5ih90UTNW2PRs2k863rehvMJb9
FhezX+VuBVlaa9qV9fCcVjI4gezdr5ubNkhetAZCbAgDl0k+EVoDtHAWAH5EixMIHV+vH7zkJa67
m0bakkl1cJPM6rDQlWY26OlnuNM2lyRx0q0tl/pDKJK3pcEjvHyYUfekPs27/Fx/U55mj7zUD/lI
dWkiLimyrZuaxuQKNnbY3EIKEixqUUowozDv3rdPCGz/Z6u9bmpGXe6CMRUxylI9RBvznDxGYbbE
J359MO5sSXVZlvevW5i9ibbGtHw9AFZvh7fmaG4XXWH9C6hQBt/dW5C3cF+lAw2Lw7v2WlfmRziY
m25sXFIoA3qLpmblxcGCBUajWjpTIPG+61YmCAfrplumeZP8zETplQwz/FbqX38Hstu5njfT67oz
syWEVbbN0xRMh/nbIjp7zG6dl/mR4QXKJnxkqfN67Iw1naEVS1xh3dc7sshq79sA2F+PgYdPBsha
otUr32w9cqbwQo8ZuKvDPJ5pmkzeyH6JGHRcEYP6s+xiSvzHeuysUNUijRcgSv1iduCSpu73JWBn
yNifja+dQgGrW5r7ugq+VTpQWcol/ZwrY+NClrCtl/5p9W5HGy8JACnAuI25r0KxkWGrJZd0zVjZ
GPGkgUESAK3GBnnxhGThZrBlXlni9p3FmH+woK0xTABwow7mVLWXimyjTzJmel12T1ZZTxuxpm+X
2scSeC6ZqrGNXo2WDpsFS2cHcUw7mFGxnZERbdqNblNoXgXjEw8BEuGCymb9PpEt/dPqdzEAoGGg
SF8/k7ausrnJUfRZKiPgmhjP5GnK6QLDzjAATsl3ceQaaGK9JJSNhl6OS36vvQr9MY+gpenSpNY3
zl6E/Y2xaXbgRJeEP5cP/fcyiyP78GH5zNLWmWB8+um57TqQ4mahaZ0tDDRaoOOVmLrLgf7v1VZv
gzWjUToL6FndTwHzkr0DsM3Sd1dvZBuTfrzl4XzYWaLlg0IUeERW0OKm+GVtIMZ8WxwcH9oKZ3OP
wfpl5WkrS3H/gqD4vcvVY6lcYzYNe5zDrs1pPKU77gxUsb+q0b3Ocqqxfjc6w9bU9kUsJGnpX5KO
34uvXtFYZHYyolkesp2+z39kwXxjPtiHDBVEtAU28al4vv5RZTdo5ZKdocgW6iAzrNWRFt1PR0dB
q7tNja/CkaT2f/Fbvze3Sg6KvMubYYQryZ7KXXuqNhwjhRDYA/0aRZFJdl0v29b/LOeumht6VsU6
apRLhTnaDA9832/dQ1ZRDSJw2oE7NId+o6zl8BcH8nvVVccUBCKg12lgdTB/rvvgahN+sbEftX12
R3oqYionTpIYm7U8VVzFrp0tcx8je5hBF0Z4cdfWCnWSLw6QYl37rc9kQchfapO/97kyPabhKgxD
4svwtpv/E8xtSkwCAmsIkcilxmYHC3w06kGG5eVSALXsNrkrawT+lrFKl8kr51AiCpq3rtf46TEG
4alcS0N2xCtzpFm97bQqTJ9b3rv2K58jb0wNP3a+GmVDE7CNc02E15+m9CqtLFFitnZcL9CgxBD+
oCS0VE7EOGbxoeoIddDrhOzL1O4tYzspXwkkK6//ANmmV8bIykx1Huf3B7RgGtxgAf/Lsx/ZO12Z
IBLXRqGwxdTHb0U737Zu480TkZjWyzHQ7/u6Mj52Aea5vAeLyNztp6Tcx6KVrPAXaOq/l8B85p8+
qxtEK+wFGJq/kPsuqID6zX2z8BdkMyaaveZ9ciIN7Kf5ifvJSWrxrjtoaIb8+QNqHWQw7nJh8tsl
AusOC3ESv2VbdSvDQEkctLEmh4tZkpbOP/27aDPu9EdU4ZrCi97xtxFtzvk+O3PMa0hnhq67LDA1
/blLYVp9qS4ZyWg+pLW96WIelOmhtycvFkT2CJeP9jn/+f1RV2YmYXo7zkuyRTYj4lrIfuySXfNf
jMxefwafpOvNOlINSLfhtUcvbPzRRXueyCqMEpNiqCuT4ii6I5oCuzHP+n4pbEQw08rB3iw80Yk0
eZTekpUJ0VxFRAk0QcLW8Mg+vSMBAXPuog7tG3sSGm/Fwsu/AH1lEfhfahy/P9zKrIi6/lfZqHap
+A7C7qX3M5Y+CGi5Vw7onUUoGQLjsB22MiLkv1QIfy++sjYkr1pVfR/8NGl9C7PtCT89Uwxejp5D
jZz2D/pWFntctNc6hL81DUVVqCD8+TDGuq+LooQh1ThkkrPvUx1o5Zsz3Fu8CMDHCWbSTPI8LlrV
30uuW8DNaOcaX6Acajx7imgoLyrvuheSLbEyar2SjU2nwPUWVuO79d1QyfycbIVVsoYypjv2C3i0
qdy3UhCPqOXr9U1cDpc+HNTKaLn67MTV0itX92bYHVxQZgVQt1Zelsn4JS226OTHL+OT/dT+NFJp
L3l52J/M2If1V2aMq2VdNxyjNhE4Z9uy9bpioSYDz7DWSz7YZSPzYa1VsOT2+M8dl/NEDWXZ379b
9IvZdGJqSaZdpAuurJqtGcpcLFZt8Gz6Xnv4tqQWzqkG/pftZcCHi5b6w/5WRo31rZ70S5+mTt4s
96kzbovph+S+yO7kynqZAip1ZOnUDN7oa7filApQQlO1pNp9fNces3Cx1kvzF02+oAJKK4cCWuRF
b9d/iOzerGxK6mQGohoMhMx2Sgdb3ebkkJaMDu0gCZ8kO153fqNIS0ZrwaKZcYTqkLtXSSm5KLIl
VqZkElY7TFCpCzsl99USVxE8pLIp4Mu2//f1WE+w6nP6r2J+6xsvJIc0A9BadzD9JR79bX4EySzY
+eSauhcjlQ/rrkzMOON9zxkK3mkDxpza8DRNp3MM3BEvaGrdZw6jUzOGViZTwLwYkX1YeTn3D8Ua
bVTnASS9AItkStA0WeI3uh6aBfxcmxenPJ8kbkd6xisTU4maVamBLznmnnI2wm7DNw0EPm96r7jV
Qy0wx/9GX355dVes6LonrBiZZeRLzrk0MIjXgCW4f+4qCo3KBBCkRRpTzbx0D52egMgIFiRmZ90e
thGFgvIZJqEuvrSFRgen8trJDa4/eNm3XBmerAAiRywAjH52KXfYVtO3Qr9v8lfG4v31tS5yBYIN
/N8Ry5qAXHEa29BmZ+nR0Kimmt9DVZcFkPQ1nxfwaxnkqB5zOpzi3nOfak+dpfN8kmNdt5DdMp54
C/8MVssm8VKzec1Z8Ta3mSVJpyXWZ901ZlY1MbIEMnXR+KaafS/r6uX6gV5eAgoINuZcP8vfEsWp
FeBE9TC3RtWzJwi28qL1ry/yyd1C+VkFAxoYwUHj6uruyv/pzEkbY5lF/GdUOAtqPViIhBa6G7Gv
nUBaDV7va73i6lK6zjgrzT+1HhMRk3lbIdG0H/kuu0tpGrCvskTpUy6/XnHl9/p+GlKxxIRjGG3q
kg6HcQt6pn7bHFhYw8y4mwykQltYN0zvVt/AE/z/hjr++Rs+1ROYhpBxAGgAcFJrL+5QcQ9Qvqy3
2n4Mul0elFJ+yfVb+GdFaJbrFiS+1fV4RGzDgLs1dp2nryhzpWB60GXDOJ9C4fUiy8f+4C3yqsvK
aOnxLdRh0yG5t6GtvTMfymCGBV1msQUCGf2QP07bKJDlhZe2SIipYn/uu2zbn6srJs9J0g9TyOaG
gi6YRgqolhVdEgSvzeiySWJqrgE1OlBDrRt785DYulNqE1iGVDobic8Y7qlZ+1Wh31vtr+tPch2l
rVdb/vzDkToxA6g+Anl3a0avqdo+Oqg03zeT7OWvQ4xlHdNywBtvg0vZWb/82NWZaiQmCRU+I7Ed
p5FmaR4KxbwRaJruraZEC5OVez4bz3WrDBITemmfH9df2QHdNDszr1Vw5abzvq3cX7ixaA2b9X3f
8s31M/1Uu1hvdmUCMCdcGHCFUwiYVBTqTRzdR5OGxII54qFgMYpcbg3FmDTxoRD8TRv4La7E9441
4CrH4MG+EyYCsTZDw3oW7UkjlsxZf4qDlt/oQE3aIQ4xbKh1//nhQU1nzcWkzGH70obOBjd5Pwxb
5qPvCqFYVfGG03/BsXvpDX1cdZUw2wlE3C1wW4W54dU6Mq7uaD4rng2lemqBPvykBc1Z8WW9quXA
P0Zf75vVUWpcBCksba06lphg9+csn8N6qry8suiQVYFTzlRPB69ina8WyC/zTnIRLjmf92MG7z8I
KtdgGdPuUtOO0dFhPXu2yyl02i68ftf0Sxf74xqriz0QR5/j2Z3DyfINjRY5ZSWtTwgt5+f85AZt
oHnDlwwluo5aQQ7c8oQs3tNzr31C6S6UlpKXT/jprJe79a9Nry4/KA5SjMk1C7Vxe7vgSFO/p8ZX
PSxAqWDcXd/+xYjiw/bXIJq5S5NOJ9HCQ/+e0HodsO1+j1KZ5umMio0pHahZsqErG1yjA6Del7ju
4MyhfUaBLnmnrXX8zo8JxvOWg5YBaT4Fu8v1hQCGrhoW9A4+aSEaao+JlwGtVkzzAlRmeWYDyY13
oiHEueAEgATXT9dXH8DOHXkyspULDgn5nuPo+iIk4az3mw3mv4tc7UOTJpCPyamr5p6lZv6kyhAn
n7pz2KymQe/ZcECLCAWZ1f3prNZpyD9cuc3TglFyvTow9sCzecAoBZL7c8EvfVxt3eqFUWgTQpC0
VHpBSZZ7pqih3LcxOU657ajbDDQuHFrNsvH9T2Xm9406tm4QlRAoIi7n/sH1uooDWYiFVBB90JMR
mrcu6ss40hLgS5YgIq5xxDQrUdGT1WYWo7C6wpgvtfAL4I8h4rRaeiQ87tzKrcO2E5uqesRkP3Xd
Das2HVc9XZslMc0FI4VczYaMEcEV1tckvS7viS1crGcO40GpAHmDqkEelQ9mWsoijQvPU0cLl4BA
k+DSmqv7M4ESAWOCdo0gEUGTDhxE5ukn8bTgWbuzOMhe5wWXpiMixKbwGUEaulpP5MRKHIG9dbW2
HTXQHiVKkBWydtKlZQghjrrIrEDvZPXJGJ5F2QgXisR1RjNrCooR6YSQPr8Lr10nrouIQF3+925w
P9zKqkqtDuOOXahz55w0/TYlwx4WaAe+jo1IDDrZOZqs1iN3S1pYRVDMpzKLPdIBLAE1lqjTfKjO
SPL9S7/KVGEPQCxtOHAuf76Vlk+RI9SoC9M+9ckUB32JURx+VBtx1zilxCpc8NuQJjVwyA5ouUF8
8edqyLJTaPgmEBtzlDSookiFRvOsSMqWF/ek21Ald2BgPomZQJSNVZgO60OhAs3Kda+KhFeWCcVg
Le17GUDxwnImTDhOEXEQJGqWP//4YW0lnzuQT4Q9wVcqgHloWNDaCi1iICNlg62f8EiLbYFgkwaS
Hkv/7LNsULoIvW1bhAHj+wiEkx6tkkZnoD/NvUCmpk5+KsMnX9yk7RIb2nSGC8GWPzdpMCdKmDW0
oV6Lc1Mxk86Ne4ISfez1jr23RCa5mBeepYn8WsWS2C0k+f5ckPOs07QljK5TVJsY7+7chGy1NJEU
oC9Y7D/WWa7sh6+X9W7RdLxUQz3H6N6kecZ8npXOs1PiddGbNVcSOyrb2Ookp5i7VlbzZWAmi+kg
mnukI8ecqS/XPfDldQxszob2prpGHoB/NcqcWKhhZ+I+xK85b6gdn68v8olSbbmNhgmpQmIYSK4/
zUMiJoV+pNkigup9u6ANjZ6YRsnjvHXeo8X4dT5U59L25EKmF6wJ1oZmGiZvIB/yXjD68OlEkgHp
Y+KKxEMWOEg2tExiSS6e4YcVVlmVNUfj1CeISFUADzUIiaTDTM1MxqB26XEZtq6bCBiWLH5lhPkw
VqbNajVkuQCusfYq62EYfvK2pFJJq4uH9mGt1ZbyrizGclDwwUpMTWmGmdE0c7fXr4VsQ6vHO1S6
JaLcbUOSWz9nkzDa2b1ncOeoJN0XYbgSIsGL3+nDplaPuOGLa+1s5NvGK0QYPSP62g+SNS6EWrDt
vz/S6t3WtjORmOPgOt3YQFAHZRYQP5qPZToG10/vUu5lmqZtQ2LOgvlb277e5qrCEWyFaR3ddFbv
pWg1Fs78oo0i7ES24xlEGDrgN4yJjuZwW5Tf9eHp+q9YfPEqlIXsg+agMudon/UfipKgiNNabcgz
7rNE24OmPpzS5Lkpcr/jAIuWhp+msrGpC8tammvBy0DHHAWt9VtgQpucEW8hqpVjHbmBWSO/nY2D
peZnwxS73hy3ncYkVvnSmVumBd0g1OlRilyHJtUwxwknFXg+fHKvnaJNGdaNp+/ISRxBGH+WlbM1
9cJLRFsAcRdSP9f6ZKB1NIyM2pm0MG/Sr3Y8mZhLSYfMK1uj3rRdPoCLslPTl7gs5rvJIuA5LQZG
Y2t8IZBQDmKS1x6MsulXhgGQlzNoNC8JZjTY+L0vGz83nVNHphtWmwN0wJDu1aQ7jDNhQeIAuaG7
OogIyiajQs/qAJ3ejM5R9KKo890IZAQ1q/xetV1Ea2Q7kgyuWP2eFcbNEgVtECo/FCXSdJskIAzR
s1+lQkKwRDN4ay3sDNCW1FbkF1NsecIeAc8WJp2mpKd5oz2qmvNW2Ab3hzE5qnP5FmX8uSiQJBbN
UFMDrS2ac4iskAJxzVR8MSHA7U3onZa9QFQ81wYd4n72UrfNPa0ZvvXRtFMypw94wrrAhso1ksvy
BBsOmWstv0Va9lAycP/FWe9pZvwyTQI8XkPnDwnaoRWrnlwzBlZXKasQvW8liHLHQ0ViX5vz6FWO
y4MhRfers8rX2Sh/2HxhlB66zLfs8bUSSsD6yQjMatAhG59LxRAvhCrIUHBnVNR6EW2uAk3TGqaU
j+BhJveV2OQ/3tkdAvHLPILECDj4+X4K0226Z4VnpNT4cd0eXCq+4lkSdYndTZTKVy+ztdyJNOBq
Co2zuB3RQx+O9SnZFygymrY3e4OfvfaH/DDKSsyXHsrHhVcuq4umMtaiVgvbMW1pGmXDudY659v1
/aGRcOmAP77I1UIlSsL1qLlN2Mzc0Lb2PGIofCxQf1Iy5rJwiof4p0haUQTWYPTBFGfo42vZ0DxX
fUJmz655vrdso9xyxCzb1sqNvWMWcZg0puELM+u2rtCgpGC4GrWawfBKY1DD3jZ1vzWtMUB4kIKX
Vqu9hNn8ztTL/Evd5nrpRbDGJsAmqrrrxBRtY8xClAFJSjMJDWTKInCzcvgZ6eUAcB1gTVBuBNUV
JDvjPNsSUpSQwU4g8RsiXcmCTLMir9eVdAeBreqmbhJ1U/a99uaUQg8qe0i2dt+g8jfip6nWLHz4
iIhCRo5tYiai2yZjEeJyhPAgwRN1XlOWFpj/6sGL7GWaXQVl0+l9mE92v0lHPT0rGe8YWClL2uSJ
c5iLEVRKsfpdb8n3ASpfdtxtWcq2g5tGdOKWgVsc7foRFVc28TzonaTZNeOIIlmsPfVWcSzT5qUr
tRcrtxqvTHtP4eNGKOILmlln3ZwCF/UKqjbpY02SOzHkQdZrG8eevUapGO15/Vg0edjU5KFP0g1j
KJZnef8St4lfTcNRF8VPLZ6Pba3dTkp2N3fKs+DZOUpB3xnPbwNvd2aqVHQox+w4FNopHsgtFOLP
PFOPVl8cYrM69bNgMCMVqiSNvjErXvjqWOm7sU9QlAI81jQax4PM/XPGs13ekl9aCTBaVUR3bZrd
5ATSDa39i2STV2jqDscjvC4ZN3UUfwXJ12l2lZ2lVHdWEp/mpBMoqylfoeKm7mcrh8YlBwunreDy
ggtGwdieyyzrVlfjIpiV9qYv3Z0grN6pXWtQBdPbVCMKBR3DmavCPo1KbPtZgiy6dgkgAWpEgkjp
nF2qq4QSYQFQ0oJ+RWiLaHo0QI+xMgdaW6B6HObHgc+vk2NNHk8ZdIHwTVKrTanF6xo6o+2xdu3Y
h3J75dWO9cpLrdrqwxTtMhI/6v1Qb9tM/EgjUJYnuZIE6CmVgdOyNCxmYtJuhBeo1arF324h0q71
GOnGjQg6EYeFG78heHobleZbrE2olfOmookQ5zIr+b6KnY7C5cE51EpHgdX/BScbaBGOaOBRMGBq
xCMl4dR2+icjx8G2ZtNBcrprqVuRG4eJsBK5P7uIbUmmdXRqy1eti27ElOk0Kd3Sm3LyZSi1dJNE
4NHDFRJOHdhOdlO4cL2D89UFS1XglpniV3Fp7xjq7hCcB4RG1/NDWXdKQHj/1XLap950fMfhT3pn
fTEVaz/W0YM7V3d2qexmxb4XabED1PMEzoKa2oa96Ou4whN6YQWamt0049DQae5VL4606TYvbWNX
MMzAd0UbVpDdK3mxnwnfxbp5NNphO+TJDxMIVmqREs9Q8fuCH8js/sQR/WL1KGgk+kMG9lBL6Z6G
oSrARmP8snroQvHxIRZliAcC1pD++2COD0WmHHQxbefBPBeO/pK0Cfo3nXWEoYPx4Nmz1hvMm3Ul
pgVL35K53Rit84hCrgEYe1RSvUsy2uvWM3GF5WUl0s1aHfa2qh26SfkJ2oFz2vJ9wQQSNSu7x+Q/
Ijiu1r4W9bumn16zSry2o/FTbxm+Vu4ogVJy4mtxhIJmx4uN2jWwnlV0rjl7VO0MiMVOb/zJKUrq
5k63B1Yz2thV7oSWwx/m3Gh84jRbBOTfrHHAhXLbBB+25D6G1jAhNoCnR1ViqFBq5TmG3Whi6xsi
mDMxc/zJwCCLDS3jJtc2IFy873r+NDmQd9T6h3nK71S9v0e9+aFSuTdlyUbvLZqoLVRldffJGMvn
DMl2Q7g/uoAFVREAgUw9zMw9l118M+lTQUtCXpq099Vm3iTx6HVEbCfODzMq1BNjAN3pqC1OG6M3
wtJlX0a3PHE7DjqgjFLQXfTViPaa2JYqBDQnPaizZG8o2k1soSXDAEHMs2iTkGSvgFxn7pwH1y2P
+PBxoIseWO6Y3Vmd+prn1a2q6TedPW3jQnuLhqSEmvrc0Y7bd7WepLhGSelpDBhwTMB5LDbfKie/
q408pnEZbV1bPY/YMoYsQqHXO3OeX02t9nkSe2qP2VbUOWpFv3HM9KFT4ZwgWREYaQ1KZ64H5lyA
kQKQhtq5TfUqGOv5NjbtGzZiHkwpj5Hm7BzbfU7skeZJtI0MwhBWRj8qNuymvN8pRhE6IxQbiOuZ
luLniAmhWBdMs71HFcfnxQgB0Bri1EIcWzvhNLGR+Ga9WVB0DHRa6CmhPFVOE3NuZ4ZRDKV7mIvu
pLT2TzGV/jKvZKTjnd1quyoWmxEsFYkdfwOCICgMSBe3Ch8obxv0LRQUxZSxbqFdZ5ziWvneO1pC
Jz3e2TF50YsopxVpdsMwfYlS8bVyi8eqSh7yqdf8Ol6Eq5Vu9qMYiBmhR4lH4jGlpdrfRUP7lGmK
Gza9tbHcyqb1lD/MJPdS3fkJDOMW7QgvzlmFBFjsJ6Y8qXX/XIzWQdOtg+sUfmnXN3qOt8pJd7L0
5qddusc6gfVOp3Mu+N5wkhMKHr4hmpt5Nr4a9rSxp3IbWa1n23bjdQKTVBHS4DDDx641UfnCbb60
NtDSolICqIaWvtUAzBg3ys/YKXZu2jj3IGGvzzprM5/EzjNznT0UgQQdCsa8GofkAWmioB/j7vVq
vK1M9WWqy0Pa1XuoOupelKfKzRiZvcfIYAQAByR07hvQZnPMy7V1jCvFZyAqMRiulG3AHedmwnOb
Kr5LetNLG6hB9ibEddFlg4FVYrh9oB6Bjzhwt/hmF9aziqiHGtrwigGy06BYm3rIX6ERZT0kfERa
Q9xzzhM0AnjfeKarfVPLClyT9ex4TSYGGGst9xK1fx4LVbvRjSk5LmvkdBLmd85wU+Y6YYekdvnZ
hVikl3ckg5S3fYzLGNq0bcG/tFCleuiaTEl2g+60kKfuuurBjkbyZdZYAth73LsHRY/Nm9rqZmcX
Zar6aqXM2bhd30200jFlEFaIxCcUj0SveaMxQxzS4brrtbqKoDLqSdBwLXuMjWTak3ou9j1hcN4t
hIg3c9Krp8pU1NNU6S6F76g2o5m0WydTym827EbA3eypqzu0RprolEXa0e64z7vhyAT/4nYGQTgN
UVEl/tbZ43c+kDBj9u2gNLRQdFiQrsY5xeJZTYcXlHd/gWci1Cuxj3ojYFryVnQCNpG0BytX+lDl
PXygi+nIFg4/XeopdXEy5uHo5LAqQ7LPLZDWdCpTqaKIV9Lxr0padzSuatOvWa1smK13gJ/A94jU
uCk7C2ZWgOg1Zgdba25G0u3UKj7mSR24lWCB2ic+YVFo6fHXxG52olC3czoMO5MYmwqFpVZ3Rs/V
41uzah9LYv9A9AbFsJFAZdhOdIj3tSDO1NpHs5gyWs9lQx2T7VWRFUFpqe2eiXhTFHgE7f9xdB1L
kuJA9IuIQAh7xRSUr/bmQrQbhDBCgITg6/fV3jZmd2u6KaHMfC4xbVSVeYAeJu83rGiEki62Q1kn
aD+OgYaL2bNyiIgoGjpcnH4jci3Hi7PVjyCz6qxsDIw5UBHlvHTnpDZAHmzitQkdvc96Gc9C1iJ1
IwknQdBCdDhOcH6x6mG0/TNv5hcHv0+/WQnuxl/Be/no6R5LdryTbunVp857GCwq41Mt09nBXTN0
wXPng9ZYmzDA4rlpihm2WsSCr/BJ1BvNF+7vLTdcE5yyPvZrsw8U2558ugbfM7KvUpuFqa9Zt5ML
RpQSEetQlf5M4/w2WG2uGn/v2/WxDKzUBLNOPLI1X6Zb/io+vPDAPDg1rthKDFfXJ4ioNtrEnCg3
nSvcraqqv+1yeSaa2InnVUAcxb529NVSgx8HZFUAFqZfPs4peLsxLt0h4y74C0IBdqijtqoTL4OX
WoYHhv0RsejUXtf1yzhhZ0fQfiuFKJ3VfmXO9iV40MeQr5WZUdPVG82WhRG6B/SPaJFCfLwWKswD
pZ/9PgzTqgkyp3PHuNYC3qYAVyCZAzhUnQnd8VjvlpDovT2VNtJDmJcMUh2kZe0qjimut/XRWQya
d2en2sCkbY+EhmCCXRlv9h57yPIGU5Za1JlYczGo4N/gAA1VhjxK9DmusE+Cj0XPEWY/YumIHzzT
lb1wwT6cPtoR7BeLcTvcR0V1mSIHpUMexYTlKxyFfg3D5zHkKL1LtTMzglUr5wDb+HGt5RMd+RAb
a/3BxNSnG18xNQ03KcX9IGM1TrR8rDpMamt6ptjSi2I74amoa7/UX65dHSRbd243nB0dfZSEXURU
f8yL/WimetlLonKK3KQXqSwf5OxkoXiP9Av2vH9jtAXxoKtXbQzfhb4zJq1e1G1s5+qEZmpJSYh2
ZurMG4nm56ms03YVP1skqnSm1jkq/a9OL0dHDLue+jivAX83vm5j6vEXDFfZVunMdNu+AvbXcfiG
XaBNfjO8VFAZpFsrbjXDrtXI+x2X5Tfs/AfRbOctCB496T74a5/XW/jP6ZCgWuMj9Ro9z5P/aDp9
ZkjiiOca3X/lrEerLJNGNCgONd0BCRjTja0vKnBOM/6tJmSPOTZvG3kxbIVxp6uiRBIsPg1Ccxtl
8Nx6vV2YFdcEElxZOrXlC5uXz3VqHi3gbqKjeTmS16Av8U5hPxJtNxKDQEKI/HgjfMgas6HdEYkF
vWm7RJ/NwFaoi7rU5c3rPPJT2M/nuW1f/Bbwq6kygx9qYHYDZG75I8Qc4Ki/kDrK63p4Xhf7C/Xo
txw0WoYVUbVLfwh5Pcc+8VKBmHyC2yr2sG+7DwgYD4+cmm04Nq6nY8nRpfp+MaEwIWbmIdJo5edh
NwUI9OSLOba6vrRTjY5f5Iz2uw5H5o5NHjoSJW1V5craDkoGJ2cL9nbLPrtBB6k04W4IG+wHHEb6
ODS02WGBmsFbuFXJ4sxP0lUPCPNsUkeWVRzMPB+Jm/hSwh1Vh3+hXx0GWjrxGJj9OtExWfx+TjfS
3G9EWv0q0/yGZfOzEeuP9P6TXTZvQDF2U9e+WFN41nOVglgPY9VUzw7ywKQevLgBFqzv5vhhntHk
6vrUT+tbKFwnI6w7YdJP+2A5NUto0sAfsWWwp2e8G0guGIekn+xCq2jNNhs/j1BN7FleCctDX5SN
l9UuNqh4ztsMRCAV8/TTNdN1s+0lRgPDY6+Sty1aZGyG8GqLETfewGHYmN3nYXYu1hKdA6/O246C
YFuD53IuL2WJrTPCulhSvJG1ecCzvpJ2yCfdfaNZOXuVnaqgB/YMcV7bb48M8EhVkWzp6ZMw5jdw
xpzdlRVtcDKtdNKlAjQRNPToopF3EWEZMAn1Xh3sIQ94cwX5EU7zTGvc8Db0ECwaD1ht8hGtHXbR
U3UdMOPFg1/+wKKwuy+TSrAQ8r3kAn/HPF5t8KswJzfJaA07baMDCqMdMi1fnQmAzljr167Ec5N0
fnFb5ODZZfCMmfDIx/a17nmuMZyH1fAw1kshJEATUgW3CXCuUPQacQ8E6ybjyPKKblGYBDTM3GyF
rmnCU8L0nDPL3W+IzRd+B0WmdaLauwydc3brLatn3SZMVmVSL+HRh352iJp8pSgMg5Pjpd9bKMFL
KD5MXT4NnZWZfvgHahKNXospYdUvXLPjuslD3wJxWto265TeYre0GRru4NLPuMBDgw2uU/dFTPkx
k5XHTtkjA7BTTtIKC8jbMFh/KxsM1iUtQLFdcsQu2yZB4hKwG7fxEr9bfqe+hgnYMsGhGwK0Hp66
2WuJ00PJYVyCCxL+GoSUB7dSRd8qoi8jtZ9V6Vy92fuy2PYwdfKlrazLJHp4R7G6qDK4/vUnGcln
2DtfHI1nTDW0ubgPZ3vAgYMeza6KUJM3a+x/gDVchKuQYs/UwW+6s22pHVnWV1AI+9LtE1/1CfXk
qZ8XgAwm3+Y6WwcLc/+Eyc5PFmi/9dqe77zAPHhHtO9F5fxh5ivdm98xDBTNEa3bUzNEZxqVsaWe
h0afvLA6Di1CyuwICcbBHVR7XHx9CFV4AN+RVfe87AAGQ4O4FEPyiYXYmCSTiKndOr5Tc+vmUzhN
2RYseYhIrtm+jXP3wL3537yyaE8RIRH3C2sybBGGUo3oZddY8CvqwUlC5tQpUfJzNOWpd6qDvViX
MOT/LBdXarfQZ2W5UYxx6dHXYZlZ7YB0GjI2O8RN0VQNBiiZd1UehG9sCLKtn64cEGrQN30cakQK
M6wJ6OmDEeiKJFAV+L0NXz7Bd8ZKrolrVQUf6sRrowImthgl+TTPwYv0m9zy4dED/Ydzj5kI8COP
/MuyiaKn886Q5lVgxW7vsJvl6dxhS+r3HbZAd/m8PVjOdEA2yeOAJG5Ae8BJbq6PYd20h01ALu35
cG4Nj+PIEoH5K3SnWAEJrFsNKxmC8ZDhXa3RI3yt0Ls572KZTmwV+Wy1F9/7Rapmtvq0SqTFnkS0
Fdqtd5vHT/3mXujm7tHCxJvT5WrVSd8hmzriiKVcxps01buP7s3DmBYFn3PkfTd9X9g4wDlzvkzN
EI9B4nkgF2YGlrU8wNws06iu92R8CwfxGSmJWM/ww+jfYewT5EFlQ9V/R375Cgj/n7+YApf9rgVI
aDRNVACzPcMrv7nXpTd7PWBX1IpDdZ9cG6ugJWxz2n/WwNyN6VccoPmJ+PiRJ/M8LGHhRvxBeOPZ
23qaSKfDO8QKU3OYDpaYmych/3F0grNzsyGVoJgM1IJb2BlKDO/PYNCgasBqWWBuI96dgZPTHadW
BqC75xfjNAKV+wAlmWqbZ14LXRpZDjOee9iDchImhw4JIv4AlOf84EFoPrrkrJmfAtdMwe+CYFwA
Dcou3whivvhwnMq9aiSWjtexPW+/An1PLKCynV118tAjt4Gdh3RMowGEn8atTnyMO+Nh2vje+OqD
DDqzdL766HPdz2FubszNekCjYsJa5+2h9tfUxoxI8VuDml7XLZuw5i9ssL8JYtMAeunxU9dY/xV+
kJXE3f13HMNkltAbB9hhETRAN1Ve3zNa+YT5KcjWADx/R3GfIIlhwTQvXcBcJou8R7P+g78kUa3I
Se3eaYW4ruFFWtDoKw1YtrooBFW42GBqgLgLy/2HmyJ1RnzT5YL4LNLsJvMzevQKlC+xl7MPm6bG
ZOW6QD+bPRPW3kGOp17Il1W+A/7PlLTSDY+mFrBxrlPiz2BWRpJItcWNWZIJOt4aa6XRVWE/Vzxy
qBanOTG+OHQBHLdD/aBUnc4TiYX5vgsamK1Ao4lU0/MgdVHyGV/2zesehVEQYo5wrpnmvWv5VTVc
onm9Qz7yOpV4G1x6bvpvX5nnaR2TpiHJuqCRAmFlULuxMC/e2j4F1pdAXrhzsCKEezLnLcG4bcdM
Tin8qrFumpjOXdZHNLemCsBM+0Xd5gSQ4y3yijXCVwl2h/co3pwd5EowK76DmEntMdhzqz/3YvoY
7CVrrH7fc3wy/+VRv/eB0GLzduK5TuEttwq34uKHsOFY6BNo6i7uwR9/287KS/uhFkExe5/Kxl1G
2StITjiFQhZb7rEN9L5xsJ8c9QdqwgLopjCPHa/eNofvjDUnUjxgow1EEQtGCRuVUsGEttixS+03
3mANYufi0Ikk2kQUV8R7mjB44LYO2/PE3+670/wZLi+/i1v5s9GHSFjxsLTxZMtnOhfTsOwWhvu+
+XEckgYb9tex6asMvHSG0hG+tIvjzziw3Dr5TZgO2OTMqq5g63YUjlt4bMrJdlH+YUaOaRTkprNu
W/VntTzW5MoH/DxVPjYKr5xJFvt3m2EDV+sOKg8bmAU5TZut8AU371G1gJbS7XSMgImhI2awIfiV
DcwcltjV1S6+SxlC5t09YfSB1Luqn6lg+zZAJwWaqQZ6FXyytaUo9NvVApMfiigTc1Qlk8O7JGrd
74BszyDv9n1TPinQTxYqL53mVIb93hvHxO3JYd0ggKnLPdDxxIlk0g/lr5ZbHCJW+Y6lWk4EjPfZ
aZZ4I0FixPTSVIiq9Nakr9sdAWiBgjTdx3KgxM7wI706sz2G2medyvaLoVQ6wIHQ7yhh56YpUzoD
IoegnQFv9rfcQvK/8GkeLDyjAgB3DXFrWGUjxupKm59y3pLOcuLWNTsDlLTGnnDmlCekEWULqkjs
tuRhXOZMRRojt/VP9exIZr4PACdtI7uF9zNk9TVGaPISluJAkewdjmyHNKXEVu4BK3hywuwvsAOP
onok7S2k5uyiioadu2Ml3bMRqEm5pVriLPsL5tJQZqqEStXGqxly8xjV5rjYTdEsY1oZiEMMFt1Z
cj60TH/PS1tQJbLQGUtAz6imXZQ09DFsdSFI8ywxNDOH7l2HH3wX924EsJwMsNRjyKAloNu1ZO8b
ZSfXdq4QL2Z2yZNw/o2ITMzqvPXCv5Rbs8Ma8tRr1X4gVWZZOTFeSvzl2fGtLPD6xKPrY9DTR6aW
LjFh8AkFy16KEeAGLXy/PZf42KD1XhtxcUdEu42njduPo+PkdQMf3gjqE9Whqrdzt8nMQoMSvWz+
mwXZFtCwZJl02iJ9wHG3OBAicQgO28SAvVWHfm6QrjqciPsMO/SeeF0aWk8YSLA0duzwRFHGXIWw
EnngCE0IxvMgwL1VMTUPEXMftlrk1gy8U8O1U4cYGKqY9GXKgg+cphSK3rRxhh0CoveAorNWIwmf
Id/CmTEdqkJYx5k5ezE+hYTtWQ/lP83BmGZbx1+UZgfM4PtpndNVWTvsQEuWZU6aErWgtV+Wdtmr
cP2Dk3sHXnbnyzrHXqNDybFfdHkQd7XtBCuR/JmASkJCCoZ4eQScjiF+KYjf7wcFKqFykWUnMlZb
B9/g0HOgR9Ij13VkF7eDUgOT+xKt+FiTVfMcJiJSHV5n6F7p3V5SunyMw/6vjsQeAcvv24ylIP2S
e7R+6YHCYpVkGUN6mashSqyhzi13fr9HlyaUVWePtFPWtuwDUxncX3SIxE7a5cX4Q9fFEyRCpv2T
trb/SMCaIoj4a+lVMIHx5VsOdjZGVd5y57Gc9Ms4WojjwkQBkNjkthUdZx5htoJognbgboi28Ybp
f51loyJjC3LfArcYaA0JQ1N7zqNppLoKSuq8x+cWrZrAuNNFAQqGoMo5LMIlma/RD/l1pioeb+JI
XTyRVsRVaydL/eFDexKN8zGqr/34gVa9P8AssosQsCPCHwvjm7UhotyYzBvR+3Yeety/ztGnO33O
5Y+Bu22jINohBcGSzHgUFy6/t+AMJCbtmX2RnrfvAZJ2S5RaM6h3JMyjfGjh7MIaNi5fHSoavkFk
E/fhw1L3uS8hcAG0OkHRiHt28Jp9ZGGNt7MCRlJFD+ZFIk5cmS7h6hXvjpzRcDQTjI5QVbQuRfqx
sndktMLU9hxw5UE57cJBzhm3Q/fckxHsliUggJimf8hEGp7KaOpwTRGVurUP0rod5W620PUa0R9s
PC13jv6YLqNzFXgRtPTBti83Zs7C6hSk1KUVMyZBVfZ6OLS8xpIPWPORFwzumHW1m5boO2P8WEgb
MW14E7rbbv442qdWGYagEUD42OTrqWLR7pI7YReeIE2gSMr3vkjXfFb18Cdr+5PCrpqorbEgdxNr
Vlc+9vHK5sEl/XQwk43JycMdDXZmLfTWNXmNxJF9CxvYQ2ejMNESzVGIDPrTODfYzLB2/2qp6ANi
91Q+9M2PUA/Aq+L1roHTOHfraqKkV3OCgNWPoGE5HeWbnKaTP6NBnusT8CrMDZhHWlMWY1CVKby/
b7BgIWejp5l2nKNfOTt/GPcQt2aUAojiDUWKBBkunAM09Hzn31Y7VjG2rInL6CfCJtf1L1icZK15
vGorC5XOdRtdLbIxSHqonQLzOgMpTca16eKOYi0aHnhSQWgDn9J+GSUWIbYQTyDIs9ySofTTzYUn
Snwra0YdaA5V2d9cBTg97DJHuCiILHYMi8fBATRlUjkve8ju0nbCTvVQPMhgPrPNPhlX53K2M4iv
QG0AcObQi1iDnc4kOEbrVKDVT+rgCi0IRjS69yrcuPhP75hdVNsAjZ5r8QO2DJA3APTpXjKungp2
IZEHzxxDpAeI7U/O1T9qq1PPRObUPgZqvGtTlROhCyCgJ+qxwmnRyrjqPWDRHJuQZQ0GGBy0k+yG
fMGLJnEUoFiLVw7tC170ySCzCrzD4lpf3CYI5VvTCesOOr4WQzUeIUDIlg4bE3D3epQdPPRsVlQX
2A17hfpz5wIQVwu2JU/OVY8k9wEh2gyY9WRjPTRW4IV1GRO3fMQJ2wuq8hZR3fGo3SehzMUi/qfS
Je62X5sBJ62mN9ZgyJTL3ox3jRRyPVAZLBvpFOvOqCpbLFDmYhhTn/UF38r9tn0H21E66jiA4pdT
hCZpena0e3Rl+x61GA7llekolVuV1i4IHbZ8EiGPnI8PnDQfqlUvge3kVXunbELvHa1AOkxdJsKT
NdevGEwOaAcy34Vmwj1yGe4cCpGbAAUmusTpOeb5CBenvQsW/QfC7VwGPyP2OMwVBrHtYbNrAXwG
EltWFX0Fuf7/Gj3QtA2wsTl2XfAVxhsRNzDDDkSwisv709apxwsr8VSCzU3bBY1AN71RzbGKcmpz
sQBst613A1VnOeJcNW7m8R7FoSl66HRrD5PmAD4pdHfSag9TfYjMlLewKSzL8NhCr7FA2NuFzZu3
qaKR269Th1kr4IJkza7Ub/5qF34HTG+CPx5NHcGhHkOk0w7sNKOJNRRQKY2jeYwXG0BVOICpxJJg
BmnL8G7jvbWHL6URu1pDAU5SEhDUza+lz+7Lw+sqW8f+MJTQGqP95AAOJAQri1PUw2UC8McW5KZC
+miB5eAP8/TpUA/wlZM6ZvsKV8iaDBTDYgRKax0jIKn1D93A7ih0pGvq3VUU2klDEBq8cvZc1/u+
th6GoDy6HuDVfogwPPNkkjpV1pBEgHkIvW1WBITPWvOWkLQDQYfxCeqU5RJt1q2qhqMXzMnskpQG
ZDeJr7A3eeuAN+pju2KXdp3+4TY/VHA7dduQyhGSGBcNcn/goj5UEX9BSwqr2QSWMnCvQ0RBxwKK
XaubqE94sa4d+iqg/omNmFq1XAwC/H37JNUM7gkGZ+NktAThNWAWdtVuVDjvFBhGWx3mMiqw8jUe
+vU17L/DtUrASgBWLKz1yO0b66ccqFI8lk3uTyMmwyFdR3FrKJ4csGRWXhxxBa4fT/MeSTEot3fh
tU46+tfevw1nzlGBE9o3SQU0i3xv7N2EMyAsmupBoO0EF2qwscF7p3yB+siOHY//GwcUAPcZYsPU
Cdhumr3Ur3GjzFHqW9vDyPSPaOh+pEs+YnmAlPSJusMD9SkoMFTQoYZyC5FJct1HEL2IbtxRZ49t
5fu77Lysmx2Upx4WYFs+1sJGhejRsVIKVQz0QeF6LGeWBIzvrTJK9cQzCFsgHgNtZYCo1fTf0p0x
/F0aSVCTDQ4ylCwdsICNFYyEBx5MKer+azUvqXKXZJv+GPrLuoTWzYr2lQGDTFAewy1uYR0k6l8Q
vJcdSzuk9cEwEOsRQdmBm2h0LhGa3KGPCuy3aPGHv9to/1TduvPKJxIJQBZ637UmoRGuaSYvyPg+
GCjYZg117hTGw6DygKLLAgC5Si/ES1MDdYiSjpWpXwEQnchTCB4GiUVjUgr3UG0i5SEpPF+eGiDQ
cFk7ED6aD1pNZ58GUHVJOESai2VxSNw0qjkJCqjcXqBuOQbKR5+j0hX/rEH8d5ufgLIA9EQz7GVO
vOGdc3PsQA6t5N1lziGISGrJIOWGxgL7XREr0az1cQYz3OLiX0O0I7DN9j4/EDfI7LUrNliTIQbG
eAPFRzKNeOnatY8NjJGMoJBKlUd2n2JkzYJZQHaDMM7qHUIYgENgqJqjC7jRcSHg28a0RcaDnBqk
xESYfgBaTCKtxHyiUwlzgPOkEfMGKHkomEJxQx9RKoh84ED3JVJGYV8AwXzpgjGDuzkFrJCC0s87
IOouvkXcKPDe4zauP5kFzH01RQ0d5VjZhTQaLUb0Qfpv6vbACCNEPoPwqW72IhMOz+wcvQ040at+
bdpHYi8nDkihWcxuWAp3QNtvdVDLB266NPxj9iHDlJBbDPg/LCdzFCJ6OUi25rfCx7JKFiEBqOdv
mY8W14MVRrdPoTmBes6aO5Q26/TO8wK52tXz+myZByloUkZ+ajnuLvDDrPJQEEED1KPBsBd2+9BG
GrBr3yybP9uuPnctNiDcTUxmpn9D6dG9XMKrhyU0O0dZNFtD2EgB+TomSLWrUlrRuI6s3dyTAsI8
B0fWS63AXW4es6C6QSXqAapPju/ERltfo2fvg6b5RcG9YRwW6JVlvYN6/cBL9R2S/qJ5d1lnTK3V
2MOYjw3jO+ww+WJAiy08ZVbLrG/tmy+vUPIcHIVRrZoLEkIMChPet9+RDCDzLhijZGtxbGx5nNFm
o5wXMloyByCHEyw7sLD7EmnoboT9zn2H8A5EPHge+gHZVJfeHZ/YzG42Z5kK5LnizjeD1mRGrWHR
m7u6jwSs+FB1Vy77nTOMhR3h6xv63OU1qDYEd9IG+jXn5s8XTvWTNUTHoAszy3/v/fLAIjsOdJeQ
9cbEWfrzQUyYL1qATRi2oV85wuWaTnZXjKj6PUR1Ezjqma+AsLu7/gG4pP9LDMofogpbjFzzfSDq
32CCyFde7jwVJhXx90ayYwvfycpwMsODqqynHlYgrKwHjaF3IH4S3ddpFb1HRj2GwfQhAI0NkEoa
fAc1RFGq0kk9QjEZ1kkzbSn4lKQdPxdMNvWdMJogll1YulhYdOnqY2S1CeDpOELajL1FmV/DPlNp
CBsRvIdIHha0haJLInR7bpHnJNEWDBKwr2/MASJ6GjfKFKLm6eKiV+2BN4FBS/qepDZu1LLntzWQ
+yZYCuNbJJaVy1JdD0ewrUi9HLJaOoklrQQPp4CkCCkhE/zxa+EGHmwECBChIl34hSh2KZGEGPeC
veAC3LcdAqb8B93VB6dbc+gBoEucTz0ddiWUUz27QVySC45hgGJh61hjy8XMn/suPNfdeA1KAMHd
j8ByrdlCqqJc/gGcOLGtfStldHXUaYbTPxtMfWtA8vmRUIi+sDXKJz94CqLZyOY+pl/rFGnMlZFJ
xuEahc6BWXXRwPsf2gZiZflHsakAQHciN5pChQa9F8tDUDzrkEk0u8JrjzYOIgPEqEPv5Ed1Apbo
1ag2t2SY2IF3XUr3u+vnG1v1FQu73mZbFZ3mT8qdLiPVqR+FT9FUf3UDv5bt9NCvGORsG+rbZSNg
y3VRo4vjkIHNQXCecRn4HOROjd6mbLFPTTTVZ4WbAP3mP9i4T9oB+U3oCCCcmS22hZLFDHMBtIuO
nTAzQyULcNki5dm47MGbh0fm3VnKMMhLApHtHIAncWr8JtXVoU2uG42maDjAVxNHm5MMQYtuxSuB
y1uJXEw6ea+6Byo+4OpcxvGlZf17j6mSLh4K5Pjs18tr2fRfi909h9YWdxV/iExdiCXIOqQPBFfK
azDDIN/sNQ5XVki0i6xbMl2yV48SDKBnYEj5BNNPCZ9DpOmj0HfWDLLKBTqgcn0rSVSe+4r/BNZw
42LDDNb3wNfDB2BbOD4UXMjcPi/ztF+D7eI0pvvwFd6Fqt2WOFyWXIUOqHx3vZRGWnEVAIlZwspJ
odJFBzBVez3iQN4BINuEHNhUKQ9NJAI7Fi4TewdKb2Q9wyBnNnt+86fKu8y43HK3W+sdfHnlEyK/
kUE42fZp3bZrhaVGgVPuaD/8tXQ+taGNeJ+7vYou5JEgJMvikH1Nqixky4AHlBVm30meom2QsetA
yicb9g/L/nSMTV4HRA8eDKQS8aTxDjkGaTb12mEFBG/EEVjOpQnCT5hFjpBl3VgEpSu+5WYfTAiH
mTC1JMFUfivHnIBd4H0RsHn64V8f0t0WaIHej4agsoBkO9sdAg/dFVZAJIKUiPl0ZpVFLuyaPb2V
bgTzQwnNrpQQzXHtdrtqUOgWy/p37WC6AH972Ijqnv2NgKdot+gwzuGx4qjCGlqeFUoNaE8/4SJ5
1YtGapdEFvqKm9nb6JmRqigr9bpiSlEOGgRO+TsE+u/aQBLRyivtgqcVHusYbsSHWqLMRhb/p8Dm
JkEN8YaoMRZiOxJeghLifA396A7xA1fa0OrglSPw8oGcbAOteQOdtRNRaI3rAdPdeOwbBv0sWe/m
pOpNI0qsG+oPW/zvtLnqwI/gRYOiAbQyQjpnoBB2OZ4aHVivLYx7EIbhq9XRN7MRW0x7kNAuwRxW
E/be2tObGAcLJLD649OAWwp4+FNgzcstECE2J1gWjI8jRvelRwmP+45ylXXNfxyd13KsSBBEv4gI
XNPwOt5ojEZeL4TMFTTeN/D1e2Zfd6/TDHRXZZ3Mskx0XMusf1tTJSdCE3re34zJagoUmQT4oogC
U2gxNTSxnPnV/RzWG0blzaNXuGhnaKXk4nY9H0mYJtwkte9XH31vtrcG9g/SexMF5V9Rpb9JNt+U
zT1Vcuiv0CNuqQ4PmX8/E+r+JW+ZwI0Tk5ggRIoLrYKl276HQGOlauNH6XESTMuV/RI6EMaeq/6i
rJ0X9eA+1wPfi8GCUdp0QTkIgbGRItzWoIiNr5g8DvtyQFfqkzdAnkPthJcBEEekr3lknx2n3VkV
SMPkw8ogP194ZHGjg5CaOFcAfulZ3qfoM2Zc2vNiZBRXENmswCrjByMsTknOvea5HW8Gqaf7cOy2
jdS/5fipR2ftNJfIwWU70ZEExzwNNvgEvdBamywarqb3KEFZmz8GIkZtpkfko63D0fyW2f05Sh8S
nwlEKVdZHLxr4l4WZGkOD67QTNvlk6WL5cx9NpneIyXa+m6Dcyy8C76eN4RwoJ0U0wPEwyWyGMJz
Y1HsLes8WUZlfzWi7hGMam9Ce1SYsAYroamYV/Ao383cPSmMb4rkzsWc+junLM5tLMQ2KeHbOXna
k3AFEXUGEfkDMkQ8MinTnWBRupqYT41wTulk8DDPsVMfAsDH3uLVpcs3od7ZcetcleAcnj13XFZp
c4jvcQNK8gpaKv6IbUJSWvY22vizIpuEuizSf24IIJCAMLjA6EkXbQLToZLPLwVhFqCX7ilqfTYF
+g9DlATbIEcCxJCNCbrtV0DgDOZMD2CEf+3ahHpaDmP128n4OJrBPhtSir5kuGCSN6mXkp0UvDyh
0C9TzIw0dbJ3o3WOpue+z7Y9rUYDf0BDCxWG/rm+xzg6TfxGf5CtMb7zn7Nsn1lNBwubMvRxVbKz
ccstJ/CEVdDNLPRxt43CSZjjUFy0Kk0eDS/YiRrF0MDDlLrGuC2dkmtEltZyyCGZmHCwN7q/ydqB
ADB8nqTJ2Hocyxxdvf06jilMhiHng18Jez1qEV5jNU5Hsx7dXduOHyIWD37YokcV30MZ74Rb9Qsf
eX/llCnu06qj49bmPnALWIR0AriLqo1h+n9Raz/rEbzEderqjA3QPw6F/GsKDFT4GtJNkKUSE1Dw
XqRQZhnw40JzNWeOj+fZ4eGz5sxb1KaWuyrxX0ZNDqzdOQlAa3eeEi0/9Txnd7ql2uGyRM26yzIm
ZpGdDyu3RENEw/PGG7UaZUrPqtiSK9eLUOfB+qjOKfkX2ZRcDDMAVZlAzxvs5T3g16ovPXAe6o+p
zz5dP/nXdek+Kby3ORUfoz+LH1YmlgtHNtF5RPai0Qptkp2Gl8BpfsYyL5fpxF5Bc27KVZnl4abH
L7ex3a4GJEt+fNPBngECyvB4xxP2r3Nabp+MvcqdJ3cqmc5RodG3ulAs68B8Vr4ZrQM976qy0ksj
AZhz4uDZ94cX3brHiRZprIFtoDrImDP+yT76Ym3kqjOZqE0OfqwCj63p6ucM6Tis+49MOoLzs1kX
U76Jm+BR5sVKdop9svrotWATZTZuaxx3KMecej0ofD/PB7MxL5g8YA/haGWyx696LJJ4wIpIDxfm
R6MRt4kwpWWf+7vG5b4c03I3KZuUWW0+OzVyS2wP9dp0y7/ars1F7Wn3K8WLiKhpNKtCzwcjGb/b
mTynwBv3vZmGS51ApESVGHb4QAk/7hODfoC3Ly6rlnl89A6j/+px1i6DFKG6ny/dkEO+mwUPQzb9
ejgyEAfvOUoeehjNMGmAdRldBKzIQzrF3lIWskPSq5JzDICxMNpaPJpY7661dvV7nAbdReXek2Hg
X8uFQEhLfIV4q+ZDUjHDkIHv4STJjWUaqJ6HpX7JxbwTFTezLIFTAxgKO2dMO8XJZYiHatXK5Ay1
7y2NIe7Wg5g2WU6NRVoMMovJ1MIXe7s2KgAcEznV0/BaeYcwDfEnmIeJMcpfmwDiJPEqti9Xc8sk
Cf0OCefPDYj7xdkCXMpPjCiAlFoV9Tqsx35l2QpeuG0+w6z66237ydV36NTn/5TByjfFcdLNlrWg
FW7SelrIggI9FHzJhnLA8cqz0cb7IZpOzsQBbQb/Im2PQCAYeXvl8Ll4EZVB3VxVK7/6cmDxZGqR
tJgqXDcGE9yMLkjN8W83Y09X/gDC6XXHyksLBO/IWvht5z20LZT5WPUsciqU+sC5Gq+8EPdEVFnX
bKjkWdKHrsvSYul0S+ME2E06fY0HgjcwO2dCQ2bPzdq0wucprDIK5jhA3FB4FXGNmClNnxOvW7e5
jdW0j6V1jRolGCiKHX70YwM9QvRQgBuhM/ZBAYYzly0WTvb3lvcYLndld+MmVuqY5NymRWbNCw7h
Y1VNh7kdr7bC/ZmH4bqfOzgAZNg5PXt1hmzjHkcrpvdogc5sfJ+1jdEwz95GwRtX381cfGCaj4Kt
1qcRhGqR5uYr/0ywtfJS1eWpCbItM8QfJy4eIgNtuXFSmyY/PJL6Nq3iyfiNhvZWGfev0S7fda3F
Mr3nyuAg8VV98uGOoJ9YA5Y8u57cs1vmq7Rhd/zY+Rdm+hAIfQf6zZ3hm/t0Hl4l4/EFtjQQQqbq
tHwNFV9XM+GVGLMvTZZMn4ODV5lvmCsFSrYlYFQJ5mCB5/Q/eZQ62yRGy+21e6G1cL2Fapj/0YmX
zzruaXZyV6IVSXCxcSZ/uxn0AuSSvZMqDLehMsJDLT24GbY23iR31jILvJacEkKuN7Wu5I0eB7Sz
LHAkB2lg3jLPztZd0rsMqe3oTdva2OHPLW+sFPeZhScmWq8Bynmfj/dwNbKW8bue0+QEF8nPa/CP
jkRoHmgj4i1U1bxzizbZ+9oC+ex7zWwJMnSdBCWFAHZvFC85hheTd2cTypH6f4q5LtHQ6nhVpp37
Ors9ygqCdv5Np1Maa0uHPKem8arJfjML4SwlJsa8EuZK4EBc2Q7wRwGce7LgYh7memi/UlFItcw7
wDs7gW80JdRM28Te2nApjISP6sLtojTvf9L+dFV1y93Av0E7uKeSCNyTg+9t0WlJqkuughr72EAE
VjCo6KtuTftL9A08KszaLpM+50w1DR9T7bXnovbER+sxhHKrsXgwSu1fi0oOaKNzsCT3aFwoQI7H
eCg6PIup/+jGGXEbwRRsq8ywtnbm/9aZbawY53L934frsiFyaCJsj/o81xfStBg8dn5JIE1nLtqi
jg5+GOYfjuYxdwzh0ilG1U7bpCm242TZq4g1orc5spIX0cedB/CHebweJyJcYv4CLN50nHrSdx0v
WVW97raalHtEgGDYth7yWDQwRYmJC9qOs68PVtfaL3atg01jkMQj29ElEd4gzaLzrLMXMt+fyuBs
BejHzDNVA6qYZnm3MkVQcq9h3g/mdLqZbtHAjUb2BYsM8kZjYcJRY3GoiXq49g2+yBW/V9x4d5xH
qynaP7YK9DcCIOJx4aGuvmau7p6b0LXwOE51tkhYj/hCBECMqK39pwIT/rFJJr2cxpa5uu0jyeS2
L9bjwOCAx7Xb2YWHZmDI9NIIy9lFueuechzMgKCUYMIf7rtTZgtHamjl8y/32heMpZ0sxdjCU2aG
ETz3rbL3JNx12GuAVUiFHoIN7l3Anjp0TpQKzsmaYnALrA+i2wIyR6BJlZ5fK/P/OMFgQO3sxTJ2
PEUcX5Cc3bC3IPV0MlI/eck10hjwu5E0wCMr08t9A7+2yVKupWIWRBKFUUJ1XiEzeIndrGvMmIB1
fbxDmkIMj5pweK9niWXFNinty5kqEKeJ3kyO0tZ6jksoX7eJypVkyUG9chRiaXH/pc0o22fZ5N27
7OYWv5qL63kxSoax9C4DaWq0JN53T3p0y1Uws88YDw4ZEqOmqJnrbO01QUosQ8U4S5q1vWv6jBFj
r7pv0ZEZ1GIk40Qc4YloMmClSbm0FlUcppi3MVLjd0yMjZoYHSw633RtECrmZLkRkrxBC+8tci8x
XwtdRHsVuCFpnn3M0J9dMMfcGYytiBXrGtq0Ok6tgTFn9hwOgtTdUw6Oj6Wl2WyrUtKX8tYJcSgV
Kv+yvZ7pTpMC9uYV12WZd3TZ1J04R9uQ6U6ZgfEP3Ez44roSSN1yvyLDsT6njJOWdUVENM1N/4LI
Fz+I0AcJ8tF/mihsD6ZAEhzHsv4iIjl/jMqhfJlMQk3cocGwSNW2HEKal0UGfH/gjiv2jjH85uTi
vMStmX61o+0Up0mk5sUOEnpMY3HPgQgm8Ws/jmkjrizCbpeNZcawV2pD/XZzuqE89nnhLw1Sf5ZJ
Y7bHKUNJ7MeuOggypwqD6N6+u9lJcBaFdQ2cii6hPJnJQAHfzk/SHbGl2VeVINknMn6wzHndVBqJ
mvJ3cJp/DVFbq7ZJzwIr/2Li60SDSS9daO5LFe9zAg8Wk8eilaAV67gXv242nVFg/srSefU6QffG
I6nFs1/3fJk9w3qvXMWje/a0eA+wui4tVf5mSX1kUHuQ5bhB+dt4+bSXMyvv58a9M6ZVtxhm8dzl
ckRna1+AWi5ypORva2NiCMFtROQWYqAbqrV9z92IJxcnUsiOmThLD2QfQcOoPF8SAPaVTlMOvWRf
ykbsub8gnU1GgGq877puH4TFypa0HW6TZNxdVyV3vJcdU6Tg/ayRgjVsFs/k2O+dDhBGiZxWIZ0X
YcWz2uXFTlew7JWB+C78atvXxdn2OcnN9CChkfrOespJ6M37/EWX4SMOQvydzd7pJX908FSX/rHi
AHOH4M2PobfJ2FMLbctj6smtPybPRMPCttqcalIWM2C2s3Ooc/DuIAemf8gUm6yXezfmLxxSA5q8
3k+2sZ/SjPRq/ccwYZ/0/eM0Mj+bRo5kTz7aafnjS6CksILPIndjaYj/s1DOCYlNmZWQUaHmV1cF
T11BK88E8WHKPMZONheUzNdWry9yaOoF0UsIc2EGpOOi3FfyHwVqvEw9ayNwcYRZdEuC8OrHGROw
3L0HdNj1JvLx24pqIDrY9L+QebEBIA+/t5PbHP0s2cwxdy1ZTws6W39VSn84DFFwnO08Oo6aXchZ
hvmSFpMImGXbE2NFV54gESNJHVsLKTeL3os5/QbyoQNrLuyT2IEYnRW+F5wBXgSCi2HPC5p/Nrkd
dyv8zRhZRZHg9CBWKXzRtbmqbexq1pjfsqa5MQQpFtUcIXwN8lsl+qesvb0ZZxHbJAIelySg2enO
vo5c4pE9jPTBMzpZgH+FQjv0j45Cu+xBTNp5/E2M6BRSpZpTCr9YMx9jKBA43dMssk8rb8hUCtD3
c2MXYtC1o/YZcvAlrMw9Qs0SO+CDMCFYHZvCwLy3cVbH91OD1eV8ezEeA24y15uPWWChjbRGtTco
KsgZGdYqxLSgSLlcSJB5s2t3Tl1fcQwZWxfD96LpfS6jORmRD4idyYT5G0WBwdQBd5KKXiJNUl3B
50+Q2FYr+1Na1bMgNp0wkHd3iH5pwBj+MVYlmuyG2INGQpa5coipjXqzRrQheMaSE+FbY3Srs+HB
RoGNUpMfwTTZDBKbz65fnKdgXnpVtXXD4MD6nkdWqa5zkYMa2eNbOZhvVR3u+ggyt02uQzV/0Olv
EmdeZz7eHFz0FjSBQwRkEjdbThzAjfjmlf1eO+J5aIN3JWkFu1YcpgF7V90Ml8mNN/ewrxFKIpPq
h1P+NJnNW2kQuqFaiBiMPvvCCMmXLPV1FvICYg5NQOq+UwQRpvVu6UGqhdBWYY4nrPzt22EtgfjC
5Jj73zasXEVOT6z+1c17Fwynxvsck72NUOhGwTpvPC51fJljSBX151XmsR4eSz5l6OXQe0v9J+1R
qeEDofh+6Eu5uFuEUAcesR0smmwPJLfqwz+7vs06RJqa1r3HlwNlWydfkEWrGZNPFB4Zd3IXWGtm
C16ntmUkl3HRL/PmKTKr9ZBrbn66EC/fTSFzM0jCIgNXCu6XJJskyD4Cm0259mO5yXMENI/UIDBm
kn0mxpIDAE5vTNc6Y7evDZwd+I904otZftqlv/VZ+8Rekk+RiqMH/REPf1n4wFBgRcyMaK79wBxS
vOa1dZD2szH8IaX12Pmc2FkXOegos+CC7KoSx0SPpOyL767RG7IgYKR/KoLHSG+JE38j7OcCv6Yg
Mj0k18thSDpiJRhG/6kEimpjuC24cxu/jYNJ0zGfoxYsOvyuFHKy5ZCJQeGpGV1I0P5AA2M0M3Pi
99iojoNdLuk4XiJG5akRoimqYuX1ZDmBl9zn58ou/nqILj9fTBYATGktJrNbBs53CqdUe8DJOH8Y
wAiyyxIy7gJF3ZWO6H4ljdCXpE1XRn8hyh/qkLibf2WWHZvqjcUERFSYKze3TolzKQD/4nhjBw+d
eLcGxCPnfcJWiPPkzkAzlaEtSn3YuntSByC+HyC/BnuFB36Kkc2DZN1aV3JFlqbrAbizb7fS21lf
0uyxtqJ9PRqL2X8tJ7FKeJiriCyWu1BJQo2Ke0QX7xgPzrN0YG0iYoXG5DJHHj9dyB/4FtrBmrfw
qxqME1GE6zSPDq3jX1RL8C6fR2Vjix5uRm8vPRucP2vx5sxrK7poE3cgd2iFWchiVYkrGHaXMNEd
wzN8OOm0VXV7LVxA7HjeqTi+dP5j379X9heq2APeOkyIesNRTJDPm9N8zvEpNn698a2y5rXjoTMx
+sjuNGobXlkKgz22XLKzZem2eKFGi8KF4eWUMENI9MrH/BGG4yroj3X/mCpnOVUfcX4eenHqAXqm
CLYgPKE7rfLxPGTP5BguuTAR/159M8SMZq398hZQ9YWNOAPmRoskti+Jy7o1YqG6kA2/SJiZEIs6
PtehvMd8R/l7iFKGUO/CXXEvzfLXsl6mDKMDc3izPuD6WcT9b5vUK9E/tunFs1gvShBT8RaxA6FK
/hJsG2GTbbS3zrXGcMPiPBDHvnjzdbpz1HPuNMwTv1Rcs3Qi24eTuzC0BYy+V6O3mHmazYGxEaYv
I2eFjHfJc48i7A2snMBknmQN0VMsR2sE7sVXNxYLt3nx5aVXvzkcYMsz04y/cXksfbzmFMxQIWZ2
GSbMubG/zFH+Qwgkt/pjrLqsXTwWhx52op353ApMNpBZ0dxtqgEfc12DP19dPqYIW3Ehup8u4i9N
3UXbUBvWxZoSCfEuIZ9DLQpy0tpshfSGoxOrff5bOT95TdBkcc6c/lVLyMSnkVlbw3vpGAGX+L4M
qOPKnTCByAntmovllD9O8se3f+Y7S8ENOTUPVsuet854yO9XG+2CrP/NOGOYnWyDmVKVHQLdlBCA
ZG/GyDpbjrvQSAozB1ERW7ty8nfEGm8kwo7CGdaUr+ST4AZa5NOzV50KxuAJpzSKTq38xzFv3xGN
mSJORL68h2RyjswNjQhm0Xw3BLZ2e2Iu5jFS7Um0xR/D9VA3uOemR2sihJkcwCJ9MphbFcTiNKSZ
OfY1ZhjhYbgeo9Xd/T0F75n4gdRbw8gtzYlYM/0xYOVuzGfbYrhgr5NSk0Z2X9YZrjrFbWDhLnJ1
Wx2YS7sodi7UrTk/NEF76wC1dmWTfFcd4UVDwayArUAyfdSN+2x49tfM4JIUjPJXmOFX3KPBtaH+
Ns32MxsRyTOLezvdi8LbZeKjCVkkxHc6Zy9V9ho6jMKrHqjSWTf4+wZF6+SxBfmQFe+q+AixiZh2
h556w+QDTn8q8b0yCF9Zw0tuDqQDSQLszn1z1nh8czWsrerkzC/j9D6OuJcFbLk946HMHnTSPrTM
hrBvIqqk3S40/E2NQ4CA/AORR+VqSnkKkMMQaBxxnRquiJmV0waeiAoKQJFf3nOz11HN8o78bcqM
qx0HZ5gTCAXApzp8mByPp2O2SQfUYOTiNHvhJkYSK8zoqoryKp3wPMT+e1qxDh2v7S4z1d6S5gqD
4sZp/G/Maeug9C8gFTzOKJVN9ARIsK/MYduM7dnIy2MRFSvXVCeTkWA/+ms56xfbwf9WMM5eSitH
F1JcYog9ipnUfJUWh4Zqe0pUsY4ojjkFhn+dzo9WzBYt2brnyOJs0M7wFiMhLDpb43UwEEWJbUV7
j5t1Z8Rbq8iu2F3WwtU0UVQ71eAcup4nrR13fVMyp5HOTxXF8RYidOnK4KptupVaSEwEEymjtvOS
xnScJEn4LREDUxu/5J33GgXWEymNv6ipFLl6m5rJRhn2JnaTg5Oj8xq+HlbsGniY+mHPHOaUJ9DG
ifGYdOU1np1zMpXPbjLv6/uUyRlcCtZRPWdWsTcyRZUXIYfwpG7VXXko40fG8RdyeC4EbWIgpE3L
B3FzS/nYRO1j6UY/xIF+sUT3icklAfPVNorSc1rmf9huMCZI61yo+hJ08P+kIKg+DdemUfwlVvij
h1ERnAOiIsT0LSsrWQ5Bm61p5a6zY+PEqwlMEKR5zXpOlshfLbm3MUEgHUZVZ89HvEtZiMwIlQwb
2/rJs/wFzg8KuOjahbYI7i1DaIJu/CUDBYnTrXFc2dZnfnebECe0k40ixRDIJJI0A+g1vD3K82DG
aTWdHrdaStIVnoP2YhkxjuCerXVEpS9dZ75g74Ceb7ZW1n+PyngmIA0nURaBzPhWSOJuYH+xcJ6q
x+jx24IJvassYpkjuR/iE7LJPlVsFbn0HVeBgqDbIYXGx9CxYKqrBJ0PSn4913jPOThS6xInfYlt
2jAwhamL7Ewif3X3FLXj15wrXHjloXfSf5EsH/mTcBDQMOq5eDeBBWK/Y85A1nYaOvxB5SlJMsIE
CuPZpPvc4JqzH5pIchL5zPNM58G2bYK/bbJXLUP6mCeGf55AXmak5z/4kcVK01TsicD2qY7zt1nj
UE9jvANmkrLVXLrWsmz8fiM0FGrtU1spW6/0VD5ag7domvZngJps/fZmZHZ0im2Szz3JMNIqHbLT
hu6Iw+pDjfl5dIj5KRy4b0sRRmyhEIUCa8M8vo8u4HLs9i9CkZ3UoYMt/ZqLeYhLBIUIcNRKq2lV
uDOURea+Zp3xwtvxocS4S0IhiEUAd2ICJVdCjgzZdGKchE7VQxkRzrMiTzxbWYZlX8iWZTbtRxBH
LSFosaE/PVMaa/gecOnGan5iUZvtLjIsMV4KUuLdUzsVVKV0nTsiENxtrJ3ugORVfNve3JO21KSH
xsmDU92U6plDw1jFFUkqXaxcpH3mfbolMa3qawBkt4W8MXEmGhxz595RVJRdBHcc29Oz2yVRwQ9o
/hZu3d8VUiX+nKwbWXlVJWA7VnxvGkKk8A1JJZwTHUuF66sBdILRLhpIAOqqjINGWy37HEWrq33q
A0PD78MRVDWs2qqsy3om23FOejy7BJjossb91HD4/TIgjEF+R8ZV5NDO9C1FcXTTrjjhqMlvSQk5
J5u23Ckw2yVydLXDFUBSHvj3m+zi+TqVXvVZt4XDij+wCB9MFM9jRG5DGLXf+dT9BHnCWq0YBN7p
CI8Ow4GuYpQ7MwUU6vqKZjz8V8/jSfsQAm2KaGYEb7GSu3ZAY0vcnZ3rF3OYd72gVQyZPqyqihFt
x7m/b0MsXSiP7EVTpGwJJQ8I4xCpvMn2fIkb+cBSVvj3lguAl4O6yz059EvpnD9PRrKxGoBf3t/W
0nsZG1vHtk+2zNKlUwlscJ6vz8pUXzLF5RbO89sQIv8O+S28X+eFw1xeBqC9OVGoIJmHmHktOkKL
0TUZszefK/MQgk1NCysPfFIS3Ge7cD06qe61GDiS6MNWRjZtrcF+IEAlWYZ9/Il9icwM9yCNlHQ/
ta4y9dD4735NJ9f7v9qaMJxOHl29Ha8wYa8MvDMrbgEiNkqG+rYYX8JR/NQoxXExP3WRenUEipCp
SMtOl36fv1WE9DDbOhbGeOEIxUvFgmUV1dOalafGLrBkRMAFnlenLpvdLCf8Te6YrbBVPSX9cGu9
8L1MK3w148kxwmvGsoWF33SA/zEWo7kJvrianiInhXJh20K+SQp7m3fjDguQJn+82TReoZaWYZ6E
0qhN/P66GK8+PKUrbHTYKt97Y2ZdWqMvNopTFgcgBvi4zywsM8Aa5Cruxo40lUk9BJRYDURXkGa/
zZguyfHcxlFzdivM7V7LQNaY1lMRf/SW848AQMQSogtnogdY45AoBhLEKfVqO8avOa4QOWQcLuZW
D/67NxaXVgTsDzFZAOT2Bgkb3RccxqfdhnQw1tG03K0xhkz17GnD/GhlNPPuri84lXHL3IEBO9kR
tc21UefWNodg0PLXhgMXda1OHbe6PTgvnoun4S75dGZ6UnVKvpSBTYgr8aWOq5da0zO3WXXtPAah
cIUXoaArc2KkFqGfPMxmvrGxtHCGJg+6as4WSuqiyGwoBsJPSV38TI3hbFt8iCRRFqshf+jv2ZzS
OREaeLSaYBMV5a6amCa4Yn5ITf8YzJSYKthkMt+UuffSqfITOClaIENce77ABLetNc3vczhgSWMY
GkzHNPWORjUcitrfWgSn5yXwR+3gjZz3rendUXTjFE1yK4mEdBDEaxMjH29CLWC6SK1von0bMLck
3yRP51XlTJuubvaeJAAi9rEEqtSKNp2b3KwoeyqGeFrosnXIiGkvbU4URuCiVDh0THa4Lup266Q9
AuSdFmSyZyyYRxONYV8b6e3tAktR761S3T+QrXFuLL0mIHoxkEMqxHDsquQ5CuV6bH1nL+v5fqts
6yHNgSKJeZ9t7u6G7JDG+VdPxtnFcGRgtMHrRBsTse5l37byJRH1VyGDr6GZ7xOiR7OMCafL8++x
8D6oqF0YRFrlnPCGtQQU5DVscKIl7bRg2qWXac23bKn5YQ7qs4GuR7jvdJJtNlBSNzYeLo3iloP+
TlqdxESUHTvV5mVslms39F/7KN26vd53eXvwspSRtlm+FHS+RXTP34DsHOzqqbLaXSM88qPqih9J
Vo+WkT2RS7VXdlYCPzrHsA8v5PfSW5hasF6GoYUnCVnRRCJi2mRqakzpJYi6myX7nREp/UXqhYei
wfxJ18GHO9cO4X/KgYrPU8Yp9mcYTATaJsNi1tXHUKfPaVgAyArrOZYTjO7cy4Ww9a1joHh1U0Nu
Ex1i/yP6OxiJO7ML41T4OWpV6BVbYpCst9FuWdxA9lK8mJS4D+jyGfQNKT4BcowMlxScvD6Mfs2l
aRrBlbQIwXZaPkLjoGsAm5WWZvEdD/c5nSAdfXw1y5kHPEwAKohob3eq7HjEErdJ0HqxW5NX4Vok
RUZsd4veHTE6I/jabJWbMrT4TQ0Rpx9sPAlw+kedtzLz3iPllITg33k2hl3GhP8jCZOYWP5I5t+m
k+BC5UhnbRZe3fC9iQvzrxV1UB1SNrthxelmk/FBiOVAyOzFjEasigbO1yzQyRYNmljMori/2kS4
D10CXDqNZh+emOfX+S4l0GrfNvBZnhdbCxZrUEpLMiXmkbw/YgiLXUG1QFYhSS8kN2SrPJ0AOVpm
4MQCZrdUSH9L1hj0d2Wba/oVspzvpiEU12w7Epn0FuFD/rRHo90EHbp4Azh1X6ADPDoQoiNVTnaT
Yyd7BwXrO59H916Im8uyG/5FYPO+E9K5Wk4QsLWdkWEjzeqfSCbcfVGV79yk6o6UNAQ6Z9t01u8D
tRRx+t74HCIY0GGnP2mXvrRdcJYSR25tK8JySBtkLVl0qpL8ORnDnyTq3HVka0J+2ZRCw1r/UYe+
YF3xT2bcWSuvLPSSXArq4441pITXmqs8yvt160x36yG4BxEozGOjwvvKTC7ymk8bZjMsdngyM+yG
BASxr4qFD1lRwicRcKWNdGbWAEhbqpIWKnaqJdzGCA3TfP9H2nktya0cW/uFfkTAm9sGGm3Gk2O4
eYOghfceT/9/oM7R7sEgGmdL0pViQsyuQlZWVubKtYq0fKhKLvlw4GD4MmOZPNl/1m0onpg9fZJh
YDmVjfxKWRhlCZF2Uk6VR4X9vEmb1O7hSme0qqgPSGlyzAYrhDKmjPeWNfdgTOtuVGCp7AQJkQEO
r5uMTFlrVQhBglXD8CeYtjZmr0ztKJAhqxRsiggOnDB8DXsoqmqlu1GDPmAktAwhm0BRyDSVB7/g
dh9DCIjDIv0aDsH3PmPouZ2s9GgOMSOWKhQMBQLjFILyhAdd8KYklKu7pmOAUCkkGvhQdoBbhv4Z
5g/lpeKYHCMp11q7bWuFxHgGwltj8iWIkmHcJ2o0noOaAc9CMvKjHuaA2Y2k+kTfllqhOpmPoy7c
qbzUj2MxvaFLkh1jqetA1YXWj1q26FXLpUEppJdLqMVgzaQtNIw/fAolugtICIACQqoFpOBQMwy1
BgFOFotJui+lvkpvQqhnviY9akg7Qy3JgaREjs9UeHCopjdreM4pusqpVYNblXgARki46SHpqNec
4WiExwMOc1A6SIvoM5SDXO5Alksrk2EpSKdQzlALBgilNNTJh/TvzFdEtAyHH2WmfROCumfTaN/K
BkGBoEedSs5gFm2U6gyGmu8KSGvXokjNJQjmyux5cMdKUNz7FeByy0uym672USCiF6ymeunSlqcd
GaCB4evFF1WOKPfUwomPRIGlzoHPNVYJeQISIhn4jJnCko6LAJ9TkcbPWtKz8XN0VAhOFPOs5lGL
uVjrTiUUG/pPCNFQbJGGl7jhX2w0MPR1pCOvksPBaA71g1HGQFdVUAdc2F+CPkVjWa1+WobGsZoA
3iQ6sE2hnL6QKcW8OnRg57X6exASpqmH6Z561VukQNqhyepjncu8qFFlHZHjcWOp8L/3XqwwJ0Ot
2JOgVZBoLzpSYDyHgkbsL+vftHEVl+5g/svKOC5Vn2d3JVeHOxXwLnSRONhplht7jqx234E1d8JM
oEwUmm8qRLQM/su/vBHwcz5CNyeNsBjzGIIrE8ZDR0l1cOmRikIIdJ75nhrKRLINpYDfS7/py80t
sjz52jN8BturFfF+hlzaMSiecF03RI4hTkcG+IdWB3FMGTbQYJ3R0dKwI10M4MoQ55J40MuPed+N
51gEVuLXBg0nv6BWCD8Zeg0W+MyYjsnXnMm2m0grRHgdDRB7qtEc865I7iQYQ181SRqo2gr6sz94
0V8aekoUxtoI7EOTHCdTld0qL8w3f1SyYxcA+JEiGtHqmAn3ipgCDeYY/Ooqf7o1J75J4dXVXR1b
zF3rtfVJHaDxC4OEYV2f0QnPrMrnXs+NMy/P8pxDafGpqkxg9r2qe+BIBEg3JwnGjorCwacqSZoz
MrzTndVWMGKIGVX2Ma9oMyZjm85s7C2aS4Kl6G4YKADPcnjkGP3NFGU4yPRSvnpePlBGL3vl0El6
BSjUal5DmREdu6hHStKtyOCaJ0TUvSkB9RSjwBTPSEj0O+CESht57rDR9LhXfZyAzCB3VRkXDhD9
IgQzpy/6rVvEwOb9JOSNaoBTBj1tHOJQrsgcQoQvqkp/KWow+Y023EOB55iaeTvKefY8NR5TYV0i
8X+vCuPo5fFdExknT4PkOPbz6iEY2/Coa9J9J4bwE81kBxldRELMtwQC4z0lCPHeb60bOMbpGfX1
r8JkZDhIetITZikiSBymyY8f8wRG4E6j56U0IhSFjYcSVSDfWol40wbmM7t/nqnEsrZ/0kqg/oGZ
g+2E5kQdnlVAEqaY30wFeTyyPgV0taAN/ZbkqggY3lUS+k2K3XiQbFkxvh0xP1RnzM01unzXpT5s
xJP/mZnvUws9IO+Z3wz6po6Y6S8ZgivekIa2XIztgcGC6tj4ZoHsic7Ul6h/orCCtPbIVsXaIH8V
gjiHbb5pjjzgT4xoMBCcRYiCKQLEC0Bu4B/yvkrFOP3qmh5JoSEIe14q8EH1npYdBWLQpzAr5c+R
2o9H3RiT32qk1Qy6KRwxu69C5vECJT63k8TmC6F8K8Rlf6/4mfWUG2XBGHatwgcCQJwqPDy+DAr5
LZnyICNMrY/MzYc8VZ2xHka7a80IdA901TOG7aUzJPUJml7t29B7ZCxi7hd0NwsjV+4HRAe/JGrd
gOARJplrWZgetcaUjw2AXxJWM/YbCuuJ9NhDW7yX5Ub9LMkdCfOo0TbhEBQFlAy+96ZGWeYdeQ5E
h6kw9afO1MnfQmiHhFIO7psprRwT0ug9UP3uiyLO2hBGJzZPDMMZd2yg7/hCrsd7SfSVc9X6ogdz
dgmUNR6JrFQFM+3cBwncLHJJPkIJo+uxLYUlPpQgoYhU2SCdUzqSbphL1BdIsR49bqYfopAy3ScB
B9VsqGuLX2lKsrgv8iwbXWQclXyXBBKQH1lplBkmo+zrKDEYRpLHr0IMcNGQmN6ZUgZKfT9T75nk
r06qNsxQUKjdptYr7np/glGWSUMfOOAUul3aZsBwB+kxNGCQ9MIwOdY8iqp9OurVqyWoueL8P6p1
UoLabOWaMhx1ii0wopIwGWBB+61AlSpALsWbCMUfJx/UkzqzUhiQcEDhMN9VHmzsnkII4Ekbhp8i
CFkl+dmsYV6UCZbDhjrnljDfQk+WcZksbCGocgU9cQ1OFxqMxoERWmeQQD3qr4gabYiwrkjK6oaC
RDkJuw7100KqHNFB9NipQboaM1fMZc446X1F/LuuOiit2rFMybAUyTI/CLDrGsjNGpApuqOSS9UZ
SGDS3SRufKAP79ADCvrb+jN6PfZ1w2t2MaeaFLglRTLnv1+IJ9OWJxtsUHMsIZLRZcOdKFGFhry1
PvGjjKxuSjwcmbBDH1pbfDop1WnyJ4g3ilQu6BNQyYQ1CwbQ7pvXmvs6+Ip+umNs6ZWvychemp01
JS+WZ7aVMnQQyblF+lcIRN+cCrvqXtroIfCYOYFrsnu4vqFbFhcbWsB1X0QeH1I9mGfYNY5Qbd42
h3pDWnnVYS5XNusUX6wsGlRVTRRZxA4CDoxi0Bo9kLDCjGOnJ+Gc/oAwFubDdsPwqgrnxYdcqI/6
PNkSoH6iq0P5AWA0kXaauOWV0paVORJcrE7VaTvkKrvYuZTloWNw4a2bHOEl+AQTgoswhga//EZ4
WRX/vdzT5WGnUwqZ9SS6YJsFnpDIKe0DuzxYdp4/j6603xYvX5GTvjwX+nxuLhYKT4/ck7oSvoIX
SWEeADw3KTEYwWTrCM7CrAslZ0whXqZJumwS0t6baijctJKHdFYQaC+jOsKEmisHoW4BgtGdaSeg
3R4PUBgJbipVgzjL2/Cd9cX++xdYi8UyKYJAj0iwqYC50ivqvqMzzFsV5S0vEX9cP4jS6kmkH6JI
kqLrurbwVGucBIT5sCYfoA2i4Eht93P7S/iEBNDJOkCaHNvyrch7naf8znfbjQ1f9WFNkTTVEjkw
+mK/47QwIZXpJHeirztm0NBthJrV2P23AWO5ncCLmwgmYlecnsMGiBbl6GhjEVs2Fmq/pNpmoOlQ
oQ3U38lBKHgK8nMbJ+aGoVXfuFiM/N47tZK8ZILOx41JJ6OOqQm9gi5ocHRy4A3PWD0JF7YWl5Ha
aFTxRr93p7CH7hQmNyGkoNFJ8T5E25B6M4m+CXtEOvLY1qSfqpTeXP8NcwBbHEYoB7kKDWTOZVFc
7CtVvLasqo5CzJT8VMFdod1CAxsmWA0mChSpdyUqdf98j98ZXexxKASqwWB173o+XFgq8KQdr+Zv
+hC+lLAGbVhb8X8DYidLEg1JI8VY+P+UebICIS03lNZS5GDchHnrZCN/mQ/xch9Vi1FhXYTEVpUW
h7wa2i6Bk5X8RW8EUDX0z02wB3H9sx9qxe1UeSusrDiqcWlxcTUVPSSZos+xrvfUOlrbe/KP0hEN
4131+zZ85uvdi0dzf91dVo6hQRmaSpRiirjMYplh2FmDoqFQF0v1Y0DRhvkkWulbWYW8cjIMDZFt
TVFEWTb+/P3iOhL0Mi7HpGTGYNc58NvaDCHohRs+BY5yj8T4k+ymTh1QpLK9fedCOmXuwrfra13z
GxMsq2JJimjI+rwXl7/BMwpTgU/K1YxfRm6cGl3cCJxrTmMaBtRHkqjSN1mcf132mB+mOeRaUSz/
BHAX3HWR1py0BnREbKoxxXOwJteXteY3l0bnZV8syxRGsw3LmX0ngqlGVMbxeQqaFuLZAINiLVN+
+g8sslWqIWpcg8sLSLPywmrFgYdw+31svwKQ3NXGzxix1+t2VrfzbzvLe6jPsqFMoet2uylAKfNR
pVoVkGgzIkxN6T+IKtTg/3dRxiJwgnYcGL5tUaUz6KcGSIDppbmVxK9F50sji0CpV2muFoUEbxzQ
rx39QBSnfUdtLZCngz2pPdBwdeNrrWWfhskTUzKRHiVqLvw+jwOQ28kAmO1QnFS7PsDrAPPYjinL
XfeS/BI2HHL1nF3Ymx32wiFpafyPPYi9O/mbDlLpul+sG4BvSORraQTn9waAFUUDFOqdKzEzRv8S
TYL76xbWXkGGBQmoBYHPbGaxZ2JQCAC5ItQpbOtBfB2/Bj8Y/f8reLO+Mo2X7bMnSIgmZWNha9H4
0upi5xRTrbzQkGRXgtBcmIxbAELRDp3YYcPQmh9eGlqE/aFOqyJvAbUEkvWayXSstLL7mmveTSCb
x1ocfjFrt5EdrX01S5LU+TqFV+qPm164RcHD0uymQnIl2YBDVjcYFotUPxgO17/dlp357xd2hEJJ
ulyCaVJnYkTtmRyZvvx3FhbOodY6qgkR3A6GmvxQRA5UmlkbX2gt9lkS5RPOrW7wvnq/Cq9Vq3wE
C+H6Q/MzLoxbkTIn6m3DFwsFLSWMNnZt1fUkUxF1/F4XPyRV1ggPZ03qCm78JOaUACOg0ON/EBqs
v61oi5dF1TUQEQikG535XRR+19Pv619mPiDLrO3y31/sGoRYSFTCwARV8KcR/EYOfEXXZObL+/11
S6teJgP6ZL6TisgycZpAiQI1lUlbcpifQt9/GhMm6K4bWXWCCyOLlFCfxgpaVyJ31SfNDzFHtsnP
5PK+ERrzVh1rWlZl9h8FIUsB88szAnDWwruhpVfSoQq4o2D0KMyfVa6h0/Hz+spWtg9OWEkxdYYD
8fFFDt+WZk9HrOFDQSZfqztN6jYS+DULPIMsTeGRrInGIhfTAEJP5kD5mZmNveXBn2uRKm18IFn+
6HDUVmVNN00N4N3ymMqINY/xvA5AQKhJOlSslJ1+MFwolSwmW27Uz7zRHRCcrudO9ugA83Tzt+ub
KX10e55fIvBLS+HNx8X4PlhEuVdoahtT7DmaT9YX6N+c6Xv1Jp6QGbtXXpnp3iPc+bxh9eMOG7yN
VFJdSsuKuayDhFFZ9YqUTW5yyhDmtRV6ZXBXOFwmB9WtkL9GrsXdClQr6cx7s4tD0UBvkoCHg43e
Np+Yq7WlY/xiOtCXHacXCOM3/GjT3mJzhTQMOniz5neZ4tKDfWPeXdvXjurKx/It+2VuGfzoUyxQ
Ey1Dl3UybGvhuWKs6QHz1lSz3MkV99aNSXPos3bW7Mou7tIt5/kY+d+bmz/zxX2Zx55eKTlqkrCI
ttaTNctGuu0BfEV4GF0Vin9vsl5EJ9obj1ubu+pCF0tdxJrJn1LDHyjOVNMvY3oo0u8bPrq1uEVG
FUeF4DURJ2M8Q9psm79oytvyw+j2TnTMXdj7T4J73ebWmuagfrGfYRxCBM4T0RXBh0Q0sixpI5P6
eC28/2KLE1DoEiNbUUhJK6/hkHhWEXcejWonJ6B1i/FwfT0rb/f35hYHwIor5jAClZ6iaMFmOY5O
meeuAgeBN0MUUaCivmbnQnuGe/kO3hMXHZ7TwGQhbCd2ZlVO1BSWM8IYpZkW5MkM8MJ3UjI/enf9
p17/2lwt77e+i0Ge0j2Y5d1+1OkPTRXhcZw2Yr40JxHvkwxOJQQKPHHEuca2SDJqi6EQs6+YEHQ6
p/ip3XTH+FZgIncXOputg1VjFlh4eFionSwvyhAwSZOPE6pZdr+fnMCGg+jWOEChflMer++eNPvN
h4X9bWtZRi+SwmK0BVvQqcSvszntZnoz/wIh5CD49mg81SfYuI/tzVais3ZmtAvLiy21xFhQlAjB
blP6mgEmhybN2VjciglJU2SaFChukyMuQg09eRRMYKNhI4vb9Ft7j6jG3rCFr+YXtMFcwdmqea2c
UlkTKXhBGi/T6l0cG/Qk6i6UStUF8Rq9oskE8U/tJ04cxnAdz2MMugxb0vVlrqzy0qiyOAGxmk1k
pYbiNjPzJ9o+wHwF/z8wws0ka2RvOkWFxQVlwZAFgAk2mESdBV3a01SO53++jksT8zovgmif6RYI
UmZG1dZ0QoQyLcZErpuY93/h7fP9+u9VLByiLgGzys3Uuy2j8SWQsBxQIJPLhAx4WsvbMU2cHpT6
dasrqdo7q4sLqdHBogh+qbgS8svhSCWm6p3ajwjc2YbLr0RDTBkUOxFW0IylA8Ye4xSdMGCqSM6B
57vMMhygAf0PPhUZ/BwSJapLy2rMEGSNCqMdLyHUhuQEoPNWyrd2ki4tzAnThTPAckz5KmiRke6R
6mPo2Bu/FMin5V6269G9+udfyOCNqlP8Z9xi+f4xGDhNu5xtUyYXtd9Hr7vJEm3fBNpGorBSZDLm
UjjMnLKkqtqyIiIwOtBro9pTFP9XbC/tSYJ5waFX6iB5fBcynHLQHq+vby1E8GxVJZWXl/qhFD+I
nQEFJqwrzcRkHvN3KZig6yZWnkWGDPID3AkTKTLX5fsv1suDVrXizBe19w76Ac27cT+QaUFDa4dH
kME28+c7uHTMB0RlucyO5id9f/1HSLNbLA+4yeucKWrFoFm0CFNJpgcJY2QyP2KEjN9uD+aJMX5H
7UBx7kJ3K5ldO2+UCwG8AOqhlTK78YWbJq2koRFDWUiufoDRPDCTyjBFvOGeW1YWyZ80NIbUJBw3
2dDuhg7ega+DaG40MtZ85HIpi7tLhkfQM9AEdbsBPRAhhs+nEP55oQEnsfg4skki9eHtXOUmMyDz
eCTgtjfKQjdhVD11vr8Rn9Y2jIk8sL0GLXuw++8/S1wlqhq1Pgg4Av3Bh9+LcbyjKMVbJbu10H5h
aJk+RbKoQqPBK9gQ6O7WkHIokPEm/oMHX9h1315dE1Gd/yga/1242tBPplfJmuIOBqRjpXqOQY4j
TbtxjtfcwLows/C1xoONZjbv5uO3wXiOM2nDmVfP6KWFxcdhQFcVoyxEDfDQv1Z/oTz3HeS/ZPt2
sM9yW/3ndX2i0t8rUhf5kSpC+ek3ikIWmJPhosWTOIDg99O5d3KnfPbt6rB1fa1VEN4ZXWS3MDw2
iaqzjdlthRTxDQBKl9C709K96vIIPXj76+6xdmFernKOjBeRSA6mSZnGjF1VcvO3Z6AVb6RpdSjQ
Q2d+AjRthJzChk9uOIu6CLdM+qpoA6IOqLbebVGESDZttrLWQvrlwubfcLGwgSaC18B852oP6T2i
P3Z6B5eBW93nJPBbj5K1stq77zafwktrVq0y74e19tzyGPKZ6+De0m8H6njK3jgIh9QRHO3n9Y+3
gi/CR3Vi1fzkE0nW35ttWtHvuWAUt/ghn8XX5DTgM8oR6fEH3enO2r5101N90o+06rfem2tJ8aXt
xQYr0AwIeo3tzAxexBKJcSAqDhjjo6j7h1ixGGHVoNDOP11f9EpAU0gdFVUBjMCSFwEtg+g/slpl
cK2820HIDykH+hRbEXrFRbGiMklmaAxlLNMSS5UYlB3j0a0ZeTcixkmirbLzWnXgnY35lrhwmlLO
WigEOXvhq35GluMpPkAv7Eiv8nEzsKyuB5yPxiejp7ZMVZkdAOVfYWtGVUDOw7zcbgaMIJzK0CPl
CN/xfv3zDyXpGhoB9MoVa/mMhvcDUtO0Gd1BnQ4xL6Yyj+5N0bluZe0M4P9/m1nsYue38Kl0mGkz
62GixQvDKKJZLK73b2N410t/LwUQumhf/MB/ktSvecCsK1zvySzf+SVEiFYeLKhQin/+gHv3y5ae
OiA110Kg6obD1yp9MeWfTPLH4kaSLs8X0SJ5fWdmcfWGFZwhI0JY/1N1zh7QuEO6DnJCxIz2kILs
Gjt7Ek7wYzHRUN8I24XvldLTu5+wuJulKmwCGIb5Bv6X3BL2WgEFZAsrjP5S55CrSRGDtfLZQ4wR
SZLThges+faFByyzqUkx4Znr4O4gJvyYHAhkvsaH7Ahnz6uyD1Ez2G0dp5XylyJB8clTgbbrh4dR
GhYBLCpsuQYot4RFZJr2goaMbX/XWepezzezn9U1Xlhc3NOVEgSqp2Ox+VL/rk71wd/7MMw71R7m
aNR0d9DEbmRAWyYXl4uQT7XgJQLZsE9TCvFHeGnD3fVvt2Vj/vtFCITpU0/zyiPJGsNfY9Pc5LAi
XzexljhSbvgTgQzDAIX73gZPoB6MakKD4jBjqWERzu3wEJ+Q2zy2SC39vG5vdUkX5hbxCF7DKuqj
WCXsIapSjugNJvv/zsQisOTaGIYyKjnuEEEyieKMziv1uon5V34IKherWAQVpt3AfcyisaGIA+S1
q6JzCsmIXdefr1taAdpT8pQVlRBuMbS8rAp1BWQbUoIPQJoC75Vqp/vowXQ6+FXgdXEUe06dtl7g
8toRlmWasbqim0A3FyGL7qhh+HTMgff7R0RupfqQ30NA/BlOB1jSpWPp79qv0nf9mY7tsbAhjSwh
o5ChxN338E/vqq/I96DGedjYjvkkL3f+4odJi3dHKOlops4nXTxMrrxPXM8Jvs/eKh8923i+bm3N
WS+NLd4bk8IgdGTA1F0knY2+hhPoG9fT2pOGz/vvjf5zPC+OuDg0o4oYFTkq5Mqw/xK7Alf92RRU
rqgEurALKH/9d6taRC5e8aWR15iE8X+AXlJ7QRHjy3Ubayn/u3XNW3uxLqWO0eFhabwP/XsxdZLH
lGa6f7bsZg9dFngzXoj29ltjLf+VAbMBjgUiBaTgvV1rVBA7tULVDUTpti+hijTu5EZ621jeqhte
mFkEALVQrHKKMAMXZ7WT99IxtVGtoQT3fzqPq2nc5bIW57GpA4nBl0h1o5F61a5wWtM2z7oduXCE
t/b0aVR2TCDOQSHaoYO4+YZbDQjAqi1RBG4CwPn9vhZm6oVSjdge1KPwkET+bSvCkhjWPRKUSfyz
VOZYXmVbfrSWO6FtIVsGk2m6ubyeIC9nqnmKNJ78UOoBUfAYn9IOUKqftwan5j38EFouTC2uJh1i
Bb+qrcGdumQvaTX04QXzZ7Xm5nr2AhMZgppSJUN81bX/yS18ucyF20KkU+qjyDLnBwjysmdhj+az
zaS9Ox7LfzzaMA9M/r2nC+etfK1P6wnnTXRkKLRROfV+yPWlwUYF5hRm+8aF5C7cSPhXYx25BoM+
ui7T5likGpGBfEea5qOrPzFz44g9c7N7+TTPTyKSk9uM9DJ4fv2krt3UCkMOCKGJgJeWY41FlIT0
y7mp4Qmzk/akwUBTWi+y+u26nbWrQoGzUp3RS8aH4miQDfANQ4biMh6N9KJqi8NWNri+fwaTSmDu
LTqGi/0L4AnpUx258rmFXT0WnwPqGK0z7CEF/+o/bCUBa+eBKoKow3tJgXnZnmfMoNU6ia0bIC1I
e2Rau1B5yJPu3iqKO72XTkKfH1QEHTe+2WrOo9Kit+bGB/N+ixsq7drSgjVyBAymn9GWMY6Rqz/C
8wGh1Km5N5iuCHZb5aL5iC2PP8RJiigiIskQ7OIIBpC+pFTZ8ZROO8rC596ybCt4MqhWmebGeV/z
SihojBkUrYrSMpoOU93jL5PqWp56D+9ju++q8BaxRHR0Mnkji1n1G5VpDd1klOLjKJPu47hqi28G
FSm3Le7jfeBCsNS6on+Ax9TZBnut+A5yoKpK0qppH0GDoYRijNDDU1fKz4YHbddtmta3tdah2MgI
ggbZkpH98xcZNg3KKfjNjKd7f0UlU6FqhQwGqhVbZHPvIbC+fsZXcot3Buak4CKnmdBCUgKou9yg
nNwUnJAoZ8zAbGHK10oW7+ws3J/ozACTZxJLuAyKdjppOvCksrPha9+Nr9Iu3DffocWxexRT4qp2
+qR7kvbVQeMtvxW0V1yV/J9SosaxkMzlS8AYskGJ0Pxz5af0G4q75Tlx5gnNiZnNHSUEG+Juxw82
s9S1pu6l4WWmnw1mAHkGcDpSLGR8Ycd2pWPzhoiR3eXTW6Y8MYjrtG/e1opXAsE7wws/ysRMLbKB
Fbfn4Fm2vXN6H9joaTU7z4X73K5PjT28JC9bhjd2evkUaJmr1NuGBcOs9E0sGqh7W6uAkUKChE7X
NjKr1VWqYFwY/GA8T15cJrlklY3RCINbyL9kqXqCwxCmiH2KdmdpNhtw9bWTA1jIAkTMKAg8De9P
TtCUpWhJ6GKKFUl/xnsSXhZd2KKfWCtmEFUpfktzL+9DO69qwgidqxZUIjekSr443Vh7dYc2/b44
mBvxZu2NQ+Ccwd20F7jyFzeGF6PSVrciVfD9H0oIuJCt6lDpd9UbZJw2LG4/IY4dim8Qs2056dqO
mnMXVsc8w5WLz4c2K8xsuclKY8v2Qegnvb/LayjtcmLToDkCymS7CGkeJy6+V/DSoQmGmnHO/2wg
9t8Caa3d2aqpzHOXEnAPIHbvPzHs6XVOFjEHLdEeveBO3KPoCvvOntKSVN6JTkzc3GnO9Zi85saX
ZpfvTF1EL1tOgHAOsDs2kJqELTw3aFu03GrNFhRobZkaYBbyL8UyFGk5fxnAVuwXE+i3ch9/G/c6
GhwOvN0o9/K9oQ6Gpg/+7Y1FrnxsjHJ7s1JkHZcA8QBgXCNLoPqiqXu2GH6j9zi95nK/BdmZd2uR
A70ztHwZWKNstemgu12H1nfwQ9gESa88nN9ZWEaCvq0l1YfjQCmd7ktxUpz8AJO5eBDd3NneubUF
gVPk9cjDlYrAwisLTStqmIx5V0HVBENX/FgSozY+z6qRueummcxTU3R47/rtCEhSlgLw+0ZvK0rM
1wn+ecIIrOlvE4vUo0OwB6FgTGQDabf1Zsg88tHAKkR/I6qt+dqlpcWOVUlTdGIBfV1o1UcjkVCr
7frYrpvicP3kzr609LVLQ/OuXmRT4piVOa11zY0keOsSH0Jiv7w32u5YKLD8+oJ/G7XKxj7+yRo+
Wp1BVWDFZszYe6utITE6msWTa9Q85zPLTgVEiWiQ6pQ4Rem3kGS2UL1Ywo/rq12JU8zQUOnjMQrf
xbJjmjYx+qfcWm6htS6aZWiJHMsErSoVhQHkJK5bW0kl3lmb/36xt3loJkCoCBileBejlJAyBS5m
TwhwbBhae1u8s7TYz0T1R63MRaDOt95BcmKwwHP3oD5RAj4gp2tfX9haIeydvUWEKhStHCPzD/pY
HPf00QRUyaxD5+0gJHQExkkifSfDdQr4JT52r9Qa5eNWpWjtwMsAXoGEcvXKy5xY0CRowxQJmiv/
Ng/vPfi4ri9zw8Ay97WEbqglgzjcSqiv36nDz+v//lqipPG7QT0BnPzY8NbiKFG8jM/WMRoDqG8/
HLMjjLz77rBNYbX60S6tLdyxiYVAK7ppcoGMhTvtBx0E/Vd4RiacBqzoULrfVcJ+2vv2/6V0uRbR
Lq0vXHQaQhMhU11zBQSoYw1JcvpCnvl8fUvXwhmpD9w5uAREXcu4CQ2pITdYkSGI9L5X0esk3sKd
asfTjQz847q11TVdWJsd6OKAM0UF5K9DxKoPKy7qzyog6GjaWNL8jyxj5eWS5h9xYWQIoOxojZ6z
3WgHsVNvQqt7++/WsfAMpW4Mr/fQkNJYQDwP5qZ3U/T9upG1RJ0L+O9vs/CAsc/7Bq1zrDz4n2CV
z5/qF/Ov4iZ5nWym0Pvn7gWJunbnb6xuNVu8NLyIVoZUKk0DsyeFLCi176m7OOrJupvs8oTC2tE6
bb4LVr8ZkCc0TJl2/jBOi/h4oUfxvNTSMQ/dCaVlOkifxM8AoT8hvvZWvWz15FY9/8LkYpFpY4y9
QY+fb5jbTVUcJlU7ZqiPtwyMQli6F+PydP2Lrt1vM2/U/65ykUWiJyBYFMx1N8/vm/gBdl847Z+N
4PW6mbUaxEzM8b92/lRqLk6AEXZF1zUcs3+xrdRUXtBCyG7aL6KrEKwgdL8Lt7x1jhQfjt2F0WU6
GVaKEM5PjOgWdQ43PFv7Yp+eJJsZBzo7Wy+o1VBC1VODU2CmXFoErgHqYfhq2MsaLcX2vqyP8VYT
e/m5qFVLlOSAdJtkPx8B5LLQD/DJ8kir6VUZrV3psSPI0UFGgP36J1uuZjbFYgxeZ4TiD+Uq3m3t
lDD46WYKAu79rRS+gfvaiL4fzvXCyvJ+9oS49QYJPhj/dXK933PqoZ6iV9WBA/U22tMS2yig/MlL
L53ij0U6gBRPeGEwJPw+FjcUpcO0lnUQLtFzeq+50ylxzUfvqJ+6s/+cPwc3+UP9Xfx0fTs/zCwu
7S4CtKgx91dPJAqGlu3DQX6TU92ZWUpNQdrD7uG0YfsIXfupq/qbGpbcHjgbajuPbWi4ja+AKJmQ
HA8nL9+ZGiDMvEHVo6RCy1TgRlT4kIyaqsGI2JzW89LDAxZxfkrFQYZR13Dj1+AxPE5HNOrc6YyQ
rosAuqtt2JujzOU3+WOOgrpMZRQKuQ/P8iI3lEGBmk88h8fyUB1nBsJ/Ti31LzMQz4jMWGjwj77/
9FJU+PAYiwbThLcGpSUaMWG2OeSxvDiWVua/X4Q6XeikPM0EGnMPjaNpn0QoHT0GaJDsbgQyMwqR
ziYweA5lH3fw76UtvFozg6CRgbLCAOgdCnc4dmfrIO8K29+EtKx+LMpTtJXEube08A2tFZREBLHm
ymlACbI9JGiNTlLtKPLBCPd+8K3ego98mAP9s6cXNhc3oyoJsaKGcLYmoou8DXTM32EjR4BVu6UB
abVnC/mZhDksE9GcsPjdyM8FJPFi1diCMRz92mCWTtqIkKsf+uJHzRt18aFlSZCLkuTB7ZUnExL4
7ul6yFg/hf82gNu+NyCiRZJSCOT4O/0eTkfpxr/TQe5GN81dd9gGK32Ije+3GS7H9wa7rq2mWOgN
V/vMnP9r4QIvFz55z+rn5FWyGffPP9dvys/ry/wQGZdW5fdWi6ppdDOR2Men9NU8t5/mWyA8qBJk
FUa66yCt2KfPiCsDTcKdSWt3UeRc/xHLi3X5GxahwU/6STeQR3Eb6b7xLacSD534VTCzw3U7yryY
Dwf14psuo4MCl70lEh1qMXTbYth1Q3WG7dtBetYxpmLfN0CzjZ9ahZZ5rTqifl81yLdC7MvokjPK
8YOQdaewo59SyGczfGvF7BzqKPAaVOql6jZLw93Yo4BhRHZUAGKBDijMswM6yrZk/eMe23LnFpFH
FLOsFgS4wOt99NjanYMsiORIx/CgfKeaPmNMSlTUdsI5doJzf7NFTnH9FMIU9N57em0wEFInHA39
o9jdpPIWDduWayziXVyRnggJhyLu8p+h2j54gfe15nWw8xGjuO4eyxfAcjMXcc5CY9DzmOji0fEU
+LdNxAZWQBM089TFpiP3P67bux7Lwea/37wy71o0d7k2Ys8/SKrxSS7m7kfMVAcyj81QQY2bvJAO
bIW2ja+2zPuKjIJoOX+1eq/9mOGykWM+dudu7+18OzsLztZ7bsvgIrQBzfVioxgM18th0kfvwfHG
8OX6bs6ufuVsL/uORgdtfhsZpDEe17xf0jqCzdyrNpLmDYf8UCBRaxhU0c5xw+lB1+6lhpGH6sFj
Tvz6cv50Lq+tZxmrBIgBkScgKLrRs3Q7voTn4Vj/Qutmn36aP5l+mu55+NvmTfZL2XWucNZ4jjxu
8frMJ+za71iEmG5AiXhocBap+2zAGJ/C6dF9zlK0NczxdH3RW36yCCeTiiYmbQ7Y4YvnRnlpuy/X
//2tS31ZN4/BHsaYMKC/Nw+Kk57NHsAhzwAQj9kT/f8t9pcPb+9FUPmTXF3kKWYqlZPvd7jlQfhs
HjS3KvfpC1HFiR/143jSvxuPWwnpRmD5U8i8sNlH6Is1PgmbJd8G46//T9p39cptLN3+IgLM4ZVx
4s5RL4S0JTHnzF9/V2/fo+HuodmfbcDHBo4A1VSzqrq6wloccE/k5CgkKnjJJrClvwe6+G/SMUXF
3r9OsIbpvmnZyh0o/GCtTf2rHp4zgxWzVq/uhQDKHRrgqMpgnMGXe8tP7V7Co8h47mwwjFqlx+pU
rtvJQhpt9EYhFXmP7DJ40T4U97Mob8lPoIvlbbzBbln3KFMgZfm6NMmCzsHyK6D91k+lm3lgqzyR
ZwT4bpi76atRbKEfda2WUp3OeglonqRPwZ83mWnVmrHWg5XqnzJbfDrAQhR1q5ahrvqphA+nRUpg
YyIIxIKVkHpSIcXutnuvXgELUdSFmuq5No7YP3KzEKReTQd2stQ0poxh6wwx9NJwqXZi2EyIiGkF
ewh+qdh+CkAVsK3MVY+POjh6EKwsBq2MslpzS78rHEmYxr0EFm+TD1VMv00doEgrRThyPXqOoYq5
ULReWRc3S1XilYtIEuliJCfk4ynCSR7OuQDGG0ZNaPV+uXw0ek947rtJa3OomfXpuZA6z1cxBK4M
hzBTDllTvjOOlRFIZCqQ9HKviUFCHo4Yrmn3Ofa9tQfZNrzUIUPDNkMcw9PoaeEQLFdTPMCxx4/u
t/RY7ku3sDgCUudxiZl+T+6G29BhxZPVi3RxqFQ44TowdIIFAdEyz36BkHDX5MoLQzPyKrtKDBYy
qBhS83GMzTnYBuHOaB7ax9gGmeQTSUnaeyCBsbbY13UirBKoHwHMi0oi66nwwZGJJLI2InAhKuk7
+I5220qxZFD2LhVDMCYinhu1DPhGcCfnusSIHiTeXR/bRQ1yrAuXqkF+roIeXHPl3gjMOMFyjDbd
9IKO7KoETa54UFve2VaLJZOovZAZS70ezx2MEOgXKbjvcgdMxF4vqvtAqa2cH7AkOyo/toWyzpLE
loVQPkl8KUjwvVBN921dDQjD78zIGK+aYn9FyctxUpYOlkyQ24XIdTpL99I7MtcZ2umtb4OOHfsV
9Tn5iIAfv63a38Tmi1TK9g2p1ZSKxEVjepyKABgyusnVD0bSgfntAxycbqg9KrnAGN29qtjT2lKX
aQEAK4FroO2Atz6PVaTwEeSJnNVboGN/Ts/KO2tUYf0GuGhK3akil6d1Sop/Q3gPLLWj1OYgGZk9
xoGu3wJ/xNBP0nBuGj9PIGbuAJuqvQnYXs88cR+HVo/K94yx4NQrjv82Ul4EU1GFj9W6kwZ4fOgn
jwXoB0HlwsrHGe5HP025ODWampxh3Z7lWLSTXrEi8NqFwgEreY6s+wzgw6vZa8pO6Ffq1Cogd8zx
GAbzefASYMTU8kVlcrQJTHpBmqB2XM+xbVQVwO+0JNCRUGixao1GIdpGm3b4l6paQZlw+yQGKFQc
jclLH4/9iW9B3xsIheRURaoyQEMYZvAJJLWIGXPZtVIPmkpsFCjv8yycYmAX1HlnD0b9Cuxl1qti
NUapQPUQMVonX1EXYBFFAFgleGoBQhk12ICrQ7PwQC8nPpInofA8glPaBjPltrmvGsRFLM1kIPu9
kCskaI3BfKcG4IpOqnavo1+KKQjsqVZtceKMhpmMrKqrXIydugfEoMKAa4bjJaCHyqPwNvemBPSZ
zNJPqGDEoC11NUaEZnzSzwfy4pNy4lxplUAKJsDUq7Jj2oIx+0fffDNYfW5GqPq8KhaSlFapw7DA
qUrja6Rrdm6cgKjG+HQsIUTdhZAknkJQxSNeNHMHJm0VSDNV01uZXjLW21h3DF05COQxihpycIPF
AyVN2Mn7bC/aJZPjjYTwjYyELheAPoGkizi3cK8fGqCidS7YZZi4R1cocFRQoscQBC5XALyFLMTY
dY6qW3jsWiBs8Bo3cQIn/AEYUwtdM8+35KPqkrXa0PsXfnexf3rsGcTa2ixjScTttdriu8rLCpC8
B3dp+YCGQ6r3jL3oVX9b+Dl1uYAgkw/0FPIUJT9Ms+hOTf9zW6X1lGAhg0pZMcrN5yK5wDDcAY5f
0Yx2aDl40d64VyYTFyfOkRlIWAGMSmK5Kpq5TED+k/3WPhA1H6MDiEyP3I36JJem5AFKx5J/gNk9
Hk3jaVvjVXNdKEwFsbrWeq6c4BeyF+xIHWhwsVB8YM0DrcathRgqfe0EIS06pUVimWRvfRPelpp/
7vUZu+bgwkjllBEnWUdKJ7KRGPNCjOKFHrxJkbgbKzwP0ZDHoIHA3YCulZXDshSkIplWClKv8aRk
58gH4bG3s5sGEFqhqzj9D83KTmAqTnfJo8BQlCWXHMQigop9wOllgzu3LgazSySzwyAjoLxMZb6X
osTdtpb1ytriOxJzWohLE7Gca7CrwlwAY4Wngf4zAhB+/gBPQaOjyhgXBMPndapvnDVGOKskbHNV
3EHHRjXBGviLoRXx6quYfdGKHtYvmjotJ1KVn0DiM++Dg2xXJwFb82B+Zw4drD+yFtKoGDPPvK6j
igDbPOve5+IlnlefiPAc0McIPJ/+I//FGiFjGIpOBRl1bKYwNzpcEz3YkXo+u4nSBpTQA451Lhwe
JMHbp8r6dFRk8VssYGuk6ls291wGSDCd1T0SyW/e+m5UVEGqkDXIN/8atmk8DlCkoGB6FmIr/THv
QlezZivciUcV4E5PPobqMbGSeqwHyWoSs/ieVKxREGv6wED4Vjn5XlA08InnoOWtUpbzMWK1TsWY
okILK6jhDKInuMFRwTDTcJ53/l2+413eLm7zXy3Q81CD8CRGmGHEU50KM5zWDkBahOjIQI0vAWXY
OBmnJiwPZebbQHozwzr+/d8MiIo1wRTpQSTBgKqwNofuXDVP2wIYLkGjYGWhOPnA90QK1damGGim
gnwt+gj4F38eGMUGhjcYVPKSYdkj6MiTPFGSB0FJEyswRMXZVogVng06tFSGbhQyAlnv+l5oNWcU
xeR9Y1d7gLCjsH1gFTRYalFRJc6rMOMN5Et65DuD9r2ZWTheLAnkzxc3Tg3bigsOlpeOVW3FgoGx
EqlkXDNX2wif2fTFhw0qkgR8lgZ5hSe+LYFvbzKT3+1JsuddecQM+gwut3pXvXVuse+98MDiiSQB
YiOMGVQAQYleGPoZKvZBvlelcT+BQ8zKx+hdHLm3bRNhyaJiCNn9JXQ3sHkE/zCpHZX/SLjXrk68
bUHrtghQERVob4RLjjIN0DhEugpYIaQKGMXGtjRG+Qj2Nt+bZJovtVhxeL1Og5FiTQWmAZANKB8D
oqgghxWeRP3bDCwR7VjuUfnygufujJeRpd4O9vginMtDcqvfFLttfVcj5EI45XpjrcdjzPkAAvDV
AwaWXrPZ8HJBdqRUOtVD/S3i9ZdtkVcbO59Wu5BJHfGghFI0YTXULX4DNwVT4bqEKaXaaVPAfvO7
huXt68+jhUDKGWdOKdIsgqXy98n3EbiB+WP42JrJKQR2Ih5HgcuaRGeKpDxzBE5hORMd0xP2NHYu
trfBMVPs39GqtoYj6zG2Gm4WGlK+yCmNOM9pCHDu8j2JWpMfWLMoLAmUB+qpz6dSBL8wuhJ7JqAA
CoKMZRmrOclCDeq+xgBmPrQtchIClNC9TGdSlip34i1hpizcLDfZie1qaFnIpO7rTI+VoFWgWJTm
bhU8ymJlpflxmpigN6uJ0EUSfXHraVAPPEH10GKp8HSfnx7UyEjRABq51LgDym6lHcahEh/lWdAP
8WBkD3oWA05YP89YOvuZGIPem1waZ91e5oocKDJ1Ubt9F7RW3zbzAfCswcCIENsfHo/BrzcZH0WK
JKfYeJjy6LbmG0dUgu/bEWH7E1xRA/hojU4Gaf8KNSaK+MwyMK6YRTdxFDBuzO1PoNGzilMfV5i2
wz1C6gaNl3g14Lb/Dyi85IF3dTf++dRADv16aPkMyiMjRsQhdbt2X3mkQgGEKCbeL+vrUB7j+3mo
8iMcX4sAWqgcBfFt+9uslyAXqlD+0WS8rxYdPk66j3b5LVkNGPalZzBH6LedH+wMX8+slv7XS06x
55V0Z63D0v7DtjYsGdRdKwSaUOgKlCnnYyfFpq4d0vZ9W8b6S/lyYnSrZ6yrQpR1RJTBGu36afxZ
/8zdeafdNHZwB77BaY/RYj8wWdUclnLUvdoZVdIKOYxbaUuzEx/H+mcM2Ipt7RjpCmDCvn6mVla7
Lg9xhBg3fhK/o37qJVZ3n9q+LdvTm+pGPz/vuNfsR+Ky7jmWNdKdBCBZ/f9riGsKV0fQFs98+22Y
wBkuxdZYgFf7oWUrTY5uw5/ptkLNgTVu8nGdA1q2spqH4RzfxoTzD6RUQGbEhWhjpc0VzkDZstXz
2FnGDtTl/4c9E9ZHpiILaL8qGYBlyBY/mt/hTwLnQ0b0Lemg/Fa80SFJasNqQ5C/9Fp9AhKCLqF+
xQSLqYE87Mi8TOWoHm9xpnb0gUcJNknjW3WSHPlHbhkn47H4wTA24o8bgmly2LAvO7+oYNL+s+rN
dm43zwUgIxunPKEbcqyPrWkoJvYLHSy/+tiPZ1WA/yZZ/aO6QkWMXteTKG7wC7hdcaMcyWNgQmtE
NCfkIv/yLXCRJn51rpmfCiBGwM7A6WvKVut2Tv1EuCEMq7Lr7yH+S3jXUDVx42//WVcqgPgYCRQx
A4IAcksQaecdf/eJBfPJhcbMytfvyIuuVCDpS3keKwXzh0KZWYPY3/T8AzdwZuW7Rn0I0oeGv5e5
7GnbpASWSREHW7zMy2iQwyjAB81PImCVKquw6mO2V8G5wfSbdWe9qEil5eDaAo4bCRu8N1mC+wly
imQg8lSzORHU2OSWBeb9Ny+Pi0wqQOiTX2hCgNtHukXOFllkU9sAtTt3P76Eu8zGJIyzfaTrOchF
IpWD6PxcNMAggZYZ+sdpA+AiVqVj/SD/vJHpOtTcjnycYonMjfThVGXarW/MTsHLjFx3OxEFWuRX
2+AqpWh5vURdqGjtRAGsPsJcGvGnSvu9fWaMaxQwz19FRbMWlQFIL7Aandz0+/SnCAas4KDe7fWn
2rkBxLyjEVZ5UDY8sihQ18P55TQpz0vSCRkrj0f/XAPvl38Z49JW5MRu28LDOKm1rerfhNCLOMrj
RkXRkykW4XFJfZdyylPHZTXQCqqXWBTtVtBHE9Art/PYoGiFMbG5rB/BIcyYMV3frfuTlmF9+uuJ
633Ti9yIS2ywQOFXnvoT8X7s9RzmB4Ku3+P2DCx2E5Flu5RDBnieZTGGT1wBi5n8UeUOAauK8zdO
fzliygWVMOErlTxiByu6AUld+zNyfFuzeFfrTq0V2anFmn/bfkoBEe/rcSqRVoONAyJjTAxIr+2u
OIXH+MAq4a8Hl/9pptErmIXfJNVk+KorlVKCRklfgwkmHmUM6WybKUsQddEno8+VYgF9Si16lY3x
SRuwwLotY9sUULH8emacDA48TUHpnm90t5iRNOq+m03/rVYDNrWvYsBQmSvoeyBa+iKmZEP/RpiG
0N7WZf37X6I+9f2xD8mXVQl3mg7kKR2Bzvz/8sBdL8h+AtR95p4q9Sw0GiWc/B73tWJOFgFmym9J
WVRGRWjas731b1zpj140oG0lBwPfkWJh7za6FYp2f+rQo8uPfODIH2B5ehFfWZCD67Z3kUnZhZp3
2qTLHKZvsuDnaKST2XPT4/b3YipGWYXajWNcp/hg2qN6SHapjY2//UcSfb5dMjv3WNn73wT+i1pE
7UWqVYgi5gtSUs47qIfqMO8IERF35rzWy8//Lh5dhFG3TCILRdcA2QB1inafHEjBhTRRWZ9q/e68
iKFukdKogwkckjCPQT9hnEcFIlmp2kOYfXBad6dV8fP2d2PZBnV91OoYTVGGQ8zqX7ocmcbMqPCs
Jz0Xjai7Y1RBGziQwfBODQ6zlM+mxsdgHR0fDTHabyuzvgq38GYqagxTP2XDCG8mQKPznswRJL+m
O8kDkKqTH8ARoTusYZN18IKLUHrUctI0OUw0aIh1mVvRAteGPaIPHdq9WZyAv++k4G0j4L+sigwj
RmrUncL5amhELdJWNJP2uZt4EgSJO5ZNsk5Vo+JHIUV1hYuF5PzygUB5YjOUQ0+ldOoXpDROaWGP
mVmLYVgm3SrL0ZhEHgnLVB6zG8EezpGTgb9htIr98ISFvDvmk5GEqI1ygEYFFFHs1aEvYT2tzVuz
LZix3e80PG589HFyj8UusH5d//EMjQopYDLgQ7DmYnJBOOjpTeEfxume4RDk02ypRMUTbZbiUA4R
lQtnskjnrzprD5jFAF1C+8xC+2O4Oo0q06TJGKcDqsWxPKOz3lsyqG3SobflkDWlwLq3NSqsyK1v
1D15Z/eu7o37FOioiZceG6xrpsAoMZm4QuQv3DpJKrQYkdjwE6kVRWDxxF4Entv+QTADZwKWra0c
4t18BhyLm7jMwgnjUqDnvTR/TLKBlG3ikwFcNiD9W7BNV3vId6oZ3wynwiX1BRZqj8jwQLp1HPAl
XhfojbvRbyU0kxfhw7/3D8qu8IKzfsJmj9e9aff5UbgPH6YTueNDz79hYSYwopxORZ8pyIV8JHGA
PyiudIy8z0zwyDxllrZUAjOAerOfwWSP9V/AjMaofSaYOE16pzWLvR+ZwUd4EFn1bpZydMiJhrwr
EhwxCeHAqdqDYBCMLawayt+8Tv/EGhoVK64V8JcB4tIVvwUvIGP9Od1EjvEgP2HF/5B/n+x41z9z
tvoPMXL/6sVfxFLhJ06MLAqwVAEQ2TfZf+Gm21Zg5BesE6QSGKx09lmCBQA8FNFAwiVYO82eXakV
14Ib3odgLFEE4RovMAq6oa/IaHm4737rB9lBi8cL7cEzGgvtgYc7sKTaPJ7507Fwm30KHPX8vjzv
uJ/bIX3NTJe/gwp8A2bNwtZHRG/bN7F/4llgDKuRdSmACnRaGU4iN+ObtUA8BcWnFxwCr/+8BdVd
5LJe4Kv9rIU8embfH8SSG8kV1Ti6JzzG+/CnispJdpbflXP8or/5R575JGJ8TXpMvxS6tJLxInRz
vn/QfMEre27XAxXNwg5PYf+nT0avHIlBGkhAg8Pm2XxXBCBL5X9sC2BpQ4UuLf4fwlLCn2ETQowt
B6WyxOHXtpzVR97yW1HhqjKyVqwDHBvZbJ7tFMNg2TPhXyK7zfyRjTPBtA4qSYr4MpFHHQGSYGQJ
p9wGHKkL0spzY5P1qeIxvs9/se6CK1Y/EreWelJxS4qTpCCswdgj4Q/VbsDipwzk344zgwOG0HZF
YQKW17hpXN5NdxEYhVoXE7UPkgnkOXZiyvq+VIybVOwijAUyxf7DOIUn3UO0s/290QBZBFRqhLqz
tHKL1S9afWFjJEPQZUQ9HAl1+AMXalHC4fCHQ/6U7AgpXWP7H7UZO+xJmb8JPBdp1KGDslOKA0Rg
fOreVk7zTrWQ1OGVUez1XSkzXxhradVSO+pU+6KLJIWUfjKVN7MkMdX0MI/YnQS4Vpyz6sPkrOj8
cSmNituAd9JQGEcQ4ENLR7EJz6jqGUxNs2aVv3lA3gFR2tirk+1/33badcEa0LfBlXMNW5oNZa5k
IS7Iqi5dzGW/Sl3mFDX3/t/EUKEhUIw8irOGzFDuClD+pNljnMzmfxNCGaQ+jpk+S2gt1NKpmw6K
/poOrM3JqyBHI3lSdiFW6GBkACKDHZKmWuX1R/muApyO7PJAIi4c5W5bKzqFIQJ1XRcNoGFjDpmm
IleqkAtaDbtbfaHsp1x7B7OsPOa/owA0QrHIm3Pzo6oet4XS1k+EGgDaBysKsECvmu4+VnLDPheA
fO8PxWFCXx5wVtJkh7UB7GXwaLipoY4v20Lp5IUSSjfc5xRzZnoB0Nkkzt1GexHV1tqWcLX+8CkC
9AEKqANEcFtRX6+P4rhoIxV0gAcBg/n2rOy40p5umm+Rk5xB5gXU+7fgXdfNdDQF2QQhK/Yw+sTs
Htk9b9r36B9DOb0PCo+w7DrBzWTd1OogszpddYIkZIHYXdVoaElU1pb6XSlHPbwcCDgkbRPMYjQz
r4kdrBefB9wQg46RAi1nnPfVHUEJptO3GEQoxpxDxXAPDq47wrkFpF3smDR3LXvBc81VsEYNrj3Q
/PIgEUSUXdR8c7JOPWgS8c18X+95g7yEb+M7MpauOdGvEEp6vVPdkapbgZaB/yru6gqZArmyNLv2
WEWPqwzl8wAAOEtKNaCe+bzWFj8prWZeBMuP6s4fPnDE/ZfMqZ59u0d3LDUsYHmiP2bYhbNt5xJd
2aHFUvG2SjitVJXPk+At0ZLs7kXGOLn/3mNch8x0kJ+QeaOZu2Tnp9i3SNNkEOXmlVm8Yjbg0Riw
nsbaxV61+MVpUB8Iwyy9nmi+CPoOLEanujhb2ZjqLgHNZc0N0WkRjgAkfXiOyTh7ODtl80qatUaW
dDwez7Voh72lZVb/iP1CW7axlCDsedGukRmxWfuI3y4vc0oyHcc4LisGLu0Ft+wVs5Mfi64Fu6xs
+oXsaoLiyCBH2f7eK4Yv8mRvALRRgOinG/r8WAEfIQ1QKBADO//oslOUpU9ZqO0CRf/gs8a3xppV
nbgqbX/qKam8BHZJ4DbT3aqsKAq8ezUVXQ8QLpuN1x7lg4YlsgTsxJxXoORDVvPaZ9Zsy7q6F8FU
0SfWxaJPBgNlrbG45UelNcOGc7J4PuV68SPXu+MkKbtBBM/f9jmv2C/O+SJY+hpgxrbolazqJbfw
O6dsHyMeK/hhz5Cycg9+kUI5r1TGjSIqA8COxd9piXqsxkg3Vw10oQblhtVQpLkvghXI8A981lnJ
OLix/i3j5HMsH8f4X6DJiwKvwy7JkgmQar8em1iChLDmfMVF3uQALNpr5X7XtSzwpKs3AjFIQQIA
P+GPAsI71fIIQ6GN5BmO1zgDUEUB5YXSS+nEWLUNHcNm8VKsWQPcDdxxuMWQKFHWMMhGXDUNgmxT
t5op881LC7ZXcxpjVma7FsuWkiiLSLJM9DkJXAZyN/jHaA6yO12+qdOdyEf/FAPz8xAXWlHGMSQi
ph36THJn9aFH+XpumC/HNQNfqkO95aLZmDlg8kEdbGUKp8YzHqQH+ZbgJZWedMftBUYOfQVmSitF
5X0Tird8hAKOix0oZ27vxbD7DtD533mU23yBBfRCxssu3vN96QCtxmoatOf8Zg/A+nuuU8x26i0F
/z/Q6KyMH6xERe8iknH+r1WuWmIjV2ZQcYywvvbYEAXssmEaDA4k0D0To5ujDqUGFRUVXzEJc2dm
VYMJtKw9b2dut8vPrM7aqlEbGgzAwIPwiiRPGY1ArRqInFERPgb1pJp6M/JmxU2+ux1N18IQWJj/
iKLyX9HIOK6W8ZTya6yaaa9VpODwf4RB4AzDZLbDPwUJ/bSChUAqDml4XYiFjKdUAdRJMbzhyodt
jRiHR8+LcFPKyZwUS5iCV0CmFXxP4K5l3H/bFrPqPxc96Iu3xUjbXATwn6L6iKeXEWQq2wLWHgxI
I/58GlX8GrFLUDjzidwKmH3WbkcbK+Je6PL79DU45S+EnUH5yeoGXJXVqK+jUuG0ELI8lEsZ5nDW
D+ADwTZueVvcSOBpwO5HCMJ6AQGdQIqXNwXpaFmtN9l4RgSmeDTeWf1z1rekYm44g712lAh/LY92
9shbKtpcc80xjvrzCURni8ujpuKtFBRxL4ufwTC9a39KyJ+G59D+kO79N1LGJIzEEd6jVonxWWZX
m1yJW9KpUKxjbzZuQzzQArTP3M7rdxkHPOLZycEv4v1TCEX6E1Nh2BgwlVBqkwjaSmyJZO9TxdgZ
X7sosYqrS6oOJGCD9gwD9Dj6PASSG3WSKQXfKg3bpApoZXimixBzpE9uKYpykTDHDmIlIHqJXr2v
bwmoZmpq93hiYrY6t8QHhkuyVKPcA/NFcdsAQgzJje/l9ggSZ34wxyO/J/cmVqwDs+XM1GPNNq35
wVJPyg8aPZfQtSfBRnyK5toOu9pSgQyxrd5aSFtKobxAiAVBBJseCE3nX0NWmJnCksDSg7J0rQHT
EE+ytYiLLZQ8d2o62H3PorZlfSbKxGu5HHqJVM60Du9cUGxl+3yyo8APrSmYG+e/HRt1hUrJ2ElN
hzgtojnFi8C2BwPgtojVrBo1Chn/4xX8Q2kUI8/BAi6y6ulQfUdnc5eg3Rc9TTbBBsmZnMyrlrAQ
R6uUF4ZUF4hI4CHgBd2S/JSh0drzcakQlQb0WYly6ghLaCXO0uXAriPBlDgeJMSR2ftnPj9NqswQ
qqyFi4tadGpgtEXV5wMMvMGiQtrelFgzHctnxrdatb6FFOoFhFdK6ycppMiefwCPSmIP0Y7XMY9N
cASMA6BCo8qO7Ko8GIxH5dUUAQnui2OlcwZ8Jx6ouTjW9FTc8LPJvZL9vO69s8GH+U13kS0fg9vc
Y91hawYjSYQSTdfBjk5X/UAknWiqH6OFAcoKUxPig5r1jINd+3pLGVTwGPNeH3jsfrj1MFlGCNjt
qsfwUs6IgiwxlKvlsyjnaAhj5UxtPV9+yKvEnvT7bSNZsxEJjTTJQGUfVHXURYIBgYKTphCdrTDJ
vSkLwr0WlJM3ddjIGMuIRRZMfvTXi1JDj1DRZDyWsMVHD57nKd9hyBiXfjb+yDJj19YR9lp+ds27
2qiMA2TJonQzIiyo+4qKd149PM1dfReIgWxKUgO2KG5XKm3CEHj9xYhyhqAZMmxPUalYYjRdDjil
CgmH/9oFr6Ce6goGmOq1fX8RQU+Q8lLADwFmBNxR7VI0JQB9oAhx+/TfrIL8imWhOgO5zZDB9MTu
gQ8Dc6+Phsmx5lPWQu/S9shxLqQAsa+Y5QS+GmNQmmCQk0Ihu+zOEkO5a9dkutRUENO7AcZ++p3k
keI2a/b1+uOr4lIbyl2NbgIGWqvy6BFjVD+SsAkriO8tp2re9sdZF4Q9HQWxHbktFdb7MdOaTkD4
kWbJlocANILRMdB/bUu5dh6izkWK+PXjBL2Yd1UO3r+4lSw5wrK49KsLvxXCaYwja1vW6gtzKYzy
VD0w2hnL9n8NYxsukKTdqDLVOwP31Aywgui24U3WG/NqAZPcUZJOoHZlA20BlbK/qowmfy5LWPkn
U55PFrAsycKim80akFz7ZujXCiK6O/hoNFV5wKnjGJKeWwE4BovreqA7+6ex81kJ+pqxY41NIsVP
EX0OygrFoRCTscBJ/oVHmWAEUnbZPrWmz1IMlZcNQUxK3wgQdaz8DtJ8J6WiCHaLf4oVTz4ROjdg
UNVktLzp4atinlQh5goMeujT3ZSWL9PM2YHcm0qX30wAKrHztLS3rXHtCJcyKctXOyXzO9/g3bye
LCkWvmtpF5i6XCemXEe25DenJJlvE6OeGZ69mjUtRVN+gEekP0k8LLJFZ1aSPxkhYrvdlU7yNGCA
aDw0+9bi2cvl5C/+ei1/PWcq4PsT+oMpAosbRmbzEuxCS3jFzNDgglb5qXKjR9ZE+6rzLVWlnG/Q
hUYqCLwVASYh+8/RfeSRx2tyy5rRWg0vcHUFDJWCIsh0yyFVpQyDUbAiguYTPURHAvVroC/VnBqQ
RpN+L7OsvZZYqRIP3nIVTQ7xswi9uNxEGZTDEkEqqN8mxaxP6EBjxSQ7q6WpJaaAA7ZqUz7G/3xY
6dNnJE1CqBEwrEGXPVBhTVsB0w6uLwEkpwuK750oe1XevSvp7Il8OjjbDnOFhUFLpDyGj3qtQTmC
bOChz+kWnr8r9qKZMFvGK5cSbjwUI0kDHfkVFd3mXK9avZl0d1J8tyk9gf/wS32XhKnZ+qw9zLWW
5hdpVJCTgrkPRAHS4v3k9W4qmqM7OKIT3/ahGYamao9Wmey7vXpkM9QSj6M8EsLRAyMda/C1UqGA
y0PIVnrdVZo3LUe5M5UY2eqKhYIGFoh1PJJ/cGVReUQE3M2aGyEBkz9WysfmVL8p2Q89/s4wj5XL
AoKA4EkSCg2h/Gsq0al+M0/FAFVuB6cQCOmMF8lmuVMfg7uoBeIBuaBKVh/8+gS/PjUo/Xo5aIwM
F79bZKFnpBzY4oqYlfJfH+LXfJwSIogYyS9UpPwSx6HzM1kdrEN+8jsmaBextq8GAUmKqAqKjEwC
p/n1FOeh00vRKMFu43C3E/B87oRdf8SUUm+JH/NvDLja6UHd1WclNkdGy2xldIcIxwsRgUNGWKNc
QRR9XehnlOPzU/lUHHygsgMoFZVhglscPm8bzLW9fBVGLuhF6Mw1cZhGZQAmc1f7d8Hkc04hy8pj
02mslYBVG7noRUM9QUgqlyEvunoD6BwjNJXwHxehvyjzeQ8ulYmrWOJjQXRbMboPp4++r5yZH61c
+YcLFMCJXH6iz0+4EJRyYJuWek5007o0je5mBnVD07PmPBjfhq4XTGACz9Qeb+oA/ebxEOXgpahT
e9sAVi5soguGtzSUcWSVbqbzzTD4KgevSoDE+MG9lW7kSIatPrUgh7sZ9vwxfTaeJpZy15nfV7HE
WhZHmIixNOsBrCEun+TgdkxyO5I8n++OHBh1jTS1hCRg6Uoux2u/vuhKTnwhVNfzKCNXAJ6nsyvY
QEl55KzpQwa9evjM2pBaDVeLgyV/vhA28Eab56SH7KfxqQhuI2TsyJrM3mDNxq56FhYvyYtHRB5E
BUY9HbIknNAR4dTeGfXS5rVf21ay0izD51JVCa1ppDoyTVnrq6kf97mout3BP3fO7OY/EwfoFjtZ
wmhf7QzY8GvuDK/3EtvYs7ZfVo/yIp0OHUMVdDBhKFinkxXKmTmBQq31j+qo7bYVXXeHhSjqLBMh
iEGOA0XHt/BOBIl87NYAryZgOoMNiJv43tizHpKfT6sru1wIpZI6oQL8TB5CqGLyFmpzolO6gA88
EgjBBEObggUan1vOG736zN0Z+zFm5CdMtakUqOgGuY0S/AL/uY9M+SX/7KtJ5+BMYM7m75Ub3xev
22e9essutKZCQCmnjY5Jf9XtZUdOPoamdQMec4IAFO4rl+99hpLrbvLHhj/PYOGQcodkvS7hkDy2
M+ryV9Ezrm6WmVIeL1WFInaAGXYnQ2htI+c4e5a0yhMLXbaDPCjc7QNcVUgDiQAyS+Ton1MsC4VG
MR/7fiAF3uxjCNBvrRgntnIDiYKGSRgBCx54XVHOoOdlyCkDKBSqYXqKs9FVJfFH1XE/tvVgiRG/
RsogiDWhIhveQVCbYXYqkSDoAuPOXjmsL7pQFt419SCPHYRkSvKsd+OZi2NG/sESQf588T2mvs59
sMMByA0bqVizsJTxbfukVgaTNIzP83joGipa7XQdLS3zVBA6+AzhgSselCPmiTGWBGo2u9vXVsQs
ta7ptBRI2XTU6/0EtneMJfG+U2MkreuYjz9iRlT4+6IUlW6rAS5mYZwQ3odCOTdl3zg1mhduM8Xx
SQZnuakmBrpoUYexqwC1EiWLSzcx5J7hUGuGKOMpyIsG8n5cp18/YMRN+II+cqGCA6uq3pmyGptZ
w9qGWD/TixjKTqJBrHVlxEecjchW02ddZc0trvSOiZ1cRBBNF6aot0FuDAUGF/8q+eR2iWe03Zqa
h6HvX4PJ6gUyBVJ2UpSKFvsZdJqs4Ca9a/4fadfVI7vNLH+RAOXwqjh5NqcXYU9Szlm//hbnfNer
5cpD+9gw4AcD20OR3Wx2V1eBpaF+rmxwOD/VEGpmFXnXEpJPC6TOzBDIVclpsoLia7uty23c7pvR
it4SzVJ40zgFO6lGFxTowV2564UXLYzsgMn1wVw29VhLY16Jsgb3puwVJ9kqdri/zuI2f6pPwL6+
aT8Y/k9O4FdX+dhX6r3WB9rUzZPCI1MYHA5U9T2m4O0K9JCKBe7RrHKYFb117/zLJK163BoCPwZ8
ATx/LMD9lfAUpO2O68A2run+oSij3VBVZ1Ub7tPC2IZA4TrXV72SKGCvQWmlG5gt+QIvDoRKHroC
H5kPQcBZHbMOSDhIck+jZofGHij77XWDawkZZhc0SVaBaAItHuU+klGkwlQjVSBVTKhkt5GpvZBp
lsQaLXE7PoC2z4HQ6JtRm5JqIiT+CR4DLrz4DZRHRWCTrqPcEF11fpCFEGJQlXV9meund2GCciIp
7vmYTxF4gVrwBk/a66/qdrQGm4zw5o+sYsPKm+/TiihnyVK5LTUDGqm8PEvbsuO9cWw8Ja57U6hU
nOXJKMywmLYNL/xJZF+slPKbwR+LCbm95IbtsNV67a7LAi8OWf2M9YODE6OLOg9aYvo1PRhSFDYy
4m6NroICfTt/K3jZJtpFXmUTPHxpGdsaxyqwsn8Qj8iZ+BIeFuapm0WbalWM5VpyKwzPBvHLrL6O
1RM3M8M9ScmuGaIcZCxSvdNBhIU4NLv1Foqhu+CI+rqXO8k9q937RfIEK0LP8OOrUq7QBYaRVz2+
auWUW6ihbzB0bqdu8ZOQwk2gWQmd9BFkL3uQTzNCwWrsWZimXMQXtUpVK3xRXm+ssYytKvXNMTlD
Im6jD4NZa6yke+0t9mm1lJsMM9dVioi0vixMOER/Vp5Du3wed/G7YIFI8gXgomcWzHF9nbIo6ES6
GxOaVMLQdci9alQdhXk8zhm/m7jW4bPalcr2kCmyw0ssUca/WeiHTSrvbxKxmNBGwtzpU/4wH4w9
ERKvN9w7kFqBBVoLu2tN1kLX6qtoaaDdDs1kjPPQsCVF0LoxnHLe9WXlZxeBHyHQwNdvlDYUIXZh
H4pmLpeBOQlQG+/SwCuSBtDcke88Rvhd9VZNw2SOqhk85ow/f/MgSgQpwGXmpi9yfTcbJsY1MSxo
OMpb1T+DcdoLLh1y5pW+mkXomNjBAwJlIxrWAGq5oQg7eG/1K7hr4U+cpTnKrX+WrN7LPdZow/o9
o8vAUJClqvRIoKApc6vXsKcfVa98aEBVppyUW4IAIOQlTHur0Qmj29B64PEvPW0MLhaxqUllwQ+O
Y/qC0A+K4oO/S5tnpdGsBhVO6SSnb8Hw/fqWru7owjDlunkXRCNAIxjwakNH7YebcEbqEIzZbJXD
yIJCryfBUPWVcYyxWoU6QPygKNUA1UHcNhOyQWWTjCYZGTl2P41nzqlsAazh/a26F59F9J1kpiQn
CfP0NaBAgwmznpha+dLtFSWjNroYeFuMXh7ETniqNDB0NqzC/kqzHiUOjFmiWiTgZqWfvXWWF21H
KpyEb0Tbtq6+yyAdW29SKF5hj8lUrxM6IQMBttJtJXaB3gTAUlW/dAarro2mjGDNySujBAdpD6R5
uOE3EqN0tNKjhyVFUhRZ4CX0CakERfdRLspSTM1q5/LStZNt+aVGX5ctJ7B2SKE6pQMSgI6kQIcd
zP2GiUTghujZvQi84UlztRnr0AGQ6tt1f1itVwCBiEEq4PQwIUtdn4Pud7keY1nkHTrNFuFrIcw0
BVI+S7TFPXsKeP2wQMULM1SYpYJvfA6rcqxOGVJbgsshGVh4ntUdp0Eeycp++ofJjTfxbZw4/GzX
/VZivdDWYg+adzy6hgIhO6A2Uo4JExSZhU+eNDxRHiuPs/hteBLdeTQ5Zu149eCg7KbooIzA/CWd
cRqzD7hFDZR4eOgAYmk87ZQ+EfVf9tAKyR5pb1+aorLLeZKVRA1hSo+R3uIxWM2sGu3K3L4mqiRq
G7iYvhJFaKmqAPEDj6smEE9BdGJDCCbFGwWsRqiDI4H20l3ApLNfASB8tktF7k6e546vYLdxtBcD
z73nNEfFRC7N4RVdXzez+U34OG2r3ORidlKy5pPLZVOnJhk0pZcMRHL9DSSNL4MHzoAf0ugAiWRL
j/wGouaH2hVZsxmsz325YRZ1Im0up0GaYXdSQe+TnebWah4hpYKsB+Q3+OB8b84Jpnjznyz2O8aS
L0+phemqawSplPH4LI3MlP1fdX3QoXXXsvi31z3k40jRRF9NDoKTPMAaCYNRfYMk8xgA/pQ76a3O
KDKvprSLfbzwoCwW5QtNPGUKjpHoGef+kED1ND1zDspQXndAPrKPb1lUF6zvSHklxmu4auqM2TWE
0c3SG4BguwATAMxBHuaHpAIrZjPkJKwu+Xr31N+PEGIZ0aqxWsyjqHfXb461zGL5IcmqFx9STeQs
7DlsGmauzRRdYWFX8E/XbbCcXqRuJ70Nm7JFVLuMdgGC9wiyiPA+vy/nHyCZNaUjpHXsubAi/a0e
tqw0fLVYsFwjFXMilZ+l2gArq19kb9NYHfVKH+1cSvapP9tS/VzK/RaitU9p1x9kW50fs2+g2Dk3
JZKtpjm3o/oTWpzPiuGjDFW/1Or0Jy3zZTymr7NJjkHFTvac6FpxJknd+73iGKBxATElY9PXjzJG
SQQRPQ4gUT9v+hjzY6wPSCcxWmJW0lHhgUlQX6SGMce7mpagb/aXIcpnODUbhJiUbRUzepd/VXcE
Bq052i3yEm6HMULmePdqVrI0STlPWxValhCcReNE4A+/G7zqGP3EYG9k5hirzb3kPCDMZ0xIprTi
SsAoK+SZAFCRTj/to6jUy8SfAY9ETQp1Extn7KV9qVKz2sSHfGsQ2jpbPah26Ui7BBlS7UQOB4o3
6a6xDS/eE/mYyK53HLuAvpJTSLIM8J0G4iBepfGik9BNQpJBGQFNH0Lv3JjZbWjrNiCGhMY6efkH
z8O1D6LhfEGABW9RQO4+HzNRCrlIqzr9QhrMmX7iQHMwdsFkcuidcDN6A2eDytq+Hm3WrELvFQwZ
4EhC84664jupK8ZOBAYQX2MrqgkYJzMJcmKiWpjXLa1904UlWnOyyI1JGdBVc/OmU77NfDlbA6fU
jLtuxVlRkMd3NAAdwnLo4NnNEo4zrDRqWaJfK5xkfTh3dduYRZMwWqurH29hjAqVCEKxwLcQS5iV
73F3G8y5pamMN9jagoxLk0EHm4lKd/9ULe9UTuV1V+CK8i2ueR9UFHV8EgG4tzW5D6x/v01Le1QQ
6uJZ18ceWM3KD3ZlVwBLU9xfN7FWeZGWNsh3XVyjkdikGLQcsUkOYc3T9shGrNacXMlpiLBqylgT
2XTqifDJHvnGC3uNKFXosvvgGwzz24mTzEKb7Ux5jvQfA88ChK6FcdKnJUU8qJyqdFlAGeM2jSW4
VLhtD8Vdbs/mBfUdATMjWSAZe5Zer3/QFdeSMd+OMRb8R1HoxlBWVFHT+rA49bnpS7/K/g+cFxSA
WBOgwgTZQQWndIhlvquQFgd86g1ibFZtyNiktVNBkN1A/KHc+/W78fMYYqQEWap03znViTBqN27k
FUD+gCk9sP+k5vrJIHUsUI4V5yaGwdqHONlTIh65cjSHxpOnLTeeh9oR9VdF2Ys5C5m8Ejg+Waai
lAjZ94prYDmsznL/0MV3g/B4/UysnPlPJqjYlIiT7KekOAVKdGs2CugVnfxSBYfhqUoZFSlySVD+
9ckWdYnkuiSUM5A6Lj9JBy7urLrMnX7woZsXW4UMPQs/2RQB/+/vrqVZehSyLNv/8eGkCLxJ+1bW
7jQLjGtr7X3xyQp19FWMiab5QD7kwfcIs0MCxZ/cLG7YxOFMW+LnQJUIY5mG0yWv5S3hkJ7bDdED
FPeczWyWkQPwZdMIGp9MwCkaXXCr2p4LhRC21KPscd/FJ2UPrmQP2llAZDT2YHcP6ab2OJs1+bNy
o6mAhv1lmLph5CjWfDkG704oHpSkcsM8xqmUzKFiQVpW3Wxhibpnej3iZYlYivJfsw+5FSW0ZMhz
Xve0tRfTpwVRcaQF/3OMfhKp0kidhereJjsRNdTxG2flv4gobYKemSfamT01FkJMajGZ0cnJuLab
VEThxK7xZwl9eX5Xbkk9s8Xs1u8ZnJRJysD6rlRsGeAvWqtgwe04WQ23MYpTOrOunHVn0HQBM4wo
l35JiLk4xctzhpVwm51EJ9iJ4DbB4C4IC1hZ8OqRXJii/K7EHA645dHchHoGuLXuh9ZwchRKx4D1
vF6/5RampM8urhRdFcUtHnk9OI0i6AIEDhHnKLaF2/402Hzgq/fAwh7lbR2yR/yDrwhimkO1J5gK
Qo1eedpdn5nxE/RkMIC/S72eCd9djTAL05T7hSj/pHkE0+Arux1t0kXMHNBQHIngl+KQmrf/nJ0j
lxVh1rqpqriwTHlk2DXNXPqo0yhmbwd7ATIkmfUdSbPNf2NVDNfe0J+MUa5XNnLOKTF2tIZGbo9y
BEiGNgDiOJEVvusQBGqhx6xtqw0j7Kx64WKRtBdOQMmEv8MOB/HW1lVv/Vs4/yXyBN68m/GJJdAQ
pc+yyRNJPFRMU4/FjLWSfGK+UVDQ2IDWxRc6x77l+LqD/Jgb6tuODMV1z9cXupZQwwLaXXgb8ygl
UR84j5UGXAuwQPps0wwuxyjagchBBc82j0KFahuJk7JlpVb4oUGFvjBMfWGpniW8M8ETmIsYDKrB
Z6/Idt3NtjijCl37lhZObiLAkyIhMvm03+oNb4cDCNK0+KUWANHq2kOHWc98aEwdRclparedVjoR
BP0GQ2Sw3K6GscXvpfIwqeSkCBRDPKHvSoL7VPftUnmd1dC5viN0TNFEDe8bVQEMAh1I0O58jmGx
mNeG3+M1MPC6OQ17oz9pcmTpmEUL1JZxzuljfjFGBiHxrkF5hH564CeEhTDEoMoBtHZTFVGM+Vnj
R9kHPsPSl74DbYq6Bngh7NU2RKoHjMVotw997BKlwM4NG7P/lZ8IMADUobHJ6s/RG0cbpi4F0OGr
UK/AB62k11iI4UOpnRuVmWgRI2dmWaKugzaKfMiI64CBSbM3JdNdljdPgpY8igxDX5oO9Jqo6B90
SM95EEZCCQ7kfS8c2o4/CytQrRo0yHbyA8MbpevDh/6rYSr4i6UmRHqnKLh2ZkAGQUWM8jCerMKM
xsCM/m4GwjmTs1mvcNZBpcJUrynlPApYsDadxPCnPz37LKpjsjvLLI/+ppTj9UMsjXGBAwqWACcS
uRtOL1+u+zbLBBVDpqBpisnHbZY2+R5z3anFxx1rNuzLBU0tROI/RxB/kMIEAFoApW+Tk/6UEoUS
PKvKd+OJPUnNtEY94XRuHAyM9ZFEZHAQnC/tAsL7nTuRy2oXrH5AVFMBmQDS5Av6JOnTtFO7HsZ6
2R4l/qjxA6tTQGf7l8+Hh42Iqg8om+j+Rz+XXZoDmIIb8VKetjLECnw/BfO/AVvIffVkf5ijd6uc
C4Wvc5xsEBnIihnccSaBGo+Cg+kh3IpAaAFwaEDxmXVQWJapnRsmIS/HBoMeAySKQ0kzpXQvSykr
8K/u2WKBVOBXETNKnbyFiUIggZ6NG33buMmWNEECzDezxjDXjySwO8C5oWb3BTskqlU08BMyVGhY
3QA1tNMsyfv9XgtsZoq6+hlVgv/Fc+orYmhqizZHIkNeqJMjPoGaKO4gR5hY0UHzfFN78vFSTUwm
RJb+rkQbSUBaiKokSqKAN1JunosYwSAvgOyXilGE7jYNTQwGAKrwIljtXfsY2MaPfxe/aJNU9Dc4
pRgNBR+2Eo9N9h7Lg/nfDFBhXgrVXslbrKkJb+di1yjv1//+lxfi7xUoPCbasVlfkFBTN4DMXsfA
XnpQd8Ye1HnWdwyR3ChgEmUPi5ArY3ml0NbIFi5q41mm4RwSbMDg35SDx7fQNNcfOPW+rZ6TiEW2
+CUroM1RJ4KrhCJtRIQSUvoPY3O4k/bcibsjubxkjW88plv/db2CNkqdCVR5/alOI1QScnHbJ9k7
RMh/FVJtX985Oi2mzVAnQ2vqVB4NeFmAOZv4kHGGWUaImLObzSxqW+YpoVIBRUgBPhQvdxqhz2nM
C2cWECSSFQOOxBptWvfkj0NJpQVD6iPjV7E2uT/wHDBjmFy6/vVYR4NG/XB+E2WdgnM/WBi1nO1k
0/0M3tRt62B29aE6Z+c/qIJSe0a/LoJQrWQ1wXnUj80Tf8x2heVvVbgamHSDY4/BmgIqm6XHN/uB
WYKlwzJtnLp2pjiruYhUuHpXcAc81G+UzfhNPShgslZ+igcbBDqMr8wySb00BAjvGtWEhn8adWYT
/gj8b+L44/pOsmyQs7QIKXGgG/BwJHdhDLG0At3k5idYehhxmHleqFBS8EIk1iG2rgdX9XA3PXaF
1e6JfA23kx77I7/Pj+Pr9aV9qUXQW0aFklLguiSLK7QtbwdHQhktLGwJPXurdxTA4nnBakqn/a9W
qchS91KfIGHGHMRZO1eoK1mxC/whFGCD12xLVOxZVzdrD6nwIidRlc5QicPMzj4D+kh8DaRHxrck
Sf6Vq4fOYjHP0YQTec0Q+keoMlvtRgH/V7xjFl1JmnjFEp3AchCXBn89dg0CsKWphlJmJeW8ybnO
5fi020JwDw8QmdsD5rmtijS1NRUQGMZ6GfeDRCWzqjTqOR5X5O4bHGCnHPhEfM48cmQBXLqFnCDR
Ra5M1rORsZkXfaiFQw4j5C6A0VXcjN/GMpCy8iGLWZHlSx2Ucg0aqYDRxDGrSPVEuZ/d4gSZeZR5
OQt4NSA2882ECiTUioFpYTSOWaujwk0bCAHoKXE1pRNUpCA0n+6anNUGJPfbtRNEfsTiE4qiVHPF
b8y9vmugH96BVrH1WINdX4bKfn9ETKXwMohvZHoIJsqzVCgDUky204cWoCjQmVwy9doBJSbYMJut
bipgrOO2rKr5+nf8ME3dRkYb82BdwvFMVUgoleG2GXqoUwmMG4hEyK9f8sMMdQOlKhRxLnC6qh5O
Slujoiu/dWP9VBQsftm/SZI+bFFHQ23iYoRCEHn49zbGLK3uMTiqmM5IN8XZYPZU1x38wxx1SKq8
7OYMCC93iO5B1mzi4W7J7TETMRtXjozv+KXtSB8V6irixnTkeRlHxbhPb4RDC5r80+CNzznk3CJA
e+t3oTajm3jT3cD+RncMxrOZfL1rO0ndSn3FG9WsYwoxVgKzAjZON5iUAet3xMcnpe6hWATbPITh
AC3YRZvy7KM3TQJJf2TFSNZiqAR3bodGBNsfypWJburKYQweGOGf4V80AK43uG5qUrRooWji4QZK
O8D78DxNrMbNtgaAjyI4CRD+WR0alhsY1MUTVo0xdBIQrN2utck0RuIpJ/m+s8MNBhesnpGusBZK
BRLJiOohwzyaKxbtBkSqdzIH/qWK9dL/MmhGOQCtczcmXDFnvxvE8g7TEcGmQVUKx39bOtU28Uqo
rM/OEJrk8MsbVqxmBDKDnKjFlZAEqAOEDd4rOv9a+bE1V4lVlag4RxLjhvvSmKBXSgUWMZzqNiUz
qb3bY6iusTDz74UAzclmd8gdMnnyDzhhWftIBRijknqthRzVZc4sP8fnsYD7jRYuJxA7hI5voYnF
EkBnxFAawCmpY9AWA4zG4bfMaKHEsMu6c6EnptGk3nWXJMHjSgAzqOCi5UOp9wmmorg0PSSB5Pjl
uBF8IJHHHESASOmj+f66SdYFb1BxpqrjIQkJJYnwXd9VO8GuUI3WTnhpOuGJ6HESkURc76/dvmC0
B//m8fL/wRTzfJ9PrBorJcrWiAME8NM+pHbgTK/jDi9ccEfW1vTMqoVfdxG07z4b5JBJ/K5T92lv
RupDPgnbMVdNOY1dxnclacPf7yWaxZQp2a9GDvNbSJxGG4htKxgRWXvUzXgsLfeUH9cNspZGpTFF
0WnclAEy4lc/Su1NywoLFVCzw3DAdUPXHQIVmM8LK8QwmOIW3W9NOCTcU+PjetL0bVbii7b1+bqx
S5J+7TNSkUbpumIWxYh3mzEzo+kBKgd2nxnmoExmF2T3vZ/eCnhJTBq34dvJnoRDybt9mez0HNCO
CFxPQemWQeqFsWiKs77hZAjqjfKh8bnTQH78hBG2TjbM1jCsREmtttQ9f+hMIxD2flZ6Ol8w4idr
r8j/X0TqoMCjHak2MiXxF/g2rGY6yiFYYwoWrvMytXXt81EpUTKU8gjCfoDq3gDgI6fQkbf+jboF
WsGcnUPglM/qAc89e9r7mD31BhaFpchaLBXU5DaL5jJBgDE6NLFFRzpjhK2Cqqet4tqAYqCt3HYH
wvmRmgmoiOZf7VN6J73Xt+zZzOs3CMZPP3/4vDMaJeOQVEWpbOkAhxRSZIYADVw/tQwzNBPjnEg+
r6ZwEakdQHuzUbPXpnj5bzaoUFa3vJ82E15HswRGI6DdtO59zlnD86yVUFFsKlWu5gaku2P5Os93
pfw6qIyhhb+pm/11C1yyxYU3gJdcC4UWB2SwBHdEwytER7Q4Ejp0UPmjycAus5IYdcUtLhfTwmSl
GUWWxw3GjMrCqnjdKoHiuL4/jGN/WfXCRJRBT1nr8OXqUDgm03tYgRsz5TZc+nTdEGuLqGDCJRVn
DBEMCdN0qyqHIC/vo0BhDYiyzFCRhJtkbahVPK5K/5w39yN3MxkP11fCChU0jkcLh7TIAbkizZit
gF7cWbz1j6GnmPotWgpITHwbtODxN0BFBFs6Qmf0O+dlNrftNkzelevJmHJJnBYbKEl9EBSRQnDW
pAcr78LXFhLx2aOO1yzvdtsBI/pvGVh1WJUrxg1LNx6mJot6nkwTzsjeuwyDxSX4hufDaJxzmZWD
Mc4p3XBoJkVoC9L4HSy82NOb8T53AwcPaOUYPmUP6N7sYqQSmz8r6P7l9fS88Qwofo1xfVwL430c
D6aUbKf+F+NAMZIwetC4atReiBQA5rQhdTqt34R6vOExtWbc1t2xH06tMZpx/TqGgNFDdbUWG3vS
BnPqMwvzLV4/NeYsZmeewPpADqjF4YMIaF2YvV//paxdoJKqmM/DKksINbwBHbvaPxlGus+NDBuh
Pl43xYq3IvH0xcGuUMPALASybuEc3JFOXeeh6muNd63jm8O2Pf6DuU5yT1wJuBfPX9jUogbJaY/d
JgOysy2g0qBvZbvaEiYdFvh8NbpDzxvwT6L5RhPpSInYcUOGMJLMGeTJO7NoWUh+hgmFermUhREJ
eoPgUBiliZK9GQAld32fVgPuxyoU6oLP/BmEgT1yFS4pLZkTzYo/ZanBsLJ+GhZmyM4tdgbFTm3i
O5iR30Z0/TizxKBr8kjQO+n77Kh7dnxjrYx6qvTdyPVdBJNlV5ldtKuQhOky45iTVO7LiVusi/Ko
Usrx1CPzRkR36LfIFtHyYhVdVmP1wgzlTEEcG1qa5YIbD1pvZv18aBMFkjVh8cAnIDIQ1IbxePgy
h3ApvixMUhd+X+TQsScXk2KKO9KoCu3gqHhkLIe1utWwtDBFXfoTNCT8JIQpuQjMudtKwaGeQPPF
UqaWWP5EPRKKTozTKgt4d6qVd73gQ1OWcQDbvS7/EqXJ4kOvq+LjZDQAuCTP/VhvoNQDfnwbRdKf
ilLKZiJ8H1PwSCVNvQ204lhNpZPrr63/PmRP89haga9AHDGEKEZsdfwIUOuEB+CMoG/cNT0q8P3M
bLGtXkCLD0g9OLS8xAB9iaPev0xA+kU79YaQY6YnjBDauSXcXI8ZLG+mdTybOR2HsMeGxYceuthi
ZRLl384d7NIcwUZQArHD6ncxDgnNf11PYMSLS7x2+qkGFV++5VqM+KD0zmOSg7G+9e8JBigI0KjA
XlMHcpj4qGjJjIGxybeEAD4FGZ7iyC8QnMccDotzfr06pn/Yo85l1/NGM82AJ3RWa0PfsHxQMJmW
u4VVfuOeqpf4vTzpm3BnvOa3rAzp0gb9GsI+jFOHJ+S7QIQkFQEO90CfKPImRP+SSFO1JUK0gnKy
7CS35NFMdJ3VvXYjmWAWthI7/SnyZuzx9nzsDPffkqn8jkB//TA6QU0zGTr1E2pbXFroZhEMdxnf
u1Ep3E/S6DK2fDUP/9gCOkEF8l9pQOdNxq6Ms7rrrHTr7zqPZOHxSbAUtHO1nfgPqAjWY9LHKqmb
sdPAURBe9h6lp7i563zG0tbvwQ8D1D0ogTNcwCsRef50Cuudrp9LlqTg+i34YYK6BUGbIvbKgCPE
76Cgvmk3A5m72bAOxN/EnQ871DUI1ZX/kVR2u/BBOFSnHLcStmib76XaFG35ObCZbHCsDSKBaZG6
GIXeNlA7IsGuPQxvxnNhoeKpPc6pqW5mJ7HRORtZIlUso1QEmiK91f0WEWH2e9vnAdwPXxgnnhHk
RCroNBxXTFl5KYggyKWY35o3EW6NzIeXlxabDI51EKlAA8VJrupb9B3E9k5RtmNyH08PjEUxvhsN
eSl4TiMQY/ICEHfZnWQTYiTjqJvGjgizBbZiMyyuf0bUnoFoxkSxTp1JA/pDTchBn4qA0gVXOGS7
fgNMf2pyHlGJQuZ+3eL6Ej8MUudR4Jo5DFP4sxhXSJKiCVJYY/BHQePDCHX+1FJNhRjjve6YN1Za
72U1Mkv5/vpKLkfsy9UDamYDBB8A/dI0LMEQlH7EYbcax/dkp/J6uwdp/eSoQHqBB+Fx3Bt3Gs4k
+ZQ1JFekneBkNuFtrniTpV1I1nTl19Cd6jEUBs0nTyFd3ofSDSCKVg2eDKPMTCTfjF1cdYaPpdPN
aZDh8E0Nbho3HIMzXwdeKyU3mVoy9nE9tVjYoa6XPBt0cSKDsNJ9K5q8A14O8A6hlboXX+db3gVD
TLmRdkAaoFMcfbu+west+IV16u4Z+qntR9JL9d90bz6Q1hu6UzvxRbJaPMlZOSLTHvGdRazWezmc
AtIbb+GO4hPUJjf9JsAAtWTVb2yE9Zd5hkuKslgf5fyhVCmxRlDxw463ZCt3RwzOSR7nyXu2tuaq
4y+MUY4vTnOf+oRvYoq3wvw9YU2csv4+5fNz08Ytmm6SCyk+18iykxAVT4wDwTr21KUjTUpcDoQ9
HBV4pJuTg9FoVIWmG5Jc+ma+655Zdc71/u/iu1H3ji6UKWqP5BAeyeuIRJoRIlKjBUFn0Ywd3+ks
xjJXL4W/TGp0y3k2uibI5IvJ8MZwi7sIDLmYdQHrsfmPqLtW09eFQaqMgwKkqLaXg4g7qLV9D+XV
N9UuDtJd6RAkYryZNso2PjALSKsASMJeK0HuTMG/1LEpWyn3I9JYET0dg9hZYObn0AWEwROAmehc
jEjvCU0oxwhta8d1aZc6SnHKt4RNCeGa65xOL3Za5TNotVb9G0RtGDwRNehdfCliZmM1N4Scp//e
X9rr+Tl5xMTSg3D8B/xra84h8pC7gSHRgNbl5+jV1qgNxEor4Bmveoph1tvcDV30UM/1L/2e8J5O
e6Z3kAuAvvWWRqmQqaZdXXXEKCENIHXa6K3eaF66wSPeZbU71h4KS2NUvNS0IAK0DX6hl7PZNq1Z
8GdOfRTEb4M2maHAm4WgMW7aSx/0ywoFkBWAZBkjZzTguih0cFYTbE1+iBpTsoNdvgnvklc2rdzq
A4UwMIgQfSWiy9QOplE56bMBeARpMoalmduCtuMc9UE2IRegW7mjytvUmv8kJ1zapTYRicSY8SNS
a19465vEVNs/8gTwHWD6HZzYYI/+fDbzQRa1moMFUiX43SULbd8l1K0Ab3uM+En+2pctW1ijshY/
g3aXP2p4sxZgalZm7bbOoptKRqWh6Z2gMmzdGKE/haxbEp1OyJg6WOQy/fILDOgs4tRgDoz2/KCo
oxEVa5Bl70aUuIZo0ysb2XAaz3BaZ7J130uqjQwK/X9NTkiSCok3eDBxQaYXVN2fP3UUl8YoyXj7
hbNiixl/W0zcFs0zxiW1Fj+XZqh0YlDSVA/iEXrvQegI0s4wQvv6Nq4l1EsL1M0g6V0GijY0c7kG
5CBVf6sVwqnNRtmsovrQyKxHy2q4Xhqkr4QEzBVDE2huFGdonwXFzhAzp5/BEt+qx9QIfvWJ+jZM
XW6Fad2YgtK9TVnKyHpZH5bKN6p2KMRKn1BlNroHoIeawFIyLWc1h9Zui8ViaR6wAlE7aTncf1qU
bDBtfYhixY66hhE+WWYox9cqI0q70sdNLjaOmNRQbOTOkIr8E5dfLody+VkpmlDJoQlIAgxSaTu8
9zegtrUjl1nSIX+Ldu6lLSpMS0oRR/poEBKw2e1O0c4Hzepgy0B4svtQa3fe0hgVm4F+jnKtxj4F
fji4IbQA3F6catsVIhWM5oWUbCrBKDZpL8wMB2TtHRVJuDZoQgjIaiCpCZ8iKTHshoNi6xh32+ue
zjjyGhVLfAxfozE14hVZ3tTQCJw0VkFsLR4vvyIVS3oQn2ZNjS2blfpbmwxmqJVWm2We0bUMNCDr
q1FRJBsHaUx7bBOfJHaWTuCV+VnqMWNvVmEoyxVRYaIVxaFSUfwFunnCTB1a1fl7z5vTTdqawZvU
u6kCsDOvObI9uYS+o7S0hza2U1Ay83aQWGJ7SvP36xu5miwtfpVOtZzlcIj8WSTuXgubMNRA1Fje
NEm6BbwOZCK9/qv3tV9CB/7igmcRPBC/++KXgmIIBtQGDEiZfL75Uq2SYzmPNIzGkUtX2ifeuOPB
5gQFBdAdsxTCVjd6YY4KOWrblUM84LqohsLzRW9SEjSKB8ZGr57chRUq2Ch12LcgI9LcVv8Rcqex
ByEV5AEV4ydj61jLIU66KH7MlahFfoqv19rVk2hxmI0uLBkV8gS6XIAHPucWq+CyOo0jLRZHftPC
ZsXzwxSOWBy3Kbe+BRDRQ7ntt6FVWZzTuLNFmPblrYTR3hYqGKwZD9aSqbgTFUNsTBl2sFRGU0yr
d62BnjCXsh70LDtU9OGTNOnGEXZEPjf7/NaIVdNIGCCptTf88ltScSeJDX9sdA6lOg7fTZXNWelM
CPmYqbRvqocxP1w/MKxFUQFI9PlCFfQW9R51q4o7f+ZNTcsZp3+1+rJY1SXgLE5IUWeZ2pZYFcHk
NHcQQ/AiCHiDrQvo+xKoSxYuh7GsC7BhYRD5dJar0BED7Lm1xOAe0/XmlDO4X9fj5MfBv6SiCytG
LQxtRwYaSFEJ1Gw76UQmtMJb37m+S8Rrr8TES8lzYSip9GqQfSwnCzM7nLcQSWBkeOTwXrNAxQ0h
jaK+kOHDUiYMTlcWR17uvFTJ7ttevRuChnHu/iZoGBeBJdDPqNTBC8IW760aS6rBbBe8twcRXzBw
fLvwxNfG5l0CXghuJMgy5kfIzrH67euf9C/7dObMEVGQfsCR5Ln+furit3rUGHDj1UOoQHZIQbEU
CgrUEnMfanI+JN/cShtEJ+FrvP17DViSKRsYB+SijEHvn8LrkiQZGthuaLh5HQyqkMgDKjidmW6h
BnKINum22JfAtIroZLeYAc1ReRcxJ1xAU6DadvfdNo+s2sQH9lgDtWRpV34O7fCpDD2rBiS7gET9
H2nXtWO3rmS/SIAClV4Vd+jctrvtF8FROVFZXz+L7ZlrNbdm8/hcGwYMNNAlklXFYoW16NvQHfVR
vjkIp9v3goXNsnk7l3p9sa0Vy2bzwiz3Hk1vIMWTh27u3ImD9fN1S9zNdOqAeiQ2em2sCyo7qk+0
UiZEbBO6+t0KbbqsnKHdak+M+kz2MjCUML4KW2Awu85mK5i7GSoJBJ9LMslBOXxrKeonZeXV0XGd
75YItExm56WZ5YwdEXiGPS1GtR0Q/FAscsFpZ8WWFrUZDDUzVKTrVEdb761OCIG+Z49bMZwDKlQj
prSCPZKw+MCGmFo3vW1fWeDHKqjRnSi/tC/QBhwz6NDAYsfFmRTJefA9IMhFkfNWKsmnuZBfryvL
XtQHIPz/iOBiS8A06u1QYk1j1rmDErlyNPo5vY9Embm9tQAuia0D6aqLNtQ5ous0dgUiMAs1Wske
MJyIHuPrqxEI4RtR49LqMrUo8ZDEReGp0jS6nUVFKQC2J7zn2CyF70VNIk0pG9AwI/wfPUYq279o
d71fPKmHyBeN6+5FW1th3AGttmkWzYp9U5LiaDSLM6V39vKcR/eD3fuklt3rW7hnS1t53DNgNrM6
AZwJQsjspKao2QMPLB8FaVqREM6S4qiICmrloNtrfrbD/RB9VHJR85/olNg3bAKSeCrQh5dj436j
DE9hAnom+xZtr6x/XxAT76b0ttvGRfjorajIkEHzsmPzoUThrvGje6CooUNF3Mwh2j4uzC9aZbYl
JUP+cE49wASVcRzO7b/xqtslcd48kuem7mUckinljr78sBqwGY/H6+omslguAMmTpM4i9rYd+1Y5
LURNXRJ3luB49rzcZil8I6guZ2SmmNkJ0uh5BLSMZN3NaeJopu1dX45IEOextRWjU/0KNVCLKrBG
1Y3r50U3w1oVYbUJNs7g/ILVaXmB8Wg8KWtJRsIjTVy9mAXOQCSEcwZNUY2ALYYNEellAq80UUR1
PYEqG+wLNlYqq5Y09RVOZiSqo5DBTcqTalXO9WMRmSdfq0BnIQBg8fet/z3348dEdpJP7HEnO8VH
WeREdwd1twrHuYPEsJch73A6fVCoDoA546fWN8LkaIRKoPrTp/nGRLdu/pERm4Lo9468kgBDDTem
O6E9uQtG02NjoIAmF2jo3itq+2Wc72BY+iOIdpBMosPgVGuvOJNcPmZd7KWrrLq1JUpK7IaFW5Gc
I+kB4D91BrRIzkpPSd+G992qihyQd7jNYrrm8D03Sy8bhW8OpqBXrmr+CZd1vSFNHewRIVvpNkB7
PxI86FH797o74NqibXb018pvH/QWQVzi06fmNN6Km2LewvwrX8I/5hbZmvVVQdYLpJxHxUl91n1X
OcuN+MkhsCmTc0K11Kr6aOB6SCrgRSZ1CzCT4i7VbYFX3W1j2hysyfmgAZCveZxgd1kZeQCUc5jg
TUycyasfhgQhsSiPt5ul2UrkHJLcmXaWaeh9ox7QN6fX4ggs9RNq8YZxU/ySAQHOGvCECK17b8Wt
WM5LZU2T9CrBQjtg9nw1v3d3y518ux4MT2/Qd81oL+wTObRHCunCFyTLZV9THS6S6SI83uUI5zkH
xqkJxgObYIgcVYiZIjxQzm3RrrTa0tRwfYGsID4wknf1mN50taMAwiRyl6f/zi+bnDeiK9XsHGD2
wXKKD9l39k5lb9Tuw/gPGlcEt5nJ+aEyX6sxy96uzOI+LZNvtan5ggWJbI+LZ0jeGNXKGnvlxzF1
NPCnsUFd22+/U78+LjfkIB0VQQwlcOl8LaQADTGjQDZBXV+eZ9U+TzEwAWd0G5mm36wiKFDBEnkQ
tLgZi7wCBWMwEXRp1oWb2GdbCgUbKTgsi/Mted01s1YYMguoj6vX3BO0pjEEFpC3f+7AeynK0Yti
BIv3LaauL0Oks7SJEbLnfR0C3tRhrSOJL2T9FR0a51ISKYuQ/cX69ATZMOtkHgqvP5hfBiAgVm7/
zcRUdeVnXxTJQd/Yf7m57Ig3URdKoNacLPBn2VH9Nd1lKL6kCDzam9nv3R6mJ3Tc7M659GEE734F
FCEXo0ptl3Y6hl7hwxrppcKeLl5ryY5K7kaAiyAZfiD6aek7r4wF1bp9RQK4tq5otq5bnIuJZaXu
apS2A7B+uNWc+ZqRCLLs+2f5RwTnWKq11AazqxHtrefEpshw3eqq5vTqoyREUiD7t8EfYZyHqbJS
09OpMTGERT2K9pEf5CsY61E9Y/3n04fZB4/D44r7kbiINrzU6c8zgEUwOKE4K0BFkOd8nCLHCsAN
fB8D7dtpbovbxBfdW4KN5/vUFzlr14nacmAaX2vtxlq/X9ditquXKvWfjeBb07Ny0dOolzDLoGPU
pUOr9vyQUz1oOj0wtTqcx8a9LnHf8/2RyPmkPh8rTQMpb9Cm6kmpZryMNZS9klqUuxAJ4lwRUbJY
qUycse5MvuyjmgJwFjAu2qhILd7wMOVu5QqjHPb51zaUc0nDUFHIZFGOP3uMGhNNnUdyb4eFHwM+
UOSE9l3Cn93knJCs9WOmJbEStKXfHBvgLDQHo/Wgv15yEkkT7Sgf2VTwTJlmyUFNQY8ZJc9Wf+wT
Ijo40RZyzsZepgTOjxUVvhQAymAd3M2BUmcG/rC4A28/LP2zg5zfsZvaWiUV+pgdAd//Bnva3PXC
AFRkyJzHAZGumsUlPGiOCeIkJf6YNt+uW9bu/AequP/rpQ2+E13T7WqJTcjQn6kKXCT9UDyzS2nw
lhEwDAyALXZLsD0Ir/1dzcCFpCoA88cNwdla1E8VOrJha52fPSy/1E/6jTq7+SP6AlDiSxDwY/pE
iOB8wV7FuicZE9//ieWMbQbB41woOLvfjaqqT2/0QDnYvn1mM+zMmwMtzUGd5i45Nyca2t4SXt/0
3Wtr8wmcASqI9UGPhkAuUaPP3YT3sfwI6uZAXlt3FhWHdpVoI4wzwEEu425cYBlFjaRLGbux6l9f
zm5X83ZLOePrcyMp7ZXd9AzB+SF/HMIIGxk9T1526O5ZEV80OSRaFWeBlTkZUddApESzwhnAOOYs
soggmW3NhV/ebB1nfyqNaElbCFlW6zRML7TLnCJuHTp9vr6DAlPg06QLXSi1U+ikrOh+lx4qVQpT
tMldlyLYM4NLTwxVmhp6HauBQekxN2oXzTECEfvu5M+W8dnRztStWi+wkhEIWrLf33RP8UEG1fNj
Gbaeecqp191kB/qogokTEPjH60sUnJjB+RSbkrruOvgUiVY24vnJySZMq6/qax0rQ3BdmMCM+RSq
jjBoJiMAIECh7lD5O0jlIutG67+mQsrW3UnIjYnxedRhWuXRTLCvFKmXHsMmLDhhQFSpG3nLTwMl
0cTTgZe5uhF8FxB8gvpGQgDRxK79r+gStl/D+ZSsxotizrDNWTOicassAC/WPK5p8fX6Dos0lnMs
eZoCo54ZYK18yeoHY/50/feL7I7zIlNHc01mjgsMQS9Iqt2Ytg0k9roWqOV+fmdjFpwnISQerbhF
yExCLVhmZz5HN6OL7uWgwvEUaCs8XF8Z+4VXXBef9VRUWrUze6zYg6kFaMd+wfjLaUgAczTpB6tE
B5y6tscecMTXBQuOjM+BLnYzzEoGRbXa5FYeq9DMRNfnfsLgz27y6c+qmpZYNuHIGKipAhgnswSo
qeGACjOM70X9YkJxnFPRi9QutRTxMiPaZGVn+049MqB79dC+iKbWdkGNN7Zlsg3epAjGup9nvYkQ
ndudX82NX67IV2uFa0qfV1QnMPYfmmYdklo9JrIctm0LdKnCU/TWt5uXqDdEPn334bvZbi5cyVbD
MixJkoNZrX6leh9iYBJ0VQW1nWLV70FrAo4sOgLlVU9/yRbQrq6rlMBK+ebxfE5tCaUpWOkQBwOe
+V0qh3ovqlnw7tyQ39Ga8pew1Y2KPPcGxsCSjwAmcyVCHcnUwqJNceMLPAJvn7ww7i5e02QwzA75
1+zIpvjGgxJ2R3FF4gJ5lZejvtcmuWgoAmLIYRx/6tfxhpGzmEg8ReGAwrzhsdnPOayeVMd4AcGB
GJfnwnz4T+DMh1QkYtgIGKZ4BHTNeExPNqCAWLMQ+vfEGS9292w9Hy+Osx+9LKK07MH22ttf1+hI
hjZEtO/oYGf6O7XkBXFmAV7WqTXbBBAc6QoEV3DDl5VjScLMNv9c5+Vwl60cm3LZUownktA6ybcZ
Kj3YPvToifdOpJXcfWupUfubeQlwwF5pyb/UpJvdSep/Til6N4ZscElnvcbI8gg286JWya+Su4pB
LhNrkQ0tYaw32tk6FqhmJYc8yAQ5w4vXCi+JbcLGwWLaRuuAW4vOK0BJrODfXs8MTsIG34CBEfMJ
zNsiDlT+UuRE8rcxJVpqRgQztPL8JSeP8bi413VRoPT8rZtiTnDpZmANDgU6ZdPZsVaQzUiDG9WK
QNRFQZVfDOdSIqnLu5pAVlR9iruvQ5L7Sv6a2iEBs/NSnZbiQ5HcqoXg3N7gnK4Ytsn5kcSOzH5m
lHyMOZcNL+S36ik/KLJDgeFiINVT+bJTgVEaYKiF24muIZGK8jezoRl1ZBs4xc5Pn5qgDNn8mQUg
B2HSXnScnGuZiGRpkgpJLZjTGSYHFpnc9weWGGEhY+GWz+m9KG98MXHETlYDPypaBYG2ctHOaSD4
lZFmYpYhfY8eSe70GGrXvPyxDqt75GVC6QnkmMf8gZ6aj9YAYlU85Vz74e+H4n5/iklA222o2gVd
rLHYctZHHWYk0+hmIvWPQdYOdd8Af089TvGKpolmfTA6SwQ1vaveGrpZ/1cynz0ny1APtJhxynXY
psj1T2U4Es1pql9mNDtQfqeXbAxb5Yuo0f6iys6tms+sL9LSjW2OoeLoi96jd4UVgn3q9/nBam8p
xvv/0ZDMxeuEF8tZdGwOCRmGUgmQVF9ceqT3Rubp4E50BhVYT+DXDCjxrnss4Vo5c6YYbzbtdGTW
BDQKgLJLLqNyWgLNn4xQjJ6w54O358rFBY02rpFidiiEZRY6EevoowW+y0CwKrZVvJPSQCcrYz5b
R08Pd4PGGDUfST3KgdL3AFrMot6pcuUAprEHRYvcNqu+xUR5ipPuqZxT6jQJGAQmoPCE1z9kd7Wb
7+CuUzMno5YlqxnERfGgjRLguybr438ng7tIpyxRq6wGymMzVQ8LiW/VJBEkAC6ytW+q+Z91XACl
tG1uY5cHqOa9RZ1XCUmOCEjBDCxldR3NcJRP5mMaZpVTuqxyW6Jp1qtA+yzyC/wjhP8QLmCXVZL2
oMDTglmJwEVU4qrtUAxa9F/XN3X3mvujQSbP2LFSqmCSEoOs42sEuJT0oB/oTQYy5Og4OjpKiAxU
wfxU3ZGb7PS3sxn8KjmjjItI7mKLTSDL/VnWoxspTX4pGb1bS1cxi7BYvppGJ4lCCtHmcrZZG5Oc
Tga09feoRueWHxlHRH/Qwgkur04c26tfrm80s4D/31JNmbtjK4J88ZKsaEUsbDeKWzfqvNVofaA8
nvTsR2ta3nWB+zfLRpfZrb8JPK1pnAcSpVqAtv8bI8EYrxE3R2vunospPyskK53azh6bBHDfBcpZ
jp6vAnsSbTTnnrooS7IFWEfBoJ9B1OJo9gPmuQSx/EWykmmRYQDgBItVQcTOSUEyG31bHXpLJRzc
4OSwUnR1lGEOYgU3/TCFEUgQge5+Z39hiKHZyXiazspx9EGF6C/AaCwFZ73nDQ3DxpVu6jYmwTm1
7uxqTcZmRlV+0ZEoQUnQ9gWHuycCzPOAqQPxvHyhTppdFNMYySzxvQbRLxNc6bpv3q5ucsBozG18
LwoS9/TXNDBrRGRZUXWeRDw3pD5HW5UVGPkpR61OMtHfGYNxLvs0svYg0aDmGwwObzBbgbz6VgDm
MmIIJOHk0w/6sQAbAXHr02+qzuWjcmCF8g6FZNY/y0JyNmo1osNhDONnUT/tbtSy/R5Oy5TUoq2Z
q+i+SvUTUkRoa830z60J8BxZny1nlcZgjIbMGQ3pFHf6a9+1rRdnmukoffJdcP5MGrc7pm2pmOgx
Dd0g/EBfPxiYI+qohfcrpuu8Muxuy9vRiQI9JOgnSkE1KN9JR9Go4sVwH2wNcm3VICaqqAoPLzlr
ej5N8mC91d4Qqp9YWXPxlRtmYQuKBPEXy5sCO0QcFw4v+QNwgv0J+YP+VvR+uEhd8t/Ca0ga4fvk
GipJ6ltlSE5VF52sFUCsREVanaieqc9IfseKMzT0K1CuDlaKNpI2frCLrIMKG8e4E3XLMqncyViy
asrASlABTMQTsFIMYGqrnluBnGJaKM1fixrghoN0tFcAvwvUgM+VYgveCeNuMrstVVNqGgtuAOzL
uRMd5SOjsc1m528Hf99E2XgcQecsovIIREU3zmVcj3jtSvdW88UCo9/1xeyoNIZFMQMH3Dj8eh5u
bLLSTJEmqFZPPhnal4p2QWQfzOxVySLR3bi7b7atKugTM4D3yYVXrVEZjQLiVzgXMOTep6H5aACb
fHJEbG87fhrRuWroChpPbFCNvr+Ee7kGGgFprUAHI7USDX6VmYJwZk/hFE1G1xtAOgErxt02Uly2
pkmxb+lQOW3Te9Z4AKJLYCmr6NbZeW5YW1Gculkkn9eygqjfzQzdG7Se7Zrgi66fRUjg++syZQWH
BAAqfo7YtLsIQ9EzXJxcgOgpnvy0VM5dTiBQCBm99z60gD1DMFaKcojGdyjrZiQV/bowh2qcEtd+
SQJ6MJ6LO3a5VB8j3xBs5p66E0Mjqg39MG1+ZKEes5EOM+xJNV/XRXUQl9nKrb0+aYpoJ/fuLqTd
ZSiJDOq6i2ihwWN7iSbIYmn51QPIpSf5v9HSGnc4i3ptdsI+IA9jnh4toOjo4QMyzLPOq6Lg5PBz
/QxI+8QzQfX2odJsLbjuNN7YkTh3+04W9/Js+0Ht0yTXgtofcAGVPvjNbJ8hu9o+cVjJs7jN3PYZ
fXQCu9sLsN+J5mx7GXuLzhlEk/A3RLA8OfENyyg04awLpO2oy1bYW7voJpofSyObCquwArvqp48R
Hv6uuizr/WQUaEBHNal4sKa0F+AGXDRYwOvbOEGLhRi6IhPOUZLF7BSQMQGU43nW3EUPegAjhOx1
KP8Aphmo0z/Zi49WGDZw/k9Iy/Zu+XdfwHzSZuH1mix6x17CnS//6p5+9zB3noIxngHTEcD9D/7B
AMrudm/WzTnVcp012lsrVPhLZoem5gL+zi1P6al06WF6HY2z/is5qy/mUQT7zLTmQqE3kjkfizEb
XYplBntrftfW2W8jwIY0uTuZr7nha+XqxMiUCqxo5z58t8nMojeb3Ogp6aUUxzxj9IR1GHYBujlO
4vmonfsQ6KWYDQdmAbFw9b4XNBmAOVM17GtuybnbZ9oHs1EFgFkXgB6GDDQEwL/CmxsAiHxzh5vV
qKvUd1YUMcPEv9hNTaelLr1ngwVT0BhOcc96DvUQeOJ3i+rLAMUUZtUvH0yIzEAebyMGNC6vr1g2
urJTWhuDgYnpVoCCdxrMqAUVJjjOylivd307GG7Sz+lfu4p3kt8KC5vlS/kAEs9ZYkA6GDCMwFG8
xk4yy15v2oe6qI4C5bm8qN/L43xEI5sUYE9YaXRrvpZPdpB+gcO/mx+Tu8VLP5ND89O4Ew3D7Hjf
91I5vzAWCq3NImWEQAvApVBXO5Djb+fbHq6vcPcobWLJAA4CmiqvT2luKJNOZzsou+WThpxuV9Zh
kRfoNCzGxImT6k5vOtFw6aULwgI3UjlHUClDupIoAWYL0AC0sripSQpGjsSJSOI2tQjR7vLSfi+O
cwHUAMT2GCt6kEoPUqK53Sh5JBZVDnculPdimDJtlFMt2y4jDbXhztGG646YSwjpTfFQNU73ZX5p
ztLtgOSfhOQMIwwWhSY7VbX38tmub+Q31lrNcQO1QXvUCZUIv4xip9M/Fqgv5crskBY4fkrlKJlo
g3c6E5ho9mhHxcsA1e170epQlCXtIXokPuvCKEPSOKzVf/bJ+A/GGfdP9I88zkKUtjeGZkijYEgQ
mchynTpLXT3ofSMC5dxRVVTw8G4DpLFtX8SykdlN8djLekBRgJjwyonANU8x91NOJzN6+mtr3Arj
q9uRXWURbaGos11SB4OpD2o1PFGJ5p4cjz7NQSqsJiLC1suLCxfWnyXyJW+plGudrpAKdlhvVWs/
FQLP7JzXOxHceYH0UJMmOYsCkNPNHqYmPltZ/TpGs/C6Z5r2PsZ4vxguulmJ2mYUzb+B2uinbqo/
5QDddc2oip2ezsdZ6xunsbozHfuDPGWHWm8E5fXdtZoanj+KpQErijND+NkmVwwJQKcDBZ9gS0y3
TUqkFdW59a/ry57dKWQji3sipEUmq6WuQ9ZbQ10XMhKWFo3BbRAHyoNAmmhlXISzGJM1V2MsgcrC
L+9AZ3GfSW7pxmF9A8515et8m3rDoRTMaO/cwds18s8DG2i4s9piPzX05yXDz7X7Jre5m2Tfri9v
19L/7CX/HhjQGFeMVYS9bFW/GysHWPtO22JoaXww59frwgRbSXiDsHtjBGhEFGTmQck/RAiZJMHV
LhLBWUIxEEuKaY3roBh/ao38sSV66RiyqCSw84yByaFIqwK/H+9wPr9AVauJpKSXgvqXFWoerZxG
cccBeevVJUHhR5nbfchOkatp3vVdvMAJQzgM3DeELaZlG7LG52yr2orKosokvP7pDdA98jM4Ln5a
YE1rHP0RX3EXf0cLy0+lctOX67IvHzMgs1UV2cLKUZ3h82x9XZV9qzZSALCm7zWpwwGEhepSfpKH
+jBLa5jqpoe59/C/E8spTt9rmtS1EKuazyVAHrVzov5SOvQ04MkaFYHocb53OWyXyWlRJFF56iOK
w10XD+0iuad1mWiaVySE/XwTufSrOddGCyEa/WAOaBKdZef6tu0Zw3YZ7OcbCSBeTce0baWgjF5i
OVRazemEaV6REC4AHHXcgWM3wD9ax3H+0S/o5k1FNFgiIdz1UgKRGYS/2KuuzL0G7TSDdVTVSLBf
e2+Qd+rN3yzV0un9zMT4MmiiKi+7rw71UfXk89+OmjAjRnIXqWqQRqBBiVtR0bag15qY/9A7HxTr
XmsXjg5yz3kRxch7d8lWFLeqrM90ZWwniEIDrV1Ujhm9zhiQ65r271+q7xbF3ZXodyqMjql02ZH0
QZeKDoiUY/9QS4bhNXmu3I50jv9F6PFneTY/gqhbxtLaERQwlwHqMXROm9xQKrLW65to89jRC2On
t2MsjRajo8XfUpO4NHmNkKy7brTsNPhYDsU+ZP+BAQlIFM5ol54aZt7gtJTmMUoOpbXcFdKDClZX
jBG4qD78mzPbyOPsVwHWjKIzeQ09NjEIOGXdWWnvDEbqAvpPIG13GzfSOLUf1qbR7ArSKnv81Ela
c7t2aA+LmtxLjFrEMrzrYnUAfat4NWmIGd87QG0GI2CJWl2g4JXvd8MceaiERYKk6q5z2kjhHDnq
RHZmZ7MUREt5yofxpFeJS7VJAL4nWgynGA1pqopoHe6L9GlUvrJi/XXNE62D0wQpjuIhx56BlO+e
gJUubz8Y2tfrMkSL4M4fc9byYkmQoaZ1GLfV2Rzqp+sidlUM0QkqJCZKMXxKsgKxCggMTRyH0vo5
5i0l8I3HGqsgi5rr91Zjo/5rWjh+9Idwq7HiOW8pgSjwEgztl6L6dn0pF75AkQG6q+voYCX4L19T
UtK0oUBTSUIC3IL+NbO/aJYZIs666Qriy3ZwXdxlMuVNHi4jXE4EfS7cenLLzOZR1uOQ4ReAlPs5
DcsjumoehbX+i53jJHF3Ul+ZiZ1kZRJSzUX6q4ic+ViAk1F90CLfnLzqiQ136D8EC9wRS0Ahhmw1
aoLKBQNAY9Glk5hYVl+3MJk+O2ACZ51/69eldpIDOdhHRQSKczlGg0oL+qKJRsD4Y18gUs+FTeI0
gVgSpk/6s3mf/OjAHVjZgeRLP+PRATXIKffg5mOHfmXT4wCfFDxkd5eOSAMFWFYE4s9WS+ZlajUp
DmNjeam19UvV1r5ge5k/fXd34WWgogJvMSYsvIy4+z9uFyWPCzMLGVkpcdHqzFbYeuBoK53enc6x
cJxAIPJNpTcxbjWij8GSIZKVsFna2Oww0pq66Jrwxp/pvahv6MJJvl/iWwi5kRcj4blIEuQp7RyC
Eu9Z0YDGYpPD9a3cOS1UVRS8zHFzoSmEc/ZJFg+4sso8lNfotl8UEFTj4exdF7LjXt4J4Rx+o0iy
WQ5SFppFF1bxGCLx9y3qlFtMDB1SDYgCTSlY1+W7GfvHgMTRbARCVvhM7kqOFFJFZpLDFKxTge6q
Z8Bcn/Q7FG/Ar9x/Ac+fk/41eiKibMyIKbLBWPZQyeYCgXmKF3T2ZXmoT0PqFlXlj9ayOmvepI6q
AAura/o4vL67l83Hb0IJJrlA7G0AMeL9UqWK9s2apTlUcwIx5IpGBED7nJVzTd0mUM62n9/kpVu+
Ki6jIEEIRFunbDxRu8CeLiEvZ6BjxQKBMP9o1wdJVRbQtoU6rZ5sq86dqR0E+Sp2M/CWv5Whvl9r
P7SJQmfIaLvvyVR6Q1m4eRZmCjB1VyIQdjmDpYDG0NLQuohAHMxw3HEizzgVyE8XoX4fqyFKHCd6
sJ+iG+WxB0yUUx8rfzmM0t/GRwreatBb3WDUexfse1JeTOo0gxOoaG51/SBJrZMuIiz2S//ChKDM
qcI8lAsiPLuv7EYBZ0LYD05zZEA0mIyNYRlOiqaZUMPC9OgwxidRQ+jOpkKySdA8DkvRLi6pIZFS
WuVxGlavi0somm4rOO+V3IKbCCOX3nCkoWZ/EjlUkVw+/29gbEVvMsjtPTTzgaho7O9iTHSwa4M+
gTfYo5qj10GkCkeyLrVWYbchrizAz6Pzkruv1ixacBg52sWWrHfklp4Xfe0dxV5TV1vJl7YsZscg
yTe6qGC80YeXISqfm2x5mKvlriWpFzfldyOTnFESPWsvrfbdt/HbYhVmrUpthjGxPnUt9Rzbk3vd
Qe2p2mb1fAlkzrW0qZW0DCuQICbNscifTe3x72WgC5CNeGPGQeN9YDvITRMnTR6q6xc6kHBeP7TV
3/KQGTDMrRDe+WDCdLBnCMlJ52rkvo3LINKo4LbcUxYLgb5pAdgS8Tj7+ebmX/RorPqU5qFUAVG5
/NYlaFLNwoV8jYlI1sUbBuldNOqgNq2CR8Tm0/L6jJsYnE4o9etFYCGtmun+UkuHePx5/Xx2BLHe
TFxPpgHHxi+qWjUgxwDLM9TS5atcDv4EH4fXkpV6ySjCsRAJ44L+DN1VKTKSRQhgqv57Scr4vjFK
wCDYk+ElTaz+/Ym9Wxxn3mNj5VFCIA9pFseOvhlIF/f6YViacImT4L/aybfBnI16yKVu54C1g6Z3
4EgwNBcsN6+jXHywSkPwiN4x3O26eKMyaU/yUUYjiDYDuDefUZHKAylTBYm1yzZDqN9GOd6eNZsl
xYuaW8MAOeqtgb7a/n4avPSWeKPffohfm9oVPgsFGvIWUm0k6jHeLV1h5WF2s7BH4dC6+VcZk6Pk
c/taF0H7AURj5+yLKBt72S7KLZV5441gNYUh9mNVhD150l6JC8jFQ/qxOscoMFhh9qSjLU20WtEx
sp9vZNK0yU1TwvZWne6Br9XNbOWcpiJQpZ2L5N0psj3fiNEH8AHUeVKEg2kczHFFl5YIy0AkgnON
k2GutI7hRUo6nuM88iybPl03L5EIzneUqbUWmQ0RSrN6ahT0US64Di9fQ++1nfMWKx16DDDDgLW+
aBxqg2cA6dCsO1dI7rlkis+DXQtk7twp27PRWB/f5mzASp2pdgoP1TbqR1TwXzJT/YU44y6y5MLp
ClnU2bG7SMMAdYwpo/mffwgtc2PZtQmBdmF1zrQWsSNN6gNdQOgud78QDrwUJBHNNexquoWoGX+w
Xv4FMslR0i/jWoRmVTzH7XyrSXqAUkH4L3RkI4aLA1I5W+3InoowWkynArNXWXy4LuGyQsT8xEYE
9/LAmHPTNQtWEplkurXHZgE3RU4dEvexMxBUCku1ssDrMNh+bEmVa0iD/bw2iWhKbtdTogrL3gho
u+QHEYY8tTMlxhOors5DGzndAEoCdUCBT5QW3rU8jImp4IvGiAVfqRpUwE8tEZZcRs+wELfDSq/v
qkgCZ9tqXE11bmAtsUTnr5ZRISvX5MIt20lv4vA2K+EsPLf0osVwhRRYRXafderRqiIPGQFARcbO
kjzJ63DqrMafLNFL4/oK0T363s61ypJamkJy3NtuOQFyKRZZ9p6N4Rcjp4KZB7QFcJopF6O5dGhi
DCO9eVoJbhKD+rjXvOtntS+GaJqO5z7BS/H9SuZMpXOrlEWYGxi8NFqnmHOfmKvAMe6ptyb/EcOb
crEuk97hPtaJ4QxF6i/jmcwTLmMqkLR3NBoY9HQFQ3DkooNZIWmzaAUWlLTWrTkjqI9ECJd7Xl5D
2skyVaTzwPz0fs+WVZ3jpJih30YdlmTxZ3vyilo9E30+Sr2I/WX3iAxUljHXhx3kB6/sVMnXyMK7
TtKlQCpz15qeS1M03rV7QhspbF83Vxdd8AeTZSiI0mOxyE/KQrwVcShm2ATuYTcORfHjPwtiC96I
ytaqWFLLYGV5jABjFnI+gM7Y6/34oYnRE3ISM8+K9pALmgiK5jlJ1SIk5LFMemcEi6QuQuTfjTq3
C+MVI8+0KqPYQyCmdH7cg2KkCswYaHSq+XHxyh+llzeeCFNZdHKcu7W0UV8aCndLCYAfDXLQlgo9
5ciVo8XturfYFWVqso4OBwssf5y3oIuO/lIZk/+DlH4uZeuzNsqxZ2bNeZWav2WRQxpA1UwDXVkw
NNR8OffeNGCkGCQNwrrlSbLq89BLovQc8zvv85zvZPABW1/2YFhPGJTBEZ1X6tffXDTxBzRvrB/F
Qwfsky/EYeJBZilH+HROQRBsdMmi2gVyDsPDbHzP8ThXyKNOzloBvPpBwcw2ERSK9lQfmVX4dwNF
1IvhsqGbrQQ8b3Fol7l9LNYRFdQSxL2qyC3ueV7C8vGGjgHUixY6VaMkXRRkuDJlepGs7Mdqdk/X
9W9v/7YiOFVPYgqOKqVJwsJszktDHKCaeKsc9t2AuLdxlCgN5aoU3JGihXGKmNPSQrGtTsLcWm/X
sT+RdW4ETvEtn8CrxmZpPHtIVWl9YqfQxN7LVxQYaOLrqcNYS9LQvm0TT/4f0r5ruZGcafaJOqK9
uW1LK0qkNDI3HePU3vt++pPg/GdEgT3EzH6xF7sRG6Ei0IUqoCor87tvQgL57hVNln1usVBFi8EL
HU0M96ICj8RGReVRS6oWzYTM09+CIwRS7fgExo39L0ZAeTuhcHv7Yy70jiB1i8IbitS4i17pavJT
M6FA4ONSYPaQZA0t4Tl7GLzEAfLeFl+gLmRlGERYMcwunflLs+T/X6QfP4j5JOZhlvDrC3Zl9c/B
voXqbO2hY8tAeSyevos1Ute4bFR6wCLgsbO2GoLIwrvdlxjSGktRGekUbQZS7b96BIJiVZ2lkbyT
2uxFzqvDkIFqQ/WDrdhyrDGJpcNwaYz8/4vd0+Zq0IUyC7y8T52+TMCu8OP2B1o65JjPl2QZ7GMS
BDw/W+Dqolbktgg8oY8rN8/QUuPQvgBdJV85EQ8VpCbNQqRwpjzd0kZeWqbCy9iPcaUayKSt3XwJ
INLR3DcGpIITj8CA1QKPCq/rnNmAdCWrenQNg0e602RwhciAnmAojlp2O6ZFgXclgOi/SEBJ1xuD
mx1EnyB9zuZUW1wszgFygwYmBJrxJsirQOZKLkSJTFyFvmYlAG4MqmGPUcpq8JF7AR3ctAtb5Ldc
OM0oNTX0iAVcv7x+R/hNa4dIZ4Gf12bNZy7eLi9tUfsoTlXCyyX6T6j4TFZ2zN3CUgKTqMjrJvf+
F8Jg5AzfWh3lNkEl9jmuP9k5jhHFIgkXzFWPHhtvV6fhmaVH/AdX+fh0VEJqfBlV3AR+ym9EoDJE
jBScRdAh5vOKXub69nlkmaMxGbM/zHFQqREC5uCoFnQRgI4nZEy7dJNaeMXdtrcUYS4+IA3J0FK1
0HoJjjnMhxpIjKGbGSmA4frnBV+4Y5HFzTwV2L8JzKXoV9o+2vRaIUOZkDXdshT/NUxmA5yEf0S6
8zMoRd9Kc4/3dSV4Bjd8k4JhI5bN83/YswszVE6ruDyOBj0PPAwxyA6UkERTS6bX20YWAzOYZRRS
pVKu5na5MhmQsXGySIDqvMzrXG3Teiyy8sWiHO79v+1QKUaQUr/Sa9gZNoZJavexLa8HF8C1DfMO
snh2L2xRtx5fT6ty7GCrqc3ZJe8149hvQCHqYPh4P21ZBhedWyOoal1FmYImBhqmXou1BvZKbRUC
sZa3PeP4kGhzFY0+LNDi26AVE9o+iBD/gD5TRtVMRMBR7mepsPT6NZYUVluJ+NYtg9SjsMyKMqt5
LGnyRldxG6/+JjyowMBlrmGz7lPL+wcaUEylEVgjFd3nRJGjTg4jT+IOfHbkJxZeezE2aB8GqGAe
1q1adw22b4DUjWG85HxrQ7XWjiSVVeJbXgshngEHDdTYKd+rpSQXihYbx2uDmegrtCwYvrAExhA1
7cMElXi1QI4VnyRDUTE1u7VLOHiogx1R6FFvUd7xoLBSL/4PUAQ4uCJpAhQ+gH2hXAIOXitZkGET
m6Oib+YQeB4+ZeSlxdCKJy0or3CSRJ2Eq4sobtTgHfY71MXmrMCQwIbrn8bqvxQIAKAhYHMJ34mG
QCatVGiCAJCQcSofQ6uw1FfJ63a1CZXajcZY0dl76aOkqxru8KDxuabcRTVF7TU9jnBPqtfVhqh4
5KWTCLZ+mGwIxIEMpgitRDMxFM16AF7HDUjz8YSgD9kK6DbqZCmd0vBTNwZePEqh2crSoRdkEwLa
95CJ0CoUs1j0ktf+/9kiddQkKWxn0cdqW+GIIQmU7Vk0nQuXwc8mKB+RxqBKsrhAbAKclAfvTCKj
GkfetPyu9YAkeLydIlkGadiA3AZDXmQ1PN/CYEm0qjzQaJjFrtkRTGDE1F4hC/jsMZ8WSJ+0gODv
5xb4MmA0QaY2RTPmS4YSU4wzCGYz3//B8520KsNxOPhjHjE89jpafjZP3TuSlFN9LoJ5hAIfnASp
PczdnWpAaWaenv7T3iqoFYC4ERKSVLxMMUojdwP2ln9o7foRmq4/Q7uIgQ/sHgnKNGO5z3WEIav7
MEhFz1pC3I4EGFQEpNE83CfzuG/G+d+fR7AjSSAi0UGUqdCVTnlKAxUvT3Kx8iF5Kq30tYwHJw9R
6n+miUOauTBFFzzx5M6QEWCqm0W7F/DE1BnViKVTLQrgUMCoIqIIvZhs0oBl8fvQK1sFCghxdcLw
JWvHru8cQG4pqGoa8Gs8mSlXAPapzMcEfid76gRJzQLHTDxJG8Xqn/5CnG7JzS/NUY7QDr7Y5DLy
2VRa/GTOuwrMmlYBYmFL2leg4X2bDhoQz6UXF+5/8PpL21RcLjm9VfoEr0sCO85/gEHLFcE/7ghW
fiwwIR/885QVXARNfQMsQOg3aXR7C4zj4DWI4fWiuAdS3VKY2ioLtUYCvNMUjPSomnSFGh/DQura
aow8bgWG8WaVPzaQrAIUr7fFDsLChZ17LIZfsk90pLy0SX3DooobrdT7yAP+Ti1PRR9ZNfjGZWUn
iAGjCXlNo0L2EOxCAor9oJmlw3ICThi5T8kxU8D5h7nuBJlAvZdqKynMSHQ5q3aqtVRD9QRzIgPo
zk3m9fJs5GrFFz+CCs7GPBh6FuFHgNO3tyVo1H7noL3bWJAMsdXdaE224CQ2FAu28YMEPhclNiHL
edt/l2Lo5U5QBdC8RRdbH43I64XC5sPYVJTeFCbWbPTiCb1YK4lKF5dBWYy6WchFeBRePGFePZVR
sCERuwz/Q8pDYRK8hxjqBEsMdR4FsP8DoFqFXlg+zqojC6f+L/QtFoouuD+raNlIaH/huU3tm94U
waBrXOQFfOcImSbsoijbFHp75IN51ei5xSfZjrxMQF/bQaUsSwB07uXjv3++y59B7etQ6Z2v51ns
yUr7JIeZU3XlqQ0K1iPyDJmgnRUddcw0GIR/gW4tCoPcyZIwhB4IEtud0qq5F0wVCKDrKrL6cdYw
gyR1wTsfyA1KsE2bZmaa+/lbLAqt3XMYcMz8Ol1XYh2uJj3PEVeExz7vQivXixBjC+II3pk2tYq0
jcwxE3hXyguk9uq9GKqTPtXPWdY8dnJ/r4g9byVAzWIuvTg0Rs2D4Clxs4HfEv00Pgsju+JD6VEJ
ptwBu8Nqagz8ZlBFhMAIibOmmWMPvRUpA+oFk1WPYt/Fdqz0imkkJTh4Bu7OLyJ0akdn7NNVEw6C
HYTTNkuVXUZOiVHygjWpHW4BCgIkVOkMuyuyJ2CV1kYDRlmA1yCxNVahw/EAhvi10xjl0Rh0Nx/R
3VNC45WrtLs6CA5qnz4bytAchDyT7bCrBwczda/FONdrv9N/+Bz+VFQo+a4enoRgdPi2d6T8+9gE
W7mRYlOu69CW9QTaqH4au11hvIhTahfBXLlaKWR7ocWzROyTnQg2vLqdX2474dWtmqi04qSh5nQe
Q1Op2N2PaWDkeUAIMnmrfCRNm9AWMGQ0O7EZv7Fq8fRTiDZHHfHJyDMj7sER3PHrKvwpouUQgPRe
Tu1uDE1M9DMmjukrE22PegjFaZ/0YxHprp/dB9mq+3ciYtoC9Q7qfXha36qam+rDD0yi3QnJYJeK
vOJ7zRoKaJr5ceOb2lS7ZdyzDjedeinr9OyD0BklxNZSDYR/Adiwq32kO9lbfFAHszVJGmoxsGVz
HHrhtsoIYFclENo4VYvwhTFTxwlE5TyIzGIQJ7nFPrOmA9Y8Oi2Rg15nh39uMtJW6dyLKfyy7+BC
4Vr3BLvbt6vq5VdRDG94xnWY4a/0/NTYV+gBij6UobOps3qxc9F0tIwocBsD+nsCn+8LgZUHWYeS
FkBq6oEIqIQgt36ZHMnuMdO4r1dQirZ1F5xYpRcy/IhxTDTq0p/pkKudZexpLEhbftZeIk1ggCWY
3kJFGiMuUi7mEWnA8+lJkmr182jpaQj5WAka8FEkmH3pW7kw3OvA9Q4NoW2MtmoFFNgQtE5Si4wL
FP3Cpz2JCkZSp6ZzFYFZtgLdR4tBKqQTpQez6nQsfZeL8A5BfvrfAq5GRSS+Sg11lHBokFrt6g4T
3WcVetJCE77wK+YhZXkwFZ9aQFQkkSxS9oo7/Wupm6GNNOnWXwt7Wk0QDkiBCvOtwWKdVMb20riL
EcC3IQrAUh+vZ7QmE2/caJD51hk4AJYZKgpFXSQWMYlC00ZyS3RAgzXnQbpzffvD0bdtyll0KuwE
JXrkemVAv704GCDKblMz697/NxvUzTSoM63OAuSSakQjCDM4Yx/ZLYv24eqNSC+FunmK2QySKOKC
0dfRBjbEDBwQ9ju7EBpjkcv0A/oBQZujgksd1lxhAEXv9oJgRRBTrb7IzUE1vt/ePJYfUPFFAD/7
xMdEfmATrcjMsAJydnHF8mpWHNOpqDEUnaT52fkA52s5NYkCCaHUdeTCzPHoS70vD7dXduawu7zB
0ztIxQzA2vyoUrGDZHRff4+R+NR95+jvmVO8zy6E6w6hFd7LloShUM6q7MTxcchVs1oTudFpBbG+
1JEwxv1OhKsRWO+Up9JjVcCuYEf07ySf6OKpOMVcV+UTPsHo+l770tvhK+EjV+/lH41rPJRHdVU+
GT9u7w7LKi0kV9ViHKo1PogICMQwo6cZ2t3raI3OtE5swwY0FKIgrKL++TV646PQGnJpWMV8XOZE
EKRch6WZOCHUSM7tVGtACCINoByHiUWfz7odGFQkItxR1dhhvbyXrxU328zbHho40VrZ5BtQ2D7+
j/tLRSUZMgWFwMFehemNjeLCudbg4T1BwVu39VOxnnZjYndb1kIZEdegwpSUBnrHJYrmRsGLhFdn
3gL8EYnW7eUxwoZBRScuEXVwrGB15AYtrRKvdsAl5bLSx1XVgTobBhWeUCFTcp6kqXhdrjHrj5gx
QpictJ7YUJ0rzCNtjQpSOXTja8zG627wRd30JwIuqQ/jaj6OFkQl0S0pdqTtFdn+HZtDghHwDSpc
SfoAwISApXK4bVR4XmfjYBnqdsqYpCbE128dQiriYBxe65IWpoI7An/CCsHD45uQrkAcZg3+33RI
UABQsylGUQ/FrCK8oWUn5JKd4ykQs17kLCPUdWbmi9xvJ4SVLvNBc5ebCQiZioSFimWZoYKIwmEu
VufJw3iQTR49bLVpLRR3zNun66YrEL6Gzxmh5iK5VInXi/lWjwKnHiIzQjFUVDVGP5m1ICpaqI2Y
FCC8xcfRX8QWwKO2soL4Xwn2P50rrIf8iosMBwZ7Q69I0A++tjvZSknudWO3fh686EFdRyj/zk79
ILqZLX4LA4sVRiTy+f/o8PgBVBgp1KRT8gSSbwhXkbXSt+DUNWtb3PAPxolQCeEZU3iGM1rxnZce
Ek8FbbqAi4C8wsPmUYVk72DOLOjqlRgJvS9UvAnkog3lAe9kIjLa3mvP0I88gk/21yWkhcyolFuE
2JyN+7mdD7ElVLgROsyM5SWOpb5XN+Op8jKr+66j/i+a2QnzB4yEcQWiotdKxZw0LMYJXGM4odyu
EDpT69Zq8YLobuJXWFpTWyGoPdXkqQCz+u3jRLbxxten8YJD0IQBl2CpSopy4lc5EC3RsCoZZFgJ
k6PqZmwFcoGKRH0jZEVN7hmDNVkjYOTJRgdYbLBrM2UDNG6+Uwmq7/PJ6oRWLEPu7NgJlBSyh/Gx
+8ndyXZnN+t4C8WB++LUPrD7/IwQdXaviyNdVQPPcTn2NNRaK4s1Z1YGMx6f47RjeA4JQVdfD5zA
RBwR0B16PjTSh4KviaMOGkZQ8wjcGIw6zvJd+MIEdRa4Qij6QuKIwOf0Xk2mjyubBWya7b/K68rm
1G3ziPvwiVXdYS2NOhNJMI5VgZadG/tQ4+Vne9IYj6DlEPN7adeToXVQD5KIpZGZBu1FdJKHXLT8
e9UmV33pqYRgFfGSNDFZVevlu/6FbeoodBKw/32PIy8cpqPuIcx546rcJhjotFHtvSP6P82hfJIZ
tQ3moqlTEUcl6DIU5Jt03a9VR/dEDHMEG3TnUWLl7cYmcS52uH9Gv5yD3MWKqcTda5UyBhNWTHTi
Gg+oG6BE2Qhv8bbjYJD187GfUOLzoxFf9Rf1V4mdlRqL3wN5rf4MNuT447nqQdjR7WzZDbeoHDw3
vcsa9VuO6hcLpjJ7pIpQjxGw4BFY1WIT2sAYrQWLqDmyKlZX49X05lJJfNKrWioqEsbhyu1aWKln
EG66YRUrlisHF6ui8nKvojamBufPKLk5+gPtNtiI999xE2vNaTCnA76rNeyMO+gsfW8djFLauFFs
i2fRG96LLaEnrN30zXdqG709eRVulPvKkda389ry6+jid1Jxa67Q8AdXIB7T1X1UZKbUQ8r7zq8z
ZFeolPjrbFql6akDtRcnKYysupgBLoxTwSvjmqaMST2MT98N+a0dA3OIMjMfGCFs8Yr6YYfO3mkM
AglxyJBpJrcIcavnvhYdq8y+mEcvjFChSva1VEmNhGSA2Q1fcR1UeDN5StEFuqvs2UIr6ieK74Vu
Rrk5bFkex1ojFbBafgYCRUbAijJIL3WYLvJ9S2FRdDLyHJCVn8OGEMXJ1Gkw47/NbrCtNgWqIMZd
4BEtXNXVV31i5h4zDzA85VxZvbgrjPIcdFqGL9hAcc9PTVI6Besc/73ZQZ3d053RTcx6bzwyjgdZ
zp9vDmDUo5abjH6lJqRLu0HPa0d6tOCddqN7iMABZcK6Zi4HZRljYgArQWKaMieDLmPoAiyzzsJD
Exe7KBS920u60tP9FQM/bFAxUJ5ltFoCxMDGkVxuN1jowWREVc7K17hGkEkYojQv4asSwhCUNVH9
cYyN8cX/Nmz/WdKQ/jlUoCxyIVf6Ge/h+sX3VKTY9Fv7i0XwmTWo8Idg97F0KtiVUp5oIhF45jc9
xiRTMshOCvCyC4av1lTs21v9h3TzYY+Kb4HWlboSIwkYFW/2w2DN4nejtwOACAOMMw7jiYcM55DL
XxiGGX5Ed6dT6HIGgYA+Jh6rjVkUzvQ1tLonn9xEQ4vvNrFTFxb347ZZspzrw/J7uTRbXxa0eaOT
nn+6Jrm1XZFGQLxhBoPlUPdhhwp1RjQMY3Pe1lPzJb1P7Rh3Bs0J1ooHXSuI6iYHlk3W0qiwN4J3
jstDHExSrGygVji4xGlYl6HFZyZGaP7v/NP95z7O+kEkz8wGlCWFvxOjo5qnJkFPYL0s9yQZ6db3
oqIN31VlIzVYFMHoksro7CmbX3VRVgXvimmWOuYaFXXqVErjsjtvoLrhXtJX/6G6A9vsuR5bSVb6
PtjhbI53CZqjvqWd1G1gMysIxDNurZgKNgbuNHGB2fczhIFAbA2rBw9zYJWozLLWzHJTKtrwfikO
vkJu2P2TWmFyM9VMvZyc24fuD/fnD5+hgkyoxzNf5TqeRsPwYMzxiUvmo1yj5Td3816YmsQU+fhF
7pLaNhLR8UP/mfETlrdV08EHeR5wpk6HwOmpyFfY1iTFvbpfV3v9kdwHyMswclndruV9/bBGgt/F
XYDrAaKTOBJmesn25cqu+b3GfAAuZ/4PK9ThyNVWmDgVTfSa6E0JXG5PhvI2J9IGUnCrfJKfo8lf
qZF0UlPf4TTeDVFIMQftn7VFfx2dj19CHR19qnq/JVX9yilW2sH3SjcDr+9T5OBf7bZzDY/027h1
dQAf/SvHvJX84dL38QuoY+MjKkkAbJNjk31F51X9qTw3ssk5jT06HL70Ttzlb39RYWR9auoIjZ3m
Ryl5r4U7GRLZ9SlbRU5hQVxU84xNbIKYyGCe2+Xk+bFa6kA1tdpngMsADDC8TcmPQGTR+LH28/x4
vPBgWeH6XCeBVzm1u/FESnyEpUV8nPAmFHekjVI/sR4Iyyns97Jk6n3SynrYReTmjmH9lW+8t+JR
577r0hNPpsqF+ziazP8tLtBqauOY6DG4KciFIFjJP8lEt34Q3cBqvchlAW4Yn02mgtA8T70fhyQO
TpI5B/vKYLI8LbojJmSA6VXBmE7zGUS8rBdVWWpoeBuGaXxXXGFFrseaV3VW+vVXnYals7dUijIM
yBZCckcgcm6UP6ZGnmYtB29pnOROsBuvXHMv85q8RSp7cgEO7z1to27ZFFNLkItL01ejNXwYFGOB
e+RkgXcXHC7QSyhNooJR4eQXvdU0dnP6i+mUBWf9ZJhy1lIs+2Hyseb2pe2s0s53uhetpp+cQx4j
7dawtIfgvsPE4krexoxi7sIt7JNx6n5Z+CKUj0asGkAqqwVboV81jizXJt+HTPHt5c8rgxOEKHAo
UB34nM6UaMqTmFwtB0veqA/cQdrlp9DWd6DJiN9zDB1rHoYYrGlVskTkljo4hIzvt20qlaJmnAEC
TfCObnLMvmpu4WlOPSF1k+Im+xotLdwUYFBHJR6s+KDpoL5rEwRNKpDqJuAz940DHA8uYTrqnP66
3fgA5Ikn8QchdSfsJNU6NjcEG4Uh0ZV079+Vtnxn2CzuiYXA8ek3UZ87ybU6jUnLnoe+StHmTu2z
NCVIiqbunZ9MUN+4aGMfKqMwkc0HMXeq9L7sUK9g6TdfzejgqmCAJlCWIfoLVQ6aLT5SgiKt50p3
pVPnhPfdXXJH6taxqx3TLYRq77J1te7WKOt6rF1cSmrQ4QWiHYoHBsjqqTVies7weREw/mGDYYYd
yJZs9dXf9ZZu8rbhBRZvDquBFZMXqm6wqgNDD20j+UrPJZ9qpeEqWAXkYT2WgjmUpanxvDk36Fgh
ZLSsOh9Zx9W3BHsb9Jugz6No9GWoicREFmtyGept3wMr7SaxfDcC8gjsAGvWRPFCzsFA4Ic56gpk
DHJQyiU+aePfKfVzWt712bd/z9OfbFAZppOFSUrIkuQH3xu8bA8phzWPuwhmu3DkGNYYK6LhqVra
Vc2kYUXZhNdCcsT09yY9QIjbAVKtMRF2AYZkuudiRvnYR1oKu+jVEu05WB0s1Ut32d1kWGivbJJ9
CZ6swq7RvVoBQP9rKJ2F85ZY5qkgI7fgMe4xrIdLvLgZUXzStsF2uuv2xUbZZk/Cbtpz32rVw39u
NSAos3vRlHlz9OJNdKjcKbM4L/ne7ocVj+cx+GHd9i06sMq7rE9DneEwFytg/PErxQggWD/OOjAG
C7tZEllMiIs59uJzUJkHVAuxFmEUy+1FyZbC0BGixlSjHx03mUKk2rd9bnldikxSD+ITPVtbcEMf
SzzWhQlGs5aeiuLgTyzui6XyIo4RGfYCPwVmTandq5vJCBKCFiXdpX69l7Zg6va6NSS7WHCUpcbo
J1vU/oFaCwzapDHao3lito8yKkTQQqsdbTPXZvaofGk9VGuddKc93t5L8pev49/HKsleXzxeMOmW
gOYce+kr6T4QuIMwsHSJFj8XyV/gi4DmCX1WE5WrY55vEAlGwwzTxwxLKkPW84RlhTqSQpmWkdaS
qFe7VVTbvPKTw7X+P+zWxVIon1CgTylU4H1x5w5Vkb76Lsc847q6GFouTFCuUCl13aZ9R15Z+qbz
0MDbcN5fAEUWyoVEle73V6E+fB/EIIHosF/8pl0P+9BG5xK96fEvmBsX70sXpqiSRyf20hyOuBPP
+WMAYRE5ARwPEibcyHBmlg9Qybzuy9Yo2xY+IPNgipOA4oosWfl62wmW72UX66GS+DxpotwRM8qh
XVdvDaK+P5mikz0kXg8QRUtg4vp3tQd8krN7Fv3Y0uDBp09HJfhJirNpimDfCLkDmi0vydweFEI5
KBpzb+oT50bxBDZH7qHjUXAe1Gkrcf5WDvtNKLMU3Zf6Ipc/hwaOx8OQDMP5OszhZQUOSflxHPuf
k65BOCEOeIuLy2ytKvUMsbFSXXFaxzPmy/7wSSAwAP5YHk1u6suj8SJoaQlvrsGX9iVzIKqkl2Y1
mIYBfLBuQnnRjZ+mb9WWi83UEt941j2IxJerQAoC7P//CyiniIpAmSsfIbzb5LtolbsYjN51eFdn
f0GNeDU5f34aXFijXECdgjoSa1gjowwhJlwwA2W40jZ7y7wAtGekQY3byemOexAcfsW6xi4/Dz7s
n4HTF2mjizWFgyAMwIJPfWFmx2RbrwkVrG43bohBJau+Kw7hz+l4++gtH/Dfm3zelguzaZePWSti
2VmqgmQT2IvZMNP0+20rS0V4ePSHGSqXqEUSBEqDhzTh/xZ/xjZ31JyzwGPBHOtZTMAXtqiU0iul
nBozliQp36WcKLyx4sXi5ezCApVR0tmPawGlATcSXrPJBiwkmjYRqJxTOM7tnWOZopKKD7mPokhx
myjDY1H+FJV7k0taW51Y2X65lnWxKCqnAEDQpj4po9VudDfb82Pk6Ot5hVeAy7+IO6DX9ON/aAF9
cgsqyKiZ2rfQFsPq5C+BNJi+fpwiBjR6Of1/uB4VRhRxThuMrpMu3q+ua7KWXZ45fnWlEEsFELoM
2eSl0LQ69g+Ua6jGgf7xGcDnFHqm5SHz+HvtTj71X2rH8OI7zAHiDZc83/YVxkqvqpHgY4r6Bg21
CET+kIu8i8bBLeJw3QyKboKS5ViJWW7mce7eNswIImds+EUQqdImqQ0SO0vtW5pP4AieTA6MBLet
/CFL//6S5+LZhRk/S5uq4YmHYkKV1G0GD/hRW7PQFnDKBzZ3O+tM0LXHABPWQqTAIuGNHg/qQ3LE
898bXpU31cRHfEiY3TtG9JKo2ML3cWL4AcEpdbXVhCsxZVXBWG5ChZSwjhVpVpBpfiEowfj9d/OI
LDtUQFEFrq/mENig2p4cwY4cMN9Dh6F+Hn8YPIZ9AUl/mGzVN/vAgjAkRCfGluUyjDsE3ZHowRYY
Q9UNz0AMrDdWtNEfWzO+I/rM04pVuSELunFhkahIk85J0KsDjNUxWPSEwzz8rAtMOQyhxTgJy0+N
j5NAtv7iJPRZLhcoSQH2Gx3j+sTVmyh8MCQwQ2X32tBhpskwm/G+zThGOmJ4J92ZmzAGDPltnPSh
mS1uAgRVZfIvsmxQNfCpHyH3SUAIBMuGpuYhtsctwdvKLqDMVrxnoUpYdz+6Dye3FXhkRqxKO/ca
yRwheHe8DtphdvTk7wimOYAsJWnWPw/ftHsWmwMrtNHNOW7gurkjyaNAsWLXP8avcFYnegLo6kFG
pck3pxWz5Me4W8hUqIkhNlVWJNQAeOWSFitk+h4Chzxb1RcFxc0cjcjAZU0bLNdmPm4adLUpi6DX
kJL5DVHFAI7QrbJueMyixCklzMmEOpTaCHCht/IheYI063PUtZuO660qWUMSWNRiyx9HBofdcq/n
4ldR4apXoOImF/gErT04PQZJMbHsBE7ggTTIEYFqXN0+xIykKVN3H9/n5F/PG834ipLbJL4bBeNd
vdxOulgTFZEwUB/PAsi48IVBIOqJ5xBYuj7KE3xlVZvYzSyQHzgQfbajR9Sz03N9F6NY28JOXDkz
8c7FUNyWhRdbrgVe/DIqguUNsPXodZExP4gXjKsxA6/AfTO8Tn4JarTHMT31Qm+KXe41zHIDY+tp
vmS/V9p46IFdmRQzX5evEqbCwNnppFtuPzrCPn8YmNPRLJtUVFPiMOVHncQYoXSi/NsgjCbvs9o9
rFCmUA+tJNI0oSXQCeEQomSHVqXDOySgaXs8uiwZo3axnVn9Jj5OJ85js02y1km/vqp61DIDP0AZ
n8EhbxmTiDkwhmOz4qVCha66KKDdTRJg5cwvkgvY+N7/oex5F/MYgMWJTPj4+d51ldwh6Q1oA/po
YDr+nHKnJJOlNEE9JAHNAWlQjLkZ38sOdxjRyxO2+a44qlZ8Kh6CbQmYsG/L4DnII4BxwG4Yb9un
AqOHFWb/0gef+ZBaQi0Tab/fP4+KXqUkzL0Ro18geuE9qqkr+ce4qWRTv/cHCxR5PwkBruy2aFgR
UhUDBQz1GHZ2tZK9dK8yajfioheg2wnZI/DlXQmtN8UcarP2f9MzHKgoODP5SlhQ/LXoVJa/xqPS
FW1+K3g9UisGAV7J8LfwejvGLvvJxe+g/KTiayGvUGBGGyBYZZjMarExtaMDNcCvjMfAZVFOLl56
LwxSblIS3quQzLWUIW4N0PLThvnYhsE+j9HbBSPlNihx+41F5lTk4u3zwjLlAYUoinwHBTwXNQjQ
cCCdCz2AKN8VgFZxr3DFLVa8Zg3IkAxyfSw+PjSVxUJOUTMIgcHqOJ2qOtxmmggkIKaHVN7TW9nt
/JLVYV681F+slM5qEYovc0Sgh5CbB8smbmm9OT80ux59e1YZkrWtVKIC0C3kxAnxLB+DHlR+gmHV
ZYujHMyaJwRddWS4LBnWv95RIEXBCywYCl2Ry6IC1HscVhcDFEZIxMggFLSoVw2jxLucK4CH+P+W
qFzBC4rGSz4s+aOZrot3MqUNsjvOUcAY0kIKx/Fd7U3ahNvQMWz5KD6wpjOXN/fjF1DJYo7UqlBl
PBEx8+8Y6p4PPAnzMYLuMTaV/KFbm0rFAZFrEx+sWujNcLuwiC1IU1pu/30UnWLY5OlzKJ5mRbTH
7FBrL7dtM0KhSr73xVstHidlFkDR5CrJE4d3LtCFyn/rGHwcCZpKM8CYmo6JTPKmz44d8Pedmx7F
FXsChxHfVMpnxK5TSzkn5514J5ppRBBE/HdppHM17WJBlGdICgg1qwh2po26KcGfEexmsAYC0OYE
NmvIhnz9a+/4HcRUyjv6uh2EgUO20hPZUvLCSrKH206w7OgfFqi0MHPBqIQ5LJQ6JN3iyM7zcjWF
vKfGrXvbFGsx5Kdc+BvEBIy6kMgX8p86+d5vnm///XMZ8dZuUSGf4wquSDG5gxE3wUUR7glcdKjE
ud1gZU/BW70K8HCVyWXTRkvhjNaNDsW3wJ1ffcPmV6D8HxqLOby0HDc/tpjKCoMqlrx0fs0C0a9I
21KLzUncZtWPmv+J14adKqVVqCzx2eV344WnUgli9sUo0fkzwwTZDmnr3xsO4XKXrHbffWPRO/0h
av9eJz27NA96FAJki6P+0NvGjlQmVatcy2DTrgXLuNN7y9iDUsOSseX1E55vzK1ejqYfP4F6y4Rz
LEHcFyENsNMN9xzj8SSbiheuCJFG5LJ6YwyP1qiYg8FUtLt15Cm1OjagtC1ZVa3l5tvHN6SxedKE
t5nYAFARfcmQdqGFCPSwO72qJ/00T2b5lYwzsuvLf7i1f2wkFXg6DQB+oUfYjiNAYoo70vATN4Uz
oPkNzrTqibP4dbPL3zUPjKmY3SKXZnKD/5vQzkhUNNfm1LfckELn2h3kx3nYBe2qqE+3Y8dyQf1i
o6ngJIda7JcSPmWPYXZhR5DSQHMdMUXpyVsDrxGeKb+0NMmPp9HHJlPxSp2MjOtIk0k5gHUCvDi2
9G1c6baG7i53TJ/Fx/x5cCc7dQzZrt+0dbmPvfJntbq9dtb2UvEpBDnaEJKxHK0TPa0oVlH8VQr+
VdOZypsaFY2aEaxzOVlsNx/6bHYrXFrb4GuXPN5eDdm0G0mABinGYdHWEbkWKzMuj2q1LavNzMee
Lg9WXo/WbWusIEsjnng/mpM5R8RJd743rlOUMIimS/n11zgeM8gykglNqmkkkV8LOs5C9j4eYgBZ
Z1swtefuJw9q7EMOCBEUttB08rQfNWjSWBiyZfTFh8/q1PUnN2oDfoukou6LL9MXFCOx4nI1PkDx
vjT5e2Uf3EvOtBUnW7lnqXEucTldnpj/R9qVLcmt49gvUoRIiRL1KilTWbvLrsVVLwqv2vddXz+H
9tx2JlOT7Ot56JjucUQhQQEgCBwccCksrQ7GHq0S2ncASVe4V7DwbflYvPDduDevoxuBXeZ+eYjv
52vLT641L36dr0sXOztXlEtBw7Mr71QoXMUtIBdgph7bu+seJlCbP8P+LdS/KWxM9c2l2DRoVVat
nbAx4MS6QNsNAuGLjZVKcKJw9UvOI0UkrrF5ZeKJZw/mfuwzryutXWGH+4I5Xj9qO/TovGZpAp0i
TLQaoDdN51VVvNerbt+Og8vb9EuX57dlSZ4vH4PKsaUwxVeyWtaC35YNaLOGlm8NGCap1gOhza4d
OwU72jbW6egRKmXGTcK61SS/UHPJwf4qHp7OY457QIXd3Sg5Y64C9Sjs6cA2WyDTTxPjvu44NqNC
M+Nh2CWHBGQ1BR4V/92Spo3K06k06RxRngSTbQu94qv4afbNHbn5HbO6EbnZf0OOsIFAOBUpxX5e
TcTKBVakRQeDfCpvMbOyC98ybw1GUGKW7nrN3RCtT/0woZvU7fi9qvC38TlPfoP82gXHUxFOAiFd
RbG5D8el8lfQCvjY4/TFLPTMHVIk/9pkx8AZTyTAToV/D5k5/QlSdopVUq1ZhfgJ69TcOHF77+Tm
m2YYN1PTPaN/6aguJ5F/nrrzqUApPzW1NWa5CJfWI/Lw3XxjP69AyIlaq3Olalaeh8FTYdLNEJd5
hgELaMfYxyX/khSfL/v/eZpy+vel2J+W62Ks4nlhW7kbpS/czr2cKN6oG/c5pBCDYl5P7ItyJC2G
ZFl0/dfUBmj56I/ksfAstFkp6pTaWx00r5eV2naNI3mSVkudmk5pIbYX4EahbvSx/o5lFh73cW0d
sjtQ1N7HX7jb3ptfhxvt0HD3v5gWFBfImZ0c/Qgp1KUsdabGwI/AeslH7VtsuMhj7n5TMzLQItb3
87uaMGvTYIhlUwsL17GiS3IH7JFq6kRMAFVa7S79CKYEW+EB50Uh8TX/iJAcYLZ4Fo/Or5vzd1xl
WIylA11/+SuqNJGMpktqcGnGCKnNGl0RC2DuVrUmeKM3faqKZCjJGBupnUNG/3n9jHHSW/vQPGOO
3LzKf9YvznVRg2sq2TvfNUU1dvt6OjpEyTr0CZtfMMsunkb2NzH2Vx8I4vXvJ7UKePd/OOCfTyYl
O1qSOSV2uUDPPQFXaBdE1wCoPQhesfxxOFSHy59uWzsKI6Em7PBsRZyZW73WGzhXGhT3JZwv3ke3
8cfhqtrH16p63vbl+0eajITj6cjLZYW0ed+8rKCSx6axu/AgFpAbu2L/N1yNMJsjgZKTYZcf6zKO
GQOHdm5p9F48Uq8MTbeMv18+SZE3nAWRI0mSr8UZKBw7Dqh6GFYfjBHlkL4DSEabO7fRx9zT6+hD
OSeqNG3zWjgSK/le2CGWr5hX37ef4yfQinvV9fzVerLfk6vuiqHSZb+p9lBtuvuRSMkV14jMTYbN
dPus/VHYt3GvYpNS6SR53JRnVj8iK9xrzV27fMujB90MLn+tbT87UkLyM9AMNQX2kYpuDhZVocCz
HuIHgbAx9/N7vFOW5jZzkSN5UpJLxfJxJ4LlGw/t7Qz87uiWh/wL+9X3VVEmiD92yRalHHee6yZr
c9hiu4KcvC7uxhpY6NJo/SEjd6RdJv/ycW5eNEfaSRmuMcU9yhsQ+A/NUHYlSAVUF83GzPmJO8sw
N83iU5GJkSFMjz0il/bNbDc+NN580K/E8iLjS/NQBgDtKKtVqtAl01DkzgDQpOhU5bc1aC6ewOLs
0w/R4Flufi8I4J0r9fyLIqjIALg+7kJgU3AbRF9Qlnuqv3ePlVegqIvFeh9TwVkHymK4ebZXAYF+
zTVcsCEZ+cZns6VxBdHzZ+cw72c/O9g3dDdg+yq4jzhWFuIOvEs77Ll19VtTidvefrH8sSkZBZdF
/VA6E771grEt46Y/5Kjdpwc1eZXCeGXYm5WFY7doszDe9kr06JIrCo4sVXVBEdVMKeLERYQZrRAH
igqdl40PZZO55jC7lz1xo2R+6iJSoCnqxYip8H3mrp/Lp18Vc1Br2x72XP7srpp97TlXydfLUrfz
+KOPJUUcm/JwYeJjoTL1JJjG4gcLxajsGcmS6Dt5ydW6wwm/Djfpzrlq92i4Xv4JytggxSBsP59i
XWQy3a5FJi/YS8cRKP/U73U3uW2Q0VRvAi+qK+nPFDeijFsbtXxkawLtQZF2Y4bla080VS9EYT5M
ymTaoi7p3EFGjza5QQ03yj4aWD+uOEWRL1xwexmnxmhXmCzH3SvGzWtsC5nu+Ac0Bv3uab37Lyia
qEKelL+QkWKIT2SEYruV6aGadmcBoeWAwDfaq6bZVUFchqdhQNdOSS/gBtcZGJmst/owfFs9FF/K
HeYUciVRieImZlIqUw6tmfJJGCXIJZzPmtt5WA5K3wQNDfVboBoFXzCwvKrveF40PQkDTIo2Sb0w
jk2UaAVSerDC4mG2tA+x4yDFrobXnGZ37cR3E9fuNDNVWdEGzOxUuhSEiNauWhMhCMXYXbJ+4u+h
1/r5E1oRB2z3yO6cziWPKJJ8MDzQB++bV+dQYPsNYBHeZXtWxHYmxSUHK0rnasIPATbwlmCZt0jw
8msVZlgVAKTYs86dUYYtxJRx+sin7mVoo7fLmqhsV67g/Z6VbvBFs5/5U3g9zB4YT7k/7eccRCXk
Tgddnvv/zCTlIoWeln0XDQsQGFEcGNqXUbP8lule1DwUfa/4WMImL8QeGcNS2WsNZNqEx5pJMJ0V
Rj41wtewc/YkzhQOojAMS4o7nTENoNZH0VmLlp0Vd5+yhk3ePKyJ2060crsKpVl90A5ha31XfMnt
mGcwh5sG5yCdwTkcIUF6MERFWYq6pPEJpKq4LEGhdiWG3wWVturlsW2af4RJHrBUE8MOFZhNPuo7
S6+DpZxVqNLtNPWPDMn8daYNy/gPRF/sRQfM9qp8Dd/ah/HJ3E0/yCt/EyDnecdAiqS9tXfDJwEo
ewQxe/ageiZcVhnrE07PdwrrtRxbau+1dADYsgZHyk7xCbfj+j8aY/vEqYiwMlbQi+H5OO+XHUeB
FEy1XSByVOeRMFyXIqw7vobGq0r0tpf8ES2s68h6OnuJ9KRAHjm0SfVMl7h1eUSioGZVfMPKyXRD
fbKvtBlWrI3YB7R0HTsYem5ct0MGg6vA5M7rHMMkYwfmrnGN95dPZzNVscRKbsJwNHLQtUEKlzsV
oiGdntfswZi+zJmiKreBtsENcyRDMrmZZq1ZJqPIG/z+tt+vH6pX0K2BCTp7rO4YUqRgvUdN+RET
V3iK3q3Kq11EiLNo9ecXyPEYfWjzd2kJdcHPgg+2dzvfuAYRIsgQ1Fi47fz2SJ5scoMRllUNjc0g
DAQghWF/VfxAUzcJxFqHyCsfARwvr9Xgwo2298lpy5FZC6vIagrIFgzJ+V67BwtYjGStuCtjsG6P
nqjg1bbAGH0F5YUqb9t+jB7pLkVrbcjAZo5BrD2vKi8NV8waWb7DC38OnxiL9mYXYygm3I9p/mGI
vobTd3Mqrmk0XM2svS4sLMU0E99E9hP15q50uuCyxZ/hZyw0L49XpktO2XK2mm2eA59is/Wmsauo
wqruFCgFLMUJmrjSvQKDuLuyHQ0Xu2wEWFlvbmKUzj/UDYt3IwBiluE6w5hdXf5tcnCWf5p0dk6U
ak5LsDZ+GafZTfqlx3b22Pa1KdnVTrfu6ICtQNiQ7P+FXMc0bJ2DVgi15dM4VVrmkgGQFgeJRq7D
5htoPL16SPw4j1yzn9y6+HhZoBwYfyl6JFC66ZyVFlOyDmmQhblP56te1/0C1OGqppV8vchypNAT
jgkAPLOVBrQEv2GxBhFrFWcnXy+nIph8g+m51lKH9mmABGw/jHi/1m8U/6fnE/YAqZ6W4gcfRzIh
DVR0JuXgXnJsmRnOLktn0PQmC1Yj8zQSub3xlczEJePgaRrWmgzWTrkZbUtFm9gGo6Lxr3PpFEdr
4N2gzWkwhcC3J7CJqd+ngHZ0yMAGorgvNh30SJxM3TKudO5ZF8bBEINHZPW1BAEsATumb3fuADtB
AyLP/AbzhO5ls9xUFPHI0g1BHCm3VGtiN6ORw1ym6K7XE3fCfos1xcYoNMu4UQSXpW0Zp30kTfz7
UXbgZMOiGcuaBlE9f5iG9J10tYK4QaWQ9KbNWKLRvEkwvAQob8CX9Qd2A2JbbJnU/kSbxJ+b7vtl
rbZc+1gr8e9HWnXN0EepGWWBOY2fo4kUblzeOeQu0XVFEJFzF+ELx5KE8keSIicsMf9opkGYvLKS
uGkZYYeoCgqh+kpSqLJS0uokBCyvnH6U4+qyJfUvn5jqI0nuNfSrHRqRkQZtPboghvYSE8y/81WX
PDndoMpJL58aleNVjGcbHysWBxOmsXe67XeL214hPdmXB71+FOh9lN3iHyrfUsmVciL09Ne6zENY
ezbe6HXyVo3252JcFdHjsvlRXbrdLZoZpZnAheel+1n0XYUN9Nn7gD0nRWl3+8tfbksnTnXTIODU
tZAKnFpgsS4hY3WWBVjEBKhHUjH6AAqT8IM9xM6Xy7K2rORIltyPncqV1gVW4wT5CFOf3qNWc8V1
s674T1wozGRTM5AMGg5jjFCZtSNuwVLQNE4a2KnuEk49swMgMbf/SgyYsRij3LHkt9lS2M0QR2US
5A1xY+12rCMXQcv7i6Mz/kiRbKKvw2ZJeJEEs555FGum9M4E6WQEvoxHO1QyS8ivDRGXQLcHtDTT
qQ2eiFOrmJDdGtaIO7rHbN30sQSoEzV9G2XS+q7DWpa9qm5whgz4JdEEuTM4cS2YohQJx6parIZl
ScAWMJ2OxcNQNe9EN4IwT3cTje4xTRwsFhqLdCyekzLfLRRUd5dPeSNQYqEQADKcY7j3LDXpeBwv
wwS1m3VwG0DSmkZX3M8b+fGJCCkWE8fpkR1AhKGXH1Zjzr04D72wnnbcsnZ20WNkBm2+y3ptRBQI
5QbDFK5lEbnnZId9mNsthC6s9PUVS/lC3Y1Gx6+IirH0rCOED3kiS7o8+yVtzDUbMgALw2CN7w2/
s/aizyWGYRi5A49Fs8+bW3XtacPhLcEjZesWcyyDSU+PutYMWxNHm+WvTfoSanf1oEhGNg4SPHiO
GPzGPDMYwU/9wtBZuqBelwRD9SMr7vHM8yhS17BSFSc3LPFEkGQm3drincbaLGDE8pbure5fLpvE
xmGBXJzaUAKEr/xXTf0480DeUTcLNLGWwo2K2u/Hj4OWKBzqDPgAa7DBJYvCDIbS8d/lb9JouRYR
6NH6HFNRe8PHzu0YNFQg7yXY3YN9vyrYz9Y3wgoAigWmpgFyHEkkrTNWW7TD+wKFqN4cDD+qy8DM
248Nw6quy8eoEia+49ExWgyNjgyc5cHs4CFhtN4M4gqTPdhdofDhjcvTJtRChctyCOxbCslrjh1r
GOjLAj3GhpyIp4urW9mrMc3+oNMMr6heteF+ywiRETBcBBZW1sgxWTOHro+BW8EE9+CaPHXX9t/S
rQj7IKZBOWGWbqM6LZ2fYTL0qSGiqKzQmy3zqicrvCt5W3TrYEzFu9ms+2FpdhENHx09M9yZAi+c
dApL3fIHAlIH3OOGCX52ybOHahj0vFuygIQ2Vit+S7q7UZmSbB6opePvg3reAQLuVNtlTLSudqos
sA1rpznLAyGZojq+LcJAFDR1g+syYWeUF6tRmTjQqsownY6ymaWIgVsnRTl2BAPDBzeTt+81ZZr3
jXi/5+sHK6l2NMFdkrSHy46lkiIc78ixUhLbwDDoMPf8fuIvVXwb2m+XRWxdVYAgmoAiYpmLdbZm
gVWL3rJ+wl2saYVbjOzr2CWtN2YYf89iPMWW4aNeOQdT1x56O702aPbBbhdkyRl5XTvtZjHJ/ci0
v1H96GdJuR4zqmSllZEEKHnv8+WHNVbXJd5Ul7XfilzHykth0phFMr5QrOolWLnH2+wmJNEH0+o/
2aOp6n+dMX8KP0dAdnQYpYHtV5Ll60PXEUJHZAEWiCUxY29P3Wf8v3ZO0lzxnj2RfvExsvxNL3SU
TOLo+rK24r6Uik42tvfaNu4DAj4SYW5H5kTMeYxzjSRB34/Y7JfdFZW9H53cbRzwpMXNPqW2QuSW
Jxo63jscgp2zTQ/22lpWb+IzTsy4mpHk5ZHxclkrlQjx70daNUVhUW2EiFBvDuls7HSuCNBbVoJ9
njrXKaPW2eKINDEKahZmEowz8xNQMS216QrSosJUTQNsKoN3B8DBAKmfbYzI0tE205JlQQy+KpT3
UW8vo0UFFtiKK8YvRg3UDWD/kiFoLBmm0iHweV5etzp/ysvqpSzbq8tfZuu2PhYjhS8ttxwDY1N4
SZRZ564l+VRz2nkR1zpvNrSbOVdNoG8rhrYAJ7ZJzmj16/Ifc6tGAxNazs8iIm86NqlcVkwlRjK5
uEPVNkWHJKhN4rO48pMBq2CaVsHWvmkM9I820mcK2Vg2aRflQWf3z/Xc/KROofhEKhHSJ6IaNqIk
GmqX2RRVz52TN3uL96VCiuq8pLyiMJLZDiuGPLvtbip9/pQvBwKe4MtfZdNNDfgNUnrCEW5OA0GV
Auc+ThHqiMhhrsOunXwGSh6sYpqWg7WYq0Le5tk5tthjSE1bl+GpyVouAzL7BG3g77b5nraKStGm
Pkd/X74CzaiyWIu/39XD4KasL9xswZCrtd7ytlbtvdi8ndCK+I860l24olaf5RziIsb2Y224Wlf5
k4b5H5LQe5tPmNEBjXTfdVhMbqc/xlHVMVApLLsVzaYRpREUXJLnCqO0KdatdD8qp1bUFjfN8UhT
ya/GocbsjB2jc2glj9gWFFQJ/R5m6f6yPQp7k69bU/DFM5S3jbNCCmacaFSVeR4Q0pZupaPorM9T
d1NUA+gb18LFKnswrC/A91rlpJp+37LOY+nS47mk9ZrVRYj1swT0nQaQEvXwF259LEJyuNhMdAeU
H2nAohEcbwWyRmPC7Th2KmW2KmPI5f9zlvKMvVVQJzFHjkStZPXk0tJBdXGx2uqtyEK2uKu1dq8R
SRzLtZdp8Gk+Rvs8ytE0N8wwsd1Jz1XplOKE5UH8nrfWpJdwmDiBwo5dPceh6kWmkiHFAKcr2hWL
4rMAk5ylz8Yqe0tJbv/FfWbi5ckICLDoWWls1jApm8UOnmS2+dKkceeNoUM8EFQoXGJbnT+CRAQ4
ytW0vlhSjHyjEuI0s5s2iGtjbKrqqJtSKNMNAt8zQOZ9KsWOyVTVLe7NdsSYvsG82J4VIWQrlUa7
wNHRL0B5/RdW5kiR0tIbcOllaQCa8zst1hq342gyFpP10A5gsrCy7JMTq0ZotgLXsVTJGtqhq5Zw
RkSJ5/Rz3LYfi8G0vDkqFY+vzQM0KcVrhJsArUoHmFeAATVNiq5Bw724/Rouny6Hxq1Ij81z/xEg
2QHgx1bVclAC6qhs+GBM94ewesfUxSfMy+0uy9pUxqIcZT40afHBJGsA5ZvZpTMKOPFjyp94QdzL
Aja/ypEA8QOObaGNMg25APIAvf1uL9r0GkZ0uF2aJPf/RpIl1nv+2oko9d4yWjWweLzVCyzCWE0v
43coYSrU2craBQ3eP0IkIzN6MjtjMycBaRs/Mu5G8ESRIdkv1pWthC1vBnYHdVED1SZUweTymh2C
S7DQ0DnCCMFVTYGxAtPtkxNU+9Z0iwcVuHZbHup5yHTw9AEQ4vRjrY0Nmm5jxPqr/2Vir/NHEE3s
1h2WWFZXSedd/mRKgdJxOqAiaJtwQk/HFczSnZf9GN1pT/f5TvNVlJtbmAtg/Qw0+5DHYfRBupKt
kbNxGBfw8nu6V39Y99X9FIw3thf2Qf+CftEhWlzjg0LHLQ9wcD1TtI10NI6keIF9W2hUiWLNmO1L
sJquh/qmra/TV8FTR567DyBNnFwVLPNsUZ6opzgMzU1mEgoojaQsabVBoynqznG0msytVxZ51ryO
u5mm627MwNlcsAmTwzVQWKBZJn7h9I03Wp3lJfU4e+U6xp4d2ubebFrmp7RsPliOPn8Il+hzZtvG
riraJ90KUT4vY21nTRY4k8ou/dQh2gRmhUUxGp0jLJSYdc+o9Pe2QnV9rZvBzW0LY6/d0Oxyzbb2
FRvGHesa6nFamNiRayzzsxVySxFZt6Ld0ZnIoJuqNbOWtLBvjtJdbgyejnr85c99Nnkknbsj+VCf
50mUsAFFHa9yDccFdfOLtgcul3r2Pk33/YF+KiYsERXMspnu8sL9+a+ntuUfIfkVs8ZlYVWXBMnL
LKZYgqRxwR7zmT3Ou3IH8lPVrohNI/9jbTKoKEsNZypIj8hhYG1KR9941f+sTFtRbDobOvilGCIh
2vVw4jMQX1NGJnhm8AWFC69+52J6RWA/94IdQUe30sWWqX87TSELlV4LzmBZEUaaEzyF7CurcJ6Z
ZioU27rznSO9JG9Fg8ihKcD+gc3AyNtoX3IAhJe53Y19qyy1iq8vv73Q7KXUoEgDz/pfDklKmlLo
o3c2d22jAmJ2sJ4TB0ydwKwApnpnGvVes8b7QieHpere4zRVJIlnDAq/T/XPr5AzA7AfG8AQ4FcE
4V33Mj8VjzHmDqrb8VrQcy8HoCXBpacKjJsNx2PtpXhcFgmW1RHIXa7jJ7ojmHxm6DXSvWC80Xwl
RdjmaaOrzhxig09Ihn/kdEymBI9pmOyviTJ32WluuS9+tLdisYreALBc3+Su0bo294wXEAimbrgo
sqNtzwGwEWuN4adn3cEyIXERRshczMAxPDZ4ZuP95ufq/Akjs63fzr6aoHXrLYBHxj9iZRZK0hBD
NM4SIMvwdQsegP/NBk51yZ4xsbAr1UnTZpA/kigF4LClISMcrjR5007kFFF2b3sjEOFgraj206H2
x+QvemrHWkrxFt2MdupM5DEkanwTW2WdaHf5XlFpJSXqzdqD5a2EViMHWzwqxmRSxfDt/MghjmXr
GAVCV/40/UPveCqszhbpJgFVfhPMHRbED/7itx72QbGrqUd6VCsscyulFrxeungqCjTWqVTKeTT2
JaQm2fW8jD4biLdWiOnAFlcLufrX54jRAYYl8SATQiFcqrbWdZ8gMxyBAufOHV+rL03Dni+LEMck
hVe0VeHoHG140bg+VWjghlPWExTSm9g1k2+29hoauSLP2PJn7OCFCihKoCMtw/J6J+3yxhEFUHys
PtlVncsw2YzNl7fjrhm9LPLBOqj4VmeDFwjax1JlgF5qapGez9Ct/Wy1LngqPtqff0cR9k7ejcfV
A1MLHimg742f/6Y1A+k2qhc4XTiV9PFSMy/qAftTA6TTUBSf0Wtp+kOPueITbj1MuKCAoxTYF2Af
JaMczXbgIysBVzWGWweNM6+Josd+rPZl9Wr0ue6Gzuo3abvrsG+ZxNGO8kyFJt1ICrgOX0SnFz4J
VMepIcWrnSTIyePAMqzblNxzNKWmKPetWcHashFcIMg0Rf9TZ0BznArqkVOBxa9OAyfODtjt50+j
igdg4x7gOieGLuD1lMpe3pDM6lg1xUGpAcERd35oaPd6xr+R0nkZ5/EmsamqMLqpFgIZGsoOFV/z
VC00kIfVjCgGRUez89hUUJfljiKgbIQvKCZaagaueEC/ToUkPWaql2ZCkyjuH8dwr3WA7i+Dawy5
V/7rXcu//M8hAPkYeKSjbn4qLdRRlVptMw4wOxR5SVWtuziHL6yGrrpxNsPYkSgp620NTCsa4RoH
KyF+34fuYH0cox+XY+UvRzoLlniTmShyGMyWu62gIE9TMx3iwCnplbMmj4v1aYzxP8FTZIJhXZ/I
IV1CPBuLzzlQF+GEqbpx3TM6umOY7ZOycG0dRcWeYKQp+2nqTbBy23NofFtX7evYLh7tnLtIHz4R
J7NQ656wDh5NL+SBH9ls73RaeL0dKcxi0/aO9JKKeHqrFxFfYHvmigWHUzxgNrqySvfy8W31pQCJ
4iZciqOp+yvZPSqvgeazsiaBBE+v9JdyPx6A+fXpnt+oSajPBv5+294fWULlI1ls0CMDzHFxoBfB
YN0Y4d3MD2IdWLwH8hev9gRTym8U43iTb2CsNlGyCGyZJMWkKUVFAz4nR2U7N0MyRxiG6FZ99uza
iNyU1G8lVkTtLx/sVrgyRB0MNVG4mTxnzmg4j61B06AJo6DrvvHhIeE56hbYg0W4WxuG4j7fUg3i
cOMIFz5D2ZOQaxmmSlAzb6vPXO8RR+rvdau9XNZryywx9YOgKNLVs/fzIPqyWjumgUWbxR14+zKn
4+GyjC1VjmVIgaPAQh/qEEREMNVdtabzOhb0OrcSRYd563Y8FiMF3ilcu76NMLBlDd09mJgCDC94
nc6/l2Ghur3E35Kj1B9ZZ/Nv06LVIZsgi0dF4qaG1aAAXOTXemjGYBzSNBP76XLigqbdviHWPCrM
ceuSOZYv3WS11thLg4VBAYlZ0EX9Vwq0kj84zWO30ndCe9WrddPZRdESVyfjHIN4p85e9c2MbhQc
gGQYsiX7+oNx291hbCdIUxSS9M/mvn2sPi2H0mP+ZfvZVvaPaPHhj+KMsxiJnRYYFQpH6nftN7Pi
Xj9gFi671c1VEUG3reiPMOlCnRk6OViug+HJpvJGFrppNbnNrL+VWqXQa6vywI/PVHKMitkTj1oo
xhytxJAVKyyvxd6zOz10tL2+pGS3xADMhGKqekjK+BpsgW3QmTZob3g4faG8GhWpn0p/yYtSXdPL
OsPkV1XXV4lxoy+lF0+5F6b/vo3KTXRPxeiEbpzVH6oixNqARosDdFNdi32y0EBZMkfxOTdjD4wW
qYSNbEJO+dYwr80CeyeCxmx2dkQqzxn6AwktVW6+GUhFXwaJHzzkLO0ryiFdxwK95xAL9F7z4ttl
J9h8gZiYRtUFIhFjPZJh9kaKkQyCETYK2qN6XwSo3/rYCY1hfjXl7JYVgGAXjwwUahDeJCtoWWzw
LEvxmESzdswir5+/N9EXLU92l9Xa8m08WjHZi9c3dlZJWqFPH5qkSYB6q53aDWnzM8pC4mZkxvqR
3NQ8lAS/XBa5ZRLHIiWv07gTr3W0pIHRlxjG7x/I3N2nogZ1Wc7mixzNFhtzBSiqMrnRk062HVIb
sGf9esrd+db0iuvoWhSmgUWnrg6qYFWY3rqXmImKngjRWAImPVPBTQPYcgYrDJP8MBkglmAlpgzW
EkoOO6AwMUARHbRlfvobXWGcgK8aBrfk7tLElsFAei4ad2LFtlhCa2KEGFASLMgod9PBrl2uuoU3
fQJDdP9Ilfs3iclAURyiH0ofF49fW0BiYH0QCZygvW5BxBBc1nLTchhHB9bG9IEpd/rbZrHHyKqB
zLPvGx3MFpqrqR5AW3EEA1cOx1wXeu3yPZsBxMZrDrgVxy70JUYpuP+LwCumM4iNrq55njS3lA+G
kEAq8yHsqy9WGxVQZFGc1rYmf+SIfz+6thOt0dI2AS6ijoedPizeRExFkrwtgoPaAiURNC+kNGgF
WovMoUDhgVoK5DGuOb9c/uRbiH+Ys0BCoFiBDFkSUTVwbeBi4yCDYa/UXVY3u9ZAGIgh23a3eqJJ
MDJ/Oih7dluhEY5kitk4G6P5UgxmScd4lOIpJwp6zqFHC36+ipwdtjy88gcOZs1G88cAq6X/5lT/
CP5FfHn04Vrw8TTRAJUXJ/WypfEcFXZxy5GOVPv1ij2SkOfxyqNZj4PZKN9B44ntLyBYGDRVKXnT
Po40oacmOM9lW2aDoPiwCssd7eo+TKfXyxaydVUe6yKF3Enrhmjh0GFaQUUR6Xrr2T2/5mufuGRo
LcWtQjfNAsOK8F/Y4xn8bM3rYTFMlGGanxwMTnON5aBe9kIM13w3vo23xE/3mJV7p9/bn6xz7bu+
8DHG+TD4WpCLQOxf1n/zWx79HnE+R9/S6W06O46od4XISglBLje7dqrwwy2tHbzw0RjAMMZZ6O3K
KEnA4oVUuY3uh2n4QqfhSWvBL0ln/Xntyu+XtdqyHEyG2qiCGhhYkqvpsVNmRkQdlFotfjNpJiAZ
oaJHtHFwjiCfgnOjNXA24EI0gDNTHYwfK0tcp8ahTV/4oKp5bpjnsRS538YZXvgaRz7fVPWPMl/Q
3CzCyiVa/8LLWhU6tqU5oPdED8JCoeTUGOAGFphFoZM+vyc2liZ8HXrilrMyOMr0kag9OZjJwW5a
QDCZIwvCTIYeL1gKhukg3rjRlHaeacxXIeBXPTcDvSKJb2BU0E0wbYNyW6boz299vGP5UhJpDHGL
sSMMnzu1o7ncArlVFf3smlGBFtqwe+iJ5zYHPTvq8eJ3HHnXZJI1MiLQtNUOrfcVHow7hrmGkOAV
UGDmZZx7RYDZ1AwobMgCevLswtPnhCz1jBSyqzDTFqG60b2E7N8PazhipQSqvMhTqYy8ailo580e
vA6oAsMYM2CRmip+/dc+7ECCKc7NPp/ubuopW0ldYqepjSJNVzSfRy3RFJflxiMeuFbAgQmGQE30
FiSTH6KOm6WJeWUt8nMHa+HFCoYp9W0vcwKxsEed5Z8HJ4hEVRAzYmhlnI2mrWZFpt7MAdJci96L
6Lh6c0KfLp/euR2cCpHiutFavc2KCOjjLqu8ctK/gEX0fuo01fz/pjaAzgJmiGh7Nl+Va33lTDGy
6qEH86x1lSafLmuyKQA0Tpi/p+IFLaVwMPU0WxtoolfRe+2gR9BVChFnZODI2HUACQHpQPUdFQ0p
WcsjczKMAe9Y2iW7jIT3GdGe5qHApHy7foOFpPuxwV7TLnwoWfjjsoIi2JxWI4VwB/wF6Jhj7E4y
waLgePO14gSBA+jz52IKgRUCgC97buPItXIV18CWbSA4YMgPERg0oeLfj6JSxPs+qxhO1GQ3muV8
6rLV7cLh22W1NqXguYXkQiy/ke/gPtRMgNbgWYU5HrAQyqMURB+qDSNbUkA2wEQbAXVwORRF9RKa
yYpXug2eiRJ8587E/WFW6HIexx0UbkClAZQB8ARynQNzrilNdYA+taq6BW/JLied2817qwXOqC8V
qcXGwxjQUmCEUfkCNvmsrF9nAPPrK8QBxUPd9TbBur3qFkS8oDly1a2g82sffR68/FFwsHCEMsIh
7VYg0nmaA0f5PbUxkVQHrPwKCIx32SI2PBmtEOD8xBAZdq5JXhaXsaMZHQYJFiwsafjzilfDZQkb
mlDRdxTDHcxicv+MRf9D2pXtyK0jyy8SoH151VKq3he37Xa/CO1NO7WLIr/+hvreGatYukX4HGAG
89ADZ5FKJpOZkRHUHatmAGHTPGeRnc/0Shs9JzAwTRBhREY2HCnaW6dIVFyEYLpAhehs+H7R+6TI
bFBPaM0Da/SAFZWfaI+pNh0uL0x0c9GQkLCoOu3UshrLuHBs35qUYDB/YS4wumxFdPMPKytswAB3
DMrQxmlgMCpNz2njlkAKoZqrWEE/1f6gk2AYO9/LZcjFj9C9jXwf9jBng/CHKcYzWEYO0jAToIiV
LIRGJPG7wQd6ufkMXMRjmoVO7EFT8tgHXsipP1xDovWJBDL6kLPTJv6K1W034bDIEZtnQCViWurm
TbeA/B44dpABDMUbpgNKvzBdv1mcLshpF9UThRq5p7wo6hxf3v5db9psx+oEmx/CrarRTbYyfhB+
p+sMowhuOJtvHJRZly2dXXjrmvESQ16FEVKMpghfeimhjDbmGE4arelp1pKboWo6fynqK5pOb0WT
Lb7qgsKFJ8+0RIf0svkzmADM2zoITRHdMIMAtMXpSq0qL8t8VqCF4aVe7Rd6M6jBYnH+Kc3ZFI5M
c28Vsx+f+NzyUDVp4WtWOYYgGmot3+6N+WpywWEDyRvlOJnz8nMsi+QKb4rBz8mcxtZCPB/1K3Zr
klQNJmaNR6vjlm91bIzsptIeWZKAEBuXU1iDYDD3k4WU1M8Vy4taRXWOTmWjSKRRnTxdXv3OWca6
vZUSE6/T894wq4tBpZhsKoq68TOjjwFh/USJjEJYDLcfm+zYloXIjva6WIscl2EYVNZVKJ+A5tNI
zD4YwNUk6TjJrKxOvXHaiudEUVusxsII0JQPT103STbsnJ93dZfNSgR3UahZJCUZMUKV5t27p5Qk
mMH1dlvmw3zfqNlyi+EIM2QVLYJkAudUuehJjFp69QK3Nl4pBaInSMe0A+EidV5AyYLa2wQ8X1ku
/KhCYvVhmZ2/LRF8fADAwB0ToGwkEMIhMwiQDC6Yy+J80X73ZnLlznYOOrNSEjfOqpyrIVAAeIAQ
waXOWhVaB3UShZV13L7qvZ+mkIHInzB58w19MoA3ojagR/fm7wm4VrvAqSAfcg0ASUQAX12aieqA
YSGeiHtt1Kpf6vajCW6iywfmrBUj2hFuvzpRvHIsVmz5NZoTIASKVpki6y577tE/yz8BYppIrsI9
twYMDIM2CFArVeKpW+s2IAKEUECAW4ZHWqkBVeSmlmRle6EAvR4AwBxUqM+KSIUK3seswnQJCCyO
4zRGCun9JmuuLm/gnplVDQDzPOALQGHndDFZNlbZVKz00QAt+by4S5X82aaJ5Jx+VNOF+xwcY5iJ
sp0VdyyG9ariFAAm8GWO0zIjRwEP9PPQT8pdV2rNcQL4FcjjAfIdCOFD+i0veAXQZT0EWZkMftsO
xUHlSv+mNwwjzy6zk89d0vBDn/fmVTdk9aGh6EhYnWoNx7FTxsDK5+WxxvjTNe2aobsyq1G5ZpR5
B0VZymdCtduJLslbw5v0YGHy6Y3gnznqigvOYacprktznN4o1/Vw0bw+xAC+VoYu6E0DZIu089UE
2OXLX+PctUC/BiQS8h7MlmKu6/RrKGxYasqRy1lmGTRe6efs12ULZ1NLKDedmBAOjFGaFd6pIFOi
QWJhHOzK+FFkYV19JY80rkqoIk4HtToAaVjXQT3HdLjKZ2hAAuUVyop9suUKWb9quTZHsgH6KGYd
7UK/S0dbgh06928sF/zl6LphY8+G41SST0UyAU7rlGpcqU8tOJ/dvJV8tzNA/ceu/jEj9ivVjnQK
6pl4Nz8haWhvuiYyl3B4U56n1u9u+3sHBOj0VT9akvO7u4Ubw0IJZFQqCtYfHaUwdNmz/qY3JAU9
yQZ6+qlL1mSdTeZpE2fOD+5cq9aPuX2/7JP7JlBdAScUynpilQORBxC8FDwyU3Pvtu/KCFkZS1LW
PcOzr18ItWtQ+a//ORt5QGehzzWCL6Qcq+rgPZTPDf8g4lYievDcoLrvI+XX+Ns81AcSyCZS14N7
Gv5OrQupkN114ODvV08nZvMA+enlwYOwMmJI5/izlnfh4BWtpMT8EVRPraJqtbJtoROBWov4aGOD
nRmJawGfhwEZLeyClcdUifpoVbF3v1vvRUTu0iFwWynz4rlffjCswzqat+csNEsxzcWUrw8W1j0w
2rxmpiXJbc739MSEqH2mmSNjpoHHGa6UVxWqfb6tWDQsana0SgqVO1dGnn3uqKtF1A+Q1lhIq4Tw
rHlTYkwKavYDIGRG8oIGZYCJL0kwWaOe+NUwQ2wjCV17ICJQeuwX/L8L1K3cxItYjZpzkr3PTL9S
qPVJSeijW/SFb/Xe818fQ7AEolaLagWuCLH2l4GYTXHAURW3K5FHjpdOgIP0Rev0v6UKwFlEBQvE
laB7NFDDEvYx70coatAeyQAd7/AYenQGqG43uiR0nT+aYQZjOcba4kchRshtGoX2TuqggTlVpn7g
zD0mOqDLU2veQI2tDS5vn8zaeiI2r51knL2iB7QvBu3Gm2cnoatob0x1b1khqznuXTcnK1sddWML
ZS4g8Jwekkq9r/42DjQmn5RnVAQC72l+z39A0PggK4bI1ieEsCwp7A6sR0Vcq03kGcwvCuQP1muN
18vlnTw/ALizV6zTOkJiIXadrk5L+ERLm5O4nwp6lTjer6Qnc5DpGJecvfYrhA2ena7/5LjQIbts
+qzp83GRb2wLXxHDVpwkMwI1u3acY3osr7OQ3JSN3+V++g2IkM+upKR7HimxWlx6kGlwTfxXuMFZ
trROPuD2m7XCH8h7l8sa+TslnVMTwh1u5+NCUw2LUoD51LvbTNEDK7Mj6r4VeP1O8yerW4KCSO71
HY85WZnwHUsDcwQoy2MI3VDDPrEfOs2OKjM/VkkVXf5uMlPCZ2srp+tsFSvsa+VYr0Iv1VA+a8ME
ye2/ZVL5cBEHXB1At2IYQ7wF3KHxlsyGrZJMQWYSv5bpvOyd75MkXTjfnHN3TDBJFSdvVRap1qG7
h6RBOPpK6aP+pCSRfWhjUL7Xklnt8xsOnrJ5gAiHXIPwLtVdDspYm8Wc/iYZOfDKDC9/rT2X3+Zi
Qvxn9jIZmoI3yDRoUZmjqgca439nQnjm2I3aWGxdCEaJoha6gXMl66fvrmJtpAMV7KyMCKdhilh6
ns8Eq3Ac8lIb2n1Tytx69+SCpfS/NgS/ngyeEDYyFPdnWt+ZTU+vFgyshC4IaVxFiQxP6T8rStmG
Le975D6NJrnW9jwCJAwfrM+AZYjhyQFZ1VBYeROXSDqI9r200KqTZudrBDrNeVCEwNwjKkXICM6G
BievAT+qxTtgn+Ywh3KvEiTH7H0lBoAYa3zZN/aWtDUmbKpVFn3SDQbCYaPX90s+pg+GxvNDmlbs
+bKpvbiElgmSRcdBTVfcvTbzqiKhrIoVdNdnFJEpQYUqOQxKE122tHNpojMIvL2HwVmQSgmLsvWJ
mRMHbgbyV8/OpAZdr8Va4b4pFkZKC4f6pHV8nnuSJGs9q8KXO7G7bvYmFVHSxe5ZAbsYb3h3Uv2l
Mpy44YyHFOxmCPtMYnDn650YFELUkne5jXoZsrq5wKjdlL4UudMEtO0+X97RnW+HzjvmOHA3mw7k
L4SVgaUVGm4GQQVOncMBA4S551yhfAyVRcP8dtnY3qoMvH91jJODUUe8VAxmJY6xvoGt5dFAhWue
fpQ0kQTFvXACRNUfK0JULLhnrrhJWEmH7FhOoamjuOZqj7oz+jiAD6lNHgxv+jU3uQw1v+comATA
AV9ZmbCpp9tJarRnbR3X5ujwg6pOYTqwwMaYz5jZvmlwSdxalyL6JfI4jFOgjIS+pZBWpZ06p4aG
CntdtYekUEO9MEPqQA9oAKJstvyqlqmZ7SWPQLn8sblGuc1ZIJQ5am0gipmx88M5GDd17AFVfOtc
j4ALOYXv/fx7r9kaFK4gw+KmOiSo/jiOciDjvVYl2M6ny0b2IgtoFFAjXuGZGMk8XVXCcqWYPbWK
GbehuaiVvzFg3YLkr4AHkSeDpV6Q9sCTMY3L8vG9M4jHzPomXenRRKfpdb1IwFhVxebohhr70izX
oOYPOhn1417GBcYWC0Raqy7uGXdLoTlTSQ1Q8dlPw3sT8QMYjY/FQ3/sI1od9BDaFKkve1L9P1Yh
TIHCOAY1xbl/8KGlM2aVq3g+rMMVWcC1oIB0UGiH9dVwRR9MHib3MrPrVSAeDVQX/mNVRI4ayYh2
fmFVMRl5degqW7myPTTVL7vN3gEEAtBGG3ctwIrwOW8GM2Orc/C+JsOV3Tlvg+NEvEqPSVFfI596
ItztZQFuz19sE+BbC7itc0aOtCZgH4AcJipeEMaYbrOf03N3XUZJOPuVb752ysPwM4tkL6y96L01
Kxx8gD0Um4PMMc5pGVGnOXCX3idVIwOx7O7pZnnCebcmMrgexZ6WhffoOC0HHQBIdYk5AFiif0J/
7ck2FhmD7/6mAka14nHRTlwDxCasNRD11b0Sh9DFI9herMAu1CBRIIuUSyZYdj0Tbcr/sySW9JLM
MIpaB9xII8uNwzXAYS1JU3oHWbLKbfyxIYSzbDBtAhA4utL+FPUvbnpYzADkw9pr+ewcKfCqn/ub
/Lb/0o1Hd465F03QqAlls69nm7qKTJgu2mFQuUIfWMguALtqtcKDRGvF+khtcTdAIxbl4CCflKvL
J1Fmav375vtB7bKZMq1FD5iTKHPMI2DvQd9ZB6eXfL+zc4BFYW8x+wncG5qJgqfYGUG9kinYW/c7
Kx5N6DcwUDRcXs55Kf/DCkYzgJzG00QcMjG5rbJZN3DI8075vEq+IY/J2KOBttqhh15X2PeWGQ7I
do5q3ns+RIDMcLHSPtIH42vh5M7XHEzoTxjTbeJF76qgKrMcUNihvMUlaEr2/zwvwH2irnA9FwM/
ANYIxzbV7QXaNvjBuRuo0B8KEBiGoMGIdVtHU9hWV30sG2k7O0qrTcz+I/ZaeFeJr1NbbyAoOZIa
FRH9no3FY9PI9ALPopFgYv0JG79SEp4bOmg5QMzv+nP93eVHVvYH1XsA7sMfJkmhbMeNVygitnHl
GsZz8dRcqyy2Su2xjjWt+5bpQ6wQ7RedzKuG0b/34xNTQjxPBr64IMhCicVVXx1QvlKjfx6cQVJt
OSP1wPjZiR3BMZhXkQQYKJzMjN1lwD2mmfudzCZaUHX9TDOUfYbpBiLKY1Ab+oz0YHy/fJjOsvL1
F6DtBkobbOmZ0kaf2oyoTl3HSsL8RSE+Vydfn57G6iYZdMn1fP4FMf4ItV+QbazEQCLu13QnqwRZ
eR2bGTzGzMdf+eQdAMu9dotR8kw8x+5BogRVZAAbAMEE4EB4b7gq0Hhq7dbx8mNlh6vCcvHHIz1o
kfNLPlp3HvlgDchILA/JKrDTp86pliwdIcqOfaQ3btdCifZrb1bx5Y91/n5bZ2KwcxAtRgvlbOjd
rpwkwdaOcZ3M1/mQgtU99fX2eXHGWzDAAq7U+f3CInf4etny+VGH4RXFb660usiQT5eHoVKq5uDG
ANKeQGUMSgFWaHhNEidAwIcmS2vIF7tcv57GgctWvbO3AO0Cya27GFnHeMmpcSuBPqK7aCN0M3Kk
/vfeiMKn00UL+5FSIBaqKeQEIC6kXW3zQwEVdDnmN0n+PiptdHkf9r/A5rcIMa+0kW95Fh9BWYEL
o/vMwepoTCCVVLz7sRuDpnNilDbDUTYnt+fPJ7sgeBjnbDZBbNzG1W37MYqCga874zoNsigNZSWy
3e9tomDl4gLxzqp+vWHWhlGbcDSwf+Tp/WBiDoqZQcqmY9PVgdIMsp1dXejkVbL6tqMhNiB1hxML
63Nbok7mVJM4ccD4+srDVvM7XJJOlPahAo4o4NX0kBEfC06CnkiyivPYdGpeSJJqRqiVZ4TEzsju
zbr40mj9bUn6sHPab5edaF3J2UpXsWdoIYLvTcTGKTSZeneGECGxUl9x8nC2Fqgk138dbVFMwu0B
AN4qvChG22bwJoL5JRKnquLr1n3WPxrsalwkgXZv41bOujW0A0sqrma0Mz5w3hFoNVWhYsGUZgDQ
ZT+StV93eefOkxosaWNrddtNxpEhLM7GAluu00F66naUUmPuW3BX3VfMwJylasNCUsBmYWFOvyT9
NXCjkiXsfXx8FKCR8C4GzEvIYnTwwrAugQF1KH2tukuc76r3cnmbdvIK7BO++gr7VNGZEO6+KanI
YjldA77d8rk9LMc2YoCXgpkilYK4ziGYOLhbY8JH6XvmWUDXNOBqWCmorZvyc5oe1Z9gYAsxJxAb
FCMJkjthz+kwxIt3pwnGj7NxBG9x21mvIOlCtO6uwC4aL9xcQFsqy3F3DWFUH281VBXQnjj1OLAo
FJgOhCG0GA+L0vgz1cMWkcF2D5c/2jkyD/sIBsj/mBIxZJZZ0dJazAbVQ60PHd0n4cJD52saeYHl
BPoUGEEPFF4V1EDyaoHiApbXB+xG9nTYdZ+1j7ASomF7xaobcAzObEF3MHbH4mdCnKjqh4M93XLH
DjOb3y+O5Xd2+l4xGmqlHl7eiJ3nkg7Q0MoZg4EqJHCC92oW1Bzq1GpQFcs+Jj/K6ySECBIDjb7z
pQ9I3MgScXHq2F2hNit5vqXhC5yNVenmUrfMyMAoqC1xpT0XzmvDrm2ehS0K4anxmLdgILdlE5I7
3nViVjg69ohB8W5e87lm0FKfWp19PWLaDOz4DIAHZjkSJzuvOAoLFfwZgY/YxM27mD1NkfUKL8sg
NqEUAE2PkGYIMCpHCUQtAxkb907c2yz1jFjNbPtk7tKii1vNjLLllwHuQL2V3eI7ScSJFSG6ag6t
lMZGqsjtOSJ57XMFKlPDdOyWRwcEkhamV+xcEm53kiUYRTDSEAfxAhAyl8RmgIzlZRfnMMyGNzZd
GUXh2/MnVhLfaCQVrJ0rChMy6EehJo9xfLGaYKnEGFledXHRfnOguoBKr+SOkllY/765ZlmZ9SnP
VgsFQ2O5jLjy6/IZ3/WGzRqELQPNrVXnBrZsNH8Viw3ylS5oLRnV4u7x2lhZ/75dxzj3SYrBlngZ
XyuklVl5zUsc5+n35dXI7AgBi9WZjacJ7Fil89Q01RElUzxRuvobcA6Hy7bWf0tIHk++vhAynNpg
NYgxu7inGrBsHfQ7MCEctZMLsl16MHv152WDMmcQIsbgtklad3gKDMZi3Gad4j3kGImWpN8ShzDX
AL35VN5UWqw1sCwV9E75gheGiqmdWUaasW8G9Ul4BWY3xOzL6u2061zE+YVNceORJ9Lp1wrLflze
s12HWPmr1nc6Mklhz3qz4Mgw4d6Dx8KkVmJ1Rs6acH+aJV9HYunjvbrZNy2tZvwAWCpp9wpusNiG
2kM9s9ue/stFiWXXpCFWQda4o7a/LJb6M9FCZ0Tn3aqOl7dv1+X+bN/HU3izKJeiuKu7sOT2CrTU
gQ41EbVLXYbnldkRCguYox6rfIEdPUuPhdVelQb/dnkpsu+z/oTNUjRaJRzDZutx7cJZe2+SB2/G
5L6nRZcN7Xo2BiY+KjQYNxZiUD8NjtcYzggYoR0YHN8fPBWO5K23v2F/jAjBp029hPF0/TDj6Nf8
sZYJsOzd30CGGVgGxtzP+MknDAChqltPce7U10bz6mlQI+A/ZwK5JmKGpP3dGRJn29s4Y20wr3LU
4PVe/775QnzweEkz8Lx2MxhLVAJGv3yqfs59Iym1rpsjRu4V3ASpPBBWnmGcMNZa5RinxxfKar/S
eFBbKupY1F+gNFq0lZ86MnLj/bX9MSl4X+0OOtXUsYsJSeI0p4fcg5S4XkkGDfbcYrsyYQuLQeek
B1Istsal0n2Iq/JPHe0bySzP3tWH4iN0Ita5SaSqp18KanktQJlpj6dzH5rtkbG3Ifll0ypSZVK9
uytC0XglI8ConwjHKSe2GJB36uNkeerNOkCb4R9ceEBU/NeCcJTMJuE07ZQOjDJlaDtDaBWDrw99
9PdhYftp1vi08e6msMc+Wfou9hQMRjr3jBmBrTFJwihzbSH4QJAzm0F4MMZec9dDkqJ158hLxmM/
GeBkUaNBkYTVXVfYnCVh97SSoadH4NgDFHppMgQaHTArngeJ+jjjSF3exL3aK0pBf86R4HkaGuAq
lEvwePkxNn4DMG5u+uan/Cc7GMEYO1eX7a3/3IVIIcq86nnD6hlDyBAmR6V5QmH+CloYkArtM2u4
YQOxQ3WqjOsyKY2bhjapzDn3ajrbBYu4RY2hR8o93CZtx1BowNvXwlRtHo3ju2a/e4z5c35laW/l
eD9Zv10IwpvG58ubsHsEQcju4IUDGInY7ht52uKthQOSl79ApuZrqUz3QGZBPz0bU8vd3KQJ4FrL
e9Zeq7Yk4O9GX1D1o2mJSu8Z167qzo6SmBbe2k777KU1VGiqCHUTyXtw9yz8MSOmgKAZASBSgxnD
wtgOCjZdBYYOxBM1dN3nyx9FsiQxB8RtkrT6gi0bvc/cfFjYW51Jjvb+YdusR/gsWVHqWgckRNxE
U8QiG/WJ7EAf6ysjyg8y0UbZgoQUMNE06G6m2LxsuSlGHjOmBYaiSfKmvSwQvI7/8YSP47aJwq5X
ukx1YIUvpLhC7sND4oBjwkyy0U9Z/rcsbGs5a2tvXfXGHmZBC9fjsKcYYwQ4Z2rYkutrN+JvViTc
Kyme1mTgOJ0tf+yg35RXKZyOgwompg36/zLk0+5Z3dgTbhhqTZ45p7DH6h5F3xI06X3473xbuFNS
MG155YQgz4zZz2YaLEQJlrmL/50Z4S7JxwYKNoqHHLrMXjJGrplVXlEuI9+QHaMP5oyND9jcJsxS
4QNe5ruxFg5xeWe3PtqTkf1VCWU06buVxY3PiTBRUKR5XcXXPJr5zbv+pbwu76ob+xM5ohL3TK77
uIqdl3+1lx8l9c0aTYqO1GQiVHRjFXCdB11Oo4R9v2xl3/cw9YmkHfBl8WkFMRdCMMyIAAuRl/Rn
o8rSp/0g9MeA4Hk0Se28aGEA79CoLcvANrygsGWITDEKoUWHHifY+CAIDnpocRx4qdJxmZE4xGoF
vBmIbgCI6Nzfk+p9G+2/nSb9X2NrEwGobvDJCW7eTtmkJoqLccgOklronaBpX3qZJAyJn0awIvZM
jKI1zbzzIA1S1aBbXd7SVsbbLUY60YRYUm46m5sVmCs6cy4eZ1DeB0PG7ANJjcbPLQJdqxqTl01n
/b7sduK9LhoW7kFr6fJ86SAUkxtuyNwhqKohavi7xezbJh+vLlvbdY6VomMVO1cBnj29MmYN95HX
YawirYY5GCh3fd4boaO213Tx/gE3Hx5Vf6yt33VzcGcQC89zDkQc7+0gI48K8CNKI0OPi+fqYwc3
VoRrUDMdZfKKHCh8+phVv80hXFLZFNjHU3CbrItGhJtw3RymDB1okh2TP6iFZWYBMfL0eexn9qmy
y/SmTRUjQDmYBc2oOI+FofKoThKOaAwW0Ot+snpQ6U7QVkqaJOSeASKbBqpil7/weuIu/VDhCu1d
RvXcww/1CAEamo0eRHTUb06uf661/Iku5XGc5z5oJ0W2SbIPIQQ4m4OlJxlB8twlVTguvypXuym0
5nB5gbvBYPO5hZBDxsRjQwp0tKECCzWbHnRfbSYbtLpsRVeFSrXJ3daqHGi7tC5ZRe60zk+y4m9b
MKdedUaAn4xa7TRg5olTCqxRMv6oIUbh/5v9An7t9BAqXguuTxVaR7Y9E+DG3KulU2Xzg5fjChQd
To1kqtexfITsjpqM39Xst67UqByP4aLZksRqL15CjQOKAeBlQtFbOO0urSk0+nDjQLIzrLo2asYH
1f0+pMt1K9M03nMCtIvX6YYV7SwmO1VBUQhXwKxBhuW9K6eoMhRJtWtHmMlDS9pyIEqByfAz6ppW
93pcPDPWA2zQq1VrbZBUlRqoFgYWgX9b7oxJcw6pkVjBMhVK2IJA2tcM1fZBlWff9Xhn3BjjWN+4
c2bG02Sb14j9yrXaezJOrDPIwOqvmx8rXsR5TjljNtjIifmzI6tcVtBMNKJ5ApxgGpH0MPXZlZHb
4agY4WU/3ruhdQvsuOCOgV6iiBxLwAI9mgVOJJQBaWTMCYUqRb8EhpXkYVn2FHQyrH7EfD2RRJy9
uLa1LMR+hdam3mhwbqrWt6S2I3CwXeeFbFZg19s2CxQid811u25zHFQ9yb+1mVVGw+TKktD9T7ix
IgTpRa/6xqppHedtnfojMcASY6XXaVq8UqIehn4IiFo/M3O41R2P+mAQtiVfUrafQgTvR9doGcd+
zgwsD+yqHFofl9XxX/mLKG0LEQezUDBZFoPREbV+6MrPT8TAtdjGLXgAKfghLxvci4EbNzGEFDKH
bmlJHFCDzJkSOW4d1vjfWoWsrmy6RbKBhhDSm9F0uF5mdWwU/T1XtJhnxt2g0E//bkFCUIdCbtWl
BphVXAVPfyMP2pJEzpCAmPrbZUuyBa1HY5MolrrDTWQpmPZFbsUAUqEGRNt+/hMj6AZjSAM0zmLu
67mUQusYDpEqSZCmn+Z08adaVkXeX8ofK8JSSGFlrG8QphINTWETEyldfsCjQnKG1n9GTPN064+Z
9WdsdkxP2qXrCuxYUqBxkfe68eApqfv677ZMiHxVTvR6ZNgyjUJ2tR4QkdIgMXpJzrp7p28WI0Q+
a6IG11Pcs71V3DWzFZD2S2MtkQ2u41TWCZTtnBAAjbRzZjSDkKUuBui1sZHhxGR0zfvXug3mc4DZ
MUskottQBXB40yFNmQ/t1TAeODhRDggHt15/cH0jMI8T2hmfu28Vyp2yzsKuDwJhjXo6sJNn+AcU
oZUK+RMeK1YbzJ4ZArbpld8v+8beQwPYcQ9CHpjUP8PQdkPV1xhmgQcyJ8CTMlCGl6p+LkwIWbL+
1oFg3/C3KJU1/7BB7g0AJXhZzpIlpakMnuZZE3fq8HkoptBxZcoge+6xMSGmOG6n53WdFSsflxIn
hnU3p6rkVO25+9aEcFGU0zwWdML4qmuDZQBiTa8UcQIPpwwA7ubWxEyX5IDJFiVcGGVWLE3jZlWc
pdBYN4ErgzCkkzxf9gjZuoT7Qk8TqvYK5tQbZT5OClSM5sEn4M+2sizQqiW6bG7Py7fbuC56GwLH
qS8pJ01scYz86c1Byxc/kzIa7F3rWzNCpK06Wrb9CJaeXpnTF6fhvRVkOHN3rrrQQwf9YsmTQGZQ
CLqcQIphrsEGo7qfqvm17OzjpCqgDpSNWMo2UAi7c1ZgjtqAq+epeaxZ9qI35gQBCjT3/92XEkKu
PsypUyf4UpnaWkFjZcCpg3AbzQ1JHnHW0VwDBEibMJOqmuC9FiFZ3ZQpQ6OXK6F8/UU7GDUmwlZk
NYZFSQQ5RYhYy+hN9+Ig8PfgCkQ9DXxswi5OJXSv5rbCAMZQPOjLUIRNb9wo/eD6aWXdIF59sov0
KieDjIli77xtLQvbulSZDjIdLDa7mpxXt6V3efnW9iB7LWRVpT1XwVwtdMk9QHbOJoVsAA9RdYGp
cgAkqHJDDsgOdRtJnFp/sZjVbM0IcaqZ5nwoobURV0YbZWOGyQxAXzEBMPms4AHkqYK0058ue+fe
eVuZncCRDlkKAOFP40jlZWrd11BMmnTlWk+bLGiY+7kbk6g1xsNlW3uBeGtLONtNqU5quYAehQ0Y
cls+l6USXbZw1hH6OAKb5Qj+6OUFIYoNTk5ojj84B36c/eHQ3RrgJlHCf3KxAKluqivX6gq4PN27
thlQJOtB/oau0K3VpMcF2rOS6LF7wDY2hDhPCmJk5spr19E6UlkZ6RM4TkGbvKD/WNh22Lc/ieJJ
vtQZp/rHPm7MCm7BbE6h7NZD40pn7OBVKlJfyowFD5O2ihrDYkew8mICEUwUAauqFqORrnHMp1wJ
9brPo9zKMLbJMZpVUp1doblUS47L7qnc/ETBmwqtbl1WY/enMT9kc3skS3430uEfRVXHRHkKRAZI
KIWEZVQAUS8dcKCx6+ql9oI6yg5oX/kLDesXRNW4+uxJ4A77Hx0sdQDaf8gHnTqW0lIrSRwX03PY
6cj0iuq1bCdfyeHFxDbisbDIgdUdjVXmeX85g/6/n/6/xsXSQZI048RwYcV8dgOFXCUtRnDqR6f5
fPmsrt9HDHfgfsfALZDw4E4RjmoGTTM9WfmkwbLT+Hzh74oC8kniHkrVXCTHaM9ZtsbE2yJzsiqf
kTvrywMbf0yl6i+yr7Z3I21trF91k5LV49DycYGjLEZ3YytfnN6AgMYUOMp9RRvJgnYj3drF0m0w
2Z6rJYNrubYamwNcB+JjBSMuzWcvGH3rmkRKaD9f/la7S1un0DBpB2ijWH4c7drIEwaG7KI/Es3z
U8sN8EYJivx1blh42diuY2yMCQfb1RhHiQwvhHTi6r1dEaPwawporJmQ6ms3zyy6bPBs4nl1eejw
/nd5giuqsz5RcJKCnxTs0TFdiHGfEAv0bnlXvSx4R96Nafqd8Lm5KavGjRc624fLv2HHQQH9AHuG
DuUhsGisf984j521bEkY6HX0iTM/tflviA9+8WglCS07XxJ2VrYpvF4R1AQnpZS2pTqC6WpW56h2
xxuufy0hlliXrW/ICAp2FnWyr8Kpm1RqDYaFHHuZvVAxIMQxPFUyPd7dtBdzucDLoi6OOU0hQDez
Z02uAX8hfaP66lKaNxYYw4NS1ZsgoUvjV5O+BCMDgCJjxe9SgbIdWZbnxIPyJmogY5gSTZYZ764d
ZAKgUsUQ9FmFgDRTCcHSpImnIp3CCgIuQZHyJSLL+E/yEACGV0pk2wX2WvimGEwuG1cD6AEYhaO3
6AFvZK+l3TP5x4TIp9WB8U5dGoZHjItBuqlnKEJo0A6tnBvwXkmgZDs+ugKg/7MeR/ig+kzWiVQI
3qQ9hiOJszyA4/1h1tjgQ2rloNuVjNh678LdWtRPT99cJAV4wecmNhLDr8j0adHhEBCGL/xx1G8T
W4lxQN5A/nP118ceSwUvGhRk9PMpZkIy4PINFzWddHQDbVFscFhayzGbHSe+bGov+165DnSoEGBi
RxwCKPSqbh0Ma0AQieh4firTfT9VtYRWZteKt3KpAkcE2ichJy6hm+aWGHuLFzX9kc7Ly+TVvy8v
ZPdkQUoZr06MGZyR5DhTqlap3eDlblbPdB4PjtncdYuM6GnXCyEPicwErEq6+Jo2jK7I0gphpdcX
gE5B8u97PfAwar+8mlXn+UupS2Z0904ZiGow0Q4uTjT71p+0uQTa/yHtu5bk1pVlv4gRdCDIV7o2
46XRjDQvDFkSNKC3X3+TOndvcdA8jZDO4wrFmmoQhUKhKitTJ6QzjCY/QL0qOaV53d0kasxDMAZF
gZGndfDXX3J7GYhcZDrmdpoKp+lQgrPVxdPzQVU7DJOOUqKGvc7bO1PCmcb7k3QmA/5LPa/Jivat
8EwA9aZDck4k4WPvOkffF6z7ALPhZDlCPOwqgJHnEWRgZlZ+R//4BmAJ3Z2a7qYZgXssVPZricC1
aNpowqWv17/p7h5qK2k21OUoUMnv99AmGA5IjB4lVMs6LTb5no/RbTEqt32fSRKlPQ9F/RmsNSj2
XOpytlyPF5D64nqNVik7IyA8T8PJBHElxLEHvMCO/7K2PwaF+7ydahRdVkIxHYmSxwv2lGVV7k3K
/DGLuCSS7B3z7eqEXYwwqp7mCm61LNM0L5/zl2HOvjZWLpsf2W1XbCyJMNLBHntrIebKaWqEOpJp
Vnn9JygwfjDu9M+p45WhckoPyq3DPRmmdC9eAlZAMEWJvPpCkYIlcVuWlVoerLoKEzO+Lep/uWO2
JlaP3UQViDlOU8qBkjV5/8AB+qWTdTdIaUV2HX+zEiF4JUZXW3ju5Ieap/Rc5yqEw4oEDWAjaYOs
o7Pk/X/BobBm7dt1Cd6YgXJ/KbQBWE+SnuYyMt2ELJAwMNkBbF/MrVrjmFrOc9Eopy6ef2i8eoaq
5cmyI0nE2XVVUHGuFx7uPREIasYNRMErA8PR6se8hGJnfuPUtuTFJzEi9mZmDNzSeh21ANzowOvj
nAPunPz98wDg2f+uxBGi16KBFmnM19SrJQHaJphPvgEUR28mt01kk5C78csAGxICNQTIxVdlaQ4K
BmDg+7bTnkGKhTJndTSG5IbVSRg37a9/iF7QnFSBn0JnUCzXzWWm9EsaVwdKwCGszQ7mm2hfH4YC
jBAF2DH+JTxv7K1Hf3PuzLjT7SoB2YlhZSgX227TmZ5CBuCXQlOV8WzsusfG2vrvG2uMKXbf9wn4
/Eyj9lM+VN5kl0aAiTH1cP1D/oZ+CaUbaOSCSw/UTiBpEKFhqW02tmLEYEUMIDV2Nj2zCkfMR42n
gaE2Fh0XT/VTNwud1C/KUweVwihE/TW4/jt2Yue7nyFk7UpeJKra1MVBhwq7X5Y8PxpZMUqOxM6H
fWdFyGihSjTzrsViu1IJeA8Y61IGNbBo1xezEz6RIP0pAAgnj8dZ2rcFvDPN9Y+9at+gE/yoTPUD
SRaJqZ3v9s6U8N30Ph0sYwT5TG4bD93Abpa0k7jIzoPqnQnhoxlFCXVDm4KdyUlf6lI9QWn9vgIQ
ZDT6rzodnkwVDppViQyBIlvb+u+bY1AkQ6oXEdaWNFbh6k7xDa8uWfFtxyVA1IeqJS5tpJfigzvB
NCJo85fyUPAKknTOeEfa7KtT5hJFt53FwA4YrkAUAJi0yHGV13mX5itdEmhb/aw0b+KUvP61270z
IVyitlPSUm3Xjeqn2LMLUzks6UpfaQBfHPEmltzaOzH/nT0hq0sh0lMVLQDMjpm6U9wczTZd/cCz
+B1ejhJrO4cKk6N4Ta03zCVJRVkqc6wPYHlSQJ6IOechy/zWfrNkCoJ7T46tod//vnG7uALcPzcg
Hb9kHDJDEc6srUy627S15YLSFS08RhNQLzdtkBpN7Dd6PEgWu3PmVv5KEIPjfrukRzBYWVdkzEsw
cagO6AutgJTNx6QoP3V2C23xpb5vpvyOahkLrzvRnp9uLQtONGEm3jIiMIjNtnKTsTksmQy4tHfk
QFdnY4QQLbcLCgMotfX1tOBp7LA50JTkSYEuV1b39O+zrP+hxzeASb7kMR5b057MEVUSkNCAwTga
bmPKf02pYUoM7R0EXKEIHyDIA9uzEO81Jx61wp4gOaAYp1LnAGU2DuYmu7uMaaWn0uj79U3a6xhA
IBJ97N8sYIAJvA+Nepuqg1UAotmVSXMe7OLejLXEI7xZ1cex0twGYqptmXXfjMpymhZmfqiS2D5O
w6Idr/+aPZcBux1w7Cvd4YV2RWJDUaWMgPy27epMlOoxapNP103sucyKlQI0AYy1VKymsFZJaE2B
dUMP1UsnJbRj9ThBBeyvzWD7gMte2RRXOeP3nzVJKz3mM4anGqOPb8p40APoMk5PRmcvEp/ZCzPv
bAk3t6VY6kJnQASWrPXRbQvMlLwpZXm/1ODIp6l9k5pKUFmlP7H46fo6d3YMwJ7fg1NACF6M1lVz
XU8kBuSt6BjExstgrmWNmJ1wDdge3nQ45hrE4dczs4mi0Lgnnd5Qfphok7hNVX/C/G3l87i7t8Fw
5l9f0K41PHbAII5dQ6HovbVEo3FOV2nermLnPNPczLhzuH7WKZO4yM5ZB583qjQUoByQugvrqmmX
KTxWADvvzI+ooBSYTOTA1pmPrJsDlKv+HkT1zp4Qj5uat1D5hEsOc3muOuODztWAzmrQWOTD9Y+4
c8jemRLuc9uqG5tOMDUxK8aWlfw0pfGvsVG5ZFF7fR5ASg1USiAehKEk4aBhqrjigP0CCoFeICns
40C1+7jsAr3QH7lZJC7hdZilb7Wq38ZG9xmUyj8LloTINySrXj+g8AB691OEcxhBzDCqK+iyzvry
Q6tI4U55d1Yz+ztYpNFI60GhwXX69515WIVWOsYKiXrR5wEl5TxpDT4A6mIUMydp43a94afGfOwK
qDpc39m94wF6LyBb0FIzL0Qb1cVMC0z14XU+kwXUmPRe7ZHR9EWresCG/Py/WRO+KKlsUhQcxRwr
Z6BCVjyreTKW7NgmkrLiTpZkkTXIYIwGoKeLGFNrRmlb0N/oexN6ZaVSYpCqv+NZ+qOfh0O31IVr
kzFzwQX9DxF0zRLB2g4o2cX0loYRWydfTWfAamrdTeXIakR7MXprYd3TTQAtG7MctAxfMZ6YHymL
Z4yyVtnegd+aEGIZevM9KVPMkUwAjruDQs7mRB8ArZAhn/bXAikviL0BgiqOchcUtGJas8oVZdNT
R9gxs0ZJErLXlfiNPfmPjfU3bL5XRzsTsGp0JdLTdNs8TO7albDd8jE/Sxln1+tEjBkrzuU/ttYP
u7HFu4zkdor1mHfa5zkA/1fmYhL2afEiF1TPUF/6lwOMtoD6W4oYDbn3BiGMEUN8GK3+Ag/g1nyi
DnfN8aatZVrHezu1aiBhuATEXxe5OY8mvEkGik5Z9xlCq3YqObIXvAuo9FrwAh3Jsg0KbrFQaCmJ
DfDgSlvhDT5h6B81HxFzl9j9rtzVz+XHuQqYL1M82lsW5GohXQP3A6RWuG/UGbO20ar0YqLynz/z
7vv1kLf39zE6AFAp+vZQjFsdZuMQqaFV1JgtzPIu5DQq+ikrkl/XTVzoyODLoZVIISgANSzMogs2
xkqvkIRD+2IKI+Q5bnug98PZPGGKsgMVru3qbvTK/PFbp7igpZd44F6JHgg9IP/Q0TQucUPJUFhN
t3pGdJc8Kp+HExKt1z50Duot+wz95uD6cne+KHSG0FBfpzIuicfVsY1nQPvhiOPscQybL2nm/osJ
7Br0QleyLCHfyQk4zJIamzYptt9Z97NuSCz8voGEQEHx59FEx3PCwsPivV8MtdYl/YIBN+J+tg/8
SwuZdAxGYKjda309hEYEDrJa+cy/kXWjdvIamEaairY31iimWMOQ0XGCPhWqZ4PhLiR/MKw8dPo8
TJfqBjCI23lWJKd750J5Z1O4+R3uNHVSgsEgXrLHZtIC045u7FTGIrrnG0BvAi+gA5Oji8AnPVvI
MGZ2fqggUgilDdfRZar2e9fJOnL0HxtiP90ygNccJoyXFjPTwqhX04A7RX/f96wOe6Ny/CYu0gBS
VbFfL6Coq2qID08slx283W+6+SFC6KqGAblyNBSHbFpcI1vCPn4ZNZmnyqwIOxd3BAhuEwwXRnyT
0GeHYzZYUgHdK1oA5a+qwHbpOG5iujZ15VBOVV8cQAkdQjwDAr0pxp47zS9U8OKl0E6EFIoeoEMV
OKy6MxoWTnUrSRT2zgWybmTDaEMB6i1cpYbSQgDAQRjtSAkRyH5+yxe79PmKydarAwDngcra0b8e
a/YXD6okBG+kKbZ47zUcnCH2alZJBs3TO4v5bdKGabTcLCYLoqzSTiowNmOph7SLvxZ2wtzBbP4+
b4WS0Z+fIWSVaqdMg1Wjz1JzkH9XmKqLGknQWz+gGPPAUIpqDe53qLEIYTWKSJVrOVZqG+zHqNUP
UcZu83r+Ypr8UFMq6elIzIkY52awG5Tdy+owYhJBix8zm3tWS31tOtUYiby+jXvHZFWDBfcqZgUv
gM6Koybm0uHK6C0OhaYnFOjcKpINYMusrC68ySYcY9SmjOvADqUfiuFI1IdmOlxfyM6LEOBfFJeB
2IbYs6jnp9VKw4aB5GCVvmfTnaaN50ohhzL//A92gFWECJoGeQSxojbFZR3RDB03pj+11uTF/NYu
ShfyXZL8ZG9BQOiYGp7UUCoRb1rFrop5LJCS86m+7xRUEJomD82y0NySyh4bexcQBeQWtUICVkcR
T1ZkZFjQ8UbBV50PZjUG3JRdQHvrQRYOPkkTUFiwdrz3gdZQ+4Su6VaxUK8D716mRh7BLOIMVb7r
e7TnbvBnE58PHEMX8+Rcn4tOnSD/FSMIefESnbu2fgMQSTY+d/HZoKWDwK9C5gcuB8D7+zXFXTok
xIICX83nHPWOVXWg6CXx4GI1v404BFO1RANqSwg/FPxaM+dAjMX8pi50P9NrVyOV5Ba5iDqrFcwM
Q7SQop8nFuAjppfcileRSpKiVoYhnjH5sSZWiTM9dJkuQaXsmkPJFtJwaH85Yv17ARGjaiwWzDnx
zyGqoYCrfMeI4LPVpejFFuF1j9jdqI05IQANTZKXVoTCALBGL8MU5y6JrV//NxvCPkV8BD0sdVZ1
PRBZN8byrexldcZdX/izDpGZturapKFMqw6EgSlBHXGjpvxBQevp+lpkdgTHNmjCmT3AzrikthtB
kQnj8ZESsCqVKSBelk5Xz9usScjUTGQrTVNRKLHa9DMx2VvWREdc+L4JZmZUvH4MRql67UIPtdW+
RQM5LpwNLk8i7tadNHFcXeHdbS/8HOFVas9gNOw0/JxuCYd6OTJHBdYbsrQlAUeT6rIukhy91TGu
WVydd3s7mpD3c1gDZTlGGzczQZgTqdXsjnP1feTD98lInoGEvUGJ07++zRcxWVjr6gYbyy1NIlbY
OIUE1HqM9Ryg+cTvWHVfpP2X67YuE0bB2PpjNsZQ+cvKBo51KCYAE9aR9EDJouE0QgLzNE05+c5I
WYWGxuaPwzCBa9bQSAjCxOVlsOJIktRJf84aoTY/J2rSlBkRFCOtAYxNfWyQcKn74TRkeDVHep64
FPRCUDfs6tBg6QB+PP0LhhpNlzEjDa5/HNlGCPEJAhKNRSu1OmikDUsFc4rK00RMd4iZxJLsZAtR
StdbVYkbRKnZsD86i/I1yqObEao51xckMSMCApu0VCN1xIKSQgnSujkaCnvoc+ufVmOhTw2CalST
hMOqYCJ/nIHWOdixcVfN1lM9QSQK49Cx5KTs31d/DAlntMWAzsqFUh2yxb7Rmv5s6tMz6JJu+6G+
yxWZP8jMrZ9345za6DS9lkwAv8/lS7b0AeQgMVbbl/dTkoYgQ5f0r/a368/yhLNpmj2vwYiPwvmY
3rHI9iyzu7F0GTHE7rLQUAdvm7a2pIVrRanmgqctlpWran3DeIcCfWU6d5bVqZ610MKr47E6XHfF
y8oHAg/I46FcgEQNk3+Cy+cm6fp8GRpM4zcnxXZZkB2MQ3vqNRcMLxJH2TvJG2O/u+SbnTNJrBV5
hTYxJC3MD05np2faMn1w60pdcjdVmAzKKbMofNRMK7gy5DMGctMoekzjjn5yrAo3SQsxogB6XJWs
zrjnLds1Cjd2rapxkyfAsbEsfl3KIvPMpeqAlELD7/re7V2NW0vC+UarqwPFG1C4xlREbmMbv1rV
OGax+TlXY9ONLPO0tPFrrjeSaZc9T90aFs57l9m4FlbdwRggk8cIDOXHptYKD6+AzE8YK72hL2SD
wJcl6fee+rvXsHGeIrMxxtDAU/PlsToZIMjAUDt4Oeb79B7DZsF4hFrp9S+8LkRMPrYLFU4+aau4
SyZ84UVv35oKLMGTUchAnTKHWb/2Zl3Vko5lRTGhZzlFqC3daVGU51KXyKDIrAiXqKYtMXRWeiQY
FM2EFrAd7cWezQ/XP5h0k4Rw0nbxgho4cHujly/3fXbSA1AKAM7gDfpTcpxAdRPIoorkHIhTIMug
49VcAmzZaOO3RBuoG9vGx2JRS7+xJsftwIrqVkwd3F6pvl1f8L6HIEHHHI8K3IuweWNbRopR4yiA
2sK4xbRl+2LToZO82VE33fXEP3bE7SNpYeYcNYh4jCzLJS1/tZk+PzNS6V+SlvQ+rooKLPdp5kFo
m8xuSiL7wUkUPUyLkmLkrrFdmkDLxcrG8qnIoh+LQibfiPTRjYcZYAH6NvCEf9HzBfUU28n7QBv6
O7WOFX+clS+kL15qdT7zTHu0IsU3LdBlafPtEqG+W5aQ12YN0owMpjBgWsXNQ+JYbZCjc9krypeh
iIuQqRBwbAZWeMU8Y5/KkrqATp9jnjywNvGXsmvdMmk9iv/VzSkJywbMJtoCDFGT9UfWMMVdZvZW
GtWtqk3PulYGZsaPVpmemGqlrkHyM7ahcacoObRLGqZjdsRA1Ss1iluNaKGD2OyC1QJ3UBrWK3kk
acfjFFdHB2QqdK4Wt9LTUOX8bM39cxfbp3oxwswk51yJj+0CwWeOOQ6HPRbLEGIa9qzk2YH36Wlt
ro9We59kNfUXtcMITVxWeId1RwAIXs3WUQG4tz6lQ39PrMhLqvEnnn9o7nbGQ8qQVTtN8YUmNSri
RP3eWca5XWYOxaz8jN2fQk7Kn6m2WJ5jzJEbt9kHNve1nyzceqWtGR1b0D5kqGu3SWJ7pZkOwHvZ
jj825sdlKe54FJ3GcjqhfQnYjx0dJlsH60BtH3tC7iaDHHW7fcKQPIVAcgyp6zLugoHNEDfNJ8sd
ogzz5qR5ghAWfCXVPM3umk+Y7gqHXk/cWMk4+PZw0JzSwtR/mX4YJgUDKJQubr0snV8uPVwj775D
LZn6dquBdijvCg89teZATYXcRCbce54xAN5nSupXk9MeHGLEIe+05iEvwKM/2mnvFlqmBhnrnZCk
FfOLOMYSUX7E/ZPViQuCrZ/QT0OrVFFuLDU7T1oPJG01hGlivXKSB2BivQFl2pdcy04Nji2xa82P
MST0WPPBA4GAa2vJHfz11uomgJ6VD6jFxbMLSn/wUNfIul9I2qwT4gnERlCYJnpIqmSBNG5k6i9j
zA16oAPYrLNygVOPM0A/Q32qS3rDNeCKoWPrY0TDT9U4VCAm5+sjeFNLlj4DxDm4Q9ve5ZVRexlK
JyjNdLWbaf3o11ED5XEb8lJZQXx96J/bAphC0IKYQanCCHGcr3YyGd7K6PNWqsV3Z+mf2Twaa/If
V6BkQAs+G5nhWnp7qCrmeKqSa5BXdQji5HLjkJnfqcUAflWQAbqTbZ/G1DyRyTmN2cDBDxnXGsqT
jeMmVWY/RKAPBRKi+2rME5IqrZ9DNBwqd6JJ6i92Pt7Zepm5GMgAgK5j831T0MKvVOejk+lxYFUR
PeHxmGE4A2xh3TiSYGzT6t5MTGDFluJzSaPM6/s4eUZXGp1MgIdHKAOf4kGp0FLqyjOwM09dboSx
rX0Y+XyvFdH4VGa0OcXGQgPWGAQcTKTzwAJxNmh8SI3kh56X5u3YzC9kiT/2bWZK0ofd6s06zYom
AoBYxBTyh7niYzZSjJSCUtrXMSHuG9+gcUY9NMK8xl0yTNYUMiD0fsr7x6hwJWk4pBWIvzCZTrUz
GZozyN9ubMKfqSITWrnseP/Oyf5cS8J1r9m86KpVX308d8ydfP6j575de1CHPmKW6WtX+LarQHmb
Y6ZIBszZT0P/a1ys9+nG0mrjkmGYw44gNwr26PkRtPZTWEPI7qmfIvpoKeVfdxR/L/nP510TrU26
ZtUMqQTBnqYz8XuF3qCw+apPYE4qq+hzm+lvteUcrmcZ6+1+mYf+sSnc/ktqjEkS4fY3oq8MQwDz
OLidCpKaevFi3PVdqknevP/Lu/CPSWFnB5AEqAXHMtXzdFuDMOY3DagZNlCqDWTzYDJrYv9dTSiP
WIYcmHZV52paEibq/Fpz4xt6JWHmWGdzrG5Inn40eXeDIqCk4v775XnxhTHfguYhQBRA3bzf1aal
8wiAJDCTkQ6p6T6BLnxmZ0Fjkq8LUS2/aKsjgLIh+uaf+NQG1zd4P1Js7K955sarFM7txSSwH89v
MfMsrz1EfgbJGFdVwrY/jCcUV6UkgPvp+sas4Mw1BMQpnZMW6boKQhXXeknD7KAdymfy0pwxcCmJ
iLvp8saeEBDtFPdVHq8NQtZAn8T2UCWS5Mq7D52NCSH8LVQDKsPCl0wyS3exXadkqB8mOsqw4dI9
E04l18gQQ9UWxXB/DGoGfrH4DJrB296PXNUfP8rrJ7K1CYcSMyYDIyNeV4SW2oH0kCtYplw5F/Uk
pQJe6xRXToT4qppZWzVmjgCw0lSl+W0V4nR6GnHL09gEmbQ2JPuc4mwq+nsmxArgiwoOmqu/9BAh
bV3jdjlGt9WvlAd2cmgOMuTZ7m35x11ElaYGYjWgEQAzwlLrNeTIujtTwcz04uRnHSJi7vVzvruB
4OKyQE9CMRElhJk2I0hiyrY+xNErCKum8W2wJFjzS1KE9YICaE8lIItyoA/6PpS0fcmiGLIDB56P
HxY+neuseKiiNRdW6efUS3N20oCB41HiMSW71xMjJLni5TEqqSB8xtOr9Co1/gSoXnr6l/X/+W2r
023CHB6G1kCymB9o9rXDY8EcH0va/0sE2HwA4SN3BhSQGqB6DnrOjgkehECN2ecByPvri9ntkmy/
tBC0oZTWsmbtEGnsU3VaDwhesDQc24Ceh7dRdWW9+9+H7uJQbpYmxGs+qk6vZODlIu7g27+KJ8tj
xxaXs+PlLp7IIB730sDxq0N3iKUyarvRe2NdiN5FXmcGn1N82DJ37bgCXZWMQk5mQojeeZIOUTtk
LVjOMvSJWwOkD90/YAa22ybE7bl0lqnCqN6hKR665Uah7Y3dyZrR+xnF5mMJsRqCs1NfpaB6sLTz
iOYhm77aLPeUGgUBlFySpvHTMgsr6HNdd8vdtPiPYREiZQypDXVgLC+iiRl0U9O4Tl2he6mAdVIZ
HuKSffi/WRQiTq+NtOQTlorCn0tLcjLtAanx1xnFoFKTJcMSFxFlJNK2HBu7bnBPQLwNfD1BFclq
zbuXwuYTChHEYbQ2zGEN06jJLPHjrOpum98WMinM3TsPfH4g0VhBTBeS4lWqcSePI6DnPg2+7lWh
9pr4zMtuwb3gdXeKLyO32834gE22iQrZO6jSCBEEkpEYZbEVdHbvoPilH2iYPoB+MmDOKXJB9yC1
uHflbQ0KQUNr5kLBjAkw6sMnZfxpgMdJY7KQv7dhWyNC2KAg1E9UpEOHwroZMQdURm+ke1v41+uO
vnu3bu0IoQMY9lzhDfar8x3QJ/mJp6MJ4YFPw3C/W4k7eZqXNFBdjn2O0scXifk919+aF2KKFjHS
pmBBRPhfPlPmth5o6ktP8bQZhm2QoWADUemQmJV8XfF11qzDs3mBVeOVAK37MAtS3wKj0j07TxDM
8vAIhV4DGjC5jCt8112Rw6DCB6llMCoIGztR0B/1KxBBM39NxmPSPVljEdqVFjYsDxT9mceN14xx
WMdTaOcpelAfr69+z3+3v0DY8sJ2Kk1t8QsU/ddATilq43X7et3GbhzYGhE21ix6aFLGAB6MXvky
Bqh4c7dEFob8HkNGmuM1nnIyZdno3r7+sYpx9vfZWMpp4mR8RXnwG5XU7rJWJfUTqm4SD5IZEi6I
gejxNOswlNLjjKS6Qr1Q1TIPxdl/uPy2SxISTJUp5sxXnFmW3Om14kYtDZn1VY+Afe1kbZndBHBr
TbgnDE571iWwtvKPmdDaO82P0HEMtK9FOKLrIHk9XJJ7I7Xf2lvjwyZ9LplaLOw3iu7AC0/39E+p
r3j6Q/5quhjNiTAUxPzcgyT6df/ciztbu8KlEdc0ahzwDhw4+eWUqatwSQaxdwAsHdNGoNClKqCp
wjnP0yRhE1g6EVghUVlabnZMHxTM9JWDCyZmkBIFzqNs2GJnWTBKdQ0TQSaYZYVllcQY8mFkIMxG
LDV7x80G6ZatJ1fI2N/ZWI/GZsuA2CyMVMPCeDN7zDDQCeqfQK9+30CNDbopVdil/KdOkpuE6C+t
ZhzrYW2gKJjMsMYvRp3l7oxxBdfIh3PsNJDglRWfdiLcu58ofnsKiQRa4DNUEQBPN7b+vR4tiQft
BfJ3RoQwChg3uFo7GEluZ69gHjnWP4Gmc9nJAV7Ty6QjZVKLQkwd+kqZzRgW89uGIedwTU9z48zN
kF4Vp8aBTVlFWuJQIrCLVlWVDAlMIgPHqPXTSJ+uH8T/5Zz812VFmjcLzVIod8CdRm+eXS2MCdIP
EB56SeGTs+7a32yoC0jC956DGCrmB9AfNSD5KJyTIUrjKOZ6fSiUj31ZuPny1ZZhSna3a2tEOCiF
Mi+MFynHTI4XHQzfaKF25gFuOGDY0fDQcB5v5PnF3o5trQq+r9Ma/BERdox/tg5q0L+lqLrmFIkc
kL2u8dPxpy+SLVwvBTEibE0KJ6FYhwB0Gyb7xFtCNTBjjwXQdhshxeBjobY7ZMFfa2uBrGVrVDgM
Tlk4i71uIVPfJiCjM+vFjCSwIMm3FB+eeRM7eQN1nsOQf4r1W1OVXBI7WcR2DaJSIaSZHLwlMuyV
akFiKP/EE+ULJs/OuZ3IKJkuJ5fffzDxlckw4gLyXizGnL2WuukpPvaDn4eJ/x1Tll2wBDz35RFE
aldIKQAxyZregN0Uwmt4fIa6B4otywMhul9RuMbRCmcFPRhZjiY7gMa6vZubKjVKx+AEn/f3ASyC
tlwPYIK+gzeioq3lgXMqZKFlN6BtHNMQYouuqwMtR6x3xHMKGG5ynI7rLP/imWBs1vGiUXz27e+P
IFXXcQ5MwGAy0BA+MhixOmBLQEStGQBpgJDqqE/xT2rGZ32xvwJsfBid4cSj4t4uUkiUsBWTddtT
RxJY16MuhIJ3v0P85KhlqIWJch7Y70of8qbMt7T8tif1fbuML6Amrb25UY7/sHzDQMJjAJENhmzh
my8Ft7tRx06DcNg+ENNDqA0yL4WjgUPBNj31VVZm39tn8J/8sSmEd7tNKtqOBRiCwikPVS9z/NxP
EGz12LdczbPIkYXSvuJOrKXI7UzkzdpKiCKstKo0g9klrOa9p4VF8D+XCnx6fbT+f5+WXyrrXxW3
dWtVWGtT6/lICKxSDVe05REUBb5j6tNXf6wRPp090BQD4+RL9nW9rK7ZFS4zK+sXZx6h6cVe0HKH
hlhveWvrFm8EtXctXGgtC4BPOQAGJcul98LHu08tXGuQGlaXDC1jqM98pO4c5Fhx4fWVmy7g+MUO
m0fZpbYHP6AW5r7ABQVyuQt9rzQDacrEYdOkcOQVapjdDbbbTi6eDsCfeLPf/5haNw16lEeC6597
57p7Z1x/Hy8by1Tjed1lIC4wzvwFNI+ypHnXkTbrE+JU3U5DVwwc6yMuuHv8qPQy4GiOOcIj0HSQ
9/FmgDm9f4nK79YmBCZM2c8l0WDYyv21MEnaA3oMHzoX0iNA8RVh53FwNUjWu+u/m+UKp3UwR82Z
1RKZUTXcFBOAdhgnMjP1ARPwng2+qOsbuBuTtu4jnNNxyBtSTVjl4KCdsvgYSH/72aHwsn5ezzrK
oar7G7rKm4LVEmoxQhrWGBTYf44Vln3nzvFrRj5UtuwzSoyI5TpgjlhhFVhWP/VeN71ETgHPkQFE
1p96EWxWQkcoUkDCRaTOztIkH+MBS9F6V7c9qIlNyFUUN++8GrkKPmMeYpi19zH/7iq9L++G74ec
Pz9BfG7ZSJMw8Y+fkBgepGCO833uR779jDLWFBhfq4P0Ptn10I1FoZBFEitW2xgWQZ7f+UbvDQ+5
j+o9d9uf2cGEahSWmwKc5sZQU5Mcj0tOGGR/1sa6EHGqpRmgKIeNxbAduHQqRNkSkR4A+I/WD9Vx
Kx4QD3fLfIzuuztykhyX9c9f2XGRds9UTJJomIQFebTxOT5qiYtexafWR3ZYeOm5/fvnxLvVCjEI
FRDAulkFc/mZJsTtLRlSbt+BIKwCWjaQVFzoALKq7wGYBnyNNsHsRdRXSrc4N68dGBmPGI5mQXeQ
XVp7LoRTjvF4zGagSS9c0g4mJxDSzfag1g1Qm29zdwe0WmYwd0l/SHZsdUdxx7a2hDvZVuMCsGtI
+c3jW0V/KezNrG+X5CE3v1j1p5h805tnjIr6183KVigEuap2WtPIrPbQjkAAzt8WYruanQT9Yp4y
R9YiWN3gYo02RqVVHVxMukgFkGeWAkwRZoqggBxo2kMp1fnei6d0Y0G4JjpjiNSkghi1UVKWuK1e
2gC5LjxwhonPkkO+/rFryxHco01rznuO5fTNjzJ963Hz1+Cb6afv1zdJZkdwjWngxWikWNTKMQbQ
IkWVdWh/dbOM2kC2P4I3kMEZ6IQ+DobZE09NiMeGWPLNJCZEjauqUklCwfZ7sHXAW5bFZVICV5kJ
IfDng1MvkVqXh4F+K6PbBG+l6/uxe2j+OBkVYnvB1Sptm9UA4LJz/KsbUteGbGdeLO7QSQZQJZsv
8hnMYAAs8wybzycTz9vI7ah57PQsUJbUv74u2Ydb/31TVcjNpDPqxcK7r37qY8ufNZmYzh54FA3e
/0YAup7fjYkuNjW77LH9WnfIzU82sg7eju5Uvert0UzxX6BrpMqpLxzJ4vZyoK1lITJYmJmhFsTr
IBWHwSb7aVx6iOvwQO3vFPWjRSwPouXP1z/ofjQiYKvSAWK5kKebLDLn5hqNCuWRq/TYDh8jLZZA
ZH6DxC7DEJgucDnuULYq/4+072iuG1ma/UWIgDdbeBzDQyuS2iAoiYL3Hr/+ZXPuHUJNzOn7zVtw
ITGChXbV1VVZmf2ipgMeAZ4wpY/Qr3/lhdEq+jyIDc2Uxve1GOyKr0xoHvxsDcNBx/p9JMUgGUWv
aqKYZW+cZwjkmIVY+OEogIqhsppu+len5vMzqVOTrkMugSkRYOy5wd0i2vVi+HGuHAaQE3BC868c
zac56j1mRLwG/BrM5dxixrFstUwkw/7yfpqgzotU1pMukc2ctZkpaqdC+2FUjNXd8TVo9JXBaQlV
OVAkUsOYorVKRgEIISHirV7Dsyf7mc5ABHIzepJY5aW9lOYf5qghgdwvRvEX/XmTxV0MU7VqqLLd
hfbPxVV+Lw+JXVrj6/VDsuPg/jBJuQTInOBl0oo4mDVgVlpuVejpAcOY2bLmci+GBJMOwKmQplHU
LyrDyQgue6TZoFSA3e+Ev2UHUHmLf8BtJ1mFHT2wMi3kZqaOpg7Uu4Q+HpDRfCFWq8OwiNYRBotx
MKNhPAqx6NRibuEXb2p8UiOWDtXeQ/kPk1SwkPMNL40Q6/NET3D1b9lh9DNr+bnYEYpoobM8s8b4
DxZ1DeRsAEYBLfunT1/BJiYUjYJZ7YBRMgZvyH8XaNuJElAJ5Td6eir5FxFdQWs2eUn1fdLQTTiw
0AS7W1eCtMt/P4Ny8CD9ywT0eVRe/bMAzEc1k2Puhnbnov3p99A5i03y06zR71wrOkJZpAigQAoa
fOp8xqGaxkoOVSr+oLiC3/uTq7pAXAf/90OyNUOdS3QxakWlQLl2at1VfjKSENX2m44pcLTnbrZ2
qLVsRUGBvBHoLowUmde4aZ5wKld0dxq3g148xq3IklTaO/5bi9SyASI1ERAwdk/1Gi6HMXzgk5se
AI3rE7jjq/9YJypWR5ql5eIOxBBrDgoDdB1mPWcPIePCJ8vw5bxvdgN1+FbIei/yACu8nJ2lUg6W
emYF6XvA4j+GQrbkJoYaS4WPyxhbTrioniTaqyujiat56nuz9Y3vmpfdKkAWJ5fkRfRBZuhfn8m9
TC7sK4SMGJRXqG//aV9Dq16mKDhoRRffVg36JWUJosMjsscRGLeR7VBjZJogEgeohlRCBjh+lEYe
vaRgFYO4a6j+agcGv+n+6UdaGZR5KjwurU8M/aYxmsu+95DsisxVNiwJ5Fh6v56SeL1tGv61zDu3
qUEMmDy3/euq/tbbHxBOukS8zCJa3F+izddQsc7cqiXyih2+RqqcmRfsUnmbAPYLp+kmX+L7RBad
rpO81LiBWogZkVYNUC6PIMiTJisTZnNAS7SWifBjyM4VLDXG3X26+T7Ka/EtqKnmHLRYfA9RsVVD
TyZL0WsPAAWQ0OeK0C4r7ycOxR5opXnF/TiiRcMuVQ9tMIaVBOQ66jOz08Gx+8LuXdo97RvblBvj
QrWHrBJsCws23SrU6E9RQzxqRBbz1EfTyZcjvzFF+a+8zvkyGuExS2z2194W3PVSEiqFQ/GeOWgy
QDEA0QVBe4kn3uXtlpnq3HXaGiA7eGSQdDXlEOK+0fVIH3qvKNAqjyycxEVuxHEQwBMsLq5dhgPY
3z1/26PBA3U7Feo0SeBEOhkX0QKXghVjIV97k7sb79v3/IlV8N5fz0+LlMsB+fqwhB0s8utFN37L
4ZnIi18fFmtU1JltOrTFR4WCzVgnz6BgeuEaxbluYjcARd3gvytFF7PzEIDnNMQ46sjroUbEA6Fa
jZcGJAwd0lV68doLt3J1X3ScH6+VqZaVff0TWKMkv99cHkNXQxVIxBcYTYdO/NIc+F/XLexe6Jsx
UmevLmYtgmJG7TU9+lxKvIyin9z0JNeNdd0QayjUyauzOhpUCN57A1rw9ehtNFh0r6yhUEHDOM3D
XJWwkEXp+6BlAVLQ9irnNxOwXNcH8w9XxufWoEIHrp3WRVrk2mvt0Mtf+afcno+Zs3xPnNHv3NU6
qS4U3VovcZFuum6cNZOUAzEgLMbJM8a55iUY+tBqU6+Md+w/XNB/j0+mAMyQO110PKWx9TtndRdH
siuUfn80nuGg2+0A+Ei8oBeKVWj/6hvBawrkiKoh6WxAlvPP/b7MrdKGVT0AiKSfNb4+5yB1R/eB
M0r1AdQMjDhE+rplYA9PdcMgDcroHPzTXrHUE9/MJewtHPhScvGoDaltCE8TF1ldcw9ImQeI3ouU
NnY2TuiXFkyIw5zaFm/tBHrn02VOFTMWhksIlJlRiXgrllZbLPd6jQ04ql6erqAYWd2+U+xOU4Oo
u5lS9LZPnKcjzOqAJADIyu4SxcqFjnHovnriP8dHb1NoMOo8h/FB9TEyc0imQ0F9NIHNYZSUdp6V
f1qiNqWIvBlUjbFyyQKkOxChCDRJB4X8ip7rzqlu1SMADAzqpZ1WsD+sqtQ2DZuw6Oa5GrxuXH9N
cudHbXIo59VS5ALpSuNkGOubJg6Xms8Ze2fndkCaEMgXKEkoUDanGyjiZF2iVe8Hr63MyUGiwEVR
q3bCGKV8UqqE+ktdudeP/g4uXpR0JETQUoCiGmTO/9ywyVAbYr+Gjbf+5HULpUKfs9rIBEZ1CFDu
uhFYM/zV2YigZoYgBlqaCLUxta6hlhe8OFdQAbKrtxJ97OgDCXQbupGgeTcrOwOocrBZFcqdc7m1
StefJ74UwqpNR69rXZAaHdoMHQ4taGYSxiqSz/8zHvxjePQijnMMdUr0ReL6U6A9swrocFpDr1vC
W2mMbhE3YYSZHxcFI7gQyUptLePto6NRGcJH8sdKkinYXO0GKl/TALi+2zmjLX9D9mWxuJfuTbDb
S2rrgX5S7ua7JJidsDKH2/JO/JGfWZHalwNEfwXlAMtJXqQR/KiuUDxmfOLKBhQY1nddvC2yG17+
3felLbCYZ+nVpY1SXmnKys4YEvSPaGLv5A0Ypfo38OSYUfx6/biwDFGbt+5adUrGWHSXYrLCkfue
6/09qGfNXikZl/KXWgk1KNoVFRKa8aQVM8kfxqC7iwENwwUQzE+lxcpisVaNfj4nOiiakDnFBApY
oaBNoXgWf2+7Y58DbYNOBvW1XlniZ/TdTA+QirgFsJoPCd+gC3tUwY4EgcWsDvoeBDSrsvhJiBT3
9dX78ialLVLOjlvFSc0nnkwperG9zCM5u9jW7fHAu4AJO7xZnmdW2XvfrCDLBijjQSdAu7xubjkd
R5acTCAbIzNz0J7zzD2BNdQtnczWbrWH+MAKfWhH+zHYT6u0y1sm0BzxuarhCDp59bNKWOCl/XEB
rwnlTxAmfZGMmhe1yMBjBQteHQin3B39+bn3Q1e7ax7Ji9cIUm9iQkFoqMTHwDZmKUeniTWhYofZ
8Nw+Dl52bp3qsbJ5k92DuzuH0LIB8BiZjC9y9hCvDKs5EjVX4TMvkmO8l6Lw4fqu/CjhfnHcGyPk
IzaOG+LxSzZoGE82PlXjiR8gYXyo41OvBRBmKCP0/DmcAG1Jl2sdpEwyzQwXJwRkEoRn2pOawbvr
v5f5x5rw5pyBOxGdwhlyT+YQ2xWYMvjfPbCtz4PmG7mvC+bEg9EsWDW/XY5LcYw4Z8L/D05ruOCV
07nvxRhAOq+aH6TpNCEXq6M8p6Y/a8FpDNniRCjYllAPOY3Zu5IdpcqtItw16m2VnZbWgzyB8s6N
z2Hml833ZniS1x+GznpQ7HoPUUe4BhVhCb0Df87aNMYd6MbhssIlSBMzfVxtyBYU8JPgVG9N3H4Y
/OCRwk5is6653X0hERGIj7IOnXJpM5CXDRwIJBYxOkhTdCoEObi+Lfbvc8CwoWOIDnCejiSKxGgz
TSLb/HuXm6HX5CbviYsVn/DPFZBsAgRPBHt4iR4NLwlaxZVdVLHchpHx3R+srgAFRWJFGrYjh6q4
TBwCCyBRDnN5m+sDg9OJZYE+0aFspFGKoY7irSAjkxy+X5/M3c0ifQ6BikqkEiJl4hzDAPcd8ZMt
Cdx9oWheHuaHWWHlDb5E8h8eamOOikfEHlLoxgy3gbKTI1vKMUYM/x8gu+rXECL0ro9PZA2QCkzi
Rc9bUImigxbczI/FYhqAcOvOcGi+QXTOJY1niiPfkmYN7r2xC6s3c4hHLGA/Qr8yU9ZvN04CkzmE
UgxN1elEl7hEoWrMse5GjXjIosHqWn+CFILGsbJA4u7e2Zgiv994zzCbIi1Ctd9d0KKFt72juJ1X
WGXtQPtjeR19AwLOpuDxboX8gnFb4I6fLDT86veKfX0V6Mfxx7JvPoX8fvMpqrTySShiESBu41Tx
r1ZaDpU4MdaaLOWX62JjhTospcSp6wJ9OXc56AeUHI9ZoLqtx2qQ3F/CD2FayN1/kakD+SkeVAvC
hxaJBPlbpr8Vj1HOrGbtz9mnGSoIRI+iLiRForuEu+qv9pbQFvzsXDWmdpM+cw7ZsyoU+RI7Pk/H
5Hnw4++Dz7nX1+5LvuGvxYMonyiQij0tTyNOciS2eCi7abDagskJ1jKbqfsXAeT0KKNkCCkF5vh3
X20oGUIdG8ypCAL/3DNGmGhD1qe6m5O2NS92m3s0Cdjjc3nbXypLD8BlF4zOchq/92fd559RIIoZ
7vcjY/9lS20+gvJXU672XKpkfy3CGEjHyZt9PDqs2VeDBFmB4gBtIBtpCCc/RG5rtlbso5weSA46
gazkIrKYsXZjvM0XUf6sB2uMqK7YFstBPYBgL+jRccl5qVlbrNr6P4weUpAg+1J1lYbYyRKEBLu+
JKNHLfVmIo1W7uCBrMOpnRR6VcEC+gzD6QAYnx1QdzQPuWf31htp6ojc/6sWxMdGRDBtqOCp1r5I
ooKOvUlHcA25UIJEF7mp8H4lM7IUX0BjtBHq2HES0oMDHq4uIcQbce7OeGGCmmqS0IgjnCMA5Fe0
8ot+g7Aa8b3BDKH245vNOKnH2CjghaIjkHJRORsrMJLKhK7SUs9tUOCBpDlFIIC9RLfFh9qXTc7j
H9mt57u3x+YjqNtjzYY5icVcd0ftZyT/GphRHMsAdSeEY8dxSAnpH2+/+Vd2gEiL4QouCN0OmOXX
1FXt5DE2LMWqZ2DZTf2oWJlt2Nkzw8HtetrNUKl7Q6340hggg4Rtnt2MropNLiHZ958mmg4sRsm/
Cx03NinvxuW50pQJbIpDa0OE1J7CkuG4d6/DjQnKd4EcrEVaEybKFbTL8ZOcAQdBirH8y5A9TL0/
J5rFmMrdu3Fjk/JOGqSe+KXEopJpbG5KG63ooBRxNU/EY6NER1IG58h60O+HlZ9m6W4hVUnlNkoq
3VUu6qE5zEfSfQv+RRfO2EUbMmOY+1tXxdMXzbfgRaZG2a0D+tlSjBJlEg2YqiljVb32L131bxMf
ealNxCRX67LKZE92zmyrb0MDcXAAxSzlIKGpK7PLd1ZY86Vg/5fn+zRJvRvnbIq5JIbJ5Fv2NroG
KgvLb9wyXh+Ubn8MXUAd77qT4q2Kmd3mTnrHum6/5NzpT6Ccr1LJIThk8Qk88ibDTf3QP+t2N+BO
TQ/Nj+IHY7fuhhibSaYcrT4ZXAHuUR0aw3gFZE99W5p59VouPzrtuA43uZq50/ymxK6Ep7uoMF7q
+wcUqX6oshPaGMoH1AoXRkuD0a4CGCtTASoCd3xyjNvKQqHMHMvbdr1jDJnM4JeABop8/7VJOQU+
KrsqN2CTtKrL4Oit8AAiST7JATwiYFjbdQdAXvASkN4kfPwzhpv6eFmjAZcpoC7H9DG/LXxUb/36
qF66lyJIsZHrJ4lVSCGlqC9j3Fil/PkC1kJ9ELCsotcGA0Kk1hlO/wuX5BfE18d+3ViiVtCYkjwX
p48AibS2Cqb0LAhgUjMc5DCRYUnN+K77kVxGFmZ8Py+9sUyto5FlKN6mWMc00A8dVhGU7J7gtN7g
X1/D/WhkY4lydhOuxqVQ4FuBLbkUPmrvlnCn2mEwojodPUkegSylDhibQO/FYV8JQcY4qLsH5fMT
aPeeVHJWhSKmWfYivwS584CEjuizPOD+NbKxQ3nAuO6HIQcbqsv1FlHnmY/KjX5KQLxzUF3Sibnc
X59c1gZSyHHduPlcWGZR50mU9TO+nU9r0NxMHlR07MFenQVJNDP1c5AKsG5MxsGki5uSkaSFUsJu
UxqWVqC8Xv3qhJuWYyH+WEtHhZHhMncxV2P3TOBt0SMlmIzwRuIkZxnGV3GAAmM1PRZqzti1+2bR
WILMtMqD8efPeZWKFmo6AxIOaQBhF2/0B7cJRGbz/gfLxFdX82mHGl6X9iteDMgAapfmTXaWQxtA
rsQBF8V37R5Jf83SvMrlgs437NhBBtLtAugvM9Ec++sJlVUFvcxgMqR2LloxIbJo4DuWJPaGJbUF
vjj26OQtotRl7NndcFn7tEXtWV2P5TGKMLfLIbvhCjc7Tu/VufVbZ3aQDAB8Sn2umeHJF9rKv3zt
p1lqSfkmznltxRDzk+rNNmcKvhaZzQFAGaterChAaOTUXhLa1TPr1b3vBMGVAzlbgt2ke96zpQ2n
MEVam7wKOdSp0PAO3VQx9kdf8ACkR8nBnFBBzvBDQMbhvXovt9bKSot8gQt9TMPnl9C+cCrGdpY5
vP9BX1zdZH5yVx+5e7LPjN+9FR9ir2TXrncDpY1RanuFurbmvI5UYhooruKjixT8NngfAdLsi75c
MNO2+5HgxiK1yaBv1w1Ti0Qxud9KN0SyZQbZCfCifsSkd913/Btr1N6SFlUPmwZbejqsL9BW8UFz
cjvfGWfUDUCCuLJwZeR2/uI2NvYotyGFLaTfM8znBO7RmlPNRhXtsmv8Qbok03OX/F8xnPSuoQIx
A+BDY82Rdo4FsPGg6z3KXq+7hV0PtBkS+f3mJou7BkCyEfuyWZGRzCO7gmD6nLWmqrAetvuPo40t
KuxSFX2txAbTp5jiobmJwRKD5v1n4w7NH3aGQg8Lm7N7nWwMUtFWUqvQdUKjJBCG6AaMXmTxJpsR
/0ChIWwepvi4KKyn9K6X3Zgkn7SZT65QodZFznk7craKtv5aRfmnFO3ry7af7/q0Q4MphDVfINqJ
uUwWoGNEKw0W4KvW0+BBDNqKb3DiHufD6uXflpP+Y/KF4PoHsE46Xa5s1SZWEcqSFwlxrYhl3zln
tAzcm8szi/9h/5GrE8ooQBDRDUFtnSqU9b7LYK2329NfWfXkPCKfDP0uXw9mIEq7E3gTzvmdEYCW
+115ZIx335d+fgG9l0YjnIsUC6ufQX14TEEgJT8S30ZyI8mFFentJ3E3I6Y2EjRnMm0lh4U/RN+q
t9YWD+Jv5RLB6dxk4HOqH2Ok1XU4WNUwy5vwspx6R3YHEeH9+A0ST6iCsRIo+5v77zn4wPxuNjd6
3hAUGvimMFVNjcdNwr1FBau16R+21qcZ6triCqkuB50stltC2mD2xQAsDmg54EFtwhoT2Tlfffqn
MerGKmdoiWVQOHfDEKyWi9bdL3xkGeMAzQ/hnHI5I3vAskfdWaNSynLdh7hDxPVtiWRb5IlsIoAY
ShaMPBPTwti3H+XGzZq1GbfyXYrxdc7wLR0t2cFD3kkeixFZvRqbZDCvnxRyCV6bUOrOKnJlKGN1
xsYdprtGm02jLn9eN7F/D3+uGXVpobqUi52ITHuyyHCwg9lFiT2nh2p44PXXNGTVv1lDorwPEr7Q
uwux70sDHYqQZn1WYyaoiuzqa/NGOxijE/pi+KixQ8EABRrhZrVEdF8uvsHYg/v34uf8Ub5lBgKo
L0i+rjyFiJrkYHKXU+uxvDZjmei+GsOAiGXKZZoblfVqrwCSQ8GRX5HN7iHNzd+hVvG+RJpzfXP8
Q6j99+gkyn1M0lLWeYI0r4wUqOoBmn9CXeCG60z1gQd72FDbky/eX7e6u0WAOdZBzQmibLppGEWR
putyhBp6tZhy/R1iPtcN7K6ZoRoK2ObgYukuRT2RAIfosOfBNY/IevQlj/PYT+P9cXyaodxhCmEL
FRqkyK0K4KTu8SIqWdxnLBOUB4RwpSbIFTyStDRuPv4SZxaaaf9hsJks8gkbp6dwUlWhM4mk4SHf
BsLn+VgfZVRcBac8LEeZVd3dvRg39iifJ0HKbMlXACLzxExWpGij4+Dpr4NkAjOtPnBe9jOzwSG1
sOhn9mPqjWXKFU5qkRQ8SSiOILZsA9VCLjw6a2DTDM3Zg8J45LJmd/cG25ikvKEizUBPJnDwdQ4y
bQ0MAKB5OMtVDrVVKbokhvx8fet/6SX6eAZtLFKu0aggrRi1H8vZBpmzHscfvV84sRs9JWB5I53w
xmt2EY8RGtVZyT7WcClnWUtLXmVjLruK9KuUbvsUnI7qpeHuxFxgXJ2s1aQ9ZpsuUzFAJdANn9aH
D6FxRJfWzxAEC4gzUZz/d+HP59TSzlKWQ6FeIDTsZtJizyBNGep7CI2bcoZEeFrb11dyP7TbmKPc
ywj1MH3tEUXH2nDLh4aLnx/gTj1mHe/Gk3SMO6T8RsNdlOm8ZLE/9S0DKsBwPzSUq9MVSMLI+AQR
VP9yBT7WinEX7KcXN6Ok3I8RaUrWRx/7NfQ4sKsFhBwQJDYBqgzW6usgcw7t5Dy506m30rvpCB5u
BDA2yzGxxkr5JaNVR8EgByeO4vdI5vxyrFllG8b5+Ogg2/jaDpressTDHRBs4Bj0l+4JB4NgL1YI
w0jQJrwklx4gf1bkzvLyNNQIUHs+0XNZdOuXpAHH7moTtKzmQJgXNOPgZfRYXAGssVKOCELoaQM+
KATvwp0S/2iEb1JUo/YYQaKJ1dPOuFMkyu/MkHKGeiRGV809CBdXW4T09JDWzvUjuY83/NysdCMj
X2pQr41Jq8RDszgrtJvDC58fjNHsvN5XvPReHM25gaSzufzqHUAs1cTUMl/84ICNmAwkrGWV6fgt
FDkkS+GS0lMdhAcIJzi63djNCUlLCJGyXtr7fSmbCaB8EgSv9TYtEC9GCBK1t3r9Fc7PjZo6q343
lHC7mlUJYIBAvu/61O+XkTaWqUioFioIi2MPu8KFwGq7c2xN5+aJAw46fmsCwBRRhCzPLPzzbs5v
Y5ZyT3ndA8u7cpprKP3vwYgiU9PDzpyT5lTJysP1Qe4+AjbGKBekjAlKZQK2cQdQJ6hQxKizJL40
y+VQ9qWTCBODHZY1OioiyteKy9H7AK/QPQJEYK/AzjQcqIvRkH59aMydQ9zFxvVBazLkEwnugEgi
Jn7+kHjVKTQB6vNUxp3CCg1kyvWAT4trk5q4Hkszy0cBmFLdrlBEyZEa6W7FZ1ZZlXF30LUTuRaM
KZJkzRUXUJ5EEP2QGVSAjCcNXROZ4+Y/259La6svXyL1FCknucGjY7iV+NjSWNxcLN+iUL5F6LVm
WVUNGWHgZNYA3eFuDEisfsmas+YpFlvklXFl0KXiqUzgu3lcwYBwmNMIffL1W20cawk08Mb7/9+G
pOvDWRYXLZ+j2Jbl6vd8Hu1pqQUUiVHa7GPwBInT4zwMA4p90xkg5SAtl+frn8CK1RXKuYgleOma
CD6tBwK4cUCfQ/DrauWOpmwTECZRiqoR7sjH5YEN1N/PFH/6G4XyN50u5KMioGQCTlHkxQFLdNRA
OBpOeSy81u9sAr5GKtGffLzGwG3CjksYLk+hPNCM1JTYJviEzgm90l5RbNTOpUsQx6u1OrwP2gPU
O0qLKdJHLowvOaTN4CmHFEPzM50GbLbRnRyQilsrBi7bmodOQFhlRWDMxaacElcIkZD2uDp7ULUP
N6IXejIouPVbA7GuKODBXaCRbfEVe37hfZbcMOtoURESwoT/dEqIHUCm+R1OtlNpnK0PD6XASqSy
xkpXXJRZnQeewL5kwJMEIOnr27GHeAVnTTlUSopf0ltr1WcAfh3t0p5ZqG6W66ILLrNhzBNPcKEk
zv5LpD05l/5gy2iW0G+E1+sHmRWcqFRYlGdDCfYYg+AF0tvirfnWV2aEJlPOWW/a1uwqM/klnCFX
cmRtK8YNrlJhkd4IeZfP2FV1BcHaykHvkTkkb1L9dH2IjBtOpVxVIsT8tKBPzUU2ys2g+avPrBc9
8TZXDiTdaqZzmjajbRWhVtg7rXCfg0wc8h3B9YGIrBmjPE4r5WVUchgJQfxrLwUaLyCsfUrxNnFH
lGkykwgoZAF/0rzuNr1TAvU5etD9FfybTPUz1sdQTqgbMjAPpciW6xrqDYUMVUJ1PIA4tjJLjtWi
xIqLVMoFTbmgRg2pQ44ud5lPXOPERLzvIhwMkGTZ2QMg6KzeGtaqUo5HmdJGCgsCH+oHX6t1BzwF
1srsCCUn7MrmobmlmzAZ+S5DBNbU1ZkDzRHeYOsdWMhAzZxWL4NcRXYnjQj/hNkfltXtjPp2qcGG
cH17MYarUUGTLHfV3NQoWRXNAnxt9msNlbO+iIxwkOHOaRrqfI3EIa6wiYVRs2PAPxXRKlvJDLlj
UrB4o1hHhm6S4QcZ8G+w17j6d/R62w0kZHULwrpo2rCSzKx/xa/k8o6cxANGhw8k4NIfRmhv/U9v
UNYUU66oWqcaWSMsdf+iAKqAx1iQHGQbxDiAZtrrtwLRAvA6K+NxttvxrvOSLkLCBmAImt5HBomK
Fkkfl4p4LoESAomAX6K23ULoRThUQVz8Dx5iF72wNUsd2pwfx0Qg/QYEl8U7czBY6DtYgSKAuq+d
vBNM2nTJLm+LW9+Xd6y7dG+2t+ap85tMVZi1DczP+WUS/akpTWnh/8Wp2Rih44VlSJAGDGEkbDpz
lHwonJnryKgK7SZUt1aos7nwrQbsIBChnYMuakL/UB9Xb7L507/ep1tzVFAghEIxTDnMEUhvBtKr
CTKwyVN/qB5Hr35C9v3IWqxdD7+1SYUDZW1UQ0XaNgguvLOKQ2UNnKmdoXeCqJY7GQEzjiazRnve
rUnqOJZSNa9JRNbuPAJSowf9YcCEAqNks6ScWEeQDhGAOpCVkkQ7xbfsBtD+9+wQ28AB9KYEfTgv
BzhSwb+eWO/7j57+a4OkggZkvBpVLpEGki7Dt+9ScDyObo0K0uonHuJbe5k+xNniH0WQ+8tRR/kK
TYKzA3j8/yA+uBeMbaecihqGPG7VXMDXLFYZQAsFFNY/xFfwdKvu+N7fsV+Ku3XirUXKCU0rhwsA
RNcfAfWSWJ0XP1RwSIR1wJ3Mzi+ADYUci339Nt0N5Ld2Ke/TcW1eVDEWfHTbwHCh6+gmeJnOwE7l
TpgyyXB2n8RAeUKjBIqDCtgXsNs3aaq1SadS6fAkR53QXITUFtfJU7WXOYvtbvwRlqdEvI/y0s/X
worF3k7axlSUW6P8Xgq8O8poXkwA8eKPrZC4M/i7tJJnhLD/MCufH0ntxnmUlh4gac0dDqMtuaVb
WcBD9xBSE9Er3YEvzGKsw154tZ0WasfFiV4WMqA/Hwg28lhG09tZtg2vcTlbYZVJWNao3RaqwxBn
Apoh/nq+EZqezFIvnAfhCM/wr49t/zB9Tia1xSSZb5uWQ3DTT7MLPMEvadVYAyIf/NV9/G2DrlUW
mjFWPAkd1DN59bcPKFP00GUq4TqIMDj/QiBbxUOqWn1lVT+uj3C3bLFZPbpwOa1xMhZkPnkP1PeH
Moh/JcfpLPhgeoL9xubueLt7UH/OcFlw3UDz/ztOge1HUNch6t5iJJC2LHk9D82JkzUIFL8W2eP1
we7HK59TTd2A3FiFoRjCjLSg5aNGFDq/daHkXLey++Lfjobsqo2f6OuZ6+oQB4K07peugCJ775Af
GagZkB/ZvNdapcUx0EhMu5R/CuumB4/rRxB6nitT/J3/kpG2C2/xjjOrk34RgGqw+SOLZITlc+jS
ZVh1khwTmAjQs+gDqz9oRdabxc2hvweuJ4bH2XsYb+eXcjgzyNw0lUQVwvxb7O/z9ILYzdLTu+vr
yNotlKfRSi43ZA6jqjV/ycHZ1waTyDh+LBuUg4nbsByW9uNKaQdTz0FBU1fFIan4n9cHs9vCsZk0
ujwpaoqcigRQTaio29v8Z3Zf/+qsxpNvV684DSce6I8SPnu+IQFhj242hdW9QUZzxdXRFclFqcMx
AlGoS4RRGvEyTLHZL99UgBt75VnuJ1NJWO6VnOlrNinXIs5QcJtyrOKEPPbwJtmE8iZ+nlFTn2/i
u4ZFT8qyR36/OfyxELdJkeMF2tq8BRJsu5lNIqVI4DX9d6RRGGEQ44qSKWczizkgJgmcDZ8/qMtd
huL29Z3zRbKQoIa2O4dyK4kh5TyGRGYwfQwPaPhugxjZ6eZdf+UfViu7nc/qc3qvuvyRGdUzbkeZ
CmfGFiwzFdm24wth35COWmF2bnFn3CRWdSI3IzQbIlu+5/3m+frAWTNLuZmYC5s4FbBzZsjP1vKd
Uj79/xmgHIyeJrzQtDgOcve0qJ0pDY/XDew2jW2XjnIvcp9l3EJIJgaryM2xsJYn8MidwbBc/5DB
HhvrdvY6nhO3e2BD73fLuhvrdF0yVOquq8nWRM0TRwEDBAmgcOBP5LV5faRkLa6ccroeGcXcEtU6
tgk68+6nUJtsxcgvg9oG/Cy+zfzIuBv+IV/wdyhBlyN1ThCnMMfMkjYGJBSftXtSEmtuW2/yWUdw
t2aynUnKqYhhFC6KjJkUvdHmncypH1Vv+hYHZZD56aXAowLxtoQOijpCZzAzdcCaXsrJGOiQKfsU
2X0ewqHFDQEEQ6jCQko8P8qXyS7vG7c/Tz4zsiDe+dq6Ur6HT1VOSMj9mGg2oX8JkdYqXsYW3BZE
y561jRgXFF1xBDdZp0QEBaqDcbQTyx9zgn7WRPSLZbF0YYQCXhqIKqvBez8IF8ABaiB5CAoven2V
RkgV8gYgDYadNx67GzTh3UIy6Z2zpPPstGbhou7okGFrk1m5saPfMJ3trsfbfAa1zFUI0q1ywVug
d8eP6Sbcso2dgPSHJFA4m2M4qN19tTFILa+6Ckk+yDhFSxLo8uMwgGNIOfLhD/B4Wtc9BPlTX3bS
xhR1kQC+p4QjDy4GkL8kIJ1J5tIqIAVz3QprBqk7I2zUaclIY/mc1eYY32nl/XUD+65gMw7q0qji
VNVbkoRQCBc4kux8FEA8pSVKvpllPHHfFzt3YhU0KbWlSn76xCIF3g2/N19AXSph1g3dGMMZjFln
GW3ka6jaNK32K5SGn9dHe33RRJ7/M5jixkmV0xGLJuadKU6XDiJNpcZCnV9ftC+MdrkR1lDZASRI
P4d3002DYnSLtmZ0iIFAr0AS49/AH/W/Z1DkidfbxIgihJGUXiTDijKLG74NWmdy811duMgWXZ9B
1tgoz4JoNEfXDfHc9WIm6XdBcq8b2E//bQZDvmAzmDBe434iFkSv8aFwg2Sn5Mfu9AopbbRGzWe4
KsZZ3r99NzYpv5GUVTh0hOIETRyeaM0PJFXRuZzXvLKBjftPp401ynWE4yCn/FQjTlNMbMDZVV6S
t9CDAsF7D/LO2SEEMrj90ZHu6hcQLQCX8z/AYXbvws1nUL5Fyfg1TBXgOZULUQFYfQ3t9qBEQvdZ
wsSzXz/kIk+5mUkOV31JMWahBG/wnNtJ+qQlDzJ0QRn7hzUsyp30ZQaZbUKwQmru/00frh4aYPEc
ZR2H/Zj0cxJpYql0bSI9J2edIG0QNpkrCj2aB0IOZvDCOHofn7I5GH2m6ZNA8tN687Pv3/n52/WZ
YyzRxyHZ/P02zrW+4/H3Szycs+7XED79P9Kua0luHEh+ESPozStds+30ePPCkDQSvff8+kvM7qk5
GKqh24vQmxSqBlgoFKqyMsfogR9erpthHfCP6s/CTpdo/+bWvSu54o7Qe1Qg144A1iHjsflJ9FgB
cv3hsvhMVFDRi57XIjJ7BtraZte++LeyBQDzbfs9wttlH8Hv81Nx5kOT37Ne1Ot1/oVxKrrIoV9D
oAW+D6QFxp4cTLnvEohGkrns0QpeCTCisfHs/RV6qtftp9ugZZwKlu9QIWdSJkhKdujiJH32lvGK
J6aGc/27SiwbVDwpKwUD/AQINaJ/UuM4SG6J5BNphNM9Zghv1QZc3yDjIYBOohsYO52rEg4KdNEC
G7Rkty1eHGA+YvyyVXanxf344R0Lj4tVMYaoJe7HBLyqhSFZgfFD1Txf3MyFE5Q3UrqdWS861m5Q
YUj3NZDxE3zpzAsBJFVKiFQxVVjXG/YX1/rI7hYrUxOB56ocVqSb5BQewod+W7xFIHTi3XpfvAjA
Kug3OmbOamvYgyGfRTewOlKz2Fp6/BGQypZXFPg2kRxQwIpMMHAkEhJqTeOZ9CwbuwLnY+KKLrfT
dhmeGuxxKdYB/ziDi40ohjCE1is2YtqlhMILzQ7ZIR1bzPXcpqBdqAm01UMGbV93++tPDhCXf05X
5L7xNZDrguSqEHpTFYPTzKU76Atv9ER+khuVkYAxovTH02+xUC4soMwnYcOHuXLkMrDD5jvflGak
fLu+MIYD093JSRsGfSTXjcALpizUZjD+vG6BxL0/P6HEDyjQYinx5BsDVM7QzZ9QTAoFwJ+Pha8z
PhBrw+iwJI3+XMx4hCYB4r3QP/mC/wR23mOfJ971BbG2jEpyJsBuh3iEKRRYrCYerZJnXZ7khfJ1
z2QBxNEyOsY02jSBTkETkl4FAXooe0ibfYi1iB5rSPwPD8OLJZJnLb5O02hSkvRAS0umcVP+kO8a
R4O4+4PiDkeifaAl5iBZoQqSC0JYgADOuLPW20DC5RfQR0sX5S4ldIfqrY5pYYKarvf6vf5B7RG/
MZOEdX+82COfd7HiVmzFNO6wt9Wv0QaDy07fGseosAg192SLptoAA9CyyIuYyyQ/a2E2KQrN4Eiz
snEIrXy7rTagEfGSLebI/2auat1LL8ukcoGyxvNjIl1LvD62+nF283Oyizb5L9XUX5D9b1hVt1XR
AMwS/XZa6giK/jwEUY9zUQL8X5j/dDLSB8gJu6Fd7qdjscEUgll+AyjeHNErCu96ZIOKpVTQWmHS
orK+M3VM57ge9JwU4huHB64QM6CYAw1tkFID0xdY6Vu6mTbXIwPzNFHpQBtN0pwA7fdRZjGAoklD
dIzttLVQaYlzk4dUAKpxhR2IDqR4O9GCCpvBmcbD9R+yjtq6fAsavDoaaek3pEQmb4pTCdlmK3UB
rzAHu4+s1GtuJo91RbI8nAaqtiVgDjLZ8PBAeljjO9GaJC2scDb7Y7phRo71N+Bvh6Mhq/mgpUpA
+hT/FLVAgnQ0rB9k3CJyme60fsFcjFFhStVnvUrI07ZF5jvahNYgwrwrlKE34NMHNKs+pseUUbJg
HGKNilXIZv99rGXo88a+o+cswQvmV6PiUqf1VajheYuUqgJrurYnrE4pgD/5HWj5gcO67pmsFVFh
qde0apBEPFFGDa3VUcIF2jGaqYyDTzMEB41QlQPp6hTiUZrv/PlZlRnAT3KOr9zPGhVbKqHUwq6E
58XAakj7FnQgoVdvWDKDf3hTXpyOiidRIrfQAMVSdALN0G7QfT8Y94TggnAJRlaEuhLEiU79Ewca
t/oDIsk6ZgzH16lqatoNeW6ECOu1CpWTAXqKsmLlCkQlWJ3N9ST792ppPk5VrIfWHxFACrFwstC3
ZekpmsG57J8MVkWcZYvKe/RULwU5IG4fF7mlzHij1rXdpfyTWoIiIONZZIIMl9Gp+OE3SRMEGgGF
ZRmGu8dGNXs/Dw6DWoSWoYHWyFTUpnnuclF0Ok7pZEaitf4DNEUTwCrNG7R2ba7ogyYRaRCSU5JB
ImlDZpdYwFaWGSpktVGcznzxcfMQM603gE+e95ivfbJfX4/gZTlU3BpBvBJxPZ4VUIt7qG6BHkTU
Us3knYClABRmROI/PIEv9qjAZegycPz9x/apu/4sge1PeEAT14lfySOYsP5lDyJoJpRNeSrvMrvi
rH7D/bcBfehu/v6OVJrlD4rCdRwWPgG13251xOuNbk8u0DcbVLbYlez1eHoxSAW7gZR7Qg5fVFNj
cOhETtboXqUyAXDrj56LHSrY5VVRNXyDhfUNZEMSzYqCzTg+DBLg0NXZV2rLL35W5cv1C+kDqnjF
kWi8AR+24tTXuJHIvGhodY9kqDCFSAg65dZ8IMLZsh3cNh9ZIwE7Fa5itU+qG6O1qb1DtQYApO31
H8XYchqYkPqAJQhE6EKWHwIudya1tniJMfHzh37I7w2n0QgKX2AumUB08MZzgn3zGAJxpKL/Ih4w
Qs/qlzEOLD0dzcmTGqgi3AiDyVCRTRwiRyTbCgjYhZ9sIos/PEcuq6MC0RAC1GT8M42LShHwBwbw
sCgbBd4IFqPEI+0mDfxF/KH8Nh38ZxARb7IHHuUj9iP3DxW8y4+hotWg8JKUk5Gbxonu1E2wJ1NP
hJamOopnH/XRGSwCyCDBxsxD6ZKVdf3hYXKxT0UvgBNCcHogkQDn3EayQVMV3hN8Z+9oIL7o9+K2
dbptZg+NNbWm73RMqizW56fClpAp4G8hdPQEUYdJGVsCcyiUB63snNlQgGQkgX/Iay8rpqKWzpVB
xJFnPhlyirzhZ2iDrNPUTekbIbIsGPbIf3ctilDBS+lBYqJJ2OAwE8wCMs3D4IPI+lfL/VS0yqw7
nXGd/6Hc/XuBKpWX6bFUJlLw0QEj9BeCV39gheMd60ZnBCO6GMXxGG7UK4QJpbrlQBccfJuTp+vx
juWf9LhzDtY7SNEg4HHe7EZe+YBukZVsGrffEyzJvDMsYRd7gAoGprRV766bZ62Q+O6iNhOC9Ysb
phTPdu1uAuRNUF65mXHP/KF2ffleVDwK6mkINSK3078AC2UlTmjndnpDZDfJMeABS4RKzTNGuOzr
q2NkZCoVe4BjHQuV7G0pcHYe32f5U45+2Awl1r57K/3T7P+n/bwk8tRS50yqeoUQE/hq5KrKL0Xj
rSBjUTStI9cvRQ6a9TGssi4YRjzJ5VsRCswoqL3z22CLRkzzQhrB3HaWzPoHW8po3V8u66OiqdEK
VTEkKFnGU3AzJ+mTzHN3+qgy4IKsNwoVMpWwETB3gJAZSDqQxwIAdHO55YIS2NUcNzQvMJLcPwTN
y8KooBn4vq6OBFHWuyDutGMXsh497kgiezt8R1tNe7jum3+IYheLVNwcq0DMsCJS/R0x62ecBjc/
5bu/ECUXVyP0b0u0gLUyyPWMZx/J82rAxkzpe7LBfBk0trTEYWv6srzTED4HlUYRy54nbQLSMxPs
yJHRFI7RqQo20aF3jF+5U1rgrmDetKyFkr9fRLPeH/kUo9ykQzvaopO64BFzsgPRudG2rNYgcfUr
9x4tXZyjMCCC2g67Kuu7qq3u+SE6l5ziauCAYvjK+rH7HUHpmSetiCKVy3Hs8GLmd+kDZ6ZEKs2S
3vxDcmgO/WnyWPf66qT64rn18XxY7GbYpLlUETbBAZORo92Y1YbDHbTPEG9kTKZCJknBvJW0U6zi
BhpYnnQjbblt9BzkpsbAK7Mydon6tMGIGcNYg0+lh/gsgdsGmjdu8vCXs7EkTF/5tjRX4xzwpaiR
pfvH8RCZ5Q3BCkK+YnRO36BIZ7MGf1nfl7o2ipaTG40kGoL8Uw4x56r88qtnhhOtB9WLE1G3YQJI
dMeFoFOYcfbA0iOY83eIEvBWgcTU0qFgXFpZCWSU+MYkdWFtKHVvNEoWNQOpkOeHHrJFpNJqWP3u
H1Ymcd/tWbU7lkHqBulD3tc5MG65kAZ1ZSgWVX1kXt9QRgCQqCtDEoxJkDXspy5icktDETTp9r18
4lkA0j+AsC5fjroquJCrR0x1aK7KjxY3oEKdHnltr6Psk3eWEP8a6x99mzljzny7skoTVK5dDp0q
qBy6pHi7AmOtb6VNsy3+gr2K9VCkh53mVJ7HaYaLdHiq8k6xU+7TbQRGGYJV7K3owdiVDvcxfZ/Z
7FyRcTpkKsC0Sd0rI+kbSX2F8evOzMtzLJemoL+qPeumWlmszvOixktAr4vqFyl4PhdKWRUr0nsI
MSOk7avH3Nae85vgFtIKG9mOTyi1WDLEk+/bY5Qz6yxfzwd+APSueBWCV0SY8vNV2SbTOA0Cso8m
08+qWjuSyFIcWGEYgA2I3YNlURd0iacCjioVsRRUA8kDghNyAEt5nhOAhRM8v+NTeRLAJ/PGVotY
XdrCLBVr/KT4F4o51YYV9pnpJxMrXfx69j8vjQovuigkadm0aA28aODQ7E6JgTsJ+TdhmiveQ6gr
/yLDv6wX6Vcv/WyXijm9HBRp4/d4Lcrf9Gpb9bfy/EMRzCZhPNq+Pp0+G6JCTtdVkhwF+HZJgTd2
tMtzR0HWKHvy68i/ybXK2NGvN+AnezTOtNSMTuN6MJn7rY9azCPPzRuNu7sesVegmZ+tUF4/GEkj
KvGHR9aH5gSND7STClBdN3a2NXbygd9LLPwDwx1p2GnEBwnYzMgnk/ijqIieGs0MaumVF/bndVHP
+FGLVG3i4Y5Cak0gYUH1VvMIrUBqo9ZoY5o62WYPZN7pv+hufLZN1r9IE0U+n8eyQSiLK8OUGiC8
hf7/6RxUIEH41H25xxbKU2eKwb0qhSabWIDlglTcCAoxBIgVIXH8EWdWdqeAKsEvzTG25AfZDM7D
1m9NAzSo7wyvJF73Odv8vINUMMnTIROVFF+vd5M73OIQ6W6dZos00GbFj5U8+rMtKoBoShfHApBv
aB5NzpCY+T3nEKSCZEGLb/JYA0srw7Cwpwi8jtaboXwRYY8zMSsloSFPMsmdgH95Gt4Ch7DHVgfy
thZfBCd1wDeMVgcT8UQW82VjF8apOz1r6oTnyaMh16Pppu9xttMxnjGHJ8l7IzekTaXNoEmfhtG+
/k1XDz2EFXXBkAWNNyjLoSCKg9x2QMpBqqAv75OcpW6/ujYgIQXNEBQw1VMfsuNaMkiCM6EPvmLK
sfSsyT4AReCUEjPRLnnf5SXNu76s1evHgBKWpOsGun7UQQwjfyyFHqURvtLBHiOJhdU2I6jkJRWY
opJLLaTZ5ea60ZUS6WcfoqJbE2CgWVJJvXc342EfeHFsat4IXBEyQ3LhNtvoHHq6l+6me3YXcAVS
9Nk+FeFatVSMIMRWq0dxR6iufFuz4m8fyggYXGFVLVd9Z+G11CZPE+Tweg1xCCm/08xgUogihSW0
ulKk+bwoKtppgp/mUYeDKd0U3+Yfkkt0LeLvaUyKzzaZRNIKa/AqhyUCtNJP/myZCndNrvW8iraA
mxfmtPFvW8wkNR8UbBgTsBro8+WhSVCJGURNXstbYQOZWcHJ3MBmza+uJwSLvaZOUdICU50UuLxk
EFdWt9F+9khRWti1E7qBEAg9oh/Esroyvkp2QFZEwBEkkOJQyVXbDvlE6N9RWRHc4VRuoS6yL8/J
bQSkYPdI6A9IvwY99afmrPNgwbbE/V9MSK1msZffQSddUSCqepLD03i4ta47Y+GFyhZ0xQ7BoNZv
8xs0woAKrTBm9B8etZ82gR73aTBknlcNTjWZjv4nCxtcMK6Y9ZF1663e7It1UtFYL8M8KUp4nBaP
ey6q7GIQnhUtZAR9lhkqTimxNoMXD0eqNibTrx5H+PGcPl2Phus3+GIxVDQCHqGfkxLOU4OYBIRV
eHdklnLk3dzJH1mxaPUZsDBGxSIIFoexLGLnxgAc89zoSIN0Doz8JEzGbaK151GMDvVUuIxFkq36
enP/PiEfT8tlUlkZfl6QRabo2pJ6UWiDUAkwk49RQZYvrl5ri1VSEUnEFENbk5E6aVDNKXsui92k
/OiK48CpDB9ZD+6XhVEBp4J6XOR3yPX8MTeNvHcqSTKvbx7LDanoIomh4DchTFRJ4cT5aI7dAMxt
wzDDWMnHrb34RGMg8XFGgodafFfAkKGqgnN9ISt1r08h4qOKsjCR60Eol0Yu4WnRWJyWWmE7eyHU
wGP+VhA3WgiG9U7flCWoxlmqsYxdpAduoOXWKbJAKjRqedf58nMkDuROlCSGR/whRf7tEvSEDbQY
EzygkJKTEcvh23yjbrK7vkHBHTqbMtomnRvfJXgNdBi/sdk69qyVkg+92OUhysu4JWct7wSzLkNr
THfV9OP6t1wBdH7+luRXLKyATHOOiwZW4m2Nx4C/UQFMB3Wb4Sibn4TvVrcJSPvbfBx4kzdDh3UJ
/CGN0wwFTQ0Nf6hTrodSCBEG/ILWho78ASgUoPODI0rfN5Md4/kh311f8/rGXgxSZz2WI7GYfQTP
LoT6r1wNvJWAYtwBTVZo/d9NKaixaRjsESRep858pweROMUjSm0ycCxhZA7NbdgkrLC8tiJFFqGr
JONpo9IN9V4shFhWPrZwcOItQY1VlnHH37cAgqcOv2eTl630SXVFFHSID4JVCU9JynGaoaoVjI/I
7tBnL6rKmXIIlFoMfhE/3HJ+tp1k+TTn5alRGFjnlUF2YvHyAaldVcbEEPICJxMT5E+S1z7IDgYa
gj044ux2R5qo827CGEdih7wFYrXd9F098Sz42Prt9PtX0DDkPJ6TfygJBqt4wnhO68o7QjaIwDCY
pRMACQ2+k78p7azt/XIDaFyyIADQGjd4731MY6Ee0psK8N7sGPSHN95lkVSKBkH1IKkLeJZ67ByI
napgxcTsjBc4SgZK2mLbA8IEEmxPvWsxwpN9v35+Vpqdnz41DVKe5DSvQxlntXHaQ/g+fFNehMis
z83bdEof9F8A7R3Rb90IkxnPJrS1o7OCidf38hZ80WxtqPX857IdVEwOhTJRe3K5IlqIBDTmwedN
acO/JGfeZmOX1y/ziz3qkHHNmAd8hA+dlVFiDQMqJXKaMsLHWvRYHCdd/XwFJIUMYXEVixoSYxPI
8q7WqjvVAP/29Y/JOjBUoB/GsONyEemcz0EHQDn342CG/GymdW116ct1Y3/Ixy9bR0X5yjc4QSGe
O90ShY5uk8FR8HQdncJmFyPIHn1NjC/WqJAk1jwySHKJCVGPpmPgtKVTl+d8LBk3CmtdNGpEizDf
LcgkUz22B9EaPigMJjc7k557513fRYb/0ZCRcO4K4DZw/Ir6PQF+0MgK57oFxsbRFblIS6REmOF8
ofrDKB6haGvH+gs3Plw3s97Zu9wZNDVV3aHw1xF36F/KbU8EW+zsON2krVkCpRiDbhk9PcAkpG26
VR44W9pe/wGsmG1QoSODrB5QZ7i0wLwFuiNhX3vZFpUMpijhCmbqU8w0qKBR66BVgg4ECVLlNn8P
f5B6HFAhh+q9vo3+g/4rzKkQOZYFVGwEmTI3JHEQhDWOtd6kpqGFkJ94CvJHTr8XBoY7ri9tYYsK
VUSedGzJVxwsMkJJthGDyERI0yEqa6yK0GpkXJijIpbaKdLctVia2h4K/sWQbgOOAdNdL3UtbFBx
quVDfxxzVCdwpShOBIrGM5E4NJzWySGW2TpE6JXdjWVuJRWxuDIUUGRDHFHM2Q08oE68ZONjypnk
TbnFLC+udlMu66SnGoxO7CEFhk8nb/x4q79hfIwwANbAwM/m9FZtoDILjrbMgiaajHpCZPmdlQf4
qqziyWrIWfwSqtvYG5UgFqSvo+u9V2vBMU3Cx6IVX9sBUNvrx55li8qfhK6NZuiSomDiR2Vrt+oo
NJZsxMZDK/WYjdFCnnVGGE5LjzXojV4OYoLlPbUuAYgBcGfr5x68UgogYSC6ObKIjFkWqdAmoTPB
VQFuiVIIzVIczdqvNkNye30r18sOi+9GBZoqbo0ACBDiQSPGXUm9HxTjDoa59sxH6WqusrBFBZok
qsKKV2DLkBwon4MuS0BJjyT3bWamvyqwxhBJ7RhPYvbZXL11F8apsKO30tDqOb6gPMfvsWE4Il89
MjZzNZO92KDFrjqNz5OZNE/I9EN11216j7Di+CZ6Y5j3YM0Prb/yF/aoj9fUpazxM+o2lTO73Eu9
1dxgR+j89c4SbYyYuCyvZPmLSn3DOMkEIdCxjdoNRky8HorvoyW7BMvLssX4Yir1xYw4Qgk7Rp4O
gu1ffDVvlXRKGKFkPfNbbCF1U9SNlKUlQRNAvNRG6d8UnokYEaGIYE9HrQcuZP68IMq68nF9LOpC
kdIW0DFGXlY3xWQWo5oCeQVgZzlsVa1jJLXr23cxRgUQIZBUCbI4MFZAaCN+THqmti7ZnC8JOrhL
/nc9lP/FY9jWjYHNI+UR8IbbxTH6KZsZFNB4bGAMciDNVv8mHWMtjnLDIvcTMTTg+fwu8bpHkq9o
m5nIpliRy0ZYrtctFyulfFGMy2bUfdSc4u140I/6hwTj+L32+p3mjNDbxPTenvT42RQXZBOvbTLl
oZU//vsKyrLnlv/BAaYRDq+MyMXyTDpxSflKDdWP9DbMrNHOX9v70YswFDDZuZOck4f+jp3lMpZG
l9Ur6HdGKQFMiJmDR6zF69uh+i/lQv7y6ejCOjo6zax0cJWmevL53iomweT8H4wNZDgkXULvfSmN
lQhWyCAa5OhJsZCzAmidYPbQLnfxaDLvU8ZHo4vpSZ4kCk/4ukTfSU4KutqkWKdZ2lv4TX6pT0RI
AjAJm7HU9Wv896mnWaswkjbU8oCvRmAuhpvfhDfRz3FPkI5EBUQAfghXXfedlWKuYywXX5IKN2ql
ZXGOseQPpmvBVS1jtnkY3UdWdQDJdGFV9/7zXwxjs/yUijbtEPl+yyFxyV9Gl3cCAHXBqIt6/puE
migh9mF16dZftou1UgHHMOS6B88OCTgYsCeyORtSjfyP1bCFISq8GNnAAYgMJ9LHxMkUzmrnzXWH
WS8tL0xQwUVNey3qOVwTBHggJFZ1xIh5AtGM9xSp5uwMUJ4nor1QhHrmHqT36nt2b2xZKPk/XPW/
/ZYeLBl0TFLqEo4oURIn79w0NxOL1FtTB3gs1hv0K5qcPOEv5ugX0Sz6RtPhnZtu2215o28JZQDv
BUxfIdt35YKgx0X4surVlNARdWmEiyhLQ0tWuvtA6859FbuyNLxGkzqbelEzyvWr50LTFU3mgao2
6NE8UdFaUSO4mjp1yzazI/VdaDNGHrNeZVpYoU6fmiVBJxH0V/syWfHZcLtjdcyO6uvsdT9BH0Lk
Mw7yYQTB/S50mj1/d91/11/1OhimDRw7HuSa+ACLtA387nWXByStLy0ptZK7+sZ/RT9CD00h2Sm7
wh08Zqt0NcoujFLpG6cqdYJmNqrUPiQmZEnyuD6+AcjegfDrAy/lLFrR9dR+YZEKr2HLl0PZIcpN
O6hyuqP3owWLFUEhMG8usmNfXHZhivqkolZKkVKSxLEbWlNuo5+NUN/HegeOAlG2pGnyAkE7aHG2
B1XMPqu6UxjFT2HAgmKvP6EWv4SKs3MCTnt5/nj/ci/BSXJDxFr1tQJjQXqn/WRL4q1DwhYWqYCb
VmLtq+TFnR8Id1iyy45g9b9vRtMAj2xRIG0AfdoTadO2b32wbaG7k9j6qdqzysSrgWPxS6i4jFaj
BJ48BMQkKQ96lOy4pvrZSrOjFOK2hMqvNISdOSV15jJO1Gq2dLGsUpM2IUaWKpWAlFob5FDRHVGQ
17f5fniJzt1WBv6LeaGyTFLhGLyxWdCOMDlYbWTGr9Vt9cg5vouWov8iH1CeexTery9zNTwuVknV
qfJ+DHipxqPBKBtLbxtLVZErjL5z3YwoMT4kLebNx0kjDC0MSbXu6TKPSZDUaQTNjFTwR9VnHVq7
8z75Oev3A4+WWohyZL5T6mc+vC9V9ByTmzZyguKJm05VdY67+8K4jbNnIzjymPPIAVkY3GRozLT4
ng6vUqZZVfScNL6dczuuN8P5eys6/hRggqIxDeNWbO4D4dREd3pyk9andPTU+A53UdMhZKaH2TA5
7aDnsRmOZiRuDDDdC7ZwnkSL10yueQmHe4FLIIGIgO8fhVi0xNiLxBsNV4DxxMle9K0TrBACvpMZ
TF4T7kSftzKMb3CcFWtmX2A6HJOT1Y8hPVQ9ILy2MUC6NTuOmgU+T622MhWg4ZYDz9XWr9+D9nsr
vZdJburyLpkgfWp8H/UNN4jmED/pUIWabW4+GODirzcBEA5Ta4fBQRI9iTf91vL9n0NyVjnUD6Bb
pXeeDEWi6KbTf+l848bBYHZcYQGEupEGsHJgbCF+1DUogwOJLvKtJba61bTboPIqtH+j2QoAT+yO
qXrHo+EdeEWy0yc7a/eBfmiCuwnNltLqRAAIpXtZBIEnVCf76aUKnwrjUS52kX5K3tMAZZrulzhv
YrUza26yg8jM1dc4kcx83Kqh7ETKTgQ5YVvcNtNtCgUe5AvKZpZ2fLvHv6p8c8yfWpSNDTeRAZt/
CvN9N9zk6hvHidbcnmJhUwSzyQtQAOd3AbD8zWsdhSbXfh/w1sL5qjdR63C6E09QolBRm5K+JYVd
zZ05TpXVKLtheB8wb5pqj23yxvkALtrtXRV4fWpn/o3QPQqYhCgizQxANxkKLhc+KDw0wuIDBG3G
4juXR644/BrgnyH/q0hyxvliHWPqJg7HHI3eDNe/pE5mP5y66iWpXxlneDVbXMQK8iMWOYY68KGh
CrgR9US5bbMZqO8xvOHl9KCHvRNF4nmsDTtXtEPvC3YTdSegpk9y0EBI2uj2UCjOzdRP9nUXvmHy
55T36lFPmTyCJEpeubjp8l8FQigJhEKkJZubLfTEsjDyxKb3NKlxRHVwJ3l0shnHttfMMGQEVFYM
py7rCYp4elwizgU16K/z1prU7fXvsP5I0BWoCkBuR9foaoHhF//mA9Ou3pauv51B/OibIkBabKbr
9fVcjFEXBPjbpMkvUOEM/W+1eCqUlpE7swxQmavqZ0YZTdgwTgaAo/YGmQXA/EMCdVkD+QkLx40C
NcJFjiSCdA9BUIMEKnX9MyFgVV3Ewv/6HF98I+qsiAU/14OEq5xXQGes77Jd/10+Zy/GkXB0grbw
Nn1Mnv+fjkGlrKneSX1CUpb/laIg9R1+y7uSM7Cl7ciX/3rOLrtKeXovG2E7TrDWOETUS7KTnXhW
UV9JveSGxRu13i5dbCiVkgrZpAcTQT7Hhjn/ICxhpRvbACMVsdkUQOdjDNrmEJLs65tKVvF1lb8n
h2gknxRl6thnsAsWGXOc79KhMzv9aBhHmdkSXt/R37ZoiEc4jEZcxBP5foND2IpJSSXYFtsc34/F
J/GHU3GxRmWbcxb0goDigAtxvSfBjfbBWwAmf1JOHTf15i9kb1ZzwMW4EuWfoFf5d/QyjUwRB7Ha
oMjSbtFfc1XwBkJedmNs85PkJHitslo162FzYZ3yV03Vq1ElYMn8MB4wArbpISndgROStNlZD3Ky
lC9uszBGuasmz6AQzHBXGprIPWhNhuvPN5xxCmXCTVAyvHT9Yy7ska1fhLhiGrJakrG45pfgyla2
C3YgZd0aG/FDrR00xJvr52K94nCxSJeqkhTto4wAiGvAd0ebPI84J3A0x79R3YmpZrma4SzMUd4q
DJoWVaTCUsvvdfzQzzcd8/yxbFB33VTOdaqQ5i9ow9FoQ31802BZ9Z5MZJJTMT0z2ZxXk6rFuqjr
ry/icG4HrIvf+TsJUIx5h8b23+CtV/OihSXqFgzLqKs6H3kRgQd90JC/qvcGdMdzpio3ayOp228c
E9FPP9LR4KzmB4G7F/Sn6/7HOGC0ZjOfN4LRJMThw8huo8Ec0tf7Iv4P1F4okS52jYoavcI1YTPj
IBNqShHvswhY2PJm9qZXP0ddNnfCW1DBKY9sZllGuKQJTRK5n5JghhRvpPReKsZuNoL1JnwXE9QT
5R+xuImzH9d3db2mv1guFUf8th6z7B/cLSDU52Anbom6VHLPqq+tfz9D0A1dlcQvkpGTkjYDkEHo
0EQhNA0zp2wPWVrZfCiyIhVx7K+x+GKKcnw98ZteyFGmrO0ROgv1A3Q4t83L6AhOv/mrq4Y4BW1R
4EVVVDACwH9RzfCjQm55UqYU7qMnIXWnJwWglciaQdfKlRZSCPDGbCDNd5YZ5e7VPAkCPQDmQSZH
N2garFqVDC5TsK8QA9zwDgY5IceJJqnbHGqzsFHcR7f7utOs7S8yBUk1NElE8ZkKYc0wgpUG1QFX
ywpTVreSzupTrO7nwgL1BSH8Hce9jC8YHvzb2e7uWt0sHnV7hGpD6uW3+TfSSeTs6Pn6ylaoW3VM
Zcu8ivEUHj+AWlqqDXHbtsjIFJO3mgjEW3xthmfNQNrSbDJLOqVPSF7O5IIwKkvZYSwCZVnR1b93
3uSxuJ9Xe/zL30NtRFVNcqn3+D0khoM5ykvR61fRx40e501yQM3GztzqXNwELiujWc2flrapoM7H
TWYkMmy37uwqbuK0+/EWY1Fb0fMd1l285lNLYyR8LPIZ8PFM4iTBWJw2VtDcCNXP6592LbhKoMrW
FNUQVE0iLrcwYNR8hVIXeU9AspYQ5xP6X8JL9383I+NUaIYkfkzpfzZTNVqdSgQfnvCoXlaVEwmy
E4SHfnxWhm06lzbPf7tucnV2Y2GTfkaI0TjJ/jCTyvXg1Ofsbt5GzvisnnOv/UXabxALrD+EQaNn
bst6MJHMlo59S+tUoiYGxb9J1JwON2jXeHmdb3sxCMw0Ht1SE+8wtLe5vuTVqLc0SmVu+TDWiUjS
33Q7PYmNCV4uDOshPvAu/6A+NzfaU+KymN+Jw39dqQK+B9EwRHQSP3/bolMgGUFA8rpcOX7ev+WT
8Cbn/u31xa2ZUXjIZ/OabGhfOphzyI2gTiPBryZ6etJ9PUduHzUsnNnKkfs02EUdOanJcKFpEVrg
VZKamJbzkjBjXE8rp+6TDWrLRGgicp1G1tLyDj+A2ICv9gqfZabix2hryXmJoco5s3LdZ/gI+a+p
r6UQhi8yK6epX26pqFHKvoZ4mhs1E7f1jcCWwEJix4UabQId4wein5TO9U+35peKZGiyCoi8AQkt
Kp3SsoYvgyqR3K52E2GXbwnxJkTAUXPK9rphEl6HvxJbXXlWKIg3kqTKsqp/CW9xy0vcEKUY1d1O
KCWAk3lPHtjx7j9Miii6ruDy13kZ/GXEexdxtO/iakgFBJuMr21d+67Evs3YxJWyiIJMRgRziyIC
rkBFlC5MGo4bsImji+p2Cfyo4hQgKY69FPo6rPi15qKGqIKzVjawIrq6OqIhxvFQjwUShNzx/8hG
gEzQY6xqJU4qBtgmNAl6DQLK8583LqyjqfK7mHyhFDH5PbcV3pwlu+zByNyDcwgMkKIpQco8dYQn
Nqhm7T7/9AOoEkXVJPyU8PgBjSPrFhHkNdDVjVVzANVRuWHmLuQz0QdwuWDqLOiaXHFT82FvtMeH
ZpNspM10KG/Z6r/ra/sf0r6sR24c6fYXCRC1UNKrpJQyq7J2l+3yi1Dtsqld1L78+ntU82GcydRN
zngaDXQDbnQkqWAwGHHiHFzuNjTA0JOggssUVlovtIfLrFypy8pvj87thHpPvmOBbFpk80tSOL8F
Kew1DT7/kkZZKglbHIi91pi7TzCE7+YgfHeLNgqTPnlSiuEtzmWMMVvhGpEFzwsAdUFsKaSm3I5y
00kQSm3a3DUOIKVGHbvXnXTj6jFPbay/4eRwTx0zOmucQEZDgyIvfa4dkizzrhvZqiRRhGbbQSaG
wWLxxGVGAk9c85XRa44mJFwjiJPd68iijX1puNGzrBS4NV1KTYQtRBOLXr5Y0pLXmWZGeLGYSezX
s7bkeyNtySEuaM38PMGEzF5dzLI8mKY5vZpKjQnCtsvaLz2pjNuKO6x3HTVOfk6Vkz4nGlV+Yp/q
107h0EEyhzLlLsiZ+tJTFTb/SEcMgSTFHLnOkBmRS6YC9C5jGn2D6GD3/fqGbjytz1YnfDVKl9RJ
19V1OnN7iCjqqeUjI/QmO5XE5q0H0pktIfxDs6s2hhiHem6g1jBnX6tmcRmBMuvyVW0Nl3Y/cjWc
1SOEv30VaLZeoZ5J78zokVjdDe9xQBUTLboPuyk/pqFz2TD5RX9DDfyr4byQfHprIhlAdOPwnP1s
IdeZxjHRMqbgyHbRT3WsHpZqkIiafL60hXh3ZkMM8BUbs7qudIwbpZ7adkENGspZqY5NNflzrgRG
/jQrQU3SpwXA4lTlN8MIRjTzfRktrxl+lfmxsB+GKNmVEYQJ1e5GAeGGT/M3O1WKXW3bX+ty+Naw
6d3M09/LoMlYnjfO/9kShCuim6sKj014UuEW7rzLyb1zu87CgLHngCOTm7gnPj6ue+9GND2zKUTT
uSgiMprIXLBlrj08lKTzWZb/WADiyDX2DACczIk3DwwI8UwwKKioYAi3BbGGskw1siYYGXX7d8Pr
vf6384Fhny+6i/n3HTrYPn3khZvF/qrZCK5r7MKX/4RSdNM1T36M8JRBdswnRdX0QI8iiEXnB238
eX2HZRaEm4PqamHEJd4tc6M63FWmTm/cto5kRHHbgZ3igY2HA3idxYtxKAcWtUwHYI34dojBH+gZ
ZdHeel3njdDT2teyT7mR5MPevy2KapOkLLS0NGvkNJnjORF5gqzsNyvKb/IJLcMiPlzfyS084pk9
wXNqJ+V9PsNzVu2vlSqyD/j7OpAN5R7ZNbl5GE/WJjhGWnYNyZsaFSZ0B9V8b8ZhhpbLZ+npJovc
jLtjg9aZLCHeqgmfLVLwF252ql23ixFMc+ktoPuxae0tQ+yx7oaUmVtlSzCzH7Uuo1Fd/8cXEfRk
xasjn6QfPSvaOh/hP0b7rC13PEJJk3qrpDtra3/YFR//QVq8fTr+uJBwo0HoclHjeYasWjvsYkO9
V7TMT5hzSIrsyaDVl0mJX1on39v1W5YBfNbd1GbnaxoyvuvetflL8FT95KYz8Yg7X75j87rqIeQa
JMYXnvOdPcgYILZKRdQ8MSHs8GLHPOar/wIZMbtJ7JlvGL49rFoNVuGqwMzsFgzIG/v6kb9HrrGX
PoNWrxW/MUWibqDAYeCBLNySztRWDeQAsd3jbXNYjxA99u1u/LnWx/Ow2l/f061GKT21J1xpYMau
y3he7dW+8fQv5hbFUxyPR/83JDUCxSw5u1sXDN6tGnCNBlYq8vSoaBMY82LogZnNT81s3TXzPs97
TBioy+76Arec5tSUkNkUsb2oFrP1wFL8VsGQ9WhIFrO9hSerET6ZatAliRhWMwBoTp7sEG/HW/Ww
RDsCIEiOzgbwh75MSXgz1TxdmfDlRjWiPQa1ncCIqywom6XOvSirEfZyrkAaDyTuu9woIiD6OhJy
bUm9kVfWSzSDlR8QYc59QuPpu000TP3NTPFMZeD7ctC6fTZ0w0EtJtzweK87wegkqj8bCSDmVlM+
Yig48poide55rsc7ZPoybiPppgppz6CSWi9abOroOTmm29CgDQb0jMKVoEI1PHWf3kkP31auBYQH
CGud9ZUsJj6cd1NE7dQB0/G4IwtwUQnEoBTVA7nfOjSk7XvDW9H1is/Uv4huFPRRDsG7D+aFBTta
Y/GpwoInZwGaUw/TUXY7bx67PybEbKAe+9jBluoBkLlWfZi0Iy1CwCN26xWijS9zu4vTb8NO8/+D
W3Pr8gLHnu04NirEqhi9o6kwVYc5a31nOOAlpNZu12GYB4rGoHaYFa+sPP3x+uHf9iLwABMTbmoi
mJ1fGfHc2EqRK5/xHMrXgHT3fj25ceBg9rT/AqxbDqKw8LrVraSLnhgVEhNqKYWjZ+tKc23PnR9Z
YnnMyL0SyhuFlIXwE1hycWOcmBOuxWjULACjYa4Dsfq6Rj0JiPNUAU4Oya30IUJWtPg6yMBu7ekp
hv539KW4Q2c5qINYv53HR86Dhh2U7J5bxKUgLm4y6aZslX4pXVmZASwCrywRomTdQiqrL/ApoLaA
XMGdq10PXcufrT/togLgU5//kI+rbubcOE8U1WZ0LolYTGlH1kaRhpft2qUzfo9hGsSotrskjH42
T/M+kZ3jrbT01KD49Q1lNq0JF04ah2rW7toZmhLckJzljWtt5dLDS8JSsZ1iDXhSFr1w8loJoNvt
qtnzSF6vO/GmAXD1UQ2fC/1zIRxZfEGBkjMlsGbNZTaqOR/XDWyl0UDr2poOJRF0ykW+nKwbtLKo
8O4fayP6njmacWAT6fZRNrRvfVWAgqHC7MFQmRiIpf0URlpJJUd1IyKizkYcjKpp6CmJTmk2iqJy
G9sYDaihZx9jNIVVVXgcEnzXl7vul3BKYQmUnIaxBkBx7o7VkKkfykYJmhZjlLXapMGYsHtHdz7S
UbkhuT17k6k99wpqHtdNby3SAR8ihv4chELxCKRFlNC2QWmFGKjiVUvsWvZ8q5RVUBiTpMqzYQsI
AVR+TQN5+kVvQk+4viB5UAJeF8quKJRkvwxL+xgV6J2Z+jg8XV/bhpue2RNOm6nlVQx2OCWwh8Zb
MCnSyjKRzRVBwmF1UQuNIyFumQT9FqbCgpYtO1Vrbpus2w+tikC5BNcXsxE6bNVcdW/QZsGE5vrn
J++7bjBKS3NgKm/UXdw/Zs4S8P5vmNOQX5tr988iaMcJF8YE0kgMVaF52u4m/1P/bnQtb6UEwfPx
l4zwa+sLnVpb//xkUZYyKlVZLUowV90bjxqvYeDH+u83TjdQMEcz09Qt8T3hKOXY1clggV1o8bNV
PjO/hdK5JNHf+jynVlZPOVmJzpM8SevaCoYsOUTVctTz+mjGjcQLNjcM1Xjk1Q7WI74AdaeNo1E3
lEDt06MyjXvQ0j5f368tn9ZPTAhPB6tLInT6TPh0GTptjkiUeGPTBin+ed3S5p6dWBKukda0O51w
isXMTRCn2mOzZL/KQikldjZyLvvPinCGzr9NlTjZoo0ODTIMtbQaOyTgr2bpXdTlPs2k2mpbDbUz
e0JiyRSapLFhK0E1Mb/L8zBVNOOhru1fLcg/XN53jdub+WsD4kq3z5TFTavhuU9NmTj7xr1y9kOE
AJiAcKDTJ3xKtftpVlkYG6EWBeWguBN4ChPru5LMkkvzuoNCIPt8r7WC0gpj5KhfVkVoYZItqWT9
iG0HdRChHCSNFwWCoqhXQQvo/kKK4HGerBtNje47PGMVfYwkwWN7B//YEo51xOdcJxPCobq8OtW3
Afdjn77SGXN3sAX8xC7N/vmbU/HHpHCnFCzPh6ytrECZic+dn9po7gcZSaBsD4VDDhncwehbrAvc
a36XZWGh3JWW6c79r+ur2cqx4YN/liMccq0eLSWLuYW3uvIAmMyOg8cqnD65h5vaZUEhAUBuvNNP
DYoP2SYeNJ4UWFqTtuiX9W63/GNnFYZaNc9uH6v5b74XwD4qBZmApYmwx5lr8djMsJfhNLflTTOh
JQJJNck+rmdVyBFtJNz/NiNelRjCHCoHB8spfmBWwmf1kVRfawPYhxlzrUCmm/fLAmg3tXdRTiTn
YIurBeYp5PAcsFdeVD/qph6VuMEtat9pIJWsfoD+nJbPlIMaFIyWT6ZXoPH9Y0Jt9Pn6yrfqrmem
1505uVon1Zj6tIAHpYfqPrprjjHsP6/8jzOo5SB26Mbv3Ve0i1tIOzp+9C7Z+s2zcrJ0IaTVls6V
iOEDt9lLraNZYUBodNK8XFEkwXPzojqxJHzjTGFjMfVY6cxvC/tFj/jB1r86KtSHJ1niL/2iQkKZ
wftUKAUgjAZQVq7d/m7am/fdStQMKZMuLB7zXfQ8SQcM1+26dOQ/niSEVBL3PLUHOPJ4Y30nvvnZ
JEUNjVN3rZ7ZEvfZTDIsMJqhlKzhdArhlOFEYTCgZCFmGtsnMJUSf9Yi/RG8lrKgukWMY+t4eaP/
AJ0pW3wXd46iOw4e3YENjo0vyvd16g6A8rAN+u/DDb81HlfFp5URsfDVW0V3lS9MSjW7ueA/P+Lz
aX1yXKqOp5TxHjdwotxHKXPHejxkrJScitUXLz7jiRkhyQHC0wYoCmvNAHcBSYxFZUKVsoUI516t
IlrXHSykkeFRUrtVDZzI3zTOTj/a5wV2sl96pw52j4mpz1YhRYksrg7OrvdXktcEUSboK8nWyRYm
HHOM2DJ7qICutJTloZvYcVIT5MBSd9zANZ6tbP0dJytLSgsd3Qor6xxX/U382hv2zmtX+WbqlXs9
XPCqW2kl51twRkxvGnOlc5PrN7rmJcJhr7Rh1KM5ZWGX9dZxZqnyUerqcFfYeX+E4Ll9U0IDbqcC
7PaoJYYWEjtvnulcqH7SGqokvm61oM92RAgGrd6VALpBWTkqxmNSRz/anO/tHoO4kCuLSQfItfpe
dhhdmpZ0HzvJ4fpdtlXXOvsBQt6VckVDIr76NAiuNZDFJMD1rTRg0nbFev6u7byQd/WkQH43xCxs
UmP5HWuYxVKNDLgUW2d7vc5A9dBWzn6MW3aXWtbgo6cyPJmsdGSCwZvu7oCdEqhsVNLEyoUDhoxi
QLUvUMEEAWXiyvlhxT8lG7sZjk6MCI6W95zrCurLKHQPfqbcq60L8rwD35W1pzmHDnwtbulJd1lm
VnAosy8nrWUOigtHejPokGWJ/AGjS9N79yN7NKH2IAPSb9XKbZScUOFFK8rWxF7JBMqouqhicADQ
Pb1ZDjVUiR0jNDPMSbXgw96Voc5d9iIDAm4t1bA1vLlUlEOJGCdT6HfjKTmzcHSMj6pLA7ZkktR9
24SDOTAUCaktIsANpO7GnC8sTDvtReE0NBV1d91R1g8iHgs0mNBisA1io+dwHhNjcIItqorXlW5G
7gwQ6FQu+zZ6jcEFFsueIlvrOTEmDpeoY8QwEbk+5ZTkmwHJl8iWzbBtHS4Qz0LS8rOC/MlOdRLj
O6VYqnFBNpWT2htXNeXpdm5lsNMtkivw22JkDQAI5FBiWdApLSdJCcw0vnHjQKJn8CPqKSB2flYP
9kN6v9Jb/Qucb7r9bVcHw532DUNCoG+VOeLmk9JE2RDDgvhBF4Nmel7SeakKFkYNnq0xU6rvdk2c
A5lMENB0THsuE55CgHHSnMZNzRQItXGBooHVj9BErOhNq0SLTFNs65lw+qtWZzj5EoPatlXG8UIa
4+5pLKP7UTP3KavQHXEq97oXf5blL9z4ZAvEq10f1cQxkOS1O/RoX/sweWq96ABGHfalu7E73O2R
u2JCOEgDSs/+0d7I+qey9QoRN8m1vulzXGUTqGNKq3M1+2GC2mVSyVa79aI/3VkhyHItw+yQpqA9
kmTtN55mue+UZe8TIxn2dtWpr4ajl24SqTIl8a3ThV4/OoQQg7+Uup+aDoEkQ3jv7Ja7dQ85y1n9
lcbpzfXvubXCUzvCXvasafuuY5AQqSheYHEZ8jL3EhYHETS3tBFaw237ft3m5ruaaipgNogd4LUU
3rXdoEDPBk+ZgH/HtDYars56azIQaoHtpfX1m6gBV3D8RN7rlwSEdc0o8eLNg3z6C4QjAyLRuGtT
XGUrg6fKnqgXq5g+GLxhl2p35uTFOxlAbyskn5oUDk5TzGmtryY1w3lQVdAWtFZwfWM3b2hUajSA
ODVc0iJaY0Cju8hA9h8OvMW9zECsBS8N7KXlPi0ZhmI7dl9NyaGMCQQeFANj8osCMC0lYaPrD6mu
t66p54V//YddeDPuIgxWYnIAQ/poNQrnSC9RH41rDK2VSX6c085Nh/Q4DRLlsQtfXq1gBHitFGnI
+QS3qpsyMTIzxXjhMAXG8GDYv50GRFvKcYHOciaxdvE9V2uOgYknzK8YjpiV0ITNldGrLEwg+vNB
K2a8TNzoJZ90y4qO5HVNYXX1Ap9gtareLanOQtba9VHpFPSe1VmxJBN/l2Edqzm1IzwPSAfM1lRA
9FsLQWqDV8jB/LaULoadzG+xn3nrWFoHZvsweZsPyyuY3phchWDrA57+CCFF0nSem7Oe/2skVsMM
Xke8On0EH/Shyd3hPr6xvfSYetq9nT3JeB23dnrVyEFHGjnuRaKhorJScy1CucZeh8hvqkUWAdZY
enZ1Yo/X1A8ZoL4x7pQnI48VhlNA2mk/pcptMvDbzMl3eWl8u37gtkyZcEpEV2Pt7gvBJmsYTUcI
XYUsSc29VWZGYGiok5QkhtyIORe76/a2Ns8EYEID/AIQchGxQCAWTBMLm2dFr2370E6yp9xlaMPm
AS6loRSMatrF+FE5czujDSwkKPr+XPx1Wjp+Kf8BuWPyZdnRffFgF66sTbwVuJB4UjwKdLoyNZyn
VklbIstlsDpb3LOge6BpR4CaJNfR+n8RHcMCHQSm3NcGuwib6Yo8zVgEK0YRuzF4ROMEZOTO4pYA
/qdm7y6VucuW5//+m51a1c7XNpVzqs8di0PeR1+jZtpXk2zm7uLNg49mEYMQgtHQy7JkRaY6GbMk
DgtLCavuo7a/9aOx63PTG2YZgmDLB6FQahrYRh1TqMIlM+usHjIax+FYYERt/sqTxb++Y5dFlM/1
/DEhRMkJXc2KV9gyW+1Nj9YERMJR4kY08TEgtDegc8mr9m6qp7tqtP7me2nwDsckuEfFC8fgSYN0
DcYbuz+SyXlsON1fX+CWu1s6+ey0ABEnPoPbeCgYpnrisAeU3lMK3rsWaFLcZpHhV7a3EiO1+FQA
5Ogi8ogMw6h2PXw+Tnp11yNVySJcO1b3ZLbqjsTWsWD8B5s0f+SGbGThokSF72iraOFqtq2TC0jL
PMUFn22sc5Vwz/3lm/FoPqEkuU9/yV7im4FrxaoBE7fiucTQWBRm2zYqbHVB/3tVHufariEeh6ad
EwINqe00zND5UpL6i27HukbTNgDDc5CpiOgTPVUXAkA03qq53381wD6S225hQrcXfLe3i+E6fiG5
dbbc59TkeiudPEQLu+vrYcBxV5oB/C8AYb/bWjmGU53KGlaf2ybGTFylqzmKtqD4hhhm2ms2WIlC
sNQVX01ok91/DoAF5j24fpvZM7DOxs2fbEvKNniJs1j3FtOwjgHPBaRMaEFEBklnxUSoafzm2H3K
FWqPY0B2051cvWhzV5G5A5AIdBRSk/NdzbvIaAcT5z7qqJ8s32etDaaJS+6g7Q11KESDMR/t6GJ4
UTQOLu1l9dP/A+xmc9i8gMInU/baY3YwAhWkvrfM2PfQq/hyPfBs5SvAYFPkKhaGfUVEtG5meqOs
gXXBHH3XQuqRAHv5YmZSbvqtW+LUknDr5XY0Njkk0sO8cmdv/LrKhjnPyz3auatOobY3Clemrrd1
vztI3x0VEHOKV+/5F+QMPNltjGws7ZXE14l62/X8mdtguTaGj3ROH/Rx+QaZbe/6rm7l044KP6UY
PsfFIXhOXxZJrEMbJ6wrGu+QJtrQxZ1yl9F48czMKvf9smhPpdKqh+uWN76nQ0EZRsGYQEDQIOwy
ZjA6luRRHDL+ksQpmhpoODBtV5qx5MraukjOTAmvvqHBi6InXRyaetw8LTmdXnlRVjd8mbMHNWLl
fkinaG+yOtoh8YWGYBUH11e7dUJP91lIC6g9mMmCyngYNw8DiUOjjz3blI0WyqwIXtRPuZEvEQX7
Z9IeiFWEmZWF1SwTWdk6ICeL+SzenARxu9TMAQlpDKrvjzK9IfPT9c3acA2okuOsg5QYTQTx4jf1
FjybI2LnNETz/Yz/7hYKXLMXM0yZD/HSSBxkcz0IaRbCNMpNYgq/TOWYxQT2qPKSFG9TVUgi5+Z3
AQgXjRGCwTHxJiIAjppGiQ3rzF/N9NvAAPgig+9vLgK8Kp8AGKS2wknWnRoMt1URh8D97tIYk7ky
wfQNC7ZKgOwkCP06BjfOY1RrVvmiOVkcDmY3uF2e7qvOloF5NgLSmZHVN058S21rNsYEd8wISFTG
F38kEOKDKBLYCKgF1Z6Ce3RY3q57nGxpwuYlLM8yVcMHoj1oRarla5tBcOW6jY2VOUBHrySJeAfj
pj5fmW7VZRM1WBkFlXwF7AMA9WDZO2Yt83TokM/fr9vbDHuaoRMCJZl1jESIBkXHp86BQk+YUBvi
6uBqgWAVuy80iHeDRKIYP6gBRL+ZS+6Ujc1EbVG3dLi741x4YtFiqqebYddyoFE3Ym6HS/gMti3g
JYdUAA8EsXbRFsUImOxqoQXkK448ng++ZPc2HgAgucGjFBejaqKfc/655q6aGs0a1wdAss8fmv1u
2Ok79RYqg9ctrZ9BSFPPDAkerxQVHQCMwcFlg37PaPlBssmadku8mO+NQ5RAX6Z/OHQ93hvwWz1f
t74Rms6sC57PQGo3RgmW2dizm0P9Z47eu/zrdSNbL5wzK+vZODnVdc4cM64HbGY4e/yQQGUsuWF3
A2jdqi/FqlYsleDauETOTIre3xtlM5Q9Yi4FrCruMmwr2dlzE04zz/bXF7h1tnUMJKxVJ+T7Yl2Z
jg0t56qMQ0fpkM0omP4hJDQcvquM4Uadsps6MSUF2e0v98fmekhO9nQsF2a2NRZoVHBQOj32jepm
gwxlvHXWcJaRqjkYvAAX2bmZIUFvPTFw1nhUfpkmzDpF6Zfru7dtAjNuqA5iXuVizkeNzXykNWom
SkICYFSYj9HfLrhuZetJhik+oNzAG4dSpkjUNaksS/oJHynrpywEUVn3wUoS+YrJ1UfAttWwGGu0
Rdsk9ZwSLGgRBmgCTkfzYUli89v1n7O5aEe1ARNfWXPFrjUItPrUyJARdvnRSH6quayDtekfJwbW
H3DiH05p22Oh4WTbPHEZBqK15mkgskfh1jFDgQYvQgc1GhQvzq1kTUVz5INI49Hrf2BZT0MDNdF9
U/agdAVDuuQrrvFIjJan9oRnQzpOWpnYyOVtq/7NLYgk0uRn3lmvJY+CdjT/uf6V9K3PdGpPcP+K
11YdWRreDkxdjtnSNT5nzvRCl76+Q/defQSfR+tNpFVy6PE4kerrCAU3nJT6DghH4wApQJAE6910
II3BftY5H49FaQB9005F79ZDMwO9W6LbBtgdDQGxb970hpTHFlNurpoOAMiZvfk7L4oZLQ5kZ797
U88aL6pJ5Y2MNF5eqFOAKmoSjHlvSfIW2RcW/MhODUXPKXYgYnedad8p5K3sf440ksTQzZ020NBe
e3OA8Qg3UZTrTjVWQ4JCulq6ba7vO1pKYuZmToThvn8bES6iYYyXbOFjEqZIMgPd0AZ/UAHAx2v7
MMQaARK/PQJIvxsr9RXVW/+6O22dyVPzwqWUtjNUKHAew1Qnpa9MhglVJgg9ldUs6xhITImyZ8XC
SyuvmiQsDczHWdzvlVcroZIFbTrHn/0U+fmmeGZdB/weZLWUxOMlkGx46r4pMcAtqIQf/qfto8Lh
x+wfNZjZg+dTQc7cPeXJQ5Xnf7MkinYq2nkmkBXrxp7EzbomvEv6Fhun/RohgKxMOL79s1pK/H0r
ZzgtgAiRs4qbSp1VfKC4nr9bqAfkeXeM6u7YqMl9VBawTKov1zfwklcAXAWnRo3zxS1ODowpV5A0
gBRTv00gnhTYPgoeAEpBroD7+S8pJGr9Khch+6TSI2zoBO1sRetR6QFxHegwiBuBLwX0CfWhvGG+
Ilnipt8jKwL6Cm2Qi9fHkBuQ34twxLR85G5RZj36Y9FtNy+SR8im658YEkJJXmmYqoTkUQixG99J
6sy1CXTf7Ei3XFohm77+6dYvc7GLJ+aE0JH1rVYnLdzSdlrPWLkHnZb+Vaz/Y8QWphFjlrJ2TBEe
nXj+Tu0RiXnP30dDuzciQ2ZM8qXEim4bDS3GLCsY0+ityb9Rknpz7UhC/tYxAx3ACiLCm/uCdTlB
ybVu5g5Y5s4Ms8byxyQbXaeno1s40Z2eG78d3kmccMs3To2uf34SQ9p8jvDUn3CXmepjFw+u3mqe
lePlE/+FF55aEm5NJxocgFKxPLuK/KWxvRW7k1MIj2SyqZyt1AvMqPgb9efL/nqH5J8XFLG+6LTC
I9k6Er3QB6YVK6UVAfhNluxtbqMN4iw88tGEExsOS5Qo05DUSQjMTupWZRqaZER+2RneHC9frx+w
9QCJBwykDpaDd846iy3E4wG9KCdmWJ5RrjCWafw5DRbq8T1mx8BTUZaPwDb81LVGFiC39tXW0dtf
yV8v56ZLNoOFNCdJSMqH0Upu5+5HE30jznxbjb+vr3EriGA+mwBlAjbpi/HUFKytUxFnSjCx+UVd
+u9tJHvry0wIrp8u6EFnMbZR0T8YnhuEyRgpDJkJwed5FcUtJjMSjA9YpTfR9HYiFCMETf4U59kL
X5Y+yOupOlQ93VWDkbpRrJd+Vxu3XYPLp6tBOLe06FxPBlhnDOapaXprWfV7klu6S4kCCrUG2k5K
WVpPalmMvj12xbEYh9jvh4XtOtAtuGToSdjZQ+uPcc084pCXuNVWNr1sgCzn9FTQ+J/eHIGpi7vv
qZaAaKuZHvM0v5+G6aE07AcV89iSe+LyzKAephkaASIasAqxeE7BFVYYM/a/JWBHWtj3WMvv51a9
yQwmOTGX3+HclPCpl6GjtDZTTOMrmOQaXpbalJQSZYsRvnQ6NSznWgKaE4zmYb5qfjKz7GiT+BW8
vbL4tr0cYBogEWI5F5UOe3L0VNOxc2hMlX6m5xCard7+2wO4btkfG+tvOLkYclVJVDSsMWTcpY+s
BJl7xCQ3gmwZQrrVxk2rW1BKDGd62xS1m+kyPsPNr4I7ADcqmGcu6jUZUM5Wosw4f8piH7IKx6VG
m9BtTece7MuGxKM3FwQ8OfjFTFTOxfYMaWKGmjW4bjTg5qv5thklH+UyEcFHMfEoROQHiZootWNr
iqNGBXaMONHjMCNBrbXdTFQJkHrbDAYiALuzLxkSF9ZUPWnAGwQH8Ze4Dqb+l90YkkMpsyKkpa2t
xMZMKiUoy+Smm4q7AWrULmPDz+uefHlrYdPQofu8SpBui4WRKE9idUrTsBkcxQWO5J9l0u/tFWGv
DNm71QBQfN0iuUzlYBLpAEqEVCcXI6zRxCLSG1Maaj8o95Zg8Us/+TFmPiSvFWiALjvQJL5Y7wt1
5XyiW/sKfB+AapDwQEKy/vnJydV1tKDKuE/DMSXVbsapcCOl6tzRjmVKqpeZCIHQxB9TQlyd7WYu
oDuaouKiqruiauOAaUm6y1ocRzcuWH+DGY42duexJ08A0pD99Z2WrVUIu5mSI7Fz7BQZSeRN8NjY
xJIrGvyFGQ1bCbg3NC7Eig+LWzCs9Hka9jZ3NaruMqD+zOX7dStb4QM1F4ye2VDahbbV+Yeb84ak
LCVpiLP2M6/117liErTY5n6BchrF3HV2XCz/200xLpkTZ+GUkzutrXcaAfeqIduvrbiLLBEwSdCa
EajZna8EQuNaS4ckCwGbOFCQLarWTue/1eJvduyPnc8i2omrD6k1D6SiacjmHGo/3UdfTH9hAgXj
VYoLiLeLmG5h5pvZWp6F46z8SAr+GyUXWcP1kkXABOqeAruHW3vFKwhfHtlRheqls74aXCv3bLDi
AlwX+aTcG5AUYo9x66IPm/nzXvm47nRbR9gBwx3Ag7rmoJp5/qmSDvqvFcQHwlWV6l/iI6D4CWSM
jVu+DV7K9bWyrlFs8aqsaqu6qrJQM+L7PK+f9IW/Xl/Jlm+fmBApS6CNMOt6xbLQKd6U6DUr3rLi
fzQhvLzsMq1jWvAszIrfhfKVJj94/X59FTb2+/xxB1f4s1HWWqM6celxmYumNPA9HHSL57k9Vk35
26zzr1qlHLWEly7a5eF1mxvHFbOoGorZKthDLzDb1jTOPK2aLCRLuusSPIVi4s7kW1G3kkB6KScH
olAgx/AXBKyAWxUiAzh+o5FaawD6mStudLcyOb3lfhysUoWzX6JvwMNmB+oML/+R/1okdKUbuws2
JcQ9RCZkaSJ6DdkZ15y6h8Zxm6hPna10OwV0UvuE8HQ/zJp5O3bTP3i1lS/Xt/izAnD2XYGkAOze
WpVTkLl9bszJdzWhnZLNE2tQzyzu1ffWqzzrOXopn+sAJBa+jN7psod4bk+EPi25qfdDDXtx5Vov
HKrtKaABuY2pMM3noQwboK1+eWV9YnsNiECQhyBzBOSyOUZfrW/kNsKsjR2mb5D52VGIC43HzlNv
Tb8+kBb6G65M+W6Nktd+gnB0bFJa3KzwE/L5pQU2Th2flP61ydFPX/7bTF/YXSGnNCOeacyAqbIG
OQl5U+u3/81ftDWgnvjLlEIBrnBgAWSuz+RI3OSm8KanxasPxrG8I5KD8f/xT7wt1kCAi1u4B+pB
aSlFmy8E0maAaqn9NWEeit+/qwM6GDXkgf9rsj/sISZEMIEAUCcmQ4VgmmhGnZaYfg1Vvd7T3H4C
RsDPS/bfXuCCGdErQAVkl8bQhxnv9sVEMR7ZYBT0+ue6uN4EI4I/oH0FXhze9iGgky4pZ5Rc9tct
XEQuwYLgDx047yzd5n0YFWCYiBOd3UTLWPvW6HzjMXvVOv6gmHa5u2520y9Ov5LgF4k+qWoR4ysh
jvS7ZM8DqG57iafH3vqK+Q/4hLciiemgsKliyBLiKIJfTE00t9A/7sO5O47V/yPty5bj1pVsf+XE
fudpzkNHn/MADjVpsiTLwwtDtiWQAAmABEd8/V3l7nstl+uouvvuiO3Y3hqySACJzJWZaxkycYGq
J8iLZyBe84OqHjq7If4EnRQ1YcrikszV8YlO3chb+ycbxqWTdjTa/zczmt2cCBPLssuG/gKN658F
ruOCvnnMky2D4daae904bpoxtVFvYjSr8+S+y5aVGMyFPfUp68ilycBzD4eZMyA34EGP/gDdlqTx
oKEusI1qXA2j2DsD+5ao5P79bXPJzDHieOO9ANxWAlwHWMMW0pjBQ6w+NPGn922cc/dvH+X49Tc2
ZsaFaRM5ol7SJoQB++zB8EBQqr5tVn87N2H6vsE/wiSs2FuDxyP6xmAD0gO5oi656THp07KtsXOv
f6kEvxQknX17GA603WM/3x/pQIK21VU3WKQjfawUAA/GjkAdo06Dr1BT9dIe3HhgWEqdH+8/4dnT
HuLoxQ7IoDFsc/JOPd42njvjncr+h6XcrdGPtVzJEn9x1i73IzB9OJSU450SYWbJl9l8u/AJjqf7
9PRFEEZCtIC88Y9UO0BfCPUE/Jy7gHXBHxjp+uCxj4Nt77fZMvcZncXDFKMLJWLs1p67C+DX2Xfw
9hOcLLNGjw4bMC62mQqn0PEhSDYtpAoF5CztcW85u/8FZIOd9dbkSVTMSy+plQUni0gcjKI92Ma+
SO8Sh++faebvZk47LaaZN2Fb4cn8jakyk0H+NPPplqflNsSuWh9t4sV5kjm79xf13O0YHbMa8IA7
Ibqmfz84jmdBRkPhCjYuvx2a4FM4X+LR+DOxOD7bGxsnXjs4godhOI9oWAlTLxo/tvZ0iNaZktUz
mxBzeFM7vNIOpB51eEjksoXUzQ4D2l+Era6dpc4aRXe8nW/A2/gZDOmXsOhzh/rtBzzx94pbIOBQ
64hy03dBr6R/7zT5/997PokRdD2ClifBe66b4wqb7WhdqqScvbaAgfloWgDIDSj697UcGpQkIVuC
2xGqPeWmQ08X+jIGRAOpl7YZsFTr4vzf8Xf+4RN+2TzN7ON1tlSjYZNJRRb7pR7vxyAgfvzcdeAI
nMe09Ors/Xd5ztmjZxs6QGivQRH5ZLmCALJTkYvruXSn/TC0H9QkN32r9m63XAjt/uz1As8F/kHl
AHWKIxDz+ztVHlOo92JrCDR0UheSnlMp79AFfAVRzw+TB0mkgGfTDNUJfqk55Jy7+834yaZJltJq
vN4gDpEk3jjTkbuvoANgJyeNWyzpvL3YqXcmmP3N5vGsvLlJqVN23lLb42bk+jCb+os/rHdLQtMK
Ol9oKs9kG5P31/OMD8LMKkYdHexddAac+CDRR9EM8dkRzetzXqEHhmLY+X0T53Ju2EBFE3PHxwrQ
ydmohI5qI2CDtlkHXsDUPPJ9lNs0WwsPD/VwKeM9dxrfWjw9GR5azCCdDYszwoEvax4+HSG8tctC
Yg33QcoLj5H/+Tjucb8C10Xnceij/+xk+XhnZvSqwCqkAlNNFGKRgpZ798uYrVl4mLfgIXz/1Z7d
MJAiB3qIKZE/csXSZ30SUGfcBOw+8G+ZhSio9rLFidD3M5HWveStzxx/7BYHOguIkcEDcbKUYbP4
pnNh0BJWNtt6W4PpzMU0rlm6h/ef7ewivrF1imIjPY3WoMLrZDseHaLCbOPMa7KBrJjC5SBX/28w
+JyLBd4+4E+SxzdHcE4mb5ade4wxnUIpIu/HTbupaxKAtROsV9n6CXPVl335WX/z9mlPLuqarRUH
ae7RMETKNxTcYtD3jDgJetLDbgO6COvCyTy7msdOO1D2nGkIkuscLGzCw/IQDEmicNantl+vfH6p
4+PMTQVClF+GTh5O6Yir2YczFbVeSOkOm1WPebdaWT+KAlcImi+aHD7kx/t76Jx3e2v35AapWlRc
2gQPKObDPGMePr5EH3Z+3VA2+sk1cCyI/O6zB91VrsKNuLHtjSkgrzli2rjpNjqTVe4XbSHcYrx0
Mx4/98nND05LFBiPTCn+H3qeAfBuLzlulgbVia7e1ntk/KnLrmKCpvUB+xNtVv+LV/nL5KlLDTV3
uQhx8rvySlU9ekA/v2/g7B55Y+DkRTK7FpAcwotEYZrI8GGNvq3SQrUUyVX7oao+j+6lZzq7/9+Y
PNmWnYh8hN4w2bXYleY6nNqUu02OXODCSTu7EQGvA9IDV6lzShQ9J2LANBgs0Q6qDJ4mk7iEvZ4J
pLEnfpk43hVvPFfbubxrO6k3gtKNxbqPDQssIuPlkrDhWR+JVjmomuFKx5Kc3HMdOne4PN46triZ
RugW3KDhmXcHtbBCLQlZFdjjMRBOH8v4KZAy1ZB4tJc7Yd2/v2XOXX9vP8hxfd88sqe7BWzUOAbQ
d9bEj6DqBgFQPtk55IWsFfV1zyneN3nuLb81eYIETL1twslBzN2WebsCcFjvmNOm7xv5WYU4Pd9v
rZysZRCNvAsk3vD0ufkx7k0RFc42fLUIhypgkk5+EW3Q9EaSXQRJ1IsTjed261vzJ7e8RCBT8xbv
tQQJmHaerPBC3HI2tH9j4ae03JuVsweuFhXiNYbMuaNdUKdtE+0ha5PZUXknEBU6cZc3odyP9XIJ
yTh6knfernfiaaRRcNkKt5Ezx7m0ce95fT7YzccZ7WpktDHP6Mm0xskhjUOh9X2JufrMJsLQa+wj
RDyq3ZyOeo/JMFeQywKcFPECbEMfvKr81rrJ/9xl/2bmZBc1WkIry4MZv5cBgcA6w/TReoEj78+m
HnR0vX2Yk81iiWkF1Tis8BVsG8LN2ht6EKAqZt/GkbhW8ckvwi3HjCgVBP2k7x+Vc8kFMFtQrkHC
EqItp6PEc9QNJhwdDfCGbmWYHcchJpRMV2RsEOLJLjX7nrkzfrN34nNC6fe910UAbeYqY5MmnvjR
0RvbXAq1z8W/sATY4Mju8ydbyxA3IV9iW2OA2X6iETL8nw+ns0FszHN4mKDFkV+qBJ/dmm+MHl3D
m4MJnXARYxhbb0z/Oer2iajJmlzwoRef7OQCESDQsEUUH9MzMBEeM+sHILktCtzBPj4A3q8+XCrE
/ot98uttnqyb6ibj2ktyhC/ttHx1tvyap+3VeiULda0vcE2fuZh+W7qTW0IHy2pAEYjqUBUd3Omb
54EPUxyscsyFAKeu/PT+Kbhk7+Skl0Ir2x9gb+2QtRg/rdm1WL6XjpXZvMnRYHLhhjp/ChBuHKmZ
/iTzcfyhtWuJQ+86H2znqx1d0Qg3PvKk9x/sX2yVX4bc3/cjc42OfO2hmtFlYw7MOUybDILBSYY2
T3C4brXe8OISD/qlxzvJG6watDr9Twcd17eVFDkL4gfpyCIw5cf3n/D8gfv1gCcHLpALr+XRScfi
sAQe8carpf32vo0zoTW24y8bJ+dtAAdxVMcIJxJ5a7XjdoIkA2MPCV9T6iG5bMc7B2Rw7xv9GQae
XLO/WT05cWa1V8jNwOrsLRPpA+taT2i1sPoypdR+jfq2vukGAWpatfiE0wTVKreciLQoWC2WGjgb
jZAZlt5NKHGVSGu6cvUUQkuBgtTWtxyQU5jpYBYJMsA2aJ5K4Trf21ZemsT+F87j1ws8Oc/9Mtp1
2GORxvY1Yl88F9Gm/8Bbl/TjkDrNQwnWNR5OeTR+L+G/3n+TZ7dICOJIADxHcsAT66Fae5Cq4CJQ
1t5EJp8HLzWBd2G9zh+1N2ZOnIjwxdJNmINGUkm3YGnpNkkKASii7sVNANnr8dulqutFkyexg6n4
iN5SnO4jRzM9hD7Rc17HeZ3GDzGh6WQ21rQ1P95/n3/yoB1Dll9PetoENFGMi4B1/nj/2Kn4wffB
luagoMUU5ZoBri/EZthYF0OHi3ZPAs95KutBOriDdD7n3Y19rZDbXqGK9inJ+c7a9y/6MXipPpT5
hQc++qs/juJRoujIL3ckmfvdi/pt48+qxP3QQ8BieBSZ3Exbn8yZfuzTdXupq/Gs+3xj7uTkz51b
a6fGc3I/epWgPwzFsJGs/5LwS0O47iVbJ4dDoYG0ksHPWMKBziNhPzC77++i1P4+Z0FDBGQCaKa3
AA1TiqU9QndwF1fRY/1w6do4kzcdaSABdaNE+ydNlBhqhIbxMRT24sPco7ld0f+chvy378u/0xd5
95+Lpv/5H/j7d4mDDRr24eSv/7xVL+Jh6F9ehutn9R/HH/1/3/r7D/7zuv7eo4P0dTj9rt9+CL//
v+xnz8Pzb3/J8ZmH9cP40q/3L3pshp8G8EmP3/nf/eLfXn7+lsdVvfzjr+9yFMPxt9Fair/+60u7
H//4K8Km/Le3v/6/vnbz3OLHUvPyvaqfT3/g5VkP//jLif9+HDIEVxHK8zFGvuFH5pefX3H/jnlp
ECihyIqJAyzKX38Tsh+qf/wVOH+3A5SVIvQdQqoDRaa//qblePySH/89ODKMQy4eP4YTE/31fz/Y
byv0a8X+Jsb2TtZgivjHX8jqjpvw1/kDROIkaB04UpOBdhEZ30kUY+SCj8ZikXbQ2SORO6fOIMRh
1kufDirezSiBFiFKs5llsw9Sf2o1r1K7nkyuvLFOK9C7EypxXyMg29HWd8iwlk+u0/LdMCS5qtqH
wQowQFrViIyGe2ajeh3Y4jO/D5L5ezBKZ+8s1gf8wMFu2S4akFAE3Qq8K3YPdBDdtoNQ/CTjgIRW
xwiykse+XzMHY6Ip+Ji9kVWZjO3nkTYMI3eZVTdhjgmSkowOR9tmF+CO90UMdKu+ncCGeC9snDgX
nbmVFXeZVTZwNYsojCnTWKnpNgLhCFlYvReY4icL5/dmpHXKo/bQYM6XRKEG15Ye5yIqITI1K30T
qWEhTX1ofdeQYBwOI5gtiqGhMbKUpMzscoJSSIK28AZ8BmRYvM+UQ84wiPZhHLy6nRn3o2o+lY78
ESZzS4yuXrVuPw/KBSv6akKAqNuZiyQDcHwbTckMfq3kOlnA+TnFE7DV3s2ESxo7knkTJH3aoQyZ
rHOy6RzzjTXWJ6/VYHWOdeGwZa/tNU9AeEJWOn/um2Bb+pByfKnY7G+YgyGYlXpZpTGA4yXHKUWq
yMTgN6SzK2e2r6HTm7Zi/Kg5RWF++eoHO9DpPWOr4caseLH2fXNolyQNBdNZsvZzPiSQEaViLdoy
/hL7U0Uk5+F2oN6Hch6KuW+/golzIPJDw52HuuYNabi7ZGUjvo1xhMhKOPcoHk/ElRraVeAx6BO2
EGEaXSTlkgkwpOUhAByCTsUpFVLftsxqi2Gq2ywCXKMXSDYa5AJTA4TfeGxbJjcocHzstbu1REvT
BAXblEu2HxyALHjD0wHte+nUhjSbWz/ZzF1JaNBBQaGmKm8AXyDee8FIQ0zcfT/MnyiAVpJMzCWu
+RrWZm/rFSIlyXStBvpNiOrKWLHYjfO6q8pyTa2qszEuSr+oZgxTqFYBmlB423xabvy62wXgc0aJ
+SahcthEARJTpRwSe9N1FepX49GbMkDzVFxwm5Y7z00FjertukjIcjL1WZnQT1mzlNmAU956mG/G
pCDx+zogx0kQ0po4ta2G7mVIc9Riv67CQQmytLrUs3xJNFD8Dv/afFJFQ8ddN7DkauxCTOY1LQlt
C7RXjkV85j7RtbyaaHCFSVbSLtDYaFaWjwARcrnCM3ATLtDhDWzC1q4hhkefrGh0UncIb43qD3RW
1x1EBGkHKZ+IA/rWIrBSt4nRSFXDAbTdgAMfzAxjMFGTB5XFsiq2totbublVHyzUiAvzo4EC9c7T
0KGqsZ16zq8pZUMuY4N3soYFyLmd69IfPqzl4JFqP/URbuilwuSXSq6EmEReR8pPrSs02Fo3dLmi
tnKuGRv32h31Vjd8H3pLm1t2i5kPkDpa2nsoZ9/b1vUjCNfaHK2Satc5/MtsytynI+TmlmBI1zF+
mBLEH3YE2dQZ48zEQvPUZnaF2rN+3NeznrYBiotkMgnLIEYtwIp1cMSI4nTUY8cHzR6ieQycS02c
ldF627amJl2zplDMLCYftTjHFVvXnbcl5DMj33sWtV1uRklztphbnGKTRWW885ZoIRG0G4mGcABp
aFVnIHqcjwTwnJR6fDKJ9NMmeBRRP6RRG3+fbDUTKxkeStug93HaDqhHoEWnIVGM/Cj2m++gdf+4
lPO9E9UaqZN0rlyoDuHBh2Xv3/S9T0BgfKcwz+l5y3evZqg4uDO03R1mPdo0IGp67NdI3zoTne4a
NUDFOeCHYHJvFvCabHxv/NGC1zqfpoQf1hUlGTBvhaQN+xa8hyJMkwV+CgzfH8MgRpOmo/KI91be
oY+SwA2y1I/aJIsepS41zrttpfA6mRVH4y2T4U1pwiuMX49bSOp+cFFP6gWv8bb9K87GOI+C6hYa
GJ8Hg7qnN8PzTiI0JHEBh8+T2RkDZTLqTEXCfNJG7XIItYtbbxhT11fDrpNJTarGd1JnjtbMx5+F
aihGx+fQ2iYmfmGjAibDQGKNBinUr79gX0BqCBSVt5NbbWnlxVtLq9t+gVJN63X3YEiAck3k5Sz0
p5Rxw7LodglalMK0D+XhvvxYwyeOPC43bGbdboBHW0Znv1gBSkp1uY3m+Wut3SKwAkZm3eJQ2BWK
FLXyNxVDsXcB5dYgNVDUWuAcg5qLsHoxaVQu4GI0r7aen62xb1I3cnKnpff97N9acesX4M3YlUMV
56qLntskWAlEIDfQO1MHB4gClxPfjskhqekxozqwJrjpIgzu1fFIEq/atf70lVmvmKC+a3zdpUs9
i1xL5yEMh51oEnCw6ABY/ABRZT9+kpbkREIIeBqrcuuE1X2kZlGMLfa65WxF5QaZD36VbPahPxNw
xq9qs25Dl84PGEZ4lH0VpsvUyyyC/ua2R1s/0SZKOUoqWx9lFW9wMB4ao5m5Lwf/AM+MUcZ5yOJO
tweQeM23ZYCjwAKTsZgHz3UU5SEbo+c1tDYxZgUbiDE+u4O1bwxPURqLH9mql9xXrMtMaCniKwE1
O69bC/AdyQwqrpjU1HXWLq27nT18hmVmIi/xZ5Z0UCT2UOypfQvXHwY3J0hv7JRd7+Qs9NXYdAQV
ryEdfc6K2XghCKHKm9LG7TPZVpUCGtedprleZmdnKvHcBo7cWU3gEh9iAhMI1zKqUAr36mUbmXm6
Wh1UswSr4V1nCoBU9dfjwspClcFIgil+Vl7dbB0OtXfDwzGbGy/A8cdsyRp3B4MjYANQ2dX+ujeJ
ve60q/O1hrkOWn6uDNFcjQa/FJXcGlGcHNMa10MWcBnByw5TgTFwm8SVFxRLZd8nzfDqL7S5UYn3
NTbjspkWlC6W43g6LlV766In3aJ+AZ48N2WM66KvVuta0WCD4h/7BCZHRirpd7llWp0yE3QE8lfp
VIbrrRD2pgxa55pGyS0ifOhg8GY3O5xlcQPoyK6irVOxpVBDBG+XgDiAQbXnP020o59FEo0u9RLO
W39w/Htputz4XbUNyzmHeHaDoAO9q8Rvp6xdP7IajIGdvW9a0RNoiDb3PqAoQjEcvGfrlKRL7Ott
gpZTh3t1mkzzTCDpmRShMQ/hWmridA3fKnRvZlZbHpQ08zaKO7rnHUSCuiQ1YIjdBwLYciCDjWDz
TjoGNJJerMHiIG/8ccb82iCutQz5nUVx9AUUTI1nCrvD/c9KqMoN40BTFDaXraMqMPubBUz7iblO
Zue6q8SeG19sZY8EIlpVjlrTzp7UvV3y+BBbPShkQKsBUExmmS678RDUDqbJIkVTqH51t1ZNr1Hj
GwrZ1PoQhg3d9gZkGhjP7gsbIpDERuG34BPFO+nzdVIQv+6bZ3xQazv20S5Au/ze2O5L4zA0x0K8
BUdq1QfmVyFxvFDkKqitDQa+v+u5HjJg0ejVa+KtmJsjKt05qZl9UOsre+/KuScoxPV531m3rB/Y
jVll5tEgG+doz7l8sc1mMe2nGR2qJBbDVas1RdN1PxI79NJlRZwlmfWkdDvk2hzTiCXeTFUXZ0vD
gB16/SEI193illsRLkM6z/ZXWQ8uZKqCqfBWUFu1S5CFrZT5QBeUzBIvpRbc8BQiWprACqLqK6eR
dT6AojNpanTQrvAezroFhNWD4IKSSGNSvw8QPvRhUZs4wOy3P6arJfdDs5jCwxjYCiY3V9ctGS19
ywzyGGkxyGvOzsvYCYzedy+IR5uiwfNVEFogsw/y0bDhYP/ttpM1IDSoawxBlPN1j5Levm6eQHII
QDIR32onqbKuH5EkuWbYSmssU6Y9lfKxA77V217mDmx9bm6ZDc4HpTRSJuFkI7wTsVRGHdfKYmUv
2Upx8BhEvYiYNcLTMv7WoIwIFcj1Q6miW0UXCB9aM1RlIJ68DuvHRCs/L9s1Bi1eO2SQ5WC55OHO
X627RCzQGPBI7KYUc8tkbWk29aBdZKp/iMTdirzMsxIIJKuR5Wq2p7Q25nYN4m6zhAn89Myvogky
LFEFmpJGYPQqibKqD1kWDst3UDNXu8FVyIeEvx+BcMexc7DX8rFlMz0mkYexdFKZrF6WqFffcrcy
QJTcO7IngSVShS4Tqicnc1YE1eBl/KrcKEfSrgi6fYeCl+Vhbb2HAcyjN1YzSOSJr/5HHzEixEsk
oLTZCjaVCgvbo9clZ2u22Ggh27RMtATU4R/HagEraRX5aNxH7Kl7kR4/wWKCOO2ErNPGNlXqrQlm
0HsPATRd8qhr0rEzSNKX8NmCB6NTbEEM2wWENfsv5Rc2Pc1Lw4Ga4hnQM9CmweSngo1TKssVI3HG
RsdJ9CWZLFBUtxYWs3xSNv/WBIibzDH1r17qBv9N5zmXmKAyA272iPbqUM3ilvoSLQaL3tu4Wb3A
EGhbeakbth/WEK4YI7HSk2XRD91zYPlf+4YXQVdu6kXmHmQ6wbEwplUVr+k6rd/16r1aozyoCj+3
gpuJWHaYuaFWCGmnhugIR6jloQQ7ID7UN8AsDRQ3uzitRvcpjjkxHaoUmpoPE+PA2+l8O0nm7RKB
NLS2pzIHY1ymos7KZJTseZmoXbxEGy+Udx0/9kZOk0APsfddYa4VpAU8ncMeMVbE54KOrk+auAUF
L4KplAdZFDdy40nR5UnJbhfb3/C6SRurg9xAdVS9rttHatSt4ui5bpNnsOR96SNwhS4r/zEFVpi2
XX1dxccswtVXJVePpRVvvcC+0YOa0D5c+mSah9yx+o1TAwTX9Dnyu34X+/zzYpIR/JbLF+i7IJOL
p4Nl1LNWAqi46yCpdy126HHvtY38OFTODwgF61uPOgOpQUhIqIX+0zmQj5XiJSR+AM90FtCRem5S
VBkkaVbV4fxNaGnuR1lYbYDmWI7WGVfQAgJBWF4ZJmTstUmNcD8tvX8bsMrO407drdGEhKJ/FhW6
bOJWQlkDinwERRJEsGgzcOJnHjbuNvYwHGecDQhQQWi/jk2Obu+sgd5WGg13S5yMCFspROvhYAfG
8gppdQotlDat5wiut32SdWuDsJ6VWQjCWM6RfQCA4i2zi149COF6OJihSecBrs6JSnC46nYTAWiy
aNKB0mb6sThK7zViVghiVF85p2zTuejS13G0BX1FlY6Fj6HB3AI/USoFogCjMITdHUP7WnxxneY2
CnRCDPVzC7hdak34criS1hN+ntSzQwwLvb20EfeVZXAYpmknfC/crfbkZiFtMNTs1lNa+W2bwuGi
IjvuY+uDqtWUhe760OsJs0wFq/BhTLM8LDz81tujkwcMk37gt0ntRn+hhma+1xwmQX944FAjAmx0
xkRf+VHxYHReMTflFTSwNcH4o8gTjctSxf1h0vIp6GqeLtF6AJR0P8cAbwRbSRRgwXzNWnDpQf6s
7Zxpo0yV97QO8p/f4WrJUkZn4lIH3Tk2snDMio6BwqxjWebV3A+QBy474i44QKoMP8YjEBZ05Q+I
trXaI+i/7oxcd6uv740248dmtMqCy6HL21Glo4yGR8/JjcswK6G7eT/J8VAnPe5fG9nmaGuXrNB/
DQcGwjqffu39oJhZ/xRx/p0b90YfCeSn56apORSJoCfTeGoiibhBRAEPEk4Lqu7jx0GARmINOHIV
/2vFA57Pgt3EKGUXGFyujgps30B0+a00OP9NhOII/k/aOF9095V3cjdR1mS9XjIwq5RZAAeNufzA
bNqW3pXjGt0ES7uB+t4mko6HaKN7pA0worCjd4PPLAQFDKUeF1yCbC6mpte448WSK3TDIrMewpY/
0XlEe/NU30sHYExcVctV5RsGYLWKsqGmeWiO/Lox6vlLd7xC/SpXes0GaMttQ+dGx7jHYrRSktpV
XmH57BMcbcZZQK+NY91B8rs6zKOOi0VMLVnN8rrU1mG16Lxr+VI0cx/n7pGwWJcesQDeEPSC4dU0
ERioTXW3rFBwBeJHzIKJO87UQzgmJamR5OwQdwBOsb/zDv2NoFmviqhTACI8F1FNXGV+CHzGR6S1
DvDlro79zHThBnzKLTSTd3EdWRkmmaoU3SE87eHnQQI3ZJbyhnQIUJhb9QyZsnrZOHGfDe7aE2U1
n0an2uIG2zLbR2S1fPJiWWUR6qUpGz3kbr48DLzZguFt2WDGzymaADK4vEViNbE7yRY4VvxiWMYF
0Q9NEQHu8sdhvZqC+JNvIp2N9Ww2nCIOGkPAmrhHoUHHst5G4Tn09SfG+/ZauBKQOwOHQC+ukiXk
B2S7H5RvLelgxFfRrdWVY9OneRpePBAWg9sk5U11XUaDuLHAZDkzJGANvwIG7+QdOMgIbvtnOVM7
c0YEYqwtlF+2edPpTyOfXrW/AGAf+A0D6lMMSf81kEMNSBshbquinC+gVQoBJadu3xYIznkaDnOS
GV5K0kV47lKJtNHAlSDi4qQQ4Er7AavF1uV1tvhy53J7B7+1xyVx4wp/LspaZ11iuYD0G5XNDuCt
qJV7WyqWGsaKyg5QYawXXM5G3QHffnDGBdeYEgNuVAsUmgkmykp7AXLWyH20ttNHZCNb6sUmq13K
0jlirwP2PuXr/ahnhLU2e8UWUamre4NmgBnS9MBrKiQsKIHUJLYZHLJnDyDMDNMB19s2XjuAP4DI
Mggd18gxO5mNS1WndeLcibJegWXhb0vlf7UteVVhCpeP0ZLG9Wilmls/TCju2giXJUWxlsToMaBz
Wyyuuo4nZCqRDLaBAJl+4/ap77ImX4OD7HR50wSoPBwZjcWDJUYA7DFISnE5elP95IYFtFfqzG4H
q2j52hIe0WETl25Gq7neHluRMwqIgdjourT7tbmm03PUxWidq5eicsGSuKLqAJFXK+3ZBBGQD1zy
IbW65dkdEbYlUAWOytHeLl5V2LWxyLIYCSZE3M40bPacATKvVbANtQPr2B7IWFp1OyQd9qNor223
5ddsRGeNM8p+Q4Gbl1aSFCvwQdlPiFLYsAKEA4kEHbnaWLIB3RN3CqcerpXnTZt+cW9rp3wM4KNS
YWHrgjHdq9ASAQQQDAqydDeR1TyKEXmM4yJkAAXZ/VA2cCuzUGm9aDSCwejWCnsMsMRop+8Gf1/V
NkSkNcXRB6A0CAhndpUsiVWFP4CUu2kXVJkOzU5MtQFWZdyd93+oO6/lurGsSb/KvAAq4DdwC3M8
jegOyRuERErw3uPp50NVdZdIscXpibn4p6OioqIV4ibc3mtl5sqksTeV+blqh3GD+xbysnQEbB9P
1AO9i7Z+dPpyRiGoBDfc4WaT45DiSom44ARQfOQ+N2ONITBd2DP2XcXGSkY3ZgqrCyTlIIwHeosL
PH2uOPCoERvzGIaz5VihraD7mgzGg7NzYYW+Omq536nY3OvMICjpGLjyol0FQ4cbpdXxhg6A6grY
K/PtAVhMm+nTdunyI7gE4cZZWrqdNi1f1Ey7zTTsGsqN6PrRGeoq36f2+Kya4dmu6smPmrNi414J
JUaQacvfVqsvc2ie4x6ILauUzpuFddnG1KGmTJtBLe8OrXBiHfZQzjLbrbr2NmvtxC1VCoG60xZX
jfrYl0f7BuO7XZZBmygSf3kpGMEJQnZbi28gnehWIos2K7ESsQkturRCahZP6eqb6Jush6AySzyA
g4cMR/UYjMvGDCmifquVYzIWwh8YBnXGut5YBaPrdRJVO9jLTbkU9/o8pMBnw6ZSs7MSD/VxP2SM
xqQpJ1PeF565NGJjnZRKfm070KWlhaQ0e14uSWopBgLflDhEltHsN0Mf+j3PnmMu3sYFlMekag95
d6UZUJ9YhofJfB7KLABbk0M3U8XN2A0m7bGNZnBhByP97JrcvEzO7+wOCktmPvuohHq+CepZcxGQ
PcvE9ASL1R1iBeqpbC0Wr5rc0+Tm3pq6O2VWTbeuEcpHFQlCciDN4FLqlo3EkZpRu1wGUEE68Wjy
5152NeAZrwghnHKaDXAq1LTNuTIszSnyvUWJdqio0KdSdWRrmDcj7+Jo5l+TWH+pzboAdudzi4T5
bFUKjvVSazkdWyZuONjtVfBT2PVr3igMix4pLb1Bsns/gUiicK9uRTTV/hSO1+DzJxGqF4pCLWlg
v1UGAThoRIREY4d+UcXPkVRdpOU3FNZpPRSbvBHnKO/QyPYNRlfp8xJpP7hykp8n9TYs6P0CbbiZ
ITV3Q2j/yJrpqAZAVoV41OAvsWL+kk39ydZA+NJ+vCHW9iQpMydt7xpZ3xxTs9jnQST2hYHldW9X
kx+22lkO6MyMpnLL9bhacduilFWnELVwVH2aiXeVyVGK1MtImRU37hWodt2stkorYw+7TG4sLQQy
piH9VhP50hgnjmlvkrJQj2ajuHPFwE/eD9vCYgig1wbG0qTpQq/gKqrWztxRDs6t3tNBydo5Dg2O
YZnKY0muMi2g35qj8JIf4KCG74459Qg256/lXIAEqJBmEIXnWWZkpOm12mUmoHBQ5750S3sY5yzw
2qn/kXVSAwBAUWKL9F4WtbovMFCKJY0j93tu2OVBV+Mz3hn5sEuVsnVHZXSMGV5r5OCjTGs4gqQ6
uNK6NPXqhPnrPNYfh1JXfFNpwW7ZNAb7tRvG/Vjwvmaz8dJ0je3G0fJYRanuJcVEpxFZgsYgMZ1F
k7+Eco0/r7CFkwYFUFJTdM5i1l+TMgA8yO7WAw5QvOJ8MnV9y6bg1U4vuqdCr210dECeiYo2MRpv
tSaet2mUuZUQJyA5FA5VfGCDeWkLzAiixt6qpgX+n1vb1gzZ84q5diWdAl0ZHzDsNAGczKsqKr7o
fX/WTUrvSq0xoi6TxMWX/ZAhe3YzXbqw4FGaka+xSwKnKXHpiwV1eABAF4B+EZJ7O01K7oWIe5oy
pWhS4nGvtvlD0YMtpLZ6TrPsh5RoRwYMHuK8fBz7KHe1jA6qreeLliKrTGu/iZAWqDI1BiHNFpDB
q1ykMgj+Ppn7l0KAfdevWA8T4tjQaSI+vFTq/JhIVbkjiPClEt2pswkgm3GY2syGWOOW6aJiW4fF
QhPk9528Ydvr94MUXJEl8xBRVhm99NgE9uLjZ4FVY9u9oHR91IzQRqsFSqCXO7nQAVX3Zq1Prpz3
uWfRVrvdVHmaiK+Egmc9kOqhUQn5scqMMVfpoLTzpqvy3rctIXASth17zLyJtA4vKFsI8T1TFYyo
tTVAjVdHEkZm04ifGfBSH+/DblHciZhbPy/ED5FzlmuLwiPMs2u0oR4uCZ1rZyiMM2gMWObQ6ZiO
TFS+QJ1idmqz/RRZL6I3D5MBOzfaVuSndPq+hq2k24d9fVTGwU3poRyGqCHdDPlImPl+DhUaEo3r
GEbhNhPVRaumx86kJTAlWHNFSl5HIRmespgRBHD3OPHubNBpFvQMyCQ1veo9IS9f00ru3CIqMihk
2j3TlIRnZi10YrNWnFa9WRqnKBhBZHfdDGRqOW1K417Z+rJTjZfKMITLzpr6OYiUbxqhvmXQ/dxq
cuCSsF34U1xd98XAucPm46v00hu96DMnLhKPKM5qT90zO1U2EsSk85tVikpLQwmbfWskgdgmxKfT
gA0GPcYBXhjVgzqh7xn7wtXZmbh+bfFSM70tJmsiYK4cYaQ6jvViGreqFTypm0xU57kDBrI7irCJ
u6/MnXqaQu1mkRUZtKOwnUIOMy9ct+eQA9wvTUJ3Eus2rQt8G9ETQBJSk1mYhAUYUAOLXnWtwK4A
O4qmjXixorZxzTSyvQJdkJcsiFsUkRDTw68lz4rilEpnoXayetcOQcp1EdyaUJZVKfCFSYZzLhVA
QRMIQ3Mz6mPrpVFEuVN0P0RVXxVmJ0C2FmLX62WXNLjxzCIJT7IgNCRcXFQVs5vjAarAUx9MSblU
JvUhbkYHWVCwmaXhhSe71W1JhrNe71voNUP/FTe7zTj4vS15Q6ojnhWl5rbJc60oRBYPqivhROFA
yWfOzHGZj4cSBq1D6uPbvf4ItXODZqDY1L1yOwZ3IG2pO9uviroXF2Yk7eVZk2550LtUqh6Kanxd
BuGrfbvpVbpJtYZ2rzvERMi/cl8k58jg1dMt7iNvBsVRMxIrrJ1aDcJdhXl1ysXCMyqStrXWVBu5
T68LQ7uQqoT6sxS8fuar3EJslnaB3m4ILurU74q1nWJgQ270+9qeTa8XKJz4COnT/XGMAe/kqPBU
FFMM/BQr+6IjR1NeJfZG5BjFuVwyv9BhGJYJ1U5uwccaNMHR8jpgsWAQD0h9zq/eLPIpqTsodO2+
C8J600rKRWq132t2YW/BkWYTxXXphr30JYijH8librNUWIci6DbJ0N3RSRnkXrLTqTdmUrkddI3U
lpdCBtpUR6HdjTh2dWYELaae8jrPwf3ar8rQmL5hhSRV6vmxwldrys1kkw0i8eRqExHjK3FlLpqb
0LFRbXu6wKZBN4BU7YnKttRmuDxVoQ+129BbJsTG8HHRkFUbAXflWp39nCrha6KJhxFRlWKXZxT8
m9B8XdIq9wYV3ZwqHZIqM/dGWd1rYfCCUGQ6Dkti+0RJv0iafotc8BBU2DZgsHCTDYbY67FO8YNh
vctLx3bCHmOoD4Yep05XJRFwvNq6JM+hidDy29SeXsFTpa2kaxeZYQFVm9brXOqSvwBFo9QZegCp
6ZCEOVOlYf9tkkDFgZovmvUBsflFwKFttsUvX3VMLcu2aokoLEXZGK+bUGPVli9bXbmTSorSarjp
JTQd8O0hv2GCj1PeuNZg2oepT47qAoqP+JHyCakh9Na2XWUZRHuy3RshUjm+b2JMDWIJ2r1VSpJT
jcudtoxMzI/7mK+HL9nEETYZ1p0QSJFZldfxyWhRb8xRkPmSEohtz1vlCMqLqqbOuJynRXZDC8y7
UAlaUwwGjykZv4iUPX/kuMXsmZIxmcnLbukbjaG7t8dooqIhi8RKGWoPwQqDHFcEQmUiJ+M7aRoV
UrJqb9REJ87DDBVEPb3qIL3cg6WFLoTWVaCHx6yCS7NVlsrHUKN3s12CxCD2L7J6eJxwN3UK1GAO
Ig7FyfqMDN06tZwmZ1esUmjCwn4xdISEOH9d5dmi07CPnaOQKuaa5ZM8IACRl3ariTLeVCFuk32R
uB0FB6AtEfG1XpxMmRui8nM9OmszM4jBMRI8bGQXX6BoV5nViykIupK6gDENE+VUJ9he7Va/hLrc
ROUE5FCiHMkDbbmMchRMYqov0mS5F025rxOTu9PeDkNymVAJmNMYn1CheDlBLvs4pHwhm26Aooxe
Eeacc6FejnETQWPh8yCr2QU3v3FzGcmkZQfbomNapLCVvWDDcGjCC6+lc+N7PEzxWYlyEIECNECE
pA4Mw8Yqh9wrjbGlRxLHeGjug3GpnSbapQIwLp/KXcR5tZnmqHK0wKp5VMPImx37orRzJ6rtb9k8
XsQTKGGt4s4aV/fGgPmfJYLYVZfyMdJWWjI09mVNy18AGOsiLt1snM4zOoA9LI6pwE/1PKAv3Sw7
tXZXzedgjB4RQKAdAGdVJpRuRldvpbz14TSj0xg/BZbAp3QGjUBSlkh44cFVRqueoee9Syj29mEJ
dCqjMdPnWWziTlr8oS8qJw5iH/lg7keqKBxjukBufl3J5uDMaGLQs1A4THp/TALYk7qinxZT6qOi
DY8qPezBUuq7QSHYUetb1FWR8Ct91Zr0DGd0uYdKlworQL2bamBCC6xuGqIIhgReT8ruUEu9BUIW
buqsELSRY8nLGnw3U/OGloGaviXmmp0pK4ybbEF8hwCJIi8osPMt9t1Yfsnte4A86PxZhoDh+JAC
Q70CKaSYm8raRbH3vVGjl2ZEOYsswjFHEOa063t30gDW2+Q1lGCchQE9hN7BGfm/wTvHHmpIfZ6V
kZZBP+ty+iPLpodc6DlhYX3jRioShtRm/hc97O2iSTTh3G2jQco86WidwxkgSqEhK2UCQnI93wUK
uPaUe3o0Wo5d5iPXlUi+MCUozMbcmrHG65apG3lUGmc2DfjvcTlUnSlcJUb20SwZ0l+yKxAn7dXU
Hk7ynPkTh5Qsd74m+uWG4ne5sVtQqYZEHTiTBPnb3Dv9+kwicI8wGPuNaowXU68Frplk/ADJVtaE
OgUDsHzypJb2su+HfWxV3/Im4CtByjeONjqzTnXBM5BzN2gmQ6n0c6svt5OUZG78aPdE6ymVRbce
nccKbSp2sk+K2RzhGB8yHW1Jkc7fxCCOXZkRKNldNBxvGqrYeZq2HIf7IOgplvrnTMA0BoHoAUHt
DCyS3iQ27fsuCb8MBYHReQv60mfma0/J76oa+ZS19VyPA8rDvILSA8AcUaxXTVIfmkL2el26SeNk
s3QdBiaCGUvFZeIFQ6M8T0k8Gi/YKicaqD0SbvTYcDRsqG20Q83o2Umc+4lENxgnBgDBUn6TjNyd
WwTNtW7dCSO8WfS48oKpsT1O+cdJEtGpkOxNrTbdvkm19SBaKY8Gya3x2o3S7AdVgrg7HeVtJKln
u+aypAANrBbQLMfttdqr5laL5tEhkcOkt0E61bcvaj9emOiNEOUhPEhVcWCcpt+0MuNReAwRc68X
nqYAiYfZxZhlQBK90P0Gtwa3HsOzVK4UE9TNGOlPU8tHKwmZA8o0vVRppkO3lD+CRAt2QQHyk1SS
5i9wnS42zdkxMebSH+beqwj/C9GJYS42HPjiv6g1pHGds+/UsGtRJYEyWobsVIlgl1YTZyZedAuU
SnerZ+K7pQcFyKBZgYTwrxoDU9rY6NyN+oE946qXNc2B/PquZ/FzEE9i0wz6AVuxfUioPJZXOpJZ
uhzge1ArvT3Y+zGPl2OIbNfTBsRd07Ud8TamBYjdbDMDIIuRvYRvCnuNGHgMcNAlTG7cFcHwJaxT
XNKSPPfUPrYIqYRVMxZ3qCxOyRzNQKsjilYC+cIIEIb1wBlQLVkICd+QC5xO0Tmb0ajqyXpFf5Kp
GVK8mJZ2yvR0JyniNh85oasqvZkFxVcxd9yaMNowkAAGNRxio0fMhVrf0oUFO7piqf48KZAc+k3X
NvtZQ+mLoQ2jC4Gc+IGU17tZip5BT7y8kU5haR+SJMEMLFGoLRgIgIMN98Ywlq6+6oUuprb7Gsbx
jZS18j5HFb2s3AlZhZPLbt26IqJiBa8Gy5jTPbXZbVXm3S5sbieb4BywUj/SVwE0DP2c0quGU6ij
+KBjmUTtllV8aUoBk+929MKQHdTXNtPM3ANu8rNO/64uQeLXVgTImH2VCcty44FWipxCQwpNnPsZ
N9DUVr1UJ3MTqKF9QEd2qnUY6FLLt/kiblp8yCfVHpyAHHfRJYtnDemP2KaWLwhoJdoXiY+q3tXL
Eu6zENtRt5MeAgXlQ6AGqjNio3QIYliXjENprnkksNXNtsykiHYBXk1Wr3KFIjyjsAAgxzRUlkFS
dGU/BaLmLa3RIg4HRHuhv2h57FWVAD1P1YvUBpCLlwdVy3EeBbqwkAsqZu+3lN2ONYuTiI38Miv1
R6oz9iiKwAPV0vglShHJV3iqQzsOTm8N2Zae2Uck/dpWmbKVIAzDhSI8iu9RTBZ8tAaNbwEdhISU
Rmmpt+yMh0gY20FVQ6fKQZR5X37IIRuDVWs3CWoUuuPXaOTo0QokMnJJi5uV1UsryRxpWpB5S2Ce
okXpHckCsZ45GYI+7r1FWvVryoDoM3e6TnuVCm3f2MIfU0ZNVCwHym6CojPrrRikpy6hVu6XvS1B
0bUrTMKs0q5VcbUxRVbgDjRFvhkpXijF7ambJF9V0SDJRTS5pbw1lVSHYIkntmCkKp3xOGax6S/2
j6lsjQsVjavcoOVIo1zZVuapix76PDrUnLvhZOVeLy3fTFHcRmb0Wq3wet5noO2uMgTBYanbB+Y7
QEnLjW3Yz5Vl5X9ZiPxXU3h3Zc4/7wfr3gzj/f80fkcHI1PBMx/3n4fwTl+rLvqa/TyE989f+2sU
z5L/YLxttXDWaIkMfAX/NYon7D/oSi1TYLJMcp1YrUr/HsXT5D/WOTydHkf/0yGJ+bm/R/H4I/xR
TKzX+QMyMjDV+y9G8RTj7biohOyAOBFSZN5NwLa2raVDXUtbjPQYuWkrKjUrPTB0sAdHGQHgo6ex
5atIoAxmhapmZX6lmz4fT/VU7TtUanKcvARpXgP0l0+KEh7bfHpqJEoXS32O9Vtt6AkG5qRs2EQG
Jf8R5MudpM6P0TLedQo89WAv3iLjS6J3lekSttC6YDGXJXs4fTUcQ8Jh0dmX/QimBZy/zSqw80gU
RCTNLVLsoTmkjXmCSGIvRDyzZD9sfuOwjE/BMD9nnbKr9GhxFuWOqBkb0V8A62/JO7MzEFgNN0Uz
3IRK8xi15svU6U+zHH/v7eg4qwA6saqemYhA30s91aH4rKXJ0Wag8AAZndyLq8TKvBXELbEbn2p+
i9aiChzQWeVAlrpobpgKuAvDUfFmg3Fmbbyp5vrQCmZ5xjBmemsqeo8qJtzMNgqUOOoYbaE3GNXI
3Mz1cCkrdGBWrixOHIevcYzwpa5ixCjSwmTTInlBLTlqhjg+X/KDkdE1DWb3xVpK20nNS1tKlb2Z
altJFtF9ai+uHdtPTWCMfkDiE3nml8zpWDRX4IqqlUabeZ5RypqcgfOq3ZO7O8F8wQYh+9C5VVhq
21rQPMcYEZ0io2NMq0238pBj6ojH4hXZDsYr4G7oJNoLHJm1U21d8xR0bOGkMWsSBJoX00tmhNTb
bSO51DzIf7MQ2GOusZZY7w0FVL3TUyuLVk7uB1aA/pDM9v/F8PB/3JPe7Fwfb27/A6eGDUx/YJEs
wnMYImL7WM2U/vMO5mZxVX1vurL4X/s2+1rgHPDXcPI6gfzhz/prW5MU2f5DsRklZhgY/Q3Baf/a
1/78I1XTTU3XbLA+XWbP+XtjU+Q/NIUYIRtbV8o2WWM3/Htj449Ui9gTWVatNR2VyeT/ZmMTq3fA
PyPGv/zq1rs5eFBw3tBeT/Z9foxIzBTK95wPTCd0AdN5QPrLVHjq6MGMzct9HW5kBIKNlxj+GqsU
HLC5Bc3QYXo4mdOdeElNytK9bd7U9bUZXC72tgocPWM85Wz1p0S8xtg2FmhF4u6l1r8o+ikI74Zg
D3zPu6+krsJYTnRroZfuGdw91OqxNa9L66Qn10N7TPk3CqTjEl+109ZiajILjoC+rhpfNhJD0mCs
S3cpsHWSkMOk30SxC4Kb0X4wCA2XvqdN4fSMui2M1gC4QgRW2UWeXOvD3lQ2Q3Ak8cxEo0NAO4pl
mvZkpzb7aPwKyLUye47CXFrS3+TzbaTdLfJeSs/K8jyke4Emq93l3d6c0f1sG37OuDGrXZJtDftk
KqgCsgfb8ABQmEYu06tpprXf4K8f2Sdl9JPs2Fa7KTpo48U8XIP0tIEXRYdleJLKVfNHRYf/7LVA
RKrtxMDgxaNnhDtpOqz/lJtFP0fTlz69QwjPgXTMEZcZl41+W7e3QXaRRDvJAMzwaVDocgoSIhdE
t8RFHhppJ0hiSy8qZaNW2zr6Kyft/0Hd8z9wa1jtN/7zTuB8jZqv8RsHgvUv/PW5G/IfNoEvKkb7
loaVg0ZZ9JehAH+iUYZggGuhiVsT6f79savmHzoWMabM//BqAa/898euGlQxGh+7isWroWjmf2Uo
8GeS8T/fupCpXxiDIobANPFeIhvvrZ1HasTgXx3xG3ZXHO0OcrSPukNonzL9ZqkOgZ16DVVJX0TP
NkV6rsr0PcZ56lqn0/qNEoDT6f1pPZmsoNiawO0JFNhg9xDb2T4b5n3MVE1q2t/0qQaigKk3DKdo
v+GNy1QhCLJarJULKk3VnUrLZ/rXK7X2NjeVfR1KnG7VhtG4R4KffKSuaOqLfSKDySFnntVg3ysK
EtR5Tw+1V4hribpgK6XWhWQMnty8rPwi4zOenqn8OIJJI+0TE8D1Cf60X/7rHlpwM6YhC/m9k7EU
aolc6aB5RnI/qC+SUfky/WSnhVfLFDHZWu9HVfViQ1xapnGly2jP0AOs+lYd+VJoHoMpA36ELw2Q
ZzEwlZCgOmfCSxhiT+zRs9scOh56wbiLmuGI/hP547EB/QfDR594Ya7jPqiCLO3a6IsXGRHVT2/0
304UPztPvPUj+eUa/3Rh/MnMTSbYIB80rrFarql9eQqfmdStZfOvb+K/7+J7u+SlH41UG1khU65l
89q07sGOP7E/Uj5b5J17Bn7TTa82LYvsBUeUz4iki1oTfyBmJ1zEqL69/8zm751Xz1/3TifwSUZo
a9pEQ779xkz4hiXVeTX1LUJEZAPFpnSrs3lXP3Z+et1t+x2Qev70eWbYR0/t55XfmSINZmzY0P01
ozGXi4TkX9I2v38vPrqhOOEpJnkiKJ6t9c9/ei80I80Yc8JsMw4Z8Mi/Bi2zzEzD/H6Vj67j51XW
VuynVdKOMajWYJWSVVTpOQkb7/crvLMR/esh/bzEu6LHauO47VSWWI2clFN8iLcc1Rv1KPa/X0l9
66D090rAcPwXDKj6PsMYc4xwQrPLdoHJJaVJeBxu4VF3zVN1FR60GwaIXsu7ca8fq4vh+/A87j5/
Md4Z7/7yS9jy2zu6Oss0ll6sl2ttu03vd3tqGOzwlBvtghgWL6fMcT5zNfrw+8Mp9F/Xbr87bkqi
Ued85NqjYr7MCLmXKCwLbTvbNw2CLqbVchjsLtdQH9/V5hddMH8t9kjqPrFVVD58pSizKfQ5Y39J
ABrSDFuDmIMPfcCm2+d+uWaxHRHVuo0zXISbzyJa1LV4/2WHMzghqN9XRyd7fTF+eovVXO7MWgpr
tHbiENetdhSx7qOUdYtBA102ac/TU65B+hYNatKyxm6RsN0oPDEOf1/3zW04q5AgzD+VKePlJtXb
U9Rz5Ip1Ung52AOZEhaRpmm81axpz4ogvxnut1/tAZKymvUfSyohCuNxq/lpdWovpsckDLZgJowI
W5ukSHfh+DAKMnjkAhuU8BDVipe3+nG0ZmBs2TcH885ss6PZsZsVxGNHndN2EsPVpoc+kHq18tsc
AFlUx7Q5jeYjA/xeoaBawqhElLKj5OUJR5HLRBJbMY9+MyqXekDtLfIB2PFbh9FX2LIxF5DuxDOZ
/bxpegiqoYOMzlOGtq+q8rlsY7cQ2hf2JwCG3sM+9uucHUaN9Kgw2Zjwy7qaHfBdwH5k2A6dtCvw
7kD2dMA027XEzTRC0UyoC3Uw/Lm5nhYeiPY8w0/EJs5IWuHOZlk5URcdRdJfxLLmp119Vc4aU6jZ
KWmsva0Vmw7/ocwu9sXS3eLol7YmY9zYC1bjpoiYhw4QhUxPkXIv8gUNWbQpyOZ2RvxQeyvbLMm8
TRbe/Ub1lVh3yw5OvDYZ/FGOU2/djdl92Vj0/9p2keR9KqMLna7NpjkMak7qzqi62oTHTK4Z3pTg
cIN8cbNE56i1/CX4JkffMaNAwrle8lPVxd+jAEOauLwLOsj92WbUg4nUlCsS21Ikz7gi+vXCLIRJ
pAZT6VV+2ypn/m6rvPZwKNL01E/fMAD+WlfmkRIErid6xgMKAVCdbOIBCyAQcCmzjp3R4ZOD8jZV
Ca0eNeTLUb4phXo7T9IJ98XIseXEQ3l+i+TgqdStH5rZXWQSEx7tqP+FWoA3fOyf9cFXL6ia+Qht
bFTWrNC3n2AiQ4wi2qHcHcHVWjieNAKs6vA6MupDqaubdZi0Z3Q5QhCZxPY2YdosL5gmsO5/fw4o
v54Db3+Xd9sBeHrQcH6u58DglZeat+yqMyYBW/uA+G/7mXPnB1s+61HtE4GjWTYjOG+vfdLbRdNM
TCvWEw7BVHdSPBRTuOl5nZOfcBnZplcQk59Z+L2zvFzPGsAJkgZZUygqPcvbhZO6UWumZHAbxjKQ
8kfbST6Uoqc8mOSyfuaPr65H19tC8u1y687/0zYbTxIeDWbUeuoWUtczrpTHjOrOw+wVN8jmoavd
6GuMQ/DiM/HyqeP5R88VOAYkVJFVdX3J3q4/5jk6eGaWuc+rJTHRu8TCrkUmmMfx83Plg/JSYDCn
o0xZ8404yt6uZystgnkLXzRU+6fuFO6mfbHBR5SnajqTsZm9zA+v2mPzSen34Y22FUtmlkW20IS8
e66MGizaqAXrheKktW+u8m2118k5O5bb1GWvelhgp+FSghfVQyP7Scm2Fq/vn/PPy797zmUAzzXo
NnGOm+HUEq2ibNu9uvusXvu1u+P2Gowzrl6MpryyED+/ToOoG2aEMBwakuiqjKLLKBwRsxm+gp2c
GaCFUT/ZpX4tTViR9Hi+Ux0O4X1NberRYLdMTXl1+zqpT6b15fc7z4dX9NPPf1dNa4nUaErdNp5p
zXeDfCujJ8bAzS/UfVWVR5yf3N8v+EHZt16RzT6gEYqJJ/jbe6hJNTYsbdZ4rR+gVT2lVFvydest
forycSPvIB4AD/xPlv34Rv6z7Ls3JJrjKImstPGax97Prlu3duPt8oXRAlZOfCTo3icrrt/a23eS
q/ypxHu3YqKMc88ECQbTB3O7aS9r945QeerKfC973QX11Ge39tdrfLviu69fWgY7K2ZWtHfWtuIa
ARwc84RxisvE8eH/wHr2wxXh9/gkoOWAq98+zEBFxT9jTewNj6aPodUlEU6XxXndbfpTd9lsP+0a
PiycBVFROj6aoGLvPsGQ9KgyXlds/ewuPqLdPnbna5the3VTejne/Fc/Pn2Uvx4j6wv7z6LvSoUu
b5Yqjzmekz2yPp18SvOU742vkf/ZUu+Svf9uxn5a6t3nUfWDWXczSwUXKplm2kuwpRnbyH62ibyY
/0pdKOnMfZK2uRcdSG5rd5+8uOsSv7y4P/0K7x4qIhPsPterVbfpDcboV9PO3Mv7yZW2+rG4KLtP
kJjPHum713YpGtuek7X9soZDOt8rS3IQ2pP4LNflg9P47WN8t9mFCo6EMWMyPMZiP/0ZyBl5zVH3
EFWequ1neRwfFDtv13t3+gsT6+tFYT2ktYzcRdzKYYcebqt65VX0WWLGZ7fxHbRkNQyfNMqfX8bk
qT6OYRQ6yk7f6466KXwGBHzAg08QjA83OUDr9QixOfbfXWLe2/OgJWw5unUb04yZ021V3/z+hfzo
wiwAJR2wgBjllYr7+dQtjDQubHuhOEaMhZkrwwgJQq6zSvf4365EWcxCBo6/JhOJ797EJKBcs9Ua
ZLNkPB9BbDcNWK1d6Fr3CVC8/s5vv7F1JR0fYFuW12Dqt9ckGTgOWGWPaxxGNLRX/XyXwOg0ui+k
yP/9Vf26Sb9d6933XKIatEubIjSSMNRsf0T16fcL/PqA3i7w7rZFS2S02cQC9O3AFH7YP2k6TUX8
+Pt1PihWZB4OcZKWqioY9by9aaFidL0eA54Wq24qflhQMaCDBBa4RbTlMS35yfvwAT7HlaEu0SCD
DZsoy7crdqk81lE3rS+EI18mp/CGGTQw2+ncXjBSn1xJ7v8m7byWG0e6Lf1EiIA3tyRAT4ki5W8Q
JVPw3uPp50PNiRmJ4ojnP3PRER3d1Z0EkEhk7r3Wt6y9sPSe+Z473mGKgLx2ZLr8G76cU8++eEqh
lh4V8cKWXAmGL/LeaLRuIdc5mUUANzDyIDeeerdBaIExpPts3SeZYkWiomGQrZVEdKMo03aV+v1k
zoEZt1TbDylMNvDLrtwxXstLM/vL0fJstkkJpe+w6Ut7QKg1R+Ipz6M2Q0FtduNnFNW2Jd6UXrGV
rYbCSjPuGlnbQfJyZMvAdU6VQfHxxgjZTVYsoi7Hp9uCLMQQZnWrLktwv+b+qwEgKPEB5laNAG+m
L54T6lgdBjktbGdaYjl98gx6luqZMG/ND3Zi6NIx1Mj+q4S2fe6CiQladJI4ZpGmu4tMxdpFQcRC
Xu0ffIz5rlrsdbP6E5shGJGtP8aZY6aPrPkzPT4myYEexSGdcgXKNxeHt9x8Cnq7GTKqCEbwEcUh
RSzKONQWHbkMXiRhuJUF5Q6uJcpmR2zJA6CWV43ivahUj6Hw0OKc1cKN2LDX76BNSUe3rtbs0V+9
bLjVvD+g/pYTw9KL/Lse4alm9XdW8xyC7MC8CndKnSfN7QijdeDDHUFKZS+ft+qywcBcV2hhBswd
ICohmS5N/QbFO6LBgXNLuEQL4QCYtkXlr4VFou73FsI+tZxgktJyRBaU5m8uFYLEetEj4+Cl4yIn
dqYasgV3dBGi3E4zinQlIfSIeajv4m2WtVVFGbdvgSRmHaXFB1XKSIV+HLPqPkIINAbpY9MqTjPS
CNGdvjilRgzVxkQ3/lFLh6QD1ejdwmHHKH8HN9qa5cgAEFNuBAnjkTasAvHDLcC2JOBClPeioXev
pHatoxbCVywPFRMCWQKfiwKmgxq2Cxk1VJo7ci7cZOBoOy+a51KPjrfH+d1PURjIDxF5Y8qpsuhm
7AtsDjGKw3BuoMKKyHzto3fLfxhD8ba0XlOt2HloV6VspMWv3kYgywZwcLgPtr2oT817jLwLH4Z3
DFsRra1tef4yC8T1INwZTJ4+OLU0TUW92qrYOSC+2GaFZMnksNy4uzJbxUq4CONjzu5sBoPuQ7RC
UBnjgyn6K8QgtjC4C90Tl1krn8zRB8Iqb/OU4L7yXvZvpVhcdxog0ppOvinY2pBvUzCOlpJsO19G
qK/Z7cijUyoVuoiZA3PPtmHpQw/Axqi9JqQ3lTwvsbHWHJIdCd8kQRpAaGYA2mZRrM0LkYM3zrsS
xXMXjjuRbnBUxbso/5MIEzpAORWlupVgLeRlxAudxVs3h27QuW6yz8elyGQPuk9PU7bu8AwGwfEU
7S0TixvXw3dSVveq99CNT4CBUYMsMkAtQSHPJ1dB77/W8oOi38sugB+WGaKgnjiqU5ZOMAeI8WII
puRq9cHgP05pHhs1spUx3VVpdg+G5rUrsqee+RKoT2EW7cLMckQ9dsyIEMdE4MDhui9F8NaTRRZC
uGzbFyWkwNJDhoVx5iKPy6cPLG7Hj6LOTsDuyC4LmEDtya/Tje7eehJJ5OK72Fe3ESK3Qsj2Xc5s
gOGlVclboOkfil8t0nybwW0bg32VCusOk7GHFzOS2Y80gKlbJqZcH0xF31tNc+ONkhMmoh2NzUHV
Pl1cmRl6PxcHaFthyY2yhyEJ7gP3rpX/6ul+6LbNcCSZ/mDgD63Rgpi17BTKAH6aGhkpj7m7FfTP
rtAXggHaBSqz0CFdFwTvZMEdAdgHgADKEoetEFJcQ6NBw9mvIpBXTGEtGWAlLMNbl+Cd0mSbYf9r
PWTA+avRaHMfjX6sb0c12YyQY5oMqb2Yf8Q1bproxtcnnjotn8BaKyFMLvrnqcuyPWzNurSNYTfq
QKBd9zS28SKnb4WkvrgBRQWgChYlBfaw8tGt7C3/iQK57SnTHFnL+UmJl0XwKggmaMZybpi76TsI
QbLLXkcz2OnRUZROVsIMV6hIWirBcncKk8A1/tZVthzg7gsQcPLwczRAO9bJpilfTagoHY43KZ0o
lrV3U/pA49GGj5Z3ipAA5X4mLYzmVQqgoWifZRehcHhIkC93EOvlCFv3gDcpKe0oeEsEeTOYfzql
g0OQbEfcpAgKHbN3Git4zXg+GqacDHG0Rd9a1NLnVo5vDC/AdB4DKYHEgJmu941Z3GkvMowpa9qQ
1yeT97j2HmLpmGGBBh0rOaUeLypJJQ2pteX2vdONZOllfjYPRdBNGRxo4GGYnjSz02eZ7tZ2hS4p
ro1HQKGJAz/s0+3M3IkGdq9x6nApGyWik1FICe2LKnkKhVcvxzokhleKYhcOct9rSGcbToWvsyZm
FHNyqsj6BmGIHb3Wq38Nu2N2urYFm/53Z5v1byWrs3Mjf7RO+5rhwgbWuQbzurSwMYVXzlLyhQPj
9+s62276YCn11GOg2H3HNUV7S563KVh1EXNofS94RwEWQ7y2rA9jfBYqRLzvowCqPDsJST7jPYan
2xr7VkR8JztxMsxc7TQ0f1IPS2xdrl3pSdOBSjy27V9g9PNuyFhLsIitovrRMl7dWtj6E4wx30jG
bae2Tl7f4Vhthv2Am6vBgziOfEHiDGdOMLLBhAJVt+IcsOhONSJznnjtTTggs7H1Dn8OuQOOF4EU
iZ5Svl3mG1/RgE1PmJZvilg9llPb1S1g1qv6W5AheUtPYi3imAFQ5Ybqru3LmTKmaz57j5G6SkGF
y1CtmZ0C9mLjLUz3pr4ty5pFEHyqljz0XjTFwlrJDRa2uZSg0FM2ZkcBLoJ/Brg/clpW/tyWgLE7
NQR5oAtz9IV1775EEZaRAsuZL6RvefUWKC6opzmwnRezl8HwgDxaJ/1T1C31EUu8FmBfUB514zE0
t4N0LOndjx/ARubJ8Gpm40YoZIVPR0/uAJ7hYpdmjWgHwTqwxsyWIhNwxChTfo07AEyph8c75w8M
xc5s8YeVONHwOUf4QTvA1JHTaBikoLWhGsC/4gwjkA9j2hCk4V7CJixarlMRXqa4RyVbaXHyViYg
M9hJFMWDS+SDX7JTaB4NDbVB0o4K+mswNI1Yb2oNg5e87Tt8dXqxE8w/Fg+OPTLf3WbmSzuxXKPJ
mZfBaCtuDtmY9mO9Aj0yC5C69z72uiGjaYjrmETCga1Q4z17WX8jW/0BjwrWfdq+cnxMQ30t8yDz
cgfEGhm5YkGRG6VKno15vjMFGDpG/ebmm8F9kyrKCr+fI+ULZxROE4ooTpILzvpnR6o+6AupKNLS
BliZZjNlUcGunEcrxI8LQKelDbxZcOgaLRIIULYkOMy8+VUx0LWfIX8/XQp+mYOHYOkP1/Tg7zxH
mHcLddGcQEFdqw1fOKNzyTBvEJooBJVNHZQvnbBKaBto/LQuSl+cC8Zr1SRz09z65gPJL6BQ/pbN
U+XnO5kUFtWnXIzJmM72fPpy62pg//4E/im4fiypCKwRQimGqp93UjSxqxM/4eckj4OD9moLdHxt
LhCmXr/06Tb+GAuRBcIkSSJh6OxrEfXEJRAFwEu2j26SlbfBwLD0Dt58Cjm+9lAvfCumIG7ynaiG
WcDOvt/nUK2sHvJtCd3/fpRrMnOWBuyg32/fpQlMmcqUiZOacqTOKyFdF+vd4PKhqG0OYB6lPnXu
3wurehetsr27A0bGMvaerFPHfxXzdbC4Vqi+9A3mjpJApWPHNPm77xfqdmwMmoAnOIlm1NIkTJqy
uD0sRs1FMzTdW+3arLnQ5vs25tkL47t+WkFMKu10x6yZZ3e+p2ym6GoZdccidloAu8kL1JO1sKq2
lefN/wfFcePbTzh7vsZAJqo8qFP7SlqkROca2UbHa67bxlKbl8tiPCbyn98f99V7fVZTKVs314WA
QeWCF3j0iLt09145Gfo/JbddCcEGY4mjDQoeWEjnOYWO9vHKj7jwGiHqk3VqRZZiUhH7/sBHOTCL
SmDR7DIcOKdS/1tFuq0kB6bovC2fS+FvrZ+K4DgUp9+HvvhOmbxL5qRMNrSzqeZpEmT7Nmdki9Uo
yLpVUFgPWdP9bx36fyQJ4RItzFyonzUEEt8vkQ6s6amuSLfVKXflPyEYcAR6digUNITPrE6oln6/
uEubvq+DGmfyOxPHFbWBjo/RXqTjQ7fnVnCUpbro/xs9wmmmfFsLTUNEfM6AkmLSwj67wiwco3aI
KD/IcKIk962V5Gsv6Y8q7b8heEyqRMOaev33m4iESCwVk5aAz9HDegcmeWo4dKmptCRHYKYCVxFL
LPGjCzTqw0w4XfTlOh26DTTr21DNnErSF0klPl250dPA365do5hLUB7x6FMP//zaU6aQRPAH+tTk
ZvTwgmbFpvEIPoXL4FniUuvU+3xEmNLKcCIwnYsQjzPozEXteGm064ViYcTtlU7AjyfCr1KwG9EG
mBqM50u54EOFoeVHC9Wst0XSr/pkdeXCL7w/34aYntiXb79RCmMJM3NaswBAOLFtyKPj2+/mLTS6
WbkPl6YXOtdOTT8W62ke4HegwWFiUziPUDdADGm6wPYeEMQsKfD9Dirne4UDoQSKIiJpyd8NvX7t
Jb427tlpLYEaPiZ5zvmYEGkXV/K7LmrwilS87pxpabZMysJE+kO17wGzNRDNd18X/hh1cNPF6U3e
I5gThNVoXX0QP/rIZ7fk7NXIczdVvZT+ktpXN4nynJTWLgiFlYjNuJRga/UILzN17arrK1Pgx1bz
bOSzKZBYgiJoKjdFAako9g9BWh00GGVaf8j62KlADjdJcWjiU2QY1/ae1wY/W3QGbG1CGzMTQgsQ
a9yu61TYjyMlG7V2/KLYJdKjbLx4QEUEcit+v/Sfe6Xvl66dra9FnioucQuFDY9kCxreDv0b4Hqz
ki1SoPT2COJIk1tbw2oP3XWyq24NEZJKhK7T+2zr1lZU8hKVYsuUXhSABX7/hZNF+fvC9O8Xsitn
Iv7TGXx/P6POHyo/ZsXMNfPY+KS0aNKizMkry+UZ9EHbDWI7HgFll9BH8pMEPDVjfx6ArsqFkcN3
upA5mZFjecgQS/7+8y6u57gNdYyGXOj5Vl2UmlqDPlDYukZsE7iX3LyPx5Pg9ke5XsXZlbvx/3he
/3e8s01e0pDgyRMr7EToHLmyCGss53HR2+UUw6ZAapEsh/SaUFPnLT0uT6EDFoOp8YDbPVnGR5GH
NLnwIleQr2InKK6t2D/WU/xYsoLfHGOmKBrq2S80YDsJ48i5rdU+OmDwOpVZCiIgn4kCE3A4ppnK
Zkyml0tOYyTMIVHD1zXJ2wSKjuoxlFeVmZGpQC6lwNY1pHJafVR9QRdilQ/tQg8Ah1BaFEk17brw
RszWfm0ulKaHLgHOuR7swi22cOWXoQssM07mPg7Lyj+R0qqNI/cqBfqs2X6r2YJgHH6fEj/3LNMd
wHBMc9TSqI2d7cgSD06nGtC+nvSqw59qxk1Yg2qaBy/ySru2eF1YNr+Ndna/SY8EjE/WkN0/D041
JzvqCXEyMsLqmhPgxyn533XxANkBIi+Sz1aquOiaxhjo9+p7iEYz46l7LZbRctxUi2rHLndJlhJ1
nJcrt/PihGKn9F/DKmdLlJp0vRpntHjrZ+8oOkikkzuE0Ch91Pfyj7hLN8I6urIdurDosBWSJL7M
nCIJl/i+6PS1kTdBPjXtl94KghQWF3UhXw3tvnRpimii3PjnrzgXhiouHispRbwRGu847/vkKVX+
43IwT02ROA8jCFNJaj6bjcRi1WptMka6mxjgh9ieDBzVu7LBy/Xqb66efS9NyK8Dnk3IIQhUy5sU
KeGaneuCwvm6WFMQta/Ja36K1KdLQ9sPYg7d9A9FiuDqTV0aUmEPGyyM09YNxN5sqkzRdJ1D/Fte
+15e+hoxJJI+simIlz6XpiQ+ROY6l2l4bcSNtFBs0i6OBIZui2W91RxlU63jlbqKTt6tcGXtvzhZ
vgx9ds5tDBA0scfQYlDvDH10lFzZ+XHk/P6+XRtm+vdf9sNmXbhuBrDDLvunUF8K3bBwm+jKOejS
UqJwWtUnOAlW/LOlZExcQxunQ6tC/288VboMuQsVA2XS36/mp11tmiO0+xTKaDjvzjfaFXqIWM84
mA8bd6ms+lWz6Gx3RuDw+spIF2+cJVLvIQ1smphnN466V+obFLfaRWubf2GNbNyPSUKb3qROYuec
JK4Kd6d36dupbbq6L2OebecVj1BWbxqzm6sbi6yUZb/lxUtsa0lCxsqtrtzOC9udyYfN6diQRKzV
Z89NzC2vlkQOS0H+bsWwUGDL5QL9/6Ccoc8GSPs/OLB8HfF89e8MdjB+WFHV6su3MS5XaVM8DLm6
kuKJMGg+gc5eB424iEKfbuoxnSICME5nIzuLuvZnlVAsu+pUiPdtcGWv8684en77VRELAyIoFLf/
hP9f3pWYsJHYJSfUjq0WUrS8sDhA5c2Qwm9VN4NP9z2PyRtH+lQRGa3R+ayKNfSamUZjWqBcEqPS
CgaM5PmzRy8k04pFACUrtbI5WVqwD6WVnglX1JA/zvrMGlUy8JmgMKduo3yfqZ7MrlX2qJZNQa1K
cavkpROyLxxo5rRdcmWLDLbjwicBe74qI0umwvyjpUDGNIztIuAYrz1UhfyS6NgI4+ZoldqjKBWY
00IaJbGOOCHPKasrwq1AucOEOpcZOExr/dFEgCT2sD2Dg6i6a9kX9rESgB7vT6P0runZXdWHtjYa
K42rATo799xt0oHkhRk8oBAJSRNDGXLsws+mM/4EwPsrjXQHWoPjFFB5H4I3LcWKE5CGdfAv6qEH
H5u/DgkzzAQCkyfErHrqyFIdghuOyQDJ66Po/zXL7h5Lz7pW94j313FY/fGt10aKP6CQ3RbJ0ayS
V0ksZlnhH6vMW2ckzINWXQ/axA1puIBHqYNIhx3YlNRn043ug5ZsmUmXxpxpPVrOCmJ1M7DjuiS5
Uf3Q4NCib5mhrZn3erjre/DxxnDQvcCWQIK3rrCXSUP04XWSMjUvm21GmJDPZ5kHNSsRLFn0B/u3
xAycirDY4M1CltTSzcETB3Nk26KHsVBrZR7pS+0uQXJNX4vks1R+pNU5I6ZlaeaEcQrSTmCn1Hvr
VLHWkUufpiWSnGZfIN3r6v3QWY4GGC0sTCRsmdNDW7di0lsw50scr6P4vYgyCPbtFJI7G7tmplKq
rptPt8mdXoWNUlp7tWscl1A3pREgW45kY9B26wSOeSpCFXp+crWkt79JtAKoPmcGTylWgDSJQoih
6JOFlHb3uTQ9GS19EXUPTDrxfD2IVP1QTFVzDlWSLtwOlvas8S0yKz6u9bpV+r2J81Ih2LBIZNgj
/a51AbzQbBZaXp+YvKnHfsBXucr7m2Eg1ncUSB1MnwhYckaBRAkRnZV7yliZvAhtJhxVWMF22t1I
8Q626FzAcSr6B5P0hk4tVhjzQKUUxZIOr9+/y8KNawScnRzELgoQd0U6hka/j6XPIiD4uRgPYY4S
JAPTNxFX1K2uVHvJeNHytdaXj0VlrSylX2jSYSwm/55wC9sfYm1I/CiR7/WwjnP3vu9R9KraRh3v
spl239ekH4AWByDRGeKxK4WlUYV3pMTcUkWfJWN0yMeT5T1wxehIeFHHB6Ekek34WwV3okYPmigc
zLO0uYnD0D3i154i+aM3Xj3NmoGuIUUYS6W7xfs9z1vhMGodhJpVF3+U+SElxK/nJQJzUAQ+wVFm
eB9W3W0/KuhcNlJh2GDm54Az0YIZBG1YQfLg1a4zzWxgUk5VIqwRtaexXAtF3CySsd9qnURUm6XM
a79dWq24baz66KbEb2uzRkEnZY03okvytfAX4iNcSjuwYptUySURxAsssHctKgK/f5S8hl7tuK04
SGbaXlKInrJmWuOuc804NlG8NQvpts+aQ2oQbmA+lqF0E1UHr3ivwr8J1BsFaZVnrYqhWinijdF4
5L/cBGGw65uHcrzD17RKTHVDesdSnMDP+QcKzIWclBtZeOnb3C4VIOHRrR8cSeMiz+DJ8u6GuLsL
fAWUfQEl/FHS3rrxuc5vS/MuLO8k5bbViRB3bxr/MwTc3yoPWJsDVF1Rci8CFXeN/ag8gkAmFREq
u9H8QW3AXQQ0j/PVGj+SCIpJe0TORUIMLuMeHHcJKlvpyHU1xY9cAQUOyLnV5U1u+GStYzRLEJPy
uvl8FQFzUdYmxcgYoZ/B4gkP1D5JPB5PgeQ9q2W588Z7XXkJ6swZCU/OAo+4+XpR+YSBmqxDYE2G
eCtpDx6qj9jfqYmyyDE+p738nmot4Y0cAPRyjmfCBjOzVJJmkbWPwhRZ71XPrmAUTiS9adVT0QSL
0dJ2pjYszZF3p0QZMdhSEC+p8hGF0OicplMLRnBRoW1AL2gUJLgPNsnhM7fbEpNitz4MTWSnqUna
XQh7V3ySXcpQAwqs4NQJf3R1fC8Nliec8yXJqyxwJUuGURDu1PaLtAoQdpH07m7DcHTUfqPGHz21
jUx06MLDWTXmVb8oUJWMROnwckXqXSsuVVQNGnsFA/mRBNo9I713RHpmNakT5MgQUnDZuj6zGgyd
yi6L99q47SwMQX01KwbzKKlTfc9adVazrc1Tq/Exajc1cXiqtIrCO9c05wJoZUs6Rt1nJN8b5B+G
PlmpIJoSyJDVRoOuLQXhKsweA5bxztIBC1Mxt/p9X9+Mo7IwPJ8gZl4Vw1y0PaIXSdyqrQ9+1Z8F
ESXO2ED8IuiLWro1hnTVT9hQxNFE60Ugn1xLQ4Hg3ktWPy+s5xDKjlk9xqAua69cNYqxcdWDQghl
FTHlSfMdA6KhhZnJ+hIjk7Vqf9EIj57wIYP6FeI3vX4r+XzDbAblLsGv702KaLK/ksyNort7tWhX
JP8ssn4lk+vbiIc2em8rhXiq+7z91KFXMXFDldDdpe8+xe693xMBNL4N2mjL3oeWAAJ+8lw0HxAB
/IheVZqetGjclPiCKpE8uicT2rzSoG+siPVD3F1PbRTWfuNYoUKW1PyhVJuXnoSpIB4HlrYq40td
HVTDmumI4qyeiDw5WgdlvokD91S2vp2177RebgXTvSVsqHbGGnK+aujxku/sqyJCCPXT9lUi9LUU
ipXhJ2Susbp43ikZ2odM8yjektukNYe+EkUE8e5K6wicIxMyL/11V/0hOepudN0n7iKKOW+ACl5J
hGeR0tMI8kJGb1xWDg6RVSyLGzG+MZv0vhpkRMU7t0/mlVr2M60sViNdYOStVRE/F8oH9z6sQSGN
WU8iykPt+atmlF414486Mhe6jaXHLBO1hGLmsyJ0SgsWhBERYCqvozSZh+qETULJWIRo83TYa678
6ZnvgYVTm2fQIbkzhNssO7oGFaPcXFjDUemT26Grbhvjr+szf/VsZaFbBTrQiYTllru2OgHZ3JRg
vHuyZNNFk6xgi5PVBnpcAr5a7Kq8WnaZuyRdwpaJEtMVGORCcGwaf0ZQ8toYlpXindy+eo6N9pjk
KyGSj6IxwC3XWIsaxDV+IM9M2rWEf8HQfVJleaapq0ZD51H7f6V475OoYfbai9GSKhCSwwt2Gb3w
qtGtjQIv0h1u8uLPAKM4tOySfzj67LmkXdcdfKtd+e1BCoq5GESvfcS3IN3XfrTwI3ERC+hPyR7Q
oL/pyNDdl5EcncAYtlmE6SvR1jX6Tg8FsdcBUYO0MATtnSAQZZIdNKTPPRF2o47tI3mBxrxwadHg
CXYIAcAVuy61fq7ULCUe8RRRMQulpcxRtG7EO58w20h/Dfl6GdUrAnEH5ppUoe4Zohu2qxGE4+6Q
yQPgaRXpeeNoKj6Gvt62RG7FFZv24l7IwMVh51Cl4oGc3Tk0x6U1gt2vWkcI/aUW0zb1SXE+Jt7W
BWKviP2cBWmZFps4ehp7YduQECkW99lYLQzIF3qIyq1u1kWxzurUR/1/q0ompG6zJKbRhF4vCTae
XbsT9TnvNR2BmZLgihdOaYPnhMgUFYJ7+4QjBimoOg/yCe9AVJGE10eIPuQ4mLUs2i02nInJ2Qo+
kCqSHzUmjFEpfLj8mUIyUQKNS5YzJ0/EB7Hstoa0ybEYNveZvgebuTJZakyvsaV4PeL7MCBqTgcb
IuSN/mh5f6W6n7uE5rgZuFWypQ9D9GClIJf1exI9tqXpzk2yuDoTDLy6A16x63WWWujFkFTnAYlo
2aH1nuXmgVPXh8hnghhLYpg3mbhvFWqvPZKwcGcVldMMRMHQnwp4UzniChiHhwyf4qslqPRBiJIk
JKXzG6R7HwSJoKh6UMZkgeScPRGiWNLq2ZYJ4JuHWVceNQKhVFW4jZL0s7PuoTtv3ZLgZVZCEkhF
q1yWabeSinI+sscL/Dcxu5+ORAkdVBcvZirNW8JT8+EhDFdeApREjZyxp2fQrbQp9bdDL02fzx7q
8lFQlpZ+M0HrZUo17SOTt24+aDU7hkZUtXFXx/RUhmhVKOZKDdMHUhaPSjt+BCpRniGWp/oQCIAd
m8jYiOBJfJNYM+3GIrpmUkmjfizLwvHg1UiBjmrO20bcCdeIRw4c3aYq1UU6EBYAZAHYsowUuO+z
tdQAmiW7TG5u+vwuIfic5EHSHXh1ALIJ+yw9iJhFfLN/GjuJGD0yfRCZThHBQZNulOQpCtgD9+QP
s4Hz4icvPVZsxePMcJpAumnqh1QIedmCz2ASPApS2tqFQIJ7hSNBzOYFzg1CY2wL/WJi4fPLxunH
ORp9FjfgZehLPZxVOdFxwtTV8brcIIEgUZdBKTLta+2plDg1FlK2UQLcIsPAR70QQINLLhsRbnDt
Z49xX247vqU9CXNXynBT8eKsJkMcKxozHYEZ0WhnJarKUMldIZ/HJmhg4Yrt3lRQ7IM7MI+ESTOT
CYvuAk5hH7E23Bds5pvs2m+YxvjlN5yrVmpDjEch4uyC6YE7oNqp3u8lUlIznYScJj/gpeR1CJYm
n8YQrh+7JNvDyqUW5iyksxdJxLTQwosijCddfK1Ueake8+UeGWc9AdVITDi5/D7oOnOS3gh87m0P
za1gaeDq/zbqviKvs0c29fvTudi//DryWXMgia1GahBn2eqgrMWe+Lf4TwMiL0BVWfc08CCe99BD
RQPHjBDttWrdKS9Rf0/Jj+iPdjMlLKVxsqQhj+UJR1cVXanq/YQw0HE2NI1PnylbCDTOZhB5QHwO
PPpc2kmzG4ciHtaPdbfkRAFpYiMuZDs6XfXuX9IBGJSJ1Al1i5vyrHxc+qFqyLU4effdJeUxcF4z
IFXzlDouuK/fn8Pla/wy2lnhOIjMQeWMTVMNk0DrznyQD+QZ5LOJh8AaRaDpzCM3+dq4F9/OL+Oe
iTzoU0FFEBl3Uggi6EZ5P5/c89LcXIm7YXWte/hDQDQ9yy/jnTXyaI4CMTK4qy0xt2Y6YWn9a2/7
tTHO5os8iKpEbwZW4s4/cLqYj9vsfbqP8mxTLjkqLK88vEs3EX0aCiGVpigt5u/127Ck4JWaDEhX
w6k/2HjMOa28oHjfNSdhrdz/Pt6FcrFo6pIOTFky4U6ePbNRpmql9rxvWXaY9k0xUUFgx2dsvkk9
e/l9sEs38+tgZw8sbDANeBKD5Vqz6GXXkUr94fchLjXoRcQJAPO5GNE8F200nhu5TYKkZFLn8p2c
2pTtqt/0j1zdf0MNfOnV/jre2aJHuHcHz/6/xsN6ahtH7U5YlkvLFq406adHf/7lsTRgAPR8p57o
NHW+dCT4FQrRreXUuK7XwYbK6xI30/UpOP3k38aZHuOXcbKiH+MkZBy2BOU/IqL3SSLGrP1TLtPl
Nd34hUmhyBJJ1yo8MgJMzmZgq5aiG/pgcdJkCjU59VdF49dGOJt2ZZjVslyhGacMvWo1VJjNtXXi
2hBnby3hrsUweFyEgt9WFU8RGs/fJ/bFETD/q7qo8rE470AKoq/KqR6ihG5eBeNmSrL8fYCfzgQ6
R7L8TyBKO++HgF8mPTB1da5B3FCuJ2t6T8Iw9X6+F4F9VXBy8XpAOKOO0HUA0GcPRRmaIDGnh1I5
g6PPA8dXV+2bu6udwa6JsOTAtLA+fr/ES53pr72x6Td9mdiiKpiCXNEbywJ/WeTHXgtWoqfMFeXp
94Euqhe+jnT2wXf92KJ3wkimASQdAY/acRbXA/JRw73YdzaQ3HnUSA/uGN4r8cAxWlqG6YcY5svf
f8o00tnL/K0feLYZkLIwGnxluuZxxNL6PtBfC641ci8OItPvxxFBi/BcaZgPweB2HrCuSazhrRI4
QeS0Oe08/qPMy3m30m+uqjUuTSC6jv9nzLN9biw3WtXEjNltIMg6qR1tOEvbZLfayjy/S5fF6n9w
J78MeLbStwQXWb3PgKlwG4bo29In9z8W/E/d2y9jnC3xIvjMDjwK3VvkH/reLPaheUVqcvE9/zrG
2VswCk1giAljSDgMPUq3hN+Cz37BwGMHBZnZakF8yGOfaY4BWf//7yaevRiynxSmiCzW1qS/rdhQ
IQwcSbwmvL02H88mvWIJlZWojJIQkIyrl7984iOvbGcuLico2KHzAKqH/PF9OTG1tCxK0AF22GNX
pp/d4RRN1cAprGsX9JNbycTQxAkDBLtyYqt9H8tVUiENEhZn61Qu1M20pS/27pqT/4JdwDxc1ctu
dW0zeuk2fh30bI2OcxVNCJQqu46JFqZUocMyDIerIoILe14uDrWLxFVOTpvvF4fHJVNba/pAzxPB
MTd0eycbYj8nnbxaJwshXF7T6F+8NL4+yABVpLPn/LZa6iupI2vGroZykQSfnigRaX34fbL/hENy
PegwRIM0Jpxi5/o8WAdl3BNFY4uvlWMuoQQ7ZIcuSIIHJjLHI0fdfzbYWmTrW8p/zu/DX5qfX0c/
m59ihJA1p1VuP1fjPszuAmNtmsffx0AZdOEDo6PPIwlKnhJdzrY+kpagECCUyI6aPxYsDDONFoSi
IfLwPvxamkceOZnVsG41uuVyMKfWuxQFZLtFuEJUsBhjmn2ksdNApOuOplckoFLs/INX+8vO1MgR
1vaNLm3cZFNEzf9i7ky248ayLPsvNU7EQo+HQU0MBuvZip00wRJJEX3f4+tzg56VTkEMWkSMahLL
V7hczwC85r5779nnUEZAB1rsAspqr2TZKQ7TaBWgXsnsbwESuRX0KZzrLNORkZQ7gY3qM7rO4n0X
3yCesoc7E9QDZRJjH5ZoYNVp+mEMlNqDV0sA18H0Ozm1yimzvrUBSmDMAUHmFM2tygWibKqDj1Rl
gkjQUVQOEu9i5hqL8djZD7b+gNoazRZWgvmpbelZ8dAH4xKOP+9K7YQrcBRRsViRNCpxfrmXyxRh
Al6x3nOfjLBdkBUbmVM15h1Sxw22t5tIEUdzerXzn8oEbiS1p4ux7XcVSTu99bF77e8yfJ+HNKfJ
xlpXNmXkmY0k5+eC3PeW1WUs8eFTL1NfYDv8yaNZm8RCT8xGxxNoN+GUbvkw7LUdEuIdYoObcivW
L1SxbsKt5UyHEi0mIPW1edtcpht/nSpn5vlndz4NDhtxBwgiNF6LfaptpNpA2TOjA4Pr8uAfQsdc
GW/RCnnTWbTuPxnNmDV5pCGR+vy+W7HKdTuddDpK8Prb6q63T2FiO4MrrwO3nFHS66/XmPbJxQ+L
E0xK2P5Rli2TVqjQE1HMbZsKnjlx/tpMSMSbxqk8csH1dakMTgYAacwPpCELUvoKedlBupdAgw8k
gHNxbwa/BF1KRjA6qk5NQdxDyXFpgqGDCAvo/CmvjhUTtyyHH2qxE/o2s3aTcmmXkDUsx4h+RfWL
QhOLL+nemef7LGH18fmWvhqlL7IsG9mogr0MQ5fI+Ca+z7fmek60tK/ktPdn7x/znPhjLpM8YkMj
4sJb7/evWMjgVNC+zXmCbo3Hs9vADlthnZQ8+/6OZiuGbpzAxT+5CB/k6sxd/v1M+2r8xZwVYWlp
tc83nYUEmKBtLVzqVjo3rpleSqfDiLsqqbNZrC0ulWtRr2aUMjN6A8pBPrONf35SfXgdi13cmrws
QfUw5+7mpV1uKXR7d7lyVPdKThzo9iCU6TtwogtRbNX6Mso3ZztQ53f+xTt5/5Ef7me6X1ERb3kn
9PFpCbW9llvukN+NcfxSSNmZC+971vWr4ZY3CIFZqDYPRyi8ma+ggurQxdwVozjmGtbd818pFnXX
PhpreRVvMJ4Kv0XQMG7PZUE+W+KzHFKodEwLa5nbUeK6FVLH+5fA6g3S7aAah7Af3UC5CGSJ4wd/
rF68fb2xfLrwsF+bbd64h//RZB9OrYWhAsJQrNdPNADtfP0QjfVeS6JNhceuXX+TjfyQtbGrUQOV
LGxzcWWHVeRC9z6zDXwWrpD5VPGEI4qgyPP7iiQ5oxdVTbdhWtC2KPl0ClI7VPFNSq3NmQf/dCyF
JKttKAIY5WL1V0NiiRSg2bp4Up7CXW6svXV+b0O+KE9zWl4/Cnnl3Z7Dsn8axhMI/u+4y1WPxUJJ
3neecr07/tS5tpaOuI6dOZUnzzqKn+Hm3Nz6VNjwcdTF4raVKu67yJzzrpJjAMFrotTR6ZXLy9sk
vsEOmxa7YN0bv7T4UqON0e+OnrhM4ytNy13d/h6NDVrlc/HpZ5EjamT0vziVavhG/f7BxeD3tZwJ
5nwcOaaUrkSx+0++M3RmbAQJEP7A/Ru4BwfefLIY32ZCRHM1x904eK4GF2O6A1Kq3fmM5p/UAsJ+
FvL/jjo/+Id9DOE3Hk4Go44H/RDvpqMJhp6yPpt5s/1POB+L8RYv0pNq2e4txrOu3mG76/wi3M4Z
W/VUXZwTpc1/2XLX5IomLAxm+XbLO80oWZ2SWkymMH5MatJod+Z0LkXxSQ2TF/j3GIubS6h6ma35
LJNo723ZiMnfqxtaGddnqRafpO81TOdAqmoyHP2l9VvW5xbmF++hh3koNvGFsjUO8zmH59iZ8+az
6U68ONPC0cXIf6QLolB0k8EWr6jRRREHWx8G0tfz/ZMDVFdmn2Ba/4kWl0/T1alKwzquD/rcdsH9
xDDuLZq/TKV3avPm68E+SyTpCgGwRuFoNvVbbNhBVlZjPuc/smS6lvTJCQaP5t/mFiH5qm0uR5oj
YnrUO/JL3hieedZPAjgyrKTLeKUKxZDFFh5OwivkkI5CthEX8B+Ng5ELXM9JVWttNoFj+/+BIPi3
IRe7t1XkYtT8roInzGaVIFoIeWgp3AymvJJn8iwuxO8v+d9yiPzXLGavil/Zt6b69au5+FksbbT/
P7STNDiF/rmdJNTWqq1/c5Plz//lJqnp/zCpkMrYX5N4AwXE9vCXm6Sm/mNmtMi2bbMG6AVlDZJM
bIL/+3804x/ImrCGJWEn+Kf5X/0/T2z9H/jPIvCeCyuczQSK/4Z17BJbrBomzcdY184y4TmOWez+
Kd1ZokoM1ZnL7+UtDR8/dSdbdzPVbjWfA8ljzVlQrdTdHNxX9547PufPH97W9V/78UerwuUtdf4V
5CVn0pcJNxo/39/PIIvWVzvu+RVzy8Fs8RPja4Z6Ypu5KCv6x7PSUF76x3PhfwacwVbkKAEzLXaD
0dPUaqgb1emdud10o+wQaa0k/N3WFQ4z57hei930j+EWb9kvtWjIPewypSTAGqsAW/tw5hUudtO/
huA6L4QBsfAPVJeGIdfkS4rmjFsas+HYz5YA8YX5Ot3SHts5/Vqjf6MsXHq9vh7604f7MPL8rj8E
EDRSBPN05V2qN0r/Stvd13//O777wyH+P4+mMeuRsXMFXkSEaltFmsS92Bm5U9JDhl4JPyRjk8f0
7a9g4T4O8PrTfXMpdvHGp4ZDv2ixJWW2obRCzufM71kc+O+/B/0Yi5ZCMGt78cCxiJKsGCbVMVYQ
vehxX8/Z0onfEL1lR+MSLurW26lPLJiNCU+0cL/+Ae/X/eULQb0GUUzmPJP1+cLw4Y0nlsHMHlgu
vUOT0sR1EO0VcEH6ivfzz5jNUkaN3NVtuD739IuI6v3hP469OMlyC9oovH0V1dJNyns2YK7Sd3nm
CReRzh+jLA4vs4+7UpNzzdG38eWctZq2+R7x4vq8H8u5B1rMrrGXFD8YeZkhme7Jg7SiJK4eDmfk
75+tkg/vbVl1NKZg6mAeqY4aXPTegxL9OvPKzjyHsUgQyFHvZQO+xEwK2VEdJG3Y01rNavYjmZxx
PVykMSZpZ71Qzj3YYjXIQZ/BmGNcSXswUOd0XX5uNryjOpYTHpU2lsxzX9YffUZyBaldKqCCm0lJ
s6nSVhA08uiQKpFN9d836QqeFNjihvjl25rbTwhoGi2UEaqQW88T+8WutWjrGb2/8r38rRlt/RjE
qXAM0x9ea8s3XbpIo+9jlwjHrCRrI9eZvJNGY6SNmq53KTAHepdj+07pvGlbpLrNEghrR0hWepAl
68lrezdU2ndUu79JZPhURVtypIT16JjsGtfJgHleyJ/f6nYSOINeJussbq3NAKbQMYdw3yl6sh96
drYmN6vvQ2Qj90oQBVnKRCMvljo7bejGYzFpEvmPSjxQO3jW6nQ7ptar0Kpj0iE4ybQSnY4W79so
vayTxLhJqgH926z3qL0yP4yJP23LUuOEL8PGyQPaaKHFQs/MuvBkJcrezhRl3RUdOqTSNSP5EHo1
15s4fLFESGGkS62VXOO+O4pmJ8pEuST2/hm00j6pbFymMW40643chteTIF0VSZvKVrZlLyWO7OFO
mCbKxqAtnVWx4+0/jj4847pP174u9z+nsfKOXlNBSa33nShBJQvvYaJnOp7UYzB2lwbeiu5/6RLk
iqK1Facs61du/m8Gepk6UxB2YOL8Xz0hWR+g+aV1kv7FbNhJfnfbyj1wSVk/hVpEtwiN+5UIIPzr
Yob1nAok1ig3Rzz+tPRVwtv9v0CA9rlcSbQk1hm+SZEG91boP0tEuXBkMnPVdKA6v17S887zcdaj
5gYTQILNNOh1IXT8fZtXqDHpvm0x5p42hUOzi/cz++Nsdnm52b6PI+hrgRZAPKTP592H42RUMiXh
oqy9R19zyS+MCBio01LmAxL+9UP9EevNoxngP2ATzrrv5WluWrko1WC2QjjMu1SMF8k2dJDvup7q
ns8nffYSPwy33Hf7cV6uc69usjc2NZQYA2Yf9mXbrx9rkaMj4OKpeB4SKbKFwmRxYP09D5EHAM5i
/plMxE4v3wom5tdjLUO9eSw6nvhUpF8Jmxdj/T0XDYXyNk12SPnmeZiW6s8yGmPKLMzRr8f85DUy
Cynloy2Z7wmLY1/yLWKwXlcc+aBtaLeCpSJt/4W5qP05538bZ/Fs0FqGtEVp4HQbbTPtvb2d7lv5
iEiqcgc33/S7KcnWXz8b7+yPUW3yuIJqHHcqTun5V31YAXJnBUXrcT+2I+WxjOzrqQHx1Vio0eXN
1GqbSErp1knq+06S5asuspobw5Dk4xBhSzlNm2lSOyfUZOkKCxAk3lH/PR69761c4LFQxpvQrE/y
2B3DqnlUYIE1vn1XDOO49bNWQ7FHCdSb7M5BEBBuTXX0oSFAYk6V4btn1dLRDspbJW5cScpfrZRQ
15RHNCr1ZWNhiuK3weBWVn7Uiiw4qF7e7ZJUUa/8MG6cIi37VRlb0+NYTaab5cW4Lv36XsmLX5Qw
8KJpNcPBD+ESBZPndoYFzjqkSTk3zOIJTOSqi9ST3dn3nZm2MLvRwOd9lXNopTvK35fkxrCkbgsk
OSl2qKySLZY/s3JDoDiFw2SJXWIX2spKCNebArVWEXr+tpLt9iqksLzpZWt4zHLZviw5ZCiY5z/l
ybizy2RbJCWyLd9+TfAbc6Vy2E80MaziqhpxMtb1XR0GN/kItCBJtOJCVf07Txu3SjMqALR1SoCF
8e+aI75Hpybrj0sP8jtrydX6+1CZVOsq44wQ82GhGHTWIC9COV0BpVLxcVAKN5iPGJWzppkPHY/T
Z5y4h3EafT2JteUuzh1acP3jFs2uwCxerNAk1u0QmwbDCZNV6bY741t1Sq6rEzXRh3nJ+m7sNG/h
tnh7mRHW8Z4M+3FeVOjbqQYjh1prZ1pKlpvG8ictFrMfD00xhSg5GkqV6aggKcx22ISttGxfdtQS
SzRRfr77+k0sF/Ny1PlXfVjMFjwI0l2MmvdoopMjtiVnNsNlMnGeAB/ftbY4MVMvRgnp8a5r13gC
C7FNjojdVkzns/ctZX5JH6OA5ViLuL7tK3TVaDWc0ViFl+qbsgYDtqOjGjy2eAl2AEIAaM1Zi3Ml
j8+SQ7895iIAgaEYNbRpwNR1gG6MK0SgW51OCv8mPURXUKSf2NXW/Xo6DO6cHWp31cW5H/Hn16SH
zCRtNlOaNK68v3/Naiz9xAha3bHqG9u6S1CLfj1dlmUu/nb4JYbG8Q0wCb+y+Rd8mC8xFYKutzPD
8X4o172TGG64o6uQCuu6cpPk4L1oTgon+1wSahkyvI9LGg+6PRBjzVgs2EjxbDmveLsZgXVh3WJW
G/Woisvbrx/wz4uhPcd1MgxwWydjuMgW6IUX9LYH9ySpnxTVHQBqysYZkM+nYygGUgYKVwr859/f
oeonGsLswnAm/W3MtVWUxOtmTNZfP8myU/n9U7FxqnMZmErIEtteGpqPoI5PRWcVOElsL3GGplyF
nddLSX6AgOTMZvLJUsezap4VGiI+jRjh9yfTIwPlJqplB9Qs8HQoGPjfrqJL/JF3Yjo3Fz+Z7Vwu
SIS+52Ipy/0+mspp3jRyp895ydHxd/Xc2qB/69xgh9IUf8jAPZfQOTfkYvobmEOic2HIOnmJxvv0
XPPIssA4f7TfnmmxgnNzKkRiDDopZmhL78/E9SIoHe0wrllYZ6H3n0xGbMvf8+ZcnVCf/P4SdWwh
wRmSkVDgjQ5gGo26cspGPfexVP6e33dmW6PRVbBv4OJNP8rv4yQ64kUjMDRmY3GCq3+UHP80vlP1
/wXg36ej4W3IyQ4d21qWMvPEkxuvYDT9ZrYMHS9SLLvVdlXv8Shfn/We/zPJycN9GG7+OR92xRCD
vrIX3pyBmyH+uIod6QzcJIezK+zPKAGRIdu7DcqTBNiykaY2C3hmKcnxuWVIvvEv1W16WWzI+fFC
IfM8QfVcp3fqKTiYZ5Jyf6zu+SpFC967wyf8xuWG0vmqNominQsPw7r4Xm/FuwRQ+xmdf85lgLYc
azEtFSUfislTZSc7sd+Do6w388mNYd95j+lPrlG/PddizaE2CAqVdgbeaYZ82pllnDMBEFHrX/Xi
c80iy11kfriPuYpFlDKBV1K8mDxMl1kvjVbg0ufX5r+74kxhE25jX08lANHccqqQ5yPx3qI3n+tE
tVNczXpD7cLedlv50T5T2J/PrI/LeznY4pEqpespj9WT01l7s7jVuBfp4kHY22YU268PtuUSWA61
WGzyMLUijxnKV8IrKem2NclMAH1tNDpJcDNW4laXnr4ec7lLLsdc7F5RXCsZ/zM5Zv2sYi5k189t
//b1GH/s/ctBFnNebZsoyxsGIRaYofY6hiNErrKPDwfuFwW7/7ly1CcJpt8nyWLud6kugmBizDkR
Pq3BDN3Pxb18n6+L+3NB3B/R4/IJF9FVkBhe0M6zRJ+rU9M6o+8aGWxM0tkJaGzeGA6YlcLx3PKs
hnl5JCzHXkRdlVwneRsxNtCrvSSjYSYYOkyO5szo+NW5UPyfvFkCcVlH/PhHD9TI/tkObTG/WeNF
d8utcmnSuAPqDbHqubjk7GiLNyuUMVabkdGaNRylcJdscBikk8GR/6Ua7efL/e+HW7xMa7RN4U0M
J0nBPgzSJ1XG+dZ765rmxS/V/ZmV8edpMM/Sv4dbxJVVZSielTMcCFPW/Q5+3qP3bXCVh/PmxP/k
VVqK/ZezlLXYX/QUnzRfMFi0D3fCwA/nr3ZlCMGAC8/ebGaB72ebJyBSbjemwvm9eJuSqYSSN4IU
jMPgRz2O36NG6OvabOGip5lSujlAuSaTaQHX4Ilhm3MrMum56aDlqSW5pIpJ6OYwVmJF31oyvetV
fOg9mq2HbJvRIw0XsUnclCWwb8MqvsqyHpfdvhcuNtcTFRKLi6omrLUeVLtCyJi1mpgdZkdpKPWr
KbHHVZnXoGri+NhP+EIanR65XV1u07wUbqrWuzZpmlUxRT8Kc7qtDXNj6j7mlTOhBUJlCYTGFuAx
RxWvT6+WDqGv3kRQYDWLmoqtx7epoWEu61+MZbeJG+MYqPaPXG4p4sCJtRpMdwHtFdDvu0hfFz4S
xBq7TogvOt5tg7+2RYp5YOWXIA7JZZVNGOw6ebT2wHriSyWiJOXzY+Fd6u7UpeBbhAAr16sZ2Kwc
RYonKeug7uVdW2ayaw/SeB1aorqgIvKseOGlWZB0r0pj3EhSS3tQJ9+2kdxfh8R/gPRKZc/l2XdV
qafanU4r7Euvmom+/CavIXtl5l6a7E1idtdG7iHIh+O4DfTue1mT0LfB/8aRLbawQcfrJrbkjRLH
SIdqCElz/Ujy0tDJKSlFc23JosikUmwCrrMeuGWuJXlma1GPSufKVDHXqDwV1tGomti/tdkEtWTK
DyCcgPHN9S15NOh9oORFrXCPEwTOy7WerCzKYqFnv05yhsOy/dxLnOP5XEFT51qahFJlZ871tcan
qKf4sUSPVNrc66Gy6edaXDtX5QzKc01H/F1JsrVRDHhbvgSrMJrreXnquf04nUyJJFvsX8Z+bx7p
2W0d3ONJV87FwCiKBR+5coK5SGhTLRSN94RO+jgVd1GpvYBXjnAn9SonRMi2aqPrDpNAI9WmrTYX
HqNBpcoPyhUreuqbvWZ7fBDfWrUiC/Be0N4Sq3prZenaZ/l9LyjquAUMdNhew6kvw/zkzxXPeq59
4jX/Zs/VUDHXRTMKpH1dvlapuGvnsmmek8BFtrFh6/iVzaXVzJzeWklLXMMziteq1XMnUwtXz7D/
g9BmTf1BGM1JSuufQp4uy0GaDqkHnGfUN3bf/hjA+do5mo08OtbMhDa0t4qXPA15tUqV1MnyYCOZ
rwJNVNMH68FAUd13rlf3iK6Gg2WMTtZrbmPLR7+oXTV8qsBR6YrncLUEzIqtdqjDfcNhzY73cZi4
ZJMuBLNvSFJgnJ6TpfU2GRG1tcoulwNahe1vGWu4VWQnGeW7pMubbTXYWLD6F5qOBlM3XrNAOuJD
CCaq2pUGmuFMc1NxC3MzWln+Y9XgC1FeyY31w9bbbVuW+coeZKcdsnUxxtQGcZK1hOStxhkQN2Au
HYzHhv+zMNMHytVUnSsszMU6JzsjN+FDJo3YKCtrvW0d7gvXdcdxxxwcfQlo7riS4+kmDM29lpsb
2b/LCv5vMMSBrUKHeik9St69BXg1AH2UxW7UyIeAhiO5HtgrxXHqU2UDlXajh3jORwmiLpAk7TcR
2LupgRsNu7HrgE8kLbPsh2zg2UruUcfQ3Vahj6npTTzDL5XQhrqZagepL1e21ACPey4b5VDDjB76
N1nCezPCcBgXyXhbtT6dFdqmT79ZoYWc3HK6VlD69Vda7K30EQ2dj+oqaLd08G/TznYjgFNm/9Ou
pk1swbES9X3QRNs87x3qMzs/np6qngyJHK118TSV1DkqyonJj6bwd50+rlLPdEZAUvgmy6sK6Rze
8iezCXEI9ma/DXZZayu0kFFgSUHfpV63aToNc0uhNHjMhzVhG/RrT1XXleCUjsJdZCHWUq9V/VqY
xdbss2c+0zpg65DHmJa54ruaG/JKFf4uDvrTrD+njy7A7/NbUKYXkuGvMsFfIX7xt/dupE3fI8B4
uWRhmKZ5+qofhu9KHFxZjdavg1CXDz7doa45My2NrJZdNcvFsSn0cDcZjc+2ZQKFTv1mMzZpvtda
2z5N2mhdiVbhkaX0RvPCawOq30ZQY94nqhne+0UE5cbkD9RqXK1ar2wwWp3YrAPlTRvMxIH8fWwh
MYk2Bumb8YunwHfHuIrd2AdIayiBdKtF4ADMvO7vIuyKrzq1Ky/TPMQ8zAiC9Eru2wJT2Dgr6LGw
0o3XU7KhjmWu/BSOZtUb21aNSzfM/BbUk127iWi+JYr5XLcj9vMVio643nnedDlALbvuy/Kqa/jP
5Rw4aGRrV4Hf7iUDLJtveZtw7Lagzy6mpkLMaO4KAKsQ4b2rxLJ+jr73lHrtt1ZFspkMWjRb0O7z
zjiiYbtMJLHz0uTN82FA1zJdM9ed8Ex3MtKHGF6w3Ngg/kAJqlqyU1vq/LbFSZLxD3oZ8OX0/LKw
jX3Vav0qaKzXocTe25vgzppDt2vb8s0zsmZPV2e/GrFYVxP+K7mX97Xi3/Fp5RWG3tdjPbohZ0iR
xUer6I9FBPnDNAJ6EcJAZe5Wl1HFqRtkWGIXSqrs9MnYi6p5q3ppa4bagVSlvwpUbZMoEpJrGpsR
u3Ks9d4+FNnO7NSdht19MMJenSLPjeN4mw/9PsZ9t6+j+BRodFt4+VH3S3CwYfQaqsByg9ZmrYpv
cqvAw40e/B4+uV48yFMeUaOsHobQXOey/ysuxRN91Je9It+rg3bIkwn77ujVaM1gNYUt20o8/eo9
88UwxmRVTV2xspjFUcm/b2NAfHngFlAsV10WXkd6Wa8yv3GF549OO6KV1CTFRQZrrPWq8FexQkSi
mvIDBugnL8dzu8vp5kwCLmNdfldK0/o9nsgHkMO+ApBPpKveGo6dmblG2UD59J498Na2sHeQ426U
Dtx2DhN4HTfZvhbqjddYLzUbQ8YMG/Lglg7LC0XBOtf3LvjTz7Vk3wZ5ctn39UYS9gUZ5EfVjg5q
ne/jIbo0MvrKVPsuNgrheEK5CxXx3I5dv+rb5qkEgceSaKwVTBl9Z1te59RK91BIxc4ieqJ1yI72
qiB9ORn1JSqzCVXMKCCehnsvgBE8dRcJtq/DFN8ncfy9H9XtOHDKpiON7h0dSm36y5fEbRWw5JBl
vnCC35kpXzePJZSShQgokxYXikptegSHqhVj9liDVd+P9vhjqMe7ote2o2msG3PcjBIsxxpuXzZE
hAQROMegUwH4MgkiDHmZCFTdhrU9T8Shl35lYvqGVVSPmV91qU3jS6vCCx+o6eoapta0bx1SOX2V
5QHAauiGkx47VYzIutP8QxP0x1HTDiyIA4BcsfasiTx8wYbJuQ+nOsJMO9GfceP+1bEtrUTaOlqu
cTqV05FWshOsdmlHHXqDdTwQRRaPIoXRSq/Gk23mjgiAcJjpfRJhgAAV8ahI9YWVp1tDSi5i6y0d
OKEao7grdXlHwMododS6lV2oZIOwUq3aZ/jfD0L2XwKfpqjCxBLb1qQHdDwTN1UAI4N2svv8IvBL
J+qtHwZHcFxqv8JOkVZKbfzyZHyZ2uhH73ELihTq2FYu3Ws9hE41Cy/yOVSwpexb2cYo2cS1BEi0
CMIY0aWR7Mqmh3XLjK5a1NRSHePjXql7z/JltwoTyGlFMjlK3z5EHC5Sm22q3r6Z7OEGWu+1XkU/
sja510VVrERs74axOKr4uKSytk5C8+g3qNXh2dcU18V3K9cnTklv68MDxCfykcMEXJXCoCI1Hqhd
NNifU26eoh5t6nhhZtFdaDa8idHaDnoKRLt6wBAe5mFWXk/5vM6n9Jat/pRl0sYIuzVHf7z2k+w4
ltJWdOIKz6K9YhBsRQaRISdOgd9x5zudXG0C+LsaMe7UebtI6564EgBADrfhqGziDAeJMt/5cK4D
0Tw2lv1I1WU9q4LVNj+WYXLVlOoPvTc6RxNJxPkVPAVRl7pNzhOFubQtoQ7nrUZpFeh6Kc0sS5P4
YciOpRT+VFp4xLJ2pZntSxWhg2edzaxlrVmnsi5W4YA+1kjegtEPt4PkP4ls3FQ6Nu7sFXoGTcGa
dSaq0DleO37uUPSI+3jlTiL5ZMFH6Tt9iY7S4ImeTYBki20pSd9DPfge4XNp98qvMEa1giPljU7X
dULPwyZqk42SGgCpk4Oc9TbtdKW3ESOCVLvoYfB6JWpRpc4vdVLxTpWLjd7E26LTHrrc+DEqPSRK
mJDMsUtRGo/0A0qOBALXwb2JfmcvvevzUT0kBvFOF4o7q/Z+pAmZL2ZJloyRQxMqrNZhUGoCQ0ui
1a+aGfyiBBkK6oT0Tdhdmg11ra4dg50kiRslBuwSFtx69aJOHa8On2OvzDaFTLBUZ6zY2BxwS4uC
6pRG2ffRb9U9iGfQBO2E7jiIssue941tgllcGSFahTpco9g6CsxAhR++JUb5yM75mBb2xZQDi2fd
XshgX5WWEkcUhbdq6OMHwA2B4tzaKqtNl0YzWqa9iA0kQYAq72NVQ+4cALsNRBtszTYUazbn29ai
g60UJ5kntBRoTUNUXPtesLXRGDlRSLCZ6fYVgejWTHBsyEvpRq6bI92hmhvJfvjTSJmOQ5EUt3Uc
JdFKludYaph+yMLmoNHLW6MY97E2XAX2pO96IcGKMPqJ7Y+AVW7oMpfV4bFopnttxh0Pu8YYw/Vk
ZCH8ML5zG0m0diYgdErVVXt/Mwzcv2ly2Kp9d/L1fE/k8dT507WvW62rSeJOK5IHnWMkHuRd2ItT
lJS3UgQXwWZuptl1MMQ4GldPYYddiaFKI+h7/eeoE7iGloEePMtvNKlwfW/alGZ7a3XiWOj1Thbe
S9MJjkvNd9TY7FZRl8CbVW6iAExvJgu4uOCRM3plh7jm6osr31QEpzaPvyVGsy0CC9B/ATkdPP4P
oZTXngBJXVnhVSUPkaso8Mu7og9QPAGraGG3p3l2YKs8ZXW+scb2W+bpT32hoFuHxODomodCarDl
lR13P/Vcuezt4Kfu53vPaLfsqk4wmRf+fPuTy82QAeGaqvgGILDD1xj5uMGV0Mr9kAz7rqm2eoIz
B7YUWWG7il5tGhnMa23r+yAp7JVHRM7CyO4Mu35U4vwmkboLMUeEatsfAiV7zpLmNDbBvjaa22Ru
l1JUKyPyHynnSKyqZFJPHqjvrGm2oCQuS7vbRmhfG1/b+/5krhFgX1d9fBmKaTMG4pTE5Ul0+LJw
iq7GgQkWTekPYO63XNPXKCuSlWR7+TYuAorb+Ht0nb1pTe1F+MZjOGB0MrT2rQQAgNXob/NEr1fD
nFjQubg49Emx7wErdXI8zA1BKkSVSLuUkx24fWW9JULgxqFfV5X1s6Y/zqm9itZqJYudbMK8PiHQ
XtVp5N1OLU6RgZXmbjnSFzdYub2H1OU7Q6X/oklsn+T2CWfv7rGan4lIKzl5eOE4Uy4FrtTG/sor
9ec2rduLZOqwTRjrQ97m5ZMS0RbVGtRwLJa8O9HuRnWY3ouhQ8Pg178Kv8bvoh3XRRdyEQSEc9mS
7lslGkRqKaCRLp5b6pS5uc7WybdE806qt+Cc67kHL/fKy3ruyoNyv5/U6lWmXY/5i62HKh1FoXvP
pco92Jw7/OjG4NSZu/6Cuf8vKSoo7bQEGpzWAS2CwmuOAS2DHa2DzdxD+HXy+ZPSD2VWWVFtODim
vWx3rEj1CNWz+RDwsHGTsV/V7Ex16Q+NCrUJDc972lTnmp26lCPg4YMnXkrne+9Mm/rSOBm7aDN3
1PQnc9U+gcyjYQjjC+PMs31S0kUYY82qVci59LssMs+jrhSZRez1Xv7xj3PL72x52e+rs1ymJZKA
rt/fx1ok8c0w4zpoM9asnlNOsZv/ekfmUpXsr9luMAPatLuvP95nNTVSUzQAAD6Uqbou+tv8IOvH
wZJHKvPFXndAtU/Hd19IKPh35A7X6ePXI35Snfw44LKFOrK0BmQ2Aw6b7jT7KNLHv08OZ33rPqkZ
zGAHLA1xyENkvyjcmVMlDW1EdXemnBR3+W1NE1Z8Ua/lDadEc/bzzdLLZYUX+3MaN0yQsnRyLsoi
6ZBlHndm1RH3A61txX+zdx5LjiPLmn6VsbvHMWixmA1JUGUyZVWW2MBKQmuNp58vsk7fToKcxO0z
2zHrXlV3OSMQwsP9F1v0ZOFynAT0K9vrz+2G0s/aOdCN+FZui1N9oy4BEEQTa9Zk/uOhK0h7FqgV
/vwNzKLqtBYBahr1LfA6FDkBagrCTvaCKU2Dpkp9MMqVKtqk7j/+qGeBZ6soCusqwDKYhj29w3rX
7YWXvboo63Wt9UQcMDLg4mHAztFnlW/HXpUTp19rr1BJ+TCtJ+CCQu5oibV+NZpCn4tilo367JzO
2mZdUmhSIgMQEEKd0Rb6DlU1uI/FTvrQLnZgr5ykFhhgsP8AWACxzJZsN/pZ0EYT5bSvA8afGTcr
PdhwrRhCG+dQbnnNbLlF3v921w5XxDcsCyo7oJU/3bc3qyah1JYiva+s9dPwWT1Om/KYPXffzYN8
L/8InvCV2gWP0cclPO9cNB26MsF0YTHN3SEz4vPVquW1mUwFImVhtRp+SPf2ERsMEHjSuvtETdfl
X0S18LiGYkHP2/qy9IEvYCb8ANNSMeHF81GFVn3+A6JMHT0ncqZ1aQLCM4sVFu0Lk3sZQuHi0oH6
mUjEAUg6D2FSQJamijM9az7J6X2PTMDC17s45wA6vY0g/vzN1zPLTps0+fXWEEiu0EV3rbghW3Ap
tN94rlYsRRR33tkpM4s4g2GUfVUVqUlErGI3J22vI/0cbJw1nkxuRNS1vPofKIvMIWTCm/ntOGeb
ozcjC2ERogoJ6Pgo7uF+I8g3SxCyq8PjiIGKCxwf8ZjzCaW2GqEGRaCYwogdnILpSev9TaXsQ+3b
+x/v8s5gUGw8oaKJQryszWKlUy0bYdpQkFz730wuC20L3e0mphRxk+5+IG6WudlxvG3u+lvNje89
19i8/xMuzhx+gS2rMlLEaA+Zr/nBm+XjJ5LTeOL+D6KvFXl2lT+E+VL6dnEvvQaxwTwI2CteAOdT
Gur6EIz9NOI4icEi2Q32cWy50JWewrX1qH5u7swfprrCJuhPfvP/RST+C0jqmy+9+dZ8+1+/siZs
xrtv6a///V8Pv6r2rYbE63/+R0RCMu1/gWR1BFAcrClZNXCSPyoSkq38i8sOwIOKjgMK1eJO/LeM
hCT/S9YAfwuFCT4hqGk2/r91JCTF/hc6piSRgFAAsAp3+H8gJDHLSoVbBBpMvDYhxSuidDQ7mcMG
B67B0zpX31WGG+/9Y7ymLZy6yhr+xylb/0Ps5l/+FJZQBAC6CSDgfInaSqGNDK5zhcBjdyg/2iDB
hSeG+mmJ3XcxOvQUkOJABkdQ+6jtzo6yMgls308aMbr2xYDWigRX/Mqz5wEMK323hLV6pZD8fWST
ktoQebjsYH/yiS6eMb1oVRVyDSJ2JxSjRS4jS6tpFR7RCoXfbd3kO1Aix+CG8vxteqB+0Kypl+/0
O2o2KFj3N0uX7wx+/+/fxDojR9ehPs01dDIlbI3IZsb/UrHWvmOa8YDr30HfSw/V4iy8ntwXs/B3
xPk3LqKmd2Kn6l1jJa/Tuw5/BO/QrRjyRnqEtYYIWbvP3Tfb7uHPX38mR3L+4PlrnHhaKKxltsgs
BVCDehJJF+NcV7cU/GW01k7iiZXdWTBVgxuMICPXR/tMP4X3i5DCc2jYn/BC3UHIzesW9Jfzhd0a
XYGFM59eAKKHD/WpwSscJNWX4Kg/vT9Uli5/2WyGoXUiuqJydIDXmr0Dmhb3RGNMOzeWJEyhXCB+
+XgK9F5Tn9UI8RrqUpIUpTfekJX9z1LtzfiH6ZmZiuMo1mTpkfZ9QhuZFucg37V6bBb+OlEdAx2K
tHL0YKMEiuQfytDs1GhljJaPbHJl9OZPGucILdDr0euKWZ78QVupkLs/SV5Ojkdu3SNfRGt6vFPi
iY7VDTIACWpJSlhrfrjyqoE+UJRGhb8F8T/2FMjMOrF+ItUW2i9OleflKcVIM643uZK3xhO8xch5
6fU0BlLo+FkZf0uzIhh/p0ae2p/xojE16GkFpmfBSvdNvf5e21mVFKsiKvISLqTokz72AJyT9GGI
WnnQXmw1LOTBdWiKF5/zKJOCH0FopWoPMCKwywbiY+ClH5VejqMnP/Aj5TTYRZ6ba90PKwOv0zqw
2js9invvuZbzfKqYBllJD3ovmRJd3D5KjWFjScCEP0E71cePftJr5qcs0JU0P419mRS/87prsoc2
8ZT6WWk1eqaWP6TqxzxVh9S/T3x1MoEi0NhBlHgK6BNXazL+YbyX5SqrasRYFae/tfV4qr6aoSL8
6owYm8fPYxNH7dYpwkz+aJiJZnwJ0ZZP403gQWC6icogdO6mmOrubpygkqyC0tKzw2j3dftbsWIt
f9L7MDduzHGEMdnCtsfZR5INH0PThJ9nohwfeR7DxoyTjk2TDZPxFIehFtLJKbFnwuZY+5WZdoG0
aCD5vUddcoycYtU2VeffNk4dBPT9Ch75OyNsiqjcGm0exuXO9wZDucmqxpO+ZIE/VuhuFUZwG8Vs
ss3k1HZ76qAEJwCEirhNMOdJgHwkWaQ+4ig/qKgRZXQA7CYLWzfU1ByDwmzwgxc58CwMQlslouGR
8spVT0h6JcWxqWwch81GShsgfJYO4dahCwh2q/PHoz9pICpqB2bobZg1hvFBartA2Rt62Trf6rSr
w0+2Wgz9xwhTM3NTTkFoYIUHgNA8RkXRt8NK09ShvZ10ytwnxU8GuVJWbRD6ylEOI82+oRMqj+xl
C9wefVKgh/40hdVhMIskwfY7kaR7XZWQk8N/zJCwuaKJ0K3TyCgNNx+VAjKjbWXjWomNAYhOEZm9
f9+jQm5tayExf990ox7fakMSBED7oka916JMsb6W8aAmh8RrYpDIPcfoDztvAm2nRVbsHbIywuxN
H0aJ3n5k2q3+yD2e4AY8FVlkgFLjyfAR9lij7EvahcPBoudrfKiqQI7uUjUqKIlkVqBu6CdZ9K8c
p1K/qkahaA81kI/40U5j1XvyCmW0vmtOaVCzCaxIOg386PS2plAMsNGP6SNOTtMEx461hKVF6kte
dz/mShcdw1Ht+ge6O760Kstp6r9MFW5z1oqitGV9Vqoy7dc8RDNIMWOm04GtPfo2SIDak/zSyyUO
tX1hTQpa8IannaiUj+nJt7ugRMNoypvRX5md7gCcYEa/wfmu1SNk1S623cyWocyyqhshXW/p5sjB
wku12E2qyZ4HNqLRb6Uy7eCbqKmZs+lNbDO+2HmleD9NRGCMX2Ov6VFwalQ9arxbBE6SDDPIYJDN
+EE3h6qSwE9OFf1rmv95nRRrSSms4hDIpdlvy9ipjSfLaXq0MdLGCKLVGMhO8FutYq6ClWZOdOdX
ptlV3AGqFYC0qrB7nyhE0vaQtyE41fxU1FYhPylRa8u34vUZu2bYc3ZKCq7YeMnD8i6pkgQtzci1
5WUmxXvbtjhZ6Os4Up7S35WkbKLnDnzodkqmWhOBJMu+Kwov1T4a6VDZ996gpPZdpZs65QATrcHg
A88zEzI9u7elkZSEoWefbN0qquc+Kru6PmUdVwbkztLx63pfhdwBJyvM2vwhndKxr1wFVUAaL+DP
s/SrZ4Of3nsSKgHPdgIyNkcS3e6nG6c3LEDIq4gOvoZLo+OgarLzC1XY8DqZRh8LnFNngMrXE+Cv
j33hVYm2an05xAJkyBJqj/2AEyDIpozhrULEBKQvnIWBjeldUTru0BqTt6Y3muX7savS9FdCo5DG
sVFKrYwPMErI5H51GmbY12alWTC5mh1JE7ORdb0JWTLl3NNWiLATcTXURVTvQj3a07OBopMl2hBh
kcmr0ifL7JKeJkYwyiEGMBg1g7KN2kb1P8qtnFsbvlkMjLWu1dK4Yd5861PSO1WA2XE3FP73oetS
uB62PPail1QgFfx1yk0oGUirBF3BLVIDF1UDdACe4sAe1b1k6dF48MbM1r5VeA5S3GmUmNdzAtXn
Q5W2AF3SZNRJQXjNlDSDvKgrXkKDOrjP0pQU4Y8eyLH+iys47D5wetDpz/l/soq+XmrJzS7Mg7LN
N7kZ0FIEQT3Z1s5Q27FGxj/KYXPjtd2aKB/IQ3tS+tgbk8PYRL0mIYLjS8649z2QNYYLFKbR6WBo
6giwMPGsLPpJxuxYt0pZTMDSIeBGgJZkp8MWlWakXSlL0o4zjVyRIUJ/RUwQLQXVgLM8qyDhkSPU
EsbOFam+UO0DsXSU1vmOQtyaFtI+upM3w6444eu1fT9jnPU8/ooN65F/KLHOS3CBn9WRpZCdimdX
+5T7NDusaTVy/sEFmSh+ROPO4uRYKGKdF3l4pJKf6qaiGvBOFBLL2XOvLBvZ04O2c80Ai0hhR+5z
k/TBWlNAI5QL0WaV5Hk4PL/Ok3ADAetqMHjxNRuamtvYTZjjNe7du2aX8eL5tDCt4k3xJg9He8Tk
KfsqK8Br/sJZDAyn2koh8YTEOnzLVf3R4WPKcH7DRY/H8xonXL1ZsHl1x59QWtL5hgllndb7TQlo
Yf5e3/vvjWf2rohC2n+m+fqIach81uZLyyo118E2+mTswlvjacCFQFt3X9Xvya5/fH86rw6Q9iYu
bUwlJazzryehPJGDtencUD4ZyX1VLFWJ5+vjzxTyPoPEY9F/nxsrYFmZOHbW8Eh7HDHlzLZhjFXy
6o/LnRG5SwTLWc3/39/sTcBZ4bFM0sxoAgLqO3JSeXLRTjoGm6DhnbIBP1kj+pfi7rPuPVxUV//P
8WdTakObkdAV6l1hmKl+LNcTCKubH+mtjQ2auqU/fi898EKq+oWldF6KvBz4bLHKYa8Hit1RA2Dc
NuBDr6B7XHNLLkWavfsvvulszXpZWThFyxCzW3+v7c1Dv8VDfLHvOD9C/8ThODMVLgMTXeDz1Vlr
eQcGFwIIhfFb2eXOQA3L3Gr7Zt+4fnUa8Pt2ZdzX26XKhji1LnalY2EnS/fkteZ31npIYbg0KPa9
lhbQvkMQiye5p22q3/Yqm7AgkSCDYUy67Ld6dUe+iSzOvzdVa5762jR4fMVhm6mbPlzHbnAvSoQe
QDhU36iiSQ+LpZSlqLOLMrDisRgkZlqcqtPm8H365BATaPLmmFEqe//UmRfIXj+sUCmhSojeBjrd
54OUK98D3Mr0yrvSRQtRdFZjWJLo6GbfRFdusWd+bXOIiiQaIpaqXxRBY34JRyDTCkkOlRb8f+hA
Ft8x7NkB+F3BW2iYagxtlCWghTqrHL0OFhclA2E6W/QEZ7tFx9weHgWhu205rWWXD7qpblKHrjVE
qZWyQZPpOdhaa+oI2EYNm2YnrChqN3iIAEw4/Xrpc1/52jRGMIY0HLSZREX7bI2lGrh1w2T/OvgL
teXnMV24Vub1SDHmswizVVyoWdM6FCXdMVhnH3QXJ+ZoM9F4VXbg5EM08+v7bCfTVVsvLC2xdGY7
9yzybCUnGQjfySIyFegSKPlaR/vE++Kg7+UW/aa9zbf+fYdg//TFXLrsluZV/PmbvQso25bMnGWd
QUechsmN6nHz/vguQpD7KPQQDHrpDit5tpjqILUDW4SAF7JSqHQ7ykLiejUCDWwa56wRmijngxjt
XC6NkqMghYdClYWL6vD+GGZSTdxUYhBvQsxuKkX3LLsrCBEdmoOcbtR1vEd+JL4RJlMFb4Fd8c34
XR2rjxSu/E8L0S8HCNVWLE8FGW9+x2z1c09alWO/nnVqtTLHf8taW9RWdh2ZVv+cPC51Xi/uE7Jx
8BbMpsWbBIHA80kdigFfgEZ8NuUlD2BrMi7l+8LALoLAIWZkAA9QfhAd3vMgsgpXs+snsfT7Fwg8
drlSbuyNKCmvhDT5BBTyq7RZGtvlZp/FnX1OfLpiT45leJrWszx9nKSvY8Nb70vV1Zsxibdd/aT4
t5n6ZdC/eoYDve0Ux8co8hdu7RnsgnUlfghVNa5Pnb7sHK83+QlV6ZwfUm30o/NZPvW/op+k0giV
b7QnlrO9WqNHtIJ13MQb51e/r5es6MXxcnb8vP4EYHVoP9IMmzt9V4HVW4bHN7BP0YOy6U8BryFd
oaEPf+/GwexrIeu7Nvu2AwJDCN2DjNLFqnhz6HSp7be1mH3emRZ65sjSo+ZHVxFd+Gnfuc4OSBYP
zXHpoXl5i6PIhVIWvX1aqiDDZhuJYmoaTCEX23QfPKhrZxvytu7Wfsc8G2saP5slt9bFkLN7ZWwK
L5Nsc3C9AU8/tzm0j8BCNv6tgkc36Rg6SYm/Xmxrir929lXPRjq7VHiHqppfj+KrejsVAwzEX7P9
hJTdFK6XE98rG/ksnDjB3nzSLI11rZkI56eo0DQ3HoSqKVhYOBfHIKYJaFNgPIc+GPJ1s9OiVKXO
lDNrgBbS06H6Gdr/fC9o1CFkjfyZwtXF009q2hQmdjq+9uf0dbEdf3V7IWGruS1p9Hrx7r8yJBuw
J5uPMWEIMdsKQe1nldoS8FWl6CHboGtlPAlNf3nTAJlfw2tbklG5/FbISPJKoNKCYwqH/Pm3UqSC
Fx+tQFeOfupwOovpGJDgLBztF+krHhdvo8yOWJ3eTKTE1UgOiW5uiN6ZcBrNa1xpYRevhK+dvR33
JK+0BhdiXx5pnKQ8g9C0tWWur9k2t51SaVt0sP/MKrDZY7rTdoxRWysncHubpWbr5bsPMA2j5fmF
Rqk4yc/ntKxqBzJzIiKWL06ybg4pGWT1KV5rI2W7/KFaN6id7t4f6OWXPI8623WOTm1phAfmSvpL
6P8am0ffXsiLL54Cs4HNFigK+klm+YTA+ndjO8ONDKMs6fZef6cUL5Ydue8P6bL6wiYQhiHsQ5u8
cf72KOwx9xKaiMjZ8rAL9wJdVmNF6upbTKuy9VL143KdnsWbmz5mYEo9BeUbV4mfQCSs7p77asFk
8TJ7fB0Tr3I0iBUQjrMd17ZGO3h0f1gdcPOSVYO1Wb0yy7W59l3LpXQfdmvzh1St8p/ZETLY/j+a
1L9/wGwzDmZulB6EGFd/1LbSqj1Ba9nA0j4Mp3G/dL5c2QxMKSJlCIjwVDPmm6GY8rGq0LZwdZTQ
SOqOuovWwG6S4V2vIPism8fisd8PXxZGefVTvok72w4BzUok9InbJbhnIABgP6IZsc5/VfkGhrIB
k3oF6TncOv/RSW6BjWK3IDyDqPv8zAkaU04qI5Dd7se0ld3muTQ2ZLK3NryglbrKpbXtr/6D+wPE
oiFDwkCRB9fC2fbkxUzvRmlk3iXa5x5SPijzpllBDz5wEY8bbFOe24XlfHlnERN+CWY+iGbyHjk/
69KCsVZQ291mwpr4oUdq5P0PuRRA5DZvkokyU8bexBzebRGRkeGl9fJChHmbhYuPiwFzJJTWZTBP
c5/LwPJ8aRQhlHbFtPnh2tO3w0bZGJ9811nXtavVKwuClwtYZV0/e9CPFm7Iy9V6/hNmq3UQ2Hkj
DxR3TM1Vrxkr3/yqUu01o/v3p/MyBXXoJOkMlO2oaoBcz+czKmxnrAxf4fjpX8gFxzthP4ir3R26
ROrK/I5wz8LgXo/Ns/xzFnN24ihGONGaZHT6zj62iC8mXPntQV2U5389Td6LNKsvxLBgtdbzZHf4
0b8UP//An5HuoJUk8Hv/VIGRN9v50OamChHMWiXPJZnDNPoQFKsMwLW9eY2IhBB11sVdfnEJzyLO
dhyce1UJMiYTY+L1cEujPl7T6M93BVVlcbpEpFMIyELwXk7tL59rs+iz7RhJpt5pNssHCQVoSS/w
uulPOE/ygbx43T1KI7+gWAcf31+24ru98131WUoFSVdJY7E/uq2/51Tb91t9uzy8q2EMeo+cnlTt
592e1K+VwQoYXaRXbihlG3X4XJrf0uir1SOmhSZV//L+wC4PHxqswjdOlQ1cyi5qyUFEpd7PHRbQ
zvkxbdqd99AckHmCbOF8E4mxd9N8UzfSwXxaInxd3s10dimSkRvjGg5BarZbsq4rUOpg8VqV6z0K
jgeFzkPwLK2TSHBb6kO6lZrFJTwD14tNQ1xNp8QhKlkXLyv0PQw0hfia4GtAFO5YwZjFk/e43FYe
ZUfWkHBltzaJtQ92EVUtwFiL+nXiPjxfVOc/QxzKb64Wx5PRbUlyjiXchYLMAVaCAtEi0+Qyi50N
d3bkkhRFajwy3ORW2aLgdiMfrJ1w8haOnv+MNvA6tybS2YCFDEpp8hy8GxnKgOoK62no7VPShl9L
vQVOtmiHKnbcbPLO4sxuLC/To1oumDwhmG0fjf20r76bt3Cw1t1HON1Ll8iVjwXtgzyDVwD+mvO6
bqN3WR/1jKtL070lIYePEACqawtPnMuGtnCrQfhSM6EMCvrF+aJoJVtFkJI4tUttVWBkJo4cDAy+
9yCx8DNYIWwhodhDK1TaOJvgiFzdUiX+8pFw/ivmD5E2TaBCa/wK0dDqv9kGu6R+QvszX3fflbth
japK8oTmBgqg8XoJlX7tYGCGoQ4DPOElK8/uGNTJZS009MnVnunnHOQjewNtaMe1TiXY0o0oji35
OVy5u5l5HuhY3mKBjSz1+cxXSR8h1PcXNILu3WbYUwa8N8mZ23vpsESNvJKWnAecfeqgaLJeH4yJ
Se5daxs+hjvtmEEhXLJeurZ234zsIkkwamsoVKbTcAY3muxTbFa/UG48LNwlV+MgiA4MyUHMXp99
Ns1oFR1rsYlaKhIhP7R9xC1S4tugHUVigFci+K2F5O76hoGUBSuEN+XFG10PUH7oNYuH1ja9G8G2
3eSPHXX7GLaCvAXB1t9Ge5EJdV+oYe2WMudrpysEqf+OP98qsFGTgaOQB+bO+Sx8mZtV48YPKl1u
f9mmQ6yJ+bH3NtpsigdkT+yksV9f795Ks/bTrba3N/qmVLEnUHA43rSfFRAa3hMa/u7CB754DIlj
ASNTGQox1YN5sbyvi9jrpmbi4hQ2ru1J0FPMe3slslt/+48lZf9cJ0iwIttOkiKKMOebMq2spBvL
14jZIX/CEuoEkJ1uTEUrZim3fb2c5rMLiscGMEF6cNEeHKxUHmK5nuiAdLTVgrW94yDe0XDZKbhv
Ks/mDhPXrbIRFWz52XvmXettnV2+qdAGD/ZopkBtzn4tLfKL5xnz/uZ3zanxhY+3uh3qvKyjj350
Pzl7CTCxNS6UnK/t37dhZpM9yplhDVIuu77zXHmCeAE7wVjwWb16zr6NMkvh5baP87SKoDHfIl07
cfKVO/2nsvOQruHwE3yX95ft5YvlfPZmyXsoK60dNKwhy++2eaK9hJqN43DZPERTe1M58YfA05e2
ytW5BElIAYZWIpS62cLVDT+M/mwVkq6dsu3up326nsCjKWvpN/nkNv70/jivPI4Y6JuYs4RSj6qh
9HsGmt2iuhjv0yfxHHTW5jPa3W79oKISLgxrF8KKZXGxa2hJw0s32Djz+sXYJE5YqoQVyUJ5p7wi
mvStfrNc2bp2AIk2pRD9UATf/3xW29EbBT1+onDffS6c5l7Vl67lmQ/wnyPnTQxn1mxuJUVS+5rh
VNvpc0aP6nPRrQQMgloWqs30y7bhGnWRgnJM9oS6yIbXQn3IaROWEOPen9wrywjwiyokTvDOvmgz
Qc5rjSToUTJQYncKP1mjtc7saqkEtRRmXiGJ6nRoM8JQE6XbvdW8VX3CJw31uB3yyijI2J9iHkBK
tn1/fK8NntniEegepBQwGVa1+T5Bdskb0EwS+a6+A8yAFLeomkz+6lVPZQCYT9u947RfvLmv3KVn
oWfbBd0/2GHi6RvE1oOSd09a6gPGhxO1c7wGQTt0WI+R4mwhYB1sqVgXHl6jSoygnBdZwGeTSt0X
uW5tesXvbgo0p8OkeBgqa6kvoF7ZYmc/dZabyga2Rwl5AZmV8MbK8FBL6GNlsPqldQ1JEajmKtwp
r1Y3Aly38JXEmfzeV5qtD63Qk9Qw+UowHHbWVkjslBvv/n9Y1Fr6MLNd3vQjpKbR48hy07sBcFuI
qiD5Kwo0NX40pDukWMVdvom3bRIreLBul1Lma2nd2xmfnwKCxmFKGiPGGrredvwIUVhzvqqfR3hK
u6VT59qT5yze7O5FJ1UzSMvBt73YO+E+/qFeI2m4GZ60uwRFA9Tg9vJe1w7vf9nrG/+/t58zu4yt
FCJM5xVsvw4N/Mzc20qwyfxxaZtfea6fDW92B2tRP6BD9/qsVTASB1gjreK18egBdWh2Oejip/cH
dqXQTIdLATlt0+SSaYOcXxWqzvdLwAGwiLxHXHd+CqSD0LqpJurM4FcOS7v0/7Jm/g45q0nUxWA6
UAc4RXm2qq62l+661Y92Uz7o+yVIptjxlzvy71iz/CIJfU+La2JZVo4Yd9R8UAb1Y6o4T72U/uKF
sGiPff0T/h1xdlxmGvTSKGNC+7WyHQ4ojfK6k++FIZqgplsLvjhXrvqz7zc78uAEl0ol6VjM+4j4
doP8GZrlwrK8etDQKKNLDpBWeT1231Tg6hA1b8cjhpAOqSnr1ptg3+yWIF7zoThUMqisiuvbEAJQ
s4xiwDQbyiO3KzCBftVM8BBNiRtuYcXPD+nXMGBHEUeANX8xGg2BUqlIwE3+QSGLikm8S28pVJP1
LY1JmV9J82izk2OM0cfXRnFyuMPGuM2ekR9dG8f+QBr0fWFk88UuYgEGMwAfU1E05qUZJapjH6Y6
ia20FfZ44TE9RfcCwxF9c47GSfhDRq6zWMy8eKu8BtYgViHLQF1jXpDvQyicA5xW19lbCjUwZ9vt
hcnIqtyUh+mEn9HiVTt/rbyG1DWNJQNpV54XACGRtmEeEbLZDPlq2ugf69/Jh+6AoZFrPiffaND3
G//LdBqb1dIt9OpZ9/ZUEcFfsT8KWh2KNn/gd5CDHIAyIs8ABwkNqdrI4Tp59l6ve3UTcWAn36Rj
fohuqhW+CahByDfJOv+Hbd3575idNUZl9YmU4yXSkInKTr2K039kJSmUws5HOjteOqMZfA2muWtI
93W711TwHAsnmPiR703mLGlyzKZC5bKU3dCX6xvFzugo4EXxRcJqlLIUcrWP7++T+WX+Oia0FkGs
aIqN1sL5lRc3ih1IjTK4Jgrg+k0xPKnTz/dDXNxx8xiza9UyUmkMclaItBdOWyFIyXKjYDBH/rld
vFGvnZz6mxGJP39zQBtmbOeGiJa72UHiTQubI9l0e9j1v6cXPE6Oy4jQ+T33OkKVVhjNeI15nN2s
Smz7pux3A5dC9OAdnZv2ZD3FB2eHt0+5GlHOWpjS+S00Dzhb7HWi5FI+sBQnZyV8K/2PQksuXA8Y
fIlct98oLi6gwCqkw9Jxo11dM29GO9sH0BhU3wT1S/lUujePxc90nx7b03Cjf0GBaZfsycI31sfw
A1/5KT9kbnqP28pWPZZutIuOMDBdwUNBfm5Rb+vy41OHwyxXfAiF5svsGTBpRp0qdTu4FtLo2fcA
E/H3Z/5qAO5J6v28sC96OuhO2XKSQH0HLreGaYwOxQJV53J2GcKbCLMjoJlyy6kGTFEidnwbPIf4
paXSl38+jFcpUkRWDYtFe75J6gxpi9IhiOV9D2KQongU/fMIyKuCsEEK7LLGDkE5KYqkGTCO+JYP
z0a7gAq53AFCiRM8rRCdApI2W4R1jk6IGZdiyzUH5NTQwFFADyzlLNe+hoNXmInPLljTuVgsBgFq
pWhMVCkXGxkdkBod585P1u/P1kVNw5EZjvYqokU9Dur0+QdRE7MYMDIa2FPxHRpK2/prx7GFWiss
uOf6QG/gIwZT/tbZL0S+tqLfRp6tNxNF5bFN+VDgiGS4O9CWP3kPEhVAmy5WN6zG/dIJciVHwlYa
JDQLAxTWRbMulKNIkgxm1Sk3Lca7zT0PAxe5lx/NywivcekrXsk8zwPOrrmcdNBTGwYJO0qcl82N
9bHdTO4ALWkp2JUJPRvcbG9ZmTmiqVIRS0eWTnmRkoVM5+KdymIBcE02gtSTUJsUi/bNFScnVtwV
4pQzKa3UT8JpOl4ru+nYb4TTtLQx3YVFcnnBKVAP8H8Wu5l+zmxM9JfxBTANQbEdXVS6re8ipHQS
bZxJkPiWCvDXxngWUczymzHGvVRNlRjjNJUnzwrdHJ8f1cpfDIlyTsqbIc1cPCY/TKHzOE7WKeQs
MCQHAW154cl35Qw4+ymz6fYrTdLB2AyuFGPCMoCOLvttEv18f46XosyudNOoc/oLRKm0B0++GTGu
GhZCXDQ+WThnI5mdMhWlSzPtiIFES4VCM4QHqCvD3rttN0hZgDF1laOu0nilN3ffP9afliqoV0cJ
B1IICSD0PW/O9WnbKY3B5pDxljH6XyOUwNZfyKKvnS+wTklqVXAX5oXEd1O2habUau9q99OW9tve
PuC0+LtFbTfG1jX89P6nu3IXnYWbnS46OkRthl4Yd5FgZwuol6i8LcHlL4BX4vO9HdZsF4b1BHxX
gerUwLaSfGAOuLZt9U32ku4yNEhWAmPuufYan6xF7/KriwfAlw2pV5UhIc1yq9KQAiTVbYRhgSdH
ougvTGyNffm1eUgfEYpZDU+Nm9yVPxN5jwLeflnU+MrRivuXwCkDPWMlz34C+hth0mh8V8jDiPrf
CUlqfWN+aQBnKmucSJbxddcW7KvOIcAkuG7zi7nEWayLJglBkdL6qJXVt9bJk5Xv+N/eX0PXriib
nqxAuHK6G9rsHrZDKQrtAb8SQdHMH8X5at5r1B2jZXNxUT06f2Yi4fkm1mweAywXzUTiHBBN+XiP
DMU+RRIa0trhPxkVKRrFMmSOwHOfH+MymKs8LdgazUZeawAPmj3CPqvyQb5Z2h7iR18M6k2o2Y2B
4FfOdckEqrTYQ/2T5T3KwUuQqmtPOmjhHgOQhRz38rUOBQkfNhvxTe7iuUS6FjhtRFB2RI/HQxWt
yyrdK1qB2tRiKVWcIfPRvY01+2RyF3kmwmdCH0Fe+zeC0i4w0NoRAfHTIuFCXAQX0cAP0DLFgV4x
Zlde3CHo51UFDPqEFeLhgrfKDrobgi3XP0yQDksNqYJhJ98Eu/dXzFLk2TVYZUbfWAjpuE00PQ6F
E24aST2BRfxumNPe6Ze81K/eFQLO+tdQxQ96k2g4/gTYEZ9Ytz1OW+HlnK7ND80Rl1he0Bykn94f
39U18ybcbJu3pepNQW9CbIw+adGjOVEE4RGvj+PC4rzAionb4u3AZismRCWoqPHi4VYytj0nJdpv
2/FW3S+ulsu67lmkufCSZPYIUgbDHwEW0KJ7pUKPaFon+3FfZev3J1BdmME5mzzq4kYqvfiPCGm9
Nx8L3hAwIWj1afthP934v3TuA8gjWwxE3eSpOAYUHbrt0oGztHTM2b1fBaGcaXYgZhidiT+VLShY
mFk/JXvaRZtFGQ9xXL6zL83ZcRo3XRxkFqun+4wHzrHeoS+2no5VwnCxKV1ueF+7cd8sInN2qHop
cp1WxKUvajaGusJwDZ1bnTpu+tM5cs5uFrEhSyFnZ08R+XWWZFzyzOoLtoJgfVJc67E/h+giAMhk
cO8vqesfkmHyqgJUDof2/AxQaBwnkczVAW9mi4jrjfOk3I3g9eV9cPK3S6XqKxVRwV39O95s4aQI
soWFxyGXHEoMaHw68liyrcuH4vgfPqXeRpstGiusKs1XGV33WUYNJT9iZ3jyT+XG2uXb8D55XNwY
15ImFNrpokIlpW4y+4Sj1NRxoHHri7aStTU+4cS9FcQk1GbuTHzdVv3NUlFhKebs4khlJRnJD6k9
Os9qdy/rP5z0+8I6uYyhKhp9FhtyoGahtn++TqoklIOueb2Elc/qb2BoPL1l7B1vLXSfo1UzAOBc
rGiL1XC+6c+jzq6MqKylIQpJM8xHNoWb7yw3PtDQeVXPWXp4X+BGQJCfjXF2bSD7rIPlJprhb/CL
uh3vdDCNKgAS8QGNr5m14YC7sY7pZuSJU+z+w18gVOU1tPVQRZnNsl0ju2gxy7XbbbKfxmcsAdfZ
NkeuSNRsBJXWvPmCX9Mm38g3+dJHvjrddNMEIxEJoYsn6lS0vteS+2i+WwlZby7OEL/sF2WdC7ub
pcPn8rxjwkH9wWoBjoOOxvlw06JvVFJ/oT8lWhbTqx9VLBiQh+xJQKCXugdi/i7W098B59BQvU+z
pIv4wmGjrRo0kFDwLFeV3x28sv7th8ZqYduIA+a9gLPjNWk85JZ9Aqo72gXb7F4C1OicdIH+PUUf
lxbQZYLAhEIZpJzKO/GiuK02jBCVep5sdbTaWo6r2Z/Tcvf+oMSmuxgTFQYoV/CirXlFDAcKqDdF
2LtB8PH/kHYdO3IrSfCLCNCbK23b6R4rcyGk0Yjee379RrV2n7qLRJfe6iAImAEmWS4rKzMyAiyd
pty9Q2d4bM4NX1lc5Nv3za1cGRjUlT3qIs5UowuB6/vFF9a/NB64OEz9BNJHtBmxOB9XtyRy6lAw
ACHAgrAH3Vcy+IgQYhV+D6DIQYp+3h/OSjKBDOe3BXIIr6JueBgoyaaYvuznZIniY5Y9E/B0iS4c
m/tQAOuDHJ5nYJBQJ0bLNUHGM0/e6r68+gjqYsz5AlJ45MUYvUUP2RPpJYs8kLj3Dm9DqdNmCUOw
ppVaQ01p/YQnYYZgvKrCp8j/wpjV1ZN9NSDq3i18VZobiIgidMpfQqs7QpJxa6Dqqn9AmhhBFDiq
D409OugiB9Ml7xJkceVmAAT+H5m+2xWm7uMADMlQucRgw/lZLV675CD3H/fHSzzj4gwShjfILsFZ
G9RFkY5glm7Uf/JuRAeh2f5B3m113a7sUBewMfm1OIQB0k6Jqw5g64PGIuoVgac8dJzLu/O3+vjv
qwiYviub1K0wGEOXdSVs8hoY3iEhXRUN4+ZZ2y3I46GIBm07hL7U9g8bMR/UJkbNaRSMrVAPaAYe
IOkcWIgADC8r5/Yh8ktJZd0Hazcs3CYyeDzg39ivt4df7dVUrQW8Yvgd11kkojGs4oC+G3ShuKHD
igzXtgm6B9C5CTZUsKlQ5rRZbWR/SnAqCjwidDRnDfs+f0yHH1mMfmQgCQefY4xxNYy6NkrtGZEf
6rxRYXR+156LjYybL3sCawYRuOo3JFMqbufaNDwApeun1huY5AqLnlUSyV1/ArWFpGGKW4jc4ZVx
6O16a7gqNLaUDel06nfiubLDb6RdVseUGzbvNbhPnPsHdKWKc/MJl2vgys2XBZ+JeYYtRp6PEnpg
hE8EBjyDySaHvlfusYTgVtKotxapWCOKxyGLC66HRQ1QqNCqjvlG8yQnYgN+l2nUW1vUJZYZNZLl
OWzF22ADwfENIQngPDZJwOoOFtB8DP5BGVEN5dfHvpZ9yCfgohKPygDNZ79D63FqVcFPqJdb+iyY
eZPb9xdv6R7Q7Ayu0IuEE/qtqe1T6UOq+EGBYyPJppzuC/+rNr1UCP2T9/uWFl0oUOy7NqVRaMdM
UtI8j2EqMxENEALJR2Ba8NxA16idfYHWncmsaS6dOsE8QT0JeDlotUvUZSyiqRGE4enodMIp7r5F
PSPEWUkqEBogAABRNAUqiAbGcWrV8HGCC7Bx8OyOrAKcyL1JuLHgUfvjHzwUl4HvrUXqyk3HQW5b
HWEbIHhWBIYeywAdSAqs70uPix4afp8C3SyeWch3ll3KwQ5iNTR1hJGmUHmuzIL/PDYf+cxoNVu1
gkCb0BJDa4x+J+Uo6hVNhU1SNKFZAX/HvwTVRlImxrW46OaBIqiE6+J/huj3UQR+PxVaQ8Rp4bly
aJFnf1L2gqltIgfJ4RCZGv1z5JEko286qcNtQXZmlR/jMfc4VimTHO3bGOf2Yyh/NgxDqbcxtinI
rTvQAjUP0GdICKl97QQvOoEImak3MdMpK7fHrWHKuQVKWRbjhFkwntVjeO5Q+M+cYCdDbgEXGElX
Scg4/uxOkT2Qch8aZf8P2AEeWBfaBdJcDZogKlAIlCFrK2xo8TFQzeqb5BJRyshr3kFaXFmZy4q6
Vi6sW4vUEeIzqBYNNTwtATr0P9oShJK+TbS1FEvrbOV12rO6yNdW+HqQ1OmJsnCqewMm+wLvD2Qa
xlm2R521kRZ3iArKRKBGDPTCIQqij49chpJagn4eQdf8JTNbNKsCAPDxxIHDK7MUp3WkCQEYyhHM
5+TSFcK2eqHOkMHvvSgdZ2FWTWWCTUyKV/GPwfO3Lcl3brld67Ed4WJGiTlCpIWSLQJcGtSqSlFk
hAVm1BhBOo0claGZhcTqBFj4I5BVgHiFNIqCuALcC7ebs0V/vM9DlMSZ5tIaGohzTVt9GO1ZYko+
LO4qVdbQRA3aE0gxaOqCISMeIWQywVR9oRttrEZEOxWBeYJy7VR/5K8hA+u8ZhE65QJGhhVbNGjK
s6ZnAnmq4mEeFN/y5Afjyl81gOAfHHmQJwbi8Xb2NH/mJ1nLSD5jdquH6rGAWgdxqYZXPpCcBqu7
ZxHOYA61K4OUPytirZPRjAKKT24ADV/lW6kkQSOrPlR+7ahc5N4f4comvLFHva6I6OXQG5jBOWss
zn9pJsUm0nD3rbCmkfz+KsBOkmJIxwDTqLbfK8hZ5CiS3LewaDMzMHGAQAryhV1kgf3ifb2UEgUm
ahcyvZa/Q5rmNO65V971zRwOI3n+9+8GFfTNIho4eBnoHZA03A5LEtEq0hGbpIAgIAkKnEuCrkXj
UXRjBE9/0K9INtzNRUsUmIhVuCeIkNB9G0rmc0OXYn9oz/nL+Bzsyg3wbe+g1d1xrM2/3BugTJXx
BOaBUYbcArU3jEYYhFnC3iCbv95Km+aJdGXKprAj9RECUtef7i/jmkmQ+gAYDaIS0N5RM4raCAT/
fPAVFZz8XGq+nQ3GA99Hf2eGjp360Qj9IIRAZR/heZd9aHVnzh0rw7syGHRGAUCKyww8GjQOCBzp
bRPz2B48FOB4yEPkbW1VPgNnybBC93OWfllLUN0anLLdxeqp0U8tIq/7y7LEdKlw5waSVzoARiBe
pNbFmCc/kZoU9dSfhDEnc5JHc/yUQ0fkITkQBC5U6QgVifr0J/yL4mLTg7UCjY4kpoYPpr2w7od1
FagYYnpQlYsoBGn+D1HaQTmZnYlZeiuYw/5DAA8EPQg2b4+1AEG9mhNrrFvhm8mMoLlgJV6Wi4bK
HGIN4IqRlQdJ4q0JQ2gUMe8rBKvQ8ZuMn7p4FtAMe3/VWEYorzunUKDjK0gI8fperWSzVJ4V4+d9
Gyt+93Yk5COuXLsv9GXSDhiJiLKfDnwB1Ctt5YFoWWWyhVaqR5IUZzazrK3R9QRSEXCv8Pw8+1ij
AmKoEZhp0MHCGNnargNhigKoG/ooFzeKUERKFxJJhawrPGi/mVMWuLwGTG8JnTftZfBnsw8elVgy
4yFxivGd8QFkE9z6esQ1PII2pB9loESp4KMa0cQ/lviA2pY+VyC03Vaop0jH+Fv2kgMi+u+fFTCF
e0UAyh/plIXDyoTiUoHH5RIi8lY+E26IwEksYzSbz6JLig3Cl/9nkOgqgOoLgkfco7f7h099MUhT
MsjANtBH9m6gBM9Zvr9Vn+MHkEaBrt6+b3PlXCioDSHhARwqePKoeW0DpOMbUegcDjInVRyZaR6Y
gAcxNtCqGaDSEBeAAUKhly+OjEbyiwDdKxM0gaL9JI5mNr3dH8syKUXWDLhFoJQ1wjVOOStdmw05
qqoO0EU8PvsDXr9Ouwkeo2Nrlj/zh+rEf1cztpwVOWCLzYnrAIIuMjQzaMQp11dR1FQ5sSt8RpPV
OUOl/2hYGZjqyKkHHvQTKMAZbUcL/jaC61evzFIJa6muZSMXYHaw5NoU30JreC1eQ8FMPO4t/iZY
5ZP2Vn5NEjCS+t/uz/WyiRTGgdcmuUakOBfPjRKQP7nrYDzvrOYt/TEd0Xo/mIJgRa/qVgYZTXcQ
zRQJY+NH/BWArg3hfWWTxSzLrPgQtBWRwiSaIvH/7aGRoOHcSTM+RP86Qtghdcfv8lY1gzMBdDOh
BmQL0Ut9bY2ac2VQhCJJk+4S5k7f2jOm+0JtndoD4CTKKyF7V5/4J3nzB0Swa8fo2jq1wdEClstC
HSOzo5iGyX023GIEW1/02ti8C67p/qEhHHbW/bVmTbFOJXvF0eiqbsIU1zaRh8ztcU+SaYQSK3J1
1rZeHSQE4bGcaNkHJOl2Qbm4D+WQqNUTxjzydiFC9VAzMzVPNB/U72zuqCXwkuyhK5PUquZ6kQ2Z
JiKhcpJ/DsfkFRA9KyhNdrvjstpBmaKWsJrLLFCHsHN60HR7BA6v/5jeJzt1ohMLNrJmTEU6Dq8W
tLVDu5Dy7qKURbGqTS3KHb4nO/62dMgT8E8yOCs+EGExyaugeR9MZtS4unlUytzgQdlSf46E2UTr
EaLSTxLn/fvNCPopFAYBiNdAtkBtDyOOwlSXxxYVc4zJqjy33iueo4OplxUELDEPAPxd26L2hSRA
WRZ8kVBg3XXfiNBY9KBjQxJuef/83qN7S3bLXbVtH2qP+aJecTVotxME0APg/QfS9dtz0PShmIgx
Fg+opr7ZED66+jvfIaQEwuNEuBarLe4ZNzlzO3YBS1pZUDAT4BCiIxR1bZo0JuzTTAgMjL1x4rNx
GlGYG47Dg7YhCLoYuj2pjTdP/oloRVZuvCFRmG/Nb4LTonIRAP9BHCA2wZ4wU7DI8pbtlypY1zA5
QNjjDlqUwlWtQ6ZZwufFhw50XV4JtFn6qd8EHvGFzXb4TCgx/oB/jewv6ga4MUy9JFIuSfpq6NtL
f0T/on2vdso+dglSEoWOL9zPmrRi2YjDGRufHNaFYVDGojAlgUeZLoqreqRLQQPDSK0/DR73JNv+
83QBFbKYsNccBzhGFEQzMARhdeqQgYkqMRL9vz6YSK0KnwKP1GSzZ2bDyaImi5W8tkUdshB0opHW
dC0I7SQ3c6Dg4JLQobRYx3ltR0MjxkCzjkT6gykXpcbgMolUTKBhfBcipM2B0Zimwp67nLVWK+8l
ZGyQhUWyA4eYdlIRgINS0WJMsje9oc68h9qGSU5FTph8Wffzyo15Y42awcHQBoRIGNiw65wYSutm
lZj+tnoPXvIH+QBJ9nOcMLVg1sICdCzwGsJ64MsWJCaJr+SCH2GQ/C7YQ9rcBguSAPGw9jhsWPmj
FWeIIh84SZH5QGMSHdrXI7qjuPoyoUQIs9/MO9mNd0ynS70zsVoAnMDnIyOBdkc8dW+dLqAoWqEO
sDNYaNrbpjaQLs6IaEB1S3gTFu6aJiP9ZY/QR0IkTEX2lLqh+7gXZpVslBotEemXbq89X6p2juFU
qqXG5vg9z03/AJXorY+0UuQqu8I1zuKRIOwiG0TmlnQqZ1NkdmdRx4V8GmDFeGAAU4vMHZ2XUeWw
7jW5bp3OQOQ3f4+q0uS5U8cqu9PV24UhyqNqcqaPEle1F7T7DFLWYgbt/+Ad86Nu6Y/tYSbyn7kp
PDWQPg1BsmI1L9FZQsMim+qX2mi/Pgb6eIBtgJBiQW+cGm2W5HJx2dSXtnOIuPyBCADtYRd2iAe5
yhVJPlSA8hELH251T7LnTbrXvD8DiNMHdWGLbPorW02plYkcYCWzN8INP25km8DRYzzP/qB5gfJ9
C2vUcoZhOM0K35LAgQS41THy6p/GjodHBxD9mXErkr92dSsurFEHdi7ithYUrFfj6I8ThKxT2z8P
Z+44kQo/0m3MUgB1Dy8sknNzNZtplBaSD+8Oi0S/hXTXaEfehWaqy8ISXHLJi9HhBiYc++BepWsA
Ydb8dzdKp3Tbb7OH/Nyf62d/J77mz8VXfyt5xq7Ai98u4RB6L7IQLqIDVfup7jMXfG02Y7qpy/rX
4H9/EF0taLhUm8U8IZc1kA14mIlbxYNeJBQUGJaoOOuXJTgf1ISRmwJe9HaaERGEStBExDOKO8K0
B+5/zUxDM/hQBXNySYQJohWft9LPyvm+cepCXdimLtQpqxW1r0sscfOUz3sBGk6cyKhVLN0eAhF4
V1yfAqLsxfU54+dcwMGIfxQQ90QArjQ7QvypbNQdZ6bo3iA9BSMkG93ciRBTEi5M3g33aDBghRCL
Q3v7MTR7nSyKIyjD8DHas4oXToWcAtq0Qf+fgfq2YgydzlzhLYrAiLTfaqKGar9ERWJzKfhzK4GF
n6CedbyrsifQcIN7A7iGHmDuILLnbyQEZOeLFrfarWkaA5AOqcb7pQLfJGBR1WMlR2abbuP+y/0t
RCMo6DHKlIMfizGq5URrsH+B5QRhjzvuWxNgkfaNfyFE6uITw+LibFJDo9y8mPhGVuewmB8QuVzq
r4oHQZAdK2phzSHlc3utnSIlqYCSKyBf0bQTb44RKgB8J53FOWONi5y2GydIjYtyuHk9D33UlViy
o54hTIKO5FuDRygHsGFwHlxtVz9lLzzo2VkvBjoBsFhEyglNtVALcpWAovYN2hg4FiIajCQgmvQt
wVN10FjR0FNZH+M/uUkXbogaOOWG1HjsA2XsaqfsHKH6GkdOr8oPWZKhyyMwU0m2uAra4WjBaHBy
hyrxuhrqHbVqRWrN8PyLe5b6FurITrPciUESQG1Sz6xS5s3Kf7m/fxmjpa8WlbSXtIJYOw1UiMMo
dschhXas4vydGWpJFSNoSr/hIG4ugp0JItr5j7lhdQAyTohCrVyj1WGT9D1nZwr3Iadzaskjr1tc
ICom5zcGY0x05YPepwq1OlleFjNYTjmbL610q7RbtTYnhzQAEoyCNG8FKw3cMUBZmnl1rO4MsJES
MRCIaNJPpqHKy9kgHpU8mTKE7m5hcVaLhuM2QigCsKHJ0h8iw1l4hCuTlEeYgMYA9xE8gujVW6L1
Jnmcl7ms1MTqKl6ZobaKOmhAoBh67YxqctITaeuX3GOb1nYwZd7/sSt/m6I3f6tqoNgSG3BbjSnU
TgMz4J/1mokMWl0rKIIChEHYWOhyX449CcVxCbEypLehd0pA8JmnvnSfsy3ndSe2nMjqHF5ZpK5B
1efjGXox2B1ouM8yzpxUqGI6IicyQph1X31libr+qhydCyqxlB8u7wAIU4J/6gvYDb7L59rpDgDg
WiGujNDsNuyB0hnJX2fwyj6Z+6t3QQbg0BBKcoPEIDpDbcluIzODYpUKpb4WaVGSLCaKEMyYnLWo
xLFeGZ6gl5eICk7DYDU6AMdgNPlUWIYleZV4SQ8GJ6bNxSOIXAdXg6VOYBFXUqQruBjJoScloWBH
EoTCH1QxaFzzYmKpY9hFnd8MGmxhwwpujreyYQmb0NaehA1xb4ZHwuMYmSdu++vNx+TLWA1BroZL
+XOxzAah7PAJSIa/dMivwecIm3ZPkt9gOPDAjrMBwdIfuFfW4lKevZZbP6rSEi3UcWBKRgnpgm/3
XQ8NW6Hnl0ZNTU1uRIEw1UhFCJ/V3UX+BtMrm4AEzFbzQpihmBuIMS6DSnwpoZJLocqhJ5wk2l76
UwdAXeLh9j/o4KV6/YMy5mqA8XsR6YoGXFFZVQXCKbEk/fFOy9nC3relp+qd9I+OHyH4FD+xyvT3
HSASptTp5Jq2k0ofMm6lYPIJ/K3cmIX/fVAS+/5Crt6K/4wPZZFbSyD/EYsqCQKnSernVMi9tK6P
QlLswLi9z/kxMJM05C2O6/8lppXaQegNurUs4UGghVXH2UrS66YIWWJTLVg0MuSYLy79q+GRHXXl
5hpgIct8ROCW+r2tojpbcPhXvk9a9iAw0c7kk5fWQDEEVgykP+nMS9NCiBxYV+LNNRRqVSv5ipZx
EHCIaDTOvW5zf+3Wn4tQcv+vPToAKJQ2BTcr7A3WZBmFSdJ0Grh5kx9E9YONuF8mIC8e/LdBal/m
My9XYYqwLYbGSH0iZEOjpZvDVtyznlHr7/2rwVE7M5W0yRiLtHGSnwKY3QsVL6jECwCPITnt9LF/
Q/XQjjcJ+3JcP36/h0ltzWDgky7OYHqwjBMH4Tik9I+EhI8MV3SNtwoZJSYDyLp3+22V2qttM0ol
N8KqUSg210mm4leM084aGHXrc5oy6VxfILBJGjOvwO+nZN2+qasvklyljAcGazzUdV/naqPJIoyh
Q9ycmscqfby//8X1G/b3jFGX/NQqYiEmuOcAagUKLQIG2QJI4sA9B0gsIK8b29pe2HMO+M4NdL1g
0zyJzxqeU9AgBx4Ql3BnsuQp1l3OPx9FcykFXN1MYxbhFZVrj0leelNZewVffh0L7VVv5e39SVi/
oH6bo5Y0lTpxDBKY0ySwKCnfQilxZX02/84KtZZDU+RdLYCblY9lS62+DjJwWsNf+jM6fQuxv0FI
JrzmST+AaDWW8p27cEIJVneaNiwOqtWp09Hbg4QxGkTp+qBSVkk+EfcJAQlTUk+i8Bwi/r4/c+vP
7N9W6EipaDQh52P4TNnDnQOJIBd+k6QsB3sX5zYPNku2L1k96FdGaUedpHU7ycRR14o3jPtKfs66
z0VbWX85OspLDwXQNrpeEFeJlyEAlAhxSXzNu1+UR9IAHjt/oNtOPn9x0V4Nj3LQbdlMaQFyZADa
SUUh2fnAs//KW7LuoVUfc2WK8soZB4rZiQywaXnBGsoytvgw/wkY45vgF8ciy7e8Nr0ypnXVd15Z
pU51EvYJOOfqGjq3WQYqigbgjRgIonayOjxonPHYfrDCCcZxMKgzXjWNX5Zhg8uBS16FqD1qxfAZ
HVwsr82yQ3ntuEqrrmlxL5BaX6si44QqzR50Osj/dPZ7hleocUQn7BkCXtOGwIFULz2mbDDC/UlG
Juo2OAzL2ZcrDa4TYBNTkD9HPaNmcf8UQunn1oAYwjFnUxw4Qg1Ia4knvR88iuNZ8J/u7xfWSKil
S9EvLRUSRlLlQLNmETJBLD/GMEGXX7oYenhVo9ROrQCvj3UpP90fw/1tAbGZ28nCmzVuuRIGCnXf
K9s2fiyhaHPfxurd/M+xEuhCTimEUxdUsMFFs5mIe0PYGqBDMYLPORe6920tK+gGbmXodRukJRaQ
a8oH610/CJk+N45yQoXuQn8SIfdP6vUBUxBlxU3dGKP88IxUuxCCSt1JEemowmhJ8nYSAjPWnsvp
65Swsqk0lps8324MUi64H/ymTvmL4wcWAYQOErIsHVJIDz1vZpcMS4P+ouGErnmPNI4Dd2JNO2Zk
QvdyLz6EOsWROrQtT2Ja5aS8i5ZySHYIhsBab0yQkAOi8MjKXq8chZuhUw4swpLrWopjzaNNoHvR
go/7O2flJFz/fToxL5Z+NQKgUDkc3D0ndW6nJWaft959M3RTGpk5QMCIaj2kUXnk5m5PXNoovaSC
bBSvOWlL6Cskxelf0JuDruP4bXyMtsBqPvVHdHfEzHrg2rpdW5fo816ChFxpEKKEW3mHoNKKnNEk
iMj2jaAh2SCTtZzgjUXqQGpC3fZRy5Pqqu51YFiInzMEmZWHHavb4mmAgHz6NXgOPoG3AzuH/Qlr
j9qbT6COKTTlwGub9yRDwAPZQoi5Z2R9ox3pTAJd2AldQmbooFLHTJ6RP03FTDemqQMLZYMxMXri
IQ6zCyLdjRaAHmyEBLvq8ntUYu/vrpVDcmOOOpYpstogW4W5kI/PWlud5qxy7ptYy97f2CAH6Sq7
g97DWVH8vHECcEYkpJUk+epmHeQ4G4AKVbR9mwH65nUH/paJDGVuJ+rSjXyFS9BjQuKY0ebBe9R9
Q73+EH8mTb6E+IAPneoMoiC4vsBOSMGXdYJXAoybCaA8EVeIgWY08H2xZJXbDNrjwLVr5jt35KzU
NB4v+gQfwff7887cxeQyupr3PM+xvND6coCiTr7JFj+bIJ7zIk95hCI6fD/6Wr+BsWhEBzcL1LmW
g7oes0zt43TiUq6p4X25wvg5gb/V8pusNucBnW690eKdXwff4lJ5mCTh3IjyQyTWs31/BhjzTjdv
VapSG80k1Y6hvc+40vRq8vpYMPlY+HHf0qV/786xpUmT9GCu0NkoVgQ8dZB3MaTOQKkBTQRkPASw
GEeOWpqNm+tWdG5/1pDg8094H3hwIpb2cv9jyHa69y2UA0VGLMxlRYLAlxTWjxk0q0Dj6BvyqahC
7lzFQSabyHIUoXXfrkjWdGEY/RsyWOxkKIlTay5qBiixhZGUUgQc5Q78zcpmsvDqdAwXUAaSmeMS
E31kP0RQZQhWZv8B3/GqB736CsqlhUrbQcIZEBbZQ47JBOmIHR0H8Ef/0T5f3WNX1ijnpqW1WpYt
rOG+OnR4SgM1GDjxd0LmWKPLCCp3APCyHoFrcR3Au7+nmvJqEB+BTx3gU2u3PIDWEdjIbgJzXwMK
8vBBeBBPpO4BXVerM0uQuja79FhsWBzMKyHQzVdQji0ddYizjQiBKgjIpAG4CgEkHsDBzNhYZMfe
2Vgy5ckUNe9RYpF/ZZyIKlY/foyfKiicR4cUVMDDNk8AVjLlwGxf9U+RbmqgimBsb8ZgaRkGkK9z
WjhhsIBLWCJoWKCvXny9P9J1twn8HARB0HEFNlvMxJXPjkVAfmLkJgF/IBoPhVduJIgzkuZypszZ
6qz+trWoSxRwWbzS4uWDPF60ib5qDulk0FEDYVVZ13LAaNr9Z1y0dJumdUCWlsiajyA+LF3RqaCD
kDhJga7OEESv8mkm1LIfJLib7MKtX30sYAwAdY1eANaNvOohr76GuJCrWS70uVd0UEI6QbYXRjfv
z2MRmLO8Rwc3Y++u+ocrU5RPNLo81jIBuwavTCeJI6v2Ja9O3qaZ1UVE/NrikPy2RGe0DX/m+KBS
Ia0ZnIU8NkGXwRgLY9o06mJJDaWV+G6snFY4g9X5MYxQ0eq3gR56FV97jKOwPh70gBk6L4PvhnIu
veLPjUge5tMO0HYLqkaoY2XgySXtEfBr7MI1WfblDP62SLkZTZ4lMc7x8miB62y3w+svmQ40CTyy
W3tW3QnoN/43POqkl3IsdckIY1oEVuUGzxuQYwVRaN+fxvWb4redS3R+tdf9ohvznrxlalv1SgCu
CbVzddTt6KCe9WeUjoEvPPTI3ZEuyGoPDlhkulnOc60ICgfwz3DpbphRTSMx6+DY/lc0EDaZ9ysF
nTvhI6toQGbvzlJeXgVXo45j3eAEEf4m3hLa+H4TAQTFbqVcyx7dDIs63lEhp4LSYFgxMPyofL6K
pZma8YOEfLpwblk3Id3O/CsZcDWNVHBTx4rf1RJeM7Kn76R9gl5t3Yw3bKmt9dfDlSUqsGlrLegN
H6hQ2Yse6syaX2KbQI9apzo0W1zFAMeiSwdUrqw38PqD8co0FdwUQijzpQj3TOLI9lznJkKLBLR4
yDRqOw2sK4JF9EWz3lVIb5Unvdw/NOtZj6svoHxP1pZK2s91hf43XIxO9ho1rSsGO9VWPMnJv+aq
JffoUmaEGAyXd7lFr3atgLxqYpCce1v2VoVHUqGxAox1H/77HFJuJxkbnitJHk72ujfeEuz2+QLN
35GtRCAQY2US1UpWVy9jaJee5KuhNcWkanqYBs405IalKtWuiicmCHL9tv1ndLRum8xFus9nsEK8
TJiBoRLE1v6wJfS1g6u6YfM6gkACFWXWpl0rIF57AoXatJU4akNW4volqCfOzBxZdBPRFR5Gi/OE
Y2IrgyXo4NMeGeK768+u35tVo08qdCSTRO0qLKnxTjR6eNXU9s2Hb9doucWduY03hRvu/H3+TXBK
LzyyI6rLzN5xuBo1fH5uw35S8BHqEbooeI40r/V3JF4d1SuczhGd8hTtjIc2x3MsBsTc1qGSlO8k
LIvgFCgbh0fFrq1kS6Rb0N+kO/rT9HT/WDNnijrW/NTrQSvjIyFmcuge+I9AQRZKtdJTuxc80QXp
xbO05Q+ZXR/9Bx1d5t33f3sQ8DoAtQrag8CzuII+KlU+jJoIj2S/eAvnySySL/dHSZ80ygAd1qOQ
PQQ1MdBzOyhU2VoV2Pct0JcrbYGKAxOUrEcBjMq49HykRNUtWh037I5d2lXRZki4du0yqrxRZoK0
4TTBavMz5CHMTDBMqf/kcyyqskWAQlujbnJwNXNxKOPS4T2SeG2ImmWJfTpbYBvAmWFRYNKuirZH
nVqxU3po2wAWrkBA3unyqT5XujCf+VGEuO3cs2A4dLxJ2VOpva8rYdWOGlxjnGdWkX6PQ4h08oxS
6sILUlboPFiWpA2nz0i5EXJZEmnOSIHI2+i1dnBpS07rQUMw+sF60F0eA9fuh7ZLrV4/Rq0szSRD
0CperISuL4EOJdQfSo2fTJ6f3G5OnlrJz81SlN6TKDzFQ3SQjPYgjVDia/LdiAdamQQv988KY9pp
5xyUOrprWkyIWj6NvFdCVahnmFigfKnB0yQ+WR6oowEqP0c4hT+ivfI9N9z6EwSa3OKle66QCBxN
JN0//dXIdOp4GuCMTfBgwsjQbif7oVPmSKdzP+9bWUS89OCogEXvMz8TQy13xDp4VSMBiZ1G2Ki5
1YfPvMQ/qGO7Lat8UxfGZ4bp1SMKyStSGFZQgqNGOCpZDJUKeNL6HeyCEDXkidInyZxXh/hp2MZO
mJipxSzakr+72MxXdqnNHMuJ4eshHhWD5Xv1OXH6jeAFoynD0ZLeZ8LFQOrTKQi4JDM9gKmJEYiu
n+OrTyCXzJXvbQ0/igUFLr61y4Mg4o6sPOMpsqpDB5Qg6b/29D1brn2RJ7qs9pVdyisqHYgbhBxe
WDqFKIA1T3FoirHdeeClOrY7dat+4beoYKBzv0WKCBgHSz62wOzGm8yVeiY5xerxvfoeKqwRh7Yb
xAlw8ikGG42YbGSxeiyF4On+VmOYoXMdgjK1YEqAc+bCzJyTyhqTbcOVjHubsZ/pVEBVcHWlhghR
W72JXCGd8boaFQgrjiHYxoMkd+6Pav1O/T17dOk66AYj7ao+R9bPkKAtQ3J9Bhg3NB258T9RkVrO
owiZcTRfgyYZDI90lqFVeG6cxRgUD9GmKEHoG+5mrjEZw1qez1sr5PdXhyPhIFfnT2nrJG/6jmtB
08ZZ0qOOd0XQmTkKxgx7y3jr1h7lD8bIyNABCloC0n6kv0EnDszjoVU/960pbCJPRfI0gyjRc1+Z
A6BYDPPkrN+6I2Ie1MgAx+gKyrW3ww0BQJZ7o0HTn90eDMiOQr1K/lKBFY+DXI4Vf2W3cpNM2z2T
lPuJhZrTQPmLBvrumzC9NfPnRn5LjdzM8Hwbpu+MEZIRLMyp4GlBueKi+H07wpIfREMZsaDwd4cQ
4iCxHdrpPtuOXoTGOWa0wrBHR0m+Kiay3MJe8DYjF96gDjw/6M+At11kjnkW7x7dPg72GQnt+KCX
AoAWRLzk2FxtWKEMdM0PLxsoRz4sQQ5F8nioD7PaKi9wEHomQeOqgl5KEIjs362lohR63pgyEL64
8VkEXCS1o8QsdqSTrDuKr+RH1avhIEjbEDav4HO8Uffddq5MHxnK/oMNsl0kc8jo8Slgs9R1sAzR
QJ1BFAqR6wCgae3Zzc9EWa7epwAx1g+ZXVoGM9m5dl6vDNIHxuhSXfULjmSuCZ94v+ncAZPN2kZr
zu7aDHVIjCLT/brDqgZt4ErQyZ5mkwsKi3E41s2AjB0uAPzAtE/tubIRy+qyeaAX8aVLzBbkFUio
kGJR9qVOTJ10sTDdDssu5WUnUSzKcPJ/VVbHQ7YJHH0w+w1YJH6S0jGHsGDPKoqtBCBks4DYC420
oPmi0eYocHBRBbQGXAFiS09yU+BeodS1B7oXkCus5p4QNgG8ORwQDG2RWEEJHxoweO+0Hyzlh+WN
ffM1NCo9UCH41laYA22qXEU94UETZb7VxV/uL/Kai78aNd2yJ2RZCEZAjDqaUrOJvhkJywWt3ZnX
FqjVNOI8zCMVFtQjeRhCHHyPS9PLzn+Cq1/fOv8sIi2mV2VZHgkguXM6vbQQB1h5+6a2gXl/0hbJ
/1+O5bcZ6gCOSt8UsYwxkZTfpaziAfttkhRx+MiKAlhjIr+/8uFRJ0eKVIMCRG/f6/bBVz6S9N8/
eG63GxXtZmmSd1OKeSOYbwL1Q6vanvCzFlukxmyDkFLarDtj5a1xa5XKTEzCXEIxW0HCCvIL8puw
MZwkAjHaBD5TMMUcdXxO4LL0P5mrR1X7/NDgpjhTyerNbrttEtBvElkLiHB+qT1WQYo5SuodKzV8
UUjZL3cm2v1p3vh2a4479Z2MMkHdG2SaGCtjjy6TaNeTC321222TQHawzSssabxNz9Mu2HRfCctn
/inZqq566ra1p53ZPDIrz/Zbu1SO0JfjJA4C2AVnhZuB5DfZhpvS+wOk2Vow9duzSPQrfQrrUhXJ
k5HgRWfCXcpZhMMYXEMW6B8ha8hwloylhHDd7ZzyaioE0HAntcwSpD+HxgAFUOER2aamN3Ww/5po
Jd2D6f3l/mqyFpNyOGk85OKQYqgduEcKA5yaaliYo15L1lhz+34W3u4bvO90gD6+HWkcx/nctAZo
aqSfU7KP1d7URoaUHMsG5XTCaeSgEYEG/HKqD4WierNRPHJ94v7dUCgv09ZGxs1IKTvRmJmp/yX1
SwgabP/OCO1TEnk08FZCd0QOoauXPHsWGka5h3myKEdS9P2cFUKMTTD3X7twiCw/Dp61WDkYaQKJ
KN1F869XCNlu5pPNX43v8m1XlxA6M+QmT1EUzosZzXHhf9j7kiXLcSTJX2nJO3JIcB/pqgPJt/u+
R1woHhHuAAmQBAEuAL9+9OUyHelZUj49585DSLo8f84NNJipqana5s5N/nChsiHd/ftD/QvwAHbX
EKKHCP1vVlsfrrOOpDOix4YnnvrXPw2hIbK1lMkxKtrrz/ah8zr7WLr8dLz4Q6TsKjeQUOG+ygCu
gtiJwmCLydjHxbrPEofzqf/tUNAEjUGw8sDi+xAcqW5JyEL/TKrXUMbtYAfb75KivhVvPvypMHWY
7ZJXCFBjT2LF0n5y/M8O/yEXC5JuAW6LO3vu3wBLPTiwIz/vCf6NzHbOj87Sp39e5oc4afugU6b5
7Qme8QpzOZ7O83/oRt5/Nv/3t9bex2N9CI3GcgIZZXommFU698vgFJT9nSztvi2qbbY5SzifsxfQ
hzbz5XnD5V+Dw79fsn/j2nw8iQ/hUkB/NpYDUNNz98O2GKTxivmhuVlLb8htzi7r2xRNWYcR6A4k
t+m3TV9aYEaf8m3O1/vvltiHqOqoZNyJ/vfcNMT8hLw+m9RV1xrZxm+Kg5+1fv7VPvzz0/4QYAcz
oPjucfHJ9fB6JviRApZTGMVfN1bk4vqz8vdfJnA/H/BDsM3qWcQ6wHhpfOtv1ZYdxxyamSDyw+zq
8xv6r7apn4/2IRyRuvfTliK0pyJfohwTyNURSNjj8oW/N+/h97N2o3z77Dl+ctSP4zdeIkGcWHFU
wy+9Jc21MrmZPq1kPnl2wceA5AIDgmaFQdZ1EkU9mQOsB8rEmTcX24dAT0W0uiLpUHUvAoLXfP7W
p/DfWl3yWQX+2RV/CE6kk6AWnrm+PZGgrYP7Y7tN3HzGi/tXqdRPj/Pj2N9qVUbSCMA+GTm9ix06
8TQxoE1m8Ha8UGbEkpqc9/+xf/581A8Xx5TzY7Oi6ZuZpORivBzJnFfxH0TN//Xd/m/21t/8/p6b
f/4nfv7eIy2qGR8//PjPy/q77k3/Pv7n+Wv/99f++qV/Xqu37n7Ub2/j5av6+Jt/+SL+/h/HL1/H
17/8sOnGenS305t2d29mkuNvB8GZnn/z//XD/3j77a88OPX2j1++9xNc4vDXWN13v/zx0eHHP36B
Yv1PMfn89//48Oq1xfd2r+vrf+B6avW3L729mvEfvwThrzBFCqC3AmHzM0yJuLm8/fEJ0N8UYuP0
N2uoGAfqej1yfMn/FZ5NWXq2SsN2FpxBI9NPf3xEKdzvIP4DvjYMpYJf/rz4vzym/3ps/9FN7U1f
d6PB1XyAn6AdD0MI6OydvQFhEPE3B7rOQC6uUmwqKBwyt8yL+QbSfHNpScyOoDR25di38WauIlmM
grIC4k50I4c4eCBzVEYN1DOjReRKNw06pkEK2lzjHWWMJqni33z6xqZpG2aydC5Cl4nviQ/Cd9Rf
x1mLbaGD8i43QdGOwYZiSnkJ3alx9TM3TbkY2Lb69rm17c6f1D0LkZkoRfaKZ11BKNzBlIEJk3BJ
k3s2g2mNbi47Gr5r65s8mMbusCbRF6m6sMykL3PWcFOKlAxFkNDhBg4qrx3XaTkaA5kcqaqNTWPQ
Kf32LaPNi5XDlrl641zyIM9ebHBnKqKEFMSwOZ88U8BaQezWETihCTrYss6ReIrmdHH5RLy5yfny
aMiPEYF0VD65rWkZBRYDBbPil0JDYc3UeWNV2c7pHpv5iRABJVRykXnmyi7zYdBd6VTzI+DmwCjd
2WTI43U4pnNKSpaQ4bAsbXyrxEDyFIpML4u6HOKeHDJofD1D9dK/1HWqbA6V8n2XPAzhD4+JTTxh
BNbbp7E5kGpFC7DyYaJl6D3Se3XKZLZesjpMdgYSU2YUJxoPejtxg/Zz7Ktb165+PsxS9Z/UTB+2
2N+XI9B8LwnTsw/nRwFIu9C2yYZuLqrLcwYnS74NoQp9Riy8P7WE/idq/YIS5t9FrbzvXmv99nPI
+u0bv4cs5K2/gn8QwhwBVjFw2DwPn/0es84fhdQDJh+ATQanjQzh7I+g5dNfA1QWAaTuId8JIeb/
Clr46Gz8AadLCDedZami/07Qoslfc02Yo2UYRUrQYgJiHsbJx3JGhSHRJGr9cmUYa/e0GvCy06lo
2MDyaDk5qEXng7Wws7L+yaQ2K4YpbnIIvtwPCQcDvda5rYZ8hJSGP7/2HBxUuPNyxi8m3uXpqPJk
AVEv/D5MsvT1uoU194sArSWE0E1tEHOW6Kgp/FsDXlBjb5eYPCZ+czfCxhshqlSsOQJm3OmWlpU9
relQhpPKJ0lv1+E1HOpDLeet5eAgZmTH9C7jTZGI6EAjVGAtV4+9bkFvkZ4roFr8noCHNgXyXfeI
T5Wz89GElSkn1RylnUuP3Acjzmyqt7GGhnrd75rY5lap3UyXbQcTD8oeR4xs10KcFp8WiwdHX1yT
j8ZcUm84ZphC1l3EM2SAYxfeogG77ZvLepoe5rX6UrvqIu38m8qrEckxw0lerQ/NejptVbfASSgY
GgxBKfDmbtuOXwzBkwpe6+QcVvzv0eJdLUAFC+XT9zVST5TUY0Fb3Pcsna5VikcVRNFN52N2cVnv
WDKd+iAgMB/pymwJr8bA363hmG7OlpDTmuQ1E3kiH+Bad1szWriVXmAPdBhKqw8xTbaBrV8SCvdU
QxM4s3ypm/G5iuud7BnIoD7Pg+B9qo8mjZoiZeCMupcqDsug1/uRQCReZMfYyDJV8Phb3KZOSeHp
Nk90m+TjkG5az3gFj4H2t1Me2BYbB9nxtbprFlQGq91OZC06O5/IYHKmunwBcYk1y3XGbFm1mOwW
chdOrhgHd8ejuMQAAcR1V2Sf6BHCm9rF6UWDR6lsfSHm6saIx5R7OSf9KVbAT1PMqQvxPqVDVjI8
d2gBw+aGzYVPbmA8spnk8F1x70a32VBUeFcaj2zCRe8WUl+kZgwKPsCKSt8b5b3Ag57mRE5XMIm3
uUjlVa3ZPlz8Q2T5yTF3WzG1iyy9yFr70EO/Ms/sGue9F+48EmxCjqtV0mGV1e494ANEtdYICnCy
u1uYK+rqauIoQrECqrXK2dJsfDu++tn0ItBGzRdgt7kn5XU8u4tk2SlVnYj5mso594Mhb8hLgwG7
FUDrRLuHIGveqo5fi9VAtW+gP1KWHIXlh8mZr04jhV+seeF1KPcNmKn5siQvMHNkedbHL7GMbxKO
h8bS7LlqoHXGLJc5MUOAdQEKRwfT86ilD0n1mfLZXyuNP8JWBl/Xsz8LdBU+FKxs8YM+sdova/ql
qsedrIci/ayn8q9iI4XJAY6BOA2vh78iqL0/65ArHIS3WJz9XITL0097xR9J5M9J4wfo4/frCKME
28M5s0VM/+shVgmYPZ4DNCkTetvE5NLa5ioaootmTfd9lCE9FPeGZwftdJiHOrvTtn/CDDaeQCde
kw5jkwnINIB2g7yWGNkl2Y9IRU1Okv7YSfUeOLL57aT/Z6//BXDXT8/vbxXKQb/+taA5//rvG30c
/BoEAex44LWOIgAb/Z/7fBj+CpjwjISiDEGVcmaR/lmbZL8mKT335TH1gG+fmxF/1CY0wrcyMHdC
OIwESB38/842j9P6CVBKQKXE/g73PzCAzv/zkVZOWMaqug2rchLkqhqnjWK67Gx70UafFMkfyLx/
P9QHNAKgb43GXFqVEKK5ldluznZnM5a0BC4q71tIgvvHFVRiGLP/viz/Ujf//C59THj/dpV4BD93
WbvREyqugDignfTb3Bg8LgqMVG7kJjvIcc4N/eRqoa382a39ECNgBkCl13JQg3Wn89H10Z4tar2S
JAlduabSQTifYYAjrqGNairMWq6JTAvoCdpdCDEpWsw0mh/7OegfKIuG+Q6inEuIs21ZgKTdN/Wh
Ypk7ubmd7phI1Aa8EXG99IGG8nnmtpG/rlcuCtDUclOkb6RJxLuzHv8RCiRGSZxAY1608QnCvulR
Vlm0C+cJlWMo/MJUXbvttV2Kdl0wqWmAE1V+Gn5pVx5cpgMP9rIb5fcY5uY364QVm/v1CvMRFwz3
yxhXu4gny+3ckPluppXZDp70Hkg3ZuXqc81O0o/tO/O5X2+mMTKu4NIbokumSJBcJbFapy0bKMfs
SxS4Ns9Qzr02PK7CwlZ0vZNoYukiFVE7F73ApE6RoI9RYySnlTLZuTbLpnwYSYs8sqOSPLNWcKgH
h63XbLKmWpGapWtNXrx1hrd9FbUxJiQ5kISnCuOd7ZbNnf9qYjrPW9Kl2BKjjOgK8npjltS7ya8q
2EusC/C1Ph3kO4titeRw9tRno0XHvIdhEDTmhVD4D4lfMyfZPoTRkrib+aSWt9AoPmNCmUcuLnnE
eVhC37Vph1KAGSiekqTDjETI03CAizZfWmQvcaAGOEHBlJTkU9voeZ+Gs4KiTewWDF5qrpMrTb1F
7vnczmspQGfAhMXUeeTNZdAQm7eQ1Kv8ATIhI+uT3eTsiA5rxsP5OCwdi7adH4n1Jsi0WHd9mKbu
slG1CNq7fkhZpHK3+LB0zpPBruDdR00cwc8iivpAYaVUrZfmws7CS7bZ0JD2io2G1FPRNwr+DRYW
QVPZdFVtcbQUqQqUwjs07TBH6iflrAa9vpLYwRnBX81isrwOWzY+Q/UkTn90fRRQnnuubtOkAKFH
eF+reIYSRjBEvSui2NVzl2vaShQiDGZMy5cVWlnwGo44UbtVdlLsW+t7SNvjlWk4+Iy9a25sJXi0
cxxNvueJ2mne1Epn3gOKsyRYiqBrzPy2prOU5TzGKhwvw1hIC+v22DcEE32aD43YmGr2ku92ZYM+
rp2/yDSP9TJV1200seiCIgTZ+4hoDRLw1PqBvXU+7YfvIvNHJJds7ZrpO1GM9nvwg0JMrs/2aoST
eqHndYzEJjCsG350kQ6XJg8hben2nYYf+lNPMLN6LTNtzWsVp0g06eLhTjSmv5uWOVV1MZFuiR97
krDlkbTwwL5zslXBaXYpWn8175YBa6NnGR+KeRYTSrVQxGP9TY5jG2a5sT5Jv8yE+T3SRqxs6LiG
w+Qf1KIrCDRgHWFV0HQeEl0AhEhgXtFUcrit5ZotLK84T/Sr8WtFq01lej+84tXq1RwNaJON/KpL
J3+aUOAQ3G4UdwveC+92wA5Fui3mnZslglJ2rybM+rHI0DifokYupISDmVRhGY1qScHXyhQToLAG
dIKWb9+6DBTbESHzpVYpgaZ2LSBPu/TfllrMgVdMIuviUpAprnIxhXz6QVg7eG8OLsregxeJpU+K
ZYW8zD6geHfAjMOLzXc8HmD8mRu4mi60QIa8NJDCTR0ifdEt8BGZ8faYscZniey6Qz2QtL4GHMP9
48hIHALOmjtUZbnyPIrrNiGUgWHmbj3lyLWY0hGAoVcHxuWdWNF7gYLWXCJ0aKjMhilxeNFkop7Z
ECaNy1HJGtQmvX8QMo1qr6yNTlHALaaxeL5xD0nE3Fqm0b1h3ISHJBqrZCv8GcVzxCwGEobAig6C
9QOPf/Rzu8CUTfWmYYUMhO5Ole/1680oYoKoVcuEjX3uwVsNwVkwIVI0AynEYq49g73+efU9RHBn
jF9UJLWHBARrQJiLi9hBQ8rTHsQai/gUdi1JNsHcreQRRX6M5HTIQPTKMWAz0YulWUm3g9mzDzcB
Y7LAu+SDaxz2TZ0kXyRIvpt2Tkh018spXbfMJsLBb3sa06cWCvLrl5gMrb0bwlA0xZL0xB2WzFB2
N6YQBDusJLZwfNDhFOyHrvLgbQVTnuZp9iJl31QTNz30X4SN00vmM4f7HFCB0Y06SSHGMq0EPYZm
qs5borAZPUpEzL5ArG9TmUfZKIL3IASHY6NHbMx7FNx2vu5rj9BNmk0UxtX9rKNnrGumTx5vvO4Y
LnKGmw71a0giqFqP17zyiX8IoWwsXoYmY+gxxg36ojmBBOx6xGkn3n6da7++iKKYxQfT15IcvaZT
FLBnSNyMsK0U5KKCicAorAvULAqVtsOOUWuum5SzN0QYcsMDgqi7DH3SlYtoIZmw2uqtGlAlpkPt
g57Z0WhnMIV17c0dQu/CU29frb5+rCNeocHO2qD0Le0vfcy8xBcQCAFcQ2MHHg1F1wMlaDahXF+W
oXDpGBymOSK3wGfxJkAJEpblcSMfA+ZGrN01ZIeV8erOAqRN0K+CSr6Ggw0vQtnqvvCiWJ+yocWN
8gbACLWx3WsMmgTdJePaF1bSRSN3gfZv12MEz+hlPIiGCqzcwOtVTsjYAu2lXGM/TZIaLBKBNVUM
imKywbbjA1rd6UEndZLbkcgjVmLPiiEeovtOt+BjhHOcTrmXkS7bD3XvvN1UBfKiHQb7kDqUBAcZ
8xEw66CMyWUiACrQmA6l1D2bDpVuvEvkFcucd40OngkLV7JJ7Fz5pUJYCJ9qmP56j12IgSkA5b17
T50fHFSHN7S0dvbvsJraQ6obUl+F3VodjDe6sprr+CVLyXikEfWu+NLZ7xGd3I0OibeVrW0uo2Cu
ijHCEEc8rvNhhv+Rt7HShuUU4WJqZCxXlmiL4GaaOM8GEh2bpO/2tAndLTI5euUHc7xHIIxw26zc
e6SP4T/axsEmqlu2R/zhzwkeyi5OFrtTkS+2LFqaUobjvBOrU1sjMU89LgPOXWWlP8R5lZEGWzlp
Th5pp32EE9r7HaP3Qd0h/QpcR+/UKJujrof0JmVZ9RRkU3MKzAr7VQPfzCJMk2EH6kd0C6+jhdxF
Gv+W2Ekr7BoRcuvxueeczV+I8EAcmphk/SZzwYIMpc+IuF0T40PGLdXsXUBYxuXSG9MeIEmFnWPf
gL67n9wC1Em2Vf/NweWrjudpGxMX3hvswg/o73rfFtsMXrmeJxcnbw5L1Z/fvbmleNRheNtj+9st
swzyNjW2ACVLnRTaO+RhDAKWoucTin3akK4kdlk3AFD9bdxC4yYnwowlbSK4WE4Suy6GtOXRjMNy
KSeV7WxM7degJfHO9GrchkRwWG6L1jwSV9mp8AYN/r4/pa8g1Zq8EmlyIcMWSGdQf6cUgOHaE2hR
ro7fhP5S50hieDFqgp6m9pbudmj7vvQdDM0CCbkmQYMdDRzuBm/fCO9+DD1LIH3t2RJ5TPMCVkyw
RUzvr6eBmV0sx+od9sDRpRyI22gVtiULe2tyhF5SaiphVz4Hy7atJ7IZZ09tRzehM9Q2MLUV9nqF
IaSPhCJLdrFeoeZdh/Nh0hksCvweZiS0R6I9d1CUTC0E4sjyENr2Edl2eyOUJ580IcnBb+C5ZkdI
BNXEsTKCfa8zK1K55jXOxqTI2v5eCCCXw4h5aIee0HJeAYaKt4hkXyf/S0KeFMx8dtqOGEoKrS3g
tNfl0s0ByAT6a1yNhyjBSE8CljJTNd/EVTxt28A9jr4pR6X3c7M8DTpTWwgJVRDAquKXZGn1yZdd
uA07be4JAtFXSToCYK16JFrBWLc1DQBYFTzQGme0cpXctNjT9yLr17spWsW+nzh5rNKgyqNoZbmR
HjAqiZ4XgIrsQqdhs5MYttrATvyLb9aHuqP3BvrvZcb8rAzDfpt258yksVekqw7LKnbxQHp42NU/
kFwcK0K/B2x+WjxUVPF4z+seqHyCgR6DbEuCeOu9MPyBzKDdOGtc/xLQrgCge9fJrOBm+dqn/reO
Z7daorGY+nVeV7zsWXjTeDjr9Q0A/03jZ1d8tSX4aSVCYakJwPUujt6bZipE+FqLoeyx3U6RPWLU
87ENMQHtcoupYKAnRZU+r1nyAmbUt8Z4jzwdv+LlOzPpikojeFI/79mt6y6XanlpuL2u+/rOavWC
1HETDh4A7NDlCewS0+pKVhfatAWJXg3CHaOHEQuMQvzAfPFTfVLkHXT43MoblsAOD/Bam5YSKfeW
tPFeo0U4JDnJkiOpMKi8gwkbkHwYJ4MrsNVu2KkhuEdmdYWk7aQnFuRhiolQDxPNpP2yegDxomT6
KiTZjgb8rrhjG7yxJ2fIo2jrGzf4r7CSLJkF1zrwcYKmvUGP8bIJ6JagNmKTeK37YChhlix3UVjL
gmbzMYF4oI713ZS6I6I64viUFjSsUflD20+29OCN/nXqs6ehd190M6EVNGJQdlKFHbOnVIdXwxrz
U+p5Sz5l7TnflK+w7nnlFkNlOntZBJoJiFlRhuDhoyUzx8WUUvAbda4kFls35bN8qFV/mM3OKHOh
FghOTF9ift/5Qa6GETUKJujltgWKva475/V4BXZLF2xDNFcCgfvaNwXvAeRH9baTSTG59FjpsBy9
5EcQmC2oeSgLTykBHVuMe24q3K37KgTNsluAS2c5y15bD8UfPBrjOI/j135sywWgRl/3Zc8BZZO+
GNfxxhidN/2NdEjdwqgQDjI6g3jvkIMAr7mYNUM1So5q9rdeL0sd3C8DnmRwY5B/iOGbHbZGPczJ
syKHdBb3aJJfDAZatPRtpPze9/QL9bCIOaZRWqQ/Yug3Fal2bHivA1bUTYT2w2i7yz6dy0pMVb6O
T8GC61tEtxeK1Bh4D6uCopooCZprUiBq6YTnbuZ5psYDafq7he4Xh+Epm20oOkvCrHswT3cWJetM
3JXKHkWNnaJqrt3KjsnC0D/g9B27cgMfH3nwhx5VgytmOH/4YS/y1umi9yCyMB2Bjm+Ttdv6otlU
TSaLuXlMRrUh2SHk2Y+sZW6vGNvN649o/dZCLq6KI3UXm2p5jLFpX6Oa3jD/spE7Nldx7mC0l6eG
Qv3MF3gD0au/qJG/yEA9i2obBerOXzA0OWWbkUEKS6iCYjCsj3+w7t0fxy0S83Lg3SbyZluMzZWw
B9/RXWzdPpxu3AwHvwDxRyU56qfSn6Hz6eSdgzOTn857YWY/hxbBKcTMMgOLSvTn4rvN3brwDRU8
12fS1OTnFqEEDbLNogWDmCC9hXdfIVAaZDrZQa/byzMXvquM7sOIIA8OkIT2d7OJN5XyVTFEE8p5
bA4cey/empqFWxSeCA+YVEb0CKk5tICPcjaN74CZct6xU1THOeEv7TJ/cwMGcbm6HjmYkeYk1ylH
OlbEC/p9QfAUdKCCBO8+neGBlsRlothd7LWlr8i29uKNqoeHFqVKsdLey8UQnJON7wO5nYBgyBB+
baBs5OEwbKu+hSAlnBlySN9vF6qOCLE7nHIOHbzbxj0oKw+6hiQQmU9RC0XyaUYjct1yn26rukLZ
ojbhOIGvMd14ChxZmMeQcTwEKUOqFU+7SoKFt8hX27q81t7WGFMAL+HFtESlpPW+zZbLxqbbvo+v
FQ+TXIy0SHr0r8L5IsVTTOLsqKv4iKx/m8XrARnMHr7VV2mDnRD7UeDtZrSs4X1+IoBas8xWaDxC
90qtPEe2icXcb4cOSEI2VlsayW3cf/Fb/zob1s0MGmhIwlMKpwZNxjJQdQke+gWp3GZyWKjOyCWX
Ck+8SkTh+fOWD+kTcG6ODnor1GZZqo0n4YUbdEjis7HwYAQ+njdusGBE8KBkWxqkJIxkN02HxC2W
m7Zh22rOvodjuzPjdTrDHtE/LgrWshii9Wu5W9qkCMhx4UiE+ZPwcDsCpLTBtzi9HdQVSlweQnox
njdT8OaiXeQlwA3uZxZcrLixgUIDmGA9p/dT2BcoldrpynSQ8kludHOlzS1mloGrgXmaNnAMQ2+f
TnkKOFvNd6b/Pi+PPtqTRvZHMb+Y7IrBixM4zobEFwYkHDyXPMLbGTCBrIptwNcrY9y+yKMFQ7WW
Eg8sGwiZpONbq8M9BCIu0Ca58OPxBInC46LRTMYiUDS7qHhSgv5z29PuvnbTM+HIQAxMuXVXIBZv
LFObMWk2C74StLuZNWW0ppde53aNhtC5SnY8U/uQd2XdIBbU8poN4kJ39KT87j4W/Bswt5vWwUNs
xiDrkDV4kLP6NsvkptbuKQyyFvcCQcnw5xXbR90C3wATcOul9i6bQGewbJ8NT92UPs9V0hS9S261
pQ9NbU8cMhSIqDPmkEeGtCEQa+5bibfiKYV6X+LbPaXVgttz78WwkUno0an10mur94lkGoWvxeWP
xeh9yVx6ajP95pMBXj0OXm4cBVRGh9s5JufFdKlD7J+OXpNw2i1qvPDq+VajFGurbBc6UYaR2Itq
OrRLtgXmVvYUu4Wd7XNDxFcFuecYqSIwhOcJFAiI1aGNvEb5NI5FNabo6GqygTzRjcu+NVVdEKlR
Ib0gZdmOfpNXEsP0YziWqT+d6laeZmVRCdWloRNYFgDVc5GtmM+myT7C6qGLKnQKx2bvvud228zh
gwn4PYu+qTAFUAxhomnedTS4BACFJGapb5Laf1xD795F/lOQLPUmaQC7p+w1xROlQ3gQOrhoeVRk
M3KQarlSU4ScTiKdGOQdTcBkhuBfW3BoYeZt0qCcX+neSLKhQ31smP+IUsuA0LIb4+1gQd5CyY7a
rGPqQFL9pQ7pNXNTOUxHGwCZjXiNNDe5bNqXtcMu6uDiF6Lxb87j9uF8M0ftM5zxsItY+yyr4FvG
QMir/bt6gdDAZO7VuO4JtESHRW2yemwew6btL+fOQOibxa+ASV/aPnwQgr4wW10vUwjoHxEnq8JH
6Ch8H+101aYeduhpM04A3Fd96XpoF2fhxciXK9z5nW+mnZeBbEPrPECDIUalorzsuhbJnA9m/ULw
nLw22EH06mYhcEJo+gs7QzVpYluhXiw2VkWDfS3q28wXKteaH6oaDS06T8XI2PWcxaURmcnp0NsD
BDdA4J67+AYkGjCDPK4fQ+W/1vNwTerm2nD/YvWHvO5MiftSSvKjA8dnWgfMpWxUvJcMrSjLb5fA
Hvq5+bJ40VUkX6m2u9QuO7G4k1pNWXGKZCHKo7q7YDCLr9vLJH7AvlgG4O0lQ7sJRFZ4Jtz1XFx0
yzUIMjdjijWt1p2ooBZP5iKy5+7QUEQR9MKEQAmnbln6vddBGSmvZH141TfjZU2GvENJYmRcoPuz
sYm7duH/Ie28euvWzjT8iwiwl1u2XdS77RvCki323vnr56EGgyNRgnZyJkAQJD7x2ourfeUt4dlo
gGBZFI55b+xLXcBrwMjPdF12Cz1zzGp2o6C/avrxGLcaMTv6uQPEWYUSzfws1suVZbZ3sxDck0Kj
51RfkV1THLPcSZwpf1Lkjg18cbnszdDBS+eh17pLYcgOYtZ7eSHeL0t8yMPpNUdZUQi8ssPvXDD3
egfLJrKcuYfdndQPuZlkdk6Rxpnk4m+Wdp42lE9Wr/KSDMcE38ksLb2lS4/xqLw29bxTeFrk+lAL
iPrHtNZ0rou+jbxixHlkKPwZO69QOahN7BoGdIkxcQoFA2aFmNoIduZY/TTK9tywLJCnPZm7S3o7
aZ2XVX/p27imah17vbtRgI+COXPnJvPmINqVpPSxYQEJy66QAHVa8qdByghaz6uk8bMeayizQ0VC
95Omu4iSZJ+keBEkwLukwDWW+U+HLcta9ZSKH0byI8KihNbjjoKs04qXeeXPgNKWXrFl0vfAerKi
XTDkTlaCoSo0v6R6PrPlhzgiphyO6UL0bf4xm8U2kvpm4omQhtyO1Ih2tuWnmlhRedB/5oOF3gUT
z52G7FLSNFsMistACq4UI/Iay5siye753eKCV50W74Y6O6PIAkxHuxgYxaowXRQHoEOzE6RILKri
LkhGL+yF3ThbHoQcRxsIsMqaRqpkRzP124Xku0tV5C3jwUcdT/YMESyW6JSkZUiwOUpC2bPPfLEr
91aSOHFT2ZNFZxQ9/15ePLbNoVT35nKTGE46/InSX1QcCZCvJSN3evUqMvbkOuSKh4pC7Kzum/68
JBLUqYebrSNalZuNpRtVqOFZEQ1wxBoFt8YjG+WK67LfCRg7NzF60PMhN2lwqrh+jK8x8iNpD6rO
kD2pIlxnl2PI5Ygp5V9TsAuYNXL3VNe/0+ZvTfUzrLnjxMAR1PvSSlzBAmlMB6poocypZ4usuMVM
+aXlkeWpkcPn0Polpi+W9irAWuLqNyj2qK1wEWfJ3swPWuFJncJtP5l2VZXXbY4NtPk3nQV7kiRb
bPcUTM7pGJ4tFtpiIvYwU3ytBi+BDpqhgm4cmueBNZ2jP+XUZRo7KtV/yl1O184/DM30yrg6ZCJF
V8BavKXp8iLTl2pgpC30UGnHurXyQrH9oW0px4tenEP4IUhowgCL9tDXZIqbuWUv+nTWW0/NQEcd
NIExPlUdfY6K6D4HP5hyoWh8x/5MNm6oCOfV70DODtk07ukU2GmJmr1eX0X8bU2KBipiXwTBR+iA
dlWIZ2kV7wox9VupOJaRZie5ekwTyR57tiJZQi3RMdUyz5BVN+qIqjBCJzo9akpwSGqoSbHs9cGA
6h26JOpKBM2PM2WvvEv8WYFSb6woCLd/m/ZZqAfueqal4inRZeAnvyJygqaVuRGuegybaTLXVX+G
ZEKLYhfHGg376yQ1HkEmBjYKgsBW2uKMdu3PXAhSatbhz0kt77O5AUcwtL8VPeCZL7XCiesF4+DB
2CNdag+1fISEfy5aluqaQZ95ZdNmHNlywr45tnYw/e5yCA2E0u3tlGXNuV6UsT/FVCPnRCfvtkh0
tEb8LWmjC53oLJShUQbjDJpmAVOwpOmFvBgAYMGcDtURNQoeG3NWOVbV4pZAMa6Vul7O4qg3PWW0
CqLDSXIKiSyeYCkebCVI5KOVq3eDHl5EY/jLKjhwfVNTgJVnrXRSiQdH7ukUl1Ic7MkG2/tgbCNj
pxlZVF9OslpiEKjklnaQSgE60Bst0parRbnLo0V/WMRS/ztNdD50kqmoNC9yGdCCpPweaNQ0hl7Y
AlsqJHyvK27XJV0OVFYeLYAs+zG1Xq2c0mZYc3Wp7lhQmkaU50ac6jUi/9mQI+ZTcBNFKIECY5hF
/Qb3Yx7r6agiyUvpSHdHUKOVIN5GinEsxuEYmylPa9wh+zdViNAVl0loeK253EvxfKeP6UHos5eo
Ul+sqn3Re8vX++4qrqNzpVlrycOfJn2dZpUofbiY0zjh72i9Eou9W5GUIDVLf5HgY9aBT8eZzDF0
AcL4ofw8AEBmAQ+JOsJPSJ+q9idAlKugwwK3r8/SRqaZPJ2Nc/oSLtUNDby1ZCk8SqtGoVUJdpSt
GZh2L4WD6AQhdTVFzHdRWblt2F+IYeSP+vxkwvMAjgf5QuuepbrdNwHoVw0DDRHwrzbsVZgiRmn6
cz5cjdwN2UAtqFH2lqk8URsN3SKvn/SqSGjoEJ3O+kDhTtAGnxIMpy0AkSwC+bBXLjapyehabBPN
igTHCis34k9qDEN0XXBGrNjmFqOHZOj2Qj2DfOZ1NlXu327XSBi9mD/kIPH6OLrV1dzr69pJsnhn
DYq/dPza7LUTiOoEoi3+J7mrAN4qzNLkusLIV8n9ZRqcKMhcResvpFq9BnDgxCPI1xI/Y5niuAyO
EbwMl6EX0ewNiMO1xvKjLL2RUAdMovwoCSkdcMM2huclx75zrui5LaMjx4Cbw5A3OpIq/pZir3FK
hkXb92V6sPLoXBaLn1ROL804coqaSiGoSaVPqLdqV0WcrYn6cuxKBM14zRW94DbS/ViedkEfIrpq
0b8GO54Ihzi852N5kSRezUWBiW96JuU0XaJMf6UGTRVI6P7oQNGzGA5INtwsUzgdopoOJK/67Zi2
Po/SL8ogR0uuBju2zPsKjjJlAe1BjGqakqTM1THuk+lPrIY+WAuKrBrVBVnw+1my9cRI3IC8YDeY
ERCTSj0kbEen0egSxOt/XfKfLBblFUu+aEB2uEoy2EslaTetQXUiFWOJ0nXwvJTciUFmCD6tprVh
45jd4ErFcj6HU783W7O4s4xB2Nc0oco5hj0n7cZUuuwMzTqLpkx9Ctf/Q0MBxsihx/R6RVhAxuKK
WMbYAIYeBsD7iiFVbtVXnrz8TdlUdU9vNBCoOCT6L5VyFpxAan5WEaDFGGmPnSHdDXPy3Aa05eIF
F2P5UqKRW1Eo17Wwo9ikLFPqgGuHvKiMijuIiuqFYxaHrpRl06Vat6ptGSORvir/wEM3dpH+xobC
as5BfWSPcjnouJuoZCcglRWbtEsd/YSre3S6rlNGOxCH4CCL83RtlHF4nHDEPhhtE4AY1/k2CgW4
bOIaC4TbnI69G3dKs5vr8aEukix3dIUCblAEtCEgOjpSwKWrjGCipTx6GTVt2odZ/pTLQXDQ6nFw
xwFJ9CXEM0MJhp289O1uHsKUWzG7C7ugpFoAvTCfo/zQBgHauXnWAy+vAZ2FUvXbUGbpqJnB/NvS
ytjupxFsVZj/7eUcYTfWWtEbxNVHTblpVNW6rrNRWg3uXqUU4MtiLZKtFZVEKb01zmZZABenjOJD
OZemk5T669wR6XYcBHfQlPyJlZ1v+MkBNZE4vJLUtN8Bj1HA/DS/6JaBCQlxRbQpZ0MQaXvxWLYN
NUd5WsH+KrDIuM3kizpRcCdbEjIJLTYqKkBN4gELo0iWyBbwarPx47R81YKg8hDoyFw96P+EmJzU
fmbUDxXJoxaHCOwaIJZc6IemW6LE5nahRstEyGFRyIkSHgyATRdGpVyLOhlEPS8kcKJp3JoDETNc
sjNaaY2PKhbZtamfL1p6Lqp6HVMKVKtbotbeE2pQTHHe34ExQKFeTvBHFpdolyVrtiXMDdUdKX8I
tUi/XLTYup7MjCUZ1cTX9bm3g3qN7ozoZ2VFxrnQ6fldpi2Q7+CcHcfF6EVfqHvDNaZWAZFJ78cm
b1PcpbbKq6VUNFyz9S7/WRnhnYC7BuFW2uO40ujWPSX9J3pDgp91WWnXtVp4UPfUy6RaMm8Sm8XT
eqgCfUykjwR94IQwRahbG7jRmAE1TXMiUuCJYvk0sCpxN2jHuS/Meq9V8XJD3DJmVJPrIT3TummW
gTNmc+lLcaE8ULcEMuxRPisL7mR8XSEGxmHeUK4s4oTMSBwBqwBEyRJ43PQ/vSiIpcXR4lQjQTdH
Y8acYxjHNQLXW/hzSTHM0oUKH7C+qBdNBSFLWCg8tuB6kod54Z85inIKgNYehojTaSoo/4BtT0eC
8Tzu5PRGT8TI2psD3F9PFmiKlWSM3aRcgfGaOq9B6Va9Mvqy5uZUlLT3gZj05qWap3J8l+XlmJN5
DhUwNwp6XBB12czHogSZvQNuym2UqiKFCWXQqNxiNvrUdl0r2RTVlukIBKVq/EIsitkTpVY7L8Uc
xqaMEpkT5WPznIEdcRIrfq0Cbje/NBP51hSV5opiiboHXifs0lJEllbRwovW0jPilWiJbV0jvmuT
hRwvmmqnCBvxTgRBZmdaERfwtMT4V9gV6Q0xUXE01Hywu443Lyg0bZe1XPNJTMtxVivTnzJN8HS+
XGvPwci3bNJa9Yu8TNbaZe0LStg5abYQp6Xk/nDO5HPMW6jRq31IlNcUoBLW14OwWr5ezJwWXS5X
vt4p6Sumh8q+h8Pm6iE4YV6/Iaf3bc5/+0lC4xJTze62IwS+MdHKBugUzsfZpKxZpkJFMUEopadU
LKKDpEQE2exkWJtdEaveYobJhZQOkwvaTKUkHoeF16i096nZdRkI8zQ2RFzmSSMT8sGHPoGukoOE
JUwpdDtPySeNeGmhp0VgK0EEAomr/sxl1lD+S9X7oNKz6yUpXuQm1jw0NLnqM2IEoMlwJUVeHr0Y
TSgwcUMDs8luB0OigdaMxylsZR+g8eKqUVbT2ByfVyF/8CwIsQ7cgU5YETpFgSJd5ipC7qEgq1d5
0aCJxSW6F1e6U4CVkW+Z+iM4Df1nqFiLZ+YdxWCuJpc2F7QiK8yvJyVQiLJBQNGaW0wvaoBzNYX+
mFYTdjqJGP/IrKpxtb6470lSbC0g34h1ftww1H/6RWzvhYpitNkF92XUpNdCbnQUERuOKRDwMfEp
puZ7/LEeaQ30tlAZsVsQsg9iclSlGv4+iIN+n4fZDeheXXNn9Ftfg6WTdiUl4EoBRNpMARa0llYd
liwACZ8GYLIBLQRPXS7Ed2zGnTavT1+XiE4RZRHdVev3qM73eskrIpUxAlegbf06rwbihOlFyAPZ
WQIKC7WiFo7ekx1QYmCiGisedpHp8QyDeIvU5NBO8fIjyGT8KEcANI+z1oVOG2nKDlYeiiLQ9eOl
uzFnZF9rOfEqaX7ozTG8EcpYTR0oGImXWslxRTINSniu1wSZQ1k3jioHP4KiL3iEpZ9YQD+oapY6
RaNQDwaT0CXVn4ZWizNq0eiVk3oz5fl4aItIfYaP3uzbIDdfDGDIMdXSKjoXJuO+G6LhVYQh0Nlg
TRvqB4XohFZeXUHhmrxc7gFKLM20XCcBpapmDLTdEuivRgIZKV1Enc5+3zm1kqqPYdbBqgihMprK
ANlA7EXjBjRh/Ad81u+clI6Cgxl1r3LejBdzPKX7wIh7vwWbaGuZeicIDRkfmOYq8csWPB3A7nyc
3JHOoWPqg/QoR1rlltJCEVIChuIKukZHP7NEJtxLnebVLTy3vSAa5MI8vI9RGA7hYQxHtmWih9UP
SmTFXjLTcW2eXpuz/mdKAWfL4aBeB/NMhaiUf+dSgLFEC67U6UMd/Rz6bWZ0kwkx3ecFrsRZ0i1J
aheymUHYW8ttkiatgZ0oH0y9h3ZpFnnvZIVCk6K+rpaB7xd2tyVWaU/LMhlkbFJLBWwR+ueuk8SD
oJbVeaeO9Y0qdZmvZMW0U1owCGiwVEddDCRbaqCqNkCB3UDA2aXKNIAMpvBHmDqUYuoscyD9X0nL
PHlmhJ61SNsmVGuYW1mH3PWcVH7RS0h/gKOVyOCLl4Hygg2+8GrpA4lYeQqPilHPzhjkha1TtiA0
B43PNXWh9SDFA/2yrswFGeucEC6K9L3S1PewTI/mnLX3aVWkXlLWIJeWBq38WYAHD1HgaZkDqmxt
Mb0GBb4BQqlhRDePGBvloaU5WrtWnWfxue/YvlUu9CSk46tKjrFvTOU3r4R2TVYv+3qkTudSFy0O
iKRiH9SAZh2tSovQ52hmR5BR5H+1aQKIEal3SFR0FYkw1iDxcNVhDaEj0qRyiAVX6QkG6lyWDkE7
IECaNXRb4lhVH5Jird2Meow8VjgPTtdTiiqoBnPhKbAJytmbAHH/mA2Tfw5qDTGdEgg0U2LKiftU
aPQLgSiCWANozB8aHE/T1KWAZBJK8whSFdwVJW3fMgfJxNkq9Zc5NmYP33qAyNxJd9min5WVItpz
oYTqLkks4zXH9v0WORFa+UqvOyP0kGOttCn9Cl4UQ6g6bg05cRZJeu0zbMAHmCyuXC6L23UUragZ
BZE9BtXzNPT8GrUMERQyS6wWg1nML/WY2ozUNxdmHHTg73uICrPJFq8jC2hFVQvN3dT39SOF896R
CGoddbZGpw4CED6TQM4VSaNy0VbWi9kDxiuTGJHTIQTvPMjyX2Ro1WMG/HpwxDjIL3QO1V0t1BRf
e8oWbd39riJCB0VsruB3n0fy9CAJ8UMc1OpPwaiDl8iQgcnmkgCbJFAtR8qmaj+rDalLEfUSgDYK
u9DOyrUHpLV+OljCYRrj+V6ABHyVGQjCGdhRoSgcyPe9MXReaUm+NgU/K127E5bklcobM+rUm6Uy
X+qWhyYcr6mgpz5tW3kkbQiBcSF7DkCijERMSMkJYBuU2IzYBsniM9025VdbRtKDEZbplUg/1U5h
E9tmZYZeNweoLoyh9lTVbXBoaoEMfgiixwq3ahi4QG+UcxzHU5FLRh32ZWuCFraFzqhT0h5g0aNg
qbdyu6L/5TA98IPI+2cTAr39jlP4BSd04971vxQ6SzERLLF0VAHEDbd1ioXCGGBAuZj14V1t+flN
eBQu1QP4Rf3K2oE8ORsof9yal9b592PLHymvn8dGeOA9h043cgWuP0zByh389BJWulsel6cp5Kvv
xx0exE5z1kI1x0hhdkOH4xSG50Ql41n934lSff4tG9WmOhj0thCgEnb+4mt+hhOcfkC63Fd9aFtu
/vT93L/kD7777tJGRK7qAlHRJj1HAazlgvbrXRdDiFmVrh06DRcCO/D7IU987TcRtneSfCnYLLmW
YCxO3bGBeJfJJ80gPmolvX1EE7UcTdFVCZr0qiTxfkEtq85C2ohQPx19t7oZF1cUDtOHcDdS5Me/
CSOM6NgjCHLSw3rlW/4jY/Z56M36BYo1GKpkZF7cNe5SqHY2guqjrFd3M2f9Ml0Euwsbyp3ioTUO
suV//3VX7vTH8SGIa8hkoIEiGZCsP06diEGVAkMLXJm8pNYUsEn47SUv34/ymQD6cZT1z9+toWWR
qdWhErgEv7GL/qW8C4zW2It5rNgl1KlTNNdT09pcD/NslashWwbNVT+Gvxf8PYKDNUOwFf3Cm8+o
Af8HQuynRt3so7Ym+ajwIOJKGlzVKdxlfBW8+s3NZAFCDF6rdxEQ6k8ckTdji0+rqENdVixLkfnP
j9+3NQcxFBpuJM0evWGwk8XHY0N9DS1+ROJaYEjpHtj5fTDfRbeEqJB9T+qZryze737EZpFFsRMM
PQpjrobVIU2yG+2Q72Jn1VbWy4PgnlKMlj5dDZKo4b4BkRzNK6QBNiM2gZlGQ8a0y9mmQZ/ux4vK
X/a86a5R7NYL6bQc76kxNzvLiDsxTjIhcEfBi5C5AITqfn9YNrKS3AmSxb9ZTmQbEGgXN/TwScIt
JajnwM0O1o/Kz3dib6/uwZ0T++IprcyNudLn0dYb6t3ZzJDQSqOC0VzlzrqDyghT1gtQirZodp/j
YYdlw0mx6E837jpFlYtNVXkvzK3h9TwXGhTrtYL6ktxriBuums3KJebpWYLu/ujK7rwvQSA9n/SK
+HTjbobe3LglAaOmAxxzVw1wTgdB+V3tDp7izftmIGD1TyzniQG3wgLVssy9ogbrgAgae5GvJTc1
ap2EKCS+pIv/akCNgJybXYJdupkhUtGoi3RvA46e4saeUnkxuqSzS8mRkveJ/bqesg/nng+qi4g2
yCwoi7qemHcbaCm7spQtLvcEiY0lQEdLxC0hhBcYOf/iU74fanPPVaJull1h8Y4cy1taQt4q+Yl+
UgnAwz591j9HO29TM9mlynoOt7YBc5uTy0ucjdWoFSSyb17PP1UO4+pjEoinpvf1l/xnuM1RjPPR
QGBpfSaPhbnH3jP5g7a4F3rwLbwcpJcNArDb/Qfin+uV8nkN/xl5vdvfr2Fi6UkxM9HVYhNR/L30
a7Vlr5z47qQExecbdN0v/4y12S/ZMghloTDL1svLs5yO+qHdDXvzDihCjRxgacP0358S0P3qxnk/
6mbriLmcxlbAqBSsjwUMzCbE8XYgyIqKHZSYE0nCesa++6DrUr/7oGD++hl6z/pBp/MW24TRl331
pB/Nl2/F+2ltnqO8KGmOtIyTHOJ9/WtV+AfL4syH9C7wvj99X62bJfEvESEeXdv6r0N10DpJrUg1
RtSTEk2eL7tJOKUx/MWjjgk0EpFEpLqoWspmoRK1loSGVJTMTjxKVJkeIwxtBIcwSj9DuBGfhpOB
xPp3blfr/Zib1ZITUL11TyABushbfSGsgj4vFSJ7JeEbOHpJTulTSQCa/P1HPTXyZv1i6vuiBK3Y
VZb8Jsdv3siRLZKME2v31e7nU0oArXhvJXXzJCTIVkDuRvPD6or7SYocUb4bJ5rQYXOgOHJiUl/e
m++G2z553dwAugv09ckrH0UP1fZdO9qNJ+xyv+3sU+v3OSNnWu/H20RMFD/00Wh58VD/cPzytrif
f4PJ2de7RPbi3eTM7oy8zup9QTp+RblitsHm7f7FWv7zkbXt9Q1zhE1EZGGkkmtN0U6A2ct+dr8f
5qtX4v1kN3d1WOghSi4x5YfMgEEEdC6R0YYbouOsLCfqC2+n7dPJeDenzWUtmEWTlB0bZ1HhsNUW
/mjxZNOE40ta1U4PIY3OuiDandFT3+ql9GgKwV40rV0/igtiJvNfS0HMiEKyLESu3vxEhSJw2krp
/alrwF2DmO1FNwHEPWDO002pS4H0skSFQZblF8jsu6wKJQAKo76fDXV6QL6pO5/hYT1//2G3Fxyv
PNGoLik6EThmUJtDEkZiGUqKYLjMV6ckOyheGgnjCT2kL068RHivIH9riBZjfnwZJrU3xinr+aIj
oPtI7NPHSo/7X1YZn5jPF28Q8i2aseYQ1iqc9nGkTGyiUMpHbLLT4mIOUF1BzdEZWjgUgCtAPc7L
Y9nH1sucRup/ZXrxllV8GHtzr0V5MspRwr1WlVeIHyGqGDtinp6ImLYrhhwYvT9DMQxCNNmUNisG
JYkyo0UylmrqeDRgqnVxMPrfb4tPC8YgliGqmm4hAGBufRNKnca3htSim3TFD93KAOIN2bNSmyeW
6/PL9zaQgfyyhUiFti1DpbM4TRX9FKqKAg9d7BgksxaOPZkOj9ehj/kf5LOfbpPNoJtPaGIHhhYF
sytM3L8m7RLQyy3R4CEyxBP34+cyhbzufGSk6cRaMjLUHzfkBJ5v1Hsm2Pngt3eKO15oi9s/tBMA
3t3qEDH7MqAVcG54vjnik+WeCi8+LyY/AVCPYUqo9VvG5ieEGgJTY8BPQEzpV1Q9xuJTUConLEw+
vbYI3Jno1XL4LJx7tvMcRLpoaINwxGmy2yUiYWgp5Ne0gXBzTab6PBOl+sRReKu8fripGZQcRcWy
A2ET3dgUn5ICKbACY13YIi1yh91FkHY7ZGKPcdVe9KPqm/38owi5m7P+xJW2/tXfDb3ZQ1JiWcBj
UIjuMJn0RziqvpTzXgwqvLimkzW3jrvFmau+s78/m593L5OGPUE4Cq2aW+DjjjLjHM0rGVLoCFnO
HvLlTzxb/ZE2F+hRpT9VVzw13Lq73kX1WtH3Ygnyy82BRwzJpPrWCEBLEGEtggLuTxyYLzYrEjkG
2HRNskx1a2k+oQYmzyl1aSEblMGplxbTgoqiiuVqQD3/O/tcbjgVnUUkslQTHKqJn+TH2WG1WMvt
EvD+9R6iazea+QO21FlW3v53i8Y41OuYkGGpmBCuEvXvv2ITGX2XB6bhxgYy7aiyY4K4A3XgLIl0
4iR+6hMxliVS2zd1VdcUWpofx1JB0QamHMroxMGDMkj7UIjv5sPEA9jKyrmMVhnOfR6A8b0ek22D
BFDExUnql7IE7qCpt5g02rlVnHhVtk8XDz+JlEbZHQVrrvxNGKCamIgKUaa6gmlcdJZwFOqH7z/z
lyNI6GBbiG+hm7VZTmnJDVr9soSguwpaCuhtqIDAmJfU/X6gr7YpD6NpUG1iNqhtf1hPRVbkeMkD
yhaI26HZby/asw5N4vtR3h7zzS1DOvjPMOvhfH/4UqPN2bhUXh3JR3vaA8RkuhXAlP8L7OlFHhIn
9cfn4PKUUcnGromIRiZt4nFW2EsaepCbzhc68SC0UnN9naV+h07LWz3IReOnuVnT0v+g/LTugU8z
fjfk5rFCACeT1JAh26O5swieqUDp7uRATvu3wQCkK7YkHsgWACpxczLzblJnIeN6acQo6j29MhEh
6hWlAkuSmR2Gbx30ihML+ylMlT8Outk+MuAL5GSYpRGY4Jb/LPrlkFq/wI87CfpAAqDnalS873fT
9nCwmh9mutlMAqI05dyGdEymv4J51wCR/n6At+bDZvEYQSVHUXid6FJ/3K5tKHcxRuprsDP5a4/Y
6u8yX/AaT/an4Dz8ozjdRej/m32qkebzLFq0RrjKP46Lsg3+4ArHBKVTTwgoqd30u3y3Vpyz+aHu
iCFP5d+f832+po6LmYLkvkhkt9moUtdWZhSscyX/Xp3J/QK1B6d3VxVbozw/VYr6IlRWuNV1Q1tL
zuRrm/RCmoAnxwJsxs4F/XqcXJjTsIJouY8+9MHIhixy4pZ7uy8/LiiJpQRaihOiWtZbEeLd/ROm
mB6rWbTeP+D8cctVioOADvsqIkhtw9qtZ7K4WCqsABJsGTU3FW14S8vgnVzkdRG3v0XF9UCUKaRq
dPw+LvKAkE6DehlxgD241bVyNmBiOtOpnh4Q9DkVWn41mi6xh0VEmg1F21wLS6urVo5otpu/jh7S
hg7yFpErH+Yf5XX3IP08cXI+X3v0MN8Ntzk5k2qNuloz3OhE91z1WG1F7rKDbeNj7eWfnN7ncP3j
eJu7IAFBH6GVtt7snJgrJXegEsf0wAAsug3xwHE8x1QtdGjP/5ud/GGym50c5Ojyou21rmT5Kjpr
hyj2xNFOz9Pr5e/pR+XzxcdkZVGxWLPVwHzzcbVJSkkSDMvFDQHK00MZHE4s33rYt3vTEGXqJzwj
IAs2e1NZZj2uqreLz0TXGlg+QGF6Jrpf7arhxD3+uQBOdEEdhe6vKUnEUZu9Ocdz2plgGFg860X2
wiNKRxjv4IQHsPnEFaB89fFMXOY5cLoFXmTz8eBxAjIPyR5HRz0SKYp0+kesB3wjchvkkmziWQcs
HhvnMj7C8dgJBTdgcAcnap8dC9QeEJxxOm8G7eyI/6plxfd4/xM3m5myRBkg8hK4KBCA6tu3O6Qb
7rtX1Yc9/i8auZvhNttXB5iKsglfZO0/APNCQiOrj2vbXySVX6Kjojuqv5orZw+nluOLZwdBeEml
7sPziorZZjl6pImosjHXdRWWAzo5DhyXO2GXef3z/3u0zZeVhQIJPJnR3swPz9c2AWX7SwOsWfbr
VLvqi3Dz49w2H9YMYmPqlLd1rA6SizHSTj0oF0gSebk/7vPn70/tFzub7IhaBXHfmghuXnBVirpE
y7iGkMR0TOvKFP6fA6xvzLvXMxvgVWH3Y7l9vjg98Nsy+f39FL4KCvhmqmFgU8llsHoSvR9Cg2CS
py1X2+SHewOotS1hNuqtdw8FmIcBTUT35Ev85Yd7N+gmj1sy1GWXIVmhNwiXuZDlTZvqkjP/AEtl
V44FLvPUDXtqzPXP331LFZ36epAZc92JMu+x3LuoQ76BRJZfkCYofrjff9zPQbry4dtujlpULCNa
WKNFa1rz212313Zwo3anWihfXecfxtkcsiztk3BcPydGLx4U+8gvnmq3PnB5Le6p0b54+D8Mtjlj
cxLV9GzQDGile21WPR1J3qiQj8pY2HF0IqxZv9D7Z/GtukLlA98LmD7Uqj4umhRohRHIVFcyVb8G
Kt24cd1cqsrw9P1KnRpn+/yqUqilMl0MqYPlLMxCehSsKoeJZJ3aFOtifJrSu4LR5tLoBSFDOpi/
NkHSE7JvH50JEWwTNZyOQQsH+vuZfYIqvdVM3lU0NmcNmLvZL50hu+qFgAXUdeTUTui9aDfpDhHQ
HwC+Tm7Iz1+TxskayfDcY0GyhZgt1Id0nVzE7UUYcGTeKf4FiIQFAyqIhTmeOGafnrR1igopP5BM
S6PQsJ7Dd0cbCwKIfBNTrL3ZgRzoJFfm+ewrXuyH/inc4Kcbk9G4MC2qfRSjKIdvFlCN60LR4hZe
2kXvab6El7B0qey4LnN3P+5PXZbbe2s73OaCHiP4EeAU4SkYw2FGlkGLdie2yDZ32A6x2SKRjuQ5
ZEjFNdFWM3fBriLljh20DOBeT15JmebUKfhqVppEY8jE+kTCj+bjkmGWtagLwu2uEooo9UBG8uqB
U3diZtsbeJ0Z6a5Bhk2FRlY3a6Xkfa6JiFICUl78xc09DDGaq/4WIfVduEP5kCoUanvwe3DtmuyT
sJ3Ph/3j+JvFa+RZHVAMNl3jCv4DPiNwYG1sa9x891K9Ai0F/e/OZ6e+7pd79P28N58X1wg0zmME
jDrXwJIYYwj6YvXO8qB7CTx97v+Qdl5NkhtJtv4ra/OOudDi2s4+IJGyqrpLteILrBWhtcavv18U
5w4rkWkFspdGtrGthGcoDw/34+fEW8gqVvbRlWN/NtlizV8dw6qR7GrONcsbFdhT9nnV0lgXwoCv
7GWVlo+31/bqDrKFh7HE4qri07yylhht0yL/4Hgl/L9t8rlsPrxt4CKafNk8rywsrtUy0aK6zrEg
cqc8T7ItqODHuQQYoeHUNsEO8dC3bV6dwlcmF/edRHtyUtIc4AXpJ7P+YAAEUVaF5q8dd+OVkcVl
hyhcO4QaRmAO7t1yN96IrBOZrke6K3kBrnmwa4NCzo8Km84zC7jh+UpRTc+ivJNs2vHV3dTB8wpR
lxSsvmqv7QiezhZWVM2Ql9dOFTXWMAV01PY7bZfejsSVgHIhvt62W55TcBN4a2kQ8dHPL3MSaa9M
LtZLq2eIApLC8RK6Se20uoWhehMK3h2z8jo/RTJXOry9Ra7ddmc2F9MZwzUVQuPKq2Ov7RLrSaCA
7VsxRKP5UO/XHlXXXBiNHoZOetTQ9Jfg89U5m2CFbhWLEGy2E9QhYKGRmtspGXd98yumKDyRnCQn
inTdYjbVFr3xyOFSoEL5G7TD3yd4KuBIqOi36o9vT+OVTanLKmKnOuQhlqItKhNONtttE2Mrkf2d
H0ee3Frvcy1aMXNlT+qyqKFRv7dhQFiakRWEN50QhSFVGb/3dW0dudDzd28P5pqrIkpWcYMmDzl5
iY+hxJTSr8crLq5JJqvbfOd7/s58Tx8i+GVYab0Vg2IpFhtfZxcif20TlXOBn5/pItSjsQ25YFJS
GMq3ZE8A+74FmzMepA0cL3hI1YWP7ltbryJ+xe9+y/bycosyih5qg/Lbzj6JmlbolTf2k7pTD7Av
fnp7pFciiLOBigV+vf157UA6OApjLdpvApMKY/+vhMxsRDJyGkUzAYE4NxPLVdHwIra9TDbrzWQp
3XOl0jsvmmNX7rUrO98QNWuyFmB0KKSem+qY68aaqCSPtf8EwQIKqcZ2TvIvb0/cVTNQUlIApMBI
R/q5mSlQUfjKMVOhBGs0CdQXlpvF9Yo7vHLA2Pd/mllsxDwuHUgUOMdpJOsne87r7xDSlL/97waz
2HItzdNG0TGYNLydp/adiqhRUIR/31mcjWWx13ToiUpF+KRJ+j0KHi1ald8extpkLZY+DcO26PPC
BpgIUsh8Gsms/ooFMotUtIArLFvjxiGH0K1hCIaTvLdj+dil1go84fog/jSxCMuctqijvrcsz9R8
Fbo4E2owuBB+aar+tLK4i/JUjk0NYRNkwYajPYQ/Kj/9+vZcXblZDWr/AMMdmoaJWM5PSI2SwjDO
3A1GhEJ2NFXjoxp38tF2GrN2I8vUk5Xw8kq4cmZxcSZzM2PNetOCgDYuTraslL81Q6x9IiOR3uUU
DqHJlPsbMLLj4/9urItjWvuz2aCajdyTEsk3ymDpH3nLoyqH4Oy2Gebo+W17VzfJq7ldHFh54MmQ
vTC41nrwbE5teAoNJIHetnLlFjybT/EpXl0OzVxNAfxrFtLeEWIfzji6VRf1e7Qv6LIf0DpwokLx
3ja6toiLQzyp6mQ6EYsIMsc8wNkIs7oWdh9yK08/BfDMeCMC0A/TFKkrlq+6dJ7sJOJAdZItPh9u
1vlVCbjZ9hy/2+T9x2y8B3mycvCuGdFkgAoy/RKKaSyGN2aoEOZ0LnrzZHmwgIwIVKOw0GgIJbw9
kdf2yGtLC0eCuKFvF2L1oEREjbqESOPubQvX9sdrCwsnUuUWaGIIMb1IM2+jWX9q2A5u68cGQgTm
D61RPrxt8OqQKHETsJPOp9X/fIWgSa7rUdwg4+B/hLFZ2dCmPP3KCink3FD9FXCCxQo1TqONg8So
4jTOdmWcIz2p9tK+TZCnens8F6lt3uA8rwwkypDKBPq12HI2CuQd8sfshiIyv4bQlN4ZqIfeoAcX
35XFrN3kyDYCn0+AF0wShUSrLY+WI2krR/2asxZ5JAqYeGweQ+czayeqnwf083lw2u+HroI9bajf
5cXw2UHcbmWGry2jAXLAtIFq0Aa48F5hXE12g3SJZ/cSrBDVc1c4K+O5dsxemxAf4ZXrqgspcGSp
t7xaHbVHlUYvr7JLDfl3P1jZlBeoHrGIhJsGNTKQINqyN5f+bvi/coYjmjkh9ZtBookSq57vKs90
9R0dDTY8quv5N7Eqi6cCwBMEsmUwcGgsL1YNVdqINiUDHU9IiJDZyyeltisYufTMOaSm1s0dsjZD
KOFlVJAwvtF3tC9BZeZ3o6kfehtPq27yqLOip5k+iOhRgjZZhsx3zr0ENckczYa5qAYf0uPWnjZN
3dfRduUUiNvxjWEsYXS530to4Qqumttua5Fylu+7nWioDP9CGu/a/UI/h6qL/LYoDJ7vjA6Cd4hA
DVKzrWRuqy4Y4d9Mh22EKMlRTTMhHqKoW2hfpOe3x3lt24NhYdcDSdAuGq7or6gsueGwd+guHWBd
HVC3rMeVx/L18f3HyjLsQg9vzINx5mFSlP4+rYNpk6ZS4Tm28QCd2a5sFeODmSaB9/borp24V6Nb
urK80rXRbrDrj+a0H/MKJhTdGA60krUrQ1wztYi2YDXKaFFnCeEQrg9jWkqI1LTDe5qJ6hU/cs0v
vh7VwlU5fTRaVoX2MgikAhxXSI+2OcLljcBodxPoqbyS01/ZJEtcVaGZMoq7OGJHNx/MXEL4AXLT
X1gqcojg8+hqspdtAUWa2eEIiYIHvLw+ZTMgdSONKD7KVbbS83rVOWLmP7YWLsrvZOQv0aMGe2Ij
6+bl1CDdYt+bJ9GVOgB5aUfSsrb9sNaBcHWXqCaoPGjK0MERX391BWjRUDtOj+WM3oufZT8k35Fn
Nr7NvqyvjPLqLnllahFqdRk6oP7ELgkg29zU9fC9GlGoRLcd3gIJQc+31+9a3EWBUXQ3WXj9ZaCa
+v4cjjPmJtSf71Il5aYu52gbmHVwSokfvCkwf+XFCJgT0LzIk4IkPZ9OS01RSk/YNDI9cBmIbnWs
VvbltTyfAXATZLpAjWPl3EaeaYjYVCUe8mTukwO0HZLr/0AZT3dtV/TX19avrNyfFpfeErkYSZrF
VJa5Mp2iOrZ29YCokT5OzVeniZPHt5dOubp2cFPRUyiDR1li7SRnkItYl3XAUQFVuSqCjSXamhBu
u6YbP6I88TNEWvCXSxXAj6HYUKns0rK98GZFI3JzbH8v72MPoYzD0AeHylzrO7qAxYqIyNQtQA0y
zSrElOfr6EhlPqpxyBsOAEx00A7UJZsHk76137LfED2A39TYos6Kqt+NjaogSJygJLu5VswW++Ui
sHj1OYSzfeUC6gKdVlUm7UgCBeYdJ0lOcWjbB31CZRp94cDr26rfQxss36aWs3Zkri/2S6FSoNEI
n8/t601vAFKMWN3Clb6Dvaufh32wlbbG3eAhj7nT9S1trtvwtEYCdtX5QfOhUD+ku9tYeCSrb9sJ
vjrTm4OveYhwhBCT0lfShtdqNbSV2dSjaGi7RCYkSVbNSGXqL7hyc1PAjbXrN4I3Jb9jh2Url/HV
5xLxLIxQtuiQcRajaiCtY7dir9/1txQBIBxvgFkLRHl38Pn/XzisjI6ADa4/g3vkfP3ggezSnFI+
6LHmIxLzd130vb2p9E9Z0rrRPnynbO1PCRyIc/gD5QzL/vi3P4AucKyaSf+WQYVlEazWcwaKplJU
r/aSd/qm209QEVQA2KL9vO+oQjgoQnmBJ+1WDF+GIToNwqbMf5AucIzPRy7XiWKGGiLbdLYgBr6l
1/ql5oLgA2DVciOvYikvdyxAcmqoPEBpkAQlfG7RGJupzWgn4sVmKf3WscZ6RA1RUfwbI26jZsXx
X7lrsCe6duCxtbhtFnfNMOpKHqIczwgD9DY/CKSoflRO5q5434z3f6GoJHbLuTcSUHmeveBBCLqW
AUnAVorkOFTBywkMrn2MjuGh3gN/XNm3l27v3NBiKgc9HyyjVdWtJv2WpZHd32SkGR4cpdTeTegS
qodUsoLwGS1wOXoUAi3xWhPmJS6LpIZFmzmXuKNZOInz5fQhcK2gdZ+8Ns6PleKf1DTaaHX+2YnA
yDa/y3G+1eZ3SXjbtoVrQWvlnOxMcaGrXVvpiytXfBRee7T9KeQzly8+va15HFjj5MkPqr6b663x
Iz/2R1FY03jqwigi76ECBgpNj8aaz7pYC3ojXloaqTALLPriKhwCZ0bU3sT4C0jS2QoaxvUC26Ur
puNdtGmSwyFI4/49n28oDJVRT/NZYLzpoh4PCU3izv6vxREXXds61jReBxRBTJopl41MyLw3cOo3
Mxf8sBVo0xCMReUWp/a+fAp3FoG9trF+gpmMH+RPnbyKPb3cX4tPsNjjwRCEjd7yCewPQ+36DzQV
bOgpOA6fyW4YD0h7QayztpiXwKOF1eWFnkkQkotxT3Tf0e+zt7RDeVPfaHuxqKZ5smg2XHHFF25j
YXNxkkYjU1Stw6Z8mm+1wx/gZenUrkIhru4h4fJtkWAFubZw+vacGaitaSCW/01tJX8ReRiapw7+
Zlypc134e4b12thiwzZlx7MpxViMlnsTptCkI9Eerr0CL3rg2apwJ4CZ4fRzl5qLA9gNPrrdsYyd
IyrG1s146OHu4U1NF9rx7aW6uDSFKcu2SR5rsN4vq9xhmU5WlwJKbq0BSb7Plr5KS3qR3YH5UyP4
4Wqm7wx02PkxbyWCzKh15heY9wy3mqc8E2C/QO66nbUv30UI6+26p/WeKHGizq4vYdqhbZg/AMws
z7xTtbJaTBITWZjhoRMNp4ryVdNGBbnr8cPbU3n1embBQDWqishHLwaKsqgyBgi5eOmtfZruRC9b
cvwDdxFu0722cmVeyVPQT/8fe+oSyVIMZtJPKvbUhzt7T6wH7Kg+ZPs/Wuj6D3/hdXLpTfRzm4vo
Tq71SI8DCT+yBc31KCKQ0ZWfkPTGe0LscSy+/f1ZVenkFfgIHXaEZZBFi32QWiLosZBrn+/9h+iQ
v/dvjQfNoEn6+FdupotzTkQn0E7UFtg8gGrOdyxl0a6Lh5JBtmDr3Uxzanlr1EP7qYhDo1vzlhcH
ZGFucS9kiDIp9tAqwMeM2rtrPor+i/km/TTsxJOr3lun4EcNdmetceDqOIlceVVzN9JFdz7OuMnM
Oa98mVOBOreE7umnqjSRo1Kl+svKMl4cRQ4+iyfYbag88Do5t+Wgw4nAls/T8Vb0Ectb5KfuLEKL
8gD+Fvxr8j7wqsPbVq8MEKPEEYQY8Gs4C6Oy1FZVBBuSx5Mh2cRSoR1yupk3SjnKa6dxzdbizgtH
tHdCOFlwc2glPEY35s/mToCTdAjzuqfqR7lfxXypS/8mJhVGCDBfkIYY2mIB07QJHNQ45JeGZUF4
WvwUU1od9YN0tJ7fnswrT1mskesyHUunW2DZmKTLcaQ5iSmDMDN2yVZ6VH+IHcrLeQ+j+4qxa9Mp
/CjnnsKDunSmPK3MwW7EfjmWyQeqwVvkGN3YC/bVbdx9E84mWu06v2YUJBYENCr5rksC4tq2qHYr
shdGQAL33ItGRDlKllLzIDCF8nZllNcW8LXBxdEXiTVQe5bYNKNX38s/Q8/advC7aR/aD2tgzstg
SRcZPFp3YCuBA+oCZ1YZcxjQabgNPvYezKYAA83b5Cjm8i9sThGlnF2+whq5f0GpSqVPFpP9KpNl
myF654aMUJU70d4VokSXwAQV7K09p31Kd+vv1Ytohrc42WWdu5DUNqQs5yaT1IdlnaYkTxvMFvLW
+L6tq9X+nYtFE6SOvMBJUtFyYi9dmQSLe2lKI2Lcd8GhfU/SaNNv/PfSXj0MN6ux9Jq15Zjoychy
MSbR1i0aFfqDeq/tEZPaBe/XRAEu7/fF2BYxjBzofUZDKun4TX47bCXXuFFupI3bb1D8CP5CAHq5
Kc8tLmG/1Qxl2VxgUfjN/Id2EHFTvy3uxzu0wt23D9yVDfJ66ZYOM5vmcVDE0unWfTh0bjboa47r
6nrRZyWoFaA1WLIdmbqktaickSrdQyOxbTbBSb5HuXBfeMH7tQaP6+vlsNcFswtsYGLArw8Zy9X3
lL9J97W3+VEcM1pZNuh/iZRmeOrv1l4Ml2EuC0YcT1VYcAnTsXxusoM4Sp0cMYd7FE021V6ZoC/+
g9gtenJ+rNU7LlPSRH60xYt2cEtAmxeOxOiZTq3HK4uXe3Qwmif5Q/4FeVdBztG61dG/yfI7tClQ
p/v7q0m2GPw2gyWnecGBBqigS4eK8pTyvfeMXUQJ0NqE79SdYDFfvc8v7h+y3pA8Ee1y9xAlLUYa
z1qkIxYv826ODmXp0RZyMxYQjm551G7TrTmYu0xCer48IPa32ht1uXXPzS9uo6IP5qk3MR98JUWy
VQ7aO1Hv7I7ctd7qYC/uh8VgF8GZTfDZDzbWAAvt+6N4vehecSu4TSFsXm9xFsHQ2X20sLdwpKVW
SUMTsZT+nQJVe7H3D8XR+Gu2rs4k2Xc6LllG0HnnZ0SpajPNZMaGE7hFkXGve3Qav4xs3aldOyAg
86jLQJUOLcYS4mvGaESUqSrzKPP39Xv/Y4FgAhIqopU6Rsk6hLtALCFi8GvX02VaTcwqLZeQ1yG9
AZ7ofKQZYa9t0vaFbW3n+K76dZffq4M3eoJ/O4LIpgfPPruqN0AnQUPy+ka6XFga/i0S1LgHka5c
nBqH96hZ6zU5DFrrghtBUy2Kr8Nx/cUk9sj5HhKmKM3L4B0VivTnow0UM6tsC80929cflG5ovILK
Z5EN2qYyzG+z+kWK79++sq6YdEDZgToTsRt15nOTU0smOJ7JkrZGcMioTvr43To+5nmyUSvzKRyG
tezz5S3JOxsCRgqNKlBoe/GsQF/NsYpEx63vRYeFfBfvks3w2YaPRD2EJ54W3ttjvHxakO9+bVGc
p1fXmBEqag15Fal3B7KPfBfuWrRjvPyjSOT1g7ti7uIx+mKOhwxsiyr8J4s5xROMBZiKiU0rqlMo
Ef4MOs8B3YEin5cGm/6Dv5X3a6yd4tSf7x4xyj/NLua17+nOJzqfvKx10KsPkR6Cxk7xwhy9brgG
T1GmrUU814bKrQn1ItUxopHFjh0DRaZKVU/I21oI0Pkz2ukB2ecyPEiqurZzLhK/om5Ba5XMW4hS
ypK1a6qGoUE0bfKkUZ83aWYMm4jE/02aI2iVV4lKGV+P+l2EqKnjpnPsf7GtXH54e33FmM7meZH2
W9xjlelL+QSfBfq0NqnFoDxZtVa7U7cWC103BJcUnTsQES3DSc3OkTvOI6KvcviOxuRR9837ZFpr
4bhYQ8YD/Jpao0gLX7iARtUnPS/82asqWf1J7TP40oV6uE2Cyt5Lkdb8/SeOsMiOgX4NBlh4ic/P
Y1gqRm8FZKAhCStc0VIPP+Gtsffd+GY97rk2ja+tLW5mJaH22A2I6OWj4eZde5QzMF7G2qi0i1t5
MarF4yauZfLAKnbEa1s8pUS+VISugoGh/ZShumPsswfrEHv1t/5EZ/a2PJXDwRqe8XrPLzQlXGD+
dlUrZ+WT2QuHJKEC2WgGn0w6SO9F5GVtHfAW+NtfIVeiIZfKIkhxzYQ/GGmV89XtkE4NACwgGksH
XXEqCKOTWx8AD5Xd45oDuvTtC2uL1dUcAmg1NLnAdubJID9dbnmbbNp9ulm1dRFTLmwtVljKHbD2
FbbEWmWPHaFA5Wn76hizbsPNam1jxZ65WLepHbQBzyvKT+ZefWHOKj60B+fB3CWedL9Ks3Z1n0A7
DUEhGXFgAOcrFzXxWEx5JUMyucPgViAcEv9Qfbb2Gjo8+pquw+VjT0woj0vY+UjeXjQAywlFd2ku
RXinnxAh2MoGTy6oj6CySWjentdEF8QKLX33a4OL3WKiQM1lhkHRS53v7GO9bQjk/n4ubDGwxU5J
JifOopSZNB+Q+SJCHx9N139hXHPWC6JiXd4Y1UvF71V8M4ZFk0wl1hSy6yehhVN+Q7bis+xlu7VL
6Ur58GzNXg7kK2OwPrRNH2AsPJonlHOPLTi96qge1gqVF3Eic0jGDSZZUFv0hCzu2axWylzVQx7m
vp19a/yGGkaclv7aMbuyJ8ikIMxM1Z7oaRkCm2YbRY2Nv2pN5zkpETSGqPPWaDO4UPLuuRyMh8Ik
DJ66YQW+deVmQsxUZ+/LCCvSQ3l+3lpkjH2ygNBVy09xH7ptdV9Fxko4umZkcaj7yAqsCWUJz8+R
3LS1z6XcHtrY/vtYVWJ6AVQCS8ljicTs+WjCLLR6P9dEIkUI+4WbodyRcIZqQtsElScdp8e3A7HL
9BQBi3hEACeBMEq1FjtEzimyITUgAm0hpmfcRKf+BlEKtiOCbDfO/dq5Xm5JOlqA74iSAc2KcLku
rrbcVxJ9FK+lJv82h86mmrL922O6ZsGQVWrKgjyDwtH5JMKP7lthgOJ6Yshm5k01MiYbaSiseve2
oQu8iBgL1Va6Pnj86ReAtk5XJdlMI4FYUU+t6kXMXti6IiVjfc2OyrbclHdrNcELj/9iVTMJDqjV
kY1aOMbY0PrAiHlNT0M1b2rHNx/G0TEOnZre12l7l6JD7Frl1LhTrXDkzOLbEIZPltnuisBcieQv
ggdDBv4kAl9DVCjRGVnMdqDlctGTTTWTeUN+ExJVZ2trw0aMX75Zy6deLu65OXFUX7lOJW8beRbJ
9mKstlXwMCnq4e1VvUiYMCIqdoKhxGRcsFadmxhGmtYlpG68MNTdoEcLGiVYU935FmUEs9ggV/0h
VvtjW9sbfaR1dHqsY9WFbD5yJ6nidVq61uRv6kR+sNIsvPGLdi3ruXxwvHxGoC6iuIg2pSzCnlfT
YGmFnrUZn9EHWGBR68s2cAMfIODcbkoEHOVvqAOtvB2XXnBpc7HSfRcFUinhBa3cFTVpI5R2Rto+
vz39ayNbLLCmBUraR2JkyoNJ8GJbx6I6yelKm+mVwbCRSNtogrWeeO18AiMz6oue2NuzhuBGL5Ub
3ZQOFYwjKysl3NnruIJJ43YSJMMCLUgq7txO65dTn7aO7DkBFDu1+gNO3NLrZrtxSWo/FOUayvbK
/GGQcalc9wImeW6wG7TW0UuJpK36XLb5phhP4RRtxqlfuRQv6kJ/DO1PS4vLKk5GMzdF7V5/EARy
0Tb7EO0Nwtz+wzr/5dqwFk6vCuVMjmOMFdG8iSq5dNOyP8p6cW9mmvf2Frzm00jWquAehUITvu18
DltIDIxACgWGRiSilYN9DD8KTTGErr/9L20tBhaVdBLlKbbiI0+9B/HU0yDxzR/+PqmUWDBB6caW
x2OgiHo+LPACrVKUpLMG9UGtf+uzT4G9WxnOtXV6bWMRKgUpXc2mFisUSNqj9Mn4BOG989ifBk/f
xQf9pr1zJLf6tJblvnItnA1t4bMdP4VZVseslrd3kqW4/rj6tFuzsXAZSt937Wxgo0cCXcBjUmQ6
zaMg73ZO1W66Gb+sTOY15/F6MsUneuXlYWGSxwwuOIrxLlke+ffgRjuMrRvcGUjv/GawT+zDfFc8
Ofer8rVrC7nww6ky5eYgYbs7dVsQgV63p46+t9AVsPbOSYX5PtitwYEuwtGXLSpuXQtkJSHFwmpu
2LE1VGzR9Dh97JuDaNxtD9Gt+jk33fnruE9PawHphd7H0qaYiVeznBqzBsMLNkVxpnHLp+KRNrHb
bj9juoHkLYtd7aN9E5/+Anjg6jS/GvDCXZezZhWk8jn+t8XH+ujsMqSJn6R3/k45RV/SjxoNarrl
ave/srUMmu5IVsK2tey8C9QmruQUXWlR1G8ex9DtHqoH+6eI3lqaX/TboUXrDxrLv12xFfMN4ove
F9FHdIEql5IRRK6VivmekA2mwUdy7Wf9pR4+HcJVXeTLcwucnGq/eAnT8LIk+qqb2oysKZiJlfx9
FbhJ4DqqO+x9MhfjtrRvlA9/n/7ekKmH87ai3sXDAJax803V5WNsZAl59srMS3rFVCe13c5o+pWg
TFxF5/EFeD34AWBwEHXpJfjStAo1iEeVusxQocRuN7dNm+1km13bI3em5gb81M7j27tH3EmXRsFP
WPRUclMunPysDp3gb5u8FHJ/3+2NdAT/1aaatovboZjedU4zZDcm0fqMgOsQD7dAmMdmLSt7GcTR
nEDxn2KfQj1+SSsb2nNiaTSjU+P7Mcx7uTJcp1xNWV4e0XMri7tFStAVDHKs0EBquCjmyWT1pG3W
es3O2MvU/fXb7Gn4tJZUueIMzw0vLpw87IrGEIYFsKihESI6td9sdHlE3jn/Lf9grvTAr1pcXDgQ
C/V9UWCx9pRdcki2tGBA4wa2Hcnk93Lrpvs1fqUrz9nzUS5cvmmHwdi32BTuQBW4WpES7rzu1qa0
KMWr8qmro1w4fKmo/NkS2yY80oc230Yn5521RX532r3k87+Ed2sSmdd3qsWRoYeVa21hchraWMmD
imNq19+MSvs9663edZx4jWjmqj+gWweXJ8SVls/xJIx8v9W0SSBTHht9yFzNiuCSa37Ti+xAAH2s
1dhy3/YHV06I4CP+j9HFEjZxTIOwj1GlKfcTZSHdOaYQVyVUwN+2dOnLcXevLC3mkfw3ms4W7i6e
4neFbn/PhzxYGc2VtQI1xV0hepG4nhajCeu8jasynjwEZquNP7QtDWSVuVc6uHLeHs5lgCeACrRC
ogPLei1vibj3tcQw2BZNLz/EhHuuFhbhSY6zD6Abml0iM9S3TV4ZHdhuGcJQhVfpRe8YbB06bYQU
8v34kxweqjnhml9LCl1ZJp1SBGpNwgrJ58Xtx301xXZLimpCwETfolUQbNvANb9XXr81EE0Jx80a
OurKZL42uizRhU0ZIeeN0YK+5DK/aQITmob3vv1VtdrD27N41WuBsLZs2C5IFC17ZvLJzx0ri2mg
mu5SFTANFcq9s5n6TzNAzPqU7NbyflcOmQ5PgkBciwtfXcxpWzsdSoGkNcdIOoxBvs86+WNv5V6X
zL+wR4jBySyxVThPi4sHKJFE9pZtKVfVbRkn3S6a88mtfXUNRX5tozCFBEkvMPllucyU58KKZlxx
VTeuWj6P6VrT6LVdAfsaJxqJMiHhc74VywSmMqkocIhR9FXppqcBqq9I6gAHGT8m3/6FqXupg9gg
V/hn4TzI52gpIR8UsoYQPkryHpYmqTIe6wRJ1F/YhMSzUDVBrCI4mc7H5s+BNYTJy9UJmmuTbPXB
5Y52i2ehCJLu+7UHqQh1FoEfdYI/DS7cbxKYeZ9mLwaHbfxZ4NNFuju4N3f1B/3x7eFd2/CvjS2e
Rgq29K7HmDTf586u8X+X6Gcq13KpV7fgqzGJG/XV8y/y57KUJGn0smzatdHRr+e1dbrmc1+PZHF0
uzrO9FqEOO33AYR4+5RKHowNNNPO2zhAc9mVqX4rK2+8lflbXi5JYQ9TLcIcs4rcQZG3OpwNVfFc
+atkW8IhvLEvzMWDoE8nOTNEFWnY2HuxEYMtdeGDkCDUD8HO+fH2zrhQW+V19XofmmKfvlqzoZ4q
OMOwp++DQ/8ksQmZwcq1tgJ3Px0FJbuCNt6mhXN2t/p4Xhvuwj/mPDtSSxyD+T3yXF9f8NxA00qT
6vQvIWNfxvvnQ8debCAph3tUSuDrK7XvknOs02KX+fIhcuZNVv9mFR8nBaaIZtzkpbF7e66v7V0H
rggeWVw+tGafT3Xu61Q/VYdoKKnITcCOVXzOQFLZbtRWjb8Se11Jvdo6wRe9maTLSb8uzE2VERXT
QGt7Wc/0nsJV/M4qOn+T5Er+ToLuYN+qHTwZck+yRPJJB42UWsIwX8tkimO/3NKvP8jC+5RoA2ZB
ZdA1iYKnW/pVvpXSzHK70AweHDXzf48UNT9lgaoef2HGaRYDn0d+hnTtYsY7KUyoXfCq1RvdQ8J9
G2QVW6tfu+YvM/g8RF4aBESmTaDXzi0pSTHPzkQLl8jxCQwZIMftH+1G661b16xRIUQJGYYiiFDt
haPVI9tOgALzlH0pNdOfFnBgx42QUYsrdy0lfIGyoPoLFI8mbYvKtijmnY8u7XUC+JBSob63T9kp
2X8XqJi/0OIuftHZVlkYWngjv/v/LTmtF72zT9Inn6TwvFH7v9CNo16cR14kJO9JZEEdA6JxEc/M
cZrXhUFzR+3Vuw6eBHQcT/OxPqaoRqbPM+K9yck+lbuIC6aCrcFX4u1LOLAO5ro4I/SzkJ+2YSun
ng8Y+XyGZT2cFPgdK1a0QR3VUN1mE3vJPvQ3AkKmbPMTLDMb59ic1qLhS0exsL1Y3UKeciU0sC00
+eyPFYp85m1x7O6nw1rP1QUs0RC2wFmjPAtw54Liqosb2kyysNqmtzLZn5wOrzbeZGnmRoX0e1/k
p/FBQDSQDYBF1iVP4m+yGy3dzE/T4GziO/NuME6hsrPv5rR8HyIfiNT38D0Klb/tPykz8rgDjUPs
Lnrrz5fEkYKpAxpabqdT/qx5MwD/BuyZsQm3q43fYl+f7ftzW8t6UmZFedFEQ7m1nkgUfxbNn/XB
Vkjkip5o2Nze9ouXDuTFHogHWtwF1G2x3eaqsLNYxp7yft5ZBZsNejpYBj1BJwHYdrVj+CI0XBhc
7LG51x27zcZym3eGB+WrQH5CKOpld/E3f4oPg6ds1x96l7CShdmFP2mixmnRZSm3vrXRfrQ7GzS4
80nZqVvI6zx1yF80L8Ptvytc/+f7+H+Dn8X9H0vX/M9/8/fvRTnVURC2i7/+z130vS6a4vf2v8WP
/efbzn/of96XP/Ontv75s737Wi6/8+wH+f3/tu99bb+e/WWbtzzIH7qf9fT4s+nS9sUIn1R851/9
4n/9fPktz1P581//+F50OUj5x59BVOT/+PeXjj/+9Q/utld7Tfz+f3/x3deMnzs29def6cUP/Pza
tP/6h2b8U7CrOqSDUK3k/LMLhp8vX9H/SUDEHkA3h+Z8JLj/8V95UbchP6T9EwobDWw2GAPRs8UP
NUUnvqQ6/+SxS36Om1e06IEv+f8DP1uiP5fsv/Iuuy8ioC3/+gdPvfNTKM6BqC/wL3c5FFCLS7wM
tKSqaCDYBFpd6MRNfvK7WmTJo0rV4/PQ5/N8lFpnJCK2cWReljjlo+5b8Ve0cxtlr1SdDW5OcjrQ
Q8W0kWtbeRdJev/NCaf+qJZGT0cfmuxTko14lMyMdhLUxZabK4FyKAyzOUFH5xhU5NviJoBPrdym
mu5/mUMzKbxw9vXSS7OqGt1eaxt16xdSVez6pC0P8VQ1XzrqKNHWcdreyzXNd1w59yfPqZRkT6Bt
HKgfhPdFYGden3QZcoZl+YVQNdvldGgcK3lqv0a5T4gUKWEYesQZ6Y1qB/KpH4riVm87A1WVAerA
TZmNxvd6lIqQ75VAys4A4zK3yWQEsTrDKps7mNlUxS3nouv20lQo7xN1UiU3Mv2h/1k2nV9sOk0r
s20p1fO93MGkevQbJwckwIYINoWZ4vlyIFPFfa/lOjdi2em8Tkpdi/aQmgcp1CZ5krujNofbKW6n
UwMV2Sbw5YiYoewe6qSHz7QVUvWz1hAAx84EqCd28s/qbPtfhrRuYHNM62F0O9ksts4kW0xunkz3
IDxHZ9M2uRW6vt0kP5zSh2c/qlMqQ6bW0CvARJeuFmSSp4VzlbthZsyJm9EZk7nplATGRkln8zHr
iuh9Jxrr7TgM38U1RFqmNFifUlVrd1bQy7uGLNVz3DJY1xinn32QQDiP/ON0mxUaFHJSWgwbIy6B
UPhltjHA9n9B/Mm5taSgfsziIG+3lj7Fz05TI+U+M5ceCgD6lzHqHdcJ9J9+UMiPhV9ke1uazF2j
SvP73mnah1C2qRUksTTuh7mJSzee1PZWQuP6SXaiL60kTwc9V5yt1Mndz7LwfyitVtzJY2U8+FoY
Ple60rml1vquMaXFY+/X4d7PY64vRxsBX2aDum19Q3ELFEY2dRZHrmpBjGrHew5i7iZmADps7GO3
7LvB1fX2o6MMBc07fuAOtd9sai3qvHqwUletw09xb/3oEpLVk5ncNB1MhmYTvotSHwm9/8felyzH
jWvb/sqLO2c9dmAzvOwymcpUb1vyhCHLNjsQ7EGCX/8WZPtYSemYVXFGL+JMKirKZW0BRLOx92qM
xAiLarwTRLnntCg9WE03HvZC4828rQ/coSRQC+LGJepkfsEywIVHm3iNkysBWnGwgtUNyLy0yyez
h+NnsyyKXxPnS5Y22LJCgWuE4JWnLP2Xslie2ZiX2FaL4Q19at/ADTD1WuLe1712AXeYe2xFw8Ox
81iQHk+xcQGWEN82bLSyBxSOMw/K5QeNlfi5yjRCbjfvPGXoJn/QtM4jKeBNXZp+0XvlWzfaM/Zk
DtNqkcKyUE3m+2W2K6/I8w9ZOUCdGyfOrhx1ZTfbGfJHvqQ7nqWVVzs8OQ6ukXr10Oo7F3XxPasm
2xMVXr4dN0y/cVkOgF4y+EbdtreGmjQXhE5lhB0BN+O6RYVK7asoM4Yq0HPrSocrzaWFyggUxNzp
CvIOPZ62+UOWF5NPG1p43K6UMhRM/WyUfRcNC2jodo6cy0cncAkdRkiQpVPzXHTj2HttYYEmlsya
8XVsFRyTBuvCcuSjl6b2ozDqyXPKxLzMEsj/4zU97fUlXZ6p2eGoQv4YiKGgEU/r/lgOw3dYOGSB
ZprFaWYqD6oxhaUqlJOihFnDQTNq9Mz78Xl21HnyAf1vdpZoxGVvleO+Gix6Gg101Dy5Rg5Jaydf
nUZJNAATR0jlZR35pM/1SLwqnYTPs6IPR6rOcaZmH9weWSmlpb2fs84G9b5gjaf0pPUbWx1DEz/Y
UzvyfdHqJFQAmD9CA7y5qZhzV4FfSbyei67yhYJn/SXQ7YbflBM9tqbeZKEGgsmnis/lhT656QWY
NL1fwakgpK5KA8Uusg95mre+XtLKXyAo5PWKgEyKBick4XRN0CND99x+zi90pco/Q5qeHcdh1sTO
TIrsZtGTOQN4IAHYzuvxYGsiPe0H8WwA2E99oxTWzZLOCRTsdO5233J8jtDi9rXGcZ8R/IiDBQVr
X9GG1meGMHxNT2GhIfTOX6qcPIhkHC95WUPMSc8Jhm6W4n5yjcQJ9czIPLNSBuLNmlkEs80r90Ah
lugR5ljP7pgCEtroNCv8QpsW48qY9FRDmAH/rNJlPnACFcfbtmHi1ApFRwsNnXuhhDMu8uxQ6ior
8EJO9bzeaUppFH43OekczCVcR/yC5O4tBMxZta/1jGQfOS9NnE46H1Vt8qRAleWrg3D0wGpaDWwq
czE6D8IEeDNZDgfpmJFiq1W3brO+9OJgqQF2KqwEAE5YZc/NUJaJXhqw5vJ5oD51V/wiPSnfymMV
Q/AcmjTJFnR39TZGRKmAjI8ri/2QwVmlQlUNAqDCjdmv3R7yV1OWe70rUF3FDtjgHayrC4gFWgWa
kSiN4TmOfzt/aHWDPhB7Wrhv7uwHqY1IL/D6vPrneBkZCWgZAEjBUycgp67qQUOVzoWhECiYvNDi
530aj4EkwkiR1i20w+rJ8xIMBsQwf5V08TcC57ViLH3a0dlXK+NU9iTuqo+vUuufGezrjHX9vHkT
YlXiS2ZzMgXM9zBzRtQEzi69kHS65cAPHDqwFjRaNqEUq4rtm5irap46uQwizYjpfIYy6IvN5U0G
YEPbBSD7Bn+D8/42LScwOv49katqF3hnVB10i/vqbgwtEg0cgr5B8RVOy0EH6z0NFQvrFlJN2Aib
w5Wv/Fcv8zfDXVUBRo0S2K1Vsw+l3SgH4V62HVpIwbEv0vSyCqZ9Hmv+AFUhlMk3vq98hq+DQwAX
JUX5AjLX6Nkk4ya8il++r+xKSVHaKerjbeSe/t5ifR1pNUwdp3ZXDw0AMThhEAnNeh+ZcxLo4TT7
UtS4ApQEWk0+RKLaDOiVOqC4sLxa9bY2zroj/DLnr36ZdbuFFwBWlBy/jMSxaBDnbiLJpMyvAScA
Ir/xtwG9cqe8nWkIn0DBCShldTV+SNsn9qR2s+/C1S3L8ZDhIVYkDISbDQeJ9xYUXqu/Iq3pcSmx
l6FcMDjo2UOWCpKokRU126S/t/sUYi7IZtDPhEwEgMrnp6rWGqhfQVwTkwjbG/AM/PlL6aNwq+Ye
1HJkZry1XN9O4nlIuche95JgVUFTnEgICeVAvUPa9lLGrNDaVG7IZ1F7sC6G4/V+E+369r46D726
rzLUeWbcnDJ0fquD4oi6Xf+A8tmx2+Ww5TR39KTFf96eWzFXp69DKlcvgf/wc/vBhdD4GOZj9OcQ
784otAWAn4EwHDKA8xk1+2KaU9uFsRQ6C5cKB6arvSzLDQbH282PycOdCI14yKNCxuU8Ch3JMOkq
olTKp9m+a4eNG/69idKBJYLwqhR5fdnvr9ZFb6hw1knhBEaHyeuUGyudYGW5//NUbQVZLT48g1vC
5FRlSeIpteUnxPKV9h9q6uNsgt0nCCEQ1UdhBGCI87lqitrpiwoELbEbHrp43MmbQL+agikuDv8Q
h/MSDL0XC/071L4cezUmHe1RhS/64vfU/j5141Uh6B1y1ntGqiv0u779eQrfyTPx/nkVb7UQBlEv
aJANKm4BOAXIa4De8b1242DfaqZnHrNwSw7l7XF4HnK1iUQlhE71XMXGrS7HHUenezxua/++k2Se
x1mlLYnWlG5LMTTzhbveQ48TKkWg1W19s3eSsvNIq3Qlo9KclOOjLajy2P4wQoDB8ucLFA00+DKC
fPBg+LAg31R9em8bWxo6LOgN4uhfmwLoXcpm8JIhBqBct8ozlBz+vDze/fmgx6PgagDTtG6ds6lr
ZsWZVL+Zge0fn0hL/D9HeOfmBxkTTGs4O0OOHSXf893FUVoprQ4OZzyS7SEJw/HdsA+k6TH7QB63
Uo33h/Q73upbVYntDtOCIaUoWZTu7TQ9bIzovRP89YhW50U5LwJWLC/rzh39HspfKEcFNbDAaR/i
gZw8QyAySkKn8DfpAW8T57PZXOdRFRczXgiwwO4CHki5vHYHC9QsLiL0eiD4YSy4G8dPWbjZUpR9
lfN0Cq9dDX13iGGj27f+jjOs1Aa7rkBjPUJ+3htPSij9pABrDYtDtnF9vbtqXkdbfcWibPN0rNiC
vc2PmW9/MTkse/pAquXVDLxH7yeB87/9nf9BlvFqhb/t73RP7Vl3R/7vP7o7pvOXdBKTexcQAVhm
4jP87O44f0GU2AJ2wIFaEtEkZvtXd8f+y3BwpcK3Cr1WYGOwP353d2AMRtAqkkgH6PIY/6S787bl
icRD6ipKnUrpv7E6WkpOUxcGDPwFHG/5RdS7IPYCqM7gLAGdMZv3G6fZ6nBRwfc/i7haluByD4Mz
IiLju1R3/Fwdgldzf/1jQ50VAFY7/CWEDqUkDS44wDGs4aW0TYoyLV8NaoafIHKSD5JMZ+wkoc4I
8TJVyOZts77nfsSGSAU6euA74oOfn9WoBjLWZi+xtUjKfLjzc5vr0IwUkYE5dd0sIEWIqd3CowB2
cn6+gGwM4Vu8h2VxSnXeQDdsNKJowlUW9LZRVbeV1uTuo9HMnKIQIex2UcAISIZE9TRRcdhsVtDc
GGrfWnoDFX+D0dZU/aFVH51y1lS/QOJqehYtTPgjObA6+AJnwZx+ndBC0D2YDrNlz4TdJQFEtsUS
KVqrW549OGWde53o7CEwW9Ss910uYK84ZqlTLOgMqYkbqA2UNaKpphN6VGVZpteL0td2FiW6VrWd
XxR9bu8pbfUOhY0ytx0VLQLeQzatQguDx0SZOvRGHG2sjhmvaBZCQ+lSV5WaHCrHFNfNbM7d/ZJA
ZC2y2yG5mjIUoONyEmjtL4Y6Ln7jKCpqGK1agzPa6vODq7hVeZnPY0djPAs4GjMETb8Iaq8ct1Rv
diBAhO3cOwweYTMrq5uFaEt1GJNemKHrJBVk+dTKuahGjTeXpVs1uNky2uZhY7akui/6mT1lSmlp
Pu2YImKVWCW5QLvL1e6ht4Vy70BcMYek4JV1HMXS9r6bz2gPzY4QHw1FjOTG7RtxV7iuaP3CRk/q
WqtVBTo5rM9gD8aAJ289gckjQadXHbT5G1kbntq5dT2TK67qDdzs0nvFGnoN5pd5XV+oapNCwQFt
OtfrVG7XUY2dzMIp09t+hxyY4W2upYsH4x3D3bULc9QoZYqVwCls7ofAUClncdksphPUidNVMdyv
zWiq5kPXFIUdVmalfSqUrkt81K6q1m/pSPPI6PkMb6xSQYcpKSmcqWDkl1Z+B1FgxTMWSG18YlNe
U79ehkKEleBzgoZYhTYD5sW6REu1MMN+NoXj2RqzoNDaCRVpLACH7DszasqvjIbADzatF0XbzWJM
md86ld5Gio6kdG/kiamC17uknU+ZMTY7aszDdEhTJQWFrx6ndp9abiK8vicOLOAU0jPY740QSEuV
3HJ8dSz1W5KQrAp6C512j5jDYobCNNLcT63kTuh5k37reiUrPs6N23QB6ISwVO0aF8030ThFekix
y5SbkdQ6rIbgduSPjqMwP0+w4uGaBf8YsCpKEJzRIWyHEIhYDfrMeq1CC6PTEi0EKVLJ9lXX61hv
Ni2Yz6kJkQMOXxPdKzQ1HbHs+qG+rCyBGiF+D8u3E9aoETcqXnrExs/3taWFkOeo8344mWjhfiRz
Xc8hgINZj191mttAN0tYLHM0xB+0RKXTNcfXnYU36+piHoQ7VZ+zOi8LH6L8sGlwyNQaUZIuqnNj
FK7NIgANWI5vzNAEQo8NVoKJkQIlLeZlnE+pCdz+vusardg5zNDGHR1MCxDYfCZfdSYqvzbRuveL
hVCygzqexv1yUAprZ07U4ajN26L7SjvHLUOM17G+wpuDOcelnUZ7x7qlyK6g4g078w52wQKkJXVB
aZg2I+xWMlZ8aM02a/aNSNEPmwqwPgAHMtoCBhfDwJ7agXG0i2qTOUsa9zN8RvBy4kBKhGORF/b9
4jSFdjsbdOlvF0Y0MHvsCs70H1sswbnyEtI1aJo2c2ElDzP4o/bTwHNBqMdFTdAKRJFDg2NKw5R5
mW8sDcyM9sKZuoE+VwPTkhqoHdFojd8P+HpjnBhYjTxE0ldVB4Bzxjn1wJ7UcBA4zlSVNwU6lO2d
kc/K/JhrzqCIkwLTcOb47Uismlym3NJEG0mPMYVcKFbdqI2fGWY7l0fwG5x5uV6KyVXT60pxcg7i
nJXriq1GM4RnLXgtm5pIyp92dv/NKZFTIuH7v7+gOW9yykPdfX06BxnJv/ATM+QC/gPzY+nBrku8
K9KMf2GGpM0OAN3ID12QeZBf/coqjb+kARY2HNo8KDlp+HG/s0qZBQIrBLY26BeQ9P71i/1MuH7g
uN7HDK2zSpBtbDBupHQQ4EwA062qrHDCyJkt0JmTHjEm9MgTxbPAK5USFwl6lBsppfzFzx5W63ir
Co0DmTxUhBDP3DWx6QMt0vvDvp1xaPpDmO2bXWKDKAxpnXnT1Mt4SeleP+tW0WXu/7rAy+cccDqA
xnGpJbp+GNOBjvtCBSyg96C/2AE70vcG9xk2+AdF0ZLlqs4rlvj2ZDd2vNSTwgLAFkiPS7AtxK4p
WUIOidIDmnbZT3nRQIPTLowpAOLG7J3A6E03B34lcxSvmY2y2JlaykqK9v0wTPHgwuYs8SdaJsaV
QuFJCL5aM9HsszMZY1J86VwhwtYhOMc1KphQnhgtQTj3WxiItyebAXJyKTh3gnYaZqgDEOaSJ9Vt
dDR9hYNzwTDRSI9VS7DqMNg0U4LWtBdNeHruOmMR9lrelq6XORy2frgixTLszc4mLOiYmn9Staw1
8W3UhOkfBRWZEytuntziRHJmr1+4hYMwT4q7TMnIpwrCG4nn9G4aN6jAtJ5eluOTm2TLnbK0qXEB
JEEf8KIHuct0hXWbGkVyv0za/EG1WsBYgNEpbW+mogNkVu/02YOrqnow3Jo/FiUxYe3RTycmdOum
KVVAUDjFLXuLBr+zRMagogzhCseKR4GKsxjqKXKruttRE5DeW5qbkEbsaY713QDEFFVO1T1XtLG/
AV5SBq6t9DfIu/tbpwdILSwh/QKVbMgGjJ41jZwFSlUkyJtB3zUO5kJHscvMIf8w4PZvvGmsxsVL
0j6LWgOcyrlAxuilkz3caUrKHnoymSZ0ozpH9Uk7DBypc1Z9RN/M9RVjpPtO2OpFkivGHZ4H16WW
ZhdTvzinxgCfo9S1BvyxEc3/mtQRflUaCmCbPnJnyT0ngXBE0w7VKS2ddE9wCdyX5TKeRJtx1Kzz
LJK23EiQemReYzp5dsUT+OS60EzVp2mOADYpIJU9Krt+Sa0dqwjQtWaSxFCcNEM9zbMjWJBLYMJe
fufqmClcx7nfzi49gto2HKwyU3YkHZ0gQxH6pu4BHKokuqhKldob3aUOcolBmvMMLR2JTWKKaR+Z
ngG3XivEW3KjjhaJbRolyok6WX2oJPIpp4aI3YKmUZW5bWDrLN1N5dyHrcRVIcdQABaplX2R0S4C
BdlHypXi1TOa96Kn4lCJpvEHW5mPDcB7XlkWzqHGGr2gbZnGWWdol3ShLKY0qa+ImvaeC4rlPhHz
4Ot6C9m9dFLCAtszLBzQasaMFHGbuDRMnIVFpmI6SPmLzGNOBq1oCvV0lAYbtPtGC8ilHgJZVCUx
b8n8DRgb9YvFtBlT1Y83pqLaQEQqFkBuvL+lJshnZBgiQLPs+4ZX6W6c6upA6+RDtwzig0gnyAzQ
aoiFkn6uIK8RFJNmnVqkaje8sMgxqZI87tJliIaEuRd6klWGp8xObfgJSKz5dWsZo/XckEGA4s5x
/py6F9Dj0rYYggm8YB60L8BILc3JM04VRWYXmWZ7CS9zE8tfYcekMJdDIfGVytzZD0mlpq2/GINy
3UgUZgekZdyaU3JTI9V7SBMdneaSZtd4UZp75wXQiadf0IOWHMB/0DaAm3JhMq6aM06onpDvurAa
rIes6/QQnHIVEBxuECdQKA5NYEnb5FHpJMJ0sTkSZ4Dhyx36JnbEJA7VRsFmL71HbQ82CXmUMzYZ
AeyxyWVT0afGgmaUKFv+xXFm7bKVcNfZFuO1+oKBrTLMyUGgsF8ckhfELI4hXoVGKWe9G8RD5mbO
Hc5RVAd64bY7Oqsl8P7mUMdohozPBP/XHpbQgy9cEAa+NUXqVuQaD2vV2hD+eOcSdyHvhXKzAx6I
Y1urSoZKCXVmYH5RJ50g0ANYYKT4+dEFm4bttlqVq9IFMoazYGsWraMAe9w3COaSZ4lOqvn3V8nT
e0WhdSdsHWGVkyBh7yA/gQiT3x3nIwXMXgld+PaARwJbBv3ib4i+yp/5OjOQagGgb0MsEkwrVNdW
U8iGoSx01JqRl2ChASGxcyvPhSo6Kr7mBSwBff5TPfe/+fL/oNFroqL+7zPmU/51ehL/53+Hmp5h
7X/+xR+Zs4LP8Be4RFB5gMcK/Ljluv+ROr/8EUD2AEOBMQ69BClu8TN31h0JxQeknsDmXipS4lP/
yp2dv17+MxRBpbg/Wrn/Qe4MciIoZfCxANIDivIAKawqsq3l0A6enOmjzJ21IA/BibeCKdJC2ACS
TY7VixvR7zX6Nt5qjQ6tkqRVh3htCNKLi7e0hzMXrVyqe0nnGSOKEH4+HLPKt0ffOehP9kV6wOsS
jYuoAQ3X9gnktfuH+ZZ+AVG2iMjROvCo/0Kg951dm5/ZiUKLwbhDwhXZ+/5D5TvTTp2gxu91gGGO
J4MGrghRcLDCUf/SlYFh+eZxhqn1o1751fV24xNl9rOt+WbYa26RNlFkf44FHf3u2D07p+mGAFD7
xMxb+yoBWp16SEQZ8H1Qyn3GDh4PmJUhWlxcV4F213VBL7wiOfQhi4tYP+EvTATYdK/QA+0Z1bry
Ur0xlKh5oLjUQ5V4xTFFMh98HdH+GR7w74f5mUABvfMYjUobAl3Wbn5YgCUFgzuaOm884H93j8aV
e2UJf7kiV112m39ULuwr+3n8zh9a6wIlJvKcfnSvjCtn5wKGa10w7mEINNBv8LNqx1+es6Nzkx1n
F6XXQLeCdg+QywIjJUC4QW/DdOd+FWn9ZzzpJzwbfPtKe4C6bYpZCBbHo0WEXD2HCqgBgVd/NkL6
OH3v2ptZ1fwZNFkkAYNOoZjIxFFqufU+aHt76QvahPWMIru+11CiKB0wAr4oz/qQRkCG8gY6dwNm
TwVNM2bPc6Q5pzkqrvHIkKJ+3Z2mhUpxGlnUU7+P1C5s8k8aNItzj30vsmhp7voiHMl1CQK/sU+A
1C+8EgSEZILcdeJVzU09HXLjNqufs44Horpq+muVXzT0uwP7eRpMsDNv79Eiq+UTCwIU2g61ycGr
RwDyAxvv1rvho72b7gtcedq3xfWn6bIzDxnqx5FQ7oUV18vFyP0q2c3ttW1fCNb7jN3Nxg1qtt7S
XE75bW98HFTFK7XrCd/ATU99eRR9bKsnu/lq9aFaexOQvN+FLPHiR3kjiimLtwBHC0BFustYyNU9
u53i+VRdUR9U7Okm/dgZ6OFFxrQDNF50W0/qFyL0H84FSTB6/artkCHNk+DpI7F3WNa1dpNUF72I
HRoqg588pUbMJo9rnpJ9/iq1+mDycwQg1uUXov7I3CttuuhyeJxAz9bTPxtWmCfhfI0ysB0TkGFQ
1D52oOIcjNhsUNlFnh10Zph8E76g3vg9x0nB71KgG9uLArqYNMiX3WzuOzBTrkDNECQg8IH0pjIY
IC5n3ZHSb7Fx6y9q96G0rzm/7BwQTtTbgYI+AX5L6jXA0XtTXHPfFh6KK57WfZym1mts7rXlscQ7
uIx7HZJGQYtXJEoHfQRGCqgzJ/xXcqvd5Fjytf6NQfeIILEen9DD1qFdWANc83XWDnMeW/rXtox0
KyTG5z7QAYZsSunhMO9y7CW/xYGoR9j3aED3V9n4yMcTWEwV24NoY5aexiLLPE3wAzcCVgSvLsT3
siD51d58VZSGVBdGrPBHXJ32E9o6E2nn9BEF9wB2G/CIagPUFTxzv9Xufql7/CHWmkncZajJ2IJl
j9KKQX0Cl/JQ3dBrEBwjabRTxw5IlTB+9fgOn2Ib+bHKYH+e8b8Ha6yWMB/UqRxLDFYKLxYPeZgF
rp+MXh/zD26Qf9qY2/P2/ttw8s9fAbqyeRoUok/YMaOXwGgd7iJXLeDxB7z2vaH1SLwR8Dy9fBtQ
/vmrgHghEJcNGJ+EpzrUY9G8XwBLQryguQFxZ2P1yMXx9oM6DnTwoej+hmCv1B3XFVNNHwvYvxp7
F0azf8d8edVD/TWu33FWi7RZ4EGOu+XHuOR1ou2Taw4HSiQcgKUjhf9Ub4DxVkioNzHdFfeXotDF
wcBMH6Xix3QCdhvW3WZEb7a2xYpY/jbSalVqzaiUhcAsEm8M4Xp3SoJnAkPU6mor1Mb3WguNg+SX
tlqHSNLFy9jnsCLO9urmRv83++xf32sNqk1tqJBzhrmT61AHLnoyPekqYO+ciKHiurXu3z/EfseT
ud2rdV8kYHd1aLw8KnvrMFzNezVefLjXYMlvlZa3pnBVWdb6zobYP5ZiESc7A9Y1GvRf6D9VG3i7
KGSF+9WQmFngue8gC3dOzkE+tbsLCpOVv+Ngt7nUVy8M3AB87gaMSS6L8TR7MP+Blr5+sfWhtiZv
BfWQ8IgeVrJy8pxDech3BrCFf8Pu5N1cHhDdn+fS2il6JLk9mg7WH8gW8Bk2/brE+hu8ClaSoNt9
S4NNAsQ5B2H9vdA1Of9eLVcXHLwYmrzb0ov2pMcS36HuN2FcW5FWx0UzWKJXTCx2KXhdHZwYcIe9
tL7e1CneirS6v3CyT+hjIlIRc0T64VzODtu0glW/5u3srS4uhc1LDwtZOXv6oYPBYAJHnDyUro01
bKi0cJYZ0yby78/rBFWt849G8zF3QD2Wm6yJIVZ51QDtitsS380T3n4LxLux0d54RTpprjKX4fxV
D7/ulDzO9vXVf7bR0G09H5hDstJIppdTKt2X+HI5ri5YJv1nl6S+NjUtbFvMbm+kjxLACEX+gxmT
XYH22mZqs/WpVkcHRSNzrkAyRCR5HuY3WPnX9ML05nAAYMej37YqkNo5auztopSn2asjeChnl5MK
gxv9JUJqHGifWCRvZ9t3d1ZUePqnVE7q/s9Z3J8PSVh8noflpBEZSV92Xb5nV8NeIKkaTlth3r+k
pUg13Iqkbc0qzjhNvK9I8mPPLZCTBMf14rmO8fTIto2E3z1LXkVbnVqMTsIgDaJJ9ZzxtrhzjjbI
UcCd/scDWx1bcDewlxyl3Ud918X2BdRT/DxmlzDm+Ttvindzj1cDWx1dIBbanZIiWhEvx36nQBAO
KChf6uttWdGsiAc/V+SrWKvzioCbrVWNgvNjx2KUXw4wJzQfWyB466Dx9SUY1c129go2/DboKuPp
9bprqYsBDoBHy0dM+829lTDl8r6/c1D2u/7z+t9cmKvDSwxDnuWOLW9vBywEbHZc3npcxXoAVPTu
Jdo/Ko//fycuI2sz/77sfTFOT/lwBj+Wf+Ff8GOAegEkA/cB8qTmb/ixaf1FCGracFOHgdsPNMgv
oIj6l4ZKNph8kJaHKo3Ubftd7JbHh2TdAMoM/TrnnxS75af9/aCEco0qGX8wuMJvApOrtbSMxt1R
q8YJsmZtHvSQrVL666Gvfd4z79WUbBc+foQCbNCFF6OD0a5pGuiegUkvzD7Ih8hMgUww6mAm7EiJ
6rcG8sQFRVAUtAzgYXPtaSP6+UtdRpcCqroDeViAYoy1rXtJu7GFwEAH15J0PNpRu4OHu6wxAm42
3fNdGW0Sbt4LCQF9NJ4AEgIFf3WdOUmmNgADAhcRGVFV7Xt/qn2IJHsvrYTk2Ow2853zS/vHKF+F
XF9lAujFqdAQEjAcAvv4/GBBYzBEMz3qPLhFRs4tud+Y2a2Yq4um6/t00Qhi0rjWTvqTNJGXoJ8R
mkwnWSsAZNL/c8ytkKsLBz53IP5LWQ9YLwVA3Oybsvj45xCrU/jnVEoOAMSR8Y81gsrMzMaGS2sf
oJaU30oIFf/CPW1n7/JHgAE2c9V3TMmwo7EHYSRF0DDTV8f+kBpWAlQO7MzZZUoi2IwXXQyRfgO0
7tmLzftE99E8tetLVz3MIbzooq31c54JvYwZu0RSuk38IkhRzjOhvHVgCm0OQ5C41l4ilevpJIQa
JsD8pmAd5+yhQOl5Y6bl1zo/g4BPAJ1CWuIaoFusXsOUNkpRJMAPFUf0v6IFPsdmUMVqgCs92ion
rF4+P8b4Otoqr10gTGMYtO7hFfIiEnCwL2SpiXpee+xjyEalmzHfWa4gv8EYADo98HNew9P0ITdU
BYCMoAbi30wZhHPijTl8JwRan/BohhsoXMHeaFU0ro2azAC54eSgXJngxWco8eZZABjFwb1RA327
6CQX5Oq7ncVc7UKDMSuvmxE7xMufJMqQNyCQ4eN55jOqXJ6FRsw20vCdU/UsqvzzV48EQGRdKxkx
0ixGry5K9/1OVhpsNC0g85CFW4WG80fJy3o5iydn/lU8bXI76PdjlOAFTt6i8R3KDvG4JFHF4nTu
rja+5Nb4VsfAlJBSaALjG6Jf40swPhNdSag5/I0N8c72OxugTBFeDbBBkTIRBgKi4UnjdG+8SH4j
npzPv1ED2Iq32u6Dtox9kWJCsxi90ZfaQ5D7zIZMR/034r23SmEdCzE+eD3g7l9dT3YNfoQmSuh0
NeOlaSrekKAX284bO/AFFbDeDVL5VsJ6bSAXVnF0SFdmrZWNQU/R7TKodhqWqQvsfigfQEfRHa/I
3MJfkArGtg49qVwp8GJJRzia9cuXwTV1n4/aFV2wykR6HCEYx5iys0t6qiq0OVuhXaoFn+4AGD1I
WGRdAKyu6YV5mK1uCAsIvu3FBFwd69FQzRumekwv3UBP8tRTKJujWnOQW1UGPdWjvrFw35tnIJWQ
Z0Gh0FTV1fjLclLmmrsDnkTooZlj+RlI2E+DYLW3sUPe2ZFwtUCpEfYnpgZdxvMFCyneuSxtVSY5
Yws2Lrg/U9x80q/UqI6El6G3d8huJb9ss0Lxzto9C73aKxqdDLvtNFwen3mQQibD+tq9yOBKvZWt
BPKdMx2cxRdsOd4IgJifj3MeVIvni4l7sah8NukBVbKNuXyb/mOpvgohx/tq7zO7crRa5uSlA/E+
C1xffpNaYWptmpjLa3W1PVxoYpoyniN9088jGaTOp9kiONZQjsgMz5z9ztp1bSgPNxvNF80Jm5vs
swuJYwisg3m8sWre+3Svf4HVUEuTmlPq4BcoAWwOSITKgQ+YK2jv0C/+G+pA703t63ire6rV4OyU
mIhHj9I6JLFwI5ewzE28/Bpe1j7bFTfbZfEVaODlusITCxREaKvgtamuNgccuhPw6myc5j5wfNRr
bwsU4NH2hrKbpADwUObnpgFzQVlTM/fIIuMuAvQjAu42HMMMvDdPeYQSJioNH/Nrw+92W22xVcXh
12/pQKYCD9C3pFdRslbkqgsqEwC70Q9dcvjwkejv3TmrRvjbeKukr50KA94FSR8Yd9YNMBFG1D7B
NKkKtX23V05LyG/MiH/vn1+Ejf1/2rh9+wusMmuN0UZvFvwC5m4+yp7/GDWX+n6zFCe30ZtthpoA
aKF4doIXcb7NKq2qknIsUDnCmxPySDsXzi4SYInGyDzvNvbUeycUhNjguWLCV/ylSvH6+DAWt4Xm
ewqbNOi9W9BDz/2hg3WaE0hfiHKOKNDKu39qeQ9mDVxXABNE6QQ3+/pcBNCpKJmFuYQ6q24XYQpU
0J8H9vawgqEfXmB4kyBtgD36+SxCtJsvjCOCAwieBmGinBCP1B0MfffM1Dy1MreOp7eX2uuQqBac
h1QpNA7zHiGHiMbWAbKX/4+789iSHNeu6BdRiwQJGg1pw6e3E67MMiRoQW++XgdZT92ZjFCynzTT
oCddtQpBmAvg4p59AOsHdWQjHOjESgXgctdt1ryEL34pyDdIx2ActSUQQckKPps6b91aUXdNNWW4
fcJAsaX0gREOr1UQ0eV2bd5c+liKCnCoV3U0TRebQanxsQo5ghR3Rx9aRa/BhaXfW57QaJs2su8f
5Lu11SGG7eviMIGrQeYMmnQYOy1fyRMUhPVzhd2ODpli4wHWURvLnorEU2LZt9oQpcFx6HFdu/v3
5xPwPJB1obAVp9DF3tOlOhmhNcCRF7qhjWRmj2ESejTVb0kbv2AMVG9Ead73jRL9fAuCXSRyCWAb
iNv1MrmnxsbQyVnSuUNLu62lRdVDN2sWrCBYbxK7VLvkSakr833oJroDqTR8LckE5PkE5YlOOrJV
GC22VWqq3MGRq95lIX3oxuw+Mvvbwhru6pRDWi7f4Fyc7asi2+ll4QNyyA9Ql1goH1QK8GXSMtpW
lMad3aWGdAV9qenNup55A3J/7gQQ7AuzkIO06vJhNKza1Wcd1FXwn8EszsudUSmgB0SWaU+q9EPL
1GQTMgPb95jAdYxOkFcAAEoamCe2dQV5EOm9hEVI0dN2Fw7AP+sJ1Wy573+UcXuSmHIIWVP4UmP5
aTlcS1HymGl56kisvEYKJMMCl4HyV2nma8ZwR5TWZ5J8wDjaZoXqqXrcNHV6p0PcZRrFVTqQ206R
b5MmzqBgpbs6Ry7T0oZTUsyvcZNch1X9koXyfRGrcJVE/7VMt4lR7aUErLq+KyegnE1xbIYup85+
dg25Lmlxgwq566jKfxKjZq4USm6cTt4oFUGcWnAdQFLFgarnTe/jK5rKhV2MzaaP89OkjceszI8q
y44GNQ5a09ml3nrhVL1XEnRLWfdcmPkPpUT+TC5v8fy1ixIIHSC8v5F7ektGy29TXYLfaCbDwcj8
Rc1pV6lj7SYp9F9ZFXkZWOAjn4N2BtQHXNhgZs3z0JpHowWaj/Qxuj0iTlvmls1rjqGKk/d4kDU3
VWCI1MuQVzeadi8VPAZTt3to+85PZhgL4cUdY6FHbgw5nB2jRpZn8h3rtcouY7qd5u7QzHNi0zi8
TlvtSYKpMMjjYe7BTfm5kvgzbFcOWcqheMlBbs1kjdqKKtRRkEVjZhmqmyUxlPEjqlJJMjylI0Vp
RJUaTgaxLYRhYg4MV0jVHayRHYbctEkV3dK6uDOx4QE6OjInHqxjVSq53RLU2zRDdBsKULYqDRKK
C4tbViR+r/OHRIMQr8lLsK5llAZXoFgbarLLKxI7nRY/NS150/TW9Cq9+zmm1imuZO0YqtV9lLCn
Vm0UD4OTeXLd1ifFQL0yUhLPJAtRLTxBo9Q3yEz0URPZJIdvEITzgJTHs+yAcL5LWv6uwBTch3wY
Z8+ENOjaKgmiAp0wZkOBskxrgy6vAyj2DRcokgcQqfcAB5sgH/c9TFw6bqfxNG8J0OOeEWaFY7UF
WO2dwmC3i3rQUc7rgIb9oU/ovouzY8SVu5ZxJn7CMY2p6kUhC7dgGRZ2PoFDDPZ1WriGgnr1Bg+w
fj9r5QnE4tDvjNJ0M63jK89c+odZ7Jf4jwcYYYkI7il2nzNq3ZSiSCWvsa0pCTzONpSlo4azf6dY
2Nq7zlQfDK3J79KM3U1W+zLOxWs8IM5kYfpeyin1gJLY9rR4T9QRBfpatkuH8lot9SEwWnKoID93
9bHwI13dAtFmnCgwCZ7SGTc4rwOqaKbcA99WtlMeQv6f/wRN4X5Sw+6otP3DaCnXeDO47qf0CL04
6lRJsVFQkT9m8eAmRvEjNuPkKTHUxg8byM8JLCRcwnl8aDUFkj3eWA3K5Q1mgKwvoxARMqhHHnfx
1TTpugNDrTJo6jH3rbmVXMYV4icjDdJOR9293DP4CtP+CRj//gmgS8hl2ZTz3xX0TlaZ/cTdvrLD
Yv7dj9l+JtzTitnFzPNorrzCOMoreL5RjOxUccDDVWN4awzjtUXpMatCP+zMG1ZTEI9KNYWET3sv
i/Yu5sDDz300ONqgb+JOcjnrrrUqTVB61TVgNYe5EaRy/pxQcmzC8QqU8H1M8991wralTPxIq/ch
AoVWRujoZG/NaUCN5o6E5QnQbQQ/GIcN5TPVrSO1asUuc1T9IwtC5riy+xYkdn3QNiPNAwAmgLL4
UREEvFoFH6VBGTp0iNk4B4PV2iSOtsDFI9lZwIOhQR0kOLOsVwMqP2Fvw6GisaXpJtFA15dqyCHf
CJyKoXvdTBDdUtod4ugdhNrWtjTYmbAZuAQw+LXxjiGgz9TaowBiE9ODWSenUDJH10riA2uGoMn3
BizrGET/AK93m7aw7slM9xRJup43t1EMJ4DmdwQyiwGuQwnGShJzcB8EkD0N8gy6CLOtvAkcd6XY
6eBdAs77FOJwWxaD3xs/6rEMJMSVsaWuZkV2rMjggOHshyragjooFrpKigoxLHbkGGX1MmiZMmX7
VGltoHg84aDCLeIUDQ04nBi78C4bXnETvada6BWzFMx5Zad40wgjuMcovT2gslqu9ENPNjy6N+r8
QKyDou2LKATHYRzwN8oj/uJRB6oGmh/4vA1OA2MyCjEO4lsTp17IUf8yo2puDiRI9WgXg54hO5JU
78cpgfrgdyJxf565MyFdJlXGsQTlPATiIpNUT2mOdIyxe2HN5PUxzGJHydNdKEcODd8BfdjlnWZT
6arOf+EcBDWGZTO5huFj5LZW98i4bseUOUxPgo5DXoOY0PHO4y33oOhBaiFxShnqj4JD0vOgqumv
jmnuULR2jHeAKvxp1caRKJ1rje9dWjo1gCKVhgKsCdkB/lhy4EolhN9S91rIEhAmLBmphDi3jeFX
G8tXlhn5ZXevmlBcTABG4aNA9NhYaX7P8f1Jmj/jRdCO+S0bYHrQv/YtwLjWeFdOidPl7YbFccCQ
EmVjdeqrGhm7ekvVYjPCP1DPm3s5AXekgv669yzSQdws/wIu/b0VrnTNnLuzwp8KACfaES45tN3L
VL3SSVbaZWT4NB8AtoC82+QONbHOKcQ4Ia+u1PwdvJlfgMbbgH64YmKBggHKzU4DN0SGNKboYkya
A8joR7n+1ZSoJJFOAzQIUt06Sfg2DJjw/K2HXr8yb+T6ume5B/G9kcbw0/ilyJMXm+8qAmGSvpIE
mmOSbAArt63yquNvKEPbM4ltyvo6bLQWMqjWV5OI2eEEWQOH8ABYJng3TjjnQJy+H4j1CIqA3ZXP
hNS3oJNDVxG6ZlLvLCgJJ9147sRpBZwit8zolo9XBY6LRQ7HEJzcXHOiD6Sv/J7DM0m7LTswg2UJ
tKR8lwz6czrXntHDS6qqin0cye8CzjIOHfhByr6jySauo00rt6exrrCV4wFy3kHB7WQJ/Q2c3fUk
zw4lvwYdKyxKbVk2CzvRE3+epptU652SJUE6y/cKEDZSYdnEhEZMf5mZeTvoqjfXvc9DvQbH4Lfa
gtreoNYEkoyRy484s8I2ojZhtoLRLMjotrTYqfB2qWGBZbLntnoEIug41OOtJT9w5bXtQjgV9F6v
T9umxImyxim+UK6qCOc/OGVlmNWQs4OGegfDDWc0n6M+OpSM+PD2DQq1CCK9PZFq+DG06OtBqgtX
m7JDDi8UNzNUBoWXtuEZFPBjdezC7lmAfKJx0O06KVK7U7RHolNXtdjrWE23FSBZjllFiQO2FiQ9
FqxbehNAXEomL+v6/dA2cFfRXGL127aKNmZUbCXT8EiSpRsFMAGWpMdkLAKJqMdI1nEz4jPYDVwx
dmM5vdWpltgaKamXUKTMJAoa/TCCY4yashwHtf6mJu1bV1RbZmTXFIeBjrT9JpHYPWuh7UK0/6Gr
TP1RVyMO/FpEDkWnhCixC6H8QzDGZlFJRDKdETUMKB4gs4F0YtLg5Fr3cMtyZZbDRiCEpckEmJSj
cwKBTpiYh2TuZVchXMeiEGwsRcflwUiEOc11VwztcYKsGdM0vMfvBYCH9j7V2xu4HMBdQjZQAjJF
jLt6njXbrjItN4X9kT1a0gi77H4INPAUfSMGsqQsMxc7jOibTnZzeAT6fSO5JJUBfAtryTYSgtIO
04y712Yw0qNCh/JnCHMXlHokjQ2M0lGJshSgrvlqtIZblOhXQRXKw11vydwd5NHYxDCTCSxDl5E/
nqAMV1Jo5eDX8EvPpoPVIm5HBmT/ZsGAYsfePyskNwOzbRPV0eoq0u8idPHwE3tipntDbqQ+a7v2
usvnHAKvgeZH1AKqPQJwjLou1lXhVRkO0dNk1eZNGDLriKt2ui9iNrxys0w8pozVrgD76iqGeW+C
GTjj/T7skuIA1bhyNLoqOhSggFxbMRlOhVaGMOqJ1fQo6RIWkKVk/DCk5XSDTaNqbZiFx1daHs8H
3YpTfx4jyKPx5LTp1DI68SFSVXcaFAQptZ201Il63F5rRbNOmKwK1G5FRAIo9km4MbvJAAai6eob
XOlBECG9PO0lOIxcK30bntR8wm5cN3V+ymrpFyFAMf1S+3QufcqLMA6sRq/9Mot7DHaCxP4OaKZ6
tgkYTtQeqjpHUWZe6ON7UtEjVSfASRQ4wCSKphc2Hq1CgP5qgEhsOFcNsGVMyGCPetScYsrBoANN
AJ4lucWjm2KQclRUKCwkdhFG9Klvomozpg2zgqQc67Ua2vMcKVy+CHwWgOnRgclZZPeqSrUSBRQJ
dwajwumR/oMMDl5J41QW27btZk/K2spPWriAUkndmzDu2VVlYdjfJ2g+5Fdf7iPIusFdQkbiFIVJ
2Da+5vzqmuZ9r1adGyvpeAAz9dEA98DVOzrZ1UhrR0dpjWMC4A2Qxw5DfMWGyTplStXstLH1UgnK
0Zy0PjBQiqdKs+UpRnRTlkUBOd78mKdNBAXjWAPBkUzwNR224Pw1G0bwoIQTbGm3cfluRBx6yll/
+f7rluh+wWGUUUYii7Ir9LcukoCf3pbATiFFWZLO1a1Zd0yumigql6zXXML8leAya8d6IZ3yXnsb
WQImWQaXR0X63cbRZFt6r7+lY9Jco8Cg81FWd9A4vK9ybbhV45I6JSwIXG0s4m0Xm69cnRO/QF3o
Slr2wsMBCNcGuJymrkNutayrKLg0UM5nFFAxhSEZRIdNY0YNd7q4jIHiqazxvtPKH4mCY10Zy4qt
GBW5GcrGCCpJ5TdG3cCTAFS7XZ5Id20ERLGQxG9kNUvf1aiGjXgdP8xK8fB9958/sSiUgjWFxzbA
D+DHs5hcc8kaeVBrPLEIbxYPDjwnzc1sYcUa+dIaqkL8a1+msmhNuEEIT1+TLKul5NFkZkPzBi8B
YdBvhaEVakhTpHMnXF2dZLeWyz17elg0KP780+yy+lBSSZhB3olcgq79jKs1BvNCJoY3m0UTi6c0
oDJj4BTxTVpQvaEO108DuYPoXvPJhqorweCjh77rwcXTcqV0XWm0aA3CfYqyFnVjXlvOR9lH6UYv
ub/2CHeWDV983nJ9Uq0ezV58Hm28aExxDRnsWM4DFZYpBbuzxtFWp3RlRV1sVaeokkBEQL3bolP1
PkfJUIlxEyq/JkihSPoQSmxWpv/FCfmpnUV3KlMMym2CdgbIW7pXoEbAnR3xDtY6qS+tmupcXm6f
2lv05hB24PrjoIQXTR3WvCNcWcW7jbDljVY1caKTzubKp8YWz5kUb4mqMqMxvdiz+q1XXvRwtV73
7JFGzA8dpbLitV5Vl0tam3sGDg7K8j7cTu5j1VX3/bvwJ0WVmac+MFjL3ZB98/SvEr3/3xXiAm/x
P1eIX+ULkKD463/qw6n1H3gIg48o4PiA/VALf/KHhkLxTPTf8BOUisug2Fhwd4B1CqLsX/Xgiv4f
iPCaJhO8VArj3H8LHCjC5ueZJWy0UXAujOgxv87eAzNDyqVCjakrlVcwSMcJdVgJdMu5KwvYNipA
ULdjoSb67PQVEz2TQFPFrW7GG1zu6qlpN6nqfurf6z8/+TOC+lIzsJmBysbCI9iZzUxK57xVkcdw
SVk6MkGuL9JtEFNXvuZsk8Dn4JijEFlUtKPvFofJfuxo3CaRhiLIwZPs2Jn3UZBvBWh6VZK1jGmL
tpbV3QALaiC+JRkqrSlSeJvIEw42uB5up4NQCa6VWS9k4AYMwoTfAag7hCooLF0Wk6hKMSfTOGQI
AYKEk7mqTzfmVg2E1xPkvqJOx/l+3C526Oc2F4G7b2YJZdf4SONO33XBvJE8vB5u5+P/ovRx+X2L
oJ3MYcTzGpcqZECggSwDy1Fn7PCDi3TURl5DepBLA4ipAig6cF5w8hV//unQkoPD2xg6Htlhwwgn
RAW2msTG5Qgg9nzDdhKKZ1EF44UMCQU76kG9sFNYzMMPEsYcbF1De2GRgI4FNI/65zct3uETLYac
MMNahLmwX4/Ts5XV7yBGIPlKlJ0S8QEow+yRJEV/7GrT06fwJ+5GV0UsbTSkIWzO1g9Cy31HKFJA
UIfqBSENgUL86E+dpBQWgyGrpqKCSVDPMjeasLJA+zjlh+4ASZI3PBk/jThEsejame+sCF80jpIS
GMDjF4jA8bXxyqqqWakJnge3MY5c18xyDIrkCjJrNmgSruaiUIAESQEPUyfLNpGTwqJvrUhdYGUX
YRg/A7AtkBdRw4WA//VnmAMQ8IUKO2RxSgLBMgHEYkOCMNAHMEMa2LCHrnwlQUL4IorXPoLAffMT
LzTQ902btd9zIRB8/T1i2/g0JpJOY7nl+D3iLDBuw8ewsvFOCyhWdtvetqndH9crrxfqOxF+vra6
mAnW3GHoUa3vCrSS9lhBPIN0O/DQMLvnThasCyAu9ztOPRb8ZERc//qdeNaIokoMf1rDCmXO7X4O
N5zKgVGb/veB7mztQYj0oQejEGCpZ8UoBo+UukBVjjvCj0cZ8n1Zwl6G6WsH4bPlJNrBHFIoqnLp
2T3QKlMpHyVDR+Hl/KwDLdbYRLdTD6YDLryZYV0MRBBkUW7q/oMd5Ow8sWh9MXHquO2UJjFxZkSF
GPHyDZbzTbsZHcXhO/NpfQTPJw1aBI2ZiPUrbE8XG7IZaSHuGGhRhA/NyeG5Frp42zzg5cYFNvHf
NpVBI/CTwRAiUSRq7s5iBu1nnSWx7qaPMjTZTWBep44As3AUeK4uRRwCv4aGRWuLHqVRBcQxR2vm
UYAW0NoW4Rqt4e1sVW1xHg/RGijSqGgnKNOylr1JUzYUI/sYP7l/4xre/4a3HiQYcyPIeIJQYD6n
056rL1Jn2Hn8Noly2vVjwdnWKRakAiAgJEKQ0CzLy3G9Ciu4aRiufEN2/UGIFPSf8SPOdH6ys67X
6uLO7nNiD5DhAw9zPhkmqdpiGhUWbqmjnOAFaVvcS/ZwFIct4VuivK1XNC6U74h0X1uji+q/Ue4B
lJ/i+V+TVkFwhSO95cEOGnw+l11T8OGyQPoJLO33YWi16UXI0wH15TH8UtC0QHfAjMmJbmA7z1Dl
k7jRTt4qOwlG4Mggt6iJWTs/X5jOn/tZ3Hk+7yzwrahKVUU/g2VdORpWqwbmm+LUJ2LXx7Wcx1mW
ZdnRi41VLYskKpEY/jjRQtTnIzYEBrTVsEz1IZW4Xendy5+HizTQlLghfPT+p42T0jkuNRW9i4IA
KKRSLz02vo4snGhtzfjx0tdhnVqoMxR6U+jBvnZmQqsyz8tGx7FB8UXs64BRSpH40PzoR7S6KC8E
9y/NLUKRkcLJoJJ03TVy9UYyowN0J2u+hhfbACoNVkzIRpyF8xLGGyiuwPYFtrSPQzK0iEix2qga
AjKtddpfeAhVt9+P2kqbSxSuCp5zadZ4ax9Nbdu03A5LbW3ZXdj+cff967uWRcywRJdBbEKRR/U7
1229ciwIH7GFQB+gvuXEhSEpTvyru8eFMPql2cVyq7VhHGSGZmnk4Xlxduf74k442XWqOFzbdbCm
YjkTXGLJfWlyMSkrDdFNEUeA8Zk+t1vQBbzxHa/rWAZ0Bx9UlKoB3bD6pWdHuUWzi8mZY5eUjVHH
qtON2TPU1OF4F9dLslVrITPxpxFZfOmVxsaBjY/qkJzqym9MQKP5cy+tTKmLSxPuhAQyLsC7Qbf9
ujTLgsh48SKTO1/pN4NAEYNtibXZNQDwgaC+quUlF0KP8EP8q8VFB/CMVS1DDQACe3hDsjv6bIVv
irTDW4Cvv/S2ZvPHhr80B7AWYckTGhuhhFkXay8gPB+b25cfsjjG4xl/6iyCTxdwMuoXME3ufGNH
Nv+uMEDMtM9fLKbEp2BrGGWozaAaocw68TOz88Y1M9fVYVxkDJQ6MTU9VyfXSAFPJ7j+1d1tPSDt
o49baO+80GhvFbaBEBjlrgdZK241jTnfx6dLZ9wvH7rI//Y1yk/bMdQBM8g0lFIE4hw47hsfxjrx
zZ876drV+NKJ6EujixPROM8WDoIMounJBnELOIPSCYGgfx0O/UN2XEsEnb0fLkZzyQcGFdSaw06Z
UC08+Vk8vxZd+hxm1GMa0Jx9ibfip2wGYoZfz9qTVr7wyPT59FjUGHucQvvU7y0O240MeT8aSAoM
B8ZsA8Moj8tr4WZttS1vjlqMqkOEnOnjua08zeDL2glqBCfHZE72E5tI1diCVqPZ4Kow/Op9r+3n
ws3XMWKXgvyndSCY3Z/XwdzEfEDB5OTqx2LbX814ieuR1VJ+/8OZcak95J8NgalH6thYLIqsUvsK
WCrcJ314kPmFG72qJ/CDA3GpZL51//30/0gRf0lSY51rqPnDtQQSJ5wLvn6f2mIGjDk2MaElHDUn
jO6J6suwLEhv2+hU1k6h2MjDHkUyrUL1RHOM1Ftj8IwySOExbtjKbwJ/CRu19zC6WsVTiJXw3e9b
LE+lGoYZfhkjlmcI6l67+XM9W2OOXQxGn/thsSKnPALVuEK/43Dpt1vFZh47jjsB0xdZoVX42PmW
iosXboHodmAi8DD+td+HUmMDVyKICP3Jg6ZY3HTh6lN7k/uhTA/GAK9d/hrW9fw4JizGP14/PuyR
FjcUpaxNxhJpcGE4+DT12WvNWr4SUs+PY4qqIHGAR35k3c7e+ZsJPmVALlE37wwvtX5PNfbkPrS/
n7kXRgyUABTg4TKN+hOyvA6kRRsXU5PSj60wiYOaesZH2hmapCLoZiiXV6885wkgOEABLGKBmY9e
xPvQl2iAUikqdxZkPfD1PeS2uh0xeijV3oRudFAD6QZ66c06/uZCRPza7uL8oeIYbUg62hVYe/os
e/wqdnUXqHFfZFJbWw0Y1BA73S9umAvBwUO3MqjnaUvECPGKD50RsBgY3K+frhhDiUAyY+ZA8ivA
VsoG9bUxFJEdDtj9a/Y6rXJcLuyTXxtdRF9W13WiyfhuoI3u0828bwEXISWwuf8EsXxhcXz5xMXo
FrCcIXKFT6xZ4cbNj3nO13rx/CD59YMWAzlzgjKSRB4QbiEpgZke8gLgsMMPATUX/yDVs9beIsyg
akhD8dBHe9rgsk0ViGcuawJgVji9r15QRDj+Gq6/ft/i2KgzOD5BeSK+b3Trey3DDA25H3lQP9kD
IPT2/GbpdhvAk/K4iphb+9rFZmakUanTCF+rBcU9f8EF19XsHuXPaDBafeC4EMK/TJfF1gTXpLAp
a0yXaNY3GgpwTQM+snPnhyOxvw92azNzsTulbTdMKAAd3H6y3Cg7gTTmfd/CpXD6+WuWF3XGURWd
UQsceqxvHISdDCX+SCDhGOxl4zZ7Xas6urBNfGlwEVAKOEzBeFasbRRNz9OGtY1b5O8rn7UyJQzx
55/uMTkM03LUGA/IPYZB7oGufCXoysSOvdDh7kpra9+0iCBTEqEGvkFrHFMwDNimC7pffzg++H+Y
hk7srTJ1V9bch5Hyp0+M1TDEM9vHmhs8/sKRYq2vFLg6gGne72C64A4Mony4Grhr3Xshp/1lvQu2
3ufu1TJrslCeLlYcfU5vw53qKvCmghc8KnC99B7EAye9yzwVrr13/2BjFMncb+KNsYg3WYe6VE1M
osZrHkkAqeMz/5neNqjw3lJEO3AaYI8QTN2z7uv7f4CmWOv8RchR4ym1yhA/gGW2yEq2dwzH1PDa
xIOQgPDwYDoASnq1Hn7OT8ai64UYGdUS+pkCj2dQYxaoM0PXo8Jt326A00T+fm2ZnhcRfGz8f7Wz
ND5AGXTMSYgwh+z9NXlIPpKg8Wa6i701ZtqF/NaXb1p6HBiM8rwQ66d19V32Mt5JTwlIH71D/OF+
uAr3dSC5q62KSHM+if7+wkWMkAxtkpEa/XO0wRTeCHSzaUu7f0DruBzJ/25rESHaVgGh6E9bcMHB
83OFUns8xZbb/pS602bYr16nL0/Rv5tcnjlKsLBlyMBcFf4kOc5rb93J2JS7Esn6+JTCYFSGnaiP
FxKP7lQHMixwufAg3DzNb4JaunqKXuvvRdAAEGJsYb4oZhSWK1JYzEFMfv4ne/TlgPz3ty/ig172
NGEjJm9YVIcoSyDatZDK4v7/JvDDvFaUSGmIOYvNbJpY1U3ATX28hRQvlRO6sIzGwbxzpWC4qisb
jJqVw+TFcf3U5mLa8qaBu+eAKoaC9mzHKLyhVfKGt5OrHParrhpXt6oMEdPKp15u1qKoREfjqrqI
eEYzQjZX4FPBqNRtdgJxAuUceEoAqRjjmP7kj9OhdThYJavMqIvDqf7dtvhtn7a6dGjqzKIf8cEM
ylsC2EXkadse7Xbb0u+P654JFxesJvyJPwhEy4u6ybtuoJOBSwHHnQPeqUX/8n2PXvyoTy0s5qhk
TU1CTdzJIXsBOSJz0nBwJL1bOZysNbMYtxzO8EUZYrrEEPjzqvZGuPJysvm/fcxyhNKmbyOG7pr1
H0Z/GtvMLsdf37dxIWeLbUJDqRXKimQVFQNfp4EWpbKW6ebw5+r/MlsBUJf7FH6OMezpuU3ftP1a
1Lo8D/5ucxFFQaTD1QZcepcV9Geuasd+6Lbff5cY6LN96NNniRH8NLtp2RTKVEejC+iBmysyfLOO
BO66Eogc37e02oOLOQcXZpO1JpoSlR11cwMUI6682GpRxoLCjnZDeqzgtZ127QMXUzCMEwKHVsx0
JSNbsDVuRrXo963eaci9r1Fn1xpbzMRQh1d0J2HAKrwhhBDoWemRa82xYu3KuK32pjiqfRo4S+dx
K0+YjxLKjzJ/iPzcizz5uvXK3oYJl+p0d+3D/3FGmotCh4yj5o4zjCGByWCdQFOrJCvB/nLM+GvS
LyU73NRDIxLTBD7YTpJ7unzgyZp2a2VlmYt9rElbJCl6C4EJEqtuummrdCX0XT7D/r2yRMn35wHi
Bq2qcEK2VQh4RPIq2hUb2Vf/gffrxZyVDjoRChQAAkch89e29Exv507CJNcC1Weo0QKIAPxYQYAn
uB2sVg5cGiNTiEBw8ECV+TIxN80jr3qJDNB1l5bbD9q7aSQn0kKZ/H3QuDROnxtajNNs8UKaZKSR
iDVu5TJ8Z6RYO9NcWrSf21gMlB6nUZ2a+JhkNI9p+7O2wF5Qjpwr/vcfc14WimuNqIgFnlnoFpe1
89h1JaVpcQjNDvVBc5Ln/iAGTN1Mp+xqepj3pitKlOrbGeC/HvlG5mq3qa++rV97LnYsalSxXlHQ
D2rz1xkT9XVdWSp+CuhOm5g3+wa+0d9/7sX0DmyP/2pjMXhgQivw4MbghdJwA7GvvB2mEWe2FCyJ
TI5/WDQKpEkCnj88zQ2/qat5U0pAOppmuwKPWf0ti0E2BsOMSVqj7O5Vxh1I+wV7rdvKBWf1ZYS9
0epr61r/ij//FJ6bRoOirUR7jZefwscBd1iI5t9BxzxVfik54e3aNL64JiHf02X8J+oZv7aYx3ID
KluhuznDO2p9nOd+RwFFWBlUMWiLAwOEBMIKQYZqEzSer82kmlkzWuW6yybrh2o1my6Z99LU7OpW
uYUI3wUF/daMlSuSFoGZgY5i5GsalAsrFr9Bgzkf3mLgx7L4VNZZsdGV+NREiexJkp2Gj34d3xfT
v8ygf4z/CVX79Z/v+ixDIWdATjwo4TlJFHLjNK6evUGkw6gNbB40R+u6AkaV6OMhPBRg/RWHJE57
2N6GPjbDrPUkyZXAlJFhegvQAStfkrlKAJ+KFA5meN7DAz2uoHusHakGVxe6lqHuSgdvsh0sh2Qc
u0AdaDIJamWaw9kYbLQ0zBGWVMCq9LJsxzuA85P8ACSb1TpSks7xpkkTY3iKVW5Y133MS2OjpwpX
H6DJbRLooXGqDX01ilLogVgJ/ELW0vgwRzR8msO6iB4TFDgzhxRGpN0pWj8AzqZpDV50QhJbnhzP
QFBqwywh26U385MZAtQGo1GjMUyoKft4gh/kFFJjhDWoBCX+76ysOzgUE5XLzhiNlKLQftDUbTKk
Zu1B7aoWjq6rfeEmfURrtxz0vt20oNmFAc/CBpAj1gS4NQBgg5OArjwh4S1ldiZIZ6NJyY5FDXuq
ldCidmVWYDHLoNsV9mzOMdnj/zJZFJlJ9XhDWFk9UEAGgMOuRnXYWFY9xkcwgxhggVHSbIjcDe/p
3ALANI9pZ12FRQ48pBaOheoxlM8OvsW6YteGIwVhRpXYC08LIISLeCRAuaSUHrTRrE88VNnrVEbz
vkxL7ZGpVbyNaRttM2PmcLiZpXk3MaWC0JsUTzM1LOAW8kIb7Vaz+rsC+KMBYAw24+UyjCyAF9jE
8+uoZtoY9LNV0Gt1Nkj3ygr8K44OHk52BBkjn4OinqH9HJJ+6h/zIgIR3Mn0nNU/5IzH5s+BdtnP
ueuLZLQjvcuGo6GlScUc9KpCryhlCXgJdSrT/LrOy0FxGpXWGWDUeVLZVoo7iD1PxWxc9XEp94Ci
EPEM/1+kndeS5MiRrl+FxuvFLrQwW/ICiVSlZasbWHd1DbTW+fTni2oupxKZVujhMRovZrqnvCIQ
4eHh8Yt+imtkI1L/gHBP0ky2tWNlhEqFUm3W5SvlUKfFpTkqobMqJqe0v2jsVeXBSp36FZFT/UnP
guRbHabyeFUosZK4ljre9sOINgEA/h6WRBUY8ZZec5rvcr4cEOWh6+P2j/iQV9q9okPrXyk1N9nn
TDaTDGa0qWbtU10reyNUQ1ixei9Ukt26y2s9hk2WJNKnoUMuZhuVQTIWUOQmVketHBy8mhUjLq8n
cJDo2yH52CJTUxrRrRqmUbwyLLtv17l8MHsUByprq8C+Uba95hy+IjuQ8Y4hTe1h09a577itJGnW
ulVsKV7V+SFEV6xt2qJEu8WoJs8JaiNx0ybw/XWUdAYyglJjNJ/sVu/B9lVWHT6mfpmbO9KdFV+P
PBPuzVGzmy9Wprc5GiFRgdBMHobT5E7tZE7PTtKlwWMCDzF4VqSyhf/XCAklpR/6YRf0Du5VK0se
/R+9XdlQpSSns+TbIAgkRISToGu/GJlawhHLUP2DzJRNY5Gsm86pEWEaJzPVeM4oJUfBPXhyRspy
yyp9yGwOzzilBvwubIfhKuh6Uw0q9AbVSs06r8vTNADVE1WwUUdU2MC3+n6J4sd/6QfDiUxQqJ4Z
RhXafqFNq6DAUQJD4Co+XCvIQT1/fIadqAKgBCBcewDYWg4fbW5lEyFdYfq9A6xmI2SWJx7x4XS9
sbeylfMQQXvXcNUN14L+G90uaVmfi48WgQm0DiAGJ/Xs/Coy/qURmJg0bf37XnXlPya6dxfDVtll
z8F1dqXxRRHTuFE+pbv8AnGrRW6gPi9QhBrC+99hdlVVnUlrSoXfQQkDvJvj6jaGkpVU2lMVa5s+
6XdTjZir097qEcm3SMorXpH3poUPb+Pkybps8mDvTBEiQFl/aYwBAlaHx8q2biVf2zVNdHXoiq/d
aPzQ/fopyfVrbo6IDNqXNKQD0HXdXahpuKYPT2lkfHM6X1kPDh7hU4QDRddeOJF2l6fNnRqiuRpV
u3QSWqbanQlk6OMFcXJ/EgsCDp1FOYPuNr5Nx0VNHwfh1JQDFL3r4CbaCVh5fildy/AIo0Vk50kt
+iuasJOidavK89vaqMhZrJPXPdxXt0I82/bKy5F+osBbSfslB4yzo4N1DKWGaDjiiMrxXS06Zgob
l8l/a7wwOpouxk3lJXdoTW4PC5X2vDYTg3sfTPz5u2AHp1EOkoYbVR5fNSMewNK27Vq3zJZK7KVA
s03UtZJea1YeeT0LGfVBBEF/WCqnB0rPTVxchQ3V1/ovLxTE2aG3KsCo4FzO6cIlMtoQ+9Bu7b+I
lzfkllfag4CH9dfL7J2TFgIvbe+jzQnDoxOkcs0NfDUhgmASLbl2rqVtvQqXH0jEBeh9XT+PNbsQ
po09InZDLHTC9gcPN9HELXdIikFdTbzu0vqrkiNvATUVRjx5GImC2ffT69ySgoCArYc60zZcGZf+
XjxepA1e6v/ZbAqAGDgqh11wwg1VtVTKdTkNPZ1w5ca/a77kwukbXpn09PE6EfliNpk4PkAAZXgg
lOaXpF5rs5RDPuCAATGPSoZYIv/Byx5YPiZOlbEKQIwbjNjxZkN8UK5GHf10AaAIvwph+jd7MjIJ
OhkwWxfBNifL5C0ijXBumuopdjNy2qpLJ8VZqdsBRke+CSHg8BZyoW4Q9wIG9vFEnkDAfo3wz3iz
Y8pySpSJMxmx5D3SjE+K51ymGwmh8XrN4+IKMdJlK6/ToLMcNgtqZLqdxDI5LL4q9zCHhe+98q3C
1MrZ2rv4wvLqjbmUWsR6P14zx4lz9i0tOwELCkWOLC2vpk/6haAYoCqJHkGNAxwFiTe+Lj/VnjSS
3xI2dHaOP1NDz3DWGamNJjA67hSeea1f1HcN9hK8fl90nsIqwl9i+e17DqCYR5z1RkqqUV81Rebe
9FfiLZY6Yiu2/BIG/exJiwwG/o1sR+PEwq8yfc6jlDlVt/qFuu62gMLWwx3a3cJq5ke1tFrPjYyy
TgNFjTyGMn+4m1RrNCQ9pW23rW469j1+cxft7xwNJ/vwrYRVuJuj1kRKm6XrIIiKOogzESnYxV8E
YiF1p41z0W5lvtlSc+lE+oBvRiKjRsKvgT7zPNOkeZxZsc7FP22ROKOC/+rn3Q8jmLZBa2+o7L0q
OjxVGg/59vCimXj6ZcFlXBzWcswibmzAm2a/1QYanDEadX1/AZ9m3TfNvkUx3e1L9XohdZz5GCL3
0p4GECwjGDdLjq0xJFOPpKjosTZudBFsDYxqks0isPo03YvJ+TPSLF/EQdpOnR6HbF2bz2H9AI9z
KZJG6yb7lEcSvLG4TnxzEHV9XcJDnSvvjqLPEsdU+hEXecY5blpcpYUXg7Qa7oRbsHxpLJR359LF
+2immPV39V2pIU0aO0RDblh4KDUr0Dnb8QI50VukI3+DCXWm0EP/zLDoNiLqdYJzAL9alU2GFIwm
o7mh/OglpBvQQFabm/9gxZjgx6nuFPpT874iLfG4iLJRbKrowdhlbN/i6XcgIucqOyE5I/N/Acef
b6fOsZMhbYn0a8VwcF++HFbZXbvojn0mBzr4mlH+Q2E1CDlfHp3jpAqXe3KgoPAL2toQu0QTFUl3
qT4sTOK8QSzgYeDD0CsQthUnl9upOqj9mB0k6jraj0+/SmRjO+wpkRfxKCdgQBGNhAsHmYYZCgni
t3m3HGs8G6zOSAM+2ZS67VO3VX409yFyYcLYK1iZu+oJ0bBtdFtv/6MDRpwuKua7rEzjpDus4B5g
KxOK0vmVttlUBO7dl8GTr0I38xYJI+emFiVDlNdw4T0lIVZtUEMcq8Rgx6vqIqRnMVJ4UcPuht3i
4bkUbXZMN/pYmgYKqKBzf8HGFN6nXoythhfRojbSuWAoPeExpkOvONGV41VTygxOhNWvZG199u8M
aK3xQ7uNXxeT2GmthXEVjAIhLkUbaH5OJ+hV9yGN8ZVxq2zUlf8JVBxmS/oeUmXqli52PZ7e/oaV
6Jn0yaejcDbxEiWXzXmkOmohbTxCeh5Wh03v2RfJOn2099hTrrqfibcMpTwzsQZvjaQ0m/+dbMdA
T6XDkEZ0kL7ZFyJZ+3eCO9qv64dlmN3pQYiEhobxEuKsCnJas05Dn8iSPDaJ+IrtXruk3bNV1sth
zhToxCHNCJM0ro/z+9UUYvrbch1axVfFTX3b38UbAfafNvUaD9hNmbjBctl6eg5xG5fxWrJgGFmn
xV1T6ENWG+I2zqK5OHjmqrsWwoTo9G7b79Me3tp2cReKQu74WiCi6px+XCcN3o2PE5xStA5xQ58L
ULSroeBgc3Md7urrdLvUUVFEnfJRrNmOz7WhSnIRq/oDkWAQGJd7oQO6EexD84sSrkr3iobkPWjr
zwunxmmxdjzM2cpJoialeUPodC9ELNJHZB1YO8ntYhI9qZxnN9jZeRhPTOcYc4ON9z1iTLxC4Xdm
X40rZ5tfdJdLYgSn5dlxvHnBRGc1h+7IDVbQp6sbGg9kmXaNfRzN5aVSVEzT0RcUwRDr1dnsCArO
W4sqIk/QbGkIDGGNCwTkZdVt5IeFj3VuCqGLshoBmwjdvOM1mem53utNTxSncFPtQQ+eDslmimJE
z6oVhiqXSsQdMkXovYQekFqQaJcEAk8zKUN9/0vMiu6xCscx6JCkFyxZxavukR8hu/083CDIvKse
E32/dAs6LduIyas3vQ8ODXFcHQ+8QAC5wyMWXdct7Xpe09Zkg4250V7LZeGFk91IMEt4LCJmZasn
Qmr20Ch2N2ZYRKHeF3GfaOmOXQN61W7EcWGs1Mvgpzgep8xNvyx84pO046CdA0CU7rRmwsCblflK
Xli6WRyQ/hVp5zHctKzZcNc/Lzfm5oexhk4Pj+tw/3Ua1JyMx5PK67pmYkJkeX6Pf5w9XTqFtW3N
coWA2q2vLAKzRBZ7v0fm8WarN8/HMsG3zfLKF5M7TL9yPosUpzXg72FUYY2CjAIa6N7ClC7FnS1Y
RIrGqjRSi5p/WGOhQkN3I46PCtpGs0f+/TfMms/EZPHYnMU05SkBZnOb5bFiQdgQ1G5iUuQoPyxc
mpEpBFLlKlAOMldfSA8nz1tM8FHQ2ROAeUDcFg0WE4fo6Luy6Z8M2XV8rJO5TwFqQPst8jLZbcp1
/hx/D3e/dcNaGvlstnWrk7XITPBS2kXfp08CLy4MY/1b6ZswKf0NNcp58fM2bGGIyn4VSXjWkhkL
PBIcHu6REP6l2M2YA92NeKBGCkrw6Z17oa5VrqQnJfDGdmmBzUs9fgFHhiaL2A4N7pOGR1unVt5I
KLWI6os3LGTMgsLF887NkTNdlMM8s2+Pws1muI/0sqjq4OBVdOwj/cJQe9f3w02VycirL/ZH50cb
/WZueaKzJuTouTkfp4m0kLS+p7DmqjVeCep6H+IA6ErFuvKgQCP46WP8hBnOktLfyUkzjyzm/d0d
E8ihVnEF/SVJ5/jPJlV0j1qHcREWa7Vd9xA9l46ak4utCMoBhyYD/StcNmc7l7cRvcQERHzMcq//
genttC4e9HXstbL70m2ESkB2JdVu9tX8HD0uZqv5ATCPP9vE6OSZVmUFFgA2f1tB3KknT8j++ZfT
zsz/8tIVo8UOXMi1Ycr31sR4N8V42/W+USaHtydRmhQb46FeY3nMdlluGpws3FkwkTreBUswaUka
g6EZzn2FlNd0nWkjHisbUy33fzXpE4tHV4VrrSlenmaHDU/OwHjG6JcynOjow1O0XAfFMvEBi8f8
GTWUhZjz8kx8uvcxZxvzABQmOIiYtTchoQgc+Fu/Ky/btRBJ09CEXX0c8EQqQASkHNSwigDPgNrD
8YTanQ8WxEDcL5qMtVLYroZQZefLK6M5YKeCEJ3fuH6ERdh67MuN4790w82k0LLukrXShqtAuo2d
YNVqhpvr6FlOUDf7149/y3P5A7iFSXfBYbPOazel0YYop1vkOerP8gDSLt+a09Kj5smpw0y8C+LM
yqZ4Un3JidEXEnJn+bCdvonbhVAkLvpVcxemoL+Xpv/k2iamn/mnZ+lgqUxf43j6Iyf3u6xj+sVb
QLN1HuRPb11Z3YVbcYFNCwjcyFWeo02JKGG/9PXn9+J5+Nlyk2hodIlK+DeVBh7pnE211S6De2Pd
75JvyfX0VX0UCn104LbFLr/ONnK0qX78xkws/Srz+lx2JLVS2NntS72xt/J60l2lWYnTFwjYDbDq
YKXuALUtXtPPf/h/f4P5La+w9ZSUwupKUGD8xGe4n3CM90LMIvfhjuLO+g0Qt3JSchx/+TkOf0yb
tNcSpl7z9U8FTl2OdalWSPaY4VWumSs8d3f8ZhvVyu+tPtuq8Mnw8HWt4EYdS7fop0cfoDkegZui
X8J/L03J7Ngciz4L6KdPMFTk4q7CQPi6LORoyejg7BwIHgKddLA7c1fotEz8SJf55sV0m05o1I43
th6sdEVa2djNRVSaGN7tPk4mZ8f2Lqj483dHSDgEeEJbSDQB5F05+T0nx/rjCOe/7bsQswIgtZo4
VoRU2bjBxAy1SZShx2tLXcvD2r9LLycEPJBnelTzez+7x61rGal0mjI1IW1K04urLv4F4qB5N8qu
ASHp10KnzLTWGPaswhTSrJYuDPV0MgnDaynKUxqQmvkq5uksMPuqREuxjN0QvS1NkhfOxHMjATGN
RQPNydPnyyrPbTURxWOjx5iVdpjvBZs4ePr4m50uRY2Z+HeUefYPpx5HreKNhiMMYMh+exOzmUUQ
hsioRzdYmpDv48zO2yCrbJyCoZlNulJZm2AosREcw64K75IyTFNPH6ZSetbMuiyv8qQo201VJco3
PGCV9roD2uRgTIi+z5q9A/TXPiRS7gZBkcgrq21re5tPCZ6ah0odw4UvcfIeBTWBB1mKBKzcFZnZ
mi+qbDKSGgJBj0sOLPAKHTprLWHm7PUP4UXnaurCCXXm4x9FnJWyZdMimOAnppcOg5tGeMXhnylB
zP746y+ObHYOV9CEZWvQsGDdOi/dQ0X+158EjqK7gwS+WKKfHnbHEzk7d424JflnDKtU+0/OAV/V
RPmcT9Fa14LNwtDm7Vk+GkLSdL1gXwMUmVd4Uyc1ISQpGBf76gZJtEsT34phL++WCIYnLbZfkXix
xGZEF6+jx8tDSlO11cW9B4XTGlOHfjd87TbjOvnJa+VCFl8MNjuipKHEILsjwTXr8G7Yjrtklbxh
UZYVH04vHWIG/xzXLJdmk10nlUUoQ3CglArbWttKLrLSvLdgW5hNtCS9ey5LvI84O6P8yndSXsDE
DTK++wUmoiFw32ziTbYSUxpeUp3gnOoqXxeWy+nlkcECurGQyIcdOD+Ti1KKHbkB1D1ukoduKx4q
dRZMfVNvl/r55w6P96FmozSCGKi6SpUBGsZLcYpWtYXj6Q39O0+370PMMpZVxjn2j3y6JHUxlndy
V71QrhRktJLrcTd8Q/RmZV37PCFAA1/F9APK7fduj9PEvbTFZdL7y3Ztb5uEC7NuvxEJ56+IUuI7
0ygGrZcrepjCHi5E06vQVsXViEVWCERt4ZOKrXAyCTyWIuEOmIo71PG+bKWw5+ZBSAFPkz9VAhXn
YyUFmbFe/cbWPLdfbH6ijPsdYIJ5/6MYLbMdakQY8ZvNPBkR0NUIxefzS4kdIhNdeO1rC2+JFbyE
zz95XhTTywmF6reKsZM6f8YsSh2ny1AXnbzDZuSdT6q38ISDC/4NVZev72gSh8tvtefW8vu4s4Oq
DdK871WEq8VFrjtsu+f41t+jMYgeViB7B3QhXxc/7JnTEXk9HaQG2HfMwuan1iFpA9OHqShe3qt0
Lb/CLRH6KNNG9crRHV+N8XccAc7kCDB5Jo9UJrXAiVcHQr9J1pnErT1lY38SCjgCJWtwTV28IZ9Z
vIqqQnXjrorVljbbwdGUjUZjG6Jg+pKEfxQN6CHLcRM/daHkuLV2V0/rpL7VdFwtK2epK3BuqO/D
z75rnwaJXYyh6an3fNuVchldC2tFc9P+dYV81u7RUOefMxiCqomQ3ECYeto0N4JdUK8xpr5JHwrO
0MUD+0wZchRwVoYoB63krZ7vKG/t+wD0xJ6Ej/uqO90lV9ZW2pYXQlV0cVLPlCQGhhYOnRyqO3OO
a2pTUKS5OiBhEpZckkru+WPSNlhpF2vJibzUtjZTrX8JO/MTJtb9UkIUB/YsIYK+NMEc8U5H72u2
pvQcajXoQtEVNuk0pN4Um5701owuNl2mYceytI7PnOgGD2UAdaHuIKA7qyEUq2rL0u4Hr4M8eoja
9ZD337RKydfJIVI9XfH3llnff5z5z+SHo6CzA3aMWp+bAXoMRnMhQayUks968/j/F2M2l5YJczdK
mcvxkHhD0d/kvX2rt8Pq4zAnWl9sjqOxzDZikBdJxqV2JLHb2+7B+YGRLifMvb+H/Qm7k9oINkBW
eouKZmdS+1Hk+bYMGdmUva2W3hM+c4W9HmLNFSY++gbIbqq4DsqHC6v0zMczZQM7LgHXFy3C41M7
mmytRZGEFeM/Rlnspi16/Shkfjyvbxpps72AYAe4GAX0lgkQ7jgMdysszm2Y/s4jfLCpu1KmywO+
Vtob3DBC4aV1pTVq+VyGVDdeqz+Kx+qWjq90oaVuzl9oNjwiGZ+aW3m3NPdnpp4XbLwVASwIvMJs
DvLW1x214Z4UhE9F9K0H0vLx8M9f/AAGYJ2r0Ymd40Zj36otP0IiSthr9T8F4QPR0VV5A1TOLZdz
/JnUh6nPn/FmKTep1am1tYprS0VPNfVdeP+rTJpc33nqDqObkg97XleHpTbK4khnVaDexJOe4kHB
PTD+Kb8J86W8MGZP8U7dSX8dcMGGBboqMBdg5YBBzeIVWV1L9vTWLEBdFaqAtTLd8qbYLEs2nNsq
PJLDj8O/TnD+j9dwWkRaOwFM9PLhBkr6Wo55K+k3C0tF/JT5TnkfRVQq71pqeoWsIa7qnBrFC6zw
qvs6ojQ/WNuD8ejotRfoiGfGj2XyshD4TAlkvg88OztUWsVSLxHYvD5sLDr0+j7aH1aC3vUbWDnx
0z4a5uzQODh9UKsO0aI/RiroXwKHTYzRVf4gBCqX9viZk/FodLMDJBnhEck9H8+s7hK891wnUr/5
He6Mdv4oO/d4hvz8eELFyvtohLOjpKj6tmjaiDYWXdk8D3YG/ufDVF0PVbcO80hbHXKLp5cu+vJx
4DPP0Ty9mvzfFnay6PUfL6Go9HUpl1SDy7XxRV0DfXyIgp0Oy0BZ11sjdqFbLto6ntkdqMYLO2Fa
GKTy2UbMqhEyeju0nmT9aNPStTt903ZLn3EhytxHSxkGZcjzyPAaqd4rWeWN8jisasmXliqBMwvm
/XiM2W6nE1NG0djWXh1+FxwRxdFXWpavppSj2Urx0yndxIJUZ2UXif5SyI+1Xbq18dmSrrv+VaoO
yEeoC6f1ufSKeZUKNxHDNtwYZrOsOpGehtbQc5CIi4Kxw8Xwq2D2OFv4SvIyJulMViAggBW85jE0
nTdjh7jTC99A0J7bwkbzim1Oc8rfFPtqU64czwkXpRzPRsRonjsfMvo8xR6v3kaXkM9ANYOXfi1Y
C6/tbGt6is8lF1fI7VIBdObwFwpH1D68Y4DVn4XTtE711QxD5F65qVFeqUN74aOdGJ1wRoljHyIC
gEiuI7OlpB2S0T/oQev1Xw6FGzU00vEN8TQkuGBDrTWS7P24RtXDS1eGx6ReFKr3m1YeZ2b36HcR
f/7ueEHbRUhPqzVkj/rKwJKqBqdSXImulLNfguScndt3A5/NLRWf5bQ6pgtq8zIGqjtpmruQ65bG
I36Fd+OBZoIISc7nU7cZ0Fm8IHe2e1jHrtDiX8Q/i194ltOPZm92isSFFKX2wOxFn4a1IOYLmytu
WZAv0exZ9Bk5t92P4s3OELmL0fnUmMC3h/uV9tnBiYPCkQGuJbCsq/FuYT7FTzweIU0tpA54PqIk
PuGvTw3iULJYq/jjFq6gQQfQSHQ6BN1Vt+E5k+tPuszDPP2MR2HnaFIrrGpDDWX932nGgCDpsTfW
4UWrL9v2nVZZb3Qx4ZqKVNWJFhZ6JnHWItiJQJSnXuhr4XRp1qQYFbnjpW1w5kAmmoHPNjn0TCdA
9UnnStbofMZ6r4EnL6yrnrtO8lO4Podbc1v2+4UPeXoFEIYYECB4NiW/zTvAdGTkNqmJ6TfxXlez
fY1/FaI3B+OZQtY1O+h5kaa60rj0mnbm0eQ49GxPGnUSR2qRi8m9wsl8kwoZ5/qqXYvyY7G9dJpk
aPCQvlmzuAbpc3QwsQ4ljrBicu1kZypAGxVE5tu1DMIRL3Pq12UBXlFCHW8TPqUDfU1wXdkus5Re
5lU5TImseTa90N6wXAyUYQZ9G+QfcbBQz51BT1ksUTB+opePNuAsC0SJXVWxgmmxwM8El4njafaF
XrmR+gUfpOiivtS2/dqn451f9MlWm54cNul0vSxtf8JVgGF59KvMSstYs3uEyflVOMy89GsGsBxi
TYNpdioDnFl8fzut947jiSrtXXq3S6ikejgKr3B5Fe2mEbJJssJvRVmlO4Sk8tVuMcmfVn5c73T1
DWoIsmFegKhxowYFLCZcqQUfstoKBPbQ0wESfMFsY6zknfkgJgBo68KuPV3Mx7FnW4cyJdf9GE23
cC/g2PkGLKe5F2BO2ase85WxbIR7PiSMLJ4yBDRhtpQRSRtNJ2e4Gfzwde5ZL790i/tVZDDexPuN
t6KlmLMqpCurzrcqM+OzKtw1Mas2V9ZNxws/YquI3Hv+Ovn88dS+vUDPtiyf9c9xzooRO7OtztEY
Z8tzAgjdja191rzD7s2NAYnwu3wtedrgautyW0MR8+yt3W0+/iXO9BfF9/3zl5h9X6nE4iqAWPy2
lYsbOoq7A46Z4SbYCg64hHE3bWFl6TA4Pe6Ow87qliqSo6iJDJ7JLrDbAXbgrI2t71Il7Rb9bs5v
nz+HOMtWhypRx0a3xLdFAMRYt76r4Hl6Vdzbe2stYwypt3ALxxtEBZPN4nFwNjzWZdgHsJ5Puu5O
WFhxKnav+MwhXqRJcaV0r3xlfpX1iGJXthk+F5/Vaxv4abikR3sGlcVUv4s/Gz4vwaDaUKhnBwt8
YbmJbyktVvGt8DiytihvYjFU37DD14tTf1pFcSsU5Qz6Slxp5l1WpRzkQ2ZLIlt2NBobV7kUTdVs
L4AYS1fxM8f8cbRZbs7kwMGnUqMfzyZWV7nn780rZ5uiiPUfvGfbgCOgqRiCom7Mc3KKwB/FsKl7
g4/i767vJKNyC8WMg92Q1MPnSjPjdZ5Jl60akkj4fToUA1ZmGpmmq6DtuqNzkS8UyyeHE092tAM1
zRSM1hOSaZONSgbl3PYqo0C5PtWgQmU9qp316C8ljjfh7KP0pULOweVNg7cno+UzS9NRa0VxFttc
i2W72EEM4HGwt82dgqTeT7i2w0MeaOOLeVCcatMFdREjyVh3SCbWhh25qTWEl9EURluUTI0bSxfv
Yn5kXcph6VwYWmvcZIOlPad6MV0jzGuwT+LU2ktG0DwpaStB18tUC/tTO7vLM1//atVN8DkdKvOh
9Msxco0q79fSaIYEbkf7oQd1ua6GQ3xbTIfskxU62irWSvt+cibrsS2mgibclNSvA0KaGKhpZXKT
+lm118bK2CWmorw0naZdDHYABynkCZGzAWXBnZLhHLKazGK4i/zQechS2y8QVLWybdNPDZKMqj3d
xebUP0lRS65vw8OVVtvGNbrhybaLiibA315FXdFGh/YZYULnyQ8q8K7mwaCEpFpf904bX031wXou
tD77ioN6ugZS36PTKmvptlAG+9KMmuKm6CaZ6Lo83km8v63bTrO/2qWcvgZx3D34ieRs/FQftgYR
1jHSpetGq6W93hvGDdbhwWOvTIebQ68DSy3t+EF3svEhMkfUgBUre7bRgXsag1gCp2wfniLaGHuD
df9iDz3Hh2aHrPWpuem7LMRtr5K73A1bH/r2WFe3vizHl7EypCEEqyD+0o2B9SSVPs2iVEtuErBc
e7uxzCvNUce7thzD1NMqhJinwkwflINtrYqgme7Kugh/apGFEN2gNruhciqvi9Xq2inCZmchKHsj
J0q9jq0JSbeh1fPMjdtEvzK1SLoDVyk9VrWt5KukUaNrPS2rC+pqMKuqHe6zRg631RQl+yZo/J2q
FPF1ENftozO1YGmMCEFIN9CTZj9lqeIJuYcb2wz8daNniqdEh/7LkGktNqCBvw/Rvdn7aZVdlJUz
3o8W8z2Gdwx0jX9oFz7ymet6G2Rj9hiEieHGRVD2K0k15Wlttr1VJUjDVnnH2VWbvCNIZf4yyGHO
63FVyZjU5YMeXsjFGIS3dhwMh83k01lyY6dYggWclEnseZhahmUgRskCnlXbKie2hYSPCYEKqQwL
XFb9o77sNkgQiJv479gNvt2053nmfcxZVg8kJ5uaipjisuFfKDtzLzj66qJ3xeldYja6WS9zzMep
xSTmV6T0Z/HN3o8r2wXHtyqvl1BgJxc2RJBkanqMOUGCn1ibwhvTS+ReYaBEyqZNlLXVBa6d2uB8
o5VVptuFQu/0bCAefFX4SkJIdA4+CNDJTKK8h3JRrg41NHLFNX4IcamXGC0j8oAbBxgALh3KZ1YM
Ahn0MXXN4Vb61lB6d19iY3WK4TPMZlJXSvwl8zP345GJ+mW2Po4izCpYZOakLtGJECfPtvK9NVF6
9XXwBUv2gqf1hfhkHHicsOA3IKwf3/06bIdRop0sWlEQ3JAtKlYlN11zU9z+9WmDzAzEiIYzp98J
1Cg+WAGt/t725EPwRSkx9I2n+4/n7cxwwBfRUVMBGIFWm9+zNKXIDybqp/Qpmu/GbtzRTtvQN7zA
8XL1cazTxU4VKFRnEDXDiGauVppP6qRXqOF4kh9Gz50S/qjNRrvpzXG8OhzMYd2b/iJs+6T4pBqi
6odFTO+enTa7X/Egc5DVobQ9gy42rVFR7+q3ndfs0THYLg3x7HRCeefZ1+LF6WR1wLSvCl/mkzXD
t8zNHWC52bSWeHnqalSyf7aqdpXZ/XqJ7Hm6wyj6QAkAFqC3huLG8apEFQq3tNi2PcqtlRk/FImy
sMNO0YWirsTKymadoJ0wL3brRFWCvjNsz/+W9y4jkp/HHcjqT8Ve9JqbO+Va/rx0cTq3ZmgxAbgT
emgQEY/HZVVRkJnFaHudYm4rvdp2IQDktlqR2zZ2scheOWmli0E6oEHYEBDT9Nnurvp0jAX5HEVd
bcPT2s7fJytjm94Ib+t8tXiDOM1bIh7dJCHwedrYrrU0bUxpENsP7qG8tZAvkdzkwmSJgFKF8q2h
/BY8LhG/xLwd58ujuPPOtlL4elanIl/SCf0/pc/foHyc237vxje/H0yDPTWTyfjEvdPZjDsDTUhB
IRVk+iWc2ZmzG29ruBnIsrJUeeA6Xi1KL+eHPjR/SRXoq2FLO4XbfbG3d/nr4l4/NzaLSx9XE3S0
TnrZjj5h+mNInGpr4c1Bv+Q2Qb6LN08PX6gFjcZzG5w9RzuMd2y69rOhFXJRG1JvQQOVb3Lte98s
NhhPWvOseCG0TCeIgxqo9PHkBbkG4YZbC0siv+u2Qu7FdrO7ZWvw0yLkKNDcJdPk8U1L+oSUnLeX
6qA9qXIxuUnRP3183pyNI85peqbg507UlhLZV3sjsL2g/GPMka2QDxg/LC26s1GYMpksBVZtXlLF
Vq7USu1AI9VCtx1u0hI8U7YgCnkuDfJR/i/IfLvKwcQjZe5bnpWbn6UsXtPieJkmddM08CHC3ccT
d26tvY82S4J6YmpNPBCtqLAE6XUuF4r3cYgzA0JIUOOoREWQZ71ZP0qNGtnMw9r2kkLOAcOT57dW
2R3cppn8+yFohq1j9sHq46hnBgY6gRIDXTZ27Rz7muEhIScp+SFROk4wGo3G7ccRzqUgpA84hqGR
APya22ehTd/KvcUBkr+MLxSICB8kqzLFGxpowmJhfXYa30UTA35XWGdhaZcRF3KaJlAalOQmNpv1
IZJvwr7wmnhpGZ5iBlCGprlErQipyjzR9jlgaBG0OqxOwz1s9G16Z667NRiiy8Pm4IV0rzEq+hpt
m421zX6m6+quvV9u8Z3ZcfwWaMOpbDc6qrNEhfSPZQ517Xhq2G3CEIiAlGwU4/PHX/KkY8tQ4VHw
ICmy4knC7Qb6fvgD4SFuV+6EZbGObUTQ7DAMdWX7s6wWC4vz7LCESBOQQQh3c65aR4sYgw/J9sJ4
ukok/9lXuXwG40LP7tweQARKod4ArXMCxj5MulEWfuV4qTbdq53zczxE+kKteC4GFBjqYOF2dAot
6XrN9EfF9lJfdSuM/WxzgSV2buG/jyDO5ncLP6zjSWkRDvKyQD24mTQ+5LW5UWpzq1S0eiaeNBbG
9IZPm5VMKsh54XzBhelk7WeVohWNQWlvPJrb4FK5FCIViESUP14Euya9SF70y2XPurNxUY8VLGNu
aqhqHQ+1yUx76g4H6BC8/YgyI39Sn7HLw+5BWr20axWXNaQqLhbpuvPalNdGFVETbFeEoNdJ7Y0F
cMGdHeGnfkPbaaN4Ccms3wkN88NqXCPkhWKz8he717Og8+JgqHtdiyWCdsAu6WKCZIu9SV7Y3PPy
91cUAX2C0MtD/WxObW08xGURiPLX33bbfieAJCgsbD/OISdtK+II3ikvHzx9wPOf5WfFbyy5GmSL
Fy7x/u8DkxG4efXyX62C/zly/Gr++b/880uBdnwUhO3sH/95Hb3UUID+aP9X/Gf//mvH/9E/b8vX
/LGtX1/b6+/l/G8e/Yf8/H/F976334/+YZ23UTvdd6/19PDadGn7FgRvMvE3f/cP//b69lOepvL1
H39/Kbq8FT8NBfD87//6o/3Pf/z9DbRBq4rnSbBqBrUcH/N/3sf711+++Z7xc57zqH39+bfH9nv7
2vztOsqL+m+3XZtOUR78bd+k3/OfzeKPf/3etP/4u4RM+X/zUgJm3eGS9v8o+47lxrUs21/pqDk6
4M3gTc6BJ+gpkuIEIVEivPf4+l5Q9YvKZFYkq+8g46YlCR6z99rLYIaFVx6+l9/iZPm/pcX0FcUE
lC0wgPvHf+GV2vD//YNX/3sxusXxiuuflfDl/+O/mqJbfoth/3tx/AXQB7Y93Kjx59R//P9Psvvn
WfPPL/Xfp7z9dKP/OpLwUH6WlgK+EPgAUIg+La9SzAZg6gLCYVOMIQRpUN2xr2JHK3JriMIG3hLx
BF6f+tmybeX984csdEOg8s7PzxAg/47krcaqsghpJ0rRGVE+wVpjLEWq9oWG6QNXsY7Pgc/Kj4X7
8wMXt/eQLxHKhDg7AqxHJjWuaiJKubhqOaTP5zHr+vgArhY0//tDXsglmX1sun/92s+fq8buVW8m
/b7Bf54MdPr4znByLnFBT0/Gn0EInaI63qPTcRmR8cQ8PMRt6KnZN9O2Rw6p30qUbASGW/PSfGxg
vzVXTh9oxtxUlJ/dmP0KQsHLxeGkxPlHUcB0SYlcLoEHQdZeumKkfjNABfIZicN702Y2pHJQSddm
VHcbrZCtiDurmFUYnKDtgBRZsIqYiT+DWCVEsBcavbHFpFmMjEH0jSLcSklntG1p+IFoFIpMW7m3
U18zkCaoi2K7glXRVsDIhKvSg5Dnx6Et3AEzql+2y/8usl+jA4GO4UL516rCMQV7TDy1n/rg3zgd
KGGKBD1Gnbdd5BRZRIo8RqyTbI8SjZpNNEMiV3tcYkYXJiQFGKN9CfuLJWspIA2/zRTiw4mQ3fPq
pYLyobaRl1ljuC5SRrWLmbRfeAZcuIKFISg00DKqsFBida222tKJ4XZdEf4MDyIEtY9rAdA7S+Vv
odQ1GPjL1jQ64MtL8HKNbHUwoLFATkKzb6HSkTaxtFUdJMDE0lp+lzFmD9a87EGva401nXKPY668
/zUA7FYxjt5F6jnq1nXmzOGl6S/acGtZK9wkjcu2Vlc7GYhoySUuQ+ILlHuMMvE7KkcfLKIOp1Uv
norOHT8iZj3V+4aXKV/t6wqeBrYiISnUhstZMJvxRzYdgy8/8VAIIRu488ngNV65KT/CBrnVBGhW
iCxIOJ4Ck1QvHb+bH+2mdFOgJCPR3kPss3gzFib31ZsqwkqQjwtaU2F0CpnTAwAxmTUEwciUU6lg
MVlFZzLYx3Dbfv/72sBk97e1AT8wFHU49AAASks+wTPTO+QQUaQMEnuStr3ZjNsQvdthYXzHepqu
/bDWFTE3G8SuBd1NajDll/tNnI6WP+Q6N5/jgCWpNFMJrAO5d0qx1dtY0wdkTBa5gIWDHTLikoxg
iFdcZuGzSL668aSUhhSaYcSRrqj0ehxpO6+BrBKN8eRhFTAuWEFSZnCZwTNmH9tSkZBkpI3FGD2V
smtGa4V0+wCphWTeVz2EXdpE0wcHJUndjIi0fCB17qs15b20g/8Y5elSZBWik7vRscWXhOzozORG
xwcqOL5rpZeUetJtilXZUS3EnI1kNRG2bE1iyDdSkvFufRobPfRhY5A7mIIm5zGlqWhkiTt3dMSq
mUh0lm/MCn85lg6yUdlatIsA3YJ4WVQG9x11TownU5IMnwIy4NTMluHmjitWWF/Y+77mTPD9Z73U
lZyBpvg6yED8z0JXlxi4mvoBQe5AbIWQ+Pfn1hpaZApuUyDfakmzh2qk32liVccKaCr+NaL4xuDJ
tihtx5GIOYg/ijMqlnwTLaCTDvet2po7gGC4bTzNlXMMKqEZe+tYE/+vYpPKtJDX+Neui7XhBGNp
xpESQ+JWYdkRNTbZAJxA2FmtAuB/YW1z6w4ym3LTMaepoYl8Rm7TNqczgtz2EygcMyrciTSgBLji
rSutwBxCMoWbQcZmiQ7RDVZsOsveGDiy+E6jOOlHX3/N2XHk3V1DGkTlqipRNMh7CyttSb7KPPDW
elKYVbi8EbMZVnJHqx0el8WyMO/LTsPVJy3lpE1kNjbcx2pMe/pUJZ3xxex84qugKWVQWpRbjXdC
oFixHljowHWRHOqQjDaGyFKua+smNKAmRiqj4MiVSALmkHI0i61CokKvt5OTx3YtbDt/cOb20Uen
rIcDl6dwH9pMRMVI/ZWvGFp9hAqTJgEYYqkZfZdb0BkWH4PAWoY1qhnPJPGa99FFvZyRwiloztPZ
5moaP5SMSA2Z3e6ubgeNCI/m632scWHrkiELmw6c7UJPEn0JccbD6Ajjam8FHd4WYfvAk/TcxaQS
daZw2diCyCWa9uUYkAFHFwyPcJeBKGdhOAUVPIunql4zL7/gXTOHNqZ8j4dLhuGoBoZ4jC8yqGxw
Y9zlUk2rfp0F31lza8TjpHiJTCfYLoOHPIL5vDiGw0g/xC4x60e5eLIZw4ZbDQMFiQRSl6IZCO+v
x9xCDot8VL0uhp+6oIuPcTwG8ooZVlg4/qPJ9NYrdzloAABnP4vvBntCEZyKA1Wiw87HuxEwTG5X
uQZFp2x138vTiPUSs3X4jlWkhxXXKr+0GUFXGZyEB0qpirY8KA3lQwQeC19EwZqwAaeINPJNGBta
DvsqvQbDWfQx6i84qqonEdPyeKdkkplTUXaH3Kn7guTFBxxCiZqs1RzptUagHeXsIUsqqSqq3auN
ZiqrasSntnNsochkZygXWtrPtIAhFKYvHI210xS4/inxuhSplnhAjfo2SXcG4hRQ99bSl6xsAshj
NJA2XFF7T+GJzNjR7JXMI+o2ftYaivYtTjg95k9NDNaC4g2lm+UcreE0kGMwlwTvE9vC5kgifNFS
JMARcIMcsFIaBu0oAFZI2M1y8WXqAErGu6lw/TyhWrdOY0tGdxVbU6ELHezDhy9xI25AePn7/QRS
2b+7n37cBEGERsn5xBPIq7kB71lhT4j9PYPUwssE6UkBCheyhGI1pD1KF6GwR9GZYqNQPSHC7Spv
B+YsTPdoPHH9N7Ki6SytZ1SqfbeT4lMIi7IM+z2HaG4i6ujOuHgPI+0iItxk3679VZJsWu7zEE53
CFxxtRzyWVdQBTEm2xnKvtyMFjwweqNA9rCkz8N6XEc4Me0lOlQiXUMnKIxxuxcwEzPm0a1UPGQc
kMmDOw4xbRia41+YLEWieQchYotjtj0ioZeO4UOdD/ysJy2NE9jIkgj7SyFteSgikEpKL+I+8RtY
9L1IRlEPQHusLvCRz4ww0zVp1YgN7hdQVBDnACEHDQ1tdNXuAW/0Ol9eV5zsrHAVKB84gi2lbIUT
CyJN7bQwjbmXwIgZt9A2TbMTU73tSJIZKRwbC4pZbz8bNeFQiulydOLG60AVxmwFEuLa0WfmxQL4
odX/q3bFaBLe7ujLhCUUDInMz5LmumL6aswEeLurl1Fbz62lsq5Urrvmk2muVWNO3DpUZMLOht8f
yvks558xd6jKD4FZIStUZEbS8xCudd+MX9mMvO+6tSKsNR+n+NoPjJ53G1if8j4uiPENYkraOJlP
5GIb9Fab6aoARtoR4inUDAqsg9htIxn5ASkLt1LSu4SKKtG+/Uu87/NDjIxZXw/xtQxkzj1xw8jG
hGD7Lo1fjI9+fG6eHgxEkIviC3KEJUXkdxQJ3fVUN/4AAhy4+YmLrO+AMYJyx4jfo+aADdvCdBVK
jAGqV3iuygYzmwVLa98KpH0W7WfZQOSzONIQb5XRe98cUZz1+jS74bCJ8o5mkWA0GQqbfiP4p1b8
4C7duFeSU4RaSd5N/ToUnVZaT7JGymirFcaEFVWbykQD3G2NE8Bgs3PnEQIblMgn9bMJCQK6EslW
uGsxmFlL2WzP86DzFaSLK1OAO2dlTIM5Q0CblCRqqRBcCultOrYJGaMjUp9oNCNrHZucFe1WOk6a
OYtk4A0YNsQSaGPGgNDIz0zYQkDIHtQ3ZhW8wJqeADysSci9QBuDNhuNKB790zilHMqkU5Qw3DdG
7kyGoFcAnJr1wkSoUEOhZNOHy/BaMfDT5P72nT+9MP/7dz5WSp9IMxPs5+MkEbXXk9rMNYhsdZzG
wmnYC/dJpVpPfmxXqYb4kZGwFQpGs3qL3nwv8eS7QFNgm/FKNP1rc4fTbYw7cR2m3pDaIAaSQLkK
HWFR5+U0vEm7jkaIuwr0rFj5NQGKIJ6x7RK7sMLP6HvEwYT08ZjmKLMEs4vsFgMElqbgFWqQITUo
JKqOzieEcoMQDuXjOEHgEB9QREQRSU7tpn/TCrNGMlJ3EVdITDBDVz3w9vzWbyTY9xZE1Ft70TEt
4WUwLUeOuzvfpI/2oLmijv45qwgqXl281ht/JV5S2KoycPCg3AA02WhRF9UUxpEiT5fKJSIhktEp
LDDqikBXOhwFl9vDiadD/QneZWkw4XsZwQeCdgLhR3O4qtfhlGAJ96RFIg+crXhofZJmcedvb8WO
tzUdJyDKBZtH0BmYf80ETrCFNlrx7XR4cSY+ZeD9uf4ASP2KlWfJmKZyWYb7vCDANrrEVu4CPpZA
0JKtGFqij4ahByzfTw3KgBrib5DDiH8NrjEO7ldc9N+hmT/fzhM0E/dATcQxCvcL6z9yZWcJTGFX
L+Hr3+cpf77O84nHDq2QZNh2cCfYDOca5crK1ytdvgdfPOE/Ea71moHwO2b+54s+zTXlCoivmGnB
Xgh05th76PYwDeNiGiBtVF1iW23ho34duvFU9/xxxjwB2hrUpq2KnMP9knvRrUdYKC8GvmBZvNYy
vHqwTzUWDLN9IU7xWvJ60TJwpLAWt24fiaqSxbjz92th2w+S+bejbFlUv857OqEKhA5fJhJMrPw9
K2m9W+J3c320YWXbT3YYItCbqCFhUwryJE+E7xoHGp494b4w7vUXj26KxryNiQyS5UX65i/K7hWx
BmZ2eCt/eavPs/pJlWpk9gbYbl7tQJ4fBGa7YyQj7VwJwF4PMz7ebRV7rI1SoFMLPndCpNZKwbko
aRFSnAM/VRX2aLyLPtAFSI0BhgQ/bqMzxxGoNO+q1Tt+p2eQzWRrNGPNHXbkSkM0iLc1cHBhoSIF
BL8h+Ct0kolGGqjWA70o3sdH+7G4A4AqSaB8Rr8w0eoDIZiMIbJOg14JzmK9kYuEgXjhNh0Ro85v
ZaK4hYlUVUetKeo25R2B6sKb6AkP/t5di2t8zpylekzQ3MCr9jblq7x10eAnZ37drFDvoucj0i29
1Ibkwi7txNzClLD3Ce5/AgVtTdrPND+gFmiuA04ewqQ6PKNKfo80iIYh7E4kmQNOvTyuRsmsVAfH
L0rwsTYF3GIS0d7Sc/0hnTGF01HtJiqBpXt5A0u4IMUX7LyQd5BeB/u1Wv9p6v/Htn+mOTUNrwZS
g20PACywkS5slra016Cfh5Oz+coc4Mfb7m9L7OlibyS/UWUuC/fcFtCxD4LhtIkhaEqhbULh/Ykw
C70L0TxTcYuWtDK1G3dbVgnuxAT5tYhs1Ev6MgzvxeH3zFEKW1nQwhYrvzHqcFH64K4xcPaJxx4Z
PM0RX0uG3oP8BxFgrzbd06UyCtDuVRpeelH9NBot4bloh/p9oW4v67f8D5JTtOUx/+1reLphxqZt
/BIJpvtWXwhgHKmQzzsYI87e0RhX0Cmuk7fazgYSdFT8qlsCaDN4479UcKu4CQ5wm0qiNeohUCUa
d9keMwkZr3zUH+j2KOzmyzXvQTVbkWYloETnCjKCfuAyJvNVGaJEhr0MCFJWaAmrASBxotsZM07k
FeOEawaRsf5mfo+OKqQq4JyiSTFTi/uSb6Dus80m/u7QFqsG4sNIsIHZBBy+cBahwo9fuxS8uKK4
p6sxlYumrAUc4anTOvDEDBBCNSJOot9nx1cK3T/7wN9L35+a/Jf7AvIhOYVzbbgPGE+QoeAgo4mg
DFpuhw0Mu+HFObjpVXICE/ju1jcEUiIJE95fGo6MI7CmiPTaij0CpysSc66pcgjcQsFEAbEIyK6E
G5gb4d4xtFIhYgOkyI0atwP0CuOFn12vY83h/ImRtnVUN8i6ikIKVromHNp3zEdkOEj306tS74eE
+7cl+XQ31+E4MFL3sw8Wpe4Cow0MiT+ZDHA4Ub+LW49FBUYkxEPB0n6s+feaJVlAJSyysiVLAd7o
s9HURniInPgzeBM+1e+Mv8oFEnpD3Tc5F6i5IW7TCI9xAYPWiAsoE6pOpwYudBhZHEoj2OFnPRU+
xlv8wR3CLUTS6dbX2d30jT8rIKiKJXEJh91Ff8h7EsLl9v2mwM+BRtxnV2LJ/MkOhNvAxvMEHFLa
hNv+2LwhC0BryCjrHdw7SPIdrTB7EnoKe7jECE2FgrQmrYe7euU+cPgpawENIJqabLkOtQ8lt7vR
6oa1DM88+GSUD+GQHpO1HAISJQ1OKqDNEQFjvPQ3k0bQD8gcEQH2erMhenNuyJ0l38XjvMEtdeAW
A0USoS9GiQ9QBmPSEFtarxo9zQiXkLnXETpti3fR7JGIngII3lWujBzG5d36plTS6T3BoYgnclBY
2g8eG+sAmXLe4E6zTyLWSIB+YlhmjOEVQJy0SrcWKhivrk2Md6cvdteu0NkQf5sfmm3+Vn3Gt6lF
p1IfOi/oScUQ/j0Eel1QxggfS71d3sboSxlIr2Dzq59LJSxiYvKA/KQdqLgGSKcEejMZfGZI2rpF
X4ReCI8bqdA4SxDoLh+Ar9rNttjJdrhXdioNPdQSMMdJRFNDtwb6YKbLqZ6FtFNoypjJo5lIXu6H
GF5hItq7grA4N5m9oj7C3uCQRZtN+pDb7WhNybpnV8BEGuXEQ0um5ISpt0W7UwEKvAANXx3jT7Vl
hgjsGal5Ae6OUa93AmwaRIJWbZO6r70wn2wT/igVfgKUfjmZkPw7t/WCBiy5iondyJtIuQiD2YZE
WJwEgKnMoNVPZnngIz1PjY7R03HNSimg35fV6tIX/OW8eCadRWyaiuVSyzfGYGA2G3dkwSYiK3Gq
U0vzfYYY4gRWa5jbvXjsS9v5t5devpZfHoQSMmnFzz+PfQm0hBKphgErlH1Oe2DhM2tnL4AY/vfB
9p+P/qkRlio1Cboeh2OtN6gJ1uMV07rsQ943H9DzCEdmC0QCCV3coXnPUwI0oT8vh4mCXgoHE+/l
++D1V/Bi+f1wLn99DlrHsDzz8xwGowbzOkGrqFjInaHsa3nbi+btWSiCDMxR6maUjgjyFSgQmran
1T5wNZhd+qTZpbmBMfd/YIjyaqU9Xf+JGAuj3+CFR7N2Sm/UBZ1DhYY6GfF6rLlYOjD/d2P+P7/0
p844zkdemQuscCDPZMlojfYKHHViO3RfOuq8gDZ+FuAvX6Xc+Fzvj0BasjMArbrGYWaVoT7hOoig
FFui/JCFqVpNavblLvoK8v/Aglx8tbGezjO+VismgS3tPvX4h++Ox/i9x6SiBqxMxiuTwsOVCke0
wR0iDAebWaG9DD6Q+wRLM0SsV3q64azAStbCIfcN9FloyVjRgHsmxqS+3elAMUg2mK+dpX54d385
E57Zf2B8g1YU48uCZX0FOSljlLt2m6yQnAf76WCkeakrDYbDZnyMJgu/UGL5oJ4J7ABjFwTcqa0u
n2rYCmLjDqLeu9IGl++2uuPSSeFjgTirr/YmJEZz6UgNYmONvgkD/7O2ynfRARdXcBZOc067mjRu
scIMXmfeldHS3suKVEfhg9VZAk+0NQ8oUx+WoDJTs30j/ta+4rcQV2yOkcCSDamU5Fifi5N8x3R7
u9SCpPEwan3ZDz6pzv5Y48ITwhyLSi8MGYDexmDuoDNCjFuclun/MmN/cWy/WOPC07Gt+aDLqfnP
a9VOdxi9wuWR5Y7bDNSKQVfc+sABWRm/6281IJL+4uVfNHrPer5UjKMuWhq90Qx3+S7D6DkC1hvt
QntBe9Hhv/rAr17xqbVEUkQyBSE+MKAZcYKff2IkbwkFGj0j0HY0UgPA8Cvm6Cvs/tn6vRWiVMwQ
LodjazDaUw8ekWbL4TqbjSICwKUPiROzSKNbd6nLg6GUqzb2cT0eNbzFH/d0SKUzK9NIgGcTr3r+
xOrBFfAuWE2yg3IS6W7KOfM6TwDM05yG4+QTBoQC1GBfzak856vKC77kiGQCqXaClVkaXSyOagAK
pUbhwKAFJqvHm8krtlUO16NXi035XZP058J+vjQKJp9CpVh6Rpj8u8IFiPHH4GpOc1x6WXHD75MN
+N5JpvNrjD6Fd0xesQ4c8CRg/AGTxo3/hvm1ive8WbQYmDz0IWGuarBmWJTr7JpvPfHBgmVgye/8
FkfECGw+Z9fSLYbNNrRq6WH+RikwVXsR4PGWwzAkdafYCz/FLYgkXj+SOdkMn68SuMWfJvVvp+HT
1ZX5ciRFy13NqB8JOE2+KapHxXeLB2bbPx+xWmd26aSh0aCM597iW3aRjqLLG+U2uUkF4a4CUY1p
JX4OK8ER9/6eNTIDlAa4PO6qR3GGoRNqeP7SrEIH0S5BhnqA8Pk3K11jr0FrBsOa1lM85lhyeg2o
8NE7bU58199LX6HDHCUJIc8ySZ3a1PQYcyIAmbflZuAWuIdyW0lvQzcHdghkQUWCHu6OZZsKoK7R
5KNCR4DkdIAaWwz14PUUB+AKEYzZTeW0VMhoftxx1kFo+Zx9tKRahlEFeCkes0Y4gKmZkYGb1g5z
Uo1E8jj0U0REZafeQK1Id+AcXuCFpt21rQgvGOYOvGxQ9FH+bHky3wEOI4CoqgwNzaMemB0cahRn
Lsm4A0bQw1O00CcNqiuMaBZSV/FYBt/5gdnlh+gaGqmVHKeQdBxhsaHefo48lSIa51qfytAo0O+b
03pCOwEK0iq4cV6+rZtVwXzLMXbTSGcrqohIZIRj9xcZzEQLYugE/g7xjo12YLhkrV6xK/wKV1q+
bAQMqFBOoDhi+JZnRn0RMUrHcM0rL81VdtAOcgCF0L4iuLKjUo2nbnParvd38KSYD41ip5meNThJ
YGKYW7yNXu2t0wWkwk5Afeyitcbhxg+W0H3Nybpa6GOb6TvezghCtiGod8PtsrfEgYQ4cxra9LbM
AFOn8yFBOznctNTSRBODtIAn4aU14OKpgNLpaCPJ4JQK4hG+wa/wU9MMGLap8JbqhRswlhbERoRc
6COG7+d6z6EftOBHkOa6JJsoSSenEXTWXpSyLa/HOOMi4id2qVnY8MI2hHfIgans5MN/E3bhvrgA
xoZNvlJdC00HFlzZE80d7T4KlL11D0wnNyodYTiCD6L3eLsTARlDO2FOp8a0WCkn39dVhSB/mO31
ODbYElOq/gML2cAtH/j65FPsrnV0kN3mzNgqBbqJaJsQmC/mLj2wdxQI1Rl81X3BGUXpxhRv4dTh
lRMzXNXwefquRAeWpyAMuigovGbbwaolPStgnL0aA77CqIUnaAhOj5CrVmg8F4848KEQUdW7ODJp
dQz+rx6h/zy5eX5RpEuwrgcr4/furhqVOGmqH2wUnqTzpcE8BLC4QlkzEWpQI/4D00X+30CM0NzD
9UjBf4vR/O8vmvsZPwpqlO0ZuGUmMOi1cF8YDEoyjIQxd+YsoDzidtCXYOnQYkzJ6d9fFCj/psn8
7T081UdgZsHOJcd76AE45nDVlL9qDGXAMmusCFNjmLLyKBcDYPSaPsGp+VVaxI+K8enaAA8GSiH4
xvGypD09em7IapVvu2KfgiqE7DjfKPvZMfVIKTMrrHEtdHwgOlkyN5ssCkEuVfK3KU+7VZAvVXPV
aZ5SzHZQg9nYi9xVnfJh38Jg1qrrZXssP5WLsDIkBPbRfFIiq2Wnty7I0g2kbVu1EuO90pb+m9hu
5myYvBgNphL2x4ILaxoiyYLE4sTq4SiB24Q0EHfOQQiY86Y9KIG/YeVe0oNJePv7dwOtJxbAr48G
LgJYi7BUXlKD4EPyjAA0fBgUcgTuQ2Zk0kqYNuyM6N9qj5xqJgCPB9aztDCa2QZqR6OAI5BUomyn
FcTrSmABDcNdHOBv55OpHrJV6BXnOtSVbQwL5Y/8FNmZMcLRjp/AowTbTQFRM6UNlh7IiUtBHuJK
ZS1N2hVGtoiP4nafYdR1zWwJTZUBcp4x8zsBE0r+oT4kn4S7difPtDloGGWa+TYGEgaLnX4HomTK
6A0YEAjMfUvceBtZWmU1CE0D6xDzAX2o9j3/Hs07wIpVpzNwakhttNm7VILZ0L0knDFhqmYG6U1E
l4PXXA4F+SR7HRBgcbjOVho72RpSRx9sTGYNNgPIzhSxuFB/jQbjgkcKlmRtT/COXpjWyEABos8T
9tIBJE1ZMuYPHoWD2BhqB9YDyLNIGJ5uZbBWZxlvCublFg79GI43aN8aE9PRTLELbcs6FZjZuHHB
mZ/oVN3K6CSMBsozg/eyr5bd5rCrPw4+GTcCFUOd94rG8qV8W3k44RfKGZQvpkpZxc30zhmt2A3f
YLL3peHnyfI1gLXdrZhTfv/7KvvjoP1ZZMgdhe+8Coa8/HQC9FVSF1EWCqfKmK8wNgQHHcPpxa4I
kMNmfiWYW9bsH2v6l5d7WtNhJ5XKgADR0ywepAosqDOwrKWCCpAYrCcBhXmG6TvF6NT+aW5oz1EZ
4x4v/sBV2/Q4FNEHYDaBqL0KPvImjgDx2L3D5RiWFxgWvvmfGFLRdlirRuw0dvqmAJHXNaeOjbAi
4xqFXUr5w4un+HyOPj/Fp7Yrn+FkEo+BcFKOYwjDUw4hhwgLAJCxYZ3ESTc+tlMCEKJazce/vzZU
WH9/pE8naD52cQonLeHEoXuCRsNTXXB1r+I+9rqLf1lSFgGfKYCxVEO0JpBdUbeuOL1y03f5ETtg
rYMud844Z3bSo3JYOtTB0x5RTCSswRRG67TywCECUXfhOfeP3JYOMJS+Y3bPWcpee+PfQXRO6OzC
eW6zYP/lAf5aA5L6rOXq7OalNkHTpYKhDlAiegkqiP/2rPxlXT31Xm3Alh1gJOHkv0EqIKCZQJ+V
u2pFE7u61SU4gASgdYzwVkyZCsauBhDIUf7nABJ55REbqk+rkvqXbIvMcju3ONbMEQknb2djYGHU
j7EB6m+s2EFPJswsC7jKbv7+Vb7cjE89lIIoLRkkIOHUm/8ciCWWCs/nJdVb07MXLMs/uB/Pi/ap
xspVhQkCAa/mT06a0ukQATpnbM5cUCJmM7xFGekAL925HWN3BiTsM8nXhTGavce7DJHpvFIhEs0w
sUT8OrTGuCbAqwPtWnDu5WPQeTTvcOoCkxIjddbuDRYNCsky5LKJOtoI2lLN7UEuHnzaYLDHkld+
nvwfnxIeXgISHJHeDkIphIxPzxS+fYJWwOruvau9+q6uh70E2OwjFw/K1k+WLk4dkY5EGiAQ96Gm
nRuALm/OGvF7nTsCF0U3FfvuwoeMHX6NvzBIpIUIhte5ewya34bdC4xZXlOn8g0IC2Mv2DSD/tXR
3Guv+H93vMPQCRhdnpoJZLyebI1XdJQCp7fmgCGViz+uecJW28oTnbfStsY488yslK1y7x79tZJX
s2hI9+CsbYUtvGnQdMorGBvhI6Q6v8e/BZh0vkMxuA+9EbqJQOdheWcnEBANRsRQCHTaRBcieC9z
zY1BSIxPgTFvuStGewGegj6rJI1NUaMRzIQhJgogEzDS9+FRV/uR5egIfhCoLy0PM6U0nzyM7iHv
njgB+RkjAaoJqnjM2xzbOYkKF+BP5s63gdlnoAj1EMbg6bGQMjiwmjA5dT2a8Y4XSSMS6EU4Dlb8
6w5aLJQfJguuUXThQorWMH/EoTmXxyY2OmmXMDMmXv64IL9JQSQfVEDQ1LJyXwxuJBzC4h7WoPlm
27LZsf2qTB8qlnSqDxDaVaccIoS4BP+K1JxV+4C3oUnA+BP6DP/YnhVrOIFEZHHfs0aHYVOLbkhm
wZwg9pGdYl51Pc18a6x2irKa0E5C1jgKey0CplJuhujQCOcWJrkJtxvwHWjBukm8qXEUdq2UX/C6
gMnlMhp+YNA7qvinSOcvkrp5piGGjIEVIjWZtfPD4IzrbJsiMp4O++Bco3FTTGGwMMKeavr3M0de
1v+vN/Lz/ng6BdqK8YOsnoJ3FACmooE/T7ABEgDQPBRuRADKoIJX6YVoTzuquvwHsAEX0+kRu7g0
YFmEaqFymut4SD+ZlsSm5Mku9HafAFMAe4q3fJ1S9X+oO48mOXIkSv+iGAstrqmzBFnU4hLGJtmh
tcz49fuhODPMQsUWOL2nHevDWLONnkAA7g735+/trXf6jXUAKfuh2PrTkWY5WadoYg/3Vr4LLvjh
AYIO86+Wc+pu7bsZlrovZrEtHnqloC3kLYplS32HNm7bebqM0RfHO3KZKwOB99vucvbzvdZvw2+R
dS4pERgbLf76I96L5Cy+Y3oxGG8v1ccyeG1Mt+TherzlX5pfLXefhPv5IaVdcxbyQNsguWsD0C9U
sgDKLac0JrPchz/JDwHV/Z2wEeO7SD8OzW0KADnfJctxtk8MZLWvTQgBGRu9o8E5ZZSk2Jl3TraF
VrOo/tLbD5n3MI6vWoAyuf4WkUbR8e+jDTEXIO+ZtNa7bHjp0iv4OE0gJTza6hk0Hd9K+EEpQHg7
KGcjnHJ3gM6L8sA9/9Z5a7xJuOiV+bOcxBjW23z41jO7aSCFuNGqH7NxMydn1/zRZAfT3TvW125n
HgBnZbCNp/ORkma+bfje5gFvBxy/ex2Tmg33WbUrypNb7enaG+XBte9pzgPsLtPdy4f5WQCVDrMj
SrRXPa3G9fO2zjnMQttHIEpMhCOpwAnVBKZRlDRU8hv+0d6jYC8ElYxySGnHNBv65DRz9GU8iLaw
eJHwkqHnZKvpGUQm/uyiXtmSAtnY61M2ZNjq9rzEPgu0TLANBwZxAZnvkk//ZCuvzEl+AWxOrznm
xAUBjnoU0tbx6waEy41oqAGnVALy5KeBvJfSjewugROUPesTlVRQMiUEbMubRxjyrn6j7VTdmWcF
GMmgjH1tY21cvEsZYxC15W/MX98Ub/IHIS4iqp0QsVE9Ew/EkbkcccQVrlci3OC1JVITH7ISHcVc
37Klt1fqwfQbdFb0pbx77PXe2PDEpkA+lXsrtyZkS2Lvr+/FqMMnHXEvxFKj2+bePDOLuYe6XsH9
pVyT9BLKmwn+X9uMvgi5nemeauUmO9uH/I2q6SS39uQlSc+e0eijxmh1Yag/W6eE+U+RY6rMSMIz
zz+SdMUHEOQDZbzoy69BaxuIHc8gsl4Gc9PN+DPaqfggJPLK5yalm14vjOeQcv26CSLLgozlYdyM
IuDyGGu3kO8rHgOq3ZRuu9EhrunFmBRlHutUAHPQjmo2PZUZ6Y5rVTuams1HE0yOArsk5nDV+A2F
GTkMjE59iZ1oEWaSU/m6P/HeQAe6Oyl8pOJaOVIJ148SvQxKlqPf/OewJwwyVK9V1MuqBUmeAlFY
vRvo7LIg/ya7SY4WBZrioDKjur2O5Cf4NFPQ9I8bN56B3T+qhZd/gCx7hgKQru8zsqF60LL0wtYx
ULofz819uPvuIB1VvFbe4NVU77ebdSRPoZXz0mnmo/OD5uBcHsKb4lGtyt5UdwAqwEALuZT/R+/u
SI6j7t1Lp9nspaBTKm78c3EXnyhSMaSvOIbrWch/44isWVHa6SVofBbo3/s3jMcd2lshjTud1Tfr
WZtX/m6So+izORidgpjF2BU0egxlfSoP4ut52wBe6XRjfoq40f/Pa5Q8Rwq5F50CdpNuyU3/ej7p
CKtSVSMxUMZluZgkrdGVssgc0IZv5Njy7+tzcUpfQ+hxJLUWSsOXDV29l7+f4nLLrNa+E2dWOD36
3uiUcekSAiZbqHDx68nx73sgl3ojz8uLsSSSiQSLecHtZBPJPOB7/qGceZq/vCyVM3ElZ0JqPM5t
z7pEhP7PmJegwVdaUn0wOemwPGsuMlskUuICJG+4bg/5LaPKtDdH4Mo/G9WdW83GocZC69pGzeIR
236VUelz6SEOH0Rf6IievdsUbHhyLtGkufxJpri6wCtr0gKdYoiMotbwJUchYgAni3O0vzS75ozQ
LwRQu+EPdEvF93n24LgyKvnNzqzaJg9YoujBigdA8zN4m5EZZ+87GDKAHfyTA3NlUPKYZT5dLKcO
hcFpP7xNocnw4CeGtUvpTlSfT0qxhmkau8LB1LQ1QbcDtPxa336HiwQEOCAUxcJU1iSneen7JEZ1
ROSQ/tEEXMlA6848Q40ECkVV8lwPrVfbKLlK++J5rRbx3dLzcidIhaxHyKoAAv7b1v/E5Pe+KvhH
Jud7Qur3/xuNnyGwnv932r438Aa217x8j//9Lx4+x/wX2Cg0A2ybnu0vmrtfNHyO/i90BKBFRmYH
nkrPJ4z/h4bP/ReSRFAdQFNruKYhWGL/TcNn2v+CwYqEPxAMxB78cP8LCd8zaS3o8M2ALh9/E2rL
z8Qtks629MG+dDuHZnjfMV/fDsfYYXCoh/cs74HbhNs2gO6m/+xnD6P3eRQt5f7vqQoYMnpbRB/S
rDxCq3W42sGHX27lCZPb0ztCl9uBJtcLoCZnh5AZkXLppTBmt2+BMHlRPkDSob2zeXWHSwhPQsk8
R1shC+UGGeCagUJYY4JRnQyG3ftm/Pvl3yIu/2/H9++fwi5ByoINmKyfvpaDSR+h24uY9wk/Tf3f
YX6KKGOHfrblT3Yv27KFU3vBmPxW0cw5LapL0u8i07mPl8WmuXnZ10NY7L1OA499Qeq8WQ5WWfxd
wydmMyq2yWxoKQAmhE261fR5O9K/ceKPfUoDNWUeKvzk9MV2oQEOwyPTMozK6waA6bE5TnZ+9r0l
3cyLC1ve+ErLGXeC+rbwmRPLv5thcfbDpb/pewqPRhvtgrx/zzzzbsz+0qvxdaDFf12ygFoghF1W
otqP59shBDIhroU6Hgp5ae/dDILHMvapLCb0lhK6/NHPl3dchC1pw68t+FJ2BwFirw951EALlm58
B7Ba+c61VMQBTyP24xl6YkU6zngMU5sc1rEwm+yCg/DDLy+vY80C19mFTdPF2z9m6lcZCOxBLlx1
Qbsrp2a3WIx1BkqFiacvi1+ruLYhBa7cddKumOJu1w7b6ARkARouBnX7vXtA6KFTPJnEt5W/zLU1
6dvnRuLnuom1FADtQOCiPH1UF/9XzXiIvQqPg6KRFPvDpHfq1p26R55bIScB09YNXWpVirh20OBV
F64WLpVnKeKYLO7F1DzmmMm3S/suuhXUJSLj1g+t9uoRYaN+dq74UURuf1sVx+bqWPhoT6cxqekO
9o+9/7eooqZ/i6dSfsNogOK2Pk5JP/tkhDLdM1z07eW3y1TXSZYlQwvQUetvBLNCAdyc8GLeiCGZ
6LWyOLbinNFHMJB9MCEEf6ZCZU/F0DV+0O26vfEIWSv/Gpn0FHgLoXV9OaVbeB0fVPqfa7cNjUIE
gQLfMq3HYvLVtvZ5aBvhJYHVE+iTTn+l6FXvs7XLhmYNaEBEBoRqzdMvVyWo3TFPQrYNGK8Gf4jy
NDfvI6jeU6K62qvrgXPMhCzY+cVTfH1MQs9eTCsg3Nb5lzC4L7p287J7kp6bv3yH+9vCI1z+asf0
JfXnNmc5OfNTcBtuozcJgH3ApTAmKt/sa5sHdTXsqAYfyJIfm3YVj3bM1QYCrm+NO+skOP4YKN2m
N/+zDg6pioWmEORdkKuj8S75qaQeMzcLwoYjqG89iC9oQb9l+BX5TloyA9yvD+bO/3S5VV23tY92
ZVguTDRtP9pZqzU7o+92oRltXMZ8FJ9tbSMRE0QgREAmQMU+PYWXstWNyXi8X/NuRlg3PF9eN2f/
djqp7tSKg7QRPEFhNkAj4Zk2X53XSxxfRhAWaXRGY/biZDv+U0VUWcl5Uby5MiMFsaALrXpJzIaj
IbAtonEGwyXcSvH38KGlSpCch7vhXL6BJBUK6bFUaBCuxBvsE6AFES0ppbSjVZZGQ6bFHBfXOaBj
v9EYHm3Nz8FyXmyG9eN+C1+z4jM+fbw/3j4ovXHKrk928CzRv9R2Xrqm1eGYCdxbxgrKT+k3+5De
hMxfMOWv2OXVb0nwtgFRI9gnHjfX/mROuCiDySJHEBb6fI8Ixe5SnV9elfhSUrRhUb+NiNh35VLQ
pcqhb1wY+utJ/OcA8ETDyJ/n6j+y3oMM3bkr01lFVLC6NNwKYNzAwPNLfpmmpJbWOedHM1GGnzoA
Q+kpNUbFDq45TDjYf9uRzmmjzZ3L00vQtw4fRSitttZbgcTs/gTzvpInPLEmObF5dCdniLt2B2JJ
UJmFTFxUOdUd/BggmELpoVevwe/lybPkpaPXHVKuXEOfYSd02Cn8C9myfJfu+lsxrcTT9AzqXIA5
C0jIlL9AsWQ5hlf6WLp+mLa7BiGY8a4+VNtiG3xjKGOfvFNWCFdv4NV6xZ9fHdZZy+e+L7IWt1N9
A+E6ntPXI+MzOqBieniZutGxEh5s4jlCcELLhCfBU4t1ZPpzKeKS9XpBTdraUfx5dXlYXNB5l121
w4Nrx5dv5Eo29sSkdCOL2RvjPCD/m6f5PnQut13/xe4YJF6Km0VFTqhan7Sj7TKj5jN1VAcv9U7z
3veWipJTZUH8+dU3a4O6jy4OV7CHK7YXMPtBdcuf9gx/OebrjyRFg9xohYgUh1BgcVEkPrUkKsae
aTTFp5FaNf+2hGYI6ALP8hGVfLoYHe1prUctGS0Wof7CFUceMNnPn+qTwJQWB5fxsG32TlnuXDv5
5m/DcubXZ2E6uyG7aB6LV5d7cct6gHoQqjNN9we539q9vrYnnfvqYoy5mz7etGl/+QiAg2q88VU/
mIIGUbWvKwUbJCv/u62edOSdqkiL0GIMO7mY70tQh0PRPmjV+AV1vXcv3y6plPufT4huO9JOXGqZ
jbNdulgvZ250fmaIDId1tBkHAGEEU/IBuOzL5h7ZG+T4ykDSf81JS/PysIJOGRfN2YR7bjnAtjq3
9znTuqDX3pPCP9IgNSbD9cesgNbsFDIPAe9luY+YI4uURExrFxJfJrosCKqgj/H0DDNVbATVYvNW
TyAJbyL/c5NX719e9toHvbYhrVrv5nFGQanbNbDhQfGywA5kzRsX5Yra9hWvvMeRc3mPr61JTsxp
i9FM8AKUa4AUD6RndXoXNuFpaqtzbDf3zuQdHB16kUo/RT7Qj6o60y0/j3N+1y7JfZh6J/NSvzNR
Ra9S71hq7lmv+8Mlq4+urd9kabavMxsctn+MYeUq+TucWD974fJqnsBnGxcV6GctQ7JgqoZf0KWG
K8/PmVFbu4mGp/E/CBhcvF02jL46+3krQN6wCDCAoYrmKpviq1656ry2LEv3qOJUdXSDJN+dX5nn
ebZVhTwJAPTrDl4vTkr/smrJnHgYeInv5l0uhvi32lZ/GGE821CJJaq6H14+kBIA6LlJKRNE3DIP
w8HoYFba5AmzMd3x1wwkk0+X78nD+FYHiW8p7sG6WeR5HKSHeQDKfNSdPQqylV5kLPqWceDpVfkO
EPXJumw1pm8NbcNo9kYFlFj9kLyOUOrzUPCSAfpR48W6XswtnTf/QLK97cDjRtb+5T1dscLhp+An
HmEMGEnpbmQgBD9PNfXYidabjniDNqLTayvC+4q/8i206hhp5FWLKs3TU5nWo9XB+V3t4uCrVqGR
oOiRrv796HbSceZ190zXuJyqluMYUVRhgHlxwl3atAoPtRZ0kPD+bUP8hqub5Q/eNFa8SndM0sD+
f9D2y1sIrR/w8EdVRWOtgPjEmPhuV8b0WnObxMTY5TiA2U2Qquvhe78c3EP4l5rzdiVffWJO8hpT
70/ByBnf+SYTNhfQ/BDq6fMhSSFhBkz78qEzVh6sSHKxmbwDqOvJp44aXxNaEyVgUawUEj99czQ4
5UDli7vgSNBEeOTTTBpYb6ZZUXdYSQAtwAnUEjlxVPnk+1zbSZb2bVftHMFPEx6X7C3gp12ydWDK
OYe39TFnvPwSQYOgbLA/v2/CtoViFcoGtPWk75o1Q2L0cYWwJ2jlDrkTIZcKjf+9v2toPjJYDP18
/EVld80s9QHK7VRSKdRK+YIWAwVp5rDeNcu3MX2vJVvLU4mLP7+DFh3K3zakfEGz4mHUYrbV9nEj
hg+tj2r+XWVCciNjcClDrcZEGXzNvc99q1CklLA5IsKgz+izS5QzeC4KSbjra6cNvdYULqoNgfm2
9I8WxEPljyk51dF3j5e3OZ+toVTdhpWPgxZdYLs+46Z0wOVVLWNUJz41Z6ff+kcYTg5pCAwigVRb
53ma7ZLdcApUt2BlL59YldxZXPR5sbhY1U6ITEH1fkRL4iD6BVV36s5orzz8A69G8w/hWUAACDY+
azGVzhxXk17wSjXp/WCU0Yf9TLK86cWMRvaduq3S6Nr2XhuVsgYkaK15ivOa7N2C6nr4oO/zXbRv
b72v/iaGPqtE5OK9wsOJC/U0nRUrFbrI4Nep5EqXocx1LQGaVzNjyqDZrXGK4NUWLHzx/n9/eD01
JR0fLfRn7rzY1PSDzsnRU303oLNm9d1esSrxq19alXRmdM0zaiOFv8tAFu8oJgL83VS9946PY8bq
yo346U/tkS8glQ4dBNeDDOzpdczzaZnDyh/IMcNjvLVuOSuHh+AY3pbHH9Xp5dU9EpO9ZE0KgtF8
KVInx9owjqeo83dlwvin0Ww9b9/b/TaHXAcqhk3vujdmF+6MTttXZfJ9usDkrSf3njndObC0ReM7
POGbOpjufKPZlKO+GRk3hKrh6HsV4hvDbr58SNG+sqGf1dr5/PJCVrzY022TUnM7jrPAb1iIIMNM
TsttiJazSbtMial6fiCEJXQrIaswKXFL/nLU52GskkdL0BO8FbXZ8iRqpZfzH1DzPa8RuQB9gGr6
JMUGmfjT45ANhV/aDSid8L49Tx9GGOKWbfPwBz1q8bufHgUsBY5n6aAtUHOW1hXVcTzUMym/z5w3
M6FoYEHIlB9a0aqOjtrwIXw/3jR3lzshtfMHNdnn/kP8ACRLXZSkCdvSJ0ycuCvGcRbNeP+muIGQ
FXIFBGle/QGGeG1bgVjRi3GQyH5G84JMaNx4VkR32nNvqu5y043WzRwjyoGKWUL+ZVj+LrDjs9d3
qij0/AAB1LiyLd05Le6ZGG26juau0CFo3gipdcT9zvkepQ1lLBB/nfxdA8Rz6DZRq6Ii/PQExe3i
h3lkovJ2E8Dfw9O1Rr7sPlm21qHbVjAmGoh1im5sfVT56bUzdW1bCgmG185xP/JgFq0nmBAehwjU
n/N5Ks+OcjlsV0x3U314usS06NKh9SmkRC38wbPTfih85xXAqbeJFsAP5cAJ/LK/WV2Y6fJGtRDE
faYUHhSFv7Thhf7BUB27eAHqO5enMcs2bZneVUiGjQXcmVHcKdK11aVeGZZ2tKtKo51Sv4W44M6M
P0cdk8sZdIkacK8oVgS/528W9vXKmOR8usbqU7hnKay0cKIsi4OipH5OKD24TXvjhWjLuAhEvry1
q+f1yqgUcO2+KjRN9L6c8ksIE1jkQrLS9AhSWtuXLa08bwVkCvAPRwfSnUcFmqsXZxs2ftoNPBGq
NHhXtdq8s/WvM6CB8dCG+zxg1jXwGBxFzLV247cK66u7e2VdWmjiNEXZ1aDPWprRfavvQ/s9SnpH
AQoqu01c3OjjpjXvp+aLZx4Zc9+prqdyA6Rko/DtqVosfoIo8yS3YpxI9APgC1aWb1d6mk83W3J7
2RxmbmFgS0gd6FCLgOqCeWdn0xLg9al6cIuf/sztXe2u5BMKYxl0LZ3anWaYPyqj8qhDVvukSRRM
Haue4MqOlGoDmzQRX3NEE6dnoMg/W0f0cE/Kuc216Eh0dkBYoShOPempj8uawmTgBlSLfXQODgzE
I3OH8Sk7TCdLcQPFwXu2dVempC8VLIPvXyyXiBFduo2do64GxFZ1+YTzeMmK9IG8tiE6x3yg+DxD
3QMh6rgJGc8zD85jz1dpULjGlwxKX8oYrcXwo7kBU/hrtHfqKigLRH0pvrFd+Cj/0RIRS/ddna6F
LsO46kq7MF3g4co24w6uLN59l9cCgNdvi3fq7teq5/TAJZg6qaktd/mKPKogJicoBSV8O/B7dul0
jid/M0a2Iv6te44rW9IZcUI76MzSgio6vHxKZwRJ6Qjcx0l5l2raYUnjb4VfaeeuK/6eeg/B2ihU
1D9XL/jVL5DOT5fEdq1VGiVq3XptNMZdNeMv47zZv+ynV2+DR4ro6/SeAJQ9vXhJUziGGwJNsr36
bkS6O4BD4WUT60v5bUKKBDaAqNgbuQohvK7wUzp+vfHRtXjZyqqnYowfaj2UFAFUP11I14Bvn31X
gEqik5hCXG465gIdxXdZd/RXdqR7ViZG1THQLuxkryCX2lZb+0EopqS36qHs1a0LiOIeFVRmGaSv
czEyzcjE10GsL7Vf1xHMqYGtOAIqI9L3sTpgoCOJ1y4Mgh/N0n+JG/8DviRQOAyVHfHnV/lIPyVT
ahicg6isPzXxApY7+zl55c3LB2Glu0Movto06fJGVjZqRZuIWrToY02vUOPadqgTM2J1OZX7ejvd
qpp01koAA9knKhtewCtELoDD+jjGTYd36uvhZhybj+Vkvw0jF4aUEZCRC5NgXhzDaDo13PrT4rlo
4IYIznvQ+S7mx6jNIZ1dtv4IfVIVeMlZAzqhZctujMvbZLjcR2WnH5cmhcQog+YaCFe9y9P4bmz1
Txa65b4PM0pfRYqUfKWI4pq+SXEdGKg4idILqwwmHl6lTh+3QVvZjGC+6uwKdrFK/24Vxmm0vK+x
bb/R5x7yueZjVfZCKh4SsayEOHCEZbLV4psq9N/rF/02LOy3Q2+eosz+a27DD2Gcv8kSmKDC/n6M
+rfQjHyJhvEQ2OP3YTLeFX6guMIr5/D6Uz0u+Oocao2r9UvIgryQ59PF8g7LOMBGPDgqnMFK3Ya6
8+9T8Xhqrkx5cWUt+oBTEi9E5yQEAMXc/B/MvK6eP1RkiUMOE1ayytc0aC512FYc+vDY3CynkGcp
xLcpmlNap4iPK6HYNK6MSR5Da6zGnwd20LJ+mkWyreds56QoOF16haWVthk7eGVKchpdGLqt3pb9
LvG3grmMed7lXN3b56i/0Q+0H/dKVI+IFFIm9cSk5D8mgEtRaDxu5bwb3taQJi0MhfB8SI8ZqOch
3hcVpRsxGjKPZ4X3WsnjnliX4lgWXrzKCCCYFouNbgXTDrJkNxrKY8nOVqT3a4kO1mweiTY9JFNG
0hVxMett+u+1/gZBL/cIkqlWtn5qftsSK7+6DMPsZRYDT6LrjqTKD8GulXa3ELdB5m6ecg0+GPu2
3Kra7msRmw6FD/SaRrLjPnYPr+y2RpwYqcUliL5Ne++AGv1bd+NDJ/QnKoCrB/bampQfhLpxsduO
xrWIPhnAsx0Im/f6wdpTV/hL/fJ8hJPKx5WBSgNpdwqLupzBGVmZtWHn1GzrV0is8tPU/Fy012mO
zOl8EiSXZv26EzR/m7m+dU/9vZoDQlKzFW02Qt/Vj5A8wsXo/axKWTXcnOZb863x3ThY46Y+LJ/i
XQmz9NZhdNzfCSLaaGuBlwk2y1498rR2d69/h+QuEiM2Wi0JeXalI2zGH/Pqs45WWBW9citFnrGS
cJoejS/A2K5HkUUy5RMXW5i2gcukb4du2dreec4/NYx0wZtzGbbdcFC4BrGJ8pcmVYf/wiBpflYt
X/Kh9Nv43xML5A/6z/EEPS8oOX3nnlBnQghU4X9VJqXvOrSDk9Uli+yy5s4tq8N4sRWJ+9onu16V
vI+O0Vu9jgm7/mgZwSFbUlTLvUPRadsEcQPFJq4FymtzknefL56ha7lY0S8UxubPxz5WEFWgxFwH
4Xvd4NH6DC6W1uEYmr2Yn8nfm1CxgFQ9Ci6gy11xSCfKG1VSKtuHq9/syqq0wrJEYrnPseq20SGd
s33jHv/JJl6ZkILU6HnBRYtscc0gLs8s+5R1aMZ3rXnjJeGO18QxbJDZG9vyryaHnRgdIMVPENHi
2WW4+gmSn+0bt61bc+5wey5UA9pGtKrMB1HpL14rRxzFQ+sla8IZXMUQajlF6EOYvYucAxIWv9Rk
x237t42T3Vd/omP6skV5erca8sAtLdZHtfaMetBJVN4KNaeOYh/lDMBuwvRSWZQ6LoiLv0lOOcAZ
RIZhb9yJ2QRlNFbspC9+z9VOpkhxl7EojIlE1fyJtCo4nW4HvHMPb/SDqgi8lnSAuAPEwrMMflzp
9VLPQRnng9OBU4MvdUmPg2Fumno5+7Yiv1n1Y1eWpIUxahb2ZkZSPMbwvfJovx8KeARdCi8wzEZQ
LqdDpnhSP8qzPj+Xv5cndvtqN209bQcei6THudDXYQoQRHiIzO7jdIsgrSy3+ba9V23ravDzHNB5
Ac7tWU/KTmwr0n2y1BTZWEHlwwzin7AwrX6+KzvSLa/CSIc6EDuPqAsEfKdXQtO8vIVHdhcFiKeR
8vwR2F6EnWc764NGN3jRe5b8oOo8AT/Msn43MKW7SbQfdVzbm8h/o/Bjq/cB6IxvAQtl6EvyLOal
iHWnol8q8v0QpRho8CBD+CII4/RSCAQrzsxqePhtUOZhmIyir6sZx9JUtw65Sok2rGJNK/1niomC
V4K5WGYIpPCgGfWU+Q5lq2CB4LVAW61DvrR+b/WH0YTEtf+mzV+SUAV9XX3NXJUq5JTMu+RxlhTA
CcxjfRbZb39TnU2hIaScsVrbxWtTUpA1cxP4eUcaMZV/F3DZFhdt9/Iurh39awvSJvpun1hWSGd7
iBHmiDUOIiJKenrI0EB+2ZRqMdIta5vRIrjhRSLjGPPJGuPHywZWCyHXi5FOuWcHYbrYHDpxygGw
MAzkHC168ioAy9q1vTIkj+Sksz031UJTN7HqT1boH0ijv9qxqaghrQBen1bFJG+f2jBVxakOzPp7
+gCsNQb5Gb8L74bDuNeO43FEiyPbDbftfaP4WKsvzOslSj6/65slalsaWIAdaO9cUJYTQbvZhend
ZScetarqpuJ8PMriXUWZWk/siElqFlt4By8ZDnV2VByQ9dMOjNZifus5gHjsEcluNOJ0OWzH9gxQ
p9IhxxAIxgTNzkOCMFj9Q9+JKojqkbMWzHzzv7blguAwRNOCwxLQnORk3CKcQhKpVnlVLFEuBi6m
Rm3AujS7mYH2NsyOzRC8bzXzHAxfXt7N9Uvwe0HS4cz7S19rDpegc4fz6PoffMPd1Kn2+WUzaxnP
9b5JB9FFusi1Bo4FHcLz5DIx4fsb1LFr/zBUuuqErAaVq68kDunVIXTitssCFyclaCZJ9o8JAEyY
+2+Uzei1D0W2COkB/AqGbkov0irLC60R7lDgS2u4z4/jroV6F4Z/gDB7Bvxg2+t/Ku2KzyKnHNd2
xe+6WmFo+IkTJOxnH7goIQfe37wdP2dB9bbRwzeVZ1Gk1rxDkGn7lNk1p1v+GvpUURJc+6jXP0L8
+dWP0Pp6Qqoq7nZ12d50jbPPL/QVnDA4me5ylyStAjCm2mwp9lzyoBmdmbNat7RzLeN86UwY300g
QLMq11rzY9drk6LQHNd930Q47UeugK/ep+W22EbQUAbH6hA8LOjRqwLfWnp3ZVL2LUvjDtpMGvRY
bgjGTXLjvy8/CmrxeI9q3ifVS3VlOy3mIOBdY2gGILR0J62CxlqYim5NCxA7Q8beYx4WTb+oVAzD
rWymmHwAseG79IjlxBW1stquyoXeRmAd4yE8dXZ4etnBrPixaxNyqrqMoxlXPt9L15qNSxc+795G
8I+8bGWtTAMsFOIiNMhYjZyu9h3D644AuQh0rSCRaJxH9iJRV2vf+H9pZ2UtfOVYPDEpnXq3BzgI
io/PhG8RinTN5ejz7g6OCNdO+3z7D2Icc27Uz+jgBUBQpaNfE3iydqAI/nj04YKyhJa5chxmxXtA
FQMXhwcLiOU8GwvL3bAYE/hF/J5I7XvbJL0xqxk1ldehme9f/nAqY1JEqMCXx1olBh6ceePX5qZz
m83FNhCL/UuPTYW11WNyvTYpLLSmfZmAZJDDvjYO9YP+oYTsDFl6582ybV/VX+HRqz69vMK1O3Zt
UooIkAEbSxAyZdd0P6YI8GdT7l62sNYt/ze5Dy9dMCDSwYiXWB+bBhOC/BTZwfRziiA6yqPH6oxm
EQJt5QfVYVy51w4QCofZJYORLRmrcUH73Y9bOKYGH13U8FvfnF2EVhQrWwmnQnKSwgudHxDCkisM
CaV6WwMm/dU27ICSboTUu3UD+zYSWUeFvZU7/cSedBwnrU/KwAcZkp7Fk6DcdTB1ncwf7V50OiKk
ClXfbsXZM2FkANSHC8qDxEiK1YZdlExMi/bypdn+qhzkIZz9Bkdy/rb8BD33o1TOMq6cSsZgTIqe
jGZCRCUytasUgeqZZRYeG0vCsvW7o9vPipWtLezaglS104u+07oFCwOKcrFXb9yp31uoEGdVrGjj
rAwPujSuOI6AnZlolVny4srLki7yAVOcBX1Xs0XmyEVht5tQ/vE35q4+ZsNDBtkbKjT3syJVX+tO
PjEvRYI80i1AG5hHKoqB8trfCBIJAdtrYohsVU+5lav3xJx03YNkEI26GuaDNkMPDnZNdPsK1Vjf
2huVaTCYVx9nHWjhPz0iwMcNKNFY1bRFPMg7oNSZZ1vr3rnJ4dwZsnuzOUbKBtlKQACPT7lQ5D6e
KyMS00EfyqqHNgnJ9bPxXv/Zgf2J9iao1ez9Y9J+HMnxgAIpzuv6IbqyLH1FL4sC41JgWTwha33X
fQgfaj7jQ/6RifKdeZscfGoRr2CTVkGB1xZt6FTbPFpN0GBJYanJE81wRoPnf1e8gzbtkETzh3GZ
t442/9UHyUeFmxOfTnqlBIQKSKLAlT8feHWWIJ0GFyrObh8/1LAuhidRZCsO/6jI9sSUFP4WEOyR
qYFpNbzwjBtMN0Y2qJR51yLgEytig6/cWbsUy6WyeZd7r+2jziS4cdK2DzlsaTOe+4+aICselOQc
FWb+55KvS7dwgYfD0xJMCiiEccf04oQgMoOaIzQSYjxUhyhnq/hwK/EpEJTLjCGZVJvlVojt9OVU
5iMPx830N0DPQ/waot+D/Rn2mD+oqqyVyJ7Yk6PTxUiM2R44mPfe5wGZqrt4m7+bT9GHel/w5BIi
sUa2m1+pC1ar95GJX0GzDCnas/7EKChRl5i1Nn/nZ/0mPJaHaO/vkg/l7XjT33Y77VhQxVKCh1YC
V0CNQoyCM5AE3uTpWYKn2QoKA/ZiSHEZNft+aeut65R7I0wU6c3aETKx4VF4E/gDycPW9rL0lY2l
AqxBY5LPINH4T07MlQ3pC/pM9ya1CBaWueVq7KN0a51gK9a3MK3v6hpuHhX6ai0+XS9LStqCPp3M
yGdZOYXNKSQ+2fpWM5UcdKuX4WppYnuvLn0XF1NhiXmN6Fv+fnyfg9JBkXfXMjfGBfxnKCSGjVia
D2dZYAXSXmYVsgZhgEBrerarW3NPRNwn59CHGr/Y0adX3Xbx98lumq5VACcimuvPONLcKc/m2Jvq
x9eKvc32y6dgD5JsO7w3b5VqWCpr0upmvUrMJMTa8v2y7zbGJtrnn8R8dPlGPfyy9hJjsIn5YYvk
Hj06KQGts9xMUh1rMA7/0o/V9sErZz/shFhQsEN/8+WbsHbZgG8IaiZGI/ErT0/L1GhLn0E7vUu6
b8tYbEwnUX2vtQMJticAQYzLIi48NVGlxqCNBTAu+1i9St6KiRGB7UFKE+2EvVpJeDVFYw4byJjv
wjL8+OdXN2AMer/LLe/XQPv8Xgz30LZ+TVWAYKCdVW3H1TB7bU+6cbAzdANJDArFB9yxmAQ7VD+9
vf4ZV0zE8/flT5Xy3WpyfW1T2tSJltlCIiNsFiT20Atp23Hb+1zyPyFeXHNelMI8OuLcO275029Y
cPPjuCDrdSsTmpMGpd9hfuW2+T/JweC04GEbmOD+ZKZVP2k5rJPf7Mq78FgDEe039HPPgnYu/Z/L
fJ7uMgOKQAD/B/jk0zWFlR3mCLL0uzpxkSzNgfWFKgjY8317akPyHkatl4PHQOLODPX9bH0bDUAM
ozLRex6cn5qRPg+KvrY9OoKz6E57V7+3v+XxXXoQJ8I86P2Z+RrAWDdolyvKmCtHX2wdXOUW18zl
YfJ0D1F8vJR+BhmPe5+9WnbhRzs6J1+T47xd9vT4nQ92w8j5P4DaYFbQbBtQNQFjkNYbxYtmOS1m
BR+wWR0ZUf4pZG1o0pR7EO9JuVE1J587yqcmpUs+TV3dpAt0K13348Lwg7N8ftkTr3SSn1qQrnTn
R8g7xiyq26dwlInnB9WjW/XjY8V5YImPZjN9Y9LCkr5a0pVFbIbALZPB/uxM7ccLp/QeZqVwe/Gr
dJsMRvaKyYdlUzjm0VlGyAum+iN6SYpm8wrEV/wSLiAvTHhl5PDjDq3mDQaI/viOWX6812ESMbY6
uuceyrKOpwp0K0L7VUhqujQVsr8U2y4esE/Tiac/QXrgZn1lZc7siT6G/rexy/bw3hXZJnjbe5tf
peQZL3SMQOPw1N0qrK8dK0H1H5Bc05WzpYDfZFM4LRHWHxlfvju8mOKDg/Lu3t8wT/lOi07hXmFz
zVtA3iPUE3SIX3Qp5htTiGR0gU3BUs+1vTOgWr+gS3lO3us7MetVfoiPl6PCrPhr5Y2mgvEopoC6
jnxpi7C5pEGFWe2WqfAR9bKR+cIbG/ee3wZvivfjVoh91UdDOWuxvmLwrx5g8gBk81M3tZh0dM3k
3yuOt8Wb2dgK+iDRHSvvLxv9TxiEhG9/vt7fRiXfH1Ta5Hri0wqO+QXxreq+PQmPnP8fxr5sSVId
y/ZXys47dQGJQW19yuyCg88xT5kvWERkJCCQBGKS+Pq73E9116nTbZb3JSxwBh8Q0t5rr70WLA7C
XxQ3/9dnGl3G//0V/zolkljGtsK7XTBhJ6lSLfEYXazhIPUJa7H9L+4mNLt/8f3+MiMKJYthqGO5
aTtD4UTvteIwBDW80KE+58FedW6997iq0Rc5NWG2UOewwuSGtYhT5nUnaHiKBobAvScsLX2bO0oE
m54UXuoob9nXg+j2TTDfkMEeiQyObNC33VjlPm3R2Rzf1iMmJwr36yIsv3kzoykmL5EM6/BOWvPI
ai+P1inrFLjWJTdpO49Hp56HxOfixh9okxgX1kh0RdOL9m9jClJjre0xiNp6Uzawpi9jpDXam8+R
kLnW8OapaHhb4aLOUOd9b0vQN9ofoVZYENDeReL20BBxkmP7zGOy9dfhXDvRRhrvVMc2M2b5wQvA
n6xwjz7lH2ur4Chv+gfJx73H5HaQLWzv3U1RQEa7qOhH7YCMTMPxWcXqhQeTi+Q7eK349BL00SMr
lqd+YScb1bkLS7SsNkqjnWjedhG5G4JpSZym+eCFAImxjLOJiS6fyjX3BIoh3vAW+PU+mIbbJbYy
1WF4XwJcQxwZHlZP7QZr0V3hu2I7Ov5ucZt7U7Fb1AOOnpoPfIT4XiV30I5iJ8ebT8VQ/0QGs6Ut
fxLedDAwP6o8cnQaPPKjfyhk/AL3gyck93xvTTVlkcXtIx4/sil8LWz4HLLxXKz2zV+bMi3a8KFq
q1QSaHLURYju2jK+gwTZ3p8s3XaF4yRmsj/0MnUZGidva285YebbslXGiVlKZ6v60p5DQ7/sMJ+c
msDvl/l3o6YHJ2hUFnTmKVQlTfzOZsoNbyIT3dpeYmQOuWqdF3+MH3VBfs6ExKfSzO9GCw+E13Br
MZQSovrnWBfvUVBsqVjuwwmUAtrZx8oAphztduXFiljBPHBG1nSIHH8zcsfkTRzudCzP09iQRJfF
BEP3ahLoyFKO2sa2UbuuivaVmn9ABPAUk+Z2ZjKrGueAzu05bVp7E1QyTEQtf7CZPwy8+XC8/r5n
kqVOb9Pe1bde6X+2knnJGNFz0Y03ziBfnRrpslO9m8DesoHdOyM7umuwqwkU3fwaY6r7Fk1Qll5n
LraGVRtDgHXxFjqmpoeOaSt3bqRuTVBDe11XABVnWI4BHTiEsfM46/IESSCs2oBSUzsNc4rE4VmX
+rXtiwT+X0cgeZsSRlazDUHAqOTTwtQLKeUPSuSOtO2tDz2+1PheEs3uo+v36m5sW3pTiJ4/REw6
b3XhlXkXLzuHiDmBoWn1oLsyA5Xmrq3kfBzDZQvlkEdMOBto/b2izP7NyiDtQ7dPjGV5YF5UgEZg
dNPej9GuVf1dN5caRiA8SEYbZsNUn3XHH0wXPPMZBArp6zWpB/LilvPX1C0qwc/fPgyh2Xda5egQ
yKcm2K4oSN950KGcIoDlswLdpYnaZFrlU8heTFSkS1Hc23F4wIFprJfUqZ3EicxtFMpHsA3yYOqd
1Ktl/6iHAS7tcpW3wvfPsaw2Qx1laBzcTKvdOsHLur5JF5JmbJxzF2zszq2iFAZfDiVbC/U/DwsN
AevWgCsdsJQIm6hepdYFXyMs2rfYtGUmu59kXcY9HarU77iC4nZXoJMJnpRd7MJPoJrKzTCpm7K7
MM3rrkzXqocJblylZqXvgav8tNXL7TrBY1062965c5wpZZFO5s7smXFSPEIjijJtKl02bf2qAONB
oWOeSR9TkXnVtYtBH9wPfY9KkSWfRP7EJd8qZp9YuLw2dHoK0V2vZf85reG20AFJBsZODbTr0iAq
3LRgfZDWlu5M2H9MtH7XRRCAa1QCiKUyRQf9AYTndxoOw84T1c+eQvyLdGmFqYJKrJY+a6EaHW6x
DJyIW5xj8tMpKwBMPM4iNd+vrHwsOQzVHJXO8t4dvgXBaXDvO+HmPMCqIkhigxLSQuuZCJFrFEZr
H7HcYmvctDHpjH3k9GxFmy4sTIcGOmedEXvO1xkL1HAzgVisJshptNBDdsp9DA7JjmLYVWt/pA7H
qJjKxC0x5X8PuybVDlIu+bLYaq8s5OGLNYPmXT7MzUGWUYKo57M3ptnLtUko7YKHMUTEpT0nL0X5
yQA0Ae9xl3Qi8qOQ/GXi+rkJYtRX+Ebay12DzdUM6WfnmTRR1osiiRZ2hMdXFjj6IOcH6EFu/CF4
9m11qy8gahjcLdKmUVH3iaI3tXlxvWk3ieDFFWuiZ5T/sOROmK/YiY0fzeSmHBF+K1qWTNYeS8iq
ClCmRg9RS3kowu+0mPb+XD/xssC8a+rUDCe3+jnZvZH+rlrG70YHVeJSs+/raEpc4KzQvb1V8ZqE
67duHm/DYXlaGnrHeLOZW7avORSCFvhpDWHKQxiVdjBoX5utLcvUFG5C/fBu1mIbOcMpWC/ad9Cg
d20qy4e6xDdo4+0AYoYjZ3yTNR99krn8oaymPRPrJsLLffXpB8/xMnyUWC2TyddHocq9DiHNh3YU
1ZAMZuC3tAjjREHvOKUNBh/GO+okMJBK24afZRfvh1EknWh3KPTuzRDrdFTOu+NjJh6i6pM302Ml
vSFpmogkoUvvY499BZHssiHyx22gHHcTeEYmThElo2Qcg1Owu2jpn3vGboO5fEGLZVLWKCNOk0nW
SN6NLLqpJvZADP0Oi5G3oHbzuVywiC2YRD51XJx7fwHBwc8KUb/OdX32uzWLAjTy1sXB1ewHnRaU
RosBoQ009/DmbMtqkVcBz6B+mcdedR4RoM1OmEkbppWgSdSJn/EcPkv4bSdodn2pVy13gQhfqiHe
tWxJ+hBlFeKCrDfvIO6Ye4pteoft2DS+GDLuBhJCRJxlIZTSt61dznIdvk8r36Bv6xV6UVk3V6mz
dI9QEgVLNYJKwygwYzjN3ln84zg3Z1fp/boakxg1vvre8Bn1K93YBaSzGBrvqWUDiumLifMloHcB
w3oRc1snhHcZKdzPqHCmBMZ0TzBhn5PVmgOrmhtWlM8zQZxnIufTxvQg6uXVsfTFa81pWSDGFZit
T9oHN2R5OfGb2pkO3gqwTa3qBipwJ7vGuEdGJMDgYcmj9w2NNxUVXoY1dk5XU4kcmveYnHlLdiDj
SqTR9amKK4vYe9rWUXX29bL1VjpveMgfwr7MEOA+TFxu5ijITYhOJY9v+cKThZINGPr7QRQouIIR
baoqXZr10WvcW7rom5CUb77sjo4Zj6qReSVAF7IUra+YPfN24dtQzY9M6DaRPc2Dlm2hULmdAlgn
zdEAPbIG0qmmyq27AhRDbVeV/RMgLHO0um9yysMvqcOTFfqWr+q+hnalafkzXLy8BEH6hxbuF1uX
Hff52VH1pl4HDaygQ39ql5V9ly1DWW0pdZHF9/Wjo/xsxiNB1fRN45lNkRSU284He57O9lYxojYw
7UQ84J9ioJzZEFp4FIy5ExQPwyzeF+q9rEbzQxBCVnPA7Uk0wZoYOyGmkyAlfnMzezpMuDAbEpgd
THJA3eo7uAAwAkXEsnwjIZo/g3BqEusRnZDKqbfaEJ6W0RJtAn8S6Kdi7i6qmu9GYmUw1gcffCAr
PkK5bhZT86cVET5kNpbg6Lqll9C5vxWEntnYfEbSgWl7SfeG2o2W0bZC8JIETkySeBjPfYhOjnAS
d2jvyPFg3hFpt6E7DUnL4iffyieHViqpzRQd4grEgr7KnYhD5Eu5QxJFiz0Kd502oxPQdAkc9D9y
9qHXRfXJMgxvlddhRCLy1OP4NJSN2aBXGcuBpwr8YB7UXi2GLMJ+LzdYtEoTPrUVflasQZixw6hP
+sJ5mrzxZvCGE3ztvse9hOL0LNs0HCDMoefAScslujVeldmQHMA9PTpk2I1dl1Ojj6RmeyQFeRuU
p4syRxl5fBeYBpOGRkt2F8ZPxLZDprrlnVNHJSiUAeipgzvPXduk8kYOe1R4Nvjo2gcynBUGapKd
OJtGfERQoDi7nT10AYT0GMN67eLpSuqOvQe68PMwqvSJj+J7Q5r3xVnjjaennzCFf4nNjMnQ95TA
j0Tgx2ppwe9kx17Q7f2g+foUhPR1QRs6IubZjJk0LTiMseVZWdXHdUIHaqS6TTXSH7358CSWcKgz
YV53OX1oatc/TO3kwlOio6ksXJqaeRw3/UhFxjxHbPo2yMQkD2YC4OLIdhMRflRgdMB0q0f/zUIx
37n+kBJwnzZVqE4o6eZSDtsgrB69GnSWxnwO85StU4DpjWMdkAMXu7JUL34EQYCks97yuVTxudQ9
ZsMRbatmjnaWMGjf+SbzZ1KmmkePhrsvYzemPXfup1Bmcw0adsXqOb2I6m31gPWqqJE4yubRpfIe
Cy/EZCQRSYEgsJvsjVHRmYeoIMUxnjCaW1gFJFB7RJQ1IqdbvKeLrKIP5cC0Ldxb16E/g8I7ykZm
MakOEXyVH+eCfbawt0nQslEix48ppvHmVjqiTByEgz9JGb5jPTiVdbvg6a7mB7TKY87Dc7E0373R
+Flctxldiu0SDDIBq7zH9G6LzG0Y+mVA8E6aJfzhdYTuW00+fayhupuQ4SIK1z6B4PgKx/kVnTQz
Q48NtAyTtoueAeC8dX71hKbrdstn9R0+oDe61wKWvRQ4jhrvIAgvoMq1nt3R/al7QjaixXBcDJCU
UvNjHZpT1I7trjD1vFN++WP2Ry9bffiGYDF2k0WqB9+hz1oCjBFQz0p8Utz2fe0iAJvqpCfTD1vT
jVuwF8Wc+2UyZKP93gIjaaNNZQqgsqg/oY7dmhQsqV3tAjsYghjRoWlt0nJ636jisbDQXyQr5B/h
VwKVcDiN4pw4ROgyvLs8RJ41TNvVLXIG0mQST6LOYFf/0ZIOgl1+sfNK9VgVzbfZge6OIcOBLRwN
izEZoPmvLiyH7gOJd5PwSISJ42qzxUDcUuPsYZr0wsvoNKx2v5hpF0Mv34EU0FH40acnXGfHxk4n
svEw+C/iYFPdfkBuot2QOXrtdHPfd2OYErp8pwrzYF9gMZkGBzpE6I7K/BDAiul6iBP2HI6lE3ny
nLnJJB/8hEwFSaqG9BmnGF+LKsAysHkd+0fqiQFpQLTVdN4KRJXgsO+Cuj1i7NyAsAqvENX3mFuG
FdCCB1Vkh0q8VpK08EQH+nZYJ5Mpwqx1yueImZPj46pD+Kz84cO14z1TcVao4tUrh/1czR8QKD4g
kD7r2O0StiCQgHPy56j9h2he3/iMX48IFiIRW3YuH25XTnUylRFNphgsHij/QvC8mt/DrnjUNWQF
HZiT51Q6j6BvuElp1nuwOLo9a3mfUEHvxmn8iMVwXxOdMx2iJ4jQh3nEXKtbbhKyOJ9FHWJmrvMu
HPbF7GzCDoXnTswnFo49QGHv0/LpElZLvlkGfTItsjMd4vvTqbsrpIS7XQjJ1sFbnExbBhbHNJ7d
ErqfFQUdBYpfe2kUYJ8x2rZDBdeLuPlyCNaSuZfPTrv0GKTl96Dmj5HGe5sRaR1R40vdqscijM6K
azdn9fruzfUb7sFtOcqPukZFSxrXZu0Y50VI16ztvDC1Y0w2Tux94eVq44lir/0Z6lVRBQQWQSq8
qnWKZ/3poqOQFos/JaUYz9pEz9Br8u8LGoO6O4VjQpWD6mo71FnXxzJBJHsInLHNmrDNQ+AlVTBh
ehQ3HRSJTOgQiGKND2QCPMcrcDtRVrX7lnt3/lTtwtpu1qhDGEeOMZ6NvFr8VznSHZnI41Ji+BFo
N4R9VrZhuUUI99MyAGwCU3y8xh/+7Fa3tRlfA8A5rG4eVdTTA0wjzzGlPHcFkBvltXs2BgfUob+B
SPDa1l2VAArOUSob3nxI+01D+4S5/rOfkTIO/igzsQq2h0K5ODY+ED7oY0iEi+FhpHDgYnGb9Gv9
rsII7l9D9KrR75guWkebkHsDwNHl2bgMyuUToBwucbSn+bmtXJU1LrcZzJqBjfA4zvxa1inH558V
bY92QeAmtDMf2oW9zzN/Jh4MZGS1IJoZ/Y8W0AFCTJje9VW1gwwwUJu5f65FXD/GE8PjXHgvYTfJ
ZzYNfFN4y5rLGgGuTyx4oCpcz6NuvVvK28zt4bsTY6rIej2dYqH9RAup03IcyjxE1nIzt/ylr2nW
Dc29bMoDmwuREnCqJy1TgeownrGkZ4GXFGzEtNs6uF7Z5wMbbxYCaDX23tZ2fBAevQn8fjdEgKGL
Gi73Yea3/X6c9F6BbluQ8yU+o5V4Ie28iTybL3J5sG2fm5rexHbKIXS8Cfv5nqtxR8kHFj3k68iO
wiGL6ZoGPkwPkbnQUKRh5SHJtlATgz2zAMrDvW9Vwb/caAVM193NHAK4ATxmyvk57pHGuuSxd8dD
pJyj1w8nYhHY4edIZ1Fm8KHahM20q73pZmZ9wmj30HlBsClWJGhYmGTTYmLSiafMDPJgU7/UXcR2
GGJ2E0Ey6GapxsZi1qgvqYxewfeVkQUS0/SXUGYyBo+aafv7kUo83IuW+pek3P+1dvenkstfCrZK
BbZuLp2dI/wh0JTt3MJZCiWXOVv4QwCxdbn9Jfnpf3JUUa/703teKl1/4raUxnd766CTboErRbND
cJaV24v+X/P4S+rvr97rL3XCEbAAX/6rpFTv5O2FgH/hb/P7X7YY/Oq9/lKFVV6gA+fyXpeKvr2p
wXpCCJITRAS/7mf4VeXqL/XvdphQVLmUA/m+3pFdsfm8ELqg4PerSusvSoDXEtqf7pawf75bAOhS
DMWLgaiCZrz9+OcN+z+f5j/KL3X3R21x+Md/YvtTdVbXZTX+ZfMf5/pTq0H9HP/zctp/H/bvJ/3j
tvuSj6P++hrP791fj/y3E3H9f77/5n18/7eNTI71aO+nL20fvoapHa9vgk96OfL/d+ffvq5XebLd
1++/fapJjperlbWSv/1z1/7H77+BdvSn8uTl+v/cefMucN7j+/Sj/tv/1e8f9fv/OO3rfRh//y0I
/o44BHV2iFEQH4anuOcL7IR//43Qv0NWFU1dyMV9aKhd9kilxwq7/L/DSQ0kCRdyGShdM4zaQU2X
XV74d7SbBQh24Ono+iBE/de3/7f79K/79jeJ7BqiR+Pw+29o3/rLSPEhDu1dpH9JDIp/DH7tX55r
G5Xt4FEnKVfdpLYBbBa5AzpifQCe7qjSCW7XkOX3Ew/s2DT0h3vPlI+kH52E9Hto3b36rXdftkqm
Xj/3OeujYMtKenQi9jpFEwoYXrGv+6JPpbBfhs9bsiKMaG+DXkbI/OEeAZTguDQIQIH4n8uxBRVD
iHsU1J5FzbZ+a5JxPmAuHlMTePVmE5aYqZv3cq4z2FeLTSeQ+HdDcHNBntW89FnQ17iIvg2sHyex
W9VpEfkpqpmFI00i6Zy1heGJC/eG3pv2NJh3beTD1CejxWtoHixDYYxA9izFHf30mpEDxPI2Iy3g
hyPluRiXn47s4G8R0beiLqYdQsSjG9pvo7uWJ13N22JskONFYkNC2DTABDqPOh7n/fe5LsGzcFKr
VJgClxTJSAkgy0AdJ/W5XvBvNZu06rEIriK8meD5HYu3zqV4Irq3IFAMsqAUXi+o4AA60zeMwnhj
AAAFr5FPyaHTpsb9GqbBqr+WzvnS03wafXWqB9cF6sGCFF0PRYrMcDvOCI4bB9xqx0vdZWjQcu5u
l6i8rHFfF0cTFGxQGxkQVqEGsx4E94/IepqQ70siorQBkILWEfjdNBVHWtLtNjwySFr8dzOiu3u+
MS59qtE5lu4g8CZT6nj3WE2f5MTycY1P0+i2SPoCnlT9eBO15nuSGzGuG4/W3zfwT0Rr74J237lk
DnqjnGf+o2rKm4ipNys/g248L+362BNUzF1bYBQOd16nyzSZI7HtwmVKVoLawhx7BDnc3exGTVLv
4jpKLg1Md1HQPlcouQfntcvaaLmb3A7J+cpFmq++fOtKcjQe3fJh/d5JwNlhyO/b0eNpO2AUjQC5
a+UdclDzP7pq2bprtKDMvpyHzj/TgDUJKFUeq9NVjADGiLdpe3K/BuxYoGFvOyP9RaZiN0EngEqj
sr06VqTCb9Hk1gHsd8eWb8dJvI+Cv8XouAVEUm7bugRe6EfPlXHYCawFguldzZu+DPcWKzkQsHsa
rhZAabhtmx00+78xpGeUSrGNPTe1ZaMTCzuGm2ndOS3CcjVu2dCn1JvIEeLSdDOPBew4URNKSZlV
3QzzD1U9Cbc6asTJudAAbifTPhFVAc7rUeobUXjTI4yxoIyZQMOty/pAf0dkBOyzs8tJiQnwnvwG
p6krrI9iZpB28rbh9bAFxwASki79UIx9DJS+1ivaCajo3scVmr3ks5n43jT0JynKjwiKodbbsfnY
k+3sLYkdJXzB5XPR1xmK9E8NklwzJQItQ0DYUqLk0fqrQo7qfwub+ocaDQp5PX6JMlBPLag/Sx/n
tXIfWYiWtZjfx8ojbz60QTJb/JCCRRvB1bsR67p3W3QdeXRwN/NqoOuFQlvqua/DmIPX8TmFxQ/t
tXkQVM9T3x512YSnTugd2oi9TQSlXkdinCJTCHbF6Nw03B3zOHC+/Kh5doDM3VFXZLFuqgcrzV3U
DV+FDJfHtqTflxWybHXA30q55PO4/HB8y7YB9/HRV53VHDa0bMZEbfsFqIfp0R0VAddb1EF007zv
K7LxuvGL9220R/EMgpqFbyGI823uASGEaGRLQ4t6F1rDJ67CnfWeiwBpZwsROq7h8uRa9toXaaiC
YOeZdu+H7HHh4x2o5Tcwpv3mW6jwsa7/hsbYaKOdEVSgvtkVRQNzCtBQz7TOReNCvT9o3N3ktuzk
jezN4jnm4R1n7PsoQfNFY/mIPArZRIBa3cGbbkMZlyjr62C/LCgLAeMAgwYXpUvDkliQEgN/Sip0
auct0U+qRnGLa7ttLvo7cHJTR169AIvJlCpsDgc+52E1vb5ZgnbXh2UOWo4NCj8JLB2TJRIgthRH
5fIo15EHFytg1p42TwOwo2qUAGRGXaIHVcaHxjpHF0UvMF4paBAQCvDbDVQYimM7DNsWM3VUDg9o
v+TfaD0FG9EtMjFoHNpUazvkEqjXNjxUPxaUqgvDDq3u+8xwx887C9zFLuoljoYgdV0Dy0UHBQym
hlM41PqI52vLHSDeIqAFVgkDd3hd/OjxRJ2WoNfJponFY6/m4rioGr1XXmATAvFoqFL427E7z2bm
B1oXWLJ0kLht72zMWMKxiXEA5CXUZN24z4PZhflcqZbTsqo452v5xV2znFasM6rQMX6IFb1k0xqV
dzE4SO7aLYfrFjySUHub1XkQWOjWmJs94H8EDDUbDmGNuHQUoXdvFMGUZB2AUp06KN+ow/W/VZqq
Ta7bpVtAzVsJy3YQPU/aOIQWdukxfZjEsPzz38LF9vXFOMaPPC1N1Jwxo95wzyD4vdCq+mByXlzc
zozKmWwhoOu89A1q6HUToex62RxjZ9+1fvdQssp/GjRu4Dz8iMoZhrYjHMxmtzMn6y/4if61PVHU
TxuLulpdldjt6kBurruv2+XlRb8DbKnb4aSib/1s5+P1Stf9fzny+tr1D0j+j0ITfBlSdOn1hH8d
ez0C9dVmSq7/qhXi57PXHIS/5KUv4l1ExuHoI7Y5gpM5HP+1ef3v+tp173Xz+kex9oZIU29Fs6bc
d+DYIxeBqKJyC7BIVAePVeXTU81XMJH8tT3GZSP3lR3oqXUcerr+J6rgODh1s78eu1xO+OM/1sWZ
Lt1+Cz/Vo2+1+KxACU7iqKuA183+HtCYzREbydci6k/jGorPkDkoeQ6yeQAfBPWutoQ/wEIAhigr
Xhkq8/Ryod4C5sSqgSwYbL4/LhS6c/cKot4fF4otZvd4seVDOJUirbq4BQLyPY5XWjwt3oJu2r4N
02Il0QGgsnzDcwcUgpcvvcVaSUdvuoDN8q2qiZ9Z5Za76ybpnXsiS3ofahPe96W5v75cahhjrjUK
prVY5RvwZLiwiM3Ft+Wha4biHAwYmprXj1NPqkcB0A3KhrO/u74mL0dEOOK68/rHNBaFKUv83XXT
LariHEr3jyOuJ12vQS9H+P1dEOoTQUt74hUKke57aSv1BSFuk2ivbh8BiHdb150L2JYRdVvaxkkB
SM/fbQDxDK/svhppn728nzvnxSkwKzmxJCcTdO1JONTLeuaKFxTVvoeXg2cs+DMSkXdbVF7KnKG8
W5W8KaIIqz5o2NtBOOKBomcFgE6PUpqDgnHoH67vxMEbSyIBz6hgHliOmAFSc5DXvkGkAzNT07rf
YCFyiLhRX1gE7i/SRa9u4RYXnqQ+a+aCxBHjnapajc9M1z+vh7J4ScNedR8rQwCjbevdFcaNd/CB
kLum0eu9uFB/2o4NT5Mczk6hUZvqBAwBtZTPfKqXtGbhvIc0GaKLyPE2+IYuiEDY64DHmfO6LvP4
siksoVtKCru57o0kdfd9M2EyvZxrvIEejcYIgNmbeF4I4TdFbb9dd47IEO9KTxyuZ66dOz9ixUqu
W9c/On621hSP16PXadrNEeP31ytBh/xFhAi0r/v6metkLermdD2PLy2yttUp/vgCdQRr8IHbavfH
h+gnmlUGkPn14LYe9LZUKHFdNyMdt3uopuJeXj5xyGt1dAsCePDybUlTm3PH9Q88qRRUKAJWZcvx
eFVjiSYa5os//qBBS5xg1AdeDiqifz4maKoIbp+Xw/8401H3XHfD8XrKv65wPQJ0C3GKuX95fq/X
hnBIvjTN+5/e9I9/ryf+6aq9AHPMUQuBHQc+Cv1/ZH3Xlqs61+wTMQY53Brn2O7cfaPRK2yCQAEJ
BHr6U8br7N7f+m88jInGWJqzZlXNMcNZ/8/hbqsgIl7ZWoXwD8PJvr/HvPifnaug6LaM4fe77fW9
9vtC5xXzy/d3YQ0qoagbhfn34e8X87319xrj2TM8v8CF1eW5qn25K1gRnBIhga7KOAFAmjpIHXVd
bRyRlGRfB7nwdHdSmRq7jUZkunEMmluoRBpYe/67t0sqkaOUy0DW+XfNvLr3g00mO29/PwQ6HsY7
3xPHBCTWaYmgLkDPDFyEq/A3QKju5xCup9Pi+9jzNo4tPtCQTWzriZpuMzRNf0RNZXFfdEgfrKyM
Bsxl8oy+sOOxjVR3FSzsrj6TF4Nn9KgmqZF9pP0DsaDFNghPrvNmdRFcWU9R5+jLHt0QZfyY8iY9
3BcVAUnNyfzDvMN8yBrkMhb24+F+SOL6rwkaixzmo80vBSvf9ei2f44RmOHDgtt23+J+WTT+LLw4
3d/PktXdj6IXwf5+yK4tfhHeQUgyX7Qc+9+IEvWfjdO4ANmUSkTg/37NTMB5TCcIvf5cVDPUCxv7
ZPd9VQbU04Xr+dHuvs1YAkYAluTu5kuaN+zSEDSnuDK7+4V5ziQXRdJ2f/ZB4KTAxEnb/xwX1j79
4hYg3j+bb1QsrVkodLXbfh+7aQbUVG0abu/HHgI0aQXHzN12vgVls/dSVBg8O4CtffutInSHQzxm
uj/LdQAqINh87f2Y919Qy2xh0qH6c8zYoIG5qgQabDTVeEk7RGFCqwdhH8oQxwTtETXL24PhDtLL
K5/Gaz6ANJRkA/qa3W4qN6iezzcD5k8wxMgCD9YtwdqZQIG63/G0hPgNzBylpnE1f0TVCOp3UHzo
JGV5Fqphk4kk3bYSnnsRkorR6z1w09HGHhxbtZl3IkgDNuiITVDPbFWuO84396eDtBiJGD+zwOsR
O1T0/rnq43AlB7dfgt0KSA25KGj2KHrdngNgRuF5CqYlqllu3qsE/uy3z+8PbvWiAGggnGyC9Z/b
zVWycDqURkNil8Dc7ueYN4cxLMlBd/k00Jcjocb9mj9XtK2Wwin5uiy6X2JyzO2ZXILELC49xKp5
ywJAQOGKefIQlLrcUZOWZyrajY8S7Zm4oE5CkYNh6OqBfnotxgal50l3YDl9jEPUXwQ4dPP6gdb8
opAIy8W8aRpSFFb1dG6BcG0cy3C28Oownz+0seYXwdocj4i96uZokRfXtX/sYdK/Y8YX1/mlhL8V
RQegdYA+0Qs/K+U1Dul0zIL+rPpircwYnpWx8dWNDLjXNj0NIJVkVdJdKcl2Le/MUWguViTp/KVM
pm3EpvJcBya6FtOUPmAA0joel7GThKu2GPSZgWPRqNG7JLcuxjhxifbG3NuG4LqDQw6wxhnVVfkq
yO2UBOvI6YdLACqvo51dYXp1Erp1lpxyDK+q7i66OPfl+3DbS8T80g5EHwW4V0f4vKOLggduDFZ5
AlBZ0SHUA+hyGutiE0zBOxxQoFBqEfKFdWg3sfAetKnZMS6yN0eIbWVlu+mBxlVRNwIffhOoOqMc
S+I9mgDnlZc0WzrVv+rRzy7WoQsxJOAZx85eefrD18VL6hbRXiePDKa4ztnPaPVQRgNuSDX5Kzdr
HnnCFwFLyF4at6lzVb53aWQf5ltY12kLxq2+QQXyUQUoF46BeOh0EeWIjO16kr5z9ey6RIR+9f0a
TUocGy3h0OxdFFxsGivqa8VJde2JW18j3MYuiEEnTPFzNaHfX60Zh7zSRbMpMbKZekzyfoo8sD4x
Icm48e/vNOn8FZ7UKKzQF2PM+LprCjQ76Hu4x3rZlAP3hyccQh9WDVeGPAaCTQlrds/Cegz3nsQV
yqCJHrYtMyNI0Q3ZQu8PiMx3wc1S7qptowH0Ev+fkL6OsmmOg0SeYFT92XfcX09Nl248WcbX3uVf
GRRuDacfZCyqHbg0dlW3afJRd+2p6Ua6HTgoBsDY+J6YdCEVhIi9V8rFADHRkWFqgLUV/InHKNmi
eV9yruBY2YmkOMVd4dxMhmI0c6i6DbjyXY5kyjkGldc8QUT5WII5kUfK+qemL8lymmi9F8DF30qo
nQItik8fFCEgrNTfzItOtIlUjqaU3nsbghXuKpiCd6khH6hSH7Mi4c8mTeixrsIg5+C1X+oEPKMI
FDlEdLZ7KEFSvyQjlFcR1c5HXwDqr/RYnKDQpU+AsB6Dso/WVT3arR5L9DCoTPSaepBIuH5ooasB
BWvUtN7ZNl1JWm5tu/Q7eIMGw29GiuDYujI4Ys6PdqMMNyzpBboQR7L48ibtH3VAThwtC7fzkhoV
X7rWAxd6dFbpMP1OjHLWAt0jj7Sx43oagE7z0FwGafptfc/Vkc+bW1IfqAgV6BKEzwaMuh5Auh2P
39vU84e0QeuOHvHMv/tW4A9h49vy9x7zopQh7LlHuM/8Z5vpdqr5fPezhAwKrLrxP793/nvr72P7
DnBqNTT7+Sjfn8sZBfg+dJswDz1+vXp5P8l8vnnz723md06fqB3F7Pf9+Z8v/7/fZ14tu+RJWCfd
/OcCv6/6vl9iFYDbEGP2/epuh7lvPh/iP9dgp/RgzP4/n8zIyu3l74uG1q9DeSEkq/tB//phvs/B
BFqepNP46/98nX93mY8AHkW8s1uYwKEVy6qfNgzWOXZ0xy8Xfk8LYcPxySMiWBdNAkxugLoigjUc
WEMgc9ZuveBF1B8Ec37ofhr+wTF4rMLfZVXThQu846Xihq3iSbknVim5FxARbMY01Ne09eB263Pz
aVVxULIy/8QlSNAtCb8CTMA5GjLqxzAd0Lql7RGohCI82qAJV73s7DMbkQMVfaB/aQtZ2e3kZVm+
puVQvmfBxNHceeovaJ2bbhn8prZ2wP9zXjFvggT15c8V3/4HofoVsRJEoIhMzxY6ltVUFeFxPrGh
1U2xZPrH+bLmC4SUA+UInLOe6oPU8fCJIV3nodb6On9F2NzJ/fy1Ywv240CHAGU8KNeTNIl+ewRV
mmr453bfUrTnhgTcDZbVaMzZobXdjYY0Wx56+sHrfGhVMso/+Fg83O9SWIM1QqufTgnCEih1w1MX
aLmuJMsOqoizQwIDmvWQMPPUdwnCU7B6fsJTbzlfcTdUD6iioTRXGA/04UbuuzAV9xcoYqCZIjrY
ATqvd+7UrdyYsTPzqmJnsyZCc8Ve5Jqa8RUGqnBaHNQ2LT3v0na0BeqqsxWjlm8cQpJ1mHQ6d0gE
xhXyWe1xdHSIKoTvTyMQy6+G13aluui5tD72DbPi5BlULILBeBs2hNNWT0atkyFx9vE44cUFKNPp
YFM5CNAGz6mONXO2UnY1JsSBfdhEflQ1QBjdBdDBgsYZucjeaRO0OToaq1OUUvNYhWLvgnezsHUB
mmASjqfIB21o7DIwy5QbnGoD9o60PDxVo1yZ9KZIBVl62/bUe21VuB+94KUccBzZjPSJTlOzBKd3
IwWzj5hSBTryBMFpzyl59kfLFiqoEEgxQAd90726UQcWX4J21dkUowiH6DsddIWJib4MRV28dBDl
+Nr6R2tQt+SgOmfZcwCxZtW/BbaB2kRptIqDPCUZsi2t1TF1zYUO5sWL7HkInAMK6w3kdPIza8gx
HeEyCEqxl4wvESa/PBuhkCAghFnFQeIsLNJodKOIox+Dg+IngOcmh3XZNVbB3k3Be2vHGLoZgU6M
cfHctx8ehF2oKGcl1L8wmkUQyRuoirR58wQYoYE9t04/5viL1yCuUrYgSbYERMIW4ZQcOCQWvhXB
okUjjnVXQwjUK0iRJBpcgzbEcttFT5BFYQzgLhp/Jc3eJOQVf5qQvaA+9Mn7FPI4g6ojN89FAX1n
AuC9bilkh8kTCNtoC+HX0Hd5e54U56EFpj3CKE/T50Qkv3sNGpkEIreyrYOfOGJgd4ltZGyI2uQI
rxy/AAE23DojggdYmECmkNYrH5VuIxDhGGSYeTtm74Awt56BtMikqD+TgCwrY5BdNcHOoxF+3SgA
k8sd13DJ3Ud9DU4r9ICQovbR1C8nJByLqPLOqOZPZ/ekQe3PezHWJ4kZfedVsJ5tUovELqnom+sj
ijKEoVWhOLawbjhGkWNOPBbjqbXPKQM7LEwK8UZhJLYCrio3TuHYR4HSrOA8t66HmhXIt8uBiAg0
O569dbS6CuO415IR7xH2Y4eI8CnvghpFRmlPFuTQZQpTpIXUxpkWccXCEwqcW80cGPC6k/kZFG26
GCEyeAN3/zBwmvxQHuQRRCJvgWWHs5Co7m9jJEWLIkLIi5EQPSckQREQLMeHxoEyc7BFDg9ZCroz
WyQgH+skJj8kOG2SgpNcRlTlaFwRPKTjGG5FNOltUfrsOlT11g/LX3Ji9IwCQLy0Hm1XlRvSTcFA
+5tvkRCo41u/4Ov2drO0gyCtG0hzaAbTr7nADANh17ph2j5C2ZpLmId/QBHhLGIEpU/WknYlmUH9
ox+CvaDttWgz8QFjDnA1aNXtxjpkx6CDgL1DMFtDrTsF3bHoohWo/dm6jl13Vzp1tC8oCOVcAHIn
HYqFbgSbLp6AQq/jddCK5g2xJ9QmU7gHzJI8JlP5RgHCfJK6S8FNLMQRjjr/+RyA/XujOdm5Aqaq
SzYMD8XUsT2DluoUggq5dLWDtDwFtVP5YbJ0QU7f0zpie5IAAKFF9xD38dEpApRl3GI6Rsi1D/30
4mOIumQSuL9gWbKXjFcXWhUr0OeXDlwFvahtP+SYZBvLBVsHt0Ut7HWwcbG0bOJbL4DUk/ZDs7Vp
Qa5o3oJ+l+6bM07d8/zSTM+xRficTm1yEFUdvBBAWZpSoL6yxT0Z1+Mg4VHsJrAACcGobUrBT5CI
gWQ62j1MyIIjSrgpuA08BcRPFlVgyBsenQJiwuC1NqAGV6xtj44D1Wgskh7cSQGVSl+ED0EPZY4H
GUQV8PHgd745iNExB1XSj4LH7wIFU0AX5IZ90EffTWuoyFMo4ZKHFu1Sd1aIci/jGwvEc+JHe+NE
Y64sDoPtkEr64skn1l7MAChycj5o8Bow9hRAyobKtqMfeR3lNq6hn0GvoDXagNmNypAuUuG6GMKJ
C7ap/QHaNPLe0CYQi3cOtEUy2aHI/x4poa6Y2/pF9CZv9w6sGlA/kMVtdev790XH93ZDA8FCaLsj
RC/d0Yu6h65M+TEY6/IhgKZMT4je9EpPZfkMHqC4toFdRoVHHjE7Pmkb0aWpEvfRIc9uUutL2fjj
OUL+ZQJ5wbWGO6dn9cHrdAWxWYSicR8Na/Bn09yBkBalgjM04ckHEK2HWHTyKAhDX7PhVKtieK67
aHge6+p56OWeh273MUVvUx2Fn+CWeKsoqvQ+IkI9QqiPQUik7V4zHayASRQLlOfHdU2Js5KALg7z
y1gzeujBVy39vI1Nd7GozlyRgvsPRF1iiWbJKuXBkgnoZ2VRPEetNh+Bp0EbReu53byIACuE/eES
vYWdBxt46x4el+9gKvnroIjoTm7wHe3ONiRdoVQSLVjMSc4L5p9gG+2dYl6ioWuEkiFUguLgaQBc
aROVXw1oJr0cklWSkmJVj7C+gFAt2o8wnltGGajnUUFAk2Ahsl8PsDcjHbzcPWjO9TihGpxpYION
u9OWT2vlx+1JBZDJR0j38gQt7i9phcHa601eVJP4hIszbAc7Z9Gj9PCMm1nlHMKrXcQjumEaVUpC
w2A9Mfjg9zWaJERKNdAc6nAXFBU8CjLynMRi4ygDDwnllucUjAPwKG5icDgBXGtRk6WVEyYwamOY
Poxs7SUdP/PgrKcoPODZMMeiR8OaTOG7p7fhDdT8F5RSzkXWewciYDFhfIo8n9EWLAizdgM6baBw
bT9jNAG0GcudlhVrW5r6EHKT7AKt1+aHHENo2JuwO7uomn6N+FMjpoHPvinRUIK5YGaP8c6lE8Tl
KnLPojk4WuktS/RDm7TkrIQb5V0iFQwoPZKz0EchLuJyT0tOt3WkwVZIimcuveFMGo8/V8DugVvC
LaCNQ563EPjuMY/ehAaUbqsU7lETtFcHxwcANXEaHR2xiaUIz5TItattgnQpy/Z17WZ7VUfZxkhM
lZgGBQasVO9N6pBlz8dw0WgV/0wtxs617D4zGLu80l7YNRB1/ytskx9NRS8QkULTHn0Zf2SPCUGk
APtztfLCgiMiAh0mzkAbj1KdbgeI8GPjNHsVsI1JKXxWjFevIGYxB3hLYBrMqq9UgKLQ1jRbtmG2
8ALLlsYZnL1wekSbMbQfi7gIb5ID6Ib7XldLoxMFEEug7V5fQp7UQ0Lnj6YGdBKgWVExgrmekhLT
beb+SgdUXGIWPxA/qRahD5UpjNTh6Kid7GHKdiCXjU+UBfXWsxAJm5tFQ6E6uGcGQO7KAdIEBUnX
oF1ocbPBLDhLQGnrumDDefGLT2V0JBP0fkUX9ifQPTo0/BztoSOQBIGVGG5NGegHQh0ov8oCHE81
Ibi6jU5N7QS5hvtNnDtw5VhCClaurRd3T6Rtzo6B+KwlDd8ltLUgOSEFcoh/gROteiJQ+Bm3TZ/j
MVgHfoO+uIaJxYRIZdeQkq682mYfU8auzAcbJ3HiCSoOwFzhTThfe2nxAILhRQyefwmtm+Y1JtUm
cexvlLSvY5JMYFrAsNRTtlnpdcG78TRCh7IMOLGbVjxAIrBn6M87uH71rv3qRvWL/XXnhPSAHxo2
B7jwyR1/wP9JP2iXm1Mm2zN+eWQcQ1lBwR9fU9gGf5Vhv06IOFG3qE+pdMJr7/dJbqsUpM+u8Q9O
9xFg6P3wc57Ffc7h+pBLw6eVSHz6iYaBuPhOwo3akpWfvRKTiR9RVQ2IO/ppDetVgzCO+sC0ME/T
AYAf5DswJGoGFEx7SB/gtgIbfQekr6gx5gT/rM+hz+QropEwL6useHB0iUwKNNxVNBbtQrK0Pcj9
WPfBCyyHIAPlKLh57ZL3bnpQLkkgMRGrzJVqP8aAq8bHhP1kIMYti5hvjXR9cKN8va9SgxKib48w
Z9P7BtpvV5fpelS23QUZaPAkqYIVC4jeK836fRjGYHUIFIxuS41BeasulcCvbZDcJOYrigeAx1UP
ugSOg5p7Cygamj1QhBK0+4SyrBwnIOadk+aYIG5/qAYGLWDMIDoMby8TTH7aX44X9rtWpMcGmEpO
6U36w+SwR91x8GWzd0pQQ6MY9EgQBX1TTnsUL+nWU2DpQaRUkKxdQt01dBahDGwcngoQ1QCXZsvO
zUYYW8C3nNWxtxAN9RZ1AUKbVEUOSvJygiS6Hbfo8CQXIuIVdC1r8E9gigJapgse6cTXo8gmgCsF
CAbFlpM9pKTn1A3LVeFJkbOYAPgW9qLY8G4YqF3dVygraJsmaIhbyOn919hE6wA+40pnD6RiF0Bc
P2p8y7EFvOwEB4AwaHcwjZcy24ee8JdOA0FMU6Pjn+Dy3CQj8JCw2FjK1YHiHF1mygVBtRgDldkz
zx4m0OC3tduUaxAZB+hGVpZJaB6DH0GJ6SEwcO3kO3WTQyt/TcEURDJyJr1eJx0Yfnpwf8YTumtF
UfuswSPpG/x6uos2qvagQPv0BwU2B03pphk88Df7S1/9cjk4njL+xVK9Hams9tBRZrX/WaJJRGWb
EnBMsoWESuZgmX0ohWFyYMkOVrED8kkYpA0DWbipSHPkAVdWWMjpygIFOz/dyrh6HfvGbDJE2Xnj
aLoUhzHBmgS8pcFyg+esKJeuAI39Rh6Gu9VTnTb/JGARLzwfOr2OGzAX2upRpgFbTwnZFGEzrlUR
/iYl3EIgVtYreCqAR82iadUD+Mkzj7RLIO3kUAFQLbOPsYhXNJJmRfQJzC8YOCQUCn71Ng5BvTGk
QhvN3vHzVEKOx6BvjUih1n51gEz0pCJPbG4WGzYY9hy5cC+4t0KMbRcyMpda0gj0W//itTdyLPIb
xclLlA7pkQAr3sXJuLFZpI6VMv//BcWovBgMMP7J5ccuciEATBRcPqQeFzp1e0xMeIFmEM0YagDY
MqnUDn4AawTh1ULobGfRtx5cuzeE2pdyrA6tQ59GjR6dEiYyDYFNjUrxIPaQH5c2+4liz0F1Cjrc
zvvZ4I8irSdXbuF64MbCTUG1O0HRcYu0Z2MmFw2NeXn0C/Xqu36zEUmN3Of2Mk0t6KumOKcJVJgN
VRveuq8SJk66pHQZobIIfk6bQM7WvIYdwJMMDnD5AMo48FozABZWBZgzMctdJ/jd0EmsfYTEcqEB
+h9oBoFN2ostgRDhz2eVzYLDvDZWWQVDCP4PVIF8V2ESignUzHBA47lbxVke1TBZgubxt18zZFI1
rBZUlr6Db4ORoLbbaJDHIk7ldj5clrTh/cDz4vwyn+zvk4ca/b8KJsHdxf8WBb8wRzPbpTO5/d6y
fe1U9aGVABE5i8G/gcvvgYzBtC/UpWJQBEClAScowyJ/1Ye+2bVND2IrHnmu2W/ndhUsEOuSR2LH
bje5gaNPCyanW4/FeuRvIQ33UQo/mrDyTQ5/9frYA+SFGryblqEQ3YGA7whO+QQoH1PVEiXWYNEw
p1nYrkETj3i4PdItPVAkRMYd9wIlWtow8Plr0LGdGJ1l+2QN9kaUK4Fn0O2vw6B2LqjbOmqWQMT8
ZSlTnkfdhBAUqPYhpqh99eGNjJwkCwwol6yifKNG5wFPVYC2KO6GN+LSINz0TRgsyATKCBLhtbLJ
u50QZUZlnEJemix0NHkLXspPBHrOoYNFzM5TxRbcVjiT81avhqFRqCoOb27GfqdVUT8r33sN01Ze
CIHNUhqrTS/5rW4cYOQuwcIJMCwnYGJ2FctWyO+7fSYg3A0CqGTSERx5X68pY3xV4lk5AFlxH0BA
hX8nfGx/lLA7o4XOXvswoRvllwDZ0ow+k0x8zhsgRYMC0rHNE59ctdMSYs9RQ9+Kitx23sIDJJaH
CPYusO50kPZ5QKXbhP5I+DImqf/DrwT6PYKKfUQ1npwFJAb5vGcBe5HG2vIDMHANIxxT7klp2CO7
fZ15C9nqZ9jM0heIqTGHxkWwiTD3vsD66WHeANILvSirbrzqjIz7cGohkkvj5APuILlOuuCH3482
d0qEQZiP5Kl0kBzNu9b0eepT8VVEjK60HPpDXwPhV04T3U/u0WxfYFR4A7QABAOVj601ffoEMe2P
+QiBK3+31aSfMLWyXQi51doi0X1LKN3N527hZbdwk8S53AyeD8zIbEkBr3wRwAK3iysm2K00TkeO
Ee2CM5oVoq/n7XdJe4P+kU33cevzBljYY/sEo8cVrD+kerdd+6x8cgRTL3ByKLYlh/OZjrR9GTsC
DzdsgHoFBqFKRHgYucL0zpMVHe30QUi5TGreP1NWvGMggVuYj7AiQ04NHl0HSb5CJNqiMiBS22N4
dbbGPFcJCZYmnOAiGJTbnk3mjZD+s7AxejRX0Qq0ww7hmS/OfZF9TRpWqvGQfSWpaSHf6PxzM3Ql
uIVyyAtMVV9O4u+DKh5eWdo3WxVzsTEjrd9rz0KFjQ2kMOUyxDN1rGLcwZKDDW2HKf2iEXtF4lE/
Rz2AvCyFeU5prPcZ68u83qQwJShcXR/AdagfWwLQ+75jBYE/o1l6DUr8FVzTIlm+HdEXL43f959J
hb4qmNHMrhk7+Tw25cu8PoO6Ae4oOr6wyjpH7bUo49+usR/atVeQ5I2jbeqma/1yWzHHeyWZs5s3
SGNYH0J+n8IEjSRnt5IUKBPuC36+S0Ns/8LBSd4mZRAgsVTtR4ukbN4zK3S/7MehOkZyTI8pzARF
m56Z6NqnFiPek7QMDdwzWLDMi1mKMED74te8dH+JgVvU0g6H+160rPZFJuDw6g8Rz2tGrowg/cDA
2j5Vjuq2tEIs2nfBn1OkDjivjkA2dNsChbp4nfiBXs5Hnz8LYZvEu+px3idEVAknL1gBzBskgxNd
++rn9yVHbNs0MKHpPDkeMKjoN47QuILq4MmAAQbpg0aRrtVvQk/VAXGOBq0Yi20t4O4kY7BNbosE
Iyh8IHBTO7CT3nr2mFLdvjpJGV9U7MDXCEceeogvUguAY94HbESBkJaZ3bwP1d4Lun/2Dypqe+jf
EaXedkoZFSfY36Gf++1EXhy3KOmH0GHcFhsvaHLBXaSwt/PKKNoUNedPEqnBY48y1LxTDK3doWjD
HoMidko0jOis53p4PLBTAfMloPcDOc1ru/BSgwv0akAyukhiP+eNxh5ltPgGIc+LpUD9VPNyul87
YooXnYbmIep09+JNE4JkRAG1GuQhTtOdxpCxs85720SPVWjQd4a+KxRpjwTYIxVZmoNlpBGlFO7J
9goVZHR4hdEzvlxlfFQZbivmd98viNjhjGeCBBUVbDK/NN4IMt78tp84umbVtNz858P7W+kAxYZu
Yfe9YyDhBrbsqzNNgDkUtwNSaBtRFLidGTaRiPL6aUVbbxz/c76yVe0W9ayP7yu/HwkVhGjVUUyt
pF/5LRlOpIXlWdTi2Z4X53e6u8VMCpP+vEhgSpBz7wY0ebApLFBwRDuy+CfzyZp4XH2guLIAq+hW
fWrdY5xN5QkgaLyksNU4d5jY8IywHPiR+9m7MB0gXociFRxY30JeAyNx4NgUg5RdWraVcJQMuIDP
Eix7l25PQWGLCn2ZX4jp9MWErNx0PYv+XkGp760dBZepv/bgKYStNS4un1cUYHFf5kOFijvgsnKg
67dzzJ/N79B6wl0RFnp/ryhtIlfSARfnrz2yuoamra6RZfzvoeQE5nKZElhw3K5+Xju/sA7MQmUS
8Jr/d4UtSYOwuS9Xf62oB2g3UMvs/l4BXqGXJ5AIr74PP78DAI5RyitRq/z3Js7v3BEqRUkQUf61
wtOgdCK1Awzz7x7zZdjUCRcGDSY384rvm0gaCF21iPV9xbx23mNy4dpWdvC8/etQ4BYDeVSgln5v
PL9TAYcPlA3QDf1/b6LpzK8krsrdX59T8Ldg6gGT4vlibRmuhmI4xX4dLP0sfme8rlYFAEawIgYK
Xr2/qqdhk3Qogwpbp8tCAu5nKr2a9j0r/OA8Qk+YN/hlnAKeeQrQQ0FNsVIAGpBauGdk3wQkQwT3
+N8RMKMR/8EYEto2P4WgUPthmLuG7qHWA7cxi3cDptJlWn64Pd8OQ7gPwsY/jh1A+uwhRGvfV3TB
ee7QJGchsnI8cHD4oTbuIniFwr9s6iHMLBvUraAhXMFaFZM43/IMjVI19ZDr8rWssgopF/gtzkcj
Xwhx7CJLtJ9HPQqrqaAloCsE1BIi1WGAv2t2yJPyHx84yUYMEp6cBnKu/qqCEeRjVAVhiUq7JSyR
9vUE3AINgBjaYLLUYOiQ3l5iXITfVbwz0IyXaIABfhTl8P1x3hHR/kbi/gYQ4IcPAEsCzmgig0I4
RYOHDmaOyGft+p+EApxDr/gAVEr+7KJb4khYAeQ/K1/Y76J3e7jtyGDBCqDRw7oePScvXUwHuh7r
FaALSICDF1pT2Ja3DXouue0/A4NtFStfNHeHX+HNXCQ5uv1DkWAujCqnBICdOgtBYfcZdzCnhTCv
RIzZS+8Cwk2xLOmhLnhxYSBz+FCaYegnCwrnpQo3GS574CnvkUMNu6k/143nlgsHVVQHChFUbhe4
E8UEPKP0OL5BlZIWsbbSH+yklOfTxbIBtX1TuGN2whM0ojfCYxaiZfUUQZn8/wg7r+W4kS2LflFG
wCUSeC3vWSwakXpBiBQF7z2+fhZ4J2Za7BvSSwWpVqsckHnynL3XHh0aWcbGLwRApTTMn0FtOWkz
ewerahF62M+1NPrVlGotWtjhnm7ToaW7tmzZrC+6CT1NoVtFHN31uyYM1AmSb74aaskHxdLLGCxZ
KD2eR6tufu9wnSk9y5+NEu+RN6kfGvM/ZPUVSn2HXXL8/HXUgkMiHGBd869660Y7Rg4WQBj+11h4
9YYTYrr5/K+D47rAjBpn28GRPAQJuVG+10Bpb5H28rbtJz4fTpF1Gpw+f2V4XUI706b//Kq5zuy3
d5Oz25bqKSuTX1Kb5Pnz79KD+pEoWV8+/1ukGmhwUXAHcC5DGQHEG0emWiaO9WaF9V1ZdFA+UXE3
ico2RWFMs+qX9KwpqI1ziX9+XHiWZSzy1g43ic5U/p9/wcyqVZyb3RGJpXEWvQk1fbQ3PXBnuoXh
Lq8AYbl4VXsgtCwkjGHxY1WowF3DoSfEqIRk5aUjnMvYxXd4lP1ZDOGtFJv7Kkjpnyc/zOgwQVqd
PO+SqvYQ2ifZRAd/koweJnfZ08mvKgNE5xpJ9JNbxk/0YQEy1b9cILv6PchddzOMIWrtLW01lxkQ
O0xb1MD0umzi6u9TudZa11s4NQg8o53WcRRdY7pYC9elceG0TnZJYJlV4qnL6BeL7MGrx6VtWedl
T4HUZ6Sqp7jBIwzzihdXOPpijGMcWwqZvaFxzRvR3vGsja6FuzAoXiIRXGzYZa4f3RU53mXEoEEh
5MmtGAZjfr5rag5Zg/ZcFKG3mKy62cY+3tvU/2ZL4V3zNPxVDYLZSzgcIzsDUtikBC8Y5VJYbrur
/VauUQc8hm31Mwo6uIKFu62b7mZkamM2aJ6G1KrhfjIxL3NpL63UW04yPUWwZimLAI7FK1s637XU
RYSeJ4h4uIam6iH2KGkA4F3Cwtb4qxIcgxVoVFr2Nkd7dNDK6kqaJp6dzgoXCzPpA0D9wQqK/6kp
A0ZYcaN2eWCgUoqNw4STVALwBzevaStc3D9H3qkV+ecajOqh7OBR+tVrSiZeOG0c60MNdYXlu/JX
ZmQQUUO/pkXIDKwrdhaQyifmoRWmXkavWph+GO2SqlJSyGVHL+w2Ks6nbTXewVCw1kSaglV9cFvR
rKJpYGbVDBgxig+3ViRNUUJRQujvXlNSzZMPMNirWnQ3BV+/hPWPxxfWaGnnq9bT3/Jicrel6S9C
4cv1ZFNrxI7zvQ77uwGhFoBtoyFDlMOoF7jnJhmZWI5wyEInBs6dlzc9Gu4nbM0cZmi2ef6wzv12
gTXYv2ZBspN07Re5k+AOHh6Y8uG6E8YHJnHz4po4j7Vy6TmVOEQMKJmtPulWYy/MmkbjODAmWhAf
5qNKRHMTtIl2DIq1ncf9cvSGYumkMTTgZuk7nrf2WijuGjzBdTbp6yHnwEMHDY/gog/lppblSkTf
8jaeEZrmz0LzZ9M0wqvZuGuq9m1qypsX2M+J7r03DOOgI+rbiZwFJIoIUYN2JS3+kUgLh20rppzp
qjVc4iDmEpyqfjUFTcF+MCHXzd3T52+hMIrz50/+//30+Weys1+qvqNBJBn6xlFxtqb+FZsK2SPz
b8P8bwWZzM+zfWpT2wVy7vk/fP7dz5/+/+HzzxpkYSbc28OYM/C0PVTjCvXXWTV9fbZFsOzs+0bv
rcPny9GzOlkJsxNA23mmz9fk9zA/oDC/amKrJX56jvsiWecVxwPZ5AoqCSOBiilXr6b7IdLeaoYB
fLsPAD8WpfjAyrzQfAOrwt7idh1Vnt+TCJDfo+O3T4NNAEYWf0gpyMiQFmoRgCKBSup9TUoJX2FS
r2I6GaugIrryc8qmNT4gO9HsEpPdWhOBf1PznxUiJHVaMyWiF+2JxvsA1CP0donQ/fPgmj8lfYcr
ih1j107o3aSavAdDlntBCsw2RYg5I4A7sfDiHjyNic0R+NugezEItOzdTV3noMFdvGShYe7zfrqv
6p+ZlugnBKnFtMAqYnNYZJhh6BlFj59QGtLh+N5xSiJ2PlpPZt7v2pBlVujaXRB34z2ktxU+/IHQ
ggaerLRvfqgbazgUnEMnsRo1qKZx0qb7MCybdRqX+sb155JWaThaRRttTa/M17aRIIgOi4S6SAwP
fYd/3iqys2iZUjfj2N908z5M0teBXu2dcN3iuW2gD49ZePv8LQy24lcwVta11kduXWdMrnr5EalS
nKskeOxHKfYJ/uC7rDHi1Rz1++p3wyEdkNyTzVDtDZHoK6v065XyMRJqvL017UUs6M5w/Xxo6J0C
qdYvwSDzV5XLZ5R5i4JzvRHV8q7mgIm9STkHoWn9GlkJszqvsF50e9q40n0uh8E2GS2HFOiuFxuL
CLbnPi57EmOM8RAgzTniGwZC13mdsy7wHC96UXjQB63oMIQNfFyH2iawYQM1Eli+5RX3VsICgYj4
NajyZmXJIr8WwCXgPDMViXDrLQuH+k12KnnHCHk29TB6Uu2jy0z1gtmtAUGLBC5P40tfWVsnZkMs
XBndNFE85WaUnBghlsNDoABEAtKxLPCkg8T9SeT1rzK04S3OkidAgdUGxG550pxN5kfFS2pE2j7q
7tDg+JALeV9QtkIw7Fl/dCZM9QRfAkFxNGggnKi3ckgJw4vr+j4tTG9XgYp9zHkDm7YdFUBM56LX
urx4faid6trsVzAIhm8+IhodDoJr+f6HlSYfujvp33JT2Iz6VkBfk1PKwG0VoDzbd6UHThF9+bql
p7pmPK5dUnqUTHtu1azsShmJp1bu35dNsw69vLvNf5K03HqabF9xA8VnQVOcGrUVGxnL732ha6ek
KCx8/DNT12LOV7jnxOfsrgrJvxIIh/VSzxkF9t6diWJLC8f8zfF7G3iNjlnGqZ9dEeeXuiEWiMFb
togqTPu9QVPYhOO9Hjr/piuVHhTgOOxUfnBCLOLsvayBDWK7i3qWlFU9RzKOCuTfgT89eqielwiP
1YIyud1VgQHJOCyHtZnQKh2btvgBfeN5gtt8slPQj2WS9RcjcClF83tDTLu4T9SrCsWlDiOGL9rk
7aJOPyjEQ49c/zkjZxPcY+gnRKq0/SnTsmTnzz/hUE8QVPXJXjAoEz6ig6WIkv4Elv5OanGz93LA
ski/1W6oaAAmNSQgLYz6a25WFebSNltStER3SB5MUA22dx1intGahIA93E8H5Mwu0RrkEY1oPjy8
oNsG5fxqKI2YnnE8khKBESBgjGe1dXE0Nc6WoVV7p4HJ/Uo5icNREX9d2aX1LhocOF7ZqUlj7pF5
V2hmNVXWvPZBuWdaJZ+L5nsWY7CAbNzd9fNhOmH2rMbp6peEOKRpEa7cajLXcePWe18rmg2A01dI
Q/2tK05FbkevOAj0nSEZjkvEht/pq28c37XpGimHBr5h3GyLYzsqw2ar++Y3kBPFrQzUS8oIENWA
RpXFrHI9xorcmyyXjx7D7VyvtW+6BhSmtxoQ3Gm0scxePNsVF2kXI3DApPFNjIV8VqHxKhWuEdJJ
ZriluZKIZbedGcgHCjxKEDc6K4ULH33SpRXWZehTA16tWIdjVyOsGo3zmJw7OzC+Y3eMN2lLbIXX
91QsZZPu6CRAVy+yYKeosVFDdOapSiQPaXQbsZafq1ibHtKaEXrdPeoVweM2DGuNBlqXT9bd54Ob
lienMdwjvP5oA22IAJkpLK+ibzjNAUHYK0Unysl/iTz62Xbk82Se8Ra1hndvXyLkZ5Zo5MPnQ9ik
30xlnIw0VrdoQlrdVKC1Sh19gdaG6yE01L5yqmZtBqG/RW5vPpmpc5/x094kIungaF10s3Q8aAFU
u9cQiYKvB85b1ceXwTG9e7DFv/zASjeOI62VzfD0xpHgp2ZjlqtniWjSZz+huozbtK8emQZpSJgD
XO1WvOcwlxyGeY7BxqzvQ48JjOvWT1YVyI0suDeoxnBnatJ49mzz3E6WeBNqaBaN34bIc7GFLPwi
1tGV6uHVgTsiIhP5dT2tSqc2rpUW24tP7EmNvLKOSvcFrK5c66G9dypkPIMwyIbGyfsWDj+rVm/2
CnvlnjTPnRm48TfLKLRtbKfTGsfIppnljR20njUCXLWsWuNggJM+kxlQ1/CioW4ZGlupBjKtyuLo
xLKBQl938O4AM/u8lXrfeqrHHl7D7Jxl8uCZdJuHogYs2gZwnOOoXfmjVz7EMtolcOfv4fiQnSjT
6NGHVxWCujiMiB/OySy6xQETnzttWDKZXuAzvojSd15y0+yWeQLDhegOcn8baKwcNXdtPwYQUchd
ip2HZJL5xTXcNWkX0x5rR/qoZz168di7BpwQ2rYK122SHMjVg7uEg1vqm1Dvi5e4KtXBN3s0ATmT
Fa/TuiPSbMnMWpq3MqdZ5ZdDfXAav9/BW24WGXOKhRGG6bMO6uygayRt9BFA9Cnr3/Gq+lXv/mr1
jmFEUm5rXuaaXDN/HzUOTHqnduB1X0wG1OeAIJaMMy3KpRKyk+9Om14ZDyDi/SOu12hLfJi/jEOd
yQSgmuvgFvFq7HAuOWHLjKcr7B2qHn1NqxcSuJjTRRoukwzNOepntcJIlV3r1Dk0YctkrO6CnTAE
LL06Svb93JUINO3RwT+wJnfTfejag8S0Zjmmf9/YbfEMTJ4zFwZuFqNRCPs1tdSNTJ4sDr4rJPv0
IcyIfkAxe4EMn9C3fhMVNBEngC+bse45fIRpfHazH1WQlU+R2VXbXCMz5fMhsGr9pxS7eLbeNI40
qVhFtiG5iCWfiecqstCVft7Ln792eWWtRZAcsTklr7VdrRhcy4egUIfJjctjI4pwkYswYVqADwVD
TfqtY8LT9ZX8qFW4SjRsMMR/FRTQ2pUEQvUu2K3+8QMCWvS7w9aMxvqizw9JP+u9GARCJXCmeVeW
+8+f0FMsJfCpS6SCB3M2kmhWI1bYEpCllvqj3ffHRCbuXWyFNy4zVDTkjt9njYO3ogWWgkLuxBHB
2reCeDtGPDXpMHm5R2P0EwdVeFMWo33LMCRfSxPeQqE5l5rQNa9JV8iWFEfjJtk0utCAADjGRqV8
12aD1rzQqMSReHtOXe4CkZ5+dGRXz3JGUfO5NlVMpFkA/KWotAMypPZ9PFaj1e+9dqL905n6Mban
YetX3oM1u2Z6r6ZJTJO5M9r8NJISl+W2fAhHMdxZctwXI+1mv0ZliKfWOIecnJfxINSeQWwTut6P
yDf8tcmueyzKSr9KlC0L5bf9W+1Fdwm40W3BFbxMUpduDYf7OI83hV/Um1ajhzv1ULHGUHsMuhn6
z2nFWQ2EKuw1aXtHrMRi1ftKe2XSvk4gqz8TAZds+1icG6L5OHcP9muU5Hjrp/HdL3tjMfljeW94
9GO9QUZbN8e8SU57/Oy17XBQFWVKysZrGIn30rDIpr2SL0bfJ+uW9RzGOJzGAdizTwoEw+vWfe6a
Md4kBS7pNAxnsrrZ7mMbPXmr+BxaQTs16Jqntu5/UFT3d7qDvyRXI+lMEV6pRsQ3R8tdOkKBRisg
S9+Ry5uXz4fIG9pTU+Sov9kM/NIroCJRGTZlInaT1qC39i1QPkg/UZh4iNnmP5Nm/72lir6C7D4l
WaKeRWeJTdQ2MbC9Q+nVGFXmB08o2oidNqdbDO1Da5PHObbNhdHHXGTpZ9VH32CeIwMYdURuhZUg
mfH0rZFbYB9DQy6U6ZRHF079XiiH08wgdW7qTqLqccsmfInyiiqtHJplPccLRIbbHMwaXjligPPn
Qy+yl9rJUmDoVbVUTTF+8+d4pdyiCeEO8Z2MPXMDfkCdnYbNjOJnOlmAGtYtsEtEjM6w6jMPemIz
vOTg+Al8IkOvr8riuc7LbOWy6aJYM16n2gvvPGsK78B5Dbt+rH6EswEJ9HZ9KszCXfh94638PJov
P7SxaS363ZhNmOOH/DL6VrQTUUsEbeeZ2zKADl723L1jfW/Kh3bEF2sQ73bPTo9qqA1pgCTWyjW9
/s7qsitj4xGnIGB2x0arHdvqCkFxlbSNuGW6vhZ1kp8jlnC6/XuqS/TnbDpry2H+IwWYQYyry0//
j1Yk9DTg3hNnSM0Y2cZwD43rnVw3d8801SPLwguA8dEqNs2U3V5N8QluO9B1bqgJV8QmnumwNMc2
klMax6cRG1n/w9QK9VClpA2kJixU6Hf9ax4vA8TJrwid3/14tM+6hU00Q1p4zjqC+IioFOdcR2Ik
i6Fak1T0xAc6LNKSkM+cUIa09hZChOpudmkforZ+Kgdz4oX63GwKdZqrGfrFHfHR48BzL9OQ1+zf
+AWQJHvs9FBI0ZaMV6RN+1zIdNkaKdaq2WpkwUqtA/y2heXrb5yr2MFIUMJV+tNngnEtY2JVOTkU
xzSqbqWmeYiR08uQ9f2lqnNzi3SOQwZlwzGFOBDqNXokfzhrFcFT4PmgJw7iZ39sg/EqWcKey45O
cxbFa7Pzy0cR9N7VzKcHBpnRumO4cYnG7ZCDJqYD1N+nWipfxTQSigE/8BZrWbXJOoj7Goqx1RAh
rnEfgyxy7zRJ/w/McHLP7kOOhu5HbLiLsWXV6cH8r3BsqkNNdcXak4w3s0OXoYkUhZ1n4BdQRDeU
BUUJDX0WeTGa6ATlsILZYW4ZceVX5RnvQ9KPLxFpqk6cdBhTo/El9MtLS5zLogcLtuk+LQ+Thd3K
Ud6iGxBCdGX4EQKyf4lF5G0gVWibOcZimcuq3tM1hAVAwwj7dCZvbBr+FcPx1so4cADGgb7f4evu
XhGOckLKxRssTaB2npdvpBHhHJbfdZDAe93R5KLVLe2holkDQHqQWzoUkPzMMvsucmzTBeaobWIE
PyurCr+ZPXOVtqWF6tYX9JasO3XQfnP0wdlmeQ6QH0nqsiykvWuE060KrJDblue8ZQFxFhNSFbfe
anqO6rq0HmsKlZyv+TttGPCXaqW8vDwKSR8J+l1NQAuTRi/lDBQAzJrM+t0b7Jyo3txeJbrwj8Nk
EMonfKINUQzd9XFjg8Yt52XVeTeLbKWYHnzUjlpMyXtSDsED4zEwfh1Ls1uNuCN94nbbB6Vyf8nc
2Ft+LrMcrGkole1rX2jN1TfDX5NhYzR+DhT9wVQFzX0iGaW2k7tOm0ZsoMm2EJJiupbMxNeFR4eZ
SAPnlo4pOcGdjcO4JRENetgmcZgKTtnU3Uk30nf2GA8cvd0nuy0ZhrVyG2uDcSim6RvwDphDBe/T
N8tnwa6wJHdC0kkfxV1UExhXOwxvC+zEaO/p7YgOrkttPcdhiuAryoEF98+OW1hvxImcu8q5+kX5
WY+Gh8HSd60a/OPng6nAAGduccpkZV1MI/wY+rJaIfqc5XsD5uDCOuaBXVw/H3S6tSaci4vyEEMq
n9w7I/POldDKrRfg/LMLS1w9NITbUIOSBrDGaIL2tQGf6DLiaMSzAu1NEvMUP2bhwYynHw0tefZu
szyDCL6mZZCv8WrW11j1L8AUwk0j2pbMTa4daq1jOYd/pNiJJ2SH1zEwh2vvvQ2ybfGGsg3pJopF
TsILd4IOZPdlsfnst4RZVa17q1BXEbF0YkcFDewDpqqQDp/Ro9eLkSMTcUn2XQo37cCcDW1J0u4/
q2N24XPcmA3q3UbbFJiQOUTltLLr8N0ebHuX4z2ixXLzzLZ4S+kgr6qm1FmVBLQoEIbVhJcDgyEl
nNyWNh7y2ujlKTNpR9pzmrSK7P5EVkpBwHVQaQYkRCK/kirxlvRq1Y3kQLRWQcFoUtG/0sZprydF
dMhKJ+VIlGlHEWW73sawLM1z0aJO9qWKYGTnnOcGh94+7zge7M2E023D4To+GTTCoTrlR1yA3trn
Hd+3WRovw81kVuSFWI187Cv7G5iiYV0k7CTpVNwzqytZpdtX3+aVJBwC9nYzbSYqaoa2vbfrZHUB
VJM9JGNeEZyCIRMe6BvFOXZHtzxjdeGClUoipqwfUJ+TGUum0VIgJgfxF35gafTwn2rBvSVnnWHr
uY8OaLMypgzBH5O+hU11N9pT8SvAu2NUnn+PsSlapQT+GbCNf2S0k4lNEdG1Rq4wlKVzNcqHyR1w
XtbKupWqeAPsvS3J9NtB+vrhpBivBWLdm//QZkQgYn5oT6WGPLm1Y2sDJggxrcgpHlvAJBoSWkCb
z32G+Xns2lndSxoQLDH7UlfxzyQw30IzNE8Bs7WNqtm3VeWVO8cOppXj1vHG1Rl2UP3DfzRZ6azs
qZtFh8qp9T0ll7doPeOQ9WP5ThriT7ivyWumCJiCW4GOxfPgC1d1SDZ2/G76+Aw7K1DrFOQdvNMW
ZlVHM1izXeb+vTvnLzPvxNNWw2rXgsoAT1ING6fTjWWlm0ikI7jKdebJa9CJahvS1VlwAmgsiUnP
cTqcUkCLu7gJKxoqpU7TX/B9cQ5wWr8+VHSNFm0JiHLhHWsQz4e8bvzj54NslbF1MKCeiy5jVt+M
7nEMC/eozz/V7aStVAVwlOXcQHj7bYJTdOhQ/7Jpmv5jkk/xRUttD4VVMNzclo/ZsCrqmbh1dk4e
j8e49ayVoaMdB4BE8kpkJafGGd79Gkuq55IOHysSzxoukGTSEIsQowNlWEd1k/F9hRCU7hDUBbgg
4zW+yGPrDhjiUv1aD260t0dsYAhYAbBJkdDdUUejhF0FBDpfYdtQGxIi8jWKAXMpKhZNw2hN7BiI
HAV3fVaTAesry9wx2fxutOkxqk3/QUaIXpkei/WIG2vde6TxhImUi5gggR0VLOFVtl/T0dHDdZS1
y9kVsGKVaW4xZ6l90HlPOUHm7BSZwqCv/Zz6GSuGTUlqXXU/aRX+hBQuE/8fY0t3+DArdSr6hq3W
1z/qxoSMlGTDjuAjJlBcN6Ghw1bExqyp19jPxBGw6b7zcSkOJbc1g6Nu3aX+fC/Ox9GAL4+Yyk6I
XaOX9In6HNyAvypKwchuYHxvM1+Vw4vQ4mwFa6JcRmED4hDxUOFwxsfjv/xHzMf/Bmn8MzjDnCN2
/pODMseCYL4zTWnauqtQylgIVL7ExkxJG8dWj87AcOV3RqES/kNkHzlTsVxOlr1TtRuse0n1iM8w
OFOSc8iojeYC2mza0/f86fe8oagxonUhjSPl1lah+LlyJgmvVV5vpsm1fmgG3uIADjfJcw3CF3da
uj2ZEmWGeauNYu3M1qGdYWG/xZIvKR70gXOtlZNvEdw5peyvf37nxpfAnM93TjKk7Vq6ppkcGflk
/hEtk1cTUXF4yNn7C0Ex60zLbhLFlSCRYoOn1d+4WaLvMwC0KcD8uTkC9FWHSBGEQ7Ux/B9ZrSV8
r3mEXtOnI4uDB+7W4CxL3x2voS05ko7V8c+ve/5CvnxhSrm6oUndsm1EdL+/bGqncoLikFO1j2e4
Z/ohC9P9QJ75yoxhRdPon5ZT4oSLPz/vnFX0+/NaSidYxYFvzFzEmCOB/vFxNZHIvcQKgZCMprXp
6a3oMb01HVwurJ1dE8m/ZP/MQUxfn9CUHDYskxAPYEu/P2GsE+WsgoA3CnRyT8qdUd4HeovQxfKy
v3yo+r/fnWQoo3MuM+Y2uvblNpCDQwB5RLUWekNw0NIxP2f1eO/pmF6sOLevRuZ2LOe59mRZTIrQ
3JpNZ58Io3vBAqLdxcQi1MIk37CIASgwtPnL9frv712x5Em+BIJ0bMP48gpNAhjtxiODsuEktccU
hssozQ84DGH0mAxM2PUu0A6iuz9/73N6z5fvAa8nYBHbkbqJgPzLE3cF2ikqRfhGJvvI8M3ts+yR
tZBZnRVCwmmtq+68+oWwHlzwNB4cMjIxSOxrrDy5lSNR16kklfjz1xb+/s1U+iOxdH95nf/+Ch2l
2SZbtMtgx7S/3Bic09ygrdN0WU+xRocnzU/cGR9upfAuuzgYdLyw922/Fgj0w8TM7pE2T+uq1uMj
Z2x3A8lIvzUfBTEaNb3fzZ9fn/Gvz9EC2qMbpCHpZEZyUX+5ni19MKQ+pUsmmUeDOSt5QIW7z1Vg
rGsrmxFmYb5FKpiseQMfedj5j56WEug9Rhu71+sLuvz6kls0BUYSTUHHEsyjZ1STaW82C62Iky2G
VpPIw2Dd9emmROf/rsqSSAFmVBsr1pD9z7VonQ2rP7873fx6lXCJuK6huEgkp339y7vLba1wsefD
OqzJaURrIfz6Z+z1KxqmJGVrez/W64/WWBgVAc2hTJ+zObCYhsLpz6/E/C+vRNqaxYVquczfvq4b
BifxNNQBesZweAlpP0yNBq+h14hS8ckaAkpFxIU42UI2p8jNvlt1cvdJMpgiscEvWWw9mkEkeKjt
SG7VS9/0gDyT7mJNDEDtqd8boxkQ1lxPh6KPuiuSXbIFfZGuLVKJUrNEAoVr0I2jcQnfA+m8Hvt7
MKB/+dA/38pvS6RlQNDTdc5ohqsM58slD5GPCebcdOJoALeCC2xvueWOkICJTFNPPIi6/2jc0tqR
hrbJw1m3rrAmfyornKHxlpoZMKQ00jvL2Y+G7l2ski7UQDCy1N2/vV77a0aXsgybrdakn0LBIb8u
Jcwg04lNgw4dqae5y2FMj7ubXkfTIoadfOk6oofLVEW7cWgemS15x44aa2ug4ySP6IWQV/s1b4E9
GcoelqBCf1RmSMayJ4HlecTeoPilIWwW22SyBeyykpCShG5tTXwQnBGKYmQ4d59u3TZpFIf/odin
TRwg7YBclnR8g4MCTtHEznSM+gyIZubLTQW2exOUGagyC2SZj7jpZI8uHUCzBoEYBNE+CsdpmZFE
udHTYI7Btp+7vEuI8OzeUwr2hRfgq2tcBz2dCB8Cp9fg7Ll7QAYFPeeRAVT/4GcOvBMz/MuVov+r
zJOaCeVNuvMizvbxZTOtkcdJLQzSJd1si0OpxyD1e0jRkjN2fesSLVjqsk+PfqdnCAAIiu1H804j
4QLZ90eSCnnLhWnu/3yvfl01TENKXWPV1pnF88LcL6sGk9ZWo8HCSG8q3eWQ8+StqU2I2LCiOiSC
bVGNYf0e5W6axrOG5Srtp48uJJUzbLu3P7+cL1vs/Gqopyg5iELjg/r6ago3agJmSeEyLXQHoo5C
XoruNUKAhGNu7mK3nV0c/vyk+vzR/+MmNg3bUIpdQRrYfkwqkN/3BUkQdlC4qA5twGX33tQNa44x
AfANZo6m6H7kvRHtAjrf+xI0FdHpw18qLf1LKfyflzC/AJYTlqavtYUNMJpgnSJchj9wyGCsKrTH
XmE70Bu3Ow1FttbtACM/JB1ldLv/TLz+/DF8uUB5CSZdW0vTLQl2A/jW759CLVXVRyNcQ1P0Pz1m
nUs3b38mBrf5n5/oyzY8P5GEK2yxcEoKKuvLnRCMIfyJKsJjoSJiAuPnVsPONQLPqOA/l5pLWVO/
m0DD//y8/+UN2rZua9Lk2V3LndfGf9TPvcaJk7VMLAavYM4yv8NExBEzGH76y1P9l/fouA5lujQ4
5lB0/P5ciWdLjsyMzArTH5d5mQ5X2UuyOv1vWtq9WGiZzmUdWTs/+TSsec4lp+u0EI43fm8N7NFm
ALLPKNJ9T7PjHs2q457sIsQ2UQ84bD0f7EXet+s471wsFumWnBJ3WeiheR8nDa5wpIWwwDa+k4/H
nhJw9FPAVTN1sHRmQYJ5IHfWucB7XDNl3alGaha3G1B93DcrLzDj79Wg4Zz0zX3cQFF04qGdOSJX
4lJGGlRxe1+aLMWGgTMpz8W09vwyealtwOlOgBrOcGLoS7F2kYk9XUSRTH/5Rr8UnFxJWCNsS3LP
0hgijuv3TzlrOqeI6jBYwkUw8HMM96pCfdg5z6mDrtVlTrP4yxfLv/j7UoEMkrsD6S2ngH9dQzNx
ZMgCihi97BBb9k9d2j5p/Pznp/n35WNZnDGp5nSdfPKvbywKI0SySIuXeBc55+jWo2+TXk9s2bRo
vLXld0tR5xcL8clf3uC/VmA+UodUUIUgWfHJfrlww1ZTThcjMSkE2UquIAYtnLwL6qdhGbqGduhb
G4mh87cF8EvNOH+VtiFN5LKkmHBk/fK802iDSDfgRiJDA1KkCE60k4LmEB3Wo90MKFiU29FBYyXO
gpKxXeV2m2YoMI6FSKmGoL7++TvQ/8tHwZ7IJuTgVuRtf9kWugxfUWRC8anqLMVqFq9KxGQHTYwu
HC/nNkahtk+0MjkHDOkWo5LdavJLZkl5znTKE3IDwukY9uoe3m5wiNNxWsAB7XZ/fqHGXGR+uSgV
N4JD74jQRk7qv98GKawwxq+mv+ykDbcvBWPiO/3wQaZLNZoaZFQiGIuGrPL/4ezMmuNGsiz9V9ry
HTXYl7bOegAQO4M7KZIvMK7Yd8AdwK/vD6qanpJUlpqZtHxIpShFBAJw93vvOd9JcrX3awtuAMtf
GyxZ9L5JyMwKOi/SwyoamUlBOZ2dNeFzIfQyVWx9v4Bl4kA/8qM2Alh1jH9zCvn1OeYyo8rQVJTB
fJSfTtFlWTSjh6Lbb7v5QVvEIe11zCb28MAfI9vB/M268etOQEqtQ51kUj14tvXTzaZl6AtEMitw
8abvTzGt2/+vp9i2WZ++9wpclYP3j98L0oyJFtSIYdnF8zfH47cZCwpItg4rXrxBAlKFsermxKkx
wfjrm+LffESaBiZXlc/360FfDoMbGxptNXaZ47pQlWqKbeh3C9Wv3xz3nEkTU6MT5lAB/fgRaf6m
/dAioXCW2DjCtFUYuSd1dM28qyIlcfj4f/1YDpU75RZ3Oadp96dLaiWYKbLBYxQFOsZXGhVGsSVp
L/z2k63HnR8fKhZg17U1ymrEnT+/0uCUc1pnbuTTp6juKvrI34+DijNfJYk0t3/9uf7Nq7lrN9H2
VBZdeNo/XseSkPsZNdUKIZvl9UgIe0+LLZkIEi3cXvzm5tB/XW3pATFSNzjvsrKZ693zL0chSsQ0
NZMh8ole9AvAR0EZ6UT5NhmamTXzpbNrbRtVoN6kOhWXU1q8FbZ6afdRd9HrNV0Dp7pyMo3N1mne
hTQuVCTCtRcn53WYPRVzudWr3r6tB7v3//pa/bo58o7NtZJyOKZa+k9vPpoZ+jjkawL3LtqNqpAz
XaaLCL/rPMlnLkM1XrG8hnELvee3R/V/d+1s16NSoVtp/bJ4rPACDXGm4otsjHbOrL5/P7RVNvS2
zJM7puDRVu30OxU59MGEYeNLM39rxsG4Jh3I/c13+cudQ09Y0xyTfpaq/9p0y8vMQ4niEaFdj5dc
jO9DPlofzsnBJ/SbKvaXLZHixLTJBEFfyONn/nSbKkveCZNXQ2iNVDcyBracx6aMt0Z+J22OKpjt
fnfBfx4TgKWkp6VDQvHWIxFngx9v1rHJhGKjuPHn3jKfa0RVIZ86u/DqWW5KFcl/hqsycMcyedcB
6/VZzE7nek/t0DUXSHL6U1rdE396zbwkJjLB98YoBdCa2OdyasHMLDCq/voe/bWg4007Kkdm/uFW
/bnImUajd200ef6YNEDyTHkzeeWwNwzAPR4WzdCeGmfbZOhFh7kkt/ku17rsN524XzYB3gRGX/Li
2VQpR35aLUkQdqkRDI70qzQFveCNq66Wb8/NfnMG+XmKtX5JvJjBB9UN1fjlYBxR09dZywx4Ycx+
GL9QsddmbO8WPBH+UlqQaVl0IBDLT5EwFy9p4BwzRyQnrx/O/SBG2jyYE/UF1IdZtsM+UZPqutH0
U8wXdc3Sgpm5HGkGYHvNhTe/aEozbgniItKxaq7s1fKTYHA9drSozKRS0Yvn1V2y0KyiTtOOCyaC
zW++5l+OXtyWTCwQQnuMLyDh/Xhvzrh1oW3K9d4c8B7bWs/kQZC245lXdqwdpqbUtkSakuOo0ZCk
wE1QFhuXOBrzG31Or5vBO//1e9K/n5V/2Lp4U2vZ4DkU2pwIf3pg+ljil05YIEecY4cK9iGiwhd3
JPepwxbv08y7pP0db2Vquz4tWe0CvltSjdf6aN2YhndlwT3YA4aGh5wm9S3r7VNa9TmYSERgWfRN
2F0ZTlMt7wyVvGsrM6orOmmQ9m3vjSAH/YZuCu5jxMhWRhBSv4AoUOW+mVHOwucDL+Yacl92wuVg
ukqdRnwVCvHcsgr7iFxD+FiBRC+0b2IC5TuLoImS89JlO0ko9oIJB5sz0n/hNVez7nxUeNtPhQKd
U8zeUVkic0M8ouW7JTK+VFD+9k314CjnwhnKQ+d1SSiZb9Gz75/xKBSXap6SlepE5yYZzmXiKNe4
RolCYOrEyJ3Oss4jpEP9o4XiXhiNyI6gEK9spek+QtnK0+LZyxFzuXcqm2SHnB7XmKU+Cqk8jWAR
b0TbpjfM7L8c0G9og45F7o2ksqA3seG5XtW9jAnTcKftUKC3toxsVTI332Q5mtgZV8GjKeKjK7Ii
6HDHh1i0cOdp40NS0FpX2OX3So3YsZ/z+SHpcSTMo34D6fuznYiCaIjTPuoNXhfTcGDj6WZ8TCzF
OmZe7vgwxLDY06241lfwyVLVH2U81Ie67btApQEF6BngOWGHutOZ6OEtMgysOr9gEW4wnulnbE/K
fVk92d1SbuzMMc5uU167qzAlF0RfE+wQXXiIFxbNUM60HLZ5rLtBr7XqbgDcfM7cHJR5Pe/H3P0E
/WcfTJFRstDEmJjw+d8p2BmsTH0xrCu5EkViZ2xf4jnM0VmfhNpdYwToGdlLY9cUSPv6hFpIFSI5
6MYkwprOF71h9LllYrwrbZrcq0nNnYpf89S0hE3NSyOujHQ6RGBI0Bt7CyR6AyzL6GpXhpM9G948
gfeF64jOMgQwEZ/cMW8fq+4hgYQeZBgnz243J1stHrt9WyBWdjVAzN5S5Fd50b9YZVVfebn9ZVtJ
fTP0AISr4apfx3lNpX45Zeqd3Xz5ZiIQRLaNU03rz4k2kciRIVAYa9Ddi7oXqjPfAcLpMatFAWVa
dI5mF7F50r0oiVcQ0t7qftyejfSEjVNca9BorssO4GKLSpL8bC/ZG5aWX6seTpdeKr/r8/1yMvFc
pgx0lhmZUiH8vAX2HFwhCjtYE4jiizXO622CDCdVdbipxW+3oF9b2bzeWhc4VF0qw/n1/fzLoTaS
S6PaOofaNT5uQnVDl0twQjHsbu/liB0RBbRBxeZ/OQ24bduc+9FKH4VVEUutVK9/vQ7/fFZi5aP7
p+ksB2sn5+dpI4GBRedEEKCapgS1HQEDz3SiLzgHmDuc0shqp82STg9//bI/X3VeliMaM3RGgGgU
fpaTZK6SYtPnZRfgDLJ0WX3Xw7FLC/sWkfFfv9gvrXNeDf21x7SXrZ/Z408HwqhI9bEnzNsX1Vif
INtGF6lGlJQ6lnNYuTAOoMNpu9pFS6Ib9AkVLL2/2YR/3oPX98C5gwrUXDsIP9dOgAbGtK5H+PyS
8VpdcgKNa8/8R9Xxv96n/4w/6+t/7J/93/+LX78zi+vY9oaffvn3+7rk3/9a/8z//MyPf+Lv5/Qd
RU39NfzlT+0+68vX8rP/+Yd++Jt59X++u/B1eP3hFxtQy8N8M3528+1nz5zs+7vgc6w/+X/7m//x
+f1vuZ+bzz//eK/Halj/tpj8wj/++VurQIlx+b/cE+vf/8/fXD/An3/cyXRYPrvitaKS/8df+D9/
6vO1H/78Q1P/ZnrUth4OyvU0YnLHSrRaf/5h/Y0+I2MAj9kTJkd9/Z2qphX25x+m8zcU3dxUPNIc
cPAz/fEfPYLU9besv7kAB6jNKf0oYJlx/u9P/8O3+H++1X+VX+lojVgX/uW4xI2DvIU+CW+NM9Mv
7TMj7VEHpjr2HwEiIk4JUwHbF1oL/1WM4+VCLNuA/nBwI+1YuILEJTOxA5T1BCerlynN2bheLttI
n3w0uxosFAsxr72S12+zARejVa0oNo0VyEwyP1fdD0yPj1CeE5i5d7Owo/1UvydLyzxSoHEzBv2p
hz996JpxJzOc0GvWi99DqNoV6pKFKrZTKFeQS+D/eztztclp5bi3TNBbI/kndITAHRems9O6aqd0
5RQIZnhgDBRrk076tNUVQDYCoyHxadcQcJjvafgS3Hbew8UeTv2aB1qkZ7IV8q1QiJaw5ghafTu0
5BmQpqWBP6lEL450mFx8cDBTGiBrSouEOiEk1j/peg4YNRvG7RKXbyxZVzKO8I/ZEx2CxbydIv2T
XbfYJCMondm8H+1SDwwyc23iW0J9sgeawNmnMJnf5hK8vPms5BeaPWiJ3zsqDQBilG07vZOaq2wa
QZvTjBe2bXg1mAPjY6Pkb2PbaHvooE8TZ7VdF80HN64VQM/d1VBmvLdCB83cFdt27B+nrH1OYoOQ
Ji56387xEaV+SIFNpk5DAy3BAFvrbCB5RqibiRhIINObrBxAuPCNeHQuLOc1ZZ1Hhpfexa0ehVPu
nVUHACexImqwenykVhCSoRDzkHSNvQHW/TB2bhqYDedLVSooXzHn2DLvb3mwAt1yfVlby1XO6G/E
VhCXJWAsGtebOXkzuxLqooZA2AKM3yYRZhZ9Cxhyk0oicfALhUWM8zJpcFSaRvIQaWtcaSn5wonN
GobhHlWuvkGGt7XieN7ETzAycVsYPcC40iWQviMBs6rv2M9fXM7yoZeQvmLq+VHBpu/HsxoHUan2
12srZii0k6orHjHpKfbzyZx2rRPrPh5FooEqiZpwvjTUZE/+IqxaaSQoDckdqzs32RkSYJCQ35rR
0YBfWPCdNVg6lju3R6/X7zSaS5dto172iQ0cwrQ2tY29POZkjEiM6KIiL0HIyzTUKyWCzSq+YeKC
kEnx6idmfNlbT4453S004YAqew95WUw3Vuy8l3hUKM7G3UwkQGKUWtgOONh0A7VhvFT5FpXVgrPd
uFGV5KVVbvQFnjtpLo+6KNn0UA4o4OEoMuQpWcBuFp19KSsytqwBwxSXrgnsJ7Ugu1hILw/AiZAQ
NML+cwXJIvIwLRwEk1I7pcSxBr2AjzuMdXXmYLXXynzrMGbcUMfWmyiJd1HVzDdl1Xt8KnQNFrrg
pLtVuHPQckifWDUtsK0I9z2clkpx4Ualy3OkwpNXmvZZLPbJzHuxN4fmxsn6z6kkxw5TMxQ84Jlb
jWEBSmpEvh0OYnx/F5piVtfcaYQcETS59FV95iRJxgw9nzVLSrfjAHd0GNmjvsMEaJDRtO0qzww1
8EUN2Dk1SmrYvrb0FyW1OYSyhgwx+QMTVq01RAuAh1TyjduPh8mJ3gy7CInmHmAF2w+YfkngVmZk
u8ulFWVJYFKckKVDCli5oYqh0AQQQeImuZoYl9s4cIByUAOOfH3kFgxz76NY33R4HAARDvhsUqjm
pjaunFomrW57SHBUQN3DAtvy2HvuzrbKq4WRaJhow0tN1EXI0mMEc18EiSdYYN3IgogaIDO+tXoE
EVVugHhgJqqIbK+O+mObU7oV8kiL0A4zyE8b6od+SxCjSwWG0oWmGQKPufGNdW2QfG0aOt69Mxof
DkAX1r82LN2FDAE429xhQAyrjc6AKZxNQD7Oyl8fo5sY70mgO/1Za6djSkMud/gwnechjHe16zTF
rpFQqvk9QGdMj5ggJue660BoJt5nk/Fzk4ZRSHeWV091xKbwuqNbJmKjxGbud2L6Vq1yakzGLWAc
bLfusXKc9ErYyrXDiSgggohGzzAeSUQhVB0z/NaBGoxmPfUTZRA7i+0xKpqTxf/wuBk2c28S99FF
A9XksgFfw2QK6neN6agw1pCXIYuA/p2Gijqc7F/pKyTMINIRehg5ZrdJooibOy0aX3GG0LOLwLCw
zFgF9AKl7Kyd2s8jJkIGVzEm8NwBJ5q1tvdst++zMh/nWJxLr1Juo0q+dIpjMa3HSJx2xnAHdhwF
vedeWIvne/xe6Gb90VyiahfNOxpuWiCjeAinRuuA+A5PrjUhcHcIi4vYf/tCuRWa/Fifd1LgyJUZ
REAFnOzynA5tCodvYqpbukBu5jg9OwpwJ3P2zG0miD2KCdJIzVTQVtKozWvjEXYMjxBNjG2skQy0
Zr6FveEekEUPs3GGdFKERUtzZyypi4carC7GItgkM+ERuRvqWdMHpp2KJ6Nbdk4XjLnzTe8WNZgy
RIyEDwVtZ4AJxDhgTesH61UPFvJYHQhlzVf0wSvcsC3OzmWXSPUzJ4rFyYnUilxJRnmxIfywISbJ
1XeE3obRogm4F/IxqV39SKATSZd692m1jtzLMiNZxPrKuuHGIkld8GuvqchJ4j/g2y2hBjQzGCac
pHTgMxqmwwDUcmxCfvQtQzbR1Yuy1zsjuqzd+KQWBucRo8WqNFU3k5Z1IeM/0n6GgXZ8Nd7P5rBA
uVHarbMmoDvcrxi6h6aMzjonMkYz5Qa0qr0DOLfXFSm2rDW9b2sWye/oRGW63M3x9Cy4XC3xvMZM
gjA78QWvTKLEKq8wIxxCk4QYrSecifLB8jPnVbL2oAoHT8mIrFCOpSvJenDVh15ABRxkeoS4MG6U
rC7Y96Cl2Bkov7LQrlfepJKtGzv5GpYmAhdzOUa9a5DGFkkkJxrMhGgSi8fr1GCQMN5uxOwAEUtc
3143yJIc2ZSVKSvlqSWZSoMDF/B5sW/rkOjUt8KNpoBIG+LTu5oTgvNqVeRfSdIZ1/3/Mp0IY9Dd
+QIP8bR3Z+hZZKcfSHrhaU4DAgy2ut70JzIAurCMJy0gChRC+TSdbaW+aLGhC1v1o8bu/InWly8F
6z2zjGQHU1SwDEgMqzGh6dMFr3zNs8gSS2vN52iFwWWYcLQPYZ72TYAQFP1gSfO3gOpir+wDOJf3
QihveGnkYVgUkPYl3jMAPHAtRX/dLLS++wJeptJ+0Ylwbx1UDdt5gftWMcQ3RVLccMajHWHM/ZaW
4DAngCnyi4Tk88NaVOKQlh8oIK4LR/uYSaMO4Px9G6Oi2qkV3btG3vXwJgigjODzFd/MZqm+pYq4
M6udkey09SktEuWoinlnkx7B9zm8a1bvtzCfoHE9t2uqpAARXBr6ZZZCAIbczwZuG2JDipcPAES7
sAE9zzwNNBAAgtoRxmDHPtb1CiOLHyxJFqC0+VOGLeJNWhn7pkhRU7FVmtELzRI2Yb2fQkqfzawu
BbrcNqUZgxtTGWARSJP/JxYzyLF4nnARjZzbrIMaIxE3Gr5RXH0NOMEdh9FyV1e4Z+PIfcUF1wQI
+ivq/krfADMzsQJ6td9QW18gpQa7Wkp7by8iWByyQJjoJSir6/4W3+1t3xQjxHCukC1cdUOLMj4b
csGYXrg3yuVgkfnSWvnJnDWOTPW4myyJ/WAO48JxTlMD51EATIqMZd7nmfGuclAUTvXk2sqn5xBa
XHYNS1H9qtF5PaLhuMIsMp/MaL4gR+fNae1xl6nedRcDKF+m9tUdbWCtpjXswIHf00LJscIGhBSo
m2Ecl2ObKvsKmMZSxvF127bA7sz6hv7Iy5KLiWBfUsIiomZQlxGTp92Jog5NJ7GCKNaovKQ1H0ne
9nFHgf6cbHLBxzjes6Oljvmxlou060+tGbpzJW9Mp1QpkjDumVqk7FVtPivNQJgm3vWWIIFLG82m
GenX2IQcwudSDFXpMABeR9yb6NozYpMYPlitblyhONhxdb/VsE67Ix+2gP/ROBexukLxjJgCh/cu
U+jFRcvcRObYhlTGuR3Q7LoDNqZB5Ee/9dBxG8VChW+mqo+JVhQhsGRo8mxOI0Wzb7ilt1kcvEyO
OK55VvnctnRBo5fO6lDZC1g5lnij/WJv6ZxT4wBBS0YchrmhcyIo+HvgJyDv9fBQ0sbVBFhTUJ9k
KuJfrbIvOAqGm50MkROggg6omFyASRCXfYwzm8w2MKHFlHWp04bJPJPv0MnjyEnuOD/FGalRUzr1
PnlX30ZVHoFD6gXLXmeG2L9oVVIjUjeHqca4yai1eNuXNUGFTnlg2nlCNsW74Kpj3o22o443rKzs
7iKZnceaOzmVvVw9TG3Q5JK4M4v7AnXcM2EE7cUwwv0Vq02y7UbaB6ziQ3NlTAAdpoj0Lt2G9ZF8
S0ui2ajct00HEKYmXEF1SdeimITovLPcCSBKkR1tVzoY2dz3SVHBqchioWnPndAUHzgpse9bbRYM
3XCYO250+q17FAEndu4HjH28D3ZU0fWNP/VEvkqIREHOxWnclNnLsJJDeWSJAWKZbBVUZ0jp3uFc
Zds6O8xkrytZABn2ClJ2DsSEVsi0syxGsfBaclbCZWK7y04jgAAIa6bvpupTV473XdrngZbQFPZG
+0txWUo8fJqbwk6eyDgPuqpWt7Y1HWURX0OLHifVPtuVl4RjOxHmpUHab0KvmBkMSRWynXYqjKI/
ebXzkpe3vfdZYXLrenmw+5EVL6XSaMi231T18pHB0DgU6FlCMhjWdCCLXMhRHEb1wRPGR+8aXyUL
u750ZC2q+ZcJFWqXGWzPyYiphaMRq8EUNJ28cBt1W0kB/xHBoapM22gm4EkO3j2Xe/HRoUKud9se
xW5xNuGbb+ooG/x4IouB/uiV60w4AuJbOe0yzxrOemseK6F8zKb2bCju/Wgt2GU6jcKffg8UwOhI
x3LblMP7rJavHlCHjkcpGzSe7OalsMzrms7qzkW9b+nXdaOEzZrH1Xen1Vfn2wpCj9T7opJO/WGI
bahqKTK2GcfE2NzxXH5BuUzQfwoRKu6wrcp6YbxCRhwpiZ+9ar/LtMqCKv9WdHzDYjYuHcqMKtbb
rQINzIecvjOshUzRJfrSovm9L7OXVo6hW9v3ldVHVKA67JvkwDmx2YJfmv0u47SkGHkQxxFuV0ZM
fNbcZjcgxu8qmYt9kbIEp3bPSZjRzh6+30UOb6iYKHqr9MFzUc/CMYRkQqAX7LJkg5jlA/dFES5Q
qDkHvRgrUbLQ24uJ4PlwXq0E/ZhD9VAZeCkX7WjbF/TDADSTWBlrD0JpXzoTAMFQnT0la4KMuU+g
D44eZmSFEQEP1wst4zY334vKbbYwfS6Qp16LWq3PgEv5mj2925pMqQvzqtU/irm5B8WWb4lE3djD
bF7MzQxbrKfREnsbYm/9qkR4nybjfb9Ry+WIhZ5lLlY28NR2MyZWON1Al+MuO0ipFvD9OwY47f1S
lL2f56LCUltco3Z5Ydv9LLopps9k9oG04ivgNvByEg0mLuRN38KMVB6SFPMr0XBBqygXHLvUMK2t
YIyNYuuQrDXFENtVpkqRBhu/IGeqo8gal1crkr4oDe2CftRuTbk3GgcKsCX0Y+GJ46xGzfG75biJ
s5NjtcNxkKjDKkaCtTO8JGY375x0Aadv8P07ZCf7kx69ETNxPc47c2nGu64UFHITRiYsE+TN5YVN
wg1uBAafAFQ1OEap4ys6ANQkjr/IRtqnZXF08vQ26Ud3N5kEv7qUB2a3HBL2fHD6KSuQoKWkq2Be
pug60sZo4wjaTq1Vfxns1rvsjbEY8EkqkMEIVQzaYa7hjNVb+MjEl3GRvKtyERdeMT47M5FDsLRY
cx1tZ1f3WTsw/GWxd6rqnGcoVomnAu8nA2whT8tUdb6c4I6zmTrBLOXXoDgvS2XfJqpLg2+8q+i3
hvR1tHT5VkYJiS85pOwWpL2z0pQH99aL2h2zeXm99ob8bjKsUHennVaq4gzTrQilCt4NmBPjzITI
AH3hoeFxa+BoBQiyvLACSc5CR1aUp8CGK3CqQ/4KaMHH2PZVDDEuXUtO6JGbRmGE/I1iE1atAk8O
Sop5k8pvidGE9QDPlxa4CJ6p+uvAdXBRr/eV1uctWRA9QbGGTWAUgnNnTi61ws4uyNymS5yRXUpb
K6gNHEe1W+NbTyYieCm2TZz7vkyI4ygXtSYClIwFzcA6SHS1GqA8KEF8jdV+UHV9I9YGoW7KTSfj
dFvmQ+GD3u+biOBlFRIDXB4EKESpWlF/uzTJvealWOCJnUwrxQSjUZdhBtYTaca1ZoiehVNSZ2bd
rpc5R524eXSj9r1M7G+LJqHZScvvE2p0InP2jBLOTkvzXk8BL8XCPNflNu3cJ9o/jAza2xHQq4Ze
OWhbXI9unzzbNNTASiy3qQa0ZlwPO+4VZ5WUA525TSQ5WBqtqoXEc4II2tAhoJ3Ts1gCJtVPeXtD
hXuuFgMCuCVoBnPckcJgu3S+JhCAgQ4VcdSiO0gRBtFkUNYXLFSYUfFNQXlpJjVURjijowpJryfO
8xz3tg5CoLyI65RvD5P8qeyB8NIUbQatxk7sfBHOg7KSBc12GauqpgLpoN9GloZwUCYp+o2ncnGx
71WvzYw5VwBiQYL2DLd9q3vwAREmsx1rLWDC2IFHbH/Wg4V/uAMWT2CzxC724DQL57PxkrIdFEOd
HOl4QvOxJPrOZYDBuPRH0iD7zcJ+7JtWUm4Nlc62BPgNJlbSsWXlERoAZc5JTUFGc5x4OsHpxW0/
FQJHlXub104XypW3Js2ItWbivZETzNfZ3GmxftSa5EkbHAQOmBe8+mhUEJsFN6x0T0AS5ifVJuav
yD6QgDt3qoMufoQShVhSuYU5bYd8t7S/MnQb6SDfaKCNZrFhLB5GRdZeQLqI/Ujp6AVAh9o50nlM
BVGdVczeR4ReUC0vMF5SekvyKm4bPci18dFWXZWddkrZOHjkjZiwkDqjo6QqIzyjlImAaB5b8HI7
qSePfVZyewPuuLXy+KGvurfpS02cbdcU8V5NHxrPgGrudNwbGjafuXRr4iq7W03L+pvOs5OtpQrQ
At5w8iAndWQUHzGWEM6E65IYeOXbTBJCPA0WBoTa3KIxwszZm/LcdKxs8I/DCAfb3pkWa5MLnf6L
QgvdjMfpqbRsRl1kTxORJc3ic+kJguXu6K9EpMCDbEHOaiGtr/Ki6cFwimbfQMfatVo0nItLlNxW
mLe9uImQykLzixDyxENg1FwSwuvdIDeALne0sfyGOdpeFMZjJ+R2ttozwTmHpKw/c28ix7DgvpJe
5IZlp5G+i9llg8UqPTjZZeQMMfMraR+rbqDTQ8JtkbQRbfrCPOABwFz46uCWu2pkSgvodaojubVd
7Q39E0sXBnkt80rGRgb0nzbHdYqBhpKkB+rTb3MqLJNuTaOtMyRt/qJ3A8vGqo8RpXigg0Hdqmo7
Bw6JZaQcj/bW1pU9zZP2PIrhDj7LGbEtkIE5mQL65Y9m3b3nxNyHY10bvpXRYGndlNxX8iOo8RtC
G1lzJxt+YTHfGaKyDlZGi9GW36NcGoepzU1jiiunqe47HkffiwjUYurQHI3rOr0y1WreNrrGEWzQ
H/Ji3wkRhXO5aIHVOHxd7MFVghPXa6JnodCJV0RUgXUr2w0UFrPiYZo4pQFO83vV/CCob/aNDDYX
FmDig7IlHEsiHArnAM6o3LWZca+XpDhDW4Ps25CL/ZUbzW1itZdViZ4h50ADEch5k81Htjb+CNbt
kzQPHbW6dYRNv7+6VDOONvqFjve9mcpPYffbikgAsrGjZ418RaZBjD6N1PVVTN0+XtX70SskccLj
EDDFhk9M98SLxWNvk/DhVGf7mQJEV/fkh32OGl0FCuW5uhWt9U4wBYd1BL/edMAWdXDsfD8k0QRw
1Xw3SgJZbMsHQAzHx+/N8jUdzSduaYwAXFiCLQzrclCxVqSifo1csOldDQ692ZieQrZ2dzkOy5sG
1bZRs8u60ka/LOVXAf6Mvf16WkC52lBIiY9m+ljlBxdOyqV0KJeZzvS5SLaFaNJ9bnVArtYPCXB2
h2GZrQOJM6tRszw60XES+G20Uli0sJl6T406H+N8eBYNALBslbpFNNdWOOzIG92RAHRggHggFDM5
m27/rKJ7OyaUGKBtPZhEpBkNzIao7NN6KxMRxqbsSICN+73wIo7xvUVrhKuk0i87dZ1bnfqc3Fpi
9+pAMRr7aIi6CR0CiyhdnP5oZzaIcIt8i75twZvYd0lcv7oA27et0d5DW93AZDYvrZncWhP6IVVB
w9FYJ5lDNW1ufLwtdQ7DHXGzn2VQ6ZeNl3IgSix1xC6TH7t5upoL48ZUORtjOx0PqBKvpS2eFzdI
BjuDbtnbtHkmTkAGD0Zv7cXCSKWwNEoqTKu1BIoH2D4PdUsyqI8vzYm0r9UZlxgakz7LENuORHQ8
tPVlpZraBZrZmA4osTuzgnTZ7Tlt0T/YN7VqBwhgub3R0GtVHg7aoG3imKE3JtljZgwPKqh+DlPw
9pQqD6CeKGHUTftSOAoyhkLnjJjkAWzUE8KHmcWI52lmazhxGKx90gr1sFCNIJPc4XnD/DNKIpDy
mf6A8JPJQd75HGDjEIUxawqUotTV84tYB+g85BN/lqFrKwcmNm6+KamrqWJq7PdyyQJBfBUJSaz6
k65sa5ekSpWAnw6+DfWzFm80243C1FLfJouQW6NiRsrY3tlzUwDGJHUD89U5UvT4uLKJOWXvSV7U
tqu4wFmIVYE2jdBrbB+L2blL0uF+URwyT6zkLf1G/ixTVsMVNGthS8cqNXeRv5k6wyGnIfjLS2Cl
9+Rss06B7PIZ+fbNEVmE/aEpXyBG3FB06cxD/oFf9xvzgpwZ0PIy9i6kacMmWaLZQXFkpJOQzK7V
oZULlLPTsDPGqYMglyncDdMGWn77YmccB8fC0Bhnyo+5/Krb/NMupgeNTX0xyYIboteG8wVUGS+0
W5sCd4QTmOQdSej9rRpxoXsty0gFyB9Lu3m1lrI8Gn35adviWI9kRumjPoeJYuDBBCUCVKB+iHRB
+xqhaZC232jLUOUa8WOnVo+55dwrOSC0OddsULfTwemQ2+pxRvAonScfqUp8UDOFDb2DqEW8ylWl
D3xnbF+I+d5G1znC8fv0zMUEim+GStK7e91jUsjUEaGxQgQsu9HMdYMCtkHGCu0L26oH9ZtCyFT3
i7U60ZZ8m9UKpSXNzsElOaMVOrfgYt9bOZFixuJkG3iReKcIu6IFtTGJ6Dirbakz1O4p2rJdPTMu
by0wnVXM7L8dcrpW0YFjs7vnor8Ig0dUyTSmsx5jUZMhvOyzoC3RKhj6h2Skf8xK4tym+Uvx2jdo
IPSYRk6+Ila1s5To19Pxs6z1l5bE9JVGf6155n+zd167kWtnm76VH3P808McDqdIVlKWWlK3Tgh1
Ys6ZVz8P1dt2iaoRbc/RAAMY9gbcu1etxRW+8AaM2KmMKfhTUH/53mLKSqHoSvDidDcWNbU6Gv94
JtuxjF4OfryRlODLI/o06Cxv65MkbdhV6c7To59o1QxOaoQ/fCMR6cNmPpXlCK2mLLl8+y/iruSy
7pD+G2AcUEpKKe22VX0BXf6XHNC/AYaOJ4anDi6y3i+y5h8kfAcvYWw6cij9gnKZbEUPzRwNOoWj
drT8hF6KL+OGrizS6KJLn6xx+4l2zRTLB+8lJFi+LNOMlrn3SjSzwUrZu/Bz7VVslY1Reg9BruY8
cwORiX8Nnte7ChHb1eInlKi4P8b2W6kb26mjvtSNT62R4sZh9g+ZrEZ3NR+c7Oe2wTj4vi/yay/F
P01NSmGbKOa9igTWsZEBsCYjtzFC2t9NmHRkznBiW+IlZyp7+Jg9yEaEl0Qqw8a11nWQ83v+pZgS
AHIT4a2MLOKm00LgWGo+uSFUqn1VxheyED+DKsJ8paxbt9AnmvMGyZg1xfEmwlTbGStrckS0LRAj
JZzUkrtmwjE71pWfMGCpmKZ+u236aEuPmgL7cJWP7YbePhddCT47NDoueVata0mH9PFZ4inaoHzn
I6Npy9i0oQ3Tcilb2nNspDwmSJsmCnhJmRjrUKKQ28CgjhC2dRL6SXaKjMlGwJGZ8om/f02yKLqp
0mdhuMupF3eeWGHnNv70ROpImFNgLUPs0pbpjwgx8lIo0awNWreTgsSlMXPbZSFiiwZ+QBM913ak
vCNBRQmC8IZDnrxUsbKpzdzb4kxxVyr4yheKiFaf0B3yjloMe5QTLfbq3mv9V8TCBVuV78tU0Tca
vncUptF1ndCJsr2k2uti2T1rcys/BpVuib5EFDzEF2NZuP5Y3pKe/i7zINxZoeptqHNTokoFTPGm
4NmsG3nbZxMKvK0JmsxrXBmwloFTTsadxvd76soRVzNAdphuDd9ThaQRXbkXMHDK3pvyx2a4TiXs
3eOyDXetKopEQdlr24wiieX4OplNchl5SOEVYoHI8KwGhw0e3j80wSkY28Kc1ksjojJd/0JLJd62
TUbNzpquZN5UUR7wuCtomQZeG8xC7PuoUOVt2IhP7Wj+GqoGHx4EZNweB2+LuQlgslKppRONFIhW
RQHqKNM3FSG7TesZ/bHrhQIDyVBwcGRQ5wpymF0KAEdsrxppTzXcIDHi1TqjoxjIRVfRLfMoMxjU
p2Eg5FIQvpCkUeDVXiJ/9rdrdMQix00pJuB5guimtsg9m077DYb5SkjwIAKhfTkZGTmaJqL6cq1G
SUEMYpqOVaKeLzV3tdXxfRMQ+h7SoaARa/u/YROXE5oq4CNLYDlY4/3MaHbiFfNAexeck/4cxOYu
QYhlw7xyWxG3paF8QffncvKRpBM7NvswN1Dj6ptQArf479aIpmiC+L/xdVAcQ0IaTD7LNg/tlvAP
HwS6f6L/raWEA/2TAoUQfkeL5wELu1vZNMYNFJkZU4OxTuID1CFDbOmq45tkkPUEPgXh4U4Wk+YY
Z9/EeEj+sPL+wuO+w5n+Awn8/9HCM1oYoO7//Dse9yNamMYeMPpTnDB//g9OWJX/poAGNuEuAQVF
04H/5w9OWNH+NvOLNShWGqoaCEv9AyesGH9TJFPSDIgGIhy3E5ywwt8HUVgloJdUWZvlBf/+u959
v/M4YVNdUJ0R14JMxTCKpegIW1lLqLuUFV5YCBiqGF4IfcD3atSDJBWbyoGLEERDDtgKqtG2QeaM
Lu6bjtBYDg4FInhgNA1qyCnpKOt3QJv7qzDW1D3CFd03M47FoyIKvMWNUoAui/AcNTgPvkk+UIbj
I2wC7wvwMf3eiDisG1AXtVP5QqBc0EbHdUce29cC4+sEZh1FMTuEAPZsRGX8EPv41hGXKSb4Kyv0
7kMjgFrUpnqJk3ys5EPuKH0QPcdkZaIb+kKkpIROmNp1m7ZWULre1q3fJz96Sk2G+VtB7xZJLehB
Y/swwPIYH2c39JBXD+YMhdAe2+QNikxa+Fv2ikF6bb2RzJ4GeHdVph5CpimemDX435K6bYqqqIK0
QiUPiD4JRqw99GPaychetB1CFDq26ulNiXpCe+1Tbrrz60E5RJpFO843wjB+Hau+BBCbxOA0n2Ip
EdSf8DoFi1Zz04mblIJQcQDm4cNCU3HJq2iMBo3FrdmbPzpqRoi49SJMIckril+jUU6XA2zdp2Kc
SreeMCuOJkv8FShUxnp1bosqrfiA4Txa9mHsfYXVHT7TXJoTzkTgFW30+NGKrPoOJci6uBKTSXjF
i6/6kltDV5MHe8MjX7ssiK0D8t+x65q7+RFV9uiFIexuyUJaPESikPPyGJrif42s0jx0tVXbGiZf
R2/og60XetMPTaddIgV9KNDiwIiXOmMOjctB9yW7VWkL7YBDpZd5FiV7XkFxL/ogCQch1e/7OgOV
ihMchQM9EceHpAdN7mJ8Q4ZZ5tCVNJRrdSMQvptp6D3JEj2DjdEZnXRnEQAJLrKEYnUV0tWNbAVQ
zOPQo+zlghPU4r3YYBdE3yQP4sMUUdXa8qcNOm8B5dljA/wyOqqlIY2Pk+aF6m+a68N4CRooKm8k
VNE4Q+Cn4xtQb9I2qkrzqla9+GDxNnzN6rYNfmpAUDAq8oRe2E5yOOLaK/vEWRwc9crnJ973SD2o
YE2VHmhX5V+FWVM80TBLt5bQ1DtZ7gaAsJ5wn6SJ9qwVGElsatjGv7U+x6TKQt722i8KnOqFYPC+
lEqj3CUpt6Ad9oJZ3+PmoNDNEEX1mId6+T1La5wL4d8AALbIbJ06t1DQBgnh/U7xyiAGkf3LoYvE
O+qU+g1V4uC3MIFX93pFJREqVfGrRnD1gJZ7eDlipXuHqTOwcGIoeqlwlSh8s4FTHxdCtLICai4p
YX9mNL8LoTa33ST6tD6AlliHOo88cNRaCDQzGuUYk2ME0x8mdKWEFCM+ju2zh4vLRV7Koasr5fi1
x3LwoksR+gVTTPEvf9vVlG8aqsYkRGDUU/HYTdTUBTAeIAbqwr9ENGR4ovkGpw/kJzVBS/ox9nGK
bK+QuyrJPfqYuWMZtfYK+Sw5NEowHpuxUXZ1jJuf1PT6tyKSi5t+8KW7uLJAPFRWcyVMZExlYumz
wx+t0LLv95ValpfakAg73YoA/lE5RuEbRWKwoUIxgpBF6taR29S31RaMkWJJJX4S1UhIpeipKw3i
a26JgYuguPmzqYa50DeOrlFH33KoA1dBGunbocY2Jhek3g3MonMsKeldsVSfA09Pb8HfwhGQdQr6
eUOrf6qaL2pi4gQYVt5mYKlp4A2ITCX6k9qbEmCr6RFlyodYRLGOrurV1Ei3cVf9kpv0uxpHr2kB
jr1UpJ+Glj3wzF0oohjbglU8UvykHBgMeAVnxlVVYOrg04zGy0/9YeEzBssUwe1SonpbqNpWnuqv
cT42gDOFJ0jHZPla99J1FW09cfihttT34EsPtiQovywdJABuy7dBHN0FffSbcLra5MguIKickjck
0r3XoMJuUb+jm4x1Js4mgeOpdIu57p/RtINIqwa4yrI4gHFjwaaO+KtQg+9DJnOhg3q58M0yeFEC
2vQtZiOHnILXvmrCYRdXED/AkkjXJZYsh1iCqGuGQX1T+I3yYhRi69DQAgQxGG5GC3MDy4DuvkoL
ZQwOSBIPR13uUZQfM/lWqev2juwEpwPJT46eIWD+LWi/O9KfC7GkH2GEJPCGEWcHDByzgx+IwkXb
yOGuG30qySb+HptYKtJjHWmVW00l8vXF1O2t2pMu5LFjDFp4Prxi8OuSaD3oiRRfA4mUaGEExq5j
uzhsii+T1UqU2eubRODvHSiNUzL0LhrV73GiBGFn92mMeV9a/DBGQ33MDPDgoh/5l56fDZw0cEOJ
UonYvatYQkdqufMHNbumRkg03mdYehtaDMGjePBG4X7QcPKDzN2/lvlIB1as8ttelej2sgs3vC4S
yeH02hVz261tGgozsn+Tx424U4wqcUQ0vtwhnqi69W0PylASjrUvPupJpdqjYOGpFZoKjNfh9yha
AQBhoDmxaUnHdEbdeTqiBsgdGQdB5S2tY7xnoF3XV3yLl4wcUYnDfA976YtaUjXhTWuAbdEvLjz/
RvG976U00VEUzJvY73QUx4yHsQwzt831V9kPvpW98mDNYGC/BkWNgmB+7CpkJqO0g88ZKSpdway7
JKDJXVAqxh4ebIqDGOr9kYsMOCUD2RJ+pFX/g3qgeOPRyLMzfL4jVcSstadUasTDccopq0QlOb01
1d819H6/mJ1VHUCTNRvWr+WbaOF3szW2ltSoN6k2CE7Y+qajFBj4NsVjVgQF0pZihjQbh6aBVgyT
R72IYrm/hikpUNNRwN/E1Y2WjrShYxTq6aBe1Z4PlRyKx4Un17+REgl/iTlZdm2lx9To8YYUFQFs
NtgXuSuCLcbsKrZcUncrd/WNMYTFhpaJo88d6mbSuSFQpLI53LSUc0hKHvSXaM6eGkO/7EfxOUUN
zlUrHYBZPkmbNB7vCgUrEL1A+20UzX2RjoOT4eprwJOqR8HWg5qGctLfDIL0hUi5ompWlu3eH1Vi
16S5bXugeRyKG0r6Hl4XpVhe9YV5hLpJrtxIPzAie4h7EyRu8zX2gTf4tEKRMnODRrvXmxJQblvc
+sjGXHqzAplmwUeDj3edZbVKX5X6UdtXL2aW3DdeRNk8DF7LWL4YsxK8RNfe1tKg2iqI594fv5Hg
/QDweKCsY2sdRaFWy0GuNcm+aAPNzaSAUJG23ghgVZ9oqtMZoX9m9Q+laCUO+wDjKwwHUiN+DKym
2+LEARWITUYDvOGQKBG+Fp7+kPcRuOcovs/0/qaguLXB4OFLU+Em2OshDiIS1fawAI0JINREt61+
EnTLd2s957yp4LyooD6oaVpyHTbpBVJD3+Df0NecfEwFQfc6adHeUViemxcNoBz5O5EranABEEM6
MM9dk2B/DZBX1jG+Sq0WoJKFOQiMn2AM5WNvwb8qfaXc9VpQXFuaINKtBP4FqL+6xgymhsMTgFAp
QrwVouJLSFe8Q+tsm1vdSBVMn5wUIx2c6BR9p2Az4YR0CWpZ/07nIqFaWuAU2f0AypxAYpABUqhR
tYkKbdZzpZQhRd3XOmgwd8u1W3ZltcsK7TWueNEtMRNQpcD6IcYx0ikiFjnIfGkrNHCjCMsptMJz
2ptpdihzoKRVRZvVHNNL2lE97pe15EqjNjxxxrgMBpIEjM1SOzSbzqU+p13EmiLueqEB6JLiQ1Go
gIqyCb0FAQ8rU7Ju4q781ftWQFt9gjzoZz9oKF9aA8q1me9dVCVvbDWKBKtKbjpSDmpKCos7UUrS
zBZAkaYubpAseD+2rYvwpf4iiNbolGgR5fAxRPYy0CJpxgeYydOgtx67sk8fDVGor4KxgFwY4MlH
qB31vYqHCZ5jLGorvuhFExzGCAt5yB0DhjoxhsXivukGWgc1ZjVPGQk1dUv+Dbo1fhtcY4gUJ86Y
qNG3DuY0aPGwe+h0vwGcNUYOy1fver/riw36Id51WOjia1iO0bfCmorbqjCrrzLInRvqXNNroglU
50dUQ+6tuIrvpKIP7uLcnL5H5WQ8yIVSDXTT6mGPSsdwmOPg+7i0NFobfJLcbOFnFmJ6yXvq0U1G
Cm0SKyuh7kQ1Bvw9593MQ1YmCHAqR4yqeW2TurjVSOy9naKmWbiFxUiHE5QIfZGyNMrA9jstbR0j
qSwMQ7qQlAKlH/0ecpH2BcivCnCtNJEGGmfEGFUqM9xVYSz+jrhOGXtA3X1b61kPEUpEyYEnUdR+
+ZkHxJo/olHBm4KHqhW7fdRP42Vc874Dogw3QG3HJ0UdExdoJozPEUC2SP1/i+SJ+D0fCjymjejW
Kyv1oRwN8QJrHdySDZg0FmY4z4EJ+JkXSwdWOcJEy0HL+NnXvqK9L2mFDlZV8aJnC/HZrUqbaaLD
ZZqUZhs9fFRwihh3sUCTeC9qYzhXvtouc6Sqxqco0nwsLIyaOxmM10gLzuhwCEjI2H+lnlT98IqK
/tlJ8eavIskpefpNUuGEOg0NWzUpiIiiYYi6Qv/nf/zXqeRCG+HGMEaGbptX6IJdt7vpAgCEdh1e
dq5i0zqw0Qqh8bqmrrSQAFuOayyEjWiTKlrr6boNOHgnbcUnjBgugCYiWLgr3MYV8bR2jF/yXnD0
++n281kv9AY+DL6wrRgmH5VZT7FoT116tPVFFHA+H+HM9BCMUFTqV6Yomm8C6ydKFsBwOimPwGck
lyiMXXgHZZd/QZ1m9/kwS+b7PBMEhxF/Rj8VEv5SKAjNLdDzegjBdtM54b58NNxxi831zaq850IM
48NI85qezEgyND9vRzZKxjbRvkpOfeU59Rbu3LRrHXUrO+k23nrX2Ar1m5VZznJHi01Ki9oEgmtQ
CTSWenFZkGDCKcw04gf/XiX7cXi/dv64ZY+6xU75lq5szzMb5N2As0THyWRpX8p1GpQAPZt7T/gZ
+c8rM1roer2tpiJqmonNgqijm/l+ADNGHyYw+G6N07v6KwjXreV29mCL22pD+8vJftX7z8dcVj/n
rXI6JMXZ0znFojBEgpBz4WJXmEgvKg1mX9kqhbetrWJl/5+bn6qhKaJooobhxfxjThawa2RJNkNL
BwryqxlkbJCvylFf2RfzV3i/LVCPUEVDYiAmZy1UslDYlWsTOXvbwGuo14wH3WxhW1tYl7aHzxfv
zD35fqzF9oeyN+SFxhaE8+dYl9CMtuQBgV3asLzB+W/p29qBu3rs5o2wmKNpImiOlu9cH5cXGwVL
5zKBTmzaje9MW2OL/Z660b+0zkhn9bh6n8ybYDnc7IPAVlGpSr4ZcJx8N68T/NQaGU56EG0Y6TYO
xr8oHNnZfbo11hb1451CjVcE+mciG6sYy9HCLGu8gPqzbWSb6geK1I5qt1c+Mgp27AIusUfVnY1y
HH2L7oOwsn2kj9cK3j8K8n4ybA50duZL/GSyEmkj5cLatPVH6Wt1SI+eU0B92ii77Bo+HqzmlVMh
fbxXdBU5JRMtPUAmorj4mgXG8V3g96YNPslGpcAurctga9jGDrGMTanvopf/4JPOYyJIz/YxiDkW
s6RYUpUedXLGLCrH39c7wcY3EzSum259R19R5j23qqrOJS2i/EKzhabNu1VVFWSO5YJ23Xy1oeoI
wewgXbNhnf4wPRY7beUxP3M05+EsHj90k1CNWlwDhSVGip+20M2UbpMcZJfc78ZyZ4yrI7zq1rGF
RbRpdpTP7JVb4ePpfD/04lYoM1UX20Qw7ehy3ru1ne+qC1iWbnJsV67vs+tKC4yLE+sqXVyGFFU6
oVYtcduJx+yLeVTdYd9s2m0A/meDSMs2XXmj3q6W93cBkzsZcDE5XZBxZq1Y194eEStxuwOGat/L
X7Se8ZUOD3Rxj7TWkZq4CRt7dOYf8deJ+be6sP+aINNN8St7aKpfv5qr1+L/CVUm1vP/3Gd9hGX0
6+d//a/q9ft/uWlYvTa/6vdtV/71P21XTf/bLMwE3o43Yr5OeSf/kmeSEG5CxdQSEWOUMcbguv9L
nknW/4bLk8ZVhHAK53S+qv6SZ5Llv82ZAIcJQSVCFM36d9qu0iIUYNQ/tzvPCdes+taVPbllrTaF
ClFjfVG7ozsdEqfZD3e1E+zFTWFD2NpldvRvnsu3MVVCDxEBVxn1/cWdh+Qw5ot1i9en3TnltXSB
EuHG2KHNcFy9787N72SsZSYTVpXeI+emMhZ5DMfDljZ48xIbl9SnvwNnt32nXXu7FtHccobG4pZt
4I8B2PRBPR3C/QhY6pg4vttcoOqz6R00r914fsEadbP6oCxe7Q9DzzHEyQdVRi1pZ8UvPl1xSb5+
MHfhHs1Gx4R064w3/XZy5X35XXedkxNw++fqeZesnp00YaXEruYhWy61N8aijsIYhsyJzfsFV/s+
dsFz2o2b/wxwGYASyjtDhc1ZfbqXGmPzNkYI+B9jLxZcLzG5jAwWXN41B2AobGOoA1scUXcrszy7
vicjLdaXEl3rl6mG4auLiwfVm+Bbd1PuiMR2wGQ21tG7QJFskg6IVze7tTSBc38aAf75uhhIoIQ7
R4DLZ6bWMSM2gd45lfQjVJ/6cuVZme+cDwPouOAZBk0oQxQX04vjrMc5XtacxpG+gi7ci7covhxB
Fe+S3Zq29rnZnA6mvN+rSasP8NclzUGbapNQWZRWPfPmv+LkmXxbsNMh5p9wchy0SVG8xhr/3DWI
nznw39Ch4EtJ9nhIXlaj5nM7UdcwBiBknv0MF8lphDh/MmTsxN6GPXcLsW8P/+qQPqyGHOd24ulI
83k8mdqgUDsSakHjkmm4uP275jZ0c5ty/K47DoAgSVUL23NRCenXrvCzy3oyy/m3nYyt0XXMmyab
lxUij4Oa153vAp+1eweV4/VKytlteTLe4smgeyHIWfY2XnYQiSFzomT1Qd7m22RXbT8/4/Nf9mHP
/HOwpbBqiX2LlyV8QnU3B+Txrt+q/8JVcnb3nwyzuLNKkAwQfJhTqOa7AEArRezN5zNZhqV/tv/J
GIvjjGoYFOiUMebnXbdDF7ePZwrltuSK+/JCOqyMd25Oxly0FLU52Dfn5/hkX8RC42c1XSwnrqQX
oEC3fUq+1kU7TVMOIQ4pmpZc5mZyqbeXoG2cEMpMl6l2KkgriceHX0JkQVAFpGw2kaVe9P6XtBJ4
TiAzmiMOhm3KLXLp5dpsP5yCxRiLXRn5mjqZk4SGyFXrvuVuqBxtBhtwBYUvzx7vP1/elTkp891z
srp51PVVxuPjSCkG1j4qN1K6om7+MSB8PydlsSv9WDE6bV638dg5HcLlCK7cJhfJJv5iHefaF1I2
3/7vprXYpBVNJRX9ST5VFe6F1ngJhenL50Ms01A2wrvtsHw4Udcz0ynsaDld9sS55a7be5f515bi
ReykTuh4LgLUaxtk3gDvbpJ5VMr2c3SNDKq1+GBGIntZHpt/rsn59Rl/a9vhUD8pzrT3d9aVUG3b
y3KbPtAQXxv8w0s0Dz5rQ0uUM3D0mHfTyW4RCxp+YERY1qN3rHfNPjzMYX24XY2Jzp4DjeNmUMRA
PmLxEmVaHAgA7OeYKL5GbQ0KxU53OrcWbuAkEe+tphAf3r63uf1zxMXphvCe+wMh4dsrax7TvQ8o
PlTv+qt8h7IdJZv452Be4NK9US+r3Wq8OW/J5YfFTpkvCwdOxF77/drGVAWjHirQ2/sHnwDuAUHF
SMiJLdT6dOdD92E4rjJFIYc0Kci9H27mdnXYshLUH5Utihg88NYO3fiNtZ67rI21uABMLJ26WHoL
K4ZLSbajLdmSg4AguPb1cHpRJX47l9gG/2Nmi7PfKVNqqcDhnOSy2eo7bFYu8YR3uk3wjKYEXSaF
otRa3Dmjlj9dz3lDnxyNtJc9uZTmUQ/pRfE12LUE86kbbcMLsI+FM1c3IdbDhXsarlCiceFRrSUS
5w7N6cwXx7OjIDh0MVGGdDNtw720n3eQsjN2UAYRi12rhp2fM00vVTJYbc1YrLQ++GCFBxLD3EVU
VMWNs4KEi8LdRtoLLrqKN91v72txHB7lcSs8zqla6qzv5XNXoqoSmMz1Bv5n8TPorPZ1ju4DSz+/
mP9ynnb2E5+Ms/jEHo7rSh5HOrcf1LaY9Dv8E57e1OYGfoK98sB8KDRwI+FdSG1enwPvZU8lpQFt
9H3yJ+XX9jGyr3Z4JR4aV92aF9GLcavcht8/H/T8Wv5zzMUtqAyeXiHRMweq5Pg7y50DVfE/iL7n
ucECIO1VDRGvgffHRZiK2utGvlntejv6bqU97MOdtoNxj7DN38uK75TgTysJZ6dFfWvWJhdJpBZb
JICkKEHXm5cS2a79n2n9C3fPuROIkTZHAV4E1IPFCZQkX8lKfOWc4evgUJjeCjbSKvEB8radPeJ8
fPv55zp3152OtwyOTSsNGmp7jqY04BWBLkXFphXRpQkT9/Ohlr2Mt3v1dKxFGqrouYVqAmuYHPJr
cJ3uIdhC7nHgcs/9y9Wi3rlvpumzt6BOh4pm9/stgtCQEvoRa4lp5EEh6Z23YrTaApOXQQ0njIoh
dnGUJ/g0b+Hryc2tBJkXaCaAS/HYdBtBeVL0Gh6CvhlTPmG0jXeNO/CPnbSZLIoz7XfQL/AKmfLa
jSotX0qIMtT6yfMlSpaKqS+OhVrlOrj7Sub4mceaBBgZKVKr8ha1pMPn33PeiqcBwNtQBr0ZA/IO
Sv6LAKA0qihpc0tyjKbcyh1ljHxlx7wd4s+GWLz7WoLZ7NTNQ9zMCT3CRlDQaBKZR/JGxBQvwJJf
pvaf0sl0lA/Ssbqee1Roiq1n/Muz8mfCcweQ4EqElvR+P2HVB7aHBNIJg+lY6Ls6eCrRCmsnefP5
yn6oeC1G+hCjt0JniQVfcS7YtNdQRCjSmpvxUt2Hq5Hc2e9I91amI2ZhfLjcMoaB6ZFgAhsjZPT7
L573+Pl0ln0h8W06JyMs3oTa19pxslg4qe4zqNFKVzrou2lIx3qji2UQp6SprVtfTYYfZmimGMkn
4nMDdh3PQsoEtWa+dBPQZR0fq20YEWtv1D4OkNoISpoh6XHSsLUvAoReVn778kJWyZAUMhZyJtw8
zbck7uRwIyltKRiLio62+asBO9jpUduCKNnqzmQn4h5XQjIYBMw24jF3y4vgZa2pf+aKef8rFt8I
P7vSrzx+xZ82sG5L3+NiG+kvWfWAkvq88edfUeyovgoo6KoHtJfWMoxlgrNcisVnRCmrNLs64DRW
KbKvUd9Aqg78xxQzi0MgJAaYYKHZ89mK/edf4fyBONlBi6MnxHKG5gl7FFhoDvrak0RHTGGIaN9S
AcHWAuZqiJrBgILP7yRoVyKp+RX8cA/9c/jleUR2yKgbOB1OGwVIN4zxbuqB60sIoX0+0bWBFhce
xt5dPpVceKGJsmpsjteRp+99rEk+H+fsVXYyoUU4Y6QJcnkmJ1IIXsO6u9aw50gspOQ8f6V4s3b4
l5ibUcvhShesXXQwj5Uz2qNbw0Z2wZ7twOza0VN1AVepdSRXwTbzIF+spTUf9y1v4slkFzEVuGNo
ghO/wEruUv9bgawM1gyuZ6F4+S2NpZUrY22zWvNHPrkyLICvjAe2HccyV3anffIsPsxlaMVF+FxZ
GW7l+rYWUc7oi20xZswubyAllbc9Adznm2V1QovbRwqsPkDfR3KKr6Pt79ud5/TfzAd12+wsJ187
6/Pf9tlhW1wzjSaJaSUyWuUAkXhtd+at/lN8QPdXO0pu5CJ54wa74iuE05V5ntsoskSCRqlExsR5
MXJrlsgGjow899HKe6BE3wOn2mNLjXwmZlYOAP2jcNtuhC8rI5/7iKcjL+63Ua2FOI8ipONgjm4Q
/AfMRGrj4OVj5053tZ7zrsxVX0RvPegmOQm5AXTpS4BijkT2HSJCiQavleHEmTa7lTnOc1h+V8JE
BTNZakaGsthF6NZ6XT8wYgsiFCN7Gy3ureCGu9JxAdxsNRvVmL2/ddZez7OLS1ZPkI6qvy4tFreJ
rNao5s/aamD1Rdpt5vbzuZ3bskTbJIaU9cGbLs6gVMQBFqXzARGSvYCqu1F0YIpyxPIMNTpOcXT8
fMCzU8KOmOKmhVO9tljLjnBJsiKBmE0ildJjt2pM5/MhPvRp5qhNPhljcRrkWsN4cQxkToOI2kV1
qHfprnJ9ZIG5xt/AO2tFsLPTwu0bgLlKor3MXkIFlnSqI9UfD/V1GXyR+/7LyqzOvXwg28isSVqQ
v16sXJxkOEiIsoReF8IddHd3ct+GTumH31pF+l6k/VEd+30QqC+SVd3qjTSSsRVoxYg7vDQOrdm4
ReKtYOA+/iriOxlMmkoZDIjq4skQQDFDhW0JrdAD0KHktDFMUjHaDJXlfr4CH9f4/VCLvWp2Xd+g
0Sw55kyAQvdchS/4+RAfMv23SPFkOotFrnM9jkIzkd7C1XJ4LY/+0XCDaw1hquRS3ohUu9bq7x8v
tPfzWmxXLWuEPpIxcap9PbP7mvqagcB2TwqcofuXR1CyWsP/9+yW31Ib8iaNHYNIxQdYtuD7UxO0
EzPV6yOs3As4ZBjEiA8rKyqfuzwtEMuUvCjv64uvlrChNW43yZHC8oBKzOUs3eQJ0iGMwtdMZbNM
WDOZ1XOcgaxHd0q3+q+f/4azl9zJT1h81LJUEXFOODlocz9FtfnFn5Rj3EY7JdWvoYg///vDYStN
JXEuuX0oL4QVft814DVHkfvnGOqL2dNkTytke31XyIanz4c7e92djrcIvRFt4HZXhjlOFcWDWW3C
/bQHoHTwxFvF/k/KzvMFezri/M1P4sRerlAq7nkQGzEdduFgzKb2UoTvUb3PWrR7ylRNHWBbNjSu
VTzYxyvn/ehz4nsyupjrI4ACdpS8Sw7q3Xy9I9Zm698MkJqDq9n6PjgGK9nAufwG+gL4dIkCCsW5
94PmXVjDaWLQwfgh6EcxvFeGu5UPeX5i/xxjcREMAVT8EBkKJlYcwov4qN9mGPwQxKFHC2YCccHo
xbPXilVnh5VhaCAmhQmruogyYmny+Q9xeJjhISNkWMvkUELo2MB6Vv165TSerfRxMP4+nrYI4JS2
84cBA6a3Oxb7pM30bLj5YdhlV9pKKPDWxF+GbqdjLc5GCzlcjQWOvpRl+PjkCvy7BqzFXQKr8HFQ
MgmbJtwjdolXqNvcj5N7vxfTbY+XG5zhYbQnaRgvagN8wGh0Nfr3au5MWeu7firKj1h4Yafe4eHj
awaFFLzs8BL00ePL5WA/SFW0x8ckd2QDOf86TtRfQuQj8WcE0loS8PEzvn9GFp8x8SzwSyPXQKp8
mRDWncxrDAzwr6vWHsmPZ4GRFPrgokI/AW2H92fBMlo5KkUerOSrfFccFCdyZv37DVDpGZE5J4uU
MYdvnx+PtVEXn9KqkQASEp5/YaL1j0l1gftHhQbD58OcXcaTyS3uNkH0MDUzGaaE9yhZ6U7CtaBB
VMOM1877/Ivfb855HVXUosAsc0UvLrJU6ntLjkJpFotuNpE17euy3lid4pb+uDdQeraVROnsBKuc
qQovzRap5M9n+wGh8hbw0GgwVE4+ojWLXSOIUayaDRsWKQ1vp9tWaexMRE5xW7Kz38YOYTw0m8Wg
3Yfb1Zr/PMEPC/DPwd8ofyc3ed03XYmm7NvgM6LKV/Qnug52+8OiHSbI+tM6uvXs90Vni4vcgENh
LC7ZPGzjbDQbTqh2j5jIRjSxa5nZ3mKyEmG9ReTvp8dDdXLRLbYSnjIFXkskBe3R5Jkq74tLrjuH
xviu+J099eHG3KIa8x+ljWC1LHMGtYvMcXE+sdX4U3MshO656Aa7rayVNO5MoDzPjV2jWaqJDNp8
Wk8+XVBBNeK94pj8Lg4zN6x5tmxpN9mTmzuxYzlrYN2z5bjTEecPezJiaXhyNBJiktVVh6S5qtJH
s+13RpPdhcqVsSe2sitXQKThtm2KfU9fPqjhi2iwsjP4amvFOWneKR8+L6o7RLAyForL1Ccq/jdp
39UcNw9s+YtYxRxeGSYqW1bwC0u2JQIMIMEI8tfvob9b12N4drBrvcgPI6ungUaj0eGc2clBM/Df
PVbeDU8AHkDdM0uCBLAmSf7QR+WhPfw/nJvVcC5JlpbCZm3Z6+sNiudsYkcM9XgtWe9Qd0dvVXfo
GReBrT7RUzIn21w8HZixBrqYp8RGax5oT/M7P4ZdARYD1cCyfigj1Vjl/0Us0i0YqVwTW9JBBRkC
SH9wjmPz3v6Aj0wIWnUyvOPHBMQwkf+s9g3nQ5M1xfM/MiVvWGG60iWZvYbS2gt4arZOskRWlB7R
56XyvGc30UHOBd3hjofH85/23GFYzQtyXDTmtrjxNmIHALtNd/VfeVUlbd2jvyzmRNj6tj45PI45
9NSrcFxLah1oYG3c4YF4AMIoHgHxQ8LLt8q6TH9KwxgOgklcaTrKc7Zkn30LLH4/z3TUctMt+Pl2
1lbb/j8MVa6Bxt9yYB0gVwdYi9zJZQAgpmoLcBOXe3HFNj4mX5Zo2lcblfM588aCRhg8R8UY2IqW
IwUfel9rXS+gEdkbG2dTbkBLmQAbDTTU0OtO2/zDAp6Ik26OGiASdlEC1Lci92QwwhFASYHx3ajv
XP+BsvRIQPnwLyK9dY7fW+uFkoUA0T6w0au6xN7g7QwCeLe2AF5GnzUO+CGAOVoFVYF6FTBxu5qp
rpO/fSnWFy2POM+YqARypmyfk02dFju5TjHBxYNaNK6+GoirAW5y32LqD0H4Ttv4/qPlXalOx1/t
XGsUdCpeOvd5MY6LGWB7tSO7qm5AsbhcgQat+ZLdNztyox3cI7Dr8OOIlo8j0m/drQmYJcUb84z7
+eNryKntnoEiqwcv2a+S7RIDc/yrk+ibNaDmirH/M6WRVRZcDw6OjRSz5H48QGHYBIg+cf0BNDl0
BtF3HjvgPdisPabV98vWpRQnmdcSDBO8LmCf1saAdXxUABQXzwXwcW0YV44fn3ssnGonhSfACqy6
zjfA/g7mGit4HAFMgqlShZ87E+H9uYiSo/NGDqjmwQLF9D3IeUH4E/V3PKqvwdVl3pVP5Vv6MtzO
R8APqmLLdXv+cn0n2yddykIYaYqRpgU3VSVQ/dTglTo0rQ2bxWG7FrEH+6oqo//V9/3fMfltM9Ip
BdldPeo17BPghk8OemfRZ3nX7kAYvHEO2mHckkO5tVRVPNVeSoez0T1uNzpUFS26L3xcx3jkAk5M
8fA7b6KWje4jkFl4aCj50weZBljTZmvA6bu1D2ZCD/6Vi94Vd7MO2anePqtlyPt3mjeXhOHmFKON
xqq4Gtqooz+EDerh/ktfVQobPedZgf6G6VAfaUBDbgPBJG3bcA/sUUAH5TdokrNCdMuKTZanTmLR
hoFrq1vu/F5X9R6cdWdWEADp2MNk7V9tRwJM7aMbdP/1fsA8Q4pGp2pvJfqR7y77l3W55OUEZgoG
E+BF8I+0nF7JwY8sRkQcBgFmcA9URZJcFnEmIA1gGGhtBKSygfe6JAOw+l41LEBv7xL+xMn4DvK6
KL8Fc/jaIU/qDyBnJUzZ1X3OUk7FSq4MpkpGNx/0uPSd15S/FLPYtoMZLbalCAHORjm/0hGoCyBY
lMdVeGMz4qTW2jI0xrh/fkF++PE6T8yS5lq1aeY5J3YqTwpzRk5AXAIigV+3/nopZN+KCMMxCfqo
no17EOoClmneWaF7DUTmCP1xt6qr/+zqArAbw9MgN4Lt/HnoSZmaaxQLTMzlrimA989+AHcu1DvV
lN9ZQSDNsQOYEObUJd+pMb3xF/Bjx6k3x3bxxI0PEMMBj4wqdvGcu7RPBEnukulaQBsbGtVIKrXl
Kw+wsv7npAD46c91a7IFbzYN6vjg1SBOH+o6aldTpvBe55Xx4T+Qdvcw2vCnmHwOvNZZc/3MutOK
98rb1lqtkHF+Z37LkKywnrjd5hMWbFzuePu2gFR58HCybVWR+O9HGByI/1vQehxOHmFGKtxsmrBm
vD76Hzydo6p7YSVSpcPrZV+lUklyVW27dOYgICnwb9v6miHZ3NX3wn+6LEa1O5JrCjR31szVCHKw
WDgEFL1uDR5QTWHRZ537ybqt2p6sm9AsIEyuBTVjfkoRovIgjS8rotoZKZoa2TQjFwlFDOen3doH
AfD1QDx0XQukWRXAkmpzJE+Qt+CxR18Csjcdj4UFtiZwE9vl1WDdfk4ryROAoK5u7HIGUAHYB8F7
Gdrat6J4oOWtPnxcFqWwBLmlGrjEBuCnsUUMALm4mFpjCJHAURiCSorkDSowmeAPQ4rjf50IMLCA
ClPzTwqR3IHZgBOmB81drLkr3V0fzw27BxuAQozCCmzrT6PWwZc6jTqsYBDo+u4fM1DC2jo4QR4/
tzOSK0APoTn3DdTpeAHsZLaytYZdoGokUpxRORnqg3DYsQbYWjZgU1zAtS7NJ1dMcgMME0FA/YQI
Z/mw8gmk2E99/3WpZ4UzUO2M5AxQvdc0r8Kd07hP/fThanUMAnSS+vvLO3MuMj+5DmzJD3R93pLU
wROAO/l3J8OyCXEImmFXacGDV/oJb8TPyyJVB0jyCOCo0ERpwOi0HBybunWD8vwHaFNVfTQKOXKJ
1wUPNdcEtiogD3ZxR9CfD/x+xb191uSQekdeDiACzooFdHotELBZllqLt6Al0Di+aNdupSsyMmdN
4USEZAp8HjVcDViv3Hl3SXfwZ1Sr6U8TUJCXN0YlSLKFQQPLA1it4apHGi1gaWj4D8aPtkgVi6YS
JFkACDhFAwRdhKEDjUYQ0tr+m2U/Ornq9Xf2Sv29dHIui3aEg9MJS9eYfSQA6Q3a0jAHj7pV3s3G
18vLd9beToRJFwMQ2jynSyGMo92kXJm03RH4/qp8j2LxXOlqWBw/n/iEE0vcKRq0LKyc772+B/Cz
YpdU+kiXg5/7i1m6qyCMXoHLZ2s3fji27JNi1hN2Elh1KHfU7QIxtAY94q6yf3aqNrPzS+agwqHj
7YOSwJ8iNNuYDdPGzoxUX5nMQ5N8DcDba6aqvqDza/ZbknRW63EBbsCy+pzZiIj71hE/pN3rZUNT
qSOdU2sopmoJJtzaK9Jx/paBJmIC1Zs/qWoo573bb3WkgwpWiAzUC1CnCpq3YUHOjbSKHLBixX7N
7pxsP6cFs/wK298TDGm5PASWKRgLVJHOeU/wv5r8KuyeiOlZ4YjMgSZcfHOB8ZSB230Qz5X/AN5c
hUUr9udXov9UVlbaLquhUpD7aH0ZQqfLEoYuPwwuXrYE1eJJR3QBF07WM2hlNyQEh3Q4uR9oxf2c
EOmADg3g7tMaVxz1wSyzlNsetFPmSPafE7PqerJqxKRB2eYQY5gaqOdAMNtiqH0i/3TJ/TYEyRcQ
t85sl0OMNn3xyq9BY0Sddg2ClPiyOiqDkzwBBV0JtSZsTWN3YVbdpNn7AuKEaebgnmafVEryCBTw
XpWtQVitC3AyfuE9SDBTHeyhuUKtMz0XyB+gW/Z/fKmMIQuO07bqAjQnr1MeKPsDIZfEIFPGCMJa
Ihp2n3Spv7rrTuzCmACmPnGcpqr+KdbxahO0kF6jsD6Fp5NzPCInRl6u72HDHR+8JT/6vfVy2SJk
8HB0O/+xdJb5p4VXAch+PLC7rWMHR7vuj+Ag3YB06DpvKPxD+goWevA8eF8LAQKQy8IVnkJu82KB
Xk3B+m7RnC50GtSOfQ4CmffPSZFche3WlekzRJANSHE694YaIuS5wh8pTpYlOQo38/IATFvo9icP
5XTTYqZ18h8IiNkyFTzT2XLMibXLmVnwc1pmtaDLcNyAl+W4IqIVV2gjAEYC26osXXFvyCM+YhqK
1FldRsaf8vbgdR+5fW8uhcIUVKYuOYt5bEywe+IEG13TxADxvS81MHx8zhKCP20dQV2BlmzowkB0
tzIgWYBCg+DPiZFTPr7begstIIbmAiRf33D1hq14vKyLwuBsKbAf+TiCpWm9AOm11QDebOiTnn+f
iq9dyePLshSbY5t/rhtxiKtZCB5jp3KuNHM5tHaxuyxCpY4UNFjEMcu0Q8+PcH/Y4nqgQyTqJ8NC
as6nyWVZCrcjI1aBHMU3gdeKzql5CU3N3LQBAAyb9pNiJJcAJkY/rVPcEdnoRfoCqpO5ibE5n7Q2
KXbgnVVWC8clkbXgHe5BlGnclNT7pBQpchhy3i2eiTXjiLPalAF6lIV99+3yzqwH8K9i5e97XE78
DO5UUduBq/YmMwGywaEEv99YW9vWdzMQLFVBOAVjMopSYeFnS5gOQNmBKGuCZVY2cb8PKm730K/c
dwuG494I+8biertifAVEi2Yn+W/GSZW5PedfTwXLhp/bBarTa1f1TJPUIfG83IDjBVQ6qqyQStJ6
yk9iFjcnDSo3sMc0vUvbu1Hv8bR5p/OPy3t47nQ5gJoHjEjgAnlKspQGlLcOIAThmFD/As8WAFLy
yB8/Lks5r8xvKfJ9kdYdQnMsG1ijQC7IQ4pkSp1XIS0ePydJujQm8HBajQV9QMca6omeAe68QycQ
UR2xXzGCbP0nKyffG5SZ7USNAuHQ2LN4gu/YzARM7xgxbBNk+NnOsijf6aOuHfqWTEdR2gzYfkFz
PdtOczRSqh/JpAHJoujotswaNB9rBABAPlLP5QDqPUIGsCx0Tht54NiMmDm7W7Dv4o82QMvsnW68
ArUUKL39vruidjHttXGwwfvK+k06eMumA4NfBHZM8G1gFvbu8lIrTEe+03g3z6BKRgd6GfTJzL5P
QbnRG1fxLlFJkW4zfaJ0wNQJHCaGBmZnCqkPyiVSK8QoLFQuY2Ql3Iaw13Ng3NPq2QKLLEHth6WB
wjWvpn7JbKRzXRTlSDwH+uQBCOK1e8d5T80vOQX1co/qc/f8uU2SrjWrbkVqatCLpW9s9BOdjeBL
dRUOWbV66+cnzsqo5xrc0lAqcB7m8oabOaiQH9BpqpBzLu44PXOStwI8gPDAMAY51A4JM0K7wFOk
f899Pcpb8UmbkLxWNft6FuirgQ88NFkZGi1Cg+qxslTORLV+ktfS0S7puzPWz2vA/ObeuPqHb1+Z
7ZfLxqAQI5czbCu3+q7BtYmfKKQXm3n2YosPIR//JcV8slNyo/E4gJOxFtAIfH1hQF5NcUOcx6k2
PrdHjuQeiikjbrmuXIN34hxc9a6xzetn3qowDBSmJ7e5FwjchrRZHQTyIxqursL6wV30gulfCtWl
rNonyUcIdwEV+Wp4XvVqLT+CeUnsEjzVc6ZYPYVzdSTvkLsddQ0GgxAFaG+R1V4z3I2jemKt3/eC
z5MrXEujd5a1imEtEi/UeBiGVtEjoNJE8gwcSXPHRYs5EiOwNxuRRf7QuaomRJUikkfI2pH6I4WU
DFUnY+nDbnm6fERVekiewHIbYTILEgpARS5OG7doRWlyhRSFgclFrSxrrSplkFI1duSJHJScaPed
7ghVCFKcmr9I0/iweCt1fTwXPW48lIQ/FueFZnfToigCqFSSHEEmKs0f1kbUrLkRxoMV0MTmt1bt
JZc3SCXH+vOqaznqMcSAnFS/9nXQBwUfoqM4OMHnzqbcprmMwKKq1qLWZL8uphU67ZvtPV5WRmFt
7vr5yb0NflUAJ67RMhn017JL95XWXxP7XyonJ5eBjJ0A2uHawUw2fGeGMlO14yO4cFseDuS706kG
QFQ6SZ7AbMDsUq7FTa1goPb0QLz+pagLxe6ozEDyBIsN3mMvgBRuHGby4okZKVEalqijXd6ic4/s
07WTHILg4CwvGQRZbp90eREiLUqROpi2TRmCZTVEL4lCpGIFZc4WMvhtPg4QaTLAoDvPzBSRrxw6
ULgGmQ6HmsHk6xqMgvHrhdRhG7BwYl1E+Nvs3l9exLMarXhSwA/0MPYk7ZYxAagzXZuH0qFKPPcp
zesNL14/J0TaqSzrGt/M1vw/evrbikdcfy96d3NZylnD+62K7LqHuRJ9UEKVMfjquG9+B1QuBgh+
rjI8xZrJrpvr/czSDJe23uEMgWG2ts2wy75+Th3JbbfT0GnZmg8rWR3OToBC5/fW2OmarTDqs+Z2
sm6S33ZYUIwlRTeUySiwYY2ITwAWcZGhAm5jpsrBqnZJiuCsNCiWoUcO1uqRBGvfms6M7P7esf/l
DX6i1bqJJw58YN1IAbOL5UPbsjm++ojjZuTdLm/S2YZ650TMqu6JGAzLUKQwoI5OQVwFjMJXh1Q/
hhmQ2b6/8QTi02GM5sGPl3J8IwuvwoCP77w0FDBNZwOwky8iOfduKht3+jVuAtnOUvphlaN78rK6
qs2TvAVY3R3MFMAmneWuW+5N+p2Toz++X5aiOl+Su3CaxatyC2tq52ZYD99MQeIy+3JZiEIV2ZVT
9F5o+lroYg6JpoIClukVUUvoURVsh0Id2Z3nGeVm5sISK3TFpHMTiumtDv6lvnViiDJefT0bVNPA
A44+evBfd3zrrYDE2c+cqx7/Kn0kf5F3aef1OfQRwOUDiHU0Z3jzBar2snWX/3oa/TZoT3IUnDX6
sgQoDDnNPZAAyrxPPJtH1ETjNp9Drziawz+FyicyV9VPTnOv1aCozaDaSnY+jcAAba7T6hsbFF2H
Z0ufp7sluQ2U3fOmXLsBLav/AGH3ZNIfXlXdiaU6ED97mgb9UJhjPNv9naOnb2n+/w+zGuin30Dy
F6VlTHO+Fvf8fglt88VE96ZhvNrWrPAZKnORfAbTHQFkZQjqEZ85KYCJ9du0VU0QqKRIPoO3gcPL
BZ5p4Hej30bzpOE+U+VUFE5WHkcXxdQWGNSCTVLnUZvSHZ9VKIDrclwwe5lxli6FWdVr11E3DhHt
62O7VLj+vXC2OkxfbKrAVATsiqXzzT+N3q76xtA6KFXV77lVRhShs/I9pXC3vuQ07CWd885dO4OC
H8Poh3b9LS8KFKhUBXiVNpLbwEC5lrJqPcL1dzB1hlO3zZUtQSoh6+cnfgLNekXhri1BPP0yOGNk
ozIeEKo4Oao1k5yE1Wv5SNe2uk579ucqarq7nJMwV44FqgRJvqB3mpZ5DQ6P2f2gyxjOdOvWeSSY
iqVatW6SL6D5QBtjQKg5ejTM9SAqUyO0VKkVlRTJFwSz0NZ8OC4oq4rd0ks8sw5LSzVMqVg1GXk7
A1/K7M2wtM6/yQAo0PRRZdzV+icdaCB1SDSmac1Vj91xm59C/97wJy17vxwMKfyaTCFi9mZammtJ
lbqPXfrNEioUKsWWyEjbOXcxBrp2rBjzs2iAMuEDC+WzDzOZoWT2qD7ZPcyrmh4A9BY23hfPe7q8
VKpdXzU9OfpNZi/a4sO40BWB9noQSFpmuBAeGuP+siTFu0xGz+5dJ6B6sWpjAGHIsaLa5CFDYi2o
3ZCrysNndwhIb4brgckUAIh/6rV0TtlpJnaoKA8pLaOiAcOiys5UQtbFPVm8QqucEdc0HmWlHmnt
mNQcFBlU9UxRiZH8mVHr49zl0KVkaKodStBHjFGGvOflDVKJkbxZ5xaFVq5P2dZyQ13jERAHw4K8
fk6K5M0cvBj+GyteJlB9EVTHATeGAt9lKWeNDVB1wG12QYTjS9dmYc2eaa8tjHX5MTa3/lCHufiW
dnuiAgo5v2q/Ja2fn9hAb1jNvGDMJnb0+lBRnFLXulpSVah2/mV+opFka4TqgNDJIEcHJUa7n24o
4MN4XJmhBi44koDu5vISno3cTgRKVtcULg2AmIZna3ZtzSQU4lb4VtjwL3TyI42rWs1UCymZ37zo
XZquCpb1q1h+zukcLoUiq3DW253oJBkftdGVka1F8t5BQ3L3VFhTNHs/dEdRpFLIke/SnqdprfeQ
g8xnZGrvrExD6t0247+kO3/rI9+lS4NOSStdy3qCJOk0bgxxDaKc5LIlKA6TfJ0WOjIYv2o7gbZp
22FbCWDTuElg0X1pbi7LUliBfLM66HL5rxiyaAeb0E2TNriOKoVGKimSe6jaxZv8tcZbGWbM7D5k
fRp7hQoSTiVm/fzEN/hgtKm19ZUwtTVGyu57t4m8RlWrVBnb+vmJlLmvMyJWHFXS+pHQN3p/3Vdf
ylqRYVIpI/kDMVRZX2kQk1FQ47jPBgN0mfj43PZLTsBGqTLnNYJQnyxHMyBJE4w7TDA9XBajWjLJ
Dyxzn08jckxIyX3x+Tsr3AQM06Hj+IrH6OWj8xdTqGCGP1lrGhOBQoihychZnog9x7R/RhS/uazV
GYBHJEH+1x1gev1PSxA1JZVn/QKDt36Qn83VnFSABdJuMD6wmV7IQ3Dwd+V99kUFjHJ5PUHN9qfg
NPOsJV3H/3QUs3l7hebtCOA9BBOHChXXh/Vf+YQTFaWHNxBKgRtUMmSabheUkugvsoRf7Kugnd27
G13JaXPZ7oFx96duLJ2tSuPwsb0lwpx6qPowFObs5LJmqiWUfEUuuIXwGGIqDXm6bggJSCTTG1Go
2EFUgtbPT92Fp9dm5+EcmwgZzOna6ksAOe27WgGRp1o3yV/kvRMUtgk56fSm9VpkwZP3hSqtqpIi
OQy3GgBNvVrePFcYH8HULrK3zfgvo/ynJ0tyGD4RfTavw8G1U4e6/aUb9d3Ir0ZX2182A4U+MsJw
23OjXFp4phTFArFQIB+IGLjdl6UobOAXENaJDXQiM6bRhRSgxCaVeNTd725QxVM2K/zf2Zf47+P6
K3F8Ighw4mlgrRObGcCpreFnnj1e1kS1XpI/cDrWust6K1X1hzZUsWVoGHNVgQcp3PivQbcTNcqc
VBVA4JFQ0J4dQJV3GDtshpvOe+htlRdX7c2q8Yms0QYBM1/TZFrVofv8usIzeRm8iBSeYnNUkiRP
YPFqwBTRGj1OgL8Qd03VR2ZahNRt48u7pFo/yRcwfSjniWE0ynG+2+Nty14zczcQFmb1P6VmTixO
cgg6a4psXNFQhpZubDMHt1vR3c6z/qkQwpCpjkQz8J6uYA7zCGgzgSGsNB7tY66p0qYKC5eHnvWG
WYVFsEul9eSIp6GfQpL/uLw/CkuQJ545yTWzWr3OVKRoZN+ZS55YGhrRc8UD7LwyLsCRPXDvWPK4
c1F3HiEUfnQCqIvj0mhtU04xV3tZH5UYySt4TuOO9hpGUlQNayOL8r4Iu3xSRCPnl+23NlJoUHRL
bbbrFdc3tyMgxdychal7W6uu0vPH57cc2SWUAxjLV1SPwX6hbR6iBy6a0yK22TeDqOq7IJ5ab7O/
giywa7g+UieuIdOv6t4wgZshG+KWoQXgxssATFGUfltsjaXy7Ai0KeKjXUqLR4tPiiUy+MC+CbCB
PKepb99lgHDEOBLInftjjn5n0w89z2fXlA/0sS+xbJjgn1uQLoFk1DXCmRlgRfT9Au0Es839IWxt
UW0ZkOKduC548C33894M59y0t/noswevy25AMJ7t0DCFvGU7O/0WmIT5dSqKCm27le9qodvqbh8b
mvXg0fzJHf0jEmfTPgCz5A3BgKsItSF4x9yGl+TU7XdWHQAp0ckw2pHl47OdzvVjVYFTArmjub/y
ZugVBTP3r8Ww7EUGW0Zj/4hHFziyPzSa+z8MM+v2wCUud3WR3nDbbzdiYVXoj54V80mAVrr1uyBp
BtPZF8wYHpinkYdqcY8cBGFbqy0A/5q14h5UrnPclIZIgrzHf0v9dDdZixd6AD74IPVi8VD4PEBL
52iDegkYyUB8KYI3ThaCIDXFKGKEGrqD3jhSaGmSZq1ThIvuNAK92mm1YymrD8Vc5tsKk01bUc0l
yEOc4dkZU2ubOh6GSaryAdhsg7ljjkXZpjN8LQemcu54SdeuMxNtYGnYRoek+6z0lmNl2PMW6Alj
HpVZlh3GWbe3GASfN+YMJJ/tOOXeFiyv/ks794uZCOK7IZt7IwEOYHtDKC8iN+VXngn6z6FHo+Lk
2aHLM/eYMUwsFb6FRG6VG98GZwKJR54voNH1YRtD6e8IbYKv/VSht96xnvXSKY+0C1pw7ZgritRc
jAsPe+CzhYLO3hXLsvy55oTlkTUNWhc1jDdl5LdLc8jRcLXsc9cYdnbmB3Hl0zGuMdqDUSaS39hd
I4A/kWkZRotL0CSKwI9aHwHoMrtk56U82zSZ24ZV5TQHnYxFZFOOxxEn1q4wBHg4QXVrwF0AxnSw
szbS+7LC8Aam8DH6UOJ8L0iz0RnMLzqYyTUwo1RLFoMVY0NrOw3xQH4023lns/JoNFPkEBHh5bzJ
y/44LxSjXXUC8IWoyssH0oqrTuMfS555Ud2A9sQ3+U1Lyy7qOwIWwizDPLSZ1IWXzAFYALo0djK2
F9oYu14eG439hS26mQwLfU1tgPC0rnU9lsH1aJWvkxg2mtuwg5lZ6Jzg88toTGDOQtciANX62nMS
Q/hNXCwIzVgZGY2zX3TgczfN93ERX3x0qyxADwkXrznqVl1H9oLZ/dQjJhbY2fSmua2odVUFGnBs
wJ4Kwr+u8zaTAe70VmRhracChgUGINj8e5dWCTOtF3DLJSbRY4sNP01RgD1alNcMtOF5Xl3nNeqC
Qh9h+541X7FBv554CeisJUJXKXgucvNoztbPzClemQ2chHp6Q9nqivE+8lz2NjV+NC5tm4BG9uC1
QWjaQ9gYYLPL0aYnAHyzFP6tpgd0TxZxTQwXp33aLqYXgv/5zcrR32maAKBs+RGMu7BXRjYpqocF
cjhtMDxlmbkvhbETlfhwdfbd0wDbk/XpNgVrX9jX8z34H99Y2fYh1coNEg1mmJvs4NDpthPerVNm
hwmwsu5EdsTvlrAEdoDWdlk4admeunrkzu6T35d7Z/Qe67zBlBkwRdmYlABBCgFPcCxTCpCQyUce
1tJ5WGLcsnJSc1ME9VU1lhXIOvt0QO9U7kZ97gbx7GZ03wWsSABKAAq6yQD7nGirXZ4uuo4lKjFo
RU1qXE+4tm6HHDxDFhsL9GvMX9FUFFwNXs0wxsfMLctsHfB/w7WboUNwgrwNB0roduF6QkbLjkZ/
2WhIGYdEn249f8BcanuodfMBiEoYcOzm5mAE/YvjLztwSN0KQEgltNTKuNJBGpXqQNqgcJLArRrL
qKzTO7Mr3DAIitfZDPZDUXy0aTnGjeeVyegCbBUdJmbYasHXnHb8BpbFooA56baj4ojevAdLx6wa
X8z3uhMibgXNIwAhvbuGhsxPkTVowBnAWgl+AVKNyaQDyNzB0U+t42D3b3iUv4xtXsQOgPsP0+xt
xqXcaJmB6XGwh2S0i62uARszIIMboHB6OQULc75ENUFnyOpOSlFtNA1lG52LKRSW/lWkZAt3D3SF
BrxQpMrKkPSk2UEbA6w9AQ+5Vu2KXowrmczO88WbMJDbrak+JiYeU5rj+aHI7KvUYH1Ya5N35bqA
MMN+GPNx6dwv3liwuC/Xfo7OrPcpviut07gZqywGfta+0N/abHpNzbJEqOe6mE92H3iV3qe95ydt
yzdaqx0oY3tMKP0EpMFrZfigZuKJVXdP1eTvWc43YPQpYq007qeCbxpQqaSs2/gZvdJ8/c7weg8P
siDJB2CmOKwVd2nN9mwhuwbzlb2WXuWpTsKms19QctwPjXHwkJMXPQPqYy/26P7iz1VAAjDs5OAT
Ta2QM2GEHQO60Dy2hwqIBzVefVNnJj1U9ZGYxBAfKHi6LJ4sF36zD81Gu9OXJiGZFfksi9qu+Yqs
8oMLqH7cK2UXcmNJPBB6xUZWAiHYzbfAZppiGxbdG/qmxZBlRHWMvo/WnTPYh7zwH/MxHeO8/Ona
5cbL2BOg8R9TMz0MpYXZ+Eq8gwH5h760x75KHzWOuVO/xHnpzTELBcm+iDy4aywrrDL+Rj3vp8C+
wNs/IQPQhsvYb+sa+8yFZz3WAZBZQIoFTH+c7JKZUZHjJPB1hAy/CSDzjiU87TZ9T5LZA0Cricsw
resrECaGOje6sCvs9qjz2g4r4hxGOvVx0XZ62HMdZbHaOfLRv2pLc8d9/+syDs/VmL/gpfBtAb1J
TPIWgdr8NFpkm7U+BictD9cYcAYJFW9t6yUuw4QvCtRdOBnDTVr3EUd/r5s1V0Y27DJul6FnZjvD
7uyYA1Stsqp30vzkwBKwjGyfEY7mhiwEKxU5WMSO1/vNWLxDS3Fjg0cqMIwbLUNY2ldsE1h+ZIEs
zfdbEtIAkeQw+dtmSI8sK4/M+xFUuC0cBKNo3HvJ7Oo4VHjMZH37nVcsqTh1X+Akdn07WBHIeG7s
zJpWN5xtJgqwRMS/4mbxQUVoY33A0w0qUiPf0SbfmJ73ZSR+jZttGiN8/R1pR3ibORZ+m3Cgr1Zj
BbAgOwZJ3Leha/dkAJOOLtC3TUBpCvKWjaiXuDfppljMOsLw8U1hkifMzj2Ruv3mzXyLZI9/sHw8
kDFTdazrTOwK5nxtZu1AWBFljnllgULUW+qfy0Jf6GTcG4P2TWM5JjGtHKPdY+rFmJHaOIC3FQGJ
zKXZ1dW8E0xPcr3dgUVs4xjFA3A2r/TM206sfvTy+dZ1qjYsy2WL+cpHbqU++rIdkfB2iAud76kH
LDxhgQm2nO0mNov2eu7IA8iUjloLZhuX48WQ9huR8y3rqtgG7EGlF9GYM1y2/bFNXxazfTbSZVPr
2lEbyk0PKlk+1k+sbhFMdvN0NTIg/PEin3bUcvZzgNgLtGLJjOlrbmCcbNZgWBSEZjbvnuzMcCPb
HkE1MVA42MU46k3Nw8AKNoVZbwc/w5Mh3aJ6STCbON3RsYR5jm8NTGTT2TbdYY3sg1cvZEa7JyNF
5BXzAyLFZCrsp7YhODyW8dzU3tv/Ie3LmiPHkSb/0NIMAC/wlVeeUmbqll5oJZWKIHgTvMBfv579
mW1rsrRK29m3HutpIQEGAhEeHh5aJp+Gt2yIQvzDOxM8qeU1S9qnaSErhYkjWhtF4My5CDyv+kys
asEgROahfuVFylSPVLefjqljKdEpKQjEwXtv2bvmTILB7G/qunjo0HJYcRP6hgY+xWBMm6zsfrdI
onJN1pM0wf2uUcN2kuTWNuhNRstokWILkc+bYakLf6zs1IccTOh65atSCq0qoqz9nLIPjNLM/aIH
/7ITcBgeVz4t6FopdjIKd08mh+xHYt5LSUBsgXaXsXSnJTPfwWxAfDzDps5l2aQy7x20ifiFkq+6
sbYeVWvo8VV+nTcndBKsjBKe3i1ODnX/AGaMEcfPQeKNzbrydBLTViI9qZyb0kOeRvjk+h3k8Hzs
+7Yq2t5vGkg7MGmtnZ5FRdKdvNZbUfRf4oFS9Y2CdxVdvhYpOi8qhwaobRwQTjgQ2x7+JKT9LApx
b3rzitTFGid7J2pGb3NL7hs5RVo6UdkYkTEPg49wU/konR70UmqMgmjvBfcOFs2WGCIxqyqp7bWD
bC4U03Rrdm0XZoIcTGmXaDRSa5PxV+G1iPug5OfrCaEDISI0DL3qG5mGvdvua1OxPZf00WptxDHa
ONjl9Gn3pIvMuVrnbhpXPNsZTZM8C8yU3VP0nq7qxokqnW76Ln3y4PQ3xoDQG8lGHsgChzX07dmV
DWBGD2Q9NIIE/Wg+TVW+Q/Oq4ZNCeyhwA/QaDcvwR69OMUmyPjWGOll5WeFSPiAeuRsH8mll7NPs
yi5YSvNGMrUVpXg0SeeFJoGYQWqb3R0IyxsQemK7H9JAd4huyzp1I6qHTa3qtaP1evSaO8bblSHa
feEU6wlzgYN5Ri66oAfQNAYRTxMyhLl8MfHD1qzMzU84mcOkLcAYY7LRVuH4Yz5UgWVClGfunZUx
VhsH7RTj2MW0G16SVq1Sk6tN1ZQrpbSIMgk3I1oe6KIJJiQnkGZzbmVqPEy58ZyL5H4akuc2GYBn
DUhF3BTjepF/LsSLRM5PmMgubuE8RbRY4k6C3B4AzUDoaSyrLvNOky6XAIIBLeYLA9JoG/WZEP42
der9PB7cF0jZb0ohnBDkti5obPk5LMnkV3X96vVi1XXOCmSkZ2aN0cxUKDt7qzuEfRTKn9pea6Q5
eKTdE+tI4Pb1FrJO0dSJmDt17OqHtq1uHPfROo/bIDqq+K9FF9CjhC8EVnPMZL92K6ivkhbiDFWA
gB6pJtsuSt/ZUHDyR1sFgHiDTDhL2OhTapmHonwnnY2yj0KJidzbw2lZtnVtryr8JWeJ3aEMZu0A
Qq3OcGNoYEpEXjw4zeuATZkbNs3byuoCELwCd2mCklUR4xKTeuuHNJuf0mLdYq5U3R3ndur9RM2B
Fr9H2lC/dR7HuvSTGZWt+V6Oc9h4L3ZnYrI4Aqg28pLpcdFyU0vgNVLHeTKsjBxGNR0XeLNZnzLE
UWXz6iLcrbwXB3mdxBqDddSlDLSzwT/lix2m+btGs7M5wGVaNqCxM6jNIsGTuDtrusoEWENxon32
wvi8w/SBwdcdpgC7hp8v3iNY3ViGIlDlOsbgumi00m3Db3XlmAHJXCQ6OuBYIrA85Jg1BgWCeN7n
J+LRPXTm1a2TOLsGuStMEofkp6h+9Jz4oxoCV6Ovb5ygDHKwp4dJgM4J0tX8mmKGUSkeGl35ui03
RaYBmd0qwJdjg4x5cIHNThFXzmPXftQ9Blxy7MhNn1U/rLoWeTgmy7JpP7UVMKYbZrzifwzSiznb
LLoJ+uTW7N8qYzN5WWAlh4y/ITfN0tFvtDjOLmQW2k5skr70yTxMp166lV8kifukAUf6qlzUM6Hl
A6kEwEAKx3vGKuic3SGDxmit3jMOaTIdkj5HGIDxtLIUsZXJQwLjr+iRmG5ybLWD9kne3zTU2njO
4KdgnKE9yxawVAxlWAZz5bjLHYE6i/7U+HGTUqtxZiGGb/huq1fVNOAF/sXFR5/gGnAeMYaBwwVD
RMp81yLhUMsjlf2x5AdM0r1BxvyMufexSMtA5vQhyd29AvQx8W3SwwtZwK4QgbSgcWYjDMF1u0eP
i+cMvd/gMgat89Y6S6BZebsk4i7l3V56eeR55EkSfZoW58/IksMojShDZ2q4MDGFrUlvMfAwRg9E
AKrgADRWPFdKU8gfwhoT2v6ua3ZrWvu00mjsw1MkpqyE5ImQiBeBv7YTCmdYviv1qhZFuAxr6Q07
ZVdbpYv3BYxzXxXiHTptQb8AMGo/UvLCHLZKvfHBBtxmi21b2Ss0X0Cuo5Y+jgYQMATwkre5b//0
ZgeHXPuJcPfwwIFJs2HvVU6kkN40yJhm6BN7Ktmixr5DW9YIdAKvSY4hLksOT5DGY9t85Eu+muuX
RFr3iTvd5gQYTVn+YXiHOrcEGoqfaQHC8wGk3Ke08WXa4XMZ2dGF/JCm032Zdb5O9RlwfkQb6j0m
GzzzAmLfMxqY6gR0gpLrZ6Wzg06rCWoZA/wRBjBL9WZjLrPvsPTdGOrfPbzioCZU54EqOoV8xVf7
tCF9bOOR6Ex1TPP0o5oW6L/NUNzgaBZ26ZQjnsdTO3C8q2DTAAl6Z/K3xYx41MZjXkGTFVPAFiTp
GON0rlxR/Bm/qLqnanqhwx8TM8uR5oujaScvHoa6AUt8RBrsm5IeK4ejflsjmLsBkPwHYOphpIdp
/j1axl7k6hGUyNilbzWbnlp04k6N+1t0vzUqSvMMGoXOTnNHn/IcTpOJPyIH/uqNqD0ylgdl8TB7
d06lXzF7Bopfg30YqPtKyw9TNw/OiIs29YC5UYiVfod+ZVY/886DOx6cu37JD63n/fb4MefsM01Q
j5ltL4XKynxyi6cG8FfaD4CBGSaS8b67r0h7a2YYWucMK7vHn/QM67fsmyMu0A6QGRoU/tBcFr5T
NY9yQCo71AXU1RB8K/mwqOreM5I7Y9B3LsAogjja4g2wARfon+ul9wyGko/yqGcEp31ibCevC+qc
AqLJAt02WyXljuXjJ+NIuTLuNxh90gE2BXTq3jaA6TCUNxwaBBDa87Olfllqjsm8gHn9uaQRGfih
LbrQ1nPgulYKCfHkhMahdwLNPn9ckkMF/5VCX3pcVoJSPCckytRyO6fGIVvEg+fNn6XAq5myItR9
h9EO3oNVirtGdB9FArG6ZELs2ia4RDi85alifG1kqB00dFy3VnmSfMZ/3Wd/msHeQli8ho9Egg/w
EHfEYr8xTOtusfIHah9V+cfWU9iXUJs6C1WlSDsaYftUyziF8qi2+JNVcRfxSvWIdz9w611R6s4H
qwN23U67nB894OYLRWmyFGMwi7wMurQXvi2fEmjLCiQUFu1edTaHs/Y++dDFymQHSNGuyoFEiEtW
Gq6syvqwETTOG/osGF1BfxAGj/jEASSJEK0A1NPJKiikt5Lo8Ga5+KwNiyHm0sC7gezSeKENgEqG
nGLEKOpUqF/LmLw7ir0BHVwVPcy5KOcYWmjbvphSZK54IKcivSkUjQuR6di1OwSv4tjLc4djpdkq
s724ysaV64lYEeb5APA3bp3GfHJijE7a9ro81Ivt90t7w6WMu1oEzaJD7i3HubFPaOiKllKQmEpg
/oazZpb1SJAD+tLJ10XniRtujMfBqTamkEhlugfRy1dDN4vf2mj+MlKBltsWD6hDd0Utt4s5nUY9
b5uSnOHw+dWwJJJ2fBbSO/dpteypbe6w7m3dgkYyc+OxSPNQaI0IFpW9GeFTnef3NGP5tvPKW6pS
iGob/YpVMjZLfmvIdosHZs17vi0UZnE4w6k+/7dtjwCwMt2PvKZ3Ik37Uz6KIYUAs7l37HzV9yxu
BjMmkDybiBUjxImJaQTZkmKMqzyIOv9YSG8HRQMlTg6ew85yIRzj5xlTq2xk9YG3QBkMhonTlZCv
TlkD0LDIaVQN3RlgSMVFXwpwKROE4U4572Q1z0FNPS/QzfheCFPtZ3N844iV40Knr03aAtdEoQgD
plQZz0MFVJGW9dqu+xlAMYqTTZ6l0TwhGlim7GjwtoykpUWcsnxaWWAmb5LRy/xeO8aO2MtHu1hW
4KUO1Ij6Fo22mmerZGEVUmjIhEwdIJZUafOAmllyMADarfESqtPEnRNHJWuTgBe4YcAVN52d9Wtw
fWjg9Z2DPBEhKauHDWXOsqFwXZArrTDcqebF77L3VOjYySE1kcYaeln1LcsBiiDfZhZrD+2if08N
Cpn2ND9B6/IM0dksYGYxRblT1LHOxvF2GNWje06cCr7g9WvFdJNiompMLSNHyGMA7pPzNkW9Ft4C
8+TLs05aVdjWCkO0hsdJAubOXURJbpZuujFvEt/WHD1WaVneOjWzokrSc0EmXapbXtj1bhKk2bGG
i2ABdB8BOJbQe53x2nVWHVpwpCdUEp2bujPEb1102XEyQTj1K4VoVPBi8ikT7x00QqOUaBHQ2sFE
FVGelqRFdOKJLsLQ+xplRGFFvDLP9VnU2Cqz3Ke59Tjq6q6Vww21c2h5U/w5Uw5qVWDe+ec0Cv1h
gEi2wp6qA7ih5bqu+wHSZph4AnwiS+IiW26qbGlu8UBXcUrLGQEAz2OXIYN2BmAvqBll8ujMk+mz
Eg2uiD5s75YnBn9WGcELmbBmnKKuUebDYFUwwoVAW0jUNbwObk4vPRKh2StB233W3jORspOWrfOL
0aXbJEXhAh2mNpra8ldpeu3WTrU6cK/3Vm3Gyi2rvB5Oe6qyGF3t7Njw/HZOzHdRel6c2WgdQdZV
+ZVrohaIJN8s+gGBGCppwJGm44DvVfmDg8C4bBYaV8LhEcc7GjELgA9LBJ7CBtJ8dafu6kkmWxeD
B/fNOEzngm29y9hUQVyS85t+QNLDXWki3x2roBwaMgLeSq0bDGFj74XVdtHgTh9jBzl96TkKucVU
+G2WviyylX4tBkCwgHjCQvTw6kv52+2J84Lx8XynTVLcWRngRo1S8w5CgXPcAKR8bmyvW6MB8zlz
QSqAMryTAL6vK2gxq+G5owUB8juXRZijVmtHNmwA9ZJkPnZZ4q0cbwFF0Vzoccyh7Qiyg7rvEsY2
0EMp1mJR0P50uYWEva+K+aUyqvyVcHFT5yOC6jSDqMVspwOyj56hSmgma7vHxIWGwi/mxfCmUzAi
KGCzaNQWIsy5OYpBkBtSdKfKJrvawqNOcuiwTCMSTmMsHgqanJweyr59ci/n6QXGDhL5JNeJYAXE
8KogF2LNRmTssj23BPao7De46H4qvMeCYKarlQLtcJ2oQfqieR7SajgOS3orlq7dtuVZBRth7oDY
Tg7zLf7Ktqbsmc50y3uGIlaOV2eUpbkeqEp2I0leHct7gjRSHaS8fnRqgqKvTHeZm+06Pkm0Wmbr
fGTPS7JEldWuW1lvO0Au1DCiCk2zIauV7cs8ha/jY/c89caWywKXh9L9OFDAc6zFte2mDRorgf70
ZIsy4mFqwQJITVAauIXFZUuGsJzdLipsbABe7rU3TJxiBrkcKAXMe4OKZ4DCESJHf3A9jRJcn+xL
JzdOwh4xVAoakH4F3kRVNZD4ylvW36ao/K5K2+kMPyV4T4Y0bwPThSMwGl4F6eK+tIWqViRzhm0+
Y6CyV+D5TyQSvFz/osO8B01wm5bpmwEos5BzoFBFp7kTTsN+HMmNSO9MoXeEPmTwXmhBeDNG73nB
QPOg6e3Hrl5Onjfe9G2/axANGs0pyzTqoPaLS+YPL0W5365iS7xQg8c67+IJn3lbIX2DaPt+cty4
AdFptHVEoPNVTHsTGZtCeZrraZ2gSAvChPE0MLFChSuUS7EvUhVUGLq3lOwAHYLONwemwxyYe08+
GiuX/pDd16NVhfPZe3Birg3Whbxxo1z+8fDhUWGzIgu+H3VRyEstq6GZQoNh6mgNYF8kK948tV2K
rt8mrBBTa8TT1MpC1fF1pkZkOxT+2thIoGxrDGVlfsq5ioiJYd716H3OXN7TMocCCZU7twOhnUF0
gtIiKvHAVG3Rokg0xgv6XgKPZPIWru7Zdl8G2jEf4ggbXRYvphC/wB9IgzrBm5f/HuSLCzi7ukX7
o/Ql109ISE3U9rwMKUI7BWzuwVZwrVCOBrpqIFczDz7xXjLrCdny7WKW22JETY8bQeKOT5XKpqhV
CukSf8KM2pV1bgcvdbNpFUZJKZCTzeJZj+NvJ6Gb1GSTz/OdRkUNc9W2hYsnjCgSMwpc03OAkZm3
dZEGGHp6140ornrl2ivcz9r+MOBpZAMqGEJhXMqgSlYEtffFnVEhn/WvwnDv2qRfgnl6HIoEVQAw
T2h64HUTmAWKMpW8w6j7ZTeYXbGnOXKGrDWWGwNw5o0m7cqGdgNKd5+zTbtwyYAWTk1p+blt7IGh
/yYQNw96nPp6QSHWTScv6MjU7pKU8LhI5RCPLiAO1ZE3uqhDnSWIV+iCQnVjAMtfQB9Cjh4QqJWA
I5GMG6MzcU8Axdkqe5OM7kFqilTuxsin8TIkqP7M03xqS1BhvfLB6Wc4a3XHMAQE3IN2bw1tF6TU
RLWo+YDUMMr1UPoHw/2A9N/wjdzbJx3pfDxNz7w6u/bxtamctWao56c5RiHVc58dAeI7D6xPp1/g
pI33jpieaoGkJrOhlTyCFbOZSD8AY+5cFOD7nXIbqHYMC6QBeQkDr3DJux6w3XiX0PoWrKlp25XD
MetRyziH5RhzfY/aCzAkOqGKbSDe9Kt0xAij+jTU7kbZRQ9JHwFGT/+CnqTYlsCma2tld9b0bDl9
/VGCLguLF6e88qzQW3qDIxGc+baz8eqTbLwVLvLQfHG25gwHn9RHhvQP3ovBFmH9pGsAg3k2qmFw
m2OdF8ivhCdfi3Lq1sIr1d5kNUMXkdj3afMkhc52mWc/sKqUgFVchJ2D8oksyrVVOwygDvNWzOXn
OcYdwGz0b62qzIiXxEQ1c1rxMnkaauHeI9OeoX/c5nEm7TeHoDSQZnYWuSlDdbP2RFix0gqSlo+R
QO0094mrzWAsKnWLFlHUdEyEC/5kOfBXLmQWPN6CjVAZ0DZlo32DHA9yHJmDuAaUMsTQ+jiQKhrs
eVcY/T3oMbd5Pymfq/EXSVR2M/TzcUlQmq0y955BdfkgGHgiS4V6eGa6YE6AuIVSzRBplj5Pjhcl
ZR/DI/5GfrnERTI+pZ4B2FB+1LTooqoAmDqB04Vp1fqtmDgPXIRkkWWICgA/im/lwE9g4HhAM5LW
t+Z511bWXi5TzLKsjC3HHX2Dyg4kqRK8HcOJwHkMOy/7XRQpmgCI9AIjA8jRWcPsk6axgwkKBLHM
ugdGitPojb9SK4saC/roLDcDSPeTaFrSMRxLOFpuDw/jKLC9Me1CqzS6sLa6I6XJxvZ0F9elncYp
Ls6ei+xXhg5P3zZSN6YZ8ofeTMDnUoMTQOX9kVT6XU3ubenp9xotWkgroRmWD7jTY8mIL3Tl+TNA
Cb+0e3fVKTcFJCSR4fV4KECdeCYlHuaadG9iFo+DxPIeymdRNXlbTPse/d6a8tNgN8r3QCb0Qd4c
Qacxf/EKuaUCAq4W55ar/sQqo71JpesFfQccgCBgxv/5F0h5b5A2eVSzZa2lzXdj090XgFTQdg5l
A5vrHeh5G5BXd+ZUb8qh3JtVtrcKNaLnkLfRQus8WkagoZ2yb6gHXjwyvJdapED/c3AFSQcNu2EG
xYrar3PfPCBB/SNAV0AQ7AEc6n/PU1M3u3JUFZWY7+SmqPIUpuaoEmTJADiwEvZit3d9bRiIDIgB
fBf0D0RXLvksIOesRPC/IClRkEE6FkqtZnW0LX036vENtHD4ddN5mE23OeRGe7Ipf0LARqKSoexU
di2gSF3wW9T7czAwW7GvS2NnKnPw2QL0rTS9mxmU79RozqBoFSSIr0GY7o8qRc2jQe0BznN4J8VZ
ZDVV8KCNfJ+9ZIfzRUU0o1tRz1mA4t1vJVABJKo3oxTgc5C63fTqJhU0jpuiSesAFgvn9jPH+x9S
+g8s5csmWwXOAOu1Qk8Ozw6kL4OJNKu2L1sENIh3iUPvLFatF7nc5e3w7vA5hhX/aqa+CT0Kj5i2
eCShLJXJ/aTylTU1901ZobueP/78U//iU1vEcfl51DsxPc7Mi/YHr50sgOQULcerbgP65wplqJit
5ernZf6io18sc9H6kC5n1na9zOFkNyLIl/ZlVAbi/xaVFmAN/4+LYUCR/S9H/LL1mHtKlKqBquOs
Xgx7AzLkasp/ESgY/7zOt1T+L+uw/2yHIYXrzS0HX8G2UN8i77Q+EkD8Py9yPpmfTOmiX6BWDQDD
BItgGhvGMYI7VZxcE/iNCULBugEh6uf1rm3qonGghxYirc6bAiHRr1EwS2QZJIDAf17mL4O4+Ebn
n/Gllcie81pOZ+VNghJJXj6Bq+bPzS77b6a+fbWF8+/4sk4nOpQL0hT6QUU7H/GaOfGc5fNBTd01
YYdrJ3dxlWZwZ7g4d/CbNopX0Ef1RgtZR/nfNJB8sbqLq2S1iYVUD8s4modJKv0MjUpLem1m4rXd
nB3Hl4NLEHRbyyDQh2yC6eQRvNRCgS6oqvX/jyUwQv5zoaYxmDLPwxVc8F4tkHGNLo0ctWLAt35e
6Wy6l1fJ8VCLNiHE7bHLaRmoVsPgkp6EeQlir/3eJdek3r5fgZuYoUs81yEXh4bFs1pjcljIIEPp
FjSykisS09+t4FJGGQaA2pRcisckxawsoA8knNPHwuag3VzTXP3uZn5d4eLG1I7TA5VQSJLlFEiy
RE5jY+CFiWS6in7+IPQ7I/u61sWVcfkoZlsZC+aSpevxUN9oAEaFT+IKM/jQUfFHrqobecUM/uns
vLSDr6te3CCNCt9SFjXBqkvMoizC5timj6yYrNVz+Xxlk+dn4O/lEKHA6pBv/PNzvtwkxQ0Koc1k
CaeAxlYA6nTpg+AZWHEZq97/r7YHkWHTxMvObJNfvBguIMTec2xwLMMRow0Vei8CtGmE7cbZDcT/
b8YRfV3u4sGoTQvK1jol4QJIzke3VVwsYsVRPkCmfSWM+PvTneMIC1Riijv891nOFtQHa8heh3Os
I3u/rG0SpHv9z8xGG439Dz9/u7/uwsVyF0eJtKRuGSeAG73HRoARjsxAEhulOzP8eaWzpf+HkZxX
cil3bErx6S6NBCkwiG0dNsbALshBaa/QF8M+ADpEJHevHONfTuSfxcBedgmkrfilExFkll2bg7Nb
edkj52hLhzThNTv89uzcfxe58CNLmwhlGji7woNQQKbqX3ZlvvI0x0Sbsr6yo7+ipIsdnY/3yx1z
VG6QfMygXsEO1HvNEPuBZuuhrIQsre7j/+Zj/bu1CwdiLHpWmFqlQwu4JmhsNphLyNLcPLtHvRQ0
0DG5oqbzveF/Oc2Ll0ULt8wwvBYBdACe40MVI3GKQaMLQV8P7CuKzlc+3WX6MnmQb54k6KANR2Ua
jYa7BaFMJa91eV/b1WWk7g3MMcBKmDGFtf1lRfP6AzXBD/A0gjS8Zo9/y1T9p414Zz/9xUZIvzSp
52BXOpgiK6BoEIyNCJSAKA1QxwRia77+bCff3rMvydXFFWBjTjsL+ohhWztvHnJsJa9NT6HfOo4v
a1wYBhoAdQPcc8Zj1u9BcBjuajcoQiPq/SlEmTUEZUSFya5bXcvp/ukj/8tn/bv0ZTw1NyihzZYG
/rMqNv2+vZ1WDGSKSIEZHSchGjU/QB4DNDQdupvihl6x0m/v/JflLyRlFC2ysdVYHliMBO2bg5s4
AtAka8gOQTRnXKHD9Jqc8LefFLEjJ55DTZOdI5ovRoQs3XQweBKO5le3B3kBNaVtGVi+/pC3S9Tf
NavkSpD03Yrn1dDvbCLkcy7eIFdDQ8mbaw0lz3yDxkbuC4tdy12+vRwcJASHuzYj7HLSR9aiORn6
t3BpKzv+nwmxKgQfPKRRF0DW/Uqz/bebOsewFkIU7rALqy0ST2McX6NBxcOJ9agjdd0VobN/lEIu
zRNHBpk9B10lpnPhpesSx6mSHC5ym63LNxH2PtrBg+WmWYkrz89fcSxcCyqshBH73ApvXXyj0gbt
05GtDttW7uuq+oDe1R+wV9IrtvD9nr4sdD7Xr+anyFyiq3+GDxvDJaR+umUbd1VF1cre/L87r697
urB0b3EyUnBYRErrSA1zbA9X3OP3u7EJ9xjsGgpWF8fmgkUDXT3sJne6cW3JvlirTM2QLV7GPUaP
09cJUdEWdaVyBaEBjFHMDDCns8GTzz9v9tsP+OWXXJwrxL/l7DYmCo8zW7FCRUlOAhAQf17lu3eV
f1nl4kgdqzNmtSAkIq1136BfNzGHFXgHgdFfMf5v79eXlS5eHvREJq5r4OUZMLe6JMuhQc3w5838
PQf8bPRnvga3PICHl8M5zBkd0CW64sIS7RbbvkXrmeLot0MVi6JnrUyjUUKAQddmHwx2VeFpB/P3
Gtb6vef68jMunvV5BjMCGgaIM/c0Fk6URyIGNT1qxQo9FeF0PcH67uH5uvELs4WwhgZ8hYdHRWhv
W81xeUd9GRrBdCT3fURCZ2eEQ3B9sva38dLXlS/MNCfWJByNvYpug6TkoYnTCP30eWxrP/H71bD+
+Rt/b0b/fuILg4VEnFXgcUUgWKcrWzenqifXxDz/L17g30UubFWB4GBYljGH3BRrjLPbliuzAjdu
eK8TESSpCeZQNAl2rlde2d9V47nIGyazXArC8SlRVUFGaYZZVK68QMVnn9rdiCvhw7cOwEFTN7FM
TtxLCa2lQ6UwbacZ7HjQN6bPprgtMRSjH6+s811QCHWU/7PORWiEmGxC4ueBc0Onhw5tD75QJUeb
s4lVmzR2i2sO51sH+mXFi1uItBw/poZrU0V3z+Sxq0CF4leyoGvHd3HxksSSaLOCpYyJ+FXb44hi
arudDLDTqWX9Ny70y44u7lptm22Vn80y5QDAIZcBPt01F3o+lb9ClC9rXNwvMVaJmbkQfB1jM65C
uktCLwBBe2OtvXC+Ei//jbadHfaX1S4uGvG4JFJAAeCcQ47JoxvXKwdAlKPWTRnSwIZWL9rSrwlN
XjONizuGih3rF7CWQg4NgdZAdwqIcMO1zV07yotoDyLUrjRMNFNZq+mpwc6geeTTPwzpcRpe29I1
Q7wIX13MFeeOhS1Rr9Y3AhVlupxGDDhfj0vz8LMP/t7p//vZLlW2JtNLTWphZ114tsJ4WTuh8TaF
iV+Geu2GPy/3/deCc2Imx1Tzf37N1wgzt0CD6+Dyu37b2I85Odrd489LfPuquMDhLRNqaOB6/2cQ
O8q+m0mB03PrV+6CSQd+4c8rfPt9vqxwcXfFIik4MxwxgfGWqmMGLrZuX5Piipv9/vn4ss7F/SU5
0Y3n4tP04WLfiVcUYvx8pUJMDlgiiFT8d4b3ZcGLK1xp10D5Hg7DkO5ump0AqoVd1wVlqeKfj/Bb
O+CUYy47R53hUhM/oU5qUQdbS4ZfHRI0zGBBC8HVIPLba/tlmQvn4PVoucHsuBmiqd4hW9P1OZlu
0XIWQk4hvGbc36Il/MtyF16immqM9xgQF4siPidQKjDX4h7K+P74ZwqduN2fv5uIrjmM74McbjOb
Mdvy2GWwLE0Gadr/cU/FsYzG9Ue+YbG1TuOrONf3R/rvUud//+UG2/X/Ju26luS2legXsYokGF8Z
hhM2R61eWPJKYs6ZX38P1tdaLhYeqOQHy+VSlXsabHQ3OpzTqoVcD9QTRnuMYaU7y8P6hBOfsNYH
fgP3vKFwc42NZsxtbtaImHloINdogD0CBnkA6NUeRb7A9vxuHAyB93hDtPwUNDcCmcvdY7WibDNc
buzG+JgJV5HyJ5FL3/dmoPiD5ImVVKkWn4VaeN2rqmUab3+/OdQwKVaSW9BSC8IAeGmXGE40bupn
rGAHNAuX3Na3j2XkjEG2G04NwNA8M3VEhQaF69ms99/BKB+SQrUAvUPfHhhfvRy9aJ/visqlY+mA
rkPMWy5abKZdC81K5p2Ajc4jcLxUdA3YmLeSVirGBlfnEAbVsXILd9jVV724rsg9a1sHOYJiGhgU
YnS05DLFyCyy5M7HeaOYianqEPimzozyDS11FKKuKtfZbSQyfhwzQGWWhnj+a8VzMj7Y+HO5O39N
+F9uI4Nx3dg9L8dcRU4eh5f1od4dKtd25cFxskOJtXEHSJB+6Qo/G/8w0X3ErBdqYSpzmDPmoMue
Zg+0+5hgWd+d9xi/T/BCNn/Sw1xEInmHacvA+KK2oiCr/Oh/Omw2qe0AE7VHGGaXKtcpgNPiBcC0
giPl6baVxJikRJHxGnSzYJLASDiSXb1TTvGO6gYSJ/Fz+LxmnyDTgUbZNNmcI9wbRHEVwBd0HaDm
s2ryzmtGPwrrbTDnhU6nrOmGKlPFN95mWjOsceWwxw6olp6ljwDHazGu1gvkcBOYrSDGOsxcrqZG
imjZN9on6PP7llf/VFzM42IG10UZwzmvGf345zRjbtqE5ap16uG89QK4g6ElxReSLFVPed60QEFU
Iyz8TrMS+kAaHgWzE/+iLW4CCt1EtQkj3O4KvS0r3IXOJ7v5IfMrDWUbH1OuaMWbQMDMA/JwXl9u
4LeVd5nMta8AWKqMBqKxh726QN+Hh2fNKeE2zcN5Sbw4bCOhRh0V8QFp9UebWcYhJrWK92qBzUUp
rnZZpkWANk9f1EJxKdTCeXncy7CRxyg2AuURS5EwnUXb2f29nt+TRYDTzr0GGxFMcmgtcYi1LGRr
tlLcKlp10wPN7LwW3Gxie2yMtzKIkeo6Lcm0HmAlfg7BEB0zd3bVHfxH5yZYmg+EaShNwT7dAmIA
Lga9D800GcXCdhgkFXtNaE3k36tj7NGsd3WTFyBRCBuf/A/1LozRcDJKQHE0qHFZsrpg6LpWfDXU
giYCUJfgMLkOGW0QjLkQuECNqTtZEkZNTVp3QuQGETmgEA/J0XYHbAbugTsHfyIKNp+JJVDUwESX
YRA8UxRMEn80+0avsa5Ja+qdbwTlA1AJCr8JsmB6eTXB6rkL0UyObyeyvxXlYjS6fPqIG8lM9CHx
QMws72hK2B/KXb9vMUEE7PD9+UOlCpwRwz7/sRNcmAN2QT3Y0Us27fIm/bpYsEwMLnsydub1TOAn
+YqZsm3jMyLRY75iH5eSrkT/V6wL+v20i/eycCb47Zd/1uxdDr0lmyhXAH25IRk+HVhZfY0cw0v8
y6cdLekRwFZm7AKvcFc86G6yq4ChEyGnPn+23JKYrb3/BCbQ1raVdzF9KxWLQyegyx22/lP/FZjA
uP+2J13U4tvPy6S3Qqnb2+ht9WU/WRIyaaWyrZd2AH01tpCAWqiYAKpQogKYWJldH8BbkvrzIq1X
ajU3PwWqc+PFRnUmXoRjCrRaOp/Te1awemibIDP1ADRVRHsg+tpfmwN294IYOEfhnghLn3xX8X7y
TPgAOQJAa2yc/JQ8E4ymBbST3u/HFKhYL8sO7//A8s+rzA0nOrFNTLsrBhzvx3Of+ghYLDFqDWGd
BkqjXy82bOq8DH6OsRHCHGuvpkrdym85Bn28JH58b98lCCh03M/AKqIgDHPbcBgt/KUVc5Bjk0yI
J8ioTGxdBaFp5Xs8YnVApoDIUAf80IU9JwBgKsZ5BRxrBwjOog0FkZobYzY/ggloAO6NaiNGzg9c
detKQ4/KKeaq3dtDTYLzJ8zxhwDoJ6YJjw+0ybd31ub22IUhlW3RT15rZpK32r2fFHsiha/gWokd
a5he22b8el4m566YBnI4PH0tGW8aeqM3Mq2EVLaJfWTg/2UzRgAt7NaQEZhXltTOz9pYh6eGpIlA
U96nNVGHxXiEZSqg92EMtl0zrTO1BOAjzeWgrdOlrZ/mSsXaYwf4J+CqjO1BzdJdqIlYRXhFZxM7
IbqMCqBlmuywlNqsQITH5iiCW3wDMtF9/dx5MuJAfJyENWehNMYNR9KshfXf0oqrcjfvx+Pq0shd
/07KwHE9H3RjjjXXgf5B+jfdpicqTfM6TLpgahvNAvsgqv1x7sYHcYxHSKuGlPYAcQU2w/PlAshs
YTf65y2U49s+CGG8gDYCzgX3HLdCvZnzZHClzBRRV/BkWDKm2gke97AKJuEBH3a9xkk0eenSOer8
JQIdwXkt6K9kMgIsZP6SYDH3rE8MI6uoBHBz37YAcrXyB6kw9tjyFrhN3kfBKDbmoBWbEkkwuQdW
NEM76QGyC+AVrPh2j9lgA6O7F/hFrmVbpgZRwJzAnAuTntqlqswZQEM98OvJ6GajWEgLFFhpnf3q
NwqVvPcMxkTfBTIfaY1JkfexNr01+QCoISm0Z9Sg0Yecpk098ntpONc23sUazJebsjQBEoU6gdUU
68R3+XAEv62PNHxXgssrA9O1h+1OcUGfazEbuUyuGsb5lMky5Ha+spu+VncSXKJPW2Qr4IaGIF9x
zMu+fBVNP4oUZgxI7rtiXE0IzqbsRgb6URnXAuPh5OHbT8lO/qUp4BTtECLoANu6b/fLztiJh9d4
T6gPcqiqm+hmI4ah/wM5mu6stUOnWqqj6ivOuKcoN7Iz7LDM7aw/spdsJzpH3isA0i2MVBqI6gYb
z3NSxSUpZQQ5gjkoQNDHLsDVPfTDkYs3XpuDT+KuQC0d+9XOVAEJEZgs7uL16FYL3wP8I3//MUwe
U8lxZK0hfgwOYb1K8FuG8H4EWUGCMjvt7CVNBxTZk22ctOp6xp79m10Lmzhvc6SfPOHmVBi/MbfA
xIuxqA94tT3BYlTjA8kD/Y7mrvomOR2KuNGF+jK68m55SO/Mxa3s6y69AMwinIoogvGS2g/fiHUq
lVxHhYVjASctcMGwA33oAqBmuTnqx/RiCw+A16nbimSfvVMdGoVuLpNHetT7b6x0P6vAq9ExpWO4
K0J20lxq2l2k4yftVE9smFzPgvanpWF+VMc218dbYQEtXapTBehzpMtOEnh2bsGqZALSBEAuoxwr
glc3NyJZOoZ2ULzDihrjUEYTlyDO4Lj1MANWYp1dYYnsoA2VaIGQ/zU3kphsy9J6c5xsnRo5ekiG
E6nXY3xF7ZtWMKa6dsULwHwnsxHKOJmy0AYZgLoIELHmmvq6ry8wPOc2ge2bNWbVFdVpbGD0/bCK
a+N69mku1u3Ppxe8NB7bLr+OmH6CjaND+dcYGgVHvDbV+h27oPZVN8uan/W2BlCFsPi21tUqyDRU
3oNlK5UxpLKNQEnTQnMtWHzrSQGb0x4wm351ZbjzDjPkBRYfwAhwyG50t/fNY+9mGJ7PboDh34PP
Rthg44Yu1KRpOmIrMmvZ2CSRSDTgGMK2euys7rrWjEygNVdpW9dUC/0LTHownztXkjrUc8gYhjGI
q2FvLwDtGQD9ntRXNSi1gP/14/zX5RVzTLSDiEw3IwHGyzhvjK1EjfI2aHTZHRcXL+Jd446YLffU
19nv3epavFXCu7VbmYyfTpa2XOY5QwsqBxZ9i8YCsfdlSvzzuvGcETjJFPTvADNks0GyW0JlTcMI
c4rEWg6qWape3C3Zd1KNys0KGBPRe4L79oQcPDpRYEUbinH5w1pIY6ij9q47k0/LuKbf+8MBveXD
edV4IRfGiI0KrM3iDyZzlFqjCgv0LN7KqGRPq41UjOju69wj3MhhMkVrHHKZ5PhSGviy/MnUwiCN
cjWojd76ghozEFhqPHF+xAYw9qRq7gpXSXMNoLCFDhiUUd8V85xeazV8V9Nnxu0EGkdHIaD00S1A
OKJvbu5ygBwAsQuQlFqoll7R5UhT6t5UdsBEaR3NXoxgKKXEy0GB4CWAfvRCTQeyqw64T2MlcrCu
enylFuZ9DOBIwMVnBRDK8goj42XjTnEHVFjdxLBF1mFVVgWeTVZ3NXBbWkqZu/bxj7SZ/6q7uD+W
HSEAvyegwNAlEyNQUWYCWxDckIBoWydIVWPg0SQrqJB7Gej4578rz8ugsaJSvXUFMy8fnS0IDRSA
QcPtKVG4BENLTlOdCN9XPD+DZWsskmDCk2is9cQSOImANYf5ofv1S/eU3oyH/lrZx174nSxedVgu
gFjcuz1gn3qHCEyX+7rbSmdsCryUsaGiZ4neHtCiwAaDpx0Akh1r3wD/S1jrU+mZsVnhVh5zprgm
4J2yIC8DAYyTXragM3Loim/lGikAoDz8F7anwxMqf7dSkPv1JYZ9BR+W6/I2R86kDxpGtkBqhR9h
zs9rdx/ZQOlMn84bDzf/3WrKxA8kXqUOnkfa1smu1gvwX+nAinDBVoKXUOitd4AZR18Je/CL3100
Dw1mqeLb7hTtRB1rbuay/Sn0PDZZQyKna2XQQ5ePC3gQ3O6xvm4eQdhgeNY98FQBF34Ezux9dL2+
dKZz/iC4t2hz2EzyEBpN07U6PWyjB0ij6uZgFTgvQvQ9mbC5GlEDlnSIaMF5kT/09WuSCWapRSKY
KIkO+BoZ9Jb2iFZgdsSqxii4iyJHQMPM5isB4Xg1ihoipkHx02xIgrUMd40EiOts0oHF0XhFBAax
82fHzaU3xsHuQDajQYqI4PDQw7Lc1Su96JiDWy6g/RPrlA7CkofAItgeaxyFKlnp5yLrVW7e5svt
eZVE/3/Gx6ygNJgLau5au0PxGQyQIhpX7ttue2iMB+lCG+PTE0RYl9pxuqPLomtgfNeRYRi79RFF
WK/d6QfDP6+ZwAo/5aT2kg3TArGdfK2mr5igTYDq+d9k0N+wMcMYjO9ZTO1BA0NbTGdmZ6Cz/slb
cXuAjFcAKQ/KXhKkLCB8UPUra72pAW1/XhWRITB+AXmBrZU0uJUFgAibBVD7ojltkQjGL4RNYy6t
AhHrYu7n9EBA93ReCeEFZfwC6B61qWjoBwFsaoLjWtpHokZeuEQu9oNdBTyTeT0Ecx46U20dZANE
L9LL+V8hcE46k+MOoVaVhIbMZH6oFD3I62rfVk9ypl3E6mkKjeC8vH9JTIilyYCTUNBl/WiG0jhH
VW5PE24YaErbQ4GluAQIqwf6DqoDYROSOoXPickveW+viY3Zd02rYt+2/n8rHyObyQ+aCdEmeuRV
z+e1o4Z3ThiTdREFPDSKOk+encw/tLIo3LVZvxRTs+C2zcaFHjUCzyE6z7e/3+inzos8A98OT+ZL
ZUff60CN9miLCnPHvqgkyvFTlqxgLA+dPzxk2dF7RQa7yGLj7VxYOmaS1KHywEyxHOwSD47zR8m5
gJj6oTzbOoCRZJPxxBBuD8DYRfF10a9An3lQI0EmxzH9DxLoL9ic3CCDLqol9uQtzYDsPMS6nQug
nDR1MMqsHtrWXh/XQbIisE1mohEdXu4G6Vh1wzQxuiIG4yi7uG2wLIyLlx6kL/PDFAyX1eV4AnFM
MHyJ77qH+cp4zgPjUfuDrOqDZMZ7pqDsWqJQQr1rvV7qi0q+6euL8x9PqB3jPtNZN0ZwjNA3uv4K
mPLo1F/n9+3z8kIu66fxqb4DfP2z5Cnfi7/Oi6bnxlzBD9ox/kUt8Rwzw3DyzBD1V/KcRveDtAD4
ZHdezmckRQ0d9/cPaDKes9SNfgRZN1URCGQX42G4HS67S+mqfA53AL88zj4G3u+G+xbLrwr24WXB
DeFexs0PYJ3N1ErGaOA7DurthJ0G66rqBP6MB6TxQUnqXbd3pF2qpiuhJGBQnswv2pP5HB3Nu7Fw
JhhpcROfgMHwddrLt9VetJIqMiLWBQCtWmpqGiA7v7/QwH75vTmW13GMRSYAy0uX0c1yMTyAX3h2
ULYQTZHy4jOKPgbgJ+F/AFfF3NAkVSxKTkiL0RZWKwo/8sHfqPs2Xq/qX6CO9M5bFNfjYVqG2Bo2
9GyVuZe2iWJFBbpTLwfvgZX8yKdK8J7ihCdo9C6BuZVGNA22mUMC2A0OY50ftCo5gcO3cMDAcEhI
dzivEfcubuQxdxEd5gwJJ9p3AIW+XDKwsLXtZTsDnzp8OC+JN8y8VY2ttpTjtOYgZ6RphQLktHWP
lVj53gxUrw7+zIO+60WYmzeUMzg70d/xjGwxwNCigsFYMWzA5c+jAI6EF98/KMbcQDUMMyD9QrH/
Y7R5sRc9KoBCBZ3LZSXo9AhMkDBBV5XTEpA9MBA5U3zbMkBVJipacL0Wwp2CGVy6RMPYBGmKPCsi
+qFANNBnX+1qCEpwwwrsgWvq72LYvBY8srLUg1vJawdXXpzkbrgyIrdxI187NB7w7n923+s7QPKK
x2J5tTDMYv1SUWfMQ5KsAYPbUBHLxXsTLACqdWnE9c8s7l0rHK7V8rsxXZfNPSA5AckNwo3kKIHr
egZkNPg5/CWRsZFc7q0O/mZp1xcF05bKMAn8jeBLsG29pJikGYyaNFJ+q6UTXmq6dn/+M3AdgG6g
iI5ZeSyNMPZULWkxx28iZt1Djgg0anAjAK8ZHAHnJfFaLBYwbn6Joqa9iVR1qxCjoGMetBcd12jN
u9QN0PH1FODG31Rv/SEe8ubmkAbaAwrA9pCnMgpqajSWMuDPAC5Q3wD/dAB++OI3aXiTJeB1jpNd
0oaVIPDzI9NGKqOrhDXAsdYhdRwcoN/slIcUeGEAsZ922g6s08LCqlAitaXN6QLNuwblFF5RAPc3
gMO0lljISYLKdpadgo0YRzzxQJX4lMhtlGTCb65MnR7nEDmGgEeaAaLtnzcZrv0DiBKrZ7pmWuyy
97JEeh9VmPMF5DvZNXJ5EZf1zWjNg8A2ubcAgIYGWg50q4I5PDzy82kxwB1iAsjauFzzY6QMF1Fb
i5a+acr56cg2gpgjA/VD3Roh7MLszf5nXYHVt54AazCXhnbS1rbdt50xehZiyl2zIm1qh1a0+sY9
1c1vYLKYQmu7UaNEKUNtHXW720tzetSRa/zBx9uIYVKZyg7DGixQs2eQB71+HrKLSP7rvAiuAVJI
TxtrpWhuMgn+PK+kiRqIiPPmpGeSi4ec+yciTLwqEQox8se4j3yYR+BmofMHxtBTCPLhptbLP/IW
SB7/EcJ4i2i1LBP9t78rINUdGtz78KF3qoN80QMKyPz+33RirH3UMC2bRhgzz+sXDcanoc11XgLX
6W4UYsy8BePsvLaYlpdiE1Tg8IG5jowF7IFxObmgAxicnlT+eaH8DHMjlTFsPTc7EPrN9MG+AKQR
IdvNXOUIFNSTqCMsUpAx7mkEN5cx4YuNhtWCJiK+yZG77616vDXaCny8vbSXIjBDnFeRe3URxjDR
jelqAGB8dPKpqUZFTVmfMRZyMLQSBPDLejdV6+N5ObwOPnB53wUxJlLmRlyBnwEmcugwVA0WAayY
TYde2FqnyeQnh7gRxFiKDLLwpALFFFIc/DMaTmYtPljSnalY3BKIMgmlLw9TT6AgzfDOyWVsBSMg
bVivkEtrA8pFh60vDJ+68Undi1ZH+KF5oyNjLAUZAd2bwU2BcfOKYrBkweiCyQjYodiScUWvVP6D
ZCOPSeALRW3A3wbdtMA4Sk76GvmZO7oo1KFZL9wdFdgk28Xq5zGx7Bg2aXZHq/62aMBuHn+c/1zc
+EwBBQG9DbQ4di0cXMF1AYhjnGA6gWhUBWtJEvcaOMlB5eJgXcf4dl7gv3yzd4nMGYJwQu3sAhdc
Pg5PdIdhfLZdPUjvdBcYDc8iIAxeWwsX7h95JrslkoM7rpp6yNOdLzhK1SmBXFBczo7tK7crXWbD
rJc37cVQfDSCfb4J75KZt5CK5mcZtW+SkXj8pAOS4ffENYPmQcX0s3hrli8QrIIE/gVKMyG1HMpF
KwysCNJ3AOCI36IdWHMO/RVKVcH6cv5TUp/4Wb93cYzPNKVR7tQc9jmgxo9yIF43Itj7f7lx7zIY
d2nXWgNCJMigKg1X1JtMu+bQOsUuEoKm8F3muzDGZZqDbuaLig8WtZ22U8wYXFEJyV5AW2IAOiSW
49W3sFyaOcBQNf4yGyIcA+WGPwxe//MJGe+pDIU+gBUakbZ96MAiIGkApFj2Q7+3I2DvdKJ84l+u
47tAxoUqWg5O5BQ69xjkSL9TI43QJTKD8EvvLvtCtNotUpC5/qaG1uLytu1PwPDYZS5JDAcsfU6n
vtT17NqVKAkUSGRxs4GSqdV1hyMl032v5049HFNNO1TRN0mS9zko385fC77b/nWi7KJuO04gpJtw
C/Fe9+xsvJ6q+QRYr8fzYngj+rjj73JUXM/NuzRUK9kKS+glH3XVw/P0wna+0jXr6ChdJZhBB8v5
teLKiBo1EIZEwZCrJkWpQINKMTSTuZmFGZKomQu8QiwLhMDfh2HfZQ/ndeQnnhshzI2MlUTCAiGE
0OuvYqQqOpan6kCXR5q9QBbXTrABjARQo49i+veb8wTnbAyCWCQTdAAbQSLo1tHtndxR3Nbp/dCh
Q/yjBCLVa7M9LsIdVfq9WHdKl+WxcWETRWfrKbo+ExIOwDEBZ/IOS5ON2++bL6sL7CuUO0GVLtCX
Fy228hj3LYGhNkOfgWaiyR4JbxGMUDa8TtCOrjzwa4ouBtfXbCUyJpM1ptmoHSTSei4GLf3IcOt9
D4imAqXqYR+uAh15EWorkDGf0TJH0C1DoGHsMGfqGBgVE5widcjnvhrjsLUwnrC0DBGU1yMC+frT
4pdevgOXfer9MHENTaz+7iVPmNiIvh9jr0aiJWazvp0mRc4H+dwpBtZUcSEFBcCuJEFfU3SWjONW
lKY0S6poNN612DfR9FxwllyP9v65MN/M3MAZD9qihoiVPGZ650flfB0bvSuNsU+q4cvUP1GSUzm8
VjAilHbJqanapyEEO+2KavJ4G4V5EINqTyqO7fpF8KV5Dm/765h0LpONODdr+KL0EO0LINLO8eS0
Pl2KQOIKhM67dQqU2mn/qBu3lcx4+rYCOq1FzTi9KJ6ifYmCZzK5/ZEOZtUBecn+Oq+qSFNqeRtP
GI4jiOQLlGYipb4IR/NlWczrqVQFFiXwB5hqZ+SkWPqtQJ4EfwDYv/Ft5aJ7pQMcvav9JYY54uV3
23Nk/M+c6NqcV/iCyCjNqwi8Y8cBUDyuGZnLhWUYzwQbRKBfQdKjaZYtOFVuLrsVz3gjsKk34CeG
uhSrTYMB5acSwQWjP8Dy173z35C3cvqGvfJ3ODFkxjEZhTquSwtpdAcTkJQ7E0y6ekBBuOm2aXRf
j0ISp/M+AtwIHz+otEZ1H6mQafezk0m5iz3J4D/qxfihemwM0OLgI8qAFlue6DkeXtMnsMo686O4
yyEyUnaIapYKeVz7t3PEbsJrvksC81L3DUcK1L0auqImocgLvuVEm9sHDKkR3LAQSHMeCobZK27T
OCDh6uyn+VQc4x0wuhCvD/QVmRiJNwiTIfqh/j2qfVrE1pVsBd0GfkNOMPVpqEBBiV0zVpx6wgJY
0XhjImr28upGm9vx9h02ak8pkKOrDN8VfKA1RuNARF+itiLvKi//Kqoyiu7i2+3ZSEvbNS3DCNIm
N7mK9nRWn9xNtJ9z+RsbAiLdGMdTW4NVG+gue0D8qJ7UxemeVoAuRU/2lylA3uViHXz1NeyP7Mkt
HQYUp+v8PAVggyi1o8xjM+6AxFOCaQda0a+rL6VELpuhPnXhcJLtaXFIree7P7qoFroHNsaFVIuJ
WrOa1lGqorQ0uc0TpTGNbi1AntZP2g4v2d1yEnUU/uWqvktk4tZsTFk9hG8SJ59W+6Mjufu72k9B
c0T1D27fFSi8vzRk4ldc6qCxpBpqwdC4GkW4crMJaJ+TF2FbMH+kaLmiOcR/cezvUhljKlowtM8K
pGLl+iHaD0H1KOGiJA/0XOtAOggzTb5bf5fIBC6V5FWSUIm0pKv9fNvkTx0QKPvRd+LXAZg1RbOr
9H/52QG9i2TM1ZYSdNRzKhLDmE6c5PtKwtZQFt2CH1pYZeKn0u/SmLhlJ2MLBur/F86qO/rM1AEP
ZAft1e8YDvc8MQKMprmCWQnChLBVTtNEoQ28CEg1fjyl+aXRLJYgveLe+HcpbPlY0tUeJMpoIs96
7dtAG8T6upMor4DmdJpG8c5fd4FO7AJEYyaZFJZwqL3U7RrSDY6s5ZZzXgj/hgObnMiAU9RlNqlZ
jbxvpBhm0aLgMR7oh6pPtMJJKCFSICJEEspjDGPJ6xEABwAFo7G4vqEVVfnmtTq8zf4F5oNAPeoS
P1n9Rj3WMMrequUQn0w6lYfpKgGJlXwoDsStj7+xzM+1+ndpbGaTRYBI7QmUo4i+4RHwBSd6mHaQ
7n/nMLn2qKpoKAOGEGBfzFk26GcAXAyXDNOjvmmDJNye1a/LWH9J8jRy6qVpBDbJbbYpG5HMeep5
LRshzYG1wDrS2nHrK6j4i/dY+YbyLom9bPI8K3I4AWprtB2sMxRXWKJ34518aBc3GpErAq+ydM+b
C/fKqToQt5Doy8D0/ZhtEwttUiVBV7YY0RoCuXbipNEimCbjvgXfhbBGEkopqAdUVBmL9FnV76vw
Mi/+owjmYW3NijFnNUTkcem1SugQDLSCE8M/f1z8nE9FuRLFPdRbWQOssO5Wwh/iMh/XXbKnGJhr
QI4U4llMRkEP/9NV3ghjPs5C4rpezbeWOY3R454E3eE3EBz43+eXUqzhrf3UZkAt/Id7VQbseuhF
QfmToudKnu61j6IMhLcGSlGa/jlI1tdHdi3rKT1I/Tq7q29q4rQHilSYuVPqWd+bV/o4KnYxajTH
0F0C+TQ+zpfqCXRoghvO1R58f8BL0E3wXjE5ppKPg2TKuHZkBFzFmuZ+pMbIFzJTcNf4r7KNJOpM
Nw+Gak0kfW1lGOkF8Ez33df8FQPvd4Y3YE8OBI+e7s4NCBJkR65RPBUtNYsUpb5gI95SYwOAPBBf
ZG1QFOTSbte/DFuAqMfNujZK0l+xkQLikawsVB2bzFJ3jCK8h8L+GTsTR2ky/ui9t5HFJJVJNhSd
kkAjLRgvBryC1qA50FJa9Cfw1payEcUkk6Pamo1OcRBzbfSHyXTS4YeEzXNFHZ0E4a55PO9p+B8L
uzugOFSQoDIfqxuGxjIWjAlU07dWRkk2DJbp+3+TwXyqfKoLpVhUPCkNglmOVd3VJHs0p1mYc3Hj
NgUvM4CSgTvPSNKjELkdLfxir/1i8WW/3AHc8CZzcweYCED5ocX70BdtCdFD+uRAN2IZ++h7VVGK
EsN047h0x663sb5fx38UQzdSGNNYWgkFKwLlSKwn11VOLK+yumR3/mPxvQegQlQVJNIU3eXjxRrI
rFiliex4zl3lvkfyikGEIYg929dXp/hiPbT+6oenvxv15DcoKnjzkQDV+/ULmOyrwAaxPcJpw3+F
wRTM+/5oB/URK5cCT8lPhTaSmMinkbK2Ggkfju7NtICkWp/pu1/9Qgtm5aOoDymSx2YoS1hMUYZW
wdvr1PxiuMq+fwZ4x258oluVOMzzH1MokMlXEqWTO3BT/CMQjazj3wIrgCL/jkBu+ej9RN8Sm41b
zswmbIoZ345cW4F8GR3lazOIXG3/G48CXt4CPFXw3iiWirFu5raTRCZjOWL3cNzNI6qOSjAce/CZ
0KbDcjO8AvlNUh9qFOkHdCb7IBcXQGkoZW/+9icwNx8A3rm8TvgJjbbLvqlucgLfKQhH3c7Lr2j1
ejxiS8MbL+2gAssKHiwj9llFdVie/9n+CubK2mO8tlaHXyFhbwLQnWotQmPihQkVx6yhOG9qn0i9
MCdQhlKJJbZEayrZSUgc7i0pk1+MNRkeBUbLVWcjjMlfMo3Ey0Q3H+VjlrjtajxTZm/NgxNQqxfw
yaILIT5E7vTVVkf6szamm9ZNpxl5TB/Q2E1Saq9QDrb2RPCQtjFksspfW6ychj4lBRUXXv9FvI7i
I9CngEvM5IemVg1a3yS0WaCQi9TahyPx9V0XWMjZ6uq0DChpkYdeufxbf1FLk1sixOS7qdBVQuz9
MM7QWDPTkJL5DcWxV0DhcdcBJ5BCKM7rXjb/SoaAUvz9Bp45deifbtG7ZHYLCI0mrZfm5u/GNEWj
GcebRXNATRrMx/Sud+U9nZCUUtT0L0W0F1wfudGb3QNaJA3TizpclvKq/qSTme2eTmYqWId9gzoV
Rh1efNsKZL40ketZIiXU1QLUuDGiDGrUgBYnRXkJ/5NS/hfdwrAGJnA+mrRdm8U0KYjl5UWNun1X
nf4xqMwOzAaIPz/Lqwo5kVAy1zHaKHyaFAEaYyofJYNBLI2B2gZj6sYW6HxxZd1ng9FZyF7mBRuN
cr6PilgGfAGxA1I1oRPXmeHHersGurwU3+Js0EdBwOd5FqC7WSbBEBCoLJnMQgdpYWwT/KoUvjg1
LuVKtPTDi0kE5KwIRxooS9lt1EjRseUvddil7KraUebmLib1Q24nX5bYAhBX+tNq5e/tOokAt2mk
Ye8Qoc4ZkHmEfGpQNyQ3rbrusTTapqajlxoga7r20OrdQwcmZ1FiwT1JeArUN9FfxiDSx+8rxWGm
SOjUeKERDl6vzfXdZEZYNOoHpetPhpZqN9PQt96CGeXYR56phK5qEpJ6edkMlyXgb1NHNTJMI+hq
mAh2bHgeBSDTAChU8c8n9MBaj2cdHwBLwdWNFj2gfBhIxUGzr5cldpVCCO/Ai4/gsUaxUEWRHBWH
j8cxJH3XoSqPdUlkyc4aoxmKJcYjsU+vsu10h+maApEnncCeudamwaQUBbQ9YED/KFZfYnMhM1A6
Wi29mibdclBjSH2LHnCtZUC8be4AxHfsC+Tw56M0V+ONaCbzyaNFnZQaV6lOLrr4XsqDvBC8u9/2
WD/ZNKYXANKP+yS/PVU2ERlVKXmxB6oeBpbGh9itbu1T7pHQrWsvfU4uK3d2ij2GCJFv0djUBpJH
522b0skv+8lNH+WTOaCfJhrnp47z0y/TwU6G6j6Bh2K+d5RgeXQkWMqc5EMT/1SwcIJ+xZW6vNoZ
YNzOHzX3roGVCfvtuokrzuRDVkzaFVw5MC5Tdiy1fZGiUFBN4U4vUuanf2Qw/tooCarrC1aKAUR3
gRAcmFd0FaK5Ufd/FBu2shirHVJlkSQVshp/9HSkqz4m6x3pmx7UHcVDOYrmJbm2ulGOsdV2tvWx
SiAQ/FZ+boW3ylT/qCzFP/+duGIM7CmixI34wpKu5Vqh6FOB3dZI0Txl6L6Uqvq4WsXreTHcS78R
w3yqWcJgFzB7sLccYtwCsACaNzfGQ4lVWsBNvtSkllFjnK7GBHAz50VzcyVQJSnY4MUqJljCPjoc
ddaGRBsRZeq1Ayp706WzU0pNso/HxLixrbLaDUoxnqrcVAAk2FjRUQlRdJWWtvH1AQxtuTlEqeDg
ud4e4A8I7ECMxRbDx181kW6ZKx1+Yq5zycMSneF1q9U6ZQG8OzkJdax0FocunHaC46DXnHUDGqAa
dNVAuclm518kpUqKUUIUBMi27axecQuaSXexgt9ESeIF+a08xu3Idhm2cQN5SjS6Xfvd0m5AzoUg
Z+9T7aLMTOzY7Wy8ArMhcpdpDVYNOOTarYxdqjFJBNZAP/Yn7bFyiWI2Qcx7QyXZuGfZKqKhyyIE
2UxztdF4ahfl7vwJcxV+F8FGAAIenCpTIcLUF+xsvMSmFdjVX7MkXC7gKkOQyhgIatgAZmwowtRA
X41UGX/5Sedip+ou9CgGQQsakaK4zV3Ri4vnL5A8UXpGHWvH7EKTWtm5tdpIUlr1u5Y/hcpFrD+c
Pz+RCOZNB1YbuVTBToeF8O65mnd5rdyaIrov3vV71+PT2hJaVRiETVrEJ4UEZXM9SN9HgKGt2boD
bKw71tXhvFaEe+90PGuwq60ha2ciolIOdkUWqIU17R19MMb/I+07muTWlWZ/ESNoQXJL12a8kd0w
5A5J0Hvz619iTtwrNgavoatvo4UmootwhUJVVmbl2QXYExVA0ZMQ8KivSe5pwDaX6P5khKp0w80C
jvcP2Qva4EECAnEYvOOToJOC1UUpMHP3cWyn7Y6FHpNpGCZ8nHoGgx/YPpk6NCrjoX4j5d4Rno+d
Lbb+O1uFqacjpL0YnYLqM2tFExTfp2Pupx+t8N/ugwEFvZ/XF+CNLvrd0d/ZZd+1s+vQrVtB+oM7
KNAipQcPOxiRl8PahQCJHJEggrjSbYo0TSSLvGQj5p60pB/axTRwaBbQRalVEwx1529FEtq9tJwg
9AmIrpGJdh0DVOSXoxyKeqIYJqjHRnrIzfVQ1VnQbmZox/2dHveH0cyPDkhmvJJAaKKODd/Etbga
5U1Hxs67Punir3FcZIgQYjg85NzIhyzRR7bpy6k+6MnmBuZqZx+uWxGWnk3oUxNTR7YP8gWXg1bS
Vh0qC08ZYzVzf1SWLBxr8yNw1QBsUeOXY9JQzSfA/sb4M9KOeVCOJbv0ZC9aUYyNIIoxyxnQNODD
qZbVIcgM/mcXNWL9G1HuzXa7NbrpPFVJcH3UMlts7nf7eTa2ekAKBa/ndLujQ/cL8uOvo07COati
b6SpxJ7IZe7Hxp1bu8zp5DSwl+nnojJDp6i9pPheLZtnZKundWV0fYCii2BvkDuwPVFshEkwGBfg
8K7V5VPd6JGdg8T7uiEhHRhcsmqghAM85RuN+m4qR32Z1rl08JK4JU/pY3bsHsqv5LE5qg/Kk3Wu
NrhdJXCP1qOMnvVNf4/3SnvTnG+gYEzXU8Nm3nCtfrGKQ/KNnMcDXY3gX+Ek4FbTDmD25FSflHOe
Qjb7z/SMxPP9exa4U7S60zKoHT7FzE4uhCjRwhRsMm5S4S6CrBuB0Anowt6xaUHmmWUG5iDd8CBG
B5Edgqq4DquMglakK2+7jFI/a63+cH2RhaPbGebKSsnU0zmbYZiYzVlznI/q1t7Eefftb8ygkssg
MAgzuUmsLSiU9iD6DbIMUFxtRPfueLa3ThJOCF2epf22w0VJsUsbOjBPw9rpzCRSe6+InIDVOdXt
hhEDXh+X0NsYgOMajNbmHWVdXc6GTtkLbjOI7yi/ts09VXPmNcYXw6r/Altp7Yxxh6JYsyKhFYwl
6KrQu9XbQCq8xpvfxJ+plsiOv3Br7Mxxa4bXUOmsC8ylt1s032teCk555SPxUFAAeimGYLwMgCss
nRBkwJgYqYkkHBe790ZeoQt6wXY0zJ+umkYQzfbLYaoCV4UmzJzUjb9uyudq3MDOAVW42NJQXqkO
i20FBKwkkEa/Gcn4aC/2y/WlFk0HMG94UqjI0uEWu7xYFJIPCYDua6DZ03aIM7Sfl6Q2ozYxJR5e
uIvhcpH6RR7IxfV9acou4k2B4MT2Vr9iLYt6DcreMQDW+jBrfv7p+siE4O69PS4In11TrzaXItMZ
jiFUaJbTdkNOWx1CcMsD38rRsEMZ851oOvc2uXu61ofEAQvEFpjNfeI6oPFC4L9MkkhLmOZwdSgv
oF8YAsZ8XrUks7lR4GKCvNAgezGMXeRmRPVWGzo3Reqgf2c1Jt9IKry4t36uPKfRwD3ZxA26Buyk
OdflXzFRI/r7/VXcHb72Y9KkK/YSnqjQsMrCagsAJWNrPJ7Uo2OcpCdLdMPsTXLOI0lwtOpuXIOt
8CkOtB62Pn0oP0xHRp+q3M2n+qH7UAMIJTMtXGnDxT5mao4IJi53c9WTnk6ri2pvPxTgFZjQqAWi
ZrvUJaGYxBD/8C+x2GrPZlVBUjdK9BeyVGM0Fk+S48JOOh+cuAT1Gd1UIShIuAFtyJtlCwTA8CzM
js1DDAgilFnC4kla0BRdLztLPOWtu629utGJOYIJL+JJx0t4/uVCx+DshgsoZ2yg5qL4eT3KFo0d
vytjtLm4QGlLKAnH4xaMRD3pqfOib5kkJhCfzd/zyNfJc7cuutnCPDKcO1Oyg7w5dFPiSI0qjMzx
5I11bGmuDYvzdAVK9iWo/7cgi+NnV98+Llv9pc3i+7gz/HxUom7eHgZbVq0UDxU1VKilQpsdqlTc
GZjImI1zu+GVnd8PpyKIAwqZeNZLO3yVD1N8g+zscQ5GM5Re7ZKa2etumRTFcjSe3/raouqXDAwl
PHcsawhGNQu6jdzNiHJPMrcurqthcW6HdYYesTp/p1suoygXJivcnSVuV05EjfNiKdmwxsLL0Q9+
bqJBB6P9j8WnfaT5/c8O5TkofUjOPNsY7zbOzjJ3JTuWQsbehuV/PbZ2RHr+OKJUhYzBQ+Fn36/b
Ex78nTlun5LW7bWamavy0l/7n32jB2Dx8mLjBCLc8Lox2fpxV7HeVdB3mNn69dtpXUHlaSoIvGRN
tGzPXZtC7gyo/bJ0zoQxQU3aS7v81Ky274IJZaZUFkHJhsTtf6dSkO5h86eei0eoiJ5pMH23wuTV
8FUvf4ifGXj0+iwKC28ucFVIORMXlSNuzdoa0ldag5s80e66tTw0mRupUxZOKUqcS35e5xsQwhzV
1I0KxZWNmG3A97P72zq3iCUeIEsG8QM4U/2M3lIQQWR3jOZNvZXLBgrj9P1YubU04qoasgnWoHJX
e+W/aBQF2VGnO1bfAYpHOz31MuQxQ5m3kdrm1rZwSwjDUtgmuP8eqlc36v3tk/2s3bt3+uek8Rg5
AnR3pOA8IQP9ftRcDGWN2og+Nlg2D8OpAp4LrdJISi9faKD4cdTf0mNz2OzHpD8sX4c8yPU/0CwX
b21IY0OaFvgUm1tomlqj3sQdPmJEynQ9b8VtUf1VPcx1flvhFljdYvCzEljpgh7AOdB7n1jynaDb
Mw3/qod2b41bUhymqsw6XFfqeYjiA/H7O2CF0dNqFJ4JxJgMZikMA3aj4xZyhFYcgRbnFqxl7tnu
N0NFgyLQU0MWpnbr1fbq2bMULSZcOZcx/ehIxoId7jIIsPXMmVuKUUKi9yO4aF6zsIRwLqTLbqeP
/9YwZGEcm7h3XmFnkltGp0XKqGZxQKuESQ9m5gqK81YVqmC+vu7+2Mdfs8QtIV3GqQN2Ht5v+FGA
Wzub/rluQOxfkb1nwtCo7PFh9+x0hr5tiN3MQ3KEZlPgBG/0yz/+YEMKRuOqxCAW+tYR6DvcvKXa
0OlJg2djcTuqp+U2P5NTfWsg4IhQvjRA9CjHsMtscjNYGY0xDxZe4UYFSRmrDRIq61wS+c6LcXEb
fwWPXN3HE57DHbjml/h+i3UVfMzrfTKU514dqFdtpb807rORlzeTkt80qxGaWnfIjfxjB/VnD/Dt
MNNaSXJLlIS4+DQu3VSlSztWZsZiO9Wv60MDzW9GhFX0EVP4Lp7677LTIbXJveT0cnNQ88SUq4fi
BNgooF70Jf/AQMJauCHvLL28BG/H/Sh5XjgALAHxTjFKs46TA1W69qiPW/W42E71CN1h+qEpGvfG
LHrlZknHovLJ5rgSOJaoRfXiK7g4Om3WgtgjvkJptMzrtrTw6iQO43i5j40lMqc66hT9cXQzIAKI
jBtP9Bq6MM8F03hblgVt2SQcCGTTz6qfHLVjdjBfxiAD/ZmUllbgeWEQuTSLAPHu8k2Y26Qog2Mm
W7DlUwTP71nuY63Yh+seSuBsL6xwu2kwY0T0BQJAuA+/IT9nBZyfC4CU0+v/yRCPksk6ZyutCvPX
F0dzLg7O9nlAh0bcSPaJ0CNBHgWi546Df7mHHVliF6hgHI9GSwZ0GvbA6Jm9Jcmhi08hIDeIZRi6
mSfw0ezRXslmrYg1wCD6qIINNnSCxXe85nl9oaH8GIpWSoNnRxOzgzZjlXO10JBdp9Rq1wCN4NBH
GJMq1CuDBLq1guVPo4vkchTueGivaWhoA9LB5XkLVwctCVSpVwQ4rkfQpb0BGr+iQQmQEYBSml+u
ItmMohQARKJ/m+TGSOJ2cgGEge+EP1U8PILysBgjE+l7I1yP6/B4fVOK7mcYBHAW1RBIb/Plwmbq
nTVfYXBtwKXTRGlk3RMNGrSMOFF2k4m25t4Yd5Gh2XFwkg7GLFQEqhJCQbEnGY/gRXUxHu5C6mMn
7vJlYElaAn7SY39Qwu2++Qfcls2znHj5/7Ngv+ePcx+qWXamDSlvCMs5h/6e5YgmbzqDSPfp74j8
9qPjkzaLky1NBtXiwNIgQM/6nYxjeQcGz8JP7yGbGsq5H9mtwoWIFya5W6eEKHuqsh05L8fR+bLZ
TkgKiFs/jCnxgA4DifyXeW5vnEEGcRbvFhv1VejEoDWA/X1XyXbScsjXdVsD1/lggSpvoNJiueiK
0ZDa+48JPmJU04TWLlaPpWq1W1DLBSNrm0OIn5yUQ14BsySLJmTD4o64ncy2CprgNXDIC+1+OMkX
yREQFA2wYr8HxZ0yIDyhyVfBgJJC+t0MVQiaA5xEfOumPlSfJguiYIY/P2w5Wqhlo5PNKHf+VKdz
V83GopUA8730hVKFOZq3v+jtLAsE2Tje7UxsDeBxbEYty41zdra1HlUcdZxB0CZoix1syAR71AL6
zYBKfJB2kBWSzK7wPDiGqzk25ChMk7PqJLk2DU6GkszQxo2nDGbxWs2uHZjIXgValyhhpzSVX2ZK
EypZWXxYY2P0erKif0ryLcIbcfct3GRTE7qkpMXZNA8MMkmj4eZXPz1pYIEOsALRfKxXP88/y0Bg
osYmNgGs5AvtyXf9FmW5rGVBMF7GB4NapwaWy/g0McJA/UA8+CfQdpnP14crPDgM58tULU3N5Q5r
n2aZXrpo8FzGNDB1QO5kwEbmrN/tqJ0F/mhOPVnIAAsqS8aBBMaAgpiciUM2EG4LJSpa72Ndw8wt
9efSmm+I7cpiF5kNbmsYw0TLMs7Zm/HtpgCkIihr5PoKr52AxUR/tVTeXnj2d9PH3YV5gxisAdVA
kGbTh0rRuzAeS8evJzQZ/V+2gs5j8UAKTpbFYgvlPLrW5xj46r8xYCIpjHgTW5y79UZNW93KxSnP
Y3LM7SKqh9N1C+K99tuCfnm7Wa5S4VbF1VMrysFCP5Znt+nRbiZQ/FH9ZkiKr3VtppBt7AfZ5jCE
+9xmmgwMs8EXd8csQZoyweYAGx1oMZka7uLXJ9bayzC5ssSdMIGhuf+1x9d4TW0wtDYucHIjLZrA
2OqTM4un06CBzsHg2YcqXJPbPyipiUaqM8IjBvN20S10Oct6b4y10WCjTJGyRnbUHtxwOxclakAG
4DDrJ5lrFLnkvUHuDEDXG3BgE55xMerCs4f1viqSL6Vu/CpaOVBCdBntrPGEBrRNrJgkGB6LX9Zv
xtE5sdfJ/DocZFQ+wgff3hZ3JBqw745bAxqR+KtzGB77e6Rd0W0xBnYZQF30D1rCRf5kb5E7IuVK
lMmuWCxfrh91apySrURnme1IjqLMDttEu0BzyvW2VNlht+bPfcayKjdtKoOcCu/M/WiYx95ZoeYC
hnoXXn/2Hej91h44od3VBZVx/Ua1m2nWW2s9eCBl512yKflu0a4sHGOjb9tkDtt7IyDJyYBwS0iC
ASC7Bo+xxLfrP6h7iDChEAb77wF8Kw7vRp2OmbORNoWrQUPAgz16sxnFd9k9AKrxk2PdFKfuZIas
FJPdlmProfzclKFNj0vIVF5kx1O81KZlmODcgUPirt4S/7umLR7xzVjfrkuRoapHjobVDIfr7p39
EB9K6FAH+I8hzvFQRRtHV1OWwKlz+2NL0DAE0MQ3u9WUk9kayblVTFWyj2U2Od/TOUVsFToSJIM+
hF0NuVUnbf22UV6zqtWiNUnD64Nkg7gySD7VNALZ2uVWhcdv2d/lUG03gQmjiEcXB0GgUt2TVP1y
3aQwKbObWB7jslaVTenIHtxfka/4AjWC3B+ArUnfXPp0SM+FrL9NvGkA8QW6zyGqzs3rWppoNKhY
4slJPtdjdeoH+5FO7rNkaKKYDZC3/9jh8cR0ocpSUbzu7Rd489C9mU2v+L74gKZ23nKXB/RXKyHU
EyaVwbqBdkBUocEyyo/NXaYuNvBeyxm9yOLGWWAPRQG1d+PUjBMUJbouPoJj89kYkW1wZTxiwjH/
1z54Oi+9oltAV6qsMeZY6fIHxanAZrkppWSjCtNc4HxgLZOaBggfdxyn2F06LcebeIqGU32u0ZZk
HNIjNCal0Q6bsXeHAj0rgJVakKjmKQgsWndOWeIQOHNx1yYZEFHbdt4W+77pVW80jcCwte91vskI
qsQ3NHohDQcDNPEyvpxLW8/dsarga1ny0I5QJS3IIYbQg+miBFZG4K9X6kgaGLBr+N2AWZTMpMFA
G80toQYN39VgHH/q2fyHqUtolRd/IUHdBdmXJvETWdu90O3sDHKRiJ3gkGoVDJLERveZM09nAnau
NDSNGUBntdONAHw5SkSbbJAcGOF+3dnmYpJ+s+q8Sjfwrq6jfRu3eRUq9dxJrIi6OCBtjqZEtDK/
dXdeLmVOra6MVyzl9uNfrOlwU7Ze87B5SmihIQjrCZrQE4n97EWWwhEBttDlpIJLQdWQSbK4fZQZ
trKCyp4RpAynLNwAvulurfUfFjyvkQqpxZODfGoa0jGQXdBi/74zzpzxLmAYq7rVLUTRb72F3Stq
e0ioDp4B8p8/o4MRBkc7g9yj35xQY3KZzBQ9DSdr0IJRR4PvkUE10d6N5jYTdV3TH4cK9lFkkJ0f
4e3iIPOuQcwHk87t5io3QR0cY6mzfvUUpfbQz+0ZkwxULR7mbzP8xi02q1hLzOuQoikzP7Tgdk7y
m4w8XL/F3spyvDsAyQsYIPHmQpaGm89xSdox1nA6K8vKQFyE1u+ZjOq9CWLM80gKEqyD9qoC7++D
KzI7z5MF4MFa58eh7b4p8Tzcz63+Id+SZ7qhfcBYa3KPS0L35wZgiLhs8sBSqOq1IzF9q7K1gzPG
H5E0Qj5zo8SvgfvzyaC0nqtlP7JVSU9mbmgITNpfAzXLMO1rfMSiq+e00XSP5qN2tCCmdr4+EyJX
AUoYdEaAYwXaGtyMu31RNt2GjZXkGGrxK09kiDnR1jFAgAHgB9ojbYe7vFtito65zvASJhCN+aNj
555qy7gp3lsBLM4wIfnoorPhHRtzsinOVC2uGVCSvGBpSk/RYjTJpaBo6sz1scbu9XRIloAZJP+5
za6v02JB155i+3XjDMAeUPBSj/2H6/Orv3/cowcK2V/gchjHEk/pmo1F7M62Cd7HGo4I5QhldYPc
GkOrUsN4qL1lgMhZTV9nE2S35Sc3rz0HTVoUfDwL9H9iExJWadQXlkdcUPGbnT9Pt1P8Mzdk+bj3
e+HyU7knZrI1lZ2yTx3tNhyW0V+tb9dnQ7BKOtrYLfS5WBCS54GM9hSbVux0U1BmafeYtJScaOq6
YZ4sreQ9+d6VaBemuPsBGX5QW5TtFMyAmaN0/iGnVZiOTZSByPRvRsXSvaYO2l6+G1YtAbrU8gbF
GTSCoBnWm7avxSp5qwkWB4xrhgFqFzQ8oNZ0eeV06GpK4g7jUVTqzdkt3hiSGRMuzs4C5+Pjfu26
bcMw2op41TD7S5V7iSKjhXofemJhcBqYJfBCvd2tu7vTbtVR2TL0atCTFYF2CFD19Pg3/XOXZrj1
t9eEphpuqAC9Kej7rgP0hHtF8clVPiqG7FUkXpzfY2JTuxuT2mRODh1i7OvCiJSl95zS/J/Zqi7H
w91YVV+viq3NU6Daw+gZNprEWrN4HC3getrhS9llYewsjXd9awsHxjTTXXQXwHlzLmGo1F5TWhVW
y3OVAmDQyETmZRa4dULiAbo84zYFxqA8bfN8NlLt+H8bBLc6M9kSJckwiEwH3yiexktXfb9uQnh2
0A+PHlTw+Gp8Kp7EsxsvJnZbg+7ThaQeLp+z1vxz3cr73An2wM4Kd1mvRZ9Csxl7wB5q54E0tTMj
YbNmt2mirl48LAg46FbI+sIFsfalXW4XFEaCdrUUdvUD095qHtziblljL/mQ3VogfHSi4mlKwNTu
y7j0hV7cBBoZD2K4CsItnYVUlOamwxT00Bm/SYuuPo2mW5ce2rHWU5Wl+cfrUyzIgGKseBOrrgpA
DdCgl0c5NXuyNegLZfjzSK2CrPQM6HCbXq57zuf0JinALFocAGeUGGbu9TIkvTTMHfC4bshI4x6L
6yK72393t8+g0PDn9TXpC1CQIEpwDmV201HZkNm2eW8ZT3Hcy+iN1TnLWV/ayZZheftwDg1UaPPp
C9NVUwPQxJFzKePAEiQ62FB/G2T7fOcua6fK1FphpyV5Lkf73KnH2vhEWlSgk+d6vjdzNKMps8dg
TZJZFt4+O9NcjmWY06ruKTx181n13c9lGS6RFY0dWJYdzDyUu2Nv7oPhny2cX/5Acl14hIlmgpHY
YB2LnLtzYpomFoUvQtGbgWMYAL7L/eSpDbDWp/nWrD3UpVHgamRDZz/9bpl3prmdXYxlPi0mPC3L
vBRfjIix1C/I8h/UoDoDSPX4v7P8Y513FrmNhUrI5PSFNgV5mXl1eQQVVTy3soPDvM/7cUF7CN1v
yO0Qzism2ubicYrdpL2MIZidAbUdjj2UZgH7Q4VfCraX2eO8YWbWWV73sAekO5izTvRzETCxCJJH
yqE5y+sBgnQDm8ffI+Q2zbKVbbWlC2JZ21+i5JgWIN9zQwfp+sMWrowWXJpfEW5Uhs0EjtFU3zH9
Oitoq5W4Rvy0QDOPLrNxn5qV9qlPtOKodZkWjm32GTf39yZrYl8B+dNNqqljaNv0datXpF7qZI2W
fqnvCFiAjknTmqfrp1l064KFBqSaWHWwi3E7Wqe5Ok5jOgUkQ9ANdGfR/bBGU7LB3mfykGTaWeF3
cdIbRl1nyHYXvyyKxicDgun6twL0uCvkJGYZXF20v1D0ZiRjBpITvNDcQGnt4IJHuPLR+mzjlKYP
1RHaFT7UOF6bg7RFRjiLwFWidxSkhLj7Lr2xNUNeTzXwsrBf2o9q2Pv5E31Q/CYcMzBgkagMsgdL
AunURXcO2Rnllo4Si7QTMwpyqM/xhxV02kZgPs0hCLmCNKpuQEIxUbQ+bb4eTc+Ia4gv7asTzvTu
I7iVLanZuAPBlTsAHmz6RZA9ObPnBH3A9F6QTJCeKpEPhu4E+j/AQeG4fKURr/hk1kiFV9xN+RHs
QQB+5opX05BVxPVAPWo0nKShhdgq0iIgQgNpON8a0PVzai81JnuKjMiK0eOd/8IoDeCgE3+4K0xv
vdG+XD+bQqdFjN9Gueekq8XbXDOj9NScNDQK02C5YSJ76TH+JEdRiC72vTnuFlDtIgUhFV6vOkGP
S/LigvJrMh90O/ZMvfDU7nsPJc7rYxTOq4lkk2rYLhwQF0w4oCe2ChtDVIvD5M5eqcjg3cKzCdy6
Rgywg4CP+vJsIvWYQV0PO7RpaWhUq4Wkax3O0PuUODmxIeQvdAM9phqPY03WIge/VoGhIBZqk/pJ
14twslNJzUA4Y0TD7+sMks835o9VMbZ9QXGr6N+nmXpW7AbX10S873YmuOtZ3yrqlhbcNRIYEHpI
/e1ITv/Cd9Qb+b6T2mND3gWzCfCdVkoxJEbl1/szoMczKncL/NZwGDW/BOtSKBmj0Hvuxsh5Tz0v
CR4LsMmgjcxxlR+SQx+0JyhHRDISF+HJ2hnj9mBTzUtWDDBG6TMt71ymZj7cWRAisdYewmafqjSX
DFC0G6HPg5ZnGyzpFr9NskZd0rUZQRq+9JOH/IDqT+rU+JAT7P9i48MRI3cMZSOCrOTl8oFLQO8U
o0OrpBEHlTlBhLh2k3Dt89NfLNrO0rsSpJL3c7LAEntmsUXLR+jl9AHTUUPVU8r7KIrgwIpnAUGH
BL9rcJvEcNB6rxbmCH3uGZxVQxa4URVl+VuwukYbWu288YXEnnqU6RHLTHNbZp6bIjVqA0ON74da
8RHA1l7rfljz17oB18j1mRU5FRe4ABYBImTi868jWhsLMoH6K3Osry76VjyA8iV1ElEQCLIiSCuh
ywtkrNw2WVrNbbPKGoPYxIZ0fxhUiVSHBJoCxqr1aPeSCpXQrewM8vletwOj98QM/ksLQYPSp98Z
3TaJwDDgZ5+uz6EA/oiBAV4Bkn0Vzd98XZ7OpNYXAnsMpYeCtbfcakcmzc3kSAno6YFaCaH2JDsV
bOL41xvy2RAJQOXGALXu5flr+s1U0ME0oUVLi/I61IaXBQTJB6AR/DH2dI+pyVN/9Y38ZmiBFu8l
KyvYPUgvARIAPwMWeR5tlSr92LbLNgYktc4gdUq9xaJP12dXZoMLFPLKWiaW+IZgNn2tqvJ16/4i
UkAkCz5FKLThauUxKs2WzhVq8RhG1Z/rFgqkbe9QaKwPx+tjEXQTgdFeR8GfyXYwRZbLFVsrxWr1
hB1uZMhYusgAcA7hK1MnKb/Lo1e2A7gdcmGPXYa7C7bUcku3HH0MihOaOWGxPiwgsl0/ZwqIZ1Y0
geXRkJzjUd7qJriHUKRiaUBgoLE7ONPmauiDEWPdpr6eH+u5tG4Vuqi3tOxkbWcCkNObUIDN2PVx
D/ERGNox2oV2yggwfPeibUuU6XiMuWU4VNWTltUn8Ph+n/T4tiK9jP5GwD+h4eQDBwQlBTDt8A0j
mzpCP6DGHNsvQx+W/2gQFC3PwF4+1jTovyS3w5vSLGPlnJ7x0D+bz9d3lUCE8/ILuCOSkUkhWYEv
YMpKVR/YtZdXKJR67df+uX5mkqP2nRrlj2niJUmQjB6cQQQYsenb3+RcIKITu58Qzt8jWCDqauNz
aJGgPxXgtraUXFuifb0zwSsaOSXVtxJsvUxWMW0b0OiiFWq7n9ftcH1uRbt4b4g7sH2aq3SscGCt
uTWfc3ShntdlhdQnZlxSpZJMG1/ttkZjm80RY7Ia65D30z1R65froxGbsMFtjN4evC+5CyPTqtLY
DHYTl3jhTYOnI9d03YQgfMFp+G2C/X3ncZzYVjbGhhK4+VewF0a6NR227tM0LY/TaIfXjYlX57cx
buOrleOiY50gAG0m7USAgg0sE8juxlpKyWUrnDo8vlCnQjVPdbgacrl12QBEGHacfjc2EKwGRdL1
wQgvBxTA/muC22uWUelL0WM0jGwcbeTe9olRm9cnxNWfpOkUXXA17K2xv+8WiirGsiwbBtSH/ccm
Wo7bYUHal0LeRZFiJkVlC2NvjXtZsroQhOaZNcVBLbkk57XUEw8P9GOTNx/gmJr1XrOqV2devial
LuMaF4RKF/bZ8u5Gi4bydXNazC2jKTFu8sMcpUddGryLzeDpBRJx5jY419cl4zxQgneDbtw02j8u
fV2rx0ZPAalbPQRwEDuX5iDZtuDveLTp/8cmH+0qeIIBoQibjLBvvDduskOBkGLF00hGrCveosCe
agSgHBD6cgcua0mm4Hnyb4KAPdlpkN8x5cAaiU6ZrIx40xiQ7HMIMVVEEpeLtlqK0sxdzKwho3vs
AakIXb8rkFgF++lfCAvgGkUYDV525KQQEF6aM5RlVlwd5hiD5HwXBz+UuxTcUfNRVgcRbpOdJe7s
KXNjTWqi4LGA3dgfBqSoGd5T9pQUPYQuRsSdupSRrk8ORjRA4MkFhAxNnJg9tKXgcVA+yM+5bGDc
Mes3uyjzbDcw4wByKrn8nXDPW5bL6q42is3czoiTsY7XaptAOJh6UOMO1G54yBBvaZbhaRieYpYe
OjC9NUUzpJl9vu6qhffOzjx3j9Kyb/MJ0L+gA89znfaeO301weZ/3Yp4/zuQWoY+go1bjlu+CfX7
0tUxm91S+Qmu67VOzgkUAZry82xNz4Y93QF6PjkW9dY1l91HwknemecWsyQ6oxqBeXpCFtgIknOG
FLT9D3tXSj2LyBhKRWj7BRQP9K3c/arnw+rm6YhsLW2JByyQ52bPA71dQKE92M/gQfFQsPLQZwNm
3kpGEiOcajR/oFPCAK8K3maXZ3+yFht9fSgu5FYedUizJO2jSlt/LI9TpQW2/eKm2mMeP01OG0iW
mc0j78DBZwWSDvBnmSaf3DL7oWwhK8fcnPaZxl52bA8Omq1hvvum4oWWBKaEQ0YUpUEQx3ZA3GXo
AMVdDneMla0vNWcMFrspbrN0SlJ/tbs596e+HHx3GApvrKDmdX2o7HrgRgqSbgZ71y1YdzkPm/bG
XK92guZ1Aw9SVwXjz9NQL148IkeDE0tWWZlTMLcXFrl11YZh1ntmsTTICZ32UIGYJev3BlDiR6Xr
0KPUEVIDmMBdikWeA9BOe0TVREcPj76aj6DnSh+NaiN3q53OH9p4KdGoDyaRh8atl3MSb53laxMZ
j0oB8Iji2MWHiRqqp1O1BL+IlZaT39VTccy2LrlLwFxpAVuRbShbg573YBaOeqCjBcbopNiAxjC0
TQccuigOtlqWAO6pve+4W33OXbv+aRQlfKIWa/MdWsfqT0le/RiaYvqyEoqGPGXNF8Xb4h4/DyYy
5QT6lvUetdT6vt/AX5QSRjJEDPgac0uK05SQLjtrePhnXrv0seapejziNpms6nmY7P5/fxkxvTe4
BhxOULFw24bYaW6YqzMEKfqUomJwR29RaC05E4K7y7TBBYVuRqzhu6Zpksb1AB7/IbDIz654bqaP
qvnUuL8KI1SqH4kma64TJQ72Bvlzr2ZFW7QzDJqH4jG7t6PqpTrFLWAKazgeYuCIICK7hebRPkBS
YPgDYWvBPWYi4gSaX0Xq8l2JLB+dfnKWEXTESvwEwkLwrPcD1MQXPbp+8EVQbjQsgRvIgmitCwzP
pcNRFCdW6mJCsRhvm4QgE0UOa/mS3GhHwnpUWz92ve5b560vSJcUXpP5UCP+g55jUQh78SVciD7X
VCu7GV9SILVvokk9C1n8RaLqLGdMkFnjExUlksW6C8EqsEuqfvcKTtSb4QjcXxh/+gOElGg9d7PM
Qymhe7E1RQxrrCgPHNihfCoP0A6K2KXNyFdr+ZNAcHHv55NPW3QLWi40/W0+i0fNY1cXQ9b0D3Iu
RtEtfWGLC4i2pWpLbYAteurAVR8l58FLTtnr9lWexZIaY1fL7sloZE4zV+CCwfFUfrAHMpqUDvbZ
ufmDBm7ZwrG/72wheakRtYKtPgSBws/uARKDiLWSn1XhpUeWOtTvjdfrZ1K6N7kgIJ6tWRm6t5XL
n9lJoA85lLLNaAL5ufSZytaGvyUd5lchgmpCP4NLDE223li4/5kH6DLwFul+FWx4iNt+9tr//IP1
kxnkXI5tKYYOHR1mcP5nqyEf2fvFCxhzHzR/LaFlK2v0Ejs5tDE4oCtiBE3cEBMn07faJcwiguYv
WsRa/93n6sYNh3NoP2nPJXI5xdP8iYT6eXlsB08WtAs30u4TuEErNgQszMTGJUYRRjijlw7PpJTc
x2IjeJWA9RU8fXxbuD70rh3XMFI7U6S1gOwbH7RRsj0FIaoJOl7WNGeiM8ni/PQ0WDXifISotjaU
t6hBk8MyTNldMyld0JZbE0DzdJG9edj88LuUPZnRm4nWTFBAXR5E6EcUekHHMVAqD3gYP/9IH5uo
9YH2fB5wOyE/ptyZERT4Ilmr9v8j7buW44aVbb+IVczhlWmiRsmSJb+wbNlmzplffxfGe1scCHug
4/umKqnUbKDRaHRYi/iTa6Kp46gjKDfUHKLRLwc/Wor+hEDa+YdDv1aQstG8VrsoI+0BrVd+J9Aw
yolwByle5gncni3yyR9UIizO6GSVcPNT0Xc0JIuU613vNtZOiV47tBrqCbjJXY5SrKOO9gMM4SF6
I8XIy10rozSegNtFDh4QnNHEOh20HLgBf8h5tNHWdtclsvZqLZA6ZlXYF1aqi51bZzJSmt+kpt5c
l8AY9pbIoNdfnSj7Bx1OTnq20OP3qNnBBsVCzBmSW8Em2bapRGzExRHhqEU/wkfdnNJRgExyDYHs
0ldBPYOyqDv7gZ27euCaD5XK2z1WBIHZcjKMjP4+dCFf7p6ioFavdpC6xE8g+YHPjB0tfZT98BPN
uSwVDSRLwXeItg5Qi18KA6ihmSD3hipLVjni8Npp3Dw+y4esPBe9ihjzBVAwyXWDQtVZAh1gyQdd
BYJ0XNttpT/lKma8zcyp55egaV6j8GWoTLdEtspahG1T4XWTHLMxijjOjah2eRrRzIIsEloUNIy8
0ayui2UOZmLM2irrKHnyltth9XE/L+WQLVgFM0uT5YALGDW0TJLZdqDWVV6MmQgQAt4mXOv5eBld
SqM8dphUnZzOMrB1nsOThD4dggiaNXZ406IBlmQfk18ir/7IqDhfSqVsVowMTW6Xhaxl+qBsh23v
G3v98IkXxEffRiThpiWEocYHSvA8D2tR71rNnd5mByQ1fgTAB8DKHXU/8SyXNzXEQCa4lEet5xQN
+qBYqNETcIDMTR5zr20JOu4mRtEkvstflxvRFr8WT7wQkbmTFkAmQMcD0hqdeuZXcRIOAigzXV0c
9mY1b/NM+9J0Cs+zMlcUaL9o1sFbH6nVS/uUTUswhhJy5Pv2d3anevWG1Nn63qnBIvwvkJlY0ZU8
6rKw8qBGfy3kRWAFLR9itMmoE6fznbV2pAUI2UNRB2wltWszSrttFaa6i6bdB4BaYu5ff6zyYcu5
lVhney2Hsvt5nsxMKaw/PmS8Oc9ugIEiAotjxNknnkrUNoVmvSDxZGoYLRqdXD6MOrguBk4z/cfr
ALVcMD8gYkdVHM+SS1sI+qhqhCbWkbZTFBvgPC+D3j5zFo1lcGshlCZ5OKuRkYRIdKAMI7mSTZIA
g62Sm9wfDxpHJ5afN0GDZqI+go6mc7vayv+2ZZQYiapqf1EuRwzX8FEuz/+Hvk/Wcii7HuMyAlE8
5LRe/X3+PTrIRsbnmqCFzjcZ5OBfVL+/5Q/YMC1jpSB1h5tq0CJjrMPl67OvVs1eUt5GHtkK2fkr
2tHZOalPp6mYFZxaoexBXzNKGL8KlQAoaoUebBZZnri4jcQQPsrUwFOElwfAV4khrXZOs/qkCdBJ
SJ6sGCFxMGGHiyVOvHz2tX23yTY9uLidYLH13OahODKFo+EVDhGTS+AFvBQulWnS9AAgcMMRmDD6
c1zcml2LLLOEmYAf148EcwdRYkVzvkRIWqmHwVAhKx2WgAqpM8tJmszv5m8KCEavS2HUP2WCXw9o
d7QnW0juXqoUmUYUzHIDVmK8dgj3rJfWdnyjbNreIQjo+SPvYcBIquDAoT0fxXEL9XGdCn7a0giL
MYxVV8RADnpBN+WTeW7xax74BV6GjV4Io7x+1AyZOdeB4s4QmOW/ymprDI+j3DjXF1JhuMkLQZRt
YNBHmJEZVt2mjTfymM5OoXb3VaJFtmmWk2NM3bbu069SKxyDyLhRCjVyij5+Q7/RGyqljaMb7StQ
YxZAZgbHvowWm3AMykmw18skc+Y+M+1FQEwelp1vFpjG15uscdQwy5xJH19rUfytRNVoV1q1G2oQ
wdjSjKlXbVSqzXVtmcqSpmgZtTETk12XVhOEYgxgqQwrCnrnO/QxyrKTDErS+9flMG0FrQ0Aj5FQ
ZsXdfSkInz4pai8o/0nXxl4Vo2mYIDbCW+uO8OW6PMahA2TPuzjKuyxC0BtGoytulgi7DI364Shv
LLS9XhfDPHVrOWR9V14sUJNGn1MYC97jOAKpVz6BNGbbeGQyDN363FYm1jFYC6SOwRgqWVkMUCw0
nSa4CRrwKhBiZP0OCbCmdoTZESoHq4qsDU84y1iA/YO+TwmzFmADv1Q2nbLFigDZ5g7FS9lItmrw
iACZ67l2KVT4AGZlRel6nHASPgDgSTmSjvbate7VGLg8wOniKcXIfV96MepqF6zIGqUOIkm5pj0V
t5i1A52q7OpfuU0qrN1DTQhE3RiyI0nFyxWsEVLKZWghwXGsM1vYlR6G7Y7jJno03UWzm99gjnPn
A09H1satxVJWOifKoE8jNq4VQY05vYaFyPGajAtVMjCoiaQ3OgvQpnKpWC5bIJ+pC9XNq2gThTfF
sjikkDq3kh0HFcebkP9GxQ4X0qigKAv1KdOBneIWQgO8IwNxwwDGCODzq9OwrzoV1IOF4F4/6yyX
slLx/ExeHXWAgxEgVKiY1BVGBjdSBehnFPKvS2GAaMAc31eSLgBbvSHWYwoxJC4i4z/orq5sud8m
hm09LYB6zv1+21kPpcETzdOQ8tG9WPUYx4Fo7TaNHVSem10LzMUKVKMqOqlQuJS+A4yZk2HnbCbt
VXp5Roukgc0cisGpk1/xhMI/ALAicA6M2q6oeXOuzNOAFIOm4tqTQLJ2aatxr5SqICO3h1vcrorf
esIbymEv5LsE6ry1sYQ5ABESlrc/e5hPZ+760R+eq4cKuA2Bx4vG2FqRGWyUnaAYdQLDLs0ERSda
YaZR6XO74HVUs9IleDxijh7D/iTCpNQK27ZGhAz7IMgQ7al7nH+VjvmKqPb3gpYLr8HA0fyAF2zw
wOsiZOCt4FisZFP3XoDKfpJWperGsxd+r59nrz1VjzBOzPy8oIMHeBjtHf/hx1zVlVji0FeHXhk1
ObMUGKeQfzOMey3/v6P/X+pFXXgNem0qq4ZeVYkLIAFWhBlxU3hM77zSgrKNsWoSdY4hpA0nWxUO
lfHQGIsdpK1TK08cB8Y0/pUwyjkDXCrW8V4mDkyzbMPWSJYSOae2RHt3ZZ8+w1zIVNDEvDwAU5Dl
oq8fa8ij2OpS+GZBvKlBQmAu2qnR880szPeJ2HPGk5nRLBKVf+VROspCoZVZiLBZuS0AT0ZAYZRv
pNWBNLCVHGlMGyRohciNYuCHLkGOCgg0awG3tyKdlv67VXzn7BhxeB+uU4wTgaBOw/1NIzsYegSg
HcCquzUGelSv3ZBU1+QISCwDxOhfUIVh8yt51FnOa7FEJRQKVUnujFbkNmVsS823crrRhoMKWCy1
2HJ0JD2V13SkDnLYGkYsFxGxSrQI7wp/2Cqb8cj3GIxi1qV21IkeknQO48lQXGFrbmTPiO34ocAw
GpBf7Ebey2616bj93ORqvqYedcJVQN6IZoEtJHHz9IXwvTSe/kKo3WJX4STdzsPO16RR5l+UU1xq
0zlkxoj+HUZRlsjO/P/AzB6m79PiEPoNwa0PPX+cgxlFv9sPXXQq9SmfUgFvSQIZIXrKQQEBc/sE
+ka8k9FDkngJ6K5sLg4I8yC+P5bprFEpdaEICnYVnDA2oiMd1O+hp+5QgEky27onE7fGbrznWC5P
KmVP4EwRswi47cB5Me+DfbsxTjXSt7OdguQk80YUtRLtX8L5laaUOQ1al2ttBf/WSaE9Z7EjW5EX
R4EzZUBlDWJOPP8/zszfNIRKGVRq1VFSdNAxA26x8kNWbdKChHHigeCpyT5R0xA5UpkX1buSdL9a
Z2pZmRcQak0JhrRBLhZ9n6uGF1WTFMrHw/JXN7ppTBwtY5oliCmO09E6IKeKjPHiSM+fYPBjn4x3
WVRomwmhpvTEVqxHvTsSNJXwm+mivTbdljuQLn+VQW/C5/Ij5nBNRWLCqyhpzoss6GqI1eRnOdoW
xXdMMruhgXtkAqY490iwvd27mtQF0sStNnUW5JHaPXI8frrRv5Chd3SrbFHb4JxAnjiy6iv1ZIzc
dlZCToOrYlymDB1SQ9M2CoB5P7Ga7CTIyjCpE2+JoViaItQjLR4qmjYjP0afADCBkVQKfZnTDMyV
R532bhRUIVYhb96fgZX8AIATwz7dkZDeckWePI5Ho9udFjkGFQ4JqgcLs4XbZqdtgx3gavMXNGiX
O2u/tDa/ZY39sn5fVvraCMQsBBgKxEY7zD15qNnctE/6Kz7AU/1uE30LQtvi9gUxV5dMoWJsDVCG
yNBfWk8sj3Iuxsj5zPedG2z6TenoO+VmcibSh7T7l1zPWhx1FstEEfImwN3czzFGdxtQ1WjCzDkS
rB1EpC2BUwydLOBnuNRJ1Wu8xhDDuYMm/5Jm8O8ICy/sZbnntQzqTggiZanDGbc8KsqKber1cZgL
FwNAvznHmxX+YoQR6KHokQE0OLVBc9J3oL9ADpdkXIZdAfypGK2aKo6bfkAzFyd6Yuq1Ekdt0Jio
5QT4CDgvs9obTegVYW1ryuN1rZg7tJJCuUhgZ875gHFJVxHiF1mRbto8zJ3rMpiP8vXKUY4xKiKU
8BSS/fYXQIbpjnQIdtpp9EVfcQBGf59tyi1HJiuQX8uknKNYDxhrIcGfuDf8zC2dBjMD6Gi/4R0k
rnaUkY96L3XajGcKwAUwZZrZ+QMZAg03wk37Fp0QyKMV+x86AQDlR/iLVQNgtiZlHYNUl20cQ6hh
bqQAmFDCa1p9vb6G5OTQ17WpYEAB3clAAKGbo4xSVGI5wemNNeVroAqtPQT5jS4EB2u0AOZXYK52
mm+CRHu9Lphp+ivBlHKxFcbJXIDRpG27dl+lKmYFxhDHTB15nFU8UZT9a5I6pmoEHZu03qT6XaOV
ngHO6+sKsZ37SiPqBFSpVtWKAmvUHsNTsE/3gSvvel98WXB1jlvd48hjBZPrraOsXxWMTjdJXUtr
URhJvtbxcxEji5OgIBT/tnRU7zTNrwLNKYSf12UzPcpKVeo4FOmwGOGMJyaC5sdGsL7XKbcayds1
yueLCyZLwxFv56ZaFrsco5t0KO8LpTZcoVx0O6hKsPAEqT2P+qm3yt2idfeGsbhFp5261Hhte/lL
jeKAjcKmh5DmILU6qqeGaqPb2I8SxXSTanpDCapEd0Hzumgp8Knn7tQX/W02mc/xZCZu1NWANR7T
34kRAUystsHK+zSb+Wk2lrusJF+WSbYi6LjKQzWxl9xswEVSlf5QqkiaRya3XYLp9la1N+roDLIY
NDOpvRlL40V65LSicYfeS3dMIi8sDHsSwRbSmygAxrvrG8/cFAC+oHAroUedhgwyZrVPlAynttGO
UpW4ojo6kShyQgpmdhmRxF8xxPRXUbZuiL1hDu2fCrH63CBHM21Vu3fB8UreMMUp80LfdLJdyfGH
zBLgWjR5AKxEt3WTKe2gQHQcOvFYOUr9WrR4p8W6Hdffmrl0xTS3DQtMBK3CiT+Y5wqRB0YITRPT
wJQLWca8SdMWeieNtdfMdgsxHBFsN7WSQbkNPZ/7xSg0BSGO8oLT4paIbp4nAHsqzvQU36Y/rpsM
e0VXAiln0fVzFA0x+MGM2HgJAVOCnK3XKtmL0I2SF8vVJtYkhKaTeUjC/pfRp5yqEtNoAY+LHh8g
A6Ir5nJLG7Wcl6LGeZnC2VMMsCCZ91w6GZ4QSksT/D2l2iL+aUkfB4BSrGPEC+R4MiiXGAEKFqQh
uGHUvLWLPtoDOscV5e/XN4wxoIlGrL/rhXzh5XqJo9AiyYz2muGli230Yylvli17MdjjdRw+U3Gi
7x3y6W9o9UYFMtskpZ3wyAnJpnwITFYfQbmAMJ80NVBgNR1AAJKydSrM6tY9qMdvc5y/6ypfX1hV
pA69GedNsSS4z4qxazyr6TUfdBnRwYT35ohi1gvWq0s9MTrBWto0hqGoGgbClhDovbK2A7aOh4mR
2QEsyIxacnend0u6m4JZeBlDC4h+WR7xIhbeGlMXSR7HvVnGsCcCLwnaVk22tWPoESDnEbBZBobw
Du2t+BX9d5xVIKfh2u6SDVl5WQWzTbJVwMTUpfGtzHoQ9eCLKoeu1FmPmI8a7bTXOXbN05ZyrgPG
/swoh7aNGDmdkoNxNwar0LRNxTcNEwjXTYrpylf2SzkdrZGCcZYhzVTLm3oYXzEG+HBdBKsbHwf1
vQmHWkVBLYQSzU1wbIGFiYv0WOTaCXmHu6GMvmVLbE8lqAmK3l4A/86RzdbvXTa1mrWVZ+rQ4sgQ
sEnDH28QUGudHcBBLIAdnyZbHLicjDyh1KIWkS6XZoO7y7SAsGLMdpzzoNuZrgANOQYZhyc5mkvL
XAaxiBKyb0Z8LIqbqn5TW04Rj+1gVzKofcu0TCgMjDkhiWhuop+yp7gpEnsWUH7Kl2K+Jdl80vWq
ArtfsqWdccd70JLd+XD+Vl9A7548SyJCYySistaWA8Uul6cA2I8T8l4cQ2GKIh3ZZNoe2QVK2SYu
ykQdsGfJbsz25n0Eksc9hqzcqQKwyuxLniXuyph0DHjXRTOtZSWZUnIJcnPJFoRyRQfOvCLady2v
bsAWYRAUTSAKfBgJVcY6bLq5QWplKBwJg059y4m4WRIsDGYCpRaIOKpJKRE3YECzUgEln2iMPCmu
+l1ZGurm+lKx/PFaCnWwlCbQK9mCFAFtB3ZYg5VMTkcMh6DxRilyB+k3vx8r3tguM9Bfy6Wiplqv
kj7WYtL5vfjBbwmgHJlzI2M0xfCq39VzcJud6p+iDfBozrqyzvlaMhVLlYNZBpkEyYmZ7mR5cYfx
SRs5lwDL9ldCaBR9MQ6wo0akuZayAHhweJYD0c6Q6rHRH8cZhWEWztbCqIipqoJcWupEc7Njg57C
39UuBwF56tRvynw7eATzlOdGWLMQIOX7a500F2SvFZEsd1hFEkGkoT1u6m/SwXxFAhWd+6pfY1hL
/iGM3OZXzvZZVBSlaFWfiTNWVi0TpORORvo4qByYX+ZTCRR9OhohRABR0R3RitYZY2dBOxUh2Yaw
30Ru7BSwS/jnT/DEMM/6Sp58efckLSjcrQg7WE46PErlxjVHJaZBriRQyyYHRFVkqlwjyX/EqXbA
DDEK5dZONJOX6y6F+e5brx7RdhXj1VpammVDTtguu+seI1dwWpCZz1/49RwGBAHxwO87RV0y4dKN
6dRj5UxMr28WvzzFJ6AeiRtk+uBbyHS0FtsqLlnVTQUgWtyLPuHA+afetPWHUO66ajM9GhN8SHAz
Hct9dNt0JxTTcMtVm/pr8gvEGdaXf6raraVS7huYkt3cTpBKuvGKn9Njcl7sxUkxwXPDRyThmRHl
tqNanpJCwdaW2a84GQHZFXpLeF+FHP95njai4xRLAxAirlcdMRllr+gdC/MR0ybYQ5BMilvN13YA
Ytoth9wZznxj4Wb4XedO8ELg2bhN2kw3s5JP2bCQikYctCaRr70ZfrxPJKcz78ksTbQVD2p/Fzip
wPVuZ/60a3pT9qzWeoaUZIDBE3f2CsS7v0n8FKABovZ6D5iQDsZhMSNVPWvzcmaQJmE3anthYiOX
8i+QBjhgugYse4zjEl69y8NsNmrSReDmdPOxvSuz5FTMnR8uqT+kGSc8ZhVbAJcvEQpJdMcDRedS
VqM26NdF0y4WnbTMto6QgB2D1OASYMIUmw4pB96DlOF6IVM9k/hhNEunwoHKjDK5axTVleuDkt70
Lbf3g6wQtaWQADJjHUNuqMZRW9oYUb6gcRzv/g3o5DHhtpwRKGTMMZTojuJ6IsYZvZBHe6JwErUE
kFTwCX8aj9PJjtNTqjyqu3RHGpQUzcmXB1DJ8xBhWDmOC9mUP5KHrMzAb4yqPkqBBTgjapu0Scy+
4pUClOUhOLDOiyzCKjG4RMDQ6aZPMQTIm1ZhcYkDJCajhqUzbCt/BJKQXDrBrvFGt/DCV4Inpuys
9HkogeYIwhr8nYbpuFseHgDrlXfxTZRJdQEGECJixtnOerFMgP75ieCg2cAVQrvxRF8y7MqrgVc7
hPto9ETTjjHnxedlI+flg+WBpBGvWeAPfeBySrsi6CtAyeFOCupn0qKqu60rdy/I3rkkjX794mf4
TIh6F0fFod2gZiVmH1UXHCyHWlWcQRj2BbJa18WwjWwlh3ITcYt8b7toaPTdyQ7G7hBhdHa+A7Ly
ptjwLIwVzVxoRTnAPLKWQp2wm+IeFLpnaHkTXGeNI24NztOEwXSGTPVKM+rWqfMaKcgAssyb+GFu
7R6sCaRttNoKk1dnvvRbcURcd9mZ5SIG3ENoC3fGF84Ck426ZjeUxyqKVMt6cM5BZdy7uHHJkJ7s
J2jI4aVEyFm4JopyVhNSB2PUQNQfZGCCU02Qgf/NMa1WlnJMbaOOiK3hmAjTU39qvxHAMdKsPaXw
w7yTwHpAXGwkFScZ6YhHM9lIoFh6Q2AT+szKW37PaL1TP8FoRj7/2jJSLqcp2xr1HRyJXn0UFuNH
0+c/FD39Pivxb3P8ybEP5o32dzGBpoivWQX4QVSKZWtCGpmWq+5IH3XyTMpIDfhX+gP3CF73Yxgw
u5QnW4OQTRbknR+bB8lO3MEWH+sdiPcSmyeOeX+utKPcy5wE0Qw6cLhvefwJ0PaNUZher4jPlR5w
XmUcO/lAci/oky5oPeykcSdXiEEfLHi9n34hDlrAu517DnjKUR6mUpNlwhwB6Apvg83wxRBdxfKX
rzqe7bqvSw64MsrelmLnE7J520i5lSCtKrMGiir8tuZ3t8gY25Oj7BFP24XD67Di3BIKzf2gtoaU
logn4cTirfH1D3JHcAuAHBgpl8GQpxvlX4R8kKYQMS1MdHLjA+lJEhz90UKzJnrvX68fwOtOU6GD
nrqSrCkPIIx0SuNSBwCl5PGvI1aZQQbJJwCMDZWAClDGomtZPRnCBKXCbpup0T4U9KPcNKFTC53f
mTEKDGb4VQU7iR312bfrWrLyWhB/HndBOxQwci6PvRFEQdpEIm7DLP+WVdGPLpM9K7FgstlNW4qP
YT3t0yB5iMT6ITbTW2WwHrJ0fFQi3b3+LczQZvUp1PambZZWFtCa3VKvAleXi96tAkF0w7LIveui
yKJ+cOUrUdTVoWpIK8cRRGVT+Q1VutwuG+4UH6OTBBSNyJzggQ2wHjo3r4OqqC7H9o9H1Y7LVoYN
KegN56Xi2Ta0kkRtIkANTPSt9Gi4lVN7mc0v47RJZeExiqddtywA33huwhC9jzweLa5kas/kZl7U
soRkAuwkESoF7890Fi9sYxkHkjAaOMEwcwno6Us7lQbgCggWwD2KeT6Og4GGrOgHOIp+XjcMZiRq
AXYb7cu6CQIoSk4JCoAIywbMo80ZH++2qbzOHjzypGtN/7o01kWxFkbdgkpiKGDig1LLEDqWsWw1
S/+laS2Kprx2R1ayB3xy74pRIbZmaUUjzSLBCwIM38tU2gh7/fhbek5jKxvciBFAIsgYU/sjSvkc
mazjsP4AytH1Sjwiypexg8cQTBgdWo4Kuzt9Ig5l28q7quT3q9ApNBVQ3VaQRFIcsm4n4ZMIBBoU
AIltxp2Thk/9z0+8BVluZa0idQ4jRRunsIdg8lDOflaPkQ/AVMdAOivz8kc+NQbrAgaLCeBvFR3v
T9WiHFnZKu1iqjkpdqr7YXCUbXwzAKKyvtMJhgPv2c2KpZCf0hSSOgLGP31bRUYHLpMgkLG01XH2
Ioc0YhIMNzwo7vmpB5Z/uZBHbeViToEBfCQZMT7G7TAln27KIwAGD9xkJGPvLiRRezeVaa0UJlYy
wqxbekBvotv74Ck+N1gj+XngZF8Z8QXA95D3w66JSL5S8T2sN6qCypTPjzLy5FUAkvxP7Doy+B9I
XowAIwGl8vIwJEqUTGokkR0jMy6ZawLKRPAavDUR2eNn7koyvBom8i3A6yJNhRYKyoXqad/1/TgB
wxTNC0rsGTkSRsBNxfOMoM/X2VOtPZuBbUyfgOLkCadc6ljl+pIYDZZVPySBsUmH+yGcd5nwcN11
s0/eSkvKn85WFRhZ08tuHYwNeqgU+WlI2/kOMz69I0XJcKzmwfSjToyPLejjbWCVqs44GvMTcDrV
++ufw3B5ANdCx5aE4X1Qx1PnxASZwYA6jeyGs3UP4rJTEw6eWcscMezziEoBNhaZ6g980XVlYQCN
WNPgk0SNuVM21iZ05C2Xp4kR7MOlvUui1hcQC20nxZBERs90p70hwf6wtzaFV9zwHjJMqzFAW4Kj
CPQ5enQwT8xJHYZRdgV5smsh3vf1zsye9CHhpN+Z+7QSRGkVmYHaCBhUctsIrWeTfBSa+os6FRxg
DLY+hnSGv1FQYrk89LM46iClGWSMBfZ2qGEMMtD2zVg6yKDb1y2PNe0FlkoV+U/YHdAvqRDQLLol
UxIdcDr74L7zywOuhp3qDV+rQ/siv9W7TyGYMjVcSaU0zKNU04RWJW6tOS5vCnA2T4TS3jiFuz62
O3A/2PKRD83EChChroHcBWJEMB5SYYwZgCRSSiA42c3PuZdvwqO2l235wB/fZ9626FYG8puGqgbo
2S+3EaUiZZiGEo1E4NtdgPEIrjnCvWDgGaH0Lr/0yEqrA5bgXSK1rM24qPJUoOVG3YiAZ1KAwqbo
jl6AgqZqv2io0VmoM2fGoZ+bH2P6pBuCEzT3Uv/QgP8z5qa7WeWqiw+ikm5oGB/qNMcHgbXpzKwe
gsaE5BUBk+OQmlWy5zkD9rIDGQgPcryJPzAKSeMkykmKUIDEj2TZ/xDSiWi4iH2dM6TJ8gjaShh1
YXVpGzaqEqOPSipGdDjJGyAP3yGVyslnMM+poWno70RfoQS6hEtjaodZmQcxlt2DuhmOBHs32HkE
zhhA7UgqgkwaQJAc38By4muZVCjQjkJehnqL8O2RkO1lGHgVd8LN4iUAhucFp8Q2qUc9ILjBdCkS
lH3kuC4VzOMujvocV38zF15kqqckTndDJm3iYHKlSduGg8KrbLIQGi6EUhcv+Jg7q+0rCHUXf0Ld
XLYL4Gwc423h/+kTEJad/mL8BhsloOJc3ruYva0rrYmjXD12mrBQhqwJiSMcPXOjOsNjeR6bRqMo
oaN0G9TkePVPVvC6XmrKMUl6PQZlUYN3Yhfs430D9hnk/DY89gJWdupidSl31JfNFDQJtnTemxuA
nYMA3UKpk5AfI+jAAyf6v08z6AZcO8nGKaZCH5KiM/o6snBIqvlxXl6U6m5Sv/7DoUChGi2HGENR
gah7uWPwr2JiLRMwe98kX7whfDOTA3oiAuTBv0TIVlCnAqjX4NTQgFaFdjLKgU5dExtLraMogt6n
310diUczaZHUNLVgI8oYNag7BYB//3cl12LphVSHOOnT0Jjd2lv8BR24QIa8Gfay320ELvMcw2Ob
AOQChjTBJhYxPHW5pKGexrIWFx2ewaNXPujP441wSh3yLBU+88pgRP+XAimvXWGwvsXcC8Qh2DH3
eL8dpA3GRVz98IlX8Me36aU0KmrM4jpUuwzSWq/ZBYIJTrvMJpD0A2bb48Qe8JSqlbt/KieAfxzj
2lhVEPqZOnUAMcQwDqmUET3P9MFOJpAwHM+4zFPR6cW5pD66cIhDCKkQeDXlA/AZwLPmVtRHJDOC
Sr1v5VH0QPwF3JXCQOJmGc0vfQr2xCyMle11g2UtsYXJ9DN5GpmNu7SgcqykPI/AFxFJle5rS57a
QVvqnGPxMWo907krSGOCXAbx8qWUqOnKUkHrr6uraNUwkTkFelx3DJvgSyq3o3tdJ6aVAoLcVEFK
AXokev6Y0FU0QpeQ3ZP8JbDnmz8gn5OXiHizcQtf5Jhd+hqot5JH3cBj2UuR0UAeqWnLTwlx1oB8
CF8+0YHz8Qq6lEV5UTUsJqEO4u6cGcpyP+2PgM4ZFyfaNEfZkycn3BOOEV19FtMncGF8ItHI05e6
e2HCTVOXKcwVlLvJCzD6UOKLtiMyfbwb9/yM+ri2gA9GvsgAywhlOlIZBEWLEXKsrficb/snVbDH
EV0DvQvc4/IVKLhe7eVu7GaOgqaG9IFw1hivpYuxVT739sfIjiy/gaoGxueRcqCuFVlI1Vqxws5V
Hs378KAAfF7a6G+kdfcT0LHEwX1U/q+0c1piFeQM/UiIMSDt3LRWO6TDKwDSTukuz4BO4w43MJpE
LtQ7vwJXAkFxXAMxAtY1+ZLfPRIABGC1OFZo63edndkT2spme/yBpknoK4AxgxvYcVb4fLhXn1Dn
1jgZVgSdEfsAnAO4ZpWX70LE6vyAjpHYQdAsAjEagznIJJ97wFbSwqDV9KDBCg9+/ECI6YZ9iZf7
J1LWH/fyUhIVO0bpXBfxWdILedHVTqsCs/MNIZDT/0zu/yGRdCmP8uyzRDxFBM1aD1PGmLTcp058
1DbVA8gg+f1gH138pTjqYCzTEoZaDXHYOEBntmg3AOkOUqAYsEbO8zuI/jb/lJa4EKtQ7qG00mUe
LLgHHUCCWzB9uuaxjsEt9qnz+PG2vJRGxVuBMRi9SNZU/ta5whvZxciVAV4LFt7YbsAryr1biAKX
LuBSJBVxQb2sLzqITFCPr24nMHFppK6y5x485g4ij4puPvRGI9F5eUmDE9uaS81q4dUVfwAIgGO2
T6CgdJNn8uxoxtv+UR1RD+TWcT/mAqDjSjIV501ZUfZxDcmko2lxM9cY7vT0gBDdHQhetbYT1a2Q
cF/OjKTWpWDq4hblpUKPPwSTxUV8mfjkJlN9K/yEN+dpSd3cljzFUt9DmCH4efNdKe+S7I0T+TCd
zGolqZt5jsdFEnPIIK1oAqDbm8oVPAIHJ7rFvSxyqx7ME7ESSHk1rdYmpSkgsEtqv5mTgyHFv/4/
laI8mZFE5ijEkCHfYBDDEezMRZbV68gV+An0UMb80aVVUK4sHjUxq0vIO+T2n+i/jH4TYxxdzdEm
p7upfgnhNvDc64oyspAXgukweRBaqUYTADkHL5Jf/MRIujAsbqwecAtuyE2h+tOpCo5z+K3Kfpo/
Qv/+5/VvYAzPXX4D5eLKppmkbsI3kNgOrCzmr/LeVG0TmVDMks6+6ErRLqocQ3M/4c459nuOT1bX
cTbWRTYrkE4CHmK/S+qEIDzrPNEVUdm95/qej/H0pb6U7wEG2H8kEn1RBRnj7VLc62hr34ebzJac
ILarGg2zm2Lf3A812sl4TYGM98rlN1BuSC0qYChF/9EaA28Z+AGQ7jE2KGR0juBqHENjZJeJQFKn
lHVSz6KUbpIgnTEBSja5gd/bD2JrW5gMQ5Z79Pud8auqgHbYPn1iluljXuZSNKVrXXQSkFAgmrhc
xSwdafQTfZfdEhwIAhjS3oVW5ojjqZtsIeGDrH6MLy8/gHLDOfpp0uC/JqYci1sEYaRBcXn6BAkk
257fF5ryx00uz0baQts/NxtIc4dT5INuArST6XDih5lk+T6EC6udpfyxbLTNIA4QGETmc1EbD+2A
KQGOj+BpRTnkBCwTXUZuMsKuLtjVLeDncydG4lXxGjxAua9A9tX5voyUR7bQ2tnoSDi7eSveW+1J
VbtTlHAHhz++ay9Mg56slRugencNxIh7EBzb6bf/nsLmqd9y1pBjhhblZ5MMQ96JDlmDH24LxSOt
lro9utMJoGyCy+tO4NgFPVMrzsWoxeROm6U94hBQ28nOdY3YjvTvHtHDs/OiqEJO9kjdxNt0H4P9
Go2jB161g5H4v9wkyoFEUvMfW+j3vUfmTqbqKyzRa+wUpBzo2J73delKd/Pmun4cx2VRfiPJSjXt
BLPFdey3emn3lurFyvcwO5ZDzDlhvN2i3EbZF6EgRQHUMgCQ03ytAKF3XRv2wxddKoqFyhHQAKkj
VaVZrs7K+V0Rb3GCkVGZ/fkobnlTGP/jsvkriX6izUpThUuEB31DOvBeNZTDyJyhuBt9yYm2wyba
y1yqEbaLehdKHS801QJWVIR6mj07ZJKn/0UOM1gPUR6P9rxq5v94SbzLI8d9FbjMWjtp+fTf5TxP
DRH29/9H2pX1uHEz21/UQO/La6+SRhrNjGex89Lw2vu+96+/h7K/uEXzisYkARIgBlIim6wqVp06
pwXWnder+X/Shd+2yNo3tgYB8JCUVIV+zij1YCLHkBJRnu6fkjP3+7G94m9z1IXrpAouUYY5UgvH
Wfk1EhXf1VypFua5l9GykcAFBwUQKnoJUQxtSbKLq5bej3FxJ3E/FPNgbExQsUuOQuDqSAFPDaZX
bVeLfuYRWNjsmZh9Pf9FF4PpODYWqZum9pHRziks9q4BPuLIJcxzsZ+/TamXnUhHnzyvrdqvT7zq
AWc/6YAmGFNYrCWqI2UlepWIOfn+jeNHmKfj9+roOBaK4MoOySdryUToZzKvA3J1T/lc8AdMmDFz
Y4u6ZHk1RmZObC2xA5TyrnAsLwWSz129PihP0gNnbZyzQoc0czZyuZVgr/th7RaHfLfKARAEdWVX
CNog43EU8r4XddWW2sgTK4FBzLraVXkwZl6U5lmgopi1gHTfKuCM+/ZUi+HOauf97V3jWaBilzik
cLwqORCgekVSYGsJl+6M92EoP5Eqk2QsFWyIQfaK9An4inqXHIGN8fBe2vOaEGyPuzl4lNMQTDFT
FQyqIJqMbnggWr2jTQpF3Rl1Tef2BjKT3Y0xyl+0uj6oUoZPVDYogxUi6JSkZz2qvdtm2CHrXzug
9L4OI+DjAXUZqSxOhxjCzetufir2Cprx5Ym7gWwvYYJwAcp+IN2mPpjYQO5BUrEmzZYP67E49Hek
KNU+9QEv02VmNuBlREqD9p/2x9i2rKW1XmUD4FpiDaahsDbmoApXQbUxdlpJTgGdwcdOaKpdKgy1
i8Hi5EUYtMbgfEcGRsaCOjw4kAF4AMcBDZkrBJDAruZCnhP6DznIIMolB/VzZ0NP0YfuxfyISnX0
IJ0W1JJ4Y6KXYhH9Etxap266YTUKqAFgPcZDezktUBF+CX+Av42AoWM3/hJ+WCoUyqfn+UW0/Lyx
eT+BeW22P4FyBXlm1Is44CeQ2oru9DEGZQpHPpPXb1/xiTVYp0zVofdrAX0Nogfq5iRhHwo66guX
HsR0j47HiVRRFK+Ibe4DjlWY/20MRGTX16dq9bUaBxgjg3LlrwRa8voTtzDPCntbS2TZ23wPyZDV
rrBERlTzT41TOeWdhuJQ/c9kczn4eNaoIAu5XSVpO1gDwhSSmGDNMr+Ruwq9SrTFuJ6B5e22iyOu
frO4Iqmlspl+fbP6W/EEdPUDsZd9m9zFLdz6hbehPJNUlEUxeenSEiZVOXRKyHmUU2Yb7cBxsDIr
Eqo6QIcYU4EbomUooHUYLe044cX4Chx88qQ/SvvOM1tMIGWe9IWwGkI4+UhgUOgeWY8g5nOGwmmD
d57Vf38JrUwhtkMF0Qb8kh5ktWsyzocoXvaKChkCEDzipfl5rcTjBDGEoAt5+osMlBL84O99oAcj
5kYtp6KH9c5TPpIWNsS/DloA8gq8jnJH8G8HNuJV/nB8hA9FAiTjTw3UZRkrWdDhdSwIEkiyMxZr
UAjPUB63bxsi7oQ2BLSsrEvA7EASkXJv4wxYC6j0iHsjo7I90IBEoI13XJkBDcw1hKoIXg08ztdX
RK4XLTJyVB7yPUh6Tu1u8YEkteMDt2fM2rqtJSpmzEuTC4uJFZFJ46p7rf0i6HwRYSK0s4fcK4P1
83if+dyiDkmg/tjKzRKprVSGYVSTDEtsXcg8TOgyohWfgH1oGm3B/Cgndi46Wm4P35LOVVAY5suo
sPz5du1UihJJitmA35z4PcMOAW0jCmfTMT/wHmXMsLi1RGWTTZz3amHCEqmUYUIvXA4/R4Qqt0o/
/cULlJUubw1ScXEAdTuQlzBIJpN06P0MKgoGwNR/I/PqoVOXvNSHFUQ2FmmH0+e1os4GDtLPEoUl
2sIFsiM5yUdwBD3cvogMvCwwR7+PD+1hVqPS1VG9LPCisOK36JrVnwF+wmhn7q3DWc25+h1M/761
SkVKSaw1zJtgkb9AgrY25v5s2tm96lWBWTog2yuCi5N3W/1N1oM580LZ05ZgAJkQ8s/gP+4DFUzL
MJkRcC4nC4metN5H+e4SwdHV7srRtjCxkQAwxTFLrsaN26tTDgoHehLT8Nf5igCDOFoocBhegjHU
7J7ANZHx+dEE1QTua4njOXTKZZk93CPmQztXEF7GFrG07J1IjIJuWbw0hlp6KO04y2Uebgj7iqpF
2FN16rsvS5pUQoaqCsnHJKiDySVKixgoAN1s97ZyDjdZwB+bu7FGfdMkm+U6JXX1HLpgoVbvolK1
k5lbEGZGs40d6iOOwwBOhB41ZwL/0Ey7BMvfB61DJ/KrimfCmtnTc/+KjqRvRnY927zDy1sn/SFj
qViXBfbz1rIlvXDi6NvcvnC+HSsnUzarpAKNIBdK2C/YTQJTkgrHlE4kIzFA+5eb7pzvpvNf4Ph4
J4aKLbKhikvXYG1iUIArqwsKZ0jtAQWE1CtfuDk16x20XSQVYMqmHtSafMr5q+hBbmonFfal5+jX
LwKPIZZnjAouy9DWhUZgQ/m+ftZ2I3QVV2d9lXd/0SjnfD1aqdas5mZQgdlzez+DgAcRD9eKPRjh
PMVbdkPqpN+5j1hm8Px9Ygzq9dUZCgolNWyGp/FoQEiOlNqb/eoRbsjI5TYhOWfFoLxLJMmaUlvY
z/RonKNdh2HT1rCVQMagiaC87723OSw0WDoJEysrM6yPQIb0VzJqPnwk8qqQ5vvE5fbl7SblZYxW
FNMmhDU5gFDIkbxlBTx7DDyKUHniF9OYj4/t8ii3kuWtPqRkeSSlJaUPKXTCT+pz+cMgI7XBpHJG
adjp3ebAUC4mDZU2CidYFIN6L6Ouplw4GX/q1XLvOu9KUK6l0YZf2BHC8oRg5CbZHTjXiZqj5IDF
+EOc3XO/Is8o5WDkVkFTQcIZbbwK9dcuAEl5eJQedZvM8ltu+KQ+cRw382my2VXKzUhKC4Y18h2F
HcppHpk/KchwzcvUg7CAzNcgLPIpPHlf06TKPIZZRn2qX86P5EeL24GyYHYmiOk44Ze/OK+c629S
7mYYx6zRVmwtYbkswC08mK8N2tvkrIrKOfny3/bVpNwNlO7UZiQ4hM4LgxLvPblR7b4gNQmI/5ZB
XjypoTMcwlPOU2NhVqA3d5OGIUViXSoxwT2RWffhMXnUH0iYAmdI5nCTVN7GUp5HG60RjudibHjV
jmQihDwwrR94SUPP+fa2Mi8IpsPBNQt81R/zdP08RlY9aqCmTue7yhKRKS6p4N42wj6bmHIXRZAg
gPyVSg2HCc67F2GFEBm3D6SsGwXhB3Lvxd07aMjwyNpYozawLXNBXQdYSzH5VaPP93U9NHtCnIN+
mHN7acxkdGOL8tpEoi0q0VRHMkpQ3VmgBEIg77i9Auah2NihfLVq1mCbJ2tSg8Ur8GoDj9OKhiKh
dS2DOOV9MfK76WReBTuWaoKjAP+mHKfQTVnTqCscp1VKraNjytwdBbn3QaYYYaq+WHOvQlHrXFkN
1JggaeOYfSY6abYWLh4d2rHJ+vlJt+bPYh9JlX1725ngGsJv8b/aGfWNi76rQFq8oA7zUQ9Er3tM
PD0F0U14Dj/MyHjKfxLfqm1eyY55klUDClFgxAfHDt1FzuUqrmdyX7TzfER7DThs4R8TiPrUS848
lQZmTrC1Rvm8ZqiKYalhbXIqogPnJo/j3XiAJB/UHAHw5AZpVm0J0yWihlk0UVUU6phFsa4A1qqQ
q9MSjohd7SUPPQaUeSVJ8n3+OF8bQ1Q2sLTSDK1AuXOH+EdZfG/WlXMxWWF4uxLqAMu13OsKppJc
szScpm8dc63tQe/sVMv3nMNIfuwfi8EAnwl+cFSQ6RFerZObfCL18xBV3EZc9iCacvtePbcSSAFz
OTnLoXEAc9rJkhQ/HtsPiiD/KNTs2yKvj3MoPKzocNq1mHOuMVnkjR9GD/mGURPOoTZ2KJFGkbdU
5YjJycy4g2Y4GsS5CLJNqx5wY9SkeOZsCiuBxjQcnAfEkU1QG+G3bfolrVGIerbM5AmkHkidKcNY
6uCSu0LyZ+7zh+Uht/aoEyV1S2RkOuy1II2va4zf9ncz+hbdg/n2vmrO1hp1vKJEi7Uqhf+R1jl1
ly4cHFUa9rKU3s0Afah5dCcoS8051Jf2858f9PemUskl2PyMSMywSOVc7sFditQSCEZ0RN3eW4GE
xtSbSmbCuHQ/7Hjwr2Ea8V+1nSotCdZrNsOXIR1Ke5wsTGsh5L/LtYMpiXAygnhTpdYoD0B9aBmc
3oWxwUUVgvSB4WhHRziROF6cLZerJ8s8rr+t0uObYNVcql5TSYq3eFJ0T9iwSDorR/cYQ/ub6Q2m
C9xYpBLovptGIYuwzgqaypgmgirUeQgw2IcSj4ru8/sUHYh/+ndvaR6lUaqgwZ5eAkp/vCTS7oq0
hUCh8CRCJfblL6r6zJsJ7n8cBsKgSjO1znFaScmKXCIDKKV/Jsirr/krcEmYiuElf4zBUKwQqgmE
dc+UMY177Xak0FRLvYXfJzSK01P83AC9cTT8KoAmm4hThM3GdEz5CKFaBarz8kmobV5/SmZel9+/
gn6MiVke9V2EX9H8mF3ZG/BtnenCESQe8Po9tnuipmM47fA5eS6fQGceaPvkNeb2cNg/BESZYKbU
iBrY9XasmlIpM4qwLqbHnCS3Tr3V2H05cxwT8ywjV/yfGdrZS+AhGIhfMjTM5SeLbWglJ5axU68N
SoW6L2UX6WuHjjgenPmz6l1oOQ7oS6PQ+xcVPOah3Vgjf74JX2LdCpGiYUWkdq47uT92jvJ04VEM
9NDhYWWZ6crGHHFPG3NG0hha38NcGQ93aGw+gJoHc41Qpy1Gg8MpzEbcbJIv6o50DYi8JxWnUz0N
HqmKhO70QO5FE7R3BmLmtAfy2MuPE3R7uE8Zpqf9bZ1OSgZLabV1RI4JAolX9TN5DJIheRkDqhAU
4Idq1tZqIkiqEL0kOAYqVJtZZqXihHNj5C9zh0ktvfbVZfb6ovM4OQ8rEdTg40C9qeCvS/tv8xXx
Vuqq3rQAeG6kZ8WsJSJilX2WBq3FFTc+qMUIYWyQhIyndWge06WoBDux1LsKjWVHTFVMc+XKd/DE
HiDKZiWc38fcCRPcFuDksBRDpVKkXJqhcaOloG0elUezlFY7VkzfTNOP3ZBzJV9Y1nQw9KKziBaU
TtPoAE1ZrZ0ckon1ELRH7XlGpai3wfXgWQHeFKVtri7SB/4XZ3mjrWXyyzafoRQEaJcRy6GcPw1z
eCiNhVM85S2O2kqhTQDdAAG4q4qJYynLvT7Nz7WseZnecxwfczWKIaFuIoOomu7igTAzbY0G1cMV
X65Nu3/yJH19x8HVNzYo9yP1TTYIE2w0bR99qkDwfddIouF1qjbsVCGvnlU1FAOhaZIK/9FYMEKb
584QdSMm3yqh9qvExNijMY7+uqZo5magfl7rDgW62z+VdcUsIO4tkFqAZ+OCQdl823YJ+1abqt6t
h8lW88SN59xRNVeBwKb6rh7H1hoVc1ZdjmVFhjVSuFoLx3gL94TTRz1Kn/9ihp7lGrfmqKCTpmXR
VzrMAYAETk1w9z5kRyK00kNpOvK5ymmsILe1R392Qp/Yi7BH+JAhQHmszyPyT+DZRocPeGUcZPhf
TcRzEMBaOOPra6ml+qgtBBVvNX1nj4t8V8ZqwrktrDThygq1h9KKbFMcYIUM1CS74hGS605z1P3M
t/bvgEBfGaM3MNLTYSXQZFC59l+suDX3s5hrHgDGzdPtg8/0OJsrSnZ3c/B7SBh1lYArusqt3cqf
leY1yx41hUOAyto/cesKqIxRKZM4tQzYGSW33hN40/pknq3T7Gl/QQdM/m/0gxY0siBaBtEaIGOU
qxYHJS6GBNbm8KRNH+P+aVq/3944JuhGJ7hGE2bAXUV9pDityzDSpd6F7BU6T8ZdayHo2aor+qWX
fKj0d9a3tjaprxUpYilaIeiqCr3zVMxK6rHDWRZz6zbLoj7UnM26uKRYlvJh9sUCz4zE63fK4wI+
YwBSLz2R1O0/3TbLuMTIpX5vJvXBJHkFv9mKhQklHJOx7+Svtw0wi566bgKqKEOgDZpw1we9060i
0qeROEHQU0P4yTRfCeyBdM6r3hZrTxV5e8lcFSTZcBB1DXh8ymkQAdSkS7rejV7VQwqwMtiEai+9
Nz/IPip4h+mN25pk+V6QGCKCyQrKfjQsewBBS2mMPWaEwNSOJBwNZuOezJVP0ETjtXkYEnHQZzZU
TVNU7Cyqu9ebmlvlBE+VDy46doaXxd15Brti5I7dGAZa11aHCAwuH9McWaetWosS1KagB025nLpF
HXwhg3o1vLdtxoNXt90XOVEnd9L1F2MNk8DqDdClyYWoOf1kKodiRcHT0OJad0Kjqp1SmDjukFUK
u3K91DFZ58HSJAOud/ZBki472nEA1ueD4Dx5M2BcXW1LpxHlDF6NnFVhuDJM3bsQItGLRAKMHEg+
4X0SBTstbSKJgnGrhhBAnQipl+VWHomrHUo733n1c5abxq8wMbUAaV40hqhXzVyvcT+LGFQhaAgZ
mn95DOhiblf7ORC4cAiZnA/KT1+Zo56MYV9Eixpi0RqYRvTCHZ8zj4yYgYA/D8TP0Bl4LFDh1R5X
T0z9SEEx2xkyUELwIi7Lm29/CT0qCF0YwOJLLJy4h6KwtTvyfiSv1+obEXHg1wIYkffKIpW3oKws
LmtHLCq5K4/3TXEYTckrO5nzqCCbeGOT6dl3VB8NOZdg6CdOO7tMpv8FLR4jh5ZATQ1xMoyfII2n
Hi9qmg1ZkaAtQKbEhs/qQfGNu3WfeAI6zUllSwewkZool9lc/DQjaEm6jtc//gE9RrqLH6twEa3c
du5Hot8y3RMZBzJXkHz7yZHDbTSxwsmVRcrzDXO+WEkDiwT8WknCz0kR1MvV5W0ZnPlviAeZG7xZ
JeWb5jWrxkatUc0pozMwNpOrrNpoZ0u2j8pCd4tlqf3bYZNhUiTjROACtQwZX/bawU/9DIcg1oM7
QJHYjH/ExX4FcRMqEJ32HueDDAA8rqTdZWKy4NoYJGrXvhjGAU97vbUNvwkE8KdVsi26f9PbYdyL
K3PUJ5TzEUIcI8wNRnFYgf70hL73lgIuxqowniYtgTljZN9MIuf2rpJdo26kSEbiiHIoThENXJjz
rFPTGLsqoTieRbM36anXD1968zVKgqHlOAAmqdHWHnVw6nRZqqWAPVIzKd3mlGqnyXoNv6G942AK
xa2BHcKvmezxk4gZLsO7vV7mCIclg/1Uh3oMlkwdo06K81RShwH5OArTUnvMUExx51Rx1njcK2t1
X7aCrRZt7SzT+o4zbIEeXFXxSsS4ChVk8jSL5WLoBoyfNwBrjNNqm8Oi7mJzyIKiLQYfJIjvwhOD
cR0vEAliLxLdnqhapRbUqcGk9K78CCFarwYmXHvqbcFyCszsfiFtIIDifKXyy9RtNc4ZY3kocL8a
BE6ggE3bpD76kMZ9OLYNcfv1fnVB9ANVIjBZ2cuxOvPDGSuCgiz43xIKveAorU0FqmCg0t2rB3zM
z90pdKVghSKDvlNe+ZyLjAB6ZZD6rrEpTW0XFkjVWhO4qaZSnLAwlH+0vjTvVMHIOeoavCBDZWhr
mVnT2jTAbgql24WRrQBXPAyFe/uysLo8V6GFrHvzJB80JR/zBXZIaMmtvWqCXx7qB9IpUg5C/k/a
fFplGzSvBK0TpLOrifte+SROjat3O62605tTogOMz0v3GW7r6odRAb4z1lpMyQ8Lk4+DUH9Uy3Kf
hueyGJy0/KdbJt4RJikQ5SevDFJuQ1YHpWpWGIzDwoaAiz+qslNMll0nhhMLj7h9dq1jpno5lc17
OkNX1qnzZeVQFRonWCf5TP88nqEHAbDB5EIP/n1YrK05OgMt62y04gHmSAN1LW0Fupr/kqCVDvel
yAjtV/ao/HOKdN2KathL9xEZw1J88xFweT8L+kP8agTAevZOBU5jAJ5un3AW8PHKNBXowZEtoeIM
0+IBbwy79MFxF4Cz2W9PvNlPhpOA/BWGz/ECx0Ak3ZwolMUqIxV52lDKThutn6II5PCGCEH6r+9Z
1cYUdVrVvJD1NO9wXloM1ao13imFMQa13D1lXf8AYgDjDG78BhFgtONStey2MjjjCIyc5mq51JnN
dbnNY7JcAhwkWHbwmO74noCzqzSsoWvyKJ00mMlGKQjVH3I42xEqN4o08nwAOQt/+AB0+VGzgWaa
8WcpL1mqQkfSm/1YwHpCKG7bXfcRvZ6/qBuygiayEwmlKCQrIEVWrn2v2cRroRJAyk8UQ3NqJqSg
wGugHWw8xy88fBHze23sUUE66sNwUVbYSzHbKt39fJul3H49C9h4tS4qds3h2hTmTzuE2i05wMHE
foLRgxDZ9RjIb23AzwlYjJ5XZqlQZuZaOS/SZTvTZ9mDdO89aXoX3xfABb4Y3ogMaPrWn9pDdh7e
+OtmRSzDBNYReQlgdHTRLyzCTE/6CKAfUXEN6Tj2X4cc41s6ht61g9XwlD1ZnxPPJRWJrqmAToP2
qVYF7lShAn5LVwARHO8itXHkEeTsY3xuzOUhWdvXvEg4l4R1HU0JEBho70HHhJ7REVtjlUu5AOan
el0q1enk+0RJd3PHA8iS40hfxq0hynEvZgRgmgBDqpYGK8AY8hJxggPrk21NUDcwEdOpy1SYqDuA
X9sHaVKP1ooJIKm0xew5FXmtP2Y02lqk7uBSarEcySUshv3dqg2Km4bzY1j1b5Zc7fMBx1SzXDlK
I7ssil1mZp9uRw7mrsqA0pBKMdwclVdVGd7SkZoRurvT3Mu2larubQssbIYsmuiRKRr0baCSdO3X
5D6E6GwstJhSyx+AtEZpH8ppCohGMSBH1HXC5J8Ly7WTnPPdX8zIMtz41Q+gPEFZj1OYNfgB2ln8
QWgLTTeSLoSnkgdUyMJZMOvFCVgGhGHw7ITQNT2BrQlhMciD3rq1lN4rkxWIAOK5YjfFdlIA3jjp
mSMb0bEw9IMRVVbA2XDGY0GWSNDSSA8KKN7rDY9Nuc6HJvmZPBIUXuShOTSjsAjRacMrdz9pz4hI
Q3WHDuKBDBEY5yUYUXmdOHeKccCufgzllsqxEMakwI+Rk6+gK7NjlBtur5dxa68sUI5B1vFi6dHq
cMcKMLSwn2wkXl9XEBDZRdx9NCHFBZ1vziaz6hpXVilfEUlxImdzjL7UwSw8DHgXMxr4B/I0wtju
3Np1GQyxN76OidM88PsfvH0lf755qSnCHObxiFWLcuVb1r06Sv7tfWU5JyzRhDiOZBAxHuocQUi2
G6sa9+Z/Bfl1V+4MEAgtO55WNKv4f2WLOibhvKhxJCBaKh9yvAnImG751i8YasMspNsdOEsjX4cK
JlfmqDMzd+OwpAvMkfEnQBnRE84ceEDn0lR3xafb9tgf6/dOUodlLBcdsx04LIO8Yqw7sT52jc4L
Jsxrr6IPDwlx0DgalJ9dJoikakPYuklYPcRjeMAJOeVK9Hh7LexjsbFDuVNZlEece9ghkjsEyUwI
TAn/yl8IIzA3Ds0gTCEAdIXm6fUpj0XMcy6Z1QLOkeQHAaok/gARKtVWCq+v7rqjhllZXkmfuZEb
o9RGyiUoI+cGRqUO3NG66K3ZqZVEzvVi5GsyxOX/XRq1jXkb17K8wAp5Lkm77Kei9bvAibipogRw
HIQe/ojwXZ1HqtIqmFEFsb3qpYQBFnIy0TcytcAfg2HV4q7sUU/ROUExbClhjzwryjMR6iA66NBE
v493dVByx8SZCcZ2hWSnN66w0toYQtqw2HlNGWh2ZncQnCQnZT3itDiQgK4eDAAyVw+Yow+848L8
kP9usE63vTOhri2JbLAMRneCPB9848DHGrHvHYiIVB0zbMSXXC+zbuIm0aeVHJjwQEBAPXgQdT9/
5D+eWG9RfMTftqiPWCr60qcrbF1cP0RnCZ6+OgqBaEPc0ed1oFnXHEq+ULjVZbwiaAjciuFQNGPl
1jWTxdhNY1Tu4mLK9hzPxfL6MjCsQANBR1oUqR1U43SapgWJ2YWBAuwhXeWMaAm6yE78PoijPa9s
ydzIrUlqI9U2WUUpgkmiqkDksaLlAPLZ3iboD9SlDW8ed7eXyXJfMkARKtilCT0WFbbLdpEg4oRh
gA58j91bZj2ZVeP8NxtUuDalZK5FxUAM6HMHX9Qv+yOEZDkrYWbSaGIAxqKgaSXRE1dSJITS2Gut
W4SAG7eDcNZjxW+G9L5cSt+sYlfQ8ru2BSYW+J3bS2R/uo1x6rRoUxRVWYhPN/r9fjpVp2r02h8E
nr/sVs3RnyTe+ST/RzorQUDADKghAQJBJ+5CZi2FCg0QWERFFNQMol2WdnRI/VpwlvFkoWZCDmo7
nTRoMPLYzlgHB7rPEHQHKBcIHirYZoKkt2IO85b0isZgb6KRXMi8bSWp1Z+L/G2Fiq5qY5bKTBYJ
0Pg+HqB0LNwT4Jri6RIosbjoCp49Ks4KmaTHOrHXgv05dqQ7c3L6AzqOmEeS30bunDHLlwG9gnCr
6/BmBrWLupGqE/qrQEF1mNZO68Ke5HtxloMkuitBZjADLW9EsaeTaqxS7jFQ6UxiDI4hiQN8ZP0S
VINUS9UwuCOJ1CXNezNvWwwzu7Uyf68U44OW8AYvyObRH9PA1LKIUXvM24vUYlHiHkWpRDEWmiZ+
NXcPY9N+yKF8NOQdJ19irQasglgOWpoG4t91+Ovaoq5XYUAxdsUMQlo488xxN8QX04vZWqCy9LWy
esjk9qigLZqdqB8ERbbN/DWZ0idlUtxhHj2Oi2FtHwoiAA5DJVfFrb9eU9bLqWh0sEieIegNN5ZD
EojWG3PA0rzJF4ICihTKfuU9yy9Vlz8WuzFNbedi1YoRTTC9HMojMDP3pCwyO3bot6+KU4CJmNf1
YbkXqJzqJAsFCJI+K31nTmlfoLqWhwuUTi2nqlN0Dd9DgIdGPwR2DPJ4BYDkelPTAoXQekTVXn6c
PAP68VHylTDBEbDvbByjyuV8RZbb3hqkAkXUJK3YtgQbI+S1ExtZaRcRYGSJcq4L8ceUj6B/U8Nd
UrZnQTJdHayOYK90Q7RqxnY9JgKAFx2YORVoW9z+bawDtv1p5MhvUmPMFeSGGOKnNVp9hNila8Tr
i2FmPoaLOKryrBOl6BZix6UQrIqUY+/Sql2XEpiWSHquV4jKq5/UfD53sukonWHPlujUubGzosQN
19ABYbC/EIVYVXK0TAluL5zVdQAcTCHnDTVHQ6TON1rylVLOEuCLUuSMy4/YrAOrFuwmgXxmB7aa
9ilTkjurf1MnDRDt2DEW4TCopZenqU0+GecHMZJPkNahEEmGOEFOQrnKcdBT2VxVAm808eLTdpAX
cUZ7JCKUD/w2GSt9ubJHfY7WUielXxUUHg9SYuOdjkGIn5AI9YiGS8DL4bkGqXsn5Eq8DgMWSPpX
zaP5fWqgskmk00VXxbPz8B7qiqslUhdPrsU6BZyLbGkYxI6yi6I9cWKyX/lifXjHQ+/KHHWZTK2a
KyOBOTUYj6hQBcleCP6CpJR3Uqj3bKGllRU1sBOeILpN5ENVN/1MxL4Ja293x2sEKgyOjO3C6BdD
Z8zDBIobiGQkT4KJoXRwztaa6ullZKeWN5ovGEB2DH121+VHAa8V1qndAVS+gjw5TwcbmsT2ag22
aMmOPNwpmCIb6s9TGT3NEQSDdeUuyUa/0L5XnbhTFMEz0ojjhRme7moNVCjtLDOKrB6bloHeTy/3
i/CgDwB+zhXn6cMqN1xZojxLqAhFuZJzDqmqo/gjWQkeBmKk6rdst+7yt+oIUF3iyV8wTWaXL7ww
yig3wDyEWgja1NAvP2/j0rVQTjsj08gjwTwQ0j8A2+9lbkWWEa1VS7M0Ha0hvCMtyl0JDbRTum7F
VJpa7kUpfInN7qAN3cttt8jIuTQJaTKoEXQkdrSoM/gmumYxETQK0ZKCue0mR4nlHE54jvA0LoXM
bqABcTJbrZI4LplxZDQ03EHsDJicotKg4SHR+kw3I9i2BLyv8hbKua2qnVYMSrtaGK5vt9fK2FJg
EBWAQVDkwCgIlV8mubhOaoSQhCqHXNhFIVT+WnWZ20WWwTumrHCMZxwqwSJmMjDAS3kraMQBM1XM
qPuR4XLIMEW4dU4UzKj9gaUqftS99IX32mJdjiurlO8SBFEvohRWfxbWmwBVJkjFEPHKwtcrN/pW
YJBAT8EeMPrwbpX4hfcbWK2Z7W+gESLFUuTzYIytC480o/2VPkg2LmiJaQIlUAcH9Gqts9gOYHS8
y8kSnriyTbmheA1bM46x/l/ExI5S2UA9BOE+9wVPCczcJ9k1ke8O77krJwGPSuqvrFOuSVRyNVTJ
7qd73XRWV9mZDwQDrwSDbBPyTDBZgjSs6fjPbEYMuTJNHe5lTMZiXqZfCz9mhxY6CZJXnHmoKlZm
d2WJ8kyjDrmvlixy9odXMidyOdgG4MTVc+TkhzKovPzE21uG272ySqVTeJaWk6VgfWYNqr7141qI
AJeuXlafp7U37Vid7Kjm0R1xzxOVVEmF1YQCOcuTY51JL7cEnlbZjV8IPN0IyKABxhqOfTCJ/MPM
SESwZvTsSVkWUxXUmhOhCNO4G34WL+P8WPsNcLUJJtcW8Z6ofBccD8nKIa8sUssd8jAcmhgWUVl0
UvUYo3tQfCcsS2VzHzlgQHu+7ZO5FqkcEqyEhtiBwApDa6N7WWN+JkMjv9aYuMWX/2iRcsxC0WR4
IWCNBNspZMcOzml+I/OAVnwi6tfcXSXX/k+38Ps7Uk45TnQwcrU9+Y6Qps7wHeEMicB33twXYK4y
vnGWyDFIJ5RtYxDdQxhEluL2yx0oC78Q1nu1PcmgfKx4W0qu/B8LREsS8CcSXf94W5X90sty93OB
ZQR7RQCo10UXVZNO5Khy2TtZ0dza2KQuRwzCjQlDW2SNl6M6BdEjsTh6o3jucVRzB36Yk3yyumv6
1ip1QdK8qAyhvaz013GNPDDbXy4l7JLdXT/d/posJB2yQJ0U3cADIl0m6TYZZ9SkgLfJcH1kpY1y
wIQgDmwC0UopxYKNAH10KOIEMUSLhx15o3BvKfNAbX4C5fOhTFgkQ3yJLpOHDzwF41tvL74Rn0g+
IT/dXjLbK2zsUR8XTLBLo8gXtys6i3FH/BBZ8uD+Ok7/2SL1YfNsTIeku1i83FFiMXshxylTj+QA
c/eU6d03a6Q8n6LGnZ51vz6raNyRTq3wZICYFdcUB9itON6deUs3BinHp0tp3/QGDC5Asg3V6pSy
8h7lLwOCFETXSMGEk0jtY9d1RooBAXJYw8fyiP66cCRuj/Azq4K93qHO5iTmLnLk0gaw1uWcHMYi
r+xTuyokRoEBq4Z4d+ss+eszeRoSbEm115wBkHauRUbmdWWR2tahVkKQ3Vwsji5B8hKVGt1Hc3HP
WRvjxBh4pmGYChx2YIakLOFKdIkJmXrAxVafJCNk1lHd50hESoyyc8lCGS4WvWC8Pg2ZsJPSKm7L
NOuoEmaolKp3xeLo0GwhRbN58DPJLU2S+bgiVDW4Xpa10K1h6vovMjSHcDnQ+os8dFEVnzC8DVOA
8Y9utDG2b9eV855e8dVyqaMbpW3eyGBNd8V/tA81yEpn2LR7jQROX9xNtvbt9gclZ5EKm2iqgpYQ
lJYW3qPUWR2atE/wNxBDSyP7g9VmXjLWya5VxnG/JlK8b/V04YUw8gSirQLeDogkqsWgnKWW2YRG
3ORI81BG6/dR7qa+5Ykf452k4VnE/ZSMyGEo6BhhKlgBXQDNngfeD6Uuk5SgJogWcaGAN+8SujxI
HWHC37u9pazIsbVHpz5LJSixlMEe4deRxR3hCQXRsFfmiIwpIJe80VXWJQF2FxVutOAg8Ug2YBud
tVDqITPUAEKc2Zr4tQpDe41+3F4Wy6tpBu4gJjyI6hZlBHP5XRaNwHwJHSaRxNb+P+q+pDmSm8ny
r8h0mcuEOvZlrL8+IJbck8m9yEtYFouMHYh9+/X9wJK+yozMYbR0mjHJWCqRTA8gAIfD/fl7pjlD
4XaN/cDAB0vwK5Kmy1OR7xqmoW0PGI352A02oxuKHYATydYB6nQl3RHeufRrjCzGLAnytTk8tT1Z
kkbW6bIywjaNH8UmemOZgrxTsfh6EvmnTBc+msT5uud6YlN++RSU603VIVjKxQTaC4n1YmbjoRjl
dWQM/0Bt1sC7AvwXm0xDtH2+LNKs1AOxAIKHRYiXAjmL3I7F+vHrIV2duBMr3JGeLD7WNeByFmBF
QlXdDDRvlJZtN8xsqjkrfHWeWJF8QKxSKpaObu6FEV1h/jNE9Zyvh3IttD6bMf4UJ1b0nJpBWkhw
v1a6kcQnSfsY40MR+U5fRWBB22mlRsZ4n+bIE8Y3o3VfWPoMMPXaPjt9a5OFWBo0LEoZI7Xi8VUe
hFtV/CfdwWfjnHj9dmzSOulhg/NAhhGag+mq9gkkHdY8RRRWxN+AHx2dR77szFOCXbtOnNmfRBEB
68qggw9xDHTOQtsZJ92ITjxOUBPZoebJOYlWsseTZMWGy1DOqwJdS1OiLRloAvSt8IzsZN2aMqgw
JQ3RdlXiEi7ShWraYj4QMxnd6om3Iha7ZMG24JC7lQY8DwrxXHxp7niS+WCnPgG+AGARg7dHTBvE
I8vMw9T6THhwxtzE7YK1+oLmXsHwfPk+LkO7ASCgDYkmPQaypwIpgwKmC1Zmsd6rOfQVRaIqN4Wy
6pGrB7/PzN67lkc2Tp5wKvyTpcD7auKf6QqebivLRakcLZdTMoFJCAQ6dJUns4Y/0U5fTM0UHBHW
LMTRjegErSWYl1Iot2xoIFyTCaFXCLpqJ6OVOWOV1gtDlrdxinJV4DeHSO2f/X5UoXrbhDdNDL7s
WDEdOaWNqzb1vvVNZSWAscKtRykhQhi0pMqL2C6KETzTiu57KtKZA+lTLSBhXYO7zmqpjXh0wwQQ
vY0F4EQMOEPSx62/Al1a4zBDjd6FoNTdqhCtH40kOmZvCXNF9otwRkMpBslGqJpKWDPmJJWjhWys
wxAcGHEVrfKcKaQakkPDJIgn5Psk6V/yFOkrzXQNrVgqVj3YRUP/rpf6fAjcr9AUgALDdElg+Lre
RUruUPATpuV9G5QzzvjCD04sTNLoo15FepDCglSMHzlL7MoK3r7293MmJgeklPpKMxgwERY5QcGV
DNLd1xYuT5TJKCZepmw0DXgIOUfjUb6Sts0uRmPeFrz4vBwSu2DcGTvIzpIZs9fXyK/Xw0d+cpBJ
NKnSqMfIOlvyxF3Rk8zWXNGTHfAXBbO3pYvTeTLKybnZaikT2wqjZHn7gSDu0Ku4CwogXJwZ19U3
ZppA9OAqqCnaZFEANqiMxs9xQZE0IpzQHBr3i09yH3CLW4c593yZfudjOzE5WSRj0dN21DC21itX
QWwDh8kV6CO7dq119FbcjzvuBEEHBi3dYga/dwl/hXX8CwYP9B+DX2gSDYgdKwPW+/xFija4SpYW
IGHN6n+gUsxX4pmvnViaxAQWzXpQV1g50GDxgcm79oEfxwZQU011Kz7Mn8CXaPaJxUkU0EoFmosa
jI1jsRXI0uvII0DbaUlv5/IW19aNBvpi5IbRjSt+nsEn+wFUV9QqDZiS6VugvSvdw9cL8+rnI8JG
nC2jd3uqg0llVuSCrueOOAJ/Uqm3qJzP8H9c9kfx6QKmCizwELGB+MT5nhZz06TZYMCVIF7hxAUM
rOQA1yjrfpHdmDPHzLUtfWptsuxbX68VpmFEQc1ccPq7kZEQU338et4u7kOTMU3cY+4Puh7JGJOK
HMWjz1i31LpqpftMfq6qtpjhJ7h4TSooaX6FWtOLMiBeouDzQCYIvDSF86jY8usBXbv8IzOEchmI
6TlZ1mRRF2i/qloZp7N1z9vKQBiweuvt+vjTQ8x5J37Wn21aiKsCTYkxQYcK8NuJexhNKS9bNvx0
TqgJAglSgWlxtjfvwjl82tEkCB6AChzBx/nai7sxD8UGqFuucwcSFDf12E6wQVzpKW6azMqRXp1G
0H79ZXBawC91OaqgI/PTN0gIipN1tstQ8ISWraPWZJbAne+e6UxaCjomDAWhC5iizkcI6R45MS3M
ZA1ijBU6C1Z0GT8NDkNx7J+ooZmnxvg6PXFHVVmnnax+jk600TBvZzvd4WOrFwKS1TNL8iIYwMs7
tTY5nTsTdN6K//nyBqBhqdc/mzi/OFFsPK8kexnyAJ6tgvLAQCbqk7ftfHCGjBuLWQLcSutUICyI
dJ9YaGu4A49nQ1iWB4D9hn1MOr9rvpd6r98OXZu8oAgrbpNuTO9bv0+OdeBrLzMzcbGMJ+5mMu9s
CKgP0DPfLg2uWsYSOnSPvscbWiOP3cydOlddNmToQMWA3hXgkCfOQBvaAg5bhpoDGFgNb1xyMsuO
AX3DMRhzIL7LTYPDB/pWJlBhCpQxptFRPcjS2OkGw7WeVzsihJcb3CMhoWPz7HEfrA2FfD2ll8fE
ucnJMdHITJSBigCqR+0LF0Gb3hEfEknrtAAmYsbYtYuoBcJjyK2A7ZWDjM+Xlh9Hhd75Ofz302B/
CjQ6HVqfkangPTEaKEsJRCFncnbXMgWAwUFkAS1VSEtOXYM/5FI01JTnc0dPRrKkhGQ7PYR2KIK8
QH3JXU4jrRYuTUhSPYfGYVjOvtsrm/jsISZLN6n7rO/QZ/GZVGZ3XCuytZNVAW8vzDKAXx7L6MQD
IA5YZVWEMMPE3dMA7HFtD0UdMTHSZZlRaaEEpm9bMRQuqjoXD1+vootzGVdZED3irYrIjMLvn7/X
vFSDQCn1yhn7LrFHyA/uYyv3Z0KaK/sDHw/CQ0jBoZtMmx4qTSoysFDAjLDkEdS4kpafAdQCgsK7
+bLctVGdmpsEbI2aDJLfG0iSyECBVnvIKs5tiCsv6mxEk+0XpFUZtAZMaMRIUeIM7foeuFMghThe
Zh/46J7nLb7+LMPF5cY/n8vJeSmjnlIaKSzLtw3oBdm6NDm4bj+uIYYGQTp0FnekM+YGPDenk23Q
oYO+UhqY5bJL7SoPP/Hl+ZNPZFQBTfefVAKxOE9f42RxAsUpDz56dFA+6tEN9JSBfm9RQ7S8d3XN
xeE2zy04N8qJn4tq+CKawKRiwH2nFanrOaz+5coBPQn2G9hJUMpFCfB8y+mD2huC1IBJta1JMSjL
hH2LtPdImgt25gxN3hj0jYaxM1vkcRrpLeDCIiHklAo9d7VgrrPwclGeD2ryqoo0ammudbmTl8By
SeNSq/Vd14czyS9+bJ/FipzL7WTuJq/HyDMLPWIwUwWGCT6VLNyJTS47eh2+RZJekIqN7XOshIX7
tZ/kd/ALw2DqkdEPy0PVSTxhmVkcVCFeWhxnHhIT3lDSnoy5ugrF4SWUsFq+Nnhxv+AjBRWZrgEC
biA/fb5KIqrlbTzgNtN7bM9bwBuPAmk+GyhdABgmdiYzKhRGDYpU2KFbaBEjqfNT5r0GmOjrAV1y
fn9aQuJfwsLnzdHnI5I7lqaB3OeO/2rdaF7qBXfVHmBYR9u3oArwoeHLtVBq8J3HI4nv/OdhOYfX
uNzefFZ/PcNkS/Q+FYPIxF0jigBmaL+V0ZyC79WFgpZMBYx1IDSe3gtzYxjNT6UmfzDExyrQipWW
Vf42V1R/EeimeVRKee4tXp/bE6uTFBL1WdCLmZg7euo0Li/sjI61ye+RWYW6704/cO4YAX2Nm3Rd
oJALaSy84Lk78SU6mL9iE6yzKKdowK5OFpNG6TiGgcYTJexJX8vgmOIoFQ6ULY/cauLMNxlffado
UBctDW0KF22waU8HuUCLHYAUMIyjAhJ9Xy/da++Us4XISH+iR3taDMl9kDeGcYzZpRtRi508OWbq
Xso6O0zmGLuuOVI4GTSXaOBdAbPG+S4pjJKKUsngSNXskQsG2a0ORU6rydIZD3MJ1cfbUiTcui2+
VpHNODfVVd1oZrRnyAKWW0tGCINDnQsSjXZgm0v0Kih26gaeDgnQ2aVycevnxpFb4ndVaANrE4c6
ho1AE0FkjhI4+jpz/ZXwlENjx5NAYCvNhmvX3NypuUlcLfr6WNJYYrh/Zvvc81fGzsJ6zO257N21
3OrpwKazWiiBNgToMkUDGY8KJYRJ6oqj8edZDq/dcnlWSLQ+7woXmLBkiEpjSAR+7QzuOoh9ijec
dpmPq5vf3dc2Gpe9g7iIqMjoHDpfL2YkyaBQgjW/lm1ja97KNkAiIIsSV+MQoDYqAoc6F8Rc2Xtc
tkUBtRKXiZnerDMk5+ukybH3jJbUprUojcSJwbGqCtkiLNjcTeXKujyzN4nrxywq+1yHPV6/yQIi
LaNd6ZrEQk/x8u9jp5EWkcAUhzMergX6G+dTWqK/IKl8WAPyBqJ2iSuApBLQyAW/2ZpeQUmDGHHm
JL7ME8EqbtSGjLYrEZINkxcJNJpuRWKCKMptt/EKRNJIkFiuem/d6h5gUt7c+XTFqQHnBhihji+q
Pm2+AnzK0urGR65nTPcIr/alEO5YZT5+7aevLFBLQWAhoWUOumBToJQSa43JNMxmbnSLqj/EQ+N8
beHajsPlXOS9xCB3AcvL+QuzoggptgQcC+pCHwiXa8F97w2kydvYFZzZtm7+cZOw86ziPPWSI8tQ
rEEJTFiOngZhhMy2RpC5j7bkiggG57jS+Js/t4fzE3q3uJnwdTEV9AWndmkKogm9meE+BEla2xhL
Jj8lpXH3tycSluC7UFhByh7mzieypoEO+AWWBHKQP/tsOTYY12afcKBeOnOEXy4Nbs7A8kAiCV0K
k4mMuyTr2xi+K5MCNEX4t4UWHb4e0tW5OzExOWJ6QIdw4eIjilU7U0tvMC3SlObSkuaukFd2MIaD
NkYFuNHPsO989sKhV+gg4TjjXspfJxsOdNYfjIUCYhVhxe7nUnFXjrVzi5MJbBrIaOU1Eqrjmwgo
Jzqw30EisQ2X7fuct7hSej23NZnJSvLFwuphC1dJJ9pQr14Ku2YlLmcPa+7NL9b7r3mckv4YcdS0
pv+ZJuaHdWUX7/WyQwyivM/HPFfXoAEQJy+fo1Q1WfJFi2MrU1XmyPmPwFDsMJoLVC/9LCYOlLac
oEwBQmTinXKhUaIq0WCh2kbpWx6vfPrt61V+JWo8t8FHeVJBCQJTGlkOGz14ksApmiPCMYneQ64p
dztH3La7PgDSQXiIQkITZ251XKK2eKEXPMqcahHRqzkZpN5VpWKlASAPrr6j23qLYGRZ3I44NfUb
Zafso8e6JgGWZ+N8Sl0iUQAJYnET79gy+lBevp6Qa3N++jiT+YijMpcLAZ5lSJ77OvXqMiKxpsz4
rytXK4xaRgoVZ48iq+bkhjf0pdFHfNScy0x2pWW8qpFFte4S23qNDqhrLCjwGKuvB3cJDOaTfWJ2
su2TAmh0mZvlvBL9feqFIQAtEa4I/rbzeKgZvxoHuptr1OOfO92YSBWboB4DthoDPl9l49DpfIEz
R4rEglApgDhrTSzoBiQiaWTUPSEHN3MhuhTg4INFrYhT1KHvcho/CGmjRVTF6dfZ8UO2GZDW5X05
UUKUiAyCOz7waL4l2q52af8o7VCgtAuPA1Bm70fXnIUOcB1CDI5qmK5ywWyKfij5siqJvBZdQIng
4sFKX7vJoV8w7K3dbKnj2lo+NTqZ9aKqLXH0UVPib1u0OOIm2kU2JZKN/Y76M5FxFzTLmcV9iUrF
xAMCjroA5xnVp4u7jfShbBqsstqhb63DL04r5IgOxUYj+sLwFJG0kh0tgn5jymQg4XzZ+9pJcPoI
k4VOWd3qWoVHoFBP5Lq1ymI/uuoGCuJzTQPXAgUdZKCmLvO71DTICmmkMHOEqUB8karbMLSIHOwV
OlN9vraFOHcERErBeAASgvMtZJp6CUOf17VomfZ+7DBFWfli/0bL5DjI6dHqm8CdcRj8bJ5u3FOr
fImdHA+DmoX5ABSJY4lQJvND/amiLLABBS5Ik5r7Vo/3mtb8KIIMTVpZojshErqkFcqXQZVx2YkM
lUDGNSGBUcfg7u8yp4sFyc7HfjYrwI+Krx52ciL7qpHXlD8s6BBc+tIs2KN2Vzg4xaDQRdL3ubjt
qoc5nZ2JFxfBgtkL/MKuLrI91FeAs2bI0KX31l3lFavSHRzlE9vLO8xN/JO6HHIBLUZHc75+U1f3
+snymCz4zMpby8/xKJL2xNoXsO2DPWLGo149Pk7HexHJAcMd8gkW1+1KX0eD3TzWSIZsfIAuwP1x
qG8l0xUBfXueA/Bd32X/Xv7T0C5JdbEzI4xPVKgThAMZEiQQIhTIhOXXM3ndfUGGGhlCkUOPuG85
WfNMqapIpNjQSkP4Nb6yk015ADfzonupY7s79Ha1DWwVzPOktH0XFAlzzIdX3+bJI0yCInAjpYER
4REs7a7plk30GPRPM8O8ultObEwcSqImZpYXsFG5+cqCEhVBZ8ZCeIQ9Lm8bHeimdhW7XINe9RNm
4SNLFGsz1yxu5WLPqshA4ZiGC1Umtd1BaXwFDCNwMHqNwICRfpxrebnUZOXn0YmNyQsti74UdYZA
gAdZVU/off08gK5WAs2VtefyOsltsgCxG9RZM1wU+ocCQmv/gNVr8hyTtyoWqEAGGs5j3vzN4f+p
dBd6nK1AsyPfk4ESnQv4rk8vkkMqAC28V+p8Lau5YY7RgB3L9VBFd3i1GOHwtuqbT4S1b5LsZu5u
efXIwPn0l8mJJxKHAST4PnZqISYKkQVjyyTr6I8S6Vn+wkxlEySGm/rZOOeervoI5KMkEUg+DbW2
88GOSaOGWoO7TLPO9qCAlDaWLfSkfQYz8LrYgjYHdLONSFjufr2XLrOafIH9Mjw5eIzCUCB2zC9q
jQnSrLcWEoE5YlwdkWc4456uugZNBIIGYGYF98LzQWaBEfYWxSIKqwdoVRGtvjPMOeLHOSMT32BF
Y9SZI4xI+Q0NXvR2QZX7r+fs2svieTeOQ+KQ7MnKDPwEup0Drs95q7yLOg1Jp1rLtjaWdSdWztfG
riBWYInrd0DOx9DEKTeWTstOkXUmoknJIHmHCloUvndW9CKkZkTGsNj1hvWsgCbFZBAaYf4xanBL
kXxpxu1eSTmePckUL9CUI2RpAqwVrs2QuEFCjGJh2P4NR5Y1vjPMRSnX3uXJ0D+TTyfHWSFHoc46
TLQK9hfhQVahGzXXnnHlZYJDDZV8KCaAtX3aetV1VQ+VlqpwUq3fKSLI7fT+rqKCh5X606X9x1v/
f4J3dvh5NlT/9Z/4+xvLIdgcIGI8/+t/3eTv8NHl+3u9O+b/yX/13z86+cld9Fayin3U0586+yV8
/p/2nWN9PPuLS9G1Pdw27+Vw947e//rTAJ6U/+T/9Ju/vX9+ysOQv//r9zfWoNMKnxZEjP7+57dW
P/71Oy5MJ6uaf/6f39wfM/ze83tV/0aONLn4nfdjVf/rd0X7A7U31DTRbQfYKGrPv//W4XfwHfUP
3IIBUJFNlDtVMOT+/htlZR3iW/IfnDL3U1AVBJ+Khm9VrPn8lvQH5PZQh+X1ddBoAyf/19jP3tKv
t/YbbbIDemDr6l+/A3F8ftJDv+fTZ6GMroMMH4Si545LT1olDyNQItbMF74zqivfxD6Ep2TpuBmb
0GcrK1HGgyi2dC2WffQsdxmkdPoYkbtgygvDqvwYuNdeQS9hk61ZhazpVs6NZucXnf7gD0y6kWuJ
PqcVRD5BRQfmHKK1dQKtHjq0im21ZfjcyoWxKZHCJgplHbHG7r5Q8CNhY9ypwMs7Sis0dqSU3/Ss
zQhF3xdwPcaLHhpb3CpXXdEt4rZeg9/4tu+ifdNIr+A9fYeW1rEs6ZrJjRul5iYc4l1Qo/WQNXea
n96OefdQdsEHAIEkHrUFqNeJmEfbRpaXKbR0xzZ9NGT6wETgoFr/RqYGCiuJW+UKSBgjKGdYO51J
36gWrVtL2SWhuUerfkd0JrwCokFJFA3fJG18tIYSusta/Fr3xZ1WZ8+6OW7DxNiAWfolYeNzV6Ur
tLov8rjbdILvoXSwFnPpYPrVIk4HndAgMMCXTnP0BQYPgdC8t327CKzEIBnzH2PV+AHR2gMaCdfF
qCLLT4dHaTAf/dr0AknYjKUQERl5AFKLaeEYBvUEqXcsGXSwNRs8dazWchzaQmgs8iC+bQLNFaLq
vQ26IzUAdqgqT6CtG4eJ2/fCus0ZQfRkp3LgZJWE1uHuWKWaSiJTcNpBuDf19iU1q5Wa5wWJo2Ah
dtVSjmUP6iP3WgcOaCEVvFIYvZQK3yO0KaJ4JRxSX16IWbwyWL6kITtUsrUE4fgtjfqNQesdU7Vv
fpS+QtlrJTO2G9px7Q/1S6SGm0qLvFEN7ys5HIlIk6PQSMcyiLY0q75FqSCtWsGCHqcJnTgphVAf
VKjXiLefWgkNJ7kJDFwUxMdIVL+BwXkBtOXSzKT7ijY/dF87BI21GiF2Q2QavQdMuoX61VpNIBnL
BvUeV5T3umJrqid4y/QBR+kCueIbo8xBIRJoCOz0MSSGUFGC7vUnzaReZeTbRMvfFEOIbcryBcif
7gszXA2xptpWEfyo6/AmrrQ7WnUrtas9K6UYbrYqe/qtEvvbse5yOy3SR0FF12fSHSMzUknY0m8Q
CFyKtfmgK+DdDsAJ3PXik1+0e5wZz6i8vaXS0JIuGUHfwuQjuiH3FKlnElG58kByaBJImAYrKyxV
W0w7Zvvt8GJE4Tbuwq0+5MiplPpjHSN6N2Kq2Z0lbKTSv21ylpM88DfhaKZEC9EBiP1178fKPmPm
Mkt8j0poRBhbj8lo3NPYqhWDp7xi9xGY8902HxCoFnX4wDoRuAyG1dr5ZbiQ/Qx0QbKVuJLUvHf6
uBrTYBvr5oHWPm5+cagtpb7QbhvfigjOxnBhCcF70IrNu5+Ft1odS06pG8u2SGIvaYOX3sjf6qHo
N02qVzusZtlR5RAU77oqLCLRlCvSWVV9W8vCeANd1cSRUF4NrDBb0K5AK2CLLGGalhZJ8mxcB1xC
L2npQ51V+SIe2GNcBSBzyRa9VDQbP7YKr2kgHSgUiluGcgiFcquzNavRHVOqgoXqFy9KL+/GipU2
S9irX8mNrXQZgOe5AlUNa9iVpfQ66sazFSK1RJvRv89la+sPaond7au22ZirOPTfqr7YtzL70bXt
29goD2HZbmjcFeCFTJYmFW/ixvzopOEVtXj/yFhN7a4F4tyvtHtamj9YKo82qtugWMAh5ZYl+CR7
M63tAZ1MgMEia9ho94Vfg7Ivo/62qBCcRZZ8KymJ7BZlXtgDDjEvkZXaG+oRkZuW7sMkWpQxfdFT
zR6G3LdbOZKIKvsFSQrIuGkKCpR6XzYYcHATyr0KogpDtK083A/5+ESVZN9ozbKl6S4Qg6Wi1j8y
n6oO7hi20aGjnvoWpkxrxXUXCiaJ8q71kijrSZjr2VZAoosEcbOUiyhZAgo+2IKV3itp0BOlK0BI
lVb7Ic5lO6malxKhodv5auJoqV8uuxzThi68cqsGdBcpbemmVDfXrYlfBIdJsC2b6KaqqIFtjlYt
26pM+qEKOHEG+Ddba6rBTrtUteNO7HZtO35TEWlKWqtCyjLIQRxaSXvqa8lWklR507RoaxiFYPBi
aQgJAGG4vIxN4bJaZSQsgsciSwS8Czny2nD0ojSmjogzS7OE0RHGbJ3l1ZMJtvKlGBYy8Ueak0pV
P/R2BEWq6bcE/aYtSeEz7GGMP8BVm5BOYEBiJMJtQv3AFTRzLUdpRMzQL+2kkDq3ic0fNG0eKiYi
Y25V0Q3vSrSVuHnUgQ/YQLitLvBiReMuN6t+x6D8+t6zdniuy0K3u6oADhKgpUVQi3cWtH1d+OJs
FeTZj6GiaEFQrBB0L/qwGEGA/zgqKt5ZmIhKT8S+AwG7ULWvfZkKh7BQnntd6dxUgI/93xlDdVpo
FTBgQQ5CaOvVIOLFmwJIhgqhWaGr3kkCNSV9Puz6HCw2DYIPFatQjujiMxD8WzHx/zXSPYuOv4yc
/x+MiVFC+Com3rPfsiP9X9Vv6ZH+OI2LP3/v33Exmn4B9sM1k6e7eC3u33GxhV4pyCegWIHmIo5a
+Csulv4AIzRqr7IEJgmAhBFM/4qLoTPBG6cBgOHSMsbfiYuh/3cRFwMGxckzUAw0RHQ5ncfFads1
gqwlvT1IzSqOtkWp7IOcfWe5PBLwN3vUjw6Roj82vrnOFSjDjc0OpOGpmmwkJdfJKIovRi4ZNjoy
SAh9kmBUvCELtqoNvNDoMBMRXoQ7hPwKDaDBViMWkGaAvkJV0NIbq2pLNS0mgWnYslocZdA7QWTx
3opvKihPo0apkgEgO9PVmc3WFuBN1QI7tTAPNzWydoaxk8G1GW77EH3khepmit0Frl/bskS6hghw
yTEhleEOMXzYShSwJ1xRhcbjwUpuo8aJ2J0fbyJwojJb850EDbKINIuFnOxLy7NAi3af3scAn6Y3
fvBRPCriXbHTREhD2PiqJBpJx20KDLL2LOAGXZDs1RwW+X0J9YiEPKDcIDK7CGwETaF0R+/RYvFQ
pHsmPMlJTTRzJAFq3JCQYfZIUjnfFfFCLM3FGNuV0C/8ILLzqCNhNjqrtN9CCGapN7dMWIQNFJSM
TSeRlKY2ZBuIhDwiBaCuR8vqt+FNeBVehzfx80/x80/+NTzWHz+/hkf5rf6Q3/76p/2Ij9pCW6hv
7Yf6pi10Cy5SRow/7NvK8wfPWhTJVgZvk2olBGRkRGkUdC6nefaa7uPKE8GrJrMXOODRcLKWyN/S
o6rYbZOS5KFzwrteXCW1G8oLgirgKhzdHhWZYGGVaCO8STJb0rwOVdEU14qbEkyN442u2Ip8i88y
pAW+NhHuADdmuTQ4H/MAmptMxheqeaHg9p3zAhrdFiEX8KbALa8L/Db+TO57G0qejUWs19ZWb0jp
4ufMI1NdOhDjdZGVyzh/k80bLU9IOLiKuAggpWrYOpAJqTMcMM4Q9VlqJ1ANQLhG1IfhEH73Rc+q
DlmEeH3dy0u68RUnX4YNghPwy+npXSC8BdVNpm9liAB7wQK/zsKnvr/rlVeNrg+66MXCNyxViDw7
OFhtKagduYPMSYwnHJjXg8I8CHHzMQSnaVdJ4iB5HKmbUiuJ0h/CZqm0C3G0TcMpBJdiwEzzDFIj
pxSKtoBTzs6DhebvFH+Xb1Ocg566ZjUQl6/aWBJLctQQjMRlvQ6hI8uwqe1BfqiEA5Q17WwUCHhb
YvEQI37+CB+i/c7xHDNdmx/oXHCYsO+OO4GAwwGBoWVT1R5xOIe3ECrBSV/tRRdamdXoWsq2xOn7
INy0oYtPlAf0jbjV4PYIDWt/ncrbJPvwo2czBLB7cFXO9ajWx17w3UpBx7CoLGQtJ6qgEU3OnFwK
Ud2jdhmJjjEKSyvcpKiOSNH3wGxA87Qu421Sb2nQkDwBd2ROfEHkz2bVbn4QjwECuIDIT4iei7us
+EhMlQSDDb5x18Ad527UwdSZNyACwF0JDuZGVtcxJA/oj4htgKMGJU1r0wiNsbVlQ68efzd/3HhB
ikfDG4VI7wo8lQrJRFsyXhN/sEPj3eqE5zr2Um2Z5qtB2WSWa6Q5MYOHUHpWTQ0jXVDRS+gTFZ/E
1M3bzbA3j3IM1Q+QORmCLY/rLt0ogCyIptugSZN6TXoQhwdIT6ng5g1ATWI8d/CHEmG32a0lAuYA
YRYifP4HvWl21e7zf+P//fyOCPeqEviqkTu0hv35r1bZ1TvbRag2dSs4RiRJngfcvwICxikyZpJj
1g4CjkOh7jXflobvWPZK5Aj99wp5YfTJaUOKlfQsiG6gOlGDPVXo/EIOR2eQVPwu0RHxzZ1RCjbU
PgIouqh4CoOuqhjgDM0gXZdhB6x92QvzVak9AtfduR1S3IOBFEYTwVnruBjCr4ZEz+8wqxS6Yw0W
BggWA8zNdxPMCnDwVgZNCxnXBdaSEp3noKgCnzzxrfxb2kF30aG4Ihk5ATeTddS38fems4ukQi/o
LoTWfPDEcCbiTmDRpYkqsoGMrTfuQTKVqbY22r38jZaqU4+ZHbSC7fe9G5nYOyIOEnl0h0Q+1IaJ
v4PurjiWkuXStYZNG9XPqta7uWq5Vg22LGN0Y+Z7aZd/BFpq5zFcrJqRGOIXVt05ifzoS8l3nOYv
capapEdxQUU0G2mJUzbiIatL1290W1QHMo63aJJ0zKC1A0shZgNpGlVaVVR3oWy0QTnT0QbTUQTU
FVkJAsWPLtiakBgUugV4XxMSiaEXWwdBaTI3lFQkqSG0rQ7RbaRR1RVMy+2j0bJLS1CJVLUb2brJ
+nsJVwvAQXFzVV2RFg5CDkrkPIByWjt6QrJohP5Vk9p9EkvbXktvjLR/ylL9h0zVbaDehPT490PT
/9+CTgsh2n/8leu8yMMummN2Gmryn/4ZaaJB6A+ofACu9yvP+jPS5N/hLLpozkBTC9rKf2VgJeUP
CEShNqcga6siFYKP+2/2zqM5kixJ0n9lZO9e4pxcnQQHApzkJSQTmemcc//18zmqugtwYBBTM6dd
WWmpPlQW0vD8MXtqaqp/ZZr8Ebzu2fvcsFDbtMx/kmguKGdIPlqWDi48E01VxK6MOQ99UwfoKjHC
JldIjjPlbJZHg+eXwnfmkqOPXsdPNoQpfs6I8X314a+oqGnOVqRkt6/Z75uoYieWY+7ryXGK7o3Q
xODyZ1Gdq/y9Lz98DLIoOUaQEkQxM7Fl6m/FDrZg8DuTVFdoz0jHLDrYPwZa5OrIkUFe0dk20xEX
5ZtwUzsnXFbUo+l2WCWNgER8S9H2V9ahlpzgm3aO5KK/Ksn+XTH/1++AiLisz4tpiaMXStEY+mgx
WFNfDTl9yRJXR28eehVEyRqcCZQ1E8TnTi5IJ8i5Kt9l9W0GxfTy5K6zinXeJHZY6xthbokY6m1p
5rbcSUcYAVvAQ1fM/VWbTc4s8WL1sj3UdJ518WYAiEtPqD/rcYA+HBcGwm1xkLppWTkozF0N+Qyk
+Da8Cpo3cQ8eDECIYMUR6VH5smNBWMeiyA8b1qZWyQm177Le0Meqiasu5+oZpXUm6atZzroqW8w5
Nbwdc30fhtO6qxovSTjQlZs22PgGqov1U1RUIIDA7Bli2LKnigC/VBMV67QdTsGzJqpec2K9Dxil
8AYQo2jNJvGo0l0McubkFpCN1hwxqV5Z8oQU1ihtxFO3KTPlXu7MZyW99gPzblSeO0lwisFyLP37
0DOE5imW8B9Lay8PbnuDpryUGkZjXPtmssfsnQF26yLvj33GOyEsrqbWdAaFOy4SXPk0bVGAXpmp
vx0U6hyqsE9735UDcBdttMW8fRzVxInzZEXPyVYQq41Z95dJXF2mUd7aZR1cCXj6qCnGb6cOrx8+
tybfWegPl4Zmp4iVIRziScYxUG5Ol+XvvlHsJO1vepG2wrHhtpdvrCy7yBqeCia4eVSvW16RupdN
g10JN7nY2lqSbhqx8EYtmJyitlZ6Kl11QrDNJvWmza6aUn9UpGHXkHBmelrZlSJcaIK2AWLb0Tu5
Y6nciUPI5d9um7o71CDE7TiuGgMQMG7RD9IHwP3tKSk3pqBvwjZfC91jiCdWITaOL59WAyBxLFcr
DtGN2lnHmLQ+U4ed0kp2ZTRO1GTrgHTQR4e8w0erUH1bwePIT+RjqOlbOBCOgeIo1Uu3Ln7SaEWl
nmdgRMYRwdGqppWCkQvWybZqABFSFXOj0zbqESrM1c2YWE4SNiWgokiG2mvXRvRttMjZaE4ex4MA
ANaqndNnpF2KdhUW+XEw3LGAwXs9RJNb5rCZhV9gP9HlyAa4A0zzPUUZb6pgdLQh2dR6ei2trVw0
PJ8ijJxPT1Wjr+rQzx1TNXm4RaLvWPF0IxctfJWaJ0OVayeQXfVOPzXbtGddtWH1IkSjijNyWTrl
3KmQs/ko8fFQE5H3lsV9ruOUWIb7inXfqNJGn1JXoXkoHUiQeMhGgb+SA4OE15xWTYQiB2oyeRNQ
CSpdSS/I+Q5Gs899y8uL+mg0/SpSHwstBS0EKih4Mg+/JlaoPXXajuxuLRQ8hvrnYPhu1tk+4DQq
Q/OnXyrXUhJRjC83lGLcWJFewgrhSK25jPr2RsAEBr24fZD/MErLK+rWTvzyMagjIpTybZF3E5u8
3OSJtVHKDGVj/Mn62HgZg+qSY/S6GWs3pQY9qsFukkIPAa5dJ0h4SaQdvmYWyjmxxTZWy3U91o4g
qz/yYVUG277ZJp30lJ6sb6iCpnaTFR5ikS624Xblo1grCNCma5ozFMorWWYAEOab2JLsrvsZy5qr
Zt06MdWftdjs01i8ievygrKjl/pwb6HlhaA82n3o71KhvBYLwSvz1JMb+o+SyTXHZHVCLHMsMir1
2i3u3atUxXmjUbymM7wUFMXCEY78Oj5VKznFJ057SuhAYGciKlLu5Cz66Se4OnTkfmK6ScrhGCv8
7UqPOm231vKTp2Tg6ohBauODKAyryPju1yUanC9N3lzGMszd5OcpHja59iLK041i7XIf8Z0eYQyJ
W7yQLgdsg0yL7jYd8rIu2TRxXQSR6kWxia5pZSfjNxM2gGriUFqZTycBxkrCTxhOoHf8lMw3/a2I
hl2p30KYym6bCpdFo90mWgq8YaYbo76okIUQ1AZUgpRaeSjiYd1Nx15+GoX7uu/dQY89baBIo1KP
Sh2936hD4wwCz7j57SJVXqmWOx2PFtgmF3WbPpVAEEEjXdfzgddPW7G7VuT6qhIuY8qVfYGOFOm+
n30z1fQiPgmKHakY9sk3rHRHPH1PxH5DiWQStOtMG90RGEYZRTefor1U6hTYzLtG6HWwL+F7ZNwP
IYRryQRgipDZBxZpBJv8cTdO2m0vfrf0lTQ+5UxtoUpcsclKFjiYNW7TGnOXYaTuZdgI/G0oO+4q
CRUi4L9tou8NKp8hJT4VA/t2VWAfIle03xtSxFslWAdGtDP1eyWLDln9S1czhceU7nQ+zTDsy6Dk
P5NECstHK//eSN8q1HrHZC4ZZVeKBfDVlfJeEwfnlHWhrWXtY3tqbzpp+BkZQCPFT5nrJTPH79lg
ePnY7/qTgYdT9XPKkr2VtXzwKHSVcPJkynW+hmdaQ3dwHx4qHo9NdVHh5lzLKE0Kv+NAPWbdt0m+
9P10E3bRTuXVotCbkJgxkEu0Ctt0UwilfQKENMrGlbKTi6E4tsJsAm7kkA+ayhQK6ZIvVTeThZ2Z
F05XN48aJLtwaJ+FWHS76W6IfzTz61VRNq3f3fhMdCrfqXRHy+PhpFyHycnuB7i8PNj8hsRGL676
DGBVVJTSrlrjewIUlMXyCqjZMYTrQv9VNOWKetFKmgzbl7JVonOcDTx5yZxG4JKp8m1oRec4TTMJ
66tEcM6K36TWuaTUYXkiEcSyU2NRuUJnU8XbGk4PIuMolEXq/4amyoLI8VcCCtUduqZO/7C2YKD5
sl9KsW6lx9qLL8FYVinnLp0MgIDqKl2F1ip+fPPA+otM8pY8smhX+xhy/hRvhmrURT2piBIf1XW1
1TZz10b7auhcOOcok/NbYflVAfbnRhXUjegvfB8qUOJ4nJQgPeppv570tZQ9aOpdfQIQrdfG+PT1
yD57HtFfjjQAIeGoLuiveJ/LrRSfeFAUZJlbtXv00+szIc7FWNBfNSWPQnEc0mNO6TbAbWzM7nix
Tdxr03ZQFfxHx2zVa89Nu4mNoxJBGRBKx5hQPpumSzOLAff3dXZp9ldzYVbwfyjmhdqx7JTO1Ttr
ZbbRj0oTvChM7FNU3eZaulXbAH4tJVWxSdnzg9dOGSZH0YqqfdX11Epb2whjt2vjjVxhJx9rdH6l
QTgzfJxStX5p4bbqjh3If+uLexKwzUmxRrvTuictKC5PJIhff6mFLNrrMjNRqKUjDl9tHsqLue/o
0LE4g9Oj9BJfzv251WOyb/bJftqBDHm95Jyc4QwBeqGL+zHoYhu3io8Y2MC7XLyeecHiA0BvdCVb
DrnPKvohVQD1MnD+7/j5BHPFPteS/8mCfzfoBS6AHOlJbfwmg3NwY1WBKw+R2xtXaBTYUvYyCYFz
5ivPa3qxw94GXEpex1JvtpVMwLktCS7VKs9Xc/sAd+B6GNZnon06PAutVxGpVxOG2/v9fFImsajI
03iwS5hk28V2SJ7lVxFB+arW78WjegRldoHR/hv6m5/svXlB/Tv6YnLJjeB7l1N2HGqq4dIDPAmq
d18P8ZN7gC6rmYA8d4tqS+uZmHS2bo0sPQqT5moZvAbS6q9DfDKMdyHmj/zm/FW1QBWRa0+PMU8h
WJLrEdhjOGvsfW4kC3gljBG9qf08PQ4ytigkQvV4potq/hsWa4+BoCIpIygA63ixGsoq0lNTJIKK
b/ifOq/Bpjpr7/RpGAOSIwqeyMuLi4GcQp4NDWr6x7I0MwqrKS8/0I+0/9GG+0ZNuJoDXpEn6QxA
tWAXvx4mHF+oMsDaRANmqWlfm3GnnkTu5lnbuNvOlZgNMP16RBEQWsN5udf58lh+0DcBlwI3cVSI
ZKxtShIySwEGeKNXGxBpJ9mIm3NSF5/gfG9HZy1uy1DXgppa/bw+BleZHnLzN6K9dmue0SX7bPqw
sgBjQlVDozX1/XI3OnmS9aBDDLpqbPObSA1OCI96gmh5AXkTeZ3pzzzg/zM4/g8S2zOp+As8PYe8
8R+37Y+fYU039UvzFlz/66f/zeQwUQLhIYlzIjv3LxaHBrQ+I+tItVoYKr1lcSh/KIqmk4nTZoAd
ksmB8y8Wh/wHQgEoR6Auzd/1L7T/6s+1/Sfh/HNmM14U7/YAK4RzV4PIiJiUgqY4ROl3p2NYlIKm
qBZCCpru23A28XrRE0qUOicMLsW6CK7Rxv51UnYnb8yNi4n2FSeF6jDmxb0QRA9VZta21gadPcr9
YWzzB7kpXizZr+zB7zZpE2zUAKamVPxKxHLfd9aVJtc/Oq28TmKjcdMpuDQrE0gtkcNhM00VCGge
di9F19WRzXqW7ofMateaVmaXmpBru07BgXwIQA/FRG8f4tpKUb5UUsSGtFbsHb+KFJA0refxasFr
yzQjOE5VOGD1UWuik5Z9cU9SXt1o3axpbgR54+S6IP5uolZb5YmStW5VorXFO3zCwC+JfyrdZAJK
ZqXXFtRd5ShpXTlVh4sSiuNzxaPrOU+lBJaZ0e+CfhRvzZrCGw5nqxzEVymR4i3jbdAXm14yL7Sk
fs7EcJ+M5tqgYWOT9L7pzgnNpZ7ShioI+nOXRLdqVV6HEg9/VR6vTrXuu0qhkfCogU6RT6+hKnRG
U9Pu4RcvtcI1GoF2AioU9VZCQPKhMBAkqyfILNWUVKshE7+ROEv3SNre1v6IoVyXCgetVh1JaW9z
RbtUW6DGIFqp4QTJJXwS5Cm2G1+7Bck4eROffE6ktadeb2u3HQa8eRP1mGdwWSwgmlqs01VU4z+C
TYNE+2oRr2TxVOwjZHtvDBlyjRWeggtFBe2DQgx7sqwN22z8ozrBNT5BNLazppT/TKf+0Tn1f1s5
D+NKlCXmy+K/PoTu2uzHf2zrmUZWvz1//v7ZP48gTfuDPiHoydwMiM+gZPWvY4g/gSpGHAP9XQ3B
Ds6av8hksv6HjLiLSnujbL6eXH8dQvMfoOQswzAzFC5sXf0nB5GuzvfS35cxXRWIaHDSzGkAsppk
Ae8PogbcSMNBB9L5bVFt89GRrhp/bvBP4PRGuwkBm8SWEvggvcsB1NEnh+qGsgqBQGN8qmhqve49
yCSHBJ2/BPQYz7jKw89wpT9Dyq7JKRKqh7rTrOYaYsbj33QbStiD3WatY51sKbTDTfTcls4Ey8gJ
vdkNpiYZmXlojr+p1xTHw42K2K2QrIzV7Gqssvi98Nrfp4kn3Dbpqgq8QPfSS3okKxgwsMFcI7fV
h/RawQogcuWHGjB8T8v56Iz8NsXtydXd4ih6iZs71s38m3HGoMW6b383h5DKz1b0oqfZaXOm6WLy
G1XzKFeCM16FlmvZp3ucuyh8rOJNqgt2v2kuTK+/HqiLXVcz3Gfn5DS6kwtOa9rUpIY1tFiz20Fp
o1M02HU3vVvZabgeZbvfFk5wHf6Yda7pCD8FmZNeqk57XQ/b0fQCa1VHl8YJktmvNveGbBYJKy8H
utb5gvUl+O9W5m1UwOR1pL38zHeJdP5F5ubIJ8wyFto+/gW/drzH8G6P6xcKPpAd6pvpkS9DuBlx
9JrNeMHjvbstL/yLfFerdm150arZm7pjYuFoPOZOVgPcNF61tzq761f+Bu/lHeRqrbGrg0jTCZbw
zUbc+t9SZR/4B2NVOrPL5EhHcg7rDa6d5p7icZ1qc1sGJQSnHVaphmGUo+RXo+SC8wVIRm7LtcAJ
u6k2wk3yO/vOs/p3xOoJD8baoB9h4+/Mgz9bklKceoadLd3U7uD5h/CbdhlgQA0vAx81zel+yNv2
paZAEa9mF0Pre7/qXZiA8G6xTt4nDwU12PxWuBi+Fw+Yt35vXX01aj/N04UfH+IrYS0+ZRvhulGu
dVYAZqhbfzsGXvkkRVs//C5bdiPvisDJ4V39zjT79FO/bZ/D+9AL3OCxTpwQwttB8EKnPMyt0SwE
6qQ5pTM6QLelvzYl1z/thAcD3A+5k6PgddRPX6UYjdSVLrW1iRijsZbd8YWr4giqmx6g+qwrb6IH
O3bEpx5/3bVvbhraWFO3/hndQCb8zhUmPrcvKf8JfFE3uKzvrAsobo684R5X0wSdyTu2uCM9lMJO
uRkp195Ve+MagT273KrIhqrblFziSsUgBpYQ9M3AWPUYdnXjfZkcqLJk3YFGTCqqce0mOlSwVQhp
R+c/3WJ8KMsuVbJpHR3VqypdUxK0Zw+19AdIT3ub3Wjc1raJiEpEGeQJNzDf6a5jF3/G2o4BlsrC
TUKnXmm7xtEf6w067N5wpOq3EgpbOMzyuIriSM8iXFQaeW3s6wN31F3lpXgxDerN2wTBnOwp8VBp
WSdojBXbjNpyxrecEJLWL4JwV+gouMgXSrCLLC+mprWJdtYuXdWPJeWGl3LPPG/kb2LkxNhh7Wen
7/JR3YDaitCfwG3t0ivhax2QasgoiSIdQ3nLmb2PZUcfncb3zHrPqFwENRHT7HW33UesXCe4yvdU
pb3mrjoorqzRHONVVJKcGAs0wS6jHSQb6SeRpcJWGld4zk+sn12GEP42ep5uJfMhuAgfaISvf9N0
M7pt8RhaV8V4JUeb1hsfmtAO1BsZWh/EwsG4V8cLk+qwXNr9PvECbyzXzXPd2C0lUMEOG3u6Be9+
czf+lQK/w2NnTOjjRWPCL53NhGV1cdGYU6Q0wxQyxdfmWrAlt13D3mezKnBX83A9CwckHIxlcO6B
O//Ni8goNuOzi8euNqvTvr/izFyYra87lV7++bUZo1g5K9IKF6Y9q+AaZ32rcEw9E3Ix2Dpp6a+w
WhVZEWVVXWWgg3l4N6wK6k0nT77Qb4ItfUetJ/92JQHmwgU1GMVW18EVVdDmEKyZZxbRNf9mWFN9
pbZsj98LkM7Led4zR7maRYd0z8INWt1N25z2NViRp95tzDUlyrF6FWAI7hWbQovHjdiD72csLqQp
TjyALac7FCt/p3rzfpr9uZVVxxWd5mt+LbiRidsnnNSr05qt4Wp4zV9z87Tf+190rMMKjLYjtSye
8OpDAPznaC+z7gWmyVBhj+NzqPM3wORDqqBM6D7hupktrfTEoXHwSIm0YxqOLLqVeYA3aLGxrosf
02MJ1Vv8EXCxqQ7Xh0sd/Tfs2rzb4L8oz78KF/DPSN1GV+lmeL3Z6L64Le9n9bEG5ORXf1Ou+95W
Tg4X0/V09ypAfCVRAjA8Hdec4LdIEX84RGgBtq7pmrfVngNwN92APFMcdYpNchkepsv89cwsHrIf
U+GM6XcVQ3M04V3fsxzjwlDXwN4k3+DeM3PFgZtabVMaECExNrt0LW4Hx1ob38bniieZtO5KfkPV
mzbmnfrq2V1uo32wKzfJDpbwAfa2S02pw1Fjwi5OdKuHKLGLyWtQLnErZ9wIq1qz5Zs5fTBu08dx
pIjlWp2T/zCTC9kVN9ATb4VrBTYRLY6QG9ezPFfJ3cCPVxcYaMoiml2mOzgCdHEEab3Kg+hO9rSO
1uNTf0DtYB/sAy+6n3+Sxr11jWe6iZZs48SrvLFpv3HajbjOLppna9vScshBGK070WuB77kguDY3
w4RY1GzdM3LQU43bF/cnR0HLwTYjp7qvUEC5mpXiikuyR6hXGDPrEaq1FRVE22BBoxx3lN3oms/i
FOvEaXf6rt00K/+oe3MPvLKtHP6MI9fanmpHj541ynSD029Pt5OHpM5WfRIZftja6ZW+TbeiqyJb
Na77k9M8G1sMc1fyZbTNXv5FtvpHr53/N/tqXvXa/+vn0OY7ZuXv30EctH8+gQRD+mMWzp+V+5H4
okkGTPBPKEYwtD9EWs8xSgb61MFbOCv/9QgS/6DHBZEMSGs4N79SIP96BkkmPzVLjfODs3gocvz/
BI9ZQJI8gpAGhWg5d++guqEv4JgyFPWuzyLUTuCg28HVbBs+0ugNZXuFftDjOcET6f1tyCBphoMu
htkVSBAS2POfv0HH8yqu4hHimtetphUdbK+mXtBxsKh0W3phSE5hjrBju/tzdlvyx8GCPM0FRHD/
Wet1gTRLlWGFFRQ9L9qGm5FmNKxzNvPrbYQpgVC7wikQvG7+0pOgKvJiCmlFPm+/+/5ifv0IBt67
EnVh1sSHqrAF+CQUWYmtj/wghi+teAa5l+dp+/vm/ysA8gWKiVMIvmKLm3+K6wHD1kb2xHVzaC/p
BnTVq/KJRw7nT36YXbj6vbDRb1QyNv1GWJ3JeT750qh9guqImLeLEHbfz3Kpq+ird3zp4gmbY+Z4
Eu1mM0uBhy/n1UUXWcdfw0VdGRQfLWnQhvfhJpEGyyhuZa/2jJeJq7E78i7kCp7Z9KwoGgHOStkt
pFr/DAp2MDv7Id/zoXzQqnp0SlJJ9oan6Gq8aB5n9fjAt3EF3n79Od8nVR8iLesGjZBLNQ3YDI/2
onZ4AtJzlNPvr4OcG8+yYDDJo4ZFNlFmoyKB7rTTVbuKr+hu+xMXo3fyvwCBPzkDZj1synDoteIT
sVgdqkkP+ejL83TNlmGZe8Jj9PRsurNpGFf2t2ytueL+H1pK//kd38RdFlNHpW9L/aTIYBUxEEP9
mmaZLr4+lG8dGTs23KY2X3/Wz7Y62stIl+KHh4PKYmnqQeN3AYiXp4x7U9DcVjxXk/50s78Nsci5
Ra00VX8ghMWjB+V2zxRsn5cGDCewntq11tkuuyApxNug2I2b/8m5CpD39xgXhcKhohTZVPwCrwKt
3yPyE+i0t03j1PfBsdhL63xLozqJnEQv+K8S/u7m/IacV83yzHv7WyzKx1GY9aMyfwZ1PcvDxut+
pa7ks6Nd1NXmC+zdYBcXWN9EiIRTW/Ha0H8US+CIJml23Ri7giWc4zvMq+OrMS1qyVCT81KcxzSL
5MOgB2+KSa/pkMIXvuUB7n69Wj8ZHE9FVqpJgQYjxcVMopCRmhPtLV5A1hz8FuBNdgb/WL++jvPZ
if16L9GyoSCPv6y9jlUvw1Wj/5X+WZ6mfWnP1p7TZQrCNcNE/lH4qRT2maifbMa3UZcHaaVAlB5a
2iiT7fgAsPj6puro6Ri8aFMfsSxzzkT85Kh7F3GRXwX5IBvCUECr56352kgS2HBH01/xmqydq0n/
UVxYzyeoimem8tOxktiRLMpA6csUYEyIraYNrU1Kuhsj1fWl/sy99Pks0gyOFDswv7Y8yIUuRsPE
7FQPIioplTRbTe79i2w/0C6reOOGOv65A/XjZUiDDFc9LA6we33JOcs1jTJ2lSmeYPy0fHAj42I8
mWc+3rIBiF2uyzQRaTMlgdR4+fXKysAiVIehO89bfqN+z3cB72/etde0QJI+mT+Es6vl4+5DZIlo
Ev+nWngRvE9jYhpUiEpQSflNareGQUmfgYn/xzm9508+4rtIc/72Jgs/TQmaHzWRwrJYaXVlBxnE
0PzbmdX/MQ1kQFgiUeyhbqMtzS/g0Qt9OIeZFRVLYN1vM/4Ub/XV5DvnHSQXAu3zBU88UgteXLN/
3txt9nZYRVF3/qTF86ydrv0bwH8v9nKn2XcOMhQ1ELjiNDysT5f545mhfjZ3+DlAYEEAypSW9/yg
DENQKIritbtxJ+8gLrvKIx2nP0uFkkGwSa77H8GFesaz5ZN5nLla7D6+Lmt1MeDxVEwoqLT0OCKU
VdEBI2grH6eYrwf38Sh55WT9O8riFmIjxFYREUUtrix6PEUWzP8ggqTRc6fjUYZPwPuJS2JBofuz
V72+y6hAz7T7c3SfTyYIyujfIRaDSCKhzCaZECd9P9QlffejI6Ki3999PZTPFiEaGSirUPdEwnxJ
m2J5pv6YVvPVpsxXzGraptFGX9Nb7WK6vFYQnen3M/tX6P6hy9vrDsBZCrNRVj/P+uUR0p3EsZFV
gseof2kF2lDGGb7P5+PjSQlAAajNGfl+rujbKoK8HFUPeXb/pqPh7VD9zI4dOnG2spac5tKX7PHO
WotuvDr3dvhswWOGS9JgyIiNaIuFEkV6i4w396mK00g20Zqn+aeNktZnMq9XquP7zIvFCK+ZEjSZ
LXbK70dZ95qB3w0fMpnoVuaiay5SmjZtNYuQxKJJgr5hdHZm2Z402bRlN3mtAB9l08ShoLiBVE/r
shZ8YM9UphtZ7sVJ2URGjnfiKTRjyGYIb10kpZDkjlhpeu3IAo1QYS8MO8tMlKs8RS3KLSqpz9Ac
qLSLuFdH3ktFCrWi7X04+mpwol47BTXVIrHw5X1iFqMjW0JrWwqd6mdW9gdUgTcbyBOgjaTorK/F
WybOZOOk+IUGWDQXXIcNJ+qhwtnufDL/YZ4JNdtDKfwPUpk8H0lvLqgCr25kWgLD0+iGCAUgbvVu
Cs6p7384E+YoSEnCzwWNUZfpbpGk1alXQ8PLXqoAOrb4MMXbOJHOnG6fDgb2FBcT0BdvlPeDUYcx
aS0l0zwDPdFavVXSvVbffz058/H1br3OQ8Hvm7uAMCzY9zECMR1TXZw0b7BSnnwp6Lni30dKuc+b
cq3o1JPNBPWKr6N+zADprydTAmeiXdrg3n0fthQCumnr3vCUW+NWv58Nx1/rFNlKu+hf8i2GEptC
O7cQP8kryADRTp1zQHKL+YO/WR1Q3rRJmPigNe9djBZX3WYu5U6Oji4sCjVfD/LD9EFUexttXkVv
ooWINMb1mDB9E8VRhH8K3BZbdfN1lGXfxpy8EIZcmlMHVswSiqV9sVKR1NNARnGX2YQ0o2J3NfuS
Fev67MPkw15eRJs/8ZtB+bGqCX1GNBq1nG47l4qKzTxfxfocE/Wz9OHtwBbL3zJa3Y9PHBsS/Shz
Me6sBPO5CIvToq5RphJqIpgBZuxauLay6gxxfNl68GF6FmvOFOLJYCtpXunpu1dAcZdt6eBzG/xp
hfX8Aal6erOH41ngav5C7zY3aDlImaqxKliJy/U+Fu2QZSq0lnm9m74TQse2PJpJb9Jn88e4P/d2
fD3Jvwq4WPKBD30uNAg4U6OD53gfubP1Te+GBfjmec+XTybw3QAXx4ikZPqUmcQTw/6pUkycEiz5
zDY+F2ORAE5xUxZKS4xmgl6UHC3r99c7+MNtMs8S4hM6FrAksfLiCE4ytaprI9e9oB1+hhrk1gyJ
WXUnDN25G0X6dDB/x1Jmmu2b7Zu3VSy0TaGzGnuvRCKG2mzyAxyzvIPTBNFCvsj3Xw9PnidhsSh4
2sgcrrgEGeIy99KLNMuEoZxjwgI1d8lLuTZRoykveeDdW96Lfxfe+Yfk++CpB3UTuvUeE4T75mLc
nLXr+eRbG0gtAqny/MEFdLFgolIIT8kg/Hl8VXC6Gpp94LXNTJ+IeqrkUbjen4NaP94EFtxD2s+o
MzDF4uKBLsdtPqDQqHmYFyAdm1ioMAoPSVWcedZ9HN37OIvDuQVMLfR8jiM0/jY/5cM2LRFAijME
Pwe1nx6+ntpPDrc5IL+1SrkRe7bF0hWAxcR4jDWvgNb8ZELnwng7OqYXSe2YByQ7jvqTtRu35e28
ts69YpUPyYsyhzd5Zep0EeJu9X41q0PWG13LePcaTLqWqoBg67vhbuZR6LtoKzpIdg1bKH1OsCpo
mSi30y6+QtIDGDT8qYE2JRv8uK57+5wb1cdF//5XW5waeacrg1Lyq/VRui6kh1ZHHkqJYTZpG6H6
9fU8nAu2mAYjDiREesk0asGydjWiRQh1IbbQ+KeTk+on2o3p2jqTTX08St6N8JWx/+YoEQUfEmeZ
al6gQakbSy/L/3kGRQgDXVGyRei+yycxRkOTXse55p1QaeuLg1DicdQ+fv3xPt2cb4LMm+rNOIyp
bnkxEERV4hU+n+vEODmnItt+HeaTu/H9YBaLteuLbugN4lTuaa248Q5GZuwktrVu1hWyyFvd+zri
pxP0ZmCLJTjUMX35GROE1FoDX33uJv/fRVisu64zQ3lsiaDnv8OuWyvDuRrRmcl5LT6+mRyxKVC/
RoTDs8o7DYVLo3oYq9uvR3EuxuJ0NsMkwe2DGH1kPUJ8ewyb9toITv+Tw/nv6XhtK3szFCzspfSk
ESZo1+pw1/sbdo99ZlN+eiK+CTJnhG+CGEE1+sNAkMn3L5oxvDARPJ4qa5/EwY0iNIOtTPIZ1sA8
y+/v93cL+zXneBOzK9m7RcWrigfzfScK17lVX7bGadehc+n76N34emk3an0m7qe33ZuxzvP6Jq5S
KUXq68QF31ilkeGI/ujRXYyA9//yIHqF/d+EmiqzFdSJhY6Ki2MpNRpzELTM4MyO/XQlkinh1qKg
jLtsaezAGurEYEQDnYRa2TgmDJcBIvzXC/4TKI4Z+zvOclcNJ71NC4k4HNoHA9j7QKMQzPlvmFXC
H8wP+ukoefjZXyBwcWaMn5xKM9WCJg5SBpyFF7utNEUhUvsZDErUdVglL5F2tkr4yX34LsYiD4qS
vqGXlhhzs/fcqDAITkMV5rHZhIf80HxvnOwaWn1Y7M4+kM+Nb7EDzW5Iqj4mdguHkaaHdh3BJ+y8
zobULv3GddRpGzsZzsCr58LOf/5mhVZ5l6NoSNi8G6BXwg4sm//lzM2r900IKZNLdSp4yRZ5dkXh
+lqppDOj+GQDwGxC2g+ckCa/pThAr1W5mk48FQYdanWtI+kh2eiRf73+P4uCurSBVaokkjsuBmKo
mSHVyUT3C8R2MYPaqAR7s/DPHPifcNawjwK2wx+VjiHald5/sNzPxNEghfG0o7zrIZ/P/ILUmUU8
LEzgZtpqigfauR32WmRcHMjv4i7WglAUco2gkP6K0SDt6fg7BWHnwEUtbV3+Ejxs61EG9tcGfNdk
0x9g8HmmFx2sQ4Senukkh8QRz6MDH7Ajivb0gkrSbKAzO968/x44vVRTX5q6R5OUsoIohDkr0L8I
w388yxj8sCEWwRZngCg3fp11mo5uHOTu5DCFZ6D+ZR84RED80elTg/Ig0/q6fEuGNYpUZR6ZMMDb
6jbST0Lq6RN+Ow8nvBnwGTCSIl/roRCh2u2bt6J5MkHNUqlqHJU3oXmZa7Og0teL+2MJGkRXo45J
ZV2C5rlEjRGkNaxcmV8etFL0D0LgTtv/ZO9MluPGrnX9KjfOHA70zeAOLoBMZMteFMUJQpRE9H2P
p78fVHYVmczDPGVPz8AVthWllXtjN2uv5v8oVlxbV9HW/wGJSz74X4f934NjEmRazNIysFSrkvY4
jWKoVt6afccBJOTTaoACFlpEIYtqdWF4y3d7t7ixoy8MLPYtfQSnT05TKZEJn2DZmEeatUpbkp0S
8RQk0m8FZDwamntxRC5M6ocTYzGqiDxzGRoUrhPfvRFDDiuTB5YEBqVR82PSazSrJRcu5rNmaKQm
3E95J6mS9xsEsbqE5FHHHE6gU3aNeKWOF5ymM5F3YFSkm5FfoVrgQ4klicd6FCuSss1K3slOd7UU
sqIXdiURApFtkWacS3fixwJaHZsEIflalB9TB/V+XGpfy3lWkkOND/IORYvhdXTpU3ta3kGp278o
IkGYnk6vJPQQFQ+4nYfNpRf5x0D58itoRCejQqUExQXvf0Xod5RuoKhIcHIm+JTs9G1KAX64X4r5
P1+lHw6fE1MnJ/CEnLmU1pjqpGO4SN8X1oWl8sHp/m2BkIvKZbkIUZwMhpOH2IdI3bVB3AONxPSr
MXo0t7sjOvxd0LnpZfjvh9fFidGTM3WaCFVWHUbrH8Y9vTV0eLwSROzgewqrehW0KwNxitmpthrV
Ehejy+dn9a8xn3zARummfiwxX63Kg7JeKkAp/97q1Coig/Qob8JLwfvlbzw5bFgyf1k8+Y6o2sQc
11g0j3Tvwy0gZwTJfZfQHYojd7kk+YPnygyTIpdkpM5U8osnJ0DUBC3Cm4uwdNT6ayNt5Ru5MKN1
oFEHikY2iIVWatd/f7XS0Uzempyp+AdV7o1jp+dC0gJ8Yi21wlVV02icJ0174Qg99/HeGjmZSqkY
YlSJdHWlFNez/2CGL58P4uzB9tbAiVfXFfCTWorLf+ce+u3CD/hd0XqsV0vV47ShW7J7ubQozxzZ
Szf4n3N3Ej1qpsqnK5e5g0MQgHfIr0sjvC0Qdriw4T/WWS9L442lk0NUyGtkLSssqZHk9Kh7qcV8
SILHcOhtafrmj4irQl5AzuvCxJ7bBFSzEWalIRB5p5OJNaMxJbnPxJZP1XdjnV+jX0Wbqr0gdRM3
ub90eH6MlC0jfWPwZE7joEatOMbgkmOEnaS48x4sklCvl2rrge5W75JC2LmT7a3Jk8lNy5S7N1tW
Jz4xnWLdN7BsUfvcaa817R4XZvTsXliqzWSJ3fahFEbQi9xvaTihZF73tHXjgc+9CikSIRW9JAIJ
3Ro/P7d51qSxiJ/zvqK88+RgGSSrCFsKvldFJN43okXnuFa8fm5j+S6np6VCGoASS/iT3PPv76Qh
wKUJyHStxDp1TNh2PIbt0eht+MSfW/roey9L5I2pk9hm3A5RVGb+UpFbw81YjRtC67ZFQeKeTO76
0i4/5zvwIFU1+rFE66Om1SBXoU+ykatHjpJtJcnCPq5kZFs0Ky3dOg7oc6QTC2FKfnXqcYirN8Wc
GF+1OYha9/PRn7kkGP5S7Yk+JASsk3sQMWqxNvxwCYsrqZ3GvaeLwrdB069hdNFwOAcXUnjndiQW
l0Qyq4c01qm3MVKnKFu8Kfo17atO7rYSseulnLz1wuf42F3YIWdOVd4wko6ij4oU0e/WhTc30uSP
maYviZ2hxZnx5xqxn27fR716wdCZD7t4UEtVkk6C4UOvc+HH+WzNuNz+cdF8kDYUfdpLw1F7vNSO
c6pszxOJ5jX44Lj3qBlR1/N+f+ScB0VdYkv2ykP3uNS/IXnZAfehe47wpQWTzS2btbELHNGGVLpN
vn6+cj6eAkjaU3HNw4n/kGx+/wuEMux6v0+Jr8jRcyBncCTzQPE+N/K7rOD9OYAV8tgGnQC88k+f
gnFAIlgQM57er/Jr1tjVbhEREX4QhPjdS9scJrda986kOPOddlyo4fHKEOzUCV4+/ykf19G7X3Ka
7s7GLCkCjV8yKjrkm+9W+6VAPfs/M3IyqbXUt7PYYyTKXrv+kMBOjfULH+7Mq/79SOT3X86f24aG
S4zInvRDf9Ufha/ovlw16+EpuLFe+2d5T2fe+vORnV0uf33I34GmN9swVgKz7kNwKjki8Zb+EKSX
Kr0/Xhnvh7X8gjcWtFkpgCUyLPPL5MQP/mvudpR4XyVOu2ofB/7hUA/w9dL58rEOQn9v98SnyY0x
HaZiWRi060s0jup247WbeVc/Ng/9sabh+2KZ/sew+2+jpKqXau8lSPJ+sFk411UtUughXSPyQ7Y2
Q7EHIumvgOgwYtHsB1RFKp4WFqIraF58/jUv2j+5NNUqzstg5nP6dHXR0l3YJXgn3lD1fvE84js6
4Ff6Gkl0unhWnxs/vxP/GvuJ/2EocptOKWNv/Hspe1gSG9F4wf84awP/lJ5KjS7n03InJaossxAZ
ny5+s+QbeKhufSnqd3bBvrGx/PmbBVuNUpsUEzYIaazE4TYMQooM9mN9KeV0fom+sXSyWiQf70mq
sNT/kF+jTXJLp8XBSF1xjQzLBsSld6kZYfkbP5zbbyyerI9ADTtZX+hJeoLmTLhXwXnkxY2RvTRG
c+nivTSRJwsCKfF+zrrfw1PWvC1ydLXDa0ReXINNiLiQm7j5L+tiL9fH1ww7/69Bnl4JqaEKaqJh
dwmPAkhTNpmHluauRxYoXoW3lzLYZ3yn9wZProdZLzUxXmY1PVTfc0Sn6DF0egegH94TYZJLO+3j
U+a9vZObQqglcWp8jjYL2kQxvMIkj7IfRfFQgiTw60uu4YXveHpHWLTlD7G+fEfLbvZLv6GxTsla
7tFLcfTrnHuXPuro8mm2jOPDakWqlJrlJap3GucWClkpo5hSNtUzd1y5buKp1wj+8CaFOHNhmGe3
Bn4TERkRqdlTx0kR8zrTEoyNNVueec2QhUm+iTXwO5Ccn5+V55xSiqP/snbyCemyylBOx1p+QNMM
51B1zR9LwXyOOPbnts5d8fS/c1oyto9C84lSq+Igj/oqbhT5KEA2WQ9Bc+m+PXcyv7Vycs2bvi+Z
BaKdK2RznTo46J1mN9PjvzEU2hY1c5GUpx3u/dHcq2LLbyDtZSQp2iqB5w/S/b9hAi9+aTdS1Q8F
SWEiGZOJLwkSJnnK9GgrBMH3z02cvaVxFP60cXLDlH2ihlOLjYFVhkjmKtLtjrd0hgCUv7VwjPLR
jThAClsxnRK1t4vh63N7+u1POLl6hKkZ8jziJ0jxc2U+5fpRhwKUBl8vDPXs4qMvhDeehJzy6UM2
EzRwLzMsJPnZv5Vc42vozBvdVa+NRQgHfb/dpdjSx/4cxqVbdHQtXUBEA0+unUr1QXexwZld0yMV
kf4EvRFdLfmIJRESedJefCxQT4N4GHpCZEs2iK1+H2yHgxasxYyyD6f/PhL1vu4yBwbGJtz/O1oH
73+ndlKoqwiiScsAudJ2jeZA5IDMKO7ydbhGTO1JvB+eLE/fxLMnbC/GOs4drG+mSDvZR2kpiUmf
MEVjCdAEMaUIOEw/QoZEmLmor5sJ8UsoBHn6UBubosgvHEnnd8Bf30g7Of4yrRGGRX2baAO0cw/1
yWyn/go54HtH2nGjQGo0lPUOxaSrf+ukemN7cR/e+HdTFlq9MGLbz8JbLdJX5ej/DAN9c2Hpnz0R
39g5ORHDmlItMTU4d7eohkkuc2q+6k51NN3FF1dleD9ucX8pBnHJ7PLnb4ZHU34tBN3ybVva8ylG
TqrrOL5wWX4sCz5ZvCdHGLeN1vYVg1u6oFWnui0fepes8FWE9uQihZk/yuuFa3uEKXdh9Vwa4cnZ
pTQqesnUDK86oF2j70wyD6qwu2DlnJP1do+cuMpam8yZPzOPBOVnW9TSXRvH2240dpTD7cuhOtRq
fuF+O3cqE/IkrrIUT/CUev/tot5HKxnE2kqdxF91290gRH8gTbTRs0vJlHPuzltTJzsQGnYZGG1L
kl1GnFUCXi7GhZOm1s+0M6/JQ6wubIdzZ85bgyfbziKWm1GwsXRmmd6S2FvwM/I9Cpbewnn83Nq5
j4cYMClwWkLJg58Ym5OxlKalSVBUppLUs5w0d4hwo3YUmHrm1tLUwrCQ4+BGGkK5dD+3Li9//anj
+tb8ydaXlLptJDE20F2RvegKZDCSs43T3Rn7yvHdfBMO7rSeEHlI3LKyuWAQLYxePv8V577woi5G
RHIhn57G6NqooW00H6hoHL/qwWQrkrQacrjmMfLm1fpzY+f2JLLNsEmRRFgaGt+vXAT9h9ka6Zc0
q8mO+0ctR5gbkN/ftYInYVH5smT4qTI6+ay13gxzX9dYIZO1btmECHub1aoXlQs+2sfxGDSzUITC
ApJBA57sxFxu0HDye2MljVdBTNeDdVda5oXhnAn5YUUCJUv+EJ21UwZUrmllrlkzQfAd/ZHlQ/kA
G3o73gnavvwu8cnQJIjWFBVuP5/Hi4ZPFmgb00YsRKWBjyQ6qerou/4a+WiHNpldc0jomwh+ROtL
4anlb32/Ld4Pd5n0N1dTkSaxOdcFLaGJ5sS6aPfh9G9NKUk3cgtUbX3Q3uIVVwiqyIerXRJHB+PJ
CChBQZibt2oA3Iue4W/FOrm+6FN9PHIYHEtl6dBcIMQnbqdU6GJq6axNHQXpHZKM+zy3kfjeovTs
WjMaE9FWf0KSUiDweKk060xq/J3105gHVVh1VucTO+MZRrsveRFqydt8LawmgBGboD4CaKH96+Kw
5XPflLY26izJA9CD+P6bGk3eWqUyG2idoSiMkmeCxHRGdQgi5Jfjq2e35Rtry695s4Is8tSCHmFt
cGjvVVwU+wO0zVcjOh494ZAv1Xo8Rveh9/l++XgvM7tvzJ6eO13fK9mEWd1K3Si6nxDqkWrc5uTh
PzN0si+LSfKFYQZfOuhozio1oPFwM7bCzijEC2fApak82Yx9OM6+MoEdDMf7IvmVomAQT7f/2XCW
eX3zuTL0+ApTwoYs3fryvpAjuw23VnfBzJl01Pvvc3L7pEE+SZHBpg+3IrqovwXzbRNPA2xkc5Us
+rIUn40r69XwkP57WqRklwPukmeKb3FhO5x4jakUT4bWcKL7JkzZFa0a8U1sDlO20bWYU74rohlg
ZlX1h3aOk4PRtOLa0iL1tjFH3WsLn9oAcu9bffInwKam7prIOF1pOlK5gVqYXmKoY2Sn1hBfVdDj
7jpB0nZ11ZiHBlTLVvA181BOhr/pIitdF5bZHOJsVtyx95HSq4b+hTfLtBPmTIHg3Povfqqpe6vN
/K1WBZFntoZyPcxtDYs4+KUIHfV8xohkohGh151ojduW1kPEQeuMs4BQcgdQUGssazNFHWn6Ft3a
aEjDTZm2jVcaY1PY0qDMP7MsnXbRwLXuNWmo3yrNkJjrYW6Gb1WT1TdDVJaWK+YDF18khdHRSBR0
3smmduU61K1iG4+D9SAYVfrYtWl5F0jT9CW1QpQTClHeVV1o7Od8Qi3aHCOVOnk/UCYvkProSu7z
6loMNOnKlGN2FAEep5ZT65tSB+av2fehphWDjn6a0WcNL4pOPUpSZd5a8WiRsRHjZLwyCiF/zNQQ
aDUgkelBl0PiB007flHUUtfcShIbr7YmX3Tiqatb8JF1dzCCYCl5zH3VE8M0f7b8URztSI+zh4D0
7VGqRLSjm7B1zQxkCrIG7YufDY0LE0bbKmPqv+T1aO6Zl9GTFPocktFsdEcpVVKEZtbkTpMN+j39
X4Pshc1kbeHwSl/0IbRSW1SzUFz12Tx916axekn7yHfbDgroXk6b0SkZaWHnctsiKRzFKS655ut3
OVIqlVOMcfDQKEHW2VGWhDsp1ZUvoTTPtxFBW7dtxgraapX5hyCpgjVORVo6RZonyjrmBVq6emBO
1E6LxcpqKiO1q6aGJwvqKNjNAaMzZ75DF7ct5dtGtJY45ZwoG4qVUsq97WcoXMnFKLhIsQiuJfby
qkhw6sM4lx2Uc629ULQkD0ujvxO6vltppSFtzVKcbEtWhUMYjYEXV2X0Us1RfQjqsFybfhtv1IVC
Gw9dedAjDd/cCOnioJp2BwY7Wil1KD5j0h4a4xt1Q9cFtUrONIuAhoIAnCL5TG+uBnObLD9EVopi
24kAbWRZoNRUjqlsrYp2I4ex5sH3qTdUcwhk/IRqLfEecYXJN7a9Fhb3XVvWrjDAwpCqwNzFMaCR
JKPShCLe4V6iSEJ22kkva1sX5tmT/dzfJsgC7+pwzF0zaakr8GEG+GKJ9nkyIKzT1r5i1+aoWeu0
yxN3nKfgNtR8IvZGHA61U8UTIFZTqYTXSTQzJ+8amrHjWrBlBPBulSmjn9iY02C263Sej0ERJp6C
aMw3pMGQKTLCJyVC6ykxGfwwmIbvCkVvIEeukwwIDVtoV8XQ7JQo4hMiC64VG2MIi8dWacmIqA1A
lchsnMinYXZCj2QdV5a8jtu+u+1NqZTsdpymLfjcybW6It+F9RhvpiBE7l3dTwiLPIsmPIW2k+22
ErJN0fvSmj/u93MPoNNrq3C6lStf2IviBCM5yCKkygXzpk+tmJu00LdlaTZXQZdBMRnrdh0nYlHb
Uzg3e60GWUvZCjSLCfyP3UeJcp/VafjaBlGw74sBhEpczHdZjXBYUYWw58fZumpRGgJ+rQV3ySQg
QG4kc7HpDSH09BIWSw9v+KnulfjKNGZzn9WWf9eFqu5IgTZ6+gBhQG6K6cb0c9PRglx5bPyy+6JM
A+3yaFe+TCXxACcqQ6TqxTy+DQ1fR5ct7540QS4cKk1zV274nNYQ5ut+sqZnVWlqO4rFYeUX0bif
CXqtpCSFdqyVOlJnaisCqVriUCFs9rWqFR2uqxWKdw3KtvPdbKQJAoijnOybOjG28dSb33SxB81C
x8PwkkpmyOCL+nbiaHmqrTz4mk3q7LZt2B/7aO7blTkgCWWPFaPZWbEojwdzyLVHhA8lCBGC0l7r
UieDpo/inygemdcZizgAQJ4A+TOkyeuFLG6cWZWl3A2oGKxdardiyQ27KhY8H9WkZ9qWrF0/+9om
CyIV3XQNABhKRwbBtqYRbUVMhk0KqnXXlTrgaGsIrM7pRGl0Rn1QvTRTpxX+u3XdtplqjzPYAEku
mpt0qFvpOlaGllbAKRT6VWQU/VdBaKx7q9NkT0yVL0iAc9eVPOODsIP65UfVTW9ZwpeBHQttW1Ru
Z657r2lyAtJtE22CwKhW41j6r9yN5lWcBJ0dpLF25yuh7yUdF0qQj8EXDunZVY2GKsxZ7tdCRbP/
3PcxV0rfbSSlz72hpfmzwxV1QjXAq/ENGOs8+90yDjvCOnK3NXOpuEEPwb/LQXDbWTb/qHJ0YDWt
1RxO9YjbchqeQyqR13ISyuu8nq2b0ZrrrRkYyqqPQiA+pXBnDgL8RatDxaKWUZ4KEyulh1HL/ccs
0gLDTvVeP/jUsKCMPasirRqjTumTaYXGtoLrjkcQmXvD76sRinaV1TbJfD6VkIuDRM9shACW5qs4
iUZfh7dmp6NL63ML2KUq9PDPhFR/EaDCAxA0at/JFa3/Ik0KBxWCwvDS20TuWycUtPaBR1p5HNQS
1pDV9ZXrDwQMbVSHIRTUwmgbEmxtKYx115DC9kZXWu4CtMlXoigg5Z/M44884yIsxhyquExdw4Mq
TGluD0UCbL2dxD51J8Ufp/Wsd8W9PncFRRXD0LyytesvmdYKT1Rj98++r1cQW9AMW89Sx3EKac4l
dGXZRpWF/UbMBn9yzdGXNnOb44tEvt1n4IRZ4NJtQJsR+n1IaWhVbRdqtdd8n5aYuFUntw3MIHQz
rc9VO4BRbtmVWJjC1ZhX4yYPqwKaRyt268GHfJ5IivoactWB+2jCYgtOM75N8pC2kKQdnxMuNcfI
u8mb6rFfxXU92mJQ6m5r9C+9EZc72u1oxwllbuY4pvURHHK9kbS8cjs/iF5gqOnroEyKbT5T4BOl
bH1HSvBx1bBInnAk48zpZiNL7GgIotFOBi29J7sWr8UhT7tVl5KOEjMhftRot3IC04y+lblFnUI2
5bbBmwsu1hBMjlZYlV0U5rTutLJzMlqFNoZcJRSlJoCvitxaD91yySRbf8oRT4M+pG8kGRdFMORv
6JI+TJaXBurAUYvTLDmdIOtHn+CStNYjQy0dVaz8Na767zSEX3+1fBG1iUEqr7KB72v7wZBedXNU
XWsKSJNQr6V7mVPO4y5K170OBiQMZl212ySdnEZtQC5BVvT6SKbeYTTqdlWWQ7qO0rbHlaNqERBN
ivMjG8126FUS+hzjmp30uY4IHJDBFboF7RZVuuxLZpaV5UhaoulEMi0mcVAsL9SU5l6Lk/a5HSPN
mauyCDw+grnBr5auCdy110PejzeT3nadnWSl7uEBA7Yfg36X+ZX8Iyx9MwRVNMiviVXkrZOGYfP6
+ZPw0rPzJEwyw9yLGo2ndC6Pdh/ANVpYaNaFd/RZKyqtDoQj0QM87f+MzD7JqgYr/gRBZPqp9b6r
lN///lDQXMIE2Q7qE05enVo9xbVV8lhv/WelvZXiCgfl5XMbZ8qg0cfQzEVThqTAByOt3GqzZZSg
wsDKlCBbglUCiVZa/XuixEiyvrF2Gs3J8FbHvo4sahBjimTXyQ4R9HXiLQ045eNSuJ46yvZ/ULh2
JsKCXKm2yIDQOgq84n2kYNQTOTUb5lL25rW0Lm/an9lOWIk/O3dy+2d9re+n/cXCnTPL5J3Vk9e6
2dZyNbdYDbcLG2BBP9iFF3nNul+Vd6NX3efepVjSuS/61uip1jy3YczDsbKIUI5u/bM7thte4t74
HW1r99JGODevxOYonlmalGmYfT+vhVHXSeyzESwI6MVw2xuObzY8j/52JzTtAG8NnezrWPGLzhoY
1YIjNygUeiyuFhXtBHEwpXTm2566Q3WDQ3mpGupM9IfsBgF/3j0K+f7TWL3U9DNZHclftVVxrfZ3
nahsFb86GjKMKCm/EXnncjvfCMKDORm7afQfRUqkbVO9q+fZtwdFcv0Sx0ks0AkUhCfgoPuilNw2
242S6Jmd/FxX/0xR/S8V57/+SfskNvvfo3H+30v3f45dw4n7K2+jdtr+/L9v/r0/KaGIHSIripbE
grox2Z5/EHKghCLxKFLSj3o5ZQJLE92/ADnaP8CFGyx3IDnobMj8S//ihPJHS1E8TdP0VPDfjL8F
yHkf6lswMahbkiRSqdGgSfO0hmGMQbqJKLW6xOmujE0MXLFby+thrTg8kNzUuaT2cxLk/5dFslHI
h9An9qH8SUa13ewCkLgr0VHW+iJ8sc4867lBa3Wxadxcimie1DZ+tHkScReRk5NaCZtgttB2NQBM
LuoGNQIbor1Q+96sgps/kkFvmXjoxb6LoH40eHJiGdTFsekwODgQOb3wODj+kfwU4Qlv7IG0rdIb
YxPdJcmmXqcPc0pReTbZAgzUBctGp3h7X1xZa//WLx2iWgTjboLvFLPAgFvXD5HkhdHBGrzoO32t
umYrnW0COBshpoWIKBI8keVtKurUn7jqcXJMyZMkW1MjaHKTPcjXQlOB4txJdFebzpytteEmzG9T
JbFD8zmN6IztbwQFjZXb9BtvVt4ajZObuxmAnOlO5R7mOl0SlpMEd3BG+IpluUH0N3W1UKBcmwQx
uZPSMbbR9Ps3S2tpG7S4vnbYufmXmfLZW3U9EcTwuheZqKETtNtpO36HyhTa9RfjJjxY1+auu21l
R1R2JZWZii2BOYP2OiMuDC57LVluSEzLsnhaA2de+eq9PmwIFXSVLR6lA/w8t7gdlxzalkLuRc4v
vQ6HK3P4ZuyhpW6IEbVbHAWFhg/hcRoftNrTv+N+b6XpVz7eNI+zq4mu/hhQbTUXdhwsVT6OuEOx
IHLycU/ByDUgW8ff8hYQEW5LVsYLWKLaRuHNKbxykx2N1i7IShpOwDPOcgMebpI0A4q8oQNa0b3u
LlQd8Wii4M5PJGL8tRk2EeAmyLQBLzsHTaxoH1yJjzz4tR/xlwJNxOmxEBEUsqk2cvobxiG5ldNv
iqfkS369UHmXwdarBVO6rHQwHnlBbba8whZZUq9+WTKlBuHvTbrv95A3VgXxzJelzH4G0xt7xbSj
Vy20C/CYw27cEZ/LD+NXyXcE6W6RBS3rHYBZH+4DtXDxPd+j+0Emy8nW7VV95H9tNDBwspvUR+Wq
OUZf5jtAsIY3r8qd/LU6DFukEHYz8AbiNQvR5ThEJIulwFG+dwdkOK/Mr0D9gqMFl6AWbqhpK78r
8xYlY2QUhOf8RXgseZ/XdvOU56u6eRnc5KegAYAMDqMzr1LUSucrrk1CbICLFar2kq11m5qu/4Ow
l5S5/G3KRNe7nYVu4W/mTf7VHOx0H36XwQ5fUeYBPgqW7R0kD3h6h9Z4soAWroQitGeYePVt9E3/
gSC9Ht1NgadNbnZU4an2q+GmwedbigMDeHUKaY/RcoXkaydLbtbbobgJNWjA4LzBRkp2adh+8UXj
DxBUrzfJqt/Ej+WVcJwOsAKpaudmzxJWRAgS0IFaiDI3RFmxW9UvHV8Dtshtl9J3Gu47MHte4YbP
1bf0udnme51JlRsXCPj4ZSnM1TegAu3xavYGN78qaHBailhGUo/6VvEQbnfnxwVW2LAnYYe5ozeu
KvC7sk0IfdgIG+FmPBbRKnqSVjxO7ca39Y3c7hRH30vfe+OpfeU1QZl6vau2xlEyXMXj1ZuuIleq
n2uK8gCwDU4S2sM1dNwquotHt42cOLqt8odG92o0IQu8GQdWaudIP0Sn+y4eY0ZfQbf/ldNHDGw6
GL4tRVrp94qKH8Hln0vE19yZV6U7cLwu+bMSDGW6HY50WLSyS+jIbtecP0iMgSbMvTqxy6uYFK+I
rfUyN4Fy3bUIv0e+13tcDPmdot/0rLyM+SbRkNixZkvfi4dg8OLGHiE4HsZX7bZOaUmZmRLCispz
eCcrqxh85BfdsunBX8Qb0+fgulipO/moAlyDgNhDdgQby41g2IV2jVi+uJnuUdgLAdDO1+qEvA3x
3GFatdvmNpOekDPYhuLNtKPccQBDe825335Dwp33vtPpznBsH9pwBYCpmrYd7NraOChD7GitafsQ
5432OivdrLUJe6fsZiLe3HzwSPe6R1RPsTsUdbK1/iXLt3o8LPGqVZA/qeKdRhWcZBu/tM4tUG6+
18BcEjZGE6gfLlydv7Uw/yqv+OPm1Gk2pilvYdnpJ2+oNtGMjNJG2W2f+oP1UD/pV+3T+BQ8Ctfy
qj809nVx9JFhLQ71Xnu2bvlJji044jWBBrSXUTuIXJnTA9/Fk/+ezsK/fpyxdEbpyD+dCnlOkppp
4RSSh6TaVXY0ujB/6HZ6t+iR/A/oOue8CORY/zR38rILcfSj3mIuwgPoWEfZjJsZYLS8TlcLcPhS
G91JQc3H4Z08f4xc9MVBwF6NLGnxqKyVDWRrXrD1yvCITl/BuLK1C/pEvwHBH7/4n6M8FehMm0k3
qsVq9bqUukw7oqlUfEZX4Te/ttk91H/U3GOVl3nVbqnN4Eg/JACyLa/bZg9UbYA40pyBhtTREyk6
CpwU+VSAZ661nbyLD+5zPrMuG3TF0x276Ga9f46KTS0YBIAUpgm6889o1e8zCnMm/OYUuvQAxvRz
f/L8FP1l8XSKZOSoqkhn3Wn3pje7yh6m/XXxKznqbrBTt/Tk4rdnXMTttfnNouF52QlqbJsPBse6
b3OkO9yUx4XIBMjLDXfZV9JnEVxrQot31Yv2R+jqf9+F/7WUmf/3L0ISw0X2Er17ES7/xj9xqbr+
D/opSQ2LsDQIES0f+o/HoGBKy7uOFiGUFnRDInr052tQ4slnarwG6XyxePWZ/Fv/fA0K6j8W+rW1
KOugo6XATf07z0GZZ+m7lwsVZzCh6E2xkF1UZP7Ok/PXSPqoSa0ocZUqrK6lJuzyksphUFSWAF1a
MNp8VSZDZ9w3JUSbTZCUhUb0XRiRtgr6a6msXue53ypG/xq3YyDcksQNIkecRoV4cqNHryYJbSsG
JSnV6T2v02ti2BryEjoCp3e0X+AnKz75wW0S5Lmc2HkkyyA2JbHEt2uCZFrlStv2D3kYB7Mrp2I1
PmbmkDbwh2NplL/3ZlFQCSCZOeIq/L4Zl3Ug8zqbYRLv1TApfTvKpaC+q8M+aLbjLIezLecUl7z0
hdiVr32TR1B6lChR7SFMjHHdCv3U2YbVl+nKZxryu76MUVrP87i9ExMRLYy0tSBiF2E2aGtREfDa
stTImlVQiEmJ3EHc0xRtkWS3l2YSwykqUtV2QlKJxvK6IkauJvEo7PwhCC2Hn6an2xARwAy4d+mX
Kz8NIMR3I+la8sFGV0dO1udoLICTT6JsNZUzVcANvL5gh7ZkHF/FrTXNj6S+xSj4ITaZ9WzkdR5T
26rXlp1XmXCrVVoAfXwk5WILSd58L30t5f8hZw1tXAnFnueYkBrmcxDGPDgquR/857r0o1y0xwb4
x7pDZTR+UqleSo9VrYXBtlXVBPegL/BU1UaJsk2qhg33mKVSbOOTbp2/1roSS6tJ76zC1fNWkJAY
JjvIY8cSm/ku9QuJZULqZ37oBrH6FgWTEKOyqEgJIGgxRreDNFopLwvAMh1Law2mNG0S8yZMKEJ3
yjivhUehYvtM9lxJlrVNpkh8FZKE8VXmEHOpkQixcGraWNhVaZ+qq6yVJGFTZCI5Z1uQpiY6dK2Y
ROhVRVp2YI36vaNIBS8qP44trzes/0/ZeSzHjWxb9IsQAW+mKO/oSVGcIEiJgreZMJlf/1bdN7jd
bEUr7lStFqpQac7ZZxvt70ejHocD04xljutCzUasjNzy1v5UFVLsrST1skOf2WG+Gty5dd6dZm6R
8diBojVZxrJ9WHJLQ9uQWeoxbOqG8sAGdShci65rYbdMmpAehg3UJmtvgAbCf+e8WE3lFGUESjEk
3vbVkJNBO0b5/FEqJ9BvjllR3OaO4TmHkO+WbevQrPV+Lt1qYlFGZpo9RyHuEljxXslniaMzJkVz
Zb332J5G74kUxfSkdDksH0lAdMIW//b8QYjZphyYo4hGOEVHfpiFnr2TxwA+WMMeaIkIwG57gTRq
eijkfafS1X0ZZlV2aGSTeHeGXoz8nIicv0NwaVTsTKaMEfxW3n4Xd2NdlOswbIKOVAbbUv7aTgai
6k29ROahGEeimmQsxtAX+zxJ1HyW2EaUD2UqFIZtFbjccRSwxbZuhZnrlYXTF9/STAHClx3J9bU7
VS9pp2xrsyRNQQ3cBGN+EFZA8JIZhoM6lU4+WO/O9f9cow0vp0M2WMsQO/k0foYhG/icFXVTrTVp
O5QrswyHZh+OimlibEdlHewy6HTXmMLJ8bZZh7F6FRe40Qen0eiGfmvgsOjE2ZKq/rsbJd68bvOg
L07Fki3VMeCjfzBTWOR2AAG3PyKjDZe12UUL/UvruOl6WtxQ9Gs91w0SnWqxxuGh1l0nfgRDGD6Z
hQ2hCTl9ekqtxXJWXtF535JqgiKSdm6dYhLsC7W2+gqC74wr7LQZMWoJNqJ1Q07crjO+lxnGibE5
SNoMWyZgHXVAOnzp9Q8RBw4SGZ0UcuW5KVnylTSHKU79yT7VmVHNG06vgeavFOVpbFKobl03hSfH
tptzIhe7ifGzqTdVUFk/M9dVHx6Rq/g2+d10dmW2DOvCEPPj4Kb2Rk0JsAwhM+TTzwwHae3nImGu
4ya+sdZj6SSXvspEsDbcTsKIKO0ygc2cSvFeTS7RLKQELHo9uC59aw5BotwHpo7KvZ5cEYAJ2qai
t0v9Ii2A1VSUxwPMOoVHV9BNR0guVbNPEs9/m2vbTs80BFGV7ll9Q/9L9rmhngVLQdKbesJaDYXO
OFPkc2jTXdrRXWpmD7KwTmi3+hU8wWOgQOt0az8tffjQB+68CiYOwcCyZYwDcb5dPCNg2l0z+Red
uTddA/ZF6/fHpIabYo7EkXEFv8rGuxNduGuEvC9aG9fglmG+YeppPScaeTMbMC4aeTFc61zWec80
2pmhRzS3QWu9DGX26FkKDpeqPud8ue+1mNbas2EP+eIzXYz3FGpU4XA/1WpeZcq5woeCHhTTsbM5
D+43x24cQhys6ThU5b6ZMuxqHW3uvN7hcqnCepv2mF/OoqeZMcrHuYtOYeHSz0N6iIe26TbeItNX
qHUj1Lhy36WN3HklIW9VV0c7+CzpvWSjXjvzrvSICWvq29nyM3NrJfLKTex+4qPSQJ9A7VwRM7Eh
2uydgK30nMFT2QRsZP7lqIR6U3ObmdplltPJW5Vhv1pXzY1aGJ8N3BAPbZ77W8w0bzjy5TsFzquh
LH9VFM5xrssnI8+qzcxvvVuWgnQOL3uHwG7dZvUidwncsTi6EsyGoI22pjfYn7JYyludz78CtWBz
aqqCmJbgaNTABbqOLv4y3WOMxOy6bRwYNItig3fJSnbde9WW7oOCtPnCRVMfZeZ163YpvVcljfLU
6NbbeVPk7CWX5Cq3mg81DCIOuvGsjT5YC6tu1toBuxPSSONmMMsPMZmXqqrOoVXfSM3h2WASu52S
rl8ZLX60kQrfszLtYx+uSmzrIcIIpz4FqS423Onr3smJnoyqdr/ga26P+R2vbj67rKl2Ro059t1n
zU6IIRzshybcy6F6GbT90WY91EJ3hitWXXJPc8ZF3joqxVn3wLmlPRQH6TXbomruysw8jGnww5V4
mZvTNnMi9J3Jsp2XZZvZ2Y4hZP1eGOWwn7P0ZxlQITSYMu3mRdS7QkWvU7QYrGlrF8wah2GnBX8v
dmFAjMxo2qtyDkn9sdGstsOjR8RcoruzSBMVQ2IuYxWKE/zRVTVyhqK0MjbS9xC0ZFO5TYzS3BuG
wxaeOtR1Kf4wO6sx+20XpdGTq/P2sc0K8c107ekxdaT5GTVZ8pirZixWizP4h6lor2VwouQx6hqr
fB6h2e2RW0bbGsdeda12slPkLO45URSq0zCO7+PULc8BGXsP/JXqLpShXDedl10yicw/q5ZuSyEe
fnaBSZASpda+UVF3M9Y6fZ1kom5IQpGoKxrsedywvJPNKNe+6vv2hor0ClfBIqVYHqAhST2K1yhN
hmrfWI02L8vUgdemVaJAB23ditVcKM0MY0ii8dBQTX8MzeTgcxmmTr4OfSOtNu6gpkdPZTkn/yQD
dWAbTnI9jZWfs27zpjg6/rh4b22VB/JcYI9YcEq47fdcGT73bGXmwa6HlGu5617hBYW7fTsY/kpY
URqC+lnpfQ4T2IDLCFEytssyhJ6sllyszXk070dGQJcmGMwXlQ+Sm6Bzj6bqG4WwFNN8voTUeHoE
IrFj3Vn5FOcV3dFau/UgdoEY5bQahquOwU2rvtpKCtNov1Dd2HE4JtZHa/jfitBqNq69BNcScGHP
dPNtHnD9uflnstiPQ10st0maEODjW8tnNTfdvhBScCqW3L9zZ2zrtPZXns9F3JZOdJiT1oy9orCO
HAdPeIJkD8sy9HdNqpwTBbHHMWwWh2EyD+1ovjY43q0XrN9WeUGEUes6L3Lw3tyq82/toH2s0TG8
oRQcjtS3XM5yaNee1897yzA+o37xb7U1vbc6+JgnyD71XKpjkefZKvNN6PGylqe6m+qdYMNeKGYF
l2mWQ9as5udOKWpV3eZb6ov6l44qteUIx66nzrMtqxLqrpON1n1HwNBeumO2KdzBeKCrYJARQUTL
6aEoH2uUxVFXkhitKOxofUyDOQNlZUxqZs0FIYyDvzgsxb4Qu6ZvgpWbuiRNFl3cB8F0JsURNc0Q
YnuMu372FDVme4J+D3lGWyEHr19fQj9B/CLnn72M5g1eCcUub5LlEDU1phmOfOFcyPhi4ba6XhbJ
Mt7UrvczgLLkOtHeS7zVpAhS7K38IXWcT0u53xtvehytmd89b4sVpR9JmFP0XSYu85uO2Z2GXLAh
Ac+Nm9r+jvkxt7wRWTHBIUc/4JSZs0mvGp8+Wyf+3sj9G6TtN4MhX2BmqrgWWKNDqSw6sU/EVGK3
4F8Mv3wfbfHqNhQNhWndwj08R/yhtJBOmeFuxtKUQYNi/OMleqtNYGcTr9/ImDNcvmEuK7+9WVT5
1EzjT2ViC6bn7kLddRmUib1cTgngJKUT+6X7K2rxGghnf+aONC+27R9KELK4LjUkSwf0WobOycOr
rcuYMM65dxgS8wnW8W70+Ry+O9J3RpIoGSNhTuK2P6Di97QUebtOuERWgU+fmOacgIWfO4iTKJet
1PJWxmI7sYLk5ywwxgLFPTmjzcb79jlP/WcpRBG3Kq9Wsh2fElnvkCtOMW7Z3a7B3PEgs2iMBw7Y
A5y1e6mhrZRMVkvuBpL7km1XwOWCEnwTTQ1iDxUxdJoKqCCNgTNMrV7gC55NyDabPjKA0Q2T92Tj
4jjgLyD7e9MX5q5tUzNWc4O3t9n/ANvANiuEO5suK2sxn9wigr9dHO1M3GINssoaRh9zk6f33eB0
22JuINzTvMaFbbTQ+vowNq2qvOvdxl0J+Msrv7BHJlT1GJyrQvj8S6iDUtNX5zb3wfW9BrBmzMxV
UuXnqQ75o8zUcAPNG+0FTBUEaoyGTxMOeAOrjuvZDE9R621dU8EiVnl9GOiZVzZtWlLVaq2t4MXr
oxamKrmrsAge2mA+T2l1wYnUiuko9hiwvXjQj02DBM5Gl29ABxfhqW/VJJ5V2c+bTBvtGuY0bgx1
uOfM6/bhkJubYEyYnCCJWYlGGyskNlWsOF7ihXcR44IBI5dt2lw6BXBQVsnT1C4Mluvm2TK6cw0q
de9abXJQI/9kX9lq27rVsB7TqD3Dgu0OVHH9rrdmwgvHYHyhVnXSuMcvmTIwHA6DmDqBmZnr1eAO
C8mUeiI7pZI1468i6pJ0pech+ehVR+tXQiLYep3Ci0PaXfIux3IZN2HaaW9vOh53oteUk7mJsn6B
GFha+TbKE3QdBcIxVwuLAsZQ3Eb98pSHbKIkV78MfrQdVNxlk0I/vcXdNdmOxsRMNIjUlWjaueM2
dSu5h7ct9p4v61+VZaA598P+IM2ejgv++S6zR/afnWuIpjL185D/iTYtHmlQV93Ez2zoOUMuRaI9
YzGilGPUILV3jHRUOKeyLsXFtY3xtbb8oSUOxOLIhspZWweymBFjRnl0AsCZo0tlVemhqeaSHRWV
yXCAZixXvnbErSls8xaCZHSXZb7KH7piEcuhktoh2sDNKl5wMxyXerB3fbqYN4VFPbMjRz1tYqdx
K2tdgnaBFigr9mnnThQQy2bI5fIrS4JmQ1OFMZVurXktyQhah3CUOQ4CRBlGce8ZWp1zjNt6x9an
DiXDS4WuaJ24RX6bDqZ4tIb0vtXTSeXhsz2I4dDaFKvKH9xtkydPWaG3/N700b7zrorZ3vZoNWMX
emm8hNZzDd84SfubUTpQwkZx545WQfZNeFgKGxv8elu2zqYNzH7nC+9nBeXYojOYBuOtXrwUVchw
1Fllbgq//UZBcIuEoN3AEobqC2q29q9SKLtn0uqLpWSV+dx7PpxkJ9tU9KFrOxjNLaXpZUR+Egd+
8X2Y8nNJCbkCa2xjfpO9r9oLmeZHI8CiH9lVPJEGvkX+ETFSjdp712OAPrZTubZSEztf0N1N2DLJ
N0K6hsLVcyyHwDmWtpXfRvQFt15jFwWVUdfCGm9wohlcPh15r8ijmlau+2isznPm0evWpnljmG6x
skv0ExFdmpF1Da+lhgmcGTu/as+jm5FjOz06ZbFJ0+5+QBMEtmyU8eJW+6yf4b/kxslOxLPTSexO
dVkSbB5EG9+QHIKumx8636kpnZPD7HfoHXzjLpIa6kQfxdOSPBUO969ry1djMG4hFEtm7BiNCRfs
tzFhhubNTJEnb8Ym4GZL6mtLcQs8+9FOrOcguQmy+r5Y8EGzvV2q1EM1u15cN90U1+SyxGNpHKzR
/mBydQIuTmPtG+9WFL5Zua0PRV6068GgE27Lu0QFZ+Wri0zNg87Cb77SG8fNn0Vl7wFN14MtDm6m
d42e09g2m00RDnst2uKAIZVNTM58UW72y07FsdbLpSr6e+F59xw794GRPqPE+OVh7dGCAKRMfKFF
q9veLptdoelLVDD8mspQrspcvTBKWrP3LwFQp+jkZ3uFwabm2xBm904fdASAGwe3GoE+jdvUqX52
7bQxFocdKCAJ9Xs6Y8oWfl784dcFzk/TYmcr4aVns+AdLch2Ekbhi3OwwfERGd3NtvtY5R6jPE/I
GBTzbm6MG8dJb4gMOLjLUsXkjR9k16+5gt9Fph/KhF5PUbzxqtuD6vNzHnmndgi+5U74lks6s6hH
rNLB4DcZJ6wYT5j7lITqW4uGj/5EQa5IDAdyQmnvZGIe0slw4Rxw6XZW0L2gWKWuaNEWdQMFZN89
81Zvw2I6jnoklXDZF615iiaqrD5ZjoVfbUO3O5X4NLguaAqVZL7WfZmtFmXWMafBtxpD2zjFunIb
pe6IA1F2AHWMZ699F/m8o9B8TkNnp4v2o1LDDSDZOa3GH7mSHgu1eiqLYXPNYhiW7rYYnNu+ykmE
Ecsa4HBdks5CzfpW+MV9VUCu0uAxtXwPZs+ITS9iM9oZWIEtds6siTygs6qm/lZm2begy5/aciBi
sunTfdYOn+2UlpsrCk+JY627OkdgU5GAu0Qfi0g+GMJv+zR7ckT0bphWDxZJDViay8HI5kuZVt+c
rlWoiZwa2S9wb5uUjyLKd7zf+SUpfHHJuJKYG4ABl/QOcdZM/OqcdJEWBrq83tx0k3+nOt/epEl4
y+0GuQadcGcvn05WvEZu0m+AjczdVMi3Cah757tZuOKIE1tXhneNS4taVHjZuHdJJYxVl2LhK8qF
3KfIfcgJZON8Lo7eop8tkegVCYAAjZpE13C8rUL0fG5an0S/PJQtqWJJsfWmqYmVdqotKtUu3Oaq
jU5aauttzPPkomzwXJgUJh5IEx3qvWlq64K/37CljnKOraqdFTK69KbIyNJqGKL9cKcJE3y65dcw
NbyD6iyqfyfR7tkHa35keKMf3Fbpi1ON4jodY2W7STg+GvloHYCzljOx58MPRg8oGea+czvKlGTa
JqO5fJdVne57+v9TpBfr+zC4wzvoysfUK9CV4Iq9TFkC5cvjOs+Y9s4TlJpE5XdDhUApE3CJJ6dB
D4PGGj/wVeDkm3Qex0s498GejvTW60wA/FHZK21aNA21x8+Sz2vLCACIiyCPU9t7thKTwwBfAQaF
7A1ADyS4tn/vlu4RH5lHBoKszQCxi4+u9i53HNyVPFRtTd+jQCrNbKV6HzVNRdpZ3QdlDDD7YLRd
GBMZjvFE+I349yEOy/LNL4KPlkJ5NWYYcDhwDfd2knxjILKuwlbUNEHLBwKYV5WFxqsn2h1TpWFj
unpfS/MhsayPoXd+ZtB5Il8ba+TZ3O9T+U0ti7kCn8/WWKbjOZtQcxPEbh68aze6GDTqQ87Pt0zO
oRr1U5AZWGJX8lWWBmo2+1ZM1o3sbRxxauHvU8aoTEYssfa53eMhq6vYyEUeI+3bWk13CqJ83xoF
J36vX4EwbutgeK9M8zH3eh1bY/uhfWXeWMO0t1z3MWFlMf4EwF8c5oJoOx304ovqIQEuFDNXt/W9
B16BoxRkp9yDMllOk9oFLh8fyOTOVW2/UksHgobs5s0crlhDE7jb3q69z7bPm3PoYKA3LnN/qFI7
e3S6OX9cGj0dPdsAAAvn5TaUaO1j2bn2p89CXjMaLG5TIEOYYIPfElbbRw0YcVY8Tr2d3lij0Z5E
JGj8SPsyODXdvvqskSejQzMS8yMaEGyHfcQwkNW6Cqt+vvOrzAPJHu2NU9fpS2rkzlmGWXawtMOa
92ukl1tuYf/GA5w9GEHr3mmJFJcgNq8ABrJoJARjZTzxyBMAaOfj2Y7u1wIexabKwmVT2eFIy3hN
0WQCt4DV615292PmcA02C8BHXJnKOiz5ANrZ00rVS1T8GqKc29xpnHPviOZ64zVnZ2qDo9Mqe49m
sv5lzw4iW0v194mFs1Gc5YjVNpXVuN0F+anBz5SFT2WYLodSN/0hcrL5aCVE1pUyMp8NFIty7baz
9eqUI9Y23eBfMajmRtotclFrmveJ04qd5Q7DqbUYnIm0CdCfR7VzFQH42zpQxZ2huhyFm4f8Bl8+
OT7XTuu8+NfmS4QdLxRF1i5rtARJMLz8huhX9+COctzMoZ+ffEbVnIR9wC3sTIjONfVvaYqClHtL
+nHW28V6akNu9jwoxcrvkuqQGCnWMHZY48mTzu6phy31q/bS1kYdj7wYo76o3FgypSjXXhW1DxYE
INhTbKC4R/1/hX2eLcY22Bemc/5mTWb2woC2JAXPR43v9hnQUDnrn2lo+OuqdLw3xxjSdW+Calb5
vJAx1LdUpAWcwXoRFLVhSKXikm5XBPPd4OtCr4k8K65CPcnhPS7IkYRHMBAL5kENtwaEOSuNA1sM
1xFpqEpG48F8tKVI99Yi901SQahLGoC7GO0bmXUMJqsHr++9epsgtM82Rjo1nxCxrZ+JiObj6Iz6
u5kQmbOamkS8JUASL0rWBjOIyYFHOOk8vBDvkWFg2esCPXC5vDWoOSChJqX0Tr6KDK6+OhoWMhwK
9jIf4CpAnmZf4I/NngCv7oYrQZrEQ+6JYHKSzbw4Xv+zmtJJ45CQD/qUBhkHwsD8qz8wrKCMkpkO
6FMyDqtDBuqituzG7DmkYW/Xyq0ciBUNl81mbBNh7KxURf42GO0phUYxUzrNUpa7ahwVDhROJKt1
FYECxsJr3HqTD41Dtnc0U4sOiiFf3C9eS18dzQHcaZGGE+MzO/kwiyiHoGjhyLDyppZqyuNif4OT
NkIH81Jsj5KuWoattFMHLnoggntzvHaCE01PdMWn9wEkAcgDvagkd8NoKRrwhTLcrqrAvq8dRzcl
2EZj/WwbfBfi0Gg4bH1/HJctFhEgql7q0tbyH+FyOP5whaQSNN5UCE4J19Lljl6LZnSxRDTDpj5l
3LrhVa9b9xd/SsP80i4gwu+eV1beZW7HZbkInJy/i2KcF76BXTElsfhoMI97b1olUDfqfpEURyqJ
Pu1Geb8SP+lErEEMxYkvUN+HGRrylQA4WhUDnIiVEbYa/AT2yEgCpQy7nWfKZlqLJC3bjT2DJx3G
yJSfrmEz7DApWwgwzPRzMkOH8MKOgWrkag4NWeY/6sUdO+iy0RiBJjQO7JA6itSDJSmkzVbW46nK
c4rVFuB7lWfBuCCYTSDkEKEQmttpImy2N7t6iDUD3lUkjN68sDLHYZ1GOWiBJHpkWldweWgZq5lU
LgMXhHKd+sl48UiE788K8Wm211BZSjqywq7h+Pfg1J7Dm4P30oXUPSXBMDX9Z5EvF0QMOnhsbcNN
ydLLh1t/1IGBYYcsvKs9w1zcBQW6nQ3tHNeXl6a23PEiAkZmQZ/SAxfGQmGPWvZckIIYS6Ob9MHC
XHN8ZPidw9Ed04nSRhs2bB4/ufqJlC70jtlrQmhKi0nXUgEadHgsZEYJJT/iTLZ8SoaNNTUUyNgn
WAjyINtEm6YQBgJV03TOHZwdwBBrAmFqk774uegAipL0W4pI72pvjPL5fjLayl1D4PFx3kfYDj0+
Y/RPKxcxZ6rNJILnoublEcYQZHwwt+I51Isd3ivEvR+Fp4U+zMil+6caPoS1lb5Bh2+KtMsQQAd5
8oKnwFJfrEzg3jDxr6AhabKR23pJHEFBNDX198C4FkOukaFzDgIRWjGeO474NhmyQJwSzlkAeF0M
/ipAbfsyWSHoldEWIrnzG1v/nHvCUda1ncCZlkauX4UK0uKMdfyMKmUcIoNhQz+bF6cYph99RoOW
AP4FK6NuQDmY/HefZtkbSEESBkgr7InUFOPERHcduw4+PsRnCmZEuCFCZSZPvERokumJAicSQ7VL
7SD8Fs2Gio5yJvVmU7lTY6zqMLCL6y86UjWRgNOxrZSP8t+xMQlJmBKgksfso1iJbvERL/h+j4V3
qKDO2D66qQ2UF4w50jSsAOosiKF3eEWI5JxEkoOGpJo2JW8jyz3k1eN0P5i8T+Imh+gj7Uzj4qeG
flQE8TKCyhiH4FYT2AggZB0ZcQ9qdKU5WDeT40/LzlFJeMjHKFhB7qLCNoulrVcqdLivlrTV3rEz
vMjcyInL7YbJmHlXeFWz7Pu2cRXNcgPiI/Kehjt1BWE1aSWshXQAP0q/Dw4uEbA1qjxmt3AKKJbY
gzlZUIzIoJ3I8+Jiuw57MnvZuuyL5DHjQskAZ9wx2Cc2mdCXCDVzGZeO44GvphEKcmZSSXbwylDL
02xwsqx6ncxiNRHTU6M8igp3NUS9tvBb8rv63obVcMZnoDlGtSrFzpxk987scXZiyfGNa4DFLGPr
pYWVP1d1nuA27kpyP1SYUBeroVo4T0IdobJaZP7d8YzcPdGWo27CzqeOeyMYGE1p2arNOE7sXHpl
ZieLPShMC9pIm9twMGW2lo0jqp1hje6zbXO0M3RpuFCqib23MXJVKop5MyF9oK1DRZvEPkUr32KN
YNQ+zeoyhdTsurGsYTV3k3sDYQT7gZDdIYAhhMZfZhEzhiagIWTNOJlALZZTtSO1WAJoKNpvaY3m
TIzIouwFLKgeTbgoIcq6k8zy1DpmLSjdyrXrLneXuIc28NzNQyH2S52MZCy3wlJHSFlLST07zyWo
WOcaEGGKbqiREugpq/5kYPhFzQqL9CopNxlhWTjAhsGVAvtXz7TGT+ARJZBXpm17Aw61mlfzJo+I
8UQ/sBmnTXopD/bWjpFhXEgTKr8DBK7D1bgR+7/wb3+jxfsHn5VPgielh5KSZE8CN/7+SRQWE4vb
lggbl+/G8MGyif/9AV/FyQ72jDb826vjPl80+vIAkaVOkRmAYc5oZ5+ZlcKDknnZY0NdNff9ZKX2
HzQS/4jc+PsjMUD58p0arzJA3GDMb/Q22M47BwmXRMKD6c+lfUzX/6vb9NcHfpEzFlaqK3Y8ogzA
vwp77cY6JOHTv7/IL6JJ1KC8SbIkA9/BH5V3+mXRQF4k68YWBSmW3o9r3NxV39P80gS+kry8/5Pr
45XJ/F/dwT8f94XGn+EjlXidZa/r7lcBSshlcsplu+5McY7G73/4ctff5O9PQ+cbEV7g2XYIxfu6
Tv/iIjgWTZlrw78qQs3V9CR25Q7PkTXaqa25/5Om4h/O1g6yYfu6MH2H1+leyeR/fRqQqF95/lD8
x9laPoF5j2TZ2u/OPttWBeIunFuS2xl3BDJsRb4Vf7DW/upJ8OX54ZcF06SUfLIYnTUZH5u0eJWW
sRv0H/bBPx5CsAHyZN/CyAmmivWFql5AD7DzMK8w6vqQSGYJuWSqUf7hKddl8Lcf7j9P8VFIX2P1
YMX//VXqohnJXO/R0e5ItzmWO30s9uW2/8Mb+/s5xWr88pgv64MaI3Bqs+MYMY6l8UuYfwzm/NMT
vqwJgxlKpQq+CALhLRTATY7McNjlCC/D1+UmhO58J5fjv6/73/9G/31719PzL8tezzTGXcbXsuyh
uiFPmrofdu+6TMvw4d8f9dvvdz02IHQjlrC/nIrhsFT0CMhy5BVe7Z2jyDEZ+vdn/PPo5WdCGsHv
RRCfZ3tffqbCsXMJsluxsbwflEPDnRWn3GbWfXPVTbbbaK2NPzz0d+/wr8/88sNFQK1dVoQgINZb
GRUbxzmmw58MKH73zXzKWqg7jkvEoPMlyYGbs/Xnbiz/c2TMN567R226DlZdHMbiaVhN2b7/9oe3
eT3Rv+ytvz3zy4k/D/nCnC7D9GjnH4dxU5GdMG6JwUXX+sfAof+YF//b074sEFtaoulHILLwTW8p
kx+TY3dwqOGeGSM1h/oGL7rN1Wu4ekl+kM+zgjR4L879k31u8P2ACvMHXddvflifiA9EOwGSH9P7
sjmw/MFZDbLnOsGIcslQTKD+/tNd8I/6JMCD38TZwQ4Y5GKh9/cd2KT+lEequhpEnvx2xLKJZjn7
2Qv1h2/zj/v0y4O+LFM31BB4LLPc2PZT0L0m0UMhH7P+11hl639fN79/b//9Sl/eG+PSTCuvZKf3
DUY7eTbtA1tBSzWz5fPfH/XbbfH/uquAayb4qocCO+2vwOb13ib3bwdgegsxBCOGOIkH5N3R9/B/
v3DwuDXt4CrGAh++Xkh/OTJxOMthmPDtXGwkHoKQ4bnT9y7EIEZfsCuSbZO6al1awPezN+g/FXu/
WzB/ef5Xa5+qLpqJRsldzzp8tJriVVvdYSjGB9/J/nAA/G7JcLIFFmOvyPw/0s5ryW2e2dpXxCrm
cMqgMMmTbI99wnJ4zSBSFCkGiVf/P5i992sJ4i9+9lc+s6qm2UADaDRWr2XI/bSuCrQciACtGU3r
J7yNDIUVFZUXxHbiJ/Fc4jwVN6fmpH7asomrbdlgLvV+gErxrSNXd/qbrofMpBWDY8KA1MUhnT2f
v8M+rZVjBqXKHmR7m3ysPfaV/jCzBsSylTcz98SKGNqTKFHNBvC2g5VsLD9YG/0x1ZyP/50j0nDl
FJY0sxDdzlx7/c3BozhfW+DuDG4A/50pKea7DLUEQ4yZc3hs+gBwbWR11szCmpkYVzrhjnT1ePZR
DNnukXYjX+nqG/L1l79xhWQRXTTTcFXxFScTA2dbwmvF1gRv3/EO32+/1DXPAWVS/NWY/TYkxRng
ha62txhK8/6xKBEJyPtvpref2danA+23GSnQqt6tx+NI+1QFdUi75XW0LJfXh8wQJ+9FMNv009Mb
69LGKtmIy5hnSCUvyT3cJRwPz+MCFv5bWGXA+/ndJ0HeAkuF9d7pbQTUXUQTeL2u7oTSenrTBNVj
9whcZE6Ha3L7R4Dh3y+T1gCkk0PKK44X6k9gZ8P+JV6XQfrZgBMjX1UfiqXzen0s3m8t18ZCWgoV
4DDNaxmL4w1ENnRk0TADBUR2A4n6i1A+TZ/jyh/v9ds5UrfJ9UHrsUbVhtNHl7Kxqt9ypowO9OVU
6tVMDwt6jsDoRzMeztkR0XCyQniEoFpVw0xEpbagbu5vX83AuxWJtHsHo8gHbYzmpcp0sbwvBvbE
Peki1+5oSNqNrgcdkFHBzwPIqWyC7l7oajpPjhAq0WofIvLb9sG5qcJsMTfAk0vp5AvE7yeOpzw8
7h06L8M+Sw4P9catFrvUnRNkmR5eghZaKlpLLGkxGYqZp7WzJYD2QGbhLmlVhb5Rb2b7eQ+Hy/H8
bUdaGmPTmVk+4s0gSB1fnTeQ0Ute8u/MH0lkh/ZLuaZT5kGoQbpR9mtuoejTo/nbvrRQAPMrTof8
Axdzly6qwPPVoKIglkCfE39pE9966IQEHRJFVgCo6X73j/OoKf5cvjbzHbZ0rOzcLktofzTCzeF7
VuZBHiczQy1xpr0XByCOs+AHUB0KjaaY8pPAgQgO1GuqevCX9aHDrcxFRzQOhVwICou0ENWLlPrp
nMKOiJSLGYYY1NBUwsiWc1+XdzogHYkZqvt/aMnuN3ed8px6L5XnzHg4OYYnlqRYUo/AqeFAZnvL
P6KL5pfHn9c3nclFAXkCooqQJaimFCxIWBS5R7NWWI75UvNWtjku9rCdXbfyXnmVR8wjdTco9Tm8
KUkTBRWyVlsZE+W97NbeYlx5gbHMHmPq3PP8MFPT4wmRV85Mru0X+3XSIs9ZVmTPxmGtWxCIwb7+
oXaqUMmVNXz8M/SYU2MoOCaQemJzcV1pDK1d6uV9jb1SPS4SL71Nq2FJw3D0N4MoODCFEJHNv/No
BzOnVMDm4Vm4F3qXuw8lFGCCLdb+/BekrRTeBMciakcOVxDUss6tHdKxVcqS08gtQhpew/qmpjsU
fjPjPltvvw13NCK0HzkUn6+7ORXyJ3Y1advQdr3TAFDwwl3LE1QDyZ7VLa6bmMwlqAHjGAVSis7S
iZ7GmVvrAye62DeKnxvypKfjvZBxp8H00XsSQ2pugvnaulivF+uAiqxN8dlC5Fwa1Frh5vKez9OV
4hvujzw/BqYGhfWDXgJo2v7NWLp0busG1T/bk7aPPqk2epoQmVDH+xrI3jJ+mhnKyeA/MSF5pJRO
YmYxaXCf2UQl0IBtveNdcf9ot87tttJvczV79hL7WRvUFa2HD2DGC7+t0vtDUrwc63Y7s9lMBtC/
X+SoUgDZIwziDbim0MgAQm14OocOPanmYkikRZdT+X9j66hSDDV6elBGwC+h8cG+OayFgjWv0HeC
Vc74uF3OnaYXqqrv6/HELWn1t3WTDXkhagJL+BT2aMqp0bjevuQvBlx+8Ye697fPPLF9nBdVnRtR
KUNE3KjioGWOs80mHAFl5bQ/z8SRGK7L4XRtSF1p//LkEwJS/rZMj9gAmYiUKqpfq3iVP3cf5re2
y5DVNfEoafN0AW2OKiWCBeDTdlfSaFntHt0EtJFL25L5x4eCTgHHNWyLY4gaozRmhb6prSLtaeC2
wCbzbHEEzsJjOG3icy+tE2nQuS0xfydpkFpunDjbdB4ZJ53YguWy8t4pLlM2Ml8L3HGxCUtvMfeG
PLGPojtuGaAXLIMnNbkk17ldj1aTF7OPjm/bVzs4mDCjtTfi/mkA7vngMZ367XA7yyR7ES1nhuVa
3ICMRo/klhUi1PLZ9QrRGJ/QJEOjeUdTUH/8U3FKw4EFntZDx2YuRSJzPsTbDinOvd5Ar4pQ5KF4
ot/GpzgXXF8Fl5nLuRVpIqlT6+PxyBpHMSporNu0fN0oi90AVSnkDddtTeRk58bEMjmJGjizEgca
KZPJ4+a3oFkFffLitlojY/h9tmBwub7PrUlVmUSPM0DY79b6EPnERb8ynsAW+/pKeb3u2eQowtkv
dORdJG6k9T1YXdFsdpga0Vi328e98pA11mLIuR20m5lz4HJvxK8TY9IRa+sgdo+7IQ6hq/IN5aHS
vl/35vL5X4TeiQXphO01IHFlUfHqtBa9KqHgNS2RvEzWztLV/c1ibq5mXJJfvDiSR10p+zLabH56
xtOQfbju0dzfl05OYzhYLRgbE7IZ0Ffo6AheresmJi7BZ4P2Xlk7Ce6Dc9S2sT4AzYXddtGuIYIe
F2AnYCL2aSheuK8w5fSBt2xWR/QCufEoT/Yi407ef7n+KZeYg/P5kx/Kj57TAZ1IxTrLHsDoL5u1
/kkUdRAwftuHWkAP9xN49Eh5nINyTJTpuN/opi2uJuzRlrRttelutzdaQwHS5qMyEugQ1sBvHKOX
GGzoyoX10KQDZa6iPDXDMOWRFJHoquA6zrcWOmb36ljrSmimb0ftH2039xYzcYTDlM5+qNq8NwN1
ODdwpGGornfbnCP8F+xZlvGaam8z8ybG5jwjYQc5sSElXBswkIeUZrNIfypeebVYsuyE3sFSZCXz
t9apw/TMnjRXcVFBnwZhXdQu2jvAfx/KAxBMJCuUaLeiHhjBmgzB6Ut3C9rvuq9zwynm82S1bD0o
9CwXWExVPY7xGmFyP5m7103syqfuedI25tQHmPdyBPkA1m0jRxtuHb34bHnNfbk53rkdokjXnZo6
4E4scoU99yo1+8asCiwWd9lDBou1G/KI/iRoP+eTSokkVtSiTsMFtYxza5s9WpRdibU9HDnftndA
+JdpaK69Z/WlC81F+zW9RZQ0mnFyYqkhf0Hxy7Ao4wjZg7Opa5FL7By4ESJUgG7cpR1sbpQHsMwj
oDcjsm93yz/PbNlHKHohUYC0NYjGc4vbLTxK2ai7oeohcVhBWvOjarYzGu+Xbp0bkRYfriqHQ9JZ
Ydy5Syf9dUjnHj3nLEjLbaSER5UYC3Af+WlZBUP36/rczFkQv5+sKtjqUuj7GKhdXIZOHy/Gtl5e
NzER4+fjJCVxTUlzXaN2qGh+GBfFoyhimF+qH+ZbA5U2WmYz5uZckrI4b0yP6GLBvliZi/2nDXpF
jQq3kJ/SzRmgXfDLgz/qZpw5QsVfPd+Jz52UYlxRM7QMSqwmIxIzh2O8CSDk+JK15ZfNkHyb8VGE
1oU1D5AJSiMURuXCV33gUEgLNKUOPzT4PpfZ1zgsfgmEPqfl/vvcVWYiP6DGxi0KBSgQue47Zvgk
TJBnLCoww0rYhskzJZSg+JDpi+N9seB9wr0T/On5J1j2Q31l9Peo6v6Fv6f2pTl1TbQW44Sbahuq
gR7QSLMLeWPe3PXRNoKoY25pX9bAzv2VZtPpam83AFMLYbS14MCqo7xIbzaxqwY1ZFQ7WP/mzrep
sD11UUrS91pVI/omXGzhTIIuR2tnVsblCXrulHS6NUgq6rXKFbykL/iQfUlrWtfgBro+V9NWXHZ7
gaLQ3pFcJ6HSNghLIpysh8NBD83uDp28laWs/8KIjeoSVyfbvACfNOUhNeueuzUkKNuQpq/RN4BU
3KhO385sXxNvjwaVc5ofPMokOro+51ukBfGF2mzR/83XQ4Qga7GsIbOnfoHeygJCi5f8e+t7y200
Cg0RNCPmVt9EMLLUAS1qqmEjoiXtnx59DkMzuuyV3j7qEyhhj969mR5Fc3JgW5AhDfvo+vhOZAoA
MU9sSgvONOODQHTD57Vs7yisp69WHNo75Ehcf/eMFGrdBohFo/w7j1ifWAlntqXFV/Z6VUFCDKGK
/dmqP2X564xzl1nzuXPSUkvpxUcvlhnVkdfp7wC4rvJQh9FnVa2rEBTy3G116gg8c0laeoiJG7nl
4tIBRQx0aW4rnq77YECk0W+W3WrGwYnjwWOr9ngrMzTHkENWBbCyt+AKjt4Oi/hGKAH4JhOn3DTL
OdcmJ4v3Mk13qa+Z8jtjOhyVTs0JFHf7a9N/SbefrvsiAk066TxOFs0le+WO+F5yPtlOrDrOOjTU
UCinqdLefs60TyUPITCLXbcz5cepHWmGOPq0QWlFwMefuxGKFCQq/ysL7/vMqScdRDW2gyf7vfbk
Kcm3UgipXrcxcZlmg9CYB5sdi9KS5EZ8RPQUaiVolTqknawVzUpG6zff1TUM06/kYIjavHg/Z6xe
LigEBQXy2LaB2WvyG3dxjFGxH/skOiCdOBrhzlyJ/g96kV+h+ug4PT8qczYvzxkhYki9kyB3LVsu
WezLEcFki/OyRpkSsmD0qzo0mRw//WTzykDPOuJAq7m9eKLSdW5WxNHJLNYpjJvF3lREpeSbsdhE
iNdkwf7NFW8q/xTLzee/GFtGlPdoF7E5Xb6zUVWDkQ1KLHRLNGpD1VN/m7F1aEHso8z9Ys+8CWji
anS+4IA1n9gTe8uJg0nWKkMPSxPdyEf42TlZj0kd8TQexrWi3uXdHl6cDSJRh6PjJztYu/xOtdVg
xm0RqPJngNwy8dgg0TKlU1fP4Hyv4QCL8nW/RpIsLBGOHNbpAgpT1GIpAAt6H9dHunr7sf6OKM7s
a5bw9NonSFO9t5Et4EWd+wOSKqIcrJQ+z5Qv+qJdKl+q7zMeiz93zZx0zB9Qpc4Pmp1EdJUG7nK3
OKz2A0DHRRagCrlIbyivzlZVLqcbAUPdAuvIjQG2R1s66Ld6B/U4CVsknplHMvvsJl44Sz2kKX09
4+HFnEq2pIPdhZA/MxNsiY5CxRfqnHAZIZZ879DA4vi77x3qVg2MD75QVwISOBNVF3uG+AAHSQHT
0QDte7Kz9s7LjNjaRAmvXIYFw+7X/I8PrHcbaDMCTRBwH2kacwV4il1ClDHGB9p0ILQ60EzMnXCn
z43nRcTgB413bA2c9aLt7nypoivioMANal+BCQwpjbXK/VOAVYee+Ck2sMnoy/0BplkNle7m69ju
1oX7kmzn8GSXdUHxJQ5PAA75hkaV6fxLMsgzNKpYm8hcch+tKSf8RCLx5rDyonhlmhEPv1pULWi0
9mAB/tP2K4ybmqqiywLMylQl4wk91LBSMeKHCtmLjpMhTNrdnLrV5dGKGcfgAuBans0+LE3suC8H
Ja2KAoFZ5AQdAEK7lf7h2CFQhxhbNKwaGJxnLh9TM3xqUwrYDtUHSIPbMjLGhcnGq1vNzJIQa+5s
1xFeCU0blyZbeqOkAqTSeGkLSxUU/gprYrfT90HSFPf0LRn+9pgoftbZM9WLi5QOky4WqQg6PKTL
DY4tFCmQZzGQppqsbRUsv/sFqnfYJ/65vuFMjd6pIWn0BgiwaGbuiqgQLJoDRE6bn9ctXG4ouGIB
TOMNnWuonPg4CmtdqbCgGZ9G68O+vt/ZMwnA1ASdmpCcMNx4R7NrXkS2pSzboQRm56yc3Q/Ni4Z0
8K/7Mzk1J/6Ijzk5/I2+N/c8XAPfQkz8LT24+c3YmZrvJnBTVYWnzNxUJmfoxJ60dAtjgBnHxR5a
PkGFHGSi/rju0dzwiTPpxCNQai5sEQxf0SpPBUzwSflQ6PeGpz4m9ly/6Yw7lrSYDhD6GVZGOBzL
l3T4lUBLct2bOQNSXTuDejulMFREB+1zZj7qu3pmO5gMaHF3oN5BhiXfH7IqaRNlwEAJAXNm1qzN
B8HOfd2NyzAjcYd3VvS2kbrL+LlW0E4Yo1JEtfN2OL7F9EFBQk+x7Y/DCzvUTMghddFkLB2Qta0b
W6CjvEi1VhWocKajDmlE1515b04930LPrRjnIZb3YsmgsxTlaAkqkQlcNA+gK0MPWFuqEYhmWjHT
4uUQIe25cIIuvjdpHEdD4vqHXFYZ2CdO3RXRcxLrcHKlaQ8NfVQjFrfaLmL0Y4EXwM4TlmEazSbI
YnVeOk4F2tY916aj9twezEtDAr9LyYk4RIdX+HU+ZrcFD/+QRYQjDzvAl8IDaiazpAYTh7Fw9bdp
aVdsqoNb2Ekquk5oiA6zaEMJJ350omqtRTpErP5cw+d7UF54C56a24jDBfs9kz4Z3QrO3c3xiMl9
8bJH9tr6onn/GGoaHWqqtb3g1IQVXZtJbi4XJI6eWJVCGMkcJBZyaKaq8qbijVotv1qArK9HzpwR
KYK7BKkDsM8kAcCCfaNso3Knvm429ae/sWMDe+G9H4VQyZmjBv87vezMmvmc2pCtWq92t59x5vKx
QiwD87cVyZsaTk5zZ2GlC/YwJ7Tr+iYPIfVQABQMISxX9zCyhKqP3ONf3DDObctLUEWdQemhWzOR
H46Hb7ENbSE60P/dOEoLrzOyxDjaYhw7IbPmH5s3uIJmjFyeNeeuSEss3nIjtRJcAd1zD+NN4Dp2
eN2PyXPgZKakdEM3t0iplPihu3Ggl7DIUFDecsNXa2VO/1WcvZfL93dUSKkGyLh0gJUIFQouusnt
ftmjpVw+6qu/uOaeD5yUchyT46ZJdSyVn7pvzav6SzTXZEvkTBb79bDwlgaKxc7SCuarsdML+V8n
5QQk2xZprZY0oG24UeeIY9em7VeDPbPE3u9zVwZT5ghSBrgKRwMX9xFaG0c44QOI4sMkov03PLLo
hmVy095ky+Ni0wfqyn2ggPHg3NP296VE2bWa2SVnYlVmCur3Gw8+cvx24CGPLZQdxh/XQ3X6cEU5
GBoYenYu9i43LzLUQCAjGoLsQRT+EC54LHzYVhHHnmNXmPTntzG5UAGb1C63EvrAaAIwQF2hIFsH
hxSgwcwivyzJEKsnhuQVmKuD07gs8iF9sgsgGba7OKZHXztkwca8RzwnaKqZ+9+cc9JKNLcQoA5i
j+TFzT+W9Cq2c6fmdE5GPdpVVfJL+q/OUxNQtrU3oJBC+fCA/LLzPYs8SGBvqkAJ/ldi962BBEBI
TTcBjYP7YC4mLx8OxTl08g3SBgol+wbFC75BWTkv3af0J6IuITxxSAloD+hpfVKW+t14T2MHrHXP
5cySmA7YE/PS1Arcc6U5mOcJb13uEKfn6SFUlt6n+HsWzsH4JgPpxJo0qVlSHspjjzX47oJR+2QX
0G6mH7fD90pt/NS8jb05By+vdmJ8oVqgGKMy1vJtq9fLjCOErOVOb6Co9fWgXFXPFDCi+KdBDZUn
kBuxy+4pls+sm8kAQ26X6oWma5fUQkWdKvB4E8Sw6CE6fwjhWPynDryH1t+sxyVp6DJ9EIrfAsql
3iJpGxy+XN+SJgOMa5r+HmSiqHke5FAZNlazYQD+BxVhBzWu1x83gRMcVgq0dX65hqQKcXod0QuI
7meOgUtQP6N++gHSpG/61IoPKh+g8/gSmTdjuFtsniCEfBve6js1RENrFk02FWinNsXvJ2m4WzQI
/x2xaXe7BSqK3+LdQUgJGS97Klw+SjH3WkN+zrjM+Tt1utJ/SEs5j12QVxnnptXCzjUrqXG3QRvl
udN+Jv1cUIu/IZ+ssGJRx/TE861cPk5R6lFThYofTE/FIluhnM5Lmv6jLJEF/49AgVPbseBD8uBS
tsCjS5PoNFBM9sq+5JlDvADQzHbzmtyLF6YvUCJ9mdsoJszRnGDQ4exaYGPltoix7Ky2PdIhaA3K
k5ON0VH7OxMOErrcMxxblTZenr/RnYkx0eTPqf6tsf+8EwhNb9Fh8X8WpJU3lHlmHBpuvvk6W5UF
+vZu2ACCQkyW7WZ1fZ1P7eRn1qQZKpxBT6s9BYbEbn9uMvelOBav6ZD90If263GX3xZqererlPCg
10ujtu4g8p7hArts7ZI8lpadg04ldSG+oQ1FmzaKQNAwia3W/UmPxC9z0QTJQl+l/8xVNSYW3anz
cq2oGnO1RTWQXd4eoyHnEpeXt55Th9cH+RKNf+6gfL0fDmqTmh12DO4H8ceeeyPE6DvWhPnrHXEG
snp3qyEKA0Oo71Dzh5Ve53SZi97LJ2bpS6RbMmIOx+3RYKj3jW8vU9SUaQYwH4Ea+dtvBvx/s3SK
c2MsbWwmZK9aL8KZfCH0YuRlvYWd9DPHxZwVsTOc7Nxt1hwRKsTKRrWivE+QWgROt5256E2dzGcB
Iz7jxExdgD7bKAwfQrc9MnYBkixh7/jOrcgE66UXjTf2DwiLjmF+23/sPqQRFwZkPa8H1KS3bBCk
CLwYufKr1Gj0MNSalIt0BVWj43ev/557c2xak5upp1sA1HQadt9hXCe+buGh3e5LjBTuD0RkUK2e
yTGmDIB6Q1ZXlLwsRyo49/vjznFssfo247omS27abGagJre3UxtSvLte6dKoio3mHdzJHN170Q9n
aUTZh7nFNeePFOk1OrrqsWDAxrquAx1eJHRlizmPxIYsHeLwYlF25i0UTIz8qNYku8Ht4avCI+VD
fOMt6uC9Pgm2v7vLbw2wGzQ70sjzN0Gn6fSNUp7kHVrmr+oyx0C2lnt5RverFVN4dXSUsqzwz2Mb
XmP4uFQ60xHbO19ihdVYB73Dv9wrwx2UPuWWB3w08a6buUQhshOe2pEOnX1ecoXJsePeO/5XcelO
/DUQLSq9uwj9vGWn+rOZ/dTC/W2UJtxz55ytgkDTtnqvbdyU37SwvAH6eFfRk0R9N3pEbSRbthEo
kKA1fS88LofVDuW7WQIj4d1FFP07yp6M/BnUYswhjuNKRXPYftlSr0phL51LLyaXhOgdZR5hDtKl
bMk7QKRdwUYeWY3avzTjLn04mL0TXZ/LySVhgokAmiYodKWp7NBw5YK4Y0nsVAACeTjsxmBoVV8b
ng/Vz7otZ86BqXo9tH//WpRrYdvKOcRbD4vmMlkN92XQczOzF8XN3ADOuCYXwywIIBId/vNo7LXP
Kiq6Xu6g35l8iD1kJTI1hMX6j1FaYmWcOCftmfvSGvoNugQkoM0aIM1iszRg2TBXf7mnnJiStsy8
jiFBUzHlaq9e/JTpn/Ty9XpwTF0kOSgFcRUwEtOVGZbrfKOYNgJQhLqx8G7zhfdgh87XPjICqjP/
OKF9P3cSTD0hYZO+JK4irHcZz6E1WmfuE5APQ7Ali68Pfhr+sJ6OIT0UCycsbuagspMH3alFaaXt
lHhwvU5gLdbpz27Z33aLI4ypMKnfzKPGZ/2T7ihgYfrNkGPN/movx1BHoFEJ3C80mNHP2ZHdhsMq
+Xx9Iqf2zlMPpYNhb6Vk5hY2PQd1vR04LvMzqokzx89kindqRtpMDPNYIOpJuOhPsMDekdPdiqvI
5p7S3k1/u1+gmrseXpQwDrb39vN8tWvGTxnLqzdJpyLXReVl/yVVvzTl46H88yop4QnSiHqDRQOp
dAy1exSlWw0f7d0/CmJXPIfOHK9TG/+pBSm3Q6kM8pH9hnuGk/3oECotze36ejxMnuCWy6LWBKAA
a+eHKTKXwIp25FuCaKzog/bVRUwyQtf+doNMCTyAyJ3tl9liLhOacu7EsJyCjcfYdAvxNq0i5VZ7
qB05P6/7JtaPfDzzHOBC/ivoeUzxBSe59w6VGxeZM/asgxF67rO7+d7WvIAc7t2jOZdRTrhDSw0l
B4FkgOVZmitEwZumzW3G8Yly7oKoDw+rEYVoSo+Bd1PcJIvj83X/pjblM5vSGVPTtGllaCNF6dq+
sW7zF/uRDgbx6CGYG48rG75stH1movJyWEn5QHVT0lXpb5Nx3U4bV5udIHrtDlsoO0ZAlKb92Ln7
kLLcl87yltfdvFzK5/akaUR23t2VNfRlWyMN3PxXp2tB3c3siyLMz2Pl3Ij4iJNYMUbI1E1BcuTW
exeBkPG56pHCsdt/WgXR27iOg771VulYzU2iOJ0vLINEhYtLg8ZFJgWxG6TB8x4aqZZKRrvW4eke
b9uVtRTnjv19FiUxZY/ipY1Wgmpftp5Y9rGu9B0sauaOFa+jaoqoIE/v47ILD4IbEhWK2QbjqTk8
NSrNIQ9cVroF/Rm2C1q0oJ8YQeFUSzNEjZw2qTRqH3S//DB3oM+ZlWYVqeatpx4F2/I+NoKi42Jg
HQ/+6JYzncYT+Fo20JNRlTKHamNZ+0PvASy7SVZNCjFDu4vUzndoO9t8sOB3KlbHlRugqPX9+vL4
/5gGH86NEs0GR6zXk9BFAGmo3C1cZ/sIKbcxbB7tIwycQvXTrwL3sb3pEO8Md32YPs3maNMj/Nu4
lE9sATUPpeDkS+oAIYxB5Gjb7/WP/JO6OCw3dwKKn6S+ewxnvBZ7m7xsLKo2/+e1dG5p7THdugJf
FH9FeOtxXJmvggZjWOv+7n6Ov/9ycxez+68xmdy49mj0Rhad8E3aRTMgg2rs5w4QcUBccUimu+iG
3rYHl1jNmhrJoaK+a/fNwoyzDzsDlcjGgHwAcdTMHj437RhYtjI3pJNzydsJdSQVquD3QDsJpH7n
COg9b/TFun4Yvlrf83eAmshG455Xql0QP8y9wU7apHQFNaBQcJERao1m1ahyEryZuu7Vvb8tX7TN
LInD1JFlnViRVqc25q6lpIJ7rEQ9kdvmfuk9G/eF6v8PFUd+20BWzk2GFvhZ45ORemJcWp920iRH
8wgHYv/Wh4JBAgSiX3wTF6f/gEFiIlRpxkE4jMZzqE1kwHNSGU08iJ1WQW45UH/ZwT4ol7CH7SLt
lxHsIR2Zy+Qmrk08smq0lwHyh6xFbnbX06PaHFv4P/dR/c0EdwG8cKH9aoM0ioNmMbPyJzw8tSa/
N9DjhJjL/1jTFojHLsfbOExA7wgiqO1TEs51z10adAWxKaVimuc0SxUTfLIuNm3cebF52ES77vCW
xOoNYI/oulOX6YfLXcJCqkJnl9HlR8UsJ9GKj1VOtcB9bwftFsPdPE3zxEyd25EWQlok0F8bAFYc
o0PL0A6zCl2wPgurDG4re//g9vv1wWsjUzm82d5+C1lsNrfRTDgrms8NIfRHr8/7R56MJ9JzBhKz
7872/1s2M/+Dqs9Efem9yf1fOyITOrGjdoOrbCwtY1DbdYcmFAUYQmR+WCcCBIdcF+SpAbuaI51F
5T5GJrNhVBHDKxuUKEt7dT0+xLycHw7ClX8tyAdQbyLZfjiUAI1Y3f7R3n/q9f26TJ2F4br9zFE0
NT+cAEShjjATCI7zcYsbrT8cKiuPtC5F590wl/Y22fqaV348NMUC+NVdI3iYk0r587WNjyempXSi
owEtPyQmwnWQ4Cy2Va4vNxokqkOGTGSDVji9L+7oUwj9dNwmCPAiOkEJYwuAyE2F/uuhXHbOLEf0
1PALCRmK9g5kHnIlantscjPb2kKRsj/6+zRe6Um+DVLnuGhdZU6S6PK0EoPw25q0SIvdSN6uwkuV
HJ2gsh7S7UNa/Bzt276fCatJSxogGYs9E1JlqYSBkn1xVDwnj2z3AX3EEFKetZ2+btK72JwjPxRT
J4UwpWUYUYTGE/YkW9tNTNEavsXouE2NTyg5AsHvSqJop2wCa7Ta+02S5I9F7OnL64vnMscQFM6/
LUtXc0fZ2duhppExPu6Asjm+AW3s4b80Ih0SmqV4vd65eRTbu2DjoeKpNtGhrNbXfZlYm7BcOCB5
xSlBceN8bZqtk9c9CqzsaYe7/dJdi4p5O0saMDVkcF4bmm5w8AFAPDeDfouNUgy64JWFDHhThhvz
LomduVvTnBkRnyc79EYvK83skMXKQSvEv7ZhqwQIHDtQ6pVfdl9/IXf+51dCdBBPPJMGcMwqlAJA
HoVZ+1yUT7Hxs9y8Xp+jicKuS3u/SdIAWx5sn1KoZ8XetkZbo3O28723/nH7IaVHuI+QtfAC7if/
AQXJ1EiiwUl6Al8sJOzSEZTXeZr0MSb3/Uctva0chGKPn/7GL2p2lNMsnddLKSpiioi2BnA6Um+y
1Tbcfyw/Jvetby13PvLI8Hj51sxQir8obxrUBiDJ0HVAhI40W2mVtkO2Ewp36ibYdSsr+WIlvGjm
M65NnOCojNJtRMsTvskn+L5D1Vk7ojyXtrnoq0craYav8tITrjEQE8NzC+iVVsTzUN/pwzjSu0lx
32sXXqLT+lvc9BAYNV3yfH2eLmMBYJouIgFKKFJWydSoZqaVDAlIw/ym8VZlBtbzz72hn9cDaM1G
Dju2FG7dDuUSeCHj0N3pt42DXLu2e94+l8dmxtCEL6eG5GS/SMYKNWJ8MQ6LvqHB5j4tHq8P1ztw
6DzIuPD+dub995NdSAEWS0EXZ+z0Pm9tzS82fdgV45pW0U3yVMVltM2gzlAOt9Xx+3Xjc/5Jx8bO
oxvcSrn177e/LPWnHd8cuGtftzGR9eOgUG5kR2IZyaUFN26LrYZSM490dFasikUa7hVY6tMVzRVf
5pK4SZdOrEku2UldtIkDG1KCdLaBAphuH/yyfLvu1OWKFVUKiqZg/UmM5bf3XB+gzO3Qb3f6we/c
j7oz9zw95QfDRr7HAahfvO67jWLl8P4r4f6miwxqscGWyuhaexJs2N2r7tepP3+Bn/ILsgCYVsEs
iyeZ832CYjDPrwqsKeW+9ZXR8PX+1/WRm0Alv3dDC5EJEjHoYM5NmHp17IwSbrr4Pl7CS6BBMhZY
GmUCKKIpx3ojpYn+PgvHnEpw8pbxSnf9EyaGFh9tqkwgaUk9pXO/z4+5si13bmg1aL1bL7b5Tzb+
8ZZO5zq9Be+0R5BaSja0QduaGxH0EMfaq1KxN+Gm6srVdU8msIDnZqQTyqlj1dy6mBEghp3mU1l6
aG63K/sD9ftbJ5mFAk68+giLpBW8wRCY8t6rlrpe6oKqqgkPofqtpmmiX9XhO1dnQKn1dh5+OG1T
wJZ0qjweHAvnIRNbQ+VoezqAh0B7Q9VzfFVo2FACm7fqd+Bz7PrZwpjZmSfWArCXf63KHNKdcewV
1avR4jHRfq9u83ruUiKCQNr6wWAJ2RUQBt5F7VwvgWC1hmAIrezUr/L+n7IrVdLQ/i1t1Kc6aec6
OadOmzOTUsCgmT66R+iICRjvDZq2JS2xogVYSK3tk5mtf2qhnfonzZtaajpXV3YT8ENR6zRhEoN0
S/788kNI/h5GuTzhaGnvlA7DOGp3CdRO8Q/1z1UMxUYPUk+Hw0SlvUvatdpm75S6RwKlJkOwa2w/
TWGkgMXzzxe0SUpjUUOlZAxu8zzUuVsl22xTiucUbaHvfa31e9DEoiN1t6MdKYGU7rrJiUk6syiW
wUn+oe4ctTvYB7gSlcG3i5zerq/FfBYwZ0b8fmJmv823ZtzXghhrfNMWh5+FkCBOF9qzaDqi57aO
iuVhjklg4jLknXknEuMTs9Q8j4ZzKLzQ/orwHehlhEihQGXD9M0f4xh1L+i8coyH1wd11q60/3f0
vqjZZvRC0KNQxO8dmm/SUHu2fchgEmDHMMb/B7XAyVEGTAyKDvaUi4tYnVU03VOPYDK9SMuVUKnN
h7zafrnu3owZuZqSpnWdaHv4NZPxQ9q+WP03ZXi6bmJyBFnWBrx+ovYtIwIts+UpRjmKlZCNwZiF
6XgXh/r6EIxRO/pm6nvD+m/gbKJr61+zMixwGIv9jrabJNr29Ee1rq8BUzJSZXndvak06MyOtKF4
Q12Mxg72sG2GuJ0ZWKtqiJwHdX24zT46H62lGtKg1H7crzaEz636Pft8/Qum5vDUUSlRNgF1dsgY
JJEC7qvMfipbgGbWfm4hCD+kM05A3JFXFmweF+yk5pAMte3gZ8+qH56TGyco7w5R/5wBorvu0UQT
ipi737akxa7vTM1qdGwJzj810MLmQ3KzBwDzDJB0fKruHJAwWh62+iIO5lplp+45wFIEKwpafhbs
WudbjdcdNkdkZhLwMH1oAUZ21zavwkieL6AyeJ3xdSJ3ENSGggIP2A9Z0bm1MaERbWz3ArhB3FgR
zW4k0NuBTAz1aqo83mNzswnjqJrLOSdm9MyyeW75YDkKAlUxM7ooH5rH6sldQ/kX2j372Rx2diJI
z2yJ30+278N+tKvS8Wgj6pNFskXskgcV1+lmjl0RGFKQnpmRAqfYbgFCqg637FaJ1Pxr1iaBc3yt
dzNrbmpTOzMkZvXEnyTZHzYKLwSRt9qux3Jh/iNw4/Gi88jBIMhOfXsMZ0E3YilfuAf9qogU8UAq
WdUsvd4rHbECNqyHDjx+NLlq2dU7HTisCjOjOe2lQ1b7zhRJGfLcSy5Yo3ZQkEbubtrKb8TlFRK6
PIBp9BgksV+s6i3I+PjbzJqYnMYTu1JkQoNspMmIn01oAbhJw/SL9SbYX5TI2vvWMVL10AhUf/My
V9eddBkMIw9w4BcAc0l5tbYbvaG39kh1poF6YwaHDK5E8C/QrvOfRtA/ze93In2Wp/X/MfddS3Ij
WZa/0lbvqIEWY9Njtg4ROjIjJckXWEoIh3K4Q67tv+9BsrsrA5FLVPXuw76QRqa44YD79SvOPQcN
b1NB53t6ubPDAVj5ULWtE3+0bSfCCm3FN8v9xa+STCBM/7AzOx1TPJpjXh4wKc8i4761CdhSzH3v
TuqrCuA9q6XC61cZ35nJ2Y7tUJRKkhwmgSMo9tP9WN2aKXEmzZe78YgJraBaLc5kLa509hbbro9x
hOwYcNQPHnmclcjP0RGYpo3+3V3z6cnOEiQpEUkHQAw4ggIR+3pGUA/xcFdVOTFfQK9KwIJXrJZK
ZF9vVtRNDUyPoEgxz+Fp6BSiwrSZ320/5hh9hvGH+BkYDcBQ8luMuy2BNKaTd7FVITMLKlENIMM5
LqSL7W7oY+jVJTUYreuUMGlhMvqLAU20pmxUy5BPY6BuXnFpY1GGQrXiDzhq7Cq7+Bs7Fig22hVp
d4Dvlwe9cAGLC1SiSphGrQNw4rT3vEUw8G84os+fZbaPokbVmOoUCWZL+v34kl4b++yqdFVM/Ye3
bGM92LthxxYu5ulMXDzjTw9gtpmcrlSLrK1Vr+FJwAUGGJ3XukFdWT7K9lL48ZWr/bTCeZMJou6G
0oXddFI6P36FQC0IaXeCgMXmW/7NJCFRDjSIRu/XT3bJ7CzGitK61pwKpFq5si6a09DLpDZKoi8p
/XwBTD/bTXOh2i6UTRC6fHiCZMCYLYCxV/UaR3PSvy4eprNpYqbg32EuOzc8uztLzLRFYzw5228T
s7458fza3rhq/fwac1AYI2OLM21f+70/ts58vsYx02qEeAX8UAQeaQNC9ODetXJC3R7U2a4cIhFZ
ujK/vL0+2ZzdXoqammBwxkIzS3LLmBMtvePsaDebOO6JiO5ERxdOyNfXyiebs5ssB691EYPSFOwJ
4ANBJZHfaEh+oNRwhSkAD1jyjuQMUNklhNWXTxjQfFDpoGSKRuXscEo0FtxC0wreKb3rN8m2Xr9M
Fyg4912QYCw4oK+ySzTgULBCZoAa99wZonNfV2wyNw1M2TpJdvKD+qQZG/YWrXpwN9TbgiNNEHTV
czJNBj/HC3WlL1w+smiQKiIRAevuPOhsO9Y3WYMTZGWWV1qvIeAzv3YGX71OcFEC94xhH3kSujmP
MwdDkgyFGbg5Uf2OTA80brirjR8T2fp4Pzzqj5nrLKEGpgM4c7NnRmehiVw0+ahk4eT52EP6neOm
oYf0ge3ZnXCrg7xURP0qr4RB9DrRS0UGfbF17MqJYh0GY0gn4nU2qx4HU6vc3p+ig9JfeKrT5XS5
wH/Zmxd3DOBwIeCNp2qAaHzwk11/2xy0x241ldzpRslI+NJCu9utVv0ii/KS8ZmDH7kNDgcHxgVG
o5uniTHmLkJKRvL7cZVsHJRFypgMYC+7Xzo0X24nNDVwaHBGQac/A07wqGG1rlaJH97H16NH/dhr
SYWeBmpOnafv+x9JsJQrfTGr5pifjc4WXAqzHTMLRuVT60koyVvP9K25yYKIkuhQ+a3PITEP2TU1
IvFbA4A5vV0snHy1pz9/iFktSB4pxpqjMkGRxtxOPEEJmjr6VXEs/Npdlr79qlBztujp83xKg+NM
k9umrhMMwNd7ewt9y3V0b+0wqueAC8/0wC2hBhouvalQs1jA+HK16LnbYP6Ch5ojDCtJb3gTRonf
v9CniQg1U1zrED9hbImkJztajH6/8v6TiPK/LE67/tN6FT1G3cqCxUEP4jvZV0i/rlMXmqGKMWXi
AQ20vy6OCxgQMJQAlSgoFKlzIEbIc4AzOxhF1ywwkVgAcC4gqjdN2bDnpaTio287dxsGiHswg/YB
EJvdcKHCQQo94uRKa/6uBLrrUFS8kbTxHxPvX0bSowJ5InfYgPx4XQOdvbSNv4gosOB/fYJ56bYq
uiQf5MkzW4/QHCGR2KrXKvoKDXQgpCupOS14yq+uuM8GZ2e3Q/NXbhosuQ3QXPALrHYluT9LfvTW
zglS89X/pc3ZUW2E0rEwhE152zwoXrMyrxN0RKeinwsSt8NyMDEFYhcv9kOj1IJiATRYzzdvY8Xg
z5fwWDX5ZRTXg7nJ7SXB+6/ibXBKT0KoP43MrnLhAOMLhfvE1xqQpY37qCbGc4tOdr+dmHQSUDYC
CVAsztZcOv1JfxUZowxwCnra8y7vaPFQKiA8MYWEfrhNkfu+NNBJncjwel/BwI07rBff4kUeM1kF
EhW1alSLjDn7iw1UT9106XQ262il2+D4A7NWGrQ4oY211hs3ATSBhAL6WUuiAZfeaGZ8dlI7pewq
IT6WrAWTZEyl+rY3yU0ZrtF4SDCWTubFFjq3OL9ZzVbPIX4Ifw9tIo+1VxGqnHW7ANa6LGvACjaQ
guYpRqIxMnW+UctcdKZlIesWDmkedH8o3Qn5CICgSWpM+FWY9v7LhQ1HBSobc6gQL4VqwZwNpEoE
tGk0DElnsVbsy3BwrodEthZO/UVqD+DUh2YTeAgAFfhY+af7Y7ClLqcIp/2Olq9Fm4Imsgqy0rrL
RbJN8nIhy758XagTW5MIA8ooYPeZPciuaTWB04hxVOObIU6JTUlXLDjPyxNwbmN24GtulPFQAEGV
6OFN1jkpEab9aOQWCN/U2187zQs/jamIz+uZhewDFZiCSiFfbYVPev7sgNzp1wa+OFKwAIpFxUJZ
bWrLnG+9tGo5RE4wiGgfxoAfp14vePm29kvkpj6az/6v7X35gj6Zm8UTAuMJY5bBXM9aV0vumIXH
Bx/5aytf7LqzRc38RKFnPeQVMcxlCIVQuyRGIFtPGGXtknHB1GUYjFeE3BioZdR9ASCdXaVZo1Zj
VGBGTod8onyMntQfysuAK3V8rHfZLn1IDtoKXF0PxjYkFYRh/42DDEgaxpJBpq5NWMXzNyjJzGkg
pgWJc4zRk1hL95HVL7DkXe5DkFlDEQQD7LhuQKdzboNJo6BOhX1YVmhHKHfJIlHKPLTF7wVCGi4Q
7C/ALM/JGsOmtc2xwDi3QTpffip7UClEK7rRE2CkDcNDVLKwFS+2PkzaOqCC6Hygj4sZ8tmiIpGU
qW2HXoowZCL9I+ze8u1bxeUbgdrGosH55p+0fKCEqgPNrCApnhMShZ0SMyO1JG+80iCX6JSIMNPA
Oo4r8Z4dlQfwsxSLZEsXc86TVQdOBJg+oJsv9kdYa/3I6z4Ca3zrOSjUpwKUIgkaEhWpb/TbwYNs
MKQd1KWjcTFINrM8z8czS46y0RkivxORr3QRCUvUdFjnppByElruYqPu4ki6yesFvzn30R+WwX6j
T0qfqD7MEuJyFHkZhrCct7rXItmnnBHe9SDtXmKw+OqlAkirTXsWAxJzYZFaipg8ajJS/fI9Z9oq
7DGFNVrBrz3alwv6w4ozWxAos9Qkc2BFZPeYMdwhnCCOvY/4Uo75pSG4MmfqzE1A1/NDgUrgYAH+
Fvl8VN1OiogzFJ4kntM22/x6SXOf8vGOPlmaPsmn0CCrGJqtLSwZzNlWcej3db1QybtI1wFPxNQK
ingQtNMttHDObZRmPgq7A1SkgkBKRuq96ir7cAUmPle6oZDNlk4dX0fQlv4TBfELlwbCOjxGjOVh
5MhQ5vRZdpYiYB17DPOanpwRTjLPsgCKw1sc/foG/E+r/PHXz/RiM4JrCgYRjDoYKQEQ+ny9ds14
L7qS+iY7tslVzXZZutCuunSbsIHxiClYxdsDEHpuI2s5eigUuSOIfHVXpljYVNgzfjBUnWSQTC16
zik3/JzJQShkIoPWTcSs6DrOodflCMLsyBh+ivlF69itwSy+EaCJiHc6/lrYmpc+c2Zv+jyf9uaY
NTqN9REDViVpIy88qe54xxEbSVguOnPUrS0P1LArE7Wt1a/f4UU/EIsFVxgCMtzoJoKL2VlvxioU
TSFhDCqtXMFKUmqbQq2BNpe8YtQ3vWESq9qaYLIXMbtHPzQYlQoRdbxD9OtrrRy0abMxE821nGMC
RdlhrAk0iFJVnqL9Bdd0cY6nj4tyDboTYNEA59j5s5J1OthxFqOiG930UUes5PrXD+TCAObopiEm
jJCi43uRxsN4hYHHPglkZaualofE1/21hYtjY2Pu3wZiGq5Cwx09i0qL1GirqrNkT7Juqva9LmvP
jpZSocuD82EFrGy6jnwP3uj8QcWhrpUidGTgAutN46supLYP2aOOXTxsqnt7gUrvclGAS06IX4zG
Y1DVmYU3smQkmd7nwJLR0FzXdtJflWkaETsNl9ha5/E25Hjx6BDSwPVgfXM5Kl4kMeYSYhUZeIiT
aQqubDpLAw1HI1UkjRldD2zhmFzsCticKDoNaLoqqJ7N3xmXk3bkTPXKAe0oZOdDxxaujyUTs8i6
qbgVxxVMMD4y0JTD72YuX+KFumh5AVcFkSkE8AghkO3Nm0Fhhdn0AdqEKOQULanvqE9/RGvdn7oW
48o5FeCfhtQUX6+XkTgXmkJz49Or/eTplKIraz1kE/11nZDKmxrGmMX41j2BL93XjskesF9lKt7j
ilxKXS7u5w/rJqrLoFt1QAMwe8Ics0ixjcEn9ME6ye9v+b1xlR8niqNsl9mu/FpuxNEA5mv0Mnex
8Ds/ITPr8ygREt9ZmhWw3jipm9vRKrdT1zHxV7Ph8k3OBkLFiyMpflQ5GE4Gp2ECCU4eB2GSnnIb
CtDlfaWfuJ55ZdR5ItxrVRUwFbryxn1JlYVc88KDzD/wzNXaNSRtS72CiuFBCcCfDSQ6ykQofN3U
xzKQ/npPf25wdg86ZZgW9fSEjIaUGeC+qBUH8ZW5yUjxkD3VRzDVrn/tiy/K8R82J+ZKGwAflCZm
O9JOWUVHiuMwNdIEqL3aYPBNMIEmH1yIkxDFuIU6zTpe5xBUWixxXuwKuEtk8hg/RmUME1+zh2yI
LEGugkNnFrskxkQXpW7ZhAvLnPsWsCJNCvZTPoYOM+RCz88dxB7KuhxhpWtzV+IaiXjr/fpJXpQV
0QlEZQDMARjSRFlxDu3Lm77LVRAgBQaJjvG1FbAVFHuJdVKDSSZsYpH8tcXLR3ducLYoGUMzXTXk
IG2tX7r+QCVoc1RPv7bxkYF8jgVRfMYMNZYFd4GClTnbH2GRaMkgPvSKOt/BOOERxOs/pKvyJn+Y
KGOR9B20mxZNZpATgVVeD6BT8lyBKHERtz2t5xcfZT6/U1apiM2qjII2sLfKemJKmTpiS0X3y72C
FSMgxBUBwMDF/HithUkBdWlw5UtKS70RnIkZifvK6vyFZ7tgSZ+FKJDoACQDKUuQ7iExvwlX42bC
oOZb/iZigpmCfm16rT9MGuUpNEl8/M+xPhQuuL1+/VEut5KGeW9kFyC3QvL24Qo/3Usp0s88HrGV
RHiVY8KL3bFhCRCxYOOjtPfJRqsLoUAYMAqq6lSAQTDFYE/zHRQA2bthkAmL8aeopqaHeL5rsDRg
iyc4IQLOi6W1mjomYZ0G0VMKNWkQF03QZnsT7SfCcflPbKCLfMbADfvZ5PTeP61Us6UY4+A8DeST
XKPAprt8FZlIHyAeMPU40THKprkeSJhH3l8dR5wbn17DJ+NFq1ZV2bE0kDqdr1WTZp7ZseKve7uz
Nc6HYwst6rShZFGgHzLsXLBWYwINgwWPzHMgVqS9WRLRb369S+fVktnS5h62bjs1TUUVBWF3r0e3
ADwM1ku6JCb85T79Y8PMuWY1rWXWWOFU9uab3Mokj69Zvij9MgXM59vSQBwKpXFUkZGdzNOTpEIy
GsZlHvQBZ2426aCMfluiqZmvf0psDeOxzz3FDx+XXellbGOfm59tUa61edxP5p3bRDkMT/EkweIJ
X2h3svdnzuHluwMAa6o4o/rrwLfO7hHQB8SxBVH1ALdnoPTxPg+LLUZktkI1FrbJZYiPBwu5c6Ds
wZUxCZKfH4FUM5MSlLqSz94rOBrq52jUKihAXf9EGOQb5b24UZ74bfxDB854IUW/XCrMf2C/QGsF
vMZsqbwwSq2rB8lHZOPTRgQR36oGIGdRv9TKnIoT57sI4TzSW7xNIDgwwXi+Uh2IID12sklNsPOT
9QQXNHApxn+ddByoOcQ0kFvFaBII1ue1LqU3c3MYwyQYe+WFqaWvJidWGgfUYzGtYXp51HgRlLcN
43YMR5cPw8IVNS3lfKkOKqQTtM3C0YBk7/lSO8nQanwZ10f0VAMfIrffkeGB7YCSSiw810sXcG5r
esOffGg8mEPOE9iygZno0pFo7GYMxUL89tWKQA+Biin8gI6m8LmVLimqjPVWFAh2EiHmlkYozfZg
0lK/SQld2JRfLAnFShANWFMHEhbPjXG5c1rOGgzS9oNaH4yyTW90s5cNF7wexr8RDONdYP4fpUvw
/KD1fW7OjvNYiW040YmwG/cf6dBk9xK33Az7CdOTHYy/WLcC8nEq5CFUxdkHQGMWTIV1aVk0luMA
E/Tr3H4OI7b59fXzRYR/bmLmNNUqTGS1gYmJqo8ice7XOnymsnKgmQAitMW7fNHibNMbYTvEQsCi
abnVBjINKImOqy6gh2gjQzkkPS1Fv1/cDOeLnO19ELjLidTCpHqyV4CDAa6fIGLJryPghv5E3V7F
Tpida7w3NDtBKWlNSKjznTJmRjemdIyDbAN9LKB5YsiNf5CXXFerJSLXL44cmrbQxAPcGXVOe1bG
aoXKI2Q8cVBaqZs6W0sbQQgsY1L/tdAfF7bL5RUPgVfIOuIGgMAhFOrPVwZETynnxrQjiXmSMZ1r
u9EaU3WbaseBGlK/Vcy1trIHvsR/1nr+46X/z+itvP75APl//xf+/VJWQ51EAIaf//O/D8lLXfLy
XfzX9GP/+rbZd11Vb8WtqN/exOGpmn/n2Q/i9//Dvvckns7+4RciEcOpeauHmzfeZOLDCD7p9J1/
9ot/e/v4LXdD9fb3317KphDTb4twV//2jy9tXv/+mwU2GBxv9FumpNTWUd799F4me//45uNTjt/z
P2/8W//mwff+198e37h4q4u/3eJxIQ3+ae3/+Cvfnrj4+2+a8TtovWRg5FFshRKThvpEh9/z8RXU
4aeaKJCM4C2aIriirEWML2m/T4wnYDjDT2EsfbqreNl8fEn9HQVpFCImFSw03239t38+qrOX+sdL
/huA4tdlUgj+99+AkT87PV8+i883VS0arc7yGgNZeWhgxsVYRwqIymliyKfO1h4rJ0xcR83vjUw6
gWPjIWzAhhIpG27o6VbWYkrqplhltXFskGVaGgX1Fz9SxrMftt2DT17SAaoezEmlLlJXbW8+RmoC
nEdZVQYplLAP0mR8H3pMSbCkrW9HLrdEykAAWvSYrs7ym66yMCJP4/DUiAFhUFvqG6rUx74XR80E
43hWPgxd4XWOEwOe6CRNTNqyZje1CvKMuFdakjRJvxq6vCOZpWAuoUiDsrf8umgOgK/qgdMWjzSN
q2s9gWKrYWOqSWoAia57jcR1cmRscJXKXMmx1RJDrl2NQXAaP3EsNSACyuRBOMkplZQ9GhaHOFFX
tTGMfk55szdaG2UpQ+s8G+MvrqGmjVdbSHJCM/diXkZEq/J3OUzBIhyliqv36h7U/PthlHtP02E5
b+2GdLL8xuPsidsSCE7Ax4mvgVPS7msjyPMwIaDdjUlWGQ3k84ZoX1QGcIXtAKpBuusU5rhJDS2S
ynxu1GhcQdKqf6s5ex8ahdh1CFTngG3AomLXd8ONXVkvNAehMsYGwT9qXRVJ9t4M9UhitCeSOoQS
SJGXJMZ01q5nyRqj2kHUZLJO0hSDGFosd7nLIwH+VmpykppyT4xEblZFTXO37OP0uultKNRyxbrt
lGfTjMK7McxAYmGDNIloFhUQzejBzsSTCE+wMUO/0tA8JqLuumteGqpnOrmyipSiPOQgJbKt7EWo
kQVIez4G1LLi7zXri502duNW0QtiATYctIYR6y4VPBDaqUwxBKlma8fKr2yjvuF2FBQo1GCIMBhl
2TMS0+3zelVIsU7k2LnJU7qToZ2gqu9Sp4EhvfBsICvFOB4z1dykLT9UThKYWnqoY74D456vayDa
U9mxsvOr3s5WRZPtzALFPcCFM7PCkAEQLUwzGKF0uG2sEpwd6hCEMid6Gf3sB/+/8ev/H3pr3Hn/
8U8Hd+Gb/0f2/FScu2J8/0/Hqyq/TwyEGNAERgmB/6S++tPxKs7vSO1QjkTeLGNk6A+/q6u/o185
STFhognshZ/9rvM7/gstUzQ+8CdAT3/J755H00hjkQ1BEhwZJq53jAfMSq9DhmKvaYSRq2XxTtWT
N7kQ+2wAqm/I1yq19pqWX0tyBywVpuNEqJOGJm8h4/s2MZ+Fzh0kTfvUjE66TAvX6UOILpTm3kke
Os38VmQZ+pXYUq7oxx+fHvE/7pDPd4YCTtnZpQE4FCBsYF1UoeYho+19HpiMtO+dOsxit4jz73qk
7StnRDVKED0d1l2hHaJOAYlW1DakQJ2A1MmgeFIWeVL4Jg0Z3bIWOnWmUUCKQ7piTXSywANcyN1b
WDnrEHzACOgqIC+K0BWlURG8LgWgIPpgs1DfCiskhhVBEh40lky2vaIs7p10un7sAq6nlV9iyWQr
zqySQNb3OMjmATHdM4q2pavpFMg+qjPStSwhIhM/YjNPXMkZgLCSJKDLbutMIh1EGr1RsoXrZPTG
7HnpO9SwSRViFipqbfT6zd6NB2jC4HpicQ8kd5q+MkXtSdPh3FcGpHhzm7l5mKaurJSbVIazH6ou
2ZtO9UMu92CSjAPIyuJKtWSQ19MsJnprHocIz4ZRZ/TCtDy0Y44buYqEH1rQMZGeVVrgRmkKTABk
kkdbLDNuG9uXovBWz8pjNtTVTQmvOOr1TT9oHiZZwbfUqpxYQ+pFKpUBSQAdI3q9uTsYTPNoVt92
ehKvMem2j3INgzkqlIupDVYauVFWZREeMq5wAj0KkpT1KuWC4b3wnNS0wR8bAOtb/AcYJtKeBab6
vQpLdAE7MEhzCdxfI+TJJRo4xngDfSKHjKwoiTZYuxA+miQUnejpa5Var3WJrWoTtOytNK5pzXdh
pB3CQn6jBj+lIODC5lwLzp9lmptYv77iHPzAiYpA3NTQ5yvsB1lvXgXvgbuKNEzT4pqgDXMHR7qz
0VcnbfcYQoImkTZqiF1Uhpm2Vp08dJNGtQEB4skOAEcirOdCA0lH1BqUGGUJ8Vs7/ybRftVrEP1i
AApF47A1dZqT7gmc/a9KPeFWw5dC654Sx7nBYAwBUPIxPxj5tLdq6VmPnKuM88eoGe7TditoB/af
MXkEYXzQh/GDJbUWET0CL0nIuxJxFsMsWpaCsBVp997kgEdZXd0QBgniMpRWdqRcqblyo/UKxcsp
KZEU3K7QSurYg1rZ0IKpMe8gjcOxF+1eJNWPUONA9Jr6ezWwQ6IOCdTjtbt4fDSdpiG8GjAnG1vo
ISIckPIno473g464zAA/t5KVri6ytVp1+9B09lTJPGd4aHn4HnfgBqwqzONMv6aoT4M16YgYfldJ
P1jT/ZCAlpmCM0oGCWFZZCduAp733s53bZWeKuVYCMly1UG+NbK4JmZ93UVXUlfA4eXGPq/LFynq
MUNhGQNp2QEMga7Wy6rbmh0mFRXR+JlESat1Mh5WuAOZ+s7pihvwyDxmZVj6TW66sdqetDwrAGkW
34aSC1KZZkvyPsuJYu7Bm0aJ7gD1aLZGi60Crma1OUhjd29T7ANT2J5mDu9mDIB3ozmb2FafRF11
OMDYIV31gEhhxYq0JQWmKRGG2YOy6xg/yZ2KLVAWfpRDaqzFmImadWQUHVGLAdQsDXamSrnmVj2g
n2UIJgF12w45Zoy4lpPSAUdTM1y1VvgoDWLXWGyVGTQimYAGV9zo78UQdGV0P+glGKu69BTnEKWr
4FXEMFzXTb1tk/yZS5ASbeM7I2OGi9YGDnRyKGrpkRXq95Fq+HgI/Hqajl5qIcYDkniLAQAIcHWI
w/LQ2sWmybxh6raaabo2lPYR6i1sM0gbPtotgRII8w01RqxnPtk0+kYRVpMkVu9Z5QAzG8terOLF
SnmDsK5ISW1bbjMOT5UmH8PcCIyyWncDoCkUfV3hvODpYMdru7pVB8J4Lgi0MVIEn3wVxvF2VOVs
Lfc63YHzhvuSpmGeUTNf7aT2RqM2VpnTj6TNomEbS2j3ZyndZJxVN4l0k2qpvpG0xlXlRLi9hDvL
aqwfUtHetTnX/N5QTijpk0EUNyKFbkrDekzSRUpESmnb1/qLkK5DjLInOQVPCVjREzAe6+UJWEJS
NGHjxUPUEDzq0pPbEFQt1EyIGo6Qa1LR2VWt69is3wuTPRVphrmcwtQ83JEkHeXHLHLunAaMwEpe
YCZDGndMDK9WZyNwKHMdV6a+l9LM2OJcPlmlpW+qJBpIwU23RhKCiey4dQuewduWIOVOKmUkORRM
jGOC5GaEZnoHd5LKgRRaQKZhJN3oBWo1fVJ6KmhPbDZi6yA/87ht7TBJlE1CCbhKmHqLot9tavIA
cLKSFCJMt6KGe0SVfk2pF8uS5I+gTqNWgJYropGi/RG1V6kegPAd2ntahapGAk2usi1LtwAskFvS
QErVfnaiYpJYjxXoSHPQsbU+Uorv+oATEDMVYui0IvpYvIas2ueM3Q1hohPFtkjVqidaJFea6vdK
xtdi6N4kxyw2jDau1uHHCgg5uYVh5e7orIQZrZn2lGqdQ3hY3UvhRiua97gH9nRoxPeqtF4atTsa
cvnD4tFrZbcoTCsbvU2fR02vg6jGyR3L+nuHLel2RoCC9tYEq0ArW1e6PBw6qz42WhskJcWEazSx
rBgIXlTLFzrUjkoFFCgRBEc9gKfetaFHYnRyaKdtUdJ6ijVWuBi+yV2lV7/pqZ2QpG8AsOfGgQKb
7SqQqeBNbbilPelDZOaaCUiZlyypyahbNzWqQL5c6NzXO/u7IuprXRaZC2YLiLyMimdbueHnQ154
pSOfGqb5pZBEMLIEXsWRVuWQrix7ILJtlq5BpXXFdOixq/exUt5qWt8Ehd4Ebei0pyHlp0YzDs3o
7HNh3MQhfW21+hWCBKcwieEHWUNqPb+RBu1bolv3SpN6hehuMAyB0RU5gRhv9Niq0G/W8gi1yun7
0fLoZZn5UWM5SLhGUultB47PRrjtOIIaqGvuLD15xxxEwDTMi5hQsPJont3V3yya4yzFMUiYjMbE
DWRE8Ob0IDr5MMjclVN42LysgKNq413WTrmcWTHPfMIut4nkyPempLznRSbcoaq9ypACtRMmUZvy
NY80RoSRNK7BQA9kNYWr8uG1YuxYK0jmiuGWVYhdBwsluwF8smmedK7T1ZYLovd7zkKIe3SD25QZ
RxjMK1e9t3g2SWUjsM/sDmJi/X1W1k8IcHyq08aXY5QOis4k3FErr+8wTmz273UDhuvCbjddNKKV
IQ0t0WtwPoYSc/u0ZmTs6zxIIx65Y1jraEPQlaBJTgy0DuAm1BcHei5j2YB6xBkHkunVLVXybz3C
IbfuTQURfeZSI/UajDbuEqWHnIUq2V6MGoTKmAalOX1XO1bhGr0tBQYDtbxmACOO3mpJG8vtIQ5g
FI64kmuQUCQaEEm2HcSWRNc8tQhTcimgVJLdXhi3vRMeHJPlB1N8T2WD+1VLH+GFv0m5/GgMEug6
aOXbIzUxqCkVrnltZBnf4WFt4uxbztP3RNde+wbNyDKkXjaOEpy0vVY0C9OelZS7tDGOkFY50kIF
1ZMNX2L0myhxDpXixzxdJ6lzq5XJj7RF2CurzwXK9W5ks1fdikD0N5S2x3R5neWdCjpuPA3dbxPo
m9Owew+r4WoIrbsaN7JLZVDkIez1TMSdvinxlcQNzZMcyl0RBm0VwY50a1YpW4NI8yT3iKkQxWKu
I2a+GTpvVC/v4Ol8ViDpQFs0JxpNwYlgcxmPdqfQCdThCJmgYX9I+95vYu3RLAwBXUcdajHNTkuR
brQ5e84a1BI+skhK221i7XPL7A9VnvyIul7ZK7x9jECpCI7sfJUntPfjMnuTCnYN5ov3rrceQ34F
pQzoCubKNoNgBtw7amwOJE2byriLRsyhqQz8LYC9eLUxPk0yAEGl0KdeTvzK0Z91VWx0msjuIHLF
/Z4+Ghk4batGbA1RACEm2lu1VV6UvnmSdcx/NOIW6cQxFfxW6AX628OLoOZrWyGq7O1E+KOpX5sq
VTxhMzATYkRN4tUmpc29Y6QrptXwq/CVXJXes/C7TkVDhlx9DI2aqAytedafdLDNyHxXCWOXaxjN
b0dzXyh3NrqPVtu80WICIU2/RGnsILKs1yr0RdXutBqQT4BrAHJ/DDVN+E1lP6d6pa05bUoC6Yjr
0fxRFhYYRCsQ6RiFjdAuTrddNt5yXqwVCVU0buk4gDr8j9NmrmEeIPX+5KiJQRjLvkmxtcPY7oF1
XdAVUuPDPkMuW3yHpBRRO/0l1cbBVTE1oORi87/JO49eWZktTf+iuMKbKZA+c7uz3dkTdCwQQACB
59f3k1W3Vbp3UKruUUstfd9o50kDRMRar1tF4V6M3DlN6NDj+60veUgd2ZBsLs3u7Dvtbeu2N6ey
mbGT/8zW7Zbr9nj/MtXSfTAY7KFFN1csr0ZPhapt9TlXbZasRUPlI2qoh+5NlQHFrVdrCiT3d+YD
Tox0h8Dfj4HUv8M807E2/feCpSeK6jY2/o85F+BsnbkDa4mNJVNH5vME56r52wBhHnVvNaeRaPvO
eXfWtooDT51tm+DevNzpmquJymA/98ONGvhDVHO9W5o/KgWZk+mDZLc8MbPUjoJ64yDy7YPRz6AA
fnBZhvH3lLKzyrIFZe2ehjAgO7z6YBr0r4UphImkxXZ5DvY6dFPqCbRLgoe6z/XNm2USZu6PcQxe
crLxY5Hu2GnWaLVnP7LscoycdOWHudTOfvee28/gHAyfrJnfMXOoRKz8WHWZndiEVyW+/jnxKnda
IkagvSxD2O5T4X4fzW1DpnVPaKgXHlAT8/s9Ai/qR4tKbko2J5ePJtNwIi8gwB6u/K0stmeXgeHR
RIRLZG0pvcH6bR3JuO8ZX1XbExVniFrIqevvXnMfcl+8FUX5FYpvXS/TnVVV39zWaI8U3v3NVZ27
H0a5PBJ8g8GmV+k7B8SHpvu6FN69lWyn4rp0+M4yFo9fy+l7mcosmYFPLqvkEGw8auVNfg/Cw6qr
b0HefjZOd7H6/ocug+8COjDyp+BsGTVHUDXjIc2KF51+dkP9PUQsR4vV5XHfV+d8BW/PCoKSvOZH
VTQHSQIo5VR4zVyWiQQxjjZD/vHq6ZmW/ClbEO9uNIxZLT9V7pNkx+VrK/uE8/3N1cw2n7myeTiP
8WBOihtjfJsqRaa2Uz1MDPfgWoM3CUXOiw6GiGnlu9zIPsiPUxSFjrvr87csDNNIFA0r11MRi/og
DfXWpUtcdAY3ei4wtFsGIyyLPhq99lYsLq9DaqChrnP1XDvjcW3Dd0P4x7FwbzJworD+CNoRFXJx
0XZ9nTr5e9tI9dmq5U+Q6/kkRXMcZ+/LztLzKJQ+W7iX92v+iHtUXWvTORZBJ6/FrIqnki4mIjF1
3TvWfJBB7p5aEBq+mphuOViX6TR1tNRrG4NIfg3O/J6nWRgVtfXHZhcECTpVWjtJSNR/FOrfuvzg
1e9FuX62G8lg7vbls8dHm1Xut8I5bpISaGkNGReOc9LjdKysDkvyRAvTpIsbmSojA2+h0cocaMoh
7OMNfZexXhx31DvVUDrr3HkwU/HHqSACbEOfaouvmgpNYNQyqqh1W45W0VMHirfOnbj3BG9EQeN+
mGHngP31j2FTf8LyEPtdJEuOrZvcIGYH/QoGDxzOLLK92Po5ClqbOib7tgxWd78ED1K6z3pEmSGb
Md4kI5kKyr80a5k4oP0b4ZuRrWduwEAr7PJjdcV3G9P5tI7rrvYVya0N7IAwaH+yTXrEFKk2oLw2
hsd07h/donzup7RjtEURkUTzk8lSxEsLiHfv2cxJdSuNpkh02zhRauQfA3hcOPOceqac441uJd58
76VcwXc7hsMZTIG79KZIiUnDppFnn/UaUHGbVhOPlTjVg6oj1vDn1nCfKEY0eRa2xhLldEWRdG3x
rLziuQdO7bgqziQedTk8SSzRCAnZUPza5qFd7Pcqo7vXiOWiLG2uTN8+oSzZld78PuX93uzs0ySH
x5Ixkf2W/RgstpIqfPV8tbet+b0rls9ynI8Fn5hUtfxjWM6+day32coueVD8CSdJZKmNOWrVVIpZ
FpFo/G3p9M2mhRn7+bj0XNNis05iHh6Z0feiwwzIy/kY5ePam3liGeNuCAwzMo35l9cPh9AvnkM7
MSwJ+gfGxfhz60o8edE4wbHt6/FQFBokgxTRDr/a6T8+W/iLjtNO13HlA7zYNQd7Yz6JlmNGeHaX
oDc/TI3/Vjrr17jt3XwmMcN4BYpllEFIZGg2qgdfcSa5HZOH7Y65ffqcG8fBlli4+CnUYf4d/9u+
lTYDnfT6Cgf2EFbLu2OO9I7t8Crn74b+WMX2um75n1CaLgBqk8VFlqhgKa5BaO4xM9RHZQseY/CN
0lNOwlCxyLaKSwudqfLtFZo7iNa7g14qi/WQklApyPecfWZoVP54WWEOiIvNukRCQ0dGv3xW5XCA
W+iScuFauX+lcs+4S6ydEQoAXfHUIZqKS228UaOow1i7p9yoi2SdsK73VUWmAks573SVtOX4SzMR
GntlGnuufC3UAhqQ8nfJxOQ+BGGfvftqXFzgvFZFzaivYvw5B963duN+MwtB0kOT2emUdrySMAmG
M4MxD5mRZGFqMekZgLmfq73hsLyaGT35BqBfFsuH4S1lMi9AbaslH6quza6Eyez1SEi3SoMnLTw4
O+k9LJgirPN9mVnGu5U6p97R140sRDYNJ49zQf8lslsHZGI4wyEo/NsU9lerWj4DLHrX7LGg9e29
Z09CKGbhfOiDES2Gk1v7LTvVjjQegtx5G7Mc5dLY/AEQP6cGd++OuKSHyVyT+w5RN+MTnIZrgELq
3j7ddwyGgBAhWoqDlHy0n083wpYoKO/uFR0EUYfmM6o2/5s1PDB/r8D1Fj4LQATWL3HAs9peenM9
cThf7K5W8eLcNzOlCHjPnFiYyxyB/XjyPtGn+rkoBZK0DpE5sxX7sr204XRLq7dpZHv30Kwba/84
51vU1cFNj/kz1E00aoiLjme67I0xdvg46T5sKn/2NlvG+UaVatncnWF9bEFHLYGjO3WXzykscEb6
4tZUzX6yps/V9+J0bh4H8I057zdg47DblzbFc1BM8VZjHSxAjYo/o9Nfc6PfQxcXLCpmleiZR2VZ
8svGqmlC+2Ra6ycxxZei9YGSskuV3ct273APNT+3IeaTbfte6XTYlXMJxq/cL6mi+xuPBY9e5Bnj
p6EWIOz52AlescoHVc4M9V4IVc/FqzTzZ6XbvWkWlzmc371WTUlzV/eOJi1ekUI8IN8ilylU3q1l
boDbsVnwgZnqvtXTK07Qn/MyH+1KJe068RC6P1PD/WlWxtdUtEGkmVmsHutZfvrTd0+4T8vUHxFs
fsFpoZySHFXhHQLy/Pw5rxINLW/KElc5FVA69ntCHzfexD5lbG/zUP1JNRu4ooVXgXofWRGcKWxI
Zn6/5VW2y8pwP1vzZ+pnfwx/PvYU/LEq8+e+7Q/mkj1XYn63rf4KiXIyTY0ePKpTAYpIght9xfY1
9MY/v93anIycVM9gl1GM7Vu/X2OxwmiFuWtH5X4qXSduev4kVPEdFPWv8IgFJ+aeWLI68HZTsNB7
u0XkZkcz8/JDIbnPDCM9NxhiM8XRK+87KV0mgmrTfnNS4EgpD3lrfHkzff7i1r/WktWquKE+5QqT
jFO/emvSnba65zW4n7WSKsBbK/p3Nz/A/f9Kw+JoSN7dzOR5ko2I/Gr79Jh8PI9M1FAcBWxyaoCH
fVImfMQC+Bnmf+qQLKXctfbCm8Y4uD+UE6LlaFmzb4Fl3TD/47co7QIz/i1s3Djs1z9hun3VIxdv
2hwgZHM9Y47hjONzOvdlwzU3DAskai+8aMr/DNm6R5AJkWOf7LR7H3gc+zjdyp+cWzfb0w/3OzPN
zJHsu0cllxeOR9f+7hfTqdv01WwQSTcaJ9y4a0fWkJiPcLK7iee38WBh1PqrXEk+NIs/5Iq/hqp/
b4L0xiCpn2nKo5b13suwzHo3K++nHpzPCcCDh/abLPJbn+pHsX0fBpS8tvOi5fDh6ew4s1kKdz76
KXdrKJbjOK7vs1n8Gibn5o7g+b6X3QrPLk9CAnfQKD2pNL8Y6ThfFTN7WBlqPxrd2Wu5qIxUod7h
eI0nnHpotqPSDl4ru7oa5v2aW5OOGqV29+PTseRwBHF7zt3+Z+mtJvhq/keay7s23JfMGXY1T7ST
GrcSOtqY5hMwxXS6Xxov669Bx4PTbdO7wT2KnLZ+klP2UhHUHdtu86qnNjaF8aoKZgtVq/HqN+Nu
VOaX5xf7SViHMRt3zcqXWnyu3X0XkmXxHRR+Yn4POdE52cUIg2+Vy0It1u11MYMbrcOfYrRPoXZf
IBPR0spnj70SfpuvGtowMPrNDsKXzTchUKomCqr5PYTlIvv5NFmoVQR4gAGlcN8E1so6he5rQwJL
mHrAA9apl+0aD0ZNhAKCmaAeHrWaP+8bhXQp+qS9viove027o9nnzx0HYTuMfwveuU+3ejdK5+X+
y6rN+NoW92dfIW0ayr1X94/8EtoV1lzoTsfFZoe6v70LmZ6s2falXeu6uFDs9Wah9HK7vbSjTRwp
DF5ciIPc/SGA/d2leHZ7+Uwz/Oq74rwG4D/Z/A7Ylazdz34gOLaZnBc7c38Omgwq26ShM7ZbOk3v
1gp8XHRumMzNmNxL067joW2HA/D7l70s7/crzEgCoCBfcFDFJQ14ubDiqbdh5fPskqZNmpRBXG5N
c+qy+jZlwZYYbkMmW+GGO8KC+oKic6rDz7zLuoeKrLhhLBNVBFliyPEwrNaIC6OEZum9/mZKTg03
I9d4Vr3YU1E9+v8Msvs/0vG8NjX//bvk8l+kmv8zCefhT3MXO/b//lb/D+qB0Mj+N3og9bvR+l+k
mbz+P/VA5j/IGWOl3E2IPlrv+8Syf+qBEFuitgxBnu6ioMD6V0EQOUdoXPCc2Ijfebt/CjHRCt0H
St/f6B69YmJ8/N86pf+BENN07jLl/5IxkwSLK8IkQsJnYiCZIM6/a8NDJQZHl/fE+iubXnNT6QZr
xtSiQ5P7IMA9M7l1oZp4M9Bb9LpqTm5/RitQPKebOEx+NRxlb+2gAs/IopqHOz0mdWBGugUTCStB
KqgTZVl2CUTXXox5ZEKrpK2C70A+d2+AoNDZJQgs1c4UZ+52KyRpPOC7wR5RNJTyMv2qDf1lT/pn
uD3Izn2fxPqcttV08GHUd1UIRREUR018UEPWxJFqPJ1dGVeqpP5zF+NZGO1vbRZfwrEOynP2axcS
e6t/dc18neXB8OWz4RF70eTO8zQOxHl0+mIGtaALblh4klLLHB+2Wf5JwyrqGqjvhgw5t6VWnirh
3crO2dUWad9azOQ2WQP8itUMBy4742MGWAAx+rs0QBFaqJ+lCMTBEVN9XIL1pVK/DawN6K/oVxrO
vnBm/zE9cVn75UB1XLUGsWHUqPvaXMFX3XHD+L6kmYo3J0tIbhrjXNbILonEp4S8aNO5mIZ91P5C
g0bHuANI2A1pf+aalBBCmngn334vglfdu2nScrkgreoDUp24K4zmJdyaJ/PNLPTftBQfah4dZt6O
cHPrguGjcP+OqT4skiJMh4K4ppGokc7CE1lS1oUN8ka5IfIkH5KBD+123qZA/V/ICv9/3I5Mlul/
sx+N/fBvUvH7P/jnhuT/w2TNW8SBknjleh5/+c8NKfwH9qh7BCojmu/ul/vcjH8qw53wH0SrGAAP
KO98OO3/UoY73j8Yim2QIQKdhYeFpJ//gw3JZh70v+5IKM+N/xgxwxxMl0bJ/zdDjMyKIQ+2e8mH
nhY2TNX7FgR7EzUHclovl4XsrMD9sOiph3RdT9kqYDuWSzqZU0wu0JFej8GPHQE4A+DMmvVfdp07
B6fF6V0F6hyMbD9+P8YtsxVjs2iLyN7ck5Olj5nBMT4WQYLM9310q1fjPkYI1Uic555BRNlyP13H
fUZ89TgXaNTt4pn4z+dlWzMUbhbneTFe12z+kQbDEFvUsNEylV+BaOk18bfGFwAk96muTfJ5Au1G
IwlvS016PFI097CU6AEGjSDa3FvN+FHVpPLoKfwbWOaQoLwcTkPziG4hrj1lPqAozYHLwpNbpCGc
CELpsJVztDohqgN/yI8LaF8UhufcHO1IZ2+wm2ZQvMyoqlT4iFBH71vidGiZ8g7Ibpf7Q3fr2+2l
QkjgefkDHc57rbr0YGYlBAmooj18OnhzdwKVt+tJ9hu3QjxsIrkDqd4X2oOhNr4t7OSJv2p1KEF/
6jT9aVJjoluer27rB7Gwg45pMOOYCPjyJoO1HPSgd5Wdp7E7e+RKzlsaKeX1iWNt13bKm5M1FOiO
qgp2rFDHgmGHMvS3pG4rI56CObsONZTEirzJsGUZbwOBFFOwPk/ElSWFvV0JoTGTevitKkBpdxB/
7Q3pCgwgh1tZuoleQ+ZE2o119UGhd2qQjKfI1K+iAGtdy1omaW4C0Y1LrFM2UtAnjhnRbwzRPncy
RT04WdspLIw3u1ZjUhaI6NPGpM4FKCVo1YqDAdHV5KGGn/peHDnsj9rinVxGqGxi2jurrBlacGoG
Ds5gQifmSyY+K4W2AFxneTBzhiykqMIH/8XPBx+5RlR6Ab9nKqfjSCaiBdA/wX21whu5B35PQJX/
HFgqJHc8PTcYEo891pjIB+GPjCEMEf9oBAMqByNlqkHglX9SK1xPZtZ1kBGFsxNm0x9UQdrUEGbx
UCpnD2SOzHaY3D26lCfDXqANLYoJp6yIVgjCr5piHTxqMN/CTX7k9wZ9TAtzF15R0vi7MOg1vcDC
bIoFSWpqOtVp7ecYd+EUM8vdPnc0MhTPEGcp44NAeawNPW/DEVeFdDmij2kVEqdsxEvo1FBl3gat
qctmz8Khke5kMtnMQu6k5gsxZa02UGAs6IYF6jjamWAmhmXmQF+iaqFqyWWPbsTvX1c4l9EanmHj
ggOzGhNiAHrib+xflqVcPoiBVJ4sj1tn7GTdgp9DjAlvwRWDwiyGgGMmT6VhZopt1xiMHO0HTAth
OziRsKp+Z4ANtmJrkx6I/WCVDGHvhiIOUC6vafuybDr/8IzyTXL7Erqb8qCN4tnTuK3RhiJbvdM2
XcO/8MqHrHSOS4Zysh1dfRBoBO6S2WaXTvah3EYLQrJEaMM26LkZMUg+FGrHpDlAeYQTKi0/+8r8
kYcUU9Kuf1egDwhlcpQUEg3JGApGi4VnGYp+Z6WpGUsPxDnwsv0yGY8rppepC5g9ls85x3966+SH
tttDqaU8tVb+2/byy9TRgQI9MyGxo/8iTQtrsXy1xIgEma0hSjubRM3AezBrx9iPA84VcIBEhSU+
j0K+O42dciqwjAJKyWgt5Y8UvOZswUib5X7s5vahsNzYl6m4NNO650fSbffmo1z2If74ZBGAgybC
EeDdqT1wLHxUpWXfIZM4DVOdKHv5MaZBGKcWKXxBk310OSaOycJLaOQvy9iAK5lZcaW1Tt32XIJf
KjI846kgsHPUTCaaVJc0Hcxd3mIOwl9sMXVeX4xAQEOxSQcB7C3zqZ6A6qi2FNrGqrAlYsocEVfu
HhGlC3Yg85b6iNV6x/8wQTAPIfU4a62jOm/r0+bCHCEr1WZ6rJiqy1/MWw3QlATVVNzM+lF7XZCI
QJXkXnkHHdjnQDjOwUgRBxUQaJZb9e+F9+FCezkI9yPb6NRpYmQKGZLDfsDL061DkVigwkAxWCht
96WZur9Gl+uE0V6YqSrjOjmqiurQhMIRPxs3hLBFztpL6t6WWlC7PQ9SOD5J4p15sirMWy6UbLPG
Sq+PQnFsWq589Doddet8TMX2kPmp+20erkEpmbAnVx5XpnKDTSy7YZAM2G1RgDDjiy8AypG2pFL4
lV4RY9kHyxXMv6Wa34fRYA6wmIz42VY/O4V9hvTNrh9ZDsFhSe2/g1O18SjM73lZzIntNHHWt8+F
3nZmV5KCamONytb5QOFzKJlWnQyZHSSMR/Eit0cPMU2fRXGnMSY9M23HrWND5DkYJaJTmdendjMI
AWTSUMcm2KUyQJhpXPL2+zwup6Fyj2YjwkON76wfgzDxR3tMxg0hxCDbaK6aN8PUao/dGnK6KF7y
Rskz8uVu75r5GKfFYaizHjF5O8c8rKYOEIOa/bM1R6FYth0unqesI8cVCahZj29Om4o9zrkDWO5P
2+0NWhz6ujIbO3T8HdMaW4dOoVzOq+Ne6UzfqLJKIT/WNFyimTuQU0e0hil2uelTmbk/bLdaoiAd
f/g9knQVXJfA74+LI45z5590EZwqhCpp0f2YcuvaAxo9+X1+HRrzY9Uy3LkTmkcEHqd2GvxduYjI
btSDDRS0Kwbzogr2gDmFqrhDPiQI4pRwoDMX3AbxdFeKrsvjYo1jXA9kuxEcXrIPJmtTZcfhDvjP
3lPZ3T0T94xvRP+HLscOwJ2w9osDOLRgiUOyuRszcsTm0SpOaOD3HEqCUsmTx9RH0Y9OpSqO0zwH
x5CoUKYD7tKtMK5ulsukmLN3nZrjXtZVimNt/U4Ng3csQw3eyuJjowbqMxiMPFXyKO4a9qLH+z+q
v9Y0fcsylDaWvb4ZfQ/gaWQIB6cnUOgtHi20WaUxf25zHezs0kb51LVIUmYyCqo6c3cOoPp14wFb
rWE7Z4UvdjMSOLhl1uUMZXitF+kdbbPObsqSF12hyPa2NO503u7LrJ6pNyo/XnOlYiGc6VB5xQPc
g3V0nIaI7ztSOrE90ESIW9evYzzj9ScABPc9nXtsZXb4kqKockYQNUdl74My3gbj3aiz7Lz4p3DA
8ShnbC2V00dYGtrTYpIuiGGA1txzz2af9dHatK9NTwXfaiRLFVzzHvwDpRt7cEKLr1rfOAgvfA+z
+bdYsqsDILDPPRNbZ1ifcq/iANmUfZFCL1HnIbSznNaMxNA/CqM+qLpnemzKzXnskZRlEErx0tXl
oU+KrK9OiFn/ZG1w1U07wsk4CNy8H/VgpMC66Tcrn5EmrCW8i3dk/gY8qXY/DESFnLXqyQVdid3W
BCDcNooNzBtpddzc6gPvCgZpjKyRoZ0mcYzpEGbL3g+b6dEB2+ChLW+bvLsBqijY2GrtvrsTZrDd
5UImxRhiIU3rGh2EU6x7w74oDndmfaCEn9k5UsHhb2a9dcb/eAhKkj6pybAFq6R0FnZHqfPYkmyP
cwiJO+RwGoGvfyGLJ9dr22bQ+xmtmT/Fkj/Vc9YdK/iYg8wvq4HsuS8h7lLPZi/xmrNzB1Rkex5B
WU5zOB6F1SK98h32vYGLhhVp11Mg71gpUKpT/tkYJ2gWtR/6Zoodpf9Kt+mjYkCeAb0U7rCc/nXR
mCPTadYIHTeIOFtfORrsy1gO4NPiWt1l96WjdpO/fhoTXto0SGN/bB5Fn0Owy+01U1gjwznMAbjR
g9+vQpgXZ7PAM4Ce8ZAptcdXhWTefa2tYE3Smu/ri/DDkcPPsuM0nM2j3d2Jsjr9e6+zdUfaNvZL
9hrCxV3QDAYzWW7ih8fRTpcIGEnt3UC+bEObHq0ZP6dAtZQ7wbvVQR+r1Dtjh51gTyc6NvPbimBm
VzuE5qyh/VSKv6MavpYuO0n6A89nN0ea/uDXl25d1kNQX6tmKo9LPly5nM0lUOQAa2wIg+38EHTI
O0zmJ19mzr6fHWw42YvtU89OuooZXf4jCLe/QbocYKm3uNKNF+HVNokipAJXTUsMIS/sbOrBAgot
WnqmcUP/URSuNofE9lVN4mg6otph1D0jJo/LWXanqQzSg2xZZTp9E71T7oYZzYG4TeVdWa2NKR58
exdOZhgr0kd6Sp8kG9rHPLeD42zlx8bD81pi3o6M7zbZLLys3RL8IUOU++4fTMB8bn2nIszZR/vs
r8hTUBl7LWRDTazEaarbEXG08TKa4XxxaWuzfpzwz7ZxWqvttGTytzbQbfuzNe0WHwutuYpPRn49
VhK7mq0djqKSd5s62qLhWdvDeEwD51o23kMW+uNjZaNiMQ0Rt2wYcfDKbhgm6Lw4cDackUGpxa7M
zJbJ1EEyT/Mbed4qQdfoxcrTNG9aI/Va6YrlZJQXjR10Z43Lb7wrzcGbrAdzcMtL3Q57a8qmp54K
/7GbXs3MjQrG2r9CkBo7p5BYce3l1+gHD8Ixn3qk1LDe47CcbYFctMoa82r5iL/WdGbSn/EWDM0v
5pDMGBbYU0a2s3Q6CmNjEpWrsReyeII6+NX4mqqgeiOwn/2mH98pY8qos6gc3DzARXXHDMkjwQy0
+PcDPjjhp9sSsS2PYyOSpjDSA0bWH4I2A/HN0c3bo3RMgaKo3uuKm1pvWNn99XF0hZ+YK+K73q3O
ttEw90WNsLJZKi9Wdtg2h86qRpm+OvSuAmx5sVR7zhzF/LURv6aJ5glpqDUeqNu+IVEe4rQnvaex
xU6b5XfT9trT2OakjBSvhIfZx2ywv1nozjKzThPfXmry0MszMsX+KJYeoUxr3vLl6i+1eMhu0m/5
OmpSO6MNr8WSt8DCvrkvzkTn2Cz04bkrNvM2rAzlDWgc0W33bHTlDcMDGmLuOehRdzJ+Zzk5Q5m8
rFZu7Qp0pl4uJLyRT3KpO+M0vd8Urwhc1IgY0AZFDR+U9UL5jX+rQHmVz+3NaDUJzd6jbO7S5tL/
KNeO6VKwBRyU+brPQgRIji/NHeN8d4qKa5/jU9pa+0pyyNWW1nu4UkmtQDZ6pBafOubDDBKHRHZP
LG3avSeyY8D/m2tCqSOeoJUAVIZQ/UJPsDPxzJ7HMYzzDtu7CxuF+BETIUkT8YTwsKyWNKk6Qar3
rD83VENRuxTyGExxZWTpaQn2wnWOAll95vV/e7hox0BHOmUz7RuIuOPXmEWnm1uQ0DktD8gP2PWd
Db/S0NJLyfQzQ+IYFaTzx9O8nojsUSe5ikvlhT8Yu3jb+rWPu2U5jxVfWdC2A3dGlqk/aiSYwmcv
C/6UDchzgR7QodGLGwPQpXbCQ9WaWRJizWndcELahkcLyfI5MEsU2KrI4q63jrT3b+P2QL947CEB
EmcjUsmY/GevWM492xVuLlHvN909zhTA8UpmAFA3/ls3WxKNUWHfhXIBVuOnpRzmItdEOCjzZQig
qMMKBqC0liQvygoDvvlNPUubx6nx5Vc4D/tcGM+NClyEyxN4RBp8nzJcdiNnXLrqeUeT2CdqCeNN
6+oy5+U+hX+KttD74bqn2R6/gjE/KjW+ebQhVGrFWTbmya8RFmz4mMJ6ZpAuK3bmiC9ND5bZbugO
7d81jRS9SbENn+BFqLIN3DxyOfP19jiJMbQ5AV3x8jNY55DTw9u5CJJRJZgNjRYyyspKSPNDz+rV
sSf8G1Ms58hxy0ee1zCpg0PjjZghxWgdeiE/1z7/u0KPRKOofhMo8QELP57dwP0rHP8sgN8WaX6W
YUkRiZsk6kUvowVpbLK0mK/qMHVJkB4uNb6LqC4uQTssUTYRbZ93COAdNe8Dr88Pdal9YjjqizFm
2E7L8oVgMycatuzMgCN6pradHg2q421R+0xUOjbRXyaEY2Md9Ay0pCactJ89qoBOrkUXGk0mtgps
haR/BCn1OFMksgqiKDB+SKiZhEcGYCKNe0wojmG9+qKTJEqxAWgH0n1Q1FuBdRlwMqNbCTz4l/zk
bsXFncLnqlnMsxPOv8onq1Lq06ao8vIXGzgKRZ+RJl1efxuHcEd9X57GNX13ZnYGK8BXqEoG0f8v
9s5rR3KlO7Ov8r8AhaAJmttMMn357qquviHKdNOboA3y6bV4JGBmMIAE3ev22OpKJmPHZ9b2134X
CIVykbRrVPdFynH2lphY/cE4hbPvN5Ti3POcojdz0FGFDYhim5Sm2eNQX2IZED/kn1nHL6H6V2uK
44uxhyMx7ZW5fT3d9JuFVC/UpT+dkaChW/A7gcM5pq+KPqsdi+OiDOKgkpQ5E/6dCP7qkpRLYkAR
wlhsCPvwyGOcJQPPHha8bU3GftRG5PBQ3TykViPnNed5JSx/6vmoKvV6GkZzHxtzv6u6M99iQo+G
/86P0x358EPLbI4s9uA1mwSR55hnmw5HUPEVpMMiDCqUxpiNqBISd2qer0PCzwct4WY6ORRYxdMM
JuZrbXghZdZAWXUjuJjLd5Gs7T5Q9jNZIYesxviXjNoSUqiksuHJ41wvF6FXdTQnYeyKtcb39CX/
xZywpjToOcMo8Irr0JYmI17wvSQ2GaSpPKp5YlSMSSMVvAQ8KCZP5KKtC9/yir6Y88tHXrgPFo8W
taOJ7LtjFECbNpEGezmpSzWqsB9cGoQNue9ifted+u2i0Ruvatzjz5EYpLt06mm/r9njZAwZb6qt
zJD/TCpkVFa+hjY/BBr4rwTYDubvp6eW90TT/qmK+Gfhvk6DZHwHqR6VMqNwR6x3tFU0WQI1Mqjv
aqpSAjl3P/i8jRny+LbO1mfX/olTG3VlwCuoBMmRaQrZK/gzH0nZWzNd6rh7H1OLRLRF6LLqEafh
JVB/nxOkC/OpHcS3Qq+vHIvwLcHzJj8OBqyaSTynXUx9vXnrHVmG01iI/UomTpvmKWm65LzZs6qm
Z4doa/G84PgM9Xx1+G38cEpQOJUst7rtBY2ZhE+zL8fFO/S5snc67X9XWnJ/8IKCFjQ3G4pIsx2s
12WOLxynvBk2n7ag6HCgFCSW7m0StXnpqBsLE9SgUbtPsijOcb19vtIKePnpewSKde+vVRlarrfT
xJoK23i2KvgzMa+TvUQ80kUTwRx48l90Q/IEde3DN0zuKctvmS/XipeOLNKjdHhz1UHC7/9lJsep
VvuxNOdTa3H7ZxK1R+dYIN00G0OicdV9D84uSMi+k5pUf2lXRd1cSYwJLqToLmdpdleLMwsU+0NT
WJ8uEadZdFU4sSyQovtB9mxK6TNWy0z3c8ProaiONACbl6Hu6cbnyURl475MT3NZobwkCB6i+lv6
IJTQE25slIt33DTLW+bzR52Hk09/5cFb/fd4CkjyzSSf6KL3JxZV7S3UlJfasiBipOnRXghI85s3
7CUNY5ZNnZfgwXXGOUxzdzw4DWCusUGfShhuqOwycuyImNXXvsN6npjVdb76CJnLY479NweDOheC
1bux8J79mjiZTJKotIZHhUh+KTMaU2PV18fUW++DKvUQ1r13S+jxrmtMWEvpXV2TXq98DJGpz9/n
IXKVPPJiIaFTNvZ1w79LsfzovMmmBYYQQnAvDnt+Gf0oTu6cvsRKVHuCWA9ey8qXxnJuozM+6n50
4Vb30UDAJ4qrID8m7yj+NIXAC6RYdqBZ9Ccdi78NG2Z2Y69PVTy/+V0fUjr449fTIfBrfn5lEsEc
0/uEyH3YrvkZr8m8rXp49/r2rpgrOyoT/Xv149vqzQwqRvtg5dUJTYOaW4Jr1zkdLRZrOflp0UBG
0Q99j1BTyfnYmjWb23MZb5LpD10H6WOrecVoTvQTojbLIJadg6D7rAyNVdOEUoDLWItrwqUNA9YN
orGoZEj/SbIBOg7xRh0fAbwsE5qBgRN1i29y1G/2qn2ahSTL3f10SuNjwfIwx+oPJfIz/V4qZXt6
M016FGImM2ozU7VU2s62Ugk8U0+Gqz+i304lUjPP64Tb9fkCTNu7GgWzHPTTS12Skahpn7dtts1G
DgkvX4ezwUg5c7yFHEaPU54ROUka+z0fb97IbqJ0rJ7aaq53bNHCj8X4pVNAUc1P77zFfS5Ho4ua
IeHgHlo7IhXLzDegS5rG33psPgKxWCcWJe9J2gXId4W6OdU0caVyfsZicJFmcv/kVJm9Vyl1FNu1
vmxlTFFWLtaRXGy6F57uH0zhYe9lOf0H048Cc2Ri63sIqzVggo7Ssdjpkp+ydXFo11lNZ1sWHwHz
uwlsii1JmggOd7Yp+5ikm6HBqM1lyN8spPXdbKcDd8Fsz3uFOloivpbGO7Y55Ya+s5sj4/ZNyazm
yZcE0SDIVPwW2c1mnwYZ0GQJ+JNwVhnweDY5oeIdWIhT2lApInMYjiPseRVn97HvnzM//mFK/00m
6mZ2LRKwlT/gn+3GMameBynuq463SafnC+98NrFMpgyRaz9qd5Y316nvGicl7m7zpze7HCs5offl
MNzH9F4C4+zI5J4mC2K60d+4XmbnLEECGYV8nyF7gZcDGh8Xw04V5QffHQ8yAUfKbNpP5Au+nYaN
H6asH2jKDQ3Pf2ZZLJ0fiQS77i1I4fS7VIVbj67rVgOxsQjYB/FVZx3bSCHOkX+nLVeb2Qs5jX4v
g5THjGUifL/pmuKUnmXpnGspqtAJ9DEvn7Er3oIBjkSqkdy8NbEw0ZC9lbntFzIIO7Y1Ym1aNdU+
xk3ihsyYxCld0scp4Alnvjjw0j+RLLtZve6fqpTmx1OXPgQJUfGM+4Uo8t98F6b95GUvRpbFW7Qw
OGr5ZEjqdHSh9rZZ+vQtFg6uSbxNvs/SEY0YmuAeOGkWcHtoShx2ygqMIeZcmwdfFr+WlE4nl3cd
LvZ6YKj2HmD3/8JLDKLBFDe7zJ5HmRNuHQXykrXml3oRZyTG5TbZScmlFe6kSGP7MQjUydfGexfw
nuhwrfYU+Ak5ESQVKNiP2cywR5982Wd8lfZZ+jebiY3HJElgC/52rWq8uZ7BcJfUH9O4yoi+Oq4R
PD0qwU5/njkkNb9eEmhfa0CurAymW2a0lGTtgTxsa/8KeDJ6p3xNOy6iWTCrkBJAHyUZWz78NjQc
H0veG0U4gyDsDIEfXWf0MNPk3aZ76iNV9PnF9R8IUiEZtymLcJflUBnqu2bHc0g4XAHBy9sIUAWS
XqpBs7k1vAVDcdCl8c3i7FqnIvIylAGBNV02bXr1mWICp4+jouPuHC/mnmuRZupizZ2nh9DJuXh6
yj345XtReOJcKjs/jkX70sUG9nY9E3wGplS03D1TNDO4J3FMz3r5Yeemuefnq7auY9B8dcn4o06Z
ZJl0mpDPAoZgDZh3DcRL7zJl95NBTZ2eW0WJDTcEQlVRoedBF68uwB3AG2g88HIwfq4dsqOa3Ugv
JezEPG0i8imIHDs7Hr57SkdsbQXFOzNYtUpnUQGSJ1QDsrsbC3QjvxtwKkG6Fy3LaTSuuiQfSxN2
zAf2WdnZy6LG9ejm/ZHLoHXiKJRTFYnOLUKH0PQioTxW86nrCo4cNiYDQVqdPYPcelxT2ihWMIpD
mSTrwQzI0HWGedSm0aPPtyc4QV9ak4FzjSXYJ07L3DsmVJSoMYmlNi6FCIpDw+YqlJ8tGeGgPKZU
Bwm3tF90lGSYwt9CGyJQNC09erJD4Q1hlWLNVmTGeyzS0IkdJmCv4vn0GTdc7nMJSYTYMd+ol0AT
Io9wyHRS7j257eMr/gyuOV/M1dn8vc945ZnUzfrUYPHs5kGad7pYnujVM5BfU11eGYEJEGTucxbY
f6a48PGx2KY1XOo1p9JcGkO4bjmEoVJc18sEeGHtfRPo0Yc6fsuAmO2N0bj4lLqBUQzOQY3noet9
YOlIxva0Thh0QUuCBpZNbyYPCyz5s6rGaOmYijQYZIyxjyk30P+rAu/ZQ2/YcoXtZpAnrbeD87Pv
K493jlo+A9gAqVkud8Y2lJSzvq218bXWjRV5NpNXSm4Mpg1Jesu45yNQV3FuAbrgDvC7X6f1shTU
sSeTd3JtOhGEjI9s3eeURO9mjLIwmDBni2qhRKnfJo+CH7CuU9q2ZO7zifbH1gi0tLa2puV4DAYT
fFzPYNM3T52T0ioomssqneyoyy0zMhHUaXMPbFTDa4q4Ns/RYVpcUCkCNnhi928pp0Hoxzkup23T
wLpr9osBH0OuCMAUFdA50Jc1T0EBzmXAxbQzMrbD7P5KKlzOsu3IAKz5KZdcaugLucTSqCWBOAhw
bsKuBOaE41Wdg4S5qi/dcAlAELWU4yJloWk/B3HfvzTqJ+iKW7qmN2fM16glT5a0D4tfyeNojH/R
rFS0xi1qsM2gXeTWIV/i76pzLE76+WdBx3lySHwobJGpXRldfNzzvFj4cKjERmn6y3Jld/VKTnwA
YlIg0gzS4gms1+GqjCpaplezhF/OdXiIoLoOu9zM5Jl8xMU71qtgHCMSC6iTHpM9+M+92z3bVKXy
wnP2I2dr5JCuQQn0eE8dVErzP+8CijEIlC7ZqjRpn+ahxaAyUXq4KaCwNPljEBtUYLD79pmHK2jj
QhoNjT5ltGyKdsYyFLCConaJQOtYIWpxF3ZRRqjiOc8LJlzHvLNc4+Dhl4N3yKH3Z3zMBP2OmWc9
TdncoWCMCCjpcjV5AZmNuhbjepd0rDtdxtK7yFTCnl3KZwK1bggP6SMDRnVMAXvBZrmlepb3ZAyd
uoagX4qXeQzmGz7q2YQMQRc8B8Foo8Z0+XoHOcXZjrppT5X6tBjM1fEwR/0gLoUzXJOG8YFExWZT
5uxqMQEb9NyvvMrgqdi+Qo6JombIgkhmmn0GlfdKbbDdGTBB9tJorixwfWnbBKSrxxKkamJHikkj
LmaFwMAH68fW/JuU1pdhdB+O4pcsapujsoD7StAO8kZ51k5qR1bSkgyUf3q7GELdgFwy4vKpZ5fP
seMhKjjvUfKdO0//bbZWFiOviSxn4KQ2ajl0eUEZ3WUV4poGKTrNZZK6eYjp8+9cnw8/b07lUj0v
03QsgvIAEeBTO73JGZX9aHtyocyre94bE4266aJkSg+9j69Ffi8mh7HXzaewNOODlbvOvYWtstuQ
wtdZTExt/SQjQg6/ZaVDHFwgc80WMLcRlmOXuJxbsDTMRO1qMwBjTsfJ67Y/LcX9va7ky9iNJy+B
uEA4EzvWnoMIvh2gE+BpSXUA3FjfT1DvkCmH9pgaXtRbdrA3Cz4DH/bHtVBAhsEQXnLx1GV8mljQ
aEQtGwopfV+VRcVU80OGsT+vNFzw5VqoMCQicHVR7RN4yM4ZM3c85u5SXEdOv8khTMeaScBwqZVz
96FVowV/bSULKxghQ+kI1j0PH9Ns3gcSjT+t7ZPlTkk0uUh7zlw3YeUkP+tmjlz3IuOmPU4zfLRs
FBUZujYy/NW85bXNQ6unqGMVPFg4ydXPtu7HHIakT4HJHOx3V5UXSQaY6NfXIoQRiUofwUzFl5bh
zXMPTnJULgAXo6zfLBMdmZQlYN3+3BfjC2HHg+XHFeEm940ngDWdxfodZPrRS8Zv5cHWKIVIz9q7
trx377icGRSYxeydSMkI5oP5Lt+A0EbKLdHCqDPZ/LmrquptztwLfwqccriwpC9xoYfi5ncU+OG6
hbgmD4aFv2Y62Q2emaK3hzhe1qc4yT/zddojjTrHulmYzsGmQJ+zmWXacG294JzNCJ8aSA4Fw4Dk
KPcMCEmNGfaO0lG5XRboIzKq4iW5HYTCBrj0AWw9GnlTPllEzNZ0UWdvaU8L34eT6S+8PoS+DPb9
1HL1JrexmVreR9GxeFmxK4Nl6DAmnEp8ugxKRp2GwlibPYDhDwTS+Zp2zyW6s+xT6Jdr6sMG9OB3
O3ZkjBzjTpyQ83Pz4CiCq7+k9IQr/9FrrbtFaZ5t01G31cijRVL7XR9V2abH1TUhP3Xcq4kz0BtM
WOaU2uMeduRPwFR0spnROHChFB6mLSqReR9tMfAppBO1amEeqSpKLpVULfoWn3Zwm5u1OKwxUn0R
QVPSiX6fsvWlbIzpKE3i3gawSdOYp8PAmZ5zGzsCPq8iwrWUgqv4brNZvabfmpt7kE6KyBDHWWPU
4492cyNlEOxoBHch49+T5PwOBRI01kN2jYPUuK9J7Z3siUCfLD8HyLKhdDWsvyCmscwYt7ccD4w/
vbzQMfliYR+HHXNOUIuT0U1PVeD93f5Gmef6VIAG0pYudknjW5fUoo23kg5ZqesPdWEf2UfwD8g1
Ir1IbrLg0PAhuDUsNEqm9VhrTWDG+8hNRgT06vqM+0iIzimH0N1SQX4a3KOP70uayrs4tsnWYz26
3d7qYGS42fTLzNt+e9+EDU8qMAjz1jeUHemzsQBRDTwFVV+ibNl3UPw628fIqMsQmDCkr6VvDwlp
aUAW4jXTGgKX4v6V6PpsLy03VfbWU8/m25K1yV3p9+VhNp0f7K2g6Zck9r53rCvqekMi1LLRFiRs
AliWauzv26TCaYm9mBP/Uuj8yv6il6SD+LW698uAORDnasTTHs8p4dIT2Q/+cJXVHhpHmKEy/COD
s0eKsvzOzGNpdcV50M7BkQ7x2lXro19vrKxxR6MVOoctjIPwzJOuJ3G08+GHG7e8KFR+askqwk8A
sDDVeBPM5bwg2CtFi/y6mKN18pS85HJjPjCAAngPrBDqDE+EVR66aXiRGhbwQv7/YEvQaD7NgEZ1
+bGfpjcyWKeEC9za17wiYKZjfod4m6bxVUBxPCsreS0z0KeshRjkBKMXFXkPchcrzw8+rFhYYWtM
HAJm1V/62I4WurvYNWDDB+u+KbzkxuP7VMvC4h7vuqFcgkMz19apHXGQ8RaoLaNFchcP9p3rqjvG
WaIQkD6G2S5ocLFwJg24bAwuOPONNDkQtVY4Ml+59+xM1e9hoMYpkxon33ga+QRDYp/rnsvLEvJd
t1z/lJXcbIHS7QN/aqIkqByOzZjkSHXObDJknXeu4qm9H6uppQ5ipMeEylTKT38I3GbgOlY+c4iV
UeuygS5pz+7aXlLgh4POf3WWORPa8TnKFEBiG2mXZrWAflYOr7SGCcl4WHVQyg4NrkkzEiJrpfUE
xYYKArVPTG9gIGALgvHOXrBQt0Ea6d19G7d4wNqdAc/dnKn3CG5Y1gm/AkYxS2yiWOC9zDYnnKve
uWd8i7Jtz8ojKSusn3GNCZ1VuiCCsoYwbHGiU1IGHCJMBE47kApf3X0fNICuE+KDWhAr5gJ5m1uc
KLw742LXhYcAGrzUBmiRVp2515n8SPM3gWcCYfD5Fx/RFEmo7puDtVi0W4r5OtvysTWoh3mIu4v1
wyY/Q+1Pm/cepMqdR2GHqaqrCT0OhJe2iM/sF48dyeO9VfJdclE8Kvi0yUDsMsnn30PR8S61SXCR
8wVgNIaxbTiPeauss7YkKkBsk7ms+xdRjyCfvoo0Rb5ItHFoyo8Cyii6hTq2RX8DZdxdMqGRsZLl
DjzApymKW9zA6eKm8Fn54AlnYzy7vS6OOEQQaIISnGWBVrMWHJtNJ+hgWKTCC5NXQeVa7+NEWjYm
Eu82NszX/HeTrlhpNA1I7xG4HdYlJaUdkyMNmxwmDfs19KEdrGu3/hxtCiVGnHZI0ffz4LOJDLKK
KUwC67X/J5/H9OhbXKPXlRhMagVlOBjdFbQXOMaGCo/dfBsL1XFHQNKQCIaouasVypLFugtrCMJM
xw+LbUO38che9K9MS9aJdyDALZ9wPcez3QFRjs3W4JQruatnUZoQydyazNa49Y1sjVU2W+2+yaYv
RCzJQm9aM+AXuI11H/jfgjT/R7mW7tNcV2cAo0BhAAoybhafqwHxGb/lXeon6G7gcIjwdAuHLUcK
GKWgfUA8fXUBvluW9QAN6j2rVPFSuMGwW/iOHXuQtLP5lsxUsOKMa1LsHyxwvvssC7oDiNUOcDOu
R9yz/5OLQ8q1NcvcOy8W/j6ogAdDgp1CycEdy+qsUBlYnZufCkLieu55qgvwNxKdMhzWID1xP6tp
im7qGAFUomLDvVExkJliIYvmqwSChJ2B59Mj9xsv2aN3IsBOvcUX3mCn4UbvrmcU5JXoO60Rfew3
iSNYBzgciy1D7ic8VaVFsM+ht1qP5IC113shV+EGKenTLR03gjKBsJJikqmA/pUpxXCujfouK1DO
C8fhrqgkl1GgMcQWEMLU+h13tsmlssejDcQRusCDUxYwrjLR3a3zJUmXlZOUrs8SR1XaH514+374
nblz57o9rVjilQHiyNb0lmpzbA7z0hBN+rTS0T72Y4YaIPt8L3Oox06LnGyb9T2EJeyJgpzU6N0a
bTdQGzFxp5gqbKKOU8XlPg0AfVhBF5zneTnga/Jt0lMZyTb/6xvkEadRFje5qvjq8KjOmfcwdN6b
sjzoka7KDmOy3ex6Hpw8z1/jhG4U6+hfOFP4K6T3hxGgVKlt6HqAWs8Fy6KGVsI0HdXVfjARmEAJ
uOFctdWp2zQlp3nxlQ8Raa2+JQ+p9IEB1WbAte9hWczyMTHoBcQWgTIzD60se/TELLnPBL97o7xn
TwvoOkviloyvJohvXYr+kgAFDRPRfjkZpZI89l7AmEKiKfJIzMLeB2tQRho6GHk7TnXHJ567CPkt
OL3nGaVgURwvDqiDKDWAD9UmXX7v25HtoQMGti+xYI6M483qxHccY2sTjJfYIWRYsu6crgVBXiFu
gcKK5RK3MS2bA7JkB0EmvRQmV3ViooSNA1ZiViNccyX1u+2XdIkUumoKmTYcFm2eSmmEuq6DS218
C4PYajLhRXvFVD/P4Mn8UTHOF9BOhmB6HG34NPUC/ZXEUYXp+kOs5670nio7Zedv4e5zAxhczEds
BU2UaVJydGFw+4k6noZ8Nji6YIHGulluyYQfWAeanXqTwMwHVaYEiwyXRKmraeQHjFXOq35omBLr
9BTELIguqhOSCPsncGdP1hJ/Jbm7Jy+FqWrr70RBHaqpW3OHJi3u6i3d3pGqF15SH4qmv2+8VWKK
TdMd1MAkLEtcG3OiyuUrcWeZGrSl9zPpsse2JXUrUKnYnQAdQYKoKqqxeVRZdecMPqkAmISkGLyj
1bxUuVjCheK1S1SMEhczlCbWoLsgvXFHY0JNlESwd0CHi+bEIaX2/5R1/5ex8N9syAJl8F+UmndN
z86Vf33U3/86/enWP0kzZfX/w1zY/v3/7DizNYUlW0xyjsfSLT+An/AfHWdT/ptnC5YHIUyQmIRO
9n86zvLfLE9SPRaS0QzpkfUiXJ+37VdAF6RLZAUWFwu1BLtY/icdZ8t0/r89LJ40fdAOJsupERr/
6UD/X4saPWspNYFFsv84y0/EI+JspHmUqJ/bUvFTXKtfiQ3XULkja9fK8rLM8/xMFcO+o4BwyBK4
31XfB9cRfh2hbqs6JUULs5y9FOsovoa0YcZd7O4WLFR7uWeeFIBagHYQBctta0pQJeKhAVKy0thL
eZ89z4Dsdxl8bW6X3UPaE6Jr/ebVc4uvLkB3cQVbtRqwoIt8IZv0SbCd285S2OeifMz6Ynphp5R5
iNOWBUk13KYknV6dDXUpG13t2Upvh9bcPmrQCdc157DOkXRv+Mcg1gg9MYhPLy7LHxjJshwjiOnL
98ezWlzv0i1dADmZeAoGYw2b8ErAZ3ng8vJHFxl5eVh4t85MCAdQHuT/KPuHYZw1pOw6PjsVuFud
fkiCEU2RvK3tPL2lFTdmaDVOVvyFsnNXrGUV+g56HKRn8gOJuvQUlyq/sohys/alyU/CGCEql2Rl
8Z8q7OXHjFReoRPxsxJnadDOLmlpnQybM8ZvnMdiA3lzJzj6iIz7zEqTfbUWy8Eq2dfRAZGprdKN
8j776fC/ppMa/KiCnq4JCkzomk9ugwFSiYDwq69OnrnCM9bLjntcEVpN8d1k8RwJrwBMZPPimxeS
oeUU43Oe+hRFsEgyHRoWkkbtlTHvruWp8PJ0D/KD5C9g74iJDM4lgAa8Sd8n0Yt3Wvl9f7GS+WrZ
7h8iKfGu6r/imXZmjScL03ucYPRnOVMilTW3WooDH2N3cNfeiUp0PNiHOQsNWkV71Xw21TTfzLbD
lFky8hdIoWoWPwxNKTRJWjJ6a92GNX5JNE3NBZ+pipIGUrdurQcC8BxvcsQOQePze5IL7TYLWB7Z
5YYFAAfbLvMTHeKNGZstpyST/TklykANqtk320bkafJYdpnXXHcDphyVqvWB5Ey574e/tW7ZVWA4
K7oGTWt71GbU+219y+nY3hom7EM9NYK+eeE/sjYu4os9XlzXAK8k8pBgD+3Dpv6AdUcmKYuXa0ov
h4shS93sdL5nNXngnN0UNzroexWVIw7ZqCp21HQVSl2r+qtf9XceJn+r7JMgQ07vdPxIF9QTv7De
XW9iMkiZRnF062CxjwAWk1DZdLzZ3fJQoUquAtWi3er/Ws0/ymE2DsNsvaVEUc/dJtEtbeLu5pWQ
gK3lT79SIix77R/nFOd8DYLi7JvrW5AsH85E4NjAWt41k/ubahVvm57VQN55UcUfO/eHsEpLF1Va
h5NSnzLuEna3PdaDWB/HBnVS2lEruWJ6LXpJ3jnVLjPyJ1pw+QdxgMtKSfpgV6o9S+G/MqCe275t
X53RA5hvb85rKUHQ9snjkmgRxTSX/BnyrNVsg51nPPll/d7Z07n24vVbVuszjJjq06zLPy6jiT1l
6pk+f88QWr/KtG4uRlJ7FPD6s1PWmHrCAt5UV799O/vCri/89aVNscmWsb2TQ0yFY4pxG9ANi8Rg
p8FU9wc2QEGhHbdoE0Aa3t31blm9GyMy7nJse+FiDPa+pLWJA4thuk1tOiOHHpMoU3b/hOtcRFln
4m7YkCVIWWcScxDNAoNwbs7lL7szwI/FpqYNvQC8YFLajX/1SJipIzS5b4LtnZBj4uLGYqIO6/es
Nl5gyH8tclNc52YtXllAh8nIp8w1XUyHYriJprxrqmA4Lf6EiM2mAEwg6i9d8zNV2VOXAPVDlMTM
HU/oGH+XeHnxZBaKeK1PNPlPEEpPRed/OxqiaxIPv6yZTprpvuSB+dxuUBwiCHFXh6mLi7UwFyFu
8XR02bNL8qudHZb2EIZVNSsLugZ1X6bdD2Gz5XCic38rE9oFg+ACbs7zKTU1laGKC2nfXDjb9lbT
hmMXgEqUIoR2FeOFhfGCgLgobuM26AafpXvxEtCEsbjyrawFJJ+Seymftml++OlGJN2sllgcbN4Z
x1qY+CaVe5/3ZbGvRvsUDNkzGi2WrbLZ/zgXhzNf0PZQrtnFEASrCTGcSgRlbriss014fBWcRl7G
5pszUmupO0qbRs16bmSWzHav0ANBFajBCGe7+uo7lXHYYRyIKk0OYwBxVLQpNPqGpQUrLfBkhEsy
s2Ey7OZ/mgPqcWopcpTk1is9f6azjrEUsJgRcx5bBourUzmPkDz2E0mNkK7Cek7y9U9Kml2L4ptg
OAXEsudVhUY2Vey7qqR+aw0batj6kkuDDpFf/VVD8N1oboylNYZEGc9tzY4vwP0f3qrupB83iBJl
FrlGfO8QVNi5BmSWoO3eSOif2cU8XMp3P3O+3aGE+O4iAPMr8nlXh+j173kDItbxJHRh/Q82rX2a
BDV2k/wd5RT2x6PTn3U3ZtBEDA4ILkBE1DzM4ACduhg3L62/GO7AhDRdYios+MCsE66yqPRPbA+o
LiSwGdqXL0t2v8ZghYngjctZxcYf4aSPsbZvuUKi6KFwhZZ1aYySZep8W5EIhv42R3mHhxJoF10l
Jo0CVnYPneY1W7EVuZ6EbTXmUVPmATHi4VQAcMKGwORbMYiIwq1YJE18y3NbMCvwMzUKynunXvlN
PIwBbJJidr7qcbbI1ZbA4fz2BDQs3VkVSy6CpWFrhLT/0GblTGXHAVL2ctJi/jCFf5poHe+7gT6i
Ar7SmfKlg1PouTPir80tGGQP4XTQ+XH9aIsWABcULKTcVwL++b6BWfeioLE63ciuioFUhAlvfkQA
2FJ/bHYYAH2uEPhCPbXTTg/FT/IZsPRb1Abfo2vcd3+JLVq7ntVSUGAS0g3wIBFPCC4Ux6mz9p4N
FgSsyXI05BZGGoLQwTuLcp+X0lBtJQNtHTOq652034Z8HC6ALq9TR+/G9unMSss+M1Yd+3KeUGfS
bi/65reorWhJRX5QZveHi+F8cMWf2eYyLJYFzC7Y1ksF8bLdBIx5TVqWJKzdIaZZWW7/dEBzIVhg
4fXr3lmr95iBjHYZGUChcMuo11kaOpVJ/bmq6eF4Hem6uCbapVsPE6aYPqUD9zJNrXtVqd/26p/s
QN8hk3xT+k+orhPDRgqhYat/dHztZGt8Kimf+45NHnnt/jt759HcOJKm4b+ysXdMwCdw2AsBEiRF
uZJUMheETAnee/z6fVC9MSNR2uL2nDcmYqaiNV2pTKT5zGtuLXA1m05RwHYa0QQetn3z++ItXnyk
CoULsG6qO73K6v00Ly5JGo2AldFiXWVESIXGO8sa7w0tvvEPjZz32wamoDSr74klWx4C9EpYsHE1
/9oyZTqGqQzRxL8wMVb1ekKaUdjMNjgPJcu1awvEWZ/usKyKHF01kIFEHbMbdaDR8RX8HlomOWoi
4fkwLwyAKXuxA2Gt+3lcy3n83rVu0IANgxVbzGa1Rav+kCpojxdKDSIsM67q0r7UCLjDwZroaAYg
Wy1w2dJ8nSfmlWRLGzOZ1yO3aOR3E/bVauhUsfIEcFyPYM0KKsxVGFwHlFzQKKb03SLSGLmlZr+m
fbNOq/llaJPLSpZ2NNsuUGql/guDyzUAqPqN9mZpC7tqtl/mENxIb+yDGmYrnCzbMZPwZ9LM11KF
DQVFAMeKpAjh+jMZjgf8DRoh0EsvEUotCt4WdHG6HtMpEw8s4HPDZornuzJTz+mZMn8fxm/uaQWm
eMEQUKAoOFACORDLfw749UJqRTGxvT73sEwifhhFyHpHt7jSiM1g+zuEi5aN5l8X9vzU+6RNVf5M
EfmFNvut0GvPyIx6RSyEmmsT8jEz+Ylb8noqKlxAJDC4SMjBNjeNndxaT51oor3sP+WxNp6lLY2H
vqeLRPH/xZi0eEGYEb/7tHWIacbKRkEBfw60kLMVOgs03halJD3swGfG7+08HkAKD96UeIMuYZVW
chOQmP2QeefXsU9dSYDUI1veSWAuXeyF0dSGs1HLSGMtkfeoTM8p4s8uXNAbvV+sY+jvZWXj0goD
h1LHoavQeixr/uYhRRYmnnhAAw12e2Fu6qq7GzAy3ljQNjOFwhqSs+bav6USfVFGjXKmmyh2xPFl
MPKKxsL6gXSxl2mgDKPyIkehm5fCLYbsRuPdtHDyAO3HNuCeuBimmSkVOX1lBFK4QY0LH3goVruw
JDqNq03r49RDH/pnkjRXaBe/aCNwrrkXtwVOOWeBat+B/ERHD/UMt/ILaV1KTLwlJZbtzGv8yFzp
YzduAC0VcQV/FzSCMli4O3AdXkwCSJY13OMpNN8UmBfMoFvOJ6gheoBg8DhRbQypC+MluqqkwIQP
Y3hUENEZaYaOc2FFFGmppA01mjhC1L3b2wFgZdv+BTpB/zkodr7P5piX57yepdGra2RCUn+hjP4O
XmtY3ykyHuZcXyMzih1iUW/nYEDaWDE8WXDOW0s5a3P8KtF1wr9mMt4RKg679gICf7wZNFDsPDPo
Sqfthlo3XJ8O5z7/3MoVZLmK9jwbAVvnRreb5CjbohzSuhPZFjTSKATDj7cf87ZgCgWAieVROqC6
E6xUPB4wS6O7EQui76r+YXTEoxTF6wRJDi149GFTrJRIbMcZqL1i2m8wYKknY8cTSzytOdi7lQEG
RoHi68jK+KZE4f1gkZ1AQUBBVUBP4kyDUAvnF63mAeqIj51B15/Uyc42IWUbcuj8isriQjKDz2vZ
5YPUYxpQkW6l3S4uVbAolgnKg9B/U1MZzAGDaBH3h1Grm+XKt5N6m8qJ27ZhBIoqf/cDyt58vI3R
o1sXZ2tAjhW5Hd2ITJreC1pXlQkrJi3w4sJszdFK3G0sNX4Ssba8c+Uz7CeAT/QB8Y3dwYZAmz4D
bF4Exk6pIht0bKdD1FbWKk6I52HWrmO6MjEbMyzEU66L2in0prgdTIqxvUpSUmRg7sa0iNbCQm9N
lhuYzMAiZ5RW5IFUiN8anaiE9n9SLH/SgbhY+XTWka/wxIKjHs/sGU22eGF6psK+6bm41AT4WCdb
O3+uzwVvD4Lu/rtca9dKRvZcjcUD+SE9ceBFLTVx0r4AV6n0FnlKUoUR+a3Zrx5Q2KfBnFEgag0A
GxTRL0D3vuHf6M39QLM5x3TJjJoDq4DRmHTo4pD3aYx4Z8WtiWol7DA6Erjz+nB9VwX/Tl5NMKOi
5LXKVLAnaAbhVDrtxxhYci+hubfoUCXTuVC4ZBs73ZfG+LMHEmKncbYyVdhbo6Tdd/V1vygQcdOF
bpOP7HCLHTYBuOf6fuB3RqgzglQfo3K0alv/YPmi2M2TiW9BH9O7sTaFNC2uGQhUz+PLiBrZebnE
p3nVn9U0GSngO2YEqDoaEwQGROhmwLd4IxNrXWE6ftn3r6ZJHSLv2W/B3G8Qe1M3bb4EduGT8MeW
asYAz7g0N6oMkbwd33WT3kRI8ITkU+jFsnQbpKLcwk1PUK6bpdYLh1RDaaJt1sIw9i0M4nWjgO7K
qmuop/KZbwjKWgBM1CCP0NPPkWHzE31PB2I/a8pTwZBOzyLzrPEZlUHZ2P6A0mCJWUFgWsBxitZY
IvbSPYBqgD0VLNahi0CBgv4saBxkiubQWFsICK3iruZxwFihGPN3a36Ve3VcJ2mT/Ajsfq0br5VU
DV4bkwSYcsabmIAwE4BWk96/tbQaeK4fPWph+COzk3ljIiWxizOFyr6JuRjGg6u2Kn1HExu/9omN
WQe4HxD2G/gUPpR6bBnsKZpXA4XSFb8RPSmCx0CFMzfSfq3V9BldPpohZb2TJdJQkGDwzMIIaEtq
P08Ke0lNfyoTiljWPFOJ4beMFfueFIzgO0MNClKF2mk8gJSq1FCuXTlpSlxo0kOCQZLAHmMl99JP
RQVlISngxRqAYdp0QPXkDQZIf5F3v7oBdY/SjG+01s9W9Bs3IUd9HQ1DCDuAz9FyXfZRgIHmZZrQ
TqJ9PzlEI4ZB/3QIcawKh+eAPnnVkkNokXXXNcy4RqIaaZP0QR6YcZ6Vzw2IacXob1AnNLzKBpiH
QojMvexki+ezQQcq72t/3aU/IFDo67mkc4MgwEU2h9FGEryl6nxlVXW76c38MQrEW4TAXzTDkMNH
ZQnHKFkOIOxEn5kLvQFjG5vsaWhkTHfKs2mid+i3pka1BgZm1wEC5QNNWQ7dQh7eTd4QmyTKDDJ4
aKY3CYqKeg8rQVhLyZDBgrAttyLLNxI7xLW0saG85LtazsPLAwzkrg5u0yl4sNg9bpNNT22l3bNv
WZBsQW7NSPrqI8W3SdnnfoC6it08dAR1guqSA3bFTYjoRig/LoorK4AejzL+HNxt44KJk580TK8y
za3n4J5uHcHwDzJQ1Ag68sxGc0UOz0cjrqa1ll4iwkXJHI1i8Np4UrZ4M0cEQNbUoJFlQmXOc5Qo
ya2eG/CttB+phXRke3PVr5XaeCiC/D73QeSUBJRWHIKlCbRHVSL4IJwG7NlPj3UlXdAvv8TKx0WP
HoqvdUGKg17Ask/tNsbS2kIBQCYMK0ERFfY7siOow7dKtxZZtxv0qCN8njcx4h/uFGqBi/zToSsD
xLFU45XeP/AJFAWMCeCTYVUJhijGa5TcyqqMmJFNwDDicVBiTu/4uaTShca2Kxj2v/8rNguL0XsV
PAt16Cj6lS4VmEpN6KM3PvYU91LJXxwvrf2R6k8gKHvqA9CDDv4OnkgbMcI47MEWZ6U2uJIIfBSj
8BkN0ZUcbbwh2wJgGNDprBrO7EjQNOSud7NcfRCTdtO2i/0OjWKTfuOq6MAAhtb9ZEipN5iARgeN
zqYtzoxCe01adXQ0v7S4HMuzivd8BW3oNhLDjT9R8Ml01ET7YC/rPTmcTB+8WrRCrfpdjqsrqpHM
oSe2LdqKd4tYAmOe17HGa8pCLi6IcSqOrfylAqQB2NpIcDy5xCsewApA7lXb2FdhH99EEugJsn1k
MZMrLQmusUTx6CvhklEEoBttNqOD7BH6XLjDuHaLZxN6dciVFc6CbAazpawmaxPRy3AUqExOoFIz
bnt/b+USsJIqQkbHkmSX0nwV6bMDCsBardNJgO/qZTyDS7FtTftahfYM/3Xm/CjST9vmlM/cZrPg
Y5XgJBxFjpDOrQ9QdlHvWUx2Mlx4U9H8nLGZCKTyDaPM2gH3DUOYvlVpaYv2FhS6PLyZSwWNl+QG
PRd1NcBWA+3giV7/1RUwMxJONi7Z/I0ZGCx1uvhtYKPX/RuKrJBsiUkntcb89l4aZXw59PbZNLOz
WS3ulQabW4o9zxDVVaQ7i11vEbkO22TsqDrV6q/SGlZqKdEyJ9cBTxsBbovXWWBHqHKB0ktakODR
vAn0BKmCIX+MAVyB8JLfl9KBTsF0FV8HBqVN/bdljkU+6hteWdvPchbPDqKMP/xqdCsjeWyInfIF
q2FoGcq5RMi0UQQSJ1w5eWu9jbjLXkFPL5EFjl/9GTtxUjZu9PFXUYxULsv22U9p8Omsuh8AsMxw
0zUbFg0MFf4smn6hVO2t4f+QiWIwoGantlRGwPF3qz7q3zNEcOjTo3mAlPTBDOn0lMj5UvYP143J
z4Ipuh0UsAs4mlbZvEk60Fg8w5TM0UtwMv9xsu3YEZW1WC0E+ABfpnZH9RiaNXCLDjUoTXXK1Hqx
0nmrw0B3St4NSIfIbUgR5e0JqyAIpmT8Br5wAZ0gOUHydZrP0HsDaIVSpZn6VwTjKNbY6WFGO15J
dXRlE6BYakwurrJPoSW5mJqcKSU4sFl7k+koUwX0JRTn/f1gLWx3CWmUAZVHKpjXss4rpzYACerZ
8Mwe0F7oZxN0m+JGkuPnIAwuLUhYwDF4J5W4ScArYjuiOIqe3xUgHlFByt4zjT+EJT9VY9JwOT03
QD0j18RHm/oBikb/C+M6DsXAgyrH0rlo4+fWvOLTqtzCCBZKNWa0s4aclpTe0wq/+uv8oHPjkntU
IqBnUOVvaYYfk90MaIAI7W4ceaN6f0wpim+g2AF+bAiLmuQ6tt/rIPqVTAYodoxENfBDU5nsEay/
QRvxscjQzSLeAluWdztii24pSGB1BclPKnxOGlQAm7inDVllO6eUESxJsvRcxMFlx/YB+pVyQS0o
nBgbMF6ujvBKvYhM87KJBTKZLO2UgpNiF3KBLR+LTuiKtvajXEoPE/By4Hk93CeT2C4NYgJtyOgD
iLFZqvcIK57hkgF7ulz2tQULRA6l88GqDvJsP0YI7qymRd83qiOUCbWLITW8Pk1lHmItWSOc5YY9
PJnRRmwk5/G3y+mswiEacNfNXEnFehHwHlO+uzLKT0PRxITE2uhCIMF+tBp3NAtgqOuPsBhpekFT
K5YEbihDt5iZG1JQi0xt9iMzpp4aLMGmuPXD9qxtOElF21pr/Iif5REXSln4iCGnrPPAbUVl5iZs
EBpePNrKiscoV7BmlPHAS/kn7OF01l5ImknmF/CkCXxxbE0qV/whMo1X1QeMFjfc8LAJMWfC5Tcd
bns8W38fV7rWaDkItKpFk93YtFDN0EcrwrhuQ3xuEpGEG61B1pNMYTPLuUSSBsqGpAlcGjYPDS0w
gFBvRbooROjFRgKnA4STQ283qTcrI2q/toAWgy7CZvGb9sMi2dmPRoR9WKSF99WMQjLZmVMP/bgG
wXldItE6dVdFzi0PN+Uu8zHODc03OfFvora6stRCJguivVHwy0eNhMBNiKFBwfx1QYqcSMGzqYFP
KiL8fYtIcuZAeo7BoQvIW1BTWygRPs5JOgjSwNJ/mqg6rAxsk9e2DFmxbdCzq/z+tRtNR6bvsMmt
6X7EVkyKdoC9oxWvJNlUrHnxgBVGawOCQ8qzFlAfccGtpfhWAFGOINSpkBKpVGznPr4cSFpaRF7c
WasOJXIok3/V2MTYkGY2YBtl14gu1Z6SfKZjNNbb51FtH0TvX86ldZbXPIfJiIgHdMxIfSytnFKK
dKgxlj7jDVvXmf4rtQ086eV2cJTHFN3wEAqGQ4z6iBA1Ok32TzB0F8lM7UdusFFVJ04xFqYbkf+w
4CN6RmJuldrESwxuFTJ84ypXSxLGNJpx8Yb7Pa1aKQT4mvWjMzXaBaWrl5q+lKsb8c2MdBCeW5Qk
ulk8Kf1aQv1PgUVAvkA/VMKJnKJ1V+1VOHeemVobPW4fe/nnQH6PME95OdccRn02n7Wy3+a2NLGg
6dU4qOY+hI4JmmXkdBKpxSpyDgrgLEVRr5TsBSwGgRzblHNAtC/mvWT3tdOFGFsJjszQNtO2hqRA
wbJ1zIp4GqmJG/rWD3UAjTsFUrI1m+gHOIKDJBWHBpV+FBSmgCZQ5oQdr/5y58omXN05Mm9LsAtF
iEhca4yontjDQ13DvIswqoVL+oJIVY2iDWQ2YQPehJO/bjN68cD0yTBwjl/P6B8W6p1swZ2xC5mE
3OpDt1U2iK0OTmRsU40brwphheg15LF+li8NVNxQ3mf64fgjDsp9OVM0qybdyQP5Ke+Q8e+xVqLI
EaB0QMypF9Jzg2og9Tm0cCgtIHcdIFaGfXlj6/dxTAVfk1AEHAP+MeZR7JW7KG2gPyI8tZHJH3Rb
CVFfRyhi0kWJTgGxuuprm8k0Edge0VvpcYvMEHIUGvqzRXeByCXHMbc4AVLl6VmSkuKn9TrrIeMv
4S7SblSSMOHGTfksj8FdQ2ylFFjO20lwGWqwYcwBYaJY6Fjy8YIkQJeNcvwZTZGCEzgsk7DN/h97
9ytvEfI/gb0zsSX63w1F3F95hmcy8Lrff9fu7b/+c/kX/gdsZ/xDsYVi2zhQ6EJVzH+C7ax/ECHS
xtQNAUsAPLj4J9jOEP8QhqoSW6tYkej8zz/Bdob+DwMbEtMUQtVNGWekvwO2O0La6apNNckScH4E
IpumeeQmouQgOKEDGw6Y0DI8BAntSRQ8P6zG1V92Sf8BpvsKjdS2+a//VI48S76McuSiVOe63gUK
ZTo8FLQNAa1H0TW8B6DjFa6MWr735wG/nZUNwlgVmq3JC/Kx/IAfnBIbo7yaWdnTRaFuZNBrYv/n
IRQ+Di2eiTrb8n3FX3PCgGUxotIUXTkaQ/hmlcSSDh7b62p4Pqv2UO3JH9bahfQTCNm4V5yA9vLK
3iX3J8ZmM30ZW1EZmDoZnQNxNHZkhFIZV6bhIOzioaW5xhkdc05H36hnivHXmceQLPhVfPf1wHz+
cTSAnx9XM67HYug6Zgq42VUd3ZnW7VW6oXMA1OJcf4N9spPdHngW9ScneDkx2eWvP15oRVMVg4Kc
oYEG/Tx8K9QefXI2j67cDmvd0VzYswhFuO0ZEmihC5PHC7e1Z61PDPzdrhVYeQnNRPKF8T8PTAuQ
x7BtTWdwKKa4hIf3lA1WwgO/dS52J0ZbTtrxND+OdjTNRAJlRh5hOghvrUc3d5UXdDuceg13bVP+
Kv6yhvpfv+p3H/XjcEcfNakKuxqX4eR9tFW29ZaEbVN6zfbEtL47Jh/HWX7+4SgmkJ5GDFdxPfSS
C9UJHW1LecWJ1r4LTH4tu+p2fpq22qnl/O6IfByXW/fjuKYhbI2sASdwRDLpeTbgf6EKId34ZqHV
YKsU7eYLdNgd6A//zn33cfBl8T9Mes7VVoPzScFj1++6O99FFecWrZMVTIpNcWKJ1RNTNRcPuw+j
yaAug3RmtGR+MguoIOcRtpyKTcOJBrUOtXMrkBumsIEwDhAvxM3HHG4kHCnqdNS+o1HaImKAw/rB
EPmp6+O78/thMZaX8eOvh2ezRr+BX69Z+3z5wkNAoX0hd0V32qEa7RQ305ZIWm9OfYblG//hSJnL
Af+wMJKBriEqlCYX17zRzycOMdChc7rEZFyecJCbcZrL7JIi7KlJf/tNFudAw1jw9dbRDtArSYlF
z6TzQ7AVZ/2We+Na8sgv1srVn4+YeuRR+PslEv8ayz76/mNJjG1EjGUY/iotDpqcOx1u8DbhIoiY
fm9K77XyGDVAN1Pwv696uO7MuwZxMpJVTb7scYhJh1PX57dLYCkGdzb+Z7a9XHgfVr+k6yJyoXFv
e+2uuUblwwGCvVJ+gtw4sQTLTfzlQ38Y6uimLpawa1oOe40aRH2OGP+fl1j5ZgCAkIoum8RLFo/R
57lMYxsD8YMluezhxhnuomvABO7M/u0upR06oSc2kLGsztGU7CWsIPqjEy1rR6tnJFlUSTl0r6gJ
9Tu1LOR33a56d6QQdYEkP8yxmL6m3WAGhrMPdd5hFJDe5RSlckY6Q4mIzD+qrascVtRuAguau0j2
DzcdYIGD3OKwRe3Ln24RPdbu6OlRlpVqAM1dY0x7WPZh6nRJq9doTHXS01zPwjXmOfuJwXSPtAvg
SZh4okeGcVB/oIWaU0SQDXEvLVo/FR5NyHypjVfIVNt8bFiBkQfw7gNs1+UcKV+nLv3+odcqZPUz
yQgORVxT3Yl1f7ojParQOYiAWVSz6PBE6uZ9Jag6bf6NT6sZiq0a1JR02Tr6tFg5ThH6Z5QAMGF7
L3eos2za7QixHoqsV+ys/8ur+PVmEvi/qHBmLLCxGA5+3k9NhT+AWTLo+NqtjQ1ZnGuv571wovN6
jWPuWt4Cx/Go35zYV9/s5M8jH+2rgiZNpFYN072R91QlN9o28/BAehXe5NLW35wccZnL550MyYgN
rGlLnGweX4WkMrKJnIrBY2ju4TJu/a21Qtd2eQzd7tSd//XcfBrt+DK0UN+tg2V+1Rr3vWIVbect
fPw1coU8/uvc8U+t6BKYfZmfsOy/7noB+enTPVdEUR7NOfOj7U14mm40SnhTuKdabR7a9byGNrPQ
5cRKuCf27rdL+2Hoo20k1FGR+4ShIQxsEGzgaXWp0a6hArO2jX1ivK8xI+QvmX40NyAiTcrRTEOt
ofs+oSOCJsiu8VpiRn1Te6F3YlpfHzTG0YkZ2Dagc48jfj/KVLOQGUf1EJ/YsGM21a7YwGE89e2+
W0DDWJIo25JV63i3qLFqFHnASOYTlkrb5jxzcLxdTW7mQvI8NdqyPsc75eNoR+tX0lAPw4LRlMth
zcu71R9RDF1Je3V7KgP+Jj0VYCgoPGlw6Cwe4c+7EpNw3eisUf/9YuVuvJFQr6dC5vRbGtru4AYO
GLpzvHv9+sQ8vz6Wn4defv7h4YdNVNoUDWl0hHeYvfnkxn/eIN/sQx3VTxnkGoeOvfJ5AACqZTMW
aJilB3+vbPXdsAHPdXINv5vHx2GOUqRZoFCuTSYWIFN30csg6ofm159n8rtKcLQlmAoBomUJVdWP
n3lEDhFH9Rkj3kVbGqtLdQRvNmd0il24nXbqS37+79zIhqpQcuIJshXjuDySkDAQMQLTxUnSJbF1
snPbadxxna+jzalE85tVZDCNwMmQVds6vh6JCrRRhnTmGBgkq1aFB8ap+tKpIY6uwUyvUTGUqOLX
PlJEObqvxY8T3+mbiwKNHaoMpqormmEexfMC/dipiQjHUsXNd/pa2bbb9F3cyRtrE67/9unVZHPZ
DbpAiYpvdJwzATpGHRvIOqeXvpAbrbFhGhex7n1yBz5vpW4QRG5wAnixLk7WPY4fNAbXdYpLpgUX
WADu/Xy8CgrxuREghDI3+3K37I9gDV4nXiNSir4taSwq/7tTu/LUqEenDUxFoUQ5o2pY96CTg4/X
09g/nfiOx1vl99yWkOM385nT/XluJUyZbNBjpFhJSqI9fWsgDw6m4uphduBieKCazRMJ+peY669B
kXqTTWHpBHyfB7UnZFX6ZWrJT2nr/9L3lLD2iLDdmjcJpzy7PFV1+X6W/xrw6ECUeGP4PsK3qA2a
qF5YIK+V6tTVdXwLH8/qaClru28rsKhUb3dLXedB9Xouk9zFpcK+oMnU8Whnr6WTY+J28i39drfY
/5rhsgIf3pgwr8AG6AtyANMtMBwxrRkrfzixW45LF8dTPDoJlaS2YRczRWk7boxNts32hdevyi0g
fQcTHifcx+eG++dRv19XujYmTuMwiI+vmjGpOlwwgF96vtd5gOVZyNY7VXA8Lsz9Nbd/DiOOqgYQ
eXF27FnBENvS8ibMr8N8mwvZyYzzP0/od1z48ZE7Hupo/+PqamhSlGLXtMdgwcP1coV1ywb/YSc8
MdaJxRNHO38qpArzSRYvPbQ7bQuxatPsTocG3x5phEopbYDbsGldfN5/JcSy0KCn4WiXlhdsKW45
oWsdioPt0ZreYNR6Iqj6fkTyJ4Ndoejq4j7/ccerMnA5YIkcNz2371TFzzB0RZdILtNso5kNhopF
J+8H36i2ppUQHPkJlA1Fr9ttbqDcuWC8VpKWJNcnPu/X20YIQ1gqgaZu2Txan3+zgqQgo3EL7Loz
lEv0ZZJ7KUK4HTRA79VhhXaQMtLWHfz5Au56ewldHcZqU4utPExwBnK8pldqKyV/t2zD80V/jPob
rxjdoOPc3h/9BqwTTgN/XVFTR+tA8Gs60aEgocg95RFh/T8vx9ebCYkkTaVGpCvCVI2j1ZBDzIVi
UE8ONkhXY1R6qYy05lydiEi+bnSGof9nGotKBk3Cz4uulWE82uaIDuVSXfNoO/1ugpyKRL4bxqIt
SDDCICzi52H8acwiGeirI1nqFskEMvdAuY+N/iqs652o0icpM8+pFV3+eRW/tAw1KjEfBlaOrieQ
7Ao6YQys6f6MAH1kOnMZ7IhWzmZaUWMh43PRoacDrBwfuVcVin6Yhv3qz7/H11uSX4MajWmpNtM/
3kGWZkfowxfYrOUqkOFibI2LKIAT22AYjt6FnriYdMzPfx71S/a23JjGvw778eyrKB/TOuQa073O
BFW4UiFtF6SpK9A4TryWXPBzz6DGNqdqCl+37+eRj+7qXEIjQEXWHPBxqN72VhP9skNd+6EkIIBP
LO7Xi4OxVN0m3KSITXno8+YabUUNupCxKlAcY3oZx8OpW/O4lPB7IT8MsfwKH+KEasb5PkV3hYX0
942XeIhDb8E3uicbTssve/zILcV+y1Jp63PwP4/USZHRSw2PXCptwp11rfIkxBvLraWD8Ja7RjpV
ufz2U30Y8Shi1sNG16aAF0Het7sKDdAVdtoOIKQ1WngOmiNe86JdndiZ3w5qmgo5CfWSL/dO35Tx
KEsE0OJyWpf4BmMCjsVFcujX6Dusuy2KqfI1cP4T46rfLK9JzZT5mkLTjy+icupquwCg6ejXqDzQ
P2xfdJeFdds7FGlObJvvJvlhsOPj1+JgaUM2UyCLQEOsGuRvq7WdNncnJvXdnvk4ztFhU7oqDtLE
ln/38cUGpgyNqfXoEPutsktEPt9ODHhiFX/fuh+Ow1AkUqOmqNemhyULmbfQRh3pmt3iQi86sYrf
He+Ps1tm/2EwxG/6Ws6JMCl7uahzbKfWuPnzhL79UKqiCP4jY+uzzPfDEELtAqtFxMXJ9VfDv7PH
HxpmYH8e40uNZrlDTB5zCzKXplnHJ3uy80gLFLZe/1BdtIeQEq/0A3uL9+gKDLKTUqY/dQt/fXY+
D3l0tA20gXtUC/EzA3U5hNgg7qYOyG6krzIk2v48weNmxO/5cbCozpP2E0x8XsQmkgkcRwgjKvIK
jUBFL3en4bpJY/70aGgnkAe/T8/xTUluw9uJL6mKiPDn8SStAo4UkmmEhn0WRvm1nwvb7bPmHZ72
thU5JhGSvzgyL1aEuBaemO+3oTR9CGpRigWcVRxNePStWJsQOnPo8GwanMIujG3l4IXr9GvxE/jx
6Wzrm0kLlYoNCDDjd0nnaMxgjvpOK3N6EiugkNslCxo2kofo8e7PX/Ob2TEGzSw6riqFquPaURw3
VuOH0CLgPOHFYHnLxSI5KB0MCHK76Go5p2vbX886cDRhq78HXWrOn78pRPYWARfKQ638amo/J/1U
4eZrKi4AyyEtZ4Gio+VxFA9WFqGonRoTD3l2oYEgQ2RswX66KNasEZXyzLuYcOhU2vXdvFDDAxwH
QM5iVT/Pq4qMOo6mAt6hdkAJdjQuTnyt5Yb6fBiW5ImSIheY8jXAbtrStgdM2nnEdZRW3fSSwuIq
2+no5a6kv98fIyX6lKwtN+qHGxN7nUSzQnC1GGOsw8elH/c6OvVz4S7Nsb//kH4e7egeq4DKpoYl
settH+3QDk8rWOeqdKLC9t1XEqYg8CJDQdfwaFLtqLaTmlvUDX3gzrAWJpidcnjiW329J9l4pN/E
qlySynFLpVKGpEIGEQv3TNrh7641N3S8p9ZrBnmrB931n7fG17dNCER0eNSWe1k5xk/MlB6gr6e4
Jvk3GpI0Vvdglifez28SDRQbcbHlEiRL/rJyth8geWtPvVM/xLfjYbpQVqTIa/jpI/S1FcItLk4u
59mL//zn2X2T4C0j05/CH0Y1qAB93ogVZFPVmNX+94V4aWwQLfU0z96H63B1Kov9ZikXxCzhI3sE
mfSj20mPZglbZGVy2hwvt0eh7qvK+/N8vrmfGMLWdZpSOvWgo/vdKIp4sisWMpsv8+oegZZMOivq
E6PQlvx6X3waZ/n5h/M7YMkRpnPPsimWREfPuEQUeoek00Vf49FljJVbqJAq8qlC1LjGUd0K2gcU
0ApXJAsFz9DupFpGHB29NtHnryD/rwpOjTrhFxSqOoDDAqijjENghDpGCUs3bM5yqbowe53uTYaR
8VS1W0yTkc3Lx8uiqy5DLXwelAbpO1X2fMwWYBrbV0uHIoBjsBszNJBD66JXETk0edrRdoFXV4L+
SjCu5HI465CXyUzIlXFyZ/aZpwvoqsWw06Co58jy4+vilFO87gYd6q2/DerQwRHUCyN1gxbobY4u
aFu8ELpvCwhUteRvc1zEcnRexm5vN9VuMe1oUfXoDWR4dZ5+rTvgmWLPL3CettYCqf/VwbtTjGuc
6jdaiCOybztwF6AEpYBq2q2a77vhIvdpjSwCd5mEhvMBWR2otr/UubhAEcAZzOIaialDZ80HYiC3
k5F6nmzixbSEwFjWlygAvPVjuW7bYeePGPoi7xMNj2l6I9LKmamftzPiOBiCKjTmMvQH9ctwsevS
cR7yoaRGIR5PyNLASs5S+V5uKDlGuwRlDWR4H1rjNh4st7Wv8n4xDUNfo+GGX2gREeSHgjsMlZIG
ac3q1ZyUjdIHKHYY0lVitCQD9nzXdvZaQeptUAZPnssLSRouJ3m4QakMAlO6b9BiR+b4MkLiUgyq
B1XSSTD/sbonUeINkLdrPRlAGcprexHENiFsjFwrsv+zSaGphdE+UwTBCRofUHOLAANXHAGC8Sfe
sltFhNeQKh9QNsEk2D+PrdfFnHdGQr9OakpqPVaG0r5o3qW+2wJ9epP74aYPPcyg+X+Y13rvOzH+
PVOFJE9a3+E2eZl0P/C9OcuKdYqo4jDKW+TAnDFP0AiEUxzDBDP6VZwhyVCjQ5IVLw3dtzlMOMPW
3tL7Tec/IAAHhjT0MJ1xtQEz38TALHh+Eks5M/H04KeMEqZWVltpLs/T1lirGUyZ9seE4gKfr9nZ
UYN+foV3VTLCz9oZzeDk8rXIblEKReggALjnqdlbgSpBcyhQGpDTZ7muPCvVf0xjvp5EhdK1fK5E
mdNLj6m4tdCF69tug5wi3phnOs4zeJg7iJqviyDzZNj6pfnDb7ALK/YVSqN+Mrutb+E3BHy7uOGt
w0oAAnKAzqpnSTjoIry2WLIX4UOeX+pN5nXSdF91/SpF7Ib9vJK1vZHfJuG7sbSs23Kl2cY+HPO9
wG1mhvvW7rMEmVscF+YB1YHyrRov4bC4VdpsEApFIsuGHvwq/puzs1qOHNkW6BcpQpzSazGZ2S8K
Q7eYpRR8/V3qC9MuV7jumXk9p50lStiwFkcMb6jW+KnnjQnPh5Yx8gSLrO+WvmM8akVzx+HkQYuc
TYVuREsKkHbvmocXyXKWqZAbo2TKBZ1RxkCoh2oJG+2VVueL0vEXUo4bBbFRlItnJdYQpNN9DA6i
aOeen6+JJ9DSt8jgJAFxu9Os/jY3snVKFRanLrv9aI126wTb3Iv2XS0OqTTW4F/nvfzELY8nxlHu
aNRcjab2PMabIShmVQLIRlDY2tPCOrQ6Y1rKRhT09pb4VqMmeRujpx7rqpLui0T/ZfjBk+fB6a+I
9AUbm52mWb42lJ9p/W2tqfOwtB9LPs4RFECAqMrl45ID7WHZQ9zdWkZ21WXKrQ9toAre7aBduYO5
AnHPR5FcZKl+iU3gIWh3sQFhixPREqHacDEW9FoxM0DjoePaoflMGBc90MaDXoX13m/osK4NP77E
EItzNBdOf6DIKbmSZhXszVhTt62vZlQSiyJ6ASVkovmie1Rk2h7oOq2LQz8XumKwQshPiHoXeF92
du/epRZtm1HmPuNWWsrUoRXcuG3cTrKW2SssPSDfaLq2jXSfdO2q0tZNWV3ZWf5WNqDEg/Kjgf7g
FYdUBYFi74v6TsR0Qapq/07ZNfPdQeAvJ/YAbQwuST7QlZbRrLssatrOytLVoGhC79TiAsNOrO5J
aKBCS02mx+JXEtOu5ov2OvO1z9jSH/0O0KtpPvg4krBbP+ei/GxGHTW5IepZEMirKIivotZEPZAK
Ikamoq/9Vka7wsyh3eNz+6TtMqSvRkvpQ1Gq6d2KOkklWhfFv3sNjwzhC5g7s8awrUWrwzd08iFf
NX6J/Kb1rUv8WPaumGwkZJJRV7LCoqfOkYjroUFbZlpQqlkAvjEnERwQAHLZIbOgKFKxGmvcn5Xd
VAABoDLMx8nxHgC/nKklqGVHH8qlakYIMlJDQYJVQuUb6GVP64E1yvOqlW9ltB5iab7om7CfAX3y
1tTGeGD4u+QiwdC06VwVBk1J51lpuAX9drKvf4e+RW/IoOfrMiqqRYZnHhpV318YuR8fTLxhyzo0
OXUnTnUb+7F/EGUXgoONJRScolnFsWrQ+iqw3S7Y3HG8zNJeca7ivtywPsNfCJZ6cyOBA0l/ndph
fihhaV3QHdk/YUn6FcgGXbioVyLFS5aMw0H3wTwPyQZf39UYYlQYm4/cbw4SgrWXGUu+juVoZWty
Z+AjXJnB+voV4X9xgTbiEYGIZ1YrcGP1EonCZW/Uq0yX6nKMpMD/pIQK0tcxhiolja2Jln758z7z
+1YWaINgt078lROPfrT/A6o2ug07XQCQyRzlOtQY0hJwKP7FMI42pbGmoKtzdNzmvBpwKSyBoSrY
ddjElGMyLVlgnBno+9GN6/lroKNgUIKgIJM+ETxbfzWrZBvU9plj28k79tcI0wn8rx2zWSR2zuER
Loe8zRx7EWuXnV4t/uP79SVPdDSIF2pSKn1BnizjHYy1feDEq4pF5udhplPE12jBlI4yyDzrCK3M
Cc//97UYlhe06LowF2fX6K5H/Y2OxLkK1bL99fNIJ8JI01AcZqYQHanTowMNXFQdYw0USg2AH6H+
7Z+ilT3mrxFrHOWDU8j4XLjl+ynq66BHbzdmJ1/tMgZtNFB/UCCyRdv8MuWZLMbp2/jPtR3dxiZP
tZaA3JRcPPQuvTLGhaJepPljYxWbn+/jiff779v4p3njr7evIC5m5iZXVOq7Qn9r66ef//6J4oov
t+y4NcFWsl4aIwNU7dxaaRu2f1QdF5f+HLzLmbf8T7jr+/v3fzfuON4+hpkhWo3BBJift6kQzie0
WH6Ay8b9uzg/4snbRw5f0wnVut/KWDHT6TB8wHaxr6NOEWivDg3t51t4YoKgPZeoAP0dBiGJo0hE
FqpFDHOzp+rsTRHjzKVxwoFx8PMoJ66E+JRrUNiM3cLUj74nEVi4hKYAMHrwYWXC87nqBtNb/jzK
ibAK+UeHoNGfxUE7jv7mal9oVQLsborvaQtYJt58KicFerf2Add//jzeiS+JFcJ2aFKZIvriaPpG
mZ0ZSgAsZiDSQDBrHoTYXyZTkUCvNQxnbuKJR/VluKNptnIRYYoYhlLZHNAGhHCoanEu4XNyEOoP
aO6lxID27K+TbI6gM0E6Ns7bylsA9V5XCW0+nnPmY5rmsqNvicieQ7KY1hOHyOLXYQw/DDghMEyW
NXjfinXnN+ynIxiv3V6UHx4I1J8f1onZ9ctae/Si+7VbejU9MPPWtn4l9Ofo4pP92O3Y5tufRzKn
P3V0cV+Gmr6Gv6a9dKzqKI2RHfVdUpVQJ8zo2k5z/XWMDWNFbqYCK23ba1OqOa2KvnEdI2gWK727
8eHWZB/wvBakMuJhlhbyrXbFBwo0b8mW3AGDMr4ARKqWCHqRo/iVAO04RKt+dNINNpFmPzkM9hb4
j5emiIu7prXKrZUG4E6wKgLZ4AQO5Ml5LKyWDW0KJ0ZdOHXfbdMh0J9A9riPsqebLnWzfN9KtCM/
35/vrxjBT8fQCOFO/f/H6RJdC8zA1bC9Vlq16btub3UQIMLEHM888hPzASOBGbaExdf5rZgXWDcQ
YYuY0tjOpmYKwjCXbj+bKuartX17rijh1IVpdFPRJ0KRwLe+R19gxjI53sxFJ8LfptLBNYXqFWx9
K3f/46WVZhuWBMKtFNV+q7SK/JY9eUmAnEoV+24QcflgBKOx/PlRnQyRa+R/qG2zCfp/m1FToeeD
Md3Bq6n9nX6UfX2hzGsu7E5SakHR/JU3H9aUB/088vSNfP2GuL6/Bj6a7IrQ6om2Cc5MtQi3YOoU
KGEY3X4eRTPME/PC1F7vmpR1sMbqR/MC8EUTpJHKIqGP4apwS5VvJ7uHAqNfDJp9axrJq6HHV63V
ZXCXO2dVQqWEuzt88HBeKp2vB/n1xLorftdJ/6K1zuuYRW/TkXsR2kn2jkDXuirMDgmwr1+oPkp4
xONXEHXnQdB/UtuB8MAiRjN66dYlEuMaxh5z3KtdD7f43xeu01G1oFoviUKgrneIwbqwUDJpzALE
6bPKc55l64LLNMhvhhxBNQWRTpqGylLmEueRB3pIRlDp41Q3b2n9QVnkMt3qafOYFQb8F9W/TcBh
LBoZm4u2lxOTN9AJ9Azqpe515HgmTXcGe6vBfACTT2d9oLtvZlT8q7p1br0g7mDljw3nb/FQWw6s
ZfWiHMq9HNwHP6X5xhlo1YrVe+JciD9HcmOEsn6PyAD5WyiJssxaGGP+WkSJsU7BTnOjlI7YZyq9
G7u1b4RavOVtv5QKdD1HwwU0jt2c3qJ6S00aRMzEahdULNTI14xHBLl3RtnhnUjaYIckKF9ChrYP
Va45d1ZhRUtYYddm492kVjA8InmFAxpBrHbs0d4JrzYfrLjtgM9VzY1r1zB7u7gDkzrY126k3up2
R7xaTZRF6bifSWbcBbKt6cCYMGpB9TEWaMjRvFIiFIrfiUnM2lRD0LMc1ndQqK77lpsdObqY+dyr
hUx00FYIpUg7VHA1ag+zvTCCfecksJWLnpLSKDvINC6WlucS1PBB3VF15L7LxgKfRj7jTlY8+3Xj
CeJCeX+f4wO69WuVFpc0X9kKmmAqZLd1G1yP8fTAlOqlbYgY9ZmNtcEotnCryFN69lMkPbBhGQ3S
FvoBLwTbiwuz8a3ruCr3eTYE6HmtK63E7od6PXgbLe9zkEDC2jJ/a83xU4fGiZTmTkTaBXLFdaM0
y8QKHqXtzqUTx0svgeDvR9FnXJbRQyly5w7Gv3Wty6JcNaaVAPu2DoEDQajsLg0anQ9DZRdwL4v8
2mpJU5SFcWiJBDoGKojoVyHl3kGXJJVkl7TRZTGIS7WuvUtC3gvwfMpt4BTLkfLLGa7LvW279yx4
W8I4F4YVXqL8u/Cb9iFXCXDFpFWM2v+QbvM5qmLTWZEzq00UuO1Q/q4tK1g2bra2bHy0XYNpIV7T
F7AqrZzFWe7IfdD/GMXDLdGEZYZfVPWHNQ0RuyyN6anyt6Uh78oCEFlVasTPG+ehGttrxAXgEdnd
ISsKlkmVPgQc04K2ei+c9j3WiYLDsYTNiIHGbD0+ePvSMttNJJW1p7dbOSgOwT2SEDqx0EVUSG2h
Rj7dcI56W48EaFNmcrBYRjfelmqNhTjRNmrgv/gW8o0ikfcUdxOJAlgtvGTTY0vWMhhR6G0j4GHB
WxOUEJfqVyuIbjQdpmBV72M/evMCsZp8zcgrD2Vmbn13WOEzeVf69FdTUbpg6c1sYvubXhJc6pPo
2vXSt1Q0gHtLiQLDAVcVCDQNQtMQxND2TJhTBiCyplC8yR3PGmNR2OqhidJN3IYPo4adpaloIQO5
C4orI5CuXER1t63TAPQ6O/NUY0CY/ol+Uw5QIFD2vNcTdxADXURbOD0+etiv/ZyTXObisuwGMgAW
h737viM5A/iMTx0dwVBb0OCLQF23WvkkWuW2KZkY1OCuLzkFOJ0BqhU2nBP6V3qD7gxepoHnVTrl
uuPNqLtO4y5WRFmd8s736dgCIUe7qu23s8B3YUNWqz5Odn1avid1R4QwsOD299UKn1Wy1HHkzESb
roEEr6PeXjZV+6Kyr53plfq7cy2MCGoXHvBq+ZtcNeRnghAFqrweFzNQZTsv9dZKQHp2UB7KpNoP
XkT+pcuxaaotbOzSvivs8rZQnEOr54912D33fF9Z5O7GYDg0qrU16gZYbqSWSyP2CMyCDb7zIhGt
1HhUkHfiu3dahih0EGt9/UuvImiYyrUcPERpBUbqvG2XcYjos8hgyGfbIFMfqoKCnUTLmHmoWUoC
yF5dfIntrrssTb24MBXccgh8XsqIDoqSIPgYQrSrRcOaEfkLHZLgJvPd6NCEvrtFKJw9OKOo9mzG
rd1gkpTr5C5sVDGvUsdDyxch6DbDKlmGpcak1gVQrqUl/W3VFaZNtDgsKArRksacdZqz1eLQ12nn
N7rffq09Idv2544X/O58Bex6vdGa9CpWldss9d9g2W0z4h1GO14a0r2dvtYFnb76ElgdGcHqXkON
yKudyxe9r+xlCxtyQXnRh4557sMugMHZCL/mXeSiNzGu83h8ioP4cciw6FCggeQLNHSLhpB81fik
ccCYlUq9N1Q4Ip7dbMjd/g7btlyJElCtHByqaxxHW2sqqNRxBBer2w2F1Z3pbZjgg00LKHuRe/Fy
aLzHFrksCDhlykVpySJokbCY4KYFZNEZhPaDBcQNoxa7hiq8QJGWsH3IHwbLvnFJ5a18u7101FRH
w6J/BFW4NyPzQTGwgQi+N23APORl1U4GZT+PdTJgTXWXBDkoPIWafrW331HSkEx2qNQRZgbsqE/u
q9Gw53S4X3imCufCbLFCpFeqi84DyA7x+6wmVFuakOzKHTxzb4ZF+tMQ41ZL46XdunRmWT3WLFud
dAv3PhyHGkc8Nf3ZaxuX28H1r3CDL9mxceQaXxtZXjdtyEIev1VKRVdLnlQYK5BThrp3Vcv83VM6
ZNKxsjOBss9YJhAdmfqhiZthSaLhpRpS+o0x6QUk9dlqPCVBdIik8xi26oujs4umC9GbFai9yR9Y
dyUyM4jgV30N9y8OH1VL3jR9h0De2Dt6eVVp9s7O5GukGQ+qO+xKxbyyMlo6xsR7TJL8SvWbaA5t
4kpJrXJJ+elDnhZkpgJMBEMXocGo+x2IC2dKF6bw55tdn7c76UU+kE3wpXplLjoXvULVG/7M68IH
J7HreWU15lY0FB+XLCalQ/Z0SKf0Z8GXPlTKqnesRxSfe2kYn/moXKW9Dp/KLpPHIYwy8pnA2NlS
vFBTthS1US7aVi3W7Gh22CYvlEqutBALDz9B+CWcjHB8CstuQ015uNYrD2VUZV+oVtkuAP/fh4ra
7QewpAvHq/0J2tby2ANARx5wn6hK4lXTRNdqzSNKx40MKjk3fLktIIbMTAK6rYmRO4sEpnrnU++S
68hOP6qxrubSLh+7IY5YJOAqx9XaC1Xo9F5019WclkXY7McgfWFN+SVd/QqpWTfjVdqV1J7NDB7M
LLCGYUvuhQYfEzZj38U74YDBRozyESvaK5n5dhnlrEVq8Jup5tksqW5tO+Ol6wcwp6240TUFsUGH
dKcMmt9a6+YLSaHDIaenKFLapS94QqZPjj4BOA82vVsUavZML0Y5C4MWwrv+6PIRRthub/xeK+dK
iVthRJXAKaWbg6tAAesl1nxIySvS9xDvyZnZsxAQCsUAjrGKUq+5rumKswvvicU4XgWlusUBEzwM
nAYiOaiLTO+frFpGi7j2oFkFjsE3qbZrrBgo0FJs9Jbmda9d6bPOVfJa8fp0IXUQ87XmKfuode7r
qucwxCaqraIbL/E3Y+0v3Myq4Y+ylOOb3isdjV5d19obvi2KOIvxltIF7BkpN2pMg5kWi3tdwaLi
qMYloMhLxGSAf9EBALYVLLgJIVSTaulVZpQYW/TY+pVP/Jg6RoRoIVabCTkwJ4ut3QNHr43mzTBR
ssZa9jyGvJ9dxfkOk0a66HMC5mH3y8tDoEZxum6qrJuNk7zASe9LYMAwO/21XRiTeARwf9zKbVDy
BVXDr8miBRec0naOgSGAFJKrym0VNo9FbLPvqczLQO/KRdVmewrgbmyv34rQuG19+ZQKs8EOqD0Z
MYfiqnNqFBIs9bmhwk0PASaHNrR6VFwzzwxXPRk/MNv7yq4OIMrfmBhQ+ZpDsMXPCoesjBZ4sfcg
cFYEhdAUiPQhiiN2N2U2L6iK8FTzQk0icszmwNOR0RPB6G2W0u7gJ96FSMaVSpubkGBjaYTFLybN
qbTITleZG1W7igU+mWYMM+H447E/WheVoD6J/Q7dcCbmX0DwY93FV8nocyca/X6ArbMoxuSqDlSU
Bu1j6Rdrzy8xIOU661ZaU5HE6rjtY1C03qji73AHqqNCD36uvyp5HWYBIOd53FJL49Mjsh9tp1l2
MSgdPXCdy9zMNi7qEJk5m6hVF4NFILCnuiOt/YfQith5akhBwzi/ccrhlnBrPO+qiPIryi8PuloZ
S4+m9U3oZSqzOq9Yj6TwQeTyxvEUfgKJK/L0tr4pxw43mJFUt1E/pPy1ElGrWbFbaN1s1uj5Kyj0
m4RvRjTNnSzNXVWQUyj9fdRzJ1EvULYwctDvCzZTsscQnKCLGw3YZXQW1JvYbd77sv/sRyVZhZoT
71qd7WUVdmzf04asr/+JxorDfyqf26y9aoKa/Tax2AeRqd4ts2KOKk4k9zIrxb2p2PU9a5/c2Hr7
rEd9yuGiCsj2wnHmH9xHucERX6sobSr929A06t+6Hbfomkf7sgrbdG52Y2TPqszmmJDLLKLVSMcl
DdQoE5s0g4w8C1Ol/lCpF6SGNOnnftN7q0zttcU46hwnw9C3rypXca6lQCM6NIa/Yk/EqkfAbVkZ
Xcq/y8H4O+qis8xmgd9X2+UxSf1C5Ldd7CMpncSWTrrUcBOjAKuWzuCkD4pt9CvHGbutGg9geFuH
VDhlDLNE0dgNeUGHL8wR4VJWtrZRouR99GsPRSsQ/dTlHJrkrOURP3Ve1na+F6af7aH+uqugs3RM
qoR79dpDd1hydvJCRE2BqWjrykJ1D3oOb03UX+oGXPfGJqHO9nI2BsZlURkwzMm5JPGFblEpZRfW
Z8ca54zTxjHfE7n4MIv0woqUW6/ITQ7C6rDjFlrzrGgoTRgdEFJ2yQTi5rk2o+6pAQJeOMtuaAU7
TsO8akRIs7bqZfekSHocjSGJ55ltD0yCKe6cJ7MUVgSLX7STT6SNB4S3lHlQ4QhLOI8syKitPQTX
bW+ilPYS+2nwoFt1ksNSbWtbnD7DJswH1lJT2fZFryIbca+nIl6kZ3qYvmie0V17KdFq+igpNKM2
etmErS9wbXTNa6BwKtq4FH08N43GJGyLwLzAz+hgqNVtilUoTr4mbqKvdaOtN4YU0V5pEEJNAOes
9mEqiigfZpqv+w+dTlhHb0bOFGPolB9j64gHu2Vy5oq8dWCO3u2AAfajUBtxR4CmnYvYJ4kjQoJN
CoVqM460aJm0Lr/wbDSFtVd8tKIar1X+FHY1IpFq09pLNcWn5itUjHjS1h98ry3vJu/RWgatP7OY
wZctXUfvtdT5rT3mj0VN2OvVtEzODB0hLzc0bqTW7FWRPBnI1le18DIsJGysmIl4P8vyKmvzm9Gy
qrmb8A21yrjxm3LfeRVBDNHfmpL9fS1kiAE6dNZ2ZbPeovq6DykmaqTmLXsvMXa+/hJRopUN3c4T
9Z1Xv1GYuO2Ccq3nBLUgUvu7yqaYrY0cd2mbvfuUOkV5KUSazHSF7V4bkljFFbfTdBhrlvwFM52u
6qShhLLYUohBAKnjeEJaamvw6Vp182xHiTPPQ/mQ+lQk+SYwjyQ90KyqLho9zDdeAws+VyMWJNfC
pMC+gYJOnJbs6pc5Dahztenag9lECg/X6TnfyNcqEO9eH3+KIvbm9VA/kcSnL66mMHX0gnc/1QCJ
1zBwFTcQz+wJ7J3K3LK1Sr7fJLQsaqFS9SFQLBigdYCnTgmvPRuZUCopZBMJnJEUORe9Qc9U3Q87
UVfeJsdAOhOuaBc54og5dXzbovEIwhE4iwuzXtRGiq7Q7K4VQ0Hn0r9pTX1hFZ03R7n76ErnLh04
WikFAZusxUAzaV+SYVTXtm6/R40KLDNAPmy0+VPVK/HWl4RqbKVQIdi72MFQZRtd8wj5d9G3UGEJ
RTwgqUXaXFaUZEYm/VlI/3hpHB8dcGkvbeKDaqFisVKHTWJV3aLKZLyh4JNWxQR/thcly9xMSUnl
E0jX9Cl3UMZfvVU0UEiYrzxdLvNGA92txAASkiyFa25l7LKcxSjMDYbChIhv8xYBdJiVrfMLZ9dD
luR3qp9dh0n1VMWqtcpLRIOdJ3cDZfc8HKyg9J7M+8SZvrh8qpXq9JdEAmUnOF7eRlqez02LFd32
S5VpGv2Zo5o+017OuTEiyh0i1sTH4Ydh/YyPql0kRlRcaC1MyFk4xOxn6cIv2QLQ+2OUQ3+Vmn19
4Zt0SPidnVymbhXOiVfyxPP2dxLUh1APPjzKdvEDGc/qkBSrwmBrKOxCWxapa97Y0MgJAptDTagN
puDP6YjvSQ9AAhTp02FB4QmJ0a+JQ9r5mrIu6YdJ2mUZXJfy189//1RdCw9BJRtmw9cmXfx1ALNT
VPDs1QhaR1u146yeFzD7u7kJzVFbNqTG6jlHpHMtCKcS5bpBE72By2Hqtfg6rEP4PDcbdKyjIX6p
oXZbudmCssp3SWVcZ7e3P1/mqdtoqK5lA13idh73rSfM54WGQHeeyHmZew9p7Tz+PMKJtkhs0BBY
IFdNLbnulAr8K8WrdBPnMaY1fsHp+U9Lm7co4JxaF+R0NupGLPQzcI9TGfO/R5zyWH+NiN3WrqkS
RW9gEUgTUsFbqnv+o6hz4NutNqXPx2irROHHmWudyhi+puK4VkDbLnViDu3kR08vTzGzdwaGkmZV
bCci3USGnJo/z3fNfs+gMpQAHjE18enf4GZR1MKGtChxsOrnBgcChZuzzn/5+YL+pPS+XRDYd85Q
VB8AiDu6lTS6UgljUSe68Nac7Mb3eK2C9hb7qRFS34LHQDQ+62ZUks8A/j30F/8PNOTpa3V0h0o2
8uDmUfUIYSXap5RgmGctLDoCP1uxmuTxs5AzD9+jMU8X2fpckdmfXpzji+e66ariP5Oky9eLD/Cp
tqKjNtXIpsym6w/2tlQFU2yfCNHPAs3vbjyUEJi48EkFq7CX9g1ZovKa/2+M5DRstE8qPvtiUeat
o111Te88crT2sXM2ysoqqXQoq8zlJCVhu7Eqr3BpAoRvxml/W6tvyhRWtMK4PlClHu48tySU1Dvc
BfJ6W59mM9arRkFqYQS9+ig6d9j2CSTVrgiT59gQVH/mhNRyQYMV66OrLuOmKwjxjxjaQyEkHTfS
4eiT590mNabNSWwmr6bucQwNQCY1ROa2sRvrlwPGOcSYnvvSWwPmCisotzqf12M2WqzVP796JyoS
eOCugXfAEsSYjnExhpkQCIgodLcEeEexoqh7QdXVVK+/5Hy4OsczO/WS/T3e0YqSwZS125rCK86X
eI6QdXDGs+c/X9WpqQkFHSA/VmwXdOXXV4r+KxJzRUP/K9qtsb6hf3pQbhL9RUl3Mvw3Fa3MD5Rz
0FOs/7nDf82DBJnwHJoW+fCO6DAHto7wVu9Ey5+v6cQaQvr+n2GOygJ8U3auW1Kaq1D6rDryOozj
w89DnHg2EP1V/jMJ/kPh/HrbhpoIqoYdg3dB34ACWZVO9oZK+EzL+ckr+WcY+6iaeXBtz/Wmhm/D
RvNKd9PYnCsAPvVacymGacD0pUL3uDTS58Pv9Z67JVK5cuSLn6kra4jmeXnwnEtMSVn5IEeF7f+T
j5fy39zHfwY/elQJRp3eMg1Cp8ajF18zPaEQO1eqffph/TPI0TuexBE5CZ1BfLiU/qfFHtHJzpVJ
nqhF+XIbpx/x17utj72fWr3N4TnIV2FBcgK369r2iyvFL8+84Cc+WophTCiY/GrjG8uEagYlayLG
0iLmYjJOuXmQlguuCih9/KDq2r8ZUECigiYBLOt4y5S5HuENNt8opi2FAyPpQTBehQbwICRqDluF
cK9yZit4+s38a9SjbVMX0n0ST2+mvs7AOWYrb6t2swKxBJIqaorOXOT0hI5WVzoU/rnIo72SkGZh
kMXgCXYlJvB2NWSIPb1+9fMrf/Lh/dUIcTQMQXM/rCUdUoWxpNh+FjaXTn0okvucjkS3Oscf+D6F
uIQ3dciRtk3Lgzj6wrrC6/j06dqzZt1yXMRLPVo3Ap4uKk8ABLNw5Sdntrt/qgC/3slpTNauiTwF
8uboEilMkkNYu+w6/5ClrQ2pXvE00FxCkPoifOg34au/k2hQJmRMNTP34V1GRNGZZfEiXqgHQFHa
vyBEff1VR+tpEU/9RUQl6O8ydm4QPOEaXpXJudfoRK3513GO1oYuG0Kd0yons7X1rMzatXIZhnQe
oGAHHV4/nYNBn37C/3u3aXv5OvMQdNBLXzBe7tTv8UgpWec9/PzOnhwCSsY05biufkw+SVMyjsFg
kenEx9x3Yp45//GCyk2jahlghWoAejiqGWwiywsbj1yqlz2G6Yev/+6rMxdx4gT9dYzjT0Ftw9g1
kNuJK2dY4kyDPrX2AI+LG8Iw2bg0N/8PsPv37/3rqEerD+7dMDEGrmxinaMv2UXewoVMSwTcnYt1
sA925m2ytu7pLzTOOpC+HwCn0V2LExPF+yQyv74cdp+Xg+bDOJwEEP19uBs6OBPQ2CZUf12cmUKn
V/vow+dMpjHXYLCiRHiaYv9aBKPM4Rm6/si1+htiwstuZa7Us4Dr6c8cD6NRHEyPDzA9yzgapu8U
QmZEqmk/LC8j8n1kkJ9dJbn7+a3/04Ly0zhHC1Axlj7dg4yj/9n2F5Qp9OjS52kM6qeVI8VdTY/Q
c6y2hdeTwq4qKhgz+ZJHbroleHqpEFif6V7jLHKVkr98cjZPzKLlQMBvlWsKOb/QqbwzZ5WTN4g9
HcEiy2byP5qCqJAZxqQnMEfUMT7Y1JasNbfX1kGXyDPL2Yk+HnBE/4x1zBwrG3JyJHsG3rCBxo1w
CbnX39KUgtoqrOc/P5JTkyuUHoe2F/ZzGOCOvuE2hZQSlDRUSt4w5SlaEcAufv/PiZso96w9R5ma
HvLxS2AYcCTZa3E+so7O+qWeNZXUeQlMu76RlT5L3Iky8Fmfq60/EZiCKgJVcOoZsh2iYF+/Hiqa
IteZWESRMXch6CRb0L1gP9cKsLPa2YpdvlCuzwX4TrwrSBEoA4ChBU/luIvIpG6rcjKuL8UyVUGn
6MNn2d38/NxODTL53gzq0F36B45uYhpXIiiqoJvX/avZ6+DBDELYZ9aQE7OPzkwHVo2mKPQLR3Od
Zg5Cc2Msosl2mtmbzfCnWeDcDTu1jkxoc14+ytx1Dk1fn5PTDEavEGeYJ/S0o6u+UmPlkpJ+MBa1
Mw/Sammr3koJcTq3yjwY6sucogaiq7uW1PvPN1Y78Xp++TFHy0s9DA7VVfwYc91jiQquybysybWb
qyd7Bkh7oWzJA+TLn4c9sSGYUEIT1goMjns80Stuko8I3yX9KxACokfVff95gBOrJouVyXs5bTmo
tvl6j/O60ctQgTIxFtzqqedGPipxFT/HfjeSDKEHcvSj9iKpR0ogfh77xMXR7UYzCI0FjvVN3OcE
fp+YHuFaI3pozAtZnnlPT3wMX/7+9Ej/WiXt0UMjREiMWnTAGVFK0jpsC8GagKb850v5foaiDww8
kja10dDAcjynAMGl3nniJLl3SF5QBIlluO0WKtvs85Ke4wszdUd1J2GC4fyxdxxNYOgg9FxYPtAW
w1lFxpVmPIkgPvPGH3/lR4McA9UK20qFJQMUxbv+gMxlb6yHw/k9xrc7xzjEqeAzsp0hQnaMM0+T
ihVb+nJu30x3bvqoyBIepv7h87vE41fuaDBxtIcna97rgeq187Lp1mBrFjqVPmdeheOt4PEYR3Nw
kol+HAMuqBqpxUoGuaCmZRc31dxRylXbjQdkR1u+tqdMHSkWNaK7n3/B6YtkG8oLiQTUOJqfc8Ux
AzNNcaa7M0GrSQ6R6ecRvs2G/32N/wxxdMYzGiHtnHbZuZqhwt7aN5MFYvKSyPApPuhAJIjNgx8+
y/U/nob/DAykC9c5CQjz+Jit+n7WqTkPUNHnvlDWgppHgzLgMTvz+p+8iX8NNP3vf00eg6XkvSzg
KPSUwjQcZjQq33++i9Nz+HvH8+daoEazWJP1s49zcBmy60R2DEFf3kyWT/YwrMYUhkZya4z/aRPz
NBi9aUyIDic/wqlfryeobN/0gF/8F2nntSQ3kmTRL4IZtHhNpCxdRc0XGNkkobXG1++J6p3pTBQ2
sWT3PLT10IyeEfDw8HC/fq+bw9fG5Kgvb53k5fqCFvaM20rleYl6pkXmeGlDlsecORLSYcAxZU2d
OwhXDteiBbIOi5yAhHue30T2FHeDwTjTNMIUA6anWZn8X/JsHAuaU8NR+Sba7ELUs7Y0ehO8MB17
Uz7oN2KE3d4G6c4M4ZJUt4ybwL4bb1d5OcXfPHMHGFahHBXsgRYEqJe7V9VtKRdSIjOw+mwwedHJ
z3Fk7Ip8AHPKXIDj2tq9nHIVIyojAcmbfjPZwEUufsDsvhxMAHi5Dl9SmAMURbE8U1cO1ZtnBSbw
DAN5FShclTcNvRjqk0KuxgalE9r3D0I5xtqlIe9kJgR3SJIdr3vkgkHuFFkhElrI9CKkfbmpWZfr
KCVmimsnr7o8RbYRAkqhqx2qjzUx+rCWtr69nEmjZGIfQQph7jkFh+LA2dwCBaJM9GCHjeuktxZE
vdfX9TYMiglaxj+JULDGvnYwz6ITbcIsibxccdss2cS9uZ2Q6Yu6vYqE/HVLC/fzpalZqDcpo7ZQ
O6GRcCe9E8S03haClH38RHt7lUBicV2EEJrOKJu86bxaAeR/9L1Rie6/TvljzqyCJd8zq3Z9UW/D
CByJvMMchKcgh55P8Gt1ndVNAPQhykDFMYMCjEnt31838obSF6g18guIfzBdDankG08wMhj8WirQ
Rhq9FIb12bFp4e4KcKl1Rz9TVjYxQxL6is8vOeCZWWOW4xRN3U+2FjLLgWoGC93lEv9W11pKi45B
lOJrsUDtTREqrcFaOECQKUjoFF924U1M5iYZwAHEUTZXotPiUYa0wtY1B1aENxqr8dTRfK/hJof3
bwSLtRfJouXKj6OgLVa3kPuumVTfhGS+4JlJ8ednx6xSlH4sgZajD+KNm+FHtO+OnSvvh0MxQQK9
FjoW3JLXLooxyEDB3DR3mEyr41oqCyR3QlBnpSknG6+uVtxj4YgpJNyaCE1EYWf2eIgYDpQbx+nc
cVCYfWk09K9tGWJBtdIKN7R8/dvKOVjYxTOLzrxw7tTqCEwe/hRBOYLuzJaZRsFiD3MXExMgSFbs
LRyAC3uzVMf2tLhNhT3RFlFoxVjypvxgPzEkfmCWbV+XuOcaaOTtc4ny3H+3Ff6IS1fxS/B+vtWL
+kBzEupvTArBoLB2oS25CN+N/A2UqQyI8dKMV5hK3aeMGashSLGvIQ+Ild1b+loAmGChMU34neax
0YE/MzRLLOiH8fUlSxdLR4XSuRF6TJDGXre3tCBuMiD1Bjf1m1BswjKoQOEjux5kjbZSPku1vxLt
lzz+3IT487NTbJajbhWiUeSrOZ3UOP8QVv6nrvO3UsmM/fX1LIVFCC4Y6VUM3uHKaxg7s8bwxlgw
QSu8nVkFRD68U3abbBw0PqStvoL0WNw9oQND2QFk5/wJ4ddNGlsOyYYpvcua77a+snWLfz8FKErb
0I+/UWCpax0mBYMYrwbRTTn9Ur1wJcYuHVYTekLGlmWgc/NMJvFMJWhqHkElGj7M1o/PCYPKJtwF
17/LK77iMr0mW6K+oFFmoFcz58EiBkkdbCHAc9X0xh76+xS4s8swCWj7T7Z/O6o/1e6Y958o3m+l
gSUPsBl3d518M1nRu8HrN0qr7ZlBcNovRcBzl5L49d+4tNuWzP8ggiJ3mNNQg8FKc1lSWreKUrcg
LZaGleC/tNtnFuZFncEL6ikZeQUGir4n7/lSmeORj7PilktmxBUNnRWUWeg4XJ64qE+QjGrS3i36
T7F+m4AhVuCqvb5bC8daJQmGfkAHxgo716WRotGGMEAhnPnYoN9H8HXsQ3TGtjadQBD3DP7+vj0F
cWPFRKlaUPJf2tPtwEwROodKoy12ff7EKw6k+biXVGWlsb/gB+q5JfHnZyHE15mBiNO2c3PE2sfm
1Bhrr9yFIE9+rdHboVlgafbMwqjEUzrKYHOnx7baxC/94VUaqHCDF839Azk8UuELe8JhzlbUtL1S
BBP2epeJzK2ygQ7iU/uFfj1i5m6+b49QP/z+5+I1DYIQrMlbCiXHmia/ywGOAlLc6OHXCDJebZea
awxKC74OXOe/drRZui0u0lgqNVoucWcwBwW7b1IX+9YMV86uzR7NAtiFoZm/A/2HGlaluhJO/jZL
u0dNhjB5Cg45rOlGpu7qwVhx+YWkBpNUBcQTk+xm9tmSJuk1tcWkmldbM/qRFu/hwBqU90FzW2aP
xuqZftPzEY5ybnF2V6uVEzMfX4tHBRyyybZ6Jxyz39My20z3rRCgXyMtXDptuon0sEnjUQbAc+mb
lSLFvlcx36SKMebS6D5O6W8LK72uC9k/RweRCZBxFjwkB0YWeLxaV7Za/0toZeZR7czmI/RB3q9o
9CC0Ba7ujjX9idTyptOAZPzHXMmsT0ZTrIVOUfWYu5JBgQ6hLEFYNceZaX4eeqQoDMlK3S6M7uvy
c9e8yE69kdZCzdLuIslFdZMeuVAivNzdtDD5onBEI9vLMOi3pl4RAlSXroFzA+LYnIUWrWBwwohr
mGgbY69BElI07+ssfiq1/TQyFKdCxh1vUqFgAEv/BJYuyt5N6Tev+xWM74rwwYcQylR3jg/DkP5d
m45186XUtgY8zZG81vN6HR+Zb73u0NAj28EN5mxhZeikRhYxTwLNM+G3Qr1ZSIOaW4OJv425satt
8hBRX1yfHHjT+H51wjPb4lY426qwbzhfspgMOoW/GFirTjG6Rt2x3Eofq1/9NvwS79fetK/lhvmC
kY5iUIFswHojzFYVYWUxK0o2bEC7tPEdxokjVPduLKfJeEf7/i/42NsXv1NsxpqU/FZJYRtJYr/+
lFsxrAWD8eQL6ly/i9q9NQ3pZupi+wiFZnwKzX648TQJSITXqNssS6B5r3WbqF8HD5UPiWFlaEzN
MmHv+rksn+A+ue0sptqrzIgLVypU80fuydadJ6chsMchjmq3UUyYJyTY6nZ266U3Zl3kRzmBRXqj
w9pL/VUNlY2u99qWWTb7PmE4/bPep4gxjDDUPvpOjOheO7GsyOHLXr/alq6cc5efPeErboHJYerK
1ZXjKP1sdOhkfl43sRT5/zGhzd/sSuU3FFUpg+uo1/79nDURDPxtEJ9wSfCSom2AchOvtEuX5GE2
TLx0G2CTzqN30F3tiG7EvXGoHrzv6zJUS3eoaRhAvQnCb+umUgyPW1KijuJLjK4ojI+9g9klGb4m
6ad2fLm+h0uh79zYLDKFnRbKtkSUjWsFTiv1Nu2tlUxxKZBbCM6jGU7PAE32y+1LlHAYE2YXaYf9
JKTvTbve9B73C2TxEI5dX89SpEWLBzA0okOc6Fk2AHMVtFmF1biJRm8AfVVV3tTmLmxXstOlfbN1
oWxPadt6k3UonTdpcIOS2AfWsWiHu7ZrVvZtwQRdAdXigS6IXOddHm20Og1KQ/pIjfK+6gwwg4Y5
na7v11LFEiv0tm0YKLn8Zw5QDnBQGHKAINTeQcEo2cf3/sHAucX4W3tce3UtfB8U3QQYGPAokIpZ
WGBgve5GnSQ7z57q1tjVdrbz8q/GGob0DRSNQ6uJcg2Zg8it58MsfUSsr9RSIG+HOyT6tmiNuHBF
PaX7P6h3MXPhvNYeQOC/3v5nV9agEp/HyiHvM/dZApeTvEYZvLRrwLHEwJEjQI6zzAyW2n601bx1
g0E9WLW1jSCO8U1pnzFXu+IQ4jjO7kJG95hbpVIjGqQzW3bMrA4wkcYNOpp6gUpCGx30IQbaj9ZQ
fABD0m4gHPnqZTo6Cvp2xb5IZWf2WeF/7+I5htBu1VRyJDS1mO7/6tT9j17wNUKLCBzcTvY9b86N
5jU5sAHkcbIhX9uAxZuLBBhcPgM99Mcu41Vj+SkUUfwA8p9t/mDSXR2OkbwJQegmx3Fr30on7cfK
qhe+MD0jIVVA8cd6M9GbhiMC4hN9zehOe5/dmeBZyhumyvYUg6BNyELQW4UbfVg7jwtB5sLu7Pjn
UDXCrMDXTqN7O/8QJGsDN6/Dzm++Jx0mjiMjkuAILrfTaOI6MTMisnnf/nI+T3e1Ox01oVFEkyLb
ZQf1ZTwKqvf1qbmlOicNcibMYISFfXNeT1MGQqenogiFmPFBSMXadyZ9mMaVN/52NU9YODkX1tTL
labTKME2gDWZmUAhdo1W00kDI/Qn6CrR+QdbDXUwZOLzMJpZbdBIVdG51viQ9ke4ihB8eV7xyeX1
/NfIvBAnQzeG/gtG/qZhL2kT/+/ETbjPP103tuiH/yxoXijzszQJcdTG9Y33sTluAuqe1y0s3XSU
brkWKHdAjzOfmNWHyfJrg1detx93zj7aI3z40O7RfEZ7k0fY2ooWAtlFIBVLPrsWcmNMmzAJgAH5
TnbK7Kw52AVMGU1YUqeNuzp9hLRKuQHv0EMQVsnoLCXJ56KorZcQ9rSb3EvaLRPwzckyJLQkuizf
1bGGbBDTHS8NrOz7yQ5bN6r17CTVVb7t08I5lT4DUVEt/8oNyFg3hdTqD3GaPygBDcGAxs1XYEL+
Tdr26n6CY2Bj24zOeqPq3MJZ6/yQcqitKj+2Tq0CFaoWZyvPYWUhcRcTy0ytMY0AoGMWEkJP0Sdo
Sfjlp/DIlN/X4V30wwTcbG+ZTao23udq09x7/qZ4dk5/0MwxxZAro/C2Qutjls33NhQ27VTJrt2g
h5a5QSFvr3vaQgJ/YWEWU6dpIAGFqs+1UO0L4PKCEsU8QgS9l6vwfW2Xp6TWV/Z04dK6sDm7tApI
EoPc7no3NJyT1aETJMc7ovnh+tIWrqlzM/qsDqXXGbpZI2agZvtpZ84+BixetP6JkcOX66aWMjgw
OFRGIdEATDVvI3Y5kg2ApRtQbfLW6nukH6wvXaButA5+OTx/W2dmyZ5ahzQOPvCsXlnsUsS4+AWz
EwwkEuo3mMRfxxmEXjtg/xfRZxQDM4nbfVlZ8UIQJNrKTD2LAiN1r8uIAbw5ieq/Mw8I1J60vVC2
bSg/2/lGEDX4+9+ViSBLFgkyHPdgj0Skv7SowU8M2bMoQBsvEppkk7lPx79WliXuvVkGcGFEONVZ
IAQ23xiF5DXcI92WbiPkdBvItDbWAWY1BKr+5LNBu0K6TI+T63F2wqOirv1UI/UXcyFd9eh8CrYS
9Vl9Dxea9ShYPf5ghecWZye+n5gMiaxU4JDlX8MJqkqGKjV4kIFWr7fxl8462CNKAzotpTeqs4Wp
Dlphio8WvUjOFwkKoLxTTn+ypjMrM+f3kjIGIYwgj/NO9Njzg3wSQwTqVkBm1zSWl2rqgKb+WdPM
EXs4FWtGuQA9GxvBTgIZpet8G7/0++CYkvla2+H3X/AXFudemUmwlqkQvwcx6pqPmrXy9y/Gr/Ml
zdyQR1TSTuhxuKFSP1QQVg0wHfQZrLctFLlmckvOs7f7ejvCsRpp2Ur6thSqAYgCrdbpP755aTN3
G7X52FLUhopSczz4OIyXXq+Ok2OsnbgljySpArBDBUEldl2ecGRjI4h5KVWITFGCjsiBu3GAhCXk
ya25xTMqgrH921PaInqB0eSUm8ydEMYuzZqSIRnqIDqEhe2G+vQMb57ljzfXT8LS4gwAeMCS+Yd5
s0srsdJDSglFilt50zaBkDiXPkgkJ9etLBW+RRcQRJUD5o/VXJppwihuNI1CTLdHEdDYhzeOqz6q
7/9+QoyfKC9s10LlUuEbDhOHYj8ESwYjX5dGhzhTusk0kUJIyvEpjUpUQNF4jHcDhKXIPDlKBZ+0
knoeCihjVrhmggo18ARtTG7SAc7Vna8RieJsiG9VAcN0YY/r9oGZ9clGGW0ZnUG7UyVIDlsHJr0g
qo/BNIWnNlRaqDGzoXmy+7i5T6H5PE695fDUH+ttpRcddL2IUaYNPLW2IyGI41UQ4gdVtg/qSt6l
sklNxyn9n/mY2BtTVvq92VvKc40mT6X0gtA0gAaOQaxhN+XWiFREPsIa7ZfjnQfB0nc1kqR9FQ0Q
qWZhnKx90YX308UDYBbTpKLoU5B0vDZv/KN19HcULg79nX77/2ibLNyx2BKENHQwTHk+2wP3uYa6
RYX28a0JH019nzWb1871K4vVyf++4q2L9oTLUJ+kRqnNjp6TCszqGFKcuIdsojppx/BDcovanXOT
7Py9tDImtZAZgdAArAypFMUhR/ycsxSiGzy/l0ww9Y4CT3Twowo+X1/QwiG/MDB7kmQdXP9IOZCz
++gX2HG25+H1wUy1FTtrC5ndqkpdwNcfccqLKrrXogB1g2LlobsQ+C+WMnM7HXGquEhAq+mTcwRi
uDFk5TGuj4myv75na2uZ3aBNgtQhHHitO8pfYXEy7ZXAu/D3A1Jn7koW4ReA/OVHR7FoNEMfqGlc
8kyE/Em3m+31JSxViMi0mXo2gKeBgJ7ZyO1csyrYUN0R7D3TFJwdqkTFRjePfzM5rYVccTBmyfCF
wdnBKYzWhN4W9HgPO3CoP8vRUyB/iRPxH9+acIU0aMEX6GpTUjQUE1obeeYLKI0pdjQCjuiNz1pV
QWoOJXF/dKyPv7+PYhCFjFQAJDmkl98qMdSyShwyYHhL/rK4vGLX3MC561NqWy9/LXjGhbWZ5w1t
PeRdhzVrlL7L0g1E8isBbs3CzC+UPtUqMP70FqMQbvFTE68YWMx4bTEBDWhREFTNIk5f+4rWS6+q
Rzdy4Qpt0vjZfFIRCKq2ZUDapELI8ifVD2hYBDSXtg5aEZffCZyRqjNGQFPJrqI7S0szMIRNvXKs
FpzcZB6aDia9dIC6s90DIZl7WUnpq6UG9JzaSeZSqCd7iDM0rJtQurUY7OrbErqG6474Wjuana8L
07Pz1RZxL6Up5Z20909Fa+1Tp0AMK3DT+kfbhvs2uzM68f+o21TXGLttwdNA7lOR7kiShaS2vPXQ
3DGrG69l+IE6pB+QuooJ7vGTplZuanzXlQcPOYWkfdQqOAe8n2r0xYqybeJkvx/ML5YzS9BiOQyg
KtU7F7GfB01v7pJCeZZk44uUSO+vb93CFXhuai6XnKpjkwUlZausvk+9rzpjR97LdRNLAFdAFnSC
FQ0wpKarl+43ypWTVhPQqQZ2BjgiAn8bfOF56SIFleylXblV99a36lBt1HeUWdxGYOHXnutiz2Yu
cvEjZicvNfusMxR+hMANZHtKnAd9vz5ktWZGhJiznMXzHMTHK2JvM5muHz91KXTU6m0bH+GJM4OX
MlqDwoljdW1hsyBsR7XdFJGKmGAaPOvhdGda/a3naLetYR6DQF55YS44zMU+zqIwIzyFGpZ0dgq0
6vMT44cIyF93mKVHtCgAmjRvqOQwhHq5iTCc90478IiGaf59AetXAv4of5/drM9dLy7nzNQscqRl
rA+IPcKdlEw3clB/DAtr6/f9Slt/boZePv1anRc5nAaMCc0i8DBIeR73tPW80t+L4XiFEW/FDld2
bn7zv5pBWhIYCU874CmXG6eOsDebEYNdip9CBpdA+2xsgvKljOOVELW0IAO4BdRhJFFv+iqDbntt
ljbkm5pz0gbnKfJNtJW143VXWDMz87ZJ6io61q3s9vJN1h9i6aCt1rzmt77YNCgGBUfua2F0ZmMM
esVvqdhT8K32yV114qm59+6KXbPLTwYdyjXowOKiePGDtgS14sypLSAvB8+pg3WXk5us++HVx1r5
9gf7dmZiFob6tG4SK5i4ELX3CWNp6Lj18e/izv/euH/WMfO2Xm71Lq+FEQnmgMSVIV1vOyRQ8pWH
4NqGzb5QLBPG8hRD1mg9ojDUD807FIhXsog1K7OoM/kW3UghVTZBymfpKZqAOdxM2b80M4s4nd9K
SinM2Ea+Sb3YNQqgUdHax1lbzSyHiBIr882O8RWGth3f2MTjp5I85l+52XyiM8hz3UJRVKbQQ7u9
3KFf4pJu/Tsjs9gJUkEJJZsNsxKkXpDuKWXkNddwhSv7ZcySFOpDCACJcR8r+kCli7mib3mv/8v9
miUhMTCaLErYL5njMnEgMwTNEAz4dy5mzE6/19RICgSsRe+/wVRLne9TnP7RDfBPiDHEhp5lOhAj
aX0UsxZp3NdTsXGkJ0dd82Jx5s6Tm1mIMWYn30fTyR/FYVGmn0Cl3DzqjjKCCK3XbAHfrdQe1nxg
FgE0a9BR0xGeJpFxOPGtbX9vS+903Z8X7xvgXLBtiVbVa6P8bOMC5quljBvcbRCvjBR9EyDye92E
iCFvtu0fE+qsYxsaWW2GZORu4KfcMsyZvg9kGL9/mJbu5sZa0XNx387MzU5oHU6DIU+YC3UZHQeU
xFAaLobffca+OsOZmdkRTbVJLhyf7MYKhiNqf89ZYa5Nuq0tZXZCEbCiOi7YVTT5oUFqMRo+6Ja/
u/551ozMzmeQ+bnWs2FuZTY7h6icB+MucYLt75sR49RwyQGHBDN0eUIrr51KE71UV22ajR4N6Mo8
Goiw/Dsrsx1rVPSlwpHp97hUEJBqUe5QSv1dYYVrKMVXsM7crcEEMLhH3vR20D4twhgR1ER5ncFR
tsmWQYgnmZJT6ubmNtl7jAsg5brtDuMn2hZe6mYvzQFo/o1+XEvilk4xZCwgdKl5A2iZ+XzblK1t
+oiqFHCE+QrKPGsTGUteAqEAtRko7ZjHmEejmPHTKYjIR+obIz/6zuPk/0HAAyUn8nim37U561Rt
kIgakzS5UpzvASG4AUJpnbPGx76wEvgheZIYgHMZ65vtFcRTnTwG0FUPSv8XYw73tUQMr63+83VX
fFPYJUJcGJp5PAy1CpXwnrh3h9AilCDWi3HfQnaWbmFoX3mbLFoDswHVPLU82hSzTC439SRu5U6h
ASq7PuIKh+6oHcSgYuUGN6s0PAt3IeOkot9K3VCwMVweZw1RT7koRpgvP6u/zGfqKG7ppocg2MRu
cwOCSoFKbkMDDHDl7+/rhenZNVwX/TTUvja5+n3jbPSbYg/bz61RAOYEoXpYBQYsOAxARzECSqdX
8EFcLrWvLIXRRQWS2keEgjSkpyCTTd1m0wSu+lfegbEQM/9rQ+srZufpLICivqtazCIfXP0qbQe1
QtnLbyQHSajrW7r4MSEpYT6TKRMYoy5XOHipY0s6VBD0RftTKE+6Oxltv5H9ydmmQ1LKG7XWpZXz
vuSyCIBCMAOPuw2Z6WxjtYRHO61tqLazKP5g5zl6fObIQK9hobwcIaAKO5DeoTtOT7iopVPp5eU2
qtPxGEkpenzXd2Hx94B8BnSOHMRbrK5TdbYqpyMAwHdon7mg1x6H5/zUuOrt7zcQODTGubHZnheh
3shkKtwQ6ns9zN3RXMuJxTmYXVAXFmZ3YRWPMMNJQqJpCLfAQDZOL/RJ400NFuL61i36qi0TUhkA
eQsGjgsioRa2E4WrX4r5WKIW5xvfrttYuONgGmO+1tK4HN4UeRjh8WRw+KPb5vo2TVoU5qrn6ybe
wO3ER7G441gCiBV7fsvF6ugVVo0CO0MbNxrswZKrnqbD5Jr7GN6cNQDQosdZUKiBDKfoQ+3q8uD5
nT5ZZlmjd7KFqMetD+GzCQM4LBjb4uda3295dchb8tmh3XoDI+G1ioSOxepqb5ec8npjHeFw2FHZ
9+9HbqX1Xs//YRItFwiCGJSbLxBq5LT1/QYOzu3fdMzD0Xnw7wUSDtYXeZOvXIOvzOxzp7eoNf7H
4OwajJyGS7+khBrRy//le5YEDM5Wkapk0tGzt4XVFz8NtOXbDUUp5WnwEeDd5L0HkVuSZl2wKfMR
eLYRQWUU9lqNGiuiBYhUWznyQjKYPqaxzFtxdj9QbgjeNZVfPRlFZ7ty7NlPeRhYO8ewUiYMYnVj
tFN3OxQTcyq+bD80cmRvGBV33D4fIK/X8ulRdUoHfG4ifVGqLNrVJuxNqINHwcHSRhiA0ky9CdO4
dvVYvGydITgokRU/6UXeMQI7yuFxVO3yV2UM/pMz+MPBi8vuUNdMuanxkL/kvll8aKCr3U2B5+9D
I3+XmbnzDU0+/T6WjPEua+1210P7gTzj1H+Q4bI99tqUPqMlaX+SLLtn6Nbp+tiVQi/JNmMd1vqh
5uuiuUt/amrjWF2JKcuHAyiJzpUriu+zw2GExTgQ5iGgzjdUQ08AfXZoeCsbdQ+g5XZteGIphoHK
h5+eyjjce+LPz17CqTXWURFhbpAf8nzveTfytJK6LIWwcxOzzMUy+6I0835yndw4Jv6EwHK5FsLW
bMx2DTeqk0ZBV6Lbt/lt9UPZCGLGakdjEc1sDdKxzP2TraOJzKUpxuShKbrcOqmx1Tbq5IkqYgqf
K/3ImpNmrj0h3zSsRXg+tzM73IOOEmcekPl14IT38i7ctQ/xjbmtt0W2E2Mu4NNWvFD8lfN4cm5y
lqNEVulFWovJ0pZuQ6/4qlbtTSpne0LKNvDRr9aklZLMkiPaiq6SG2loe5mze3swrcbxCnlw5Sh8
Ryfo1KEobMftl+uXnfjlb1f2jxnhSGf+bqbwpyQpqqiiB/kfdYT1HuTiFXC+nNm5shJZj7iNEDpR
NubBO7SHAakV72g+Ji8+zJJrzvgGxvi3l/yzsNkpG0J8NJQHlNHemTcBfLvZ9hXD/hmZvo3gDPDf
rfVzlw7d+RpnB0DvRieubNZYqcjf9h/9Zo2YdtECczjcVSgewVJ7+bV8qZRRvhSPkOJLrN6NxcrF
uRhtBbHpfwzM8lHLkxIzR8/4ddLAuxEElmgK9/vsRT0626LfXPe+peT0LPefv27iyVRC3lXQFXg6
+tHe+0lVio3SGW7d/oEABXHjn4fGXDSBGmcFkRSbZ9ehG0/tFkWcTbGaX4ktenOizszMtjDzx7SF
DJELq9rW32oexPFBfWc+Gr+En6+ZWwwTgh9WdHF58888onaGrvb7TliDjyEOtp2SIT7/6fp3WrMy
W5MtIdksCR3NzGg2cWNvJH/clFRVr5tZdr+z1cyCXprw8LJIh19H4/xboTLRpJv4VD1ENwgzr1Xv
FpcFwwGFJqYz4O+7PE5FVpRhpiM0mMfHXlc2UViSK9X766tasyL+/CzEZnJgqK0qNq84VeO4SXkX
VdYaW9niUTpbyyzeoVuPZKbNfWEn+lOs1Fs/+DpJ6g76i5UgsRiEzizNwlwTR5Ex5KxnaD6H05Ps
rOzX2kpm97tn9WTgPV8lA/fUaF/77mVwgFlU0+H6h1m8+0Cc89qDdw0OucsPE/mhWkgNhpr+UwI5
5Oi8C7vI7dtdU++ljlboOmPkkk34O2AHZCKIREn8+ZkzMHMVKlHP5nnRMX1AkS86Je+Rr9sGEMIj
ZgWxjCs7PM6ZSvr/CHguZk/M7sMHTvmdCdTZEfMFO+3Yo50skmkhVuNtIWrx9vFJvG/Ho8oGrM0U
CI+Yh0ShSQtymprkGybysJezXO58qv5tvHO8ECj8MavROZa1rbY2uC++2jVjs1glpwjn1EIbKR7b
U11/hs19U6nvo/ChlIpt3SUr7voGGiQyDQTIuI4pJDPZOzsPuVRQMmoxOOx5BGnb8hB9h5uIh+Rm
fZR8IZgIGmEmlCmNC+GaS//Rg6hp4iIj3vvWPg6eyQrhrlhDL76hY2ZNFDkhoYJ/AGLTuZeoQUHd
qkD/LjqJ6T/vpBykAzO87moJWXyO2ee6sDSLwXont2aRYAl2p70KBWgEQ0Zz8/dIfrBy4pd2j0/F
60s0L+DKuNw9nsG6nngQSlWO9MMKKh+MYbYtPGdNi2bBCeHJ+K+heRcDtiUN+AmySaPxoBrbJvji
V8e4++xrocuY3PU4thCQBSkHy0GfCQXYWQ5QeJHdWBMPL6U9FPqjFK9NkC1+ozMDsyNVKFkcJkbe
uw0kPYdiaCiD5ZO51dqGq0zr7hvZQtTHz9MTKK/kY4TCimsGen07KHX0m1ByXFMwzxlCTRchlHlB
gKGFvCqoGLt9Pd1Pp6k1N+Oo7xNpreS/sK2iDoB2DP9CvGl2b+fgVajKIRynZj/r4Fja0eb6d3uj
nyCW8qpHKTDx1DhmHy5tmWWSPfQyjMfwm+gNmU9Vux/c8s68E6Lh/REGxv5WX6NhXIjHiGi8Piup
9b9RvjKTkfG/Evm/1n6XKd/N4n0ra+5kPqU0Mq+vceEyB10oaHaYoKC8PztxaVE5fhMynK04j1mG
IPcHO92Pv0u9KzaSq4ynMnBy9J9mIbhx9KYYEWBybTneW2UFY3xT/ry+EvFLZ4HKgpQAdXVcD2K4
+cWZRsEQTyrAom5Kvxp9ndhu4Ve+uhnySu0Pcqepn51eC7+32QhNS9T2a2z1Sx55/hPEn58lD0Zo
DbGeTYzmefddcZTbz9eXuPRKF+oPADXBH9Kdn32tuGVgOdeT4fX5Z8KPonCi0eHZjttk55xa5zbq
/8BBhMSFDLqWqaq5gwxIfGie1XIGfPyx3MPGv7HRa4+ctfbEkitC0W0imkd1ionly90bB0/J84CJ
l1rVv/WjfAiy4pMgLrK0cnt9IxfuGdHJghiAwqXxZjK69L3QmSbIA722VLe93dubIteqTeisUUYu
WqKFDXWwAuPTfFFdowRx7XC+nOhOjg4BjID+8fpilqIFg7uqTpASwmozxw9HZeynHPy44t0wbbCN
IM1p2u+y/DKl2crGLXn4ua2Zh6sVrR1Dw5bm7a36Lltrpy56+LmBWVBXjHpS05z9gsWsdcWQlfZQ
/mU9t3cqXWOQfGu3yFLY4GIm4RBUVm8EpqqUp3Kr04pIzG4nSflB89IPQ5iGrid3T35eP/Zj9d0x
1uwueTsM8eRwODw9uZm3x11bZqFJXmXAb6fop8p0dhJv3H54ue4eSx54ZmhOCZvrA6MuGQJrY254
G7sLfaprvT8eh1GO1gjIlvzj3NjsxiyTui77gG5OgGwh/A2UIPJqLaN/xaLNQ/25lVm+45Sq72UG
exd+HB7bwB1f/G/DVhBvSADKtyP6qG72MXmYduaeebnV4ailE2fRERcyb/TLtNm3UydzzNTKpCUn
P3GZbCZHdfP+WbFrFDE9dVW2ZvETghdCBE00JuZNjzhHi94MGW4wrFNRbW31Wd4l+9yNXUZ3UyPc
aNb/clWtFdYXv+eZZeHFZzdaZma1nDfkWHJ5O0YPhrTG3rtmYJYZjHrgBFo+9kgmZB/LyThoEMqu
5HEL20fTQ8hAAJyHw3AWIGtoVQXd9OCaKUHER282dzZdsSbNsGiGsUaoiG2ef3MCM3kYDU/zCF19
rG30Fj5J+ZPlZbvrx3khXtFV/8fKLAKnU+6VdsfVlYZwNVWN1268bKg+NkGY3+VpDzA8sbpN2Vjj
X1HL8Nl18wvfi1QOTBTPGNt4Qz1DX5ZCJ8w+rtXcZM1TsfaWWdpEYAPkbwAIrDdZnOPAKxrUJAG5
DP2xZxl7U/Nyd0hX3kyLdqgt6YiHQ0QxZ1GAai6YmtKE1V8xoVTvggiyW/VBzs39728Y8gHA2Khi
QZ0zi4iC5Tw1O55DjRoz5lBvIsZR/8AErJzcJcQIcoDLQ6oVBVxLOROiTVdt8rDdhNW737ZASoYI
CJNV4DrmASgdpKTIbZ+vgk7BJvZZQqN1z//OyCzWtJadOJHNp2+cD0rzbehWBqqWqtfof1NJfv0Q
byZp2xaGB6fWelfQAN4mEdNBZlR8B6eW7wriPD5tPtfQ8xyivObFOtXVh6rKpEOgSdba6MhSpnPx
a2YHOW6SxB80JB+q7SDYjtzk0fvSHMkUEfbJ+DHb69v7fxhE0A23h350DuTiTREpVslHrFMzDtzJ
y5sv7dAPFLwl/aEua+tBisPsVlLU5j6RneCTFlvRviwC281HJ3lsTQE9uP6rFuIJNPIgcylo0dWa
Dzb1oB4URPSYqyctqSuFcoW6EjEXMi3kZQXbDP8QukQoOLvDmijRW4qM+JXkH/WW4zHykgmolRUr
UiFLi4FhBpEtNJMIkbOz3kldB34FB1Mm5MPAqqzOOS6uBQZ6MTHNRPi8lhlZhSPpAZObevs9kO96
6US9cRN1a9wQC7eMQxWachWlU+LxLKQQUKTRz8jjhAJUffh79FVdRUQvHkkHVjGwHDrXyrzCUlfx
pDgNn7/ba3SAo73xAFe5DvdmthuPlbESKRfs0UFUGSYHJUMosGeZY5kbmQdptuLqsKQx0xvstYdq
5zyP5E/rA8QL6HPB9ot2jCU0IoGfX7oemJnRo2XL4yIfvuV5Ee9pOtyWQZ0jehG+D4Gnb/R0pO+U
VU9Vn5UbXpHfUtNXv9Ojtm/yjmJ8b5HlTV6dbbyuBZXfGjBrFeXnspajm1qxvjkpJQfTU5rdgCDO
N01lVuwPjqnQzIA7Rvj1/I2ZhE5mWTIC2nJ8E8Jtn3RricXChUxhiOoJ3g22fB6d/oe0L2uOFAe6
/UWKAAQIXllqs8tbte32vBBuu5td7CDx6+/Bc++dKoow38z3Mg89HZ2FlEqlMk+eozeqneg1olOq
bstyN1h/ZKqufMVC1Rc2LIQZxBoMgc68ugAJUBsOJp5CYc9cc0iyGzD65y5eeAD0hSzwdDML7pkV
9Nvvw9xSwf7C9PTTzoJQXtll3xQGKg70wE19Z4Cev9dyR7MeKXupCHN18Uvka5XEBYeHBCsYiiFM
PhVW5ghwadF6tFXg4bJba6v4AAyIbexmLxOyT01WNS+X4sa5udkdruZd0hIQOQGAvc2Hv5TsNBaD
n1LLBce331tvWf6ysrLTps0egxdfONvUzkZrp61BNdn4whue2v3/46GLXfOEmo7q0hegJu/XaBBW
l3a2paQJUko0FDX7jf6n3IjdR3/gdwC97f4HvE106StxOBCVkbReiYkWydiQSMJ1sclAgSqltTX6
WGdeXlLxox3i3gNldMGdMeTdvoNE/e/S4sGLEkjxkWLqGsPdtOBrKdXSfYRx5P//s2b7XUGJbqg0
iGM1vrphO6h/EHcaG9ta6EgJMOYag6/c8Ge6FsmXwgVkboC9AgYY1ZNpvc7OU9yFhEQt/JrniacI
p41Tz1ibiVtMmYCVnmrXUPhFdLq0QkNd0ojBnSv7oR8xE10ESFKe5PCgJTs7SB08zf0K7b0a6iy8
DZw8XBvpWXQzPLZ0CEqA4P+KZ70eY5tCyEdOgxTeRKCVbsVT443+xJ/1HxpwF+nYLIMhOYkrHqUg
O6zYiPlv82eUq/0v2gRrsXhpA88Tv9nVWAHMOrY9ljZNSO8JqglgEQfoTYUA9q6EiOu8DFkvWkSo
2eB+teYgHGWUohqmCmnrfRGLuorls7vKq/bjsa8c0FTeVStdsIWu86XN2fcVvFY7NqEgp/Rec7kX
HsIt22oeyAFWbF1HwEtTs7OgRbqKIjBKAmPdYQg1HOxbIim0eGJNh6Cc2jvJIKp/n7lfWp0W/ewE
pio4d/Np4Ga07xP5RIb997t27SD49/Fy/kL5qyg2XP77AWv1xJj0uqp0F0afRnoIh8/vTVxxzqMf
Cx5dJGcqkgJME8zO98DHpK8TRJGaYigC9HQAInoKcchr4QLa5PR+/qP5QV8yP/mrWynbLxxsGEcK
j+IDWhB4C15+YJ92wSAkunx4/Pj8TX1Nn3WoslNfgAZmFSK7tJyTNiWev5CoMedvE70VgVW1WE4k
N3ddbhwMzS6dgK51IxYd/9zQzPETCJPmJMEjSN/2tyYUcgNAmp14P2Uc6b9vX2INz75q5vqq4BXQ
55aE+HX3OKrhnyHkd4FofYVyxf3eW5aiyLmtmcPHhuSNbPD2UoTl9ab0qnolS1yzMHN5paKiaVoC
Ps2ghWLGdkj/+v4TFtBFWC8MoOItDMotoH0ufc6I0Dw14xSo29AH3OcLzsFHr3eFr+cTkZgHKaGV
dVv2iDOjM49oc4OIwAAAB/rdQRQ6jYrpgOGtsp+gYxHh3d83T0y4hKf/6YgBH4D8F4wzV9KQpY6c
KcZQFbJf9nNSWshdHWyjYJubVL3XWjpLRwxDxtYENNInJc/LxYUmay2huze6lFh3Rk4faVx4LMrX
Bs6nwHCZ8U79UWg+oQNBJ8qjSztlbtljqKAdoLcA5SjboH+zyr+kiv4lqsFE3AWrxL2TX1ybtCb3
n0bD5yxBIsa0bzthLRo5IgvJUK0C00VQan5g2ls9p7twpM99qYM/iPabIR7fvvfc+dqCwhdxa/rY
v/mdZsGyKc1CkT2+maZ4XETbGCSxYbRGcz5PZ2dW5rT1TYMhSzVBOaKQSel20jz0YvzRYNyyUfIf
33/RfBcnWyhIAb+Fh6Fqzxvr4cjjaLRQSZ1KLHhVg13MRIg09t+bmceUyQzGwScEMgo5V6XbCPS5
dqYSkG+xLHItIILcvBPe90au0PxzK7N3ACCcnd0SwCYbkLWZLj+pt8nnRJlW+0l5R7b5JtuOa6qo
a582Owd6TewuyvUWVzeCSv4UWCtrd/Vqn3/W7IlXyjJjhYZ5+r8FKEIQ+4M7GLu0Rg2w5N7nuzRz
b8EDocsKMHFDB9MwKOcy6P6m+dpzbX6MZ9/z9b1nOVshy1jgqYxpEi2+7/NyV5g/h/hO7Z7zONxq
nG+N1NX7k6Ks0DFdQanmlmcXD88oaOAK6AeB5xlPxQh5QWJvMAiv0v2kXDCNbmp8P+j7/PV731zx
kq807OybO54UQZLBsj0y/YXqOfP7xND/7Zj0/ANnmUhQSEoaMZE4b/n+S9Sn9KG42Xi9z32yt7sV
31z0GBRMJ2LQSZl67jGYIyyzDIzcmYZTxjLH4O1doOcrb4tFJkYNc/WY/gbO7oqwVdeGEY4CbDDP
NvZH9snfyGt6iDYpZNLw4vANVzwrP9AXrn3tp/TQevfWMuXpHJ9fPl9LCwQlsISAw11xkWKoUxtU
OYWw8YWZv9TygHvmpuZPdbVW977KVea2ZrlK2HUklzpDkneId4aNAnHqVlDV2BSYNt2uoWunTfru
y2ZOU+dhn7KaQwnqMJXZ+92wsQ/1dm0Bl+MYsE7QyYVW63VremDCigsK+vZN8qADLozamFPe6bt/
O+7ytXy2grcD2p3sSm9KSVG/Cgm0WCQZg11ItfaglrxFd79PV4LZ4rn+x9RcdUqjYU7MCgeAF8c2
TPfEClcsXL3QZl8zF5tCoVOLuxYJB461tdX9ZBMew1vtXtlMHH+rDbrF6IzO9yTWhfHv+Rh2a5dD
a2bYJcPpveIp93uIuoxu9pStM4NMdE5Xnndma3azgXMez/cKd2cXvYrmRhF3UXUwqdwY3XMlxLZL
Ci8yVkLxorufGZ3FLAxTh1oOTT7Xtj8go45Z0MDUNpmadi9WRl+TXlUPoo9rpwE56VqKsrK6cxyU
RXOraBOsbusN/nDHN+1u6jMVD9ouWnGcpTRywpsoqNlB9/OrLXR25RSMi94akt7ViI9z4tRW4GmY
2ggMa6W0tXgLnFma5V22GbV2VuG8GQNGGlBp7W9baCv8+xsUIGTE/gkFig+DL519jhz6jus9NANs
69PUTl1trhhY8otzAzNnbIa6L9IOBrStdUgPNcKg6q/P4i1tC7iXEAPBwMOwNZffgb5p3keggwNC
uHqAuMPRMuJ9KLTPMOyY8/2aLWbE58ZmO1NLI8dIE5kq40kO8TCH/MTsxKZHc5O/WA6ewa3paFBO
XbG7FBZBFIc6sWpjlmde55FZYgiQabVIWcHN5Gpym+g74ta+QMFYQzMk9dH+XHvjTzs0DyfnVmfX
5pjEvVaqMVzE8LOIA7K7VzrbsYJDJraDtvaR0714ZQ4qmNMVg9f9V93+zCOboht5KuD2w6H36GYa
g1Xv4q98pN2GnroCFlrMCuiZvWnRz+y1gay0QMHnTbmrOW0jwz5OA1nlEXOd/2ULwQCC9jtq1Xjm
X1rLuMKJqCcgDCJVvuMP3Csg3+6M2/CzxmS00ftrpYurTsd01QGeNMnWAFuG/17aHPOeGWmHqt14
mroMfBP6HXGGzoGsDLQ31bdVZZBFR/3H4vz+HpqhZH1nS1c9TbPtuZ9vtXgLTOXXmFv1Sm7Xctkv
dq0rtzkzOXuE9HaIAcyixaUXq8WOZjYYVgK7PWpGE4BRD6pSQ3NXUje2Hxq2+VlqnDpaKXMQ+4sS
SfbQpF5XsMTXhxqsHdC19ZMiAmm9kSb1KyYVc08JI9spdAm1QkEjr2oGxTcZIfg7TQWUphj1k5JG
vwtzsPdE0556hcrPROG12xlZte1GzX5gep88RQMB46eREvrC6z4SDihaMBs9BlirMBSYLlDTxtEH
Lo8dYl7idTktUmfMIHfuNYOeNf73frl01wCWh1kAVLcA9ZmdcTVMRJMPuECldrC6Yww+zdFeGy5d
MoIJRAVJkAnlxflgGwEVPLiOkdVZTYdWG0hM0tK1M7byLUtXAYIjRigAaaBXSJ3W1NMOygpo7EHM
A1JBzqDeTPT9ADytneZpWeZOp2NkH+sGJYUryE7Wm7mRtBLLdqj39f3fOV23f4/Au7ZWRriq707H
GMUe9PwBBgQL08zDiVBKOsbg5u8/Op8UDvpBKlA17U7+bAnINyapiGDl9l46yOgrYE4XmDKwr81C
RzRIWgdCBVZIiY7dYCkY2FPaFSOLubiOxsU0GIjR2HnDtxsjGuk5cgTxId12X23bXfcxMTfmm3Bj
eN+7+mLAn+QHMIoCe/CRy3AotcAwpYpnoL6Nd90RfLiOepjA5HyVCWPJFRGTUJW3MV9zJV85qoHR
kgEXNlPSe9TnHEVCCgUwdn0UK3npVb9rco9zW7N7LIM8eZJosBXdYrp3B3kFb3p3Rhhq7jzVjV2J
J3zrEm/tbbPkI9NNzShIfjW85C/Xs+1Zltb2ALCjrrrA4QCk/OP7LVsKHKCxxwgbSNmn+cNLC2Pe
5FGsNGiTa4bPCAdHcrJPErbih0sfcm5mltalITQqg6aTbtybplfblepBQ9L7/lsWnf3cysz9jDLP
dTlZsak/UZwlXuRFgatmHgPpmNwVa+nqkhOeG5ylHGbe50QdMHibApAakFM0do5IQ6dfwyovJhro
BSkgawSVId7vl/vEUGLPBopbZGLAjEFthmwx+dV9TCKf8YY+6Gttu0XHwJiXjdgBWOb8RrHHBHoD
ai1do3oczAe1jFybRP73O7boFmdGpv9/liBiiDPIpYLV6oVyAFv/i0nL/fcmFrfozMRs4SoZR9AN
r6QrGMjmW/KI3sENqYOjvvaoXPuYmY8L6ElbtY2PUWTKQLhhhxj3WpO9XNgWCyMENji8Jlzu3A8w
fj2wHPeGa/IHnT9Jgef/yjNhOiWzm/fCxOw7oIejpdIaUHNuzWCnATA0Mb2lzGcJFU5QFc1tpAZr
BLlLd8eF2dnhTdKc21wD6HNKaxP7QG9aPGhxeUS363wDX5jF7z5ydnIRVgt1yHDf/l/RXAAYJpnw
IwsdW0GNdvA0T9mlo9f9GtdAWAvvdqCvsIuYG56mA2ZRPVfytFSQmrrZpM+9C7cY3/HL7RooaXEf
cfGDjgPClyCDuTxclZ7mjCg6FGaVU1poJqhT0psyi28lbXdRD82m70/agv/js/6xN0ui9IoxCxEY
T5EuGX+WseR3YdH2K4nh4gE4szJLpzuFAGJfwTuzdpvnN9NcrdmtPVwXkk8LUQ/VezQarwFsJKZB
BlIPyD3uJsm6ibAnu8n3f+sNr+3T0rU1oQqobqtAGQBwerlRequLbKyRXoyd8jGAi8DNhA2p1WJ8
G4BHqnLTT2jqqkRVHVrHN0MMlVmD/0sUPpKci18xi8VtEwRGPaKXJuxxZ9SZ05A1UYalW+zCxiwY
06BKEjVHU2kSssVAmd//am9aB81cNAdNtoqhWDoC4DtFAR+MoKhczWJKKxIegWC4d2UJeLz6GQDx
L/LftfkwWJb3790fbyNspD0BhudD5nWldG3SAJoBNPLYQjhhVWhk6YCdWaCzAx0PVTZIBj+BtNWD
UjLygyda+PK/+gw6O8V2NVhxkjTgBMQrkqTbsrn/3gBIeRYumHN/nx3hIk41kYsUWrZML/E+17cj
Rd/WAhuSyh+bvnFaAMs0JcKYqIFZ7EHL8r/sQnmCZswvCHp6JIDgXSR+Y2b2IalG6NVmfgviz1Rr
Gqc3fitC31YmGCEBFcvdqgygFy7rOyoip8Xp0ivtSU067pix9UbLvPDtklVu36Rba9C8lpV4JJkQ
kQ7G2wpCdhGV2ywN5BFPHuVYmgZ3bJN0DpjDRgdsou+dCD7zrqR+GFqpmwu780DIYm4gQGh4qcYS
FwLHhYNr/dlKWeEqQfwr4SR28yz4zKCnu0lFDT4CiBNKabtykLpraGm3sWSvbxg69u9xVbZeWpkv
asA018jDUymI6ifSfE9FUINvKPTaOmietTQ71gXqJiG6+wXr9jQsHJpVJyZT4ViQrQLUhW4GMxBe
r7cgvxHIW4Nql3aA9iTkDhmZP8TJJiLKwei5D4aUHzI1QIaSHM1cKTC9W7xqChSaO0hFMTbci7Dc
qZq8LTTrJQWgwJD1XjO6bViD4oNSSATL/sZCeoyU/7FmMcogQ4zybvun1rrQiRi90fX4VNX5i5oZ
oWOVBHdVtqvK5nYsW+IUabaT1Ia8vC3IXVJpKCA1ROwIpSPIn5X60eIs/Wmz/sdIqtIBt6oMnRL9
g21dssRrR71y4yikbkbQpAnCMN0qvAnv1Dj83dEG3I0BnvyEC783gLqreglNb7McwbeBuhaKT+oh
jOQuJM0BxASB06eYfTPqukHfh/5SofpSZspjoVtHk6EmnibGs87T1NFr7RYjPO0Lhg07pwTuzmHW
6LFKOZhas9dE+Uga9RgY/a4CfgZ/Q/2FuZhfGjZ76O0TvCVxzVo8AsPuq2M+7FmQdZh+EJUTFRI1
Cj3vfWQZft/lNzSq38xqjH1s3ehkIwSbpWgeek5OdT0mHgoEzFOJQX/EYFs8qIFp7SoR/dWD+trt
o67BcJvZ3DYdUTahViUPvYwKr9UKG7KO9NNIBIimCsKOeT7yHTozwa6AEuVvNCl1JwhtIBZVa9Po
bQFgqAXS+EA+4eccok75DQXWG9BJ/cKg2Sfgy78bO4R79oiVqbCPWmtD0Uh/tSjYe5ORAJoO0fZY
tU90rP0uiX+jnXgLsp5D0tZ3bU5/9RZ7ZUTeqL3abAA2f0o0lP1Y3T1pUJ7OFDDNqJUXxXQP0tVT
LDu3UcBAHQXc0Wn3qMT6kRrV6EayemojAi/UxK2OcQCuGg8gYznRIf4hdDsB/iHxg9T+LO3mJqdm
BHxTebBjTL70mTOCbyMleItZXXJn6YJ6Q5SeIlrd50X9rrZK4ZSGjsGj2qw206Sr22W27lhFegvi
nCcWp9zXBH3SY+MIthndSepiaxg9QOr5+HOoKIcSFxhZOIkwNNwwB4+10kPjBQMafRs5RcBM4ER5
5MaVNb6FQ37XUP6aGAnoLVl1YC0/tUrT78I+Ahw4Qf19GBMnyyCJatkclKE5YOQhinp+Qio/o3w3
oGHP23EXUIM4fUH/ALsGVSCmHSph1g5Vop+VPpwA//dDm5wqcD04bYIJRE0cMxOBW+1K5dWO1VMS
gFJjQDkXpZMcDGzsd6NntRN0xc8soi9WZAMwn1Dpa1q5E+WwIQ14+QMQLjmpWsODcRGB1SQ/1pkO
meXBpI6S4QSi8QkmZ3lTSqTqba2iOtK/twPzurDZJK3p0w6ScgRE02lEtzE0c/y6qh76gr/LEiSc
FjS0nLTRT6QAibXGQuQ6jJVObkOMNjWK9zxgR9Pu/kpohLhRyT1rkz/YmcGH4KSJsWest2hHaE+Y
aYilMY2JV89HR9GtgRIqqf5Eo+I9aAxIT3Xe2NF7faAbldXlBoC/yId2xm08pgjA8oES9Xdid0+D
Rhwa2XcZVB8dLdL+6gZISttlM/o6Qb4rFEyl09TOIRKPg0j00nTCskdnIyjjO9FaoP3UYp2WLs0H
tXQbxKgByoclwahqyHsw1OFPbS0pvcRKX7GcAD72zX1my0eQvX20gyzdPDV/pQQP5cHETiEvJf7Y
oOnGLXKnmsRwS6k3joz0R2LlwDs1T2pefwwFO+QoTfW1fqtBr96pc/Wzy/inYqMrwNonM1M8qVQ/
gzT9SHrU92MJTzRqPH2inv2mSd3c6xznM0XEtuSHzeQ2NeS72ZiqazOwVQdh60QKOXVd8tO0sw0a
7arftqC4KVDS3dZKqTtVEL4ObXuXEf1WZc2HUei/0H4SPngy3/uQlJtexCGEzYyHICa/LdXagkpk
y9X0VWcl7kXVeoBi8EGLx70Ws2AnjCZ1tCI9Yh4eBJcBGx09yl8VMu5aIh77JN+m0BTiAypOWnZr
WO1nxpRikwSsPPKS1Yc6Z/Tn0GCADnHUoNsy5/kmaIX2rgQJaoiqIDdJ0ac3qAVjwnaQ71zyyh1H
yzj1nd69aLQsjhmzlD0IZKgztAP/wNNEHrowCGMnhHoJ5sOqPxYmUBLHZKX5BEJ2+cQNrTuCrsTc
ZiXPThnu5V0c6JCFrRr7gQy8gbLXyH9B9t3iTlOmCcR7KLJ+gc6K4UAYpfOsMEl7pybCnvojU/mz
NZF45ioaMkEW3tdNKg61WvU3AMpQz8IVD/YGMaie0iolMLyslzveZjnSOiTESRAnWM1xAJuKfGkS
46DYwzZiAiLtus90ODrHPYBBxI9YQVOpy9m2L2xwv8X3YKlHqtVxMNhjJCsKUy8byYGk6DQ1ZXsf
9EO268EXc8jGbk86ZOFUL3OPg1HtVirKGyqbm2gMXLPHhYZ6atCBj5ekfivVx6EcQNnI3xhvbpqx
PhiNWrnC7BAjOEABtZ7dmVYQAwRq+XGdVZ60igdQw7l1Iv5kqa7d0riiTtda6E1oyWugmaWX1u0z
V7p0L8Ex6+QR1fY1NKGdvjaUna4MOs5+nYC3vxh2FU6CwwlKeEVejv6Q1D9ytS1elLbPbxJ9kH5Z
lcS3+tJyaqVSj7ohoG3QVtxNBy09cA0VdyiMgJCh7W7aGjgbE2MtrZl0Xm0m3K8yOOqYPoK/LvLq
Pg9xzYyho4r6ngFw5HR1m4KZyvqpa4A0yvLR7uzGq7IIiN66ho/Ie501ocd6DoQ2Tav7seLAjcpD
3hnvo2q8tdAgEJPQR9RsLFalfh80kTMOae6qHFzw45hXN3GXvzKjPvGiOGr5GDsZJ/s663xRnKza
8rghvVEoO4mryMHhyuGBtunZdvzet3rrNEgjSpzXvDnZg1r4Fbe2Ehcxga6nMWj3KCJuCoX7UQbd
NQB1cKITXJshlL/RjBR9+s4bvUYDsvvsDRMhBFVhAzViMfpdjTuaFO4wtierLJmD9oJ0OEN1ISDN
n9QwnpkaOKYWgbbOfhkT+UxGZdPpxo9BG6MbIMtRzunpTpXqD55r8Y1dhp+4QhmY/LTCzUIrxKSh
BsKxRoMmeFQ9Z5iM80IMHDl6WN9HSNxwW4M5FWEDkL0uUx05tM9hEz7FeuoOWe1zUDw6EGYjTpsq
h6AZbm012pUAMoJeagOWhts+0T4CC/1OsDN5NQtOkWk+oo93B+TmDk2AXdJwexeCUasW7GYwlJ8U
M44+eq6lUxnGW4hEMOxaN+xzuHritmp76gP0NQRxuD61H4gfIIwVBnXMRDhD00bHphfEl03wyKvm
E5ftbTaEGyACmUMocv4o/B3YEixNNU3xEBkeSzGFzGJb9Tow4jWwRLwQjs5GBOx6M5WdnaYr3yui
jU5pp8jElKd8ZDfI8f8EdsLv1ALjYD15TMvIs9CTRDrOwQBVhHRrEaN1jNyoHIuKDBe8DfBxhrVP
eg2xTSGY+i8CwAaRXq0UppYgn9b583z2rEViBz2JAajnqUQ/gUhi4J6/ZkX4UezMvQ7uWzgne5iI
/P/WKljrKS6XkjDsDi4FVBYxeX5ZSqpkqZmRqraunhysrQboHXHxGBzZpB+1CTELv1L0W7U4qxYb
iQYG8iicemKD3zz9TXQqnsDzuFFAO+Z/XzxYqv5hBh34FQtd6OupTj4MsqBoQMc690ZFddSmuWnX
uDjXrFyVwoa+T+oIVtoPw8IrECOrOQg5v/+WxTLI2bfM9gq5J9HjGmictPyweY/Znp1S72qe/pfC
1Jmd2Q7VNTHjIAB8ME9PfbIRxe/vv2Oxcg8SEjAcAFOtof176XQUZz3DmxowEDh+8cQ3/e5rbu2w
Liy11KkH28k/tmaHLCjLthgZwGj9RkiQX3Tb3LVd/RTv8Q4uHOCpV7nol/fpH5Oz8qzUoiyDLk0P
tWJFQwaXt77RmqHHh6492J2UK/u1fKR0gB6gtYPp23kXPQLJ0oBHTu92h3Gj+equd+QDegRuvul2
axCmRV8/MzZrhIy2xGQ8KVC2VBBEZU7RCcYEiqBrasyL1UsGDi4d2E2IXc28JLZI11gok4ALAyFa
/zEoz9/74ZIBQwUljqKh4gHA5aUbQhfV5EY2tm5jdH9UKh50q/gPfWzrzMa8BJuSwohthkFvheTi
RQd/K6CBGZdrUp8r3zKvwkIRo+LIBjoXpGV4DD7Z2cqAwtJkia0C9WKDFA1IwPlqZaONSs5oNF8N
sMZ0/u6WFwMuKerHno34XWOedm1UbMHdUB5HdRzjw+hnz72AhYpdlRj7R1P+2bReYnuvaGuDfos2
IHSGuTe0bzC5e+kI9piyeIxgA9RYjo4nnEnHTcr/fWMZxNQYgobiCoYs5p1YNWoLaooMPSJ5FyoH
TCRsUwz1jWSlL7OEPrEn7RKMu4HJ8IrrSeQmBgaA+XO1v/StuoFy28F6QGaxD/aYxdcc1c896QR+
dTM8fn+iliIRTDPotwETpQNYebmS0KxIq2TqgxX+BBidtGa0h0nCDbM5nrn2oUv7BmIKG7N9WFfQ
U1xa03vocVgl4KL9pt6P961X3U0Q1WBDn7qN+gII+nFt8GLpPrHPbc4uxzwzggplGTS7wTcwCd3y
+jV1s8RFbc+1NuA/mQrdKzf/FFNnzWeoMKIlC6k0OM88wFcamHPHvkMDRP2TReMfVfN5b3ptaRyo
yj1VXTnsCzfYhb1ZjDcIVwaLtMjR4urGiPkxKYXupEpz15hraNFld53GlqGlAWGa+bmoNSTJagOf
mQY0gawcUifYZzfxdvKb3AN/2Ft0sDZQKtrYP1b8dbqKrxb2zPZsN1mZ8DTrcVSmecokcSrdmfqL
U94tX0GM+B8YZtA2BQTtn8+dBRurBo0wEy0G2A7N+xedDZgsvfKuhqoAd9fS7aUjgtYZYhqiJ67S
2SWqF1Ymk6xCfp9V0PCDRF+7ZSxCJVpU0cf3q7lwB2EYGz0t9AUQ3uYkY0pa9wz6f2gIZ3ybRbYb
1mv7NXUs5/t1bmKWzQm7sEWtsO7LV4bnyEvddB/titPaaMlCIxjK0RObCearGIiPZqHFGFRa9lA/
VcMne9wYAr4RPVTRe5ivTWUsNbkvbM1OW2CMTJY2CA8mJ5xgpJm+FwglrsR4RrnVjL/+w7DyhcVZ
mIasjN12BnZqYgMc0XOohtH/984ANh+w3EASBBnQLDaLoZBGFsLxhvKlVE6qWJuWuYqJyNsQMnBl
40KFgvWsuZ2B1SQgExOwJXcsYeyTVCP4ZWy13FaQ731uSAkaQjULV7AeV7FxZnd2ogpo8lpGBtRW
yB8qwOraPec3Ifv1/fJdp1szMzNPN0tZ9IUGM6R8zFBC53vMxUESJNyb4VNuvysfwg8h8reecV37
48z07P3S0zg3gnAAZOwoUZewN+Ej5qt81IJ7ME2hQrumuHwVpGDQAMOCoUE624KWxeVh67NA0/q+
adyyqB6CwXQpq1CazJ++X9PJqy+CB0iJNRBUTny3IFidQ5uDkHVBXkxgdDV3BItdcIG7bXEYy5em
OHY8vc3Gn9+bXFrLC5tTzDwDLGrmaDbR0GDy9LEFErjZtujVOqg2H5Jdep+56KevWLyKwl9faYB5
D3OoGDWZ+afEwF8rGHg+AJn5o/nxwfyROZDhMVx+kM5p7Tl4RRI+UT0DwwVIMO5vwI5nsaTqy6gy
p6EylJO7PxBUyu8mdh+GrjbAziU4QKxXfaOrnvA1DNWs36gL3oORORX3G4insLezUE1lgyEHcFwh
EADQHQ5ObZ7yMPK+X1dtId4gnZ5GJpgKeNycdcQktV4VeTdFacyouo2T7QESQC+Txz4K5JEBcAY0
OIlb+uC7Eg5BKlEDI+JoGEvDZBF0OdkBHUZvLSVd/P6zHzbLYWhbZBjQLaVrhcYBVX2UVtu9af9r
tB72WWdItlXTxLU4f4jFOQEDUD2NH0wqC9IvQEn1/RIvHpZzE7OYpwSBJKEKExPFYGWjg7nJNsQX
B21T5jss6PpQxfWLZfZZs9gj0yiUqfxiRg224LT/nXjkifmT7Izo/uNe/bOIs3AwcZ6k5giSOQAP
DkBdvI2tfDOsZoUlYSkGnC/k7PLtUqoMQuCjTO0m0mI3tmL/+71aPA0YfwGwGGw1bM4aFkc9WocC
deM66axNjvLnralX8REwQycHvlJJu/G2sVv7/Xu7i/tlgDEXb1hmQ6JlFt5sbexB94aAOomER6C3
oOg6OKZDtijkPRevK+aWDpepmSiP48IAWmu2kgQ885k6wtw0kZj7xVYmfpu48XPlDR6Khy55I2Qf
rH3l0vKem52d6b4SpWgMdCWnCunoATCh74I9xKTuVTd0+2fc+ngsaDcYY1kbIbnKfHEgzk3Pwmk1
CH1IQqCAq1CGW+B4LD9oO5BG57E8lbWavo2RaDffr/PiMuPCQkqHIH41TWvEcU+DGPyWRt6DJzu7
VVp0rsw1epQ1M7MAE7CMTzQzwAJb92Z0KPmdHe2+/5KlJAPKBBjuRFoKBM7sOkxag7M8wM7x23CX
HtodhX4h3lz7780snfAzM19MFGd5BQtro1Yxz+0SoYJdDhgT++17C9dVejgCpnxM4IyBBwc/9WXq
kndRo0qKLj7pDONQA9Z/11tt5mYGgBFhUpMbpSkf8yAOfsRtnW+awtaPlYTMy0pKMxma5222Zpg4
9phVhLTg5Q+pbSBThgoIUwn2DnVX37R+tFvnBlpaUoxJTMFFA0nhXG0kT3QTRPGQLCY5fzCkVYLn
X6Qr33I9R4BVxXAnBiJR1kTuNDte1AadBhvR+1DbbWU4TQgZaMjv3GjUoXfjXXyrfNQWun2g0l2d
DltwfzxpUQcAJHDqFcx2FHpxwkAZGtc3GInqCn11oWB31Xj7vessPJEQoAFMt9Vp4I7N7AS2GgRs
Iozi1bEjHz0a67qwHQoOxu8NLWyZBlYeJCSahrHIuWfEBATqujHiLdYlB7MsS5/9H87ObLlSHFvD
T6QIMcMtwx49j2nfEHY6LSFAgEBiePrzkxV92rXLJ/fpvquqyEptQFpa4/dTaEL+54vAwV2LBMjP
/0NByCe+DQ0Bf0q05tsR7y2dmDg3KPuNwcfYxf8u4p9Es6qVrAAvHY3nk47Drtri3T41RG3CxbtY
Bn+3NNYZJ+G7qxSN5zZe3m9mX3B6rmTPkcId5mRhWWEf/IPcoMielv2PKQOVJDt3s3y3/ZDhw7Zf
4X3/yA8R1HiG3i3GRKs7NGB3wZOa9n/+VueWODHwopuW0Y0wE9QPUETq1RE9J7G16DP50e/2Hcz7
Cmpa4f2nIceMqWbWGfTYoeoW9z5aH+7//BzfL4C0CZRAMIP72zZ/Me9dyXIPODtglwl7MZNMMVB/
7vP/I5fmUAwSQ44LAp0U2fP1N3xZQ2iXVjJEhqG1PTR623JHoIiLx6mKGGIFj7VT/5o0udBWmIVR
ceae/M7ZRzDuQxTOB/AZciF/Xz6saoJpBLVq7P3FepDjB2YvwY1MVgmy2n50xjN26bsrDU1zKykG
kHbMRZ4a3yGY3IZZ6NGy7Vj4dw3wrENWt2hml/sF0zrFDVH1xcDz7M/f89uzhmjcxqZBngPjkX9/
WsIDqNPOv592zFA62/TsUB3nDdbcEJG15+QEv9tAwMjA+KI2AlXnk7AG9ImyA+sHs1wYFUpEXfEt
MUN3xjRa31zNtoexfvDBUfL5R7KBD9Mw62LRiXdPEfi3G556aMG9BIY5Y9vxh4A2mB2byzxPvD09
U//57rB/XfzksCsMQyAgp4D4OZ/h5Dx7KnrHsMCfv9y5Jzx5kZYoJ+IGQIfZ2xXXYXZ60+3ts0Cv
7+w/XiFeJUp2/xRZteyq9RavQS0ahcgyZi4bMmYp8sOMSAVPxUDu8AnqDCOP9e2fn/DbrfJl6ZNY
YzKRB+on8rO64je9doLY6+XTn9f4fv9/WeRk/yMNKyxnQKcY2SGb/ntArhzStfIhs3HXnpuYPPdM
6+v+Ytsm5Lb9oB91wqqfUXts8jMXwLdb78vjnHg4kabFCAkldLCQm1E86eneqNczr2x9JSdu73pJ
QiDdtdfQ6MRABoz5pq5QL/5r9q1KFTT2bl20xO77zaRiNGilZA9lXGUy68w9+u2u/7L2ydFqWe0a
x0dNLqI/u/E5mIDch2iQ01VJ34Vp47/y4Nxs93eZxL898OlRA5K+dHo8sH0b/Czvqhd1U6OKfKzh
lNib4qd74TwNRUIAd0fcfZbc/c/SLi7Ery/85EIkZbDwKkIxMLhfVQ4rRDS/6eQ6panmSKDOO+fM
e/7+FvzyoteN9mWjFq07RpbEM69DzOaeHfhnhKo56DwSOKDgo+f/eaT9t4c8Oe3KgkdhlSAQeC7G
CZburvWQpY2WM0bl7Ms8OfBhZZvKDvEyV8Wh8mjtpjjK2mOxXxM1HGIAZ9Uiz+3ZkzMvAQKTWuFV
8r25QEfSJRpgr85b6v/jyQDnQRkX1fjTKIqjlb2y+1V/MEjyR/uAHHsWpv0Yo+sdk0lomzxfxv12
UQwxr6h+F2iR6OR1BkXOLWHjQLInk2LIfNs8giN+La5+s2bQfXMOzfKdhfu64MnbtKERRij8wSTK
D+HUwsg0l17X3J0xcut2OzVyX5dZP+qX/e9Ciq6wfFTDR3S0u5n1c/aPa98IunDBmj96ApnsmP4+
7+dK49/dEf9eGnKff1+6UQMdOgY5P2QvYwsZlLOia9/6myujAJhJ9E4BqfP3JRbZYWqP2xpbcuVa
TjsMwO0Fsobnq3a/Y93TN4m0BVILyFQi73SyQ4hTDuFUoxXci6EEBGJV0l5gJgTSAMhoJ/JYHkjC
LnS6bphOxtVnGNc3GNHIvLNSKquh/sdPwdOCP7OqGJ42HVhBKy1NcPbnrb9lx36LoaA7tseQ64bu
+mN0Bnr83YcEdPV/lzu5rMoBm9X+fW/UT9KH+9mSc37ud9v06xInVxO1axa46xP1WX3lb9dm7S7J
0/ll7RVZwQ/u8byUxLeXw9dVTy6k2g7VQlcbunbGzC1as+nevZ436/C7bYF2fK6Yd+4xT26jSY7A
3Wt4aQNEGIAEw/BiW9mPpONLkmPK7s+H/zsH5+vjnVxFkFitAXhbnShMXRpriIFVTjvsVQp2EfXP
jJF/Z9C+rnZyPhRj0YJsJti8WiYY0i6mFdL4XzxShNwhMqbrWTy9GySGIxo9o+thUV2MzodcSMzo
XGF+O26iZfvn9/fdvkch2wYXBOWJf9QmXKnEYFr0fNrTawtV33OCjt867V8XOPlAQpW+MAsW+Fev
G4Tb9npjb4Yt25zrAzv3NCffJ9SsXMIZXdOKVcGWrJK6Beahznygc6ucXGs+M13kTnikyDwBwRc7
/7HmPXK6AG/9+6uc3GgjMnnACq4rONBJy5eb3sd4ll/++vPHP/dxTisAuoumBpZOJ+HjXyRJs7Og
VxUcWNKe1Zv7zjAg37SqR1LkDE/hTr3d+CRAQ3aiCSYvS1oQkOyjbgs9XCt12m45E1/9H0/37wVP
TB9obcwBIQHxcOagzCevp12QrQ2BqLFjeDr7r17mv5c7MXyRL2rUnXFum0/mQ5/oL1YbEbvV1OZJ
8F/cWF9f58nB0pZe8qFH4+rU761pjtG/dGaf29/dwV+XODlOQyjByUJZLRk2CLjT6N7FBHgK4biN
vecb1NYRYlQ7NO/fgCQbd3soR1ySM4/5XbEDZ+Hfr/XktOkaQrd6bdB1t5pkxW7BZAJcIAKo61o9
RXOnGzcpZjOT6syN/V0wADjjqjsVgIR3qnfrgrQmuQd/+beixG7YLQe+44du9+eN8605QTswmldX
6ZvfdOIv7ivOAagjboQoJywSGk1xoZszS3zr+q8tx/9a42SzjKyILBJhDbjIal9mxD9EyV+BhgjR
A/b/aRv91vX4uujJ9hm5qhqeY9HyaY2FMfQoY7ULUX5exYsYj891sfwT8rLaTQedlhRtwCi0nBxB
QUmB8SaYmLX5Y22szveSxuuh7xJxjcsAEcFyBSkEFMAxSP9KgUzbouEH9Yrkv7MHX37MyTv32Ty1
eYUfM2xaNN6xw0/Mje/Xd/3/yDt8l4j/+uQn71pWw6J1j8WAK0imi1V50Nny3XnVgG+t+JenOjmO
GHNUapJYqGh4TOybQRyY+9jq9z8fivX3nrr/0dqUifIC9KZ/W4Uvh8JztFv0Q66Txu38Lu6UkK9l
vogtyLuFnzSQMvowTsPOHHn4Pf98QCBxkPUGPh1J79A7uXt1o+1+jvwuYbTgMVsMq+OlgApw0AV2
SpicwEOp0Wm9FM7OqCFP8ga46ZgDlRI7GAVN0eCQsMHITafQdAnlcHFYrOZTFdFVpPs3q1KPdPBl
wkrEM0q8NDVGuoGGS0QYXemgQsMkJgwPDaq/cSPLB8iDbQiEHtNmiW4gHWzHi4xSb52GDiwVswlT
46xEwaW05GbU95iLvqpY8dFB5LK08k1UMbYldT7GzaBwUYwNoCvdFMaTbVAi7hoUcJHykARjP2VB
NrRtk7ErD5VVZE3uZNYA0m7ViV8yrPfzXH1olyUBZ5tF0l0zyT0x6JirVvBGE+qtLAu+E1N9oV0d
xsA1uAlb+hiVjSV1ZA+un08+kbGykt6ForkUbhkHtfmhIi5izfFHeQuGtjIihprp0SdLxoLyGg0n
XoJ07I2blyIhpIcivO7uLJsh2ewtFt6DhRPul2BUojc5cYl99P35VUyYfVaGiCOtC3KsjWJpLhyV
lhWqNWSd8bcXxTdcFhhpAUjgQEaBRrzOsKSZxj7O686NGRolYiuqcPdgLqaMK5eLLMxrL8MOw6i5
TT6YF4DkYpM3s/D3AKSdkJq7eS4vZwlBczMFEiBSxbIeMURsQeF+FyBjn8mOOsnCOchIEVSEPHBF
NnVgWfHQ1Z8Qib6te0uklVO+uM2AsVCMSaOrpUejZNk8hmBUbIisFZAHPbCj7A2dlDLpAgRaUDcD
VMlgV7bF8NFI+dZwrrKRes2FpVlxAQCsswsq4mWNU4osqiPIzUuzwwHj8STlhVtzkQRseYymz8mf
XkieHzzPT3PNy2TO+XUzos7QN0MK2m9K+49yohmGEzaTt2x9H+rF/j2tb5VQl36eQzN0uBJ8uGD2
rhDddWvEtQnt2y4v73rbxFHn3ih7ndcuySeUCYM9usGiuLY7K+Y+TiFru1/AaaG82NSfXjRkhSX9
fdt79S3ASj60GIlIus7+9CHwA6Ki2TkdDDuYNdAsIk6ONvI8HmzFkjnM3bQOtUwNkiAYA0fxklTq
VZX4tEINT03gH8qlehnCcZP3SOpUajoEodxUndIx1UFW+fivBW90zAfcIars4tkqPuqpRztZGLJt
O/j3oyu2zdREODUe34wlPl1jR7eqRL5EYRppQwgtUsOl9ejmXZ8yQLp/5EtUJXUxyU0/K45xHVyb
FW8eJ23vvMrzEr9ths3IIwfkB1TKWO1B4Q3JZcxTbXrK7qoyuC/78Cg9cLeAvUjBFtihdxpUicdQ
qkO36G1lrLsg8tCS1SKpUzIHI+qK8tiJRHDpNbickQp9LZsZTZTz7CduyKtM9SAYKIwfxv3QvEGg
IwF3hWbTTBJT4QPRQG5ZS44uePi9RQHQyGO1TNfBQqJEagcQ8tkbrzzW2olLQV8jXKjYHv0yIeLF
qjDw7wIEExMTIdZt5nsB5RhIEBY0bm2GsXKtn/2wj2Dp/O0oyLOYIctdFe0vzKVc1DY1sT/ZV9M4
HcAHuHRASB4j7B16wz285gGtRf1b2XlVMkuSx9YgeDJU5tgXZE+9+ZeK8DkBQfgJNPed0Ta0XdBu
HncigjDDW+FUcTC42dA/G1BQosV+F6N59ITeW0GzG9nENzBmd0sLIO9C8luo19+1ef8J0eHrpWJb
i/PjBG7D6IY3FKwkG4LLVeNtOyCC8Te91yCUIOF9j8mAJnMw35NEgwCiTvUUBCUBjlwh7Hhom+t6
Bt/D5vnOd9hlRNp7QOw3bkWz0WI7aldlotBMNVfRLVEtYhHppqGS1+P8OhZow/OjIrg2grpJYAeX
XQQhZGw/kDoAaBr6n/ieW29sL5k7Ygi4HJ6CvNyaJXjztL2ntdMlrovtRmGyoFG2MSB1SIsDLkZe
F+pAJbgYozTsJm870PzS5vRRTMFFU7T3vs/vA7QGDJY+NMbaQCtqG1RBsaEj+llBUiJplOurSfpZ
6xsb6AfR7Rs+V+mS8wKomuWqm/O3Wsr72gKkD7T+OMAjxmPdog+KT0FGKne+BvmsTcd58FLXQc2n
F+89A7fBpcWOdPS9dJsoFhbYNcyXABiF85uZG7UdWqeJg4K7eAu2s0G26mrMm40HS7HzaPeQy3IT
6QJIjpHD0Bm5d/wc2oNBgJIWVAZcsaLjYb0W0Xxwb3hX2nRZNBbdDrEh7AOtk1mEqc3CS9KbbFwi
6OdEXqzG0ILUH7cTRma+90ZokxOgiSR2fRKKHGBT3qZtJeVVUFGZtIaFSUfDo8l96NEuCzjJc2MD
dFNsfWKKmBs7U1wd+tb4IJ7NMonEeG1bILRMSqcRse5obu871o7xDE6fE/Q0pb95RmreR4A5pX0F
DoGQOzBF/BT0gxiyhTsTDS9ePnQxkB6bHGS32VO4ftuOJjPSxoKW+LnFDXdol3S9A2dAU6j2WP2B
m6aIHagKbaQ1spsut1k6u7TJpkm+ccth26rqoI+Z+w+dcJOm9HesjrbG0a+QrHzIA3Y5axBrB55W
BShQJUyENQ2HcFyCuB/9y8UxN6prL0Vf7wUmX7JORcgZl2HxWEsNttlEvZ0CP/4olpKmvBlJKlHI
umReTzNPlNUmLKdqJ+vqaRCoGJBQujeSlk0KrN6l5QqWsBb3XetZ6ihG4Sez4eKxFpziVhEkLoRj
J+DbbPsIKSiOL3mBwO5tkfah8DFi2RTNs5EgXC641WerhDdZLGbb92Fz9MbBhj9FwkNuOzsg7W/b
HoVZtJYf4akCIFJonCSFxMX8OOaGx4aDcCVGkJZCtJjnk5dwT91i2z4XbGriRtBfQlr9pQ7ao4zC
q8Ju7IuiDj5t5rQxFNqGeNadyuYAtEq/0lbGUECOjT3/mgN2YbM1l+roxzYndqIX9wXoSPoBiJTe
TBOJYsbcLm6sEGg63nDcYaO3UXlQvoqce00Sjd7kYedJ88nhOlw2ixa3enG6Yzeg6kv8iLy7YVne
WFansBtKYJJGO1pAuzFkN3hMpDh2gwsgrLKPkiv25Ohg2ka6m489DXJck2V1kGTADIyl/PaQW+UM
cFRYurdtXr5AJ6S6KCA2tvOkwTJ9965UAARZOwL3NcIkjLJCTxRxOtAqiZUntAVJJQ4qmz73XuPs
o7BXNwPn/q5uI7ElON33XT6RIm5Bi0v9EmZJu53Zg46tYTQdNwlpJ5okWAJvJ/LFt3H36PHFKfv8
cvJDGD7qKj/mYiT71sv9uJbFfJRTiUkB3dHYy8mYsUHSu6UG/k6F4TtcHJHN06Su6olqEDonLmEk
2xLMT4u298sM8hkwpSDC9TPq+rPp3Vth4+/2bFVeUr7wXVQa0KWL6mPUE64G3wFiLAb0qUdcNQmM
q1MNIhFayEq8PuezaDuQcaR34wfyEbJZt64q3m133s34mmDOmTmOVPRAC32DPfE4NmEIQbdh2lid
txdVvfOC6KGDn5eXVQueN6ClMxF5jPEtBhPOL8Ee2/Cm3lUBqPXCa1k2yHzrFcun9PUlQp+9KOc7
y+9/2pP1y3bDIbNH8LyG/IIVwPCNYQs2JbvKfdLHRa3tGIEEUG/iOqy6p0rJJp6D6pOZ6QJZWjho
DfSMl45eiGq86lXTpzSoAKByWnwQ5fzopWG45wBqZ8tDMMPnLEt5XJwoumulfclCzjdBIx4X010h
PsKftWdcHSWvU7CceVr7YLy6iO6KAATPEc4zbTnY7/3v20SjNaVnIMKa4L7VEzidc5CFBGhWXN5X
JSh48VzYab1M24oBmzdG9TO4mNeiqeGLgjiI6fSnGaHLhqDzfTei3S1jfnSwezLGtWMDGNm+l027
6TgaHJhzE8IhjpXHn5B8uRUOEft+mSQUStvdwuZnEnag9VGAXyBcoa6Mo8IdPAYQHVUJvSmFrTPO
c7Ntc8FgvxTdyQhJNjrd6BVSHqHA2sPPZvZ4U1WgQQIYBWfIGjalt4gHHBdAIIsJoV7dvoHtjLmK
EW9L6eitq6ZqyznETdQUWtvZazCcWhj2LPvqJdKtOPZcACE2Cjy4nhG3VLCaysiLFlBPDHN0111t
TWnUNHRPSOOnEmM3KWZLvD20FN+6wVHIFHTQQpoIzRAI3ehqWHGIC7YIjGxo9wJywaObuB425IQZ
E4ToYhvmisRcIYGqff9jtsg1r/3XEU78SMp7u2u3JOp2euneZ8xtaNimoBAfQEtRwG4JHLiaffhq
sXFrBfl1HSx0X4x653rDfgEurJLtTvXBtR1gGUnsW6/0WVyG4noBxBEiRddBVEGUmYKWtVwgj/NR
UUTIC/IcuQ70sSkCNykXq9r3Jf4pijggYHwaj2Kq3hHbNfGSR82O9ii1Oaot7yGl0WStpW51ia/R
hQ5JgC/1j7wOxyev4TpzIp2nPZQW1szKr9ngT0yDmHZg17nX0jj91heuQiOj377bCneF08H1rFn7
5g7eG0AXuwjxK2Xlh5H5Q8jGVAfqTYUK8WSxjQqEN1O06znqja13MYT64AtfJa6qH8TMs4YryJyB
J2tRsI/LxXdgrsyIqJi8OAV0bXvWYADQ7a+dunuf4F5kjrTIfuqEBXxdXV3nemmP4C0iWcAW4PWI
ozKWLz3aL42Lw1hG1zwU3a03d2TbsmG6WqKAPVPVLJmBuUz9sc7WRA0P6mxBi0I4FAflYtTC5Vfc
tNGLWex665eIJdq+ClM119autrh45boG3Q5Xf0YWYl92Q+HvgfoLeAxnfnwfnVFdO8Zmnznmm3hc
j0oghjSYB1PANLLZtLuAqq3xzCsIzFcTvFKAcBHVuEKho5TPGzXmICX2A4Ju8AMI80ncsn7YFnQo
jwzIuLQK8w06wd/9zruStE+Mu4DyxmWQWI27L9ZNIzVcG+UhfhjVQ6uWZwvKTCEkL2oxHGd4T0FT
pH0RbKEMvvEK8wMiLPCKSwkxIhlM8aya1HhSgIBZJ6BUDmlB5XjhBLqO4QQjqSPKC7fxGrBofbop
wZaOFZITH2FILhkCSFLMcHn5iyL2SxQhtRO5T5j7+4nBFpYSiodNwnKZjm0Jaa++TSstrwt7urXR
fR92LtIPi2dfgTbaAb5rnsMGE5IzHYJNi18D4CvHVKhFzYYKnrYhsQ+zmLd251y0fvdouaiqg61n
4VniQJsfFkzFzi6hTIvtlrSkykb4Hcb8DK32A7S2KvbrAp0OFr8qGgSiLQ7d9WrZU8xBFPiK5h6I
4B6JVf3W0Ggv+2JLCjVuO0a82HPr2MccBsINlXqLvIB65g7535vRZ1AkPfT6GuyZvoD3yKILjD3A
ZUXWCJVdk8duvUMMGdndAXGPwqtH5wUmnGMAyxOcu9iMedzy96KxLwkZD2PpZaBtYiDvYux+aQNf
1vJSvoxwhJ7Kaa/cKyruW/6CDEmonU0FnuAa9ZEByNfnaNwwXm/RrZlwVMFM8RbNPxt1UXl3Na5j
BxRs8ABpSBPP4oniFyEcXc9CA64oN4WNzQHwdsuLtxJzY0v46jovQW4ebZiHyvsM9ZvjXbQI7Z0Z
tGh+50LCxYTvoFll6MzLytpOoH8Ws9CLpfOr8B6MBdnxfGuYF4f1o6LwrhhigpvIuYGCm5rbV5/J
japCyKgcc3QJwyJmkRAPDvdrcHSrKwRyV8pXO6/JsWn1hkEWJ8qbnfJKsF1FLGtwhV0kGwRojmDx
1R5qqnBeqd7XSJ+OIC1X4UvjF8eqUYdF9zDYB/B8wIAFjN6HEx5hwGYW8GGfTQGarfFWmfk8EfAw
EjMiow8C1MaXUbM1vWcSfGKEvvYERDROH3x0tw9fcF+CAq0luO9cJ7WVu7HPSeJObD+V603uBchn
qQ5S4nM776tldm4lkkDpZDfzDsMjIRK3ok8nMvCsiGitkqVxF4wIz2kDIFGmKqFjtyq8PbDxAfyi
ykN+Hpjh0gZtsxvdDYyE2rByvCkMsk6LC5THxD7dxZYpnIkoLrrgFq19NEWSKRNj+1AP6pEPxVES
zHc4EdIfffhZ2z1mGHk4YfvCufLyOkjcPviYwHPyW8Qi80JXF+3e68kBHv6lytdKAbHAk1SeyNSM
gE369qOcdJ0gD/zD5epnR8ZrKmwbfdiAbEIKI09M0F8GTfSC3sZlOzv8GknSMsakEY1tFu1tDc9J
NcjA9rm80kCKbFlkgeo9LrtoNpcKdMsmhlYSuW1aIw8kqrK8V046B10FVmjUtxftMFQpxpRpRkKr
eAHTQjyUVH6QvCl2HLctkpEc8gCV704XEpfxVW6C8dVF627ST8uUQktQZkiTLseomp2thvjkDn8s
3JvKi66niOV25ll9g9xhN44JQXZ3TKyxVFA6gIXCiUMcXfI5RD+V4OoN1EgAZLkdXjhcu8dFw7dC
cfI+WGYOr6MJUYGloYx+1U675HBmIdFlrx5wB4t2r6RwbljjQ7ddmiGlEPl41IxZ90Eu2gO8ZeQp
hllY10053cy0B2HQYZx2KUIHe9ig0Y0dStGpnSgGkaIqyr24Bbc5Kft+fkCkOHbISpdVE+dFO9SJ
QJX/KF1PXkjfoLfYOG+GgPVp0yXatHauQdGoyZ1btJwmnU17IIcCT5groyfOwbnnSECOCNxufbxX
iby/1SZlVPKLxQNuF06gbuOypauvDEGlB4piMJp7mhKpbiDTX9kcyGO9iC7zomKVEasCedHZfQ4x
PVU4OBhtA3namd63gHY9enkYlnDZoSAA0aRyj8HF5hbJiHZnLB85eUFFh2Tw3IKA7ZE+VUCGIYuE
tvbYI8i/5Ghj2SF3YPM19Mo3Zi7DnbbL/NjxvkFEXOdPQucVUpKsv8dXfB29xd4DVhmkOL/iUs6m
vG1wzx1KDsR/RKLxTuf0bamV/3NQHYs7be7d3puPyh/6DMRkNzEOTjnwwbgX4H8Fd9ipcssdXT7j
X2vc3GGbuvNQ3i0YzQN6LGjQ+6jK6sYjBoDSrsrvp8Hudra09XXhF+52XuZpS6CdDiSsrJ+gJ1ru
LERW6OLj4G/Pwn5tQm4dlK70fah7yBNVXWcOlvSWh7qtnX1vdJe6wtTvSIDZSCJHSxRLOgnUROqx
MTGmEzHjDGZ6UpUWQmKXIOsK0F/RXUoJCrvfow8DMg5o0UQuHptgKYeXUDL50nKTH0t/hrxwD7j7
TImCdmtu2BXhU5/ly6D3nA3BTkfGTa0+dFO7Efmmhx43QOilfycopfvSh6PnEufT1721NdPCtt0o
x2siAHjl8BKg3Wd50xjzvIZcKwQfvIwUYnzuMDW1Qc0PuGknQnYqaOr3sW1gqkvT4fYH2HaOAWPv
kTL0wstQ6yKxVmb7xkcSE5l6mKWjDFEZ63ojt8YK+IuuKdsgjGWHVWXjiJETuY+0iZIQV8WubwO9
k2zIX+FDUpSGBPyKLe1yp0GiL+xe8jkab6vRd67xK6ts8mbIFHCOsiSjz+1sR6m29ZsF8j4x66PX
U4F2Lg/87HwudyWqgrG/5GaDZOK0LxDoHvJ6cvd5MN+Syb3qZ2CWamf64GtQOoTeR67Cp3pFqguF
mxyn5lo2hnxANS1IHUXocaZ4z1VZLgmGwmCBPIr2WszRJFXAe6iTIMJ1WlREakkxalDkEIxdJlhL
wK5nqnFUigEo7H5ss3Ahb+DMZbmebjyLPTTEh5tkYPl4G2Ni5ckfchCzawuZB3wOjkEWaxq3Oeoy
9bh0MXbjBsPH+5x6y1o4oBK31CTBxeNRXrwNbU033KohizPk2HBbBfZaigRgGc/InuEiETel67YI
fhHDd8hSxUGEqknX9yjHtqWTYr+99UN04YD4ntQcmQTcfxCE1jAvqoYDANhHGFvK4fHIQ4NuFKTH
p3lPy+pKaf5ClyHY8w4N8lNhbuuRfHg9FM1oXwAAPnaA8Wg+b7Vt5UcPCnybQIygUUlrOsx4YCS2
LecIQaYBXuJioTTrHEI3h7jI8m6X4bP28WO5njbTCCEMx3qZIlQCBETz4AoF76bjH7TSt0vFDfw/
SFdZUGtIAygMdH4NGTfsxlYFrx6EjbfD1Ldw/evxWM3SSxcSdPugGZ2YKV/fixoRCncMyxQo/GAk
qx/M7l7UbN4gqGFgaPoK+T61Ad/lQYvQ26EX41Kb5ZYP8y00vveDVZOtm7cMF1N/kHWY6YXaMTDj
QP07GIKUBZqnvKHct+B2xmUE1pht6Zs+9J/ddsYbUOC3HxnqFoiqjGON92NoGJQkPHbPKt7DqfWv
p5Z+Qv6BHIYOFVHtGPMgSLWg36P1goe6U+Fr0683SqdJ7qStB22eCOXLWFO3tDLNc6Tg0J2fWiWz
3LjqK5SYzOziOvJp3SduoJZtA02ppKzqaov/H+rLw8iPc4Cwowrd5gZTkcOxFsimeGOArDzSyixC
ib2oNnKhQQYtm3w/0rq+y8FTR6A+IcnkBVXsqTbcOsiKHadyJpDJ4HPqdAO2XGd3yLJL6EliWjTh
pbojTVFdcrt3ElkoL60VnbYYXgh3pnVsZKzd5m6STp4x1xfQIqjhhY5Bvo8KR+1yVM/BIsN+uKZt
hAhnKv+HtPPckRtJuvYVEaA3f4tlu9VOUsv9ISSNRO89r/572LvfTlUWUXw1g8XuAqOBojIZGRkZ
ceIc7UOghBMU/O247WHSK6hh0YmX5Qj9qsg8lTKqE9tSs57lztkGtrYvyRY2alNCwl4pTjt9Qle2
559MeR/fS0Wb9h9kyWQUs+aCPoF1jb0PTqlCuNFFHezrrWZQv/HVd6XnhR+bdqC3F2ZZ6FK9iH9m
5BE0KflOeYjyAZkw1RXfzJnQK5mAHBtN3Zg2j4s+cX7ZSvuLa/WLM/cUjWowqU6hO5QGGWxXjvEl
4HVX58lWL7yt3VG7hgmfaP3IUO6z6flfzdb/ZKTJtqON0UjJeyszKembfv7DCXLbtRxG+Gn1zmoM
/muRcl/Fmv8q6fpJ74LnIAJmqltRcPCBPj5breZtwrz7SD1Gco0+pXwNnmabqMhhsOjnyowPbeBs
J8Ajuykf7yhSWm7kZc7DlM3tVpuiRHLXTjNMEQ04s3B9Y3jXadozgiiEt145SnK9LaTxKJe5fxol
61c4hvPrOMxcCa3niiIX/56W7KPYBtvr0Y63p/uxjP/qne5RzcKPRer8SKep2NSh8t4b/Z3qhC8q
n3yKscFLoXmYrKTe1GW05cVyykPSGnl6lqVSOXAcy00Sqw+tR64mR7/tzH7ytXzrq/UnGVC0UcO9
0af2rzj+bprpQSuab1XZAdeL0q1qVG4ll49FWz2igfRSmtneiWDkr3+Giv9EYe9dERkfVTt+yoYU
wPo0vWqD/uCh6qKE5uOAGlfimYccovgRWEzfJp8Uq9qPoXaQKpgyoMTvZfuhN7j5Y+0YBtFjo7a0
ZaDrCoo35Qdd8o6ToweuPELy3pf3dNe56kbpVWnsQ1oaaDBPwZZ2er8ZPfsuNc0EVkmdWluHjKyX
7PWSoAy8Gd6v+XGqSo9qkaCrw0t3oA7cFPWp8wMaGEPyPe647spu6zXjO1n2nky/fmpSni8R9Zms
qXgm0kgBUFRtnKB/yGTn2PVc2ZuwckzkYYpK3UeG8QmEjr1BpTo7pIHMaFLk7MOBd4SDZtBeTZ/B
Gh3Jyd1ONSFvlhAq1yGR4ImrTe98UE9HQvwRxDkTCFUTbvthrqFOXvaOLoN5Nzo5wl+R77ymnl3R
S1G02gUMouxRfTKJJLrJz0s+T05JctEozvRZDWUSuvRXl1efKGy3O6tpczirDcm17XzYKVqIRkZI
quOrKDIoTXwn28Vh4IiUbY6vgzSasq0Rq1xjZpmiuyClWz8fNJ6ytvEiT8PPOo3ykyoZX3Qi4Kbg
xbxTg1YhKW6U4kvdkf6HToGUQub0O71Low3XR046KrmhWu5rtEQ2QKwOY6C+M4P8kHkJra0w9H4N
SUholKEndST0o1IquhuzkuvfctI9AfOR7gvVocilKTvZybee5qn8bxVmjxVPddeBR32byx20YSrw
GjdBUmTbpHSS/PC5Ke0fdRxGR42WfDMSK8HrDJSi1O9ITXzrwmg7QCm+9YHrDIpFOS5KEaCoxu8R
Kvej2bwgZCYfgYWNbq7gCoxI+/SP6KGgMoHI9UTCYk/J0dEGDwhGcKSAy6UP17XD2/Eh03nRw5kX
PDamBOJFjsavXA/yyTDy3WTQTpxSRULbiBemp4I9gVk42E9x9cNPi2EfWhUpnRNBhDip3raCE5FC
vjR90AvpnVlKgKGiZOb47/V7g9f6kaIefUQtyWHGm1LX4pN8dZBVuq/gy/kyORpSZH6ahyuAvTeI
+iVQ8AKuJ5JeDDEzFLmWzwquzSm9y13KDAy36Pd/zpaDAjKMlwr/NWUG1S/nsDQ10ZlpjuD9Gcqt
7A2fvaz6fhv0OMNThbWAdEZh1wZD45iiCRPCd68eUAVxinIv5SPKLTwzqzDe37azMFMGZ76tK87b
sNcVh0HdxH2F+ieMrgdtX7vM2sOOvjMOaAKiFbW9be0ayjkbs0xtBlXOqs6XG6eUUjCy4todzHhj
yw+6/0kvxy0hCzpUYwWzfr2FIIAhLpxpanUAksK0nGSQwKXpDE/tJqCFvMck5h2rj7eXtADZJm4q
DqP2mDLEER0J7pYaghpwxt4HMBl++eeEAfz9tq2YiqKqmiyAbDMIQsPSgSfdf2xO4V0BWxGaxPer
eGn1yuHkCzsC1rXOPK9o6JQz70cx7ETe6b8bP2Xb8uA/dFBpHhnZ2tjH2kYN8WlG+gOa3q0NjNnX
DnLxK8QplESvgOqk2LOtnrIidypln8JicCOJNeVkJHn+GtqV+Rj1Y+udPK361ULhtoMjqQHsWapA
z1QUY94jy6kYm2AMYrBoEtQg802kfoZOxiuQjukCwDipEe2rifuNx0xdHYwChZ1OKehXVknlxjKP
rKqN/F2mV594nxhoT4OqlS2z/qgGXP8h+W+yUfKyKw9mVn4FWeYj1Ta+1hOKGh3oORLn8T6iYTBL
0RCzSUX6ByVPv8Sp81VJm27vDeAH8phiE+16KhkoO7qy2p5iz5e3XdE2O3mofmkqTTJNMqUPEhJV
34IUCZuQZGGfUQbazO94bobBQr1D17PHTEdlCtR0sPftpEohkgy6XRFAocl+WHc1KVtMz1HREGO0
JQCNhZbeIYHqHOO+TWFPiTTzCxz26iajQ/geFhIIE2cmzIzqCiBPzag/FFEIYLeKpuST3ppQWVRK
9T2AQV1dOcXKimO+BbAz+DdjkmR/EakrRXQo84ZjeEBo6L8C2SgS3j7OSxQk5+fg7eecmQOPqPiF
gbnIPswkudM9NEZu+JC8zRBPd2O4qR6tA5V+5EXWZohXFzuP4ZxZt1uJWwcYz1s0Dn5GeyRht/Qw
Dvk2hf90bRZk/usub5nL4zYHtzNzqaFRfJzNVdtxp7tgQZ/CAww+G7oOL+ikrdzQy7Hyf7FMHG/p
B1UFr4e5BBXUeiwfYddaWdJC0L/4fMKkhVMmjVbbmFDbIuFdhFjVSL19H5nN19uecj0SpMi2acpw
1doM0pvC3sn5aIcGRQX8sjq1h/hQ7aw79VivLOhtUy6/EaB+Rbcd6KFmvjrBJaao85QqqSF4fyFF
hPI3LNF3frY4ATOdt5O5JrC0R+3j7eUp177BICjETCqM5SZBTbgQ+mRUwU+EDLjqO6O+0+/Qyttj
1d8Z6cF5Gbfqcc0fF7b03KQljNDr4eAbRQuZRJP4iSuDIONZmm6Q5aI7GXWfdTs9tMBfgcBqD7eX
uzTqQcSDXs605kkTIVmoBmrLRk9HBqrMuwL6cmuQQVnuEvpMty1dH4LLHEi40BMZtG1K1RtQpLIb
WotCyz/4dBdplvDpumGQByu16lnA52f5XWfYKdiGGNzp+2TnbKW1JHL+zYKPnhsUZWl03xx7H5SW
O1dd9zSopPeqjIxjZpvlFuG1YttmvMPiNv2dhwPV0oxSWzABEY2aQAcFDjavAqVHt5dbS1OYe2kn
Kj9jJ62kUwsR9mL7NeFD0+JvDYDtNeyPYL6aU7KnhLpReSC5jKLtVyP69TQWTA1QWsP6b0CKJvIo
lLIzDk0aA4hVpPe+qhxrMAJD/ZdDgTg0gCyk+V1kWx+jXvl629GW3kMXpgVPyzun7IyaEzzyqvwc
DpIGx0iUPxozfsXTKahJuvNCy8Q8yaEBQQbv8Jfbv2HhWEE3xzS5BUkaFOJCwu8ngweECHKTIgs/
Gx0qvEaIYGN0R7NmJVAunSvwF7OcCfRvjP1d3mUlA8VBYTgkymGxbeLnATDU7cVc3y18yjMLwt3C
A2rSc9kjQfNREWZCqXbGTed8um1lcR2GAzW2oczsXcI6DMkczVTFQXPVeIAJ9X3Rq/o/WQkUJY5F
0Qe9G+GzDMyyFmoi1QiymOWDWdn9obaa+j3DRsHKZ1k8cBDY/s+W4IWMFKSwu/qAbT6FjzOHberq
G4tkehPt1ll75r9NjETn1sTQB4Yw032IzwxpHB6ZaqfcS6nYDbWuv5czH8AZo7HbvJL0L7e/25J3
wBdvz1pJvAdF/+uADMeJmUJhDTm9nFSnoWsIgMM/2U9dh9QNcQOUB8R8wMxNTRkmrWKwNf+u7mA0
d7UH5aUlG5ApFa54ysK48Py2/dvc7K5nKWJEk6yGpp/y4cE7WM0OaEd8xDlfve1Mo1UpT/pqHnD9
CsSmaUL1gt/wrhZSnqhJNFQj0OKQfH0DBj8yvnjBoRieRnstRi5kORemhOU5nVzq4WxKfUG/xIaz
lGnZBxP4zBdzT7V9m69REcweKHoon0jFTdjXK15ga/IonsZvVAT/IaqMux1o7dTapRnvGtgw3HBL
oyn0XLBnyodiODAUdNtXl5I7x4T7CXEMriaoKy+/KsFy0O0SJ7KeYHw4OPvoA2WfB+3OcKuHWR/0
tr2ls2Gi78rVi/baVS6pSWFc2FXDTGblMZxU7yod/tsqfP5zM5Y66xNZKLtRZrpcVTJQpAmjjlAT
DkC9kUumUxFq4fa2mbfKkfgJIaeEMJ7iEpaEPDVJstLoaup/FM+/z8l/vqveWbAQ2lswJtRJmgMa
XhsLgM7/iVpu6YpwDGSs5thNriqE75Dqs0UJm4p8d6hADQ7SGhPnogW2kMlnC7S/KWRJUutr8NRT
hxmLZ6t5DrOVvGDphDsOIYx3E4hBkYxQ6vU4UL0QtKpXpjvKXzw7laDdqp7uuK0s9XMlY01kYM2o
KrgHNZwsjHheqOOpsO6M8kVnYDiPvkvO79sesvBoI7/ldoWNFvEq6FEvTXVOn4StQ+2xQpU2Rw36
HfNcx/5hChGgqImbkbVP92tFvOtjpoKv4Poj30IvzxG/Wh210eCVFcB2eTuAaOkRt46U1UL7vFGX
/q9ajsmjlyWi8SuywcbGCOe/gU48U5Fb4PJu9AFYOWwq0Dy/rJEnLCwKJ4eFTLFgrlTF+k+CxjXD
QH0BauxekszDONynSrEWla/vATiPzqwIvmGPgVlks4zaeCjojG9QYtqaW1JkeQ8q/cnfBocVF5k/
hrCJMArwwRQVXMhV4djOa8XsUCh602SoTjzS7oxHBgie6bOsrG5pC+mqK3A6cZFfhd8mytoYZFfl
ms7nRvlRTTyn1/hFr2zoeAOr4bpGDtIUaztWUSaAS2kzTuULLUYVEExk/ml8n20YPNINDV+AFeny
VIVSo4NZYR1xEf1FXfyUBvV7J18jT19ciinzWiHbp6ov5JBjbafAut86pvrGBjajTABq1oph14mx
LpMvWuzXrHPEfy5XIzkW4wGqUyE90m31T9pR2lHW5FF2iHY0AlcynavgR8vFYt9sXaYhYmvC3WiX
OGOj2bTbK2DMEI8UqFmWjy2IdCkbVu776/xCsCakVWqvq+koYS04yXfxTIE08wV2rqnv/nMlWit3
8tWFJRgUXKPxfHg5Rgwq1nSvZNm+0eTd7RO74BYXOyg8/5qWRq+qW6WrOo8pY6Ol6o7KGtHQdb4t
LGT+jmf5dsALQ9diHpnmA7CGR+g5Nh1t5FO1m9yZ75B63xrr0MLC4CbjzQzJnDyLaF+a7MKhKw2g
woAXmXAvqN9k6JmtnN2FD3RhRAiwOWBuo+zhUklTsFrDRjOUze3vM+//RUDlNJ0vQ/BwbSiMArRD
6ZrVD1v/0INN1jt3VY1ibSHzn599IKOwjBLcBW7AOygHi7MSrN+yt1vrEFzZ8LWmnIbZwEtyKk7F
c3vwXxg/vq+3ituehkNzCOg9rN2zS/HoYv8E/y7rhlEi30JkbB+am/BYHuYTW8B+Q69vnado7XMJ
jt6nlVo3EeaiOv/Wps0erOaTmoyMXFlrRb81DxdqEJ5Fwq6PbKn9DUVzF46548xiGh5IxYCVzaT5
29X4vmZUuEZ0h1my2CIkyS/tLjtFfzH27Zqn4WW6A5um7OJ99LB2lK/Vby8PgZh4FhLvL/R7Srf4
2eyhf9pqWyY5D/azWWykT0xa7pVP6r2/Dx6Y3bp9/lbWK2afg2SFZSBjemDKKCm+xMxEWtmP20bW
vNQR4kjA5HwfMJVI2jTAXByjYumddNi0kl38ZJxuW1u4NEmmoZ4ilbfJ0wQfdQZz0scgx0f99134
vqi/2lK8neqfVfdy29JiVEF4xuAx7qAmISwr8qexHACfYak1j2NspS6cZvnutpXFT3RmRQiRFUI+
kqwR6Yf849T+lf7sVysLawsRwqOeZAj5yJjoX8xv1TsqC3v1a/BZfhq/zNeX9rxWUFn8RqZD3Q2N
St20hWPm90YpxSVMJJr2ywBLPiAkNQ6bwc4ZoFyTw1zcQIttmiE5aEsLDlGnjWQX1YhQY5va28Ji
hpAR91O3mh0ubqONDK0CggXJI2FV8WhVqt/N/hAmu9b7Xk9/rKg7RwoYbDWywreW7OU9lg2hFOYR
EPWgKl/bGBKZPv19292uwUXYgC2RJw7lPP5HWEXDGGWnmWTSKsVDjYPqHZ3DLNuZuH9cYppNUcyy
qfHQARD5/uR27CUvxVRRPEnhx9S/D4yVFOZaRHe2Ma8GWXFn1gm+3LI+b8zEM7ChfZA+2Hftg/Ne
Pf2sf6bvvA3jui/Bg/Xx9g4u+du5RSEsVHFRNM5scXKeHO04ec+5tJJvLHnauQkhJgRNAFRFi0oA
Mo32tWzBYnV9Uq7t3fzXiFnNuRkhLlg9SkpQkfEieDfvnXY0n7VH/+Q91XCFMku1Ym8puzg3N2/s
WZZWFW1uj7PntVx8o80suLyBkE4KV3bvusn25hM2pxTFMIcu16UhO5gKHng9sO/DXD2eBV0YbTiu
M7Ivr+hvQ/Ofn61IMQdNY16M5yJEGMNWTsdty/B/99dtj1t6uvHulanVEueMK7xBXyo0n6yRLted
+sZL7qOJzRgc6rsze63TPK293ZacXKOMSdVq1lIWgXqyygBM5GExgBtMTltGeX/43vb2uhaNICqs
ILPCJStWHH2pqwoltEmMpn0SglDfRsqKL6yZEA9raiJtmPF0q4qvZiEDQYHjbg0+sPRApLrt6PNG
AXB8+35nflDUrRT0EQvJvgx7/U53lQ2N5QfrNX9n3SV31mmND/+6mImLn1sUjm45AX3PUywqT/bL
rB4aPcUPxqP2YLwoLriUz9ZpDcIwXwxitACIMVdOuf4oKF06ex62rQrvDNffaS4dmCfq6rt18Y2r
biErMyHXm6umNtVa4TovoCHs81wloPfDPh27EuZIxmqzuEsYQbKkXWQ05qa0qhVnXMxikX9FNlGn
F8Qpu1xfN859NSaGXf87MACIjO1tSCx864muv0SWYi8uT6uA65Fmj7DMDHYc5nJ4ifR3PH92cHfd
e+/K7bgHsHRvPq6p/Sxe+3TDTXQvEauwRdHSNgdxG1oj9tx5dcWH5mggW2rer78il84ccXdeGWm6
LMI5NAQUo1SLFUiNdObEfsnVQ1qsPB9n/xad0WbiGcQKeCgYGS4/lqWMWTBZcunK8OE4vxlr2NyO
TUsGEPHE3a0Z7i22jqEp1hjQnZgElxDZ0Lu7GDzxPzHBb+com3iBkLp0vZIFaChz/Xb3dnNn1iux
bzEsvW3Ofw0IwU9u+4EpSgw0e/0AAdiMVPOALvrqRtfBHc2852uKbatGhdwFnhxJ6UeMOtChfbIP
Kk/d5l49FTso3GZAzzpE8+pbUdyeceX228lVRTxPDA1MadawaGUpAzuxyhNjrNVqd/tzXcdcwYxQ
sbBKs4isyeASOVg/zRf/yOzSQwjmD7mqn/83OderBIMxFnumygZXQOf9DRl7frHM+jxjnaM0YH/P
5J8DTAojjEefb69sYf/Orbypdp1ZaboaoT0HoJ0+OUcNAE3FRPO/MyH4utFPqt60GSzqofebcf5f
SvvHAtOXeyU+1zXDbyFsqlvSldxxq9qumfm1W6aBHd0vtrfXs/BheG5yTwEZ4JYSL8MurTI7mAm9
e0M7mSlXomP8GOzwpxapX2+burp37Vk6c278ErhNwvdlqJuctByCJKNFCkarSzLoxU7x+JiO74Pi
fQrHdgdP6m2TS6s7NykEjjgph87IM8icWvtXq0fRxvB7eAaT8SGCTu62savrQlifEDAGX1MDq2V9
tnHPBCfz4U8wJK2E8+vbXbAyn4EzH4+kxjJ0KAbAB2hfLFRwkSpjcvhu3Gu78chU2O1FLdsjl5Bp
u1mGIkJ1B0Ox4NlhC2FedlWXngH5ROdah1n0ba1xufS9tDlnmV8JqqMLyURq602sq9BkaZIFC5ez
aZv4W91CxD6tCqzO3/7i5mUjz20JUdB2JovxZ2xl5Sk5qbsYZTS7enK+wZKIWCHzPLd3ciE4vUV3
DgFtRlms9zVTpZlFA99i4TH/pKunMc1XDvNVysmS3kRy/2tCWBJdzQByPUyM3rMHu85XdZDGPdGK
DHCeDNG8ptiNcb2/vbLrZ92bXYf0gpqSTM1H8EmeWINeYhciIvNl3MG/sof7adfDOL5DR3NVHXx5
L/82KByC1M6zhjFBen7wT1fJCIVLvHJLrpmYT/vZOatBl6jwyciQbYb0TRUY0lJNWznN2vIX+3sh
84E4s2L6STOCt8FKD0+x7fV3pTS1kOJWmQYlU/oL6eFR20AyQamhgXJxZ4fl8NxMRX3M1ATqelv1
j9NYf1H6tHmNq8m2+bfhZJOiRH0qQwVFTkbjjyrkpQdHjWR4t+z2R2AwLA69tlzAJz7WUJyoeZl+
BlzdfDbLJIdtGO6pL2aZwX41hQNC2FYtmRuVkeJtkvrmA/TPMwN+Ld9FDPr8qQDW7FB/30pip2FQ
J81zhhQxlphhXohlnzV/rdy6uPX4q+Uw+8bjXYg1A6xa5WhZ3OQq462hn/2FzY9DBMdp4bUQlU6g
2qs0PK4clvmaE+OOyduQYWnTIKwKjoUWkj4De2Q3toHtZPtgX+8NYzPtGLtahYgv3UmmTt0fDXZt
fjIJ/pWrTP+r+NeoPCT5XZLfB9qH2wtaNEFuZzKqZQD7E14wSeo5JkyccHba+iuIbN8d0vTQOF29
clgWDcFy8v+jjPDBotiP7Go+K9HEPHkKU/OkDa+yN367vaBFxzizM//52ZmsmTiOmBogT8kTALfv
A8jdJSgEEplB0qMGqeNte2vrEjYwjVR/zHwcosigwEKbs9i3cDHdNrKU9HM3/G/3xAFmBI0TlAaw
Aq2+fTAZ27Cjjf1sgRhzDv0JsN+DtTV3t63On+TK18+Miu6XJYFte3wydBFmhjGIlx07SjfSVDeb
xETYRG9Xhm1W4rY5X/tnX29qclVnxoY3lO38Bl/2CA3ayqoWP9jfHm/IlyakztICOWFVCXuHBnVt
35n9z9s7t2ZD2DnbiYehNLGhj1DVWncab91u/PjvjAh7pfZBUFcdRhpI/OAv2MFX9cB74J9E87P9
EtIDlRocI56zmephglzc1r6rqw6+9Lowz4zMfnH23cPYSEhfMdLtTWrlw3G4k0AzrI3MrX2X+c/P
zBhOUdhTTrSbou91DnEjeJYOLtN/92GEtECyVVjQR6xY3gDBfgmZjX0Pfu1w28zi8TzbMyGiFr5X
F37LnnnqQVNePftTWx9lBhqd2L1tafFUAtCehcHI7686aF0USUrbjy5U5Btl+sQz/l9aELbMQbSh
ya2eUFN9L4PvDfzZ/24JwmY1qh5CFshmJdVDbT/pq1WuxcTgbI+Ee4ey7YCUGR8dIeHf8zDy3NAM
7uEZWU0L1j6HcOUkGry49mzK1D7G6L44+kqLbPE0/r0WMYGTa7+PS6QQ3Ljt922NzANMbnpG0QwC
myq1HlsyrKAbVgLayrpEmAgkRFLMpCfYFGvY6kl+MpN45cwsBQCawWSMYDhBBAhfySy0LMil2YT0
vRlgHJefSH9WfG3pYJ4bEb4P7BJxXKgYUUM3lL7UOdxf4641PLiBgtNtv15c0DxFKINSpn4rROeq
HNoBGnT4XIwE2ZGDPdkuhJYrK1qzMn+5s7jptUrvDQUrKqD7tQrGcLNdGL/cXsrS5wc58b+lzD/i
zIhfxEnUGBgJ5Gc1+qHHK+41xxAxnTn/+4UYA81tnTI/wFZJ6AC8VIhnweVWx9lKLLtucvD+OTck
xBorTzxVgSPNLRgyKWCcLetj26Cj4N971kdlgm1deQq6j35prpheW6Lg3nWDzhCEQ52r0TmwNr5n
artOS6Ojn9TdAWmU/J/E1fO1Cr6uR2pVT/OmFgEM6T+c7Pu/cgpdyNbypJtowFDtpjR8ABS9g6Pu
toWlYEfDjV7fjN646n/IkI15doeFQUo34+Qm2bDprIcg+qgUEFy+Fgzr3LZ43ZyYHQQ8vD33aVW0
Qy89XdcQZ+nmRXV7Q3PN3zWyl6kbuowHDm8o6Op1bQBk8XDR3VZs+pqgkwSf7M2py7Sx5c5glCB8
CfU1eNeaAcH1Kl/pG4nBPVemTtvVe737fXvX1gwImxaDsQntnBUoKOZke71f+fuX/eB/O2QLnqZ2
UxF4Cpo88p13F9+FB+Mw7dT7NSaDxZIsVhAfBZJMt14Ic7njJUVps47xLnie21LWLvjU7QwXVqXt
GupzcVFnxoSYF/sTTPzzovTD3CiKD/0+OKrHNYTwmhnBu1Qlb019/ja61vxVoRxTbEpp0I6JE//U
+vRnakno0GlTvlNSeG3+NOoxbjQTIc1Hiiq3pV4eJ61S0j4pFKJePdylvfU6Ts7PQZPTvRJrP297
4eJNeLahgptPpd5NfkK88/Kfw7TvKhih12Yk5t26uqjObAienqtN3yvSvJvjIUpeKnhOHWA947Sb
/rq9mmtE+RyJ/jYlPoZh3Y2TbnZG/SH8ZN4VENpIbg4t5Kv9PDPpzGROqDRYp+qfFPDOLYtPZMXu
JmUOSIxlb3JZPvrq+BTo+j6CkmDjycMOCt2PK8tdStKZnif+zY1aiO0uPSXSht4s6hBCfrrQiA1D
D8zIOSS+KDY3/ygPOLcmLDHtHAnu3Go+fNEzdPiHUns0Hup3+T47qObLytqu7n5HBqDLoJUCZZuM
Gu7l2nK4s8OwxzODU/pJ7bfJx8CFzfSrt8/fmV90Z2PcwRW611beCmtmhcNn1e3U+flsls5tm6Ce
0blj+eDpK9f0VfgXlqddLg+2NmtIa+zEzKg53jskh1Y28CqICRbmX3CWfybggnUEc+azYH2o8s03
HZibs9fu53k//5020tNHv/xtE0+3bS8ujnuZlhbFXpqsl6bDNFf0Vmk7t45kx7Va6vrp0KwAMdaM
CKHLUaom8qBhceWhzd7rjVS4adyuVSWuAiS7OI8Fo1EORvmqZh35gdKZJpTXaTVCTV5Dg4REvHkK
zGENs36NsBRsCb7XS7ZcQgo9E4DNtI7NEZUyaB3l+7Vr9FozHEpCxTQZA7U0w0Q3/PID6ak82b0N
8y/k8ofhVH/LnjNov2BETF+zJ+d+Bk6V28k13O41uu++Bf0u3o6neOts48+3feUaazz/lpl/iWkA
Og2iswCFDCYDoliCmLaHr61Rd2OPNhxKifDVmG9TgnL/y4gf16Gm19nLbByFeMDn86ygWArynRq2
VjSt3EJnJwr6HyiShJv+iww7QbBbS1uX7WGTy92YB2KFQ6lOgHhUiOXZeBx3Nw/fOu/rfX3KwDOu
febr6xBLGgBXReZbs71CkClaR47tDg0OOjr74BlE42Gur+zGJ1vZdLt53AkpUFhuPwV/WvieLSsa
DT9uYxBlwp3PPwg6ADgNYquUPtJNjLzebb+5yiouLYgUWn2uh/ZYBq0rmc0mzH5b5qGo39vmTxt9
79umFmLA+WIs4SqqJT+OpaLiSeWgoI2Ai6pB6hxYf34lXJgRj38V18nUMGghK+NXYN29G6KHu7u9
ljcPu8jGhH0TfcII4VhLbcoG1IqZaTeO5e9uq2zHb8y/7WJ3eqw5+BUMmP3WAG4GfU1zWD95c3S+
9TOEg+CAdITdkgiEAohrmK/1iCBY9MEL3iQgN4O/dh3OH0k0qOvzvITBDjDdcBnyEkj90ypB8l3l
6RDvlM+p28Cz/jaettpKv25wYWPmmQUZCpiJgZ1La9Fk5o7coIzbQItgutm+LTe9vpkHn+U9xaYC
3PzLp9ufdsFNGaeCfQtKgrmLLNy6Y1YbJRIvvTu2g7312+H36MTImDnOsHK/X2Ms5ieKpttcIHBb
OI5wfwQIkjZF08Ol+63byjso3g7Dffwwe0769R/0Od5eRNBqzeSzzhWJBhI3QeyPU+NqjqI8m9o0
HdvaiLdGnbZf/8Em/v34EgMXsweWJZlIBrfxrIe1Gaanrlzp6V4XTIQXnpC3q7lSVG0Opf88MNl/
n/DCLUrfOKSXuC0k5JvqsHr1zAdbOAAXz0ohijWOLkVOIv/HJXVyae/Zfnbc+YJN9zZq3O7tnZxd
/MoenX5K0xrkGZYQaPSkidrWInMKy+iEJtB9bDTb2yYWPf7MhHDKHC+Sm8bn/ZOrtb81Ru2jpH/O
YuPnbTNLKQrldY0bFPaKaxIhy4P5Nmp5+dSJXtMPb1Lk3eWYPMFSUOb2ZX9Dwhtu6ij9Kwgt/7WR
p69o9aAQh/Ah7E/VQxyiHRmFpvLVskf5deUHztepuNfnP1CoiyB+Y6SNrDX/nRVNj9DtuSPnMj8A
FFA/zPWY9Kl9Apb+uvadlz4C+BHqFTTUgAkLYQc5qwrRaKVBmq0AlXTXpsE+R73v9hKXrDgywHcV
8hL1KlHrM6/p08ga3ACpWbNHhNT8niQrj78llz03Imxj20pVn+WQ+Bn16JbNvmv93T9YhkrIBMCv
wbEn5EWBrpqhPT8nYjQO4+jer75Y/lrDZnGv/jYiklRKpW9qreKAylTVbdVK36M+cYtKeb29lsXd
OjMjBBS/bSw41blv9FHdRqFzl/vO/raJpXsUyWGQ9pBBqNwzQhBRh7xKLJVI6T18YUZ0DlvRU+h+
fmdXW9+Nt5m7hjFd3DwHqinorkwbXpTLm3uwNeixZ7kVh2534fzwu91Y2SvZyOxI4nl1zowIqR6q
PBoyz9PgmnYKtbWzlYv2dUqt9AhlmrESJd8w2oI1uDYIXDOFFgMkgluPVlcqyAc3brnzv/tHBVk0
tzuWW6rC+iZ8G3dD8PhgfI03xibdS9EmOaySBMx32tWPYPOYJ9VgSBOx3WE5Tnnb9qAkm/RO78Jd
nhUoBCrPcYEMEtWyZzSugk0s5x8KzVhJrZfeXTqsnOD+dYA9uji8mI5m7SHEMb+7Zi66/KBoJwo7
UB5Fd8kvv1g55qv2xC0PtclvtWkGRit7ZTvT0toftcM8HeJv08+3T8nCQbxYnBCB7Uq3JTmY6b7s
/j0qClVerIBm1iwItZYJ8iAZsTGOOlJnDC1qSLLcXsPCsbtYgxAYVaaC9IJeoutZzsbRpj2X8UfJ
NlZi1uKHwQe5x+2Zou8NA3tWFZO0PpCdsGtds2w3XtNs4olngP1ZNdsdlelT0PnHynkOrOKjMXhb
uVqjeZ8/hngOzn+AsNA8rMxmzOHfgpd2kxXOvsWM2TcfnLRmHm/N8ReePbCrMqIGrRjT4mI4C4Zx
nDqTmtJo2i6qJnBV+RDHZGj5yBbabtEnxMO+9JKOZDwSJlJervyCBde5+AFCqAtrzroV8gO6QadU
96lQP9/2nEUDGpGF6hGcPiKE1QMvkFRSDwNd8tVrH3K0ZW4bWAjWDAdTigYf68ArJq6g1J0kmRII
EJKhPYaokFOwrYsHQyqnU+d06em2vYUFMeGHj2jzrN8Vz4M1qFlpxyqMPsF3FOstpOJuG1i6VWF1
oMfEM5HiplgX8uDGSJsx6xhRn77MsN+BVpr9zvhmEaGiO39fH1dHJeddEvz+wua86rOD1wZtzWtZ
n9ysinZRlLpoRG0GBA8t9cXrnxy0H5SvtvNXSiaprR2DhU84s1jCUqhY1txWuDQeqmEWwSVJjmo2
90quPqZNvwuSVt3U8Z9jCBjlVZFQgjaQ/4MV49LYYExdrAdm46IdahxVHl5buTTbPz9XEPLDgWiS
R0B2J2RGSqpbY547jZv59CMRoKw+rHjJkh9q9PQtAw+hWCdkQjXCu0MXkAmnmy/9TtlCoLG3KFbO
70X/wxq7ydKjmHnNv80Jx6wO5agZnWp8own06w0qsPTuXMcd/h9n39UcOa40+4sQQQeaV9rultTy
0kgvjLH0JEADEvz1Nzknvj1qiiHePQ9rYmJjqwEChTJZmd4UILXoESXs61Bs+McLq6ttpLHOY2nC
6tJRFrdJQLz4cThqh/FqL1HaXeHqCogECm8pQZamoWoyYbwcrKB4gBCAQQEc6YC/X2bbvOrIlqCp
A2kDzVgD4vUZy0unXnq4VvUi9GGFAFv7mupCxxqC6jOGYhbSq70wevvw/GN33Yltp1qU6nJ4EpD/
i7Lws3InJrE2HMqHldHV8SxmBgG1EStTLOECCuPP6bmsD3l3Nwx73bqN6ASn5L+rWZ9NQ+EZwEfI
r/P4hlf9mRbsbeBkJy3Y+1rrdIcVmI62e+zawjdqpT4TXhGk4RKj1xjPj93E44/7XOJbURHKG9RZ
dL7Qmli7LGJzmVNpQHzo2D6BMCJMIh0Ser7mK4fc2xMU2dpNJPKYdcEwCNhEVg4SFPoSs0AaBDc0
mvgY0rgCqnj2RiN72HFhG0kHplv+sbRGftZlmc20ToRXd+I6r+uDWuq3de0YXm4Uv2JHO0D57rqf
ascTsn772vrWFfhofHVAoTRAmKA4NKwb3WmYXbpX09veSBNFX4QLGlqtly8NNjFlqY15Wa7RoC1u
i0EL7F1Oua2X21BAg4vyjoEu6PIrPrzc2thNHY1RelkO5eyr7nxYSpVWhBnPq71kdfMo2hBSQDaA
zpG9Hs62YomLmOAoKqVvR0aQQqgHmAaKVijorsM9qM9WKRtW/rG3HtMustlIeIqOXHoE/uWIgdJj
feXcLBOsLDLP3Q7FwtYn+2hudSigUG1a7bK8sQ1JecOt7yiyu//+4KEaB25+5Dho/62yNchUJTqa
cr1nQ3ebvan9v+dFRoiDgp8GTi3MaQP4d3kkwGdtJhCyn73+m/BpqB6g0Gi4UMb2F+qLvbdkqzGO
QX3o5S3dxKUYdGlOrXUTYRqASSgkh9Yh9QtPj5TrdnegYiNOBJ+0Aj4lHe0byAFdGjJKo7A4R6NB
MoQbNSt/d0r/rjrxFdPy49dfaauqbC/fAYBJGz0Ne2WMV844MhV5RX4szs0DKGCgS+qDwQnz7381
DmYwoL4WYRzsGN640BeGV9s5Q8wzr2MoIcY32YMO4bsCqKH5z/9cT0MVzUSaAcooBXf3ckvLTgM9
uNOjoWKWUMjxa6sCzGyno7Jxqy6MrLay1weFFosRqOg9NOrwrmhzCF6589c7t+HRIXqxTGrj5OP4
rzbO6pVsqii+mJJZUPZA/tztqSBu+b8LG6vLSzQcCdpizgqzslAqQ73Tb4HFAOV4mITk+usFfd43
VbWQOoPbHPCHTzDaae55I2w00VHbfzegiFd0+bmt5U6otrEoDRWXpWNIHTxXa1IWbvegNneAnaG3
yLu8BV5SeAtTjrj5/4h5P8f0aH4uupvg4VuAO6uYfihttTEYUKJVEd+oxhTWMcB/yXAYM+tVi1H9
ZDWkzSuNehISxJyL16+39TNkHsUCE4oTgMuBps82Vx9xIkoNuNBCZOEBSfa2DKBnCLXBSLorIfL5
TKK3hjopxEM0FD+M1WKFEAXkEyaIf8pTNsgAzBY7UelnpwgL4FRH4wWeEXwglze4M0VRLLTqXh83
+bmIeeznqSWvuZVrN6XBUVje2b7PDurS4mr7KINyLxNYk9NFZkSRsSAU1sGGMHsm6hPM8HcMLku4
LE5owHeBnd6Cwh0kS1avssbzCbJAkLT5D8+/6dHeFYqrQpnEcnt38CGREpmJWxjHuNpVC9yIQRbz
eHSA11+oT1YBcWwmZsYJHPIUxtF4MyEKqa8mhsyXuZrPImUvn9k4NB8NruNiEA8bJh/hL63MvukK
49TUT19v6Z6F1Y5KCDcnow01sIajufyS6+O/DnKwZ9CNWgosig24w+pU8s4Ymh4GbBay9gHMxzsG
No49XAeYP3Czlu+yulhgp5ioUUFmyyYPEIX37dTwq1n37ULdOX6fvTCWYqCtieoiRR1zdcH0zpin
YRGpQn0gUmoS8bo9ZWW+c4+3vNKFndW10ureBg81aPvA1hKWb/rBCSrgaOGGWaTmwdcHYGtR8Bhg
RV3QKJ/e/XFM6JhVKOgrxqx60uLUb6AB4LM4z3di6o3CimZ9tLV6/lvSNdOYLFRL0fjSgIUmTE69
+9q/FPGiX4ryxi7zzebywIuLmiKi7E8eQxnICIZm9Fyoq50wi3C9PNRZpEbdsY/QdYW00R575PYy
sVC8oJAYwqm/PPJZCrK5oQNJDG0DAHplUMOm7belP7XuBDifAhqw3arVcs7XvhFvKYqNwGh+npZF
T0ZqPYDEXu64tjyakQWmYxJAdMx+nIL/iQAUDP0fLa4+p63OKplywBbTtL7THXZXDPxqih13quzo
61O65fhRIQACFuB9lNpXV2+IC53kk0CfbgRsCUQj0xsvrEAVeWSabCfiX77Pp50EiAmAaPCN4l5c
fr9U9IRggqX1bGncVUb6PtLqPMRoxaB5Lu3hegAP1dfrU7cXiBwNde+NUn8Fch5eKZnwsj8JeOOW
bwcNLhUSHN1PcqP9bM95QKCqmrz+e8PI14DWwIAWqEjXb5qe9oPFHTCaLNSIs1/7InP/Q7MqXn+a
gE8G0q/8NFD+9eQWkINAViy8buh1f9rlMRuThOtUeLkUysGIyx4SkAXfeR02vuXfU4pwAahwKI5c
fktNcgm0DypLrdG5mIqdKUrVjkfFwwCxp6H8trOdG+8p7C2zHhrKB4a+Ojvj4PCmtRCEtdBQAZDX
q4AmhPTW6EMVKyr88VDt4Ou3gvYLk6trqFUFmqEVTE6hDJbpkoI8ZF4fLIWRroSk/c6WblQ/sZco
P6LIpCMAWQMYlRaKuLKmwL/f9n4cDVHq6/OPxeSiIWCqAaiNdeLu+fK/JZ7Le4mgC/I0QMLDA6AD
cfktZ01DFTBtoWwfQBx6cu1lks1joDiGKF/mcs2tKmidVX4GNYEWl8XcySs/X9LLH7By7HXP25j0
PWpQmf4NnH5uPFVuN1qhllF/EuLff1no8KD5hx4jKEHAk3q54GYmlT0WcAo8kICJpaBRK24wqIGH
K7//90VKNN0AhUXCjFwIfv3SGHOgai8wt+dR9YUVTz0kUcudYHPzC6KfCbAh+tzmpy6HZc7xOBUY
OJFdgc4RG5g/z4jXEzN25xw87OnPEtrYuv5cOqBExogD9CNtkr6k9F2a5kmZvtkAyhnWNUgND+Xw
4+vb+/nyYgv++/PWzRDowbSx4uD7AqDr1YS7sbPztGz4+aW1iTrwUiNTnXWHs+hStWEAIXq9YlyP
zLLCntrtoz2TzE1qKn7NmZj8otOt0AAu2bUapXhV+77OPNnUmuqPHTXdlBskKAyHv5SZ0jxrVb8H
2fzsNy9+5xq2rya2ojcNWF/tKfMd4I/qqXPn+teME28B+goe/Z1s8nMcD4vAYgP1A/QRsKiX54+Y
TQI9bGfwVD4CXnQoFf1Gxs8qV8Kvv/Jya9Zu5KOh1S3WTBDYVCMMpdoLESclL108gntOcvMs2ShN
YvYZ4r9ruGWV2qnCxhzZOJDlS1NWQBvE63zpnxUX1O/Nfvl1Y2HaorQH1wj4NU7Z5Q4yK0NVtJl6
z3lMHhQIHCyTeDTHhPeIxJiWLkpTu1Y3PhtYBZYRWGA7PjcuK6McRco4pnDs+mio00Gp4zBVNdwf
tlM93HjpgPNDyInMH8H1p4dnsvqBqcuXa39Krz1WQRXJNzXSQvOQBnthPO7j54OCsUb0uhE82MvD
c7mf49hlLEtQZW4p7Q03sezuNE9zHFWp+KURx0dN7ipn6E7NWpndlHr7VKj9T2dsi7BkugLFT3Ev
lLz2jGyo7pt5xjhtYiaemc/xgRjdoz2yu3y2f6u0/V4Q54Axtj/Q2noyU3nCJB7AVfFdT5npT45V
HqdintyqI5GVTIGtxcSz4/KpNzo8glV7W+t90PSQAUuyu87W3VprXT4UvtkyDdpQymFU5THHdKoH
oBFEZfu8eOztYbx2MF4V5iYpvGRO6+PUFu+ZVfDAcJIZOKThjfLu1iD17Ba6zNxW1FBOt+zfRLDC
x/zLn3SwX1s6RgwilvkMBghdqWtoXVn3jGL4OuOJ7ZZ6ByrmPiGPLGbA9hkV97p5FDeNWNSPu2ei
0oB0kEi1zMM8lbe2VvbHsQaF4pA16Czh0LvlWFyVPC8PdGifWTffxmP9mID5xG1R80XjbrwVqgNt
POc1aR0/YdZNoeCvkhyYMn8fiKRuScipH8v3WNjIwmy7uss469y+XaRTNIoosesfqwaDILNaf8sg
rFN3MzikGxVC8n1sBSBTVa+oBZjUPJgPppVI19RZHGplxW+ctKhD2+TyzsplFdRlP0XSUG8sBknU
ulBSV9Hy2h9Yg+EBTXzrafJs2mmFPpNTH/A5TlpGUl+Nba/q6VM8DKB3E0MTiIKdu6aD/iMm0Y+8
Tz3qoBVWzS2qfNm3vqxPsmp/pZK3RyzPOMzMOmQYvASEOQUcm49o/fRwAhW3LFdaI3hbuvqXQ8d3
05AE9iWkasDWdyzb8rkiIvHb1FbcUR8MzxpFGSma/FP09e+h72p/QhzkIb6/T+NWuA3JR5/ndemR
LGXXSaKlAAeq7yJX76nETHdlzG7a5q0Lnjwz7PKGBHFs1Pjg+UvctHeSocbcQktsRHLHNeHbzDQ8
u2zVx1znkB6arNTV9eFPNVj0rtHId9HOQd6TB5KQCvDcaXB7PZ6vLJ2BejL/1TXaHPW9/INeEUV/
PmbgncSPgCQliFrBUpnnmQtowq9ZU47EzJ6yJj0lFpKgAf3Mnh/akrlpVvxsk/ZegD3BZZaJSax+
jAadgIxfIiEay+m667T3bELnOLcYeCfn2AbrOybpWlWrIlTG3vuYHCF3c12B/GmY5s4tzIm7jsXA
NF3VbzqbT1QWumt0s+/kTlCayPk6aHHZye+WxoEpxeskrZd5YM8913+0TvwCmP/Prx/FjdAWQ8Bg
c16SXkxfrXxd2dvcrFUMQg2FuMoxSb3M/Zck9i19+G5xZQfBv+XKL+yt3yqDV0BG1Yti8eQvxILI
dg3UuP6DvM12ArutwPPC3OrNx9s0IEuCK+8Cu3WXvKx5Hp9ZCIhl71veMmOZA9Xp4ssuatfDD7kn
RraEz6uo4+IXrMLrOF4qVC16UrMj52vHaQtMnTha44kUqUxstOzU483TXQ66gMa1YtPaiT03fgEQ
CBS03cBWo3G6+gVgu80JtQfAOYqy+2ZIYZ71nCj+EGfgVzN6dQxi1ti+MlemVzWdvtuO3npQEfwj
v0DXZ5Gkv3xQdUlkQmMcsqVnpl9nJ+M4oGNmhulpVyNE+7zfSyT/j61VYdsGD35OHdhaxExnfyn7
OecudEDvF5/3cqeNzrcOcAdmdwEmRNtxHXpVjjXp5YjzNSatWzDAVspDbDV4S94TqCXGuqtYmZ8k
YifM3IgyYXfBztg2wmdjdW3lbHCuxxAYBx8XlLcRGtRF+LVn2IgqMfmEEUmbIjqHwvflRxscrWK5
DRPa/N7ldzq708r7r01sVLx1zD8jG0LrETzX675jNdRlXSod5hSB7rPAfLColUtwxigHeyeH3/Y8
gEniLqHXCcDM5XoKZRT12OJTTWH2MERVpN/YGJ7VXObtYwmX/f9065eq5TIPhW+0OoXmzGdUa3EK
1ZGEtdIUbpZ292nn3NSW3MugNi44BJKWKhfCYwyQrFYGaRipJwsqIj/2R/VqoRJa+mF7h33rQHww
s86SDTkOWq3CDNNMKCQ9pX3sN0bz79PBj4tZwwYHxS7SCoGXp3UPdXrXqeGs3luY+d85ettf6J9N
o4sf+YCaUiBpZ4FhHcHMu3MrXxZOLOIZvoBCiBpNnu7hPQj3cou9LVxq+R+MQpMpNtPFXRT6/ZQ9
zewu1V+/Xtjmuj486MtP+GACbHmzCsmb3ktqFna2cYot/aqic5STLvra1FZB8OPbtvbrSp06JgQj
/+PXx3N7XGTH9JsJrfRFGaT9XUe77Y7NLfzv+tasjegRZwhjsL74PXkwvTLkQOYsjgOx7oP0285l
0R4iZ8PbXqxzdVYqYzJGTrFOZziZ7EYz9xpkOx9trWNvJqLjmQIDPACZohpWQR6qCRiXW5Q4l81s
QuNKXjlPX3/Avb1c1v3hrLTUyK2RYi+nnARjbi3jJbeiFTvnZM/M6khy5MVGZsJMZ8cYaTnEdPQc
uWNk6ym++EjLHn9YTOaoDdSysIfQZ1jk4m6sYJkfU672/ODWaYDmziIqBfaAT3LpubSaeurxMFoU
usSoZ5bW3ltl4beunw8T9Y6lR4IC8Lq3PZEuSxWJ5nkXoPf/Q6KDKR5LXxld7VeNXiIEuFF8GL39
MXTzb2fkk23kAxTdxEWhbvltH/axjPFklfqCDBjswkPdNv6WZKy5oyM4NtycxZimllpSBWPsjLft
ZEEpfmj4HGYJGGFyjE0dOwGMHKDtnW9O7dC5du2wb8xJKi9BJOgWdf9dT3QRElTAn2VP1GtmVOLE
LS5dh8v2SFg23ttyYQDPaePaPAtUqQNyOmNemsTukNpn22j9oTXODlLTEXX4gc0R76o7rQAUpCyO
Mo9vszIFS4bt+BK8BEOJ0nNThJK1ISdW7jbUCqpyDoqMMbfpgZJUZx+dgLBIUfsh4GvGmLReQYAj
oWhA8nOuN/d592dsOj/mEhRplmsL5lNTvmsDgqTyXpQPctC8WfkjEPOJWL0TeuuPSiAHx6375LpB
xWeY0QpWVexiJDrLzxnUE7U4jPXCMxXks/VTmZiYCMsA15x7yNBwy1VT49rJGJIlZONQqsE02BDm
2tnI4C1ay62txO1TcUc1fk7ZdDDpW5cbr5MqglpDbNrnsDn3ETVfNKsImap6fGReVlsoR6R+haGp
NPGFJV0SOy91U/1G/u1B49hTm/SI//wI65GiNCwaFnmJ2Ep/CmSog80OtGVBKXjoNMmN3TY/CRFB
XilXlc3c0tYOlPQ3vflrdJxfBtOvW6mfRFG7MZE/Og78UFZHKjnxar4pkH6B396loJtPEidSVHY9
NVUIxUvTnaxnochrTdzSrvg5WSBlFDraB7Zbd3nQccxX4nvV7b2tNWcI0YDikjQRphZ/F3NzbpLx
rFR/ZgwZcaO5ERNGH4b2ETrEEOyoWQ6pi+S9oInp9Qa5SerOFU0ajhP1dCiTKEUVJYoMJ6tz28GB
4OVbmRK3zJXIoAwSKtMRpOXnztLPBVX/QLvyoMTDqeFa6XK9vSraXLg8ZcfceJF9e+xU1PYMSJGA
5WXKDyN9JcaDPbBbyG/4ilq5tIV2/Jgf1WlCSi6uRkp/g+bgAW1GX9OaKzuuPNWCGISFwoOty4iM
zXtrzYdYNJGM5/OYy6feLr9L2l4BKYkCpPqtdyQuE1XcOc5cPdX9sgRDddrNLncU3Av7SWsQEHFU
/yHmAapy61bHfvDS15M/DeB4Rqy6eWt5WXWnZFHiPOeozDSp27RD2Ov+0CWRI4zArip/FCY+2y+j
G8LErgLRg/4eUNNwJmrj8cRi19bAE5eqLblKk7r1405C0DErp9fC1IinIZVCekwMbJvu17z/xqf8
6KTJW4dmwXXuxBxwB9O3SPtdFqpbK/GjUCEWWiWHcgICom9OVaFNrlTK51QnJ4dOhw45sjtz5USI
tO4k7xpvrFCk01TmZoPzZlQ26K2hStHkZekK0RiBoN3T3BTAeBVXtGGBQnTuc5o+WBykppQJ1asE
A2Wig/+2fSN1fVVmdeLFOav9ypB+rwi/m2Z57h1Q81eDTI8x5aqrshFFOSV91tXq2sjVMx7e2O26
5m0iphJlbX6yB3FM4vSQWIju4ULGCsW/CfNWk3WF2ubPycalK8xrrcZpNhzHjWcliHnm5ZYeWJXt
9VN/zicrnAh6S4r8DkGMw2SRQ9sZgFBXZ8zhvtlJeuwY+cHF8OIUAHa4VFSTT3r9lyTa4FpylG5Z
1VGTV7XPslhxs96ez7lpvHAL9HQ1VKipnaIShj9JrPyWgYDDrY2udkGx4BL0vdyOUuLmRJ+9zLFQ
ecXfb1mqZUE1QIPm78tS5012MJT5CfOiYQwq7kX2UgD4r41td2qHTHkbYvVeMOGntvkIDK6ncAAQ
Y6c3Ajnzh3ZSarcUqPNBqIV8zyTnbsPLF4ysN64BLkbPajFRlajkJiX8SHoDGNfMeW4avUHHT9H8
LnMwQCp461pMrfCHpL3J+PxWMwjX6AYPau6kB4zjeQW1XaWd0AlgjZdUSeV3EoLsUtXjSNBC4k0x
LWxxRkDui6OUmRjgnQC8jdRmRrwKbmCcGHHHewO1+BldUDE+Ksl8mtr5TdGSIG7qW65o1zQrwrTU
Qqom5AUSk40nk/p97GcUrFhWer3eVV4tcmbilVQL1HObcroiRe74Nr7JVS85vcspT0+jUpg/cjE9
CAX9zjAu0iw7A/ouv3WCymsUArvfyvLuS6vsA04684xoKukjIUG/DmXLtzYzBz9rx1dbz37GHSKg
NKFogJfGlAbJDJ5ZF5xKj3SWFTgZOwxvWlYZVdCW6oOCyvFursfBVTKmo8HRZP5YGxOodbD/d9mU
/GxH9Qep03MzqvYrq5msQpaWIhCJJV7qygIZlNAZ3m27LTWvyoW4GRMoRFg8T/0MdAUQCTGCXNq/
0ok+ot9cQl+3hAKjNk1RWWMEoq3YI2vBxz0qOsDbKHO66qi25xZVWd2F+q/qVg5/7rKWzGHh8Jl5
FtGcK7Ri0qeUCkL8UpDYvFLTAaMuvIao/MQbfEkTn7jQQRZHcj0asupZrZZngaQ9Tp7B/ESlqUu7
StW9DshBxx37UprgRSOTA1YhZ0ocT4pJ4X4/j4V+DSuOdTWkjoY+uNRFNOnFeFXa4pr0IDFVxwxd
vcZiLqhbHxV0it5HYjlplHM9Mz3NUDAi5rSO7fK+cfDAcUsHYwoXFFxXoLZwiUXlIjFbJKCE6Uka
mkKr51sTn+4h16mRenpVK+mhGnLlVmXSAXuPoCeUGSWkabPEgIqcmCAplWSNsiyUi1uSDONhADfH
4NoJQ0VTb0bjvmdlcuWkrMZP0dIrNFnyqFZN7TsYSVJlaUjYT7IelNbLbQrSlarujZ8Wlh8MGNRF
L40o6rHsTTRoKG0Vf5rRnKisNA+kAW6TIu/8gZKbgfcvoz3dNTTG/Z/KX63In1UDDevEQFAEiH6p
3Hesv8nb3q3N8abXIVtdmHeihDIyojiI6ehnDXDigRtXeY4xTKX+MShZmExTmKuOcI2y7oHradOl
3p90WuGWhiLQ8ROa1/Q5ynyWcxJ6T5FOFeVvg8fNMdVykkVlnFOvNpnjx3E7zm8t7mgVgCAvzUKz
bbI7YFYHr+SD6qZx/FZoFjH80pky5pUzplDcLu6T3OdORQJNMXnszZakT/ZkJk0AwLf61IG70c+1
jAdaodJTq7J+J0fdynosqK9gKFABk/SaUowO4AnWOzR/qqmBPyfD4OeOMe1kcRvwA90CDZaGZgQg
vWthe0PlVGhQSvcoZWD9mIZ8LDxMBEFNdZrY4PeGcO6nXil8NXHYTjq8tUQA9dHURisdQI1Vngph
OmaU2Dkgil9j54HtKehoS3lnnVphghp6xH8LkOuSqqLg4c/ilHuZLXBc9BHTvQTzNjytrG+AlSlP
FSmtoDCBmc66sjuyNpZR3dfFEYVS9VzPqcBpN2cUIgb5NEvdfLJlYt51pjN5uESoNy8C5lqUp04F
9kA50GfpZOZO02ir4Gh+SBFXXZU6iRVRT/D/SvsDAnEufFKY87ui/BM794o89OkeffPWpwElCFTe
UL11gI26TEpxUSwo9qBQzLSHyXhCI/nfV0I+/v9XFR6bA1iRMxQPEqB/sH+V3rnKvGNkY44AR/rD
KlblP0MaSJEkCiF94puYneRRrnrTA9JqCVVx5eCAbWFngujvMOH6zEFEFcUEQLtsdF8ud85Q5DLv
g1kNpEenhrwulQSEXR4gRqCTQHjVJFF5RvPCz3axyVtfzVIA6sGYDZqMa+BePc6xkes4J13Lrk2k
fXPe79zZrdoS0GuGBWi+ZaBqcbm8WW210QBPjEfiwlfKB0tr3HLwvz4dm7Wlj1ZWtSVAaCcmHFjJ
j3Gk+/ExOS4NpX12q62b9dHLrk7IqKUVb5IM7UnH6r4zQpA9JVXrNaKVSFzMJDANofrAnZDT2Bfm
29cLXdbx6bB8cPLLB/1Q+1GqrpCihnmWy/FgjBZAK1k1EWAx5mR80iZR7LSAtipdtu4ooHzCgBTI
Mi4tMmhAI7QtOaAG4DRlL7Q7ThXCMMSS2biHtt44LAamvjCjCqqpRQ/h0pgqjEYQ8M+j+nhnqld5
czftUgQsnmK1hbCBbhZeXOCi1meeKWDsd0rY0KLiDFnOA/gj0H38ny/YhbGVIy4ztdBKHdzMrLMB
CgKBj9jxWRsH0kBIARJHeF4btDeXW4bgDRy3C5zNiMRRPbQHirHyNNjVs9raNuwZWmZ4/DFitXJT
eZy3bVwB4mXh+YVrzEP6ALiLT+7BfxHtqWJsOKblC/1jbeXuW0kahBmwVvavffyo2y9f36OtZqNB
MfOP0RPDMtDiv9y2Pie1Mmhy8IZTcu6PXVRExngC5v2sB+SokuPX9rYO9kdzK/+k56LrJgkwXsw7
hN0Ang33ilLvhIAb3uFiUavK8Kg78AQdSrt5XLqa7LwyG91s/m3P0v16PVsv5YWp1cGelBkzAjpk
zVsfkG/AGYvf2XP/t/CNcAlZwQ4f9oYburC38gxMU5K0QvbvpRWEO80cInfcLZKrujubzl4w85cj
Ye0jPnyudSc1ltWoDda8EMmjXPBr/K0F5kkFVgGA+ockEkFxZ2Iaw00U307cPd3svy5oZR5RFFwT
/oLE+jok6PXUMLIOgJBlmhLswGc1NCAXgWrIe5wAl8HDA8YVfsS/v/6o60tHF5UI4CoRh2CCAGQt
l3eCxp3F7axoPXNS7VuobqpuNpV7faD1l1xbWV1tasaqloDzFE+Yds2S6mau2Aufej+b9LDvzMPX
i1rfib/mgNYH3QIwcp+g+qi6YjwJw5oeTTuPqM+s+ZkWr2Xz/LWZT63WxQ4cFuQQ8U9gUtcORQhG
G91pPeNm+hlH/hAt0ilU+D0UnNAHsvx5B6q19vx/LaJyYYFGGiTB65eZc4DF+h6xR35MDl3UH0Zo
Hew3nNaua2VmDTjXbUhgFICxIrEuD0nXh0OL+mSp7sxUbJkxMMaJ1AtzFXiaLw+fMaBEygaz9aie
ujltPaeRwOYM3tffaeuMfzSzCqDqJm1VJ8Fx0OrKdJUJPVULink7Vj65x2XTPppZnQZhSmC3Jpj5
DwlB7aOAcyfgHvmxCserPdGVTzidtb3V+8I6ZTaHTsDjg+BjecwyVB2T46JOUkaAhO6sb/NjgdIM
YRQU6j/FaQx5LMvB8up16psOSUh0HBX1x9dfasfG2gcDpQ5cUo9HbNZeygH17g7YzWTnxdw0YhpL
+oOBt0/lDJkmU547+E7EBPYwrQ/2iGEtqu2Y+URV8vf7fLCzcnqdPha1HBYv5CqoabvaS3XigDih
gZocR7/61YRZaKi7WPmt406hoGiCmMo28G+Xt0ovSJxlE25VVRx4dtfLnYVpy5vw8alaFoaBaxXc
mIAuYsr10sCIOkNsjgY6kX+s28mvDgToiPnbBEGELMhu4oNeBfpJ/1MH1aP28PUJ2dzVhdQexBvg
YYTbvTQOqn6mFTN8hYyUkxJUBx7ZR3boQhkqYYv3mdxhDDXYsbq55A9WlzP1IQfDNO9kA6jfQhhu
oX5cuBUAtL4GscL9Xhj8aWL57/Z+sLXaXsTI6mQvKxxONuL78UZ/zW/7Q3YNUmVfTG7+buxt6t7y
VkFk7ohZb+m8PCt/mXdPGGgC0a8aNLd7QI1Paft6easosm+NrKIprsVfrug4PSq6Qt1GtgFUnU5V
43OVoJQJffiU+DufcfNq2MhlLEANwcuxinYaY+x1mujQM3tRv9FwGQXvr6YH+TM/L6Ue/W5vHnTL
14C3GTECJlfsT3N8A5pABPhATLZrzc2soQuv3Jdl7369rh0rf7f8w+nkitq2yvKOplkQU+Lz6ZFn
e4Wy7b37Zyl/n6MPRkbRsoFXiOFED/SIgymIIU5fvl7I9u0G/xaGFRC3feLF10eCDE3PWk+b3pX6
akk6oaIcJrqXvozfaBUwNUL3FijAXa7t5Vp98mogk0AgggOHV+7yiqOBMAnSYBP7n/J0MwRJ5y4j
W8D/h4Bf4OotVndZuhZn/Nmq7YD4RjHgU1fO2uAgSxjzxSom0wwPrYybhebHdP9io6t/LTDx9/aB
fOH/7K3cJ546WhQKbgBnIZl+GAndOYubYdBC7/B/Flb7CCZXdFM0uK9FJgv9mOoE2qDYN8B9p/kq
C/frc1tfDiEJiMo1C6Rg6zIFHtm6mbtS9ShgJ7qY3ZZ84wz9o70ccesKgPEAA32Yy1hoRy6PiKmX
LNc1GLJBQ22i515RI/z6BmwF+BZeNx06Yxg3VlYeqjXUhpAMt8yI2qMOxoHsSCLt0O1kSJ9qIcs5
AEId9VNQ/H6mT+Gy6KoKPWcokKqh7ien/0fad21XciPZ/kovvWdPejNruh/SHUNvimTVSy4WWZXe
+/z6u8FSi5k4uAeS+mWmtSgxiEQgEIjYsfdb45UHgrsuHG5mzHr+GTpaSIDGAzpHH62xNvWon/Hd
IHls7a7EdF+FF2Q4Hjwcnt6PdgFeKVtxZAil8841Y8/Au4dnIOyCzph+4KK3lweCZGCh6X6JH3vz
7vyGkeuKOsCb3y9vfUICaKBWFq11gsArgvDSrO5q4DWnAbNlt62cOefNMT4lZJ6AdITCA6OSGcem
Bg0EoBW6qE+AAhAOoCTHyLt4AZmmb+B25cFsWSEZ02HI+A0Tdd8TDYJ6EjH+IkNHIjnEe8lO0ae+
7yH4pjsGIeF1oSryED/U3y2FA7hk3Gpg88ZrAxTX4BCn37qgilHHfkBonBvjsYPAQigZIF03OSeO
bQaYc9RAMPZAjzrrSdXomU7S9Ga/KPsK3QTlVyXwf96m/w1/lLe/3KH99//hn9/Kam7iMOqof/z3
VfzWYCLwZ/d/5D/741/b/kf/vql+FA9d8+NHd/Va0f/m5j/E7//dvvvavW7+AZKDcTff9T+a+f5H
22fdhxH8peTf/LM//MePj9/yOFc//vXbW9kXHfltQA4Uv/3+o8P7v34jJG3/s/71v//s+jXHf3Zo
fmSvxTv9H/x4bbt//SZo/wT8CjhP9L/QCAPhLMLp+OPjR5L4T/DKgCgInHSQ5Yaj//aPomy66F+/
ado/Ac7AnIamAQ2rGNjOtuw/fiL9U4GLYrpDIf8dylq//ecv22zR55b9o+jz2zIGQgC/d3OuQcKC
ejdI6BCv8DsVQIq359osFr0ajAijhsq7icla8WeZc0LHNtYTExpIyEHvB/IF0L3QDk5UhCszyYHB
OpBYP+zRkzjKe27Gvb0fT+zQ1RzQiIXgLAD8bXTKJ5QVkdX015CycgHDIYwyZMhO+8p9M5HI9xkZ
T81SXxBNQLHTjUywG7fD0BfQ32AmNy9/kcRyLzRy99LW0KQDMSNG2SB2RN3NqhgmuSrAWvFCeFAA
1scLbcQULSFC95ETc2pXVJ7za3lrg+TiWeXDQt5lktg2gj35gI46yrN1HT190Ly7pmfdcjNFxufE
lD0Z1pMgSQOSoK09qQpTPW4h/Dc6aFM7mPrdB5cq8kSs7vB7xNoErLX3U6+0j9VtrBGfWq1ObUYr
b3JY63s8KwCsa8TINcDiVsSoBAJsUkuEBcMk07Nl/7KKEr+fxY11hscSRgEVSSThFqCzIOCWG30Q
crJWUF9edi6ZYtFvxdvJka5VW34Bi/K+EDip6+mR18BACTYKdCHBFUHzWuWhEjRKUAGTjfmBEG9t
YIo0nXPdMA79xgjJJ1YfVkoBmoqIkQwVXGX/q4Ir73nzpVSC9/sGrhZD/o6VHawwSc0eh75zRYfM
2CZueqW69aGG8jSPEnWbZP1ujKSTGjBIRJJmayzUdSlqMqDZte4xjO/lnOMQTH9Y/X7qrJkTgj1a
T9BejdpXRQGgHKjceIDIR9rxyK2ZttCAgewleCVPaJq7LGxR/VLh+TnemiOILJviIjDuC666JutE
gw4a1wBeL6c6XaKwCL1UtCFYtE0AGJY9CNWd8kDI9/iPpA8cExUgccWCLAo3J6i36DMVDlEUgZQg
dMLR7b3FrZzQFS6Kg+ylRzRC7fywePUXQlK+OIHfuvGHsqlxZ4I/v3zInOnr3zjk6z+IfJ6Vh7Z6
1oJZAScByCjBlndNbAs3sqM7AIB3z4ZTVNdEep7Pzsc65wTIBlclxFX0YNc89ACE1nHoCPL3Wr80
O2/kipkybCClQb6Mdz3oqumsskScmUqhCx21iZ1MscuwdcL0r1EEf5w7jI6DgYsQJQGvQV2xeWiC
pkiExAHpWVoXy37IbQyrlIfSLXZga+q5dGOMaxYVc2TjJjJmkrxsNw0z1yEyCTOwxd3kE03YOL2o
LvSb2ZXtJnWXhM8ayTKJ3hoiMtyWcG9tTeaRJEWLIgKG71UHwR53ZA5lh8kFwrzlhQ8Sp8fGutlR
ifk0SK3RUAEVnYHbQ+JSHVRwmgkY/YAILahtfKjnfZE5Dx2uQSpWa1A40eVotUIBLFy7xpNRgf0z
KyQLoEIBEmfomBOOJxDeU6kEIHsQQAigawWWj/0cFIVrLsicgr54HpUMxAOppwc8IkfWiYB6hYLe
JTgGAfbZbmNQJ/MMpfbAFqqrDiz083UWcToT1Fv113lY26DuiRoIqV82SN4goH4HSXgvOIAuSLbJ
XDnY6Nxkx5OSo6AD/zGrgoWLTCCqJ6FVmdCDrvE9SdFGemsOqYcdlK7j2tagDF2D3dQ6kq7c8FX8
zk3vGdcISEI+rVNxFK11tataWCfnA0w0F3BXcj7qQ3szfueeDvY+fpqj9hGowaDPcpgbHeUFDZhj
edV9Ly5aX7fbA3rtTvQjfj5/VTByJkKDgnedCpzzCR5NEYq6lkW4DkH6aft8V3nFdbfj5UyMLGZt
hn4nlUIeFL0GM3JXC4+xJQuXiiDlzvnFUP2d/3jLH6uhldHHqTSXnqxG6THOZof35EEWuJZjXeVA
1rglCD55M+7/n5PxaZRyklJpxxxq3uSmkKAGkfiWlx5ylHC0XQJiB82djwDC85bK8hUCb0WrEOxr
4OHcnvkmTpQkG+Arjau8SK62J75iXhJfifbjw9/1FVO2CLO7COJEuhisdpMyZ6DhgK+E+x69wdE3
8KjmvTcZWSKWBJY1qAQSsnpqZRME0wptwayKnD0Hwrsmg0u+e8gMyz3vLRQ8/Ze3EIEhwlFI8jfq
uOlJLAhBRcYaJTf/OWXgxp/ccUc4jMudAA67+rDstOvOm7xgP92Xh+k65VIkMA4gho4hPIS/BOPP
9BWslgrmIwU8uMQjaoAfgEPZhZnD+cWyAunGDnXzaksFTaWiFBBI8WSxUTD40RzK46i5wnXqSDvt
DhOR7nAVG0cMiPDwZqxDsjFP3cMg7E8hsYRlktZF8laYdoS+BZgTvAaIR9kudqZXANVzftWMQ7K2
qlJEPNI8m/IiY1pxEeZvQVzvQZtVgK4ufPzv7FDJooZRqToA2RewiIYLuQwntO6VJH7476xQgUbv
hSwKQlgpCkzkJaB/D2Y7DzhroeR5P47F5qNRx0JU+y4zZ2wVYUpWQS0Qam7Yo+ST+PLoFM/ghHcL
tHT7/fBVvwdvW+ya183ICXDbavzHX0GgX0QPEo+qk4u/wqO0DCakTl0Fepc2vZcxDJVFz1o77gbo
yv7lT7uxRn1azN6ZS6LDWh9AtiIaL/upvwYujVOhYF1QGqhXwaVg4cyf0KIOGNDPhgkOmf50p5fq
AM4kr7MbDzR3qKWB0JfXo2FbJJVgEyzN+H/Uwasx1iIiamNgN7LlO4J/VEEnWe0x6YrHGRTV0Hn1
zn9MVoFEg9bIf2zSTXN5lMehHGFzBMyivU+PIKL+Zj780m8zF5tjjjgklXOjagDuYAnESng7Uaev
Hmvop8gtsmzdnRu7OlR+CflQzL6mMnjoyYONV4FlRG0NuTbADsCU4tGmbm9fS2jqAZhSEk2RkuKR
r+yiPV//iWUGagXg1keZHOxX1MqkDlzQUdiDFxDYGIJJJJLN/BuXuWFrO5T7Y1rZiFBrJNF5/mn4
9S7c5ZeETPXP6AacBmUDGSXQ9ajO4xH/8WRbFScaMVRyKbJCxxy0FwFMjbVcHqcu3513C7IFW6/Y
mqG2aJLbpLfavHQU9T4I7geeDM3pSw8oKcVCAobOK2pZVJoSKCCxLBpoYpmgkFRAnFgAEdu2b5UY
31iYkm6yv7GgtUGSN62+2xyXECw34sgZVd3VhcRfsvavv8+3iyJReWWDAH8VyIJGAEgtPhFSCy61
XYEyFXEEbv3hNNMzZABtSSkVPn4Sm9QMeplW3ZdOmzxniR+ApWFavCh5O+8Jp6cI2SSQsLIiYkQF
/3u7KHUOVSUv6+qj8U/QnI3XHvjIXobDAYkE0B5q6/g/pOe2/nZLMDei2GOU2EiLWz3In9V6cs+v
hFHOwJ+/skE59TJaemWK4A41HvTGJhuUo7A5vkT3pJ4XeVx8ATn51CnaGKS8XMkVDFbGMJhdNpe/
IoNwJYGhCdUah/uoYVnDhQ8ENqSPgJin3K8yeivrliDCGESNrjGW110MjtXYqq/9CXoy1o6hEo3Z
AIgdEfX17Y6h5pA1iplXIN8YDE8OTdFtRsG642wayTLpb2iRcTrAytF3pZsfwmjmQpNqkSNbxdd6
NGxoprhDqIV2trSXYa0d+iR+T6UgdupgnB2OeeZHBWkjVLnwVXHYtqtsJbCuzik+qkqgV7hGFsOO
LxdwKjU78FN9P2+OcaaBFvq0RuUbUiEvaLxisUMJl+wvAqnz8tjNYs6hpjDaJEEEmAe1GZIgApxE
M7kmSmjl9WRFjtDhDi58IktrCv7kZRAQ4XUuGJ6C8ogJfUlIh5Bxt+037IGyyaMOngLuJlN9Hrgt
T8YmbQxQwV0SC7lTMzFyKsUZLiE14atu9GTd/cLG8d5FjKwQME1MfpNg9UF3uV3PlIIaQBvw8cQd
EWEJj9UFeL6tV92WnMIrroR3TKOfdwxGkrG1ST7B6m4xSlkOwlqGzbtQtwnWt3mWD9Y3vDqvmyve
g5cR9FEJRTUdA5DoCtLiHWETLUPSNqWjX+nHfidcV158q/5FubsPLwTHJsAt6DIBH0F7odZlpQoJ
RlBClLe6gqJkwTlPLM+TUE/+oCUFIJxKARW51GqMxYOgQrvXF8yfga3l/MaQoEqFJxVyX0gvcY4g
y0PfKaGYtXq9RE4g7RrzaxtetdJFhsf4YHIssa4vmNJRZ9TIiDZd2lnG3JqVQkBw8EdP9mKvK/dV
4Opu76IIsJflL1xPJ151sjqoOQJygoQdicbW62Kl7pMU1B6kE3gcbgjrZfsCLKMj74VbrjVyY5xa
Q26rQt0BGohU9BMhspB1BXaLFIxJ8THx9cS2vNaV/cwbId7GO1WMeAtNgj8s0pVVwNIMKwNc2Jnv
hpd5tofLyo8AvRbfk9kuMrtC8qY+hy54js67DTOGrC1TngliZXOQZlheJIz2F6kzRskhigK/17r3
ALQkwgRhHinaZ+Z0D7WP69pK3SBF70WOv3D+FhJ/z3x3g9rlbG70MNL0yDEXowCaIhD03k5bI3tC
2a8qHKXJR0jZVSBu783lqW2t2ROXDMRmsaVBSWwZ3EDIAIiY0EJJwiTmbRPbDT+3iUo1pFYXBGOc
IwdjWMaNfiQSnAuY6iXyQPWBwOM+wlmuiJyGjDySIUSFckXwyleFUSHcCnuQ++zj42CHl0TBUUQR
PHR5U5asHfioaxBgCUHSbM/ZPOvTjGoqKKH7o5WglBHcjaCa4+wzy9sxdoOeLLBoErBdWysSKj/D
UoALDj3tg3ZT7ovL7lDegWXfN66iHKcs9/tn7rFm7R6Co4oiLXIbdNq2ZtWghSR7L6Ko/6DiMomP
gVu7ySvpzEYed2SEFfLJ8A/ROMGDxaSyYA20KW2mCih9ucJD9A5uFILynu6Ve9IoHXbwU/3+/Idl
mcTYD8BdmD8yT6Y3MMGPsfcaqKBIeVrGb9bEaR/yfj/5wKu7v5CnYDIr/P4G01oZOCsgLXF+BQxY
FSY3V0ug9giyBQ2cECbEY3DMjyDmRa1Ev+CzfLB8EJ0JdOrRaVVPBinEpLWWUGkB5l50R5FuIbxs
g4XKTnJeiGXlMGtLVOY+i+EABjSCLjwSFGN61aPhAl1AzqdjLchC0g5TRLyUfrh2UTVnZj4WTmok
pIJRCpZjKk8ND5XDcgI89gmBPNo6Iv26mxsVhJWRWDj9HDhj3X0rJuvHeS9gRSGcUOQY0JwCOxfl
BLkgxZU5SQWUMh7G8bEDzRnG6ZzzRiiOmV9J39oKWejKm9XebLp2AgJlRMsIqClg/Au//qLfqqip
KgD7m34Ckq37kMsww8qgCNQedFFIbpHAUwuMBa2ZlgaMB2Ljy+ke0+w78H46zfBl8XI3vOGXNRif
dGORWqxpRMowt1PozMmD0O6L8lnkVVNZTwMMZWjABWMmRzkpBClhWM66MUMx6FvxqDqpV0MvYt+6
kweKsNzndRhZS1qZo+vTgzyCfPHDXIwxTrQVwsjuBJ13WTEqhFgV4imA9riDaWbhJAsUK9FRIUTp
/WXxCUszwJ1EJ5GMLhtgQYLipLgP3Z9/p2xD5ANFzBZAlQsX5tZDs9pagPM0CuShkK0BCd5N4MqV
Pb+B4s630Ax4PH8kGCFkY4+KVHpbxXHWaIUzgJQlVo6jsIfAnB3xCHsYERE1Y1IZIjj003f4HCZN
mqN2TCCepCBO1IL5Ps+IVBszVJphLW3f17VaOFJW2N2Cvt7A+WCnLmiJ4KKAbBoCL1q/VLqkq9Dj
Af1y6CjWa9U1tgKaPozO8VyQ3KvbvJiYQd0C07waJnUoPwg6yxCMAkhqAlUlqJ3aAWbHBRGWG3Pn
T0/9fWuMcoJJEUe5rQG6nJKp32Gsd3KCxuz8JVXApiO2FtitE8kXBCG7P+9+p/tFRk7xdAVSDwkM
nZ+FYGYWpQyW6+pWWO7angMj4/1+8vNVwB8SXaxAzwhYozF5qaC4xvh6fgUsfyAQJ8wDqTJSdvLz
lYXIUHMZAtVAbFrKQRHEV+gdgtdX5tCj8cxQjt1lwihDsg0qQG3kNVDKtnuldCeIb3I87/SgomcF
HBxiEFqdqI5s17MskB/UGwmA20vNT48hNDqIrPdfr/JszChUg3+KNUHMI7B2EUjKhxrDjsz0cYFg
5FqlzxHKFiSWkvF8Mpuz3h61tIRBzsXQWW7UIwGCLXvhiRTLiEIpH0bL6MGDgEoGwwDgL4Bm0td8
1svSAIlOWAJlTf8kPkVQ8fJFT9nP6B1jOGx224fxq3GlozQOMvDvIPrcnfdIioKFZDn4G4A6RTol
AuhGw33Seg7lIkhj3CHCDTqdXuaGnukGfn6AoPhVDpFFrprkSbySUayD6Ao4Kcnzjn5FdnGsWaNZ
QunsrkFz3LyV7iQHiFgiWrPn1k541sjPV4dOG7DhrQRrGfm6IeA3gdv6NbjCoYYi8AXTSVDfeBG1
Oip5W2QQBJugn0U0HgETx2DjQbkiUyahz5syOYlYhMEBQFsZ1TaMDdAfUtMLTRpRVQZl8asQPQ86
LwdmGsD8CCEvxbNYpG6WQhkiUKxDZbr1wJWd35OpoGZfgLXPaa7DdwQy7ilkmkQlA90aVPN0Om3T
wl6FagGSe2UoX2RZvu3il/M+f5LGfPBefFqgbmVjVtJaN2ChFkS/AriuyoMEjAkpWOGrkvPsOj1g
lDXK/XSQcGltIKBEPZY7C1RUwRK8S1F6ECTcMIWd7gct9JoYnORJ+hRJ9R7nw8f0ySUAxhy8O3Pl
uH9UwnwEJQzq/olTDHiJGVYujVlpK6PlSkbwNjcjpswtmeM8zI1cGaNuIQECCVEwwjmDSo8w7tQ8
Lrnpnt9K9tfFa1NHJEFxnsw5rg93XYvgkYUIsYOC+fhzhpQ2JC8BfQn2i4bAjarfPuVCX05XpuBd
hrkB5PtIvmlQgLBMWrMYUeWYpluD+C55Or+qk2sVBZr176e+nAKivUxQ0NX4hRaMdyOA8+LfOGlb
M9ThBlVgMEUdzIxjDinLR8HkHLTTFx+1EOpCNeFh0JjAM49AhECm8zG/mD6G6CuHPu85dJL1fBhD
g4N0YMkTc+sKkFFZ4sZCkyYwLsSgwPjLRd7zAGunJwg0EwiHmIMHa5miULEDMSIQWyUhGiOxaUPl
8m5sPCUUvCye7s97AcvL1qaowKFpQSEoSYFZprG4rZb+tRjS/9IEdVWByjwqxxmE3NoCYEZn7sCz
7/2dVSCc4qiAnJJui+s5qL6DSYmcHDzARdjYvcZLYdgf6tME5WWlHiV5GgGMo2euBO1H6G/mjnqL
lgzhASkH23gV9/Xz+XWdNkbgbhgm/WNhVO5bTnUoiz05Pcf6CSyiNqGuq90UiCrR7XYCHwxOdmOb
WKwtGiKVBkOsXF0giAuLGM4QPVT7we2iA2CbXCd7yANxZ5WIh50zSDn70hjmlNcipsncxSeZTHiU
D2/WrsDwKLc3fn4XUfjfHt9BWpS6IdGoA9SdTDtPF/PXzm4vCy/Gt4yO3Hr/CWJjs4MotW0tQlqr
alIF3r9AnHH8Uct3QnoTaqVv5MdWulS62Y0EnlXijPQ3BTxE1tBmkLWTmXXULgXLGIAx6CEBgBZW
AC0XGWFq7HPloqhF1S17DTMM2lRw2EBZ0ZgwXoCXWAMZBfjNtusFr6nVjQsp3/iW4hg+5iU91VYg
jnQkxCE8nM/H3UstdWOPul+6Sm4aM0Z9Rd6NnuZnvnlYvvckAY9udHf08YazMYXsxbjb2u/CPkCN
J/sRfj9/UBkRe/NX0NFBi4MU0OPCMSDj3Ei13VSHNgO0Kee8uhkOvDFEBYRcD2eoAIelk05Xvblv
hsP5hZz2PuCvmFIkQAfwwOB/b/cvjKBEK41wHX3EtEtNKgeGq0P4piqEl7QTvqsl8D5I1mNz5JRG
WBkJgbuR+tIH99fWdKrrTQRsU+W08Bylbt/7SIRUOYYl2i602zy5xeTGXgnFb5w1s2IeTouEORQA
jeG5W8PhpElCWAYEgqv4w82yz1FovZqgcCzaxZflpucpGzOyCAkVJkAwkVCeFpmipseTPO1RUzVG
/bKbtWKfBiH0Y8Q0sjmLY8RXFBlAPw2ucBNPcWpxeinVktijBajZxUEkhWPCV4SJIohMXfDK4awL
a2ONPv5Bry4R6aqKd3njCxiE8XSn3OluClnL2R88UrrhNagZh4KUOC1gToDLPGEPanRTmQLScsyl
o1ZcadUPzjc8fW1jTklDw5YMI6NVRx1vCKn0WjaUIYIalJ/84DAcMddqN6Cx59YtGM4IDDAgQOQ1
DHJc6oTXfQ/tNTktnM4fQq+fbQUMeNO+2nfScfI0h//5WDF7bdKi7vx+qixlEuGOBEtD6CEl1HSh
RNo+yhATlt7Pf01GrISoNqqTEJrGi4ouJI/QZoqMnvQIhy9ifZl1GN6N96LJI4pgXIIbO9SmoQra
JUUGOxKEwtpnMc92y2SH7fXY7pqO9zAg9wx1D22sUds2tF0vJ+Ddd5bsWzrdFOqXBPVqvX2AruH5
78fcLtAUwkkwUIpZBSql0MdKqSGeiYJ/D+wbAH6YStSBx5hd0wdul5P5nhYQZfTyyUSwgfbTKfVS
sTRqm41oUQL+tiP0ofVuvJaf2vsWSqHz18HBC/jVulMvG6fYBd/nPS+bYR1vaH+geklo5yWN2si+
7TLIGiMmT010sDR/kMX9+U/KuHkA5tbBBaCgSCnTJa5JHaIGZf8CaoS5Y2WWHVmK14U/J82y8/Z5
qH5I4+N5k6xIiQceRlkBnkRdlGbRNdvcqAYAyh05+yjhJS+YR85tyF6h13GjvY6mzQccsD4lAgvM
6mjRn8zojo2Z6W2APmIw38jzS5LdclbFiJQkf5CJMAU6y7Rv1mKbSCCXQ1MZM4gtpv98sp7ZjV+q
nXY4b4xxixIJdMRKDK0C8kq9HNJ4yKomRgcvCK/UoreDbl/ID+dtnHbJQVK0NkKu11VhN8qDQZZq
xMbkMGGEbe7d/IsFqXWtsXW/OMZuMXgck4wAuTFJne8qTWrJimHyg23SMxY/c7PUaS4ye3Q7qNXF
tl7Y4OF20Y3j2GZkCwAbkhFSlVD60DofQV7NYGREPa17ix4Vn6CH8b7tbe0IQDsGK8+bY4RoQGox
tyOpgOqfKH7osZ72wQj8C+A2o11O2XUYm24PodGxbN5HbXxU5pljk3EEFBlPE0JUA4gqfb+OktJX
c4lUPR2XK6XXr1rkRueXxTFB36dpWmtlP8PEgKnKqLufO47ns4LHehG0lHcxTbI+trAQP0EHcICO
IUhyIeOqwkMk3a79EjcBD9zDPAurT2dRZyFZcqMtG1gFFOBgXVjP054AyUZXAWDTjr7xoACsm26z
TOokiM0clhb5kKR3hXiyi3eXUEbGUy5z3s/vGXtxq4crtThzGSwr6DRkdCgjqqCDcdsfZBivv0Q5
Sf4TrLKMjGHzlKMWN2RhnUcJDA76IVkwuKleZuHitfCZorg/vzpWqFy/yonHrqKYbESmVWiwZVV3
oXLRKz9FiXOueCbIz1cmIshMDug8kJfpHeqxkOw8xlLjnl8H2/E/d4lu3LRiHmBeEgtpPcmfDsnL
r3IvkdapdvHbn+i0MQ/zyiJ1y7T6VEtBCYvisTs0slPjej7UEBZ0Qbdmx2/j4iapy31IEXej8kl4
B8aXwE2P9zCNbzfHDJM2Mlx/1Gx91wOS5QE05UxOGu5Cxea/Atj792mQerk1aKbmiwqDuQVsebGA
DCm3u/r1/Aayv+anFapcYwalKtYi+Zpl6kKyCyjO0T5vglXC2Hw6Kl9Uo9jEamBD3XUH5YKQwAcP
IIE/WpxiDPOTocOMJyGSkBNo1ATChQCJUOE0dWVLElK2nVL9nQ+2skEtphc6OY0KHKsk/9YVkS0N
nNz3dPoJGQ5hEcSYAWaSwBi1PbiNIEwtWOFI+3X2lMvMV3IbgrEEDBVcp985m8NKbtDZwNS6idct
MK9ba3GtZW1aAwMYXBE9uOJr7AHEdmxLuz6QscMM06HWgZdoMG8SHGK8mVBxQUGUNmtaoxyXM8lr
istgV+ANP90Zd5MHJV4+jwuJCfThxTAgSFVQNdBOCkp4acyDItckg5t/yt6yl67zQ7InBVDe44h1
i6jgUzXBX4Zl0Qn3IpdJLHUTjm0CsEFz0GfZV/DwHN9NLeBEX5a/r22Rw70K8bNYxGqp4ZkUogmS
aN+gZ25nFedQMUM8EfwwRIBVZDjK1kqBmvU4ZSYJ8aM3WsCZJW723CPcQp52IV09V3k875WshQGM
D8UxQvR6UkCaE91YQg2vlj6c7EY7VPFzw6Pc+MAk006xNkIi/urryUk2Ve2kEqiv5IfXsgPqlAWR
fSdHD0D9XhiANcUi6PWy62rHI29gxd21cSrZwCClJc8TPuoAFeg4uq9rjm/wDJCfr1aH5EkJMcqE
CSGMUh7A+li6ZRcUnNjO2yjy85WVWk7EGGjQArONl4Z21YV3ZsGLh4xiAFjIP52BugjFYDFaDPCi
kjP50LzoAOhBVwpCNNAbDQ+inzwRoo0KHY07DdCUvxWqCCaFgKZAdq1T9mVrMZRWwq2i2Zhsg9iA
9GzBIKELbL7wOmKUTAzqwYj6a2tUYBRSEHrUJqK/sO8uq0tSbAzv0uPHu/1oXoJS4aDvCSwNhUio
F3JTfFb8MjE5CipoXAlAbG931ESRTimMj9sHc9qWX19Bzrt2xwRlg8VJLlBUcpIvptO88caLWR67
tkzFmT6OdTGqYBmFu6No5l+7XH7863FlZYImDYpSI2prCTlVmEveJD6nmLRfRN09b4X5CTGXaClA
556qEVhVgYMdCDgUwlV8UQTuaN0IP1ON09pjttogy/KHHSqAqeZUjYUegY8CBaveCV8JZa1+V1+r
HnGbxdYPAH8Svnnjp+4rx/5DqYCrvEPM0HF0/WdQoUxNI1UUwDbn1J7olPeVP+zDg7EjwgTiBa/6
yUwcCPc3UTEytNMxTIyCGpOWlY72MDugkN4FXy0IRe6MY3Yc7YlXOmBgjQi7HWpzJKdUUPPcngdt
xgxtFcIekmTkQ6JxU5WBI/VTAXztbT9FR12qD8aiH9UG5P6aEEHSvdpnBlBmVXaVh/LLee9iHJPN
H0QFiLBqgQpU8Aepc7dLo+4GQ7cc+BqrxLyxQQUBsRxNq9ZNXB47+acGgeeOTOG7KZ47k9cm9nKR
QwpWciAFK9nZTr3i910YeSlSKIwbAkqP6ihdTKxH8DcUE/AdmdLaweSI6q1kPmQKZ6mMCwwtRhml
Jww5EBaF7fYmspTUY1+WeGU9pJZXqpPb4Dn3l7eM9DFBK4QKHmiFqFsyhUa6qnUg6G1BkW2ld0vB
Q20wnAJ/O84Eidvg8aPOYAJsbQWfKB25inZiI7hRmnvnF8HcEGhogHgZMw0yjRlOqj5aOh0bYkZw
ayPyF7W+EK32Z6yZnDDNWo0EvBWELNB3O5kmm6wlivWhA+YlqOyluB6Du/NrYe362gDl3/WsQhpa
jyNHD2ansgZnWR5R+eR8MVaGaa7NUM6F51bShTlZB+RiSnCb7kNohMUfp8j6mdgdzk2A9JNrmPHe
Id1lAwzHCId412292kgqsYoNsO/IO0KZFR6lOyJTE3mjzR3wIq5FhX9AEDANYEkYnDuBI7fg6jAn
bUQ8ugpf+ycVmdmw17y2R5fhzzzmWM6xtkfdeukM7POYYO86qfDCIr0aQ5nTNWGZIOziiAeyeErM
EDZqKMQL+KWaWnioojm0tTzl2GBdZLjHPo1Q61DNpGizCUZ+cfG1TgRYMArG1k7f99957w2WxyPA
SThQJNbR720xWZCnKwgQy6y44/S1qkJ/MDlPRUbig9caYCrIlBmE9lHTlNqY4GrqssdY/JaoN2py
OY/Xs5ZzIiorGK0tkR1cvTvaLFRKoYKloIsda3qDmJUzRYo9L5wlMQ2BhRUzYxLaTjQUZRHMUiJM
IE5k3OtmY0fScQH1nMivpJL9ps8RUjmgXsCchYc2FSwgJAyVnmEgUDiSx0l24uaQHhD9wktv6v35
AMjwcOh+oYULYBGD73VWBGEuJDK/OMh2Ih+U/ut5A6yqwcc8PQIQkSKiqwZg1YnyPAd4aDAOiQwl
E7xjPAtNngtIbMtgn0uOf0Izi/ER0XxEQQmwJRQPaCxDJkdyFySwaowgqQDKr4pHr50ee/NGDZ4V
vOanWv0OGnvwadeeYb2fXzXrs0KxEFIjYC6CZAB1DRtoM+V9DvRuVNwF5sGMOVB+1u/HVBRo+OGK
Ml4yW7fXxrzu5TCtnDJDqXuWr6Vefzy/hFOHR+cW2CR0G4GtB5xha2KMTdRFCgSKucOsbv2jNy/F
AUTHCe8In0YkGCLTnpiiJZ0/ylBXmLmiDfhWwgx6uPey8Zqe90I6vZuIDewGKvawRSdei2K0mVkR
KDrAszOQT9mhb1AZhjIKHioHolQIQhV7amz5RcIj+x5wHsx88eTH2Ev9/DOo67gmE+35mMUosl+P
lT+TV6dhcULiafDdrpV6F+hmWbTjAN+QIQRp5Bex8DaIXgmNhhD94vNOQvKjbaza2qLyp6KY+kZp
AUoMczx3lmNWHSvM4xfBdT1cG2LNMcdeGrwEYHLkz3R2m2pKrtcmCEi0+NJSXqXkYel/DvpDFhoc
S4ziO1nZpylyAlcXi2xmDSR8PuDWmM67jsH/2X1oMOYPvKcs2ys+TZGfr0wJVVUoUg3nFJvv0XKB
OjxIfdzzG8XIMrbroVwPJc5GXsh6giuiWLjsi4veJcRBCajUeOBfRtDfWqN8EMxQ1TSbZML/bfHn
JyKfQygM+jcDs5vFMfQ1zvqYngFpFkI7gUcJHRAjQViKaUEQEePlWJr9lRibyAnq3WTObtLUD+c/
J3PLCIcKmjOo7dOjvJLRdEuJ7NoZhot2whz8z1h8O2+C+Q0ByYFYoQRo1Uk+bbWBbAxRiFeC312S
PCCcnNwh+jLJPUHFG6PN61mwjrP0oeyCuwU1DsoTMZxMpNawLFN61OtbxGWQuOzy7E6rnmr5y/kF
sr7h2hjlkU2wDE0rI04FwK4Bazio18Cocs4xzwjliEZkDKGgw8gs9G5tTBd6rzi42Jzza2G533ot
VBxUYzOWlRpm+iy6zwXtqlLiydbj+osSS347Ln+5WgF/WG0UdWdOaAHrDQGDz0unORACwkNfRU1B
nEoetyT7C4KHETguDK3TzDGGWslmN2DGzlQvgPI28mup5uTWTBOo4eHNgKI3GoHbANjOpTxMk4QR
HqWEHtphmCHtkHI+GQnY9FUlrYzIWyPaLKudRNytsDKniKNDJcycqMBKmWQRNSRCcwKeQLLOVSAf
DGMeUxMzaJUVg2X8ySxuFHSR1L+TRqztUCcnbpvBAkc8aI+zdq+MyRGVl4NWDCrn8LDXgyFcMOth
vp8WT1gkK4F+KbZeTRt/QeXfQszpm/sYRHDnzw/LA8AHi4oY4stpkS/uUYaRQlgS4ysz0NyqzW0B
TIjnrbDX82mFcoEB6gCWtmCiycxupf52aS4FiHVFEecu4plRtm5gSHHXag0WE86LnQSKNw41MHRP
Q8PboFPJBaIJvPpuxOlXHiePTZOCfrtEyd26GS5zL7wbLtR31LFA34tG382MSQLBP/8ZWScJdyxm
z1XIOJ8Q3HfDomsQdqkcJTcPejFcjxovvrHi6coEzXgYSGkqtxM+YSAMu6Dqno3F9Csp8IckcBdt
4JQBmTv2uSKDCkBAI4qTWhJz05UYvXeqb2p7ARjj8x+O6eUrM5T/RVpTNdD/qpymkz0rUVwVDypL
4YGmeWYo/wv1SbXEHqvJIhHP29wNrNxOBV53iwHMIxUesKSh0kMolqm7NaisPi2LJP54VBFGJ5Qs
9sDn2cKO8POqnCkk9rKQa6EvCqDKSXIiBGU0V/h6k3EskCj00MMJuCeK7AF9TaD1ijoFEfg6IUqL
MYr0/0j7rubIdaTZX8QIevNK10YtO5JGMy+MsfSeBM2vv4k5d4/YaGxjR1/sw4mNiegSwEKhUFWZ
OST0RTP4Skie+138C32OKaRMyir0xASBj3uWNuaYAzxUUlc6Jq6MQro3nWMcC65W/kfaGKC7uokQ
duR0pJxQCKk7SjPyjdIDJQCRgEjxD++wL6w5U/e6toP0sG0sYsRdUbsRS8oTzdglHeUEinPt1Get
7SmRM/ppC2azYmyN085I8diZSzuQ1lRxJ1ON/5aV8B/V9H+/J+Ok1qjNixGjADTHdxgDK1vB7/NS
ZhVXPhTSKS28zoSOaIjlsqZeGYEaMBlsb3F+TsmudXAM5NssExwCrr8ASwUAOjRIL9pUVjvIUd2g
+TIOlWtmL9Ig4t/kHjPwpaMsCLbAC0Yzc6JdJQr2m5yHvL0hsQqE39v1QEjT0wsX2dhg0uUhLeto
kfE8pIOAyk26WyDVJ5bW4IV1MIlARJ5qq2JW79wTrakjbdohT5KNGtiYtRuewP06+3MB5lrNnh3B
YeYeNjwIdejfIlEGQ8C5wZIoIzSv4Qy5C1LW5mB6+XH4jsP2TU9d1c19IQ6duhe7kzqiFXrg9JnI
ps4mVA86S6JBMcwepl10yE8tGjyUcU5U6+E5BtAAgPOBlA2IRebNYQ1Tg4gPIJU9lFCa2a0Z1WDz
r3uGwAg7oW/VcUUSYHU9zcIB0sgxz3qXxNaHvtT7Ytg5/TkdoUNv4o407u3d8EA5A/pQo3R9kPMO
C2/ZXV8X3zXAA4e+LGR6LsB1UI0os4SmGCb4HYMJkql+Xzutb1u1/StLSrzrUefFlb1+tfTVChId
zMWD1ee7tMRkh6LolqCGzJloAFvG5k9iTmEbd2tMaNJNh/ihC+NqjZ+DPQWavX7kfoM8sPw/kFnz
Llh0GqhEKF58KM2fnxFdnpyub6HUQUbI+OjBfCN5XWC9UD3SNBRRFnPrXltzzG0UQYm1UEsodkxe
ejc8a/saZJrKDpMa3z6ixITbBrFGBVQaisQXeLV0GLO6rWBt+KGEFLCZhFrsDm78DKk7DJlmL6IE
gnf/bC0yOaWy4F6C9gm4wXsVI5JVs89UciDxKrvmEO3WUn9om2h/3ZtVjlWgo2moA24ZuDLmVi31
CqWppEPY6ft7B6QJ6jy8auX8a6kWv5E1fyz7h6GC4Ks8gfJI86RePYwFJClUcmybN9NMQmNYPVOR
AhV9oKRZB3dxOr8q833TGjfEME7DtIDaW3mu5TYA3sS9vgZOpDlbAuP9S5n2sZkjcmrmyzzs1ep5
dATbBA61y/BsQ03CNDQHE2DA3Z07eyZnkaRgCN2TBw2iptEDwPJfUJJsw6WMCrcYJt+uQOa+9vsp
KfaDk4Rz0e+U0ThJ6RCkUEwaMIkiSXnQGKsv2SCKSlrtNAzpk5RUr2uk7Ce53WmK/EXK1b3ZqE+Y
fN4pUxSugGe6UN6BnKk9HY0y3SMTvMNYf+bKdu1mFgEBmiI/pUV+N+XF18UsPulEcy019dW5unHK
+ls+kZOaqY9RVN4WjuVbRIMkUbon7e8CelIgezTDaI4fJmN5tC3lVkuiYAWcXFeSxyFp93oJhXul
UgI9nm7Ak3m/6taNZa6f1GE9aN1wJ8n2Ta8podFAZk4iz0QG1DmRgsSa92lkuuNCm+/KrurbozVN
p7hSYtdqI6+Y8MKQQKpmyqFhxAiQgxfja0rKvM9Hc2fj/gA31K3UQn5QSl4G1IENjRRupDcHCC6M
oZ11TwB1v153K07jAERp+OgWplbwQJYZv4pk0NKP44T7JChX6NukR8kDi8ABwI2PcFGdG2Pu5HKQ
nTyWHTy6slNbP61E8Hy4PCRnv/8H0bHJ5YcJPZhhwO9r6WlcdmNzu4gIfC5zQWoC5A6U34HWzs6P
SJl2SxIXMEHp3illvrJzdmJ1Ws5FcG6HeWmBUmWJC9NG720X3RohJZbFmqBJQTXSRQ2QyzT93Bhz
yYEnY5xXVAG9pkkLPH8wJOgo5AM5BTJ0YBkwzUFh0owVCZDAPMsRhdd76VN5N+7g+mDmBe2RtAMF
8EH9+8cHnsUa+ONAtQDdFeZTNVak1nmOhKGxVh9kRG9gWf5y/fionJwdjW3M4Kno5OASZWyM4yxD
kK+nXQ8tNCDkod4gBYLI7+qSz7pP6ZXIy7gH7OoLuLBD51nG0yEJls9F6wqVqTnXHGThNfwPjVlo
ETEIHDMjTQrdSBRAH2XQswPLGaLGHoCq46bc6a4J9G13VwAbHohIT3ndHwdDGWAixRifbbNTdnFj
Kb1tY6/VR/W4+hAIeKTPdtN1MDUBqkwxg9qlz0L1AEzCIIjHqb7oaY3DNGTDhAI5Mb879eeGCFJ7
3u8DdAMVarTMKL/z+UFPMaOcaQnG5wvtd5p9HSVBTs+LVRryESpwQDkOGc8hZlf3yZyWnmQ8dWXu
WdYbKJgFWQMnaYYkwMYKXeUmIqaaXA9jPGHYCD0KyE8D+xr50O/2y2dkeuRIiVTkvWIIFnd5LKhZ
wA0xVYKBSHYKtiI2pNnHEv0/y3TnJJTLsBzfZhHm7NLhqRm4Aeg/qOQMc59IcjaOtQYzsvRwa2DU
Q17uSrt356+miL2U97lAogKAGyU0uiAJKPJpGRsFai3o5QNok42IkyLBCJpenb+OEYb/IIeoNCqU
0c4/VhFHip41beG1qvHLySuMbbXj66LMoNStM6/S6+fr4Ysz6UkDP9W+dHCMLqSeFRCKDYaDW6bQ
nyq8brKwuSGfKTx09Wo9AJpO2nUeqkV3oofAf7ng3k0ziYeU9jlm+jSQ3+3G1wYXae4NAY2O/4vA
J88ft+tkHIWs+bhoEYzZXeGa7csEBYsc/HedoGvHc8iNHRao0duj0espsqk8UzRvNQZ/JmtgVdpj
pkOADp2423LuBCOZIqNMpJKrEvOLNFWonPuMPDvGUy9rXh8dtfS1FwGKeedgmy8ylzjptU7KdKxw
TOywM4N0BkFbL8hK+UnWe1JKP+cmaqllYaSQVkk90r3N6+fEfszJt1kO80YNFpK40vDj+kHg+8e7
Qebk4ZVcFc3gYOAKkgTZgJqbgleFvj7LIon3/5JwvyeQzNrmJGuyrEauBabzaEdZd3KvL6CiM+zi
sAuvr4v/td6NMeuy+qGRnQobuUzZLs+WHZKHQ5nXgruSe83QliuA5hYNx4wLqlaEQBwjcoHH9scU
gN/kNg0iwzMoiofWSonu5/ciiBs3Xm6sMsWEooumclRwqrM68wc7cQtTdUd73GWt4zUiPpXLhADZ
gIkZYfD5q/IF+Ti04oFwzuPMW8fWVZeHpt5d/1i8kHhmgVlPNydRORaw4Oz1YxNm99i0AwjdwdHy
P+i2XD72z9fDJCDDJI9ZOUzFnxErqk9d7esDldUVvy84wJxzW0wa0vVTqmRKkoHkPzCh7tjm7n2+
z0IrWOAzAQk0D4aXUPZRdvKjOzAWCTaXEySxt8jTQT4OcDo7cRXJExC7Oto8cRm5cfRa9oqrSkeQ
E67xk/H30xuY7dJQVgcfE5UwYs6dYi6jlqhIh7tcd2nWsCY/P+As6N9QwW+M+4Pb4TxGlmvpZIk0
YIbnOAI314DcBxz1PykTvv5dtHt/Xs5MaoLJeIoGgo4quKSZ27pLzHqU0xIf8BDtKFRO2akgh5E+
ULbHzpnQrYS4mXxZtrd1aRzLiRqSjX2XN4ElKUdgqgWVAl4Y3tphK/dO7kROCn0siDBGuxLctDT9
wHw3uh6iK5NTTD9bE1u97/KYAFdXAokLUR/M8C63s1t6NYWmquG8E4P5eaEKFGuYuQKZ4eWrtAHA
U9VTKg5XfUlGxMXm6br3ce4V1AnBKwJosakBZH/ufLG1yDQe1pAMus2M+9j8aemCrIb/hTBkTcue
wFKxwIJ2MYnaOkvpNetPOwY/cvpWr3fZ+t0ZVlcbdDeRJ7cDIZg0/P3rBav71zL7ju7M1U7NHnF4
WW9j9SYtjmsGNHEzi15n3O+0McRsY1tYSeZ0a4lqfzb+qSeRPdzCWvwRqsH9AyzGKL0KzHKyq7Pl
MdeMjvmeTpmk1NMlw23lYO5waxpvDrAOS4v/91CVomYcJ786M8ncNaAekUtNxUITe6faga3eOZOf
/D07ER7smJsH9smG57PlawJNlDgp8d3mYnpOBunRspqHTG1/X3d+7nne2mGCYQSwuaNR/+j8ofMp
WfCwrwv6fDmVISZdH3LBF+P5CYjGYBPhF9wSzPY1rQrZhbaHFF5CfIBgPK0WuDz3ht6aoH/CJuWO
UaBWpwQmssNSuOUTJQIjezQ20YHSn+cj7bHRlrB1UH7qb9UTiveCch03/aGAChRcFHAoshCOHkjG
Li7xJ8xvUxBDz6bZU2F3PaSVs78HlqG1+W6MLRWXiwxWT7PDGa8L2U3n8Q39ju9mUh2uOwvP80H3
qoDUk7ZWDOaIG3lkljKlCbUT0oSqWkm7dSHVkUhK7zfF2AhchReZ6YQ3hfEAlaUy9tIm7tF/h73J
6r2lvGuA/rYnoZAc1yM3ZpgYsixo4mvUIztfPd52B4zyBS56HStalRA/fxFNU/G2ETQ4aFBYOAQX
tVxH7/ssVkcsa3xS8+/S6yQ9G2Nw/Vvx9m5rhDkDWlWYZmrASDFOP8Ct7PfRHCRtKZjB4e3d1gz9
MzZHrZ5XdPMafKICg8qeMme2t/b53yuawAc2O0Z3dGPFRDsql+hi7OWeWJ/yRrAK3i2y/X0mxXW6
XBo6C78vH41Q2dOhGD1sdqLMU/RNmFgrL9qMaRiYcWIwF5R728rdTNlf//DciA5EC84oEAzoDzOL
WawkGRINfDDI0CgpIVWW+nMVU5XseQeVMP+6Ra4P/KFrhf4HZm+YiG5ZXZvqpZwhkjeulv8GkdX/
zQDjy4mzmJGkzpnXFvqPSM8/yUIkHH8NoPoywTyLAhMTalqQ+ZqtDhOgvIWcteXa5YcW8W6BiTLa
6Djd1JHMs0Y9WOwTEB/h9W3iuhcgsgiUaH9e8JTW8gJGr2jJPAnuJcmfmml1e1uA5+Nu1LsRlqI3
MXJdqQl2J1HmsNTzA/hzg+vr4F6eaLv8ZyHsPdOulhE7OjKsfoH/Ut25tfO0py5YqZg3WNsF6Tk3
IG/sMZ+mrgE5yxdsnAJNqlE92fVRtb8byNOvL0zwgdgmnm2mRdYva4Zy2eqX+fy64F1oY+7+/2aG
OS6NXRtSHMPToip1u7J16wKRrekEq+EGzc2u0dVugvKaoVFZ0KCcHUApuB/265FO6n6AYZUWOd69
gQn+3bo4ZWLDzkTVDu/jvQb5jPbHCIbVj743KXcccLd4dSLROV9WI0nxktV4b4I8H0pdX0dbsG/8
E/RugFmPGg9zPvb4PNnSeu3guKnouuT72bsF5gYgZNDbtII/m+bkS3Lnzc4dGUUzbPRUsGWU7UYx
t1k0r4led7AyjMVPpHFBn6PGVyfhZBk7KalXd2jQOY67lyqJbgc5uZGgQnTd1RW+E74vlf77xgmr
xXKGIsEfoYKGXcZNl4T6wcBJppo5TmB9dR47lBzTxDUaN7GDTnSmuV/TAW04aCQw6crmqJmezVNU
4UzX9p0zBA3oKAVLpNfnxT5vLNDvsFniOBbmUBq4miZ0IPeUIBIqs76OaaEykHbDVzFXI/WPaxaZ
C71PUskCEzSSujSSQcjXgB5PT1V3wmDPbMwv5vxLsEbeLqLEQ6nfwV9yMaKpppAQG0H3gdIBUOKr
Pz7RLCzKQ81C907x6nDak0pwX/KNommIvjjoh1gVkESvllRdk9wDuCF281gFWqN7ur4y3lHEfA1I
HiCmcqlL0GlLORQObNiguiwy1zCHcDInwUpEVuhKNy6yQCzdjGeEFAICk7I9KSBnrpqX60vhzEVQ
3s73tdC/YmPlTxwulLhFl9NcXBt872A4S0J0fx6X2i1Vv/aX/SAibuIArWBWUVAVBn2Tc1Gfqywo
HSc5hgv6oH81b0fw/4E0ALy/6iEpXBKAhN3Tv4umQLhburHKnLqla82pHVM4hwZVMR0CPOCiFIna
cT0QAtJU9gO5Otskz+NeXpShqry6+Vn2R7MU+AU3k4LaFZr9aGVBgID5ZKU+qlFn4mmrPq5v5KRB
5qb1DcOlavYo7vjXPYS7ZxtrzM2GgpVm9gW6+0D7Fm5W95ZbGXagIfpeN/QnqrIRarsu5oYzrGhI
BgXrotfnHZ2/isCHCn60cL2zRxdV9p9VUO0MP73rwI36EZ0FOOVmqczlh6nRmXQZ/gAH4lZF5UmY
lY+Kx+vL5LUiz6wwt9tiSGO/pHC+zl8C/RtRA7pM5yskDzA7C7ED/S69l56vWxVtLtv4n/CMW2O6
NsiKA/1e+IBSgjqmfLR9IzBBHGOeaHcr9xNXR81pbwn+AJHXsh1YE9S909jhD1jvo8cWV4EUdEGt
QjeYsiGLqmf8uPb+LXXmqM/6oC8rNbeAzfBEDtLnLEx3s4GpaCD+6UyRlbmK4M3BbQlsPIitgw6k
WtOsb1AhDIvnMqihnFofjP+pZcm7z7emaBjaBG7NScZ2VrFAkmfeiBkY87Gofmn1LpsFhRRBBGAb
eX0uJ0mRwtJs/GqbF6l/kshH8uftapgog+p71Etr/c8w2/JQRoKgSXfjIrboKNpCEgY1Otb7jFqy
NDtusYbsSbVfVE1UoKG1hGsGGH/TsgUSpiM2KZOH/i7TlMQ3Jy1FBpL0rko0fQdsiAT46AoWF4lk
eGsn3RyuER4l14863SrmL0HaaoOLDIQr2gXBgLEowIIRmlrWCJPyPQqsroWmjSZihefsKdWyxqgB
uAQxXsqUV2pLqnPLQZre6hBvNXzoUAmWwvHxMwvMpi6FZvcKfVXJNgJXulfswh8Hr68Xd6pEAAbR
cpgEOV/LrDAGVD0TcLUrByiuCy44kQH675sT22YQcJ4mE8OA9VNt4QVTyv71T885qWf7xWQGRSEr
2Wgix1fsyM1kB2olAAVNRLAQvhlwxVKkvIwU53whWbUSpYwtKEi1gaHdasuumQQxh3dLYin/2mDb
H4D7S3WHRzsGdpqT80k9/jMZWtx04Hjy6JR59lVYo6Kf+OLoUEEnqIni+clWWXFfzK1J4G8VxL+W
APIoGDh0PGRx9Yg2T7dzfPnp+ifjVXZBXqqiAYO3EpCATNZjpkPRmQls1vanVMIzicoIQopoeUjH
3eKXPuWkvm6T+/0APESQALQSgy/n3y8Ch4vZDdCkMJdqDvu+THca2HH8oU+7w3VTvLc82BHBaoBh
E/CrWYzTyyskb1MN74viIL86/xR67hTkH2Q/dG5J3OouwH+Rz3X138d8VMxpgmypwFZduGkKDLQ6
IhDGcuW2BfG6+kWwOhqAWIfZmGC91BlqrVrLpMUzZvbt1xaEQusdODDc4VE61II7hhc/tsaYeJt2
OvR1Nfq0leZ7Ihc3E4b0BAviucbWBl3wJkbFBSHGLNO5aJAlOv1e94wbIIf+DMk1xd74I1whOnec
MA8NBOC9wZCk0h7vuVHbWeZRqZXMy3tkZ3asP6yzM7u5NvhVnvtmlu+uL5OzkzBoor2B+g5wvswB
qO0OOkQDgksSDa5if9ZVQSDmvW/PLDBuXxeNNigdlpScZOMmt3waS1Y38su3dgR3wN54pHVvSlP7
gaVRal9wbIATme15xBmxatIhqeiJ9Zqkxo0kie4xXioP0C0e7QAe6JdsifqazWjY0Iv/n1I+FZ5J
fmevH+5EwZqFgUZUdOg42bl3QEQdQsCriq206+I2UufxNiW2iMuG6xIbK8zbz1mStpo6Oqk/rcm+
a0zLT6dO1Cz8L1v3vhjm6iSkr+O0QkxSk9y5M+a0DZIi6e9BrDW99qqK+kuk90+qVS9v6ySbR3B1
m27Xgf1KGhVRpZVz2jHDhp0F3klxLgD9IB1eetlIW88cTqZ2t8yfDfXzdX/kZKNnJui/bwKK3AKx
1cTY1xhKnq40/Y7JiodXNNyTMRElJtyPuFkP4ypKNZiroSklGtfFl0KbS7caRcx/IhuMo4xqt5R1
DndcOi3oJ8WvPpBXn20Z4yOrudbKnMJCT6K3chg+rZMI/sL3w/edYqcLe0VHU7HFES6XAAVoBeOZ
0aEDPiU62uBZg+KvyPUFjsDOGA4p2K9SgoYyAsrPuKvvJDCpeCtRP6e1I8geBd+I1e8zRou0g4Xo
29XIMCZc6VCa+3TdselXYK5+fCWwq2Hk1MAADXOHTHqV1GmBQFscqAj7sAdKGFWFj2wb+DagKINm
BJWvOj8/hTOTpR9AH+LUzw3CQ60fS00Kh1KYqXFyGdBYAzkKTQYLsDUmvbAWScvbNMu9JHUppet6
o0AXzSW/QfDnLjfp9+v7x/tGIAGnJVKo7V5UgCMl0kCeDXWLuI/Rn+3cWTRCy4tuWwtMLiObsTEA
GI+ty8NmPZXRrUb+visLFd33RTBO4CyyShm9MCWRaMqrVtvTk9TjbgYHDziirm8Y70kEY0BNUsTa
JfpKLmO9bRIACinpLk2hK/O2Qt/IuGt9qu+1NqE17z7wWDizysS7frWqGohx9B3bH8QJjf6pEPEV
cqPRdmVMxOsKXY2GCrjQ/0/Z7vYv9iH1rB0ouhNXlG7yIhGVsFZRHKEDW8yRyrOp1psCrLdyr4K6
rg9S6WuJOOGsvX/9k3F9fGOJufw6ose1bfdgo6pq2S1nVXbtPhFkfFw33xhhLr2kt6e5scCJUE+q
r8nxq2MtR6XNBBc5/Rk23m13jfGDFXoiKpKFHOgSZLP54yD7I7lN8mPbaYIV8bYNqukqVT4ApwkL
YV8KI87jpckBZZS9AQ0HaRKcWx6u0ALsE6hCKN3IF7UrKrlgJhneUjpazCD78Kjed+FDRCLzf5h/
aGuAwANjzJfrHqHKnG3cGmaC0kBGY4pL7R/NY/WOSr9ZUB+WgvGLddeil7jTXjHuiRn/6GXai14H
3JO2Nc8ErKQHKyQpARrWdxi9BKhxgL4nZTiiEhYiXk1eORyPfkCIcaOAM56dws8IRstGLQcR6S3V
lFZu8lvilgclUG9Eakk899TAA6SrUFC/5Aq1c3BsdRH0BNr6IUv8Nr6XdDBkgISHHASfkO4RexK2
pphTPZdWpxVVBI5/e573SWR/g9qdcYDWo3Qcmqz3e7UZds2iJYE+S7Ivm3V164zx17xd5hvkwSCN
Xs1qco1ZKkHRbvahNTTjgRhLtiNGYrrYNKiyDepwlw4NmK76eQ2uL4KeVnYNUICnUgVUEpOtjYyj
YhC9jxqvncpj7CQ3beHs5kIK07G/jwkIZ8b+03WTCtempYDhEAPwKAcxgcpKjJhECl4bxWE6pndG
mIOsyD72u3IHJU4LyDwv9sit+lnKhDGfFySpDBFV38ZQ6J920eYZYq+VVKDhC3TVaPuTpt6B5iO0
VkmwrTwYEhTnbeAMKWIZHAfY942d2alLWaVo+QUFSzrkRvmlKXRS1MrmxcitISYcq0ptkyKasKAO
/FLq7SgLMZM0FF34iIM2NiDsoKdgh6akeiQTpE9yL/o6BeCV21uBek8ntKjmtqhhx7uUzY0x5lDl
lTx1E73F7LVOfGOajiA5eVg1DCKYtgAEzc2ktsaYr1Ss0ho3nQU07VF7K3sXc0VBd2OfljcT9Sfo
/y0AD0Tfrvs/1wU3K2S+WDeXmVJlEIDopjpUinqfTFqo5uvrdTM8x9hGJ2ZtUiF1cZSDUdgxI7cA
ddaYS/vrJngr0WwwGmIiGfgtlhliSCoy5VQpba16P7NuLTvfl7MuyAK4VhwonEABiTogs5BkAlrB
LmEFEnKu2q5vSmH7mZYK3or0Z1gvB5vUv2aYz7JCXULqCUhfdLvPAdlS3BW1Vdc01kepsNNAzirB
wrjutzXJpLtL3mJqfM2oesZc462V4K2lN3hrda9Q90bWAXVgYR7P9Yv3dbIDAFWWIf+kHy0mzfNc
6s+DtYjOFe8Qaw6YLtF4x6w6m1lbfV91aYeIodyDMeq3EppeGqS79ETxs0WQH9Zg2InQi7wPiCwe
vP4gL0Plk/mAtZ4pelIAypoD9+Sutax7kFqTj/Ic17upB0sEysudf/0I8HZza5T5hGlGQNxTIBuW
pU+p/X1Wwv/T7/9JIzf3CDQCbSkvKRXRCPJkYh6XIRG9J+nfyHq+oaFVjPoF9o8loMTrJ4vNGVGw
+7EAVvq0ouwDqsuggCLh4E6Oi0CcPaWg2qMTDLGQ1Il3wMGmhzwfQFeQVTEH3KiTbDBrZENAxe/l
rt0pVhQ6rYiCmGsG7zyoYkO8XDUZ/0ijrMwHGkf6fK9LkLc1w1GomyUywvhD0/QLiRsE99p4tpuv
5nwzaIbggwlssCTechdluZWlUBDqweW5nIr5vipFGDeREaYKFDXWCOhHniM2FapbPRQ+IsYtVJGW
0PBKP7vNgsoTzZjx4gaSJUAc4A6QAmaMWna9dBYVURtRE19OMbg8zZM8CW5GXqsVilnQYjdBXnOJ
OtYq3W7wJIGIVfTV3Blhu5NQxb1XQGbp/9ODFL63eG8FylYIYk4Ng4fsJQayq0VqJhXbecy/EeIq
oLySvNa3Eq9+Bm+CELfDvVy2Fhl3V/I1G7QZFqMZRMOBftQAlCw99Vl5LPGU+EQJlSC7HVyPV9yH
JYiHVAzxUGA8Wz1MpUY18x5qhbQ4RXWk6515IF59oCN7kgAcz3PSrTHmEW3VGBWs9bTw9Lof75Ua
aiej3Ge3q7OK6FB4pmiSA/QQqI+hBHqe0JPKVuZ6QlXUIp8M5yAlgCL/vdw8AF2QBQNtE6ZGL1Ql
NdIteZnTM4cWiTaFpALEWhPcKLwzhjIrff6gfIgJh/OFjMAnqksCWUSoqca3qao/tmkkhX01Rl5s
9R+Ad1F2CXAoA38Palp6MDYXWLJ2qQHW1NzTtJ+Ofms3AqQC7wLe/j79983vY8KbqhZhOU3XWp5V
J72/mrno69PDwl6RGOMFsy7oRnF5MIGpU5MJnUGsgoyKWzsP/XgqEs1Pe8PVup9ASghCvMge49iy
BanCUaa7hklsVbmXieWZteS20njS4tztWkFM5G8jgBwozoA1hs0BVquZU6OCogqmov0xue2NVeB3
vANECzKUbg0C7Ow4NFDMbVw7EAnJ16+SNbqVdCJEFqTUXCMmBj3AdYiE3abOv/GGeCmWbJCM1puX
hyn+LU9AU+SivJ2XL6EYadv0ZQ9SE+YEZTMhS2OjLDlims4evg9KFtgdKJKSXZLkbpNMmM8XRDre
97FtGQhDNOsoOfD5wsp0bXSjyVqvApOVcpKLt+txm7sm9HqoIg2qZyw95KJkvdXSsE1COmBV7qYQ
hGrC5h/36gWpzb92mOOKuaB+jTvsnf518HPTNT3FJfvipuzAGFoEsZComrdxjgKYOQRwTBNsnucb
1yRFVU0DDGbWS7wener39Y3jedz295kFgVysTlRaoy6l1o2WxwjY8ngQlKmp27Lhh3bmkRzj81/Q
KqhlJ8tx2+aepGKSNHvIi2Oy3kb94wfWAs57oGU0KgrOJOJ228trYfWYGam0kzm/QEPxthIBGLkZ
AvqlCpIDtMRAKHn+RUYIe445PT5r7A+naRcHxM0617yfA8OT96KMhPuBNuaYDwQ0K56pE/ausSBN
5dc9CkrBB/ZtY4I5nERNDCW3OzBkpk9N9zRjnH4WnH/RKpjApk5qOtV4JHk2GKkMyZOqh5gIKiBc
L9ssg/n8Te5kkV3hXaEv94qRQCwK+ICyPBBHdL3xnupgz4BkKOo5lMDm3AVaBy+kxIQLxG0yu3rx
08nW0GkixE9iADIpKpLyUACUruNfg0zIHurVJmBDQyfJzVuveVD2ti8fjB1mr07ZntJ2iMScOB8M
CRYlYAaqCfcdkzEgvUvjNYHCQDXLpp9mEl7SgKJBQLkRAY14qf6ZLTZbqBNwgycoalfmXj2qAVVd
0Bxffdbv+xNQhF7qO34tcHreaNuZVfYcZ4sxqRXa6iQcDkTycnBFvUge8drD9CnZj6cqmG7aG/UD
dzyqO4pG24IYN2dbFnaUkbZI8S3ndj9itMcawcQe7a4faV6UQtaKyScM5EIsmqVhi5dJV9IEgjDF
QQsliIf7pl+ebDdyya0lCRUiOScCjA6Y7aDzqXSg7vxEQKp8sXMFUxDgyN3FKaBHM9iIG+1L16S7
JkoFy+PciltzLHFUWqpSXzgqeLe0l3k8raYgXHF/Hw9AOAj6Shc120lpx2UcUBaLDII6Kj6QaMSd
+4HoG/M/JpgY0jtLZUDVpPHS5Y/eBQjOIazxkxwpsVyzM0Vux4mOSIze7TFfSOl0MhS0Pmz1mABP
4xt5NdzaPqCdFV73PZWeHOa635piS7RDnsog3JEAgPOn33JQhQPKcYWLIfR7KmC/pO70o08hZA9u
WL/yoFWIMfg4FBUtBCu+CGGxvgAAR3dYaU6x3ezncflRJNmxT0SDuJz3ztmKmQim584UqxaiJaYU
07DqVOKvytT7yqCCEb0k6wFDmfFuarpf1/eaF6Y3X5UFahkZ6o6aCcMSdA9qLT3YckHrxIJPyuuA
UxQylIQwjgtuICZYNmWv6i1BRXzypPvh0O6iB6SMJzOsvgovO04uf2aLyXiGJAMZBQoJsGU/giZf
B4MZAYUrRVBawfDbesm+Nb+Bu36QjuIUn7ujm5XSf988wSyLKOCNQjU3U35hSC1qJrecBPg6kQ3q
uRsbixyNkB6r8NXkUx916K4m6KJEavmBwZ2zraRhe2MoUqc8zWXa+sTgrYy7LnNeP+CAm+1iwtiq
V5K1lCbS0+resJ4sTLmUpeD5INouJnTJztJAJWmAiEfT+rUxPWkoJ0DgStT24cy0bHfLpv++2a0q
H/IINTk4no2630xcKwpygoEnVFZlCI4UdpAVn1To0lzfQ24CtDldNpNsJbU61UaNTeyD5ffyTbFd
GzSMIPVfveapuou9IQewRMQVyL+C3r+dzUQtzBhLNqGH2r6F9kmwojFeI0WgSFYxWId7pW6MMREE
8cnJmwWRSo3u5OUhsQVXtsBJbCZqGBZIg1fog3pd+UVPPqk5qsWGEFfCvdo2q2Cjw9TbtbYAeV/+
bl8pZj3fxQfnNn5e/CJIhfLlok1jAkWbroql0BG/UmkDycpOtS4aA+JmbpsVMSGiXvS8THI4Qanu
as3wpLxyY7MIZ/VLlQvintDRmWhh5eAa1y1sX1oG4+Jq4GgA+6FrveS1m0OjDpo9npgDjO7SRT6y
WSITP+w+zbs8RVsGNPzgzntZyE3WLO44/RKcY4F3XEyjY14HsQrnGLLIIYr5eZBJ0D6dPe3Y/oSO
ZfUi6jhxzzDollWg4BRIM7AQIHlxKmuZ8eiV1yk5WdKENrHSO36jj+hzFbQhWspWWI3zTZpUum9p
kHUqNEj12aaeB9c3gHcGt38McwbHwXEkkqwNcJuLW0VhpCielX3ACDoYNjiLQWkDdON5lDYgszhH
VYe3sAkw8HDXOy9ZfLi+EN6529pg/DQHJNhCtoyFKM6xXjAZF6X76yZ4iEKqPfHvOhivhJxs3FSL
Cio8dwINBVpqmCvcFTgQJmaGV698hjjkAE2I2DfvPjC1jlF8VMrxunHAss4YdxJlqScpwkEkqtcU
v51G0IDlnbmNARZRWBtk6JJ4AF7GeGvGu8re981ztQi+E68wQkE/oItXMXx/wV0sK1OZksjE8Pg7
nyBK9P/hfG6OYgIi3spAmYMJTYwAGhdaKJNU9A4oT1tvmtrAdgAZS9Z9WyjoeoleMNzTvbHFtsoJ
yHmA0XHQt/mxeHQQb9jLn2aPwmmbnUihl+f0FL6LQTm0Hy57vHJb5FUcUw518ijnxinLBIkc1+e3
JphzpenNmhWV/KepO/jm0dqDFMtfJreFSpPXahji7Q/mnvr8PLlN64pgKLwCPrhhIU4NwLcORaD/
R9qVLcWRJNsvSrPcl9dcqwooQCAEekmjhch93/Pr7wl0p8kKoisa2qanbcw0Jq+I8PTwcD9+Dglh
mxyvEFqQm1bwy+WWMIQTWQjxCTAK6fhHa1YyOOGKuatQ5iWzNQCo0EVpwULnrYJAlgOhvaL83hZc
6SHyrdLXG/Avf1ugNlVqraWVFjAVTwf9UD/2br+fAqLm3NvhXTfZ1WV5xIgmeuXTjptDsq48iFGB
GB/j5pj+ptK6BeLlqFBruTOlh/ItiSx/CBg1l22Cgv1XaSvTJARKAZFCj/dDaaslKkViQ8TtxfFO
adYbsFEH1gBytbr3hQSo96EGRaZwvSLbbEbBE9rwKuaqtrNdCQxdaKVhPAatx1NXksMkJLTwqDdn
9gJVX+uCDJCip6aitNGAopV32TMjD+DnRIlLlDEMfmpQi1NMYkwDEGJr6a71Qa+jQMkDQJ05DxKe
IephoJRJE4Ur5j2GKD+GrXxRpOs+qZTHOqpdzjXIPM3NoigHikPMT8oWcqbldiDoXGziL/3ubfYc
irtfgOeil/a+heRr3X7+qaGGVo7agpXOOwygedkA9LalYD7D6n7/x6VRsUZZajXTQvL6/p4c32DU
F5YDMuoHwAf/hfgH79TIn2/WViWREUWRia5EFQGQeysqpWup1a3Ga+byDFGOv47xuI4akGhQ/gPA
I2jFb+v6c44/3c9By9OCRoVl6kB60KHaiia9nXsAIkv1NzRDhbUENFLwF5NjhwF2PzVEbZxZRK2Q
TyiNlpc1Qme4r73inojp8Upb5MBPI/WpIWrjpq6uDTNCWVlu00uQj+xnYdylmsErZHy8c07tUDdC
NERzu0rYuXSv5hBwboJxF/qArYLRoQI31vAXb7qOkYhhSAB3EManJIbevaK1iaStWNrkDAQ3Zdcg
+wuIMOHs6X6e2ahfOJzvi7XMrU0qTImtaURqDqx9PFY/UUJxdDl+GaM86PXxNVqbgyK2flpUXpUI
gSbVrm6ll8UaeYX5+RlNvC/RiMUMFuZQTBoDWgHEA93gDPJSBVSzsuu++WXNnGT342d3aoM6VXMI
YyBdIWFVhtdluVPCvd4/Ltb9+V1l+ChWAqoRnQyEfkBqJN3S5pBzgBULAxlpvitay2/Tz0/7kcW8
m6G+udiCTBHIptDoyyNUJRMXyjd2I/MEHbh+SV0v6qyEi0AAzoQIhJAzzg146iDhhtm4OViHf1NX
I58x/Zlv/ZK6ZEZsX7rKsKlCoTRP0N7RIXbzPbtqMSGMuRPld3NfufPv5I6XITAOj3ghJnPfpKXp
rt/QSnEypLgCzDbyhjm57DLBGzt9d95HGNN/+Nrf7dBE2wvGrgDzwbuESMSPe0u0wXkJNlZkuShW
Sk4SjCBGDe3wRzrv5dCNgF8J5qfzv4JRTSK/AogSSyf0rPRgD3RJq3UIBVI2DYNMd9vyqodU/W/V
Da9XLxovksnPB9f89qVoBzAYIViyUIeg9xl4HISZGU8lwpeTQqjJCLrvRdBC2EhrMBvrlriBuTP0
rNNFU/ftAYW3Lj2U1YMnb83DESKSUCZJoYzeTt8rnu4y481JYvi7FSrMDFM9Y7wNayNnKzsdRh8i
z/CMQPGSa57DMs/QRFmMsKKAwokGo8X5sPRQtSP3xojRytip75bvw29ydZBhC712QdDJG7Jkr1FF
WmfqmP/5wEagZnkDPSC8AnPVq/fQZAPhUS8CdedYmNVedpnByajZFoEoBv8BBo7QUj5NzqzY6NPE
hEX5dvKSHaTZv1lXqyO6KUBjPPAG42mC6G3pGCHF0wRYDeqlgOlY0+iTmtDShrlL1A8LUDhOj/o1
ZvjAfcQ9RsZVLEsAvL9NyIof+v9Wqc9dVBZ4BjrqoTuWLlzmKF4bh4pQue6/oryF+wOz9pDqgVDg
hw496heavDRYoQoeeSG9EjLObcvcw60F6jvoUhCVd1aeE37TxV4vJRstOuhF4Z5SMEGQuLy3CePz
PlkSeedv8nfcxqE6xT10AuubxXxYoou456CNGTcTTGB4AINNOuGqOjWRJGETKyvkIyH3YKvGrZT9
7DUIMYCZOeIxWPNsUbeg3KeT2Q9owViJCdKfm7JPg6V7LTXR1mVeLsjcO0zGAIACz9do6i0gJ6c8
mYCkT+LWhgAWJLeeM5NHXcHMwDZWqKRFLdfYVAcA5cDOE9tFbFRHcLJNSI/qZTfK2c/zFxxvUfRz
Ya2zXpnwUXXG5ILy2Ualc9dFnGuU+ekSOL2sggvSois4Y9qopTmXkH+bjrNyr4mc1wj77wdc501p
Waabm2INXpzUAipzUYI8i2w9tTjBlelpYEn/nwXqHZCmcV3IcoVovs72HOa+2kp2DE74RWxQ4H75
wqkgxX+b04NNcmqbz1SHppDS5Yg8kiE44VLuhcwrVh7nAHNNGyuUqzV9AlrxZQAms6gezQiPG23N
5SOQNXKwGkN+35lL8/38yliXFLpI70ujHE6QQdGObxN3oYJqc4faqHk/IbVxlzf69Dnk5JHM72lj
jwqxIgQKQqODvVnr7DXCAyAHn3n40Lc89BMrz5AlXBXwEtDzGfQcRziK2rKs+JbC792r1BKWDF/w
rOcx9EBJD+nX4i53xC8FjI1VKgZiiiDqlT7NHUGwDnky78UZFAFFYh2FLP981Q5XIgYq0ZkgiQad
SolWFg2y0GIZitQ9DqpRupLZzTswFka30ggE53l3YZ7e5glHeYucprOKQkPu6MN3PLoX8VXr/UQN
zlthho+NFcpHFHHtMzNpwDMMRZIIGLmee9OT+EC9107eotTFq6Y6aS2RhVyt/h+NrexywkPt3+Ag
2LsG4T2YxEHRkwpmpJeRWuGWV6HojVJBctspWdCV4+WUzJx+C/MCAbn+/2xR7teJut6sA97yvTUL
z5IUqa7QGZXdWGPDOSZyDB/38N0UFRUzIQyBysSyGnEf9dcxmOer+LGJcrc1L7Ty02APpDD49Rh+
xH/RfziNwXU0hLi2cGJmEseBkkC+Nk3DLuhH6/MQKphCsR1VHWjugPn11JSRJ60gKAq6U4NhK8VF
qd6fd3DiXfTOISihYIA5MDy8qJws1WZzlAdIh7edZefdlVDcDOKubTADnt5HU+xOE28qm+UX4AqC
8qOB1PnDQzKpRSHrW2zfUOXHOmwvG8OKnCrqOVc/zw717a49VMtWAenmaF7n6nM4/8in3fndY31O
kMdVVYwygZ+Xvo2xN23XxBOuLAnaH+VLKSeukMRON/PEdMhBfzinjSXySzb3vjTAxUNJB4es+pjH
N32sOimwlvG9xGNfYYW87ZoolxtCpetq4t1hGV5CftoeF/0LkWFrgjoZqwRdVTzhOZpCLQVUMqua
eH3CuyHYC8EQARrl0JehL92+6hpzAHbPkZUJDV3IqTbF/vz5M11MQ+lAQQdO/zD8PywKiBpauBgG
16WbDgAzW8+n9LJcZU6ezLSEiWvEAMhvIZc4Pf8atP5SBmAzhnVbyRmLtfGGyqx80whbXkeC4dWY
MQOpFxGXRkee8oB4UWqo5szwtdYeoXp7GTto6Pqat1wPv/rFBno63qHBeJP9OL+djKkIAuGXLeRI
aJJj1vF0lVah6IlewPIYuc26q8oAasUY9tbd6dca3lgLkCkRnr/84XlWqRY1Q3AqIYMBnzE9Iygq
c6iJGR4KVmzrmV3uDT+CILRjy4MtPoLMFqgAmQNTYXioqskYcTFBlE5kFU6Xq1ZVaYpgVXDm6UYK
79qB852x8s4TA1TUwDu8GTBOkDtGbBuRt4AGHqKXkWe6nXmNLjkR+yVwhyniZGcMdz0xTLmQONdL
UsYoX4zWQe8W2wovJ4uXcrLOTMN54RoW8U2gGX+6f1pVTmOfQQViclbF6Z5jVAsFB35b2fOr6ss2
v/LDWNiJSerIBFU2hqbDexXqaragYBNfJR5MhOEWJzaoUyMTuiC9zvD6ii7a7FHgSg+wnlonFqjj
mQQhxegJhKPaRwi77DtoBEnH8I7ASCMujJRtzQI3EJmQRpikXsiAga14GIC9+A+rQeaFN5qn2kJQ
gLqbp9HD3LyNMSqhWeVpbesZmze06q0+Q00y0b3zYYrpAxsTlNu1uplZfQcTa3OfKKA6ynalKn3+
C8KthaAAjiP0Nml9KrXvB2GQEfATcNd1tY+J76XnxFv2Qt5tUI6mKFk7jBXiT4l2kaZdT/KdVvFE
Y9hf6WYllLMZgj4Z44zbnhx/+Cp/X3d4ejyokYsaO8rd1YXJmxjhLYxKMExM1xW1jIZotvbmNw0Z
uh0JcXYcFnl2zjvDP3j3+yZS77eomksQ4aP+I/ROeKs6OarPaDhN7uTKLj8Asf37b3MfxpswbiOl
KQJQAsq1XDvkDQ8mzXiQAkmF9w2AVRjCfJvG2aSaypSNXTTCAuFkHq4IrMi8M200Sr3EXTnWyElQ
ee2JMTo2gJ291yQYa1vM12TzLtXXy0SbIe9S3/Wi7Kclx+kZDIr6iUkqQiRDvbQTRnzAWuu9XfO3
AoS0kMPb2qEig2HmG1XTZH9hmppYBuzWwpueKKie3ld5VsdirRFdiPZ+VPa1cm8qnBo7y/O3Jihv
XIaoFxQTJsxeD4zCtzpw9PCwACwf3BihR1XiLinTAa83p8ym60aCtqdscD4rpl+oRPwPGFcQklJB
I9QNvY3mHOmY9DBohlMZFyGSsx4l3HQt7XV9PP8Zs5ZEUIQgNgL9GSoup0cTanJq1TWK68Z8p+bP
TcvxOkZOjUzv/e+njr6z5FpvUpzLON5Z3Q8wRtiZ+Vc4cqd5iPfSH9TWEOUA0apVmVXDkIwByweC
+wI9Lap+l8pi6z5J9rT781vHDPBk8h0vBYCSddod1nSoQX0Ad0gTO7/UbwknbuxjuDjPbcmxXvlj
cizv2FqkXkNr0lRZq6EsZ2iNj/mDu3TOfhRDioty8srJDGQx6d3zy2R5yNYmFan6vgRDo4yNba3U
FsqXNvv13wzQcSkUCiupEArrObKF6ErgqmzzlkD+fBPZ5QlA3ViHBUN7ycFjZeV//bclkOi0MdC3
vdA1CRKKOtLaXd8sZWCIXeydt8J1OCpvIcOLZp9hHdNBe1xdIvtLbikVzD54HsZe9JXuKPjH3l2c
Cg9xKejDuiCHMdDkaZTGzpUK5dPcPr8y3gFRUULQek3sWnR3emVI7CIaVncajc+zShF8DqZ28PDU
CFTm9JQWTMNhDgd9AdAZXkhCtoOcWnB+IWQ/6Ci0NUE5QpENYd2CMBAAK4CSl/2s7Nf0LooeFo3z
xmVdeFtLlC9ki1CZSQeXG6snTYPyixS51ZRwDobpcioqfCgRELZnjYo48diWdZ3iZArwtqPJixKI
k4LpfHamwdEmF2JVAAzzRjBYi9tapWJObjSN1WZz4WSox2XtSz+ngb5+O39WLKfbGqHiDlqkHVpW
OKuoz+1huFdjjjPwDFD+NqzSYoEAAHiQGlh181WbOafDM0B5myHCCxRSbYiTy8F8XAfe5CXPAOVk
+pxa0LWFk4mDfhXGnTNMvMEy5jsCZTd4F+D1GCmiPKzQCqm0QrwjrDtCZouK6F8GNGXzo+kvu5VT
TmRbQ6ENpMDoIht06SRSJzOUZtxmE4RdCdNgfJcEjWsFUKr+iwfQYW7fxhh1PpO5amGd47oepeY4
jpjxFKzw4bwXsyIO+HBQPFSQhwAEfBrUZqOXJwEgIGdFl64cNDvvI1tLM7dfvU56Pm+MvX0ba9SK
xFVppNGANTUgY6TzTkcl47voy9D57nYlj6SGuYGgHUTcRpsBzE+ni2viUVdaMs+WROLlpKw7LVyc
80ti79/fJnRq/BwpON5FI0zII8DTafhzlZp7cVKuw7LxzbXfnTfHjGxgOSagLfBlKVRkg4BHXmot
vL3p/uotP032pfr5/g8Ia99NUHFtAYYhKjqsSOxmJKaGDLhtXV1HksCDS7Bvh40pyvlyvVzSBqz1
QGtpv2ZXsLvARLVDcxTQokNWBoTUQWPc/rctpHwwsiBrZORkC8sXfdpr1mSH08sXbOCzUgwyTAQA
w6njpfoYTzUJfIKqHcshPkLB2J3L8fOFcA3YRAwz4fOFujAV+3pzHcsxxgtiFQgHqTstPKkG9heL
yAr2UdKooR1uCOdeSHI88GZf8gsPcuho5h9UDAgg4u1aHs0h254OAiSoQAF7pFCfLLhI20bVcXWD
VcGbXyS7CpKAqFslgy18gQUa+hPv1uiqUKopo1BKqBa2Qxbe4bMtQPYO9LM1Tt1XbvONKeqsjNnC
Y1aDS+jptLNGJD2Z5p73Oma4g1wh0izUSiR677q8VdKwLJHTJRPkZNR+DtoyKzlW2F/tuxl608Sp
yPLRQoOw8VZfcrtgmW4TcDcSjVqg90AUUHVcaUlm4NsYpbZvaMS+RiRHOqebdrM8m1Pu5SunhccM
5gB4EDpSBShVyvnUsUmGmWBK8jL26+EunzCgPOzU1LSHnJdKkDhK5/qgnvyfMXrYesrFckYoInch
NNzsqbHHHvwhM6jMKt96avlztOw9fLdI7WGWRqIgDFjesuxmDG+03/LsC5eHBlAE1BGAmkZn8DTw
lQkK1oqFzplWKaA30uwogth9zLkFmVECeq0QisN/gE4kB7l5MOvyaoizCfgFSiejS1BvWSDeDYC8
Nf7XascahISgTYeVQUvo1Bpekqpat9C7zaLZNsWHqfDPf7gs2DJYvgBWgSgUash0F7W3WsOMBaxn
SvZgoXKFH5Gnu/N6Nbi6L0KJSeY8/9g7CEk/YGTATP8BbF6L5tyC7zdxxNslBJxeRWi3oOeyJ4SY
UFjxzq+QZPq0s5PHMyAf6GR9IOLVo06NhAY3lRICPz9ltrCKriw8rzxqI1YMxHMTgGkZJ4XkmTqr
TBKVNMG8VdHVNyYK40aXcU6L9RltTZC1bpwvSwUMWmhwhzo8ROoxa65UHqsRbxW0x6ljO5Yy8Eu1
9Yz6oV3VAy+Ks8LPdhVUitLpRR7hsLCK/+9lklJQ8/hHfow/w/v2DvvgASBPfOPhlREiTndNXiwh
qmLyEb2Gt+QbrRZ8uunodDbhCEucDvjOXRIIYNZ4nL05yHyeE7JwEhrBoAETpoFMma6Ot41lDAPp
OWUPRBIMYNIjCCRDzNzPiw1hsJ35LfaGC5WTpjGI2DDVgZRGtkwFXWganwExSHR34wga0ws+teIN
SVAXHul0/YtVkjcAtdMn1ij/jCzMP8z9RMY6Stn+A42cwVBoHIBa4M63s9IBHdIuRFQLT/APY1WW
lEdxkWBx8eWy7keouTnZYdwZV/VDKwXdpeZkPo/1glwj1BIB6DHJEBlo5WU6IotLJgxg6UudcpUu
a0l18H/yC+TZtVg/lUvv5SActqOJRxbE+PQJ3A9TZMi6oVdKXW8ALpnhIomNs4bX4wTBPOUwGPfn
QyVrQ2ECQ04QMsDtRl8GoJ2YwCYPqoTJSY4KdDDAtiE/hbvBbV56EIj8izNkuAz4ZBCaIcgCIQCd
ipqGPpk1qG3I2Ez3QMoa0aH8y8BcVeXKPVcPjXEZmGSiRcGdCuwzrbihDXGTrQrhgqj7J0MHdEIH
/lTO/TWebs9vJuvA4CKgQATPxUecptGtEwIBBES12Nyb67UlaX43fF6/W8dx4XmEzxhDeDSeMQ9F
rYx0WClEpG/QbpR43EbMdZCRKYCPgZ/VqAPSOjD/oMaROlXyo5dsrXs1eKkb61R0EMiguE203ehC
mjWb5bh2cuFoy7EdG1sXs2DKbvX6x+ePBJECw+5AsmKAkFpKIaVJEhFubENe/VHuAcjsHSjK+efN
sHIqcE2926HC4CJAoSFRQNWU7sNgOkaAOEX7/HkFbWniD3bHeTswruwTc9T9Fq4aCEUJH3emX8jL
ozBwOtSsjM00iHoMpC1A9EM/9tW8XrVlAGlY50l4diWeFtlrMLjxTrywuN1J8nOpCHtijSo0rR24
xacMbARNV1zmleDrbe2rarIPZ3DEDkPIm7pgge5OLFJ1pySeTH2xQKmp/iyqC9nRnehC2UW/EwVv
onV12tXuAz6hIsvtkXfL5MEHoh+aBFkulCLpCGGFjrZU2/aH3iz8QjcPi9Vwni2sjxg+gn8gV4t/
qJRLX3W5k1ZQizSh5ZWQ8oib3i4zHgaARY1hmsBG4rmCjONDWcjEoIIUQYDMQfPAnrv7Hpxrk3KI
55esvh9EP52vCRHI+e+N5TBbo5TDzINuDqaV144cQa8pTm1ZPArVoc7uUE23z9tibqSJiWcF2Txw
DtQ1nKN8kogl4RZdWw8Vj786Y4XkIK9k85aT0h8BwfNCFQd3IsozpzkrpIDHrBuBn1BvQWYrehmA
L4rfkQ4WKMchGrq+TpcVXpza/vwCmcGLANiQK+J5C96gU8u9uWD2YICSSOeBDCDBtCc6G4CfupNw
+DPiwuuZMeIXYBagZ4IkOq4ZeuKviFMlRQ0bTjP0AbRr3ao2OatiHNuJCcpFCjnpxsmE5+lVfr9m
mDYpy0yx57zh9R1ZlqDnBWk5ImCBiZ3T7YumdV77dYGuYiz8ThXxmIQYLRj65JFzTqxdQ6kSHWGU
RgH8poIW2vVCDyVnEKS2reyCP2J4iiTxLs2X+KJaoNnUdHrvDpY6H83W0A+hZgw32TD3xzzTXmIU
o3fDGo7fzv8s5vI3v4r86s0LVVKqWugnEmgErxqfuv5ghL8/bwKQc0huIfmHuC21w40otWsC9Ioz
RTP4dqXDPFr7IW6fP28GvTZoOEkygAS0cNQI/ZnOrEVkVuiBrgpGRKTXWS84sYu1X6hNkP4XHmof
NEjCWp7EUV1SJ7Smm67MbIzJ3cwZj2mTcdUgdUOiDYIkMJDRmc8yZZAuGIcUVMXqTVfIrtaZ4P9u
3WaaP52NYDQJ2TXBKpDJBypChj1UvRJlTp0O1GoqMNfz5J0/GcYz5cQEXb8chygELVIPKszYJrSA
NQIjqSGAL6VzZX8O+O+Uj3cMYWjBy490X8EDQa2qB+2t0lRj6jRxG2TK1WI9lKPp9ogfWspBWH78
ssGPJxHpG2Sp2oeZirkVBQxKhpWT6K2fT+vBDC2OCUY94tQGlaIW+arG4LhDQMzd5qHqbG2X3PYX
oS9CCfh6Qu2vuJ6/Jz6XCoWEpdOLDYYxIAcqFEIZRMvhGLowSwUaO06JoYbA8FPXfNK8asCcyOKS
AUre7cL0FrAs4dlnAR37oTAMorC8zcQI5Kx3Jv5V2ZB5gbojAJcJwCDCrXqZ/+QNBDDqLmSZfxul
GW/EaRb0bsQyZ3+8JILY0Z4Q3LxJ3H+68A1TxCdRkQaej46HfVQsYy3DFCbN7SW/aKsXQQ7Of3If
w9SpDcpd6lFplMpc0YtLK3tQ/EYN7UXhRNyPQerUCJV5AASiVBkxoiWXMt4W0mWp+ymPYJOkuh8c
cLNdVCqMRiXIVSIRwLD2ACqeTgL5SCq6ZgamvfyXUvAoL5lf88YeFTkwa7YW2UqOB2zZS4dKZ8Rx
AMb7DBuHuhAm9FDLN+h4uCpCLI4pTKT7cT/Mduwj6oJQab0qf/KfLcwPykBb1kKQB8qAFspYq7rO
TKUowZFVy3a0I8K5em3HUI+2odq7yyC/E35hdAgEJBurVApnaKGga3mHewWkXGhUlH7kiQIghPYE
vSFIioYOp4LDOjnIOUOIG9RNmHql/BEs+5GkhS3EaULI2QuoffBaBgxkO1nUuwnKGa1mbNc8I4vC
yxoCi17xurwmFxnqtLo7trb1NrsnQxnb2iucO4C1PFMh5HvoVXyc6o37ArRDJCdohB/KXELNjZML
8gxQi4MGQ7XoFgwIqvktg7CPIibu+bjEChl4PmNgVMYqkOGcppsWettS1kxYQz2NF0IUt3+NfX07
r0YaqE3Oa3MzKgVoBG/sUR/zAPFwYQI1k6MrYzXZ8jI/RSX2Lm8t6XIcjAnCLRB7jFu1dNssbO1E
nzOnbAwMTy2ZDsrZ2fDBYNVdJUbLBaSR1VKhDURq4Jq2ILmL5IH6daWmlAYI/1A58TB3CVLF6Jvs
EbVfJEZibUvB6hAqogyaDTfry/mTkMn3RxlHeknKahDV1DD/dHoUnZKnU6ej6KUGki8702xDIMLp
X6srAoobECjATY7ajeF2Hmk06qgm8zTRGdfUyW8gHrl5fawzaDmRwJVgGk3tHJ2Veb0XRP/8Shmp
4IkR8iM2RjBGGE7FoJTOoEEgPDbcrI5wZRn2XD/kJecbYjSvEPTwoML9DuAvgsWpNUmvi36CTp2j
XUuAsMogfwfw4SfUKgLd1QLtdfL/SHCI1/mRBAruVDZjvdCzxWMLPQHEfJqBom1W9E/jsnSSFZ9X
MUzQZRWHEhyuw3hRNJ14Eal6/P38JjM+7BOj1EkKRl8rc4yScBrnxaGxmsQxqzB2ABVaD6LQqJx3
GOvTwSgEOuB4uyA5lU63uU6iHPS+JVQa885VwO4NUsQFqgRV6w3msVWCryzv3Rx1qiqge6A1RyW6
aXO7Vx2rO2rmXSVzVsXKDKDqhhQX8q2I9XSRYGrbsIxXPC+V68kzoPwNQmG/2JPJsJILlCHhhYoA
IECDYqukSuiN0UoL8N+k1asUAlpFul9G0x5byxXAWpKb1S43h28IEU/1wEuwWK6yNUvfAXq0ruWE
MqpmFT/SNt0lkl7aiRS9GHn38PlzA/gWPKTAvGFHqQgL/K0kplkOPuhobJ4quXtUoIHraEIDvI6Q
KVnhnTfIDquopwIChysOwD7KMed0iefZQli9TUMordj5TewoF9EhvFdu1b12+4cUcNpp+/xg/lIc
dfd5GmKQR4oWQgBa2Dr86fQnTEKtm+kMeu9FnW6FabpqWwv8HCXnmyB/DeU+aGFhwh0ChESvm1pp
JMaJ0EpAHujVxWyErprUnM0kkfmDBQ2TudhKZHUK9ZHPal4tAhF8FbvcDpuHFOS7q/F4/sSYRvAS
w+iJibT8QzIOMZAR3C+ZA3mo72qnOnIeA2gg81g/3gDf9GrwksZ8IpHohtjn6bGY4pDHwPOUznLo
nrVfw0G66904hDAIEUmwHAw4Q/4KmiAPIx7X3T28BwxFkct90rMODr8D3UH0O0Wdbi60vRiWFRGV
U3one148iGEFE6iDntvXxR32hR/5iWif32VWAYMs/m+j1JdYhWra1mtYOuKBZBPiVX297mIXKtWu
WAFRQd70wp67VuIiHzf9b7O0kqQpJroO/YISGliTR5Ir8UYLRLfw+QpYLEeSUQ4HSRcyAMAITs+3
HJI4LFTA1Gf5clFv1CEYeGRZPBPUJ2cKapaiGI4MVTIgw9na2tp5eqR94RpCw91CgRNREyVBkmJs
UqaoXmcp6SD3SQbKgbUmbYyjitmF0hNcXurAXtS7Meo+SFUAmCpdByoEqXdUrs6wzLYycpUImK6w
WRTlgUM/NJLaY1HLoTkWh/4itxvIz5ISj86B8TCyk83+gYjpdP+mODb6SIPXGfqvcjos4MSce2je
olWuIsvXn89/XMwdVCERRVRrAGYjN+7muNoq6bsOCljObGZ2XFy1mAw1eQxgjLQSf/e7EconpEqM
LcDyakweAuNaZd6QqY+a0r8snSgHeFTxyqrskIHit4mRHdDA0hgspV7QsIng7SCMISQa1SH2RzWY
8IW9sdS0wHrHh1GxG14NkhkhMRkNpVt8z0CXn25o1qZSJBC9z2j4Joa/5/Tl/IGx8jz8ze8GyIlu
TmxZjX6sddQ4R1/xi0Pq1xfrkayK0DU03CjI9MeNOcpBUnFJZBN02qgALa/xk5K/0T/2uxTX6g6c
P7OHAOyVAdi1fV5plemcG9uU3wiASoO6Celemf20MHO5AO47yrzhGlaRCy0m+L6FVw+5yk93tFtK
QdNXSGBOjnXd7ku3ucoCKSAk04B/H4Dt+FKQ3Fik4tYEXr9WqLGpUQ73rI7KLnTXb+Mr4GUuomRw
3mUYWTNY5IgGHMKxaryJ8m48pl8g97yS6SEIHthDnB9zNXcT9MvDUvTOmyJbRd+ZpDyNx5VKWtpU
2rUayhJ1At5yXQp5OTDwGH5nvYTNHJhZ/x9tUZdmlGjJmCbQeEjSvR79TnXFC4fSiYfQaWbeHjJ6
5dg4CVhwIi4EhCXlJNDYazpFQwwjQPocc/sA5pUo5oFJhCgoaS8JL5KwvH9rkXISa8TEcdng0gml
Q5Rf9NL9UjyePy6m629tUBcbwPqmbpVF7YgB5vKh81lEOywMgG2/9MbfiSs9pbxZfWadY2OUHu1I
ocXZFxiJ+QM7UB19tpeD4td+6mvH5HJxhVfzujyKbhvE39JdfBA4HJGsGL39AZSXjtoYVWOjQthy
2SfNVS98O7+tzA/u3VdUyjOraoCjlCZwdGF8FandRSmrnrXmva3m2u68LZ5j0jrP6Prr0Ix/203M
TlXeEPQ7TNq62U1z02Z2zRWWZH7jm9VRN1ylC0oL8cLUqaHWZi5XY/jUQ4hZbp8qiTdzz/kG6Gb2
OuVj0klI/csJx7XKJuEmT1unrE3enCDPFHXRVc3QhdoAQdXKElO7V+rjGENmThIWjvfxDFGRRJ0r
EM0oiFuLIl/FanPfDdrR1HuOGVYBGxELyB6U8oC0oYduq0HqEq0mxRJA4LEQtFGKK010VHRRJOQK
oDS+VT/PLUfC5LtRsvjNXdNkSO/Q+EXFNDUgi6xOByjV3gKO9nDe7dmf8Lsd6rTKXprlukRVLW2g
JSdezOrTeQPsbxjD1wStgSI39Q2joN9JMTEQjoAEiqGnleNFqaUuXiP+eVPstbybop5mQCkn5lzg
gxKQ3wB2BrYETkAiYfzDtQzezv8thvpkZd1sm6IlIt/7ZCft2h1RNBS5FEr/EIve7VCnXwlGhg8T
ya8guuoh2zVOgf/t/FpynxQk+A9nVvMd/vZukfKDeJjieTCQSU2OCCintNP3Ovw7BwUmLwXgHRP1
3cZSK5fRBFNzcx8twRjfnncDZma/XQt14ddy04RJA5iXbjjlXi0ORCtDB3bHMaBRtecz9fxDiHjf
Per67xHBzUV6272mcLvV0wEATAKAC+rn8qFEGgBJMD61JjsC/m2W5iQqxtWctQVm02iwsZULhBpj
Tvhj2pA14CmR1WNymdpMI0ktUe9xc1RFEGe+IVwqNee7ZW/fxga1fUKNtlBnErD06+wmuzaxZa9D
Dy638Tqqc9s6FO7ygzeWwv7K/jar0CWC2LC6qOrgJ52X36sOGA4uzHtS+MM3djtdKHuOX5Kt+hA9
NvaodAny2BBGlLFMIsSDjpSzouknXhF8anJZXK5e4TZ78gYs/jpvmRm2NoapGFyEjTCFNXL6CvXP
38OSG7alR6MvJ2XlFoYADrx87G6zQTBqW2xUxTtv/x92GnBStFTQeKZFdsHqO1YJkQgLf3dei/HF
3DX3egzEBaTrdvAq97xBttO+26N2OlfqTC1byA2mXfqt6JLCRq3QFRqDA9zj2aE2drBWdFIW5Dqr
+RyJogclSrvToy9tn4KqEkrwb5Jxp8lAXLRzZAJC4sy/SAVVuhCQfKCn5yO1/zeXAbkoPzjqxh51
kQKzl2hZiDfaH8UogmYGXAV4ZivIvcT/0jNiY466VUOtC0V0R2vHtKYHuVFCKItoFmcTmUe1MUL+
fJNQSWpkWCDjADdc6SbRSxdaTr9UnEjGTOk3RqhbtFp1TPWvOKhOTTEcnpm/46L8OTW6ZotKAWyK
Wb2e93T2ZbcxSd2moEyZqqVDUKkHcFkq/hCArymylUBy4sjmD/Mxb++NPfo+6CD4lcWwN6rfi/Ba
Np/OL4h9ThaBwiJjBDjv9JyUedaTwoQzVPLPZVie+6V1piV6OG+FHMQHDweNMQESKSiwUFYyNZtW
jCVgqK2/TJrnuB5tPFuCKpc4kYgd+jaWqBDRzJjAGTJM4Wj1FayQSj6hTp3TQw4JJZ/QjUo8Hn3G
TAleDxuj1AesLkZVhwlR/D2EQeHNuzVo9uoOrwn7/D7+w/IIKhUdXgVT/qfHtYaiYKigMXXyy+xI
Ch9R0FwSzEyGAhzPGtM30DJTAd3Hw9mk9lLW17wF3IPQwh6a+TDLt430/fyCeCaonQM6tZmEGWGi
zcydkMf7LAov1qzl5QLMELtZChXzRhGqAEOClmfn9dV1PzhEQa7fqXezdSfcEiodjYNd462M/Pn/
kXadvZHjyvYXCVAOX5U6uB3HY3vmizBROSdKv/4deu+O1TRfc9eLvdi9wABTTapYLFadOmcTAJsk
b7PVxhhOP5sHS8871zZ/q1MmmnwTrYyJgfKUGn3b5rmnKSc9Qc+A+p/+0zERdneRS2XdRNc9t00B
9NYfx2CC4NjaIMMi8PfOJ37+UAZp0H2XwG4C4Ryw+7u2O9+mSMBXEbCJ7/+QhgedKkSPVLZBEmMG
05JqWKYMOC1IuSrX9id0VBU0adDWimKgty67KDd2bUwyEVgbaieSYphEHb5yuzXx07y23NWWPaOt
RY7KdZuNNZpbbtymQ1gd1gaOKlkobVLweXSoPmHIyk2McPVUX9+DgML7T0tkoeDN2GD0RoIMe9UP
n2oFHmQNj8qYf64tQ4QE5mblbwtkSQ/VtdftjIIP+mCWrymXbOQX37MnPaRtyaCGNqFPcXiSkG+T
/yHBlkxHcjAgx8YazZjW2cBVVxXOzaDAVYqiPGgJCB6dulqCy3vKf2UZb+aYkFOUGf43ol4GnYTq
ZB+728Qn8Jtd/DiGlNwR9erbaBXdEPSvfXfVbswyccc2slrKVryypnAJ1kPhk2fNcinaWtqpe2lA
v0t0QkQmmRCk6KnWdRJu93HdO+Nvkzxd3krq8++XBOws4D0A+bHTd+OkD+ucoRFUAaU15v3VbNju
on/R+3IfgSTDAMrRNkSEGHx3ebPK3H5yRxy7hPoKMCMHQ0/dShlcCB6B1qAVfDP+/r1ZYhzT0qUx
LjNYqtPZSwroTFmiW0K0hYwzVhaK322ZNt4ARoFWWTDn395UqhnYa3NlENA6t6Ac1RpXVyXXBv0G
BkeCaUz8ph8DFKqOjpGVrumkz6u9fpPXXgiepwCBSx+Z8VtNSe1VIviFYHgIc0l38/Ghzq5S0oGz
FoHeeUksPGPXH5d9i5/QA0aOiAD3wq12HnAzSYYCDi2GFCewj+zjYxPQ6SKqKQsxLkGg5Ub3V5yc
KYMThA1Bc+nEgyzDmOk8U/BvSa5KUUbPry1ShilMEmmaw/ZN9dGy46ICSm0u8fgHf4yvAmqMTkdY
hqPsirrCXO91kJCC5ZzqxTPnJI/xR5WBlNSBaEoyf23W+8ufiLtpDsVhYMgREgIMtKSqdMksZJTd
atOGloQZTLr8Yk3F7r+ZYd4omi1pLelxPUQLnnFOehz7fmfJIjoM3mp0IBRf8XAqehzn/qbFtSEn
M6gQFJLhBryq5Mq10n8/4wv6VYyAU+kjCy7Anve+nQCqrWt0nICqdx5r/acm4sTgOhpVWVVesbQ2
SzQzrKVU1BocrRt2+lHz46P9OOYhJUYpfokuGe6+Aa6INWGOCIrT5/uWKyWpAJNqUVQ75SPwONqJ
6nBd9gGeL2M44I8RJteLOmeKc7vCtmnOE/bvnlj/Xn0PX2Zjgvn+lYqiSKvPeHCX1o2xkjs5bv3L
q+DdXFTtit4oYCyRmY9fJlW3GjFWsSgHbQyW+TBiPAjD3pfN8L7I1gz9802qmiYlWSSwDXljO4Dc
9bEeW7fMwv9mhK51Y6RJ6rovYxx+Gw39TAE4PK5PcxMdLpvhPiy2i2HcyzZGbV1UVJHkXfaonSj5
u+7bt7ab7ZGXCodMRXvHOJrRJ3YXa2jTKcpvY/J0iFd3IhYzkRswnmbJiZb1BtxAam6lBRP+mulO
xvPq/Ly8d7xDs9k6Fk4MQVjE/2IFTK6ZeoBzWsvXMWEvSJK4F/XWDBOfa7RGGnXA3ZlnR+C3/PwK
wlyB2YG8q9iDXDO4vCrB7r3+nI3jTYXSz3GO3WvABg9lbNPX5mhna0QFUlOkYi5yPzYxiNqs6PsO
bq6MLn3Cx/eSZ1khys6o7dRgOcxEtVPu+jDAooGXTMGbiPEOtZRLe+5wQ6zRUZruyhZv2/nbWA8f
CKnGmx22F2GSuE2laG29bul+KMaUueBEEwQ8ejjZ3HFrg3ENpVaLdVqxlhyoeXCTuVmbYc74Ad25
qfn6Ab9QdAMMZ1SikZ2vaFeHrErfIhuprvTlW67GIBi+i5pasCbuqQKZmoxEDsNyrEeM2QQUtwIO
iSGLHFeuVv2UR7WIOovD4gLur40Z+jM2bg7NR1IBrgUxbkpUIHuSa5yKH4obB9qKYdnZ71zyVbkW
0xXw/e9tfcztUa7zWiSFhDpAH70kmv6kl7HjJsryWGlkf/mbcaPtZpH0t2wWWevNtBaUj8NejAQr
Xa5XtR6DDALkAm/njcue7Sd7jzjyoIwzXHEKgTx9gqQqFLXC9fuwbyFNhqrwLdKXFwwc+JqwDK3x
jgHYDek0lWnpLPLfBCfDpI0OeHGOJKS8r5GvHqBc6FNaL4AYdpd3leuhG3PMqZMnxYjrHJUGZQCw
AGMOiTDmi0wwbws5MRe5iDXw7uwkPVA9HaKhKabH/Vh6HR+fJh9ynl8ur4t/0wAviTkRB+yvGvMN
dTWuKZIZSKdd/5sWiunQxpSA/YHqcXzkTQgmjT/WmFTA6u1VVgkAJ1o13hhWfUuK2HAXKw4/tCyq
KgtWP/r+PD8F8qymZl3ixA1hc1CD+KgCc/L3yI0IBcr9clSMmVI+APXNXC9WnkTqqOAcKJL2tSLG
bWYIK2xcf3+zwV4tFpBOuoQeumd96lsvB7w1Dhwg5S0LSuc5Ct+ip67KK1Lg6fH3qthumdJ0ZMWA
HYUUVAdyKr/JAagFwupK/TI2YHZRvMxtP2kBxZQnJ3Gjifo7e9GB+Arj/ia4V0DJdv4Jo4Y4nVJG
6GeF8m+Irh4Ht30pDxhq8qMH0YuL9wlNlbLBYqIO3HrM+Z7ADtJLWo9nRAO5kMaAeJSQaZk697sF
bWwwBzzW8nE1iJp7BbA7B9Orv0a7BHKHkQ82ihdgURa/9pvd9NnxlcPl88C7FLbLY46Dkyh6lK5Y
npbXx16bIGs3QgTZ9C+b4TYHt3boNm8un3xU56aOYmh574ZDAUUUYwcHQbtOlLFyF4TzBrEDA72Z
V+fdGEpt1Eby3gbqo4fsYNKApBIT9uRDOB7wYmOO2dBgjo0j5qobBXik6SGwd7jfvPUKdcIrAkZU
zB207kcC5NYes4GL2qAgMBOgPpr5p5k6gCZjZlBWGkFrguvvm3UxGUkE9g6p02Cn0u0gy+P92gpy
Rxr03nn7xgKThyySVPV5V+aeCjA+pdzpkBGo+49czNsNY6JELVu5vMagOBzb9nbStadlEGFIuLWf
rQ3m1pIgdODYKpygOAGa6/W7CQKs+SHDS0y0HP4J2mwbc5es+gIuqhiJBskzb0WvcZzQDVOhxnMV
a58GvXYrA8mqLtLb4B+oP47OPmwTi5TFMKNUI0/WI1kc9BrNATP3jaBVzB1noNVTzMJijBJ8buch
QnIgtyB1S4uLbIZM09Ag/g0unjIaKHKKV7aaThO9p3m3p4lpFw2sTODlVRmjkyONeaqgEWdUt9EO
6ooYyJ2iwEpgE9hktG9FeALuAdtYZNxfT9S5nggtfSl5iDfUQ6k3HwnqGxOM66t9O6+qPqF9GJP9
MP0yjdNSiUp4fIfUUfAEmxGYttmSd2T3c5RotEmr/IJCGIGUg+LcaeriZ23oGFB6r+9qEdyaf+Q2
VpkLa8mcsZB1KIhUJ4oyiQ6tT0Udhp0Y+UG/xLtAZYDwUtaBIYR+6blDLlGSFtVMI4hxVa7HrtHc
mISojQqckHvCNnYYH7RyU07lEiEXLH1Q1iLtCxR9IHAke5cvYZEdxvNGux1XNcXWZerv0fDjpXNr
SXB98G1QySEdiq+48c/3LGtbMGa0WEvqWF+Kbh29OM1vk3kKP7IWymELOmr0D5g9U5a8shM6+moj
ZxpXN24Wz8i/XzZCf+w7BzApRB0gI4DDGF9TnH5Z+hlGMEIMrqDbPvoaz0e7DqRGMDjM3baNJcbV
iFoPprOizgYhVBcgMVe3P8/Fv1c+h5bHxgqzafWEZk4r4bpapVCRf4BSoRfNx3Cj28YE42O1ow7D
0AGIY+STG8ESmtSXPwr3YbpdBeNiUTk6gJxgFUYHSgFaAi1C2yfysT4sB/EcK39FhgXFMzSTcDGd
e3RRruWiDwbIKOIldutBRhNcF41e/j+LQokLMnsoB7ENsXJUkrEduxxaG4Nf34w7SPq5FYiRgM9O
AtGjhu/Yf1t7N6cuzV1rmxOaFlapQXkxBa/N715yvE6+NnVB153v2m+2mP0bSTPmcwLXzlMQWuUZ
WSHpIX0F3M4MLnsG/0u9WVLPvxTgLlMGxhBMJpRfDQAIlE6QufIvHyCc/vpKYJY+t9Aa4DZaKlQp
IkO/69L6QLLxZDVNOHUKJBgXP0omJM7yS7LOn+NWEgQ97gJxhPEP+CNR4Do3PwETlcy0nznaV7nx
QCzB2AUXrUP1fv42wHyrQS9mO6H5rFVhtJmmtEmBp03iv5ZBbdRJFryyhdAZrotszDIfbi5Ta1hG
fLho1cp9CmjATVth+H9KLFXgI1xTNqpZKDVZGKtjtrBepmwYZqRGWa3M7qKOJwI0rpJrotIPzxAy
I1DeAQ4A9VH655t3aN9mRkY6uEqbpDfoq0ETr+5CAFc/cHOAKgG0h1RiBRXPczs60TslsVC6Vqbq
GYjBW8UkFMqFG+vfn66tIeat40ymRWr0SrxULU95g6m96CMt260J5oljTAkYuVMb3W0o/0TxJ4Ve
7OuDlQjyY+5TAzBswKiQ+aP7wxjqihrlbx2Nx+RgrgcKD4lASzwYqPVXVUCBd+K8n958bDIB/RtU
pTFQ4eCJc/6hlmyt0SxWcbZ0iFqk/Q7g0cwtI3W/lnUn+Fjc+8SyMD2FOX7ZAg7m3FraZQ5ATjoq
8LFfQoyG0nAeVxnjB259UK6huOZfdg++RQgLgrhDoxSnjMPnBDjVWJpeq4IoTb8KrkkEr2FKFzz8
Er2Hudu5McckGtmIeEEqFCGbaLlLihg6P/JBnpeTnZuCvFm4NObTKXmcS3UPdyms/V+PxMk1vgKk
SQKKkPrgVoLw08F7H/kAs7Yp1WZC8h4qiYurOWiF0ipJ/UOGzAUMog+/+9C3ezPILLBAsaRStBQ9
k9/OSxOuz4WDtn/2UAUQotzXoq4eNzaCgPLv9TGhRDESLddoHppUslubsaeO0S5NRNwg9Fe/O3Eb
M8wpT9AEWLUcJ06BHk40nUbnJ8n3XXsT54+XN1CwIIe5VVozhazhitjYmQ9E+azKd+v45bIJ+mPZ
xWCKDdTzVCTMYWWl7WbuoJ8h15RH69Duuj1VPJUhiXzZDPdVv7XDHOMU1OoNbIHdpL2L5M8mxkn7
JnHNVndJe6dFJ4J0kYhWxz1iW7OMy7fOVCudhuWZ12OQ7tud7a+0RgwCRPHDnve5tsYYdx9Ib6lR
jzwqwdUyps1NFpeHOo8FVzMXzwCRFcRCsPfiBcnkNZOT1NWYQzNL+2Tu8n16tH3zZH2dAtUHlsHT
BF7ITd+29pj0tOkqp4wTFNmnUEbIt/b1UbmKg8GVvrbgkgTnKDgfAoHD8ALx1ihz04xL3GUxiH7+
yhmpRDNyRkrcPrkNwLKvzXPgCcW9c77PbLaXcdVBaeZxmQ1s7/9IMyFxHNYnOqwuHvfg+szGGOOg
JFGGeUyxzLb8JRkBSZ/t/iDYSppevzvjkLJADRTylOi5nl/ag7NCUalHH2i1d/ZR20v4dFa5ozO6
i/jC5n64jTXmw0WdXpZTlbXoYCghpA5Rbu329N/D61ejYofjFRGEMfqXvl8iRLfAaWRCopw5Eu1k
WA7gkq0nmWi6ti9WIZiO5a/qzQCzh6oOLjQFauSeUspukT8SBwct92VV8LG4CwFFng0+ISgosXPc
jpPERpSMaJw5Y/Jgj+Cv65Q4E4RjehO+266NFeZBpmO7zAWjbl5HsjCNbhzyZC3fVemrU/xAG0WU
NXIdEJq8QOSaQJiyIn8aiQtNJzO0atCls64o/UMB8JV8KsOPkJXaG1PMebJGJxmamaYc8+fIIW4/
HJJJ4Gz8CLExwgR6ozJTbTCxnnbRnkspu6PANdtIrrNOhV5M81tuyr3pFN9kK/GHktw7syQCpHAC
B+RsgT9FWQcyTSzFT6o69TJLwKNo+g9D+0yL4rPgohGZYE6ykWZdDcpUPM0mdNvtgRwhLrTLI2cn
CFBcQxg/wQAr2jQy2wxPFsh6j05agE9OUpDja3sngJIzUCHgWwMrjR0s9/FHYKKUxeWPVSZmlFIr
jZkE0XJJfpIcKayt0MwXwR5yksUzI0zcyPVSWuMJRiAl9NCmUwhyZC/WQ8xpueYg6nVxN5IyumCO
B3WpV0DapjpglsvaE4K5yOnFPEKbdG/O7vwlr13nnvadMNl6bf2sREgiTszC1BdiL4IsJKlYBRK1
jqYpXiGxLDvq9bBi+MooBdU+3tP6dbQD6kWgIHdYjchZttsush2kA59kj85e5QGA5N+NXXPTufrV
ciV6LXG3EkTBfxtkvKNFbzJbY4ztUVU5jdbmJCT8IjFsvhWoIdN5FbzJmEA8ll3WxbhaPAkvwPx3
/EBBWDS16n/ot8kDBNeEHV/OTYadfDPJLKyPlrRPKqMFL+qtXX/P68cl/2rJsSc41NSzmTvmzA7j
+bUFmvxMbVDoC5oYaWoWFj6YkhD5rSUYf4qVvjmX2plBJlylfebElYJUqooKt3RkL+9O6qp4XXPV
Ap0NfvsP3GsgiETR1MDgDGXoOE+s2typ1EG2aZ+eEoFgNNjPH41/VObhnrGNKefcVDb1akFW+L/Z
/AaxoSSJlA15lxqKSJjRghei+cVe0qOaTyjxZUiyT8jbgnqH2YMQtMDoVv8DjiaO459ZY+7psSPF
ZMawNrzU+6kPekB4UBIme/WnEgWDDTwglW+WHgVeydlHaK0paLyiqungy53vo9Xadok+UuHl6745
NCEVgjJ6yMiAwYDC9QBQEVN7co4CVHkg6WUCPgpAAJMvYLgxAUMeAiTq30MMKUcVQ91SUM4ubrn4
cUVKLKy9cI75mU3GNx2VpHoZ0aC8m6Ex4LjOKxDBPmi9CzU7eh0YVNBRGF94z1MLmHRg6HSIE74L
1VE9Vno/ldjip+ogf6N1fsdLDyWKW/Al8YuD50pbe0xAG0ZM5A4GoAKy8aKvxwjcWI2okMBzG+A4
NDr2Ryl82eOnlFWa1djNMZl8VfkVt4KcUmCALfVEilUoUJgroDcL1ZgiaCbrA9EK38WGuoWOKW2T
nSiz+7IeGh0z0472Kr1GZT1jgDp3dthA3PvyQePkPdCANZChYkwOg5JM9E9WPWpmG+tZps9j/1lO
IrBQ+In6pNj+ZUs8woQzU3RrN0mPYhSkRgMaF81vLdS/Gc/Nc/WbPKzwbjss7pHfhcYXEQ0V1+k2
62PiCOmKfpA73G4Y0Ia6TVhUd4YlSOe4PrGxwcTIsljGMi9gAxQJXlEfpV4EEeF/JcyX4hMhLLHU
vAkGkzM1wtbl9VUzfIrkp3x9ntsfSypwb14NiWoC/7HEHNKywJOpTLvCS21wwPdUVpY+A3VgKb3q
wQKHPgg8PVEUpMeSyUHOrDJeiNlZ6DaOsEqVuNH83pGjGg470aOTl53S/A1gGwzSQkKGCQ9Ae1lW
EiPLX+71Y9G41hXZR+F61H+o4H/z0zC5dvaX3Z4b399MsvMIRHEyTXHw6Ua7hwbsTZmMvtnerpWg
ect1dJS0octBk0Z2NNQqqyqWc2zhFJdonu21CvPijcAIJ3XD/r0ZYS4ry+mkfkr6xoO2oNkP4UAx
qOudlN7k2XM/EUFw4l9RG3vM95rWKK3VEovKn+xdfrXuMSsIdazmRnVlNxZqUHIPMoQPDAc9fsRE
xlyb94qzjEi5kxJtQVBi2Esn2EHeZ1JlHc8wC4nNu3Hhpm0Xo6xUCFw6zf1kKvu67TC/1z5f9joe
VAHvyzc7zJfqiRE3baIhTTqBaT4od8OR9u9VN/fbf4/5OjPF7Fq6LCD5zfCYrfvvKdnP6dei+3x5
OTy/UyGIbhimRjvdTGK2aMVaZxbUmqtMOqiUq0RKH2tpPcXYSXmaoC67TCLn43kDxXdD3AO6wkgH
z++rMtUACuuQr8zZHpSe0GPHzE3u6Z9UxTeOMnA50Y0IHcobnQIS4s0oE3817GaxpAT9FxRVfK12
ZdC4eao3faIZMCZ+IGPeuYrhqiFAIB+BYpyZZwJxrKErjvZ16ykFopWquotzMJvd5a/JC4nbNTKJ
QNH0baqARh935WM8fl8IdD+GU5d9xC83W0mP4ibfUFPdjJUIazEHy8vJvT1cl7awZsp7MwBIADE/
MGdgzofxfsfoMfhTgbyLaqbQpxFKwpGnPo41PlGBBqoh4n+ifyN7WW4sskRFhbxCh76HRS07tSBJ
JUURQlPCHdR7q2rcadnVihAoLTLKHIbVHFdTjxD5WwMzKvQNnX0fZHeBuOJh9JM9fY+NoLk1Dulv
506EpuF7zJ9NNphTkTjzssQK7m2rrZ4nU7qqemmPwTjcdNn8EbexkArj4FPJdiZyIkvtu1oqgEMf
k1Pn2E9tFV8ruXm4fAh4KZ26McP4TVd0Vra2eesNk5rerlbU3bVKrYGuEWTSZhk1V7pZxv5lo/zw
4siAMypUqJB9W8QNqO3VCBXc/ElTXD3bU1Gm5bqG4Jz0Ob5bLc8y3PzuHypQcde8sc5sbbFI45xT
60OoxUFx1xzomNOvxFfuJXSeXBnTobH3D7ituaEcaC8Fq6YkhUwoABoHYydgBPcmoGVuUURrn5tV
qYM6Gkg45rnlJlHzOQYXv6uvSeqSvngmff8966Nn26x/FU2aiT4FbzPA/0v1/vAfaBqehyfHntp6
LuAAlOJ99fOAgKuqCckeQ19hf6qgEgkaEb8WXGu8rdiaZY5SAdGIYlmBgIsc7UepaXfjPAhcm+tl
WxvMLWJqQ2/kMm7Otj9J3b4vfG3EHVYGWWj6FjjZRxSNoGcyY0Txn5DJ0s/JRkioKAKz6+AVbbPp
wjRHrTloJoCSieoS2e+7FrOkopow3alLVhhvLot8QOoK4lXaLTMgaja505Gqh9MlJQJr/M/2tiQm
XESKtox6j9Z6IsmPUycdm1V3BcGBetz/vyCosJ97pBLPXT9OsLHGgfrbCPNg2mOmiCivUJOxFNi7
vCQM/56bK0ZnTroJcL+0vrKjxO0+8vbXAIDDZUm1CllNRojMNMVIWfYaNfEgCxN2OjnYkiRoOXMr
sls7dKGbRAO48XFuraiFI6TgI6VKvn1I8Tn/BIjADRubRTGhbOrNbOjo2VqI0Xla3dheGylkp+rX
pnFlV/2zwCu4br4xyFQ3okxRFqduwb4IN28+oVGKqXNnZ4a5D3JvweXLffFhw6CLjHlGjGjT5W/2
Mh77GTxwSG46fwajPSQSQ7C7+pS2tts5fi/4dtxIsTHHnGFpXq2xpInFmKC+4YQ2KFsiEZ+lyAhz
dq1oTcd0gZHWblxNq/FYMfayiBec/i3vTu/bUlhos+6MSjnR5ixIF4AYzHdjSMkORQgxwWJYFuN4
Glenz+nEXOLXw+QCXFEPvy77HE9lyNp4ASvCA0C4LGnp/5Lq17vxu3wnPcQnqXfJUb6tXM1T3cTN
rtef1U561DT/8i/gn+nNbjJXWNGljbFo8Po2mAMMuMMP9QM5rtBLi0OR13PP9MYYE0DASG3YlUXL
UmmyMzMU4M0nIhtBbuz7TnDCuFFXMyBSi5sRY49M1K2HVC7yFJAStQK76jRkXRibRDApwcvXtY0R
GlM2p7iylQjtbbwWlskff7dkL63XSxtc/kYiI8wnWguZpPUEI4MGxW3Jl6G1mJA9Ge8v2+HHpM1q
mM9TOpIkpT3SCakb05CQqb3qSJXskAJFbt7p9q5DK9xTehVPolYOYiRY+7IywL5gGPOuAixf5J68
V+d2g+kp3WywZY4zJmhRci5/x5DcpmAxL/UUXHP3Ol6dYoIO4SYw18BIrBHUYGgUKLfj7+7Q7zAW
5yqQB3glFJ/3Hxh2wevozU+Zi6AzxsnWcpwJJa7u01YP7LETOBDdpHcRc2OCCf6qjSeYvBpAVzUg
UGkGqEVXX/tYEvEQihyVif9JnDalljgQtHQqzVWj4jglpuPONYYwnexw2VsF55utDgxjr8YQ+gWQ
Jfom29+Ek5c8+o/th3nHXZxJZdcvtI0TFJNrvehPlCgJ4xNucpM95YfxRw2wKRSMMSkemDuRxip/
M22wF1sQPQWE5tzz1XToqkkB3qNprq3xKKN41BBxkYVrBihMEFwBqPiOZGRR+rzXMZfpDfF038nt
cWisxV0N/apOV5FSGrfroumg6JXxWgFknTnO1QwpXIUe59mz0HpJ0WOHYsS9g85+rPoqNDAGr7sW
dV24/r+xyhzpPlukph4pqKVMwrm5y+Uh0Nqny/4oMsKc42WcJU0mmEQZ2sc5yyEsCYryTARt4oen
zVqYs7zMfTZmwKd5Km4a2/vrxkZktA5p4sthTYlwdpdXxj1pG5OMJ4JvHuPvBSJiTSHxZHRHEW0c
3wn/uAV7lut5JniPIUBVUClxxzF/1GbnuxQtftnEgryAm4NgsPCVOAUjQ4wLpksy5EufYFbItAcP
b6ryNkrm2J3nVPNRScXLs1Pn/eUt5C5wY5TxQLXL07a32tZzUFaMs8GNx8dCuzZEzTG+e5gm+ukG
reYbTK5QJ4Odqiut5XfuHIAl6RN4HrziJrsBCg4ZnYgkiesbG3v0zzf3czyTLncs9ETafL8qn8dJ
0HLmZ8gbA8znSnIJuo060NvQAADWP/HWvVT7867fxejVBnTsSgVlp32jX6mn8lb6uTYfeb5j6JDy
daCd9foLN0uUtLyrFlB1eWhYDFBwyvxptEWDbNzosTHCJJLW0qpOOUuY6R1at+og5Le4EJO87IVc
I3B8SgIiGzaL6ZgyZMlqBngY+uxtoJRooGa2tnh6bZCPbNrGFJN9j9YqWYU941mhHJL+ZnG+XF4K
90AB4QbKAlr7YhvcVuRIcur0yAvz3O+GfVfdDabtqh+Yo6X4TnQ8NBU0amyFDWXceWidsvN6awhn
uQyHSv9hp6JJTW5Q2phhojoZO3uwR7Cqkn5AzbA1fuTZOrkkXj8l1rqDbI+gHsAPFCA3oyPemN9l
0XXLtEpzu+AmxuCkPPtLUAEMKXnrfbHuSYBrJBRO0NBvzqahkHfGF1MAHMSE13msqPrJLjN9wL1f
XcVG5Rvdqajj8NPgrSR02nvb2U0CtDPP40FmYFF5ddokZsJhuyTQJpNA06EvQVcd+uUuHmOBq/Nc
UYcRgI2h0oPX7fmyJFKaqLmj0Kwk0ZVc1IGjA0hndt3t2K6Cy0tgi70oQRxUxlBFw1i3JV8r2bdK
067TQtqX8yyIFfRXv/tYb6tis18jUozZLpDOGAugecm9sn7X1Njt5/txLgK9uG7Hl39/pHUqwuYA
qQfAOBPplwSTElo8Au9pE79ZWgh2rJ653oBhRfDFeJfW1hJzG+udrrRaC0dEwAURqkY+R3XiX14N
1/M2q2GcfRoxm9PYsJGbL5a+d6K7VUR0yq3d0JIvkByAcWK++9zz0HOZ7IUCzbLTGlphu7MCZUfF
RkrwOYlak7xN2xpjbnpQCFTRYMIY5K8+gSLkk1y3Ap/j7dnWBOMBZQYiSW2FCRntjBVKKtmkenEn
gO7zYu3WCvP1jQSMmRmBFSmRk6CxBsiGlZ0ZGlN5asf55BjI3C87Aw3f7GFCDNIQ9VCOAhrm/EMZ
SalFSQXX7o3QgZwo+Ul7cnbuKsp+kD6QawK8pOAI4SChsXtuDAyEExkqUnho5LvATdu3ZuxLfXh5
SbxItLWinluJ28VW62rGaXXM0Cxy38le9EwOZtMUbB7PK7aWGC8nrULIssBSX/7S+h3GmFzV3P23
1TDOjRqsOVcF9mwuf8ZF7zYytFFjAqjcZTu8Q7RdC+MI9hhbLcmwFrI+Z8q9ItJQFu0V49tSF+vy
TPD3oyLqztOpKBxvERXluIug+Excd3jMs7lXkjW6nCrYLB1qFvb0nIiyoVf8+bvz8maBxRJaRUfS
KYWFKZwDyW1qdI4hCwOqb7/0QGSLos+TtCt9+bvorcutUEBUDy0ZcKAqgLqc+3XVRXGTm2WJ90Zy
l4JldoIWtRMQz3al3xRVNrvW42Wn4H60jUnmo82RDYaMAU2AvrxSzEAuT2Mv8G++CWT3NJPFzCNz
hpbVUlN7mtCZKTBUUINuMFUwZylIykVWqONsXkq2OrRasiLMTdZ3ST/k6efiIxBkpKt/FsJ8nqSc
VLVSaCTFFJRU3EvtIgg33MC2scB8jRwUNNBTgYVEX/1WA33Jd9Xs3VGUmnJPEQbmgb8EgxyIes43
a1rsFpTvOKpL27uqMnhDOgiWwjNhY7QEajoaKBVYzLuxFE4y98h+jfWqWioXaE+BBd5mbS0wX1wz
k9mMNRCryzU4XoqnQlt8iAO7kRFcPiPcc2krdEAGEjfauwefpCxSaTmoA9B+6eoXUB0HJss8rDfR
J/pemfed4S0Pl63yl/fHKBuHRm3qzNVWCkzkvEDSmaT+UkAM3PpAF2mzNpZ6LSGlamRS3GFUNw2W
BdFuan6qtuVaVS+A5XJdAkx/gEWhQPTuPbsgZyh6C+0MSDvZQSfl3efZKhXB61JkhXnOapI0qEkn
gV6I5IHeFQerMQVZjsgE8+oq8zgt8gqFp6GQnpcl+gJNNf/y1+eFM6Co/rdXCgsTAdpCmsYZn6Vu
WseVQHbkztbq17GI0I2XkW4NMRlbNZF66B0Vo1e67Etr8U1RK9eMimvHwfVnGf9xXep55On1VppI
bqBpaV5J9ujOxk97EU1yvAqPsXc4HiaahiFbCjCki95cBrOlx5GcA2OeHdQjeRkLwHtp/a7/le+i
UNkNgYqBhPKxc28gQnyVuUkgusx5aTeCH2YHbXCGoeB7/hPMadGUklLGT/OVircRVC+0tTm2qG04
k5c14WV/4U5dbO0xV0e2rqVZlRqF/ZEfkLDD6CxFkfQ/iKeGyZWYGoTroZsFMnusArVtVwUdG5j6
GzUedgbImmYr/4jDbMwwx5nYKfRJZh1zPyZmnYsbdSwCq/gu2D1usN1YYU60mXaVMY/YverF0IOx
vlJe5CAHon/ygP0Zs1Pf+TpU7WK/fr5sWrCNr1xBG1fNlEJKZQmoe2ix+taqB6aUH+OyElyW3JD1
tsDXUYaNGcCL1GkmiIplkYE4No7HwxAnIrSAyApzuvM5GmfUbPDEwP/x21zvPYt0Ao/gzrhtXJ0t
PehqOhmFmaAuGihh5Sv7Edq1mmv6BNxdsl+iLE8x4UX6gQLY1i5d/WYPqYgMTjo+VWepvyrzYcqT
Q0n0wNI7wWkWOQUTPKDxI9U2LbWVa30NUeDQiMhDOYsuGW4RZ7siJmhI0KNEaRHlQ0hW+/Xsy+at
YX1vjd7Pswdnvc/H47R8s5zbtrq/7Pa8Et/WMhM9omWUK7nDN+ym9os0TH6ZSyAizGsMHgFa6mVZ
HaRduicQK71smZ/N6ZimQRYjo6vCvEcccFBUcYvNbVftOQkP6GfeDePi1d3oGrPyoirZXknqQG6C
SvqqqZ40i5Jj7vdFRwdaoLqGQglz6c6JMtdLiZ9QYY2+lhSutGI4v8olwWJFhpgDubRWl+QqXDYy
GjcbricC0RLRw59399iY6IYWsGHbVC/7/GCgLywNjYqGyOyl32ZQixWhFPRh9cprA4A1JIgOlz8i
Z102reaDQAckY5jhPbdYmAMm9BcHGZhRhI3+lEWxn+jk3+/emRVm90iNLudq4Q0TOfF9pE/3ZLCP
/dz8e9ixTV8VePibaIpYzFkYlnqAOknTeU76WRqiAN0zQcjkJCM20iBK74LR+3ekJFLTNFkcY9yi
WZIwAi9PFDv79v9I+7IeuXGk218kQKL2V0kpVWbtZdfiehHKdls7ta+//h5W32+cySSSY89gMA1M
AxVJKhgMRpw4B++lbXP9Ih4fEU+fL38hwY16YpILLUbXTYpCbGAFrGQ8ULIMoZNrNp7nxpfcbaXi
J2yTuJQPGZ+qu2gngZSTrzyqS13UTgnp5qEIK8fH6KQPMs47FWAPRsi5BnTXvfw7ciGrTov6WWAK
htyRhckHjLxyH7Byx8XaigZjJm9TAFQJaECdByReKhIvci1DqQtWyhpn6CxhSIwNRJ36vl2hLTgD
VeJvk+uVACEZReo3ehYYPdn1VAbBF9zprCfCHr6Y5TX4cKnYWaIvK2Rk08p6tdbtvi3y3R/7iouw
AQ4uwDDO9X+qagDQXoN7Zq3uVdbqp0PsWfU+N2XEHoK4AWVfTcd/MLh5VpXAo6CZFgMAjA4DGbbV
BUUxhXqaSRYk2jNNwzyjBggomMY5h3AIjdGpACds1Tz0xXfbfL28YcJlHP19Lim2NMCp7RJ/32kH
b8ze4qTyy/XbZSOi7MD9/PWWyaSgeEcbMOizuH2DIxXYP5jorhG0N4wr478ZJxEdohNrXMAoxnJR
cnv8N6uz/Bx889vdpyzlrokwLvHlb1YH5Bn8ABKLYHk5PUax7VKUV5i9Q/5JTzxdqV8skMEP4FGU
KQuJziwBORniE/TQzmbidbzNlHZEdFqjmRxU7XrWPWW9HxPZN2OVOy4MurqGZy9wCZAM4UHdtG1U
dzbgGcX0MRc/G8jkzL+IPbMJOPCzvlFMFRpm9Bd7CXlPzKwD3gHEIPPXo8xYa90MioAIgF2w1Z4d
btcQDvOnEhwy+U7OISNy/2NznKtkYDElAD6DHMp8G+dv8Xo3bZIqktD5j21w7tEkMVAxBDb6nepr
Qe9P11bQM5BglISydEZszcU8JD4ddBf4IGuks2F26QT6HXQbVLQdsgNq2Hum7ybHTYnyNWClf1vj
HjIJCK21tvpcW+8ABllca9fNdfoCfkUTHyy9pZF05lp0AnA/o9rMxOIRE09dpOurJp6KofMNqAZM
uKw066qvf9n5rdO9W0rljXXlVSoGRAzMO+QgxqJRGr80xS0Zdq1MQkU0Pfc5e2oiwUOM5mc0IVam
18TcKj+HJuroOe5GoPaeOw9FDDXcWkmhZp7m3frQJLPld0lCv9q5DRyYWc9hajrdgwvNOiDP8vSR
zgqlEKQuf5RlUe7zeY3/xhtN1mW3URA+hwLZyprp/dxRP75lijyMj2oO6z3x8JaXig+yT8HHEEjL
gFafoIAPJoDTT7X1haKCjI1iGOlfinE9Mpgw8N9EDQsSFCYaBFCS458NVpOVzRTjG/RNn3jK0HtK
74YUWAUntR9dt99ZE3RiM8PPBlA11eaVtcqY7QSZMRTsfv8GLpSQ0qmXSe+pX+ktpgqUSbF2NDey
cIyt7/HgqGEDgebNc4lSSNJ+4aGHQAISH+T8xhnTo1IpVZPXlPrZC1qMaPVlEbnffEZFmwSyhYpS
EiAIAUUCHz8BLfjpR7Vjx8g3a0EaN+uHGDxbbSqBS4pOOBDj4NwALASr4ZKSUqsTDW6GJikYVAcn
ubecX3OuPidDutuAdZHcOeIF/TbHLSiBPLJhqFhQ80aJd7vugMrcZT54IxrvjmHIZHBTUd3JPVog
L3uYW+akkbGlfvKxgE6p2nWxl/rZjrH5OkqodsFKcOOxkT3ZE0O4t4wwhQ0UIWJxFyx0xgaKjhBS
MWP2C+N6K25T883qHsdK4pWfJOenpx9vGbTXoTxtYV6TP5V2T53Boj2orG+aPegKA+CTScRa4ajT
f9IU3f+DSa1Ae7LfHU/bLTsH/DTX1h+j51CdQUlBA2YF3Q6+yFf0qwWyb+BFTdpHRpf9oy/Kwa1l
rPLnXuRgsXhIQXcUz0Yes0yhimJ9Ypbt8rlx73RZbeQ8VcHfR13EwtVuMgq402PntkxpZdgg4u0m
KDgdeiCHR9lz49w7HKSxFn4+6J5Zd+3USAdkYAtpAaCKWrIb8xFQdhDaTetuQnk+lnmIzBoXMq2q
3Lp5gzV9us7Xl7H82HrPhQC6FGPGKnGcK56si/2So7RyM2ZtVCigXow928JJGwZvS8BPuPng5b+2
Em+VzUsLEgPsJWGINnAa42Ziv+nIJqiJJrLRkdlklDA9+ijVrbkFpo3hmw1MjMSrqTe/gjbgYZNO
WLC9O1uxbkM1RweLJiCQp9ZVLcZtOWOKabvPb8YdGw9n9Ijuzn3OX4wfTI0glnaaRT5KgMoG8zrK
vWcgczQgkngCu7E/11aEifugMtaHeQsvB2yRFSB22DikiaFIPoSZRV4rtNBw22/3St569nZIakme
JNo+Hbc5IgdILbGJp9vXTzTR1zpGwa74x1F2TtIEi/WGf0guH/FaftvhEuhhHAGZ0UnlLzUIilAe
Hk076GoiMcOCA+8Nx8vhzvU6LT16iNgyaiRe6/7Uxl+O81E1h3q4mTrDM4yry9/o8yNcssid7cJe
q3pLsDD2DmF1XKZaHFSP2TNrJ4KGsduBQ9YrH92gvUrf+2u0W8L4KX2XTesKuLWQeeouXBIPhvOy
U9muqKCY+CXKlwWd288b586O0uv1qpWsWuQ1x6a4r+nERbrkKkzNzYtVXit571E90mWavIIKx+mS
uM/ZjMsc9xbsqI/2Dxztg+IDQR11pZdCzBbg1q+Xv6ZwXcDfQKEZg3xnU8jY3Bw3LOx1xZqD5/Qa
gsA35uRGbT+//G+muEr5nAJ+Sqhe+SMKKhVVvBGDkdavTZMpZIlOnmUgNiIHgoIa/4yczCSGej0M
tcP3holLVbFnTrJ0S2gFegMA6EOS9GwwUV/iGQIH0CM0VXKV0nlXa4rtmSP5iyQHEuv/scOlzM1S
GEphwk5t1i9A+3jbMEQgM5SERVGSg5gIwjOouUMujXO8TYcChVtZyMzT5Aa4iP2Wy+rvIhMoE0NI
CX0M3eG/i7pmhasuwBFmW1QoUSnr0AuSjs+xIVCqaxgi4t+kWtHjaeywidSiPCAu7Mxl9XUSQy2y
oq81mWXlQYELOBruKzA46YIZlVztWjeuQNxrjp5K71xg5UCVob0WUeFEOlTmXPQUKrBBy3xPsJOg
K4LqKkj4dIwjcB9Lcauiniwco9zdu8n9oDxdPqqCnQQNDGOox/pMFD9P70jUmdRhnVlStbnAYWZ4
VqegbQrmsbQ/WrJaT2U6TZKbTLAolmFDpQ85FaxzeU2ZsoY9bSiOrRVU2QtZZRLagtc05JHB8oTn
PLq6Zw8GkkCFKuthgjVh2Gva2q/fhs6bdhSqCaXyFys6NsdWfJQn2suaNEODF9mqQMDdsLJvVT0a
EsSceFFo2n2KDwI9y/U53d4p0ixGiUC7dyJj194agXLLSvDskSl74ArSDTbQoSL7dCA8wXMFbSpZ
SaHhfbvoL4avZg+D/pAoqaeYhjc7gHAmsqF9kS/ibgLgGSpzALlxr6NhiFdjs1BpaksYVK7oqHlj
G6b2dKtlkitK5IJHtnigTT3nZl87WF2ZfSzjh5tIgqxkLTzCBmn7SM0e5Y+WDoWXqrnXZuVhnMnd
2pn7tnIlaBTh1/q9d5+uc+SAReJgJHDC3pX1vUGf1OGnBnQ6eCSzrfB68y2W0Z0KUHU4YaAHBVW8
jf4CHzlAaRdPq4V6XfbS7KfQvWfU+MgLQyNgdMITGMcYBmd4USEXTsI6zO4hlXI5eonyQvwIUKlD
Ex2jufz7bDDN0SW0pv56yJ7ILjkAZ/DBmGrlEmafLsFlwye2uDOeujkdVoLiIGNMrkDHyBiTa8AZ
pNVxcp7pn1jignJeAYPbF1gVvdluaFhFKgqB0OzzsmC8llkTXG2ujtceelFMNJVPB2gzrOpqYFnZ
amJE51eZLl7258OrzokRlpweuWdvGllpsu80VeBKquawT28K7fmyN4jOAMtvoR2us6F67loZK9dc
3RlnOs26x6JoPNBIhn2WerYCwXq9f8o686a2dEmNTOgYOpA7GKf57OpxYbmmhWpRB7XHIX4upyXM
5wfTLoM1D2Poy5R1pA/fVFmVRxTAjo0yHzra0bztKVhxMNacK+/lEjqIlZd3U3jbICUAJglFNwCj
uO3MGzB10RlXqHqIo23PZnLbwPGqB+aHMo6r8+XgjgZ+R7fAFKCj2HK6nKp2xr7vUgBWzZu8eG1M
STn63Mvx99HjMTCB66CUyS0GHZ1NW2JQP87GV3vbUIIuPSSpkj0TWQGYHcgdtO3OCzb9XGZNw2bB
16RUPXOD/l+OJ8ngyIgDxYYAkADIhA0FcKUNOigFRfEP8/OoPVNr3k1u65kY2Jb4wPmjkTE3/LbD
fRZlSarWpbBTlCgBuDUq3MnOvpsqDz7eeUyZHdhKZ0d/qJLH0PkFemqZ7cCRf29G37npAsvzFAdj
CmZ1FXNQ7RMFnURs/7i8TvayOg3tp8a48ERVN7PNAcZI80LRfUxcsMZldVDGc1AOoTtHl+2JvN3E
8wi0MwhWYL09XRxm77TV1OCNSfNgJam3TO+XDQi/mwF5CTzpbTwfuFSqJhltejB9+HpWARayeqmR
4bH0mumxxOWFlnBkGScFMIy80I8DPl13JMAdDe7zUj01zf1W/zA7yQcSW0EQQjeCXffceqp6Wswq
BpmI3j861c9Y3W/Ewbz02+VtE+QTcAQW7Jgd0HFyo1DpNFejUuHDDJjt0UL0cw7xTbXXdvmjrOEp
PMJHprhbQ0+mHK0xqDfbSvm9iccnFCZ9mjiSRFS6JP6imCozaRssyYjAHIW0pfD1qN5vt/LHqmxJ
nFsbxeIaTQwm9TI+6HFYb5CJlpwc4UlFrsLYNhxAPrmT2s6l2i4rGOjy9Z+ic7zW+IjpQRujRN9Z
f644CW84MsZdGs1SO07tgoXOaX9gFrKTLUYYBo7+PlfwKambWW2KUrtKY4+iIlM0kq9/nhJhBXjD
MYggGKh5JImraKTBaarx8Z0D07TudvYBKqNXknPDnOgsgB7Z4e6JvEwpnq2AjjNKdg0zcWmQQVFE
iTrgY9a/8QEUT1kBASkQ/05Utiq3tBHVn65WEdhQn+3oYRweAYXyem3xYqWWBDn2oc+X9x+L/Gux
GkbDqS0XFX7ivuTJ+KoWN5p7KJzDRMPLWynyCQYcteHdKDZ+4tWP7r1FBcExXWuUaessMtPQQhp5
2YKgcw1xBXQGWakRmESe2n2mClHXPAbvlOZlH/Xd9KVEbuf8tN+bF8YPbVzVQRPJ6uqCgjfMEhMF
VOQTFq6900vPXKsss9wOrLbv4656GqPhCiMaT+xxWO7kKoXCjTwyx0WKIbYUXRkZe+JKd9VkBwDo
/M1GsucnVBdRSSVcaG1pa1hFjKqggXk8jIIW19mh8i2IVrwwdc4xXFBtmq+QQl82LIqzuGn/Y5eL
s3TKUKtE59XvF+e6s9qv6eiE6O5KzhnbId7rwRQB9i4UcXHMuMtQX/VtXVQMNq7pK1BRpbUbJgzx
T78ur0YAQINjHNnhbsIesqmzNUI1gtGxY1Qtch7UB/du8seAtThJ7hevl00KfQOanJYJzS9AG7jA
W7VWl2DKEZQRUxqYnROksvqPYK6ELeq3CS5jScFLoKQbuLpc6q1oHht+kn/2rXTQe2OEP/FXBi2V
AXuErvHbrMV9s61VnQ74fszhqd8SW/VAcrQbZAKWQiMGePtZlR1wYM7/rDzvMzMDU2NTf5uGV3se
PcyQ/Y2THxnhrpR+Saw4Z2RGg6ntYrxwsZEN9C/+whOOrHBBSR9WxS7MBBidvvR6/RrdaokFcdw7
MsEFomZIFo0ouIOnsLo2PSeCtOIt2n4gX/lkt5I9pYXH9sgeu8yObpAYSxjbLK59ddkRGhQbINrL
1d80MOHhtg5QDkZQUCjg7JTxlmQdI/hjg3epr1/TDWqGy6d+IojD852sFyJcGPBkLsoROlPrO12Y
ZrVxt1kw2Opq0AIM2HUY9affjNWQ+J6g9sHW9tsUFyBSxZyUdIQp59b4haT52gXCMvn5X06MCM8T
9KpBvgv2BcLPL2laRRR1RaCd0KwwMcTIyEXod/rLgn6UCSHKJEj+fOgMKwTbu8oUdFAP4TfTbNNy
IchttfRZcaM4GX23/F+NcNtI695pMgtGTNAX51BaGWyorcjImj7v2bOL6mgtXKytJrqCfxex1vTS
r9kvaJzUUMxpwnhfvvYhSzCmw7Tb7rTHCiBqtH/8+ONyGBEectwkmItBsQzpABcSV0ff7GmFw9A3
ctAC9/sGUZHxhx3pO/IqL0aLLrBjc1xwJOaS0IKCpNEw4xAfeT9jZv/ykkROyUoHaHpibB6g1NPT
lmv5OtgKaNcgyJZ0N13xxZFxHYl3jQ1c2BiFwKZxu9Zg0C1eVIwgx//0O6YTXAbOvktwQZJwiQop
8Z8ggqBLZ6NbgTlB1fz8PUehMWuHeBwH2Cvi3sdFiXbdew0hX8wo//Hmof6HFB51dUQrHrk1ZlZl
p10JFsVur0x3xQpqIsnTTvSwP7HBHS6kbOAbUGGjrhKvqGeQZzZeWURqc6sqAVVuaPtUFwd72l9e
m8D3Tuxyp61LtHUbUF/y9Wb2euVFa+u/2T28TxDj0dI549+bemBVtKlCOcQuvMV+16yg7H9eXgXb
HS5mEDCPYt7WMjFudnZgRzuzcg02shwqpe6H3t0485WufWUnKUll1XThph2Z4w5sq1OqF30Nz7ON
ABdq4IzZn5e4T1bEpTKDgqlhlZlQPw/sPH9psqvLm8bO/KVN41KZMo4bfa3w6bX1biW3Y1KgLHu3
kdor2i24bEvQVkEH/2jLuADU4PJoF4DifWd6JxjFiq1AQfIcr1FvPJnK4uU5xpdniXcLwt6JVe5U
LcgKimHBEtv0y6R9zU3PGiWuJ9tF7gAls1ZgPgom1PS1HCHn1rfeFIfUva4s2b0kWQ7PGxRXVNcm
gk1042JPcsvXt+suftDm1c8hlGAaILhEW84BprUvksBSOi+j1qtJ9S9Ks4aXP6nsx3APvcawu2Vr
sPDEvR5BVq8vXiel/pcZ4R7l7malBpul8PXusKApbBWeImu/CO+R367J31tpjAdQwZxkorck1T3N
eKuae9fMossbJowaAOd8Ilghd8zdj4ULUa/cbGFnuh4w/pVK3EO4V0d/n4tKpl5qU27j78dk8uIC
oqVas5saWYtZvAyU04FuA0hPZz/j6Nq15yp11QKRabAHrzLrm1bVny/vlPBMocz5fya4yASMUrPa
mGwHWuWp2V5b9KtqpupXjoe8Kv7Gjx2gl9BOhAglnxr1+mJYgwNjufveT4/ZFBW67A4UuhhkhYHU
RO5l2dynWdAvt12363wwhF4paNtonf00K+mLupjfL++dzBT3eRp1Vhp9ZORsZu4ZLfVqm/puT71W
ysUk/ExHq+I+05oS3bETmKLDwbJvMsaummiB1ezJ9PPyqoS+fWSK/ZQjp6NTjak1soLjeerCrbvV
+4cqm/7KE35/Jf62QEd53Xp4QuwkkdMtfmd1+0Lf/iYhOloLd2NkjBGiUlgcaPedtU+NcJD1OiTb
5XCFo0LdmrhrkBKPSbjVL9qt8xc4CVzov1fBq/u2Tka3OQazRQUGQN1IvczKonG+7tJQwxONXufx
U63JDpKAt//ULHchDInW0ZrJdKuP4N5Ov0I58BpjHP4Pj4yeBbS1CjxDRrx2n4NUUw7nke0sF8RV
aDWv9coeG9Ai69fyZmruepNIngPCGHu0uVy8mK1sYEUEjG3E8d3S9HeW8+cUiyDSMEE0AJgQExPm
vDAeSL4ao9b4Fn0ZtpAO40ttQ66+jSVppmjHjgydFTF7vU/aQm38cvll9Sr+cWs4cXA5PojaIMfL
sbhspIuJWjjUQqLwZfg2BAu4Otr35NEJUFmqwGwQe9Nz80yeLpsVfSfWksO8NdovgFachqXS1Yti
zsEeOeH1rva9P8qwVqJwfmyBj7G21vYZgQXFsrwOzRxTCSvjZUn73eWlCA2Bzh6DgZiQsvkNHKsa
8ZW9nUet303jwXE/nO4+12RsZaIyAUGxCs0qUJ5CQ5f7UjNU4uO1QcNv9hfotmLvzKgYIlZqZKOd
s7az/5wIEb5+ZJILGjWKK7FpImiQyQjo1HjVcCDxSz25QbHISsRCfz8yxkWIUR8wlN6C3jGtoLGc
NUFlOruMrJKnjejyPV4THyIqgImQQiFELM/lGO/iPDTXECASb9Ilb1FR++Nk/zg3HwpKymbDUxrp
Nx7YDK7M1NQtGg5e9hVEEFBKgdjvX9yTGvpiaLsABmjzJem5nejgsvRiAiqf3jrOvRK/XHZ6sTMe
2eCu/HVeqEJjcJVBf2A37PWr4ra5YkBsTGqHZaRIQN/CeHFkjgu6+ZTqaqEh6A6kD5OkuclqKjnH
QhOovmHKENkXRHxPQ1KvVMPabqAFU636Lk4AU5Yh12UWuD3Tl6TXml5Hdk5Idm2DU2CXafX0N1//
aB3cVmGiHQC8Lut80sfjLrfIHIDK0YoAIlCCy14gPLG/TfHZkmonKLUsDqoEtvo4KWVIDHq3LbHk
44ud7cgOF/mcykqqeADfpRGZb1sGEv0N+B3zHdg782Cif1jISvaST+VwgU+ndta3KSzqY7SptrcY
MpCk+OIF0pi4mOcGKw13QeWLPmlWA9olYO7U57hr85DOvXNVowLxVK1ANMZjntx09txHJuCHgaNA
hyMdBjscE30I40ZzHlKtcR7Hads8fd5kSojCm+3oF3Inwu16IDxbgDDm8TuGBFAfvDXLg7rJ8nrx
Zv/eCe5cxFMP3e4SxHVl8Z5W+2yUnGxhxD9aB3ciKFjIwGWYd9DZPVjqI+gM++zBnOPAHWWhl/0p
vjTI4OP//6PyejDGpqg6hTa33211gPsZpQuPidW2eR2uybexutmU/eVDKNk9Xhim7opyYcpBflH/
o8dyqnrZ3+eOQm81RqeVoIEdtel2LJvrom9kx03saYy3DVBezGBxZ6HVe4gI21hDO+MqVnbKcLcm
bOYquLxXoo4mgRDHfwxxLm0M7kTW3gQZa4hDBs4YIzAjNr/OZiVkziD2u9/GOL8mutluagm/A+Tb
18hjXr6V/VNZHWrAUC8vTByJf5viXHwelRGj12BWXpXpalT0YLDLa1X6JJF8J57to5yQmVLG9rr2
1X0Zf4zpSzr2d/EgObGS5fDEhVraa2q3wM4GiNnU7fpKuZ9s2bXCPPf8sP5n03jgkg15I01JsGnp
XoVwY+/He/2p/wRiKYHy9fIXkm0dl93WFbR6FMY6OmfDTUM6v53yUNVfHFv2UJBtHjvQRyUfo98U
jCzAUjY+j8U+d1/TOrq8mM9ePLd16KuhiIkXMOgPVc5GnxaOupVthwG1m4Q0Xt38tDXQvWRFYI9t
MGuY+AACLM6/rNWPfHkrh1014v+L+8zTxvtG3x56p0+h44vh65+NUQaNfptbc1g097R4cDL3GzRY
vdxKv24asE9vhv6cqM9WuhsnYLAg2Gja90rrdRBTMdyPjX60cypZpOD4nqyR7fPRPoLVyta2kgCe
nqFhrlxXTuJN60/UiAKzsCUHWKBuC/Kxox3lQqDTpkhybdDfOovHusDVFZP+nmcvp14c0Kv+27BT
Iusq3enUv6LgipDFRuaBl74p24+j9Q6bkw5qojCWj+xOC5CcGl5yw2SWqxBcC00ki48s/l0yyMXH
0VVypyGA58OZQtol11ap/7RHEJlM+VVC6gB8W5L6kHSbuUBZp5o7QbIVizwo3d7BPRBHY/TJCh9s
Pr2uXRTD+n0X2QcnxJIlPiXID46/Mg+hbe2hrpwG52ZS8Y5Z1yuwlGrPesbERgK1mFCpkHVpRI/Q
E5tc9mwWTkzMEt91BSqZ1Q1Ct/KgZQj4ne5/KQ9lJCWqEAS7E5NczuB2C8Qmsk9XYqWKbg+mzJ2z
Vx+mT6P1PROz1ySvbZlRLsJiOpMa84wTNCpJlDhv8YJ6hVFEtHu+HP1EqTuWZ2BQC8kKiFv4s6o0
01ircNzyhgDSuDo7wubCzCh+GzwwhgdwnwXkFer7ZcOCyH5ilzuhlrKN9tqhIthW/6TlfTGmaKDL
SMTERgC8NvAugV4EF/ZI3Bmdo4Mts1Jv6/J6g6ZUq19dXogItYGV/DbC7SBZDDVfNgWPbWe6tZYp
WIcRErkbalrK3aY3X8e83dGh3Rn6uJtjfSexLw49v+1zO2nUE8bvZrDrzv4UaIGONyWGXKxvhW94
mp9e9zcMc5tG85Us6Im2FwwuBDOSDmSB+a6ZWWiYAHVnTK+DIjFQh6H1NYWk925ZyApq7BLm4ysT
9UY5C8wGANWdBvQygVrOnI7gZsv0KtqI8r1El0sycv0phnNmBTQG6MOBaeCMpnOglZtiGIX6HTD6
unK1FSoQ2S8OSsqz9Z7QL7WdY6o2KvO9MX636Ogp+aEv7hzjqUzeCakCRrsH5kW/mlHhbg8T4GJ1
gtyh9ZqpDWvrw4jfiHllTl8MU/J4Ej0IDJUAIgSYo24THqJE6GZtnbpQv/8VR72HEYA7CIQE9Vd6
kOPVBNH/xBh34SmoO4E6HcYYiSQNi4iRSHbSS0YQCCFAaehsAhgtU8Kd4Bpw1NEpMcvsDlbnYfJe
80i2jRFUFTuADmoZIlXgZ2BqxN65YMw6pyVSDHvW3QrLymnYgxLWlIS9s7+P/NIClh+9AvQYMWF8
6sf1VDcZZqdrvx/0myzrDiBE8S4HhLNTyUzYrKoOQxgB59ICdSrLealcHBUXgRV1j20/V04XAAxq
SlIQoSlM1cEi6EywYaerIVmRNDEBMHkt95P9xVZ2jfvr8mrOwyv+OLhtiIbwDTwhj8xw14yqakkw
A44h/Qaj8/GVGzFiVDlBxpmzMVNg80NTgs0L8qYSg4zq1qPxv07rrVaUD2mNqjPeAG6vhpJlnWWo
nC3mKEcZ6jjOedwoFpvFTjavuEoOVmA+br80f2CUr88yYabzi54ZxAZicIw1yXiGnXWetC0z0Yyd
/TiaDzPI55jmoRO0QXO1/VKDIlD2sneHzCqvRKeVWtEoBZwx35uhEzGSPwyS4WZSnkco7nRR+2rt
fl7eW9EZO1qpzSWJVZartLYd6lu6te3mXMkihciUUEWub2MunLDe6fmFNKO83lEFHawka+7U3okc
rd1vtR5dXovQDK4i+D/jsOTZgoYk78fMgJtUKia0XRA5jFduLiu5iByf0S9hIWgZgMD81BmTQSGF
QoGinQiY+QcdT3pWol4gT3evOJ1snkG0KLD3gWfEQB/kTHKgBR8TKVOghzZI3ujVm93H4CTUJXGQ
hdKTyxwOj4E71McQmcA/w4VavBOy2XGxKAVEFd4Q59eE0q94AAd2lr5ZlEg+1Tm8EQZxulQM+1mI
Vvy32oZ8AqEIBG02ZQqgLpxOa5jpkRN/WP2+sfcWebbUj8v+cX7pc0bZpz2KI2z0T+tyYBHQtQiG
fRsVUYaHroo6YBbKbsfz7gVWBXp79l/ges4ojdcqzupSx1j9FE4B8e3PEGLebQfHyz36LnOU80Ey
Zg9aGJgOBioLDdzT1fXluLhbWWd+v3ps4qr38y9Z6213ZelRT8P/7FworweSTRU4KLjUQL5DwP2A
KXjOdbq6Vuy8xoBP95Z8vC+gv/FScN9Ax2cN1yD5L6a8BCfwxCKXThWbHts9smnf0L5l2wB3vdWB
7YR+kORUCILjiSHuylbN0UChsEECoul39lDdG1Kg21lqiI9GMDkB0g+QTGGA4vSjZTh2+pIBDJHv
hz29z6Jib4VFmMtYWoRLwdQkiuyajjjCvuKR62uTPpcFeO5951k9dHsLVK4xOFq86s2MlGi4LaPi
+2XHEFmE4AfzRRxw5G+nFulKYqPNELgcRfX0ab5t2/T1sgmRIxggkAAeB/1uvHVOTahNWSd2ihmA
In5d6yiftH2ldMEU/7xsR3iUjw2xtR7tXj1kSdctBcAyRbj6ydX8xGa8C5+hgbxl84dINlMuOlXH
FrnvtQxtZXQtw9hWX43e8Ib5acDM8uV1CT8RI2TGqcW1ySON7KI2iq3BAEOxTtdx20cjkdRmzutu
8G+kUmDRMeHdYKM73blpWpfaRgkYMCPb2DX79kPHfHwcRA/qW4bKyYzExgFjDOgD/4sQzGIPd62d
WOdCol7MtYnWfoOH11p6HfikEBQDqnrlCv5i3a8CE+xxZdT9I31gig42mOrAZY/3CwOxni48W2iq
xpZGsbdMN1v16yfMWKogMN6uhqvuqg9yEhn3bOK8COS6BUL/gdomBJoxRnI2W1TVxVpWAEwAc/KL
jGOQxI/xJCUgEx5AUFvhRQMmHhBuny5yGmYIDKn4ukuIpzzWBoW+u+q58LO9Ei0RClZAF4bSvSWi
z3pklv37o+O4ZrGhpwXMMmZe8jJG05Ue5Xe6Xx5AxyM5JKKdZDNMYLtHuQA7emps2xJQEUIryYeK
6TVklK6zpfUMtZOYEZ1FiMZhQAsRGowyXCxzezIOSoyB30J9n4FEbnLJURR9KxMU4uDBAGobSPHT
dbRkZkLEwDbb+Ttoy72ODJ5rt17q/vPnUcVkcto6SBoB8+NuTWjsNb3lpgj85NDakB6X9e/YVvCn
Go92UDOCogZXJ3e0tArFrz5W/02sGC24cmc8uH4f9Pv6PgllF5lo447NcekGlIchzjGzgRXT9Krl
1XFe4gJ946zbX944kacxWQpsG4rMZ9T1k2NCjYbixizoy5zdpE2UpN/+NxNsrUcnByIjS166WEun
Vp3XEr3w7Lq9H4j95bIhUeRl+hCu6mLa8OzZMmVdntkL1jIS09cxnEpNyJd0W5S5s+8UgyS/EZpD
zsuI/wHR5cHVMRl0iLNhXbWBJpqthWqhK57aFvulsb9s9I9Vr3GtMcG5/7PHRSDLLke1BlGxD6Ei
D0wjd1OWST6VMOk4tsFFhLFSaZO3LS6v0QhIpnnprHlOvttKiAWFVnZrFo+b/ZrZV0TJw6b9uPwF
Rd6IWhIy+885WL5CurSq29XpXKPpUARm/9qb3W6UMfSIKlYYgAXHKsSQAHDlq2JtZboJMZD/zqb3
b8lqe7If56AO0p2s0ylcEQg9GG0cGP75l0rdVu1sl24KST139WIzOxQmeVAwO3p551iA4+MTeLpA
cQZVONRG2b8/OmRjWqc6mtzAF8yt1w9JNLVV6KSpH6/a5M1kDLVywI2cS9JU0SFAyR+KVaw8cTY4
irM9JUWfoSRnvCrdtwwUteOW71ySes1YSRYp2kxsIsFeouCICvrpIouySWrbzBCs7PWqqtrIXGyf
VI6ECE9UKABe/Lcd7qTNEFlFYWxlD6Ruz256aIYE226I7P3lryZ0RRR2sBQXfxMPl9MVAdSq036Z
EecPZtgNUN1z/Rr9IG3x5WRh59oaiCBH1nh6GTqua0ESXMdViWl9GrTPmjfsGQ++uaMf6p78WIOJ
EUhpviu5QEUXGpsAZ8w2bJyBCyyJaylD28WoM9pLUCbmbgGjtznqoGrRbUkNX+gmGhMixQMN3Buc
m1T54s4ueCF9d0lR4CE7zMAEplX+eXEdNBys+oBFgZSFSwlmUo1kNhJcM1se4h1yQERRShr8hYtg
z/CkZbNvgAyfusjc9UWn5bjNSJQ9sfp64Zfe8DJE8gReVKzC7fnbFksYj6KIPSHrJBvYIybwAjEN
SMUfv5mRBSbh0ZsfL69M9JmOjbF/f2RMbVGjSJgx3Y3qDBKCuyWTnGShCcghMkYFXJ78W6FxqxgC
7wPGPsZpurVTKzsoTrmCNhbvs8urEZbC8JEwloF0Go8fzh2ajHVb/x9p39UcOY50+4sYQYL+lbac
VDIt0/3CUDs60Hv++nug/WZVQvMWdnufJmImRlkAMxNpz2lQk+r8ofA6p3OTxxyAStWX+A4sHci3
RFnCtkj0qODuWa32fXLq4gaR6Op2x8pgnW/+SLFixWZLMDjrV3sgHbnTThfE81uvDKC3/i2Qc4xF
WQBtUAYpVLaPdzXA7ZSw2dODyC1ufrYLMZzKp1USm5OGyCq2Jy/NVHQTMxechv71T7blky5Pw2m7
Otb6OCLgwduc+VVP910LzZfSk1rHD9dFbVvWxZE4Za8xEd8pIz6VdbMGZtCEtg8ukJDRPdpCxWA/
nAsGQF5kYKIClXXD4oOBeW6BajlCxes1yOYzLQWnEfx9fvK4X9RkrWL8/SJ6TLoHudoJbot56CsH
4OeMrWohpZYjDGXA3wxVZghY6QQZqivSta2QF7UoVUHJ3Eb6yKNxm0tptpSiSklP9nk+gfjzTgPR
6OoaQfEoZpLb0oRP8rh0yDIWa5AMFBC1e+1AfGVneUoYnWMUhlIh66BQGueVtLGYl0RnBXpfWxgz
LBZnqsEFThUAB4GHJXAQWwHNp9NxiSutJg3gtLhNViYBwoHT3AAuJyTecrQE5rvl/j7J4oInrIvV
q8TyPVTafDZgDS5CP8WggxHIRwouXNFm0IZfYi17MLijAQa8SM6IjW4FTSl6l25VZk7b7Sf6lsnn
67q/Vb3Ehp8O/hHUzLH2yUUvbQ4GVGqlKd7gNUBHJUQMH0pnhpnipzvEvA/aubbc5KG/tUDGZAhs
e/OMF+I5F79GkrXMGfoPjTTsLftUgaBbs35eP+Sfc4Iqhh9QwEPmLKPbzTe7yawOlcpqAmvstaAv
xED0+mJ59HdXOSVAKtEeAATX+vV/E8t3u1c1aVprgcaAzuNeDwof8bavh8o37TzCIjAiGfZ/JRPR
B/g1tA0+x0GK7L5s0eZMn60W4TZoRp8w+h1UqWME+qH0WTFYOJj9nirzLpT1o/8Ry7mZLF3I2Bjw
0UD/PzHy8NlDc/+g3i6B4pMdRiL9FoMMonxX2QgREN5/yOUcjlyvstZ1kNsH6S1j0TMOhZ8EKqMN
ZNPFuWucx2d4H3c6/s/COe/TxJNMUaRjh673yg+wz72P3KZ4dk/g6/0yBPVu8JId2dlfdZFOs6jk
2o1z7qiaqF4oFU4OV3uwDli/DAGeYwKUd/KYbrW6IOQUXDU/4NtXZgcK1vdP/C+oYTW0Q3oQNXm3
XnsF4SVBmmOCsIhzSClY8IxiKlJ3tZ7MfsWQ+JvALNln+fPmPiRwPicHxXCxgPEZnw3buNDUeZ/6
RfgP71yP+WFqOCme/1D0iGy6u4vDcaGmMsnYcs4gmo5hsj5I+c4an68fTySC3e9llF6kNkj9WMdQ
3s30tcu+WSisXZex+e4SmWE9MFIMkAx/FkJSbc6yBRGTfEh39WPlpsgSu5MRJAfRpvGWPgCODKkO
WrqgkuIsPKfD0q0MwmZKHrXkYRapw/bfN7HpwQZq8BR+PkptqEnaRTDidbntl5MsWo39/9zVhwDO
NVpDow+Y+2V3Fb1DdDeeAuBsxvosKntsxijocPz7MNxlWXWsywiW2YvTV067LwOMENypt52XfyFe
hQBTNPQruj7OB8bQDbNlYzXG4mv9WZoEZW+y5XYuj8Sp2oCebpprEKCFmKFxse17L50Vr7o3AxkW
DMpydz2yIoUMEBgszXYAZWZ5zujLXvRdPopac1v2dfF7+GzEGltdaWd8ThMV1qZ80ubHVMSvuPms
obSqGKAQBgfTexZxYcR61spxnkHpW08Jil25H0/5cd5pX9aj9rX2J28BXqNT35iZIwbW3jzhhXDO
g8TJqLUIXeBB5jdpSAH9ezTAByZwIczL8l748oic3cllS5SqgJRsX++He2UXYfbLyU/pF0aPaSWB
QN7We3kpjzPDpLUJBnlhGp0fhf0dk6ff0mf1gPB9Z9yKWmqiS+QscQQuM20pjhdPJyU6Skq4jiLU
+s2o6/JMvPGRNaILS1xbD51/j3X+o30WzLCHHyyDtY7Jt2knins2Tf5CPziLNEepJipTTluKfVK/
KkLaT/YteN3ArB4mDzHj9efk7RRXedNJ4D4C0mES3xZG5fRyuESzd10pRHI4TR8rWnSUVbTKPIjT
1GlWAPhYD0QRbQFvXBkWIzBIzoYPsRHPBTVjFXV2xvxyjUWh7F4ReckNJ/np73MhjWbmErF6/H0t
HDH01+5YFZXlF9fvSySGC18kMiqZ0ePLs/5BccjDKdACwEnsrovZKiN8Og7/XWabLBXrC04Y5Erc
HEPCszNiEKm97YU7BVuP5idpnCeqy0GSJILLm9z8Ld4ZQHHXgJPmyK+gt3DTIH4UPZrvewqcgn8S
yTmjWk/HrGElLd2RD/aufrX3tUf3s6dgfKcKTV9Drqj97PGo4dmunPE5dqsAgw0CA9gqR336IZyb
6i3SVGWKm9ZCtkFnHhmIyxBE5xX5Gv7tw/UvK1IgzmEVw1woFsuYWEVX2f1LgcRrIhvO99OpOA8V
LzFbIsGplPIsrZ7V7CXRAL1ABB8GzMVcUArOakA8nYh1SqS7SdQ5/hP2WgVu7YfX4OuSmpakq8Te
kGyfPuQPxjM5lF8YOXb7fb5n0OFy4ryhnoBKZRVY/8G6zeYhGUUctncxcs7H3m07ZaUUY5p4aNOg
H4enjBLHXGSBvW+KYSCYhBFtYO/wcwjejKrZd72Zu41yttW3svtRao0g3hDJ4CxuiezB7mzcJTV/
Jn3rYGHZIaDFva7fW8G+SS6OwtlTWwHIr4kgZnLXAJjooXTLBsXGGzHsnFAWZ0y2VWLgtsDXWcDf
xwqS5a7ag9nlP1iFEd0eZ1BgQGzXPoEoEDM7yXxH2skxii/XL2/zkfy4O75fLHc2Bt5yCJFVlOXm
H0r8F8VOBtcNXca8OkZqOUVLm0XJBzbn1HvZl9UrfNMhLkhd/Mir/eFEvOQQ42sRhyHyi5z+RrDx
STingYOS23MGCG/sA1CHYDYJXVYH6IjZen/9HrfCwk+SOCUk42pHK0OvZct4nUvP7DXJd+vO9n/o
IX1gxf/OcsxaYGNbH/DyejmFTBpDS98bab3xvY+IO6/CiFckglPELJ/NeZRhX60XheoPVqGmL9LN
ELDdZIA7nkXpnkAgX8OtUWYzmkLN3b73zeknwP0El7YZ7FzcGr+flCiTUlD2Jta2owR1kHk6yBCP
GvAq23vxiNBWbnmpHSb57G0xY74UmQ15+bP8Wz21IMJDh/CmzlzwPmNaOPPpLePDK/4T5lsW6PKB
z+VhuQgytppWshiybnlSA/2U+uhZB0DWAlmdyN4247pLWezTXiTRucJcFott2OLBCPzH/hztRwy8
lLfZjgGBipp7W9HNpUDOvdiqhTGQDg6MwO4Gtnqz1wIC9kyBfTM7unaJnCcpMYtYDiz2mIPi7V+M
SjbURsIHlH80+8Krb/4z2J+tkZ5PusN5ln5WUM1iHY3OX/w1YCln7Euu8bWDARYYPGjdxaFuchJV
hbceoMur5VxLLlmlDZRX1Gzb+5QcC+XOUnfXr1UkgnMtS6OVwHyGpcdExxggqtvVEHRU5Jw36hCX
V8gjy2lD2mgzq3tgKmoNomc2RjE61JkqBHTTOQ1EdvDOdPCnurDRA1TUVYOfu6ZRjj3mFGrZevLk
RfjH5Me7MQBDbpS4jMyvCGt/edUxW4q9YHSHF2+9SXzhAAnTjms/hDPIQdPWkbb4IVpoA5VgDpo3
TEvt0hDsLYtvh6Vfgi8LzJyxyMduX/rHFXCWidTbyhdmmT06Nfkuw2pL4+V7Rr6DCo3Y9YjkcRYa
pXK9UCx346TgB/nBWDmT7wzOlIDqFvsCom+8NUMIrfo4IGeYiJhUo1YhkFAbU+k7VT7F2V1FvLH/
VWbHKnuq1ufr9rL9Mn6I5EyyZkygaaflQGRvd2ma3xWLtr8uYqtx++lYnE1GbNtPX/DdGP/ejP5+
+6+mXvYWOWzp28YMraglvRlXX9ylxi30LEtpYIALdwnGlQNLU407hiiTHbG0Fl4/4Fb7/fKAfGEo
zWZaAAyE9aLYAMO+c4C9wh7k9Jvpq5hq8GN3vSHB2wE1UcE7su3w/v0BNS4QwJCoVkwUH7CrraBa
bnotyJr/mgkZOezlZfIP/pBN2GbGZVLjR1HfD0KyS4Ea8sTiazxVfckyrq517DMYyoIyACKPN7sF
weYRa7OIrE10cZw3kdOktLsJZyrVxK1oaJmRY8WCEdb/z1v78Xk4H9LryWLFrGbIqIrbu9wfdzIa
Okmg4WzWK1N/fXIsPxI6avaXr/hpjXMmyJLzWOthdUX7Q1UyJzb8enhaDV3gljflWNjYxNOEeSh+
XnKQkZNLjP3CnhVHMQ6D9VZr9yQTtSv/VBHsaNlopRi6ht18fqbVbrWulEGa6GZy8WRRu3esVAQW
8+dZPsvg3jZQzevy3GM8t8+Jj2W5XZ9hmSDPjyUV7aSJjsOpHwgJFDOuMPSkqfed1jnZ+OW6V9pI
ST4fhlO9urdYJCQxmAbjUAfzjpGs4fFyctQgRdb0ZzSLoRyQdrHJQYUo7w3AizA9mVETlDrMak8V
YLgjNf0FENj7QrKftUZ2YpIHoybintz6WhcyedYcxVrQ9i0gs0EbTZcszGtLTpUCl6kSPGF/xjw4
HZZDWRdDI0B6+ZyE9KVMpcGGXtSEhIasOuq6hmtbrY6uAVW4UL3r327zZBfyOD1U21qb27wHYUWd
+1qM7Yx42A/dHOp2IQiYNxIshmuA72Zii0bFJPLnsympAmxTFEHdakUPD+NNSEGM1NPwasmn1Y2x
NCzKAzZV81Im10mh9ZQ202rh0UI8oHgpsg/1loENZQfbkwQIUBuhwOcTck9kaqkJerTwhGpZHdKl
pl5ZtYemi1/TqHy0chtZe2eY3qCjGdwPZetXayGIETaPbMrYtgEgpQ54Lc4dJ0Pd1OmSsbnrCgFz
fACWnp9/YXu9/0FV8c/QVZEvpXFh3WBhm6HS4V3mc48aC0MQVB/S93VXBm0nQmLecmaX4rgIj+h2
1kgVNokkDdxVuuzMiSj6//O5/nQi3tgHcCwZE2EOBjxm3XSOsKsx//f9gM9COL20ymTplRjnWLLd
GoU5/HKsC2YhNg9C4CQYhon2x36rpUgRXUuMl43mTibHpToXoohbJILz/ATY9/GSA9ZMsZmb6t2h
H3ZZI1wz2ZQDiEEV+mwYAGz47DoyanTjlOCFSVCZYcghKVIkiuCmd9RwdZufyYGI9GDbkGwFO8DA
ocByEmdISwzmjAYIRK56ZiT26SG9sTEfyB42eWeLHtHNI15I4wwJ3Eozzbv3R3TyJ8tTd9JD4Y7u
vACFczg3AQNmRnR13f8LD8kZlNUZQN8zADvDwkaW3AP7wCVnxsEOOEzBEyA4o8G9AGTNR5RkEVlF
E4Jtoz9NgHVvZff6mTZ9xMdN8htWUdxZilrjJrEYe8JyUhiv1l8dBBtPWOvGvDUPLDfPpFVQIQBk
fXSezS+09CvRYjL73p+jangIwBv9I4IzrdKmAFxitbPcbpyMmqpnN92jMk4aKHqzUyZJ+3bN/vty
02epnM6nVKttU0JVi429jOf6DC6mwqn9bl/8QOkjiFaRAm4+IBfn5PR+TevGVnt8rcoEPCr4QI7m
N9VEhUs5dHvtOPQOEexdbQYil1fL6bwxt4beM2bM5vfky74O+DR5cqIAw0uqy1r4WiYMW7dVH7hV
yCywzc4nFWSKdKWrdKBf9A9kDc3imFcCf79py1jUZAiUIOrFIuNnLznpk6xELc41BipYoysMdpAv
rQ9Ud4CzEeGXY3+O19BLcVy0UzbA0By7vHKjG9aIqMIu6H31ffBABB21dXuXojj/n+JRSHuzzl17
1B2pOy6JDCz5/z7BxJLrxf1xwfC4jqrU613h9mCa6NfTUHyzjKfM7rzrDmr7NEBYVJHBAOGC0784
zdplmhAmlgk9pDEBEEv1mGWjSM8FcvhIZjHnnOQVTCu6GU9J5LR3WPsDZt8Q6KHs1W8xm1kWzYhs
eV+s8f5zuHeU1Iv8rFLHNZNYugkosECXXntrFoTZIgmc3tWWBuNl6eYEBjf7NMSFwCdt3xvyS9vC
WBlmlj/bUWuBLqtNQBcZWdQDE6ITq2hYJI1ADdhn/tN+PsRwnm8ytMEumYcfo29kdUn5lhCszZqd
O9lBVwFBLxah2olOxmleYdAubW027d0FtX5D5mMaCb7OBmgjs6J/jgVEks+3p6VDX2N4khXPtRBE
T24ZFDcpSmxoYLjrM9bIffTSBHe5UfqFVAWr2wzLAGD87OQXahdFWFTHHgAu89UKlRM9x0/g5uoh
knWZ4sfkMCNlF5x1UxMvhHJvdNyMSlxaWLnqjNFRyp+LkBF908deSOBUsc/XqUolioHlkxKwvkB8
qvYxUjn7L8qUn2+QU8deoXVaakBhruzILdLbbHwrLMFW+vaFAYAZ61Wa8kdvKTciU7IpcispynZW
DoCkKA6uO9dt/QNg0D8y2G+40ITWHpH1MCbv9TyAPqALUdWIvuh+rDmaN+KBAv1N40g/J1FlajP9
ty4kczpY1Uk3mrRjDV2WCQNpOgSx5ftiaCfQvI1JPPa1Pk7JqZ5SpWmfYfIVgZqMphwaqwfrDs0V
LKdRH4DRohdY9OU4RTSwV67TFbc6zV5BFGccRdcnksDpH+Dk6iIhyES09rSkvyrjl0AxNp3fxZVx
zs8sSCqtbZK7hXOUwOSH7dYCPfD1YJwZAUDrSnuRWxKI5HtDaLsXsj6vyFstGsj28liapaea1v76
0QRXx7eFLDmVzKbR4SUWAzEstVOHVuPub4QAXQRg8RZwprjoEhPWUVXG0O5M0RvHbg3ZAaOfoI2x
fZIPIdzbrg1SlsO/Fy5wIN0ehYV4EviHzVcXuDr/HIMLJc1uKTB1BI9a2LYfqYdxvdFWX1n2lL6s
9gttBPK2VeBDHjvxhTtalyTV7cFAUi2ddD1x4va1jb9c/zSbMlAa0aA6bHGV02ypIrW9FjhTrIwH
o4k9otDv0tIKAkpm438ELB9i+ALuIs1YTGLbk2mem45RxqDnNR6aLH5YJqzG1stfOZ0LgZzKmUqK
JFuFytl5541ohVcaEcR622fSseuLTNtA7/Hz5ynTTFmNFn5NqbNv0jS5rYJi9BjvQWzrz+osMKLt
L/UhjnNya9GnazHhCouVHsdEebM79UWfm0lwLJEcTiNQLAN1e8o+lRq7ibpvpRbQ9wK1237wwEP/
f5fHu7dhUpuxQtzwPr66+J2zHulxCVS/DkWDddvP+oUsThdGJTdik4WV2v2Eefd1V/YO/Z78BkcC
mwP5udxbrixcXtnOqS/Ecg5pnEazWA2Y1rD4We/PexpIPhu3K4AjzwqBoh4/04A/jezjTjn/VI65
rK0sf0rryNGS/K4vF9eo18FJ6goIdZHhVFX99boDYdHCNaGck4rqfo6iEUJJr/ym8nNLzW9KSe+M
MhFEgNuBy8WFMs298If1CpaJtcRbtRwaMF28YS4T8J9L7PVAIPWpL01CQqdtY0ChjoEhYeWcE2nh
Jk2rQ2SLMH23SIsL7okneZ0ERxOJ4UKyOF9UJJRQlc5+Sa1XMFc6eiN4H7c/1MdROHdlkixqrTXK
3GKOgkj3ipQE5XqOJoEc9sH/VIgPOZyfUruFSBOhgPOzvs/g2Rz/x7vi/BOA53Kas0GWouhu6KI+
EbP5AV5PgV4LjsEvocdNq5CcolSw9MtZ7uvHNhatXWw+IIDQw7Ix+LtRr/2sz+CYBYeNiWLOmK17
nZg7dC+OkzQsgERtPMBI3V031c0jXcjjtGy2rCaqtAJQr9nkk2QM5GUIrovYVLILEZyS5dpqLyYr
TNT1PZ2fJdPwzPI7sKX+5pG6kMMpWYmOR5GucAXFYnxL1Dh2urYMi9l++ZvzAP8PkLXICvnwuOzK
QpZSNLkVRXKpzVr3shON4RyJKKO2leFDEvdapJKkpmODgsBYgtMvIq3f2HNIaHY/gc8zmkXyNl0O
aBf+ORn3WACeD81KNt8+0N+rPgDJNnIAGORdv7/t4sqFGKaTFz67Yuhh1EJLGQvUD/NP8ztr3cen
0deC5A0zyygj9qN/Xej20WwMQaB9iYkPzkPoINYcKAOw0+XfHXL1Zr2d2sfrMjY7ARbQqP9PCO8f
arWhaNMj5xwVRwtlvznUd10YoW6Ut575Gzg6wv1B9rv/8KwXIrk4RtGrcs6Xd04TRn3EgJqxNyiE
SxeJ4TSRduDTAt4ldlUr60bWlpspXm/BVnlsqeKkVXyz1JbqdObqXr/Sbff0caOcRs6GbqyJjsCT
6rqcOXJWq26vROW362IE2vH+YS80Up7XqehL7KxE2vJi1N3P2ZCOhiSqV21HKxdfi/2OCzl1sUTg
5GDjgr6ClkoWxE+ahLVzxrYNhs+vvQg2ZVsi4NHAVAbcxj94CbBBgjXjETE1w8rodC9JgxSrrIvX
u5biTpFb3ojSrM3LvBDJPSkgL4+Tjh3SNONjVy9vYNb70ufS77/4ZgaIaDCNAKxqnpwAK+6aATgT
4PPpawAsHE8DkWmTkvvrYt7bGn9Y2IUczlvZVk+zhoCHrezkCdtho3Es83E+1auBZV1CQB1EV9MB
uKnuUAXAFzQBgHljzdoO2ILtcZSU2JlHLQ9MjDUelwJw/CB8UQ99V6MiP1gduQWb8XxblXZ8M2ud
9ABek8ZR7MLSvVZCXR0sDJ0Dx4LdisFI97a9gAd2VSV9d/2sm9Z2cVROPdHpbrO5gLXZk7LPyyhs
iuFvQqgLEZxyKCq4nyhrlhLlPqffVeNvigrIu98RxRgRx2cLM2ozXgwdOT4oyZxmGsOma3YVGU/w
zTdpPwscx7Z9Xcjjrmxa+rJLDUS2+rl71p4TBoIAii74RMDoJrvy21D71z/SZjh1IZG7wTwzrOV9
L7e2y1NZoQcHase+su/xboTXRW3oA5AWAOgCLFZsRvMQ1dJsohvGglFZUgGsbMs3ckkFqcGGt/gk
g4vaImDxl01b5K46N+5KCkfTHjJNoBUbdwbMQ1BvAh1VVTHn+Vkr7FxOIsA+5S74W5xUuq2rH+34
Zi+C+xKJ4V7JcWmmYexS8JbML/p01ydBbKZOlQk2SUViuEfRnBZC1AGer1RXLzFUp8dEoAlSIrzF
1xVg8+MwMj0MpZj4Bxc1dVOaD3Y9o8FXx36yTuHS+1P/36cgSGL+LYTfvE3lWanJgCg3r5YfVgLo
7rqIbYHVbKryhRBeAzq9koFiDDXLq6AFnXbc7//mrhg3JChsgbfO7vLibaedNRWFgbsCd9JtWuNx
6JN4Xw3x2/8mh7N/gGtjV8xmHiey3WagsZNXgzfN0d9omWGD3hcwkH+SymUYJ8dQCJLd3n5q15OG
wXU7eR5FJcwtDwqooQ85nAMYrV6S5RVfZgzKPTazsEoOBE+P3rItQvGI6aZKX4jjVNqWKuALaeAB
yRTj2Fr1nTT2YZMMAlewqW8fYvhaZhPPKFrlUOq2Gw5DVXvgDn24rggb2eHlxfF5qApI6Zn2aG7k
45MSn4byREosV2fBWgx/4wdMQHXaDI3hDy7aNV+GpR0wm5MDwzKfkh9pbAdGKUrSNi/tQgz77xcm
FDdgzpsqIMTPCnH6BlBaoJq+fmmbvvNCBGelRpdTuY2YVi/jcz1kXrdYYJhQsGtAiKCruqlqF7I4
Sx3LFTBCOotQrd5J1dorZu21as3X60cSiWF6cnFrrW3EU7nA8ayF5NNa+qnKY1iqoq6g6OY4O50s
Mg7tsqChP1BHJw8LSHRa/esoagxuO4SLa+MsFOBLFZUIrm1xB795YEnt6E5Y8Y3RVAUqoiA22KrJ
I8j5t3LzO7Hl1EhrguUctB2UQHL0XbQHBI4DoHZv+i5aQ2W3xGUTn4Rx75A5KUOkdmzGo/zd9Hf6
cjsnp6Y8GVHuRUsq0Pbtu7RBwqyBzgk0Upy4bonKVQFPomvkTv/OF0+9cVdlQJkkAQikhPNaG4tj
COcuJJLP2igZfdfSfmUjn8ld7bGJHR04CWm43qq3ta9j5xd7qMuueqGS6LQADt66X4DWYFmBMKgN
/sALAS+IDCo+l5ad11iWQ0bigI7BWcZTu74O6hea9o6R2m5UYEZZ3U/5FK5q4WnqI2lVlD9N16av
mp1mbkfuhkw/VqviRPHk0BJbJXaAcdZQi0J9sL101LA5kDrlcIwqzEpkMI76wVIea6tDN3u4Jyir
28XqDvYYUsx7j7WfzP6CRnRLjqt1zk2s1aU3Y2P2bgTkpbr5WhIzjDCwbeirg34o8NmPxtz4DeDp
2vxcWZFL5ZdaGXf99MuW7Lelk0MUH7PpJ9WjW60unsHmcWymxHRBHSU5o4wVpqXfrWlx07WZMyby
U5KvzkrpoZ1fVWwPDlUYtY2jSu6Sr76ZgTON1GGXmDcVppHbgvgqKfd9jcXtVNtp1U5t4h/ECBMr
3mltDmJqrNwMqhOnegjKkrORASgTxZQlVb9W5WszVH6Xm7vWfinaO6rH93P+1iGcaJJDUf02wNlO
MAWyjjfJ8ALcVaA4pvHkFjFIM+S7NJZuFwsD0dJ9RY7yMADB/ljhzy2R6ij6DMz8O9U6L82vTHnq
jcQZ6s4n/Vudnfv1rotfsrU+JlHuV3RP531DZE/D0pDSWSc7DrQ29uVaA7Wh7ail5UzljZ180/s5
rORAUYcQo9++PD3b3aupPA76aRpXaM8vJJk3SfxLpYu35D+XNvWS4hXDIMesRLJfT6DGPUZ5vc+6
5wSa0SNUG/XST/vcGePSaa3TAg4Ia6793lzCJP6ZWznIZE5J8ZX9hZSMjq29qjl1TNAHLlXrWtlp
LGIPbfidNCWO0iU+KrV7C8M5fZQ7ZfVSRC8zWEHNonbG1jeXfVcCPjE9xOXPUs69XuqdRDoWxerX
heIVeeUo/Z6mZ92a/IQ8tbkWmHQMWqX1NBD8KhYwz0rJQU7mKe19rk33WbfeoOXh5tZNuaqHdkx9
jG4GkrSe4vbQWyhhJbjk+FcXW77V2E6nZAfVBHh4BTAxwzjZ+YIexurOEvWsbN4V2ddo7b0ZWo2o
w6nnAop0t8rE0WnngG/VHaY7K4MzNpKgbaCIy/0CztWmCcBw6zYgjAP1+tTgf11qB8UFr4pPkvW4
JBUWAvQgybBtaa5eG+304rc1BW13SGCBZdn4Sa+iDxF70zK7WZH7ilw6uRwaw2GWn8smSCQwJvV7
ktlubdxid8NbTctZYTpdrecOislurS9OtgBkGnUc23iUU82JyvnQ9yAtGc6dBO5Kk9xI4xIOuPzJ
rL1Gw3hVfV4Ho8RHkr/aJWXjoD7VunCk/es6fNHI85zh2yzMdn+NEviU7BTh/kgzV7e/jKmJkpJ0
AKMahj8mR5ZVd9KAkW4vh7GZ3LLsnzLN9LF45CnxfWYMGBWZ/VT6OUTdXaxahYPq3Nkacqcrjkl9
BCSWQ5Q3mpV3kmoAOf+tKH9O9JgMeH8lODlMrvbqEMT9FKQ0dQcMwFkSCDF624mVF0zNqiQso92a
TQCR+VWPKX5vB+q7zp1T8EBqbeQPpPf0yjyvXee1a+XN9GutHpN0drSocfRRduToVdUfrQkvUzvt
k0k9z1Q75OsSLuNXI3op5CczDuZ0dEb7e9Jkt3RefoNMOVykJqx0Y4+J+FCeTSeRv2vFo2mU52od
/Inck0V2aQdsXQMakusYgwU7cFke5RHjnEbrDO19lh4NchMXv9ZFdpTobk1vI2l1CikOdXP26hoa
p97a/cEsztl0now6yGdrXyjNsbK+5RNc6KQFava9aL/06kuv1wcAtbrD/NxOT236FJG3btG9uCrD
1fpVNB0iwR+VdG5h7bK7xPW+qoBcYvwiRXQazPheovt0qfxFgnaWu6V+sWpgY2S3Wt+HONU8PaXK
U5K1zgiXu8SnzNy39CVFJoMxvn0u2XhVFEfv6A8rHs56awxOtuK+9KFzpr7dV515sGYLKG5z+jSY
9M1ccxQz5xm/Uz7lqKA4UWp8G8r+YcrUr3Yyu+rYNZ7ZS7sxaZ9UEu9oXsmw2ux1nchjnzR+b0lu
KgNuXBk9qmkvWZcfq7K6rc1518uWUyt1WCnlIavnsIubm9mwvYkkfkmswm2W+msXT34309ahQ/Ek
58tLN2cnkkSTN5vKtzWvfnTa7KtFtU9N5Dupbbixbj+2nTSEK03uTXkAQEMHWJFBH55UzahD0FGj
EJclTYjiUGhKRuZApyens8tHm9SZE8npLQAX/DRb9mS2v6OIjuXYvL3JtNIrGpRBifwFmDcBUsQb
0q9h22INcQXIek2+22X3JMndziDFHrYYFN3yZeiVs56uq2OREiBGE/ZR1SpQMh0l99KMMegxPBZl
HBCl85I+hv4Rc3DUWTpbjXFjzJa7AOMXAXYEvy91ljtaMEpACQ5UPU2Av/OUYdjNhtrey9UECCOr
HA61NTe7IYKrsiLNH/oYngIAW4k6DA6WrcPS6H8U1dQEUZackxadh6g7GgP4RPHQ59HwJJXVidpy
mI9gSZbpEhjNeJZX8wSWpKOS5PiZPTlJKZZNFwW/TjP2TWr4dNHPjHeeZMnXiaaIGQy3GPpvUz+6
RAcBskE1ILYtN6WFCradqjedVd/UNP9CF9tT5fJZyeSHqAC2pFngyUuLE+4PkbBengss/utQlbwh
h2nufORniFp6RUIoB68+9Q9lrQy7ROte8iR+IZX5NI3kmPTK5BA9O0irEVgjYNznrHQHq/XSWD7L
RbRP+mIXzzSIdemYrsSZtPxpnOsbMBkqqNtPo9PY5o5aAPVHiEEz4hlU2ttrHlJZfsU0DebHitRB
bHoPVCAP/BKulCvfsOh0WBUCLgszCkltrv7/4+i6tiPFgegXcQ5BQvBK7Gi3c3jRsWfGCITICImv
3+t929kZt7sbKNUNdSsefvpBvgir/ihnQ0CEB/eu9h6czbvweCu8VXhpyFdQ+7FIxO7kK13yaMM7
qHpikplakXnEeZo11hz1Pqb7w6wn+5eYPryOHcGkp1aYR+J4ZxfawW7GYl3d0sjWyyCdZXyrynps
QUTi9Z2xeZ1XWv3eUClv9MGQ/nP3uxKbFnMaoPKGoZ81cllT3ABxsmkIGLU8R2p/Gha+JSuyBGYD
Bq0JUvY7kcwJ1u2sL9GkkpjuF2SoI4li8cp+IHlsnFsgEabQuBg5XLl3aTpyUZxfHd/Hvg3e5osf
PTULL1wABvRLSIXrgblCchsX+u3VQ9IMOAl4fKtn9Gtme5J99aL2jiD6d05waVPujrB0jiaLhcyG
LYwSpeofxKneLUP4vFrqJNWun2QjU9aaZzY22Uq0g0ezWpMh4pgx5didXaNrmnue9C2+0Bijpyul
p3psLiqKi+13ffOkSx7Ej0OLo0RV580dD45TZZjFObU8KGZ3eAytOLR2LZ0mQve3hLJ06YOJ4tPW
2lL2y2FbwwsGXAvRB0OyD8PBl+jy5pXrRAZxYah835fgICfiIoNtf+ri/UUo/VDt3YFiXCSfIl0S
COcQk4dr77LHDVtSNQuLsUMoZ0t+VOxehhBPzNQnlo0lCytZtLE0iSfE6+YvTbJM3TUy7BLtTZCN
1fzpzdi1QqrnZYXlMna3KxaznXoW/7O2brOwJq+chinGVu9l5z+GypbL6J6w5vZgI5nHtX0nYnyB
KHbyA3VvzGBy9Pt3OwOuoDgQhB//cHxVHlMLDnvxsMQkDwfyNFTDj68wf7V36xFbaBiuwzoktqeY
1euiK+nsdr8M+odNzYWavhic8IKtz0VcIRXHNi9r4KBuLvwF0CjVs/h2lL0E0Zj4M8L/SHiaJudI
cJ/RfUeV2P5Kx5g8ZEMxrtOfHtDN73XSCfYQ6uUOB8Kh8fFV8WH7WcK9xBtJlkjdibh/MkZMuKbO
iVNMV5mIXJnTlm4fPHkrxD1ndgrEEZwaMp6IFk5iFjf3JnplwV6Y/beR9YqZoPOaQgwxBcGVVBqe
ZA60MrRW4RQ2axLO6MwoqozjC5Y4XdeDM2pfMMYs8tZpsmiBwAjYUs7cKTeJvg6f57MJMPkQz49o
ND+80L5IPDS4n6K/SrZBUjNYQSe+3sVu+2bl+gZK6jd1Iu/6xWIM3bgJwhW+t0r4SNQMCqG789I3
Tw1qQmJo86+R3cERtUx6J8h5SL54jBtGRm4iEb+Q9Lx6blRj01rLGXAizjevyV0e5xh3LmM7H+io
sAp5H++24S/y23C0r5kvzpUyF4M9Kc1yL+qnkQNmxO8SB2FPX6bRJlN915MI+O5Z6DlF1xgENw6q
e+ofZg1U7uVkzLc9D1hugUn77mi5Ti2fUzI2R0jeJa+3K6FvngrTuS77CjuZGFYWDug0Zc5lla4k
QFNUpTX6QuUsl5G1h4pclmpIJMFYUQzUsb038aWxnypucKthks8FfWHDO7bd9xqbYnuZGaxHQlj4
PWovhtXhimBr3tEzep4GkDhAV8VPPPjZ+Ec485zz2zCXTH73/gNBYfQn2E6bvwt6lmgvZvo9qodx
uI6zQbr/sxXPACoomMngyCSOPyL5toTPi3OepEavBYi9iPfebAc/rJLQ/FlR1+wK2NHM2apO6yCO
C47r2CxPDeIWRYtFs1fH+YnM47gcBlgKO5j/bOiDpo6TGIzA4BZwGqbKqfNtuqwYg+eYEoe2nfLx
76oeiIfBhhpNNNaEmqBwYpm58rkSe14FHxXs9dCkchI+b3OiZ5UCN++bW3rYDOOKfBa/w29f4/zd
4QnZkHTnUZU4wwJI9acJ892r02F7mhpscz1zoAJRP066WAGaluo8GhcbX7FUYr20Y/3Y7vzcRQgf
Bvjmc+GEuXZNYuIoD71r2L2EVbp1CJEIZ9AvRUd4gu7xJe4kptWASuqzZWdZyWRsrhoHjar/huPh
l7ipfXReuP/7TiR6xEXuP7FpJ1niA3VKtqM9bfxitmjEVbnA0ao9tiX7uoAc6v9xzcBcO3/DbYJj
Sy3PIPwyZ5uzemlTbdGxt/ouIuGh+uV49KVTf4PuOsgu2esI+RAnFsyJv59Y8zoinK76F7cfI0uF
yqf46OBZ2ieaNAFeZ7211VdgbsN2tvF8aqnOBG7TvgNgDpMNQRZkb7IwXg9WVn+mtb72HHSVjTLk
9pfRPmcuXm6b7ZdVp2UP4DVQOudecMMMdSYrwI9lfpUbxOzG3U/tEqMkRCg/40OHDTUdYnI9/K/F
gtqQp9XNWI2IHvdNq9ITR3eKDlGokrHHjcoPgTr19kB+C3zd4WUc3HB3EzUJWk1wYA19lF0Wa3An
sOTv/Fj7T5N3/S0qPv+q7U2tVW4gQcrM83NO1+NuwJLM32LQib+qHCCv4N6QcRye4X7EUFgZUyxk
UyyNKmzumAzeWpPKDTxE4xW1eBZ4gWmYkqplSa3nQyz3VyziLVjzHjO3YN/RVB0pjhxPH0Mp032k
qR6zGYt6NjB44CwuQfdiqkJXJZ/v6Jzv0z+Cu8vTFBKgA2LgxVFbWa1vjV+lVbdnLqbThh4PhkEQ
n13SEIlhwVJiyCYNnCOfqyNpHqLx23Gnx3Y7CR2c0XlkssWgIx7A0V1ccHXOKSCI9/T2fNP1Ff5n
tCMemJv+3NSyCOdza3skRy7ZEpirCH9oN52wDLecgK50jDoPmLEo8yqWLVui/SHAEVG1w8cCpLRM
uk3UGONMQ63YdTHikbI1nJR2yPoRxYBdFJ4kbDrLovrsivclrIq4NkUPC4xBnZYzRqFkubDqsAdY
xRWLS7euz84kDwyFwK8xPqzWMuietwVLBxX4AM/L9/ki2HsMaFu74m0M2cUDRgHW0UshxydmG/C5
KonsD9s1vghY2FWXL66Pco0Fhs5vljFovkbaq4/YXyK2UzOCjMF0mVnbTATnSCKMeATzC3aNds8r
ivDKTxvDKYoHyultSgabVHo+OkLBco2O+KltnId6nFKv2jLCLxGW7rHx0GJ6N6wUWosIbX6mtwEv
iMwV8Y61RImcmzLm5GLXoPBB2+0oqC66lgg8QR0nqmnzfnocpmeBNmoa9ncb7CcTgyobPozkiWSA
n+2TG3+QACwf7tlIDAnDlR/DKeUcvh/tHVogRODOHd+Jsc8R3p+HARBY5RLdLUXXIs2kw3ns/Q2a
Y+AVY7Cmi48FBmERg2jqiIYJAgEQ4zFoBPBA3us1cVSVtNHFzDxltAjMu0Lm8HrdOxjq1Q+XPfBr
lazzLWI/1t6oODnex+w8hO5p36Kzyx+c+hZrlQQgbkOLwtpeNIbq4Rfo9y5B2ywcCZZ7PCn/tsFd
OqkqbazKbXgc1qtg/IkGhwHd5uLDRjM3uOEeq95JCORMOlTIqbBp59/c0U2b5WwGtDeICTBhujGR
uTS+WJ8mHWr47CWS/4safdyDOmHyakFZueK5H18dF2XDfsHzfAbyINueeP6bG5TrfFlilVAcL3oT
pYnKsH9p6lzwPq8GeL3icujvg+5owANKE4CWxdk51AXFSa2c4+i1eLy3jHnfaEDyuNkS0sHchRtp
p03aO+Cl1Z9ump89FDoyD/AIWSD9uwb8bYy8trbJ4tY5VDMKoQBzjnh9Nz6wFmQTopHHu937Qe5T
XLm5P/4JNq+w0x+KH9rawyri426/Xfqx4AiZhH7g0ftGY3AbU6o33Cn1rV4ug6hSouKUVV0ZLM3j
6uZN16XRsiTMvHr+qz+C3JMy6yNymno142AGKMTYaJewDWc5joUHySo/6YOpqAK3QGg+yioGLTBP
krh2e9m3UYC5CB+GYfGSiXnlPG/P4TT/89niH0T7+9cserWeOyaDxISG75VmjcBo/979zQfeo58h
Lu9kKbwsuvP/mnj4HvcJD4U/EBRh/0VTEA46VoU7VS8h5acomIC+jMSFdX4adyr4CnpGLV/74iMH
SZM9gQXvPpj9wu8YeinP+5IhfI99cHTC8Im3eNQ5wZrwiXxQPpXzPn1UEFNi+bu3UDj/CD4wdn1v
pdDqqgUoFovfA5LLf7br8rVx/icW5NEJ1Z/RmZcjAiFBpeCmq8cxWTUyIDty66BWoSfq76Ka35Cu
2KLzaO9sBTJfIvEOtywqxsgKy4eXzWBR5AKBaF4MGH0DW5RysQqTOa+IRLy4Pe8SV7MmmzR9RtEq
l5U+LkRdAyP+Dnw569qWQV2/CMpuIbffbHZfYhU+0ap96n53XntDl06NLjWtVzwbaL66jj3A0nhk
cjraYb1JPv2IdUZDaZFNN0+Qh8a5vaucIK3WDceEXv+xPXysV8D3Vnov/u546IHoHezXd9zgLYKb
PQz1kjktvLv7EmahdV+2X0zMsQy9DRpUNI+D7PeBm3eCUOKtS3oGDDfH0UOEdQ8LpceIOJ9EmbLZ
nQ5aR/uHifqT9PJm56pOweZhpbtmjyyaUCQrDBN3sp7SZQY8dcSDDPZPuoKo92X0MKzsKdb+Br7N
fK+jc/EbOKhWVyeKIwTZQ9dqdnFpeGUTO9f3cxeC/xD3SIWcsM099hJ/EP/AJnu/DVI2xvJt3lQp
rHw2rry4JkjXvd7x8s3fric8rePl3q+9AukqhfF+ZbfOfx9D/TSO+mfBfebQ4Rkv7iaN0/2LSXTb
B4Jj1u0KzHniTYT0ht06ACvu12j9MbXr6gOju9sjG+KmrES4qQQLB8TTsg/8uDuNA2XFA8Njm+6e
jsAczkz4O9kgb7BOWRzPZN3+uIHFskx3pBfqQnLZXPQjBAfIY+jyuk7mtlleeythZ6WD3LOQ6fqR
VIE8zHAYXODX0RcF+HjcOYQpxxsAmsaxzUMLaBRvhJ585NYX+zBvZdA76krWMGa5QXh47vdGfFTO
Hj0YxLHXCTGrvnImEKK/reyrXsPmJTBT/9Ktm4JvBgCwFl4PB1LETyFQ6RurUE+31dTPDgziRUvY
VLg4drI4qCjcnt6ajiNHnKNrw0IQeNfoBDTJIy2yyhvnvJLB8oHV37+hb2F7qdtxxjCo2DO69PSM
sfHtBJdX9WaitT6LGHYRGvZ7jZuDeGdiGNaY9vqf+qUjAKT10xQa9dFPYHNHkC55y6HzuS2Kf23A
MSOlCuXOhizZtmA5OUySa1B1+HqQW2AAySx6hkDaI9Jk4y8P9cnNtmiPDyDSoNuJcUn7efQ+Gd/B
O4qYYD/9On+2RoGw1NjE/sVIZ2IwpfYFzrnwNcZhWvSkUyUiYcAcDF1TeMuANeYa15/XzCTObmQh
1vpXD8fzFjHPpG7k/6Vt9dn7+PFlZOarWdz9q4dpfUo2S6AMzHIvie9VJ9wr8uj5M/aM6r4/tBuY
ZjYsY+4CAN5xqhD/5VWwnM+7kzBGRN6vQ/wxeQqcXLTsR8GMfaSgRT9ClJN8MPuPdnwOVpJuP40T
+EE6NgRUTjB75FqReSsswvuPUtT4C1WVVduQyxxU88FrDZ567qz+c+j/jgnQCv23Q6HXr+u65D08
ARggwFbPYFuxk1XIpui05plu8EeXNixhPt3LqgbZvc4B4F80rHkYO9OhwolUxobjJ4Z+T9ttVGkb
BEs6UzNfdS9/arUwNFkbTAOd9u+rSET3oaXeGdQjw2CdFjnvBcQZrBdJPNLys/sLz91hkHWC3K/q
x0QQL5GA0h5UiyZvWARaBGKhNk5bOGdQ0z4a66AB97nJhdcsF+7vU67H/R0GCP9fQOruW86U30bh
mqzV/sHBf2UKabQpkrnNWXvbd2Ud3IoEy6UCLDUE/grAKzXB+C6iYMvDbolPaqzHUrRDmxOxVkWw
K0ETy/mPNB5cG3LvT7JT/R3V0bUyGwTxaXmt8JYdwfDoK/i1dAo69b6f6xwqO/am7ekMaWtp3SM8
GwfUX/RXKONxZJJlcT+w3eJ95u6Ds4QJo/QAQa4waJuNZwqUthzpVwWTaFe1LoeZJlUcAzU/Omo9
bT6IhrEu+qaJkx1LpJPGLMfYn58txpYCYy8t7rZ8j3SQaj1nZINLEvL9AU7gOQmDNQu3Pg/kR2i6
V1z1kwcw4Bt7r71dpXTh+CoG/tDV3sX1p09QoW3S++RP1f4eJjCm9cv6SKirU1RZYNpqKrSJsqgC
Y8Hd6mBrp8ZYGLhlvYWPvNnrQ+T+Wur9d9R5nYjGfnsbywcOLXjttgyi6nELmJNhM9w7WZDI3W4p
7CnnbmGpmdts25+mQd585n7bdvwO9+Yx8CowWBM2x8VLn3NH53YAnnH1dgxkWFK43ZJthLegF1iJ
wius2FqnxN/80pnbEo9vuUFeCry/1YIUlWp9NHGbu/sC+4N/NvgkJNyKcK/v1QAZ0HV/m5GxaEB2
2IGc6mZ8hnn0eV1t1s7eG5uRGSACSLg6FRrdBqUXZYLcm/2vyaWXPorbtGkAnjs3WbbucejrN2F1
WsHkga/00gWrzsaVPCngXlOtuSfYN3NgnwMrnksYARY093WDjWxQsgEt+ucR4p3b41/queg6WSVe
6/9yZu2b62NADhfzafxVgIKYr6n0WF73UTEDijmVl4810oSi6Q5CdVmvFP0BiDi7DAISQX/unehY
ax8reTV4hGUEmKgm96UfeMlBKmAKuHTVllov/tN32H/R4sFEWmXSjuYUcPxcFNJce5j0oXASybhc
p/28RNV5RyIThf3UJcPXrgUp27XH8vFXF6G8pPvc9gja7XIMgoAn3awOgyQnYekBPomDU9PXyg0f
UVdLd1RhIgWu3FI/irb7ct3pbKBQ66ovQBsW6wj2U8nbbp0XrfZL2JEXhzkf0bh7Sehwv+hlVeer
5kALlINw5RBVw0p/uLMPUPQgBfBPrDPUzWeI8a913RwdpIPkBj6psF3OmNm/0bnJg/Cete2dC4+S
BE7DuO/nNsqPoaV51xJ8hS1L/bB5qg07EhW96JnkEa4EFASdkkgeukagTFXfaK9P88DuIGB+G8T7
JFMFkoBT0+WK7DZzYMaIHJDzbcScdNDkX8+8kwvKDJFnv4QrnqZwkN8e/YsdbPCTY9VWUONK7QuM
WqEAKWx+Bl1BU5WnPVbzCXmMd2aXv6jMomXYXjb0rMUcaJHWVQSBIo4BUkfV5lYI9PMjPJCzgY/I
cne4g/Lffs2RgJ/CxbU+dgiTLmNCzk0Y3MHvA/aq/Wo750KQ/oW1qrlsq1y6XGcRHF+t117laG7W
G0ATIk/7tvttCKBJ9bXr/PnQebuGqkaaFZ/RnQ4G9tiTx+XnZvpva8WtV847tAo84T2/Dh5Yx5mJ
p25xnjYxqGRHUQUnADRGOFpYE3d3MUbdEjva80QxDdY4HDh5RfWYGL21S/MCd8WHsfaIbxGdLAD4
BuW+GGbTJYPvNzmPRfAI4gpb30Iuytlf8nV0D9xCdnZZFRQmXJskHsMxGxj/GFh7Qml7j4d4ukaN
i6gwx1zR9mfYivqqZhlhbGr71znLDcYmfDXYHE0pThv8ZuQ7px6Og65zqzSaIFYvLnsQpgN/upAV
rWT/qGN60gK8lCcvEiLsE1bQu79qjS5p434w4ttM+t6LEfLT1i6DRAlMhUPyL1NKZ4yh7ZvaLotw
KzAa1Tg/Iw57nF2T0UNAJQ1QPoOtanKvQ+0MKLnba/Nc+zFuuc3AiaPWp7UV+Cj7A9v79iAUzHrI
MdZpZPnPEAo0NUD7vIpuyrcOiHVPJuEGdE6YAx9/rT5Hv8HhE44fS7hmNfgq5eGG6tTy9usxT7yd
/nCyn2wYf8Qbmp2VzL/uxe1JuW2dLWDuNw3FmSLsCI7Pc9zMSyEMfzCjuFdx+DOz+NuNkVmAQQuY
k6rIyXu7Qpbr3a/WsjeO7ntYF57OLTB9NwbztTMesj6MgOpOG2STRvtGcUZJqJv1cFtX+C2CvcIx
9vv0u1FX8i4GeqNud0f2wbkOzhQcI6MHEDRBA7OnXTunFF0HH+TsRxc96x7h6i3W9VjMnkeBxAHq
jI9+LSEQV7A0DU19G22zpGMHpRg4IIm86oipwsukIgGNAmGb+3hhsXgLK35nG/mGaZX3Zd6CRBGc
Ud64a7AYo30Prf2V4eD39uJuwhoUx2bRtH7j3I9yyltyj2J76htRJ3roqpwxaCPKjUDqACaN7AhT
cp+ODCA4WOUFf/uPKFwXun7XIbxdNUFLGFnMbyJc8k8XViHwrji7gHnZWiHzNNLGZnqEksa28H5k
/Do2Akly7QZamTpPDaS+NVaXuu+b0w4DaL4ztCeEjOI8ooCe93aGzc+13mMkfxV1q/8F3iheQC5H
mejZCVmuOCbrqGirFqQTP7Q1XHxMxCBfUePN5kD7ckXptlGh/br0yPjI18FL9t2+dytcFISdPbiV
WLU8BY2989h0qjHMvPsDqHLtviI6BDwjfa0pev1wbMp6wANklPpia/geIaUcpYLeaRI/+ZbTlEqF
SAnKxBumUKF1b1ssH5D2BWfUovbSYcNHFC00iWJnOOBkfRhllNejvOsdXajgieI6Vt2KUmLuol7h
fm9TNd6vffWronz74nFudyjg7Nfppj+ocAvpwSJZ63Lz4wMC6J7rySsmA1QPUO2ACGpFhARcP1OV
yvxBT+CykBCyQ6CujErtjqQZTz0TqaCU7P8C/caCJXFcW+whOUzNp1eNZ1JN3dWvYZys42cebA72
6UEJqrDRyCXYgxgDsPqOwDqsGA7K3R6QU3+H4KZ01tFDH++wn40zdMSu++R4gFxHP8CX9macCq0E
9mqby//2BOPeBbW62xahAc9sjdAvUrhNeHGgTSnwq5EdTysPc4mMArg7VMb6+qTC6aDm+8b5CqGf
dUbka/PCRJDJBc6iQBTB1J2MZOXQsLSpuiIANt0t9vQFqKnuM19HOMQxigdm5D5CazTB7hy54iGs
UdMDehqr8G3afnPH9I+Hzx4ilQB+0NDf7sUMT0Kg065yr8teN4ehg4zo+hoJg8Czme6aA/H4P8rY
ls4czA5YIE76KxmcdB2VyiNHH4Dhx1Q6iDN1l3yOuqyL4Fd3VJfUnvcC6vAh1vUfS3UZLBCbqxk7
yiP2R5GYgvSp8cbBrFnyt/eGR8cLETOMgalkWjHWSqGRxdiEiNYt0Pd8mBPO0et1053giAuGt8Wt
1kyTKRPjTVcTeCWdaXcpl0YdffIvrlTuQD5ucQc6oOwmAhxV6Xwzx4bfLEJEk2iGL7DbnhUQzrlm
EOZ3HtxAkE7lIHD4DnF461iYjMN6F0YTSbcJJm0XpoqUMu9gXbD+8f9uCPjWN7F+G0eDcpjcptRr
60ENiFlWx/beWTAtAAb41Ef0BuoLNEt4iPzph3D3jiETzsEGmjommUPRPkl5GoBU9ojf8Ozlk9+l
gNXJgu7Nb8mlhot2rZfcpyhQa3dWDoRaFN4p5Jnsoc/In2kBubcNY6I6UM7VAHj7Edtb7DtwYOts
8FrwiUB3PgECfIA9EjIEBAR6bLp/E2SxAXJa00uYJOYP6yv8w+1oY/Un7HGatdP9OEQgYyLIZ23K
dlqEi76r+cvsx+kOPLfjGKHV90TlPdxon+0EYmCFQVxAFDfij7YOcBhu4XEVUMHpo6Hgrn1+v1H/
U/dIDt0VzrUAIqjU12HaX0duogQA74AH4jqFwAFBfHAWGKP95SR9mvZbhMYfo/rk74jJ0X3/IhR0
ogc1zA/b1+HXTgWRwnfma0SnLAq+Q/fFwBRbS1W6K4XBEkeO4x6s1kiErqE1rkiATfWuXjeiUw5q
CDZLnwIwrGY5wDpT/xExRRBeV8M9Q5oN23YCgM1t0EE5SAUVYGQUTypAh79vYUbGBXVt56N9donr
F0MX0pLsM3b/UW86xDUTEL+p76Sb3d8gY/HE8afvDYW86CcXaiLflgdC57HYWoXlksPs6nPrTWFp
MBSTrIEFZ+fVK6ysDhr/aqiP5tcm3y7DWGjPRH+lbFGcQQGlbe+N1ygwwbGjVXCjUDG3tGlRgZq5
o9nMGZxuCg8XLrfk6YhddBklfL0tGJ8W0JhFdW/0hsYD1Qo7GZ7Q6rYnxDRXxwi7AHii6bwel92V
5YAU05OcDDlyR/bP8TxjfsJu44iOfRHIGNcOOfpuqLBZhbGv7beNA17S5QxS7Gtr4u40zzU4RBqQ
FlfP/iHxpt+rYfvTiXl6Dxss/oKxwHYssRImPHjq+w5dQzXdxwOb8eSz1hdJoAbnAHoxOu2sdeDX
aWCi8oaefmP9mo/E3c7dd4S6u3E27r176mi8wSlP5tPK6g7v0NQ3dIY7njkk4Z2HcFjhFJ/Cy4od
Md/CG9ybknjJIICjuO0NfIFmBoHqwb9fIeXtrarkI5YkL7fQc9Vn61XLFxYPyFzirSemj1nSMfYT
9xh3EZNrs6ASwsGlmKYMMBB7KUkF7gTb29HnEwGOfodZHowulNAx2lPE9nioE2hBEAgwnfkWQLGH
vQrMgVh9BJjJnwZZhCBe9uXdVdCdsfGSJw202GckhnBIdivaQv4BO+P0XbXzDCjmV6W7VV65+A18
472P+DUWV2XT8DUfbP0sJ+VmI8jBptq9AmZhENpTHOEdKUREmmYFqaJ9pDUPL4PHNBRY0rNXpTwL
TW3CzvYGGCVwAgufivpSHPmFIXZkZSqKdEakDgq1+9DePGhhix7xS6nxj51uRfIfR2e23KqSRNEv
IoKhmF4lQLNsebZfiGP7mnkooJi+vpf6teOeti1BVWbutXfObKCIuI/f6iF2D2me55/SHhHtWR8E
Krzmw6cuPbUrq7SOtzE9wrdTOyLwUMVO+OTNvSEq56LlSbrVjIxhbeXicnCTWDBW6+Pvtsn1x9xP
lmiRygqLjBNOMX0+V2WHVKKxx85eXDfg2dX2syuebZNb3M0aY6tNSbYxNTmei9SgDTGpBgV8/WX0
u4I3sAT3XE3gxqxmfGPXJWo/nVpYWVq6yyZudTJwHoTwtAMvOJvJ55qZh8TDWVoLWroVE9CkV/az
ITWELp1RhdnZVKgZ+b3L1BEYRyZokNpSnXyOhL2ue01UDEa6tSvrK+4m68Inov/XdYzi/NjNXvtV
Eh+aWNVOpIRigoaJ41DRziRmLF/SJJ4+LE03/suUYAImqgw6WFVyk5Z6FnZKK1CqF+ahE7oz513B
U+hC2kncXELV1m9HBXmWttbtFi9PGOI2EN/OqPIbS0T8jXtf1GPG7hJURtpfVBInR2laImx1y1sp
PPIYh5gaJ+hBz8w3RGGOWAmaMch1UV/yfkkPned4Ib2+H2ATLMLeEaxtbgfK2BjrRCmTwt+Ure6G
XpLn+NYtc8NAqnh0JzF8mO3U6ts67tNun/YyfrD0oXlLFUzXYukfnLiQi4st8Z9qU3GknmtDf7S6
k7G6PjX1aJwtK0146hl471rNiiNvSpJLzZX1jproyA3FJkL/AuVOmePZ374h9MhcVMybz6B4U0+Z
9R/UAniZk8n9qObfmME5LocEdo1Gnl3UXl9EQ05qyaa0CxnMEy/bGC/1Dguae6xWj3Sa3Ch2vpv3
V7Mp9UuZxO15ycvkr61c6xnYNQPQKuoLWsDrWLSCQ1Cae1usNtiC2/20vPFTUMSrdpjquHvs6ChB
DIxlX8iseneNZnp07KV5SXtTRWVD4gsQmZs+lB1hVw4HNtwTIrBZIF0kjDBPTTU7AUhLf/C6DNNE
P2iPXtWwImn1m71mpL4TFDhw/8Xd8jba0/taDodGvzgI5vk9kMX5ZUvOfhjNA8QmlYAEOhCL3Met
/ch07DSMyT4vPNJljGhSoABYdD76QmOv9Mx8R7qByDgclUJL8bMnp2aogMvh4vXZvtIUPrq2x5qE
Ul/I4chSKYADBNbJjdoWX4CKn1rRyq0CAbFGyq3ajcOpfmjvONcEzORVJoY6Gh7IKUP9oUWsCJv2
5s7QFc68pckNM0MP3eEDuo/Pd0ek7qagQi3FG3pyMGTsUi6KA2uhPFT9Hg4OS8ImYZhcQUoZyZfE
P6b58bNMqi9HLZuqLQKzy855Uj7GBVqostN9v+YIKqWzbav1MK5t6KnpWvVm4PImQXMep2l4m1Z9
y9NibDEFpNuyYNtYog8cfBzexrhgoSuSME+bJLDmuIJzzPbjipvRqsAuTXmIGbnsutF70tZRwViZ
ZtC4M8PPqn3whvhJTnI4s7fswXYYLjaSflja/F6c5JAHaXF07JyyQCXcyW3zlSdQGXpioSNnZv1c
OvKEmmVfcrtpI4MZFxuS5ubWOn17TsdKfskSNH8w1Zc108VVSXLqx1d+C+hwrIC5TIG08UK+F/6Q
/lFWES+J8Yx2UiU425Z1wPpEPbUdsjK5CMP+I5n1VGfFLrfrQ7q458X2rxKbCgL4vprxZuYt7Fzj
3ieOTPw2Zk56uVpXSJNuDqRWg2DSJJGJwiRj3dlJGlV2CszdP1N0QEh1UI60HD7bnqxY4pqCOZ1i
/9lqhwA+DKYAqnnDbsoyrKT9Ffd3H1jt78dE385derXzNqxGL2iT8YFb/T/fF0eNmclG6P4xQbHO
SuequT0ypguh0o9loEGpq7T+LGOTq6eOX61MRKjBe7/MzGBN5c2B0t+w1RPhZxrc17Ls9g75TwJN
HQgFnNJMC0Uz27/ouLUyuR4Sq8OTpiNfqG6H1wS5SrnAPEgCVr2737WKeWBcmv/8VWIDkfi8muOM
2dObrlhFXpk8AOQR/pTT33UjpQ9agCPEJmHCirK3K8rqK9PvGXoxQ11z9UDH8m27cPoJGp6quDgg
ecAZ+cbjIk3sihAw9zFxAIf90ghRMq+SI0rYkaRhRHO91oMV9tBR8GeSMh6QtteO1bJCpXSIznK5
Wn7NA7OsQZOlz6mbLTD71VOrG28zM5lGy/vtOJQ/+f9fMoGgvy6QRbkd+J3+1cr2VVXJQ6LN19Zu
noq8PFZ04MQWfAp9wMsgi5emsZhkLvrPlCBDOgnQbLl+Z/eb06lJm0sLzg4WyZ6EC+OqW1yhaQlx
E2fqUjX5RS/9MJHkgrH84rE1Oydg6Gpja2NKlJnQK7n1khKk2dleG61Ti6PCO5YdMy8+9ePS2ZfJ
rhisNjpSKMq4MQBrrSQDuG23N+R8VjrkD2XYJuUm0deFWE5dROReuREiQ0uSofc4Z5q58c0Y3sAz
I72y1k2bcyWRVW8e40Sb4Mj0TWfOr6rns7crh1Ycranmwe2YH0wccxRhp9TurV3nMhAfKn+jDJ60
PluuvmlwHlg+kJe/vKmCowWde5NMTuit9d+ap6geOUeXm3hXkKhmq4ucfzG5HQdZc1nuwoXe3qMX
kyRmueAUFjOg9ZKKv7klESyphwNyE2yXle3MQZwS9WNUTKwGxhX7hawREEQeKK/vm9D1qg+7zTpe
OU5uYR1tf/idBIs5GH+gRC3nSmGQ6+XR0YxzX5gEEGukEgMCLBvXK6eNZB/xZq3MPzxooZ4gdHQr
uFTBk9v4Ucwek42n7D1ybsSD+O6BmzYTaAEWoI1ft0HRts/TVGyHcnwA640EpZiOrzq3rIPj2t9a
Drou2RTWWScGuKUVTSaS9NlYoPcDS1ZRDvYN0m50w4aMpqX4cpkceaPAKdsFRXaouDRMhuSNXtBb
oxdgQtU8LWgJ+M41n2vvIx6m/ajvPWVu6mRAUS3gkf/iBon7Qw27eGix01/yiQfNYJ5JvJqJNbGp
W1zuR5epsGBm1rnTayyqk53OB1yaUd8+ZNOv7Yc9I5KWuqdwfvOlC1dW5HLUgK3yQco0x+VfbFPe
I0Ub6oCMpTzqZcoGcBgInaur7dRBruYDdTfCLFoCWrgsP/pZf+1ze0+DBfufBnFaU/VE0vVCOrJA
q+JNlbILZ11Pa5s/j7P2pTuvA2QNHqwyVPc4AI9aCrwvIRohnvud5hW3Jvbf3BLGpXjscTFZgwqU
FkhJ6cWAgnkgtfR5IPJQdIpC0eVTz5zA4I82WNhuJYCRsu0wXnabxRB4VZeQqcXWHeMrYH4EvREk
Fv0Chy7TahgDA3dMuT4L2BiLvdn22m07SODYCbxi4DVJ8BFjvjYwxkzFz1ytuMGHm2FVJ0s+C6Y2
1KQBUCVzl/Vij92OARQ8/LpeHRxmpsI6elVKhHploBVpp14rN0ovGHJ9Zov+piP6cTveO3lwM6RL
DZR/wu5hOd2FvxeFVwZjN15NdmeNZb2bpIo0N400vTz6CH+tlf8lJZ1dciuG6qWtVIhOHwyldos1
3Qop4i6JdHAHunu8eRsOBvbNu90mz7u911IfVd1m1Z2gQhfHzHNLJivQOpctw4gqOdPDqZsCu4CK
lc5yoxIOVbnw/uOFNjDrkfYPipJAmgbGUBNYxHxQS777+bYu4ipYcpo3mDh7ZnuAhroirLUGws9g
ykp/+aGuxc+T7coYFx6qj7FmEQtG9tjtXxNt+cvF8K3PLS+HsfEKtArYTIVWH/d3XNnd1lN1oHr5
9HT9rY/lKTfLF3xnZyNZw3Q6j+2dRmcLqjTSyJ6LoEurg2fT36RrlNb/peDK6BQn6pldlre7WYN4
jX9TcWKj9LZDAWwAj+5ip/s1yL/ZrbZVPFzi5Zevx5tz7PK0JldpZIHjwNAxqhRYM7p0CXW0h8qE
lVPUnFawOgdJ29iwO6TqgvvIuUjXHY0crZZAddDT+/vy6OLfppnZzctzsmQH0bAmLmN9lfHSMRNZ
tCtxtFuXiq9qWAR2t9QZ/T8fWaoqv8pFUgLZOz91MFwk/s4S7U5bYNO1KsjabCOxBfCTtxqXtMTu
oU8iGJgTde2xzpbQkxbthPHVgsZ4mP8Sbj+UsCC3z71oXsid3Ex9EvYDWCKVqGBauhBPoE31i+/Q
cxV+AhtikeQhTX8zkpycenOUGZ9uZ21TOoxefadZjbnYO4nF/0HNDb3M2fQ6vlLJ6KHA7WBwP+qe
CxjGU4BbEpchgAKduKcnx7h8L4qYQgydMOVvaM1jK0ACDfcIZHrfyaFd7m6lwc0i11RPPEm7ZmkQ
g3gvET2ZGjJEjE8DL1hfK94841or77mtp8i1y6+B36a75w9Q5fXJTw7r49FuZ54bjG57M4zhu++W
wEbtgazBO+9vJx5EMXRn3X+toT6ZsBEss3M6Gkama8IiZLTpA3e5pOJoyZ3dZEF37+xSoN5+a+EL
K635NZv2vQNewShrLI2La8873kGgEHrpFZdQOe5tXrq88wO7mvcGjwR/Wm1q0ay6X9fgOvS7J2GM
+z5LaQc75Bb8nN1Hnb77Q/FAHslGy53r7E9cLingyIwQXtW71B3CNJsO8M41XrM4H3YdpQjTlmAh
MnLCmsL89c4900gVh6klhaRdsehqO6jRfx4ts9VkdOLad91o+/uMFWpl3MxGHiBDv1sY/H3vu9VJ
8AQWhDW/l+f+HBbLa9pqD9Wo7azVOU7w+N74ppFYb+vqNts/4FePHlHLIJpa6C7sjWjXgAWX1bYV
NthsGSwLTlmCBwY570a8r3PMjVZ1O2qyvTHPuBE5YmjA5iFa5n+WA3w+8ISbv3F5NcSvk37NdbU1
GK+0y3slflKcLLoeB/ebrbpWWnPpeu/IpIPx2rZKD6b165f1xhyo6DkTp/bpHjMyTe8GVUPmPCP0
bkgkheIt97FbMsimEc5ulVtEfXpc+jRq/ccBinwtXUxQp+4+C4jfSve1FQxtvonbDWN85taI5cbe
rnSYpgvgFVvBgkhv9I8Fbv7q/t27f8xkNQcBZd0PEl6wejZpkBKM3g32tQzGJC+eTAH8VO47+UND
SBu4ZwcBE/Lr3D+KCeteL3aCu9qESVSHFqcxn7Yx7pzySZi7qpRhmTVBzcUl/fIk8URlnH/NejSa
myGcqGU0YlBhMybwaBigtflKXq3p3ON6FsmHGoEArrl6w562NHe6mWN/DaBYaut7wEWSymd7tvGG
Mpig7Runn9T6i9cdi2hD6b3P8ruQJy97o8lBQZOBaXqhtPTP1WaDWwY7pz/yHHJc4j+DCsXL4WKe
S/3XxDr1/rFV36uOUiPDOkkDEq1uiZEdUs5ml91lw9wGWZ/3FDzywDST3ePUHVk3noaJ4yozfxWF
fzuInTPN2V5V41Eb0isg7H4S1kOy5n9DLi/JtHwuXJn5OCF+NSbPVz5u9HmMph7lrstIUaH/bMct
dUOOZkI16ughsCm5GWjrNXxCo63PM9h1PWQ7fSwflGNc8yxFJ6p37VpHQzUelO9D4JVvdimeViUO
Shf437wIJn0G7ajf2q48EUZyjj0jmApcomlHA9NGKdtNx9XC+AGBW7LVkk3keLfr5tGNs7PuVU9j
Jv+hLITD+lqu4jlZfXPbLMsaCZncXUZjsVnvrnKhto4aImckU61bXtvxxK67g9HOeFzWo5+l2OVm
joB4X5h0AQ6sb1MDr/FN12wudnT/TV9WilYmhAKpDrPA1rSti6q6Y59au0mzLn5ln8BTNl7iXTDu
w50W/zScW3Xm/FO1/t7w9W3NhPUkQv4xxUiCVBuejGEOpwlJxeh8ZwOsxTIbzNpbd2gesoo1xuNQ
H4Xm/OcuJBwK2MQmXT8x5u81Cr3Es7ZmN2JaGuwstBugC33ELz6TMOKIDrPoZDghk7X0KDsACIjL
cKjNXd6P36rS1mAYTAwAVHGVMF7ytL1opYYKVu3Hxd3ZVbFuCT56IVAhbNNlVyc8gBqwqpIkkNXW
U2311ym3o0nrYSS69NX214eMMJ1KiMgTyzZHfN8IZ34E/z0koOWb1PNhrdSOCHIK9+UduT3qli4y
3P66YqhYS/5vE+NB6iOfxzTvGC2TUWGZb1DJO88H9bA+1rx96oqCSYOzBmQnRmow3wsHgR3nI0EJ
P74s9soSnyDs3baw5idTY0ZHp94VfAoLnmTmmLY49tPpDqdYy8HzV8oFYkK8A/9mo0AT+/xL1685
8wvBu15bz3LNd052y+ljmv6zxt6dpgOGh3vw4GEcQHAZpdeMevKUJTDzueebYadAgMzGfclsKflI
zHsdxiyLOCSvx2ZnCcq2ZtM5H3Z8SuV55i+cY/eRcf92lvojFOWmXrKItchhr+TjXcVkQHh2G3Ez
ICbyUfsctDRc0+FYEcmVGhaMJ8ysou81aYVbLJzVf7XKDz4UrOnWLJ33tlgC9lZGrbzo7ckXWmhm
D910KmDQy6PV/2fj8mJMgg1HHTXEsxA1j28UFV3+5xf2zacHy7h2mR82nnxx+ufYYuaMDJh55CiR
+wKDfJsKIn5QdslBC42B2AroPLiFa2Xpu4yGZ1S4lLjJwKdCrT6udYoN7qHOPxKUoXzAQBxHxFXi
63pcMKO1i9h2JJHEy3tjfqvho45PLhOPkQkkv/9w15CBzJX7c29O2ukx8Q6z8Zg00zWmhar47WQd
nw2n+87n8zI9dfNXaoZQvPwgBpT2e+//+NNO84dqw3LvWv3qI6ZCtuzUWhmRjmUv+WNrzOFYZYzQ
mXDpTaB85zC66bbhqCO82f6ycn3XeoD9DSpYlSYhas/R1p7racX8ADppyRBv1sYYXLS3NRw9psN9
8ZR4PHNIkylsd29S6WTyGVqXWFOCqfdTDt1tJedRxWHiaojjS6iy5hpn+bG9R4Zm6Oy0l54/7LvG
DhXDpWpCG4MuWe+WuE5sTH8K6wpiIaaJ7Udta5pvC1EvnWPsltZ5Xbop20xzBAmokcxl8wwO85Mj
rK2xiEPhlw+ya4m6wR/ZVPdhaYYfjrwtfnh7Q8PlvWqdS1/HATjbWynUP9c1Ljpjlj7B3qit64tV
dowUpHvzq+XIllNy8bo84FT40IAgW7cLjKX9zpVJf2ckkVzVti+SD/6VYmm39ssc6yCnNlrK9jFH
isurhZuNmBmgrG3u0NX61rVOKQRNrjx3BNhFV5tq79Yb3WWQHvll4tAvUH34qVLU75pOg3ZoWW9s
PA/S0d4NtrxWnjplrBKWo7dzNW1LWM0XcPcxxaPqKP3VtClo7wh4yvrI2bQ201ruuhSnrl5c15o3
q63pvHPTujDC2tVjRYCZF3n3OKq83Vs5Y3zbWY6wYsH9NxKKLd4G2zUHPFxj2yjwL/U5QtXm1nIs
SrY1J3ZCzYbTfCkpPbjEphIBBZS499XVwAWpafm5aARZh/Zn6mibMpkj083DRa+3bap9Z4UIVV+/
z0tzKLz4OWk5XO57syqmf2QgXI3W/NSrkgCm9mq24wN/Bnl1jLiUNgeegPChOA99prKgha92k3xB
PFCbzaehbI6kJ+2y0k3o6OUXzfhJFP5bNScBvVYwp95BZ4ZcCFCWwaHOtxlwbtIBwxtVKM6huMjv
YLf/QLTL2R5jOKPmnMpxp1aaFC3bNyQH4awH/usKhYBSo201Tjnj53HOA4clibbdU5UMDypDJIPT
/RZ+HW/mbDgMCtbMFmcjbXddQ8NbFBlDWdIVSBTZmj2peYYZmHXPUEUhRqiCN00Y3/3aglBbnxV5
BY3p9zt7IeFf985ubf5jF8MLKic+fAGRKiLuyOe71GQ4GC6EIgKdrCEDU7UrNLBX50nvOypz9zY0
5UBvZkaFmUdamkRQuUckwE9sYD+Tg/Ix++t7idIbEj8VrRWxDcwBTqtj7sWa1pE0tDgAiuKO6OHE
ZPmSuwMhAdAZ28EHW/eZFvQZ9pmpaw9pjVFktHNSM7CziuIs45yzg5bf9fDEuTJqEIcSMV9wF3xI
0ghR7RiWuoiizqUZKCsc6zCgsogy+a10GdUDIr+AOi7sD26ZbaYNmGx9ZLDpnHYVVo+pxK8Eojk5
2T/TmDedbj5Anzx3pXYGmR3DGbMvLuB9m9bvg2E9uvj6AsSHBSuuwdyAgmYw6r+kQwKYysd1mtQm
4emzrP4Ym/WrPw6YDYHLdZky02geSfw8ZtmwLzzrX6/mm0j1N19R6LjI4lr1YBXEECVa8lxyzsaj
PPPxXh0NRHYuc74u+0p3/D34/qUuJihnweAR46o1pfvUNXFn+sR2xVtEInKFiv3I/zYBIEGiZteZ
+C2EPF5a7iCPWBrXSl60FlOLnkR2Q9JiTjiVvmTH1QTvxk8H2ggvvnX19lMzqBMMR/uYlU/fNZBr
1/TVW2HkV22NVcCgYNcpcW1yWTypwnhfnfHYEAig11zXTN0N0hmNwoxoFP/5eRbYmrOfPAI5SVgr
JsUZQwGyyBeXZ0l1+VtsADCnsGkcV4nLBK5irO1xfGX4BGAtJDWehfmaCQ0ejQTCLN622fpsSVjw
wbEfqil7Ac3j/CaXw5j3+nxwZvq/snpy7jM3+C1JwMC41IFT+BfLLbetibXDaz7AJPDyUu9VztFN
tS+lkcUICGZAnvvjL1LIpxXHhMl4E211f1BENomEYZc5WA8mp0LWkLAnC5ChKhTE75heS2Zbdn93
gQZoAAQ+ewYzT57Lya7MKIc4dOZPjjD8dgzQEJK2bTNFJJddnTz+l3rau7WmR0UQ4SoeCE85tuS3
JIP3oONmhHAi3mlmy4WlaSfe4O/G1MUGp9hMxpINdSxF2DcOb2C9V2COdVqHo2RYOnhL1BIaS4bV
X43NsPC1fY+iGSdssBD6zfQ4nFbPZd/cctGG8SCT+G/pmhe4e2dTuv2jo5Fk7NMt4z/f+soIk7u9
dXRvseTl5QbmQotfa0JSl46S3LDmg90Vbz2TMt+zzzMw05wkh7hcb07n7obpdRZUEwzxi3Xee3eg
rHPIseFhxGZZY0fb6r3xAjZ7nFI+yYaRXqnf2iELkxoXfFtGBDUdSpFv03pizk3cVceqIt/h5vez
HawpVWG8nfL6wynGJweeU5fj1qDycWtUOkbB9M1bhaJCY8XE6lk32ssIwoORElqHRMOk2RVac165
7ARpCWllb/05j6r6bVXrsZPzn9SXRwT8IzamPbTxZuBlynpURk1uMAaEXfunka3o2/P7ym3E/bnF
7ftpZdNz2i/fM4IO69vrUMT8qYwEi2LeO8RdoBkEy1hi+P/Es73piGpJ7rmY6B7CaRjWCDLxRuy7
/WGwAHoruO/RetXZGKb3ZOX1015HdMWsGrgMhVcI60WtMNUUV8SVroj9HaGe3QTNw0Fs8EFM9TgH
tJdBlX+t0gisukJ62QGJ45tJtpY0yZLIttlsB6pwtyuxDn6ahoMiSYG5hN9SNGhDlPABJsraLjlR
hfAEM4PaTJj7BT86qQd7SW4VlSWBIxWPuPcs6umA1+u3dquTe0+MWcxbSj6LZrlPA+K7zp+tO//6
hiLJ+VBVScinj+bos6XCesHHvMvSjK24xWZmMm23TxPFfCp/M0C4ejUj0SNiEFCTcD6k2nqwEuZq
/lPZtseigY1HWWoGUlmFsRlY5ov7cmthEqP6pJ7/W0i5GGbzQeJKnXP9qg2YhpOvNacb7ZMH3UYN
WZJrQ7ejzd4t8Yvv2VyQ4+M3T+DDxKDynKXJx5Rg7e2r/9rKudW2gLig2yPPxDb8J1kYlzznZo7l
nuonwuWyXQkfavr7TU2sC9mC6AxIMjWSRMONatiadfZ1mBE+7Bwa3DUwns2TcAMwJhndd9TVi3Nc
MxVxUErkiecxM1FX8l1fkvgCq2Eb9U213RE/SoAxeMOmI2KoXLgahqnd29ITpNGRxjEEsIafM6sg
JHNUSJitwnYAJx60kjQy5ewNwz40DFaY/I8TX1NsYgbwRzLIrP5JcDQuq0WEYhd5jKeM7D/MUUSP
Nlurcq6FV3zD/xw0CBI/nl/NtntsEv1PlBXRJveNNyWyqEsxNm5couVMZthpx/HcjpQ7vC+e9SDy
hQQhxQvbtPbVxHDeMfleUfqMePynW2NYgSjrhXmwsW2sHhNEfhqbI0Ojzk/wIpHLlGNe5JPOVCv3
coqUOqyaz7qTbMGZUiTa9aFgIudG4p7ZutzzcYVfcpzbHiONrA+GqZkPXZpr+9zVCtQJ07gOa33r
UhI54pWVHYe89bjVvH1fY3jSVUzQHU7HuypNLBBYd1TODj16f+NRD1TLf6RW5g5x6xxxFp+bxgtH
i1FASwFWJu0+1fqoxOCP2+0WZz7JTc16QswLUeLOxPfBueeRX3I9k7JEsvCMWlkFpWweiw54A385
7+1v0qwbyp0gvWfNLc6Pmdu3tWIMkWiPOHW4KPKz5NVptfTB8TEqxPNPQQjPRA63gHuyu49CFN/T
VN5ExjbYO5HNdBmDb4CnZyCnBoDIexf+3ZyWcZ6BLMzWRauzwMPg6yaCTG9ygQhuPWUEhjGApBSM
CclwngUPdZG5l34xzg3RkzlKgZbFdL5fbJ/djg6YUVO9zHzbeub+rqN+bGpxbDB3ZTXRyurdFLAt
FE4Kq1U6R8SzI6paBMCqFSIP0sJhrIAY3dDoVO66c1NxnhKddGPOxaXa4fp+ij11m+6N633QRLAd
6vJLxjRKN6z/rLYlInHCwtCO6d7t/KvVO8/g/BNqJj4/S1RReV+D6ksUqn+ymbEnO9PDKp2XLhZ2
SDXFFYQIqLDApsr+XPzmCtsS5Ctj7KZ9152VmG/vx4f4K6UxXmXv/qUL3pLGUUcXAXMjbcklGheR
qZwdW+0OvaPtyBFo+NFS4apKXhdJZqqZb+fGDK3s03DRC136czSytBo+x7jj5pp4nt2Nv/r7KRsf
TdUQe2FzS5YGR/1CpQ2hRuxNZl08Rb5xWnXARMOAJtK1DWYWfy8Mdmy4dEBJhrDk8QF3zNrtNCW5
RLIlyxPMoD50rgToDSxPPGDq2ufVK2D68DAZ/bMek5jdyvEQCz4hr+ObrfX6IKkrtt1w6I37ZAwx
sDfMaV/MPozwKhgwV34KoG6Ne60o3cD3Slitrg8pU2eEbkE+sJOdVtxZ0ZwgQrK2aQN20YakziYw
GaX/Lsekeh3HxrmSG9wc9Fkzwn5q4pD00e64tNiP41Iq5kP0jiUZTHQ9tQ8HkEip7bxKf2lcLv3C
lwmfI0lwJGYWlBLUDfUHeQDj1TGTkVlBfZel03LHNDQhxGHiI0uV1Z8anPnfawNrDJAxWoeYFIuT
K+vpn1+Y/I2jsrxDu2bEUNFowYD3xkEJIop8CotpLKa3ZTbdNzCaYY98p5Mw05Xb3hk04tmhcip0
D3vriZYpIDOHLHRny97n+fKzriI/VrTQm6Uu7W7j6ebM7L43qIJ9ArYrpqfF6nBvTzC/k/p/kqk7
BWWeTM92LKz91MHkCxveMYPcDaBekd3AxkJftb9675H5NhkezBcVNLTQvHUbilDHWjMGklpC8jGi
8JGUeM7kgsg1mU1knnt38S8ZmuVU62190QnWIe1o+GxwtoYA3O6BteTdAVDQJ7pWzlE/dcx7FYa/
qTHW7bQmxsFrRB/0pCNXgMJMj/L8zv8qyGeDLMyQzAriM0cn46IsStKqBP+Q/wRNUiO5QKHMY8En
cC6NkfI2lj4/kVIXqWPtFDrqY0U2HIfNRZQ6OXmtnW7YE2ri+VVpUOp9heqasfmBfpRquiRTtJNY
ywgbmN/a5dAuuYYADSGUzs70KqYiu8lVBPMDkT+agvGCtl3QdHWX4l+SUoU9CM0UbKc6MpDJHnyD
JKQsL7ob7ihCDIz4Hjsml/5Zixf34X8Uncdy40gQRL8IEUDDX+k9RcrrgqBGErxpmIb5+nk4bMQc
dndkCHR1VuZLlfT2rh1In7pW6p7h5aSbuu/ii201GPbImgKc5ozVyjT/DBMzRf7yvgu7jq6Jn8lL
NVl4nlQO1BXOM49z09xJ6E7vxeC8YQce1vmQaWuNc2zpuMF3pDBrTnz+F0r47l50ebRgosNjxYdz
DWwEuiYO7KVNuHrtSkI9CnTEIiPx5sjeYK6TLLyVkZylBTl+OfSxe9EqW71rmuJMUbJyHlxmW972
jASSzcMytSIM2bYSaKC9SLath8DPXZ/6B7sz7il4mRcSERHzYB0vSx/IFg7a2P7Ou1cF2JIfySBr
1JcTAZKXsKmPIYMttp4JizgpiYJbQZ+sJutVT1iU5UhrNj9OF4tLiEXguSxBIeYIJV1dgIXQl6b5
Vc/RMltfJfxrkfxqSBmRxmaAMIxbnt5G/iyuikCqMyZcyg9saoj3z76qbBUXn3Wx19NuFcYj/urX
cTzq3E5LIDMuHL9Pl2WcGaA1qb8crRPl3Z3v8K6/4mV5MOPmK8quA9ZE+DUB45Ox4l2y6Vjt92hR
VQb31/9wgIxJeGelh1fHa06hpKaDSARcSNuyfmIVnTofx73exv4KWsnSrbpdnH709Dv0WB8SbI8M
DOfWLV9TJY+Nc88R4afqYTTHgasMyJSFZINPpIGzVf2TvvwZe/sz7lCK6jc3929h0WxNePQxfMkY
GwvZWG14LSQmY4OtNJPs5Pe3gsMr9tJTn7C0bcEIhzahxYJsAy+fv77hDGAjngkWGr8dYNvh4szL
DkxGiTU8lREDEIuf9l7S0mvChxu09ym66gQg7Cb9jIYfwfzIvINsaz2DBsv5IU0aPKMCagJS/+D6
m5Y7tG+0a4Jci5Y1sKv/Ze6d9BwOCQ9LbYeKTh55wEquxoXWDY9AMxgUSQpV2qpjo+kk79DHFynL
DEudNfuu8d0KpwLWfjNCDdPkdE6jHa7mI1zpRYIe7JBEVzbHmUyedKCmafBeJd+4C2BAlmBanXUL
JMor7nnc36Notshai8Q4zFKqlYDzxKkrDWM1WthdOx4m1FOLTYFl2RJ1PDhlHiUPY8XKz27zgx84
aKb8NhiqFlFJyia7QezGpeSrtRniI2PvYiJY+cVx9jqN1YtZX7EgLqOwPLB/XNf1yQxvYQ2yFkhZ
ORh7dpko7Bi843zv9zQFcXGcqhvR/ai9Wj1brb7dR8p9oecGEAsGuRLYQ1UcLRMPSFda9xl1luHL
qrrqMjYTSiKAFYU/tmj+FQO01NhhwpiwMN+6/NEGL0P7xN1mx1d4omQQLO8qss69RtyPGp423pFS
WSHr7l0OlzxWoDX0dQu6OIYyZoS8bGtj2RbyWrXo/+WdwDe38n6hZSPHLbB57YNDfV4pgSkaAaLt
NPg9OjUi7viUWNR0wjwciQ/V2Ag8v7rkZCZCpmXf7m/jFF6j7K8HKRzXgIz+dLyIuXpM6W+es7oe
N9x4R6Hfgt5axrGxYi1G6CHxeHQrYm5T+w8lehWAxTIrfsmjz9qPl2vgkErOX7Lm5Ir8IGb77ezN
bOOT3c62kkVuG+suaE9t4d8tfyaY/fHpoogbNMqrtF9qco9I4zAp3mAaHIQLykb3urUt89/awHRC
+JoFXTp8gWfj9ir2Boz8moCfSepvGZgwlymPXQfeM0vHx+QOfJQm0CU0mbftVyKzLTH961iRlyqb
54IcXSnjVZpHB9d0PlUCrhW/aeEOH5aTnFxqg4Jw7o3ZT9WwUA7hzHNfsr4ABrmrnXIR6i56ULvK
sYoQTiBNiXaXtiA5N15XbAZUncTU8cOeaW1n9oUCq9Xwg/CnPCcw2YqAJWiAHcLD1VB3xD8UViZo
OKfZrOVkf8Td5mU9AYx4haKAw3bpJF8h8yFIPjqOqRYIuaPXUFLa+bhr+K/ByDpV8gS3jwN1bdK0
QnI1Qk7vDrF3U4qfILOIyn4CJqSNL7WHrXJYlGintmG+deMBHBrSMtLiOLwmc4wDtxNK+1dZPlKu
TrJvt0N4iiydiEKxjCwyjAFHrKmhlnFPpR5wV9FWkyT6SbPfDbSwWSIa/W+Rygstawc33XmAVnvx
zfy+VeSP8Zj3AjmPGhSCYguN5WcifRxU3l1ZvFSGUGyK/KG130N/jiR3lZa8BS2+uzFz3zTujqqm
qUGRcMu9ixqy0wh4mf00q6PwnjSevopL3AvSiQ5Ua6wprlsHWIqNQi2TMlzH2CdbhJjgGIdcdwlY
hdaT72HwBgLEotCsfmqTliwLZotidTVR3cbp2jWEtwCv45cH/sTMju9yVgD8tWsDoLXF0uUHg13F
1zBGEo/os4DPX7yunGeJU7/HNzd6BSGbZ+FQs8GFUsgSdRZHo03GCyAYXO/eNPFnn/LEXCCthmVU
Qj6g7cp0DOQhHJadPDKivA+kYOAZ4kbG6B1r3a3rmmVRTSy2gxuAkZMpZ7MTEi7pXdZX8idjS0xA
9cD1YRXacMoOLis/rbv42vPUvmbFpitee6SDAT92IU8N8xqZxUVcfyXOozRfZHeNqXyKJ+3T4AzU
NMklHafZZDof41Afi+yui2bd2q8FrtWqhzLkuf1x0oZlzDSZhCcvQxKL0LaDDEE5BnyJSqgfG9pE
AqufQ61YJLx9Tda4MarnSoJhinIQRFxJ7ar+Mob2FOFndDNsJ0G8GY1bFB0r28WH8OQM6ljX+pqL
3iql8IYFFbmRQVtbeE8whWyqcTw7Geya8s0N/jR+HZWHME2AS4u53iCCNRYWzuqbOxBwi2wZVphZ
fqP6LuifgnSxKqCIy/6fNulbkmhY851lQjJwkh72Mv+IV1BlBH5GZ03whc3Eb06EXQyXkL0pvFiu
M0jAvD57nlsfcL4tLXYixZYkD0n/YCNxm3ucsKblfuDU3QSxzSY0PQ8slBxUVhuRDkUAbw5/EQqp
N2y99oPFMMoPG/ViUxc/sj2GXvANjQgl5w0/zb6hjDt8rWmNiV4hN2y1YZuJk0qhJASADPmVsLDN
Y/vqhheHWswkD3d+ae9QPLX8Xlt/hLOMMiHMQ/io2qaCLC/vZp6Rq09zdxvRyrXL7Stud6F/DoCn
2l4uMw0PUeNitlgE0Unkv3Zy9buzZC1uPbpGrQiVJOPOKf+Re2BzRqtNMuwnDpBiQzNJIPdzFjxe
KWYwh+VWxnQBAPylSZ7JMRgOKgyJqXwjq5UTtHgUWE1DPm0O2U/nroP8iiI6Oien2U+zPy7kN3pJ
tFPfnfsX0V7Sj4hwBbc3P77k45NN7DU/egG+Q430+bZnXcaFk6i/V4CpfodHsOyrN3ZfaPwzSGjd
RjhmqTUjoyqTeyDXBinZVn5X4U0nH0Ab0LgTc6Ue9qH43c1hxntonXsn/uRCHjXYeM/Cf7PRy+Vz
WMTLjKp0loSshi3YAY/kywGPYcOASMd/JmQUcRB5fSYvFUe7mMAq+Cm9X2C3P9hudta14cP3h3Ll
z305Iqe+RYu1jVu5+8lCChvD5xIrsuVQemCnn6WHb/FtwKxQDuOXPplPqlunkv+/DidtgBztaZdG
h7RhBO/Spj0CjTAL3/rgl+j/3m1v0n+Ogq9YUTfqLGKvR5BqD7b3EQsG1Re2MKxqYKRlZ4XbMpi4
Fp/qDnwMlv/QQp78pFyGy9eyJNpi92+mUudOxynOg8NvonAPA0OFz+5WUm1m6sYqy15r95maJX80
YfL0PEk3ziSi1iRDuGfFjr6340/lJRvifueGoL20OSeIkKnhOJnGdjLLo8gQ0BODzJS3UibFe3q3
cfqDZnK35iYZ+emWI3dXU+Mx4GkMQ+wp1XGyvwfSMFrPfg8KHJ6OAT1Vky8KoznH6ck3bxrdGMP0
Sk9US6tWcycS4NINGENHigidDYnY13rzw6zVqk9jOtb9L1aHHc2Wy8lVD/SHYFn4xP8LdvGO/WoS
lBkTdsVtSo4NI406womc+CXOTQ2JTW7kX1n9RM42YaZjLEzNf4ENy0r8WGO1s1iSQSaFX73UOPRC
EHN8PGkSMuWqzzbV/GMB0w1XTY7Okus94VvJKmbLYIy5W4A/c/6M7I9sK1lnLArNXhkP5RAyQpuU
4J4CyiZr95gjB/gQD1qWQg4iU7/Klb+pMVu3AXbBJmLsm1xzY+XAIUkmfPggeT2Ht/xL4FIaNpLn
m8NRQc7YM9sSuMgdshjsB08RNQBxfY51Azt87B0Sdao8ccY0PZEoCKkaVQAIfV6rRI+uLCU2GU0J
tqs2oQFtCScxi/OGt3Yd/EKtrpJ9EIlL1NHZJEvLXNi6BaGPPVWlskcd1QRiEuvQhy7x0tA/iyH+
NmsqJ7sKfBWXEHzCXImHTVIQTmn55cXeR1haxyDovvw0BZejO+M+tmS/oAy+IkJN9MuszdfCouR8
Epim56qmAuhd4SzjDhwpILrXECfVNA6naCSK7aV/UxScygT0P0uRAdqM+kEg+BtF/q8dU/CO2Z82
dr+YQTgKpx6bmGg5GxJukEb754/J7yQI2rr1ceDJ3nhuDpQg/XXatmVjyzvYCj9dev0ye9gPcYBE
r/06nv2CAb0i5cKn2+MS8pq5zCXVwDyIXgljjVdHzYsikNk1tHtcZN6xreIP1bPKb8s8XWCqxEFC
24NVdUzzibMbOOwMCQOvUOehK9/B2ux8u/gNy+SSqvJkNvWe8ZwbaiCoGoei7H7o6VuWUfHJEiGW
FlCEdoe7YTtwAoWQbEw0RlaqO2FO315YI2fb3wRuPf4XRJy0qj4xza6gFm20pv+pDfOu2+bDKoPj
SL6tQRFnzUSRR0icjZAig2VD00Ib42HokxfXCnKUpPE+YpPxkRYXLf1WFnPTwkFwF9QkDGPwLly5
SjKbB9rcFUF+blXy4nseo7aJz91dKkseheMep9G+YrXrYuufTPRnHfoiRI8XM+/OaRCuKxeDXJE0
txi8ygoPyZ73/aFqwXa6QUk+GFoHDkTIw1RBGA09TXZ4UO7wFgrW7HaN2dAeXkPDxu8ZHPzW241a
/t35pUa5XLYOJ0pbKmPr1dWWfK9Lp6PzrtM95SczhCgeNzLtL8XkwJeBHjQmMKeUlmH1jP9NWXBr
EbgaxYegMcoOfxk4sTR2zmEVXPqpYinca7sAO4ZkC7y1suGflrecGFqxJ3l4wha7jWQDq7TIODTq
7wzQC0VUKxQ1PlcaOx/R4GMb67MBbQCb3l9vMTSEJPxIIkfxwctZNCr7n1A2A0m5Ci3QS35fIW3w
cvNqSC7dUNwg+h9qv7v7FrvkHhEejpkkTQE00Kpcbms2L9WuXPGgP1Whvi/z8Tnp9Xw/Wu3F7xnr
egE/gYycmvsiBvdCISGSOl0ZTtl+lDx2XsYCOVLdAbWcyvDmSTLYmkBVSThuYhQFJ8EMKHz9jNNz
PwCQpYTnGbcnIT/2mIO9alV0CGhUgiiCtUYQ7AsRErP0mMdgtyoQyS6no4SBvOhcAzdXFyINZTj4
pHPLXPoQs/oopmwvZtZXORwiZn1L5ySIQEkQB9oVLUvsKY2pEgKfHtR72UZszZzdlFsYTnmCqmrv
VtMRltTJaH6KSSdOk9sn0rzgxs0PmdHAhndd5Ly2x05uubHEa0JR2kISlS0qljHoDH+9V/Cso3pV
VbePMlS+NhrfRhm+NGX/z8MskmrFE8CDuxu65DDVEaDguoi5IU1l9Bn345dHD19ZJ5d8+IYC/QQK
mRy6uXXAj/WqWIeB90hcRWqWPkxN9FvcYIego2yuwbZtejAcg5MMtYMVtoTBcPDYDWBRlqsmQGDH
Hx0kL948o8+83XYbox8vpPHWdlodJZ/qRU+F7dBEHwUgz2J8tdxm1TNW8VfuRE7dhosRwiEh2XLs
lhPeovYqqeKNTUZMlmQgGtlHIT/vi9E/joFzNxWdeaDRxTyw2W6/i2v9YHjRtk7+Rq6LgLMJumbP
mqE9QAiwcXHEumc/GTXhxuOm5ZH/7zz3yQt8Ov3CexTiYC3Hs2HFT6JqrvnEpthnQE6KUwleIyoo
UkoJC9iZdknynA25a6Efo3c4QbXW7EdU8RR06QQ+1p+heV9C6DveEcAjhqMdpG9YRihKjW4KY1eT
WseqMe9SNJvEO8OJOJuTuW4T/d02Unxq+RaH10cXTKsOvlzFJcQtnD0I0LObRod+zg6mNJMZw3wx
22m+vjcr8w4jY1syJOdd86jjCLoWO6EDsRh7qSclmWeB4KuYc4ki/GviYM26VHj21e7ZAmTV0F1k
UX7nAWj4KBKA7W3s67QjkN4bGF0BfGVh8U2S+oCPnFI6stUMSMdqgrhfNNNbLPCniHkQJeg6bKzU
vhtd94j07Mmw1XMmeoRdJa/Sq7etqtzzxKUdSBjG5yhx+SAPAJ34dL4VKYUFhYRuTqWPm97ccXzU
FNrBfi4WLMmBAdjpcUyhg9fWsCzbYZkG9qtuJoiFxK1oQHOMZT6BC8MnsMmkGfKq8p7iEQtFlBun
3sQihgwbuUpcqNd+gaHKsUmsoounO14zNVs3wUGGsb4qHPK4GUVU3xUUyi08imJvRTGL8yRr1smY
WltFyGJpQNIvkE0dZFo1BeLaTCHsJagwOmhjg8uMFLbcej0JBlXghqhr6DuaOaMrFK3C4CpNwnFC
ae8BdhrYcFwp8TdpM+uBGhJaXumW9l5ba3LXcoj9p7qJzZXZZ966wI96TLSpYSWJnZHFcHWE94XZ
Pne0J+T1GEy/RpdKb9PzxJiTGsLfxAm1mMrhYxACYJv1A+KtCrPQmHo9bT9tuwb0kF/S0Qn2ISkb
Dukp+s5CVoS6pqaNLTN/1xuxdjLrsmFzmhZPwIHcT5q99LvZWNW1FoB2iiCFosC8fa1dSBKtT1sK
bkaQZpSNVBw1MYsLE/zXlPMWx2LJG7e3eBjwozDnotBI0jljU/wLHLv65Gui+A7oy9nN9IqK6rg6
T5JmkiLzoyuNr9FpgIR+1BWuEdRMCl8piFmN4ezljbTo3QLLiS+ZPKnZ1xqD31htEpkgoaTIWJDN
WfRx4yUKW8c9olGR7mMg5zuWNHLZ54Sl+ywjPqlh3bRZR6MsQwa1BMplo/mI/nEAQjz0w3unnGI/
ebirRj/rcdcZ2aaOpva90V1jVdWlCVKlG29JUSLMgRff2FzOiJoG8tLZybnq2B4mMncPo+VxeAXT
/CoKVWSuWRpyMSVEeE3zYDh0hGt5ooPmXRZgwROf6mC97fQD7oRmVZpUlSdAkPCNor2wuohXcGtg
zSb8ZBKPMEBbISDIiP2jr/XeoSaYyv8lW5uZWOehja+EuaHaN90jxvqEzExYJdx6KKQWO4tCYPZ1
vnx5K4duPfrPvv/XUUUCgxInaAAQHvskGqu7Ixy89ZDmpik7VwAvfI/zWLPenLTfZwVruc4RLIfZ
qXAdLG2WEnj6JMYc3aLQg+dscJeunt9KJAmlTDbxXEdHEmK1xWlsswA9V+bfEPyYzjvw+dfOgR9c
LSdbolQ2PMmfmGK5fjcbLH3I5hQNKu9UcOV3wjcXR21NRQH/DX+VS1CbWOCmRasdMfc5BS4R0zIO
YEbiHSYG1FGfYH+DAqYibhb5NoO7kvMrMsNfK2uuLvWMrlcecTQ9YocJWqYWy2cTeRcKWzcnK+NF
pdsTzXolmBWEcYUtKPHsn7hkXB8orak4B4qm0a6pVzRfk0PPlRjddJ+kcL0gryieKIz6qz73Ky66
DetnsiuHKXLkfG8I93UT+BtDpwzU04jrYoM2S+OelxgL2OJVM9Yu3PrOB0gxOgBnrzPUCIKZVLXk
05FAC4MVYUeD+jZad5RJna8q4YTRJkR0A2PymJzjnO6E/C2MK7zKf5K5UeA9CiIGsp7mpeaeyM+Z
UpnS5pQzjbLVv1tJ0T2XfhKuci17sju+8CrbZU2zAXu2zu3mBiL/2ugI2vZdNXwiTAdHFzk+Okwq
PXghXTanB8hb6Rc7iDjNmiN79E0Z1h/E1fkk6WszmjfhD6wOMA2jXQqyJ2DjYUK06P3TvFzIeGIr
zIG0bLFCfSje15llvgbQSouhueMHBySOz6OUz2bwVQ4/mX/1YEs1+qfgxBJjdXCL6anNkh2zAWuU
fdxaFHPKVcm3Pj/7KYvaHh5iNVj8TY8CK6NoKfELVxamkga3bk/GLmh+enBySY+Rm1cTYC7c7tTo
JXjNNrkFmGXCWgg8QvhHJT5plo2dT5aRsIkYsjircwUkAba3/hPDnrXpRxb6njQPCy/eqiKj8gp2
KXM+R/Yy4BVs8aTpBNjYKvrDze1+zeGWU3Hal8mN3my3ItJAWY5ZwbFnazEM4SHvWEFgksAuInu4
4jQHwLwQzkvRdi/pHFpSdIUSbfIwUVVEyNyUe4tFXRLGL+yPdIxgNtDWqeiXQ7arJnGKaFQa1dGE
2emM/NgHxmDIsPEyDJDlFOaUZN24FS6jdGu5YidLqAzIfjpZZK+pWD3lIDgd9NinaILmiuu6QMOu
RMh2Ri3mPJw5ZLhd6Z6qcXcq43XKJdcNgMoRlnPjaLtoh11F3VmT/Yohg/jf7HB0L/RZ9EMigvRJ
BMlahYG+w4BdouX4s3einscp1ltrc0p2igxUaCJNlIdSNKtE/oQV0Z1mvIBJW1gZdcWuTuSOzBLU
gIAVYRah25B30gyTIpyfkDRCn4DNZGQNBGQ/I3tjiYGgXG9Lrigt46ofJae4JVoSBe/0fG8sPGvz
MakFoFMlfsU8OfJOo8jHWJQsUkdKtsrhmsdwuQhLRzoLgXlM069q6DZh85Lz+yq4v1aAV+ZUOuvl
TU9OOsBZGdCCh21/a9Mh7AvEbPL3YUiG1pi0tyJkEd2XcLFdljiWhQURKAf33kGvNmHAJV5ZuLR7
QKMbLYxR/+xuTmt3/zS+gZfQTfxtw931RgeDtYp0hQfGZnXj0UZEuzYxGEPyKtTsEXa8sm6g9att
xJ+2iamJJSXirB2seLpij8QsMQIJ6EAWNoB07VscdlC0gFoQsvB5c9vic1BUdjJZaL31l8KbrCZM
bI2i5ssfzpygb1NI1iKN30TNBIztByNOQotab59Nca36R0YVxJS8w+Xb6MjSev4H8WSjc+9jN0e7
Mrqe2gNgv3J3u4UWSSDYKCBM7e5fD32ErIOP3tg8+x6JBcMmZm3HWwS7IxYsvmPh/EZYlScNwR5J
Anr2rFh2Qj3JukNr6J49FoG04ky7OMNL52fvbo++hjsZC9hXxLPtEgqY34EW/LTUuQvODK6VxATH
k66TNeqLBo2UXbrBD7siIe4M/TuSLt4C0+b9YR1lpNFdyQTby37fVTZ6NhumzuS1mh7mbqbQ9Z5G
62Q6waJVJ0WWuo1bJHDvRHqAY9qkq6p+jflUEoMAJr8BMnR1TewYEWNibA9Xzcf7MFJpUf5Ro8xq
sX8Xk7kNLLzIjvETyWNIF16tX2k0xi3fbXBVbQupb0jnbYTOFz1/wWzlihI3jvLyR1eXSyDsC5sJ
IJk+9Abdhn+/nPx9aqOCsxAOYgrt/F0l8LbUYD1aF5ZOEOxCp73nJGnSCSakB0++9QgvZOtG+8jo
auh7Vi91th9LdaQZg23AJY+C44RSnFKtEyLB0ej1nMH4rkb7n+Z9DSPP6/AzVniOQ7l2p2eBHSIj
cusYrEYmSlIpkCaij8RhZoyQ0YKKKADcybq1YMHiRTNRWzNMiNiK1nGi8QbHOeWpfxkf2Ni0qVxu
zhNRxlDD9qe4C/RySyHckuvUiR6lRdN4xyFs1qJHfeMGiLPS1Kud7Y1LXVmEt8EqIBhnZYvhyoR+
oG4dKLfi0SouKbpbvY1xdMxrdGvd+Bmgp6UsioPyp7YgDeV8MEsusqHF6EZ1c8yHw02nUx9xPWjY
3YkY8atvRtDQ04ddihWEP2xWE6gSNP8620ZB9BskAAZFMvA7Iw8zpr9t1oB0+8Gwv8z0WZKuWVb2
BwLNrGw8yo+6DzrTP8NuXjH6r91kHvEpveSB81o73oel0nctPSkBU8zhilL1L5kYVmGN9gbF4Di2
lKuUfEccDHihaNzEjkYnANVqJu9xLfkSwBeHDohqrZ7L6h6Z4skc8RvqbzmSdkytehFMp0L5JHgx
t7Th83wATP2vPkEOZRckMXeYYGJHsRMQVD1NbJUX3lRCcAxAaoKLxs/802jYOJWZTXiy0FeZLXBK
iDqkZLS1Lq333M1Fe7F8oh50744CJxC7O1F901a/HOnorPmpdZQX2QVvBdhxlI8YH4D99+nIANyj
NdXJdqjjD5NIT0/yUQZ4lFMC10SBiT+Yt1gXuygVbGqcT1t7IkN+SgSo0MlY5/VIKG34ok+FU117
SbICBy07Jj294WrfRo74K8lsRCaiknKyZQzFW+m8+0Wu/3lTdyIIv/F9uaNFnpOdK0PY/9EX+lQb
1LwqzGm5S8/AcGlyqvtK3GIeIotb8LeOZ65knFA0TNreLgi+Rai/xrHHKEhIFQ76TRTpU+vbx05n
IGqCraP/G8krBVqP+X+81qbiDU94rv3Abbt3YJx4jIqAwanoSNfE8shac4Oro19Pl/fON+4hSbqh
CM/elC28LPqQc4AlMWHr6eYRPwNu9JmBF/gPk0wEnlGaitKTnZKxs6vuoVr34LhJtehbGoxBMmTN
j2XC2UbKK6wPKLU6W2eqFE/0F6XYQDzW6PHBcts9OsFnXuYn3uH8Q0Wd1Z9rvM8Fvd3UXDtUGlVl
94ETcEHJ2CC8jdufbXJyfubRI4eZIoxeraza0mmI9D8suIntyumZVpQd5KZXmzfQyMZYm8iGeeo2
WLBzKG8Qnncgpo7eszJxtiNEbFKDtAJgfGf46Rm7iLdwQdSOrP6WaUV8tLmTpjddsQeVupx41h1L
rDwidyOvxyyBTJIVX4UCdhqbdyu2t1IaK6uU57pk3iXAGcc0NQ7Bc16mvNpG84kNxo4L4WZMPqNg
r9OXHSjtI5zEUcyxemZZTb/Ost9kTRuBncTkamZRx8auSKvAqicdO1BPQnPHX1F+KImDU8E4pMPF
x2PCNfYizfaWQRUrGRML1sG1q5HRnydla2nFd5Vz4ba0LWhaj2oTEgJxvKmrl0AlCBQ4TnFftCRJ
EHh2AlxhIl1wwuBPuA8ddBBBuf4eu6+ixwTg7tIC9CxJnsEOV6SIF2PPJW601ybOLF36q1hcjbmq
HJzIRIOsj27Z3Gz9tfDzg9GAmsM1i1d2Q1cdTAcSMTBHWQzZ+xDCkBl8MgbQPuY/1NivoJbsXcP7
0aRNyVd1DrSM/bPV/ekVL12/JGsv4b1H1OG6D1o/pkWYxr9GFR+NgTCCJ6wvR7OWkTPcUKLlir3Q
ou11zkITtzWOj4A3LbJ/9tW7qJrzSsmU7dqJyw+mL2pQDOfJiaqX0eieQ7t86zmgEROam4FM1Llk
CiLhAcYJwpc0D58IbRTrTPef/IGkASMKjBoj2fk5oNMS2xPLdvu3EN+0vXVPRiu+jKLcFE5wzT1+
MKUhoidB3QOvOf2QmdYjGJO1tEyyDNrEb3oKSszcJruQWkrC5WEGJJ9M324if9xw/XDlR1qm5bPN
Cf1V1j5+tgpEfMEHboi7f65m4IwrOqyMfqUFpH5d2klEVD5GD7JiY3gDr6j4wxMMHTZcEattD16k
casm0t7jJJU1Vsp6Ao+mOlFuRxu/8tTANuDKNhMWIsN/mypx1hDd9UZ7srj+xqbPnUEc+hTPJFF2
bBeGx8bLeacPZcfCEZ9R6pubQqPCnDrGt6Y3gKUZRXuRmcIHiMrZFqXDcd0Dl/eOecBE0Or8KZCa
tmPF7vxkFZ40TkaDy03oPlu11X9wWQkZ5CK1aD0dVQQ+74r8NUzOisLIsdO7Xel51l/ow+kzyrY9
JdlYXCjwMd7A2Gi71nWDB00eiDLthAtWtnBr3JjtMHlpbaNYsZPAk9GK8tH3IpyQ4TK7fR38wNhm
ZuFsO9naayMsELVbozppnVXeYpFxVjUKmp7tO/ira3GMLa/eRU6bbfIs1zZTWjCvdxDFVcA3n1MT
v9S7yoQHmBgv8GbzL1UV/irRuvxSYcPbYPezZ8KJfG8F1w/HzNnbuHl7aSrBkrIY1UUpV7S7vEqc
C/G64JIBhQEDB2vEbeK/OhjZ8jRqwNDCeiD97A1xG1uiVUFMlm6IdHkIRhoURMfbirYtjfxBXNIs
WRb3xI8QPRwt3pszYBZHOVrNQMCNeQPvcJsRD42wM43BfMVPWZf6jWZtjAaUcKoydXFgy60FeIK1
HAtISHXUbHvL4X2SQr+Uii9D05nUybsDmYP79J6nUXDJnc7aYbexVqZT+Bc9wWdqQnyfL5o7GfuI
52EX8S6TDHnstiBlTva7r9c9SU8HpRwwPsEVAJPmHFUR1t7QYjxfim6xKONz6Ya82XNs91sRNN7z
AEuXwtlu3IXcKi5Z3uG9UlV7t30Sv2Ogsq0GA6UwCQcIQ0cUKTBzYtYpDqE16s+UFhHHSwl+jaqo
96XnxrgvQCzkQPdZpXH6RFB116FOL5/j5nLjybR7c/1z6H1mLP/Mlne+RucPI0tSvChOjUr2T5SI
zcS32Yr0KeJXQLMtaSrSrxmZ0MCiMigJlhZFnOYjzMKFCXQpvLPEc/UzO6751o+5Dcdnq9PM5RyD
aFcXn0KjB95iiCrwgvv/OTqLJdmRLIh+kcxEIdgmM1RS1dvICsVMIX19H/VqFjNT3ZkpRVxwP64o
zVyx2Hfonmuw02KsJDL8KHHUVVvVCcK1WTJ8UHBL7vSgwjdimQQnWIJJzJD+NchDcb0jAHFo4dSR
ZHaX2jG/9P3ETaJBs1aTUNzpHl1+lwYTdHwF2wr1iM8qfYjZ4Ih4YUdgw3q6Re2n6zkwWcLqFqyy
MFsU5q+aH0tdO7PYmEtnqTBAI+lrXaLgF3BSRrZXxIaNwaUly68tv4X7ZjmYluPkmUgCdXJoM3WP
LZjHk5kU/MflCO+7EySsxd8iuxU5MLj6WxrYNYiqhPU/lCs9ZqHkgGGpkFKRvsZBRvC7RyJfwyRY
MjzkDy+7CqV942+N4apl5hyDCMoGfq/qXIWb0I/XrbcC4aPGxjyzu4PWoXHFdzMkL6/U51jCEolz
UTY3RPU2WnDX+o15DNkN0ZSExBTx5zEq8LaZ8dYlHwqAD2vqJDxV+Ufb3JQU8OgPw9Uw+SXZ3I+u
Di6opL96xdYcw63ea4fWw48C4eWnGiC+CXMVcSyAhHQwDUC0avKvKcfLQxMjCTlGbebVczcln/tp
5M+I5aeX/mFTm+EggdZYzCMePLM7MOue2aCqYRm6ECUBugBLRuX23Y1HT/wggVwUkjTxQ4DSThmP
0bhTpIJYilZMoMi4GgBpaDIMZ0JxoBlbN/iNqUKtmwadpreY3fibtINjCRpSMTYGeqeBEb2vrkst
XcAF3vrpCguUpuE08thAsXOYDLfNMgSArkMvKFwQGMORZDFEij+hc5jCJsr4wWEFDhZZsXqpzFvM
xVsijcmAw/ZUWxNgpdLeGdUMmVgih51Pz6ozrjWyDfuT0j5H5quxdSoYTzL+X3ooVznqVp3+sDzx
guTBZAU8X6nQjqEn0ChOzJVhbvri3re15TJ3rV3cOUQI+YnCf4vUnWdJY/8KDp3hossELXMsPhAU
xn7MCxS5ebJNdWYJbqJDwEgBj2QErVJmWU+lQrAPhzHewhMpV0yL4BuEU0xg8UtGsaNdI4k2k3EW
SesszFy+P7f9aHHK8J4Dd6WIHqmx7DMF2TxkG1TWFyti+vLXSWgYkTPr+qOHlksDNdQjX/WwodrH
CpWEJ75FdLH8B05p+r9849scLi13oYmfu4EUAM4XUxn1xNlUdg6TS3ephf+gEOXWFzqMZdZfW7xQ
6IyZOH/CSoJghmcQ0MkPNKJA3TdEyaasHPWIyV9/yH3WNHwF4EbLoGFYelUKfr1kilpSl5hiU2RS
kXZI/I60Q4w79sVSdmy4s+KJOGGe258OROXmU4C7S5S9IGw0RK+pFfvCz5dRuLGKeIYZbjHSTLfy
TaljqAD4TOMvUnKQLWFKSvHCcWBOWzBra0wQGY6EyYNim1clf9gIHLXiOqHxU3lmXjsbu+WY3BMq
+Akgqctnat9JgaVsY1ZfHtglVPG3xzGujzASkZXbcGenJRNRG4uUXXaYQSBtV3HxaydXy9s53ZFF
7qwwaz4h0nhahOTXzJsl3y/SSlfecwtvW8WfzLGpenTLtXhFrHlH4y2BWEHhi1e7/xcT8eKH+wQz
gh/eQby+g0kAFk/SePJDZICFqNsVvx5LN5tXQ1cT2rp4XkchSvTNKD4NwW5Q8L6TgzOCXJ5MWDXQ
un9tZm8yrV3HOAbbpnhL0xZXswOeAUEiYTcB736RDQd/zB8gmudE72rKgepq7vEUjAgBelCwfr/P
27egbrC25giM2NIYLrSadIP3BHohicu1uk1j1GD9uh9xwzT8XijObUY5TvuhWyh2q5UAKRR/p/RF
jn9TcBupzKr18B0BYhLA426YqEgYLrxKbEppbkz2DwBE4Ku4VoHORG79liQR+6EUqxLx1oA5I1I5
GzMYER5u1Z96DCjkf9KIzRckO24bRTBmx77kIDBo0jOieb8L2SmthfsTTeN0nZJy/PU4iNi2c7SP
7tR1XdQBPb+EcW56UKkY9GgjWsP2u8HGyB/Bts11/zL/NxdW9xHaUBZZ1yLQZ4pFjC5SeX521YVG
spsM0GmVL9DzzxrllyXO2o8YpQNTAx1u1OVHN+154LQzQChDTiPeJG7AMjt5AZ9dJRVvw559rXPX
Q7rGBL6wLQbKZHjF9D/UMHU2EnJRbXJx1zGTVt2ubv90RprckTzDrPSg88ZExBp4M1e2xo6nBhhL
rGdMLcinQv+ow2PQMNYyxucXaOMfg+e/UOTNrfWNp++5jILxN/SvOqEJEcRhJ/62FNg5BoADoPrv
6ApUqmpwa1MhoBs6HI730D2rhES0HDbGmxQULNz6zNixWLVMW/xV5X+b6W40L2NyCMfvvnkY/Dio
VTES+6qzKgmJbhJcq2x2Oh9tOJgte0sEzNLhtQFrndnvSvRt9iNKjnE+wtzXe/SJNhojEuTHS+xm
CCXfBf+efRWue4HZMTtp4kLY9bEJbqpCzll0NjjbGsa7Ib5oXf3zKYECxi30HLSxx7j4CwicF7gz
+vGYuJ8lcvsYCnd0ApBiFRoX7xOvwrH19Y1PT9laPe64JyrXXYm3luMKgsCanSxrhhA92L1hNTQ6
ydoA0tKEJO7R8dngx8bSnYPEQFL/UwCjIG3bUWgSwZHX7F2mA0ti2jODA/NwjvU3R30U/Zc2qmul
uQOhnwWuu3KQmaVi40VXU6JdwaoKCjhqKLzzdUVBZaXiGQAUQaZJPAln/cTWwCQ/HjWoyOlJy9aR
e68NzHEAD8nb1eNX090H+c/q/3jJtirh2NF+8rn4oJSCltbiHYxYrk2uw+AY9MU/YSpo8jBHFjfH
PUvjJeudrmcrk19S2CpTBoLtb1WlwEtAJZHsewQs2bA162CRhkB1Jfyhu+l+EU7EkA/s11Q404RY
8bayV6FQl/xpQm+9+myU8NTvkVfODB2hnaQCWxUGWvKyAwQAUp1q3GFg2OQw6Lz4BqY+5FAK1oPy
MxAjZhHhkZAy0CWnwGeHBk+MaUGrXUq44/p7gjDWncNgY8+xioMvSOtqtOmHn7E661Is0ROa9rVG
LjUqt1D9oklm1/+otJEzBE8emqmQSEK9kUh3f7r2ow+OjIg7gxm1Q44lCtaOBI5g3UB7KI+kObJz
2+vQmKyYQoq5vDQMOOu4vVzQ+fF2Eq8kBPA1bH2jl+zKhRVsDbSYlr8lGGpNg7m07bXBxp37I9Gi
Fb/4fMoer7xTwy6j768KDGjNfKY4CYy3lAmlq78C+81W3lQUEeYk0K8uncfY4d4b27CHEG1xRG2s
gduffb3EXpvOjX4bsn8etH0MtKZHyGcYP0p0qfx9yGQv4zZiNjoPx8eI6BOpnptfy4L2VCZoQc19
1bwUXle13BvBXTBL7+ulRDADBLr0f7npZwCOVC5HlB8tcHtoxO4hEuuK/OvwvXeRIJxtiIXjV5Dt
/X7Xcr3E5o8Z4EHgC+raH8MeVxaWKOcZJjtVJZKS/JvQUWcFLKvkqBfhYgwZGqGbcpGoObfeIhWF
tXoB1vocZO+Fu5YBpseKbcqntJDcsFQp1FXIkkOKVdRjPyX0j+xQD9es60L3fe+4d+0jsUsxe0AA
ZHNpfsITVFkT2fExnWKerWtA4EZ1bpoXwYF1jArFfDeZOaGRYt6W+miKACKQlK5aDDsYYI79O6JM
1EKnjJGq0u/ZYyYdRLgBfIVySYwXEbmCPHd2v4KMS/xAcXUInLUp1pGpHRgkbEIyLCy87JHkp5BY
naNLjH9cKz5dbsPKZbWJuE/CoeRkQbfUvjn6zcSxMe0Va8DxEZ+8gNyZ9gSoMMVPeMWjCvSIsPbC
/9OLV6INS4UhqY5SwXaupFHPKIpZVuCRtHyctEw59Z3BCFbFZ6iD+SYmssaIOAR/oXvU1IWOYKDU
nwPEQ6hkreIuqJ1XfrF1wrvm7VJkB2E5rUlg+rL7ssgUZMGh9SmBQPARvT/dpdaUtO3lYgjOMfJn
Rp9NlACMsQHJEG2SfnXYOnsKlKRNDlPiBdhaiw4UQ6+a/aYc0oKRjZXeTMkLAVIMAljoke6T74KW
rJ3iOrAWyPVPhdk7iYVZMRwSbDOA8ymF6wPbnWWLXiJlU17o6IuLF1mF88HFf4WbxQXXEW77qlyX
7leV/iI2m6kWyZ3UJ3vTLLEjrH0dLQ3/2CCntXeYGsp7gHORYJ82f2hM71WHr5bboaDmKgXCTMlI
8iARzfb0igU2Qecpk38+RLRcmbSCtBbXgQ+JLcscN0P7Q0gwpzCravLgxuhSA/DziZ7xxXuB/3eK
XC/hCTnYuLlz/G9CtwhamJWU09lUtkEmQOrRmOzk87vefpTRow4uSY+PDsG0tmnQJHXJIZOfo/Je
GYBJuiMOlDjbVmhXDOI1scR3G5sPRxowM5tJcPDXByZXYzUhjfP61XKCevQLqP5rTrhmVGdKRjgT
XJX+mEcHakrL3Rn+uVHWzOk3Djs0GunA59aDeUaYaCXXcfZbeE+vf9jeKtHereI2tsiWSx5J51nT
MGnaW+R8qDw+1Xhr2NbV9smjPvVYGGvBr0h2AznS5CTZuMt9V72F3S2mt/HFOXSwjALCSg8SWkk1
KT05a1QwfWjTdlDmh2Y9YAD2TbKmyfzRCcjO/7T2HZz4zMPjH1U7COAM4XYu8rkAVad2HnEvkZY1
mxRTHK4lztU4yvchzGXCrq2BtYYNp2AnzVWjI/w+1D12UMxUpLDlF79Y5V2xjMp8E9vxGubWJqbu
GXsbvEt7YA46R4+JD9JaZOrBTz81XgBJcV8h3eqtw8Tz6XWDZHpYshrV3za297BpxMBbpz+mYqN+
2kQDRnw2S5RzjN1jU0P8w6RkT+gr8AHGruDZN9T3yvlVWLUnBn+L1bv2TJw/24aKzELFmKBqtPsR
nXB/zt10ZQjB2WmvZQM8I0/PNTMGxmWFjobDr5bDcC4y6pE/EB1k6ZE/Bn0Zv8PSF/SLgjz5AncZ
J1qwNqYhDoMmDJMahoZNBocYYjiT8UWWPaxsH9n2d28OeGqXkYa6f7ozVk5zyZpD0W+07GyJtR+r
nHlrp7txAryjpaYhtB8B0oJhwz2k9riTyErhpRkQIsK0bLo3Eo/GbO8kLLQ/MsRGbLqaS8X5Z/s7
7MOdsc/VL1/nEBXpouCZbq8xdkyEYBYpUgEiCF8EDNLRk6nHTqCHPefRvohfQtmMpaAxW/fyuzLu
NUYyhg6m+khtpM43gKcoKhznZOdUywZf65r4i5luXz16h8i/NPZXy0Sk4Z1ii25lZx/5XyJ3XXHx
WsTmB0MBENE/KvY14tLX9mww/4C6a9U39CdLvop24fZ7mDamcsBKR7CWMFa8hfRznFPkQSk/drIW
xHENBmxc0IeXgE21icohUMeZlSCKTBZG/DX6R5X+MqEUd+dd9QJKTzLkii0cJsJzgmmftLfZyOjG
1/bS3WTly67uqj/wo/86If2BeomLrxJVCFhDn5PQaYyNrq+86NW6y5jRSsIhPkiXyo+HjA8xssxj
+KnHyx49JvpcS/npvBdDTqfd0BLatCY2kKllzjK3XMuS2L6tiRej+M4cDpRDjqO8c8hAeY+dZyzf
WDGHPRvnbQxuXNs7pBDlT61k25qfC/NMRww6fT0NEhsHv+y9DdcO9Rxc4/iiKedOvWvtBfQSSsl3
LqfR3AL14qK8q+CxK/lLPrYNwaWjRoy+IDpM6Q4uKUn8O8B3HcW26X4IvaRmYj7J+KA3ID1oCtnl
v9DDqdoc5SySdZH/Nh5cS50XAehDhKhyBHPE3KPEadx9FCiZy/Bh63i2Hl7CevlLMVa4xTNkOZly
0pQ/pf3s+YzRQSP8DhN43bIEjd+CnMf6btUql8MbwJ8FNJRV0j0QPeiFwGZIjrp3t8ajjC+h9zLi
U02hyXls0ahAbwCjKohnxLSrn910wSJRwUGo6NcmvID3hhMLre/Y1Ie4/CB5ceCl8veNxkWNXUC/
5fh7BHlW61Q9eMB50XiUV0OwzS//FeoWWIsL6ClkUf2H38EV/irVtqX7OzHSW0I2BUidGKMquwoN
50kFibDsPvDDQSACFHByJcoIYD8ByosPr/5yoZWbhK2NFpNQiiSziVadOqUB1ZjVkSvVR2zQWPZd
5xFV4JrrYG5bDvQNeDWczBLiSGI6l8r6h7pk01nKPnU/auXesFEs+5dg3JOdfBxtkQ2lgIgZV7LH
ZaM9fqj+3pAk5IXUk7jsI7SylsUgYTvawNQ+OdsUTvy+/7GQFk9AgGKODh/dxd3FAlhgS3jYAA9F
fgz999LH1BR/psFz4JvUtXyh9luJjo2ZNQX87wS5YEXQOnCfUBJVtUl6yIqEbiXfD9F7Zmszq2L9
FyUokcgjZgHWSGxh/T+SEoBmPEo9nssa6J1vrCS3etC/FP1mifceO2xC2tiQaZvYYjWaz0A0E4KD
1hjwn3IOcFtExR1Bi63uK4qcYPgcuEdc9wQ4Q6l44KaIk4fDC97VD7JVbOYIZIhOQn2RPGztzx6+
bXAdgc8QTaH31sxl121SSpg68ud4a+vqkbMbj9n0Z9y/DdMxJdIgk6/L9rdAfF3vmvLQZeBkFtP4
WXFbbo3rUFwT61DD4pD6O1IE23D4kIB90cro9xwDv0PEmp5si4Ci6heRAatneqDwn5EDxk0WbVIz
9dhN8UdF/10Gp6rDkmNER59vTHs4lbsiZ4jwx1NmABHfMwFGsQJvDKszS3QknDqyfJuWAsMpfSEh
WthlDQM4RPzEYoAnJNnHFqpkAf8QGbAfExv/6lS2FOxozeGgcEIoxUWjDTIUnqQpjRgQCbAXozsk
sELj+m6nh9Ri+sUiqARVXKG4qtkywkOfVenZHl4DowH9arhEzzvw4MMdBrGA0BUsGbOYM4xlUgHo
WUkeiXHy5cPTCEtDaGE3/RJL0+h+DPy7FipdSCWWMlOePoB7D4GrZ+GJJ0iBQXyRf4QqfrNx7o7J
Et7YPPW9pTp8aAxOvM5atL2/xAvPLPKQjEiCjtnkq3N+u/6k4YNsld+2g4mx0zwuT1Z8YMO0sCa9
8aumJei/HGRhbf1j5FcfMp88S8K0WvVa9Ap00BTVX76UnoKZnHQM0p0y0m8A+uEI5+lrKKNOwbRh
ic6J9ZUhsPCIy8APW2hUTd5cpUqhVuQDRDvVv6ct36fDREGtVm69r6KDB0F2pEnM3gkfGQGnsXfg
KwYn57NN40xiKtH4oArY3bYSQx3qk7jVzhYhS/5uYF9poI6F2TRT6ZIaxtMVXDA8sVNoO2be2D1k
kcu3yMDZWsXTYdWCYKTZavqt2bCcbH+nf2Rj0+uzX57y9lae/BBTmBL+4FSnIMP3NAXdKHNGkUVP
gsfSn6aHhwC8QPeSKHstnkV8fQv+hNd8JeYirrq5En8F4g1dX1B8eP3Za3G6TqKsVRYf43HNGDYK
kKap9N3XhtZRuEcQF3pI3ujZHc5sjXFJU4/WOVQzYzYAJTWyR0rB2uInUUIeCWsdd7dUjCvbWrtF
zMqIn8c/9+pvXd+n7D+12mmKsWhkOI/Ll6y+gz5fl2Ibk2OHbMvC0oJVJDLnLVh+GdN7PyELjeaH
iE88JeiwUT29TBrajlQXDi0aMLqnpWr8Wa4FRD+5E886Mj8HFla74ULFdlzLnnPSuQasP6U5fDrs
ZQPlLYExGoCXUvhCi5BNTJPfUW73AYOFfuOE29F9T90jvkAJ12So0AfAxOJw6llnJkx2/QM1RgrO
P7tE9bNFGWXbBuEryHsQ+yIDBTCzNjQwsFw0Rf4dVQcp6DvYdDK0h6oJu5d2iWXfUJGW2Z11xiOj
dwrMtUbBr7Klh44wNofYpuzS1057zO2vOqHlJJlyZKSCJR7xE7NO9HbaMYz52GybnKQAMMv8a+jY
ZvIn2ay11ZsG/LnzflL+P5ojFsyxlg4zriYhk4i9g3cq7IPKvEWzbgPFX+GceHX5I2An8omeA8Gh
/UiSS88Ah7z3uaJRf/MHzHZX9s8BSFhSXL18zWTcpChlURwwu8B4OPczgDtM7iSJn8wrANvNmH0o
k/m/OLTVnuXITsMOgK1qbubrBjP0zCYNJYMjIt2Dpz4kVUdCAd7U9mKg0ihM5+jBaV4208aHArnK
xEnCcV0ZKG5wh1AxRVa0yGIP2BJaq1Jbmw6jsCoiG2rkh+yGAXfThI91xxORB8E6HTD3ZE1zCynJ
Fq7eAA6fVFJ+EFAfQthQ+qWhw2liHKar9odp6tQ5xroxvXsRAusOB/9QmBrAb+fmR0R4a95QLGRO
kKbu6Hc7p8UK1E1TqFCcC5sRKKufyJty0EmSD/xHiF4yiNjQeDFxMplI9H1p0emnLYd96Y2vwalb
BtyjNeuL/Kczkq/St/Yj8KCQVbLVumdRJ3h+gqXN21rD3uti4MUI+Z2gu6Z+/mgbxitNt+kY4dkl
dAS2Hviam5KkY8ddMo6fixQDamuTtAIWPSRPwxiolOPmhWGNJserwYKPt7TTVmZAidbSQ9e5+LIR
sOqOteZ/yWv+A5rgS7TNX0FEg9mSjcRWXmmOqWi5qxymY3zjqtKfJD1zpuncN+4kCZkXtjITAmSa
2qPxdrtpiMl2Dcser9HFgiKJIhcFGjw6CrGyalaNEW1KVwdk6GM59XZoO4h58e1voowWSfyWeZP3
1Dx60DubzP4bsnvIKDnxrz7zL0ErWhVvRQr3rujWupotdVNfOll1sXCzuiRxIRQlWdR+FXV+NoaA
88P/hK0EiRs5TOLbSPbYsYIo1U0SeGH6VmO+NRkd+0m2EK5Ai999mR550AxjL0HFIVzIVeEDuMPJ
p3s2x8FDkTF2bB45kDdRWT2i7mQmwZvXj7sgEkublIiFjplD58ErqOy1EDBR/Okx7UpRv4SZu3NY
2qvQpnsZzN3eXiPx2vr2H57bU8MBqyFFGREtkkA2D7sUz4CibbBaElvdU9FyM2n2vmrRviPs0Rja
VyLn5/DxGGF9gpvmwGaOJzJxQCR54+VbC1ErSt5NyqAfP+WplB+BHt9IE5qpokWs4JXs3noc3Uxy
1BC5uLlQ0SdIsgFMaWwtr97bvrYDTbfSRv3ij8UxEOM287kTS+smfFCXg7gj80cC0FCTIlNgQ2lX
v0F0ly2CyrTGCTwuBk3fMxMOyvoWyOBIbqr1nvh/wEeuUdytuoZsdt/hYnWa+EvnZitdtEjUSsgz
p6SWyiJOV+yHwF7DCv31VePotCZlH8dd7fzgmv0e8JwkrMObgOlYKLt5lnMh57Ezi8pmXU2lX+HV
1w6PO/OlwvffDJtMLjEeBtA1+gRPcf9Kn2O6jtYR3TNbVI0gvwAtcbFV+2FlcrIrwnHnhttj9TKX
bpZugtY/FeQj1zEqkhI7iyRhFnWA0hd8ybD02ECqCLNBq/GzJqgvSPP0aCkGkNEKm6BSJMQ+Rqwn
3Ji9eIp2NpflLpLlXqhfWcidiJs4ILUCv9cen4BE2G38IFoCRNPufBm9VSiVDXCYjqtedR/NCyDK
HJlwuixSmA32ZDBhkzSW+gGYLZ0yS+o6fFWMUnwO7j758NTon6j4uv3e/tSYd1XERPDKr3owlULE
yTyR+pP/3MhwPMDj2+ejuLS6/wRQfzRbcmnAFa+LqLyNFWpltplpHR2jbHx12ngrCvve2fkO2ObW
kKyfDXRYSvftGARrKk7Nj5YdtDBdZywYI12enUh9VHoKmhTWDJA6g3zYrEANwC1ls9iaLvM0rc8B
vM6sREnAkitHu4LTjK0UNbUW/lg5/tGgp35NmUCNHQaDEb2BaHGJgmqrPxzKQZt5rEPakFKXG0Xx
F81AVx0SyRPVKO0IGNI+U+Q9OSwri4lZSbwaOsE5WYgrCOwLcsbXUKRXlRWQJLUHfMzGG9cWlEcR
Kv+yPibPHgtG1s9rUW8jR72krN+lB3hqujg8TgU33UZ+9JAKGEteCdoWQugXqaMcVVtcqWCXtqdz
OCsbG8Bq+BUwEMY8zY9c7IMug7ctIEFNEekS48ALmSmJbRxSXf0sZDVPnG6Rm/ZMQ0DtA3pxYIqX
Zr/IY3tVYyNI7b1LV1zW/rzyjKtrHHSXseBI4WWmx66pabeGZdpGjCr/JKqfnNxeffLaEHlTF/Wj
miaFBJC29UhNWqw6GriIyQQgnU1cpgfVIkQGE1gLVppm0p7KZDPl+tymrr2IgdG2GYsAIney6NMn
BLxjXlyVbCfGmmyID9MD0lkbs0zKuR6fFJtJ9vjl82JbyLYmG6mC9iPXYfY6Z50t3dgIpFksjyI2
d371rHD+RHW3buCrVeF0UxeUOiijS3eVqpRu5NamobZuk3xRIetAFsDF+g9H6Bxj9i2eglexR1hD
9hVlj7AUO5znkE6wyqPakX3+ReoLdjtFuTYMpE024+VYHlsJXz0MD1WEGiZAMDorI/YuJdMfyyI3
wxig3imCcU0tkk2ARWYajOiTrKd3xDgbSgpsAUZ+ZncV+SmInrEjLoy2eJemd0nwliuZffYE5Zo2
PjErv5UCVWhjU92095ACIPMhB2ea92wq418vPFJDqgrDhrKR0pghpsHQPtIP5pPTHei8SvVG9asU
ypy0tlnuYF5FxOpyB8fpu1X3h76OthxDg2V+FpA7AS8QKjcu8EOyhGECRwtZWeV7Df09JCQk56oS
9LEwH1c1oXBqza7ZKDchK7+K4oSkr1UZPBTtn6qFC0tR4OMQNtJZa50NgFDNF7/6oeRFNjTks7xe
ceE9bMYtaYA3VPxih7T5AfEG0DyMav6sMijkGvkSBp7Lioe6sCn4dfK02vIzLhiMcpwujDTGMoK9
OZX5aqiZgHYDg8LGgExhlXejh9qbUPmoHSMfEQEe90Fp060gc4AQ8Am8DuF/4p0srYTz4W4MHSo0
K/o43NVjvVP5fE3Pj9Pg0RnSazv2u5i0mzCuV42lMh7BagvoRZPay4dhY/HjVW6xKaPx0Q/ZrgU8
Uozx0nealxQOGQcNQyubev6ioXKwGhKKfKQolbrqIDr3Xbr2dA+VhbdR3GxTNvFbpw4HRGlbDAEz
I493MEpOVLRzMSC1JCXufdCrV4oKQNe4GnTt26keddTu2jb5HghGHBBehHrE4hroll08XES9Jn5n
NPElUibcXw3Lpqh1cXtKworAfiTEsML7QmG9ZHBCjw33HbbPC8PRIQoJtADmmCTk1xjk0UijfQQa
RQgy+W2IEhJ7in72UjrpwWF6ZjlUaFo95RvbEaAbAcGrHRUsLgG+6kEZHypBb1uMsz9+mTgrtfEU
DjV9i6MdxyE21qUFk3zrRekqA+xlZDBwOKbTIv2UBuT9svc+QuF96FWwKSpaOztBclPoHqLXSQot
JYsJJtASuY2eGeOFtcFNjbNH7KH0SYNoA4pvQgrpv2MkY3DAOoh/mhMy6emQg8A6N4Yilp2OyBGz
4+AgycpJiAhy11/HNL6OZEatunBbnRgzUF764HtIEdLN8qDRKgcUt/0kGFFRMvoTXiW3uRXwKIUW
ubp1m6+EV2gLcgB33qh+kGdLvkBOqJCCp2lWUi+PbgafuqEjaQPEbxZu2ErtPBbZxj+plUepV1dJ
bMOqsHNnGhS8icabd8Ldoj/ag7Be1wSVVGUu6P40MKY6uCIUESlORHOhTQWMNTGKR+Q2q85kDG9I
G4BAuu3N+Dbq3A2IcEGr5VtfKNtGm4gp6qtE0uB4NjICweYMNiWxrAPiGTtahXa7kh46skrnYhc2
hrDp3AqTazO4oMTqhNwrCFMCelgmmq/AJ6ze1etNrfrHWP0ZLeJKQ/EsaYG1jKBPp/ynxOYC7eoi
E8Md/fuzCayta7kbi2RehOxnlEg0ttQYJn4aG4gkc1NwI2HNYGU65FgG8VTxHSLf0PyCO7ze4Dkg
mPkm4+rYNLS0w/SepESyo8fxs+haadjuiFW1Fk2D764ffk3X5FUMjOeox+TLyXSPxW5rhOll9KO1
6IKTJcytrXtPiZk+G7U/b7B+HIIEj4PBb+0Y7ZGt0FIbqDAiVVmMxkC6V4Ptp7Rp1quQn59Uhr0Z
6S6zT+UgCg/BGyOYSkyZkipBub7L3s0bmqUcMm8OtwcKcxm+RGs8RNZPkzByv7zxn536SzMO9hnd
1CwzwnEmpXINve7KffjUy4BxcpgsPRPz+iC7Z82MueiZS+cYI4akVh+Tj3lonSlhul8WSr8wQKaK
Llp3+Azp9dFzkvlMAOqCQI73NELz4krGKvWISNBWmUR3w64usnslUV/ErrlGY97DnFOqecTLDHsz
RAdMjxNUvBqjATbS4sYIB3wcmYm+zg7PQxpuUtYyuqbj4eHrqmyfz9ZuKyN4unG476W6h3V9RY95
UlJ2BkByZ049gWjZPxYJ4BjfBS9t/nV6cvVhSKmBfCchEo09gsAorPeeZZzpht8Mh2psRKk3WNqv
ViFQ99KtsLKNpTHi9YkMG2X8ACtJ04kGCHFb3Jq7QqI3hJYRIkPHbbGz1ZgpbP8T6r6xSyvGFN2A
ZM+uKUxR0Ljo7E0QLaXmE9xuYJiqoknj+mZW+Iys4c/VzFsZFivR+gKFNmi8Ch1w4OSIsXJiVJNL
E0IpNOlPY4NOCWUwQEnKGX8piCtxRYLeH4wrAuysSQ+lWmwpZzF/uhsvVla+dNJt1jdfhSxBP0MD
Mf6lhvYztMAUkubggfe2EGWDeP0eSfxmFhXE2Ew0AH2h55LGhXJsNwyOv7EiHOdB47AlqENOfI49
5exAi0oS5oiZDnvfrFejlDBw+8+wATSZl92PaReXDLMZUG6rRU6UCq4koR6amqwnMt9OPqLQoCDI
STfRvKpMiHS6ZeGU2z7oT2Up/zUYdSoTL7vQQDupQ7TtVBpp2TsntxVIs/pL0moLyWpy5Lu2lQHx
oUsUmhH03lJr3QIYIOAKU6ZvnlW9j5rNWxeAD5Wq/zEY/n8cnddyrMgWRL+IiMIXr2pv1Gq1vF4I
uYP3FAV8/Szm7caNOU5NF7VzZ66sgfzmmJ7t6ODFxslocrTRSILd7F8mGqIO4byENAoagvWAhmKm
gqnUuUlnfHOt+SQ1spypXXoupgNt52C6AjY+pNJ6yG9qNM8DlLQ9SDPSN2zMKRJ8HGwHozOxhogA
hYFPSrF+cGqLFBFA3Fa67Im4hMZp/RS21X7CAN6VYCIyaHUoQnLTLe5dkIvAwkX/S6cMG9ko1+vR
KzaMTFevbdkiwn+iCfGuyuN96YFOKTk2e7SpNX8Ue2GSz3MWHVM3/+4sfe/hs3Emg4GT0WEVed3G
8fV7bGG6tfHXslfVJQOJNEEVSy76IaMjhhzKK7nW7ps2uRoZv0WrmGIKp35p6oJ0SAB9jSpBUnHY
0XjThSxhg2C+jk4TvHIe9hhQaVkKRE6wxWZLnal2TSoR2cJIg3VmaxROfv9i1LhnJaSSIQtWdIXx
SRTIgYksxEaZ+a0Q1rwbfONSxcUpGovdEDRMuYtlX97s9C/tCC9GjpHRaIC33wrDnZVh1tL9trWq
Y9em0DwYt0mqbzM1/hMpPVF44tB8cTfX0UZSbs4iucWUghO9d3vj3FjtX+bR0ZJHjIIIldtKDW/B
lBEHyKodxINphTTiHCu74BNm05Lf2UlwDIF/tCkxZemlLyXumqAiUjyC1F3YEL7fg/FC5/Ooh1L2
XlfGfIxUQBFWdg40fl0Ni4q1VK1OQePcVGl8xbhjzNp+Emw9hI0Qyju9hrXovPEzu0UJe4dq/Krb
tKXspoY6Oumd3XnH3gjpiTHWYYvDFffvyhPdB1lVJvHyMFoed9LiyvVza6qKtZHEaG5KI2QX6a3m
keB0OyBUtJsssl5gw9D0pgpz03rta10V8I68P9tJLpg91rnDL63gOqUj/ejUzwFtGiwaxMvB3XaG
hxDbj9tgwKvvDq+V2wDGtR/rklSYWZ1dn5uLPWmu3/q5j8VudGkPnHCyLDYoIo1iJUZQKQE93bV6
ZBO+t0oGzCzie2S1sCwYzggHvJklHiXqoVgYPdTcuqpMfMVO3e/5KYq1Gc/6kJbJ15D25JFb7NrK
5vWFsUNN1llMI2Uc09HWAP0DFtgB4Uvy931gnrsCP/zg6l/RBofW5LsRUWZj5zxiMZFWHxPdRJBq
1A8Q0D6N0jmNYjomaRHeYe3GjNeWt9wnkpYiuFMFxg2c9LY3fLSpt4VYPaGez/DKazLVYJkbIjpE
DjcT7dXWMDzk4KedZgI92lTHtA3eqGewkf7wbmZZfwo49u5qBWjfmjnoPTI8g6FfWzffzgM/hSGA
6Cb3PnSEFiyPYSJNuTR/R1b6yffwI28rEpI1zk6gyJkiwDXPRLu0zSImazs+QG7yY21foPT9pTq+
+Jn14LfyMc8olMT0p2Gu3gElxiswjtewUzjP0/iJC+mEFZnjWsm/2iF0rUJuuI39xbWYocnDmJNs
ZTLeIlW8Z8p6pWvjs6sUwWevxEyB0SuaRpCcpH5cZvZB9veRtj7TIrjEc4WwHgPW5z6tB2stQiIA
3dSRO3H1AJwpQXmeNrYRY//KNhSKAzQxQZUye4qITij8EXAVBoIehfWbDA2dqtL5Sexk3PX5cqeg
euUSzdaDnkuKxHJ2JKLq4xOmQWcF7e1e4JDgxI5fipLLXG/NBOAMyz8XqBtnwfoCPcwm3rWMKW3R
rRzbXLkG6wSj8eU6mbnM18uiW3T4QSTGs6jF2SICskqzOznshivcw0GeLiGwiKUWhX72/Oca3G06
C523qwjDC7/RANcxuwdcodg/ZCp4ifhmbsA4pndBFE1k5oZrJ9srO9MvbvfHTisYSRXLorDr0JzM
5loS0ZxIYTvEJ1dM+58RnG6/Iw7bUvF9NyMdE1ztT22RfUgq67JZvWDSIqMSN//iAMudGDFz20xr
Ji1VBIShOrbDrUu7d98iwGO0NC+Uh77qH1y2AnUX3AQriq7Dt8idU0c6Jp2T/wyhecUsvqmRwFrR
nzIC2fBlPwLRb1Uc32epcfWaJcydPAV5tA2hbE4mqb4Kh54uj9Lwsa4aW0aq3wrT2OBV93nv/NWU
45FruBn+sK8JOVtj95z3JoYOtmsG1brtGK9NL+QJQ2CLky2rZwYHkIMa2IakyDYJjXsQRsVBxRxY
mcObph1NBjyMvewvDzTWLcP2+MXVeDOBAsM/BXhwjC5GDsN2bkjq1HV5iDMCuCnScBNijeYOhcEM
iTSlVBHClp32HzksD1ENnzM8/WhxNRpBdahtn9Scc7Vkuqn1/Gka/abhIXot4/Q7GwwqUgJWm57D
UKO6zwHo4F1nlcbBECFYAGrj71w7YwBsGVLibPrQvmYzbHU3d+h2cpSfKkXsTjwaefz5Ain9pvOa
QyjgRzDI37Gb90Ia30Gh7TM5qpWp6mNpEFmRmf/bIISdxlnvSNXjRxdbi423m5vGLomQWgdlw9Yd
3J9gKubL7JHqTWzCZkXFCwW0YghprSjSn7FnC6mra6mdF4rX4RIMcKenVsBgRRWqKHy7SwMlVjQT
c7ulhuVAutzlODcA7pKQ3puB+q4sv754fF5bKTGtzxDqVk4DQD4wNb6I9jiPxUOTU+fUcpZXtYPq
Mvyj88hd1znB5ixlz0UcAE9KgyE2hb80wzCsRfbtURaMQXwUx6wPJdk5rCFWHiNh9h3JgLxJ5C7V
vn1ssoadUexeBTQrJjCk8SSquAHICcgS1Rq6nS60Yr2SUMLjZX+rhldnUQBwcuFjEPfE1uCWFdd5
60HUsGaVS9MSjhgi4PRGFva6bsjWVaK5j/vw6Mjon7RTalbNbZ+A75ip7rTHU07p/SopWA1Zfvel
gpBTArs7S9tabKyOmcOPsOHTcfkbuSBRs/4L+Bv23e7ieD3lIfIRlsIurNtvg2RYPsIZq3hBJTOt
ZG0yHQI7whtYbH0EXuD43IXIu+C4wGGNIbbwmkOXcevFp3b2quRsl9ODUvq3ktNFYeeFo360Bt4w
y26xXmA6dvNMZSOkf2vnoR9nbs/qe9733a+r88cxmdhFeFR0CFTrO8tSEB+KGSel5yXzcwTlmi26
omO2o7FKRkQpUVrJfqt//kxR29rj0QEXjwclrhbJNiHxQmiyAPSznpKQnSi5gBrdnQ6LKAZTM220
Fa9Mu6J/RU0/gIxPcVimqCl/Y1tGOy/rBwwi41G06q02Ay4lTfEMQhz3VNi80zT61CaAdLL0hBJ2
pWlrZZs9QJX06Irqy6rgrcT1pnT45g6ittlkamKWVpudJD63bnLW7YBXzygvjf6G50wOhorQ0Dgb
S5U49cN3QVG/pRFSc5bNwyHvgK+YGYUSqGjy4CSRfZd2+O6CuZ8e27giCNvEatUJFngu7pQugoQp
+7Mep51DCqop02/lkAhia30phoIquRG8n2lcx571TmBYgiBCzuOb/Q5LRLQb+W8c3JSiD7gFEGIP
PBP2viNJ5Q8AWRZmyQgIpw+DXVb0p9DlppzYdwn0xtYZX4OazO80smJwqOfRs3CwUnAxM4w3yix3
YIy5Vpr8OeQ2Qr6lhE+7aIm/Rhs/1VvuZncZKQsdYWSKk3PgjnrV9iUsvAq5Q5HKUhwaY1F/1UOh
0ZSog9DqSUhIkmXADZJJJ9dUxibvXQszgaJfrp7MJ9Rd3tFDxWI1pxw1pMxG0dPq8X80DaAFx7MA
A4nHgC37NNHGNcb81BM2BdLhgCrLEVZQYj7aGeWVTHZP5OMJg3lEze2x6M6F214o91H7TlrnycZl
HczQjjwPKnA99PsuJLc9OGsnAg5Jp5ePfSImcBJlFbtPgI2OR+Vfy6kJEI1lRYCRJeA851/T4I1M
rAlGlLlV1IEoDvOogF9SFk91SMirl91Hu8jyZUJFum5/Q85JmOv2PkwoMZIpfhrTGN4rZL7Udu6T
MXhq+uFbT+4fostONZyLURu/qpSj2c8htxcyV6RPh/wt7kqxyQfPXxtZF/002uEZVOo5z8QLRaQD
CjROXgszY+Z1OCqwPbpzbG7p66ZKI/XfbM8f7uIxNR89QlQuqdwTqxo6jP1FowVRGYDvC+vsGuN0
wbld79tFJGgxH+aBeR2m6lHzKnNsbMIzMXuO12QbAN1QaYgnnTRV3X8GnETMEdg+h+k3iDBhlv2Y
Y82k2FCnqEc0c7gx26B4aRdce4oLj4gUGBa56vAYuxzoXCiOXQaVLnDoNsuxKdlOumE1xxRb02Rg
L+onVgRLWUA/OcItXlfYhaAxnyhNZfMc0KZbjosvsIDyVR4Y5XYxznqnnLcza9lYz6/YXDgZKWXS
3o0bX0gbkIkpwrsWPvsKMyGrS0i2R38NjG0AraLCuhJyJtzVU/NXmvGl9rIPM52xU9kh7ix6mkpJ
FV6RIfq1Z4u8ME1ZNmjFeUNL2VU34W5oomMYcqClLmyUjmPEtxoUELvc8NBfS4LeZY+WEwOWDMZj
HuAhmbP25ITqNo+EovyAnXVV+r9FAfzE8XZjWVxd99nB+sVsuBvpc8hMOAY4PWZqacy4Z5XP/CDi
JtqMET/WHluOA+olI1I5kU2wZ3cv7HTtOLmzNwTqSAi0KIqJuyAtkNmDKlpwRythPmj/tSlwRvak
4HRC7g2uRu9kb93s/XR+sjME99bJQcSf7DY9VN6vmbrbJFQ7OyRxIj0JfyO7BMl0w1vxEKfqgYpD
PpMWEwEkBapHeL10rnlOa2Qx4DwvbjGta9t8aAjzuFG2EyxSUkkJTis+iHxTQha8TIrNqOLbYppr
zWOV1uk60djZ6uBRZAbPMBtHV1Gl9UkA6+AuSoccgVZUYJASeBwTRRt65QcK8Y4rEmGAAky0qN2D
Nhmahv818IwOo3bbNMm2gtc9uykb3WxVYlkMB3nPj/PQUH2kBwRRHwAQ8Mv2GLc8Hz661sT5qaMO
IS+1+XIhsoVGeq65AZF1kt/jpCiF1BFDuGO9tiO+btH0L15Nzbv2T17nfKcpaTgIM7OcD04L/g7Y
ZIkZFv4w20EaG1IaSTIPXGHlbq1JQbFv/qWy3teeR68ON5xevDvmrUakaBeXIAbvXgavWEbuPIvP
MKKVUBcnepi3KNerYbbu81Rd05J+Q8ujkJzPkfEbayXWFivktPGWRbwXLXdx6sazrvxsFulmuSz6
xsLYDkmNSGtv+zYZ9iK6t2jOs7vq3iLCE3EKGlLc9zx/cZRsXDnvKSM2Qd0T2oy+a3j9U+6dBORh
I/PWI+iLxsvfRmFDMhg2E8omICgGZSDCkfFR18HFK+N1BpKavj1rXwUN+TB5K4IkX7kpSwK3pZTK
nLsRIkYMWEi8jfESNguj70TVX65K4f3CteV2cJEAEqIJS5FRuluKuyd21gTb4EZBvAY1V28TwBtO
g+pNj9sYkcZEI5AOtskKe6WM1NPAQAq56WKiI/fR8wCRU5j6MFfZFbb064BJrM7loWGJqrkurkLx
5ihqW91inUJRilu5b+kjmdu65qTsH1iLgnpx/0VhR+IVQgs+Ji8mXDDSRO6WDMPjtMrIwpORhLIT
Rr+eJqOZOzlmJQIIWVzeeo9WYNe9gDyl4CL5UjVjct+/D2WEU5P/mtosRET4uGiz3aYkJw3DYGpW
45zCicPQXub3Y876z/cVdn9v+XuSzHNr2n0LtpuUPkuJWpBtRotmoEHCycAy0iVoSsrD4RWEGIdd
8WSnuLlRSNgSU/oAaC9otjrvX6F34wumwMure/rHB+tB2YY4OAs2MW/oy1N8VfDMvZVpAhCi0aNz
tFyB+8/GgGZ24QPTLUhPce2wFEwuW1XUG59lMZU8VJPvMaRtMhTLFb3FI4ZpcSut6h9ONLicGMs1
xZFrxyaKFo/WT4q+xpQRndKILiiq2lYy+9/RTk2hbePoHfupP1EcdO/M/W8YLpn55iMtvmNtsUj9
qJbvTM36S2FAZDmkKrFZgEqVqfFB52cffl5PyNzJNtns/nmWtQp7l3pG9hceDsOFZTI69oMBgkQH
88nT6Wr2flsXj3nC/gGihB9QskAVWyTEfcPSPamzo5lRTSOSe5b1LscXnRbCMU+oOfPKGO19EOKB
dV2m1oi2heJ+xpgLLIxqHkuAB4ELA2CGW9Sb1ZwG6CVJ1y0fJ77DwnjU7IPgs+HgsiPv1WY3U4BZ
rKz8iPuC4yeor94iehQzMnXrLvV3/a3rMZ31ixr+607De4TPkHakrZx51eCzFC4YAzsjp26Gj/ao
9i71WaL6V3XePkhZhVv+ezH170BUV4UEe2AYxDSHybjZIr5V6JZ++JpQAEZKX872dUS/5hhH3GCE
yig97oprGZDdoLE07Zt1jG/Ga+fXCna5MP3fsW7v7CC80HJoIDrMFsAssheYiVYhJhwGUc9Eq372
pXMcjZd6JnXEjw1NzGw/WebhpLK2XpmvBosIhtdt3fw18lJgUpyXvZ/tfEoRPSSKJKrXVs7mzWv3
phzLTZqTEwuoAyiHYVoNOfhvYYlzWmTHPEx/WA5TS9w8EZLGVYNLDNtgpyZ4hcO2k817ySJW+qxK
a9YJtZy3QTsckvgfux1oeu5DPg/b3J7k8jCvvLDc9ulHaF5K7C+pByYvgbcO36fop40YbgavCF0X
3FdGyr6BDkTuZ4F9uclDam7m725emO/m8OgRPe0FznpUpQsc8wrTMdcTaReAwm3zjJHkYi6Q1Ykx
dc2K/kv44tnoF+oPpArT4fPppuKryuddUkIrIngQVISrGMKY63awgDdgwvil2LqbFO8CEF5y35Tq
4Rm5y4N/FgZ3lIDvdiIQnMi1kw6MeM2D3QFBaUPadzB+O/WWnCGL/8Z4E0OrV46/YB77EEmik2cL
0Qg+yK8IKQZyG8qrPDj6iOajgbWSZeyqzMmQSsZ2140+TN++NyJ1mcvsSdKAvfRuAQB2mwcdVf+i
JmY1Uww4xUJGo9azzc3sMYEh5DP+06uzYdTw10loBncDPRC97LcMfYjhVIQK98EDW+Z3M2uftD0o
XkGegG8mkbgw+zTNw6yb1yjHbZCP8l9mOebOdfvkBdMJrcwqHA+wpKJ91IQ02Rg62UWyDe8dmC7Y
79WN9lkWOeC6V43J/axvYIeZoOQPhc89ntEpPclUb6bK8E5T09/HYziAEaMXCwXmVy5fEGWSmuhY
zq5QyOwNWTZ6XkBUnRPkp3vedN2qk+GDVU4xeGQsRbogeMiCU7Nub7N9yO1gJRIHtJzAQYtNRhn4
BTwcWtPw4gfltG4FvjfX9Yaz1eHKlwJ/XtpjQ1fLUNI6AKHYqdl7p6hwBrbmuCMHhEPUCaJ7uyP4
3nJDX/fKJ5BIBR/U6+Iv9VPansbs0UTGWYMgj1bp5L8aIPAUXroXMZYO26lgYaMN72Fsmme5RKpp
uFI7h493VcWzt+ls3AX4FHqcRbI7eLn6HBtNcMxyyYqYKfFO6dfDYZ4rtZV1191PevhSAywCC0PM
m1HMNYROjKcBvax5gpXcV4bNORzrXWNo48GOnHJLvJ/lS0hjVz2VsFGaEWkbeeNO+cxKrlrQakYc
wGK0xlPXNa+pYWBGKLCFdQw+70zglMvn8pdhp94rpwBMFgkfMG4HV8sRaCgujk9j8vYDwCLYOJUT
bWWLGN5lfnUZa7IYuaaWJO6deG/X5nNqkgZyCYSv43QiyIadgpZrc4uivcWC+ZqaxJGKwQcwLrsn
x800yp7ysGwqzZsUN0TbeVimzCh44nVhr90km9ZRInsoJTVUhwzRvHWkPsaFi3NFEbnJYr509kKh
yOmnW97yNpIrqx/taAfiO7eJIOLojJ0M4ZTMyj7l2hfYOtyFHVkrqOwmdBi2WFS/8MD4uYvDNRxR
9uPNjGneN41TqLpTHJvpi+1jLzedGicvfkElMVV4nuUfJXuFKabGPje4yzRWJy+R2SHzm7jiY+/P
THLu6MY2USLZJlNBIhjEN0bVliCFE7GS7GLMcPqjFe3NnX+xZm4qSUc1YSRWSOTuMQo3szgOFMFn
A9HwOqBPuEyfoy45phMCOpdE0Y/HtJYYhcZ7UzKBekVWQDgTK8ex+RE2OAt5WyoKV6kbN7zgdQjC
XQDnpSZWVQBszGG6hnl+cZIGn4vCLRPfbEeu3IAdk06I8rnMPS6vNDrgdtrrPgLP/qyl/afVcErq
6TkrOd3wqQHJSA8U/9XrMvK2FsZo8M/lIWEPJlnw5gN3NnseiZYP1mpMnHzjko29m0DChYb3M9DF
jkONQj2O7BZko1KsJIfK+GLNLtcWbBTLju7ZmL64IbpkZ3+ZJU+D77Qbvx3BO8i/fobz3M/5G/aI
VR2lCy7wY+5ofETo5nBPL3lQXYNeL5EzLvBDTtFg572lMYaRwce+RNz0Tgi0Pr92HpEPPmJt74L0
u0iibc9Fy5u8p8ionsDTrVG1v13elrUL8Mwa0mPuxtaB4Zc7XDKDGB2rO93mXwYhybaifJNquIdC
gf9AQS176M1GYVxU7HzriK15NzyBcMWBCHExJtDntT+Tdj4kpiV276tR4caY0/Cc03nEC/AQY2qp
bJ9JqNxMJfy9muTMmGxVHW4jb37KmmE/46Ik2sY06N+yaWkEH9HGyqZFg2WlEQ7QquhPpKlCLkx9
BoMJytIMV417A+11r3Oa7mkLxVOGUb+WbxIVngpB8h02jNU2zuxLlr5TsD2ztBIOD5wOiE6oKj91
LOC2JvdvvhQOWEVytf3FUUSkvNgL2Mcm0TMWMy41La7coisNICUNgwTgGl4wiUazG8LgIfD1+DzY
JfWPuvGefKqk7l0WKvethDzhLDX3VBUap76d+j3BlvFDRpQf9k7eU+iFlRGaLTS6AiRpHNUUegfT
Z2fb/X2QQk2bJc6L3unZCtU2dfJCFYwrM5fg0cVHaAX9Pu+neFfrAgFDxdC5mZbJkVaxPtFdwDnT
1H9BCwDUwHC4s6gfQcSeK1hibkGrM7f4mWSEZzkXP4z+4NvfouBSdUwRajDfrR6eCV45EmWuYXJC
xeJkJEh+TcRQIpCXSN9WXsa/wPd+0XEDGHbVcDUqp9rPo+3By6aUDWPNh9FV5dZs9WM8BfYpDa3i
2Bg+R05dIBDDrm+pvfBl9hRNpruZy/nQp8laoZeSEeU7PMGtjZpiZ7LNDkP/pahMnkIkvRRaCz0P
shHfVIich0B+etbEdN1TmhWn80aV/mtlYvSZi1M7pjs774iNVSg6Ptmd5ETM4+Ay7tWQIEG7nvwu
3dAlxZvDXSs6cUqkJc6JjZfxGjD4QPmjN3podqVjQkhVz6YRfxZUo3Ez5J5XOeqWW/ktn81nk5RL
V8lLp2l6ZNftlZhQ/PAqTfru2SX03LqTga6ZrERE8Ll0ZQSHOdB3mfD3vnb/BV72RMPNWrCEbLij
Qfne5A3153SL4AV5b0K5q8RMA5nxyKyNyid5U1ce34FIw7mp2Vc6gTeADSnXJkvAyNS7IuMvm7hc
SCOiByz4bXfLG+RzqmlOG4J8Tzv8LSA8u8KD77Jrci6GO++jdvjNev4eZG6KxnppMxBXdGN+GwtQ
q2JJ1w/6wRhL8Htgfbxg0y+d1dwTt51L3w9tCqw8uSs5XL/9fSJ5qw1sI0TCY2QQYKwm89sZdIkr
8K+nYcdr8LFpUIGfEU6xCDs6o+VxdP29FvU7G56948cfzowlMkbt7PuQgsritXIY52hb2HLGcdq5
KQvN/sx95akby2sdLtlE8ydIiRoFYExVVG46Z/oWbOu9pQijcOXW4uCmz++JONRmNqhUihRnGn0T
HKmGi8cxk6c879fwT17K2KT2xvBvHg/iir3rr13U+0APL1CaqVQGD08gjKt1027tSmt8V9Nt6U0e
sYTt2cpQ0yW4iIgPJ6XOoYlzLuDuEhTasP9Qd4DKd1TzHLK+eIlmqKRTnoHdKf4w6d9TjrXvsQ/T
ngHPDdHTNgwT47X5NsKiXhV++tBWCxGX5avLX7h2ALGrjgaW1gb45JkkkEbyMJrEhdFN69ChnUAm
b31YfI8NP0gf/bpnq6FHQheTtDYkiLJV5bq7AHDg3Vgovvj5MTGN+xyOe+VkxMLjLWL6rga3YGA+
lNjQNkPB8BJCzIVlOdX9lp4FCZnC5OufTe8WNqNh3gzlLk9eWaQtQ8p4Uc2ncpl+AFRCAe7Zzpme
vaO3bxsJjOAY+KyQ77R494BNx6gisp8+K3q2SqM6tMzMZn4MFFwEuU598zfl9PN09mAP9kNpnmp1
G4cJrJrIt17sX5aGDEthS/QbotHLELkTWhyVkJ/19FtGmBRpDErBCQfDxojnX+Hukp70QptvkvZx
9qoWaAXN2bgA3Q5Dh+TGupqYjNL6YWal1pI8QNZ1RmqSTOsj7J/HlHnSfZpy48Dkwb6NnCGx3icr
/Elx04uBzXwbJkAUzYeO6XBQuKjdI47HpQYElcr6gHVoVEupxR19gDu62aDgkzQxsVkBJUyAWVS7
BCG4BX49zrjMnyrhfhCPvXNkuLdIJYdxhayudxYOXx42AsjIvDaFHPlTbkerTB44DvIaawvVKZkd
f5EA9ztAUUubSlWeahzNEd06eex+dViVTCHWwYgxjL9SQyrx3nexYt0GenIyJMgGNs9UYXXHnluY
8TqAkNPHS9iMP2v2d7GqYayMx2ZqDtiD93EW7zyHhRd3QwifHTIIKu6d6QLA2lcsu3JPHOjCS30W
LeO8ETQF3InSfU45aCJqMWL3wVfhOjL/Fbq5i3n+MlbJIUAAvkLuTWp5M6MfQfVzEN7kEjEIKUkj
BcT5jF1MHwYIl4pJCph00XK9nfaZ/hF442vErRhmSUknyXRsKMnqhQ+yOSh/MgDhgrkN19vOsIx7
ixd+JfVjOyweK7nnt7dpxk4/YJg+W9O54JMNy3PDZi8eTcIXLN8oI2l6+mYxOBBrNV/pWuZ/tZvB
ec74YZbprQsf8W2ojvAq39DJusdT+mkAZeGlTp9gu21jeE3wrLz+lTTmXQyB0iIhanz4Lh7xD7tU
x9h+Q/oK9SfepJOuefw/bEG20iqeLBSijBQpsNTj3La4PC5ey02DmmDOg3LjBn8sdB4cmksS47Ds
0GpaDV2wUoxCEL16cqcDdpoRX0vVE+t0fryBMpQPn/NHR8tojsONAc2AayrYPQAKKcZl7MUzKpz3
KX8dMPiZRBMM8x7t7kUNNuuLbzVeseeKlNs5xLjZjV+1ssgHg4Wx2Od/TSJaKdBe6B/FOqYkjV0l
C+J3cCHrBLcR5Z4Hg1ebWRisBXYh3hsfWqvgsKFnXsCTa70zeKyFDeBAfpmxLSfmNTThWkfjxkge
OmAYAxFKEu2D69y7ZMWq6OJYPLLtm2Sg4rlv2uJM7pcMLrfZ7cCwdVcK7g84R+LGfUzqkB6R9pxO
8PJMLnbuvhrfU+O+KeP3oDobE+Vz5SH3Zpr9+CegC2iSLCW1KY3zNPCFFJM+y3lxLl+QDYhjPleG
YgZ9isqzKt5q4n7sMbfEmmjuydZ9/jm6l2RwNwkVEqWQaLYaUNG81WWx9se9qZCCvFMD8wDMSsCU
hv59SKTxHCCHoYnRJJ2suuxaFcangzrX+/G/wejJsBUPnA5vc45NhouOn6EhsoBRBY7EkX1zz+0V
vXTAexO2MBdwH49M1JLtlzsHr85I3zvBWLpqviNCTS08V1PZxyQIeVm7d8bwEAIdlLzRZpK1lrqO
xtVIfvCIrKulYmmklexkapgSXvRXFsYhZC3kR5pM3men8ptRZRdP25e5YLOdvzW2/dZ09X1Gqifp
370Yf6efHnwaLEcCo7WFjgalM5dX2J9gDOr3ahg2wtoJLDcz49qCGfKBtHlW/mtS81UDLpHY0j16
BfwOxz9YPoBkBoAomDv0z2Gapnuyi4+29N8jG8S1tzG7r4kBdEYxskK56Wdjp9lR5fzeMzPa/0Am
QZKrRBpVyEgDujiXl7YCBnlqmg/RXSycworFLLqwHL8jwY96icjValtiphDYK/m0K36aUwdJF2OJ
MMDY284zfrx1KPKPSGPkKODVF/jee/WAjgb64bk1nnTXM98/icXc5wUdC54Sz3Li3PVm9UonySYV
8Bs+M+/X5snsVXGWxUsNHhpnFJlzyS4bml9kYK3J1yEiW5G8KQsmAeBK0Js2dkW+ncgNp7rERhRj
zQq3tT76nAugElc0oGe1JN2dcerGiJ78Djllo+P0CVdpQfFkZvAciOiQO/z6Oj6iyq7m6GQNb1TX
bAaq6xX7vy4Bz8PHNhX6Iaa+NGg2hWNd9XjoguNcnC2LP4T6VCgWRU/XHkkX5GThY7Ti5J0IAE+K
lhyG10w/krLk4QXtlc0bq/wU/AXrCUtytB8Eywr6Ezripbr3T03Zv4947cL60yfQOSb3SkAaxGWN
zdMr9A/VTVzCSYfLf65xHLTH4/c5mZ90TAISPbZLxtmvdwbsRielEbUcye0KqvZ2rVOvRvNSNUjB
i2GK3li+AXsRPJtefa5mUuzzVcIgC+MXdrIbBYl04ptXus1NMN2EJeh9rHBRQ+dOyfmRTechJhYM
itRM/3Tav0+kKe8izKpBSFNsyqYdc4HJOi+kEv3dMCD2C9hS0Jncr0JhlMLyNJsvYdhc6cWEiLJc
9Ign0FLlnk1UOZW9u7xGuSpvbZpxySbEMzTMf4vNzpbHEoyH2f1H2nk0S24kW/qvtPWasIEWz+bN
IpHyalHiFjewUoTWGr9+PlTbdGVGYRKP1QsuyEtLR0R4eES4Hz/nFf5oGJfe2UV4IK3i2Y8JpNSB
cyN7SDLQnafPSZVev3eQOCmBmFYGKI02vK3s5JaMQkJstgIUbmIoeIfXSPmCVmfhvzd4vuXk2fpw
fKjVjwns9+WoHiTtoeW10YPLp/A8o3SPUvQlHJ5oQd1nwVcSPtBq9XcpDQEUwWCKIe+rTls7TEjw
m3tt5KIGx8f0mKqf0EtHCYFHCCoiqFkU3NehzNMrFWwTkJf0AariYxZArgHYuVPsrQSDaxy+IDxE
SzRNR3aIa84olLuienPqvcwRT8rGM+QZuEjbQ0YnTzkibA6Ha5YguJNtNYdnSQYWigO5tL1XDp99
YnlggPfQnu0HPT7UkPTwlPfb6J6y8yGml8cMPkvKR9O2d2P1Zeg/F1CVttU7kzbqxHN2agHDCVup
JH9O77VpkP/7iNbdfgrvfbU7ku89JtkLkkPMRvkcGHR1KG8ZG2WgVX+kuYrX6U1YnkJKdbp+ynCT
AfXVoGsRKurvGhP52vKjp32gEedbX1sf+tx6D/yAYjZwy4QiMSp6AdknuXpNTCix02hH61rJzqOt
lddwP0A3JIOw8V6c4jFMiqcO4t4KrotW5lU7BfETZOikANCc7iyYbcEKqNUum28a0LU5tINqB4hP
gE4030z5pQDAUlqAqMCzqbCcyDlyvQiZRcy5rih08dHCNiG1qnPnNl8NmuRN4zGaBdJK61EthgfS
gLwRQzgECILQJ7xGVf+R7C+NHaAu+w+A2HZ69VI17/+wDSfV85nEgXcOVYrpy9DR/6/3H3tf3v1B
q6xvN2gPuUl74h05aS8TKPU/Gt2JeoV7Ppp6z7y6aBWQ3T+skT53dKpyd+w+qdpbaL788x//6//8
76/Df/nfgYYlo59n/0DU6ylHx7X+738a//xH8a//evr23/+0VVVTFNVWTVNXLcMxbZW/f/38QnGL
/1n5o0y7uCnKEiK8KnrpEONUtWp27utWlEUzjmPruqIbiqEql2ZSGe6JjoYB11Bd5MVvgAFtgdG7
wZ5cQ3Uado0Lh8Jhxaq9NLgzq8Lg0jLrnai2qCg9es+w78HEtc9eu6cIq5CsQdF1o9CT4QIYPnnu
ivH5x8WZ1VTNdphWVZYd63LInVSF/ly8do1Nu4Mcb0MD1AEFibvgGNyYD9etLc2vpsmWSVWdVdS0
S2N5FYyQGFCuhTGANM33NHqhcXRz3YhiLgxJtxR8xdYQFBZX0dZNaaJAUbj1DqzhbmAJ0+doC+r2
pdxOLsB84G7H4dN1s2tWhVWUK7PkPsmjvQLqljYIyXgbrSGT9P26naU5PB+dOIedH7ZGBuSL6mNT
PVf0F/JmuG5jXnTRKc5t6JfrlNETFlP9yAFXDEfLQxBb5zryVz9Bj+Ufr9tSljzw3Ng84LO9PSp6
CwE2xpK7YStt6oP5pG+6nb6XN+HWWNviy9agqdVBG5imIfj7ZKldQ784euP3lDmLE9rYO+Qw6Dfe
UQ85WNvro1tcLVtxDGhZbENWhcEZmqI69CHkM+Tj5MUdkVi5NydnLYbMK/LLip3Zmb3zbBKDsXe6
BlyBO95AxvpGD+EWiUt8Pd5mB/jet9GKiywv25lFYSKtepQAPXJ+1Lvyg7WfjlAgHeo7sifbcNXa
4uY6MzaH0LPhybSBSAEUPO7oPfj+DZxeagXtyMpiKc7KLM5/PzOTmAMQrCJIXCi04dd0Sfi9g8nd
JWF3MnZAi+msdM1jdKRF6hCsrOGKcU2+NN47JG2mCXg6/Cfxsci1LRoP9hGWt+w5yQsVRm8b2tUK
aGeVaF+u+6my4kCacPTBkdHVwYCjgsTmuXCgzdAN/wy2yNfAhbnN9+uLqswjuuK0mhAy+ziMW25W
8MycvJtsD9/gZnLpwj+sHbE/ttk1S0LQtCSlsnML/4Go5p0HYH0DanBn7K1jsLd25VfyBQ+py63b
pVXBnX04c5tDcqhvrk/zUjgwNE13ZM00ZUMXwkE8WvQrZXBF1WRVjLreSwrKNzS0/IYZQzYtWdUM
DnfBjGN3GurBDRz0MBdZKQ8nGly7oV4J3fMWF2fVMHhzgNlQHZhgLz3WG7qwGhVOH1Oe+dYBDJ+U
3oDwRdZ0IAFOJWm3TlCs7NLFOTQtoqkiQ9cohlTYmssEcDytON6TWv1ZJTDXkFv8jRk8MyLE0zoI
qH/Sou425GCkdzHwWQS+/0MjQghtLTXlTj+m4G5AHyAtZVPCAuv0/vpYlra2cTYWIXhaPCDVLGcs
o0wtX9PfQ1V4e93E4mlwbkOInCFvG1Mv0IC17+1DegR6tkW27UDJypVWT4PFe/qZNTFU5kogkSHq
UxfdguDd8C68oZP3dnzUnrUbNKaOwJ7e52tDXPE7MUKmetxOdJVA6fQ8upCfHePnHMKqW9AuG3CH
zQPCcV8ggb4+s4t77OfiiTEyMmWvp+5PjGzfdPtDQ+FupGAV5R9131oJG8ocBsUNTVgydcNWZoiO
4JDgxeK48sf5TKdt73E4hTfF0TigPnbf3K8fAEuOaSnEQuBhGpA7wZzRx1UN+hJSQfJ5Rva1W3tv
qIsWNAZi2jDF2rbglqpZB01RE5GmxM3ciMONXs0X+FSgp3hSjuGB6hBFACpN7X5yld0c9wEB4LNr
D62FL1FVoFSWpSoMWRdiZd61igVnGDw6li69jCB9nvMq+X7dWZaePtxsFdVUbUc3HUM4UTM/8uwK
5hsGWp3Ug35j7MuD5EJ8f1Nvowd5G+2crbG9bnVhY1wYFQ5XI5CMRv3BDkaWtylgN0ToWA3yv2/m
YgaFsUHf3/cOKuWUC7548BpMu9p6/tsjUVVVNnkecEiTA7g80NAmIndUQ3aE4DOcbycQou6Yn/6+
EY0NpuoyLTu2KRjJ1FELkOuOXGV86EzAq/d+sXIwL21kjWNft2XVxIz4qoc4mIbLGm/T7wPUAT8U
exByrk1nDjJVu3yr3q5dsRacgB442eRa46hg/0X/9jyaTyNYOEGVPAxm8jzW3SevbT9cn7yFcHhh
RnCC0YsomIHEputzX+Z3+vhocCkHRdt1765bWhuQ4NXyJHX+VNPHnvqIKHYPkk//AZ1F160shAXN
0RQbwBwxQf9xRT57cTRe6+S0tM+dISMsPHvAtysWFn2B7I4K3NLRbSQ7Lp26rhNZDVTSId69fNAP
2r49dEf7js65Zmfu5SNkr9fHtDRzjqXJmkKah5uh4OB23Sllm8BV5NQZPFgdcAbzVQZ6d93MwptQ
cyyH48PSuA2agscNfEEptRQ1kCS3dFeBGHPsDla4cu4vrtCZGcHjqDF6pTyPBg7OVw26LzkaVyLb
j4uycO5eDEVYogxAdmH7gOnqHWz+J/0Ag4iyDXepe0LAFeVUDqcH64YmhsPzbxxMuizLBjkKW7Yt
UzgiRx317jyKeCsAKIXM+qA31cqrZ2EKddnhlOf3dd2SBYcwHN+E44TU2GDo+1DKj+XY7q87w9KV
kN2jQbJq4ey2LAxDlmwvimd6fQQcqYaMO92dmzG3EGNtScTp++Qh3xYH4+m6XXXhDXtuV9zAhRL0
ujHiHgMdmgcF1qi79nO2hQXJHVx7wwZ4JW38QrVN3tI54G/XHhELEfHiA4Rt4LU0XUojkxv1NMig
WuccCwhBIEIBz9eueOrC1r4wJmyGyGurUlPJ1TnK9276alKUTeKVDbe8lIrm8H5VLN35EdDOYiKY
fcjJOliI651NNnybbDnhNtKu2sHWvbE+x9tjBwh37TW7OLYzs7MXn5ntvdGnVYA42WnfHA/uFKqA
U/rlur8o83IIW51ajaXpqsnIVFtYrj7O4yDx49KlunVyPtJxiZ+gCvNUHOqViVzwDNKOHMZcZdgU
YhagySu5ayXYr9pEQUu6o2JrUDwKjsbguBZQ6ZWhLWwFQ6E+o9iO42g0A11OYBdNHkREKVXhZvhO
Z++3LE+fylrfjfJ0U9W0XpTtIde9+9h/v2J64SzgyiZD4cDBo9ji7QOxbn0coGJ3u7eenV9zyR+/
0zRnwhmxCV7oDDgUKL0AmlgZ9NIcnxsWNkTcN2NlOhqk0PJfELvTn9ipRwslIKgqr49xIYheDFGY
XXoMhqrIuNo33r0BYMWicPufWRA2gAJ/eq8lrJ8UBO/RqqBjO165mK4NQjgJanqTKinDhAp/Uj6Y
TxrcByvDWPYFnfjhcNao4kkwyGD6bGmunSrfDT86OgBTkuhbDq3r9flaShezJP+2JMb+Op7AssQt
vceWq99kd+ELh47Llj6QCf/U77Ubc99u5/ckrRorM7kQrc4fXeJTxVS6cZoMPL6HKaD7JJmABa21
VNtSWufCyjzXZzFRRwJJi0M4WFA/ftB3w3E6GAe6jxgQJ5l7fT4XnePn41Wf99qZMdMItK5N0Pca
fIhNalK1tXN33cTarAmpsIyiYVhmEFknE3xCT039ZZrerptYympfzJlwEwlA/FqyzjC6fXNKb8BU
uNONvq8O9t+vpp4bMuZ4fDZfSZRAHO3j6Fl3EwK11Ki1pyuP1XlChOPqwoZwXEHTmnC5obAfytqh
LPNdK4+35Ldp+JKhIZnaAASoIb1en8OVZTKESIQKxlBNBUoLevUlTB9S8jNFueIKi2FCJ0nCE9ym
DifE01SF9IjeRVRX9K9xSWv1XQR4EXqqlXA0L/evM/jTjjiWyfAq0ybk0X1F5Qb6Q1+CiEjRvAdP
hfQjbB4tC0a0ZHq5PolrhudJPnMPWvILOeiIECWSLRu91o9m5ny2E/0NdsUTBOtIovaNjsoJcm7X
TS+v388xi2FDhxfG1uebQIimLqDgIbU2nZftrptZW0IhYAzW4Cm9zQXHojAmq5+Modk20LWXwafr
hpYj08/xCGGj9nLS5hGGiiG8ae3+c6vA2nXdxtpg5uU8Wy7SC6pdqcjVa+WjR4cjmrIzwNzwPly3
s+wWNueWrcNMJl5AtSGyUEGcOVFldXCjEBbk3B/cuoYmEWwB8DRFg4QO1L6jnq6bXg4mP02rl0Mk
T5h1TkPASpODVR5t6UOIcGILr4Z2mIJqf93a8qL9tCZscH8YR4tUKPHXf67iV/Sbr//+spP//H1h
YztebhmFwUTW2Td1puGB93jSV87E/88J/NOKsItZqEmBW3kGs/Q7OKworKif2r10SCnq51+uD2lt
ymYfPfPByUpo8o0JGTqqKwkE9nIS/nndxOKFWf85HmHPQoBMZ3bHrMUUi0aqhINyypxPU/6g59nK
5K3ZErZtYnt91cyJabVGaoLOktcYOGoIin5M364Pa23mhN1bQEqUxiGH/tQj+ENDUfb5PzLgCIc9
inyOlGnMWwU4nMYotCmvG1j2NFBvlkzxR5V1YQg09hRWknCbHW/sZwAdt9IOwbXP8Bpu18shymIs
MEDaqZYJ2Fx8nBqVhLiMh1gZ7H8HjVyX+oneTeSxnr6G7+ZUV+Gi5dpsIOxVvq2MdHHnntkW3BxF
YhiYUY1ynVe6wN34xnpBvQTENM3NP+62/TH/YoXbFbNzePvlJnBmVnD9MA9sPQDJ4Q5775DNQybh
tx/3NJ3Q5rWRV66HP8pnv9gzudqArlKMX9CMiROokzyX52UAxKdsT535SKOletIe+j1dbh/UTbBL
oJKEw2jFmRa3g2lbYBC4W9mOcG00WqeBFNCnW12GfcSC936PSpazMqOL+xugqiYbQCksVfBYYygU
R8nZ3zTyIAhN4870paeJ1zMfi7Vr/aLP/LQllpzhJIh0ukIh4E+dbQ9JajdZG8sKV07n2fV+WbMz
M8LEKbHWmaPeUUapXwqa4i3rVlZVGvnSldi4VBYgU/PvyRMLywiNl7DH0WenH/xjto//BE3x1OyA
GT9xU4RzcuVsWTRIzYu0nkKa1hSrvUHNuyj0Qt5FbzkU9PQH38Ni7CKw+A26Jv3ov/4G+M44tyjE
/6iyYw1qg8Adx0fPvqusAi6elcC/5BeqOWOFHeorvxQ7Bg3SRGR/CsQ27xIp26g2vQn0fa3EDm3B
L1TLtqincHiCW7w8mXWlsKsh1uYKwZzaLh6jvUFX8VuZb0hs73sk+A4rJpfCFYV521ZIw2qGmLXn
jEiKYX5eapNO103+jQT7zrHzXZ4m2xoxA3gRjjLKCSRIGLIJV0b6cv0bliZXB8OE7I5sgjCaZ+Xs
PhKU9DuhM4ZaMC3hKaqtMK5Eydoda83KHMzOrKgZHNZOQufPBNDHUHeW/k5zhpXp/DVWqY6qs91I
UeozFvTSSNvroFaGkqR2Sfs8kqPjh45/k9P3kroW+H+Nvpe2hPOt7cwhmijluM0+fFC2xq3/rH7y
D3M9Qt4mz+Hr2r3x1xm8NDgP/mwGg1brbCPMExjCtE3R0mMwQia/Eu0XAghWDNWWKSKpuibCzdDU
KlqqP6DzW7Dq2VN/gFX+VL9lH5Rd/gpz9JrBX3fApcH572fDqpw8cJLcRnrnBjyAf6yBUjSboAQi
0vwWROTSnODt+YDYQ41qG3ppNylJ3ubx+m5auOFdGhAcPTdaY4QSZ649mH9l2+nYHb3XcT93FhT3
wf2KtSUvhOjPnh+alHJswSkUOmpjY+Zm693klL/0D8lWcr/Gd2W3mW93zqc1SPKiQbCI85USRKIj
LJfXmAlU/FZOb1JFOx6Yt30FwchuZVxLXkH55t9mhGUqJj+P6wK+IPPePIS39X2C2vzrXEtXj97D
aoVhaW+dmxMWDQ4+LR516ntqU/rbPtc4K5V22KFOY7nXh7Zmav77mb8j5RbXTpkmri49Vd13E1M2
AsjXjSx6IehXxeHKBhBKPMoGn3RKIM8g67tpHx4Bju9Qw93PafJwa69Y+/U+pTrgA8ClGKppqbKw
WLk/jbITsIWN9JOjf4gyKAiab8ladF+cuTMzwiLR3+ToFV7hglpFBeUJLeM9FN0rZ8iig59ZEdan
RYWxkluapr3iW17Lm8JQNtcXZ82CcHLkUteELVwbrparn2eByLHPVqqSvz78LldECAueo0IPZ0D2
qI9/QhSuOk+q9NHw7/IQhAr0K9cHtLYwwhUwhNcsQmGPmhatEBkKzOOhjM0VI4sn07mXCQ+ROHHa
3G9nAst99g4MgApJ3l6iHwJ+NmOaHRtBhpWlWqg+XUykImQE+lpGrsiCnVdz7tU/51vuDq2co07Z
btN+7WhfhvHu4Nz3PGn/JyjcFV/5Uek+ixb9MMQRGkDos6BE58vVJgz3v7N45tw2A0DFEKEpcRFI
YaFVtAhDzmTpUP48S/DnXzeykIlgHh0yoWRD+RWxXoiaRw1vBPPYvdkHZw/ZTLYN9jQ1v9FR3L8N
u2zXH50j1MyUcHbXjc/Ofvncu7AtrqFXQsZB2y3ix2H26odw7iGgBWHMpO48CIW3sLC8v25xbbji
snkg9nULklw3MhLKyEXo69C+QapUqD2tcjo96pWZdu/0hA5qv2vj955Tx1uvhzHbGxKk3IxZCrCK
huHODkiD52b6AZFg56XVm7WS4PLOcshfcI3QDMsS9i+M3K0tD8Tv6AQ5fXhM9s2x2oV35qY85dvx
uLYgC+CTeUV+GhS2Msrl5eBXRPLoZOzjXfBKPQGsJn34g1t8gF9x55zUl77/29Uo1QGGRR4D1Nyv
yFPbyxPPliHfgXU0hXcVEik//Dxk8sqWWjoPz+2IAd6CZqg1sTMV96X/WqlwdWm3QfRlxcuWLknn
doQorw6KT6d+krjVG17Mzbk5Wu/b7bRLSSauNvXNp7i4jXRZAws4t6FQk7+8uEB91iMBQZUSnppj
u2tO9cF6QLcCJ2mIvWsPg6XId25u/vtZ5EP+TTU7kxug1n2Hul1qn1dmb+nUOjcw//3MQDQYzdT5
OKF01G8CMAXpvY8O8ya9cw4wGR6Vk/l+9b6+NomCa8RjXpVdzfPKvKdp9g4Wgp36rt6jsryfaw1r
SKil0Hc+RsFDuASinT5yZjaZFmwNygGb2A7etyMCT5EfPPuIflyf1qVZPd/agsWQOnbvZRwnvbaH
whYtQmg6/74JfcZakTMxZij05cLVWlJmbccN2huVx1D6OBblvQqlyXUri/7304p4amjUjdV2CmCo
63Qgm63b6ivhaCF3TDwin2VDVUr6R9xRnmNCtJaxf7u9f5RvEKu4m7OE6WF6kP6sfKDD1YN6TFzq
hH9/bAbdcbD9aexksWODAmSe2/B8u4H51fDu0Nq9/vuLAf7MgFhI8byi9Ez0x+a7Wn2Uvs6JeGen
P8b+weNhOkeM8fj3a4Vk0n6OSsyHd6hTtWkxcaoozJ25G4DqhKmzMndLW8oAd0FjoS0rjiqEQeim
VDNCmxe+54GW5u9N9z6CxALBTdn8fn0a10wJITDrcRo6DyjjScOLAUFqnPcn35ZOWdJtiyp+d93c
ksdz+mug2GGjBiN0ua/aMIMvs/UonTiHqr9DtPL67y+0v7JAlqOqusM98xdY5lCayuDLbFz7HkGE
HVR80QaKIvCDW3rYDua4bQ7WacXoUsQ9NyqMqtAyJRwgn56bDLOTvps5CgrEWJ5gX1f30PlttU/X
TS4d/wZcDwBPaX+n7nY5j+lA15DW8BzqQ2gaX31719kPYfvxupXFJ/65GeHWhozlJEUKZoxNt4VU
wh1otUo2+YlO9H15vG5tKayfGxNibhC3bUnPE/QZ7U1hPRvNi9esgXgWbTg4tA4JCVQkQllGamBL
LnOuTY1zoyI3pH7W1afrw1hy8bkyAisBfVuE3culQSq+k1udMz+F0RytzM+VF6x5+fyZ4j2Jwgug
SHNGH4stjGFTxQUC6zNMdtqiH7dFsfsYPWQ72DjXLklLEeLcluDcuRyncQ6XjpvU93kADH+6M4LH
BMFpcjDXp25pdcyZVkSndZHQJ0ydrHZBXdK47zbhi+bdJtpzqq042eLqnJmY/352I9MrfENWMBE0
7RHlirdG8lcSposTRqaPV4Bm8woQfAzUewfzmzwLrnhHyuN3JIRRj/W/F2oKcZqzkodZNMdBoVB+
xxVsIX2QphJycAjvunH5wUEAZfLe0IjehOOd3TXb31igM1vC0MCckYUD0eciEI6cZQJHMeRT+//M
iOBw5oSop9pxJOUqTDahdJeZ3Wao+98aC4U+WusN3mqzM555wmT7URLJmKHilSewGNNBOr5dH8oc
H3/Zp6ZCd+DcNEO7wKWNMNKMRC2wUZknOME3nq9SN/KA5Uj7KH6tfWNz3eAcI68ZnD/obFBR1sm1
LrFARgfzbDrtPTl4CtCeReYHNgTToAm+czvFKVe27kI/BLHubKhC9PbzVK5B0/0L34T42LYByndq
ZvqXY6isWFvcxWgkUj2SVQqpQqCwYf3zGlvl9ZvBozbpf3qaudYGsbx2P20IkUK1TZkGOI191ZpQ
iU8o9HX7lHR3bI93sp4cG7VbOToW49/ZsASXDCSlrtuMYeXxa2KFbpd+lKyVF8Hi1AHksDj+HFq4
BJc07DBQbHjc3RENzAoKNWOt012dN+gvTnhmQnBCq6izSW+ZOflQnLy/nLfoK+JM/k5BfupPlHE2
0/246b8kx2BXfmnvDDd7XruSLS6eY3LMU7HSLEdwEDVDk1SGktNF3ufPNFFfigy9rbL+EI7d02Al
KGg0zsqdbPG2BE/VXCbjZks8vtx8CbrRYdUw7hnih1ipsgGUcUJxY4cc+HrX/eKWs2D6chQovyzK
Ipf2ALHoMKAySKLJzDVGTA62qeFahwQNzOPf7wxWyadpqsp0moapCd5pKUk9MwgzpwG5Q9Az0lDu
8OaV8L+YKjy3I+QvOkk2Sq5XXG720LZuIejfRrBFQymTP1GZ20H6cj1oLj4a4BkzTc2he5dz+3Ii
fQP37oFJuONz94Ycy5bKDP1cKMEaz+q+OfjbcuXQXtrp5xaFMdrNIJUj4nquaTunTCtu4xRUaKcf
ro9sabNTLJMhpZtBwpZwlJapoTbZVPFGjobbLNX2la2thOLZycTNfm5CcPqgt5PWmm/UmXn01fte
ljeJcSvFX8Pxd9IlFqc1i0+LK+CBy2WyFRtOv5abTgE1dA/SDvr46/O1uIXPTQiegAClkiHKwmiA
2N1oW0S53RaGe0hwDumndUKj5QX6OSTBDyKDImqacx0tDFhH+o+VtuIBP140v6yPhldbNsH+l2Y+
TRoRZqtzdiyM3hsn2NCUvFX28LO56SG3dnG4CR4QunD77Q1SeDf1rf/l+qQujhHfsxzLmAvgQpiq
KHUOVc6yNdqdM7xk/uv131/evmcGhPMmLTwaIweN4ku6Q5pwBBcxt2/BLYnY41br6RtG1G0VVrI2
LuHGAy7CltK2pgDq1UcnoNgUFu+vD23FxI+m5bPrXCtT51ZoN3GnWvna6vkeiaO36yYWIxHeAV6Y
M8QQGTlV7hkR+t3UbKd61yD0Ec9iXqsba+liSk3u32aEMNHYVtJ6tU6iMXHbnfWmfq4P6cF48E72
XbOjnLAP5ptBtZmZW0J5LcLPP//LLjgzP0/02USW6PKhuGcBQGteBgB3JbTRJryY8Euj+9XIx7qu
0Qp9TmokueFJHH5nlmHTmMk5VZh5hEea2gxDb8zKBj1CT7NonpmfAuhgr6/l8tFpgF80MAR3h+CS
UiGjJhIBDBoPLfhC2tf3+pO5pTB4SHb9x98B6lg/zYnuWVLRy/uSWVUjpFySU+H1a5mOxR2AHgPy
JIxHEUkvOl9XQsNSuFOBRCO15u/QgdbRrnL1TfguOKZ77gnd6fo8Lu4JWAp1KnjQnIr3ASfgbVFD
A+76VvysSupurMv7Rl5rVF/gHOBGdWZHiP553OqVkhC45Gf/gTup07j+S/c0Hzp0Gm6Dz0jauPGd
rWyA1ezWSS3n3/9lV5zZFyKzOiW6OqXzTStW0YRClrC86aU/S3XFL9fmUwjQhVqF6EGz+W35U4Dq
h1F+TcKv/9maCa6PrEnaSTFvJ9McXhydoy5N3hXoe103M3/qlSkTSzZOacCWyYXRRbdvukk7lDtN
KVQfvbJ7jssqulGTsaRZvVlLvSxuhJ9rJZb7R1Sram/eCL3Vfh809b7Mo931sS0/KGacP2kkbuCm
ECUTJcqtbOINX9oP2Und1d/JY48Qh/2P3hMLZI6z+/80N7vNWVAOUGGWs1kYJbjT3jxXhXHO2ns7
9Z6ryk56K/ZIzbg2YNRDeOjfqlvz0XtEyW+/tg+XtwH4aN41PKfEhw0Y1cFM2wjR49y4ScphG8rm
jd9B/JGuNWIv74SfpoQdL4UkzdT5LlRC6tXeq/ap8V5WVlFbdNGfNoRdXapZL7cFJPN2dDPfYedq
ROK5yV/lnbxtH8PfoERjHedyCwQKtgkZ7+U6GknfpBU64+7k3NvxqUI86PqQljYdDFi8OX/8I+aF
dfTjI0Iw0uV31EiTm87ea6ARkrtWX8ndLq0PjF54vwJGhX6Uy6F4TaRbfUjkz6boaGTxoXOU23LM
9r8xIJ2HhuwoAChFELncc130dYcDJrBvps7ZJ5BMo/680ZG3R/PuLXPilYr2UvwgZQUwyuYYBbJ5
ObKyBxXU6MT6QvP+6vUWyaxJC37j4LSBCOsc1/B1i2kXix5HLbUZlx4HTzbgSRj5kM5R9OP1+Vt8
p6FFBisaDHmgD+Y9cBY6ct/yOpRfSrfpKkdzjQThIBRUwungtIZy7JJgeD8FqDEMoaMjUj0NH4ZB
lt4cCzmLtBqk31nQs+8RImdt+EZQ9/PFy+y3Wt7Bgni0Yph7/Nt4uHUoAKxMwNImdxRjLkY7AJ0M
MRPvVG3QTLAh9m52UvbdI1QlW/XVfqTACakDHTLXDS65z7k99XLCbcTNy2ZGsjhGe1ANpIritS7w
pb13bkJYU60opkEa8VDV+aj52ktrhG6kBysrtXhHPjcjLFVuT5MUqIRH1L6PktWdZN9C2EEaH9Hm
dJMge0vofCi04k6y06Mf5ijUj1tardf6mhffrVSqZ1UEgPWyGAVSUB9ZlpF2shr0zer6NtXQljGR
ns3tFzUfyNMH9+3cGSSbm76nQUdN3a6qb+XOfnd9eRc31Pm3CDE8TyByGdB5JHfpzYg55Whv/XzT
STvw3Aea2VdS3csGybXR9TanMMVKbOANNJFF3NcQC9xJG+QaD+h4/Ljojsc1Su5F1zozJnhvHsse
ZRdG11d3IWrnkXQ3DWsUgPMUiVfDGfv3/0Yk+G+rNDbkaCTb/PpLoXwJum+K+ua0KyfUmhXBfcde
gz7d447mBTDI9ielRHFXf260j9c9YtEO0UWRFTg1wONdbvgyU2JfmWV9VLRbqvZWVoyNHckbfVrr
B1oMLT8tiR2ZdjFokT9iCS3izwgTPyOfuRK9lje9ZZGCmo8l2tAuR9MbVTaZScEVz0Dxm0a0Im5u
w8DYOT5N5HX3UNXxzpfSXVu2xzCqjrwLT2VWfr8+qb8OldckpHb0ZtMHBwLm8jMic9BadFVREZjK
bVzUMEOY2+smFqKKRqWRU3j+fW4wwkHfoY3DgUukrkjzBS6tfiRKTyinbxVX3aSv2cF4t2Jy/uxL
z780KbzvUEd0+sQCtimTdug/GMfhi36aCZSQoz8Mu+5hlhMgL3yw35O1vW78Vz/FtgFJJbkrsgSa
MFw7aCVlTPGevv8zDE4RGOyWF+YalHNp5Thu6XMh/fwrJxqKMmzunMIHbUOvnjkcA8M8XR/Jr0Fq
HslPE/MnnN1pZD49SsuidC3/xZO+ByzU8HzdxKJz0PFkAytTmCxTuDYQ+4oGtgtkzJBTaU7xbvgo
Pw1ueSr38RYeiuNaIW5p3s4NipF3RK+8HChIQ+CxlUNGpsfRigtYSzN3bkSIvE2FxHVsRyWXk6w+
dEX8bYxi+32XsqFLNRn24RCrH5rUCXaOVUWPtdlIB6kbX4vUQz7WMpD49hvUlmorOXpJXm36wmxP
JJ+G951TmcgJK/ptPXrNIR7S6rnXPJj+pqDYTJDl7hRJdVxlQlHK6iN0O9Ix3ceR6d9ZXTe40mCO
LjTBNbqtJvrJ3lSZr2ZUK/tybOoXlMeV+1ouplNsZJG+0ToqKG1X1J/rFsnVOFTTDXyw6mMSG/Kt
D3HpvtYio5mlQs2jRE7zpUBg+b4d+89aI8kKGnN2uhmaonenDgnWzPHHr3I/eV/r2C5PXu8321EO
KrfWggGJ1Khzs6T0jkaYeR/0OpG24VQEJyVPs8NghtkhClWKmWUy0Aij9c67QdOLXT41xt7xESFe
WcwF6muqFWSiSYyR8iONebkNTNXoEzsCyNK64WcksbbeAbF3k/MOsKp0AGHnem7wvAZzWkjGESxh
NUVRgfwsdbdLu2Gcl7CK9WyNG1Jx8UOXbzQaB9KDxNUa9LT9lTwcLHDk4agxvKwTgC55MUl4uLE1
IIwAZy8/gIu17zlKNXfJvE3mM/7TOX9d3/9LgZqnGYeQqfBUF5kdkWSNJD8lEacfKrD18aHfz6Dw
v18pplHvzIywhEPhGUYP0M6NOmnrQ1SMNmefrsSypchybmSezrNwWYa5F+lz1UePlX0YUuCK1sQj
FjDGQMU4qcGZMJxf3um9NCDA5ik8M7ey2z8YdK2j5TXfUsun4OVf7Vjy2j1y4bJyaXU+8s5G5ve+
kbcWVtFgQE5FelGlzfip/pSeEKW9oWqQ6NvrfrE0l+fjFA7RJNOdwJSwGNX3rfRnvUausHDbvxyS
eEMYvCoiY4Wo1tZ5VN3ADeFqaWhr03bN+zVKxcXRzPAWh6QU/crCRgqUoWwNGUVP5FO3Q1/emfFa
PedHnle88oAxhtLABj0G3uNyjVRVKvNS58H/Q4ngIb6pjogqH9fJARe94dyScIIiyZdl1Yilaluc
5qmrD95pJpu1N+pddb+2d9V5ra+NTJg93Qr8pISIddZOUv/SX2K4jo1T69aIQ2nH7hbh95v0qGyA
AkPJjBLBAxy7M99I/bSuqbd0uzsf/LzUZ1vBqjy9j9WBjwmMg9V9tBJnUxTVxu/sv59S4pVztqIX
8UT9oyE7pjdQMbqQ0W1BdcbQqcWf8gp0f248VR5HEFrwn/+wmkxPdJ//EeXExntQo7Wa19JBcP4l
wv5PYd8tsol8au92CKkF9KCan5LmqdrNwoXysZQ3U+YCwLkeBJY9bW6vpgrMlUJseun0WrEjm14R
ncYhBNj3KQ1fX7tdfwK9tQ3ex3+fspwph/Cd54qs8joTwo6kov+bpPOJFzdHmhmhMgDW714f1uJs
nhkRQk/RlkkWzgRVtZ4/+1W2/b+kfceS5EiS7K+M9B27cHA82Z6DgwRPTusCycrMgoM4uIN9/VNU
905HorCB7VmRPnRVVoaFM3NzMzVVuW+f+lBdid7/h9n7azCz+KHvAzPXRygEIwNQ7LgX+yAWYs+T
BJ7slvdgAby7PLCly3xS0gSMTwGn4JwAUJbAmdS37SQVN4VI1o5s6l2zWauOLM6fCfwqHgwAms3h
G3zsarXTwYgmKc09PCuUZNH3Ugnv8mgW5w9cIIh9EIcZkFf5etTjwbaQ6sTuawJIerUQ9Atc6GbW
XpZSsCR4yWr739LIgJ038XZUTPLLPTHmTWKXKkjQsz7bqVH3VvaaZwbZSsZm6ToCxNjUdchc4b/5
xsBDQQcYCv3dkEvvpPJGyZOVPb5kAllwwKIwcaYhz28jg0s67wF8YVFGTZAWF2s+afL681vh3MJs
dQrdCNNa6f+475ItQuLOQZX6Sv/ZbFWcarKyH5YW5/wZMBtSEGedkcq49grtvbdNhzTfIwA3Vjbd
9Cm/DOvssTEbVjZYXB6ma7z1oQQFdAGQZeEOKXw0Z0KH/bK1tSHNblbTztCoN71sjA5eXf3Oxh75
5vvLRhbPEZpbAIqe0Ca/yNLwDsx0qkCMn71M4kGZj5PrZNvkOOnFrJPrLN3QqCuhCQl1LDygpkGf
3dCVxoqyDdEeYjfJtdw315bSu0FMHhItWtnli0HXua3ZxZgoiMXbST2ywi1W0FqLAI/IReprXYtW
gUSrd3Wgoj4oQH9qGGN5SJvVAsLSKp5/idmlFZWdbE8FVicPT9nwY+q1qMn3y4u4dJ7R2AXGLLyj
ftX9K/qadBLrMamE0bHd18rfb7VBrdaCMtIkYQVN09lejMhQkNrE66nvoSLEmNOIR85M//I4Fufq
zMo0zrPNYaVWWSkRknN995yMm6h9tvqnyyaWwtXzgcz2n0FEPio56giZtW2r+6K4N8NTkRxYtMZH
v7goaDZAzY1AzWJesaghE85KAtYom/wYyIe8xpIxBSJzXwSY7r8+f+aLNEm3W+gpl45EfqiFJ5iH
2xDFym1f3gjx8e9M21/GZuvPByuXzBwldTCrEJBzvifcfGumq5aMbxEhK+We5Y3wl7nZRkAqi+TF
hHtIQQEutRGVRUnT8m/XuFFQlxVAgzGPEKae3RmtPXYxCQDkKHvjVDPFl5R6xQctDQQFV91AmIwG
cXnmgiCb0seswyKVlW/q16F+J8S/MVc/WxcMEO4hIprFC1oZSb1MkDI1te+5uCvLAZ1Q3uXln77m
fK+hNXHqk0V5B2HD14MZZ2mhq0h0OkXNPAIW0bjw1X6HGtbKnbeAKcKaINOkW6qF5og5BbwAd3kU
17hhm2YXgFTJAqcOt+7y/tkuniX5VVdAapp7afZ4eYSLC2WCrkRDPg/tV7MRZkjqqkMUoBpnRtdo
fKLKaDnloPj/NzOz24CXpY1UL+50qY+3RQO5a0n4ahitrNfyaMypRQF1YmTvvq6XwsoR9FfYE6Gy
zfOMDsNhBBvs5bEsOTgb4eN/G5k5ILCWhNaA5K9TAomiQ04x6lZma9GChRIK2u7wkrBnW7sSwWhJ
U+3dIK+jch2p/840/evzIcb2dZq0IGpyKQCEgI2GggKbXW2CyASmebCslclaunfsM1OzFWG9TaQx
wGQFMp6Uhm8rW4jn+mm/K+s1HsjJGf9yWs9szRZGbYzaQG7ij+AbHYS0fpS8Bm3Yw67YBN4auGR5
aKiVomUEzbDzPqaqKaRGKnLkH4HkMsKPNkEb6zY0HwdQK1/ecov7euqYwm6Atud8Q9gVqLATM+ZO
au+qASJR/GqdhWVh1xGAeFFOQCMMumFmZ7SQEktiLS7uLEHSamQ36N4DpQyvnKEl76FIHqC8dRUV
qNqEtVsGtqMEkdu2oHaIm7//GPzyXWbZCDuUmyFrOlQQiie99U3z5W9P6JfPn52w2C7SuhHwR2lq
OWND0LGI5E1nbi+bWUroAhmgAICF5z7U4KaFPYvsYqalrAwT4FF81UdmbGNWyIv/8XDS7tYqzAuh
0RdrM2duR6DwROTAweyqP4Mo27W55KtN70tx3iOWUPy6+PtUHxP24a8RznZNAMJGkAUDYSVbsh/l
od8N5ErEb5cncuEAfLEy2w/GYGYs76PKsbMQCiYKCnfc06UVD7J4AlAeR5uzCXSjNov2Shva0dBY
5OgR/4iUJ3XYXB7FAhkZJuvMwPQFzraD1be9MSZFiS6jwakeEgVI3nFruPY3+SV4iY5TDixxjRD0
0Gv5qbWxzXYiRLsaEIlibFLP/JBbJ7T3rw1vcuYzB/xleLP9J6tFlqMTIUWjQ+Nqut9o2y7lNCqP
Vpi6Yni3Kz+RN3LpXZ7X6XMv2Z3twTo0a9J2GFsUJ3zXptC2kQZxHNG3TrmCdqfL5hY3ow3mBTCz
4BkyzyiGHQlZPKEDsvFKBpiw2RtrANul9ASBoNe/bMzuMh6xQZJM2JikqcW3yGsPmjttDw4MgrRr
18ABi9vjzN5s6/cFG6JhrCunDU6t9JIaK9H60hKBqmwKoyeG3Hn/FBBfKkgjEQckDSoGDcB6HDX3
6sosU/fy6ixVZsjUfzupGgO+ocx8BV49aWEJQL/aSmyFftsgjy0fdNAeoZ1bSXdKAE4i9TrQvtd6
cND5oZSgTYwXvga8Eei59mrnVW+yAQ1G6c6q9k0sbSy7B95ypF06rnzdpc10/m1nN1EeI7qwTAmN
5kPkA6rkKv2AR8Dag2zpgXE+K3P4WJkESdGDMtjRWmRJWM62oFj/oXXGnd00jkrEblTqq0HOIGBk
49uggnR5XVa/wSwUVM2mqcYBd27htq6C5sNoryMxqkCdeY3WcGVS52T/ZYdeE4UBx0bqEinYOwIx
47jVVka0ZmV2ZnjWBuaYoNckykbI+hx/iuWudfMuUJNhF4MhB4g49FlZ6sypdp1mAO2EMLP0IEN2
KnYxdHF3YsP8yGFPoOPoVEcBF3PmrILGFgd4ZnrmV1Vmx2ligR5X0RHBgGmhASav71aCpDUrs/M6
GLHaFpOVMbK9OiMHUy89My5WGB3WzMwOGoTwarPm2H58+Bbw78zkjqGtZFYW472zxdJmLyvR9flg
V4hb02P9FOyjvXpXoeab3EzknWtw3Wli5tcekHCoAQGtCUXo+R1hlEwFWhcHKsx9VupPZWwcjUx5
GyXtm9yrez1Zy81PKz43ObWWI+eiIbczf/OkYgT6ZwLfSdXWaHRH9Adm3Y7BsU3CFcc4rcclU9ON
dRYrMUPnTUVgKt1NBJeTyCTbKqtx0eKSnQ9p2jdndpQoH0zs88xp4mOwmcppIMC3qUXciQo39NdW
bWkf/kxZAwFtq+q8mhuOSWCoOa6nPLvp2WFA6tqS7y77WmWanPnknRuZnSmiNayyJ1iyxmOqQH9v
aL83MfS0sgc0F9aWF2vvo3xV1DoN2mMmdZQVXq3uQTY31ibtA/SZVa9G2jph9WC1yD3VkRvpa8dl
IWCc+J8ABdesSYhpdiZbqbXNIUNUAAKvbVdESONCjA0LjfixhMonUhToOHNIDiKStnMuT9LCHJ0b
nzMjZiIkZhOBZE8a1eu+M4+6vEaetLS5YAM5CfyHpN4cZdx1cpDaCQZI9Jom5r6TNbe2wHnSXtns
upV3NVqrDfWpQH+ktlYbXPAPYIC3kUXC/IIubDa7oTZxkgmOGBJExUMv3DJ7HWLfRPAoB6es5P7l
CV2I8ZBUllGXnkQmIav19SS14GOscxNpKzvxreRgiw9FPvL49rKVxWUDgBkFfUPRfqkTdwkrIOZY
VU4cpFQhH6HkXjaw4HgwDBA6TgQuoEac3XpM4QBdTiCs2Hq05aNWv438BFCzFyZ+CdBrxl4uG1zC
cn6xOD+tPdNKbUpbJj/CK9WHnLMDocBJkazyFL882nuM9naNHHHBESl4lIOED3QuwJbMHF9UMUML
pnhML28JuTNNQfOgWpnMxT1xZmQWvVRJVgwpgZHRfhRqRzXlKk9e03Dt/bJwMX0ZzGzR6jHJxyDG
xSuCrLBcUF0Uu9aqbTDHEDl2OkxDQuXa+Li8dEt7BUUUA/AISLGgv/Prlufp2KlFlAHvbjenqq93
YZFS4C3dsEycUoP7JOYmy9bQZ0uzem52tmGaTIk1O+eQqdWUu6YZgIe2g4eyaR05Nt4uD3GpnDzR
kP5rjDM3EmhK36glcILgJH/gEEVuHYOmd9l+LUWxtCH/MoSc6tfJbLNGrnDPgE24NNyq3qI+7yjq
5+XhrBmZOSkrs4Z6SICfifjeMjJHVjxB1lLDl9cH6K2vI9EYN8NBIJWKBxdNyghg84M0XuuAbl0e
zdKjCiA0gr4g1I6MXzo8UWYPclIFqPUjR2pL8pVUoSPNGLxQ0zwe5K5kml7XNPvejh3VYt5l+0sD
Pfchs42ohAzFhAgPrdbYitSrIApK5NdgqDaX7SxfpGd+ZLYJiaiJPNYwZEsx1INjfo2dJHYpbwGS
rRsEOahp3vYi/sGUsqYjyMsc1ssg8UOj/sq7T8PqzYIr0PNAQGHqftaRovm6uqlqBGxIOPQF7TeR
bMZ8DVC9tEfPDMwjkz7TIUlQ99yp0RUEFpSh9MhqnX5xSgGKA2YbtWC0pc98VysK0EdpAlOaP0wN
8OUG9L/Nxgpd2UdVyF97lC9O25m92V4ZWxU5fQP2oiF0B/UmByTk8i5ZszBbGEsEnVxaWJiOnEz5
tYtW4F1Lu/2vGUNz2teFz9qBWRxMVCg0I0Ttpv7Iqnsl0vvlYUwTP99fECRFCRPAJGDqZ3mFbEzS
AMJz8E1pCHDpQFn+UVaeWm4lgCYv21pKNKK19C9j05yePX+s2kgaVcKq1N4kTArgvjdeTahp4snb
GB0cK/aW9jbY+CZieoSlSC58tUcMLZECzUic6qX5qZSgvdbdT9q65g2Klp7tZi9rT66ldUMXFzwC
8Cigq5lNqAhCwDXqCbFLNl3ww8ofTOHqqA+vjG1p4c7tzOZSqCFaghItcZqXYtfdZkerAix5opHP
O1oKcIdpfu7q6BQOVvzw4j0A4igVQdBPZoHZtaYJeRBWP07ylukN94KdhiYcaZPtM2eNzuhnAnW+
P+H3ZPANwQei7fXrEkpjaaVKDWhXt9fdxsX78Sg7xJ2agOBBfHJHOOXgJEE3tku83uk93UlcAVGZ
+vuwMd3Ls760uEDUocAG4VUDnCxfv42pBqIsOnwboFlcAOFpZG5K+7qQ1rzykndB3E+mjD9KpPOd
ixpDVoB3GwDVQnUkNFCSZOWWWzobZxbmOVr4/E6Kq6xyUr3xesBm5J5q5sffni8kFDECAzEvMC3T
lzg78CWPVKGPEkCwIbrgcineC9I9hsK8JpKxUsZdGBDy/cCzIOkOQaP5i1CkkJcxQgyolI6R8RyG
b/GavvvCqgBSicWfcJzADc/8SSUgVD+WU6oXfYaRdW2FbGWDLV2U5ybmrGRGIkt8jAECkzeTiwz3
2dagAQ0doOlWT9d0C84OF4xNICAMCbCj2a1sWb2FvlmA/Rv7UTf3AUakeVa4kcqdGP5+ShQOAzgw
Aj5sBJGzo5NmslkaoGNyLCXbhnINUdfRiapizTktbQM8cPHSBBE/FFbna6TaTV9MjK/J06SOIzYZ
mhSfE2e4VvzMyx7TPbtde0wsuAVVUQmE8IDe1EAy/3Wbh1YqB8CzQByCA6ED3QvjYIFppA+iNa+/
bAndTThVkFKYO6AC9CJ63SGPhLeeoOUYHVITeQ9r3CgkdNOp4bUsP1M8eyubUHtsTxqk8lprvAMZ
pRfz/Dou1tq9F2d8gvdNIEyAoaafnx3yIOfBoGXI/9X80MleUx3rwL/sR5auHAiTqoClIDsHXvXZ
lWNINR/MEJUrUSBECe4GkdA6ROsnv02xwDm/jezvYPqlyarpaWPODskX08rX4YGIdpA7E0ifYV89
TGrqqOAhrgQiXXGLTfkcrjEjLsznF4OzkyI3EaQ2DZwU245uUm7eoj90Z5bJylt7YSt9MTM5u7Nl
y+1EFYzDjNKqPlqeac72kcT245CvxGFrlmYbpCgx37WKXF2r65UnNXbkJ1XeXYdm32+RevtTXvk/
3/v/F37mN38sTv3P/8Kf3/NiqKKQNbM//vO6+Mzum+rzszm9Ff81/eq//unXX/znKXqv8jr/0cz/
1Zdfwuf/ad99a96+/MED/Wwz3IrParj7rEXa/DSAbzr9y//tD//x+fNTHobi8/ff3nORNdOngcom
++3PH+0+fv9Ng4f+z/OP//NnV28cv+a8Dfwt+8euTt+yj3r+e59vdfP7b5Jp/wcamsFCYcsWMrao
k//2j+7z548s8h+QSECAjkI2Sj0glP7tH1leNez33wh+C8+26elv4Z74ydZR5+LPHylIXaJPwoD2
BdoNzN/++xt+Waq/lu4fmeA3eZQ19e+//cxSnx03zQB7vGmhFxoIESSz59e4McSsGFgl+508HNCU
7WZqxWhUC0bJwK7NLnuI8o5TOU5vKtJ8s4Z4D1mPzAEGU/bKUhp8O+AAthRWeE/G8ToctQ49S91R
kgBuNAirrqVQgPyiSE9NpewGC2wclRVfQfWVUcXu96OiZlRDWXyQ5FOtlBRoWsvJhIIIqRA5/tp+
GgcWerlkoZRj6MxROqJBLDJC4z70+lDBSA3fUASC1rp51Dut2bVJotI4YNVWb26SvtmN9Q3W6UEx
uSsUA8K6wyaDmTSudmeb4M8p/jKlXx3YNKMAFSvo3IH7BEZ+dstLNnImRAJiSi9it0hVt0dCW27S
FR/9k9t8tnIIVOGg8cpXgPia+a3QbHkZhJLstwJi7Zk1ctoZ41vMxbRAIAMJTmC6R10X1VCwMrxo
Kkhf9ejUEeEhJNzlQ+Z2ktz6OdE/G6saadVlO1aC2n9U7aui6Go3srRbCepivdbhvZhJ34xkeAIZ
nRvkxa2pZL4Kxi8q4azRugg3EC85qGP7EqjVXZCCN4Ehj29FWkytOv1QNATWYy0+2zDjvtwEAion
bANO68hNWiuhgyJdy4L5TI4hwxmoCFg4mCDK0g/Boegoo7E3TPmhAezHaUhb0DZPXK6894nuWUWw
MyKCd4ngILU1kSba5Wm59lD4Q3nq67RPuThcimjXRHlrHvAouoTeJbQe+URlHVXVetNHyNFm5lsk
9JeOdZj6kEe3yJ0FtE/G23RU99Cj2AStUrlIW90Flv6mSCDNUPirihQsKKYihVpl8qi2+B+NGW+K
3E3EFvdDd2MPrWOVo59CoaPOQsqSK1xZbiW4DzWUe6lXnke91qhZBBvWGq8hG321zGVq4qXhq6OC
dmGI/HBd94NegEODPGRpBaNGfCOCBFJGmXUfZrnXj/YrvufJrJKNiNKXKLRo00PkpMgOqWh33Oiv
8EzNPFtWkRiDrlRaHfqoxZjyk9rVrZcTfH0OpmFQxOgBBMIyKlu9T2qVKqWiTC4D2kla56ZSvhEi
ua7Hyhs65BZBH20kINoqI6/uNUbBIFrQsNDwrmbIVymp5vBU3lkqihg66npUAt0JTZpok2gbRlDu
lzOqK/esJRCDCryxb/fonD4lxS041bZp+0YaP0+lY5sVTyI2bzF9hzHBbimSfRtOWFQIN5OclhAO
1ULws7SmQfNhWxrStzGsj6n9KOsVkpNvFTkmReMN0t5I1Y0c2DTjOwZcUVewaxHb0ESLrwTfhPU9
WNauePuRjNGWaydl7Ha6QMWnOaYVemKz76F0DEzbSbRT0UuuPCKbKwzf7GVfLvO9ld+S+DZEjjCQ
wbD6aZsx+CwjLyl1yo0fqRxuUK07oHzhqIn43oALxTaSe1VqDnlbbIagvKuJcNQm2yga8PIov0ba
owGUk7Ajl4Un5BXAGNE5ASo2Zm6BnwJbRee+wOlMuUR7Q3OlVAFySvVaPdwjqbjTQqQG2Kec8Y1V
Cg85Wg/5TIBSc2yLwEPnnVNkgKvIyq6SQKthlB7gOttMGzZ6/hywwCcZCjdoRIhkcYi0wWPNW40X
q1mZjpBLV5IklwyWi3rPMzHknZ3Hm6xtUEdHE1+j+H1SOwHqxaS/Fx2j7VBR3eD7yqjuBctQD0+o
SK+iuPU7dDD2CbX0hPJuk4PXu0h+2Ok2V1SqYlZTw2UMH5wAxZj4Ebxjqxe0L/2xzmkQ5VRX/REQ
x0QOqUl2MekoaspUNDuQ1uA5Cs9mbyX821hEVOV7GX8r8ASJAhwVQVOUYsNgF0R4iJe2FzyFBXr3
j+nwfbjKh+/ScGjxlcYdLn0alofcrKiMr1uNhzEA7wqJ6NjAg420R3pYb7aJ3dMpU9w2W6SQqTAy
4Bi2Ev6tgW9V2VuOL8jAbh+pG3Uyig/r1E2E+7TA3+IfJDDR1eimU266DHwa3bNutQfSByd1wnUG
BlWGF3UYnNHEogMdh4fP50iei9Fwswi3d6RSXOVuqLylrPFY96iBMhwPWQU9JuAOkuXHeuC0aGwq
R6d8gN6iigI1CdDTnk6JTkipOXZx04KTKNN2cXM7xqlbKwk1BT4gByW4hlWLtioodbRQdqyAXNmE
h9Tu8se8yp86/UPVrxTJBgmE/AImYsqyp1K0dOgPYrhl2VbqG1qLxiHdwzh45fgRBAe1fKpsn/U9
IomGFtZtYxhepcQ3snpDyHZkNdpykMAy4l0JeFxU6E4uXszQPtQd86LYEyG6r63sYIcdtWubsvLa
Ht+ZjcFbz0Xeba3SoECNoolM3SYSMADFALkOkW2LFgs2vg7adRUC5SUeelPf4tamHTc2TWlsuhay
pLGgJjw4G16TcPzGkucg+JDBwFMnOza869J7ETzm6Xeje2dscJVIoOIqO2YPcuDUpCHcbBxB/rje
F/KRlNiUPKesRlMj6kVt9g1kbnsScDCtfUtbe1uWm9HG3amUN03/RFRQpPd3gfojBx0hBX+za2Yw
Le7jbAPRaifqDc9M+k2roOAUQZIbzQFjcFuZiRe1imul93U1HIiOoKLjW5Z9aulVMnxXwheFfzdJ
Bz3oBuLhOH2cARUqNnEg0TaJty02dRngkPTMs2LcIpkXAA0bgWfBOoA7hxY5GAua0VFYTIvChpZz
47Vh6BjKUxBvuPQs6RqnYRq7dpO65lBDsn6Xh28NmA4sBC0o/x9K82CXFkUI7APt9hQOu7L4VDC3
aUvQH3s/YqGEfezkA0t3alBS1jzrWUVLs/RJdSOV1mNntk4UYL4RVCBLmFHk753KqrbtmAcOkKXB
wMACwtBEr5Vgk3pp85s4lbDjwdvcDWD89mzIjFbyoQ0loDM4jckxRx61MxpK+DGHugYjbjhBR8Rt
yzUa40Ar9Y8evJd9jIVFYgVCY2WHMYPNK+n23Vjdy+WPKVGZ6MfGwqN4z3oQfifPUfIQQc+IyScr
VJwUpAVx1lO14FQpRlfWvbQtTl3Z0b5X3cp3ESzWDeW4AsD35fEsp3LhZ8F1or7yIQas5DZND0N/
m4H2YOjuepzS1ohoXL0UprXtEJAokfTGK5CuSs2rnqcfYvyWlXdcfuC4W/TYpGl2PQanoZFwU370
4tDw2CmszyJrqZlonkSk0rMa0yuyGH4v3gxG4Q/hIaolCAhalCdvDMMPcTTV+Absut4UdCjJQ55o
20Y1dnJ6S8po02jSps/vWIePLDs/De8ZQgpDrTxoSHoNvHkoay9Wzz07xntGEkcleJCZ5GXo+VSM
1B15egjNcCu1yibvH8xW95IRzxv7IcKe7wV3YzOnw4g0YQxK0Fpy62rD0T2YF8RRc3OLBv2mGSnn
NYLeBI2FrQe1TxqnsifaU2dBQFLb2m3hJdVNXfa4vu8lY9wSEw8m/Yabyg2YielIlK1CZJ9YD30f
7xNZ29dJc7RH+JiK+135I8PZU6qAMvOBdG9EO2ox2AEgx9rypxwxmcqg1PVslHB2KvjN+icp7lzW
uKy/K7AmmQLtGLHPQaZU1LTA0lchgwB050Y4bUZzVQ8d5fiaxhBSGWy+XbG3tMwtApXqWnFq2aOJ
CKnjmZMAVR3pumNUV4WljXgE6Du1zmipanQcTABLLX+UXnLsGCXFSevumXpKhlvI4WbRi25+k/rr
YcQ2KVVPlR4kcGdr+n3dhQjfw3swFV9FCd4MqK8ovaBy8iEVOqKf6CYX0kPTlZ5meYayifTA7UBq
Gpo3YAqiCKCEGXmR4efhdVc8prrlDuUNIOEuM57URvhBkeDVIjzFvsrZ/ZhKIEi+H8zyDb/uGvmr
bdz3qUwz1aa9GdBc+DaSXVk07sZIe6nNb5nNAGHjLpdRtusiIjmhBdcwJojsouFFaLpwhWppblOX
11HevBhdvyF1DrSdxK/rUvKtKtiqRvtO5OqVmybD20w4WjfkrqHxA2njp5j1IR1y3AxZ3XzPQZJN
0cZynRbdKQRpgsUaH1nLU5nt5AERI3PGsfOa8aWormROKAvBoabTMBlcWb1OpFNcP2Z8dDqT4Dnq
jCpB7tIlErBjtbWNtfKHkrTAATPU3+GiZbjuvH5JpFdz7MBfVu6tmuyAZqJmPFIr5TCSPGml9Ala
UUy9qoEUjCPYMmNrZ0Xw+8PdEGHf8ruhOSLp9WjXxV7v60etazaGPh5DtYHXDqEjkN/IxU0qd49I
kbmyzb1qaA44vQ0apMWOcN0fB5ni6e5p+yxXwMwXbsBT5HGzu8f6rChTzfJneMBPFSfUMNEHoEB8
ePawLi0J+fuWgTS7Cv2hRME0aSnJNSfEo+1yrmDN1CwpmA15nMcEpiCBfRuPES1KROnSm1LHK+mC
KSf+y7MVcsqQ8jZQGJpndNVMjlBJiTU/EAKoyI9B+mBqRZUWTli3qA6CqQwR0+XhzZui/pjKM6uz
ZG5fpJCGAKejL+9t3CynzjMc/ZBsSrfcES/3A9pA0mySFxNrqfspy/nrgFW0O6LJGws5KxKonAeS
QpIpomwp1NKPwag7CBauo0SmUs1uVB1p5QJnVmmnAO5ASLyLTei3c4RA3RrR09JKoyqOXYW+FXAV
zb6ORZKhCRnX/D5HLkzdiA7qau0+iB8uT/m0Y+bDPrMzx5fYgRknCdi5fJJyh4m3bHi9bGBpXs8N
zEoDql1IgZRiIJJ6B2I5Rh76dKVXb2Wu7NmuQRZJEnGDMZjqUx9FmxHeGsHgRhlXMuVLh+J8LLOT
jjigh0oi9sggZW4yjh4BoJcyq8VzmaMfS6BnvpU9PGwuz+EcmfHzXJwbnp37cJRBkwUaSr9yux/R
ttxYLtlMDHKyW4G7fq2sv7Zm08/Pag9QBrMNpCU0v64jpwvEQdVDN4Ik6uVhLa+bAXLdiYPCmCOi
Cz7kFhhpNN/OrpUMz776DiG6W2e7y3Z+qr//sskhS4QC56RsOffQE1FWRwpMH5Q4tnn2DkkrtH/Q
OK4oqYuNyGsvTvdD3VOb7EPjzea6G/XDkfR4KgpONftoZ1M29C4Ij6hfx8qt3K5s4inN+8t3nOq8
0AVB890cggUSolSNSnxHgTuXtYmjSkeJfNOngtq4vzwhi+t7ZmsOv4LfGWoVttLyoeC3BTD1irKy
ZxfPypmN6edneygLGpEbeJ34ArxDqpqjAfkU5KfUQLJCfSmzh3rtdC7eHihxgggWzRRQm51tW5lz
TVOHXPOzY/te/5CuocfjpNfBa3EQ73g4KajTx555k35bxdxMcK9fVg9tCyBFQ4XlF7b0OApxVABA
8P/A3LTbd4MmN+utu3ME7h+eABEH6sEYIXpGvk6r3I4xB/Myriln0rCI9uHG3Ihd9bhWNJ9r0v5p
CTVdAAJQnZhzG7IQCX/DgqXwrXV1P9nX0BjqIEUHFXjimtvyMdhFzuA3o2eiaYH2VzKkRi9v1EUP
geX88zv8nI2zTdRKY6bGoJn0c7y7TWN8BnqLIk06FXqeLptaPBNnpmb3FMoHeRGgMdBHqsboXgLQ
wnUhcS8bWbxtz4zMbioAVPIhINN4kI6W9Fuur1SNl13dmYXZFZUTpQxTAxYq8O+OLnPKEz/hzbtL
jprbH0yPH/un1JMP0K3YG7f2NpLpqkzHoi87+xKz6wrvlgbIMJwGJIuB5tA2UIjdMhea5E7rNQd1
I23aDSRXVmaXrK3hzAHUxCZhYWLwUOwE8S8k3b3ANT0dLI/9D+slR0N9+mn9O7fY2WCnPXy2R+t0
DC0SYrDKeArRrqiTYNOgy0ZJ0hXM6Rx9ND+S81JhbjGWNvnPeUWO55AnULDRqEGJExyqU73yrplT
3/9ibnZN9BKY6sK+1vxEvVW70bXl5iozXob2KmhLmgk86lVNokKGDmUbPpEACYsw8ss15q0lL2Cg
yRCFcQLQ3ZxGLG86bchsxAmNCYX2bZePNC9iJ1hrJ1oMs0yAhECoCXCSMXeujKkgnIw7xHf76C48
THoM7xpV8FoFaPF/8eaYjvv81ji3N5tge0wTEBz2GJhrVNT0J9h17XYoD8Ce5P47Yd25udmV3I3p
wLp8QJzM0I2aPPCcb5vh4e+7uDMj87ZXMH0VZiFhTKMmOUwHsZC9cinMYHE/t+W5hZmnTkbVYAaB
hUR9aIMfTQUOIdWkRveaR8WW6Gtt10te5dzezGmD73+oQlAC+OD73rP0toNigtHdXJ62xeDl/zN3
Js11I8uS/ittvcc1zMMWBzgzZ1KUtIEVJRHzmEBi+PX9AbzWr8T7Xsl614sqk0TyEENmRKSHh/vf
f8unwN31k6XlCvnHuqOluBMP2lt/1B7iQ3qqT2pQhOlTBOswgdL0z7/5T7f3KViPkzl1C3NDe1vO
R0efaZNax1yL/H/+Nf9tPfH3G/wUnMckQV4t4jG6N5I+bcg97uQFaOi8Oisn5F3SA4YrQfxVXNt7
XG0P1h8OAv/9reLxstrz4Dv0aeXAyC66ZL1Vxz1lxosQp8Z82m7z/4nc9D9Sln6jOf0jBer/Q3KT
Q837P5ObQtHTjada+SBKrWyo9Qc+WE26+y8sq9yVg4iMGaxpFvcHqUnX/gVhm3k5zO9WD16Vzf5v
TpPl/ctGioZWi+YwtwqB4n//r39zmiznXxYkQ36ABcWn8aX/B07TJxI7sxsIhiLzg3vGqrMCT+P3
DL4kS6bkNsVeY87TfYk/3qGRw1ckYyZ/cfJlP5negdOhC7zo/hL29GJ27muylAbtvcHwK2ndzYph
71LHQ5evxBwlsenSwPzgjE4npXT7PWOd0z3DDqd0SOWpWoprhHp4oA9K58uoXvZ/e/r3H0nk76yi
T7mM0VtNXzndVM6MIjIJ8Hm79So0Dz3Hyjihk+/OLXj+2omZC7QhDJVGtS4LtALkftLOs5c/jQrj
JXKG2aEVyh+Ka8NZt9Z/pbqPy4ExhrkSGDNG9J+jTIruYAy8FqBB+XPw4uSQLgot52au8l00iuIw
LsoQavjJMyWX2Duzmed9W8V2aEX2vadqxRkPmdsljppg7lV01t0Zp5N8OkWm2QE084NS3KgQfXZR
nn4XGQ7ulUqvTkOh2LG7zPec0O2myW9obe1lq6JuuAR2e8jmxqBj6M7hMCy+2U5yV7d1dFYizzw5
0fBget1CDwCsNRsFbZgYoRL4BepS9OH2yUrMfKc7K89ueVERvg/idXHEGYYefByFuOX+lZtx76ee
3NsT7ZPWhqeTyeg5y3IF3fx3UU3g3/Olb5lgc3uDrpXzNkatCOqUtaTpdIa6yD2KKff82CZuygWz
xPhVnfmeLl36sJ1gzniaO+/HuTew2xkPUZdG522lqsvYHUz3uj0gb4w0MPb0Maq7yp/ANvIiNsKs
VWq/l6hij7pJM8h7LhQ1nAyaU3UvRRA1kBSWiCtBb7OHSuw9x2M23igdLIi5P0OkW/xWiC9lq3an
dtLh20nzdslszo7l0p2mSGR+Paa/4ty+9qb1zbASyFwOO05k8alIPH2Pw1CxzyyJc1BtL8g31vu4
T15imt8mb1JmheFPtRYWg/lWEW2u6FFr144mD1nagti21+05fxz5ML/L5+l2mSFW1QtTMDOXoNvZ
u6nRgM1lMHYWCd1MAt1t+zBa7ylu5nNmAHW5XaI8l6b9LLXlOdatzF/fViOlPOa86QBsQwRO0U/3
Iq4ID8pJSefkWsfDrpDKuJdiUjAnbbEvUkUbqvfWPBENbI9wQpd1zNKd1shd16DhUvQLvKqkETu9
7FQfOtmXqmRN2hNeoO2S/YwaxhdzBxJ3q7QBy0TutIiP+1V2UJ1wNxr9IaWNJ5xMBpHaPsRK+uyk
UN6MMofpvqSL7zhY8Myzc6b3vmurzPZRDPEtjN5Oo5d6BwQMoTEJiNsMTvlCqahE60jfL1182m62
F9IBFkM1YIaFCRfEvZo/vfXKUmWnSIHM79AImpzeM6zgPBCODAzhXrIqefyIfi0rp1CX9kSgMVeT
qGmukW7L+NdyOWg9DezBdU7b/dlJf9eg3b6zpl4Els0nE1XkThEZJ/NxFRWuXf1Q9Q4yNHDY8ik9
9W0kT0PdPnmMXu0jI141KzJ0rtegQL/3NhOmu9vCsuIq6qlpe4DbCvX8pDtnlsNb0/JfZbso+whp
L1oA+n508/nSwC/XS4I0VIlj5Zjxjd0x+jc7tHsLLk/rYI+qUxud17vHuUEPHDrTScRLBEdp9oMX
DMkw3TbpRdHVGO4DPUpHVKZfMg3hb3u4iqAz1e3sG2vEriw2XBcLiDNZ/6q10H6WOU99czYw1VEb
AcXPZtNn8Ap3g9nsG817aZzqVBQQMevMA9azFsgZUY7Un/dtSwMDRG/aod5D13suhNOh8BmYLU+9
nR6Ukjlru5t4up7Cx1mo7vd5qDG4psjaO5jd2AadU+JrUnnnSnBligk5S1ESNj8xKEdpy/cSA+oG
PjNnt2SBgqJWuym24Yg6d17W35tW9e5GI9Pp6/odWvMQu52KHCisDkOetlsf1yiBZWN1dDProKlx
faqj6WN1jUanXcRwL95khF9u9wblsw/dMX2dcMTYVu2gz2zmdV3GM4FHKQ3h2zqF56jg0Umr67ol
dbNJvxpmxmhGa70NiywO/5yBMXz4lPNUh2kLEz62hpYv5cqncnN0euiBQ4vhy6R+0Rs5oxvWzRA2
1xS1Xp+lCHn1Iu9sDm6QGot7p6LyajnZQcauApni3a61w/atrYKjKYTJp6IrSV45JF05WlaoNyOR
Kc6WvVvqN7MzLegPaKE7wS8pG/rGcd1MEAGW2jelFu8dfeCRQGTDJtw6o//ehxXU4N32sda6QVs4
Cfstdtuj2hxrKElbTnLqiX1YNU7IOI0/WcRie7AZUCujnVRL76AbeJ9yy+pR1Ztn+KzavoqnPDCi
4g2aThHYIuEgrXriYGUp7LG2eyqMRMw+XvcLq8p59BoybjtZv1KtSMNEn5uP362ilVJNXrXjcXOt
8yJZDfGhM8GW+5Zsbq/5fdKrX7nMvyVW7h1w7kK5jJKiqBCT0XSSepZd3QpeeNuUr3rUHxVLiCBr
hsa3Ymqi/9p1oqHGaIrbevEEZIryXQIbk92X7ov8C5cFOvzEtbrTYRpr/Rd37CHWLKjEbY9tFldv
djCFW2vA2EoHX+9KO2i6FuIOeXSnKQTtKYM1gZkG1IlIPqmL8j2ZSyNsK+fX9hqygZ9u2GpEkdif
3EYytMTGpVJmkznyAKu3+fiFWZTHYZTXoVgTXGEqj1Ul3yLJ+HaZQgXeXl8WE8cXcpbiGdHZZnrx
UnT50Ro1vO0Qd608+WMLKE7Fvwr9tY4NKBSiRC9vrYhcIzvFy/LDEEpYe4SRqY4S7FQXPKnawd5l
o9ectyCzSjeE1VS+pC0MZr3Qu1NGpz9g9OzH9v5cPXuz+W+22AjecKbZuSq3833aGmP1DjfxdqwD
KlXvELd6c1oM+VI6JP4tEgncQKjUvXM+5GdtaX+kdvycul64lTWy19eqmw9CjLwP1WFf5BS6RcPo
gSqSL/rkJjBLIIclEgaRY/Ti0jEArGX1s531520tt8V+zKpbT84UWyPRL5mIqoXBK9y2b5qRj7aN
2dvHWNMxk1mDmrfViJ0y+KhksGQrfrsXW7vUiK7wHH5uS6Kv3RNF6b9/PtMX9/BWr+neLImiW32G
0wC6JWkRbBl1SyP18JegawR9luS/rVU6DuHiDvf/9T1bzsiMWgRx3iEyFLPhP+rJNKpDEk/u26d8
/XqjFMu+MbKHsjCM3dAPZoDy9z3yJQbTEZ4VjEM1wPORLBVtzfDJgtRwFV22V7/d+PanojHIrF0z
+Hbq3WzBaKuTtxS+/ertzrZv60ZyQS6jHZxN7BbXpK3qWvqQtjiwzGp0rmmwLQOE3TLTA1vtlDCj
1eEPTc0I7Prt20c7uZf5ReExDUCuXaxDjbTZZPcz5Dd4KEVc/lRQqhqMln9O8yc7nbuTs96E0ZAO
JttNd9tfVUKzj5z8GETTKA+OediuOkE5I7bMJYzjOGxalqBXDABywn2LtOx1ZiInhF8a93MUbnva
1pRwjsfqMCQGJxqlrp0wLt4qWEKVMtjhXFGZpTCOiXgezI3FYpen0NbU4YRwy2k0Y7mb0w76mk0u
9zDR3HM0RAvKDtW0qQ/b267VHjpuobg+q7GwKvsGp/Qt300OtM3JHg75GjIQqb4OmXvfrqHD8ORf
qGw+Fi40xOjVjniz2/mmGJgeWObntGLVln0jXreSPY7niLUzH+rUqvYLg/vXsrkWTYDKRXOX10SU
TFyqdSdu5ZCrCe26XZ7W4aQUx++pbQSJoWvXoYe/aSbjFzt9ydomIiJkXph5/X57yu167huNBWOy
uG3DCcvkJLeR6Oh9qYmJOnfR/J6pGDkIF4MxdsZWt0WSI0a2tK+V4roHp+6znVPYYb4WPVapYdS5
DkdsN680h0ZxRn97SU0xZsdFW/xti85pbcDjzDAhTWriEPXWWt1P6z/bLQdHu94quViQWCuMxnlq
pEZhQtqt2ukeiX4a4qaJzg9nnMlx3IPQl/tSKJHvDvZt1bHSmoHyzK5m/bEa0xvTXCDxkao6I4Y/
qCvHbWdsiWuUy+QPVphEJLa1gsT+FcLcmlTdFjVqEcwelbizFsE6u3Yf2drNsgx8fDxCsIa6gSiR
L9uWCrNNXepJ4c8VFTxRe9n/xdxYF4hkPcHl5duCidjO8sR0q3mL4kckuN0gc/vUtcPBHsqn0nHT
Y9alY8CcY+LPMJSDvsjjXW1TgDaq0O8T64YN2bI1qH5lacuTsJPTQP3JllFYzQSpxi6zk1KVDoR2
TtMZssNhwYFqw0age6vQFtkd67c6wnN8zkqPGuNt5xEBQbV1XtWmXc7b6ira+a7OxlBtX2cjGo/z
oDDo6U7H0tI49s5H/F1tv5Ne5Hfa+xaeFAQg/GqMkdj2HY2j+3Zw9NQOzrwYkdDgKOdPnmrtSjWl
sM/7h0429Qc4sL4D5XnMKw5uxkmYi0spXi+7Yk2n0nBagJ/viUZG0TJrPHFUF6uaLWlCzehx1eXz
sCZBYTKb0roiuwhifp142lVzpotWFmT0HBZo6paPqpk95pP9uj2I2rZGmp3ay5b7FAdac1lDRZb3
1XpOmAsecGQOydOIFW64Pckq0sPKBgQvI+I7A2D9ro9Vax8n09dGl3ttaI+5ak3bwYylLg5aM7X+
2C0mr0/btQXvJS2BhkwXjzIof+v7YDXoABHbYc6QfbiVzOvf4oxKa4gZBUliY6vCOKQ9p2sFmreC
jmPi4FmynkxKY+iCTuPkvAZq2XzPp9gNtxJh24Tbn5IETR7ktJKPmxlHMqw+MnXhLYRauzv1A+vD
zYwiwHul8pXRGPaVDje2ydR7FObkhQNT5T5vWdBxCI6pY7wwTZPaNwXnk8MG0NQ1GEaVtrfJKsFU
dQ4VuDu/cDTgvJzrzKCvv2bLnxvmsh1r6/qsFss3aTnGroxTPejr9iCmaCYRrdV7LjmmRVL4vQ4H
db5t3e6tdRmhiVhfljKGcQtrKzcfVUMux1TY/T6bteOUTJT2Y3cytVYPyzR9TwXulFMBrZcHpWdu
CXM5vYkXYvO2Kob14pj1eR9zb/44/m+hxKqG19boHsVCNp9WUr/MpvvW/DknsLW3e0AX9K/eSPfC
JrRt0SrKwTq22KOtJVdNgZesQb35EZuFAA+j2DO2SoRMPJgqEyprktiCfqcWlwbTGGZYiIlb7FIs
tkRUY/nr9uUlXyuk0Vm+MUo4kgrNPmxqDkBtG4fOYJ7nxX0Wa1VRraDWPx+4PnUYwBhVi5M1UiSI
WqCw73xqociWqGl3DDFsNdS2kNuJYTU3GgKama/JXKBmrKvRYSmjMnS1jHMnxUGGC7pXx2WgmrB0
TUGsUq33pdVf7RV7KAVjA328yiJ0dx2DLn+4bmPFPn/DRvHLJS2D2Jp4skO3+B1/TirP7HOUxEMx
mJemrBh30fw8satgffF7xVvOea7iy2Jctnq+SYaHvGX3IeZY+U0iloObF95hBArwLTU7CEW5gf1K
uLfol3IS8oU7+AiVu/6oyJaBVoKH0ReHXF/MXZ5qT2xdGXjeT0m+OTCf8G0rixl1Cf/wjn7v5a7v
CAkC5lxx3tOZS/7sguBxVrG6BLLXBnkk6+F9A083vEtpRu8wJQpn2PV6OSN8HG0tG/Z6bCr3W72T
q70JcxzcrBKNEZYuVW3cdSeFOrKTEwDNGsJUDdJB3O9k7xZBjOSDveIR/3w3xu8NpX/fDTYZANrY
bttbw/5vvX+7oupdlhSd2CroU+t9MPt5p+nRkRnAeBeP8b3WDVyLcEq/rmV62gJHo7qnwRZOUM/F
XQqNuVz9nbZdtm33QvHGo+21+77Qv81FErhqOVPuxe3eSBwch3sL3K7OjxozXvVaofYzBCsHLc8V
h2FOz/QBVmTy4w+3u26gTwsVu20kym2cLW3kzn5fqKM75pm0GLoczSTyNfA9yOnGvKaJcrjUKyTU
pTidZ9EtwyAT5TH1ha7JhGsiHW4F3BritldRuuMea8ZiZ6X9WrBkfjSQWlpI4PyMHS5thM3WkVfc
ndzCY4bE8wx/CzC0cuadLcUTir3B6Orv/3yf2tp1+v1GsXxAC5MVioQSbcl1Ff/tvRq4Oxd6lTjB
7KjatTIPWummQb2uqx5W2wd6Y67NAr2IrklQxOM6iLvCdglVQL3OO2D3oV6jEBC65pBfmyqdGM67
aA7yDcDry5De2Kn4ggZ7TsK9bUn71xVz7xQzD+ekuW6Fq5vj7rm4INuexrqCkKnY9cu2TqrkKc97
b7emPyp37G0oBYa1fzA4ksN01cORcLtww9McRTAbMzW+xsDtedtIzrojFLc4aFix+luSYYLhQKMm
rPO2CbXcOeljlexM/VXNJ+26FcHTZNH0WKZA0+qbSRufmF958VL3ZUsHRkVV2oKSf5xRtwwwUWwG
FhPho+vCpTaNnT0k6Y2jJ0enKU+DIQfqS+WgE88CBiLmhsPxWjOsT8Mcla9x6o4fEM7//dJF48S3
387TXoGwe8qUwseJdIgN30mV0/Y60takCO6YUMsO6roVSa5jUFtG//iHNfMfoYAlg3oe+QcPSYwd
P5ErNG82ClHETmCo4GRbfmVu7MlhJmHNidvaKVz5XarzD2UwPVZ7dhm5H+IyZX0aUep1svhDx/uT
MgsRila3upqiIRvhOpr5CYOsMncaJ0faQQuYtfMYX5LSfDatifPPtlLW0oJG4q4Y7WEv2mQMJl0f
9n94Op/UBz6uA+F66Jn0eLGZ+tT/8xJ36YqF42enZd6hzG/wBWGGeUy+1mnnl2uhtoFncUmLKRJo
PlSDtaJDRDpSm4zzZDdamq/C6tr6Wdt3L5N2gsrzRUG+82gmPxWlzfezlX8v1YWpcNaH9hLlTijG
XauP3/Ab9g7KTDXTxRGIXfNoD/oLaZOC9ia2KWl6p06Z1WYCzlNvexfMQcviiyy15jaWxzTr59uY
g1yadtWlB1hNZ/UoByCESRktf7FSi9HJ+WXQGE3uKs9hBEzhJ6irth27nTuzlhQ8UmW1GsAGg8TL
3hvfZqe395o1f5lK48WNv1WWEn/sIVkzdVBX2eOkVPFx7BizXy+Mg9WXHp0536iNbxN130eWdKoD
fkaGjxgoF69MWPWaYCQbYqf1KnWFXvhFOj+2I2cCAvBzlvNUtsQ0zBjC0DYx2akOYDXFz2zkVmC0
jJep6i96Rdc0z/YYUHE6Fe2Bf6A7p2XRfgP2sohOF122j/iIQBsO5Fd9AkXYYkOTxs9WIr4Vlfmw
5eiPLdrIt7nW/lpLQw7Kv5T4uJ35tt7dBjp7ydlj6jMoJk4qSuRYqHF8HNq3XRUnx7i51ip7att2
a3oVbUd3bgWFt4ShrjFvrC9NNMehpMU0DJTD229DJz8zO8S7umNPXdyP6e22ITf8dbtsYY9h1q0j
YzXQkWjN2+36Bid+s2aT2opItYLEwvX+JCP4nyUtmnpIpsGaYCrGZv/8nojcxIsXWdaQYlZMxbKz
r0v+XVO612xdNohpEWrWV7ulig3kbjwQiW2xbVcZL8kvfbKudS/cL66x+73TJD1G53DY/QOl6D8Y
FUQdBz7HKuqomShnf6poo8pJVWWURgAWRp94DTS6QMius5sLw63HyUEg6gNbswbmvdbyaE2u+trl
1nvzUR+aJUyc6HnbMc0i0ZqJuv3HgY7DqVNWoPZrlFjbZL033jVm9RKVnDpXcAp0+E+13idy6RrB
zDWy2yiJIbJjWmu35281Qe8xAIgRgfMBoOfMxTKGa98zr7TsrTF1OOh1SrCBAqKyDuNEm67XzPs8
6gCNVrRKmfUXQass+OfgaqxP87eyjKiKCCHSd8AjnCE+8Vecoq5kko92EEf1iwmqh0YUMcXd8PkG
YtUy3fb0HTJJmbkxBbIMGIhp1+3NLCOBtqpLbcdiPJWg2Yfife18bwliK0s3DLVxxMOYZMgkrJyY
De/eAAgUiWni4T4iaIH9QZaOI8F/FJ0UnNBYwADWMtv+zByJC+STY7o9dDcK+wavUgDGejw1S0Qj
RJvf9ZGWPIJzNyqGOYmZHfrUebCF2QR5fsa9vnwapxfbqV/c3vMu9TD1j53eHVVZD6cBA/LL9r94
lA7djIC2utjXWfK9rLXoTmPgsenma8tEmtpcp6Kyzuq5Rw7n1rFR0Wlt74dSyP2QRPZjIYHOtemA
qsYcmjcziNieR5XtqpldppX2kSkBZthK41GSbbnmiBnRybN2Uip4wSnxchKQOxYNa+bYyGFBjMBK
oDLPtXVDNwDsdiLPTZETFLOmPav5jafhnySUbjn2zniHKCLnc7X3rjZ4P+oZEdPiXABCyZTYrfJT
s+SDaVfxIWrTS6eyE2sncwKIu50+W77ittlpVvKbVLZxoBX1xFVZ8w4uhRow0A1KGJgwU3O4qXR4
IUwcEEQ8d0px7Jh2l+OX0p0PPWe31HtMze6cZkilOIh4oHidi/wGbTFfCyKafzl95DSufhrxhNXR
8L4QfE18CUqPg26SNKOvx+MuU99dRXnOYvcuGUJnZGkaUCRJKHFmKoHhAJvWySnrWYHprqDr6Yui
f6gUR9k12uSvE7EAZUjSKddqNu5QFD+mrQfNdkHSpo5bf8my41zM51L50eOnhZEPYlTFdwb8VL8h
56Su9RXof5841SttGy8J5hcjb3wbqhOyFeWTKHWUazR4Da9T38cIfWAPG+th01iHpHZuuov+PljG
rTrRHxTNPboSYesi19EduVRf1W7ykYnadFfZP9tM3hgqbdVlt9dKoNTc9G/m7MZrvo6cjXbpYNxG
ihoYqGo40359jkX8BVnoYLTrU0W9v7joBGjy3Rkb0O6r45jIIDk7uy3R+tCPZo7AUpKmp8WMOZJo
PE35xm/sao/lW73kDKhflNoL1TEOKNrd7rann+DOxu3c8xgHuQdfRDdAOfKIYfDT1Y1cAbKWnjR7
vl160DwmCUNvQvyjdbybuC2vWjpcgM1A8e2LMMYg58Pr1nyzMPxSBuevAuPmqP4pxYzZcX6aa4ng
g3ePWjfUAR2A12Js10RwKm/w5dLkqdGTQNgR0kPlvk+mO1vvj4VnfYlAmdS0uHBZ3+Z8eLS42wKx
kTq/L7J5V+GLM1vJV0Ugp5O5x3p0bcY59UNcy0uF7BZkjDjyS4E6ZWTCrKj2uTCPk71qoPS3LcjK
5C7npBz3SM0gwTToB7WeGSWvjmoZfS0iFEaqaDyDSId6As/OyqktW5kc60jbDV0aeHr7ONd7WpBX
q5j2ovAeYl09le69osx3aHChAvCVHvXOtOrHvDZ2k55/U01Gzpr4UtFyj+i6Ox4HuQRdE3HfLM1d
pFTfsOnxY0bL5QReZ5bVebLrQ1QxV1eA/tbiplckDa2HNIpuqxiU29UO6GTVqXpNXOMuLfIHtMtf
Jzu695hzT1U1sD0EGGghmO6FQBKQ5CmMo32eIuAF1p94JBOlM8O4v5/1o5I/eF36PW+0Ny+1GJlT
+8ex8S6Td1USUHTdDvT6qdagamehJl+N5JeWvFwqBCTSQYS6RsunMAP1KXXthyoO7nT5F5c+RTHa
/9AUXwbzJapmv3DeaxShKohiRXxc+maH5BttDoeywQibK9BCsBSD7yI/I3ae/qQaO6e+jeZHvfvB
1LjaTTRCb2OFLd/PJ/CifZPQqbV0HwOMB5xVd1m9xs8Y3aJd60GsolSJBvSKlizQe2SDYE4x+3DX
TmipqB40DMY9qkvkXfTuLNCEipALmejNz00KMICiUBPvtL65m8S5Y0M3SklDAsUaqBo5Vjyx9egs
/UWY8R7FBQ9NoIvLG3IdIxx755g0kAzMh8X4MSnDcZLdo2VPR4HkzszFjWZzUcziHK/QHswARZNX
F7WsKn5vvRkO4XVpvUBDvKTs+gBX0L3rfDO7Zu/GNBj1IfQsnf51Hg7urTCwcLUEqiJyt+jOoajo
zjBD3wnkx6P7JLqBPXRstTb39fyazQhgUem7zf1glicDBQrBhHS7vMlGv05VdzKgquEeRcXBM+jy
8zQdWssI6wSd0NEp3MADO4CVSBY3UXmZ6j1HuVOHblkLSq5oS5C5SCQlPacH4fh0603fUk5OpT7q
1msG9KMAzI7ypKIBE0XvdYvPDJEEia3F6FEk+jlhb6efNZ3TH4pWUU7310j9vgcTtewfA1ogwq0v
HJ59tfuioR0CZdYv8jtthMsI08NeDsn82uO4qOShESm7NFVPzvRuga4l+hJaCwiL5r6mHsWoFYUI
WT4PXKIW17HflyqtJYCVWjyaQP4Kvb8JchRcl3DWqpdYnZ86FW6HpwBnWt3Zkst5VKbwKnv2GGQv
RMrV7qi0WQL7gjlQVb2rc7yy8/agdelOLZFBdAUqL8dBk9/6JdJ9HRPFXdWMF8zA7lRD/2FDtFSN
5tjNJskZ0RKP9GJgKO5dopp9ZDiIPpv3aJX/mESO9FXd00ysnC+5EyW+N2mqzziCWf801UT6cVUF
ps79DM7r6NXoegxnbUIdUc+flhQiYQ8ZiMH4e/1LmZWBrTwu/RTokXErI98MmrR7MrX4vlNHxKY8
82etodyXRNg/WizmReRXqTpHo84eh/EGL45dYrxI+2cjq4uO6FdBjao7+Q6zKOh81DWIWmnNWVSv
A8Iyo4RxV+lkzj0eoLs5r/8ypLaPZvtbhxlFVuYGy1U56nn+EMs7JikvLnCqXuZHwPL7xDTBl4t9
TROrNDyknvaR+81xUHUhnnnqsEsu9PNvUiM/2Dz6PGrvYxWWN+TVdqlfcrdnxJQKBF7WW9u7b200
nO2lTi+2kIjGzVBjUSpC16QPqZoW6HVWyGSJ9gj8D52zUL8tMOghpFC2yWoYHjLzqJGDRi+3qB9T
bGL1VeYpYzKkmEBd0TbKzKqjDkgMKAtB2dnqX/ASaA8PES4fRXSOHf6UzRIpor7qrmPvSmLHWF0a
m1N1kpTzKa+0lJZj3B51JvWfOqTjfWUZpnPTdvGzbZfDwSjcJti+ahfKeOf281mWcyxWhTWohEVF
LuJHUcViiLuaoPCsf03qWr00BhJfH9+czb/stJaBpOG4b8slf7YdJPXANouz16I+FHOsDKmMaxSK
UUrO7Us3x9UXZr+KM5sXSHEsyy/qOPRHt2umYIxw9omsXtlN0rL3XdNb4fYtnSYGhOJEddg+YALL
JUAsznGclvKLkxHQhKJq5+2rxgo41yPH6+2rXrYKiyKB2Ye6ndOtj169Wg/zsQWNNqOa3qbYgVGO
R0R9qjb6Nkfzm1C5+kr3V6If09Ro2jwVdvmYpYvOdlCCaoY4MDgzAl+oPQLnzJKCX6ahNhY/squm
tQ9JBmEts5uDLXEncGoE6YR1rtEhrNwuMKXx5CKs5+8nk04tfOSvGT1vWAvp6yh+Ah2f1al6Slwk
qbKBSDphpCC89zkbnYB2C1JvynIwleWXS6Zd/9M6xKcaWKXoDO1bNWe4oXHwIg5TbT52dJvpEHdc
bHFMRh15pE4PraqMA5d5eHfW7oQ9B8U44fOsQqRO4hfPEPtBF2HVucfUiR5bweDcnC1nWd9FwzQe
UOvhHJzF9HTiQ78M51kvvycqCiOLvV974wnycIWKfD+CWdGCgha8qp3TwBFJlgTOjfbAHP+uy6ob
x4cElJylrtA8tuNvTuLAeepgHJqY01VjL2m7L7dznn0j5py9sXowShvrNcND4bTzaB4ToyrooEsH
Q0oPU5NoW9fJvQVbTx0llEQBCt7YN/DPIQxAVhlGF5QUpYmzmrzanUvmh01MH3/6MajQ7Y3cu07u
nW7XF0dp72uvZ1nUy6FXjcAU8C86XQRT43SHYpn2LcMBASV8j95ej9Dlvpvd/8PceSzJjSVr+onQ
Bi22EQiIUJmRikluYGSRhNYaTz8fTvbYnR6zO2Z3N4suqy4yRUD4cfdf/aloD5w2Y+YM+6R4yfZo
Zp2Y5tz4yOF6tjPEonr2ZtW8dobmrrNBmFxysOThVW+fE+t3wzfFBvMPWNEe3HdIUytg4H2vsGhU
MyPyyhzTq5iFxFwQrCmlgapqWL6y18rXcuE32T6MhCWt3P5Ru4GLbWXRoaK3m7sJwznOW03nhY4N
2EpZAtmYA00f8/ucohsxIvKVa635xHuvx05Je5ZWF5bNKbKLE+vlCR9KOptocvLDgrE1fg/bGl81
CULM0uIShRHbii2dnuH/W2WZ4jcfWiHp53g6VGpV39NRzQ9pcipz1blJ5u6mDovhBlb1PLYPzdyy
0FiN9TDAPb0yZAhGtqmaG3uAwm0bFdcWqUmPWynZ/qBgB6pUpifhNBdaKuihWhVrALqiMkm6MGde
0DHXa+gM1kApmn1bTdpzXq83wZ7ZdpgCQ65vUVqWl8KWpkMUa/qpq+z5Fs/RedXwISumDg1yrsp3
CDnmMdn66DvR4llYKlJ8kQvtaNBR4XO6b3lLzWhvONJ2hw7HpO4A2RNjJKmRzhrIr5swux76NXrd
oNL5sdK0QVt2l3Vto0s7WRcFBIWZDeEC6yYNw0BZu6ijzbk9tpnHcm0KEmWdDqA3dTDZunGYa+tb
adTZszOx9I3l4dnWnD95olxGTV9glNGfT2mqXaWSYzHN9ces0AeNkzYFgjY1FZPmd1V8EdeUWPms
wkCyxEVtxN6cnT4mQXmhI5Zhy3xohk09UccetX1aGqc+flHmxB7T7kes1GwMp/Y/SDXpZ9Xbj2qN
fiuwLeGUw7vYYvnPFlev9CaGKy5lAzXstLJpqUEBTPRWGECo1LQZb0nIsGIRKqQnluPKKQ5ReIUr
gW7Bd9//tp2b96KIpFNkMiBq7BK+vqLmZWjNBUNq3aDN1wvM3HLn+zzptClbH047gj6NRn/6pxR8
ylxT3K0upy9kTU7ZI8TJClNv2sh+LUpew3y6TI4WkBnVhXINCVPG57Pu+Uk23EDBKO07qDbIOXb7
toOzw3N64gRd2n6UlhTGjtSfWqmbkSHY7wJSFQvqEvNGzJAxRRQkIfy1obOVuY9nSX8wEoJSd86o
+LzWEP1Rq7y6LIr+Ra0SygpTWv5Y2cxc2BNSlvLtxA8X8hohNPmvRaH45HVpHW1cwL+wLfGd1U2W
QCKnk/i9MrWS3uR4uRmDwYMH2FHYDrAL45W4wODkRFq10H6BizAd7R6cT2BigApIZcRfSRSopZsN
x8beSWbkEtHx5F1LgVuO1k6UxKKB01BxdQfMqMgaLOfM4tsQyRCxy/4x7Tt+odGoNTlAf9p56W6p
G6f+svwz7AiBAubwxU2VD+tewnLFCMVmc8dUGwXomTCxAzk++gka4EPSZ/rnHVaI1fi7Wva+kM5Y
8OQBSGWWdemxcypewiU/WxCWXBQXzSGz5OeotAURR+rWwgXnxH5xkLI8zPemFmtsd+4/BZuuH5WP
rd8umUMqp/gv+Q7QpJC8sR3svwmS7ba9mGa23XaIVnxEsatVO2wvVVP2RX0SSEC8tK9sIvAChN+I
Y+/vKaP6iysWa07nz2l7EvQhwZ8S2/YY5qU2rQWLHPhBgnEt0BrSjN216xliHGIkdkBfMIwkqIOQ
IlkPWsiYjpLCmNY42GnOxocksaIXPCZxuQWjkaDsIC630JR081DiVw6Dw/EEIC2N1MAFqouLaTuY
VIEauZ8kZr8R24oRg3dlh5cF2CEwsC9WsLT9NfHrYOElvU1O/8XFrLpMYlxk7V3R3kG0yBpddaXW
4b1t9XA/otxGBsuPY5D9CFbpRBlhEDMPS4JNqrVTf+Z6h4lsnpTarmav1Hb3Y4RBQvYZjeC2VZWE
k8z52dglHcT+XbGOfDfSjgq44x5soqfjCOQkKA7MxEfMcNYn1vmd4MUJRHthWGoNRtikASQZG51U
2Ho8irtPGi+2lznEuklhhSP5X8ieqSKtj1t3+tanfeMKLFHAX6ZcUwhKf5bgyZZ+Z8d5kHalygPD
c9sxY/jiPiwjWqgufRPFwXT2tm5kT73bMDtyFWDy/7sfmIn1lJ2e2j8JdnE3gezvAFuzYIi91QMW
QvEl2W0IC/jEZDQ6gbg9BTs6KMewir4OYU3tDxxmztfrbzT07IvVe1rM+tRBcxTnsQSegmOu0TeP
rqEWqX2svmzdSpWhTH9xWwSmlS8oOpJAgEHO0uMgWhrHHYWr8d6UR+PNTi0v7kta4V1ZmFvTepDy
BarxCvVrp81Gc90jweN7ApSAusMr2QnE1Qp7Ty7zydMpKDts/1U0dx2BxElsD3WHU9RIb6ykPWIO
YMOBYiuKvN517aHord4XD3zXcu5vyZP47lGKgMWY8ukgZSYA88QGWc2m33Gtf59jUzoWuXMTYEqW
rS+dPpdchvqXom33pmy+KyytEqf7rBO4aakKUcBQskuUa6/aVCaBrLcxcSuNK8lNE7ZIDr/oi22Z
MPD2nni/xQsm00GFKi2neIbkmJF+b2emIhu9jt5vjNWbVWmgDar+Y4yJZkvHEnCgmRv0azu7fYCq
fIQ/eRBVUhAKRZkQj3mm0nMRNX0gEPguNIMJfAt3tBr5OBTWxnFrtce0vUUl4q5BS2jiOIQtc3nS
zekkJBpTYUK0hlh10DAa9Oy2aY6i5OVViTeYZUKq5xGG/bMFbYcPaaKTAJA0ubtOmKU3MH13HoIP
ivi92Rv53EYTs1O4l0n5O1vv7dSxYuiMf3QJE9loHn90dupVpql6Om/0QUefy1YZWDGxcwzCVpJB
dQc3YyMx0W9qsYfUh7VjXbByyxfDt5UC6GT/IOL1Fy+hLCFZyNUnIYyTVh8wO3Diuv6i15YT3qdN
bBBWUG/usDcqWcoj3uk8lssuMIi0n+W4+d2Qp180Swy+sSApvXxn1sqTw9qd143r+UsAdAIEFuVC
lDxxX1Q4pieta8/i/pd5/FsibuSr+RWqOQ0n9kr9XpmzFIquEdua5a7CRYeWZ93FBxGw7H4YmoYa
NlBNYGCkf0zTgBWVpAd5i97HXf/asvpexri+9X2LOyS1kzANCM4VKzzo1aL8iwNJzs2giZ2zeEkS
1YAnAYubq41OzsZ1wqnAbOodxBYYfW6iDpAeICovaZ1+GyU58nQoxaJFyHP8dvpE8okO+aLcfBUp
DdrIvMotSQm87Fbd8MCXNDUxyvaDuEri4RQspqLqca1lK3Meu0C0lEJvjVPxZ2qMf8UxI6pONjgP
GebG1+kDQQuPnzTf4B4ViGR34p2t/JNlMWsuHFg3x/SyjTl359ekWvpZUUXFqSbuoKAymEXyq4pZ
OYqzV14Mirx5p0t/+a/DeIjwou3Tyc86tq1WNweCOqztVDIz/4FC4mhVyPy20WEVvyvFdqGMkerX
lZGJKR9hal9tmafX+m2vkVYfI+/rFnhYGV+7nwkSvIZDFeMdzPohMovvE5R/v+Q9bpWVgLNd6Zwh
X0RjS2jGfp5N7NCom8iz0QxUhyLRgcWrHOLeTvYQ7O9uYW5f4jH6t0yq3k0/1vFdEE2EerSo2b6Z
nfGkJEZ0zndR35yOji9nqBfiNfWUZrYC5JGurUmXOVNfVnSForQZuxpDaBvE6UJyBYvep3zXiwnq
m91wo1Fx/7ayLDnJFhZYuwooweZ2xmZ74ap74nTeOszfLXk5pmjKBotao5eqg0SFcx9Dgp7+XwrF
G4YKtzmp/4wN9KU4Sj80KQtx3WW7Vtg1zr96dRRPhuDICcFBojnUqf0CmwVXRbbm5wz3Z6Gx2nk3
20S3k/bZS58n73rtLlvOimYnEWpLhj6wjHwJCukxXaOndtf375Q40S7YMCA2LAWW3sFUvXjnk0Zn
QzdDw1jw1csG2gF+TTPqv61M3eq4k5zp/0pVQnkc+7raqv7UIVCX6n+0QRseGJju/HiqZGzjiFDZ
hI9HxclR4GfOajrwEPwWVAvB0RQXxJqiK8sa9kz55zaPc6BO0AKafdRAh30lxYXHb+AxFYoB8aAJ
kalgoDgqygOSkTfs3Ivoe7zBhe02H6MNsK1u/CPkBmOyq3ciPAk0ucL4RpOfTYvtaWYkQAWdeV1z
69ZGPKu1rPp9U1/zVU5PWYaL0s6Q2j+yNjTwhKfhS5IwDBDl49Z6MxDs+lY0HMX11p3xY+rNQJxp
+0siaIuiS6riN32rqWFKJyGt/CGeDNEaiIsgGu1hn9rEm7bWxguZfabgBIkjga0em+l/M5NUI/lr
NvWn+JMIK+NyLXKAjVYJOKGiLy1Mt286N3s/CWTGlm7B4dg8t9bwKiuJn2FAKBhMXSXDL+lGXN1p
Q1djp4BGoz/PRYOiNOs9gABeYeTeO7fuq4Lt+jAb+7B6LEiUl9VrO66VJ9iaUwcsru4Xq+RifTX2
82KzORjIzMvWZzEHOLluHOcWJ3bxBooanlllemqHr7avT8eb1Ec9xhMIQvA1uTLgXc2svEe7RYag
muhq9hEZwk9/V/eNMvGguzxvVswHFKrPGvdy9gBfnDXgxs82MvwI1/CCUA9XVIdh7H6JO6eW80ux
KIGmtBbvKb2YoITu5G9nw4K5HrQ/oq8SZUf0EdlgOq5ZDfe6B3hYAch3FpXg5m5rj5iXmBAhZxG2
IAZaJLhG1ReZTOjnB8zPnF5uL2KuFQ+8OMCqOn624+YUGfJH6szNcfsQT/28gaIu8aIel0L/Kggz
dNtoqE7v7SKph25/fvKGcZcNrJ9rJdk/GnSzDDpN2svf5sj+K04NCPHSoVTAMWyc/cXkLrShkVw+
R071Y6uQjaXD4DwDg8TQCPcNQiqTiBE12y01hxce+eZQSH+7XYkmMzyK+7jmJs4XKCKm9UKnIlHf
WW9Ek0VHDblMXLsUU+96fFg7HXkcJcQSFSsspTqJB0OwdQkfP6s5pIJk/dzilVqCwiUYteRR7XOR
WpBilxX5RXzUWbLftCL7MJM+OcoN6Jn4WTXu9+cRw+1jtytWlp5vI+70NMh/O8lhdGZnLUq/+M+t
E9O5Zth/1WiZ+d0IhMlcfLQ+pewizXJ7FhXTWAqkV6mfbbLqRToLx7GGLiFUVDqFcy8V4mbt/5Lt
s8Cye2I05TGdwbw6PX4tl237Kheyiu8FWMeXaEicduNa1Owh8r8sJG+weapQNpWzuHCilVxH9LOR
3AB+qPpxR6vEp40liZ049hSYMlB7o0WrCG8CsSt1YoNUPO5kg+sfc2TjwFvb1MuoXlZPml4nxie2
uFV2GoxJ8vSpeYunpr1EtvJib8Riff12TJTMLWN/qFMBxNBqijouHnrx+xFEEtMmMqDYuc4uKuk/
o+ZUOivL8IpEpWzQ/8Rb/r0tIuUlnf14caavKcow68eyZefCNqGW774EMywlxjxkF3mn9xysBVk0
NA4mxClg+Ugj00RNT9ZWDl6yHbZk+L4NBawGc2tAuQdiMSB3LjHAht28CBUko8J8MQqWq+JmmRJ0
GUx7mdSp04J1OmbMpJNjP+W6dRPnLboJxn5hp4EYbdaLY7dpb62evie9+jeRjYso42JmttYU0nwK
tUCUj9pSy5OVbJcio6HPbT4FgqAYNFF67gz2PBIZUYbODSEyFTyg4Zw0dfpcSMVLC8bOyUvEB5Tr
Q51xxminoUJoYzUfSaUYp1JJSd3iO8cjK58SXFP0Y5Y9nW2H1b4Bh2OhLw8krcRaY+pfssEiJ8/m
0jCvFtEYPQ075avNm8DRJjRWAFRlW/VhxmoMc+rPvopKVyugJ6k5YoxKI45nzJ1jpM0du+Zk9BUc
rjwLiwnXxAPCgFdABtJYeF1JEZ6BTDV7Ii4UgjFoq1meVKt/Lpo28gCOf2LtZ3k9kWqnygoqmz6s
nLNfURTNLlKw75ZBgl6llucJDszYYkyQS3nljd0FK6ELIxflzs4iF6T0Ka4hX0tJ7id5BjxbHuUu
I1ElHnDr13i9JJNUBEUfSRwgZCgbZwgBZBJFe9hnO7aXFqqYWeVnsi1a7IAmMGvsa0YpJyLXhHKt
2fGF/EF0xgiGX+zYtMJs6/7M8xpBAEA9PffpJSG2LF97/BNG6WSQwrqlCyCWVkuhypN4jCo8iAaE
xSqq6iMLqXTLm+tU7w4aefPcl+SMjGpDemt8Gmd5uGEke6iNyID3YTzQmJQM/myXlmpQCUvYWDqu
lMlkudvJkgRK2HZt6a4b+WA1T/WUaK+8D3H/d0irf5KOt2TC6/CizfrzsLSfWyTLp2lGQCr+0bCB
qfuGKqxKtVcl8zMbJhbWo/Z3W+EY5oS4aNLShpEle2WvwLODqWqOFum0Cbe2LxHycGWwM69mNMOx
OoYLhNYywWCzsI1nU7dfe6OxUC6R7rGBjw/T/K3ty2tlsBxSLVj8vSqR7hLjFWI0y6lDpZlY9vjD
dtqfTtw3XmdV0JuIpoo3GNLqSI5jm41F0DvqCEJoRKBurBw0eCdznbw7KwYbNswQVszqc14RH6Fp
CQTfaKWzRHVvSebRXrAczvZ5DvjpJzEsDyBx2IArepiqL0kjSn7jF+YWDtLLLu8unZ2kZI5JMwqe
mSyuvvhol3FiXsiWQ0R8RDmxLxwd4GYjPhaDn92GBZl+xpx90jI9D5Ju/7o21XaMxM+yafD44hLa
q4R+w8FVaZmL7wwbhr+N3YfEnnWbkYh39acOpOPB0/Og3bHocl61+LcFmeLaZBr0QRtj3rl3Pkb1
p9Nqv43F0bwkTn+l8qLeUqyR1C1K7h8wjbdLhK1Vj3QIMxBWW5pVu4PN7A0/HpIBgwvxZBNso5B8
H36+pTp+ZSVknakBcn50B9bE1SfLwoVd5iDdXj9GpbNOA3zHCmuIUG8yhOroq+ZOwf28VaYbyR79
jCYpz5SDnSUQ8R29ulqN/rmww7lU074X6oFIMOxbj32U/eMUUhrq5WCfLW1+GrfZ8lK6KAghjBxz
/bNs1Piotqzx5BxgOan/5tZSIGkYQ3Zj2WVpJz5GuuawN7HGIgmdRScpcCfdrjCOgau1TwV1SRIP
7y+2Vbl8rTVbg85pnNhiYPxtjB/R0mL9a2LsgKTthJdEdLXZEemJ1Yaz1byzivM1HeqtaWAvVEaq
ifo7if3Rnvtbxo5e6rWVCMlygBMGci+z7Th3doWEhqeQ4gbHIr/0KblsiLpUr3QmWDwGF6Jx4gZa
Lh7z9T4ZWa3+pRn9H9lM+n/qPVi2/7+Dcf/DZfINrXld/j//yn9rV/n/owkl3Pb/3oTSS6s9W/c/
TCj5gi8TSk35F0MdPuZE5yoOkbgotP5tQin/y9AxUyf0wyKcXtup/f82obTkf8nIGGw0nqaK5Ot/
G1CSt0tsgWmaZGYiY3H0/5kBJeG+/8nh59nUDdMmngC3KGIKhJ3j/6EuKNNtwT6eVEW7LU/o90+D
l7a1v00Zg5URKPkWJll2TKrvGoJtLUNxHuFQ0P7jaO29/lhJXWwvE6FhW1v5Q/Y+OtKljqQLHebF
Ah62dO1SvVVvLZZ3slyeOGoPcMfPRm+H8ilZnDvN862trWvZq5eyx+FptY9JOYTR+l1O3si2HDII
kMsp/ps5JOXCH1unm5W8r9KnMZO+SRCRzcbbrs/sG8IHX1x0YYcblGZFuOPUfqFIHsC8v5LeaWfn
AdNALQbvsf/O1XYxkpVwEKDlc6mvNO3T5QMboBI8sgUOHYb2hlHUXJ5gZWLsYAxHc5cpLU8QjJ4X
fXpBmTWW4dzfkUgcCxIMJZNcjLZcrlvxfeH/DxKvd3WEAQnXYaZEn/DHcatBA8MPnbE67lt+Qo5G
EqEajZ0ydfZsqHB8QkxBaNPbkAW1i+7jpCTyifLLzE+52+kqJ1DKZYrvZpTfsFZ5apX44bRhuXTe
Mn/LSfFuiHGRruky31ZSUIy3TTeuaIdG/bZYEGJhTdskgBlHbXyL5/VQwwlc54QC/0OnbMVZ7MEv
eozV9r712TvOUZv1iqy0XcuLVirn3sbqHPZ5Jc0hP0YZghGOYhUFjeHw+RYP+ei1sAqGRsM1+/i8
GvVFhmjr3D9XzIzhnca98wQu/goh1pJucz3fb7B7mhFjtR+5JD8vmf3Zz9l3229SrDvUNYB0c6jg
rs01XlplE2DBFygTZJoq97vuh6mpT4/sltjwdYwjlli7sQVsi8HrenjbdLHavgCD4J1l/akzjhY8
zvFwgWDlb0CCedLDv45Ol/hbyQnD88ydnWPbq9nKzbQ1HL25fVZ9zh1skhcIqb4pIb1QrVP6oerE
062dh6UHpoWDbx3k/Z+ahQ40DUx/jMwggTpZJWnYpC9K97S9KmEt/0wTj6HSlbTNXx+Z4iJUcm39
opoSuwXTtcv79jriLAr3/jMdatTOymnl/mBb4+mN5hXI6lTjktW9r5eKj6DiyLnhIer1l6F18bm8
1FtzLy8qQXuY8JctOxdtZGKi3Y4Jtx1tPzMN/xEjKiRRIUABfItox2GLKNu5D/pLRnBhH3/PoNaY
rEjVqA20MP+20g8712aJ70CH1yjdApa+ftqmR7t8NqLoBHvJG3qcDvEACWsoOTm7Ud0dpyogU81d
x+Ys/7A385oQCGnH3OAtgNoZ5pig4PzVSk/Z6KtrFFopoNtyWgYMsePjWDcQjskYlpLXdbVeJLN/
KfzH6DQQtrbnyrqmUn8hSuJu3mHuPEs9sne7v5Xw9XJ1Ouyu1lblXC/7hLrJ4nEgAu60WIbbuPJ9
jPVroU0Q8q8x3IkmIex2wkjRJilNf7Xy7r3ts5AS4Raj8g3E8czidV0P7IpmX1tUP58wD2UhqqVJ
oA9poFNJtMhrcvpvzNAJu+tVGlziJab1o+ya917S7rV6Q4P5UM3kmWna70bloJ4RWqRPZTk+zZby
1MoQBqQCc8p/unVgG1L7BjBnYYWxsULJ/qzB9yG1/K5jIjNQZV9W2jG+kubx3qZw8oanOctx3oTl
DMV/sS5OoZ/zdsXE0r5sMfLM+ZLL6ZPNK/oJ3ILR6i0y3fWY7JFpdwMncpt9MXR7fxgWz+w03is8
pog3nJP5uI3WOcN8Nr6h5yC+EJYIUYCGIoWr7+IZwztlMPUTQKuagcvQHUWhPKYXF1DnjH3kncPl
ofrKCI/jkIVOO79VnQNPK/fnOILFCvX5rkzj3Tq0H+3wi7yu1FnCpd/CqAN2GGBdoNYIKwh/cmd7
EGo8S4IG3ew6EljLjZutiWfDpC9tD1UBdsShY7Ehatuz8nuwZ0qv5apK8pgt4nepj8lkH/pfhsxQ
vDov/SW6jxp0yecYSzOIZveKPxn5ANV8SdQmMHUfAfRZJu3bcgnhPKMEDYHrvWkmAzjyV0KUmUn6
M6gh1FoLfmfHdFvf49F4Goz2oefqS5GnZyfRGei1N/Yp77TP74DocfEYhw64/8g5o3F4UqusDr5U
nZycgIBs6QF5QN+CUfbTyTlCkEPG+WPtGleXVzfpwEw6ojh8fpVPQ6E+rRftSYrp4lsNDRrGrqkC
3asPgeVVWTk57GWy8a1CbYTqZJjVgMjENGcxhzzBRAW/pP3zMNlP0REgN7DjjpRsciTTU13BZPcf
cqeEpApkLblqdnmavicLP2wjta7JT7BOk/L7fhBiquW3p4TEYsnTIutm5NJTlUsPJ6oDNdWPg6to
jc/A4zuZ4Y+q5G+fN3zNcJ2Fc6n4CFO79bNQM1RTFm4iMz6bfxPgoGwxX3UuIuyY9/ZDW8YgjqZg
w3+qYxUrV75WQ10lKnW1gJ3mNID95TM1N8mlvkOJj+u37YojHcAq03uj3eIqvQ2GfPGItHcHGca5
ibNvTQptAuNlMO4mcwx0E+Br8/SoVdtzpORYX4iodVXTOFtv0jXJcZyq9fBCxqKq+GYieQl8PKd+
5MrqXlbfMkPXcHlgDE4nGB2TnZ3YVT1c/W5jakPK9sl13gimf46a6kwUSNgtTcCqbzX8mHT5RB7Q
GDIOXBkYz2YEIe5g3gbEBU7FogcfEHt872EE3vqTUm1hPqnHCT1Pt2puy8O5MLHb2dtc76mTB5Sz
L+aLSdLjsFxR19XVNYsDuyqInKQjec5WqggGO+od3TZacVt9WuHv4sV4mJdfkT6fGvfSkJFSOQgv
8C0s00CGCdto1PmPujBYixDZ3Jzr4nCzni4MQM63LMRHSm0oKpxlRHO3ESdtHixdCJ3kZD+c5u1W
hNu6sP3gqGhvupbcoajfbb4/K0N14DEZoCU1fjZWvjWlftNnrtY8VYbulVAMyoMSjc8DhUsdCRys
rEeC+bT6nLKcZfoPzVK7Zld4yh72YqMeVPMJf7kB6QFDlgbImVefU/48w+JL2aIpL81ivFQN5HqZ
2dNK3bmNHrrd4DZo3WaySvWbpmduQ53WOIoL51DMStCG3c8N7UaPNRhp3U6jB+hUilXzWovFVQOj
tk6C3OBIWXt/ZdEEQYAzlP1KogUqTBvJohJt71FneXKne5qJsWCcBsWpnDHo6y1fkxrO1fZA/CkW
JklYRn0olUjAcMuT9ABEAt6VDFtID9egQg7I66yYTxI59lXA2Htw4vmBBOw50ujTDTqDzM9LcrOD
iPTcMcRPJRw5W+pvv8dS8hyk+1PUeqkae+mv3uLkWutjbqQnLOyIkqZ4RBRnmifjwMf4hOKlafjq
lYEi1cHgVhktklKFo7mEWklesuqEVWg2ik8LJj0RrGuPp8ldkBTUenr5oZNDD34w3lQkA5azeGpR
eEposMerr/bRTB8XlKlEXbvURqqtExhYdxY35bfrBBvKQ0v/VfOI5tvCIZXQbC802xHmnnXV8Pzz
+0LE6k9E4fib3viu9JpGC41A8dyk07Mq6c8Tsa5L59xL+n2c8Xqgw23Onpu3ouvfaljymjyHOBeG
ypaGfRAvVsCmOag73cemWZ+2k4k50uiy43Sn+tHwm9q6czOxHPu85AfWk+etrLj2l7j5J6vmUDUg
G3rrMa8S/I3zx7BWL9C5X/KfyIVYBFJpvM0bT3Vb3GKrvmGUc3Pk9qZ4qyn5JCD4kaT566D4xfN0
XRPiXAs4dEDCmpf1hm/Ii5+lhe8xNtKbdt42SCe1XiDudcd8/EU8D2xhf3JKF6P0S2tuV9t2bpUZ
Py1l9pyWLqdSYcxw6R+Vs/nyOdqSO0KIJ6kh6Rgaekn/NMZ92FpLWOpaWP6MHmVaecAqcn/nTtfD
L/kv7IcgQ5RbdBgp/NBzSFN/XIoXi+F59TOKGZ1aMHwO82WRHAziuCjspGQ9fVUl9W2u8o98bb6p
Z8vMuSW0urPznlrS+1gPbkPZ5xa/V4XyZsPXxr6YgOaVbo3AhKCA+2cmRNbSstGJ47NnuMx0+uiE
Cc34At6SGZfZ2a7reUG00XuMzLqrj3cpXPLVK+e/hMpfq/fihvvoLTesa/YnSoaLPECkMtRzJnVn
bUC8tFsqyX2YtFrQ2SVP5/YcmZr3m+I/ztAInAuZum1JZHjeeBNgalVwbj1hbHhJdq+g62UkuMB4
Mp62fghXfmVjuKizfZHn8vr52df9RT0z1lzbrrgVBMbrfYFWObv1qn1pfy7oIBC4XO2UpMH7VB45
/hjBizvR5+dJLzwD/fOEqZCVMz4tZ97awxrJOP6TrX6Dm3FIkO6tpv4MOwgUTT5Lrxv9i6k15wJR
D8b958E0z3FjgCnbh2FN3EHXzhHZAMaxUUkZrdVzGTXnppfCaUGSrmShbnXcY9NtUAuqEkB5E4MG
XrTBDgqw9CwoWrxaDra//zu5AkFrcY/wNeyPD/veYeeKLxceJgeA0m/R2H+uuPY1yTlIcRbV0Uvj
W9bWl4T/yTaKximQhzrIczTmJr/N1J6tUEp2sXX02E2ZpPsEsRTc3V8Myoppn6ecYCj8Jicp4r0e
jkYB29itgXV4tNyqmMP5OLVcDYfG0ByvFnGEWYgKyFMStFy2ejPUq15p3oUg+VE7z1jw2beNV0hF
FTKS+2xKFwjNj3ZpXMgA3mR1L2VWeeXye/wWZFNBGw+pPIk8B70jecGHYAyK/NSqgwti7OsBXimP
6Jc5KMfqPPhzm1/ThDyGaL5NVX9WadWr7Z5tzEhOxra7oOazevy21deu1B+KVn2glHq3CNWWIl+D
xGfa0mEyK79ivbrYLL+1EuE9x5+KrSBJJEu9ICLKfPSBewdMgqcETFp4bdMd5IIjI7b8Ft4JOrW0
0UMTtWlDT2wXnVtsmwvvKphb+6tJ1ViXFArF4gKBwEUlw3KGgvLapeorXKT35TN37vKjkX40XHnJ
8qu8O+uddMZoC1kmFbS4lOp6sR+IvI2XxVPm9mY/0p8RADMJ0BqBjbzsx+aq/MOK2/+0nsb1R/1B
X2BuHhawM0yi+qPVECAyt+DJsFQGii3t2lAa0EOdnH/WakDFd9T14iX57RwMeQixM2W9NU9l6OhG
gEFZkCTM8cUeArL4UhEj3XtHdnqSpek+V/d+ZgHRnjppt3BzN83kcbB/bBpm0lgn4XaWXT9HZ3jq
tfrRudrTxtC/6fNRrj+qOvUrhn7jf9F0XsuNW9sW/SJUIYdXEpmZFCW1X1Cy1ELOGV9/B13nPrhO
cLktkcDeK8w55oWhkKq5C9gzKy6PY9Pe1mG7F832qKrlMjVHfGCxdCHr9MI8PJLSc88NP+/Y8Ioq
cJntPPpaNnxEQvMuqeSN4/mOuLgrn4/93DUd9asW4P7AXWDAnuhdg4tzMP/OCbvrfaL7LzD5tHqR
1fuK8j1PcThsejj8l1Rc0UN1R2iHU9PsOgX1XTJcyUj47GaCMELEPteYW5T9/HWJheuYatdVz8KF
lOniQwXy3YrtxU3M7xaIU5kdqNbc1Wz9Tl+8qdH8V4uOaY2dRC8r3oSDddR15kJtkEpMKaQyrNox
7K2ZPDnO2t34W9TsNJfQEpWwA4a/LkIo/iYs4CBwRPj8tj+Qh52CyQDMT1v56TTBvnH7MKH7UcbE
T+LFF3wiWxmaZfvG1pQr4ej4QQe7r2NnoZHR1xN+auVlV6eEVC6A1w447EKoZO7KlC5/l0bNt4wg
Wc0LL0IQgfXMNSw0/ROGXUQE/J5pG8D6vR/1eIZ60eVk0wuIuYisTecnnUZXnCu2PJxPqSPLBmL1
7mDimufD6fG/rZMN6irXZgcwAktVlqt7W/DVE+I2dnYjZ84i0O8unaNOyZkaw6vZ+fJAWhK8BZbC
DbmJTCYXGswuttsJN/5O2+GTcGLJeLV0bmqJr4zgUMkItEBw96qXFM1tV6feWqehYFr3h8EarxiH
b9wctXWbJ9oJalnxMebyTudkL9dql4FYKbcyVBYlVKkNaQqyQHmkGhQTfOWFcFtSzZPZKzNlfmNp
Evd3aK+2Uv4pd9j6U/6ZRJhJzkACVEdHZpq5BSxiZuVFLYx3mttA6C6LBi6jnngVFw+eiN0kzx4q
O7/BbjRZ/CoUcKJX4BRJqNota3GkQXVI8nKNrHaldHINDd2BprmlFLlJ7xvUcAL1Bf5jJG6Vp4ZN
WTywZpzHSvXjWvU3GXlDfBtycgsWACsbsstKAwMgeCY+P+Gn8OqVpMj9so2Pos/vuSrxQAlnpKxJ
G3u9xT499t+3nzL7NIrsPAv5Vcopsc1rlkIeUIkV+WwTclkYDRwTbp4sKiHP9hfdnK+l1XMGfo70
pPH5JFV/ktYkqSDf6+y1UdzvmCVTAc6NjzrLs/xDMcrHuNsOjTmGnSB7GpM2cfQ2TEXcdj6shsA8
wWfQ3GKkkpB9Kk6q4wYLUt5+V8flU0ChCprOTb/wEHelHzOwiaz6jMP63KL03ZLkAgK560IpYQS6
+dNrEcglvjmThM26TC+QDg6vwUwpX1/2m0095EZ8fO3IEvqPhoHvXHgWt6DK8FfjJuwbwW1Kskf+
jV0ZXLDYR4G6wuldxseUmuwHxLR3xSFy5hl412sJlztxGnQud2uBwG/HvIT/fM03VFqUShk9spNO
6yp4hcri2sRcvR5GnCHxGQPq3mwQgWy+TuTgQDvZgeOJ+ypEUVNn4km+a+gPyuajnb8TT2YSICtg
PNCOqxuTFeQiJriOBnzfrO/Zcmg7m4fMUefWmXPJGZn2259CN/qqaPlJ4apC4fHxBQsElIlzDCsY
jfLDEv9Ciz93n/qpk18+6JjpTh+Pl7Uszllnt7/So0/YU6RBFoPpBQc/wp5VfBWahVG2nhJV4db6
YtZeomdn22VdXdLmMU23CFwFEbX+FPlmXx5Gw504cRHY+yNVMCidrsU7GLIlzgJ91hkQBl2ieatV
c9IxeTuL2esOKa5qvFwnO/8ahJhIliOKy5k8Cp5cIEbuhtiGAXZ1ZJd5tCAj1OK/yOq8fuLNk9wF
6FuLDBGRkpswUtKT8pzO82kYiyPB6GHOYAtjH9g7DrvfhNdVWHVK3FdRwrdNobq4A8oxBBV7QMLI
wVg/oRapd59mHq4wk1sQPZNdBYwfgwRqNidOULRaUDGixaYWCArxQWOxhzK4U4hkFINX0vucOvnZ
2glxFJrRw1gXd+E6qCngzCOSFHZAxgGHo6IMgSCOobbKwSCbvmT3iuJMr6Hd9qgjK1greNDFbs50
Ng1EczDLrZ3x0MgpDcabYZG1bi7+IvDqYcxcEE/iB3ihOsg9YSUE+IZ9y8o0vwcLI/J90xzV7Lyi
igsy5pLaNcSLYhFnLxD9Y9EhMUPfMdAt0yb4TN85gu/x1zv2OLfKKg88qTeli58j/pdvgvwz5fzg
eR1G45eiPlJRCtaXtxL1pzXrb2o/vYFqCraKibIs3P0bOXMXrqyK2jkXpBt8neXQ0uiKZaAzq53Z
FOhOL6pUFgdDy+B9qCw8gDP0r6SE2k9EJtiAnhx9ysJsUU8bRiYgh5o6HLQ8OuTVwOs3mMJpw1up
lQpjPztr5UDhL1FX8Fmx3unehO+TVQPHkNSHvsj3ZVJu5ThcB9mASHFXkiv+4v8abmVtEO/EfiSG
naTvDoJfGmSyQ3BWrXivsS8cjYHzXj5BmT4bQ31pJ+sSUbRg5EHF3pqnrPqD4N2f3IZOiLPZz7OB
Mkj2T5/iRnJbSKcuxa+5T6iMKCISaI+45HX0tKTkAElotcPQ++gu9nqT+pN8tNTpvTmKIfEgPvMv
X1DxVNIGVYGZb4Bq37RxDsTfk6qt9C+aO6wfPA3Fcl366ro6lVxfskQ+z7Rxc9qc6nsdu3CgHUsY
bE37V6KqLLHoMdSrJ9XDZeapWcNEP6awIJ9ZWNNgWUS/BP+IGwV7Rbw/UPkwuSZBgmxCYnY4rVTf
UldfjTq/Wdlwac5XL3NVOmVWwFQS/UZK/VJZOJ1ZfQiYISUUFwg/Yq9wSH87jp1w4lFZBzpXiDxR
x5s83xLtIQnTUdi0eznWj0UfHyCkH1aw1aBTrjesfM+MDJGk0v3fHwObqpjtxbb2e18/v5Z9r9Ek
6wzn/zc7qhY7bX8WGUhW3B/vUmBuzwRPHSPzaSBdTOQ+3yPkxatiS4/4d7u8lmwUBNtl4u+p/yCt
UcKKQVfn9H3tYaTx5v2nKTdHVazp6iZUXPDFbcuc7q/+N4eTVYsrhgW+h2ln3rBmHVu9PlVBdLM2
xZ4dVYvujWLejVa89/HMakLAdvphSoChKuU6JOrFbMTzhpZrvqB/u4vZ5KQsIDPTSfZArg69DN19
L0TfG1d0lVbep7lXWGBI0oLz59kAodE29mSb4cWYpwlXmLL+UlMQpCYg+0uEOneW34hMk4KKIfpL
KWhqLG4ZplW+YBWBJn9i+nHEDSApIBFTXY6s2E5wLU4wDyYJJwJqzXZBZlwcdKaagt08iyV7iuXE
Qc+KpNiKILpbV4MV48aKcbQkb1RniL8sBIlghCLkGrbx+tL2+pmNodf6dc3FZKvKcGP4s1eY6IE4
dpGlOh3riGXd0Clve/zeMUuImvXrJ5acRj9JWnxJE+BAmy/NC62epdKnyL+52RwV1K0oQo+8bicy
Zo4vBGwyt3tDEk6RsbcoyqGpuJ8ZOy21YG90S3CtGWBzcjcnsowPjbb5hnyoM7aLxRSc7C+APab1
6EohwEAd8kf3svwUrOmZ3tWQ1VFQcpMonRx03CRJ6ZIP6AyQGHDJO/AO3H9oqlOWd+0hXk0yE8dw
Gc2gbntcFYq9iB8oV/1y6DwWCH3lrqroZnHlyZnudX3ny8VZxRebxTSdhR60e3FgV7HlpxWre64T
tcWstrFOCy3ftvw0yRdM2x2ANkdLDimbaxHTdWftCK6DqQMZrhb4NhvC2sX6Iy+1j/VA/uFzLtvn
KkNKjQFqlb2bnUZfTA0vi1c2rr6QgXW48pUTIk26jQL2tKqlUKcQAmUWICi+E9ft6AzRMVFBr95n
p8iJddWPpplX1rhWpnFt5a+uVq8awWxLr7k+PjWlDeVECQkMehiq6AH49YwXslnzoNM46SWPYaEJ
7H5qxZMteCHkZmPo6ObJk6Leq6XSYzkdRNFyZTdzmKTDpiWXpc7PkFEwkKHIjQ/phwIjfdVS3/JH
LdRlNtcRs6NmtgtYcf9f9WbHukONJvbE7EjMhQ8FoLSIZ2Nm3z/QDmxE/HJaYxUTM3wjaelh9EQH
1/BNYc9MwebESAU3DiAc3A49aLtnbZw3h2ytXnmFhwiZjLUtYTGAnomUABzBKy91T1RxvgbZJPhi
wni8ZXl3vjRxF2h6FCziD8pAZ1Cqo7S7DIYUNBAL2lNiDMC1mkvb5W7VS/veG2v5Lenap7xJzySS
w6UhAAJxvBoftYxPZ9kYTHaH/DkUnxZtf6645TRfKzyO/bUWGaKU6UMy01PKxDCf7sbPOFfH3JSc
KTfQJpiXCpVv68VV401R5SUU5CL7o1I3XRURRiSjKkci3vtNrjAC6TyRpYdvrnbmZZ5WTmel6uju
g4gM0T4TXNRCm7zuoSa/qppRLezDconkNezs9y3Dq8tmykz0cMaRDKF0F6kb7Jo5XIc8vDUm1pk9
S0l28sWeLTjiOPO80ELLNM1M5N1lExxEyDtgBbaqg8ZZswOegUPNKQZPouJ8kUJ4dGORB7NfnCD0
2tG9GpsLkqnzzyw/jWuf/GGE4qpl4y1j4WlR6nVM4/KywiH3BQOCo6N3JaQn2V6NtV20P2hSjaeb
f4YCrqGA8/ucJaBmgH679CyJ+5E+VYNAl1NkL4zFlSlE4W11QdwNOyHKHwyt9pGGNIU6SB0ZRmXx
ic0mU4wU8WPH+tMamOtNbpKxqrUKBmTTtdjUS+b9kHm5+0lORjAi5659EsO8oZ88PDF1lLrqmQVx
OFdqUKH2SZ0DtVQDlMK/YXg8Jp5wPEAaI6OLpfaSsD5Y7Vcd91pqTxzKdAp29j+pkm4QSdoeChrX
FGJNuWOyR68AG+iMK4JaVL1xqgoDe4E1PZTvellcDZaPJnKrPMpvTbP4BYC8+C6nkdO/z06H1ypr
62MlJUejiw6brWrDe5bNz1iPg1jy+/IDXe+OGaLFOMMqZceISclihZO+f476GLS/DC4y0l7515sC
sSoblVXrVMd1n1nTvS2rx7LpD3kp3jjKrVb/KFstjFd5HyHlYRgOt0slG3QJjQnJmFmGqmEFZrIG
ivZrFMt+3N20/sIzrTUs9JFP8R2zH38ptXJqKOtV7IrgN37fITSuA8s7Bjc3NLzy5ORp7EoXOWHq
PuCzmWuCNPqbVal3Vt89BJCyC/I45zhVacikRXBydnMsj4Wakg3C5dRST7Y5AZmTwzQme+306c+x
E5Z/5Vw7TJr4ps3GpRmt45Z+F7Mj2Ouu3ZZjbIH57o8f5LGRVGx9FSxfVP40sc0cjjeHzieFjNfq
plPqhNSx6Zg/BXyPjOl9q2/9jfp06SVfXDV/oRSFidQzpuddM0jlE5lCS56hrd5Uo4FTBk9nH1s0
6FsG08WeUaUBOG1IaxPTt57l201fsTuhayIzLSAIStKao6CT3usg847jp9iKT3NH8botp1lVT/il
T6b0UiWXhOaouziofkfgwNII+Els7xV2IPNn5W2rBFQLjPJkQbKt/QAwb7daFGN8M6B5V947UCn+
FReKEF4/BLqomGGidtIf4mv8tEd125zo9qWO8VVT+rx6zYCMfnfMO1vsLTdb4iA3g01WgvgtR/bh
FcxeYD68b/xD3Dp1OHdj2OJVnD/0Rfroqu1jaP6CA4WQwTHinGtxPMsZZsiFlZ2iHHV3EhV3PwaV
gIZOKXiGPpSIT1zXEZo0XpGm/iwYvm6uDFBWcg3XGBSdqZ6zXLoo9Xxds/Q2i8sxyi5ZC06nIp8h
RlDg4i+ZW0/mxC4EOj+5pFBHmJ6EMuPIJRaDhM7TvLPljTo0QlGwoa+UGoWqTDhakuwmKWyIej5s
Qn64MQZ+5tKwM8D5WS9g5Fb4Sqp42f51xtGYM1NPXWPGTCC+68qneqp9ZsdYRMgR8mRR8aKnFtdu
/koGbGdW7rFDXjdzY8dEOhi/G2D/ZIYbqCdAAHEszmSIDoE8qbZBHZWCYhJLJNbYzJScRaJK6I5x
i9P1rhnxQxyOihXD+xke+btGfVgY/yIfe68M6z1P1gtiIrADtXYUBuJP/rHrMfMsJkBFDo8QnbbG
cnp6vYkZzD8hPv8mjpaiWmkdFk2BMdeIkMARHqRYD9ZZDTo2se04YzDWduPHiMBEPFuM/cybqFnX
n/6j6dUQw6SoPPPxl4PvYIAcEvu7QaybZmtVSz6u6BLq5G+XzlWwvdawXol3WpGhaoJ16LMC41d5
nhC73OdlPop59Wgmw2YdjR5Ge2vft09VTA8iG0ApXw7LIB5MLzKTU1fGJ3lPZ6POx0Q8T8LXsC7h
VE/XSTcuZZ6hNCvOipmdxLjdb3ptSwQFj4coy8PLZZLR+T01zTooS3lSIEuAQffkAkQbOjMlrOvi
sCjboar1wzz/oX3w2gJevsnBxlZtqI7Jo5srtoNJWO4BKQ3GB4ajdzOY/BeBobTeBWAfiriFCHFC
z5Wb3De5rKxhsrWhdk0dwkTjJrPmKbbYjDDYOkwpETfp5KWIH3TSTy31CaMl6LslKLCv0fEVqstC
wl2TyF7ahjsaeaXo5tLEQmKf1Is3Vij1ptWXzCQ4ZEG6rW5GYYea/3uuaJCKR2SS3YiasxwZn4/J
norTNRa0G0t+zoXmLKCGwau24PKoR9quztPmnRrt6zh/SL3+VuxN5MJwV3GQ7ZQ/zHX1EIMN+RPc
VSCLcp1vriLBEyBET/+4H251lV9K21LUMBIpADeGdbsihAviPhiJ6ij3xCTEXx2+GrKWun+llBH7
fa3CKV1VboijcE0FerAIPBp6rU1UL/2HYDAHW6egwsFPU4cxa/OZDtZ5Egh1D+dW/O9uebVbr/Ea
CrC86uyIZIJyZ4+h5a/bn9UrDcLsIWTEsszNl8Sc0vz79DPFPdrBenTGAV2drgWx8Srtdjo8lp7v
C1g4+3BYH/ERWvjURns5O+n/u8cmNGqve+zwnh17Qb2t1vaIB/2kjl9Yhd/d8l0rOUhxsI2ZHMa1
FsKd19firRqzt0EfHuBY5R2H1e2E55416LD4xlqyQwZq5HesqsSvjT+ZhTEruV55VYEE60D7KuTE
zXLZkcSCLErShO12EW+qEnuEv9jNRfMHo7pES35Vc/PalePNzVzlXxr1Gww9PT21+XeuiF69B52l
eczQYPyfRfbt+OhoS3gkCIEv9H3sVk/RGFg4s6z6sP5EdE8d9ujCI2mweGdu86yT9jotaNfXO5fx
WvgSjMEl5rmbS8SromsT6XHfrtOasK5Z/vuWBH9TCpcN5iXpCyc76uCpExy3lovMhj6PEcZkqTQz
bHHJh+PnSydGCoiXifylwRgoo+IdkFsbiEAwjUMADDFQZcz/dLmzM1bNtaq6a9FV18WU/Rn9bD+D
ZsnRZg6kLGQHLGXUqtWx/Xg1ic0qer3PMSIWfi6hhwWLDSaOagmlgCahssNN9w7+r/nHOMZK4yJ9
eQGVFY49bJpBZ5uMAdlmH2ZaAdE9DLaiRte4S+6jo9+y2jzJOvht02v7br/h7Cka61wFWladpLyC
Vo8cXFQdpVxDSSqOPZ1gvxFaOK/OhFaVnzQUjsLRQE/XAdIZBEA1ZlgoQrA1kEEYuU/fEh5opjth
cmzsmlDvFqptJsCsqXsYVMPYsUbbIHe2FdDaFgVuKeCSjDcTQ1JDsvbotFRgVr58VeQO33BZ282i
/IpLJxFibN5hzO2VpDoPa/6oFkULVbSprdbrV0l1yrbez4Pu5Unyz6vuFzskdgZGUJNARNoTFPgK
br6h9tSu+eq307iUoWaq7w3/d8IOFnSOtKOeU6b3jMQfyFyU2fWubXdi9tN0njDQ+CCS87ghJRUF
r8A24i1ZDluNyhSvodh/i92PgI0bh2SWvyVqYHDPl+hicyHetTw8SkDCQPNRtP4Q3+f9ClvjkqQ2
3GYcdLj4gM+XbDZPQ2wnn3jCiEARDx3TiGYIx8Vuer8lV7sBfh9dN1IIkju1qyXsVWWzjlYJP3Bi
/dj3HZiOsxiviOcjZSd9q+ulMDLmgyuLLNgyeq1iT5H5WCK2kyOoX2WshVttkKQwFU4UAwjJu58x
bpODugVFLzEaH8V3Yvr+Qud1/4OPUrsUWQoEk6GY81IQiCh1+DclVq1z23DvAOV2WohJ+szvDMpw
mzEhZyUOXByvRxlRgbilB2stvkEve4MyrnYpxqGUoZKLk5JsL7jHY6GK+2Tg++H5AaPJc8IE2ow+
JpWYFxm1Q0ttqRrIhYd85Tqr3nLR77v5rJDxqRvZ34wFODZuPeZ3h1y/KggB5uegqadCnwC5V/Wn
VF7QqLxAG9LHuEynTKj3WgnD1NSQ4Zi59hXX5WenpTut4g+TxXrZ5RtKl63u3ue2P/Ua+p5NdXO0
Wg0Otf2kw1MlahFSdOS2aPS2T5NLMTGAsOoSCDGUCH9bBQK5gMVjFviYotk4Y/J3Gl3eGYL1Vojn
KlpscA2oBQT5A47/XrPeWyYP48cg/SrSw8KckWC1NF8Ck0kGkHbXC+zJj1qk1JMMgUB6uaW5KZhj
dYX8Pg7RZ1d9DVMHbT65yPHfFRclZBGCIpZMfF9wOpZwIs5qp2r2oGy2bpD2ls8otXSNp7nddiUd
MxnnNpmkACrZpGC/NWNW3R3pDWJ1L0XQYWY/vbhDw6fORJ9i+T4QiDSxzinEexSvVxUZTK2ABC20
7qpwSuMTZ0XMV2bIMeEEILOnRfjT1QhVuxKPYOFSToo7CHDGwcDGbtKCveSas2VYuwmFVII0Iads
Xuc4bIzNK7WEER+wh5ULWRWzfycxHykdUZtsOrNk6wp5/Vgk1W0Qcs805KdqwCNKq19pOCi9BkmN
fZTEiCMv/2DVmObuHajXpW1RZRQaQzjphMDnVskSdqFKvjQRYTqmeei2LkzGZlf3OF4Vy9VF69ua
hOpjMkCAwKjST6Cx2gPIh2TfsLHUKJ1RimILrzRHTBlYsGp7/bWSPDpow6fWzRc2XMKYH8iza3aD
JrEu1UCLDt4GP2zXoi4oCC2Zvhfi3VnfDZ/qP4OKvgUmga7WyU6K70U6/MoGkZpbc5uIs3fZb4sQ
8Ph+ew3QyyLFAHFIOmj1od1LPeGAPfESdYraKXuLkL1rvH6pst4V8sb75mdMNgxRoJb/iyp2ls24
zEVOPoF+lHFWWc2Y7hXRxP3BYnEE6Nv2gGkYjyKsznxB+1fblAsjzqvRZyeBqDOetX1h+KaSfyzJ
BDJpAK5LYiPyJRZlfrK6E1hceIDNsF83C1eH0U632lrui7TEpOB1D8tgd1K4ZjYb+ybCLcVU74Vc
UO5KfI+7b6l7m8wwg+DD48Y7lqAvHZQjKaPfVBKY67b5Yxbx1OWUmahStGILaguWDkYzidsUV0m1
PpaI72Ny0UD75LjAyLVcgXWFJiLDXmjFa7bXA4nZo9KAYuc4LUl9YA4fCIxb4zr66WJm5Ckl8q6A
l8z0B00ze/FJsMIE+m27Dc+YMUqrKOeFFRbBNi90KvqqVUoZO7AHswzBp/P4lOCZK2LCgopd5zJ8
KjCUHJU46In+Fno2pPb34XVMk7xiVUyG+tYFwegAXYMb/FGqfzZDHz4mOfOjRE6elV525JRHL05D
YxzEEtj79BpLFugiz5MJdRjI/JXt9a2v1+HPNudMPFbUtErXTGExG4jlhxpxbie0YYocDhr0dFGb
kuFT2p8oxSu7r36iugb4TLF6F1gwtPUV19FXmatA8v+Yyh8RrTty2YHc7Cy2TVwruPe7PjC58/P6
gBIO4aRo06HHz1JYP4pv3mDQwrqH+wG+wvbo9FHw+G6dQR4tCAa7RCmfzTJ/iBp0tV5dXdYId12F
TVw18fcMTocaMXUH06idLQK2YXzKS+qoOLw1gaefVc8G4T7+20yUxvyka8zAlhACrsh86wntHhgX
SJA19Hl9s0DimN3EkR1T2yEANrxpeZTrPwvvg7BbV4f3Vqnc2GT3S8PA9NLG6ELgmfrvhEqPCgsZ
0H34rO9EIcQHoBBb0P4VwT/vcsOm3+TAYrZwrR7Zn42PjR9QRpv8A62m6DGmvzVFTxQyiiFYTcXb
1ARq9TCThyRW+7S9ZnlhFzA1Z0PEvWmb5h5WYbzMaJn57txmvbbjESCfwIxZ+btaur+VHHTCJs4O
iS0iK4BxHmbHSo7dWn7xYe8a6NfRTibHOZ0G7vgWgM4n1nw5L72N/oWoVr9OEOb3xHE1zHfiiUz7
8rOiDrM1Cdq3Hpee3FXKMxVEnIi6odiIpBXlPqAaXK+V9q0pRzD2jbKVuE5aRj1ab4U1my+WT/Dh
O67SPn2k6z+JPAKv7jjy9cLrx2cRUV1DWd4hqCIVEGWIBGaJYHZXpvEJZPUFxNJbopGgXiNvCrWB
HuhX0p8byuNF/iukHNEriN6bFUMbYYL/5JAxr4QF2UtR0w70O6OkaTE0fpOtROcOIN9ecl6+aZDR
QEyJyIQSYE1XPzMYhhhJuZ+qgdYXfCEJD7zWgoHGs+aDhpXAQfJZzDPeGKRTUV0G2bji1ywYuUTK
dtzU7osro3Ql1q0tY2WcFfBFp9usyGC9tfSvJe7a3AOiCUFii2zW3QBQvPFmhuW9i/kEJzIuhh0/
BBY2ik4uDmy9OpKGLZAQICT7xfTgBkUlTT2+YLuf7U8WpAcGRy/gXrVvMS1lNnOBqfMzFU4WEUC7
FSao5InSTX11TdoBBQ4YOo65ymQnbGPw3XBXYrLCoWpA0vkjLGcyUIzn3B97zkdz/0qABzVROR2h
7OsZU/JaOs3EGUSl5U6JY8h7XVDIZFhqY1eoVIFKGXXMKuLUMdIJ8b7IC65VHcsii/ijlcVlqUZe
2fBGI1UuKdHWrnhuKcOKAjOKIRHqaFKzNT1ZShQuKqNDds1gThHswQkr1R7CaIIAv1mQ3gLVIySm
Acg7QyBeVQxLZM1I/A9VqrNnbMa33IxWrk7WaM1KEzB1Q3cl8bpEAo3Wozm/FhGSeK2yiZP0EGP+
kA/Vy1EmH2YyIwobTYyp/ZmVQwo/U/w3FVBlsoxqMdagj+O9dufZiZbbhCJ9Yxv0oj7CPT42Rqiy
LC0/iugpNj/S50oks5A+ZxWYMjhZLUa7x3E31pN4GThzSv6+GRMHxr6cJs2qDoLRI+KPyvwgsUxe
tWF+X8v4I07Zxq2oehksx2obZp1wUa2WAPZCqG3Yfj46fFaN6VOMpfg0jdm5ykSQmilLJk6YIjP9
fOjYFMtIJRKI0LucWTAR3IZTjS2q+Mq6oR6Xwyp/heRl9CfJyDBEWYWrJG9sv1+hNdTPn4rGmMDA
1KzKZMrwE+a7YrPFLzpW8RnXRDd8SdN3DruWvHO2tvwoGtoaYqln/rtHLvQU2a1MdgRlOA49408m
fsG/Ub9QWyOPLl8BgfcM/bv6T5JhOXCrC9VunNhAUMo3xKoyL9J0AuZhcF5ckbR0jMCro/bq+2y1
pAmr1Z6zatPEC2XmV2sZpHOmS31s67T9iFtsM9YqPmI17e/yKJAJMvlSQc8TtcocRuwMLEPEbSNl
8Fz0QvtQ2+0k5gCthBG8DyfLx/KjGyu/nyJTuoCE3SmyUPkmmHfsSGVElnHjyUl53ARUKYOBfCct
4kPXyC4UkjE0AP7r87jfGj2BWsS0gTakPkYx/J4BoR+4JMfS4WASa3cWNXGzT7khpscsxaTWbsI/
SqOJvxn2/PFV8TR/1WmS73o7//L7lGf+hkQS3CIepP4PSW8oyRrLHTBQ8f2Yb/iDdrxoGDyZkFym
9ZpnoVF81TRXaCh3QnHXhlPNYmxC9UKaSnRd6JeM8tL3ZwFwiFafWkYIGXJpRe18IKUM2FYb1UrK
A02M005gmzBbVtBo7UFcmOq0YVnA8O9ODRozJJ8nFE0bDHE5/sRRu0rUxv66vkkojgS7zk5yGvJE
QutXDPp1jHUjU0X1NEWH6b8nqndANox0MRIuvuoMF+piNTOrEvax5UIRVpsrC+3Cy7SZXMCRgWMv
JZ9WXzPPZFxqaJe8Ruba6qwMDS6mtPmdIzFgm1aDVciJCFCUKkfKsaY7S8/8srG2PV93kIn1b6UW
DyX6TlqueIIe9oM6h0NEoBL08ZdE6s8CgTCuSL+sJ6v4oJL+KNJ+Ax7Tro94Au8nbANMGHhuhhiD
w+SVUPtaD6DQQfNOFEzYXYJTY9mYSZVkX6FHLJL2X5nXSrT5JScDlbnpjvSKP3ByR+Gq1TvVIUzj
9/+IOq/dxpF2iz4RARZTkbfKWZZsOd0QtttmTsXMpz+Lgx84wIwxwe1WSyTrC3uv3Wq76MF55dMJ
HZrnUd/IaSH0ZfEzvstziXIZJN5n956+O7dg17y1cAaWmdhUmMkf5qm/w9pEZTrBKVv40y5zl8NL
1BZoVYrsXMV4OOPChr+IFtm32qNo0hAF7jzXHcWpyIp01Ub//EEV2wwXIY5UaIs8YsI9hHSIf16v
7sQ2PMpY8DCLMrVUfcFEICppcwZ2oGH3HX9rEc9HX2Y7Aki3RTKsMilXME2xYAdwtGJv9vkSIg15
2pY/Q3MU9sG1n6XceXG67pxoKdmOxyuPVs/3f50YUQmUaCdYp4R4RGTvVTX8RNyDjUgXfv6V6Mkd
kMgZYTIRFUSc3SyGcIvUwPE/cE8epNEfpP5PZ5ekszbRsTA7aFBL91srHZaoQErT+j3p4ZWZPik8
eQkYPoTo7kUtoSids2yw4zJl2xIu3R/GlubQTdt9RBrzaBnrIvA3sKEXjOD+fCbXyaEN8N1+Vs6T
waTN3AtYSANbJQeafQyoqM2GfcJAwyfmQHUXr7X2ZNIsWj5hnXNYhYd8/OmjJ0QoUD84fcaTWWAi
RoLA62HfH5zpdbG8NgvVEdobJwTlDGv0XDvSWxkYXGV9Sa1dHe4afAQQCXEAiSVmy7QCqHKNoh8T
34xjPinj2na3xUiWutb6VLZfo/FcAl5rr416E8k7kSWsI14c989s6oWJpDvtXoVeUOk0HGob5qJl
fxm8jflWFY/WeLOYm+bM6pcpCu/+X9adXWiy6A+qZZYQHnLWzScj+wq1oyQ0zuTvblY10J7aEXkE
+V3vbql8UTMhDqC5i/iUUrwmQb7aOtM7lbYWA2Daddhc/ZbWEtU8KGpKMsxEbAPCXVVsauQImgHa
3DiHIUMPZDzo1lEb8t+aCS+gK0m8WZZmSkziV2A/O7xM4zmPXsqRnu4z0N8H61pExF2/jWwd0RF2
pAoajwnU5rDV271e7cR0luNaGdt4gDpOpXMIi0tD7czKud0Y8EpysRz9ex/8GmCg3oz4NZq22HS6
due3SJS9vzkAnPQZo/jKtQ+Ny9uv8Y/X92RsQOddm3LHK4mp3CysBRofRcmHEJjVqhB2vWwrKvVh
oXd7Q119HG42f+rkFqVPNiL1udyKcShm99Z/RXUO/P44wFFBkN2fg8CkL/mZuItEAk7rmE5q9uQJ
ZwNOlN9Pt9vbGHnvGbNCJ9mKpuJAjLdFDEwBUtYifEM7I6i01kZ40YxHx5VRu3QjjB/hKIwrA4ig
nXEX+umHzaPR94bvwg/17VSWcm0Myc6kNkc0hg2NKO9C/wtqH/0JnmeKMQ6BdS1fHZZp4xN9774v
gWs31pKnAr6OR4E02SfUreUbfBqFLlJrMX238/rd1hYpnkY96nahQQEeykVt/guyc1tU287Yu12F
tpHsnhZv+EaSvae3Nx2TP1gJmznQuCpo/+KaIu/P9eak0Fc5fYc88OMXNX53JFkZb+34Ho2HFse8
xj6K852st0LvFya76b7f9skE1wDhzEdunQfnrC3ZO5vq6JH6Oy1LWBXxc4jnBqNIu3Kd99D8NbyT
Nb1HRPdk7QszwzqDSrQvaDmGU6zf/Og7wJlAkle5SfobtSPxMuKFTsVxV0CfA6JoDkXTU684oVyF
ukyvTL4uWpa7Z0iki1ykuNc97S2og/mcn/+7F5r3IhftHg20de6jYxCl3eW/L2Xb/e+f/B5JoOe3
hJqSeJPFZIYFPUrGFvRtBNMdfVS3Vl1br8uJ9IPRFeEl8AT1uJwtHaHprNKwvTn22P8ThXOb5jFV
nWtHdmwUm+lM6hzqEIehndhPjeuu4n5VQVRcFMTvxEtxtNbhG+KI4U7ZiG5E1zbaKxzj7ptaVKuB
KC4SfYlg/1EnGzrP/gP562Yq12RCDeXb5C91i8viIAcytTRU9/vBvan0PWnPeF/Gdt/7vy6SMxsJ
zMJ/6j+hsEVWtykKfUX63lYZmdo1rQ2ucSIUJU+104B++FW2nLOxZuTIJQyiFVn3mYUfn2hUw6tv
54/BzfRHbp+HbtPIezydLFWfYq1/bljdu12678pDNL6UDRpC4ypi9n8fJXpKU6y12rkGZ1lmKznd
/d6FEvenYMjlzV/bzuHMR91+azkIRcmbP35HCKy1bEYIvHfuSyJTllIP2f4pzJvAycm0fJgSw33z
jytdoxBsOGvaE7u8NDsbNp6sah4E/GVRwZPnqwoYs7ElzyLkTdmd1W3B2oQBeWjfYwaDNP64GwHa
dEwMkk83/21m+tVHmTgIUCGj07sa8ETriBWNgROw8rIfs4jtg2b2BNIpU9vFCZbvsDJcbmxWTuM0
ieU0uOMabXh5/e9L6VXlVRHKvupqdk3KCwDuht2VLWG5hDEKqxAFfWVNl9yMcTyUcX9WgAIKPGeh
GUeX//7JT6qrk0XBetLy5tbhb0UgNlVfoc/+J/ToMY2ovZceHhkBAkq+z87MAvUBa2ekN71HlF+l
MRZObLrT0TzCanRuwsqGh+W/VcJyXz1pRHSigHMG0S6Q5OsMQxhpTrbcNsJuiS4lNA/uKMyLMmZq
MBhPHfvEge0o82rOCU3gF3cA+9PB4UMIeUhlDOUYULY+xpOasFH0KlqXm1h3nK+ittDuWiI7Fz5h
VKFOORUy9keTO2+J+z35foyKSLp8rrRWWyNeYZnge86+qxA4O77rHHFC//Rughj3/78kwMqi84C6
sPcyipcCZGGmzRVcPoa0whigsrtNdvdTEHrOky5wEubKPJnod6Gfi6M9yJGqJCGOLcJaz+Osjmzv
msy0Vw3tml/AHMCTlZ2a+UtmxnMELXk7Em+NpW4lsyCaTOK6g9JpbznczsZMxRtGRLBXLQ8felYz
ttU9aYW/0nsw9HLKyXFrB0qVJFtHhRGfGKX+iASxcxzLdmvnYL5VKkjOVDNDaSlok1eysONbSxHd
5WrWJ688LDaXXGC6i7/GoSixD22HpCbBuI2/OtT0fc2FLI1nOxiOvhYgZoF6foYQedUzLj3LqsHi
dNhpgk4QTmfk7iLSR7LCXFZMvgM3qeniozMSKG1hOQg0UBjEQPHB8KZFMSQaH+GTn+j6U+gRxOPq
YfYvMjbeyCi3to3qkggi+ERsR5c0mEcUwgxPOsHnizAWb7GOzqGo0CETUZuUyn+eyzw2Log89Qwe
J0HnuctTRM/7eF26PDJK6eusXPzm0KUs6IMosFG+49syTTr3HD+513fVhFwd6qRu0Pr5Y7vMnCHb
SEdH8CzLVRZDkREV6NEA+JbtoLgtEFo95YOQtzrlQg2ngSQNmlZutCX5ta8+ot+rSohqCeasWkfn
m8rWB+jC8NtsrOg9jf3nUrTJUoaZvUq8fMUz91NKalmgasPCIdfS95gYzDHsR2xdvLeTT/QUZ0Yj
irdyP8UO+bGNKg5ezl3QAwlop2hpOQ2qNG401TCwF3yPKboZxdKBFcY9bfXzAgjDjCR1mGcnz+/K
1pfgXt1rID5Eph/BNXvHFkIGvLOW9Q6vmUnC/75ILXdWCZs4oDda+VSUjJ79gqSZkoCo5UTJEahZ
kaiP2cHv8Ulq4HSXzFqk5TzBdlw76rsvL0Z9sgD+2O+u+q5rZ0X64hg/VaDaLJT14CBqQNuk+3gu
5Sb/329sLuiLYhpp53gNorgZb66A8z27zVu/A8CIX/jdHdtFLof8c8h8dzOvF5k27dFg7hlvd2CP
djVmPkCvJ7/TnXOLYNea79PJYMkW4u3NHR9TL+8bfF+IvaX23uuygxTh/TYxc4HU1xFRfZiq51nU
1gfiKGG2Q+Qg/M/A1CyyFyOey/CouvecsLTY9bEhUgOdb3gP2mg89YX1PQ6JfUE+F2LQbJB4FbH2
Brc6DOtZbepjA5OMyc1eP2fzypgmn4ac9FVTZouY5/aiMJo3nAXJyma4E23SRmPzGTC1nabo1QuS
+4za9k2vWlsq5ImFXLMi1XCh+43FdJre20e8lIY0xQ577qaDvh+tbTDQi06PGI6DSg2IvWY1RUaj
guLCkNXoaos5pLWLNLITaeKD6NUJ1Dap23jXlOWzTerPqZDMIlUUq1fSFy69CWzRgaTFFpsQ+Sr5
lyh2cG43YKWkHgYynGzSDFYtc41q6fi9tcuq0btY4Lp4fOwcQ/P/xnjEk9ixsU/Yopkwp9HPbZBe
Fng1fWurBloO3+EB5RsduvrGRRbChb/WjRa8Rjzml1YGwaHm6PQ0jBk50S/gR5nEu8OlmHAwmRpp
av+dqPhqv2LlIoAyinRZhzH6WYOB/oCnzcOW5BtSXaugPenlOB1G51ZMOe4Ot6z2MYmJThUGWHJY
5XiW21C/aajAPcJdbOfiG/XO659auxp5LDDPiOL3YPxI5IhfZppjisJLO5VLtkarAq00B3h+tb3Q
QHiefkZFcJOVerFHttlTIVbdxIqhhVhjuj9BMz33lf5k4T13pXjkJdP8NKXHR/fwhpfgQOHmr8zI
AAvsAhhP/edunks09JrSf0HIxwop10Im7dSsBGpCGALdjA4GuK8+W7EnJGcDdvkSpb/WqSt58fbC
0nz/UNgrHVVn60rq3jDdZzI9aZWFlptIjzlQt95ZTS5WBSY4MPqUC2RB/Jpa+nrtzbFeGqENfyXe
oOcj6tkDQIZGd54ynuIJA0CdF3zypD57xmX0uAcsL35T1oTVPL9XboRPmZ2hAphslSd35BGtdB4c
scl6MyqTfd1xFk0cu++Ef1JCD+6EhhFX2IRZfwvx27n5AWJJ9ObY4TVgd6IZF3i41Nkdtkip2lsL
8bjru5VU44SIxSYe0eYHpCG2goQQUj/mgOdcL9HvooXyVlWMT9nvINe4bGYdPocMdTvN23Cp7aHG
cVR/o3AOGDMNyKijhj+8ZT8X2r1wvkdl0+8vEJMFE+LydCTFC1m/SeObsFDi3OusK313z5aAPXkW
qGVGM5mtivQ56x5B+eMphCOMzOMKSDkDdm++eBsibIc3C+WQv+myM4Rk0i2oYZlTCOec/Cpgd0BP
EErJxYAHgftt2KITZW5QYkgviRhY5OOKl5HzcYWbAAUO98Nfri3J1R3ew6R9ggDwcI0Kjla54e7T
/8F+JrYdL7pVRfGqGfqK4xN/zVypSQvPhJxWeM0Rc7YVtUvbH0cns09t9RDT2P5R4bwOGFP1UvIp
mFm4EoP3AT0brXXpzA+RXu5iHd9fUzMIYRtgdPCgCDfEuV3zY/kl4XscMXet9OYrSNiFmS01fo43
b22aAsDmGOsvJTruhk/TM77Krt4XoFo0b9ezn5pnRzGzhKT5QWAIXFA+SpgX1EM7Er8xJvcY4Sg7
aEM99lTlLi8PzJft/Mfnes1b92WAGNrJajuEFdUpCrnYoGTgdfLhISON51RMnTkL/fEaWSgbbRJf
o3FygPVmMOAAcnsC2fUmCpjbuf0y53kyVd26JmCEHWfVcD1FBkyBqX7qVaKDZ6Q38QLDWZIAKnHG
EwE8JdXDUVV20CcmSAjff6kRfcyRXL4tTMYoLrJHwx/U4FpPC6+7yrJ4NtLZPzE1hxGlGKNVJ/jy
2OLpuE4jLf0tXeLW3ojMdOLvVn3K7kdKZpJflnefS1l5o7ANjVNB7Ly9Zj2GacN1Ton5hgR6NC+T
OOT6dvBXsNOle7PTpWDmN7vntnb1YRbWvzSw6pV0KrCLXcT7RHFqBDrXJwN+Wb2P9pMjnpk8x9rK
aq62/GiHRUh+37xz4drqWUGXl7lqtYKlcD800OiKZ+qudU5mSVjfFoEDw/JthV2pWMVwXxHFTu2K
Uv3bpLBfNG5BbI6BoyIga3WHmRrtheicTdvUT65kAdC15nQfiAtxzORFy1DlTj1aLDe6OFb9YPnu
1aziK4/YrSD685BfV0mz1I30r3Xwaqqaq77kQbkMdrDmZglLQupeEVnbTnYcwpHQV9G0Zr/5V7T+
l2PP6i3wnZ7FApmO65RC+yeRrmPfyWC+1THXDT1Q+sCBd8MieJry6NN0o1s9hP2xG+bRPpF559xP
eUKUCYMcPS0oFWWH79X/UE1TP7JCrMHS6jc6jVfdVh4QSY0gSFcBhbXqhgvRO4yBX71ME9mumS7w
DUL47MJqCVDE+uDAJhveuLleJtCPwYixGCmYUf4VtiL7ZCqDlG6g2LOEtfccdkwVGYBEuw3noPn2
Isxgw8QgU0iELQmpM/8MUCSeDkrFh/YcfsTjj46TIt6O9aZ0FxOCZo71kClsRyDWss9x84MDpsZ7
TNYrZLQMTA+VJJYHcMqWcUi1R4JKAJFYP23bDMASmHrhLKPgJR5PNK4omIPqp8Mr1K/F+E+kj6D7
HvGfZ+qPhzfgmHOf/1mHiJ1ZH7zrHOsGi1RN/9PEUxqthX0O9HYhcDGyl3eDvZ3ePOJYxW8+vPfu
JWuuAuT3eFH+55zXXkOGxnjhd59e+nXUu5+ZKyO0Hz1/rTEgRicJf4opIyNawYp9Y0Z7O3wZ0hUx
AdwYpf8qjTej/+mTv9BC4EVFCotcq94dQkiN6VzAg3Wgwe2ifE3IIRYFRAfi0ISvlXzOa7jDZD2s
WKHHznfvrhk44hDA5e7Wv/743eN8ZU9uIOcM32ZTbN6dy/joiiVWWQMdcUvL9ueZrOnKNaoliIRJ
yZTlCgPYGtbmj0lCqPHQrLPOx4TgOtrj3xhwmceQi3djDF/xI53JAXjGjrn7CGlsw+RUxW/SJPOC
FNQPLmkm8HBCuRDwsJ3ifDdA/ThXSxQXP8mZ4iAl/k3bh+GmruH+I3zecsI4CIqLvRmjMTpWYLci
jHTRjARtUUYQTrIk74S9sW6emSJ4AXyFY5ljeSR/4poLNmgHopE5zEOSyLwn2GVNuEtMmC4fwn3A
NTTdM1DJyfy1in+pd2f/b6Wwv1gXFzeMO6a1PKfRSvcuDujJ9lDoV11bu2JDiQMTwOKPOz2bcseH
IZzv2DwFhM6MKwJHurkAvCIVxUTf9ISKciEyDAPA7P8CRQn8Yy+WXofI9cZ3WPm2zkEI7czuiAaw
F2t7YCzcLwwsiY31BF9ThhdpXCron87Oo9uNdyHTdQxYGlLYs6RcG4dr2G5RdPbjvopvIatgaK/R
q5afaKIgniC/Rn+7T+PPcVizxxTghELKmiNilSg+2vAZJ2CwN1WvQwCkhKk3a+zlrIaV+WOdCReE
/5MR/TmsdWg1DlupJ65pzT5lPcieXTHtS++g6zdphDDg1/RBAe70+qPrjqy8++wvLM9NdGlaBDy4
mHCnYcD6zv0HdMtUgxhzZhjQJgdUTFI9s8e37rW+RZYCjj/gAiAKyaH6OoY1ou6tOe0loxEonmLN
bLqfzoN6z7Q1MihlrjTk7sUXTy4Mk20JJhO06EXKfZVfWFORDYeMwDPhqT6zVVHJOQP4Rmxx8dDN
O3+NlIFetR0pDUH1WWeXXr6IPif1TaKb8JdWvI5HZECrEB+1Oyw6UqY7PDbVyC5up2ugMnjDy55t
CNqHcs1FrSQjPpjUC3vdS97qRd/vhELN/AAGB9c6GT5lvv8dO7aUVI79rsv5xciWCRTbsN5Abqbw
RUJiivepsbShuOhbfmjmHIkJaKj3nYIhMQf3cOIHSUa35YX2EMEbt8M3mkSWwmsdSw7hGkS9dLdS
vHIWI9ijTjDit2YmEsN2k9zZOzZS80AHiLVOLYOnCK5C9UPEAIu04X3Md1yQjcaOkR3OqnXXSPt8
MtAwbJfbllAAyH2cyH/9b4OdytgxfSF9B8sqF4ltLiG4RKAPo5nRNQhWsfg9dinzEQLBmOshJCIz
y0N5zdWK5XgFwVegysyGs9IvENPH8TYJgGn7bvrtzQNpM2wbK0rtrW3+Q3LLqcBPqNPfrjrn1Yuz
FABZHWwKiPNOrVwhi+rL+5DvUEyj9NQMQL9v2ERtgo6Bgch9P54dyJw6PoNFjifkZbDWfLx5xwvC
KHrGgxijZs+uokOJ+D4bk8pnwzpGxbEGWSdmoMcC3UM3XOzh2S52TNiraWfIo2sw5ok/HTLo3X1Z
v5UzMeYbfsIE1aR/OPK5HI8w6iabcHnzBBxsBubU7dKs6d/Cu5l+xvY/nsCJ9el2GwUaIdkbOak2
G3c6G8x4hgG9HbsJA5SwiXU/MYa9osXUz63Xr3THX6r0ZN1arpaOcVLiwjCni8wygzO3XuhqYhFA
svwtz8/zOjLpX3xGLgHvYAvA3HFL4tDYL5dEw2wzlxUpOswYrKN2bT1UU1YL0DbSMH8H4TR9IgS3
GIf4LtdzV+GHb/rs1QPqhLHG34aiaV8oaFoeR+CW0K5BI6pfA7d8yweKY4VuZpOlkBRKkuDAv+jJ
0ur6S2+5yc5HMLLHkWutwn9G2nh8LNiG6lz/Gky0/36Y/E59/VUgGZysZtfMnbceNBiJa9Dz0EdO
3phVOxTO78ory3ueEKilV5q1yluinIZw44OIX7kMSI4mvJIsUdEd/QBjAaQYYIPEEWj5BBd0Cu/5
nBk4uD71PKvXKSrCe6dMiRhwwA6bH8i/mW7/fXGi5jq0CVn2ruUcBtl3F4v2wujp6EBRkAHRJueK
+RNBiXb8YmKsc1TjnLI0dPlRrChSGBVPA6tIVsr4CRxSk3ZJzojWbp/wu0BgwOhBiIUNqQCsFJor
b91lljwWuv9AKmS92oUzriNczaeR0PNFoZJ8PTY0gDV53s8h8YVT071UMpX/4sSBA0YXPLpJATzd
WtiqcuDfMp4M0iAEzGQRL6ejS6vt/lp2brOfMNEZhTqz8PDm8RAHYQ4qebAM3PhdUpA5VZMqxuCT
RD7Vs3mfCkqEwDnrEkA1g7bZXjK9RFs9NwmKi8nK1kaAIa5TnDJNRzrMziYVDf2zZRK9y92xRjuS
wznL/vmuzcK0gubq14xnpsJZNzOA2zSbG2y5u/B4hhp9/jsO2x5vmmE+Yc5DsFikJhJ2SKyjQS6Z
o6EFE0aN5tXHUC3nGCNVTyQGz79lP3+ZUnYYDY0AY1GapxHEqKqJ4hBtnJLK0uPrzswVjR+7Xeep
FPlnqMpy1xj+bHaqnxDaBVxsXrQFBDmdtL5fajWJXLXUx48aXvASI4uFHJ1PHp2J9tJOJFQ4/iNt
QucmLdFvsy769lnsLDUT+z69LnR+RWZrf0akxsMg5I4Wx15PXrKRZrbf4Ff+G/Vui+robYSAUo0u
AdrLJgn0hWO5Jrtg+ydQDyc1Phzm1IvWJVzYCiCMITKi2vKw3daKLWflIFRm4JtMxdqgDhxhSjRA
Q1YwLJP1NDznffY72mO+xt0hTdvZ8EEWqzabvnO2UEaDu6QtZXJAxbSOlMuaKhPBStk4nODhnkex
JTz+VuWkjCR+WSyRx5+8tOx5f8DQAW976ps5X1rNO/U2J+OdmiKjB1sn80PBhwvnOUtmc4juip9A
S/4mxQoMUuuBV9couKeqhrve6DRxnZ6uQJifmowaMhf4uao2fWo0cRlKVmJJpn/BbwekwNTFa43n
nhp4qnjQ6hUdvcyRTNE1pIPyr/mgYw/HX44UkxszIoAD4b5WZd+knuIbTlnQW2hYPVJisSsh/G4k
Dy0b/IATYkHIYAA56GwZE/ok0VXxoiJUIoJB1JTnsNL/JSDoG6MBmnAAeMjHnpHs6GvNXnmAq618
o/z0qQjgkLPDxDHcvaZkEND/Z4jfxp/SJed3jNCuM/8wEebv3TQsNrysa+D+yUpLVppbZuRNq/Jg
oi3pm7HZamMBZpGNa95PEt7kv06jTKLQeUw9Ea7F2BJzp2G1aQYwE/ZWZQlh9tNd6WSmgV7p3XpP
/OnWkHiQCpu6JEmiclNVvcCwk3y5dpbvohK5VZVthwpCfqDXBw3NlBuSu2Z0E0J2RW9glOM5ozZT
iqRFrSR+UwFskBoMhAah1SKwbRZ+KdI0wKAKL+YN4EV86OP2zYaV2+E58fip5Wh+IhTeJb6ECP3Z
dkzcBgeeOYmHKyER8RfBNCPBg5dBpt91r9nrujEmPgzQvtYIPrLE2jLOUkfFtozTb9wVvvNoUUAz
b6ZTne5WOHl4YUwo8v5pMkuubLdkCAzuvx4+cezSIrGm3zKqJjDFI24I3kZTVhteqVIDvGN3BC0a
ujgZ4UcD/JVM+922wjxCmxnb2l3GQjHU8txl48Sg7oPJX3v9P8uAFeBTDKBfOKWDXj430h43piIq
UM/1C1Gp5NsIta1SbRkzttvpJkWTxoArd1NkGuHsv68UKSFuUF1tiIVurcytKOx0FWSxuee4JS7K
83tKwfGmtFK9JCFi375mbMTDeamlsyFRJCDc9JQP2XHBE7nYEOdvZcCAcaLSPvuKBXUaD3zXOJtV
mNgwr9uPKuif3aiTzyYwMgIEz/9Ju22O/ovhwRkug3R6N4Fgdy4QYcNN91HJjEkEPWF7wfwAiLp5
MetnX9JFoIEoUJJblydG8U76HeV5/tn7ofjGW3UvYGkA9inIJkZ6xa2HjDQcSuuUddjVNbhZquPh
UHl4gIZZ/EaOQQt38DF/8wBfRqA2Gewuu2T+6+wGKnJy8nS2JcespW2VSJvMPL0WabScCtlfCLq8
QEJxOCgZ2Cdx/ejsEURU09fnqsvqc6kRsl3N499+HNW510wWOIp0R5Po74xUIpoWvsCLKk599mU2
BBlNzHljw2ZGFDQH5A57IDA2pzBf7ELeO4wLgC4YdWL+gvfI+Zb7PXhEEZHD4Ia4fEU5In3Ryk3W
RNM5LrWJG4+jtJj/dSqzF7qhspiinZsm1bDq+/Id8kC+C1KvwaWEez5oLWQ+XbqvaxMnWAeJ1c/G
nvQz/Exo74vDmBdflAfEGuKt3RSZ0z1HZoClr0FlAq3sYE2jv7B60144jsWIGciEEBcvVOIyOcNN
hkG3m3ca1RSIS+2yr0cRhpA+HQc0i02HCScDkU/Em7cwOE32XVIGL1kU8b7J5KpV+Xs7Se0p1aNz
5o49jA1WEb5Q5UVEzj90s79dpqpDgYt6GppDI7BC2AWVXAlXCY+dH65Np1lMFHCnTmVfwrMyymD2
8g1sHsqFgCOvIfdeIXApwRTh/c1DH98WYsHpI4V2VAlQF7PZckIqMiAWHtXOPE9Td+4a1t6iiY56
zV3OrwI0XoF+dgx2iHWSHy23/zLxajEK4exVO+G7NwGryyTiphEl3nJwrWgQrOKIGmqbABrRQ/ec
JwiTMEnHoB4b39wZhcFMN78YWLxyAiGsDHVIh/YiwF7OrX3pwAMjRFi1A2prI/oxELsUhrNua6D5
iClTcpiy8kVmv93QLjpZ3Dw6Q7IULhVeurHS4Gh0R8puSlFGXUSzU77t3E4ehTa9ZbDVe/PSNNbW
8rRVjHtKwvtJSchlYb3SQFMb3d5xwqMIk70mvoa+PJslV/HYP4Oqupu1ZPqL2rviQZjmwV815zmJ
X1vVFwVw3HDZEOnYsX1OIEmr0KTO3WfKxervnEzBWbOOsTO8Jobx2/X2b21q54I+2moXuuk8OWBH
EE1cQmGcR8N4smjA8uzX4wYxWY5oAUTqCsH8SJBA4323mfdA1b9xBasWE+dC+uIZ3jfKtVVjAgRy
xm0vEIjOHS2p2lEQMH7JjmNJAkUOhI8DMxuYrbKTaeHmSbQ05msS9KtRODiD8DoC7ChIRIiF9hIo
65r3J3+o4ar1+25s7i6z9dDx1oE+PjclSDiU5Rlit0AdChkchXBOI5noPdOGjBQi3UeqnMYaG2uG
Y3r45/o1SYE0hBbNXKzsGQMgPifdfe5qVh3kYtgtILdW7Vm+0zNXMYbIwnv0JZKlYoSuWcbar44R
P4uDn4nLMK2sf04WnyuYUIMEamuwAK1xbIhdVNSnoCSOhDRxZpKr6aZwKBVT/N53HmlA/gTW2t0V
85nTzJoHSyO02MftQ/3J0E/C2vGw50feeG/Tcxn+wy+/IHNliW6GeACFWY/pYGQ+k+GNh1Uy1K15
JOMQ6TZxFC6S2VvhstNhLtf2nE02486KsGLdyS7j6JMIp8R3Jme0MrwlZq4rfwRp1yXkabP+v1vW
D1vdZ9+bm3xz3xcM4H0GwzRFmY+WAFxmHegPVXOFI3DN6hzjAOOP9COzbJCoE6arqq4RJxoG4Bru
bHBH9pBsVJA+mXYKgFJuC89/C0ROLFYIySH90Wpu4SynQigp9UpmSQKpUOlQ02jrBpa/OTABUj+x
6zKSrc89c3MHrhj5rkqL/tVtdcZVdhxB8eQfYrYfZVwOJdJURSyjFrFpxIMOS2sR1dZCMchJ/RX1
JXY7Z2fJnL16syhtkG40XvKiS/uR5s5y0kbk3Q6e8oSWFZtyjJ0G/NG06syviIepX4DWd4e3GO+a
xY8wR7nrsYepQLJdpiRrjFNEOKSekpQcOq8jmQlwVdm228w8wr1r0nMZe6slZZeVpKw2DiU7h4l7
sNvyBb2vbF4LyKAGlj+2ZYscVIRRE8tARF6zGcihICB5WbUglchPSP98K/sqyLGwtI77fXKe5tYA
dA1GQk8W/H7qyeExRUr5kRyBtwwxF13FDWUQQwzQHoPCVcfisiMyeO6lbP/bc5yDoBGAEoAfLK7/
j6Tz2m0cTaLwExFgDrcMylm2LPuGsOU2c858+v04C8wuJnS7JfIPVadOOEYlKU5s6OHo9weKS7cp
/2XqDoe6cPzV8OWoeIh12noC4Z5muNcKPJdjbgMf+/FRQ70PH1rY67H614WNSFjnYhSpPvpSOemC
cE0zHOEJlyfGERNoYtiZbaFjssbkY6CgLFQs+Qq0WZYJSztG6iTgpWRm2cbHz1JZaIOwfUaiXWqR
ezlt3yMgMloBFYBanMcPSFHXHry2ZhXMPxla1rwJNhakTEE70jv8i4wwtGcq+6lDw9evNIK/pz51
B76XIEdMoslZBRWQW20DyLAVSIOTiB/WMCJi/L6pfAtPIaQ4CNEySyJxBVFxTJUBOCoZ2MRzvYUY
tEEDl8xi2wjxPiuqYyTJl9xiMEMDoc+g+rSDmFYvUsx4FNYiWmbXsC4Jg2b0ktqXRoJk0VefJVNT
HW9/OUS+kzElFygrx+TaZvvICt8lqf+TMmFXi/OpbGB7iLcqCBMQKBGO0x8X864gP4AodhqH4ljT
Ei5AVzjgphNjLhkvfP4BjBMy23L7dgyJZ759RGWvyW+dm6k62+zPB8/z+axFPu4TwbdrTMtTxUuZ
4YeV6pYIUZLlnCVbyQen7WFRWskHFMJPX7d2SGBQmKsBvmyIpnCFY04rYEYvrRW0zAPatjBrbLnA
3QVzZZGcbWH8rGSqJAooIfbtVogYxBCtkcMRUqFB9DacBouNAbt5lr9AEMGGkXPB9yHs3DG2uTb+
0LjAhT7JvGt/XRbI1Ai4aTUEBCzZGl8ULb6J2uxO+EOQBrOW5P7e0DkYwAf+WZ4wAHsZ+Gn2LeEC
KKVk2DkMnlRiW5c48rA14Aflm9IiGSMXvSxbyfCnLSleCxoIDsqhVumPRE87wXKC6j8quW7ZhK2n
/hz5OBDoKRNhXmMB1P5UdINSMHK4v+HgZg8YkDdI0doao2KoBgpM+wpXzbqGejf17+MuHhkjhKyP
BmoMnF8OCdsoY9wfTVzuZSaqM8XDjCWyiQlFs/I7xV3+J8XZNorMrdS072aXe7LUeroEAo4jH0HI
TqmSzVQZZ9z6uXRLjyRBtyxedfo3omhIcc6L6Pz6zENz8E7/ils2oXaVdkLx5E1AmFGFmRrBJZ16
pEk6GEayYeDPOIC5WRau0/o3wYdWzTCibn8b4VPnrVlC4viVinKA0LxcdgdzV5b4j0YTVq9wzxLs
KEKU+IDmEfdDzA6TB+EC89TDiBD5Rm1jNYcRABJGE4Eqtb4u5Z6ikijLw0J3P3Byzmj0fO2FH6E7
VR9ouJylUyz4zAK8ibgSn5ZcffVzeMSIhwdMi0MdHgyIxmtpg198WjHK/50i004JtTMEbxw2rSpB
VeFvzUc8YDvOgJKvFxl/sCMdgbyMeUENgt5isMo1MwbXupze5pDQJyVZF2m/YlbuKQNSC7bQkGLV
omienBx0REH6rOxnHaoRLbFS+Qci8mrMsHJwoFUUTielK0Fs6nE1iqLbIT41sCyR8vQGzZiY+OK8
qFx6Ql2bGHKACJwmOYUsYKb2l2N5MZr6pg51O+IRhKKCVKN1oqlxp7DesXjtYPho6wiCGHysznRx
R1pR0CLcyNcRSawhNs+RxOid7lzACmPAlINk57QKCAqRcSrIoWwoN5kbMQHUtPrfllaL0ZPV8mjJ
A9BKcBPszP+rPpTApYTlUCblgZCEKOUHoGgZcFpmX7T9zRq+DayQk+i9FgayZP0Po4ExqURX0YR9
Dx8Vu332wvhPUcVtp9EAVpi5K8lhIBykzgOkJ79hr9B7ZJyD+PmrN4BF6KiwgXLtEmBKkOoiCj2q
tYCUkqrw11GzG5RXB9UiKscjcSnwzJES1vHFVFs4NK6ozzUbD34lmEkJPacwSYDRScMMR2Ls+edR
ZwZNZgC0tDCGOyOMyIcaZiDzuijvzYBTpx7yamCrqindEtAMeLNLB7GIh9G7ND8QbD+HejF9LDyh
gzTsh+6EK66BP6lwFdu3IjgMynuBQmis4+8c9c1Yj04DD6Ynn3JRLc8w7AxseYW3WsReCJBu6sk8
GkG0Yt8JDRRTPQ4nohdNv9A1cLJhAGwIrhQRfiSp53Aa3yYZ+8h5FyvHqkZc/ggMgEgt3zKXj+ad
bInEh3aOxvG38Mr6snb81NxYco+Eh1FX+RZh/oi7h21a2NqQnYj/8Z4xBKNCgYOd/qEmWofgCKE7
Mwk2hJsV7wEXoOi/CxKemhO6EYE6V3vJBN0O4glQi6+xCvDKU8zDqJp21w0fIa68qU9vaW1E0ByT
x4Rbwxl7aNhpuGKC5U5ncSmhLZ1E8axxBwPeNeIoK8bvXCa5RUzWyXDXo6/SaK6oFYCdje8om747
zAGiIlvpveSmWBMGZX0YB5/zFfxElTGpv2QA1CG3GabjAuqT5kHYRdOvMoHCdEgPYTlETuJzCQsR
R12Qoai2zO92sLxESDxyriPlkRp3ocOeDw9pvFqSYQTfd0M2gl8e01bCIUJ0jRF3yKYxbLnDdsGU
bWho9tDCRuHyqVh20phuE93gsKVqHBEWnfEe9CALnNL53OYNxmLDyifjtVQr6L7oMdHs4HgDIxi9
wtCtUr1CIFbgIa1vBCN0M/SVAQlHIKYtRiIQnDl7cdsQHpbIoZqWTpKcOUGwCYidAr8PixIjfCgB
2atVxMgkdUOsfWM4tUPIMAeTo7LJsGtq8BdSrgwIVhEqgNY6zRyCIKB2NDC5jbHhLFwZzYjehR4c
TCDnxZeGRL+OAY1KXAmZNDEXBRZ0tcLs0Gq4Ju8Y5/cjohBH0jik52eIHVqj8bwQMRrWoaWQ7rIv
pbvp1ruoRrYOh0ehktMAZBcfgikmMi4gjLuQPT6FS5HDO1vM+VhnwllGVzwNPjLrW9aeBFo1wRi9
fEZgVlSrLiUHlQxS2eAyEp6xM+KZNYGiTyLuDw+UdIPIOxH+CMqbSizPsV/X85Jpn7yKDUxIAFpw
YpNU3Pson4SVyp5rhKsRwAKa7DC/KRkqXyyxMfjMqjtNoKRvQzrhQX2O/KDSrcf/GNeYJKMoUEqn
E83VRKkJtosI5YSSuR2utfXIMCPgqynIlSpV8swZmUUDka3kMBg2Ys/cvvyOFOw5JBijH4V5beBm
hxduSouh7UQU3kFr32O43HEHjJpfeuEw+AivXk1OgPAMhnMqwyN2TDYEppDcKEbKSvFojH8FFNBZ
GZ0BEjL5K1Hjyqwx4yUN0YoJ0vLdR9KnghKCKNd+m/5F0U3He1l+EyW3my86/8XkpugXSr74Vas7
BLwJxgXjocCBIaOTEOQXnH0UQ1l85noJiVu0GNNQzzLyJzEvv0f1WzF/8IfnGacvlQ94FIiOw/Q9
4N7oz10IJrqZq1eGDoY5S5zjnxmZTM2IJ1oi8Up9ySp2sPXZxFJBkwoYQrgkPCAuVj3lKeCHXiI+
B25cilosjJDTq5hqxE4NnZPxGjF4jdcFP4tDVrhV2YsqVofjFnMXG6eYPsUTx4sprs2OAbbOjI+0
kGKZY1c+VUN5WMYquDc72ORjdKHbU9aTr3rTR/rOOPBiQnF7oHJdgjSD7x16fuse0nYa0TZPcNte
Tdg9wfFzwSq8cvwpmWtW8qPQf+Vw3U37pt1ZJXuGN4S3dGX85PJbEmuHvgBrTzPiYClr5dyps7uq
/1VZeI9Cb1Te6FHWPV1WnJzS4WqqX4UuO7L4LuBsLmOS1Qu3Xjsp6aWPnpHOP0OyqgOGVNd2sqAp
gJ4S4ET/Y06Xsvg1/e+Jzd3dAljBgC7bDkZgDwKQy1gmc2Sp6dMXkL0TP3UeAFh067MAaxnbL8t/
CCFRG2tVOQjJ3WB3LbjfiOuUyDjEyP7k9Ktrr4lx7GF1WuW7GDLmZr6TMJUcQm4mHNw6VhUMB0jp
ZfKndKgvmejhvUkhmFOyt1yppl1sJ+vdoGsoh5uYcn/28F6OavIG55L6vmXsu9XmdcRJBnAKMXbX
U1ZlLHo3ZrCsnq+V/tWKZ4UQWOTdUKDNdoEe2CPGJjA54ZfWruncFEe7On5S4rkRjBOgcjtSeMEi
o63PznzPlMcMbisdffFkpuda3WfaI0cHQv4sBiYT7BK4LVO3ErhvBXBo2OUQn4m1qGFqrhPZXTB+
1B1BsgKCHfpV/k8UIex4JFIn2BbhqmL9qJzVmH0lm3IRM1aPPAWcXZlK5eQ4M4Dp40550XE+wlUw
QV7lKeGvkI2YOITubBa7TGJSoNooSVZ1W0BOxAV1HSieUqzD6jehNuuWYQgdwARBRJYoFn9DDIRY
Xlq5H/qLxAiF49Zq3sfqoFE7tQxfWelSv20AABpBQdVK58K8BDIYIQgMWMllZIsgFrHL8qE1kdtq
oFkcUUoVuT2Lo85PQfjqRO6D+V0TrzWky7p6qN2uk9+b4bfMb751pdXHS+RLwrO0krxGYk61HdAu
iGL0hM8PsIexrNBeZ5SmqvhDgHqq7sPUY+mbeKWTlPNt5d+TAiF8WY9ewLCxEZnOJU4Ufwo+5EDt
S0J9K++BRlvyEsN/DDcuVY/LuhHBehvJ4PUMMLH0Lpo/inmZA5K9ehqYjzlkT32V4FwC0B1x4lgv
gUbKcJXit0p+xzjU+U/5VyPGqDM3qbzE2I36hzXv/JzaB7N946MW6YL3RfpFyU7j4/eXmhTIxcEd
mKfu38LoxTSWOxIHXDbvuIRWmx5VXzSsFpJzTjUKACWmR7IJC2vFX6J1TbpNLW7r5GM2nmqJKTHb
SKtZ6Pjhu9m4qmn8UM1x8Sl/+tO6BvTMIkCEWpImk8Mf/8ytU9PEnl68DUB+050GGUnJHZVLDC/Y
Fsr9XM4sks+CHB4+FTeJDge0sSX8wSAEOFn6pRT/mK5rioh1NPQeGEcpjbSq/mbpTYy+TfXfJF00
9OGN24U/Hdq4XjoOwQlVa48Ejbh1KDz4Z/HTtyF5BtiY4UM+bHRSBQQfrykMRBmqmBI8lke9gz/b
ZG/BZywfm+Bkzi8NsTubCCsLYz7m8jUvTx3RM7xmemDEb4Fw1uAAd8Zrwnm/j65yexehGpO02DAp
JcSACMHPMfHy1NVVbvrv2jzoPK38STy0nB4mxdPMwxzsSNqgmp928vSi8tYFJ8FBR9oRj/FuSkQf
o9OP/QuwHM7QwFeR9BMOGIUlpNAmBlN93BXcukaMSgERWG+N/zb91NW7SWBiiY9VJuwTpmBMFB1l
uPoGwEVmhdcM4clYvgerDlg2h7UYD9egJZPesyDao1Qwq3NmbkbMvrA6Hu7icE8W9JQy7jGk5Iit
G22Xdf9Ced/JTHluUvwxak/hq+DaF7SnUl5KxiL1e5o+2gq2DqYsyqphpkC9nIQqvSacMeVXmpm7
nDSslTD1FYennpzTgOGBJTuCtGco6ckmNP0RU9BpkWHgpiFV7aoTW1vkgA+EQ2kdS+mviJ96jOUT
ueCzsDiQqaBmp06yYwW20q1p9w2XRjJHsPtg4mtnlDG0lGP8EEEMg2rD282RjA/brP6ox2uZPUr1
Oht7bT6L8XtUnsObld/z6i/GXMoPviEsDUWxK6bqqMqSE4V7fk2DsV3DApAzZOfNDZmK4h+SkG0e
P63gHBaPUO03JhI6Mf8cWuM8MF4cAmydWdwkv/kQtvvmgOMmD/dVCfuUeFj6O05vHywYtoRZ/c6w
Nefxq2dmTmtqmxN4ukKepGB5EkPSkXRYWqHkJmZfJiBhnv9lATturz8ZFeb4ahvq5AYGjjM9Bngp
aUjVS8CBMlTf2uI2+n+9/hEYIbAXXiDkF2ubQttSqxkAXKSr38ps11JiNjjT9qY7hjshPpn9n4Ix
PStE83J+lsLoscfqMonf+2yXME9Q42+D6WR1LRP6wI+Uy6cs/uX1y2Icohcy9/4VVoNUnoriqM1O
V5yH+TJMiMlh/WkHAcMnvdlJ4lcT7GXpIo57ofrV1Eu1WIMDK96m5D1vyTSy+k1pCvsQcCFLtUNu
LUXZKNuyaJiQW5YSE2+RSvkDKhGwoqNG1VCr0bMLeBuEiGzB1OkaS66gnq5nPmuB5GjIGfV/cfOr
MbHv8fnUhXcN6yMLUqKMQ39/y/MfJdjFDJqxfyJrCLhZ6GFvvhtF7QzWdzafetTYBuCYKoH34O8E
HtJJuIJlkU10Xs5yINT7Ki7up5Cf9ZLANkzxEgXPUjKyexZJA5pQHmDCkdPzK/8U9IowucgvbW+I
+7hfcZAWyKx4KcAiEdhx84ozZVXzXYN6QE1vbUZ13GIci3115NUW6cL1q6LdjmmzSwrP7mWQDyb3
wEzyf+C2MX+qitcUgltlHV/uI4alLAIZse5pIdV1hPuIQUwozRB6Ff1khG9z968pML6DsqWz+TmH
kcq7UeuiiXM74EKMjomxBlIERBX1EHZ7fM45+aZPFR10Y/GLFT6T9ea3n0VkeIVe27KEcHvpeLFD
7yFztJQQaYjblAZMZnV2COQcYX6FT1fT+TsKvh8pm90o/SEeoNZ1L5z/VREKUf4lJiLeCMUpK6Fn
GSt9EDwj0W8qBW0B2cqoIm8gmEctTKdOmICF8rbGYFdjMXXcg1VJ6SmQnDwEnoyUhbHDyvJNLO9R
lNAe6S107+ckPmqgJJFMCpMUHebDWnHxUvVTWRwHxUeUt8x+qWiqu1Ld6+gcK2eVEZzfKLuwMd0M
VFO3LOw8cS98BIEKKP7RGEeUbygQgGYMtO6gE3TJgN69hzJfN1ZMSjH/Razr78FpEZs32O8jrAiB
XEf2pYy+umxLt+NmSRfpcBqjr45cjRTVIg+Ay1W6FAXv1VcsfWr5b8eV3r1bBMsre7k8Loukasn9
8kJjPxpPAW+gzFPgLOGYkIILecKiiybkBqBBG+oVEbKOyO9DggJcHsUHviJJTBkTbuje6i1A+qBc
cE/SgOZIJ4DwaS7YFAk6QPYO+BVS+G1bPNTp0k2Iebc5rKsMlBvPli+YP11BFQLfAU3Ij1ZHaB8D
J8bACDiHo6adzl1+nsjg48pNiaVdhf7FigEqNnmzCjoELrtcYAhOiMYR+2pSKfmVmAOW4roTVn61
bZtDyfFT/yyNmZYi82DX8OSM9I9kH5YahTAjBcnFqqimpUQahSNgv5+IoZqe/eQO/Ucy4We0KG7M
bzk6yKRmZj1DeISSEmhvB19ASf+IKbGN+ifrmD+TwQVgl2K/JNyYHGONhwNb1Z7gA6LBLBp46Svf
OsrD3ipfc/utm2erehnAOoDKevodl/e0QKLdIfogOJaPuxwzCriTMshugnKw1J5DcqhL+oJ7FXyH
6d3S9rJ15G2W+b5tbgH2jcmmkf+JNa7ooV1h+DstOtYB5y7eSlj/yMJKgXyf7Rl7DNYxbw7GtEkp
ugFgcQFGSg98TPuOBO7sYyaG3i/eqfeFUIObiXRtpTfC6WmB361k18LPuMLCIRuXOYsxb0Ws0eLN
yP6sPRzWCCuqcFJRPkCQwnY1Q8WV14HsLWMgYfnMvXnHdFP2meQfLRH3G0x1STlwU2WnsLRYwbCl
x+WHYO6NVayCHzRjOLgmeBUwgDhKKKUJYuOZweWHioOoNj7wSeltYPLGtdOBxotEBzhK5IxfPBPu
lBDtFguCzktGQ+AVKUeBVzaHKriFCYXFbpw3sLqnNwAz/4eaGBZZP7iA7RAsSJskozBhC3pW9t9n
MR0BnxMYdrC0YY0ju5qdbFqF0jFuD435Psd3tg5LlM6bASVfGFIlKyzmigjM95h2DG1mXpBN7jHq
IyRBizeqSR/rALFMb4A6GRKta/JikDt/j+CXjKa0m9zuZn2PuJo/ppRppg7RtIJ+DlpnbFlsIKCm
v+P6btjhhlvGW4q3irsOMO4FHa1n1KAu8Dsvm8FQhySSzMd+n1Xk7rloiAnHmiTAyVXSeIvfkXIz
xnNrXVL/wqS0rbEXYiXw7cL3EvOokMagXpqDbYh1rNZ+SylzYvXZSle+ZkZGLLhjedL9XVcfgRGd
/9JRN2Hm8TEMhHLZmuWIZzwTCm4oyGfNfDGDm9QcBAN03aWnTJmQuMrXQJBp75FFlxa7uv3GbdMO
CCZCiJOsuvLI8/2w1JVkYEzmck7gokft7+OoSQoHiA18e9qabO0HrrxkHLqDsOK7N9iUUXEoHEQQ
HZnsOOqLXpUUc54mv4/3Sg0l/Pmws5yp2WEx0WPqyKhiwigUZMqVW6/hfDLgMSIVpyZyp7fiE0TH
7xxr8hB9BtZWmT3fJKvaVjHVRf1uZ9t5Hbw32DJmiC02s4H6mmhGLi7oTW7yW2BbSjkvP3K2/oJk
bKDetO+8Qmaoau0Cfos4GQkel0IDpd1ub0iUZHw3cb1FEoNZD03NK6VpgCLRs8j2irAm9lZCDP3o
FA9MCw1Ci4rNX7eWQwwCv1/gZKX36Ozgrn7AER8O2QQpiviGkz/g0uaB0Rrhpim3i5lZtOacM5Ar
YlA6vJuUAsy1iPv9JIyOjTiTOI0tmiNmFFBuQsTas4sPZIdNNTL4Fc45Sy60tnwSH7IUPrmmbark
LDh9sq1TsrmdylwjHl/S0zDtxAEbv6uNGp4rFU7wrUAj7K+DkD20SaMdxSbJvtQWUbsZexefGKxv
KqzasVP4P5cpuIFD1skWH1o2SULlmp8p4wXyklUCTB2JJh6bi2xRceGNyAbOBS/ybembDpht3n6H
I37m3DbeAJfbhOVhl6QC10jDGFQ4AmpeZrw5AsANgDbNU3Px96DTe158cekYMFdeFK00Fa4+5s5r
phYitmurPkBU6DgpXdczRvzPiVZuuoVofho0zxSY6zJ7vvXSOvxjdM+ovtLXMrJo0t+L9KhFF9l4
k7pPSbvwc9Bnm1CwuwMWUgOW9Bcd5rTpEQqfMNb6xioOvFZDZUsp+g9Wd8obB/xG4i17lQhDnNZy
W09nKcG3cj1rNBnrWieTdVuP77V/AmsTImK5DxzUY+5ZlaO8j+vxizrCGfA6AEb7hBnkdW+gmKpv
65LDOYP0KGKAtao+uRLwBrJMZspbZg48h7C8cFVoxa3Tj0NzJykuJilMx9mdE303YfEer80fjjE+
ssGQn/k+EMdKyw6I2KLk2NX7DIryL5k3v2jRpBfgtAnV0MSClr5l48+3yF+eQUl6YbOV/R3pSQST
d82yAfJiTVvX5zG4E1iI8e23GDEiclVfc/edGk8IDXW6q2cPugLOX2K7U8tPnS6EXp7WyUPkO1Qb
v96ZFe57e6oVtikjWfDOEq6Xehr2ZByPJHbMXteuUULAT2nFbQz+1mD2sksxY7LOwOshEufHvbo3
H8aAOmoFrZgpDFx1EEwTlm93YIzNTdMw0iK2ZE0qC6lxcKtBlzm6xq9EBnfjZnhqZMQM0i0I3uPp
qKW7qPOy9NB3h+A3e8txPtNXdBD+hBrH+ZSR7Fuk+v7J8I8ORO4Y3U0UkFjtORyUB9oj1ituYOCJ
zaZPNrJ84G7kOMgbIPpVK695zZwaMdpeYDLuyXbBYlnn8uwKBI3I4LCO9eeV3/26DDZhvO8xVqWs
R98LelCutS1CvA0rsV4P9wkgeuVFLypjkUESXoaA0ghhORvoeK/lydO+9N/wj1kIZTXlHv+aGEvK
Uf6fP5eHUXw2v82lOQ9v9OXTnWpZFokptOG1EdFR/KAHgt0GqPBiVxZ38Sd4TQck17AFGXCu0l2+
RgbKJK/al/8gfECBXuoLkYp7N/ww5uJH/2TQMZLjjBP6Z3mU9+he3a5YPk90oaA/RJ+YCAS6h3LL
dOJmhdr3fOfP/webxxRtPhMDov5fiKT0xnHPj0d7xk7EtFlDzstF7LtgTs1PHf6qzLNZBZlnpZ60
Vu8Chl1PrpH6O75GFYekLX744kfdcEc60xu+mATQ+XdeG3wxTdrk4i4MVjFWuZ1LA0wgmpptDSxA
A/iFLi+qA4JLsGFwl1ETqWm+TQcC6SajX0NaPzrZi3NFyNxm+tC5eDCOBqjEWosqbal8fMSWCJ+e
8B017hyet2Gj8jPG/2q/ag0jJsBzq0UMzHmI6yl9wXYkNJt7EtYxw0CKMjIpCWpQXMY9SG4H6s+V
xh0AgrScjbK14v/LfxEzScouTHj4A3FTgWBpa194pu3N3GVaFO80zZ7c2ubGlu8v1TXf5pN2hJEe
b+QXRa91nfbBj2SsjQNF2ROQBr8WEOv4e1wLF35BATm0TN0mcK3+CwYitBzDcirNGSB9LbPLXdO6
6hJ/yr9xCi7x6C0hFACcPyBwDszH1Tlql7H8hpFCw6Ad9xVgMHJxgmPM0brwHo5y/YQAwSy440xD
z6vccHugP8fBJebpIZga1vke50DLP2DqrCFjSO86MzJW6W9DLbEf/xjPEzHPnwl9qbwxQsASkyR1
eW9upo8KO0EQPAoHcPzCpssXHjzbmbbiW4HV+Je9Gd/qvt75Z4751iNyw8vXwu9k2ED6f1XjmfeI
57vDS92x3qRfSgIqU3TVzGT4XsTg0Oh0RKThPG4jvTE2wLBzTuSj0/9hP824ir8FCSecpT2pT6pf
Kr6EXdS98xUtbqrS1klExr4Yx5CtoTgImlA9olOMeSdIwgsqJNc88zP0M7SvcmfFzJXdOQYXtHGW
sKV3sgRYVxCI2lNmkttljw/5YFwZFyVvFQizbtMP4WMDY0bO7G4pbBYI6VjjMWs3H0s554wYy6Qe
/nA+xmZkuiMqepcPrMJQ9pYD+3t6Y2FIo0f3nD74HnCOk3/Ub4K6m8m7Yn8GdvGP2BWlwtV123yy
pkAKAw6l38RanjkVhPE1rzUP8jug1oqQu3XvUI7w1P1TszG91LLBEp2/2cOBxGUC9gdy/qJB55L+
GS69o6zrR0yIc/XDq9wkf51jMmqNbYhVGK+BQh2qF89VOyL9W8f2H7zzbf+JRQ5KpgVZWusr8YnD
OOi1197abw5OyN8LqZywFIAFB18RW/gH4DnxAnLbhMa4lQBG8EtHpuc08ZoOOvwoDfo/J5c3Kma9
ZIY9xXP6IcSOltniZbxR0/JejX10yryMOXHpoBxXeKv/5h+DDYpmB3LFpQDePMKgegY2kpS9cQyY
rzjq1vzEbP0DG9IpZu+ySNRtu4EWeABEHB3T8HAEPplbTDWc/GDc65ewSn60S7guvHhrPHMXzHlN
Bm60fjvrV6TmtnGiO6nHW6yuGxK08WZVj2ieoMBuAu9M7ggzrpVWutGX+skebz8QSTK7CtuTcYJ6
LcLTXOuucuN718NBY2TUQ7YmW8DTObbO/RcHEijTfJNuzWB3z+TSXTgKKOlF/GoQuBvYikMVs2fR
gy/IDKl8sD4SJqC+w6zGwG/NYWfC0LCQ5NsgDeGpPqWn8MEhx9EysuvwCfkXgc1srSP7HqPt0FHv
za9u0YHZuBFz5NR/FdlkePT8d4DOk6N+tO/MZVi6dBjjf0dm9cYO4Tjh6eMWhedsfsEVhfFPBmPi
GJ2KnXCTPwcEmoKNNxWfBo9oXizDcEzPFtYlYTbgQ4vVFf15eW1ZQT9YHvIU0VzjBVm40MBc5unF
C9cDNnaZb/uPDJ9uFhTlll396bt+T5Ut/9Ks0b8x4RL+dU/21nTma8SPMqSAonRw+ZHZU0ZxAoz4
SB/aNXsSdnkHyyCAl2valtb6fRoXgINHHaYEmcB7cJge5amtvvjBsN1LYInaA7rpwCdtyOYDs7ld
cNEe8Ve3RcfxGrbhF/y+7sfFN+qA8ZtBzcNf3uylJ+O9emI9hDYZU+CXeU892YV0AqnxmH/AiEXR
8Agu1tY4mO/6u38LNxwiJoyAnbaDYdm9Rm/aU5dEZ2OtfCnrzI1PrWMd6hf47/wZ/yvXWErsBlKj
mYlepa/+wziZZ6Q1B/NWbC0qW+GNojfdxgfNVTzpMz0WEXMx9pCGGdMrPllvOKbp7wk/IvpJoFDQ
Ye4NCGZw5FeWO9/VL/ELr04HE6ETTN9nj93AtFZvfyj0HMaR5q3bljvuCZz00TC5Ci4j9ml0iidH
Tv1HPdR9SJ/zp7adNsyB3GBrOCx1SAfz9QIyw8j7WHts9BOsOwdg3ma6jc+HJ76s67CSz+JdOamK
K/+yrMYb+pkD3g5uaKu3YS85xlVcKVeJ73AXL4kTuoQjOdjO7d4IwXIMr3dO2jp8GJCkd9jVreKP
G2fqS9wBq7qWIzx6Z9yJnT3uom3w1rgeF/XbN+MDPuryYZItHQvjm0ewzj8ID1mN+3rDIYFPEP8l
33P4OSMxnw4LV3iokBDu1uE7uLz7J2iWbgE05jaf2ZqmxZWv1rLMaQ3X4ra1vXB3Us/43bAaeGb6
DRqOKx+vVFBw+nbZARzjZ74iUXPoGG312rrbzPmXfhQvssIcxSFh2aEY3dxCclmT9Xr5HWAx53/N
p3pR3dqLT5d1uAJXe5pn5qunPyYd12ILT+Vs3PI9gtMMyYZdHLjjwwf9buSke/irHlR1B+XdimwL
27ctd3A3kFcv1X5T2oe5d4fPdp945QUs3O1WLCkQY5tTkVuF4nyH75AH0eQTgZv38U1Pe+U+VG0G
aW6yNcFz+VSMNj1seNbd35vhcSdCjxEOXEZo82zpFxP+Z+f8ski83nSUv4GLgpMFKKeKXfmief6h
3nfUVThJn4LDeM19b7yq7r+ZAeXtPK7yrbnLV+O24Fw0DzyxLzAqky6Qk+Fo3ovfZKt/+qvoABZB
AbGx8LNZ/ntJnhOXgHRa4tV1+xT+K78+lbW1xiottcneWSkny/MVGxHVOoG9TTFyZODpwMJBn36D
+W9eMJ3U19WRkKdnYl//5D15x77HzeWwvcEC2fr6L+fOVnfD+xmSuTuerUPlVfZtxqwFmPhGUQD+
9kDUnp26d+VIKRFcjC/zLTsGG8GTTtoXab24BoP6fllH8al9tRvhhBzpPd2Kp+RRfQ9/xrM5DceW
PCh1CxPPOPmrGcsym07nLH72ZF9jChlB8T6ZOJRi5mpLP+SNYkVzhFkCsOvOLOmIR5itexKFHLps
J93iXn5bdteHaWvr0vNXfNj2R7pBhlvRWR2le4hM4Pdp2ARCujwY6dSmbDZMnDej/QPZxEQfwj5Q
YB6fwKvc6ZfKQbws5cOZ9gySzFm/Ly7pR6a8jn+iEDvHj3Hnb1S3ccF2FwyC4CNXJd2GNYIpga2+
MWP3mhfxNVv4D/bdcp34VLnzCQWAYbc4mNid1z/NtXn5H0nnsdw6kgXRL0IEvNmSoPekSJHaIERJ
D0DBe/P1c9CzaEXP63kSRaKqbt2befJNLb4glX1BtJmrzYfl53hMhIuyS/1FiLmXTwYPabkDpjg3
TwRdO5THM4Ug79k5fUsPXgeXgWbJA9OX7CxINIj5AG9bufQKz6/m6e/lDcfFTL0CtV/Ly+kRKXEV
/oV3/wuP3iV70GpAS8ezp26KH5nJLRUM80U2AfnazY7GhWvup76uF5zL4Xx4/fzEj08bJQ/fKvsB
Y6mwR4Tz8H7FQ7UG1SexxrR/0/bpfNM8DFygXAcKbz7HZjkeTRfPAOFbU332fkrrjg2F6zY7R8aK
p4CAVK9vvF/GFP27ZqqzsC/NynNxhqovbxNSyIwXOEF4zpXVp3+m5TEr1hx2VDLHZMZ8aW0e0XCy
cHhwLimseFc/48VXrtaRQ2ydrChksto1N9IVhCQtwHn+LyDzfnazNjfKAIZfrvmbPMervcfkSRex
/UcXkv7AnObkpt7jy9szZHVRSS/YWseYcmjhbCjsN7R0XAp7CpKppKXO5mw3OBwkN3oT+DC7gXZ7
8pvN186vs2H09mvu9Q2R9DwqWzQP019t583LuDY05+aQORYqtXU8p3HCqj/j2Mh3xNbsxWL6b/4/
Y3NkvrIYklNUbUMIqNQ7rOsN87NhxvrRjnmCK4dxMB+IdmypZj79LWuEgrzDG0k65okEnIpr7Qei
5WsJO3fDlP+oEMy9D3XXX+noUWngjvk85za2KT7EdhpWp0vtPI3wObLxYZ/Q80afwyT/nQ1r2lN/
d3In0I7MuSIuzqbmMrzlJGNizuWxm2Uu/oO5ft5QsM/lX+tu7zko6Yzx+PJ8b/HkrdJHshTXfIHA
l8Tgebg0T2JRv1ox8+fjhZvFpVwRXu5dpUkqp8J5+xmv7UK6+ywujvbhrJ5hgT+mk9q4YDDNZt2P
fmMprxG7UytQWq203/Em7Vl9mBwu1KmCWuZTzaeLcvUyP8TbfAWnaezoc2Ba197VN8o1o4iv3YFm
x9nc55/D2fmWTwwReJWQJZbSqt7KN954+cRgieeZn6NcqOjCffWTrs3ZNjjwW9w/oYTudLfe9tt6
dkYAuPwjh93VT2wn7aI9ZK5F/hwRpbPvZsmTrN6kDTivY3qYfor9tHgTxFs7yC4jCP2n4iBcizV9
gP+aB+xdp3KRPuQTQ7G3+pHMWaGufmkWwGqUY7N0viTunlumnLvuqS4jXsg4DRJoEzV750C1d6Ci
kg7GFo/az/T2W18q3SJ81yfGB9VePxmHkczNOZrDjbVCB8D5dx1oL4HhjcLd8MuTOevW3ZI3e06N
M2tW15pzPy6X09ULRcJRXBCTz87Bm6tysmnOQN3PUJ679bFeWHcKBbGQ/rQV0TlzNM9rm1E11w7q
Dp216jLsYVcF12jv9bO/gdl+9NbSgyI8XtF+e8a7CZU2zeFQCbqU3XcqA2dl8jmE3S7cZ3tK7OwZ
v7nNbpW5skW2snemm9BRvjFZMRbIkZi9LYffcJ5ndH8asxf7TjjXwlxoEQsgkQowe+sI1B/9agYg
uo/wKsgTiyFm2GP2QM/c9jR8bZ0oaBG+hgE0V1mK2lU6a1PbcCFCsyYjyqw2xC4y74MOZFtT7xz8
4DCGzcEyesQ5MhT2xJNPAb5kP5Mpp8tRPqG3H4t+bwt6D40cfeWaM57+/6X5U9NA2Y1BJ3AtDCfc
PX+BkwD9svni5JXikmLGTcdg30sCULxtYeEv4R7tmmGZ7W1vEtoIsYthv86TrmX+o+WPWM7alS6i
Yk8WYrbBTwDqJzR2eJ/7kfxSqWrd3jT0naZzVwkLJAuBavnQ65GkK40pY0BEFqLU9rCKbYBgfUIK
a0ljLkZ0AXcfn7bn8Ek4qrc0KnxugSW3GKzxp/73b6XW/rOsuNvpheLtw/LL09O/NogCIIKU401h
bDJNZaO1tHBZDPS+Kic1d7Z2bqrB3zUV5KGZReCYa6NOn9umh+2r6strVloRUOTR2PfKQYsxV3SO
+dmOtoUFifmM5VRAfZky5byWM35qUqUfodKXv15e3i29Kx9Jyngoi6x3MeoqjTmJ1nbbd2wC5di5
ShTnu6qlPSlbzJXGpGW8Iu+CMlsNIPbnE4GP6U1QcIdksumXhrztcw1B44RXaFNpY3Yx57hac6oo
fMMsGApX8qVu1dck9ppiQJyIc8X2DYdf3SQ6IZp11j3ytm2OTKd8szoUWTeOwisidMZEp5QZ7SrL
sl5eVfsUkdocP8kVnybNyJqkBkPGVF83eLUyydYvitaBrzONpamnw4IIsXFtyTzvPiRTs0GjaA32
oxcDcD6l2Ou+RHTOeE5LD0pSjpxB84PrMDH///tSRN6rSpGe6wgecBkRCJBbcbkxCab1s3KL+wnO
xvTfFIBAfhkVq0AN02PL7byIBmUNj2UP3Job+oh3x4mYjwlEnc7Ut4xLil4KdgAoi7QIvE3uJ0e7
QGDGHq8rwc6e/qIvy6c8JCZEQi9QKch+p4X135c8ZzFCHUGepLURQn8my4beKbTWcuJ7WsJyp7PV
rJUDbiguQoo3LOPGqWjVREBBPYXuls+Erc6edaU35xDm4lLXaKiEZUqaXaT+VTx0GMxUhrxKQJnq
0LUgeNk6adaUKgAfrqzuPvKMpM/DHTgSE3X5g0eYGa8TAnWJfOnZC2vVS5nyIYsjQXBM/qnRZIRd
RzTcQa6ubVDXaH0wCxEyPzXpa281xaLkdac8q6ENNoRXiUUr28U2MOmr2znuENx+9lE3gTZJ018o
g3qnax1Fn1YKeGBRvCh6a4v9PcePbhEQXGQJY4P+s5JRYPRe0+xGj0ATESeACTpcRoQB2gfTJv43
UoV0iPPwbKZZdS5Kw9ibVcAIGYdNqNQIZ02GKxoIDmxJ4l+iSt1crmqx0yMs+f0Y22hF2Gz1iOy0
XBNIcsgGUnJD3mmhk+yHMvuWtOKalLR4y4SsPNXvTwG5tSh/4lPbMtq2NJNOhZjQklq41yT16mVM
ODwVkUiJyHJHjJhFwygjXGE/Oju0ymPqxIAPo3CfTH+oaRyQdWoiumTHlEMCLfs0fKYeAu5M6UD2
Tn9UIi5GDNUI3TX7gLzFoLwnvd1uQRZ9NTLrOtCkcVuGzYcUVMG57ZCuBVV8jQItOJd+GJ7TfnD2
jYysyIgwLIA2DUqtvsHX7tdkv156VX1ACMAM7fsXS3EweQ6buKEZzGHEnTVCXCW5jcWHU3TjC5D9
Z+jJwSVScLXkHrosxSamTJ+ixVpLhzwZBw+OO2kDHH+4YMJq1n0HcQT1Jm/tdkisEs8jo+8wN8j0
Hab5TVYjC23ClarzIeZYDFHynP77MhI/smm94U54U3KyFbBbUBR3ZWGwUUcDQlq9rSkRWrw4SdX/
YEUWm7EhjLeLow8v4EAkbrT5GeKWKlxVcOir5YJnIzTCre2P6DAetRGXJ3wxhEdL9HN6SJGQHJmb
hcE1RpSo5lKGkQULrqF8cBhBpREgQiImQGC+loWSEOQUGis7a6xtpw//FLbGq7BHf10PG0JWlm0O
ihtnK+qDsHnE9gOra28vYC/RlgvmRfLM0+98ihoGXS6LbVhCgKChfNDhdmb3KN1oIQ0OFUxbWD3r
Wp56dVF9BlvaYmGEOl4Chud4AYh+VQiPCJZiSn29weyMcFzSP2eiF0UHMidyldNwrSV7x9sA9Gq1
szDmKgdHj9paUpbkxAU0jt6dxvJ7N0gS0JUz55lZv40FVH7FstC1Vc8U3WZyZ9YPmOB8BDeEeAjk
FIY+TF1QLkJJPRXo12i4J8MbMWOw0qQfkqtp0HfDNW3XyaflM0bZKaTZyKJceKJ5QXhzFa5wCgr6
rBw2XfUvMC1X9TixDfCVYzzvA9/tnepEqDVuBBQ0zKBZeYguzKVtR2ct9lZGXC+VWl4pv1EMFzkr
97WaHBwD869cPHvQDYQ9kOgO2lWuNlau12ihtVtZy2hVeRiN+px7jJaACv0WtTM1pA08CkQFgUGb
SV24sW2PuRcpn6FyU8t0W5HB0BkMiFUHy5YQx14G1zxY2wk3IBsFDZqO61XT5HR2W/1Pajd1Wp/i
pAAKda+Gq9x6i8klYYxP+ukDbbXh3TavWvtMY7wveCWq8KNkSur8mdax5vYTMDJfYbnU03Uk8R4o
wWWgyqvz4gZTWEHfJsGnqSl/h4YxPMg1QjYwZV6qgC5+jmQtv8tdcy9SpvVVvbSkhLQhtlgnzdwY
PZAhCBnvDlXWrNIOIVhGelppzgWD5VRXwa81aH2ChZyUv6Ij2YYKXra9z9a5xezZCVutHcFjZVjp
oIVTqN6QOgVU05KkvTxVAb2fGXBv22VuGrusufjIFBi92+peR87kB6tUkeGz3VLCNjRuU5P5UST4
VjbUI8w6wy7H1V8SMgV+uPouK0qEuxgXIZap+px5O4Kh2+Bg+i8UyeqwrEyeIMywK6T/EdHKwTH9
iqOz6C8GZEmz6d1/BKXh+UHpCLMGZ631UtVvuBxbzfB3dtGiEEZT59jrrpGeSQgtCg0YD7ds0RcA
FmthQQ6B6Dj1V2kP8xABiME7Yypv4I9uJL91Fr2u3G30MbCUEAFWNKQUHL/zGlOv9u2TyDsa6tIm
EBxAL9EAhe0/jLZddQH2MtktYfpAOsDAyDQdnzKjxWoJyYRqWeU3VTFkXFpyDhDxGTG9YhDn9B8n
D2DHZNRQeaK2ZKjKDNdNlKAedxqQRx8BtEJsWZukKb4dpbhIJsk8aOAbp1tofruk6KT9gk0oP5fW
PcNfacl/pladSYpfmY5+cSgka//H87moo8ROBxkVE95RjySRdFllvN2ptkxSbQ+aFpMhTZL2l4fR
NnBBftlTRzJAvExYnv0vC058NRccy/ORKyrZf40KNEt8deW7AQmQJoj7k7MuLmqUnCPayLjHlX7p
8bpCqEIeXbsxmpNGMB/B4mrsYg6TRuumqDRTC2Ujym5BIqMLNOcrKm4hYoV0AG7U/3hpvQh7fZ5o
4AzYnVN8EgqxuOp3E6FKZhRPdY9I72iFD5Dqef2iqIm9P42OpCDrHK2a992z3DAOjRs9JPQSorcH
s+3qp0d4ULydUMznGoCF2p7wJ5OmFH0evpEBsaJJvIImAI7LGhas5dg/FfVT8zmLx/dIUBKtOtzo
jb83efZZcX3zkpw/T11LHLyw+uUSJadKn6T7MUh6th8DFsd8kerkUaNvKD8bbYOKG5twthjZf1s8
Dh7M8p1g6ccoGrIehy4DdH+LLEZB325t4npfPtJLQ0K6tW2HdpbTwQ7oyJJfoP1Dw2uTfdqRqsVb
GZnixv11S1GU3ziFcUlsiceauNrRAchN0HLlPfQD3dBm3bY3MywoM56WhEeP+TFYXibWqf3dKas8
PyT5Z9b8+bzzmbGtLB8RUbvk3jKgIudCnCOxZXmFDOuC6C20TxnGmjGdH+pnNlz7Bm23MvPpuvgC
cQEMvzFZKgqXl6vTvNIMo/f0phC3mCCZcB5mgA0S+yBSte2ATQH9GdySFMPZZL5kG/CsS5hvW55e
jWtuXhYUIAIV6CsqPvPiq0Cg6xM7MPBKPekpE57KCL6XgKd0HpvlX832MRJLAsicn49i2krvdn+V
sVcSZ9RjudM0Ylhg8TnKTY4OkbHCXtk5DCb5H/mNPdPG71+eZHObtm5W70qm4kD7yJMBgExDJCpc
hUp3qAiFO6SOzyzzN+n+sva3dX4b8yKbHzWzezGZJuR5SCeNiVR4MqYFOV4L5S7HMXhktsN045AF
2H8k4kOXSWfimAblO3owk3GrsDyouTe6+aHTns9+nPqjTzFV4GRrnX8KsqPEmwRKWrRl+jrk7m8g
jkLe1c2h4jhWeMgOib5SK5TY6qfe/oTtb5p+l9rR5oPTjxaimoCBX4rHFEFbSgiR/4JoAeeKlUUU
HNx665JhxcAphZzHUHaqvkKa1JG7lbdrmSPUkgHJNW5tovfeWYWxVaKdOrSuSKJl9Y6YR6vat5hU
ipyGlactM/0UZ1e5XPXpyhnWqoajbql3Ow6lBJemg8uUm/pMpd9Ne9cKwcDZSA5RO1jdS6XdMRnj
BxhJGisL6SmW1QV4MzcIjIUBqNs0iIBjjeGXtwxk9FiZCauQarqijNfAjhfYKp3uEhmntj9kHeVA
iOy1uo3M23cJZAh4ybQH4IY1GwW4PXRGPfgoHdr5YKFbCSvIQPZlgrI+AVkHWFPexsjVe8y1YJtC
PBhpd9OtCc+G4Y/tDWv8gFSAcAJJ3gfBg+SF2rn68V/J868j7XIw8PTFIUn/Gvll+9WhVP7J4DOU
cF+i0s5/2uEs08eB2qPkOAl/1eoPODf2kWcu/9N7mOIYqKSVgwGuo4bL6j8thqPgu9RTg/QEkwYD
NF6jjGvpH9qYQ0puxwIGAyeS/aHptyFZOmBKh1PbfNMZGb/RA+EJlBmne7uCdlwrEcbXQnKY1h5V
t+BpHttLEl0kP+Qjo63aPXKuPGhi6py9BTEnDiH2haS8NajJap46V835dXzB+mc+siiifcVYzCS8
IEeTR2nXTQB3/5LZvzqmvJRyMzs1yX0QV+AdJazPAL7Hus++K+4xQVwtBvVbyaOjzsirPTjdmhzz
VttF3sbJdrnfkzBdoM7+HuMt3mUpu0osLMDkdniqdTZV0Zw12umBriEJyzemilM5+DPw96OsaPaB
egm9rYSVr9oWkINCz18L3G3GmM5AF9Js7HpOVJ7IUZDVzbwEczqLeSRFsA8fhvTnxZcCndaAn0Th
Bchrib/q8a0KxDujV+GmuyJZHe194nyQP79IvX+BatOT+7JQWDbFDamjwvzIk3aV+OidP6ekKmHT
ccZ8bcXopHQGVmzoGRiiMtxH5GHX7uj9qcaX0yKFtF5m85DIOhEhp6L8LaEoxsiZOS+DQtmX34Dn
1x1gvab957AphD82ucjBmRcM4Mya7P9EIIPqnSnKLUYSUtGEN/qnPd5Feh8QZmSEChLEuQhs6mHO
WpX4TRN2JykZnoQdE3CN3k6ioN8+uU6ecp/XKG0KKjJZaRYj7T+LOCF/3lVHh664OYXUnkDbInBy
3EGC4YeG1g9OGgPxiEled7CKry46TMB7B4645nkLpd313k+Km1qTLkZykgRgsnDvw4+XvHSpplvw
fJD5UXrb9d3ABROrv6Z8GIaTD67ZR2uAU6nZkJ9SfKLzNXqXQmRgJWGcpc4N2Hlr3kGPii8Qb4Xz
3dOYDlOTWObZotOI2OKzzPxrPAx/JawgemY/bWhcJX2Y9o5/eXpX+cuqLl8C5yr3mA0LSyJiHLRI
/llQtQ6UuLZMAMAy5qeBJuHekfGGaBefql7djspGlRpoJwCyembXgP11FFCF8i2yDwsQfHKiqYEh
BZQlO2TN1C/gqpmTgzAYpUtCGkkeKLcX7EOVEXw4JqLvbk+0s9a9HLFQQ0gwFE8HLblBrxDBujG+
Eo6PwHfWVsVP9IlmZGLfvzR7oY2rgt+sbtceOzXOEhS4DRcomj6xf1VJ5JgAO7LMklI0rleEh5S9
qwIspMfe8et3XBpAACc9Pobss20/W/XII1BrRzk8BQjzR6xmBnfxDM2h8Ic1m7AboFw32gupNI0E
nfbUtVxP18JZyEz4WtQa5oCmCJp4txJcGMhHMPeydphCfzAs44o7Y9GEkM91MVK/hzd+LFIIHbHN
PFgsxbr0utmE8JBQMlclkidczjJPS0K8hn906A3WyRrltBrupeBD1kAOgKLA6rSy9YMl/Qz2y4su
HS2Y9CnTyHUWZbINxkXPiCRf1sRZ16echpGxTtDmFFxllgHrKYD9wbmGoo08V7t9RtqiJ+WgECeb
G+tAPUwrf6H3b4XX7n038OExM2Y8oiQtVfEhUJ5BSwVMxvq8yElJ3gjoxyJ8BBY5NT9l+GXisZOC
o4xvQ7EP1D46VktMkv1ebR5+fZ6qYwuZSLIfuWfYo8bjjouLfxr0xjbPFRWEjbbCuardXsWV0vGK
2pSRTgCamzosYb/WG+ZAEE8A6Mx75eYP1xomgd36DC18nD3CnbqqgTMbbdwcrFE5LOY0zbakRsTe
1scSZgxncmmD5iOYTngbLwVHXa78mRLd+RxfB8nxyoeCJqNrvzPOqZjZPOzrGR1TF047u6FBAkS1
anFQ2tV34JMOiCpoUpFTs9b/SvnhgGuOaEE5ICQtdHalDDwrSIjbZoiOO6NKH+pB9Z50Hqeyd5jg
EKgVA0yonYHwnNIuRoPg8eJLhi42QIIOcbJy7kgHIBYuIp3MNao3bL/BRoUQb8lWSKOjFLKNClcp
vgLtaARfVfwvmw562EAtb4YkUkhXX0NVsd3R707vQv00/AdZUoraAV09GqE7lid7Eqc3v9gt3aIN
j23VLYbyZlY7vrHDFq3yzGjWvjUc9kbUz2CGMIVGSDihtVeXsXdH+qjxo+h/E2Db7VKpOgpcFMNA
fUtuWrxXEdHrrSovWss/GFzcTIsEMIqIkLz4jFHLCPiJHxPRetUEBvWpNIuQrQDWquRxMaDEA+xN
kADBcEzdaWK7Xm4vKn4vn8o29OYGd7KOHbBMrsWuiFJ6btlmeqwLSjCLc2Lo0iVhkCmQA49vXw9b
syBGB0VJ+YPzQba2Yf8rM1qy+59gUPcqrN44R5phbAeGkumhVneDk0IC/xvSZ2zgxWQ4bCkrHyyv
ge+mZ0jQQhB2/uXhqkxOBM1/V5w3WvH0kLVYazDDbQo4pSFCg/06kZYWKYrEWvYFEoVsb2BIGLjm
CgLB5soAUYSmDU77BBZANmZu2yeUcPey90Cs+VRP3DdLLF405XdD/5tWXyCs5oYjba3IIruIJkyW
LDzHwBlCl0Zbq04J9Q0zDQdojlg7EA8f+np9CqeRXPdqKoR/0tWHEFUXXxGmgY7YQkS/LGHrYoan
PtuP2DaI1xvYpuyQ6X/4U2LRbn896xVk+9wCRoGD6+KInw4Rc0KZY4JmOcTJt6BZzubSYXF0HNwN
f5Z1aoOK0vdLlenEwmqQyws1paho+xw0S0f13r68OF/GmItHEqEqDBUhdoRafOnFu8g+U+cvLlF5
eXQTppwmi7l4kDNGp+Qa7b9efiTc9xqd/qBzrR1uphcwh6FxL4wTnBdaeWG5U7KLDVjcMOnFXUKl
WiTOTUVAE60H+6a3Kln3NhyCCWGzlbTzwAFlcMHnWqtmIA+dv84cZyIiQmzTQntov8r2FFpfzKNm
hXx14ENWytyX93W+RKcDWcq7ask1aR9J9Iy6n6r57WUuptjjNSNwaxooHUuSgS1nOhVg/NfH3771
aquTJd4kM4O0+arVY5wfZOr9IMI3MkoryWfST8uoEZ+xvTJb+tI0kcpMXfQYFutrYVDR0S5lmfDr
jJOVEJeOZ+xIlTamt03wfZJhNpVIGu93iGTI4WQU+K69lqoW9fWDnT5h+9J4EXGM/QsWlgeNIOpP
pgZAY8cgUXZeI4purcPU14JAACVga8vco4VMS4q6GlkWsaLzQD96OJJj/7crwDMiZws+FSTverTy
Bm/JrHmr1iG51M2apDoFC0QVL0wp25QBHVqCmS32QhkxTMon43NRCumbxbx5On7bksVvcUyrAwzG
qTusthfds44+UC/NeHc0KKMSobCQ74WtHrQA+xpNyZx2dkviY0mzoI6jg1P0NXpT5yvVjQ2QN7KX
XKmTF0WGVCS0jrDIt/DRNwmp1mW4qimMY3b1DE2MzUXNiiOX6+6E9SCVefQ3eg97TRBp8a1bbw02
rgOM3aLO0EyGLg7wXoMPnE1wIDgTq0tMVlHcfHX+ObQTNxbJiqFkHYDvK8gtd6BR2PCrBkTN9EoK
RjFgbe3iogac2zgKSrCA9drslmSv4BP1562JCI4KP8BKHGMkpZ5Vex+WYYR/FXNc3KkrXgYw1VK8
/QhRYBbnfyN+1mmmOxgE7OX1pvfS/ZCCUQKyRiM3+8Lfw3zAV++d86rip9CPoHMzdgcrXbbcECRS
hGscGeogu4IecAq9s+fRqTxcODCEo3nu83t0D2HCx9lIzOQVbVnnV8V7pALxVtJsqIkC39yP5vA3
NjJUevqEntxtbXP88METxTvFg9vPvTxRvpk78FlyhuABGWs0uFmJcRL74yZAiY/9Tbf1bcR7I9oQ
WLPOyE3dSuoxMAZCv1WEIyoSd824+1RaykCjszG9Q0YYAKkYgEcZSHGuB8wlppy6sdbvec6YnuMn
DqxZyzudtmRvBTJxItVTTtGk6MeS+Uz8LEzyHaq5SRqO2YDskaFVSBVEYYI4qhWbPzUBsW17T/6I
8XNHwoLx5Wwr2rb0ME5kbdHwb1y5Z+PuSJu1PLC0PzyQWCqXmdy5dEu74ODR0e+td8Mtv2XWn0I0
C2VtJUhvCDyUcTqCfhpHCS1leRLwgf1p5WfYYui14cXBXcrLc/MrEFVJL8j+WNEywDCIkyeoRtEu
6gCyNNOhoS9XAxPQPiyBmLJX5vQfRbZLgx+PykMptVNNlWmm7kiPqRHOrPLVtVZ7904xn1KTzwvv
wwCGq6wVdL7AaFv4tTGv20n/gfQLl63xmQWviNJfpSiRm/HD+FCzcWcNMKwK5wo0BPuXtRPMoDqk
V9wotSphxzE2IgPBmCR0ghTS6QxYE03jqgbYRvOVZcY7FR3NtvCUeg0xcm6Yg2qrjLUTxtsOHrIs
I30l0s8gYpNM0sjJzmok3gNRFnGX4/PFHaxbs8rjs1S/K/VOyJEr+HS7qaFfxXDoeXSKrrtl8r3T
lZXct5s+pG8axiNuUmhznBEq4SfsCQ2nvJd/ZEiFrJB4QIfjdsRAyfMz3AYdU1hHNKZBBCAdLZ2Z
Rdx5XDWUKWRjHVQa2YENIpSWS7qytnii9XXS4zpiGjUqNMMmyQOJm6qkrBm43qyNlwQbC80EjDGO
pRLlHf9X2Bo4twM8kAntiOrmmzh4AjAvlAuZyBe5VLjmZGYKiNvDWGfTS5N9xjzx25KKJT1iu9sz
NHuMQ/douFyTSXaKVDiZ2l6N8p8gZUetNOdgKtJxAKSZ4Lx16IdJxVfJvXlMJtfp1YqPQ0hHrDyH
BTe/S82Pz4k9U5gDrAsCNI3gNxVnpZgI+FOEo3XrGpad8KpPA/1EbH4XVbENqWTsUs2ZLMDUIPOt
kct/Hl0GW2FDHIx7HfeknT7GpECYmbqKhiGb2tG0SNtmhtvSzPR0lF9gzxJKQwk/bs4xVlZfGgwf
6aYNdylEiOnzZ4xJlP4uEHZoBrmr9sb2aYlUH5L8VWMoL516FdhiJdRnVFNn4RQo6ZnQxlyUPAl0
HxuepQn6JkIPlErBJfRPNVeyukjbU9kg1p5s1WW7GDR2JzQ7DwnGiWZVq8SHYWGj+FPCjeaXy8Kx
YCSyGQ0Vdkob2VfgCopyoxkWj6YXJ8WvofhG1iIgCLewocUaLpGeBbcAmvEajbwh/8wp+4Db2jn+
8U9h8PgI/btIza2UwiXxumVPoOdQ3TwbYwpMIRMzIynSgoZMLbp5qmSLujEH3G3I/lK4SNpBlzDJ
ogxJGrqmnlurzOUzmVgwyn5KRa/tF/i3onxVp83CAHdmD+JU8MZ7+D2o+eVqwky8feZDfOSQv9Rp
LgJZ3nsFVH+Rw5xNENHKyLwdKuKr8o3gI4kYamGWLaO/TOX1+BzeEwGEYwTY/ay0Utd2wDqTIS6g
HA+9dTEU2C1rs4FNTeQ87jwgiPJU0AnQOIMULiLzaxiSncccnMO+J+s3KvWVcJpl2Zt8oP2KECUE
iRNtF+49Fdjk8CVwZxp3y7K5p8flWqV5KxvLbSv0yoxnL1atLxq1XVdBQYuXI71kDies6lTY1Vpw
1JBAwEyEkNI+e+YGZjTzX5a9yX4wRT8zceD45tMrJiHIv2A4jxmdRa4bNQMl0oWlYB8G1cGhEycN
nIbxd2oFi1KXePLynd+D31S3epqvbK45hLLQ9THbHzO1H3ZGHq9Nv4tTS9a/yKNPTDzx7BJPoE+w
G+9t90E+0SyoMDcIKp9+5VDuW1PVnCZv2c53NoeI0WBASb8y2FbOQHGh1hBru5VOGmnVjCvRWosw
blzFpJQlRi/sjx5zoAC2tiHONHz4/b2t14XXsP+rDQnDrrNsLAbxLTPVIGSWgNnVN3eqKe9lpTsk
aIXsusMc5hym/HpRNQuHe0kzyTnMcWFpDZ1F1nSAVyRDiSHR9CCQG1h9jU01j3qC5Ox51oyuE2KN
bWV4cmRLTNfgZmkgqtAobfgObsiAOLIvAZK7HsoBMG8T4KP343f0vddNwQSInCeAYFudnHpfBgpv
+xjfsMgZpT65ay+5xn0RDRCBXNw4mb/m+qqjz9EEnE/4u6vo1TvquzH5dGwubGb1GaIdkpjpYbY/
xeg7lbGD7rdWiHszeygJzEZlhmWN1X6rXCLk0D7mRJUpyJ3JfDVqCF3QK7TE+iS4Z6cgdG6ya1J6
jOeYFY0TNCJDSY1J1qEd68FqwFFeET8WlBOPC7FTTycQzxWCdCGj7Ux0CLM1vJ92643hUVbJGxEE
RajoKlHF85qabHQr5n9Sg3R0jE+alj9VcGUgOxliNgcftoQYgWgwqyYyFF2bRVjUT/xkd5zrTfTO
7MkXGBtXjVu2kI15M2kQZJV84X47XfJTeiJajDpQQYescXowqBjx0PgY8PFvjX5Pioyy8HUiFKR4
6xi8/W0V7iGGr6uOMbp6NqFRds9BfNU1zplxIAxJI0mkWkG+5lTKtJdsJpjAiTJBVJNgPMzklgyT
V6HEi9JEeSgBDiMzgwimwmxWDjk3DZ2RAfq/Q9EtImceYU6LLIaRNopR41lwdet+wgqa4/g/js5j
OXIji6JfhIiESSCxZVmUZ9Fzg6BpwnuPr9eBFprRaCR1dRHIfObec5PHgHOzpbmL/elQ+SG2FPxT
uSRqKWweHN0kCG43/B8E48y7ui4XU0DKyxlwRw42eqLcgWRFkhbVfiO7T0HNZ4l/vKyQV+0VlPOo
MbatLjdzyBRnGN7sytH5ronps5L4hl7Mq4W8Wql4KENE9LBa3AkngWWhnVj2BXzVlwJ4WNjVDKfF
e2byQodYTK1S26cpsVkcwFpOj4oCXkM/5tJSGQyiWVGXLFZa4znWaGtoOLE1RlUI1UdbtgPgVZim
xl+afh21VzNEt2Oxv7RBz6mCTBx6A5HuuhFvqTqYEfkiKKKstj7wgu2Kzt0GhbG1yL7JZv0hKd7z
HHRyH+zLqFg1PdQ/5GShwdhB50tI3HWcp8d+Oix3sTVYl7isyU9SFxu6rM2RpU0fqRt4QSZWqIoj
GiXErKte8unIFayt7KC0r6n41DM4SdayyiJvZzhPESkKUYKBCymW2JvsVDNuLQrshdccFHLRLSNa
wCSOwcYOhs0Y9qDuXxE5eZKNkgyhVoNDWJJJagPLVvM46lfXPFrY8auJlCo8Tvn/N9dWSR5nlkVd
mQPpQXGcQta9ocHb6IViDEqNzV1RGQiA+/bBVtwbyb8suwYdgv2KcVozrZNaW1kh7OegOuoTyAky
19P5f4UoRC3joQi/zfSnrghCZ/7OfF+jnApYfLP1jqd3nZohDABVIwZfWKYxRISWf3xJJ1DiFA23
0Tc2Tlgz83LPuh8dBHvgtvpSkpeH7scHLzVoL6EFmlaAkmDLMsv9PEfbWDIhQ1vdyHSVc4D3g3Wc
GvejzqjEJhCf/DBIn+sBe9X7P4lWSPFGO+0Ap4sjg30SBewmogvo4dWmiQHSG9Vcm60mft6JNt5C
AERGR5HN9IJ/tGGPO+0nHwrJLZM4VJG1M+JZGdjPy5Y028Z4sBlwu4tSDwPyzMi4NhAH2hpmIFBz
O8X4dmZeYOM3NMyXMDpY702zX2IvNJEdOHMFgucExG3o8rhZ4zlIXmYHDwv8ibFmO6tXqzb9Zcu/
Mht7bzQwzeJ2N9LfFeUAeeAUcPEUiMLfrAznCoI48h+6/BMxuWclAeJbjDwClQIvlVMgYdfha0Ee
bDCJL2yA9p0oCfYWHONzvFWdtWlIcBjq9q+xCIQvCeWL5k3QTGxeLzHTsZHlWuUwBGLOyhKSAwlf
NE2CzqUwMOvh2EYHRboZQwn9rbNIS5+tW8QcuvGTg20Px2J2dlP2QYwsohd5SfJ+OR+Rzn5N2eek
7kohOWQ9X1fFjb//LHOCED461vyxStD1cx+TWJEC+yhjIASN2gwxim+EQkPwqbB6lzETkwb7Vxsy
KWbJFItTwTktaqhhDBrLwYZAuo3H7NCRK9LY9tEOiFqRaBunbYtyqpDBFcbHEBUnKxyPjuIfgtRb
dz8F1W3YsDag9Q9pP0b6Zw5wn/fKdRueS3ODM+RUlN0ljd9mQlvmGbVBarI0VOcxH7ZV8G0cB+tF
j6ONzxFqoYYVc/4ctQNYU+4GE4rFxOzHcq4dgaCFEpeqSQ4CDUIDTyKcDjo2oWzMLkLKpywFyqZr
Hxbi1IZdSc3PRc8ggE+cD3LG4Y++sEA/7zsJOzIeEB0XnsF5OY2kOlUC7WQdMblvwO6NHU4uyopM
4r1vwJJmiX+NXdQnzqro5bUfIOTn1HfG3FxigxRbVwHYs6vHgWi5iqs6dKKv1hWYyAWDm3GkFKBL
i2q8NfmppAd7iFVHKEJnDdsoK39MFjeSQPZyHtwViuFT4phbKxO/lZZ9tnaH1KNgkCzUV1UpPm5f
wkH1N5Z7CxKy+UL52Kja0wjuyshSrLrizE1nCso9ESChkhxqtobfRuWXirNhJZGlMw66NxhKchrV
IsTNVgnfy/ktVk2AgzB6aY0P86CTYSDZG2+lc7Rx2reeZQKHcgh9l4+xy6+wrG5u2TVbnoV8q1N8
94wsEbMBUiftcyQDo7UkPhs23pAy3QEfVPCldfZuiuUr0MaVmbes2xFaNafY1w9z131p+UVvGXot
yeePUj4P1injwJZyu0CyUVSgVFMBXqZfnU7N6cXOnhnl+1hBmLs3CJmUj89sfm8TUuLWNV5ygebC
MBn1t7TcdX9jWLKqtO+g4w7ZaRjRRfYclS5VI5EN4b8Q5UHNdCclsiko57XqwJqAXYcQ1SUvegcR
B7HAlD3MLFjiD9QqMDgoORKdSgj7KwJWGwoQyS8bbUTk/ALf9tqI59wG+N5vGk5qAm1XTxkSSotl
jw6acODBwG/ApPK9jn7ThVeXFGvB2qZG2FE4jz1Xb/iddpxv4bqx/kJUqYb1rzKBV/n9VWNS3EfO
i542R5cBrsz+5eLMUoaElTI6BM65JmMp+ohoBO11irEU+7ixDoDuMTwG9IadEoCoONi8dObN8PCp
A2KwONWFs+RhFQY4CIASKzdc+DbP0G4n0sqzAwuG4ZeNDbB3dkjzl+OsbXHjFcHQxdw+YFEOai+6
wxJT7OLYxaBQ1eQFflzbbAd3XI8Ya0EZpBSr7PDgcztrP9hk7SbM0MT9RPotFwhEHi2Q9iASqhPy
B7PdDqSWUZFprfNQQDd2SUDb9QWI8I5fw3xuqRXcors6Bqky90D7SkTF6IT8ivLM5YDo95zxMMpj
NCMSZXx61fV3W3m9s06nqxD/ehLqiEZ8INUBuOy0qH2KF19/awhvdVFT17B/Cmp0hGMWUYgGgzDe
V9pXa82TSoE2Ii8c0ckwsGCdkEZeanKhB6iHzXkfTAQTJsZdZwJfEnkWMNQfI/K66KV8kXgCiWVk
jGudnJRoMK9SIvx02WdoYA6vVReeiEd7TvCMEDeDMIEbzm7Pyp9f+gVUdLdctPv7EmXQxCQ2rlHN
49dT9TWBnVcgIo/ooBOIuHo0EIG6BnlaZr82d6rPvslEJqIovbNqIrID5beGDmzGKy0XalT+u3BR
05TAOYjyiriqiojbFBRxMXgl/031TobgGSdPW72I5LFb1oU2rnzQF6TPbwOO8T54oukkhEAlnwVO
Drs0KUU/woSNNZIIYxu12UsdYdsAbq+eGrVzKDlBZgEohaWXd7skeWbn/+SOxBwjSAwOolQXsp/d
sYMp+Del50WCaO8C39NLhFfheUBXW9ko1pAfOCG79iHe6Dw/s5HvUUBfJLysPrXQoGKqpECg/h9+
iTFZu8zDYr4XDXqathfhW8xiJFcId6vs3mWQKZ1qTeqH0YCpUcNWs4JL2rMs6z9oLL1y8GZwAKn2
21Jt9XJ4Zcn71QbWOkUmN4/P+egtYhCiFXzukrDzv1SuPMN9mVrsHzRgsG0L/QgD3nztnN+hO+T+
08TJQpxgSUpdSdipQbBpEpFQMOMzWBAEyZvR4WIhK7YipIWFc8HRmZB2O5LZ6qQHCw8sZugpKbY6
MXJExTQSgRaXFQQEeBude+SSvQcWuxU16f+mqWXVPu0olDAYvM4hlGRUSBlhNFWSeO5SEYb9vW6S
mx7QqTKrmjEuUolXy6sA1LPvhrUWpkfMVk9yRNzAXu3RpjDUXAsChoi8kAE1B5P7xlo97+sjn2iX
CupbaVBs5ja4MHPYRy2C+BFFc7MsBpp9mULJbbInjU3fw5iwde3U9zRNnmRWlklmGcboM7DhBTeM
o4bkza4kQvaGK1nzXweKjRbqqRztZ+EzieuvRtJ/Z2F/xV75lKQkqPN7Lmx4r5W6dBNbFbedzm0P
BsFnXqdpA/07R2U1HEc73JchTV3if9p2d+8CDoK2sXE7A7k1TPcJva1bmfvOLhEeYIpK7FPCUkiW
NC8utn1fu6RTd/Qn9ymhfbXIK+pCdERyMdGe06Be+6p7wJGykWFz60TvMYzf1jrMi3DYiH5E7Jdt
GpJOZ625KrY6cz7+OFn8V6qBLQEr0oTZaDRun8aeLKRGEaGF3rlhIFGIc7A1wxKelmJCO/CJWtIA
0mvTaZtG+Fcxjn+BVr6UyrlpeeeNqBANke5/U+m/+uNPBse0nceZJxueGMvsq9nGXzE58ARRmXc9
44gM9a0+9Xz1ERLR5ODyTCHRP8QK/aZhgXovCWyBhdYdtRaxpl4fo/zdGasdq+AfqugcxlWpHrgC
9+Q8f2fNk0VTYwFfEkaIiFZ3743Dn4R1VlOTRHcr95Zv0I3xf/fvsc7o722k95YMRCX819DMDiVo
t7L9ccePwoRj0rzGJrmfeXCyfJACCuw8T4DFT3yMMFXn55SQBa0q/7QRoWRl4vpZsjPqG4nPd6fX
HoRvPxZd92nM5WfmsOudWHeMcfIjXU5Du+TpT6zuc/qgz+DeNMePrBIHM808nUOVgGSGcwH5lzG4
VH/vS5wwffUyN+OL/2baIzhrvOhuz48sPjNpIeGaYL1UwQKN9o1m7TSu93lwMMv4lCP2QTGKVdFp
QbDbaLtECgpNF2x/0U+42TojNm2gOFadv3d6fAbsl+tPLZy2qsluGdWRysHAmhD+W2czd+47s9nH
OBrRQnwJqVGnQsl2bxkG9RDfZbkw/V1MBRRFar4MNTVOFFz4+W5DQt16DmQz4aej3zXKrI4Ra8gx
mHqzkR1s6581HytkEfqSwe1fTetDhV/VfEsLbj/9UuLdsnWC46BzWgWQBQWqCqPza9ZRbyhIhLp1
DhdBHJpQ6SpQB4V8bCHf5YBQp261ZMK7vbkJtHltFJqXxPm9q6JHYsROBWWJRp+FVNYN/H2hjH02
E5A5NJvKap70iBlfGsz/0mEPTX6n0up1OpqxuXxQq4kjqF79Y1la7PEZP9gBDrX3wta3tRX/RBEX
I2qVlsmE2SSQjQnhy6RnWCjoAFIaGAMS4TNpCc9V/270+jmaACrMCpHv7NmscLN8IKUw/dYs4r7k
Ecx5Pg4EWUbM4NDI4H9fWYtGpr0X5L0lbL/9EO9oV3kduk+BGZuzDS0T3aL7ZcifDpB1M1UrJIXI
Piua+GyliIWUXeDJxnng/EBNybWHJkxmfyavwRC+zPmrJJ6mc74EerCG9rgu4Jz5F00gd2QNyP1x
HcN9SAaLfwRBXJL9NyI5mrqbJVoW+pvY5eq/lqAQE5K3fvAY6fDrLLoR1BCl+8popWaL7SS3ysxX
o4XSEawD86Maav/4linyJPQDFc/KEYdA+G91b3pKLvGUaC8SyGcxncr7YP76I6opvog4/wem2YrY
04vDPJK2SzU43WCSu/qh5lRCpsjmA8IhpY2LbZCROlc4/1vyFXzV3UuOgclRb33xE/ClalDwRoLF
xOMcY2H60d2jir+T+X2U51j/NhEXmzyPzidN2xw/i/wri14T99+o3ggXy//K9u4kh4QYQPY1YYFg
m0bHzd5MxDOJZwU7GXsI+pN5uzg78Cz3V6JV7OBEPxFWWzChCLnH9MkxhOdaCYBh6Q30+W4Py81A
yedvcyXAQPtMDIpdleaenDrQ7+CuZ7ahs/CmWPADwrFDw6IECxAFH3hWEHjtF1Ey06UV5Dz0Zqc4
j0D0+SV2dcKXbBsAKPAKM0NRoXspR5gxDA7mgDij/qWonmV5mxG8aku6l2ZtbVyV1aPvXu32kKZv
uqDv23Ns9mgfU9IX4V6HEE62ATCTxASB89nBg7W0tSFOWcJ5QuhzOtQIWY7FRF2C7u6nxTFVPefl
za1eK/02W48Eiq6K9nly99JXSO1Pjn2p8ufMvJUMyMWS8PHHDW9UbzqWJHbuacvprZlID8BEod1o
AAUWUAf1ot8vTgdZ4WjBPp8BX9FIC3MIrB8TeKJoVFz+fyyFHZLU9qjxFyXXqqCWqO2JYXzGgFQx
18JEwIjBSufdbLy5jWIqdxbtRZqIJgCSDm+5KB98vFG6pJDPCb3vfmx2vm7558t/Yf2bszcMgls2
v3UnYTM91pf9ITPDi1LITudp76Kv6Zj6Mj65pTMaYxleBkZaJIycwwHCMc91woMxQxOXNkBbOi5x
tkE2sBF5ZXewSXD0FYyvdJoz1WCIQjTnBhAULtb817Fm7RuM6fov+AGyp1I+aV9+8X3Oung41Lqx
qhtWWMPIbhF460RJBIqFQ7aAfFuQFJwS4Td+9xa7WEcSkfM3Fc1qFNlm7L6LTu1l4OytIVxXM6PF
4aug1S8Zeer9sBWCmch5lJcBaECEzXCkugmhy/f8/HKIXBbBbildqR4wrpQIC1yIGKm96bFEusGT
lrwOhrXq2GhYYAJ6XiL+dLQX2Q9lE7t2a/EXuNHaDQ8VG7Zx3Zr5w8w8X4SAuG+2uIiePvc9rSgV
6n9Gd1he1h6AV5z/BdMTEHQe3iU1h8o3vuGEqOOjJo4EpqJJxP256bD7DL8m1LpF2Ul4iYx+wv5D
9L+RnsKvhMWF9gsz5npgUqW4DV3WTfh8FmnhwN5XLkZqOrvSRTFUnEx5qyDwl+C057HfgaHQaK6X
+Ybdviu7ecArAb/X9bD5wPx1H2zGdsICEgxZsH0quOgN3rK0x0JSErIDSa7iJrQdhhBLJB4eA/71
NrFzxEng1roEimwiAaoPxDzqfNyNDCw1BgijszcQk1pv6JaxkM2rmb54EmTQfuqCPmxaUskBi6L/
IKN21D17vmyajiAk4lprXaxDpoYpH9ycrwTnOUCH2n0L33VGgsyPav5xqZviAii2TqTDV7rQ/1W0
r1AcJs6zBax+sp9dydZpbNal8ypUtBWLrdr89AMTawrabcUZ7LDQz/AOmkp7w4thNVAV53oXtTrJ
kHI78Od2/+tgqzPVa2IGr9i2elwhJqV6MAyHBOHqgAoqCT7m6X3RCZHBlUPE6P9qksDMq52cC1z8
+JwXrZ+PARALXwrwPX6vxnuDUHxS3dqO8edCKmnfDaCuyE+AJsc5WrL8pZq594y3sF03LkMcECC4
etaO/VLFpH2Ssb7yI8+IvMLaEgg8dvtI59bduqiJiHaBBdbTwO0q8wsgdT0eRqTB+T54oiDXLOY9
KwuGOlEcHDlIr8hf5GHU2MCt+U/qQ500Ymbu484iKb17TSIY8hcfGLXayeIcxHt0iFP83vc8cZc+
Av7gKXdj2miSMdAcBtAFBKW6t0Z/LoO7FsUrG9V4SyoOvBaMDD/OSBLcRy/+1f7ezbdJ/yu7c4mb
YpRgDH18BKwftR/WhA8aeBxJa6kZb9Hwk8WHaTem95RnTjLJZeGK/oCnwgoZ44T/s8B5TpiBjjhv
/KtG8Y0qNyy+UoZmYk1va6tdKpnz/iUES1qrMLuRxhnVV635UQL+3u9ErTSTisx0YiORsJuLZBSY
dMr3U7rQtr8icJGkRU0vNUP81z7au+rk6AQZkJRRppTfX7XIcaGR6pcSj2uyHagQYjY0jILLpWjg
W9mfs7zI6haQ/2wJajRElQxFIdOC9Vi7atkO4sfYFP2lia8ZpRInwYyQ0o6eO04DSR5GShElg3/m
+BzNr1WC9nTk5sHz34pzo4KrTwgsh2oz6exH8T1nLxGXCWEWwh/XAcexHfOpSq7Y8p2J/4o+EGR3
yZqS9cNzWn11FRwSxIYKS59EbmRZ1t4ncCXHR6m7fxX4yZBsCbyhKdo+A3NXF6GqXl7/BrKQwNbm
V4qoRusf+jVLrTqXQXU7rivSjtq4uPhsvX3itlHy0DOGB71mUpf+ZBwePSLwhHangcCAHB9DTsYJ
HcJ5+2v7dDdhKe/N/DXxqy++6UW1dTaZKYR6x+PDV0C7EuX87Fsb0bpvc29ZZeiFwZ9V2FS3bAU5
fvOOYMSJpySbKe8rNko1cAfhX3LL/MHoWw4HpDxqAHfnGtscvV8mQLEjem04uj/84B65+E6DbZIz
i9Lme4zGkMQXwvI4pvRwnwmKUNT6bv1ZFpsAyK2anyDNDPIqYkncHSYQZidt9TS1/WYIzVWP7Z4C
WbQtiRoXZ3oPgg/dnJ72OcKZOr45HP0FWzfiZUVFYhhFcnhNYLFX03eFzo+jZm1ROpv+n9YThZ0G
18rH+OsEpyL6cKw3K0eiJtBiI1NrQ2utZcSytIcmT1BHRxsjfK5cyCt3jUgpEEcFI/vgqykR4jNT
VtdqvKIPL1BrSDrZkFmWHJ57zEQp2+IQY+hiZOyh9rTD4hpScuPwbLusjJTurvX5a67+dBjA08tI
YwM0h7lwxq6npvme7YVPrxho1PDX8TIVeys7txFm9elEzvkqYptby6c6fY0VbEKxLfHd269BvbGn
X1EDedDfm+zRTp4H7dj5TICL6JR2wPm4W9sWVTxDtmE5sJGCSQ4bPfq1c76H8ayKd1XQLC2PHaBY
zMUro2NYBZvJfsuaN8M3MZA+ONVL7BN+mYQvTnwh4v0wvQVEMRV4xvg3IautVoQ5ZtJ4dFSAP/M2
IJrug+CYMh12ekbsPrVzdY6NMxXORumAu7j72M7gL2WztWmSkyVuzgijO3/BC8WBDLVCtMU+Nk2a
L6ITVcNmd1EVsfYk5AzZHJs12JU6TVIDdCzZpJ9x9UVIMpMNwsegKCAPCR7j3N9a47yb0Pogp7e/
gxZQfq3x2uS4mVIkasTPunrJPI1t6arBettnTEXNQd9zhlOOEEIUNN9xgiF2cDFj1B2ttG0aCY5/
gQtmmeRQYaAbnkr49MVHUDmYdsx9VeYmNsVdtuScI2ju7072FlfpvncmiVOZYXcyGjh3jQr6cqxp
u6FDuWmkVrHLJX+tKhxqJeRxOQHnG8VKwgBWgIBSrVyno/IaX91ovlgTuXzxq8PEmbb/eXYdnPCM
QgPrUa0mZPc9xhdtC3sfsZYq7G1IVtxMSt0rncxmmoZdBg0ocW9+BP2h2CTM/jve8BCtyrA6ppqD
BvYjHuJtjhHWGoZTuzZD4txjcQ8pqBSOlBEoK0vfeRsDoSXI08FfG4v47tfykadaOs9NEz7bARHE
81s2vZgaLHDA09DJLCxktl7to+DZIfsjw/NnNzN8wvesd9kqhAc09iW4DRuud0DIkFFVV3d0rn5a
3vzHwu33FXLLIm5wWh7Jo0SJuy2Jsxs/0HdR9IQ2b6FGKkYPOcPcIk1fNUGCpndloWgLcFcExU8/
Ilcn5CHdMS/cLdYEZLOzHPcajfxc9agZYeqAYgZS08fxuq3WGRv1Zk7wQk3bYfS341jwa99wdUGf
13YzaMS53p7fJ7vbBFOxKe3gqXh4x7py6zTrZr6XZvZqptHreSTkR6GT4JDdZErbZVQ/RRxfB8Wi
tenO8LBOet4djU13GXVW7l27TrKM/JJi3RnDOi8lqVBY5yrwEm8dTepHAvbX39nAuuJqS5DwXuOs
nwTj4pwNqeWNE98rm2QDUnC/yTP/IscDAupDkGUXzdfPDekID3x1dxJIhka8GS0Qe4eDw4zfKqzS
Uk9PyDS3pWFckjG6WMGHRIOca/5uyKFMyHxXozTtKdCY9hkT4vEVUu2R8fM3jtBGP1az7/kkm2v9
aQj1k3gDLHUcrQ59TXuUzL+H/Z8xjCcrNtf+vRvnI5i3FchVKc/E6hK1xuGRHWO7O3K3terCjOvS
5v7FIK7V0nyGudnEBxPDuW/ck7+KmK34SBSc9a9JzbV0p2kATQGwZqydEZnGuM2sUDsDV8bGnZbJ
TanpqkX+hbHlRUEeGimRbdaVvkueTl5zLlGPLGoCsQkHVoYtsQlnuJi1g37ntQrHCxT66KpW2mmY
3R0dNGG8vNUcQsVm7/JUzpSlTHcueJYp4VqkD4gGryn3jiICWpvUlZP1mu6Q4/VZv9dYLHTzvROo
RxQrZcVyiaaB3HbMa4whoQdTzNdNsDPieWtcjl2ebnVEvg2f2nVeDdhDWgSLKXwgskNdFCtK3PhI
bkmxrClCqZxz3/Ic7VF/GqEPtHm4rUheNGAKGtB96P52RqbvmtDd1fQ/wvX8CXaGdgzcElq3ux3K
Xx8/p26Sb9e3h3qoL4LCO/w0CVobUeaEkO4StLdrkGlKbR3yFsdgV1nhro78bSocUBZX0ckns5J3
ReiR9ABKXoPxJJDXDkO2Czp968fpNqBQdx3PERqAmGg1HLgyFm4KsVajxujKJ9+RXWPFrBCJ2gm/
o7l4j+KLPZuXZs6uCIlCyHuZ/oiy+7ExP6aGzzYRQpAAgmxir1/7hobDMdrXJx2DfWVOgCXkkWAF
Bag7k7vEeUec2FXJZgSbyNipbYFmPdS9ukZGfAW9VYTZeVTFySk/pVFiKkgo08drdRry9FCVxcHn
D5atsx54WZUe4nvaZl7QSC8E7AaTPDKu2a2xSeMcilPXv9MIICyAyGrMnmnp+8aYeRp0j7uGcDwA
T/OrsIH7pdFxqO1jolWgtNxTGRfnOEuZSG7CTflCdkqy6bTSYyl/5GE69rl+nKb5aNJZawF/H67H
fXNEF7SbKCmrEQnGDFzeRIvCXK7B+tNi0teKYUPT8KvTotibag9hjiR4zy2dw/GYz6Ss8SPqWh6z
DawF0g+AKttNdHSBGsHqYVeBR/Q4Nvz12jyNGptcEV6aYrhoA6vyXVMNl+COrudRxO2jSMdb6SWJ
vJVdfmPJcK1j41IzLJbbgPGKn40boY7ViDbW8NcdhuQiYDxT0QZmjDT6ZsNMHkcjOG74m83ohRag
fmbUYyqJ1DHXqA8nAA0QE/Yzr2TiqHW1X+MI2i5QpPHGUvZMUvlmOf/FboKeYZ7q93VY7xtdbvUg
OszaFmF7N0GgQluao3NjkDHontXrbJtKT97+NJhTrLnuC5imQlQF1LFShESkQC03wVpFYJGLU6a1
N02xX7sRlvERs9Ni8tmWaHzuYepsumbcRNxwhkQo7BuwGOp1wK48jrUrgLtyrDeIKFK/pzLrbwXI
PJQZ+6oncAVY3F6zim0RaOc69S/7JB0vpRlc6qo+6/B6jhXyacf1j5YjCaR3aCvIv9QGlD/BuSSD
u4ybXZdG+xGZxFh5BmZX17Bv2VQydzCelH4wEb02I4yKjw5wVcjbn/ThocPcZWLLyVhRNsNv6vrP
1pA9F/ZhkU9Hc+/R1w80fJ3/4YbZwRrzA1OvQ9cnB5xGffoaiO5lKPvn1sczltr7IH7u6SuGOj8U
je6RCQGGrYIWkFPoEzfD1T0Njdez62edACnl1w2PdqftEmvLSLuNKarnLcriBqmCzo0lx9ybaIIx
zkbQPhQL/6n7Cuu1HZa3zEke25zcHtXex4IZOKtH/bFFTZCT7ylWM0iHEWtkMSDZcK1dlur7aHrg
XQvj5tEJm0fNdJ6CHqCIfsxCAiXRq6f4nSeWmXVTeFJDz0QsrSgh6FDJE7S+6Vif+uEWO1LY9bui
ApAuGi8EbMFjgMiKyp2NnGe2zavtr/SB+AASKRHD853e0uEjk1cJ/DDMmltRZrcS+bth8Ht3rWtV
V7c5tm56yO+rgc3UfE/EEgsf48y4k9O1DEGpoyYIVLeLsSpqJUF7It6Zh0oYuxY8uwvBhpQDh+Fa
KvYFCZP57D6ydrrFBPRJI720lXMiF28IqPHZbULDcP71JD4IAiN6HOE2U02McAjo0I6uAO7t6+ls
5gETXlInG+j2pOxse/1qsPES4BUAv0RfJfE/HS7z9jb3X6XdHAIte2Qqt57Rv4DhfMwjwHmxc4vq
+oYyzrLvU28+mrgAB3YLdh1efdA0DSXVeBkTfTtM7pa50hcybHkw/xw5oaoZdrNJAFenViP7R1xb
J+Gm20pU9NY9C9vGS4zKE6CXOgZH0zqlgqtMgsCqgdxxKiabyfiszmqQpySwjmEzI6ZVm9lmwAbS
gGxO9pEqSdm2kjLAhFVPdC9qxF63iMytD2FUbvudMxJi75MY5cpzpKzLSLBoZb0mfOjfqc7O5a4+
uxOhxGw7kiWHbvqt1LAzk2lX8odq0IgjmRyOBoPICWFz2xYeHpfIy2YHsTbkWlpjH3JLANHHg0cB
6rWftE0IeQ612QSnKiiLE7Z0tl/7Nkn3ZAIO/o+dhluWtDCA9OyYZBEWTYiTJdWnXu+jXu7HOgZR
13rB80lmassg2//CnhvhiPXL6CUnbzhcdw5AuG/NCDg6rc3O9ubef5DRs81ISFBI6mwiB9RCgNIk
awrXXOMlWeNhAorA0f44i9GLrE2V0z9GBCCyqtNYQiHVof1lqkfKm7lrJvMYDeGpLNpTIPVT9EwS
2UyOA1EKjpshSx62EuFfgXm/H4qd4gSrC53tkdz1m/ACPvvsXz+m4poi7JJs/WxALvnXPLxs+o2l
2UekUsfMMo+5mo56eDar+a112teQS7owb5VVPgWryRy3XYoSaIVmfdD2fZvuUWYLglGp8gQOhrSc
jlaun4pJnIGnXWhfLyUDzG6TE1Ff8ZX0Aymn1HI53NqwffiHx62y5puV2hc0afh2blBs/rG8ia3P
H3fTZv7V+BU3YGMespfwO3c+CCrhmKrwrOq6vRdPchMWP9HKedFY2UFFfsFHQFoMgETW59u0JrBg
zuwzCnOiUbKrH35izCD4SO8mmp1mH51Q82wQExHtYJ5RgWGUwam6abbFEmp21L52jUkwj1R7qBsP
5dEFUDZ83BG3nIy2O94AyiOlf2AigvUECRw+EkG7Iu+1qd/ajod0+o7ffHPd4sAeczgvOLVrKyWU
Kx6I/ktXDx2kNlaD7SF7b1Bd4NUipc2yQnLE/yXir2jyzX8cnddu3FgWRb+IAOMl+VqBociKUqks
vxBuB+ac+fWzaoDxNLrbDUsl8t4T9l57idYjMtD6zCsYHzvamkSLQ7ZUaNesyLzp0nbDfJrjWYqM
WwypbqPY/os8zZzNh33BLnVnx5xMjry46E4MerCEqJNeOGsvAzXsnWahThjhxuEzM8EWl+MRu0pH
NpMGAID0nqfMe5ZmmqveUGGVqoESkwPWxX2fEq4RgzHAr87Hz4+2T4BdvipAQKYfz6m/E34OOCdD
0i5G/fpXvfURCTRl4YzZ/51Tx5XvF2zQURVPgx2d2hGy/Mw6KHVKgBIpJB8Kn4jwkByStZWijTCs
3CNOTkdBpVoJajmyHNSU3FO1P/E36Lqi5NTIRRCTr0sAyYDsYt0BVq2Os71b/yAXRDih+cgFoznz
QIV65nm9ChrlWeZmJvI+6QhPY8WClyw91nQY07540Vy7TK4dYPG4uYXlEbjWmZnPE0bgMqEUrEeX
DLMX3TvJ7c+K+Dsy6slUrRiy0rUosMns/fhNqAuYCkXQ9grgR+t2SJroEBHnOCby0WZYfwsX/p9g
m7JZ3K3ViB+GIZJ18ESOYOPjunDB3iP/ebVEgkGypv6SEFtL+wcNQPESiwQRakN/V/H7uWJQWU8f
MtvdzlBOSOLCNjE+dU3iJw8OHBmicBu5+n/GVszWZryL3at/X6zZT1zv7CpSBdRffdFk7TLXV6tD
17ZT+sd0Gt8/kQpxmz55CtrX/kBcWluMZGCSS86yudRIC0qNUG4TzLa/GLEl82FlQs9oV8RXtZWu
iqnfioQ0v83jSHL6XrqbevPo0/mRRt1D1sKEbF+yOW6FqflMy9Czb/ccyQh/Fps34oDs80I3M6pD
UOhNqN1ziJBbxwBFjpzZyN1heIx1dhBt7yKqiHKmRePiInKjRph06gR+jTPviDq48ti7/Vi5lCPu
KP7koOxNnkh5m/0CrXVZy175TiKpZTdXUlcQFUDqDhyHqgx6ezjQ8B2yEgwnM+V+I6oVKqxhSVS+
lSO9ZwpvIpp9NztusZIvz0zAbaFASWo3hfZcXfFsXXWRXStScJXuJ2/WsabxtxGwLWb2kg7NT1uW
nezY2LhdDeQQTA5nzAi8BZBdkw2ZMEv79CAxFjfa58KsIjGYVfR4GmwSveL8ODGz0FD4JST3grlj
UDkQUZwjD6TeZlfOLAPcSGmPD4bxVt4du4IMkcZ4KOZ0tz//RaUIZEjZiTCDFAEi+38DXyRqT6A8
2LFbhVxwIsOo8FAKWyh0UymQCdLS8ARr8hi0VRys0NOg0wOkvNOFVoy1WzR0A7JQLalvhoRcYd6T
3zLFf2hNtVuKcltc+E/6NPdxMHhb13sq9uc3gss8KATlgbSJoMi0MPeVe8RNgqMTn90PE++fgYtz
EDEqVHJYJoHZnuUxYk+HAYOszE7tJUYesAj4T22Xo0kBuA3niFhJO/mZUAzsNDexVxQir2hwo49O
jk+K1pyiYeGfqadvdjY5XXKUPlNpc5NJuFPG4IEACs5ZhaDkaiTfKE88zHZm6ZEecFQ/Z4xuGciW
KPpJmgo3UaT/VyLVYSVlG3WA96iS9HtfXX9HU8DmhL4PaRDq2wmng2Cbqgd1D8GD59Z0pU7d8wcd
Z+TbshJW27k9MDmP9FCrbpTGs2QHWcdbQfy3zpO3uciLUCZZUIAzEiJhLqCkiTASx6xooz1j9jTu
buK68SYzttUdTrgqmdE9cl+VnpBVr24+jYH0TeJuItCg+cdqn3kD+LNTDu9Uf+AWOrxZyttNg9Sy
qn/efwHSEgyMwBFoToc8PsL1/S3zDnV88n0LE36ZzpEWX/EgY0GUIyk0+lDNLGLf/QQjgl7al7bp
r3m0XYWhXZEct/VJNKhlM9lr3roB218njgaCKd5CGia8fgezwdQ/e98k51pb+gDEWyNf4yi7oKDJ
iBSZTTvoVRn4VXXtW/WmoaUXdUOptksaEar9cB4Y6Um8UfDMSPcee9abXN36+oeCl7IUDjknFAGp
K5qZLKZYYoHAOOyStn6+iACl63505FUBU/xvTX9yU/Iewvya7wZo85xWCJwfG9ktBWJW34EnPRb2
O5MJkHNLg8ZgD/0LmRjqlR8dS+qVQOmSR2JkMZxuwKUpgWuyqgDB5uWv8b2L5ZqxQUs3Jn4LWz9l
vbkvINxF5MkDZre3/jgxEzaj1rUZCJfpDiyvdjEVBr/THKbpM+mKz1QshyRHSAQYKE/js7W0Z1QE
EYuLjLg6ITG/b1GzHIvUvq24JIgzfuVh1XIKJ0iGKGwFhW26qK7GLTW2rEgxItha5bVhOCpawAgt
mPCSNT1if3YWVQwXZ+gDgUMEtw1BQFafnqLdrzRu3TSLubPIDkErinlXU35igmS+qB9VNGuC1Tri
mB9F9VHELIkgwrU58W+kErRGqKls0jBu/NJtb82f/dvNh87hTOffD2QIILTVOe2bt7NGurwBszJP
5GoFmggGZvjrloQMSM3DwnpAqrofqBXfPpNKpEHXGycpnU+Qt/z+E1GFsK9loV7GES5tlIS5JJ/S
ihgQ+Wuex3AEM1s6yfotq4fpPUGbSl8rTC+Kew8eDKde9VW/CWBD7+X4/zVFehBLlk3etBVeYwHD
h6uPjpRd9IocH0IYNYspH7U5/HujOqhGrrrPguEV7OaMPj9WQqFidFbO5Y9oC6CVMZ6s3B4m3Eoq
S9K0nn5V7vYmo8jGeYzdcr61WPC71B+Qb8sSbvXyvA4u7kWbh6WmA4Vz4Ng0I0mauArNSMe/7uTO
ofs1Tc1dndH4XanSU+WnTtvFi1q91rR/8eW8pXaL/IQsHwqDhZglPophfZRNdjd7iKyROBcmTZu0
+rVCTgujeZsKsOhOoOtOy16SeoJhj+Q+6fHdqtcw0h+jEX8og/5RdtlnW/Sfuag+xUK/jMekIsRJ
mOUdHlF7RxKYzpXPJXESmzhN2xrgarGSQGko2GBFIrjeJUAR4b852QoJdEpQEdfwObsbwQB3Ezif
/sOWP1MEFBmhChLhzSkMK0tYR4BrTjS0zgYd3gbPDFy57rQTJghJmi5LddGpgabD2hv4aag0IQ0N
Mevo2YAyso/fBVjS7DMbHVDvjOPimDB1CzJuTCVyepvJXQ/DifEGKXqJ7E6MN5S97QLZaHu/uBC5
hOHl2jV/s95yyrZ2EhlfR7AChMo164iLqFIo4Vfq9qcEtUxdb9loXMG/9JUcTBGhorH8oY7zZ2uU
zyRfn8UKujZiSk+D8USfTU1JlOA7oC5mIZATF8DNt3EHoSVk5tw1F2rvWiG2MCdbFm+YGGwn7VJ3
XZ2SukNZa5cgGVfKWAQog4uNd5KfGWwle35JqfZVy/wt3qL11dff71dw23/HPb72iR6Zoq2kaKPx
1ZBm2NRuddS4UUSSRvxDJ6CtNsiGewOIsW0S6E03KW00MvXZTJEz9v1F7c2rqqf3ZioeHRfkkIPB
XMUHTG5U/iMNAwzEs7zgiHlGH6KAUr41r06xXjpsw7H5IGNVt15g4GpGRcQLNDl+/uJlZ9upkfqT
bcLbGgyfLBmf0sPnnRris7oYmFL4IFuH7RgdBzxAncRxWA9Uhtqh6qaDRZJYhw4pYdLxNpt3s4R5
7yrs5ahuaOYgjYEXdriXeLisQmUeYDm1BaJvBXTjGzK6UVYd3kJhvS5JuDpStj6n9sv4WWxvX3Z+
X/ThIczlg3nBv1Gfnra0nmAc7WeVWKCi+2GvyY9kHV+bGL50PbvI2+uiIdVNHi05CxNdNtd6TQ9W
oGtFuwbgIii2mbl5FC5okcTvgsmG2twp9fGmdT7JbfaZPGFM9ap6o4qv7APJ7CWLqihldmamUFBm
UITC6dtDCgXWH+bfNrqJGJlV1SmAISyvEyljth45A+LfhUGpdJ/JoJB1glKj3jOyU/976csritfZ
fGIuFe9+ZzwY5D4lzeZKjB9RyOla8kHneme6z6vkbxpe6hlzxXo2ZeCRWAD2kzXcYPlelnE+56MZ
VB4+HkcS/w+tbGw+UcU1zwi8gaYUZOR9aDU8Y03+ZO/zNfY/RJ3dxoNudI9+0B+bET147R5v0HMi
XzcbRXVHkbqS2YhuXHewqRurl26lV7QkMlc09vIrYrFOjHqFnQWrJaZhkxXu1OegRHhsiN6dTRpW
mBnr9woaRnvPJFATFdMF2uKZJfAOef+IUGb2DVI6jOysdyCtxLNZPWImN5YDMXXMyurMFoPDiUQX
sXK6rgLBQ85KAEpHZQQWo6h060K5X0Pe0nK9VKkM8h8MfMTIoECim2tnIVfsKqFhaSF4TiIMoan5
jAv92ScZZJ9wG6k269Utg32tn+R4POWzCEzj7ck39nlh45PYiFQc5eheSV/JsIV6r3w0a/75IR16
NByVGmTMCCPsxMqonzyDlJM1jq9vLlEWVZBEYTU9DLYPBg/Qd65lZ7Pitq6WHRs/tx096mzTtFzV
2DxyAseGAywer3AGldX2iRvd8Lu/UY7wehCPI6T33Z1qlGcYS6BBz1JpXooF1EQmeWtDlYXPs20+
+ij6oLAdJwzV3XxJq/VynFAzaSioruQLYAo2lWMZo22orTuTmHm4UoKm0nTvTOU2A6B4SPvKIoZA
FMjlZ19ijNQkjvKQI8/dmCNV+XZY+ttKCfBs0MTu/KWFzRL1CK4ql2CYIzgfYvVUaseWfIy/E8M2
Hg9EEsNAjp4Ssx7FkskqVL2QAkm6/X7Hj4PAYFyTQFZKdr4t0UqcQcw/kpmTfHsbJQMQKYpd+3Vc
nAq2yUVyW/XfG8WioTsW8kcUeZExug0ClIwUZx1Hvpp5cl96+I5wUHVexGjOyK8Ev13XjmszO3W5
fIFVsJoXHKKEQQWcReepNMN+YeFtMtBIEmrVm6R+Zzm2bxwpxGVd5ma94FolhgskD3Mv2SeWy+/0
z0kpj6NueKuG4pLvKkGJbkYrKcbs/ve1rTtR971utDoysu+UymniOZiCXOj06N+r8mq12yBRoCBY
DxvzI5pzHyV5Bat5ov8nR0QcYnWmb3H0xm8X8AMydlKH3RqYwnaN3G1UXDJ3R5JreYvzgXCFrXe7
KHLkgVgJKyg0FNiUFgX9xiidRVefFBGf8huBNZnmSXl6K4uKHDRqbSKJVp4u1u+FPjjLnXFnXwbb
Q1As0J4SaK0Q4FtlkjMkV9TIcqycXBZDdXJsDwiM6aLapj1XI0RpWzhLU+xf629NmojzHAvVl7P0
lJlv7o1G6F0S2GZBd/LN5cNV+uYlqEdCV81dem5eJRzb6r98UkMigyliEBd79bmcvfg4sollrxbY
DEIPuYrAQS6Dsss9qfKqbT7p31BURXI1tYYA1x2UDWaLHmCDaGFdWrhL4mjijcJqHfOIv+pnHNWH
9aaN7IzfUAbkfVpFkGeBTMWzLJbYs+VSIru9abjVgoHqMoP5U5OVVLbOfSw7WT/4+Vk000XMuBMT
+uL8h8VS27g8Nqpgv/MmhgaDdl2ZdpZWcZSFebhhfiW5WrbWcCTPyRIxy2gnnzWK4XnomEHNYUn3
E50lfFIhwLt4feKTcfoMXsZyV+3iW/+hnWycrHKFaGoR7qyobp/JVMq0hr/GiWehKl1M5a7Fi9PN
3Nx97YhOYkELOSW+zhEDfvFVDsiABGKnvwj1DT6ItD/JEot3S/Itn5a48dg74+bU3CqzMXmyXznv
uiU9W4fqBTPQ+WvDExYOqEGH4BEOkoFbcyxb1yAKq3e15RhX9VUo6Z0M5aLgYMhYsDI148lwkl+1
+d/Mi2yMU1DS++gVMQh2HnIWhqVxrDvVlyQp2NMbG64iaW6EHjll5o6paOE7xEHmpoJpAd8hY7rG
CnR99HDIB7gNfQljlWZIP6Rs+dEY9uuvZVY0v2HuWnxDdj4iYMpdmy//xnI/EUednUoO+M94T1A5
ruAGtaCp35KgzwEKLTYrRyH8R7JYKfUPZaINI99ekerbmD67wgiIel3nlkteZm5EnICBka4sTgOC
5kJinJz7I97DHie81ExHbfrD5LqiwVrT99x75dm09+8HhFx3t+Ik1mUn4XccUkwYoNFeRZ4TqFHe
oiK/S6XCXCnx84r62ZYeLdpYI7YPtYtVo5sDbgfetSZQeE8GWFNTDBSEdbLUVycGySQdN/8Z730q
u60iG93Utp3H+l2CDa67guIw+KtcVOXDPJIaY9L8qxXvw3FWdjv+QERxMpjP/ycbD3QGzGdTZPpz
c54Y0eYhZSGQyNnhg+avOmYIZV29Jde9bgYdNX5RJLd56dUwpTGHrKyu8PAmNVSHxQkhClPBSdGl
7CR8QupRjYsDa80+PYz97NvdyNOnePV0ByLLszkHxjCfrFC5bJxZq3brIKjudqD33Yl9vN4Z3lzN
/o6gjYnIEqjzmmoeM7L/CsYHeTgm1W1kHm0bA4E63Yd9x6dK6ZpNGGcxJixIxIubMKObgAfQKYSd
VcZ9HqW7Okn3oR2vA9CsYrhjUzfFhzEZ9/LWLcZdnxhrObOvaYI3tKUBEbzrNVBNvttdZhAIYpt4
uQe3gnZRgVDl+WXhsd0x/1+N7sb+0y+Jh9gaIo6S63vUbhvikGq/VxhJ7Hc09Ot8USf0YTGy0jwY
ZOSozHVIAhxU7o/+qsIr65gkcSEDBpIGhKl7sdSc57EjjasjF6lrnHsnQatR27ukYjO3wrniQKIu
6I4UKkzPaH3T3L6kCtaGtLsR5MsgrmcHaN87+jCTXwLtj2Zrbv5pM+6OT7x1fgx4J1Grt6EaEMTg
Q4nxuybQFwbxdwGCtVTFTsFoqPejt59/y6nkv0ixAmgcxRxDwGD00eVnVGZRoJE5IDAXjlIJP42+
8AfXzXlDLoU2hJz1idHO3ETBpQ/rWTqsKWO/8SVF5EQw4DHW/MvKok/GMPJlZDK5dA57Bzllb9VF
rhKjQx1aL68XBpOyt0gvDestlDcP8+tX0/aBGg3BsX8T0R4N4S+cMKDBWD4V1b3qKOKb9coJdOmU
/pzJx62a96xM91Z8G9royJSbn0jnn57p75MMj9a8x3uWXIendFKVxVUHb1GiQ53LTkFggfmr8ARM
xPJZCI67RDnKMuYWVJ8Nya668lvBy0dV6QmyKUusHn7fmm6UtEF5/RiFidg29/nU/X4IBFS+AqhA
g5oPiS5QhsXfyHeZoYSxZAG3F4y4CjAPYKgtmkuhdk5sofbV9pYmvVF1l+TXUs4Xwk9V7ZpIbJqc
nEp0sSGz9nxsoYSXrNXCKePGaofQ7IaQUcjOXHlYVWr6PwpUuIXMMBBqx3m0if7rL/KARkl12cPt
ufDoYC92Nl7nJrtZY3JUFQVhOpJ6kg7AwKdyQv57MRWeRopihBcayV0DWBWVzXTYbXhCDi/GXgT6
npg3q9XD8peXTqaNrdNpBRHTT/lifSfTEqbP/CkXox+z60fffRMzRsud9ECljtrgQ86VB1j2eyc1
N/2m+xGJnTsf2Sko6QFerdHt/3bd7Fmolsu0YrcVfaa02RYbMYONmGnXxxkICGliNUQEREc21dvE
sHxAPMT+qTm3Q3suKnCuzAwWJLzcR9dMwRGAvL/azQdbtblHbL/22zT5lqf1hzQUzA9Z5xgq0uHx
NB1rHk0KVI/im9gh2WuZxiRVAvc0ZrSKjHDRnJV5X3lQrMuqi5vVS4dqqTnPIgDu7blU9TPQi4sh
9xeTPZUh5ffkUZPQALLdgjhry/6GYbBnTGqeLpkmHnBByBhaWAV2LqnC7sr9S83izDnzxdQ6yoxF
LZ1o3AFpu4HwHN4bFBZdno55Xx94aFjnE8t4JJPSn+qGULbSb1uJXvu3gS0RHoZp7DM0hwJVPF+S
3uC12k0bVS3xPBFvt6lYwZCrgagXlkJ5YP9T0U4fzS3zZQrzrB88kkBRYf0D2mvRZAjrryS+W2ox
8ZmM1UlUykncBnx0tC4CyAtZQeRaMSIjNnSRLAeXZzNSBhoITiLdY+M5xrVbtkBwSLI11fkkUypF
yLWbITnBpmeNtiIZ67cfDZtxgzLGYvrY/hQpGLZE9YZ5BudRe2VnudaBnJj71qcXQElGxCOQ9WGR
/Sg1bA5relXpFN/oZvLUWDGWHME5wz3tfZkyiWyGKZiEFJQlWbvSfEw/WzCPcWWEDe2EpVqMjPVp
Rkc2+8qeHYEYzDuN9t0olVuWL7tKEW43SCztxVkSqAuBeE21A/tK0gjYMIgV2+lMTETXHJmANRJO
fQGC5WWl1S4eI6as2YVEpsMevNI0+La5+GHp5x0havyaW4o2ERQ9j8QBbZRHhM9viT4MrfcJwRwa
F2LiD+91MxwQt1WpsFsUNj9eKed8nhoutGrO5owRrxGXFMpPsqv3hQpoZFXdpPvdQWQBWcbNMx+0
PDqXvXWObzLRKW0ebHoaSJt0Gg3tpEEtSaXlUNjlqdO/R7MDWEAPt5PRP166ywa1ObnEmACKa5eQ
i5oght3r37Jcf5aJ8lgU+9ZmyOYkb/7WBdMNzEeg9bvQHpKLvSrU0agNmV6/lhMTh6s6qq7+Tq/6
yiQOcSZlZUvSHAM/bOrbviqzsFDiQ0b80Pdrw1bWahIMVtIqO0oERfjKKfcjCfw02qq9lNquhsp2
OhqkWNkAMS4i6V/DZMJJaULUsardXqr+9zCnnsT9p8eJh73R643OMyxG98eWpuak/26sxY8a1Ye2
rJ06igm0cfuJKOGt/ZoWVHgAXdj7F5fln3QHBLhjRAEfZ9+HL5mFid0w4kKU0SLkYQMZQJpizjm6
32MYM27IfnW4AC1bBEDbXbF81O+9Be+q2iIEGowg0t69tovxckTI0kTnLJ3PTWGGrUDg+qmOeI1x
fjCvVtHEzIzkWvMK6IMZsayX9xBK2RmUgYijgATBkK9mi9CrCJhv7GT1PCQU9boiwxDw6eja2uRj
rbjAGCFMfL7920ZKyFlBLB29XSU6t/8L26+Ybx0es0SanSIWN70OJ/VvbwCDZ/m+gpvL9oTvecIW
ngJHJsZUDZ3Nl7C/rwCUy6rxdX7NfYljNPWJTPYWRjS6l6lcyLa1U0tU8bxtg28Yhld0jVfrsM6w
UZf7rkw88Y9hxdx6RQm4pCjA0+Z7BVNZLQskIKtrz71rLtRmziSbd6EUt2EGvpe4bb6ES96StwRt
rbVuSzM9ctI+zzN7xDhfPSk2vI7eIN356pY9p257Tqb2ZPr5TByRuWCvnTRGU8I+XqdTJA2r/BSq
+YEtMNH8mPKA/lWjJUw468yZ/PkBMMscAcub93G6+EgjCd1J2CcjstzLwHMrH3VJ1J0alJhEuntz
S0ZMDpHhQMqgr0rWuSCS0wotnxFzhZcnsoynvNWfyDYfvjg00LZ1OgWN3hHoi57xg1ZPfDwJMnap
vA2Qr2rg0DMzoGTnpkqyu1Uew2UnpqZXrO81I4aBqhcVs2s8+KpspHI+SmW293EUuabMbgkHSv3E
2Q+HOD/WpnGIHDeqNK8uLbephMsuyBNvJdeuksL2IJdVYCdDWNJLqVJg6yLcLSctaQCfqn5rem+j
aDNKJ83K76355NweSzmIqzUsmP+PFYxD4PNEy/L7eu1vFtVfhqV+GZv5NSoymvTyqzKG52AAGwdW
mJzTW/JQ7c0hQmo3N8qZx8gGLa4TjU2Aq1UH9ZCErHjCiVzMZhLnaUSpQvG1OmKRv7QhbAtUK63x
JQaK1t13P1rnPpf3E+g9xe6JdTpUxXjF+bsMT9iDrjIRxFUzwm4NMrR+FqI5mfwCbrRUgWrj7Www
HFqI9OWTvabHN3NDsWzfTldelNSnhF/zoMrAypuDr0bAHfrDlLfeZBA20m27GwPgBkwmT/FxbTFe
1fgmrvzMgG5mvKOq4bzf6bG8wl259SzNrFZicVaHFpoHdZFPOMzjFXjf8J8lQNfsChaiQ9k8+1z5
XGm4IkV/LAVx3TZzHz255Qv4ymMzyhe1aM8dX8csfikA6eu3DtD0++5HWmPUHei2+JMLqDLEq6Cz
dVsT/+DXkg/exAlqyyvIOdohLWT5tCQFk6En1cimzKE2a6Gp6zs4i8dh1UK7kMNR68KIapfw9eAt
x1gfUwy5Bg5GkYcSOwKzEkeq7hAL215S/zP/Wy9mRGxyTURtErlLxkxx57DlorKXXG2rvZTXeaGa
t8zUb+LWryx2bsmOoBIdbfT2O/nTA26u+yzsVjmw6iaIWpW5bnZaq8mnNwR3humOSdYJpxh2+5U1
NcSowif1/tT/THJ64+SjU1lEqvp7aHJS+xWjhDgxPucNppIVL9jHJ2m6yTmkQJvYIXHK75WuXzSc
pRVaIoafVw7J6zqKS0YKpYlY3xz/wYgiDFTOkOalxxEJfUoAhYxWs9zkY8oWWUW42qme1YIOlt+r
Y8ZBu8rzB1Zevnz7+062ZMcASpJt6ReyEiKaj6TxqQxMCrx7KLUQxs90lo7+yRCTQTCrmgW+n3lO
C+kqPY2fLHEuPCJh1MHaeMs7CerGHYfYPTO/B1KLj3CX9/Ifk0DL9U9VTgHnyvqHCRbmAHM3rkOQ
/PORdQ0ktub7ulnPwLJJAui9UjZcE6cgmTTOjQzEdPMiit4W5OP6Jydqe1THEJjLTYLI1CcqDOYd
/+N0uWkCvuVdO09GhK8O+oiFparFQSk1wTTMgSZj7trFJIOp9NvLteu6Ky3KCqZXqZV9fs6fcww6
LbVPfODc6jjHPi0fmcC1gw+v2alXWKRPLiF7k6rVLxKxcjg/fbmN3Ylxst0BuyJfkHfSPhUGHr6T
OIi4Pw72CprnYSKNyRD/s3yCAo6GzNWR4RgAqewz0A/coY52rjCWsmU6StNBsQsGoIqbMO8x4Xj3
EHYYhhsFAGAHXwEbMRSxq/CMfnSVID9pW/KqTfWVHaQBHVOsMmKSwRciDXlmmKBaSu3GgMaH2ksM
SDH+mlBQEGbPskzzh5Ca2aRGsEAmn8eRQez7FH8I0Z02rA3w5DxrrPybhCayZdZbstiEaUWUXoUI
S2VXTLjDRPq4gAtTqT13X/S++2iPSf4pcbH3VPbSRWDMcKIDLSQ+Zbiiali6o9xdFk07Z5kUZlbG
xPdvy+3jk3kGJnM+9F3JgNI6ZkiSwV4DrD64f6HdnXAJtk3pSEwTkQknzL201tn1iDK5T463l41E
q9hxfnWIPKH/TYHdl8cBIVVTKMSW2iicjxpZzmRrOgMr2bpUnbHFpgXtCymkfZ6190E2ILRQATXM
DAt2uY/ryoupCpMCvipnGuUdavDQ3kr8NHnYxHHYGlowke+ZNYmraPc3Jiwqoj3oMTm7dZp5kcNf
g4gcRWK7HsuOgYQ/kcgf7g9dxgE0yKgPeaGJYIjOS1yFk5WfW6G704ReeZhvo0gfkgboz1w+GxcB
8L2wCYjrf9rzO8q0fhRR/4BcoY/aoWm5ic/Y4vW9oaFRL9/c1+krSWDeHHLfqEp/i3sGHhs7RKcr
Ztd0Va3D6QRWmQ6xpPLsEzMYZ5nJIHObOgliXT5djthWUT60M5ODd2wrA6LRclDHO1ODQJn+NS3n
o60x+a3ZEfZkWYOqYS5JYjpifHlAaqLhGclcQwZ05y3NdjGs4jqrszfzeFp9iaB8pNGab8hzbu02
nAz7C7FioXwUGxBOYBiNgezdMw+ooE4Z1DWGH0jYpfHIU0/xkZPOnfmpPbngX/YDxr0ojZkYdk42
v5YCkXCPneknF6vWf6WW6oq84MthyM9NMumtC+1Js9zUBEgWh8jEHF2sTDqg2RjDadl0NChZkB7U
hh+D0blaMrgDRu8k//2RfuhR4zd9h4mDCwxU6ZuA7JVLexrodhPb8rtIxa1lFPXtn32QaHNnwn0a
cCJNeTHiUwzw7Q22sS312Ef8pHPQgm9EW3otuMGlJPCApxn2Yzalxz/pMAe4YjOaaTZAGjMo2E52
jXLNrMKIpG38S06vA9JapLDTurPqTWOE8L/P2VpHPmERoVQ24Swz07kSY14V3BsbUU+LzrKOqjyI
D5Ivk5cI4qSr6ls9RcSe/s5wejRZdMlcr59498/31UjuSw8rrNcvKkjZt8eDhOpmwXgj0EcnG9Zc
/WSoIsCUB0jiQzUd9E1u55iHnG1CZlJ3YomTscRhKhvmcxLx5Re8G9gkaGk0TAIxiKhjDPd0kFiP
tCskLjR8lnROLuBs4DhTmSJWWc3GrXLyu49zr35gKpGk9Ere1kcjikc1Nrf2U5uam1Jy7VriPBDm
ZFNbIePXU+7HmkecQheJEU9tJ01OwbR/hZGpOxV9tU1fTaQSvrbdwuosmf/oBMeuEUQ5oIecZ4PS
BKOB2BI/KRcum/6xYiqULfuKiNJNYQI2EXrNAsK0GXgh9cQKW2CFRUl8N7bm1FruFOXE2bLYmZIQ
Qx0qcW4A7gZClzxTgNO6o11p9Q92IWCUDWz46bMayCoxVI8PmtvNeJrq8IxsBUqhtkcLsuxrTjUb
J/l7VmvpHcq0ycvoOjnQYgZhFUsB6Pv/4+m8dhw322Z7RQSYw6nETOWO4xNiInPOvPp/8cPGhiFg
DNg9LYl8+YSqVWXrb7xOrOPJhBOGo9Huqb9oKSjMdmqkPdbOSL/OWGLDNZMCFrclFZE++UKlkriL
lDtGqN9+LyKV1t4HmUJXY2sTW4OCGyrrXP5qF0ama818UM0rY2wkDgKcI7Qw2akmA8goeIK0PLNJ
77jGG02eAAE/C3sTEy0xBdV3UbCqWwnTYuReDqbdrv9hzA2aqg+Xjc69KqIqiA8i3ykjzELG2C42
bIfrwtmmAf0lrh63Kk27J04h0Y0wBo5JDklkrAQYrTAxeeQhX7hohnFpvKBV2exGU7uFSUcn0TbR
uHPYYoCCXFQ3STQAtJTi1q7O49ek50/YNY/RR9VgXItz76uPfN/Pgfyjx/SqYXrtMb1SX5i5yJQX
6b9nOK+0CZmPtkp81RWSLx2DQU98OGRKjrTYP+yEvvy2bQwpZiuYUy3U36zKDA3pfdy386xYrlVR
t6IaJrW+0ijtGKUrUQNRyUyH24J1cDJED5qSrYlWVNrvY1Xj+t2CrNCDXtkC4shzOFZiF3Z8BzGn
NdzYFPRo4lfXhsc2JrEpeenjf1q8YIUn+G7o3Zq/RES8U3WBOjS3eZrvre5NVXpdKx6xnlg0z/Ku
fAF7B5xF3zCm1FvAvhYkC7zEuQkEokKVqBrGr84Lyix+jEyVJOqbuKlOWbWyjxYe1cdSrEGpItb6
tZ661PIRNNpCoTrvfLFz9Qb4uodvZxPLC1RdRCUxB7uO51DnygchiJet3vB+ZhUr9TasDz/owivq
Sf2zyuz9ZT6aQsIDxFhq+jGrcjgVJKUoJ0xcc3tlHneRMSPDrg846b6IY0g1KRyl5jZl+SPujrQQ
FArZSXnGqRDIdY1RPyo/AZSMBO4x51rJdp0wbQ8PkJrEHI4fU91/8qdJ4czwDi9gmVOG8UrwAQ6G
cIYEchLWPBhzsnXOFvNIwdLupHmiQEb0ekZtEN9uU17gGD5VhmWzrOd/yi+7YYblpATKVVH3y+Di
YmoF20SoRNjCpPCJM03k6PH4V1j8uRzIh8w810Jx6wDnKpF52JMA0M56BNDZZ6pxQbZG1ns85u9M
s8zf3bRdxmHET0+Wa5pc8DyKhFoS2lXoyzspRygvMi8b+mcpTvdVJ+dp/ZWOyM/q4q76rTbZ/Xlk
T4hB83BksPrW1Y9esOgVBuwpBcqO2rUwZnRYKTTG+MBu/ufKUHBlZBr309J57Oc9maSp2hOMS9Gb
NwEqkCD8kZslInLoGZ9trZj9uuNsBVjR32ZtumYdRIjlMsS6p9kQyDod2zG6210j74Wz8c6SyRFV
4K5SKBcJ2/rGpcD4LBgnC+oYfWvMj60nUicIsqyZaoQL28AQafPrs0T6jyGsvnU82sUbDoiEWWH1
q9D+ysuEWFom+magIJyEwU3yymUd4AMLdeNVdm4YzS6HdFrX/1QPkc0pHX/i5myPALohcdMcrubW
uICrixYRFViTBJC2S50AgFFG86YDho/v5Ihjr4XABaTWkaPVisN5E8lxOkSMUlRWQrTPGWpAQFrQ
gpesuCSuqHVfkC/Y9owCVsM0OBuPdWK/MJagjKOl6P0e7lL5Ed+UKvk22/SLlaq/sCBI7CFrnV2A
RKkJDzs+bxIPWjG52dUXQh2fnENggPpTfomEgROtLhJ5SOsFeaMPO6VCMCV7CTJm2BIBrXgpF57s
FWjU1Wf/vegM7D/XOvMSCvWMiWPWZb70W+4kNuQMm+FHFdWIt6ELyI+fLTSx2WfHFjMVhEvSmuEE
kDSdxc/v5DaXrsAqoE3theQ3pSB9MpEZ2SjenJElPd1qL6Wca6w2EBMml1hvaDSxpY3vdVMT1T54
Vi699nh/fj7hm0TGY8yqt3wsXuorPtf1T/a85wKKhjX+KCrp/Ef6AfVALr79LjLH2f5jOm2Ciw49
0dwBIsLPqAka0qjZy/5lJl5xabP15nfJbWlXCNXRT24Q7BbGlIg6yVLVJxpPrTpfrbdsMd5p99r0
fTyzlPfSkcF2OJ5LZ6+WS1x3t8rdP1IteaEQiyfgXEI0fpy1HrW81XOE/j6LxNPteF9ULluUc0Ma
jBqsfVxNE2wivUsDyxT8o7g/l2zh6m88UdV4TylrrfjVmCwUxj3KMCedbEsrw+KXyMYvg3Em1CLh
OwePkR2W0dutWDijUb6v7fSKx/3BPAKrFH7f/DoX1b1xNS7hvYF18mv0DCJrLGJhjXEKaA4rhmyz
FBpGHB78CaDRBUFvhjpFOa99HF2l+anh61BKv1b+65f5mgpA9vBk+nhAEaJuMMJl0H1Fl16kvGTO
qBFZO2pzuI4CUh5W7jH4712JdvYOEJEvc0zmA/su+bAD+0oeO7sI1YRSLIRg3qBnRr/vjT8bhT2L
cMtmqo8HMfNzjWpaJXJTtOhqJQSk9fZzhJu614afp42vHM/qOgGDjTxfxTVYCbAGr5XNcj91tUpx
UpQOBxN59rS/NHcM0JWQ2Eeo+pQEX7nSeaEKBXBDAThduNmpZtBnau0CbfOkbeiwSx5kO8csYRd+
j9NQzvY7Kla0kOgS3ggB051cSpzqBzVt012SszEh8aWAMAVbwzVfrQUVtU5hMPmJmJ0MHkaEdd7H
SkRtXLWUjJNyhs/zEjvjsaF1C8Ftor5QS6YW7bd4VNOagVJP66DKrYKrSOg5RsXDKRC2qRnp5hwY
SUCHJZ+XfIra3SQMrAm7BxH3Y/sg2Oy+qOfCpBQtYUeis7IZZAaSQvFn6F43kjLljrASYx9Gnr03
b/VEYsFM8vepBJ2c3XLtyQSLHI/9ogPEjOWEz6J5VHYtmc96UTFwnXpzBU9vXPHAp/vwuXLhk6fg
9tfxKhv6ve6Gh0ldImXNM3vbThlGDbH/GnKCFtSTBTagj1Q5IaJHiuQEo+N5N4QgnrdgnsrAWEXf
RslFCIlFrOo6zBxzN4qoIEdZLSP+qpewInYY0iKjGdMIpVoMiAIN9TR1mFS6g9zcT837qpTv/VK/
obUPC/3v2GoPGXoxhqUr7sfLjJh6L05aGW3EGPYTKfJtC2k0DkGWcWZaBJI5En4GmIEcAWulBDv8
qpKA39WKVPFU4WTUcwHITHLbDUDjrsVZf5z3sL79nmwCM2U7vRHQO0GPyN/zKQZ2IQD0ObHJ4QFP
7gwDwx5gNyBGT0RosWgL3tXYz0PAMAP1e547tfYGQQUpzT/cKb5VpFeVAk1biWMlHHlRXptP/gaQ
peG8zSKgX5rkZUZkjUCLbR2IJg0807/2KB1ny5EhYfY7367/po3rXeENi1ogFaTw9K/OoFFFRrJc
rTi5CWVz64T2xojhVmEpqqAZGOCLy127WraW0x2Mz3Wf3p5wFfojfWh0BXzCYHycmJnYZlaOCedP
g69ZbDjqZIcJBiZENEzYdaHAVbVX0rSluuBySrdouFTPbut7P1K8sKIHnFFWz3ngmdYphGNOgEcP
QLcQMfq8oBiNFNWI1vRPn/XulI5RNeYRJWdo2N2XABVrXEXP6qh6MEf2/FrZr7LjnDAxKWSjUyBu
wM9mzeciJQKxeyU0s7Q96JREvC4sY8m7q0ZwBBpQ61hD0C94A5++kjC25LI3GGqsRe1nc+N3RPsQ
dE5Cka0OhGwly90RkTF1lv7ohebJkucpLhYBuIx8HFnOviR1/Cx28SMDva8c65kOOqvJ6rjZ0KGr
96WDdKP/MTP5FifaFQ0oIW+AwYzWEfo95BF5WRLzbsDml+SEVTPlD2gGAeqOLMC5ZtM8osJMZSfW
uMTP4EirT55sXpJzyWFaoB+F0Cs5mOhzg8NI+SlYNZLAr0oaPPSISOXQGie4iDkGIHM61Z9KRigA
FdscngkWNQvwj8x0ESmSVtGnM5nZkkBnialgZEQtbfIS2GGACOOUZ2BKy7yo/5SEUJ1WBF+CjUBJ
X4c+p1/xoZ9U9G39pZDESLR1d+4GvBXfPT5RhMTRhPeEJ8+ahZYIrEmrfFL6+iONrY5RoDxACTBV
lZ2xwt3QUgJCrt1ihgYWUhKdT7M1PHD65y5vWTBRdlKEDtKCXRaCyoBqxm/kHYdvjtH30DT+5mLT
sefFoldXn6UEwXDV/cKeiS1U5TzKRwmXAAwRaaXx1y/tX5w2kbYUV2SE/KSp4c3bE1yERT+NmNk2
9WdDgiNcTqItTo0sBeIWBxOd1vY1jn2w0kzSCEHewTMYblNKDWIGs4AzApGC7JcLgQXQd8AZ2Lmx
+lpT+HPJrIeX9PAbEzpXexppu6vymQIwHVJYoO14FgY1nMn+aBMBBRedUDl6W46Y4Gu8KryDXJfh
QRLkhv12/RzBABfzjCR6Prd1+ViT9VEFQ4bEwJCUGzbZG7fKXZuNW2P6UtlyPoKWQL7J7l1tpyuZ
6sIG4gw9Vcpqt9xQ5Bk+3xOzD8RbXjtyVMKU4ajrFDrWJcy0LmzecieMU8tVuO+sgsaC+65wt8VE
Gd2ThQaNpL5QHN2HusfXXNqVpN/FeLtvBAjmUNrSybqIhFCl7UdSCzRBIsMpdOd0fBv6W7kKkNUw
mgfAN2wIqFDhYHyP+yjJ48vCGqcTpTtTF6uJ8rIhHOPMxX7JTByzZnsZIGlOJjPNgYliiclKzj3Z
jaGWQV6TGybiaDHi9kyGZjHKxN2PbknITd7EzsL0WuXGlWUeUgaRpnBUmIPKoDaJnGBC0jil8/+N
9pWK9pUsUYIyD6N9u4sufm1CPO1Ohn5Z3GvxoCL2riRpzBwfhbLafdP50k6jr5ORsiXEb0whYJWj
4lcsPwMk01pU22Ub1NkQVOsYEPp1NmeJ5+wMxYVrZByusZxfrQzhhNZfNM4kq22jQmSnLX5Z6g9F
sAKAUiobVgbZC4NslO2OdJWuctPxEEH3g3DZSfrcR5/iLzobHcSpqhSw1QnTcQvN1mJIjHRQpl76
u0njjfIAiQk7NJjd5KxX+x7IbYaEeUCnWk+Ui5j3BHfWUNirJsR+YLFIATLFCHR9DCGUl59ELbuz
CdqrwYKzZBcov1bfROShISkKGnABCXhDicKjXoezBSpZZRTFliucgMCPYW1kYQZUPFHtokyDZFz8
tiFcaKEshaXWOJ8CM5Io9w4UGxywPiG6bv7DlN+ZkXOXOhXgoQJz0r97bT7//JPif+bN+AGCpdgc
g+UH+FKILnQLtkU5DBxZ3bR3k8Wytckvs5/R8Z40sbyawkdvsKrdtXDSl6As7XkZnLTXHAImCDzB
Vw1t90cMk92ujZbZifTq5RSaXgv+XkTKmnkr0mTAzKfsrP45VqAravMO6qHKNTeJn8dg1VzR9BVo
qUawfrLXxUnUihsdKxtxWbpYdVQn6RmV4HeFCmEosnDrnodXu9MGBssb0kC9MoOsBn+lJOHSZCHs
JgZW7HxoISMaoyjJjEgwKpwvzF9fCoW/KOihvPQhee/NkFyNhTlwBUwyK0JzsJWx9/Y8Dzqd/YSW
R5WLCsXVuYC0ElSqTKLZTkfOoVUDhjDLQ+P362A3knTLUTPBcltY4x2pB+L/yEsD9Uot4OWIg6EV
GRkQ7GAiOKBNE9yuQRUKawwPLA7v6aRXH0StCpIrwyvbjrK33ny1qXE8KoEu1wgXQnXZPRo8cirV
/9cA1iVJtAtkA8GP+5StP5kZx07gVP8VkuHJgVQCxSItpbVQEupt1LFNTamexoo8ZPgQGnoW2gGO
xybgIMT98qfz4+lzQVjIfecZdjRygD07EqdJM0YPsym9PYh/kOs7aHNJkqscojU2nR2/a8qqp5mp
Px9BRSyMep233evYcSx/gnKdx4Lf9V8JIn6dB4MESzmfFX8l0awu4Z4w9Ikly6tM0luH8dZ325Xp
FhkA2K8JVdWEKew6le1NGcA1cKWy8DUh56PJ7GGLw0JkWow+xgtWrX0ajPgH5Za2lO/QUuY0d8kN
HxU/VUeffyKzpSdt++sC4bme//Tl7uN7vBpjcml7nghn0OUVi4ec/oLlQJL/wnRCH48RwGj8pIMb
onMDQphJmDclOLdbrJI8RzOegjMCb8DNh0KOFF6xHu7NhkW2rh9iPj/2s8Wge/LEgY2EJfFEI1O5
q29iT/5NW1/VfTtqKywhMFajfh8vMihYo+jgxJQB9I19CnBseWsayCKyMHpKgfw5RSpuja7erHG8
Z7aoSG4+o9/QXgYRlLvCQkNhLqHmfjPBnOC1sRImDajXgXiYSoAtfOY5kgONl10ptlAeE1sCVF9B
IYnueDGDUc2DVuv8oYTpCR4CE4Gf1knAnwPxZBI2sTbqY2wJ1ErfGPG/alQoUOeSKncLs7vU53Ou
tndrah5qkT1jphgiPg9mGrLxIkv2TaZPq9Y/iGeheJFDlURpERrjH0mA704w3sRcQ7MzBqgLYA4+
fB1n+apQP1uM6HrLbfMvZue4K2rUort6ldKzut3Apr36uX8TyXciCUjn0GdBlFXDe5529Aj6m9iV
b1zfxsRof9YiXDMZWltp0kKJHQru11r0Mhb3MjE5i+xuFW6U0f0pA9wv/ieJ8PJoYGxBahvzgIQ+
R5BFt5skyuAvMsq68q7Fs9tOGrwlAPWmcSI60DO5qWmkva7KfUn7mgnc6RlhblxSUkyp3/+6AH/Q
h2fTqC+p+teQN/qmy3oo0Dsqza3Q5o/y5y4nIWLbPREwlk3WEswoNVpQx1qRnnLpDIb6hAyc8Oaz
Ntd3a1+u2UdZiACxtEsqYrlfmAibJup3LRDYSIwgFBRszCNriUS7DJt6VVgZoVTUpEjTqa5XZvfA
SUzcCuoEsumcsak3saVPmKfTPfeMrPLK/XiY8EJzaQGJQU5/SnJS6DEgmvt0my0as0Q4I8OHImhY
9DJi7PWL5NEoscI23NXq+amCE0fzjfgNfWUEKCHM7vw6xzO/Ey1mpcHizkjMay7zlMs84TLP3lGu
YKTfD9tGIvLgZrFmYaU3gDbinGZC5Mn9czpSzIoPE4WibDCeiOHgTZgPNbLsNeCbKZfBMLs5zIcj
oAWW8HBgZ4NkwjpWMwFkpqENlt9SR45kYeV15ZT4XETK/oKyv6XsJzHK2/h6E05ui5J/Gin1v866
5o0s0SCz9lIZjOivoYqikQwsKLfwHakTcXAMgMERC+zgJKpJ8xE729r63+gI4/ixFttnJfRfhql8
MVvgO87jKphgSTbML3SqBA2VTK0dNoLS01HPqKLgKB2hkJ0aEqwAqAGN+qlgLT8vpW8gLWrhuWui
4in/tYcVSn+XaKMrfH06vk5CIFX00zvZHt0sXfasvEmY4HOIEYQqaBh+oDnqmUSWV36zoLluxNiY
JHfoyj9U/vd8MW6bjQHbQ2RRk4aDMAnxDWxZQunnI/tGgvIgZ25MQ0bg/D6FRmwFaNODYlt9PTe9
mmXXsLbYAmnAVofleWrcl2l7ZkNBvN9IbsT0qPYL7+wTxYmarG+rnn9ZR0Ziwg2kPpW4f+qm9KAX
vpUYnaEfKxhEQd0HCQtjC4umDu//gIxS8pt8gn/Ml4pZAu5bbCJzxRtvxWCufhcxvikPHeB0RcV5
rUSqRVlmN27AsTIAbrXPKIdA5EoPOk7nj/Roma1HdvFVME7f9R/Nb1USjkUCev6RyL6SJkkLu4SH
dfClHXfX2yLMd9iRxLhIgA1PB/4FJf/mbd8onIgUJ6EvPF1q4t7hKeWTCRhhO8dKd7OeXltpIQty
wIRlVCx1pIX7OTcbjJesCNfE+R8chmqbgGEa0bXyJ1AWs9CGuHeDeqQ/AGm/kcq+g1OVFRw8p4xp
zZYtATmwnBkMCxDS79ewmHSn0KY/Vp/2pyor3nbJALQS96SdkFHpo+4mu1hbEj9el5nRbESrrJPY
p4qHdy6gonMr0D09h5xxT36ybfQaafMKQIxqnnrKb8TgBZUb0SRLc2+L5d5lDLGY3dpZjr+QlzSj
r2YVjieaciL1Wfl4wxF71d4Xgx81nJQtfwBUuIufbkl1hCaBCXCBYgmqhDaVoQREVTh1NMag6Q8l
M6Xwoihsfmq7nHwuFnfvVFdlmsu0odMf+rC+xjV7n5kSbf0d2Hsxju/Lrr1qjuF1+JCT9YOQFprF
+N7C9F57BoKg21iiHh5U5DKnzpzQigMQBOudWgjorSFCTwzf5yY+1OqBjRBRF2tamLIrV0ky/dS0
2flW4FGWYYeOXZ9fcym/lYH0u94w7ttiPV5w8VxS/Jg5ws3B9BXe9dlAsMXTDGMqza1oLZ6Yskmx
cFejlBmweG0wuE8d+OhSbAJiUNJGv+QQpIt7+R8Rg15NSKZC3ieMk20sXVUriYBi2c2goVL58wcA
TNJL1BS4KjsJgVoUJyfuF/iCkuFXhupLOam5AhVS7y8C4QOj6uUjmiUczDn3zkB/PNEfT5udjUCZ
KGEBLpZv4wGFrIrrGUd7zTb2nSk/VtT8lC0zaeDseax/5ZL6PWwYM3WbvXtRVN8aYby06hoh8gsj
wzCcVYYhj2kjETmUOPT7qvSpHT0yY1BdQ+nBLJyyMPG7SXa7lA5azdxplx0lGZ1RSZxBgqGHX5eF
zfUjZ5tXaDFvUGcJD3kpWy71f4fFB63saHybrMJ8vFO+OCq20WYOJ7qJBWMtJKd3Tk17Vd+AegBQ
qwl2rGPmtAxVCCJE8okgUwhqAnrHaSK8Vw6hmYUM5vM0WuUsqq0yMvGDiH0RpQTpFNmC7UYJa5hJ
7N0RwRQxgJ659uLDJs08YEw5I+urqaAJp6VOozQyc+26digCLHvGdKkwxmrHzqmYYenzznbIVhhj
rSjCOvogc2MmYKLS4iNhSjdp3V+TOWijfMBL035LwJ65uK/1tgB6LUvonBNdbx0De8r/zbu0ObvC
zHsphMc6lu1F7di0Qn0ji2CggjD6qfCngjB1q2ylW2kmVJrvao5/W7WWcCGxBtwcUSxSCcTQ0gwW
JxZbTKWlqJBTsJZpTiXTCVCM0srqEC3X0Ld2xcHJwNaczSML1fRfgiFSfubW9gborkukN+kB6k7L
ws4HEUiKxiQwvht/CImCOgwYFAiLxDPeEXdNJTQ/Lcx69N42jF2YT2aHKqa1+UpO01n0BiKrzf8k
Zjs5q2Tjss4IjdCfKvwG2MZdMjqU0htnNH8M3GtyfPeGoQm324C8gy/03Ke4Fc7YRCYogzVaLBU4
svYXZMN7LJC8gVPCJBK9QO5E2v1tPPeMldYuCUEdRm1v+c2uOpO8nlZ0lCi8G5jYJsSVlQSn8KZN
r/XTHFZfGX4nheIGuDFGVLYx1Ra5y0pxda1GuG7dSfvKTtCdhu6TM+2L8NPvVdC/87fW7L4QRgtC
+8SM8ATeV43SB4aLUXvjCH/pAWB+AIcLgMPRLGAgkN879rdGOyuTcREDmIZCoCnffxddC/SmCdbk
NCRISWMyYSoyTWtzPMdm9lUwC7/sCSOGTlh+oVmKbSxmX0ZKNnsCrdMXUmnzi7XobTjnqV1NCsOT
NnskE0VYW/m4QP3VLT7HFcK7+63HC4ZcEETNs0qHoPuUWcO1a460aXwtBIsopGdCIZtlQs/n7VOC
QEs64/EiZXn4qESsITPq0xZeklsuaFFpzPv5LjTrfZqqx76KrrgsbM5ZPyXkUwrpc/GFMXlxZT53
qwyn+W+fN4+dYDkpuW1JdYVABmkM0RjHjXGqRDlsM/CEI/FYM5otu0GsrIn6qUg+pz8HsboOVRMl
TDYD2FMvIPEUhUq05hwawSamdiIVBMqOdMXoIMckwmFEVsbQQtzTI2XgISLo/rBrftJft0112tTw
Mwn7ziL5c7IcD22/M6lWBcMrKvTKWuOJ8a9xbs5VDOv/j2xLAu492G+lDq61wQXH2J9Gx15Yi6J8
43LlCY/1HGFsx5zAbHKkvMiP6F3mQXOPgB7AFh7GwppTIMNLSbZQ3u2XblQvCfL7JTCyf1itii4Q
ZSN4I3ZaQg7CEK8VPmuLDlzvoePgarIbRflcKgNuMs+tlwnRhOuIxQDLFrFziI009ke3ECLOlJoM
xUQ33W2TXFFHWvxriIfIt94XoqMVNOtlPVw6n0Czlmk/g3MSAQyYVS1hHTGwkZQkeYkXQwz07Buk
MYBLkKgdjVyshnw+vBu28i61p74vg8YHiiDfG59Es0fjMzTheSoSl12ynUpvbZo/IlvjrfJDrHoN
tbmLBqcndMBe4smOQdr2AjpD1B+MxSpDv2zd7wSXYDHs17LrGXfgy2bezYqzQPCHl6XTskjHyLJi
ZFli1onkISYlKcgbvG8wD12w6ppP0qGvb3RYLLQXTv15cloWLUU7er9Y4hWKI6QpRFv2UAZ4dPZQ
uUknF/d2it6XkXjm6Kl0n7bkYTXdoy2nhynBrIj/5/znEbZ4CWWbqUGVkllsH3WUrVQE92WpP+ap
b/FqhSt3HrOp2FNMXN2wL7aREB0/qSzXwCbUWcxtTPO+YdhXROp+vXgR9fw2rwo7Qp07bE+Sp5kC
f2a1iPvqkN4yicEu3jJvhQmhMutK9gWXahrqoDyU+jJo0xkfHUsylrOn0dRfxf/mb5WzUKOxoME5
YxPjaoYo11ny4bxrtwvSV7Tlr7aVX05iAEfl1OFphg1u8xVe6E/9HV4p525MSZFz0u5OgmJIbWdX
JdmgpaPZE9Mhv8Pp0ZDvc3EarN+7dW526fqhsDDqQszkYWWTO+XViJuNCd2nY654dIXh2LkEC8YV
eg+nZsg0jGLYqmVkoBQtuquDaY8HvnKA14D2D0D7z+K3sP2nT509A1o0Ww7CmJ94DH9NutAVeTam
SlFGmsvYvkB/WHkbhQJbjZO1KKf9pwZmTSkWX7a7B7hcr8LQ1XRQ3Q5BpWkPiNNGGH3VyPWfMpJq
f69n5Tm5mim6sSqg5Yb5QGhM/y+u96AqhCAn6no057A8EodJzotToLiII3E8aaMZim5BJhIhoI/6
8CwdhkjQ89x0PAOSC6kCbLPxaOJ3VUE6D20aCdUOxjLJS8odxdcFhlut6C3Vh9arZ0Qrbp637hqj
Yj4VM3o3uN0WcgclNDlUtuJMbOclB0cK6t02CE+YQZJCyLptUZyqzvbVfgjN+NWTUJeiO1BIQbL6
4ZNB3LggmbLQFtVng8A67QfdtSVeFqW7GD/0nQN3McKOyf7GtWdkU2DkfHHzEwu9b2AAtHx2foIt
MdUfKsUVkVgvE8CBzHTt0bVGFvV8AtSDXW49y4vyNjTWfdvOOntrK6lPLBse2JyCdNZ8GQrXJIZ6
9W9PpuuSxddCaG47+CyJwFQr/x4tZn8wO74lMC1I3M7ZpIGDmSJiRSOyc8csZG76UMb92Ukyaojc
LbGXETByITMBE82AdFSx3Wli0dvXzhBOaRUscx6aeRUwq80KLLBXdGIaf++Cowokrd0dEux19GS6
uByUfqkZXmr+ilkCkQvj70wh83ekRel82bvm0iflpR/iCBnr4TCNUxjQ2LwqRm+auywSH51170FE
jxlBxGjnC7O4mXryWDb1WfXrnbEz+7jKfJC01yfiGTvFdTuXAb3/VfYyfpvhXwr6cY13hmKat7pL
uj7rUXjqYvnK5PIVY/IsuDHm3Hhg5i1SaIb1Y7eNRL6MC6HeJbuCNCpkxf1eXVZ9bn0AGJlyGUQR
1xwMFaBORX/MLs4UyNx8bBLygg21qIQDXEcTzoDXn2Ld7/Yk4LfTDW+FyCxP8TMlb9F67wXhMQv/
BAsto2V4GnyDA01r90v5UMi90YksbiTLRUV07eKenWkR9TkGuAOlI531TXV3kOL9WL6XfQ9jQfBw
ESNsL99SiTvZ3F2shlYqPdJceqxd+2AZcR+WgXxHzOE0QeOAu0WKL91DVWunqYfz7hzLk6oiwqpi
oowL0eS3IO9YHXny4daZJZSEA9bz3JlVJKUlnOKSLcFKSisVAYTc2WLGIi0OI1PGn31NHjeBlgoG
EORFzZb4zUYHKYCzki2qeNKXN4XcUoOBBMZAmdXt8TKZFWeyb8DEIhALjUsfFdCvhw2Fv46Eh07Q
QqTD0gcvEBIl8SecSlLv2lPj/+njFzlxypH8zX8qgWVQVj9r0cKTNGlFYrpfdZnLaPmvTgQfHV+m
iWeyXSGDFxAZ00BflWCq/+CyvozAN3rr3jWY3KxwqYZIjb9GfXfZ5fA9/KCDqv5yB/NOzjwBoxiv
r9aDwSDem1+JDnLuDLvC+ITHERITQgaS9pShc3V4noBDw1j8UYONmWJcdTX27YNLqb7M2XhPDfXD
WMTPYwQLDKbHfGec1m8Z04FWrWB4VX/sTQq8BMBFEaRWwVqoCiR3z9MffUdQERPP4lUu/acsFp/Z
orzrPAd5Pw/KEijwqN1snWDJOMV6u873XiE/NkUSog9hlWCY1hzgl4TnTLnfa2gjtdK1s8+d+oyl
4FyweG4/d4zwKpHhBrqZsb1QohjmJ/7JL3NMv2pZ+rSId8t64Uwey3n4SuxVad6NrntLP5SheOWq
Qk/GPxMDuEY4C+lvEn5m5gMlGXPZl6Usd2mfrszK3UhwB0CXfLbYvBypY3F8ku7S9gBdgO7nMgs7
oxgZhe5+ayv2MOUpwa8sab874gA3RsT/x9l5LceNplv2VSp0XeiDHx4Tp/sCCaS39NQNgiIleO/x
9LOg7jNTUlWUJuZCUUYSk8wE8H9m77UrRsTzOkX/NTyg43s0AHyOkvaov2CCR82r3tduKp4ihRVV
dLR63dMLYGt8XBhDJVIDsxHWcXNOZWNfQVCKt2YyLpusrSJulX3v90863KIJbhER5QT/Ouze44PM
CjGOP9rKiZimk997sw0egh0xoOjt8NC2Pahuje68iY65ah4KNNKMIu2AtNFdcxjYY1EmoOYiBQ1s
e7rYpjZc6LiALcoZif2tKm1zbJydcygOUD+59sLL+DoRIhJq1+xAqUtK28HmlM3hpCiHiUHgBKAw
B4RNlfIA6Vryh8fZp+SyHwQ6WwudbcUvFFidtekZYoeyTFgKoLCA/tn3Wik/QxKSA+UGYA+3xhYT
yFoYRMptLU+ZEPrhbZWgZIJZPGaHjkQQGggaLHmjSwOLw25HiMAkHYqpP83spLSaubtB7flN4/ao
sHmXMxRMi2+kdbLOv+RpC4gV/CpnsWmJ06R9Dmx1nT2r14JIVHFF6OeYUHZiiBGQwIpEWn+greNB
Ya2erKlYqXT3FVUJD4MeVmDzzapwJcL/Kvj8o6FeL3hy/qGxZFImf83DwUlTfNLvckDBRcnbU+ta
7B/Ud9gGS4VuvJf65BA3FeXGaVghj/8cMHBg0HvQ685RKeUE7c9cI4az6ItnvgF06QUVWhyvB07M
YXnr6m2CQnZUQiJfrI3+SilNqGvROTfAQF21z2p/F0zMwPioTVcaTcD0iBJ31mqRBnCt1dFh0qht
oPLJOrCAeCYYDejQ59TMuCGki1nbbhA/cw4hvscrd2kgt2ik0Gc1B15FNDnpKXW6KmETfH8rvEPS
3LXrFxTup7LoztjvabSUjYw9ZoraLcwMXI2K01cWEmXQgwAlMkQfyl5eVUh0Q+1bCADAh/FhY86U
ap97AT85ZIh6ZkX1Yjf2uvZPIrO27UuuETBWhXfy3tV05wVHpdl75kUjamg6SHBDwQt4uCnRiIcw
VQvHvli4QDG9ss3p0ZrzDTED6anMOaM5RaRNfzT9hhWL5mZaeBfpEhliT6T1XWI7XuvSW86eDuLA
ZrTD7VDW266ftw3ECT1E+JA+c75R3/vJBWvpJcf7EFSUNoQAglFPGBnirlxbqNMySpU5f54xW66w
wxZc6zY1/IxtxbKPdY1xJzgCKbj01QCsp7mxwYV7H7nlEl0ew0tD1q73uxDLH1PvHV91EruCX/I8
7SQldgvan0XsPg7WRWOvFz5ayLurMDulq+owquGlm1WEsoiVeaS0YJUHVEhUmtpJX5hoDmJ6UR5z
hJCoOAgTcIxTWenOmGTemBuP5SYmjzjJHSxf9g6GS1Qm5Hn4O+oUxOTWrgzYGsdYfcIPC5ckcVWz
PTxJefyo1M09o5+b6tjIHWFArCLppX8tPJiEJ9DQEALmM8/pS0UTEdNEWJ/lm0A7zxSpB0CNel7r
g512q74Zt349SVhA9W4TUr4h0drwTNj2oGAsOFsT81g+8d6t2wkcLiF4HabAqCcXuDpy5xzZTB50
szq0gbmXmO4bWFDAleVuQjMWVkykh7ecujGg56ByjOWjZIijWAwzAehy+7mdDG+5ifuxOuvOou5P
ecKjwBy45NO23anIVBLBcL15UWY8H8BslD2pDe18KibjRFTJiV2FSSgBROA0cgbeerXfBwi9erBv
5FwcqQ9OdtyslBMATsdvgn3eIpmG1gGewzrFKkuzg9J8VcYl+kgcMXDDB5aIOqYfGJjQG9O1TMxb
DIZOvJrVsAt6+2KbLXkAN/yG11Jaeub4poX2tcjGqwIoQr+M/uP0VKqgvy/KBhvH8eVQknsCOW6o
4h18bRUWQ+d1Y+7m7zEa5K4wNsYpGT5L/Ac0YL5Z1FfYCrH25h+pNJ4ra7xkzgs7iXXJPngEEWTQ
moYPTMHX1tyCNO82Sh94etK49GtL3J8j39gEAYpvWKrbQOKFKDGbPmVm6ia4NrKKsGy939altQWP
Bx/KN8sjcssqPcvAvRRu9954D5rhPHhNi5LJD0GWdgdS0k0NDd2McSN0TgTwGvgHMJJf+lS9BUF5
NsAErU92Op1taMzwC+5ysAF9ugvGDM7mtAcdvSMNctL3A3MRg07gYEzlAY+soWNnw7c4KiMD2YTP
welNMnqMm9Hy7ISOPSAZkSJPJqNE9DjeLCavr902JgpSiq4KbrzO+dCQZedoBek2sZ/DHAHtsmAg
AJmHnJIap/B4OSSkXrEscmfeXIn8NdeNF2mMp8prgdeDMRNANmOkCBgNzwyK9RyR5o4JB33RprNa
YlNWvQxNmAROe9O6vZuhhtB0MPikBTGMZSwCOlqYF8/Cz2UdI80C9CFjdCdaXCXcpgE5DiyLnDsf
VHCURzt9FttJpt7uMMaxLVP0apUNL/ghSPcTDJdsX/BQX4lEXPOmvCqJfOl0/dwTx1fgn0oV/0ii
ptLQv02nOreIu0MKjMBPbi/IQG+QIu9mybxXDiELkvoBqxERYbYFmQtLhqxt6pGBu0GLm0Dj5KqI
SPvC2W0PKxVpUaugWUdaVKol7MFwG4HtiGwoYP4hQEtnumb2lirUMOD3jAysqrB2hCek/md9QocF
WpNewESJzVK3w+sVeVOZeOb3rFnfS/lGB4zBHcbgmjDIkVruBT7xWHqFPUA8cGueC5rMc6ETTqzK
MFdw5uTGdsR4rUemk2JB1tGSLG0ZIgyC5YsiXRs9CzCFrJ+pXxmHcBb7IYZ6iBW0lJtjnRvH0GN3
QiNPqJQw9zGm85BI91Jh11ShLFR9whHMfZ5x8SKJcpJlEE2ymR4MVx/I0Vy36/iRyPsmulO0EHa6
ctEQSjX1oa2VY9Chxycv7fex69GnRBh3jVlyYguyLCkJ9HE5cR7qQoZwhLxkYzXnzA6XIBnMiQbG
9WA9XuTCWwrFQLUeOtyfQfOKNAYgwOD2K/Ys/b4hZioszgORgUUX4+9Z9H8gEyILkVqZUkJN7u+z
Hcq9AgzLnUyYxcAOwcWN1gUkfKxisB60c86ZJ03VsYhe/H8vbIEWbSV7YArd7uSq3GNnbXFY2P1u
IDQAk2DB8mwApVLcz2300Iy3wFLO+fzOTjSAGY3vASfeDOUkoYNM5xxDKSFoZXySCJSH7hMRGt42
MYyLPWq2jX3f4BMtZpLird5rSvsWxNOdvNLG9GHuR7Syw2qIehKyefcA0WN1CK6dCD3BHFb13oKu
X9dws4aSsRPKIdRKWIQLrmKvVWwvlBOGgUOXnVRTPzFHNvP0IGowAdgwyiCHOJPR/eGCoMpM0dlj
GkcjsBWQfWTcUBNuKNJyt8JM1r/7uAYaibm8a0HB5fLcDSClZqY3/gFYjNQ+GcT+uRxfsNMiZ1ot
1TvTpFZXHMEXE5wvqbLH/B74z3OvoKwh5mdnycD9Vi223Ixdgvk8a9Oe3b3Dx7yuXlImhL8TgoGk
KVIMQs/ZBUbhMUYXdVFsyRvH7Cz7Kbqg4CpS5WrFxa3RnGHuN11igrV6ZUHk4gGKOBXnjYq08o61
xMxDml9cXJK+G4YbasSzMeonwPJIfpiislut+aAwoVdQ98orMThoCgjw7vDGCJ5XSKjBHG8+J3F1
9CWvJTpJdVyj/bA6iOf3BSMB4wQUAynJEv3CcaX15Z1533gyVUrQIDnmkcqKdmvFGmY2m9E6Makj
ZPvaaURwS1vrTknurb45v6BAkhW4YSQocTzL+3qsaDpXmqWcSiCVMe+yQfCxEspnYznI4vKsGxEE
ceQeXhocejVkp18dbNScvmqy2e6PmRwc56k7iCRwQxAw/sokv1PQ7LT0ATNAdGlTHb0FL2m895kb
xs0urpuDxM6gaZKDKQNnZV8w9UQVZKu4blH71SNr83AG3K3u45DxUuJvp4njnBQV2djWtYpNrEWh
SpfnjW29etX3bcYlM437nLgOVCrcGmsTfULLB6O0O+CIu/JOI5dL02kdCy/u5/0GvBlQ/KIaQaFg
1Fq8ezsk2t+Hy1S+XkeclYSImojCcMle1NbmzO6IILqopeWlCVuyUkodTZ9xbaoHks4mNhZOz9KB
NAI++0gnwgq0MeD1W/CwSphC/m4ZU2JOVaExSH71ie2mqjdTNF70wECtU+IflRjeSo80YWPvbmJY
LZHrwDdgLoNzlLTDc7SiPNxkZbcFbWw//m7UTEmrEE93XN9YydRg+Z9/L4KuQShI/zS7eU/ollUh
MJGNwuuxyAwWyRPENxfz5AYEMwJ848Ym7abz1thyonuf/vwugrLMFdsma6NaV4jtTnBp4M7q2Rn0
rA6ba4kaPCeOD+O81B3t5MLmD75RRarewczhS30NvqmQwWz2zZQJSaAfuOg+S8qwcin2eyzm+1tS
uLPqhIS+8qwi9papQQaMdNOzmDRT1IPkxMdOGyw+VArAhqVWwLIy1ucdryGBR8vdNm5c5VR5yinx
Kwd4odMzJ7LA9LdkMy6J4TXWloAFFz/1fK+cLJRuymmxyRMfTmeAvKlbqeFVm4VnHoG2saGqY6bj
+UvBOmmoPUAZFFLADcnYMCtkvyubsMkgY3E25vkhYMvOfnTxmWVr9qgQSdQgWy2YmRkg0gSIhglM
tTFDMJweXfmEr67dpCTX5gUkrJU5skRw1J2U4kI8drlGdqnY0sRsO3YJkxWsuoRZguho+DHMkWgl
74wp2/cCbFvaHDIiPtAP+jhT2/GeSI9jqYtjcq6Rqkv8KpzwqpsGQ0OIBU8aLg6DR1AaBqTwYCyP
BhThKyXp1mNAKyXBqcRfSgSj5PWT4iUMMFLGrDJj1pjFa5uVcDPughLi+KppGAH65ja0pp2JWCqd
G7K5PP11UbfVZnDqy+boHqaZuwKlWrgJZKeJ1btSqLz56sdMtDtqhi6msFoxgZFXhwWWEjhdkBF7
TGS9gachhFP8pDsYaCNy4qbpcGJF7CfwTkG9TCxK9XIz8pbK1Pgm3CK5r5yYybrCMZjqPMgU7GNE
HHfNJuPyEhlV2Ld0nk95FJ0avFdVOx7mkJyxDzVkzDVSMH2Pf7P78qgHxsmv9pCD07FcB4sEvXMt
VfO0ZMAIVqHLlap8bXLlG7Hi6VpGPiu2H5Q5Oe9yNW3S7rPC6RSSXRNRcaXN6OlMw1rS1H22MX7U
uBNaHUpPDxdJF3z0pIt32JtywXxu1amKF0mlF3IvmMWzoSGft/yd2T5m3c4IDzrEcTse1nBP1wlN
VT5LbEDwobESbxnRhm+1JV9HKsJWb/aTOboBNBFjDF75jFKIjfM5594wKTJDxOWldbbYWQudnCeZ
UEEE7lUoVYwtupOe5EeGX3sZRABC3wKndCMnx6KuICY2Z/uEYuko989yn1wCTVkkN3fN2N5HNZyn
QMHuUa982zpJhXbWR7bLIrj4sn9l1CsPGjgXcVRRII7RsPn023/967/fx/8VfAUvlE5Bkf+WI3co
orxt/vlJkc1Pv5X//v+7j39+MlVLV7nGLVNXFEtXLHP5/fe3uygP+OPid0wRpjTro4wUVT1MN0RW
JC924wUZHKolC4pOvQ1MVAp+vcuIGqgQmXD0v7XNi5mSni1IdwKXX/vHPsq5aIoT+CpPZY/oi4Vk
36wiUI+pkPcqB1JjZfvAsncJa/D6YXbH49SiOMXnXWDxlqjZ2HhN4HEJGvAknTGZarlEmcwWezAu
5s7cBPMtwqzRmBgPWB0qZbPvK/IU4g8aglOYLJTFcGcBzwn9m4QAgxhCooIWSwID0AjXt9erzf2U
zPd8HDwdnxjd8a8+3yxt7pjdjWZ5g354ZUAnY57gE09KIC8IbhVMuhvlCmfyQLxzQnAykRQrieyG
/GDeaf3NuMoWQBAcHEGlYt64jbbmkphs8/CKDbG1LXVbDuqO3qBjGgmpgfYiIFoN1DTbIR6IFCXF
nO+Q/e6kmWBKwkwimTATQuaiGFkV8tF5Jc9EHrXdnkeRboenOmRmCbnIb4pjjFNroC7BTJayAS25
pXtI4woBftruMdzOZnYsBav9Ggm3iXCkRjgSC8bW7HzZhoB9RlOceQEM7VxpmEuc+tNeXdTyq2gS
93qJrx/PJJQMZauXaOHb+S6UuvtBzx5wWzTRg2kVD/SgVQKarEvOZn4nwJyHjX6HrO4WGOLK7JnB
uBqQK2l6LdYpBUEkFTDqjoOkKQA0BUbafLssN6WtuDZBdrVWBw0CRG1K9No4UM/28RYjCRt4ZKD7
Y1oqu7+4ORTtzzeHKZuapiiqRkiD+OnmEKwg42k25+9yk4l+fxGblCSXpcTa5QRBcJDpzMsE3Gxt
Ew45E6xb6ocs+cqdKDmOqdl7eHgaNM+1m6kIslCmsilPFPB8CAd2p2qKX7Pz/FIr2klmgoKR7hzj
S8nj/pZZZHtwGNpRfgsSXOu07XE9XGAK0BSRdIVBWD2JGMNmPB8A6fMEqncx8p8iwrORqQeZKI/E
K1t02C1jHQ2MkWJ3hwwRQ4hAqMSs0mvH2PVpXduYbzbVn81YfxZj/yzdMborFx95ffLdIZ2PaTce
5/GYs+2w0+EQqyikinCfPsvXaGN7U86N9BptNNZ6Pfk3U/tasNkzJla8dyEDpZHHcerjVxyJJ04o
IngSgNJuwuMRFgDMHVPsHeXSWCj9F0O4o55qCjbGRrHwFOUDthyq/pLUwolLB2ojIFWVof8SVzXz
4Hihpa3Ns2iqS8r8UK8GjlHI2W5zXFju8tpT/oOJtmXYGQR7of98mj2R2te+aa+GUVxyJT2Tslek
R/OpvhumYm9quLW7E/qMHcc4LiTBMYHuq6ymQ9kaR9GMKznBLF8HlwiAjJlqVzzLAAGtc4NZ1YAe
UfSKE1TdRrqWj77BHomdUr4K7n05YeU0fMEvO+JgQF+ZqPw8PInYp9jsfRUS3DCJuMQ10l6XVXLO
LN+V02pVD/ImE0wOIOIhZRedvInBbY4pccyPHGgb6TgAHEW0O9rMA4vMNeMvPRBRGyylvaVlkZRf
HSeG/uMdo6mqrqLdFQaQK0UYPx8nFWRN2ncK6rauDqqNKI4BpeFrN8q3+8YeH9PxOSXVo0SStlOD
cCvRLltttbWHbiFaI0dpc3I30gVKvNUmpMOAWmdDoV5Hb868OpKLs6w319NEjix9XfRsdNTwawDz
sOxpzC/+qXRTOKEJaWeySG6LzaDYDjh4rHF6aGv7Md29tGN9NC8vJfFAE1usilDtmV5G2Qtk24XN
qn3JqujG/cCtStgpFaVCkfDCh7yW/WafcJLJpo25nbucXNRa17dW027l6ltvtqt+p9TUdlu1Mte2
DsBNsbwsHEgUCzbMTjdd9znFJFmy1URdVCv+1hrqXaiKXTvTwCflPit62v5pP5oD5Nk9UItRPFZd
8zhzTczpKamTB46vk1YnJzmej+hpDlKfIUBea3hIppnwPnbRLR+AgROruQ5ggrIXShoUzA+F+cQb
jqkLzEw5Qwmftj6KIhRe65L7zWK8UkZkItMLkp7ipYikFdo/TFrUZBtAyRfJHO+kKn3Q/fGRZ9PT
vGoY4lqO0433rwRbuDu/1hwfx2IkoeNAYrisAZmqDjrrR2o3y8fVotFgZhaRfYwN1mVtuC2beLzA
Xgplq3E3pSXfhndyrmUGV0ejQc1hJdujT66FoSY7/J2oSmCGvRv073XER7SW5uxS5h2SfFIikbcV
2XBRWqaaSXhpU/kcKKR/h4P31r8ha3d9J43KkyVPxzACn2zJ+/CQbjubf/bvqWa5e/lBIbjSyit6
JeZRHJAYxDwAvd7E0WBSabCb0pA3BhBFsY9sDaBbrFXWqSAaY4JUGxKDjit14gEg83Hmp4RHQJPe
go497ZZZ08G+6kJ5VqXkJQENJSrxCKQ48M+CbTsGFxmaeSnlByJFVplluAyqDUruman0sLDFNbRD
+urvjz+h/7k2VHRdsXVdVnTGSepPx1+IPyMzzaTxNBUTz1Cd1cqdJ8inXA0tWbDwIdf+Z1GTFxsS
58taKIXUL90bCOBqjekugQI5/q9Gy4lPqrYGv6qh2o4WlpXoLRyIZEL5NmEOMWCf+Zt1gq4mbqdz
2osTHuajRpZdllZ7Wb8BPfJmmyWrJxfTVkqhU6shzDWxN/qC+N4VkCBOk/IYNfMRAblZn2M3uk0y
W8vsUKbTjT18Gz7r9fxEPnmoSXckTT3Qa5QOOy8unss8sDLXYCjGxaELmdfqxEvkmFhNUkaizbt1
7GsqEEKRcUSwHs98gIBRc8oq/TwynNFBlqNXE7ATdGaRwUm/wds0oltkK9f8abaQNrfAw8P43n+v
kv7WjNqdSmZmchXhcF8HvSfUwpOKkipJuiRmdy5RftVDeRjQoUXjniyetoYD728Nc9rJKoeQ0Hgs
sc70Hxp0vHYmHUrSTNozanro2JRW/cCmVwaKOp8tsyTY1iZjpz2Fj8UXrTbWPj3o8L0HVeJmjYZl
JRqgLkebkVa6H7Ni94T9o4S+XCJXPdRre9uCWPx+rf3XD41I870xeYdZXUdB2P70n/+6lF/z+7b+
+rU9vZX/vfzV//NHf/yL/zpF73XRFN/an//UD3+Jr/+f13ff2rcf/sOD7dlOt+5rPd19xc/Q/k/L
tPzJ/9ff/O3r96/yMJVf//npvejydvlq+IvzT//5raXDssQf7rrly//n985vGX9t/VYXX3/bNelb
/tH8/Ne+vjXtPz9Jxj+U5Uy1LcsSuiqbhvLpt+Hr998y/4EjWQjbMGXLMG1h259+IwunDf/5yVD+
wfFKQydkm0n0p9+aovv+/8U/VH7DNgyh6BwEivXpf374//SL//5c/rp/FPIP5z0nuWXZFMdCFgqv
r9g/PSISxVS7TI1B5e38Tbnut83a3sBp4gn1h/flLzrVH0vxP7+Q9WOfqudUWbbCC2n9nRa9U4D8
4gXEr16B9/KHTljNh7QyeIXq2+AJt1xXK/QfoNnxh+xYWmOa+0WDIX6sln7+oVR5eXf/0HwL2nNJ
tXjJ2uVG9dgpVgROWg+1N7lAOLD1ecFaOf/9O7n8HP+34//zi3KB/vFFLUUUFek18mra17uELLcB
jCLMuN3fv4yh/Hh8LC/ECJ3BgixUjg9L/umF7MEc8lJOxWJ4cHX1LmHIz4gJFGhkNiyqWAXSRsmN
oNgPIC98RP246/q3jOiGDIKv045M0rTYgbkNz7WlKH8rqvcqJZqKfBcLwB2HFoI04fSNsZqn915U
z6MEex20L2RZT/jEZzzVqHTHfgVGzRkJDfLxKQcxsYha+CJiNoV9s5lz5UYegjOKZIWOgiMF8I/A
vCCLcRua0Ps0xl+HQW02UgFGC/5uQ7BuWd9koX3wHTANIHQCqLE0vxcqRmqofTl6p7TCSFa8D2bg
8r0SXGQh4gLcNJGVpL5EzfssYTLb5+VJpbuv0mldyg9ipsj6InfXcDZg24YbZZkg7UxtH/qIiIqA
qR18lnimGQJhE73U7VdBRI2ILurYsh0ovb791jTMfY13Bm+UmSgUTJ9jGn/DdAQI3073ur9WuIuE
Xj3L0q2W36PoOsY1JH/ftWM8ci06uJz8x/B+NtSTPH9mRdHq+76+2SlwG2Xf9i8+pY9hf6OGIMOp
um9x6IIr1lj6LHZvJt3NrpGXDLyvXZc6KQTfPiAl+ybypwZzBvImNyDSWBeo8DXkhKBN+uqeqfaw
mHH9r02wmfk+mir+bJQWyk3E4iJghlrtUbKbYhWpZIVa6nrGyonHZ2XV2LeMio7RWOXSfhh8dNZH
4g7X0bQaKr6ldiI3RbWYWzHjT/Dgzz7fR7nyqXacEpAPSIedjEYuLWY3Y5zty/OLkG+SSp3+FLaj
W/YU8+Lb0CI3p+1QdpF95im9qsopgESCkz91R4J6SEgQLa3ivOtgxadm6CD5K9LPbXZEtr5Pyzc0
EiwMUCs0KVz7WVefRPNV9AXLSFDmCnMhpgu0sHuCUtwlLwUMUc/PMuMSBN22slvWvkP8nsifDSQw
kq6Q5bAvE9WBblEGz5LtwRymQzCYEnG85zmeVOItlfpu0SaiNIxYVcxjgjx/CJ0ApVjRXCLWV/Zr
CkqzTAQagoNmr6v6s2YBHBrBVKshasuCpBAiCXOd1x0nRFj9JUDz1xK4UxnWbhmbkgnIb+9qet+h
wzfU+3v+5L5WZCZpoafaOfFDSLX9OyO/BBXppj57LbEE/l2y/iLLMKYyplIDGzG4SfPspc2bHw/O
KKdHf3hWychtfQsvW4+a8lsnyWeZcBeeRq8++SDYgA8zcypLfTeDdZ7i7lQiV864OMwD9SEqzW2r
npX8RTMwkhr1uogvqc1n/TqoT0g52uppxnhY6jFA96vdk122T8Q6HLm90ShoKSbhtyoifnpUVuzt
4gJevnxAKoDhHwBAFjqFdeo1CkKQfEmBoqn4mOIbYQ2afgM75co83dr6XeNCDgWZRyxyM5QkBfwW
9r2whPqGBA/5i4VISbUDcoa/WR21KjkpoeYE01GZkJW5wFc0LXErU1nl6qXyEcSi3FmiV9QvfUuq
j5F8qVp/C2jWScja6lEG4il3W+1zI56YRjukHDidxVOM67U7WfYm6T8ELGFT+pDl95LxfA4JO0UE
Iatwb8Q1AOPMIt9puDCj8WunlWurYuncopbTzL0p6a4CFDKHRWHAEKy2yJ2cKV3cZ/cGjvsyRrWp
YWK31wnqnTr5LMPH6vKITx6UrEQaRM+aAINQyeMwCO/14KsvNzsRKAA9g7V4oG2j6XEb+7lL5K+A
K1LlCdVyoI53DZyfgki7mMVj+5J0HxYxwtH0NA8lYbgoAQWeygSCLaOGALX/mD9yIm6saNeGDw1e
ZztrPF3+GhZvVgUAus8cQ4vclC4jBrgZpC+RdLaYR5NH0W1VUNiig9BtIWiH9PFY2Dr+M55L+uPA
AkpE/kqrwAnW6b6YeeKEoRtBowlrHOf9Y64+G7K5L5sHoAOrDFcyBAr4EWXYnZrSfEol0pkKP95N
Rl4i2L3a4kmk9zkT69xKgPF3EJCSlY/+tTEIdX/Mi4dq3cCHyb/MPeylu7F6TIifVa3eYbkwakTY
Gy89wbXtvkStGoXnqTZuvsy8rcC8Vm3U7kuoPZMzJBWP/K9mHFZ1EDhj2K2C4lLPJtSW2wAZQT+B
Xmma0VVGpNPIknScM1B465d63NpSvpogoaAAjKqMww0D8QnHT8a5SPriaGN2iU8dIahQ6UTQ45eu
PjdfMN0xKiTnGMXKYYjJfjHQMydekto89l8ie0f+Qpoh0RHF2vSJP1TdGAuGCrZ8br40M2rXDhKX
ma0yQ3hFtpmHb1wbBoZ+yUdxDqAmiWIiv6f5kCvltU9k144ASrJNzNnxzJ3FTBLZbpu5I4tLuWEN
WCSbprlCV3FAIcPfd5XQPAXJvP37qkn9cxVKGW1auqybQqHv/qmgzlg1zYmO58SGkKhIpJcb2OTw
xaNglCeWXQAQx2GfILKQWH4nJfvVgesJHtioDW7p3w9ZB2niSw87zz8HPLbHtTS8SRWnbJa4drEs
6EF9eeTLuXNr7i1NXyH/0k3wtNLwqyHCX/08qqJSyjK8tWXtpyJQYZcw4UKXV9JWu81rkLReHDrE
B4/EAHZUSYw/lbu/fxMFHdFPJa4tVMUwaH003dTkn0p5X5mxWmehsgK6060UbyanjbPIcIJV4kbs
D/7+9ZQ/d0G8nm4SDyMEJS891Q8ldVNrSTEkARGYOwY6j8E+XMVu+WWJyJlcolH3POfceNO+9mv7
+ssuQizv4Y8VvS10VnfL9HV5n3+6Zgy/ILW3GgTPdSwIXPcVV0IERs7KKKQUzREz0SjVfV1cJItN
s6RgniX8Y+6YNCk3uborhodKe2gjFQcT9lPlWcTBfdAT6gAmgBvjWUwnvayuQxmxvX9njkCOLPDj
fqMyHVNvuvQSGM9tzk1lXKVq/Faa5ZPVc1TbgX2TCnw001kN85cGKqCcvC8LTwF4Q+ILaJ8FPJCo
epmLgnU7MQjUZ9VWgQ8ac5VGipsrqPYsxmzto9wMrJ5g7LHitpZCZkYAiSEgHjIvnHLcuwpiRjwG
09XMrXU9MukMqMsNp5cMHsjTyawxsUL3E8mhZ/pYtYoTK+zqMh7M0zlHupPL19AaD7H5ZAImSIKj
Ud+Jrt+I7rPEdxkWnjW/1rriibZch8Np7AtUSs9y+NzUHz1zoWjmYVt+1NP+76+zP3dutjCEgAIi
TE3YuvrjZcYWdOpzk5VrzGWGyRLUEmPZbbz5+5f5y9sHThGcQot7SNWXe/oPbWkXzV3Ty7g0UcrR
CQvH3+kMY8FWbIh8/8UTz/iLNlH88dWWJvkPr1a3iU6USqusuuJqld/SDFXPeJ8Y1iplw6xni5GJ
dQiFEGIZPFUujrlBuddQuzGHCi02aTlt3rGxn2oJP+Gd3VPJate0Qv9aA3Kpy1dhBE8j8axEdFsP
k5jubToRMxq/aTQByUtNBE+kPRZa5bZIlibjazm/xNPFZoIty8/2fIq1+CaVLxXirgLrWnzGD5Tm
CpVofgt9liyo0yGku5WQz1Hcf1RFxNZ1OqXII6PReko1El5srDVpeWr6J8J1fvGZ/dVz1lKFYZsa
Ke4cHz++i8VEa6kLPjOsLOvMQ04XO/khOr5aTsEj7xse+l+84s8PWVVWDRnEhc4EymAO9NOT3eYO
gPA3iRXj38iRPRolt3yuXqodlwnaol88ZH/+AX9+ueXb+cNlYsZW2WcmL9el31Br9jzW/j9+IMF+
nk2SbBAZ9dNbSACinfgNt5cEqcIkvzU6LQbOYMVz6pdnxp9mP8vP88dXM378eUqlUZKs59X+N2fn
tRs5smXRLyJAMmhfk0wnKZVGKZcvhCy99/z6WawZzK1SCSXM9FsDjaaSJuLEOXuvDbWR2OADxnai
SNUWXddCW0AaXbWP4/WPm8V3T21+YCa9P9lS7C9rSIkY1oygDTucrwnfWhEF48T2wicx9IYB5F45
/HBXlfn/+Pvu9OuH/nbFL6tJTlg9AXL8UDn7tNNdZ18P1c4czbVorHfdJGEFAb1kUQv3QC4nJGRS
c8X8+dlWzBc1b5hulq6KYbSzYA8xT6qrZeQxgJHxvMIqk2sT2GHoZOHrrIXG1XgmUncdzmWuRShu
rztT/25E4o7Jz201Rh8xQLe0t5kSgsjPaKkgTZmtrjk9pP7KYtcbgx1unW3XOVB2V7bHkaG5r4Bz
9yxD5ZCuUiJPNHtR5KDDEyCPBVqKfa1xtFQ0EOcYjrHdj7gHUWxZ20G3CBVvnb5GJxAB0sNBIZcX
LQZphGGv2tUoRdqdJN2B9GSipC3aWl3yH0Y24NtwWg7KEwNnAwZEQ9pJHx8jcmQIRvHjmw6yR13i
LmVYFB44VF6BS/sc7Ac1vU7HfhPJnwYn/1A3HTu7G9K9ybPuccR6g7doK5W/+FPWAOm1qx+evDDn
uuf3Rz93AHV2ELrQtP+oxf58x+3eFzkZk7JjoWHluEy7z8opyIzrmD8panuozWtPh1KCepEAFEu/
9VTgovRwEnsj9IMfI9oz9mb23LKW4n4dywxj+I0vF6jicRfFFCIKbF3lTBiehvoxCU5Ft5OHe/yy
bmO8y9jz2vHoFR/crtRETl5Cu4tcYwiRMxxSyn+LbslwV2gw7Y6RtQvzlx44Jum9BqEmhXxfTudC
4KBXCqJAH5rAcmylQfN3HeMRkNSOdoKybrijWf9eUMrIbeRoEoCZcakyyFW8+zL5SFgSS5XRDE2B
aXyvSAMMkhxD+4swdzBBF1X7YZPjKe8aDum+Ni2KusDT9FIk9xXFPbRYuKmvCWH2po5iM+AwdRCD
8aLDmYkMho96eYyUF5UWTtPx0SiMe8r+PPq1o/udqwePkdKAfb8qKzSXLSJzC/4xHH07e9GnB624
+EjWe4TXGsjHbix3dfXBuIpyiEY4x6BCHqCbEJPZPeKcSYZ+0yc8Af1SD7N6h7gCCw1Ee/a6aRFj
JyQ8wVb6I/z+cHwLOD5XSF5ltMMQIVxht65C1zeDrAP8JgzfBvIpDY+I7OrdNFdKDtAN+7o63wfN
DcGGgMiqz0MngbfIaXOo93r2qsREHfcFUjykVJMHuHs4BsVDzZc6Iisaopdx1rwYdNJzuqGTv4zb
8in1Qzb/GwboXrqRgayq91Xz3DcPOtpiPzFu57LBrCWwJBKBa6KlK6bLT8OcYUw6B91Q/j76DS2j
OezU5U2aVhicoKjQ4iPhzNEBIgXWZYpvZNRJnonCna6N7j8QnCgrWwUHXtsCVTgUoKjkmn5D+9Sn
u0xHPd+BofRzFxy+q3nqSQ89f+UX2i22fGectrTI3pviUthr1r4bxFCEV/MZQDWyFkJKnFHNl+Z4
aCFyWd2lYi5bi7Uczajmdt0IWg4eKTw5Btt4tkuSDlTb8XKQeEvC1g0k+QRAL5BeGtIDofM6qkpj
qHLGwMdAhc4GdvAywCIlXWUKbtsEfiUyCwk3fSd9RFgf8WgjS+jv4eqt8uE5lK/D/ENR93TMmurJ
64lFoOVYdi1/H+jV4kaB0FdedNJmkMDQz53Hl4Sg3IfIAcP4IVZ2MvKuIH9SBhQcE1gcOkklP8Do
jNu2YxGucHzRz1eJlqWaVyy6Z3CJekXdTGSi5liAkrZeIOzgeF8c9Pak+fK9RKQfRd/BIx2t7F+S
4qpozU2fytAAOyq8CbIkDUojO1ukdRA6U+Bv7VmWevxiso2c8+UXaAw+f30VeR5QWXDNlrSw2jmX
AopN53pDcbTkBgxOCLvYhnrUknYl40/YFObONiGhWfDSbFTlEfogopbbSoNPCpUIi0/SvQddw1FC
cJ8iMDzDRuU3xPhSzYhw+1hb5JXqJHhOE+igIf/aV9BcgJDoOxXdUeYvSkhvNuSpAZY5UJYFfB59
GmeV8NKLBrinryVn8UgRSM0ngkxwDrNvYsNe1UPrakjc2vfG38n5vdFpqzRl/4KCLsIcmb61stsU
aSeBI9IqBVBH5sJrxTIfi3NcNg8QDDtrU876AQxZGqy9KPKOI69kYqhnObfddIQwJ8wQCB/GS7AC
WAw+vDQ5qXm3VWjMVYPGsQAKz2ZupoqxXYTJA2pYKqs1QPiFPDzCkGG7Th0dK63glcHTsKg7F56v
06LCCYZFkjMJykmUQFBbcupl2dFM9U2JOAK0PcxRlJv2MldciEWLqeRj5+WazDBeqA25GAn5UGAh
/Mw8QchIaVAmd9MA68iqnrEzEH3pw16me99yO1XiMLa1DZSPfKmhcafpOWlPMV3wDvRMzqV1JfuI
RJiwAmjbVIXemoPC38YaINeaIRA95XuteJGrUxIihhoe1egzZQQiRzJU06WkZutUVw7KcF23D7V9
p0ixM2U43OAIKB+FHbi6AQa6AUHbL+TwVo62VtoCyx0XGh8d+X9AP/nrGJIsJ3TrXmOsC+DTvblS
SxbW+GRxm+ECOIMJmtsoXzRza7POZZV6wapb9XEJmHVwtMB3VRoB6vSUNU++9QDMdqkBPMK+BFhI
itdymbkTLr/WGN6lNLtRK+O2IKopKJf+NkSoHtZ39PzIUJo2iYTyoGiCykmCjEY8MLVZ1AlHzIj8
t2EEXKFITjnxDuuAbfOyR86GkS8DbhLJhOpZ121NGiDlV+crN4QOlcG5DwCkad2VTX90DJZkW2nq
o4U9RVFBYnwMBvkffe5qQBABX3s5paf4MMZdbD8FEvvhgUTaTdERCeaFSxW36VDELjpVksDpG8/0
tGY5CKYZ2d6DWTaTE7UaR+TA/OEBwBDi0Goll+e6ewS+SxwavZKlqa4V88wUBsk1g5Fqa6QnCO0O
xDAApMMqh/ExQUoo94N6nwOYpnEhGvouyr5APlzpPbPHaoliFUm7ssQUy0iAcMKKTDS+FXSzTjLk
S5m9VOLmNsEzJv/IwFiDk8x4jbhoy0wwhYFNwB43lpaM3d1HEv1yPhw6nWhvKXXkihWqOPYW6iug
BfHEiGwKSV+oNrKkL3sKn1IvmNnA6IcZR8SORdKLwsAFpRq3exFJ0Hbxv8Teoa6jhY9t0TLOZYZf
H2+uvrQY5uTvEsHnRvfc5HvhXRrvPqwqx4cGko1in3mXtr2pJdBaeh8C58H1rhzrbiekowmwpP7o
YPB6MY1qsG86q1/M4hYDvGYfgzC98kBB1sj5oyjYpjW4NG+X8wRt9qSMAQWIcDlLN4rHFsbkn095
WOmqudCjyWERWEm1/Chpb1F3FyRQVyYCn0MembrzDGMDfSvZavhNfHPi+FAxgzKOgHoThFAO+BBB
9YY9Je/OdSDu7JAmAoMvUqGYi8VONErrIcTU6C8NWuseIBhoF7K86rPQKYbmvUiumhEXxDS5bVE+
D/i9FwjJ3r3wpMfHUhDmknbPmn9izCfEZWQakoAY9iomvYBk2Zpf+TnrIb9pCUw3zHe5/fDJ9lZm
skAfstuAATDPabmXh9e6f8jtddSkjjm/wOrZlLHDtijEDcJCdIbtUCBKtwiAINLkm8An+bjhxvgp
6sPVyPQ25M8zAcbW6oMIUH5iFPQosdgETcMZhHdGwO4pynNNpnQ+PvaRRm+EvRbZuZeewIVp8amd
R5ieWOM95VGTLjjazVkkvqsJKJgKk/nQCb1jbKNdlleWAlhMvY34OwhSS41r+CROP74N/d38+3r9
Wh1GvkkNCTVSyuHUwscawwjx4UDIADoP4yGTi4WB831SmiNCugWiercoHnLqcbgBbqArRGmQL826
3QEak5lEkLgekNjelQ15SAF1NjZEES4kkFYls1jDcofqSYyPaXOAi7UO4tdJQYfEOQ7pYXYr1RdV
JaXex75zqPqdB4Ggkrettm5IY5TNo05mYnlXjw8BZgMpM5c9j2daxfSfBCoJXmgbdvyIPEIElyT9
CDj9stFE2rVm6bj5wGiSQkf4RstRyZcYsbyqkIKtZ2g9E16TDpcO54PBPBChMsz1a4VD/kCPHsqC
S52LjJERr7zI5gcQndIE7C3fQ8evkzXyZx91CbpXfB6M504QiWasAjyPDEuW1XDVgL3QQkC2nyXK
cWmML1RqrjUFR45re3+yH4uAzBEuC8j1FARn1eZsU4BgYRpgyDehzkWZBzIEcfJccUoQlB4r2gCm
JWYwN4BqGUuCCT16b/XMyi9YVHad8qEXDKJ4ggmsXNB0FZPO8DxRX1Q06yyqi+c0kl5aCKgRpu/e
fM1pE6Ygmwz1voXhpDPsEdlHpRYsd3iUJocwPjeXKNCn91ESZyIqhoyHbphgnpNlJV2QRIhmdOMZ
6GH0C1XUzPEp0MZD3d36hFejZNQZs5uY/pGtkx43a/mH4QwuocEFYGpY5vghjQ/Rin1pfqT10koI
hTy1TOMqE4AyxNN0dk6QqCB/Shz7tYYwefU9pEw3WrroLHAHu+VbSD5M/znX6gViW9kMl3G99YYW
MvkmTnZ9Rlz7VS2ylZjzPNvKVcUpZ14w5il5qwAKxnWDqdF/8bsjDp2Qs+2UjadgNFdF+TBQAxME
rERPXXcjDU/cBWqDYG8PBVWuhjxgII4EJXuQPET5jRj2Ga2LNjtranOoVAyiI41I/UPUz2n3IcDh
4eFbyColeKHRgN8FokYJgWlvfPeE5NTl1cTsv5XKjQzzZAphPPCtssI8BAYB1wWWGoJEchQemO8D
5Zx6121DafNgcHzGc1VquC3TI62GIvqELsVkADZEszOIULZBPzUhn3RCLLXkZN1Nw89L+ivZVl11
HkbU6iLun5pMxjTbLQN7oEvCf28py7prVwlbc3npBzcNiqXHwoTNFp+A170atNK8KDwEBe5fmeFs
ckIj/2QGFK/x4IAsKaqZKFtigaDMJLH4tpEwPMO0JWRIGpipl8ZC9z4ZTCsFtxPgflfTOHgekS2E
RFX7pKKatsY7xVPkfSdutoFOpuafTGv2cZ8vGRpq2pthb1NPUOzeDrhBPYHCY+DsN2BoF5eWktsi
T5e5hrwJxaMWBku4hYn3SjgYf9e7oW7C+CWJVfaDN6xChfRG5yDi3xUbMXu2t6aTrb8lxl0K/Kzp
P3NQ4E4R2zs15RC0UKXhGIniKSu3no6WO95k2EMJAswLAHPRk8+GO/1qunHAfO01+TZWH0ClOn65
K1exHO6qds69hpXxYVO22xYElbtKugnxS+jjRTJ11AO6Q/pTQUyLcu0B7apJ84RIk95mvuemOgxY
ImN07bGLjVud8WdAk6x/7NhkRjYYcloEODK+PStjzQueJfFuJifflhaZeUjZuCpo/JxBcroanETY
uzWfMKwLsYsWX5OcM9lOsktb3aQIFnzWMO9tFrINMFtYztZglfAcLL0hXrR868HI0PUhS85yGTpq
qfAaPteTk02RWxZMz/0Enot3ZtuYxNpjbRob+9qDX9Y/4I6nQ5Bg1zl6U+5YHQeHaQspiC7BTsnP
Wb+FoRQxxra6Adrjc9O+DP0e3JKj2ZsJTkKHnKu6/NDfm7t3f3X3TFrlOvJPQ9O+Tll7H6tTVMmO
vG6X+irhlqyabkUyDHkRxvWQO7W8oO44/fu6P1xW/yKaLIsmKtSUpiJaroRJW9icq+inrvXXpvWv
zqVp6ihrNVuQtvJn53JETpcTMi077ZWx1lfMB13DVe/0tbaqGILJP2gy1W9GuEz8/3O9L/cynyYk
dxPXIyt7U19yx16Gy2EbL7tNMLkQ2bileB8dsB3xImKi2y9i+YcByPc39n//BvvLjVUKOE1sHzTz
1JPJDk1keAsm6d9P77tZuazbloLyGOWw+GsAEeF8DPwGzWu+U8GuBC0qnwmojXCS6doj92vR2hQw
oBC6DeksenzraRPqqRIl0RUuigwIRe6PP/xdX8dLvx74b3/WlymFLpFXqEgYrXN5H3KWA1fyw+39
bqz6xy//0g0P2LhAYDCgrtxxGW7mZ2vc0OQEYG67yvO/7/O3D/O33/NlvNSaHXCMmN/TwziKboPh
Jayv/30J5duX9rdrfNEd+IkkGmobNNlrsWLDwsnhaARDQsu5qv/HIvCHQ+B3q/I3Y+I/7t6XL1K0
kMFDVmFagBs1TakQl7B6oJO2sNBV94ef9tPt+/I9KnplSKHCWzqPwDWn2gqXggrV2NJYeAvs81fR
pf5hEj7/P7+up4bM6FazNBlB/ZdrksxawzvN1V9a+vyq25Rudtus2x8u892bzuAWPKKlEG/7VbLv
+1mp6wVMHW/ay9Jp8B9/uHffrZ2/X+DLk6qNKlLHigsYuwlggrLJXindIMi4ylLeaP7ipx3hG+k+
E9vfftKXO0dCrmUSxIpoagO1k5B3XELwVw/Tej7GEkPp3RrLH37lv2+jLn9ZLUcjiFWr52mRGGKs
5WWyCjfKRnKAb6au+KUz+r+OwOc1Cv2HrRomeZDWL/PlbyNwcvmMQkNJy9KJtEH7sGjL/PtXfffa
G7pATaSZAh3T/Gh/u0LVNPiK1ASJY20igCSFp3Vj5f7fF/l23TB4x7EICMbsX7eAyIxGmyTEWZ5V
nIVLJuNKXI3uLJKyfthYv3tK/A5EERYL1V/SqMQiMr7tZEDb2Sv8bXWMf1opvr7tX8fb8y397ZYV
hbDVMGe83a3EqtkDinKsO/solkDpHbBK/8cnJGSNDjybtG5raM6+6jysrhuGmgmdE6XPFEBF/Onp
6x+ejz5vDr+vRL8uYvA/F6ZQZU3/Iu3IpbbJwxStxaBCNavJpe/nwnaaVrhVlxntjxnc5AHnqYla
8NOPGolv3DhY3kL92DCCbINtCXwxDJVLk0R4lftFZb/EVU0Rzeh2SBC7nyD/M3whEvgW/aEdHkUe
oXwFhTaOO0Tva8uKScmoL0IiIcHOGRyRGM0jRal8Q08He0dz1hvF8XyoE2p+bZkI0730IiNXBlS0
NEk/pW92Mqr7oAqudBwAo5HcaSMpKKnp4JZ2tPa55iSlyuzD+iYo160M/+k2hhkT0Fhq8GqM/cBf
dCTFxpkiTHnMfOn3NLlB8M62oZtKl9uAyuOjih2HV5Mj4ITmlrRnJac1Ly4UOSXtjaw7DDEY+HaR
a+NdAqtibD6g0uwyQ10CtIcgE+ziN9OI0JbCVUQHUvTP3PMAbqAVIdyXPpHCetm5bZ+qolsO+BWC
2l5W1YOmPNT6jVLdQORyMnIhsnpaGCK7BmC0VirCwCQcfdFdA+GnaPZRAsFIZrwzXSvSBaIwJ3F7
ncxU3rZflmO9nQPro4GpCLd36CJHIohbeqYwo/6E1UlTM+uZBfuTHDiMTBwmPyGZxrKPLMF+ED6l
XfDTivv3l6axO9qmqgisbtSOf35pcq/r3tggXcHojgCuXjMfuNUWxmJaotDZ/iiV+VrezF+BjrmN
qY1lqubXT03KkkmLdZ0bsFJWzCTWMuxNV3HyVb+xwx9+HZa5bz463dYNVWbptdBy/vnzOs5uoOkt
xWnmaVn2ho7Tx69jyKqbNJyjw4867a/0/AiVyJTgvMfSLpHjZ2WCH+ktJw2usOUGNbPrEKPD/AUQ
wovgvQcjLvW7scbWMR1ITENB0S7U5A0khKNPeF4zC66c6oQzL2C0SUUOn3yB6an7bAZGK+xwlQ5z
CrRETMQiTucwNm/82OYIhhqfLBgsWhxazVjwpbToK+gmgNPlTVZg8YxKRwcXKV1q6AlTgRIxAqDb
kvYemvN7E9IhUoCD2ukoVvvsYsjkG3dvurIGWrPKAjL8yHCp+uHOLu2TXV/Z1hJeBZ6FrkREsuZj
iTOQpClx0EyrA+YZdJz4tL3ZHJDH2V1frGmfO4wEY6B5cfram4c4uoKTnJv5qTNo2OsmPf4bDrTH
Mfw0JUzc3T7TxL4m9SuuDqxcOy/uHQaG15JX3PqW24iXCd2gGCFdibtOLY6ZLlaM8CV5DqtqGDlp
5A+VFnhsb62I0Gmt9lJojJ2T5GgTjlsqJuoTMB4IDKr6IKn3ZdUviUkJplUB8QyCnepDmPUnDnwV
gKZSYB4WNNrQz6gjSlxEq30gncOYice8BfWCn6yD/lCeO8SMU2/eKS3YVXnAaKQ1zGaSECI+bYsQ
Jvho4LGvN4MfPeSJxIutyzcF2qupg79nHT3EAaLNcczQd7brWQ0h18jfVWvRiBsdPtFIaIGXT8vG
8/ds84tBvVG86wRUVJ/c8sBo7XcuOjRszZ95eN2UjK1U7I30ZYrsOor7axsxvgVoXLa2VX2qmNNl
AvgXoy2T6bUYs72hD4/DYG5qFk0rG86110eOMkW0v5phOTv+mjR+r0frRQ6Y2AafCWM8H2DPACRo
HFi/02yOVXGDsn3uMeXRe2d+Lo6tVN1NKmpnZu2h8plGAinHi8bws24vaoan3O9vItzRY16u5cAk
Qo0uYWfNXX6Ezyk5mQtI147tIx6towdgAOUK1UODadA4q9X0UXp3YRCt5Yqc2CxBP1oyVj4HBvHX
s5qVbQEtcYqnJgRkEZSzq2EdAIlmtoAxA3AqgaN1XpPGE0AvF+2tjh2+4H4nrckK8eQJGuQxkazC
CVost1q7CYKPJP+0xZ2Vl9eGFwLri2HZ2puS0CUd5RJrvKKz4I/ms51ED6ypryQHJDSuDYXOn0W3
ubWvunRYFiGDfTgJJtuHaZsrnybVhF4lHe1rLdNpp0FGY2LckBkaRmKj8fMMkwC6+qQxVi+A0GC9
KGteau8opHA7DeBO5wetbwiDVlA+kIUBdWyj+wQ6Ne3Cmz1CXrnuWvA2bGayPNCd55Ugb1gLL1aR
ghG5yvsHWTnp3aVR9V3D3cOPtk7jKw2qc11DFiVGicTylEZpWCeuZ79UpG3XzUmJzkb4YCgP4/wc
a+J3+7sKd7xtTcs+PVlTeTe2uEetInhrqSbB40mbKJJuoyrlb0IgIOTIyXLfDU3ignTSZLZBSgO3
/WQfufbpeaOxswSt5FghFSdOkOAmYqtrB0IIHlIwUC3GFsxqU5YyzuDzrnWaOoq3zMPgPjYRc9fa
Vni2y+6p8qn2BxwOlDkS9JeWwMiCTEyIF0kfflh9+Wj4AbEzu5+qv7/2IUOFA66phsoxQPxqVf1W
0E51KKtxPNCO2eor/K4kby+K6/Be23fL2T/RgwTxF5hvf7iu+t11Zw+5pXLKoRv25/5HuOPYJZMk
fimYAwfW9E7dNktUJ7RH1NO/r/Z3hcuP5BmaMp56zPVfNlvCPHzCNwINJ/HNSPxFeYoMjIv1T+r2
ufr/s5I2sHUrRNPj6jFQ73/5UTZxT55qCAfge6nftfZ9mG///VO+Edj+eY35xv72wLLcyzr0PRq9
CmlPWpqjbCI3eg1uxTJ2pWfrh0rl+5/EAXHWfnMk/fKcQNlxOp18LgdRp9NxY91mxee/f9NfpgAh
z7/pPxf50kPQY8UKUpSZjoq4xtbVhap2jBJ5LQSq354ZMirD1CMbgRAXOogTzl/smMx9FYNzOPlG
EnqQlZSWjmY+dB0xv+ayBnmZ2CAkQ+01hNY99Q8FJuqY/W1iqleRdl66MUtzjAEf2Yq3H8U9OVgJ
TB8g0dIwkfjFGdW2VyPDYp+w+pB2ZWifihzG2bAp1QHyVuHUAxKfmhjG0tUUxHX7WHsKLAIlCDY6
9/27ouN+lTFst1dC+RQIjknM++F7omz8693TgJdhvBc6Pg6+5j/fC1nOUEsGKMREgHwzM6tz1w7r
akw3EHmxxNvZU4DvbZHob+MsrbMoTNLa49fTV2t9Bs2deaJkuzFMxPZkiTFtGucMrQkCSm4s8zl4
oAgcsztYaX6t055N1ceyjanIK86ABrU6IzqLVnVsfGZF7gb+syaDMYT9mePxt5Wdbw/nIZFcqvB9
DHY9yQjZYLRuM0SNTRU6QE008iXPRvysqNQMQHRecOONx2ZgVnMbB2w67YakW2xlELurk8xoi3i0
DOTLOcsn6sdDF90QGATGfBHkHfO5h6w5krKyivSlnL1ofC4RqRjE8rDO9h05Ewg9GMulyoWZodxd
59RDKF0atEhWe90OT4Ji2yh3oe1dW9iV5/AknaIYVxGoSyoyD8HJXd9AcZfvTWK0WGqXqUUDG6Fi
qC+HEa1E/jaODKs+RkGyydg/13m/1YsrQQhMk7l29WpC/q5lTJqXgaqw9k+JVK/bUFvq4R1aa0Qq
dy04pRYpmYz6UVb6TVe8TTljRiEtAgy4Rm4zbn4RDeVj4a3yEKpk9AzVxIW6uxApR/g8cyrbRzW9
ES2qKtplZfeRcVpV8s+6NZB2HIYEobw4Z/HkqP17iUnStj9LAHXji4k2YwL+qjHnGUZ6+dNERmc6
i25IzvCye9/oidF+KE3SejS3jM2nIH+NAh+XfzbdEIhQLBqD2XVkmwd5Jsu1eXovj3GN1qOoASQD
etYTfMB+vhn1ZlFD/qZQGHDnm3rhRiCbFl7sObWB5BRTSApoJYMPi829zIHMto217KNZgjwgjBgt
+UVpi6d/r1U/rYdfmo9VZBFSKLNvDcVZEntimX80fn3tYv25Gtryl14j7ZjeSiKW3Mp/wQsV6T95
X366wJdtaiKnS1ZxxTkqGnBrlJcVcZ7/j9uk8o9iMzMUxtfb5I+hlEjshHpruoRtuKK41sufZpK/
hlR/brgsevwDeAZjEuibPxe91kOqqGfkr9W5x0EJndIMWg5BIYjbtiXkRM44sYYcIcCl11NyHLty
ya0FM/2m2gqhRGlwaPCNFKlMaFjtmLADOqKrmzRcl91LIUiS2pEh6AipWRai4ShIaIr1HqKSgl0J
/GtcV/oW90XPeF42Zbdtn00gXZ1hH5Sw4gVhna22PYoWe65VcTMkm5IzRiCK20mwUlt3cTyCQT1J
06vRwSRDZQe1XyUbODpOAsk3inFLfQopobvQ2qRpsUL1jBImpzOVVi3QegJqUBLkcDzAqdwkiBY9
5cXQrkt5GwCZxTlHJKKsKmtc6Yic1x60vYmlokSEOuwVdMx56XOcogpu7wvyGdKYVjrtwKCcNllJ
3teggSzu0X9n0X1T4E4BKyjrQFTIwSsT4RT9XYEZ0/7o8WirHSk7bQ1vj4yAhvWxpzNRp9onwmc3
mUEJNnN4cHnjQi18J+JgrWjg4+J9OlwnBZDQT7nKoT92ezNUFqp3iaGDiUsvB4u+8cQiCrqXvCXS
mRjWQtVe4iB0JLLIbJihDfKQftsPHMcgZCFkD9qb3kscKHqj9dlIKW4AVsp+QIqExqown/URym2G
NSGwL3o6OYVn3CT9BS6Z79bhSgk4+4USGchM30GJTFZ2X2sVkdvLSmleRBAttHHP7D2LWyfn1FMn
7bGsM5IQH8zwNonuMh0FQkZfBJLckI6POT2PQlwVIroXPrT7ILr/9+f3jd+MD4PThyYUuFDKVy+O
VPqwuAuD9pKrrHDM0/1bhMvUAUSzFw6k3Y30Lt5/uOh3Pa3fL/plCqlW0FP7nIuqxMm2azJRGQ9K
62b90+zsr+Hq3Kz7/UpfvvsJwb6YSpp1NfQmIDRXtjOtzbV9xZe8/mkQo/x9fKAjAXNr9j7qVD9f
FrO4lEtlqriavEaYjPUxvfT493AS+TfIBN3o2O7HV45J/76f317WZGauGYplqF/N9FFHBpmYn2Eo
b+totniW1gYi97+vgjn/m8rR+u06X04UStNo5RDTigQadEuLxfE4yg6y8TJO6CERddt703zv/Knk
K62JIc3DEJ4/KNTCQqN1b/VHub3vfdTw/TG0OG0DNK+HkxwffPslFT5Y4cD1CMmbOlRckGf4HBeF
eq+Yl9bYpIJpAV0mQWil/pqUy4KGUdg/x+hTJ0qv2Cwdu4quPf3WHGwHqZ8NiKN/CwKPlGtwQoF2
38Oi6bIcmgRcCekxbVGJBrWTYY8R1PuJnC7yBByMElKGWzcqC2dEGHcBeolYK7ukOfOM+wwtUU/V
kT/CMbgPm/wgIZ3WlKNuHg3lMnjXUr5Pon2lHvr4rvCJuRitp6HRHpKk/8gbG8376CbFgNwIawJn
Dot44Z4fXkeviVE7nXJvkcqGN0SLGSH8t4c+VmRHSRNW8e42KPEVQ3IpjeBdVM85xZravlYIu3u9
X1jBQUWhq1TXZR6vfO26sfoV7VsXlS1KMfLqfGxoHZU8KtPo0gXrGA57lPHnmtYiTjI3VMmn8e57
HVMLhqeUqKHsJkFGlOpPenjOJuNF9awXIb915ZkGuJqsfYSlMF2k4CRK4p3zgJIalTAZM5013sft
HsdbUNMBmnsr4lKkOzBEfvQi8+aQuuaIkfit6MrELdebW099SIFUIMksBMVns6oqZUGJmvVvHkac
AeuSjDl0tnOmNU1owrjjkOQhnqGyrazREZwCsF/o7Qfc2e0UnSMIw0pzMNrSkcdnetsbvXwzGmOF
P8vJIvA1JltF4ZhE8EXKOUtvkywlFe9BB8mdPIHPMVVpDo9ii29dYeVbI1S3EULd0NvLcXobm6dJ
POrALAHlZL2+m+g+VXc5Ro4+Wg/irUPq7oMrQfy4sZgQoUouNNI5JsfrNM4RgWvilevZoENsAFj9
78aOxkq51CTryhyvbLBXhcABrPqrQg25R/rV0M7vx3tA29Dwr0spcuW+xDgDJJYoewCYJEZwHs56
dxxMNxQTCQkelkGVfa6Sb+CQPg0KQyBxSKJtB2mmsCpSTbX2AUh75PpspDkIFSvZy1V5X5Xa0bOu
FI69vgV8WR7pOm086NXyWe1W6nQQ7B95eyVl9zKa17b9zORuTUbLIiDwXNFfcTe+ZC0Wlni0LMIP
SKHQ4qM+cXBsM6gwEqFYEm/dhEC26ZVnGYegNRSvNVVoRjiAqbsNfPV4+mEN/UsswE4BWcVU1XkJ
Ryo518K/tUt4Z8e4IcWV6TNDJCfZS4vayR3agTt7na+q3PkJqPB3dc0V7RmJjK5DZ6z65xX7PGBr
6mBExf1+wDb6X4ydyXLjSpJFvwhmmAPYEpxnkZIoaQOTUhLmecbX98HrRWcqZaleVL1nllUJEgQi
PNzvPTc8/XvB/mZb+OPv/7LLVq4xYMrh77e1d8V6hlA3r4xT7GY/lPBQJv7eGBQG3tQQms70/usG
1OZZ1oLtoqxLtL035ltbB82gpXMwyOksLDR647q1TSjzg4bxoPaJoVqYE1W5ntuVtahk87MeFLFo
4uBYSsluAO4xjzz/MAieNUQrJ9s3dwlTilw0CJT3tvoQ8f6LgOehvGTIxGyj2yJVc1rSh0hOP5Dd
wpKWO0l7yEo4e7rP84YsSKr8jQErx6i8napni4E5pkq/yEzGW0DqlJ5rq0ZNr2ofbAL0oV2LQ9l/
jGj9G9SgDW4ww1pXBAfTYd7R39sLghCp7WQ0j2wSXrsxjNBJhidRXkkWh4BbOwAGDe3FZian9yX+
w3RpgHfLScIdOXwMgrVoV7AwlrYM1MllcAaGDctrSrNdx7aWAVOP/UXU32qWiq42Ed1PZ9xmbpMq
FiUZ8JJ8q0r1TEK52pCSs0bEuJTwr1o1B/iPwH6V7btmOLrybcwf1eacZ++Ri3NiMKBVsTgjm+3q
pcTC4Er0DQRsS2x8pMdyCIfDu4wEvEvBMiOfO+JzQFDRRWL7WNnmWlRvY96uhXsdsmafjb9CwnKG
uiY1OT8l3bkg/wMPZlNtVVHcKhLinUa5l+Wzl64H0lUJplR0mSICXyNhPNdooKYn9yVmqgf9Hk2B
/MvUIwZPdrgyE3smM0+UDD9dhVnwRkcL80lcPXL6Iwsa+ayBHaMpm+inReKbWfMfD/qXCoj0t0Hq
G9Q9Hg651aRRQXXfOiSUOMOcm0Ea0b/f4e/eLPz7LEnIv+gUf6lfFaOT/AG/s+OxpfkBzTf5J7ne
39+Jnip6L0bopgKq6EvPGye8bys+feLkEVcOfAvU08Yh2/AQOqSqEcedOv/+Ut+stX9ecvrWv621
ihsolT5dsv0l/UIjNXefE6dBRzAblkRbOelDHv60SE0/zZ8dAFNDkExRrpkwc7/O0ZvcdF1wafQy
7hpOAsSu8R5jDLmKVbqAhxAu/v0lv+v/ADnVNaYJ4Fe+yvbA9bAAmr3u5MPNo8TEQtRpP/Q1/n46
TO23a2hfG0Cq64VePGCGTRTgSNKcvM9/f4tvpwi/X+JLC6hMWk9vJb7GpHictkQYCRLBbDP9FxUs
Nw4jyA+X/O6X+v2SX14y3ehdxsFc0nOn1OBlsLDmyjFHpQPXiDbXD1/xp5v45fnXarkc1ZSbWLm3
Kr5oPw1Gvr+FEJp1wGOW/teTZ3uNlPlBpDtysrCB1W20dXljF6T2thz3CQ7Pj3iVbx++3y755QUL
mqHpI4/vRK2k+798a641Pw0Elf96c3++UjoAN9VWKZiEpepfCgwKKmARHIadUMVf3yRrcpn2Un4K
I2mRkDiq0PLKJ4vNc5HhPIWZSm7KLQiDXZVpqwAwWoQXvNulPkYQhVRQH3IBPpi4eE8CUDTIN5Dy
11ejgaWZ0pzAB1TwrxzKcpjsoHUPWGjmcvAWZvpe6/RsneqEzbXVMidKM8KpN8V2M6BtE0cdPqKs
WfQgFNWIbQqujV46Ju4Ixhp+eR28J0WVAMWamG9/qekrPuZKfh5pUlXvhnZKhrsxv5cNcjNleC4Z
ZFIi19R3wVFVJzN0Mo+owbHJX9X8WFf9Vgh/N5bA0X2nr1cudBhwvmX5Ysu0tM54n9302KjtxtON
ZzbSFsQAKLmTqhLIKSs3DXeRaV4SokEMc1JasJkq9awwpGvpPmc5ZlLdkVxG5AaWtCnGXJ+VmjbP
cm8ejZwHBYeAyD77NB84JJH74OfYOknbCoglORraYZrslNoecDL7qzK3Attpk6VflzPEattS1DPF
c8nU8Xdpv/NQ/ndq5vT+a1K/tIaC2gA2f/amoWZTEyhsNOFNyYDSwBCpCDhDcXs5NCqwaWMyCTKE
IslJU+caXMiRQYNrEQnMfl1eXH5nQYYLLjEqSGij/geuY9s6Qvjp63PS+8RVQj8BthYU2E05FAlC
5nx0ruUgkJzsMdYspBZOUCwOSPvmbHM7SSpOQ68/aK3xYQTFp1KNlVMEOzX8aPrxpXHbeefdQ3rc
KR2SmF+N9qkZL3Y8rjrULZRqRLWhcKriB7W2ZGCq3a4KjYuVmsx8AEYwKL56Xa1CofRgkt0ZVTBl
gM25wUdVi0Knjr2zaKtLbFv0gFzspYAUGqgs3YngJ9qNGOssU14m0k2R7hp5XZAJNp7LCiGN/qGL
a2+RmImso6D4PRopKNRHRoN9sFKjdSFh+SPXxn9XaBN2d5G6ApOy93rvzsL+DDOiJSnaGt4iUyNW
TV+ofYMcJFvblFi+D9sgP2W2erSS8FFP1ftIIiqcwBBHVOa7sNBupXiSd/xPSB307C1ZEosgLwK4
Q0gv8gkcSho86SCUj2mUPYMdRsVTcVwEhXjI6mdaq7J0CKpiXuZkS9l9SWFLemWFEKyZtTqMthC7
PWyPrEvogOo4V/KpyUrgIPyKmRYIuKHdzLWTdqng3oNddcaN6pHek2oSCV0RaOfEykAnfGYqSNVT
KcAXiZ1lxS85I7aSZMMw8M6EeMw12hx9GrMSksUmu4g5GNqaCdMymMzWHeZ2ZlTdXHMRWygv8sD4
v4ywRyjQD0CetAkNelleU16MdFcozgejumFVQ/4a6NeCOBXN959o0zuNeZUIePWbs4Vzuwhxdckb
fToVl9omqJpFbNBQISPjTrLxnOlmmBIR9OB18YnHv+9hcdprC+5uXp0NfJmNIpYdck74BCkDNYXe
o2P6/BCEAuwlDgK9gacVc5mlUDvX9kKJ8lvU3ufmzsN8B9Xa1KSrKL21Mf6qkZ3hKltWTY6+TXc0
9UOF1Jvo8jmBLBHhJiwClpSRSMEe9031Ksvhg4SGS/L6Zc3xImgPFXNQuSR0zLYAPo8wWA6EXMw4
4x4M5aIgdPWKaOZjJiT0Z6YjRw1UdGcHvHNdGsJhXCd2eSdZA709yUBwVSxFEZzHGBqWpZxhdLKm
6Uc5pjWmnCIQrLmeLvtGeg3k/r6TagyxiWovc127aGlxLmQg0kV98wRntmyT+AglXeTwYVwtB63Z
JR0gY1LX1Yk8hGIyhIYgyytFqtD05r+YJ+9HTX4Ph+bBTPZDf5cy6C/w97newUztvRm+Newy7SbO
z4H32ZMmnoilOfpX0SQrtVNIVgzmyDkYSacX6Ny1OXcLMOSCZ5ztpC7ERooPXvYxjdHbflkiIU4V
YjFJCNw340nPtoxRz2GI6Iy0yFE4rX4CnTTTZFpv4S7vbqNM/mgw091jicdJSc9GeN+1RMQ+DG07
y5XXBNaJDSpiiJ/bCElRxaNYdITh5Z0zYMLNefBk6T5ihhogMXCTfp22ycnKjWNjQN0/2PWrMgRL
F0u6gTHXgMSghsue9zIewDrUh2zYt9VbAiNZJ5q5rxwrDFYx42mGST0eGLN+xfVb8tEyd00S2lEg
AlfgAhm9unOHpxFARYHymlgm4vbofiybkawxmnfk1l0CJdgSvzhv1EUB50iXb27NHhqOW987yWa8
Hhi0qeXVSt4jvGGe3UEEYQyfGgiYIeavJ81dBVGpiA9VdpP1R6bAc7dbSoAJXKJHx6eiP4HKdPBL
EO4dIx+7KcTp9u1blqV7D4C0Kdk7hXVIERCPlw13E7i3z9sfeZcxeey0dKNnIGP9BeHMjNfUhY+D
F2YAylqUowVSf4OzTPQSGzJyeBcx2IteinlirT3JPehGO1cgVw0+UlcWeTl6UKGQNpxCMpIHTYlI
KHVh93fG1JEgLzK8eSSxjva4aXl2zFXvn+UsnNmeu6zV5tAr6C5TFlMvvg+ljKZxgUwOPpRfobfP
7swkwgVOS9hWSQmqZlhTVp2hsszMs96AvI1JpXAG2T+ZsKoz6o8AF6+tGgQUJ/jh0ZZnIxn35lEL
kKeLJl677NJSBbSeoHuXdFWbRzy1c8cOQnSb4yKEw5lkd4n5DlHB8Xk0i3KrJydVuYjkMyTAEQSt
BJAh0WA7N9CM2gepuNTxm4FkMAy2pAXQoW5njaoB7dhBEoLO/mCIeB6UK3eYglfvfM710VBcRh5t
mZ4InwfcKrI4Mh+ibRIYswS9b1qdhWifGlmZoYdwILW30Y7VcCyv/EjdiHthqLZoMxOWJr/41Wa8
m977SNU4AICxagYKvXLqIZAKT72ARGY5vCMPXXgwStTmMkGj5JFh7zDcSyFVo5c+9FGyiy1tBWTH
meK9EGgMb1pi74HW0aZCS9H3ZO3QbAa6HSaXlpkq2cwEPDkix0nWV7NMrdCm0saijZEQop10wyYV
DymRXykPHZKbxH0typUe2zvb6FcCvQeOTP6bnxOmiWwjlPVWNPEdQ/6Mi2NRMmz0s7k3nPop2+oo
Kc1GY88FMvVo5jR0RtCgNTLO3rwXr5V2ctWWnnbvKFqLBeIcROW6Sl4S/1kGNla5hz6l4fZuQ6MJ
03dmUvMCEoVQWuLYH4PgYnYZGzpRdBzxb0EhkrXPVJdNV+ELeHlyKiy6kZYEBebm57AycPLrOc3C
UZmlBXVe/RgrS4lHDadyrs8H7ywzxWamFTDwcfWH0aydXv4M64XLlwVqI4USD7kH7ErjyUEQYqQT
bdx3+CiIcfuVZM1CAY1EOpQkQdU4dfkmOfsFc1q644yO3dili0VSZVbuqeGrdisakwrGdwIFMr6q
EUJ1yMKHHhi/sM5jxNByit+un2TsjQNg5JlwMapb6ilFAeWkPZ8lLsaWwuutR343JN08LvpfVZrM
k/SdR1JPknu8itKsKfkaqdeYDsRsMp3AOcbdBhHmSnbNdWAUi5oOKnBxk6FBCsYjiWo8PnW4rLqF
6+pbz0AfThuQsskMXEyq5GvTGuwqOpddd0i1ADLbp+49iOHOyF4TpmNy/JoT/JYlh4o8BYv9aWht
FGoAIxTvyGxP0M2M1WWBa136yLo9WqWS7OyASjsfPAz/hEeYi1D6iIdgk/kD5vUcf4l0TKcyG+4D
XD9KxAg+2z2BWEZov4cJCoMXaVzrNBkN+yzBW5/lGhJquO+ZbfJ1JCer/R0DW0RlRX8uQIGXaLp1
wtkglKRsroq29UBiqFgMQCNdrB4Kul/vWoNhGGfEglG8D74DiDHDsgRFVRzsE+XNlIkCTuZlABSE
805KfCWiQDTjqf/o5lWFsKO7pxB+GHOB52dcjaB0Ajf7CCx5WbHlB7xllpLvTfgEctguJRKHo45+
rokUYB/Xe6MZEAFAgOqJDNBfEovU6bp3RiQzuTiS3jFLFA6c/pG8jvrZ6iKnxbQdNMSIz+3kGOhg
A1kvQTsAIU7yk9/Js2byIunrrLi6zZ0RUkaMs6w/Cljp3ohuTeyIazE96dCF/SHkoR+IvYZUGLSw
6th57PBsSqfAB9WGBUcZcYozfY4H9djQxZHUbYseTERnt9s3zZbwZ4Tje5noisKqDoXP4l89B2HN
tOszSEE+W69StqvTceZV/jaiKJajk86ptCTDQ7Ac55C88Fi02jKgvW32hD7p6nL0+D1wGZUvRNkv
9MF8gtN/L1dHtV4UcnhKk2VLT4CzE5SprS/LtWNKRcFQL0OnYkBQk6ifDYCgqh+uicJt6PD6BCkr
94VMCt0hs92519mzmD7EID/UITeFuJoQMr7UDa9D3r75WLZ0CpJWwjHv2ksjcxIZXlqoP7VmdYli
bS6Z3bNBbchptGSOmKEWE271AZpjnmofuMfY+xJxawvS9bBxZSzA/+58/d21oZ9ikr2sWLqqGcaX
TlQE5o5BBlPeRlePMkd7FdJgV+o/mB+/mwv9fpkvzSFFNllAfYwdqYlnOXqJKHZ07p5C9MW/v9A3
rS++EZoj5BD0iFR9+sa/NXrLWO1FUeDArefFI4iPbXGQFs0yudec5iqRQfrv66n/IfX/bEmZRI3+
X6/tywU1UtDi0Yrp8oIyNaCGACSqDQSND7IBvNP2N5VByKDN5vti5B3rASSYukP7O6+btU0LAGEs
aUMKQKA63elBeFEpgRULuzJBK3L2psaTI0FbV1MYKFDPihgpFKpGt6/6Gzh+p9dVnh/2hBHZqLms
CyLik2Re2LZj4rCYuJKld44AmdT2XaLe6SMuaFdsxtYRPPkINbugX0dROLfyF1KJ+MPW4VMnlcUE
njTo/tpahxxFWNEcwuycEDDCAZF+IqjKdh7hWkqx6hFIVIh+UfoXRapXNJbq/OiXTLqLXzg95q1v
36WkKfZnN982aL46AmAaEsxj4wVtDrDRZt6wUWbyUqQPKucSReX0PhQLkmI2hcJJiCW6tnZ2vkjI
BkevNhk8awVltH6QumSbC4b3tsu9NzBMsmOg38I6NFI2aKDros+WYRp0ZCruMPtMEW4joC4QXo9h
fMzk45DjNcREBLBVjxlUy2vZosHRsCqWb4H0xDkV5K+BrSkxt02B04hN9VW0Br3EXVcQklRCkNSW
XaKszJyCCtmxx/xfPY7YMaEdiXTfcrMCoCod/L2yptYsol3PvSYA2/SR7iCCa/tVGt+Mxt43XvKk
QbERUbZr+zX0zqVOZw8FSIRGwQwu5ARJHJ/c8GngJwtqbZkX2z4HbFkVu85Y1fbDmMg7ojwQugA6
ba5edvQkPGp4DWLphGO2HtIFI562SElBE69Mj8m19z5azomUcbXLigwDSOg33U+Y0QlHh4sXTMgc
jlbY1OYSBybKbiT0Tt2bjqUPtBCfDARnUgQru28f9NE6W8RX9iMWjktWdRREphP5+U8v/9/rzJ/v
4pf2cOsWoU9KKTPf7Gy0bO42Qz8yO+e1PaAwYOLK42BS+sTBa4vnLMWNpSbWRUQSES0/edgV9O1/
jYB0VlYw+ArkFiLovqyvmR4ABypZ+GK5uDPDcE9gxaU3I6c23n2r3TRTD0YmtOEhLhc10m3ywRyN
mB3Nw7lfsKVCxAraN4Z1iH9ewmhpIHjImZ+6W8VOGO1Oj5IqvRT1e6nSqeJ8GpN8IwebdCJ4GtvA
PuoUAumw7nwARASzVPax8uOjnnnrpHgz0YLUcnPtzLuGJpNOPrwWNLwKyT4JQ5DzqX0nLLoNNZ1Z
uJlII7Rj3oRPvrfTQIyWdbEdQPV13i/URLMaTnZPhzwiMC5JbNahcdlTP6ghmpLGfy+VrGPBSQHM
Dge9eHH9zybOPxNyZtNOWUY6LSVhUEXGJuKeOiYmlZThkNCbtF1J+kutvzO8b9HkD+OM3g5jflHf
CpGSNVLr2rovwDuFGUPsIkXArlPYNBYpcYWN6F7p7q1ofK5pWY3kAEEk1IZjoCnnoniT7M+2RHOa
+1OgCK3dds7Wi+AcjnDMofU/ujFFJPMa07omMGljJJsBQT/IZvB++YMGARzcbh4XzIq111iLaJMU
KSZRZWUrqDlyyBHgu56VeiNgZ7I0O74kjnVi7zxFWmvUD0Fd/QoIE4sHn3Yba5VXJVQQMh04+ogL
OxxobUXWne9x4JFDxPelv4/CHNYSBb8vYSPw0L006xGtk7v0OwlxG2mw+fNInpMrg3zRL0GsEDIW
Ij/wdnG0EbhHsCHSA5fWaAcSZXwFiLhWXWYXk11Eov6VemMlqkaZaWZ69GxbPltuvU8wNE0g7Xtt
HE8oeXETknZsTU7sDClOa3XXBkay07UcerRwn0TwocbJmCqoCe3RvoJUmzqw1hbSADRIpV0OoL0a
pQJ+iJ6ueQjpWgxjj84WwFnPVlC3AMZhKNO1bBA6ywbK2ye/2uDPcFj7CCQjKc+Rm8RRcnvZle3V
EnNL9d9anuiUB6hobxCG8VSCCczKRUP4Uxr1mM3l8j4H9kOvlEAwviMd9nEvD8GdqoJb8bAUi6pb
15n3aSrlsVW9x9L0cD2sTIO3zXDfiHdFQMQELIwXWUWmAUcxzXrAoq6OBG27awYTa4anq0YxN2LK
tiMrpAP6jz5MQMaZqr7iWFZb0j+PDSY8M/U3JB47nn6otGIfcLfbEg0jIrO+pSFTvMseVtOxKzgL
DdJLPVJSlQ19v2xVSu0zOQEbaM9rv/JvEiIWPOaHqfGSDuUnCHI4gFJpOoJeVCLQl4gQ8K/agixQ
GWj0mQ9Ts726unoXSTZjGHcBQzuFiV0iKiljZY3AHqDCk2gKVJKk13jviQdNTt5WNCRczVhE9PEs
6VZ1TAM5yxgy69re9crZ2L57eKBK8eqDMxPVk6xC409f0eZD3JuYs5Y+r9n3MYHmS9kSu7E2EZSv
IwazPL5hYqFGpNjw4mOYNs+t3R4r4aGIHPUHmUS6VNHPHb1MAunpGmPcs/V5WbyV2TpTGIF2KU7t
V6l1lwGNfX06QGCzlXdyREQiUZd+fChJ6RR+sioD5rQNXMbsZRibXUw2BHNFQh5qTvDNIhOcXwcm
Zwin93UU4VCN2E/vws66a0zt4hHRImT6nclLmS0hmTQETdQtbU9SFaAMr2p1WI4t/N/y2ighPHf9
THNhN/T9MXeBDKfmgGkPL1HW7WLQunlHV5MGgaz04O+r98RFHj95A6j8svA4Diia2q0ulEfaZY95
Zm/hRXfTPE6+V6qNHpbLKmCOoamMIq15qWvzpvolQm4W0fCKvOzjdomcgQqU1kYMrTTDNex+yiMH
RFxsovoc07usJVs3pmuZlo+RmjDlVDPDsYf6paSMo3TaSoRBOTLoLJ6DVjN3oqK9nRMZKcZjaQic
PDxj7dYwAkdopKO5CPb0ZBX6S+R7Ujmu4uiJ8mumgrucYKKerW6Eu9ARpbcJeuOkkGeVNC4C/dgU
IYf0V5s2Rml0V4PxCejA3u55+PCoPPnY2hs89p19yLPnWov2KqZaKbIWVlBcM8zimpvDxY6POM6c
LikWLrUyHddl7McLVaYtbtNEZXgm45lVOhi35KG55UZhEMKJiVXqmJi0O/uK7ZdWof5LjXbKcFDa
D9e4dIQNQp+Zd3TCjcqcB+NVVsc5/jdcZERnGiQ0Cgb1+Qgm+JiNyJill95Ey2gsOArOlI8JdQsm
ORm0bSEupbh2HKK19JyOZPohjKgwR8j9TiPHI0oZ5GZMrae4SAJxSKzK0dNzfiVKcDZNMibUas3J
YqDP5j63YIP5XPAaWU9dmvnqRvd3bvMc4MAIjHeaaSwTNNokigOIRpXFDNiUdmZsHYwMeBgA+DCZ
KW1AtyFkVuiXCwOJJQ2foiK9BlLuBG7OGAFlvJdI4DZSrc4tbmqEPI7IqpWIfCiS3lLXF5K+CjrA
2fLZJbqw6l2npuoUmOpcOkCiuuO09RFp2jlo9J1EfN+Y3Qy2gb5DqDyV9b2fsW0g5c69xdA9tlT0
I5knHMNmsCobxu2Sn8xJHiY6w14DpJSSS8eTWCH9DjtzbsrHquoXtXXLKXGFuCXFfSpd1GozGjgz
CAmpPozqYkiXwjXuei1YdWNHm9hYjv3KZyJCOLWjoyYWknQrRqeTgkdg8E6emFcKEgIFOa5ZiKjj
m9oWhCTC4xf3It01FgeA8NVmVi55wJt0MhAaTyFoMMM+v5norbJx9MXaTJQ51EbWKBN3RvZBgNA8
shucZ+BtNG18anxif9E+hlMcSUH1PTGYq4Oa5SsGOozJmmyje8WmrdsjEspVbDBrxxqUh/lW7j8k
kGZa96bxA0kUIRkdJC/tyTO92lb3mGRik7kATPFMkTYVy3TuA/D5lDLkIWbFfUA2ShdLBxNsrOR5
27a9WBCB3WebDtI4sVcHQrPmOlm3cgeTAbmkzPwuDoNlmCm73jVInvA+rRBmqUfRKZymWmc5eFag
u2p2VvTm4AqFIYg/bOPoUSeoxPXHS5say8FTV6HXX3ykDoCdHlyFu0vig4W7dF7pL53BkwaxcyNb
IbhO+9F125XO2+JSIVZRtg4wdnZwLRg/zj1+Gp1jKwbCmqfHgFZicL7G+GYrt1xF6OgT60Klm0eO
BQTHqm4qHWjMf538CAu5VJt9kDClamsUoXQXlV5DZxYqNWmZpEZH/pjS7xbXNHRf+gYgr4yUwAiq
d6sj6c3Uie4kiXRVV9PMqocPGjhuf63QMUhZuTFsKBVe9az36VOEagCk9YdtnXGDTK13wETKqlLl
/ZQM4TdXs7Wf8lJyZB1KQZCe7EBGOlnPo/q9kM4KH4cDRc9nj3hhNPlSK581B9hQuqDJ5kMz+U9h
5bNq5EMxz3RKh8zYp/5k75xbxSFE7F4edHeXxkuJkM64WWZ1vB5FcJGIhMCmERJVrHXZ0i6vEf93
KeoWcdug/KMbYtM394xrzwTG658FWJcYWJJKJ3007+JYsHLm89SF3A4aYhph99ZRlz45wDHCWuSe
/jgxYzR/PcbLEkqt5O57e93ql9ET8zZkgSTqwQp2NMSrWSOYcHaAo/0HX31wQ8odLG/uwJFBShQb
a3ByA/p8Gdt6G2ragx0BfeZ9z+omnddsSAHkR96A2Fj24V0+TO5dE5OneimQ+pUuKayVIK0HDIju
UtMC+oKv1PNcucmC94yhTslL7if6rhctPcECrhTaYTJIXKgjIyyMknZC04LPsWOLQDOssSkjQxvE
fn5Levdk53cBwhjNH3aRfNfgc91IpndsZTja4BCyXD9JYbjtaA37SJIrauyExuuw0fQNp6TF6Ivn
nDZP7IHvLeji00/t/xM+nAA7lPCM/TpGqXwifFb2zWsv7a06JCLoF4JcObvlFNmEhGtVurStl77T
+PTPud4/5rRLeqY+iezPC9qp+HHp4rjHaIBQQmYrct+ZzlvgS48EONgEd+TFXpAfG/3qaY43La1n
se6DcwRXbOrfkobdjsW6VbtFKwWrqh13dVI9jHp28WKFrVtn1FoQFe5tMbR7DGT4eZ1BwynYFbTj
m+LqV+iualAYmfaDPelvGR+He0tGBcKUlH9+QQOYUSENw8Rvb+3XhmmnXNz+3Vw0/u5ncAVuA0pc
3Kr2f8b635qZrYlop+nhhyDoWZhNuBpyDZZ6VnwEEMv1mrFTr2yq+Dw2LeZS/mwkWyEkGJk883Uz
iK0Gjjj3w8WUR5P0B9cdjhUt85SCQkcBLTzmNYR5tOhk4lbZStkjUmmmaugtgKv53SunghmhF3NF
9hxDGw6ZIWYVr7XId77+MlhvQfBcc7QLTmO2cvVfkIOZLYL4MQg4/tSbV+GTqLXsgtckJ4Ghzn8Q
BX73I9gToxIHhUGL5cuPYNd6mEglCau9es5CHKRkP//7V/jOY0fGJQxCnH2EmtpfOrwR88a4Hvmd
Kaf2CU1lZZ04+c4K5hPzS55PG+QsPHg//PrfaJZ1VabPC2VMNqco3j9b2USeN/YADsxR8NeUPnRT
vEJpvoGYBIGODSV5KvR2YdbbsnyweK3IhKXu6n/oqk0Wwj8b3HyM6fqKYZr85y+LodJoUaWS77Oh
4l1Hq3Lhr8sfaaCKLr67EGJVkiNlIvXE9Oe/Pe3CriE8Y8Ml6q5ZjFJMip7thM05S8+x91hRjATs
ZjIj4piKwY3WDRkTHLcIwxiNC2UbCn7aaGkXnD0YOBlr//BUmeehZE+kIc2ZRvTIZ7xPH+Vkyh6t
mrOB7m5Qk94d1x8VfXGJ87bMVlIa1Sb2mnNKqTjYB8Z0Ill5gCCmuNkp0VcjVkwKSU9gbJ/iLoAX
uBK9v6qgATT5PAO7oRlPJmcpOB4iBGaGyyuV5Xll3VXKvuZo0rbloRIn23rUkUGFlbys/5NsKtSl
mDXuvTogYORTMjE4G1OUAiYhDJddHIAPvK/tV7+xVrJ1VcyznpGHFiJvJE9D0IjSbwP7Fsdoeses
uz5a+2IdEDRU2Li9+WdMAqEJq6671TVhIP625AwaMMK3En0j0Bb0l6ihHjw1OPY071Sl/Vy41prW
Ig17nn/jPg/P3UjOuIYVIdL3oiZEIiK8CAVJSCOciBhXg9RPHY06eNOIq4xaTkjVzauB/wMzHBC/
4p/wYaaYzN7B1EO3WiHYNIwJ2uCQZ1V7pLjQl4yTLZv5D0+28k17VgVcxPlbg2xAh/bPJ04NolTy
7ARqYD/LN0QrLaBy+EfhTBmzGKuX+qUMVj8sJ1PP9+v7pDAv0m1VNWkZf+kJs29pJila2n/6dnoL
iFaO0SpfTEmbbb73lj/NqL5ZIhmHTQAltNNCtr68wKVUB4NZ45XSZJSHR029/vCNvruNCn87fHKQ
iBxl/7yN1dhERCXgsf9fRjFDj3W6TFaU7vOIuRvSxEX29u9rfntJDWcF3CRTqF/ZP0nVq4jEJluM
f1BArI2Htrv/9yW+vW3/LfoASHV+rj+/lcVdi+Nsspipd8iG5z280H9f4ZvtXaWLwrby3xW+AuTz
vDK8Et8Zs7ZryBzPguEzDJvRf//3dZRpE/z6yMGPZCKqGoJU3umr/raymm5lKcl0tyikl03/Goec
9qcpZVHdzCpeBfJVs+7zgTUEDWZlSpeBuPIGS2gU3fXtLeweKvETh+O7b68CBNLwQJII89ekVlRJ
q3h0ti1l65pnvG+T2lr/wZKofPe6qVgeucuqyi7+5R23/MDMSnNAqrSP7xFzrFFBOMQgwLBP5t78
J1jndw/m75f78nYjkg67wuM8wnCVQaKj+NuWCeMPP+j0of/6QX/7Ul9+0EaKB9POQ6hUq3wzIaa1
QzqDqOBguHaMHx7T6S/718W+vN6jRYSdYXEHWfZF/TmdhP/9dX66Z1/GdpkeSbzmNSvidFrBL68J
zFmK9kOp+G1BxUIvLHBhjI3El99miK0O7gtDEPcQHNu9ig2svwVOu0Aky8nWSZ2fIMnf1U7gX6a6
Ec60/jWaurZtWqIFtZO8nYLSyYVZ+uv/R1D6d3eQUwiZvio10l+wGYWRQ4JSkj7TnNw2Up2O8Vxa
qJt+q22BfpzrlXcqfjj+fHdNgwUF/oMiIIF/uZu+YY9qnI7Yl8W8r88Zh7fyB3mK8g35VjVkyLIc
f6he/4ez81quG8my6K9M1Dt64BJIREz3A6/39JT4giApCt4m/NfPgqpmWmIppIl5aEaxKV4QLs05
e69tf/CCuT05hFrBMdRqXGHHWbcgZhf90lyGe3P8zXNu/AQS8sPRPgwVkd+pYBx4q8QVkZl7Gh3b
GftnHn5nAPv5kUgqYTthMwB+nL4Mel994/Ek4lZZl2vgQLs5rRx05m9erZ8Ofzx6DpYpljisqn8c
+jX4iWba0E2ePb1HLuQiWlEEDdZwpr/lPRRPv36Zfzas8wzqus5bZlBI//GAtYx8O7NZ3pQWDCOK
LQIkLtpTq///LKS+P9KH29WVplUIynUL0pZJq9rYq5gM8Y7O4gl1zAIe6erXp/YztovpsgUygJ7z
Vn9cSQ21Oxn9fG5zOEp141/X3tLaDKt8lW+QwBm/Od7PBt7vDud9MFuaDklwbsThooq+EKXo323t
fvIKW5yGYCnqSSHFh4cjcqqqaTPyUNHssERGbrwTv118/P0dJirAYQD8ZoX92wNRTFk+Gp0xr3e7
JZX2xbTVdyzzuWa/G5L+Ptw6hu1RG2UvNbuLP5yPrndgjOLZ8x8gdIJx4qM2F/FqqpNVUxK9fpmr
yL95KP5+EX886IcKRJLg1Qpicz4/bGZLVr8ruVNo4DGmXc3nOW5rQEe/OezPjoqxTbdY/Vou6+4f
X7PYcOOKIpy1oL0maYrb4mKE178+tW9LsB9n/h/1NB+uZ5ebDTW12dSJNcRGftZ1p8HHfdniq3zK
YOK5cbawg89SPqETofnKdvNZC1FWtlcGnSGtpFKMebEta7pGJ9RiV4WMF2m1lDVbV1CYsCs/ReS1
WoT0Wdj2SyjDpnOwretQ7hUdIim7VaMuOjqw0Dm7uVzEMK8xrpGbldEHDX5X7/n7W/fjSX+4n240
s98JBKZ/NQsywqU3LH59XX9y79j2/Vsy+GFnkZbA7KFIEyKvZ/uivc8K1qXD/a8P8pORn/PgTZid
/B57yg/nkYs0wfPBUeo37PUXf5OtwjtI6czWq2JJT+E30+dPr5vgQGC9DJbbH4Zjp6i6KNA5Xmve
l/VB1atfnxBc3L8tRGdw7b+f+Q9HIEmeqzbmvGl9uZ/7hNJCPcjDnzQ5madkLJ8GZMHKGJGPFDvp
08vIcHyg8vNTgoEKeSF9eMfbBL6nr4+zrySfzka0nlS1nkKyYbtGzxdOV69lCYy3GbcaH++M0UUP
0QxYfbw1xkOoQF53AwDt5kZRp2hHTDlNMuGN4ZMNcavbtxY+M8dbhOgFnUPi+ZvIxI7zJqv2U62/
1o6zCMMXWwaLUAQlqQbvyl3n9Wc9ucPZczTz5pwEwdky1iPNkyEQO4PAQEON547WTUPqmsJOaH6p
cTOazAuVna5CF5aaJV5HF4OdiubWZ4B832z7o5BUtXpnFwKyNtvxELkEmYcvpTceY9I1aqKxfeeE
vWAXUly0vF3Xbh007117iCZUaW61pN+FVHvrWJ/SgKBu52gj6kDr1Hr9ymp2nrwo9JEqNS9TPqzT
wt0kUbYserEW5mPZPkUAdJTnrXRxrzzjUHf6o1ZKZNr+SyDPvbMIcN6Y+imZ9k2M22vZaLuyO/fx
3qfR17dr8tERUBPLbD9x865yben1G0FHDH+g3V0xIzx7AP0MxsTQvIWei6fHo83PExlqxabAOMRY
2XQYUs1skw/yUeqkcqZTfzIDmlsScV6BcWQZdQ/tAHkLQ62fZUgogq95Awi9qmCeeByqTsKdaSrC
kuMbLKXDIu+1T7TYAwqUBIqYSG58eZlQUKKS0It6HUnYWGbAzqZuoms/jh+HPqboFSrApPWV2Xgo
ONYmsjcAilEZr3qZLALNuE9Qr0ME2zcNraHM9XAhmWeRTg/k8yrz5OJSc9PqWqsOHQmfRgUH0KRF
PT0FGRQuMLC9H19bk4tlictvtZhl9eyokR1c9sHeQxgZGMSA+BsKduuqyg+W2I+xuHdpAse1OzNU
C1pzqAAfUG63BpHk1t2g0wV4DfRzr90EKeGI8pRVJxvtltXddt4ZjotT3AwmrcuvVGoXVulcdSZS
j5ysiClCn/FIz2GdOofYLh/r8YsLnJbVfDrbC+uvdWhfS8tb1qjbbHtH/ecqMG9d+rvhQEdYQ8Da
Xc9ZKR3MSO8+8h2ECfThkQ6DAXiuQ0wlor7pcL0Mup4gp8UxD4oVrUL4ZcTrVPdni15KjTLCfImM
eJsiLKtdddKy9w7JseawIi/tnUYAQgnVhtSICiRQrD950f1o3mT+Vk6fyMvOxL3wPjf6teHsaXqc
MzruASB/yEMwvR5bDACzvjme3mSeg7DcJh7PlbtNq6dMPDmDu8bspsdvsYn8p2pXZVJRRq53dPGv
JIqsGKqZrL+mJMxk+LpgdcIRPuXtq0MdfCZqBtG4r/UXV/9MpyZRVG21NzmgHdJXEeA1g+DOybrP
kQZPabOcjXuRBtMIt1tEdTwMqxX9f0dUSyd7Zt67AoKBeo3WabrJg2zpNi+tt25QXoSExHhnJIjr
VH6yIBh0Dr1754SibAFl92niracfSrG2qKFm2DsbbqberEaAcTVvzEhWoUaJ03qPbXzGFMMlCaMk
MCTGg23Hi9JkncBL6FJcL/TjSM25xA1fX0Kj3EIXPTDEbnxGG0Pf6yPYTZYeWlQvhuA2wtfEX4S/
9Oy1WE4tXKB0/vQDHdm0r7bkOtvDs2/CGSbEo0c92nZQfWjl2xrlaPxACKjQGnx2u31GXazPSyIs
oJFOB6lP+0Q20JbcdZFxE5o7nwBUuN44qo+V0UAFhEmNyt96s5tzNKIYY8PTB+O1p+urcGBm4oVy
iJcuiButh/WQRBtBQnimmi+R8rGY4vt1y1ctV69phuUEEwFBnwXusqAVb1pMjmn7mPXvWTI8R2m5
KazHEpxzl0i0st1qbNLjaMtVxqkRujzCS+6IfWiGe6OOsJ/q21gvX/vJgUGOmUXrvW1ppzckKsyp
0+Bjm4eKh3UCt1xIdEd2+FqTAWytLA8/GTZIhFd1oSFpktNDbOHnm4Av28RbGPXKdm8zoBjYYHem
dtLp/cmb0rironobDxp21Gzdd8mC7tHVqMVvA/IXnYCEZjqQLPUEJ2xZmG+t/mDL17C/+G18NfkJ
XY77xu9vDPNkee91WVxQxkUbBoKBQEhLizEHYsZ1cbn7XftQVfj0feyFo1mjWxlfIv4i0rClf1A5
gKw0ujZ4sA3RIpXl3Texube4bVsmUObZrEMU3+wTcI2lFiz1dq8p+dpwNe0caxkCXno26XuCbkCN
+tkB4Re44b3C31/JaGuP/krOz2pt0BTRrl0zxbSn8AfQBerA0I6xf+PwvVuuG53pPDxNARwW3Lij
ODnx2kIFWvigrfA/T+m2QRvb1S8Of0qv36v43jZps4t7v8CvBGoXL5Cs1w02Ibt2UHlvBQncVnCf
gu4mp20Xev3nASf3rxdeP1nYGS6ZoKymPOl4Hwu12dBlk9l6FBsBheuTu9Hc3yztflKgdgzp0p/Q
3Xll/HFjDcbWm9qQlV33qVvqK7Vx0TQusDJsxQl95reo0/ST/xRQ3vz1yf1kLU5zVzdQYVsYoD52
Y5JYDFo5sjut9WJZ6clGC/cVRrdfH+Vni/EfDjNf4+8q8NIIIhvJ9F+b4O5qrtnOYapsiMgCWv8f
Cj/zYvjD3u2HI84n/t0RrTDp+9rsCEJ6+ROyJZfY/LHYLkwyqrLfVTqNeS/4q+N9KOLiKRIYGLiQ
zducQoiLlf9le/nZXiKDXpT7ajeckKP/5v795OE04TzMnS22/vbHCqGTDDKYu1KLTrzl2btrL399
5376+QYCDEoYaK4+PvxRBU1C6Xy+TxwQ1r1I/KaM+rMDAL7FHmNZ9L0/Uru6pJkEC0rerv5BhE/K
u//1CfykhspOCo/fXD4VNmqCHx8EXSZFVHuIiNXKWjuLeJ2/Rkcy61bhHjXTrw/2k7eJYiatVNOi
kI7z5cdj+ZkX93Ux4F0hyQKobQugw/2ravWfPySwqn/9F9+/FeVYR0HYfPj2X6forS5U8bX5r/nX
/vef/fhL/7qU7zkmz/f35vRSfvyXP/win//X8ZcvzcsP36zIIWjGm/a9Hm/fFSL+bwcJ3ov5X/5f
f/gf798+5X4s3//5x1vR5s38aUFU5H/89aPdl3/+IXk4/vP7j//rZ+eXjF9b1y/52/vHf//+opp/
/uH9g62+R+3LFrDa6Wmz2+/f559o4h+oCCW3hTqAK2fg3h//kaOTDf/5hzD+QXWA8gAv0LxzdxlE
VNHOP7KNf5DWwaRBfRrGpus4f/zPH3b952v/5y3hOvz1/feZuR867cKm3U1FznJMhyg72/0YY51U
yKX9knzzFLrAtrMG8gMb0sTrzgyPPVWWYypqa10QF3xXyNVA+poVI55ldp5dlNNENONY9oAey9+x
rP/+t4m5Nw7WznQdsIQfi/F6ppUN6VbUArISBWKLzk/4zXUVjvpNAZaoIMUOeQa9iE1uTu7Rqzpt
m9fIKb1RtstOb8hgg6lxDGLLWH53h39y4eb79t2wyqViyJFA0udKztzh+fD2FjjOC19PEG2UE5ot
hdhCxy5w9nMpVuPnvtHDc2x5GcrNYVwGpWbfJYjDc/HQlV1xbuuXMh3stSYz41iLvS8c66Hwo4Kd
YlXtrIpdhK8QZQ+sYRaooFHepNg1olFXG7xPBPz1bG5QdUM00HbgsxGidVnBkqqEMWH04eXbF88L
PLwUOtge7vVvLsKHuWW+CHR/WDLTtcMIxFD247BiFa3j08Oor/48tB7oO6tYDj3q79AtXBLeEKWk
9r3pBdYDlGBi/Cq50/t0AujJ2TCCR6fGhwGUxH5INJ5x++vbJH6cbfkLHZMUVJv+Gy8TWEte5O9n
26h1cMjXELLGTgBG6aPW2wSkgQalPREJWttrXE6sL2TDpQ2Lc5Ya6Qqm2bBIRdLjuWBTU6VmcY5x
pi0nZTXLYaBQk2OhuQuj7NWrnUtqD9dsdesdwzlSYS29tpLUuPWIHQv6jLoUABUYJoG69P6AGwPq
SKxSnXJIHhwVwYPnMoqtB93I9zAHMMa2jQkMbqqPBrE7gZUar1U4Pagw7y4N4FsCffCpWHgVSk/E
tx5+nK0dpLhqyEpQVoupusX59ZtL+bcnnoAgKoi2g+iRuqU1X+rvFi72wIzbO0UBM6z+0ulpc6tE
1KxUhKtjGo09Lt1rH3jfdV1DmrOTIriUifqqV35/aR21TZOmqK6YiciSqElEogBzyhzvmd91Nu04
1qfEDV+xWaiTMSgL8nuFgq8nLKiQtnYqiFX79+3oLS6RF6c5TLQhRKLclGunbo+2rcE17o9WGInr
oF6lkyjOYqD+Lf37vLOqz5PLlNsq3LnT4CfrvjQbbDXEYST5Trc0des6FCm6Ib/UWXYXTbqHfyTC
Ma3yL146PKRyMMBstMHxN9cXM/wPY4qLmg/NBaoLMK+S1bbzoa+UycjxBkFwlNFj9BoHx6Iu5Z2H
wbypEqouGoVW0vUEqZRSgZkKvZU2nf3EAvzdHKPC1hcay6XjWBrPEpOn8LvsVIq32rUjxPjoqezC
RecMSQ7ju3tKFQyZ1tDMZVcabDDnLN9hJKMoNL+G84s8mf7noU9XrovDajIMZOUi2SQ5ZT4XMtoy
RyJ+dKhlWuE0Lvy4JADQMI4F1vlDm7b3oYa+uNYRrhbg8mL50MU6zEVssfoESr8w5XKo44caaBqB
jHsLY2PmhCtB+eIqFxkIRaK8iMwI5+jFsL519eQUhRLVq+0ebAV+DijtZCvU8P1NOWNoxqk6mkhn
lrbPZjmRr2kcc8vSuyQk4cUfwPkjjU9JQvGMEtOA8aAS2MzGHcGFFJhnilFqGOQUte1CUEbMHFJD
xltCGzftxLCrEmO4ZOHXro9Qt9vplZsZVzrzxGHyjGupafHO08Enll1u7fqItKOuEM2pzpthHWI9
xQOr8ps8P5l4HW5Fchkk3p9rn5TPZWYID0V455QrI+ePYBQwlpoWYeaDYQHEYKQdEfTFtalDf5fa
C9U6b63q8UIaDGbcMv/rC0hV6rDCvRSlWWxdtomfTK/cuxXwMpgE9t6egnTpBXZwq8K4x2sZlhcX
R+jGqgxSggtFMEkFvgs8BQhEQW2kLf1rKS0ABm6qnoxw+hqmUn7pPXJy0rXI8NIrzQgv375Q7rU3
w8hVDnD7W0bnH7vMD7B557az4gOyRVb6mGjCecgtwh55UwLnMEHBHlCyN7Nylwxj8KX008+x1xbP
kVDYXtLCfvSzaMDLjp1Mdv7SzCPn2Nq5OuuUSobcyO4Vtm7iPSFduUgFUtu9D/XuMxLdAfKKYz5k
2I7SyTq43tBdw7Fr76MuWZlONZc+qPIGDWLMyKo2lRaoB831HtXYuxu7hmpYVmF4PTHfe14jbmrR
TJeOGnETDMW5anP6cYICqUNXk+FT7rxukotMwlJJI2AOk7QgnY2leVcTk4a8sCcz0Q9eBtcsnv3K
vCmAB12zG1bUmDtAi3lrAMuuv377TsWyFH/+ANyon/f2ftJD+NyFsrT9n19M7Uw+TRYydgh7ifPH
PVGHIQzBzW/aIro2kyy/BGZbHStbhzCTh96T55/TIaH+XzZUaLxpXwivuTSKTkjhYwrHyAKKGf8p
DzZSOyAJfb1AKSyPf34RjlywS6pi9swFqIGqbU7//qJM9MBdEVIkqbg5nfI3gZn0n3ylOwST4C6N
8tDca13lHxM6+GsvtbuDaxrHJAxxa+qcoBmU7Q7Yhr8D1v8YGTda1Ly7WVCvhyi5yfuxvrhZ5RxE
YmtzINHRqAzzBYVvMYTda1SRcmCymVNrmxdgU1sYQsvSFns7puY8f5eHJAGX9jhct5ZYa3GnbqQV
Gce4E6eCj79pKvugoqbZRQkm6jgZg3UiJniWbUFcsBd/VRT65gVOsZCVeCKs864cdfoPtj1+KifC
pkysaIvUd1ig6XqrNllN56IzEsJ0ZTdudbAguaYw7OFlulUxVrSgsfUNdnYtxSWuN/27UavXyOzV
JbRYrRgiZ/Vo6um+kjx4fgk/JFD5vhzq5jZBQbBxqO0OdEMSynuq8W7ToLzNLbtaRXAVr7tAb67r
EQOO6Zv+NvZybx81MXESgVy5dmzsDTZJi2nM3gom4eMQ++bOpIinF3Oll/aDR40k7aLoE4z7nOI8
bXbbzYBp9EH4Ke288XldW01+L+jdrSar0FbN/G2SkWNSTNK99cbovWu5e9mEXzIbwNWH9p3elePh
25eWEK+NUVTpo9V405JI1OI41GQ0122tlgFY7Y3tjTkoC4uFRW93Ddy40NtQ0HnRpVWcJq1hpedE
NqNobq+cPtcpDbKkGql935ruWOxrm4Q5e8q6WzTj2THw0qdOOOQKaG1762Ys3SObXoXW4fjt7LDa
Tb4uDmi4A4CeOJ6oQNgH3OzDZgyZrr02jw+RZiMt1+b//Pb9t/+i00BJ00gIZW+DawJaI9LfOTUf
Xd2xtp9qi+wwI1bNSpLQorilfQA5QpSgqsooGYDTWdXSl4ZJBhbrTd4ObxMmENlrY9DWJYXzNURj
+G2xT2xfCh+1HpN6Ezij+HPtOSHXlqk5Ao4nFtmc5jZVXW+mNnus/Ny9Ib3SvcHZJOaZ7su389SD
ctfGMrt2mUgW5HDr8P3c+mbqEhgXVbgxzCZfVQSzPAB2YxOZtyuL1J6L1+9NA+xdRMrNVeVK+Cpj
w6A/dXutyoqjqUOoqsY+u+qrML/3KyyZRgTsMGhCfx24gYcfFE5V5ljVHQiFERzarSZyuSRLibEd
UX4d8WqH91NdHJnSutt4mpoN9vOaaEXq3QOAnVjv811YkehcTVaLzRiHc6mXN40MDsppZx8gOOI4
KD9nXbIXlMPM7mHMS7AHw1zPlSJbF0XFTCyt9OxOLkYTrcwBI493HtuFE28jhqf8vSkN5ymxp3xp
DkN6XZtluYTvou4IJiCoZgi+6KKv19/+eVabEdyyefWh+tfWmKJjVZkVyWPGczFG3REsL5bzLFhb
kkYg2xsAlLK40VmSLts+fpeTXsCFusTxNFyqhogYhy0ys0o5Zuptis0v+PnCe4sQVMDIsNOrVuzV
2J1xEmD9Mkp5ctOkONYJUxcbkDQIq3XQuzPeC6Gx2UPzybvrnGrGYSp1XIK4HVOrvrWZSPcsUfqz
qcj0aUDR6B7mIYrdV2FJ73KAxWBGd9jtYjxI9hAHu96UHDNiiVhOTbTu5MXqW7KRXbZaQ05nMMui
E7IOXCz1qQ9jKKYNfeOuwIuh8bL0CszZZK0HnzJwUSWPsRGIo2J3TQQQxSyhzDsnth4tnvoD167D
auhgVgX52hwqe4SEhOs8XrtdqWMmHE9W3BQrKQyI3VP36vE5QdCtvEyCSgSHOWUaJeBWA9Y0c4Ku
erz+p9nNiNcJ33GbdUenduNV1AzjairHi4OSA9eshoUkdrZ2a69bt8m3CpRn0pMUNCixtzwNm3Pr
DeeWvlhr+GuTrtvSyMH/5qZ2KC05bIriokMLlqUKblL3GzVSKNZ7sJTbuyHoCp6tr1qsW+suxVQX
gtOGnlmwuFuONP68qWIWSDoNyMn4rCd6fGtlG43WNZ48igDu3tRBC5gFf0ob9jfVpNZDaZWHBul5
Q4LT3onmNZu+8UK8kKgqLmxFmA1rImvrQxXp3SqCb8N2HvhelxNV6t85ueZtNaCRAdKZpeO1zyLH
SC2y9B3AyNl2iug8sDCr8dGu4c0hviJQqqwFSCR92g7pl8krl1oQ6sfcmu7DQBQEHc6hTnRVoL4O
W7T+x3ZMFirjsXRHnnYZDkBr4/7eaFWxos/rMrdc1RE2hxA9+9ZHkRenIaI2osxx87KMSWoXeNpz
bSGJiIRPMJL6zM6aUbInxilS2XpKx3dvRMjQY1iHBvcoMrdfxHFUH0KtPLW6vDF7XVuaAAm2aZyd
gsQ7+bXx4DYWPaFC+JtKxRfUXwL0r/O1ZRBZhWYHybxmtTYan3PLJJFFAagdacHahWjXYzntLQkO
xvZRJ+T2tK+cpp/3pt1xTPtrlbz1Tn2OvDS7jMmrpsf4SIU93GW5/qw/tDz32zmTcDE7lnM4v2s9
DHhiq+l48jtzOcwIWLAWwIJz59IKuDpyhEFlx9OrlONWOZW/MioFTTIKxH6Auz+W8OPTlC1UAii1
FMm6I3ae7HXr1hjZoCVhA4rAmtfvuWC4bHZ9aJC/XoITc9NcP8eJPCmjpP/eVWunss6ibKt9SsGw
7XicrRpacNmNqzQ3qDTm4yEImuHoMtTrDrZ7G0BzP47vMTmMZiCGnd2AB9fLjEnEQ7tkVdZVxWIy
trRiR5XvIcrs63GA0NC1uGhywiTjsYdhVIm1rrJgk9/T+0N40pjPQYHplYRokMwxw2kwUmehBahG
Q+7LcVokXedu9Qn8nelAagzYYqZw/oOEs/VTdOgW2DUvw9Y2GXG97ESsWOrv6dqTW1jGD2B+vbs5
R82JdXWrJQG4ZQekkcxo9OZYxQIJGyykbDfH++pe0u7mPVGsIV/pdZebH/OSQLyiKIwxU84EmYlH
2GM4urIMf+aujVdO4N/GXTQd0Ij6V6IctjU9f7zkOsAGT3vJ5zjT3AWhJioItIq4yswDM0b19GtE
bQEHtADcOGgLN5HHAowks4F18APbv8lL54ZFlW5qxQvxFTcE+9LRT4m2g5mtiB6wBtiawq3zzShZ
jUhynabYzk+oi6jsKGz2OZ3l1TRDMytJMbAxjmFXvRVez9TIhopnciQfoi0WuV+XV+5QxIuIHOMT
tIR+xTLIKrxmKYHLsFhOh23YDG+VbjsMCNUucQO1nMrMxqp3FnFmXwVd/oX89ttghCyXTyyxHQtx
jSzQmFK0w3KBx5zl93IgN5SGtz6T9risoW8ujKI4FmpiiMhnwF6cgVamHuE7YY39PkWJEfJJjtvD
napORuzr2ylJDkmX2Lux556JeiQpXBfwBwT4+jrI91YjPlMUQFM0PStQSJtUw3HfBNouNbFOVMLb
BQpLb29PLZCzbFsKP7mdo7IRYiUO6QFZX6i1nMSN9Oe4P9ZxGGhzASmJONJBRGyVK4Ox0UBH3Qct
BGlF6MRciDAHA6eEzjXIVEbh24jilQmQJS0YS/PQ7uAmRTT/+xE7x7AFDJJuQmC6AdvnJTF59aLV
iZGuxwgh3BXkuPK18WH7t5q5dgBKY2svIK2zQh+GKdtpltpJ2tqdRjiXeB8jEDR4kwpoEo5Md0Vt
k1fl3LlTyBYGJunC6AygSRkSQEeuq7A3d614Ss0kWogi42yk2sQ669c2hM5RRYDrRg94Z2xvTAoL
t2453gRxwxI2MZJl5jAkmHkslpPPWNbT02xx+tqY5sMEeY/sKbGLiqkIVgPRgjNMDaDmIsA2vXK0
Zpco9ixlYTOP2briwSZL2ygdOF0ksTijjxvER9tHFdABbksSJHwvWfn7GBl7KcL0oQfGX6sJCX1q
lRs9rIjnC4t2SYva0HviPdQGZ55a9xlXfci8JZsCdaA05JwoC9cdA2lkmpCHEqrB2PH3DY6olQs8
aPSY4OEv3LltHV5Zki1aVETLsQTogfJlDt9wjpMdEyNqtc2qNlgZJa05rgTL2h7YSiBLuTbSWjCe
glvuIphpYLoLyi8Z6B27ezaz7gB59zmPVLMuco2/AIMvkGL413axzDp6DtK5I4fNXttSb3nhyC2D
i2aibgzFPKBRNLdN8HKW7BZ11pAG9OSI8FWHZ7WMouY+G927pq0ewxxwb97l5YpNEvIK7rCYXGMb
gHXQzICpARw688Na+sNWNr27taHRE6qQF4Q+6K8mpa9lVRvBSjnzsg6MHikmyV0DI4rFqYPi0SMC
omHvQJSIfpUD3UYdkqzqvoENG+FwGCK4K4wODP4Bey0QzL5Jh1W5BrK1b7bhvDrK2HzQQt+9Sks4
zEnv5qdMtwgIz82lobUFE5Cr7YlFrKg+GbxDY3tQQ5gsnCAFxdy5Gp1o5tQsQmYeK9gjhHQiBeF3
tO6BsLIGfD3vFSlvq95QkAAytroV2KIATIXL729VxFo+6QG9mnG3L3xFr5Zl9VFlxVnpDUtIYXU0
czj6VEBYEsO0ymb1iiDpRtoM7b2LGLApoKsw8PUTM2Ej8AFTwClLiPzoGjlCA2KuC5d2OX6uZH+t
l1RXAmq6VGLEjRqHSyiTfST0ls2OWdGb7kZf26QmvuwysU+O34LGdwRDWqI2MirVlbAjEmroTK0N
Z7JJvwxXbGfvPUNO1NOYS3iUqkrb0EyrlxWRyKjqJrXXrILNRQ0lr5aBs89Tp1g0CemOqpb5wSin
/CBcHMBtwABYI5EKJrve9i2xNHYMzMp32YqZwHHjQsLa0WtvncI50+s43dtN9RnOEcJjq90lItyR
ZAfQVwvN00BOfTdm8b5GDBQY1edmII/daFBTlU7GS6+D/NUIVInl+GjV4BjcEp2BYHvptwzAqgu0
a7aX6BYF0QW2mtMq3JWrBcbZzJNd4ZGnWjvIc+klXQ/OdTINgsC75mvgDC1x9iS4mAhLRP+qiRrU
D/WZkpQJefYkk1/YFS8IG9pVLa0zCw0oD9BZmlPY2p9UVb5AZRqvhrXTo6IGchiH7tsw8n9ZabaV
zkjkX79rR0Zqp7hvK/HGauw2Ye/JxN6lzruvtggxxeeSB1xZ9koG3aMSvo7Mzz0C72pYKXCS1ZDf
0+LBKKHAwvfg9gd9gnfhk8oyJlB0DPbHgvycLL4dK/NoxCBtc8hoQMXGlLKyB5fE6K66ktqk81b2
9qvCVQpAH2aN4RfUa/Pb8c0deJ+ydHgyshFYi9TvG8W2RYw7c0xhKbFcWJpOBr8ZXaCTcZqJZ3wJ
7YF6onFPCYznjnG8Aw0W9Ci+eyhS2BH4I+MxhHrOJNRUznIcW2PRuaW/pGhSJfpDU5CBI/T5xYgu
9nVX5OWeUDh11aU+lqg4vW/c5qJlN7FfsrLtayKLvFisY9mJnV/pd2mSP6auRikZin+d+GqBwWpi
6ce2otVqkixsZS8Dv3lLqoZI74zyb9bNk5/NuAK9j2QRVJraNjRaZ21BKGUi6eihGJZaYyM10c0U
+16FqA4746sXwdan4DJd6e7S7dU6oaGmavSkaZXQH7bdluo3uIu+C1YNrNiraLBfWesQMRK+0k6C
8SNJEnlTYq60OI29CynLL8coWSFJgFZfsy7V3Hl+jc8tq9hd3NODy5ldQFf4jPYpS/PUG/xzlBXv
zeTvoKqdNH1Yx714bKif8/eAg0qt3rlKEh87iO5DlBEA+rMiOPshwcr4/bubEkLXMrweiRs8QXIQ
m4rfbcZZAxqCgiwMYryq597XlmMv1UVX0GMGO33vdcoJevLisz1lcT58Ig0LFpNyqGLQp1/5ys62
PbXypRfBJ26i4VRTC18EDpvywppoy5vjgeAV7cm3krVrkcCT+1q0F//N1Hktyals7faJiMAmcFtV
lK9qo7a6IdQymMQlNuHp/0GvOLHPTW9phXao1QWZc35WTO8uGufQn8mZoKBtn0ogYOX0z7OdNXvD
6gks9iiI7qFgr934yl2eHLs62BOOI/3+q++yVwr+5LNZsV8liXxT3TQdFvutCnITjwIFN8nYckl2
/EyKlPCXadbZnlAAQDNreEsV62s8zg+g2dlhwYHQgqcOrZTbmUYwwk/e/EqxE8VTtoMw5iGzO3VF
7EMqeonWMRJZP32ZhHQ4QCBrTqbYVW2KLpYXp2uw/PDzDn74fvGnC9ASqGL5yIv4IuRCFAVy5vps
AyuiDfbJpso/NJF2Wd/+6Ckw2dmW3NcZgVTuQppcNzCGo7B87mxqhduaCggbAoDyVsIb18B0GgDm
sZzOqdYHIuFZ/zv8EoRflnujqelyWCY2QVIsUI/kO+XxYDm+i767Ts+hoMAUvfZ99M2zGF79up72
llw86pECDs8kBFkIGJbGnrZXkic4sfK9AlIJBlQXUMY7xfHrxpSvwTPG7gdtqNnRJjFsMycdwm7i
33wdbyTuS8ZEMi3C8F+fhvWxnI1Xu/LvxTAmF0j3iUYVVoSqcB5a4+aQiq8Gc5+MwUY1KIe71o+a
ONhXJRpVOL+N8Fk9Sj95iYf4o/DTdWKO/yXAMpPNPT/2hJQZnCwek6ppPZWj91G7yHZZKPS269ud
MXh0/hDcxxPi/iRobz+jFt4ETzHdW1FucQjx4T7PNeAzc+yn8Jn9+Y4pa0MnW6rnWq5R4F784Xbg
luJmZW6/EYpwtZ40zXmp6Jom6XyaJw9IYtrbxOlJs/9dKMIiA5rNm647dEBHROHZ3WHKmseqyHc6
68tdFudsFiPTCb0Xl3HMX0gveGYmJaODMihlUj/Qw9ftxyaq1v3JkSLd2/bIFOfA9E2THVV5RZi1
E5SbsEX+YDv+iCljTcFyqQKqQ7JpvZ58taRBTDRIZ3pImgp0DJ++tKnpWAIwmYpDVy+5vDpdfq8r
RYfdjH7SH52N1o3aQfZuJNDqJtZNvSUgbUJmn/hjsSfreTeH72nqP5H7bx1rIAlgiSEHmK0ZMqlj
24RTfGkt+wcCiORcGjCVbpG8hCxjO8/DErLMbRS6kHxWT9ZMVmM4LRyibxHifFd3jyYhY/wzi53J
MX+zAPaMFBhXrn1oU1Drx6bqDomOnxe/4YekKFtvJCoZ4OrQypZ3Y192KE3A/KwuJaO9DZ47w/8p
7P4fR4O/5ZAsCEXlRQtL66MAV956fSWjPL9YPryyJgs4s4GSzJfZtw4EGXMrzQRQBsXwWSzj1StU
/EDUZJnP4RUglIJfQv92NdcV+vEsjpdz9mU3hXVovPqfGO2cC82MI6WTp4EjsSvgV0O/cDd9v64u
wjzRrWjQJuch54YwFjLj3CzPFvUehZf9SxxuYTMDgostgkjIgioyVjGd9uK4NB3GJ83Lr0qSspyl
Gdg64FJiwgjjr7GFL/NrYLRKIAkokmU+JB1522YVDRNsX+Cp/lwsEmNjUUaCx4EadH2mrMg+526G
f4Y8pnqmO5TmHpLjKQdObULBBl40E/JFYJoE8ZvomRJjd1IV38nc/0YBR2o7iVPAvsNrypvhWUx5
vj3bN9sprumult7PAmaabnT1qLqScmh0nocc4BILpg53g0NuT2KKg9RUzNIKu/OoF7sntbXOxp+e
Y1Sn8THuJeFhYFwb3bcvTPykuk9YOOpOUBDioqdq0KdCMOk1zMq4J2b4ID3dHZzl6rNLRkkZIrlK
/9UwS50dAhk4VLO2vfujctXFJyTs+3/1QkAsj86ubdt3QxVsYm5DKjL0kTGW/dmbW3EIq+KHl+ZP
UpY+IxPsKCwLlqfGiqywN/bLZQGSD8oAUoxIry2GJFBzZDltSFKpSGpBLH0mz135zgRFdOaEc8M1
9U5AovLy5vtlMk61Wn559Ygjx2RoJ7ZPAcGXbvlBltXZkGTyx19qDG8Fy6Mlkt9p03EHGhojHPKD
jHtvN7RYA2Gx402YBiihGneNH2RQcf+ycu86CwQfKKQ2npT4yBNLoBtE5dEPi4dlrzgQ83OYzSwm
9JD47FD8SEsAIeGTn7fq+MKediJz4CafkYN0gYHxIS6iIKwxdgRTumVDJe+3aP+SKQ6UprDvJLCK
IYg0f/zD6oM6sqSxHIZgJAexRgSRZ9MugO89EWZNwP7NbsKTLNp2VwyU0PA0cZj8GovqkbbbiVjB
iWWrZZeXgrcNCDMKPd4U2aWoNSotDl6qbujCjOsUfKhOJVdbtmAfMb4vqQj7ntBxhOJP2VX+2W+7
X0n4I63xUSIrDc5FKyicM8u3peW5zLxgQp9B2pEbJk9pC8LRmYP5kdvlm+HZx6Jp6kO4Gs6aR2IA
wcjricLxmNLwapcq8d4ZSFJ6Jg8c7We7WUhr9nJaCjZJOnwlXsIgFyOAo3vG2HVx9qckCT4kZToR
+CH5WV64f65FJfqdKTmrs67derOL3yxIT2mxJJQ64YqhW8zwsvFeeR5p8nVBZuP02JqkT/qCMHtf
G9YxbONLM+AAcysNlYkCwPEeqn42fhGEVWyChHlKll7ypMMD3j8kJT2p2JKu+HPaJnHkaB0NvX+x
/fBcDtamHm2EEW73Liqw4wVHk7H0eCLrfVPWGFcHkhyDRJlg0pWgxAdEmGTCZU+cZwqiZVZPFhKd
jSUqQUL7RIdVbexbg7WDlpk0ctPw1vsc5Y6RLLsMb1/X+Tg3K4Pg8uBTQTFe+tk/kWSyWrFSjDl5
HYnF+Ecs66OF9Wriwd6bVNDlCzxbPSnejaWIgM+cTa9JY11sT53g67fLRC2UIq6wWOpk37eXBucS
x1WwHQv7qQpJ9TellBhEPWcnVWDfuk7eZdHzrfb7wcuPk5fhkxSMAUS1UPIXc7XnzLQdbQAUC8pr
Xtp6D5JANuvrnIuXOSy+Zishfxm5uQOSt0PmhFoKjHg7rqissRa084PVftCfUm9+Nev93ELNSRqR
c4Mo8TiIugrJYZEbX5WFNZN0XZhYVrpUEf0s56ADjzpj30IRUVAL4MX6KTX6R3hj+2Cr/Fe2BA8h
sBMQDUkvpg33PNTPtTvcukFmO8dUiE8KkFNhfmmdP861Ye4mNj6ExayDpkNbQz7TH2gOt8VlDk3C
9m4a5sUkVNlPXegrbKtXw4vvKKWenTQ51FIwdgkSf/mga0qMNuGHv+6ypNorY9i4huPfKjFmO0Qb
7c5aV9W+k299v9wVFnxKCPGeTu0rDR7dkL5xTHSboLWjHgrxXHVkBXv94EaaEDMOxGA7EfHqhudC
Q9t2ecs1Nt96q/nMDOeaFWUTQfi9LGNenV3VYtnLwxMBFn+Um6OHsxh0S7Bymk19c4tApEMZNrwL
e2ZTVdy/eRak27rVSPJi9DWJM54qE1g8kwbNtYKqXRptN4bhPnvetfAJRJ6XGPC3GY51Vx5NSUGx
RLZ1ZP/dxmjNNql2umgSSHtMjHYbWBKaJNdqELM4Bm34i+GMEgnRhLAkJWIjhi68WdwD1mI2+5JC
EzoR9gbxXVSL0TcxuPbfQmTUJLToC9vwc1Kr9mxFTlF+V5HL9jQgyqvQwXAZVTDS5cA95RuPraAS
RiODTJeQuZF7DAnB2QFGAm40Lp3b0ryIW9kME8ZUPzjNC+5xDx1M5s203smY2MdpVyWwbHPCfFaG
fYrW0juSVRgUSBVLZfyuU58gers56Ny7AO5QZWZwoylU9Ztpqh8sYM84I1VxqL1mnwMOXLIge+PD
J2w8odnQHt3nyRP05mmT8nDLpfXqZWH92MUxJ29eFzk5xkV6gByNd5Dh21yrEPo84yV1S4pPb96A
HEAsf+nTvnEeY5RDnMk78FN2/nvvLds4SJwTjYoJY0EeJR05selUMgGmPwKXjLWgqX4HpfeYNS7W
oQ7SSc0IkaRzV0b+NPZLsw+nDNrRBYUsDArogXhK0/gXd5V4BJG1lH8ooUsLg0G6BxGmCQ12art0
sXcPzJK2RgnXXHJz9CkVPEYet4e5whyo0UPZMb1Aa0MrVcD5rqfigQ3uxSqDX8tQ/IWCyTe9UQ0o
SMgQLqwze5S7rSc65cyk+qNa8eLrBg7Z4QGE9CQU/FfoIkXIBrrBaJzF9eUnwzHHZBnQI+EsFK8B
g4+zpw5tUaLtcWKErlL30d/Bsfd+1bmHXpDrPAUD4QokY29sUES4H8CI0Gy5asIqytfX1VWKjw1I
TVCXgfycO5Rw3d7ne3az7lUkUxv5Kae3gl03ppiGWgu11TqcusFX6+hruq6rIQrqyB+WY222F7kU
/zLl+Ptu6vdLf+nS+J42SKaRuPyphvoAn/nJYIZEaZp2o4s5ManITxTqSec5NnGwAq6jYjOjaNrF
rYJ5Ce92xt6K7AfeRy5k32vKO9uFGmFgRjOmfNdrgceTZIgGJ6RBtXfRKNh1eXTHd1qW4gi9dr2R
Nb0dWVgdC0K8dcZYSlks/16T+KZE9ZRH2Fcppufa9HFX9y21B4P6nEPoqGY2NG7+/konctQZ4J6G
w+AzijcFSQ5F9iHTf3avk+M0caWP6dfcLfVW+mvyvh//5kX0DnEWAhAWrbFpULoQNSD/qQaba1qL
Q+mODzXNichuL9Qzl3vtDc9cGRx0cv24XGsnGuf37KeoWgj/QxpEs7KrUXucjHHlnofltezTYZMq
wuk9yp5n1222TUuUaWrhGw+eejv9O6TGZcHDghLF/1f5G6/lQRj6AYGxW6NVsFnnNZfDDto3pEgX
ENmsfrvVU/tWun8RM722k3kVExiHJjMEAXvyC0pvClN0tPnwc+5DRlVdILVXMkP8Hna7cZIwGrQk
piFZw7kj0NTKCxBUlMQBL03r/QpTRk3sSMd8Filtj9mtXAHxngD0/dQPLZ+S/idHOqDcWH4ERSKO
NEPwDXu6DVmUCIoP1Vfgmp9dmxiHytGMF00Y5RrJWi3El4Q82o9ieV8UOgENymWUKGBbndNLW1m/
Bt0/xEgRrdZvT16D6goYqAEFo31xaPcWyqcdFQ+HLoZ+GWb9NozQaFhLuugZifNHZcUhpl5f7pVG
u+drYNfZdM9g8dk9Ixnd1tnOWyukl3CI37/58M6Yf1i9/lkMxHBbuV9E5tD+hf1/46dW7Hr0N5Ru
tJQU5zQXeWYdY2sg3nlLdLYTPoS5RcK/JAgkBL6rGu9Uk7gJKcgD6NRmcVgECy0ULxGzmnkigeRi
brUZZmroAKIGymUkmkLmb5XkiUjDZtxlgTtsTCaTQ8f3w3CYbgkP/AgLGmA1p189mi9VW/8ZucDJ
bg2eWps1nVSPt/Wo3cy3wJErGeFxK8LtOH7/brtNGllB/2jmmy6on+0efG0oq0+jJsMDW/afpWXp
Ih6uPiiOmltNicGy+Ab5BK7eNaTCkn5v09M2aCJG7nlAp07SfoEWPk+DSdfjqi1uHToCjNIxjupm
OvkKDWMPnz2hIXzzyNfIkiSu6k1fu1+e9TLVgpvbpyMi7oZtOUzPWXDwXJFcg0DQMq3JCmbujiXl
UxTAvPq+frQ7Lz0EpIO3bXaZBhTXlUx5VcxiR/tPJI33sqp+BLXlgzov7D0zb3+sLjlNBgftRK7P
v0CVHKtKXaskWcWWBY17XX9sE3kJW4bixrGPdqPoG1XslF2o6JGgXBQpwaM5I62Bfj7TNoskTJxN
oZN9WFFAri0wX0ep1651vlCBcbTSYkCQQgX/WsIaibWmJORcy/JyBxUEdGrYeqO7mi6zTF1H1HL0
zAwnI5xWiggKprWetJQpTSBpfjDZQ6ycMHtCJOjhS8RzWmlwi5gdohb+Y4X23iXhZOeSTs1JqV4B
4MFMF17rUXypXrFPaIzvnrJecAowZeT5rpX5M5as54yniPm9BUVcXmLbiWjiSLhgQU9wKd0mOGTK
NpkvlhqoQcnkQy2p2E9UxGVN/lbLCH60oIunOyywbpc2sM9kZZPvjU+BWYXLVQTqUhJLPxsLYSXa
ohOmsKkPGpZmZ/tFe6kr5LGDMT40yPr3iMY5/oxzp5iePHN+sflcTF8j5tXUadRJldxXPXTto3xt
VUhzt8EQwz04skHNKYJ+ru3OdUi2ktBBNgtlSBaH5SziQF5LRQ0QsviRKZSrvTDRXc8Jmd1u8FMl
Q7bN11pwU9KSQ/sVSZNkFgTgTGeiYW9usgOwhrtXdLqRDPMlHOQtzbpYtXb/2FssXQH0JDWQdoWb
Ddaqb66+oz9tX0/HAZ/bmPS0NnvqQxGEIYowiaiSY27eM+z5s3Vr3HHYB0a+pj9bUT6TJ4NUhM4d
o/3ZrMp+NL7bIU2INPe6hiahYZsGlJyFc2Qv5XxeqjfXqaY9dQps9978KFoxHqQ/EnNd/elw92Bf
Kl8JGvrRTQoBYMBfvBDX07DEIWj0T+M8UV6yvPSu/WNZ2mS7SAaduu/f+zk86Kx9yBR+Dq6EKJ6s
t9Qb30eloO1MY6MTozkpAb800rbrp/6bb5f/Unf5BCPHai77O73wD0FMBQo64j0Wongb8EBuDM2H
oFC+eyTNxgxt5CCtLeTtOW6Hd8/3xhuqiHC79OAegU9oiktHVLk4kR26hDIsa1dDlz3TLchn4M9R
UJjMqXhEA0aIzUxPi+Ck3zRMB4xk+p1JCsMYF1mTcJuOJuLtHOMcgUMzMknrH8Qbx1QmEWq579pq
Ca5yckRS07NFWeAGuKiiWC08TuHdaOG4xID7zvxKi+pJSJcSngmUcVTkcsxErRhQhlFc18amLYx3
gbtp7/r1V5gyXjtBfksDdVK1415DwJSjp6H+F0KPNJcxEFJIoKsKGfLd2xQjs+/bAZFgKbYiFEwa
ggeoYYr1qdAYO1bVweMFG2k1BCcVFkgW1sAeKRHj6tIcK4QEiTHBPqEx2SKD+e30wT0feKSFu6KM
F6DFdIPEEiEa0tOdrxiU6y4Rh2K9tXEVUtY1+GAQwcT0Tuo9dw+Y+0LXaCbGR9ibbBOD3W0DIr1C
w7bJAKIyKh5+azys+8povpySdJfiH6UNpImvPVltnLqYZzMjyv10ANdndFrH59JgVzI0TMZAC3zQ
hPBgBQEXifsbG4txI2L6NrO/H9Hrv0LcQCz5Ud9LxInFYzp197T3mAJNqn30HXNK8SSX7Gmucvfs
NPmP0bgTxf/sDzOxEkZ2SeVc7uaKFLbC8k9NnX1MiFtOWrZR2crbLBceU0L+9+gt/ItZ5/GBWkVj
U6+SHsN5l3ZaHRg3D03VRxgMrzOcctGx8jbevUDYGFFu8zoKkvHHGEzGe/NwhR2KgvM6zJJtkEwJ
zjn9kCHt5DBqvkYUmn3C6yjooooRVnoiP2YJaUcuNsUNkfS86Fn5XKa0dfm0SQap/zMvnKMryxkg
CLnXHCw36j/G7aD1l98cYhGMl4QyjgkwfX32n90syZ5Agnj/glOlr5mgLdqngywOAWyG/E0vGdmd
0ya3yaFJhuDqaMRVRVCfxhGZDaRllKbjcA3K7mDkZU7GfkCvY0VadpfxC6tIfiToyWcx70zaSAOg
fsD3tDzP9Wu2DAZUH6WVVaquMyJAi3akndF+G7YfmtiqDq7Hv7U3L+h7qkiIvAfnkxHhPEygC3Cs
bspT6lZH/gxLZD4SUOTT3Ruv6mKllbsvLC77PAhuiml9lcW452alBZpxeJIpilnI1JUtpU6LM2Az
GhglHGJYZ7w4iCtortAWTWtD/LNC/7N1DfGJ6SVENK7Df75XOm899JqT+zs1zd6hGJAPZMt8M4bs
sTRd0J2WhBtewwc9eBvtEO0xBr25D/3kR1lIcXIa5pva+SWzALjBMo295boEYw7ZqcQrGlHNaeu+
3h1abAbRVKmQ925QG9okc2nuyyQ/EyH/WCy0KNV+vvKVfGCB4AeNHcy6180vc/L+FA6m5RyI1Ijd
4sL3hLbSs6ujAMFnyceQEgAEEEnU2c14QXlyqMLqt8KtftKtEyWu9Y1g/sY58dwz4e07rlZa44ON
Zwy/iC1cxpVbJ6gLWbO2ojE00A5rBmQLjGQzly/waPj0Vy5Tze1XW9aIQSmFY4xiOnHKIuozamus
+Ys+yHyT4Y3aKFQJsAnzp9fQt1MVrQLAk+d4aBCaeATscGnXPc6OGhA86ryw3eYLPGNeM555RRaT
pjVMWPKRAFOFVFs9GxjZvlvEhM5hrTQlcIBE2q5BOmi55p40Y9IGuRmanibxpSvWeEEKYWufv8xh
pLLRm9pm/Yu/zaU7s07oqI0TfTTDDofOPLEt8rdtLCe74W0pGjSNtrT/GImqt118rjh0eNaWg+k8
1qB94EtDtkNDMe2bIX0dWkH7hXpEgGFqaiYyY2zvy3fvE71uEwLTUF/UxA6RtRiR3CjtoDVEKk14
nf5mdvZnM/LwmPyxJR+uVjxcZ8NuHwrDpLRaMIrJvv2watpK2zC7ASn76KaGmTsdZSO5VMx69GUw
vxmBerahG2iNIe0HY+YL7ry/ueOmJ3fNDMNBShQo4DpgKu7DaQoeculcQuD/I46HTwPpGHIiyirv
EhhkG8yWikyZyntiQdlqmT5aRuK5R4MOD9BwXKOLG4gNWSn2XnZt+kAJ6raRSXjwxprPlaanp2nE
K9KP5tfIogl4lJ5RmzQ0r8QIeF31NMVBwPQkn2q3p8p6Vpcm7ruGC2Z+GVxlwO6Dj0DVnrli1dGI
DTwl6IRmq78URVqfQ2KxTFLilgqHXk+hVqtLj5SRnIgvP6PWa9HrRimPjoe8oOrHZ7aeFlkA8ZO4
5rOfSlKitEyufhCY0++yd3660OJVceVZLk6BbH+jC0xOs0f0ZBwaj3AYX41YqxbX343EgM2eHV5q
2Zi3LqNfeATZjiFWjuRuXZWeEE1SVL5RLTBOiuA2AgFBoSjzORoXozr3dd3ZKDmT4ogkPtzDYsxb
S6r67qxfvn810hdEpUh8+99/bw3qHTHiF8f8xpbV/VACiw+1elwfCF8sRDjPrkZJJE196EYXLX9v
Jwfw5I4ogDA+FX2bHlTI9IAKHYsqkRA76t2GRwSFAdZX/hzOIxgXmf/qQs+OGPmtyAAk3WC3CXAp
ZvHR7Jm5daBPJCTseJ/LL1T/nHUI4KRRiZe5XNDLO+v+3fnei12FP9ssW+cfe3lzCggD05LZ3a2a
5a3idJuysn/OJl+82sHhW8oHvZk9OcRyfP9f6sAKrtMcUoFoEwlDpsHBbrzq7HuoEK22cl7/v99y
7d0N5b+1gz0+lQQBJlb17K1fEHTUJ8Q+XyZCCWce3HtsBvXFmafDmGhkalZ4GdYSsKHs/ftI7vi9
1fGellJxiavQPUnbfCnl4ohNWgbniaytS7z4xY0CJeKlLe9iLbF34Y3nB6s5d7PC9y//+6JJnLuM
OTGilp8tEZ4JMMrA7U+Y8tznSg7ibtG+HqqSTPOynY6ZqIrXBne7jLXzTD9j8Uqgyt2Vk0PhTZHe
hT2+qZkPXpiDdWx7Qz97JLE8VfE73c76uZu9YuuWutvPdu7fDJuUSijWqBuD58YrY4LR8viPxdsb
uLTDuMTLnOQivY2vgmK/CL+PhBfER2+VMvnoRqKe6eSYF1J9NjkXYdCW7xjMzvUYegeJ0YNKuMz6
zDCLb+qq5JTCZrqZ6YlEX9fBXWXdU+EEv78zNBDorTbf10zWGFUJKfAxEgP9zyGSS2l71VGlJEsO
vWtev7/0PET//er7txYUwCbLmqMFGHYkly9ECoUSOSzH13BOkxul1aQkIH3YDW7nId8z5R5rhImY
RkxvNpl4aKIHdRJuH6VDM1xKx1O3/33xYx7qSq3/3upECYmFRuT/fUlWeeoUmrcW3fCp+rbIo4zt
WI1IMxCuk24xUs2sAlgsi6nvr2iWogFpyV1mw/rPbS4igXLcmDVGIi9EMY40qkivouyOWNKTo+so
jyy91Aqi71+OGXmP+Gm3Xbi2gk+1nDkEuSA84li6pnuieDTBXTiX52nNaTFE/EWKUHMgvty6BNNi
XXLjw25ITojCcYpfudiNDe9y/8TCho4lX8OCkFQ1V2++zDGV9aYBOGtq29zWXiUfiN+iAxfOweK2
+WYSVNafS9zKe7Norgjrh7+249380hVPtbl81PbcbIF0zOeA8w15OjGLejEOtnf38Q9RSEV0qudp
0nXBcsvcfbfkYOJZLbBLGAO6YwVyGlThLz2l2cXDNg65MEMVxvZ+rLL5NGIhYGxIWWNK8opxsZyI
+kFupy33oWmq4GiXTOIltj4y7kv0d+vP4ftLYiLBGZTed67J+LGahUdb3FDU2yd39YAnMRhtlmHP
s6yF3ij8KnvZf/53WBS4BxZNNKqbF28wMOAEawqMQlGwMxeKH78/eXPphs2YZ4KP0EHgj5VIXeCu
2u5ot9abxJkE+eWUjxCNblTxSjIRCbVbKwee4GdvuZGnUaBTfTHx3WynFXHtoGeRmoQXtL7xxaLJ
dLPkdEvltolFWA7PCMhpfVZe8oxi7qR1wgUeLuWtpoh8Gxp+djFQVUyDT9NVe6DLTrRW+/Tfl6lu
HjK/Rj5cTUgA1OMEBvKYt4sJnp1Rg7osn6IRFHF4cXWwGf1AyvzHsvOR9JrDhGJ4aa7LlJMRrPQp
b5zijQ8qPSe2ke7xBJTHQlnnyXHMt51b9t4lyRRZrXWcX3XdKuSK7qdsJgBC4UzwTuKlFcn42vht
vhMLc2XvOu8WwaW15Ep1K288EClQ/6Bz4GVlFrLeGN78tQFl7YMcsIN8ONoRu65ripPX52+ZsxAB
Mds/WmvK7gUPUULey9dSuI85cO0psWB3AjnJd5cZKzJmOhqRyW2TZSkuzhIULKIBtl4SdlCa89tA
Beq4TP3R1c62JmzlNC3sQMjdObVrPDJDNWKimu2d9H3vsVaUd85T1wLeKkrgUILfC0Sed0wkfC+D
+YcIq4WiethCwYqwgzIvr23aoEvyO5uQS+KYZBEkj8B6OEoBug4LYZgvbabFNgiwbZVzKa/KKEOq
t31GpVJfXAK4Il5HSK28n+8yeMO8ON0q0zO2xYRMtJSGdeUt7ML0rTdr6mdRQVNEOLBUN0/jHNgR
gBGziUg9TD3zJI966Kzt92NvFcsAudb/8oze++Hmf6aB4dcDmG4QXZDug1fORgjJOZFikyN1/xDX
+U2tkQ74UO3Lf4ePJH5hWOOKAA5fAF2BEuOpQ42T1g+utVaEOibZsPX8UyD5sJ2wiNp1ldADOVEL
o92ZR7OI+SODBR8zndJSmo+V0f+xCmRZTeJY13YNbkWk5f2wlbylOK8RZhHb4GJd9ZWH2yPU8kxs
QPW45HRXGyhsUPpjNPCs/p/fOGix+FfeZrMqbwOJEce2dJ5HG9tR11b4heoxvqSTc8pE8W1DBsgb
CTMRgUk6TO0xxlchJlqRRVOG9b9GY7LBQmbvvj/YOBifHXPCB6/K5UIhjXPAPFkypflOxIEdYyAK
WYHTwbjSUkxBg06BQc1uvmqXCSwXMZKJrvnd2VzyCUvA9wk1cBbumYD/2VZGQWseEFey+HgN+iA+
WWllbHEcLQzFEwaIucOInWafCQkXP+oEAJvhb+1jNt2tOToWmQ98Mcp8pYQ5ofPnEVHSQ9CFLFwc
fXT/FjjFLdoxi8I86wKEvCFVTacEV1hAgt+H/5wucut1vAdBgdQiCQfr8v1F2zP7d1hWgDAhY7K0
Mnj61vAOqTt9oOHAHNamnCGhRzpS2qNlpvvznEIl0marl+u0ftF9QPcdUCe9zy2edc+fz/kK6Unq
5AXYnTCYiRKYoQcu+m6jTdGem7z8KMgou+Euqc402+E9opWDl5ReauGrkUsWBYWH2+9QdN1yn+t1
jJ6SR8J+wkOdWO5/u0/HS/paEX6xmhrfCDfwbqMluqdqObaC6e/7yNFpd/aGXkWVVTzEc9yfPGcC
GExbyqKnHD0xR9Gh74PgYKB7JVwa9Bg4DComLuVukNZ8HJLmqtADkLRPml7Dn6KiGh16W1XiUCmx
KVKGj27M+2uoxcQuVvwoOXh2GJqmNwYatS/aJQWdEmTpjPMVs4txaOLOo3g895/HgANiketO72Us
m9Q1C7KzD3Yhdn08Ht12TJ8r0nXR8rGC5/52Ib342rVuunfW9Iv/vnOdTT/1egIi331cPJsZc2bB
IToiJWhnHfEM5MEqx+RWtY3emesrY2HkOBbrb51iTA+zkaktUpP4wi8UmnW5a1WVE3uBqtnyuoGJ
rya7rIvRbvaAgplpI9NIloNoEH3jfJZXaM/8lKjqvaYG4aCJ4z7npcjJc4eOR3Lt3k2/+D/izmS5
cW3brj9k2KiLjhsEAYJgTdXqIKSUhLqu8fUe0LF97j0OP9stR2QgksyURIHExtprzTlmsDWybsIM
lD+bOOU83IIZW38wOOaMcr4KlvCUQPCy9Ow4jG/j0hsXraR/IdKpDDHqXX6vOUOuiHE0OuMUjGrh
R6L81CSyPwqT+DIiqHK7Xn3ARNtcVDrVsq6D+aIq3fDSpque5dkWXP6q4sUrkqNAlvLwPV9mGE5W
tnimWHOlcsHSEEym4+/f2ug46Z+rF2jRw/iC60u/SpSlVz1F1QebfsoCCZnP/3gaeRxgJrBr2UQc
ZTppTpI2ud9nQ7oZFa3czqKwE2NdOesdgzF2CoqXDJZylQh7mNmcneii7do6qY7JyszDghAcjKb3
VKOh5IFtsS2GJgWvF6YnAY0gyxk4dZI3xXIwD5h+dDumj/02D8aWe52TW4V+M+lK7/oOs0CjVxXz
yjg4EqZXH+SlGa5mUuZ7SK2g1wYo9r+HmqCzUMy/xWy5qbnBzJvi0pKmaxYswWGYWzhUGkoba64O
sd4dykQrDk3SWzdNH93fm8G41AQ0/F5lfam+wja7yAIfB6lL08daM3gzQpm4Bug0O/if6V6xiNic
AECha56hEzU9GeajdpB7csTQCNfOgvfpUFYSI3OrpfiDnodcUi7uSbkIb3Q/mVloerjTi2WNScBM
VTfJ6qRqwvPvQVek8NyFKoT6tNkzdF0h6A10l2SE+xkrE2INORFuXHnUEmlwtyQkelKP1rc0lpqB
IZ7phDzzLRGdgiMMcXpX1McMYBwKb537IbSgjinpTgZdLm6qOqWETlWisyVGPonEvbqh6TQnURm4
0SzorsGivYnWzzQeWMANIDAcnbKjCZvWX+IpO07rQe+zNxaFiVtOnB4qo6xdq1owd6PDeJypGnqN
zAR9Mlu3GnvLw3YD5FsKDr3MDlBFeu23eE838fqTlFWEVxv1ewFo7qApffQQ4za3azmPvGEYANkg
ntohGUKZKxr42Gk1uQYIIKSvSnYddfU8hJnmaJE1u03QZldL0s+/IKh0mHo3HkTyPHpEW2WsGrsu
ZSagZy2MtaZ4rvt6DPeaVpnoKtaw8S4rD4jEwu1gLaMtsHfaVH03uBWd06KU83Oea8MN21O1W9Ew
SIfkUxBrN1o87YOy0MuIk+yb0nd8S/EmjUKWAcSzuLNCUxKkmb2XnNW+NFo/yaw0xy6qDRwXzK2Y
7y77IkBpljdStJVms76qrWjsRPyZfqNHwC7mUKHzTjxZUuSXIiAwV0hkgF2NaW5+X3pPQ5s2ZRZt
fx9isGFFKyL6vB3SCgRI6VYr2Bj2OrYmXtMJzzHtdtlag0jUQyoZJf5pBSmsLqCdDhS4qUagnFl2
QT/UwBaHHJst+Pr2OnQQxZQQp0fVWc+KSlnRsdvbSouJOmFV1NuK3OhHyjX9qClBvJ+i/EGvSy8N
rPi6FFL4qIwRN6A2EXZShmSwlJbmIEZd7UYRsU2NqW97UY5fUZECpkCgeZ4n4SPRW8HJNa24jka0
+11QBbCTqaSPNCBuVRiKB90gXkSI9BNS97Wfuv6WMaYTjXvKVpAQhiy90j7+0pXqbD9ak3qGlKQe
0YLBmTDU8KTCZ6Y5zbQYVWpXz1dVT5VLar4FmkD10oy2IQu6l8X9WZJyOlYdPwMDIUMXdi+0VBTF
n9tDlSc66Eixx2RxE/uBKeja1WLXsqFjIpylvnuwqiBlwdReW31eiBjDdcx3HBiU79nXBtu/Nloy
QXELjQLcL1a4a8xs1Wxa+ehJzC0Pk2xyU2OdppkMrlFZ3ucFrMYvBqqXrWuliOEhD7TI1zNK9bDV
93KYfdf9sA21BJ00CNnWIRRpYGBbWhc5iJOTFYsAONj6NvIAmEFdvNZClYMwniAIti7+L7dNV4y3
emmYFOLGdtqaSAiIo88RBshzsh70Vr9MalP4NTwRJRx3ipFpFy6AEcTQ2sjEx5f7davTcqz1r1Yu
wS2kY/Qwf/bYOQhj5n8KYr8cJL13jIF7TAWHc+4k4blW6JHBfAqZg0rPQZeHVyBJ8Yut0G8+1A2R
AzKiAzdPQGf9WpGLuYhOPetaVpC+DmVJQltpt1JsXv5+mBMd7qugmf4in6XiYO0qxrg4ebJgF+l2
0XfVkySjvdUEYXZ6IC28oWprq2Jn7mSLm2+bIksu14JiSOsQFEGC6zWunsRw8YUoQRWWPayK1TMG
//j6e0hnCgI9rZQDnmThCXHQJhevQmdEnwBbGcGG7bec4k0chFTzpHKizabuojGkfwTjCooAtr9t
UODN1AWrdkphCHhfKhruy9wPfvBdj+XgN3XXvTKh5lo1X40W42mVBfmDZVZHXYzYhzfFQqCQpaL8
rhtPE4fmlhXbyZDWfcosvpWiwvtlxXeTAKnZaIfHNB28YhGA2dVIAsxIa/3erEPuO9p8YtsVuqEK
Hi7Q+8BHFI4Zx4BqqAjNaxP2wz5AX3WJ2RzbWWZBT5vU5ZDGwQ+dKjTjlgVpjUWTxRj9mTREJtqh
vjgLk6+NYg2WBdCyIBARghIrETaCKh9VAaZHLukfhVEvdy1WzmBW1YuEsl+CivvXowyDrCJlpStC
J3hdijstVOOt0ESaqVM2usrUGm89vSHYk9oT/TRsquoLGLzBKWdDecgTqIYC4/MDFAMwsMw8+zh7
U4S53jeYeLYF63sB5edBwAe1/f1bnDAo/P3bSMsPf+7oqB0y5USL5dvvQY0bFIMGKqb1qX4ys/M6
l210kyFl3R0oFvM7IVfiNeaO3SctQFPu4FTLzQxwYBDRia2HxQIwQC+6s6kpbqNOqpCaMv+HY1ci
0cGSb6IZOCIxMmD3g2jQx8ja59Ei4aRhR9CNCvNfYTyV5nSUFgSdqkw5NPV7NqfJQV2riXpk22M1
6aMO8egNBskLPmOBYgBERSxl3Smdqb5H5vNeBnba1WoU7AqUFKwQxneNxeY6UEpX4Retx/j2e2Bs
q3rR+oKMQrGu4s9kYPmMhXC4aQqexIiO/Q3VMrvLtSpLJ/gqpTRtkjDJ/6RoYemxt+mlxkywZV/7
Zyz16nEQege1HPDpLLCgh+m6i7fxqqE8M7KhR9RcbhfR+p7avDgqRli9bNWeYgrBqnnXO05iNYF0
KNeLpEzrG9ur8HMYqMcaOFDoE0jl0Kr8qU6Y3KM4kJBRx4gKwVWIS+dMk4BpoTVMiT6jCgFm0fic
huALuhn5RzaAGxxQDpLOEmnHqUJ/nhr1a4q7zVai7wY186GhQtDa5laI+H9/6+ChbM/QkNkACL2l
It4iS0qU2HCJ5ge2ZWS7BqpTem+BM0xicqgnK0FNbyA0Hlmlhyo/UHMcGAm5MGKtfbR2y6QlKr3f
G0cbI3EJqLydTCj9IRvnV1UsOrvNLcYdFBepAKm5XcSZez86vYUkTd76QPOxYMn8/G+xBhQyTlbz
qKGWhGySH2QpF2BxO3odjptMRA8wz6X0aGBOcpKuJdJtfTjIZEqJjfQAhgseosk0XYsm87Ouhkus
DOXz2FbNrhVMZNhNlzxG5vyhtJJ2blMt3+A/U8/5jLupQFPjlQuSvW1fTiR2z+KJWTDOkLUvWpdt
e1tBMuwbeU7QwpZkLj3zYRMBJosN/kvYCd6Q83bmQn+UrWkGLEgvNCf1+UNM5k/q0/reoWq2lvbC
ckciUwdBVM2q9tIaLDDCEle7XKY3TiMKx/IKGVdbNmTAkHEhznSex8V8TgTl1C96/qeFmhWqsgsS
SLxTt0t3xBTI/EWU16rFRMGAMXBrylUGWVvph1T2u6GmaBQVpg9mky7HQSWcbFnPY25Mh8EEMqQg
oUMO28tupdSf2EJwBpbhnqXH9CPGvNtwMYYHkb5Ng4n3hSEuAhYJi3zYJvKBFkvuLLhxr1P1bTIC
s+GEjC8UAbCpDaNWd+bEGxyXZe/2chmfABzFJzMomZT+/ZhcsYeGpoX3+9Tfz//+rYw6ZioCWCUr
D0YXmI2Gu0lczn8fjBbQtqEHX4kQdt7v85E+TAwJpG9R7lLBm2lCHybUy4dZb+V90KvSHQbp8NR/
NDIKQRwEODWbbr5yppnWmWK2YVVrLkEBMsnqrPh1AI+0DSOVPMGVl990rYfpyxMnSguIKNo9CIIT
N4f5dWAQSp0hAR8rrYcyQcojK1+lgq8iFHv1SU64wcdj6+kS6K/f/SqSfHXfE21WMrflckM1R+qf
ePxtStQi3I8ZT8y9VoTulgY76Rk+df+nmiVyDBO6CZJeZgekFHwcdLiQA72638MoTnA2ENhywp9o
C+ytsrdOxnoQBrESt1Mr//C5VMHuy6W4/etfcEjv2lHECP4//ze4rwVcwEIZMrTVdTKWLxoe8v73
0e+hBhntcTusuNOUUoUdCi1Xo08HXWrKrarguhxw/iIfaBSftvmtTQP18vvU7yErI4mLH9zOP/7B
CLonSa8vTQV62+yi6CQsSghxJXsxl7r3B3FQHc7uQqEl/4zJXL/hXqL7v4T6vtby/I2QvHV+Waq6
tDea6kqxSmfYkNV7qwzsvhdJfUYxwydMEKun2CjuS2O6ZV/N76NutQ5WbQbb8Pr2sOnI6yujh2Us
uUcHs+L+VtdJcUAlbZdxqPhdVqN37DJhk81NIOEUZUmnV/WlmhE7MEIqvXBGJgFH7geO1Wq8awgM
q5TmRRTFvRACz2ql8gEiS2srFY9AjjL0BtTECH3BMkbIoHpNk9CuReVn0l9o/bM1lY1kl3W4AKkv
kSarCaGayZD4iox0WhAb31jdx4y0LHSE2bqmolE1aCM00RvbCrLgJo12sNobqAIUlCDBNoeHhhF0
aVwh+VSYBHtKbAK6YzKOaGUbGZBU9QT3uUW5aaKZY7iNoaMCpgiapTyISnsNxg5JUxtVdjmjre64
QMoxWImBSII1gfjk2po2DJEJI2rZiQr9ak+jS4fsvbvpQc0wfP3CAuQnLYrUsQTzT7F2P9UeUT4j
fruXGrgdbAyduqVmI6Hvyr7za6L/rVFn2viDmdIAKW6Goj7juIJpTHsvsC4z0WgAMU1zLxIUGqsg
SxiAVn6mKTsTpoptNjWIkulID3O45JjXykStN3W1EH/WGDI6wjxyFo2tNSFOMAJagJgYXvSEAoo7
2UcY0LYhqadDCrFaP9X5LUD+tilEqTrNFVLlUO0Gr8OOTJCjAgs496dWzW9Lx3IRM8+tVFphqwXe
UpP9EOTHti+OddiOdkedvlkUBQpGzD2S/tt2Jo8nIHGEmhrAbhlee0GxjiIBI5VJzF8xsMuPK5za
VDN0LMk1jXtsvJGB7Lwv94kk7sqJ4BPVbAW31ESwPvFUs+Bj6tKg0dtdXr+LIgCJbKgBvchV4ARq
xf+gtSlI59hIKzsK0bDqqKQnXVHfBXGwA6tN7HZJgAdL7T5HyeGVMQ7NgbxiZrdPZqTju5h7em1I
1xUD0aLWBVe0wjS/V6LoEgir9Io7GpsgV0xHa18P8oUeTLZjGLkRQPLvgzKO90MtbBv2NFuTnAGM
XuDXlgwIyByYb1GT252qdM64qIYXV2Q5fgf4xu8BhMuxr+L90sMKUE1+5Q57oF90eBTChJi6VfaN
V0brsE8BoSWmzkiPI0TGJuxol2I6quce3EtoEFdYMX6eNyQ6Nagn0jt0AyZX+fAFxu4dCMcMQlHp
3KqeLlOFSQ6DaLZyLCWUWdvZmN5MNYKMmBrmqnL2TS19QrCnOhDPWIsGCtdR+2YT5ciy9qWjidha
+kJJM7nqkpKZPbTdOiRNtzqbYLIRKxUrWe6KCim/QY1oMgMYx6QP3CIIQkZ9C0Wckj+lAqPjQgnf
cKjSaiy/yWNRXWOU+4uCjtRQoSUuVfeN41x7rlgoS0vZLUvwkuSYRZuZQaWGEdOfYvlNMLDRlbp2
DWMpxzSHAVuI1O/YMDjTkfBu0Sh1i6n3jGi4VVCFKYtJASTSy/Ylw0ovFjukarGOEtv+dyXqdkmX
GI7E2gsqis+bWn+35vAdpEwhyQzpSbAnE6Oa6x1ogY/IKD4nLVtBICsYCeq6HaHmOpXrpWCKiuRo
8GQRvQzNHhjwy8JteSBkwumNx4r+wUVJIPCHMqgFKPauHJXqMY7X8NSG3PqUxBpuACxVcgXZRoH3
VaPT1mccEeKQZZu2JDOCpGWIHnarV59Ew5xjRa+ukNXpGScAjuhqAIps0q92BfvozBHp4hJFKzUG
Emxt34lC7/ejfpkL9VhJyOCZEV1NGU65ai3xvpP1eJV3r35lSg6goCgNhlNPNtUmTZB+i0N+J0EH
z3tQvQ81Ooy5xgQaLEO9jWSZdPdC9aEfInpODgXo8VXNc56M4mr1XexUenhIa+lHoPXjFGPlpWMm
+M1sBr7OpUdTZ1m2GPhHOjsNZUc5IvzuUSMDXv8RgD+C/rIOdWfGaNLFFz5JL3UMtxDtnGvqcFDU
lkBJ1RwL8KycsVZqCLZExaeWKNIEDZ5In3/BXINVGNtFHWKmlmRwu89tBVA2y/uHtBYsvwsudYPT
Gp9IZaMqRYWkMcGwUpCD02hcshoizRyOaOBYd1zlSlRleKfHFN4bC62kzECeek/eK62Q7TEZ4uKP
mqOYFdaZwKfYCUzCGtR7H5IAAVn9tMhca1IzJydhEn6mrLtUuM92lUh8xDxKP1VRvNB5QRcVpD9V
PzwVzfLaLDIxlnjZsehUKvJnKsKVdKrAvbHYZKeQjJv6bepA0/Ti+FrPuuFLLd60kecx1sK1zagY
F4lrJypn/2YtJYN4cre93OD6MDqPCbtjjLF04NJ6AOjDLiNr2WTNGAogxCGe3yWzMPoJkjAzKfQ9
+GlyWMezjvrfR6cAFzyI/dyaSKgIcZp0Ql34fRz3bl7wWUpxo04z+4ygzs/pqLsYGb6WULx2Q3WR
wlI+mW3q103o6XEhvZirPASZToZcOn63rJgXFQvbhH97GIOQ/G8AigGaOZkW7qYU4sSdlEA8y/PT
LM2IS6OjZoiIE0vWYNKcbfo06EXgpwviHR8e3nXc0N4UF58WHJ9E6A1H63JbFGW6zXLZ7UyZyqMW
RtEO5hB9Wac5Pe7mk1qxfy/AQemNjFwEychQ5t+0CIfz0KFtVclQoIFlW6sdH5HlFj7rbdGJv1iM
5DZgAgum49J9FhUhErmuum0u7qosfA/E6qvQJtRMYBFovcOFkJJzIaqpx0Bhkwo7Qehp8Aph5sj4
L3ZMWm6DID9DqUvM8lNOqvd4Gv5Uk4ayBkuOS7N2RMw8n8YGRKyRVT848n4SpbjhhsKJwEzAMycq
wqGzGO9bceVLU1P51EyMkE81/pdNZUH4URryBRAiaq7JrOKxmuQXCbowVu6i2dJdzgLA20VaBlie
lzviWhzUaeGlMWDSaDBvSYYo2iotkEzAKBzZHBGBaSjINLW3u2ra5wPdWUMiHyagELw3KrMDSYRn
OW3TBFs5o6tbLIFD6Gmf2poWHrqmVfejMOz01rD1xlyOTZ6irmos/aJVdG+XS4RI9msYhRsGcGck
juapY+VqVgClrD/ysW7PNTL7hYhjTR9Md/whmbtzZBWoQ4eKpEQp3A1Wta9kzCrqFB2TtuRQhzsD
e+yCX+tkUVxtunQg36LS3UbLATQK4ocZVtKlygORYHa7M4XQs2BI+lKRuqipKH3m5TlaIIw2avqO
5Ud4UKW224eIXTZToL90jO22aSDdaSDoiNG0zENponlza4JTIBLH4CrxGNRCN64gkwTKNF5yXK15
3ik+2+X/FI0MhtR0Rah0hQvWctzXeFGTkFSfWaQLBmMuxtQu0BDRRoTqxMTkYXXG6qc86mV1GAxo
WJOyRd0jK8h5J+kyFVHiFbGxZy/tlpnFcIVRphempCiUy11PAzbyKj3H2f2P87OkNci0zOawLNaI
RvpDpiLrkJQsyZA1yHf/CDpFeGWA38Og3SwkzZg94JwoVQ3HJFGH6Re6EoM7IqLBkEBlTjXqZhQC
RW8+yLP2Gba2KccKQzOUJ2k8nf/jVyf/L9lepqKJ/ABJwQ6pM4Ll1f9LehqoGPY+c8erC7lvpMkE
rT/MgluvuZgLOZWtEbtaLjp5qs53SelQNsQvmhSduO0IbltB1aP7dsQ6IIFmYSUpZDrLueAR/yG+
LPh48CJX/4dQMlVaA/L+7axapqibsmGQGyoatNH+/XU3rQ76J+tB7/0OTODQpmf83ujPrFk/otPK
7yxOH1hJC2+hwvpLEwMvBz6YoJIchHuOwbU20odrZleYG90fTav1m2lwUCOlj6qcPobWnLshumGG
Vr3LKt6jd8zFOxZH8d5j7BJaGHQLZm1SLCAjiLUJpDF7HkRtOPZFMuIlbmXYDwQ1ax1IUMxKwCBV
4gzKErxAYMZHBN/5ISyXaVvjoqBQUpw+qMtr10vtAydABdxFAoRQAfpqk4pZuESHMhOL+BDDPbTR
z2lYJ8eYJXuCSdMlMasitDavBcsFQw7vU12ZJu+uBpWtxobOXqs7DAVkojSW1gEv3M3SIgy9hqi7
yKnlhxgCIc6CtOV7yPicZGGXlEp7WvQy2qnRmvGeqZ2Lnr72tUqAwb8efh+CUX9O0DG6fz+VRUXk
0jt7htXAXKxLaaNxkyCPav2q36///VIj0skxIDdGDZbooq+HusACLMv9cWkqLBglW1MJTPfWnAvG
m4yZWAPkPzVB7VcE/5t6bSY24Wg+0B0i3EMCdi6z+0mHbgaSziFr4U70Gsp8DGzn39ZXJSnzXhqQ
koQ0MpxJKDJK8J4oklimq1Dizf096JL+hB5Z3eGVShzcPCWkldrwrFb40yZDjg8Z0gehl6X/+1BN
48vMOMZsxclf8vzed1rt0auljyqcl45crEWRT4OFFBSC2KtELbifIwViu1QlJBqA2Z/aWb/JTYV0
wyTpAexEcPw9FHUGpMJowZqqkXDMxZKaWOxIjqHOujVjpTzFABUtIVkelqKQERQu8jaklpKi0HgP
LXnEtwUCRQnJ6JEnRk1dPdp6THJNRsebGScK/5n3wlrUq1ydUtMyL51cqtd2PhupKrha31m+OSEo
GJsOcK2iT2ypNcUnjQbKe9XMx+vEp/KIR7lB5ayF8APapnMZgQT9ZjFi9dixLxPWYSlWr8z/1WFy
s6UDsxwmISzOBIrVjA+bb6CjZJkaeYcno7LlepT8SbHwksqzcKdbwliUbqhNizKhUU2cQlFLk52u
10m3Xh2FY4V65pHkV74MVZFuQsZbSpNXdxWsIJyMhSiFFSTARMk6ahggnJHlnEStGjI+GWOAdcVX
krkp3gcZexYc62sW4hYoi9LYRvq6h4kzaH2tgZBtyVvbMKbGl7HbbkheaPMWumxjYqRO0Fcwjo39
2Qy/Wu4QqFPm47KoKHlh1ctyTVCGXu47M2n2slVRmtP98oQ5bs9x0OIlLVGSBbXFxGR9LmG9Ib8M
60nTmmxVKKFRgJp1zfsqKAdDsM4EzaW82io6oqH4E2jpxDD7RNGgHgNVQ76aFW/M4bWDEYwhtKMG
Q2Da5k6jYomc2XsGayKsUqlsT8SidWJSuHZTXiDAEKRv1BTza7Ti0q0yV2ELjgxwYAS32oTVGDV4
jpQKnadpRT+4dmWPuWW1z6FIbkeWG7udBZieo1hdE2UJPSyzByOz2osSNxrFapU+9RGXiND5pZpn
R8SFiTu0pngWDNocZmNlvmKg4lXL8aTgAseSqhDqUiaQbWY/NZPkrV8BznPaG8QYSHQ10DtgR0fL
IQf9568PiMDXZZMIL8QNTDCqfHNGFAQ/VuufUfseaLhZnpVPxi4Wu58hGvJbnE31uZBEY9MpSn9G
wag6c6fER21MZ2+Qh7dyoPMxjJiFJ2Pa5hgz50BvX9riNVaR7IYKe4xmzErqEwiY2XDutH6drgjl
DrvGcDF1yw8i6RQToXIJAlXYz4XZECgSbcRAoXaAmnWmlmIit7DrkMZCwP/WDG5e9usJXUeVCsY0
gTAF+v/6VwVb6JiMUKO6MBz9Zj2odNDsfpA1B5oJd1CjljyGbfnjAp3bM9hwkA1EqagEoJkyGcYQ
aMx9TD7GVqBd8CkMHoid4kCvpt7lWrDY4YxaiR4/Sus8P6mchZd8DACaBsHkM6iV/0r8/S9kdf8d
GP2PTO9/PPyvj2XOn3+mdv9b2vf/XQr47rtcA7Tbf36r9dX8+ZeA8f/+6v5/BoBbRLH+7wPAd/Fn
85F1H82/ZoCvX/JXBjhJ3woEb9MyVBEdDprqfw0BV3RdkSxdQ6wii4b4dwi4ov9nSdNMRVSoUKm9
TNKVEQGuIeDrP4nQUURR0vhkSqr0/xQCTh7pv1V5mm4oqsJ35BXqmirr4j+qPKQiUaJV5Y9Ezbxf
9tVjfpde6URanY03mRa885X6uR/Zy1Hy+nrDVbNLPeNgHeZv7Th8dfvq2p6Lx2xP/O5X8iVtNS97
xL9q/BmfO3rxH60DXG4/27VjeTAY9liRHOZI++ErQrotb2iC+8ghb7Wvf0RX9Sf2ypN2lOEVbfuM
tJKN/Nw8ojn2qYUd69JtMxf6pJ3t02f5Vh1HB2jWnqDyO8p4J7vODrdmOjX91nzMndhTwXO6xQUx
wtM42fxLe1uOoGKO/TNeuTvtuD+yr9qRO+66I9DWM2X5Lth2XuqIvuGiUvpJrqXPqzyzznvBc34X
GHr8MX9oi4UmWn479Nh5QwRa5dHYC/zah/uJv7C5WK7miU/hdKn9yrp+9id6IHzb8Mx9ymdE8Mwp
PPI7/IBIdoM9TFRft0VHOxQXYwPCws0egkd5X+54gXZrP0KHcHKnOoq+Aop2sEU3OpuPeIxdaO62
ugWwtRu/i8BtMOm/al7pS67lkr/o9afg1kDgFw7Bu+GlO/VhybYQEykVtU3gxiRU2VVnxzpxCphf
vT461aDLPzPpoNAwOGj73kaC5E4HhdeFQHi0c9t86x6IYVQAXesb7XU55l58qw71jgSbZF973Fns
hN+r22SclmQf7Q0398pdeJD94rF9F875ybzyE14sFzSe6ER75vompz3dxTt9a9wVDy198rWmAr4A
n76MO/NnPmETH16sOx7lF+XQPTQs4hspwpi6UUUP9QKjFsETz7ELWWKLbtImXObD9GcfcT8NbSc/
SBfhgc8nzNGouMS5Z7jSpjzx9dvYljehqx9ofIjwrzbxLttWb9g5N/VtuDIPIL9F4SayyUkN3hJU
1G8acSs94u2MCohXrhjb1XFwUU6hp/1E1Lutd2AeSTg8XXN7AyvrDg93k7mGl3253WMYbvRnIDIh
EB6T0/QOOCLamE5g9zZjNEegKc2rqN/z03Io3O4COo8qD4Au1xsfI9Ge9hMVk3RhKLRJiyMUqXAD
N0TSX3sDWnRHz5TsZ+sH6jtCBV2zJ8WblFO3uf5pXWgetJ09bujEzm/RZSlP2BIetCcULiYdnvzA
cyjNyCMiVqn9g3tlQxa2Y0q215QObNEZYxEfxeyY1+ize/Z8m0JDFbUZIVPCQQD18mdCIRPz0RWd
YKciIvyo/eUFjXDCRsihqiNxzQ/+kFtxxQQXgX0Y+C38el+gBv3I/PiiPdY/5Kt5s/EQnFF3O5S4
fnEExOcq4rf2hBsJlNOlf6i27MYkxW0vwwljC53Qk/asupId21DkAMqxGrml5BYGg0RSC3BPrTGh
ELATgzRruiw2sAAtxbD0qMI4GHbKY+NzBW/0JwwAOAyJKCRXx2CuQDveRMd0Kq/qlylvdAf3HyoU
RIduNO3x8mYf8YOwB7Asu+hl6t30AxLXFmvnpYQoQZjdJr0JDtc0RT2JhuSkfnB+xde2If7xRd9a
gZ1/V4CbHfSdNIJnhPTJZvEIU5ZNMMBO8TkyddM9UPBsljbNARF3+zbZTD2d8Q6uhZyTrR4dFBC5
i4NtgQ9Ex+kbNqnEbFez0/IdQSI06BTAS/AniDNXcZUHUIN5dKWV3g2+7KTPazT5m3ow5FPxVOf7
/KV/iUGioowyvQphL4qbHe5VU7ffDWg48aZ9TiNX15+71LXEFzg0Jb4HNk+0MhzAayL5Ya+9Ba5t
Bzw63c/WB+d6fqBzDUvgYXwwnvlMwe20p3N3Z8yHo1/QN42PRmH7YOwlNuQbumckMczjV2SS33oD
Mjy+tC/ijdb2yihwCHNkuLvrBdtT+m3xJFzNe+t9WVuQt7m4ZUNUnQT1wzgxD7H71/rSgwxsXfzJ
Jym8Y3C69Gg8yRd7N/qnPgeXAMdSBlFQDoI9/aFVtlt7sRtjzyDC7rbxfXRmh3rYNk7EG/BBfuT7
vBLTd4sMDWCCy8UB/Dby4cFWJ9k66Z/koG4IdoCdkXEDZtkg0N0u9BclBja2q/XBgaFAdEKGfec0
koDG8oY7Hn6+8JzR/HtDMQl0Vs5P8atYvEqXpnuXwr1Bmkt4bH+UDhpa9UdrnqyLlh56WvBHVdxt
6/9G3XksR45k6fpVxmaPMmixmE0AoSOoRZIbWDJJQmuNp78fqrqnSFTciOnq2Yy1dVp1M4sH7nC4
Hz/nF0ukq6+1xml7+7FdLrtfSbXEvm7Bl7joqSI+e6AwjqDpFjlMQY99cpkf0QxmbwcvuegN9lVI
ZijDr+pQXqB2hsFQIN5wYIHj+FXRPTbTJzVQV3qUPHOrhhzYONE9elACBAb6PmuArOGu2XYOlfQ3
8868QrM8cOpjgRAS5sRv/FEf491wcK8xIHCKN4CvW0LxUnNbX8YHEy0N1Jo2+VbncFFf/W3zRr+4
2zdvyk23UfeaCmCEVvEiusEBEZHNH512I23AeDvyirGCBpVWRr/mH5AkgnoHYgH9QyFbpaBvajsP
EAnFJGOjmUv6MEW+RZjIHYF1wVd9RrXKe0eaoHQwGTME+LaINsC1XWXGeufvWGSs5vaoYu2Mkv4m
cH6aGx/aS7bCBw3TFbe+gakec3GpnXfkMkR1/Xsu+r+ds/9fysZJT89k4yAQ0upj+JaM82/8IxmX
yapJci1LETUKxaL1ZzIu/6YbugQEhr+hirJm8qMUEB8Zt2r9ZiiGYYg4smg6P6V++49knB+p/DuQ
o0VZVnXRUv+lZPx7Kg6nUNNlU5oqxYasqLppfS+4CnKoyZT8wEUcUaRxAL9tMKFY+Fcd319p09+y
v8zOzR+13P9Im+QmC9K6+q///F43/0vA6d7ytTKNvAfFlZGAbv6LiglaxtewTHp8Ts7HYfK+VJL/
GofrzNc4XhBiLmMqeGwICDRPlhd3bQU7CSJHTyM7vFBxV7g5/TWezK3GQHxgetnf4zUdvKt0YFzK
vXVP5rPMbcsR79yjvmvWxrVEUp/txn1CShBslc/yrlsNTkhVipM1Ysa9d80uXwWnuTAP2oXnmubp
SyfAMFVBDNrpudTPUXoU4mc5uj0/1bNeyD/m+svY54uooI5Za8SonW4ZbY7ozZJ4IXiEPdcSFcTb
5D613QsLafqlf7YK/hJUny0kBU3QNHV5wcao2/50YmrXUbHtOzLv4jEPsTu90J6Q+IxPhFQ1WdEN
SVLl+Ttu0irOY63jpO8d1U6WuF9txjWkWUdwtJcLs3p6Rf0ZbfbmdEWWu0JnVum//gDWsQaI/Atj
r2W6FHbRKvxj4/5Wa/n6YUqn4xmWZumqSmNr+vmXlTJkZTXQVptGp6ziZkPZfJnv4VPZKVBEa5mv
jT/qO//fkCc3H1qe/4w4/fxrRFSP48plhF70OZG71OrCV3ly8StUBSXNknX0jL4HqKzWG+g1oeiQ
vHbl1F14t+Dan39RF4Io84UYglDWfSTqFfO6rW03fWj93fkQp9/NnwNRZruZPvRilJYMhMLGp8om
7a7cDfdPm4bNMrg2l+fjnXwxX8JNH8KXF5O1EJ6ygCHRgF9YxQG89fkAswblP75eNPfon8qSIWmz
xYYCJdx5gVePupdNuR9xmTsECW+oia+9dQIG6nG0yytxxa64JpWJVrgn3Jx/iJMv7sszzJYfLJc4
82g1L9xhaYSYu+XXEZzc80Hk3xfZXzaqL2Gmx/gymRJGokk/7Y4IsDoGF5Ioum/kh9GrMXKKF5Z1
5+P/U2YKjSyaJuLeaPam9SynWzfeptY1TmxTvwONVsEuuQAKEI2l+AUMIoy/TYiQcB7kdtlnq9Ab
7QThYZqBCFQcxgpNLW8TRXgA7gCSCdZPtTDQM3wSuMRKV5qi8VetxVhsgxqCTfSjCT9i7t8JV6zc
/Km4D6FxgEBSWTcpur1K9kC/qmkA4fgbF7MqX/7s5TdJ32bFoe5xLPBxKucXtW9F7TtjuwvrTwyd
i+ARqS3HTd6U4iHGOXQYfUCVB0N/wClclp8zoF+q++rRAGrrZ6lfCuPBizaJysVm+AFIG4G/99Kg
4yuRP/e2kkZ2qD5EIr3dJ896tIwHdD91mVIYcJ7Re61TbBUTLp7gDiWWMHruOJ+AkXtV802oXHFx
M/StRbGEeztUrYU0ML/RL/hGJg4OQB2g3R6V8F1LQOjsYIRCfz7EZYJf4WtgfXSwcOqJYF6CsGs+
2kmV5eh7uHYFjS3CgsmkTY8FLA1rXJUjIMHrENXCZjxUynMqHwt6kmgiacGrZnKL9dBcrfD+ARNW
Az8JWStN+OgG1756l8tr4LAAQhGKKVimz79fFpQDoEE4qCDt0q3YPPbwGYCDLGrZXcUoZ+IXRvFl
3Y2/ZPzY1O4zUmvEbTEy4SaiFU4PKk4HORi/KuEvna8seHIRXel70LjrAB1u8UaH1wtYJhM/iwrr
ccTy6h0W6YiT3bYRJ0OLEOdVDU81P+Zi5wiDYosmNgM0u0Kz3RnaIeB74hKulpaDNSR+AMeaGk+2
agxUhOACC8GFI0yetsFzn9oM9qBGObz0lC9afx1LB9NEiqr0VZ+Cx4EG12fjsKNw3TNtan5UB1b+
sg8vfe/Tdn/uGWZJQpeGsaUGPEO3g955wLEG7fRFB7GashT+4zZ0jGW4o5tiUzfcNq5jpasLe87J
/fvLljNLHXpUotIcLOOi/jXYsq3a01ne/+iWvo1i8YtloxmMefSSUoyTvYkLYQ2m9WKqr5x6DBDJ
ksS9R9O031/Xl52va/pR601OrdyLHSn9URgPWfmoU1YYseqF4ABE0OWqGlqPefazwAaiK7CqNYV7
IQBMal2b6laG8qpFoIGGX01S3ghGsaIRGIAKbYydld26A9vTgwb0K6jQ/a9XFQTErt6en9ETR4XK
KEzGYcgSl6/ve3jTAYULlBiviHIXgMD4AIdxPsKp5JIQqqxqmqpZpjo7JvIyDnGMIQS7Guh1Z9zU
C4ipCMXwkobN30ifkRuS0DlTLUXXjNkyNbpCxawihE24haS6KTfDSl/l60uZxImJk78ugVkmkcN8
DIeWJRD04yLvKrC8j+IQXPjopFOXga9hZu8nYjPrxHH66Gj7iJ9Iqq6Gp5j7VWR7235ZrORrSKGr
YnU5bz45QlU1QC3x5rj5fV8aYOajVlK9ftGIRzm6gvEDg8+4NMBT12brS5TZzgbKJBE7CGkL47qj
Pl+sLcpIS7KHo3vNxrsAq7E3tkgbn1+VpwdHumYaMhn0fN0LsWG5cFMm04SNr7xaEYyGSy9PPblN
qH8GmeVhNLz7oZ9MkLA5oawFRJ8+ljn8srrnABsIQdt57o9k4vKY0J1gvSQvCfkKvCtg1k9Qhhel
hvev+I4zJdwZRJzuDPNWrnI7CPUDKkT3ClIAk0G9Fh1kzd9ic7cKcXy3iskPBlnZEdxIOI4IRj2L
wmOdDusWTqUQoKuN4448PHfS4/mJlS7N7GzZpF6OdkjDoNG6d8RltExIvSad9fCtXA5O5kjdRnAU
5dJCuhR3tpDyAHG0biBuD+bc9qlUcpOtbAFynK29aujhOeLGc6QLufbF8c72GymrUI3NiFtai+qz
5QhwoqW366cTsf3EfA3X5BU1k/fz83xpuLOT0MiUIjRGKqBjeaupa7Gkf3T3N0IABSW/pCAn/WXj
HlEfkP2pyEo5XQNZ1rTPNSI2fyMKtyUOCAsDZnO2XvAnghoSEiXFTk3aZxJtN4BC/16Q2eIIldyM
zIEgqnAT1S8glJL6b1zJJ9TsP8cxWwcqhFzLEKfZAnpWHKpuXzT786OQppc6T8EsU9YoblFiVeaX
y7Au+rZViAG9aCk5cB7eaUU7pGG8HMddyAd/R9uZ/omXL8/Hnh5/Fhpog4yggKZJyLjNDiJVRd9C
B9q88DQUud1NblxX6YsPey3tLuQkpzKGb7Fm+2aGgg7mEsSqIMItDBxT+ZptBUnV/1Hl9mK82RIc
KLPATiSeuGvSpeJ4O2sJFG3q1AAZuli5PFX0YHy6bCiIqRm6OCt6dDoAODdhy6Dndyi3wCiAH5AT
Sbv2Z8nrS57Pv7sTe8W3ePL3kxykSlVh6kUBrKUqW67BWTo9VczzUU6vkD9HNVshVdXp3tBOfais
cnJ3ZUA+VOJh0VXrLHg4H+tEWvRtRLMVIg1tHvQ1sdT1VEBM1s0KuuLKuLAST927vsWZrwx0EjR3
mrkp/eodGPVr/2G6fiUUc6K1u6ETeoVk/XIqWMn7S6XLaRh//ej+nNLZtuX6g2mgUsSt2f8habR4
L0zj6d/PtmTRyEHHeLYQkdceDEHk99fSlZIBhb+0YU3v/K8D+DPAbOVp0uD53jSAkgK6yh2tFxcw
MZbWOt7A1F73L+fXhXTioswL+zPgbBFquVq5nFuk5T9beRFxAQjWiILiuEqG/rdKy4okKZyNXJ1U
4Gnfv6wcSEhg5nzJ8faICajTrO+EJYz5bbzrNqZ9fnAnP+MvwWZHPsRmxUNGGqdvcy93+aIpNqae
XviKT50x34Y0fXpf7rYKrqXBKE35jKP88J7wGFtVthfx2kjK1/4VTFK7uJlenub8jfFxa6OlKJIM
6LPVKFZqLxgVkdsWg8srr9kV+YWd8OQe9SXEbD1SFLQgtxDCSB98+aYPMdTI1kPwqnDP/vdGM1uJ
3RAXvj7lhaOx1syNBgJIHO/Oxzg5HAgXumppokR/7vu7CgdJ0Np4yjla5Cmoh0lrgcrcpAqRXdgK
Tx9aX2LNVp8nJr1Q5MRqV8Oyf4h2+Jkbr+2y2WJTgiY1d5IL6/30ufwl5Gwpmkg3WNGUGhbgude4
dtmRXaRsH/KqXnsUeM7P5snv67/D0aP+PpvmEGVI4hNOxizVQz61vy8vMYHAovJb/rIlfokyW+WS
OZLgTe9sUCa1KxT9ygc/fipByyhAFCtxofqoJ3UrHALgSZL/5JS5VQeFmQqIn/gywSHb1Pa7zVA+
ySEKgdWPIgdhConUVY5dDTBMvi0lkgsfOj1moqkyrqZie14d+9KFablUmk8rfBuNYUEnfiGQ7MSf
PozlTkidSnxJgVtI4WMDDNO3rmPraQhVcHDsooJq19qbYHiLTqOC096irISnT2iHSr1PjeAnYPMn
Dbhfp4GKST5Sg9o11lCioaOJ89LobzKCYIhTwFOAa4/uZ10eskG0I0rltbZT+fspIkiomOxHHxP7
u8R0YulNLZep7njZowp/z/uk2FI1t0K/CVqg+/4xSK8HHbmH9sU0tmIN67n6gYijHU5SvIkJRwHt
TfMqzzh83Ofa3Xv+TVy8huM6r5DhNFYBOBKqN0r4gCqjHl2Fyk4Mn7Abg6Nuessu+aEFYNPxn/Yy
lOoaW+7MO3AOq8Y1bnXTX7XW6wCUpzRr2xqBAZrPhb83jPugTh0NGTghjBzT/xXILoKx4AYr9dCN
6BAgjtXsMgBUlvQQuA99uC2bcO2FwXNoqZP5n92NKfQMfH+zXyVbfi+1myTpJn/gZdweoD/aXrbt
1PeMYr4W3MPYpci+GtUfknuVZRszRRtnU5pbobul9+Hhlxpbz1B1jfrGBKiDl6vrXcf5tYAGwKRV
91A0V1qwKTlE0an1sFSrVRjB22a0uFa8y921MoLp83RnnDRGIK6L+t+4r6kSlwxaaCaH6+8F2C+H
EEQAxA2tgHN1uHfdTazjxnPp4n4iVfgWY5bbIV9bmOPvMQ7uulmzlg7WGpiSndqXTu5Tm+e3WLNE
LjPRToVd3ZNH9s7oxM64z+x60ayKLSrmTvZ8fiebft1sj/kWbnYuYAkT9UVKuFz/xOTHZj0U5Z2p
v54Pc2LDVCciJvd2mXanPpvBAF2gljIoLotIh+WbZrxBx/N8iBO7JWRKhQjUIMixZiOxWt2HTk+I
oXgKueL2PyuUaCp/L2kX1sPJwUwRFIrU5JCzwSDgoYr5iNZEXudI9NJYcFWUibv1+QGdCKNIX7b/
WQbiQ8dDH3w6Ro1Hs8kWRnLvZxcmTZpOqtn7/xZklntoqLH2xR91AlTiVi2A5HYJY3xTbc6PZjqB
zwWaLhhfvlNNG8JYbxgNwt3ciqJ1uRTW+CZcCHPq+/k2oNnL8aGGtiH6cVQE8KFsH2LHd2j2+Lay
c/eRg5D8+/mBXXpNsw+24tV0rUdAub9uRZRifvWXlvbJubPY4WTTkHAYmCUCsAZbfNj5SFGY2Wqb
flOtmkO9vnSHPTmSL2FmC07PcOzSOsKgfQOn+67tryEJ/43Z+hJjtt58yPh9BTV7oWXHnoNNfk+V
CyFObATwe/6crdlKa9x61DL0qxdylyxKf98PrwkVe2T+e/Rxzg/n9HL7Emy23PC+BWCjEUy6RnCN
hR08wkNYDit/g7Tc6lKL7NIrmi22AiVCy5MIl6OuJMjJpM+7aMYLM3iql8SBqk/oStPUFGOWwWMm
jqozDWu04qEIIcBSYBhlGbS1RxU9HZQ8rkL5Z6jcNmaNEiCUA/0t82XE1QeEZZ4sjId966OCsnd+
uk99CF+fa5bmK1qCCmhGg1BFjKaqV65465cPuGlW+V5paO0rl7CDp4B9X6fCnKX6au7mBfgFTq5t
67SHAnw6hJU9eZud/xwOxXVuh0d9eX6c02ucb5ayrIj0rxVdpmzwfbO0MgO/FQm5rdEH0B3eGVDt
lfoAf/l8nOlTmMfRJP6j/p4EzPFurWYJg6AQp1YORX2NNNH533/qfYH81eDLocWAmsH3cXQqHrSQ
1KeG7vRt1Bttra7K9aXi18n1+jXO7CtUBrHOgoE4HZSj0qn207eIs589VUu13HZXIA5A2Mt7FxLS
+TGenMMvY5x9kjVW9GLSEVsyH5vstlIvnGjyqQC6rJFnaIYmcXf/PomgSVI5U6YA1/DnfkgrFJ+2
7pri89J0JpJX+ITMBwAGeRGs1I28EV681aUb9qk3+eUhjNlnUGN7nssGDxE0P7P8w5cOrV46WFis
cVZYJIgvlniin5/ZUw0zlv9/j3xedJTCEv8Y7IcX1U5fg+FYTtA4YYmPmG0u3IX73G3k4/mY8qkd
9mvM2SFoaHGFmQwDxcPtFkqe0/1MV/59+Q7heC3fVKsI5oRmj0cUEOkxxHeYF8E42V1CDZysT359
kNkegA1gizEfgx/slotAZbdv2hLK2FK4uZSbnSqfqJJksddjX4TWwyzB0DKvFf2AHIYc/cq33jTj
pw5g3NTiAwZiuP4+ZN090u34oosLs9b/9W396yVkjlGlODWopsGpBlOQGn29D7Y+61jbnn+3J17t
1zBzlKrloVMjKISxvJ81BB2l+6mrP/+9GLOZDCN0gLppKAncciVEcPqZxeScD3IKOvptJLNFWibx
KPhTiiNOnfO1aI+OvMsfwNZNbD8IqcIdWkCoFn0228Sx0OK6vrTnnjiivj3CbHkK2pApSceSmRhU
UaPZbfnWJ7tKqi/tAifyOWA69HsBf0iKMj8MtUqPMELl0Ic29MtAZHVh/MhXHmzZRQtIc1hOaLJ8
FzmGUyUXgp9cMl9izw4wz9JRMGmJnSlg1RTglN0yVocLWeSlKNPPv9yNdBRhybyJkkIp1g6ijGPq
4/klcynE7JQqPEkccLkDLImjG9Z6TfMjai7ci08cVN9e1OwGjnph7/ZYtFGy+mWU9wH54vlBXAow
S0vNocgCqSZAnL2g5Y9z48v5AKfS+W9DmJ21sTXWRdgQQV5Lq+KqOeK3M0IIrH/K8NTiNYLC5yPS
OvtrDqaS04r0MgxNRA7g+8tXk9CqRJEE0wx3EXq7lnaTdI81jOE2f8UF1PAe3ezOyqn21rDi/Yc2
vOvjO62/L8qr0qPZGEFc3MgClGP9MVKMw6h81tJ7mGMHJqxKwYfqg4NW6y2V8R7R5gVemNSEERGH
wJhLTxi9YGyw07Alaj+QZ5LbdYT2TirdTGgOoTlGvoyberaWhskBguIkwqZ+YTmpdq+D4rUGpNnC
x9jYlv028o4YSi9K/dHLYa861tT836FVuujy9y56icEyJlDgk/5azAcs5CZ14GdUoLzhegx1R9I+
3cxzTFicpkwTVX1IC3ow6NjTdUQ+0vGbT7PnelEi+OTfihiSJtotUiHgmTwI04h854nkWEOzEWqK
Z35CzTqg7GQsLGXZS3eBFeE50W4iVEuH6LOKnl20gfCxwmyrwg51M1q7PEeR5mjE0RpJdYtisFdu
ZCtEKhyaoxA/4MqRTe7Dyr6VuFVObjAWLgfmQ5HcCNWvtsCJPTMR04kctNpKBAZrW6h/CuVD1wFL
d3EMLvaj90tU8bBx6ubY4eanMX84xLviOpTjQ1bqG8yobnwh2A6BdleY4MD1NTpGjhTmC4TTFq17
pahHxGiu4SXhIVZsiiF3VA9RaVG/F/GoVUDbqxT1Sg8bHSmzg9ZAHAWz0SY+IJhzE5i4JmBIOMHG
LcQix4TqtvSYSdfoFLYtggu9rbZ32AGtfBfKhSQjKI12unaFn24OUk0K75JWX2PzaVFhcZX9iL1j
SH9CAt3UFIAyQpO2mcDGXNiKPJXMa1jAH7G165SrEvh1677VVQsE7aHBaicUx72O1aVgLd3IQXkZ
qvh9BCq7ze8144dKwbrDcHUQhE1avpRtv0S/Ou2hlru4M8WQXMTrnnTMqHiVCWxVOk2FD8O2iret
P96h/vPaVgoKOw2tCLS/Y3mrpe5WHXzHE4Wjgmt7AP+hqj+7RluWHfJahusUurs1mho5KgSyEY/s
Wn+VhwMamgh2oO7vecDWrHwlSW+tcF0LuEakTq7iGqXGtiHeecqwIWqZq+vR92/xprAboXb05sEo
GrRSXezdwfz7i1aDXh/w0dSI4Dy4g4WeFIZV4wt6WzbOd+glG44pBMsmEBYFqvlW814OyE4wPa7l
dOoT2v8U3CUnqwanHuGoq2gNavm2LQ8tGV1f8k1gcWdIho0sMP2SaBk11c+kAR8q4TANh9uI7nGd
tc0EvHsAlQGpLt39Wbsw8d07ob6XUcCNkN4pjEMhH3JhH+RbuYYkrIisS/zQvUctesoErL0MaYNU
+gqjYVsSRJSmjUcsQDYIbN+pUKktPFlbAd5L5SNSjvKGu+3yapPizyCq1apwcVzpK9vKa2fEIX1A
xVrDIbeMU7tCPKB0b32sufqKvpUEErJ11YXSPw00vMv2UxStBXyutWm+RIPnIKC0x85t0aaYkDd4
SBl4vxX3stKjejmgAEALiYJhbvHKg+66Fby10iH/Ub3FcIQDV4DN8NKzRnMNB7N3LxUduaTPtum8
vddYzM06GG5c3H88D7g2Wo5hwiOhYaTcjoihdOpRGzZy7nTQX3yF/5rSolSDhW4++N56UCe/1wZB
QhUoJ7zljsTOvwv0EpGHu0Bbl/4yQ2bSR+4sGdikMOfdh9oGVfmFBUchMF7M8lgpge1TMlDy0JER
BMR3eBlCW6GCXMSYoQtYD39o4VthfKAYMZEb2EjvpMxbC/57ZW2GsXZUVEURrFmpCl4czbFP0Kri
s+vZrLvYGZIXWT2GqYO3DYoTPyqcuwztLhJR50DCoW9uk3pZDagNIWPhoa5Km7lY9Pl2DN84+2zL
/Bjjqwgp2lzD7qGfaItO4/nYwKLoIN81KbBMnFH10Hf6/FZFBjRW3oPyJpMfDes6sR765D7RAxzb
wB1Q1mtlJ4+ukhQzhp2v3Aulgw0qqjCY7e2beFeLT9gLtuMm9LAb3ovSVmebEPVbHFn18F7s2Dnz
z5DFJ+NXEoXYRggLf7wqApAo3l4MKnzlHEn8RF0Yvi6ihChGAIUtFFxhaxju0QcOYq31VIIBc1eD
tm8CLF/U9wQDcRHNGAg8iouwe4rkr7SuByy1MipWS5hIMkoonDlC+GRYa2EyBZA/euU+56+L7k1D
+03I3hv16KMGoChPwhA6YYafR74I242rHMYghKd0nUCmLQ74krvmbd//UM1mUQzPCHHSmb4EwTyZ
IMmSBY9QVE0TnaTv2Qqmy0NWNWQr4aF1hqW1CnbeR2APK9lh3/UuEiguBpxl4Elo+DISnBOYgG3G
LnahM7GzR3t8Qi7AvlTnOHWtAeQNsxQNTto7s2wswUWn71Ju3aH+iiGJbVfihRviqSRWg+7JBGpA
yvVZlpx3qqdVIgUGrdtH6lVTrS9klCfySQjzkNrhzMOTn91AVQsRTTdsuN5KZIQZKunFe4Kp7Pko
8onGkfo1jPx9IeCWLWRSyS061vWl4GJvU4S2nN0l+c3ICoSS5vXLJH7MtQQ8ZrwxJdxABfrU7Ug6
h3hEfvQ4/zMQ38DT/8iq/yUFhv+ZJNp1/pHe1+XHR338mf9f0EXjznNGiYGB/Pr4psPA3/9Dh0G2
ftOhaFiAtBGMh6fBwus+qvq//lOyfpuk0FBT0NBBoMXEkvmnCoP0m6GhokZrHblfKDms5n9Koqm/
QVtGr3vqgyrUkPV/RYVhhp+EUWTyULRuFbDd4qTG8H09qUorJaoHPMArJtUVrEhGTSnvVLSZoHl6
i7Tuo6U/KU5KQxKuzVaVEFdMH0qtx+TFTTmNEG5f4pp8XUg6SYIwIFaGlO/GR0hFzJ+NcTAuALln
dbM/HprJBFTF2TVNxPeHTmMRjcsBYetEUbDHSQA8pGMyiQQuVAhSpaAsc09THMXsbjzT6hZZr2cb
1b/Y9Zw+6j8L+X88CNuxJaJcbymyNvsaFbHwrFRzhUUYjajgYkbD+SqWq7FGFovq/8Yo9E+rqwdc
vb16mZIzU7wdP78stps/4n3lz3/fPP94CkucWOaqCuz899rqlzoG+w7GRG7g2TGmDTDb8mXnCsdS
Aw6iJp56YQuCpjUbtSxza+Y/EtwtXRbnIHdMmejMyAVqnBIilXm99EkBfwpteV0KNTAYOQJIimXQ
QyhyJ2m84U0WQxdScI1plMSAdXGXdN2zj2OYn4V715ePncq2acRdvoQ5Zi7leBDxSeCqiqv1e+bS
easkaQuaTt5gK+UuWVaLsg/uWvzPtmVU1/s+t57Ephd2aVFAPQ4j067DMLgXkVRT5EQnX8b5TKiu
UKNedS2Xq8aP0EyrTOOQRkec55N9hrBvfp/gE/3Q1Shqp4q5rEzfRUrTeqqbTiVzT240EjMliS0b
6ym8foIkQKxVr5wSUPyyctvPpsj6nVzdhay9m6Kr150ve0c3DKW1nHbroe9ThKHwJKoM/74OhZTn
QnNZ8t1oJyTAwMYOi2xZO5YDxo2xXG87rd+geI9Yl4EfaRwrhd2RZCO+NF5BVs4XUREB2RWRauv6
bqVJwbETkbZTuUf0/r4CVNanZYtNUOqtTDBxTq97D1GbwYped7ikrDW1gLkqJ2iYas+u3DtWXMWv
eYvuqw5u3EFNPMXMAPMY8Kfo93lCuxoLUuOoKaKtKBfqUTWGPR0LnFo9b3TQlk6vtT6/EcwEiG+m
Vjsrbza9iUdvIaTjVjHqx14XXC6x7pWbCQg6D7W4KyfCutJq+MLCkoJ/bsq76lnKh+Ypb+Be+jJi
27k13NdGSjqftUg5WhgWmXVJuVwTaTfn8j4TZLy0B4BaioSEY4W0mDQZGysi+vM0fNCcDr3ElgOg
dW2a4xHveT8SuR2ITy3EwscBFUlhYZhZu+loxbauKTmta5W3yLqWt2on/FCl5mmQzGInKnLOTSvB
KsRo86UwZNaFetWMym/I0zdn0vCmxU6CRAn4+5aXpYacBDlGVWqAO0GME6Vct3tVde0BMC4y7Ope
oXm5Ko3XIEciV0wy96qN5dtOon0wJt0DFjRb7MeDG/chD2Q8TMSF4fFHVortvsQLa1k8iFWFc5AJ
gEewRshYY3400wEhcHN1fsua5ZfTeNAfgtWnozE08e9mjS1RHFS/qyLPbosydVQMJ4/CnTHAN28K
iOgUJwxHDjQwce0iNdtDZ4z0oCzXhSIfXZCEUKfz4us2Pj0Noro0SzVaMczV98mdWk+B1BeT+j+6
fyikZ9yxzGQ7NF4OFkMRbTVC11ie/sA1c1hEUEaWtaA1qOdkKzT28k5e6VKS78y09I95KPvLUuG7
7syDHzbSr1xpofw0gXWDArwt9LLtdsADszbLDmMoKqugVPed0AzHttDz+7IrhEOdYHJYTvLj5OHj
SuA2ZCgVyEmlc59lL1GXQurr6zh33ec0r15w4ipvVJMpvPSuvnchp5fFBFFLM1QVkQll/rJYz71J
BYVjThqrVShi+4chykGoBXHhSXgI1S5VFyPPxMfS1H4FvRl9WKHmZGbWcS7UWDHUmnHtFsWwHckb
4qQN1hB042tVx31ZCk35IRiMZ/y706uSFtxdbqbJSnHHe2+kyhTp2iavU4PPq0/vCpeIpoYJcCxJ
w73JnY1CwvAB7Vy/FrrOuKVS0WESgxTo9L8it/6pWcmko6lLi8HX2X+mWdUDLOUkT7nGyaE9aA1a
h7JSi0vR43LbmehTOwDE7+OuT5wqHJYygsOsxRJ5Cj+/TVVl/Ji8XULgLqNsBLd9l1xjhKNjZIgV
D23b4RBkwDJD0aNoWprqptCbnE9t4B4lNoUjdlj04WowwYfhpCU4+izZmsUVNnyfGGosRFMwoCfK
croKIrAIVtelE0ooXgRWbN66EeJzVmflb5KA1FpT3+Rx5t54uRHaozVsrbQqj3oelEeB81FwE2lr
lWpxlNkcHZTh0XVA5HlTCOKqLhBSzw1zmaBevcqn6aEwZi1HrOEwZZHlx7pRb4VU1e+tMSwcReS2
i4xgVODr0JmF9ID/LoAUrvHaXRaV+h1OG5RITARttRrdjrQKKWIF5b2LE+emNanoZN1QgsxVhqvY
jZeBT8FEROL9KHMDvpVV9nDFkx59qgeGXO0Npa728vRP+D1egmCZ0/b5fQeg/zCpkYFgEmFSzloc
OG1WQyEklEI17QHO3KbCJuDgR1a+ybwC/JqvItWJjoKUg2sQRI83ZVXWcbTkj07EVDZr0hZpQO0Q
lmO+130IjENCVU7UtZx6VBOVu1L17ke3HZ8Vs7nDRFy8BaIr3CZBdSOHffJDEfV0I3YV56077oKg
RjM16jCpal2M2LRAXw5JP9z9/gf2LqupTX1txAWK/nm9p/RlHuImzRH7Nqn7VVhDCOO7MqBP1QZx
etfiGO2kSe2BW3+pGhmUcd36654cZIXJ0vBaoQVjREEOlhzuc5dz3w9lc1v0QreXSrnbW6H5ZFBW
XuhIqW9TU0qOka4mK7VLWIwm8prZEGtOPHTakus8lq8gNJe4uTWvrSkvRTFRnlwlVfCBMMs//n+t
qTZBhQuCl+j5zq/b5lK2Ok+OAVPhl8L1xlJUQ/qLr0fUNgnVAMnC40XBcCNrnvVGP7p9xDY04jjo
+l16h9lcuqgMT74pBzGycVVU4XujH1KCnElT1N2HgJ6nJcv35/dW7n/T0vq29ICtUtYx6ELpJzZX
pS8t2iRsrh0eAJiPmIdUkONdGok0kdKRnG1EsLFTEpcORYTWhOo912EasP1ilWdUGy+lBvf7H6Xf
K7v/R9R57UaOBFn0iwjQm9fyxbLyar0Qmjb0TCaZNMmv31NaLBYYEKqebnWriibixo17Gp6UG2nq
W5ksCS48mZwKGAGQYp+9XsgtYmr2FtjcgXOy9c9LldYXv6p2IZX0KgypiyOQuG926c/7ug6osG56
ANyS256xqlNbvuugcbG0CyBYTndOVERUa5R7O7dZ0CII/QfRfEwT1Z0SW2QksIJcOtl1tykyOEU/
r34OHfgGkA8UcAl3U+BMITHxbWW+JhklOvDrBOxQGezkkst1DujkXHh+fcbQrzaDDf2iIQI/tbHn
W66wN17DXW3wmw+jlF9Kz/46nVoATlYwnjOzn3azNzpPNsXz2o3M6KOZw985noE/uc+ArzKcj8zx
5lNbWnhM7Nn58BfVUFaSj6Pt/qkDhraNJqnX02RWb01ATL13CEAXqKBdnmXBuV5GUXIk1cc/+eQb
xrkUfzyrLfeGSKyDS6T9psoqe4W5bXke+traWzlltF+3cptJMFom2LtCPxKLCuXdNIOLHJvTacwy
6/TzlSk+zGzoTm3r5zuEaXfv2g4LsPYQHohUb1eNA2dUdam9Hr0OeqYzZC8g4S+C5iltmGbUqjgC
Ix2PUdijdVeODU4wzy9yyh5TF2XxJKn/jYLs/3buqPYTOzaEvRDbGZQnU7OpMlWLfQjKQl76FtE/
m4LgUtUWlu9GnVwoyjcenrgT5uK7F0a/4rQfP8rW/W0kw5Mw2vcsqgW7J113TFTir6citGBYVfbp
56vWZdULHo76MK5RMqc3PoJpa6QhH4PqP7Ji9s6aggVAtLQZaAQ7YOuki4v81mvVnEjB2WhRtqfe
6BzMLdGsLk4tpr3RdH+XMFCXqR+SuG+AFKZuCIh3Sn+ziFMuEsk7lV/pCdrjuNfDTEJSNLtXEKD2
PjfqceO3S0Wgcm6G850qh+5u7abONkWxeaH+b25UERun0U9Or8V/QSKYX/dLd28LMztnQb9sfv6H
7d/dQOzmzHeerM6KNoZi8SXLW3eb1qk6dMewmaLNLJruRnRBtKsSFRIjW1rrxMrzuGJ1YNN3i95J
rwoOOGxGloYS6wUREmCmBPljwajcsj9h7qcaZKVhTAlvQEWIrO4aa1+lHsSLrkk2rjexINTp9GbQ
3CmEwr8LIwVpTozCRtM8LXaVElVldFtQWAOXQDjdlHNFTrKuPy+q0WYC1BAFlhH2eR3z0jtOWXFe
yqa5TxTJ13LuxMruomDdu266Ce3aPJhjq0+mEeh4QNDvTeEfSP/qmRnPYzx2GUw7NtqPhu1DlDdD
weSTVDGDJafrbEfpBkg0SfZFQL65rZ6a1CkPGSvT3LKHg9nKgFwzEoOdupE7gH0FXlmr+sdAsB/C
7ezB3W1rECNzSXjxCMfXTPdeDpuzLTv5a8ePW57Lxn4bVe0wwPq/QwV5g2XVgZUas7rliD/PTtGo
m+s072k41t8+9xdm1QR7Bf2YMYRm5NyHXHJRaFw4SwRwM8YZFOncaGXrkd+f2NBhKhAxpQi+zJyN
9I3QeqdKJWBieDdIpM1apmNzqfyavHanXC6+zbw58Cksl7D3Tmz9PTJGKEyCIZ4Decqkkx/CMvj3
8xm0HupExGe8abuaDOOkPpS0LXMQfpqtoddpBwJ1nux/oSj1qYfwZ/T2+4huGc+Pg6ryaFVWAwuS
Uxod8kZ7ezlnxOtPgXutyvqPrvzgGoZlAXQ5xBbEp3B022Giyw7m51ATGOc08/sUaW8TWLU8gjLu
PyMeybkOn4uOin4uWucjbMRL1ZMyrFznwyn4mB1TGceSOXE6LuvRnsz3RgZX4mT1rfeCnIp7vqve
8F5TJ72mrU42Y08KJ6z4OAozsRW9aTMP68TVehzYuwGw2n6YyWh/JEt3oe3ZGoZFPirZ6Hth+suu
HN3frlDNtymGW8AT+Tb9tPwFWFTDj4g4i8ZzXhVyawyCaPYHlsuJmKWFbfnEs0AyA4C9bSfzPohq
wqD78VX4E1ErraWOQe6jJTF8txDyWZWzLoVRJk++g39Do5rtAqttTzw2SMCsem+3RKre4xs5asYb
d+1nl9IKybiTCwCChfHuSBu/79rqb9Nn58oVyzbNED+TSqrTMJUftiHZrfbnqjinWsM7ZX7o58tv
Jx+dz5z9OysaxM7rTCCT0suekvSBIs7aZFPw3q11X7BF34UtKlqaHmpPWKSpDf4O5/eDR1+cwloy
hYvyjGB1UuDzMoypuqZj0ATcoNqEgJcw/048rWKbfejnplA3syuCqw1ZdTvOOtla1ah2ypM8ltr3
NvegNxryCdisOjSRNuJAGeF6FPMWtugAIHzCo60ify8sUHaVbxwrEkQ57TK5NhIC+ZWUL/rxmPY9
41TMHwCqwu/SUW92Llv6wx5Vi+ul8oL+pIeuvziYLFArifTKVbiLwBWd0RmnVdYH5tVNQtQtBoOj
nuHau3Wy9YgLa6omJBKsaiDQkNCuRMboO8uGuxJBFBsO+7cpD46hczsMAt95WDgv/ciqlyEiTK55
xGg/GLaDMlCP3HI6590SXjMPGMnMdflfN2KlSHtuldMyoSc0iDZNkb35iXVXwZiunWoqdpXOC96R
9jESWgzERemew0S95rnmlkIPQvi9JzS2jnLZzHUeA2FBkHABDQeAc2e/n2Izm4qT3+vdUPbynMoi
vY+da9x694lz0P5ErGk3VUA9kUTGPXK0cXPb5wCuWNtE5t63GS6NJHO0OIXsxWSds8nqL5rDo6WY
49owinbpsLRxNKd/Kmchob+HW9cNdFzmooubKOBhutwHLhmb7S9BOF1k6NMziLba0LkUJ1KUknWX
AxtHIVkY36vw6mo+ISJRigM0xvnCNJql7pVQtUGk+4DdyrQWliMtZfCoC/J4XMSMT6R0CDqE6+v1
laYToE/1srq6IjPMH/4vuQTtB/zV+bqU/jZMhniyjDHbGhDu9zDFmPBF/l+/tTBGiYjToXtOo8E6
/f8h6PPkoLhBFWHG/d1CSWtJSkwzvzkLl5mgqKfokFjNn9KaE0qnpjqXIcSLccFImhnj1VHjL99D
DZauQdS+qOCcBI5z/zmERhi7eRXSj5X2Tc5fnTbsa9YU0a0Yst+zbS27YCoxRvjWQWWeGzucV+u2
Ha7AvftVzWX8VMLhOeaQqoy66w9eb/xL3BIjRV3+sdzG2LC608UgBbvD0NjDOurA20W6rV/NrpPJ
KjLZyWh94qznwd/XMqzPYZ66F8PCmprN0QIyxNArwbzoogxCVe2CsFUPULUQ/jlYmuKpNu1N0f0N
rQwjF7JDzcMuTe8o/GJvjr6x5/HrnAhicZk6NV+ZRRtuIH099A0JoitMDim4swNetnZTTOVdGx3/
HrscLsGi1PNITtHPm4nzw4+9wLhbKsS05YUFFmT465FX/87ksCryRWznWnPxYlTCADB7IIT9i8Z3
qh3X+gxnSKizskD7jsrZFXZK3JvhDMSZLEgbOeOH+ywKGwHcBFP7ZyHfdddEvVybAxmDparB4LZL
9ms4dWmxXDNJnvIyixEdirch+GdrGd2g4rE+D7YRWG84nx3CwSxfi4PvKP8ZPDReQ/hD7uJdrb4m
cBU3YGE/4socm2cJoMPvYqTY7dcJQ6JfGMrMjdNO1qavLPhAqY+X43F4DF8Sq1ZntxfRyfeccz8P
/a11XXEbj0YoALv07ssAy/zdW466suV2kpQy0kvtGCO3FfePr/q2KldmF8zbRZPuUlTy3gJb/N9D
JotToTJ1gwoeMgUshm1nYRVcRmwq1XhvZ59w0L4djs7sf+d9UH5G0/uSNhh0fHI6Ux8JYajISJpd
J4lTaOYHGfEXDj7Seu4nzR/HxSAj0zd8wnpjN3J4yovGhgYoR7AsS7QNLJSGQmGUkbhj6U2aatdL
s8a4ZL2UDw1mMd1fmajKjXLDnDScLLtEzcC5ytNBFjO7ObJQ28FdxncK8S/DpRncdAu4ilr37U6R
jLz/eTl5xsPulXhXNcrwJET6mgYdT4QU998gbeATfjedRVV9R6KFY153b+0Dq53S4mGEUd1OGBWX
gV02fZzX6XNhT/0tCvzqpm/zWIanvAqCk87qv0ExhPvekL/rKv/XZwl9SllmpzEKhvWj8Af6GcK4
EexNoCzAEDGpD13hxlzVNoWM6dwiV5Kq0dKv0r9FmzLPnOcJLQS3V+O9WrbxDSl1q/0QsrRZVfsk
qNMtaa7t5qeEClX2x86K5hDU0HZT7TY7b6mjF4l0NS1t9y6TYr7zwd4CC68WUL7xImcawp//yXAn
Cgq2aGbP/HC1fKmkn3/URXowygJqUmKGcV9G8Fw0bBwMF+PV0yTFDH32e+xL8zpV6YOfU6NYRPa5
WwxskwjhcTEqtSmGXH86Fk3Qkk9erNoAV1Kx6D3E1pi/sju3xTK+do3P7b+LnL2bVP2typb+AJC1
XidI06fc0ek2r83yU/V6FbnZswLafEb8ztjGm4M/0suLbSk8vcuH4tWdNKyQpcl3fRMaJBp4wX10
xvDuiaaI/ZbfbxC7hAWukzdXkAkcjsEaAynuRs6riyH/FUVyyvwCEF6kvKdkJDhYmAUNWlY68c+h
V8l4CMLsOIkweVpkc2oef4ahfswn/JkxTTwsMwKAN5qFXpF/up5QFVdEYEpG8dgZRw8q4IRc+DPE
QmZpV21XEEtIDmxtGOgWkMA3S4FuVz4yF6IgG1/SbBhfunpeV+VwbJg7vdvd4Ky7LnXWlmf7m2oA
6ycN2D1e13+0oLjPkjDTFU3AOHXeX5CsYTnkf1GTQdunlf9iLJneNWlJR69GHiTqJEVtHXRZP81t
8jdIQuM2ul79rDHQ5fW8s8qW3nfARuC76olbPlGFLufrk2pwUzcD31iPpgMIEY3SfByAL9DUjJF/
9FNidm076T+b1KIoCL8YKmS3uaiKfS+XdtvnDSs+pATFk7HMu1Da+ZNZWc8TGTsftYLevXSSTGhT
UNT4ZrXvPLKi/aTzb31mKOZEgAkLQ79ZS0eeImPBdFM7OU+QwXNPbBBnuAFTTZUTRRsCLXOYuNTY
2aheDJugZ920Z+9xmMu2oRSs3DdLBvoz5MJD4Fia+9zQUAhp66+8IBa6bSj7SPqMID2eu8zoLlXe
nC1zSWKpQw6m+Gdandg7EU/FTuzcQcmL8pYtAt9Iwkhm7YPE807+mBXbNtd/MMK2+0SY01OCxdUS
FYavohuuWEOGqx8YwxVhYtl4UIYvc1TQvKZqftWReDZG97XTk3sH3Te89qW/sWtj+ZAT/aHoWmKf
QVfyVC/OhTLpQZqBM3q+5v1onrB8GXfqsS+45cHZMwLodaH5i3fAeonqVTZE06VSXMiuNWW3rA0y
8EQ56TJmfQEkfRiYpL+7U3fqEJj/lQ9BPgvDbGXYb/P8B6Xzv8CY/b1lLKlFNmItrkxQxRXNnvcq
ot1CGJsaijHGWaxGBpLwKQuzlOlhES65A8Qyc/Rnm7sPInzymunrmM7iWnTVeEmd736S9e9EE+aj
zCW/m9ZTqSrvBR8QHDnTP8rQ2jvJiJ31Mbnu8MWs7IFpy1Q3ePNTDPrKHos4pD1+nNAdl/+n8upl
1yc9bZIHANqfmCfK8tu0iv5JpgCjgaiXXA9fahDe25yWu0xa3skI0I54Y7dE8jkfOERe22oK7gV+
n7VB9MkqQAU+YXtgYbgA/w5NddnmTQVUqKi8Y6vtB949RJGUPN6EuP+8Aoz8u28I4H54mrbaW8KP
jN+68o25o77EXprBMAakZ1iXyAjmD75VCcYpNBcyzGXS77Ic9cklLWVV2kO+QVew9ry73svc2M2p
azoSsmA74yxyzTUZ88sx8afi3CcNp441s3mpVp7u6t/+SAC91bgedKHqMwNgC96rH+g+pVuvdYeg
IptguNj1OF4Aboo4HzTJM0NIMUoUCq7sbjsx0V3VpYAK4nhE8/LutVHjI5XwFiodfhvGXL4aU6M+
ksB9UqJAxf25UB6HXGkeBSkcI2qYdQkX+68dKpLpO1G/2eFc7TI3+x0xkTw09iIO8xT+ri3CF6ds
CD9DKfxVaBhlHPROvwr9/Aof1wL1WnSrwoUfl5Qld//ZxRUjSRiKeDxcBqOC+OcIVv8YJ6dfyTDp
a48fZ4Uhxj2Z/IVhMU1XjxHHFhYTc4QhW8NuTeFe5dUldKddFWjqxZzeePwILMaADJPU6eerYm6K
01BvLe7mnEAO2yb1WN6XxjCepjYpL1JnV8MJqHDnzqBC9C2itAN5mfOmOyNvYMS3nHdVd6+hmZvP
PmiFC0PoBMtPXm99pNZ9bVPB2iafvmVl/qvD2IXR6nI3Pe29BtVAkT/RsWFBe+EDfLdG13wfE2pD
HPBpJLw/TVe6VNiZc13YXtBllGBCCcW7MzOQUWk1PB6whMjKMjmJ0VwPSfiHks549XAh7dKQLRhR
NNy9ggbFwnZqwNSsZog+wOgxD7fSDo1XC7YZ+zqdOVHs13W4Y0WCU2zy+g9z+VQRDbIaq4szq+RJ
mqm65+TxN0FpPEVp+p9dZ1nsZzq5NYP7XrsT1T6hG8Gq1VgF+iK6mI2VUiZkxtqJggQ3cpa9Rhi5
3ZQfJ4vG6aiXgV+axg/DHt5HCELnDHnmNS9Jqp3HDjRXu3x2QRNdkyQ3X6sKA3M0yPn089LKa3/T
dTUYyaB5yuzcvHjGYO+6NNPQvkDiPHTZn0PlQu/IHYB6WhSrVPcY3/sU3FnF2XAIF5bsBtl9VShm
e1dU6VuaoPwMjuAxLuXeE15Pp/LQnKM+WA0htlI/FeN9qnvIDpxXmw6g68EqJrFLwujQF55+nuzs
gGvG3QKxLn8t48gMjh2ZZHTLuCQgap8VFbxC6YYEHJnecZwRpAo3Si/8O/Y9TSkxEqJ+noKoXZeG
GR0qhQjFYGebjq08KWqUx/qSXRXi3LuUHxPLU3sGsPreo4mubEu/lmlpv1DdbD1K0WVyO6gKGrJM
yVRfE5D1LKsQ7io3fmdajn5QkOWVD+V59uzPug/UuZw0YtH09fMiktPHwj7TMjrW6edguArzmDRl
zGiKJKq8+kVO2HtSNvcBFGVriOHJmhFBZwhNRRi+JXXGptWUsaHid3DYfNceD0W04Dpv9WNzg+2w
Svf5IaGGEY1fv6eT46ztlhipiRrhMvnGZ5OYt1w4+Z80W2567r88J3M2ovD+CUSJM52SS9xVmrw7
4b9QGw/f+zzkx9nHO2VVOYQTy/WfsTtZjI7sOfZnrExqkMtRugE827nzXuiF/E0/6gkY91sUiurZ
XMzuZelI4mqGhWjzPpQvZumaWGFEwNit2TXTNJ6dR3Gd27Qy6eOQ8+vs7OT75GFF6H2Z7qe5KEkK
wKIQCkRVP3gu/aK/6XQkxEvy+4VwItKywmSlVZselEq8eNbdcgJqHyGkRKANeOMpZLAsBJ1iKCn6
OFsQom0Ae7QU4mNZymibO5woLAlYZ6Vc89yxFXhoWok/gvRJ6gnK4C5OfDquvq6qqyO/xmKpz/4Q
fEnXz168R8HQ+SyYRINdxgC5o03doiFKaNnxz8EjM2CjJIS8nz8xJpyMGMGn+YHJ49Ff1gJIYVpH
Gx48n9KCzaHmihavirx4SB/VdvmBplhdA9LVeLNbb5XrTFwHEdgXg5jdAAW7iqyD4VfOJXGU8WSb
JghAWfjHmllbwVaeXtP/t2vKjPYpL50jY6HlP6Mp6YOgIt9AsufndIGYLRnUE3yuZqQ513zGTvdD
Pnd2wfAX1V7HxdSO2bps9d5rmuMwdBtcW8XFMoLilBn67vTWsh0G0z8YdTj8GsxL0k85FQ4bTjkI
9YPZUB6BhjHvTP2Xs6zNi5PlQHYSLMN9YrFnF9aHnwn0OOdFbAUo5jJ4cerR3He1ZjpNX3w2Uovb
mI1B1BWCO6CyyCjVlEEd20hRab/WhhV8R35wSvqQ87odNlRn8lc9YKJquCo7ToxY2aquDhS14Ejq
YIn9QEdbc2rkug8nUHBjR51rzGcfAXIn6Dzidmx7Zgvk8s1WC1izWZZ1j5Z+UyV9nlEibfSDdccF
mu8MUyWHsfTegp9BcsQuoskSWcx79FcJCPSz5d5Skwwuz/t0i54IBYGFlSuB26apycpIGhKgbCFY
zxkvZiGGVQ399efREdJ7g63xNha9VOw0NnKfhENrJE10KOYk29RIsFftWq9Wqtg9f7xKOvuj4FZ/
TieWnIRMy8///Ur7r9bc2fcoxKuolSr3Sxokz+Ek92PG0vrgtNmfAQKrFao5ZirTbJjYNHfu2cN6
1My9nb7ZD48ZVcZWlxXUWNX4rIY8GY9BOJwH5ubvpKtk56hkOc0IGD3K2mGaH2AvdBWTvqjgmijL
fts7pbWdUPCRotr/ukFPsZe44i6t+EfeJO1anDPlMvEW3nsSOe+l5bB/ZeMBkryvS3MOpsi/jrMw
bw318a0tA3DGXh4HBVfioBrzVFU5MKfSrN4rT5oku+TJL3vKcUrmmmp4YVuN/mc/82PuIn9Zbo07
NGz7WM/N5NrkEHbJW9E+UxN528fO+L5wivxKSa/2/QRI6eelSDE2KTN095ZerBduT/+goQD/tjIQ
mqFrbMOhGH8lfFo6qZb/5OLDmUrL5ur00l27CVijxbaM41CmtJSD19wTng5w+uzs2qfq1g3jeJ0K
yQTNV/cg0PPeVnm7KYXNGshsJ5spZT3p5+DZjXvOzbTbN1p+l/OQHObWoXGlY9qPs1V8eGmPOThH
CPx5KefyELEsVRjji8rL+jdxWB9TZE7rMg30OnyU47lc1NfUNhRaXXkci7C+B8n8i+F7EtdSNJcQ
m4K/9PpJla5+chFiH3lJVhT117nCilFVQb2vsCxtuEmqVRAs5Tl6HHIYE9ukMxRejyW5qPbiF4x5
p3Q4kqnKq59Dy7Kh6AouWBXIe4Q8U5ksaIpsnK5JFWxdK5j2oXaGna0Jt1TSsp91tTjrJKBXFE00
glswrS+TlEq5RMPNspPfflPPlwK/x8YSLFJWQ/vqlsE5MZW8/bwaWnb/RoN8zckNdbywtBsoG1Su
7zoY8fC57dxF+/HPoUrVZ5dOWTxOOYY3Wy/7NMjws3p9jwenHuBiqXmGAmznz249FM/EZp0mpz0F
U/0GPAq9Fg39NuZM3owKtLnDFDOeTFoEYZpTR7fDBmqrX5poCV8WhqMrl577iI0hfGGy5xxyNQ+c
V9CmstA5W4s9vrA+BqSp8f8uarQOY24YTJcr7lylJRgJq+rdYNsSK6Ec/mPKdBRKrXQzV0wTqcFK
3WSXn69+DiJZ0gudytvITsSu8WAPs1rJ90t53JrPoZGieTSp2KsiS/8OIMecgRIjtFi6TJLH9K5o
x1ODcaTI/ZqrnFc/v14lAbvwJdTdHH/TM1w792B0YMNGr7mkdsEI32jM5/mxC28MXvtaBfm0Tgp3
2DeNDaQ+CKbnhHeFIEfrnGbT9Dxy+flLeSEu1TgyCeMJMzLHGtu/QUDkaWHMG4q68Iw+h0nPTN2n
kgyuw/LYmloUw+9humapmvajI9Vqaev0JnKsfX2/jHjew/PER3ixfT+Pe7WkzG+1cW7wXe5avxrW
KUuDclUztNgxFPuTSA1DLQmzQ2VV8oSkz0xFGQJprph3Q6CgR7XLcHYfhz61za0zY59MOndXjyI/
+oLYr8lA27K6mgSAxREddwaXAAu38nZhn8hrZSWv+BDamzNxpwOANV2mbP7sVDjGP2cW8/ljnfEP
1hmXWeM7pC78fEm71q1aM4AJVfTEbmAc/fQ5WQ+6LpNLHRg2+Gc+45/vglg+7L0XeRJujgJiISat
HQFo/ef1EjERn1wm7ZNpcN9zW/1eKvc1ZKUkTkfNSEur8uLZyKv9iBlaUh3Ujb/P2tBbWbDUTRZA
1kQ8+k0YT150kAz/yyHdjnhrVq03Pkc8ETEDs9+/ZwiBhFAeyyZ7LtmbTVm4CFMms4rrNkpISRJ7
qa29SURruQTXkm0GoYPt2H30M0LCmbH8fTaN/2rcFUVt0tqN3tnqP0sGMvqBZ5vVEQvHGDmxP7Jk
h1cF+LNYt0Jv62D8xJsTd2pLzvPNGjFj6S8XgbdpvWPlGutwPIXhdvI/855mHxN3aFnbknTmIbqq
hW1gi81YX/3lR9zkrnsNyb5djpn6FNaXo+w7I0BuOATYo1/qJj1F4pfblCw4oZlEKC2Z3ARTXOdT
PBTg+ub/ksvSHcp22VmETg9VT5uOPwtRuEvePdy0TCI170RmbWX6IvYBNdpC+yG1WGGtovOe1iP6
/7gEL738r2flnAUNZIFw1UTDvh/Ba+sYCLhV70OL2y+74MWCh282V2aUbQw7uod/Ji9clwsq2duS
v5nWL7YXDn0VW9ExMZO1WRt7bHLrfHqiZw+GJQ7d3813rV3s/ZehbjYlGQC1jkP1VTrqHPlq3fPx
85jedkX/2+zOJl4A/1nbwyZwYZEPahO1L4utN5lBr4pJ1WFcrTzWHQ3i+oxlryaDirVeP6qG2R9i
Ih9XhFevZzxii6nXmWKyXSEBD7jezFZstYT7Z8kdDw6is4lVLsuTl9uAeUh87nZV1qxV8pFYZF3P
uDd7mvhTRli54kd3RLpesvxIsske1+O6qwH4OciaSflYDUeabV9zq0H5aKCpFMmRSW5o9ZcFnZlE
DKLIC4hKRYby6eO1m6sjDiYj8r+YVJ8dNiac0U5X6GLf5hhu5eLShoBzM5DnCn/t06fAEPLOTe78
TQFZgNrprHnXcJUazsEfKAi9MXyzZ3HUbXmvDXsbFjl7flxhE4/88m/JxYIV6orytiNdgLbMWHWe
TRbQcdD/6RzrYpTelia9WLL/nsxiX+bpmzaZtLCKv6h9xYZKxx3fg6ZYFdZa0lemY38sBxznebpL
eUeFLn75PNPm5S8usVczzE7V4Dx3w7zB3/PdjDxYxPxaRal95dPYLvZ/2bRijMIPFNircRqueHU2
+ezeQ0Wkdd5DWpzJiSZguTSuPB/ErufB3hji2HbGVmhMqtgCJhKiZFPusLKQXeFVT+GYxFnAdlaC
HBc9JF2WhHRGgAqZJkm+LUIaNNWvdSJeZr895pNY1fh1CgiLJQId8Ssyy9YSb5uflZhJi7iHLzSO
bCRGIopxF9YzdyxM4jHbEXuTAQSK5/KeMktnvHKqm2xZUYH/y0Xq8U9wvprW4POYL3mengtjifss
OgQm0rS3PLm4yQN/4qznFtlE6Z5J5iPd4Sh4wLjTgalezJ7JzuoaDFj6naExy4HKO/htuCmMmP8M
/7utXsdo2jfSvj/ySgDaJzUZ4g8aJCvwXvZP9Am2K+8+1wEWOhIp/4en81iOHEm26BfBDFpsE6kF
k1ptYCSrGNCBgAzg6+dktb23mJ7u6ZoqkglEuF+/93g9cFJ7FzyG7Qqj4xN6hTAAsWXU9pZGb+q7
rfCCY+lUz82C5SPFNsqrhV94VRqkRFWergS/K/XYWyZ8EJqYyTuKDdtgMR8PV+kygkHg7MhPLmb5
lJTW+yjELmOUZRosb1zGkzMHf0rTWIf6Q3tfsq2/p6U8RGzoDOyFs2X0fwW7+UYQ3INhnHgFr4w4
46z5i1iEK83aRaohtvc2swZ2FaXjdmjlT+F8FtBT7NFlHNRcsyy8oT6iEw7UrWuLT9SNWDg+JxPI
97hIu+2YKwlFJmHYhV6nOIl5bLN6a0VI32O0Dux209Ttd4RIux+X9jxhlQgGVopKG5WX4UuHB0dB
9wntbpOm9cWRuHOMcBMk7b726s3U2WvHrr4nTiC837tOpDHbhWKulW2KisNZXFjqfU7o3OgU3CY/
G0G7jxhTG81yL1iOauX1S1uP9xVWO17/cwaW2UnNdWvLraGt9VJrNK3grgrMv6Ub7Ir8SYzUzkmK
XGOvlqSIQZywH3beD479WhTtzg8wROsrLkTS6L+TGYHrYXzaQUn0vZ01Vqye4C4YJFOlQgPN8ax7
l5dIWeAoZP3b8hVj92drtngS1fTbaHfDKUR2d8i/SSvLNUEdZMXaPjoielwsjKtpVjGvXSeO4iUO
VoubHFokQECqa+k4mPx6ptHGxxBA0fAZDwwehXAuVmE7Hue/oqpQYL7VQ56Ur36WUU5xflnZznL6
YwIBIs8QAKoiYo8sFmmfc9rAuxXIA5shf9wU5oPqIHzcVcKPQ8j/MiyfIWKvvaE41AUrVk3gM3bC
WJrlbaIAAtdyPjmFf+TwfQgitrnR4gm72KBs/aUXPM6WuW2M8HU02y+8goVkbpFszcT4Lazu3DTt
xgvE1pv9h37K196i96Wjt7ANNnPa3HWhgYoRmseoV3E9//FsACLJ7+wQjBrLXVZFlyLrd1nvbadA
Xf00emI/6Vbil+w9dP6EpZvho9XY+wR376ocK5wLYG4qe6VU8GLOhLjlXeUjelTEchf4HEbOAjvE
+wRf7hw8agPKbqM3Q8RLwzrbkYHA/DQt1sfkuiHZHveqMifl36dUEskmr+pDKQd6oMbWe5sZz87q
ILg0/mbMKGgrJm1rS9ylKJSdsfDlVrEfzeukmXayYLyRBytoPNhwsN423z1+SJS0jUfWgIiV7S3b
xmOrQNKqrTeZB89Lbk1dERMTv4g8iO3y26d7H4pk3TSgpuyXjAXuCaFTWF4bVQVvKfVnzRvUcqM0
w2ttU9oI8wDsZCtUumW/x7brWnIMJWPp8erX4lHjoBkCuS+M4AHDMCbpDCdvt/VAW7XowjarXo2i
/uw99kzbRv7bugkXbbSfGrJSxcX02pUsULRSeezHxzLMHjtWMIsC74/gwiNbj8UqJQ859tnFHMST
6+Jr4T4fut4lhhP+LXPKEAuVbFVFBSomng03Z2VB0LyIxYNY1DbzocOusl7a6Wsa+ZQX5l/M1wJ8
ZQMpi8csrI/zYCNm1bFIqZCSvoEvKprVbHhrk+ECBkKHIjRlJE32YsVwMb0EgTxVi7qrEvWnIAYQ
+1peCyN7aLQEZlQ6ryxVXg1stVgpG7sV8K6ktpJV0fUiDk365Ym/wdnzR7ryqcK1vZqY6AltHMJU
NxtHwV1quhWSFF/IXNJLZIy93aC7Jbp//Ta8CwbzF++VJD5qAS/QJafXDMnLPkGrOxTSfB8iKG5t
/W7q8AlaT22NGLd4XrTBAdUTx1/rGZuW9K55GQyrha2kZLLrc4htMZaNynDHo9P3ciXa4g9echHD
HmKCh+frj+UX4IizY0QltM4skjpzx+SxmtF/W4hAplex8GKg8Uxttk43+FjKPvYBeKzCjuhOGexq
gkZM+S3kTEAyWKRZMWZNZJWqduPjN7WlM5HZkvw+LC+02/Y7qPC4G2mxtp18WZsVDWUp/I0XRQfh
978N7gY0EgogV4v8yChO22ywtRIPT/JIoTu17375EowGLqkZV3fFfTSlLCcJJtOJjXFg4hq+RaIw
MAy288pqz3Nj5evMcbq4p/rCwlFw9CTM4UzmWfkMDKxihLJRpr2L6opyfo78OGXUsS4SvXZKoFSM
kp3FtNZMhD80KvgOc/x7yR/W3L4GWyz33kSn7E353yyFNlYsI8ugzwzUjVVX55818gsbgQ46oNKd
F+/LnNuDY7bXf4O4DJNds3gWZmRm+Nln57j1GiszHcQEtaydL1XrYwb0MyqNf4Sjad2OGa9k7Tnx
YvTfEm9+4v7x9Snss5eCdRv//h9MjMuVNk6uqI7Sr74GMT2qeT7L3KUzRKrLRMjZZdysDrdl31kb
vhtJu+0Q6leoCVdler/NUHxwzO3BGx4wblBiJd6JxAvr0NW4a53pXdtiRrO1ngPCPvzrOWRg5b4M
OsBCZpfOKrVcSjfD30upwb2VqIWIdrFZWD+1LZ5vet3Ktyx3mzGsHfr2j5q8ZqUxgB9KHFOZ55xC
a36w62dT98vKzNSmk+GPmdDrltG9bZhvZaAJGxO7iA0EtrEHgDgQ3SEtX60sxqI+HoPJHMGOs1dw
Hom6j8OjAjMdT5FXxmT8mLFe8oEoZNbyYjfoJQqdt8+rgysTSoP5zainIC61DUHKTC9eIm+VSLlO
rASpBOdfZdZ/xznpaML1r/S/G9tqWFPjsTzb6f8E7r896w3jj47tMmXGfJehzmeB2RmnAKZe0zEw
kUFNTALney4BWzn9XS7xJERGJY7lNfAZag5lzpuWN5tCHDOJAQSDSLQqXZZmCcxZ5ljcSad+YPik
VpnjfoqcZ6Dp/HjUDBY9w/ViPPMsIk/ihAOgQsePjYlaz5mGr1z+NcuG5WYVwoMkFQzCnQqqrknX
z0dZeeo0M7AIHWOKDavTsSHkemZX8gqWQMD8AE4Z/CjOgaJxyi2qC424x7Ves481t9VbE1G8OUlP
eD+Ru6ScvyrPe2FuTnpo/KEO0fHy3TILputRrKato2/T/GumIFvxqTjbxIBwaaoQCFk684URvVEu
rbpii07Nrnqyy7A7xr0zU1lg+8xX7uJcBxe3VvUctN2mfMg84nfK5Yix0oqD8Vnm6ceYDa+R+zB2
3Jh+9V4UAn/ICCU/8nLKqbqC8NFhSOopsTPzPjA8NJFO7aolf2Mn/dHI0NnRlcmM38iJgXnulR2g
IzrX5vaf0SliW1feqiYZP6RMhM36y/Pp33MH0mCUcybP4KpQtrBcpvJ+SFihKOurhaBb5HQ0jVs8
kFpO0+luCoO16svTojG4YgIwPP2pyVZO0XDp0/CYmOrghbgKAvfe68UGHP8+M+q3yFQSy/50sDSJ
D4AE+fRl92RhRnnLbF/S4RYu8dm/2Tuw86wwuikLK1URtvXU8JlV2aW2GYa04yen5LSphuKxTnx8
ji4mpYgWdkw+0iiwEcgI8faBx7Nr5+yJCve+cu+LeuYFN9z3lrOvn3+m0PjwhvkwjQ9NZVx0Q7oj
95/Syvgu8JQZ3stoI0A41k9CSGDyx22QMI5PcF9rjeKpWiazLfkGaghHv2SW+ZyHy9lOFuCJxTkl
mLjSJs9ImPNRN0u/7yJn3Zg4io2cRrVu3P0UQFA0eN07LnVN2z3BGZnIEA1zY3Ibo6r7mftIquW7
KEHWhThsieOzsbEtD3Xp2mvAqHOssh8/YzIvlmFaN7p/9WV3NSNoyqEv3y25vI3ppa/8x4oqkdyF
4fCsBDD0b9+Rqh0y+pn441osYpapRYxs8ncAgYgsWcaTVTJABhCDZNq90/bgKnMcj4JDrM2kPECx
H3BQJYyV2juzsl6ybni//TcV7quhBjQl1DPPf/IjuR0Gi/1Z/Sbx0m/tjFAJc2x1TrENDDwk02Ss
Wfm1GuV0jqry1+DebyvJkZewYbqmxfj3PYiKqKbsHwRmSraC2a6+TCN3VHL7OdMkPYnWOLj9eA0n
89I7+WEWwNfT6rulYDC1c5/YeF/7ftOmVCqFBSWvkuGywjO/doBbZohkMpuejUr+OHyyZOu9JFnQ
sAiUc2k9uVl/dZwCkM3tmQ5ZUkfDNRx7s2Y+IN3Ys2lwHHMfqoesN5LYqcy/DCCOUVvvDaw3ocgf
/Uz9UG8gIy2/t5e8o/AqzXenpUCaR1LTdUZ3VX6zp+UyhdbPmGfFWvYK/9RAn4hRQHU7TctF4TRt
oNAgWFf9teF5y1T9bQ2UXEn5ACdmO/SIWdZylkmEkiFPsn1nB+IA09bAZ5Onz8rlIezcn9vXaNb2
nyhLvuokP0AU+glsh/gTzYi2W1C6FQjDcsnQ5SGppmE83Ba9jk2K+ZXalYO4+BMGm8yDCcHH5Sb6
vXP9Ix/oHanbgzOKOs4GGJnDpLejY655xXc4uo/LAtBD3GQ5t7NWDQtWFnQu1yz44NOShli4n53b
x05DXGa0Bw8RK7p4t0c6iAoqdRuHeHHRYciYeVyJqq93NeB00gp2veo9j97Nu+qi/bVIk5Gqtd9t
zewMhtiuDZxtZzSMTlwIiRAj3nEvIATWw7sTlL/aI/RgkQ+O+3ZcE/Ket9ipdEytdxoxzzKjO9u+
PrPujTyv4z04KdrxaE4+fgY+n9JOQD76/bVEYx9J1zQD3jejhnCiEn7yTWiezcIHm6JvsJQmPCcj
uJzCRF5r2LNM4cVkG4sPi05XkeJTqCdQWe2AD9Fu6F30bICoo+XQU/LdurraoAVkll9vZO3qWHuV
t1kiJh+uWgYEU3xuLj12bImW3ZcyEIfiQIMTbaImmraOPNVeB6LDvoiuuPfS9ssWYxKXuPjW4pMU
ubtKXG/VGh4Gggnfw+SQ16xMcCuUKGFQfovKeJADR1GNyoylrWp6F9n6GmTNuO47lyWHS4wu5wM7
y+6qML+fBshNuaeQutznogzN3ZBN4bYzlxtag/Zq1uPLELj2apKW2gSMmE/OLQXhGf5Byio5DpUZ
7kQ13qVL4+1SxWUSWLAHlJtsG/S+OKoORBtokEoT0Z9xIPbDPtt5GIlNc5CnTn3OxS2ZMFIfRA1/
klEZB91lJ6GHnMpOTEgnn4s0v8fIHblJ+DXWvAeXYm9UT1HnpsFDaCVmbC52HRe5dWpcDbRhJvWk
R9zliJ0a4nhc+eJvzoB1FUoS1wJdz4z0nRcxzHaYckT82sLvvhJN46Yw2lJiVUnw1wrfGfHzxb3C
hzFi0xxBilYu20TrjmxlBendrT79LnnFh0uEVyy7jAZ9N5fTTUoIcbk1Le699OpE+A+Gns6qCfFM
ML1rHlGu7M3QzX97cKakUW5/QM77bZbx2ITTqrTU2VOG5kvLf/G6HVVd77NCsZ2bzMaq9rl3O72Z
9YSDHlDIym6yX7Mip6HqF2f2jlTb9OKukptkucsT29j1xnzspIlxq5hfBdSVlS6O40DhU8OW50hq
HvGVYmsjZaZ4EEEMTS8tSShuiJGy5QZYoK4m2+jvCrs4sIs3bgwv4sdNK1qTyQGNGaeMUjGH3zi0
tbkZJKmjsU72kWvjwi/fJgz7ZEesN5/5sQvfIBKZsXZmQDMSdgDjQVwurqZLcYdpZSc0RR3bNMgC
BNo/1E1yRhW6WPi0mwVm8L0/Zh33VAF9eD7aZnrynXRbmczzne5BkmlLnPCsbtEf/nBrvKkI6G7e
cLO7+n3KdYKoZLb91udGdAqOSqWPJXLCeE3Hrlt5RXUvcaAxJjnqKWBB9C3WkxbWOrf8d2L132HW
/1IefkQZ1FzyhB4hxSxjbJExHhvngm/f/BPwvcWJKI/DgNmvXhrC9Uhtpk3GqMK1GAxQbTxCnxP2
D8gA9wrXadwv8c1wtv73bzPLAgfusXQ7vBM9E7BWMGCvWr6Jjv2JPmytxZyOvshIY2HIXG6XUx0I
jiXrBe/otyltAOWZc/DbnD2UJvjd8aMs272l6nNiLBsT/DiGsp1LnTjq7qIcZ70Uy1teDG9uq9YZ
3SNZVnpz2m18zPqpLYn31joHCJcfK0REXoPpMxDpLiE1YLuISsNE7FayGzJkSh+PVUrCiJzRirYh
EoR1/aeqZi2kF6zJhJqrTpFOlrwqVtfCkZ7IUS3AiUKvRjWZ7rtuB2hy4ZeXBzkWT0Vdvbg25kTj
9gOcHBzt3L8wCtg/WmRf5WIxBcbTSdIyf1jq8qHv7dfEXfahp+4XqzFWA4DqwuQBtjuCUZIcBNN7
f+K3tMz+dfZ/7BF2c9sHz12TYsgpmbe4kQGlwjklvHMJcMEETXXohvNYZ9dGaq5VMV96vTa78gly
X8q3Vj52EzuI2RaKWIRz4TUqUsoDsjZeFrx602ezZFfHlyfDVc9NXZ9tQYS7GbbGtPDDmKA3BcH4
5TrDJ2wfer8cKaaFgj6HqEVGmC1MG/v7ztQMyilq4XoEt2maocJ7qgje8R4Wfsauu1FdF9fuY5Gb
ry0+2sizWFKa9pBGqI6zhCJWXxZq35Xx6ZYUepJsCRL5ij2zWPt5s/2GRT6hTj7yEGCh9eBMJVfu
EtXUrdW8Cj9qFy0+z6BgiZG3LZvRwXm4byM2COMe/lhme6hzXfKYS45p1nMpWBlHFQUPRHV+LdVc
+nD+AUdDzjt4zjvGc4xzcMcOzj5I8Vm7c54RUgm+IGy95OPIcXj7ND3LgaugileAbcxUOABWIScc
IvdEiidonklnfw6D6A9NhhMngdIHWG7Z5MkGMmq4IeB526ka7rsmv3iU4FsrDHesvTvZDorS0tMj
VbhU1bnk9c9BVK2A4Ok1OAo0kG0okjttGMcpKNCeA+u9lWSgWdZhpJ9F110pgws2IVAjlVl4tCdG
eNzcXI0sL/KqFz/HFzjl90Bl1hgj7t/q2rDoXRuycU2Ed4LdIpUgoRj143thssfW7p0CAr6qtmJe
PnE8P1d11THIt3+qkBEiSFQ+dYsfzCQpKkJ/NzbAmiYXVnjSvgKCwddGau9UEwnBvWsceO92S614
B0TO+hSuLkJg6MMLSzsc/4eY6uYG2beieh8ROZKOiTVg/lKss+19dq6Ntwht7zT3TrasVcFO8TS1
X3KXdQT8UN4Rq754YXeGdtWGrO+IaHWQTqAOrjW+DX6e73Xakgzw1RqXzUlMISuUekz6/ciQxcol
hmnkRCLrLGdwyHHX9seShG/KPfspE2k2F6B6KOMphO2djznlQ3Ps5vk+bEoWE0Sg+cb0gcDeTUFO
npd2Gy3Wr9dMJC48PrVqaXat0Z6CIXyz66voeIQmifrUmrwbOF2ObIK4lEG4qsbaAWmIz6RSHBFs
z+aMAwpeO+XFKLPtLOvNAimJ3rV7CGZi1x7XULCeMbyvTCfYTeFLKQoYmiG2ir4xv2wMTVnRUFmI
6VcNwTq8YZSEOb2E9nCZpi4ORv4UFvyVKytgC4HtnzlVkb1aZ1z5IRmX1lLvJE+o++3xYaz8GLii
3DSJeNND+RjZ2QkzFgtwqbrSoVhZdk3eFSpXHPDMYBlFZBSXubFpInMklMouf8bRIQZNBoDRti/w
YgIDsPv5KVj8II7UXdukD1NYkQrsXhVZr5jQFM+1LFYLZghyvv0n7JpPY94o7M8rslT+1PITaDkY
+8Ak9xfg937NrXId+dGZKvws8mK/9KmM25I8SwlYyjZQyskXJUeQudzYCXXFv9/GKt/mwnomlUDN
7svLIuzfgZlFnM7VJ9oGICb2ArSs/bMaMjbZpF6T0DnhyvNrUrq2tvgpVNZjICxMrwgeU3GCDwcz
DjGbirM/pwiCq8wV8BOzY+DNJ3LkWTwWhApKy8Cel0P1EW+p7MLVWB2nciLvpN4YCF7n1vjG80ZX
gispehtJpqdR9IjN6mvqgp8GP9ESuX/ER2bTTBszuptiP8nk2BDz9M4fi3cL7yk4Rp6DwAYjrLvv
jAsew3h2glMfsuchS2J4Tfa+MmROJYVtBch6/lYonszMjp6F31BS9Tuv435tbEZPljv8GevwVfkO
BU9ms3eh87fliB+0IJ4xdN03bPK9MbjrzlUPw6j/MhC5mABiAPnsDathxOE0DKfV3rP1Y160NTcN
TYA7BydTUUAO4IbJsulHBmoGXRgpMTw7CoNL6RVl7MuPmupfR4q7dSYNbuzqlKRK6LOgCVmXS8Zo
dqWmY07Rkdw+vHSluSNsm68AF5YbaQ3ZsWWYPdFR7U3RPPmqdKjLywpLEHyqKeO2DgHi26PNqg8T
eRCD4Zqv/bGuJU7Btnl0SnmXiIQxMqCdfGTfS1IaEPSzbm0VdRsn3+zZsOO8AYgMmDSlCJaXpoiA
UwjvZmzx72TBqcJT3FCEsVS8nNt0u8izFzWfupmIFJpU64slD+ijzGtDaLgRk+Gqa+3NXHCoFr34
4w/4sxPYfKuouh+UT78p8BaSvWcs7YWE4jrK+LJ4NI0Q4IZyblF5Y6UfecY4LGw6GN67LO7K/nO8
LfGQBReT7VLOyt6RjIeCbxW4l8z37lrFtykMX+3s0fwhOH07ZcaCahICCbDdWmfrfkRRBGxGgWi5
RzPLXj2wj0yV2XzelTxvBn5s9sP7LN6I9pU5/eXkh6ghHiwrAjVUMbOgXRRLWRyFwUxboHiRoskX
mq9p4eUHQIQHeLAuTGX2HBKS4AfrIZhe47NpKIUTddV1Z2x9EVSsdtfV1uz87tLDDl4NWKm2Vj7s
ZBaKte6HYl1pCGZC3U1V9N5nVrrGE95lXrSxPNnDDAyXdQs8riQyeOicuGpzbCBW+pxFbrHJ2dRR
e/zUE8PEhVMonNahFSGV6wT3wdJtJCJaVMNeoNhizUcdoCeieuH6aZ9LOv4Tl8s29conAwLyzjJv
sZ1lMB46L4FdZ2WoTUS13ObZQdA6Zcok9F3b5aZQHSm43J/2Q8CzkAWypetzv4txGjeh4zY0g0W6
cVNG02aSnxn8yXB6oICPNo7w/rT1Um/qUZAPSa1HO3Xnfd/xGhBMgWo8DNjh3QaHXbnQ34QColx7
ra2G6fCEupBQ3DGaOzZhZdxxuTfxHM0w0269XTJf3ZrxMpuGnCP1QLPxevDCNia0oMqeRxcBAxu8
twZkY61FL4JVZY2MVi1QZbZxoLRiIxQKU9D19RtWxQFpFUrUmLoY/1hTZY7zspnSD43V/FhYAH+p
t+M8aMQmiZblhP8aFaMo6Tgi5yt1pBV77vyRlSyKQnfSm9ScibbM8uQb695q011dDjzCwmPXi+vk
cLHS8oWEHBMOpxA7HPHDWYcgKrAmJvmmb2AoAfSgj+gJ9jCgbe/9yltWjWU7O0XE+WB0EF8Vw8KX
UC3bMbDvjKWsfjmZtnB13K+cXTmxqNV0SeriJ2vZ/2On/GrblgjatmbWEwnnv3/E7lORC4IwCJzq
UllG8Viqe1e087tQ4XvkfHT6VwEhPf9HNC3UO3l9g5zvs2uZeMW5jdnPk1YHuK9IyoUMN03QZycX
uRXLQQYNO5Hq1Q6qB5GOVtzye8VWo4zrv7/goy8PaQF9jPjtCnu4/8LoqNnAx2ovjL8R6ZTHoyCX
Yw2v9zwurndvk0MGNlW8m/nyaXSLfw7yEjthaemYxK9z/veXJQ9yrLLs2kjcp7ljnxH0FXxmannr
FvrEqQ7qZwO5wVfh8BXdY9Ruf7pbweglPbHfcGF/ZVCA6ZqSv1NgXRNyEw/DFB1A6853bQL2qu7e
Kcgw6I++/WK0QbL/94+FY6sd6F7Ow2FxD6bFJWM7ANqp1Ptgm3ud2s9+aSGPehdzLtRB+o2+jEmZ
x3U/NOd6nsCzudEB1xC+VeItH31ximA6Bre2gFl1vvJcMzzLEPxnwHWAZEgVPllOvc9h6qw85Ywn
vMcep1v90SnQNQBJhjtrcR8i1zMuoiYEJ7UuLlY33WCMwmLmEJqXSCbgEZzknc1Z/kdRlOa6ycdm
XWX0yF0aiucm0U9q6eqv2cQoP4aEkuxWLncmNOojqunI/CsNT6QlMLzmLqUiwY4vxwju3bxSD2Wz
PFu+D7Vg4LYmw2BxcbU633iQObfSxnajjRSrnYYdIm1kiMEpqffyYIupioWQUT7uIiOHfBYikUeq
iq7DjV/IyIT4qsTZFPUspgEh9ijdvsMvF+LIbLRaF62Dzwz7+obkgGQgrgsI/8L9GQxZ3Tl2Ut5N
//93ouqiA0XHf/+745TLofY5IgOpy1NZEel2zLJ7m9A0C6vP/0RMh9mXhq0gPBUgYTYc6ze4TDvs
Fx97CRjc8lFifthMqofNnSwZ8I3U3UX+sJv9FrEQLM2cp/pA68PbiDDAzY+J7cYbnYDpvFgs5zY1
Y/Iqtd/CBENpxvSa7jOL267q7wmtNAfeehMzzLNKennvdg2C040TLPJnLYKAP4ndYovkm2ki+WC2
wEZdT+M1lQ2/psMXAZJ2Y9BFXaoelTbSaK2ukzDPnpJjeQtG6ewuLzr+vUyBxQ8Zy9+0nrdBR085
gZARRn7MuWhOXvSlUg2gu/ey5wSV0MWCwrRqqtcJq9odMu+eJTnTfZ1sI2hL6EVWfYUAvklbc9hq
swwuZICz2LEWcm5FBdsVBoRCAOJvC9//m4ryRAJx3gds9XwNNVSqZnZnkMfL9Op5xgdoWBh385gd
oJS165B+4GWW840w179Fk2VsFKbmXVgk1RsGSr9wsTOa2o0dr/VWKofNUrgRCRM72jeR8+Dd4i52
KeudGOk+umic45ZhBJGEGUbGJDY5/9OJTW1Ma2f4jflozOcgYYpjJfOamZA42orx+lT2h95R+fbf
x1Pon8rR6b2dVfedTLo7uzRYbyB888nh0FgbbSHv0+kiAixpINAUuQ94TjNF6Z7JvVjOs9vUu8mw
sYrr14jg01M9MEYRZJP32kVJCYxCrxHwCQ1OybXTxbhNaiPCfxeCbpjKbjMID9/VYFQPdjudNI5n
2pGamWASXFyuI529CPhxjzNeJbDK9hd1kfFiZXx9gdUectM0dtotQz4e2plk/lTNGkymxYT8/wKg
ps9j5oXhqUtv2czGfjID7CxL1+0BPJEdHXx/pxHpD06E8xDvmDUnE7lf/EYREOn9LJaXiMz5zvR1
cEI3GLdtQf3dEMsoQyeKPfZOLG6XXXy3fk/Gwnny5oKImUHSNYns6qzCpj5rvV2adOONAHj7q/1C
W9iV58V39E4YY3SsQzcihc6u1kRN+t5LGjIVvg+rjxYZUyRL3DrOllsb22LIepgIb2D/mGsmVPXa
FgoDKVagVHOveZG98UykhoQpNZaaWd4Vyn7CX1/s/oWeGpaa7ViA9PAv7zv2QXdNQXFJ20ZMI8yU
OnO7G1mMQdDWuqVKGWX2S4ATnzWU820VET6tZueRZ2aq6t/fyJ5b3xr54fZoAFGEBmU4ac7V0xxt
f/HOcFUCmmvFLPqWRvKH4lrLPNjrGUV8GSg/3bI9QOFrgZC2CBg4kc194N/UtAq30KhGj5l2ITfT
jbFg04zFfmBFx3//iIvp0MKbfPC8Rp+DSo2X2pTpGQEyxuSZCLN/m0dvvoiGJZntmJhn4jnlVtkS
90M4ZWu7xwJj1AxvWHE4kSjmEybpO+7KdBhPpCQ2QH3SVykhyFQCZs6QOeLV1sYvDyJf6M0mIUQ5
ncFymdsZbe8hwfII3mi2XlkUdFCzuUs0Du62DIonnV0nU4L8LgPsmaiY6lz5Y72DBErX0IGBA7EP
wRMs4qOVlOLC7PqpEzxWdqHnM5rKdCgpdDArOugYN94UDc829BxOognM6+I6YhsNZRH3OHnBNQ/V
q8ny4SKd+q3TeshKVquPRMONLRPra3ILdSHVOVvGpb//GEuD6vYtQpTppcVbyFYHQy/zJZDrwTIE
uRCdbjnczllzw04rzddHlySH5AXMfPAIr9hrRPQ0mVxhld3Yj6M/XxtgdFxRqNmDhEoWRluTrSPr
0SR2qTqeiVwCzmvZItsG8mo4/X5J+XGNy7cwQQr6Ibn8cXb8QzaIXXt7ydM5zBDYumDvQgy+r8ID
wNfTzJzqTsHN/R9nZ7IbObJt2X+pOQEaacZmUBN537urV0wIRTbs+55f/xaVF/VuSIkQUEgmIQ8k
MlzupPHYOXuvzVZUk3twYvdJQT2k9WwtVUc7PImb/jFzTdBJ4ftU6/ULgkp0ni0AttTG6ZNbKMXC
4ZBjO0bwkjSbrqGlIIc1v5d5+mDT4CP2eOyixM9s0u1iEQanj59CyZdHm8OKivCpkWF20GmGLJGU
pD+o/19oKB1HJn3NKOHwqRLBW0enlqXWjyEb3DnaFO/Jra4e2qy2udITmrLorZsMeiuNm3OZVBWP
h9GFdQP52R9kc24LxzgPEqS3585GNXIKHgIW9amtmEAocFQNTdo7i0iRe6secaxkLQihOm1higuM
EJGXvpNhcUy9955Od+420EtsknMF38RyCgOUuIQpaoq/gF2uM5+Q/iZQIjoLAwgvwYoQpzJNcoP6
BQpokr//s57Oi2rj58OOzFWsSyG8N4U7ctXajvWAewNKhBk+p0pTDCfMrWSIt7RG6e9HN4qAHzrn
1ozzY543iE0QotClLQHrzFIWN//Li121MafOWTpdDURVECMTpuVjRrce0r9J6QvVAHlwHx8/TkJ6
mLdHh0GylXXHwhtplTH0fJsKZlZVK8yzKJBH4ap5G1ulv43I6BY2Gt6kKuD6Rh8PxEhteoR91ySw
yRZy+voVvOBzOEbRu3SCjVXFm1nxdO/AMyA5B1k41NeHj1fT7I4cwvzx4xUMaqDx9VNRVcQpVnXJ
VjojJJyWBY3jrHxso4zF2MYvFtCTuZGoyJBwRkxp7lwz+Yk4pTII11RQMWq61EGbVRw62RlPFd1l
Sef06AbWdOqjWD+VieUsUFM0S9pKMcP8JH5UgX5tQ0f+RcDPko0s5s+ba2nje9TSXqWts0Z0gx+3
HDzmslXFhzCfMiQRhwHhPpaqCnm4UR0+fgJ3SZEQDsBr+XPiQHLzzYJq9zfKPU0af2Pe+YMBqHfl
seXtvcDxTploXgDo6TMpyjsNfdAw2M3VCixadAFmYO+mvn4c51cOQoA7V9bdRp9RS3o8/UkbMH9W
xjg7JQJrG9lh/JIUoIwAnZRn2QRPQC7ZfGoQ2wdN2q/OGD9RVmPnQpYSSl27jUJnaBDhF05dydtg
HuBBWEu12js4QdLeB333U82i5lCS1sqGWj98nOL5J03OEiGk0yvTbWAuT4wqbKNWW5Xp5lOVaOFy
nHS1/eDtaxHJoykC920SEcs0DuXOg7jJ5NDlBkpTtcUnIo4fGwjRMF+KizKH/z9VFo9pAsObUY+O
ZqeG+xF8iN7gaKxTsFR62NzipIm3kRNFG90TSA6H/D1TiERHiB03J1QvPcPAOzEo+TaMyTJuQqgn
Xi72pWESNmsI9TaIDEFa397EKNS54zpgpOF0c8OtXWPm8C9uPfqnyOoWOrPAy8cpddj/W5FLy7PT
/opJql8ZmWhvUOvKZeOIC1fgkUJ1POtlTHePBJmfOoNuPaFPF8fQHz9K06yxgT8QuaJNsKw03dij
I0ln+j+d/nR8s9tq902ow6/Z4raBeMy2dEGig1Kc7Tlv6L8C2aw+65I2rqhZPdFsxyLtru58GbRD
c9/pSXOvtV670UJn5yfGD/jsW7tOul2YZfGBcfotmTd6oR8IBmJ8bf/7Mtfzjg188WdW7O3Sle9F
TyC4IqL6IKvYvaQOs0+4xWo3ZEz3G7eIMYL48enjJ711Kb5DxS1qlt1emyK2F1l0dNn73VNg/lHx
UN2EeesuIVwAMRTto4e+HvhV5lw9G6ZYAGVxkWpPMXrKlNVby+reWzjy0DSh+dShQVsZTPMEK8Qp
iwpzmQyRs/z9x/s50UOa0hS2kFSbEuqH/ilps68mL4gUMANog85WyXbvuuJvGgIatg8cjb//24zP
4VD8dbapEzVIfWw5jv4pHKrFOswGghi0DD/JH/Dr75QTN3/kJRamEPL9/di7wSaQzY+iQYCsTJiX
Y7eqysJ/YSrhOwRzDt6+KIW5C2XyRxEnaBT8xN1FioQdwy3VrZiGeK40vgm2sj7nE0rTth1lW1Bg
DNPWrU8pW32U9jajgW7hNuLY8+Hs2TkHRLFdKYoB7ySuye6e78vU1nx2JlTX4mXM8/Y0MsObIh5y
6SCrRQq5AEdBpa2lpcSKXbmHyOU6Jrp686yyXBYEGq3KJMAFR/z6ToLk84Mh3NhB+bdeMwtRiIQX
faMRo+xpdFBrnj25RbA3yrKrF5X1QZsKl3i72kWRZR6lYXvPllmtktxahym9X5MGzYoqcu32Xk/D
FZ9lW851cgHFucDyyh5BV+u01omvLqOTFGptBIF+Co2xWPcRnNcqx6+puwlhCWWHMV9gnf/91YIy
+1OcizRpITMRd5Q0dV18DtSMBagjYWL0MC1xNjnRevJdWiVtuB5w6eFMpURtYeFdDCBxW70ZqU+w
JqWZU6MEJMHcLMp7mzStjVeUzBoTRoNdyZ60Lln4imHsrg1oc9QgCC79ZHqp7Gi6I4rdXbYZAxaw
udae0rY50WlzHn0R0WFGTWoBHMY8nV/apsl2qqrCDcpC96muiwdwVe0fCfpJg+ZYfK6nSLyigg4x
XJbJTwMRnQFapVNzF8GrtdM40mZwAuNQdymz6jkgz8VpthJwh69YAC9G45t3tF3YVteefh8JJS4D
mouCoGinhjWY6wfAy5BcDV/bO1Oh7Ttz9KHi0E7se4fRl+a4e0tr9V3ahz1ugnQekJHXtQprc1pC
fKju8d5VywmDhOnpApR52pyTxkAFEwpUDZhak/xq6PUxcMLiSbSeuG8qa0G7z9l1JnohTBcXZnbh
k1lq5c4wgoQO3p5+zrAhM4f6JzB7Qr+Rv/c+4wlX0wue+5gAfdaMh9AckFLogSR7gJ+QJ7UXnsTO
HZuIreY42QGcWnP4/RUmP0dVScs0pRAWC5/uKvmRFPhfD5fCNEWL4ByCdKo/wiYWHxu+VQ3Xiw0G
jt22r7YmIFyMgQQexiBt7xq2aKuoLb1Fa/r2OdfUKYRZF47pqz8hBHemd1Aa45wVFNrpdsC+fhwb
jWxpTDs+wTBZo3uXgWSSVJftUQtfTOG5Vxz2Zlu6fGD6bJWHpBXI0PhRRwAr7D1UnFdNQfPuHJfm
C6R4xsd+sPr956F+TUTmYWuZc0guEYc64HVH/5Rgq5PXA30YtaJbAgH1pTvutb7DoyRtctf9/tUV
yFS8oO2xrIK3IxW5PyOVPViwm482H/W2FG1P37x7CRJ/RGOnyzMS3mipE2AFhtD4q8E/AIkSMMaw
VAFfs6rH4rGz9rppPWPo0LDM8+QJdfEULWllijUYMA3U69WbwCpFSXGLdG52TeBWKwM7ecekCFUq
Jl6hjO17P3zDKGftPNcNseSK6BzLYD/oMvs7Eq2z1Bh5fROi+7H258no59nuz//7f/753EzTYK3S
XZuP7VORwkY1Ep4X51hQmMmzPtU4mP38R1nPCVjzFkD1qbdLhH4wWOdPbLT2+XsP4D1GPRM5Cwtq
CX1IJ3vihv0rj94iilgjUM/IKYxF362zNoOi0Ajnjp4pnljbcxeF7RhLh7SgvdXjpKn1ceIDUx7i
EWzNbvumqhoddk5u09iRZSZ4gxTSP0JrjqLAOJaEbCWqhmUO5NFqFB02/g4wlUfngOmcmW7c0DU2
nnDmIZT1M4/M9iiMZGlKJoK6bmXPbDmuWiyKq2cK2GrZEeNQfd924blg6774/fUpPud7UaewzBvC
1VFWATj5FDweI3TUZe8XC6mH3XHo7HBXxfilm9g9ZGWIfU4GKbNr0KKAeA+5P/bHtrHfkzyC5R7a
1U0kVbjw8ph5I3YJyN29tUU9/G3O47+9UwLS5oIVSCzF1a9lKzMCxh1YRXEJBAPwm4C2VLBI3Ug8
enbx3jMbObZlZK/obZgr3Li7ihiaizvpD1Zmtau87xLaOdEPjKdMc9qUSXHpmd+Uf1+Kaz5PxzBY
/xxT6dKawyr/a/3zUqxqXlPni3ACqaQrQoFiMpKXfk2WZoATYlGk+Li++RbnKu/Xu4VOmzIc6k3+
FcanVabIGlmN8DL4u8qNN+UB+1KaH5BQWkl4DgxZuTa6pIDFAggum0ZjJwf1Bs0K3GutGfQuMG1+
86a+Ln0SppXrKt6R1G35qbzroryqjBGwRmQ1u9Yu21MMNH/n0xxajcSKbAPRDrsiiRrkr3LXj+3T
N+/gS3Fssfy6llDKMB2HSNdfv4ym0WFk0p9cJBGWRxfyNbY2D6IHf5VEUrXJpaL1GXc7Gig8NoPh
hf3mtrOIeyFdzPzmZlPz1/Dpa3K5LnTHsm1XOPanm81pUcQYSUieStCeAqsrN1ncRvi0EvstqQDj
I4XZ6VmYnmiDPsIuFC9gYKGXR1KdYm2y94BcX6y0S3bsYQStiDhYW6TKWAzLD7AZAuZ5LgRgVYt2
1YjQuw7ds1BBH7PXNs0dBR+sOwahyrtvVKb97ZSnppbBM/Ftr5MxgK+YE2zYgGkwlaPkOPTtazG3
OD9Org32JbUUKdfwDO8rp3ZX0RRcEzoHZ5MYrbtMH8LXyUTyqNVtf/houX+ctLD5Szqpt+3N2j9+
8z1/veksQUnDc5btELugT5e/is0QZxNCBT/rszlrcmUOZv3sIAraAXSfljiwuzujLNxjTtq5Nw7p
gzGPlZ0go0nyyh4ikF4JyM0RJ6eNf/7+/Zlfb09LWI7hwNwyHZvH2q/XoZYVkKwmtgQl7oKTY+e3
Sa/bVTCU8GOHloFEk/nLKnT+pGvVrp052LuvKyQic/DQUKhuZbXUJk7aeZfcn033lO8fJ2jUKH5H
Pd9+vGzy5xBkomkg3ye627/3nbcqNXkeDdDnYK+5u7CgU5fKKTzbun2gOHHOdA+/udTFl22wZZmG
cAhIFWzznM91oMV2SacPETLMSvcsENHF8kr31ENyjq4jvqyt5+ckm9feGRrWjhil+mDO/9kgpncM
vK9YWtjTDsntm+/ia4FKRabbloVaUuLk/5SlCoIBagHu80XLNOGkabULNB0dskm6DXensdICORy5
JaedC9BqWdLybLI3PYUVRHhJcQymcTq2vW6eUdNkQDFDuagsR55AGanTPLanE2Z764xKP806oEbT
8CNqu2llYQGljRKq+6G2sa4CJV6CA4EdY0NObZi4/f53/ZeHu6WUSQVlKpPMOPfTdVdWUtZMWcKF
bVgLIvBoVDcGujTD1i7IvNdDW7n3QQntE53jYQi0AKDMa5yayzYs6iMxa+a5Hxq8ESlCFwQspLOK
0Ln8/m0aX78SmwBxnWLM5t1S7f16e6QBgiWuyjk+HiMJtQP1eDU2z5PHnColT8Mfc+PGgEXckihl
45/HS5tF6a6KvQeKI3pEeQ7F34kVPS0YN3Kcdi0kWtDGnBQbMpq4EvWGS/zK79/8R7T5r2s6NzS7
HTbWOtW+/LT2aKFGEHg9In6naw1qFkl42w6PjWvLIwanPzEcgXdB0JhUROex4xenLCwJ6Y5wdf7+
vZhfbzo2BMx3edpJnWf65w8ylrErZAO8qTqlSKXv8sQdn3sf/YOrVA/kG4ujlif72hHJpfMd+wC3
9Vn3XHqsUWgc49JRN7cVQERs/0+AOdrOyqo5bzqYVoZIgMmV7fEjb06fuIdyw3qDYXtMOzZ0gd2F
r0mrk3FnQhGJSzUc09R6AyJrn9qigjmLTnCtk4O49pOaEdH/x6/Pk5Vr3pktDPqn2gvfWZyUVZos
KsP5a5qUfSKq2NuyYRbQXaQGD9Et1hUAiJubG5Jk0aF7ERZTFa9V4SYvAib6VTEngaOn7ALnQVMj
A3n1RpxTcoppjSxqLQQpNb/sw9zeh7HZ3lsCeeOkp/YxdVS1rRLUkH5tFPYK9vqKrX0gxbtN5kU/
6keJljxHrCu/6QTaX+tjSuN5t/lRzlP2/HoXjbydACZ8tvBawJFTcYlL23/FRpUczRSEvsPTbeMp
SFl8dcPCKPJXMEzNSZ9yNCZ1QsJVQJ5CM0Thq9vV6IFUcgrmdlkyungIQHUrDZtiTBAkVpBwyy87
HGTjTTARw/apzxGL1QURZ8aCRXZFCgkAf880UMf6RGulwr1lOBGWyi7sc635xZ7wDB9sVKs/yBRX
LvDWYe33ikW3cbKzLxt6HKACdNI3tNo3n/E3vRE1/tiZHokx+NTuyryu0UaK6hbaRbF1UNv1bT27
3+pHU4/tXQzZbG20sdqPEBPsPDDfCtOzNlbckt0ypil7sYBhJJPBVRTE9U6lMwZ3RWT9tOIDDMB8
uB0ult56dkOng/4gpgehFXKJl9/a/P4S/rel0LJ5eNM5Nmm6y7mS+K/tQzvGBDAaOqxdIipV4Vm3
rKv+1DMMfRmCm02srulkFJs6GmJsoUQYyMG4QVIznxwGdG1W7bGsevcD7HwIze41IajokDvI9Xoc
WB+vaDhOd79/3/9S4dh4Q10Hh6xp2F8qWzCbmPFbqIgm4OMKH4I5lIt2rP1VrBdgGfkqthngyp3I
1S4IoDzUNdOcGhjtQtcs9zC/tOfvMe68vzynR8rRjCR6VQYZ55j9FtHYImgyyGPo9MbeeCY+MUYZ
1Hxc7Q1m1oPwnfjKDLifI2YH7AHGDzNMJqYUtdpXEufK739p9aWZOpfxutR5uhps+T762//1ZTE6
GlMZgvl0dcKxe9gNh5BE4Ltu9NtVTVTgjvFZdHI8WidOH9yGTmLRrex7Jjv68iNippgTTyH1hLDj
4akTlxotnJ7U5pA92yFz0SjkDbbmBbjncGXpeXyaFBbOBp+ivTLiKtr1g/gpA6Omf+TXRCgtoACQ
9x5s6yFlBAIOb8+1XO7KritRmtr1Zhw98hYq3aAigaDjBlSUlh4Q1eV0N1ctClIRX81ui0xGf9Ho
JdFtw7+FqLP95nr/eDp+eno6BixLRyqD+tj8tCNSXQ2xxsmyhRWFJk8QkhV0kcLNDergGmY0DXta
AUDbe/g7Wtw+IPqJyIHvsvupnYy70S/Grat14a03sC0J1MHsTWKsc1Vk0wQif2E9kru8lnmfHwwj
RirQddGTU1XRWnfc6dB1QEncUuQCfpkI1rnP8PljG4OR0131XmbACnadpfAweH+0l6tS5lvUku8f
r/rIcAk49cpFas+ZG5UutgQ84N+aG0c+VK7vbrZ/qZdcm/6qdC0TKK3xaZGIXHSOzMQhGBC8gyb3
qc0bnBkG4oSPl1lebFXot9fS7VnVNUetNPC5O6tIrZVFK36bdeDaEjj7P7Apy0rHm50D/0h2id1b
Z1/F/cWfDnSMIRMwgaeXm1/7cPTxklSrPAKUhsB/2PkTuS2RbiPxMb/5JcXXvTvFueEwHVK2dOTn
PV3nWVZWxCb6jkJOmyBO+p0VWq+jyt+4OP65P2w53od5NywlsKCDb3nD3rMh0ODnnr6ppb8O2iwY
0C5mBipVbIGfG5KDlpch6xN7AC3ZUE3lDyIKwoucsMfXAUKryKy2chj1Q5CWb4UyTx2rwqvWDkdv
al/bdjxW1iB5KrtyqbqSyFZDInigccjYciQ/l8Dzuv8LopDz45uFar4gfr3LHGFRGPBBKottz6ca
1SLIDs/kiMe+hdmNMstZA4a/H8seMG6QBOeR5ORzRmLzPyflVz3YUzxEA1gonAlEmwYgFeyLYZrV
C79pty8RhcE04mVoKsyGkwso8tD4Evg+Md1rK8rsxwk8bAEc70FPSLkZPK08W5p4q7xG3TcEytyV
bpVc3JtCivxCJZ+vLcMQOFimZlk33O6Imklr9VO8LO4jGQT9OcyzcZNoL2XS5TsfyvsiNmuL2qpo
F0XmNCBFNesWk6rrhw3h9Izbv1m0rK9lNkM0e/40uR5s3KC/PqQHZVXFgGwMXTDIYRAcM9pU29P/
0K4SjMVKD2y5iDIJlL3CIcWyVh8+skpqSKEbb8ST29oSJ6heBtsxAvU+NyO0qQmv5nRNNHDSmuhC
1iLrP7mYYWKlx1R1BzKx6n+iMpENU2ppJA3m1NKH/z2NZtYTA3prGQXcmWnavzURk7rSxpPS9KHz
1ETsRbHwvNkhlCYy5t4ZtdB/MLvkvuzBTJO/gbEd0VAEku8AU7xcJMiQNprpAsTqfJc+sHMa0O1H
sd2s9Ko1V7HhYLkugmzNNtI4QfpmVaB6q0OmimP5MIGfJfIWmMM3K4X5LysFg2TDQjxl0un7PGJx
tMxDy8Fy6MymytGMcKi1Rnc2w6FbdfZo3NAeQSJYtRauOVAwRduXB60g5EHj6wLVJKatN+I2mWLg
yE1PdJotVoYcQHGSL4vn2NWP/L3pMqiKep2PRnCzoYSoaooutcFSiLLZfyDoAYokqug6t2FGTFBR
waR+1+v62kOce0iKfxzFAvm5QowbwhBTfA0ojt3kZjn1zyh17Ldy1o8EsWvv0yKc3Z7xjssMsiVS
733ltPXeNu+GukVjbbYB6Titvfr9KmN9fSzxFHd5czyVoKaqTxsQ+vZwjMidWpR9tAk6nF51ow33
igjlg9bB2IP8d//xR75dQBUNLfKNkprKIvRPWmEJsr0T86L7xmUAh0DMSngVjvy7QFoF+zix1jED
vDvBbPuu4uG1LwsbEm3kncq4EXfmpLmXThf5acCovwimdHqnqbonsS55NnpN3zYE+t15TvpOWO9w
M+eTHVs/oH0GRGz0z7Ee/IEmNbso0gCIPGQ0lHhLErxIRSpqtJSZ81SR4rAn/6BaBZbIt1nfVWhK
Hf+Uh413l9T6Jinyef/ctj+YhIZnKGO7IrKQsPkXTfjfbPlpM3xZ211h2UrySSDqsT5f/dyEPc9o
wD31WHVbHFDsx6pg1E4VPCk/NE5O7GbHFCOAQwjJSk7auLOHHKy6DHt1p7OZNeS17XqAzmVpbodp
iUkMKl3WWWtBlN+fZineWbAHqnjMIVPho9F0KgNGUls89PHSncAMDXprPmUWjqegdfU/zZ7sbiD/
C7fVaRhYiJwEE4CFNRsJUpBqG6eR6SoxcAcUXSk2dZliPR+G4r7m46MfiLvJhyNC/sZWTB7j4ngi
ojGTEKIa6PJHxu5zbkx/q5G54n+wcW7oXr00W/eP0qWai4pK3nqPmXBpHnUfjN9d2813RAhRKA6A
okyhPrIbRfbkdbl3yskaQjj700pjC+S1UvcuFkUmxxOs73Gbq1an80oEMWNceDUt+pJTMvs5AAfa
d2R709ptI3eTM6dF9Klm04yxCJ1IYqPV4XnBlsJlWIWrGs7jlTFQv06JmdrHMHRT1HIQSzlZgQ76
V2ceLeqGGRUW92enzV7HxhMnDLshw8u63aSs4guLPuKFvFc0mrnB/6wy9gqWPotXEwErj5LZpoS8
BVAPHMcpXoaJyPbtFEPLrPVy3RWj2gxYIDYyFeHZyMotF5t7NOdTOEe0D5JLwUyycR9WqnvMtK2l
4ysYQGQ+MiH5abf0vGS7bVsqnv7/nWpdvP5+efmXAsw1+EfNT10dVf+nqlePKyOqO4ttZWqeSB+H
FdIkNjEsA8mpNWFYKmqHZ8R2j2TJAk0e0fBoZfl3Tp11kwTNLKcaypZS2VPom3tEGcVPAC5E8WKh
Vd5zY8Bvn3ddspDfVAwf87dfCzDmIQwDac5J9sf2p/ceecNsEyjqRcoMdu1oXDRFNYtkqBSWbcTS
LSgl5qDi7j7qhpGivQ6wtWUueigLJwkPoJb8w2VGIAszfzvB8IjsPpx/0vxeY+URydYojORUZgMs
885G5jSMjLDT+99/EeJfSnPXpqVMac729+tYDdWtEnRj+SaCcDw55ih2XsAQGG9BsBhcJ9tVmaxu
NFt0aCBwCDHH7joUK+d0FPvWje2b2ZXReWBuuCAmZGLWFAcOtQrBqzMrqHLf27i5D4JuOqMJnx6t
hO2VYxEHzf/5okeBeSB7xTzEMKDuGkR+WHh4aXnFX2BNsoOVltYq0MJ2MwX53zYW7Gulnysd4mJZ
ZJijBv/ojUZ6jaaKFR5RFFJYTAGOMH6yYV5Pmma9qeG5b7Nhq8raWZuaFUGG6DaZHtXb0IhJ8uvr
VSMB4TDVTC/EQZqY3mxoorjx4FD1tFihN5VbIDftynBqlOAIF3d1YOBBRHuQIwclISrsrtnkmLDt
fY3KUaRLs3TFg73U2258EPPPZZc1KEDyY5FOCU9JZCAEdMZ7ok+yh6EEDkDcFXoyLZ0DLOSKeJLu
JZsNTQwgDjE68pVbQQHKNcleNv8zYBB9JmRrPCZ49hdpmM2AcrdaTcTyLWktGgcaf9cJD/oGGdGA
EUKQimROwzu0+LuuV4gDxkAjA6NnoqEFLZhAO3qSNVDP319tHwKEX24dG20Ce0BbN9jyOs7nWycs
86Q0oENJo+p2fQafYjBfSpjoyyTO/HKDPbHfjG6ZbIUdj4xvuuRVzKirxsA8mQ90gGMQCXe5AhDd
Z336HqN91FEv/eFX6pAgPPxbcyD3RAXoK9xSLIqHuvBHQoAHZLGss0vAAu22zsMnhYH9DXHXcMdo
Tp3J8zZuKi6udnqGLzLtdUbHKEHmH4OymfYy8Sy4LjotKhWR3FXTlHfpv25AQRWbLLUI3rbKgZU3
0S91WU+E9HjuD1PNzsxJgbgnC2Tiot87vWfuc2xc2Z1OWtM3xZv7pZfFx0xTgakdIpN5kPrrniYA
fxa1Ng/svM2f6Bena83u6pWi60WTJeuPoiEBMc+711avOibVw3T8OAV5gCUruHXGdTCudTWf2+ra
+VddXDhcgqrEpT+Xcl/7F1ucXXH2MV1eawtmBItYAJFAwVErZ3zA3t1YwbsWaPCbgOCsVFNVf2Mw
PHipi40niC3a65q88l+/d2WLdDor+mVUMsWaD0vcm8GDbObD+Dhs9RCnjxzd+Bimj772n2Oqnjzv
sZZPQ/VUyqcseebI5VM6PnNEyXOl4W2ARPaSac8cEDXutCrteiKSYBi6kB5ubpBviLJyf6Qp6kaM
ba+WTII11pzmsf227WPoX/adNpsMBLOoZQ0DXcWnZplQBk2IGG27sBBI7kkFx0sHUbJPD4O7N/mQ
5IFzA5o6PHqYy8iZqo+1diSdSx2IG6yKUz3Nx+CerOxMj51DOmcvO3cZUsOL42AkunBMGEXdS+Fe
yvxaUVZP1+HjmKar481HUd48j68BHt+t4Wdx85lLrBI+k0cLjgtUt/SxblK5M2L/qOGtgrxslTu/
sIOLn8do4JXY5MZOoyG312fY3V7r9jap8x6sRK75+QgIJ3H3XnLgcJJDjJKbkAh5sErCxY++dyz0
+TAJp8hOIjuBwhohWWGoTM4cwHSN5Nxa53rTmwc3vpTWeewudnwprEvfXTICJ61LnFw5wuQa9dfc
no+gv6b2NbavTXrjsIZbld7kMB/k2zXGyhhuiXvTh5uV30furRGdcXCJ64hbkx7rLEFltSEczwG7
H2tRRyySYkGydX8D0SW+GRqKDL+t+g0OC/JK71V2b34cIrvn8GzIZfeOfeMqQ+mHmVTaNxnfkn4+
9Pg/R6au/xyJurohKTNX++McNBczvGr1RZokgl1wPKbhJW7OcXgJmzOH37A7Prfy1LQnzkV7quP5
wJCDgMrqj/LjSGCSuQfagxxxdQirQxAeGBJn/b7P9km/d4kGir6RhX9VyaCHQjUgaP6xlXQ/+xNS
H3ZYFUhknUaQPwR57Ky6Ru9XAyaOh3Fsq7NXu/w6iXpggk4M2az5q/q2JXhCEgxPT0WguDh8/NHH
iQAg8yTNQzgqlxR4G7k41AsS7LrpFrhOfdbadl0KRNrBCBsxgRwDQCQffwR1tbBE7LxEFQMM7sxw
/WFEmv/cTkHRj41jbdn0hv/89zqFdWDVex/l5ToGXHwn7aK7fJwybHqXsJP+pjFq627MXycqzXNl
lskVAxgemPgPS5bJSzvU1a5OvxE+fK2f5yE7GjHLRM1sMqf5tMLXZP4i9s4XalKPURy5CIamtZxx
aGHP1lUfwcJMVYn/KTsHWVezhyfnZCSFa0iHB8NST45S8Q27W6jY4Jpxu5JFq2Adw/UaABRf0OWR
Wpx/82wS87r2awlgGIjBBSoSBh5ftrgOneC8TQcoP23Qbpqp4ilZGU8J9pWVlNg44rSwrmS0AE92
/WeFGh0MB71Nu0sbGj0dgb9zrLZt4ONq4mpfzkkCv69TjK8PUEZAtGUAPOAycD4PgyJ7GtlRADtq
RhDCuYXBRfmOv211uDlwaezz2NKFo0Ze9XoWgS7Jx0U8s6Vhk2gkFb6qMq02vWgltJmOvIU+PUYu
6nRj9N4A11yafPpu/vJVpsNFQeMM3SCTBHTQnxQDzJb8qa7MdBHplYcXDXygo8hFqM2E+D14mwsG
r/1ONYeshuZmleNGlRIdaGqPx8zRthUifiw3LTHLPc/F33+oXwUsvD0KE4mEGgX1lyHAhB2agEm4
bUHrFU/Av4nW6quIloHXr2RtIkdm63fyLCINMYmdjY7JYlQbjBed8YcetsAePXp6ubQY74LK2LrK
ods5GN/s8L42IXmn7qy64LH9IcL8dHelpF4NFXzPYJyX2BIFslujzLNjVeFMk1Vy59hTuq5EYyBH
I0AKTxUe/g4W6WTM6zcyhXn4JJZN0eF7C4hkrdzRPglpzGMYB4RI26FQCFKhr1JkOWc/JXA71tUI
fUe7Y5PlPNPCYUQtPPFgycj8H8LOa8lta9uiX4Qq5PDaRGLqoFYr+AVlyzZyjhtff8eGdM49klxW
1TSKTcl2kwSBvdeaa0x/EbS5dCX3iMKwmtDJ2KL84iP6h/PewPKP3ZCGtcmu8PsXrtYdlVN8dCfq
2Mt1bguXqMuJwqv6UOfGlwKzcMhYMvM9S2AlvFq3Ap/177+E/Q9XCIOLGisgXEQ/G50qbFxupdUS
qJGFqk5oDYT6eLIGmZrSpRfYnpSk2WJSNyTbj5HQECdN8UYWxJeMuOE/IU1cRuJHbqMKd3Jlh0tF
GOqpPpl/tGSuvGDq659k4eSBL5J63VLsSmKo11ew2ji8J5/rZxd0JmWvbBQ3ppm7Ry+dCVKsmW0X
slwydTOZElCSy4rJh6xnbgNe89l1J/XZqAzvvdJ3xYOB8Z0p6SJ57zg0XkbDa8/Hn5rqVARz8lBM
DaYtJyE9kcHwmGtjEafkifjJZjhPe6bcUrXrPziMy2h1psqEGWp0ufYOb8x9VSEtCrXuY4wk3ju7
twX2XBLr/v0DYeDj52u2Ra8GJgSVD8f8sUwNjXaeKTh1oM8wo+ypd3dN/H/Ho86cX2yDZatUtWAP
PJMxiLZJaq7O+3RevHjzYs6dKdSJFJ+kViPykkgYUqydYKaS18C2hXGajrQ9DRcH3AXtRVBwJuvt
89Zdv0pNr4ZxsQ6VhNwtF1yJKE/OhiZlaWdCecTEmFss3bVajJIpTufYTSgOEwofbUa0G4QwRfYY
mWNEaGPrRCQo7lhh2MjnMfOu1hbnX5oF4CMpSmc0ZefEOu/becgvrgWC9GL3F7O/LPuF7WHtSpVo
vmbVNSddab6u6a0yrgij7Ff1+83opNr9Vu83BzoLuaBQSeo7Ak9SQMP7xUd4rAd+uOu6ODS583Jh
k/3D77/YzVh0nYBCi2Nz3J484C+PvXbJcJ0xGsZEVUEr5YVKOcNrrfv3uBhhOYM7z5K8vDF32l4K
uyKnK53y1yL508z6+k49tb4fj5SqEtdUd7iRJ+XFbvPPCrM7rzY5YH7mTOq7XViG35PJEvesKF66
G9OLzQP2xY/MyvXPbev0z2L0+jjLqQg71do/p6n5ogpQ3qYnE0Pd2Sa4bfxSFN3+NOWK+owBIntw
vM78zCBb5XdNhVuoZj+15/vm+tQ+zIeJFwtqC0JhacZOM73pYGvvzGE798KZHBAxph3WgwfHAQMi
vD3r98JmyFRnxMA3SCN/OJwbGmO9D2zZpxciyf8mUNt7LuoBx6IsVreM3DF62liYzIFFj4vexOZL
pZJ3zehlo0RE5Y4neyodmITeCKIB3sKY60bIECTcsoXZ3dJY2metVj5Mu11/yd3uC25f6GF6wlvy
q6Wj+lOTgRlT2t7caiyXsYbDBPk/ThcAWopZ1xrRO2TwqVFaEF8Xa1xE+hjDxZifJxKEgADlZ1dI
JeLcOWeG2N3iwqj1Nl728dIkl1G7AGTvm+uyXseGXSuzkH5V3Pb1yqQv6kg4K26LfnNHqT697/oN
df19TqUGDOuHlp6LmZQ4ZEjI/N1J7vpx9BIik+519wh0S/EeNPAn3WOh3NHYPeYafsTHtXvslDsa
Dk3KHS1s3WyChYKRv3No1e5IEOeX3TFvmtndzu7GII+VeUuOIz0O5GlwZYbOfnHI6f4snEI99d7Y
vtQEfxE+LYpXIj71B0B8+vNudR87A47XtaGW2d3m9OZ1N4cH+83CZOzd+NIr7s07pNd39dC2ym/8
skpNK/s1qdG+b+Uj3y8ZDmTfa/s+lY/FCraSNOF7Uz7m9j21wapIvWBddK27fUgpHmXe5XrSlrtu
3fflvh0S1t1wuGXf5+qbNueG+upODsPk3LBI67ikW6msvYnkitbkWmlSyXB1h6uTE0gLDeFisGlk
r3iobi870H/lXDJvbJyt+UzgUf4Rnwo6lqDxzjWXKb857iCEcrc2ItOIsC396hYlNzzfX+AMVeM2
5zD1wJr9R4v6pu6LVegzOznbUXzGts8UNtVbQSzVoQyuAUFtDGrJGTwpEmbSWmpLoj0hFiBqjShb
pRiyVpizzqMSkpoqZU/h0ISiDw2Sb33bCE0jhMT1VWMFcojMZ/hkESnsjh31eWxh2+lioogb4I4W
/q04zzBlSmXdN2GhQ/jIJ+tsZxfm8Bqz8MJ1V4DI6j1sikY7o047Q7wup3M+nVMvzojo5eXgygX7
MsWdFgvuqFW8JhESSVRxZzOilBfSSiVZBBIOjWpoTSEZJ1DwcoKhQ2TxQnhZRsjY3FfNY4R27oW8
ol2jJ+Gu3nsY1Jn7yz0LC7p/+OBYa1omuy0Hl+QP/otesxdTIYCOGBgq0CcBq4QsbbCgqQ/hARm9
n+Lp1Px8pZnpEzuQcilN4WcGcx2sgKXHQNQB9U2kmcE2BoYpZR1yWJiZQakE9aGWaF5AZodIvZq5
NiiBA1Fbgc8UkIyHBiuYLJbhwWJJbfw4kT9A4SJYaW9gngYMzW61CTJsfGDnSLol0djwEet0tI3f
tOQ+guLmmSfdO/UqPRwg0CcNdtShFKJ7KkU/SOl8t/QnVWo41CmkAvpJGTRk0JaMuEntfbBSQGGb
TgLFGpBnQxELCTcAStvxJFRhNxgPafQ/cgwkgfQ/uAGiAoPyQ6kbMGOPjEOkheMenCBOBfBLSUZE
ehEsmGCKQBSBR9Ks57dYnoRfmz4UFkNg7fGr1s/J7Sv8ImHJQA7vqYa0I1NdToDqK8F48Ikx6yR2
CZEgyJDPNfX3yjd7H0w4jt0C1rvmAzACMqvDhXN8Mw1IZkH7IbozYgyaDyW+85E6QUCMLX03QwRs
mCo+QcFbFKQWWTpSzLjLMXc+Mj5uS6o/1OzBaIEtD2YrGCepaSczNIDCqh0SdNuY7M2DyfXzPADL
kxpSGumCm7+OtKz8qfGXhqEKH1MIlFnXxJl4GlR5lP4vIY+Ngw+CRGPfY7leEi3qF4vUqPo9oWqW
VKvwR5yWvlMGSPCBrvK4Ij0Y1mA+jhufo85vAuGR30pqOET5KudDp4jlBkCWUMHfBKVF2Hoe2lpg
aoHnBNoSOGDelkDVWEExxRqsndR8aC8C1/NBSmKBbky/Mn1T+CSbT5M/EADN+o3PlU83YcrspJ2p
fjBMPKsnb/lFdeCwAP5wATc9rD+2xWw1FS39+xVqJ7qqBp+LSy3RmeI11eyV2fDsNRmMYFnXOibj
IMNw5qoBgycsT0bN+KQ4Lyk2jCRh9VUZ+wvNwTZy1eq8Yp2LyiVlmQpJDGt69vT/h4p5iJPjfPKc
T+X8qZ75z3za00/9/ElLPxmHyAADf3oQUD8q1Ufb/DDvH43hg2tKJeYHh8fJG8rEm3epspdCvI3V
WyXegNg65ns0jjQO3mfp+yJ97+6vDAFazatzyHXeZatUsb4zzJexfGeZL61BOg6g466tyVzObfe1
FApRGW3yV2HnzRu5h/GAf+8ZiwrWqHkqThVzzO/+/Vb6DxVbjFe00T2GX01qXz9UkdRlBKyZyIpX
4zyZHaNcx0FU5M20FVafdsXgvAn9g9rZJGpOlnbt++Lz4HGBJuTF8FdWSKoGWnIktYlkmbL4JAC/
+C4JZecqx6cCzXzQDS20EhjnRSvTA9tafZmrnaWYV15ra1NfjqdGfnxwYE6S6pp5NBNcck0UHF2O
m7uvYtush4ldcJUUH0hYt66Ehv3vIdf8Roa57732sOgr61ASbhmUSC/DpLjv3Znc1GoZuIZATfPB
ysbW2NVvA+7uX5zgzs9lDXomTPPSgsc1QFvu+xN8s/WkVIedE7x3uc9Jk2brjOJM4CfavHOtnXeP
9YkU65avSqH+esw6SbF0QaxbkkoeWbcg0/XnRxYvyvJt5YILMHdCVi7IJBfnWLmweClKuX5h3ZJt
39YtSxKybpkOfV23sHRp2QDn8bzFRicXLaiy4gJ15/RYuiTpt0WLnH+DwJo3IoQ1CK3JyW7HoVUw
wCZBP2Ovc4XyNAMCu//7Wer8XJIwqCVKkyADUh5jMt+/myXR2hNoyI5MLBAkFSXV24h19ybc5wVH
IKi7TnzKhx3jrrNEKWEskJvd/Xoc5qGiDVKU66mHzxYPbr4yJ4TPbKx08/dJ104d0E/f3Ns5cmjx
0PRkmJHvw59ZJbFY/33qeH4YhuTUAk4Ojj8gqPDvTReEiRR5OHoNzP2ZfA+XwOprw8fGbLLAqf/J
A8h8qovtg5cWX9rRKoK9EMnrvOokaOQ73QZrdS8plBda0PbzomOBKQu1edMbxbzOi8zjHZrmTcUK
ene/2CP1sbb3yt/ILP49mUX9ZZuS20Id/m3AWXAQN7oGT5fi7U7s5To230l/00a9f/HGZvjbUnv1
oTRxCJQWrHIMdmPQTXX3/t8/OuhJPy/5sJzguVX5BNmC/vDZqRQZFcLsu9Oq6R3laJNCmaO3TwxF
zG2w0wLw/N5m7RewlB9Itj9Ub2SpBgwpo4G2/D3vmR4M9zXcsF4ZUssael7olgwERY4Xkuhlljh0
I2OIXCFV2VFxaM3i+ZBisUKOEY0m4rXXNbba2Dg0rjGmQAYq9zZu13hr44X87VUe8zWe2jhdYzON
O4yDLUOXcdXyVYkAy6yHMivSt0jrBAxLaE5w0vG5j9WTxa83RAZA0yHyRKQPUW1HlohKO8oPLVk8
HRqy2G2luixe1pgpkGmlHsBMnt7GDBR3ayxaKQorFfPFrVTBX+FFpLGyxEYae0uspTHYrw3zWxov
qXyQWhFKTKkdK2AfQaGxgMb7LVPsRVQVEbh7VLoEOksJgoyacJ3DNQvnjL3EL9pCPyNCKCva3PtV
23M03fuRtFVVTtUsvQ6oecKGrdYlIQJFPb1q9K8aqLQx6QDuq+0UCsabPX+lx0CSxJrXsYW19FL0
2G9KneiagfrtbxACr6MNyCSbSD0Tzq49Zelnj0whsJDisRPLdKO8k96zndtR13rZJ3Vd+YAyQin7
SZtOiQbmblEhPkC9tJ9crNeXfpyoi3lL+Za61Rf5z0Il7UQXyXnCbEzcU8OOeVY9ULGLedGtjuhc
CktdrY5X1f5dk8DranKJyUi5EOyZIDZGpMbn1FL+ZNhg+oNO6fNaK1+ywtrftSX/rjl35TPgVeVX
c7o/l/rhKHjcjujPYsk5eiD/UwVyiEep3Fnl7SztJZ4tkV0mfFagAPNXC/qsmomwH7z9Y5vmHVUe
wA5EKS9Yw/OS/CKsRb1hGzEuIfGhzUYYvBaErMVKWMlny90qFdLlJiP5Rfnq5xFd0LmGyaQW+30o
94ef7X9+74wPs2NCBIOa6YDWE6l52mq6nYrR9xcwgbBdtuJc5PbyDiuXF2ntG/VA84UUSOUXXJuf
B/ywbXuYt3WGibit/wjg0sptN8u1VGAcMo9RZV17t7v8C34AN7QqoyEkG0pt7k19XFQkmQIAr6Nc
MI9RAaCWPenCkFnec0ngirM/QGzVYaKN9rmwrZyt1+59nirzxR287hcjMCznfroKQ5jjKqyawHH1
n0rCU9pUY7MZ6WndE7U/pfA1MY4qwnfVXmNOcwa+2UorxGrqlHw4zAb7zswmbvn4g9bCuZfX4CSI
Fgy1xbEv+2L04LRazy+auoHcmlJgkONshjxgKBuf5nz/kxwTK+xHZ7oaK8Xy49GsrZ/adZwieyLz
qbWLj1hkxXluCRzvOoypsBuvfbsk18lcAIAkxRra5E5T6q880K7U6x6Oh41ajxfVCbFM1+5r23pb
G6Wdogb0MCwykDrrRmBxQ2u0pBYygng+nhOi6HzGhTJ/lxjirbWZsqAXFrjZoD0WbgKYVdikHWVG
9tyD3D6lw0ISB+7q5+O5WW+9J8ZzlfE/TxTUDLAgOARiuBM5sux1E5crrcbr9GfK9ZBhOdhd+cCS
llSXfQuKwule1JpEZlUlQLFoR+5s8/g4MNF9zQytf4ZbTvTdRpB55SnhNGlzbCbt9F4zSANcWpfp
GuuvvKGWUu0g34e83OLVU50HJjgNvxELJSxLW+B/wtA3DIngnaLUmFqyH+DHOxUJp1zELhtmHSvd
zdc6MdiPF7S5KhsTf6kQ9SepkaTdkZQ36zpsTY+1iT0Wn+x1dfxNp4g809UHG8ptsnTU96M7pM+N
oegfTO9307LrtxoedZonRlyaY3ZZQV5djkdU4r896ure4+q79F9nYpwaqEM/de656/Y1aEZGBCd9
Wq7wF+brDPjlWgMlJxtm9yKiRB7g/hW/VcyShIs3ifNesrqCAPeRabt7nRXM1CaLQSdxTMAMmaK8
kBKiQluGfkwY8/CH6tH4HIX7KPICk07dTI8uC5Ljp17Uu+/2YKXsSplo0mkmsyfWpOFoNJeHbMDI
rcAlmVLx3lFxUjBf9jx5TLLa9k4gkD22dLXZPrVsPxejXS9g+tYLO95vj/R5Wy+Nx0nM3pUbLq/2
ZZm6/cWdtS+KOZoXrNXi5evz1chwfOvdjp+O5wX1JjefiDExd3xY7HcnrxLPOeMwF03nPi5sBiG4
s714jgPyXKPpnhp9cinThajGXd1JMKgg9D7k8tn8eDYjqKfScGwdE90OqQiRwPdKFwbSytfDuOxh
o6QgzFprxJhFE45xNVy1hpKAKqJgrHJpoy+6EQXdLc4WQcl76pd6vHsq26B2VWNvWnk9+sc9MXnj
bH2SmHDn0vfn44dZ/Rt4hXVWxWxqcWrK5f+qET1eic+9yOo3pUlDbuTup4GxuL7L13Ot0LNmR1mk
vXdlKKpYHo6ndsABt+Mw57/1qwuhuTeXzD8o4quEy4/0ABuZ5LUSVOPN3beDK390PRJu+tJco3nb
++vUt3/OkrjKmdkEI6GUgS2nc9bBJY6m7p8GE+o3fR09WvLexFpC1naqQK22sV8/THan4cUBqu5m
RnqeMBg80IfqnlUio/NqWB5ZSf/lAA981xvEiwO5HG8lmWAXCAevNClGwF4Ow7ANyK5iVADyGmyM
68xuIo//Ybzr5K6ZpLndvabIKcxp8jxXDfGANSulcaVRpTRSRh77eb+WBI1ddtL/gJEI/IcFnQz5
6DhgsWZVK4ydSpnz0VXyJiZI1Lq7ymDdzUY3Lk27vLnatF8Vy2HQlk3ciTmj/eocAZTu3pIhbusf
urr+2NuYz7NJLymfJmzBOhM76ZZdjXYcLuq0tCcTwI0PQ44Q0imh5jW5JKeQDsHapVVBQeVqwwSK
0WPN6vtgnipS1GdGujorZagD2NwEEB+/NwwjqhWO327iYtSEtSXE8Dwu3dI+KmaZPjo0nLUTIefz
rnRBRtUpTLwRq+m6dOfCoR/K9IwTZ8AkHxZT8whdHb4dZnK+HrBrALi39tPmpoO8U2RT3Nb1F1N+
FwqC6B+mtmtiEoHHp9SqyZVmZUEHJcPfkRZ/OJv5F3Mc5ufFtGdSGkT2oc/PScenIVxH0FSr9q8H
pU4G5WTV7snhO3BO064gVraT6c8lPLy9Ha6QKpPdqh7xhc+WbxoNJ8XJeijK7XcvzzIiKsfsOaWA
7uWKdemsNXmHIeOmjWB1NWWxQkhL2+MmQfRC7JvvzmQuu7t6Tpwezrq7rSelNJsQzFTvC6cV1HAT
414W9VmrZ0Fxc/nLU9iMmV0BPlc6LDCPvNOMlL5jYSaXNmUYCehOsBXM95QzQWiameavMN9pJslp
hyYbk1dsN3+oZeH8YaUN0OCU6OLFI9dPppqY7uLedMiffr8Rt7Zl6m/d5LV/joNJeruTfaqSZQ4S
m0nJyjJOOg4PPmCCL+paYSjov4eODLpr0VkqhfrCDqzU+LLbZvdqbqZx1gxSuFpCRSImWt3rnCsO
J7X+btOww7a5g8OWyZ6Y9Wb6UI6FiH+xW/65W0sAqeqAYdDZL//kvSCFynanmVSmDKvWYzboMW+p
6quwJ928pTEyXw3IfSf+XZJTPcYHgPI0xLkCMtDEvS+K3whFnU/94r22o/6byjz4L9bBh3vg+9qt
x0IYTp5tGNRkfrTL7YBTEgf72YlVMgV+pXq0rYaTLcGYzd7tbTOL7LrC4optzvrlquvEQGKi8axt
fAKCFwjKBSdjYS+/M4AbZNRy/bIiOS8nPQiQY1b7nfYu3SIiU1RY9Cz667ol/ijfTL4pxZ8w0GAr
GOsDMMk8UCfzT9dLwLQuso7fF7QxdB2j9wr3o7JvWakxkOMxu907GYX6Tpxwfu/xzgQERYa8jeDa
FJFrM+MlRj1i0EAEWhfpOQ0wJ2s+ZV5F79jiDAS6DTcrsMf+TUu2L1Un1BirgHExE5jmq2ig2K5A
DhhUe/33M0P/eQHPb2hzwTVsTHWs4b8vgbXaPrncNWr2ZVDgEqf6DaptzmRg6je0CCxjwMVv9B/n
pem4MOzjI985L8qMhi5RVaWf6s3THsJgsAv80XBrz5mdOZEKDPK59sSbZjIka6UaWfXMl2WPc9Vn
j13VO78wp9g/9W5dCkEMXzPNblMiNX9oAWpNBd+9dJpTt2nme9I3d+Pv3LPq18Igtspp8vLe5crz
3H5h2VnejoOusY0mTlyL7dVdnvvp73JrmEIarfu2aeQnMROaUKofhFWdvVX3HZmXBOaH0TfmFZw2
V/3KmIhK2kE2g3Q9JohSXftMjJr6njoz2wlGjf8Q83PmchnRKjKRdujyr0VNoguVP5wR1fQ3kyBr
OC6dFnQi0x/rkfgdQ/3KljB6lwX1yt29dvL8PaTTqG3F61iXt0lZ2kum59sHgr8Dpl6ct3otPyuW
8pyP6fL+mMlbkr/Juhx/UWvRNOvHrZ+rMnTgOCZQS3zOP/Va3NRMFaIQT9oQwL12DCnvUA6Lm77w
IFUPoTDDRQlVM9yUUNTRroQGQaQTmYhSDhuHMq4h9eNoCHY3KssYZlJdxszyIh2L5hBTbSSwOxsZ
6YkNJ3Z3vNexXZwdJ05Z7TlxUpwVJ0aZG+fluXBjbuibX7msKuLGjTvinFWqtPGsxqwP+YYhZ4Sw
GntjzKyQMsaOF81V7HmRckjXoyyJlkWKuaf50JJFyNtD3Q5xS6NxCoFYiTScaOQCfguWXpAXuqke
JNTpLUvL+raPnd8uUX+oaSMEL7vnv2WH43G0oaXuYVfO20OWW0TLuub4p4gdIuN+8ZW3frob4MyE
WGFzS6DyrZk/ULFaIxVKKjygk/3dVO8GmENVyunvmGO8/p6o0hYDMizV7jhjykPd8jCOYQ2sbCD3
/N4N9x4TTHXB1Jbdp+G+DHeBHya7b4M0xigw0bN7Zt7m+VZg9mTmd74JHldSFSBJFiNEQIkrzDHR
fZPaAe25YgVExSKtgEjUl69uQJYpNv2NwxC40p+rzhgBNVLSpSFwrKXmOsYQqCTSDTitELyiziH0
NmocLryxmsdVH7tbbG/xbkmt2XnraEme9e2sHvL6i2OdHY79xeovnct0LE7QS4kb71AxXxGNiwp/
wU2Zrkt6m9Kb3UkN6Q0iYLffmkOue4M3ZMtlhtRW33X3tuDLqe9TfR/qe48pp763672p7+Ua5CTB
rPd8vVc16RL3DC8fwZLL3V3uSnX3WB0DC+bLkJu3keXIra3W965x0zImNm7DfEtNeZxIoedxJaU5
/No3w7mu4mrxTosr01mYRpf/OCGxQSL8kJghsUESXowfMk3OOCG/miFXtl9kp/3HDLn/xwn5v2bI
/zohxzUyqm9mSJyQNTyqwwlZUlnt/+uE/GqGxAmpEYXXfTND2v9khhz2CzPLOCGRQiKJIf2QOCFx
RxWHHxJrVJ9+Z4bccU25N+tQvoN4u2vuDc287SJS/xh513nLISzVx/C4njHN+e/fsYNS9N1ihq+Y
Q2XRo86I4fVH8ByY83qCCded+joriRJy9Nem9rKHbOucKxEuxSPu6z4Yy6zj2rORsKgztDzLkHfg
V+YTVnCDgMiOICODWh75aRusp616ajyMBJBO0pAKqcUZ11bhaNnek8jIw5radGDchSty6pFvzdSz
eXWUDUMFGZd3j4p7VyYY4fZ0CVUFKJC6tK1v10r2YXc8iITMgv5iXUdH7acbBakCkl9GKDgDPK78
8/8ptmJQHPpiGgk6WfyvEvRlbL9Jg50tyqeU/cMQJFugDMHIKL3A0yzllKF3iCLyCstcsA8IEzOk
VegoIWUrlMAEIBqwoVYT5U3UzBFsMSS0aKADoEX6ocKLtjmqGCXUosaLXG42hwYvsuYoZTPtRaCs
Sj2q9Yi9rvTPB27DvEsE4AClbZRlEWu6IosYv66yqLfDnWs/RIQ9zCcpvPzaoT4N2QGkalAxckw/
QA1aZnsPJfSHXWiIUjXxhKMUewZE5ralUAVj5ySPgLYRsa6o9QLY1LCnliKcEEVL0me7sCvC9yAD
SJ8z2CTpoeaFogTaFa1lNJfRNkTLoWmgQhINQ7QKqVlE43FkdkOzomKIdiuqRbRZUSnkg/w/SgXD
HQS3RUYvpfWRKKK9j8B5IEDFixuiySVsLRRauNKNn8O2DY05NDIp+Fm9E6BCCzLUBckcKK1U8ZGE
2MnDCCc1kEU8+QRqQ2wYe19bfNruaLelII6jZAgKwH/E/oqAyDS0JMF2aBogSIagN7Yh9MyQNBDF
DDNLilmaNKV7G2VNlKdRwclyqJ+jpokAJ8yHhiZi/nBlba5FYo48LdqaSNGindNAj8w5IjfUPSR0
mqYPThMh75BCRjf/C86QQ42N/S7sbJLwQmznj0UarqwQ6rCYQupKHbRLO8jtoOQsmaXyQwwCOa7P
UaEdjwWM7bAgelhqW3xTlaqIF7f9AeLkIfK98iHIjUBZA5ImKi+YixCNBc1rqX4NFZ3My9DTQ90L
HT1UvXDjJPHChfOEU2KIZs4NzhYy1rg8REDySR/iStkOkWlFg/imTkQI1NJqRRWnDyeOkMoOKWyr
+sjbIp1M8T5S6QYWkeijhXOkYMQ8ml0COEKutC6DdW5ozwyahU0LiZHUEyk1C+FjImUOsFukXeCx
7+Y0KaSIWcH+jZRRilLBL67YP1kIMbQzCGc6XKQMthA/OCsKUW/KIJjiAwl7cYCM3LosJWdd3QhL
sH176svb8XROe/zrI6yk2/jAvMu7XW/nkzuyorfW9EM/9sl90cmPrEiV/WTKIfTJzmklWIp5yhQH
c4nbDOeNj1oYDoTRSrwrBvO6b2n2eKRaWdmcUt3wG1hMlzHNKC6Pk/tg2cpnt9Tn59krmlejkjT3
/Vet9Z8BMq7mSHg2jT06O6wSv79ge0OSVoXikOOtZzkAeY1brJGskW3Zb7n86XhKh3UJZQqV5iXL
rstyac2LW0sRX5vr50VGA5+d6WxXUo4XN3Oc6jGNmBJGnyXlkDycnR06+N25s8+hwUosJ21eyt0v
9n7Z3Qvl57W6orm6LvNVNaS89Nb3Nye9tb3U7N3q/jZ6UlVzz7d70dxHSMpdmG73ZL0rtlRZPeaH
Uspay2NSPrrlkBFu7iiwxzYdJCzFHR/WndJdk/SaZlKVeZmXy7pcnPri1Wy5zjMzyfBJc9+ozu50
Zn9oe8RlSLWwT3op6jiuJWXz8rKzskm19lnLL7V9rulQHNqqK6HbCy/QvazzVWNxM1N6k+qYHe4p
7d7M/ab2lwJYz61uAPncULbdUd7cFZlT+4tdwj8YLFw4ZpCTuGPTsfoJi62JZk26ivR5aly4EBel
ZJFSm09Zsir+0nbG6zYqLcOt0BVYAn2w8U3vbr4/JyA537VEiBgpweaV3o0RlcMJBCVczhXSfrAx
Wfo0p/qlsZzxPfXL6f2ocOkyxunR3huuWDmGYkZJ49bZ249uX4XFbP41DfmH1vbS97AZB7JHZK0o
mSib5H+19bL80eBXFDbkjo0RKQlnoLab9tofZTWeLZOL2rTq/XMHhO+0L4PCHE9fP+TK1vilZQ7v
+ZrarLvXD60zvREgQXtNp0ZM6ZM5x6y3gbMZ0+NuNd0pb3brdzdpHzPjA+gMTyZ6zpe+Sl90d3Ui
R2dPODeG9SxqZfUHLf9YNoNzZ4YS6/XAhG+n4Ldw2quA3sBww6p+GDL9AvrbJh+wBsokWgb7usz+
TVeYFkqF8STURbvOmbo9H4eiJ6iwo9IVuGZCoEUJenAemmsmhPo69tpH3p/1Ipaahmdu4aUftRvu
idfNFirUiBFsrO2aDxqXLux0g7TSzvXFWAFZpHM+vA5/LwL4rwsG6Pk4KCJNLsapWPv9NCfmfqVA
Zn7s7CsrYPNTOyXdRVibi7EzzX+jpfNR7erqccq2J5CcHZfUVQ10SiKkwEORUJfhxaXk+JImVNCS
sgdIkiVzduIuqZP5pK9t81gndssEB6OMndnan6hf/aUpRvNla8WF0J4UTLN191ymKv79ZvAPO2RK
L5LhqoKP0xkf/P4KODmLYtfWSGxCKvSXfMInk+wMlrsAPD81qvZl3+F6dUphMWikqK8Fi8cKDHJA
uIXCfIQX5W6WAix7QVqNK5MQ9IVCyvX/D5P8kSHp/6PszJbrVq4t+ysOv8MXfXPj2g8Ads++k8gX
BEVRib4HEsDX1wDtqjokFWJVxInjOJZEYWMDmSvXmnNMpvY433dGlNzmleY8aRmm4EohxbqXg3fN
OORV1u65sO69/CGaH5z8IRXf4rd/mv6bYQOsXv/pJNHZu6L6nlXf1fRxTh8N7fs4PfZv/7TTI7tZ
ziIpu+rCGav2trO8qz/fNyDnn2p9ynwkn3ieASJC3X5/42RDXK41Y7scVeWyteNxO6uLvRstTT66
sFvJxIavnI0ajNEpB9Dg0APVxuOQXrW1C4+nJUJcM6sNJGWoZL0GL2gG4h4n8Q/D7cRVnQo9EIjM
LrvBIcWxhPHcqjAULcs5s3VjerSkYUPd0f264X7EDlpxwiP7G+EoTx7oGCoOTq6pXvSEq1qvES7Z
YLFhmyqEJ2Vad2HaPduUUVNXVq2xt6JCu2mL6HbpU+PboM/7QinVF8394aoOmGJ3mcm45l991cxn
RW47ZKvrxSHVyOuas+QePXF874nrPilyTljkeOtZGthTW156A2LokoDVYLQHMBWWLc/VZCrOmLIH
pl68Eu053XVF0uysjK2ReVG1N11FXGm8hz6URXRhJhZt8LInY6iXl8qsnsYe4iRt/Z4qL6bTNnTd
rl29xWE81sGgoFcN0rwk3g0e/FDPT3YiK8wLNNImVN0Iad9qkLd/2Zqe+plEI/nVo/LxSQHjgHkM
rw1zCdIn1/biX06F/PChll47BKY9Nfs5Uh7MUf6KFyCYhNoP5ygiKiL2dplny6AeEGb8+QI+0w8Y
iVDrcQk8rOx1H46lgpzJTgPzEBhJhDdBWMfeaTAO9l0EiAPLQWnRzE9rytKGlct1ZJgMnJEhIjWh
1EU4EqaNxsTduMNj0eNzzFGbmJTZUrzAxSzgYs71zbAU+z9f+af2HRfNkuRQnqG4cj6q3GIUmaOG
8z+gSEWqZgMRSorIH1zV4oht/EStMJ8rA8bqt7/3v16m/xav1dW/2xfdv/6H/36p6rlNRNx/+M9/
3VWYEYv/Wf/M//k97//Ev86Tl7bqql/9H3/X7rW6eC5eu4+/6d1P5m//z9WFz/3zu//YlH3Sz9fD
K4TI127I+7er4HOsv/P/9Rf/9vr2U+7m+vWff38Bgd2vP00AjP37f35pjR7DvP+XL2j9+f/5xfUD
/PPvQVs998nzpz/x+tz1/GHvH6Zue5YHqMK0LNquf/+bfH37FeMfJuIpvkoSkYjpXIOhyqrt43/+
3bT/YRkupBOqLlLirNVL3VXD2y/p/4CnSSdFZbdz12X27//7k7/7Bv/vN/o3ws2vKoBdHVfzcfxD
89cCKsxfZhL8+klPPgpnWhBQRPDyik01QitI3areVktSkY8tCeKs6+IA4cQOJislTcqV9XGJRgJ2
++S7V6uYVnR6WABmr6vY075im66W4r/20diELZX2GbcCPaf3capDb40tYXIj3xNMywZWrpNyI23k
vW5s0hsxApqIdn/KmAOMepNzVM8FQW4JY/LO/WLJ+IQdWa+GPY9QD88inJR7/27NcioJ5Jd8D99s
fjCl/GnEjnE9GPklGsk8FLrd7aI1jEfJ3cofE+h+qkL8/DLkYV7fQ9SOj+Bwl3CoRzN0vxqBff4y
WQ6IfDXfDBc2osL3lzdWA8IbFcJFNGM/m+cdU4eZqlW8ZJE9BF1aRptMAwEcES60GfL4R67joDaa
w2h7MjQLfV+lyfVof7XWf1yxuG/cAUbPrFlc3EdfJcUyeDsFBLtEPRdUvRnqU3yuqekC4NA5VEPu
cDrUloDH8ceyDP3GBYzKuDEhWQTKtOvgkwL785SjMu76vA4iMf7/alm5SF4CA5K3x4sAaPz93bMA
wCfSKBS/LwZAqZ5dBEIfY+6PTDdxSF7T+cqlu3QLTzmoa2L6XN/rZrt8L4R+h0atPZRt/1rh9OV8
oA2PLjA+n/i/cd9Y3m0q6/nwl3XmP2/zu7f3rY384fUg3gX/AtHCYDAt/f01RzooXbW0RWCaglZT
hZhjiaOUqDkFAhIGqfJAysl9N4j72KIqVYg22SCVv2wVx7wZJkUcGs+MeVeyn5PkqCWy6MJO1e+p
KLLQ6u2Wx5SGnMM5EPqghSYmKRR2zJK0x0RD9UNOOcW51u4rN8pCXUk5eA0z8/DOUq+n8JWWhr7N
k24Ji3RINhN66QOBYkgNHKdj6DTutLxywsUw8is5lZqfkcpQNM50PjjKFQuhfTCczN1TLdR+hJPJ
s2i2lbODnZ9g5e08IwYw3OQUWZN24unbi5HkcgZcBl4dsD+kg6CMF0q0HaZav5xTZJL5Agt2ikND
JI3PYbLfZN2wj4aihIC0dnLq6lg4FhK8UWkvan7rcTCqIAXLgpTfzA6dYF6rNcOMdLIIcsXQz+yx
D5014AQSQLFNTFDmSla3+5FzvpepD1quViHzUnyaBNnzqXWeF3vuAiG9I3x9utKcZI66W/8AZ0pp
bM6vbu7gw6UE3AozGcKZQxLShPIhtqqzjCCbkzPkX2VYfNJG8x6wY0H9s9bez6f3oJ2GNC5sVUDY
gWEwtmc55ordYDpHaoaFZnCKul3mOj2AiVZlNP2sJBSebJRfAl5/s24QeKJhdFpRqUik3z/eLSP/
nuQJxS+KdjgkQ8dauuhT2A64ggq0XaFpNmBZVBt1pnjuadkUDRI2kx6/KqrnKEVQqRjdCPLXuXzb
rewCFmqJyYrv1jR8pUi2+ipGdTqlDXnd7zObzJLRLc97s2mZpyVfNRrXi/74zkJAgYwDXXFNbXj/
oVzSLwjZjnFCM8hUqR34dB42afrmUkP6D5U7QlK9HeTCTCGOHlDGmaH0qjjUbFYU3Vt0rMLSxDdb
Txdz9ehiRTwW+TqLGJxfCrUptNeeJnnNvajSu2bBiCslpwQHB6s6N/RPZTyGVkomsI2UUJHtF8pw
FprPH9NyPMtA0U5fEATO+49ZVvHgZkqt+Ib8ZnOO2hmD4fq2u5w7Uw5jl+kdGI7HVd24dxwWeY0U
npC5WbyRvN2PqWa9DFEBsU6Z/HlW1GM/5Ml+mcv4kmcw6Lqh3csixylcyeqB5/gFuV7HvDYFWRDN
UBkp5DP6HHE3cvBM6LMqp8acqsefmCNZgEZxWnJLPEyTe23xy1BR8++uE18nupJjC6laX8T5r9nN
ZoySBl2pej63ER60C8aPONdCtwUL0rZ+15uoFWiNbhC4+VEzBYLuzLFJMd+mS/1Y9WCbaRcxhcrw
TJNPgeNnGn9oU4LKeLnlr8qO1dzkG3AQqxvOsggHSweQxXV8NMESYGh2O+SW9lk9Cv1cndv5kII4
S8fxJdVKcaT2waLMkkxAuaSAs9A0qUayl43endyhuXPqtr2LvJFWIWoiJs9qGTt7AofQRy2T9BMx
HlOOMJHotWPRxSOQzxYJp3Nl9ivke2mGzSpve5B64oR2bl7VigR9WOj6fUb5Fzpo4jIbg1I94KFv
TSSbpjGrflRN9bZI8KJH+eAGWUMeQCOjx1wy7mE+BWQFJ5lXbbD9Q3OlOdQ7NSPnSR565VYh6vCy
b5cfOXd9m6veZdKUGiDAhI5M/eIOUrnH0HPSFyRbJEh9g7zd+zYyCjDd0BNW8Syr1X1fapeu2tNB
i8zzrGYchmw32Xo9n0qMNioBNkyy2Dv0JnW5y1w6YxsSPCJ8+iNC2YbIHnYr0Obps1kjPW2nugjl
UGh+YjUO+wBdBxn/pGzo7qfKuKnYrgk5d8VpUjlRa0UzXbVijI7edN2tN81trG+0Pr4Jq8u2Iz9R
b53XPFI7iJg9ufRt159rVXc1abIK3Gypdnq9cEvpWWIuVAM+uti4cmKKmincVwFbB4chrllVvhpw
f+NMUUHxJaqvLwjtTSdi446PvJennpAXg0rZH2MBQM2RvwTZPwWhkTu9cAof3Psrkm3dj5yFfWxy
G7DNijgK6foV4SWYTEhQPcySE0Iqpupoji5e9D5hpIl7FXSGQwZ8XpBzpxAz4zQKYqalV4NFtO1t
zAfm1mo3Y9t4u1LENk0WDq8uIAAabM6uaZtfWRcfaBHhA67GG80DcKM47iEjPeVqLCPT91KYHFAz
Uz+yk/HVMi+sKL4sWd45qv3XhzPTuyrrNwu25XIIsTggqRQcH3ahiBCZctZ7xRc26j84c0TdeLXv
VcmVzjT+3uZztY59l6V9FCaz62FJ6JfAjeuv9o5P9Lu1RuVgQXAL2J3PUQ9j62kVy5Diy04lB2pK
KanjyfJbLX5s4UaHbW2hGIg8poFjWQW6Q6ACvVa4wsjx6iUNG1fuWg0fFmYaNVCNpyglCPXPd+wT
+XC9TFtdt22wTvAlP5TShY1+OTGxn1SqK8N6iiZyS/XzFOrRxpNOt51U6lBHx4dn2UT35C5qgEZ7
rYm/VHK2L4Wf7Zeyc3ZkygwI35pnMZKs3UTEX6Hoj89QN//481X/rvCh7EEHCWeUdtDHhpBtxW03
NXiZzFo6JH+SiuTN/bnZnDW6M4fxbPKWYUkLO4GSQ4uNA09c6TeuyL/oo75BFj/UCByWVKD2dA4A
wH84yU15qcyo8UWgD7m6I0bG9RUXGRrI+nFpoE3MHI+GHk+ddCctUEtZXyVtzLDJYXLixFZYenl/
q3buC8t1f5d407clx2lT6m16G1vNTYduptYgvVQJD4Sl9xsCArpDjxE1TaJl4zqEIGaeCvquyYA7
EpIrIMVUAwL/1jXzPUBKv/Zk/zzFaOiTRpgXpZLpB+kuv/JM4PZE2G0TBe4P5ELh2Gwv7NzZlF5/
1SXqyJBBqWEBDNFxYLhd1UN7FKQQHqQ50qeeCn0b9zl4s5zYt7w6iaJ+kQ1rSZdV1nU3EUypDkHl
1dm9I7xDbkx3Lc2Xs8kDQq4Z83Ot11+d/42Pkkeea7hndN1wmfKAfJQoF7KuDL1bFB9xJbOQvPSH
SetOxZj1vtPYyHsr5UzUZr9pHSbJSSl/Yf9GvgEpM9eXTSEUI1wGqzpJQ990bCysd1A7rGKj26zt
kfnoDNMlPWZOJDCTN71RVUDDep58QgY3fYmauYFyscVSt9RToOEvCcesLs+HLKp58ZWvqtXfNGBc
jz4pUtg1HPdjmzZq0fgmKrI0Z2RaJFITsp5Qr1TRXbfUuABe1SroV4zaiD1sM5nYe6rYzs4zKqqK
NcjPorSEMqNFRwAyVTI+iSwdb0ls3+dYx/2yMi6UgkjyCqcDhR7unnSqqD5GFCPjVC0BB35zI60y
PnSrsJJ4+m/KWKKxlQ+d0JuvBp+fl3tzbaricDLpB2gf8ZVuTLIYMffgMxeoO4nGJipqN/GFhaHC
pMWj4GPEoaWTaG2MIlAYIG902d0aM9/OF2vS2lF6vxBwMTrbOYcxXAUfkXvF3Kp620gFOLBIrhs3
3jLZCPK6I/NDERT8q79c1y96i5ZYHcVhzE66y5XXAtTkF824t0/+8WJsVyWvGoE1zbgPJb3n1EqW
VlwMbhNMx5nR7duivSE0BdR4nVy1xWvp1uMhHaEwuktpY9LgjTaVOX8QesqxbXlstNi7ihlxnojJ
tUOZ6SNTdIOY4Ti5U+CxbkEwR0fZ4ZzEezJdzSPlhjOj0coGVe7IS9doSkIzsuJmUxWRejWzK57r
KIF0uZCenRi6L0HlBXrdape9KcCkoqB2i+Ee60LE0GdLuPCtMHA3VbiZZBvJsKQTtulhA0fo2Pyh
EiJYVPegtPmZp+aYPeEhM5mGloUHld1+VL88MP3um+bWMnMnlv4Tz2BQlhHPUcyGvhZFc5emLNZC
xS7JOlDiYgGY5/lEsxG3p092ADca79uaAmGXy62qrSW8AlbDVIZjMdH/tOK426qpVvjqhPuublRe
L7t7LjukSgowmI2CgyvNOJX8+aHVP0JKYKetvWnOt0ggPc7v749+nhopQzXgCvcAnnvlvu8HuPP4
bH2a5FcWE6ZHKwrUXoXHg8WOZDMHTTB9jcpmb4i2dZX2+1GhDehB1fCFYSnHJo6j0E1noPKd/jCy
DCl9qW8VreSco7S/ptw1HkEVfPFRPvXH+Sh0yDXX8IgIf5sE/HVKReKXlo0zHyVvhyKcVU+CM0jJ
iDCyR/b+LPHEZSuaB6+WOvFGfSiGYbyTNmzphD6gZZbKyYzih7JtvWOtKTNJTCnZkLZ5TIsUUkYv
rC0lnbfNS5BOXikvM4esmj4iBubPn0X75PV4Y9qROO+4NPvROH3oPNjMqws50B/G8AJUK68qDB/R
A4ngEP/S4oqQEEBQFeJKLEkBJ9UZTV+KhSGeXFg8ZXKVTT+dNFy0oXnSdRRiqdDYozqAXKigfOq+
TZ/dlNldufJ+VbJJKROIbJq14eoV8RUZJVH3Pa9jBHTSLFhNRXEY4RXf6DZPrJca4mLq29GvJqvf
zzM0GnphrDS6fW+tzGIAKjkT1ttIYeFd1nxE1ikErEPtnpXN8jhmRBpEfX2+YFJy1yG3E2u3s6g2
LQaKWyciV4kKp1XNEqHJNJ5NrWOFzsLhajJnOLg65x56le7SnZUxp6EhXqCt5eqjggPDH8fkTHda
ddtYFqd/5YBPOyO1RS12qCRv47S+8jz4qLaiqoGsaicwVcBDKd0EgXAO4RnI8Z5zoV0O+nZxMgSk
ypyEqB/o4NL0s5q+gszL4MBsFvci6fAbIdUHcjZRIuvLUDwpq3O6NN1D1FfpoU9+0iqHHdpX8pJa
fEuf2I/0xnyynYK2RVbILXE5OnklrbpRTLe5KiEIbUrRWuEY1zjl2U6RuKiPXTZVfpM394PaW6eE
bnzhQHDpigbKO/2ZyZqqLxrYn3hd6xNpOmuGi+GASv/IPnAK15bdzKLnaNPiux08NKUdrJNjpkY4
ZI6fepz0fc297jvcH4QZ3dWL4h4jC0p61oAZaFz1zsTIHuaRkWxVoR5Mhy6AU4w/JaZ7aK4AlXWj
benY9EPopUEvvfkpAW0Ya6p+IzKV83Y1I7NVzZ3IxwIuZ+GdErqxAdbpZdfk4GDqafolyj691hoN
Q/2AFb8Ade7E0cGceDJU4EnMr90gH0uG8ROiLUc/Or2pnOecYi+FSZaJDQAlE2r5wzZa+qhoG0B8
1Fc9rtdAj53xLOkZIyujouyjqccCge2q8tpzy67FRnPKcVMn4m5ZTOOmwS3MFtsfzbhTHqdm8gIr
QcrZSpYYIMuAQ5LSI9nMyb7P8SMoSwSjKABsLSLzmiRVP+7bNIzIeT9N1nJNBp52ZtBW/vOa89sl
BzosRQPxDcRyr+vrX6b8bFtp2ekQWQxyxXzDoEsgROKxwDAtIHyNB7tzHps4pTcZn5IxVy7nrjaC
qMLUWeRWs9dyCwzDjEhp5PitV451xcFp8VPDkltJKlZAYmAdGmxmWys9ZfJVn+BGKYP6FRr/Ny1N
08ZByc4GV9x030gef/kwbaFMY8FoBR9MnmzSPj1P7P5bmVbfezPyWP7JX+NbgFrYtAlNJl62Bb+w
3+XR02wo8bW1ajgdBfRJVnQn3XOqSwDxSHz0A4L/+WkEm7BRrPxZaCNS7n7JyBWpcbEMcagkE4fS
tnwce+MHsWxUBxoiyiVZs+qd7wohxYcSPZ8/0S+NZFbeGCPRA4WFoSrqKs4YiwVHrt02gISCsp+M
PU1dzCoLcSbe0IZUJod2dlCbd7n8yi32+eRk8X7TTcQuZjvE97x/DpKYtl+XMgG0aNsHUnbnaWc9
CoUAumzM7phIHP9taldWJG1y3W+STt6Zw/SU4ZjdFJr3pSf2c2nNJTGL5DiHwhHZ7/tLike82cbY
C9SCMQ6/8SGuaVC3kuCvLFHwckKMFjIjdMSTWLWVmC6cN0KUzGsuTNpflPpvsLH31bWF6XUd7tPf
oQb8sDuPkWKJJMtpmmj0GbngjpCCUj4IWnbZd5hba9AQShQ+zRAsaRwWqwO+S7norARcRK73C5lb
m6l3gUMpc+UryXIz0Wi7bokHWjKPMyj7X1PA1xVRwZmydSkJFYN+5eInJWbGsey0rT1RwuuRsYld
JcSmct3r7XUORvpczvL2zwuEsX6qT5+asau9GmUsnITvv4XeVp15dDlfWkx1k0auSBX34NnJsO29
EkZkTYDKjIGbyY+ZhQrAocsyXm6GoWKyUNeHKsvuevyZF7kwYRwwvTk0GUGQngnGe1woMAbrSYvN
cCRf8oF2cURoqAUuWwPOaw5mQKTCSOwkH8+Yvo+UT19scr9p2vHF2oxoXVpt69Hp/UekjV4mJJYR
QB45T6pDN3e25eW0tNSIa4t2XuAdQKLxrYbtvl3qVyJVq3+/31BwNB/gRMplDsNmtJeDkm6soUq+
mNF/kkPR1sAcTpKUjtrCQOPw/iq7toEgMdJyyq3xng7ELlYRNWf6AqQh9zNBiquaJAzReBNLgtv9
YZ7u0Ik/aOuUlQPTTqnQMmapnAKZmX1YynTaDM51WjnOLnf1AZK+8p0N7Yt0oDdY0/tHyGFdWQdq
68qMXOT9lavCWdDN8iLPZAkcnJV6l4J5xOOS5IHdyvKyWLESS2GSiYgjQRrmxjZsFBDVEbrFlznl
n88MXA9R5etwmizoN4bjX7aJIsktdKUUqIMH371gB99m0kxDhCXhkk3amRIzcpeKc5dDe6ce0Z8S
CO67t2Pa2yQYF3k9wRN+6wH9+YX7TZcTtR3pKauixmS8+EHcrymmLEokw74nI+0sViffyx2S6oX7
GBk2TcYZNNxYNC21IEET+HgacT+r1t2fr+NNmvDhW3PRWaCA4nPzPx+eN1TIqSUrNlNjaB6jxcsX
vyOda5btQn4othq90+j8Wm4RJiPpS6SXkJvdcAqTsJVIdtUMMLz9jdTWUQOHt10dYTFZagiKuLjp
UVge4kEUfYJxy07VoK2mlPow5tlSfbRaAAMbqw0RKhSboZHfFEWhuQxQH7GkcVa7ojqpnQP4o+iW
7VJ43qEszNtRz67ntXLX1oD0zOVUarh1oEQDPdqyvnMjS+UESwh2GnW970WWHTYKNv6iM5TjGC36
9s93Ulvv1Kc76bGyOKuazP0oXEGWESVxwVDALsvy4D5Ejj4dQai1He1S2qxVaLZGkBjlUZUqKeSy
unrTWzddHBEQl32lrHxL8vhwQfTOCA/kwMyj/maO/OsLUIGdlSq4oCkdmXVlIZP6CUUNniazZaDu
oH/1c5GRn6eua3Y2Q0XM2yJEYM8pUoejQ5/tpk7sn6Ip5YGzm7g2Fm3TQlg5pS0GKIdzGcPkPDpN
ZYG9cZzafabYVy1raTZkR62f9b1dEb7gGH2HJuOmBIR5PUPLC4iDPzNc9rdZceL7RKnLwMirZ9NT
i9Ds6u56FcYHhj6KnRXbRajm8Vduozdz/PtbxHelezBcDRC1n/p6aTJpc9rWyN2xQBzesGS9piUn
1dK62S9q1gxqjfUYUtwus80AR5ps0xNw/KZvibSc0MVYtt859Y0oOyKG2yTfNEs7BUbZBZ7+7I65
iddR2iHBN7/oYmoHNXd/GKWrH5kOq9dkpjZYzUlqbrPhcainlLQAJ8X/rZEv263n8WRi1Jw7OoZR
aFRmT8B7d0IUVOzjbCxOUVIUp1GdbXrUE4jnttBvRpu/MaUdeklK5gOh49XOER18cnf+2ZnLbsC8
1HVkoYlWCw1zhr0KsDS0td6G39M/Zv2KlXDwS+kg2xhInjS9f6jxBdaZ7XPOUPw0ULzpaDR2fU1a
Tqi74mHRLfICaQExlkUek5Cl6tkZyPKYkOqcIsJIwWiZMJ6V4UQDCq2g2+xrJ22PevZdLD/Sdu1U
V2219dZk3X//yzPCP7+qvzkOrZpwTMGcHlWKnQ+dsQqOjVejD4ZNf0Pujuu75U+jUgiBI0nDKj1f
5lI5LVUctG1PFZaUZ0k144Ti3OCmYJyTYT4hLQrgRG2GbrpNppR4bT26Lqplh68fM/7aPnSLZPBd
veuQc2ZfVAqfYPtEFlMs6BpbLvUMOtT3+y3CDD1rYEwFCD4rXJF0fNu82zkTYWpY7PFrOZF7M8DA
j/p0umBiCvRTp1a1zkViTmdcphdmtNODaake0awV5Hy4L3++1b/Z55jP2MxJKS49tKMf9rmYMNGy
G3hcSqBuoa1M92JGhdIMroWJVMC+TpDw4eoo/JymOYCA+maqIyXoS0aAf76Yzys0PBudkE4XVaaF
QPP9HbMbMwe3UAhOFsoaAIIxs/zi+KB9Hk6xlKjrlroOL3BgfHi2GjfPVthnHLiLShgPB0vyHBDJ
njUJIff0LaBalXDXjMoSKNltXkyaJOqI7S3J5yHUovyXNzbRWQZR6azNqK0LPT+isMprPy5rfd8b
2s6jiOt9g1f1TOxGypwze55+1gkzqV4MYIoRDK+DKJ1OopxfeD4TLEk17XrZNH5XN9Ivc+mdVDGw
/Nv1uMNGxGmPKDacQ8vwMM9dSFllHPXxtouy4Wye+mTrlJ30pTSepMkJReuppspkwauZP9sG/TWv
5QISs4+DKNvKnIfNJP/6YM8pOQj2A3zpxa+L+qgvKBebJiIvQAxQ5eQPo1G1fZnj1UEWZVpEs095
Ty4E4hAWtGhjUaYbUxEfKZPIjIrv4qVDvIJYJ8w9/aFzeLriqHDCxOqxBSrqjZXTqSxacd6XnNnS
uMc4tyZL595y3bRkay6pOCvb+XwuUQgMfZZvq4YLz60InRFyojFzz8cSl507m9mmzZguVmPG+p1U
8Y2wj8wgQVYkp7H2kouxYCyljNGtMqlFYE7p5YjW5lCtkaNOxumhUbFNm5mpnRKgMBv6CMDJBLxC
6KK9d8ZLYcPFJCkVDtHJWQHTsmx9W8+bY6zU6klvXN03DeIzaKhZsCIa69iyAAvXVHaTbgm+R1l8
9fp+XmXWndGAz8p3zRz8o5NoGqdSDo6IA9s2n9+YREAVvreOYxw4YtW+9oKldj6OaWbsIiaUQe6U
ylk+d1XYZAtfV7qKTN8QhKkyr5oyzoS6Q5ChyHJirbszBsTpXiK0wFwKFVIS3BmYbvnS1YjROCG6
/ahQLNiuL+vWAQ3YX8RZ3WEbTU/2Anp7zNAoQ99Wn7S+wMSaO8Xe7PWLxEnUvT61FzLy2mvFs5Yd
nJ4SjC6gsf6cHIthhZepViWOcfHK6CMjVnOqERCpKXPv2tIgiR8cN46O5so2jUn13rItg/MuFf0y
TRvjcvJSDO79Rdqqs59Af7jQnLa6WPT6hyiti4kuIeKbqTlkVnMNCutZ7aZ5J8Bkp2nOq22Bks01
yCjsyn4jSXuoZw5/kYeyThxSi8K5nCxUcQhv4J2HHZ8wGukw693atmuyzM9RxoSZt4z7RBM5DW/I
bTrtx5aKz6qHwBOY+eaeFjiiHnWztKZk0F9biD6skbAlSG5uhXLXmMptQeVDk1CGVu1R1LV2dJCM
kuNGs041h8cTKFKB3I90brtAAiJyDgOi/OKsbrjap4aEAxNnldADNl77lh/W6pUtOENITzCNrdF6
7UEDfddW2jcyJMft0DmBvcwvcYeWxlXraZ1hZJsk4axiFs4DmuAlMLqEUsUbDobEoqgAkjeW+IeO
HzWoE+3FMUbunSKeqyhjulXzjFcxeSWdsmyyipF4Gyuhp1dqkPYNqNToljL0ZxlN13Ek7usSxfUy
XLGRgSnKrzs5ThsChjU6B8smNeJvNsaeIHqkYZVBbWkQjFo0dTwefaaEvR+RNKTMfAtigv83m9W2
zrUe/rnykxRxeJMLiwYp5JQiOVqyktlzqipbs+v2IKRXcvfY+rVtXVPf+lGCx7krbqVTDiF+Ih0E
5cIMk5TjQt5Vkfeqwz6DaRcRkxihmgLc+eLMsT/3dgp+MqH6N2HeGADBisX4YdThwFPpjyq3B8lA
06CYYIhp+UmH56Subqdi3Cg5BHrNicBLTMl6L9XnuifTZOh04Stxf3LvEpT+RKiibSKikYQMolXr
xSCmvI6pJCOcLK2Ld4U2XmyYj11Rh53WTAeL+9hrpLRMVZfSfFWf5hw4hmgWX21gVjTWbcvDQRYL
3CIAaQEOuw0KZfRoTG5KtACb1KpUtG8WmA3nonHSY1IKHY9/Rkx7Kp7Q0oHrUc4VF3ipWXNz0M6Q
gIHGhTnmcZAMRMeZXmMu0sBAgC9LZhILW36o1cp3VqDHucCGRn4o+E8CBnBEd342OxSFRN6ktn3J
mPsiNSvoCSkaVgWSXprkNFoTo8VYGl/GuvLM0PIEUj4cYn4MZ7nOt2oi6ZUqCjwHOffYxUuoFP5c
Doeio/Sui4HUZZE/itG5XeqMyMLkhxLrV/maywfB+DXzfpldds1D8ui5fNpIA59M6Z8WmUbStXEf
dTIJigJ3qCKan5KETb9jubPjmFQbzEWG7SEqzb+pRrxPQXtyPBzzTVnVejDYZFmnz1qqQEzio2LE
0znij692Ou6ziZOMLfh/tPzcSL0qYIKW+aVByzMR2S/ZVtxgs7xPtaBzxLme8qvD3BDIathpGMfi
Umjps7dUt0kElcUZGa7AdN4ZHY8Dd34MLOd6Skz+FkoWyJy8L9kUHaOJepFyGV3zYvzUa2vrTu1p
6HWSehJ9CRyJeVKr0lPcwWpV26d4Kc+WHgWHk0dXmWHdAMbj8OOeMrWpmF5pNG07K9sqtGf9xdyL
FKKzptMCbYolXvEP/4uk81iuFMnC8BMRgTdbuFbmytsNIVPCJIlJXMLTz0fPZmK6p0Yq6ULmOb8l
kbFaT8Hsfa8IR5hfR6i9AK4uImGyvVs5EzdSrKJXCNCwTj/WDlOIuTYI1eoBpaBEYdEUn9oCVl6K
5/9eVz7BnIwWkkDzEneQ71Fix5tEjwyvcjH9RekYj4HiNz6ESFkDPJp++mh3wzMvz4WHMNsHfYuW
h0gPXKQZzTt8GEal7rJu+GrRKe6U/re59uPRYlrDovKzki7AY120980Q/npOLYFFybnIyMzzHTnu
GmoqOE0I8/eItOs0H4t89DHegFtHX1QuZBE/j8ekluTYJ2Lx4C2jGTc1hbK5+SdaamPaovqQOd9W
F+shFwP6TUGZSxYVx0mU+7QWD45JECt+fIK6Q5If1xW34Upz2AnRiER70Jy1cPlhUv2FL5132G7e
Al9ea6m+NBRdXDhvltF/jX2IZTeyGRin36zlxOrt5VJzWlUNysVU8EHj0DqGk/vPa8naMaakriQH
ZiaezNa6Cur8Kaqypy503KTqOeVDegHKMqLXxmh/8Tg/yqB/rWlhmkKCF7qVmRY97Y1tFjfdVpJj
BvzWy5U9MY349pbx2rWOh3oSeL8NjQe7DU7LzHFL1L3c3baNwYNrhitfKvFt8tqLlAhYH/A0HtG3
uQge+Uh97iFBhOIKulYhjrFg9A1IrwStKRUHw66RzYh5jBP+EEQa+rnJIOWo5uB2aI5k4j744t5o
ZryFRg15vVZPbW/Qd0j5SNul3c7w7ozREzuqAVwchvV3Xi51DGYY7RYV7JtQ/7RCnVBF4wSYcpGs
Iw+bVXb3Rqj+VMgjazqS2rYJ5U9G/Z0sd8bCk1oG81MqhmfFgR9PaYsUo4WiHYDZwYZ+iii4xpB0
0D7Br6tnVLj239oxijD1o+3LR4NIrgFGYnGe6tp+xy/l7FJk/kndzdetK7hcmsNCrFbs5zwzym+S
LMRFXrfOvJsmlEKhjvbOdGjtrIu9mR8vDzKa3tGyiIkPK+syap/dN0NRuqhs8Su1RsBdcJimazKb
Ey4buw+RUJLr/d9/8L3svnL268qIsilS7QgxNB3Um5TnmUn6xw87kVDSzpBvLQTj5lXMlP4ztRnu
v5nEPZKhN1n2ghJiJWVjQwrkSFKLRXu7YVJx00R/wGBXs5k+09aHWxChimdwFlQmH2o9hBfSeW/m
Ve00mcS1zO+C1PxQJuE2XtCjF5+8D0A4kFMB4koDD5dV+wb/8G4tOFEwKaRodsKWd4kMqfGrqfMy
0WSIxdHS0+Pm8nAPDVMOsJMwfbjPCEC3iao7z+54nq2sTsKQfFIAk2FYtxzl8tGlgD4t3ioJyJi+
htL8VFuvk5XlM1/E/kh5u0PyfXYibL9c8CSjURh9MAtMUf/epMjEqIq9qlzdxt0qk15yqrYDToyx
c94GuXyST1Hg6M/eZ5U9LwuXv1sT0jHyYpup3XPPaT4uIKTZMgkl8HNacsoMZI5M3TUw5J5dAjBM
ntJ6wUGlknpc/3yhsG7bxHS3LI0+eUKlX5II7uNMW+3uWouZ5FTShOO+GO+Mdosh0UgPGYdQofJ2
l2vFhMaIsDjRr2q7DzPSwyFN7/sQH0q15izPXnZXjg3THH3l+6F6lJNKaR40fisT5h2x/kQ8Nrdc
J6+Dqad+pjSfxOhg4lBf68w9WVXNu+Eqno3eJOSoCF/aAT8Rrx8WmfkrnMnWnTz6xB145hlphhDV
rvDpacie+gGyrVlknM9zvstc6Fzo3oM9MMPR0PBEUPuSyPFfa/nTZYryX5sUhZ73L7Xco0l9Rcwj
8OanHWebh93A4BEWMP5WbqpdSliX5CFFo1OF8SKRv/GcFlb0lkU0vXsTeXoLnyHr7CuQ621dRV9j
hBZDSjPcrUSRxFFL/UOE+6Ozq685QhZn8RNPsmSqQtAFH+Lx4HBJ2GUVxQRo9KzobVoCUVIkSFgS
DcLmAbU2MPTaIVbRvpUU0uKaKsrzuKr1EJTlo9VXH4HDHUqZ1XNNxEve1WpXMFXGXhZk0LLLfMza
34wkL2SC4tGabL2P1h+36/4ckmYPjuwTImpwt5CLzKuckW4xOkltQmesdV8ns9ac7fHqLy1VkYu3
m4ec+aWli0HPjjrUADiHoOBE40CPAVIAixv3UyKvyyGLruyQdPK0UEUymHUi62xMrIVqc9t6EF1L
EDJUyZ7WjaseTH2fzZVD6w3pqK40zx6MCvnwDoi6beYkujp2TNcJ3Rb6zzK7ij3HPyjsKjuWxmEv
50/6OCokMWyUxjId5ITgCP9FiSrkp8vy/K5ru62QcF6RW6Jr1aLedT5dCQN2iy5XJzjv6bqxbTKT
Qjpw9TdUcXYgOB46SEUHAgnLk6GDXUSq9NkT2e3ElhrbiweQ1GEb8V31nq5VFWNSaJJ+XU7W6uT/
V6Sm9gO8+Fvks83R50aLUJZdrNJ8BVW78i3qgMZsBcgJhsQM8/ellFemAoyweeiKiuZXuxA/kn4H
TAysBvym49H8mdOA7kSndg924z3XuvgdiHdnb4tuXNKnvKK/abXPxF6bZBURQziv7S+b0F0r7J5z
RqEy17S8GGp45w/WsRTCjcfqOa0yM+4xUiV+xxPRYKha0u5dy5RWmcF78LM8ix1llLEbtLdD1qMe
46MOpIpFED0ZYzTH2uKA6PzrPMcgPs4988iCCswGSRzlSAQI0qQoG6DkFk4sdmiGeE7R1ex/MfWl
rItNsa9BDDnNcgFTPUBh87I/E76tkqwJPnWJiaCgsEMOezDk/DaF0mm60SX1T3JHTP45lEj6Vi+b
eEvas9FRJd26RYwz4WuKqHwQtfxUpmAi2la4nBqUYpBmkkUykZ71V+agmZUoOlAujttpOQNqHVIL
vrCZur9+yAvuAkELqjqZPG9WZR1Wotg4DWgBmmdS6g3qXEKfWy5dejaz89DhNE6JZacl/L1Suc0K
WCFpDOv7jPiGAy+IPEyu+znIiHIjsroZaq3vMQCiCpbU4dQYKIHDvgV9nr+tlv41NRbqip4jRYRn
PHWbTY3DCIUgiU9L9o+6D3LnpvAkVwL4R1l+dKI8+Z6gMmd8Wjr1qInl5nZMk9FbOsieAGsnOXU3
ZUZPlYAFyRQOxjxXLyyThLvgw7Eg5H0tTyY5txmBUHHRDLdBbYldQUW2mscdGStxJAiuYiHbTU5L
94kW5SEbB4wdsbV4fypYVZy3JYHes3MtvAVFiRV6x6nVx2Wa1alAlu6t6kFY/D0mWigqg6dUbGns
nWopysOWfixvq5XEpsmK6itpZ+5rG0X/Rh6t2A/UxAXq8HNJesr47ApY4BkganXnWDnesUXzjvoA
a4HJddDRLACvWaHSDy9Ga0W3LrUptZImyPEbTko+bacMLp5FUfz6H1zRNBcClj09Ul+4cJfmZiQJ
M08GoxTUaFnGfgTF3jn2LFiVjZfM7kicsKNnAgt0knrLdyn6+6xfX+2prI4D2td4zdH9p7mSUJfB
JWD8AuKGpJuWlRfOS29HSWuvDMk2VUHEiSCfIipcGcsTf/sfVx1XNTmdjv9ozEy3RXkHYdgkTdFT
irkMF3qTHTYje0bUDhB+mt2uP3Td+JIRRZpmZPsWy5pM1RAkjQLmzHlpuxa/cI6F70TQEU0WgnyH
QmLkWZ8kWnE6cpcvQXh3b2aoN3Kqd6pOfpeVUexyXDzGlkRrTM5V6OqawaV47Fq+Mi3LZazJiHRG
Oq4j9LNO+Te6+bjzO1UhbRt20dxIEq3a27ljEXcXkjIZkLLN1WMtIfLbLPtZ82hhHPYk3ejZcu0E
X1PQF1fCSD97ts9zCm3jGpyyuulAX9X4wIX5mW6QhPCagmXDY0l0Ca/s2GDr8Lutv9aeYbmO1s+5
TR+Y7Id43go6EQYcxuIZnvPoE4kUO+uEeIBg1mxm1ArBidOv2umuXU/MceU2IlEjtTrDeHTrAkQy
INHbcG5Zql5qc5m5XxqsdTm/M0Yfu0CqzHKZD3d5EFGSbLOROjY950ZxyDy4mKC0bvvBegA4e/Uz
VJo8JniB8uCKAxLncgYaGBTcEM6v65BYgAx2l9d4gdbCv7SmcXZbeUdA/bfEUzsM2W/UQH24w4NL
uTdpAntCKh/8oUtmv+9iNqEpnz8bIlkS/nkBK1Abz7UPkRNawr13DLp/TBI4ZZN9YeZcjnadnuva
uNMyuG8tRci8RR6WYTU3c1MoYJiE3IptzN6tNR815VJhFtDukZbfc9H6u77MblUgEwd6iXv6ftDu
tZwn9xZm7nZlu0BHLs5tJMQVafFYVLLbWgcR7Sg7T6Xq6JjppY6MdUeOFkqK9MHMGztmHqKjITyW
43bq9HfKrKcTtyQ0bhBqJJflOXSX4kj/AM9X5Rz0arHFd2QtdJQo1JberP1dyQRYUeLQ/ZKoztNr
ceZHuUZYU2PX7PsyDsPgkTPsu6vmeNLPaQ16IIUJ8DsppvZ6/C2r+TaQwYkiqU+QKvviuuKbBLNv
8Gui42vIGV/ZK5pswYBd14ml2f09xfjYbpVoTOt1EvGrX+UHwj1WEONABfoPi+d8oObp01aE1SJU
a68bmpuuK8ZNtID2lWi99TA5W46F+ae2P20O479u9El37Rw+UoWwxGxpOt/c4kPxSbVCcOtRmRW3
jiLvG/EDvIS+kZPxOW8BL06AX90Yhg73Uu8nZVO+egjKAkkNle/w7hoMbTVS5SN+WHhyFaKuezME
TdZeStd7Ney0Js92bLsv21TVblgJHe58B8Q73VtRR/KN4fBSttxtNM8ndnFjdeBg2h9f6OYBECMK
BudKYGKFvrBp5VgR1MyGGWU736OEnGQRkaRjpfdVMc1xq+0HuryM67KpyqTRXGdO6jknSShcrEty
RBWIcZlHFJDlcKuo/WmkzjRrFBVF9lJxrebMuoatD25n4PAOVvBf8wkcvDM2i5Hqi0eb0jbXD15I
gKOxMMnpgtj7qKigRG1qq9sACSFhahkomIF26sYb+psC7fUqOQxQlGB6LicWFjoDH5YaabCZGQhu
oJqU/IxSTfd8bnCnht2uCoyPgNAUVNDlN1O2eeXNSkt2enPYsjFp6vKsS+B2l8qsh2NpolCg0M+J
VyyPZQVOwWIYxF3v3vJDh1dLZgRXtt39ar+sDoMht6Z0xTGztEApeQPQ0Y7+wffsb69a3aSPYc0l
QZ7mI1cF6fuQjyjXu9B/GN3iochx04RIlGrEEuB8OxQ+NUgH3OrQrlfKio5lES2PkdueA4uT2NGL
3HcWSNmCc31P3B3LXWpcAgFcXWZ31GtVB8P0ukOuKnDIuik/3dorkzaoXsQmBhpE/24kqSFl7BgW
8neHEdCLDkXokW2Kx1YHP6NPMUskZWKv5Te+jEc9uON+g6e4RNSNg4OL6fnRIgFd6eza5uYoBrf5
N0xEx3V7UU2fJALIvVpg7KAanRtOyH3oKZ2M+F6NT5seISNYe/gTpPag1+6mKlenUJTXvcNCNM4U
xefDvrc7wkMLj2Qnwt8kUGeTu3AlA8K5QPrk1eZ3VdtdrUwjMCBy3oWhunKGafslg5B5jb5UnvXP
WcaPqGBS6yrXTwxzOQG9vxY8PBdbFW9t5X9yQfg7CMQ76XBVqJ5XzCeOlGS5MiG2dUwQPoJ89RG+
DsxCeWdYKCD916KabpGYEMEwufVedbcFBRMpBk2rEZwFNFTXo3Hf1dlLFfykrhlH+AHgw1G6BdLF
ieMxQeDgBS8uCMtJoxtzvgup4eEwrY1jWZonNyMfoVaIulRgPLRT3yRTz3cIl/ynWdRlcjrjGJoQ
GHWPbwXpVonVvIYLG+Wf4WB5Mo3yKzNBuGsicngN7iu/lmi+3Xk/zOabcMl892X43ZPCxSzDpr8W
fBdNQlDCgPUPxvbZtw2KJeuIm0n0+z5w8bts7W20F62CW7bjHp8i0RF2MtgMOoC3TQBeW12nKnry
hulmCK9ad2IE5nvbhtQM8g0joYt92pLkv+P0G4OXNct4Jly6SsVL5w9PjdiEI6lHJpRFGM08FyEn
JzI6GDyo0Mj9zJBW7Zs5oJ7SvVLeaLwiMSZ3AZ8yBjDVDUS3WDADOPHibKCPZEG9ao5jd/ZaEqfa
iX25qHBaeXWBCZiRM25cQrBT3HC9a9e73DGqXWsbLwtDexbVHnFoTbWfawvOu+VeE2u7dzVwCac3
SZgTEZGL7EByudWm2adoIl2PFocMiRwwoXS0hISJaDPbWT5cmLdFVzlDebUoP0OWh+1Nj/11RGhk
2hNIP87TAP9aJCqf0zO4+J2bW7emY78X9dhe50am49YLHg3V3Ve9O2FxCypYmdI8lDNVGm0gD7PZ
GnvO4PNk3ZYZp7KVLWRWcGOi272lX/pNKvLTmWc8IypvisU7mkuUHToXNqeczW8FLHiydFgCTmK2
GfPxiiPuKyPZEReoR/PFvNMbV5FS/5nUWn+G7nQ/dstXWlP7bBGDv6IAi33pphfsE6BRfawaAvan
MXrTJheA43yOvUG1YUTXNyz9yZeZd2rwLgfdeiIVL7pahvBnKKpnO6QPkmIR1tWCPkOAXjYpmqmL
iaDYJjgjh+72iC2uhwFlmxiOFpwTkRJgzKBGZFSrfE+QL32zNonwETYfCm+YPGsdXvs+zSrGvD5H
c3czyMA4zk7hcUvXIMjFPxojG4wV/ndX+gEj63oRafahlSIm3SINLuCVxTGcMReEf10uIYJd/naQ
d+BmNtdJiE72hAbSPKrcf0j9/FBpg0IipWAYfNNBOFSygC93rAcEfwBd7/rFEId+nrmoSdC3CLvD
dUwrTtqWONi88TXC5/MYVMZNpJdzr0zvAix6Gi0wGs9b3+yQ8PLM8OPB4X7uF6ZnNFpXpDEj3Wur
l7YRwVFU1suwdhYNK/g9m569e21+XUFjbNMSJrL5CIX+XE3nO5IjYyORFiQCfeQ0apxcYKe4JtPA
H0sPzqv9EgtpAgxaFN+4Z0nwCRTayW7ZJt3Mh8eo52cRGjdGqfaRDp/rCNI4HAygLbAHYsh4piPG
IAT9+ES6/Ib3iyOnhMTXoS0OOnJecOfhXfI/0UgAQkziSeesKhUPC78Y7DsMTVbzL7TlK6k3A5dW
45wHMd5zeUIq57DpXRpe/LElOICMI4MZyijJVB49joVwPDeSyE8qp4bEFtCnfk5phKYsovkL0Xgc
c+VlrLHjj1+K7iZtSLgiPw/LfrlROuyc64sWg3sqsz1pusSJVxhBHcfA40KLgwvCgGnycURkk7iD
cze2wyduxHs0MLhbzRXMbdFQYazJKg9/TYIxCSyuAhBfzHEHikp+ocdgc0lvsJTzHpktBR9B9kfi
xE2ELePEDATySCR44tlhjzPqHGjH27dbfqKGGPYJt0om6jgTOmZ3E3QrF3F3ICnkBadedOACuc0z
ueWB29x7wr9n4LrWNm/uENr4RTlAYCjgAYeF/LJ6w20Di+0FQxTDZri2UPOUmNcrgUy5Wz6TWYCP
ebhDOgkK9F/SmP9Q1xslDVO5z+S67KtufikZGAqXVKS1qN9bFym31Yw6aW2QLxWdTIboeJ0w17ka
MArT5L6yWvdckVsTQPsTJO3s0K8cQgJai9KwedroWCRVuIDzw4baUbi4XXU5LYlGQei6XnALOMZj
0UcnK7wquPoJLxGxyOEc2fxOZFF/kFfxRwhPDj/e02qifxF7rx5ckBN+kh2BNYxM8tipboGzPvh/
k3anjL9+bcq4yOtTpNek4W1faAEJpmyEPy9AMlKy/ijLBD2Qe0czVlM2DaxX8a9r/4W37jiamj5G
l76USYuD47z3ef9sjgDRJXpRmp2hjWQVfKRdXxIH8Vc3nf5Qi3vGef88dIt7lWb219BnV4OApKka
/dU5pA4G4qy72xW4ZhMMlaRCAQrBVJVZ/VmVmlQkq3GSvHfPzvIojf4NgdrvVhyeVPLYw06d/JJs
FtexoKJwzXGygQgu/gI6kk0n3bYfFUKAs1O0lIcywm1fwy0iQT2IcfTt6SawDIya7rdFI2sJ7Ncr
b0BCQhVDOvDn81L8di7OwzHNuVv7JxVdW/y3QRG/0ODoMOchifrr3jKP5Vrcezo3d4YJUp4HC83m
gVNhSnLG2LGqB0Wu/gjKmRA7WpPmy9aShw6Soqn/5RL7RjnmIvvdMDzYBu8TGVAsS2M/kCu492yD
plc1HOb5jUx3kr4sNrNxrY5q+HZm3mur7elnhs3Ea53tweyfoPARxIc7U039DclVTUGAOb7XPIES
PxfR+rxI8yetNweGFSYFke2PkTSuOaqY94ryleyT9zLsfzBH0pxCUXlWvE1h9CBG4CIilP1Y2E6y
9kuQ5A6/CXd74aRqHaAJAcMO1AURoWjryfud6fzAP1mgLunGirAmdyXBbn4lQVfgOUlhKWkFtc9s
saw8anMxp36UzAu+pDyv9/lKO3Qzu1uDxlmYFVg4zKbf09KNejH2J9pMTCfpbJAQN8rg7lfnvcxJ
rq8gBRtDQGD64UMwM0fjYwCznGEPI0eyNAE2j12+5+vAcTt8xK2rR3wG3cmV+UiH3fKD3GPwBHq3
VNAxQdpBGdKi3Uu8DQv6XhECSGUaY+i4sOtyvkQViSbBYnNcAz0WG0YIx32FAY7KFY9Kk1AtHW1n
4rmyJg9KooaXS/2HTFs7bxwB0EKnZ6Rxjmvo32CdRjE7t4kzaz7AfP3xZXNA7QwkgAJo51iDt+ui
lT/lzLBEoJyziwG96CmhW7VJR0yEGmyoPojNC3m+iHscCE50ao9Xhijdsey5Tk00tUNfEQsUkoEU
oHNjhWaKtjVPjniZocLBsaxP9iNjKLivfF7AeayuIqRFe63gjYrafJVF2lFZJeJFc1Z3CiqGqC4Z
p1Lcmanzyvl7HCySxES9fLZOJNBjrcEOBSBVvvyc8eyhhbVNwN6qDh9pu16OKYoRNtN+AfT1ERaM
TQmRCEiHGN57HKmhjOyVR4tgeUazAb6gig59pG+1Tyk4ArBbOUcv2LgIASm63Trg3Hdob5lQPhUN
f9WKnWjz3V73Ld0c3fwucQclPFe8yaAjcWvSKZKu5j4LzHyvDWv7ZoDj/YdTeca+peWvqbwWTYPc
EQBXI0lCUDhZBcdBuCT9vILe9zDXvuIPt2+Qqxk1TTAbC+x41b0S994cGOQw4K01uKFCTqV8cUKP
ykNvo6esfe6SwQCAclHCqW6pj10zXSJNVCpLlrXTROsgyabM1aYvI9MOSHHOZZ/iYpXghKmP5Mf3
2JJSak7JhSTqbaz/OUb2NjvhP5myElnDVo5SNs89YhnaPNsPH35BmwAqRWgc/NJ5d6uGPqNF7WeC
ImDgzTRpQvRjkvypfQEPzp3lZPjkm7giAYWwdH5/mdsQipTbmxpvmA5ePaFK9GvWZD2nW/goyhfk
t0ZXnAqbdzANOWamRTDVNHdVPsoEPswDS2gfK7sB7+GtzYlRQZ8Braqm9DLU3XuQodjIhA1p0KJg
Yw0sEXzwaJ5h3pa4QyB7sGElY8vp3D3ZfvytvaDYt7NzUjNIog3vm0II7/47KsNi5r2PShr0yMzO
c+/fXPanyREw6xRmOM36BtRiJWP9FVQAavNUb7dswafcinYvRUBNlbWv4TpJwaTnUHM80skIZjH2
RGIVjrcjFgW6aL6zWb9iM3CAG9j4ObqZ/L2gOzvoM1jSxqRIR4DLzQSec/Ne85gz6AHOxz5CK9S8
lLZ6Q3MvC8pCc2+5VgbN5DJD4+CgyaobYyck1yoVOMWmdzFOw9ZSmnoNahR7PQK4IT0r6P6rLTq7
JoESeziimM+TSKGNY/M4QP6XN2ijZSSuETOkJxz/T/4Y2SSMIJChwyKupxy0pC8otHdMKy4lQa4I
VEisqVilvaqG18aZXjtjerAzICh/FjucbizjTvdmoF3l9w960dj9b27Zn6QVTOQJL+YuQ1vnKf9c
jxwCOvYLyGESVIvEz5rbXJdWLDuECoPdozBBTLC3RvtuSWm6Jy2xyClAoDzCQNGgSFZC04FSoT/h
nOh3tc6+KkRY0sAuao3ssMBV77az0LJVM6VVG5BCm/qxDBWkf6d2WWA0sXYBWgfLhvVAqrbHes/F
2ZAEiUx6F/ZaXXmG+aB6oW7diNDPPGMJtOH8kaa/22Q7NmGl9lbY92cMz7zL3ucazMC2Jsi03+rn
rmDpIDqPX2Og791JjzuN1In4z4E1xKEf1Xq0beQMBRfp0e/FxJ3AGE4eE4lCehTb0fMmQxbDxRqe
ojnbDSr63gKrR7E3KaXhxXbmAwpWPMdru5vS6mAWIBV5rcCDmunKMKKJGXkciGCOmK4sUFY98fXI
rWCnYFp4njUtTJz/9mg8r3CP3jjDSBC6IcgcCpvpZEa4xkjurVg/2EnQ4fqw2LEQKNBQur+IXrwN
xCtQWWKbO1FnSILC+mKQtZd5EYwGODSDbn40grSChD9b2fjrLS0yqw3w9apNemQ1v75cqZjRpEWJ
bj83mJNXd40SjXfhv/EmjQh4IQF0SMq6e+ZxXMmtAcppyLDmuvIRVajvoF8+wvRu8Nm7lMS9VNO5
oLIIJBBet6kIZW0zOt/zZ/wd1rHqoAEqNguqgQBUCmMgTIpfK9nFLJb8U4WPo1oG2tQoU6a0zQTp
LnR+EMHIDJNCRMu0M5C5yWvDaD8yKtYyn7UVsJwJkIsUaqriZwCuqecXoy9OLhPoftXIHdLKHa5a
P09jBY1t0HMUF5FT74ozeko3WZzsaelBgoz1JfCrctcjq+1wzHGj2wdvaD0CWUmNbyxn2Feae8UX
BOkhAnroA+Qc0vDIoZEFk648VlNHbToW05OjGt4dR/5DaE1uiih+wOGeQwT6NCO1t4HR3nU6eGfN
+yPnFiUPxF9ijysmQ92a+0KMewBQ7AFG9yJz63nIEX6OLumslfQoCiqhWcv+FrVYkViZ37HsAPna
GvDJA6y1nf4YIRPfUmzHhF8gpY3++FhAC50IR/6qIu838G1qML3rTszfdVX2OxuKmgUBe44FDo04
+ou/vLrS6NBjVnsUEbZHwJr1p9oxv6kK+emnwI8ByjZ0Y3q9NyM6+K7BPsK7tiru8wnkLCyIOjVD
8Z4uKIknSfmoaXw5KXn/Q8RdVlYbXSvq+7z0vGc/ry+YJP4KG3TGwxL6NYVcgR7RhjXi5/1szFer
0UbHzEOJRP/VpSsk1dZmdx4Zbmff+M17Syb49Yc9oTkgAkX7OXeOcw0aDfxqhnfEfXjXNVk6Rqn9
k+ueSTOd0DxCVU72NF1nfX0015wIReDepnQIoCESDFvwY+EJVEwN/X2oYzhByDehctK/I+4As/3m
gZ4Idb1zxuFuRoBEgyU0D6YGGH8UVuYWboxWYs+pRWel8imq5QvY3ngBm492hOPQRav4a0AOHoLU
mc9Yidv9OtCQkOM6o9OwRXWa+pcthKCp+q3jJCx2tgc7KwsDedMAyluPE3YmvnLTcdv22r0I0dsP
UWqfJ0kLpg0JedD2Ig6r/yYClzxNyyhIk6WNTPNV4xCULUWl5ZPeSvcOe+yGAQX9cfGaYI9aYzf1
NWhKS9lFxo5Uh2Z/lg4nqVS1T+MDMFHgvNEU5e2xJKGhY2eDRVR7tP60MebrumsLGok9UjZbg5r1
gC/FGM3drkloSlJTuDtVMDfbVpGfwJtBxMSTJ013X5GWliyTg5xhaG5IOb8ZHG08N18GouA9KqD0
6r94SdFdRE7T9ZLPTzkoytFeg+DgK5I1isK0z6hEb0szNRnDVjIHuqHEmo6QhuTQAHaXWyjqFJN8
rxEy1prJi2D3zMTJJgLMSSUasbYwz/YWW78WDsqrgUMurXO0/zqKiHXtdkUF54d/Id6kY7GHt+ec
WtrcB+PAnUgiDzJIwktbm+E/X8vimKYVWIlLa2rXKNKNyummMal/7G3AvLb3YRIoSvNmnxOimde9
a5f1cx4ZSWTdq2Hm3e6jz0JY5A+X2WtUKwdHsPUxLZN5CLv2dSTY/IJLGfQnDO4F8Dxyxdu5WPQT
Zm/AU/LOMkaMVzcIn/7LRe+88I/4hjqxYXkzEPmb0bYxNZIKMumQMyHjY7UyDDWDAlAqs1/B/ntZ
G8YCe+RxGch226cz0vzFSrnNGWffCSI/V5a6LJrIYASmjNArO4fYeq4Q6ZSfBW3PtbFN5GsXXocZ
cpHIaU+VY/lvc58nQHbpP1fod6Nkk/SdB9dBVmJio44XZdl3kV3/k1tCNKgp8n8tx4vCnlBsNmwQ
f1oWpfc4FNRudCD4FpPBVbBJH7nDrDv0TB6qjTzat8N6Q9a3fOVvZl7A+o62TbzkGobvCoqWST2G
74PXQoZz3TQMgZNwXusxcBMtKOHWNh8iw85wCXq8C/Y9lRD9vcSWuqNzq6fBNRz2vhzSGMSwua6z
7IBItQUZnG34fPfZn90pIXe3RyY2/o+x89qRHEmz9KsM6p69pFEZB1tz4e507R5a3hARkZGURq2f
fj/m9ux2Vi+6FygUsioiQ7iTxl+c852zZg6YJAZtm8uIqV8nE98s7nEo9M9UkND0XEJeeX3Pg2Ax
XSEIt0qGQt0TgBPrRu8VYRV0i+FovVYdm9MSzuSqVK63of1Wz3Njr107KO5jJHBNVOq7SsTZrkp6
7TlSYuPB1J8TNASBzs4RPwxbPgY42h5PvXwgemm6du1SA7le66OOsU4GIoWJTvBLW6wDLoG1ntXo
19ZT8U1UoDfpCx4Ow1CEewV27TbrLOJuWcv44azdG6HWXzT8e7twjLONlxOziQg84Bl7TuFeIRil
Ex4Cu/eLMEfhrgm1EWZ1787iZW7Sq5GTk9iPFTCx5S71sD8TE4YObviZMcQOvc44hca3BG96alDz
zR26R3cwjU1m48Dj6KoPMTwCRpNvBCiaRzIi/Kxv5atClV0abDT1XFVkLlvfZT5Wt27b4/pzLc0f
h7xlbGWP911CJd2fBo+5aZnpyS1DGJzi6cqog+TINGrc26RoBLqT3CMEORukFK5oSHTgXf3jZFqn
lE5mN9ZsTGHDrUWoGc84vbp9BuDAcgZ9h0h6r//iqBBqY7FWQdOhZj+Ypo8KAfsFf3xBsHVs+1HC
Ir+v9bfYwvK/TBNtu0/v0sIVKxHp6uy2c0ZrQXizTMP0IOBfUQcF+Y4GrCd2Nu4vHq1YqXnajhUQ
zanF4qrR+1MvUZa2dD6G0PYD98JeIJKvG2cjS5u021oTvrko2bn1tpgbENKFsjz/onnWdtJtpTMS
ZBFmCNKNwKSmKqMzCKhDOZdvef889FN8G6r+2hkQjdDCoFOlfAad0L9wM6Q13AzFZmaIFxTgcnEl
cYPwqgiMh1SLtmBvjklblSfuvr1Td/WhsdgN2IGn3Y5sAAlKmkLy5zhBcmt8M9P+Bhzvkb4I1H4L
w1xrbclNRP48xr+CkeSJAfx7kiZcBbGykCYs1rP0vQ40k3U31xO+Fea/XvHp6sYTMDpuV5W9kqlr
H0HEM4JzLo5RDRdUI6MfuMv0rUURztFi3mpp/qYLnuQT2RznmWf23p6WsOa2vzL9S8+5nIpt7Inj
ZFXuOS8QgLvMFrsork/aAOQU+WaxhgVC7I0TP6RJNh2qwUBtOub5jf7pzASoMMObzuHIhoiRFGs2
DQdHKfrooa7ZMJvxcGdZWnp04TAdlc2Wy2yYN1p5piEMwDiVBBWDxL6nwujO/YyMIRqH8NJBddh5
HY5Xiu8VIJsOhH6eDN42Chjbe/p7lSo2GlU63iaBPOTY7J/zFBslDoDlsYerpi+TJ2W2k292AL2a
jH2PKRaSm8OiL5z69sLIIVqrqDxH7AJWDgOPVY6VM20GCoTCyfezOZenRMmvkaJpE5aYQ2Yv8TaD
R9YHgNtyg9QeGL9DGwfL9wtqM+YO2qJG79KPIXlOKLGwXcXGGoDvZ2PCm+2iwPInhrDoTiKqczO5
IxAImyK9HbcSAJKwaZ9xna+60WVul1i3tteM127BvJVRgRKPYt2lr+3mKWH5K0cUKExf5cSInlyo
/qieuqzQvgstPsZ18tPzREdBoiEyVe3wpk1cZkF2TCWslK55aapsJEGHlQfsmG8dWwVbEpeyY1Lh
RsO3x11BKTxNSNOLB1fT7LvYGZmRCF4hdqR4kXpucfkuWsDbRhrNW0uiBvdqJnNx8mhbY39j8Rs4
VX/Du/cY1gyKjLZD9miCAjXsa82pvgIi84kSbjNhyHy3eGA3ofPJltt40qbmM+JZizfsJcK+8DKO
6WNfld7RRoCGu6Bjj+7KV5b1m0mhKYJzP78Oy5+m0qD1CILuGGYB5H5n1rH68ZeQtHKcahRtOkaO
Hxr9TT/j3s0HmV7Dpv+Ms5nCeFpCdBl3nqwCljZMk43mxuIdEc4h04rjmA3TK9A3nwHuzCgoSWE2
PETCQ5lvp82h8FjfFuU+DEp11gVTecMFSxaH4HjL3r4UDC7vZtZvZx20jMOghkTvNszZGC6DRocn
bgf2qrYWtblNHTiPX5mW2og22Z1q5TIutL1jqcXRgbxetYqPAHJ5SjZg9WaKu1VkEA4g2u6VZjxC
FWsCeZuq8gBc8jXIs5RsaaCsVdMUWxRvZ7p8fmuljK0gj2vluiXzd5Y0Wv4c22VIFBSHDPsBnGBR
+5KEs3E2oI3HVDZFVig6SYt2v6xSfybnSGc00WnykFSDdzLBmWMqIc4lCu+LxnYeO2RNiLWWdOJ8
AiDgzSRumh9Kc9xjgmRaObHGS1hcVNA/tEEAJTbgjm27gTgMK3+fjVz6+GPrYIKGgeB2qpV21EhY
Qm3qurwKTXklWN2iYLlTBm+Ha8GxTADI54xl9nHOgDVM9Ms4s3TgrXQ3ZlqjbTPsTwIzkahMTOOI
2ljpRoGdPJaYdt30UauYmdN7og8sXz2S6XYRD2s9hmCrAWDdKo6bGocuesHomKfmF9cF+1zG/omw
pk3b5L6dRu666V6khbsUcBNTBn6SFVRqEki66KekkNDrwL46/Q8BZGKdGKnaQ/kHDxQT5+U1SJBN
iexlLB47aIQ75UxPtGva1sa0tRnYoBD8W+DzBXi/nYZF8NKQCsqT5NyFUekP6N3huaAOt67m1Ez7
uRDv8JaxvwjvlscLYxhZd7uw5XIbjdFFHp9WJ7d5c3HcXaWYGMyq6RgjR1yq4GRd2RqSBuokaIBb
Xddj1CUwE91oetOG+EFOi9qiHdmRMUhVFrIOFTq+6ajs2PKw0+sZuNcAdfzXIz1zWYh2OjiUNtjP
+q+WibIQpcCz/BWp7OYJFxkLF91hUhYZXK4D45HdpJrPQYKXYL55lEbxaAakgOk9RFvm8UzS9fDF
kbRT8NzUo6RCYZK38F2aSQT7WJnNqSsbca8XqDe6FodzhN6BlpozqmCLEk+NdZ7shFEpBoGRbmEz
JnBwgAP8etvqTmdzohUPVcFtwq2b0hkDZncSjVsa+dSpSIatCWj/ftJ57fQRDHSMMArv29pMunxd
88avieqaH7R4wk8YbRlD9YgGr6M+WeekRB+BNDW6ortjVaGTqzfMkeZHhrwheWiR0bn1U2UTsp0G
T1FdXzmHPAvxdhPT5Ed0MevS0RC02oHDsJhANTweyK6xvHu0TR4x6RmhFMhXkxH1lJkQw9za2iZA
yLWz58Y5N1l66EmH0arevKvJklqX03FyEverRw1m1+9sB6cfCnf1QqoAx0SpS+3UkrgRBMcsitTZ
SLV+W9UvcaXaS0AYIMlKZI/zMGWcZ6LCKtLauS8W/PIkWrBSGMkmTIz3boohVHD9nGFYeMZr37b5
rV5G6T4bjXqRY952hEQ8DC5EwnlEs1QxpbzU8Umasw/nF+33UscI50guifEpB5ZPGt8QrZ921y7H
R6Ib1bVKhubFRRwFsnOyb/uIC0VrweeK5n6JukXXJvCLRyq81UJ11JLsNR+y/DMOxLHOgOHoY3hn
5AxNStuDNkyU5dKo/GsQ0i8W3W/cM+TshqsTCSPomQ3zL5AitKWx62LgXLPJY/jDvj/MPYqlyAdg
VhxpRdMd2Q4cBAgcSuwbQYEpoZ6GfWs4+4i4Mb/3XqZZp4pEd1kKuas7OJNhPBns3qyrCxp6NSxp
Ezy/Ni2V97lEhOG3TcOTtlLDv/mN5D/lnLkIiRxTCjg0nqe7f4lqQY/jGUnBWHLS64dRuDeah5OE
RacF8GOdji7DUx7fB43sskzLtxzV8Y5frfLsBEiWXl09UkCC3BdjYl2MBE1oEDNkiDtm+E0Dczuf
zSc0LOYRsR2UEW3UdqES9k3Y90sSYfEC97vBRMG/NIv1u6k4BabEys/kCB7lobXN4q5RYXlUJtcB
ATLqxB7uXSKuPNKZsIGpwKn0rcfgFgp9ODk3tcI/bCI52yjXCi+RNoKD1cHBVEr/7K1sRK+KRDQD
4biP+SmPYhKnX5/qmO9NJptDU+HZZTl6V6fTeEXqzNa68JzbGb+JjYj/rELUVwbIaXJQ/JZu5KTs
wri4zUyicktiA+Ef+o3NfmorrZwsNCkO1QRVcOpQEv/r69L8J2Yn7yIsPktALDSXSNzfCV0lM5+E
EWW8Bnp225q13IdLyh4WkrMW4ooIyAQ9C5nvQGi12zbi1s8Nc6Eq4h+3dCg/PDOKHu19RloAbEg5
co6m+w7f/zUgBCOMyaVlcEYK2hxBJhzehtx6xMPVb+Oujjaj1T1UnBm1Ca/UMVuU/w2cvwZ1njWr
9kYXww4Oofx3aSf/r8tXuiQe6bYO1c3+y+XrNJOVwDFd3mw88pQ2xW4uq46kl8nkCc4xO0fMVt3M
ogAdPCbfNu3xv3n1vSUQ6vdjwQZeRkayZTiCzKO/YMKxTeqDEw4o3uqUwyfUgM6iPgLiqz8teiaU
r+c6687uWOsvbT8/47hAoTaO37jGn3GGe2/Kjb5GUTq7xWUH/brCYD0AAjygNqxW7SywpzHdRhiu
1uCioERpFOCz1j3HovhwZry1rkUO5ABR3CKHCm8n9tMSzRuWcubiS+HXeCeee4gmAvIFkwHcQN7/
HOjhfUpeWLPMbnIL4x9KQAqwrrmiEFo1ToI7ZIjBlo1+NU3DwQwwrHSotGbsmBu7IpfJ9rACGhUz
B8GEjkbMWeNGf8ritylES2th+VynCc6c1rNeZERMUsr/DvTFQ88irZ0ZRNmF9rG8iQVZTKuO+nyF
vqxkBIkVfsJSPmMTTDkFiN65DykfQabA5J31GwZ4LIwj9tGYwPG62vu6gZPZGbRGrIuDQqcTkJbJ
5PZJR0s18Qv4KiastVMRwqAAYFrueH7fa80GHMwS7vqB9Dnxm5rpTOQNr51NyBMEfub1pefrsfOI
2xvJEKSXeAlrbhq1Tpsp3LZLNR+G5Rlh6xlT2L0ywJw3IUGp4OFebYkDaDlZqLZbSFWoBluqQcl5
30mEnEiCagB4RzfFb++MzOETCapCqM9S6LdLQ52KToLvQV8UWO7IpdBjatec4yzy26SWE2ufYW/P
zodeQ/QJ+/JmcAm6rfNnS6/eYg3H3ThAETZR+YfdEK+FzfcVuHiQ7ZY3AjrHTCfc4GKAXpOv4cw+
NKOBdk4g0B2Na6XUiLIzUls60bFzeWmdaUcaSLnFm4SMEZLraEEE6O2KBXLHnHYgegi/BqSeQkX1
jgUrampSHnjGtPKmSJ7sulQ71RERxejRVy1K5a7iZ5NeMd/Tis330sKPO2VJcgTNjDYyeszhou/L
EpVWqenBqRK8nyPTpy26i4KM72CE4yigCsXpbg5774TPVLsKgTPbGopD6XjqEgazuvTJXVIK98hF
r5/awgQAYZjUqU7K5dmOzDTymOFLFqVsXWwhDrYhwqsXcdmnVvmaGGAehoJRaGevl2PU4yEFFNTh
XaX9zgokV6W1aL8AtS5WO8q8AZNc4t2UtJM3Ue8+FA0agGBykF0vago9dVi5Zc2NZyEUiBHF+Llp
5ac4tB5NY4huRKR+9pOSB5lRmIVtftOS6scEMlrbk7imXVTuEs0BzmJH+c4wEEXEQBEO2GgXdzYS
bw84rBOQSZGjuGDfdpkyHc4zq8ktq0nHl2b/Axs/spucYRJRIILAxu9e9YhdOgvcvtU4cisRGRg5
WSckxzv9SoxTf8oBGEAgwG7Q0UEYMSMVMgfuG8moYoycsxCL2Qol1tpR4n3obPMCdORJGzJ5zOMM
qVcIWktFVn1Ae9mW40Gw3+RSoKho+6ndS0kphHAmJGc2fx+dmnAgFHswEhj4qDmIb/Oa7VsQm8YZ
N7q0O4fdowVUXqmfTWfGhzjTyrUM2tvEpB9DkUGD5syPWOHrU44KGHPl2L8lxdZFd5QF/XRbBg5y
7sTGKJi1ySke2mmVdtV4p8vQbxFOPADJ6Ooku/B0eIKw2Nw21Xw/wyTiRGwPWjHTC2MyWVznvIIy
UJe4L9+oK8CIxna2cfXwoW6T97ko4Dia7+ayHmNei6shKjd54vCGDQmQhLgmkag3MoZEjIF/QSHL
dLyUJTVLStLayMbTdxsJBLAqXtrKaO5gtJ2mmss3d6Jkk4xMbknIydfdmKeHuGB3i3IRkLZmM40q
eKzoEEl280R+Ye/gSEOBH71guPZdGyS5PprevimZnfclwKfcSV5yR5m+Vrlc0bAk4gS9BqDPyM8F
825tQBWZV1I9Vksc+TJq/dfP33/Ka3J5+poW7ZCH2I2s9t+Ln6GVE8HCfYKIG4xJQ/IkAOtswBNS
G3tsS3dOTAn063v+j6/xP8Pv4vZ/P9ybXzGbX0U5sWeM2r/85389Fop//ufyd/7P5/z+N/5r911c
P9R38y8/6RJ/1UVT/Gz/+lm/fWW++99/us1H+/Hbf/h5G7fTXfddT/fgnbL2v+NBl8/8//3gf3z/
+iqPU/n95x9fRZe3y1cL4yL/4+8fOvz48w/yiP7hzVm+/t8/uPyaf/6x7/Lwo57+6W98fzTtn38I
8TeJ1cDV4cc7INOXZmP4Xj5iOH8jF5TsMBI+LNjCFh/Ji7qN/vzDkn+zwcKSIylcSiwiTP/4j6bo
fn3I/ptrkSiq077oUtdd+cd//+a/vYP/9x39x6BUEwfM73UckBAP6jRtEH8Stmktdd4/kL/DhNgy
Kwcnn/UprKbSLNHa2q+WIy6qrG7ywWITCuynkxMdLeZUn7uNePjupBXpuI1LFNFJAFtu8R8xKUB9
1EGrraS81YuA83XxK+lXEoB3yYgPKaekmewOzVcFtHMmyxorR9Bj9qp8VEbY739VI05LsnK7yGH5
BATez4aVqk3juvmG1EsUeiWZCi26Qy/jJk0W51W1eLBaNSEhB8NzCMmxXxe2sR+JKVxRTgGPZyi/
seFhyTQ4jD1cCHxeJYavHOMXI87Kj7CCxYsnLGBQt+oXn5haHGMw4fGOLS6yWOsf4vEpwFymLy6z
3vSe9BAtEml0gB8J0q2oJkcEM5EbId324qOVIQRjUKzt0hQjmZ5D7YzD+D0e3DMeh+HEU3jNCBoI
tXF0AjQdrTbsRzZbx6JS0X7shjdJVwYy9jxI0y8sj+ESzBZOKcXwgkVMNg97GaXfWTs8mgPC5WLq
0DKCtIkcqDKo1/HKfUuXbMqJl4P19AeFJsxK2/uJQP/KZcjepZgOnuURbiX0HaxxoFphiKiZePlN
aetvs/OVmUngByra4enNkTHAgyMDZTPlJz1geFkbHJYKzuk6i46I2f2yQrvpTS7aagcJrt50d+hu
tqZHMJBhE6JUVDWVeuseRukeYsh1qFfqRX4L3bgD9DwrlnmhyTRtjNw7s8vS1TD1L6aTB5iwPDLq
bFxFklUvyzomyzx0sIsWACNtKu8J3VBt/uQUlWujjp7aTLwawVu3MH+07CsxWzTgOtuHUkp/CgTR
fCupa+rotTthl+PW6fBY9x6luKGyVdLiT2IT9+xpw1OsebdtmT4mFUyGaWRfojoAzaP5npF4jCXZ
NVa5Ts6kg5AHjT0G67YWfpclZ69DxaiiiNGAmCCnQmdtx5c4l+QB9d4VX9k3gtt0M9/0qFC3CFmJ
dTbpTxGb4KVwzA1cnyfMHNm5XjZC2MvTW9F9JmONuAil2KJp2VjYCInhJQeOLnoHkf6SWm9CR4Bv
YLov9YLabdR8MlExJNrD4Kdtw8rEqbdzaLwQPUsJNpKJOsnWxRsEMWBqq32MWqsch08ps1shIccb
SU6t4dlrJXJEIhUPbe2HF7CuSBqiQOeaPV1H3l5uj2qrDFqI0Z21rYgQrFajvin6mEpxET8bYsr3
DH/XhiIpsWlh7SNbU1BA5XeWavuqDbLN5FVwSb0Uob49D7izjXI7hR7CPs/5ZEb/ECSl3Dq6niDq
w00pJ9K9Glmue5ZqQNai/qh7LOHNZyunFGhBtXESC589G2Jvpd+1I3vNKPHzmbGdR0GIe27iwmgk
0TYyerYcy0D6nX9kWvY2hJKNotshxR3dj5R88Y66oZxwmRcduc61a90EFDEoddXWS7WKKhjqox2z
/iwjXuXl8kbytiyTqy1ErAoYAVoMbO3mhLYXye8MznprJDs3AhHZL/Gs+cB8Nq8Ii+765TSDrFyR
Lp4TdsnViU+hp2O14vrdhMe1NgmfRZ1KoJ0gh47FEvPfgaUnkis2LZrzpJntKe0E/Bq8a3Fg4ChD
Er9MEqUev0455Jk5ZqpgK7kLRDjzbrIaDhBnO64sT+2SyadnBIz3qQtB5bZ1g+mc9k9p7HTbiqU0
JojPOWXIhzEK80oB26FjQZa7t7YOYSvSDp6B901W1iHqJyY0TcbrBD1ox+AHZBsq9L0VR0+dhbRD
AYeCUAwQ+q5jVbe2R7otE33YuuiZlEGECDvOgI7CEfMkdoVJ3FWZdh0TD55sDAC31uIn0OG7MKfU
lTGO8jnXXows3+XcpCG7Hylee3E2jQ7npKvBNMF1LV0UcS1p9+5eax3GEzaaU1eBeksK+Y1ngxGm
/aPTmkvMlnZFCsl17o6awEto2na1xuyC9bG/li2CURWgvdSINwD1wXbVkCePgQ9ys9HazE58B1w3
hmy45nZ5lU5HjxhyV08oaQvBuWDaIYMWW7xik8dHjAAW7iejoMFFGFnIu7EtmLv1jt+ZebFRwL2y
0XmAL0DVK8OjUY0nnpOvFglVq6b7MQZK3wzyLSPQ1JcAA0qBchXVTr0m1PJYm1w3EIEAHYwRrlxQ
2es0ew0i40Em2Hf6Abx8k+P17kgo5TjJNqCD7gXWHJplZpvcwpkOAjLlFeM44Iod1bN02h+hjVbd
c4FKRu7XZNQJHm2SiToig0Pc2quuCbfaQOSFxPQ0dCOHNc/0bAwpF9BGrErN3lflsNctcCoIBdCQ
d83F8PiCEzGLho5HpsSogT99cQFCikkyDkc7ID+CWb8Kj3GZ3gneSqiWPRKF/KmPWb+TewpLEmFp
3QbmXstcGzJqsRUGyJFK9my2u8gPCydAsy6YqMT7XPGUpeUHC2Gguy68QVGazygVh2Aro/YszfhB
m81vz03orJhOBfUlrOtXa5kd6GIxH3ntPakz90JnwGTXNwN1AndBxoghhqelYRD0cpJ02mCdWRfH
tvAm64TKAdYz4Nu+1w4yhhB9LwiZ6BMX2Y0bUjKxrjERSfaEdk5YyMkFSBRCYwsyyFCi3B7z+o3j
YD30TCEc/dB0Fe1Z0NYrUbf3TVhNjLKQOYYlzp/+QMoIN43pPiMQsOCwObsiQstlkoi1iWr8AU5Z
r7vmvh/CHiO4EUCnGQ+FyKY1zWPFih+pgK3dwjTh/K+NI/uociU864hgPfGJ2WK1wAhp8ogKaC5V
TonhmYGLW8rPFi6Hi5gqLziQXQcEe5sFD9Xc8XXNxTXekZWAvzkNtEMuC4F2qL6xWbJ4i4RzriGs
yuFuwkoJ0H9DPaxvyrY+M/K+nxbvdxsJMmDtrwKiJ+38koMNYCuQl0rGxcpT7yJLbqACjnBrbKbM
BaOW3MOV0Y/bwm44EG1tx/CRFbLDapB9G2KNAoTpPZmPFXbBviRyqyVKBL2ctjShmtJIahEHBBp+
O0+vkAHZN05Cg27CKwFJb7TG4OxCBFupcAkHmTIAFcJdDwkKrfpQoMqnWiItyIHZgIsVK6XxCItS
YiAt9ibi0ptZe7c4qdYyDJ9lpw4QKWcKDnKZ8EyvYSifF/Go2WGq6KcfUJm5fpt7D2YqQ5cNOKxv
cqMZeHKGeHAWbW079sEboVO1P5XaERlIuQYFF1H2uojwjPIhGOJNmXzkqphWDfymzVLWQMm85hFm
R5bRCboTZEwZ5LUW0KCN/CAa2p8sd31nQWRqKXL3cjzZrfNJCUbVGjXHcDBCXxQGryZypEF45zF4
RBC/wKvSj9lMtqMu9o07veiA+llfG1cOSebHdY1/LXPZmto5OlwvM7+niDmxF7tsudlIx0oRuWij
FnIe3JLNEM7RYJMXch8jNyGIms2xOyX7xNHOLYOrPUGzryai8sbMU4RA3PdhkXx5TFWmLHoncsBc
U0gtVNp8EWBixe6aR9bZbxmyYsJwsi39Dihv0/VtyNy72RwWMfar3iOj7VFE6WU/MEtwv9J8eWaW
2LxA9PaN8QGY7iFqmcQFcv6RvBH2EzNCC3a6y9lY4eXn/opBPagO+Y3eXMwxODWMXaFHKsKsQhd3
JSyQoI03TWB/j8w2yVaqzUMz8FhEi+E41PyZDQwp42jQii8Z6j9sxgeI80qcegHpfkyynSnAdxTb
cKDi7Ao9PN4WQ74vdDQ3g0JsZDifjix1XkZ29JbW7VKLcSFQJp5CRTr4PbWsmKIKJlFGnkbW8YxE
VjWhDN/g52FXDfIMZZOjqZjtZnQuPHfYw7PCYTvyMnWLIaRr1CkaT/BQzZ1ohlMI4o6XlQwhKymP
g3hMCpv0GCOAyNv0xS7LXdh+cv6wp4LquqJeBM+/Zh+7qQb5YlL5ErNwO2i2r0o2/sK5M0b7p1L1
g4Y3LhPgI8g5oh/gHrVxGq2YgN00vAsr9qPuasgIEEn7YVvK4UegWSXq2eCCXDzZDA0vXle5hwAg
6qZg3EpiMGa+mGj6HE9cNQZcNe15kgEjLxtTvcQ1k4oY5ifNZRQztC2yhz7jLDALkH7MlB+Avd1G
lXpKB49txTwc5BLtVOrncfYstM/IIfqUGABFVK1XnoUKT4llX5JSe2zc/KaY43fB91kF6zKAamZE
StuqMtirFCdv03Fv2DGqnd5xVvYPFUNCdh31o1lYRdKdH6RpkoLg4u3nFHSGLxpfzum0eJwl4FJG
VJ/14H6OcnRWInWxnkZwNAqCaJxsMzh03aPHPKALQnbrIiLJJznZVXMebNSZnuS+j608Obg4hBGP
FQ241q7bTGG7AKTEfiZ+JZ8Bg3j8ftBLnH6biBBEnQCRhBzVZ8Upsf/YPPXMsyw7dwveUvebMSZV
oL9tw/pa16W9TmLH9jHMcM4o3MqI0wJNInaydbFhenNnLKksXlMz9Va7vOfBo0VlhvJx5rLKjRuE
UO2aaO33TuDdRNe4YI7A1DekwOIVfhO59xm+mOZgUrdHMfK46tXqqHAaZ7gzalyTbu1tPDX1h5Fl
MxU+FicLQvYa1y8KYOYjaBdhq6c2pM+cKyJP+jsxW8SiRPfYklnLMJrgWT0L6HcJE3rE5nH4bJnj
XkIhxnC7z/qTaSIjSbNLXRC0ye0R3YsgY/1ES55jlkTzM9bWjtd9zfl3b043nmRSTnYILUYz+jqA
YSfz9vVo7y8HK2XgiieSNMzg0BgAirTen7v+bjA2QeM8iHG+VJG8hHb30+l8EkPvsXghdCF/Y+UY
8WEeEL0WR6kz0HGK8lBi/d84TnPBp/Wo0LB4Y7RB00jORBG96mPxGQiQYkWqQ3BnSKAtAWDMmtdS
8z6rTpo7IyAGdbwZctphjCV65uuigrq05Ky1J28U722l0N16TBbN8ZSFLloZ56dHbcvK1q/G7jRK
dZcTR6eV2bEf+kPK45CAgs3stbc1SvopuC9dDXk6rI2s+aYKvNpufoKwd+sEzJ7qVD2Tp3GJh4tn
9gdhos/s8bzp2h3SXjRqV9dzz5xxyB1Lm2efPt/YLmKptgq+LGIkx5nCrqxPaRIeKh78m2xstqwH
LfhuvVL3lV6d7LCCmsomQhXui2FFd1BjHmvq3zkZ9qVFh2mx2V5NUiNyjx5ZwYea4Z/n4SmjSEjr
U2TsXMEWJyjkDmMMqdsW5ZHQJEBTnn+1cDA8azretVDhy9WheVlQcHFmOL5tcKg3WPY6/kRJnZwM
Utr3xZjeqwtHfg0CYDpbw73JGle5NOBu0R49x30ifH7BmxQ0Bjy2EGrFwQqvWkjGgfapx9qPQfA8
daCcr1uOvNn50TXmOSzGc4Q0F7hlv6k7dR5Iwaj00ISDFL6xaCI6UbyPvPhF7tLvCkBj2bSNMncr
qvbb7eVhzvITC5FtwnetouCz99TPWWeA47Iu0zV+ZDZ3pNubK/sewiq4LkE8U9GeSkJKeFmMZyc9
6ROZC6MhL06j8VpRQW0CJ9gR/ef3WnyXpe4XpF1E/dqBxm0bOLhP+sJ6w159sDtIUmQ+OHjBAKGp
LGWho5m+CTJuiuZbQxpAQmO2GyTJJM1LuBB1I33YA12n9+kBI1vmJdW+5+xVRvep6fi9cF9YDgCG
yvuNNhe/FstgsOOYI0iXD6JkMol6KvJwnkBU8IEdPI9OeJ6cW9Wzro0o+TGWpEeST8YZwm0r8VgE
LIrMgjypmqYwyRVKF7mODCzuJl2WjulfgjOBYHUnUu0ZxbUNnGAqb6VCNdUUpti3DJRiS/+JVJ2z
uLJf6sxzfcWCqmAGT4/CIKgOmMLI8bWjG8Y6S1cOim+lo4H3WRwrNtC0UXZe7juDYMVwpv6kT9ym
CWtxtFHPjYFmR1JfYwzZwSC7d8gp7zGNEBMw24d5NA6C4gCRsMtyeXkUmNUCnOUFpp9bZ/GLU9n7
kZJgUzTDPVEp28JgXNQUU/+eBh+FA9+LuO+7xoz1laywA/f0J8hL4fDyw7ZYwphHemYBcAK8V9J/
gEVhv4+GkQMUlUnWkW7WMx6oPSbeIb+TOYqnRnnXvKP5DOyfjFBQ9QCfaJv2q8Y9WYfEuIQW1WRZ
YJTwcAX5PMfcTVd34warAcSjKY9YZ8P0CboQiXzDWB1lxGzz9hOpx49WFPk6z8sfRlq/J4xu9zw5
/K6eOME44m8zrSFLDjhUYja3DlmZXmo+lkgrCQ5ixq08LCVV4r7ANh4uOk+6yqYbikP7pinq/ESv
Z/0v6s5kWW5jW7JfhFsAAhEAptn3p+84gbET+r7H19eKo7pWImUm2RvUoCZ8uk8imSczAezw7b6c
chfkHFiF8U2Rz+GBjvOnr8ar9EpIJSkvBbcTjZMNvlI+jls+pTeZUWpiZBXKMlUK8NNn6ru0n15S
I4HLer6zasmSzZx+xGhy4UIOr2l5EjdSw1HQUPGlIiW1FZXZvdjHJDCSpT61DNv3FZthHIvmF0h8
38p8CHAiIQLbif8jr+WOngwybqCKGu4ZhuJQ56ETjVnQ3Az2rIzKpCBs5to2aX/MpvXctty5AqVO
ZeGlG/a8+KZIna6smAIf6kfRJTlgZAnPENlOwSpTvKmy6RUMTG5gBU2LbNVrQtDCh8cXWNuk2IJt
uDKh/ZEM+gidLgp+NEJeEGDZSuj3ALZG3a2gKAmvscdnxLE2RaDY1zgnVlU6MgLFDcwaRJMx1fQK
c0Z8tEVGRHkBjOkx5IrhpUwj58HgC14tQHLn8EbeutI/+4Rd0zTWCKtsRRGGDFQZsGQ8I2pK/YzO
yEhss5z1ACNFmPd2Wai+hpLiFT+Yd1lVfbXJjQmTv2uZ8QzEsfOzV1CnqyVcuJlHLD7I+xPdX7ay
ip/LpcgOZU80uRuGbGWDfypnpIYW67Vo+Ub2Gf0Vafi9TiJK0lW3I9Ao1vTcLZsY30/rTd8UtQSI
D4SNi56IbeyItT8AVK89pA9qF/pt7YR3lGfuTUIZOy4vvpwzGplsWm+dGjO+6LaVHEbmH34Rukxv
6kh1uMVBnFNhip0RafkWsQBA8NCw1TQiYkn7EqCCTRH1Pyylrmkd3Y01g+bYF0fF0/dCRPrUVjAP
jKyDEYrrncqW5gY4jysKiW/bK+9Si+hCsPQuDRj88EndcqnxsvjDMBysx5aLGulnzxtkW4uzsg95
mQY7xYGQLA9vwGSEwa6rs3tRj7eyIsvapCwouMNzkjUop4nMC6oKTT0VLtf+ZLPqnk3A8sza/qGy
HoI7M/b6e7Zm/SrjA9RI9GcgjWKTVZJtyeJcSpl+DwnpHkZ/jxcBD4j/EANUWQkz/jBSppe4X9Gx
hM+uxp61uFg+4+UUdHW9jgfVbzrIN6damekhhRN5Zy0KOquFgZhRGyCPso6tGz9gghqJtSLrU3UH
+vBLHBS30hjnS2mdKZDxbiEtQ5RPeWDA2KUgLFBbNHsb6Q8oQHZ5M5TEvl1SL2XrUdUDTB0HMQV8
bDXXbscMYTX1vu8Lf+3GHI+b0IZ2ARt8NQDl7LIngrpswub5RIfpqkJVpUr3CqioXgtHbjGNp1fs
zgdo8+o8c+3hxungyaN6u4j/gAP6O2k0ptbO7tsovUCBGfltOy/cLFYAt6jQadxmppAAJyVmlCVa
1wPXaR8ZD1JwrWIsEQy4xm7wm3QtB5apUSq/9tRqEVwc6IUKvoYCFR61aDrkZkPpLQnmgD4MIDy8
JJHTYTivDDE7m2F5oxyE0rawsVFsXYACgkUBX+JVPWV3eQVBE2tkvZlsSNt9p48GP9NOTUBmMk3x
db+ain6Q2e9JuA64PsayXy81CilxhR841l6qWN/JGQIJFPvrhOfv1MDGmfzm0CSM4rAHPrijUGNN
ET1Ban9YWfjc3bZiz5vWFv02gFcct78OoFwtSC8TwYZwOmFxwQmVOu8pMOD9stA3s7jE5fLZhBHc
3MHQCTGpRj9SERv7jhNYkyc/8TtR4EW0pwZwtsy0rQtt3VtmelgwIN4SGjzXLFer/ehFL6FbIQAO
gg4kcAXz7DzOqht4HOc+x3B7R0CRw1kCW8suvS+p1XK4A1S8BiNhwjJLKVoPQBWNnLbr5kqxEGws
BxYOQCuCBUV0jkEBkdhiBYG/MAkD8P0W6+9wIHhgW7yVo7et0LowpL1biqdB1KL7Cg6RfWe2p6Tp
vhcdqgmUIR/hpn2JA2rqWivUPWITvVsDEKmIQYuNMXvKQWECDtlQ0LSynYvOIq7dy5WIOArwnQVt
5vBdqDjdhAjzsnkQBAccr/7wx6x7bYz+2YtCjvRBjn2V4YnAk7ERhd5Wc/Uegj448a3DLJWTkI+D
lCYy7gZ9xUrCpCt4UExekMUoblWGhRkSeZIUGrz+jBL3z0SeYZxUaamrWZE2BVa3rrGW464NT7Qi
P3lhq+Bvel+GDGXWk0NBB2K4hUKPTxI3C6KS+4HDaj165fOQBXfS4lQ0ei+QBCEUzy++09/NRfro
RnS6NLvcppiIt2BrDgC7lMuN3wAQtqKz9UZDlV+px9D9NnsSSjG1qVCh4kfy2D10GYwAuKcba7wn
Bh83THqRkcvt7OKaLeGteW7/vWwp+Y7Ll9TzXunO0oiTnAqd4Uw54dnKuschJzdUJjvfjw51W1xt
G/ZgnH+v1PAH5rYfs1V/IE+vqGt7slHtV6GBpuWopd7USK7wMbNrKJAGK+lsuooWv2QkElTbFgc3
ThnMBBCva+7mFiu0COTa2mhicy8yYn9B8ZCa4eu0VIfIS89jg42ZWCHhPusxqWmTanMN6Zv9n7R6
neyZMyjGtsgJOJuRXt4P9Q1Z9am3Z5NgMzM4lHCbpzO0QpgMy3boQJVlbKbXdV5xcARgFbvku+mp
O679FI+um45QphLlHiOBocCGm4TdHCxaG0fxc1vDGWTtchL54G+Fy/I8R5m6swqWvaVRQaqb5u7c
4kVVJpWoQav7VClowjg4oHe5UKmxJ70TXlUXnMzPJkDYQ86jjxhLZey6OfZvoanoaODsg1/mpshU
5l03nuCKefuun58hy8obN4g9jYFATULoAdIPAiKpegPn9dMWinp7TEDBCepbEGoZxV2Rz5ckbhaK
5On7CEd4Ya75QrtJbs17NU9v7syc1LrgQdBzH9kSLTtzAR8fLM5BsctgKG13fs5wsWD8nPrhnMUw
bkrXfEwjzvGjOz662l1ZQNPnWwkEJqGwDWCb2vX9vg1YBCLfs6cakVtmH2wvUmHVc3YgBruKe0GI
ojG+Jq5iSyuiD5vhyO39BqWdqweaEudJnWnWLJmGDsphYkIVeYEVgSsTChJZgwmjy9Z22jeywMSa
HOS9OA0xlDRZugu9/t1PGQL1bsrq4uKeIC8KUvGEA/pYQ9deW2aQ7SdNGscACzhywhDMRcEanCcJ
vBXp7xU9c+xOhyYjp26Hz2HYvfnYSPfJ6KSbwBseyngJEYumZ5YyyDAsELwi3cHqw6mTlfKgsvgy
1mZx8Ao1U2o8eaja1X5ow/y1DH8aalpOPZCuvl7qvQXWbssfjY2gGgeO0IBPPJo+B/SBdT06dLSa
2cLtxgQq6PX1wYNJODUQxnliHwE4wDPp3Q1c4nXkdXLXGNURFGB9CHxG1qYXj1VW7bLW7S6j4+ic
XoRtAQMXcjquIpiXwTZM2ew1U30XJKAa63ZebqIvcRlS6nHuFp6mSW/lx1BZe0HwiXNcePHC8Ucy
sk8zFpOI176HeqYtQjSwWgaqS4M4W+bjdJ7K6tkku0tkfZKnLEjWvgpxUM1UA1cwUSgiwYUcRcku
W46pEMaxKl5lML1QafwiAPNoegjPSeE/hhUBOWkTAhvBNc1B16+lcoxrz+wAZoeDCe7HTciUfEhV
fEPGHvZTVFCUsHB2TkJ2SVUTVTu5BFCsGCZyOznbVh5ec9OVB4ct6yUZ3OUSDji0HGEabB7T5TSA
n//sk9cuz60KemSplo25C+pwZY457n0TYl+P/pgk3YIl7R6+NTfAlmCFEPPL2LCACOruyRY/VUOf
cdJHJTy+MDm0VBCsCsCjmWO8pgQ58KaiK05QVFMAw1uuq54wc/hKsxIkhiU2L/B+A2BTqxG99uDz
bTtYb4brvZILTg6ovQaXPwp1b8dHWlQ9jFBYUEtUn5nds0G4Zddw+TP4q31Fn+Uqq0FWWKO8l2Gx
w+dsUHYBJgYhOAgAS852T9tTfscNIuE/44UbgXTXZo08XUsG2CGgwisGvMLh6+xCyUFNzW6mClb1
0LnbxVTHrteJXOIfOJZmBGUDs55Z3ru1eQnG4utktVsxK4is7nF2jMPsuZAAvItgIsR81X5dgFYh
m4ivocWTuR6MLb7l0wTemnbfaZUYyZsr36C3oVLJC+iU6SQqZxVCtNglIROor20ntqQMh66Ub9RG
7cciC/dm3r+QYzMqdHBRhvceue6tNXK94sU1yS9DuZ5j+oRkm7UbujwdC9bvPNr1LpNDcgp5OFNY
T2kCajggs/KlTXCiL3YMFk/0qH40S2Zs8c3S8Pdspw5DPx0z9z3hzlDHIY8R3kK+NZtyMWnRSaL8
6HOCWgy8f3aMiTkZaK1Q3swGOXr3cx5eNlyWlewmb5OCDtqwatzTDLEPsLito9igIKekhLxB54IJ
AdxVA3GsD6b+CqSH+MMEarkP3fQumhB4inmhgtvA/i/RXZDiCiuh81qlG9XZexw78y4o+IaaMbIe
VQPIScDIJgoYqY9AwlvgavXJzPo0TciSp5dxniVNmPNNJ+k4ejHEJHcYb+isJGMlTCw4lpCnFGDD
aejonMd/zZqIYbGSdMYm3d5IWaUDXtvMk/EtY4GB9YcX0M+XGdgjc5tXbxyr+KMT8nEooJ4lDkY4
jBObdg4vUeZ3u74DxmTW0Hcz3CsOt4dIvVkQol6Jnqy9tOSiMCeHccI+qQYisZMwiBZ0eETerW2y
+Jqx6d0M5nIl5wk/tCVrW9PXRxFW7KVH4WQQvnqfWEkJIr1x3DcwB4iwwrqqAsqfjCJ5SLvolMYs
jFUBNq+rCE5w+7k3w5K8OrPfQmqSWac758q2T34DzbJERmU8bWsMT02860ml5qQ51t5QnPOqPPG7
0pLTuSUgUwJGf4iYKNZqmE6e77/mem6l8J2TZDp89X2mpj5lN4eLb2Xn0ZvXscg3G591HyQ37BAD
JKVJg8fu6HUYjiPOQcFd71yjlzB4VDRYJRw61sGUZicqur56GRR7qluZTUvKsySgXmCM8cHtCEow
xWzM3DF3kaduARlxDHHILbbT8ERX4TNzMbRp0bIkpj9qrLuFSvOIOEj0w6zcGA9huY/t14yWMCuC
h8hiC8JvUz8CWbrLuKPu2E2fBLLUOvWNduuap6BXOujrD2DvPKYq1m4bvlo/OghVQDItXXz+3sC5
3DIsQj3wGJXi1rU2jmDQM3x7myxYyHy2sH5jl9vF14lmTOb7LBCwWjlX49e4VSiFGBrQciuf9VqO
QlCY4YPK3WRfNDjZ4y5+seogfIu94tGk0Jgfat0P40STjij3vupJ5bC9XjiJb+XErcmLiuC8KLae
rfhkPI4faQOJIKKVh9whHFYRyXEzMxGuh5KrrEwNWhj9YZv7tJjDnb0QmWF/hguOM+WZUaVbkfno
N0TFyS5Xw7kN4CdhSavm+UqoYtj5bCwk7SlM5QjcwO320+hv29nEbsOaIO27DUQadDGLNXUZRHLr
lGRFsjTgMl54UoyVvOVun20KATPeFBmrjCm/MUhXm6wDWpMl75Y2GrdYppTsD3DKrwZe7RUr2Ds/
ryY4ugyNlY7OpskkN4CpvsKjmteAbLYEsMpt3nismrj9gZx7dNxhwDojntIFx5hDlTSC4qAORl4C
w4bjmXOnDSp1hhnyQRFhtZmC8QuECvgKKSZTcMVo8ySnzPrBCW9myGqjmPyHQTHaZgBj9zFZNKeB
F9u6fgLkqdtXwWsR5fXFjVFIxJDdpX1prmOL5RqKSZw691XnfStTTTmzMAbY0tuoBg/unGKHSnJj
z2o+3dMAgLusttEfxHayy+cGjR0XU4FEyndplfW6AHcOn/s54GAMIAIrDKQ3ZTVwEa17h8gH5uA5
Pjt5nzyGqnqoBO7hkJBUZiQAojqjupVmZ7NdQJaIAZdLl0Ei1vQhH6j5DNzcCq9Dlxznan6XVv+1
RexfTXSRIaF9bTUdnTD0M//3mGtuehH94WuOegZQXZSQ1UXr8VX1WygqRf+84Hq0sDxoGntngiGY
AbQvgNo7gO20K1HL1lXGOtQ0dxAm8DISvn18QgOGO9Juck+qhSTSso5AwjeaDc+J4A9bQIvPGXhs
MjmaIk+xH08/78tMHpOOA+ia048O7Pyk+fMOIHrGV1p2Mwx06N2kTHhfF/Zh3ilq/cMMyj7TTHsd
6Qb0Dbl4GNlFAb6PNAEfEoruWMYoCM8Y/8UPY8h3DtB8MLlcWfpYr3n6DWB9oQn7sBvrFZpKzpnA
P5Rg+E3N46fxwDjRAPMeaVa/gcVHRv2LkUGjguOQ4Y2A7J/ljXrI2EQak95zQP9f3K0b0QbADh6C
CgUBVMrSFKA7A5RuD8h1j0CrGwXyDowdnVKYMnXfwGgrbM5UEARUEcQ9onSo2wkCagoIilK6RnGB
osCgVwY3QioNlhEfKOqHja2lWJe690DpBgTeIqvBJiN0N0KvWxI83ZcQUpxQUqDg6SYFIh7vhgHa
zmGgnsr2B3VPu9SlfaG1XIJPX40KzKXJHJbrnoaRwgYxhii/UXOfq4FeOHnX6W4Hl5KHVrc95NQ+
JNohQqJ+3WQwKpA3uzJzDn3+0lEYYVEc4esGCV93SUjdKtHO/fdQ90xQQLHsa+dnNsEzoYgCXwPj
iLY3wzNg4VSPTJhwjKhVcOHqJmt9e5JUW8QquAWqmg/2MjEfUH/h6B4Mj1wjEPnqVSs+7ZhtcmAU
KdUZY4TvNaBMA/x8xe5NfAn4E0fqNsbP3g3dwOEX7bwqLJ6SaYHNQPd0EO/kLaO5I+UcwY/KkONR
6xFQ7wHv8hpyqh9LHPmWbgCZCUNmnIBM58g3t8IaR1dIpZqvc8nOZ5m6o9B9IqwbhwP8gi8wp/ji
TjaLLkEd3PRlwCOQlLSSyFSck7r5EZT0lfS8dax/rHNClQlmA5fof/ZCnL7cSupO8ADEu1Y3oBiB
YnVJJ4pDOQr4gHA3UJfSNPSmeBSoKIpUcNzFj6TxXn3dsZLqthUoZxUEqH7fjDgVIVuku1S3s6S6
p6WnsKVjNycMJXAxIlGnutXF52qvI/Vg674XVze/NDYp80C3wRBI7naVbogpuaBL3RmDx9Q8hDMr
PZ9gndkmH65t3cCAsnigcsbp6J4xqvin45F11K00FGdT/kRRDauo59jyoiseUbTGyrkO7mG0jOe8
ZFVN1Q10xmgretBoCQNMFRKqaTm2TohsrAjPTUt3V1miCVGhE1Kl0+ECnSm1Ws8V1u1uPgT5bSqL
56nzvldw50+KL0vJ/1/qlh7Wjfq4TSRVN/jY4stInmnT9/6bYS7JjjwQDzP2TjI2bnwCWNIpUGE6
r1mSzF9dZ7injP2Lr7uDYNzxryWFblJdQnDk+yh3v8KPPTm6ecic6CCqdRtRPJrfKuCmHKRpKoqo
LHJ0d1EXfLEj2vyADb/Fut0opOao1H1HxObIoF8XlLAx4ML1RMRpj4okalbNXaFbk1LWQLugqe9L
CpX+n4Tw/r/K11lkzv7Xf1Nsf8vXHbuv2a/pOv3f//xM11kE5Uzl0f9GFM50wNH8N12n/qMsh1ld
Cc4KDpAC8BD/Tde5/zHxfZp86R2s9476v+k6If9DmsDHM2sqXwjpO/+TdJ1+XX9lJJio+ugm0nQc
dufsRq1fs3WlzLEdAUVfLSV74FR+zHaJ4YWoLTfNhZxGkV8aVzwz6rsF3bIV0j67ZCrne5AB5ghu
eXxqnGW/jOHPli3pv6RIf3+BJAh92/EcooS+rQiu/MbQQA7RngEBd0axZUuwsR3cwqsODGTZiX+w
1yWWIDoiZ287BO0pwuTaFln/xFpsPpZxWqOasVVg6HBOuYMcFPKHHMuq/eMvH/n/CS7+NagodaD1
z0SqjmC6vEATBd+GDSFcPjv1W0wxM3U+UpJ1WqBPf5SsCpZonq6lalsqlPr+mITNA0vDhfy0p96W
wJTnFqkb2qSXsaIr7QPt8zGKinPkYykeZJYdnHFB0GFB/aUJx4NdfQTtZD+4SraPnaiew0rIs9V7
xGw1/37f+fO3mgVMRHE8sJTIhiQMhnsjjLa/89p3Exn1eaqTbuea6ZVyO+/MucrY1SLMcVaAObBd
fKUx8XINGihP7eT+YXQsaP9EJBXau2k4y/hkJD2aULbQ+eA3D12f9Nt/fj/11//399P3hOKS8Uxb
8A399au5GHZldawNVlVl3I194pEHqmjFLI1pB3mX013gg1ULjt1cWJe4kc8z+f1DYkExDxBdHlxE
4n95TX//jOGvcNDyFNZGfen8+prqtLGwRsy6FRZX69gY06VYltdqWrrb2JkGxWqbMGO/PKTVH0ud
usw/w/wlL823srfMP+POv6Sd//qV+xv4yOSuYXm+K01TMSk48teX0xRx21MhwbDY0ULhdlF0zRWu
xNHi2G525Uc3Ocs9ESNkqZhD1qpy8m4fTwW8bk5QH7Y3WGeRJtYpT+WxlOaHN47+u5OU5JT68ntQ
OYr0lEk9IgMoRV866Wqn0bEfoAxbOEI4J7bZuRBpvPsfv9WQnDwuK8yG3IDc397qom7slPBdv2ph
LjsemcDKgheORvMNAW09CWamgmKWFy/46owGGybbpWJUoDfkpWw2//xyfk+zs6e2aHX2bELNNrej
376M/hwoEAAWf7+fczKLBosdf83aITXze8dK7on9OMd//jv/du8DHsQjgFiVvgJ8PuhfP15qA5KE
m402bhQvhoQngGOH/fHgQCvr5n7hU3S6I+GbQCuzw1O/NGyOCXLu4uxdZjAVMwuDWA3okKaT4BhZ
lIfnynP+5S5t61fy13sfr9TmgiDvD4/Vpdvs11dKyTzgFkeyqpfiDSGS1cJkiSuMi4+2wNWADmS0
+3qsBBpsuplCP3hUYxeQrek/DJOQXIFDjsWl/Qbemf8eCOOyTT2uqDYXp74aypuZN48emiq3+PbU
dH56N1XTqz+Z7Y3RjGIdhsY3QK7Tv1xlSsfcf/3puLakcm1H8pjUD+1ff7oY8QBOZ0d5DiCho2G7
+xGa033GDHju4oDt++w+B4RLn1qjZF9iBCH7keqnOeck+/h3UxWXT3AQjHPp0mTHitzYjgxj27bp
6nsqPTY9RpyntFQ/SZYlFxfayyaygmWXN8PJiAfvoacaaOsb5Xvgl8UBh9iXMRjbZ4jB+yUlXZCZ
04uPjXOXXJrJa7eYWv0DNlvUaRv2R+Cb8lTjsnnKA3ELKCFiHWGXO2FjARhkmpIXqT8+n1wpleKb
PL0aRAAvZRjy4zmpdRz6QjznkuxaKF4yIMoDnJ1rmXNy/bzHNQEno2JhWdFaI2VC7TicaJPiyaQD
Vb4dVccab8ZTO3vPnlH4u8zEZO3XviALU2+HFN8rWWwSZlg57pKgOk5gnQ5VibOZO0F5q1BRbq6N
bTdllzQN4Ng1DGMbkik+JJJTUztG4TWkQkR3y/msa4bkaDuCBXd81/PkPhrQEa+VTXCoE9fe5IaI
ea1ig0VlRUWdAtEEhRlGOcltGFh7erCqdoP+8uHFL2+kecnXpu1zZ7uk9QJlXuYwV+3Ocozq1EFn
xuHizGtW6SykZ/udM1JwRo41aJTFhV47ODBs2fh3n7/Ql+VvjYCBZqoLqgH9aTNVhfmToexUSMra
wi+l3ZUPuW96CMcoc3Vaj4Ci2OgNuMte7QbbfB+aR8/mDmBLW1wjEKFadN2knfOTjXr90XshoI8F
5lgJOSdhO3EOqwzGjP6nEgJSWvTlQ5d8tKOfP7f2iI/t8wYjLVJi5I+ah2J264OEV7oaJRtFr7be
Q8w3iN3N8tA5ZERbi9pWNDH71NELcnQHe9y5uKTWxpz9aAqnefCqtV8VGT3efNGz0snvfKM5BIE4
2ks9fDgOU4vwMZGESOJncOzVpY7nb1Up1I+cvSkWuOvnheBJLyT0d4g4+J7xz9MnxFe4syp8nZ+D
kOPG7p0RunJnGyO9qoOFqRuGij2FaCPKw7vIKSgKg/uFjzBd6b3JKS0DeU6JVayIFnBdkunravCd
6Pn2xSW9uSscsth24zWkPiCoM6xyV9Mz3Odv1T6SB8Mji2mFkdL2VHU2VPWK4Si59JVUFEkEJBGh
TYVRQ+m10bGwZFe7BRsWnhY4D1vh02Fc1u5HhZvqrBhSw5FyZf3LHAmqQBucBiGgtLZz5NPn3212
Sl1ye6j5Dnfx3siQ7+ISvk5P3HGHgvDT8hwcUF6IIVK4wK28onnhmdKtTdkq+Ij8Lvp95TkRpTqN
fvczJjK/CUKj3MYE+DYldPmVV7IU+ZwYhI35pF1c52lAqM6tcdk7UqXXxZ1mLPmAnhyFgm7RDXWI
rJaEUBOdOtHnz+kg8qcpvgud0CcNPUh4DLx71CE8+W2/awpvvObGAAVJme59n8KYIDwTvRaAC9FA
wJwJu/+eLC6U0qFp6duIo2tFhr/HpXABtAU5x0n9dcge9Bg4M2QHCxneiB6EW8X7ssi/haV03pD8
P+owPjrYO+/7Nkkv6D+0gkZsjlq28XW5jCewSDc/MDM6GArahYMOJx/y8WPYMXv2fnlooRgeRE5w
ze/8/hB8R8NRR9xo7t2i8lNQ1eY5S4wvyTDguLNgggxjMt2lsxvvRlNsgmnydm44RhcKJsVqnIjO
pKEFwE//ExnJ8VXOwzsRFCp/CKnomiJnjgIASfrxSIu0OnRha20jF3+WWvLh2Q19bPEifanY4D1y
9X24cp53td3JvYitkGQBu0wHB/QBGzX2gHIIzo3+xbWoCcS4U60DqfLdAINmZbs8mMT0LZbOtA8r
w3kiwbd1BsenQoprJa4teRbI1Cu89LyilNZNDPonjkbwZwtJUW3Wp+sqmfyriCMEchive6ur9nZa
jUczTv+o86U6gQTsMC1b8Q0WCxpT2D0CRX0FK2Mfw2S0WTSS4sVnGz46NfogjpPmFe/bNyqjr1XX
0IImK/axoqiOUT/S8cni7ckydMfKhPW6HJ5B+6udPDWLlGc/D6xd5Ij5S2zc4RC7BWV/37Q5F7nd
RmwHqeMcxDKdSzvaO59Y2IgCeeKtnLhwM2A0hYSS0vJ032bO1kqs9mZTqoaFLvUOQ8eWvulT9vnG
bVQ8gBMBJ54zw74yxE2aQ/MQ8UQlceWWux7z08WRZ+zcAQ1xfgXDZfB2fjXKczBOFEZaAq4Lfvdd
cuKC6O9jWcz3C4PTzjN1d2KBh8WCKVJLKMsVUIJd5wWn0O2wgnBOgqpsDds5Kcd9D+Wv77BiQaeT
6ZBePn8ZSSGuiy4gJh1l0X6x8+kgfDoDLFGlazcpz1D1k2tmwjSRaUxZh2zG66lIovZS6V+k6aak
7CY2i6PXPsrQd9HADjGrRAP+ZBsM4iWHdnHIRXCHYYIvil9bxCyh1Q29H76ggy20hd2Sgv4xq/Tv
qL0b7niB7q7tquXJiuI7qDKHAbusVdr+N6RnsGP6LWrpLGFpv2CDrH02QOi1oaCHsw7z9FHibybg
ET3JkdUIGJbyiH8HpR0SAK6b/DpKtO+UJ/qzVwe6TpSAZ2LBm4lnAbU7UgkKr32c5Mz/qr3mQuPJ
96ho8ltHydmCW+WpBUCxqca5eViM8KUu3HbNztB6ZOUJqSS3UnxrBT6iAp/xbnYbSknriSkPk3Ai
CF3b+o9VrsSE2nfdfpxa49RKfkdFGxc/Xky/PHdZnFBBT9bKKzE+UGBf9vljEJvPft3ld03Aor4U
rb7bJOFDHgu+B4l48dLRAjT5OE0qfQAd/QTwOt98ngaGjIyrHeLhnMdqvIcTDwggJ2/dV32y7ad6
eQUoRGaDk+Idub7lx+AxTZXuidmGgTecCQkBpiDvy48uivBx1oIH/FYeAx77vaVWNy/xi0/SvaUj
PJgdwoP0/fbeFjgEsp2BzHQjR8fzTs45LktW+iwQ1xaKyYXt6rjjtAsiA8LWI9w2g+tvjPeJs7x7
SQ0CD+St3fh8mwaa1TF+Ng5n0IV0Dc1QTcqlaw3KflnIpW27PH6Zpv6dBc+jNxbFc6ufRi0bm5Ka
ldafHxszCs9x7I0r8rH5StIcixePj+ufj3P236ioihOS6bg+x1qplGX/eozwCQpUAhgyt7v4ZILw
AK444dJcWLxkxvRFtFNNyz2doDX+n8FrU7rb4Q1+/hJm1ABJJ3xo++bb5xsOw1qc6opVhD02+yRb
/kXs+NuZTrkOuouLRGhz1/5dz7LxteGbHW2OcqARMmjWV3uJgwNSfHst4+BGoJ7SCq8Kt6UzT/f/
/G5Zf/vrATsp1D/pU0jkeu5vR0oP9xpsyKAjfdfhuMWtiy0SrAbb2WZdmTjPnQiallt64TmJ/fbm
gnLx8KfBmvRL/zK4FrxKj00aCoy9ieaII6TblLcAiP3+n1+s+NtHSzRQazG+BHvLSvK3FxvSXsPu
FQIN1ByG81QblZhfppJAq6uG8xKlj7VNHihm3fAypT6FHrZ401MOfK2Q5MKQA3TQQyS3TNT7EdK6
nafT0e8cf+8ZEshMO86nsRp+jHGbP+Vty3kGzv0uak350bg+D0n8YBHrLHAeeCf/+Ue0/v4j+hx+
Hd90UKZty/tNKR6NKZnylEXx50RJxN1kw28gLHn+WG77ssBWpb+thtvWWweC+lqaQXL+l1fxuyho
QfOVfDE8yV8D9FsLdH9hwUV9yGHCgYQfNRZ2ISPBe2qyQo6HxHtoPJawWEJ5OCSLD8sGZXsTiKY+
yYlgtqfqH8tsA6Uu43+jDVu/K4P6hSmFTOVQN+TZn//+Ly+MzlfbKLiLEurIs0uXW/SK9vTwEbRg
JAXjbGXfe8vmwFfE6SZrEufYd7Bac03CNl1R/ss7hYj/m2phm7ajLFd6uBf51MTv38moLBSWQu5q
CZGVEt/mp8bgQzTo4LfgnjjVVt/uQ6c1Pzqv+m767vDU9nlPlwy84JkqOjC/PcfJ5NTZWXYySIsv
UH0we0wU5VGx+kAhjcUmf1hnmSSi2+LBQp3zX6OCdpW+BPditAux4/Jn3AIcwSD71NZNe9cR2r37
lMDVlyGcyltS0pqbfk4I0nAOtUeFXxdb6pZEaXL4vDI+D1reYGh0LZfHEkbf/hSX/pyJY8/C4xEb
zYPb+R+8t49ZhyxbkvzlrHn2CupWTPI9z6kC8qqVBtoWsgfbeze3f6rbS0HBSUUE8xlT9byFVMeg
qg8p+Bn+N1/nsRy3smbdJ0IEXMJMWShvWFW00gRBURK8T5jE0/dC6f7df/SgJxXiOTfuEUkg8zN7
r/2rBaOKwk1ab/jnrlWNLjssfUSNHsYxfFe60dkXc/moTLrq//SiQ2ztKdrEk0unQbKeZIDdTjCp
MQ52Qc/SGp+PO33b5d+OruzPOMAX1Bd6vUXA17GKMvk8kOqE50nHndtXe5WK4oMfOm5wBNG6vD++
FV3zd4MHdd8xOS8MQU+Bl0gQQCnqoyf9+m4N4d887GDIEE+2L7UKzZOvN/dFnXnoBuFw2bjxJreN
cFNM6Y+GtuiPtIyVnrlTDHXAXtkpuqnJG4tz67d3FAjqy1ZArChN/Y9wWpKg2wLXIim+gTGV8gbi
DbaHhWCAysKKWvUZqXQh0hoZinQH3dTyDKkponRbanLDK19VwejDmptdnOlMi3i/TQp/Koa+XedL
EdS7o7uq3PFkKV+e7c47WnncHN3o3hfadHVlPp3I4ZLsePz2JHG6BbxyKPbZKftLAZBlbvHKIujf
Y+OifUDRab0tc/BT4+QoI50p8MA3/MyqhIrM+PZro+Z1tWFWVJhK5sIaDy3SHlYTuAtsZC9liKFe
dxaqWQtDRnTtLWHY0/oDdm+FfaJxKx6V2Nr4psTiS66IubKb9rvRPfONMOfo8t9fyQIKFsGk4AOA
m1+RtdMgDpP77nU9L4bpPZFLkO4e/xFdM3Wg4ZXkQVW3rNPH9ZhXfxzNQh0RJtFRTNb90bmPNL2H
2J4pORkTB/Xcaxv05vbGRpdFpDlhruhK0JYO0IlifdwT54OKrRcz3H4SZ/8drnMFCtrVrY9sQR8r
L97D1orIBABrTJJAzgtoAAUStrHKBa7eoQyHD1GPlymz22uYloQqpebvgr3fC/rNfldLGzlN5G9z
mYsXfLHcXr7xu0nFK42/jeeOD73CKxqJ6SSABylD6Xc8Ad1+MECFB0YbrTG8JqcZbMSwPALtmPkb
F5XlvDOc+NWzZHd0S6lARNDlHbFHkQeI2Bubu35CnUAM79JUu43bX2ZBTEcVU0kkeOuIOfWO9fK7
DeEmWLWA8DKSakEgnEy94sqtU7ADGK2Vgc4bN+qMecAE+97rubzHhChh5iVQd7bH2wSU7vz46Nqm
Oke0y6wKc3OvO0XyAmW6QE7zMqnUpUFNgU8uxQpWJ+ZiHQG6ZR/9LXp3OrNCNPeGtxE0n6tHZ+7N
rF8e17IjOSbGyds6A8kiRLV3m8ffvph1KJBVsXt8hZUxC3HLLXcmwCwA5eHWNt3pHaTAoSYzKXgc
tfMYdms2XtEebrd1GNwxJ+10yTZ1LjnIIGpV3di0ou0Oj/a4cJm09lh//53WMQYBu7SaaywLB7QN
FsDlB4ktcom9g6kE4Ho+WST+og47Jkt9BovjpovUPji2OfLyyHRXq2btaCwgiTOdObYgkpRWe/bw
Ga8kzsjtxHIt8BW0cxYWaz2ys4vdLQadSHyJWZpvqUTRoWb3a3bd+NgiZQS4l7pnk3fkbBmw100d
Y6dSTXjMwzk84pLGDT31WFBJrtrDvIbtLEApWcxIArODI48nsgsk+eC7PEfa2OqE46GzVQHPNRGE
lUsb8ihGHpX6Ms1Jcku7pnJRgywTudpdBEAtSXn+NJVHfG/bTEy8CY1U2JOpqdkPWC+6YR1C6txt
4wIztQ0L22elfpY2sxrsljuo5fpaq7A1LzHqOvPt9dSVqPrr7F2Mobn2Mt8KSjfFor0AbUq2qkdG
7s+PIikeU2OXmA1EqhEThDnPIDFActvcsZuorj1opohiomb8tujWb1VkyHXr0GjbOXpQ3Nz6zWQE
iBoeEaWfp/nq0WFaBTF+PsvPXHn5t6bafCWqKdo9JhtoYBGuLjenX/efpjPOT0RAtwFu4uFj0D+j
ZrpMHSFQT0Pxy8tihRTsVQ3Da1lM8ovkqktf/i5rVoCovtu19jgkLPwKqZ2U3Q+pIODmRldeW9Jm
RIlrT9SEMubz5AApsvxP1Pp3tUthGd1NQN2rOkrMeaca5/nxt+r5vo9Gis4wwmjURlp7oritjqlZ
8y2P+rdrw0TvLOK8Ohq3qjOZxvRDTyiVHh3dASwhLp01ObPRi5LI+rkD5h9lir1oCWMoi5uNM33L
zgHyJ+S2wPVicrqGHTDO5FeBlF7nXbnhQl+uibrDfrDcYyaZmVuMgUSWDD/CTCQfutXtlc4ishwN
g5CWCB0UHdUqg0z0VKT2cDAqO+KnNH7NHIUMVo14a5aCdPSZrUxHmp1cOOSPhQ4guH3uJQds1cSo
jxVhYBYyj5VsiW02/IaF0Gj/BcB8xjrPPc+6cQOECSEaDJ3ViDH3BHOqupBLUewTUycEgtehQMJN
S9DGNvMDKuENMUtOkETIFh+tWKTDpY17lpsUq3hTp/hZ5V77XEr7yG94O45zBeI8ik8jLybGbJMk
Jkdl9z70P6Y8G36oIkMnylD41XSx11nV9CZ05mN248cvVR02N+AbmvY3MvScW5qClGWpCyDC6g/E
p487zGM1QcqMTNL83XVKXKzKrYGgdaBpS6M8yA7AKj48sj2Eiq9lCOXAb8G/aJx3Sxh0vCuN45ib
QDqX1VhRTVAM+lxssuUw6Ze/Gsx9BnX5hzbZ+aEXJDHFSXRuXa16NUV30ECi/iCD4Z9yxLBwUDiz
U51dnC+EQw/jvoxTDpfMjci6J2JkY+vZj5miYUOVBnmRyKNtulQ1dc+TpRMw/H+3XbZrL+v2/3/D
SzdBJ2GzJaP5cr3/PbwwgWeTQo/we0gqylfCbqalS6XAQkq21x4zrqHt561mKHV0UEvjZLH2nGTq
eO4m0f8iirh5n4GjLf5CCK9FYV/GeNJPo/upp7YGX7qIvqQOR8wGMWvMMP9gBwclSfFu5DibSBXy
6BUY/BiNe0+t58jg8WVuDv/5F/TIBpW4fMdwF9GAYGUjtN482X2DI9Mv7GcXhfU6kWbG1qFonqou
f62JU9qNTVy+jo2f7vQlBRJ3hbXcD8bywVhXrSeXaEffYUNFz9NcVOUPVxOjBtbEsH5xCngBbv8n
FNki9aBCtXOruVk4tRd9z2aGEHj+n4+kSFFZKZ3Ij2XEZQFn3cje1+TeR8dR7u1eud/+iAduUv3G
AuyxD2nPV53r2W8N0nE3y9UW75q7enR1QvP8na4gk2ZzYkzgS49W0gKOWKY2WNeAeXN+z/4MNtyB
FFC7vfFaGZ63RZB/NeLK4gLhIfRH3VwBe+6IXim+iqwLL48PfPtQY7UR+W8LIztndvU/Px62WF9e
M7a7xwkgmvjUUJ7vC4Xwf/DVT+JVHHBDCBGcSK2sGJWqrLtXPya51E5X2rdo8RC4ZljdqkFMR5MU
jieth71eoVfZPUZ5bKWY9E9nKHfJsZbQEet+vqo4/c5ghOIbMvNnFxjXv7UQ8/ALm76l8Z7eK9Bc
xHAgm1/qnXnSnUuc9reqWAiNPjxk3rL2FLpte3BbgoSt04BB72c3uPbaxRAR2Aq5O5a+V6z4PpDo
5FNMXr3XK5bDrDQXPsEAVTUNp5WTNh99O7nneHR5bjDMPOmMtvbwAedd6nfsqB77z9+R75T/pntk
famNHisdX/2Sa8NM9gxfhIzAnuSauNLtFz+FE4CZJ7t4vb59bMroqAP8kPEKhyJb/Fg330pB1OGc
hv2eVcKvaZLZITbH7nnWF+B4OW8rGydNOvTZjen7rJjvaoOpPmoSDv20atYkBU304c2qNArxPXBE
onT+T22sfL3/11DFI4ZdNIs6txOErOd0+W8k+aAdOBDPYNP/4FMcP3QHl0+V4fRZxCrZOI8vted8
zmC0n8fY+Ju3ln5yohY9hV7sNN3HqlTqrr6Vkz8es0jXdu3yJ5Zc2m7uQFIy141WkV54xwFE9oYz
O7v42LF7YAtrU5u7oy4GtRHgnF+oZoFAZIpDE336DYSx9SFk+4b/V3G9YU8ATvKSaaH2oU/hJ8E+
L0vc889WWMcpyZK3cMyMQwLOJ2gzfdewanmtbFrdmSrjOez08qqB08WB+TYjnfqjs94eSoU/mIzK
lSYT74/haCuzDs9m5STXaer8V60NIAkH+tx285oQsH4zail7G0Z2LG3T+N6nurcTaWkHavb3j2zG
DsXeGn69WJutAipgLfx9AgV2mQetZPRCg4dOQbdlgBhYIcJvpNowfmoyOLu0AenTYX42crTYeT9Y
CIh2DxVGMVjUjKUW7WwyYw6VdEFZ2zj/3OUWz9sNIX45wAF+D+ozKzooSM74nhIZDpl3nPQnSspr
7yXO+jFO793G2BEMZbN+W162TF39WUxXxhJyizvtqCXpVz218u7oZXeaS3Fvs7zfItPHxqZroG3m
2ew3/y7brukklxpNEijE6vz4U2Ka58a2jX8VhUV6wQV1f8T9AekJtIdURXztSaO65tPMWsEsWHgt
XyYWMuu6Koe9kVU9ugjFkHiUr/bynOja4rwp7DBAPwq5DTv2jqK1uaqaAUGmqz1xgvK1ssQv1YBg
crwuvOkd0exCa9YYvkq6gLrdtyVS2apDeqEzigjZNwuE28xx0kvS96g22+xz4XWdWekDIRW9taq7
wniXI9yIpP4w42ZjZr23bolyvsRF4gYTi9fXkH14Xadvj8v98eEB+Isa98xfIkb63g2vcVSQnZAU
rIxM/4OGJt+rRwHnWLZchS3KBztKtqpH3pch6O8bturYq5q1dJOQGVRinARjtYDALh1OkAE7LdQ4
DU3CZFrfL1ekuiJW0Kbu1ufz4glm4fpQ40TVi9lp9ZlSdYXPX91Bm6SHGAOwhNt7ANBPu27HpNb5
UXQ3FF5+00b7MEaB6SHKcdLohICKLCeiyNfelAEmTaZwB3oqfzbAzBndQEKhg0VZOKBuiSHuKI0E
y8EuhwfaVtnd1QyX7PqGRGcWf4B6lXbBCw3Rz0ZWltaxeWFuJk92CKg9I6tr8OT8Rf3+1A5+96N1
SEyaHe/vBGZoHQmdtGukLiGSA+e3YVqCa8+F4GHJ6hWRG6bUsx7XCXTFrAwMerNDV2bppy3MjZ0y
liex9vgYME3RQwqswpVOHFHQ23FxbcahX6U0oNrUM+l3iuaHydhjHTX3ppqKAMuqxzshxQGX0Oqx
9+kLZa2T1OFbwWqlNMN7y+oc9n+mzSun6H514IwgYTtas7EYFUGI8dubnel/zTxpDpg1D77Ixgu3
knzGFbpt/Mg5a2b/npb8aGQCFH0eDfO5EA7YgYmzZaVPhQrGXCQLv4vlO8Llzb/+nHxwVFCSLKTR
N4NBjLBmzfhleLzBI/UMIIAeB32U4Gwrsvn8+BMKG17BVopjHEv8e5n9MRXdpuljtXG7EKtGWPhn
kBCh3Eshms3kWtYVHc+2NqPhbBq+c/FnzPYiMi/Kzz7NpdCmKJv3bhl/YJW7QdYCwNqSRgUALb0l
SzHsajKjfBZvwyi14BGN+fjo4PZZtm5cH1/JxrE587vPRo/doCKDYz2qVNKYsyjC/y2Mzb+vy7Sa
nzuz/1mNRH+SWvjBZRAuUF3psyJGIE/f/IxeSXt+/KlpQi2YCE9hsdrGW7Dx48oWlngZSc2C0krU
c7sI4lQ+d0E5ap8VFmesYIlGboidqbODkSzD3qgv3625JGJHfvzvruc9Yskw4ch3PSeo69Hj+f5/
q8LHjeyQ4GJU3FAsOB/lAbnRUGUndTfyrriaKkdUVF1HUvcAdJnhzQ1D92o0Lz30/F00+YjoltOl
xYDF8DouDjnX1k4ntpu4QJThJnY0LFGCccfoFFujdiABE1FiVOEfmdOVpLzNk9LUHexYdjG0iBCM
RSwnhfM054oAu8UqS0mqBzbxnDujNMKV1RFVFbWJuLm+FLfJZBzrTr5NB2T4+2yoIwBqdGZYVrdT
0jS7GYHKxS5qkilSfz3qDShYCARnSwrzyZ/TT1ZE3U1OrlgJh4pUd0vxAvLiQBoMpxi8c3pz9ZNg
yvb0+IhLnFayZ/I1w9IkQAd4I/mng+82t9HWYcBEAtPRBwbW+t3wwgAg3fgcdfnWsfr4ZVwaQqES
4ojm2SfVzveeG1/DROGxeenCBIAdWh6xXLMZo1fKPJlsIr83jo8Ps67anWWqA6x8deinSwXgnnpo
Bo1GNjAUysdcqTcZmSRvaFnlQXgYW3G5cgxksrTXLf/uiUb/Yrua2v0bWy+TTggN8hT/nTq3P5ID
OxydRvOQPohfPcrTY2sI+1j03lNtkjFCltku0u5movxtYvisikZxfHx0qfklRq/mtDQJv66anJEn
NeDjAbQKZBVExqf72FnyuyseJuTd8drohL1Le+7QWhPNvfAS/NZDI9ZW5qySVKrLbCTq8vgTcOhN
Qt3ENAy36+MweHwYDoM59iZVYLjDV+rFzXnsh/EydP0PH0T3S8NlRXkj727G8dJAPshbZ+PWWXhQ
UfL7n84ym2jyw6U6Qe+Ce3Uq4INL7FUdXPZNZtYMNVqnJ5zRTNfT4I/go6Phld19fOxNaNV6+YXR
wP5cSqtVjwlgZbGpAqLB/Mf00nSrCK8+DOX0aUndg2ZTz8+uVozb2CpGJIv8ywS45go2HvV769Lw
zvXwEWqganHimofHl0iejlFHsEpeM4nE0TLd+VWy2GRvTNytxpRlJmejQeoeDXZ/bHL5AbtevQ5x
OO3GGGqZKwrrHaPGSeoEr6V5Sf0BFhxpKwxgTl1wOn+cMX2rwZb/9AdW5RKGwdFPQLgs9+hRinR6
apbhyH++RCPx+JIsQ3dnNUwVLepdO+ndH/DiDLaZiXGZ8nK4zePwK5SkbRT0ejCvs/Jat0W8gWxk
kUTFl55lvSS2qM+NjvBL9TTDBvXw65BGPFWDQXRCVqInxHK+LhbhjJkmR8a780Usw526scttxhZr
SPtuFSbQ06a8sO8s4D81NZWnxz/q5gjoKtpNqEQEUT3+8q0Ym2NeAkx9fFl5okGXrQEywplrJ4I2
2Jbok2YNJTZg1rdYJwu68JnatgW9GTqximEJzOWpeA2ldG5crsSW81VSzNkrA3AfIGnv2hIX/8yb
wTTpOSoT6Pv4tR8PaFeH/WGczcusZgLlTed3CrbYkckfzSiHu+OxsC6aLjxWBCEpq4pfGh2CDPDl
YlJ/VAaGc34UeYkxOkDPiInsCmlsTZ1z4XFwR2Byg5LDhkhzbvbHlZk0QpwoagBJLYvMfB4gqKSv
VFoc132iPhsiz9bVGNs7Rnrqc7LHrRJ1exmj6JVwpOjs0ICvaNe1H4UDiU31aniGE9/SyEPB7FJa
1oqF0C5p4mKdK24MqZvJZxRNzzlG0p0xjnJFQeefDMxJK9/Pui+HgPsGc/Fb38HeFTE5z4MJyHEp
ZBj0tTcq7/K5GPi5dvC0a0/Jw+OsxchA1yoIigVnULgFw4r//rBYaqxq40v0UuMCZ6TH+7udDb14
a/N+PEF1b1eTSLSb4/J/ClmEeEK0xhHlGDcbdsnS+AH+ewpixx0PuuycV3uEkOCSC8SjxbrIL4lU
neu/Vty+6qnTvZhZd3VI+VyFQx2DqLSHHVkCFl61xLo2ycTCmYyQLp1JeVnegHz56KK+OdsscHor
2srGGs6gIqyrExdEdCImRp+Nj1ZBi7G5Yz+riadrbvb/7tIE/1sWqurcj7RCmMnDZmVa3TfImAhV
WawXq8pgOKEZpPsuzIpFKefIJjtNMXliVUXeiXJy41RAJdg3Vvg50SY/tUmZX0UyVpsxlM9y2c87
SX7OZYcavXaaAMfaLS7Isne1poWHD0XrMWrK1RAFikM5XTXMM2XqhEcireFNqtTaP5YDLqKNwDIx
osxlrfYuhmM8YOVTQ0zSn7MkOjrwhrbZOKnrnnT92R3N9K6BeSOJdnil9tbvcVvtyFIzz4+DWbmh
tgLxU+wsBH74l/TTo1itO4KQwpGsIcGto8wE9/zSa/HzYvO6AAkM6V95FMHoFCo7/ptU6J2X3cbl
9Jm4j/aVWspI8YLDs921I/NnlcI4LNyTbavmTOse3szIKK/WOMJ20mAdTFqyeuzkLRefYljLWwHr
5YkfZ/uVp8m+6tl5J30K4tYe3iBJ9DdrRrGtQScZnIKodX+2r3k27YhiyM7p4Ftgc7qNGObpgpj3
s+y98Qi9CGNPWLq3EgZJKMIOtBv+JDi77sK8CM8skPaP/9XjH6UKfB1Jstw4pOUhSZ7ofifDvkv/
OQp9Nu02E+soby4te/UtyuRo9RDuP+qnxMF/QYwaGn8Ss8xlXT7q1Fvg+GByPybky/j9sYyxCfC6
LMcicQQkz8zuXAcz2MwP1xQ/ZjJhVgLw80VEpH+Uc7sgCq1uPSM2Xz+mrfCgRRUy/eY1WxkQujch
VqJuMflNTcMOuOSJG3To9CwXCYhj9BGMQxYUOVXpQzIfDzLepWP6MwQEt1eKIHIZW+G+Yd61CnMG
L0Lm1IlO8g2CKr2Hpead8PVdJSLNw9Q247kdkUsyBd7wk/0qc7RGaZfPAKpROsq6fn5oHzW9Be4K
1wRtI8UwDjJ10ZE+cxsR3ETZgxHC6W90R3/jjD1KiIhza5r195wZxnMU579a4lkhzRjxL7tU7Ne4
G9m9v5fUnsAtXXwgGY5CaEXgPUTLdZIw4mVyBxa/iZV2ZqodOgxevqp+GC4lgrlVMUSHQihm5uIX
REwSYzLjbo8Jk72Y/Y502P2p+MSEaBOqcNgBh2T8s0TGevq07Qc04mVE9pBHoAFiyMy3n3VyglY+
+srZ0vG402VtmOBffYtfJTN4h1O7Bn9mVqO7K+juiXOvxXqGYLb2fTw2NjdFOPrqhdQ3qC4aVgFB
ntR2Lmrw7qHk/7vYToKswCJKmEjF5A0r3Zyxquc0aclXXLMAR3V+a512xg3kOk9qYOdh6uz/SXf6
QUmKcIYoIkFYMNHACOG9u7eXBdgpKbVP9hnoHDxzl+CF3EdQ5jT6VKTovgx0WnfH14D2sC2zNFL+
GmrKaRzY4VryEJJevx6T9NDlMI2gcvw2auqrOXtrdYbDFgPgNcKbifXVdzw2yF9NcycmsTyUTbiG
/Z2xCunX/egFjV5PV8ZNK2ibb6xaP9up/ElURqEBEM2tssNnaTA+HL678E/pT7cwAYthjcXSZIDJ
LQm+NIziEHXPjh5WmzDXKibAfrmX8+IzCDWf9kr8ibVx7fA7bFQM7aE5MCcpL0XiQVj+lOMEsTlh
QBIlcJ67KRMMWXEZz5r6mxEHcyS+zgwY2jPSJmagb/XpCJ9nhkD2NBh4eogeyzhnveapXUKrOp/M
MfK8oyc76u+e6fZnN6YTRDdE7jFsFbpA2Mw+0vtjJ/xqy65iRGyRvC1z9pNTZHXQsyWIGAN5lnMs
AVQ9WR5Kj9pnzjv4OpkhScuQf5yLLfFLDDbCtdP4zAiBgGLzMv0tZmRAWeYeXdLkFX5gWfFtSGzo
lvp3ZXvfpQbMG9mOQ9VdJeuMOmyewdYnrP9dvSU4zMVJbAEFLjSH9S/MFO/eAlsPtAVkqRdrdHF0
56ELd7+wA+ZtZG+TJKP3FFxjB7q7I6AF1xVJlQvtZhqYV8VdSg7MwpIk6GwbwWJEh+q5B2fazcI/
ttJHVTID+I7c6S3PS7mbHKrYiqsBLUXtYyIpTUBgM/M7kIYnbTaMbZ6rPyFJtipn3oiHYhWZguGm
NuMhCG3c4FzGjrDHc7mPNKB6vgaPn8emerLF0F9D0e+9eFGNF/j5BuxqbhwtIamJH+gpq+NIQz3D
9OsFR0t+8tNyK7W+oXRiM2NiF+pnYr0Sv9Qh3aekdKGBd0gydbL6nJkLxopABiq/bN+UgqMTaYXR
aET71afRT/ZJ0x26iOOpXqCCuNvvkm8YQS8ng9m0JO0kCUES/bNe+T1s1j16FIbo2FZTfPSdJJVV
iHrj/YZ0QVq3NnEG6fB75oaf2OjYamMwmZp18Vt4cbfBPdU9KcaZnFRQ6IEIWCvdydK1pjW7LHRf
qABJ79Pr78qBhJePiFlMp70a/XuoG/EqJnPrCez8BdHgT08fFytNcu0LA2JiGfLrXDDPRn6d0RmS
ZkRUUM4+CUT5XPwmiWze2N69rOOM8Ja42PWjCKaem5VFCSl2x55gn9xxSemJm30xWVjTCjrywdbR
9BMoyMT4BcA6Crs0fVcdksghsvN96zTJpmXFQWiC+4Ey3n0W/M5nBCxjL7ITv/Fy69Tp33qCRU5A
C+LhZtpQlfl738MqmxJEvEZVgoU0JYUK3mg9oUC1evfkZNZLHFaMqgymFCgnAjb6cHdEl65kn1gB
8g2iDaZfDH3Oc14Rxx47aEyjPgIrhpZjJBFDI+Mb3Cw1aBl321Lxus7+PY4Z2OkjJCW9PWPwbZ4Y
fj5zZulbm1+Qac7Gkz6Pv01MF/RsHSlYk/knZykdpBnKzEoDYSwQ9jGUBgkdG3ITVVBdnXBy1rL5
Fbp1tfQ+TPF6bKgVe9cn21PNk6H8fDUCTgloTQv2IqT2glPY6gAEVxXboKDAqAkvFXS0ObD4D6Nh
ePINl7Qyu+3X5B8k29AjFcwkYGVNaqIVuLW85JKXICSklWi1jRf0M9sDosAGrhKaejV2xiYHi1jD
/my90g2GULCPztYqqYYgLBAvoaAhQjNJnDMmtyb6q3VoA0IobaRLulCYR7PdWDX78BiCdQEc1m4g
EUbpp55wG7emseUGBHaHTu0FSvQP7HnPruV8ChG9I6OuSUcqgEzw4FAvB0YM+cKZbqiVfugsfp/Y
Bf6yNJGsuojy1RbZPo4ccSMpZOCwAuPYfhUGlK4CMGKMR3FdJ8N3OZqIj6yJO7Zf1h4GQJ6IcUbq
J2vhlfdC9RotHmi6NEyeRuiDNhk0T1PSmjun7d5dF/uMBcFjCp/n3FaBk7NThjptkmqJvpgRfBKk
Upbr1P5tDRQY1MhhEBOPZFgJW66MS5aLBGxej6Klj7Q/ovVwdIbGBXViuYGz3tIG7zArwVuN3vm2
j7apTxv4Qk0wMxRlatfPtHBjCcozbxIzYGwHod344fCKogczuKGRAJgNKxNqDoyekwAcAv9ez1gj
YBoWxB0TNdo03G+qYxISQXMiQIZYoDT9hSQLta+WEP/nA883Ue05RLj5fntosu5UDByoXR6hXPkS
CUWc57gtzfq357YfPPkvbPdJp0NTgrA0xo0y6vaVRJfAJOSxLLDnoRDETarkz5EKa+vRSTKX5BpF
FmUNY4i+MbkS7gOZv66blYQsvWYVT7aXgn8Xh4VxQSGPJKh5JRmDoZBWrgGGXY2MqG8k8q8lYakb
ylTE4t4XEqd13HmBpcvfJFDyVNPFaG3BSey/YIt1CWHF+jfVDpm9ZXIynNykEgd+26HfQs8EnSzu
crnyOqCMGrEuPCg18/xqiRWZspNWsqSUKUvs1mVZWdd7T7m/h7b6oY+EoANk22ltP65NHc3k6PXm
bmSyiPNQnrB4h4ohX+g7H7LnIrdVQfykD9A/haKeN9qHGN4hMMF0tfQbonXjyea1R1O9qV2Kgrii
hsDt+A5QwcEFCdhvaPB7wiahT43JyZuy+JPcdKC21UEpai0iPUqq97WZpfd6ANyeC4iVMca0OtR4
IjUomIWe1xcNFlNnIK2rcqzlIecitV+cNPglzIorU3rIT5W3S1iZLi+CzW0O2JJnvPNvdrQ4fXNz
y5b45zITysPxu3bJRcQ/Og1mxNR4ZuEqUiz3I7W4rmF1a0hmxK/VnNsCemuY59l6ytPvXEeDWRma
gT/R24wwwwP2XcDFnPhGAlt06s0LK4lkM5eM/MiUZZBfdAc6Jp+6CzRwUrtfYdkJhhkcpkI1VEY6
f9myvbVm9J6XTrM3te+4XmtD0Ay5sdY78k/iSQZ4JnZyGD7qpiUj2ltKL7D9qsNUjeSghqXSviiY
dRsS51dJy/Vt+zHwMmt5WDzn4IxLRZ373ZEaWLMNlicltzqwX6aRMlWrQm8w0Yd1YKcS2h5gL8M1
dtgitA0SY8KReRxQQIAhnKYt0gXegNbasGzL9o7cijn5LYVyd43hbu1mINHAHDARzbxLRqaTCCDl
HscpUOWUo6CaHVAvBrEaPhVSehzKQxq6Ia89lCHu4EuHnJ3phdj40rQ2U6mqQNrmkU0Cg88sCQrB
IKolKaYvs3w34WaaQ/lbj/27XjmE2JBPE2TtuLdI4AMkwCDMwirgmq6x8tXWmjGAu2l38DQXpibp
dynDiAydFRL9Vr5IwWFqlRZh55b8mfuldieM+JzAzXDcX2XR+T90FxGTTAoCUISkd4GtHRagcW3C
5gAnt3APHBA6LjO1hPULOcdkrAmiVMeEvIYQWzNwwmkEeUk4T6YdHZmGUH4Tf1WSHk6IOmcgnHXH
mQGyOQSUTEZEZn1I7CIaPBLUmTAjUbKLYTvyKyY02F+XrRdvnD6MiZTsDn0FM91rSVMEWnOtXGQm
zegcEt+eKdGqgnTCHRrfjyi2M0Jv44WU2h5icCNEYk5ffmcShpD67Tbx/1Boxdticq+M/AnjHVib
VIowpaSAleEZ145DeeuxSWcarK1rMRz4cZ9jCIhgBcObN6FAzAkag7RCfrBcz6hPnrxwjKFPzQiE
mgDfCdiA3vpde8wulIf2nZXXakLCxHAtZZ4YU6hDaXoSUdttBvKX13MrHKoOkpoxEGSZ/g6JeIel
AKpoCcdXOvAHhhqd41PeIUJBBJgFxL+sEhut+Yj7N5BAnK0YgxMLUdIdDW+LuLRBI4x6g/G96fE+
oqCNmu6/qDuz5baVNUu/SkddF04jASSGi64LkuBMSdRo6wZh2TLmGUgMT18f6NN99nadPju67jpi
h2LbskSJJBKZ61/rW2/0ZFVbDio4bGheIN+cQ4IFxw5IeW8F/VpR7Of3tKOtiV765P7Gb/TQdAIF
p8HImtELRl23FUD3Ggdxxys479VU41PwXiQ7v0Nj5pvBCT6ctj9UsHh8JsaQ2/FCL55NRj5ZiXEz
o5KOtAOAUfSEU8dUEF/GD2Wa1gYFPNwa/c6gN2/XAPo1wPCvy3nksE94hhz/hPR7advwVOdT5wOl
Lh7q6Vxr5MxaynbxYqQhSxoAglAvzHPXFoVPA+Nn2RXXkjAQ6wPDE6f4ircv2VXx/LVkbeE5s+lo
shczMy+b0XLPoAWAPt5HTRp0PHGc41bIGmjpE9JntAPGxHnfMekmyNOt6QC1xB586eDPbhcE1zrO
xWmaAdGGVNYLd2/32kRcxZ03jYioZRgbdOxvqSEovOqQZlkgOlQT+y6eu2HdUfV6CmdaQvXhKTBc
7xzF0ytE3slvtKvQovfJMa9OoWZEyCjdBm3SrO2Z5yg2c0HOwMBqzaJmuHi+aut7asjhWmn2C/Y+
80R7+pPefInh42Jlc1YMPLF4NIoROiB/l33Ypo4jbrG9t8KkpWh0pE4Gc6ZkSbAY2E93Y6/ld7LQ
UUSn+tiLxKGQjgYhzzLRyJK3BrOvz853KXTn1FZjC9k2FhtBwth7IGx32RgNhHI5/TqhAfjghheI
5U4YvJR9xhgU8LmW6+0DnjgMXzndvNJIj0GkHN/L25mZ9vjeFOWTx0++GmKcTgordCOBikdfsjif
/HBfUr8eG8wFumcdusAdueI908oYe1/0EldYMKTVmdtCgGInwgaaxfT7ytzWMHqmqh7X+K4eS9Ro
vx4+ZiyxfpST0MyL4tTW/X7o+/neSLiiPRDOOIweGf+QfnPpPsB0DD7WBWfrDi9xU9m+o40drYxk
6sDNbHSRc2NxzGVfi+uBWOgG1RyveG6esu5bUqXOWTQrUQTNdg7GQ4ujf401vaZsObibI3qAKxke
7R7udFhAz7QrWuJp9MnY066GpP5a9e2rRanFRBcwNStJv3Xb5t4JS43twXRgTa12bdx/CVQk9hTS
fDDIDY9ozObKDLFZqsHCNmdo/iz7+Kl37CM2WxhjHh0IswP64SsdVt2xt9R3mSWffWZyxXg9B4ax
XwUZufW4ffaKUvoZhmcfXOZnNhiPyLy0flrGyFnKweOdfNjYpykXCrv1LqMHCJ2jHiHFtpzOonld
DygZs5Woo+zTF+qEac/MyhokLDp/0tAuFs89lwC2Kj3OdpUdd3QSTPtJ9CErvSGpefQekmhY94ts
ZTt0oBuhpGt57OSaMAhSQoJzwRqcXSTNdGOwJ7Ssfr7QFbA3XWmuoJ0i2yqkJg6gjHv0pUS4csod
/YYNk0eEnroClKrm8mB0xhdsdf1SDKj7wvweq1jbm/HT5KRMi5LxFXvfj8qK+BqJZ8lCJ4k7Aue2
8Qgo6VI5GP7rORfrqZuxf07edDc1xHbuzJYXtsfJAs2b10jGBiq1SZDcHD7Gub3rmKxhsSSN0Gls
/wpMtcTNIDQRq1/Z2bTvGO6uGtFdA+wRbJ/pLEuWjoD4riIPcNKd4pvRZGengtFrG+LSK/mzjbIU
10N6b/e1h6i5AnKstjQuAUWeJHIdkzjoDO9jfq5bXIicKVXD+TZqEb4cDh3gjAvUoGCL9NbtwpmJ
poyLs3Syy6CeqwLg/TBo1V4FzNdkLvGxl/NXu0mii8wxfIg+Y0PB9QlLgKyiX7mJycKBgaxvtM/J
NF5VpFGSZRWkvEgouhUDXkEcYWXy6NhrLpwhqa/peY/wtn6PgmYfZlz5cJ7b8kA7WLupa60/JtUi
zK6YC6ENuV121sX0rdcr/di7xTfEGB1wA2pxISbwHcUdlroXqMnmvmySd4Oe6w27qw8lC5iuNT7e
pu1f+0KzKdbbmVyGCfwYvxh7F/V4PnktGO9qjt5QGg1AjaBRghjWQYM8vwN49zOa6oeZMWwtxvQU
6LgR+tSpeB21k6PX6k3Lmr1e0bU0aBRU2VbM5UL+jkXyEZ+Vttb68NugD9beKEISitxf1wUIDaZ7
OoI2RWD0p11TqYJtm5pMMafsPYayYUCFUBMnF0WNQRgAEEwc3ot1IR6Svsj8dmn7mMz2onXRfU/n
uoUpn3Mcu0hX4hHMpx9DoBMspF08nBhpvUVOl9zXq4JhTGg0xi6QxFqrMRnWKZHYTS/VtqHM3WyU
OuQm3jEClk9LE/BWG8w3yJ0TyBK4+jVbZVoAdhx0EEn64a3R2q9aRoulOVM6ME1IgJSaP4V0LKRK
jJdCHKsWzs4sCYIoKN7c4H+0Mxg08qZXN8A11JgxGHMPZIRp0MRIPh+yH7tTzBYwpxtaTZuigLqi
x2/wh09Tmqm9NGI2fIkmWOMWtTtV8YNLX2Dk4EjqmI6fgkbedU6v86z1ivN8Q29oUC9xfmrfXPCB
67kMvkUJZdnAqIjHBVpM15/9OJQJpeaWA3ynIkSTiPnRKOOHJtc3vOGTa+oOT52DDtdPr5Pqqydy
p9ty6r+SZCjPeEpfbRJUI5XaYxFc8mZ8Cku8RXYdPDHe4OBnfItH9PcUGL+pvtVthD4ViOLcf1FC
5zBPijSLYk4DXaj7rTuNKydu03Oparycimp4EDDcXjntsl5Pn3Ug6IVMzHOPO1uOzbvwJrTzln+Y
LwXGSgQ/iiZuT0PCM+WBNCVIyNQg1ovsLLIg/fWBp3jVMfKhUDeYd30efi/dZNnzRT9MMug7K46g
XRv0KluuQ36JPXJRM4NsluMco8xBNvu5annl03yXmpz5sQIChf1oTLx7DZVXqJgrJ9AfbEOnc7Y0
3pP+c0QEWA2hLi5tP3EzdSLaSOryYzTVzzjnwGNOmE6LH1NI+YMYED4zy/6SwF4OU1GvBpPjg8rM
9yIyXfh0wUHUjJlkEaIqosNWE7vANNmVGs235BQNria4eVg2/Hiwor2B2YLEUuJja+1p/rWfG3qS
uYo4joeFvlEhEnCokq3Zjy068KDvq4yt1EwIV8cVsJoHJEQu0sHiPoefRtsQiTdczsWYst19il2o
mjvLbxvzs2Pa4AnzY+RouZr11mcDn933aKSMKxR7fDphVKUjdWEG4shlRtQ2DKj0FM80jUmV5yif
sbu/mmb4amksakn9Bh+U+JOhyNOr/CXQZm74GpVsZr/UuLlLO1zVHx09+eyiIDvmZfGNk92rO9P8
gWUW6IFqH1vPrXcNQnasC4viYRd90kIYUt8mSxGbYEWXGdVQEx4l4zOS3Q+ec0EdInJ4Eof1e4WX
2RiDgMNW22xIyu28MZHXjF4QLZppEAQWMi9V0Hi5VOuGPj/ou3QYXpjSe/NYrpp4OW5j0TK0n8mI
B6ejcJ5EDevAMlKw2+aA+vbVrRCZJa2VWKcnX4288XQOYTpqYCR7a+vY7JFYKjMoX2ltXUzJtsDK
iFvOiENbzrjvAdUvadm9x0U4+rgDkUAk0LFg5HzN9g6wXpi4W+a/3GmAAEH68OGblptWltw6VMAw
UbPOaTLw1NZGvKF4cmPRK7JSEycrL7KeZk9lR1eMb70bUUyXlkf0tGxTUyO0rRXquWNv22CyLw3D
rRNSz0Zh1vKFEDjl2p2uD9UFEhfTsX4zR7ipnQwHWd3OzVoJ1hoZZS8xJcMRuKQjZgtK8TJmb2MB
IkgSyAqi/cwhfq2z3zXGntNqAqPBU3QapzNsNmIZB63hXU//Ng3HMSKBZ9oIYQxy185Q3gkTqYA9
0bjujOiSkvPxTfVhmN7SB0cjg5NSmRuWiPBA/jkJieixto0dk91gq2qSCx1bxljPBaf6dmeVOfXP
RsrkX75V0QBMD5+3SXUeXGNxYO5BbmJekqj2U9HQniTd7ADXikjkGrIfFbih/OzxxHvD14DThac7
+UHk9pMRlR5WDIGoyuajDYhnMyyoPmqO+FP8pdObwa/dqWGKyxuRYh2uETanysXOQZfsGsyln1NB
t6aitF0FtNBWAZH6QKLPOy770r5EWR9mAVRiKCcOX2w+gYTwcKwGTNKo0mQutwZrhCzQRXxHlxNb
O5lXlBGcdjSurcv+Lcc+WcogfWzKbD/Irve1JmDnU7mHEQGAg7zHVg0YFktauuuz92rmXZkExtdQ
mvnRW7TBRUaxm4lkx1BTXpO4JhNS4leVoSPolRegOEQi4MFu3KXMTNDW5MAB2/C8H9xCi4lZ0oYY
zflZtdJYMwlf9Q3k0I6j1JoObMGcEIUwzdYuXBd/KvlOjsNzQIBEst7JR42sr9dwj3XHu8IOsQbp
COUdzpY4oUEw7sbveZCNey/vqzWI/G7TWm8YL/BsOn16QbyBtGGWXGR5Xa47BnN5h04+2E2x8WTx
PSGBrteuDsVgAi+Fp7WPefHdZWqEQ6C44CPf1CaVXJjoC1Q7svwcpEM+Ka+9F78Niz/ZIlZmaCUh
uB3uqKsXWsHVzkwm2dl8sVP33I7autRlebKltgDB6p+ZNyytrBBQI2fOTzlEmzwskIQ97VsI6HRX
A1daecSCSUUiPat4PskwoHAINJ8AWDZOtcb+34lRg4IFlSjYQFQB5FOPTYTuHJlr0g1DUcfspf1h
gOYiIzS0JqRpSc2FRVn9xwgvwA+gvXMQ0lvoulS3agG6JpGTHKv7bmIPLNknw5toyFrCq+mU4Z77
oGJ24fAuks0zBpyTsEN7M89gwgAeOvsSRBjvG/c49dRVzOG08pLyWlEQsdEKttphZ7zb9HGuk0e3
17QtWxy5ZZVbNQoCbk+fzDhW83axwLmT+8L9uDwQk4LAUJuM6bzmNLMimB2bYBHK8RBTlKOm6ZOj
XLaabd61nE40rR3PXjGdiPHafq0m32o4gyglWz/nHtyRijpOStx5bVVvU1U8m7V9MU13vmsGKE6h
N6RrNMhDnlCPFGtTvmZjAm4I3SPszMc+qiFlVJI+yJ4TrHROtRVNKxyGvl2Y1pHsIpfCmAa+O4x7
Sw0fek/BJwbvEg+TfY/kyH4TzWCT06LrM8+ezzODtjnNzS3bYLwTEFU6OzH380tW6O8DiaCnYImI
jOkH/Tb5PeCzuyb9PmbDA1KFOlc2EhKQe0JSY0bEBlEH882xBJy9raVjoZlHXxKwN0wMvw4gMbHY
0nBChAl9w7B/MlCTCB7RvSXHYGd3ZgitRrxoiXdJk/wizKDCwalrG3zN15DgT0wP6cnK0UozXbyq
QV+7E6iVolOffdzmW6whGjcJfqn2K9wZHCkmfmrVvBcpk56WNXq2eQvHGYd0D3xzyLW0rxdXoz1T
WG4hVvdt6Rv19Ny6tDwXHfuStOAcEFTZOiLEYOQSN45qkRIJcIWhLGENzs9BGAHnBakIfzbq6KyJ
KhRJl8iOFSLP4NjbDgThuQPFHJ9DEgTZp1V4zhon17tWlt0mmMVWgrHiQBw+k5zFWZ5lFnd80uK6
8kl5NUDyB2nLbYg91Y0YNAiHqhHa6FsjcI8M3rbZYt6fGHR00XAVpUY+UDcxjoSeczTLxwZEjNPt
UgcTGt6Ldy9V2sqda4vsok6XEc503RSLEzg5J+yoXNvcmuPPLEX/NfonPWwYCPN2Hmt6vVPdDK+p
raM/3NMaNe2Q4s46xpeV8LRqE2OI3ebtY+UWE+pfHK9EYB+JMgdbQhOroBfFvhS0io6Nvbfm0GdA
Q4FsriMAmHQGLvduu8/V2dU57Y+25pcJeG4HPj9+wgGazJRruW/Qa7mJRodSMTQvhI9hVh8wDpeA
bFf63kSuhQ3njhTcEMKjn+JjnHVgapggu2rOts4RIk97qqX+KpAZIVvSnzOwG1Rkx84k2V49m50R
Swi9xuT5G4He3KjyOnbqMjQGdna2DxUiFBbg6JIHkbcJObXDb0DGGCmvAZiqLSESBH0qvkdH22tK
vKt5LeKnAfE95ItRvtH0y5yiHWCZomWXlY2augvRHI+jXj2aYb5TJElZ8BqP5tPuQYiO46lZ0eOs
nK9sp2vcJ+c6JbNhZyl8BBDFlxpr66qZ1J1W9fIYWhbJbLu7VGTftk7yYGgPgm6pU6qjs5mtuzfZ
O63mSgs5MLo6ETdgwHKsJr6H621vnItSH7BqNVH4QMiXRuWyxOXnQaBYgn2Qgng5cMVhTYKvM/KG
M8cZVG8EiqyUYXd/w3EVqeLelTH7RMHzajL7UJDtk6PR0VoIjQMQOXKzduy9a+ZUSUpH7Tg84bJ0
sHLmDPsRXZ5vvlBRsHRBErJ24M/xpUTeKcJJv6aIJ2WAj6R3+2fsDtMTLmB3dct3L9rVwlvukoG3
4dySqIuxPuNVe8GeBIAWvGtLeApREIY8zyI7szjxCVUlrM9e+EwL7bJzUR8jiCFLc3c6+9wr9632
igfbQGSLuF/molnfnghTDkiuM1ZArK9wIjGsp9ia7X68pLHrzxikDg2O15e2IGY30+I3SqgVZUDM
MoygG0RYeV8AqHAemPVHpYpHjxrFe0OjnGx5UCFLUhZNq85BmbjcOVJimSoqnpX3DTczG8+xbHc3
6gD75pjmdTK+EV8iyP+wa2Y8U3vmW1OGDV5Hg8h1QsvJ7RWz43I8QuR/kOMwnW+WVFglVKsvKLkB
CwQlHiYNitpIZ6roEL7x+d4Dk7Dul36/TQCVhajQ0j5WC/yUykiMtVHL77/wa7nVWc82W+ZFymWn
w26eZDHhMsTSHrSK55AVq7GUgapdUjS3D8WMyBN15k70zcPMLOVp9HbtyNB5SAptD3X7oFNC8lgy
BF5TVMEMk4bNk104l9vX9xkWAc90XuVIZjHEh2Rq2c5hj6OQ2P0bOcaZYBoN5QirHWDR7bdV9PvC
NCl5GGMkfDip5IUwJ6SwKMVkeuP36oogJigO8rjcqNmTZnKTIH/t2U99FiV7CJge3MpKNe1CjV6L
0JXJeVDZ89BWAyFWryVhRxAndQj5cfGY3MBaQnNN/cwa+dVqdf0gR0xU2EC857Y4NEvMrgeefetG
yal28dM+DNgggWJHpKlWVe5MmKfTi9DbcWMRfjhZpQOedhqpHe1YHwf8cJoq5Y8xM0m6oe/2oKym
nLtSRlB4I0TxuRBATtUSwSOAAzdinhI8otF4ASy+i9oqvsOliPs0gsdvz1n6OFjudkoEnKPZeRK3
EGWb1/cFf2obXLllUED0obLL0WXz0QdoxLgVomshRhObFS9dYjNuGeNu/jIm7Pjy4aGIVPUyQafi
SRrDS1p8QRYeLsMCzM+MIsAG2z+Mg/NVNy1OMP1Y5ev+F0OkFfm5CqbpIanZZjdzSOgmn07E3dtr
Y7FZvNGTRGT3WPVKnLVZHm6tArMVS499yucfGn/vT6QlCejy7sLC8URLdbuJIq98NcpyqTUuHwwj
LeHK59yQOuVAlkmWiDs5VTx2jLGtyt1rWohldpl0G0syRg3D9ACLn3EGufobHiZW2KnsKLmILFFi
nd+ILNx94xN2teZsMFlYx+DHNk2nf0Ntyo9TZI6Ur1QvN8C6M8UgHzPTumuCeube5TxosmAdMEV2
mtpmHRSIN9MUYX9sE4tg2CCQTJWOGv616UfOj0kPlwYW0IAzcRWDHdtmGSBmcnDH1KHWofS8bGsJ
gNChFTVrK/SSoyzYEncswA8m8+IlA317UrEm+FVFIyrGVyyf5BpuscSG0kpsVTh6Si7AvTsNao8T
N+eYvDgFrXw6t2hV0QLrCiFlCdO5H5awLmjyaBuYpJ0HRzN8PYs4aC8vSRC1BNZTVHn+HdkQBrd3
mhZ522LBYxIFEaNdXQqS4tu+CZgkT8OxtKRY3Vi9bOy8VTEMxaOWNM62aPHl/eOrQ13/AHfg3Dc9
Yw8Oz9k+M6NvWM0PKbH3eCybnYUK6Y8lrdMcP8s7/mJLO93phquuFwhkESPY5MUh1uVrGXXbG56r
sXDY34h0Y57jjOjmZd2InsbCaKgu1Fe3BZFAJeiLgvb4NsM6UHH8oZaCQ3LpolkR8BzG8BdKrcz9
Olf6+XazLWPru+wjBckjGc6U6Q3nXicDBY1b7JP2ntHImZv0sr7/7w+5S0EepcrVUD4OaAnsl/iU
ZQffqwGk0O1Ps5kUbN6HftvvORFMX8zAbUhbd9gRKt4EcrLMR61o/bpr1HvRscfFTGhewjKPz3gY
+IRC0JCY1tj3vHYCCwItgV+kcbJV5B0Kpw/Wc5gnX7LeYVRrUzVYNrZAlFgqWjL1XQWu+TV26rPS
v4x1EH9CtMHHIZCof1GD2lLCUws+Qz0ibGGTAKDd5lXTYIhjRfmKxqucmlRNPYZbkeICsLAa3hgy
HQaBlUBZN+26X/COxoucxGua5+aliV9vC21AMR8ktfaL0yT6mjXFux+rgB+iCB+gKcpHA4zFkFo+
hF1u+kNdXDCVXWHSa5QEh/xyC71TE8H7QATkSAAy2NMcPvs3dIIKh4dxCbklyVQdJs2JXorJe5yA
sN9NtYhf+ligsjkJQPflk+aSh5Pc0buxZqs+s3B3UktOLm7zSzmmFdobqf65Bd6sKXCjVSBw1DrU
pnRZM+6GZEivbcVi3FoouhN3ukMyycdfbLRkgAAQhgteJdthEYHGHSARxLW6jxui8prAb7D0bsyF
fvp1w69d5eFsZ1hF0E/r+FFGkwJi8u2/XhzyUrTUCl7rdQpkIiscUtugIduif0kQHXG5jdppjEis
4P1tz6EFSzJOL7f1RAuLERqdY5FYAUGosQtZ5Vwo+xugneLC+YBOwcGhZ8TopHX8Ac7g6rBinWtC
gyu9a9yDrqe1PwwOdBRi535YNuOlzn7edjh0rMJUDuE+GUPnbNNMpKdf93f6L6eH0q1elSU99FtW
o8giGIjhg1rXRDxWtO/cuUZiPSbMXme7oopEtya2paGBWNMfbK9hWtPRck1a3kF7nIIDb8qGsssg
W8cETDYMj486jqr7LiiZiy8xIGZJ7vXXj4CpUMPvo6q96YTV24Q5cDHbgXVpq+qoJUunCi7Xox1Z
r4EWZDtBefsRbwBMPLhCFU77vdc2yZ5bLMITMCOey+WLqFp5oDlmKVkor7ZGEC1PA4wlLP/kiPFS
Nfl3CxpB1/blc9joFyyANhqQzZ/YwK81kvHPxcDZSkssYm5Ve07sor4n9caZgcuBtWT6QsYbDtvy
OzmkqnqlcVgj7r5FLRDnqrQ3g6E35xs3ppfV35E+v5BkppHoK2sI83U24GJmws/4RtYoexXVNJH1
vWUkwGXl3yC/KRMhszOtqworsAW5PGDzuUuyqFrfMDJCJdZDqCJcrzj98Lr/BCjC1cH/DDLakZoG
U9HI+9uPIhDZq50it8ayGmh+1BPMRU7Cfdbq09c+Ynabt+09KRz55A0vkA52c5ZE38KsVOvUEuiT
se1tU515Cvya3Q2T2qs43/ap+VD2lO45S+2AIB9ZE8AGhposcfm/H1mIzygCoCVzc2d0DjeA8W3V
lxF75Tp0DgInElnKGBRPDfMYXCCAx5bt5O3cVlHuusYsgXF8Oalhpgr9NovL3VIcQfgh/qmD9Cvx
/2/HnC0tHj9zTwoZZ/sC3lfBYB2SQZGHcmzsh3U3+spmGK1u3AF6iQ9DCkURz1nst5ZHibdgi2wv
WWNIAww06vGj1TG1FKmxpjSJKpwigHLy6381kiHoL81GUFX7arqUwnhJLPc4HOSrculBnozivWid
9FyAsGI16stVX9jmRiwITElg6RTE9ffRIvt0o01ODT4Wferg/5au8zS1nbdpmp/0MhJJNTI+VAZj
QhC1a6THgSGOwktL0G/r5lZy0ILgWUIcum9Ye+qlLQY7Kv9UobuUg+79aqHi+WGLjhkkJrSeONLa
TuwQsWux0xkCnES3I0HlOvqByhFt7rCYDqN4LAILJTWtP6p60hjDw+WQ4DRXDbec21p5WzVZPaui
NxgJn8ColWsOgrS/DVCm3BLh4PZTZSI6YeoNN10FKFs6sJIGzfRgXRl7XYQ/FbLxNptyhqu3Zp/h
jBEl33vYeXaTZ5/jqouf8+7Mjr760lk5+5/Gjp8Bgji/1h2LN8DyldQgp+d4DtutW3rWmsvW2TZu
WxwrreByss0nCxxK3dGL5UTNd1KZZ6EzK48Jct8PgfuT0JmBEGf/LCAVPrS2eptjq99CYUQaCKzg
uaTmU0X2bsbIssYZ3d+XnbanKNsCAM4klNkRSc8shnsdciDLowCrdg9KbtnAax11JLdFJdRd7hay
23DpznehMTNIZCUbHN7dKpp2NKdzxrUJPcsIxbco7IPCIHO2vPE9pPDu5MjZPbFGphBgmHllrLFP
FetZkM/Dc2twSHUz65VlK/kRZ/3VynMXb0h4ZLI2bSpU/f1UiebO5W27ShtGZ2PZO5vb3X4ZciOz
Tefbzzx1T4U7Vg+iqdGmBfuCW8uJCfv+MHf64XYzk0t8urF0LmNaywxqWpYOktvfTnX4lbYYBd7R
G3hCHNePw+axFIPBq+x6R5kNVysz9vUSNa8r49oOGiEAWx1jgyy4O59BlvQ+7tP8eQqmGVAEO6iM
459c4CIQjkwmiwqiGsTFRwGd9cgFgy9q7tmjm/SuSF011398Is0CuadRDVmyjh6CRVKYsuAndjG5
JXD9HXnV3DZDKTN6TWBSSpK6ayd33SNHym8Kuw2jcdYuzUypqqoC3H7LriIq3KMdg10YhHM1i+SJ
PFwHbyZ0l7AYy0lrR5uihxXAfn9CQFbNutCzQzS2dMr1WXDpPexFtZtWD13ISNbgptGtx6o1N6Q/
v+CtBDFNZHstzfrnjAHhkOEN5L4Vupzkos2tDiX3NKa/dFUd5oRoJPfHcCepB7hUhWKbwzSDSAKk
9CqIsMuNW70cp71WU/G2sNruoya//4Uklpa37aOUkjVAsMsBOm2QBuH84GRain+g7URLWoGDNagr
pioJHUp1/WKnU4IIhyKiieTIEwONoifLevurKehfJHSatcwF/VwOJ+TWi99rVeyyPHvrGXHeaa18
T210Qcq3dxAHnvAGDi9SAYgr+4UoeltIkKzv8g5VWC+l/Zwm+iWO4Pp3hYQCng/54d/ZwhrhMGLB
tMWTGzxGIzOnO1t+zC5izTrFckf5O4HZuuHm85AGd577IrQXx3htzNfWesahsmoMe+WQvLdMTNXs
eQxT27De0iKzPhZiT0mwCWKl23XF3u02fVuTWX+f2mvbXxeh9991IyocpCbJzsK6LyUpdy07Ckol
0HnD1zGU6B7zpmbHNZJjjOGPYt6uf0IZiuf4gLFmj9j9rnuLYbahA6CdgG3W7ioykTkGSpZqs32l
a5I5aER4EHP6Q9tZT/g2fdJZ3HkS42kYvY/KsP2ihCs0l5W2TkP50Fbd2QAkgobPT2El+4ysaFgq
0HgOxeBMLr/jUHqhm5BXd+lDcgt5MJ2EWL5h4ddNh8eo71aezi0/CZonDpWwj5gak47uvPK5JXEB
jiwlP9Ihuky+RlQbu/MQpKTaI3qKIKUKl8lmbTLBmulFsHLhhwJTO85NzdRpGXN5+WgR3RfNX3Sp
Gr+XUxi6NIUuGI5awhbi99raoqkrrxuTGlW73AzIXXfT8iF1H9KW7X5tTRXDKz44ouKD7fz9j7e/
CzuaL3UPG0yDD/6Cens0wxrIgVZkNDqYOtEjKc3rrw8Vu9ty4Njzb0uh9v/8U9dte2vY/l5WUxMj
Fv72x/94LnP+u33N//k3f/6K//j/qlTcoLHj/14qfvxW/I/Lt+mzoEm8AAI7LS3TYvmaX8XimvM3
z2DgszSLO7YJ0ZKCj+Gz7f7Xv2ne33THEXxK0pvI6728If5eLe6IvwmbBmPPJOhiuw7fb+mljmiw
1v/mGhIohSWchfEr/5+KxZc6mH/wgvlGNg5p2xFg5yVys/1bXQxgn7BvCPpumg0C5zr100/ps6D5
UKz/qgf5z6Uwvx7L4cFsYQPB5ZfjZ/lD98pYwnS1mxpmneYb3pFi4D888Q+/fuo/9iz/uUll+f4u
5bZSB6Ql0dWXNvY/fv8hqeqsbFi65vARkFIvPqX8i7qj//or/OkhnKV95w+/AnH32YCZOG204CjU
Z2W//Xd+BZeaeTjOAlnut+8PHcwBjjZvoGgwwDG0q9Gu//VDiP/6kruCC52zMw04Lm0xf34MCaHN
VhYRHfs6+N523Bf76JH9wzrcJH/xWP/kFfnTQ/3WyIvf2BXDxENxXql6XDvdmdKuf/37/LPHoKTL
FCxclm7e+t7/8JIwb+mSkGH5piMCFmJwBxseR5v/xoNgwKM1iFYlV/z2nFXMDVo9IdSQdH7Z3TN/
NeO/eGv909/jDw/x23Mly3QcAxs9yHNeoAcBwlnZ6fVf/xo3/PefL3d+dsGLL7k8WHl+vwQrOgxJ
gyKT8tqn+/jorc1rfmBO5oebaPcXj/bPfqU/PtpyNf3hpZlxmiRaFFLGcAF9+0VscJtvHOA46/CA
KXAz7Z2D2/5Ff5v4J9cov6PLbdix0D9+X9KyQG/DjuTNxrwffLmlxQ5/8gY/5no6Z36xzta4jf71
b/rnErTbysOugFopHey6Zbm/raJZqxoDVDhvjwPvjH26G7YQPXbJXzyhXKc8Y7+/fn98oN+66WaK
v2ynJ6RklBTxarZ9deioOgzAIkgQv7nwPLQk3JBTuvAz7RI32+q6At32rRbZWg0P3Iw2wWBs6Cpe
I8Y4nLWLUFslJBlC830OPuf2CMGRdejea8ExVT29WDhSnAkPVE0aClAs9ogQi66r+YJkcOZ2bOsY
k3nnmGZxGk6HLvFdBo2NrHYRft4SaOpK4Ppin9WyP3WJ7eBh4pxZImpK8oai2tkckCsIhKuREPrk
0I/Aro/DNsm6nFynAf11TlEXSC05MC+VtQMgujZ07UQJ996z+uvkOBtoNNhj56mncTJ9yQLvmBTG
09zmmFnp7cDKovxwtDfJUl5QswVc1Ym50+bIp9j4hx48KYb0VqyvNAxRofc6lZ//yd6ZLLdurNn6
XWoOB/pmcCfsG0mkSFHdBKFuowcSXQLIp78ffFznHjtcp6rm1xGOsHcjiSSQyFz/Wt/iHLaoQCqB
J0KMPo8xaO/fKxIkEWhJtjpeSULwWEIOmp1Su0W7HM0XAb7hkPfpq+83UAYUX7Ny33HJLKsSy0C1
aGJ6ODG3HpT2pQBo28B3RLV0c3Tb8NIFwBa2nrufPXrhkubOdsTKRTN0/lhVzTXJV33Hjtj+8mll
GrSrC4Mjx+5FQh4nZ/PQ5z05DlpH4rsUqJC5AVmzoNtwkYhdxVJMmizqP/W0W0Qkvof5HJVTipzB
G7nK/IK3y+WoqAfg9n7KZu8nj6F2ji21gXxQxSdOTFtU01VbfJbVOXf2nXZna9eiv8XTxXIueX8r
7GIZclaItbWDtXf26gW+IkHETp7VSewLMyblmXsPYzQem97HxjICz8vz+2aq6BmwNH+Jh2ZR1XEu
F22HCyI06zm9K4yVC/h2WyZdchjMSf9GS1RrPJ+ETErjuR7bA0dert8ARBAcSTq7J72D6Xtswh8j
QrmgNN1tr25obVLIWnlKxJjSjIngOoL5wqcT2lfGOojaZVliJLX3CXAwoyCLgvBEkxDGG6AxDb7i
HEgzXYLUiHKSyUeQBOAM4hYvQXo0tIMdv+TBB1YiHB3LwawWOR1FccMI8a6i41Tbu2RRNKU2jmaR
u1yKnAZNcEjxreUAg6xqb5HvVpNLdhVuB0FshGRaNwkrijNMGpFre5uZdBoxGH3o9G7tBuAIXytO
RbpgHhw9psH4EA+hpBUpFpygoYEkM8FocjRWgsG+BcBBFokKdtqIsYQEzkniGB99Xk2rxn1XV+8d
1lG4STFn+B4XV2SRFCXRjuaycGbTjLeYILRUhItHkPcaPkaQFMeJ7QzBogAdHNwVYY9p6i7BDH91
g48YqyYFwwFXoHOdsFSB0HugrCQ+E3lPYE9hzdCqk41Xw9B/4VjbeJ2HCVxdU8w6Tjiui0jcYuPb
HZ6Asa1wAPDuybtSdsvCl8fRw3GJcA6yn5dtSe7MNMr5HBzvEiO1m8OequI9Ay6ivdZ+qsVdqxEi
aeQuT2D9Bu7SZPpcqUdiSbSVnkvd2WWdWqRxNTOa+lXtZC+ysNIlLPIt344htb70sgITUnQVjoav
J0UyCu8MweiWxNyyA940p7AMiVXfuLMYqC4qEubc1zq/SbKDVnkvmU2Q3rNkmjccC5qmwV1t3f7N
VrMNY1Ggkpp+siXOhiF62Egt2ZDdXQkQTLZmfjHcpEyMuAQkjIUt95P/yy/xWmC7LT9CE5dj9VTQ
TNC2wXNcdF9UEG1kJT6mdtxoKGV5zgkPBH1KmrkMZLpyyRqYvVhjOVpL0/7IvKZYy9DK1gDjmiVJ
z4QEsbMdHNytfbDCyXOVuFNC7zJk1UZyp5hAVJHynFVvca25TZbdJ9G8z2nqI/30xpK37wF+cbTy
4fBiS7N60uL+A+UMgE0yFlqFVQD61ELnRpYDS1gRRdqnTEvqf2wX92lFDQg5knwUK7ZAW72rdIJm
FrTGmvzH8A63AbW6PXaTuw+C7hucIKDh1sUanrNyx/zXMsvf3Zh6SKnxtLACZsOFTnpV9vOkSOrg
7onchyzsGIoHwTQ5VA8JJncepvbSw+A06NOvliJhkBW1/1lTUBHHx7aFaQ44K53cFWYLyi4NeGBn
Ny3p0bp36oR7yNjGLooN6m9bwggAlY9+W9Duhxie36fMeLcdmEk0QwiY2fNAxzVniOewsSgHY5ZK
ywJvJ2BNwnzjDvn/hFH6UCWEWGc6ZkSYfdJfLXoaF56ly6WrwVjyee5n4S0FcJVhmaSodCWm+MFo
2Dt46gHywUPE+7hUjKqWgUaZhD8obiO/PXd6co2JOfoh/GBwSv1EcZPu3gG+GeibIx9LmaXz1lsE
6oexRhOW71kbkyzQrWDJ4lmQ1pbo0VG56NP00sSOt/QtAVyXnuQ1MvFa6fQ/vzfyQ9PHvdEREOs/
UkRVCOQPiQ/yVjslw7vy1hoGJChSOsKcvuvbQwtQLGFBgWmKhwjvPddn74REOqw11JMjbDFAbolz
HDAeL1ItEdi/pP1ZWtPRAmuCRIb7qdo6cQf0RB4zhp8rYdXvmdRPRDnXPUEGat9GubH0D9+njtLt
913YUVopi6sr5Z0B5k6ymAJGfSZrvxAsNl29ieyLQ34jhhCKB5XJ3cpiWNj/wiWyz11FI6k4VupF
gh1JXX9VJc3j5DqrjLtIVB79aM0Oj2JlPZvGd2OWxL9vIebxLG2XiV8sshZnoXoNynXkfFtwu+MB
MhFBmQE8S7xG4sQZqMBGQqmOdngdGNMa7G/wzOlo7dVsmXC2FSXgJm2a1WLmvVgvhb+X8YmkMZkC
8r7+I7j/k2uclbY3W+pDNoa8M4djQhrOSxd58JyKaalF11q9mBFJqvkWS9zoKPOd04PFwy4dZyu3
wYA4scTZ7Rlr2DYPQzItFGVV2ckqfjp9WFS8pKHlMs3EleYvXKTFc1fdfP1zsn4lxi9DbGLz0Wgu
NOR0+XMAKyJXJIIU0y1n7TaEXtKl8sZL57Zn8htP5KWgWM++WPsjGqCRdHCIcPqZsFez1ybYlljv
q/rAc7OcLpl3U/Fm7LdGfAKVo6x3lLQcEzOWe4WhyaGhBlALLmfLXJeMoWD0rDpWL9s9doD+rPZM
3GtP8d0MboT2sSm0Uzfi3daoBBwoI03ZbiQ8pZiE8/TLKOy2F0Rtbhjpts1EZz0A4R67LUSrhi4u
kAciz54cAUTf0wmpT2bIh26xXPODZlwoKPr3ERjArBXbpr9rXLEa3Rc48cscc2TYl5uy9w4dEfOs
Ow+YqXvUd9rQF37Sv/myOCQSWJQTey///oT0tyfPfz25/OXk6YJkD/P55OLfO6/OJjmQrD7B3N8z
e1iF/8157G81jn/9bn85eQYMbjwx8t1KkBHbYh2txYsjluYmX2sr9/LvX9vfHsp8y6N4y/cMe9b+
/vWYG8lIFTYLLWjxrwnAVrQPin98i/+VrvpfiqaIs/9PaD2Jn/LaNT8/3f2H+KsIO3+/f/5RdNs/
vv/qo/v40/+sf1cyH/ufZrr8tH3e/a7fRj/V/Cf/p7/5hx76NImf//MfX2xiuvmrRUn1Z6lU57D8
X8ur2376KD/+pK3Of+EPbdVxf0McDWzCgbzt/6g7+0NbdY3fLN/00BlNHd96MOtCf2ir/m+Ooxtw
/nR+ky4amy/4h7iK6kox+PyPBQbWDTzrf6Wu6v6frw3U1VlbNdGDzQA9Xw/+ouqkdgrfPgChS3C6
w0bq4Hp2SvMQALe5l4XMNsj2Ofdp5O4wvtli2dCqcyTbWFA7OtFSkxcaaUZl2De85C6OA8aapc+Q
f2lJCzVjCBn+DTgmr0D0WpICZKb6WGNEL2rvsYmw77WxDwwxNfKbyVoBGxlu7bdomYM4ArYy6BcK
ryY8jTBgQ2YzeZQSJ9Zgq3LyHTN8ey0elMiS0SVpxxo5wcmeqV/plnWaacua8APFHxChNSIfj2Su
MnYOU3bg4wHVOkqNEOxsKI6zRJypmJHnwAU53NjecBKqrEDN5GKA9WBPNmPUjB0Q545Iv0YTRfYD
1WYPZphGr63eM7aJE/CGoxoFwL8x/m6xAZ9EEzAQy/zioTZdggyM0l9t0H284144rJqoNG5GhefZ
dE0fwNS8ho+699GQzX3E9gDRoTOx8tIKGIEAg2XSDk50Lm2IVa0jy00VT9HJrDL8Uize3YI5Fhi2
FGdsWA7ddkrdYDtB0nyHI4Y67NcpVlZgSpSvUs7VBlHD9owwKbFuUx1ttw0O0ejhCUhj9gqEDN6B
QXrHNJvcS+iRFeGLjc8egXKYXSEyAHLXReQF4cupHiRVkX11U8AX9lGX5S+1RzjODMd658uyXzLq
xMw9GNFbB7f8fvBiIoqcax3QwAKUJ8EaZr998JX3mr82JP5ojuS1u5mcgW0XJpodbuT24EC02Lpu
n194auinRFaY6LSKDALIa0xqtsdxuOXs18IQQK6m2AHDSQ7FIPBT7SxDN/kitUWyoyngE5ZWPoaQ
QzXvK4IGx8h6IlNOqSk1S0o3dwC4q6VPhhV/cVftSkvJ8xTqNeZkEFKcu+xAJ45amas8om4YRjBt
2MTaycgEU3rPkHJajpZBz1LYZkG8D3HInn2QT1suivgpxovOTaWP4nWw5fTedAr4+ez5ibdd4ASQ
Z8za3NOEjTO5qSh/snvNWpoyoKRKNTZRS8eftkHWNBsewbDiRi24ZLbfPRA2M1GuJCl63dHUZdJH
5+YoPXuuOvrglEQ/XnYUTRHQx9SYe5n8yDX8gj2D6lWaJta+aK1u31tZwN7Lm5aRC6BzVF14CjuQ
YlZBsgIBujg4oRG/jJPbLbmWCcQJu9zMoZNDE4QdnkY9AXpZ2OuSwe0OmQa5xtT8nSyNeYRojuOp
0G0DnKimUVbQmcfcq8Shl0h5jZP0nzRB0j5YCGPtN4IZhIKnsLHsgDQd/dybcYhJf3sDGyGCJi+x
dItFWaWKcUvbTQufGAEhCScBkWtxrhGst2dZDMCxOi7ZnaA+9m0UZviByZ5+ANPwsbyWhO5j1cs7
nM4wd8MUe7OexUTl8e4mvyKKSs96q0X7wjPjQz0qgwA7OsShVG77q9A1jPgJKbLS6/qTHJriEmI7
BbRsqy+SU/RvlLLdarrvUkFsdU8K1n2+iDVtPgqA7CxFSJUZ/p7kxaVZ82FsGMWuo26CIVWm5QpH
WfTUeKaN5zLwmy3CZcmhJAnvm6qKoMiNuGaGUbB7Tpt6PyRIwUnEJTkOZqkto7b2fkw/dR9wmdUR
8LwB2gOtMuFzzXNAUDB71PQ+YKE227sBGN7L7w0AhZdlMzsVkl4Kii0wpgJVxYpT+kQLECBeWjan
ESvCRo6pwDsR4iDkwK0462vJmY+UQGFu9M5uTDSFQoML2XmjsDo+R7lLWlIGRk1mWlQ3UXfswOmH
mlae7w2fRmgNm7bJjec8s8IjNkNFkkyPjY+4b8qHIEzGjZohk+xMrf6J6wEonUeeC9c5lL6rKjPa
U50KnGaWuZXY2kZfn4n8Rf/AyZSM4RtxqfWMyrJeH/a270h32Ri6+pIQFaiGyerHDG/qkz/ZzaGZ
enEwyYPu0sTAMVmSVsRooI35R161JYklHK+LRDPxPebEHWhkyCFksNZ8CHBhR8Z21pWLjfVaTNZ5
lDpXhZdG9n7KG4d4XkL5RtUzrlh0hdbfAhfp0jfxFfNsrdJXM1PpewYwdpuUgbijKkyu/dZp9mx6
gr0mNeeRxUB7MMaxvUyFdLHmi47mVGWZPNKwbe9zSqLEgjyS/yuYqK7oqc0kmWvDkKMjfPr2zQR+
fYunmTocgzQxskrz7Ggx2mzUtT6lVoXHj6NieuFdGNzdQnUtYUqLaoSktYyfOYQ4rPD6qZMF/tlf
cYFzmqUEpfQ3ntUEN5Denb9yOSnoy6Ssk3ohAHcfpspMYnB/XfETu3B3l2MsCo0tAwi5JTs77GZ6
2Kv+S3BS7DY0GdvBQi8lORmFAZEqy6L+aCdoar037x3cuqlzhFBP4jIjxEIFYgLoa+GaQ1LfgRFQ
PgsvZGxxdiuZz3I7FYXUSwjQam6kVUeVa3h1mz4lYV7FdA6BvBLpnaENNQfcsjUurVZBioFWwhlf
jpD+7lNvDJxThI/9yZg60lyF8KEtAJWYKsA3Q05bn93RzEiUO0cSM7JeX3tjDn8wzft9bZBQu1R2
bFg49zyr2MTeqHlXG0HJXrp4+RAqalIkG5pXCVTBqSqNZOmLRkbWRiORjKLuh09B4sm9IIkKjGfq
9ZtdxT5HKixiyDnkPFeN4UIGkPisnTfHBlxt+tHUPHswk/Mfuhg4SKZhylXp+hAuEcZ01IAsGPp0
kQ447RYl5v0PGkrrc2Jn5Jdgj6RU8vl8WBFBjhOQAlUtvHI0vzl01dRwp3WyrDQNGDo9ev01blqX
aCa6WJRG5oE7Cse+LTn993kbstL4LcQfF2xexHF+EK+a5NOasV75Zw8idlMEdXO2KP99xqyKqdFX
LFK4WjXC4PlMHdBbLtoW1cGv6/JMOah2tOoeJ1Fa6uk+GAp3ZzoiWGst0HtqXUJUnSgV77Uxs+Sl
n90rxArk7IwOlUnWe7xx4VtJLPNh1ExMXO6sTxqNfMM4G97KNEfqDKmiXw9ZEb4KyKcrwxzG7xiU
/W02ZjBZIo9AHq2bI0Nd+SprU99Ybag9WwxwSG756IIh2569NPz21rQhs8mKmfMbc5cUgNXoPeWA
1Ka1wTJ+isvRvlWUb99r9kR3TUaTd0Z17T1+vWHJgMMHlErhWdhwJ3u/Q7oPIEe6l8goCp52kTAW
uTm4b4JC9L05hR4KSECjoTK84lUvhv5YUM0wazUNCZ/SPGGtiPe6l3jLrO7Q3+klbHaBKxiPdYIA
NI1h5Nozv4eG04u3yEUM8mRlw/+o5Pgax6mjIQZ2zTXVVcZWlPIuBPLWDwHVNALb1fysoYqm04Mj
aWGzO3ierqib8qg3QnXrCVp1Zl9dwRjIC3VFxWeT0UdiS0s8wcTJf8y8bF8pYBjf2lYXxMgIixG0
RfP4LqRmfGbj5DwqZ4KzY2rywIMShCKWuLXAs3034S6/KFkHj6McxENOfdxj5MVAnvSRsIHu+Ls0
9gDQWlm8IafsboousFAQ/XSF8hWvotTlD1fsKgcLnJ6rJNNOK0CQDmE6RiXJo1JaFKxkzLfC0PBO
6ehlh86B8uAi466b2FBXr9D0HaRZEjoJIURZFuW2IHS503tp7eApmUssGjYTTx2ueNAlK39Kflkc
61a66uNVCGlrwS+pQ5sWXPIqh3pRsZ/ErlYB9/TM9rOepLxhWWeuV2eMQ7LMf8yV775oTuge6ao0
78u28zDKI0pPMApWQwMVm84N49Eb2sBYeCIU93401scE/9GdsAShxVwL1j6ojXMitBSynchvfaji
hzYztDeLL3OnUabx0KSRS1o9c284/KJ7fdDjbRkU4q0Y6v7Qqyx5MOlte9QzUhzjtp2IntNxALji
OTT14rkyrGotytLfEj1VOytziqPBeGqrOi34lVXF9Atnfblp2gK9vDVNayeNRr/5hSj3MAZD2mti
zqHg+TYkCyGGus43yInquY7wm1aWpN8b5Ncic+3xPR1oQ7HQvPDdhYH6nPfMe8vPgdK6uV7turDF
qwRfMPiCFxatC9MgDk2q6s6j7I4WT6YtNb0z9WAQou1JSHPZzcNoyNGS/deP0RjmuaXrGeU20U51
7If3ttHOmp2dRsOC1zKE0ANdvSKHl40gwFwasiPNPHbCBo4QJ4I6E4fZsZWa5pMZxPJJVnpdbTm7
tdBV/Xa4GoKH1SKOKRmznT7asjI3HK7ikaJkwQi+nLj3qOjr99C69POgB80mbYD6YF/P9npuNfsk
i4l1Fiyz8ITkurPc5kWrFfBnxzbVvklrDjjsHbyrpLmzWMRlPh6mrLOXmjMauxKS5FrLknpN6WH3
aNCudIbPS+jNZOuSURq5jfTG2I21oV4MrLALYxqyY0KR6YPB3GZZwsnbximE81YPqlVMLmMp8YF+
+CwcxIADdt8z2oB1jfRsGoTAbRrdfXAzctphiwPdqxv2LRTf6KR2mKyyR7CeBlyvdMRF3oazV7em
daWGVKFEsDW7ruFZauebwNKw78cOZiIbpk6+IA0kvtnljNaGMBnkRWJn/Xrsp+DBz0HTVkMer9pE
uCSgVXUQRhIyba3R0lUKHyVyXxKLMXExWOa9nzuErKHcHYwp9kk29/mqGFpyI8VU7lQw2a+p54uN
4jNc2/2Q7w2ceRv+dQ8c+LOrbYbGXkqKQ3rOvBCUgvCOy8hbDm1kHGOyluxUZlUedP4K+7y1i7oK
i0DDebl1G+boYEeXMcLDs1NEPB7gxd1rApNRGhUevUVthu5vT59INWIt6F7bxU7f7wB7TIAYzGyt
xhDuQDavwWKg4LovQv2hYjgMqKTCFpCO+ktFzewVbikUQ99lB576zQ/cm/iRMhCx9LShWROhb/ej
k7LRzCF+frmTpS/juBk/WR6yNVhQ41UXnruedOoOioTogj+2TDwrVXbbmjTBE6II2dA8SbZWbGga
Qksmn1HHirMYVY0I7Tr9iTFWTjFtIC5xWxC0SJkJe+loXwioJEeTQdIasBbugcgVdA9FXE6ZrepZ
oMm54ZtqC3y8P+IB8rbg6XDsNoxBDLeRG0MH+03FdnFMRi9aaYJaqskH9U+gZWw+tCktnuyYvTQW
Ym6FDipMswhHczrSZ6qtu8ayL0HYtrsoENmH7Y3y2vnE1MfGaI9WxXx7kSm7ARhWaPOnZ02fcdZm
j3VtskKJbND3FFpHS5Ax03vUB92p8uzuYUxignuayqM9/RwAER0fUlw8qmzt25Z4ydq62hc+SL/K
YVg+ukmw4BNf0xsCoNoDRXdn1l6+LXMTDrLOvuo4si4NMKmG/qyI25zYolOFWbbWHbu1YSeyxHpT
3DibKrGYfSSynneJ9DEWQrnnYSyya1W2kWKc32S0180wrjJH2AIkSZieDr0QPLjBazErl45ye2pP
FntVGMgVM1xSj0DawPuSSGoUGctSERGsojY8SexZc++E/YuCebhQtezGB0v25aEqTZiaGquu76V5
BH2xKw96HSB8xu0A6TeponVWMYfP7CJ+RElDfGrIRTdG7u8TY7LXiiz6xczD6MFg40qxtpK7kUTd
2mX6/92lBu30HmwM2SZAOaaEAhWyNo9arQ8/THK1oy/i4MEKxvglE5VYe73ZvGbzjdVLeovYkZMP
yKnuAMA0wtL1/EQrACWNEyMdnA9vaaUxPMeXsPcbt3nlODJs0BkTSFK8Lr2L0uPQTBP7DKurr6U9
xC/gMusrlu6gYam25NktSU6a5ej+oomUXxvI4ldcT9cAbtI/HJL/f3jwHziW/93wgNKrj6+P6l+n
B7//jT+mB67/2+++bNy2PiNv5P5/OrPdAPs1So/rWwx2/EB3/zk9MMzfrIAjMyMC07JxdvMj/Of0
wPgt8HyL3hHTIHAy23f/c3Dyh335H155Bil/Y2f+q5HRxovnMYlAxsMJ7mAU//NcSdRs+ayOXWVG
ptZT4trlWPyrUr7CZTgbntjknH3tyIZcydg1IwBaNFSjKuuXIxEy/uWt+5sfJ/jrUO33n8fix7A9
/gls5y8mWD+oAToqHq0yIUZQIdVbPrJyVX0FEObhnqwzrbszou6VUjM2NMlRIO6xicePWBMwGUm6
RUCdQjTe9B2lBCTkuEoca4kqTbSz3dYh0Cxd3rWltunyh0DWS50WVI36OM0+tgpvQJhsqyZwN7Rt
cO6fNOb4BFMXGqcSEwwZA/OF06KTQRPuBjSwYQRdOyQssp2qNnoi3y0reSeEd9HrbFPVxU4fh73W
a8x8gzsf8ldl32vNDXXyqIEoC3psG+kvSiyWvv6VZTajjMckxFRHukknTjz+imhB0Iv3cLwE4Jq6
ucsOzaexfwn7o2IJShO6Ch4M7BYtuN7Sf5O6tR6Dc0ynYsssnP6NCMQvs6SFCwZqDGCr2/DepqWk
/2Lexzl6xdjopc33Oc8Hk2I/WKBYhfZ9jPGCLW5DbXcZPdfhS14+Kcb6Hv3OkizISH0uPyZ1mGxj
p5cwOYQkdUpHLXUtO7ZWgo3nQ1GcDbt9wbZp0WwKnzqMJFyFsP5G/DaZ1mLommvKo9eCCKvhTiBr
R3Y0LtH5JDoYRnNqk2lXRg/CpYszi0ayOx2elm/N/8YCjMGS/OqgOXcN1b1B+9ikHkj/Z1M9BuP8
dhUB/uNglCvZEL2dW6lhq1rJhEnFhb0Mmy55np0slTUtOxVSpmI+xgbBzrDFxPbk2Fu3xiOHrAHL
shEXYecvjU87VqCZ+WpS1kdlccyp8SGwvzkLe3zM2+wNUdRfQmZ1FlpkXD2yjGEw/QSDxxlCCeR/
+6WqyddC12Ss23IlQTrCzWKO1a6nxGeV9e2XL1ryWMyw2Om+w7uj/oYosGrg0rABa0Ctwa83B+Bp
/Uk4TKQDXo6mDnbonzq2k6Xzq+7fxt5h5HT1uKkAS67ooqL5ByoHGN38M8WJK4Z+OxgFu2ibtpWP
nmq2Yfi0pq/YuQz43j2sEhH4CL2b2EWL1cDhX+mccjrOFzjfJvg0YcjVMhBSxLhnqE0OKEJo+TLw
P7r2vlbtmVbZlejUpuIjy+4Ko30uiuHRJLweAkXJQhQ1uCPq2RrN7egGq4T3H1j2iQrBdjP0uPPa
2MVlCLK32Zl+RxaR8pfMRmbsrzORih95oktqYXufBC5NCNBtePD9+DRgREr0d8Ppdj7SUUlqPpqL
Gyb/CdRMNDyBO+yTYFfQNZXdOnXvdY8COnLf7IEIciGcbevgFWKrcFga7q+EK72un5T+4rXB0VHG
jxfda+E2VSFW3xii5zssXJDZ5rte3g24jgy+aD+Z+INmOK5/RxfGu91S8+hC+Xcb7TOPaCJmuCYB
EHSef5UUYlCcC26V3yN/zCCGCZeOU9O/C/0LR8eVNd30yDq6UXjobGtjp/ZNVu1apzE1FFe3b58a
U75jhuE8Mi5Uam26YnwLBMnUtF6bU8/26kGvAAJSR5Y3zxnmP2niR+vCLayyGb4pH3ytxhOadp+O
mtahVGsnwJJcfXbSulbWPKtM41tRcDiGtzK8RZnck69f2YbczmtS4X84RPkd7xuIpzvup+Q59N7Y
YS994DQsC8uKRhyf50mvP2S4WvRJ7Wr/YZI5Nho8RCnapr1wumwXpy3s5LPDrMKv7/ueLHsP3mmi
cCl1mFu+mu6H5sIgY1VxmvNkf4chK05i3ZcWeMdmP8gOVyCNT+WIPJFgPyZZ2DibVmLecgkeFm66
KkEMMVBZuB0U8zpFgP3qTfoY6nU4YquJx2Xa4fdALWVruW1jEMzNEN1qw76LIrEwpXGCvnkUCfs1
JlaQuz40O9rPwzkqDiVjILFMgG6pVr/7fZs8L4wPPKSX1GA/B2m3DabwYDYU6dXNBw4EwJEhVHRq
72Ig0JEnPn3QNsyvtn1SmiDu6TpQ8p6m+Mtox8c0ST79cqRpTX/Mm+BOTd2POyUPRjZtK2Q54A8l
l2SB2kNvnQX/Ba+11ny3nn4ndJ4KiW7vIxTUlT3SOZ3ZHIjy9tGq52+1k+OptMXKrWcfusGQlLy/
x4mvwKkV2gO+aWxwkQCDFs5yzFYUgD4zvuKIlTr3xdEEBhaob38AItYHB5rmOewfRPNkI5wJIH6Y
Q8OhRxdGwk8mnrzkRaOJKc5Xbrc8kud6rUuFcbadbJqxih3aES5md+91l8SjGDgtN6Ryl6KLNr5F
2Xd9SepPvdcQyQKaTB1La9c5Q48QPHQqfCbVqbkwuuEy0WAbSHslRQaXl2aVWw5ae4KCjGl6Pr4s
KfmFyThsLC8G5I4TPkzXHMN49fAG4q0ZmctYgFzSalzJ/eM4XvvqQ6Q9UKx6lSe4ZU1CBA2lburG
UXcddIymB2xpY8rQEwqkc0cV8lqf/HUu76vshUnefsTuWVfGoqa9gk0UJC3trgbSLt2UOBJ4zPES
Btsm6SGb13tw5MCu+aUkAhY8rWP6udzpm+bUfYxYOHafdu+80lCJSfwxN40f2QKZrzgVevA81dZn
CZa4wNNUBxJGxxdRe4e7fIwTDIdvrp6z2PYHWFpLK8ahuffNj2YEU6qZtyl5S1R4MioAfbJZG91b
QWTAUSgRFn17KYuu9tlVOVf4raV52GDmPxbblHtJ9/e0dj6UEY8NrkpMJg6+57b7VfuXANyqY967
YmCQg1sw3hi8V0kRLCuo56ZBv1VHmGmuRE6WLp2Tik52p9h2xXOWvlNWvDCorcsVHGxdkUUgWf1i
ZViKaxOTHUqED78guZvrlAWdssBzShfdQYTI6Gx8VU67NHWAjvPEAZ8GkviWzw2ybCzFyHqsafsM
fy+5FbynIMCiW5x2JxczBsish8bLXqF2aeZdb1wq7VyMwGciss2OuGn1uZI3wCBRuB/T2xS9QXd6
saO5lVfDxZ3q+8T7Vhj8ehPzfuAycEd6db+hfqEMcHMSY84V2HL723FxwYcMgoL42qUVzyuMzYGy
N/2QMKoIli5GVdUfIgOhOTsFDbq5uVE8n4UFPjZSjN75YLwXyfLaj+yHcN8PMBeTYMOTes/2ZdsT
ftZhgYW5txNS20RmvbbNeJcAmit5VnNGAILlrRopcwyghEHMs8b70EuixtgozIzrCCx+Y+aEqUtm
hslK8+5Lhm5dYt4HA0hZPoRW3erp5KPtNHTzdvFx1PJT4+uLKaaqNzYXLAJs8yBPCPYHWo+35DNo
ta1kQzGbGZionQJr3DCFWfh0hMqKiZtJKVbG0CmhnpKx0zg9w6T3M3qMwcHWKljS/3jX2u86C1OW
v1EgE2gnjZryov9s62sYbfQAO5Seb0ql9gV/kfTDShDAp9IVYBI1mp2+LNni1hAHqGJkKG5twl6/
tyn6Cek+Q+mAcxuRPLp65adrfWUW0Y9BrNK+YxTAa263ifnsmqDBKd3z5v5LMvgFTlsFpQnGA7Rj
/f+ydybdkWLZlv4vNScXXPopBlhvMvVyn7DUuOj7nl9fHx6v1vNQ5gtVzWuilRkR7sgwuPfcc/b+
tkw2bslHz6b9sBAvAFOaINSdzZ+ypVUrmhmY0nHFOUUv+yIDUrl0xV7X+nMeyQeBTUZUDLjhV3G2
Cj2tDXb2MBMqBzqhsR5nwo5skd/VUv4RSD/1Tvq0KuU+1btrUEACREcCASCu7zt9CL47A/7dfvbX
CdBSDJ2HlQPgV2sdHWKSRTuBYmUf7gp/2OGd2orddz63v4vm6HZx8NWwPyDakzkBW+jz/hRUitZI
JVNJVddgb9Kqsznx/Y3ffJbvLiL+fhEURsFozFwEwbdja6/kXju1fvPPh2ZlPRP/Ydj7t4/y5Qyv
dFj9S3pqLpCBT+uzvo1/Eve4g4Njs2065DfuTLc/RL/M0z9f+YsL8t8u/EUBOykSnVMASe5U3Qbz
g83K8M8XUNYb9G8fzcalblgGExyaHX/7lnqrs9slDlUXcB/W8YwUNod9eSNtc398Vr+xxypfPJZ/
faA/LvdFSVnopVwwphA41YNttIHFrzodSex/mUo3vav5ySHapi7LQbtZvrv8f3xc/rj8+uv94WWN
e0NiAMzlpR0sRU9xy1vqcsjh++GAPIuFA/+05X1zj7+5qvbFb85gTm3TjHs8Hnq8rPW2XIgYcnuX
qQYr+RHaXt3+3wiov/lyV4nsnx+3hE7ejx0X5sDhIqd3CNLemx7Ndm8+6n81KP8GjfjTuP+7k/X1
UUKSaysa7TMTSe7fr2bG8oLIPQEqg87DNzZoQ9tNuun9cp953a/+2H/z8P7WZP/TFdfP/8fXOYZT
BjKU16P1kodoG+31F9MfnxhpeOpb+Kjth43l1FfS5vb5Xt3Sg/bAdfrl8ZsvmD7iv71Ef37yL+uD
6IzBgtmx/h5Zu5vc4LBGazpYTzwsJuIGA2/6o9n2z8vHN1f+T9/wn1f+skAE04Awt+fK0rH3VL/f
Bq5y6f3ZxV3LmvTPV/vuY67P+R+3O7KnmNWei03j0aLgzVAVBMmbbgzbf77Qf2ya/vmx1t/kjytV
XQ28teKLTfbd3n6uJ05QbnDClon2PwVNdUgsT//m43171S9roQFEa2rXHcuqNspNtVfdkFOhY6kc
YjCeqxtbc2IfFN43n/a7L/HLojjI2lgilvlrDVbc1GMNNty/1mBdcr71Vfyn7QwAAvsy513T0L6s
ghHawL6TctWVD8vJIr3xbN9R0jvKJjnqF3W7LksYV4nA/WY7+7fdBrG+wVVtGyEulbz89cqRYWY0
U1W3cwd2m3ZT/iJMYqMfjOO4kx6+ua/ra/fn8vDlasqXdRfOLULOsVHd5mXd29RjdG979rneM3nb
BXffLUf/1lr/fT1FxT6CnkiIrwtgwNBTUhWuN/jzU+5xNHKmTXrVdoSFf/fMfN1Tfl9LNW22bN0k
yPXLYitQu8h2PazPDK79u8KP3Oq5eH6fNsyFL3Q3XExH39zP9X59vZ8oOA1TFoxHDO3L+2/lWdyl
8sxbeTIO4zY9k4Bzlzip2+6+uZL2z1cyviyoEnqKXjPX6G2UV07zoLqZ7XdvwW7h4xl8lY8S8+3N
76v+/wnb/1LWkuN/tuecXrshfv1zwPb7D/w1YBPWvwT9ElZjA1oRwsL/M14T8r/AVMgCCglGXB4I
vqT/8ubo1r94JFWoNEIgn1Jtns7/mq7p+r/4Oyzd1KkQsGnwr/4fpmuq+rt4+u+H0pQRK+jkAOP0
gZ/Mr/Jlq5CRdM0KM0B30JZtVPTVsZEyxDoimzxJ7ejv6WmIMBuhUl4dFvuWGF43spZNRohzM2+C
bt/A3Ziruw5HMKGChMulNfRrS9oYw0AuRYtloC0sIrhjJ7XpsoZLb3hKjxykJ6sSn4ZkHOToIa/y
a5Yhts4NcaOF9AGU9GVpGf0hrSMioEdZFPenGXqqDoGfQ2t7nHv1OYsZiWVYLNsq7FwO2vWs29us
KK5RRBYzga9H+BZnM5Xu4Xc/ZwIFxdDQDxOprpxneTwN6Rr2uiL+yQTv5egMth36AeLJqdR8u1Ff
TENqfX0WSGDR18D/BVpZuHlpvxVx+brkr7StP0KyUzTYFkQ5O5A0/E4aHo2m2msj7UAREQhB3LSP
Tfg21tSLYRQuALJfufJjyugiIZYdyDUkorccuP9Z8BpG1dGo3iLkMb0UXEYB9YJ2gxote7Zat62e
TRMJoEz8Qsh81LT8WlO3RTOR8o1jpWPXX6Qz2YpeGFu4ZHMkEcqENor0hqKEI12GOyTWW9ugx2NO
Xo21ymnWWMTW2CY6rJNgeGvpdSHJGo2GuSEpTYgYtjbqt7ronhJSQ+VfsQn7gpvcRFB77fkNFwnt
kPlA8BJKBgYvhfDSeaXXMaFUjbeBcGU0HLtkPJqDdtbWbNXV1EkQyzPSvT377raLJ9zbZItrYt+Y
6u2QmA5BeZQWK/MhN7cSTx00m8Da0UIkXslYxCHjP7J6RmlW0W067Lj1DM7PXPS79Nku6H2neBi4
TnKFyrkJrfwYkkuGGI4kO0NCV1bgWVz1YtO21F7CRAPYMjJOGDB1kx3iSHHxmpmLTwbj5Caz/QAm
WRwrpCW5MC0CvmhIlo1yhCv1OAzxgRldWl3yVDh9271ji3NNtKlz85oSwpBOwwcD1jI8du30UMmJ
W9ZWAoe/RKwDrGNQ5RbtZnKjy/1nIJWelhIKUoKqEUY5AVEWHRTZVV5k3QbQ5B0tlMkvCxdoBZHd
0QNKX6JpIhVK0X62OllJEgG5vHvyaZjqCD7+qn7XY3olFkP0DiALUhb49duhQvpeAOnODzKazRHe
9KCjYh1eVf0nGQlD8Ba347bM4YUMkRlfZD0/5bKi7kebyUHeD/NtUdsNw4Suwn2AqIkgXnuvFLkv
T+Ist+BMcF7Y6L365mJm8aOs5dpDHq58xHINJe2OiAdvCQh25IZMP0bLI6Ml5c4mpJmIGPLrsvTn
opxao8Rblh6nHgBHlD4Qx+VA4n0fyrtIPncJfTOSsHQ7RUdj7DQTxRDk9AJNijI9hi0NW6ZOMxmg
My1cU6ZvhaQumZyIebcxPOprh5YxITGUQDEQ54zi0vHdG4jjyVgKxcuowIYRBxKSO7r/uSnfD8Pk
ZkxCdP2VhFm/z4grSd+LotxbRHtUvcCPX6IiClyLYeUKE0jyNQcsuA7t2jxGuRtvrbpH9Ynyjojc
Pr9X6mWLomk7kCeXrbGE4nYqXgz86032Uy13As26udRuMDx0y7FiRJnxwCTyJQjl61LctrdtUG8x
XR30znI05VEiTlMYDn48MP4g1VdGDaCdVRmuSMd4bBgy05yMaCk3jkoc1kS7Opih1ZIB1KVuze9H
06PbFuR9oRCNq9tItq4lnapFIYaDYf067I5CUDHkpzwX9QSgV97o5uRP2HmajhNXyAAfewPOKgAq
pIF0tvZEL9+X4bVOCfgY8O8ZlN6QYlDZDaRtLwZUieEg2cSD0t6ok4qBTURENnHmxUvZrAruZ8je
pEA4Cf+C5qqU+Bi46LlnF4vowglgyDiHT6TQXtPJ3mdQDNRDnL7XlodcylsSfZvrOtkmzNwWtOlj
tGlj9J0cxdkXwQvUjgkhPJ7W/FNkC5zNu0OKdrxCX1jnz6MV33cQNQxG7osIf+T9a05iVZSLvWEw
+7WUhZDFylWZw9kvdVhuh3jwoe96svIzjD7r2dwswDO65L1OE2eeDExdt7FiPjS4uLs1WsoWt82A
Cpi0+0GQl8B2ppMZwnrSjvjgTczzrCZa/rmoHLoWxmYFMxml6S+ibZmp9gQTJvu6LW8TWtkTgvEV
yGFudZxeziLsz0TPfvz+ZzYCCULY/T6pr8ag+NqlWRB3EKW1JssF1aYOGDTnmkWGN5M3P8Wigd2A
OxU9DQu5tDaEnwYtc5NaO7guIDLSez0LtlKeXkbm9JPxM1B+BAr+rdERxVvX1S5ZgITPNE6nMnyl
jRU/FZ21WQjg4kwGwGJc1w7gA0yAMmm1rDLex2eU3OP5dO0UeYW4I+QJqfOTkbzwBnkGggiINWe5
8mMQGkHE4BB0vFK+pVG11YsOJwfNJNNyBsa+XX4q48kbydWaxmI7W8Fp0H+YZH1iGcS3CVCIvGSL
pFObF6i4iVOkDGScBOA1JKC8NL1hOJv5oZnUQ0VvKgzZSNPdorbbvqt83Ks3MjZhc548C5W79GGz
ukYQhTv9V8GSV4I7tiAdE6lHKTG/5AwIGtGQNwp9hHdaGX2rIvY6nzwtJExWrnds71syfLbzVO2y
1vDLMqVkI6SsXAFTw1kJ+NrkJn0DKz/U2EXAmROkU2/KCYXngOFnAhvPWLnM2RiXYVOzeyaM1hGl
fIbavAuC+6SI3FJfiVji7iyNORNOzbhvAxBG8/hgFMnbSCiyE8EPNonniVRhn/PU3pKxwkSwuM/I
ikMHtY74gbBv8hyhyL6jkMTUHG2mlvh3tJFXNYoHryQrLR1JHDYlHStGGB7Mmpzd4mNJpo/M1kJg
VPpjHWrXwK5dzBWjJc8Yi2KcVoEOnWI6gXdPHOyedyESRoWIodlmiwxPmQliPqusF6lKmIBgJm8g
JISEn8QASnpi1Xpr1SJF8weQixBlzFrN4WWw7UeR1DdUj7sQLIYpRycts+/xDjBxHBlvjH4aJ0fS
ZNGiX2r52KniM1StDzB8ntmO6PTmQzNKHw3z94XhbUXTsmNIQjbvsYTT4MTWizaOlDjOgvx6uWCv
9YyoZNIZlNs2eV9bRzYJLubMJNiqn430Y/VikAS56QJ6Oy0KJ0unWuYv6Cev1wlXzY4aOjC5J0sy
gnnPACHKb6b5DdoLg6rbbK62QVEdey07VcPkM3++sTUKtTZnK6e5jOxjgBXgWrn+I7A/S7s8VWS6
j2nsdfIFs9Y+n1s3iXg2TIUlsTlKyxPTr+PIP1rQ6HYVDt6Ooj9snRxBk53C7wrU86iS/sgHsOiW
C8J7E3rYqNdskuolPN/Uh4FJImQBssxCWYSPdUzOkWps+ic05QjuwaeX22QkE2ked0stH0L5Z51g
oENFa0oPwkqR8Gf7QJn9spt3+HG4PqGyBLgjp30wWDdmnrlYfy0L7T4q94vG6krOoEvt7RRZhkZ+
OuIiyMqdaT0sGN9mDHu2QKI+AMpGgzsARG/i8gEI34E/SD6zcWvw+jvBqozGv1z12qaSya7RcFvr
ID7Cd17Tg4Qdtl2STY9SQqKMj9TuFondNkdgVCiVvq/z6kbISEcSkf6Cs+YmyCZyVUfcxGYSE42B
8XBByzYRC4UqTZIGgyLTTG/JSxn82GBuXC4sl4muaQcjk16GSiOyJqKrokjXelbvE6AoOGV7R4LE
VdXZo4VFI2gpRd479Ff5chMSClMxIh0N4WtdjPADvhDqpjh4UntKUWrrMkIsA+KfUxxFjj2RRstc
fL13LJ2w6251pAjhiN5A+ihQLJkd01AQWHXiLyk2Lmuv8fDC9XGEjjdNDl+7zqTS0NiTAPXlO1Hf
pdMBEY8nW8RMVaaXavNZ10iYxHRbHO3Suhj1FQftXprR04A3QZZ9NwYYXlaWeEfpku4nwo5SuT/z
tHtI14mc0zeYbeA6QH5DzxwsR4EIBkmy1xPiV0M0WuwRbjssJo64gpFotBQ3JlqKeJD9Je7O+dnq
btgs2VjYh4J4J4P2wV3QGWvxuxuX7jXFLNgG/T6ep7tQV0569Ym5zwmCw0C1UbKpdSwWQ/GZvS68
mzEfcEkepiDcqeSHRFBxqpKkscK6tFVwDm03lThyCrhsDMcx5zk58T0tui/FkDYFRUq+HMxRPWbi
KTbiXWo+KxyWsuAtt9FqpcMOxcOjLPOojis68zPJUj8us0tUhJ5Z3CnWa4tw1iJ7uFLfG0Q1wn4t
lOOMHDWHX07d7y9+qj4AHr4muQKvag+4jvPmtR+eKmowXT+lNeN00HyB/jKEkYdOlv8sxaLLXSXR
udcsbJWJkxtoqRD/dA8DZbOcgJlkqWile33ONiPEjawSvkL+wyBxd4nVkrPnpU7ZlAmTw40cTj9w
9XI8RcQ0czYL/UU2t1pAk4upcdmOnJZCvyG2qpLzbWOdc9l+GxZKF+yvKPS9tNgllFdiPldpuDGU
B31uka2ce0beKS4/5UPVDV8CRqS2u3hptmSQ7udi9BczQ1oWnhvEjFYHc6q8izEpZoanl/1h0W3H
Eh1iy27Li0EY46tJCc98e0O+4HbVjJpFvoviiUqy2nSEF+ZtezIQQVgsO/PJKu70WNoxc3eMKiTT
5No04CWEesE64ugScuDI/tHLOSawlC0ZAh9lxwwfDS3qhYgdP+U77EvMyCA31exJaJ8Nwc5zrjlq
2myrSGVCiU5TxKehH0lA6wltJz9zL+zmJikj7GqQJlTUfHoS32ZSRdIMqySyVTfQtY5GhBR4cW7d
zyJxiancTvXwbOqsBQgDSJVnyUiWejNW421jYk4XiS3csZNu5n7wZbl+z83HuADM0VkEdyj5bUo0
G+I96kP5Mchml7H7VuH0MsHICtRP4h5Q1c1+a/YQHLtrQ8FpEz+/JClysHk3Thm5KuXNZBBOZrBx
QpNk8dOIVQ9jznejzdYi7WqjX9sGt0Bf0MFp2y6l/p6LW/plzvzedvuFvovK6art3BxqCRDTTV8q
75ZOzmGaHZBgOgPwiZA7BEfzx8jaKkLQZJwRbP2ooMBZlnc1I41Tz1G15uydrxPPhsx9q4pjx7E+
DCYSWSanUdWLLOXPrAkko+5FZP0q13hNrXYJ9IXFinunyoGA9ZuqzY9RiBq66zcSzqNOJEAPl8Oc
RZdgfiFbNnEGgCZF8YJtmjPPKpwbnUFL/NDUvVCd0UFb+0hdDR2Za+kPmdVv6YqjQf1ha2BdP2Y5
2QZzumt1nXCE1JnIsNF7wI9iM4QDG1C5Mcf6atINCovUVUrrHEv9K1R2T9DkQuWC2/guk82bHkDX
iB/U2sTj68jptVHuADHXBwJUdmmVJE4nMxQfbcQ8pBngRPUCafzEDRq6WVcbbiEbzDKU/jBrinw8
E8qVfA6dF0ry/sGoScj5gDDilSNlZyO4K5IReFnJwTUSS76PbGWHax4to5qeIqv+pWq/SNRyVCJ7
Vl3w1E0+0mlCTsiiIkDDMUg2sGGjGHOzqanR82T8GZfSEzBtdoaQlV1FgENlRx/dULb9uC+z9jAh
x0rrygcGWQ0XKgwPlApF8byVeuZBUH5iY/gk45R6G7mwOKB+hk5ADUYzdMyvca3d1zAjhQYeotwp
xgfu/m2jY28ztpIVuDRmPGv4YaAXlhAC2jYq7fjO4D2YNDb5aiI4WgMwY5SXHu8gCFgH5tJDgLgP
ZBHJZ7b1k2wX1w4O8iDA5ZaHLlk+OK4DsitcebQfmmBTtzA6iQrrT1L9XLHtB9KnUbQnbONCinyO
2L93SrlOnkl4BDPMgVOGXFeo7MBUEPqbiBHEZbNvjr/iKaFiNKkSkejHLRgU7XMazoZkVnTQFDdW
lS21PUSRtSHLEc1cXpDpbGBzOIrI4bWVe45DTtniaJo1R3gDfxFPw7Wr0IKW0fRqp/VjKA3o/mOu
ZUnmY5M2T2rSvjbp+KtGJ6Y2nMxQwdHBVgtro+c/BXZpaUt70BVBSNR4BRuRyWC8q3lXkJBvcDR5
KTSZUZ+PRc+kmcKDNuym0pvnorLPa8oEf/woJ+nTyJEROo+Y8JjbpznpTuZMi7o7T2QuzoqgoI3d
GsHwtMS3WnCf6/FRpwaOuufUIxeJcro2dSfIAfsyYh83WvuB2fIyNFBI2Ts50+Ya5bK5bNJJu8/H
s+CwpUbBURCUBxevrjaGGDZzoMMarQAKkj22A9/wCBCKw6B+JSLmKIjH0rI8xtzwZs8AVTLbhQP3
MEzZR0XHRxLlfYEOUcMhjNo9ee8Rzyl0z+zI9BVQoVRfothHK3tyMLd2Dvm3shH2kfmqWxR5K7EC
R6yggCXfOzeqTZLcaulTiys4GyJX1ARTmrugqB+mcuTdeM/BQYnyUmU/uB1HACtz8aRrj6nOm0ou
Uma+5mXtzYSy9InhiKh2Wln2RDScQ5ivoz2BojqitSXumnWi1Cx3XInItYHB1vaTBadrYLJy/kyM
23yRHat5T2h6JEgpQJ5viRL+BUTBJXkSp/VuFLpjtLbfNtZJB1yh8BUJ+65tei+Wxkd12Ep2Cp+I
SCyKk3RV9RpeZnKyislnT36G6dPCmSPSf9o6i5+lQIQeNm3yq2CgkGT4CfTC70mNCSympZX8EY8x
VGUU+r3dTF6h6I2bGgSb5qnTtOa2hdVq9elTtHqUK3GmRr+2AoVcFgIMAduF/brCX1uw945ikUhR
xR2DaZtxc5spPjms4jALJhqKek4s6VKH1kO0/M77QhGv5NoN/Bq27eJcDi1S+tYyT70UwlEy7GeF
mPML6WPIsIuX3CSbsl9G1pfiqgE5muOIRsb8uiakLE1xYNOcb9uJBd5K4mezU3AhmsTTKDbgpswk
Pm6etoTsmQTO4j7tuAAGzbWcrGkLZZQlylVCIkw6lB/PexhKh6wBvd7EMKz79U97MrriwmCvmcJh
y9xqG1rzQYMXkMugk+k4SYXitqbKAdR8ptvaNovh5N0InxLZLj09M3mZBSzoTlTETmW0K5rlGYwL
MBcJieb6g24qPPVEPiWBfRurMtWCOOkYOHfA3QiPjbcSxWgIYkEJlrMI+l06RH6tvo/s+IxpyHhv
qm0PSMJXZXEDe+IBz1LcHCrcWzjTrDej0Zyimlrc9dlGncPPZODNT49VXrw0sfSediRohtQ+dHAF
LdFQYoSBDJfdO5kep8l6tqK+3MA9QdgN3zSsoDrZNJ26dgdWwYfpU0PyQC9Z91SkbKwqLu/p0PRs
c01yjAyWoGratMF44safZqIq4/ilYOJm4xKOyhpVtMCWQgYrzWfB01LL/TZlHRqgHTe9P2WR7OoS
YlyRAdSNZ14IWjznxoxJtyMAFcyZS1aV4appGu7mKTrqRhFuhT7gqJfQZGJ9QnmXbKQoCE4Q9j0w
W/Yp0OTs2EO866Rm2QVKh08lPeezohAhxls8Qf+l3a+7lX7ONKt5SMeWVlJKV1gZGLzBydalkHzO
QaJHDelmYxkBbwZS5x2KjLskbEsf8f4OogHULpNfII7kyA9P04rK1tN+2uIJyGEQ3y1h79ep+a4q
DMcmJkyXFMh3oB2soDjNk68r0Xya8MDXdXBTLsGPqW3QuDfs5rXJ2b3Rjr9/yCWvuwRGZpSz7k6O
4YYYS/6opY9hZWb3srmvEay5eqjfqpGWbBXbtUj6Usdh2EXW8NkJw3I6wgtghaNH6E39bNXa6nUa
d8hM0CjbdIwMPWOjtAdQ+a0t/C5mVDEz2Bjq9DAOc+C10K0BRwWHtKyGjWkCrg87dT6kXe8O1shq
LwinLwJ2AZN7ga+LW5jytE9m9QjrFAbWUJ9SsmVJnxK8vaa2laZa3/KrPfVdT1ByonsVVlEnMZUT
cWaJwwPNa51xqu3RdFsU4KOxWF6YNrXbzBBbiRtkwFIPEOfIRTuWeb/PgA0BMvi0ykl4fQkQKajQ
G4dT+Woy3UxgvBELOZrYIsYbPe+sQ5BJMVzh5B1ZzLzpW24EKBf+Xh57bMzaS25rxclem1AZBV83
apRXI10GhT3EoFYiRWFTDv1yXfAs7yOa54E1oeMb5aesxKvQKEJ2J+IDnULjuR4isSvNiG9O2Ft8
SBjPx6zaY/9jduqNhtYfqqRA066a+AVS2952fXwmJxp8xbIcr+oSRJckX7bJOu6Kw/jNmGxU1rX6
MYhXvgr7KSUWmaG02FghNhct/MhCyb5H5T92OeV33vhFkL0MUBlM4iTUFBD/AAPfjpIf8aD0m7Y3
Wldo/EJpMnTcTn7ROlavQNWYBCYaoAQCIOhmFDE6k4ijZ04Tw07MpxgEDSya4wBowDFU/E92mz31
gCKcgBDJTWtFRHCmDVLuctlpAXqqIvoo2/yeSt/esC4TkmEG19COXkF+r6kCpHxasJP7mqew1oKZ
gzSo4ILBmR2Jq03w4UafEAdMZfQI1gzqdq+fmbQE184WrPtJn+3UngIgWi0RYZgjrjeLaxC2FdHj
9WtsWv3PtimcSq+YUpOouOuE9KKanURHmpLSEOlpSvpnUoB90Q+U7m3EW7cY96mlX0lsTTZjgXUg
FP0+KcbWMUFQuA0ZkE4VGbmn9yZ9MJwLzH3mzwBXoMaTT5LE4sozK0vUq5+4ZcjujMZrqEpgqNuK
tZPoAqYYq6GPH2pkytzwmh6udh2VSTsCPSS9Iy7epbD9nKBUqwSJMpqKo+AAW4+ydM/ZIdqp0cTR
PTj07Nt0Jzr4VAOA/cWccrct1dtRolcVZLRvp7o7Dyhfe+R7lgUntc2La2JZcK8Tszxhec0VYg9Z
DjnG4jrLSRncJCWhgyQEt16nmV5gFJInA7nI+DzphD9ZzaVDSQT2TjLKXyQdmDTlivrO6iX6j7V0
WOSQZy0KJF824JlHafekEgtPzyg9NDJQyLqvjxKz1tQyOZTpJf4q4hHHCsfQLPduoenst3Eebq0k
pFDpMVuSgMinwhggLY+lPtyoZWCzn8CPBDt0HJpjJuG8YG0DYjTNZKN0+WHo613SlD8CWR/dwArf
mCxRcyw8DLCkwlkzfXQir3lVBz4Re9cgUnJP7iMGaktTbUKdoJWCg7RQ6aFnKyHKYEalItIBpJra
PntItwV50azItE2S99zoyiq9Bgqqk2Z67qphTBh15eap1OybxnqeaDU5qbBwwrKT5UGPrQiViqAN
4aadeR+O7V1ILCp/47gP83wD6KXg/EDQXjgahm+XgEXyXDQ+ATacFokm3DSM0nem8LnP8cVKu70c
zeCN4nZleVvru6sqD4YaeA0RNnstHHBxaeY96Idf0pD2d6Wpgy8Eo0MmdSi4LybWGEsq7kUcKHc6
B5hN3TEeGEWPcbEUW7vQ9SN80j13UNrOAZGQ7DMX8CpkYVodEX/5PHKgUHcZlovdxGqLXCfXIcgZ
ktcWQKXywrRvkyH0ap0eOi0HBU+nJjgHpjcAxjRPahf9pdD9pAymH8JuyeZVUeoMVfkeDEH4Y0ny
n1L5AagrOs9LPT9kNYEsac83mMb6Uzc05oM6s2YD70FYs/7firxWzp9950lafB/nKitMnlAakcgC
aEmXaIkxnqva6IW3CVzlXFl+IhvFQ1zDMcrQoYZKWx2wZPHRUxzBCoY88CzgV1Pd1v1QVWrotjgP
TfbZUmjxOZri5KznwewGUjTiWCtqei80NGwpUg6/f5jr/4qNXNpb0UXXS/MgN6vFRxloCwaR6pOa
+ZaLMlKdsWDm0jICmK3+ouGuI+g5wCVfxlczwZlD3/kQ5qwExLnFXlwr+pFUZkD8gL6oP8zivFhh
fVbWH3k7Dxs1keNdkLDbAi2ULkYbdw9jFPiRZs8Po4a8RjdeVSmJHgINiifUtzUnFYpVjr/ULZWU
9rxRKgcUCTjFZp1gd71Zjhj2roMimRedscnU+UEmBF5I2gJzw9ExXrL0VonEFqfphwQT75ymyaEK
OWqaIiWRTEpOcZdESGayXdMPwwU31rBV6/THQnstmEV+xbuFXEuOiutSTZ95FVVuiO3PCeKieAIo
X7ppOJq8Fjquz4iU5lz46gCii6Vc80Q1NQ9Frf0YiRJxiRot9h3byJNuJNHGSDplb2DOk+W8vAOi
khztju4Q8J87Kx2KO4ayAKTJnG40udklOoQ7i33JV3t98AqzoPkYADsqY1LAGyiFJJ9gk1zRalnc
qDvyKyy/rKrWU8HEkDFJCLyW4HAFTCRrBcBKkuzyYTnH0zz7hALWB8q123wchT+17D6VXDFqK4fo
Yq0/jIEIKkA8XsRYqm2k4GapyHhQ1h/phGkxVbTHhKPBZqKEuraRPF1FYtB7YpKEgWS8/v7nljlz
eB30xS/mnoiOFrZNo5v0vORUUzYxCFeO+Hp+RrUGlTCdbg1jmG51KxyPQtKeljaxPXW1LqfkcZ61
YurPlSLQROU52Tyw90OYVzsE0nRDKnKvZDgAjAD63BOW3hJJ3KsQZCi0/WbR1YsNRIkecSB8o5CZ
23ezIM6VbCrCCnewGc2rOkv401WIlVImbgAIGsj0Etp5Q/kTK91Y93ACjGQ+RZMNYaMuOA/Q9WTI
lpNwmy6ZZ8htf1Fi/sWQhc9MGPDji1n60XGaTZb2Aqasp5FD7hSdFyb36APqIOy9ypTyw9SCt+0b
HRER/Hqd6vUsp4XtoDygqTbriSupqHKsVuyVijLb6KsA8Z36AiirvSkt+lyY9Q0qpGI8kXZLPpAa
wuxAAGlueGSWS632u17TTCduk/GmrWKxQfcWgykN3LQy4S0v+fIaEarAwh08w/5Gj5OiOeT9fSOD
lDJtLG/SwBifzIVthB1ol4AeYqSrm9fZ7syrHdCoDhOihusESyOo6PwhVCf9Hi9jCVIcy7+2HHUy
ER+KRNulwkX1Jp/1tvudhYL/sh04+/YZxQTcJRp6U8ih26qtlSOIrD0xBD3hrr7Ow1iTRDagaYoU
hkM0gA7q2FTkR3AoA/7YQw06L3k8k89EF4O/ctxO1v9m7kx2XEe2LPsvNecDSWM7qBpIVC+5vJG8
mxDufv2y743t19eyQCWQeINE5qwmgQdExIvrLsp47Oy1957FpUgI0+tId0r01ti1ov2MQyEuGgrd
hk4dFtx+WtzDxG2fGMlvUaLVJwm3Rkhek62NkvQ1gqQRWXvW1nMYUn/CSJqzM5maMsHEmxb7sZxe
MpPgRK9Nd6qJfUVIqPWeJOYuLdnBzzYGXIsaCcrSwhZBdPjjNrn7HvnjpQudq+dM9ioe0DiiKcn2
ciJIOcpsMrqalIvjxjGX+eLhws5IatnG0vttc+u5sKVKJc4deMSBvJcUhXSyH0d/eSM3zKeFyq03
4xB6gdAKIlAndBsJQbHCCsspPc7vxLAkd/5FelX0K+Z860oB6psZVl9lqH8k/fzKLyihXSHUWceL
Mx3AZNJXSGNVPj6Ueu3fnUIGsT9an/NgqFcOL82pZFse0Un05JCYsggNt11F2p5Fd5luGoTjUubN
PBJvBy9B2h4GLL79cmxD4r7b3L7F7oDBqhgNpDLnkvJn1FI8WFlc2rtcixBejbOXZQxSjQ5L1o1E
TGcsLwpOA70PSZojhn1dl9aylq0O10Z+4smm0mdHWBRvszjmrtBbhC2Lqjhbgy93NfOshYRGYzb6
CrGW3N3bNZ6WIpgyikEA7A9zMT50HmkMdeZlhyx8o9DIfoqjL1DaV3JAw33de+eZ4M8Xv2/gHXhz
tpEO3aILBtRTm6Z0BWQwOv00xY+T+VJFVbG3aIJKaNm6gCCNq3mp5KH2CghdIss2k1hneDOol2bh
yeqlbVmVRz5bwkySnMNZ4YVvpOJma93NxHY2zeiElRPmRGfDXQyDOGc1l8fBK0cmtJZo9ZCdr02S
mSBBPKg1SJ0ypGuOuyPQ8HPcdAbbTC7rBJKNG7I/SdDDPgoKIloOFiQDL761bVhdJnAB9KPC3pj6
CFEW9zrMCwxn7WLRtXMe59lIrsUcpdfee5ANH4DFanhF8Arx8lrt0122lIcEvdLOWdfYmN3rxfM2
06Ji+alh5w98ToyvuRLlQ1ZrX73udFs5u9FKG912I5bZ2+Zx8j3lUj8WFAXn/rSrcxbAsiTz2B+4
35GYM2Oi3eFlLA5+NBzF8EQA44zAbTkBYdyEv3wRtCpP3vRJXwE7jMb4JXHUhjtih5mmMJAykSb/
4FXP8vqkhagInsgL4uCH6kwGo9rw0cCo5VN79Kf2rA/+taj0X6lrVCbMCPmSheVETmJuwfLZMS9G
8DibUmwkppjdh8MiZyWtnm1R7BHsxDkYOuBWAyuRTMoS+XcSGw9L16oyZu2F1RNhj7NLkDtJjUtS
KeYg607szyQcsIp/1gyKgwzGbzYjlpugrC2GtirKnn6FknmUO/tD1xEF4fAFCnXf2C5co+mjE862
cbp7O83E5PTT2Y+t6aypv/imtq1rJ6T1deEqwni/rVOiX2NLZGtMzLjeE2I/HXEbRHVmXG531sx9
ZixqXp99Yz4shrlcuuzd8guMU2G6nfSMdjq2fvMwz9eW7ByY2M7aVR3BwqlwBeWNexrHzEtkkPgZ
UWc50SDBg9eRRWLNf61cc8m3pSJJq0Z7axAXhJA/PfTkJB1GNyGdy7KtjZHr3o5FBjb10Ti4pM9M
LDeP4hbpi362835TWf2HObB4Kj28l/UvB3m5bbwOkseevghu1NZpLQgVuOOtQ4wifPW6eIdUvsdj
T28dVRhkgjOQtImxyUnDXjkDEc297qdMdyVYItfjSQercMkzP6S8wpu6e+A4J6CgJAUGDT1zmE+W
8MfLq+pQG6q03sjWS2Hoa91sOtb63LfrMH4V1ptuA02YA0pa72xNid3AYoWXOODjffNAbBQXwGzi
ztoCRGmsOVrb4mZFitchFQZJV6mi8FsyCorF3k4VvGFCg1aoNcVptLoGjojAPKtMQ/abXHCMvGGx
2+UJ2aWVBSqQPnB2jUFSIHeH2tn3GuNoFM4LGXt0Q9WSzzb3tv4Y480QdXFuiu4F+TPczDQhrOyI
659IqrMkwLt29AYUnh+E5AHat5atFscEBCV2+ih/aHxklW5ecnAXlrZrz3WnHf1806FxqlfMnPlu
NFVMUkOAFPA3vw31kmZwLxdISgLM+G6RH34uzeI+SOvZTBN5tcbhJKbowtn/aXbLN47Y5BAy1015
Spoj7gSjY5mbKY2bdESDL8ya3+o2jbxkaxHck9Fo1tCXss4Hp95zqT9TJsO8zcAC9ozoZoqFdVKA
Z4CmZ3MASISIhsVJT8DaxX5mv9S1BvQBkfzBnBAa7ZV/WvC+xW8DUYCyWAmvd2MY3ZXsd33tDAc7
V03bLS8vo2D/33VkHDAphlx1VsZcoeAn1S5aztMST3/d4aPsDW7GaSEvfvQbVYR6uu3MpBfrJGGY
2XbMMSEkLEDWPvOnumTOfGRw/S4SwuzbTdB5TySMJ0zS8b3tQ+62NV9X9a9xROpd1Z19EmjZT4a/
iVnYgTNuebsbkDnpth4df6MvYgpIDP5DpQjEhmlQRmrhSAXv1XZdcUjSfufJBFLJIGbfSDQCh2Rl
bEYXrZHoc1ozrWVm6GsupICbp9SGf5DEteFlWFspKZtNuSa9xV9hwcPf5vDhT7O7QKqkOIy74WaQ
u8wecY539lJ/thLHAySKHej+9OyhmQVjTTNP5vZVkC7R74DTIWchcrR0Y2M6RGOQS9oSsPUyEnof
sNSO6Vy0rzqh8ptRhw1yuA+SJQt/4ck7Kde0zrncs/Sh2mVNyZ5p5LXh/RmE23EcERszDz81KW+b
tAG8QOng7p34xllfyD6eDGKBhumtKXrvn0OAQgydG4C6z7Isps+v9mKC9Y7VCFOTLPMtqQjrYDZh
qSnakegdoKcMLr6r6QviKF5NgmVf0cwbQcxwODh8xmwJuL99aLGodzL67ZyoPRPbDPice2Ng6cPB
TIZvaTi1Unn0/UwkjrkEvUPGWyxZ93o56qLNBTxCe3LHoTr244BY2hGfxJf3UzcLujUr0dHe+EQR
n80gFvUsIvi4/SHU0PX64iH05HkkzHXv2c2XbnbYimrNpwV04Zs/VzdL46xgbcAvaOiMBxdYz7J/
4BBeEz9vP+hkJkzEtX/dUDv44sVPKzLVutC9sbj7HjmozhGuAXJcnlwtsvZ5VJDTE/ZokGP2Ejfj
Y48LIHD72NlN3eTu2YpFuHTK7zwzb/2UzE/SZgYq716bzdRrojr4aLfrNrWf3aStzmVPDsIyVd9W
Wa7d9HFKjWVP3JPKqUVB9yRpJiFXwfVi2QjDfC/5SFjb+QVmCOFoOpsjx9ibbf6ahbV3MhzN3lnU
w67NdoG8JKdn+z+3Tt4qCuqKfy8r+89dZf/nv1d+tvutHr6K3+7f/6+UkfOnqomw4a74/0nvmfL4
/hfGykTG/Vf5795K/p3/5610/uUJm8oz3/AsGz8rf2f87eT//l+m/i+VZ0ooh2G7punY2Br/w1zp
/AvnpEd0Cy5Nx8SE+x/WSvEvz3ctMk0NvFiOML3/mbVSZaD+J7+vslYawrF1m2EGjtw3/s0P7xmG
NGVMOYlJgvuasrC4+3KKhZtrbL2YBJmFVIJHrOH1KvtSmOWUsXI3JzQR3sK8Sez2SP0pu4wbNTmr
RNRben/PWuUTTamgTYf44ArxV3lcCIiup8dKQLNI99Xj7o6Tgfc6On7r/iyld6iozoQvK+LxoUhw
/fTNhTCPNa65p4Eq1k6HrSRyM2+sZ3sh/fjUcxYvZnsuRXmLR29fjR1nuVUfh3o+R+5wxKGC9kyu
WiM+gCMpmDJADnLx3kwSWP5JQ7KqkvCrGbuHtu12aR4CYXQMbV1Q4bCJXLpXhHclEmnbsJfO0Oml
/8e9mn2yjaBbSeDY6+FjGj9TuvUs6/5I1e4hc4q1S4w0ifQPeAFWsozW3lC9LkTmsUnLXbhLSCbe
Hw3VrBGZYv1cBuOQbCqqXTULz2A3bRwHPIU1QpQXjw1CXxkdZ0M+lTK7Dqx3utLZpgnhkgPhysRI
YiI7NK8GYjDD3Jitw6KCuiecoxZnb2g23lw/zb5F3hw21jadt1nJEtXM5UOc74ooDfrCiag4yIOc
JXCVdc/0P215fD/MWG4rEJ5l4IWQJ2BlBpldTMlZTlAmHTMytG5u/pHx1NQw4RWzEyMV7JHdUwBF
IazH20O3PH719pruuq3t50/ZwBOQY1uC3rvY+ciOkmwfMbp/yFDbaEVyF/wUC06hCCMg95c+faMp
6ux4eIMGj81jssbvSU1Tf5OOR0IbbbB9911x61hxB33IQBo7X9M3/uIjx+RKMDwOcfPYxvlB0GVF
ur3nLm+JHT7YZIJzX84M/+q2NQvC9mlgb2uHctPV9lFnTTvjfABUPqXiq7WLXZPTmdR/sbb8TKdS
rExaOVtD22uCm2wCHdYgYwIB7pLKPsbpsz1C22sJeePaSRfRg2vo54oUKm4aOBat7TLYm6KDj1xc
jV1DKi9S2i9sMsjcCm8DHseybdgVT1hgEqb0ZmdNCe/SmcrVcxxiuelBBGteECVYmVxILaujk1N9
s+Yim28JwsXFzqel11jc/c67W/l8bFxiTsuheI7N/t4B3o/JicbZtmhg3Qrn4Ccl/kgInAwoghVb
mrdfsc391+0eaavbdvOPnjt/bMpOEFkZCnEBN11IAO3AqKCWeKlL6UrTHuIEqkGagDqzjUFBRO19
4pKx7kNx8Hvg+fleyWQj3OEsOjqEiVlf6zaVG5QlGtK9dvb0FGYl+7eI2xLCStfa71XR7L0xOmhu
tDcNh97n5NOsXzvsXq2TEv8lXxuHwpSaK35aM//rr86iIXteM9NdawtqtPYbF/O5Yb1XIbHTvoin
HEgg3Xt5/OwbJlv5QtUGRd96v3xIBdo7EfVLXNUYX8jrQ1xqk+FCH8hdOg1hImQoW0sMjOsbAb0r
3E36P0nNONNS5euHP6Vjd+suark86phmzejmi/YryYGYtcZ5sKr6p0kPteucdE1D8wFiUq0mc64S
BXv7Y+nJN5Nc24UebwZhg8DOPaV4MS9vhQbnJ3+k1Cj3ohcZlsSr/hFhdjCz7qJbEofbkc3iW5dl
T37TPbsjLtfSHZ6tgRRR6outqdos+bBKK2wE9PlmaX2f+1ylxm9Emu+G0Q+qNn7OBLnQI/4Hk/5m
6e9bsbGK4ctCega+wAEroDeTJ9G7gSAWTddZDIYxTep54HCh8PCTT2yH6H/WA6gulVTo0O0SGK34
U3p8DTIcM1xwiKrXG+gmTbV5T+D+uNB8xsbmu4z++INOGQ4wIF+E+VaON5klu3CYNppS+6tlCydy
agyS62HTVVK/acZPI87fVdEQkJfqp2yJsCohLuHZK9emPQN8vdMfSrDb58DJpvrpYkitWXApjnvm
Ye5U3OQp7KTiC9gWkI+IwrOc9A8znZnUayKKXJIlZYinqj1O0nxph6XfpczWyeJ/1w7d8sgNXcWL
YWFxsB5Gc+eG6RxYPMpurKT02CETcYtcTXBy11/MIjyWcfVW6Mh0s7kfOdl8BBjw9R6NvZlpJcfd
aYzmyDXpWYCAR0XyEJG4nS3eVoQ1MtTUfgiv+qvV+W9EdVE6lr8hFP+YYc2WWfOiz92ChT3/NNr6
yAo7HATplzlFXtAqVovts4JykrH8qqLm2zc9I3CjYW8l7BgTfse1lxyWMWaFWH4I9qImhm1dxoFM
td1Y8Af24/voGjsmen7R4pkkwktYd397jIWeXuAAvmWwrFSvFPaqCbno6ihtupZekpnZoIl/+m6m
ma3lIjp/F+NHLZ1gtoetFWH/4Vo3Up3dTJjTuial4VttvcrXERMA96yBlm6OoWOVXhdsT8Bw00rv
tC+0Dh9mLc6XwxKGu7HMXiIDJ/3S/ZSKeI3sZlt52nmgP9CiAMnkis5+KAqquj3abgQk3u5dusbX
1hB/FXq+qZv5ucHGA6iPzcn8gkI8m9bwxsX5QRsI1s606lXLjZPupacZo5BVAFEYSYDBfcthahPn
KAAUjW/hqM7vxmZ5iLPCRt6XDephJ113XUbO3rGmYyToJq8dtuCzz0ajsV8SmEgKjI4ksd38gcBH
XewHs7iGbothqHDP0CvB0LL8W4BsiLd+82RvbbynwHGX30jzjuXwlKWHyXSxg7BAadqTU1A0n4Qz
uZ75xKaMFScVJjd1kLvjC/EEuAlsM1DxwUYa/3oRdeNEnrsjpMb4XIXhK7viQA+HBwMcXTY8xqlV
gVxV5sVAaiOY/pyaxYfW17hwxE1k/WfsZ/DPJbqyOiYpSrxz71njK8BiFjDPMkfgAkV7CoFkS/+O
eoxmSJBlrgKJyUn4dbx6l3jJ2pK/Bky8ZV3K+cvFMzYvLW+uHLokxNKmL1f2BVerJnM0JsRRw44Y
lunrZEfbWNE59XLQok3ukyyZ3W1WhQ7uwZb7ej+EPOXazudhoqYpkPwyluzWOOZDX6R3CzsctZwn
zZRPNS+STgP7yP0L5tJjcpyjF03u+ibZW47/3EB4arR59NEccUe310n1yCXpw8pL5hdSMx1GKbct
rrqIP7qIBaUX/+ES1R38tN54veuvLY9WlHHra4XOQVN916hUiGwkMJdIZ7yG7QK1Mex2UGGbyq4/
+Wq4bXZ3hf1ddBMcKHd4jaWAZi03BESCmp0G+1mB14I/Fm9RqhrJ/z2y+Kf5vLk70pmeh0UeY5Kt
LFGSeIKvYyPQbEqD2XURc48BmCpe4F4yErZlkZCAXjd7bDaAJmTx1UiNpDYXfOAHc8JyCpPmLmx8
SoX0xAKnUSfCNytc1pbRB3NFDGfnRTdKpdYtnLAeVs99bvAQVOSm5+SiiGmTL7jkymQto4DEU5UU
QzkNTBweZTZfPZJaM6U/YRl+k/t6zAxseUmnHcd8WE7TbK1Tb8DyQK426EDoNi99bsOig+FSpEPj
sWHsSpv+WWy1ok5Az7WYA83tN4bJWht9jsqeLHw09rHr3SvsSEEh3a2X9b8EOKyRqZpppjSI6SQA
cTD90xhGTzM+Rw+pMhV/G143IUHJ1ehvuoVVSt24B5szZ+WM5o89j9DtXluuiWLduM1E6z0lgFP3
7sfZSb67ffnMHvmYF/ZzwsxrtvHN9dKzjdGNGF5g3J8BN6Mb3uliOOYjQuzUkbxrQvHyQhPsHRK+
REShW7o3vUuSbxcvW9HGeSxM8KNshI9XTh1q3RoxvIeCdAWuWRQH8o8w0RGIl5yIb8BTWjOUgoTo
stnLgnCAdpBHrZY4TTAfwgAylM/HMsEIhbRcwNK77DFril6VbYsU7JWc2Mv674bUtoP/wxrknE2b
pSFl3fLkK0WdK23CpRe/JMR7L5QcaS4vszjTgq4gPlhf9gtO6Tl8JgsA3alf8ifToV+C2xs+kuG9
jzEbVBj5vOwje4riikz5MHuqBwi91Ehvlr8oa++YrvkV3tzWxetkOduEqt2yC3zZH5u2ZEDBpnq0
je+ltPdw5e5umuxDOlOcUB3SVPYb03eem0mN+dAeXHJN0fy1qHvIvX3MeWRL94iJz13IaJP3PDIP
klpkK6PQCHchI96tH7pNO2HBgiaQIrt6KDYDseB5Cianw/Vn3I7lNkYbw7mNy9GJnvJiOXTYPlgV
HXRUHL6DrrvhXSaRt+AUd4trPFjtK0HChv8723wB2Fn/HYf0CG1xCnngFjMGKaNUxzo35Gh3cmVy
EpqhipiIN7r91hKxTA32umez64MS2ML9UlPHgCNyZqlrz+V6HG7QyGQL565+dFkWxn30MmP80fRy
bfXzvjYYDvJh6w52EEebmbU5LYcvWPnJNSFcJZsfIiGfaYp7CfkJenavFPEFnnlyeagWRgtbvnKJ
xpPZAmP9Eba/C936TAnoUzzFZ8fGIxzlxoC72T4xGBBg3TCAGQnH8RC0XD9Lrd/xd7M/JJ9LjJc0
PmXfLPsoJCa+dNCeIjp1oeYOta1nzPph0JdQt2P5x7Ulr4bxVDTOdRLis6j9K5VNR1eWt8Imq2ox
EZ+r5sPo3DMh4OuFprEB5eQ6C9Z6TjHyGsQNxUc44ZFt+RCXgfB1PRiGcOfZ4pHVo4WdQ1x1DL16
T0+Lu/ypsWI6jXtjT4TxX08+ITYOXTJeeh/AzJye+8nKT8UgvwEM+LiLnHDeOOJlkHuwcUagowc7
Pe4sKUC3pbhrBpOttH5StbCN60NutbfWocaNfmwmfnzZc/M21PqHk6RBI63AYIftpxneSLFPuoQL
bLPN/WVnOMu+yq0Xx5gO8nEu/IUmBXmFtjmpIsWMQhk5yPeCbYeN32s11vxHhR2Yrfggs2pvUsO9
aujHhpN8bgrJKNFe8phDKJnkU1UuxF5U8kR12MlW5npprYFKHil0oYd61B5dBgK0XhId7Sh7H2Pz
Fs1wsoPmFNRpc6GKtYtdEpADR3xkP2AFXhfeCazf1dO4j2Jyzpm82Fcflwmfh+OJ6NQWNLM3nv44
eI67Jzo8OtM9t8Q4jfAQXAUBKVNOAkJJ4A3sFT2nR93PsftRh1Ol3+bovszMGmaWbbrcJ5GGi3+S
Fxcy5LWVi9XJ9opHfQfaziy9iAd36XEZIIKV/m9mZFtryettVmS70RX3qPrj5DnNWFh5IQnjmKoA
r/40aLSvQRGxnO2ckTcWFBrjY7aitBhQJ6grD0H73MovjTqb0dGe/VaqYKnXdPF4jtmGxQRawP/I
dSmM7zQjcQoKZs27H1XCCdqY3d1k/3QTlQ4T97OVWfQ3CiG4ipp0onNC6JZxocfmC9iuZhiRLWzm
kxkjXwvK8qwLTc+BEb/W7UybOoeR9S7RG1YF95yEth72/UkR76rxnPrxlvF/48Cse/l7HX7W+luV
4VLJkvJlyswtvtug8qd1b1L7Hls6o6eOQslpbW8H2kpEjBQe4ZRNCoMW7/7eDmW2sQd4V5sLYGOj
LtuwiTnWmq5B3qcLJTWdI1pSQk3ptNaN6jCG2bvo/GsbvmlMOFzGtXsWj/42qbtzHoZ/kRPZWGg9
TDNJeuzvsuVZmPGPp/e/Xo3NrUktYJw0Q9Hj3Kq7cq25OHsqslzmeqZGNl7+ZtTp6J049/Uj5zI5
NI+FRyNeo5HARIxBx3Wa7eriiSAbydRym8c+cTiL5y/2txuDH2/iiWSade8o6980ba9VuHiRHDMv
Wpf0s7jaVVJ52g/xJbO9m5XmDwW4HeFof9KEy6/HVIP2jrsmRcju9eE00YQchKnNerKR+5qLTVvF
x6ThriTB5hYb4b194yO+aGwf8mEIEs/fzll1YqbzMNZhHtgRs7ENK1x5aF509657Z97Y9gXyMeV1
9LgsF/hGxogmmGNmy+Qn4/xP4/aalJJjDeKVGyYoYw+npBsvbGtw/3FuWBHuP6pnC39C+nme0O1k
GLHn41VIm94qZ6kBDYn9rS7PBT2SenEttOlo5tYvSjO8BbMvWC3OrCy7hOyUzXk6ik4VbUec600x
rAuPgp1J/NLDRHxMMHnvXhbullQFN5gHl/9kRljFSEQNN48XKQ8jzmwS0xlcuk0XyX1G/x7PwyZ2
Lg33MJnVQLOjcknDH6eHqqOkllmx0dY1mShajd39PoyCiJ9i06c+48pmqDYz8Z9Ze/BdMvBxUoMz
ynU1xoz89abM9gnFVdMSBnIaA78z1zVh8mOSrvq+oyonZKPEiROjfUK/90u8nzCOlWa3GS0Nt0G/
W9q1EdkB/tKABGtCsWLcfC9G1e8Ga9OMGFn13aCXGxyhDRsJ3mg7kYAQUoM5E6aBIQOI507OCQ/k
3g61U6Q7a2OijIlwuLYYd7P+OOlPPf9ZjLsZIOvEMpexPdBsnc9uIvvsO6SqNy0BwEbvWg+n0CNl
sdvOCRU89rdMikPuYAdakuLSELQ2deZdlU11ZXNhOl/wOdQDGQ0DZgBIJ34DGx3xuMyyHU1ZPHt8
jfyJOEfQd/G3K7uNlty61NtHpbvhihGUuBOi+K4b7otPpIVGFUjfPo+CdDuXpCIOkyL293n23vQH
rEhc+eQWANNKCCD6tpYHTd6bPruw6oJleYR22DXkPUpnuUF/ApaNqxHeTsfxa3EyZ3tzSNZCzz9K
rzqa02fRzs7OiDKyBtl7E0JPlpd1qUp2Okt5m1o0Q1c8Esz4EGbiHI5UfrXahCqbIb3rwjxGGMMM
k+CZquk+DCd5sBoaTimGTjb1nP1YLq/8qK7geBYe9jK6QeKtG1ZdLcMY5r+HMevCTdRH9bGbWVBo
CEA1BK4bh69z2H8NMX6JYvYBBpz8WJAaxXKTy15Y/IwO9Simw/CN1RUSbt4PBdJo48/OmWs6OS3h
yqKKXnoTQDs+B1SjZTaCtKZXwV6eyypEuw6tzfRT4DuhW4yAs08oM5Jmim3N8RFJSc5Zt52GD01e
vJFINi/b2TOTHlKJcPdCvlWxs13qI2ksqMCDU6wMSshmj0yXNSI6B/nFkc/eZ2K/M0YcYm5CQ4fV
PqFRwG1TdgoIXFq0W5YqMNkspfmTHhU732gC5UAlvyOrjU1Uy4AUifVA1a8+zgfYXLaaxbWMIMbM
nGCMzYg+ZQMNZB6eUbrhyVdTm0Q3ptmGqodNqzUXbBLynNL7d7Q18eo53fMwjlwyWoMAH+VRd/Gz
qEBTRvZxM0ToV4YCyFoecUPpukIpvBhPuToq1TdX+i99v6+uUoQtpQ2HSiVulV7MfEVCXqMbQdjg
yfKVriyVwuworXlWqrOXPtqI0LZSoytkaU/p0x1CdagUa/cf7Vqp2NW9V5r2oNRtkN/biNwNQxgF
s1LAPaWFD0oVT5DHZ6WTC6WYU5J79JSGDjaaP8UCywDqOsFf3/M/ertS3kPx4iHE24Vr/9ZI86nS
6F3E+hjR3rOCWGn4UFQRvzF0/R6BXyilv1Wav6HUf4iTr0nxABpggP8PIaBYAQxXO55LQhJaRRJo
4RNuFo5FxRjgufwsFHUwKP7AUyRCDJLggCb4ilFIFK0wKG5BKIJheZ4Vz9ArskGAONigDkzSyokM
mykdOIgeVAYBdGcDSISAEmwjVBCn+dZ3y4ZZvwtaRVXAOKHM5RQMAlwkiryQisHA8ILrpRtvEP6k
Ah18/GXbhCBFRW+4YBy+4jka6K5WER4FqAeg5NFQ7EesKBBo5eySKTKkUYzIMvxYpo9Xp7MIf5N/
Qo/0TJ2CJr0sd5HEhxVK5vUsvieKQHEViwJnlmOv4F1tjuLat4BM44yTSbYvsWJZhKJaiBGGtcyS
YxpGxD36f3RRM4jVBSxM1iaB7gzPhVXarCkhZhzQmVgxNKaiaSawGvIn3O2sSBupmBtL0Teh4nDA
GnkM0xvdxMTCNoIAWKJDHMs4tXp14fdD5L0VGeuqnxhrFetjKupnVPwPDcHhMeXjlsWBsgtt5ylW
qFHU0KT4oR6QyFBEUaPYohTIaFK0kTvSag99hDPnN1Q8kqHIJGFfCq6znSKWOsUuuUBMiaKZpPe0
KLrJA3MK/+GdFPmEKuWvU0VDTQpworQ225agUgQz6azlETtC8CBFU1WKqyI5Y1acVbycE7ArU/FX
hTMNq7rlIElnYssUpVUoXssB3DLjeTjU5a7WO5dnD7bLVJTXDO7VKOwL/CtRw1Kr9UHHc7xZGJs1
xYrVMj2Vih6zZNesiNtu1hy93AS/okIH9lTMWa3oMx0MbXLmGt8XKVoJPWTMBz/awgW5WEgiIE19
JjvNwzjHj4c3XhcEfTSZxxaF4Rae48Be/Ntvis/WCYmNlCfqbbpr2pjPba92psTdVbHmAcYSLFQ5
clP4LK2E4u5awreqmULPzAf2nccC00U7HUignXZgzOvYHp8MTxgXwFH70ybT47EdCOVLsmXZ+mWA
mUKxp7CAPVDgouhAQlZ2OFy4WSlysAUhdBVLGCqqcFZ8YQ9oKBRxWKNY4zA02G2dSRDp11bBAz9M
8UMy+OJxNiijYi3ZbEb+5wqbv79PopGYJ/ZKhJPFxampZ7w5I5EgnbWFce7o8IaRzBQtWSluslME
ZUQWWsdyDGsLb89+gQ8QC/Eoirw0FYMp5IvLzyEUmwkwgir8NilmcwDeNBTFqSue01VkpzoEfMV6
6uFP/g/7CQTqKBo0AQt14DgH6rS0BGpe4lYPtBQnjmsW60FRpa7iSwtFmgrFnDaUqAGNF4FPiAOb
/bdSP9T8aq+GT3iKL+8Z+GqmOFaz1b+adESACZNqS3RN5rOo6WexqYFgHWBY9m362brNipH1gGVN
btkHj8S42Oo8+MLF2oyaBsreORro4/hgc3ivMQoRU6CA3Ghe3CcZDn9nH++B9NtoZTYmFw4g3lHR
vHW5zxTdWyvO11XEb6fY30VRwOE/PDBgcKoIYRtUWGbvuiKHe8UQT4omZndq87P37Q4b1rl0xK0B
0sPZYu/lskAzyi7aeOk4bZ1xGNHP4fNpZ9q2imiu1V8cJ5vOgxj+1k53DxX1POhasi9809jOE3Ag
z8VzFs8PXknEamgU6b7UJ8BVxVK3iqpuyQlUlHWueGtq0uWKHOTupCsa21FcdqYI7QxUu1bMtq/o
bTwpYtPpE4tlxXZrQN5c7Op1CfbdK/6bZhafbyZMOFeYTe9xpvk92+Q46RFXTPdhNtAvQxvTq2VD
NwzTL/byK/Wt53SqELLaEhK9xQUbNkV19qYYfsVT5t7Eq05jce0Vy07aXLoB3AP+UaT7/+XuvHYk
R9Is/UQsUBhJ481euHYP9/DQIm+IEBk0atKo+fTzsbpntquBHmwvsMBggUKiUFmR6YI0/uKc72RI
3kubYHuTVSkykpvSyD/G+CjbmYjjRS0v+vsQ8Xy1qOjx6FZ7tSjr5aKx74pzvWju6eD2xDsepz/V
+MjyxaLPj0aU+t2i2e9N1PsZMv550fMn1oe36PtThP5cLDdBbcuthwXAW7wACapP7IAFRrgcTYpH
WyRamE9uFab7EHU3g6ErQXVXb/EZ1H86DhbvgbW4EPK29rc106CtFVP/EvpVXgL1lC7uhXDxMajF
0ZAu3oZ+cTmki9+BdhhuEBaIYPFCWJgiaswRSRDwrHLK5RAkJ2/KmXxLxY8M7MdyN3OwgjPikgmH
SywA2KcJkhiz7Rnijq84ZDgmkvOAZmzbV/CgSM8EnlzwH2fO+WltVdImeTGGHNFGOD8o54FwJP5F
VMFuaCNUwvZjv/hF0sU5wvmoT21xMxkYp/ocgf8y4RghXU697B4zxzunEnO1W7Uv1vhL6di9N4fX
QIEslI3GRAqYN8/coxWoYZ/FU07rjNPFxvJiLN4Xqsx1jRnGXVwxvG9O2g6njOwCKMhGm2wyly+g
tTRC4wB0XmDO2En6EU3UEjPatdlW1YBZjcWVMy3+nGaG25E1Z4XAa4UsRex9SVvOEvZ5kuKSzNxF
2UI8BhbxBHBlEctm84lM63edh9jDemqXHF0Hc/LqKPqSWWIGsTzDSQ2weItyJri3sGAvFRgO0xI3
ujXG4leN7gsHpXzGy3fLQZ/ydIP0Ww7W2dHoS/qKuFMvwd7WTe8WpifH8l/LxQVV6OnaMXFIIc88
t/Hw5mLeB/rCGtqp+KwTj3nUuDir/MVjVSxuqxHbVYX9qlh8WCAENrWreLw3RYKU3QZZ5nLItv1O
wtdEuMbWyNuoUj1YsU+q9SLa4+JG1ouo2svwxOHt6yJ+IVkHw5ZfsV6uMeDHCHppmjalAAHTJ9Zb
z8j+6IYWPxN+jQWczQzWVNq9Zsr6gRhqTZ2/dssMnpCXP8xTGjNNYag0Tj39Ao98NuqQpr2j3fnm
TZZB6eDhfmFaEKX+G0NuhEKkNgEBKsvLgKcvx7SJN1xBBitn6LPZrqOfYdxmPQBfRAYQ86orVGKQ
NnmmKiOYNxNbaTRIhXdDsa9uUvPRU1V164lmuqj6Zqrpr2RkY64eS/teTfzCsUDPl34ERVPf1Ka0
n7Ha3QZWyCkMPgChkx1eB4tRrgYP/AHliBtdGdDf+yVFoU7DA6/R35cFNC7HdfCZT1WIPCa3CXOw
w00WsTgKMl+dodj//d/+93+jQRpvRgQofGBnn5U2X2RzcCbMXByKtGOpX083o8WzwoTgzTCOCz+y
h13vDNPWi0fraKHEMRr0VWZvXrxGFGsz1uTp4s8dR7HthKXPIEY+Ck1AMhjmhBxgVGxefmnNJHkw
WUQ3oPYMnJAUwkCOndodj40Xr9OoRH/mWhUoAdDNrXwORoevgvo6bzC0AY/Dy7VxZxuwC1lmoCtJ
cLBK63lOpprJtf9r6fH3IkYCSVKys4+aiBc2rycMUpdcamrtrp8u+FVbLLHzqapH69TiAReqHU+m
VWMKkvfaGYPbbihqsOo0DiKIq5PljWQlJt195REqHxfsPU222lCd8ITYcFTCcB7PBJRcI1ZNhrQu
feoYl741V6VLacFGbK8Loe91Xx/7nO34XBYGoZLS20cwUJlpyBlBnBAy2lU5wcq63Xh2iViD0euq
QrmyihqCX70S+k0tgTXkjgs7DSTkKREaPq1lb6TLmwUsQjAypE+yFkK5NewJOlaYtjsjxSrpuL4A
xlkcapn9Sg0qajVp72BPB6mH8xyH4mbMk4A9i3+uWvMwlmGCPfHouGjdGZl92N23HWQGc1uTkNa5
ptRW4X06l+6O0l6B3FkIOWpwWYtXLwYplgglkeSWMrT2KUXEqu/r+j5kNkG5+YK1cjhqpV9Gx+dH
esi2XjOS2+12v2RDNRApLJnNwawb/yXPzOLSmdzFQcdwuojih2K8r4sI2HcSGWcb/kvF+ol9gvsg
gIttStDxk+BKZuyVM1FjmA2xFTAuFWYyX1ycX16OcrLLvHvXmjsyQ5AhGH1GxEFYvc1D/Bv/+6a0
6IttIA94hekrtfPl+Jy19RC/Wo7AcWB8Go33MjDzw3qUXqbU+AoM524OKsKskc1TmLuPgnrHlMPW
BR3BdottGlOZdVAPFutM46du28XILaFcNXpF/Z+lIRd5ix+xrxG32hNkQs9ztgZHLlF9ZpyRzhsi
pvVFjn9W8XSNDkE5xrtgRvqqougjEvVOBA4KfU3WVpz6wHJN7ynIqrMZgHRPkCNjGuHAbAwq4apF
UIwQJZ4HKHlvVa7XM5KrvnGOVN1J5Gik/oXYCob3uO3YcsaVgZWt+XB7exN2TbDJCwSIBarMVRIO
2AD1st6hWynCKtu4fA1a+DMWODbwtRh3PWBKp7CwZjj+faLGB1TaJIMj6q6QNkz6OqLJdZYvxpvX
pAasBttnzcWzty7CxUVNuKt51cy5m6QjCFwx051LhSIuf6NH/mocwi7scXiNGkD91Vx+q2Tw2VzS
eqjiasWdefUewYVtEg9VQUJKIpAuCdzCaZAbrWivJtgPGrGY5WwYXQ47CrlxbyvyvT0L8ERdkV0g
jR1xFDz/7d5agUmSO+V5LzKMcVF02CrVxISln8Uab9m2ZLIEYb9GaDrr65AP8jFoMWhi/94bFjbl
xLr6WcDgKifkZGDt19P+eEWK6yMa70QUsNeykpPvpcci1e98TRUSRKROkHi2U+xKbp/hUGfFY+Es
qPA4aLbIwNHW6LFbaz3gd1QoKsZly1aAvTbiZUrGsEpqHzT3Agcvg4KYF3XQBbhqyIY1ZFR7bw/Y
diu7gvbgcgwrozy5HQLdWrPXMCKFCmxMdlmnYEzRfG+c+K6I3YGJqPXScAXaHcS/RuDaD8sCGCQ6
4i7Nfuu0nqBJuoRSg3Nm/g6HLfk0J2gokUp/9bx+lhPJFnUC/H4jvkZoLEsDxsRG+g3z7T47SplZ
e2kDlY3qFHCjrg5VWDL3k9UF6OiiUbfXJH+OG3VSMZv/rB6QQMOY5B7zrsXA+ylY9q/sgiYIcc+w
UVnr76shegjE7YQ09cF3QGbTI515c8PK6rTa+lVfXlLiMKCs4Rt1KH5lku4Yu3AhTGF9izQKQV1y
7hPTvxtm1jrQLFz8cjn7XZysVlWNx8Iw6RL92gV502/tOfUeuSlWozQCLPQ+l2CBNs8IAO6xZE6N
YG9wavuzlnvRLbn0vJlrYyDAnl4BElXkVQCkAaGidl3L+BeeV4/km9g5YU93CcHlOkvPmo1wysPq
m4DeVSMbj9jo9MBCsS38K1wOjvb6uQX4kcxQI94rg3Ka9Vo4GWsHuqp+tBLKI85SA0w+s+Dah+Ia
pPByPnT4ATRezTZONbmR9P9G8BNmCKvGrR/0AJdmyttTSvh8S3jJwPfh+D+hfpAOcTnlbwgQqzTH
UhUC9uUL48OQQXkcA+JomubURMlO5eLGgwsh+/SUWx0wp3hdE1N+35U8/zN/1/DG+5ANSolSdIe8
wEOZnU1PbSnWpnfJfWdLHvIGDvFVoPuI321Rb126S1RGRKbYv3wbV9Oi8k5pkkT13ERoOhLjVrrm
Hazol4iIDIQJQHYL98uamCa26afh6FMk+zcPFcHMND7p1XeRdBDx7vq2vEYdm6jRPM6IefO0fPQC
5quu/t3rQ65f0uzLLM8QdAkSftH9TV9Brg6cl8r3avzG7IuK6I54yF2g2IPjpi5Qn4CzzxJkzyiS
HZZk8rXsokPahTs0EEdtpmdzSjdTChCylmtepEE8amesmn4JoHnzEcI0KXqZIdtocpgC+XuI67so
62i64lVlWgcnbk7MAU54bi6tYuVJMu9QXhYThWCXEcN54H7B/B1gbUB1BNIIXcJtQzk6JvdF81b4
n7PZbm2gnsCmgNfHdrhSjAwtL3xMNQPg1kTOJiOS68O7JqtOQoCEeMxGiv7aXZbWLhND4ivMNj50
U7ufyYNbm4n3q5XtDWePfRpy47ZQ+ENCSRHRGfki/jqMAWqrZsbjKsGM2uwvatNAOuHJbyez+eDE
hoYPeuTZZBHdssqcQbQ7zrW1rU+v5siYAvI+WPF6Tn9TaRO8ZP4RIvw22jeXEqqicrPVxROgAyqS
HohffJH5Dpc4vE1A1d4OnMsu88SvsUDobDcYZplyTKyTN51ZvEVG9jEU050zmOthKUtole0m+yRR
9SSn7Jw0wSG3uLF6NK+xd99ToUZAu+1GjesgRoAUi8Ng+JJFKScOu8Ab5EMdxTpedkRD2D6QBAAe
5xERBfdtXWFqnVFht4RHaHc4Emu0LWV0gsCyx5p4ZUq7y1CBufl014TqlxlMz9LvYPuhXxpcez1q
fVGAthtJuWczBwN1cAA8yqYwOlZDva6E8WoEzY+VIxh1oFSlTD8RSy7qFl0fglpsPRRYdtwA+Em2
nmugW2XHkYpD03DGdH27hnp3U2rjWPQFJlv6W6wJRvmceyfmtzctBKG8i46FG1MMs7Lt0vYupgLO
e//FKahzgxAGJzD9Vou3dPpKyNyC1HB0bdaLYB9C6ynUw40pEOZOxns65gwFfdAI0QM96BvhASDm
gJ/tTZWckTuu86zcEAuxHQ0DlhNiV/J0rQngg1us08Q7CYcqsm/7W5On41qCxq/Kj3Zka9BW0/Ik
t9ayid/+wcl397eEwb/EHf81o3JxxwnUU6QOutJxsI8sv/8PGbVlltjTQgTZsJUaD1nyHEHX2tQh
Yq3SeEjTGGwPXz6j3yCUuNa6i1P5RAkFXPEmMfB/vpx/K7wSBwf//LNt8h9dk//rX3kr//I//Uub
5v9IByYGyP/Ogfn7S7W/i6b9HRd/Tbjk5/7mwgz+wCtpYZ10Tc+34Gbhc/ybCzP4Q/g+wZJkTPqg
hmyH7/jvLkzh/2EjfRamCDxpe5ZPqO/ffZj8Fg26dKUHdpP1mPD/HR9mgAf0Ly5My8OaZEouNv4e
7F7/lIVKyxV4pgYXXS33e+dNDQBaZydsEk3K4r6XgqMhbAl9rpwGNXy0yd0cNa8LiagVNUCAsWSl
Dqpz3hKgEnCoMlYfkGaalR8cnWoD5wVIXGLVHGETvp6S0XlKiJLdRp9xVhwYFm8hwzDTQ9QQwaMn
/8KFG5ziGKDuTtr03KMMMfC4HqKAkMMx9k5Fnr+OLv1TslCo9TyeYIhgX3OHi1EX5g07Jv+AtqTI
mmbHGHuZDtnpPTBIRIhYhIxWyF3R9/Ihyssf9gQ7y5qZlvXNnSiwnYw5fWIzGxB50AIfOxIf6sx8
cv02fsC+dawStqiez8I9dQtOhbLZOOmwp1IV16kmK0alXskEY7wLToYB3ZyemhmMxQTScZJ4Xxok
dQUdSrwQdsLKSCAWVcbBNSgRinEkkcIgtHO0/i9CaP8P7uN/eYv+5Ub+V3f7/8j7mLvuv7mPu/F3
/gkrJ/rrTcwP/e0m9v5wbSm4UWyX+Gqmb9zef7uJ3T98BwczmdOEJfvLDflfN7Fr/oHxOmCLzIVg
B3bAH/efNzH3vvD4swI/EOxn5L9lpsbT/c93MXcu9+7iyvZNSeLUX58WU+WqyOmiZRGIZGUkHHFj
t3rd5tTaI+yk2E7LQ4IwjkUzJE6rpFUNWPINOczQsNnmFTFgQvVYrWZjSRgqdqkTfBmhfgUTmiCD
nmnDQx2zP8vqNU7U2xA1zAizYFOWbO6NmSMgsLPPzm/uh7TdsKFAbmwN2GUc5FJwLfWSY1WZ31FV
67VW4e1EKOqA5Lh2cCi48U9hYvbpUIWkbbm1VNVinGbhJeSnFYLksy37iADpvqKw89RAHEgEp5UC
9rnxkTOgWCboifgiN6y2NHsbnYV3/gJs6DPsxaV9ZVfzHhDIGWfBEafCHt3vIS/6C0PoE9aT4tqG
3hbPFUkHBd4+C/Bm18DEgqNFNQ4mzCEEiZ3CCidGuY2Z8655FAcdh0AA1ZWGLsUaRfhMn9tQ8wpE
ZSHGtbGCyFOV/rc1wl2SkWWioaaLDlvxGYUSVQQsowPGrM8OkxjmRLCtgR6QhbnlA1Q1RHE/WYyV
2tRPwWR+KkcMe90O2CbSe2fEQ8HqeKitfNcFi0TIh1FmqJIMzgYNI1vF76wbCXJUYObMARqN1hGr
5ulZNMM5S26hyA4gZ8Vb5gVrFLBkLhDFiY2KlET14/vmZ0StowzjinHrnMb1Ez4HuInW8NSM3ouZ
0zpB/ENS7y9NfZQxu+GNDox1dkPXnlNr/tYhPEHRHDTdegy+EW/y1nOWhL3chSfhyQ9tbcPvoGNC
1Cx4S99/8kbn2yjxD/OMqneWKV9joT8mhm+rwK/uUIwhnq7YBbkG13xuz8MFFiuCk1qKB0lPv9JI
ylENTisvcLsz47ZmlbWMC2IiL+FlPhcmXlOJ5RHjHpYXHnU74jIQgmiHx6GZrOdK16u6hhg6+9bW
w6YNsvPeNH4RvczjstjN7fyCPsA4KJtJHDv5HakmEd4Z5kOneEK62bgVcniLNK2RxWpbknFDX9XN
/d4O+gZl3rCfScVdRX1LAyWe67EhkrUivGNiHNb37GSSr6Ka7n17OMRB/ezACV1BlCf4iWBAs3Nf
vK58MlnurJGSnOohYPGUPmSqf7Fhl8qBet7QT0N1RnK+FemXOzRk8vWkBDLXji1BGxGiPRW2d+mL
5lViOvDz+iUgqClTjDpiOJZxiL2b3B78E1b/ylOKQR7bSmHXj43FcmNq+ksrlvTgtDuz7sDY1HwW
1eL87BbugLNzl5edyOzD0v1daHZoEIL6vWGUPzrnula3GXGwIdZ6YiLSLyefvW0HMgu3UfsrYiLG
x7OZ3fgjxfJLpKRCoLBmBDeZB5KKT13roF+JJuR6gfWpe6xekgZvTGHrRsWzC/eeOT6Kqb7eT13y
UabwrTLk5EWGQoc9MJG5dqy3k7+QO+fgKlL9pm2imfEqX9yyt2+soTm2c2zhtaRjbKe3aHDZYY0p
ECVS4xuBhmnMPhI2uAhe1SvGKAC8Mmm2ge7e09I84dzBQLp0mf1dJOada9T9oUfH4PW+SbagwTky
zedJ2Cc1s+pzArT5sbGAKgdxMUSkrpZBDgPLNdJSuP6wImAnB8Qc4JfgI3G5j7OMy10BTzwOM6Mf
NeZvxiXmdlhJTGOrGig4ksofiIPMpwdyawKvfmzZ1mwExpLMiY+6Al0TGheMY6iOxhG9F5AY3RHm
J8doxZ7UvtU5GWtzuXd0cyp0icTWOgqD76McSrlpq5+pHekGC0Y4M3bUkDoq7uWvxnTf0yj65Llz
Dv34nskDhIxhfmpw1vFhTjxqGnj3bEbFLp3hcTtmTp0ZVgfDTI018wSgDMIhU6/xb4yKgBy39hgW
p0VyXhuaIpVNX4/MEmrtCl0OaS5esOkRzDOVNJFTOntEIGQosy7JQcoxbyf90m+OEptiHzD7SZjC
sZCG42SGD63iQLbmjykZnywLOUMbA58Yu0EtLos3xp+s7xSaagK8d5xA4U6GPSpbuEXLycX2oNqV
LnqhEP8qA2CSwmVcdrccytR6dXwWUGE3hqWPoUo21QQKt51pgA0npUbuMJHEoD7qilqzQl5j+xFx
FGNxUnoYbp3clyfHoRjPTXmQS3ojaFtN5IONpZARb8Je+orZ10UKSsyYZU03roWCvDeZljownMxu
QKlan7pllGxXqkBRiFLnPpTxXRwMyUmp6h3u+2tCZMamLppoX0fZ0a6CHx4Ft2a5KGjKpzBnvRUv
oOsREvnaEtirCMeLiubqxQqDSqeTlzILbzqju8O+REypvG9TG8l8t49jAimtLnmLFsG3HRFXEXfz
s58xGZiq4yCwVC7quEjyJPURk7vE78WNIDYJIENksIYb3O5hNr18FxLvXEgsj9Z4DVilsg2M4JMX
P2WG61BmmtkbA/OVgcpgb/vhF3wId1OnPajB6QOBHApEGvtDon7cKHqrSLdIeu8lMhwEEzhMQoQ9
dtCegbNgegxyspeC5j2AtIplFA9m4hH11dnn/ye99/9/NbtL0/uva3Ym+99l//GXgn35ib8V7A61
NwWEMC1XLgWx+18Fu+394VmSytvzEUAjieZn/rPrln/Qh1tUA7ZrCU9IGvL/LNjdP8TSiQeOkNbS
Jlv/Ttdt8VqCfyrZXRbA0jZtIExAlRy5/P4/DHjmAXSwVwsWKcOwqHAcg5KdsrMw2nxjYsXZFE5S
7xqLZAKC79hbOAuKv1Lprq0H2s02sNd5h5vO1zXzwLF3duhJKV5jXNHeZMHlhn7DO8p3lj88BICd
tmoggxy0/MVTUYjKqtngU2S9N7UILGz/jinxgWMfQ0Oh0clDttZvge97p2giDU1i/wuBl62hhaBT
KdhKD8uweYR03KDkdH0ITChzgchmK0xGr8YjDiPSu1LfXZMlmG/xotRrttAbx4Z/y7NXrfmejkFr
jIcxrY8tZ7LXz91CWfst3IKFbTicQqv4LjOLm5AAZ3jyl5T9GK8cCkM9HyChb7y5ffLagHjZ9iXG
cGlZCh9gEiJ2CEG0Tm98nv26NTROqTp+TgpSoLsMD3w/rUb2cUDysWSQEYf6EpGjDdcg05j4/vRn
mwYVudDiLuuiqy2xKTseJb2RgGss+32ZFG+NKt9lUgFMJO5K+VaxsecGcaPZv/UVtsqC2amOUAmR
p7BToTlv3bFmn4TPpezsU+H/FuTCzErhLgJe040kmOqXPJH+SqGimgNq+sIe9MbozaeOPNoDwz5w
uVjk/ZzRwVjob4sU6tEofhxwJsuo5ZPx6cfUTN+TYmjcqaMfmkjzQ0b6hAbH5GsRZqRqAtF1fyoL
CEHuTLuoS1QFAYtmMuXIPBkhQbboiBL6uU03bEyCOXsHw35fSmrtEek1sGJVu6yUNDKp1EIHkOXR
jBoQ3d0CZCq8Cx49hpQNHt7M7PN9ao/HLpmdo5racp1YGPfHFLkiUda8LraFrHyLlOByqDNAyuzD
5BjNygZ1eOtX+EYC8jDbnOTMEiavlP4d7Bs4InP63jvzfMp8SehDqfeIAGhNeVvrdkbRbsjXaZo/
C5cQi9YiHTQpkKEg+CEVzq4mhlToE0lMSbfa5bnbumIkPZXtTWa2z/ociXjJqJohbPUox5L2dZjH
r8QcjGueM6HKBS7rcbaTG4L29IMIu1+C9orkgg8YOsjGwSnlTM9B8E9M0OzC38Wjt9dBp9/yNn+b
rXqNXcKhVMmytTvmr+jJXmetgw3JjpoASHXK72v0ZSehQgs5r54fqqmkAkZwLoapoFQzk1unt+9L
c9j6Yf5AA/5isx9KeuDMs70AVVq/3KUhRlM19tHGK52zVfVnXZc/9tA9um6bbubYi7aOx0ol9Yaz
r7BTDR7FhouHP47dk0GY0dHsWI/N/tEYRHzLpH5HAfqkEsy6RNgrKmw8XwTieYs1rSg4oqSfocfM
AvKBll9axueIpCWdsNBy1SFvtovyuS0UeTu4aqFYWZPz0+XVsxXFv7MwzfdJ79Z/rsKqBEC/HFhO
pibK0VwHfLZh9qsto9Og/xSy4WdKA1wTTDP9NKViHvYh1/xKjxpO6Uh34zmEB3iPgRzgW3ZRsUmK
fOtBzWDrt6jdcu9Xg+7Vlda1DKIPw202CGHPs4U5QGXmR1f369kQ1bb+Thq20wNFzga8PLxke7iN
ca+C73oJO/3pe9NLF9sef0168mUbnXzhHgWa7JDTw2mtT3vG7MHsAErVeKpUdq0mtasit1oDJMPa
Y4SHnEcTm7Qck02SWnDE1TqDw7SqMnxMquGtzdUS5onECFk5Z0JnMPcQpyDorkPjfvRxyHJ45Vok
EQBQQzpJA9q6+ZOy419ORbpi2f4MSMM5wVICXDbWwGijiEUHDGO+yar2YkfRfZzJFx5ISKk99NgZ
95LF6+8waCDN/ZqTAFBRoVpk54GgGDR/7LogL6PtIdGkYmVsRsjGO+gaN/Rr4R7u+rt0UIv5KYbg
BDfudhoYsog+umNbPq0bBwl8ldjo4yOKwiju51OBlGQLZeutQasTzvSlTi6owkoyOsb4qw1a9cRO
KQjG8hhGmh+VyRXeBGipGYpB37PachC0hgbsNrvNf8bYfgodPAhj9CCFtQ+d8FOYCEV0b+Mz4Mxs
c8Li6wBhTFWzzfKzw5R394Yd4RrpsjNWerIWRJNvBj+cWRPjDOuVQZSy7e6ayn+petIimxb6rqjL
e6vkkIaLwprVkCSglXfd72iomK5noMnZ7YEY732W3bHNRtFu342eiTyJP0/17H75zCWYuzW/ME6w
3sVj6sVxu0H09lRVMIPwb7Bt9NE8O87bZLn3XYPoOB6q+7bTzx5olnKpFjDG12N+MggoXUuB0Lfn
lEDKbR5pp9kBDNyCEj9Sq4JXFoGMWe4G3jD3Zn8Wk/lVp/rg8eYPZB3FeCpLJlD6M+oQTKobZnJL
ZvQH60HNvt98bUggQXdGgxE8eDlaiBwe/fY7QWFzjHv3U2qxd5ZsBqm8YY2SvtoCRxFa3bnoCK45
AjAryq9jna+F6cOFZuaee0W5qasiOFRIZIml79ilY1tmvf84jXimlfLvyb+9uoBcUGb6h7F6mjSa
XWv5mxiYJSSuDuk+aMECOSM9m+mzkS2kE2JIEOtaixxuGFnJTj48kYHrnuo23rFFd7pGHT1ST1Jy
EbdqxvwL083oq9tE9I/xfOticVgBvF0qGszNyorCrc3Z6wyghRRJpBFsD/wLIco/El4bnMxS6fu2
XZ6wkXot6/iTjCys5azKIwKg4patqeDRszhCh8gZYF8qdGP2fB95YGdSy7G2iOMRWDlo0LlyV8LV
txbxgcz31HpocOJAznoy8PuJps9xxfu81Wo3tuYn1vNvPRNxJ/s72yu/cWicIlGYm3riG4/11Zir
B5pZB9bxDBzWXEDBiFoyrz1GaXVX8HUkIWOBFp9wpsi07Dv74PrGTQLMkNkIUr8CJ21fSGLQEnb3
kdmtHcujvNWi5bbhFHY8IkXAkttNcp79Z4Mp3aqX6ifQ8NRmr+x2lhe9VyHxEWbyG4oPNaEkVLge
uodoSqh7YjAqc0nKHrMNwf6acB4ZG4JIuyE8iCTelZGzmyRxNKa2jwNBRl5Yc7W6VILGkDxd3WZE
m2iJc5xrppjRlYcenBMc9PjBJ7HvCprw1E6+00yhsmDXioOhY+neeiuFtPfgFb6FTRfZUz28EzzP
q6vKZ2IUUVdAq8YSgYanL5e8VOO7XNI2Gv+5w3hAehdXGXQzgCI23byTpCApGz/Z5GLT1QhJ4VY9
p2NgENLtk0dsIo9Wajf6pAQulB8X0ues0pJpNVcJ+zrwitfuuYsrBizle5O+jhkFjztWj0MR41qx
3zGZF/jHht8zUwWv9VdZZxJaG8Tf6IkVKA3ScI2EG6ROIFzgEHsjY0Ifk/ILSXB2oy14JibXL4Zs
mAS5tSoqipimK05DOd0g3A0WNxJL/0jtRM+stzELa4XfJrR1tUlMUEOjNROGGb52NpiqKh44IOb6
KTMcUD3F0O+DdSaXZ5KHhrinP5jJvdpgomdaVkC2izzmFwgr8MIQJtp9IEVGcf5kip4ng+wIghk1
WiGi510xkeguActHnXsj53g3pl2yZ0ObYabF0aD9gdwQXDFeNACN78IvnM35zYTth7+11BhL1JuI
k8epE5uk5lCYOmQ12k74EtOSp3tUI39uUrzbyXPYeGcGjyxgTPNrEneDLog/bjB6IkB7TejSOG8F
wRgkxeSefo0i6AepkV79wDm6cLZXyhtf8HdbOBjWUdJfdMPzs5W0T0mCSt9j0IUe6KEdKVsY01Je
xnFPkDrinXDJYbOnr1hg/mIQBgYTNn7o8HkP4cKgyWHJFYF/NBvSNkhvflJOhk0sHs6DE6RXNGhb
RDYFTAj10hrdeJpdRnwV6nof7hOVs3eyjYoBY8GPSTWisOsplboY/1Kf/nTBnQimz4nrvZyzJyZA
5arxGUxGWfli2gyrffy0m7qDYEMhjFU0IXAuq54S9tCboFoCOaR+Vg0oAcosMp3F1XEA+rTFiFTS
eSwaHg4AFEmpSKrjCC53iLqLEXXtdmZSG+kUCEWn2GMB4QAch8yEaqefg4/efEtScjdbzRxxyuN0
F5OAaLIrWxsunZ7t9i99re4Gj7mOzJbLIadmH2Dl5LNz44LDnPPG5ECn/sWvtPwflh5+m4G7JXnF
FfXDLKeXkFGaGdhv0/LHzE6Fmp79kOs48watYbSRdURqej3qXW5sQxFAckp8lu5mGm7c6XcX8HUG
lZujQXFWeQV7zyAbZN2o9MaZQCTkkXWJAMCBBV4S2LnaWHan18AgIFR6PXNmYgnWpscp6LhXTCSE
sgA5BQccfBHM/FBrUnEHvlAYONTrRPZVSYTaK20hIPmL9WV2D1kp03XWFvxY2T8DDKRylvpCOAgV
c9ERAoQLZFATpMn2JOTYrRa6XTqJjU3FtgrUfEp6uCmAK7AD5NGHOQFNCgwy8col6ph/hVdGERQK
XFCjeCa78W1iGcW0wziplmVSrHgrVlSfveQngmMm3fpxaoeGFT1KnlQ9tZ5/z+j7AJvsCGbwEGTh
92g/+VNzm+rioxiwbLGc5cxFlJAirVgl8jT5ZUV6MmGSfsoJnUCmzYEy1uQFhW76mgmm3V3s7mqL
1YjnT9GxbpPfDCQ4XMqXkOEO7ga6HSvZJUy1N65+pxkN/4Ok8+ptHTuj6C8iwF5eRVJUr5Zs+YWw
r2323vnrszgBAiSTZO7YEnnOV/Ze2xGH9Fb0yVeiCrDmdU+ea167EMRuk2YeC5THaEq/U8gaLhzi
wiY9xxWt4l9iyE4nHU0/i5xGZdpq9vWH3gQg3+LsTRCFjChwyFJzTIWSCG9lOz90XReQ2r2WBW0W
icT5JOKwNXvdK0xyE5OqcxK4By56ZhIO4Qd37aUi4HMH0P6HmDJSuymTQ54AS1cQiaJatlS+jKFY
puK4UGoN834+iDQ1nFEVykxUkJx1Y4iUXW8hlJLgvBv9t4qDHCRiEm4Dkxl44v9TTQXD7xxA1l/k
G0awjt8QFmZrLkcB4xnA1bj+QL96UCVWoIksXQVFfRVGUNHFeK0YQOKJobL5S/BDFyFIJ8IzXKGy
sfXRfyptqyBIphw3xuqSCQz4hx4ZcRruhQy8rgKu0BHI19NkNzZEPDOKchcUWia5TENX2dOwsyGY
4j9/Du9x0btRgtFJFgnTRtiP1JloNSm/GfSKYJq3He+n4HdnYSK1i+CLOTiGwruP8LwXWYFo1pFA
0ZgX98go7GANI3mxDfIUTWzfSNQt0UUewzok2MiqzurCvsAwSMQ0ezzTRJhHNg9EMiY9jcFpgrrF
NZdQBVaQspFtjMq/Kk0wedAvMShGE9F4e4bzOhIWXmlq/t+O5VIuUWcUUoC9QJTs2FSo/9/anNJx
QLzA/015JMNOTfB4NgMEwLq5M6khgiblcxx8VK0Dg6wVGwpE3EjrgiTfTeqp0yROvjq9JJn6EVus
kaehVt2YDzMbtZ+wiZQdtgN2YfFdnxNYOiE7Vykgkkyjl56mUna0PFuLuKrdQmT5qicp4pr82caK
6KkqiKeMJt6aNFIXjQwrWmm5faqCIEvRVJpBQdVkaBcKfR17Hfb9WOnspNflbdug9p3yv7GfKtDM
0xH79l+Y5rXbV+MhmWBpjbX1l0v/fFR7liJ+lfr8Typj6BxtQupjuQkw5LiGmOZs2HljOlITrSnA
IqMyHsOTYRSsCSuDrO5oepCWtRgQd0R0XdpMcGIKxKBkQTxkFiQbHz1z0pQeIWn/InxD8KZ1lr15
xkBukCEyA8tJOG6M4NYNKnIiULimSOg1Z0Pk74MYAWRlPEMtQnJdgf5jKe35Pos8zaT3JcjumidU
+hl6WbOtr2owboqJDrEmXLid0G7UMv5emrS/TAahMdOjJJCB7ZQljRskwVXUdGurww0VaovIeukH
eeGblDIzDdLhIxqrs1Zg1+0T6alz02PpBl6YJf1fEsUemu7HIHb3OidQZGKySVDL/MHgKV8109xv
jQz59TJVsDKrBExinPNCeWNdthiI2RWN1Wj7I48i/Tu/Upp/RKqVLAPpBFiYvzY6SmCxVtBfQRhm
GYPmQKLM6jh/s3HCrz8htkqi0GuEXlr36QJILBIbKwqVb81CRpXawzwpstcoTAQJEv1SRz1yR5WW
pbEGhSuHsWGij9yt+LA0s6TEzouN7os3Egspr3hZ2QV324iPlW2RtNaWiniELoELobtVBrf/GO+T
Nj6aLA92hEpdxRCuZMAW0tUY4kBNLvb6mMETU4JL7zPsFGWmZwzSsb9wkc9gSLf4ac99wFglroD7
ZbSbJp0Y5gayIdPB32uJf9Y74ZWVTImmoiDhRZpvA1rsduzEa80v7+Ii6QlSC8hpFE03ZgrpbpUs
uxTMxbeIfDYBxFbbQKJHT4SDeO5SPkxdyfcSadOAZi0dEKOSbhm+waaDMsZ8N1oir6mbhOGl61ly
1kP9YMaGeQDDPNslAUJ2qk7U1GPEVGRUPaHhTsiqcKHc0gl0ItPjHHaz45ccMppgcGwHZe0FUu9v
MJyvlvc06NNuL4TnzIiN5Zsx7QFWcU3e3ZYE1gtrtmGHUoTeaRKOftVuY8AeOEHUmLFiLoOsem9a
mgMSB04YWk6FSe75QNK5I1nCuZPCt3KCr9ho9Z4woJtAyoDArSX1NUO8YP5DLy6ua2LcADdWADey
hIwBKzW9GppgJUzDFnc0oRFh5UmjDGerW64HKbtGiiZ5kzVQ/hYfaMArMX7DUEMueicBURRguRbJ
wLob6y5Jsbek4oKYhmrPqMLA0tH84+y1fSu0XDll0jzU5S2SilsPrFfs5w+OoxzTt/g8mBWkOZNY
xY0qUUyFYcaaRyTjS15GD3PBQryYuR1F9V+vivm2q9U/3GzTBgzDfpbiFEkzK89m0YUlxjgdcLXu
ez+/92FMj2ea0DAylJGjP0VbFlg7KQtvEtNxlwW4TRFVqeyHCmGi+MYkN4XIOQNRdssAEXYiwKKq
ec7Ji9w0BaawoKfUFIT+qwsxuonBq5oY4ZQiJ7hK3kGjq6Q+KYbX6cVZL61gn0VALEuYDJYSEICg
Kpkd6PqlLvwD8iyVCoacTMSa+1G+Wjm0vVGRAocrk1kh4/AkaqMdmMBSxvmqE6fetaJMvqT1qyyx
YF0nxF4sG83aZ24rgLJZ1y1sgiLaQGObOFO0pQgBOjhEFq0EVgnNnE6D0lG0wfzOgXbQfEMqHdVL
2XFIK9a0UyKksHSNrlww+LQkaHRmSx0qZmCzwQamdRUiBgEAJEt1yFaOq0/p8M9VF7hSiTEZTqNw
0mttscWAnnlirAlOpMaNM6v0h60K+EU0WPhL3QijLTDXvlgptE1pug5wf8lnGOysp/mWCiOnKRgN
FS1afuT5Z3mTd7+iVLMzjyN1TW3Adjs0VtD3IMjIAT1AK/ksp+RScfg0jglpDlpkYUpHb2vLGWy9
IO3JpjKdDnYnABu+b2xsKHy65jnpDMm6SLyIhR5v2hgECqYByV+qR4sevFzk9VXqjHr5287Kv5Hn
208qViT+Vyarj7IxblPs+tKAiD3jUmfwjOdp1nezpH1UrYx+gxGaQTNpStMHNqpnkwOxgiWjO0qB
PWWay3sY1hKxsRg/UpAP4b+ivqOb0NqzKX7PJnirc5KcVTziVckcxnxZ8h3nNCq7SyC/6clOCbyk
PwzZKWFSauw7jH76DTdXspn73bC4s24pHWsBzuGuSDf81garAZi2g+zx9/IW9AuqSLuZ5n3KJlS8
72HxkPiYSzYVKbcOZkDCSYFKQsIoc6cc2X1VTEqB1NwK/Th3rlJccwNO3cjFKb7MEEEcyrjkKQ76
0fcbm6mSq/iP2d8O4aI4YtLgn/Lo1jAEHe5TfkqrT/Bc8ET+5aoEhO9DGd5y9W5Oh059+POfrz41
4yOq34ok3Fjzpz6wzNNvgkHowL7r7WRcz9ZBX0imyM6i1gvNwxjsKn8/4yHP9lb9Uas3ESu2XrVU
5BYAUHcCeh5Dg2npxd5RYK4t5bdMCH8EEZEcWuY95UXU93KF0+lpSL85w6MlfFXPTlPz17WPQrzO
6i0o/2L1CeGeAwS3tET25WcYfLc+rkEKCGGq7GRBs7J+mnT+nUc6eGnZt+i/yfK3zwjIVx+ydFN8
YMoMK+PK4ZfuATInbLUkUnsVEOYcUlE2bxKTx0wz7ZF4dXRv4sSWwMJNR4MrYHOuhokL4FPCKdVG
j6xcfhPeMsrxUf/JhUeBsaQgANYC8Ak7eJ8gmO09tb1V7WGyLn7BA37E6x/xuKmHPFibYFN3ybDm
w+yV93Y4AtldJTli73BrQsCJNmO0UfC3qBD14GHuDINQxnPPhIhBQG/jTbTmehNV1SboS6dEjgi4
3x6Gz45OVMIs18TQ80ER+gvYWPjUON1Fhv+WRQYvF7TK+JreDymNjpkmXMswRCQGSDMMioaZ0wJB
luMNCA+wI0xB9C/UElSkPNLVa+ytVSQXK4lSKjTgZoIKX4btFuzLkY0zy+/FcGLjNkt5CcypBTcY
MEMmgvUSYhVg+L8sz9az9NHKHyHFBhGk5zS5pPUnGGNvNA5VsW3JcQQ1RYUGwSfuzoSO99GpmraD
9AZ1KtN4SYnxxWndo6rEpVyQan3Vxje+Z3BrU3PfaFj+Y/lDrOF/MZUIY8RD8i2AXAmZo/b5H3Z+
cs6vgcaAQuVcy755RaQYVvJdKj/N+D6Kf1n6J8k/Ces8I/6sJ6ZsDBtS5U9kM9lm9qRcp+FrrPBX
gUCF9bWonHCXsz2IHlyckrWrpm8Tp1HINieBipAir9D1z2m4IFpGhEhUu8PBJ09/I7W0mIaOSr8i
37jfVoP4L2eHDU8TZOnswFCyIyUENmLR/8DZjJkGSg/Dycy3SP4aKlDPyYU9scNHIQIfMHa4fJEa
PhXElLkQrloCKqLhFz2JG40/JjDOeISkXkaEyGvrAIsDT3nJl7S8lw1nTstfVxahMhLgD/8gAjvA
lMHm7cdPj0b9MKo/DfIo7NsG4M6znM6l9Bbnp2AEiv9V81mETKhH670csHQxt+tQbzVOhBUwKJD1
5lced4Z1did9C6+mrjEva1RZhGI/DHZORryMQMWVLBrEyWW8lKEz55xHaP4G+lq9j1djz1P8NbRf
7OBdZlsrSgL1NhlIqpl2g9Bi1zNC9PlnZqwKak8UUHDWZP9Uyr5BShHO7yZ2ZKzrOGltdIIriq2V
gchOyb6i9i9lJ5JKPDzVNz7NlikwYKj/zh4TKr5o5GhtLW/JPCVag8jchO7FbyDz8bPmHO5TPLDb
pMyFKC+FJj54Pl8fvXT0W6EHYb1cKG5/6hnRZ8jIipJEhYLlBlczJLyN1ihuwduEqHQl6HivR5rb
3F9RXvDg4/9nGdR1gJ3pGsMpo+AjTiylWuLjqxq7oBbS880UIlKYWmf0xzWPHSoRwe1IQkhiwipx
uLZG76Cs57OrtMa2NPDp4mOSp505gFCndCrY96uQkHpBwQNUrlvlPSlayMa850wbWBZBOqptnVvV
L2o39BnFw5lsMhwHRuYkxQtdyUPtc5ewL7sAKS1UbswfWNPzCISNMPIvr1mLLTMDdQEYASMdSbla
AqZ3QOn0CjReYmPCDD6tCoYQafLEIdPNEEk+CaqlLuEqIpIk0JC+3AfqLt2HYc8PJzc8veNhWkiy
7ACz7gc4t0E8Q3wetE+F97jof4iptunUiJeI3ZmKaVLBqM6vSQV+NWMn3QrwaZnmgY36CRKc4BC7
rHkR+L2wf6wKmp6ei5bsgFWJlniEBTI035iIddygIoPWDAG7FSBzklCMol5daoQUJKWVNvx/dCcq
LbsF0VNCsBuIiFKY0PSLGB+fp26cGj6R0bot/xyI04BjFN6U5eNtiXWwyHlrOwO9D6NZCuPiPz4Y
liiZKMuLWt8TqteYUsr6qbuXierfVPmtWY3LvcE+FH1QwqOF+tTikdJYB/bKT1mqq2lJnfwW1a8m
O+C3oHALeCT8vwx5E4kKrs8YueN2YDxHGZo4Cg94RBeTzpXX5rLNLpp9PHZcjAGQyjmv1HXhd1eg
YnYQzVeBq4IVCUOddAkNc1VfWcrZA4Kq+xCMpyRdtn0foAe4q4kthhmpZE8t2okNmHTu1AZZRNpj
G0eHCwfFyQPVAZIAdZZ8bAT/na5dOivmN8nMR1wk3EHLOyevW0Pz2pIBmIz6TdPJ4uAFlrpdgQBC
DHDNY9FPgM6pBTqxPjoKRn4ouvBUl+JOzPyN37NdlT4a+XuGhtYydZPV0rPGaO9LIlFBBTkpPEXT
iIEYhRTjGj0YsV1UO4wD6PdvwYA4XwRsIa31qPTGjKQoIAi9mngTE9ogpdCR1aOZWVcTAXFeDz9D
N+0F0HVktjodCRczejqxNXHx3OnUT+S+nk00XoUJ5pn9ZDASV9Int6Qvj3IoHIogulQ+mvye5XAv
btXGvxG76MFbOmF9OLlyKR0H5nQZPoe2mUiQwRfD+k+bCa/xEVmBWlbxOKj5dJBicz2Oy0gNWBnX
jJ6hM4iKR+kPt1ZMqdrzlvQDiZyL7qOSDbal2RH7/iGogr0BzUxRW88MmfeaynsliS8wj6e6Ue+i
Ru5DrnlF+gmD/lubN5bRnKpy21ggOUJhL8XFXg4ZvFOYpmKGZj+bn7JqXQij+RsTtiI0AUdVkC4C
a9FUajbprq2rz1qI/yrNPOUDCS26o5f1rdKNX+LY9lmAWSaOj4E/bYEY4ivSq6/UYorM8ZEyBkSl
piNZXM72wXxVGWFc0pfEyDdDXikpfM/bCgNVUX2L7NGTXiUW8jRCfyj635pw5GbvA0my1hkaK4uB
JTFGKaoJEg+3TehF8z3q2I54aXuL5beCUqI51Am5If+iJR2yKFd5c+i1j5rXJQNzGgaMDrT9XKSk
GXrQ9dVVxrrgM1BPTfTMZ+4wlsIpILWBgRrILMTqCXvUB2etXWN0Mo/SbiV5kvxiPuNkCtRXMiLz
X5Jx7ZiFe+aT9QxT+UG1Ml7EfpeL51i5slu19dDLsjPsTeRR9jKWCP/K8VoO3FI4HIFbP+Lmk7ea
g/iIEcfBuSAfYy5tCa/2rJys6KK7TKYgNJ14leAa19gXWJQjKEXz6eagAwt4HD2lAtnEKwUthhI8
GnmjGm8pB3CGU75THnK9kxiQJlsp94bOQxrHvyKFPI2FLPxZgrUS17QjxZ+SvBPG2ApY3TfIDuZ4
G1ZP7spVDp9GP5uEMK8AftR2adekc+2GFXhU7cjpYloeZxpBOusaZZ30L2V0ghi296qUCDXgNW7s
Fs44gMdBqeZEzpx8c3k5QnhqGeD52DnKo4K0U+rvpbXT2VjLaD6iiawNw45txjWGSxaN8CMz8ybq
rim5C76V/ppZObkDnwnHRXRdRgYdTwUq/nF8DPNe97eWdA5dVIr6hYrf1N/qEQ74a5QhDT2rmT7w
LRNekf6kP6oJXCTt2HqUlPO5dKwhEK1M2pkNm30sIjd+8nWoXbLkKCNJjXfjuoOftjeLU6veyhIO
NWaUZjqDDXdEw6ERmcZzVXq9uB/6J39bomwn7ZybF1N0tGYNfR8KsOggBuVFoE7PdrGr2QBBUo8H
J99G4WFkS1mmjFb/ZfOvoN0roCz2Y0KE9QvYu5FuYfRHsT5YEAyvCQGD2g0zDy539WeY1oX1oA7H
efXSpZOue8L4xmEsmlfDEXjufwgodkXjFG9BX+VnozqC++bctKP0zp9JRp8XFL+whVdS8dIZjI/r
1mFRHJlsgZk0c2V35b9B/Zja31rwDPh76kkbd0K8n6t1bgfYIx5dBrxzL/rX3H7ATbSVbnDb5rOE
lg8SN9q13b+eQs1obxGeCjh2RCjdY/UoV5vE+uLzd4mbq4MrYLXlq/CW5PJjEr+FE1Hdy3Zob7op
MJc16X92wl7eTxKuo/d+TSY38QQUrCB3qYP5HAxHXn478Fe1/pv3HnKbgGKxAxDeVTb4iIYuVx6R
YyJJEughPV0kf6A6aBYL5Q17nJVRPgkFzKgT9QTVHnetV/4tYSUVi6OQ+UjUv/uNlzGVQLm8Mq4J
5CH4S1K60Rb7RejpcJtT/uNIWFPJ9G+un35zHMN3GFHLk5aPg2tGWI8Y2OtLhpHNf0tRUlafcr2P
lC2zsZW2+kFVTmPykauXefnGjoN6Xow8+XS1AN0EF9JAV4bgkvTzFdRHWiL6JpDm4E+qbdmcwvYE
4UQbyC8l7v3WluMSIIjXj41wscmG7ST8GWgxaoFpe/QzCL+RB1zFeE1UmJ1yaYt/yy/4uojys67Q
2SKxHJtbmV+qamuwbfckzTMtlpb7un5rqktN2fSBGru3OF62jfAMHQ5cR+6P9Iv8xqeeUzfpro2j
OrP0KvyjXH8guUHvt1oIoFQuHEXk3G66zhvMB1B63CTPoDnGTA/4vGyiJun0oXxvmbOtU9riyt+G
wolPIZy+/ttPs9OT8bN8mfJBYRsfp/dA+fOndX8DKIsiNP0omLUys2r3kbUW4Rv7brQ2Wgrp6EJA
VLQsZeipqZJhcrJXmmCsv0n9dcHv6Nx7HQI2Cm6KvUInacOdIVOjuY7VPfNphV4QRWmhb9vuW87s
qttZwbWb99PqS6xcpA00Jzuz2Wcs3qbsowd56nK0IjdfNyyonCJzEzrLpPlr3JIsl9JWUWwQ1OWi
kiXp6TQj250OgnbStS184o5wK7rIQf2hVxLDm89p0HY3M/BKER0sy8O9ke4l/1BoTyVhwLUZcw+2
n4bvTtqJaD56dwA1sI8LD82/1J9xpTIHek+AFI7hLh+PFh98QRpusweVBxv6XzD/y/H1COr7ohyn
QbEDR6YXf+d0xmjrbzrLWeSo/AKjo3qUd7Z2wECKlnkNnNqdTdXNG25wnHXYCezl0yQvZ7wEkTuU
Z4Xtbj8+JrCrlvelMxOnavOsbenpkzNxnuvez4Pvrgy2+JGs8mYVOFtdY3jInObBgKTa68tLUzuG
tAsC73Thtw5sLvSW5MZ1jgqzZPe9A+CVc9H5mhfVHpBAp0CxLGz6YNMkdjQ/K21r1YTeORy/1Dmr
8MqAr6LtJSjqkwUN22Lst46Uvw0kRNT7llWQtiNiArikItv9P4RUKywQa9LJxtW36agsXc+U0Q3g
F804j92mVxijbwXrmVjrNL3EXDkB3Pl1c8DDthLXqDogmwcOwzp6KzIQGBtdJONgcRCjwOKTADCd
pAxrz6PBFKSogBu+t+ml608KBY/xritUSBj72rVavVoiHhpm7R6Ck/9PQxqqRLN/QiRjDghKEcQe
vAdGVoCZyETGkma6HIvpm0FFtQnWCm6Ohu55U5KswbIUEdUa6C6XL6dBstfbe4rh22HHmCDnPqXj
1SgfLdIuBFW0Et8+HzmJKoX8JeFrN5nCdcQ2R2/mdOOAHyZH5CVXtrX5RME4cmLkhza68Gairs+U
gZ79Kd+0cO+TCU1WssvrkRGZQqnRGS9h3hcw3rYzEV7xqeRHm2JO5z1EcuD1No9kkh4jXl9AMovg
007IbYu08zy+GeFOSLdh+t4+qWPc2nJ5pFe5ecjDrcBmWFyr7Z3FNFNAIlIm6hmmFyKCOh0DL/Nz
cl83CacTJoXsJPDCaLwgLOIVSl9B3IfyPaPekfPNoGzwkVD0WrLHw5hka/QmfbE3x9Ng7WY7YQhA
bgYTcjvikzV6XlCzcoLxxyAQxzgEIDkDkDuYktmpwNzgL/VFp4dJqKJUQogMS2BVkZjKLVq8I0G3
9ENTARK58c9W+EP8jV564oijV3Rk9juiv8+g1yKXcIyYYIJ2r7TnjrQDHRVGQ4tFxCSO1l/F/zfK
761M4x2ZO7SArKNu2Xhu1xpq7BrfFcoqOdsjH6n5HdJXRkaLXuwqllxuiL34h6tc17xmWOcQGSOX
PGA9j+2w/zKHd5FyVVkGZWxOVPXGK2MPgWfW2zliu5JsDPE4/o2c5uFXM96F+WjE75PTOVp2X4q4
+TNormbICmZNUsGK1PBqJ2dHWZpW4XDW8w+OS03dLS+87r/EjvGH/rm8UF2L/4BEAzzXjYnrmEU+
SSiqz7Crh658gPspTjdV++yTpYasRCh4l1zeacFRN8+Yp5Rpk+b72Wa/7B9pE4gkYJnfImF4D2yA
LYyzCC3xXZPbLJ/PxBqwzTkiNqRMJ8PBmWqPatBJGXNzjCjbWHkvaBk1ljhdBOCd6obxO01CDLEV
b/8wHc3yPvJlj/3RHA9md1HifQcAi5UT+pNs3fJmtcCm24olFso2fjeLBtr/m/oriFla2I1cbbVr
LVwS8VSmm+UDVP01RguwgVRJL6u/alveRjnfGURhpl26bbrfZXQq4NCe/3UwA9LxxYLJ1rsTbY8q
P0rhhlwBjxJPpZPaVNDYkZbLQVFuo3rTNTL9PlT5TaZO6/NXW39Uw2csbOeOA7Mly/vcDCcOXGpc
hRZFdkI28yAUp4sf3ELrDmK/nWyCFumILj1dvHSgGWz83Yg60QjfRRamDhNcBu35ed6ZptdjQG22
zKDtQsFNkTlcGssBNEVnYk6WClkGyV/sghS1P59A9xdT723YpcrssjWqiqcUbNt0L+ruLJxKu1x1
whtxsy7Hi05N2gkfNLz0ypPNlhU9Bamr1inF11ddAfKr7ABS9gSTxIgP4bNs3dXiJBfTKh72fvld
qpdkpqJ+R+KcD66UulrOWG8bmd+1yKP7HONd9U9fwWyot6JBg7dvNEolXAmi8ssocRBHyr2OFHBo
sMVvpv0Wwcki4L20adZwAnGVW8GvEf7o6mbEd9bv0pJB/jWqr1VyeCxb0mPQbmrlquGoSdIzMTHs
ew9Rf7LCH5QA4rfKDTFLRDiwkWGYwSWhNnQSTme+ZpJzx+LAKrFJkVmc9cYbKUnn9F0N9rLw3TRc
XRyZxY3yobJK5igIHIqDXN8V8YMrKtcpR8cNeUvpYp3m6RJuyy2DZqDJCFP1TJYHj17FhYMmXGSU
LYwnQTwM1ffivYuZDI4sdUr1po7KVk1/K+uSDP/q7KablAnYkMl29hguc5R/gQ+NSUCyBxofp7fZ
9GJESr9mgGwKP2Sy8xsnXUU2fiYODXlJhTli8HKLhQNwB+smL0z/i08JJzOdhSJoi0xR8XaxkXiU
BpaFtR6jedszrWq7Y1a+6xY6dfS8uogowGaOBoAykV+zg5hESVibXiMXbaf15qffSfXo2k+zXZMv
EQd7Rfkb8j+0Sj3LRepYTflZGrYs3QFId3LfS5vjkO1U/1RP96T51qqPpnsO0oMvhAyeOfHC+iAp
uwgqigH+guae3YEqYlffKtUz7zAtTY+ovdICBQVjk0EE+/jMyu1cHgZj58tfyirC1INq9FA7FGnK
v87lOY4f0CK4LTgzFDIDgUMSucHS2B5gNA/Nr9wf8Hqy8P8bsj2NcadTncJeBNRCUtlPVJuu0hWr
ZPihu7Lnlk9k9SPoT7ihwLGeI1OQYKN7lrUll15FdVIEd4ymdkB7YoeOyN8wWg54hVA997yx3Ces
xZKvkUns8mPwdUihm85M6wAuFq9AuAzSVZMO1cSZRZmPHXfVMzOWSK/CIeMvopv0EiprCfa/8q2b
UO+cGmHWd6LzPrzPmNvbhGzr4pag4VmaNUXmZAU+WbSql63+pAH6LZB7XrFT1z9Nno4CdIk/PE0f
tUf+EFhbpAeaAmRwXMvXST/T5lMkOxN5eMuTVLENrKK3TD1aUPOOBsNFymAEFzoiU5YyMWOtCsSq
Xfj7ZPzhvczHN4EBHf21ZlwmxRH+SMJLXlnkwbNutG3aZKC0HHAu5Gq0pjP/ZbAPilWtHHkTJHlX
gzv3z5wBnAoTBg2JjpXuq9R4Zqt/8rA3zHsX3iDHDvqmJsSWK9FQP2pGrYTrLK2cQD5grn2YbLKG
4uyPe/6wPlgH+mail6soQYO/jrk0QAtXt5CVGUcGNhXhxvuJpr88dYwkpW0ZXBE8I5OF75G9yuYC
Dp5r1LCD6mhdBQOAtSdMzPZZebl1ffjvD8fwNT6D7C0GM5/9q4bTUiRrQYSmekCXScpP8dAGL2EF
HOY3iwtGiyN7qfLZkncU64Y3TBvSj92aQ2bF1MMggpq3NPQ5Z/mYhJ2akUt+gmOS9pu2/iRNGPa+
KrtV7zXW42u2s+rMiRK6LV7DK12kA3p6SD5mlnI5Z6WRfg8bAG1sMQvdRZesJNvkTU/Xy2fOwiIy
b5hZ7FCEdIZZc9rkwV3vf1t+Vu4NqG90CaufUOcSLfG+vwNdA+vLRzM8yHzoWMsAMPkkA8Bskcx8
yOI3JXuvropuwx1aJlvWpXi2t8vTLBCFvuufwienuZZuWumsNBSZiod6miPZawt0gIdlrGnIiBfX
ZrOd03sovagVpGkjR/uJKJbugm6J1e2jt2kV6++O5C+FQQm7kmWBgXpxFNxWuS7/YJH9QTy/+GaE
4m5YB/bF5GiOynUUz2jM+UQYuSynbLtGsYzs6tNA0NO2n1yDo7HPrG0wE+we21+QPLBvoDOgVHXI
DMc9NdkRF0sm3lT1HJcPBsqFgbJ0vGA2jITzNDGP86bsUHrIqXynMK/LCKkiG5AmUjmW1rGQXlL+
8o8Fk4P6mobGWkIZ2cyfMftYqX4zk3fBOhstyU/Hut+LODmokAc0PkQjZVqwvCoEmcflz6TC7ime
CqOStPmusHJaTGut+qCvSHDjxvrklkKp+M7Xrgf7pcdLTxCK1lP1vnTOJA2N1AZAim20ZAtQcIuu
jGN1V3PpZeNnE28yRgkwUuP8y4d1VGLM6eiDjV23mnjjNv145brmD1tuznqtu73xoNnB/6uuup7O
pwhWgXhejket3YTFtYRBmARrw3qQIYTep5WcRN7o2Kx7Ah3XJRLJ5HdKAHR1h2XqooWAg1gG+Mcs
epEsw9JMpNYRvmr+66R6mdkn4mTWkfuiOmfht47CaoyPOQMaI3hrULirxj8o54Vw1lnthexRqFTE
5ijKt8j5GllZ4q+zm+q9AX5iG4Q8n/tkvdwJ+rzNmA3NHdFwHOjKr699RP673j0sfVvJmzb9bgOq
o91Yfs/dpyAg/uUiD/+bZY8Ua+Kn5t9DDOfLdCCR3pdWXlHvQbWrgzujZjuP9/SHJAohU/1CArYy
wSYZ7MtLeLwVt21GJOw43pnLF9keXhpBC35QANRhPc9zAz7VP1VSvsWHamec1GkNJgVndU+lS3Q1
kKhFcvG37BS6kXLQeojTOyxJsmUONWIbjrnqewjhuZSPrdVd2nInh6ht0jeB1xXRLmFVbid4bY06
8zcxl40uWb057w1UCVIX7Djg8eSPF4LjoDFXWsvpWq+cCKPzs0eDX60xR9FyLM/bpH7K5T1rTkX+
Y/mF3dG5ZcldFF8afj5fu/KgjYh+5IAfOL+1ySW5/4+l89ptHMvW8BMRYA63EikqR1sON4TLgTln
Pv18u88BZoBBY7rKlsi91/pjstysiSscnHM7zSXuHTcSOw8SBjRuIWg+f32lwoYAkyBb59ybvlEz
Q6sCbyJcrBJfV157ARTJaKaHN5RdjAUXK7rHMk7CHR4ILytukfsvCzCISBCzWAA44mm0lc8Wiicy
o8jcD3HzOmtDpxxS91I6awm7ia4AQ2y5pnPI2Lcbk3F8xFBIMMd8UjTOGn6v6RCWH+JNLOUzcb58
fNGqBTJN57eGY68Nz3qwEyu3WBK4JngQufMBcshhQwmJ2YiiqA+n3i3SJgmctfgFVFBRE7p5FKLw
+TVxtsP8QKpMl8xlmTk0kPju2Avy3Ke5SbG8yqbQnpEAbULVXwjuXJXqPy39Bra31ENdnHJjG2F0
lNXBFXfDoC6AcLtZuU/gDbYnovjeCoUo5aP8SVLdWm3vSHc9h6G2wpGT86IzoVnm1px3lflKRelq
4ONP85vWPTX6TUVN09lW/8QnYWkv2vhahO/NV2yS+DZyRUsUQ585qWhCgPdR31LpADj5/JtibF63
OShXErUIisXiEf6EGpnHBAtk70tx5HNLYI56FQZgNSKwPFrje61v6A5gsiAxT6I/dTzbzRnfIyo+
a4XvDXYfrWJ6bjD5dptJ2s/7WULNUJHOhBk9xSikxze+XgUNX8v6ABe/IL4s5HeCnIPmAcngmiiX
yQcjteBkn4jJb/tjZ/3k8fv0UtdXjPj2vDVWGBT5t0XG+41+j1ci/sWfMjBDsacwKTkqE5mMLesz
7x7T/BIwwiUTmgOG14Ld2a+3Iwe7+N4RFwpsr7Rk1J7/LAtrZnezjKdsH/T4r1z/K0YW3xl4YcKl
fKrlnSH8eqeIRb6xizWFCkS6iMH8Epi+fRjmkufn2SxfkvbRm3+o8oOBWot/WoUrZAX6Z7ypy90c
noLPCWjobf80E+YNSYpXPmLqTya3q6mbBz98r7lBGx2RgH3qHKT1HFW6IPNee7txuZuDnFFz0zPA
B4cguaG4E5yPlW6MYE/BjY/eTSZSRX+Z8tc6/tOghtH+OzwhIhNrgQVJG15zlu8mUonoMO5IzNaN
cuyxbSs30uuq2Ms2pL5nLyWhFZa2eFR2rOWlYbT6LKoPcbia3RcpX6vxptJ/TIQ7pj7KxFqVuRGd
c3G3DZBomYIkdLM9wxIS6FTiWKD0wwp+ug13RPpnYWFdOse1Q7Zkc2tPl0j9qa2V2kP7nJwB4uBr
iZimOLrmvHTpBFuFwYdCfoJRkXFFEhcdfZ424/R+DYMbI8Niw2PgmMKO2+0UmGkiaaXqr4lenJHI
b+7UHcAyeOJj2lAVRcWmcLwMmERzXo6epBYqPrtDipoutU+ciTK+dtFoZ1vfKvKe0uToqs6t1QK8
+VO6k6AkNbdD4InlGuaT+nJ8jJb21sNExEKvAuqO6IL/QIrRSu6qwKayhthkuZOPEcBmDYbIsctm
MhMJDNoryk1n7dSDT6n+1yxck8fRpUWzP5IB5nJ/xxsuFOO/XQb8yyA8pkjO6XAVAu2g69ZytavN
56As4LbRWp/esuBtHtjh/xzpXcreCzoCYmQX20kmfc5nZN5ifG0RL807w6fnAPk5YgzsG7wCb18c
usYvKkA484z4RIAtYaOacX8NXBVIkvTmTZfJPla/jPld7IU4E53mIvbOuvnX/okOcANIa0Er1JQX
jTRTgnogJMq7Uh+y5tcIzmBRJalAxUUXV7e4a+2Ry611a+sO/abUd1LyIVs2MfADQJVlZ2CS31SQ
rJVw2Cj0ZNN8hFEPOx+ipU5D8jd8B/KX7RwiTcHk9q8wiTbfscPEnLU4gF0h/wH1oxpCdV4nFGkR
t4FINFD3hJxQbO+qb3m80bVL1Z+CkD8RaWpQvsV46Av6zgQzbsjcYhETIKFqSYl1dj7q5l5TD3YD
pO4jitPRy+J0B0nU8ocZv2ojq535DUNFbMTvK3pU690ZvmLjZ6yR/Rk/PTMWaTDrOeD+grk31hI7
sk+/EZZ/ydcz6FYPhJLhitigAQm7Ia9Oz66v3QqMzYLTCQbqW+sHdqbOOs70EDDwY9VDf9YvZzO6
853aC5Qco1FCvWfbnbJZW9UfBSfWlIR8dMOmnn9NFDEZKGvdXxu2floLXMWGiM2+mvwS5FfAzIEh
LyKNokMKNU7o1wgYbJar4MKSl0760+qvJdwlXIhEMHLcg9CkjBtz5iWgrInCLZ1GFGIgqa15VY1p
HSqApIdWPpcvzEEpohL50Q4QKxUlAR9KBIPM/lCQ4CEuqoTOZPuDDOq+wjhQUKg9zF7CSZ3VTCBZ
j/rJI7kmCrfg6mRxRcqWeUp8G5VGE0HL2R6yfrA7CS0sJeUNhHPSHfmD/DjwC9sds8+Mg2QV4E3T
iPFaz8a2fZlYafUNALdjHDqG7/gq2uoX4+Qw8NV4xc2RsN0Vw9naqg+AKyY/C66YNfpTBjtdZJmw
YQTzWSmv4nnPyOnI65eaL78cybnhJagCniWfLz98iHtZ6E3grtR5J778PnhrSUGLSzbZaAShIAQB
ZMc5qDIre8TXaAHqMO1wVZvOh7wctepeSy8lcTP9Pig+OBQ0zVfjJ2GfBBczepSu7ABh0j1RYqft
KkZcOuTz/oNsBJY9BKCAmcL1goNWq67Y8VwjO4ipK+opqOJntrihEWfQPMV4tgALN8KaxC9eEnQz
QtKju8TtZxTpVg9NT44d4HFpW+mLX6Str7c5hKwg9RC0wgEVZPloGOvpP+rUVcNVILYss3fWxRFj
EsBYJZmHAAzVYWai30x2OeCBv2FB4MygISUFZfRd3Vi+Gh4q40VO0D181Y0fMOx0IKD4sainQ0mY
0scTkQ4nHhsQRcnafdq4gdTyx1Ru9XIiskk3mCmGzBWi1EzlO0IFXdv9OvOB7YbERxqmE1xTQxrv
+CtwRDc5ZVH7BUzXkbn9zG9WB9RKomhysB9d+hdyLUAdGJSVXDsdzBWNKl6myPqssehrGFKc+Z+Q
RY29x+nM/rwppX3AyMszWdG7lm/j+TE5jxlZYjRApbEPXFOOAOyqCPP+lrXDiXCYlWfTEEfdfJcf
Wv1qVEhDQNLMiSEfeaCxZDuaLt0CWEy2yYRIecuTwp2uTQQ7FBwGMLMBhLiwLIQpPVjZNQs+DWDH
0QC/BzW19hnFm/2enmYHY3HxS6sV9qmtEjzEYSp+UPdLbhsIHXktKwssnQNkiDIKdVUOx81Zyput
l6Qafakg8lJ5+YcJmtrLtbouSG9y2zVF6nP61JULzWmkMTDH2H8d2QhSdOXCofF5G2qfCvWgTvPZ
BhtNRF09WhQeFMkTCv2IhZ8Aut9GIwGyRf8iczkAWBM3q26tbqrMZ0j3ZuMUwew36hsv8bZ2zr35
3iDOmAmdTULU47wis80Pmcy8cbGH1gBFwp9kMsP/i4ovCIhW3zI9SAGUEodLJu/a6dDyQyhr+rTi
r1pAdtZBC1m6mvXIKjEyLwA/6eatHr95k+XMxVatEo//H7X22ls3Iyh8mWgWYmXXjc4wulAeSPYy
bkJCfDB2wdVZObzDqbWIc0GtgkaXoAA38obBQ6PVuACdnT86bw1FclJL0ym3Xbu1DD7J9JMhMl62
S3QtjVOYQ0bxdGhMNOSXulbVfocIsikrXaVJRUThT+CFm7jYBV+G0FIeOrBlPs4EmR+yF9mimDz8
kNAXWyG/YeBusSeseynfVaLzCj+KVsJsE5qewRCMHmtQXq4AKZEmvnMGErX+JIpFBTC/kk23uDSt
kYjESw6lv7iFwNwO6cx+z4qsEGKdMB1OjIZSf7L7Z8evSlgqp1GmKKzQjmfMkqcAALa1tHZ4i5Pq
WCxoTb7VyENPLjXnBEeIxM2ZTXcDs0NVNqvv36a9QszyZ31kOECG8jk7pxRnWvqIEF7ZqDfMfi9O
azXZcB2tdGUtYSrBoe78aUQNEXXJsB7OxcYJfkr5VaBDSjMzWTUbp1Spm+Qm4KeTo7XCpZBgUSqP
1gAIeBsLGVpzM6sg0YRD/hbWRz547Sb0teIqjoKIwjx726yR2jibYd6rhFhENzV25egsIDY8FkIf
gzJyq2gr5jEvzn1wx4h/NLvDfKit9xYImCZDJ8z2oovHLp5OgSKBLx9JU3CPUCIL10dxUu2bWe7K
7K42xbpX7qllQVyjP0E0P2rVgUDPNYtQdNF9AooJR+qO/EpsKl6vnnKOwJZ5Us3+tOwrIFbjp+ZK
E98DQ/gaM9tcvSsKH2ZO8IqrMKKXF3FudOXDqY/ig61S3/rgeRNXQNbfcvnWqeeqGV3LXnZRVe6s
RaYx2CE6pOHdKzcjd9fqb0ktLygIAaCzp3NRBArRqf4ze9MmQQOKg3T5bVCRWcauDd9D7aVB8Jx2
PXLkD1n7RHT230cHroTi1ZHJLJ137G1a+VVjTiHBQgKZjglSTsCWJutt7m4xJiNKZixzXfi8etVr
P/xKCIRmjXGp25TVc/R6LwV8w0tCdhZ06aWq5NVk3nVwjcq5jKL2+C0J/4qecx8dCWd0Pj0LXvaM
LMypwSS6IHWntajwavu1bPdKcouGPw1XfBl2ZEqQ3KN0bkfdI36RNVomLfZBaOlgNElfJLIbHlLr
juSob7IFT0cBW1b6RX8ciKtmj+B+lGxS9FzoGiDx1iP8gyryv7rdmPKWRDObZa5fR8lrXfyY0UuY
vc84FRbwo2F8SSZifeYb44Pzq8if8nxu0ClUr+QDoRbc2oS7/umhH7/39u0HS4/2CK0bST2YPc7t
fC/TG8GUOiWTPWxojL58aGUqmMAUVj8G0x2V63Px5AJQpD1wH4fFBjIOW+7BdmuCxniJWTdT6opp
0JQ/HfsSJI+svWgQ79iWMbuwnckIsR5BgDNe9Wl5VZsd3c0eKnmEqqm+s/jVe2ywzvRuqDgSoMDE
4zXbxl4n28ykbnfA5PHfxtsxkxZCCmmgmaB5apYRU5NndQGDG4OXBha6+tClk8CsHAqYkV8k5RUX
26paLhRTIMUUciFJ3YQRmTCkht7ECWYFn7Kol8MzKeweiDRYMyyGKxNPesMRmCU/zXQTA/GUAyA2
A9BDigv4Ay7W+a3Wr4tJNo5XMTEtKBnODtIH8xDCr9X6T71creJZYH6sKWhpeekHTsCCqQeLNwAp
M/naJkSVFK2TipvJRnfB10KWNDIZthM1B0o6oJxs1L2FOwpmof+x2w9Ifwfj+4opD/i/rYb1l82Z
cyKoatXVx/kfmK2lM/w2bw3WBF1bzcjVzAh+sM7dGTJNLJFm+xfxGy8tHJDkkFa/I4MKCxzaGC7X
frpiC83uWo+jA3Un2kDSbhk4yWOwIISNjwb6VhyCQ425DDE2DVdEUiU7R30u7rJR6ys1a6Tf8DDU
33X1rebbSHvY/CQV8C3+xqA5DdoJayC3G+8KUlCEP2q1YxFM8m3Xfi/YKAfIW7IAtW8HN7LZfI50
WcRbg9ZGl0ZSnS1oVSDa3dBzOSEsorP8/06zCVRkKltPwqwX76Hi0gm1Zc8wpLzUNiUS19Cj6JEu
Xbn5Ugh4ydr/iFSj3JuutO5hCjzdrUgiasCp+WM9csjAD1LUWyTmYdZZEWqG9IYhB3cyuOrETLIz
kFXl5V7GEpye2vaaKvtxPBIGTF7SK8k4tETfJo7VulpbLCw2A7qDi5BRvlSQu/YYwiDRFfDu49Ju
pvEVG/8qg82POry40BCbGHG+vrYojNvk/L2/jhdtovBDLEJsQUmx1XzD0ykbTY6ttKH+ObXZpokr
2UQAeEBGEKJyD/PIsQVbVtpeGX08VeBn9hO2vS5+1tVbnr2DGxaky7PsKh4Xn4nfF1RGafhVargm
k9mFpL0BQlTol0eGi6z5fiVzXy08sNORPexrGL9y7c8h0m321AstZ3W/lfrfFhIvMT75TTzCpdwj
tPjDDu+AL25kvav2lih3Mkk9+Q0Uw5AotP4j62Y9qumqfkR8H3VM7Ro5yn/J8CMjpgcDyrVHbV57
Bm8+EQoIdtM91z0ONUCjzSRvy24rNzdi40jXfJkBP8Ss6Kgn8nnXaftANMLdaOK7IjdXfjW0K+Bf
wgyEJpdcXsKT5QgFUfT1VbCDe7r5zfYKMhVNXgZcFp/Dvw6KdpEmvhSMZGgasvk97zeD84ySZxT9
deZDGu9FcJxlRsMLOf6b2jhU6rHPsV8yfpGB1AC9m2ycPZyOBL+je5VC16Nbcq+NW2n2q/Rq6hdV
vo8tqUHXKvrTHEo6d2W9F0HH/+raJ7YLY92WMdaFo1WTnZ1zclc7y753CzXmi7EOsvM83EkXse23
yjpqpPxBeEIrYbFcnpX54kx0Eq8M44XGY7DAgzF+zQD3tXq18r34xZnHxuImpHwk+Fb6udEAFe4K
x/MU/ahQqRRwZI4XVOQkwEuscYbbqFz7p128SN3X4DVeDmSaDjNKStE5zcrOcxoT2JouxMLpp2Ui
dNwlHqbj2Q5X/eg76QmO2sWLiA5pIl3bFRNjymIG3DJWgBSXKduikeIpN+KrQOOp0BbDnxad1X7G
dtV4MTZ5/aCqFyfGEbDXiIgB4ezuxMcC8j4S0IlFfeFzcCX4aCb836W7ZPGPSszTIP05wxahtNBE
FwA29vgT5CDMxucE3I8WUJ9Im+GiCIxPZ/hQToa+clDNOMQLnmTSWpG0SJ9pId6S9cJbzbTpAssh
ZXCj0hPUfY+nCwlVIv1lTAdgs2vL+Sm9lkKGXied+VTJkphdUJSqHBgiFm8zR19UEnJItRSTkMKX
vmr2OxBJrLzFH/O8ocw3LF8T0tCT75H4H0fb4k70MMmRQPqLSqPdVNsSqZjxDnaFLqx1mE2jUwE3
xrhDrlnbnBCi8sJMhG/oSKK4wU35zP8iU2Osmch2ifMRVF/J8pMsv7x/rtMeQqBPtd8C9a4V7uRN
hQ2MEQAfqQhtz7YC8+QVyj5l4zRgLWcrhq9LCen1ay1bR0zXoRCTKlSogVrk5k7NXuqGI7NE95xd
4n5XGseaABZ6pBbtxo+nnCwk8mgOYucmw6grIzU2ML8VBA1IhFkfVJgJLjSaKEDwnjpMlZF8Ofa/
cWBsxjxTemTi5jaZBKtlOCHFHIyPouOqlp+kRa0S0XUaibtLUf2xOREigFTxUPjI5/VdvU18aPbu
ZGnNtVVeeVxg9hNtL0T8hnO+KtW1ki9y9gmJhPhc4si20sMIfN9If7PM9CNhjeRiUdAZ1/aLJe3I
9sQRjdn4MGo2yugBgfG3buzH9DaV6yalFxvhM0arqfzKThlzc7DuiHXI7uIImJO3ITi15rvT7AwH
M6SrKx4BNmDi/G5Fc61fbP0HgCPl6Ol5ilC3oChdG9meVUE40HwobueD/7sfkxI4oOMts1OtamTg
7FL8BiWPEYAAOd1SBla5kNZr5L61Y9EvN4iO8z+9vKp/AUetc0AqOdPXAsWlKexJDoWlv2120GIv
LH0YlrB85gj8l4kDvWY6BvFFmkq/QAiibX0H0A1Fg60ZZ69uXEjyifzEX/DQd0jfEKcjMnGhGBIV
klulwrIBtJTvBUOfNqE0GzcEQipgcHyiIbv9XRqeCCu4CV/QRrqa9un03Asq1+SqNf6NMV9wDlos
bcSEMadHCCe3/5GRBgoYY/62+Jr6ALs27CXjbMpHDrbv4klPN8xAfqf/dsAAAvPk+sCB3kKIEyYK
i4kCPVK3dvDaDF9O8ZOCyxvgo9QPL5wDaJ27He29q7DazeNfr5OPjgqAjJf0RjxXxETBYDGgZlhQ
B+Pq0QnFlzuwyLDxR3UXE29p31L1n2JfzRxfMXH6dgMCHFBVFYNeK+dQfnOav95e9dt5O05HwnVS
2R+X0+AOsBd3WXy1zHQDgQZysZUxIBd0MOAndwH2aT6l/ET7i38g1QR1oweXhWExe8zYMkJgBXtj
D17WvQmfS5ij8A/BB04TPzXI0CIhhDtT6o6ZYzdYh6w+1Mk9Cd+HEY7A9DQixvisg/DYjYhTIg/8
G5uLx+DP9JEQw8hJNR4a8z9bSMDBBAEGfP8oYJuRTXEN8JmjHTk5u3GLUC9LPIlPL7imPOvyKRnf
WALt0pNMAjhABcFcyhluLdtZ5gY1FaJqUAtNIZacq1DqnyDra7Pedl6NpfEAzzdgTE5Zh4ga7hA7
hA0nGB2W0Q1hfN8dMthRaoq4ESL5MM1XIXFMuOOiTnLT/A8aPur25N6TeAGuWhY7FYFzT4ILu27s
YLEhErNAio6aprEOsrWlPHxKCqFPJlStW3at7ZshnUL5OpZOXClZ/qbGdwB4ZPFsl7gVc+adVVw/
7A4BIRnLLX3ikPXzLpve8/hSSfc++hiyc8K70S5HEI52O25Fryb3Tpm5KL2G+kTBMbe8X2i/NqtM
2X11I3xkc8jII2KKb7fmoHpme7J6frl6E0gHzm4ocp7NzHfkzTuhx/THg6VPR3D2VUSHM6H7ijeO
zxG4axyQa4QXkWWhmWfHJBZun5KXR5DmHOSupX5kcIgGJ+BE9kDJRV2t3rr5U23f9Y3jI5QSohWy
+QE60VgBkSfKYTb2Q4N+0cw9g78eOy28MtjorWHLXuoQ8+U2HPfAH5Z0xmsMyMUjR1JF0hIljpyq
OzZPPFgEHTYdamJ6DM9tTyQWB5e/PLmLxPBjgk6XiBTlJoIU+GXwwqVcviU7/q3GjX6qwqBHEMYV
ARmWGgfpT+fmhjA5/ggTE5H/+WkernH/lg3fZAZiHgiBEHnP0FW2crCSus+ke50WjU/8FHR75vjm
Rl72yGVHt1/D2FBB/qerv0hDjcex6Kt+CHo7sYOF+VvIecPghsSdlIrXxIV7QBo5XAsT36q0jdtV
CQLGTpQ8GBrJOU3wL9rPjj19fBEb8DhcNeuKIVCUvES+bvx22T4DW1HYKMRenWOBgkwjaiSYIXCR
tRTBM1I4IZY9BdQR3qLus8aGq/kTBnnuXn6NCHgy34q2ZJVfjoWrJKL+GlXeMnmhYLlXvIEezWex
YD/0B/UeQuMxZN91zVAenXnMR4VpdphWU0vNNe1u6GNkAmR/ZGPL7jQ3bGqj2ztbxoSpfcU5yfHM
C4CIjPw6N5bWUQVPzteIjbLqaz+zj/yJaIcUAikBsuwvuzs5upAxBe6sXdlwZBhEPFfMGgIUDKOj
w0MgRkNSHd2m4ZIgfoSya5Jm7uQIkkByzvvH9NllPr++ntwZGtR2x/tclx8Sy+XQ/KuTo+CnaK7k
JZlWDAZ5dOD5Eru12p9T0wIs4uMKfuN/dJsICZY0c31Ut0lPaDmJ1hKC8P5qj39YFCREGsnsR6n/
Glq+8FMu7adKjhBBpD3zvY3em6GpNf8GrVhlFpEH7ELCBcCwS2dZU9xVmwOICOE2/hACri8zztfk
aufOJUr3dv4xMXW3VYK2AS9g9iZQhwKymE/CSDCjhq5WE4k39nCI3zKPAxdX/QA8xsmfxW/U66xG
J+Uew6rAXRPjtlI+Gm6vtmANCW+6QZgTSVUh5nIxcgoKDAmkXu0TbMHqAKxyT+pXVX2V6qNiHxY0
l5rqMlbl2WfBxL3w9OfGvYIEKosP+GbT3MoOg7PsZtxODKKIDKpPGH5j12+Vfls6B2CxAokUWOrw
o9VABwZFQnBjiwKSIsbsqDrHFSuAomMGbrDGspb3T9PtqVm0eWbqtPcoAVkt5kduf1XTZwFxtoKL
aMGPZ9cqLDQhsMQa3wmnZ34yTbxI40mc8hx5wixccg3NMyWGe2YYYpLo9VE3ycSZsufMafVfTJvC
MzOputvc4um3RybJ60rkUVw9OKPXWmvhZXOYq+7YNDD+5cufeEtQkab2r2GPXP9cVjzcNqk/6KUb
JvYRl/k6HQ9Rc2BOmDtkSgPgHXiWCHudRa6eF7gSsxvAeKbcxJae0v5O7MI6Bo0PERFUc+qFIhYZ
NQf+jzX/WCAk4ksdnvyITIzBP25leJq523+1eA/9CdEJsErQA6BsE/Mg80DMXGlIKjRcTpoD+dfc
eJPjq4EIXNkxL48YB1FHES9vHssYzucu5pwEROdFCD31t4nsvLbY2vpeZ39FxY+ok4C9xEXOYviA
RzUiT4aVKfT78kqYfKdslvg7dnD2cdDUZ3QoMtYjhNpF6S/2AVpzHCiwE6OuEL5F0lYsZcxeIAiY
EVmND5QGpvMF6B+Wq/ChCnrZVXr3o30vCSTRkJOr68h5lxqME8QyyKgcjQkx5BTxXFAXIPP4XxPr
pSdhLv6JlH+BTXr6Jtm0BNXD9rsC0VDjcz+9SyEoLTMIsuYRXvyDo1TIknlSsUaKI06yvKdJx0DH
PxKhdfEzoSLCBHWLjIdpXvQ3GXeAoh1yQqQS0oCq6h7xbCYnnNy1hI1l1zUHpzYJk+q9fPZt3a2T
qxkfwBPJTl6NG2sNvMTPBfv6mIpHwm+tRvKaRq7Ryl09EcGluzg8mwBm6y+GRwP5hrXprZeEEB1g
AhMEknwHxg9ScbqNat6l/G8x2Lxzj5QXQilWGkf3VPpQniK+IP7Pm7zgXT2O885ZNERPxIzcehg3
lgtQbG/o94moXzA5o6+2dJXN9wDi37lAClCY4kz7keNsltdQ9F1+NmU4+eXA+RYaiN1kYWZM2Lz/
4yIsamO/HHq1whGcmxiayg/as87NytImUg1dpTpLCTCFknu5TlARUB4WZpQhPBqvjSNts5GioOWY
IOKOueCIdotW7MlhdO9arNE0GajqUS8vrFrE2nGRqmh4LzLqoGJHMIF4xHS4fajKauCANfp1Y3kJ
OA3VsFKCjxASYK/79AwnO+N7NoJNRTpHAhaSEK+WQUzkd1kAvZy/Y/OQgfioLl/uxHyFEjNM+sPj
LleX0LmkwWsb/SuHlmK2zVkf8AoAUBnXApQlrShD4GfpF/47fbeY3dSDgRq1pQOgZWetUYCz3WPv
q7WjwZeGm7by8RLNPrLtfvonDtaOWoeovhQSrg86KwpGxBLpGu0uRzy3JqkCVf2Tas8a+/HTHN9q
C902oRva8hFAmRnFj2bBTauLe1Y7ZWXNn2JRrSxj06g3R96Db1h+uoPv6Nb6pqI4nrnUmHbT9CFi
27KUHRFJub1hB0D0xAv3HItngMcyN1ndFP5aLdtEJCVIzLrqNhq9gjBvM1zXzG5F96laFsFi/IoB
h+9mlF1cgRNTELv9ZObISgj27vYFiwmVH/yh3N2vPG7wSyLOSxs/DOWdcB7eOrpR2fuEFK2/g1yv
WPI4IAxSvPhVWiaMDnzV4lWwCamZPv9DRPNHIlHG9S8nAnw+mdZemz9Qmdb2Dqe/YT3CPF/NIbCf
2AnzrzD+1gSyGz4jJJB96+DJh/7OL3l/66tVS59ASYKF+KPxuWA50NuXdEY9xiw4d4S1xKhX3h39
YbE4mdaL0Pk6+UWXP0byj2jDrEkuJWZY2WjDiRo6SfHhjWLzO+NMm2MdfvmVIF20LPlOGxi96zfz
B0O9Tlp/G9MQxG49hvRio4+mwGwtsCQQFIlxTZHfeQ/FTAaAge6D+4lgMGrHKkyoFG2uafUgqe6z
Uv9IFwmaY9vSwhlsl+Irh3AytIF/BxgD6BBJO2U1dzAyhsVe+Eh3A72BJd07nypSg9j4NpPPoL7N
MypexqueOVn2Bwc4hU42/DdvMftiPZI0vIL47F2iQ2FvFo4EPTrXJl999TaXXxWtbwk6RLWrLsrw
HAU/shWnowK/E43IYa0/YBTclKhB4lX7L8XXHxAXG2SdN6sUE+BGGjhZD8OInp9Z6/xmBZmrIfTg
/8WNghj2plSHRl5XYDFWuJV+gpoJhl6ywAWOmfyy2RUS9dPhd5E4zMSIpBD099vWdQBGT4IGc8hJ
6Kprqf8qE41qdIrpgx+xowcLrGP9ktq+etWHW6dfykJafZeEUfU74WNSyfZ23gDtVm154S231JvZ
DETmgaE8zGo/Sei+3K7d5/1XTVxbnpd8T4SHo5ukVK4UZnJPFpLYg9G/YvgQHub9G9y68PDreJqn
FRJAqORQ/4SZIG7XEearPaSrzvdfTd81iuBA+laKrQCAAf+j9DFvND9kwnqhxkvQ10n0G4/XzDkM
/pjg7zRrDDZsQqvB8sCH2nQ7ccomJqO+Hys31bnqxZmVR0PegoCZiAVUHzqPb2wHXNogXUgdEcxD
BZFRbZMRyKEbLCIOjIk7vqgEe9GemaLzwBeFjCb9HFbEj/wD0gtqt543+HnIBLpqJotr81to72UH
viv3m1mKvRiHH4I2IiIYzhg4+N57nGeNiA6vHhJbhywfNFXBsU+nrvOUO9L9D9I/UHhCZOL2Hpbf
tFPyV/ERri1caWR+gqp1Z1gi/sxnlf8ggENiQOuSRJbUJUTJwMPE7Ns+WMEFAR10V8GfhgAnU3x0
su9qefl/vC/Cdi26hBOfsEIp/Wdqu5D+qIpLQflgVE52s2/NZxBT0dG++JHpt9m10J21ZhzJlusX
MC5GKz9iO1XabuMMo2tmZFmoV+xtgN45gJjQBgnmaMj5zK9o7UspYG5EfxXvbQH9cjP3Y8u39yLZ
Ryk7k3YB6ynMzniv9UOtPFTEpwtQYVN1XoIgSOUJCb2E9CCeXVawnnfgP4Zw3Ij6KNutCK6SEKNW
uDO7WixIa5ZoZiBog0RIz6VvwnIRxLMBwQbnyPQsm2k/PWc3AvgzMkJSiM7xIXR84DlqSmoJKwfn
sTBgtXBYTMCoKTQuwOSWr26MEBrtN/E3KTFc4UNqIedEnU4SFJ+vmCvBWqhdc6XaZVz1yvIgcGla
KoGXsuCfWvPC/07LG+m4sEIkaWT8IHX+rtSvCntdS4HAIixhXNwZUVswrgXuwaPKH2yfOxKrtfKz
xJxZHWF0p/LXaDFy+rAmbbBsgvwzlfEysvTB0lm80doisjMpCzOxFhMGNUwEHqImVQjD6kpuXpOF
FfmKysXznwATNDN6YwnnLOeUIJFrsuS1qjOL0bSTwumEzldVfscMke2hM0+5T4BXsaMebzNYBPH5
gosDiqG/GUoZ3pmlYCa8p+AJRSqobIQzx5D8XNst3QnXOz5h+LXqRHwWHhCz9AoR9UwkwlEykdps
+poQg32G30M27hEOINJOEZQ662FyWHTvNakZEKZAaa21I4cKU77Xzof+gW/UZg3LrCux7augP4Au
GZiQbM6abYJsS/ptx3YbVemanjFwHRTleDSwOpR3DpZefYnN9yKzdypfYAJRzsMJXOj31VGXgQkM
X+cJsFA/qfYzxqriQDzfObvTOF9pFufJ9nVZT8M9iohi/meTpl20qkull1ernHbUHcgmB8z73G7B
nWKbVmwVcz1O8fJbti/ySD04Mm83td8bhuG+5xnTjqTPbWqwO8bDTUFZq8d7uXH6Z1I9qKQgCa9b
VyR6Lgk8zP+oO68l2bHr2v5Kx3kWWvBGoeZDJhLpfWWWeUFkOXjv8fV34HRTYvNKlPioCJJRh2XS
AXuvvdacY8K6WeXpvrME9KN0OYFzFSyN4JzXlngbf6q4ph1FtY6MigYXGRGL6jQZR1hqTORUeevh
iCWwnWi6cwAi1Sxx42Kdxgki7stwpYgGF9hnxBFQgDpTHvX+pUohy70w1xZCBNnqd6oQbUMDkvZU
4L10+UF++PkK3Ab4drYBziIZaDynEnwaYTuMPDO33b4iE3gPxhMjw4HBecXSaAVM66rzkB/N6NaZ
n2H70YnjinAAirU8RuZlXDSPdUACy3QQmyWn7MSlMCc+RMURgGTl9w2m5fNz2R0FmwsCwkBYKRNV
065DaeGaPs6ic+NQ7bknlOCxQsuamp7Bg9x+JeBd/PQ9C14FIHDlgxYp5DiN+OKcbsLZmH0O5gGi
mi99a2S4WtdQHO2gf9Ngn9d7wfrWmr2sb2Q8Ae7dUq6K8M2FOqaXMEL0szZx3R5leYGRUMEfLttG
562VmCIAFSJhujbAkSA9KsarJ3GHoyISh42wCJ0iXHKQnDbU6VTHM0cPthDc64hwo2rxZKHX16Zx
e/0iCs5kkpCFDbN9mU6NFAHvPQpnzL651DNCf0nknWgg9AGpsc37juWXsRACJZImmPKukdMF8+xV
ZiTZ+ESDzkwmJiVAhjeRAPtuqYCGTIJPScGILl30smFghgtqeOqZEo3LflUsEWfkKy5Efd0x1w/C
29Q4GyhGA8aeBsdrcURGq0Ipq50caTAo3zqm2RFQXOo1nfcbjOd5IB06kSYUTUarh3BwNdgJMi6V
GO8cuyRiGspyyi16PdZ6WLFGT2cgJXVwRk9gzYpOCdVrvmFPaIMVTfpofK4qYJL7VDnHybWBJRDs
cN8IhaNxuTPOWVhLTuXT0QiYPZVElV8TTsyE+2Cce6hphFZvlXPclrgomQHZQCiQq/fwNznUVeEN
uEufffd0RQzOGZNTpZbp9iW2SX6OxP2nofVT1tU2GVYleWxgf2qTtZu5iVu/J9VHq1/8ubfqx0/f
J0MF90G0sLRHgoq2fPrJuduiD2ymDYiy01y6MbXHFhEDwQ80Ir98zmomWZfNoeJQZaqrKH/x+4s0
Ztx5m4KLL2x3kvcy+nvzRbXW4ujvdLlcWAORWM8VjNtpQM0kmYV2wiWKFWpK/SBYCGsnkhtvcjeB
nyYBJzMtEqQoIyFzeo+E9LIyob5pdKpzPh0i9EIGFL7DtFYjTpNedkRpAWoPqgDuf7ww7XBqUfFn
TMTyckXHSJMdlflO0pRkZmcEK9L5rFY3uKDNgo8sL04aBi1o6cauQX8u844mHOLF9kkEixCg8Bvq
PXrXectx1D1NpxfoyJO82WyX07SlJBSy1LgO2f9LKadN1M0iRPgVSl2LmWwkcGOCe6IdODq8VbAI
1GqtElGYfZYq2AwB4RXb18gloRjcl75KSrqw+qDDTZt5AQLyd0yOarxPOrqaAA70JPSho/oaUSx5
mjLjlA9idV4pGIQ9TERwQZoeAQbHEMIS6vZVQTHUnxWA4R7BHl1/L8H35ziC18o9AzwWXjWZPtxw
kvOzxBk8p1SI3kaQgWh8qTvRcJf3kZwd6hz61ApruhWu1HLR1yd1GkRMBaL5euLBFIiK25Yhrvxq
cZPhmJNW0+AgYgMD/2hqdwIhmTdvmedxrtoXJnHzdgEvdOpcuCqnWg51yvAUq1uGDyLJFk9e/vpz
8REH1J47jyvJmggPHJ/5pMALxqojhzRBASx2a/dS4sh3UnGL6rYRz2mzHgzHrWFLrgqXP2fDA6DL
pMQb14iWWn7IOYv0ioj62aH9OsLLSnct76ePFxB7CIduyRY/YqiCMLwgfO8nyYY0Aep9DS2f+2TF
B6Pfb8TOAbw74V4QZ6LQ8HNyIp89Khj3XA7ErK4SpCjFarzRnyE/qbfpvrMecZAL/WPDrVdF70b3
EYR2i3Grou3wVPp7Ub9U+WtaoJdaTpDDzqFaa5g9FVUHig8kWbHMTAdeVZEjOndcd08zpIvelMlr
HTBpxnyriCxy31p/GTtwGwJDvXeF4YeEMXQdGetppu2AQI17u5JLSgaa1/5+qJ5MzBqw1Ek8dblM
ADPEUCQ2Hheiuq/YBhdwOv0HzaGYQQARHFiGkOmz6KmMcyfETb7BJBPUT5V0GNS7Aa0Cbx/q0Mhd
etywLa28dZZvxn6TBnd1iFe6+pbJN65OWcJehZJzOsGOSIUK9nYDVwqUmn5cgb0FV3Jk9sRuOh25
Rrww3ZzUkNkgv5cSvi6nyc8Wqc2BfO2lh4zWpOLeDhp71IO5Zb4OFIIRoUkr193U/l5RXyXvDP5V
dDe5uo/1TRjv9eBuGU8I2BoYFa+jtEaM7PvXiD6+ZJw87gBlw2WdW1eftopHU1T7YFY0lHuh3mmU
zvAkRHeNmbkYydAaJCf1kB6pAy1RVJfCi0l0ao870aHRpcI8Kgm7tVUORDFyGVW598JpHNeC+iIj
honpXIkCXdr4tc/uOaetbAs0LWqm+qL1vQXj53l565ELi90nb6jQkCKxTZEjicDrS7IgzAASWPbk
i9/kdYNwrPRN66/cYpGpc0jVG7CQMeq+DAWnLp5cILf1ehJ+ufox6A4jQhNtmWaPQVoM5lOmUonb
bLJMuMx6Y0o78QoIU65eleBJzm4jKC4GLMIyUBcx7GH0sgsegGK38YCUv9KHGmMC/Bp3mfFZJ3SS
B+T5Vvvu+twJizEmoOPVBEug22LidDqmBJ5n0eLtA+VAhyvsLn556vFOodRsUdJwjAQ2rA+7ntDq
EuQIjVWhwUiP4So8gTfwmh4v7cIyXqSYkmvvRzi28EhkMDRMrIveQ5W/Q55rhwFPNN5ptRCR40z3
fG7A8DvFKJRoNi5MZZ2IN4Iih/oE+LnS9rSxRv1EhiIdWLxUsO5/Crf977jjZh6BwT6y4TPmwKcn
RGWIF+SzaGmaferWc7sSXgAl4RJJs4sI5yS5N8bnyFUgUMEnk4Sxu6FPCAIqHWlDUHIk3ydJnQla
9cZDksMJY5mhHDMBhvRAWPJ2AWLddrvjNLZIlGQeyl9TTkgo3Qf/CS214iHPhQKwb6VjGdMW2av1
RqiptKdeXfaZYG6h0NeNFYvDNNJqAoCdNwsmKm+1NL4k9cyqOoKCGNCwfvs+m4FFa9fcufWWHBo+
LbVZTod6+engJzACoP3zFyNlx50DEsWF1XicOFcgsepp0hAXs4oGWVxp85ptJdQOdHh6oEdS95qE
2iyewBjeN9sfnJ8+JJskuYP+9MaAjIaDHp9j8UUdgXz1T+FG4MV1m4wEW4bYJSHtO8orvzgN9LJq
DrmZ/mlRXHXe4eeFQ+uv3koejXxueeIun2Kk6L37lfKyOhD204C7Fu4M7gs002aBtIUTOX3WVp71
UkujAXjFNXHKfl+kpEk5nOJYrhpKq59tvsZu6HskwPAA4QLb2UZMN5jVu/maoQfZqGN+Kjv0/OyE
aK+j+A3vVxIjxl6SueOq04dVeDsVBkSA93ta7zxGSbx7sn6UpJXMiQ2fNKaTEqYBC8deFr+mRjBg
uDJ8UcwDa1sFRBTGr/UmY6WsshdfoP0OpL3/iFWMhoDf/FVJu9raqu2LyTOTXqbRpDGtndrRN+Ya
52p9m1CtYX+uNp3Mejc5Lg9cJmO0ZrrEwgZEhIqGtFyaOQMoTfJsECnCGL5jaAP2KUF0MllyLLrV
6UYSt7zhWX8nPw0pkM+7/hKihae636vdY+y3Uklc44IC0BRpxBH3wKiv7Pjb3XfRQTNd0uRxC9SL
DMg2EQVDv9WAau/GHp0C5TOtTRolFiLDlbH2ueXaaxZ/adK1bxdwT6wvOq9G9lVkxyi49Pp2aJZ1
vUNp36EZrNCACftefbJogxIQVz2p3BZ4csNvSaQBmNF2qu5jenU/tM42AybtO9M/0TFp01VMTdPQ
NAlICso+iLFlTB1zjmIOpKpIEuFKM9ho4VihbAQ7kKxDQgdj35ETNJmbkPQS6VwPtIucMV1iOmgE
JDiQA5FMKbcUcXh1baNTEL4OSEeqiIbD2M5K7VALiIKeUmQPAP0yBpTXKeuFNo9QX4phO8HaKXp6
Aoo2TP0MwzZLpuLHwLu44r0u3ivlEsifQgArHaF9vo04fTk8pB+eBPx6ZbsY25WnrgqD2zaCFr93
U7Att7hAMYlNk551u+aGhBnGBBxkMfjaoXrpKehLoCzNEncG9nhvXk9PRG/9TQnGwhQvLZgcFqOB
7szBzSEir3Wyuvl8+lmNZ8KZkn1rt1+lBDvSImIESRMG8668c0l5EPdBgHaUmBJjZchPofBssfyD
mp3khmuJrl7Vc9N0y4EwjepbDXOnZF6iDyvmHAmuww440Ep2n/ps0Yhk7iyjTgDWszeCrxE9XJs7
/cBlMM/zOfUfXqI8XrP66ta7y2QyvJmxQ1CLXmyIrXdq9uIAigAcRuS2iMFyoAbBo4B2g3G/K/ZB
s1R1Tos7zKh6cumrBJfWJNVzUt/JOZ0b1MnDrU4+OpmN2NA4NU1oKGb9VFshEeR0X7O90V51HOxV
+S4oC7OfdJqIXUqYF3p70mWUNOGhULm0TPyeGKN2EnCACOIy3kes1aCnuOlctPAtknp1DUeT44NK
rkOLQBIrCFiXaeqYHAUhJINx1zMhafAKB+2t5umPGj5OG25VewsjglBpBVYg+kZj2ULQLpZtvwHG
5YVOZFwai8qH+kLCWYILsIUh5iPGxNSi7cH3JsZSgfzQtjtBecqb90QDGHrrqo0wxJzOXxgYhrhj
2J/iA0LYWtlr6GuMCzEEDEg61k7I40nApUZNsiXIRR0+ynxn0mEuebOWXb9Vxn3eHwfhQ5hSvd9j
06F/Twb9KK7U8IFWxxABm2DjhuF6tIZlxvqYYjJQMHBb96K6DtsgfeloWtCjFum+c0Hp9TdMSB2w
ZrlgA0W/QccohiQ/PPOgdD4A4QYiR8fu28xesJM2dMD8d9fiQt/EADJUlF5OrvOX4GhQWIYH8jMN
ph1hdzT6c1/csu6ecsdUOWSj4V0woDDiv4+DjyRfQKw1+Mz8jVuvBJnWjPFh6heNtiI6co4MyGeI
l805yNqyfxmbhwa4RZKeSDyojW02bi1lo6bVHJ2sWNlzxENEyYiI76eWL4B5zTwCruFqSJFcEPRS
I5I45IB6Pdp1OQc8Xb134nVMP4jbm6qcTlkJbE4TVjDElsP8umQsykti/J56T0N004336ZalFxs+
Tz5q4h/nBecVhkX02rXyUmpbST4T/DVOawQeGSNzguC1QWqVsMM3nP5jn75o8DpVobgOOPzCOPMa
FBffLsdsKBfSofWek+Er1kO7C2iy9Cahe0eNmzhb9AC14gQI+CnXQBSb5XUYLiS7JgR4RO98AvC0
CXLomNP0HKxwxaEKgRmKclNfxoC2+S1ubOT6jGvhNOQmYbrrjlhjCtLIe7eQ4lGNInfncuVAxIdS
yvBhDJe255U3nVA3qmemHAmvqdGYO2tTpMSjcs+QeZOK1W4dWbcC0hYUGfmzTO85YwoDOa34xLkx
BwLJZD1bc4Hn6jPPPg62pKBznxb9EY50jfHQe02IAHOhKDPFfrI8nO+4BM4KbnPgt9MUJfyoui/e
xqY7GeY2SG6itaQpSrVpBpdEPvFWmcKeBqnvAfbYpxZU6z12TMHJinNBr9ftto1wpKs30H0yy0Xa
uo5QXUD8NpytsgNLMcHY9IERC5fVNG7B7DxdOB62QNYA5ZNlkBO2R0xqYFca0NRi1sj5tk0eIy1J
LEneauzAK+wC7S7RTmkYMHTAefDEGexgUNMOfgRS4EXQN4mX0QzhAAPUV2HSwGBowSuC0SrUt67d
jssx3PDQcX+bqi9eIAyKiXXCSK8AtL+W1VNJWHL7JQ07V7jnxnGwdlW+09szQwSgqNFwCuQvLaq5
A89ldQmriyze8/QUd3ZEnypF0mhzj3g9GRHfknvXk6eO7c5fCuMKyHyZP2dRy7GLsZYHvBcTSc0M
ULmZ2WUwTzkd/zA5y/Qg0fGq7z7spxEPNW15OPtv7biORkRLK04/+HYy8RoWhymTVyNpbqSvRlWF
mhnKsoR6uYU3umqMm4aOl3eZ5TRONmJ/kqUDAT9eeFPdcWnluSNHIWG6xw7pukIHLaRS4DH4GR+i
WFfQfZTZioJNpj3ixJi7nXmQq56T4UYCjq2steJNAWFvqcLaaOjMG+eC2XeOWY7dj5MXWheiellJ
mPJ2361wAdyl+scBmQk230VRXvMutoXaZPDdrGmz6u0n8D7EV1HrNPTGa+BfywjgklDWSJg++/wz
V+BCOLWyjXHQDQNWrG8VIUDqfaHKF1ys929t/trU9IF56bRkjxTuGlMtlHLR0vJfRPh8Mt1hisnF
mDpluKshbpnc2mBGDZ2D9dnjVDrMGVD0cJLVtShxuIjoxrpnmJpKdMAGUJW72HhXNaJS0DHGuzFf
d/qhoBUtyi8R+BDYexA7lUWsvacVUyy6i4ihLBi3lPPRax/fJQOKOl43lSp/IPuOsYkU0pJFRi9d
/O61k1dWz1noFj0yE5FWzarjA4uqPrSGokV4jJiOVTQlxgQE6rbkEiNmMkvEO07AU9ZK9vkS4c9H
BXc1xDy0YwHKc1R/aC5ZZKrx4BXnDEiSoHEkEt6S6A2lGQeVnI4Fkj26MBbJA8zmMNihSijChcj8
SCxilq5NR6pXt6oVZ2g2efcopt5NjRavuQA5VKyWJvOOvc+lcR1TvzXKw6UNNtK3mdcdA3iOUX50
H/BkuFszWZXNinQVNkU2VfYvP0WgoaDwkLkMpWdtoFCMLg3EGfYtRsueeJhMiilSEWa13GQyLXYi
0Z0J0M2+Oa2vHpr9SWefaGufZAoKCGXDGfnS6ffJFSGuYIXBuWEeyivz+rPeb/LiOaMwEVpEPv37
JK0JK4cwRbr/bA0uuvaOJr6OQLz1J6PvszBhMoSP0P02aGdl6I/2WfsyYpIS6KY2LEduf1Xlu2Fc
M5FuBu+dREeGBZDk0QKhHCMl9UBW8YQJcHlYw6oR5yBCnihJhALEL5VALtw6TJ6T8Zlh9WFMVp6W
cxR9rdUzNRWq6Yq9dxwdldXeh15B+8e3CAp9jOUx0DdcTJPYXPJwcetsu6SemQKZ48hPS/LFuWiV
egJpFLTcvjvvrQxo3SLQT+grW45FAACZTjc0a+Hw0vcbDm6mehS6czd8lsXDCr5cziCFTnaBsUlz
7B3XjO+TH9JaAJ5FPjmEq9MuphNQsayDrVcfROlBG2zqiRE9PZPW2fR9V7Et1SPmLELk9iyUErIf
zpo+kA6BZhEzESZW4cuPX/71L//+rx/9v3lf2SmLBy9Lq7/8O//+yPKBJ+/Xf/fPvzwBEsiSn7/z
Hz/z59/4yz74KLMq+67/4U8tv7LDI/mq/v6HpmfzH3+ZR//j2dmP+vGnfyzSOqiHc/NVDpevqonr
n8+C1zH95P/2m798/fwrT0P+9duPj6xJ6+mveUGW/vjjW+vP337IovHzjfr9fZr+/h/fnF7Abz+u
D6z2v2yDuq5+eaSfvxy+2qD6/37/61HVv/0QdPlXTbF03RIV3dQ1WVF//NJ9/fVbpq5KIt+yFFHn
yx+/pFlZ+7/9kIxfVckUVdPU+BFZM8wfv1RZ88e3REuVdEuX+KuWLFk//vpO/OkT/c9P+Je0Iaqe
51zxh/nxX/LfP/nppZqKJWuKyCRRElVFFjVJ4fsfj0uQetOP/4tXyYYWmN1oywQbdKbmCMaUkYdN
kizXCvFH1dKnH9ghmhTuOIvxQKZunMtrs62XZUmYs5uszLjdylKyq8fQkdRi2wPVjDkX9Qmk2Uw6
pdabmTM1b6RTTVtTovwW4KJ0sFClZjxVBXEwiTgPiSDURWwrQrXxRXNh6ZyU9BYkpfKat5OGdLK7
KoTUCGh103E4hIaA+jJmJUGW2vRPUg82QsKkJSB1N6mycPwpHqfl4WKKyipVS7tg4tYzFGtdVOVs
Km7uXdKxJUqYukHOvVPQQRJjlIU9sV0Uysfohx++Z9ppDMXHx2ZvMXz0JJIfirWgJEeNWUnmGRsz
fMc0kmQUDTqCvVG1mM7mAUqWGiZfWZJK5MkHM7YubYMGR5RWQudtyCNGbwyCF8TBiOarLStahMrK
JQMqm4RQ3pRCStPTpIGvh/pCzi1meiKiFtkWPe/YkNdkBQQLDyQYV+jjDQgVbu6EJTHlKDeirLf/
5nr/4yr601XzX140lqgrqmTpmilrf75oqlgZ27BmSF9TD8xotwJRcu0P8N12tUM6NjdpPiN5m8AA
xv/w4NPf/vsLVpJNVbYs0TRM4+8uWJAEWR7GmPAkfd3HuyE4gBz7H17f9Df+0WNw0/7tTZEWtavD
jxpt4+qfNKdYkka9wk6xBgWAJced/+PHky35v3pATbMkg3taNSUWoL99wLDOBQtGmmgrYXytzA6d
MyJ7RV+CsiHaBm2R569y3Vz0kO8KfVy0NceotFwVJbNf2GKuFTklJIxgeNdzyJfCKmsyciVQ1DIQ
T2smPVCRoFALGqImo6YnATLY1e2CgUeNHDJz+0sdB/cou5TNi2C+iuhSR/EmStCcm2zb1ewwg0Er
6ZYFn3i4bp2HXEk3KgZPnjuXJIIJVQxWauGUQfKIKDtqUXJyZDsStWIG82CQo2UnNtsAw1/kNuyj
2TU1GxJHIa0VDW32giv4tfGoTLuwePMr7J0iTBnOQyMcrIRlwqJ1EdFDnkmNcoGItdPKetMAn+oi
FUGM9STKtBubgC4vcGW34kgmoMEhKaG51X37KQ7RJU7rGE4oIoi8Unexfs/wrAdyPGl3iD/jhJKF
rlOBKzeoa4S0v44+LVt4GXUbvBU5WFVoIrPC/5Yl8VjK3sP0xq+4nYa7fcLcqsLYHRAxpLe7cJic
6vkxK81j6r/G0rVCGKFG3Umy5CdDJCixKQBD8+pr+VzwG2Ov7ninN5N6R+5UJ5I0HLiQqBHZGUWH
6Y7ytejWHiXUWI0TiMM7SQGLGUpyf+BA3Ne2qWiHofNpP6GgQvWZ9KCg6NTJnEqThFaYAJI/YpBC
LK6QreMGeFvjg/8q1n7ULpQo39YNerHAtXNNoc3aAazRa9rHbncLIGsPfgoShBWxzQBNpQSAhPTk
cgzKuk/ynpi+FXKxc4sjmdNySN1iDFEACg8QeDG6TClUi/6E+FQYCZJ41/Y6Ws8ZzVTVMGl8MSSI
spTXqs8FxH5qTXKfmpMwLFwEDw8Ka1xRTycXNNdp/lALYr5N1iKRy81lrD7RukSGAN2occnAf42U
tRs1xxagbTPlUmjBVczxKyGiMQ4AEvwJrBx6tmpN5NdmoyGpIdmWsbr04moypiAyYBBrGYeatNOK
GJdwQqNBd1TECb/nFLgmPYhwbaghykABGdxjVA5DQxQliuCBZoeFQgwdfF8SYsRo3hOx4tJbFOR4
6rP0bv7WcQLMxZMQnDzDm+o7zOSsoX7sTw0hYtQGuV+MkrKo6Y4YEvRbHbsTMsmMPnXLhINBRqMm
tLC8JcmvC4VRyCDX14683JgDjtgYSyGMTiKNaov2TsfDG0nC1sUkN6yx8mA+d7E99dHvy/Y/VUwe
86/0WpdfX/X+kf8fKAQljbqLivm/KQT3Wfr4yP628vv5C79XflRwimVYlmFquqSKksKS/nvhx3eo
+SyLqs7UDHWq4P5a96nKr4YmmfwWN79iyiYl4R913/QtWTUUSzRUQzRERfpn6j5L/fMWZ8giu7ZC
aSkrsiWqsiz+eccxfFEbOFUhJpDPFb0zu9meNRvRh+NjF2tX+4F6CqW6dzXnWEwWyIGWwdKAXO6M
ISzWYba9e608R+2+VJb1AqELZ6BytkHnhv/F6V7Aam9QR2w6b6XpG7Gx6TdWhzsE7lmySlbGwnRG
8jpKkqYVTCOM7O7IWhKafrDuZ7gD6YbtW4yMjIR4YgPBMq2NbZrxH4lXbxqwtXPDszjTrV+gI10S
2olXI7AZZm79s8JKOezYbMgdnN2hh+7Eg3yOUYaJGxicjryhi4VZOLe1V9wXmBIWmEef1VW5IZzq
nV1+0azuyPiuEwl2egQweMYR8bKyA/2IhJ2WxqV9lff4CWYwsqqFBLR9ps3um/P9bs322+kfmAx3
5GMt3sgbByRW7sodoMcNnlueOzzf2Yvz9OTN3hnO7eDHLZILY9FZdGeXges8xy21FZfsQnwcAbBN
3Cx33wHuj6KLP/cWzJ54r2a0rqnFqAFt48OagUYEYDx7L18VO7rUNtCtXTJjsguTLbhJcnoJdASt
Ib2ghshXAyicci4+xqW4zlf1ll08IihEcSQehN/bgW05YQBYVisOw8eRd1QldK6CBCDFtucyjliH
1U7LeJkElhPqiS9jB9dxTToh2NMef9zNi7dQLMyNfC2IVA6sxbMuL6RzK2yrhf7ar56ehJUEWWFJ
kgQRYcEmXIe2aUMYWvvrfjkxaxZ3dgAMHM+xI62iDX1rR9/Tda4RqAJ42DgqAGAD4Smq1cgmaYeZ
vzX9T08TERVnv2J/1vgfgEHPt9hdVP2aXwMdW+BlWqvX7sa0BXRIiDjLBmnQ4xWYkNLo11Y+ZmP4
GjXYjG5ZiLaxq8RF2z7TkNfig3VmfIfzC57Q3t/Je+XKFGvZ0Ng/Ce/WezaKNtxTjv0zMoj4QtxE
B98WjnQz5qGw77oFapVol9FX0Jypu2DO+bqU2beBZyy7HTwRHO0aMIaFyi6QLmRpr1TrRgcWATWP
ARNiJQlVp+bkT82DKb22q48VfyNbd8OmaeDsrGi5bPwTb+wOZm7z7Z75k/b7OGtnp9MOiw49dPFa
4EYPSbvkqDPzX3Cq5U+TMRlfIrq6b/0N+fp2Ctx08ZOR7LJQNpEjcHmVZN8KC+2j4rdNW1oiAzQw
ks/dzPHOBNPWVAYd6LhZ/8I1V2iz4Fk6oc7UXm38R+5V/AidWY2WqV02KxU02rzFkTfXPnhh1ix1
iEBxToTNWLO5F23pnfDuqJQfNvqZo3sTSPab7l8ih4dnP7Ir7LfvPC98HuhFXjRWDWPevrjn8ORt
+09K6eJLeEfIR8gFHfZKcbg+EPR4zyS9yMMTxRVb5z6FVO8Mi2GBk6tej/Yxd7TtuzCr9tw0wTb8
pDe7odOlP1LMttGXm/KWiN3cfI3fE2GG9BIt4N564KbAfRKe5ItyCqybEq5bor5ALc8ZP+zlV3OX
08kFxt81sw9xLWGZPBJHZizNFyAI+wRoCFagd/m0Vi6IlqWD/60czFM7J1X9qmwO5GivMow0qHYu
RrSepNp3teQFwQGpZsRPopQNF4+HvwrLOeLU2dVfZScCp5X58wJWweww2AuNyK7Fh2wjjpxXn/KO
rwjVUV/Sx6vCUo6bF0uTU2MGow35wOCO+pPuGZ4/KGArqA6LbneQHWl+IE77Xvm2StQeL4GxLwLo
bMetujCPGVN0VL78LqKAuW5T6Fj8jLWMYXgcaJ/aPCH+8wwkGyU5nUPwDcpaxUqx11/xOTJH+da0
GV/G36+Y/KdncajvA5rUbbwkbvluLEhiphRFD1TtAOI5DZw+qqhZ+x3KG3x3NNbogM+xws84d0yv
KVnz5c5agk9RNDYqxD/wgo8xguVZLS0bNHQ2vwNpHleuI8T2aCJymWviXv3wRBRRmqMsvJO2fBVI
je9o16EUQXDLnAPpprHEyWQ/lMcNp9bmOl99C2ukSfKW/HDndsBsjjDEZSLw0ObRmrHpxthLh4jB
9ingLWqQe5Mbv5z+i0L9DOmUsKaX6ekzqJdn3lP6iBJGFstqx5MyXzDNHSDQzSaEFd1ktAhvA2Ov
z1a1ielGgBqoR3dxtmxtMoTGyJKOGMgBmfP/vBKnbTOVUpivmk5Osd3C+JU4cKrAASmPf9ZM/1Rh
+L/oMv4f6h9KOsXWPygbH3H9+FPVOP3871WjpP6qGTpdOZUiTwZyRefh96qR70imomoWRSFdP8Wk
nvyjW6jov1LNKaJlyNRydBP/s2pUtF9NUZdpLGiabCiow/+ZqlFR/tx84e+LFvG3Omcw1dCmtuGf
q0ax8xIELwwc/YxBdNHOIczmOlJZvVtoY3FQgQ305kdoyus8whjoP8f+hzwFSIJOzK2FCMtLbDB9
BaClAfp0DK8LsZiX4j3Oou1o+uusxWC/6V28ChQhM1M6jzIZas0j77bYjtLmYSTfYr1xT6lw0gYw
D5v4yYN74RJmyjPDtwOkNjF2lngJk+PoHocM8eAkQHJCRQbLB35iC1BGH6hEkAiZOhaEW1+tdDyR
k8UX+phFaYFzcGgFpo/KvAygl9BE0IO1meBSlGkqIF9TQigP8zihe8JuDTMx5/za4xozC0z7YWR3
PdQ33h5fYAbK8jnkiLpbyEpRtUmTaInFFrgDJCBvVWoK4TqJEwg4a5MXM3qfFyKbLu+zjiMzoyFL
twOdijAJ3eflAKcxh4f7UwmDMjq0XZleZsTma2Am5L4Wu6sZh7bG8+7dzulkY6tk/jqJgUgwKWyD
aClxfE3I5fIKf6Gg3Khc7LHAo1RkEu64Tgm3aT1lngOKaHxM5DSfIg+bdFvMo+CjKXYeQ5WmXnJW
1rEOS1CYOzBjCumKAqIEojwGbOOYlBWLJ+ERZ45yeXqegnYn1gs4wLkLnzX6EAVQW3QqHOLNWzPc
ZYgYBy94y0RssA+DRpNKMEQgSQhPZIwq9zLvbVmYdTUxG/JdI50gk+48p1SBTJMpOE/u07MMNJqu
Av0V8rMy70NQibxHUeFmvVNIkEz5vREPFFE1ECOkZdLDFgjfuKpK1Gvgxu1ABQ/PhRopcLetEy22
hdpTk9UAY/mgCvQ0LTYShjB0izRdnLWVB1/loy3YdX1kPVjqC+E9wWWM2QAW7lwIGdcHKp8eqoZx
qQUosHhaMR9L1dA/i2he6xw1gm7RW9jnLKSYIUJWo7PzZKVmWJrKt6y6V/WHRKDAFH1QMjAtubw6
TwEGR/I3DyOKvQ1LZJaK0O0zPHH+Ra+WQibaQvvas5g3oeDklTmTxVfMy9I0Uhq5eLhyccJDSUIt
W3HVeqgxcTPXTOQ8/Z6H8lxkCxD4JBrQRmkY22L+QUxMgUtmyh2ITNhj9wgUvZF7i5JrIKYOMnry
PdGa6+iflN4uGJ+buTJHgUxLjRfJyHDAuiozVowCnHQalanU21nRs1fDMeJamf4d4BRIlY+cJ6uP
A2lh4q5ATtOngx0TiClX3GJAmIqe73eIx6drxTjpKGoaAR0BbD6SvL3/x915LTeObOn6XeYeO+DN
rSQaiaS8yugGUaUqwduEf/r5MqkWVdq9+5yJmKuJ6EYgLcgSmEis9ZuELOaBmP6HRfxvguKeDAqf
gsZva6Ojm6Zpebqte5+C4pbnm0HcoS2HCLmo2ovlJqiB5eQW6jLcciGPVedLIQ3J2cpXjb/rcpOf
mnZh+OBz0BhapvXMX3zQDbbsm/Si9FlM6vWAxRYhUXLI4iwFeuvwug4Bc+PjnkCmllf4jpRBBYl6
gYoZlLzrzC/yRzZN6jcgqjsd/DrguQCazUzGwyZAVsQvOT8gX/9iyy0EziP85RvUt8z+SziTgmiQ
dtRf7PR7sSZotUEstMEjaWxf2uZO8GakpS+hT+yXf+tkxsoDlAD6KiK+L7oZ9YnNP//rGn/75Pnw
r+v++eTpvbnIQIdKA+GnDA4Bgb/CgsXPb9RLCWyxB++aV8tGmOR61nj02NCtiA4nzeqfPwmPzH//
O5Mrc1XwxuaB++cnKQdN80eR8XdGCAmRWmNvcbfPOCGh7iNlLtcNb7AgO/zrAJFt4vXiVmBmACSP
0GBVwTHeuLDU+43Qd1p5QQwVslFWQRM7a5uX2tk12iVYUy0Bjr/JAN3q7rbWAav2N//8VeTT+tMd
G+imzv0qvw3hpj+/iZVavq77iLcU9roNfvZExXsdBpaHfXZ7/s/X+jNlpH4dXMtyPcu0TZk2+vNa
rZEHcSyV3olo8/KGpFgOlKXfOCD4forouKk8BuL+5scYWHK+P76bwUZId9kr6a7tGOanFM7o65Nm
hjFwBNabJTUvvZCfFbpgWQ11hVB+ZWA9N72YWvMNoYuAZ8aoBTDjv4wjAZ0oWlXQvgGdXBsDimuZ
lIKKyXH2B7nKQ0oG0pl9idL6fNLqnxG6QgVZuPgptdJNyY98TLpfDj55YfzYJrw5IpNhCILYU3se
sWOXnyLP01tyPVCNm61dvniTc2HN69ZnscAznbSh/qNZolXTQ8hH+AK8DQ9XuY3QPKBlKanZZpOJ
Hf/xeD0AeV6NM3QtlArg80zsCGwD7SsDuCERhbYnUu3eWsN9aBUboX0vbONSA1HU8ZtHoTxdmisz
37KEnnOnnKXhdFF4tyZ5gQTlAvnkTfjY8vFgejzLiPyNobRc0s7kt43GR5PwfvhFJwdSEePObOAU
PE9Y8uSuQWeMJn8cLaISDrBZFvo2bK/wxyPYBH8xjV0MI74OUBdd0FndCI0g3pg8/GxQtl2PRob2
a4OapmhuO5T9gB6nKe993rCqeUhE7HuwwGgRfpkFeDlk+IdM2o/8trNbrSYRJCMkHVsYkihG9iy/
l3ygFNXXBYlPr8GZ+6zx2UEi6N8jxT4Z332X8AafueGZN4Ozlxu2oUl4qe1nMqyxt7IzhFL9qyxi
A0yStUhJeTrauUfKCH4nj8kecZAGA1IrKb46TYtLxniooEADHtWt5DIWPlQwDZUZFLeIqZZEYftn
a4DQWkmirMGmJF5VEZtFCJGhwAcIYi3qXQb8Q7IQ1ZgjMku2JkI4wUMqs98seNR5EVIPIGJ5aNom
s8Nl8N1kU6EOU1zxuEzcg3our3zpZpH9ECS3SjawofvFgFRfV797vgUZUFyU95GotvJxbY3oErA9
qrOMfE27HfnRyCeSU7yASdOX/MsCJcHAX2TGWywEUlXfNSnasWyETKjedho9ZqXFVnE3+OlFGkWX
yCA/5uQwMnlDaF9msLGluB+MaV9n8cXgDAey7MjZgUwWL6P/02R3bQCSF87e8/czYbSEba3/0yJm
UhrA+xHU5gqoXznc+BUfbhqugmJdCawSPOgk7GaBHZNkugAZczF6DBZXch0YRkQjkTLXbHPTp93W
xYDbQhiHrQi7mwAOoPxVJoTTFpzCah55oBG5A87qaqtZPJqRI0RfisdhjU5SH5u8EJiXcXCL8825
XC+8hjwbgpr4pMqnVe8YWFshmxBs27HZFuQMrS5S+9uW22WWu+rpseh+ypcIr7HUO0bbjOQjXzJo
YvJTlGS86gELOm2VpdHKKu568SI3UWTqoEL4XMZmFx4H8QUOV2exF69ibVhhYpwhsyg3xa6LEiuC
sh35tf7RnfAXxGk7rl9K8bXO6q05or1HBAu+XBqg09UZly5C0iJlN8D3GVDdQLRRBKvBQGwNjccY
4IUgcd2KcNs4Dz6UyaT/UjTX6xRYoWyVbxYiRukjRwYQ0hWsx9xF+5y/10ScSr1YcDfIV4eAp2jA
jWa7bGB9NnNCA4WPSRE7S1c7IwmNlu/K+BYAM+kwRZmwvWGR9n7Kf3OrbnjJemlL1n32mVgJoufJ
Jjtrt/KNqjfyG8/jfQ6ZGh2lcLtxYPkga5VtetCvTQQ7pOeNxehBk4ubrI02FatY6z+H/XOVoMsu
oW786ttnxF3PB0LEaVxs+bOiuPulT7HTfU1KUsbA1Rw3x1V8vqj5DDriF3l44YDw67h94xYERbmt
2dLXSAKep2hRyP8nUOxaZ28m6wA5IK/iq3zpz60pOW8A1tZg6tGJWYXmyLbHOTdhfhkdKnkI/ET6
Vhh3TXYVAhfIH4N+l8c/7QVDgk0YPiP6lKDwEz127Ijl33osk437kAP57+3Xvz5sRRo56O4N7TYD
hNogiJh42toH1lLwOgngp8lTBABRdp3mjd3Auh/AK2ByZaFXDDO2cVD2lw9dHSrjq57tIwNDH7eF
OXEYcpjBuFy0q4gInul9LZFaMdK13RHzFi5B1Z8D/7TJk98/srJG8P16M1uzvdhgjJf8jslH+ER/
o8fRRtRZ7DTWzbCGKIK2gfU4pT80lmeeACE/H15Wu31mICZbYdnuLBeNty/zxwaJ1Y5MDQbI2xBh
Q+MKl6quugFxx7eQmyD5J1t6oohdRXzWyy9soEdDQs7DR4HifNb5p8CbfPwRODkC/7jGmGsHFdQM
05EsgsXUg/TXjCt0dwKvvTSwozSBlWpRc7NM+CcsJtLC7PoMHamnft01ZGOgIAbAwEnCr2S8oyH6
mDl8gyZax1bwmAG9NYIBqil3FHF2u+SHxPJnYDoTIIFs5M81G/8ObSYRX40Ed0G9ptgh9hDxeCB4
KIEb0g2FvwipdeNrFALCTc6zVt5AGsQI3JU8dMxYJMtiN2mCBQZaBJijCHUUnIDC5atjPpYmugF8
f34H9vDdM59mZK5yxMNQ5nQhxyXgj+zhzJzT82zA4hYBYBc1m8AsYUViSwSm1oTi6TjYZ5ES19Co
9DMBusO+s0rI6xNxGRbJAvBx8bVFyHmCY2q60SrUeDr03F3QA0f8IDxk0mP2jTZagh6YWpftpExk
QWWVF255FW1i5zwuxGVh5isL6Qa8UPrptScGooMdhV0Ws3kB6Z2AD5tF9ipJnNXWsh41mGx9j5aj
9ji2aCGYr5aJ8DrgT0uqrc44ZpioIzmv8kYxWZuM8HUaH2HBnBcFKT90yzyx0Zv0vHJfF2s4k/8k
NetcOwGd5tyF/7V1XQvW5aurY3Qo2HknzyX5VjuwUTUez40ZMSPjuZwdGKjcEy2WAmyOCkQQUkIN
tkE3S36Y5UKHXNCSlJNS7dOSnFtAzp2QDxwiRoeZTwte3jTrFZgV1T8nXKPxb5TCWEcPxPWIykMg
iebiotNttqbcdjGsobznB4A9dIoUXWZvx4EPmmFsBkYgYbXTWB3iEYwZsWUw6VBVt3KR0OBl5cYe
1OuZM9lnrVzeA5RheCWcIO8UvLvLbgGs1sRHpAO0v14Oa1TXMJ3lZ6azCbMhurTRvS0wKnfL53lh
oYct3XZrp3mdnRHCPaExggdpgUOebbIESM6CucelL88hGfK2b/nTmj3KBCxDE9kqJ662WNq2FONq
hL2uOagMZxhdoERgoBgXp1+GaF4n6XrJUEJqo8sl0Z+TMWRVH1egeKCvEvJ04EuyHxP4LWeQn3mc
DRERJ+J7if1FFCmK/+xECRsKKFE6+7yuuovgLIS2sRlr5Na8eC03nhlAPTFNaxn2KbNkXfA0t6Ax
5RpJFET6F8j5o/GjdfjJk7xI9Rrrb0s+ss9GH1Ow8RFDGm4H6CQOMB8Vg5y6K2hsAKGJgLBLS1DN
BfiVhzGIMX6OKe5IxsXY7Czu6Xl8SeXz9BIPU4wpfwmUVjxcpgJSkRlxH+HqcDy+LAsKNUUMER4x
v2w5+7V4LyIiK0SUUG6ycBXddgvgUJGDe26vR3KSS9dI1bMvFliqPkaipUzu1bvk/3bK4P8cMNni
pfo/5xXOf5Q/fv2RWJD933DIjvkv1wRyouu6egOXoJNjYkEzPgCPfetfgFV8H+wKIGOb1MF/vQNQ
jH+5nos8huO6ssH5n2QSyFf88X4OxNGSMEfALKQtQKw5XOgj4nGZqzarsqV+qFO73xuZjz0RN0/Q
hcM+jKoRVRY3wsxIlr205LSyZ2cFvPCtUnVSzbGOAtaxjy9HHodb7rbNB3GpSqf6zxdQs3YhkfzP
V1XTnrqrs/fPWY++BdkADabY91+9Kgwec503icJplitdC/xrK0GBpsyW8FnkGGIL0/2V0tVG/vgx
adDkcKLkrauOrgEmiln4bLAajXBPf2k8lhy4wPOCprW2xOVtjAHTbTaE6S1yyPL8VFtKmVXVUzUU
hoB+NSzvPQdd83lXfu8VasG1Yw/ajOxIHaNdXhLGmEkOYPPKwTHjQ+UveLDJkuvAbV5MZD5UMbb1
+KHRtP2nHuxIK1SVavBAf9OqrlCOTlahjfJvs6uxlT0Uh9H1UdLWnmwkvDKsmrP5CigbETAtJq+t
d9F9VkQoAbcWbtpoVyzD7O/yZczWYSJJtrLoZ7W/I35NfF6VP5zqWZ+glcOW1k7z6ko1T24YkmOS
I4+HZEIvOYM+pIr9/yMyZREO+Xzry3ScbpKuM0zQXvbn0FTuVyIrgvrBNipkRpzKBp84Gzx0O1jj
6FWzo+OA582yL1GYjeEV3By7GbWGQEixdOSehioD652OvCnX3oUaEob922BApiWsLSwbThOqVnmh
JUv/7UJRhl/J+3A1SF1MDx1yavLztO7PtG+H/VTG0yGqUHbo67hCuAHDSFmlDslcYGKrTo0S11bZ
qvqqqnSaoYup8nvrhxHWkmIEZpm4XUS2c2VNI/5V6hRmpUtAlYM6g2lR28dOhT7rmKFB3H9vXdKu
5BXGql0Ilxq6G6rpWKuGz25Ih9Oc2VI9RWnqbsYeARB1mCfAms4C4jPUYyRZVWVlTtFVNQdbVepV
58nTUL2Qp7Ue/R7tCvq7hgZrgm7/EE3VdScP6sw1C5QhaOzSpNiperMKxwurq2AIlQOvaSHyDWIq
669W3hIqnYQ4qGLhYwntNMHj1AXVnVWlt4Ru66/dCOuoGGOQD3KQmkMbhX6cI5VB6tMcy5JhqsO7
RO2h4BBpMfhPa0IZvUXCca8Ocx5m+xpd51XsoMx+qkMFNNu7TUc4TPVRZdVsOCG5rJDdXAQefTU3
LX/+3p1Qx5bT1u9zf5pMFdWQVF7q06y2upTq8+HQ2isvt3S20lqL+D3fuJ7D78mQWzeRo5lfWCrV
P0saDQCMW94OVKdFD42tLkCH1a0JbR8fbrRL/OdoGcrvTkh+SdR196iDlUTHd8xu41TTQPqCaRO6
BUXO8LPLUW+zQy5iDOkJ0dxZA2zmfCm7J7tmfzaVWfucGd5jV6Xu76jDWifPkN2dUIf10VZ+DRqA
b1W6TyK92hX9hONaGolt1mLtkvQdYlJDwU6YHxjIID3v7h2v8e/6YqUKakAyDGLblVZ6rurUofTc
l0zTreyQTl61GSpeI0WBN0Rs43TTBES+6iS1nmqz+1gszdZbmwGS/UM4iscQJ/QuyYqXsPS/WW1l
PzpVE27g0mSwZD52GOvv09Bau9aXtDXda6trWA3JwUp/fqiK57i6nuaECBSxVCQAfxKLxFtpRnrp
MM8/VXtq1thgWhZ+w3ItYV0IRFO9rSKyJlaLhVo3/mo8rhXFGII1/2tUWOtvo1SN6q8OdRLYl+O4
XA1mJv1bF4yPi8pC6GBK7ZLMUFvtXbBFTTkGV5lqyGQf1VrqOpFQC+R80AX4cjpxQepxQftBjVu6
AXKROvU7v8Iy0V57tsbvRnN1lEgCGMeVX77CYBLF6zAB5nTmcnlKMaRelRZO7rlT+1d+QxLWKGys
A/kHh7BsxQSbRLO2zNbdE0oUpjPso8Uug3XUG+5e1bcsSBetQczKmPSuuRjqcWXA9L6sNd4TiKqY
Ync6LJr2VlwaHVM8kUP6sLD3PXb82zEf2j+cqjndvn0VloeniYfXslYif9hotgTkCbxbLS3Od8Tl
MnJYVKqDqhNx1yKxKZsbddrN8Y1vGy0rK54VsD9eyzoADqwFibkuM23syE1myb4DUFeJrmArJeuO
nWLCFfy262gnH4WzKh7bj+N9JC8vCxxTZ7cQ+48tQVWDFi2xhp7mZpdGEhiSq+O/n4vFRz6OVAME
rda60gwz2fo6on6jGzHMz/MGtXPZnKflRqTJgO5XEnBXV35BjIV4Z1RG1sFnFTmMjetx08qy3tf3
lZ7ElyIQU4uGmDXs8qi/yMcePWWvbqzD8TSuPWuVBHCNj+VUdQhkh6DWSgL2BLeaCTqDBVXgpm/F
eKPOdIfMxAIpf6OKAY8ml/Rh+Rr5pIZUv9kOCTGVDjqRc0sITHVRvQXqoUudT/vTfKpem2+rHnmj
U3VX8Ghr6pfENYcPVzfboNxP3rJp3IlsS5ehzju1zkOa4yJjJ9Wt7VjOQ1RrNrLLxYORtiQkZIdk
NNxVqSNVrIqVZ1bXbdzcqq5q0Ht/VZVbEGfD2UPhUc6o+sv53WVEhM/KqwfsW97mzt7nVn1bU1Ts
tG23+WlqMsFjzAMmJdq0aQInvVeHMRqulm4MDsdS3dbXbmuxqtLBW/LsXqtKd6PVIxHj90H/aaKm
KoKDGjX+NRHbWUT1+3BCGiLaGtOE4JkjpL0VB1kVdqWDfJbd3gl5kFV1E9gHbbZ/sdjx6YxU3KW6
hrwLPVWn98Gn+ay5WfVWPx+OLwY1oNsgd6e1ellQh0bgyOOjpa5K4WwWx9cNV68EEHTiItqweD6S
c2FxyIxqrWY6jc/lnI3sV8w1rxpqPrjzqEBaGooZchp1ydM41UVOpWY5vqGoaf6un5xqCaOnsbKv
g7Qedh52Q01fFpdhNQ87PzfRq3OGKgD3Gmr9zkrDOmRXwumxVg1SZTlymobi8tjwYdDbLKAx9FxL
dk5sihtuTWDVYe5vRnsY8SV9L+vmODtkYFvSAwZ7xWoKycCpytjp91NhLztwE0+56fRXc91gotvp
4U07D8Zu9Jd922rhTS0P6iz32cjze5Y2Wn80pEa7jYQxgA/+qy9WWdal1Xs/VFd7NiDz9CZB40Dz
m7W6jFnqvBLVhHh6nSdIRyx3r856V+DHXOAJ7A+gRVSDY0LlO3Y8ntoVC5udYo+qxoh+PGQdruyt
nOY0lzr7VDfbnViHcmqUp/ShP09HffwOvGVaWbmHP1YZFLeehxcdLKzyhXDzKv+zh1uh27PMDXyN
BU0fyyy8X3X0EKaheLEyC6eoMrVYiWrsNaLC3hSz7923qYO0W2W5710bAXsCC0xIV8UIR6prPNRU
1uksup9T4wkyBgbA7CRProO68s8twp8vf3RwSi1Cdtq4qZpeR44rHTyT1SJbvsU2xJWojX9VNhI+
taVN1tc6zn7V0HChDjjkIyzPEhdzpQPVkZ3D0B4ATf41TnVUpUI+9Cbo02+tw+lUzljk3rwe09WS
eiCB62K5VWdF9MvIvPpGFdQhmgDDzF4rNpHsdeyKNOR2jFMeBXL40k/L7ewG4ta5P02luhsJeaY4
X8T21NNP0IQtO7RCc+B12BIkZYgFINJ38gJNP8BnHvIuOfOFOVwOCag4ErEIGRh1vVMHQitvZ0vg
51AH31s+NQ+LcSt36ptP9ar4eexp1tN8qi4MkI02YZvDGPQOrC/pfmBPBpSORMt5jN41v42EsjEh
xhU4YKOPZZuQxnVIfnRS3ScPPSARs+zLKVRJHU7THKfVM/E2TW9pKNqKzjnTg8h6Io583ppp+WDK
UvdHyYdp6tpIHlmxbj5l7ltPVZLjvEE8TGLAN1fYLNhdshzUWdiwfqdtXvPjQvxNNag61aoOWsuI
bILn23WA2k8TfOpXRgUOZRN4wtPY0wSDXxNZKr+6GdjAOSzNrXCq4t4Z9QJrZMgubpDfqqp0qK1d
2huHGvxADTE9N20fJT83ftDtrNkUC1Et1+rjhxbL4Af2uyvX7vwbVXXqoQaouvc5Tj3KEcKNKr73
UHP83VVUj3+8CuJcJKoryMN1r1fXHu6fdoyymyoN/cArTSsbnL8aWsMzLv3e9NfVgjK4O+r4m55e
S46vI6LLdfBepPSPLyZOipCxn5CNuV7aFOeEuJO6QYU7bSuoVZBfYZoVTvTdm1x86azoyZ0THr8l
KFB+ZPH3MCbjP5XhtBtmt0R2BXiErB9BG11qeYQhiRxuLFLosx2DG2ux3TsPIrWqL8Y8Wzs5SrJq
1PtVoBfmB6P0QW/K4YPV40X9x1VUvboKL88rCPiXcVV8X4o+Q4Alye4jNkirnlfYC1U8NixgrCKd
9IGqM+f81h7jYN/5L8CvnFtVO/WZuZNzxcQcieu9z3MsTxEYtLip9Ut37NyVBqlym4n4ttA8YB1d
n1y5ftGvWF3x50RNxwOm8n2e9GFDzHTZ9KFlfxNFiI4QHfRubFbB4pT4X/T9oxMUdw6OpqjO2MDC
+7o+aJExcY8DF1ENswbAa0GNA2JOmh7sIVtZFVGGZhGwKv74GAYBtZWqlx9Dxrj3xTiOa7DhSCSP
C+p0ZfjgBGN3UaZ2tTkWR5SVkgzevSr63hKyL32IvdS5VzWowZGeKZruUhVFZmOyXaUjKo/MhmoU
udGiOJZU1ewA5iTQfy0MXP7GMbu25EGdaf2vOYjCvSqwv32rNqsiu9am9MadwYec6lU3dRCDDs7N
HaGry76fxmsGaLhEAPI+NZz6aQV79lnzYXu9X3GIEX0EKNwHG881X08XOnXR+D1ezSLH+ld+utgl
56n6aXkTX2N08D5Z0oTDQaDYKvfB5VyKS62oG2A1Nl4Kp7Jtv5Rh1RnToao16SKfe8Z60HpYl60P
Ms0ZJrBVBtxrVakOdooIyDrgnTur8EcbsokkhGt90SLwdFE1P4eezYukrPf+qI986lV/YRGun2Yi
O3JQ2Zjzs+fOOFfaYrr0y+44mao/DXq/SMm72y535gZWZNXd2lZ9KeAU74dI77glqZpCgSq1nkCL
hHtxrBvjBqWziHU+XeDEqX5JPZNFbE28FuQw1dkrRnbJEr+W+TBL4DAyq7xGnE3G/tRPJCVCEB4J
w2OdnCBodSxBHFABsuREy8LtUzkXsT6636x4+G13GokJZwjuetd9qNzE/VbH3rK2ag+ju4VeRdUf
4hEEmjktxmFKcJTNpuxard+iKKZtP5VowMwGeYOqaQ9J58Gokw+Nz63xXH9uHRz0Y8inoD/4PnMj
gr1dVvk+GPsOJkghGfl+cTtnZXmrzpLye0dK/aZPprfqZtA/dlW9ItSTVvkC7q4POh0UzpzkB0uP
2ZKy1t/ZbKu2bifyQ9AV2DxNUCl2PrRY1e9DZy9Zvnd96a5z9gs7wyM2g1bMBB2FwMGlEwEEK7uZ
aILVid2H00FLfw0TdyYBpWEfexz0BilU3QVoX/Hyh9UPddPc4Tekyn5YdNjQoD6ZFs2MzqZsThKx
jy5rD0XFi8J+6ToQiO3iWNcWcLtrw5vFbsxzVguzOstE4G/Zi40gLDlM3GGbWMcGUBVVA6msks3l
2alGnQVEfIFVxhi+y5GqK9OOSObxdHBZXDddZic8O6H9gGWElgCMkV8T4iFwNbtEevcBWjMWkVPj
EDDIDZS/W+KXPihHQAhoobZuZ/5us3o/BUH1K6/tu2bQ/J/VVH6zS336UbXeb3tsy2fXAGXTDVbA
3QhytI1mQEJaFq7HoEsffeS9VFBUlRaEPEQ4WE/vbSp+eiq9t8me/3/jWlSSXFECze0Tq/m5xLN+
IQhJ3Vla8UJScn6OedE6bwo3OiylFar6bAje6mERxf+x3p/bY381j2Nrn+dR9UYEJGaY0o1mJzfm
4JpPztyn/FSTG3wizCfcA5Au/qMtCqIboy2tY09ZOo3LjOzGWTrzyZwd+LO05dNo4T489edLq6N2
gubS1xat9zMRz1gQNeEuy5MM6n286svZRUpmcglPF8ZLEZSvwl6abzz1oDFqzvigJYLQWC5urTG5
t4zO/5a1GFVpBcrdlt2WW6ucocrmfn89klq7SLt0wZy8/O3y3HlFXCOMh1enK5CXxJR4CJGCMtu8
uI7uuN3ZfE1Qs/By0hArMN2vwp1/yMX6Vcw8fCSGKM/6u8Xpre/eiISypyXN/TK0wzq1g2LfRlnI
/sP6OI9jp97XoBzf5zGGiXkaojGG15v4viFKHwMlO1s6D9uhcczPJnmWyrpoqv3vp9bT2T/3+9T6
H+dT/aLMdFfd4CKKb/uIUFdBvm/G2nqKQuNj8dTawjF8aluY4aqzKp5atWbGqDoDRZWA8/Uvidu3
V4gPXRzffgW5WLcDAY5klL/J7c67UwcC/k/lWGo7VUIBxrtz+0M0ZRoLsiy4Zn/wumV3LLWOh+sP
3AeRoBPzYUxkGKuo1chyy1GqodK9/FxdzpXDVMMw5E99FoYfpku8vbqcGtO60XAAiXT8OB3aVpfG
DPLZmgz7Rv+OfMt84xuNfaMqfDBll+3o/GzTAT1+VdeX3H8k80EUx0LLcCCrXucFd6+pa8Ns9TaH
t6SoQ7yPP3Y9DR0168J1l+6Sb5Tt1MGWkXFXhdMjjfC5Kp+al8iVPkMTFO+lstCDZNypH9Jv/pWw
zlT1seunHqeZ1NlpdjXJp7phRCUt7DrUsmMYxzIAw02dnKVtND0mI8YqwZA2V5HtlzfkVrzzfJm6
HzFmDioCU3SggjF3HB+rLEEENi1RRxszkJhelaFMzGkOmWfflBgShjagxFOdOut6BykE2a+PJhKJ
p3KcAKokxYEEkPGtbAo4MfIssuq3s0SejXCSvqmzU+ss6z71O81SJvXVOPi/PD9nkSB/xnZc49mr
ojOhCujYUazhhQmdT8VtjlEekicYhEQkXD0Dvfi5gzZdFZJ3L4uqDgtP9zpJnlRNYwf+sVpv2mBd
LDm0R9l1JCvfAKg6qDFBTjgz9rW3edSoyU08OY8qJEP5CBJgetTuXCcKf4+5h77FOEZIM2nuapgs
rA7TTtvphQF4K7Lnx7okZTEEhvFbu8Od7OOYdsq9VVga0AxGLNgl6KOWVjle4uKHI4sLD+H94rNm
zxLg0f7Z6sOd6TIvvxnDoOVVZXjkeW7syFfBZOg77hlZrMe5vVOHUl8+VKlBgl4oFOo7R9Ti1KtB
0+hD1Z9zeSLL101sGBd5n16b8tG15FFz2xDNUSU23MeSIR95ftkeS06pf+75Pk61vfck4+NfpGYV
XYu2vtWXPnn0OqfdxWGBtWxcLM+yHkvI5DHAYib24xyKhlVeV5p4O8w9SWmisc55hc8oWl3vLa7j
lqsyMIfzU91psCYSY6U7IHtVq2qIWhhPZ1pNXDYXoA9PvVkT3q43tNoIi/CPK1VZKi7LUH/AVSa8
Lk1DnCcTVLRjsZvCa3UG49TBVFG8fKpXxZrncUzcax85Ea5zdTABCHam29Tu2MMn8K5VkXVpvlVn
eXITDIt+o2pih+pZElvETGTo1HXW8mkr5HDV5UMDO9QoyxGrtuygPa+7/Ck1R3EzjeOE8A0G5JVT
BlexrFtUnUNd64cAQbScyLwdgox+r3Pbwr+sU+PZMbXgAOB357mOuFeHDjmmFQwB7+JUZ9nVFz8v
kaxQufg/BqkqGPpvgwT3wU6ULpCFi4pk9HlZgxLgj2Pa++MpanzdRVOUuKKcKpM5sVZj0LPxmRGh
S94P2pLdmXkptqqz4SVvjZ+KhjFol1EdrFW9Gn682qfpThdPTI3PpXp++BzqAqR/7gJeLbFKcSZX
h0bg+1dF46CnY7loKRPMfKwMHftBzGiIp1I0DSe7zwIoqlXpkfwR7bdeC/qDkY7lo+UsaEl5y8eh
qE29Dc16JD+zXvwabJ2MryeGR98DDJ5NebFRxV4fwAPaAtUn2WqFsS59XO9USR30EhfJMHkA4kQ7
+1p8D/+arGzst8lSEQ2PfzeZ4S6EgTWN17sFQM5iOKAUuDNwXgNZ1iANiD0l5dwmg4lMt7EJ7IaI
8HuDOqu0QFvPDYv+h8ELGqusnfDoEi8KdscZVXtvALYZvQ5CrYcliFXVX+0Zzvt1jQLreY7OHSA+
H1Ceay/ZwfIrTm15aic2/iPJuBUjGJwL1dwFdXbgQW3vnLBB5pxSNBrWcOV2wKS9GE2bWg9QTJET
YFbdYrenm4R0Uwz/jpc5XmFpRiRCeBvEq6dqr5YiM4erVtftyz5yLk/XOl6brVCxSnoDL4YyFFuj
dW7Mup33ZqpXiEMF+rx3jPjtoFp02ewVv3pS3NjhSfMIVaUaVd9TESgHNKqW19xmcel4mqr3Fiyf
vepqsKpik45IH9iRR6xRHtJozG9DmA617jq7U5VGLnIzuvNypnqcBiALeW93aXB1qkKEXt+mMfSK
IS6KD/N6fvRcpzmu8LlrSW7H2F2O5vxqyitHhaxrcfTE5dsvL5EXtP2znC0vmpTdNzW9mk99AD+K
IEpP4ClVUTUUtZnsZn++W7KMqVSd30GXRAsE0Ql5kWO/SGi7IHV2XQePfpnzYaNSvfXYstKiJ3CM
hYWpmdz0PJBZblhuVassqr4qXez60XHAsYcqzpAOVA91UHOcpnyfwxnnx8zEEWe0iJ0O6FN+8Yas
vhB2r9+KctLWhLujPZrTw1Wi4/fjpKN9bWZduRqF7z2QiyeWoGv2dyeNnjQ9GJ8zSN1nro/AgpGk
9u0oUy9xnTgbI5pJaqp8TF+RgnfKftU2sdUhroRfkjcX+2Or4WNQpmYYVW+tYnStQW0wQt66rHmy
1iRexc2HAxaJ3PD5f7P2Hc1169yW/6XHzSpGgBj0RCdHRVu2JyyH75JgAnP69W9hUxbl03739aA9
YAE7gMfSEQnssFawDcWE9O04fGE+gDUnKwJgow6t4LO0Z5rSiGQVExdlh+M+FaHfoLwHdvOQDAft
3CkZ7c0S+Gp6gVuTrAaEiUJ9SI08LQJFqC8za1M9mEmD7riWRz/MynuJ3QnPrESA/Khq2m0HlBWw
8QGx0lTrspTisQNPxEvfRmiCRPIZDerZi8xchhCYpfakzMbG2Y9NBKj+Afje7hhFD06GBWmmHd7d
yd5pJtBGl2j5ixB6RxAeRbhlzE8+kFOfkCHwH+LY+WxPVvIlAt3vrmrRMURTaaOWLsnL/NrZgGzh
HZhytJlCFcfJ4Yha03Y9VghnAwUOd3ASrzpzl506PGkfuqrsUPeU+JfQYOGZZCqX5kMShYhE1oj6
05QUo4Hnkx1Z39BRYD4MRhkdqjT+ZuhCTyrmDAuJbiSPykbtaWRHPP6B9U+VoGQVpj3a0AzEwvIJ
0K8rEpJ6dhpRCyI28zK04mJAI7qUtOjf75KPDuIWYY6CvIGKmwwPf936EoeDPPXv07TjDIgtQFYj
BTq14lMZqxLYgGQt2e9hgqjzrhqKV+7H/l7xBIXCGVOvdshAolYiei71FJmc781Ut/eFEuFr/tlg
tXoNu0jivBH/hzyMEN0iywJ5Aey8Wi9A2tHk8wKh21SbIAGw3SQS1EgZLaqgjAHwuJPgj23Ylqda
X0hLlxvZ7EEafIFw7FgsZ6Feq0JB9yKfXXjiHluv9neR0zVs5ePBB+y9cYhOnoOo54TGW5CQamGp
kDfbpmOXvhl89JjH5Ddb+AOLTibQQHZeCX4M8vqwOKk/SufVUakZnWiVec71B1k+Td04iElomw/+
pKY5aWZHEpJ3QB9+vnXL0PC4yhAIi2JEP7vMGB7aCGwk/miDdC0YrmjmyMGUoGWBF2Lra7mnWVaP
kVhLw+TrRruR73/n1ue1eyILsh0M7iMOy4DuqRemi/ANdhq86bqIyFbfldy9LjJPSRHNz0R6rlHI
mZ58jV/uHBPUFjdyUlKQmkbk4BXetPU4mtUWfxqR72K3+MZN+x2BwmQ35TkY8m7usSyf4El2QHkz
aqJ+P8Vnj2X55ZYJa31kQRGcXBZYtDcyVzS+Jo65+XRBzfB5Fi/6ZBUva8AoAmiGrINi2NYopzo3
OgUxhXK499l+zi+gXkgTUgSgCKt4sikm7Lnvxtzp8TY/iFZBSzmLxYT8Cjc2Vl7tuSt6eUUDcIsz
Pxl2NKULvekC7rR3iUgQktdvP8U9fuo02b3F+nsmwumYM5bdLxffiFGiEZnBbpHRaGQ18MfT0dks
ir5L83trArvPIME/jr+ofF6KFEWLQ55gwIi98UhRtYJy6vzTjXwyXe88AcWH5LSG0eP9Drz7R3cK
iyuJwAnqFH1676Kh7tJrBJGgDe4z3wNMnx4FLbgBkSg00KHbT9kmM8xn/I+n42JX1OV0qkpxjpxX
N22mgR/LGlFAFjUR+HvqVF2Wi9Wi682yUkBL+tid7UgDVGV/H6JIIsi8N+NIeegg5UX3Ngcs7psf
efhT+7PoPQAyWzVA0E3lbIoIVE0mk8W5w2PcO7isU2eas6wxQP+dgvG39NR5UbSWAedlTmpR283R
BaNxEU4gN0RNFHjQWZGtOhCMnNygHpHVQTHWqZ2UJUAehCFdhHRMYLYiHagNGyOAIQ0XExqh5uz3
Ek6XlBxNvb+XWMzd3oAmlujDF5V7IJPZ+oM7SSe8N+SWhuQ+Ww36M5BwnMyHMWJ405DhcgsD5aRi
T/P5fxViS2OhXg5Q4dioGGbZ4/A6MHaii2HG/jG1X0lZybZCKxD+KEEbrE1qO/w9nHWpqUFKHfsf
UnvdOKGjUltOvrvpc/yCnDgpz56+6IPJfGmxZfRl0R9v5CVqsj+YzQ5aNqCM9i5kPtAc9SI3azI/
vbRtAKIxnrmnGuBvJ2A54WwXTcI5oXcEJ20wuJKCLosdTTPUqwHHVPvdqN1UoZkJQMsrUtB689I3
hosz2SzTCt/nFEGTWH+UD5/qwyrkQXpyy1AwsJ6s9OyGKLZG2//4RdqApAFNyXCUrRy/2OVrbaj0
NY6q9ixS8BiQGOGpNyuOP9vzZLj9qvaxX/bAlvY1TACpFTpWdw0yXj1zhZyslrttHqCFOJE7Mssy
dfZ4MT4nYV9eUwSl7sIeNSPpmKp1kmRAJY1a80sC5EwtLitDHjsPkDc0BeBGdSd9FygwATDkLOHV
53HsP01Bjs4aEF+cS30hOV3SCASpy5RGZoAduT6P38j/ZstKOzpVwCtZbOkOdK+/ybp8iPftFD+S
8m9L3sjUYFobBA0BP/H+WU03Bqh3iu3v9FwEaK0Kuzw+0aXqAjxr2z4+0SgbQKPEwMNKyqD9bUbT
NihB4fU3N5L9zWVZPjZccICRDUBtnL1XyPkmN+st03hEYavRjXuzMcWx6ytxpNGopzSq8FQETq2e
z8MbPflwsMB88DYRRrqLrdIB2sofCjK2HezU75Ybks3NdL7Vf2/+Qc8HMLWbRZhvUN/PNoghIKNf
h+UJCArYLQ90NVr0FZA0QqHAPJr1f53neqWmdEChR+4J9TSEFshS7siB1hOqA74u26cGRwSbm8Oh
rcHkw2ovx7YlmMJL4/c4qb1rZkPS2EpInOHiafYhGV1MUqR5gJZzCfS9uAHqZYi36h06L6W/s8Av
UTboBWxE56CZ1UUn/42al+lTEwWoY0oAHOFWdbeV+mi+7GlQTSBXY4ye/kVGoxyYpOign0ApqD3S
pkbwV7qAzAxZ6WxVqOoTA6v2Oo7CL6VXBo+Id6FeJQWaU1CCPIimpOAoYgGSAPO3XmKI2Q5vgG9B
OVUnMiN5PYDRu5SPNImT0T3bZXA/VAY6s6Y8NkC0ABaHxR6Irc3aDkQ8Lys7gAaF9ZivYte8DxpV
Xx3dvYBfQgcSEw1MrXsh3DBzLjhNPhsgAXom0bu90gZeDTSfxR5BbPsSjfyZFnu352ByutKM7G0H
v+wUWIx6BaAR2XSLMSmAQMRFfx97YHFvojZAR0kDouAhcVBlBbyEE12mMLNPCMT2q8YAQe6i+GBY
Vw5oNEj1Qbo4megLPzmdQPeSHEOg3xWA/7bQdHVpqs65dB02XW4qAHrees5lUdAUWV52DopnmpD9
YkWjIBqiLb4nDt4Swc+pmowtpQ8p40iXmnKKS8ox04lGHgzHQhjunkxIOdstfgq0iSYf+b61GzQg
lAZydAzFRyiGGZLu9GE4OEMJhCDgf2F71p1MOabembxMYDwCxsZJEHEtbHBJonwxOHmFCE4IAExy
TUMreuCJTE+kdIEIIcGW89uORuhdQoHFuwwORY0fW5MnYFzPi0HtyhzAcolZXLO8AiQDy4BnipgS
+jNBEdg7TnrOQfi1N1T7cSQBXznLwvfRjd34p29vtThS5B2Q6oArY2ROgB24icijaLtibfbij3nF
dOAozVG0R/YSKO/ouBM86p4LjhBrhSwizYxyQJYLoEqbeco9RAenZh2bTKBqRIIMWKi0PYRR2z2D
2dA+tiwEgLqeksdYJcfUwWkhCCGSBvadtBxZgIRoXi7NWAf2WSAn9Rw/nbKOjQOKir5U6Ormd1Ee
i/tWVGKVpaW5GZNW3Jv6QoqhNLfoW2FnxCvfRO/+ZLDIlzVI0UzYeUyd6pFqEUPZHZd2WsCYTiBo
UtlnQKtUO2p+vemNpSkpFjeSaa/RDOvdjfxDOy7ZcW5eOhRZ7WkRwcvPYJevdqSbbWm4rGKHGg2w
BpvoxyY5QJfo2p7wQC1wdPnQVEdz/7Zbbu6cW3Q00gvleRke5o662Ybr/rwUraYC3bzG8wdgjL/A
QxJJ2IIOiSeMD9hLkLKATcUEOvYtOmSZllaPKsHoqah7VGihXnDchML6p6gG95seIPTpfosd9x9E
dL2XxBzGtTd6+QFnB+cpGtwMEIVl9hNAWvfhEA2fp4aVWyCg7MqyKADWC7JGulTY9PYoiure5kxW
DDRVabFKLBnNNov1IlvsgnBUGwtPbaA28xbA9MLflo2fX91RU0PSkLtSg6h1bxqUTaAvT9tw3XIu
K6PFKxGwu17UreOEZy8JHrNnNng/Iz0jkSpfK2GLJ5rYGdo57LDkR5qig6bdorwu3QAYFNhrnQr3
qUaZKAteb5sRvXOoDED8ItTAFAUIZG3bbZAu86vLv//m2J84sPo3B/w29BQDn8QXSK7cYJaWkqsY
Se7u0VC2f+4NJGacHpS9WeXw1yIz0BSERh4HGDZ3+BJYaC9TLLmAiwflwDV/ilCdj4rhABARqGR9
aqlGwZ5C/9R59WOU2OGDiFDzTSO7mtCRQa1UEudNX19IAdivwpUA+AWUIajuUtyn51W+IiVrxgQ/
iVK+ekA5QT5OTx0WGceStY+BXoS3oCYGKl8HhEok0YEX0ux4B9Qg3wMX1l3BI34fdwdSBjqlHuoE
uqk88Bmg0nU/m5Fb3eMXAngGcKpGsmb33JjdFl9bu3ngtNvzrsDqVaPE/wBqYfHbX4uNHhqbmaaF
C3rs7RtQXDGYWStdJ3oEUh1AH+u2YWCEz+OjZ7qfiiQ2gcqmZb7pR7uhVEjASFRVbZooATtCzKx1
bsn+4Cd4LsVb6abAEEYNxAM639m9RM1cHoCPXXS9vzEMoGiRki4KMGYPDmi3R7/Du1Q70cUJymCf
xiWA2bVsigC6Augy1BNloyz3i2FVZGD0AdRukOl7MHy771Ri4/RmJ6sgVvnnMJQYKV99xt4hXmUo
3vkcRUKuAGhVfx7G5JdwKgD8ocCFqlnQXghWoXA00GGKihhSkAwdksbGcPVXEK1gBXDlKjRU0Hew
rwCLSD5kTnUwi+xmnbByjQ3ZpQrNPB3Lyg3Ls+FSKiZWLQ/KdaU3AB8uqh/mKZlEtleuXe1BJuQ7
9Qrn5Kax3lYQPAFhy7IEOSLs9ocjADWBE6EXD2pAcxrCymq5K7MKpGp6U+6C1vCudxTCgzIA9kI9
gXq8HsTerctfJKcLyaNCjXjkmwcAU/vunQ/M1rNlif9ElhsBsKGI925im8g0VeZVKZQE+Eo6pyCe
tjdymgYu/ouooerW5ECXRrvSKLQtvO3N4GT2GsSaoWIX7UABcv/RaKANV/nbyC9rAMzmmOpLhq6T
SZe3GpdZSsMPqopq1STnWxL2MaD5VY/+OUA5mk91iZpkJDeGo5P11lPnd+m1G5ERr5MpW1UNygpr
gU3KPGeg1mncsHsg335Q3r5EmSEgFBPrCe/L6vjvj1X+J1yy69s2cJI9QCZz12e2fwvHhJgNzlZ5
5oFRYRxQu9ChUeFMXdgiaOq1bUU5OgtxElGV7aEBHpigpCVZ54Zgl26S4+A6I5zjoTtYA/ad1O5L
7cSN4zgIzw8/qd2X5DTCSwqJHRMYZWis1Hj1Iwq4UWmEIy+gXvNtGfc/Ppxi58MtHYt9vUGgEV3m
A+8yX2zytMmQvK+RYjbih0n35IF34WrLMnmw9CzEjHS2B955g0X3tjTjWadntet6O5/H08pImMAz
yugBJ1I5V5ZV8aZi7vCS5xxcTa1sviuvPCMWC1IbVEoD4qn7B2eLVydHMXpgAmSxKRPwgFtBsp2G
wjhbsor3//67dP+E2qbfJfN9zTms/3F+A62FsyUiMsDNeszBg4nevGhAp/HQWRvgtbcof035IQtF
hXbeHHB5hQMqVS9LPwPLOb0Toi5+WcDl61BJD7xDFDKoQY7fI6UYKKYG9oxSXGsDdMIfnKMzxPRj
nEKFcJDEjVs8dsaenfHnU5frJAdRmRGqo8sUEJix0WDn2QjljR1SZygBNXrxXUl3kyap+hq2jrlJ
Y0CnC9uoHzqh+3aNAcxoydCtB6kBKSu9k/LLaTiX0XYWZXqz5fDP//5TdABo9hFBXP8YXY7YuYP/
Bzcd8xamSYQaQqpy5WMNrCgkSpFsb/nwFKisPCLi39yjw2Q41en0c2TNT4+5zj+otlHYMmbxz8YP
49ciwKkrcOvkvi8B9csyE7jcfh3fmz7oKxj6+V97uOLHLe44ohX7wPR/Gp7dfrUigW0i6EwPZcXt
L53Ytky1X9Me4JWiK9sNWSXp8AlI2elTGttojLfRm5INbAC3ZgRiMWVOO7cDDWkuihy0xEFzLYr2
se5F9uLEQ/ZS+sD+HQyA2egZSwFCM1ZOe2i1hcAjeQdCB5R36KkxKRTfq/qRFiMH7k0bSyFuhpp2
PLfBUX41PVVdM3COYEfl3JEIlVboM4mKfN0r31yTbFEYiB5qB1/uxhGPO+Z5ySN2BsljkprrAW9/
9Lj5Q7gCoOFDnLoSfL9Qpm2bPGYhapJBogNqtCCFiSGAcGizwt/FWk02jHdgodLkuE49jeEq9Kd6
IwNf14zChm5n+wgS+MJpsS3U6/hTxwEMC/oosqEbjmYVHHH2/DJ/mmhqikudVYduaIeHt0KyBBh2
blECMKBS2Im0Nmq8gI50BSdqcCLRcvmbbPZ9dwsmNzghKRCcHGmaW8UMgAOntvgkAeTtFgUi6IPv
HEzEvtYNMDC+gIUBITevrS5kVgBElORRZjoHlA/jK5ENxxYvo3MjpXUeULaDMuvEVyDKyNXONvrv
pEVpQ8O2PJDJwRiLVyXtXxy7vkfwjGcXy1Ut+DjQF6flDpqO/ybPmvCv8oCjotYCgtCKEsyUbwYS
OmqXw+R+zm0jAobQWFfgdwJKVdC3JJXYT7owa55TKtsA1CkgNZP7WcajSK0Aki/XdWL/QkOQ8SVH
fwp6XdV/DGO6ouim/5LFKUonvMYHjJMfnaTlNSBSLM2XcLBB22OU9efatr+1qHD/JFIwJ1dBJ4A7
LtcDdYmUdYR+LSm+hwJtxFM2Ji+ARe03VaDsS2PWSIB3wbAXwpf3cYoSf79n6oA0xZcsH9gJoCjs
FOusEo1IBlhCf132pnO3KFiGyjjU1MBlHpIlzT+sMwKJiI0MUL6LYVXK+Iis5irOvKxCQ63lnQDF
nb8Nad7kaMpMFAB1U7PKI9DkgbnAMBvAI03ecWh97yjLlB1pCoBG4KQtc2AaY95po9ny3SciDQkX
NU0brwFFXP21tnKxt3hYvKLI92dSZfm9o2e/ZBpkr6g0L+6FwMFNy+zeATiOBAxpD+7cVyfxx7Xb
ALyVtD78EZ3J3vxH5uavXjwU94FKfhbo72Doc0EdpC1RqR4WzZEurulZoAQuw7d5YgMuNS8UhKQv
biwXzxv1oqAlaLosO6lg/B+YM/D+vNmdcQAhORxilPwJZnHn5o2ejRUKm9Bk/GoYwNqWHnaJaAWg
Ine7+jD5raGCd0zAWhR9wu/Z+VQB5J58hsTe1Dwq7/w2VQ9Nhm2nLXVNPwDc8a5K4l0GRKFnVBnm
pKUZkOeiZ2WpjxZAsJ0tSElmvTOCyRg/+HkNuoPKHGyMtoBs46dBgywWQZG2WwJpnIdRGQKrFnDM
WcZBIOv7A4gaUat0GLvA3XdiQlVkbLcpKMoBWozsbLVvaN4Z1xgQZ4+p6KuT4ymdvEFzSJi3xSuw
dsEv7ZXVhr4zMixAmhh66ZG0qGJ+Gg1U2Ocx8K/zLvKRShTZyo9Ueggziz8XwIBHFUaNAjat7RFH
fzLQuaR1JBEKYetCRf2xB6jBsy9xP9vD2SlrEMMc42LrVEZ5BDBgdTQqVFmhMVfP0UL+fw9JVVl9
daTRKL0KX0s9n4d43lZHQavQkFZFMxZouOpRrAFtn6HscALlpa3ch1JfxsTs8epx8CgVzgNdsgwN
jKXLN2mqFKKWqcDzTDOupVJdhBoRyXEC5BSByoNgVz58UqIHzVOo2m991b4UQyT+g6QzQATBN8QL
FxUNbXcvWVg/8soCSFEdoqKxGu5pVqkauwVuVyRC6eeblSOK+gyI6vsb0bujazcO8udjg/bUvNuY
dZmdEesBcpxriXU99d0Xq0Vhs0ZUTZjxhHxT9rqYlto0T3uxjlALgp4fifNbyn+hLfopzn3kmOzp
oeiy+oI6x+piexnK68DYR7NFXqu86dYoM+7ZJGdTcyr64S7XrmTnpsM/Qy6q3dALKDpvBNx01ybb
DqiTK5a74sqKHuB4hYjX/WR3Pxrg6tSyar4hJgVi2pG1oIHL5JOIAVcOyMXuB4uqL0aeqxdgWwV7
X7V86zaNeFWFtSODZe0O1EAXhnqgf1+7NDocPFOZbydVq20TAxenc7P0vvWT6YyYZrsGqZ/1g4Hq
2HLBWioQoZziXpz8jIn7JOlRg2YG8poHI4C5vNA+ZlNhH4Hd+zYiGV26sQRA/99sBvRYHqaqv/ez
wN6YPPeeU8AAXsvee+zrkD2TqG6sx6oDcAaA7Lxn00JguJGuvaEpEMWjqxg4onRQqgLIfj0Lrn4t
TZAI5P6qHFMb3R+hUABT1xscp7LOXHbTrM4yxz7OU1JbqdMypEt8dHxBQ7JZPa/R6wJ3QxrhD0s1
6wmf7ZsnTIQTGgtd7KYAhhPCMuBxsvqvhaV2NaoIwEnRZ+AbGFqgnXnBTprRtMcBuH1qfU1Gqk3+
XM2sjQZw5uZ0DpMkWIet132tkf1Kyq5Hci4qdgAx3gOLPPqBDe4IPH8vuJgYXYEKW6yqfpA/Ymxn
uhZRaAmQKFDAAGpdTPaZNcK6AIe8OY+OeS1RWQSQ/gpt+Ekg9wEyo4+xb+aPzZSF925mgU++ehPF
Tl4/IGxKegQc8Txr+/2HbUWhNzO0oaCLgZDYaggjQJ8D3uSDgqae4D/tSPY7yRt+SVoUKcXAQFxb
hsMvjr4AhLhFQ4YeXiZUZ1/IklSLETkGCVDq20T6bz5k6OU5al6a19EDop3bFT9iT42rImX+fZT6
HtjUZL4zRtNFHoih3IDl7Ffasdk2RNTrg61kVr1F/dp9HqnjAiaJB/AAjE0NXzs6QIHVWpKRiVzw
Kruchcexz2bfGSFmxoUhTTAUswbYkUfXBO+Mh+P6sYx4eQxaN5hWNEwNo7AAGg0VXczEKNO72RTn
hNl+UX8wny1DQ5Sbui1cvHuBNUpYoWYGSGDupc2RpolCC7hk5gc00Sqt851fhmzVViPS7Q5aHp1I
snu7xns19W2wGqMAYOXypDn7SS5fAAB1Gaws+eoA72cIwG2WIo3noH3pU8yLk2MZ7JuLSOQ6iHp1
mizpPNtN+UxyK8Y7GRgtgBQLu/ipKc2fnrY3AW244ihJvQR+D8xBAEPd2cXAvvW9dFANhZ3jEPvx
fYYn7F0x8KciVwe/K4F5YoTFwRztU+wAAQW1O8GZKzM4L1MakSxxd0wAHJKsyJtGdFmsSjY+JaFZ
7UkuFPJRLJs2yBQPq7iu5A+UouzLqlWvsmXjznMHwP+aYvzMo+AoM6Bbhs6OOVmb/YxfgxJ5XkBB
xAPeOtEm6RBIMQzmoXLBb7/ZajsIL/1um0MCvhw3PmAXl31OyuoArMLsO/OjZ6MpLzzpQdCT44M0
lvuEWndAXQzd166KvKdGX8IRwcOxaKMtUuvIKOsTKVq/jJOhT5R0AQAPhDSMjDreZCU4isS7+tZQ
kjnIciq0doMqLEL3VGdPKFWjCuU8sWz8bYNHNTJK5CFKALIgeoNKFGQkNmSNctbf1lOX2TvDCvmd
KqIiuHPuvavUgLH4EGKVYMuypqmlwWVrX+PMtsgj32omrSabCugm2CFW9+TLsyI1sf/8Y60c9U1g
ktIuRYc9GlnOQjz2nTu8vkFoXjdb1vH0J7gEQXw/jLo9wfKOWW444A9xwq94Km4p7UcWAfcyJOHV
GcUUzVPRFWDKjI0QdC9G/WR6jfEIXGYn9xBWwVuh3WdlL1ek/JvDqB1iADlXhnkZECAHXlRzzgHG
eZ4mgOSWAnzMNCUFXcogQZfJux2NUu1hpZprEzVB2I3/XoUUy7T3GRgqaG556mQBuHS/rLfYkVtj
t0C6AQBL5ZkPfuH3b3XoPMD32FGhMxeTo4sPEGgTninVBMoOlsTxXmSV/+oF6BxRUfdg4eD+Evr9
NrAEf81AoIb8GMrgubbyS7DBFL4AaZ7Wyqg5BVHiPlVTaD8aYnpwa8f8bHl+hp43zzshh/t2Kbrm
F+BWm20L+OVZbvodzsBkl+cGspRkjQ+M6LVb/or40GzNMXjO7BYoJ6ilaw9kMU1FUG9FpN5MaBnH
YejZQulwOI4IZXLnWyFz9xQhdXOOCJ0XmRxEN1O7Xw991OJdmJUgHPfbH7HEy5y0KAtBgLQvvqmq
f/Odl5u15NEq/x4NvvHObYf+aEk7PHSWXNGMLr2Qw5FGccb6efQ3WaS1ZDLh7JKBjiRr15YNBhkS
oqk4zu5CWUI1jxOFUui2YnvAHE5nwOObZ9+KPjM7dHc0W+S2Vt7IqhAYH47srO2i6HSAaXGjEcnY
iEZIYFjZm/8HY5UAXInbjgcKOdz35uZjUwBmpbK3UQBCxKxFPxCSCSVYBqb0krWm+dRb4hMS38m3
sWQd4j8dPyJy6D4U6bRC8Dw9OKn7w6qxf8K29G1aeCm6jCsd8rV/y1z016OBVaOCeu40u/1NhsYZ
NJtpVyCgYE+No/uW8b7eJCpt5r+TsSpHnNLwvzEjeZxDWBQPQ4PYCzfT8LQ0YpBr1aHtc5GBC8k8
D9iFkJMqG2+XRN20UjiUbmKfNbsCnVivkztIPGRd/wpg/+JzW3+ptNhHlc5ZOqjPY+C1fl2caIo8
0Y0T/GxRWqA51GDJc17FyiN56Er311AwlIVSmeGScaERXZDwQhG/AG3vTbpmMZ6dqTyR0j6zsyuK
TZPF3crxcndVuIm3V33tveQWIGNFk5ubKPa8F0cG48F1UKpL00JGzoWH/leyBd+m9VSlIM/WnrMB
KESCTPaP82JAZrtjLn4cNP3/cStg6qE70JpThpQHnBOKlEbsoqtKAEr+QfSeXnQQf1x3VgPa33fZ
4u8l2G9mfnhalAApRD6S5rKI54UX7eL6MwN0+arI0UrHctOw0RIJ5KdwUuLMK4knNcCg2ixAvJ6G
0+QPq16hSZjsZheEtsXZECDM1r5kR5cwTtwrQ2kJ8DKAjHej6Krxwz3IFjHlN//lPqQIm+ZbaDfx
FRlKflejDR20ZfrLav8TAAb8M5r94nsO3vL5Swt0mmHnBujBJyu8Lv7mFCJ7eEAx33+qATtZqZvB
rdF1L9wdXmXldS8DR/c4d+5aUCLNk6qvf7SZk15IBS4LtY4Rg9nR1EZQbE9rzdqundeiGS2ItVLg
Gr3QvbKk+9H5wA+OgMgWTEXpHZHL2JkOHs0+18l1b53WtvGCThc8KKK+PhRNm3xCc2a4sYwp3WVO
lHzqAJGy9byx2KSRFX/iOOPtux7dizQ1/bY7WXEEuBytNSJeXNu8fSVXNMJ3j4gqbmmGlFT4CZRT
2o5uhPTgdigqdamYPE6gXHlwWxA8NKb1iHi79RhzVLcJlVxR62w9khzF39HR5iFCqe9meBiYO0AF
AYtNyxJP9Zd8AgHyiOj2hFqWTaF3SKbeF422fSqKTFxI1DaqOFvgiiIdXcjJl4pvaIrveP0Uoctd
Ar7uMiI1dZEtQvTiLvbVtOpyC2d6FsoVIXPRFJ8Ejc8yBhCr1vp+Aq42zYkQxNb135OEyJL/mSRE
ZJZbzAZsi+tangsiZeh/fn+SIAH7P//L+t9V0ngsjfvqswyrETDk3R1e/+0XpA2HvcqHaqs0GmCB
sz93ePslMFgPcJiy2oLJe/rGYN++2y/yP+1LvU6nUy4N3t839rT++31pfeE6b/Z6fV7wRNNiDAeV
Vfk5AuubpupTXwqdOepTMaD/c8q/DF6xi4FE/JIxtKlVwtSga5AHIOHZxhlaK8jLnorvvLfLh65g
6jlCNwfq1dUXB4UhezQagzRTTw0P2aqhLwSOiap9RbKZnKNoxPYrBAcyLV2MQ7XGBt/cjp7lH7Hx
Mi50KQvFwGuMKqt3kYEM3HRH835MvkV9XO9p9kFh4xexmaymWLWJ87YUKtmslZfjTBCaJjar3lTs
p87JXj0TkZoqaOUVwbj8FYddnICm4VPKavbQWYDo12K7i+vjiHAFcv9j/gpEsgmYT+G0ozUQ/kU7
ShYlF9JWSbJO3F9J1VmnD9V5c7XeHTdUdrXA0W7uXNQkYTJX5zkZ2g7cO+kE6RUA8ZWz/ptD0SIa
VVbuP+iubwB+kCC1zHrgFkrkqlAY4uA4pgLXBvee5A9R5nFs1IPwYlfNgURx68MOxQHA6sms6zwd
W5Xe9ZWJA/cINsRRNPyBrGn9omPNZpEt96DlyQ6VodFFduVhEZGDvo+ceus6f7z5Pj2gE5aPx3k7
rvKmusYIQqUaBzvU+NjE8NASDDbNUzYCuTNGCmQfwXCxWVxINhu/L9NGidybZjE7fFhvsctR9XD0
O7DgRGryV3Zd9WvQHWHDooGqQ0AUAzEJ3YcnuuQazXqedhk0H+baZjYnTzJy9RpDbm6F0bn7GzlZ
TDiCrP/9eWS5N7RqHKT0+FMBU43ne8zzxc3zSHpRY4sBrfi1KRiAc3wV//CmimNbjzQAZQbkaJib
wg3wZntPDYjCEscR5OeLiEaF/R+BbxCKEX8nERhaXECMpFf0BEJZb1VCMVrPdy7yhWuqCMra0gdO
qVjPVAySqewu6P3uhAwXiCD+Yoyy1rVLvA0pENs/GOf5wW1RFIYAItIXusaOLrK0kyPemW8yKpCr
QCN7bEGCetfqursbGU1JQb5kR0v9Tbb40j1QdwEONxQMr1vUw5+syF2NOk6pKHAZ67gmzVHemK8Y
EiQbmgKmwwWjlahnlw/Wqds3k66GzEFyDN4kRNNQhxPphf68A609O97cYV6ChLaOnJIfllmRSxeY
3+yg/eGgxQpt4nl9bjpUySe6TIMupi7MUBMztlw4I8pzoEhtFTnzEDzIswcbA+AluK0Kd7Fu6f0v
yq6rSW6b2f4iVpFgfp0cN0pWeGFJssUcADD/+nvQXC3GY/lz3RcU0Amc3QkI3efgQ42iHhUQCLwM
xY8qfjgk8V7HWYKJoXtIVSW0kIeCh9iUKVxXagCMf3F5Ix5oRBbMcN4suIIQ73GwcmdRdvI/8sDt
+7w3fF7wN/Ysx3M8AEnhBPPvv99zMKRZ10j/oxdGf7ml2/aoyx39M29wBw2UiBqFGpZXb43c989i
qP0zqQGJYOP8QFua4Gdvp+HshEknVqSYlHYZkyOFWMY4QsGlBo6jVss8pEo9QLYAb/DXHEgu+DkF
HZgvuMmSjX4CMZm/5tDWZoI7DGEBWRWHIQL0tWl6nGpvyer/XbWAlkXG1K5aUc+gfAX/F+X9V6A7
3s09FgE4+DLP0XvDeglKJxqjdhnrR2Wj1dRzDDYb68RozDNWq0DXNophQB0R9ZOaXxM3Av0wCcPB
npfwZJ8Mc3FyomDj27lzLUZwY7vYBn4RiiPdqoV5KYVpf2hZehyrqvsy46JoV9hFt6dhVsntwILw
o0gM+1yJ9IJDnafRnMszQDKearur993Mwb42JeXZGHBrvPK6Ai1Jgbjk+Gtfzs6b4EZHBlL5ug0D
lHQMtlYWijxD/jti0Ry48UYoPdZTUY9sSEvDm4gSt1BuNIMnW03wr3ba7W4OUpBseQkUgYRxk+PC
15c/abRoqbu8tBvBYuCDL7fsu2iX5YAX8Vr/G3Jxmk0fleLCZhz/OQxcwWMf+N9wW/GNNax6ncqK
n6QHjg9sD8sLjxOxN8b8u9cBdY3SPImr0jDq+pjaSOYlmVZ0RfU9SyJAA6jyAUoODXzwWRUmkII1
Gw0pVNywdgtQTAdAAFBIowT9iZcDOLTMuNIoy5r2iUcggHNdsD3idBEsMWn4meyBWec/hzhI26O2
W4LTOPUXSNEmwgrAwxX8Vse1+6rFHXg1HPu+bB8toFnaDSuugcJ+ttrO3qfW/NVSIi3HEU55M0RN
NmDHq6baajsyHvwAJO4UCrXla3zHIJFBhdJ2pATvUg4C+wlfsxvxM0eZJe5wXeB49ZP/mARAs+Kd
jA+pwIFTSVpsR56qMBuugecELxNq4I6sA/QQGVODZOB4VQUd4AxVgGgeXRBgtj/IARgywQtDUiRA
IB15JAtAAxnXzO6vOoacQ4blZGrtDR8x0skBhq8frbWFU8XBBtvCDJRmtvkcW5cyAWZBYUftSab4
4K70mHq6+Q8bUpP1EkeP70LoIfX+1c6yi89W0Yfb35mB9O/tqWcj/W4I39nVhuFcqDGsxkU6XVyA
+EEJR6P91CWTvb8ziUWLko+EwVrOhjyiAAL31b+i6FB3MjOf+NqZOnOjFTSlHmpfh38eGPbLNIsW
L1PTGJ/fYJsI0JLTUBvmRifX4Gqq95UhC+D5582e9YDOBBjv2xB4+xZOC/i0KrOoeBTdDDgO2/Av
nag3NCI5B0v7f2SoW/dpzbg/MkMwBmOFaIKH2A/uSkyQW+PgpLOZPlZ1FhyBK/koSpd9QeLsBPLE
qn6OeNnvzRKwzp1vg8ghMU31oRk/BLhMX2Gzaf8AgNgahMPOT6dw1mb8oyyc8uzYG1ci5y1Ky/Kc
5D1udaYY98TUJSGZ3Q2NvsN3PQlJrb1JZgAoT0UG1c+8ll3cr7lKgaKmB/trsvEVT20DHvJuFwfW
vOPd+B1ZYFhek0abLzZaODnzc1305p5M5hJITa0lcJdYi9cEMNin5fRZnUPTEbaSMzBfImUDImro
GPvdXouo9y6nOBTiXa7jVHRGPrXta6bmJAuyJS8lBxVseUKVz7hmHrjm8MNfgQQEjQHAsKV3J8tS
0Juu8sJAO5UJjBwb94gzA2oDCXPDQyLo1Mxv/r8fL7YUm6KQfRD24dHBSuc2/PsjkckypZKFZdNs
ozFE6mJcA7crMZKlQcFjXeOMB+OsiX91tb4KQaXZg49Yi1qApJ3vwpD2TtZR0JRV/5U/GHr/2BX6
FhakIABHIiEz7ftyx1JYTpfMimmm9Lop+jDNDIltHigbN7IGfWYrwLzZ9/3HLpqag2FVRb4nWd4O
w74W4Y9Zcv5mHOWZwsqxx48GmOwOFCDxkwA3P6Dk6GXk4hAUiYfrAnvgnWAM+LK5RB606jVWWhwS
XNasZN3AkISk9p0M/+kQpEfK+D4M2S0uoTsWhzaBuYUC8xMHfHI2RDYKkECzaJkooF0Z9o88t6bL
jYhMAlxL7lNc9YDcpXauJNO+JItljjxr0HtvtWIJSuOy+rMOgG+5iOpuRhYgcnrfomIN2qy9qGzO
EXbf+8DE7UToyORxMJxm0/Ji/jxG0RNX+MvWwHfIxpu+ASqPr1nUimch02g/CzYdvSJ9c8qRifuZ
RcET4MZ+5IWdH2111Yj0hQiArBfNCjrQ9SIpg2QGsgeQsdc0JJsB9CoXY1TXl30AopaySsSmD0Yw
UTgNWCAiIBm8dUHMKs8kNArcrlFPy5A4tPViswITEZTAt5dn6i2xaPyP7p0pRfQ7/iBtkDffuOip
+BTHqzHu+R5lCQ0SGb0GR1a4gUirAL/QUd88YAk6g7A34WzllGa/44FTWCsyJz1eG6he2xEHl7H/
3MaGABtsm5u4M/HiBxa73gZnM/Y6AjY4cpMCIJhFyPtZhnFaJA/SKzZTOflnGi3ORgsYCg66JjrA
HzonAEpMKFAnp8ru04lXhySNOY+3ZR8fK0LhDFt1ICBywA7SOB6x48+8yNuwDOzNaz0erFzgbSPN
TdyPX7OxEC+p0THgRDJrTcwOQyu/ItlWvPRNwYCpjn+yibLCr1XU3dhjd3Jjb878rzfCZxOniJ7N
sTRxfSTzOOl18ru3BtQ5HEiwajwYg79NawY4cDW8M9RD5rcoEBG4oruzyxsLSD1kOLZAOcdpWLld
hDfTkN4cBSpG+zba6UfRM2gZzjmR/ud8jGaz3FWBEE+xwQRW+Xl9DJs4A3hZKhcZadOieIgAYwrs
thkFNrIo2p3IcRdGdoAfbUOkhBybADAci0kb5viHTwy14CpyFKFpkdt9NUBmGluZfwDGEnB0usZd
N10zfQ2l/Rm11uZLVNpADQW25TpGCRzJDTMAZG0Fubb3YZ9YkJN9h8/pGumUvHHkQ2V40R91fgiR
6PFpzge8w9ICJFTqEgwgBc0O7ypQM3nc+YTkU/wugQ7o3YmsvNh7c6pQx3ZoDNYeFFHULJ0M23jH
fWzsNPgCrDW5roEq95wDhmpnmmLCz13snrHjZrsuM8oXHpoNGM2i4EvEx6NrtEi3rD1QttbxV8Dk
B0i0gqgocQSCq/d466uhPYTVI8/Sc5F4xsZrUYdTmbW4lizi1761+50/OWI1pEbab0joZhw5AwO3
DmAK+z4HXXAsJ1VFTpu/TG3+9EZx2S1i80d2elNItnyMbm1JqzaVzvsGdHG3nepItrQf1cHfN6v4
DsT8xrsd8B0wfo9Hm1RdvKjtyEJw1M21wGDbUq0bNbHlFReA3lFdHEmWarilEE4qvHADf6uN9qga
VMfhDA7Vcv8zAkX0Ihyk4C+PpRa2uiDwtoeP4Lwdz3SmSaebWkR1xmrou/ZwXirh1XBQDnpI/kuR
8r/5WtaQreyizXEPV9fBIfWL/gpyPGyCjOwlRfXki4W7oz2KpK01DUmBVOR87Xi4qSAZNSAT2ZUj
boUX0a9A2ulfA40N8qvazP4LN4zmqQaSwQMOtXFQFmbBV0C8b02r8/4MZfuz6sCMYCPJa5f6mbWY
Jkl+Y2pk0WIKGJVb02Lq/AeAgsRAWp3uopJphGxQoG3jAdI0FQf8BgxAAcDSn7YDc5mACFwCe4u2
CHnluv6adgY3u4ebzcbvuxSvbvAW16GWbQltUyheqbsSlTMru8EXncvwd43qGSmao/tKDdblf3TI
zAeha+G+loGX7WYbV8ukLCvPfnAT8HS928+Z+CNsUnnNjsHRUcU5ucg+olyyfQIkQICt4SfcBjef
POSEPkQBjvnJKJBFeWh9J98mqhpDDHa8cbs+OI6qoCfwqo+FiROaBHXWIG34TD7zAGIwCtGBNe4o
rUjs25jtfXtwfrZhe8BR4/gNyd/xGrStzous+2nHytbGhbIIcCY/djuzqo0XQ6LmfO5895uAe/jL
PUoy1LH+3d0OZmtXdYDqMXB+AbS46GRZHKj2lQzqgwBzJupaQRy2CN9tOgXn6RVIcyQ7KTqw5qSr
pl0R5WeFd+/D6FvIm0F5Mcrv5oehccCYBspP0qnRYlm2i45GNsN1eMySx8IDerzKibxJghzjoLwo
Bckol1GbMABwXgKsBTiO8Jd0SjIjC1IChQqA9LaD3HFiVPBb/Pgg+cAGbyzy0VDSy74EY480Iawz
iVSkED/MJMz+LGr8DqF+WLz2tsN2+CMk584x6msRTtUWeRw3Pk37veAy/zNTPl1f4452Ic8d0mR+
ApUS8HycpNoV6t03eH0JXnTrU5C7ziuJcAaKnKg2fBjUOxCMswWSVuo3+zYqFvsUOfCbIZrZ1jaR
IWzw/AMVioHBKD51HNTPVOUTsr5CkYWfHkjr4m0HCiPHuJK2G/50ecU+vocgqYut+gkrjWhNPpbw
q20ySlwlVvUr+NiMo4aeqnAVtBlyJER3Y4h9wB0elUSNAwpY/APJCciKfKkpLTBVcKTL3cm1bcoG
lAAzoJvrGZd5aKyio2DEP/TOZB7iZuIfTBmscxzaJCvVi0UOMP2/9wxTAewrGS7d33qmjWqTbui+
IrnhjaAOdxvyDCpAbAgsJVy6JB16lIQuZHVGM6zd2gRBqjKnRof4vQsZmYYhz0UKKlvOS36I2SAf
8WLlI/fAFVmHuVjhKlw+9thaPFJPK8iOPLSiL+s3Dx0KCdLhnhTa+G4ObaxD0eR6XtsCzAHLHHme
rC1Tn96i87OPw+2g77cEG4CSWtIQokDpdNlH+BDYQK0G8NEa5VNmIKZD8QCQwKZ2sE+hkdcPxezW
D5FXWsepnZ46IMo+aDn1gJX6ZyWb/phjjx5v4rCzztTYfQPYNSdyzG3dyGqF65M3zb3NYv539dSJ
F6e2ALTxox697Jjwdj5l78005vPJHSQw0uS4R5ZrW65IS3bLmKXszYWstfouDNn9PsTozF250u5k
SkOgO6db1A124G2OAZeBS6h94efGsyzd6Dlg+UPdmBlKsjFKRks+ya5C/TkMKtUgCf7PGAVLxTfQ
Izzgi0PiFBbvOCKJIV6ZOmMx1qajfSAFyUirFTe8Mn7kvFmPxD1DliRsIsc+0FDHtvP0CcA5+NIT
QMpGeuYMoNzJvwrV2LEDfk5vRppW7V9JjtwHVMPQGIQWOaAiAadMxjdqGYLDXvmRrGl/gn5i+GqZ
1s7NmvBzidzobW92tsoaZE+myL0FsQroH7uy8YMbCzeV/2FBMewCEBDpiFWmcHDC08zJKQur4OS4
Q3DqmfvWm7sISCd6TGoyvJNF1TBVoM2ANzXsvRfXSkPjpUt6VBY566BNyvXNtEmKyrmb8ftj3MjI
hkLcTHnzmDfT6aehHj1xxHu+KwqQtdALvZtR291ENMXWaJH5CqabGoWBQ86vLbgJxlVoeP2Jh/6O
ZBEKuJGk3PErzgL8Ve9X03rwJ+vqhgFotd3agjZb874IzyTvlHLAgcC0SgFce8J68pTkGa7vyXjp
xkDE3rrARVjdxaIhNWUNCKgaNxSAvVMRVUMRaGK7MtbcNMqjO3e8WgVF552o6eap344laB2txPbw
Py97Z01dbZMjc8g6kNBWRjfjOghAzxAAmAD/RxV0id+n2BuC1VIUz77wxMLxyxXRb1QqIpncvyy0
v64UeLfPl67tfGCMYERyZSX/KSJHYjxZSE1gpR3fwy8iVCId+xppCijLNB/yCKRcWB71AGWPrQfT
R+3mCoWZIOrJtqgjLx5mpzDZqlJaQK8jAXrKQQBMQnKhMIEowZjtOgAXh+sSZbbK4WiF8gP5LmHI
2MTGGwVweb27mQ71YN4VOaaLiFwofAdsxW0HrrI1t+YOrCO2C4rMqjm1homNYNtPBe5HgfZ1MlWz
jO3e+dUlFY3Ji4bUIFeiRL7GMKHsC/87n/7/ArlX1SoHyfjGn8x2+d9PIoZwUd2a3fYpBjWAkoH1
4mPiM7C8nbSeZDdT0ngMrWljS8BN6Mx3L0mqiw92OxLFVG7kAFWNlQGWIIQXUQHya1sy19yEVJ1k
TXZ5AcjxZYGXQBVGcekLLNeAWzsgpdY3nkpRxs9dbkQ7LwdED8mocXokxlo8+0mjWpmBd9q/Fjhu
JCdtypyvFSh4HrVlW8UvtgvAVG3JjZitoqBqDmRGChOfhw09C8UnxZyUxr8+i0h7A6l6Yl6eQ7Ii
jpdnxjM4VjxeojKwD2bWAqyhCQDs3KEe2Vk7seOePNXMXgQVdUGB2TjrtgAu8I0DqZZxhRJUpGeW
n0g2UdBFcx9q0ZFUNzdT0fzLo9BTkdHNpPQQQogcsGr5Jxkl1cYaU/6lnVDZEeHL5hGcGvjFb8OP
JC94P287IJIfJLBHv1TVz5E386eYC+8UxlW1mZV3r7xd8L8t3hYzPpL5IK0Za7oXa4qqdeuB8xUF
2O1wFtQ1I6ZOSDBuchyOlH0L/aSEWhMWDtuXk/lw49KmgHZaa5t77yVQESZ/4Qe62JGaplkUeuxN
qcB3gZpRT/s+482T8imR26izGtyK2bh36ICcNfV4i60Yx2Yel3R7klUKYFqb0FA32qThHL56fGfD
s3AEXFqGo2wVkJrQ7IAyvbQ0g1bpOC7QV7ZZnMg92CM7JMCWuERKKoa60VAmhkKfjjajbWebRW9b
VgaeCpCeBfBaJQkO8FE8hR0jwwKQJQJaECU/ysxrHRTlT4eZYcW7OBfIcQ5R2HcE9ldT43rAx02d
g0qqMy/dbuMZKINYhKjYg0EfcKCbN2S8uCyt6XZlslss20GmZzMf/rRLFmzzESed1CwRFpt/ei0R
FjlF6L1N3gfW6Xb6W+flIZYHoifOsb3YgGF2RglQi2+4HSE7zoZfXdMZlwXpqN4AMv/SZ1F3IuWC
/ZiNznYUAuBKBCopyrpSVQ37ZJpQlqk8/KFN8TctUP25BTs57nXarNzGOcqGZ1DLXagJcKp+UZWc
Fy4CZOJSd9Eoa0MUKDIe0qG98SG11fZ9u1rclWUiYfn7QCo6+SzBzbBYngKQI/Z2AYBNa4DuUF4h
sgKdB181NEwGf+fhBgKJeUhoJBE1jNnlDhD2CZjRftmSguxk4+2w83fOqGD5KwzmCLW7WH8naehf
qed53MK3Jxh3tYLR2p1xcD6wLDnirBLrdKlW8UuXfCaJDy4JudKMQXngRjoYr3LMsquwsgOhs8ym
Zz1XcYIrBdCRgqrbemY8PRCmS4Q6umcHI4JuiTOMlE77vVu++wWle0blKzhPGnDBISHNPVHjBt1b
byxD50bWJGZerUhINp2fW1uJS6o1822QpptAT7hWESossX/AngwjEom5fetpGb7zPgG4NTsYfSJB
Lw+LO7MOXKwbJAWPqDeC9maKuak/ixr1cdZKtM6LA5j2FWBbwg+pZUw4bAJXA0gOw4fRDgz8TtnG
V9tslqNdbVuIcsZNRjgttpU1gADPP5dpL594mxmnvunMbRRVzZdgsFE6Npc/ADMbrv6nRR1M4Qoo
Av8eQ1ukrYdFOIEJD6iwwJbEYPjLgROFK15tGsbYo656p2cfO6Du3WtbE0dm2liooTYmrR5SZAGc
o4+eiYoa7Zv/OYcl2+mPAb3bUYUn8dNfLh+Puw+QmypaUF5X+7tPkEyTFmiV+QOgIUGwmx49hSYc
l9l3Oy/bg0mlDGpY+m17SLwQRRbuBLgMpe0VBrFH5QzKhKvyhTsZubmEYjyU/bjygCG5I1CFCaeT
OzuaQYsHgET31E2oMjQboNEsOAxFthkDGb7iPDLY1GPuHegGDNlDH0LmB08yy+IPmYuiX3V9JgD/
f7ZnpAnR8N+cgITnbnEQBg4Rp69efRyg05ENB93pq4ynNW5DUONd98jhslwjWQ+eh580JwU26ORE
V557/ryqrbE9WObwhWTUaBMA2BnXcepBgePm58VB2wH8HVmgvJw3WqZ9zXKKjuboXxa32TaKoyzD
RxvFX5e0AXse4CeTCw0XWYGLTKC9gVZEmWgF9bTx73yRS/JcG5Wz/1dX8tIxKRwSxYP9aHdPvw2p
HoLMfueau8C2zvDNs9Va/YhG68mNZ9Zyn3HpbGwv8/amykxz3NHZdF3gLolqpKWhpUCv9JDS2LTx
/8u3qFLvVBrFX5Xt5/KvymPsVI4iKJHWLJA5NruHG5lEiSXSG/FTMOMOorZPfY/61BbZNnBL0iZe
TyiEWAOCqZ2/TDgnmNPsGsU+GzetjWVUiUz1XWX25jXzkLy2GqbCvNI4yIEW5ODUhUT+4M+LnIZl
WOCMwV3MuxBIJUuXlHPhD0e79q6/86RAIp3ancJLAu8NiDYSu/U2VCt/U0ZP5fG60SX4DejoUDzf
oSYqBdjc70yWMMk4smPFcerAxvlqxhXu35FqvMmlSB4zYGsiKTc5VfNQ4uhEyeYcWCQhCE22wrCS
R5JRAx4Tbw+y9hqb8Hdrw8afJOlxglhEXnzInf4l7kRy0m4UJZA+2LhZ2Wxl1VubHgcpSHYGDHoz
gT1jatIHGhFYesKRykzD2qudIz508VraHTg1R7t9Lvt+YwUd6I8DiQvwv7s2Uy/2ZNt38a0r6h07
ciXl+8yTMJKHYKiqDzhm6jZ37iDrAXm2mtlW7mJENf/7zGHH/V1ulF/7IJ/O1Dhp99ajYc388Xwn
o6E1sh/u7DS7f3WNo0aldb1H1uFFlPL/yFWz71PVAhPA7mHghaHJAFj6D6i7OW2YC25s8XHm4Dic
J98+JnGESqpkvFJj4Rt26dEwrubFYoHa0Xb0S0FarCTOCwQPycgkVYg9PZiejipV542LoUvwSkl9
Y06WIc5VtirVYK1D6DgkA19osbUBFbu+UyyxdIT7F6CehFzIBPuktwi/m4lM9CTk1tINaIyfzqlm
z307RTgvs69hZrJnXzU2MOWPFuCTVk0nP6TcU2WGObI8XNzV41euRmnqI41AEtddgK3zCtA1XNV3
iTvspFuUG+1QYDpAG9vRgTxI8S9ByADcWsEBX+zDHlll/X6U4CJw1caNqQ0eNTwugjN+fPf+3+Vk
BuRkQNghB0fbpxHPHyvULK/mzBEHrSAH1MVXm8RpQOf+Ho4Uen67AaRE5tTNjhRk51so8FEP0QOW
3wFSl9qkllhLF2pystMT6ckBcJAaWIIA04rm1DbUA312v8dlRYfiF7xmpB9mpxnb5T0guCXWqHHH
TkNd+yWYEtXPihrjjpeBnBHNaLlTeMZRLLrBXB1R+bdqTeahbpVaMtLmFpiu18kEILdJ8cPEleHu
hWk90ajEthnHrEqRVp0rVtSlBmV39gGweccbRabIZbRJViXRmWQ5OQ9pxI4TwF8GFVDbFeARewt9
7wIEMeeUgRyAXJYw5EhhC7A3/3J8n1oMzD/7N3NUcTWByo7FI7iBJxxVEuZ0P8XdarSrGMveX1kz
OBWpQ5xbTcNxAmVVYrR99gokkW4Vt0m86/OiChdzyqNBBgfOZVEjbY+e3TyMgF8MAiM+zzZAZfwC
MBGW0xogZvGD6mLYSLfZUHeRWkb/IDuvOXhiri5T2VfF5qZbczCy4/T/b0GEikRGFIh6WobaMbBC
IRf3RqTDOnYcY7v9/mzkXHr8KZi9+BgmQERCPgOyYcGTHAPM/nwjSilVtuH2FUQU5a6IG2tVjTGb
NuRBzcC8YgWE2WIfKUMrd8BS1gInyhedDViY3L5kWLEsPUDXvURGV4LT/Jcoj5CfuWmqCkx5wZcg
sLemkQc43Xf952HCkWppFeWKhvM8BM+mg5KyaQ6rDcmoCQdvXEeib/ZaFlTyK88TcXZ6A1CgUw/8
52CST2ThFUAMa3z3qO271q2P1jyC0ExNTY07tAxHEY2z0c+Ek/F8LUA5fSCT2AMjVBQ7Fw4spXM5
G90h84IDjWolcsfRblb2kHdIZZ/aM2mosUlD3cnLnGZFXTIKahvpB7gy2ZKjVujhfQgaU3MzLd4V
7UFdGt7M5TdV8h+/xCiB/Du0QWAxFxDyfmCHQQh8Z9P5e2nk6OKiqWGcvXbAMdpiK/vU91P0JzZY
h5THgO3vZxwqo9g4RWr/MWaZma3G7sH37Tpd5bzaAII++ullwEUOBPuzqdgz8DeH77bov1sOax4C
q/qrHtrqwQT4ErbjoEqQrI/3dYRq7CDvqxdcllYvImrmVcg5P5pmWb+Qohv3CQqwn5cBklFOLMCR
tnbyAqyQ0qaodznSpVdu19iHvGPRs3D4t8INmjMbkPy0zuNDjDXH86JjnrxkxvRi4TsAKJYpwArh
YvUmkuDrsls33uxn68R3jXUftWzXKj45HDQaz7ysv3l+wc+DENXOHBqxSZXvP+Pj6uFlmTtg/ltc
j71yNvtP5KLD0+w0h3rqSkFR58AHBkFKFWWgsj5GrrqR8GxgrplOjwJuP/lYd47cgGg22idWDZDg
eKp2wsaVIA0BGd8dhgB8CxO30o8jtwEdGXkMG20Yxx3WoOZsfDZMNRqL/tmcwKGjdNQEDy3oXz5Q
P+KvrVOXp25szuk0jHuAzzmnVjUur4E1OBdYLbsC/8yuxHc/aWoxR/YalxLQ50MvzAPpkArrnlhT
ygCMMAiwdPO5/4Yc7HC7xFssf82m/W6mDEyWggGepicxssyL//pkMPsfnwzPARqza9mgVwBvxn3R
sBCWO8x8ePW9j35a+BmY3NXvBCpCVk0epBdqRtTf4xdDjW+63lhkl74K6vMUPjk0UDD3uAr4jZ8d
N69TDcCI1uiyJepv7Zb4TsYBdYHYazKi4IAgB+vqomcGxwMBsQToot74h8RK8TBYkX2hZFGjM8Wl
dadHyhql+vfwl2hJDqWhDIZHIqchMxIB+PZR55v+PQ6ZBiFfQruidoAjZCmOGJznPbQ5PsNIwgpO
YKb6TiNvltNzllbYUU4GaiNFBpCi0c3lPkxbiWJD5VGP9VFI4HfI3EQuwmy5/tE2ylcPrInGvvbn
AzL0hvMokRqLHJki3gCV2cCxShI9ZIacUOOd4Sc6iM3HxBbmI7czua2SOF5kWlGzsVw3dtHvSIbS
yhFv60mt3PAbockBqadldVt8i3usMLRI22rZDc9gx/CFCgCuDqT25VtkwN6U5/8AiLCtf7x3Q9Bn
eXjTOq7j/ONbPefMwUqBN6/LYSUWl+dkks4FewfnQj2Aid4OSYEC0m9dB/zHZaRsFV8hihnffWsD
uHwFR53Xu+guXAYUSmDgWl65NQcPZEwqjBn3ONWJaweL7yK6Jrz63ErD/dAZLHxxwThqgnftA5bQ
7gdUuu28VNbPJAod5CCnFh8vNCxQCrsWSNQ/0BCnGO0OuBHDVhrC+2BWo3OMOSC+KVLv2umujczR
KLc+Sz2g7eLAPFUN9agxOhyYo+bCPaHgHmfl1NUa6pGMDLUfhcEXY1GtdAjtdxcGWJN8i2uHdImv
YzGKQH5W6wPtCiy8V6I2LCocPY1Y0CyjCbQaXtKxHQ3bIS8fbA40fUWqGCs+xNZpM5xVJeOZ6A5b
fKWjxguIvaQNG/7at9589FTSidXb32QJerdxMpxpFcR9MW3yT6wCphMZUAPuWnbFYhyMo9ZQHxxp
fCb51Ao4mdQ6Q1WD7hm/WdqPeuRHPZxk/td3s+ffv79t0wZ3iwP0Y9d12D1rC6rWAYLq2fJ1cmd/
Bb7JEKk3TXSthmI+Vz0KMiMzvGo59agxR3BsN4Fb7bVM24WN4v80vGyJqRXa2E/M7VwW4kwTajnN
OIuw2XhOg68d9Ux3/hHr5rMc2KLU/vphGwvI2rk3/Y+nG5H5fvOKtS9Npp7Oa1DurefXD9Gnc7Mx
XHDIk4xc9VMA2GM+z6O1IdHIDaxtsOIrkvDbEde6/jffa8YtUn45Nq9+/trX/fe5n4JvZlF2q8oz
fBC0gbslcAA27s+y33i+GLe+H7fjDkWizgaJTOEqd+o6/RHOQCI15vE40O9iyKb0slhy9RPZNcmW
x7F/9EzHKj6RzEjlsIqaQG79ARxaP6YUuEg+isBWyK0QxjPup8TWnBoPmxqXH2Qsvo8G8JdkPZcP
nWpoOCXYAGJV9KxFJG/HsHxoo9w/SekeSIRDWiDmUjcswupiRf2aRnchpcT+KZZb0umw2ioePiVI
WAEcGirKKyEGUCM70zXk3XSN8GG6po0BZOyeFztez6LZk2aM27/M0Z33kTGgFlumJfiEcjY9BuBZ
PpJJ0aYzitSaagTVzbQ1BhSh+mHQ/LJ2GqyzQZyUpYUA+gur/O1//NQsn7Ublk0/8LFOCh21RHJc
FJ7e7SASLzIl8sPbP6weKXRDnwdnwE5+QuF0vE8KnLdEDFiw3ydr9PZxmjwFkrlr5HiIbeqYySso
A/IHvx+vNBrtGqgwLU7HQCAyHkgWKAuUXi0WlhOnr3iNALMCNxsofMz6/AaDNK2x0goeIu7/lMCT
/oSvRPtQStwl0BC3xBLE1B0/Ah0V9Qn58BWVgtajlQfuHzxYk9RjbfAwMWuJkINd9OD7uH4gJUUI
5pIfiwaggxJ1P8tdVR/h+p5npY+Ua3WVRePS6v3lmLBjwDceutjeClSpraQiFcW/5FzaxvDJTjmY
MpIOi5ss859RjPtmUVooVLdZ+mxL89SVxvjkTDgGZQ3/yZoMaxmspDdNDDhFI1KIzO6UsLUbKkgX
BT06qqaphH1ssvbeg5U481vAo+Y25HujsozHPjSai5mXRyGM6JEakrdA+wW2t2EiawOKqeHGoo3U
ej6r44uWB8i9PeFM4LOprLq+Z+sgK0sUv/Ni37uZt66Yz1/sPOcvJnh6kLBhukfkufIXnk4rFtXW
w1QY5RMqNX0UJGTdPqos1GaUvHpCIQMArr3kQhZa3uajDypo3u3JrOhGGwjrLrjSkVq/ySQDEmHd
gAO5TSrwYvwfZ1/WHTeuc/uLtJZETeRrzaOrPCS286KVpNPUPM+//tuEbMupzulz7n3hIgEQVNlV
kggCewvnpezqfSt4+NcA/OrFMNbBE6gbxm1tKdzFIBT32DThaFaZRCJcSs+pvpM3llS4sbMhPgGC
Kl2nylsObxFQPf8yKwGoqswPnmJbA5h6UvxlmNW3VkvjSz+OxtcAX5EkSLTHrDLl02hYy6xJjK9S
nFjVI0LtojQxGPANVE2nmrRT4NMBSktp1Kf8Thv5m0XEohC4JU28m7Qo8wMntsTpZh4g+Y0ckCbQ
/CckovJDqDC+GLJ09B7w+jSiJg9avKtFpQmEd0dqCwBaA6zABkOnEURqrNnZaUi80zT8cCMqyz1P
Mi8u+aJxbHM7uy1TD+fdjrZlgJ2/lx5KDpErqn8PonTjalL7NfrhfdoWw0vVhcWqaGt5qfEg2uNO
LBQU1e2kJOu9X44f39fWgLLO0jGcbTikf1e5We4JBl+2gMPEw5fw76npXRSj9RVuKkGDQ/Sli+/c
IkJkDF/IeCPS2LrgH2RdqjSNj5413gFi0LoUlWNO8h4ECpuayXo5K0gLDEpvkcae9skJKera3g2t
Skn8cI70YPuErKsNGcyOugJIvlrbs8VsSyZGZhmA9+7d9Y3CM+oHDuRQ/PTeLxP3s/7O5t9vfOs+
bl9hgDp88B4Bi53Uftn0K4Agqrrk9/n08ceC/yrNMt7fyPVwh6QrhPE/zHMtiA9GlXydReQBnFLd
WrpcfPpDkaJ1ALHVWoWznWdMH5K3qyDuivP8GUFvwY5ZiIJz9beb5WYpdVRxyfiTc/IBjJ94WWTV
ePtfGBP9yPPEOM5OEqFSXLJyNf+lgMkeboqYR0tAM7Az98R3vUFEJyl9vOaSzO8MdMsX1Lt0Z5J0
fsXOk4VdAh8BMAcvJENImp0Zzo2H1Zjr2YrZbbCa5tNE0v/HhWYX3hdajATTNaiLox4tWJruy+yw
zxvF/O7jtify6FwEOFVepMZXXyj+RSUyUTgC+r0WmNa5U58j5ACBZz2Q0TlpfcROmY23JwOMzItP
KtJT4+J3vigjW1+j8AAI17OGeq0rj6iyw4sVrYyAOSAzSWMaiYmnWDWNYk8skYTyyxFWvKWbPj0I
xp6vDeSmgIYdz4G0zbKjdS3KsTjkRf4aRlp9DUX21uj2eE15XiOp613et2aEunIXh0hkphSx0MxL
AkB3JekkShkH1Xg52J5EgCzgWUErZXb5Oi9CE9RKjRyx0sfiUoBlsFMrkTdS+CBv3PgZsuZ8IJQ5
Ihsf4kAMD0jg7temJ0HsbSN8TjLp93uBoOsdjVKc5RyAEJcsaEhNL+0Er0dNsaNZnHndfQ7oKuWR
GiTDyi2gxORqliHd6NloguxEIq0EmECSgblOTaILygNgHCN4ivqUD0chR7Z2isxoErW2zXYo6kCW
8cesrkDRlUj95ECyyHPlpWfddvYxf8b5c7vtsA/i9vNnTHB08OkzeraeLE1hFDuapSVFf4+b9rxw
bjC51SLf//QZ+1D/9BmZb7FT0e5Bj1O4DZgXf9ruo8OQr0mUisgHx+lXqUgZZ4pFGpZRPwarJHsy
wNZ9RO0yjrImazJs4G/HzMqOzrYxPlXIFhpwPnH1aY+N3xlKFVF0Q0PhjPol1oJdgtr9R09txfE0
BCW5aecHGgqEefdx7VgLZOyJfKkn7trIo/yqSWzZdRDuAGeAAa1czSV3PI92pKQVyF3Tvl1Q1SEf
giB4pAMOBteP5ZZweCaUnuBD2A1t668N2b4ZTUj3UWMXi2yq1DTaAWBCdx23/C0x07tpJ/a1Xu9m
FnuSR78T2JMZR8XnjTxW9Kw0gRrEn+BNFJ/MwM4DZleaRktEzRkZWNrQAao8wP6R8/BAZMNZqI87
y8nbJQ0R6TQe8DUmxFGSxMAZWHjgMj7kfQmcUYFw0I19kD6QKTWBlQOCRvn/k71XgKgZ9pbCLJ38
+2Czo+vhjh+eeBg+NKHlId4dG/bSsXJUmALJwkVy/ac+kkO9AzWdMo7sZlgUQTOqcMAfJ0zy1Adl
PE37bDc7mxbydRc+QmqB5vkDj0HULLuIUyDCw462qvNjlc+mRv/okYy0ZHczNEVWLELTQKGimvEn
O1L8+xqAqXwYiqje0rKVPVjFgqb9D5dBdnkFdJE4Z/v5Y/xpxT/JaIlaR852HR7+hw8xm5R5jF/D
9JFDc9zFAoeI//1vKWW2YXpd7EeF+2mopuqA5SnVRhepmofaM4cdiUh5Y0aKalDInvNcMNUWW6CQ
PE3aD3ezF+rRErPJ7N4LRb1IS1atJy25//fJ5MvSkSqvJ5f5Sm6udl6CehbKUFfDWPFNYPhbUKwC
6ElBvgN9pTgyI//rE747a4sVjh66zSwza7mNkK7wp0lZkWhLzQ7dRYwg0zlVjWVr3TmrASpuWGDR
UiOgSvRn1o1WtzKtatex8QvAnsJrqGfhFTihedIVOGeOivtIpPo1QH2MGpA4H7r4vjiWHyYkrbul
yExxJTszH4uN3eLZZJmNs258a1wQ7zQ1kbrFSVak1epP6oI578zVbmiGG/BoINbvBHzDq6R/Hv1q
b7iZ8aMOBw889yO/jEOoHSs/s1d1leY/6nhBBp0O0O9U8BrkjWZ5QUo0srU1W/8xOIjmGEXykuN5
CUhWu973iZc8oir8b5oZRMmPmHn2I84c5Z7WTjWro7Ud0/zH2mkf2CtgCcxrA4T2bW2QhpSXCtlO
S6OugovrokJLgtFXIlfgu1YYOBwp6/YSg6v+YBkpYH2qNHtyOpDsyggwG0bHJlsA1pjAHQ/ebDXX
Lpet7j1QsqbXAn93DCJ3R8MYJ4SrTFaA4BlrQPkr7TwcKh9pIR/G81wk0rd34Lj2QEaUgcRbpPJb
rwNzi5sMyOBODHrpmCOHH3ITuNqLKtXLO855e99qyc9CyXE7B+8pCC6O2PcnX4A+hqAE5IWo+boN
fXsX4wD6Fdk1JLbASblFxgSO9BzgDwC8rliGo2XfCUAWrcCeDC6UoLHvqrRLzQWy5stzhrzPaUia
WFlbJgpdI03XkKWoDEnTAJ3gmArjQA7JbtJ6FhBrPcM0tmBHyjm4Yly+Q2zp++SrTMHEMDjlU1Ez
BPoltn19bshjvuQGQi5NHdQPRh3Yu7bKxYKG1ABizFu0MmI7oRfWKgldtqqFz/ZV6w9L+sdkICDY
N2pISbXzkP5PNKxl8tm498AwMs8l7WxMrkhbqoX+h7mVjFdd61v3DIk2u87m4RYhpeql7b1VAlqy
74BoiVa23+un0c8QPgL8PTK7oNDs/NntHfHY27G1z4FPt2Zx5n4LBpQOQJ91ZrD24k4icpomD2Fv
rrNA3gGUcPim2y5exofKBOAsi+7dtAJtjsKEytIoxSls8KZgMbJUSFFLmU4zuEQUykTpJvjZzNz0
QRKhm2DBw1Es9ahhddmv8jrDmeeHAhH2f9hNxlH/d1AYYvJEZn/yOdmKYyB6/0RWXpUhOY3kcwMY
NG0LHKonKxA1qiVwbGYhdddF2XoH2G/P2KU1kqEXetSIS5ANydruynxVBra4UBPhh34ZNfO+G3P3
MMsrrzCOrd6eSETTqRenOr5dRstwoBde6rLDjc0tCn2hgdh7z5xUREu7ORcA8kQUNEwfAG0B9k+G
E8BpqGSObEwcX4xiPcs6vAW6XdGcbJVOYudJcEF932Y2kFoAhJmwBac5zi73SIyTS8su+iOu3kOx
Sshea8cHb6IEF2qVsebqVDXSjnrDeA1yI1khwBceQ8PIv6aetiK5PlrhdvDzdJur+SU24JpMu69J
kGqHuDWBlKrkLopZUZMPXjNQWFiA6tSzRRaixt4sQbkSjwC8zpIhuxhNKo4S1NlrhGHMb7ZtA/u4
TH7+/1kYyof5m4+6v68LpDERlWdkl8jhjokcnNg7LTm+cte2N7qi9tR5/Pd/OSf4x5Gdjj296eoA
pjRNBwCvN8cEeWKZAPWzo8emMjcJcqyXrE/7r44mrY0fZ/7GRmbe16zCGYcHPP0daVsLDCNlbODl
VGk9r3jJAGl4IWU2spU3yO4xGzvvyUnkYhJ3FbbtYX6lKSMep6dU68EOm/PugWPfg+oLEF1HhYVI
c28c8DD1H6kprKJderkdgcUPMmEFDMgc42RBk1wkgy813Gl2gxT9qjVyUMP+vkNqFHs6MkWHzayg
DQ8C5Vm1mtUlvTDQdqkbZbIeJbY1uoiKYy2b4tiqhoa5yEHJ1Q721TKNfDubUG+2o2kk6xon2GkD
O8y2N2Y4p4RPUvPBvOJB8uZ4tntbVl2G5RYb7jbuDuDBqF6ZF6JrjnQn2OQsGC+oqx4vvoFnIcD9
s42jB0249rXsVxeXIW69MJntxh7ATlY5nFjsucu60701CF1LbAU1IzkNOGwYm87eFMA9O1Fj+fwB
Gx9FGiDtZaBQKbB35gdN2PrWjNLjkDWaBS4xYE0g4pR4YE2BTUdQFSRNDRwELW4NBgn68h1JaUKP
6HrVJs5jaVbBGQlv31OUQj1ZhRU/CVAw9brMH0iUNfiJ4aA6wYFPGT/JgoNpDLBgZsf9q6Ga3PVr
hI7Letn1vX+lRnZpcNUCfp+NgQcYIiPlYGxt/QOSY19vzFBeoIHnorn8+88RRMW3J+hcABNcR7kc
dwVCOzc/R56PuoaCPPmY1mG7C1o9OrpNiaZCnepy6qrxrLHDECf9gGEk5SynoSWQrbOYp6E2A2NE
d9BO/Vk3LZEZY7QMTd1bzq4+zyJ7W13Cn72YXMTBhgwAx+JsA62cPkGR69ae4xAuGZmHyuE2uY+C
9nsUR8Vr03XJmpVmvqeh325HD2cPAC5LD3qnIQlCWSEfMlooBrCLLK14nh0WDEktanbp1hrQX2V3
kLkA56gvwUOvwotT3LCWAE4deIgCQQQfZwVOSEA3nxqnWZ6ZVrHOalGtSEaNVo54PQVMd2EkBjiw
lJNpHQHspNku7rN0n4w21vkIhZI21as9B431aZYXah3chKvVHAttAdpI64ScYx26zn60jcWArKZp
HdD4Iqe8uJNG4S7otD9g7qOPsA3wtqNqn1hIvtQNnnyrwp+kr0EDujS84R4c19P5rVTHvFWZsCXj
ur2lM91IMnCTw4KOc0lUKAt8Zd8sNF1ia1o3u36MxkVkc5zzU2Km2fzCEsN1SsvsbGzKxHBnUaIn
jwdta4ctFYZrU76nlUjsRVMt20y5miphs9bY3+GgmQdKviT5u9tJYrbq0Ly/o7RPEqWoBpxcz/mg
s+vZz++uSe4FeHdAQiAnlnKHWvCpDA0OCFHMVwd74EoZp0k0qRuU9J2oAQChf+qKPQ1yEB0sNDdh
axfAoaeuyxd+gJcvgIVFp0mkejYp/yDzEoDMiApn0e9W8ySSWU2LUkLqUjOUeX1IkJKH1AIBCIZO
/1b2/QGEjOW3vAEbZZto5jUGw+gOyVv1nuuANJbY7K4yPYhfAD/2ZAy5u9VTZGrhWDbedh1IdnCW
7HwZq8zZJE2krxPuu0C0ZM0GaRHepK1sbKJr4JBtNA/GTAvtdZlb+obmghwTx5V2169sQF0AHOON
iaEG7DsiijmLzyQca0D3Vg2KW0wfeL6zYVFGMKRxw70tMhuiAxE6zCZTT03rXGRjm4n9OCvJXY2a
ijcnlQCoilkum58DMl7XNdLnL3pYeUgQSI3nbEy1vdO15oWaCFzxlyhbTAZk26RISxld67uJ02pn
QWZjbKHWu0Olyydh3QA7XvOraEc28C7OsZmuADePKtlU9ofYTdMvZqsdOsUmB8xIviqUPBv09Esi
xMHULX5MijpbiaoaV4BOEcfM95xrFTGk7imyedmPLzpe6x+R6KnvLeBwgyemSb6J1p8MaOaITz3N
1AaQ0NV2EPwow/4FeXl8mukD+W4TMNwf1EwyoJl5EzYbC3sHFPhGHJCX2t92l+f7BujsV2rMPNWO
Lh6mZQXC8rVp6j721ThRmU2olwLnWwJH4g43VniqKj/dDigLQTL5iE3/ZJPpP0rw9u5b9RAmUVzE
3bF2vDOJpquIQTa6rAWSZGY7FG1GF9FaAJncORm23iXIlLSlU3P9WBoxKOAANlos8GKhFyARgoCk
pHeAJBSxrtnPosn6djzNJim5iNP4oVEhVRIB0l2uY8fEwYLC6TNVUzg5Xw5I8QBQ5LuMcPeo+ZOM
APnqUBxL6XrbCbmP7GjG7BTFmsVylv27P9LOxjf+aAjkxJcIT6VTnofIfRmd2ED6BtdPgHIND0ki
wEeEEcnNbtAnJcl0paBeY4TRAXwKa8/uF4G/4TEOHPN0kMc+ivypRzJHKajHhBdkixv1n6bcyFyn
CzMgbfEC4JyGsSQ1eSRfo6uHK1tVYgAIvz5SI1R5COJMgGeZx1QOMg9nawlMv6XDw2hF82zHMA85
9l7fDFP8NH2/e6xMD78EYxwRaEW4DzUrIBa1ymMhLJRoxHGvEjucB6fUrG04RjFKJjzzanGw1oRZ
1/7sNUCZAhWXTOso+Wzqurk1mUaxf2vKogqfAKn7CVOcLaYX4K6OklxzkMGFeiACDtdan2nLGwXy
U4GBVbhPZIsdGap7yYSJZwRfvPMkGoLuDmms46FHWO7TCmQ6r5A09dsKs4JWiAfxNIvm68IqDFvX
M+lcO05R1vf7Z0gqXy69FHUTmyLHcXGt8TPKCPyDryBYdRes8YNqqOfF7qScRbMZah0nJZnOcrL9
3S0pAeGe3VHvQ1lyxXg/T/1wOYuoR1PVrHEAEFyrp+JgFHZywkMvPyJ/pl5R0Kmz3ItTV9FT5QbF
kVsuHr8qSpUycckBjn8efEcsabcnQ/6+8bsd07bu08aQxtxz9bWFUAYihO8b0nn/R7Jpo8idJtpb
dghMl5bpX2heWbJwgQPWMAB9s/9DItMANK114PUrep3pFXe4NLRlXAXGYXr/oVehWetWgd4suBCT
zfQKVX28HZGHiNfaFtCYHMlkfrXpw9x8TjNKbA4K4OcwYK23684Yw+eAV/hfIDFjQVYcpfrbP00i
LRCd/zTJU5OYWmm08N7e8K5bz8cEFUqkDo6XrXs68CSFZ6hTA9LYIl2HKmIQIYETbHogxt6D+mUX
Vw5etEBTd6AeNVWk4Wc4j6kXKkNwIEIjwxFIqqG7pXmT7FOXzG9cJqwHJdON32k8tZOXeWpVcQbU
8ZsZsz7yeQAkmlSsiNGjNNlVy8FCM1F7kAz7YBu3TDOZTEg2KWI7PvZZf5hFfXXQEhyf6pZde8vR
Ze0xy5mXL+oc/ALASUR6tZTdsSAh6XtlFIMl1luSyvBTe8UGv70zk26b+hmwZnA6hU2WBqowIFou
8UtBmp4FyjrmMTdAlPzK/Qwg+jbyfSLgTixy6Xh7L/CSw2jbn5s/yQDFnR7Sznizo+E8jRQ3MoG3
HxQ2VvHyRkHTbtaYTaY1MnbyNFvbIPpdHkIWlgdTjhVKWdV46la+WxwyvEAAokYZzKY0nGXA9I/0
Jal1Xw/fupMTsrp18smKtWLbZZp9bEZXXgE+l+1rZCQsGnrHUjJSRGaIJwHOlbYlvdspBdfy4k4P
jIVD72y1UiSmjeqcGqcw5AAoEiFfdON4kD6SymWs9QuX8+ISDvkFO3vj1S7ZgFicltzXdd9uyyTu
D/oQxedM88a1kQ3DU+g6uHekqf0Tx1Z4qLnuq6V3j6yVf1eRyXd9DfDhCHib9iKp7Z9j3Ib7aUga
ZHV8D9Oh+CxDLfpraaf9PhTdaC8Ibljw6pmj6GlPs0gUYGd3qePqy2iX2tt8kom2eayAYnAgW2qQ
SlAhjcS8L4GVM8nBTvRfmLUsIrn8lKeNHbxjGsy1EYYV6LMbZq3QSTobkf7ywW2tZhEBaPiux1vw
XeVqONFEif+qVUO7z2u2Amh2vHF75AxaqG5HErxSkb5AAhggoIwf5MEqsoatRGJYwBv09xEH5PTk
u0stYNIkIhDhuuvsX6A2s+50Zl1dYH4cmBppiiee5HWWAHGYD4CgIJJ60pBNzpwr4wAMmRQk89q6
3zojfr+Z2yja0nfXTfa1CUwRJmejBOu1Y0Svg8iddVaW46HkQXifRYO+GEGK91MG4cENAvYMthDk
41uesXctp3hA1UE2WWSDvOLekn0tHTPdelYcYjPG6m2cW/vBxX4RwPHI3/9oNJXJr+URGhYsw753
jqQkOaesfByBtGextqwy6VckJ4s2FMbRBcLZqFVIpjV7UOr2trfgQ9UgsgpGpYp4lFwgTG1bIVHB
ooTzbZN6IvhWtbEzUSvNjEzkKU3GZnNjXwB4ZUfepiVJ7eivsxOcN37RDe+JK2y12AV3rOtfiq7n
Z0dJZnHcjnzlZ7VcfZIpe7IbqmkSeaDGUChuA6/5KlSTSGaZ0Us9pPGelCTCRBTa8jMNkOnOD1GQ
HWlEK8oykysyb0wPaH+kKc3b1eiaaDX1e5lWI1NSvF8i+Kq6nSeTKIp2XCIG+gGfEaX8RwKce7yA
A0xDyCa/R1LpBHyhJJ0EnHzYFygEV0Nq8lq4K8MAev1/8hNkbnYpA2zC8602uvwM/qH2zjac5g6R
lfauKPV6z2r3sUExLjCxlJYaowTHZGQBM57s8AB+Vxu6wP3Ot30UWrz78usKEUrOY4Dk5/yILFfF
v12LsFwZMqqmIRjhgeKXKF5tUiNHDft8wEpuaNiSOlPqqUtSapw4/Wz5yZGht/2eW4AiVAtSQwuQ
77ap+o00WbzltfmN3uKwpUpwTjBFvUhy8ypIL4UkK3G//jAl8fxGmMmIZ6tEgLnklz+GBl44+6zW
T24crU2QWV2kGAFFrxrgztinMA7Wncd6eyHyEoUYgEJbkqLC770FCqC/HqriL5eP+rFVjBCFnqaH
zHFfaCSazOULU7DXrHhG6ObZKsr+SeNj8xQvqc+UIMj8ZyMe+NlwvO7JqxJ7CTbCYZcW0S7HjvNi
gSf5rIfJlWUgjF+6OLJFOkJkbewE+WlViCS4ITuYDEAKJBlQyLb1kcu4pGGhDEDF9goaiOBEImaA
vZkl/rPrjybqW63GWrZsbLak7QPDWJuo21kmXPO3pocDbA8p8mcBPPqzqxoaOn4NCE9QeyqkMHuH
bBWJB/GHmmxmDzeKTx4sPb43AgkULRF8N7kiqVZppm6HRGkQa+YbGgZKVtoAyAb5+rVPemTRtoB3
EFFvLkhJsqRAZk4dZv1eQ2BtIWOgbsRNjMI01XRB89azq14x33+MZ5vww3qe0hiAEpj83Khnm9kD
OKfzw9iHbD24KMfimRfjDUevlxLxZ3/pF3HyeVyVVbJtYgAPe5bSz2PAoJf3VpVX97OPVjGbV2YR
bUBgxdda3O5GsFd9QfINggUtH1ejZ6XfghE0TlZcPyaxUZ6spDGXJMdl/a0hk+pepiK8K4UGphRl
j0RU0HUhbHQxmatd3KIpwJiVZt8G/B+WvBXdWY8d4Bww+d3yu/T076dOwKG/4SjkDAdOjoNDJ66D
3dO6PQU2nKLrpBM3D31ZIZ7rutohV03PLA/FtzRu5LADRNEmEYN2IJE1FFq6uB1Pcybd1B/sSB5n
M+rFLcfcSU9LNSAUnP3fTJm80aI0+3ZMGprzz9XJO9IQvjdOX280c0QSmFfKhcZB3+DlLgNFNnWT
NAfbmOpS04gMBSSW9TUoGUKJlkrmNABOKM/UrZ0MM/0kFNsxQa2XmhfnjSzvp9k5zkMGp930WLZa
tMWeJ2Z/rJNkSH6+j0oTdQDYyX+zmyC5tG5irGshsp0py+Glb8pDXmb6Y+2Y2aX18SMgOZmVH2aD
Vh1YxMdHvA59NjMZ6J50HTEKuotGltwaoshPlrrZhuo+66tG67QNyZE8VoELDLjm9M3PIqSXm0Dd
WtSGgx8GjYG0CL5x+qHMYzKnX4bB8rc5NCQFyQLflgv6Lc2+yRcNSVEkSHYZul+MAaHRxq7yMSib
7B4oFIvWdJJs6Xe1vgJbAsC/VRZApLQAdF9ULIA2VFqaK12EfaMCQDGskI8m+B92Q498Qhp6jEkc
k1XHrHbwUFcW/eA3O7dj+ZKUJHPb4C6xTe1MIlFa9g5Pr3DyAUqjZR8iyzQx0mXupv1zYPVsLZvQ
2Mrc6J+RJYwYWhw2d5ZTlQ/48qyzUe7NVI9e/CSLNyzs04MoAyDqJ+OI/yq+Ev+bRSwdfzdUmn5K
cfoXAYbpBZxx/prlrTj5Ia9OXRsD15AX7XOQ6fcWS9y/eJxNpoFR+eu0jz+b4p49meaZ6ZBp0yKN
wmyeS800No5TgiMxSAcL9f2/j/0+A6CFnx80vJwtAerP7hmIsLaSuSPYwHl0abIkWcVhGr0iQnbO
Hdf61bJ2X7Cm+MYGy1qC9iC4hpopdk1lNzsjsM2rLnm7rMws+R5zvinLOtk5BkAkJDCUTz6z/Rql
D0YOls5kRzLbaUHFqbSm6tFQNwDCsiAhNU4rf5iDJjZkQiKABcWL0W7bHTIIVL2jFu4JSIPQN3oP
YPuTjL7+85jUZEgyt08jJMpxfg7cBrvedWvrgAzpPPUVqOMLsqbMR9N19kz9pmXoFrtMy0ecmYn+
BadbyaLvgk9mljLzgEvwySwAJP2iHoK1xINzN+g60ixM1/3iWpm9cxj25qMOLq+g09WfpO9X4Bfi
X2otNrZ4N/RWxQCyML3Wwm2TZ9Wa5upRpG/sqnXWNDcFY9HGa/HAJ22S4TWkAiTDhubaDl5tQaqa
b0lrjdJZDV3lTsMS4CAACC1qZGuDG8HMgdBThzXi/1agTtPUUQAz9PdujjL9bCHUiUCmGUgx97Qd
mZPhNOd2Oo1D6dj7sK4WiMGjOmSCLlN4ZbFqAtNMNwj8oWxUwaKRDNkm7huwGY2pKeuqWjj22OJb
jqpmM+02oBoxLjRCEkuzLbpGLKO+R2Wi0tYf2l5pkW4mlmTsqxP0LAD7aR+xT/ORDiSWCIjgvvTh
PTa5fKyi7vP839cnb4EV2Js8O+k807d+5TfPfgtIeGDAaAiij/VzEZ9t6VVfk2IcLkmvfSdpbXX2
joUOSqqVkalr4So3Q2c/zQnGhx5Yn9cxrZwnC2i65DkSqIuuZZVF+wTl7EiwjU5pXr41WRUiHOwy
UKB8KLAPxLOMxlpbZ9GKzHuWvVkmro+6tg9zGpLJLJOFDUCYGK9EQ2m9Bk0wvCQM+bph4qVbGnLe
PGRN6d0j9ce+Kqs27oYXIfXPVr5TTVaDz+0rWGUnX2TFQwQGAiGGlw+rD1+98kUrkhUN/2lFk1Pu
X/qh2zq5ePs+0feHvl5/krWJ367MEmwk85eNvqTT95WEID7AV3fWA/2rWXkNni3kdrIMYjPeDCFY
gzrdHR5BqvwA8BDznPn6+OjW+GsBPQ7sZ0pZj659bdNx5Td5VSxz2egLlDQlB9J2PlJOsN2Sy85X
p5JmVCC5IUaOk3JlR26+QsVpsiXjIrLtU+J0r5MrtWyVR9bZdtL/vOykVBYNoomflnZTXu29AWwZ
05Woi1XLtxlSOO08ag409U/X0ObjK01Cdc04f3zeAR42k8h47qMW+EKoL6NepYb/Luv8BlEvq0/X
NO3/ae6f1sgr/A7yCGyjN4s7hcZzxFpxRQWAuxch0JOPlQsOWM+tgyviZP4DggCPicWdl1FPdcSL
x3zbZ9zalEUaYWsrTGAj4haqY3P6QI0X410OdMHhrg5CnFJWhX8wBwePVCASP5S+4HcWEmtLNSIR
okDYE0aetaD5MUhLdk6cByshd2nooLTeBrkzMHzcn3lb/8p8p34ZkipD3JYPj5rAdaRxWlzM2gbW
21iOx86o+0M/OvWuxgHuHXfw4GjiOnmobOyZm6R0v4a9Du4KAOz+GHtxKr2Yy8V/Wy8DQeZjkATR
GhwfQG2zm349qFxLrxpx26NuzMOfthWiItxx8yM1JKeemfrvdrOaeu6H9eSrMoN+nQOpm9l48zAy
P746DPUDgFA0AFfc5dcmNdmyKbLqWwxiPTztxK+sGMG8YPWvwEzRlj6gGi/4hNFeHzuAuOm+3JZd
usGJElKxVQOgV3FpbY2tAYXj4r3pN8UYBd+6wXCB9fkuLzvPO/3uw1NBSF+Al7ZTuLtxanbnQfV4
LMZt3lh/geQdpTYkIxMQvY5bPXb/ijsvHFA8+j6tAgzkwa7knqYqC9I1bQGz2btAsg85prVmedAP
EY5ePryrKyGT1AUG2+rjemhGSmvPHj6mRV6ZL2xsewck2WEhdRliAJo7iIjePtDkL9KBHoICF3cJ
YBJxAK7Jc15H2lUPbe/qtl1+kW6D5ByMSI5vrXdlQMkVhnTOTBOutsCOJUCyCWN7sqPGwX1taepp
tUFBD2wA4VRssGFwl7NN0A3jvh+1cDEo/6RgSLs/C09sphH5ZygvNMK+vtDidBlgL3m2w1EeJzNe
DTtLFyUQ9oDtDF4xL75LrQeUesT4jsjPjdan+4YDfOhGziPcQ/LQxPuVmpDajQ7yDhfwRVkrBLI9
372QU6QbOJtSBuCH+1A0gdZt68SzzqOB9L0xtcK7WLdQJZ9F2jKsI/OHbv0lrNL7BqiGDNiiXnLU
XM7+j7Ev6ZITB7b+L2/9cQ5CDGLxNjmPNWTNteHYZRsQYhCjxK9/F6Xbma7udn8bjhQKRFYWCVLE
jXtRoMGdmR6I8xVYsgNveu9ZKJqvI4bKg65EMZFN+7dkmgFcMQnwmCJ+iBRoV+yoHFZu24tXLibC
YfkDm5ITTbl7ByoV9473IBUdG2dcxVPX2JQiei1GBEJ65bl3xtkisj9Knq1Nj3pAlEFSolj6UyVn
VeY/DzqkHiSWpr4ZcX8Nm65T6xiK8C6UYn87DUi0f5llTHNMaKa5ap4nQ4lEgcjWb6eaEWVOMs1c
xfcc+K6V8bNp+Z2NQi3jSPe7EFpgu2A6DCV0VWemCZ11NM04N03jZfpm3LQup599LsMX76uR85xX
V7pc2Zz5+UKX6UzLp+P3sI38aKpsB/EshIHiozm0bEAd3dBCRsYroW1gjMWvYacMQReXuWF8vPhc
GRNS/XH8ciHTMnPQX9e5jJKRkZVbc3cuW6CBK427D2j1ZCtKwteU2/kzSIjueMxRQPYnD22N4uyh
q/rJxStoI7OwXGS66d9JEJ4c1vcPPG6jfRiH8QI5y/6djs1z49rsBEh5c0DJnDc39ioT77rh4M/p
S3ZofEvNzTyj33wrvYDeZ5GEoAtBVcl5/tJLZl1eiHtNxjdLpDnECe16Zw7Br9Y/2YLC7XD/TD5Z
Vn38RySQfOadBU+Uz0AmxQiUUfDJHODTP76g0Dpu/vd/yP/jjUrDSHfhPVYD7QEcmvwYTAfTilX6
s4XK+pOgQKgb+7+6OeWH0LW1Nw7CpmAKY7nDj2aiUtTNrkXJpOld7J9mI9Uo1mVDfpzdqrodZsbl
choBz+2iKIp+/mng0jUtMt29eTLay6vP0hbAZwGtUS2Ycqo1lVDLtlWIvR/KGZZcTS90p1UnwUGR
Qby9OZDYGraQ+1mSqS7HmISp3THNLPfyejb+GkLdWrtPyQJyz+C4b6pY70VbDLhTpqY5gKcCFf/E
ehz76qfJ2GXkrhOPpLsa6xIFZJYHpQkUJgLhVp57xqQslAssKqzqjpldf8dbvlsLwuujGW06u1Yz
06dgJpv4jFC+YyZUZQaNBYhXHSJdfeg2r257kZcvG2rkxvG6u+WR82H0mF2I6m3BAQlhwGlQUshm
gBc72ZpuTR/+fDO6n9kEHTuwEYwGfVkABmT7M4NZKf0R2o45u2c8EONz3zJrZ1RwjJRNbWFZgW1Y
ub7Y4jycGL1ALn8e+al5E5fgEmbOESVkBIH1Xr8j2DnMPDcabxXEBabasr8NgHi03vC6rrBpQuT3
Ssh36oLaFdFfU6f+adiJsYOXrvN6sUuq4qVsqmQ7TKrCRlq4QioFJQTKXpvuEJJ69efvz/vMlIvv
j3oOCcMgCF3PDj/9lr1q8NPBHd17Pw7vM9wTEL1N8r1fd0hyeUA+ielxbQ4dwfeWZpEAEzfKLglz
yfMQdF+sElxQEVYjjMQu2AF7OgPTfvJgNRFbOb0NHVIvVccgb5HLdC13c4Vjuy5UopO6isGnXeBq
BucWoBBnkxYU8kRTQdPFb3SdGPhq6kEPpVSArwEDEMW82LOk4seysuTScwR/Lrr0e9q60Xerekq4
23xrc5DyIeaoUSdUjSvGsbn48xeLDcGnKh2H0ICE060ZUmazzxzEIkkLVQMEc+/L557z7AbLA7lL
kwABsgoh36xGMXmAyravVq/nhlBLxNFzI6vuhSnE/AI7A2IZqINZhorcg5vaiHNHhdTrzBPvxmYO
Vz7nprTfOm98iFB4gfwaOCCTLsJ2wiLPKNNINqXvN2skkthL1+eAhk80kAo7FyxLokPhtsEtCxwo
9uV0ItIr11kGHtg59wK9Y/God7SUejfJgPQbf+obozlg48pWWPQiS0GLn6eUqSdz0JTCscujGk/L
aaKgaSpnHg5Q5MDth+Lprmv2Rd3eSOpbtwSKcoB/tzTF/qHooevhRfmyzglSZBBcBQcYEmCI9951
4VBuAIpsZmcXKBcMMxmjkMTMY3yIjFANi1LALm+hwxtPXEx2BIXviut0ThgFp+p0MANnn9IOh5kr
o2Z1Gb74mFYNUZJ0AEn0J7vphqrNd/Xgb82cxmQOwtBS2X5sLyupICf767oXH9PComacIXBYnj9A
3Q9kC97YbwzFmYt8aL1jy2vQNo2g50QSv3yEAks542Dc+1672yDNu28cMEMwv4GLvySqsMR8tAFf
RDrRVrNOxKCaKwcGhs+I9oukAXYlklV7rExKfWzLeViN7THOUFAPRktIgwlXPUUDaPR2FtjRDgnZ
nXtjVn5L0+RNhmmGSh4HtBEh17dNBcnCqFfpfWrLYBFSyz4lqskQx/KqxzT0+rkgUfwMbdhwltTh
eLS83l9pK2rXXeHQQ02J3iikdfelDv0tuHnCLdji8z33+bTJEN9jp4dqxxiVkMH964D8frUbklzZ
wG78ZcTtz8vNpW9aKGBBAt40zUmfhi8214IWxfk6hRtxMbsMfZ7oyvWqeXXWufn5tMuEV5/83LwM
XX3ey0e9uspVk5u/15x6dcErh6ummetylawe059f1cV4demrM6/+rH/8QJeZUeDGtn9+vOLd9Pnx
SsEAEXg2DQky087nF1fo6gSJGd7fJ2k8KQRJv8e+TEiwaJCFVEP0HYIjj20ehC+jzPSCj561DVpn
HY91jDInHFwm3yHylUEn0vlpMnavAQq1cQaoXfw+ILoKkt7RePpkZ26c3NZRtlCgWjuYOdrUXtLE
2SA3ayPHBWxlVETVq8OqbjUgPQ9mTHSzQL2EpAHPPOXdqQjsmySs5WufIKE1inxcmi4kriDTiX/M
jdPF/ROIsebG3hQy3+kuK8Cb7slXqVDDlFWVvzejHp9XNAxe2i7pDgkFYSJPx7FYpEyBvp3ztXJ0
FoLnCEx7PO9Bu95Vd3mI4mtz6CjkXnzSDRvplwJCjGQIt70ovprRsy0J3HdWV+nu3M1c3mwA/mxn
YprrMqEANUAgy2xDmP2Y9j4QBIl1Sn23PrYZlGD5III3K0VQoQpQD4gwjL7PuPeFOgl7iwF0BSex
5+3A6N88M1SBynEM3gRFhTGLJlWlfJhf1ndtrMobs6iLBd48PpkEfibbZcA4m9EeQcq1Gfg0Ad7e
+SznKSIkWOdsU2e8aSfkOr5jApE8lPyZ7rnVg7g4C+0SnKVT6d80ag7Nr5bpKqHUxnHL52aZJaQ4
DXyUJ2sAe1E0LUkZ6NvFXHUD2LPs3Fmf+17ez1nR8TvjDShWvwFFRoecq1gAMlYe3IAi3Qk+0z2J
a29z7vatWx5qlmHEOJm+aYWRwDuXSQrEhkT+0xjPngnpxo2sEoh5UGIto0QMr2AxX5vcczYSZyaT
PrmXkve7kds1KFZRUIpqJvwHuRXcgCmXYDOROXMaZ+lXpgRIhIHSREgeQmvI825CVYhnKEwcjMPY
xzkKdezrM6GHwx+AB+azMo5RtUqTH6RpXoteRK+R6Os5Qm/0VAc+WyKf1h9py+qtDa6bLba87tEF
O8GyRf3iQx9osHwMUr6lqnmWfdr/oOEjhOL1ukw42wI/s/C6sXgFNaW9Hqtar4E0b14zRNU9Zndf
erxmIfsNIl87qQky9AgF1Hn3RZUjav2BZZrnoMafQ/AX3IwToKDlVeIsmAspzrCuhh2gfru0B/n0
Hks+UGYgODuNpY2MQdLiqruAAWXnJSjTm/HaChFgS3OEWK3bMQFRT5+HxXygTnfTOJG6aXIAwbA4
c74Elr4rIsd6BF9Qte3Hslh5Vmi/B/xgeY3zhTNkJyMIGgLBggpu/K72fDoEPY+XtSOaWYIiy+7O
jIg+Jurdj2q+zxII4876ovA3dCRYHinfnw9ttBs80qyJQhUeYgpBs9NtajXf7MT3ZlbvRfOOZC0q
FzvhP5hxnyGoBTbZ/K4ZweyQI2jvqxQ5De55IPofv1WCiSMWZ/4jMClqXsUs254HkYRYIgEaLlmp
/UdCWb4tmhpET5Ozl1rlESznH+ZUVNxnJx+lWOZMY0Lq8s9XYiGe9mYu+9+uZGZL46r6tyudHcCj
efmbxmH45gEyDVVJe+VAxmzvTgcLKJpzK+KZrsDwj745nPsXpxEw8iv3Us87DWK0ywSmdeUFEd45
2LP97Mhr79EH3GcJmh/93qcVALBZ/NzKIN79bhcptaAn0yT/ZG98jnxRBVZkUscfuEWtWeJLd26x
CLNG1msJiYNT2KTqwCd7Ng76PWrSN9Sx63+yJ7pXpwZghLN/x7N7gng+kB924sZzqHzXs9QG9qnr
Ch+F0U4sVgRsVLNznwxdd+gGUPUsTDPmbnfAcleg7gCycMZGC4iEnYfF6GMSr07dfQMK+st55wHj
bg41BVeq1BAzNjMa29kHMei/rpiPyReaRdn6/FmMZ+1JjovFLVsXTXQ6Z7HxZgJXfQL9iSnnbWzm
IKYM+aV7ZRPpOh6sZgtK7JMlgfoueb0torB5ZdAgGz1nBGJbujd48kE6c7K7bU6XzJF8k9t1+xrW
wRFQQHJq26a/Q5LoC4I57WvpICUYETeC8hBOkv34KpT2IfTqVCei/VsoC6aAprbFquQQWjAHxge9
GfCTML1EIssAEUIACxX4EIB4q2AwVlSFo88GqAxcXAsZola/t7LF+STjyWjTW3PjhLd4NSn1TjyR
BRPvZCQVlGkGgp1tma9RVkXjZd9X5VzYRb4yw5dDkY3hvNUNlEWhKBsv4xJSoLytepSfNV68HLCH
npdVXi+iKWSeAWC0llBsY0ihusuwzoYdtWTiLs0w6iSAvLc+W3tRxY/GwZzAVGABkjO2y6gNvbUd
NP29Hbg/CNZp70LENdihrPZo6vO6oi4XA5K2Cz9h9a1Wwbv0OusZ4JJ0x5rGn5tui8qlJTJhgOkm
zHruKEquotJFFdTk7I0CzO1Ffq+hqfDkprfe5GQmLGLv3fTMhJ5d+HPTdZB6Ok9oulYF4osOzChm
UmOaJi0B5r5Xqg+fCvfGXPn3TzmEWLWZST99StOt/ZhffUqbAuMMRM55QhebdFnFL79/yjQZo3mW
5v3MZwJKhEX7MWSgITfErIa81dgvrK7/blPy86kXXzxz3XnoedbSCkuNejuALjsiEYjtFDDjOnah
cAPk32XUEoPVzqKcW4u5W/TV2wBNhK1somAhs1q+8a76gUwt3sap1ne8QpBIhNVb1YlwgYUh3Zru
Bo/Gn6f2EUdR/nQqtgM/oMih7lC6P2xT6LBu8AWQ3eUwAg4HHmRo4S6NET9JSJiYZtKCyvrx4gqx
TbGKWgVcDqjJUFzWzEPIF2+bFCQJYPstCdQOmVbJPmvwMzjg6Z/sa2WTeBULIKWlDou1KoL6FsUu
xSZW4MSKkmDwZkggNbeVzOVmEKgHTJyhAaG9wEipvHYDCHP202jONt4c9RR4GIOFzjiaKRQEjVF2
lUA7bhB6X2XOvSgq+TKAPssETFMQui+57Yot086VnY8AAiCzKLb+ZB8bgM+CWL+LyW78wXkkd8jS
sjPJbAvoXupYdHtmm/1F0nTFQ/vLxZAwQWixPVDRYuUwA6A8kngu64KsAXb0F4wTtsBaqL1rE9re
oUKnOU6UIlGYQmDeDLC2AeNwTuyNoA3oVFIC4eigAb1ZqqpDm5c53lBTswcX+673+fJsc3WBYdAw
isWVZxLpA8InYLadhsH5Wh3M6GfvnokObEtlsYgLREdnZvyqaU4yp5MSATntfHWt1gMUQuu5O+pu
Y7pjoCtEQDx7ZrpF6XsPMXv3A689ffLHatp7sPvgpz/CJOkcOFQJsa/R7+KtCPV4G2cuSNBocgtu
zfHWmMyBucB/MUCTZxebcRkdH/lm2iJWPJ1/OQ1Px2iG2xakd7+myqeWKshT14PU9zJTq0r71kHJ
n7ZIfHOZqE59BvH0fnkxmVYcULFtBf12mdrYoZiYrUYC0ibTHVOAUGZOgsexVp4+z2JGzAVpP2XV
WrfbGJuZy3zCSqfbIHPiw2V6ZufWTYLd1+9/iwD33S519dU3Zaa2ogplcWU+oogR5UR2HYc7ngvk
zYF9/eKPZNsPqcIWZ8jnXROP36Ajk86ohSgtCSwJoU2UsCXQ4VsPjQVikN4dDo3TylXiZMC+sUHO
S5mOb3ZHT7LRQzxDdRzA6SnqZH1Eennlv6J4RiOQR7z7npfOyh8Ca29XfbIPVQXhAmRM71SdpYsC
Wy1SuWqd93F144K1D/yLU7NROUjRBSjdL7ZsGtAh2JSqwt0bt3qqkjf2rhUVxBX5HjvTcR6yRD07
XqtRntRYb0R475FqycfIm10Z6DEGszyf2VjvpDMe/2gRbkS9L9i0Ij/3PqK+eA+xcXtvwUQCwGbi
3NQoi7Gn+rPAKkCo2oB8ujXVY8aYTVVrNrFvrAz08wEATjfedOhK2/uPkszgs0qb46IIwnUJfkaO
Q/9Gied7STy6QdbeM2k9tQZc5rT9vpkO3XQQaQzpBlt7SzNqKp0vfv9ku5wbulm9j3IgK8tvNXKw
T4rV0fFXr596VpZ/k0NFz2NTL68bPXMnKbG4stwHB4CQhWY9XRlmbJDqdgcAKD7GDIumqUxqU3aE
3rpcZ/OW5NCe0pFih1jLYNlMH/4qE3nJQZ6NKYnteUYqa8kjv5uryMqOyRB496NbfivsgdyXRZDN
sNqpDhoxlmVLh+Spd/D6aRu8YpP3Dsyp36u8q2ZcotrXdut01XAHosh5zv5Dc8z/TJjmuEHgIRlj
e1BBIBDW+z1hjdLZFKKCfXXfnGVzAKmzH5qevCd8hJoPs99AV0cePfwd66Ho+YbkyfD4JwfsFfiN
tqk8QLYM3x+FLqB5sfLp7Wpel9RtgXjPWLu62CQC+NtKdne5D+BmkUMsQaacPhXYys0gj1Ki9sNx
zt3LKCgPwDlJ9BSOa+8s66BcC8Lgqc1PDBoD2zzxKlRYoWsGoILiL6CLSZcXmzWUX2kr5d6YorZG
ITcYPJMEVJIhtL32g0p9aG2gFdkjjN2v/mW4btpTUiQAuyZt+x+6hy79W77MQ6LM970AHBch+dsv
Kmldzsko+7vMRpTWmeqCqw4pmKiUIATq7IwhMZBukpb2+1Z2frC4DEdiTOisTRtyQOhi4fGBQaul
GhYQHugfksEXJ03eELPqH7qogOAevsm5V2f9xnQJUd7eaUIUwE+jPmQfH8CFBm6sJDyas7KyYive
2M9p2XOommOissjzk+O9mo65jm7U9awJXq0LQVAomwjcKGXbynbWYGMFWea4PpgWn0bCPDtxL4vW
pnf2M6eYvvELhuq9TPoaT1lLryoB9pgKkZs3h0LaQ4rmhSRVt2tyWy9azchbbOkPj9TinspE3uoR
wQl36MgbVwOd115j7VE6Jp4yWmzMPGZaG5DBddRDvQTMrZk1rjjoeA+au1DUtqCIDmHEbQNKBnI0
NnMosMHDm2CqTZucz+eZEXNyUVKIck9nF1nYbc/DFS+CzRhUeNkL9QaoZPpVl203Q3jNuoMAhrcv
Y/wXzQDLv8Yj0JZO2iQrWnh0G7qcPvzDiQ2kG/aebhH9r+jwHg4fqF+H0uyY3hgopZzIb5FfCjfQ
AEmBg/sLXmkGQK4G6iSBX+ungd8nMYN+2EGX9fdJaupl+5Jl7xQbNYWqipduBKAWi2kEtCY0wWTv
J/sw2dlv9os/UsFX/s7g2i/VSK2NFQhrKfrwPM/F38zv526Cj50Pi8jzqnwRu8UazwQNTgc8FVem
9pf9GkncQW9NSW/W9mAj6yhC6fEBDJ3VS6MSvVKCOtsiqZJTHkP8JVUeqGz/8ggDIMuNR4RAzqkg
408PUF0cEFX8wxwl5QsoFh94FAZb84gEvPLnwzJXxTMAhcF2IBbkL6Yu9GaCrRoGVPca508281D9
dVppCRBBMOzElxHWUSOAG16SLcCUyRgWYNBO5MBBLmMVoeJXWDK/le7JFAHrrCjuulTld9Hklkxu
olXeEcwQMWbkoUZ2udU3ugxb60EWfrxBWVaI3dVYWTv2+8FlUNQScbO+2N0CiVdwecQol0Tp086X
AixMzS4xFYOGJczgRqKpONA3jGTGaPqmxcojVEH8o+KbiJLsph49esOx1qMzK4zdReDUGRhXYTQH
pNkxkrK119fZTcxB1GDs0UTZYE4QtN/0XSrPIiuXPflZS+Vvuiq5Z0EBJhiC5Z/38LoCt1Tdo94u
IWICBYMRdjFS25/zPpUe2JrQl1bvz/HWsmZAuYFXj9VH1Kv1UO1lFls6WenMzn0z1GtdH00Lz8Ju
z0I1T423GQBx5M9R0wVk+VT7EdAfGYjr0umHPx0K2k9FB9FgzwFZjRbGSP0yvemrEAc+G7BMxPPf
E7OUY+kFISaUUWWInkkFemoyugUKZcp2bbp2A/JpBz/BWRIl6hTRYxSJtgafBer9LgcE5+WiiLxs
Hlu/hlvRoiZQjthtGk/TP7dGd5qjyB+tPq7XIbhudtohAykRYw/2Gf6lB1u3DtYbKZi8TRPBvHJR
SjLOnbbF1ulqvC4pJHYAi5tVUW8vr8aBO/jr/FKkpyDRxeZq2Jx41UcWcjaASHIvPAOsnj4CqgCd
84cxVwShd7eLQxdZ119Tnz9lD9a4dTD4b5/OMN3K/CFIaMZLpwCpt25kugL/tDMDyye5NQdqdxEi
3O6sVZVzNhl7FjjxVubY61wG6snFb5tyOZaobGIg+faBPIYxACH/LNU9kAXTzAA0y9mf09HB32Bo
PrNDSl3P8X1ob3yGRCrhZ05TVd0dam4Brsdj55Z6kNoB2f2AjaRf38hiBN+02/Bn6JileFsW9vc4
2FvAWf7QffeCrUb86pCJKr/DEzCmSTYXGVJDrm7FkU9EWIqCxbMJn23F2ptOBfhRTmZvAJs5glfl
ynTNSen3n4RdzVZOGwgdgJoaQuh30Dmhl54ZS/rmPFYykqywqAIIEZmKW3MIG+cNy4J+m9LS30Vt
rvYIN4MKFNWjyNl0IOj1QfaTTQqKZfkdcNzqK1FuOA+KSt+kY6gBXKd62QWR9YL7+WBkGa24/khs
y3/sqH7UoG9X98CVD1uPaHBtpaybRywngBuONmT4QvvwqQuKmHHz53+h83mT4PoBw96AgeHcYa5j
OHiuUK0RUbjFsa54VKi/AmclOSTDAEJhOqhVF46oSVCpfLNbuowLmzz5nRYHirL7udXDLYCG7kwI
7hx1aKOYE6d71bgNVO7Ir3ZcYy2rANUPFF30bu885e4BhG/NGzAOO6RRqqdQpcNOFD5buCNh/3F/
EufzfhU7ICDRAs9FAT8Jqf2JQWiwPD8uoy5+DKp6Sbv0sWM0RW100T7ENt0gSBq8dOBQ2Dmdm6JA
UAUvMRjgFi04pndmNGXpNq21fFANMMk2anKMVz2240ZHINx47EDCcdfQMT/EHnSE7dROvtJgnJW5
674FZSxXQPM2WxUDsGSl8tk4lDZCJBTA8DuQ5eYLyMf6qwpyELadlyfK/OLUiCTeBKVdzi82BBb4
3Lf7amNczIDu+Tx0ibhzRFKvk6Ah8x6tPVhrP4xDKQqNYteSzMIkbQ4hkyk0uXmlVqAbhPbnkA7t
zJfDCzj5cohDMv8NhDlLLHuRArPBdRs4ott6tWbPvo3q3Mle9O64ZGHbQc/FEzuZKFTLqV02/TD1
WHLcDgimmG5A6mIV6kqsDUOdjBtwAfkoMYfevP8MsJKHF/SLBgBu7+CPjVT2FZjNuFom1E1m0UTS
lfrRxxBmBbZhzV1KQL/igRxiVlWZ/diMFlv0YGG/rQHOX1tJEO66MR33McIE6wDKpXcks/axQ/td
XEt+GPSis73+0PnNcDAtwJx/towNBTYInbsOmDTDvEVhGMhH//yjg9LwJxiPC+IvRic8uY0HZ2DG
r351jRKtLss8eQTMI98XwnOOAe020LcGn4Dpag5qnyTqEjBAcnrMm3aTq7y5zwDqu4Wm0zyO0/6u
zBkErku3v4sz/M9My9iuRhs/WfC6Bwm+k4cPomyX7oRRBnuuPowacDlI72D9ivLxdZPWfGVGu0ZX
cxmAQciMQqBpn+dufgLiHAAC7XrrKCe7JnXITQ3m/AeRDdmmKrt+7tMueUjqQh98yb5GspgJ6BM9
RV3t3wsSH5BAsZ4zu0oOmeVBCX3qCq/p1g4oUpamWyNdBHReCkmYaTRJh+8SskCg4URvmhFE2Gx3
hj4PFeK595XVRe22jCbqHgjemTcCVGGzOfNGtvfNHTY088Ev8qdBpwG0PHxo0OBuBQMFdtfTSR5p
IVAmrXbbBIObHQFeeShckIPFERjbMs3lDvuodAVth/KV4OdPNdQuStsByAnRTMqgav1ajgBl2dHQ
rGzWA+nuYW+yB6La25M+RYChGcsKNejg0YtImCeLy3hZkA+HV3xWk7CHVnvsrd1p4ZdN//UwDer7
IGNfSB6AJv6XKVLeF9RnYHltyAgKyzl3zUnG7ZdJKxcoVZM81wUDmV3V621VxiVwtriCcR7jApVo
OkcN+nTB0nW9VQe+gRWEekCizPpvoeXJmW6y+MkG2mlZImNw7OKk2yGDptagrS7u6wiiO9xN2VvW
iRuWV+QHqocAwEqKjyyPxlmQWxG4lhFGc7HPAbZIiX2Bx/RqBHDi5AUS8Bjcv18m4ZOMu8FL4hc7
/JfdY9IK79hVAVpTV9kFRJRBw7M0NuhyS2y1BoIFM1v6IyWvvuLQliacTuR3w0n9qCLk0kGt7n0D
gcx8pIP/pZaeA7oFV91C2ijd4cNZqww59kfjWyRczmTggCpjcOuDPR2qmkE6s7c6hDPwMKohuLA2
vbPLCFTDUMSZuo8YBQg07pyVymm3ML8U8/twWoj01JLdoRRT3rfmfgOR/Phzq4YKsWU0iv542auB
CaJeoRZnmJtdm9Q3fPDopPgVvyQSXOLTzehmSAw6oVWCi7kC1VADySUHt2uxZrGsV+freF5qb4M+
A61+jJrDFgxLi1iK8ZQjt+da8tG8qYX7VrH80kFRvXw0Cye4mZEioM3Bz/PpB5OGwXtonUB8AJrK
JgEHuBrlD9fFBntEJW0YFM9e3nVfvNoBaVPGxZuIniH5SdvRn4cyqzZ+hJp6ldfRikj4DB0fn0uS
dosSCu63A5THNgQKFjurtNIjcgFsmfZR+9CVTTSDyEH6pUFofLq7ql5k99UUXkxEDuahv3raznZl
HtogKh/xdpgClg4IZ5YsipNFOnXplAO8DIxMJAu8T5Ax7Kcd+8XbOJpTBGpdUi7VckAWcFeUCXj2
plYs+xpquqAkM2GIfOIhM8EHczhHJTp772e5sz+bhFPM8QdCdnPAI73vhng7xIH99iNkw/im7CHd
OjIfllZSkbdMyPuRlulDw1L7CLI3VJJPzqKOk7mnS3VEYEw84MFwF07+tMPLgYkqmwVZ7C1EhxRI
4iTVfBxRh9SoZ8sr/G/QAe5nRMbxwwBprXXf63LrY69VlHa7t7grwFIeB8eYA+FmWsY2TLZ0spmW
saXMg5xEXN7/f/j+eU5rkNdXNPNZ3HrO8wQqVBN3nZ/q4TYd25+9iQLPTaSzyYoOauyThzmAaSNZ
kKmC/GJD3PiOZto9DJBtWpAircBeh+yLctVjhG3ipqVWvHEyOj7mbfjWDDL/+E8HAcAqyjNnfuHw
b4jYbhOJnBToTIAxIkF2cFCWebRjWSw05+0XS3MEyHL+LaiRyxyxyrovygE16dAEWqu8TB/DHBVx
DU3c2zayvRmpWw8bD2Qr07won4okpnhcutnWdG2h/IUA8cYayYrqKRcRx8NbxCsz6ub+uPa80FmY
UT8Cf32PIO68SFG0XeZ+hGwqXoUV1tT4zSmNhLwqv4KxctZHuf+tTTqQlkSZ/1ACq7uGyri/Nb5h
BmbTAFjdT75VofwHOfn2k28YyuA/Snn+ptKE8Dn1QBXqEcZ86OZM/F1XS6muJakdJp3zcH63IZu9
rngWrGyvS6ArB95kMOZm3zX/kHyoP0CAjC+8cMt7lUVqA7DIsLGlkvdctnwedEH7wer38ylTnT3z
MuvBy1vU9Civ2VG8Om5cNmaLtK35O+ubjfG1dHGr8aP9qlKoBrCa1Q9EEQ8q2xYUZQnIpMHqZ4MC
8gvozx97QorHqErCbYht4tLYHZDyQFjny9DpBG/Cot92YXAAKWKyHyLlLsFqxO8st/7ZQtbKXQ6Q
CbsrMtdd6qkVR2+lQwHHaB2+NIQhuHchI4VyG6QOPffRyRtIioBXJB0QXTVuY2J3/7G8DX/fU3ok
dAMXJPA2tpbUxhbsU3WVgzQyyLRLdUdoskXK3t+hrM7fmRb51brYWnwEEA8Vm3/yvbj9H2lftmUn
rmz7RYxB37yy+jZ7p10vjHKHQPQg0Xz9nQrSSXpt1z21z3nRUIRCgrQzASlizrnM/698KK5G2gBU
u7Gs6lMKlcsqDIaxPpHtqZ5Is+ex6KLtjZ8iyDdPI9tHuX0VUncZp2V6FwWUoVpMcj0CGe2vi2R0
UbIzEX91grTrQHBX6PG6QHL8WP3ecHwxHPvWRxGNGujaycGe6T2GRgDGdA9D97K4b2bRAPmoh6pm
Ow8X+x/nLSE+0IJh2kH0ig5Suc/bTQpWrlU5xDhndWsnZB6gc0WT/w+0e6ZJOLGF+9fBvsg08fFj
4WzCNFz9FkdmD5Ppl3bj3ReGhePcYV1IJ/+eFlGMb/q4BuFf5uytQOf7IXLKR9NFnTaQXHhG4eGW
1/n3cZLgObMvVCAaQ4gP1cZCv88xdk0iBto2VTkKFB+KjLL0bSDTwNlNA6zCAIOU+T1SBVOLhG3O
9QNoLlowcOStjnRL6d07w+Td25A237MGcKzFVzeddknGaYPqd6GFFAfxl61tZtaFLGo8KBqE5lgb
gBtE3j3Nz4DZ3kxM+GsKsdQlLKF58yXIR3HSkw+x4n+cMmPLNcN/imOm3QcNQ4n0YL1Kbnj7XgMM
icxUY9Oq8IboSOZ/ThqTFKK8mf9tYZ6DUtLocec+S7vsXHryMzitUd4MVhIcz+L4p8a32bq2UUML
kIL3mdcrSJfVX0bQFAB5NyQbOjyyovobao6C+zLKcyRyS6VTiEMlmq34FID5sux1E9TjpXQ0FKoW
Vfpi4YMzzF2UXPcQ4QCs3f7pN8GD2/H0y2RANQ2FS/Y9VK3snazz/Cj8+G06zj3fpk9e85jy/MIK
ZGhAPPEAutn4YUi87CXlUDNQ7qST4wX5pyacN75W4uzqCfA7Gm282AbJq9kcabSLugdLrSF/rYEq
oDBK+sACcYwL2KoldIjsSdRHmnl5xbcYIA557ZXXvq7wS2PX8dpBdcUOWD+pPWlGAdYhUPFyL39m
qhlQcBkOo9WdW0vkz1agKdhEVmwpJMNR+SnHowr6WQgGTL57MrG5UQbF13GJ02Gz0Q8RXaC1/X4r
0oHP53ieBJVc0KJ2us68s6kVUP5U/xWeA9lcCLZo537qp2f8JAf6DwaaL95lac13dCqoptu6tK+s
HI6EH5nxxqnKNKGEYr0gTliUFNCceKV/hkYFWLVfz/8qMxCFAMl+Yb9N7RtAA92plQfN4QNwcWhM
mxXHesoPwhVvLvL3yuQswb+32wE9a+NsH3CnaUf/EEaRSyQBgSqhf5Km0diDDfYcsijCjoYH3R+6
K1k0PU+CcZ6eSyEPDbYTYeDLzeQHx1yU0LoXbXfHa3Du18waP1caKg1QDZ7tnaoaP0MF5VRUvngq
AUu5YzWUbFHOMn3OoZXyj2FxzTj4njC9Uathu5GNUYTfJGbF+bb04/LkiLr2V2lUAXKp93EFfix0
b+3WTlgV0oS5i0+LFy5Ga15k9tFMXknI8FD3wySy3QJsIC6YeUbHvUwumM0BwvW3XoccnKMa6pkV
+LrdrvSPg8Ehqf3LD45SCDN1Y9yt8jZKNxSHnDVyMTQPKJHhYqmEBFYfvAR+CiHbBuh6LZDTQW0G
toTrhLMStPLDsIui/PtCR10nOCICjR94+9SHPQ30Qi/CujX5kXzUtMPOyjP5MBtRlJ7+aR0Rf++m
qHn1zAl/55punLhfNZ/aiK1RfFB/USVmex4M+dZRJs6Z7+xOS54AxyyufQFsfD961Zdluo+vxCfo
CexiUfzIuTei0h/KZVXcozR+zDk000ykVhebehSjZkCtZtpSHPm54bohqAfHdW8iu8C1KHqiXlc1
2txr3nsV4+wwRS44m2JeAKDf1jt8oViv+MXZkUaWG5jmCqgX/TJUk38V05SBSwvn1U5tny3RctRx
+/k8E9yo1ivjz8MALhF19zc/x2LSqDlCwHMAoDWbKvOIUnXzGCSgjVqVTYEPj4wjczjJKMHZHMZn
pxPZGKJYQ5UMz/bbhPdlfCsFgdfQfSeqE+JVaZC1D0EV2m4X+hMiWLkxBUvvbQ+SbRoQKoMA2QE1
LQge5h6ZwmwhETnKy43/JtZWuCIGYOMWSKuP8/2mtfdOLbv7vh3LFXd6C3zWPHq22mhHj9FORPnO
b0S0padtUJioCXbFM/jS00sOqZr5KbxMTzzowwLstGMRNMGN4ZFq3jx8F2hV9tKqbNYvgyrlYHCU
mb38CkMV1ueh8jcoHdFB6u1/yrwxfzBQlfKIY4ARUk3AQ5NJTaWNzcrvskjlertH8mHS4OJ4A2XV
yMv1drSSVYKT/5R9KvWePQGVxM9AscPvmTgqz6xuHeMrHsSnqJY5N9BZbPEMhKAzsrjVOjbjaqUp
Ux8TVW/m30HbESHkozi7zX6zc/M1wgb4RBG06LycWv7GN18NZDEVWGoCHk6lq+2RJxlP1DR8ArvI
YpvENrLYmjG+RY4o5dwm7vSDBhf/vEIQlSscS/+N3CwUpwrRPcoOEuUjkB1hkDrlkUyhe+W9nZQr
sqiBhkO9u5llue1fnKEGXw97vMhRqsETvnORLNugaNcL6yLhztWw+m2iDf1R65puPCIDvwGlS/WQ
uoX/pEArSK9YL++WKV1ztkCIjJ/4o7WM/XfzSlHryDppwUroZvLZg5wWs+Rrlxr5JWMeMtfK3aJk
fgP8AGQVlelMwSMElsQDdk7y0eXdhaLw0ervdafTkIRBFGhTElQKsAaZmHlpW6/kq61Fb0sDzpg9
mdo4nEY37669aiDKGIU66mq2WVzrBr7M1Ztc+u21hPJDbcTlQWkpmbugQ3qr8dILRczBUZyJ0xgE
22JCdfl6nltPHg7bjQQKXEw3Ub88gDfY0MxVJiYDF1Br0/WL3nu79HyF9wtSSN43qGesLW2Hz75d
HMcuDujy5KFm/ZMDuRSAnv1gHxiRsx6N1n7tLamvKghRHCFyZL1W4MyjSRBwSx4KaYJB8bOLfcHe
6Ly952fAnurgrThJbLznBn8xUE0vpgmoVOWMqevW5hkVMkC005wl/HaN2S4iFqzsZBhWFElrUs/K
cpRJL9OXkfe7mi+4hFDvw2Xn8UZ63UkHYDPIrkFka7uFAChRxEFEFXTjo4Eb3/v8OijcmVuIwlD+
/Rj7KWgYPcu694eqWvkiiHdkmqhuuS9jt0RyFLWp5KPGSMfiEgTJHlk+0KyRL/bNg2nm/nnw8EsY
BmX2thStUkMQ4QS0zYMTlNZWMFApyJilD7KuE6DLcdqBLD6qSA0jeWhVE+SufUKlwBxBfsU0f7Uz
/GOrSdSQP0m+1VPs3C1umWhnuw+G8+KqdMiToZAQGBG1PA2MogBvRcqq3XJdvaqdNXSLyk3gJ3W8
stT9OhNqZpa16H7xV6cY2H/dCe9T55Qm7sPyY8nSA1SvA3wy7V6jqs++mALQPJNZSFAq0xXVSmf9
9MmoSvvUob5r5St/1XV+iKzQcHGwz3iusAT5+dTxXQ12jS1NZ1UPSkvodgJI5GEj5toh+YHTdVd2
bPeHSkahZg39nYbjxDtgsZsV8+t8G/U+fO8DHcjOQkPW2o4GfDVKvaq3XpwCunlLLPkTF3kRaF2c
b/wQ9gFLRnBd3PGUiIuwlXgTbmO+rroXPFLiU1B3V3MwxcW0gtBzjAy0mO3HhnyeErilAd9ai6K3
T38KLf8w0x9RUSH8erssu4QBqW20t1ftkQ/ZNWzCtu63u7kxR5pLq+ZIia2he+WiGhX3PkwtBMkB
vhnsvDmgojcNBdOHe2q6XBvuJ/AXQHtjvC5+vQGEH0DbCX8YiIXM7nDPkfa9nZ/byPSAHKMAL6/h
nhnqzACVGXm87Y1MhPE4VjgTMRv3bL83Q5zXEjXzxmEAN8OBBmj2HD3bsgYArOu/Ene0NgXWI84p
yCD+6LZxmo0JxNCGfO1Q2Y9ZNgeQpxAT+OFNTd9QvI1n8mMNKLmip670zsVGnXdh2Q3QMfIjvk8G
6GXbepPheQYQS220+PpFCQV0h9DkKq6eGiTwe63akq91Ua6IfRomx2oyBDJg4zQ1AZWoiV1+2KL6
0o5yfloa83eTBoJI8lPdup+FiNvt4lpmGVEAOIoKW3zU+8flaMYSTHNZB7kVT6ButNULfPFIlCdE
dit3wgMhKXYNqE+QGqgmwOdZrAqnbR7awgZ5/7uPTBogX9ds06zcN4l3maB+eTRUU0YWeNupS401
cHCJJlYdHefuMjSHFl7sYtM3+m8LfIgaJ9Hs1PI0B09xcy/0dps7NsBqeKfit9axzij0wsEbdask
cat1nWgP+A6v9oaXoEbJt2OkwqirwuMRBCcuEqXHFHzujswwmmIPsjV7HD8QFo+ajvnQiBL+vjFd
UEKSjyscHyH6fg8hP7k8CFvsjMR9DDSGTdA4Gcim1wYoD2FSr1Qm9f5k/otp1pAbObhY+lcRlU+y
sIx9h83a1fd7bd0YevWCKj88RyDs8c20Grw1SvwiyjTfTdU4fNV81LWOjjSee8crN4YAZ2og8goa
Mq2/H7VCn1cCGLN6gbgTQOFZCQVFiZcLSPjtc9UNbw2oKsxN0npjSD4a9VDsVq3JLlRgB5absBkz
Z6tDyxXY2tSzUa9T+9UanIMgHG/vZosGaImhrRIE/r747NQgerpHNRCI1lFbYerrror1M8tjedLa
n0UBhEBILmr0rkzBGcu2hoYHdhJV+pn8cxxXdhSAqz5kyKAHQzwdyedAzik5UiTHMUqE0QM0c+1G
HJOOYe8LYHt/xGYcHCJO0XX7FpqQR1SnRBbUA0YVoMb+w0sOMQnPOFHAsswS30Mdz1hRJCh5+Wr0
kdEWdtGCuyVo5kb25rWbgOK88ZOZ4RiqgGLdZYknv+Ok3dm3xerGTyaE+ZCiSqzH2QKBW1hKG/Tt
K3ziFxemTd0AKjBUch20cpQnIPPuUPvY76K0kidfNdSzGuDgoZiuiY82jYPg/q4VABQ6elJFKwqn
QFowRvozWi0L0QhkLgKQY/+aGGSgHgopZu7STIr0Da/bFl7WzW+ACLL2DWD8V3oVTII1+8ntQbxi
QQiB3geOrZ1aa8xXfQTdxygW8imucr7TxrpGkRiTTxmrpscRv5+QYXyaPRk+ERO7BQeMCoBOZnpG
Nfx3slA2g7CqRrodH0mzhRreeUEycfY/nACE/Cwj6KagjInt6sLvL06R4zBNNWRS08dgH/FVyAAY
YQ8BdQTWJfhXaGTg+B4ee6gJYmP5a4ll4rL2MrpcYFlhGNSjYF5bLUMxo7r0sgLXjc9DB+FxYg3y
hyTaD/jKIjIgam4Igog+iGLZANY6Fbu4aAKZ1KMwMt9jlyU5/uyOb0eorgDvcpm0zzj1QR3j5DMU
4kTBabCj6snzqueCiEPe/aUxVhCsaJ890wEzzMCAD3WRkHenctVV9q5psYXBUh3U3dGzey7wK62Z
VbjY1JudNL7MIXMarRpEfDq4Hd4XowEXgitv61RqhIZn52KTk8K5NRh7XzPne1r8t7dDdzsv4wz4
q9ADyw6aVWrUBvpgkidiyUUamXyoo1tFeq0fyFqaD+yV5GxT6xcp5WIv4QuhpVqwFb270vTPGh7s
n4Ix2OR64XzxZGRtay03dmQmkJrJS9t6bbU8PjodmAjIP5rZpwnfoY+tnsbQ/sSugvxFUYJQBTop
F98zzEdWxs+mk7pfPB8FEq16V/SGcfXBYnStpti4Jp3+vXIKuY/xHPRQb10YRwvSc66KmH3CtTsg
h4sRu39XN6E/82uFdGVEbHoLswtT30yuhjMzNRdHh8hhUbcDTqBJDegD9ziPC+m6qLYbodMjvk1I
y1yF3vnVgDyZd5aak5wScPWeRm5W4CB6t8lZpCW+PqlLDQ3PkWRjR1Gv0mRU5R//do1lISvGyZql
o3i+gP6smLQx5DgV26DwrVyhOiQC920PlIfrml/6Ap9sUatbF84DawS1ANNPCTQTKKKeSvtCPQqh
nhzzt6XIpKaoHhLzEyExO9leKzZmF0JuVq3J7oA92tAYNTXeXvtiHOLV4mtH4a46xthu8f2+EMiO
+4tRuDtUvIFhjCN1hQLmUy8DfnIlcjcr6gotGsuQujTui4afpgClc86YB+sxd3Qc5PUfm//Kh4TE
21ya1h3HMcK7/33Ff7FYBYWRHGVnuAlaTfex/24Keem8TmxLlgAyxiP3oYuECJMUcN665eC7cvrX
vCzE1o10ExxdBs6/TMgNQlaaHZM2ls88ioptDFW/TdI4MMs4Afa4HkIa1UE/9BBA/nYAB8wzNSCQ
PSDrkN5TvG40KDUzsZemQQefCfNq0KfuDnEegXmu6ED65IEY4TRpkBOj3mKigEBA1itJNuQzPbM9
6aopxHPG6+TSjg4UflXjQmUIOfTHyu+QmyNXk2Yhdq3uefZJ3hwAdbGOgVXh684vAMTyjOREjL4f
KHwHaNCC8+ZI/lIxsy+DrPBBLtoGxirR8AcuPPa15SPkEOO2uPOzob4UANGt8LxMvoLpalNAbPaz
KAq8p10OLlgfx6+Mj1cK8BJsiGhmhEreJNDrS6VYAkoJMa22z/7GtyjU3EdWXkfV86xyPLylglH9
42hhJwSYRojXSf1vnPHpDwIm0PeKc5CNwW6y+RNZWgJXRyxSHwL70a9WsTXJ9YehqBvqfVqmj6VK
RFOTxijUHFrH3VFyehmgnjSaH77f8P1sKRrBeZaeVVer9f7uNC7mwVS5nJobUCFD6r51xxEvzTQ4
Fo7XPkvH8hTbqrsZa9k+o+Q+QlqIjSGNZuAPfsCjBmrs2dStUIN59SszvYuKsnuGsvGwsgbP31Os
7mRyV6PmeI2kJM5canaIUZZbh1PLzBPJDt7arPGyAw7+tzS6xE1OhxcxOecmqMAS4XJ2jkqd473a
yfLZ5LVCjEDiVUHaLkuTg8BmNgUOW08uhJNpcPHfxkqw2klu73Ibvw5/CvsX17I7ZCTBNgQJwskZ
Qnuqk83Cov1HBm5y3sSQWasVTLUChWgV/TOCUgr1hQNk2hK9eeVIZ4BZ1PWCc9tKECQXDjL+bb4B
ubMN3cEpi85zF1Q50ZlsbkCZR0uCY+Djy3lNk9/C/ekHxBX5bjZpxXlYTaae4TNrVcd1uaYFvcio
zjq4ewKzL0Mgd/ipw7arBA8aHtamcNITOQ01MlIQOWk4c6YfRsk9hfjB4/+PS3xYbe5SbBLjYQA8
c7aFEt8ngrrUzAwAka7zM+sK7bFq209cIZJlPvzR/4d4Wqd8XyezpuZQg6ETOl/DWmUcXgA1cpBL
6tdTEFuLZSgrH6d5DJQib9bv81A5cbPKMk+NZTutiadl1eWKanSJVddfrPcxujcPhSLSLIo4ZFW9
trgmwrStvQjQvDo/CdUYTpGm224Ej/qgT/mJer7IHEAH3oOgCTmCSGG6uDTgtaDOCJdwHZRGgMkO
5drv+vZSWlJsOWoKUNWdtxfyUW9o3fZCvXaMm5PWYCOoJriqoZ5XQzV2nqbX08mCTMJh9i2rUK+B
+i1OtgCgvBlYrkG34eUB0vbqNpYBmkHXfL+NJgBlnKwEoEuTbh+N1qn1PXUt6gYisI9AzlZvXhpy
pZag2sxp7KOXDShVo64z6Q34PkGdsBpKf1jRVL/RHKhGqFXmBXXf4CEQtQ5oV1hxL32e7/NmlFDN
rYACJydQv6Du08CAAyKue3LhcfwWRyY1NMoa0DL4Jjstfloz8AXWNNpink+jKjZHlu0UTbg0ubA/
/HV9FRtJ6ISD6fotbpnvVkG2NxxDhnTVZeA9dvEva3I8sDemUi3SQpObzaYnpLzhdPgFKLxqI2cg
faROBj7Yo0qbDFm0RtnIBj/OeLITMZ6oN5vDBPWfZUQzemjr1JC0HoTvHHmducdENWT+yUchvT2+
6JoOOoX32JupZNJ8CuGxK3bgUAtEeuBVnIUaqMaw93IvftEwlNywj80HXx/EB2b5c4SdTtDKgJQT
ns3463Qs56nMS/0ezMcbQm9T45slD5ukME+zr5fQ9MAnChDMwHtrpIcHXGbta7nCrzcXJBZNqCSh
NNxU6BL+hGLf6OsyXlVQBXsjlxkjzV73rCjvCkhr7dyhEWffTJtDwpvo4EvNOhlpZ+9GA6TLEgzH
mzIo+wdTmqgNKHLvmSU+yD39Xn4ubZ6AJSYVX0fJr93Ymz87aOWZ3jCg7rD/5GpKP02P86PR68O3
Whu+6r7Xf4FWtxUW4LUApaAXrBju4ZFVY7dZbgtVf4oOyKvn2zJsZKxaO3u7rTYqfBQfmsAwgavp
kPPGfbQNhaXvzTPUQNzHLrHcx1rpoBgVEI1Zjse2k8bmQ54+0xhFpTgf2XCQ1m0ogAbseliDNTa9
p4gYSKm9Zpftii5CPub0L2YLUAzF41vWP04eahloDYoQQMiF7gAFLzI7AdG/BKery1Wcwo/XUZlA
Fkbd7mg05kNgPiEZPgJuMIIbA6TB7NUcI+zDU/2BKZYLnYF3WEZItOOdD4oPDbrf7xG2kNkKyLNg
2/uZRI26PTU4PgeehXolhMBQ1lFrKzKRn2/ngSVOAJb3P1AbGagn/w1BifpgD0X/qBK2bAy6KFz6
vewfv3WOr2ODcN84KXRfATA3/awPJcuyvyHqcT9BRPenW4NQeUp9hjrBaW0GefIj8vTPss70L8g2
+mEdCOvZa+S0FpPd3OdgKkKBPEBpnI3INUHU9GD6K16nbE8FkKhTDdMqS169JM1PGXPjNfmbBnoV
Bnft69gw+Zgl2RNV+uhl5G2M1oSQBw6TchfSlPaUj18CADg7HBd+FWCeX2soqMbf+1jeDamTrBo1
kJvTCeVi06cCjIDYK+lHIwPZDwpJXKRSu+LO06y7VCvcZ3+ou2eZrzJlkEfa7Izj3OiubD3nOUja
R9FPYV+z4tnV4+yaldUTWUK5zNFcI7fbPOBZkD/3PEFFhsvMQ2N1xfOUZd1OB859TRM83ozbdGyS
UzY55TWzrR41xU6+cfHxb60DjZfXGCxtq0w5rXz6u/SLny23WS7CHAReoRylFupdo+9Nqk1yDjWg
sI+VqjuyI8vdp3Xlh7qqVKKG4p1i0vedzlDLVJ8qIy8f8wmHKiNSgE7urYA6TFFqzHEspwiIqSEz
5oqAGNUT2Is2JrqFHH+KUgB5qAInNUCjN/P+0ZyXomm0HrDQPwP9hzAUmxxU80yn9I5GoLkfmsWH
nLkLvsf/XwjN/Rdx/yLEB3PLDhvY87+IXS7bTnhth7P9+53eLFP3ZwhfWkfPACsWqJK7E/Wo4a4J
VSfVUI981WgH26zNXxbXzdRl4GYqxeF1j8PWZWUnBt2LZ3yXScoUGS6gHYo/jqmGev8XX1MFa8vw
8kPtdf+xnJNnLui6035jeHq/agQL/pISXz3lEP0QLruWQVN+8YE9X8tBDHf2YOQHPF6rfaYn7n0x
imvet2fuyG3jmaDfSipUPteaomdi+2DSXHDZMfy+C+XB2BxlRf22qsEMb2XuCXxkxXcQmT5mMZNf
a2f8e8QD76+gYFmIOkP+iK+WYRshRX9ZGg8SSxefx8ll+HLjXUzqCS3TVj0eY2ufdWwIaSYrnXgI
3+aDDA1+G4y3K961hovERM/cDYgrAbMDy92RcEayeHSxYXgFj2N91vF9uiI3Rfm2/xNfuO6MRTO8
2F9FFpAUXAHXAFaO1hL/4zun7aoXbQCJALfzYIOsZflieJ6xE2CbmOe2pfuGY6O5oMFOT5BjgRyf
mmsEOFWKbA/nHWouiDASPBjdv4qpCL7ZhnMHubvklTss204AUR5x2uXj6WpX4Gax/W/GuB3jgn8T
coAqeyeda9Xq0CEDeesaZ10rvDgHvFbBJhvoeO/g4DS4R34wvzKfbRZXFMCvXE3B8ytF0WCkC65e
vsNh8WkC5YBBho8IaIYG9xSX13gru6ZbrCiOllNc+aegdJ+XqX7qVvcs3Tnc/9b5OPE0cdyCbcsw
XWRg2/jgm/p2g+8jyGQoJzVCK/ph3dUOCHjLCF8KdY5nlC97fPB7mdjeRoJf9Zm5gbGfAwGPWDfA
5JwozgZf7sWsdHsvHcdVR+tdX64dtmZAan+2U4lfXrMTEEtolNo0VKyyRPATmW6+DtySfdYt5p3G
shKotqyg/9G4YBlJJD+2PQDCeJ+XwGdGHJRJgK3auO24G62/C/Ber1wnEHdLLGSl3mJB+me8tsw4
zCQLAHGl6zaDRG2goO4mquGPAwqQ+UUfq/Pg938nHB/DXDVe0b01MtY+mjRKcRTyJ5MGKMTVuHNI
gMEdBEgHQAIX8bN0sVH2i0+5Yk7PcOiLzLnqNkoonCKyYgDzOsqEBy8A01Oo+UH6wCIvXQe9H1+o
cTm44taGpVdb25eoP2vHLt5VNY8OTLY+KqrK3EHZJAeFoNnJEwCBdQQ6CHT9RZT5g12VvrnRPdwr
TZqDaPyDDXC2QGp1QpLMMBsJWAT3zoIBH2blQHp8cAZ2551pWJNmB70+Zro734vMg2EGT1RtjC1I
91h7QD41kTA2gt71qMS/CKBvLxQSB/14VhMs+nBYgml01PCFWjTGcakD73mNg14Okq3UKKMPgp1U
JU5xswxnlZZDWEvUkza+u0I+vzxVCnyxNOQzCYDxp2Hg+96iI09YYVpOACerFZZgZDtOPT6vdzf+
20VzdfUP0xI932Z9z++LDhz6srR/VuhovW39tEE7gP/5ucMGeN5j1FDvucZrDl4tr9760vbDuaJS
Nj9TboM1aRFlpIGbksqbysv3uTG0bLG7/VW0+WEVJPdRfocth3G1J60+4mBgOFFTWXw4Zan1Zo6Q
sMdml21u/GTSBIq9MZeVGmiC1CENQ6dwNUhNP9AochBvlyDzT74lxK3GVWy65bFVf2upAOVY6qFk
nsxC/RGOMgHDHNlzd6iNn2bdyS359MHc+23S75kErlQS9hNVM/WJbOqB5KI+/aPPBKfNyXv5U+Qy
sbECsRlcp8NjA/iFBaLAITKx6ZRc5c0AmYsPRDybNo0tnFz8Nl/jKV7giVqlBvxoXmWZi5RRsx/8
vIOgmd9nxgqlbNB15UZ7HqvI3FpR9INcSwOasfa8mNRz1IS20tgGcAHUtKtFloHFvJk7oVoDhJ0x
wHJqAbrsEkw+MpeBGDupEPR0YlMUtbZOxeQdG+BKD0bP5dZktcRHSHNypJd9a3LsRsCu6D+IAiJr
kR+ILTaC8tWEinqrUP4UgcL6fv/2B2QU0NV5LximUuG5avgfC4YlFRDf1B1TFTGVIbecNRvQnfqn
SMYBtNur4ESmB1GkJlxGIpz/HXqwNS0hNIMaFDQXuzKAlCCOa92VaUBDo0sDfHePhrEBJsd5xY9y
sWwz+d4Gw9cOMhnPDOCUnW0V/WHEDvohszPU6aoIW/shUIT4FUcP0crtcFCT9G10NGMp12XB8pex
8rS9GRj2iswUtIynNnVM0Hnr2YvJoXc5VvF3GmzGPrtvfWSw1Mwg7pInYbmgbuzyF3KVYHPOLLAI
aOBQ52707OC88pIoKKNdDfgK6bN81ykQpJ8H2oEZHAz1arTPQSXkTnKF1yCUm1RlImT34q1Emno9
1yj2UrzZVHoIBpgWyWf/rzeWzMBH8Rehx5BMHPYjsoE4CviFKNNaQB00L/K25KPGHew7lI5EZ7IS
ltd3pa99gKHdLERhvOTRh4V6fP05szAIWGgKFJcXU5iYvLiHSECATa8b3fUybU6ziVOkCHWW9VtM
Y0oc56oYJ8hB418R32cj5euY9ePnHrh/1Jlmz2WjO9eJD6iCUv621NuNNrYTZBBgjr/CIMjpXJkY
/sJptjxVQsdnFq/La2JH2NfnqXXMBudAfpvxBMIxPHht2zQ7CbfgIFksIWCo8LOp45nbXMpuJo6C
zGO64qAPn4mjmpQfKpC0PQYDr58KI98RjlYCIgjyqTaYQbe0BkvMbjv0U/lqBTxdpYHNjgbAZ/jK
LfP1QqHiGm2/KxrxKYpsHEgRfcpM+UpdowKfzYj6epZB+iVCruueGmh6goIfRNI2H++Zg4bctlND
5KDDacKHUKApdwDwJDjZ+hVnIgd9Z9vzJHI7Drhvm6C/etUkzi2EybRk7I7gvxNncuG/BL/9Pv4E
Uj/AA5xsnEhMO70rPpF1E7f4aICW4ppMVkXn4HRVrWfHAyR/aHjuLnMCwedb+I+Y5TJ0eS3NPtHa
833RLS7LMO8ZJME1i1DrXBX61kiK+0Sv+SUXQ/fYpSO7jI59L/UM8CfVRHFfb8qkaTdkuq7TPuas
unfs+G2SiXq3C3PNeVKTgiHaDWQQ9uoknhpHHcdTr8I578mArprVa+aO/LFmpZAno5ABOqzzPAb2
kt+675OWFSO/ZeHYR/j6U8t+mEIxS2BP69IlOHdRZZRbuw++uUvhAOjiZpaZAol0ZPwjJO15d8B2
Hmgsi1srA5vP2YSajwXlKIxaKtdH5jJKwf/LuaAk8oB1K/cmSnU2A+VCUkVlBGgD6FGVc6YIJirh
rG2B/wB0bbMwEC8DFM3UZPL940ClkBTtBFK0BKm6Bgi0HoWYG4KR5hcTYBcQd7ntptG4fnREIR8t
HB0CxJokX2NfS0NUO+N4osX72WnY+8QhM7y/kzLu5oklwOL3Vus/69ouLVtxsUtAMPrUi/s12XJk
u7HLIcmrx0hnA4orUFGuumbLvicQmwXGUPmyQIPUq1oiHXJgIRNZbObA2fm+uDGBJVe2XrOiay1X
XeIKVLMCuY8fp5x0XEqd8ezcPvghoOh2osYKIlT7p1xWG54iY9i4/4+0K2uSE+eyv4gIECDBa5JJ
7rXaLtsvRLenm33f+fVzdCmX0tnub2ZiHqyQ7r0SZDoLpLuck+oILIEi5GyTirosAvaO3wEgPO4A
zb0OaT4KjhbNU+vxUcepTy+raseRjrshzSpURgNyaM83i7hxjEnwSe1LOIMOZHhzXTInoV4ngz9O
y/cpQnSQyZww6vUxAoBKxpCCsgiWHkmk5Go4yPlq+DsTkv0v7Ogu5BVLu//HFfMqLBEwllezQZ7g
9XaU7FBHql95/q1BNcUK+mxKHH0aGkBLAdOICw5AqVUKmuRaX5WEF7rGwB7UemBoQy1n1AHJIbGO
BN9HDaH1iQ9IPyW7M6EhSly2rBLmOr9HWvkKBKhs08ruwTQ+uAdUfIMh1FheGgQMrrqOF2Nmauwb
mOQiD2iR89WpF+2l7eMXki+5Xe/SsWmOcx5qAOPfk9ipx+EgOsA95cgV+AYQtnOME8OnNBTDBb9E
+OVp1aYfN/CohY8OfETPS2IiswlXg3MVlTlcjKjEbuI3FD2t9s4UdHsQwaNMRy6rA6cO0a/kS7oE
Gerl22y7lPhz1uwK8I9pk/tzFWtbZxbFa2A1yBC31sFkFOWr1UXjttFqyyeDCFvER5SoHVprKV9J
lDJwSxS95hxoaCTpeBEm/0YjagpJ9+GgXOdMSy6L6RxLG4ijpC2nsX6qSuwgM/db4QBSeiEQlqgF
GD3YWCp/HYsYhWg5a4CwygpEJboKuxa4np4JY6UD/nI6ieiRwFZCCUIMkFUF0yIX5/q8nEhP8jQF
4Y5MJPZJtiK8yIswZP14SkYXwuNxm8FZaleoaEiDJTgDLig407AzFg5mJmpJteq5m+60Rl+AGfFz
zt1EGjKzm/e6HX4auhnRRNmAf86GswZpLIDTaHccgMXvstBKgKG96k2ZtN1r3RtN1CPXQjkW6cF/
Mm9crXe3bT5aJwdvlrVZUN1/ynEWKYBdhi5pyMYtAZu5Cm/0N90Y/DSmp5ZyQNaFOgD+FumWs+UR
0lKb/NFqpgw5nSK7LrKhnhrquCYA75C7RHbVwE1QmMspEZDOHD3IT6tCCw5DDdIQtZxahHpI9APf
QJ8+6kmWr5eJnVcWusXlzvLummSvlqVeAoTdqWhwdHJ4t2xadxbIGhmtA+K+n2lkW6W4jrZuIfKY
T38HHHsdkQ39uzGpHeBv0ozVuEnnK3aBgGnoXpBKUm0oeJvp9rWvM+dLEdmWr0d9fySLKgTJDJ1l
PyysYrZ8UbJbCzoPYztwTRJL3K+ha4if2tOefPaZYHwrGr090hA8aFvDWtrPdZjYVy4hu0kO/ieO
GnwHgMfyvKFnYLT41WyQcteC4//fzCy5Gk2n1X696DiF3XpRYAO+X1TdGy0uL0pmjYaggumAFyFt
s2kTGOX8nMxGBCDXCn+kdi3ehO0euzjN4S2HE3DKXNBEf1jwDNhNdR46W0pUblgBJAoO557KQJ4Y
vOSg0wYOpKSioSYA0rlemMsTzZon0KyMevJVGeT4qv6HhSaWoTa8A/SfzZzlmOu6xOYDDxqXTZ96
0SDaV5IMU154mgaESGJBU/ZEfEYmRrnaD51xjsJsOaRL30l6E3Pb4hP8MZR/0G+FI5PEi0Ho+/Av
BlquzV5kNe8GHAfuEjgwbj0icQAhgRfTBnBOB3jWH6WznHjbaG9OuGi71C6Nk16UzdOSgwiVLEA9
4M19GryAufgpM5PkUplAP6I7po+iJeV+wAb5iUTIwAWhOTJ8/CgApVKI+P9OpKikDURunaMe8OrA
t/w5JiE1pj0GQEDujY2SUU/r5BTq/m4eaEFs7CZBLAlAAXB3IgOF/e1ObXMgyq2Vd0vScrm5lhxz
Pn4lEfJ9ZaBegJVLGPbfOCk0ByLqWjm7wqpIyZhloILBFif06akN+go889WT/WZcNqC5TuIHekGs
j/g2F/98QYwMdFn26J4qw/SAPB49qLQuPqcRilCFCRAH7WdemLQDRlaIqgQpa0owGSLkVuPt7/V4
U+oPbQBei4SPsW80UQUIbdGn18Kd/HAc2tMqSzpU3rdgZBxTYC2sMuRjZ76GozBSxsyn/wyfjRio
BHX8BR3ONR1D103hCqbr7j2uuxV1ALCauvBxGJCYWAht2KQlcsJyxvNdJ/3+uRlqms+BZooXh8s8
oc2AoALd34hEMKZd1i7pbctCGmRkD94qdBm27ZPmFCWVJe8pTYBSAlSuwL+mDvSjHW8Ry009NeNu
gTUV4W4ttwE9ruVE1xC1+3hTL/m3u55lDsW3qIXruwB1wL22rYvXKS4yn2mRdtYWK0D6SNUMfl0O
wZmElVYh/SANN6RVchpSYxnTY1vn7InNYKhMl+9j7UZ7q+Pm3tZc55uwdvD+2Js5anEMsyrUMsvU
Mcofi4oXgLoYLyQxObaCAAWGe04a5A5YD9MoNzeUmzZK4hGr7/+y5zAGbGZWAfZ20oWnIQC8I2Gd
N/EjMD/jR4QPjX2ElFk8iCFbrbMmi69623skm1wXzqgsBRwQsmgeqEFNteUtgPHfIT2mYhu4+981
KLyEy1T054UUZK277XxMy+Z1leG/bn6gGfChBR4KwcT2fhkHsAhZmiITJqrBJKpV7QFwyuHD4Fbv
TYODXdC3CLxCEoc4kiICja48l26kY29bVdExSpErj43x56SrxxMCK84WsfD5uzWJk97q5Wfgmo2n
eAQeIDEhSfngYofcIvy/J5I7x0KxMTyo+gmxUDBl6iVQEUcAWpG2CpvguWTjRrcD7YWhYEMvRnYM
OjFvRajHHq9QheAnMQBDODZAFB2LjCoeN2bRmADM6FCcK4smOmfEhao4AAN6qLWHbOlzT8ty+xhJ
jvOpj0fgQrSdT8PZCJcDE/hvLcfW/sT0ebygFhgZWXIIOMXiedL01VaLMT+b+02LuO4LGYws+TpU
enClxehSedWB90sXV2KPo2Z2wyXZ9gj4cnubov7Wa4Fg8IhMhe7RYYg4AWPlRCKdjeBK0oASeAYB
3yqzIwbYZ9mU4OM7I9RwIlHR4wk3dXF+CFzdI7q8PEWKlT5nxmMVGjMqAZdiBwRZDjJYUDdwYekb
Y8xQO4W0urdgMJcLl0D4ogCI+VIARd5A5mPpOeZ0o7WllubqE/gmgZ0/veHrXi6EFK7mOiMb8da1
2EYziizdo8oWwGODK3Z2wBDF6SSgFTVw95bXspxLZB7De0basLLifcxtwGYk0bIXRQxYKi3RvwS5
fRKyrkVHMZ8XsXp80IMJNXZxM3lUCTO3xoFPc/HWd3mOLPhh8dezSSwPLPQqosbKNOSxtaB92Zmd
fHzS0cU05wcBGuuDjUDaEWmGV1WYM3OGmDWV4eggazoiEXHVqvKcakxTEKxZbnitZYR2ifDj6XsA
MbQoC3805cODelUdI5QeDr6ws8JataToUYEcOMj0UrYkD4wGQDAcdcc0VE1UFhYA23AJ6XU+RiVw
/IJl6FjpaQzgZS1RRchmLHUfuEX8OKCo5TIQo4SUV0YzFgD4QDcX+bCzc23ZKBuXyCXUGHlvIMxl
WgfWBwMPGVDyvZp2DFcz04F1gRE1lt392bbOckGmMLaAgb34Rdz8V9Tnn0U84C3L21jHAY9aKq+F
TDMRj9PbFBhvfRFcHA2/gMQsps8GyrjgVdCnz4grvfcWKeuQtHrqUub4qjBO1cll4bQADkOW1Cn1
YPbApJ40/F9KxU1tnR0ADe3dXM1EsTt+ChbbLUYMppwEFGNLHA27pAD9Tba0NUM9mxRKdb2k34GF
yQ8kSi0TD3JUU2eXKLC2yox6AaoEjAQXlL8Xatq8ea3GsjkkUtTTw4sU6lf4YbL+1tRvj+xG1Ls0
/QAU50KwEyg72CmXvb7XeA7WKnRb1SV9F6Um4o7db/RLTNxFcpWb7rrWzbJqmTIvHsOYa/79lW6m
kzWwvU8DFjoEv9IHEYcQaKD0Sy/mz0j953sloh41xDdEU1ftPN7bRjNgQOwoX/xKAxQxEtwTkOQW
CP6k31sABH1m49g/4Tv7RFIEVF3wfeYh4LV4+VYvVraLnTo7kFYXIAMfUaAOby5Sy133hYGNbhNh
u4DzLY7FdEBeD8NALn+aRAKGAXmEJq2yY/aCkweKUsCiW6S7KGnwCMrJNxs8FoRVUv86BB2d9NwG
jyxBRaQnjTvBsw3YU+30WiXIkuZBXDrHEM8BRJZ4tntnEATNRbRIhDZvnEG1TLgdBOpBMB7E4R1Z
UbtjSYnHGqnfMUCAqIiVoCIhNQr6Q8l0e3Q2o1G0u5XuWy2+jlFyfLvOKqSFsM9FiZuNyPdspyEy
Lmbt1AihIQEDPZI1SfymVVaHfEPIEY97t5iYFRQA9vjnNGuutQKJh7C86aq11RpD10T4Kyc6bbyX
UDklN5xIotslxjwei6LTkeEs96OqWYUs5S96mDZ7M+rbjRnN1U5B8t3h7ymFwuT7ncnYIrUqhW8x
7gFM2Gr2J80YisuUzjk4eDHMk8h9qmKxr8ACNXjZ8Bcy6KtX3Z6RKW2FX+IG+P1k2c5WjDi3BuZz
ORHEO/UOYMUL3hkN/2QmaXuwrSTcZskyP6Y8OsbTDGwEpOyN11hPkTQZx5U/F8A9HWWD7K1kRqAC
3SbF64zUZE0Nb4cEZePG5xA0t2ehw40KcD3jcyDMP0TLgBlhj3ttspPvLGmrLRLtqwe3hCOgdrq3
GozZsgiWo3oDPdXcyMzZ9cbUDj07tOx74xu7jwWAJ3u71O+uMfMAf37qcr+zUUuDE+/He7lIU6Je
F98HuLDlOQMR/spLxn685k6XP8enlVunCgEBsETfg55VuwkIL+eh7OxHywB5s2k2qIjU0srregCs
ZhJbFaUq7DC3OZhUJdyqbKhHzeIkc7tRY5rGDBtpjD9n/G7anaxKwqcUeFOPYT4W5xoEhB7jtfUG
nKNwF4hCP2ggmXhr5vyLOaYG3Bpa+QkMa7j9NnrsQR+wTyWApZMJIGPKHjUtkJW2k8mGFSNzhcIk
uEuFdKnmrepe27NJIIfvY6kbRE094zF8IqiTicb5yYnPPVJGn6txbp5/Smhgt1X73CEOK21IMkrD
+X0WDUjs5kLZ/LKOmzif3cFqQiZPHXizp737SJSx47BU51nMD4YUKTkIeNk2KCpr2+OUjeqB0L2W
LOxAm7NwIN1b5tHFbhkp5ABUpKApDV1UOOAEiSrIbtaLVUsBV9LyDOTSpE1Q51W5gK2RrNLJVGVH
bkSOtx4YkOFyrNsZIHWJyJYvGgC8twCEsB/ZZFhrY7HoGZXGoC34kLtgH7xaVeSRlZJPXeHu0zkF
YpmcrhRJH9neHLfmrnUKfmCl9rULTBb5ImiSs5OXdv554qzxAKWIe6FxlWWFN4ugSNMDyAFqFLvq
/WlyLJFtjBighmMWlLsp5Egbs4NwA/gtgBZPWnQMGhsJxzYgxYJ0it7GDmS7ZmgOW0cOGR41u7Jg
KDkSSfSWVIAvcsoov9JQm/CoRrrXqwnu6NcRVLgNKCxi41NkoOYfMHAD25YJ0jqbHOXHwyAiz5X+
/2Yy3OXQyXiAdIljB9Ikzo66uDFurlakX01JlZDXn7pWKPKNY1nxbpbze/jCnB0tTeoIaDXI6KqS
XcBHbOzqYg7PEVhluHffdcjAzUR4Xrs1EruOArH/31syS3tz51iU5osWTgVwHyKkLhUhnJ+LPmge
tuJluu0EMz2UaprnSn+Z2wiIWIvJHzmYvL6P2FLDd1kvcHrotQ8+lu7CwFRyQu3wsg9wHn3Sc1AK
5uEyvmnp8ENHgtdfWIfnNVJcxbaLQV0Vg07QkBkDcjQieVKNZpai/A0QJboshYkRtTngHgEULIdU
LQOmEWuDWrT4SDIL2VPPDsg228p4XOB/yrAjRHQ8wnu8bE3tRM06JtXNuLeQgb5ZdRbjzBtS/NrI
qoMH7azslYymK0UJ+uWjk0aAK/CLAKiXmW74reQKZE7S78wI7MqLZg9ffiMfgyF4FGFa71NKSo1k
eum8BPYZ6HD2mYY3Ghovhd/lgKAhszgoXmcrRKXShz3Jfzvz5/QejpGbC9jG+NKCxJgLsEBH+gbI
3/wSmiX9AYNWytXtCrgUENr2sgdrjntkU2KBmSzl4cnQCp+qoKtq6PdzbT5ww3kvjAbQXX6mplwq
Xm7IjtQkpCH1SBZNoFDF/wXmUF009ahxBjvyxFQX0baZCiAHb9xmTrbJlMRnauqxfe/dyYKJR2dQ
xyF0XpcV2jtz0mdMR/a5HQBcXa5zY7jOdJvka4mKWEk+MDsuOBxy7OhRHndHHW6kU+ZHzjSuCvXo
H6vk7ziZwOcoSchRp+k+5vliXOUaudafuqTBDkiiLcDb3lzbNmgmeHQxBhDe1mrxQruRkQ1pzdEp
vSUGo25Xgox+0401JpJ+0JzsIMzsjQxnBo5hBAL+UOm1E6XtLn0xARzkKTT6EnE1mc+rTCg/14Hv
fc3kpaGSrVPw9+J3XR4fgU18l59EgjXxqKkC5zS59xlPlEvEAvEnwHV+oOTVOVOT8e69dy+LNRvQ
DagYV3bFr8b/PpeW14cTnuAooJOjO1t7drNdGJT9+tSgv/D1ybA+JejvPpcPFIOeLWTQ+KM2uCf1
OCADMr19tqz9u0eKCMFH1WSIkwIBFr5vKsJeu9xiqEUsrCPJ3DRPUOFAhdv0rToD0nEKzn6AG3Te
OznYJxW5V6LrtWfA6bHnCzjBSBFl/GCCD++BRNHC3WsRNCd4HYbUo0VAlupVJrjYTEmKiQJosKen
TrAfZV4iEOdl1NXgV9IC+wzUMd3w2dF66yk3tZdQJkQaFrgI5tRBXaJTJ7syMcOwf9RsEIOQI3KI
xh91DZcXOR5dULLYQN/pbmRkRo5IKe9aOM+UiHofcrIiETVybWWvJhUMDrK4OZl8sH2KZ98FtSls
Xc5iubhifxdpJ50Kc9e8i3yc7QAg/2tYXtmRwkWN84YuGBpxfLRa8QX/jE9JWlo7bCVin8thiNJt
QMSOlUfaNrLaB2MGXrDojU8DaAs/zaBmkZYkmTh/Apmr+0CT836OvRm0nMfI6fSn1gCHVB3hDdTr
444KWBOkB1+cJASlIM6srde1wFsM9FcqZ237BFG0ugZfo6yEhXMs8e28OSW80ndrTunK38eBC7/J
I3sGoCGK23F/9lVlpEbWuCooAdWt7eqY6aaM5wcgaYtqbddlI8pynC7YkjDSBfBLqdsnVgDQB1jW
IIZbewtChtpOaW4WIiHQ4afj2DgrL4MiZ1C8EXeykrvNtnIASU+KQh6MqEeNTgcjNSZmByRh3E4h
regzvnUA6LAVSVM4RyvokeoWMuDtS1rMQib3VzHL7SuitJWPzUC6qYkrk/Tc5nCtDHjEriodAGdA
GpBTx3J2DZ9mldqcbtYxl3zFVohww5wiqRfnnPAsaKsHiDZs9dSYuXDbbFYdiclgAunfWf+OtDt+
CmnjqOZxOXmdRhNA6fYXkjBiPwxAR+nTA2egp0ycPBu5bZ1cSvy8UVh6UHlNJXI/cc3hHHUh4ICn
vnmlxk3jz5k95FcatbPj7NsmMD0aMmk2wBtlmIt4JhEIkKNdW6MKUetiBKLA8PwIAgaflIvB4ctE
buGmj1h1JBldVIebmA2zH8LjCI9vZE2XOXC55dsDR72pBa9clzoWXNXQFFGhFduwS0DzoAPWS8pu
FHXfo1jYiOZLUQU9iDuiZkuyJgsRLUucjUDa+ldw1D65pRu/dFMzPOfW8Iral/Ir3id832nAe0rz
pcBOwcSfVjDUD9rU6Z/LaMTWBbPL2p1B3QuwDRrihIeDQrRE53UYNZs4dqovaTbb12BC7RatFloz
Yv1hWBxoKG8BmfLgyhXz4ocWR5WhbIpqRPHRgFJ7cL7xVaHBeYC4SYZC6JYjlidNEm6ZbLNam0m1
LctgwlE0gVCts7TGxtan6CryjK1LkzIPi8EHDZXY9J1IxBZF68ZDr+Wv8zIaeD7IES1lt21xXMr4
jS5EClqKgXdzZv1jafW7OoiTq1nh/9qQTYCS09OUac8kGkEtDg5LBymOHd4lW2VHPasv/xwaYz7G
QFp97OFDfgSM9/DAkENBBkqude6yH6MW+TLSVi2UgLjTc4LI8JUxaT9uLgqmhwmVwAczYM0Z8Ivv
DXz4MsPoY0w9ZWNMcP45IBZQImVLMgSnbte7syPtnYwWCGsH/3UoAQR38s8Ffmdn2fZwLBuwK8ri
D6217V06yJRMcv2q8eooBgCiDcbxFCS9Er+a5oAn6x8ysuuw29pqydA+kzGtpebOH9dTsv+8XoKc
SA8RTJR5gRuasxsaLSLU4rZZncMp8Ik4iwDbVmIxUiSW5q9mknFMMXAN4PxVs9RU6v2qpCUNJzxM
jVudVDSxLEYQhxU63OS/RhixY6p74JGBj60y2EFp14gjjVEQfjuZVQPKjkgj5yH/iB0Q1mv6Lcl4
KP4Go21bA6wwca9jLGoQlA0BcHwkwEAiwQSoF1c6uAfxkALo962clNTkTgKkgLtpSk1L0WSSBShg
2gRBh9Sij2soYy4vroYmgRDQ+F8vjzIlbUQoTFndzFJL3d3G7y7eOZOLymmGRPNfb0MZi2UywE34
653fDdWdGm76tKRlv1frka36NkhBspK+xX9Vp/K/wcJ/A81YgICBo1u7sQbAL3by/GjGE+BLaayx
zgJ0p5RSczM2yGq11Zpe9/LZbD1mIeiHAvXgfcI65nLtINEAlbpOI4GYeBX51FUXx7auniTlqJyy
rr5Oma0a59J5Ersgx49XFMtDnSzDJ9NwZg9AgwK/SQznFIVpjNVgN5TDNGPtBRwtMcCqtOGTFbvJ
KxzxpKNGLtYMHcisAN0EjN1xlrANfWk+U7Pw4E1H0vFZiRLJum2HyaM2a+bzyOv6KWF/K73APgj7
1uxJiZpOa45L53bAPtLfV2bAnvVx7ELBmlyHjIEFNmzz0XERvMQdkMJyHL4B9MBwIBnID2pQO5Kn
0QUj6YwSmRo+vxhccw5e1eu4L2LrbAYWHGBAWKs3akzCmA3m2Y0mDZpsW5VVe74RkQk1hlyBeqsx
GS1zaO3f/UWG65qbsPxiN4uLDV6JfQfyKcDBMtkTkivL0dhwcLPtcHx3LlbKy+rkABfDB6RGiKoq
ZuSvmbHO1hfgX2ogutgCrg6g8jNIfi4R3qoXp2POLu8lpoGmvcuUthjzZNiQYRguwHIQJlJikDY1
bMgoQW5DtbXcobwgc51WWLUNyuI3pjXxXU972MHBZ9HDAcTicvdKu1sAINQyR5abGxQq5jujQ7nc
umcmfdDF0RE7jYcqK4Mno0PUsanydWT1S/A0t3gE1zpDQZ60oMY0kFljuNhnK1nqMtSJ1pbh0TRH
OO6T0Kb0xMbkLxKRrTXgZ28zzVtH8grUC7t0x4ec/fwVg3fJ2aj3XD4Bj7fvsJGl1x6958RkhJ6h
4Vmg3pv2hyyeQbgwpK6NsKptg7iy5SDkiotmQ2MzNtCdbO3iFnKDQUPSDLJaQmuYuXGRQ+jzbC6e
BjC3ooyqEz5CuMhWtKoBMP5+kTDjm22Otcdjo33ho9H6y1y2F9fuzVNVVfpeb1r9iAzc2eOTvqe8
nDU5p85tb8lNHdWwyNUB42T7aJTLjUUMD7g3SQua8GERtjz1ugVI1iqVg7MxRF6XzPygdBBXD2Jk
/aSjTzbvmR8yUeTGMjEDAMNa84NaB6eYCdTaVHkN4AjmGaCmOjvj8t7YUwr4UjWeBevPSNQmM/PD
9maWiWi7FhNH6YRs3V3fWWA1iGPj0tkg19Tz6UQiakBkgHwB2WiWQEYW2VUgFDxWxnC6ka1dYHnm
+7FCwu8zDm1/0Ak4L0F2lofzUeB3bF9J9qsizMK4e5kkWpg0BqoHOC57/J+1OorT7DHagUQABK2i
6Y40cz2MG8jeHFwwhtzUeyI5B6fIuEMGqAAfyFot2rvg+yxyd0K98aKhSFTow8VFjeN5NKJfZGE5
XkgbdMGAhwQa6i2gqER1kTVuaQi6R/znKsM6+jyXTXmpJlH1Wxe7o00Sg4dXk4g7GQ6ToDgaQURm
hPo1KGy5Wap0H6hqHFTURvzAhCnwrnOyH1Wzx99G8yfKoDtwYM72vmRdjIUAt11huzmDDqkG8rZR
7RPkUiETEKjcpA1LAFlvZpQEH8Az9RLTEN/gu5psUJdtAKErtLakcEGAcXhPZMCRBenGEgZLIMXi
SN3RmeDigmNq2kQMWNjrmFQpkjZzHNw7EMC1vR8ORQIGbTQBfvKAnrbaEqTY6PZ9HXDERnL92Ot8
Q+ogyBD6auQLfe2qmfNjYAMehBIMi1qMlyzYvScaypxD3toFEiqkYk7x4BV5e5uM+FNB01dIjynI
WuAX1uY+QoYKd7LgbABAxWdhnmyiyEWWNQkbmadwPw4WJCqQJg3hDKI5NFQKNflOtq41mta8jWzW
VMsrSq4ki0xTvroR822R5qc4nt2LbXR1gyICdI0VYldSDVSM7W40IGlhw6Y3+LLT9Y6BS9GM63V+
aGK71beoHpRLUJPDEb0Roi935Mxfvfer456c/Wv3HzrNCII9vp3TP4zkbs3IphnRNtldGvMk84kP
KovDld+VGuIoagFgHS5bUmCTj2+aEo/tqkaXLGm8ZojI2WXMLbDOLcy7UyjjXAAZwX5PcCOuB4BB
/mmlOFxozEDS220CHOlTPf4xpUAbvtWTpgCtL3xJCDvSE1oIhIzM2fi6PpDXp/Zdgh49z2u7fcMJ
etyrp7R6zt/J3NTwRjEgGJYhgtyyEdgMtVFtxyZsig0Jqfm/jnWJKqem/09rGBJrjozoFtKxOsD/
h6NJoPVnxYJyx6lC2v+FrM/b2avSxFhJWYhgRU2j3v9Jhvf3+3orN4tkh8mzHH7fzj6S+1M5S+cA
cJWVY3c7pQCy1U+H6m+dp+RbvddYUw3aqaaffacYsqObVs5ZyKbmmrhpfieLY+QGogoPuEH/Zvyf
1xuc2B8a0QII+ufFJhCTTDmr/xyL9KWWREilbKgnGHA+qVe5DOTiFhOekqGkHOxHd4Z6huzPIQiP
JKeG1jOIU4nGoDmpj2AxPKmlqJcBi95v+qxHgTmg2lu2jWVItrAb7NdukIEcvH/GJk12GWnIaO0S
o2Oaw5l+ay8XiT8mqYVuFl7nIEUe1ZcRcrl4vGR4LQKHvQWcyS+sYLEkCKsyd3nnDqMxkYIN5Vsx
5YCPkOxi67yb7m/nkZ4m20sx254iFwNGVH8CwxIK2Odt7CKLn0DHCW58hQ5vXIlMTgJqRkIcR8ri
AJoJ6pOYpgGyTduNE/9BIgIdJ/lqrezWlVE+GMW+kv5jTZ4lD06JkLO6J1pTTZnkS/dJkxFgHNEQ
+6VuWJvFe5fG1CC/AIQkpAmAXnumcTjp2q6Y4h93dkXJgDijhDmwRvfvqCSGaT0JIIQ89l3sPLRg
P5WD2nIBrEc9Jw/8ccDRgRSGy3WxSTIE/0QG4iUS5gG4gIxusVv8nXCrAup7CVyfsBq2dHNJJcLI
Xz+S2yALf0O3q25IfSTq3Xzi9SOSeZpPDOmjWJSMcqQtvm+9RQ4Hsjak5wEcC6CCj1tULVsp3omo
wl41+tRO3YWkZGlpUXaeY6CueiQEYQ0SycEutzQoeAY98njOrWAGazK2cG7U4K+HNmk8DPp9mYH4
fRWqLR5t/ep84oC/S9zd/UQa184fXVsuF63Mam9BieM2Rp3XeZKx3dSxB3jUP8bUo8bsG3DvuABC
lkrV0LRFzr2TqWHBp2IHglCUS37YgYsbES7RIbWX68OwyxKd50jzrZF0KjLnDYARxfBEG0AUEnXI
Q6gkSQ/O5VSWn9SWBUI4cGtjzwZcTxI6cZCe04QBQKa34WePU8DrInCxGiZkSEK4DYHEMpvvhj1o
tXfBDIJCBwCxBzAoP92Ur4yyOkyBxP1qouQ0Q0eYY9ygBrjdJ+l2qbv821IMp7I0+X8hN/MLK4zx
y2Ck9m6wODsDxFy/RsOsb2cXANeoJS3Ws1aJGHKJgqkZPrImP6rz12T1+sWAa0XPiuYShYxtLVTN
fcmi7G+GBJK/qxrY9EB2w/f4vdXG4S3vi2ab9t3w2E2FgY0/sEWbJY9AdFRuw2kA695vyMEASD1e
a8SvvSEyJDEfDsOo7vlJIEZTasbHVX2v+CD6qnJt9OgitOBvryQvou5jvfDHAjSkVeg+aLiSkq23
IA0LeRGlXleQPGZqLXUfdKtqLpmQTJko7d3nogvF8itTivurfXwnamW13mr88YFpqLS0KOD9jePC
cVD8+FTqYut/Q02f7eNCN/83ai11qzffllpIfVggQ4PGqJFgpx+IHCFyS1CJhgxaKUoVgsYKpkF4
G2t31a39AXjU70gbNO8OHARILYjocWTIATblugygNEX2N4oOJYhBPbB68GlsU2XQrzb/UJNl6DpX
Q66zTiEZ6j9Rwkhr/mqDbLrgLEBoBAoTdy0PWetBRtQcZfPLxHDwVhUiixS3QcX2Oe/zzX2dSdbk
AMBLBTxHNN8ET7Suz8CwMGt3AmhAlWGLAwzt9X5uPhh1qSGjOkcaC91bmCSoiKIuqfs8fdHBX+MH
Bgr4bAmtzOSOnnp3Mi2xOyQlShsAy/b7zu6QdIaRsqMhEsXel6Lh/0dmgZJz28DzhGPm9J6TDGha
7RTNf5JkTTnWpFJZNABRaW9mhBkyZ9IWlAJh2ORIxP/Ib0aMPbrcrGEmYKgYK3yvpiR/auKm3rtT
9OwMgaRVkexRa5fUN9JxQCEv3pOBtnMBVbyJh52FtO/HqAJURxjmubURZfWtQr35kWSkpSYIWLnl
KDbd3imSpZsOOXxSG2VMPc2UNUrvVzAAb5w4vK6i5ymPlx3hoWoh6Nw2Wen+0OHN8kk2taI/9xJt
lXp3MgA9Y8Y6z6lAhTzNFkIS7gz/ezMi02hGKviOxsI2g/3SDn20WzJQHd3r78dD2xf+0rLwc7C0
wU4YfX2wxqr+BgRhUIjMAIko9epcoDDMKwaz/gaGkBF1TKb+0MygrgRM6gsCi86DcOppnH1tLJEh
DS+g2BeZlZ8T293qcJQfaVQAOwiZNlIx5yhQH20mys2qksJRCklDMgQ7AuyLuD4d+rDfr0PSaEVd
nDWW/pxNE29W1wAVK1AfhzUXqwKveS0A+HS3eqbBxUNXW1cmfUzXXE3p7pYSj8elDfPdehG55s3y
61R1z2S03tn6EeVF1SeU30eC7fVxXSIyY8TXW2xQtKFD/vAKIkpgv5nEE3VTN0ZKd1T6pKGGFCC2
w0knFxFw9SQYqVK3OY83Ffiw/NWGNE0SfK0bU/jKB0w98vgiyRyPqaDFs+vDY6xcwTe+4zKe8ZNS
KjJXs+8U6gK/WzYAX9mm0sNpq7vglVTkj8D2/6s2TW1H8nsOSWVH6ru5akg9Iquknlx0kQ+AO7li
slS2/03ZlW23jSvbL+Ja4Ey+apYs2UqcxE6/cKWTNAnOBGd8/d0oOoaimz733Bcs1AQpsU0CqKq9
SYekdg1QirhvAAuO76fjSBey9FmMVXwOMtd5BsNBg9ICUe9Har8sXPPBLkpAIYssF6pWZYs/0/A0
ROYHE9XiF5Y0W3TIG9W27YGwFMYJTiyEp+DJZjEnipmHhkKR4mg/Y0A11Qq1ygMoxcTanBNpim8Z
8CdDgHSdlmdBGsjnGxFEUs/gqEAyy+AgWAdc8OAAsHClQYMXTGEQEkN7jy+8yOAXOgZlWB40xDHN
nKL6a0CHG/ry0I/ao8Pg15ENMGnRhgfpuLk7y7kOu+aWNE5aDzQQ+yFKsA9Q4Q1vxM4aUE0TF0gR
mnTbbKuLZ6sYp5NIn0nPiFABreteCrhTVFcXMTgtxkj1TFmZscnBxrOmTqmkEtOFZktLVSIU4Ksy
U7PVTZ/V0nz1ezQ1YFE0WRM/L9Zvx1ZDDPXOsMEv2sjpEQAF3dVTg2VU9Wao535rOmh6WMUWqPcA
dIVKibS70kDOEQcWYGsO7VEbMn9wUJaeOypJiFhyjHkAiAcG5BkPFyJ0K6KGyXGAhp4CpY90xjS3
OAHbf4fcbE4BEKQPSYNaaRQlzShQ68BPWhdyhfsPQFx6XXXloGdRwJaBa5QRQFhSthoAiwVKAXjk
0QDIy36y9jwFDivpptiMtzZDEbmNwq0L9zv/EoCHYOsrbIUZuKgSvB8uUIkEfnxtmtbnOskhss6r
1iNwQi5Gmq1moIDzFRrx32ZKN4Ir7IqfdYpDImCOO+LcjMcix8EUsh7CyRM+QJyhJLNEk8vKioNi
o3V/9A44HqeAlBWnObeMDapAx70FzN7PJGL3Nu7NwQPeorKibXW6Eclqz1J8rr/rxTPVwUxfovCj
Yi3bMli+WIL/SuyF1Xckn7tvVlB7MwX+8d85diBWBfXFtBy59LaeTgxjgDcqAJ6vfzo/kK6MwA4F
9vPrn9mXf8UvJwcfOEByDI990fmPg237jw5h5IFaYd0pkXRkDYNUXFBvsSK9DiAxBNKYunU3dmSI
3XawAVdTmAfX5T/unGnNMUZSIhuBEKs+eq5w9RMC63s/zLzBcwjEb06BEklcVyWPyO3mbBWpKQvR
nV1XXxKeJ4+uHTojCpBRHVnL7Ei6EH0PbwHYFztrp5ndDSn9UHbmRi9dYHu2xu6mXNP/MR2Qlv+V
Ma6BbjGEL3f/+ctxiqwBrPTfrc9V2tlskwpw2MbiQW61Ag1OausMliD/ARw5oGpjgExOUIIXq4Fm
g9mxXWlx/LEqq9nV46P2Y0DMWeddHaImAAaK0NYwqU42tpwn0uuF+6yVOzMtBrRH2WguBhkiUWIT
OfaSIlH52wUTgOR3vxvdzXSJ/rUWLZPKCt0YFNw2bx9SZSMyVPM8tda6K/3sIGoD+LxpUFw7NdAM
8FxfozjNTyShs7u8Oqi4PlgNB8n9uxsZxqn5asx40fV8Kq6kqkMOiGnlK836UzR78XF5iusW2kmg
9rKtfHur3wT0QKeBnu/kYnaJoxg0xuVlQYZyeaGMMbqvZPlmflOqTyB3/QEk0qfgrf4k6+ApMwxs
sKwAIPzRGFarRU5Ah3HJatuSq8oAJ1RdeQ8pE/BEWyogTJQ5sJoEMHV2tyGRDEuI3Y/Zg1t2u9vF
6HO4jXT1nAi5v1lt9gf0LYT/8Pov2sncbKtq2unQ9sexbfSy3Ox/yJfk2I/wizV8v3FxU1xCNagD
RX9S3jHc5E61t8oC3P1W9MRP1bshUcM4gQMj7ao9SPWAG/eupxnpmB0/MaTLGYpDg3OYdtaaK2DZ
WA39AJyZzBEFoK8h2sjW3hiEj+M56WgYQLX0JPyxOmgDrUKx2lAaqBde4u7WJ29AMr6OUQYCWcDC
x5tuFA4q0TCAm94BLqtdPrTsfxl7wPM9tGogX5weUZ1MMlkYcgEroN1kOzJrRy36lY8QLdOMBsMX
/VY6cbssqA3aeQmOw/kHuHDc7ehH8kQD/u9HXK0qGYDfQwFIHBBOj76Fqc0tqX44vxzeTHB1WNOu
BoFmzhvzEtQvS6t4WlUH0XJavPl4sizh9x9/59/TF6NQGvxoB7Tz+hQpDkt/Yb5EIc4pVHyZN7Jr
5dMe9H0Piy64c6dwiqEZmWmmDU4GkjRko7EuNjXAmKDpotVBqHNHp6JjfdJFbWkVxuuyQjXwTIVx
/17GttipMG6UrjiVzYjfa9TFUYgumPtjAd1Ii1eu3wNcNH8A8MTLXOOFiRqV4cwU+zMxPdNAdM80
I0MEWJmTaOb1nf5PvrTckFjBBhQ4xupf17yLff86IIUoz+gi7YweCH1ZwM+42R6nHU2dKU/PbWGf
wZrUHTxejlz1uvI1a+W8kSiGBGuqipnNsUU6T7n7yCWkm9GMcwB2hSmAqWxpfNDLuSF+n8EjsuKF
2ZhHZ7TNFcpcI2C7jLhfQxGfvfFrNA4s8t0jKDE/5Zbtn2+eW/RUojC0qdlr/eCiGQj2/MsySz7f
hGo3Cm1ZYaNMAb7Lx9LDcPnst0/UX2TxQOYRFxV4cRh4mK6bZDYupV/eDuOYOidPioPWu30SyRXJ
wh0/4JRQH/8UKjrD3AguPZT3/LYmOQPRxNYL5+8eM0cdw8r22QcDLTpHHbp8bKcW5U1/u+hZoP8B
F5EWMG1yz7JO6LizTpOJRkH0DmK6mIq4B0aOa7f+dsZR4+A3xdYK3NYGfBqcyEyzm5hg6ln4oE2L
PzpoV3HTJmEDBmrTRp9FDALyGAemh8YdtoCPqVC9iKHpgvKRxHcjuWo9zcgIRK/tnZ7WICNeJIvx
LtwAm9lqCnqBKlN/ldkhvyZdEH8swUh/9tz5ifEq+bioZNXtZ6MF74DyoMHgk8QBAoiKSAq++XHP
vM6JaYNNGm5tltXX0BxXOigz5+g4phkO9LbIsjVw2uqt1c4FgGF+LWL1eFujzcc9UhwZzMRf+VaV
XodhYHiWZOU4gLZbFT2ihPI8KPIAA3dZh5KVH0ia27y2d2S1iVWgcdp2PSZpi3vrXyGuMQzBxQ6m
nY1GxePiuMR0AS83s3CbXRvFYKkoXP9qoof/WnVopwGFVrsl3WJoxuJguNgHa13lWClAFdKjVk1h
5wNfw0Uj5yQfSU8qCxCtoJ6zxTFWH+MD8cocgbOnfjPYOOV4KHTTPi5AnrLSrQ6WsiBZNu3J8cbs
zuy3GGbIGO0+79pOLXzXVUFWvRp9zLIkWcwCR8yb9gu1AvnoVX95V/iW9K1dk01gdfu9b0MF3q5Y
d6vAiFtUKr0DnuGKBqTeeCYTdJk2APnavpQWbiF+R0gjEU3Vz2g8io4kVXLEXTkg7FCHCAT/LSkz
o5SHdqlht/LeBQxsjH2vUz2GnRecHAWVhwr6EWTTsll0pQuikBXq2RY/p0nDE0XR8Ac9qd7XJX9S
6XVJt4j0iYBLBIrSA27HqgfwLrInGkJUkz/1O5qbUfemtcGB9RCE06N2JKM1JP0eeNu4xnhfQaoo
b+wl3iamtbkztOhUw3Monfd6dYowcOlXA3j0ARnu5iK6YDPbVfIsjRr1blU/nkhsGWB/i2H8kTgs
eSYV0ChRBmdYtx55IX+QEVRA8XNroWCG1qCoRFTuw7sHuYkquXboFq0BAjIAA+7o5ngW0dBE1ttM
6/ggEmB2oESHdO27y51z1UTlruYVEGjf19OLys5RRN0ciNY+ajspVi+l/XQsUuU3X09O08tbrX/O
4/4IoHm8K+iFoYZUDWCEALQYKcGDjXdNVKPIEbzyi0QGF2VseOu/B+p1KvWOIgPpbhZr9brIIzb2
+s6Vgm6clg8q/CcuQCkHal77xNBGcUrqXzOtMwExshFmD14e5aINwuvDYlGS5c78/9LpVSksG+Lo
v1raBJPAaCQoIq4BwsFRD53w6ItTeN2xGhjbFm772NVNfQZvypmwcfxgnK7vEsAcF4lgdJIYz+m8
QJ2cxceqOi59sMANevAGix9DkMyR6qZ9tm7tbxkoIpvsgeNkjCIzPOdiBvCp2qiOJOk3Mr2MTWdw
UYreoGTt15tdv+jfjaS6C//XZVkkj/g7NbpjFIft3pEzuoLUYA7oD5JqIDGNp59TkptbkhiuGBY9
ieRGAST+F7rYyRsgqqjl3z7IhkyBeh396ZaL7YkEMhAInibU7oAyJMzzCLg+jplsZqXrmA1+JOQp
/AcaZq+v9mFbfNYq1DNayWZZgabalJVoSJJxP2+07sZ9FLPZ7ehzULa+aewAd9MMEO8ZR2HOAltC
GCQau+QGp+QO6kT76BCaDWF0KG2/OpAHqe5CSUewJ80dVIoO+aPP+9JkvfsGovfQsWs73wi+xbcH
bCxpSkMJ7Cl/5mcSqjqoB3TPet55mfa2EJupRHeYjqDZ/TIcNJUVzjna7d7DnMBT8Kel6OMaVz5X
inSvDevsMvcDkq4y/lqjWYfvbUdmgD/EYCVzsrEGFm8qXOhcwtycgOwbVPMImgEEFv70VVgoxSNv
HUdGrXvlJfZepLxZh+RI9jMYvLCTWFe+05xGwQ3vJQedbpWF8swTPDtmt+s/SxvJSSSKo59A/cNJ
JP+Z86BduUmYf6plUO1aADijwp51+3jiEtiJRo4WHoBDbcHTkwPpurAAe9SBaxwYuN+8ygEUGMrl
wegQC3+7yMo7clPU6TpVuimyNnpEnXz0SDNupGi2QgHbjnRtVbtg36yxDysrQApqx8XSA+iqEP2j
UAssKlrBQD5mt8i07Dxix0grLEq9Dp+3YNYDf7P6HvRBfAZY+qYW4d5jLT+DKq0FhTma1Uwgjpwn
/nJ/DKUTZIbWQmSdJgcIuCOOtPoI2ltziTNjMq98EaONQu0saC/QV+0+wybmiVS4zJL7jPnuWm8v
EqDb5GUL+lu1lSAPvQZFqTVS5UGSCEqgAatPMW3FLyiRQbsrgEt7bp4soJiQnkrnqDCOBu37u5v2
wIk5AxgSGjj6cAC2Fliddyjd6NHtzF2Jzt4p2DHDbgBW5U7jIQduyL6s3YM3S/NEQzvJcFpkZteo
LuzawAQAK+dAUnj30v5kvvFcpmQnk/akWWiPdfCglXaD9wowkmJ/H1vegUJs6XgrrwGqr879BHM5
d2ct68QWAI1Q/kmWJWvUznW2zU2UdyxpoqEAz/Ugog1ABHGj4RfRox5qpBIu6fxKmrks0f87T6iD
t7rG2JOy9UBjtOpTUFYCPS5aRXHx2EflyVOgjjQgkevdiHe6Lscr9j+7UMScdkB21KveLUOi8/6Z
Q5SLo1H7S8C/Lp/HaCwSUwWWIXXjBz4Z5yTUFyLRws6sXGkLzchMjiTSwFWwFsmKohYEa8e7ODbg
Jntw2V/a424pMTPcEOpv47bfXBtXcFShq7uqPNNa5TOqOZbuq6Xpqp0ab2/5zQ+q1110i70VKHIW
sgdjEvVydYBNAEUQ8sk1AaMMRi9w1VclgBmqcMUwovFzQ0onxW/6DvkpsIgr6tTUyH1z56um0sWL
ooBT569u/Jf1+mbeZRa202MN3AcgUhdoE0P2Ka+a4TFRuSkSTYuBOht7xC3pyKr9bNZ95K0lwRL6
K5RmcwFQk96MlyW1kdbQH9gLL0YlYlXswQTqnYcsL8OdSP0AjKzzXmZp32zQieOdl6lXZ3LVzNze
mpNn14+jAlhjIL+OknlCfQaeVSuzAy01xdCSgndoQZ+Hjzc/uj6VZrDVP+Sb36kbkxvyr56UqF5q
8F5b0w99WeTul+ImZvkFq1xAUJvxHG6EQktx8hKwK94sfrqB5+8WkSyel01nmkUKZoXEPC7wMqty
EJG868hFFDh+LSvGHFAyDf+LPEzg6fboI8cn6YimQ59VF7HJKPA6Y+WRKQSdBE+dLjW60/J7Qr8H
gMNGa2QKS4sitNPNr8msQkjO8HW2CYi2I/A2opGRdfEatTB8P89Ru0YOGLKBdMIRmEdgHyfZ4sJU
GfyPoxm28Xowx/6xjNxNbNvpB1u06YcxTtIPIsU/qTavIxd9DDRItgcYOruQjVxZML5GE4tOi0c/
sBnvbDYfaA0aUNSOhG/YTrvlswTOEFuBYonlwwz8JB6jJFxZtQWGKPQ64ObUFyiXi8FFqHR+18Kg
RJqRrm5w8THb88OdGxmZiupyZ9qPGfv7X9cgQzbKaMUZe3TTosf/g4HKPXvi1cbIJnAJ3slznv0I
eC/Pk9f011bWF0thmUolTUJgawd2yDYyF5snEnbO8D8K6kqz32c5/pz7EL+wez+QInzKWxOlbDHI
AoxZqnZe54yC8eCAfS6w3yOF+k0DynzYWUZpvotG8ASDEkKs7Ka2DyFViQAaOt/bgLNZGyQDtrt7
KuwXn0/ArPY83H0OifOpqAKx1XS4UzOhB2kankjlWtw757jYJIl4dUtrcnZ23+EsoXh1afBc18cT
wUMFgWVi0zHn9a5HXd21UyVTfGQd9tgQSYfCqPhaDP5zkYx44Ss9qXoHnI+xZ34i10WljBXqFda2
MeC12IZZsJKBGz1la3IYpim5GgbPLykX2862qpPf1xdW4/fWDvPbIUpjsRsACru6M5jKzwwB0MuB
5bXVVjKQCPqbF9u2ogMtHEx+d7N651yEy9jlXq2+DKhfLrYHCscczedzxn1wMnf+B6Ak7Qb0/j6S
xAopnyLw2gKVpkvXPIqRhe2NH+TvCdf/0JtDvMdBT+VFEE6GrgMpbJ2N/a7E1X+KP20wJ805S08U
Ar4EnBs8391G6YD3p2M37omGKUiA/SqlC/xZzEgn6uAfVHlNW0u7oU8J2O3KT4fR7C72TiQXvYyO
/delApYHOMMXGcBxwwZQi9Rio4dxHNYgTeiPPKvQP02GsHSd8EBtOR5uNqsVaR2aVi2Ksa2+/BKP
qFcuW45mJtW8vXRr05QGgSvGNEJ+i7q4SYUjYnXBAb/Z9OhCWTVoPgrnvR2jcRlvL9589fsJSFAM
OMStZPXXsKh/AhHGvEo8Ka9jEf1DapO53ibuR+/oVnb+ddiGASuOqGZB7QRIZTaVKBVNi2O/AJj+
4g4y+xg2s/nR7qqHLmrslywTHBSrgJl1/ar5HIIUUXq5eZ7zgJ3RUcmWGen8zBpR+Phd26xINNsw
NE1QNLXl1apfUBYNvh1VqxhJDJbttttJ4nFGOhpwvvlpy9Hd1wDjOibzAJYLJ8apEwMaSEAPo+Wp
HBcX8BLBkL07/sFFq2iWmjy5iGR4W5lWGtFbLmuAmABgoVNDr7AUXEJdIHmZeqP4RwhFL0mdvL2i
5yBPHUO6ErlKxfl8XWJjAE+jpKTa2pYA7qt0sFtpQ7Q3WPiLAcb77NWPWQi8AiAwk4up/DzkX7Y4
KVpbQ9UsAiyjMJ/LpmPDtqhOtGEHLMyES1VZ7Ituut3rJyAa3MuRTatlo3+zvacpuQ91uWLh9MEA
QgW4KYH9a/gh+ImtcU8gwKTi6Brf1alsNySSoc2z7z0uvrZzOyfbwa7aXZ+V5gsw7k7WLIrv+Tgg
vSZ9+0ORpNHx//YAyEy1dpgp907mmA80yDaxltl/1vWSPyPp39yEmpHx3TECBjhc/tY19XuDFY7x
X6xhmL7MQ+RswSVtP8SB+XNpkQ0jl5/GRnUhWwAqxFnKO+sBbV/4Gc4zrnImdBWcZQuqc6juPICc
fauzR456nbgt933CJuCNGNN1BhzKvo1db9UpkQyg2yivQKcgITaaKkIFBrKqZRKmB6CNf0JW8Nl6
RxMf3MpDqYeBHvd3Hc2S0UHizzJcwLj/gh6nWV926wpUThdwZwEY2m9C4Ejm/DqQKKNkZQsUrnOZ
VOcJEMTn0u0qZASSTaZUpEcZUplvbqY4ZvkrBlLKTdiFMJFrWmcGQJs8U4CtYUAhYAKgw15Bei8z
9ei/EZWhyaNk47dOsDhXQgLUkLzdpkpRJfD7EkKJpAuYBcjaXi05eE4IIjo1vdE2tJQOYAVQNd5A
irwI2J10t7fcO/4rfLK+J7y7WtR3gkaFDXRmRM36T86jsNZBnzevbYrMRNiaL2HueOOm4jzZFXE0
Almonh/uaChEJtG9WoKyGD1DbrhaZPKUDTrBd8j9SHDrsvlkefmPsJijZxTgdwc2O+a+DZLi8xBV
X9I4Lb6jr/4Hn6J/d0CLAdCGc3dfRsN+cHv04DhmmpzbwUKTjZrFcZChtOhdJiUT4HPNfLvf3hkm
3iWAh8VAfhOtSPKQ4XyByuH90Lb9YUiCUzAy3M01YEpeUvqLTIn9JXtP2XyjYZ29pimSBcBboOlS
HbBMVQaoY6qmYAkbOtR3jCaLsEV5D1imvdmZh76IsP2J++EZeIjA5QApPUjlgT3ZygEk55mzJaM3
NfZTaLt7MsYJ/MvMAXctfudPpCtD0z9WbWDj6gRWD1suq062N2fqKMVJXHqoODnjgWuC+CZIPifD
jrgFSOirHfEO/LIwheH+SyCLJ4G1UHJwLvplh4YlVPdhrH3TBkw4sjBxCDAVanOiBqccV8fpcRja
bFtJO1qZ6AECERxIfOuV9J8HiTyYi7aZlavwuUmcFUJ4PyfIsykrDd37TBvIL+xzgIr/5xBanzvJ
UZTVgArPeH5NgwwXsqJ65Ei9PrYBChcAU1I6D8oAkFCkzBvQXS7mEYfKhxyGDMwO+zqMs5UPpNkH
O/9Jba6663VBDtJoQ7/cbsCFyEhhhD9EIi4HBrWa7a9rbJ0u98UavZwvxnz8U3rIULbGv0k66eAY
+bGLn54o5wRywO+ySwGYqnAyNKRFmXZbl9nFUas0ykWYW6qlq5oH8N78FkY6EbpszULbATBcM06J
QlQQH6SCibT7+tvYo8LXxz13svbi9lZMZf/NnKUH1in8PqzfnZsSEJUgHBE6vrYy/iHK0eXFreMQ
Alx57vrqL8v+mfR+8vcswTZt8cZ/6FHwcu0Zaocru03+HqP4awLMhWcHd/XH8EMjhh6VWeAdK7o0
vVq4MM7xpHkmlSHNf9yqBdmKUnVoy9qNSBagoBCiATBl7U8evHdu/FuDRTs3QlVYAB6lh7GZ260/
xS/j4Itzm5nso/Tb8syL7LVyw7lY93btriMUpezNODE/JsBf+IicBNlGhwM2SnXaUyQNgER/sb1w
WldBc/BV9xOIpM0HmmmRzTG6Bh3T3d4ZtKidR55XpwQMTlQJjnuQGZnST6nlgxjjlyTKeqpQeqL+
LOJ6TViaVNKh6zrS2Fl5NsC1dUWJdouFvRranCmygRkkD0DwljJ8GtRgAUgB0MfGyVOwCaSfcP/7
EFnGA6m0volZBA62ftyQLpw9tpcgCp0+ZCy0TugX87fczNkpAB7bdbIiZ9VJr/geeclesKq9BD0e
2QvNAniOu03kgQWWyBKIS+FP1Apk1S5zacp1l6F6TKMCxQQDRHLn4CeNy3UFu2QZ/qZvLfDrvtOV
alQgrVuQg7QcpN5bnAYIohkwclUd4cCOrnDTaxx2O5my4RlX48OzBByTQmaOjpPSeQEqzt3Mk6vF
qnR86vYOiGSfSFVYKHTHfmjakph3wsVjWNSHLsEFdRuxjzQMoeh24IwbN11SsWJdms1jjQ7Hy1A1
5sfesYEw7Qh+E9GEVrE2gWh1oAVwkEo+qDVnV5rrNmBf42C0Nn5iGw88GrOrOxXeakSbxN9GlCBd
57RfjCLFhkHW/ABIevNzWnVXcgANoFwlrHGupRP2D20u423JguTvFo22agVaep54uJnaXuL/6W8j
5/y6PFvi8Nu/Sjz81uQdv859gmcU4ky7+zsAWsOurcGmCQjXCjdRalNEMg3eHE3BGaAqj7Jw7T3p
mr6jEk6xbSOnfMnHT8TxHduJPCWezQGuEs6vvu/n67702/MERvkXJ7jx4m4Ar57Pr1aC7jDt1dWf
SY2q2/lUO0m6eMkye/MqQrAX+azYTaYcQIHM0a7eTMlzZNnWY93PJ+bHebJpFLI9jp50CF2OrQMr
5j3r82/6iHp/0CUXGVc3LnR2BZk29ndGfE4U4QXyM7jDyJ9IqBX7hVmDqBUpVuDTKQdtYHWLLjPc
dewzPzf9VZQ2qxRtj3OF0hlz2Ora4LvyX4k+XrS4T1/vSogpIEOXJj4qRfMayX5RhACknGKgSwPR
eHW31o27IZM1Ltm8E8XptZGIKTdohsN2NK/HlRv3/AowsQDp675Zz56TfgPd0Usri/o5KsCyVZqe
iXIG6LO52qdD4H4JUGpxsIDJs8vBjP1N9utADuwvIO+5u4759QE0RPYLbkk2ZAcjIN8auCQ+DaXI
Po1B95HWc+IC4LFDUVxK4XhXYzSw31EfZLEWPc6xy69onj2VxQCQJ4nEtVvX82vRtd4WiKP8EDqZ
fPUb9mDJqH5uOmd6Ql808tuJ/eY2i5EfSPzdjeXuB0cUG+wBdriUdD/1U1I/4sKgXzjseYT8aTyW
8ZF+RR24gVbURBHuUG0cbhvPXim+JKV0v9U+yJVDJ7efxnYsLnOIRykZ3CQ/dKJLX4JGhvsCmOb7
GUCzL/HkbMkhrXmGHshangGs0l6dCgnkec7cb6jy/cbRYP1s2Wl7aj2k00nvoRURxTnf4sLwtrVb
+8fOaYxnd+q+REi0JyXe5hOY6D52jpzWdYCydP5OcD9n2QMbwYFAqq5M+scaD6Q0tcCjUQokwwf8
fNcZ6I8zJO6xQAEC45sFcEv23yxAy0dd1z5yJ9+1CoOad9hXF8H8gKr06tIrFelJpCFt0A7a+VO1
1jqaab9Z5uI8MXD3ik0QReNJbzJBte5XG9pv0vDu4hO3qkdsq3p3+u6De7zpVDnJP3Hm4dr2fSNO
W3JOnD60J6c9OJm1SLPFR+/g4zzi68Gfko12pDjHi0C7teR/LAOQBn6JfuE4aJttojpqHNVRk6qZ
qwy+AcYpMpCOrNowqgYb0mkDijjeImLuq1LPNMOprHUqFP5Rg5BlZ/46Bd3hKTNEcBVthu5Wdadk
TbjhGQ3zNauScPsnj8QT+xqNsK+24aGDmRtiE0WOtQcHzHFsMwmS4SEyNlmQ+NsEOJoF9sT1pvCD
5CqazPw4VCU/zm2DuhHyRilkg1qevjrFvcM+xkY6Paq14rlEHqsu212gLmv1de5yp5ta9s6ccHMd
vVv9pAOikXac3fLR61HvRqrAGdN1OeFC1HOQoueKrJRmDn55OmSMtBrEDajoaIti3vTYba8ndBBJ
ZEt+hSECHXTIMSlKU1Aqo52WjMMk3iKEspCZDF4hX9+OD9i3mxv8PJxHQkhCzY29SVwj2+B4/As2
iSCRkH0RHBjC5LZgKmXKOXCzfEPKmwg4z26UL87myNPHt4boojl2rdXvcQLHxi2V16Bwwn+68Zsf
xK4qMh626LaefgDt6ZsbmMarQOPzuujG+FOMbR7oxT355OYch4i+dtHvnbUnBiqHg7RqtEEUItgO
WTXs3KZA8jQzQR+iOEQAZBUcayPaahXpaZgcf+pWN3I3SLxEi4tWEfIyxSYMbWGoeJvQUo4q+zhn
/BHfPP/cGxnYotzxdTLS9ug7wtv0kxhfGdCeAQOdygsD79DnYEKqVbkVvgsWojQATYRRTK9VEKIF
0XAE7u/Q6XaMvCpaV0BduKQVimQZx8Oub02gUqH2N8jL7BgxgbYOcqHBSGNc/jeZvW691hn2FAd8
TfVw99gmGa3Hygm/NAme90GPt6aleplziWcriabqdNYiWSvlHClnppzvYsmaZNkGmC3I5NY+4B+W
MUHVy6/56FXv8wLsHR6zUAsT9uYDDba6+tWi1t3GkfY9ePmM/2Unp1TgyDMn2UNSxvbFnAbcH7I4
2YcmAFCwK4KShkBB4OYojuzMRaG1VHKR1SA1yZG8B5XvHyK70cfdJzrN8bL8tSSVdBQ4fM+orgdt
uwvIM/oY7YJuYr6NHbT9jG5UrX2g5yGrAOaOvE6Gp1QNY49sfhgDw5gMNKDjZ3gqM6CIJ3XQH+4i
+Jy+pnjtH+8CYqTGgxIHY70GzYxR7CI+j2eS2hSJzRX3s5WHK4FH7VtaJiqEUIHTcYWarwbckQGi
F/vZRSRdlBcKp1cpyXzjjQ1c54OO/p0tK2ZhCQJJ5A6JPIsMvRU+90MizqRC93W6CXkMfBrh+Vvb
QTIJoDzVBXkRPExpqgezZ3szN6qTVtHMV8/gRZey21XIECprVh447nA+htGAv31DICOsDnY4vwzH
osBeBnSaIOMJw2Fjop3zSmc/hsv7rZf4YAcAieuzY8blUyHDYzL0YJu9W4rVzXAcKitcdRP+PIrM
8vZFGx1QA5Q8g2QxeXY6D9c44OvZN46Hcv+24E+5ESwec/wVnXBeDuypKAKQXw3OMJDfRMBtYh5K
5ysWnUkuc/z8+jAetiRaYEg1dmSesQne4Gq3WZMYlAkCfRWoo/1q+u44hjjokkQqZgwtCz+9rKr2
eJmiOKXoWLoffXTlzFViLOWKbQzWrGrMX3mX410x5LbziDOf8+iGxT8oKGsPJGl9MUz8iL+Gr8xs
nUdLDRF4YS9x4xdfKr//kiHphTKg1UTcmFVgfxbYGbxGnSHXlsXnDwDOCPGPi+RDn7ojuAJKYycQ
+QFtxjjvzpX9Wk7tlylJGrXOICbvqzSsZ7pSQD3CS+OM0Y4kPWhmR9LVYektFJF3Lk0X3sd7qE7t
AalKRzkPiadxtRz3RGqsSoHSErLoIyAu6fx1BCIYRcPRPlkOyiFd3ItpZjU0p5pnUBPvCwuQFYYo
gv1CCzGjPz4GS+sGEOvDJ2/OzEtazK+s4lG3xhsk98pPxCaB6g4gvlT1heJCaf95mSFQXFIizI9+
1o4HbiZyj9yT+Gz1AvyhGfIGRvrTzBzveXHwBrxGPFzxMTvdm6H4TjzvPpWHECk8sb3TQJZ3P1K1
KA7byEK4eBs0VZOAciN1rrYaSnP+6QCA5zj6tn0lfdRXwabm0tho3VzhlRna+Mni8sCIVqyI2DVA
HzOCRt+BxunMm4UCFzibE3YQYIa2pL/tJA9Po+UGJ5qJP4jahfwAQfkWocOqtF2JxGZH7euP4gV5
22aH4zhDse3vH6H96BO1SLO7b0Gxd34TCOBW9iCqtacAFrsWWayiDLydo0Twpo3LQFbSaRf8zIB3
IxQioHbkM/AyaQUKaTvZHvGD/R/Ovqy5cR3p8q909PMwhiC4YWK+eRC1W5L3sl0vjKrybe47we3X
z0HS1/RV365vYl5QQCIBsSyRBJAnz4EYyeBO+1Erx4NeW8CXiLbbNEKHkJ2JVQznafjTiY29dAJI
15oCeDuXWb8gnQzdpsHhzxWudC1SoV1oJlCHjoe0iyFVIfJuYwD8dhFhmu3pyW/7Igb4e3qmJz8V
hTmWW6vw6/WsoOgoKDNkygFJs8I+8YaQr7gWFXfkzZs8WSZgMejWNPAMWxoIruwW8nf4T4f52J/X
RK9BxRfCk6B0vhsydS6JFrAHSLfLioePVJTYBm6s2DQ2MeBMj1iDNrdl/qPIUxurUax71q0PVvm5
PVogZR9A13SEbij6wZ24GhPbv3WjSLsfHVyF207I+6/8+1ga/r1bQHs354jKUJM6xJRN67SxxIZG
mbUT3yJHUgckD3HX8OQLJ73BdvjEC6u5bQb5URSulW5ElmwDWbCTU7njuhOx+2Po75u+yn4JEL3j
inN5EaYPGQYD156FwAYyJ622g+PiMW8LbFB9p7a9Bb4GejHEkgmTRkUOYIaYxvpQTT3/6IC2bTYj
4Yx+ZFt8Hd/0ysA6wnBukO+hgF5p69zYuKjukNtgpaa2Ce2R9ShZ4xUNkMhdh7ROx/9e8gRnHpPC
EZJMH9VqyKwewGN2DtL4HcLK9XPV+fVWm0YXx+UluPT6Kl3bTtB/z9Nuq8W+/a5cLdOuZteoKyZg
xGLriMhWd+ljcBLYIH59KQc92YlkzLfpZPCXSeAEZZqK+Ey9+DazXNjflkGJbhV301SGSERWhHvg
nRPlShptd4NzoFMGRk0g9j9traLrm9tf/ef6AAaDmzCDJh53a+vU4x7zonjKflXJszO6xg9jwpK9
iPLh1MdsuKTgxPIq0NRv9SQEXbGKCQlFaW51BS6C2r6KFlEN8qIQAB/Y4C0dLkWUljbVrqcoq2Dc
sqn6hb9KiKR00OgsBdmEIsENmtRd4x380UsdsR7dh10b7pkbjwj7SwtBHTCSnORYQnKqAuqAbFg3
fXRQbSJvqhYj3iqZlUBxvItAFFbliF8q5XjESOp7hUSdbabSl19sWBrHh5bZCGctPtRduJl2sfIA
qCZ/eARn07gtex+BzSSJz1rlVlBs0qJvsR3/UaucE8146kyteS+Rg7YCFmt8hCDPuDWGPL9JEsSV
ge1/NrS+OY8I/C2Xlob5bFqujEyl7R4Elm2Xf/7jf/6f//1r+F/BH8VdkY5Bkf8jl9kdvt62+a9/
Mt395z/K2X54/69/AsoIXR5TOC7+5ZAAN1X/rx8PUR4o9/8RpnWd523BLxmQrzui2iFaHcbTrc6Q
47iYiHlnac7sOxF0WvAs3zpJG82EPORxRfbTCQGCV2YaQPf5ycmywXMQIbLo4XWanHDGjK+ZqhBx
SIALgw81qYDUReLJRL+PRtP0CsQrf0Cj3MOf334foR+0ykqtfNIQg9rqjZUejWxsb7mZ4JlggP6N
pH80C6f72OsF+1lRj9rYWQb7lKKXS3tW4MNKxl8FdhTuSRxv9DeTWM/vvzhI4m2p6To0I0oAEqld
q/ZoZ1a/BlhaOyV4uCHp8j53XeM+CiGFXo/OLbV4Fg23XSs9J0DAwOtA6XaDtPGnxZ/3ibWHziJS
vskla8Jsm9l+saYJqIDGULw2hqHZNp+fo0PQfGWETnCYp45y8wEkZ+mJptaZGV16EYGhSoSPFF/o
quKSYiV7plZc6gxqPwhdOH5feL//pTn6v/3QgC51gRewhekwg9t//aHVqRWMSSCmi+4YwQ3pKNn1
UIaz+NKsrlQguy+KcLwyd0N55gZMurmc22HHinD9Vx99Kv1mi5xMPN2IwlDH6/XQjm2w8kcjuyNG
Q+pI2uEXqMP4AeECyDWNEduM+FFttWCVxaPzM1cvMqM1y3MI6fqzYBzXAuAl4I3Wdub4tkIZXezq
UAxIydoFHMx0QeOa6xbs4VsOXiNke1Wx5lG0CayggKRTaKk2UyiKjtmtnSLMMrfAJzzt6iCtThAO
rS6tAbAgbebU7q3geeVBZLSdt2+fHvrIssJLwwa9ZvTRG1jff/9V4da//q4g8IOHAQfgQ4B51FH9
Xx4KXacNRWa6wwWwTN8bJvfkCEN7NKrGPU2uWXplF7A3bEL5Cqm75UXypHywDe2Z7H6oxZup4NMB
p4TGa6gdzV6yN6T09fsxMvwNednYftpV6mwC2bR7My2b2xy4k40KtHrUjMXU3IaqkAn/2lEiM+8s
J0SQaxZ7sXrj+lC+2+RBGezHuOQvfQReQgGwTd7Y5bMuwdWovMZ60KAVg0G+nF5Z0LRIDU4An9Lx
3FlrvBYeLXkL4eIENhTZumHuyWd6/yal5nuN0/PbyK3DAxTn8OfHbvaOsQq5Y9U0fS/C6FCqh3+R
WydzzDexFqK/d5sHYYfJqnBbdqQmE6N5O2QdDkaBR/dqNwt2SGbxIelUagctdnBiHhmvY+nHP1UF
fLzJzwiVXllUhSyfXbk+LT7o2rE8rW5ot7gUtG/ESYSzhnJP4VEHx6Nm+/tfj+mY178ebttAKEBG
gRt4q9Ar58uvZzQSJwlCK75oQNx5le2aZ8sYcUsJaC+3nL0PKiGJTNRJdmrmsZ7d8FDfXNmpSUXY
d+3akYU2z/t3fi1LDoOOjJJCffIylD5hHCAS5CTs5cpO1+DkbneMy2Bnydg9clXoGWJjyPyxneOg
DahS11wlK7WpBo4J97jYrn1ouqWbakg23AfI7t2nffiI28nYfnzef5zqy0Usc11Nff3J5EhXN89O
7st1ZyCYzdRnL/YvfsunLNMstkGLnu2ubbY+vrqjSBIIwlGVihjaSUds7/TjYqPalQ3R9QGMCmoK
Kr60aYq57VQRGJpaHEP93Rx/Z6OPARgQq/Sr7hAkdatKq/MtE8A3sML/A5g7hCPF9K1Na/BRmGV/
tofJOQKOCU0/R4seEQYATyIQA7+UdEramv4frGQ/wJs6fbPd/s9BapFSlUO3bUvnjDV8Ci5Sluae
kzcT8l9wYKflWnhJeuvM6Hk+qt5CJh+9WVdG1ItIcfhIAyYZfh1PHhHG6wjIbXs3ibYDYBUnx+Cp
V3Sgzq4jvMUHI4H8FpPGk5QckKOyesP6MNolHDnb/eiUb0Zu7+2BsScaPrrANljKbRku8H+m4Yhi
hRBZxr5uBtoxTRdriIrj//qJsZsxd9TjMmNbOblcd2aRvupNd3Eaw35HoPWeaUn/YoKYZ9PnZgtO
6dw9ZZyHm6wx0lcxtItrFUOyog3dZ7cqzYtoHBDytOD9VK3U8TmIliYcFtoj0z2A4qsN+VEPFUgf
Q046RlzZJ2iNe/pYTxujBxZfG4N2jnItkbMlwNXbFlakGRYlKkg2x8/Ir+NA4kk//hhLI66CY2os
3jAQ4NDCHUkFJpmGxEmqdgivtStmBZumjeIj2YpSIPWNOkpn0g54b9jQZplECeCNyiiurIodqWap
JtWWDqnyjzvKP6YqeZuUNkxOSKVGBvEyUlZpuRpFA4C1mLqtk7W/LLXqqlj/UUxdBFUlaus446tX
UolfLv1DkQLZkAEfk6sMCioalRpRU74FtQdA1laGr9ubRMFXFkdkEGqHAAfv8/+Y/vORi8WNjQfH
rJWYqT/I/Edj8UcP/aWAR2Fe3CpUWCeLm7xNP4rKF2CWXtrUPRoKrEpGakPcxdhgIRit5p7/nznm
2eym3saazpOzm5Upjo1BRKsJIe5wVtofGdanm5EBzAGkxo4A1ORR4V65M1zQ8ZCHDgLNVVnn2RrI
AOsEytVDLzp5oBYVQtmXJpIJ5bEKauBckSlYmkGB/BB92IxcVtWKuE7sSI43c5uqYWXl5ZaqVGSI
c+tVwbcgj5XFgWw0G9Uiv1SQcTW7BXJfHLPa7SlvsCmPG2Bl7qln+Rwag2PqGgC/Xou9umfFgWCW
IygEDpUDDXFCaZKt3zaWrz9S3dKxuyN3VxGcIwfqq3vQdI1n+2npgTZa2MZKdt37xDg+Cev1HaUo
RhPox6jJFNKZN2a2aVXvpJrUa8RpsaMMxjHzM3CTG78ZuzjTWNcyjkWQuqsaab43ifqdmTiRh3o0
ovjI+FFWvZxyhMaQh+hRO0V2JfK5VBcVsZF1mz6wECRUnmTr8yhIttSmSRfveYjfd+vfL82Yzq6X
ZqaLLEDDsKHbyAS31dLty9LM0UPNxrGEcQZ8K24P7psev3Kn8hZ06RUodQGb/kcXxIa1g5okNHDX
tj60g/3uFmdLxbnT0xb5z644JaK/z+TQPpBJGmWxsWQjN9Skjr8ZlPvjPTlQ0ahBjhq0TPQ5qDe7
aoUFezpv+0oT7HNF6v6k/V8GJQnQpk9huMJzuDqQkRl46MdD1yE5LnO1YPNvMh542wg8L489iXoQ
HD4nJDxVDeiqbR0zLvFCyxGvS9x3s3SwIijGlyIAjYIBTpB7DpLvbRLI4NSAkxD6mK25iydu3XbY
uwPEyuznYBhrhOB696e0QS6NQ+QACHt3JfqdwA7jBmmCEGhdYpFpnIi12WCHGBZWMKyWAOXcbg3E
fNXACOLbv/8BiX/bGJqubdqubuvMQe6LcXVaFPtFW+HW7c6BAOlPwJHhu6qmCjmvRepxHqCpVRlU
qB03B+0XMk7A9F1CSC3NzDUZqdBwZ+o4Xpr8NYRbG88vGN84Fp+wSAKP34oCWLEEh7LMp8mjJmRf
gRlSBXkvHfgjtLfksnSQH41YpgqVdJdeWvl3vykQ9EQmymMfaZBXdiMIjdk2EqiQlOX5uoX8s+wV
jAjl3kLYzmvU8av8lEyhGtmQZ5LsbK14JCmVxf53vl9cUt/Ydn03reJxjLyxyfRTaZvut4b/YSvc
Xwpt0mPuIGLXjs7wSl512OsnJOKIb1b+h6m8qhGQucBCQI68sBVTtKaYi7wwF5kXLxpEczFwbZ1+
/8tgpnX9aEGo2GacOabjQo+eXZ0ZGCCMlKEw5dmcGtebFLM2FWHMIClogyNnsVEtGwcPFCzxJRx8
yEyQH8Nb7osfdmDZnVOPOJBq4ot0o+DQS7NZFWWaPeJepzA7hc9d7KS9yIjtHdmAzddPThd/nyPv
k12/aDXXTuTbMlDwpPj61+Rb51X1mJ9mzz4MhCfrms/zSCzxTk3cvrkJAJTeGGWvrgPWaJpHl8a0
q4xWA8uNU6+L0WwODejSAWxm4jA6WvIN5yy7ojLG770Mv9pLpEeRXZT5V7vyj/Vk+u6n45tmNY+t
ZV6Qet4+YB/q37mseIlwXPRqN06xU+yD25S11SsPzPMHKCrmJmBjwXsB0oYz4W5UawoC/0ygnM8+
a2qN588WQXI+W5/jQCH4ZRaa83Mc2Bb8M7XyIJ4/IUsA7AwCgFjVVP9pcAr3310eXeznJZDn5+VN
buMNuURCWOpYSnbeKB0Ixrrardb1GZSYrfIxwK4KR3dt+Zjr9odt6V1q5Kd1Df9v7gVxfdSpDtVd
y3EYHpU4/rCubgXZA5wfZH16Lh1kjLG2wzKfIlBzWArUZTvDbCcIIfwZn+KiQpTcGk7aVCMCgewT
D6RZ9pOmBckZd9YfQWxZT+bo+vetPawdltpPQhVI64Ymx5g9kINwql+xblfnuTUg6byTbXEgV4Q+
gWkMWbClJjOScWOY/Rt4StIV2Az5vcwlv6+bJtsNoQZYrbJR0YaVWCe1IzeLTZN+4o2h4+wsy/rw
A8T33ZDCOkru4KAZkNZd6gflhUZlTZ7dF1gGqU8hC07iqjNAmzfLDLxLg+NyRYllhYAoBPlx0pEK
WjSNdYdUu16dlcY4Dc+nH6MEfq/x0xcRR9G+7qJiV5W68Zr6ukcOUMk21oOFrIMBRy0P3MXPhjpo
Ssf1NC3EQfQq91Pn8N88Ffn1U9Fghq3rhslN00RugK5+Kl8WXFUXBQNEmLRTaIFNfUkisRDlsxDr
mQWrF/uSTHJlgzx3u3bdACksyGJbhVkwfaFzXZJ5wgLiBLowx7l36SDOWCODJAKNXTo4QDhsRT1W
lLZIA23uWkIuFzqQT0kMrFSjqibQrVthBuOKujUcMiY7qkJu+uAbQXDEtXVHXWA9kBVa+VqCA8or
IivfFrK7FHh0vwdWfVVRXUNcNu/T1F51DbBMqusvPoiJpCtuDdW+3tiiKm+JrtWllUO1JsvcIHu9
YVim3/7FAsRavGp0BVwoROvlKvU9U1xXVOSTzU4xmI5aYrPCuSyYSRLH+FkVmrP/4qeGOQA5bzoW
Sm9ygUZmdc02fYQkKD4eFh6bqCxluyJ6JOK1WQqV3Tn15bZTeAG/rMNHq4eeHpZ3gLmqFhQr9j7O
eXAnSxvpqFBmTlNIGfbA8NcrqlKRKyPVXHcC6UUs7c11Rzc+/v4HbvOrt77BHDzgLBuZa4xz6zpS
YDcT2PwcgAHyoMAJERLan/vCfC1jw268B6hQpU8ROJGeZM6QS2vF1k3LZfaUxCXQjnFlge8ETV2D
IgUwmBkATzYSK6RQjJgtDhXiVBeAgyTVjoI4VECWPTmFVXxD63gK85BdL4sDEhmS4V5PY39nRVJr
S0Wlswm196HFYwlPvx+BFSO8C/QxEhc/m9SLDfuP9jNInPzpMceDyQMsxPcR9nxzHAa8QAzoTISU
KHLj8pydepG+DHTm13HJoDrWffTG7cBOEr2VQMrN778FnKz/29cgcE8LgzHBwH/8b8E1m1sulvw4
KekSc0IaIpjJJy9IuiYEL6JeIUMnsIZf1ajHlxpb6kcjzTbgaoWsDyBIj1oZcmzFZIfoS4WlS8Sm
TSEC9yHOkTM/5A6HREHjPiSl1p0SLKZAf9nl3iSqGGqIwtiTc66DdhBMP/suqYbcq7sxW5d54G8n
X3ceypRbW0C1Hf3HFOX6vTl17RYEeHI/RT5WsyDPaBC//B6GZYuj6AEn43U/viKXbJVijzbbF/8U
ZzyL/a/+NE8uk/fehYAG5bPq0BremTgZ8izKZV3a1J1nYOyzOsOHju9QnoIYhTXmEJSabBSx1h+K
It2RiToXNyPFQxOIb/gZEZK3XekmN0Vv6UAzouBIprnIQn8q66I79Glc7qycY5saBFO7EqnenFyq
Dm0a7+RY/5ib0Hi6L6Yq2I4pqP1XGk4Ujvkk9CO2C6iZAkZqf6l+cZ2rXxzmYWqCZap5KPWEjYTA
SwXUZFmxmyiSb90Y8m0bt+BxMkYNJfUADMluvrRndzWGajUHTUOPB9dmbtLweRIIlIKWq1z9/qdv
X79gwWhnWi7CEw6WXKZuXL1gAW3omJUi36Ee8nACYhI5eFBNK6Hyy8zn+LNWjOGHban9R7/CNPHd
RH53n/tP2Dekb1OGnDwRdcY2mfrxu1s9F/aQvjFljhDu3mohr85dkoPRvQh86Ky52G2UZvvN7HRA
s5AU6HdhdGTYJKxjlUlo1O5PN7KM5Jzq1XhrTXh8eoEPyUtHC+pzkEGgWjDJ73xw0F86cAog0omP
FkUJImqQ099JJGp96aAR0OL6GDGaoDSlEUBVZ6ugQ8cE1p95hA+d++9pHGMqhDd+/51wdr0AtgVu
enwv3GY46XSdq1i/7gOJoFUT5LN5j9StBb1ECKcoYQm0SmM5A54aA6inGcpE3TPOiQYxxvUcwDIA
nKhNI10A0ACD/kREAakReS0OYdY+D/QbVxWi59MNNbHQwskQVclI3Qlu2rWdQyWObDYX8KHqMvBq
nmWwMLUKwME0AB5kfComIDFWtKGVEcdBTpR0e2oigSe/G5IRShfwq8jPTsf8jvx6ECzuZyP5AND6
NG+EI5zBeG5fQqTAH/9Fu8GBN7VnsKA9I0UTr7ekn+1jNHzYJwY1DuVPu0pQUny1K39sU7+Hfpbs
7TJnZ60e2JlqCmt7DuVGDGP2xQwa6AlYkkh0hzCrL+QaaD5YRblzhzXc/WBHg4MFeeveZthIrR3A
jNbUpKKUTbYPtPEGIgr502B307ooZLpjcY+mYfqHWPhiFVY8g7JNxYHJsjxb+dIALKSfs7Cwz8vw
pHLTHfmPaagdkBj4MZyF/rhxEZs4yLoDK40ENQ0yKtZZKpsbHcduI3AysXmOaqsFUtJ8IbduEBoE
7hMGmXsOyiHP4aC3oMFUfHGCxtk8GdlorsWPZnUr44XsTHeagxaYJ70rGOQtNQ06kp8Fj8v2S9Oi
pj5Uh9I31osb1ch39lDjr4aSy/VnkE/YBO7GypNw1eWGXq6WgS21Gy2GlSamrjGCdByob+7yqJQP
SeJynJvq3apydfnQqAIcYYWnO1OypyZ1FBIUNW34QIMUZcq+5Ja/moygm22gATLxaIFIHvlrFugk
rGbucyscv8QOv/BGd0Dy1DQ/EoMffcusg5WrJx7LhXwPdGxzJDhqvgWGNQCzEHW3USWK/RRii4fL
3gd2Ky5YDKnzl0L7rgNxMTFpvxel/y9h+O5TVmfTNk8aRckH1567mmdXtv8d0MwNU67QCFm1bnys
wdz/DBjZeNFr97UzO+PZTpAe3nf8dekbhPVa6a7xrBklcEx/ev7NOOWpFRqCQE24CxxzOHMnGs8x
8hARMUQuC9mWDkv1UtNFHjVYRH0g0hHywWmKGiwDzd1UdV1vNJa5Wyw8nWMFMSfENhGr1gGf/Na0
7EfblP4fMipXYWKavwTSeHAaW0SPPrdv865/Dl2k5K1GTTZHKiD00hyjYRjT1XWV+hHVao4J9c+D
qqCdRy7Dv/hQNQLO7vevE+v6beLopmkbOHcWNnMALbkKWnSjDcn42G1OLTgYgTELjzmT0WoG8lG7
mIY/21Wmh8dS9Y+KwoTQezyNhj3iz6va4MEcgne1EVqTtQO61xQBehPk8uDGENBnjHqBDBkNsWav
Na0tsYfMgSrshFcJRPBuKFCV+XGEZIqkX1NvYE7FHRLytmlrn3lcH+aUoat0IzCKjNCB5uV8au8u
iUjLKb4PrkzQQTaHJjb1m9//LR1xtVFwdMvhFufMdnRQCbGrN7MBKCpDtkt2+kieYAlA1vM7zA1w
6+Ui87eANAml+wtopwutpC+vLhBjH+3eAYbtlpDNvhv6pwQvNIjWA18VGEmyHcum2FFvIzjAmaDl
uYwg2P7274MyIGAh6TMUe2gW1/e+AYRHrwXFoVQwXbJZjQZ9I2WzFFaXOgL+Fz+pxi62FqcOwNtD
FzEH+sBtt44zvDgiyB6wgQoueTW4qwB/nzfIJmOhxl0ICIm2euir6RvZZZZa6xCsg0eryYoXIUuv
l779xhr1HzP6dEdNXZ88WVjRiwj16hhh4bWm4erj9IylD10ShvPHkX+dgoqNPi7zscn9/RcrhPrm
vgJ5bYMzobsOYjMWs137KjTTWnrXc7sYz2MKRLUxdNBoqiO3uKFiTNISKqAo0lbE2MGq6sjkZsih
YUkuWibLGxu6mh/jvrRnbzWEPJdm4/vt1vS1cJUpzvMIWLpN4VTFbTyw4pZqrQN55CL00/VVxwS+
4W1YImpBHYk6paEaSKORnITwB0Laf06VqvnC0Y+OMR8el9nJQ1hWccr5tP0yhxppI2Bxkdlucadp
aEzd514GuZp1MCTsJs6H4VKVWQSkT4HTATsDTl7ZUqNJjRUWOBWS5pAGkDFAf4ps5O+DFa3q2DQh
dJk/6n1nv5YWUMmQhBvuhh6prg3klzcs8G+AsWv4uq6L73Hfg0PHxq5v9zdNoFrGPRTucRoHsK+n
jVD8DLOS7QZh6Hgd2HhbzrQ6bQ+hIMha7yQ3QKKI1T2A/rezB9ja2E6Wk77KBl/czgMUP4+tRk2u
nHYtKGAv00z5xPkvh1gDIJKF8NvI8jUBuKH5gcglYbypvXTP8PCUS3ur4SRcrsBDPoE0HhT0oPUT
xdolLoJ5lOtUNyUAaW9N1gnPQF7V2TEAmQfqp1530TT8lMaa8sOkctCVQ5ZhecjiwL2hLBtIeztb
ZMfiIGJQaPol/2ZOypmgNY/kQaD0VPISFV8cw8/uRTgX3OSYJzZTUBJBqNbLFcYkCMIXLZwgw0Qt
c4JJFZLAOLMLCDD2RpDeioE7D2mdR5AFRCLpmOMwBG/RajNU/bQZ+9h9IBdjeuE4MllFlrnHU9l6
9F1TWzcFklYrsCc+hgCYnfqy+Q7SUqi35x3gZnkk13Fl24hmgSQhSkF4DBqs6Yg19B2ZQgEtx1WZ
Oe3RFOwe280J2CkHTL2xFA/LKKqNEqubLk2eruyygY4bKBeev0wJgick2LbuN/rQkkRLazxwDjLN
X8k2T6KuC+KQ3UFPzDcrDMDg2TSARZus+tEpxobFDdlb6cE1/Z+iEsEuhVjUylIoqkZxCEDBClwF
mg+Qt2Z7V3byIFsSjbnXCfBmO0RHQMZQURx0DLLkaiw5f+mdB9vtxzhypmGApztYQhQ5+Fmio41n
/E8eWBDwyqT+3IbdsAaURrvtBznshi7ObsYCcQPQuVa7GKizuyEYmrXZ+sG3yu0ht5qX7GdqG3sQ
L0bhSlbxKkl77Q+R89ekj8TrmGODZidZdQH5BKiyoexR+EZ9kCN/IZUOKshOtVFkWx3QjBO1usaH
mkINoldPy9t6s2TLzt2mrA+Ob73MfmT7nCWX3ccsVrItq52tgIc6dv1g7XD8uelYrrhMyKeiTpOg
iZX91cOuc/8SJPKwYBG1Tw+y/XWOWqUil0b5bkG9DfGi5AY5V4A+IMNMTzjYDjInnW2UeuZ0A8cp
YotdQDe6ICZXXOE9NzbIUk6Pmpuxk2jTSX50+4osXHVnA/hKU6iy6E52Zk0nwZCYGRF2SYi5keJb
VkNzPW7sE1GIFD7Uo3stinEECPoRKqgjNiAcEwYARU59D+DBBxPJn8aC7gEjhy6RIq+fGeuXs/te
9194M4IzZFFL+FMYAZE9kbsv0WDV2PQWYLqncTP//YiBTA2cvZFOla0g9guKvS4KH9oETNhVmD9J
VTgVewljAzsIHPk9tSaAFJreI1OZt/lTzdLsqLMWNFzKt01l+FC1EdJq0EkD/jpci5C+GgVIicQy
ZuOD6HEv3WF8BUPlNpWD/uRLvbngLdCCChV2ptxc5darZlNb20gk+hNYbLyMp/0JfOcgbdK18RVx
l1Qx+Yp9mCbzjLGasbT9jxnJTh9MbloGhHsK3n2EJLunOAoVrU/5wjQrOCeI0KxMJyhfjMCvd47s
7A01nYp3nh8Dl0tNNxFnLPONe5qjyII1mUcs/86ZmsP4nCMqEHKoNXtdpYWGHGtEeyjuIwuwpOGl
P5sWO4Kf3GM+6GnINseChgwpA5aVvszNKbQ3ld1D8wLR3tuSHzLf6i557ejaGpJdFzeZjGOgS8Tk
NdtOb8cWv2UQagw7owG6c50WfQyCnC7YYF0BJbxQgge5c4JbKgzwyuzLRktXFc5C/LWbjfhLGvvO
7T88RJOB3CZP7B9g3A0Oc5PGQs6WrYHHxktWeXdRFs6TxprsDx0e8uS22Kk5tf9KTByVsBHa4TXy
ZXcQu8RyJHBCcIQ02lMHuoOLryXFZe4QcVd6neECKIi8rZSSt6Q9IJEdwGBflmCZXmxIvUwA90XC
10g+1EUDP72pZTTVTe367lFsOFj4v1AG0e35YcXLq7kd6K4VkK3oy9uZD4jua3sNpV/w6UfWc9AU
2rpubSQYIl1wDFdRY0qAlge+d1kkz2OuUGgaDvEoiMRj2Xk26Ha2CaHGctbMPkuwCWTP0w5BL0g4
qbzFRKU2XokPFW5/AwLKGic78FiKFjBxlSN7HKrhHpn7OD8E58NDLBMIpqLVSWt86q347KdJf0sm
uzUCTx/qALhedPrIyNlgqWZvqHeKa2DD2vy9tJICFINJ99Z0I9balh7c4MRNfOuswmutsXuLcR6x
a4HW25Jb7AYnPJODp8SW6RlgxGR200QTeUPblThR9+3HJAePOE7NEMpynGOSxvIhqNhzN+qgxUQ+
/AM2nMbZ0Z1TiofOQ64Krar0TdFZ0WaxGUbzYASWdSKP1EXGbt5kA/JtbnpDt54HR2+fXPZGjQ40
zo8hkjSpZeE7eUQeD5RqQvs5Cpn/ACz9evZ0m+4BTyTc2b79hJP3KgGfWoS8z1KLEA7AYTGEZQyw
69C5faIDHBfgEXbbOtp0O2YQJvML7j5jV/FMbFlUFEGCtxERvPYOlFL8PVFwQQWqxaKXVXwHMOq0
AvP3HXCO+be4YDEgHcgLqkZLe7DaNlkR1jfx7TuOpJZvARh0Z49yTIPHqq3+nz3Up/iWLm6MRC83
I+gCVlDb0HdR3EDasWtBvRgO/dZKhgAMEXiJrwHaGTddOMR3ZpiBDiJ04zt5GJpWuyUrFUUu+EY3
sOj+mEj5jzFU6KMKgjiqNfvFvrXToP+wkrh7is0Y22+pTMMjTTv72XFx7Jn9MnuUUcpXWa9BvgsM
KB+X2NcdKN7VBKBz+7jEua0dCxlpt8t0wIryTT3oAGLRAM1ud4W6KCMdgnXQOdVOK7rvDsOrqoxi
/qxaelV9aSWh1lyazDCeTWuY+xq/48+F2fzduM8+MGUWqyjWDtJy8Jtr+5+x6LAHUC0DoJ6964Nv
h5qDVXzLXMBz6nGT+wiOjoqps2sKaNr4dbnrFAXMaI24j4T2JAg/VofTz6TJ6lOrOuMg/Zhw7u3N
TSRMTFTqvZeDiHtnl3iOJPY4M7svHO9uE2PhXEYnYoEne8XBn6UX/5ey81puG4nS8BOhCjncMlMU
RVFUsHyDcphBzhlPv183PaatmZ3ZvUHhdAAlBqD7nD+o4boT8vCybe7T8aDYw6Mcdmv/OT31FYQf
snLYuOOQLEwgj+/DrP84u7V9OCvnMPg8o9p7neHWzcnJmkM7l+ZxGCf9FX40fmDK+FSk7JkL0i91
qr+KR/9jGaqXToxB1NE4pOisLWw7zo8pCZc1fLr6qdDHe2xLzDcsgJ39FAbsSIWfhDK76UrzgcbL
kOjejsfuKat7pE/wRDHVqPSXZDd67H/S0X8J+hY4Z+j6yytjvTbyZDc5CJlTFoSRq7ZHW/xhg+oB
f7fDJ9sslZe428rWOKwt1OOUk4wafFXuQwM9JRmSIld3JTfklQzbINPWvPnkh8QFc6sEVRKV6p1j
1e5Osdlkol+oGwtIoywoGoS1RsxTPBR15hFRRGo9MqyN0XsIde+PKPHGHfc8+O4Yyd31HlKmQ90M
JwONm1OMZMa2VAPMx0XbrWPiI1yPMH2XtzZ5llZDs9IQXl996HDVoV5ObptuZMet1zB74YpBMkG+
pOyQrwZa6quXdNVetke2Mx9db57X1vTuA47nu+3k9/KswVW3XcjToKMn9ACzLEyqUEtt9ibcRWiU
3fIQy2552mcWxdC8V1aGWkDhwZikcStrJ6NgmBJ0NMW9W8bG6HiHYA4WkeiQvak1a/8Bntf/ljul
DMhu11Uty7M8uOofMmyO64XmUE7RUa2LcXFFrg94ibPAyzc3nHpbYHNUqcODhKlPSFwId9TPtwHZ
/zIJ+La9aQEkYtoUZCs/RTDl5m1CrgS0Ufjt1iLPbkN93ITchRzmhd+cplyS513pkx6egtYJnksX
+f95RIXJM/LwGXyQSl1kosQgemfT8y8AbUWXbEBwn9SG0ph3crjqNin3tJh/VwzH3cx7qEh1y0jO
Urr42HtzCnLW0BZDEAeYR/GVt4bcv6tx/3lp8I1fsUGOdq0IsX9H5cZEzFgO1qiz7Yx8spYyHFWQ
nZFYS8rBZaNXpzmPH69jGzC7GcZx3ECCYdmlPMXArT3Jl5m17MVS/OFBDu01frM89pODvI4d2osG
lTyg0rO/04VOHY/UYDX9HspesPv6tVepnV8HIwP0a/hPcytqN33SF7vaV1naY7l4CYbKOniRQ/FU
GZuzaLKy0Dok7CrOsr1U9WuT1zarvEzgj+sOCrtIpXmnIdCXkStW50nnnWZxoBKG9dno/ikH3NrZ
q/VYw/jZRnZcL/Jz/m1wSAEODx21u9YwLBdoczLEn29FD9j8d0pTFydZ86CUBlkttVqqHIiqy/FA
VD/LqKpj7Wy0CDmIPJwttYIkm1rqAvk9HL2UWgCqLCL7JgflreZtevY+JNLD7GR1pfjiFNPnBn1p
3r5uOqFinZ3aNNIWucBRtyRFrx1yRoSh0C8zIt+coAdkNjm4UN1KrwPSGyy2vGcjxL+szX8J/uqR
wyplJ4f9NWdsoidwnR6ehtDvJmsw3rR4Ku6qhASQND9kQ1DsdKOxkmM8q5/k41+uDFBg2Si26p9k
lEPxXsuDDGWHGCGXAHKRABtUI8tD3UqG8gxRI1gcctHw83LyFZBu/nE5OTjii35yfe4bFr9kO+z5
VYaau+9aO6WqNbvPTlzNx8wYv8jI6DN0u011xinB8feRMkXPvdKrLLAEaFqEZpKVp5DFRV52cDOS
OTqmVC9PBhiYZyXQy9WUZcO2r5Toea7x6ooRNFnIqUaS5ffTNK6Q/y0OQQhMuyoHXOeUuJTh5Otk
WZQ8z7b/Xv/QJNLwt/qHYzuaBxIRGT8d9MkHIJBRxqVG9oKHdKCUd4bO1sUtle+er2wUyrjhAp36
sYPrIbRjEPExUXiaDVjybIi/cXv4Yipe8Nk0+X6BJ7JeGzUm05Ar1mXqlXmVg20/l1UfbEq36R7i
0Z+xTLJjHt5Vtw+qObjTPLM/4MYV7/pRNdl95t1mUpTiEdJRsDbqsF1CAwPNyXJz6dRj/+ZCGQOL
rJdfrTQ4okU/BYuie1LbMkLbeQjWlZfhaGXDlzXEkkvzheCC07wAMyxWiT8V56nt801UlfORerO2
C0eN4m4zoGk3j9rWDGIFGUYKEXrCqjttjWBvW5Z+QFfHW2h+rb+aoxPtHKNVWFsRjipkuqQbra0M
8wIUEf6pzUGGnme8mmWln2QUu90ChXfz2a775FKH8UY2B0ZdPszofVxfYCi0O3zdzeqrZZlIzi1a
HR1pYH7UmboEaSxBROi82FoU9lwdJPC/+RkOIWlXkowX38/O3ZiNb+k4QB3uZqjDTuTe69hBrmHB
JJ8oDjzIqj4JrjNQ0+HNZ1ew7pHbv0c3zLm3o1RbGYJyM9TDVs+q/HFK1OzRgIIMpXW67w2bPADK
K9mj4qFtb+BNt5WhHPxzXGxU3VZV/Aiz1XhcKzkYKt3CLVGGJvJl8MrhHt56JRXRVWs0E5UouZfP
ndBUlkZQhhcZdSxTb5E9B6sS50JqzaoJIya52iEkJk87NsAudidDfj82hr0axyz/omr/5xFx6faI
kZTeP10jVkFt/cdPU3U+lCapSSJr6bmaZUBg+ZvGUNJXtulALL/36mExe+byh+ZOrEenkVAq9MhK
vfe/NFETX16FeeQIcQ1Z3pczKerHJzFCRkMFLpwS9IGPtrhDizzZ6FQfPyHnvrP5TX4zVLwVbDeo
zvFYM6JohKZX/skO1fMcVs15KCMsF/RwJ2vaMK9VAAUzrxiXSL1jI4GBppnsZYiK2i+TtCDeFYai
LGDLt5vYF4js3w+NBhdpIRsxj852Vjsc/2ncra1S8yPgTNP+TEJkWETC6ya2TWNX5fMnGd0I+JqD
G04oOoGDfcIToniQTbdhcuZM57XdN84jBYuF2z1Iuw137gQOVqkfyPQY92ppjKsKRYyvc3Id0AB3
XoZ2VT+EDsSZfxtg+1W5nz1vFUGNULPdv3+r/lbvdgwNOSFL6oyYpmF9QDLkrCXaydXCA8Y75HYW
Q9TfZV2ivbams3BjtXt2kmK++LG+CktDfR0mzFj1Kv/qx5X62tajR+I8RwdFzPEyWKCuk9SYzTJ2
qjJ/xSvEu+sVLZjNqjWPWO4wV9wEVd9XTz9fTvWdlTFidnoDqUfFOK88dJTXt7bU0+0T6myy5YZb
T1X916GyQw5thqXMOvYDIo2WCQ2Vn0+JNUpu4u7Yl2oD75YcuV2Z720PvCIe+F9IEslWVCbMh6Bn
XzTgxfEGlFvbzRq6zrI3/f0SpaNdL9Fpo7yEJi4cmeqPS8g5auOo10sEIlN/+ysSt/5zVv1gf6vN
QZd71F2bApUs2t3KeaGnp+BmTIzMRf3v1qGHyX8sCtyPmAgHyJALGt7wNFtXgQpzY/qFfWNXoWnP
5dzcsfaBByKW8514+KDvw4NGrP2b30OwET96rVw1fhnc1OZXT0UMKC7NfN2qaroJfM+6eIqPxL+Z
vEHhti7I5LEqZh/kWC1SkKIJm80f42VnAnz3GLfRm4x+js9BQD1cL1jVAxZBE3rdhd1p+BP40U4S
WfRUoXA4Gp9btFxOtTjIdqPOG9kuo8FKywevj5ZG6+YbZ9CTSzWDtExiHa4U1QNAyf6f2YRuiIrt
it8L85kscS66krjrxO55THaOekeysNtmOCGI2yGiLvYUvxvZ9JRjKPhnk34Oizj7Y+QmvLCMJn5N
4c+uUg95L6zdgn1oO8ojVhef2lJxUBnw440aqc626EfnUwojTcnH5DmIbeU/PnLjIyHF1WCgmo5p
6bbu/R0PnoyDqc052RK3d1mSTMqx02AppGGrrqfcVfDtpO128Duh8WZG329N8kxh+7nSIU6shmJ6
HfA1+qP3fHx3SUIvvLJZtbHtf59q7bMftOG7PgKeAktjXuYIk7Gma5JTrbjWtu/G9BC2ZXyYQiNj
I0r5vviPeyFL3A9PWOi2hurwBTSg34Lr+vBFTyyjZ3le1AcT1uA9VA1n14Gw2LdBETyMriWAg1r7
rHjsKtDoib+qmNZVVdmxRivjFfkb5VueQRvSG2rbuqGoK7VrqlNul/VumlwXQx6nOsKpM8m0d/Nl
5I65iDKdZfPM2kleKezANeLO/cdcZCFKPZb7OgVWuTJ4ix9VfXC2eh/3dywMdbhvUbaxm8568hOM
wXzAGZ9dRztZmYV0m6489q4f/uml2dcwVK03bMb8pbxEhC5/feKX2GPvME7bArbz8mY5pujVv7Q1
wpVMDpbjyigD/GFhdwbN311WdUh2fxzqJ+rl1lzrZ99M6iebW/k+UfFJlX3hOLkP6ciKjI+yfA3Z
dQPXmfovvAenqqcGudC8F1+LHL4nEyndxu2/ozb8xa/4noD0jZYuOYsHtPLjZZhFn2+4tqLpSYbr
yWeJcpOwtt+b8oQ6aIGc/zYI62VRqXwXfz+LjQR641hUkH80zn7pXQMppS6j10PzJBGuIkLw+5dI
9km8a17Ma1OMlHjXn/MagX4VfXKe7CuJ/m/zfl7l5zx5FagM3t7rjHFdR9N0cDRlPJS5mi7mrtSv
bQFkWOxV/zrIcbdQnsm2PkXQmz3GbsBgpwL+xvWKdEyR6uj19XXcVH13VWfaq86YPzkQz7ZRGDZL
Gfazlz8lqAwuQ3dud7KtFW38BBaenpWPsgnoenmIzOabjLogBpWmauoWhTuQ2gF2GgJULw+6xNHL
04Z017ZjzwL2U0Dw01k9qrJbxp0WAp2amggvBYG9v11DngUJ7DgEmqKtCe1szzYPpgO4lKMNyemA
xrl1Z9XhlQ9Y9Ekw7duuVDflhH5B4hm4NDltuZ+MAqGxwE2PXV5eQhP/h9Rwg8tthGzLxAjALRc5
Xh647/zjNWKneACQ/9JZUfTVMJqVE4/mJ+y/rc3gmtaurLXkpfTzsxwQ4pC2GDU2kHnsoCWotNEK
g93wa6W1K2hq5qcs0m3glqjHsPiAERl0/gY2QMEqklAzg+iSUQdw6ww4lGjirvhjhOyUbb+PkNeY
TKtYAYSqH2rVvoBfQF1Di2A3xG39GFPbWZqj4X7FnQv0NMK/bgPfGJ5Oifna+GNsOYXW/dhmuyit
x+XksCY303anFIHyR2maoBb86r312nA15tZ0asBJ7slIVTvdK3HKE5MGMamF3IYPZPtkA77hg0mS
50LJ9mpuW596O/W3iTWGmxr+A+KJ8+dpVhy0ze3y7Crmm2yGGqdQX8f6AWOpk5cOy9SonLMeK/a5
LSznriys7zXKgzHiFTXYMbREfTd29yEMtPcEpxQd9a/MnPeaBlImxZziXa3170VaGo9K2TdAmXvA
+GIY8uvWykD6cQ+zMGJyPif927+v5jXzI8jbRZTG4rfpOZaONM1H0UDf8vEp1LX40Hq9gbSDNggn
ijBdY26GIAoplLUbju43O/GTRW02+qvaQvgPtGR8NLwQVp1hNgd/7jmAr94KI+7H1kyxDZhJ+ehZ
82J2JKtQjs+XAB6bF6ef+wO5UHWRiLBygIXU1hAvvDxoX1q1Gx9Yd7/JqW7e5o+FGxzlTMW0lLPf
ejAomdipoXvJh+8tmYVVE4bOqhyNAtQjh24OykMfDWDyb7GeRWBsb7FitfeqnQw1ghZhry17oXrR
RWP22Np6tgWVpixk2+2gJ/Wd0cYleQ3GysMvYzFdf6hS5R33LG8R1xFw06zVw02YxP6CDJo6sayc
lNXVQg5hcONQcb+VrnBSFvJmMSBDeZghfR0UyOW3Jjnhw1g5zMJddWWNqaos/FpzHyfNODaFVty7
rB0UzOJwSAIa56KdImKbdPea+8b0Y47jd8quUhL8azr+zkVQlNoRutBGXuw6h83hMnCM6cFTA+9R
dqDyHC3UKDcoED6ZLdg2VWbKB8glrT08Xd3qZFsOsnNlZWj2/dLYDQOUYFshcyBy6yLnDozsOvfW
JNsrX9h6x47+Hyq5ckfyaxbTZR3HAhZVYJ105t8EmgbQ2YHRTvHByTI40BU8F9gtGfvUsEILNY+e
OkEULxRh95wjHRd68+pKesZOnRn//rs0P+6gYFZq6L+qHtlVFQ/YDwvLOLKsEuw+ykWOmt5PpNv5
qnKQZ7cwKyphdFWC/he93Gm6jeeWNaneCT8FSOQPNRbZMrodXLs7Z1GIXbUYJQ8xlNVlHZNKjDID
Esyg2OUuB/+6iHqcU5LKI5mYCh26uh31nZdA1Cwham4k7lf6oMqzG9jXNNW/hggNf9n7y0G0DaHx
9O/vm3hzPizJPQeFJBuyheZaLEc/vnNN449gXtvqLrdZ/1rcS621b6vDsRGQBXYnwUKGrUApGDUy
xIYNo6cVMIUca+VFAhd0VcOwXyCeFh6LuCVpbGQHN6/Do2yCGwiaSMZ2pjypyeiew9L3tpPe5+va
6pRXXZ1QdMBKfi9DxVGTRWJOsMBFb4rPSem59XPVlPMTeto7O3QViBoqOMuCO6MM3eibipXfzgzr
dBk3gPVspKJPBSWCyWmA7tVW/8yPbBmFnXKWA4K+bDB3qfqD7IQGjBpu2o4b2TtriQZaOENXIlcW
gOWLNzDi/qYm0byRAD7Ht/NlF3Mzl73sHe6iMq2fgiQ3L2burCWuj9sZZpEiIYIbsHEIAesv0atQ
zG9wMr/HQ4nThYcp2iQJ+fVbnNb2k8S6GoiIrHsfkd+qM1Z2m4YC0/Ia2IZOXS4PH8NiYDE1GcF7
kYNrnCjI7imSh+8K9H+9z+K3po+0Q1nr2lJOJ3MQLousjliQdekLeIgNfodiY6gEu37w+bkOFEfM
ASeEWcn8XRcNKQriaFFf5cm0Jnl3pzK7u+LOkPyMFrHtxota8cotQMmJBLd5VrFsfVKnQH9U2vGz
bMayrN+YUQpGWfCM+8w+G1EQsWhlVNiNnwcx2cnMfiOv1YXT1ocPwx5LIIGb1Fwqwmw8FH7kersy
Tb5MMkAlO12ZQ19vZag0U34EcvGSqDYeRWOnfBkGo733hdV5p6lry0ZVe55idsdC1qEqo+LBjrUn
hA759fuusuphkp4ToQiheoXc/8x7b8iBrjZlv50GHE8id3pQLCVHrz0aTVR8h1d/tsZHeVCwhXws
EnuHr5J7fx2WRQZgrTac1umI/1FhRFYUsPivXh32u5vcxygKe137faijPwovTs4Yq+AqAg5zYY6N
826qKEsGJozt1kjbixs1jzgJOu+RryHOVPvdPhujHjnmF3mZKC68rWLY40aGgcG772nuS0th85A4
Jn4YEyjqkBvlguSBp5EJrrzN4OXfrmHQliGek0jHFIs2aLW91oWgw9Nw4hGtac9G13u7yPfnJZ6q
2rPbhOpRL7x3GZmj117C8kWJGSlb+Nnd44ihn+Rky0ytRZpX8911eGbVWOr1SxP+51rFMv6pFLA9
DUBkjWr9UTapdjDe52rxTDpMRZA60YK1nODZFXaTjvkaTFa/IGvAqwR5dCr1GTpdil6D7HCKwDhN
UE9OamP82qGLGYqCGdWHGbeOWlwqERIPTVyuda8Ouz1GUNswcdxNUMbFQ1GofzuLf/aOdtrzZhd2
cpyAAC1ZwpPj95tXUHA4bFU6ckhJHRzI2QNyJq3JB5xo7JTK8Luj/AGxyP8jpC7Q98mPOUYBAR/S
YMAirjbxQ22YY7kqlmHmbU7SJt/6qfHvBp/0cOvCNINV7+wVt7bBI2Ow2gjTlNYNEUywx7fbCLMM
7LMa+R9H1Nbcr8Fq/VmP+BIBdsXEwzKddtM1JEUcbbpQPdZOCQDMY2fXOMN0lvreBA13nq4cjhO7
oovhz49Kn6O37ufT2sZLZhcOhN4KZ53xXVeMeO9qQEvkZDZfZ3TSg8ugjI8DJPFN2hgd2FfPvgQa
H3nlWMZ3Oz3KtyltKJqyVrBeMi/EI2wY2cOFanuAJ7eaxmlX8+1hf0cWtBeHBoszjFutR9nkdVWx
AhLSbGWmk4LodJgctDCsQfvmeE68NqlkL65cmMLYjTaUBcmTUTXSHQ65yd2VNuOjswHdbWd5qAEC
GkMZ6qcVyDXuglEgR4RzCG6WoGuNId207dzw9wzx/AruH2a2KNkp/pOGyeqzVAfNjYveTT+CqL74
Qy2c0VS9+lo2g1HhWOSk82vUFeVrnoEltTojPILyNt7qAgm5wHztc2t8sHukPmWzg9IKIlhJthmM
YeSvDvEWMbjF2eU0PWS5pq+AXMcrGZqiTZ7JQ2tOj0PieXs1jYQXjugN3cy/q4Po7tpWA6/eW/BV
dppvaax+2UtHof7cUit47pQho0LgdRu1jQEA2wgEigENVuArB6bOfQFy87GHXzKOMU9jpeouQzZ0
azDTbJQ7f9xpuhMJdcfhHiCkilddW5yrRsHOAF+kV+SDM57zGLXPAiweNznmcpQiXTOL/wxS5VVB
tPvdTON0maUFq69p9NFzYNEQJeXAelBRdjDo+2e1gYMxKIm1kr3oReY4zkfJQvYmSuU9BT2JLTG1
F4fQMR77gAoHGlED/rJkcTtuW8cktQ5pXydPk7AHNhVIFlUDs02G1w4Xl3M5QbbJgz6jl0UN6EFG
Y4oLoasN0YK6JWq6cKtJ5gfVc6qZ6BBBdvDLWd85eYETrSA7mFr7R2G9aaHlX9zc9tYZCkH3JKL8
OzYO+GTXmnWm9l8vzaJoPsd5d4//i/mnBmazq7Pw2wBgbKGYgXmnRfY3S2mti/O1YIl7kedeMKRL
4GfZ3hFdfTQO+6gt0NUUYTmo3VLtlBFlGTy8Bkfvl2XJPvS2CJYLXrPucGZzUbINcrg2QQllCe/l
H2cRbQPwB7jPMRAPeXYb93tvZNbmwgz7ZutUjblrU+V08/aRZ9LHR9r6oGZo7GvH2gUZtmlRXYMn
GGvwy4mR/Rb3fuOsG4PX9rBbnb2jC+3h6A3suqEOBUc7mYtmFaFAs69t54iXyDfNj+u30ZqfjVYt
LgXv9yFh4ba6CgPxLVEHbvdzq1GHzbRwhSVsvB9gSC/h2wceX4Mi/Gx2kDdexkr/Mjt+214QysbV
yesyhGwgFhvB1O7m0jUWWBqA5OoMZCRwojFQn6T7mqq9tUnzIDlHjpGXcCNM0AJhRF7FNrAwgXDy
KqrQhgWozXCtcGfjQreq/cw8ZO0qE15HpbijdeIG9iGUHbe2cgRSkWv9vsHLHT3wQXnxACZJDSSr
Qey4j4zgbkDu4tbuT0gk39rdMN/Jt+w23rOg5TbcmtGYPEkh1cCHxOlWw142SVnVn+0jBdi9bNIR
Q9qoIqeEclhM8qENMODRk7Nm6V/6eKreMe1L13Ua1PtEZp2azZBiX8GaOLtzFXVejWIUm+R4MYJA
rWt0961aK0l3a8ljl8ZfyIQh5FqzuVAlyGJsjYWWhf1BYrdkrwz5UJB/FoNvvakYPIm5hsCDyXDw
63bp83ks5cI0bhrEaJOQaphYp87UWw5yYSrDQgUFZe+vAmcIx6aLIs+8QxqQjKsLyLhRBSkRZVvr
MIuDDOWhzKty0U7evE6BG9SLW48cKKekAY/cOCtMVoZGqdbsuTCcfbMQJTgqnrJwEKpZ2RlLRolN
gG1wNKM4hpIRGE+2TTFcYBT6qInvhD7BSo6CyVutyrh6xG0nG8/XpVKiusKea86PJWnyNTh6/Rlt
iXahKr33rQvTpc3T7E8D6Qi1NMf3tsM2c2ys+EzZfdwCoewwii6+4JVskSjH8wBtCyzipntbnaKv
VTQNK6oVQrM8KvH8+WtAU95H8RB/nc3mtwF68jTONncVz8shXBb5c5j0J/mtVA18BP6hXeuhyvK9
KQ4AHDM5Xn7rNaXpVqHLk6bw3bnRgTe70f2gDAeyz8jPi4KPrASJJiMtoIpJD6if4SyUIxKr8R6u
SnRd1uXH0c/YwlBL/Yrs90IV6iGQZFoES7ri0inKsIXV1O29Msh3U5DZMLms2sZyr9VM665081+f
7Ho6bPJG1Q+3h7189idsgJCnLl5luxEYfz32oXXoSx7l6VpeKXfSihuwOS3k/cede5Z3OJaub5Wj
D23yRmT/HCdDOfhjG0tMOM5wbwp0GfZzpXxhIdqcrvzITLRNhvuPbYPg/t4IlnFVqFvfuPQ535ze
9eKvLQtVZDjs79Y0QtceZ+8S2G2yNRMB6rd184RHwLy03HJv9ZbxmIHjWeVT1T7Cx+EpaifQfdG6
vQPCo7AlnZKTkoKSK8ApPkNId1Aen9rPbaGf60gsoTXrx5okb4JDZ/bx127iPwvDwXkZ5/R19E3E
uca020q4VtjiQtHg7LOVK0MZyl65NryFEszVxN6Pwf+vubcryxe6zQ1//zPk6/IWug/XhWdD0hAQ
YwNzXMAmgFbgZmnqY34ExvwBSXGFXIxkdpYIRI0ricrwwL4cJrPdNY1iPc8aKbOqK8+zNVnPsLdj
cIjeeN+JzniGft63s7qTIVre3KTHclzLwV4fmHvTL9H/E3O1IfOOacsdXERtnLtPqT8u5Ez5UsKi
eYAr8sN72HaePbGdDyx28vLMTe0vZW+md05fsuu31FpZJ5XiLX2ZBbCNZDpirrdpetW6A7dkLTOr
AYcuVl6ZY9gQSPLiqNhN9DrwV/Wgnz+RkrP3aWKvru8eD/tzMw02eNSAm6HhOPZd6PMKiT7Hl7xo
g+XgOtG6KN2yJ5HJyNQ7mjYUvzIYt9hdJI+YnzQrrEPzV6p0hWBdVt9Qe94MgFAANXbRykEf53vh
jWguhnryFlcK/rr41T6OTh9uRdHiMGhGdJDXdHt8vRvFc+5zP4HvY5N1Gt1O32sVmRwq7fMFnbQK
uig/GA2bzFAvhnPmzf7SarWDA230waxwctP1skSDjtyXdHGTB83EYFUgk5WwrF68xN7XfZCfJSNq
UBEpBO17lqynQTOvfQhoV5uoBV+IUmWwTm0rO8yBqZ9t28gXskhXe+53sLT+k9EE5Z3jDFST3bb8
omj4OVD+UxvAojC8z0bRatefFOxG1qEilF98GU6TSigev7dQ/qRQQHRXathWmyLGNFtowEhnxCqy
z76BbObNJ5FnE2jQKby/ujOKoaJJA+UKAcX7MVE0yYmkDMtTrUUvnQLY3LbrIVzqTRFv2ZP9Fkfc
JRZKT/VMibd5M5F/y6cfJz9bfj1RCtWLWTJDSTPnIylYnGh0kGCKGjzIP1f+NbKJPPBDINeQvsYI
Ed7+R7T8SHi5gUfdD0WMuUIfmEyms8LA0l63AcL086BhO6en84qUjDVcJ5tCFaeJ6/Uc9MP1FeVF
RVMNP+o66meTnHh7g8KoWsumUHxMlaIixFONS7ZbxhuPCCwPyQ7uZIhgwgtZPPvRx+kRMkm6kc3Y
TUSHVYqa36m1NfHXJk8zwLiniXvrDjCQKyw4kyd5SBF2XXYIB25ubaiBPUZh7qBIxKw8jIuTNpIG
4WeALlOoK8uRQsI2q8bw4mGPe0I/VaTJUH+TOZ+uSM+wffjCz2WzywSXQhIqOmf80XajXBhxTXJq
lEKRDUsdQ8H8ZyZBS4mjfm/jR5mGqsfMujZnY1q/wz2SzXI0yTxXpgBUqDWRpn1vBOemK7EwVuvm
oARK9gUxAI9U2TQi99Hw2bELP5aeF955RZTtzMieT5Wj9isTddjXRkCoesWyH3Q1+RNssPkwIRBD
Qsx3tjLsMx/jgkBR1L0+uBdzoronO+Rh9s10lSbqs1t489mrkyUK9gkbTfSiYUZU3t11B6kN3ra3
LPe6ZUR2MlhdMyHsZzYSOKsljrezseSFmwFMRh7sdP7RJuG2EqMb5vWPNhmS80bjPunCXa2aFvhE
iv6VZ8VP8uCr8QqhGvV0jRQEHJrQPMsI67vkqR1I0Y4Dqp23NiOHy1zxM0ipim6iuMWaVxygUv04
6yGABZF1jEyQOxA26dQBcG9dDyOc29jUi+juSwoBubiUZcbjMh1SsZIV0hp5no73MeqFUoFjaowB
c/qm/BKbVbCXUhpNUTIuC3N17UQg82Rjkkz2prcqbec5UbwzSxYt2qzWF7cv6suIb7tRwu9O2S5d
jIgtmE+ybi07K8eHZasqa9kpJwFAjpZWY0R7OQIBIQMtZLF6+XnJzPVf9RGpLVu8gCJelI/nvqhy
+Cl6pC4ciGurKmxrZ1mRIj84TdC194YSpgc3x/+Vaiqt8iAb5SSjKAGCO36eJDuQJOo+RS8+A5Gf
Rps6ytp1ZGKkOpvUHhPL/6PMrDfLVEGSWqO9Uso4eGgDFVWM3iHD5Sr9k5uFAA1b8hn2UC47oUZn
Ts6b3ubFW1UBVZeTcnNnkxydDAQjG5zRHuORWoQ8qB2/u0JFPYoW2Weyq1xnKWxsl6TBL0M1pGT9
otYebpcI08Bbh86AeqYY6wcWIGktwzMIMPOl6BFnEgjQMR1/iX72STjopJvfWQaxqu/4+TRJrz/D
q5mRGZ/i44jd4d2sFMh2mMpwtoqoW2pZnX/ONP2+UAPtTxWUAiQB66uKUOUCDgxAuShNN3MVF9hR
9N0h6AZjE3cAKcfaDZeeqQ9fGqvc+Y49v+BI8+b0brcsatZe5J6ti1nE8R2qvcjAiFAe2uTseor+
JIPb+KBUzIsuxkca2QnZOxvepdHV7Aiaej03iX8yhcqLVQCY0NIQ81URSiGXivrNgCH2STb5KSCz
Js5CahnCc/QfeivRe/W3E1dv5p5KftF8SUnbbuoEUGhWT5+8bNa/47VzV5LNfi8AtixcIDQLg7Ln
rnZ6dHDy+n8YO6/luJFlXT8RIuDNbXvHphElUrpBSKM18N7j6feHbI2ao7P2iX2DQGVVgSLVjarK
/M3nJPONp0Cpktc6wB90CTfYn58Vvx/Wdh0Zb25o+xtyfRbLAbwbak0VWxUgyG8QC8gqaPXAmzZ3
D2JsZ6XvRTk4b7WSaye+TKA4F7+7asBcPmvd5pG3pfkMBvrNtsp3PNjfPDOZ3wsbQgJ+Iy+dD6wC
itDPCtuud290MnxiYfz0Rdis0sxod3N/zfTQfpG3K8Ve+L5mrR+kmTlBiGHBbK4GI7Q+FYVtfWJ8
PuyoaVcPic4e9tT0abZJmiZe6SkYXPkl1RK2ggIQbC9/gpKE6KrqcvVqWYP6JZqvEqaK6cOFZxLq
gjuHBXSYdt584UT9VOk9DBZEUvIn06ymlcMx6JCi0YCenwsJaxmzcCLWGKpYNwH1SIltdCLVYX+H
pPPHcM9d+AvQHuhjebwVZmq75hMBzgJ1h+jHHCvoLAZK8VJ6lOoykzKWZJiDleLnwY9U4duL/rh+
IpVZv8jEQKfe6OR5dGxqt355IaNPNWqpSwGkMQ5QxUDZShXKrAZv1bKvOtjWbD1b4c5aNjulWZJM
8/uHWz5uaRbmNDzIaXa2O3NTzvOEIG1W4A/IRe44LCfryIiM7T1WAZH+0Gs5BYmfZca9QwbLXGfp
lQ65UGD4Ne7ee3+yaodHoyeJEhXDu6t3fIP8GBO8wARGFddx9Knxq+GSlObarLVupWRmfQOkZ7Np
rhD+oTqx4NOd2kU7ZumVd5c0770y+P8wFyko8GX3KmrIy71LQay5cuIKYdGuB2DSOymvyrjOdZXj
gGeytHBNSnCZa57jfHFRKvMM5cDZHdc3K2RXheGaYPNVz5ZxzQvKPmmn4AjVZM4/bBchvowdJT63
oPKvjJY/HsfCqaHtFD1ZmjFOvgiSqcnmFvN2MIvS9LqCT2/ZumcNrbMb4qnRM4x/03Y66FqN7nZb
fi31HG8Y/I1WtquVL1JURmLeWIHVQcV0SeWhh2/vvIGtrvTytTlGDaUUkZ1yDL3b5NjGrEV3SmL+
IjglF3e5i2wzPjSO8TxNlU/qxkPbr7QfOz/zOLBB9rnHq16v+p0EfXUsdomvJfOXUS8eu7zykQXE
oMAIeD+WvnbROQp8cms8gbFtgwFompQUAsWC0+JHD8IWQXA22zsLWEoYIXcGSdlUp+X7ebGcKj+Y
bh+t/kgQSw5ZYoXrvlPdivf33PJ97NhaQApJXm7AdvePQ+j8Snj7bMcfa/43bt83hy2StbPjziEn
gLi/VeJFVZfq5ykpu+e2VsvnZmi/SLgkob2BC3GIuwnpFrU1sk+NG/RPXpHubNG8i0N0FIvJsZda
K+sdb8V9bUftRus4JSJY5ljO8T2DrP65LmL2OLyPo8wbcUnODHQlabYZr8IR8esHjbIHKmtoyyRF
FT2UarEutRElYrXMgkdPd5Rr6U+fXeA8x3sIUZ7g0XecfsMXddjIMOmVDmOY2Xhrw2cTyA5Ik2Ww
DBlg2MuPkbEgNwIypVw4NFirzk4tlFBp3qY1S7tYej4Ef/8j5aE5H70OsredlO65tBXnPKetc36W
23tQmv8t9scQ07J1vpQoTdw73N+Pvsf+eB479PHAqf4S9Y6/QuXO/CW7d8s4paqZIdbubSWndIvd
0k0yPowM89Z1Cwq7R+ZQr9+KDt9tzj1jdf85pLqnHWKS6qrpR41dzBDsIRzYL7wiYeWUdfcXaDUy
S+wrbeiwajXjmeajo9UWufEQNVoGdpJ9YV2VwRvUsIOizRawvzJ9zfR4I5CnOUv9B5NX0Eqa9WR4
hzgjFy3NsWqTbdV7HGYWfFTeZxOJnti+JHXonAL8jLcBQh1nubgq4paBkyWI69Mx2AGUVgnebm+D
0pS0v9w641Sd0Vn/Nf3W7XbaTh+LYMPia0KJ+ufg5LRdsoEoNO/kmCQdnd68NMhCXyQUJoEJ9Nde
3ye1AxsgedBshs8RUJSLrIpBTBIDBY9srZhLDeve7qReJe0yLSiIYXZz5fCykQRxWHfTXuL3fLGM
RQkpW8uj/3i+1MTcOiYHTrl+T2ZW4/RQ1btQgTiE3rqlHWfF+3usq+npFmscZF1CJUWpFQyCXCZr
voaL5W5cl6i0p3K1rDFZJ5nXbofOMh5uQV5uqL0vFz1r1yEp6LO0bhNvA3VMS3vN/S6tIAIUYmR9
sG5z0iMPDda6qzpwrW1mO1G4jXp7tK2NqaKO929ggYAJclbw06DWSBlQo/swJNeV4lBY2t/AnKc9
tmT+vual/QWDhFPQOeEPFdLwOtSr4ar6Y3A1pn5ce0kV/aAufkCZPH8rsiImZ+M92ZofsgdCtAAb
F+/JUCIqLIP3KqGpP7SFl7xKxEmyKwCB6VG6AIN3q37I1LN0Wiqn6izBxVB6G8uud4juzlvp1Rrs
cio0edbSW/GCumB1Ha5uDzaOQCZK33mex1HZjnbWXGC5YGIUmE9lX45nCMRw7ReF1NFdfIyl3Vc8
rl4KlyyH+0RJgK3giquiCULbVTnVWoVRGkjTkbszYJ2valL7x8ntrC85OpkrhQ85QBaacd8d8kAd
XxT+Yz7zn8UOlnAdxdOjMxbvJAutL4nXeKcuBo0mnWGYpfuyaq2tNKOuKzdBpCZHN0TWJIljjotq
sktwj9kKJqXFtuCKtiP4FvAqwULp88PpS912iwVH1Z3NqMEvMi0eHKTvHuROLpwS1wAp6/M9boci
mbIMrrIw2c4gr9ln/zM3663yaKjjuQcZTvUm6qZftz3MdQqFY3sARnaUVgtTuTjexrBLPd/S2Mbc
jbvADppn303ifVv2HOCbgGTmvQ06wrj6nrFWlsq5lM/lkhlpfMJofX8vq0u8Sy1/XfaBv5lJODy2
YJrNgbPXOsK19BSY6O4mne4/y8XVfWNbNKW5iX7HwpQUfN/U6kGGSEdbhae4n6nSL8PiuLAPXdb+
B/2EbdCZ6otclICTNUa9GSAKd87Wk+LvR8p2V+n1K8s7OlrSr+4z2hRwGdLs6OpVifYyTJBwh6Lb
xoEen6NY+yx7sjvl+gPbWoK8ly5OFjeHP8ZZneVuwXtUK7XwSN/o7lhtaiXV13eFPwB49HS6834D
WheYnR4r03MfnUVduY5CzvmzOaytpSkx6XXd8G8oguiX/46TuIP/E3trGcBiS3lDHa+oamicU/Py
mitNehpqteUI3iYvdoIE4Fh28w91Cjd5Mfr/8bLps6fl1uPQT8ZaDm6yMdSBlm1is0fAXAVaeu84
hpRnn6bKu2gATkhQedbBbAfziuuat5ncvP+cUnBejWiI/KWh2QFwFzsGtHz2VNmbH52i4+HdZeOr
0kXYTtcQC83YajArDGf0fNh2xajoCNLWKvlros1wSyUgtY/8LBIiaxA8IxUCUObDUfdLNT+5qtGt
XY2tV4cuYH7Cwoq1dqCCro7v0ghZoS5DEzmrKiOVg5KS3gIyx302L/uWw0Xud+usjQEkLcGxgmG5
Ue+39VA4Z7lIEJ7Fwa8i5SCh29Pk9jbxdhuQENOj+cFG9KhefXiYlWFP2o1hvdGXLCxiIv06YCXb
SipWYnIXZdiG6uO4biV3e0vZ1ulfeqyjW2h1w9YZm+mr2wWotYX5X6wPwbpM3fQJ9F9y/i8jRicN
1noypk8L6fLs67O91qs2v44ILjzVdaqwqBkB6CmaclHHruHEZLzoUWzeQhKfe3+lax755t9xku7j
CoZEd5ARVZFc9WSxS1tEUsfkwVKH5CaWKhG5uOlsryql1nY2n0Vvg5iZsad0U67mPB+9TZuN326H
nhjBSlgxJTsskzspgCjBf2nb/eRvbxuSjiPcJmn9zxPLwW1pwZa+zDa3VSbzUNkbu5+hihl3j+DB
SlPZXwI1OvLVNU7sj2pjI+d03mlHdYlpyhxoq3tWQGcwby7jdD/szzJkmSFPiYysMm55hN9Pvh/7
//2k248wFFikOj+6KDN87Vn1dZA5qL6E6dUYcD5ENq65rfpwnE5q1VtfQrS+92rf6XuvT6O33kmO
3eRiXKNXz4Zv69coyd5vycl+0K+xEX9o5ayDE1W9g+EFPRzfCl3M2AybrYrZ56rWbfgBSWlUlyl/
vOEeRsda+9HMtlJ80FLeF7c29lMYUHW/+2+YCLRifo0XxASEp+LJ16+uYS5KtnKV87Ecl80w9/bI
Sr5KqOvqeUt5JOdPggxYBOgUzQoqC/IPucekKZALiaFhjE3Pb4yG1drGSmLyD7jPdZoOGyhxCpxx
uDq1OMjtkzQadnJGBBn/LZtdAPD8Yi9B6T1nUwpG+YbMKHSO2TXQA+EjVKQ9DxABF04foDFt1vQr
qOLnYWlJaFJ+Bq6vvEiDlzzYpLkob/SHNEzMTVhnyV5ZLCNqrb+4c0z6Hg2nDwsEgj/WQ4znsawD
94Uj8LC4sgfeYn90tM1LjLzXwLrzUpip/Ty65lPo9NE7Ldzx/IlUSutF73ZhsQDnjXtZVNneMqzq
oui9UhrtErU6dbJlTh+10BiiQD1ILyV9Vk6e7Jevtzpa6wxm8uA071jKKnucl7VXy+i/AmXL/uJr
8m0AKPI6Q3E9YGQ2o/7cfc+XHZjmp8VqbDl9y4asowqTOJr5AgjMee0mEv3Lrs3yYW0nkftV5kS8
Z06DMze3XZteheHeaD33tmsjs4YUVamXR16/Adu/Dq4VSnR8qEEYdAP7gjEghdkuWIUsypMrWpJf
+qXlpwgR6UmKYrGSL3ujah+ZRfgsnSkyZauiqOuLNBPS4esBm9WDPMhwlGGxsoCJlhfY76agQuR1
qLPdXgWjgw/D75cr5DV1p7hUk+5vUaMK60vE/z6ILPPpHncKlxprYz1ISN7STW84G9b44iGcq+9Z
nBt7cAfFA9ugJOHMi+7zqJtvMsKXfad4wI8cFDfsqpx12KfffQ4He186ZKBc+oRjbxA7b8iWoWR1
e4KMCcLie+ikDSnhDDhzkEH2180pP1Y+YHXwrsuhzTfz5wGaJHa1yzlxNNPnGuQO23lK6q5HUdqr
3DOKm/jON4tH7O0WwEC5VcaRGV1QYMHFpRML2fuYSceK2YlYu9w+PdeuOj+iWe7tvSzLDkWT1q+e
M31HADT7KzTm93pqcTcGdb8ABz4MEJkaBDPf/TTNXwYvS7a5YyLuvFzkboLTyVtPi8IHGIXxlPUX
yFUBSrg/qR+Qic7Hdy1Xqq3rgxc1NT4/hVMmG0VL9e8ezICy1OKfOLOD8PRK7ZnkQHK0CxVZ0Fwp
ySQof+te5z9FPshCzwm+BKhqfQJynF6sFgFSNdZRxOPUmmCH2SDfxPtrsMYThcCrxHDEwWn298Xp
hkvUVdiR/g7JsNZTmo1XIDApHQYyPZAp9rbZVRge5MlfafS9R/X4p1Yt37LRjz8pGjWKAInno0b5
4wkFZAyNXHDWld0/4PhQfoJxf/SWl0aO2PhRR0FgI03S7jWmc75+lmbVf4/jfvqSo3Hw4HMLB41J
kAxQ30a4fS+jcKl6s41eewoTmw2EM7/5i/iq4isdSjncUXHob3cIP7wNqmvsJG6JUut9iIcCfrlS
iqk/Z+GQnLsI78MgKw+ViCcqqmGtYIj/q52TVthEPdDjbjCh+feethJMZ2iE89myFjT8Ag+9NwUe
KoOlt8oCg31O9Fn47TEivTHbNY60kMqTAXFAvyD3Lp1yCf8ZIS0Toyh8E9RfI8K07Q7JGAM/CuYf
blINZ8e2mhcl7M2rGln7Tk3bFwkBBah3VWm3m3tsmVR29qZv3vRF+rY3u6+kcNIniP32a9bkWNUj
gZsqOd6GiLOvldY03kyYc1s9HGFIhpqzj4ux2fHNLFCSacOdpmLFdbOTCaBroHu9RJfMBAhkBokh
tNzF8AxsZKn3dYyzyIiX4hfkf+Y9jr7DVprF8kquMqs9StOuwDtgMDVdb4PdaRWSDX+F9RC9TJ1y
0vw+eKs5gVx4fVkrz58PWtX/5RuJgr40/Mdu8tSNUnj+XgiPvRKhqiXNhQ4pzXHWjNWsq7iSnMsq
fblvuOQOcU0UuAdr3skGzhTfnHtPROqA2jjFnLQO811X5NoZE4Z5Dobvtu+PW94q7amIUSDx0uhv
2ayZBnJ8ahS4z5jVRmeMKeJt3rNRr1G/dsk6qLH6pbMy7apg8krNzDPebEry+8HNqdsJaKZMkOee
Bv8iTSbZfenuIr+BKrCcyJRQMa4x6kfSuh/S/MXtuLDYMt1iS2Et1kZYI1QQfaT9jnZgsZYLuGNI
NiZCwjdygO0p+Vq3g/DYVd9LrKz2JVL9D4pa+zMK9dySL2/Xfd2n2y4xFOToiemFgYJ5Sd3vgMbA
26/m0nMfozjJ1s664Yx9U7BznaCHrtYhzu+VZDrlViWFBQybS7/0/LfY0FFxSM3p5Y+xpTxFgn52
KavaBZqPXziix5RFJpXsehYnF1vHRSfWT1gUw4C0Ktw/ese6xHqSP5X5sKryYbpKK5WQUuhb2yqD
jcRab1qySD1LYUfetmiC6jxKovbelmASzPxOcnsbFNXGmrdLCwyeOYEG5WcFsvDXMyRYJbsqm8bH
snOUVVk02YcKqq4n1YWSzEmO5XIOJ5E2IAzqeCtZ7DGgyvEtutwXbwnfm13Q5ZsArar1veO23ocI
L/0DbvbMPNp2lTr+CSiPFiD6/XIDnd9Q5oI/T+qSD8QyEayvmVM368N4m3LAdoqVM1gTUn1JtP24
YZVda5+Ag6xTN9pK835x0CBRnN4/qygOOKssya2TWsYvc5jUD4jjc9ZFmZwT7vjkae1PbXLc413T
vFXQoE4dbEBlGBj96SlpTAeJ7l8z58HujyYwL2+vFW7yNbALEoZzVGyTgG2M44dveeZqeyAE9t4f
HPOL4qcnQS5mbMDWgB4QhbfH5DqNmDyIIImaJEc2vvNWCeNk78Z9e+6MWV23kzO+hw0bXUh5w3lQ
9P4d4WBLKV7Rh96XejQ8eSP814VamyhkVvMB3LDwcWdPexqKvHhZPCJYqtOZ9yF+lF8Ur/2BIFm7
R/Wg3ovQ7cW0u+GbvQT1qqn3InL7VYLZiAx85cOv1QarfYARrcCUA+uANFLD5heATzi29We7VXc3
0APCpPtBjYxbs8qLs9PV8Sf4N7caQsapB80t8yQVg9iu/Gfnei8vjI3Zn9hixOCmWYXXMA/wFivc
eivjG8Mc8aQXW4WIChDCyvZpJuF7L5DK3f08KIVUaVZLiifEblEwYvcfqfOR2wAuUkE1U/mQjgUf
5i9AMQmR5tcerSDc3CcJxEwe1KPyu9EF6Jq4nImqcGiSL1hrBy9QPm5rdzhPuxi84KMs23VldHsn
CLz1bU1fFvv4fxkhO4FqLNILm4bLDW6c489detNTN+npy5RkzxK2qSDtWwxTdkOB5sXCXt+IgMe0
eABDdTE6ZNr7GFCJROZF2ERp0F2WWMbinbua+pAE45dgIWu6fhRt8yrTjyrQzfeuf5g7qJ61EnaH
EpvUnTQLq79USR696hPGGl5mwWJeZneggeG8qPW1Yxf1sjy1DL/mdZthic4relcqdXloA4f9JWy/
vXgHdU6v4ruIPJU0zbEon/UWvfjSgbsNzOjFRVD6Ks5CrdWeByGTYGVoIC+OnrbtueOxiDkkWjpL
b6pP6bZamuhzTGe9i+uV9GqVGr+UHM6kUy51jKwOJ/dHafFBAE+LcJY+G9qla9PpnDq+cXWrkpRb
WMG+KuK/JWTpM2gEWzqs7CtOXOFxQmMerWHlNQiiovoMj7ta+/uyK6dvgK+r/dCZ3d5IjO6bvw9Y
Rb9Ry6r2s4rcnURJaAX9f2Y8d+3S8Zpd0UbOM2xefCr9OniK06I8WFEBrFDlz99x1rig7MQWfkyC
XdOo8AWXjt5uhovcATiAcyDt221l16fU0eOjrQ8BJtjL7PscVC2MbFHLHcLYeVY746cgapzEz1eu
GyBK5tb5mfdssBUMjuXuDHcovgOe1raxZRSnBgDpqbewAMbSGKfRBUDexZxCoqr+Mbb6CFEp9R8n
czSPPjLUe1gzxicZW3ZXv8PPyFctlHWTzL1omY1dVDaskZEeLxa6FRdjudgztrO7xvXbFdA+oDmt
FTbX1MOJRAvZ3vRWP/ZoWEBMUz38U5Q51S/s2W0kFxSQAE5zZoOPaYR0GOXUnK3l4tfGKSI/uY98
sl9r16/jc6HMmov1BreWH7ZoYdZJfWh6FFrx9DqTo0bcRm4tL+1YvOa6PVIK/ZC9NzSnw+9SX93S
+Mni2RNqJRl9uf3d/adVj7RTOItZMCNB5pnhATjEe2ZYFaLa/1w45TbjStqTR9k27anYWP3HIRgN
1rcZVTtlazdmb/lh2v1ZcLCyXUYdoXNS9NtiAMGIwAEENyrMscykOArIppPMcupl+UEGStBf4MM3
iM4yWlXd/GgsmWrplcswdPmhRj5mJR16aB1rgN6nSVX767Bc3MCIyaiX3jZFwON675A7PyxOScNp
VTrDUMFeZxnWqop9thQ0GJaWxGW8NDuNNWoOEKGSpnS4VcjXMoTmV4N4e4Tj/wWtY5T2mjp8lIvE
cwtydImWPVi5f3eoanGwkhLLvaVDBsudEZfZ1cqvOf4h5q1T4s6UH+B7YpSTGoc/8rhyhEg79T2l
InGQllzuZ44umN6xZHH3Y0kG4dX0omx9y6TgVfbsNk6yCWYruipJGVwS1y+3pMTmd77mJ7fxo59a
x5EJsGjxShEVk524ifErn/Tnzhv1lQxBBJQsjDZ/l6eRiK3X7ewX+yJwtA3qS8pnbY5xwWy6+GcV
Wmuo0VRoWmBUeK8Z380MEHxlG8onNCdwRC/qiYSIahyV0WNpLI3sMVWLeYEvHoOQ/V6ca+5ZKCHt
JFDB6GOzc2tgKMtZTQZD4/vYnGttXFWp1Z+QxtLWgQVPDAuTtbBVAB5yvrG68NX2g2gfAIM58XqI
TnpAdXEaM8pBXXe2bMzSjOUid67WZ+d05pCfJ8O16vpfcemsOyPd1Sq1C2nee2V+oKEb0FCL3t17
70/5/QNrjpsd+/JPto3ceeO03TFZJF7qGhWLZHjLWMbPftfYawlbvCvYQ3j1A4xg6xW4yd5aJGC8
EXV0gOCgupbZboosfquGL02F1oXp4OXlLMOsArEEdwofJR8iyY17ZuT/EJMhuT4rR6e0UTQmlXLL
kwzdczjHGpU0aCRWwwe6GE9UdBZ72Jg9I3uAdPdHMlkv3HWSdtrDPZ6niOwt1UnZwQeWsqN4V53m
JO6qjZvUzqEI3Yc+SQGZw0eFF1UvvKi8Q0/RSstxdxupWzYadiMSGKhlTk+V3T6TzGnPQu2SS57n
yVbHR25z53xRQ84upo92zDLpRvQqmGouUyV2n6rhO7+JE94BnM9+TZPe+7jlp7ZqeSiRnDkLp670
Q6Rp46R8kGb9uynEo8RLfvVK80PvwhkWZff7XBmsZnbxICyl++BEK7vtrE78dotPncuWWOnDrbeY
0VmbD41wj4cAJpVuTImOxAPH98TUzvfL3IT6xyb/ChACv8dkBSkjrEj/mqVDnftokzeVAyFQpUbx
HOqjfzJhMG/QAZm+xcHwoHYITTdxXe/lqPrHyVUOv+GCZJJeudhNlm7b1kN17XdHL0fle1sGyuS2
NpCIAW2LUCWiA/Xi+YGFin/gEAF3hJbExQBEmvcRvdE+TyOYh9W9Q8Yps+4femt8/mAeIkOqCfOw
MHWOZINeBa1uL7h1lju+GE3SkoijScYWKzSnepWWXJBmpDQyY9oos9qiDR+WZ9xHyDPQBfn1DBmx
POP+U+7PuP+U5RmQU5zzVJr/UXMtePVS97MNCOIBh5LwNaog2E/9XO2kMwIre9Z05CykV2IKSM2C
2saLhDxOues5jeZjv8yvUb8jYwYsV3qrsGieqsWAZ+mU6XBD9o0FPXBhaeM87Ft5+DcyEdSdsNP8
osaaSZG6Va+FMpUcu7wJkFE5P/JlpBLrZdpbPM9fPVKGJxMpkOpHE0AyTKl2G86bW5iktzCL/VYZ
VPHnKcHxE83Tdo5RE5sHpHqIO4pPPG0wFkcWhI80mgGa4ec7wYSlMbxPQ9NwcROMGXmwf7Wl37UH
by3YMjMPXkLTiTegWbAI8atsPE1l8Gz6BV+cPup5xZX+E7+D+nlwUk7KtW2s06aOftiexXu/t98U
bL326dAVhyy2wi+cZB9kQAu4f81JGCuMUZseTD04Oi0MFZf/pocuxCwDcSxnm7pe/cWN57dhap2f
nWEfY7NovjpKN238ZahmZ/N5wo76PlS0Qv89lCUzOnXkPgo+lBe3aMut6pfa+wAJItHa+KfrGAGs
4y5/RXxu2Lv+HB1hGZnPIHRQQlqGlIm7SkNn/J7PVsr2ZwivbARDckXvjZnna+o4gPWsvvimNKF3
Rqx7fMlUt3wIK+XRYuV/kZCCHcOmdOxo98+EfAsET32UXpCLSMsUwM+LXs05wY2WsqL6ahyk2zTs
nPPH99tUxdNCkFWuspbOoEVTpaFGvUNlPzp0s56BKtDix6bueSckaa9e2gYF7SWG+UNv3rpVDI5J
HuRY6jWRwruQj3Bo9Oa+R1T015goU1V2exUfqftE+TFKjzSH4hWHEGG6i6uq0IXJMB3tKUG2fNA4
ly/ZpaQ1y02V40Wv+AvqMFfZr7rAy/0qyB/9EjOb2CvaJxSfQr4uXneU5gSb6QmRHH2Pqivga2ku
46QjwXdRgUuDq9QybIkHaoQubQbzJHZdCIkqH6BL7lgnmXAb1zegG5vcBVzfd166qybXP2nq7J86
VKFgwS9tdNMfhrRu2J38jkVG9WugjJZxH7orKofKVrrul8I3VGvtNUm+fIFSODkRO/sycVRcGHXL
PdmB3ieXECaZz4d8z8seG1RSGCQiWOjXkx5DLVcM50HuIs32UWGaP93jqYkrLBXl1nloccxbZWk2
7u0kN+ZNvAQ1bbpNkdaHjkFxw5Xl+cNeeuSJQ8dJyC6oY5M8ixFGWWfF2OFFivH9LZLmxnBrA/HI
nQ63VvpSGS19cumBMNIn8+5Rd+5KzovetnVTBE8ViyIrtqUvrVIFCAPtjAJGEsA55IP9QIlgKS9t
Re0/lfVoX2SsisLQuRid702I8Meag8YEbrRp9/GwkUyO5G/wrnL3hp1gkbmotpYz8oMrFEEep7Zr
zzKkXXI/Vte6+ywP1Q9yrvKUZWxbpr/GQmI/87t4D2ObNCtDt5OT/GN0a9CuVHKOceOrLxIaLBhn
rDom7EJ+tQGNlBfTGjeJXWILtYQCB0CJC6R1dZ9FGfavxvyZtzMFHD31n+smfPfaSf1KcsPfWION
itnUFe9Z/LnoA+1r32i8UxvISRggaV9JciC2mFav+VjOF4yS27XM9o2COglcuWuedo+jixoDZrci
S0qulg9m4LgnjtDKSlu4LdAofzXF8+felN77YDEIciL8eNJ6hoxZzsY+S1uV0nQH4hvu2HfFbLas
hP5/lHhC3HzO38sgQDRkSKm+Jb11HFFJWRczQImZs8qpx5b7IUrgGQe95bzaadGsEt2LfyIZsHLM
wvw7jrUnZ1Cqr7nmaeuqCxQIVY66dzy08R2rgY/vBN2JlU85BqnZ/nmXgNc79XWgHP//49guFbsB
mSmcI7X6GRVk2H0/RgF1trgA0wjLcnxgv2+w4w8ay0C8CqViMF+nW9Hrdm1a99Jhv/cBz2T9Zj9p
iX8plxn3A+0ND7V0pKw4Oy/1lv8tvww/w1vchXj1/p2GmHtR4f5uoU287q2uemmLyN6podWcIcvm
l7xSsp1GbuvT7LvWSjXJMC3THbDPWypO+U61IX38xOHzxcaPopg962jn/gShj2aKwOUqpRBwZXdX
I6u94IuXKtn9og3dp6DFelhCZWr6u8wz3bUTgPKwgPLdNuX3pmz3pVklYfQgsgP35odeitAPsvuX
3r5Q//7FhW0chXq3k3n+NndN7+Sk0FgOcpsu7WEa0aCQWz+L3V+jAnRzTknJYSk25ucBM5Ic0jax
wQr9E6ANe1cMwydnmBFvWC7mmLDJl1vVdH8F790SGxTjq162OkYe/0xr7QiWvhmk43PNruSEDgge
Wt7cnsektR8rJYUCPlrZX5HDIUGtzKvn6D+A4WqPrqkgAelCOrMhJ9qAWQkOA0e3ILHdXT2W+qPE
5GLNwdW1OZNbVcn3ph4V/WrbzzKq/T0UJWKIw+b87T5bOlvLobxY2S9Fh1H0b9hX0uKhkictFuAL
3Eyay4gMi8G2QPwGnhYI0OUip83bwdNPcwppfbyT2H1IXlIZW93bSEPD94LJs5WBFSLYlIgnD0kw
H1ykmxbmSVdhGrp5kW2HxK+RlU/i7d05EeyI99jP8ykvc+WMrhCEnNjjWGJqgQnNktfvfzIcnAbB
cId+WVarYYFvy+VD+8OtdDmFXpzGRfZpBLbjDcOmMP34x+Ij0StAUywXPCXWBxWs1KQ5Ys6X70dN
117Nvv8pIxwHRhBi8e85iJRtXhY6mc+8uzqapqw1na2+YikA05w0X8NxKy+Q2+s3O1kcnmBoGYN2
ijP+EtL8f0dF0AjekUr9NSpapGRlFHW56gLmWJ4lYX+wtBNuIyGC+jz6PqrqnlJobMckGuIXBYAV
Vgda+MPNAeDYVNfZo0bzCQWRdtsnrfW9/qwGSfTDMBLkgXXDPZnzpo447UO/hRbnxB18vYV5J5dI
aSFmp4q3vcfIscHQW0ZLDIlecIkyMO5TH1/4xNmPhf/5f9U2z3sVqLcP//Cuay53CLkGDzeF9KhC
M0bGxAuqqBuC+mwgm464U2oMwITIT4c77N7jxe6L/LQpWWoJhJLGjkpw7FbMhlhFEeHcSsY6WZLX
twmOrkGpjXUdGHWV6xdEBPdK36kHrdYnILVLuhyBKHLkHagztJJqNBrr/6HsvJbjRrY1/So79vUg
Bt5MzJmL8kXvRHbrBqGm1PDe4+nnwwJbxdbZ0xFzAyFXZkJFEgVkrvUbyz7BLmN9M06/8SKKzzPq
kljGIlDoLT7oUZund+jBjndj45GjMPpjOCB/L5ohIglyiV20SlrL/xgnQ2TwZZzEZLDEJjYJZP8W
sNhlzOX6l2vFgz1uy6zVKSaiXyTEMOGQzYkW79ocirY0pWMlj1W6qt5Gf1yGmpWfbUYryA7dxHYX
2ldsX7sYceBTa7V7G4jwtcTkTA4qflnNQU6NSOPrdxke6HlRb6RL88K0WyTVfrBMqQ7hUjmXQyKV
cjlFhI7p06LpBuLzhZdGdfx1TN34jLlMlzOZImc/562XZRPw8d842fhejLw62AVy/8qtjCiWc7Xg
D+QWl9Da66yo2+XGh0HhXGUQn9b7fu3ni9WQhcevxjHa5rrvSQB8Ph1t47GMvPyooxl0LWOMMCv0
GznVQju7CsZoZrExObXHbyXM8HTt9fBmiFrUdX6euayDFah051/iscy4jLvMjT3u22pYUok/r3IZ
pwTkHJFj+ZtYRT4jBbKIV6hp00WHWHG8g94oT8VPQYtPWhfoRTGcjeC47eUNGfKN2P3K0OkwiLom
971yc4SgkwjwstPwyxgAvO4l6GJHsf9Qb4e6Xm4bBZpBG/T5SQqVqBVaxxALaizyqHMOxZTekoj8
w5qz/iUo/fiFPaF0yUGptDdvmM1bacm1Il95UV3N2Hd9rLzZVbGNQZp/hTUdH0Y8Z3cpeEyMKPQj
ZFNrEy2bzjCewfTG7EZ5aKl3EuuXLakCEmIXLrvRSHaj87IbzdiNJgj24pi5bHbLTusAzzJa5k0/
L+3xBseSwDrro2bey4EfwN6Ufc+NssQcrTLv5zaw7j3f3JtehQbBz7EpMhvXrTleX0JyZqSkwJy+
q7fSBCJTYpxl9TtYeEAkQXzpW3Tgph2aPOOtHNo4sLCe1Xp2xHq0ETl4qtT9yQCYTEYAW7o+w6s2
tsfpLM3Y9N7GLgseIiduXpXiKlzc6Wo360DeOVX01XYjco0Z2sxTQjG3N3ow7V7HSs1sHd63HKY6
/nOIUuNKWhIvJ2+b5C67uGUSaoDOHRmHfWNZLX5iOuyVUCuQNVumywRqxuMh0pFdlBlu21O0TEKL
rX/ah9W5ztEH24wxrEw5rG0DPrmlwCAHUpmnO+lZT5M5LFhhV+bBqsLvCcaSbFKWWMSgg1nmOm8t
tCUAASz5VlF7DXSr2jUx4mmX2MXtQPRhZUi1DJntjHvMHZ9CsmdXsQsLVSS9wSV+AaeSPgfFHN5k
mBgi5Yg+98946iCz9R/iqGyFN2Gb3JVjgKqaA1m3c/W9iMFeBGIbDGkHfm+UYDEdx+a45L2ngIAP
jpeRMttnEb6DPOCSC1LZSwsn0wM3qbdbM+d7w0wwtqLRA9uAikVq/iEx0enpReSn9sH2mpN+Y9eV
vovLybzCRuC9CLzyW2iV60n818nPruUEL7Dqm0R0K/9qOV9Lf7htF4RiWtftw9ISNGP+t9bPvgx6
5tbn93RegQpGPv6poI6PD+mi7FXEqNFOsfmbYBki18ZjMz+J2mKsI7kItKarFwY59rv3w09xxb/C
MkZGywDS/TJ6HAbyp//9AjKyGcEnOEX+Z53MrFxNKIiuWaYntS9x4dCm6VrOTIxosc+SMbhNpMpW
wk2emKdiUKCrMFxnMpmSFLdV7PY+Lvhpogy6HC5XlxgEO8RIs98mv62vItRAd1JMayMdkGGFhHaH
R+Ozrpa3Eg/HTAEjlITcItTcTMO5aXyE8Nn993e1PVLHX+JJ0Nc7Y67aK4SSld++S9AI+cQUuY8o
w8cQF1nYspbGysJiH7KAWt4K/YuE8wlKSAL9ef155YOuP5icrr+Wyw+y/mo0hPu3jsEPJIN6lJn2
WtXkm2yIhnYzD2Z9Y8SNqx0Mr/qiTLV6dMOouUlLdic2yvms8w+ooFjPhmVYz6rhORvQM9YZQ2fz
eaohqOeOXW6lt40gOHTlnoS+7dVbBKkQAL+ZEBi/0Szf3Pp+Y21rQ0U1+GfHpZnmwdxscFaZT06g
XQVKUNjbMp+C6386dRHNB808xMUGnP98NXd7CdlLXM7kEnJW6QifotGJNNCMJvcH/6WJDiDolBup
NEoFMjJ6+4yWOIbbA1ss6egNF9nJoDT2a7BI4gezbDG0BY1b7VDo3eQxRtz4NM1IYZibEOHm+3ge
/+BHD87NmKb31XKw+Crda2qNnoIVuHtpOq0FVrvAx2SfAOajUOFQA55iA1dg03//ZTJlBRtMDnqP
CQD+jfTKZarR28onkBApmzN6FuqN4enhtVHYi42F9tCPheZvXN/cdYof3rXSTPM53ZZJmR6LzFcf
TEQQH5CQwme7YOfXL/Nkcpq7/h1yOh8hmVuW7bfUGcorGSYHl/zHHh6JtrvEqKeunwKUzMKZ8l7H
pkar1zPyY7xUbWp0E9Lyq0QxXPkZNWy9+Jqo6PpKtCujZeys98pjnvf1pikQeGnGQf9a9vVt6wRg
GQqE+3GTzX70ESgEUKj+a95hDh/HrnIf2b2H111XX4W16tw4eg3uAueBZ7mS2bCiTPu0aiIQsyCp
w6VkkmBTczAVN31he5Mu1jDW97aYt3k3W98GhZWCl8XjfbOI7kZx/0c7slGsbR1FVNMGxWdE5WNa
dIgfRShcLQVBXFeQdltGSPPnCGnJpCEx1F2TRw8Npijro6FU/FeznbNHvn7DY5SE66NBb/FGqCPV
OshGeSztVxMD8ccIeOgvo1CusnA/wn0hi1NWY8uzPMyCJy3JG7RaaEnIWB7rFE+eut6vP8WzHgWs
ZsBsYFhMBacpsIfdYHfjLfrC462XoeGaRzYJTxQn97gMjSEGe85jFxjFuj+5bEA+bUjizMI1STYj
62mWLGYtlLU3XoJl9QT3/aF2ydupEOj2IiNqJj0ZZN61i86oiVs7IgnhfMRBddznhmadhkWrOx6/
aeNovEXubFzZvVYAgMJPLrR5h7hJW1JA1JzHyATgs/jJtYkFSmBQXgwbfIVBnugx0RclH5cUoJYF
/qPKj7zqnqYoFPnzd0QXPkbGXvoxEmUh4KsmWUfBnOBQ4bbq92be6aQbblfew0px0F4Hu8lv8VKD
GSFMiJX/oL2GfpTjgoJDHqJ7t4IpUM2vceFU9y57CX9TuhXvCdZbxxWioHSBBd5qydutWrVxrByR
+wSF4dnpjbCXwOPjTkXy4ikyU+2c2cN8gFGWvZGsubFLiz2npMRRNSAvWBRvGYTiGwgd6hM3QnHT
F85bIIR4zFisLfIIzVF6bUudn77LqRxI2FYgqBJn2zcJpYtErd5I08CErJWb2ARwsUmGOd/i2jPv
PSUp7nqvc7aD2i/CGtR6cxI5D7AdwzvNMKOtrP2Sdv7o0Kl23A2snbdmbUaYwi56skWF+n7ua89U
asoNMtTO93Yg6V+k7R8KDLptH2VUIIPQPBfaXBwj1no7WJnzTsuH4dpUx3InjxczqR71wHCeJd6y
vyHpQ8H5ZxyM5S3KYvW7a6b5W1n0Sn5uHYpUjtrmt4ClEU5b5PzIxOW3Yw0OTMoG/bSxEI65Ayji
XyssbwXH9Svca+kMXFjnCxHmgvSKBq+8QlEiQ+FqPyzcKrWhJGvkXokRah6fxjK1T43RwAtGeg4N
GWo9z7VfIu81jNqd49r2bWlQGlVayL8YMR6trujesLPojzUaSMu907w6BpDWYs4fwB0Mm35Kix3c
dhOouq29adV7M6to1XmNdcqCcaKKR9NAU4mEsftYLCJStd9XG22MAIMvs5sIYSILKswHaTeChAJF
pTutWVbVyj/aK+mXx/dH+9N43VC7k54NxnZsywlByBgsBpD0Xa+jPed0RXBInNo+TBhuvhqxRhmC
N/FZeskxJCi359at9DqxeTL6pHzKBsdGaPskgyBdOQ9aVd1Ly7CjCUx1SNVvuX7W1+RYU7R3c3gR
neV02DZ42bP6DkC1f+6Xg5kjb6mjU3WUZl+7M8js4qu0ZIrbRG+OqQa4qDEeCFN/jJFZ3EWFZ5xw
/6IKutThKqOAPpGE1VbqdRKTOtzg2UAW0Ii/xBUl1A5LCnS1ZZSx0psnAG+XsRLKUx/MbTWx+ed3
vgU5/6XKxwljVvAMeAzHa9OO8ISicjCCyM/9O6tsXqUEQYXSv3OV8lXKFW7oedIn1QprGekwUtBH
/2HechUZ6RcQVy3qY4dIzY6yfJRFo6+gWO/YYXwjy8zQD4Ojl4/jTnpZlaYPs/E26FgKL0LKciiR
tb71teF4SfjZ6PFJaM334QXhYWXeH/3aQ8EmKdJTqhdv/sJMS0NzOPXtGIOChLdmhUDIm1CryXzS
hCC7N5uof8nNqH+wsJSoot9Z/Pg/3OFHAnTje6bgthTOVvmMHZ5xiMCxX7MBQuktsBbnirR59e3y
3YuneecGdrNFFrwAvop7a6xr9tER0Rnw439rS3+69Hepzle4gi7yF/11rvtiI4S8KuyaJzxUePqU
062EaqVAXjHWn4XAJ4dgqbyShkQXduH5rYf/z0llSLFxFDauGt57xczHyWJnHzede3ZF70Dv3Hb3
wdDtAXEfnNhjd1e0FcCVSfliwaGW/K/t2uYZVZ1p10ysWTBjiObXOgQdmJIY2on8icjTrcJ7/bSj
Rovbsm1YR5j0z7ZZOLdR5MG3Wc7gTXGoePiHZTvtf+mQIQN1FvybnJ208gyXunREJCSdTHsfIs+2
FwKF+At75gHBkQaED3wLrdRODeXCKw3DtGlzgYiNuX/2gjK6EtDXLL1yKlAy0gCA+8e/9a5XWHpk
nlxqcGJ1b2L7ymrf4SWlKmD5narP9Bujfx95uSMiT+aTlQWLeUNOl0RpqxVIAbLJaABtapsmgB6e
9ZO+W28maY+eoe8KANzq8dK/3kxD0t+tghfZ6ME90RDyCPpWuY5nTT10iRk8qXiPwsU1mt8Hw32K
RTWa319SWOqfvtP/riJN/Fsa5vC76yh4TLHPO46DM5xGS3+fx+65FSRVYzeYi9Bcv4dWrFvXnT48
R6WynVt91RFY8aAjv68Nf0uerbLPcpU4usO5dt1wrbE0wbKF1U6NwLgB+DJoXoZxVN+6Hc9P441i
nY5nRt4BKfGMN0xw1UNkNMZBemsXmy0ztICNWB0YbbNEU6HzIpTjTOwGFrtpU5vCa7vFOVb++hLr
6zjeGDYweWkaqvMxRJpykKscgRIPJ21WE/VYh/bX2RuLD9QrP4lG/ivZVkk27qoUISs0qtvgKCRw
OVx6LjE5G4QiLqdah0ECYsfQmCLtSh+ccxzCxXJc44euqDdJZQff8wQIDAxOkGbJH32q6F/tKkdj
oM+T3+sAKvzcghrTGqBGMMbi18BHym8ksf0ylLq3tbsUqqbOciNN2VHNIY/FrBzvNM/K7iiAUX6t
A/Nb2rvHNFvQfBDxo65Wv/Ue63I9a+wngEvjoeIDXxcTz3i7piQslmet0iVnRR9PokcmITlki3vQ
xRRtHbuYCcm4wTSyc58mJ9E0k1ClTK/h4PZQZ7r+eYIq2yXYTnuLtSOEp2Tvhz4ogaUJozy+T8P+
yqeMgPAWqGlKyQq508zun9Hzq8++thSVlyuVZEHYJxqLyweQV+0n0PUCeQ0qR682MRi8g+nmv19g
r3L2aVzCfdUivjG/kjExlh2eFzqASJXwUbZ0SY9cHnw1bodlRygxHeFK3Z3DRwlxoyIxmPHqk84J
QfUbCLavSKrmL5GTz6Sd4M33Ee8rV8fNdmLNInyoHGeWLRiJ6mx4avYSgX89jrOR7RR1UA56ZRfb
Qgm8At5XpN0gsXvw5yC4WmN+Wj/n/WDcO5vSMAuEfzILCw2bcuCyhrMN7c+8KgbQjcb8MFjWDwlT
LfN4Sjv62ciL8KWvquMvNsRWpMG0CWY4vEvdWg7I4fR3Y5hgi2t9hCSelYF+6Goj3fLH74GoLRY1
DjmjG5EBW921XLXGYYY021ZUwgIr4ilu5/mmQ9yB+jnM+rKob7vZCR54CoYP9XIwi8jbmhbgAumQ
mPRGYOvVBd2xjJdL2IHKA8IAx//LNZJC/WMsPO0sE6XT0IcvSPIZJ60nX1y4OPhJXWY9ZNZnObbE
bhyAJc7504ifymuX2GDpf9b+E5Th/LTu8LQwmY95MLqbFWGujVP0kJs7G6OxZo9GDAKQy+jeaY4f
lp0GGxhw17n1PDSB/RyFv7WNPzxJJM2HEXRFM5ykLyin/EopXRLhAQjLdQ8F9nk+XCAfeTRx+1/a
AvX4BA5pm/yVolNwvAzRR+yWsb5Jz2KIhw6kBRT9GTFb9GqCIsCSL1RvpC/3nXE3lXNzlN7IRbU+
CifkdgGOvyiWWt1NkbZOrSet3mTNgoUeA3OLjkRO8WbxZLHJaZwzN/kRoovR7EnlAMiPldv1d4hx
5j6d0TatC82m/gyAJwXz+FAGZX0Xw1q/wHkkrvKTwEFjrIcqyKexZEI+jfUXc9zL2Kkc/wTiDfwY
iSmjuIOLPR6VSSlYHpLS1fzsvQnG6qE24+4JHOW9hKM6/hgluAd9Lj+PMvR7CYdUKXxE73Zh1RjI
+ozele7jQcry1gA/UTZbMt7l16Axb7IE4762H3aGrsTvYeHOfDmi8CVLOnePF2GxrSfUJVGzbZ9s
VBvPYec1i9VE8ySHkZcrq45ePcIZwWs1diFGonz9EC9o9s62zbXeZsdsxGNznk9SdJP6mdTgOoCr
I/pdl/Bs+gH+yP2bDLrEi8hJ9xrmVbtLR4/V9l9FzarxIcSVhbvzQVVsUUDCAHHAY2E906LpDofY
p9RCLvcSl06dfci1z20emosDg8TkELtwRjtH/5O9bXefOyAVSxtWF3mmt1Ht52vSM8kWD47yrRrR
BbWVCLMNuyneYMi5Gyc1sxvpDWbz4GlT/NilaHJau7Twk72kaOYh/G6FlX8W/odwSmbYlwfL8azt
eke6gWLfwttYJ8iQdMR5WUG2GLNjzKRy23du5SxSCvd2CDT0m+LZvZ2WMxIP7ufe2Hwl3xRsMak3
f0OJZCd+Nz5r1V1Qj+7NqFX6veuTuRe6+ahgDFhryZfBxQ3Db1rrEADR3tp965zB0ZnbQGn8ox/w
guS10N4MWCnLu1XemVE0f0GJLr+VlrH4L2sjvEJ5vxqLOzOfQPrk4GJ4BTxLXE2GhPR7bYXHPu+M
x3Y52K6XY5Ct2udg5g26bTLzpgHue7s2PeVMGdB/kLFWwcvDt4aDTC+Adj7OZRhcW9r4x8fwaPGz
Jm251bqW7QE5qWmv1chG+9Ny9VTx1a18ApltV/3bZOgYUCwlyowE2dZpy2B/qU5KTfLSvAxxnYTE
p/QAtaESIPVOV2u03TRX+pJk643qLUyHR9YIZKTr6QoT7fLPWWu/teWIBlJl+sjyJyYiYOWCVcCP
M7KrjPIrhJI8N8onKL7VtuwcUFJecaPNQ43TIGlem0WVdZwn59eK9jQU0S4JeAjKd+pygLvywjax
upKQfFOdgN+m4X+XCAUeRAyDGlM/ffaKjQRrR9kNno8YljHCuspn3zv1aX1rLDqIyLlW/WY9XbsN
TCl77gdUQZbhMMip0sUoZgelE94bc1hvFKXUjwYCjvcDOn3mZp5QtIoNBfe4JbgOXM4Mqr9Xip4/
fhosp42F0OOctLeXsY6rWKfGdb4IpEkgTHEWuNuBmvM2F8gTAl/xtXTLYYU1CcLpMucTLOoyfA3K
NWV41iDfzQ/2DQfh77bs4yOyvij4jt/VZZcfo3GJSBO5hrsR+xDpWMclf41zqzk6Ger4ffgpD9xy
s9xqFM5vlcj4bgJpPEpnLNrCcjpFenrTturmMvaX+U6I5ZVV5riF/bzwFIdnDZ29m8bplXscTOQZ
deGndWE1bkrLL0+XjobVxbEEt7CRWOd4832V3Mq9XsAmwc5revKp0FpXRq3Q1LqnGvfm4miHuXbz
73/9z//zv9/H/xX8KB6KlBd+/q+8yx4KxOub//q3bf37X+UaPn//r39buueynXEsXUdNyzVNXaX/
/dsTCjmM1v4HoOixiII8vQLbne2tKIFC5/IlX3KjkkGXzLkBQ5d0tf484vTS6On4ovP2PuMa5u6x
WZ+/yYFypbsnRaGd47yeXjyrRl5nobRqWorCfzndaT748HoYkcY1Y/Ub6qdP49jpJz2ZbfhsA7SG
K/TzzCsE7a5Lh7we9uWLqwA+4Rus6f2DnauKjtVfHtygDnmgpE0ZCXfcNUMXjD52ARUMcC2PerAS
SzNKkVtScYpwCivekoqIcazgkEzoowMrS4/AHZI1Fk3Rra1w/8uIoprtuxHn48skEKTZSS6UpjjP
//Nfw9X//tcwVNVDmp1sjeVahsbf4+9/jTQxSLuAu7hKE3A+kxXUD6lb1xQMtWaH2265l5gc8I/Q
bssmXkPoyMHa6oBf62YT76i4ou+SVsM9fJp+PWDIkYMVLXjvAqxG3CUNB1DKnXacoqGJ9m1TfUe3
d/ch81G6jXuntGOwDVWyy4hiQW+8tCk0UMGag+a+Xs6kQ6/ID0jMzR2ACF2Lt54E19ml1eooBhxT
y/ChIrNhXLeYOYoZc/Gx4VRa3vWpZnxsOJELjEEd1VcyVCZNZsOmM+yMK3kFwqlozpdLrjEumdae
/SAtuWRXjPFBmuj5xfcoFq17VrmuXBKstLH+N3JJT1d8NN7Y9Op8gU7//Kc2VOOXv7XmOQ5fOdLE
hgVyXP3lm6coroHZWB6eolLVrsbUJW/f4A6hp2gA42Dg7tpwAs/jF6TrpD11qQ035lmfYuuuM0sM
8xr8c7dIWtX7te1FSnPjIezmRN1fY+qGv8IYo5dr5KVzF4L+PtVaNpBJT7yXyUu+YpM3vxtz9oKJ
kvdlQqTsYChdf56rwH7kWc8zzO3U96Bt4QaEze9+SKVwJiN5jZWOj/BDg3HnPMzvyM21wxS9277t
bbO6y+90f8RpnPsdio1VQymE5GfyvyVBY288a1Ae5iRPEaVH2sP00mekUYMrAzLcvRzUmnRDmCcN
4qSzC4cW+pbEpHfUo+7QdUawrfu+XWwPmRcWZCPwtbtdY/m4MC97XT8Hw9jvkiGJePunaFz7ekse
ilsffjpqOHLQySk0Nttaac3OMN7a1nh9Eby2kM7DX5mn93qR0aXM3LCI2F8uYhVoYABBiNcLp1VV
ncmBZbgJxhrJQZwOeLxrlJFirbzLUnyJhkQvsT2pyrtyibWw0XnNufaPsI3i0zpaesw2fvOdDliI
zF1myDRpwsi9VwaAfBJaLyKnWuGctb41IKoYXFhichVPN14LOzpafRxf9zOAhfHnQbcLJA1QlAdL
TBn9lw5phkELi6YCVixNmXEZZ9qKcc7Qrf0lfml2KJ05Hm5m/2n6YE+wxjIAkDLB6fR5F4ZI1l5o
Xmrt7FwlzK4D5GgplAtBbKGNLR3+0nEJraQy6zZz2UKqX5UiG791UWVtmqYc7zUzNW/ryu230jFn
8x3i9PkXx5qrc9ymCXpyZfYN4UzpxyC+22ilcVIRHbkjCdneOaPDAfD73gSVv7WWpgsgwkSEnpK2
CnDiYAUgy3cyR63yewOv7LPpurq2keFWxI4clNNyOQmsfX5V22fTbh/WQXINvAjyA2xOdyOje/jb
JzbGZP/J6MbPZX9ydIz3yk6/acgxo+Tvmo+JgYCQFq2NmKz9rdGlZ+nqlkF2z5ePQl+G+xlNiZns
vygtwkaWpnSYi6IzXhopqW3GSUwn+4GL/ZCv15OLllrAMm2B7Cz/u4wdYpBqQftYG7MFEtmYb8sA
4SkbCMhE1jJUdNQcOqh2+M3OWNjGlXHf+6pxL2dVZs4bW3enY4QsnQ0UhG5PLQ7N5Jg3a8xR4vYm
ZQEvnWtsaChQQLoFNiT/gXQ11qhDIsb9QZqf/peU5MiY1Ffj8h9LPJsHeKP94svmAdhZ4mUxkQ/s
w+9rDHjn7T+/InTX++UVocMV9PBrcyyPU9NalgufFmc873UHALNxxPhjQXyltpYexsbsyt/8czxW
wxUyXP6DqSBG2g5V9m6q6rHC2ui32uRVUhXz5xGkesbfygwTs7zWPJ4HFNCrfkSD3W3gAi+svDls
u630iui09M4dTGErV41Pgz0HRV++Wg/urLSHJhoi3kQuFPBkKpdnrIt+TDXqj/FyGA0AUTFe3SeJ
hVH9Gg21fj269h8JdM4rJI31x/WgKkcc2OM7aclwOZPraElLByMQ3LEfWOWW19qi9W54YVdv5hit
6ErRlnciqu/NpBJcT5d2kMKg+Y89qDR6s/55wDJerjwvl5dJ0pQziUmzY+259/0Ay5qf/wNKGbxn
P/1n/69rWfrwSAlBPV6ut366ZcLnD3/5OYowb06toV1fPtY65TJEPleaxWc9A+IXe7Z/yzbJ2Iya
k/3u4kW3hW0zXINIdF4nDyQ5C3vUZabxoC3UFFFZ+qS9tKou8YRDIXjZ4l0OyPoZ28lyK/b8EFmk
43KJ0UOd4vBLj9U3+G92gbPt4Pc/2L3xjqqFf570Etc3SDA1Rlm6unWUxQVuNlPyUVm7QfavL1r3
N3Ii5WmK1fGAYhXCXf2PpFOcNewOSb6zK9s/Ztpg9Js5S3DyDUfFu4mGqjj0C/lDmvESk7N1pF2W
/k2rUS/s7Nq8ljdL41SIy4facX3PCN/Y6nRg5JGu//AndfzoWV40MiayjGZbdxaSfay7jkbr4Ldq
xOmb7TrHbirMb7bnuFtsD4NbrHSDhyomK1ziQvrNh2U6oH7z3FojlghY5e0lzrc06Ib6m4UJ1j6s
cuucGmbykigZfolzsJ9rykNsgxdieoJVnhp0DRgNpNLWoMs367pH80ZiOKubd63hs3WaItXb8Chs
YGcSlO4q9sCYeMDyN+b6zxh1ybGsFf/aNZr4KqkKchO9WlPpy+sDENPkkQd+uQP30XwpuszAHkJP
vtpZ9QpmCbOPMd1h8zdejyH+qJ2iaHd2rlMvHwuWcp6q362xjC3pJhr6c8zT/7rtqo+Oejkzc0zk
ITdy98k4Cco8KknvQYTrSNWFwV0c34hDbYCSuOpb4Z2+cN3AzCoHaQJjhKJUF9Fx5nl9J861IW/q
sx8HvfK8JuY1z2yB9DQPApYcE6XeJXHeXBtMeVniglySeNwUD//8qNdcb9nafdqIkwbTbNUB1KdZ
bAYs+5etnzoUKZv0Xj+MHYViH7jfWWubgIoQiCKbovU3hKx2TR+nP2wr/pGYbfclNkNY2VWGIF+R
arcuaPmd4k7Db3Oa3/FG/D7PLEfQE2x3E+WcN3w5oj3qqtlJmqbDPiqkuEHek14jNHc5zn/PpTZo
TyaIegmHjVndmINtImPHX7Ucs/ncTF8DrbO/aO7YP3SRgVi3Wr5hvOqfjQGZiHjJ+IZKidtSqiYn
6S376E1XnjsE457FBVFT7ttxCJ8k0lYlqsUjdzYCcnlBGWXtVMcqO4UBGG9PTxPApH8dxnJ8q/hi
H90EVYOgdOO102jdge/Oz7Z0yzRcRxCuNQJnX1mFtTE1b77LvcbcNm5YfBmmLNtms+W+klPQ0U5O
Z0xIwIWUWO58VdrhXQVI+EeRqc8dZqrfeXBch6of/Ql67aCrY4weggMYjnVZvIkB5I1q9tqqab3B
r2N4c5Ggg5LawckvlCcErc4SxlIhBLysvKpWc9P3/VAcLXtG5cDPtPMSy+eeRKiOANTGSoqE3c5R
KTX/Hf1y8q/pHD9CLPNOMQrOJ9UlVeRWhoquRYc0uIYcePbfhrpjFm9szQTnvoyHnfDLeCeELi+X
1iETnfSw/bj034aiZmS9BJ37Hs21ehNm3bRXAbh9UXLjz8Kr7B/W8IrjRf696MjYxamaPkOZ6jfl
HH0ZQ4Psl6N7Z5aCyUthocoYzQZwMzNNX3q8aO5AjN+rJiZc2IWGp0YJyocSON1WB3l3bMYOUoQy
3Cypq2tpOVo4WZuy7G/srDWO1DZ/T1NFfQWc+s3CmfuHjdWXW4fme14XbLTrLno248o9dGrmXIUF
bmCWDTQpXyZhe/XNWSYBLdyU4/AxaQh6e5e26AkLSCFBFhMZ+Px2bcGqO3vhjNfqAnz4+wg9wdgq
UqqHyVA0Fqf97Qq++9lcsXlhW8JUAeerIuwN/rzUlf6uiLTy0aQYpR07pc/gA1UO3w3VvveRjr3u
nexGQqnR15Qg0mbagxHxtlGn2GQ5OMjg3OEOTbMUkcwhbZzNoNTBld7BoIbw/Sgb3MEtrlQroHiy
hBQFgnjIw+ey+TUDdNwal5LwZZI2eea+DjpjJzG1TXfJaCDh3nS3qulb9/pykLNKb22+e42xJU+l
nUYNhoQ8CaI2YBM9OjhAl3X47Oph9WhEqGMuzwo5pHaq7TyPDKtMCNyqfPQRr7mMkGtkRWHt+ww2
m6e9uGjXXVWjjeWNNNs2u+/H5r7hFu22XrjvKit5kT7TTr50aMvcScupkc7HCezc+lr10MWlv1eD
StvlQ4syLjpDvCjItJ/Xdpv/bs2J+zCZSgyux5yv4976fe27zJXeFKOAp8t8iQHQmu7R99mokHim
iTXxUPCRY3jGT20SVccWE7ereTYWFx5q0zlWpW9zZb3KDYqS+lb9OSkz1OrJT0Hfowl2X+lZdmeX
Curcvvkkh8yNi92s5CzPra6+07o0eQ1dtmRYEDw3YxW+gr3upuQ1CxX1edDaLRvE5DUPpvZxxvxO
JqjgBO5t3hMQ+BAYRkQLr/sSScEZkSNpluSar+sy+S6tcRkxWEWGCkkVXMcWdTO8lA+tC8p0RDX+
kaxjvMVQ0Xm34rM8u8Yc1XWjtvqnfNaVowy1OztchxZF6b5786lrYdCbvvPcLFKFsPZDqPFudxSW
Vg70CBC+1q2i89J7aWZoJ30evMxFX+o2Za9+Xfds2DPqJr8bhp9seQQXt25U1s/smR8krmjjsK/d
HDo2WN3fMW5FLzXeq0WBJCdqU9tqCutvY6GcMObW/6ywBcQNwvrWJJWyycfq/1J2XsttK1safiJU
IYdbEMwSRUqWLPkG5YjYyPnp50PLx/LeM3Wq5qYLnUCKItHda/3BeZy8Zt5ZU6qfnRUo1k/4/yVR
fkhCKz/I45bphkNAtkYc5GEMgtEYTM38uzcnFx0UpARgletZMBf4NsKuNZ6nQmQHZRr+rnprtVFd
/bm0ut+9H1U5t8JX5qmsWBzH2GXXI8iY2DEMQYwp3pKh3kf1OP8An/5zDnPnU+jF9i4pSxIHTQO2
pSfDKRBL+JaOP+VIPUdWcinJFxQoE+29lt1/Y1b1iaAdluJ90m2qtSrbIvC471f/va0iLb5EHFnZ
Zdj4r4PAVdGLjfbLeuladr0Ziwlr+XaKSaDmyb28koUAtrN15k4P1HGVgdBRtFCL8nWsMUnEK3TY
dpVWvjpgTfy0JgUsRJO8GAYaw+uwCF20U94O7maYszdOLp3yNNaVtrPQluf4Yk1fuoRsgwIm6KJX
aoniDx1S6FsFB4lWnfK7AwpA7Uuxb9nxMUN2eBYxncUUt5gA/CME0iObM/ciayFco0MYDelGVmWh
tN0LW8eXmce838Til5RE5gFpXiS3UBajGwMq75PjR3ubZNfSAUGhKqayVVRH/4RSVennqk3YMZi1
MvxpWaHwk8F0P6nKMG2NZGeK0r56g2cihRQrr/jxPGr96Pzyph811mo/bNvN/YbP6lmZHBzOXGLA
pWFNRx0bO+iG/ckShbhPothlTyqWV7hxd+9o+7ECXVZmn3GoqjdaYp+MuEJEoqyK78tQHroZVA4r
2H1ljqBczGy8zlUefhk0TfVD7HSfSxyQg5n9yFVMMBz0Tv/coudzlUUz1HhC5HWz+WiTVwuGCosA
zvzRPlm9ti2Aqwb1n/my10zOOMyMD5hcp54Pe8JbeeQ+u319oykVikSel38T6mic0QJdHsMEWrhi
EnEz7OVRNqkTyt+WHg07WZUddaL7PV5+V20d1qStfbBMgiatEQ/IBfMcEj2QwypVryrns7MXArdM
gax9iz/FVjF8S6bEChTDdc7xVFfX0URNdoTC9U0d7fsptNVTk7f1zkxDPGqktuj7Jfy29NDMSGX9
y5RF2rN8KJa+d0sZ03cZUiOPskOkFOceGchtARTvXolrZzPnaDEsWbWmiv7UQZ8CG3LA/NdAPHzh
kaPoSzv9jLYy9qS591h4s/rUYu/A2pd+Ri0zuncGLIxk1ck08rVt3m6Lucg+4ytOEh46L+5YDNYN
4wuGmcOD7HQscuSTwu4mjW8FDC9fxQj1uWjVCR6wUl4zNmf7edLxby20/IQYh3rIhwrni9S2tpo6
d49iiVXcGcX0eVBBqqpzW31XzOKQTg4B6TwnRVSNq9SieNBnrfpqi3zypzgxn5NWKYOxHJzrYnkw
B8ZRvVsWVHjHyI2P/Of6+7RkEw8V3r6lse1sJsM71n3dIo8et3eRUEmWrFcfhRM69Q7NxtpvvQF3
OQzeOrI7aREMnLfU/cB+971e9WoJhHEdJBvrvCyCZm3kxNDdtU3+KVIrPptQdR7V2LMfB8TNEjFy
kCHd/7g4xnDOrOyXrMmiaxsLlhbARzk+LZLuEhr5+3hFKZ3HEWNVaHZTsoe0jRaFW02nNq3nQK3V
8lSo5vBqtYds5YS1ll4evakrtoNkjpXJVyQoi5uTinLTTda8C/Fj8jk7lG/axH6vt2EGTrAuXxOc
q9bmBSF8/GLRKXuvqt2vaAiH67AoBk+l5gcxrurN7gXZzTYdjlHXlm+DtQWUrb4WRoN8NSykQDY3
YSd8c3A08vbqfCuz8TXrVdzDJ3e8cxHI3i7xoB0ER/HXMMQLhyT8Mz8vDDszYsB2vVivo+OKQHeQ
4EVgwX6dEW1wo/K1HtTy7EJkQ6CM5jaEudSbMFaSDHrRVCj5NsRk42VisX+p0Be72UuNCzlNhNbT
O52zlS+r7hKmhyIuo/cJSZug/M7Sf5C9cpxNdmhPzKoDo728JnE8ndNJ5/u1Flld+EXUl1fSXs7N
7jGNjNFX/xhQNaCSnAr24EdbSAxzN7uDCPKMLNZGg3uEkCcoRHkXORB2+68S5ceTrMn22GyCQsev
rTPNPDBieyyCMCpHeG82UvdwmbXtnOejb9r6VGA9FQ53WkHUYYeK8kGzlgl3KtoWLZyV90s5J0wh
SskeeTd5NQI6TQUnmMSd+mskoCfPSjx+MSxBELou4ks0auG10Eycg9cOJ+FL5mgKpI42Hm5ElX4Z
SHJ9cUXVb/RQye4bt1JuTaJ/e7/RKqGriidcOvPYXS5DAbHBSfE6EMtEbgjEne7Ly7TqXlaA8PGv
tkgR1kl3I9RimItezWQHeEDHgeXoZiCnRcbg7rwGbqOUQNUwdtNaET9I/dQ/TarlRA9WW7U32a4S
PZWjZNNitRrpdYhOiN+UbMdbzdfbBT6Em1dPjWrlZ0NHsNl1tBRgk1W+aIqF+qMc7BBMhsXfbZy4
zyqkZnWkKsVwlb2iciI0EutsGxtd+STiNH80zcf3oeDlvyXz+Bltwur9lYXR9BczwYZifWF5h6as
fr+Z9xtqiXh/M7IqizJt/npDTR61BwgZGHmvLynv9M831Tv9XdRF90vsZVek6PNrqppsHghngf2G
xvSnvW81EtEirHYfHS7J9EtSkvxbh8n2PFdT+PLuiifhkVjrOlYNcJA5xFAFnSPuiXo/lrCVAE40
bDuJByUH2QvTLHzAeha6encui7E5kcfFsgov0q2Ftph5FHUzbeM0JgIMljUIyzjZSS00WUxkz4Ia
O4y/2nJPwz8Av9BdGdtACjHRaMyp2XVG077Ynf5UO1Hyw0w0cL5JQXQFNw/BdufkuWlyBSzNvnod
MfIHVaX6XWuJSFt61z94OkEO0rnJLrF15aVMjWuTjgjTW+5ni6jk84D1z84WTbPTE+NaI5UMCbbC
Pxs/ntcisa6o0IY/G6PZKUU3fR1t+HM6W4qbltfhfs7FfJST0hDT7VxfltecSdKteOiqHeyt+a9J
wkjC/bhOKtDUehgTFer4OunPKzkzqgFBN5v5GxJQ2lZXMrT4dH7rNfQZ3Cwy8X2MkPf8ryNmRiBJ
9n/fA354/h0J3/d7wD8PFjvK78P6bcoVcZWFDsv7WkMUDkpoyluhZYh7mkMfPzAsXXr2+3KciIW3
cRCYylIyt/3kBmbZ5S9KLhK/UDTtZ5qfRGEavyzN/dxZZfjZWlT0XkyQyhogvYOm1MNRznb+zPbW
2aqa639mey50upmwB48/fJd72/Elb7aoErDbi5FftchaLrJDhrGrSeU7i6uJhNIpfWptY4cUbCcp
cPpjm6Comem72Gqzg6p12ZvrPssjSzOxgSmLlSYyO9mb/XfzP0bLc4wcnY6a7Y9t/dZHnWUeeZ4W
d91amOUqVOo57EnbcqV5exyYIh4f7O+y/FFLW2NP9sPa1+sJddHK747KE3wwB/0ZUcm/ajq1DD4g
GDJOuutIWYubfvpeKE8eRxFwI1r17KE6tHCG+BxFmY6Z21y+V/sxz7YkC6aD7EVHinz5CPIIzeYn
vS/2g+7ZnxNDm0+IsZHzzlPilpOtbcb1/UoCv+Tuy0Ltku7QaQYyftoq/l4ZNhm6tf7B9NerokWj
h92rFfUp4cPcIsDlpRDdS5T2LfNJNtnzXPpNKaozYAPrSRUDhgP/nAD7MRilU70VN0jmtVlQl8i+
m7G63EVhPMDkRq5Ufq878TQaufUV8OwSdNjjoiXUDhe+AKwYsXjD4WuFb0PII2wBbdDwpp0MWero
LNxwYfLTuWLF/Oh1VT3Z2pC/9hrpH05S/bTvO6N6rfvxE7C25jYJVbm5TnidzKp6BXNMEkxRrK0c
pXM88gdYd5fWzOAJoiVxHmcjkJ12YSlH1XFBO613zHKFBACJnrPsdW4eNzvV2jqcKOGpIkf6XtRs
ngr/o66V9u+eBua4D89TbDn8O6ePeUUbu0SEpoteIDiKsrJ9RCG8eRw4Ad088Rii+/MoW3LYRIfC
KdONrMqOJY4QBigS/SDbZFGUO8j4GNNk8M+F28+bUdRltFlQOT1iiFL5oMqTmyxGF7GWsagfUjeq
IqJE7fig62y+ZBU16nIH9K/cqGZrBUZioVWiJ+bkp5XX3cuiLov+flmTkGC1fsimsFq6+7/GOWGa
nMsaoPU6Vg7JieUcU8jRaam5J06KCyrRWeieZOH+ufp3jxwe23O+QWUU4ax1oGyTV++j56Q39hHq
vkZUJmcocclZXv1f1f9Xm5cOSFM4Vhp83A+GOFRTiAWKmMd7WRCSGO/LFWJegankOetuPzq9P8Nk
26xiM5oDZpHj5UzYNchPy0t1rNM7gTCgHCunjlb0B19PTt3YTkajARQ21bvIWMIAqArG2Qm0L7tN
1N53kgERP0XXuJYDiA9G7wPMmtT0b0GrIuzuOdiIx0RVspvZPkaoiGdI+aniGKq26usmquYp636F
CeA+mVtj6/ZO/IpYNbnqxkMZm0DqZ0xsW36Yr02kpXelvgYr4yp5HUqwgSoAjaOshv10lytoTPRA
Qm9jpj1ZohMvrQnybwIiWpCXsRuAVrJqYYFr+2GvvKLGqR1lmzO64wNcMQYb1VEhzXGWNdkO4Uxc
DHxApe1lktTxeZkQy5bVvnHdoFJd68BG1SAFqX7ygCRfSzwOSkcNtDl3L/1QIqWJ8VGIwET72OBY
QngIak2QIP6qrwq5f5GihG2o51vWDJ/7QbFgkY7R46KGUAE6YPFu9FgkefSIvWeMBLj4IfvHdVDd
Z/lucGFVyxGyI04vnnarUueZiGV1dfUxeimnJ8lZ0bHavbRqmRPdJaE5q115mLHF2cqqtwYiwEFY
7wSX9RaOrcItgPizxXuxDMze1F6VbHrfPaH3AKxyHr5OrVFvrGQpb+EUKaTZu+mY6EbykP2ZhJf1
+6QSbIacZBDWKdh5rQuAXDEE6oa6F4ubrBk5GJwOkhr5UNYUy4Veq5o5yMJ1gmwrmuSvCTPY4g73
w+y+N8VzF6XfxSo/2GThsLFBRt5HZm/dCGX9qGp9/oL0NTaiCuobQ2uqtz42fsrxeqc1m8ggvbXg
tHmrXczPZUesYuJZTe10ryVVtZqoxfBjQvM+Llxvp0l7sbUopgiR4p484+os9tEuq61VjgMiGUUX
4EWG4fY/xyQgdNGGGmF128JFyZf7CRwqj7+pYpOrfZuX7kWdTPHaj/YaN2KnXGsomrvDqB5FoohL
5MQc8rQ0fBY91El3cdufncoG2TR//XO205jx++zYNv+ePXRR43PqmAMZhMFmqLwkuFdcYNXpGwWz
yGDoB4jlMhxTd7G9BcjzvUOHcDPXofOAfA40bQHdmw0TKXUjZp3W2+qTN1mXGXM9UF2EY5fmLo89
7a1ZJy7dQiLQcX5PjPt5uHopx9bJ9cpziY/0ppFs9niOeSdI7YyEoI/vez/Jpljb+rXtfX/IJ/xe
lZ34DXvHyEzHrV1sgSM7V9tugFWkeH9+1Ho3AFbuXrNJtDc03dobLbPRf27HpHoAips+cLYQvhE1
8yuhORRN7JGD3lrtQ0wHibw/yWFhSdawNE2EiHET2UQIYkqImiX4bGNjHu9kGsT4Z1X24o803k1Z
EW11o2cFEObLrFbZM/ledpagxQ9ZkcafqsL4Li3ExbS8GLX+e4Cu2JD3EmOrWFF7q8llXefuyW5Q
ZP9oGeKndzkP2U9NdrVaH+6NcVZ8N3EYbhMYSoa4OOTrJ2Gpw++2KqmKg6yGf8bJNj1RiV7VF4S4
3cekz09jRfJb1jDJUQ7NlLAEdsitb6zRfVtCIe5kr+60FTJZOuFce5jhzLBzHtRZO8qq3EjLauzQ
+1GVvYW9e8e8GIZ+tWIdHD8vc3YakM0rll82yavYa5SziLoDkdpulWepeVSn8aFikTkkdjh98rTy
Sx/HSCrm7lvRecsnOUAd4wQFGVggHPPeB+Ra+Fa74+8B8g7xqGf+6kJ4979HTUodHzh1/r6Nw+sY
qLN+/3ObjwHyjbSi+aIbonriZGXvmlaxGmK1S3jGm4GTmW6B17DZfp1lYzbpu6qw6uO/2mWnbHuf
Juuhq++XAoXUfS807aYJwOUQrRXfmFrnrfKgdgkdZ1lvwAiMreXrSEj+vwOEdNVz/0XVMR3P0xwY
OoYFSUS1dfefaFBwW4Vta5V1ZK1bDjHmDMvG00Rxajl9zO+XOf8GciZrK4HT4VjBqtH0PtqZmDts
tan2PrVxuOZGFhACqm0S3KMt7oryrp2qwicj5X0SuCMSMbROvYMlxkb4YLvcT3JksiRnR8PYVF8H
tp1boLQBbVN2Iq5nkZlyzYOskjtRtgSllK0cnExYu7iR++ag6buB1mB/suyZo0tHlF1WDYu0F5yn
XT00pBjXERpvtivjHBtsakmRveARVV5kDXv0eJPoZnrq+xlOIqHykxl503EisBXEyOke+hGUkpeW
dcBHhJZGhyaRaFi3yyX13nv1yLNh/fXVUQ5eKmOjuZiuleiVHftu6Z4HRNcDO6kECWeqnoo1Nu8r
h8QrumfwGdEuHnuEqddePe/DXSnGmnMPVcVQwv0UZVOQamoCIw/NTKJ+6b2zFuyV0/vFVr3T7PWB
rCGT9rtdDvto43AIzC/jOOE65c++VMt7WdhJWb1ffbRpmn6dEsc5fDQRcMLDbC1kG1KRcHp4BhHA
+EeH7FXmMEHZImlOhDGs43tbiPioFwFvXazsKYHjfV/kUQjoGybxzkiBxsvGv3o+6iNEec+xI9hs
zPso3u9giFX82eyv2qT/7l1KFzmjCNcRfRHq44yOUm2Wj7KS8bDbz7E5b2RVXQfkdv1dw/zjLJtk
3q20spu12qDIpgKligCSJEn3ta3r4vhaDlVQ8QUj2vlgQ5e4i+JxfCQcBShewCeRVVlkpg66qHGS
I+qh46Ntc6ATAkfldYIskNVCdom1HP0n2iD/jI9JUv20pgUH8bVJxxb6UuOaKGvyPhPCD1vHScut
bENchhBxZXk7US73DgJH9yKp+se4sZo7xCOeZa1yVWBe2GPDj0WYS7bJArGo44AMwEXWOsi5Zy9r
vsnxsgk7E3D7jfNiZCNJI9VtvwzmD2XsjddJiRY8/wDcCtjVfNt1eM61qz7nzmQEk6bHQe+KL1ZT
Kie8ZIu9U2bTphB9hQBd3G+0RbsmIzsFxViIlnWN+jZoyb3mCu8pwfMKd5/lKxjwdt/AgONFxmWL
kslwmKY2RrihwP5x6k7EEHC+mdKDWkT2fWSF6X5iU43H0uBcGs94Lhu0GNyOI4bHm/C0Nj+2eFdt
vRHG4NiIfW2b7Z1S3ONaItbjljdgeqDxjkb7oOXpLjOq7JDWVgqMPEeNI5r9al6goRSxfVNDXK8N
VZlORZyQkXS1l9qZuq9INPN8qUz1Uim1BagmYh/kVtHedBpt2025+QAqd1PNevQoC0QS1OMCyIGb
/6cNpGW2bSqrAYL5n7bRw1k+VvLwiJN7/D43ag1CDHl+lcNUoGx3ZLcfPiaptTLy7Al7dJD/MymD
fLnRNCfdy7YZ1bG7MPbOgwlGwzfauT6REsX8RtbLFXkh67KwFaCy0YzrNopyuf9e6pjFnTQkIE6Z
MmjqVtb1waxO8grKOUOXtb+Vs2Tr76lqNfmhIP8jVyK5SEVpiLb8Wsi2j+pH27/GpXItk93vlx/9
H7fgx+r8XvDeL4UYEKaDUIN76mlqu99FEmHBka1F6lhx7su67JaN8uqj7aMjSxrEiz66/32Lj9m/
R6J3vq9h9m3COvHHyHJvCvKhT0k+HFGJ+AF8cHlQB/xhzCHSgxaQD/B0ET4tuah8hSjOT8v8WUUT
oIcRm1me4vGN56B5qLy2ggkWm7dhFLhhJl32o3APqaGlP2sxDWhdheJJ6ap2X2q5eTSUXIegiVaf
C9D3azo7waJin2Z5QNQjBA0CC23Is7FU+TPuQkcLd4m3OB+SnRs1oP5GLNSYQL44SqNnreeX2bfp
t4484LM+iK1jCoN0Z969ZUu2nXpTeR7bpT4kiuV3kzOebXxYzojw5+fG3Oqim49eXqwpVyIeBCqL
wLAb72DpxTFZUuPYRwg9gCGrz5VtvK6gB/lgT9e4o8tBMAifWT3nvbA7lNMULXlLGxJ2fKCPaVId
YpTHLoRNMUExcxyZlnlfVGO6d8USzErXbmuxJsarDnEjwGV7I4pUEmAgpvneZMdZQZDHgRaLqIGb
44WePiqN1h/MmR1OmBLoB4Ntf0Ns/5CWJOPjKR7v+gwoJuvKRihYgmmz83OJ0pvpKSY5hHRjjtlz
jmDFV45Y2zRyW5+wdH4pq2i8hMhKbtDOU76WrnIOk754sdEWPhTo+O0XhyP8AJDNa8iru0n/vQKT
4E9uM9ygarrHfE6nXRpqyguIgwv4//oOUnYRiLAwNziWNGcA8PmrOm95CmqbRfCFQTfOC6wYgm+t
l/u2nopz7pLMdurygbMiVsxdlG9a3TADjVTSw6CZXjChQerZVTC2trHvE9O72Lr6Cu4PDYoOScUa
s5JjSrpsE0f6D8eeshMCY1DQzCeXx5iTlcVpSMFTK5W6Yuqi6lgahosWaFITYqrUg62IkznW2qa1
K99L8i7w9KIOSiSTL46d5CebDR20D1/pat9TbXBjkxt+7mtEPzvhOU/pMWFfiUwYcf7GY3NiCcK9
CdBP1TX2czo/G31dPBVHa0xuQ2djsI2sDd4C4HNi4k47O2vYyi+Ku20Eu7BZf8CgWDmFRkt2R0xA
+1bin0A8KfVSwp9qc9en0023U5jUNwVXLH8Wc8LjPuvvILBEYXoMf/bprO1a3ERPsqi9Jg9m7PPm
0k19xHG6U12h8V4LD/muIjtYirlrzFy3t3ZW95tqsN9UBjg6VkBj/MROqNvV+lSeZKF7SfV+JatK
ZZcnby1kNcLhlsf4n9H/6s6J0JHzH32DM+WpWX0COdrNxXu9LcpvsfXNqS2+B7GzwZ9OP5Ui10+L
GVsc0dnf5tAMuyr0ASx/wU0Kq3eeIoCCsRCGTOQtG3kJ6vnZ1uNqF1eTcRpT2zg5MzRNSCMT+Ldj
mCWeX8YDEZIRA7BUKPvEIsXuey53KJtqk6Y9q34Dhrh2EaLGgWN2kM3xkIXe8IwHaMTj3UhJU0/i
Zo8q32/VV/U5OzaNXWibKRcvjnCwNFvfAaw021Or49w911UxnbxonE7KWnhqkNcxuovlUJzCtZBr
jbxCBSeGxEMI07cjRQvGEfUzNR37E0EgTODWq8EavldN+QkHDtuv1YxPoF6XWKJy1n5mRcA4ruFr
Poa7JckuSJcrp2Y1f5RFmCArouQmYf8Mdb92PloJf5j8/2lm/WKB5t12hFlO47wUJzZAvZIPp1Yv
zKNpAfCwNcEZzSGbNxh9sTXVHjUUZEVPpSe+GGVrbQs1nUlmlB0uKnXxEmlec+JXCs+OD9aclLOd
YuTZz9CFPGcv/7AYZbJNUQnwH4m+nJK6W05Wh2IU4XO0w9zqRLyiPrGXd/dOmrAhKdRTtvrIiabq
3z+m3zfiY5JXeVEP71cZes/HzuDcFyLjARxfF5uodMGQqs2ya23rZpQCzbzIQ0RfiduTLFy1bk99
BjULyw6wlZA0/KosfYjp7Ukk4Rfcnm5NDR6wiupuk+paAArt7Da9r4buWbOmU5SIx7QGhWaAAzkO
UXOqC8LymmO9NbYS3qfTsGy6tLiVqZhwNdG+oRqP2Hk7ngXpWtTgI2Qx7cKF7YG4rA0kIVO7xzpr
o8C22RE1Vd7uEmSlN/B0ybzWJmJa4CYBL77Meih2SLykAeIAzTay8KRQkjHi5AdLWKn4wZn5rgjd
r5lCANyyu6e5rKZgqiKXKV64aXQ99u2ly3cxJ3sIXONT7JBdneYBFPoaAFuTq5llY5juIC4Frg4f
VGfl7aeOP6/6EJ2lbzWsE3bI5YC24lgV8KOCC+g21gEssrprvY7NgeU229iLWSTEDdAnHpnqCDs6
mqwDBKQHLwqUpopgt/Cb0MJi2qM3ZPDSk45qHH9PGi/EOyfNj3jiYxys81f27GWIMonwmmcR8qy5
p+yjJL9OqdUdXLu7s0PFPmdxdUxZs05JmOx7kXZ8lIODzAEWqjlWYj52XGLbLOWyhSaC15kSXbJE
VJusadQtz1Z7iy01MC8nf8EXUt3aKeSiVKlxNZpQNEjifDt6Oob1SC5uMzd6ESbsuZHET+R004XF
7oHfUHMuYqynneFuXVZ9SPdvKkp4QUJKZ1O4BtgRdt2BqzpkKzXty+BCle+6Jj4B3N5YjT1ji9yi
UTMk2dbpuz7wovrSxMmxiA0QAp75gEEsZKHSM2HZ5PrGbYGS93m75/eJPnFb3vSygqHQtFv+WcvB
doW1z+1hO416CwvGbHySSHyphX224oT/q5Kmj4vBV043jgvBwx2Hicu6+79rE7TT8nkqj5oxcDQY
VHKV7MazZQa637PQk9nYjBXShhZqWedcTX6lcy/A6q/KSQMK1cRlMRU0cVZTkQ8Cqovnacbi540P
UTY7vqUsKEWAfr/L+2u7YO2lVvz93Zz9sKq62GquYtwrFq6/RGB+eWaKdlbePHOYOi+tjna3BWl5
dNWHNEUsofKWva5492Yel5tM67yTpQF5rzR0ZLLU3WWoml86736KtAgd6Th5coop5PiTWwdXGZyA
GJIF5ae7pqaLph/nM932vJOWoHYer4FsLwzvoVRjxEGI7FLXjfKwWPhlAe3Vy3o+KXm/7CFXfylL
TfddtsXXcXwu8xwvhxG3aTZ82pZ91LhpGuvOzmPrgKA9Kq9a832a2a4gxhGeWY0uaW7Vh3l6QDbP
8i2o2vvGctKznaukx+N7xxvaoCAz3AyV+xBPuE4YTZfuuxFEkkEM3k/DzLmvF5Wn/tLbMKxNDZsv
dlTjINwg8oS+6Xqj8jUAcLup8nw00pxHGEcaKPkyGDzhrAu3BYnfqTf1gP9SVGNkSWgLiVswexCv
kBvtrfVNpZd4KK4kXNAZjMIWSRIUXzOP74mwSU0qWRKR6nPsbb+c0Erjz4dYvNRuvFEW+PkIRRa+
7hKW08whWCrvZc50lmgE4PbRUu2wx/yiQ/cKwoV0baKBCi2rJH8oJ7CG4KE3kTp1vF4BzL+wqs0Y
A0dA+jPbjIRuNvPoTKdRaFc96pudYHl+EF4Bq8KCMcQiEF+jqHzG1PIOubtLT3j5gnLsjLkYib5q
3IXu4N1Ma9jnM+tPLWpja6sqUqJ1Ih5mZTZ8b+rXv4etaFHb865RyyeA/+3WNeo+KJX+a1aIbme7
FY5PAsSFEeHtl8VIxBnmBCqQkxP/CA774aKOYJVKNO+qZIQmDtcwc5+X0lQ+ealyBSd91lGVvyf0
Mex0NeUAZLfjRYu7nZtV2jlea32XjBdbGONFVSLrZOPCAt+ZEUkM2pknxCaH8bkIBYKSp1+SeNEv
AvZa0CI3tJFVHtqnaU5bTEfaCdz6Ur9GJvjqrqrb16oaR783+v51gsnve7YxvBLTHQBORtNrxJrt
w2OEDcmJxE8QgnnVirkH7kBy01uyHkDrYLy2vQ1Zmy/0q4kpHZIhjfMKXKr1ERB0X9l+cPqB2RxM
nYYAuklspgLt/8p5h29U02mf03YB9GqY8efVRsA3QjG8VHGM5j96As9NogDsxPy06etnG2bxplM7
61PcFwZSG1H1KRE8lWebvJnjhcVhalsUgNBCeYQCxwnQNCMQGPcwgxMU60BoWxqwsqVx9AfPHutd
pMMGhY2IIU/SzPdempj7NO/mu9JpxoOJPfSZKHt97JxWO/XA8lH2xFrYBTwAv8oND8qc449np/lh
Hmvj1AGm3Aphb+rUco7wCJ0AnwXeEuxjdErafNslKsfYpL/ls7ovo1ZcQWg3hw5JuJX/YaG9VHxq
Mkwd06X6XEJ3DgAJqZvSxHesMM92Yt7hLKZxCtK+D63xAmr3V2ErBF7Y/Kt6fczYPwACFsFUw6aY
OIj3MT/wJR5/F0OmnArei2/MrheQOb2zvHjaN878gmLhGFihvT73JnOXjAi9VLmoz5xO/LSAXqE5
2nQoEBjbTOgA+q6hT5sZ29+Nsx4lUssYj+YoHk3vzXVU/blQ5p/xwMnc5PsaK4deidKHJi84THjO
awg90a8sq392I5hfsOIBDzX1Lo0I6SqNDuxcMTiMt91lSEZ3F3mF7jv2jG0q8dtBv4NajwbRKsaQ
/g9n59XlNs6l61/EtZjDrXKWKrrsGy6722bOYPz15yFUbXX3NzNnzrloNrEBqKpkiQD2foObfGjg
x1eVl+0tj9y60fFAjbIw3GRIhyLJGT2PlNsXWhq+l04D8WBh9BN4m/ZQRoq2C5XoiYVr1ZvxsNRG
VIJ0tf6F9LJm1wXYEPGLhGzPai5AualRtLAC0zpkk9atp7zN8WCvj6HuJNvC1z6I3mCNN0hniRdL
UU6pk26sEvykwibwXrXp51NjWryRAOBIiSQkCUGXFGi+qbs02urmV73IjA3Px9eqy/OlnsX9ueUD
T9nRCFYIlW+dtk6OmQFQtS97WJJ2/zaklb0NfF9gXdN9U5uClIKZrSc75Nk3+N05IjVg+w2Ke7Be
11Tpv2aWgA9ktG+BP0YgPBbpBM+vrVFpUCJWJqUs14XQnHXqsPBXLRoMIb4wEHbWEDrC18bdVCnm
kYXaedjbIOzkmZepbKnrovASh950K9hJ23H3h6IjQaa5CcqUPlI6tvOS6T8Gh6QZtXB2nEP79ckJ
U/dPD05ajIkBSFaIE3lw8Bstgeg04OndT94Tmo72Qejjz3rMjW3Sz29I5NbX0UHtb9lEJD3R9b0G
XqRv+nxqDg1ehYDmkLvt51xBVjU9qSJSFFm9FIk91FdVV/mARx7njnLkyJGXuIIDqG73bIS77Si7
ZU8N6Qnf1iZmvAzcX+BvffJV9Ew9mFE2bm3nV1L59b5rFeomtbtUoaEcDJztceeBmqaVqr3DIGdZ
wk5flki7amFsb41xnVDEekbz5pKiIbqMRAuMK0ebdqD8+AZ1FY+cDs5Snqx7ATVcSXIelqCFyN9s
ldx2/ghiav9YlLIQFNPKngpy+D5OGxEyzypJqEXSGJzzy/5YhmLVdu2N8lq5wNQSDqoGwNQ22qd2
ygzgIaUJkUysw2AfBujkGCmusWNiVshQzP6QWZKtRzBByKiFz0XKeoWmmYI38OjZAgkiy0CPr/ZX
vh++thnqs7pzEF2nvbXpqwoqB+WFoL60Rf/TpOa77aYq3lVqSPlMY32bgDbhb7aGqmksiwGYg6KM
F99D4qesm7fIr6nM+b/8Ps9fVb/7zvmuRYC82YyBPyta810sy+RiY+WyxyQ3WHq2vUbS5yvncLSv
s3Zat47PYbdxv+EWmu4mBW8bI+4oHRn+tMgqJ1hgvcPnqn5PTDvg/NT8rHvsp5x4erXKZJPkH1UR
mt/9SpztusLOAt3bbPwSZFmxQHMca8uxeMYxq904kfNsDOmXIscFPmq+JoP25rfiZ56yT22D72o0
/nKjOmdH4bVUDoKAulykHl0N5SMr2jdVu1XtdvpeReiy+Rj86mmHA2q1KASpFCXXqo1WGWIdWzk8
/OhPgcsahatCnPsOdcpMTWPAghVanl6/1qKmWSn6gTpCluDUnFn+r2bGZlkORAJkn9Vb15J545Mb
OZghp2BQUf2Fg8zuowOy4U2Ow9na/6aK3liV1ugu2mz6lvLGYDfPeaS9FZXhbYasDG/+YFog5i6F
Z68iDs4fTjPsLbv3FybEuS36x2+Km0XXmUa6jX2FJUp4O9LR3paF97uCqE2hGsE+9/3iOaiTP9B7
HBauhte9bijHHw4PCLYPTnEIKPUtkObHTtnr0qU78IDfsetO9kliXnqXnVdBSm1ZYFlJSiEHHKsa
fCUwiaiMMl9F6KDx+OdAFYG/2UykXFaqbiLhVpjDRd4ZgnSrAyNN7Qt4JX7dQeGpoyf8y/dBUzo7
27aVZRGXysUo+FMd/GYsbGn4CKfGpYpG60xZKl+wQVLevRHAnJUm07xfUt6NSYWuHtjpTrea8KbE
RQzRNLSRKfZS7QosuiGv4pHWDuKpXtuj4CdhVS5eQBKg5Z22JxH41HiSSSBtUYBE+rTByhKg7V14
VjuewuaUpic3tqHwQGVdFs7kn+Hsr4Qdonlb9fFPFaIYu/WQ3J+G9ChOZ5EJobDC/SAcKUiRv1Dw
nIithQTr1EFWH8cENpNkNBeeWx1bnK0WEtmjxiSqH4Nlr2yyoVxaMfZvKYncuTDcYT0U1NkqUsN+
kw2+d7W14vPS++gdgFp5hHVDw/RxAjkmpkk6un8OrRWM7+MR2gqK6ehytzqlQjKFPCDho8N3GD8a
5PgprbnXsYaXWI/IQsxhOcp22ULgj3Yf5XLMuk6N5T7rVneWYYSkLo5H5S+BI4cVZP0ktWbaHn3X
NEmO7D45dzq1ipcWKFnZKZVrZGgeQboIByHZnF/DSPQ9lP2QpdpybvKiZz8rTMmuKI6zhqj8m4AY
iA6PAZmDxuLEsWvNlguQipm6wzYctAAhh3kKhVV8xhCZkFPycipXdpxQSLLjD3ZV40spxvqgkna5
S7tq/rlG1fybE47NpkJneK9ZwYhHbHfmszd9D0e1Jy2kmudca8TVEb2zkB2QSD7csjm3A4CO0cNV
Im0S6pMAnLeKF3/pOi/cTrFKkWgAMennYf5uRPWHNP+LI1B8k9l9LXS2WjCI21Pqf+HBBx8HVYGl
bbcwMmO9SygHiE2ams5F9gZFW5+ttDknut8mkIn8ZKt5Ks5Wsz6DieT/BRTPa6faKwV45nM1I6cK
JKxlS/IK5tZYJ/qzZCD8HvmJsbJXppuMq1gYV9SlUeOaXS3uNhaTJXCHy5DoGnUt330G5/5/WV/E
gx3tZz9B6UAOWtc+3h3K8TNrtqTQX2QH/MOCHCNsqePdsLyYIujgd4Puqned010nW3PyZdjUxvFT
NvivJnrVeOzYzqapd47jejcfh4KNoU/a0pub8gJNLTmMRfbzEQoiZHrhjS9R4jAVlFoYi7Pv2qnL
DLDmXzOHRg0Xbt5aeyrp/k0l83+bXDJ1+EuXGzlOdqDs53IWJg3zPTYggZRhNjwlWaSf+6kTq4wM
6koP6/iqaVp8lXdDZCCF747V4l8doz3lp8RKNzLeT0ln3oc0nMGrHDiRfBFRd6258LsJ0U01iEiv
8fKPi2KrYlXCH1m07fBTKtDnw2StS7drkF+c5epHfVhUMHDOsrcK/aXtKN1rMTXqk9vGl2gelZDv
PwRdDTAGxC6nOG9cF/DzN1WPvL00NxM5qdPIUtjzzV5nGEXgWG9a0Vk2eX9Oequ2T7I1sjza/buW
dtpTBWxEBhtRF+e4QUtA+qtxIOr3RhMGq3aI1fdwzDuSfFTYTNf+Q/ewJ8maruIfFPwKQlPZaxKO
GfgZ1MD1ErOsPjQ+igK8rhyruhPZpDZyN3KsZWSfU7vZFEVO5Wj5ObXrrPvUeCiyV0dYNiVkx9nc
x5I1gQhfU4Sci8aV02qvWBMkV88drsXc8spIe52yNYrz0b2R5eobj6j0Iru4NEsE9Oq9nKy3QKrG
Xqhr2RvlYXKA06gswhYmXkCK8OoYzaWv+vQjy7QQ+K9w+UIE4gScsV6P09B9KfmkuUh6/PnPobar
fw7tVLf619B+bC9osFbJLgpL4HNtUN3A0dnAhYo/1dmzxZrGYM0ZeNz3LUSw9hdicsHXskP+KmdP
s5KD5GQfE+kbHFf7Zpnp3ybDMx33cljNOdTCK+UxW76mDgN8IWdbNRm7rkqUpT8AUmtQNd1pke/d
3FBpl71Pfbma9K1NpvvnoBsXbyqirzXqDjO3prmqmO0t8I6njjK7lqhdT3Jk6vWlbI6ZEj1b2IDK
Fs8R66VL+gEDrAked6BQwo2ddHpP0iuUswapRKPamYGawlrVUXiWQWgmsLqwzFgYuGXcB461iXVb
L1jDITkugjaPTnXvZa9Kn6prEQtlLZt5o8FXDkDB6PGQvSJG47640B/mhhxglmTpqPedxrxpDpaK
Ew+sm+lDBGy8m9rUD3KBtqE4N0J8YSWpAOIJ/aZyus+1SbkA2Dfe4i5+Z7VSYO7SmvswrVUuEb6W
+wrD8FWQWAv+839W0/RVHzSfrb3hk93vTFawVD2MzRRu8aYzn60Rs45UaZs/DB4yWt7cykZatsbD
zXRWAU/dZJHrq7CnNEmhmXRtdr9RUAXEnIdSyH+MUbEu25TCw9HJ6dVd15B6b2aWG+aQ6k6tymw1
enl5vP8o0551EfGzMUgSSY+iyQx+wJoLzjKUo4q7Jl0Cxm/+Iuu2lJi2J1jYTJgJTM+o9WBGGs6i
4eJbpM20+KzJT14ightqsjgnFWHzY2hdhFTC9L2wWndLgd3a2sIr3/MsP5PTbH40DjCA3FTca5PW
1UlwQF5Vptce8w4qgCTKYKHV7Rotfe7ajAy5U/7qrXxX6HX1SyVf9s+beYyMDNz0DnRxJUAGz8Gh
dpUhIL5H8nBEd2RcVSUSeEKlppAAEVvIj8HYxfYq7sN2L5v/HAb97HPY0HzokfelF1YfrtUhwaBK
mVAFG3pyJQon4Fk1QaL45Z0jAmdlaiqSM0g6rKge1HuE4z3MTXP96V93/HqfMSPvy6PrhektUILN
xLnrucl0/W1uNYZaPEMt0aGX63irtgBsQvY5CmbNpvPKpsdCnhyETTGzL8J6PGUhuBuDz+tZuL6y
k2Y6mo7PdYQA5IalDoxKC9n2TEpoI013IhVF3URRjeScqyFWOQg8jgsBv2zbjDx3UH6A+ZSXIgJk
AaYPuIZQd0o/cNQJXUrsqDJnJ4Sj4gVlabscRzQk3RH4G3fywrlm2NglaiPm79ijd2jgNKocybYy
VuKKfH8BY+jssxGdsLDWUSbpUYWIgug5m8rxKOydWQmyxXVPsRq8c7fg64krtq77OBLk1gF4DSwP
QvLSNchoAi+JL7U5jYfHWHmnTtOwGufVXjaBMnm71imwGihc/yk3mo3WcwBs51ZExfuC5SKFQFry
AmGl3Bs2ibBHDGxVjqwhFzlLdrikbBZqnlVokjAX6Yf06nT52u0LclydceXXVZ8nZLb2Aj1fsleF
mi2btuXMVfcKCqeV9pyayPwgyLMTsjeEIb7OdAU/Q46x2XJ+vUQPu2sCfDtVHKSwWucEpvaqDJMD
byF3nlJNgRecRIAQ5qbsGLCoZaIfr620FfFSCX0P1z7Y9gE24RQxTR+5EnM4ydHe/Fr2U8oB9/6S
UR4ZS1gTyQaKqFII59KbHd8aK/nvW+x9AC+QS5FrR6SM0akocO/bJooTrpoC0YyGPeHKGVBqWDmI
1FBXxFos0/3qfhkysWSV7Y6PeE8FoFuV5WxL6RkFbw2DRTFS0HjM883a2ZaZ/u0Rknf3l4nXtrkJ
6zq4Cf3n43wmI5iZ349nbRMEtyz7lUrV0CnHzsKyA0yeQW8oYq1raP1YYa+spDMG6ol7co7+DlO/
iby9jsNpIqpNY44Iec/NJPKx4Im06lJqevBldDdYYRhfDFgzJwS96+0oEPWQ0l0s2K/3B8HdVjqw
BoE+vPuWFbp9uvvaWda479IBrePZ6hzEAd99slUrzQyil4nU9SoO+mwbzdzeqDajG04e60iSee1Z
qwVW0mevUcXxzecTKsemKao3nWe0f2M4ArfqNloASUMyHJuZ5ijv5EU+2+vsaxaMzloh130YNEM/
i9RV4FkhpJll4TfJWxJgddindX8kfUdmIPLt55i82RaJuKNoYn8V8HR/MRGK3A8BULVkpkAPM3FN
GMscmOCLjJDHz5c2p989CriHqAiMdxJ6fTAOP2JjQByVv+/c5Ij51BTrKcvNdBH2hU4w/m1AJybl
bAZUi9R6FM8NuhPL3DLJmwZBl+yzSwsd+Tq5JodHUAh/JCSU4X6E31BVLNfknLojZIpwpQwY9fqI
BbE70eqXkE39zptsSrujZr+NrfVcTkNycgVn8Fjvm6vutN2sLKZuzdn9XV7+qw4ZyyxUFqmQ2xs3
99DXNFSxCNVxPibTlDF5Jy/KOKmnNDBVgOY5T3uKWe/xjEd37L/saRNVWyplFN2kp+3QteIQOaC5
5AgZczB7WFozrFxx/K+BaYzf/C691E3YvypBFh1hrQ0rCIfTN/SI73F3BogkjfIZdxkv5vH2HM/m
eIx66j5zBFIWXhAvAIE5lxJx3Xcz/QJpxvgS9pGFQgCCrE6qwA/VO7ymUefbWnNTHbwntQzy6Z2c
h73Cnhs6mjR/1KvgBatEL0U7qCZzLloYinvQNB7AGGUQAVVd1z5BipvI6pUI1lr69wIP8ee6yZy/
xUWm3uORyvy+A5du5zaGJp63xBtK/eoqWLfPu2u9F2Adg/5bZlSIw+hFfzNbtduNdq3sMLTHdMyx
+OkGKjGJHTdXEF72IXOtCyrHPQ55A7KlBsIHMkbhjQ200ZQoXagJFgxmqfxp8MkSr44hrGe9Z5PW
tuLOLgWYoR5HVYmX8niaZn69qafW5L3iHErpD+W5PM1Osulk7kazau+MVfyLxnfx1JRevJK+5Eg6
sHOiJJsnlJQQUKTQVPTBm1o4T25SRT9UfZjdCgbrqqVF9MkUg+E17gJdGGsOQZjyOHiILdXULBdo
wih7TXXjZ3mpvZOlGsCn6iJ5bj2/PNpa90N2yZDliLnUAeVEWmeHOsI5OJ2GPGGG7CZj0o0bUs0P
TatcuCdIrngJQrzRMJLNQGWlP7uUIkoVZ9t7bCrgCoRRdChUeM9BollPj7spK91VOJTWU8AWdoWt
wHSIx+wSaVaGaIqH4LbuxCvI2fkt1pPPiwcloFQC+yLjsyTtUvdqH8EudqRRnGhPY4doQZga1cY3
PeOLNwPj5yfOY0QaDJ8jjKI2vyRFcR+hU2RZFI167LIctLVkjNt/u3KS7jealyVAmVv1hOlP46hk
rXyc2ydjDPZB232tJ8u4oKxpXuK8pAOn559Ix7S7KhLYPLjdT/RhunODPaOwDaVYp4rSLV1OUagV
6MhYziaNQsOQRMvQPoxrGGOOYdzw5zZv+nwZfcwT45JlWUQ44aBXBHCm1WsYGYyTl0hU/iZ3TcRg
5hky5iuDCXM9P6SmDwwSOQqOlz6p3q07axKSfeK3VRxlkY2qf5IxKVEoZQvLZhBrUtPjUsZ0fFbM
zDarH0knvrsRrnpKxPuRYnEQoB2GwFfmr2RToWJNMsrk2W6FCNROSnFodMzOa4ThlhAccLJssMu5
Rj5+6NLgk4IFRYGqc3f37npA4h0pvgx+Nlxq3VvLPYISd83TI/bI2hbzuKabYaUybYvLxWf7sbeQ
87qyxs1H1dybfHZpnnKxxsk5m/OTrPB6Ey5lyfdJPs1GK7zKXjk2DEtzJ3yB7iwwBfApFGBLrz6F
JlxgecnmZgICb4kQZr96dAx21tyHaN0wrbsWdYBe71ukscZ163v1U5golBDuj8ywiqgdN+ylDUyd
DsDT89epMOwNHEpnZcznccoK1Xmsm6/tfJBv5ktWTQuraUoU/BgfangNgEraxnqrwN4B9x8iTHCb
pvTzTsbiOTbMsbi3is0ABPGPqgET3HhDeLAqL3zBRrQ6AUD/mlVD+OJY4tJbKg7Xfc8zE0fi8axS
aOh6JeCj5oMAhVW8qeajvea4NlIrIT4B/2xKUVgo/s56HKhregK+RackC6oT3VM7Kw1zmkJsCZGd
lWzGcMVfkAyg0pEisDZT5T+d1U1QF55IpxZHX75UFpi3FYUqrH/nhVguyfjR0E3d/ydbT2dBnu17
pE3utVLC5A2A010cwbJLTAZH7NG82V+7pfC3thSNaueslYD/xX2S0Nr/p0ljkGvHrp7/wArBF7m3
DIAS7WVTCr/ib/LZlL3h+I9mghHOfXCiKyCjgvg9q81qVbpoJqLFP37YRbNIo3p6VxXLgZ8E7kQZ
omxjalOwzxROl15p1M/FQIJG81BeNXFE/lFwxGSJwX+zhBOqmMjmWcWzN7Iz8OYOD/KqgieO/BUn
9J4v+DB8yN+w6Cb14kyQyKEovKEH/u++kZFhPeCHGDkUM62G6ksJKdEsc6j6cjPfhwEg96lT91KD
S47pcNz+L2PuXMiRQ8LOFtuuB+cYrqZIQ405q67kONyrNVeh5F0SkcTOY7B5/+rAYf3cIk5yfMQL
kGZHc4x3GZoZMpcqM6iW0RxQ3KWsMKdt4wRkGSrf/U4mamPdbXfgeIylnDAqrXbNRuMw5Ul5QNG7
X2ppgjy6HYR7SxHWS+7r2p5zC/pyFJxfisK2XlA6LdWsQhqICOv2jxjgXoAuwY/IxrgLA5mwRyBU
jXLvTIE7PadxX62cnDqKkJ9/ofMez3tZu6yiM5VNZLtoya2sjItEvcdlaJBf13/G5DA56/dryLE9
yKr7CyGjswaHcwNdC3I3yv/oOYYvBkvUFD774Mhnc1pnJsYZ84jONa73nFitiTWstOEsL1FRD+dg
vsgmue9tbAE/H8CALkxA5IggHsomA5HSj/VTNz8PfVByYT/ezFlwT4aJuJkz3sTc/VfEqNwt4gyk
iaE5sUPC0Gh5z7+oZWnsHGiZC5mekVkYeRksH6pO3B780fui9WN4LE0Sennk3e0oZBVQd9KVT3H8
IpcPeYmgSaVW8xmSS8/viffj6txs9OYg9BpgWqYMt6GuxpveFNADwVRsZMzutfEG7QD6TSI4zs3j
7mVbB2SNgQTcRa9/DCPeEVHIhr1SNXxGouLAuSpayxzUHNfa/DOeOGm0hmE9ffvneBnP2OXfwMjF
iyRUTyINzZch6LSzMoKbl1lvWzFR6POc9IQAnP6msrG8J81ratiI3QwbmQWfKvJeChZ3IgdOKSoU
z1ZdcwCsFV7uLUvMeUEbTXFl3gu5Vfp8f1Q3qnhD9Vh9QjITn9XHHZlwhM2r9YArJRnJsV9Og6Z+
RGn+VYv1+JfdfVXbdIZ4AJPL09j43usgONLBsl+btlBWBbYqF0UBqzdMXjwjDQzqqUEFNr0DSOLC
dP3FH5NwXivs5NxME1C1TrPeQy/2N9hYQIqXTVxUVl7rNnvZa/YOWsuZq5+rsrDeZ+x7mdXec+eG
+muHcaKcBFI1u2aB9U3Ogf80HdSya5cWvI2LF6LV6GT+haNstep63HIb3QcwL4OqQME9TuqrbMkL
Wn6k0eYZrjEcq7hTDo+4OWQ6BWlwEjVYeQvY+CaanearyPKu8i7AfSYaOfQ94pYwnB3eoPFCxoCH
eldtvsgXqdyaWkYQ3UhPjxXbwBl7oqTp7iE1nKnHZHTV4+Bq1RY9/4+6dhHqGnuzPsVKCqWiU9r6
1AbevTvpKUquZMyMIexuAtAcq3HsSuRDVr2umodW8UlExp2aHO+36Xzbd15ylHfyYvVAmpf3djBM
fIPnQfco7gSaU5sHf7L5dSfvWM21fbmGAIPDTCl6+s/Ifckpf3XRGD+N2FWGSwbLllxV/i/TFYr1
uygRGDQ0dXj1UgRp44nKrWzWihaSVKQDEk15iE1wOeZkBTvKIospQ8g+n3ocgO9zi6QBNKRP28c0
2ZGq6FLaYbbETnUAiK4ON3kxQrLPPQpRYn5OPOJWG+wpfjinQJkRH0GAQuRjqhwspzpx8i5njfOj
SN79nupQwUFCLUEnUk51hTbuC75xbOs8g5S44lA1iOP9valoxdXHuUe2LKGZz/zmCEp5akCRtTSf
i/mCa0JbskuXo1ygczgghPpS9slRIPheoAi4J9lS0aA/qnoLhHGeLWcl1vgrgyFJ6sHc91Jmr3bg
5glkjKR8EinJ9AX9KNknI5hVQAP6/xmfdr0PwzYadg6AnbXd99ZGn/3YbN8dIbWUf28+euVg2avO
g9158KP3MVebvdwUVwePVBnWxpqE/vavuY/m4+eGAUjpSne28ZytrlKVM6DQFo1MRzujk2+EgGpZ
9OaYAc33T43XuGd3llMwY8s6YC2WLAyZrC69Kl4ivzPuetR3n0znh2Hk+U5zqUhJxUht/IbGkfLR
JsHfw1H4vcVs8OMxWqpRBuH3f42W4aH7DvPCv482Q9dYo2HIJ3rWeY7d4gscneeq9GZ1oqh6C+AH
yLDdJvoZ2ddqIdqy/AI23NmOvtdgPdQWX5QstJf318i+OTUOzyaiVjFSGnzahQnTwhJmfMGuA8eI
XrPezIldK2L3xU8rfZEqn7mmv3VBWH9UUUK+u+yTm0IGdleTEN47v2drv2fb5ZD/dIeXPC3MX/Ps
GDGyjzggzTiVTnLLoK3t+s75nB1o0Bx9Ub5oVo9fjh+CYXT84aujYcJk6urPBtYej1r08gdMoyat
9v7kSfZNQTf0QwwYHfUqQJ/eoojRkOi6aGaubFFB9w7CBJPlxMa0DU1DXFWOWatGJOlrMn7xgJkt
Yk3Ef6IisAD0qnx3IiVYzVnPS97p5hETw3adlGHxYbri6DY+cEPMqtCoGl6RtCm3FV7YsJexE4lB
EwCFTOK9Dcyaml0ZHuMEO5IZ6ZRqkXMDE6zfhkOE/xwaSJ4grJevoTMVx3sMWd5uOTV8WWTvfaaJ
rknRIx6SyHnVALvIDtCzVM6uEpnfAk/7JW/wU7vfgEn5pamq8W2++V+PmadP86x/vM5/Tv89Rh2z
dWeEwbPlOx3qauGHFvecmdGofG04ZSHhHT/Llp3AEoodOz+Yepy/kkFm2wBdbOX6Q3cGcJ6sjASL
ptmTsXC79sV3IGnOT4SYst3L7z6Kzfc+icWTfRrzZOv3POQ3wKcMUXG0sirZ5j4pJNAU5ps9NRd5
KJtKP1yWOEtcE8or5wKZsmWAFuEPFfURcjPNO5Jli2lmH6bFAN6iIPkaz3egZz/vZEz2ynHIHvwP
vY9XIakDeSkcxX6ENI4mh/a18xwSpnpU78yo1742xlMVq+IjDBVz74/8ZDmqGtsveLVH5CX07hKk
0BBlnMJNg4plrZ90HLNfBfys3vMilKJq7dnrMd22i7a5WXqtIDuYq1gbqOXXoNRQBcHfqSk6ZY1M
77T22rLeyRoz9Y59X5No7XAVuFZdld1L0SHQuvswWbGeh7HNNl4mG/ucGsGT+7DJQxw6cbOlqoTG
DMMstgVaz//93f88zk019Wj6/tJpjGJLLuN//0qNin17iEgRsoHNtcFXZNmgtrYpRIO1VgpDcdGM
+FlIiEUQZt1W/v16KG5Kp1TPaZ+2N8QVf7iaK05GRZ3TUBvtBFf3hyzwyCJOoNr7UDOgDM41n3Jm
thogTDay3IN4Y7sIAVttoSoA1TTVfCPLbBKtKu9AXxcXaD42fhjt33ulW70cpzXmeuxQF56ttDzN
ImusWMlwlm1HIQegwhPbpE5BQhT/qh12zsFZXgp/Cs6kSpZq4KFI8zvek+DeaUZNZSNqTtO8Ga3k
vrSId52i2UcZkhdNdJ3A+lwNVk6BnaPjADXFpK1+MTXeM9IY6O1VennT2lBAL6mdHwrkl07x7T+7
8UXP9Wf5vsIeJjfmxeP9bY4s7cpxrn0uOiBFkAX+qHR9WuR2O9PAwEt7m0cNvon12YdI+yUL77Jo
r8L61xe+WifLyi7AzJZ/FfEfYzAVxqO68E6yVI+RX7Py1cTeWn73preO8T7Vtb4G44ifasmjqI8a
g8K6rnwAQzvibJl911ykQ0uYO8g8ZkursJqr20fO+CperapHFSX02QibthpsGyRHl1IyUIoHylha
5cOyG8MNNP/2pI5TYZ2TroJEKss7qCJAeeNEsDOmrGZL7xk3een9ur1O5h/ZAEf/HkcX9T3XBxce
fWHeR6nzrtMogJQ9Yo2I3V1BsbuofknNO1Xv+bgbiRXuwrApYVIikGfMF9ktO6IZTq7CsVqWSGVu
pa9X0+raTjeAv48z0lTGSq9jeYw0yjQSqgr++JY5nnWSQyIs2669g3TIPAFHIaDnEkiEOp243o/3
41QD2TD7eHqvon0tEq/Z4Bs77qcmX+My1CHZOHFQEdopgxRxqhFnPo0pXFKt9V5xzOq3sBmHZiFj
cogt4RVZ7Ue7oXVeRpmk0RVHP7jGiOzHrGTtWYlxsOz+2s1pmUrHCifWEmRiloPjhUv5TszvmI/Q
7F00UIbkezXHvQrxsUfo9/h/xyPQizbp4CWeGLzrftdMl8SfqXb8Er9b8+8wDEq8wAeoRw0KKI52
kxmbOKI+O2DXrtlYfP7VogrQrKNizs6zZbnaNnoESpvhCzU3sywVR4Alx/tfrvojhIvQ30vNbszR
bnfYQqZ3Z5mDaTU4ASGpsN3dSNTz8SzNhNPtPgEDc7/QwDjJ/Az/VEjpd3U4WwMVZzsUEC3l7RBP
yco1OpB8c49TdsVZ3j0uMgbwWPVIo82DVDjPm88veRN6X2Xw/pooqqBu7eJhIIP/ejnZ9OYfobbm
MiRhenwMG9uq3kfQH6KtNnvCxpp66G190PezQcU6L3Qq3bcc7Svysb//37MQzO3x8/+/+1303xDH
4ffRd6Sq3TtSvctASUZZ7q3uQHSSAs6uC7SGLAd7PDkQ2X3v7AlzfYezB3NHAARnpOxxjuUOzpvM
WUpZw/gKdd0lLpj2CkiN3n+39fRbpDv9ptVFdxRD0h1ha1Y+UnFZCT2oxDWmnzR0cNEPlnePi+JT
WLWdcfcI/VfDZAwAUAcubIzvSCSJJNILn0c7ANmlbD4ueT4K1oZo/QhJ6BLKDf4lbQqoMHWMFBT4
pTYw7T2SFqAcfP4VYtOzlmYFoc4efctZ6YL6nfB+3Q19w6kO126mqKusHTApQrpONQb72qmpeJ6M
Qj2o+ZQsZKeMeYkJecV1w61sVqP6gYeVS3168tr+jlHVA39t+dBsLEPNMR1Ct0Cm4doQMFmGSvg5
N3AGDNzyFPZ9RWJMAaNs4GbnB6O/sGzH2soFOUAReldNyZfHQv1Yj//Z+YhXfb3xKXwdOsiZd4aI
gWjbWccr45M/QkrtLHulPTlp7r/3tnPzMVf2omH0MgWl+K5jkQF9Es653H6x+yZtFozPg4J4ZRDF
f8YjRrV11w/HYODocOr6/8PaeS25rXNp+4pYxRxOlWMHd/YJy+3AnDOvfh5Ava22vz3/zFT9JywC
WKCkbokE1npDnNxYuAkuWSnuvQL7T7XxIZZG41sn4Leu7hj4HkKACBq/3alxO99hvjWTPg3Vr2KS
P/RHTSMDLfOrg+/M5zFUYBmLLMjv1Gzopu+jj1KS7JKHIBZL6WzG1MYoh5vEG1ZRib8qFcoPWspA
WcWy8BuRa4NRVzCBaNzixnCaS5j8lMEQB0gFz/8RppSjdlMJwKWPLqUz3stHTjwmwtDM/yFb8pCQ
cl13pVBEFmaVsq/GZXXhqHp2+HC8NNeliX2MD0X9kkqWHyIO85cszvRDKLNDGQJL69klgX39nHFk
KKfCRPVP/EnMevJWvuK4K/kMhwF3C0QC80F+8pcHdu5BL3LJv25khHxqF2YU7kDhGJfHvOwbNBaF
NQKP1xWB3rol2oiaTvW51pJ52yNXcgM+g3qWMBD3Y2BZydR727Ryf8oHQ9dPu5oy+1G2LuuANh4/
9cllAOzPejmYbCrua4iFECAWhlm7eAoN9n6yeaLxrO1f3ALzaAEI+LcIPOz6F4grnyKaRuiIWi1K
XWJZE8WKeyo0dW9ECUsa+THzOd41KRrc149ZZuCUvA5I57UPbky4tRwfOxix9El41u1nN4Y3rLTv
w5DXT/pEhh2mOeWQrqlvqd2C8cP6gSzatICfNf6YGpdvmN3CbsLAlfSba+/4k473Lf+wS4hwzFRz
77u89KDroujgwk0w7GBRJNFrpiPoiJdde6j5QR7sKmg2Dg6iSPNl/WMf9uMxw5NrUcVz/1ijvf1l
DrBALSK/Xfppe2q0drptrMSDnK9OK9vk2xbEZnpfw3E7dBrglDxWK5iW7U7WiZCh/4hoRUTzv4tI
uqxCx6D7dA1vLtu1ilPcEsxFsnW1OF3mNhwXwLJ+favEb93kwIhLJmixfhibu8toB5t6ZVbJJtML
0nitabwoKIUu48COTrqXmi8mxadsKrqnCWj6Ldm07zKqCEpvaxkdk/gIfLTpiEMiS7oiwEdAntq9
wtcemyc4LsJbAO2MTR8JbroQG1cLxVt1QYnwi2he8ctShTzVLA+Bq8RcXgfqDoizRdJs5TtetvIG
GMJpauwda/AAdIMigeycB6wbMcOBpCwEQTDDwXIRycHcfDK0rt+jkYHKvROUL0MO8qaY0mkX5l35
osbg4rTIUG/kaGhB35yHZ3iL7m1v2q+dG+FTg/nBQq3wCbWV0Ptm+frBtDK8VLPhbfLS9Fejza+Y
zFmvcxt1rDzN9kvIBmYDkDY8u7lm791cVXdRPwxQSIx0pcIyiPG53Ei3LGmSpac5d1XRh/YBa8Q8
aD7ag6jpyUDZZ2M3cZkn+3x7QE9C17uNhEq0KZgUvbVYSDuuf5qj2T9NlR6soNMqS4Qi7J7dbqac
5HCmoyaO9OhyUt2vKME5t9dDbdXJyh6wcJF9bsfOCvxCeMIYXjte41Axn4953CI2x/w0tcNF4btz
oy/9GFWSQO3jc2eX64qszC2iR9atPBuGOtmyi3WFyNxHn1fq/aGOrR9TZC11JKSfyGbgIjJHJnpV
3vjaTUikmr2l7k0hzO6hIojw18MHeEdUimX9WBaWjVjf8lMI7mTL0iJ1hVeMt5FF5XoEMZ4p8S9Z
ksbC8RvVMeesiYM8U1v11c+8dheS/2u37NDDndp475HTfkS0ajVtkOpi7+k1wy5hC8mCcYBkYRcT
1exB20ZgMs+XJtry5G2Lol7JmLx0mju7bnHWybDOzn2HJzACdWNoZ2/5lFkIHszjsU4G+7kcUdFM
muwNEu20mwfEfEwdQw3KT+MCuk6zmw2mTk0AaRMZ0vrSJlPJ18jXjQfT194m09Kfx3x+chody/U+
PvIDDN6SxNdXCeCQszWmznH2c53qDSpbqmeYHh6kdqWAJRu7ajWGWDIXrXHo8toAhAWt98RtIlkH
nUHZW8aYem2fYM4MW26FMzQBFTkk3YwgehePrBs/shfXfAUp5wR9P8DSJ199nCyUw5x4jcJWv7dT
fkfb2VEjkBIJtjVm4ZwvndAhMBUnZpNAEVqUWPucpYnHwE/UNOoXYAfRTdKROZfdpQpxTOudfiOb
clKoNfXS6kd3KTdPuVMprrcY+Z9syLZ1+znVHlJu8Q9pzR+mMJFDEQDdr3ZlPEy4Q37qb8Rz+s/4
mZ3wKu29S/+EWlGcb/XEh9wvd7mp2APnvw+of4utrzzC3IDwgtnGBn4acrt2/9RBWTn4aI6t5Etp
rb8fnHl4QqGy+tQv4kNqIgI73Zzzmk274Zv3luOGD6U57eWdvTU9qHOdA2iUGv4L+tE9e052GXaZ
JvcfICu04kERaVYKNwsHmTYCUK2YDmo6aUNBawAse8H8yWF5sNPcAiif6dW7Xzr+vkL7YOVk2bD1
hMDBHOJTPtUWuNDEgT9Vuul9gr9ka3RQ/0RXqlUUyVj7yHgVrWa9Lg8piYLT388Y2UaYTSMBVKO2
6SvxRtUbZTlEtX6DfiiSi1pMWtoyAJgo3bCDTout81hbD6nVjl98l18VjRni/CFR9e+5YwbnqCua
5VTjMCib10NC8f8sm/jboukBtnGLstMAUcDlL2GxNd9UVJL21GRenDFK+aFU8dYWsLlcCfM71XPY
yAgMcKHo753dqejiA/mQINHroU5bEBu18+3aJc8wyBnPaG+MZ9tIUTE0zUsESiAPoWnj51Zm+1Zr
prcRVtwKaLF7brqebaaGmn6Uq9mzb6qvmMjZP6hYUdgIT7rSvGiG0nypxrqltBj8KoI4PcquAku3
23bMN7MIkF225aubOFGyVR52BpJ1Q7MOxjLBVcIKlhIPW84qrnPxZO/xqGpOESIH7sLIfyiIhWu1
5tyz9XD2VeR0m3ls8GVMy6NErgMn6xa2KA4g4cYdNghvkryBJBoYT7WqI5pHy6Bif2kh7/TdCJHq
Gf0JwS0J+GnYzS5GNT6Goa5/mSJgvm6uC1wxaDXUMPc1AloAi2lGYxettNSNDvIHICZZk4Vahemi
NzyEAPdmzy6ObKhOF4dgsl680zA8IcuT3XYywzdoG6Qiha4dfz35F9Idf1oanjJur39WqxyBKLvz
nexC7Cc4BAlyh1MTV6RuQe3kOI+AnLaq9TA55ZvSzG+eYrT3Ya3ptw5PgoXsRzsRfXA/bA9tbOev
TX92hrJ6c9zHXsfjOkyT6TU1eOsKJJEzdF//CXmsS7+VVOaeGgMaDbGzGgu1vslH8LHP8rYSIE4h
0Q9KVDhs05C/AAUheyQyItY0bzNPcbj8ayAvUVjqa7XeyQHd84Odb/nmQUdfbQyqJ1m/sdJlONGQ
+2JG0LusnpCknG80DbiLyHzb5r0WuPhU8dMrtoOBS0mjVdpdU1WpUNPNftZYPWSB+UtVhiebb97r
iN4KspN6eueh1bRrDdPY4xEQ3wwpti+YdCi3Y44mlYUyxpnCanMqh+qJ7SGirIoZ+qu5qa11jy3e
F3nQyCrYSWyfs7xDJNP1w50bWXpyBsmhbc3MvYeuod7Kb2Sc2vd8/VRyrXwHxZhsAXnzvszavA6G
bFNb3PknR8FyeGRtqSW5fchRh9roZpg/QVr6MfiZ/UOEDmaTLYswsat3DH6SfU8q7KbQ4merKoNL
C9fX4kb2j2LQqsNnn3rhXvYnwIi1hZ38qA3zpfYmh1QMB4NnKCxKcToAWpwClb8zD1A56KZ9NwNw
UquVjmfqqkCrZnOBI11oeE5SP+OmXq0ijyWQ/Ec67fS5eR2VBT0DO75lPwYnPU/4uH98g1DpNlaA
d1EN+nMg18ub3gvq47W/yd36KK7hTXWxqWZM7frOMs6jOGR1qaBsGlOwSOGQfOq7xDROtgsm5U0O
yEMiZ8hTZCHyZR475bqr+48LRlvMyUEFhYY1vzudZe58oXAU9g0Kk+LnGIUO5lCeCmulccMnNZy2
sp/0PUUrPLw2solS1yHOk/oRD4L0LKfXTvB8ERDwyuCsDnrovE2h9+ABUSrxXj4mflkc2aIHSBe5
KkDfvgOKwEo9Ar3KeEv6oFzI00/ty4RPY56r6gvDKIsdkpruraO0d/J7mYSdewvk7U7DhPE0xkOG
eB9idllWludmzNkJ1fXSrSzrEWfN5r50ZhTCoWhMVaAebFJqS8NVyxcfReB1i8XDVk7qfukd4IL5
KDHMse5Zd1UCGdLvKfF2k3X3eyzwC/vS4grsSLTwZiihjra1khyQTzdIPGgHUOAWOrdj8CXOsptU
8tAqZ94bPlBlr5ubO7dC2cGc8bR7VdA8bVAUvPFna7yL7aznFh6+KWYy3cmuS3/SbRu2hOeQgtql
n48ar7jbkw9CAOR8qdGEQ37Qen+HsZfyas1Juo7zuDh5CKKeUagvVybF5m+WiUBumAElaOHNeQbv
lN2Iu+NxqG0NS8E1InNRVjP16IfrKjtWV/7+sgxqHcNbs5jzD20ePrQT6n9rvUd9yTDbcvdpqxqR
mx3N49yyMTqUow4T1MqtkxEjRq2p8Y28RVGji09qMb3IW5TsKlQNEhS51sudTLPj6jx0zamO9R0J
NuOtnaOOxFUT3LiFVx+ZjcEOhMdnzA/f5Ebgd2gFehYV9egjtPH9YDMaSfiM1vw11Osr5zQbyU+5
IsKgOrgsixxTuYGF7+yuKyW5XJpsDXrKlMCu/81YKZXHKvCTW8lhkayV2jHqtTN5BShdeC1lrt0o
Suvual8HMucEFVLNGDKtw8YBN1cOSn9A+ujrNPBfDcOuf5h8PX5wgQ9mdg/IIOwfxLN1mc6Ru5VN
L1FxFpyCb7Il5zRF8zzFU3yWk7zMbxGby+IV5UwV+5hZXZOXDs7tDMeFrAXunaLkKg9yQJ6RtgtP
dpbB6Jq8aeFbsf6jXwdinWXGFaJ/veHelyYcVtcDRDWrWNKlKcsic8jTdVKDUsdV6BGGUPD9jxPM
PELZw07jcuKWlfNipdm27PBm525j3SduCzwQr/X14Lfhew2Pt2txULCo+1ssKQ66hbhqZ44/5bic
aKOPtSwbPb1FqHfvsDb84gRD96AJ6VT5+595FpbYwiwUuyleullAvjrECuRokSJvarcZN4Axip4K
1Vy3OXgkSHgwz8Jt3eORawyt96aHl24VGdatmqQf3UTPio9Rm68NyKA9NeLOwV6he6QhFRBkIzJR
0oQl0ce6HJF89H8agV8jTYlX0f2FZ251BUA6G0IONqlf3RTBhYQdzo2jcysDAAhIF63NR7dpfyGQ
PH2zNJ8MzPjSYKa0m6kenosBtPp2oq/jcZSQPH+cwCbBmAyLs0SpySa6zcVZotTmGnExOcreVN90
cZKtTAv7pkFXu6ODp+xDFit3Fa+pPEZ1d2lqiTN+lWGF967OYGDmEo1ZkXzlX/VGhVd7jKIeq0W9
i3dhrSLe6Lfjzja18X6ADyR3FPKQeom10iur3NSCX4tw9ESW9yOiNm02HiIit6cSpUb2IaFTPaL3
nN8bJtokjRE1Z9Zb8aPtIjUsxEJwWDE3TZe222YGSxLa1sZl1QNRpe9OcVYjX9fbDVpDIqFc6NoN
GLbwITHZA/g+8lwXI96pUVZBjSmMHI3EaKAwKj18U8MNHuYmWM+VndxNdpPvE5+c9zOV+mQXpojF
GCpuBRdIaoHYHzUL2o6kLck28qn/tOfeXHUzKs1wwV0AkHBxg1JB6zRD2Uk2JQTSwu4In4EH2ZN5
JYKWIj4W8ZaGLcQ1Xoa47b/GG1meLKIQO9BaWLj2jqGvlLyZSVh4U7+5YKiLZIhIi4oarxYppznN
pxNugXJ/m6teuiupbC0jsd01WieHl+Gc5A5Y7nmdfMaVpErvZLyFWSALFtPe2UjbHikovyGwJDDE
avUYV3jZegUIWiQaGzwYp6Re56o2L+2GtdzlLeiZPUPDYJUiM4zoOMGYQwCAO94qYAt/jylQfe8i
QnLTp46AtvG+FT+6NOWgDJMRSmatapjS29qo4e6LheVYY0jhZaaxjiKP3Mzv9aU841eUH33PhMvO
uvOy5LxMm5q9nsw2Fb4mQn6Mv2Y7BdCG52bcmCiiU86m79OhGFABy73mEnIdmEYUrhZ8/42TmZrv
fkatW9ZECitoLzCILtIQ7xcDsubv5BBG4XDS6fjRcImW1RI57IniqRzwNEy2fhZuWuF0jOXNLQog
5nawoD7If1iLve5NXER38F0c1C2dcoOSoHX51ykgO5dZOJX7IRmDuynERGSYph+hqiCzLtbwEYr+
xkrPM8SaX6IYrNQ7mMQJpgWb/JAvyCpWKSL/lQe4sEjlcENN8TJ8TQ7I6Cqb1aWLzNhlezCFSn3s
eWzKl/20Y8CVhRVBhPiNfCuuucA6JcZWHlFgN6+UjWkjLIeuqthiO+N3cE9sdjH31Cw4ykFlP6M4
E6zHtIn3AyKE61jo7khIVpq6wRnM7WqoShQYZFNR6pWMSAH7u24mtGMj80Yehqr/lZO+2F27VLBR
N8EUxnuola+yP880OAR2LQx9g7NbZeFZniHuNa/NDOGoa58cMHUrWpZlOW3SPMiOetS/Xr/TTYZs
HUJwr5H4IUTolENSlZxsCDP8epXePaJsmVBPLygC+Wjvjuzmf9qIixej/zOyoOSpg5s8DUZurfXC
aE6qBlS0Mb0Zm3U0ATRjQtDCteMLZsxDNuo8x/WzBJRJGJmPe1qWo+YBUXZcpF1pb/IHBPBDsL5F
d5sN0btpRmKpHqZ7lDL6lWy2IHVWeVC6O9l0fOWH407RrWzlD7Nn4UUo0yJzjzBUayPMkxk65mdC
N2kuCgN9uTvDGJJ6WQntpEzro4NUVqKMmC+7UN+oAjom2QqS0SDPLofKwkVbiR5l/zVM0f16beRV
DcGraG7wtF9fChl/NdOg3g2mly37rAkeuKHES0oG01ek885TEzaQXodw4QCb+jkb46+Un8YLxukF
RFclosDTOlvETduDkXgm/mk4pemlkm3sof6ZdrmX7u2M1Gli1d96fRqHbzPAeBSiYEcKdAXLyI/D
tVlEE4li2c79CVcRdhj/Fif79G6NgkJwlvcpW9ysoJzr3ABLdyFvTNcbmByVzcAL9DVmEB8h14HG
Qj1EM2+DairWPlTZFUq0+YXzLM/i6FaJnPL22s1t6HOoMhP/T2hnpdWn0DaN7sCA3mCKOt0nvaJu
BtfKT8o8TIdQbX2e21gidG2hryjx9k99P3SLmRXZe8st/kIu8i1tYdh5icLt+N3FX+6lHipz2dUu
bgEkBfF0qOxlCL7gXUGYIx1IQtaADzd+1Pt7vdDNL2yK2VOLCPhM31HJHx4Sr+z2nj8jAK13xmtn
UhsRAVMM4xSPjvIGHTz97Njcy4CTKyeXm+ZZEUCj66Fr37pmyk7XHnn2KRRW1wrfsXF57SNLtXKo
Cd5FdVNuOg+wimXn80OPt+Odh0YncOb5YVCd6aFsrJ6dpzYeZNMulXCvs7YBFRi21dLonzV9qL/I
QVPsRcaUbLdssmrjBjdb75dQv0WnU4F/JAdrhzVZmwVHAL2YV5LwukHCC2HnKG7RB8a/Gm4qSW/R
mrWIgwiJ56HbzUnyQ/ZfDnIWhjnFcp4Tk1WVmh8KMFMLu2AL6Oped9vxi1zBsOlfELMGhRRYv9Jk
aSlq/gsVcsRj/PnZ80ydRFBt3gDTw9c9Vvv1Jf01k47M/VUinKy8oXIRZgdtG3ve9EpBHtF4nDmP
cRdNr268zkTU5GC5fokS3SaZkj+jlKhSPl/rd9TcI+Utr/XPK9ZRuPIzeI7KtHIzpHPnMTa/dEUc
b9FLhnIgmjNgoS89THUcYedz1Pe0nAljNc0uF3jWwBZX8DDHA1fX94EYDoOhv9H69iDnX2YUDSY+
cOw2KUqWzJhWQ48HzoVHPRagXsoe05xkHMnhx+R7hPR7gaW7XAID3UefBiVuOZyK4dAPP4bJ+MCi
FLPdCaObWK/ue6xcNYTuWmiVAyXJv2oB4H2Ptt1a+78e7ddaADYjxzLXrb1cL8iwKlaGw4iizr+V
LRLNuJt7W93VuIENCxkC7AUXBblh/z0sB/S4KLD5EBUROYpQ5WXyREL4nxn4rqLEzs4crdrkOAfo
dF9OZbsUnfKse8N1UjnIc1MJ00uvreTEX6Pk8F8xshkoPeS2NHnLMq++fLShz38aMarg1Ac/0g//
9pFFlkJN+/wySX6Qa75CThiyHB1oZ0IJsgyEO5PqgkoIin0X6eERQNTHAXsORpF9CMLNtbd2Kw3f
WhF6CZBDQjEmczD8NEpr2wgg1LKb82fVLGxQ2q1zPyURBx+1cRaLl0bE9zZ2rcMl3B+DfI9MNZr2
Ij4WB7UxSF21kb6SM+RAECj50hEv01dKv/NLRRjngFsQjgd6c3TyFosYt/eRhnaNFoyP6M3sJMCp
RfHWf49YMh6SBTWgYeUnTXnbJkYFJiTOvteU/vO41L8OQK7Wc5y50BEonXpAi/eFoS8q1YvvsTQ1
ABlhL7X5WN8rwzfkC5IXP+nLfS8sTKTEjYrPvBOM2aKizLHJB8cHU1Nnzk6f0sNc9tRCNddaT1GC
+9yIrVlZY29X2DZfWEcu/NqOb+LgIvvAA91YCBMRkUhg4ZpgEgktm9xB7Ouszqq1zB3IERrXkX/C
/pkDB5AUSJIblK96wQ1tx4XE7ko6dTXBFx0ihMh9U8Azxt8xclgysW09/495SJBgHW40Dz4pvUc7
cF71qc6+e1OB3nvVPGY99QswVN62aIpgYRUg9qh7RQcwetjBtZP7MuUWzx1yBDn6GAvXtob7/zmi
s7Knpo5bLC675vai4TPCX+p7UCGuFgJiltI/og9RXeX0V5wq+nKM2reh2rC5B72/ybUyOIXKWJxY
VDvrPqmVR8OAR4L9uf/TwslbM34ao4tKp1apj6mYM4VzcEKLpzj5g+kAlfb9R9gSH3O6019z5Ot4
A56TsRs9a9zgz2BUtTX6HRh8iiJAN3oUAdDNNch10p6H/Gc4JuzNRMtHYGRayHls5vPTVGAe8ztW
9l9CTH+4QQV077n9TtM6+0eiW28FQkBobmrhpqnU6tgZQ4g3ACgNarXmmwit8nle+Gn2i8qc1+C8
7PTtFmXXac3TGrsJDSUd7or1Q1xb33LNDd9L3OUXw6iV91jtDscAdcaVTMdF2h2lAetr3BhvUdyb
4Ja0aaf6CMtE4qGI61lJGgMnBSSa4sfcI3+oxM0+UB0TSirlN55YSME3mlOt7LBiKWpP5nPbgYUG
+Y0yYRGgq5hOGeKK4A6TVaKTNZ8jBf1fBtrOSk7CsW05u6V1DDXzoTH86MsA3e+WND7uLaj4vw0h
hj2VP3V72bTLN18nTxZUOZroKVKT3FHCt3AgqelaRnOOYtd4xCdnK/vRqOM+mHhsosXFxIu4oKAW
iKbbu7ro/aM82G7qIwptfjSrKYbh0+mYa/0OqUFtRCt3HBcD73w9lX730HDrOLQjTnKyqc96z0IO
r5ggUW7ArPQPWlFmWNBhpiMHsQsiKWfZSzkoJyW9HmApphR73+zYwZjVyFdpxiDP6Z0vSjUke+gV
4TaskubZrtmCVHnz1Lv6cGiEe53QLyzFwbX96MANI+VR4dr3ciBXFTDiHnoWmq838TIUIoWIvoTb
SztztR9J0TkHX8oZinmINy/NNlZv5VVQPNNvhrjYDEpXbHposgfcpH60UZJ9x3HgOfSL/MnsK23b
2tw54nj2H2qj+LeAasy6Xd6TmdScZJOa2MJC8/sZ+T74SQ8spNn7MPlT4z0awL53QaQ/DQ02rEHG
FyLmubUt21xH+mOMT8irwxUxhuZ+hmwOWE3XX9BJ+YFYwXBTioqPvB+Hfbc2Yq+76Ila04B6wtDd
x+MTmvoRVj96AbI6dV96297LDwUThZ1wihxyn+MswuosP6kCheDCTirU0LiTrbyyvL0b2Yjji0HA
HO0XBBrG5ViG6vbah1ng37MsQ28WcoIMs0YbPyDWL//trD6npAMhuBFwUgrI1xmXtniNeuqO3C38
E+DI8GEovHljeTBm1CFlwYjnFT8mh68e+wEQIbG6CcmlsIAVkJCRUTJ5wX2jrQcSki9Wz74jVAec
kjrvFLqIWvVCSWpOVYpiRprgaMkNwiDMSMPxU5jsl2FdhuQD1dvptQIgK8MCLfm42vj7ao64mmyK
sBK8+WIGXnz2TfbwqaxA8sB4sSkYbUYHES3weGwFlFDY8LrBrYZ9wZOvp0vZbyV9c5wQFFomIav8
tp20lT6VxV6OjnyYCrXKL/Y0mve2PwKL4WJ6TN0V0lewls1yph6uuLV/lM2g/4VnbQV+hTfkB9YK
ETR7UceoMc9BFr+ipoa0g1k/Twir3SDK3SIVWEWv9Yh4bd4X0xY5iehVd5M3TTH7Oyd3qReVyV52
t1o17bMRJxc5qQpGuISlPx7l6J/XVuOCJbt4zSazPl8bmf23zmn7u6Qthn+7ti7eQT8LnuLva3f5
qzqQYzOM0+wYIQotHFS1/TgzSu4jjqFIEbPwJhtzPBtlICIY/io1EoT9RDQCq4zI2aObNvuo6+5h
3kY3ptZ22kpOgRO0UIbQPA1mZe0Qcn2OUP1E5lNJKR8il9SrtYW3UFvmO6Uo2f37rbaSMZZnuWf9
1GHEnh0NzX3DMwu5BzFdHpLfZ+ZspysyL3lmjptcSC+FLmuX3gnvHXPQ7s1UeWD3jC5S2CCTUOKS
JCGd1Nb+ipKTZZSKuj06qI65TLlnHdyq/pEPVvxNnJT/nJikCmSPPJnD7oc80f45EcH/p5j/6SXk
BUGXnvmbskRU0MJShnLasQAYX4t83KV5Gz12mahAaVG5kP0yzDcQGrBZPL3ycNmFfho/glP7jzBP
XE2GqX33KazqFTZNIbLS16v9ftFpQq1+/PNqrqe2a/miFmWuValgXxxGGJElE/wGWciSTctslZMs
c6XcXi6jUm7hOiqFHCbF/v86V74N+ULyytTFldP1da9v8vq6cnT4/TamqO238AqdZWK5YCY872zF
g3mrKrZ5K8/iBi8UPzFHjFrEQN9FzqLydHWRz+24lYG67GzqapXadXO+Tv7fXlS8WlCk5u31wm2e
YGQrX/P3hS99/5eLyvkpwLrLu/10UQ0kseqEn99taKA4EBjK5U9wif374//+u8iLurY6buUbv37m
/9eFP71+7tvZ2uhWUgC/D5OXroxVbAuR31NcPHTJdoZb2YQMB+Ajq3GuHIQcX9n692VEfUQo8cmI
Qg8/Tcfu8z+mu1X+eXpjF0t5sd/TcSCZF2XcqOegI4lpC5BzYnzL5in6TpWUbSyK1GhGutAJMXDc
ln6fPASUnf8lNLGbj9DRho8jQyet+pkMw9J0ovTJKExznc5QP/BidY8A/4Cf4lb3OIvcW11PAzuS
RcvN/meBHhQ9WbZtWR4tNFHWmMXBKHt/qQ8m5mKiDmLVPRpFqAGaOL0+yDDZ7wQWNjuKTsm0x66l
Q5X1KM+uBwMPBGqO7kfIdeCvYNn0XaNcZg5YQKrAwznxaxgPgfeOwnCDMMo/zRg4dwF+1cHvr1fm
dUFFAQ2RFMRQlE/CDnI4sHi0HnyUxIDK4cBtCjE3BCTTLyTlISP/QiMxfoQC3D7WyrPcdstGqTzL
DXmBSu2fI8n0KezvORINwPfvP+fIhaZpGs2j2rzIS9t54G48xUH3fnr+v0z81/eEP5i+DEecPFW1
K5by6YRhgbJE1t88yGcYYp4syPoXYGjZyXMnvp2CrRCW5ucoTTvDqe1f2L58RKlz/Z62cw4KTo0Q
sBy1vaf61kM8+K8UlML3TgWyNRuDi9IpZPZpRrxPit/Gxc9RdYuvo5gIH1PbN4gfPLih+yrHQbJ8
nhgHFXo44op9/ktOHEDBbiLjuZmt/tAkPmbmaCuBm9EgVlk8Mkf/WX6Dlcj70ZZB8kyJoFrr7pCc
2S1h0fkvc6rxWVpT/J7TizltmCfnsSqyo9Ma80Yvdo2p6BsWHRVuQq517LPeFPIJyLnX/MZCqmpv
qYqUCxSUYOHVi7IsfPF9ei3RE3jFZt5c9mqX3RtznGznBB9kIxPiq2B5wwdMPr31bApfyHFMbhtn
1CiCD/H30txLJJcSpfEyisfpjmW/t+/Qld1k2Ds92aX3KiM0S78tDJCaZfdNySfjLhFMt7nEkA0r
AIq3tGR/ERYYE8w8Vku1ZZmu4DO5MVPNX8phebBVg+p9ptzXMiSOX0YbY29AEfHZaAp7X/WBuqPU
Md1YnpmuXSduHpsJW5wQ1N43hIfORS32Zwn7eNNUf5XF9Oz0Sfw2TVq9TEH2fwkM/ptt5mJW0vX1
Rv625SG3yxGhWX7qTvFuRXl7KlFg26ssIBYBSYn2YZpQ/fdulZ5U3jvypAUq9XA0F1LXNo67baS5
89GRTF/U8MqN08UKPpizeUNZWUOpNQqOcQ04curapzoAIpk4+riLUTR7MFztJwIZxV2QJNOy0Psl
1FbKe3+eFeaEAlCQdHjGirM/R1ku0scm8mP0z7hCbbg9ufilill/x4bMiuX8P6/59yv+d3FBecqc
QK3eAVinEF1M9QtPc0T2mmFE3ZimbWXd7Vjgc59iB7r0q7lfR6yp10OT0MYrbduwCbyVwUMVoNml
klisq0T7glBXtjUQWl2X1FgQRvxGcs9bF4nR78MsLJ/02TrDsGm+WW6CwDyyVWcbPuIdfk/dQg6k
GTfbabS7+xxf1FNpY30ur6Q45R4UeIMeeWnt2srsN03qGF9Nc9VWgPjQjKm2o80zBxLfExlYJBTS
6oeExOeh5myLzJrXkjFiN0Eo9nfpSeLnxaQGxFQRUtVDNmpmNXY5C8oafnRM3yj7ArCsn0YTp6Fu
42rg7PRxrdZuA+QH3DqOBPt59u0Hy6KIDRsZxZnGrx7wJsMYp/qZ24n9XQuUc1X9F2Pntd22sqzr
J8IYyOGWmSKVJVvyDYanA3LOePr9oahlenr7rLNvMNDd1aACCHRX/aHhCV+ZfMV6A5TCBMQ1Tj2W
EoGKp1R8Go0SFIhve2v8IOs7aw7A7JPA2na2Ub2XZrjPs9j5NusKlAmnnJ+cGdVi9lHaPtbq6gUv
7x/WHPsPTpghcxzD6tB1658mqMk7e7X74gd6uh2qprzT1SA96q4SHAd77NiZ2tHWyvXo1SoNbGT5
k3xTZh+7zoGK9nKlJs3nD/H3CAMOVNWaZK0bvU2iagzvinBCB9Mc7a8WW1+XR+YnquTdwZpH7BCD
xnkLKUeZBy+7FejtMJbGi2ffilqwNICxyciMoNoy8ltYdisA3fFj5F9zdMiYMMR4IiYj2iil1W0p
tejvpNU3ws4Y6ipcV1h4Pvz/I+aoyE8g6+uwRThqhT8sZiE5htEBVpkDfxMEMXYul36b4ELskgFe
k5abLVDGbLxEpNVwUquw/FxhZr8jxdaxYhu1J8VQ0o+Iwn5s89J9xX682yctWVOtNv1nN8i/XT6k
m9/bcB5eNIq5hwaQ4h5hdGdtLexBQH4PmeGET4GTNo+tMbxQuy3fVA0pMZITvE2XpgZfbzXkiXeX
uaH1UpPglf5Cr5zjoGgtDBKrfEO1gBISa7SzjHpvBXp+b50GGKRScYkPXa946yyRq2vHo8yBTrbT
B6V6YZtY3isumsLYWmevhTaakCYLZLMfeYtuCzws8T/lbNYHzsLc/q0vThrs2Euk4q6FOnyvy01W
TDwqfpXGpPAlTXsswnPXvWhQk86VPpPEy7OXbiwhrCxdgJlb6i7L6TXk2pQzV8HJuoPXtvljIFWL
AW11TLYxuoUXklfleELEejw1STCeLBe24aUzqrN1penuUQauITLjEicjjky5jl/DQY66SDoEw+a3
a8uplybeCsXFaRNVmnXioWKd5Ox6uPYlYfxK4pY6olXn9epvIde+pvH/E9NawWXeNI7fW/ibbzWW
XBW+hl+KNFPvS/MxVkbwNaVhHnOkMC8wrbnLMKBPMvzBgHhdS7lyJn1LhA3q6iz1XOmXw4d3wH9G
rwN/lo29hw/WpuUb6ZGckHFRusflEkue1lU3174O/hCkd+Wr/ksQXwYbbeeNSnJR1pce+EIJD+Sm
Pc79IiBM5nbXuKhYQ5Pq0z0lrWp1aUdTWNxpTl3cjb9GpA82eqDhUqgXdzInNrGfvHSGsHy3cYfG
Ou4y937ThW+uM8RbtUXqYuy6ATe2BPIwGKbPlm89CGodvu89AkofoW0y4MwRktB24Ij+JbTWFHvN
Xhfe7GJoEutDc2+FlrV2Ytzir0LPF31nUl7kChi4Bv8xIBdIi3heN/2UIL4PWlFwPgPQsPU8gLuF
GwgyUTqvcEVLb8a1HVQAKf8CcJS+6xWuVxW40OBM44k94sYs026fjwBPNdfOn+D55E8JtFv82xSb
d1lWPLlJnz/V8z+NHXgP0qgGz7qpMiwtHEtHXl+nuA50PnS3Q9kpyZpK/rOdGcNZLhcB7ryDDreT
llzg+qkpcPdt1UM6vyr4i7T/tekVC8bPM+P1VdpfRhtUKLPM725Cr/Zg2wpjve6tb3hvpMc2MOyV
l6faTrR9O+xdLpq/VtCYe2SVytVV9FfOLnHdraUOySX02m2CbV1RnpKX3QhIdZ1MGkbai7GZNL26
bY7ykjSH+WP02oyW4CZXraOjL0s/v8YCJRx/gHv6JzXa5C3KHG09zZn56GntglslHeDXbnuj+3gB
h1gNokllm/iideUrLofDap7G4p+pxmBTg0m8KmvKBmmEn49A2XtgAU7Tv6Rz2W31LkNKpAl6QOsU
H6DpU6NaRjV4cA+dUvPVZfAygaR45zfTZbpWBQMFSpicWRhmD7oCl6bKK5Sc7REaX4GzZZ37B3A5
81qawOO0W93S3qXVYfX93LpkMogMEk17KYwePWNVv79EJ8Bnc7+fbqJlUO/Cals3o7mNqAiIhIKF
S8K6dNr6RppYQjwaqhc8YhSUvcbOzHsM3YWqj+fbrqByMg5z8TnHUXrvzWG/7Xl/nI2h/pmHQKjk
YBRuexwzto09KgPX/vRXhPTJKMKl2Gqqvr+t54rn0q8ZMvBH8zoNEB3JeRj9mz/iJOT6QY4N8maV
jdq7DxVgf/1Zrh9+vahc6tJsQJfkDTLdy4/83z/CWn7bDiYbkqYdfnagQRqltl+yKbfXnTFph75R
LBIrar3Tsb/ZqrBXX4JI0Y85z4K1NOHqu7eKbr9JC3dG+ynp1ZXMbJfpagCKPnCrRwlQfB/EkmlP
52i20A8s+WtUylTfAlnfYtiH0eKUhQ/dckgAXG1mM9Q20pQBCdHnfme6YPWuE0IN6jWlVshty0Uu
hxEZtLrNW0xQ4vwgfXKl4j8fqDvhtr+4GIxJe0ZkKlpfyqWeixkbVaVxe2mXHm8h1tXe4Vo/bVTt
DCIcQbOlmkpmIXtERuASnyvozVWx/izFWQkIGvTzSNMjU2rpyh0UozV74/oswFZ0kxdJb7IfN23l
XsS7ZVRve7QT5fQSI6e/AgUaW8vky8ACpg0S/DWcOTA3/WjG5Q7UAcoNbXBjGAGmuU0ZTKfOnKNy
J6dAd6dTqGiQ6BEfI6GGIOkOque+cF3oXZPCMwHFFcvGYr5AyKSKVwW02gihEiDsfYs+5rVvRLjx
Ono9+7/E9X+Zu1xvCEBgiEVykOiorbJtC8pCe//jrGgS/X1UzWw1V/r/Gh2XvnkZ/e9xMkrC4iPu
j8+4fu6fcREabAVC/EuuUnRARqvdYGsQUWcnX4n3erKB1Y125dJs8gb2T+dgbh92Wb1egp1cDx9F
VeQaLJeDovwRLKN6+4UFV/dQauZRx9f7U1wP4x3MjW+lOzWfIrzvTqo9oUm0DEa44B1VzU0hezKa
2olDSV5ztjKaexa2fZmNGMAS3I3zggkIyxuWlPWnPFZAeKpjwGN7GY3bJxNN3gdpDU0Oxdsan0PP
aV/B60hvkbf2o49qTje5HjxapGwUo452Sh51Zwq02QljMxySKFQ+qVHBnsZojS/o7JwcYzB/Gl2/
zdGm/QcSPdZO5J2eTauLtk3wtIjlYWEe5OdcQ4NkaekKIirgC+AfSzue9JaK7hRvL81FQUXOhlFx
bprI2F+yS4EyTJt2GhCMGzSYe2hH46nX3ZnRjEznjK5jtHZD49lzEhuEmlaFO9IHLENlreUr889M
1bwb1jrtin1mchIHEkstil09zPVWmkGr9FiFDj9nnDagNFknLfPLZ/Eumad7G4L2V9tj6RBVpf0a
Z8a4aTzDug/L1oTvqVk3StEFZysEq9/qZgEtq3LXbeGMn6vU/zEgn/u9CYq16y3WDJoz7P2ytV+G
gSW1607wbqbiKHkUL9UfELAdH1EuLZ/nXD+EHfIEs+sO0ByAzUouRiblOBMnNbDbeh1WKc7tZQPD
u9Wd224K3Ntrs3CrlZ/Y7XmuFHMG10hcFQfBNrGMYV2H+bBNCtVdYVhWn/1A/W5EAc5944zpvc9+
+GzL6WTrJcbJabVNHX6OenRuAfjwactZUQf9vPyBedd4QQOdmk5bTXnhhA20co8bF/EEZ+279he7
rcabsJn9x4LKyd3QmKCtKuVRusLecw4z1ImVGSj+oww4aedt9KBhv730yaGs7GqV+MDgRuo68WKY
uMmquL4PkN5eZyp3eT2RyAzKHw0etavO7u1XLcFqu6ra5M5AK/IYNxYbuJD87CZ05+rNLZ1Xy3Xz
n30N+P2oxFA2URmc0a9QR/KpaImVFnZ5mhWHj40fY0lFNgHpKYDFoMWuoU4aKHxNY+WQJX2IF+l/
QrmqobjpS2TO0yop/GEXFfgx9WOdqVDsojVKJM82Fm0YmKj1Vq+06balxoLUWWftAc0avHUTa+37
pHohvT7CozJ/KggP+5HSfk8XSkqSl9W+qbRugz9ZxT4eV1qndmtIsFjeS/om0+wn1eG3vUYEyKz8
FmGZ7lPLP+s1H3SWbviC7H/jCVEVgO/BLhHdR3wbSAt/zjXHQIKoUjZtmOIJNWbWS9dHfK8WjUdk
Uo1bbo9ztug/SldjKNoGCfV1qHnBFkrk+GQU9fQUKgppB8e6lS7Qld3JNdrv3IhFhqYV6k626zV7
iZUQVNi1lte6NIJ4qg6Gjsa/NOWggFtFoRFjeZnk9XV872DLcI3IazirZhWHl59D79zP8QKQAFba
gwa20ztLU6q7Bnbiurei6J/AV44q2hCfoEHY+6K39D2vvuBz6gJpXQJk5uADDm7VceXxjf+vqqno
Flnr2farjcTJ4TfxVdKqxlkv935rKztwmzgT59FvTqMlXjYIBRbdjchUNwh0HSBAqmthFDX46TzF
8C2ygAJQD4wPJSdkVJB2AaCPM/leX5ol7qRbn+cJjzRkVa6joh0go6jYkK79FSzNJGuKPclQLHnd
4tZVZ/37cpKDtpWTIMiC5zyxyb2tIjYctrUputn9ZJg2tXXMHm5nN6rPoHTibR818XsDHmJQYNeP
Me7pjkbts9V9Yw8KxT6UdZ482T1mdxLCrhSP9tl5yXXWNoahu5uI2sNnw3OMzRRY00GaUwuZp4OI
eStNz2y3PHfV50LXq2fPbPgvacqnGe/H2xjf95U0fbNvDnLJ2uDP+6FjGxnucLYhLIAFVLtHO83a
Uza4ODd2qMorOlhYXfliITOyjQclIpNZ5c+m4f1TIsjwluLXgLZ19xbjak+pSW0fhuXQWTUSjG55
uvabeZ2zdo51qBXEyqEfI/c+KXbXHjkb0xi5xAqO53UgpSRyo8/lW97p04Y/drvWA82Z81Vaa9if
1AFwfjzasfIIzWhfIOU9TDtwqdZKlIARSplOgVO8SmvS4ubx3131YiOjDPMlSlr/nqjHpNnXvyYp
ixPhVI7qXRZ/OFojq/eUT7p/FJHZq+as683+psqQCJKBpihx9ktt4HSpE/4ZXGa2fpfNX+OQhLuh
ni6CAPIyAyBXZxuWpAlSNbvEHX7iqWafdNezTvVy1tQgVle/ncpQNAz2yac6eCjM5la6AgXIqDWw
mgkTFXvfqMuOqAMgHBPTDGxeNeonsvr2s3TMbRegSYkt3TBmLDzwbhvDjVmXxcrEZvWUsHlHFeJf
Z1hbf/QBsPlfo9cZgZ8i2ahOoHP/EjeUD31tRpQeCfjvofKB17g/fhz5wMCw3hA2GG8Kv1Fu5VB5
yBdpSjthvwqs5DpwaYYjK8akAGD5a8YfcbxO8bjUb6/dGI076xqnM54QVR0rwAvKikLtVJ3kLA7m
Es/DpX05vY5jhtCujdgyLnNkwE1JEK/kVA6THrmHqNAO7Tx792Vv1ncwGVYhHM1sm+J6uJuiAW/m
xQ5PQuQsHBH7RILVOFwHmqS7zO2XK1375SKlU+frPwayvgYbtVxEBuTqVZ+StUDR2pnV98rBKjHO
mvKQ1GG5FSPFOVGKdRNH6kmE6Twr24RKar8YJgz6v0ySKN8B/sK39/85KbBq87G03R/UUbApcD3U
S6jmjFiQf4lhV2w826ludXU0zjW6NnzzQu3dGL2dOnfx97DmwdFH+ABoiIMfEtVBUBw+x1NpJCBJ
NadBJySbj92AZcuwPCLrJjPvc3TcV6M+LzJG/W0X2OknVS99YOCevrfafvpkefZJAtogC9dpFnX3
VTjZZ1UvMhbZSfUPckWrnA/9Qpld2U5QXI7aMAbPPC5/yExroRJa1aw+tX2Bc+vYWuhXJ/0XE9ke
iSDZVaN1ySBMb3SCivAlHq2LA0auReNB07F+qRYQ3azjtqW7cLDsQQ1fusQ8SL+ETQY+VtYC1VNd
DdRdh/uMbzuBXO2PMJE01par/TtMT7M3FqeYQrN7uU8mhOXUauw3OIlBv5Ck8rVTksqSi74OGADa
EfMjZ31NUnsxJtJZBRneVFG95asy7QurNvZVGtqfo87Yku6fvyo+6k0dhK2zqijloxVmxSpsJvUr
VSAECQoUcjvdRMMYRNxGZkwd7u58J98oTlao29xEjuWjYGLrr5AqvEtTZLyuzYsylMGuy7M8/6KF
PTZxc9MPzw3uXqsudrMHO53yhzlBzxpM92uS1tPNtd/AJfEgsfxb0Y8b/xV36et04yNmyKoJCpkR
bf3RAnevQsUpePecr80Y0z1pepHDm3Y5JGPWPHJzr820zu4hUjuPLNitYzlBkbLSDpZWSuZ4Z3l5
tQnatIvXcwFkEOeHcn9pK5X+VRnww0Q8wnlkweU8ZljwjlUYPsgFYZtXd8gm7WVM40m0LYLK3xda
u1eLcv65nIypdTnp/3Pyv4ekR+2N7TwO0W/u61k4Fkf2dV/lhpjFDeFXn9w9GIri3s1n/BYnwUPr
cAt5xf+hH2gKkA/PqS/FC6k9RLq/vIq1B6lJXLbfUtpIIVYcfX1+sHtK3Kt60WmYlXHYBX2hrfsh
m1aqg6FRaoXpaxiXKLMBYxdD5Bq5mIshsq2r2zH0b+wb2a9UWFVuettRb/1Oa28xJGFrGnXht/qI
/F27+nh5FLAQDjEAnmLlRVl2AvqzVCajFh2SpTNI+uwkByydP86k+dvwb9Ov4bYWzjuzARIXTsot
CtW8xLCDVG5nj7RLkJfKTkZcG0uDjbOIwAYZnAWJuYTLeOEb2i2Vc2lcegx3FSCI8uCjUIWkjnMn
BIQQIOrJtrpvV05CjXrzhr9Vt5OIORjLG7fL7vQSjST08tGtWMoYqKD9p7mQ37Jo/mgK2u7aFITc
b8G/5uaL4ZSamzlqp1FKphPqUFrBaCyLeUo3WuQXWATwHdzhhaevkorSTwsmzT6aU16eKQQnQOLn
wNshYfHPpakvI+g7pfYR3Tc0B/x877iVs4uCyHp1Zp8KEBiMTO9e+9p1XmMvtHegiYwj3O/0MeK/
t4oXPEcOv9EDRfA1aBt0cFotu9WgL6LINI6bAF3jL+3YrOmxv5VTi2u9r+WP1ZDpR9cYnd1cWuNx
aKGEVF3+xSZx8N1ui8Ng+/Z7rSBO4UB2QmtULU9NRyoM4Uzv9VcoQKdLaGeafw81/PJy1dD6CG2W
0G5QP65a2uNvV01JVbEHAelQzOPZQcznwArgCVFVL99ES58MyGFUy/GMaut4zmxjqzUjTJmlSw8S
6JV/nk7J4noZZeNGJv/tWpeJLrvWA3Y4a9TtsJ3vV5MbpIvRoPGa4m/ClrFLzv3iWnwdFYNjGS07
IzmzifgIHv0y3vQOanfLF00B+QhwLDWzk798G6UzN4dx5ZRsAq99iXw5ZVgOMvLHvN9iwMv3K/zs
w+7olrqxLxfYVAKBZu9mNYvHzlSfLgcTsJ7dzmdp4QWhnBoj+XIBZU09EMBO16a9jKKcXzwhMikX
k540zxAyrTJljXiHmoFATF/rf1+t4moXSNf1anKBspsgpsfrWPBfBRvrXes+uslQ7+uiah/SGu2K
KHLHT5MBN9cLK+NbXLXbVoqAdmhvbKsKvms+Rqx1qVuf1LBIEWdX1Yc8d7K9laj9qTS88kSZoN63
jg3zYywwMGSrcS+HKp0cnGf7fHvtC0onvC88xd3bMeLJfwxwN+k8X9lG/7qITJCm5qXPoW37R2lJ
fzuFhwJIzU2W2I8htJRm3VXBQY8A94wVYiBzm5rsgrzqABs5evF0JT7Ojl2uZbTznepRn1s27HX8
EilT9OJPylsW2QXAUOLjiR8eo7N6J4Od5Y4nveTnTjqzwQgtBKDZ9c+XQdDLcHx8Fb4pUztTD/a6
TcVZmk6PgjAKfY/SqsPoPVmE2yMqVjs/TefHibzDBnFctMVJGa9sRBK+sFZ+QYNn/uFo3hqYEpyi
LIxWWjr4P9Ouvi/LTP86V2a1KhDE+YRjmg7+3J+eWHuOW0+tjTssOGzkzFHZq915vhlYZx8Gz3du
g+WTYwOOU5+E7A8VipxGXzp3SKab+8owOwztSPmaPaBJs7XM26ww4x227/1jH8bpxm067bVNEvT2
3a764hTza9DM3Q+/zJHhDfhZ2/F74ilRsFJU827SSvsr+qgsbPQk/ByDe1iXsaY/yScXGYhXRcv0
TUduzNiUrMyR8OAFqTbdqW698MHqKR4rQ+JTMDeCdzMqbDIzcNTzsu2B788HC6fk90wpVHRgCrRW
lrAcaTBVtaqnvs67e+jBLDKXfjBazibTY/XoLLNGi7tasz+3C6nN0ELwSmlnrIW3NhUIXk3aoJ+K
0M7fbFyGF5qb4/XFSetLYy0kOInqISJCR8qLNwsD319R1MyMtbDZrlFyLTe7MOjAFhbg54lCj1Ld
h92Yck8CB8kr1VoXscX/Zlluy6FfVk32RLbuOiDBwTLjOjDJUkw6y79cJoYdfILP/yC7CdtKnNXg
4I0BlDD5VCAnIv1+ZzvHxvYHVMOxDEHUscWwN+hfTI/9qmdkTzCK+5chCyG7qqp2kkFHBzwauJa2
EygASm39Ea1LJCqWqbWZtfemnd/KYFAoygGFHG3N8s655L1y0+/2fu3MW0mDjSkP9dTXpqM0a0X/
UfWJdSctIy1WShNmLORU53GGsCsJtqHqwnMZmkiuFTbV/cqxWH7lbVi9avGrT/UtWA3hdN+iWPdF
wzt63Ta19qRBHNg1ZjmcNaQAb1DmVff8gu2D0c7xpmZ58Nnog+9OluVvDuktHHLIJKHhviaZMzf9
ytXVdtPHMKLsYIpWSuF1qOBF2Y7yUnF2EAA6kbB1djVeFE8z7jtU0EoFUd7yxtNN86ejx0gauu0/
XNRaeV2pbJ3ZVuFGl+4uK0lry46FogQ2E2ORHaomNs+yO5EBiXNQ3LnEFbJ5meb8EOoWnL5lFyP7
nnrE+DsP3WPbY0giKmOOiJDVvBR2f+3s6thdXYIk/ho51NwgnpK3NzmEwPsOzcJ/217oBeINiKeS
3V2sMAwk5W7ieHiPsE89uD1bu64ykAus4+h5nqdzH3nlnXTVmvEREZqLMEZUqefGnD5GjdALDr1u
mycnjCzcmxLtU9YV/aG2DFL7paF+yqdK3Ua41exltAvJpzuG2d/IaBaVP1GHaO9ksMTzJoiN4NlI
kNWNlB+XKxRNxh6jeL60NF7iaEnwaSr1OKfGoh05kP5G8bJ0LWnsa1PS2I7Gp8mopLF/a0qS+y9z
s5jvnyS5fwsOVZbWy6WSZVQ+KMfGex/yozhZaJ9yhfKEVOcyXAS24HeTg5T0tDj7mjSOd6+qVfTq
1Kw6Fo191yvZ+oVxsANUZH7uY+cEIHag6DKWT+q4eDeNxmc/KnHZCtx8Y1H7+ey4ToIwv+kf2zq6
wdYUqqFqHB3bap5ghbdPaR7GO39ONLir9MnBNoN3NVK9k7RUy0ZgmUlpzpcwL7oHxfWnLy+tno5f
QmVA6NAw6v2UpafZLvBPxzEEdavWerHxAlpV1uj94G2E2tmUDvnKKgPnJYJjt03yOT2jbp2cFzVD
d5rvp9TptlkJRGUQSzxplyESQZdNaRn76T5Jw3Jt2/kjTuTdnYgcDgVGyFPLs1iaVuy1x9xT0rWI
7OXYej76tr4tY97wKC2Wj4m3UI9NTDfdXw6XV6/LeQFaaALOCGZD27qWg6LVtVNOyWORKpbTnJXh
Jeh6DUfFR8DEQBvxzmI7xqXxWefBuPYLdT5JM0qLDZJC1stQokCu9uW7FSXmZ1c1yoMXeIdpcp+p
St7EC09ErI3kLJqnfRh39e21P1MBnnhGXf/milSaqr/zawXO2jJfDjAqzHMfFzduhhVbGC8pnEW/
koqOuXFC29iJqJzZIdXZTN63zHXhaqE9hxUItEQpDV1jZao6U7BbYmVQukIU5QLXNu49o5oeLtiO
ZGq9syQRzMyz9/PcNKvLvzi0tY+2DHcGED5Umb6Lajw0s3RLdaa6aH6nDgTeVW3HzzWv/5tGd2iG
WRqdNWzVZEYVWd59XdQQ7hqzPvRvtZcrMHwG/5ECi3bizfM2FK7/CGrMf+yR19zBfbXW0iexgINQ
4yzsfC99ckBv7zXw2hDBAi40harx6H8JA8R3L5LraMok67Cr+KfU2sCCgLNicod9vJyhTvNxJn3X
UbA8MWKUiXPyWzZezVy3WzL+zkONjcGDg0sEde1eZ0FPHzV1Bio1ug2q4ihdiIC0Ci8uPLo7Xb27
RCyxRgnTzrXm5njtK816xCycpzHGfjirQoaO69vMsCpMHtQauYSlTfFMv+nZyP7WJzGVxFRB/OLq
KF5KX10Vzbi6RAaFa26u17UMXLcrpJDUjq2xqaTKvTeyY2yHKvvmY8iXdKr1XuYZzlN/iVAG7ESG
yL5ENCp3QMii87Hr4ncv0pVPlY1nmxfnyHDDarqZ9AA4vN4Vz5UBzdUrMIzwkBfJJudHVens04bj
SitN92JJIErxRs3SU6ldeDhyX0mnp8bayrKsGUIY8vNyT8nAZfbllrvOlHGJvM5udLdHeMivP+lB
tqmQVfqcam50bHwMhzsvXuShRLaUbUwJXS9E1KYFsLqZYjM/g68mY4xG5KrJK+RMpfO3cYnHboqU
ShXsTVsfjhJyiW4sIPGJFYKmdNqTHMwRPstqtmOzXElHpiKqbBuLibV02hJwCbucB8XUnswh6U6/
j8nkiG1IWejB8ff4qOhQOQMl0p6Gmo3vonK0Ech2AiwHhXSkvRzw3ALqln4BcTe9us+AtJz+6JcI
zUQzaJkpg9fp7Yg1hmJ53wOv005GgomUnP2tKX1K6VDKldMy8bxNHHKDyDwlHXAYmvwH3rz9aeRt
cmqB5F3OpK9ZBq6jf+vTdAerjWLc/RGronOik8MaK5sMsdoekhlUNWvL/L4zB+Ogs2o8W27vnlEn
LPxd2YJYynD5WlutFaJ8aQ/TEcdNi0xAPkU/MleNEd/T34ROybtujZVd9s2aFywYX6YnAN2wGM15
uKnr2b2Fi+ZusLXI+R6Z+ab0rPhpbrEf8udK3c0NK/J1WQRPSmPM/Agp5ocYnNxXJVzTJVYOWjDY
B/DK1kqaODC7m7AH3I/CJc/gsb4HiWG8VtbwzOa8vteXRc8yJi0Zg2H5W+vXmEQu88zKue37MQWA
aQy3V87Cld+AKMyPYFZHeDVEyOGqVyfNJaKt4eGTVPR3ie4Gx9Rp7nj86K+1qmKcE9R39ZJ0iuYy
f/g1ViZOfMYeANoFSVpLx5G4U52C6l6L+qp05k6u3Op1Uu5H8pawZGheByzJ66q4sFlNjoY9g5cu
OW2igB31UfSbBn1TRlb7tZvHaRvaTn3jYd3xpAzqDxn3skXgOcjtxwDm5glPwmhbDpB9cLEw1w4q
hKfRddEUj5t7OWAd2dxLP9uT00WZSwZ+9UnEdUKlwMlC4gSDFARbc4xP3yoNXR6vsltuUJqOYx+T
SAXGFmTaQ4nuxhBibNiqgb534tFDGZoo1L6XbVPHLabHEKPVL2TSECbJW/0kl7aR5z50YzdvrKVA
WvTGCRCIeapMD2eJpctDv+vG1X2EbOiSQ7fUR+tA7fE8Uijl/4olg6yuTbbZK1CsxTYOFCCYUbRY
krXW+5wZL1lqTT/r6hMbOsp31WwdWKda/wxhRk23ndpP4xAsqTDXfTBMXhND0Wfnognrm9IB+kMR
VruTa5d9FK0nO8zHx9EJ23tkNv1DgMHMduCJ+IWM+ZqqqvaZe8Q/lIrDVk+3xi8K/XFRJ7dIs711
LUZXzXKQMzk4vbLqUle5EQMs6RrNTkVxlMrYVKvpTn77ECFyj1Xcrfzy8rcr/Wo4RtHwTbrwE1JR
nbBSbV0mkbKVTjmY1jSu7Ch7NYAC3tdNsHGdNL2NFi1l6cIqASDa5B9QqDSdTW8NDxA/2RCw9XSA
BkfDXtFA/ZGyrXFX3EXjYGFSrJKlydrh3aNWhb/kG7og0U1j+mhOZ0r/3hjhd20clAdVrVGtqDtW
90s4SpnpxpmC6IQiu/nJtqc12tnDO/kbcz+j37ST6UXY3Oi12r2YlWKcIVFVa5mOjC3PNOy/botO
iZ51H+PZ5bLyQym5O6OdbuvcYliDLVrLa1zR8OZaFJzkALN0xj7ySUyVxjhXDkmU4KLwK+Bvk2bn
Mkmi/FjB0cPNPybJhRxnptzcs6LXvfizgqPjqYn76olF3I+0yJqvXefgaN5p6j2OHe6tx02/btgZ
fY2T/ilVm+oFjnhyU1ZRv5UJ1vxN8QEuAwEL9lGvZQfA883nvEt3Ms8Ko3GjojNxClu45jMajgdx
pUTD2qZEEFuUvv5lV1mtHHRZHqa4qc6XkjF+nPg6Li9fdTnEjn/yAMLeSCtQXefcoIgV5jFrHS93
ttMQ4AO1NGtZXWep/bXzVO0ofTzCvHtX19NbM2230jUtyyS2s2yyZwNHLwUBKPkh5SDpA7ubnpxE
UW7kp738BkFQHBJEAw2EAtLQfBXKTBH4wf2vVj0X4X1U2a9CtpEW3gKX1pDNoUTOoD/wi6tyNF71
RqHyW+gTeiKF+Sbpqq6uQLBTYDpLLsuPPW3jmch+yqhFDffQYmF+yXSV2Drc2SVw5IUkIwdyj23m
JM9ZNwcnuwj7VQsqiNSbwi6qL1DoK0kryYA0AUJUz4nT3ZrGxEt8Vutne6xDaqGwQmRQwpJ9iVA2
InZcwQ6KdjN7+GNJuFPE053XjOfr9eQji5jynYLe7BCF2YORkOUecnNGLDvxXrTEyo9xjDudNBc5
7jM61mTml1FzrNyHRi8P0pKDZ+4dC888aVArvUOWer6XlmU7LYZZNaurZbKlT9HGbztAkktTPnga
95b51rs5Mt2zmqj7vsA3Y8G9/w9l57UcN7Ks6ydCBLy5bW/YNKKG0ugGoRlp4L3H0+8PCY6aS2ed
OPvERCBQVVlFctQNVGX+BhBlHatHB2r53hzjeov1r8l2q7ARxGmUC19tqhcQkwoE0DIcb7oG+YYW
lphSNTBT+yrDGMQrrsOCr+MF/uyrjvvsaG3+VsP5TgvlrZgs+JGj9VVafTYXF8Pq9a00uy5cHFPJ
vq2xy4LRWD8gq9c/9uFcPuYKtpiIezX71o6BOMY5loKhMSKwz8Urw+5gYWWF3Fo0PVttNN10inzU
j9jpQAAgtwF4hYcATeh/701JFXW18n80zUh7D/5trgTLaJ/HFoZuZr3naJvd0NNNb41vpTe3rs2H
Sd1Jt/Tcx7olQPr43CcHDdP2jYz+tsY9DoBbht5wrx9+ixvUBjS+MhyzUHF69sp2PEPhm5pjq1Ek
kbL/mn+5d34An+ih3Ryp8M/LA7QLORIjWyCMjrJzfLxD9oPlh7dhzlqM6t5b+ajW0qpUL0FYY9yX
SLfeIHS5O8ex5q9DPj9YS7k1zbXXrmqiL7nrDXu31uKHQsmmXeOaP/vFes3VzWGPvTkco6UpxkZx
XH9qcsd6kC4DqtstCI1HGfPcEDsgcdtpiu5Lo4B17fBBmx1PfSug8t8oOKebTh/Ut7LKyJwpmrmV
0a4xrOVzFR7soNbeKtXA0LRxlJOMluHMW3h254dxWWrWkqfAy7xnGcySk5f27h+/flwPq5BH+iVz
vQBdxKH80v309EF5Sye/fyKj9N1cRPtnC1PGWG27nTSVydRgTZcg3lut+OJ0w0/HUpwz5WxlX46p
vXOKgdLjbOYIQneazXZvKvtNiLwth078CHFWJBsbBPZO784GeT2g/hlEogETjKsVddCFgnjkbLLc
Ol6L6UpLJs3zNApkpf5FzFlX81YwrfUetrtNEmP5eTI0IuXOBlEp8V+1F3Xszno4Sm7BnXB7tIs0
2H7IHsitXCayB1d23htpGSp6F0e5TZTqrwl04bqKdH3ITlDcAsaz6hbbPHx2LR66L+romi9dhhly
pqv6oUwbcON2k5Pn9xLnvLYzJ7107azdJLrvygZGwTaoQTlvnXJCzKxwbmto3gKHKVvqyBIrFySv
ioNn5QWmnPw0O3P/Qr3k++i1JGpCfNFR7rnFXtqx/Qt5LapBpp+0LnGfJSRwjWAf8Svi5Ws5z8Fy
WQgtp6E28UVdVpGBzp39xYJyf++Sfi1kY7r3qUx9aae4OsAZCPlzqvkFh85howVo/YZ5epGILK6q
A9/H4ALAYX5JVAxcyK3n/z8RYQY7Ico4cFuuxmdXdXapowFsWa+TGUVnS9FeP6Bd1lu+CcciN4Lr
inYRGEtq90hImfDJlOLAYz/9bBug0Sykn362ESnuwv/ZFhYK6U3e/cHeFHiPT+4esTLtWtdWcQiK
OPvMM/t9ko04bGv6P70a9lqZqZiOc7raB5U5Pwyl9j5JV6zsasEkWZn6yGmVh4wE9Z2j/zuPX1vo
/8L3x18zqzcJ8vx8A5UHnmr1zg9L663roUSbhhL81JFK5n8yeXIAFA9VWbvfXE9RNpMXlK95z9sC
EA7qdKmPxL47BCdsUJ0nWQk+EN4jQateYgDKlzLUvpfDVL8IuzlduhBUWbvEyluili5pSah06R3W
VA0fZemasvyvfMR9EobIQRJVuSS7ekvR9zmfb+pObODWzjmJvsVp65zvua+h5C9t8/QQePWlsH19
AABoR0A+V20OvNWSE2bGRy3t5++8dyOc1/v5IcpM/dkZoLnKQJREIUR/P/nkNhG5pVo1kL5gRurj
dA6x9Gs2oG6WQ2Q+1ZMdfWk5KWhoUG3apogxPzf653ruz8I67RfqaYEzD2nsV+mxq+o1pZT3KDzU
KUEnBDp1fZHBakAIoMpM5yATo86JTvitAxZdCLE8fd2rmaG4JnOR48j3jhdjqxa7fzeREp3XtPUv
yn/aWh/61/dgY+hr34qnE5glT4y/22n+nCsQmZw2DG9yiSLla1UV1vHexTYqvE2JhuBJXoCcQQ8A
TIVaeOiU3+3iCkM5WF2bXZLFUE76e6f4afs8zobZVfdzoXk7FFbiT3LJWh52SRLHF2fJ7khfapys
JmhfpDEFWnoNB+vv+5zJHP5woHeE/ySoJGwGMelSSu2LBtHwNdJTKgTQaxBEK9nAmVYJ4LHjMWWq
4Ss8VAMz26Qj87eMplMFmcSwUZOg7NmK3S17uQzIZeGisjKiTuv01o/UeKgWQ6Cx6oNNa3XmH6oT
DXtQAs6D6sLl0YugO2RhC9gy8h/RjNN3aVxPB33s4B91dfJkz0DJlpZcijQxNl1HhUOajhF7FxiO
5UaaMkuz9WelSZybdPVW2B3dygVvvyyitFGN7dp58rv506zZ9aurVqRvSn3fBfp0FNfJ3LWe/UwZ
XtI5qag0zidxnfTbZLxoLQUraVYpXL16ka79f05yU7h601Imuk/KqTrzqtK1bYXOPi654B/EfRoF
tOg86GkOCL7Gm9prmldI2/aMEs7vsUPTR+cZlcRtgFPCaxdaEhvHJmkgz+ZJiHirslNB7VX5MxBF
dx+jv3iATdHz8MUrJXExDDk6i3dKauAlntb2+Xe+kbSpP2YHBZrnxg5bKo2/B/FbX4qGfKifWf8u
e/9Zao1Zp+GOqpLtawWYgMM5/bTi3Y3sj34O7edyQJ7UN5KDdFtuEV8zPxy3AoNPp9jf2Q1kh1+T
1FrHTDTHoE6b498nSZSbopolkyKz0rap2o/X0AFAr40IvmJ7Qiq/TF7rhZ+X5ZlxMii1vvQwjtlT
EYLswkajsPmXpw7GtsFM+KnQI57fepEfDBhWb33v/TEoQfODdzO5u2764o0Y/CZ1o1/LyMCkFvzT
Lsav6Pvyg6nKdSen5IXuZAkcJq/M9pamjm9Tn2A8UAHU1scciTwbi5esUfuLjM49CkBmFPg3Ga3U
4NJ4uvsig/axnMYWme86+cRe/CwhZtUkj2GM1pazLD9njXbJfY5sMkV+eNip+rYy85Pppsa30kdO
fTGldK3uZ0Jh+Y/CzVFx8R3j0in4T8UQbne/QoepdX74hDpkTf5rqJOrH1b9FRoP3fuqSj8sOnn2
h1VztH91PSk/YWRRHPQ2V45kJfGwBrWqh1H5BpbKuGKrbmA0OFR/ZklHVjcM00c0cbJXPsRPEn+f
Hg6EoUb/X6fX9vg+3TCtVKbLsr7nwLVKoIQ3xS5vx3eNEREO8YzOxcgzfZVWo/umAZKFkKgyYG10
w1UGWnuGpDQWLR7UE9/AXtrvgTjyoZrw+mGyzPm1wm8/UseVdBeAhlt/FzOD+jdT8d/E40w1PTJb
1PV+v03GYthgRWvuZDzTlOAqd7Ouv9/d+z7MlmHPRVPg/X0FbnZXufn0mPiBhw2ztpfW/WIBkX+E
jVvuU9uYeEIRC1aY75DcOhXsSWsKz3yepscP02IfYQ93INMMVErew/6IRo2H0sRBmjIgqHUM6T8O
rO/lvOFs4qUwjD6cV6XTjUz/cF9WlnCXtf8XAxIc8ZQbvUy5Zrpf3ZSUHVIZ6hdpySVXC8qry6Bc
minosUlTzd1vA7mpVjfpS1j4hKTyKzJR1GPbAqbNRib3BVYrkxujtrhUve6Xe/1rsAvKXPf2PQbm
KdLSYVyvk5W6ag4wtZGOWaxoZTeBfNJi4rNsLLKcf6XaCEl4yAZEOnPFyeDr1A2211rqrzN7v0gu
5tAfINs2lOnwhRFzmNUCxoeaFapZeHGqPtMfZHg1k1nH6zJ67KBY4x6W6iFQ/zzm4BlhmmGQ2bwC
1PLsrd/RK0MVEiVljNtD11U+cJAlXAJ1cpXnYqw31ji09kGy66bSoPaJ1MFBMu6go6du4zSRCux5
Sbzfg9LeJijMnQLH3vp7WikJMjUGZmWxx2l4bvU/7k2RtpZm5kFi1BdOy31UpK3vzdXfNQpBrefk
UZDULHL3E9TW9M39ZNtD86ZlTvcpbqtjacbNG3n4GOts7+s6ptrLL2Kq/BkMzugnnFNqIiSumNkE
BuiEcWSXtIyWIxkXRR/6o4yWicuzz5nYOiyjuYEJUBj63YOMwiZ5Qz6xR2CMwUWCXn6x2Ci881wr
w7sol9Rgo65BbjPyk/3aXIS53jW6lhGnNN9HykgDBcpf+t75u5DXfUQKv7Laf11IRmaynNvVM0uJ
Yd7jam3q3z3VfZlsGyhM7ZY7Y0JXUppwksznrLHcU4wSzcZYmjKgpmoHt/9vadxDsUJ9A77qXKRr
nC3ME208ZiwyfCegvf7VHlz/qlslAopGPACPIAkGMX3ECHnpQ/XzrFrlD9RftgLkUZVcuXK4Q/xl
AfCkM+KdTs/hDoke40tuj3+VlmY8tWpb/rFMGqq22dpjW75apbrz3bH4XoFV3moIuy2bB2B5VIgP
OmfSz2rshhtse9xFgYOQye7ImeLmgv9v8wmmDqdKRCkjmOX7ohr6Uz9hON8gkNSFZfql7pX4Gsd2
uJN+mZ7AoMmdWEe8uVkUl8MxQIbaQm4N21vEzJx0fvM9237sK/0Sq4XGDWA/f9CSkxYl0Nslfftr
1AdV9opWb3Kal1EJDqyxYesx0uKFHMYxFKc3pR7g/3Oz9jAUNkvPx5gBoPS+TxWcSDJlfCZZk1IC
8TXg0ZBHONfD+krm+GsXquOzW/mZv6lBp8eGHt+kz6ooXQB/ufbk5faOb6hsYP6tMq7FMhOVTza3
53t/zBPjBlESI2DKkPd+x+92E1iiGUv2oEOuK0vM5NAGnN7TfKxQf1HnTbNAWv5LxGKj+OLjY3GP
0EyUwPU01BD2zapbX6N98IsYKoTPxC/8PdpG+souvbNDrTj4W43a6SwkUumncj8Bi8nDx9gsfkS9
Pn/n4AqBqqyKZyPolYcgVpwtdaz5uz8M5zEpR/SXMXgxjNQ71JZT/+nq40YClBA76zKqwyupFvWT
FsRPnZzZQNqA0K6q7lXzq+8iVQCZvWGLr2QvZUwZzDfRomsXDYNB+ZQ4of5NNwNvX/ajd0bK/Lj6
2KcG9XPKTsMWyYn0z6wDwi/KzGQLzdL0/rHq7Gufmc3XpkVAIiO784LERgKmzYLlrnf2NVaxi+k8
z14VnssxQeO1mNFepOT8mo96vVOsxD6Ey3nURFrsuVJFtbm6pfHQ7jvLOsFh7sKtN/rzzUFGBIoi
3D/oNv+16bb6YeA180cCWBRBYn8+AoBJvuVISSWYcJMeTdlao/kp3XwYQ+o+336LXj6jVFhfFQio
2yGrn1QrxP989DsPaAcP9bVtmpzFMMPqT3cARhwUex0nuCfpakYruC0LZGqsbBJFV4/epGfPweL2
CWTts9vxlU21Jl+7Er3vT+6AQpw/5lQk+XYmQCdQ1Vle9DEpQJxolL007wPSjFCAQyPL0w5D2YRP
MZubDbZFUI91CgVGBpRJmm6FS7aS6NMDXhTGl8z8MZNtePNybW/bgdUgBhRpyL1DnxynBMgJ9jpH
aVpq/96XL33+EhI16l4n17cbFufbdlB8uFfoC7iJZb5KH7KitdK4n6SnHlwepAWnRKsIn7W+Dx/g
gtUXG7gZkhHl9M2y40sbD+GxManyvTUDChK6iu8rIIbpiJBthAasrm5nI+7/DOvkOc0C858xjrZ6
6Pl/+2OHPlcTmp8rpRz3vg3TxHDMaJs3LR6dZvkYqzYuY5Qmkk3gG83Vc8L+NWhN6zRUarH1S5DR
2wH46ADa/iXN7P4V6qex8ywHxl8IG2UI0QlZlvLxEt8MPlzIO3kgsgN3jxvNsBVigAysTIPJdvaB
M/Jt4h1+y7xxi5I6r60mg3QJ8d2/fmjXqk9ZwU6O0icXq/Twykr4gOil/+TNFo/TziovoTV/C6xk
enb6kgeuO2iHkLTTTSLWsJoTS5zmLlazxA12pB9jU8WzWA/6q9OjUr18HuVjKB/P2GQfk+iJQwL/
348mmLPumjX5k0Tc+91YUzcxyN71ky0Dg2kl10k/eZF2Ia8e3Cp9sZ/MFnXaEQQe5Vi9G87k+S/S
J5dkGf1vIQO1wgcQ6WwVY8r1avG4clg05KMewOlt+i78C4KOdigjvVwUcYI/kJ338DciQRsj1vy5
nxZ2UG6/hUuLamT6yYWWJGMSr49/m2hhvzbhoHx2pvQpR9f/SYacBqmDXEedWcJVk3q7PeQegH/W
UjVorPYiyiejk52FJzdzyp0ykol8FxSZpzpEOSnHsEHBi2UXq32wq6Aa31D8N9YLgin42ylu9ogP
xXSWAb9Rjds9zg0BzRqVellj73ODtji2uXWVAqpaqqSBHJ8Hz1KRdcb4WGctqAzVcXjkmsCu6R6j
Vr/NfV9spDmjzXyKOmwGpJmOgDWVMc8BaWTao2WDrfGrttjI/p5tLvI0KXnAyYb4vDbvG/wP7Q/n
g/UWbhCuwbp1xTIqeZCLmUZTs3HHikJQ2yJ4Jm0ZmnkjUensXXNfxY559LQUshyuf1ex2wojGEug
feKNNAcHHiCi5c65v7jzOGPsnZiPcV4GxqbAUQWgEu8b6QxiRmpO849AK4rbapo9ktrhDFT6DiZu
zku4SAlPSy1B7mKpJUh7vZXeWvSBwe2Px2WOTqlu985UjsMQhAXPuxyTz7ca5ZCj45fePl2auDCn
O3/KqvPEl/gNg/h8qVPNN2n2DV50oKU+lS6iEF6DJ+gyabLr6imIwm8SBM0eLfTlB4SIwp0LkM4H
DzgQtiNVftMblGO3UVNbMAG6L4KsUwar3PWR3516WGeovvjvzftoUevdCXBosM2TipfB5NX2STZ2
kf6Apor+tG7rhkELtnwB66Ps4d43ck5/suqu28iEftkOygBTYysx+Dotuz9wAMG2nJMaFllVIFPD
7vvkk8jdOLJjdHkqPU3TNbdrHmR9QzUW93KcArudlU3JUczMTX1wyY+ARzDEzpz6B/4LRbB31DRg
ah+dFv4yBqHLj5DfIv+nhkL7vP4QoyBb7lhYmsuvKb/wfdb6i2IMysPyb76X5fp3SFTQ2xYF2NBc
/3KZTmksOnlW85Ka3TmGiMQLe5HBE0U8kbzDj2GTQHl7KODZ/6uPtwRyuFd2keIOWwMsyylyOoNs
aqkgChalARQ0QynPzYKLvDflnyvvHHMdFZzkvSmj92CbV+gX13e/dV7loNHRHHzLxF7DsJJDOcz+
X+AY2c8BI4JIDn+ots3mEWXa6KxXbnwuuqF61EMXr4LY9D4HrQNUGve6s+6nYKFtmONm4sY3gY76
tprwhEuTm6BFZVSa84K9CBxG78FWoL5AnMT2u7GeEGyvXzgmfpNTT0umAtBGkJ3toaz+HOwLdTze
bSiADjvpKvHe3Bh2bJ91JXX3Wuf0xRF+Fya4GWVvDu0Tc3y4g1ONb418sORTkA47JGvj948BzjYu
had8/vAxVkABcyhjmlYH+1At4J6Dvs/CnVU5ySmZwMLzGteR1WL/gnTYPPDQrHTQNKglIYjXPdSm
fgPt0B4iEPrraUaNUqCA5NKhmPqVf1rbcd5Fj2DFSeiCslz7ZCLcpGs0fc8WAQuRspiM7svUASqV
FpDq5iULqi/5GFfXVQ7DqUGiLU1f0dIz4nAqgB2EZgB3t+4uU0p1I4iB38EDII/Q43E7Y967Ayqk
UV2d2rAAFe7X2JJkuqLuexTsPiWNr35yIOxqbo93yNIaSp5giqGj5FcAF9m2Yd1teFIr54AiyKco
N53HZb0cK/qdMww4euzwTgDgljjqM4cDOGNa/1kuUGAPfax6z9JyTEvfKLGrXqQZTKq1N9vK30sz
r6vuMhsz32EvHD7rTdMc4qExLzqmcE/sf4PtGJLpBhqWgHGmTy4AFvV9EanDVtO0+KmJbdxW2GYO
5z7qvkjfPThQlO4xq3mbWzbv9CF5AlY9XtZJ5Ae0hwTbO0EV9eNoXgpLCVbWmMCDpLmCjBr742jz
n81uaZZoJm9zwykfEl9L5jfqmdoehTve9YpPbgXdnUXNyHcO5aK5dL90i0BTAsbmAKCs593FqKLW
lPjl1hxU+2Y9fuiRbpkla6oTfB1toLgBmRk8UJb4tyi0vRsWVToOJhV1cRmRzlRRCKoTpDAghV2N
cm5Vvk6Et1E47IAQKcBueu92X0dGTZWtK29kdMiI/bCU3FZ+W21ChwyxNGXuVDYnWzGaozl5MOqc
BllI6gi22WbnxrL9Xb0YLfkD+J0BhYWLbrac2aYxWp/16wM8bbst/1Ddo3zz5aIm3sDXohwP63ss
8oKOxyvV2yjMv7zL6HMMsm6lqWVbMLn5qVtASnKBVEnyZ35J8679lFROgdi+Dj97CUio2D1UXe9S
Ep3DczVZyierbZMlF5T9HSj68wy+780q8vhYIJyd5p57VKK2ucWcg/dTapvgMCx7UU7pv9tNd1mf
03qMJ3IWNj8anFhg77JG2KqLT73RPHUpX64hUak92Aq29w6qWFUSY1WsYh2ceh34UMuFQlan7iWj
IHHsBl99gYvX4t3qZd8GI7rJCapFw6IwyYtYOrgwMIN/qkPb7JUk4G9zsunm6t5wCsy5fpiB58xd
fZjazGBPDFp8KZisd9KUgd/6St9W0L7iH+g+UCm1z7/8soLMo6hM+77sfe2h5Mf6Znq6D8oymjqo
F6f5pwwwNs4Wx+NucTeee689ZtOADu5/9PfByH5SQgo/W+QGs89OHEQ3s0/780yGmi0hJRbpk0vB
efAmd2nsGVgODn9K60PcPUQZqKYmaoU2ym/L3NeyAs/Z2XpfkLfjB98HfmtqU2tsO0cpd/cBNRii
rZlk5o6qhA8SIEJHHR8hNC90VAt0z7zIgFxUWAoI4ctVOqwlUO54whTXCrlsd7K38LT7raVygC6w
HwcosKjo3DU65O7/LtQhw8j+vUt/3Ofdp5D6jrZlCCbVrsqtWfBZDxo0Qxc6X0Dy98V0zrGSoPk6
Q9WLLDO/arH/XVrSH+qqetCR99tJn1zmLG23wEQmgKysI30ZvEFZGku+YOO4gBSmg2X57gUWQX31
S0rB+sxhgGOd+Sg+Vx5gHixFkuFgyQhp++hh1lUAq9fOwu6kih/NkhTAii/O1X/GsWM3u7DsU10f
YED77YpM1nxnPmU6JiwySim3eNQ9ZZ0ZLxz+qL9pkWXs+rJwd/h19Y+2bfWPqF0Oj2Zs/nRcKz9J
l7n0r4NLWFruS1sL1sj7xJ4Nzkkdy6+ygubz30Ym+ZT+dnY2J7v7Gkr3hnUKO/rlDLWdlBKBEAPL
4txCLyRv/JM2aWBACrUh/Wq4W8N4kY1kX5hbDsDJqxwZfD6U0vJ7xd2YWmDyv3jU22oboDkM2WUY
vfWWOj4aW9K73jaxru9Vr0bR+B5FmbG5svWcTkZvFNs7DL3L9f6QY6uwNTJADvcBPcdcKSyrWxt2
r70G307KikPrQLOZ4Kyqob5Kp937tcrwHpRIW/ulGCiFxF/90tXWIwqvJZC2e6m2Z9/rQNXBDSzz
H+/9U081BajOuL/3SYiORg3gHuXPe7/nkiDCuUTje7XgY9GZ15FNy5M/bQ+f5Kx2x1upOebVnBVj
76fjjEpp+maSRfyxhC5gnw+hg59YVyCa76FokL2VhWFLaACy+sA3o+zfMNyLK614EKyZINLg0xxH
p7Jv/9llKmwRBHkm/ZbqrVH3rl8T7yC1pUsmzil2KmHdl/tpBI66mZSxOo+q+ni3QAFoPN5EQUz6
vMSuzp018WmmTrzOklu5VFVUn0d/eKwXTbF7f4I9xhUe4E6p9VTd+EUfPs6cunatUXYfO91lxFXM
8BT16Y81GqGdxUV5EebyW/jcRHhAiB7DKEVQVCYsl9ZLv2psg0/3/tjP+kO5ZAXGLihuc1uCblKK
7dSQXt9Jn5fEi+knUIVtY1URqgAErp1ZzQtnU0yImqpMCvQ8TY4yLpchAOkO8QY9dXi5t/vA+2yz
8k754EO9CbZJFCQ38s3JrezDkcrvr3bsYjIGQaLYtF6Z3GRgtEIYCnLbd/kipwVDa51YL0FTnuTt
Tl++RUgXnP0UTtC6pCu3SrP8nf/xY9F9qLOivvQUoq+TOmfXbgqzqzTlTvrYoqAH9d9i8M4gf260
4J5ZIBoN4uT2voLuai7y7mZOsctGsHwetKvaN91jkcJxHLI0+asBXuo2fvTDyj0bDR+1fKFO0pxJ
5OZHWy/0z5GT/pAIO/evpZ4lX5EiR4mGPZDkPMZFrwpZHHy6OFPr/9lUlyYojPdRz3Dfgw277s8o
hep8hyNXj/caqPOLixjWsczLAXheSpUtMoJv6uDcLIuUdNQqWxu9sb/bRBvxD8/LzxWG5fupS70H
faoACqzrNUZdbnsVoKqbLqepGA1dkdqVPg5UFToOy0lzXGKUivaqy7sENjUoAenLJUbmkD7CKn0V
W7UoT25TrwmVHTVJfQMiUDnoy+kn8ivORsvdhP7hPvEj9z3QQG70pOrT32zy30MkTi0a/Rb1GTBA
qzc30ieXmNNq1vb5VVrRrEM/bVJ737bQ6kYwVQ9dFLHfKNozdjCYuvzqkggZxJgkoyz+KWPPc8g8
y9zNI3mGrdmh/Glq40u5sG7GplsME8BUQh3/Bv1I30ZOUD1XLV6ag4rwgd812JZEkbMN0sj9kxQq
InuB/xO03i5Ipod8VmqcuiGmhkU93rq+QsFQWKwxWl1RmTfLl+7fPgmUizLobzL3znhd567LZAih
LCurc8mnDXbZVnAYgtgYkuod/yl9nBgcdu/w50Bz3CEd96bcqR+jPiA77mFo393XkZ8RJcikRoM+
7z0pmo3g+c+cWGxOG/zBnRpuE5KAV2nd/w5QtvMFTvPfkfkQ6Xrx1lR99GzmzZcsdosvCfnycwBg
ZgfCtvhiN6MCEjeHIL00O6uJNzrnkkdpOuGNzVFMec1RNmiyIoVnRdZRtJq0ycIyorY/8QxXnvwy
+0e6e9iMh/FXFLJEH6K0If4QZbdkgSPPm77yAryBSX5fqzOCf0T/aV1LH9VDafiYFVVG9rnAmHVn
ZmF8bL0qQ4HMDy9RVrgAyhntu8p58TBhlMFg6Urd9s11yOGU1c8WmMWxSPLh2MEE/9yYc7DpF+Xy
aQzRnIm1r5DVy/08V+FDoQURkLGW/1H2OH2HtrCGIhWAYmiSmy9TbwID7RqfjdqyGXPjPt1US90L
tiZg6hDx3CnFp9XNUQou/gnQWcRZtX8pkjDcj4P3fjf/uruP3u+QKBpeRlDt+/9FXDGBguA1fPQz
s9S/uGO8pSo0gWUE+60iAbGN0TP6s9eyTytO3quOszP2/+RD861WMGPTQ98FVxG4zyV67/hmQyPF
GiBCt5B1CkWtNma22PS2mHNs6h4Y71Nnv65F5p4TsmV2LaqhSfPQeV3zB/JCB3b2GHcOZnfszVo/
uMDj/lxAS23lBZ8jtKlvdu1T7Fr61XTmrT5VFXDaYjgb2Ka8zFP+oBeV9Wa4kfqAIvsiMGyQd5+K
4YSuKejgpYnNJ6wXpTCOEjxVA1VaG8cWGQ3K8VPeh92zDJr6oeMf/q3pC+yq3PAzstLqg9lPbsFO
oD+PvcOLKPfUB9sw544SOWjfua6Vqt0VkJemH0Ey1vtAVU9FneuH1oDNl3pYakEA0zZR4mSfbc0a
P1V5tpFBkcaBBvPdCsiwSpfmgTus54ATuBkc+rKpvmYc3dy6n76Bw2Ur4evWldxI89SME8ct1w8O
BkST/UrAGVOSzCRTX+9aIkLPKa2ekvsvfRESY4ccIcTLR8EQCbT6bNgmfWpgn2OBlFsuMs9PffYw
FFYtTunYmO6KobE+G7amXAcrLTGlsKzPed3Mz8gFnqSlRHRhPl1E3fwqPWoWf1ZxAgU0zpCuIZbi
2GFxkbW0nnRkjW/gQZryk9owgu6ElR0VxTi31f1Eufhu0pTg6Zlx4AI7V2TpfIDuVj8Ao3IRTlvU
gfDOXerFy/jo1qiEL50SFCtwZA7q0pZOvYvfY9Y598g8tUn0zMkRb73kmvZ631Lx5nYO+DwCCtTO
el/GJ1PJacqIXLzcMr2TZurOSaU4H1bdfIXjgcG43EJJhtmn9fhox1l9/n34Q+R6O0SOwutxmjZr
2x+M+YpWw6Rs5davsL/AxOucW79sL40hL8JdkdaA3RodRb2l5EWVtQxXI01py2WNlNu6h7hmNnO8
EaKN9KF56jYHpAv+JUQEsLhXDFqnxPPJnZJvghT7TThEb9RJBlds2X3018AdfnYfDDN3OqVx/m21
kpSFJc5TdExdspbPAWpW4IPY9qsd+p/kz5Rk7zYp352muxmjZj6pbWA9wVTLST6Vj2uE7iTBAcv3
aXsPcbXKfLovhdrBFpjFzpozjvSjHl1Mcgwbb1L6z87gpM9xMZ9lULq6sdi7nt28VPHcf/YCG5kY
D2KVDE5DNu4L9AsO3agOj70O8cy0F/kwLwn3UurGP7V4BPpKMmG5s9KHYIyg/WyDMXeexGWl94DF
DOXkIRSGPpjYrwReic6i7umnNUQGNl7WDZd3G4jJCbVzj5mxqI7FCQn1IkjcrTQNOxl3cRHU66ja
p8++PWgvRaToL2a5cG+cf/Wd/RCRh0WK0exDZI4WfWdp9nM7YcQHMXSA7I/ONlLQYb4XKeg1dIL+
AhB/+uqGSHUamuWTiyTstxWXMDyQpq93YelSQwTIiG2+b6isZ4NS3UzLsF6x9UogWVM9EppF3yGM
iUrMOhgsbArbHd7KrqxvEiDxYAAB0C60DCQMzEdvHm5IMluv0qVNJE48Ldw0BUuHC86C7/b0DJXQ
RFMPFR1/QWLIxVQ159wl0c97l9yhd7RrzM6/SUvWKPlJW8tZ2BfLajKA+55zthrlh3RJ2K/pxkRi
fv3BiCIXWlmvMGaEn2z0C+GECiB5xSHf0cxqmVQPk/7lAzL5DnBOFqgzgjYo6Pt1dlzn3rHOSUYB
tuSDAUSKrG+SP0TarF2L0kORJF3Swpr3P6Sdx5LkuJKun4hm1GIbWmekrqwNLbMEtdZ8+vmIqG5W
53QdO/fOhkYADoQOEu6/OEZTlxgXXqBONoKDF20GZbvYGOUHlwzleCuWuXb59KnZaJBIb6NFlz41
mhXt415T76sGFk4+geFFbTEv+HZVVvCPZglvR5QaRbAYFaXGcgoWc1EjdB9kBQtkwG0ALCioodoQ
BF+nFArMi1A/y1WvDKvBrFPujr2CHTwjEmL3w+I2J6ncJSq4iki73OYk3Fkt/aREBHifB9mjyCBF
bQNBJ47CzY1XPbdFLkrEiLPUHMolu67gV6Boi4lieM5cQaMG8CZSR2ZMdja3KQbd5IeEHJErG/bJ
Vez0gFjUJhKCRZ0jP0yU3p0mZIl0A3e12zy02PYA9w4itSOSOXFVa/Aj82Y3p3uKsP/V5xsh207F
nL5djd/sJH1qV3+PN4pJe17jc/vGc0wQETN9R9vkBjdIeW2/uA0+s+Lgkw2/SJJtXQbVv6t0pTxg
TYcOagL87TJgtLK2FfLTIlj0ibMqI7ka9Nt5uji7rVsh3sJWsdxEBUlFECs8mHho1MleWqe5SzpZ
7/xVlecaRnWGl5Pwi7Mjn1Z2FGfzoXAd/9fwp5jSLBnxWiU6tJPI4rTCHKIFmKSpVXwS16b5AtXU
1qMse9n+N2dkMToNaCRx9r9A1hNw++8BnOH+mjEvJQGKEDPEdRHdgWxXqgAHu0xxcSWPAnyXm/h5
LNCIIo92sRq0+MdYVh+wolsqra9gDJfupwztk4gsKvKD0ZjcixZInNekz8vbPAxF0AlHRuYoBjGA
6lDWQbNRrNoYvrWyW0QFxKhUIGDvTLgo0VR11KEjHcXdTDyhoEDwSi3ZHU5N8XTLEdVl3x7RfArS
E3wnkEbIsYXHxtWgGiTu+FeHXfUfLrTCzW9BiiuHx1v7Fum4XHGXWKGF5LjkYmmpqX4q6l4/6THG
fAFFnGxqKZLCywI//depiFHB36MbXQdr0ZwnD1UetIu50wmLJWAD7yi6bqNztCQD9ZMcha//1hpI
UjrYr518S24Rj3Pb29ncp1clfCYrxig6TPF6+2OgmKy3Rwp8OBhNK3UIjewHqRpQ628QljKMvU+S
f0AWIsKXwTC72+HvUVfhMkaNioFQBIIEPcJIP/EHoVUbxEIrWC2Z/2ibH2oWKvcCnpsrTbqRYW6u
xJg4OPk3eQoQDbRhfwWIeE9pn02fbG+9mjjii/lV13ixrPQmwRduejtA2SJ6PL8VItCeXpk4G1V7
oaJvcJj7bzPmttJ5q9JLoofOtJVh5wxtsa/T8b6VJu6bVl3ioUy+xAnOgIHiOSfL8uqTXWflOhvx
sswRImvRxllq+I6fc9swHtrBfETA2Xqj1OqBiRntfQff/xWDqkU1jtZbkjX9NqFSAu6AMBNcnZNi
dtMkinKAI41J/RQWZMrXzEB9Er1bEpkqSkciHipniNJi1J2xz1kNBhjw1g2ON2rNb6dN7/jLXEIs
R3TeoHXgm8PfQ2+93AD166iTpZ2mYyTYwUPYaFPRXJLrn7asuneKX1oP5IjOttOU95WF2unZswMX
Jk1insYEdANwLxjyQx8+VkFqLzRHztYYI47pQcZbeHNDJ7TuQPWr115ldTFArHwNrShEqQg3WxKu
2qtWF/amAalK6pqm12ndwlRwB+pCg5IaF/f1EGoT756Urt/YWE+FCIFhL2dj5O4topz3a3BILyDo
taiKsuThdG/dNlp451ixtwsp3RwU3zaO4PeirQtWfGKZlCvEN61nBDpqFJdNCW5YaqwgRhvci7Rk
TwuF7BcSLjiCiVNxCCu1YI/kBqu5T8wJLEdbFIXdLF2Moq9dpKiXln+iGS0rzjrZ9VcdHpLs7f+C
0bZKoV46RKpF1wyZlYYw+C0WbWB9X4A/2An9OS/DMdnxh9MsWDcEk7Kd3uCyMyA1j2t9a8orMR4U
LpBI3/r5SeNONOMxTNbJUOLAOsNBBPjDQVFvCca7WYumONxihsbPJmjge21WeksiBzCJb6pLd4Jv
xAVg6ZA9tBAoFYf0NU5d+Tp3GEBXhqKVyGgghyoUTxF4GJe+Kw+3efqkiQrQ0dyoftvAqaEp+hI9
Lo6RJT2KLjEVvuHXRA+RJUo8UOO+Lb10yNBvxqGpNqLZqOCsixYFBtG0K+VZS9zgKlrOA4LL+kvk
Fs01UZrH0mikl7DqnYNYD7EU1Mp8RPWj7n6sWvnbdJJl3u2k/189/yHG66r6S0AObbQ9NPjD4sUE
ALjWoMufYqNLT3YUgA8DjPVc2f63zkHGX4O7jBJ48dGklMVHzfWwNWqhE3qjunOrBgXgTKqWOtrM
7znfbL+Imh9B6X4t7bS5aA2o68FmEx7aavLuwvjG3Ekz7iSTXZQcWIBGMAJ8lz3z2QU/j8JVix6F
PZnvlHH6PgT6qgdK9mpSXdwZYGS3BWoPb7pxFQuWkmyt9THt9qh198+hD7lteqBc1jzUT8oGD8Si
vzcdINkOElFPkdfva1Mzd75vVosh7tnKVg1on0bS1+LjFN8J8emy6d6kYaOfb5/19F0xgq5BKK9X
d3Nf6UfeWh+owstiufLv5Y1xpNDjBvub/9Bcaww7WF72qGxF5XDuv5UZp9FuINEqRr1GvwN2la0q
T87PQ+z36zDO9Ccrw85PVkPve0KGkT8k/edYxVcvd5o3TdXlZcrN0z21CpDP/EQOjalHy0hT1Dvd
cJOF3+r2kwe6Zx06Y3JKiiQ4IXYjrW3ZUp8yu6AKXBTWD2+FjFHyjNrJxZmShu6UTRxrdKsCkotr
u47JIbp2otxGUFSnbYnIZhJDmYLmieSJWriUhb6dZH3m0tzgmNG+7mVYS5Td5lpbPuaUsuY4MTLH
iCYGsH8V8+YKnxhJKcgtADy8dX3tLQX4QsAwEn5Cq8FOfX6jBuy6NMvxC0d57iBiBJqjiGQwmmZ0
FV19UFXngaQcjnkWZipcb3Zcfjz8IPJoK+lKcUkzOW2/S6GkftUStV1jqejDxhq0qzjk8DbPapJu
SyTkbl2iP7aGQ8Ed3imY1LRFl6ljpIz3BNJl03QxUDhRvRVL8leGeQg8NK93LXuR292ajHh9RuAq
uQ6Trn83uNWmJde6bII+uc4D/4wVg7IGONDFnGUpwpQ2ha4oReMJkcWJM2J+zyb1nE7Sc0TlpHab
+m2716q+uEY2SfcY5cEH2VIe2650DqVTqenCKhxIDVVvuWu5lv86FQG3XhFwi61JhlIgDduV6BRB
heuWxhIr8GwfI/tS+xHwPaUw3FNuP8Krcs64oznn3sMrd6VN4qqDwkU/tXLcIsq+6HajVnwRgQ7F
aSAY0wJ9aR+9sg4w3pvi4qEL1obGmyRiRoiUXL/S/iAZqbwpobRONyndW9oGaIOGybceOSw0wdPk
aqEHgR+pJ25jbhECPGdayu8ROZjghQYM3rfa4Etg6c2kqO2cse7tXmwHTQa6udCjHa6gb2fXTvDF
bY1hVTh9sxejhqrt+W4Vj03cyNdGD79kWRB8waVL2eaWDXXbwIjxlyCjEhw7q/LuykKNTnbZ2yud
nfB7C9ZOCDJJUN3YFfvwPPn/WAtvvLIJgOuG1oUXja9S6L02HVhYZWIgy0b0aayWauvyn+bhzdFt
FO7FcQC0souve3e1F9jk7/rsYqpJdhH94uyfg17i+MCCppBpANkce19Ps+apXZUou76P36wUJZpO
yZFzBx3hTJgIXwuxtZrOEE2FmVf5zurTgAgOuqzZYoUULeYZ8yrT6ztFyY+5hy9Eq5Bkjh/Gss73
KKhlq7x0sz3OjYhkRtF451epuh2rPDzmQ1sfIzlvtj2+4GgeIoIr80qe5RCLbXtou/c8TM/YkExy
si8F5hreojSiuzyVvXeM6dSFCQL+qdXht4BNZk9cLlrVVe5uh0pW7/CVG1aS2uirTwMRCHAoFeRT
AsnRTMhlU7QdrrUO/N6tz2td7WSjworCqXpnySM2BZFUBjvxSKJz0JJv4HHyJeBpIGhSEDUXl+dV
p/rl1hW7NoIcVZyvwsAbsWOhiSD8gFg0OnDcHscD8LAJTKOo7jeg4Cr/9VOry9jNzRc8rCS+aRFY
JtElJswXwlCPX20vKrYibe9r6s9AwWxYtEgAcl8sTufDZ3GtMK1+Ve6s+qGcZIAMrCezODDfE1Mm
6yEZ3b1u28Z2QF11b46NdQEAW7EHtMsvXS3d4w7lYpXt6nsPMFRade03Ce3saQNUPKkOBogtJlQn
2WnVA/ZSMExit74nyY4aA6KJb16SIguoaz9DXAAQ336Iy149d8J+og2UxadmVfjp1pHVhIwCguoh
6fldPf2li//lcDKlrBT9WfzBz3/rc6wYmGNRe3oWrblfxEYBPpJ2gPfSWXGRT0IdAF+axB+XVgGN
SjQtZQxOleX9EK0BFtgj7PWHOpSHc+um7aNmJOHWgh6OsjyDrZn2D6F3G7PhQi1HIJ9bKdbMO4zB
VrM+rlsZMCYH01lS45djeCGTo18ZyYeiL+uHsX0ZDL++RKOH2LDuBjvStvgU+yqgualvHjC54VmU
Rfmrr57OilQLdj6O34s5mIuF7Ub9SUCXmswwcfHxvt4QT5/gTALYVI0en5zv3vBPg8BPkYBYcz+Z
LkTVXTIjCTbmGC2GLLVQ4n3KASY8GtT1nrwOG1NnDOWjCO31yIGsICkT3UddYxVrrMWHYsrti2WO
7UG0xAEAjLJzTV7V/BEP0sapBg8FAYOrx/43QCI4VFi0CmCuG2rRj1DOWmgTTFFgGRWrt8I9GUoL
I45uPBR6Ii9txCC36ELgHWShKJwoZX+F0V0/yLkeHGrL41cVyTSdQb/LXdQwghrA1QyME7/UUfyO
jboqNlQ3OuxL/v5d325fxZCYaShIVkcGVMGpaCyPzc/eqLuTqBAjW1uuQ1vPbgXmMsqiI/RaSFlT
vbnMEL9S3GMWm9E9JaBVgxsaqCArdldJ6gNZ+hsbO6Nk4+Ghz1TjLCCzJJb8bSt0xriV1RTIXPFk
SSLIvslJdevxUXRIsRwtG7tC5nYad4OA+5spXEXdCcr7VIieLkvWdChqO0Xjch1HvXHWh4xrlugS
hxgP56lfNDx8nG/QgdLh15R7w3E+jG0OcSzU+mNWNlkBdZC22ZWIdufZQcSJrnmGOHN6mUpSfukq
LTg2ll+AA0V8vAExhSVM6n/x0+Qr4LCO9/kXfUq3yodeT7o3354YeK4XPfTlMGxaxUdcvm6CY+20
u7rQ9QUm54gNTYcY0sxFai13Uwa5chsQfWI0M+zh0uA8FODJvBJdtWOQGaMSv810J91BDcJiy6jK
+8zVcTruqFvfSieiHZX5X+2w7NKDaFsFCKplMsWLdjWxlAq9xWmk8orNIFNC0Y3WfavsHDFP9BjD
uD04VBC+9tWkS4Jc9rXPRgUfOwyVJX0Mrv+c1E/Kj9OkhJze13Ga5PzLpB51bqwSwhplUjLgpSqp
FzJ1yyLH/0RWU9L2IZtIRBi8M8Ql9oTToXFiANumF+3mPg94IoJFZbcSfWIBA4rWvjVgdRfTflL0
KelkMWpRRKiwUIBIy0GciYOXaFg2mgVXDEX+NaD0ngyc4a8mOcVJebibnF6YKwZEyLxKbiTxotYB
ds59n1bJqw5hkbyG5//XwvMiltfZ0GhPc49YZ36uRSlF+0Abr5/6o47N/5iH4b6YPlHdnEApcF1u
n7ft9r83NTYzXVc2FxHbqD8GrYvvASW2hxwC7OLml+maaNYFemvBncRv01T78qpJ/fLmf9nBKdx0
emWtZgNNqFwHhBLzC5tp+YG9zF7LYmN/g0gI8MQNgVGsMqSIbsiKsitJFTjKblQCNKYSR1mESq1i
JVsPl/kwdtpwyax14WTBRYSKMdE9ghXahgVkkTk+wPpQBXDOcoGTgI+Z5s/DYoXe34jl5m5xlinl
78t9erB5SVD5V34T4eFWWQptx9pLgfbwqTolalGAQR9iETBVt+byVBPp0trznWQ5l7Pm0Vu1am6L
0lgwRWuNK63FA4lRq1wi+u1eJdP9MONOOdxqbZP8KCXwb6JLlPTEYeqqKwyYbhU6BDRuzRnQDW1Y
spRr4qXe3ShZ/rPesTul0m8dAyULnqMSY2cNhsxejFrhWKy9sNQ3ookzO7WfXjFWIlgZKWRLVpkt
xWgHgQwIFl9Xb1qqLTsJ3IVBOZlW4cfKY258FUO3xXBUcUauOaJV6NWDeFaxApqdBOVrz7cLEk/h
f9e1TgatMTXxsA1Ot1PsmThFufAkztCiDE6IgdTksQFMZsaH4mvmATrxr4M2NY2xKVIAuHTKjmQi
9Wrnv9pd6ZX/+1SE3maJBf61PT+SiFGApiyRfW5JQvz1FCzxwKJtWYOMFWS5qCXXO0UVNWtH7/3T
3AymvnwcIsiAan9tlc7efgqh6BhXi1uMWELMsXotxI0Fa5BpaTFFDH5aWvTNAyKOTNFHpNnaZu7P
SdZWt2eZJ+24sZUEDVGQNIcQI8SDOPu35v+l79PK/3kp/09PI658N1rMT/A/LxMlHdeTf4v547Nx
1BzW6TBcxazbw92WgQbwj4f+fezflvv8VH+P/21MTL09wm+94tFvj4iLGMxe0fG/ntN//7i/P7pY
RkytogY/g3nteWTu+/ysfl/p//D4SQzo4fMH9Fv7t4f97VQ8rX9vl+rI/5XlFmxJg/SQTwdx1hlG
8rn5byEibsKTHcTZH+fOIXPcp0f741L/xdxPS83PdH60Py7/ae5/8Wj/70v98X1pJOkegW5Ez6e3
/o/Pdh74Pz9bCTeVCKbCPz7p/+JF//E9xd2PDNh/+57My8zvyb/N/f98P/641B8f7V/fj/lZzu/8
H5f+Y8g88Ontnpcy0SQLIg9RlwbbO3sxcANxGdg9L42uwnsUXLkC7JBOf0LHtA10+yhLnLUIFH3z
aNeGcB2m0XngtgJIVkY0A8TttAxizb8WFE0PpZ4lUnu4SYw5jhVVuSq0Xj5LXtqfosyTkJ+whjeb
AnedBuqzg8Ew8DlZu2ungxOY9imMLZTvaYlDAI2dTX8ybFMvnFSVKsm8zfAGwGyR3ii3aBEoppCD
oCqZ5Yd5AVPqvDuknD+t62gjCmoxPqBu73gvVaWYi7Qbm2PRaf4LJeCCenJqnsK+8F9Me/iGWjOe
QlMrDRFzgHZ4J1rg4FEOhFAkWrk2koFCM0is6sWPcucEiwx9gk1eFpPRFGJYh99Oddcr1WUPfOhX
bzufiljSHxViciGCMQG4QsDhBjrNqEysbNOVtu4Xz260lwQzZ+pC+WMrR95rX9v2wfdDfOBLDSEj
l+211if1RoxWed8ug0hSDmJU7YPnnoLa1XRN8BcUNZWpHJoh8bpIQLe/Q2z7hviS8uDLISrqfjB5
IaTdu5X2S0oTwTYp8cBytb67s1CwvcOE4RC0qX505FwN1pqEtABSM5c5IkcY5lIp76LHJMBEzrl1
jnWNIeq0Tt5OOsKkundYejhnEpMvLjAIXKXk7slFGEjKgieLzAMmdyeSDdZGx/T8znR0sHs1Onoj
CRnLz8xnjM5UxBq7BINAmqZJOhqZKEBFU7PwbXcL7FxdIS1vPJsGNpkYtLi/RtGV3I5elEIKIljr
0dFNQOGuRXA6wJVBQsn4NTqMxSZs+2AjgtMR+oCCQstGBOu6rq1RMVBvo8BQm7XitB6SsDIry0q8
jpEA2YrgLCuclT7Iyla8BI2kFn5KkrcTK8eqU63YNlc7MVfXwGZnraHtTAnXLqPwyfjzdPFtatNT
Tj7h1TFxbbHZZo5pJD06koFF4tTt6/k51HtqtuMYvmpdFeyMqIjXYtSXsZqXUJ/fi1Ek9L7DtnEv
epZ3Z6d2L3LbhyvLVlwMwKXyqYGsubO1DuGdqZlptXJJE/sq9UP5pDVl9dQOydILs+ghLKUXHajZ
EZrauNWzKFu2td7jRNdhS96m3SFyzBTLseQbWoDRQw1MfJtM4PlYzWHtBUMXbsD4o7PiGMprG6GN
NKpJeRLNRtOxbeCSqE8eOu6QPWVwSXMLgHdeSdmTIUcohiKCcIgjmFn8XtxNkfUm0D/tMsSljhaR
qt9rYHz3rYm4kujzoRjfW7LXbgoPjW7RJw5Zgh5VHTkkhKa5Ik4tyMpTHI8RsmUpMaCWzl3VtvIp
cEJ/cjh7GLUOaQsF1kVkHdQm4Ovsmj3JZSfjaKH2fxQHMRTw0701azl5HypsyXyAScGIeaIRFv4j
EG12f1bVvMR9RukD08uvWZO9IbOEUM9g4MBTZfW69vRhQ2WhgDVzmA9qVFX4V0+dtVv9GnHJUy+i
Bv24XsvKi9d+b/w2OuPq/taXTrI1S5TTxsDVQYCqKx8ZHsVWTxg+jtfQ6FdBY8a7eKjKrZXV3j1b
f2OpSrl+zWL5ksI7XfngsrdtbB5KvYJmC05iqUXVuGvs7BDrtXVvloZ1L0XAmdWRvK/oUzIdKUz+
chaVP4T3imJtQ3QGzwlvcN/F7h4NSQk5PA6l7hVbyfKSBSoK0tkyzHbTh021AHVV1+htw1G5nWYZ
Vea8baN1jTLIqZnYLuJMxNjkiNe1nEbL1iefpAB6SDv9LkkD+Sp6SDFMhia+BRqOADFQOnKPCCHq
0qJPt5SI8lyKecVUEe/1bym2kJfZ9t6s8RULwLysRJ84pKmTXjXrGV/16M6mjHVNtWWKSfiTHelP
IXIIlyKuy+dugoEaENLOUuWVz2jpwfSGA4RkEJtzN/Oye0cps3u2HdshlMyzjaQBWADkFPnRPUwC
kA+5NaorK5ellT9VA8e8T/eRBwZD94NmkvtdACUs125pm0vb87qjXYeHuOjt+8Z2etgSvrp2qyB+
a6XoS11I3b0/lLyVCJdSBS2ThSJJVIxSbUCRcnjXO7fZGoBlHqgB+7q8ar3R/GFL5hX7HuQ3kqli
WGrI2Kt6v49tUhB6HaaPog9s17lVC9QQc66BcZSlOy0oxpM8SPqWskjo+GA5EkO7NmWWrdBGDF6s
qqsWONVVIHeqc2t12qK01Y5CyGCdxEGu8Aicm+JMz6xkR1b6MS0aZNBFX2tMhT9T61exZlibAVey
JYTq4TTYeH17joojpKXEX/BkWjqRlC4RtLV2UWEqz3iPhatOQ1DD0yXj3o2lJSZR46E1p3eoxA1u
XUhxspCa8Hnwpyw15V217PufxlC/a2ajvmaeA96ujoMdsi3pxgQwbPZ3WKH2dz73X3u9rnsM1X1l
leWRtjRRrz9rSekehgrB+lE9IeSLGIqdPwayvm6lCtzCYH7VWy0+GSOZStfDdsjK8vTcQ1Jcd203
vko1dg7KliuJKi3SVHOu1ioyevMqzmHFOtfCUK6Z1JvgaGl5bklMqDsLEMX6du4bSitfe0qlrMQs
MaCEo7zrFdQt5z4U8vIVtMe3XGannAPMenbj+EccNMoPwykXY9ZUlD87ZwEVJX1oAkROe0fG610l
E5e1EhS+yMFJNU3fUsw7cyfUry3VkKsdWz8GW0nf6kbx1qrednu9bKke5DV/Z24GobdNH2rL0J/K
xgZbBfrNau36UnNbgeg2aDqjC+CbR3W2EqOpi5u5PxbqVurq+KwWvbFogW5WOhKbZntQlLq6xggI
PY0ZrE0zMHqwSZa987vCW9sgQla9XJt3PTqSW3kMM1yKHROXNkhGdV/tlK7KtlaRJfc+1ELE3FLv
W+KZhyJtm9coLsnlJXq3l9NkeLA7/h5FhBwM94bXOc+yX2P6AqloFyi594Q08EfsIKtnJe1wwXI+
XMdVEx4VozLva9vibhMRu4+k6n44emc9tHjCcDeJCHkpm8V7mm8sHNIWCk6GT1o3nD2nU74oRqqs
hlEzznzrsyPSSenGTgOA8z6SeV6G1VWe9cuksqKPFErPpKxQXe0QNQ6rL495XGck88Nmk7dK9WD6
Wo7YVG29Db55HSsfokBinhUzCX+ORvUB80t9HS3bW3WUfq6hiv+8VUnyFsU2BDQCdBp9ii9SE0Fm
1xTgZ1p5QbU8/9lqkzy9jITaYKBSlSePilyaP4zIWFuWprxnTlcscYxK7mUzDHeyYRX7PFPjdZM3
0bJ2+aKqjaHvJgbSNSgbbVkraYWVVA84AnAat3wo1MblG59lsAo8p8YDuyz3TctqYA0hCZRGwY/+
PkJi7An2o4X8QYAgXFFnawUtiDs1G1zU/DP75KXwHBM+uUMKMZ4/3AKUaedd0a4Grq6wWwpxt74r
ImPYOAHy8Z5rltvCLb2zpebJDoN35+hkUbg3fd8+FHnw0zSRjZF76TRhXVFTUBF+z4u9aIl+ceim
iDms8c33KNLa7dw1h/le26ydqOciW1nGU6Kmy2JMuod0auE9+a756nDujAYjK18tlxowsL1o2oN8
pJz3Map6csHbLb/igeItm6xKtqIZS01+jVXwraZOin2KEF1ikIo+mEGpcQElxAUYYwSJ0sBrV8XQ
1Yuo0uxTF7Tdc6s/9k1Y/YSAt+SCBJgkeFMyW6hwIR9BBe86hvVH2ilgoxzte4N6tpXUaF2Hxl1S
Ddes852D110MiPlLOTQfMtvDXJC6oL1sMZefYG/glZOp93bKpWJYJt6Yb/A6bfaGBrwg6+3iRbUc
dC80kLmi6fRpu+4r9sy+avULi7uKexWSxb0NsW7RKsawn/uyMfpoess6jIPb3Yv+SPfvDbPMYGdw
kV52vbWLURg8i0G8d78j15sArU0Rnu+q9iVGGOTQo3S4xOG4YgcfPndtjEu7Ozy7VpaubL/6KqCR
KJwpiDVJ2EiItjgAUKMz971t7muY0hMi+gXWEttGe684zbmQG/+oSaC1JZf/Xu5q+oWhtt3FylPp
wR3MO37TyVvWoPyL3Q1wl6npNM7a5a4000+SmQTcTYX9sB8D7wEri/TkOz+yJAyPbainp94or0qY
V+fUUyw8ThW46or8LJdOfNdk5VNuIhnS2fl17PIvrTUo58zIlDPkV2MdSlK5bDw/vHcj7SEvZOXY
TS1xCIeY12e3BwG3srEzw4p7wnHlcXMwFBVDWiODtxBbfJ5YElsGv/g66q4ltvUfSm4HCw/jj7vU
bb40gWZuhrTp+Q7E+usQV/gpDs7RNYJ0XRTuQdejfhexczhmhmFtqxoDuT4iF2BRP8oT21p5bbJz
auc+zDLnJxCfVjagHHodnAvIld96W2NnDQzo1YQJuGypMW1NHgdkCJq4iqs3H3pqvkolEl1I7S/S
PEMq18MvRFWa8d1y5buKP8gH23GRljK4wi5Q9wXiORTess1GuLsZScVJaWIt2WYFRGPAiU6Ty6OX
uZRFg8L5Mmo44qqbNAvan1LbrVP2n95Cyt71+A6etnEUh64PzCM+1fwRhcV93yFhPtadv1Rhl3yL
Em0VuYP65pn52URnnr0XQvdw/t3tGNvmKzAYCNht+W7mFjt1Bcvcohm0h6EoPyCOujvu5ZSdn1WL
2G2D7zhcdIs2yL1NoAa8n03RPvZ9+TUOSkCkIC0f3VGV0J/C+pf/mj2cGHeH11R2wYg1X4OLQUKs
Cq+aXKAPoPrDq5YAUXS0ynlrivJ7De7nIwnb+2C04DEViXqRA+xrnCKQLq1ZJ0ixxd+zqDbetCAo
2Wy7ziHCR+Bq+f6TjSYxDn3KS+mbyh3wvhfRKrqi4uYjrhe5mk0VxfJuxhIFMmKoQZWGmyHhrlke
cKdKfPkp13t7IQdOfWww71jVqWvgUpO5m7SCwpFhZLdC8avfTGXafTaVOJ3vPdbJ96heuoZmXTLP
dBYRuayNk1rctPBXXd3NncbUdP3GXFEWzRcmkn7Yj6GiB3EK9+kG6d4W+JpcdF9BjprvYC5uJ1PP
30OZNRr/jJGj3ny3CEaPpl/i2ZBeerX3F/zeMrAjpnVNCv1b17jFmyyH/tpTq34vrKwg6ZslSmYL
vfX1FS+BDI8GOgqj69bd+1gT3JU9BCHE+/wPn11hNhTOs+mYBbR3PdkWge28Jg6M+6oMPkig6Ut8
tdpzCXOjLFdCcVjIEIszoUIsaZ15SrOXT91zKDdPSzTSkLhvg4XjT34eqkeKph2qdT+ZltuJFfDV
jOP9EMnJVU2K9BoFBm67UfEuItjhTtR33watCD0x3XiaBz8D46CrW6gKycux2PqpMzy6RYl1/SRb
1uMqqCZD9sGNJiRRsufdmL0ODgkuxwrIu1le/hqpSbhyvVzfi1Fdbl6kqmb7GcThS9zdi15XLYpL
ZKMx7DYZuA8kN+q9U4Nag0WbrtpEg5wyaWhCw9C/gerkRpCPdJC4cEmuFG95otmDOJSavh3aULmI
VqoG1QYL6V3sYwfmGCZfRcz3vqreTpL8+n00VOBnmqLsDd91nvKovUPsvH4HvdYvIbd0Z3vwrNM4
JMHKs+vozcq8jQA2qwocKwWgEC5+msWvC3naf0aMBl/RLsiMA+TDZ1UK1CPcSW2VaZX/EUuvEAK6
r5oeSGsIqOYeecd0XQaNsSihT7JZS41li431Y4YM4v2ALKwu1cZjY9Xc0mvVu5YZAALVslgnUgrJ
mVe5GDSIPnks59wL2Oh1CZJvFVWbovIPCgoJl9Fxqpfc9I9AUvp7tur1S6Lfpd7/MHZeTXIqWxb+
RUTgzWtB2XbVTjrSCyGL955fPx+JTtO3R3diXoh0UBRkJpl777VWXr1aGDmfGWGAKig11cR/mP3p
ucx5CoGZ9p4ajBWi83JW7lpFKo69XRk3aDPn4D+RgAKN8iQOigNVRRNDk8XasE9cG6imF1RjejBn
xDFFm2qwiWuU4flaThsmpbsuFwl75NvRsESC4Q2PZcgERM52F/CIwGiJA1F18cVPnC+rJEdnPkhF
XABHDnnkkhF9jhIfqQwIWz+LslxF0/pDStTmhfm+nVSA8ynsfKdO0j+RUG3Uav1Gcob4gXBMA9tl
Eu9DkBQHbSEtmIc4vFvaEqERu6U6JAdDoD22NYsAh1gpC7Co0W1XVEiyiqmApZw0ekTn9U8iZWHZ
XVPOW+pvtTAm31liiPSBzNLR2plwE/7Mcox2sp+Yz/B2Z8epZANXmjqKtzOkGNYcFd+XtiDOdfaF
i0KHBARG63RizDWNiOvOnB+gHx6YV2E1GgxorPSlov7PCnGGGskPcR9/Cq2WoKIo1l4juMOOIttk
qvrKfkc9VgXedPCC3ox69UUihvYqtWHpFqUS/0x/GaWm/zBAT6Amz7ajnSP1EhGZd7AtTf7kJ/OT
FEDXpPnDaz4zXTSt3sPr0jV7P7Nfo0q2ShCSIZLmkqwld3keh/daWjYPvJvuLNXB1172yYmi5RCw
VThHdvRVFGVhVZ5CHXUB+iUDMyh/IFcQ3SVKpN+oedFhq7wOZjfeRQJqCyRtvEPzhjzRIxeIfM2M
wXYMEc6CyA1beg2i1lVaNogHJo/5MhEt2S+AkUiFBFovnerZUqL+qAYoBGWA96/xElRnT8CLBmnK
IS1g8gYmqL6Wam95Q64rR6GENkFZ7MkWutxC60zUjktjeWlcL42bhhB5NRmjB6fwm2sTqKfRaiA6
WRhPs9FHCzZNH6MaOlN67KJZVVkXUUnUM+G4DZ4DUdsOTn6ZmxKWreVUp8eLA0Ot2/i99pr1Unpo
0yZFsYO3DvFidpiDutwXRrpDJZP5yumMG7CWKGQuWTGHyVJwgIt7uIqiLOgbLwltOqm1cM8UQINk
JW4e5V73+Nip9xuT3lIUBKl2X1rOcE2CxJVNkKWYavKXkbXaY6whfSuijrXU/yS1tnynL3HHOh3Q
KxstPIrsaEbJRZwqjTDP5aBrdyEIIqzFc3Irazrswls+09rZIx4H+oOlequItKwEMAKNtmyh1dHE
8XRjYEB7NRQmYTiRsV1oGQKoODxLqwx/zsFvxSqkXyngQS2XkIhrW2JitaC+06YouEktIrGMJiyf
syLBSTqbwc9m+N02Jbx3/56jZ3O2R9O7vpPrQjtHyWPvO/Uj27rSRRemOa4zvcgrDhFx7VLt6NbI
smQePa2ZMk/WzeggIlDFAacd9EqN/KdMxJaKdgNRV4d5eR2inV+wtVS1xmCA4Tt1JYlY0Nxvi5dA
J/5UpKK31FYrDXgl9FjGtAqWrh06+6E0CofVU9B/T3ULY0Kjfopb8FNzFxUsoc36tat9TO40GC2E
9OAIDB7HZCiwDKGLNxmRxmfvIBrovjrBDJdLF916mRZZbVDgODi0M1qG2ZoRxfgm4pNW6DiZllZb
01bX7V0clelRVMCTj2pfii5mqVmIh0hPYr0qHjSv077RemCpy3MV5aIoaqyn9dGLrEELUakvkuCO
31o3PqiGRLNuxVoocvTw4juK44qsajXFvoHI4CQWQdqIhrQ+gQEVtXb3O9MD5VWpnPk6dcZzlkr9
OXcikN/pAOsYqIICazuawf5bKmtlHC+1diPKxWFrJrJZnECA1OSVu1VACZketWhOd4IIN+j8/g4H
524VRBVlghOXb2WE/xuqY1G2VdghxjaTiHl3K8NoK5+HOP5WwOupODu5tR/0FuuKCEUXEeoiYD0C
qHdBL/JeFIlKUS5SA9AK6HuAgbyjf347QzTJ1CLUdlvramktrqX1+aFe4GuCd3H00+qiQRe9UTqK
8kToc8G9Rvw3aDbiPgmUxbj7E36B+Tii0Xrs9GD8rHfzcTVLEnLuBlFi3OVdrd9bWkdUe6mgY2QF
tzNRZJ/kcI5PzgwwUO+dAwsk+SbqCvuUT4N8I/XB/0qxhbZPf2sXGMFtK77VE1RT4yOLbzh7ilup
gA9JLEisxS/hG5N/FgsSMyr1U+ArjStqB8mCfc4ZHxDfsuEy41vBchJQ/JIVnw4ghB17TLLiwzLm
ce82DTILWhpGCwSF8H8J2WW43OJb8RNGJEuH1GFuEbWaU6XXSM6OehnoDwbOsJUBddLvwrZRbv8Q
oJKViHG4FZVqCgX4BMfaEUtB89Q5LeCq1AlhUyMLg1P7VCSPOPbqR1GStO3yPYfdXtRJWQZRrWNC
NZeiCpzqXxp8+MW+V5dNiJ0FZwH6z81ZOihR3oFIxUFiJT5M4q2ufS6iEBa0qH+pZA2AudF/bv1K
+2wNC8FgqsX7oKNVXbcdFsVBq76vn3RM6zIUB1HnP67FuaY9ZJU6fa3Ypnp+5lQ3c4f8dVjFV7kw
bqo/PK7pwl9gzE5+r/iddKysyTzEOIG/2uhADmhMm2OpHbLpdlU3jHvUYTqIzeI6M24dEKpeEcfO
a6HDetRxAyiEvwhiJZSi8IXo8Zpb6kRONVrt9a2lIFnacv/WqYqhIxEDiZBQYNImc3THDCHNSjcR
oOwK676rIbVamMbFYWC1+qcFCE4kKuH/6Rp9bSFO2q4hTrAk6HverjElunYdVbyHCnABAEPJRYoV
5aWOmnnvS2N+wACiwBYxVWdCQxpX1JrlmNz3vf8aJrSV0Ud8Uay9qBLN27p8kHsrfVhbK3DTaHA1
X2TfDcKFlwi9xV1rjenJEvaFygAaq3RyczAWAJ62HKqFzXoI7fGGBZUrctVCYb2mlkrRDDveeAOI
/k+LpTypom4X5UjhTlFpu1VYwUYvI7XXWwQMTHb9DVq5+c4Icvk0Dc5LN6XynSiyQCuMnhHGDlR7
scF8MwFdqfrFYFA+og4zAVUsZTm7EwNgngrplhXWo+j/ogjGN7hLVfw+26D5y0m4RdYxJFo5SF7u
fXls92qOadb9v04I/bl52n5l++W3k6yk6E9NxQTUZ3l50UGCXhqzLy8iq8kqktN51Li4E3TEmkcW
iM2U7016nmegnrYvQ5hEMNS6BfDKbD8wAndWo/UndRxVC2NkNN9Lzq81p+lTdmsP/VnGCHcI1Izb
X77o4ustPv5GpGS7Kqt52G8V4zB09z0ThmihpxAoRaYTHzp8W9dxHIMDnU1xZxmvRj1l4VVUTJpx
RaU1ulEmJ7ovMvzu/RRd7SaWzo4MIWKksTwel7IGb77iZI7bw8DjVmpT2Be4FfC9ZUV7CGT4ZL1Y
8+W7bIGQREV8Y7GIgMpBy3dGwF7dS+VKu21kaH9Bq/k9YnzDl4Kp6VYHfOyZQYr/uITABx+ChQU3
qe7FQUKAck21rXq0AjCG6mSPLkjs+n7KDSwqoQ9EJiohirTYznmAt+r7NkAzBzASJNa9NHvhWFfP
alMh8+zL5aukarEb6Hr9uTDYCbLQbe+SNArdsEWYISbsjdCPjo6sT0i+29B7YjjCmeR/nRAM8gZd
KT9JJWoKVfPDN/z5qrW6fLQhyjgQ0mbv7Fnv7hLHek5MAMTNWJbHHBORlzeJGwbFBGaSQ5Ip40GO
ED0XZQhPjU+ZP76kRSzjk0JmtQKIG0kxsYZyWzcPrO3LILbyPfIP3T6ypcSrJI3dph/F6yGsncNo
9f7t5KN9bjjoc8mwqF/EISWAGL7OrLgLwP15cpeNMPEYzqcKU8hOSersTg1y/1OsZEeIVgOQjUzB
vhN6olWgY1npQTvutALxx0AZi3NfTMVaqwPYQYUpHlk+cI06UeydNYzVLlNT1bWULL8EkNVf4Jv6
k9rKREVcLOBsUW2phNIRw0RzcRAttxO3sq2JSEGtnxOSaE37Tu2/TtpoYmqLuEpRmf+ZxAvFrdgR
0bXzEj0t8qKpSIkyaWoB+r4COW6PqhOVF6ca+7PZli+a76iH7fajJBzdeoKXqi0IQhylG11dJL4I
X7gMS6C/toSCm7Pxs1DMkuCN0Ng5RiC5TBbtMmO0l6qxMfJt+bgxoaTI8+w8EOqAmRcFwVrGhy3g
AeKiw6zGzT/Kcmk8cXiNW2JQLqUy3Td49Akvrfa1HnaQrnXxyYpZ18UFsR+uMedgBsygBPmLtEC+
vhHx6MQjFoe1kd+qvJI1LYpF+60p+0LzNEqohiV9np2aJU55UowsO4kHWDC1tsAqeQFDh9MXUdPl
scMRkaNqlWvVddLuhqjDR7CUb49fvExRtr6irXqr2cpEajuI97JlP7TrIpl33oamf9KhZUDDAnc+
L3hrJoleIfIdUUXTetMpkZ+Ti2engpUm7Ylh5Y63w3bvoizoOvvPiSIvnszWWqQ+nPIh++6Pb+cp
fc3NI0fIzjUZX2Jds+e96AGtpaaz24Pr96DVwArVGmO6F68LY3d+2V70lhVl2xvdspJUEpC2vXBR
8/E8x3a8vAQyFQVqQVyNXMq4WNsC+g8ONT46+nMmNbMrCpiJ2j9JPSO0GWWWl6nHLDgWF4O5+1Lj
vqdzLklxQHm2ep/PIiihuxY6UvF+tsf1bpivyfXp5rW57x1/b6k/JpvFfh/w1V4O8fI8tOV3/pb9
W5k4Q1SI07asKMMi9udS8oBzWJaG333i3K4jVYxJceiWiUCkLAHaEXkxkP/W5m9lUEnwWraaj78g
asRl11+YMmID6yp2ibTDCrT87e2dikEsXuyHsi0rUh9O+1vZf73UdvkPp4WOVWGyCfpdtMyRkYzm
5J/kku+XHiTmzHc1JZvqFG4LqqYsIylOFfn1IuJKb6dPhFug5vZWKFJqX83HpktP4uIVjKHerO0l
6C7X8SyGqZi6to/Ch7JtJG/t/lZWKAtyQ3RF0XC7jCjbsttlRJfesiK1jvit8MNPbZf52y/1igpj
YPCaai1szMvXdJ39PibFue8K1y/xx1LR4F0rkdwahVHVz+tEPog59t1viVYfr8rKKz/3/o9t0jCW
oLAtmywTi5hdRJnIitT/t504V5yW6Kk3x2pzWqfV7dbXaV3c3/9KivcRiZlcJANCnQjg+bY9CPGp
EX27U1D+0XrA73IQ0JnFFJbiUGtvxCQh8hlhi0sA5dsUV6E00rWv29QqrvXX6Xb5UG8DTTT50G4b
Y6IiDhwJ//Ykrx/5D+P4w7l+JmHFki/rzZv5j6mUi/OyeJ9dyENgtBtwXKhzetAxtJBGxf7fxdq7
5UEoFhjiRraDuGsriFEV1/Ymzo2DeBjbzC+yH8pU8RSJXhOLsyYM5b0Ys7lI2oRHn3SsX0dp1L9O
BLbPrlhtoSIkAfdbRr1o7jvdyxDCqho19rs16Hr34j02vSL9WWqmYgG6vlOxABXJtTNvb7pBllfy
O/MkOg1kfaknzfkEeejbExH/eH2VovBd/u01Es+n1fN43jrT2sfe1rzi8uJnt94qUqJM1P4tK8r+
dqlUbXRoUzx92duLmxNN26T4JyAalj1D5a3TrVaxw4NYwCGKly1c0k876FN+dcvqTsxEIoVqxPts
EWbZ3syU34GmVpekwwpJZF518WHUPPkRloa7vrJh3wnxwSjSDGdCX53efdJYFfN1276S4tM4FnEy
u0NRAHLFj7Aj+uDH9mBEShwag+h/LW8PjfrQxaD3t2+0RCDzgUjFe9FQGg3FQ7eXfRBwai69fJVT
ogpPDVAnGLmINUYoIYrMp6pxgJKP1VHMOXOdspQpQJDvex6Z6L1iZDtGx8doNk32+V3wRYK1DgnO
Mtt1TWN4oonSwO0PDSIf4PWg1/x+OyqeeJLiwFoI7gzrLO5SvJl1qpoQyIU1z34WZVUcOTtMLFfT
mH6GoGrOnPfhxaSDlOET/ymGeFqEeyXuW27EceVRvYhhUjvdKekwEc3zeMNCKcMqp6K+WXzni5Hs
MTfCJr+87u3+JOKe95BcfEMP6ZXgDmnfIBkxuy0yFOdYxlyHJli6g8r2y+g42t5opurCQk/f0wH+
ETf/ble3Lqzfla5DTSy3t/49NHa1hEpgWXhbs21PUbESPCNtexLDa31ky95S9G1xkQ9z0Dq+ReGH
U0oJt21YQo/IXnxC7AnJG7Ew9fNDocMOjToWvkPEpZjkQX/tssHuDtNYPuq9jh2IKFFg+ydjyB5x
nO0UuGyywL8148TN5vbRzK5F5Fh78asJlJ6Lx3EHXfohKNl304PoLMvgglZqZxglwn3qSSoatiep
ftbDWls3qesudl1ZiIEoxvm2OPhQpondgmizJj/Ui+x/X2Cs54hugPv2ICeFf2yi4QCKzFq3S/91
9WFqNbzbeXNcJ1qNx5j+U7ehcdz6am7qLjFDw0kU4VHneyLmlDUpSkVepMTBDCQaBShYsH4cDro6
Q76Bno/eGPtt4liXwaL3vi251cKsz0k9FujTYv14s0OIbjLGZrDrkPYGNZO+G4DbLCoG5bqecWY5
PjGnYF40XCcLx5PokQTATEANVBeiCf+oKOlBDD/xxvG07dQ+sk+i67VzvzYQv51idPPyop7XpaK4
sw+/+7eysHMW12x02/Z8md1yNOUDUVwP63RWD/0B7sqruG1xNbMJimPW/jGniCtaYyNjQgq/qmGu
zHtLmvHmp8cZnmRR/+4LL+57/VCuo0d81dbhJP6hoTTRZX42a91ra6k4bZaPrNdUr5uVfPduQSyr
KGCWup6v3fpdF3yXFDevJ3nhBa3WmbsGFrhTkVl8JIg5OKQxvVB848X+t1GxqUl4s4MyOoC7bM9x
/1zNkXlMG/2g5RZrU9GbrCYNAd60UKe33/160SCpKhW2+WVnLUaE+GFkKmccPwTjbd1PdKyPXbQZ
uqes8D3kaU9zHS7Iu3+tVu+e4PpEl4+/SImnKBPovWvGFv3ct2lL74rJK6qIae9tpUA00qXXs8/M
9NiCYFhblkRGbkankYAC9COZhcUedE2Khd6ohybuhuUa75KzX2IkqPwIIb/opMNo6YnWogeHQcWj
FfkWEvkF9bYuccTvvZt0tlFfs9zzsjFQ14ckHk0TRq1X5ir01mJXb2BImKrk3IOWm109VseDigNb
DFcta58NPSYQZv32D5gQ0Kb4+m7JNRG+tk862L+wOU+m6+AIxtSrNjwME0Ww5R/+eVTdt3auYcgV
a1DRLcVj5q4uIdz7i6KA0x235+8oOJLi5Xu3la1r2Xb5X5AjqqsNJFeqnwZ83vsUO9s5zx5ElxC9
QXKmmWE9uMMMSOiEfgvRQMxI4pfN0Yr2oQXT47tRI5LroTB2qVpZp2zpMVjknH2F+s25hL54WcBK
tXzUFMBA44TZHdl5fd37G1YGmjKUWZUtk5x4HSKl1rAyQlj/NpOuNyXq1k6jJPK8F0lRKA7irYmU
hi/b9X/ZbWY9ll3h4QH/gkqSum7q7EjPCVeTyoGgUN1HfWv412Znda10bKyyU90BKkrxZNaVnZiP
9IrA9ZNIroZK8fLX5Gg3wcXQv7d+Opy3vR6KByzEdLPafdgETq0PKeucwqKpzM/gP7N9kE671MwI
u8OkFMq/9fBlxOF5mo7G8h6h9iGIQPQTMW2tr9giDneX3HT6Yn4Qa8DFjpouh3w5zJDg7aMg/SSK
xEGvbnrUAM6ieR5eHYdbTpdV8LiMSLOtEZvIXuX5Wx/ejvWDCgTUi/NDX+oPfasR2SLhVrUsYiMa
ZXQVE5gLi4UgrU468eDQboY7vabzmDj69my2up1UK2hnEk34oNlm8tDNmnaGZ/UaLEpcUZzPR1+K
fhLMZnq51EueU8EGHBCYhDHfanC1B8UL3KmG2+r1n2xZ4syCi0hzo8DwwOWnl7izw5OmadLR9KMM
eC2OimK2tceurEu+lxEO1CWL0s7nSDXqgzpHO0RC/es8vcwaWnk5cX/XLCXcSXYyCzUe3G+9NHFB
AvOcQwRk8TmZfjfETV/LvjSvRktfkdK6A7odwdRsR86nBgirR9StzAwn7VY90Crw6VITOFQpAIrZ
TrfoVN/kbB4aGXIVFRaASJJ14hSMezueHW7Ui5wx3M+ddpKCOv5a6p9nLZSPyP6aXjJIT0oSwBEn
gZvRGi/PS+2zGX7pQQ41y3oYBSWkAhanJrK2OP5/N0N2hP4SrHdf/9aQlZPcWGFpS6SlR8Dn7EFp
FrhVGlfePB2URJ0vsh1/iroRUFOGJBJ87vKujovhYOp6fNsrKFcvmj65ZDJWC/M+D4JdOTE5dqYN
mb8Rt0cFaUQvjUsN4eIgP+ez8sL9aJeRsIKL4+N6ZPwVfg8CMxNHQuEkcEGGg8Baze8JMKI4DCmB
ydWs9q65XEFcxhKt7fbnnINUQLI9fXWKb2MJMGdyBus1aqpPhtqCH23j7KEdRiIkw9m+N4cpd/XI
aPbbB37dRkGCn3gz6Ae3g1zV6sr8Hi43dwh4CCj/3qjLK9UWworAClNPfLc73XfczNQm1+yc8T4N
Fd/1oYv07CUra/IVdEJJiI96ljK04FE9xN0VqdMekR/VbRJgWUAXOqKJS+Wg5nBIzsg2VMfcSXep
3SnoZSbdKSt7KOijMfGCLjE9a66BmcrRDgXf4H47dGCvLk6eEaTG2610fGbsTxfM2d3kGwoyPHC5
9VL9iBAEOL561JApc2HvjlzVMcJda5uPTpfHN3hX/B1huURSSz14BKtJsG0/+q0Sg+4YY+gQ79uB
aNv1MOkmarHFNU5VA6Wt6FPbpwhnt6Wxq+zsnFgJIgCBhS4qCiWE1UvhvV0G7eOs1+1jE9f7voeU
TuS0fFRus0E7Z2Wd3CbLIbWgxa+n61wA59GdkVjc4BexIfnjPCenurDGy5go+18GnKIElNnnWO21
GwjxqxNk+7txrAoXSHCIALPBNwjPzWGy6VA25Bie7pfjTqpm496o+6NpZc25HgqCyvjw3YjUdij9
CKSQluzNDu3UYRx3NmSVV59c68u6V1tGAR+v/VIgFkQkQ3rvGEXt1jbsusacOCelkhsPCkKgjUYW
XEKtd4PSln4khXOxUR6doOxo5db/AcF9QghCDWammFr9GMfxUSsKULpGZ/8TJ9GzUqChKc1Bj2pd
g1PPgmtgQMICguVS3rVVCJX4QoIv5aVxQoMPVxVMfm5b5AHOugkCwqhErdKUgkvaBW6ez1/rVvF3
aQq4IBygLq30Z92oyxfwsIDSHUCoJa8x68xgb/m+tiu77mvvF6gZpclXqY73sjlWUHBEmAWSLuJv
O7dl3H3ToyKCMcNHWcanL5kmPvcoN89jBbEwXbQ4J5naIFPkPIVZ+zB1U3vqAPm5AxIHt6Dcnqoe
J7QkObsYP/+9qcjSLuuIigXVu9ACME9jNZFdAyHYNpEsNzEpjjQcnzWI3PZXq2SuwoYPdBrhYrFv
H9tlHdBAJYxrYYFIEARxsisgcA7xLrDiIeapt0hCJrLmlUG4c2IoP5XOAjS0dEbiQLudCmmvS+i9
s5ur4KlSu+noZG29MwtiWVS0cJPcMnCK8/iUPHslpj6DWh7lO8Nrs6RFFWp8xNQ66pZ51+g+TIUN
gB44taOdqhqja+gEnzXZnaXF5adQan8owNlufPL6K8tf7hUNvoq/W/lMZnUrwT3bSANR4mClAjXw
90m+wy2wyyXd2Ast6Fn7VyO6B6nYqSMMCnXj9onOLjApvW7oMZhmBVN2UlhuJwH7lgAE9Gml7nRZ
Ma5KYH52HN24SE1lXFEb/93LcXOwTB1dw8TVqkg/1RnWhDj6OcDIjDxG9tmshvpkTNdMt5WDjgKJ
i/uLYUrE8w7EkXYp1Vl1W/malmXrMh3at2mnfI/6CTaILiZ4zW/SfVEX8as5++w3cP9jx1BwiCla
eauY6Fenin0mjBWbhTYFFws01q2sSBUS8jAdKz1wpRlYS4ZZSFWepoXOpuvq+7GolKd8DOoLobm/
EwgiCsMdgV8dO1O6V7JvVW3KrxDrTucwKyrPVKThmCgYH422N++s5ZDr3WPdVTeFH6rnpg5BdSTq
REyf/L0sAwsYj6LtuxxnO6SdO7lOcJQTJHdjNNBAGFJM6GYduRWa926qQdSqFbnjMpZB5Brmt9Aw
vxd+kB4SJ1f2jmIPBy1uT7NZFq7R6yFYvGEk2KOtPDsbnXNWl8emZlVWA+JjJ3aSoHW/ZbHqu7E6
XVNzbFHETjr0whVnL8cwpACzbm8tRuKpkszXtq+qRzOUMAuNqpcCs9lLA+pec6t+ThBv5cs2ETup
E+mm1Umzpx/Ul6E1k1OQa3sVy6gUGOreSdXnYuznGxVRqF1qjPJjGuBn9Qv1Nq8ReDBmaaCHIXqX
lkN4sdSf0BFL962R+uwbZbg3EnnkK9B/BjYLpjeyL4SWo4Hwdojtcq5ZelI4OXAmcR1A5fNLHn3y
h6nfaU0sHzI/0G6NCVXWZhoy107u5LBxrnP/WOrE5DbAHAiuxWqD6ITXV7yhedS6A0uKNJ9aCO01
NNLQFj4AvcJnZ6A61Yf2s83atZAwiEYN9DKq9pr2CLZ3/WCfF9lLj3gCiU6cngtNvpdqq/bSSip3
Bko5vJ3gFMnuWDPsZgTQPKXUbgw5NPaE9bjg+5H9rK3oWOD16ppiBJqg/B6cQT+kXSddEIeaPCWy
oRJtlmk2VrNd5nwlQMJt9BxPCXr3XtajHyxXzIhjUZ/RCgHdhEYXq6NTgpKYmxrFs9LEk5dhmbWc
6nus6NAIAVLZOWV/J6EXVms+WGGz+pzqMk7oPL2ty8a+Q/LORtkqaQ9hAzcOul2EU8pDSdzTvgoI
c5uC7M4eawDWtT6Ul2nQXo067LkTfQTqb5b3MzHG53CyCKE3suZZUcz6OWHdK2dq/CCKetZr0HMj
fywq+zIZnnwDkp+wh6nBiSU3aOwRExVnGtk030lK/aSPXf1M7JO2d6aAFZUDSCNQ8uRQlBKaJshQ
VGPnn5nR+GEi5Zd4fOmmG0b5vol9gvrtCnoqXp8nGosyTfHMUXMIBgWFBlHyo9ZK9dk2Sry+bcoj
N5oWAo4qDr02qL+PZg6/9uhk92bVW/JulAOkMIr46V2ZSFppOl+0sLiInDiNQY5GkzndIquF66If
+iNAB/nJlNvxyfJEWhyMoIFHd8B0t5VVivlPF/jxrUMM11MVySP0o8Pr1mDo28BLawi4tjKzO/xE
Kp3g8Z4YeFuW/YvqJL8gYgieCIQKnjpUsQ8JeGxvK9PqCvBaQ+BerqYRkWC1fRx8u7kXZ8yFNt+z
1jqKnDi0zYBVeVJ1+qsdPJm27alWHl37GjoO1dSSswrG5anwU+2uM6cHkROHxoDbtgJ1cBJZOY+n
+3HmJpf2qloFz20HaAEFZusoykATdA9AGI6s4pcWNJsqlJTA4BZri0rJ6mujo2C2XoMWBGB3nj6g
9S3K0lyqvDyT/H3V/S6lznoCEGo9OV0/7u0sahB7R2+GiPwRfR0pfBRNogxm3pwPtiu3KjHmxN/e
NjnLXJNItye1GXDmoH+2E43XwzAsJOK5fyoDMNdFpz0PKnrLLAJ611qyo5VFz2V8lAdTe05YzzzL
cx24SGF0Z9FgYBN1jmcJ8e6lvWgCe0riO2x4g1E/Z6YaPUmlk1+UCfqDNKmjp3g5lEtoaa1nBZYq
suJgh+xQK8IqL1jEygRZGag0ANz3sl64BBTqLyXiLW6mqawY61x7YTE37A0FBVBRywNyTgu03i2c
WXsJErO4K8byh2iLxNH45FfhWpcMP2UeyzSHFZLeZnKbt/HvBMYGANJ1eKl9q3nAxaU+j3GY7UOA
rCnCJ248ld1zYwzJg2Sx4V9y4uAUi2qmXw5rmR/oGgBW9h6+ih6ZvRxatTiA/Y6v61mII+2ZoKe9
qJSR5b1W6Lxvl+yc3NwRT6qcRRmqXtMlXNj9xQmizO8B+IcguNYWNu6BHJnKvciOelQ+jj5ot+Uu
c6QzHzIpOqmdE7sm9HnnTtHl57IlJF7W2JjVdqI8Y/JSnkeHvtVr7aMoMiMTofXZzI7iBH80+9te
G7+zKFKeRVEaO3d6ycAQOVu1TAKYpH4vspHJw5Krfl8V8alSa+XO0ZvhSR9GmD5K9Qsfx+FJHGY7
RhnGaJXlg/mnrHRsdy6U6Lq2mAobvwJx9hq+gGNsQUAXdkhUK4of/tL6O8GYUkzyd4DZ2icegO1J
ep7c65UBxV+oKEdg2O2j1KIyV7Sq83WqwrM+z+VvlKsvYy5Fd4MT//AXLmaHZfattRzMyvJ3Faji
B03Db1JVRfPclfGXqZR4bIE208tzqDgq05OcKPRyoMn3yU6YCMIaFo9RyaqDLOn1Tjcy6WTXbj6q
91WvQCZXR87Jeu66bO9IX4lT1B+QW6xx0AI0H02l+NTozpmxGRwsX6p2FsQOfa48WTYEFe2PJkXS
aYClC3JoC/NHaD/mPeQvuqOVUEMHzkn+nDcEDgeyNyGa/MxfP9SKGV0L5sc5UZ8I8Jw8wLcOW0dn
vDPmStknkwFTyBy7dqglX/tkMA9DHWNuKHLcr4a1R1VZQcQRm2s7hvqNBlZUq6NfQ6fKl6C0fthN
cjMXTrRX5xkEjVqlnwPzKNsqazvEsgqswK4TV/InObWkQxhHFj7fLHloI+kniEfYZKoIpj+LGMvw
B2ND/VT441XvqlddyaaXokkltBSr7+WYyedkEYFgP4nKJiqSZ8VqoSyDGo3FaKfu4iSJrzmQMWK2
Zf+bM1x804TqoU+z9aAgHFxJI7xiUTnvxHI61er/YezMdtxWsnT9Khu+blZzCpLR6OoLUbNSynmw
b4h0Os15noJ8+vNRrj61965CVQOGYEpKpVKkItb61z8UxGMwLozV/DTa+Bq6hL+mqkguZO4kVIhO
sTE6o93uMRmNf7iYe/h6FTu3BSYZywDYoWyrflhTpF7ayX1IhQh/GHnyUgiPeKkc/y+kJUwe7Do6
GbUKju7QZPvGVtUFq/aSCQo2nNSh4aORi8KPIQB/la727A7V/NPAeMZdko+KIGPsjDcB6e7Takyq
7NmrJ3s9x1G7x0nAWAlaAwJZ67Y5Yj1IaRbqhJKkFZmCUTDc9UPfPXWB0z1Ni0TMyYeH61FmFrSk
kT6frofKNKpNZVb99no4Eh52yFAIrPqu6J9SZ9nQ0I/+/dXqQtumpivurs83YtcholZUePXxq4Sd
5ttoTNTmeijRj57I16B3XB6NGrZ+ISa8izi63pAzdvHsEQhtuYvnd2gEMKi/HjrdiCQPTvv6ekgU
znwTguD/7dXc3F52sOtj1/cnKvd1dgrzfH3vwegk64Hh+69nTHlDFy4nUIrlV5XsF5dMFM/Xo26Y
wnVkp9kqnILodiBZ7RbSQrrKk64AdeC+600yBMbamEIoH42jrSfU9OQa6uEt4cB47uOgeqvpWnF0
a/vuT/dfDyOUqGKYp5uhAyRYXe8Lh45KBWL79vrzI7MfOPYy2fRDLS+TqvVdo8AdW8vlgr7eeb0h
W2416Hyx/34XAKG8lBDq/U4l7q8XuD56fcBCGH/IsuGNVPqL3lQDjZVZWkzQI+fSRdPT5Onz4Xf3
TWiUtnS0GA4sTynMxrkYbcSPuJAbXOrum1+HdCckFeVjtF+2H4ZArfChddR0X8vPWG05XMDzrwfX
G8x/eBBLEgLmpo6By/X4+pA5TfkpRpFk5qZzsZebXy8FuThfjabh7q539vjzoU9vh21SZ/MFp1vz
iFqNiFOOrneZjbkPBzHfqWg6ILGs8dkZ7Wck+9RBvf7riDi/HVVfcN9F0n5ORbKtZ6d8uD6zMfLN
nKn511E81es2nuWvowomLmlV5eP1mSSBr5q5mR7joBLPvUnjaPfy12NZ88MMaE5nKbwTdkDVc5Ub
WzdSxn02euWzhha7T5P29voYFqR4lJGdfW6yKt/aKeMG22seSrJ+B7GKTXiKluPB7dTSljEAA+os
dNfxUD0mM6l2bTRbD3Da6RgSfYE+p2aPVUXh4/fP9c+ll9Hc7c0BXGUajHBleQQdWVVZH2Q/sQVa
unOHAsm4Eao9W4t+Op288DgqvDuvh0ZZmtjKOBRrAppHQrigwqjGx1nRW0dQR3cpNmY7bfrWJE38
EVL/+fiUtXcSZ8EVev4UE0K32vEFevFaPAVLLSk2lTH3fpEv4paiOFXoxXFbwhskeayNXnxwfRxo
qsTzYIMphOhjoyzVXiH4o/Mjq3RWfRGDKU+r5OKZnh2uBhIiG8/UP1NNO8vAaj5ymbzVVxuyidys
NieuD2DV2hOM9UF4yYMIzRjX4TqFI2Ckt6EVWGdZcWEvdyXLzfV/np5YO4QgySpA6YWrUvCIgmul
qVbuSLOen1TZ3Q2yLt8TZokoYnJjZWGu5LuZ1uGmZ3Q3ptm469lyMS126wnWoBaDzjevriNv82Dn
5GkDI4abmFAptEnrstA0Qreswo+G/DGbELuUFfHjmd1ve8OrNjlrnx8O47jXi9D1KycxMQ4pm22j
CK0diyB6LobU2Dsm8n1nGlLCMupdlvfxxrEOVTU2TxhLscf0mFZisXp/Pepk8NJrqrs4rpM9TzG2
UKiREGwvh6kW9b5tqOmgJhDILmT1HDP9NUgHa1fMef9sYuaxaS1HwI0cnccUS13AjqVjbuCoD/d5
bGZPpgrjXegO2cbJ2u2X3/7zf/77Q/1X+FnizTqFZfFb0S/coKJr//rFsr/8Vv26+/Djr18EVbyN
EtW1CJd0Dd01l8c/3h/iIuTZxn8wZ0ZrkUTxvnen10x3jlcr03rWPT5BUwUrNpeS0NzlWIVRcbM8
x4zLr6GY2deq2rgPWfjXZT7rv/53va+08wAaBY9G5O1xJkkdvT4Ps0I8gdE6/3LbmRaPnQr/W1oz
ke+v/jrXG4oHio68fbg+o/Wc1fUP/88//OXt9ZP4KKuJPQ8F7R8P/2f3WV7e88/2v5ef+v/P+tOT
nsqcf//yKef4oynb8mf352f94XX57X97d+v37v0PB9hXxd10338208Mn3//uf8/g8sz/64O/fV5f
5WmqPv/65QPovVteLYzL4svfHlrOuOE6v7tCltf/24PLJ/HXL5fPLvpssvfiR/sPP/X53nZ//eL+
xcT4zpIOboqG6WHS+eW38XN5xPqL5ZhC6Lqps8d4sGq//AbrqIu4zqy/iOURftAWrm4Z5pffWgSz
y0P6X1xhSVMaNKeeJaT95X//+r9dv79O2z+/noX7h+vZ1ZkE2o7nSsppnZfT5R+vZ8ObWzWljaQM
sICw9MV5KCOzif1jU8vsXBBEj7gcO4M5nQuGBUm3IVEzgricCD/MP4e8L1knWu+m9YDvoNFgy6oP
GNWyeoVZH23LsApw49cQsTbbJG2H24yoRwiSzWFkYrRr7Q7OZpPdGbV5oDs7p0NfnooIGVsvBhzp
sPtAR6ntCPv9dLQ2vgPaV2e0i/C9MClLg3g6Yt/bAQHWiwmEfpqzAE9RhPRrYODmyRGjrzn4qiYi
c48qUTbwooj2JWMmWemDnwimItk8bH53LfyT1cL4J5+u4BwJ6Xr43Jim/sdPV7cnr2Y7JLUgrO5Y
thFdlSTOXmF88HNF60WyJoMbT4On0yVvpuh7mq8uoJIrm32bWO/SwHS1HF8UlvT/5v05XGG/W82u
Z194nm46gmhbU9f/tJpNdl3mzcjiP8pXUYNlRCK8DRrDPvUqPHYhs25Pxtqe+ThEmJpU7zSt7B1G
Io+9V91Ib2yxdBroSJIWX9Q3LW7AqUPzJvMytQp7/Qbv8De8SPDroGk5oDuTu6pKvzlVO+A079xe
rwDSgm7meman7hSWHWb1FarNQUFu2TAoyI9zfxeGMcTNbN6rMZq3yyZ3Ghpj31mEnGIKNFzMxLJW
ZT5sw8HJHoUTGX5UxYznp2VuO+srWq6f9tBpl1I0ox8l1jlwXfM2H3Xw/qXtJZjPCMwUoho5z5Ob
zlsxdsHxeoEU+Tz4//ricPkO//nDd6TpmRZmu5Zt2svJ+d1Wwq6KujytGW0yx69E8FilXnZwQuOu
REV0GgwJGbx1GMPqMw19pG3DenrKE/eFQFBM7SoQbGzkc3w6k3gnbPpQI1fuwUqKVwIznXVbYtw2
MR4tZ3UZPZk41GaYvBeYwW4srPrSRms2zcDIRNcMC6ui7kfoAjSUkAf90hsNAmlj15/dFB5j4EeL
R5YuvIMTT81BxkV56Ww5HYIAUtfUg65PWdnuYht65TT2kKubmqozNOFmNf0n4FNyLk0bFyRSP2nQ
KenK7iOUcFavdhlFMIdnJ2xx96lVTDCVNfLTZFcATlBLmua+aY1w2+a5scky9xm6ndw7kkzbQDCs
xPC4WwWFHv+bE8UJ+Ycz5XgOTtPU0yaruGAJ//2ZGi17yIyugABTRiNWeLaPvUqyJbXwro8AYBpp
3dnD8EqAIappzNIsWGArN2HwYEJBRvqNJVLbtBhMEVZhd99NWe+qktFCoPAGwnGp2ZRz4+BLUGEI
qFndidOcAFtnzHeyNj9UrE5+I8Hy4XYa29Qo610rde0NgfeJ7tg6EULcrLAGqA5enIy7OJX9KUi1
J89umcKm7ZG8S/h8NaJjDQvfPaXXBn0qI1WCE6i3R3OTpqpZe+VTrJt723CtQxRsfoVjCrwvqR73
5sTK3CfI7GWxw1SIJL70LSU/e+3pfYMAtdt3tvdTq/pxVYVY3xkxrIMgxx2oLIyPSW9IyXaH76Ug
N+PqB6Z7pQs0cWnzKllXlf1hiR73Mti01PRtuIxG7pnBEZ+iTyeIqBSEuO/30ms3KXj7JixVtpYD
aSkGPvaraJxwPQi1DkflRV/Qdt660lrNb03CYoY+wRY569TdnJ65yNVWNOHe0wbyCjrrAefB72Gk
PaURj4QONnq24275DdGKFjLbp22UrG3drjcSPsph0In6jlT6NcYJ6iQqzMpbO90wja19cvGIcw35
nfS47VEE5tfUDAK/jtVn3bRy7eKj5g/BxhHJjL0Wb1PWmkca9ldmAeNu6rxPnVnmHo+LXV8FcJ/q
2V5R1NKHYEjthqCJJgA17pCjJepVJ0b9PEWNyzxd+LPWbzI1PjqtdhuR0tsPXvEYOuE228mi6L82
sCkOWEZBnyB8xsqz04iOggUDB1/CMJgKVAVMng7cwO7CU61rT2UnrF05Otk2Y8C5DslsuEysX4u2
/zC6xrHG0Xdj12m9SrB3ITyDQU0ZBz9oAgAnYINB79innXXjdF3tV1H6JnXjYg8zanEJ7lC2fkIU
rAeO3oua6HTpkvjhFe/JZGFrnjUMnkH2JyxuI8fEIjrYm8RO3lbDk9FHqFCi4G12hg/cm+It1iPY
Dzs7pUS4roZDhpXSpoNMVLvFqrI8yP+jhSXwnJ4C8Pj9FHR3VxA9tI1Nr5G4V1V1cYp/5qSZYPsk
X2xXQNX20r0qso/elq/pFGxCaaMRt47F9A4uWRLZ4T1pbXNhMB79KsD/UH//vvMwlkrs752Hqxts
05aDGsKhN7Jpiv64CBWg7K5LS+wHEcuJ5I+xKugbBv7rG2xpO180LLl9Yqq9BNaIbMZQeTlvQ67V
bUv6rOq/d6Z4x6zvYmpe4Me20NbYvp3/9b5mGP/kjdrC8gQblGM4fy4qFHY5bKFm5AOING69Sc1C
ezJMlk+4OjhgF8kILQqxi1a06zEfy005/JsP67p3/unDwh7Vsj0bjoa0nT8VXpUTxopKK/SjOotP
ogGiJhTpWLmQxftWykPRwVea6/yEFguq4DSynrjyrBVueugrhyKkDs/QVoyjbUMFKKr2RApFLqPh
ZgIwYavaUUwOp7TvE+yIK3OrhtQ7Yb72TchWXRIK1TUFN/EESe76JsEJvhNCROmyQRyrOjzETW4+
uED5EK8QvOjjZp77hQNESdzBTJJscVDDb1TffULw6/9NJ7t0F3+6nqhKXZe3b7CYm+ZyGn9XfuiG
E5paDysramqM+NPhVAX2DkysPeWGiC5uCZ6V0uQ3xe70q3qoWWBIbA/T28ILJ77dmtg4gRAnzSTa
ngALsR4WqtG1qJucYt4bVohhdEhwRD4GfgpxbFcuXL0qirRjsdxc/8dJbHf4sJ31XOgLbUE/MlLX
jxUjbKYperzWB4uwj0TdDvGsHU1CZmqbsZtFRbkyvZoYz3B9tdtyKveWLKLkKNp4o0kaYV3FcjeG
w61TY4uzeA7NeEL1k+bt/s2V7+n/8KEaVPuU+44wdSn1pXn8/YfajC65AFrDhzE73/NuwKcUZGIe
1cjQs3iwGNqsBrqRztK2XY9EDBI1WWJG+lozI+Or7ep+DYdqPM7gzhjOUD5oKr0x0srbeSpiSJft
VUKcuS11rMGi98UICgvTp0D4TEPksx0JPEDyyVgpPP78zn2YPWZ06TRCRML7cwPHK0tH39Mq99Ck
IyHvi0tnL96dxqTowkJs1cXmR+UavQ/lTcI2S2BFMGKwMka/bM0+ufLGqnPkscQla+PsEjVYqzBN
106LfYAcHQ1D0nTf6XaLjyX7CgEBWy2JXuzQuVV5jImP9WZVi6tptjG1clvbyXuVkqqFgGnrBXG7
IiwIx26t+YiG3trZJDctxGzfpptaLQnEq0SiZOEMbDCO4z1K1m2rNR9t09pNoTiG6Yj8ZWSb9Gyd
z7yyCKLWdo2raydPtj9bh8CTpI973nN7g72WWLUiYrBlwAqHF8/pESJet3Y7+cAt0a7Xozc1SlqI
ArNx+FnC6zHE04k80aWbrZ2U3g6JYWtaw2aW6BbTgOyApgBhExBQ84oYALKcMMEw9qmYm01Pkszs
/ciM9sMWxCZAMLSPZTeeVPDiYIi1gvFjrsPgzrR1XEsmZ9dkcmCyOq/ysvzKm2TmZZvarfxo8c1z
cF26cym3IsjWvANOXxAToERKAWCVmx6dc97GCWoOQRyEMJH1u/eaI7KFe3ifSbi7BtNZWB7agcQk
5y5+0SbrG0JLe6/hThpZCuPW1mAv7S4sjA+chu8stBkEF7mZAzu5Ixxpwm+1yDcKI8cgjBN8jGrD
dwIbWUeO+5TtZd9LvQgWuRDnLw/GtRHI98DFEt0WuxDHbqqjFvY1JwRQrDqD5p+zhRZo5nDWG1IV
4tyY90POdKQXB6RFLe1zmd2o2XnUveqpzHAY6pv5NQ2qRbfjrDzg5qc6wSU8K3DwyYcaw4gmI3SP
sWWWe2etl3g1NCjaKMo8OWM9hMAoyZwtmlqCyVXu+NZNHangnGeXWtuMUnxC8gwpV2K5sQfvWwf+
QKxQ3a0SgHkrnw6ZYsg6ZV0LrvciaARXXZa8dp1Cpyn4ZkIBhU/VaO6ai/dkwYWdxdSeQy3asmk1
aDDxlUxGwzoV4wABxLmrQBUf7ABjTtNdIFjNewg98zLTyq3N+IdVLxO+tiCCGSW3T4HYYB5rTvS+
0eTAiQlxYgy9du0N9WKBNN6IYr5SBFe4VN+ZidOMK5lmIEBDjbRtdAe/ivH4HUvC0HGCg7c/4gKH
sZYOeJLyLfQd2yRayli3CSSuNIGFQmLYZsyrn7oGWiBn2OEzFnz3DsTxLBXVMoqNttIcnipKpCx3
39Q0AnDr8oQbD4QKyCfoQI9zrdVbBAj52vaQuY3tY5RQCWdw00eiJyw5fi8qr1z3NstkM38fZk9b
6dSvqz7N7qP8WzSpXd9AQGnm3PLJKFphEuagkoIewlJMqHz7XmcZcQ/02nk4vhlEA9x4TZUe8e9Z
K+ahiMXEKh1p8Gy2IF9kUGyZGhdL/ka47kvoynldqZOZI78yCrJBdFeorcZMaB02pFSiV1hlCs3B
SIMYmf0LvmWbXB+385QFzBTFOZjCjtrbwN4J3yg/zREBB06MSMK2XHQrQBNNUuzti9qycdVouZCp
WpmvmTiPTg3WUngIKwhRW7Bf6dPQxxQUHowTMtspuvmovYmouyGUy1n1wSnvWZLSdavmd1uKExsF
P1ZGtBF4Sa4455lPMFGwEnkTb/QQz9JrhJN0fBXTVhUaAX16iUAcqdSKerWjLZInT6/OQvbflDfy
17by0ZnJTCGT/MWYos4fwubmia4M0rz35LbMQ9mDVmaPQzom5iAgKrwnM4HPWNHQuII0QKWdnbkS
TIZ1BkfgiXx+G6NsgDUSjx7E03CtEE95nDAQQizhicnaNqG28VyUfEnnWQdPlZuuheQks3DxOdPh
dczpT2fxzas1BozhUOa78ThKCNGeYU97q4aV3Ocx43FQhTkfYJt2uYGCNp8I7CoP3pDvrK4/ha3+
xmaP22li+5qhHo3aeRwMAyPluaJ/0sKdEL0CARnrTeAxGLaiji6+ekzNwaZvYF9FAZsT11i+6ITy
BIQxmsYrLhswOWs67WZ474YjmivZAPwUFDzo+Q3KQwNaQboJEi3fmjSI8QgOCvM5RL8AGdyq9A+t
MOUW4vuTYUFXpXn2Llq/RRDMZCwT/bpJAc1GHNv8Oa6/GqTJ7eRo3ltKPo8bhzyVnPXwEEXTjQsh
eEW8EVlkITOHsSlnzpWZrNsdarFTQDKI39ize5iH7OhG2q2juS3V7dweh8bx9rVo/clzp1MHY95x
IekypfxhxPyaeiTSQGEsJwt79pMI+zAmjeS/Vd9yHZmyY7V3IxGNu94zvzZAKUyDLkGFN5wzgc+l
4USwzGzEsHq98+CRgdCVEUw/PXiTH2rwPlkA+pUYpk/X+2nOprfvJUBvJ5kdeqncIlNVDMlxVo5m
eTKD/MPN2ISzeKuixFyP09jsFBIl/JRzVC2N8z0g/xKuU+6tO8ezV8FsFfukgUUeBul7HvcfuDl0
Z8/RMRBt7qRTZhu9LtjG8+IApGvduJQMfiN2gAOfCIngdJGnsUdsOaylsLjm4pCLYEK9jy2xzGPQ
S/jTxyHooYQ3zW2E76fbZSvYwahrMkO795rpplY2ui/EObQXs28FyYunv6gedqLesNZZDRn3jhb5
CWydUwkifXIS7BIjdTPF6bbBM3pvtYtIu4Q9tMWs8FEB77FlxPO2KmNQeRboogMy9cJ2W7o6smlQ
dNj11Q0T4Hhx/M38wYNENLn6+Ky1xbAncaTdOwO6DXd6rEkdWBrWAyxwd9szlWNLHlw/MtXZQDGQ
AALcR1b9il+jvC1a3+vbu3nOvxswU3A3bzdxqyHqMBjjF2RoWFhFK/IB+SYePWNEDLAw6hsoQtG0
pTKVoY5UqXZdfwn1bXPCNCITm+BCOFuM/9R6SRtYeW5HwZrNBP5h91zmGVz/LnyxgIdWLv6uK20q
fyJVbY62tWNd1/mJ+XUutVXlzCZfNO+2diPaxtIjS1aVYEEzOFfm3UoYnqe+5ptjRNq6RCzqY+x3
F43Qi0kS2SfZJNZmjR5A8+QLpIe9Ec/BDctNelI1M/jlSHe94EZpEcoalVFfqXI4tbaKER1Wpr+F
6ORtSpXzmU7MYYQaH9hKvkMwNvC2niVFfhXvYb5NQHjNNzW6yansB9gYbTsdLUYjFO8VKUgtn4kW
6kdBHBAkoACmqTSeyIPR9n0OJaH01qkeSj9wkhAkyrXPsdpUrqvtPCHfoi4TWJVulcgl3EPs2zX1
bTCj4ckJScVU96FrQdzWDgBO8TZZrAQiuBx3uBpuLcqNtBeuP2i52pmdh0GfbX910ung2la1jeM2
8w3DftLT4oc+RzOLX/ZuOVGHyBKEnu4+TthSyjD2e9dSD32BzTxGIeK+mCSuZlRkIy7PO4YNNDaq
JuBKiO4wbvgBE65Us44j2n1VXOoK5ziDGclBppVCPxxuhgLuYy8A++J2SA6B3pWrxBxJkFGgnOyj
n3ZyaaCM4OuIn3iXQW7Iw2k7d+JVlwlpA7p3X4VOcee5feCbWXW8vgUxiZeuiJyDDUzFTMZDs7Cx
jTG6TQsuGQU/7tRN9r6T4OC9Xdq+0b+E/cQkBM/QcbK3yjB+arJ8JnxoQKoD4d/pkvBGpC1ED4wf
v+eL5idtMQYmvtTZChgHymjaM/syfE9hJeukU8RaRIDIhE0y2Wkf7Apr/GIMHhybYCYzmgficpcX
lLMKV6p1e0ZCYAQFIiRYlHIPzNacnEFHe23V951nNofSaZ7SedDx4ajdUwi91Hf51HfXucHUn6ss
yy5JlUMpiYYDLLRqV2eadZiS8jXI4IdXev+BbvVdZJ91O30rgrbfS5nu0yYIj0Eh9ZsODUoQsrdP
RnjbcqER5JY6fll6OlwPjXzG5SYlVY2dICa2ljHiWXTac1Y57joqsqd6CUtdEuHOhBtRFGGWvMUj
Z7pE2QJFtmCpSlWki0PFf4j66jUgiPJkKGab/NnkcWrTd1HCAG0hJt7pkbZhP7LWQVXTKEqnvwu6
Fjg2CIxdUNjNpSdlYDcS5oqgjbXGpdTagVcyHYO3sm9xfYEq3x0o4+on5J8+pfitLWm5dQwPr/kM
GJluS20CerbJuI0jWjdDyxevbqrLUBMrL2diZjoPRRo9EXVlb4qYTaoR4P0TAzDCx0gyBOudtXbH
SvlTh7PTQTNe92anbkeXCrQHFTPZ5VuH2nKOx12bljdd6vRPOOavZ6eNT1pd9acWWC8sGzQgMRyI
ILGbUxM608rqKmtThFCfroFPZUD3OVtoQdIkgUUTt/3FzJoXaY3ZXdbW7Yua9/Ng5a/LH1GYmrob
DH3dYQjxNA9zfJgq9VAveSGZIJbJEpgvKldMgA6E8DZRd1MjwVwn9DnY6RCMAGkIYkjIokWGzKdu
vYyRq25Cn1MwYYVRy80VYzfbjvFACZHfcwz8OmHFbeYuX6u5uyR2UvppHAHjdxFJfppLQtdU0L9k
pIJ4GIRbRpDtMLWAaWPAgyfjEHBBVODF7sb14A8TCqxvWnPd4E/B92xkXA4LGwZgRVB9R/M/Fsa5
BTRdp3PNF986NySvH8uZC6bSnZumHLG3HIoz7WwV2yyr0kw3VVeop6mFh+DokjS81vW13OMLZKXp
qiLp59C7Nfm/mrwrbL31pUdGSEKF0slJPydehkYmxDqnc+v+HEmTfrofKHO7jipx1F5rBCqHJMgY
zgEsX+XHFqq324DFC7AqwIXGwmO5BBga7GHctiWuqzOTh0UO2sc4l8w/xyjKfIeUvPUYRD9xx3b2
Q2BejEyyhOMZ74duR85uUdOkNYMidsmubkY0G2u+GSThVdYz2eY31lTX0OV4/TKT+pukP0iEgSXP
EJcP0sVY2MWC+4ERGHSfyN3bdhzs4P6Ej1PCWoVKaKXb9vTeFRBpENwj79bzixWBBaVdVLyAq/br
IPHeGkZVhyqq+4MhHblDSa6va6yJ9wSUbqtuVq9Zg11QNxKHrU2kTRZVlsI3a2mRBrUdcRL+RorJ
OU4n9WQN9CKitzd1nXiHisTcm9Y0K7aio92Y2hMezLRtk/5VnwhKjxtI9AUTuKHSxxVRWPdwJl6Y
YBmbkY+Xxdz9rsXjsXbKeBdU4Hq5S/FRNV28k0P3NQyD0a8svuGVnvMqbs1eKMd2O7DI+82SFCem
4tm1k+6g6/wKN2Qapy9u3syjbjDuKE+z/lz15PmJcaKZM17zUH9I+QNkZFiAgiHO48I9xEmp+Qpn
KcLxMIq2DXtLsFF1yFUDGwE1xqLcV4v/SgwytikppZf9uJFqV6jI8bsID+SuP16veJhfGYObCT9a
UyxDgeHVJoHhJq3zduF5AJlqHjnKLhPWJncTeGbgXPHUr4KpoL0bRrHpgAA6McS7ET7IFtuLatuV
lc1coR4uXYYVT+2Np9quPzyDAO1UkqzNLqi7TQPlli8hWcAjfg9mtNNm3paatzAwnNWUum/j8nc4
eqEfMBOYm4fW4ZilbbgjY+V7P8nnEGUKKzmWwbzCTWTgSuAyKUhUDUeOtEKtYFBFxzjrCEKjcU2K
iw2AZCGr6ssP/CVGAg1jKNyw2mCuoZcDtyEkFkMt7aZKZyp9gRyFlQYrw767N8uR5XviY9NE4fGV
6cJNyfjMGWbm5dK78bI03Qgr7C8hDh2/xo3KY0wbko8E+lWeLFVGuJOraRvk6rgIoFZ51VZ7uwWV
BaLOdnm+fGLBeDIx0doEQ8NTA68mBI+z7Wnh3gAoAnjsu93k/CzKCFP+Aiv0wIyaG9vl7FTFW9Xr
xm0ro/uhtKPt5LQHDXelQwjDc933YCW1Qt+YC2RvlXs2LOMrSFzA1n61xqngb+LPFZ7HMW1XDCJr
HwNvP1muvtl9Kxyrue3csEY1/UzomrUqyuBCFmRDx9duCkCn07i34PqTl0unhGnAuBvHb9pyoTda
cYnzotnOFhkEtSvvQstUa2UxcI2FVA/UlukWwct0k4dndmT6W4zv16IwEXPq8xkK7MCcPBv26FLs
LVx96ir7XrPSG6b9zd6zesS3CloiWb1INHSGlj3IRyMfEp03EFszqUKlcUzr1GAYMJA+acbJ0etj
PB1tc+eSNgrE4B6CrjtODX3wHCOoTTPHZ+zrAQQBLljEvXO5810VJUWr9q1eZtrKLl7ixdrdIHbX
r9DvbPsqQ66dCiiEbYGP2jIT7XR57MdGcnlFYPdQ+1dRPv3oS4hYOfnFKZ5eaxp4rE8CFo8g6+AD
VfLD7hCNWtW58yrzUA3aR1c4sAi654kQxQdHD56hKNUXmaBvJ+EZe5LEpjmCU781a7GNaLL8KUsA
XURS3HdEHqwSD7ZOw4KrBc52iBTZmm703MZVAYQFNaKfjDc7nXfSw72IDFPvRK6yuYpk/Uy54YQT
oDBQzEaor+QJlbgbim2bCjA/vdyVuneXV9RY44gaQ0w20mMtTc/Xm5C8A1KXRoMZesKFkzgnGAJv
LbPKc3MAcjslQXpLvFy/bUx4Q+MUvBnE7vro/1pgN/ExA1+sypH86d6kiGCqiSlgJvZSQ2pDFp0L
MqIoZjyTJtP8ZvfjcepbpJ6RBYnbMfdTzDoc85e6466gX8Vo2bJapDylAw5M/+9yrfDFgHpDSvJW
V+6ZHfIxZZ3gmum9gzFa00Xo9bu9KGFnaLpgFQZhvWr0k7LdB0iFN6LCBqqbovwUDK7aic68/D/m
zqNHduDMsn+oKdAzuE2S6W35qg1Rlt6TQfPr56QE9EAa9KJ3A2ghQE/vVWWSEZ+591wnsvkXlsT0
8rhPg3JRC49TwLPCdnkLM/2Gg+1Ul0V7IKe7vzph+wu6Jn5vVQQWhtG6W5RB31ZkzPS56ZcOpTRF
L0EoeO+e0Uw7WJoZUzXvmZK/0JOKFfF5Jj3Zv5CXtXAPSQYqAktwuJpshCJN6nbrsUDezaS7ezMM
znbTUF4La3ma88xcadY0HzXJQKS8M1FFoz09jnVU++HU7YwWsGk6KaVfwhSjEJX7lunpqSAZeQA0
XFRSYEi1u80U/hF4WDwv+vKTw9Rh2s2YQgjW0JFYLx2eRqGbW+2O2+QoISaTi1I1gnmM5b4sG7mX
wzzxnbo4e92f2RUIPaiE/L6e0lNk6vUWHflTs/RUiCb+1NYaXzWAaevCnHb5gs1WJkXnK0r4OCNF
PBkaQ/XqnnxjWsq4jlEl+k3DcZXZj0ucvPVkY64jUaLG53P3D3xkpU8/MpAMuVpCscvmONuKjDuw
nbpta6jAROLuuS0Jd4grsRwW47G17zQa0Q6bBhPJAZKnxwnHu6aztL2vy4ImMTB3Ip68Nj0mTlJ8
XgdLv+Ryfom6KdAEpW/cvwx6ciZxjvGgMwXOmD0kCRiL1sxLb7mLs8WW3DrMay6gLzkSnk6p0Gjc
I/aILLMvH2omWb4cYcP0iVvg/3UZw2flR59obNk6mjbTYBzjkCBXieabwZ+nldYlrKlmHKAmofVF
EA56Fn6YlOLOzU1uX6PgpyQjwzDcx8IIH9seyhAjKxA/mN8Hg3iVoXwtcucyLea0QV46eUPs1lt9
WApPT9D0N5X6PJvQzXVjOA9oDq17ldudBvIJ4XHULQJRJ9uGSkY6L6cj0iqEU+nQ/OWNzNcgCJV1
Gw67AfMfPVx4jgBaQJWMOHyibE+oz3ddADooia31ujg6y4RxT6xq1zbqPqqRQWFtH9TM+ewT662M
d82YiU1MljcySzmfGhtXYAswKtWdZdfN35HNtiEtqmcTVAXRJ/LmjlG0IxH7jLDZ16k51klpICOK
Y2+pZ7/X7+2JfIGCRHlFyQcn3W8n57FowzdCHQU/lstefUy+8fk9YsmVqyYTJeHsC2X2cq1Uk+Xs
YOQYKA1qLMZGU5fmnoUXnU3+HK+7rqp86l4BzohzsQpL58b8FpKKcVUa7gKqSYcKg3drAfRYRxUY
pk6nBqHpnXUmMfyCoWB6o4gn4jYaZ/CSKjrEqN7+i/9SjXQx1or++x2R4NXsYgzyNivMStuM1rST
vLpud+6K5NQ9bIQxonWaryWpXHEUg4bZT8dcwSej01Ivcv7UM+01qcwXvEd+LYZjX+g7dYFd1m0y
JX0yluypiYin+i/VZELaFDatNUCMfGJmXNf2o2sQLZGnTymLQj23zkO4lP/SGv6vZPbI5/nPf2rj
/01y/z8q6P/tT/1Pev3/H2X2LvKT/zZi/D8y+2t1l9j/m8L+/n/4l8JeN/+hoZJHYm3ZKvJTC+XU
vxT2Gv8L40rh2pZpmRqSlv+rsDf/IQwEna4whMDMIcR/K+xN9x93Tb7muI4pLOzM9v9GYY881PgP
pQ0qJF1ojqVaprBRKPyHxh7yMroHwdmYhP0F88sha2sadPXQao+ybjgXFcPTjdkvR2dN97jPyVrX
sjhwSJjUuOsGcrnTwScwdZdBl8f5sZpZYaKR2NqDuZb5e8oYcrrlCQmkHFOd5hlo5dRWZaO4LTMD
zsiHo32ayjm05VrLNW+W/RrZ1GoghzIdarBDnzU54OnASGzWP4s3jjD0pwq7TqpB87vBEpUWYSDh
Z3JLxGSORll3zOSu418w6JJ7Ktuh8dPiY4IHMRjzWtRk0L+WQ/rwUUTseyFgTifdfUyI3OsPBt4w
h/FAouEuworcnQuaX6QSerdRutHT8LzZrJrc9sTeyCLF0QUQ6bAdxCmP/Tk/ufrMD1H7FDV+6aBH
ct5q/lJ9uEj7weViMvyk/mQIvzLTdThsaZIAUnV7OEh6SeeCgkaAThyoAElOE3s2SUDldp36njmH
lDNKax/qxYWOQNSqUax0cy+1Pxh/PTG3dT39SoJ/DMV4GDKiyeNTzLYIgeyq7I7DHeDDrWQR1r6U
AXKpVWoCwgxpBk3Porei10NmafcrIkTxVKOwNl7LFgiJ/k7Atof6NozW8xj6huBI7g66c5K6pFh/
TYpvl6ayk3sL3QkIaMBSpCIp46Vhzr40lJUIx0gMwsq56mHsLKHDYc/Me1ZXkRszHuRwtO8mZz0I
W9wF+o1yhS9h8p3Ob9kZpibIRcPl04XqFjd+JTC+bmfjcUS3Z+dix0DWa7v8ZIIHLQfQIAWaipDl
1+PshGgqQPRZ8uQO9zQ2KltGi2EIk8L2BqY5HQM7JtQl4Fpl1aSMYBI6gyfXpS97xhBzlfFwW4wL
vnQ0/P/El3vqcJnao0jllURYKEy9NyZ4KZsLCekrTMLHYlnAQRAML5Zd3VY/Ml47DuA0SEEvaXjj
8ktws7c7pd8Y4oMFWoGuQLKea+HI57wirN+4L90HDYfLpBIZp4tNly7B3SeNfLpBM5VOU6DeJYwT
1Lyx9SpXOeCOQxNRrhI2aDFouNJwWUVFO/AJbR1fDYh8GquLwZ58lRWLOmdeFn06xsYe2KLOoTz1
jJ7ES4p91azxAFJSbK0WksHLYoNaPpa1vdLfRRSe44kYrgT1R8n7Wg0ruC2HPNE2uf7ZLn+G/tzk
/I3zdWxH8o4YazfappDWQbTFxmKjqingf2I2MAbzu5aUTqIj3G1Cl9UBU+rH8Wnsf4wOm1o5bWXy
KpgDmBMjzzjbVE77qpgMWhnvS3Uf13CTpktSIiIoj2rzNMCdTmlvQM9CbfdkN36k2b6vv+Ply1Er
Tw8ZaoQ8eu5XbtzQPzxIWh56NBrSeFXzedvVM4laqza/s6jMw5jM60wl/ZxELIF8nh6+1vKA6fc2
L1mNsDQkx+8yayeRZoKvoN1T4W+S4g9yjOeoPEvtXp1QZRWQrGprl9VfHYz9mPJN3ItqUwYoWPeR
fGbshqKw91X9lqrNyiV50Y7X06JBtFwC08oJhRpWUdts5IJrpHPYvkUrM2uZkKmrRTm0emQz5B6R
OyW0YchR0oLpuvO2xHZ1bEngXE19/Anpx06LJkglyaN9HulB7yDNKzWb16XPqPHxa68cWyNE26jj
1RiizIPQBS4ig/lbd/tFc5BZjMXZtOyn8Z5wpoXMryyysNs225U1ZETUSJJu78dcch31jz1tXEtp
T7BtFU8HAai/ARv7lgnSAksR68idnL1uJS9oitxNGinfbmwfkGBQPin6obPD58LK2k3ptKVvtzS8
JQsIVRa7WXmcMwL28s6VgWDKU+qgpaQCdA5IoG927B7thIN8SiFaiOFX6xb69wL5Y21l0y4Dth/Y
bvKYcXU1ieT9MHq6AmkDEcxXLoIv6uf43Wk0tIcqq0NS8/4ioLxbjvZCeEPGnoYwuqu5sEWXxFG4
iMrycBp2DbzAPGX4VHmyKeLVRD4wJ/Eg12QFTCvzpudYX1CzokrbMyDLfIfdi9UWBBU0yV/XeINr
1oGrIo+b8krdNXb627GD4xNs7ovVeWBcMuuA0GbkJn2/6azXPnyfNBor0ZOpwKLDpH1AxJYx6Zra
nzlwWgVIapxel7s0IZ9dIgPkuIthAsWiab71pL+x4PuKzci8uRY3eJspAyqmJPFGZxr2Q63+Thq3
XtNwMIbzOSRiue871g9xBB5kjb2tPrN5/uNwa1a21grcIAvnWzw+5EnjPAwtkEeNwz5BKaXn/XDR
Qkdu6HxyNZ83ZInD2mK5EJCruDaTBQEjqhBgFs0+d+aPVI5fOuakoF4EX6xkRiWZzfbFU4e7hAW7
zv1FLDlvdF+8EHz7vKiZ5luNeIjbNxACvAFuxyGGdGJSOZN7J563YGIv1mjycpjxa1P0fkHuri9h
jW1kKsWzIhkdRRHvh9uOO5gFe6JJhkOaYO8dhf4SOU58Qn8fbkOZcgD23w2z/73OZrTjw1kVGnLg
gYEsbFqPxL0Xq6ryE4701xF3HByWkJpBK3Y5fqXtGDQzk/8wQowS6yyZRts0kd7m538KUMwovoRL
ap1T7dz2jJkZXzP8mIpPq7GlJ0T1g3lBDRjtcWjxjCKHR/PB4rUkW9cwgCPbOUGVfUa7osKbmKPM
QrvJBCwxuF4SwOIdz9TOze1Hk3SOTdqqYqM25nmks9LVkQldWrMr68jGHEVs7RE+MWzp8YOb9bid
wi6iLeU+5o8x3W8TeQzT6MV2MkZXCNwQz7Sl3a8Xdg21SPtzyx/mRhVwD3oDtdKSUgM21Z7fLgXM
++MuyGpHWnMzLXrPlv3RwqG07tzx6KYVIB2c/qrerxnWP2Wp+9kO4qybcqO0xvUufzT6FJoRdBVc
Rd1ehFDEKQUZ7GFSoFoDdcQdZeVoaY4loi092kyp8PQWvIMyeJSWEWOisPPA2sCyQ0m+7LT+c6mD
UTvYw+UuOTaQrhWcmBaSrKhqLmaOcuoj1r5tZuDar+Fe3HjTUjTk/AZx9yiKRyVx1nQUl7bT+SUv
BPtG5RFH1UZBIZaes74+A6XjPYmDjkDDGqK+zZJy3yM0r+t4l1fEQgKaFqTVViz2yq0KCbPXzM/Z
au88q700rK1ujHA1w+2MarBwD3mffJR98amgKbQKHl4mtiDGUcatNWZWIXvYWnttk3eGYMSDoHof
EDceOsCQqFU8SXOcNQ+U0M5IiuYd++1ihrQ/6mYKQvvcaN2+W+kAVursySb6reHpV4u90digO947
2T7EKUMRvBfh1s4LbF8YPFM2m+hUer52OJWLNE1K4uswqMCTUbCNkI1GA37lXlse7lCfEfGpqagH
Uz3AHHoyNYSelute8dYHsamuMu1s4cLqgNCw61c1hhjMo11rsyjuXiUVDYTEOUVol2jHDsQRI1ed
2qfa1DpLe+tNDhnxdRtRELGtUU642gHg/O4esim2JHpfsXZ4Gu9Q6S5+G55i1PzFcgkZxsHmCOjY
9fgrnhyeV4ZV0O7oK4DqrlQeKpQcQr2pxNvCHl6F6Ktb+ztGizJMIEdHP5/YKsMDdJmvTj84zFYg
5diIm6t4+B1UJE4LTVKbB4B0PdsZfdtcZW6Qtoco+pTtegqvKiSvhLIzP4EN8nBBnRyxyezXbtOy
n2um2xI/3G0Xw0AiqrUqNZhl6UuIZp5I+rXLRPMeyRkW9xcGsXUC+FcP0QRdmhCUjZQkTWZnuD1J
AYrZEduOtTjHU82aK7ow2Efrbm5C08EalC4vg0T3dO8wzMjr2ARXEH2mWgROtcPNcU1GEyUsP4Vu
UaZikWKCTemSaDvQGp4wzhEM1epaY+pQlKuKTNK8yhFMiqPuYnffjNrRTd71qfDUBG+AAVLWYN+R
QvcwfamiM81QIow/dnIMHQAf7U0UNACSfzX8yOIMWBhB2M64TpqOqheMGy5gA+HzrJCyrNYPMpsf
8UlKc9obqGR1lr5lVwepUe5UEQdKN/k1CSC9uI/uXoWCKGw6GMrBieGuxChX+jdurxVAUS+1r1lJ
h9afifAxgf4oqb2HTLRX9RMvY2oj2Udo3RTstot0mxRvM6na2sKQbVc5N+jiPlwydukfdkRBMFoY
Zj4H2Dp0m9K+GG3Iz6dGa815biKcF7JZJ3RfjR6bwBeviaj4Bt6sVj6bJneDY6wr6IEaEFDEGQYQ
3rIekIiiAjb2MMfXg3qKUAS1I3XuAuC18EOxTaR80p2nu0KFtXbgWozn7K1B2qiCMQ6OFhs0czew
SqrLpw5qdJ6yF2eKtpQTBOEkmNr6ERXN012gkixfU2OddTr4ae1ioZ0XbV1OB4cf1dBeQk4JM2ax
03c8RE4faPY2YyQx1RDPEU2rgx/Jh7lHmqd8M0wPkM7xVsOviOlgUdVuwWpCOCvIotrWWr1JU2fd
2mhzrDyGhlJ4pSiuE2iVMO5WcXUpi/dRiA0xqbu7UqyJ7vbs9KtKONq1CCNt5BybsjhMO4PDS0sv
kf7YiGXrQI92uuOyhMReYxdmuw1ERGmj3WxZR33X2u3GNZc9qrXDYofAgxUvp4cvMGgsTfXIsbBW
mu6xZPOqwmMqOjw7c/6ixtHOtLG0czEbojkWTelH2cvMRGGqDjBffAiinvVgOU9W1+NmYfuYMKif
Z8yNaXTI4/YywCs1VK+z6w0YWzbs3Lrgbhz1qGG2VKFHIbdOVoljfhTEhDvmpY2Vk8PZqEXmulQc
1PbzfEIA4UdTG6Smu2lAOeETSizrebJAHBY91SQzoQixrl0YPxMramfgK+5eEN3gbG8Ocaj8zEIJ
JlwzVSluibPcBC0k9LFAEe8ptBG3DazqZ7KfuuWtTQ1SszLq32c7/MuTmrmDyWnvcm50Xp3KtdEk
JVvb6iYTkyTrv0ZarCgYWtAloEb8rlMzEHO1q3sEiUPcrm3U+5ybupjw5rZDoM/tKc65cu5JzFm3
7qzplYhp3FqoK7pLnkDfadFqOvJNzMVlsdAo8+jdbRJl6snyoltRgIF+B+6SfKiHBP7wqHqoFBE6
nZnb+z01hzQIZDX3ean6Lwi8b2zt1lr5nroKOQDg05Ka2vd3cl9JTz9EcJKl+dczOSrrS2WMwAWB
1E47e9pH2Kd6U9/n2cxHFa9b48g4xW9UJPybTFCu5gJryRfeliAHYwXD+l2L3TN0Qi9zolt8v8km
lKzGg9owk+7M8wJmFJO3hb3Y0u++ZBrTCKtgObBiP6l/LSV2guh9pMyIsB8zM2uqZwHUL80zr1XX
mtVuq5hPISOwoiqhOPEWEwTnIBBh93esHJebCHlsd1bEzeYAJP2p/sVX/1YlWw2vzz/9eHF9VCtS
M+jG6vCAl5nfPr6F89WIWw5YDlfjUlvFoSpBJI/0ildjqR5r5dCn+4rlFm8Fr9wDWkPWwFw/7Zcb
D08mZg5kZ2zKDErFvyHeggEBEzd/yYqFbRz6IQr8JEL8ryLm0fXHpHnmHm3T19D9GpyvuD877lOh
44ucZ68otX0x7Nyi2DBegzKpKW9LE78mTG2wQXDXLL7RTNvIqEAe5KglunVp4Kzbj2W0TZPCcx+F
vQb4AdPb5vNHUO+GR/Nqo+hc7o1m75UR49GC7Sv7RBieGeOObsQkPNqbmd+R7LNtnYz8DuO2sM4a
zZ0zjFu4C3Q8dKQyPSUFhshK3xtrdGHsHTwmE33G4aE3qzpOXiTDqiS83lmDt6VqN3nSM0h86nNx
SuvGb5fMG6NHVT+IeMC4++YmZjAtYLqHcV0b3c5JhhNvw8qYf0ia9HtogzUv50JkyMI5qAsVQeiu
SvlSOg6WKFyPw73yYtV5m3STgTI1IQEvMrtlIaFAlCql6n4jUkHFDe20RlxuZYjAX4kICfJx/m7i
P7BYgW7saSuDvj2kLc0tfpMcRMsoDxNCaX166pJfVR08XrdViDnPUG3fcoHF43AvdH0V6dep4+Rh
gaOWSCw6TBP2O4I+nx0UXoDSn5kw9nlNO33JonYLVJLfBMYYM4l5Tm8PpM/skpIQjLliTEYPhHuh
tHLWvMO+gDXSA9QyKjwqxLAMiN153aq4us19+wBBbmXSkhYFazqZet99v4SrQnUOGJDX7ojNiHoI
N4vDcZSJxqt+K44+rqVutgLVWDMbombtdpI/PmiKJ0n9cMGR0Cu7TACGnGEpUPEu3yQjghxiGWpq
HFh/YXmxUIwsDtTLXVTEp7tHSAwXxAX7DtKoyx+GYh2tCUlaTQ1jFbMPoK+sTKAXlnmaM/BYeDwg
RvIksgzOfBfNibzjsedz3SSrGKViJX4ES7UZO6IsRybQhLMV86a9V1H1Xz694qvYoo/EBaSvyQTw
07vUw022YkBChtGMt3RQdJD8A+Xi+8Kz3M7fMIEChNNbqX9GWse7Ae/SLrZOs9UJ9OCuVmEZEgam
eH3zqlgbY8gpoYBZ8DFM9WlcsKdibClBekqw+kl/mtJLMn86EPoaMnnuQ19X47gggYdCnleooPrO
6Nr3GELWIt9q1mnEUBnNUAWPi5J7wnmzJqCi9uhXOITyS2/vFHYZY8KCe2pwxOF/f0nH2UskT39/
LCgxmupQ2yeo7nx0XMHios4NJ+deUEnXPTJO86XsLiGabn1SVn35VFsfNbmNOT+bmpxZIPK7t+xH
UOMWWJIuqgR8jqiT1mnIvwkPWUYE68a4JSbJgzDL7HN4N9xbhO/OiOB2sc4Q2Sa3nVWKOkx3jmmy
y9RzU9UBC51FnbcTVIeBkSKQqmB2lV1xuovbDWfxZ1xF2MUZz0ZwLhr10CgfGpRpk9MfQibRhVX6
3cJbydLox+h/c/epo40aClbv8ybXPuPmcWm/RkK4xoxCCLS/yVgNlsBWnd5slyzJPtk2yaGJ92qE
FaAj3sLAPIhOJVWU4xzqQdfFdOnCs2q/4+zpHSY14rEfmxUXHUYImfDcFX60EEXAJ2AhcshXaWUf
8uWX1B7PwLMza59OuzNQo0cYW9HBjFbjN7rcJFP4TPQXOqA6kFr/UVGL3se9iomEAsHU8mhxbg0i
Z8Pzja7ZQ7mF+40xgDqTm1ee7Cy/f/koRrLHxLH2KVw/7LqazY6Buot9MQw9UBvj2o0/gQ2cQHaH
SwAMb60jAaZj9IgGSNgBiSkYIuw6I0fFkvpFSgDZHLiiPPTKqW6eJioZYx588HJ8Ph+KFXv5cDBE
vcaZNFOiyvnaGeMmVNsNypj7SIU7o3mV1r1zh9avTeQS16e5br3CZXtTXGYxPzt9sw4bMMULQVVk
9zBgHFw8tfXeyuqVi60x1t7jeKJOe4yz0z35aCnukTVoEsLQz8tbrV3L+smcvsgD2HVs2o1k9htM
CRrbmTY63C2PSv9X18HcoHhhyHNk94lV4BaytsdgSMboCO3cDbT5bZGvM742Z6u9hcO3U6xcQOI2
GhAZPVeV+Zi/Le2l48yaVKKbTPmc0VNnqnqta+lpTc+4d9mP5isy1qDNyPoecKkun2PBy1WJQ9V2
R8kEE6kQXus+YIw7S5VPHAd5XTwtcR1oECowCLXvk7q85DHTMZs7HcjrWHbbhmFQBBhJn9+JU/FD
VBkzV22tg0pGIVpNX5iMzmb6Mo8XV/dnzUZpUOwbrQoQtq3c5tVI2ULZ+fvIYM6JCWg15FEgjOll
95hbGqycYY/eiAkV+Y56j7U2Pwsn3Ueqsy6zZNdbR6U/uCJ6kdT8FueiGb62tATD1G4yDMBMG/n0
Wy7tKADaxZxbebJovVMCGVIZlOCT6SphtqfPyJdXVZ3SDJJ3g4qr15GGldc0exJ1FXQuozqEvVFI
OClusCkMKXbEU1zilFFNfBXFQWPsrWGR6O03c4opIOPt6JB6oGVHy74tPR1wxfiS5k9tQzR5il+K
J9sNg1S85ziuUvt5bqfvAXm7ey410zMGwLD2waj0gAGrL+W+7g9L4TCmLuGtPkM+Rsv+7B76Or4M
cY3W76qrkzfbB9kA4LmndoWPlX5JSOpa5cYzIgnQwjLmraSgYxgs/zKnu3RwqOMl3qRwk0L+dauz
byOsBIc9mDr0GDwMX8aLXzc/XZcGregOLb3P0qYH5D6xSI4OwU+xyTr5fvxfUu6TBqEPM34IsGR0
hjvLwgCUxp5uMstueLvkhuHmju+B1DBptDQjcm8yzY+0dy7CrfzmJLC7h2g4qssmkZfJfUrMx3it
ceFq8oebWMGmk7yQp+O36Mea1zS/ifQKHcjrr0WlHxp7NT7UGJTiHer67lkzd5k8keqYKZsUHYyb
eU2BcIr5h439ePnOILdOCpVdbK5BB3ha33WI7umJUJ7PA7PwstgotcX9/ltoJlFEzVarIK0O6Ssk
7lVF7cTmjpGucxvFtWfAUSAlKwZ80sUmatYj53u/pKfyriOo54cEAUHTpZ/urK+splqj71qZhe47
6M8l/PFaOy+6HdwXHxVZG9NYBimb+EbWu4xig73hXmXh0HDD6jh3iynnu3kseTDId9bNaJ8g/Llf
8LCmN3B7fRudWjflOyN8V5Y/G1pFjsDIoHHGTPKG5y1YOjzwDUtRjWMAv1toHxN0qTEzubFi5TgN
DPWuk1A+I+dRccsHU7+Z/dEcsaax4u7Ic2tsnWnuq+iYHOQd1I21bUBXGRSEYWQSOl+6th2Y1mMM
8LvwV53fqOYDIFuvRtV4kfah4kPphk99lCfOAjDvQMfo3LJzn15KGgGdM8rhwVvCCncgxqaupmen
ja3Hjzr7tNEWxvmw0UgikG7vR3m/cb56PaYJJtklepcAykv0bmRH8a3cEvFMuqfXIQ8I5KKw2cJ2
PfPu6ofkwwmrC9G2PvqENO+hRsDLei8xrfRF/Ks0XJZFeHUjCen7y1L27gDSQ38BHXLqiQvuebYV
/Xd0z9hjX6m+kZd0XkdmoTPkAd7/bcqSVkkZaU5sv2NudRP7ekw5oWwIDWQgTA5AbL+UznNU/JVm
7LXhpWAclhnzJdWIZeOWNIHGjbmNkrijN3+o7JlUlWG1EEc2xZ4Gla7NlUCFWraY36LuzmJ0iTqM
n6Dy7AWYetdwtupwFPJ5TiNGB8xSqO3gENrFn1XyGezJXFoT5YjMYB2SGk4gE+gAUhVhWPHgtQbq
Dmpt1CqBCbQLJQYnAEckXwvt3Eh4jT0A+aKpdcj8zu3tmJ+dukJSb6fbGAmYPkwYDUdieuR2UOLH
rvJEPl5BBH7r+IJQo+0XcLuq3W/6OiedkqAwlWkfi9a+gDwmArN31gqeMtmmvw5YQqL3VkSSrq3l
N0eO2bzfEzVTIS9qBzuu/gUFthL0BoKVUW9OF3CJlFIvlmDLjY2YJKEa0UXZNCfDDV9n/aY4JmJi
ovzae0pTzkqG3+J1WJ7uDQMr+fceppeezVtHd4EdYwpSaAWrGMrOH2XUFmPYc+Ea65Rs24dhYJQX
mvXOcn+0BawFyvW2v1uF9t1kbMe6e76L4aFwowh6zTN1k1XKr6MgPxbuIz4Lb1DB/GvmJSEfohq3
ABB2ZpgClCMqpOgasEWQBOfiyOD9oFnKAwlOJExVuwhzUKRTOjITqGptgzJV7UbgccMO36PxUzH0
HdX8E2yNz8diQ9FrqcB17RFzwwFFwLEZ2r+JQGuiKQne3NTC3MUd/mRr3ERociubaQ9+lrg+xRIe
A9gUiPe15jD4Zy9pjfbOGELkLIdqRlzc6pBDxd4lDB5vCPoRV/oJAUBaxza2WBSv4pTS2v5RTMO3
Efb+AfnyboSKUKcPaPgBCpRM8pqbw7U2G4zkx6/Q7Nhtagfkny/sFh6IQUy8uQxXAGtchB9DMTyg
FwlavdgAfl0bRu8rlu3pDKkVXQMFQx4Il5amLE8AYFcVhqGVon6yEPCL0PGpPnc12iG2k14e3sYx
Xw1Jfe219ug46LJUbTfIjo7iXYxgJwo78gXJKPzdU5DP1baGCMTsE+8rDXdeBVZm3+QwrB19uioo
N8Jro8jVTMGMREmSzuK+tyKi7gXHMT5rucncDX3WMILX+4GQEXQ8/JUGLZzWsTFh8yHCUMyjpvcf
U6EgQHluKTaT1NhFKww59bBVLLbMIO/Yzi3z77T8DIqyo2LyoWGsiZ1k30rsRSbLXxMnfzv2OFa6
XUdJpsT4qcEPdC+o1IMopqjrht3i/AnkS2U1bdp58SuURyUZcjbB3hXioBwD+CL1F0R+vhEKfypz
Xk/XuWoSGMpMDboZaU3Cqv8AAraNU7KTelat6abuxi0hamz13kXP3US2CcNVZStLxRuAkzOzIErn
wqKEbB1Ue+iYcNJ2t76PTxjCfDxWK9Nk70tzjRlUIrUIsZ8mURHUyF1DUq2U+xIuUl44NP0qu9ra
fe88rrP2bJnLwUJ1hvLiwAdClBMP9+xnGQ7OZLhE4bbT5DocnYOeRIGlR1vNRd/VSULamR6wMYwS
FG99vTbx6RQ6yIHK3td6eQkx/bRfggdyQBl4XxUxaUcWVL2V1Ysyov/u75c7Y4VkvNWQnUb0W0DE
Hkp68zC7h+nQDCPkr25NCwDFlqiil51iKXzu0OKH2euqkgHCu2m+JwuFqEMrovrOyCO1AE3TDywZ
XiCM+q10mM2dMoc45kE+YXFEwh9+6yZvcTXV28SUD0pmvOsdpZJR2puOGUyhqkE793ujx2Y6KOdp
piq6A7WyZasmwJiolVZjhAUTgINJwIHU6cKZXzT62qnJ1Wub8ZxgQTEmY6cAMyCDd53d09fXZS+o
xDNmCOFPEg7rgqYszyJQ+ijanQX1S+1fG7fc1LHhiX7Zp8sPvCp/6iQZlcZbCA6S/dZsvprKb80g
ZULB6JZvQvs/XJ3XctzKtmW/CBEJD7yWNyxWFUmRFF8QpCQCSHiTSABf3wM8t++J7pfalLYMVSZz
mTnHnPaxZNPd/J3svY01w0yuPfdnNHWbGrl4a70Yo3mYiJ1N3RTDuHMgQnDlr/uU4O0qOja4GCVr
bwsdXV9czAG8ciKPxGJsWrRxTvxsux9ziVmJRE3Ff4sBZd5XHT5b0jjUrosHNmGz/ziLp7h+ssZP
XTIUcrYypO9w5AY+y0qbCL7s7q7m4B9IOmJK9i2lbD/yISk/q4RkhcF9Tgp9TvAbUz5eYL9ttV3v
p2BmHtZj0ZUP09B9pUJDFDFXJk4bx8C64XoHg0WJSSXo4/sxLmOlaQcQinCY1XN/HxW1i8ep70PH
0735oNNhhbi9R8oX/tM+PhRG65WLvzO1FSEG0V1NA33C+DFHHAvdV1XAeOnK7MKCOrPbRw5U130W
RgFE0rTW89gv/sHoPXdgAvPRLB4Rh/JuiKGo59NNzc1zgw3IHe11N1noA8R5kTMG9Ur3PZPlPwPz
2rYGyZZ/ws2RK0B55D7Wy7y75abBREiKlFk8DJlVbI3ZJf64am+eq9JzlgigHgPNK6aMVx06f+MM
G3tC/HEXV29BPEJ+9V/LEPs4SPfmIJKE6W3fsr32pn3UTsxGSeVZhFTxEx5fHxIWhS8fYmqEVdWS
eSk0m1HAsbav1yVyUOKY3A+loYa5TjFcTF5s8r6I9POIdyEWBG1VkP8ug3znVxJTq0p3AOFZ03PM
zUt8aDkzvRtZS+0RauSEWUEC7DdjZAPjc/u/gTIiisaA4IoUaVIYImKVJW+/wvmqMig7UqmI3EUT
1FTqf3MNeweXYAgmoHQ+jnn2wXl1Uwn6diYibJ/l9VvC5zfrmAO6k9haSBFCaa88ysk5ybbCnEmD
eTUezITxn/M3tB7xNrOwfo/z+1iNZyofWEUEkWb10YumbY67qWF3WiwVOhoe/kCUkA5JvNeA+zKM
D5YP/i0Wa8OR28qy0J7JYxe99eO485L6KKhna+9YCt4xTP7Y5LONt89mPD1HA2mzAKPyFwdnmLK0
eAXVMlyL18nhsmmlfGzGvt44kn1V7/8Zeo4wb3T0W+515ZbF1ooRRLjR+JeaKLlpq6Y3VMdhXE6E
qj+lWJiysLf3wyBLFpqjwussYTigRMSAxpKrytoNcRsA3jLWO6MNniwmxxbVBONHNKg25SU7dS9v
d7H93CBJJvICeSOz8RHlo4UqybwlArSJ2YxfZH61B121zNMWHg+CNXCdwEAqE0JbWuPYIcKeZo+4
TNe7dibahTopX0aUL1P8mLK6tWPCQYY/MzO3Qgr2/aidSyZB3H8h87VonrZBgx55vCyFFcPCtWOe
wol4bJx2LUENliZyl0LI51ywwTCAw9z6LjdZzFQIBYNtbczhmzQX+lwUfc4vO+4PuudmdlD1PREj
y1r+q0HnEPBqSffTKHKGPBJnMPoIsQmcTZYEVAV/fZtVr0dtGLvrSfG7cbUvYvYqwzdmjIcuxcr9
UZQET1XqGLl/QBJwnKDLCX+ZEoW9txpdn/UdzMGYi5/UEedgccJLnMAYDs0cjh/o6nln2jTfab3J
NXMy9nwGA/PAeS/dTwnFK+wfuWDb+qWo38BXoqntjouOdWHPRQ7ruzvJyKuQgHE7yBEaU8SidkkH
GsloXTQHG55cJbqH1H/g3K5Z2hVwPTLxocXEpPGtYmhrZ5DfoCwa0YsnWjY270PJaJfLsSNxuJ9p
l0YudCxVkCrx6ESbtDxb9TcthEFxkE6c7hrRASQ57+pzXdjQUtols2wGxOChcz/VyHDACK1drdcL
df0+0QP3D2Jhrm7c6OoxqxfZtEv6aD/CwaDT992PwXyq/W41SncFscdjtV3N2wR+exMNtJ/HEI4c
RTwkA3DEYM0MbkeH0XPyl7HouoATsISHlu2a2WyW/k3IgrPYaQxYAbKPokYFUF2j5nFZIBksOJAf
N81nVWA8YHuBS7AW+dZW3RK3w94LOQKkkJGnxlIPEZNTT5Gi8g79mAr7veapGV1+Da9Khfi5anZq
SDcBIttFieljWg3eZobSrvlYd0B2MBh6Q4psmwli/S67Y1MQbxudJEYPhlC1eY6Hf1Z0q28Re9uB
y05bl1FQR7JCmghwwVLhnjVOgZ4evZ6fjB7tNgHuRnv2oxdyIFc+532ZoZPLXwo5nDJa9KR+nvTW
af/AuuATfmuSv0166hA5oTPK9GUK/xFhvzVjAnYcPKh6G3DD2tpdsafYuahsp4OHeLJEaPwv7Npl
B3zM+RC3dOaG2++88NvLOV1mhpyju3a9f7hNGZ1ve8xxAy18U56k061M55cY9xHXmUq6UyS3SXRO
5a8SqpJLG5rhjq2/UYJiqqRtOlQOwpqcgdHO9Gq8x0SNc3Sbp4qRW4IL0UWh7BjHkaOEgCWj2foQ
YFLzatOydAGxneQsv5PyfNb5n5hqVmFejqrXUZ+FtwumvSABc3nrzGzZJS2QAPTg1Z9wlIiyscdl
HHeC5r2OYyCot2Eqd4X13mYAdjj3XNIEOC1B8tCe8G6QHcA/SjuT7KOjnb3M3r9uOMT5B6FJVHgV
eRNVuEZ/6hXOxoh+2TVCErdpxcEfAIL6czntGBd06VjfgurJn0R3MDu6krYZ/kz4WzeVZXpHc3Lz
ox+kxKezq238kmaLTmjnRjnggk4am3ZRzxl9dc9Y9DFk+WcLwEmzgYQZlzFrCdIEQveqaZJ8M3Ve
jTTc1JpZO1Tjca2b6W/iFsFrN9BJRXHz3irWlGkF8VcrwaiGrXkVMEH2CwjawSOrbfeX6j+sUvrb
MreKjR4ZTQXGvfHK+MnJ/xDtmbNA46gysI1vCD7xqRyH76Ke3ryc2xN5GK/gvQLUZafecwe+ap8o
bwfu/7fJYvWraBJwinQKDussGsuamdsSe2Vgmtwmlo53hVgrjWrmGpsNseu/BB97h2/E9lM2IXcz
5cOAfCLk72FdweDWYiMdYIkSX2QzH8oSQM4DZDvkniyYgu9A7n1xm6rsZcJEBK341Frf5C3xXVT7
WX/3/qHVL40BZ+GvY8h7ytOLJtqnmH/NNFJXD+OT2iowKClSGu0NG18Rwew8dQhJYmxKCdHhZnYp
x9dwcB7D8MPAt2PgNWaxuFyOdq6ZIzvbLNEPsNo2TlKcshH5CTpujQFzKOF6Fts+Fb/zFtBnwf68
b+mZ5wi+ldvUSGMrjvkO/VvnrT0PTqcRmH8Zt+4dWAgPA8S7KJlvTdodE5iQFESS+9ErErD2rnvO
wajtufnfemPT5Y0mos6Wq2DmxYk7QGWZEe6plEGOiIeUbMx04LxDR8TlZ8IumXEt5z2ll9+4hG4J
gHp1PR5DkK/ov+lX4ACgX9ASc43wb7khHyLWnDAtmkc+C+bKYta4a2ygsbobd6QzvRJuXV0s1SZb
cNoAM+b8IbAVowtW40+R88gC6ynNex9fHPQMe1FsgfjA+6WXwN7eIy+RWXnRkL+aEie6S0+AOceN
1om1XmTHpN3Ul3xGfo48+pA02VdoIVCgIDb31HTH0O9mXinonsYL4MokyK5tXJBdTle2lQbhN2Px
YU5DTJP5NbnYr0OVbYzOnUEmNayzs/wfI5xFj4Msk48tCxW+IZ4NTD7ma5W6mvfQjX9cSrUXjAz8
U5zE3O9ti3jGUwj4UqM6Faw9Vw1PJ0031ANbgpNKfFYzJQOJNDnAIulXaZMAt2x97NidEa5jGTPk
GADetoyTF+eX0ddLd0KlGIuxg0wKb8An3mCVJvkzRowDegnqCISfc4M0gTCYetWa1W8Cbo84A0+x
w80XJ8NtGj34hV7OE1lv8dSGB1UW6OgzjN1MNkofjfQcs5nm7jNT5A4jduV6iFIQYfzYaUChOGb2
PI0Z28HlIcuNjm59+fLnJ38ectcnysfSPWvJ5cufn+wbg1WKPVzDJgxPNB/aXf98SUiwu0RmY2Ek
l6hd07BTyVTsNDs4Lie1PIx+NP/n4efn/vvDn//7//3cz//tF/D4f39dXc7JKWhPBEXD6/V4+k/T
ECFmMTspMfYz1/Dt/hYSPrIfUgq+VU3aGbQsIf/nS1H4aLtD0fbHoInWao7rM8rD6vyf/2FyvArc
CkE+nYxa441zhZpO/3kYZAQDeEAbbGHTaSfPP/18Vf/vV//5YeqS54Aiz5BDcU6y//tg2/jsrSA2
6C2d7OwiuWIwSzA5xrY90mgAnv3ZMgzshcuDK9n12cvD//dzUWPkR6MYmKVLn6u2988/X9HHM4bK
JmYSzDMc+hr4UaVt7SgRqn0r1W8d2SbU2AS4kyIUCO0jwcOVVcsDA9BbolznHIxLxllhpy67V+2c
DWn/Pz8m2Ww+J2///QU/v+vnl6qST0lkErA6i9F4YIb7Pw9qrtvzP+WzaIqEPP88AOGlE/rvj22e
A/ajisGBg38BWIT47K3WOrtuia0mILogB2/4PA/BW9336BnoSyzYL4DtHonj2WpDto+kMmxnU3Z3
x+7TE2vbDwtfECoxFOoIW4K97mlA3HbML7HGtKqs8DT3JgplPDpbPaLIckxJcLC0PhHouLsOhtcK
gwWDViaY558HDJ4dUyAitAxVN+cRvhtfkihsqTLst8Y68lv7HM/dV5bF5LpACA7QSpCFaGzrOP4V
R07DEg5+n8+Ci4EVdXwZ6EvUtsY2YcK4kikeP1EPZ0IkhsfGEE/z4IlDAX2gKDWygm6sjp5PjRYi
NK29CScyqdTsvWF1lfbe9WYEY6Jpt2MM6lkyqZSRUx1T/eIlgfEao/cuB7oKa3YTss3p2NCaR0c/
TBH6Eqk6sF/e2nO4Mw3SCW0U1rBF6c1seqvesK5xhrtPCHhWc2IkJ4uul0iyBck79bu+EcsuI30q
Q8Zm3dznD1XcUI0V3a26zH5vULTrZEsKKBJME01jQGx527TdNclXP3+120WYHyLhnssaL4JO55dy
wjY4kSfJ0AOgpYGdBWnKzy+cGsboJs3msbRQu9hV7+3dnFnrEDLRmTAlEYdsbwfQXiz5qn43OgA6
0hamZM2s6Q4vbanmCxgrEqyxIvMZXpm5krbhHUiIFrcS7P/abwiHx/8z30K/j3HZDozo+/m3CGd9
BymT+2jaMqubDhbatGSW39CakVWbZnaranEZ5tp+47WwtlVBnCOk257BaB3vKWnVxvJ6JGN59pJV
Y4eUc9GaRvF3KSb3bCEVjoojwyHm/1nVXaQ9GQiwx1fA0NmO1PfpI8Uf49dle4v77GkKiuAJ3sOq
Tg2fXYLyn3rLHuB6bsaaJxvYj3d3wsa7+yhv6Q1tcn3/9+cAp1G2WS5KKjWqq+oEQkhB6iUIlTW+
92ovGY3cfh4AusIP46+07IVF6/rJFSDrQ2QtrlFSqzYAaGlnzVjsizpsH8bUznbkvjPWXsJsCtOI
z4zIiz1gnZFlPBMbn4uwTx6ARMYPVNjCvgyZ57CYJlqALpWRmjVBdA79+oJypr400MQuVQ1RTOUt
UxUK7V3Xj9bKJ3LlEaZKiQPKbffeMlLr2qa6RFGDmtcn3W12sa/EDMs3tVLjAwV/SmRXfumXdyPJ
WOxTB8QfpgrQKvY2WTmeir/sjLlZDKT/jG0SI+posZ8FYjn0ZvdgYAwfHdLWVO/wYCnBmlAxmgku
HlfKOSdU+ZaYbE0jxH6HDol6iKHwnuWJWNetiS93+bOawgo2ruPcQJAwMoJeebeM3r+VLu4kQ2y0
csSxn/zx3ad3YpPq83H55XYBotQuwsJDAehJ5d+Ix+ieMj96A+Ths5li3cPfIQKCU1wjMc5pI7EK
AXZmkkrkl1TErFgua95GPo4qEeehe+pacgTQSQWPMc5XyER+R6j2NK+w1BInKMTw+IN9G8347sX4
uXmpnU0xJdGjnTXB1qIi3ATmYG6g2/qHAHAlFkXvHtvha91PIXcfbZ01eNavTuth6wRHMXA2o0XX
R3YkT7bCaEqc46UKe+swat3Cx5U5+qLpZUCK/5CD2QMNtnCQivmzJnpAW5jAIymas5EW8iVsMdgw
MuFlz35RKxXbiCriaIls2Jg2SpTGKC41C9RbyQrVj1+CMLWwZo0tltTC3asG9dzPIRVBHMXgJpEy
JNaT13TwYQNNC4zsT+ElxGvok2FzbgpebTX6+uw6aUbstr+NTJRDbouR0JmqxCT1gTdXkGQz42B2
YEPcO7DJ7qkp0/+8v3xcPIal1YnJIwpMPSaX3njo3Ljit6ToAMeoqX/rWYqr7SLbLIdnEbEDFj1L
f6/xr/8lrIYZ4zBRSWJX0jg9UJ4f9RBmJDgE3bapfe89RUu/CKfqQ8fBdW2XmMcyqFAOazO/ZkkS
X73nuDKNa8xhtYMcTshd3fDD5eeI10G2aWF9CCPGxabH9TnYNim8y0PigrtL0ln85xM9Dc4lqKz5
2CtE9CPZdcsHbtasMWXBHxsMPUYQo3uoDQq7eAgTJAQhox4nsbqrqQvz0PLmhG2V4gcSw2skM+tK
A2NdRUKyoy4LRhaNt/dyB2xS1KfoS1Py35evOiIu3QSync3YfxuPEdtSl4dNaGRv9tSZKMUsexO4
nnXMQAXE5Hqvxx42bTFgUh/H4X1UcXXRKWK2gClaBjVO4p4Blep62ePYDw05E8HelhZkJc6YWz8F
313iyz3ZztEZlMUgZLSb6ukflMd4Y3Y2pD/hA1pPi0065wx+/MzZCpKDG7TIB1ZgN5s1JypCgbs9
KlBRxxELUI3FfqwwSwVhcG5chiu2p94lvEu/TL4FqWQYwFP711AEXChMdCd8cG4fyQN+bXnKXcTK
QNswa3H1E5lWHyPkuXvfGXZToa+j5WyIBDwi3qXQmVxiL+KnRs0HAr7W2iT9zhJ0fXUfPs1p/JLD
dBj3Gqn0KY0+HDjUz67pIUVqc0BBRLUR9AmNhHhkt0iikxepdTLhQSudVHCqzNe5bSF12hnDsiWa
eXDvBJUc5qCk80O7pZ1DCbeUEnaqdgUrrMJefAEjsLKxv9B/qotYxCRNgFGH/L6Vp6NryTPtE7a6
HoiLGgNrk0rS0GQQXJ2anlwEaX/Sw4SB7jrZGTdcI6BqZpzDLUQurO9Tjw8duICHzm9d+/lVDTDB
7OwP+Jn4XM9Vus5UyaqseAV6wRAu39Z0xl5QgtQSHbjRNv60ZG6vywYdgVdG53AgQNEIlmuHuIxY
AgdlIimMuXlQtn4zY9RnZGZfzEZ/BD7dVt/1HEYO+vVAobsVdU2sgtMcG8Fq0EFym42Y36TrPpWp
F7Ji0gaoUv8i+NRszdSzTlPl+MtGiWEDuMQweDaseAN185+VMnpn1oDYK1HxWhpVujPyt8mDVIJY
oV0L0TnneLJBZBkAzCN5tyv92Dld90BC22Nchu2rJqsIFy3/9Km+h8Hsrzjv3GtMDtV6LmFb5yjH
TjlCU25rglDYhRE1BxzAS61dBxWAOWNyTJxWEQbAtNaPvGSj3PB3YoFtIRT3IXSThswBYHPAbLdE
4TJwiQxElu29lbnxW8AVt4L+OU+sa922zSYvupOB6Q8nNkxFEbp8u1peKdfaA+5y46gEhF9TQD4p
wEpol2zvXJfPPl7GB6q2V2Un95/y76foi8w+OxmB9RXYNfIT7VHAVuWeBcSISsjeq8VoIHyoxJM5
pagF0KS7qUKRWnHtBZIFVlFdRmSDrKn6tRTT1vIGtWPdCmU+/xJ98+olgAcighVLGtTtONwj2Q03
gHfb1Kqrg8rHidcnxFRDFzoISIJIJz5FEsFXEeMXEgF8/15IxkcdtRCVm2VYjTutBjCk+b7R1Soq
eCw2sLzsAygzc2p7kEbFE0+4Yq7PtsoJdbDteGFbR6ILx0a4dzr/y68c9yzGv3PgIsGaTr1t1XuM
279NERM3U9XuRSgXO/pEKKX+3ZdGvBGNRGA2WftprHi+LQdjrG7/GbAYNpM0SHDoED0m99lFz5Wi
RMUv0gybnKEVGJ7heST4dW8oRstS3TAKW6vcLN6Tyfo2HZ8IO1nbm8JiuFUIhPcSSXhUosyf2c0p
1MUBJ+4m7E105Lz9zlBAbFbMvS3fOpoICLZNQxBPv/obQirr8j+VlR+Uj5+rNHlRjcKV68I1SWWV
LLrAcxprJOQ7YbViA0PNBjI7vibwiLyxKde+l31YPtR9R/4OWaruteqQBKjmEhKRugyI0SAomv/O
eKkzzZJO5u/KVa8JCMNkYlrruNZzN5vsl7st01JR5f27aK1/ZqHzhx6zd2hxDcL/54XC4bZy63zv
NrY6T4ATlAkaxIm2SZa3hCu6Oxc23dZGndL75X1W5e/EZYk+uAgKdcziOmAmj4+SAxD6xjrN0hO0
6SeLsrStvmPfiPalbJyVMMEMhPE/Oyve0wkQRZBgjmKKf0iUE2/rECoPkU7fjrbG9QD6E6UBiRoA
e3mpx0/TN36VukQMXrKvmahkPDjxdgvEKdTOI5QFyoKq+ut0746nR6TlzVdDiiyaDG5ww2w/pohS
x+y8racqVGHoimqbingYBOoMhmBR3q09Mkl7VsTVlJRbJN54kedoN5rw+IhCmJtV9WJ4dOhKsH8p
u3caHqw6E/enbz+B2Ig2d7eUn23e4PSNcyb8HPCRp99B17HcUv6/uBptErSZNEncZ4IuEh6I+WSm
f7LYe+l9b09uxuuUsVRqusJmssCS0CQorXGO5Ctkm94DTJ3J5JeR+awte0kFU326KkGZXyF7GwP3
uliLFjak64yCHNb2Li2XUZ1s9sQvcLgETFnDBR3RlRMbFFPs2hojvVbL95U6R7/GbhPkqA/GxH51
oM6uPHfcZN6fNiv8U7isfWeiXdlIjwEwg1y0W6drXiXV6BYaBnGA8ZkUXEJpoo1OORlSGyUhwJnU
runuWAC7tU3oqJOyZ/YY5/oTNjwLj76ZYW/sdEOcR/UsRxIHEA4OAZlIlFzM3oaQ0FgEmlyAu8yY
ftUNJvk2yblvNH9h4M3wHsDq+yF9Sx61f5xFzWl99uZQYGr0PzIbUY9fQpttfOa0DDNqvrUiSt/H
oX+ZuDoBv3iHIBFEbil/X3FseQV9EY584DXpyimLW+b5FxJkCba5a0FecADxJ6h4rWVJ11bU8d+8
5UOi/BrrhiDNRa/Bc+SntESt2UT+ITKf4NIIIoK40YgSKR0GBnX5rFsUG0a5VqYvDmbyN07GP6SV
Il4GHQq1qF2XJZJzjjk0rGbzSSQdtVyd3+diOpVC7GVZpi8pmlFNE8Yz2azTUuckyBTcLtxKS5r2
aw8m75gwXeJjzHJWFGg4YIsl24lIMeJZgzOzL3udNXIzZvkvp2wB4+cfQjzpvn6uyxJMgt06a7Cc
a3TlyxODMrGdptNQcf5EkXMQTTLsVARLUsv27sjkd5CFYuVySa06wovzVhfbIv2cyswDRwucxZ3G
u0hxLFjRgLoZ0Br1aEskUX6gqmIOzP3ddqLZ9SNPUuM7ezH2WyHgLBGc8Y/Q4ucydbAtFf1eqCGj
cw3zYxE6WAG9p3ph4way+7eAQtXiJsQyhkaxZla4pBm4tukhk7trPgJR2eLNyJo/uZy8Xeso6BDR
M1sWvGHjJWMuvlGKTUqjmwsjp7vE8nBol+dvIAliY440oklI2EOIndX0XpLAfch6A53DqL4bUJ0b
zxxgppR/ssX1Zzvk3Y8YiFfCdt4si5jbkogLiA7WX9XnN6RzPYPFhZkOczSzGexVs7zaNcTfJHZ3
Ruy98U3ObAjlez4thPMQzc3kzBfAfszLApOpIR+A/Uyom0/gYobr9+yH7EFhc2kiwdJYJihCXaLU
ICbVS4UHxKdBwQJ7KjUnc63ARkweZC/boXYAMksQTiWYjSBJqI0cZYxG65nhPYUi8jaEBK6wOuCN
3Db+kUv9mNd2ezYydldwD+aSLATeToHt6UM2qoeQQ8pCEOeU/rsZqTNH81nF4ffksZADiYjKDXrU
ZDnPTNoAHSY2N3f2Mc+q3cdF/5i3/ltGAtxuKPey+oqN+sJn9aP5QfQwmyxx2WBoKnib1eIcxNYl
l+phivWtjKxmm1Dvsdl0KRcx8/Avx3vss0RxUVDhllEgfxpoYB2pJLOvQQPV3K4AFD6wwTEeGczy
atjeH93Vn8MUkN1RTzu7REBdOVdfxvpUFMfKDTDBtG8T61VeQO9T+rzk1kyc5qjEejKor9fkLJXU
BLn9uCTUzdrcZ4wmaAK7eM2/nIGIN+J0coaXuat/ofEpNmVH+Z+YDYEQc9ADwFdrCrMPtGdAO2Jn
CSrF0Rb047ziCViQrGEhw1thJ5tK42LTQQ3T0PKfEAwjJEFpQUD89BZidXY56PP+qi37leQfj+0I
vjuDxdysAA5mfMLpUyZUzAZyKyQYrNOeps7GNbHgs0Ut/voPhGJyAhPeupFL2koOR2cz505zpkh6
a0eW8fBgtpVf/yrpFWuZ1Icsb0ISGdqdn6cMcm1MZ1l3ng3ra8Yw1jtxx64VqvyQUPzPDhD5eKl6
nwqj5SzwARmTpIcYu/TMNSB/MiwCmW8BsQCoLTO6I2CIkwM7DGzYYdbhk5ngKPAMf17rzk34y5jo
Vn0Hw6xBKdohjGuZWmfMTteWx2/uhvDQ2BHAFoOWjnRmUCDBW2HetR9RI4IgWYkwQ7vbvgULxcca
oteuUx+qQWJAoIZGwrTL7P5g5vZzZ4/zXeXZD895ZBJcII6HcDx2S7gGkWCe9dimRFpHJJVFQMA3
7GGuBLFH61ELxCRt/geIOKdpEG91kL9xZ/BGjkMTYebIm7H1zowom60TeleLtBC7e3Uz24SsR0SZ
1Ojig2IXD+kHVi/KfrN6ihg4EEbnX9Si9q3Ssd1BO33uKzBJYW4j9YyYik+deOgAKEaIYPZhbKFN
K8wPObOSt33rWBDqu1K1eeRDyLEiLYJwvb91UhFDCGuFKoTDmiS/fUw0/bZmYpUHmJcjr8VhFhk8
w+6Aw8FtgQzb3NXBnD+xt8MGFGKNMvLqRVURHYHNPHKuoV3Z8Z+CsSA1JaQT9h8vzWhdK5txtcCo
7MyZuZuZozPlq/eBxYxYyH7C0TSQCVf3u9AIw52BAlEoTPyGw34aBnt26cri0oVsPj3i7K9ypLYi
MLVYBWntHiQTqjzmZk9aiP0t0ChSv4zVZCc7OyvFIWoYyys2qrOjPmWVAau6N7jj1tQumKxtHIyx
Jc9FOu7o/bKNjj9LQWSyScRDZTF+rWYwdpUG7RBG1ib3WUiWGdMZs2D9AZU92UQz0Rrxa45aIVu2
61Gp7gWXdJxvalI4CG+IWLADlA+zbTegQTWT/KUM6NoQpCJTwtYNqNGfh3NiYkCJfDiMwitvfWb8
FcSz4hvxx3Uc1PfZID5Imx+KMdq6itJpJUPz9vMjSIHVpiQiniE4zFufVcqqI8XwEHNkRrboyVlD
uNVNmB3jPOZI93iiI72zPMg8dc5K3Bbyu+80CFq4dh2K+iZNvkFPInWzgnkhPx7Q2wy/lFWfKO7I
xg0R/EgXe5tVo2lKUkfthIdyVpQ3lSJnigV6tUnK3Ywdk3hVqICDGRzj5bpKBa+cipeITyIFqqF/
NCHOo4k8DkY23tJp/G7oTKkL7LVv+dyZHd6BiGAMJjfjecqwjLm9Djc2dFpEkUiCUi6m5e0Bu6UG
a7NwdirKPbLnPlLVEyEKHaB1RnIHs+E7ncu3IXKKrW1sezoEPqZ63ijscLVFXa8dQJVOjthDIuYJ
owurItYPQbpotHFAcCwO/T8h4tcC4tNDN5cfeZ1N1E39PRi97Oy15QORH0jtIA6mWVtc2JK9NaLS
azdJIAgZq8hmlEr9gkKntUm58Hg2ZGG8UWpOD2WQsdSY6UKDhIReyUeusqdzrj15o6gcc6bD0xiZ
VGPluK+JF6OMPhs9xAdjFmI9e32y4Q+zEffhDnUPvZkcKsZBHYwYPvsgmeZ03MuUP9i15420fXy3
pQKtj8yyLpxsbYe8zZK+iLfMWHiLFKdB+IxmEnfjKTgd7sS/xQOQ0CqggxFurMLXDlo+KOaAVwmg
mcWfms9lIoyEY5d/hyjb56hvuOFKQjFMBH5JPSc3QSh7C0sdZht8hS5LOVWxDhSaOL4yG3ezEevj
lMIZmsfviY3nalRdsPPYP5yFadxy6cYXdLZAcuSbDlN7l6VkxwgH/3gTQwvC39F0RJm0DjV2Ay2Q
5RrKMYD/CrtHhzNmkzpo0OG8jw/kQ4LxHdKnRKM8gsWRwbrlW9fIJkvKKhvRR1svBwZqnawu+P0S
s2ET32gJ04PjNS9eZdrsxJK9M3I0q8l/zIv4VuQIWhzWfWA8aFUbMFsqljkTkurYNh+1/BBNT+YI
rV44hwHyAutrqtwvJ+Lf0ZUQXXSyEBPdbGs75sfoZk9d6eLvLNWv1sNRPpdQYmsgFuiHOLmZiGQ5
8rkw/AyCCJWh9ehl2R/0968/USGV/JjoLdajFVx1VEEUGXGGTmXJR06gXuga0jYs2InmgCCrVC+5
qsnEILA3Q6y+m7pZ/RqdDpxzNR3xzFyQ7CPoVwSqZSWRIX2JvJfJ8yozI24ScIM7K4Jdwvue7GCP
XFrcQD4z9jTGVt9VEuQgzdWAaWGbzzGKdTXsc1aDAO5lQQvcLuKk5VcEeCyz+On/sHdey5Ej2Zb9
lbF+HrRBuQNuNj0PoQVVUJMvMIoktAYc4utnIedO36rua3V/YF7CKsmsZDAAuB8/Z++1LW2ytaIE
9ZaWrd+cGVeNK4yDrOopskm7g/bUWT9VE6NzzYL3PI6u5hqPAQDOL+wKCEvht5r9GzMI4P54nGqz
JzIqlZ9TNj4g6MEbSXhWi6TVnh4y5vgbz7go49Q6tEizgGZvkRVorsuqXEsiSjZNBiuv1fqYB4E4
h9TpRRC7p4gFBWVWh2sAKfacc162mmI9hXAfRAsbksmMiou33KRpqqfOYAnSp3nwKfYNMWztfTxU
0TogTeBQI8g3kyLZKzN5p19cQYKAY9sJ/U22LIBvTH3m0OZ7KODBSkPQGHM4bHmB2L7GUoScnF+J
Tj769zouf7wsUDC8g3lPHMVzjQh5yBs26gJwEnqcbawjpNVAhQZf0ejt7tISy+AsmAwueayAFOVK
VjgbbS68oazDYPkw3JDEccFsk0uSyhQba8oBA/XhR4xdhDPoXRZ59Jwa99Ys7BfdIOasa5uPwlPN
Cql1SAd53jatJfFLFSUSV0wHE8pK6i6rpIJMSWcCkygDQalXYSTUgv5QgFs4ilCN2SEiGcNfbPGR
9Z1l5VMNS4xcvOTc26AFcPpwFfIWhch4lqgZV647vmVFig/GTV+lWzdHtw0/zBhnpcFJmMS60oSF
03SVPtjCvAkm71A2zaNl05JmdAhAIbzuOe5iMiq+qyYcAWL5b06uPkoCdcg8uzX95LGPUEGnRk3S
bZytqSH3rQN6a4DWwViJqbxgW+X559EgGc3CXMnAc9hp2eAe8sl1sqoEAQPdIBM5TJUaGHcB9voe
SERQyEe3w7+sB4OqjyO2YkqMUU2z3jUO3ITxdpalWDNeuxgpTizS2NEXu89NRwLsLDwCxbJPI/iV
kaK8bzwLAwFdSiCBuH8bk5i+UeNYidBkkfR87ibnJ5b6q9MIDqNq7AljJGUUg7sVqn0LcVMa7jsT
wI/Q1AG3HaRzYMa5hyw2xB5TBJSibU04W38ynFId0fPcyrCpzkRzcrUcfTE0Nr7OoE0b/kIEck5G
KHMqjD+xMD3PdmzgQzKQs3tvqMk4aU71MWfloLfqIs1lytLgClnrkXDsWD+rNz24v6S02ZfIu6Zi
AK08yo+AEn5Nrsw6nUHx4q5w0C8G+5SM1HVVMBoakE1j+xp3bsuDWzWaHpVHHmA0/l63nvJ8IbAf
Mx6CQGM0n53wGk3Pjgsh9ogPsNyZEwsYjocfqBlwC8n+vBlz5yEJGCTltPY9n8a6JXy8pKTLZvjl
B2FaGwsyi+RXaK0S72MCzE25YM7ET6EmZ9MF1lq0/Tnj+Ei2YvDY+7517vrDCO/w1BKZBwoqOopu
/AobmTBUUx6Nl2KtvEg/oKpHJTakVxkr86SSZl8P1m3aKyx4FerMBm3uWqbDyQBd1nUPfdO1LCfh
xnWFYkyyhgK+ShAQoWS5o5d0JBQCkF4N+bs328UfCrMuzoYn1eAd7IzhOaP7A49N3brSvKQu3J0m
8D9ZlekFOzPCmInNqzV6BEtknZEBuulabhsyvC0YsVVL6YiB7hZA6vThwNXfJH3NStDCtS8MQmGZ
23cHyg76ArYbbRxVfBYV/0CUPdfMSxloItGK44aAlA5kTlAfoCemoMvTU6wxeab0wpy4Rjih618d
TeJhsH4NS7J5wSrKr8DcumU/aScUN3bDPU7i3Yi6tJQzhzIRy23d0JJvsEoOTNGX5p5VA+Mb6ViV
pMb5GZjMlih5E7b6lindVeWzwvby2uB3XDmNwjIXkjKVl+V2yEdijam0Yo1wvog78HuD+Z7LEVg/
CAwX0VhBZ4cIFdIno9rfJKO/b2ZwOiUHjCXJ7XmYWLRmCQcD+w3kB3puPlKLsgPxNcz5yzzvk7T8
1Q3eyQ75aZlw9hMoK34Q7dfQZfBnMcoyZiZlXXAkrf5sxZi/MsTZKjTl0QynSzHCG7EQ7aw8wKWl
WbxQe5jb0ceBhKIjR2rf6TliNu8zUhRM39unLq4fGuREwCsAOXUTHbLeeeB8te8dCwh8TWh82xdn
jhs0VcizMjj90NbACTUiuoKxchXM8yMrTbtKyRZfJ6zobSxNhjzLwTjFiWDLbDcZrAKiEUdNEb52
Ax9+LRyclWuXl2w4exNYbRnfmglmDj2/ltHbaNhHV6OSs01OyUXR8/S5znVM15QCC4R/gZ1FEL1g
OIxgxpjpO3P6nWLWw3OT+tvl5qjwyjDJylFSjON1VL6Z7JBrl4kT+379atPdqSQ+wTKZnmPCANdj
z8oyuCWc/nUcgdJPxm/exVUWe7eLCXgYWxL1+qe6C2E7Nds0VvowFwZOUHramQuweQ6HN69R0wrJ
21SQ+GjQrK0CrwRra9416lZHCmhQ3D5HPlxR9VBEw2cKXX9Xvc4J1UrVAeT1Kkm0bPRK0VmtS7ux
tr37ygpqoYkc7ubOuDNAhyJ2oe1c3/AQnr1RHJCw9wgBJSYbxWR+KJLvysLtjM4iXNoIRj3uIouj
9uwgObIUfSTbhp7qAfKzTOeDkdnGiGImonFxcBY2a/o50nPdt0VJnUUIFC0nOqaFWlpMwyHuawe4
1p5DE5QsW/r7Wghwvh2I4tku5o1cJo2d8WxllcI9QycobMvoaFRPWUbKN2mAo03JRBEFZcRhKMMU
Z282MJ6TmZXE9Fx6gFZ3tpgvThrvlDOExP/WIzGF2X2Yi598Pld4UhQ3eUxnct1EinRBH7K6HOjQ
RrR3qLDx9tWyPWS5umqtrj9jLV0O6gAX6eKffd99IT0YMArZaNtEfhkuKD8l6pvBsnBohP1j5NAv
qHTxjAAea1PAGjPTbV01ebAxJT0Tj3YkA4CBGZTHlGaATQ0f7cMlUQpz1Pzph5RNwh8fM1pHm2gg
rq+a6MgLi64+ZVa66T24tlzspr5jKIGQwHe/c2ld+aPyd/R48Fg0OJ7Jau2j2d3MtfiQId5ELLg2
BlYOSwyhppSmhIMVKiYwCs9eCvLfJ5k+mvm6wZK9Gg6GMf2KnOYliQRJrNH9SHJIZQd4Y907nmyN
tooOaeQDb4sEbXDsg37QbxjoaISrPHmWfQgFD9KSk1kANQ/jXK6IvjT2xJX4sE+dzZjrOye16zuj
x+foRs0xZ8Yp87bfZ6G+seou3tYlB2GizI++qL5GRgTGxMgqiTxEwT2mx0zflhizOLyP4AMKY0P9
wm9qpdbRdOn3QKY5Uj1ubEXH2WvtL9R0kg+J9YAIg207M00HpkhWfZF8EW12KcrsIXH1yxwgG6An
/FUqu9x2FGZVJw7oLr6SRqVHpOxbMndvbafpNpiJ2oOScmuPQLyq6INUIA/eTHElwKjioQt8pJA4
1y1sjlDzp1Xe4V5pa0DTCik/g6zr0JyNU+8aT4hyPiNoldtw0K9TPDIDiJ5MwLeEa+LOsB7miUaB
QOQxpzkI6I6WwEC7bR49WnxZBuwP+WxapS9BSoneIK4lfcl6s5uJjlDxzv7ued/F2Dw5DaW6Qcgq
htq7yuhPXcoBpByL98SHt5hbb/6YpDySDPjTJnK2tYjvtfNSmtlhruP0ClH+ug+2FhbodYqhq2tB
5xvDh3ast6Lpbt3UfW4tCkkdOyek1pBCy82IBZVz+weW6QerQe3TavIkmZRvnRLNrMUswZM9B0nL
vGFMoDc2PReiDium9G6JsKK4bdhyjbF4njpRnbyB/6A3dLLkcBvX6L/7EC7+LIK7RGAfDwEqYeWD
kEmS+UNv+sxSaW2O3VOgaJ1KD+2xytLXuiS7IqlqCrGdwvcX4f+udn0DGwd7C86yaWFKQAbWWXwl
YxTseIBYIJsRKgQckp249QvNpH0xZdi1DWzSLV+VS+Njml5CAYrTLqMzQJhiCfOrt3Z/Jz0SjnqG
CAKb9SYJAMX4lsVJfgqx5fbLDkrza4hwtrf2Vk3ymdQUuLkxTaP8FcljvdMmP4muCOp1lKM8P67k
27Idf4opvVG5qld2Pt1oJGCbuElo4lqfCBrzs030dd/Qduf2hNXhEFuaYnsPCnlrxtmzR640Xhew
phCQE8SLREf55XBbjd3dnMlq51OSO+x3lJcz1n9DHJ2csW6d3A7NUtxM4aN20n2ntXMj4DRJGxO2
37PHmxE6ORE3R6tOfqySKPj2OUurdy/qCPBr+rsy4C3lw8ZV3lvlsNzUSDU3JHgujeOKC+yoQ2Bb
P8HACMium401JPS2cihIIVpxhHU72YsHAPTPVQ+HCUz0ppAcrgjh3uq4f5dpTkNlGK+6Lit2Rd/Z
m7lDkOxtrQQEhu8Lf6Ms57WyjE1PqbZBZPiUmHRpbeKfNkaF2LXXEwS4AfUW8k9sN16Buzr/TpjS
b2Lfs3cuCqZ0keKRz/tNFAqFRzc+9vHMZ0cTYYWE85zZYl6ArjiWFzSYB1JsMitrBW1eWk+xjw6O
1ra5cTy6z/bEwBJswpIdZBw7OOjIELYY6z5DoqTiwHsTLjRF7dNL0P6zSat+X0lGjyX0rBO+56KU
1RpFA1nZZftclSpH0QoygijzjbfQHTIUzrhiUSdPCkKrUT+JGmoJVs7ehYHSJ8Epj9i3zcRgV5LC
W/kUI4GDajWImfx2bX9IHPszHCY6Ww7cwRrTLSAOD+w5fYPxEsfDYUg6GmALxWsi6R2HePVeVx4X
pKgJxUjFr3CQ77NPVk4pY8Z7HJ8jK2eLEOnVdclAfp11bAKlI74m9ZaAvbAx02zAai0GMvsRXG+y
HlEIbRw0/JvRMFHHeIthy4Ycl5N41DERHMGjbQh0wPQXYcfyo+ildz25Ybs8sutNGyc0jnOj7g2H
Hi8GDNW4ezgTxipM0qtqyTVjtoGVPvOf6Omjcexmbk3LoAs+1ASUUCu0fQYIEaApAzvKydr7NYKE
J6+HrB4Lax0jceZUT2NWUMKQ5syJAvYdVAlx6ZxvUfY/ggux07n0N1b6Vfk09EktWmcoKeIArSMH
w35NNLpi17lztcxYlArsZ6W5Yw8JqGvRVPrWyGHJlT4uNwYKbUH0U4haAh22s+vQga2NsDB2k8Pw
0rHNvVm2FpQJ727Wtb23QugK5eysu34kszS/E+GrN7TXoFHOEqBeUj8ZwQ+NxTvHzh84wMYwJ+gt
y2xJsE+eesGMr6niX3hKXm1ik+Al9sQtWJYAqQIAQel5N0XMg+K4sg+m4TwRTVbK/OyV+FiqqGJ9
tSsyG7id027hndbvRc+qPaHP0hL1nGcBt0KRPocfdYiEsp1kwcAteir69tAvC4qfn42m/w7tCf41
H3qZwKNBu7MS335lfFiV4+10nPyIxK722jYRjrkpeIyZMzdbx3Xe9PKGJudR4As8IRzFhByY1P8u
zedaYmilRXLN4IxFWiEZzwLg2dEbSbevIyeIndTlM3LPh1aZHQ6xe2W1BHPb/Y894gWtU1I53AIp
SsXNli1gDvQgyH/k0fc8wkIVy1O6/PDxfkT5k1vkCcBrZHAVOuORHsw30qZtEX6yfIERXzA4i3vy
Y16y/gZv2ZjvF7dLlEwvs0X0efDWuQNDUUhZZnWMISe5udxHIaKuSp0RRiBeDKsTdT5vpzz1mC3x
tYAhBUrsrskQmPv0TrGQ9OgYc5jSzrLAY/ucg0PTpwet8reaqiAew/M0p2/WzJJkjLvSf2tsjuVD
AAXDiT5Tg33oqy7kuYov9ZuowjvLegmdd56408AumMEAgs/IZFCdkNTcUBhtkqr5lMAkWpIdhxcM
swT49fpJ6fGaMT35pouggrcIN7kfite65lPoOQ6ItjmDckjdbJ2jOmCToTo192OHetgiYl3t1C2z
ka0QICUy60Lh8d5od+sHdwGtTBW6FwGppHAoGBZVghwZQfTBOcjAGcf5Aw7u0et/QocxqFZERg8k
+AzKOsokOfR29CIqMA4Uqj2fDCfStxLVNWX8yuntfeSNj2GbnooUHWd919v627aeLOKOWE1WRZxu
k5THE+qoK+8nM+SMMq0iw7/pi5tp4gj0O2T0/6exPoL5/8ffvuBJd810/yuMy+LP4apEmP5VGmvT
9eFH9m//y6+PtvvH3wz5d8vnCEutz/jDN135z0BWw7H+zgTUgQ0kHNv1TO+fgayuvaS4yuU70la+
b/9nIKtj/t1ELG/zHeHaSpLV+r//F0m34a+SYFhihYr2X/78P4o+vyuRyLX/+JvFz6AUWf7a8fsf
fxPSsXh7pm/bSjmKAtrk+18f93ERLn/7fw6I72bXBBUQKkjcffXNvHg1lLN729qd3GauemQzNLY0
0Skdy+oSlL04MrvZ4515LFBMUWVjhvSxrFeSQucPn+V/vN8/vj9X/Ov7c2k8mqaSwvR4l9YSJ/vH
91eFcRGhMVsbTGd3YZ80u9Ycg1VNp5QJVYEOd8fZ/aAblAyMkpNLE1o8sAb4sKqzT97MCDOPlxnC
uEYxQ4Z9zV4DIfIx9XF5m35e34riOIdjdJ7b/Lb2i+lGquajLh1GyAnw2hx6/FaHWCvNEpaFWdT9
KazjD3OyxpvCycLnOkvwUi1aviiF3+JYH6FEeKrAWN/pwXFuINJudTDcO/GQ/3cf0Z8TdbmELphJ
x+IWszzhWkuu7x8/olpOpSfsEmU6F3s34aY//37JZIclZShJ0BjoZcp2UbC5QfZi0gCAlTfUe0kr
Dghl7J/TJNlTAoznaKLCtdIsPI8MzRQh55dqNF5bkU3ntLeDi2f0tzOJfo+lxHuAlXrfjiEciKoi
faooOAD5pGw3KpqurLgjrynae3njvwy8CzYHhzTZbPBeZuTIyKFQPTs+JZbjmHjTnOp+WsYwf30T
+e6/3kTwbRUPn0NzmwPUv95E+CZTSRNjoMAfPl1FVNBYRON14BItB87hOqJ21NYI1G0A1zcVHFGt
+GLI4CuKfSiARhBdfn9p1h4QQNk7DJb42u+XXC7JV6SRbYLJ3GeGE5MVRMKHTlJ34wdp8my0pUQh
E29Tt3cZb4jx/veLp6djZeAwplk83fellqfapub+/c2oyaZ7x4tooPKU7cnKkKQF3uUQau5kE5B3
oQa5+f3H3y9eQ55Q6fkh5OmJaGO4l+tAOvKD3Oe7dPKjJ9T/el84hNoijdoayo/f/ImNOBjqi2n1
5Z3lVJAgahgz0gDV3yji6mzgXHlYYWgpyqeszJJtGzr2EdsGI4MsW1gUc36eHWrzhhVhZ3r9vcSI
fosCMHwO8b30nC0vfVKHz2iYtvRWxf3gVuRb/3PN/S/WCW+5yf+0jrm+rUzlSFfZwnbEss79YZ2o
p6nNw8ihwGYPHPG1pBktLyQxwz3Gn+BGd9TsvUjOKIc5NKJeYGJhwjA2esjZbj8kZ+V0150WNxUj
hZ3VQ4IP0jG8zuA9IaBMr2XXZtdRbr9nyYh+avlSF6Msp8qIQPKN5sXuVbrJXKPaAR4yL+PywlkH
1TxNtsOs0HALV6cXRc1pM0n/mbL2ThS6ujSzeTUsLITfvITfL8Kq/uOPMqi2pJm65yBO3ZtmFs4N
uJf4MHTNIY2qEnKkXzKE6CAqh47adZApE79M3wXciJ2bp8CcHGERMlmNV1McHbUPAkUvf/r9pTgK
UU/0cXKKPFhQQwove2EhdFVdnBEgiCAhtCAN3ZvKC5qroESS8deXz15Sv/90+WDgcC/xbNoYhz35
L2uYkSqIK/Y4rmsfb62NxvEmirw7PpZppTCs7UOzhHDGFPZpcDqC6Pwa3FPLPDwy220gxnBH10U8
ZAOc1K7z7+sZuI4bTzcE/CRXlVOlN21K99q/ybSun6slgzAtZUkKCS1LJ8RaXi8QgModkv1f/3Li
v1h+WKSlze/G2uPJ5ft/uDc52svYDBgyaV8wnmu8S4hO57GcSH2c29ew8MRbOKNhjRLExKVHktzy
wtgOwQ/KZdzAp9FltKqLZN4ZRBbSN44uwtf+1e8XO839Kydzy0PO6RRNZVhvdGa/Y6rr9irx3Ktc
N8Vp8rpz3JC7REetPsrWsV6j+bbqlX3VS5wchLXjMHLJAQm9/jnM6P/ji/nMS+F+p+Wxa5xDV5XF
NWod5l51tY2SlvRj42igiYBhomggT+YcnGj3/r8Xr5b/zb3Cqe/fbhbPppNAJ9tc4uqXtPo/fp6j
AWusKdFnDeM2km5/wrJKpxOsjQYVE8iMib3ujhFhwEkhxH22vPjWI0h585JoL7zp/frQ8y+f//Ol
HrpNNQZIcztC0SRFzRMp1/sykdaLqGmx+TnRJgVQl9gkZ3RCBbrnyTppumgovLahAB/pq3K+Rz/k
bQwnAG88zt615VZXv1EZBEAQAUMzf52hV1cWy7ehMIygA8Xq4HxDMZEHSigyLxa3ebu8CFsP675F
C1YzXq4XL71lTeHRn5sLUtn63PeETJpWYEJ8h+RUGRWSkDF/tqPxbODauQO82IET7U9xzfH69wvR
cNCOjOhdjEs/KGiN6z51jOt2dujH4ovssgCMvxtfIAnjpuvMa0HD128n66CM2r7zlhdkUAjKO4dZ
eDl3u1EX4jaPgF4nquovWNLNjaoM0pkbIG4BUxPaBU2GoSS7Fcs0qBILmEK7w3n2MI21WVG+D/H4
2ldjcz+GVXEdKbNez4FbvCOMekSQN1y10ZRcfr+UM7CvuLZPeTPTHQg8cR4mB492Ynz5Zll8/fVD
7PzbQ+xZnqdYnGzHtz3Gh3++6TwCpIsJc9o6ajaj0NU9eqDq0FSg6RIu+LXobdwZKhnJrQBuGOW9
pqhMj5pxzdkZsxYPcfHTiBxrUYSL/pDG3ktQKNb9JvpmImjsI8O9FNOlTENFTiqZ5S3dxnt3GgaO
6wiJ4kld/X4BDzbsgtgG2hdJ/VShtWxgdLz89a/M3f+vpwOPwpvKi9VLCFtRaP75l65VN/S+O6Wo
6NgIpvLx90sGYBEmvn0/gCi+Dkf/rc0EjYcukutG+vnRiqk3hSYcQqCRvTIChQpSj/GzjzkWry/N
uN/flYHUx8z1xLodnOh5DIDcITIQZJ7sJgLOn/wkQsbSbnv0wPfazDpabyZxQ11JouzyR5yrRLJF
kaKAM8XP6DouTF1qsanz7xqSt9HftZzXiwmBSTeuCzSYlh4HoiWxXenmsU7CkBZy/Z1g5KdeqN/L
9ObYRvG3nyKcMdKJ/pl6DwSur3pe4Vt8mxz12lLRrvtfneH/FJi65woZ+miQ+BSl0/voUGzRAV1n
+E2IzxkW69b0UQ8x7hmn3HsSwP3o4JubpbtXZWivGSMTY4+5hw3Av/Xhts7vqoMxPhXQ0ehRdzlJ
KI1+SxpxSL30w8fxqmrElhaDAqzdKKSZerGGO2Ro6MG/aXz8PCIw6PjUl3iY8bwVUXxt5PQ7EmZd
kQEIuCrTB0sw09CKLVYEz0mcvDbGo5T1g54895i48LqaAij4kquk5fBiFJwdjD5bJ3WH6200bhMf
SX1vgpZ38/EpcZeu0BKeNOxtPT+AgV8lxlOkQOlGhSIhsLqkXldtxxCBuYWmj0qVFisjtRL50apG
y7jLmxrxrBXsG7t4QZLqIEeLSTbObCwMop6Ymc/ZwVRtCkHK8dcOUwanife15ewspGxgcdDAGLU4
kDzJAAYz6s6pwi8ThJ7h+d+1NI/x1JPQHhM1YnV5cAzvA+W2OzczGBtq1HiZ6M2tVd5y5mF1yje+
l9DWBSCfK5OxOt5Uvy/EMYOAP6KC2lvNArATvoCcaRoHmwwfjVBVaOPKxUJxKgS2676EowxslvP0
2srIYAHwssJxjCi6GsMro0rP/GbelmAHGug2qu8a3DKKNmOfTeYtg4CfyMCJo+0w3kVR2pCGWtw3
vfkINQhYUbPy/eogbRQu0PbrUUPYqMQpUjQ2k1He+dVEl7d1lsk2poWEcaCYbOvGTufnudHFtgWV
h7SMr7MhejvJqncQNpOqESuIy2H3oEcxblHiG3HxrDr/Iy8VkVEHaB7X0mEw0nVmtx9hVD6SKveT
NcF5EG50O9I2mBoKjMHlciJWvGbuBdDWjow7a36oRfFJq3ufREi/Z5aQFqFaECr3MM3JDhsGog/r
uhoVfTBkoi39sQ6ARz9jU2Ek+WyY5ofhDuxF4UuGCWCKzIOWepU+xpGFUqzDGoN/9ZZm9O1o+din
X5iy8RhW6m1uJFG9k7EoHTfVslE57wlhBxHeaqMlAHiYqnUIh1OPv1DdlW85b3wYEVYapfYu+SlE
z3SbT3hdBkwIK7vmYZ5EeW+n6kOmM07TARApfQxEjyGCstDww03m49vxYsO61iajuXIsV6jzpycR
Jwdo2EwoFRshZFYEVYNpn8yGHF3LSb+rNHIJcmxA8uQ1SqBAetthqi+qJJ9RwuCM3eSzxZBHS5j4
X1TdWObIdp00R4Awm1fMCt5JxSL7pMqe50re5afgNPg8gc0wHvKaJw2fg7216FisNJw5gqYA06a/
yExlvsaEce6KbVDk5l7QefSDZtcJRBm4IKcD0QOkoALxHGzas4QfXfKUKUjozmDJ8+CdiS00vYCp
8kBMDcXfM6WHca0Gy7gePfKtNDQQ9v1YgRtqTfJKkeO/Bl7jX9GCueGC/yQZ76sFrbSqbYNYOHI0
OqO/DCMCGSlqfJnNHhavvvbkxJpuV1wE1R8gkIMWJnm1Fs1JZnvwjfWqT/lnci94RQ/VHZOp3mHk
YhYVmdWmMEsTrGD31Aa46VK7Av9H3p/pVL/6+FpZ9/EkfxgMhbs4hgcdNsAGrBrhpRXk1001zzs3
mF66aongsQdUcMGQkmQwwG1teHItg7xEHXdEggLat5z8l+/H2WsO+YIGHvOgeM7vCudOtMUTvrD7
xpb1PsQL0faXuNvVg/NYlDZTzip+8Dr3akBoViXJfNT23O4F7MWubeJdPo7DxpBjeBt44xJX6f4K
gJ8vPEYSpv2H3h+mA6naPv7bDGgYOpQMOc6+t8czegtvpRIkutmEfrCAz0byuJ0hCUTpdW/4lHsl
0+4Rb6NZW/5t7T5aLilMiTbyzayySzKRxUFst2uk6TVWB6bmqVVsveIAjcHb0gAy97bBIDr+xq1S
H6OMBXGY4/zo1vVV2ZPQnY+luVWIw3c8ChVwWFXyH5nOvH01mp8kyzW3XRBuE+7yRzbb51qD6lfa
c66b2LgWiO9XlRlctO0NN3DU8m2fpL+qCBueQmkxZE279lzGe0nMAcycxiefI9cud8ovpw/xaifF
kzOQD7coPkmklkxKhVMzkfG9TSXa+bq3jS2XGvO/gb6sZxQ31PAfajAyjsBiI1wMv5ECm+6VSE0o
i0mxr16HAThG0apPs+4PTQIPLkgL9oey/WKId6U5BgPCJKIhR7pLVgndjSpGleZHwa4quCgzNqrN
oFP46XjXDiUWPZvM+ny67unsrO3MHQ6yCxEJuQNK0tECRxLcz2PxmJoTYzwsu7JB9jgg2CFo9LYc
gepNcfKZzPKuSQzvoEgjIUMLMrIo3LNq6xnF60e2BCmFCVlt5Wifu9Sf/++LNfVsTWx+Ve5lV5I8
jLuIgb9K+vwKATtdyOIcpjo/F5lLWltnimVi8uMhWFgph/h4AMcekUmIcz0TmwhKocKQZEnT3dlU
mBAbFyG67PfBB9ZAPKmaE32hQe73jn5NsunVy5xm58PuOcTBCKV3eA/cZOmo5UddLkfc1kA5Yohi
3SQpkeQkQseY2TI8Lq2CtIBO4bWtFjkOseNeJhFnIA/XxGAwcnFENx80g8aVcvEu6r4yT005kz9X
XyRqoa0mH5HzPRufZK/3YhJIOmOb85bBcaMrAzT5SStIIsJlzWwmDzNJSrZsXpAKmqYEGOLfwm4Q
gEF6xXjnHdzWyja2Z+5r6Q5YLVF2ADGD8FQNd1UC+lM3p6pFG9MLE/A4Cshwam+YHtKJnpGeVzlA
HrLTmvA9QvSVgONJPMK7bOqhgb8wDdQxk/CQakJ/8TCetP13HMqD0bp0h8vHYU4fGbESPa2cJ8UA
G29fiGPa3w7S+LG7GXYG1AvPtsGhWh7G5kqjb6yXDvxVMXd4m4kZI9r4hLpkPlhj9xWM/lVE3bXG
DPk6mn5znEg06GkehJxoshZlczTNR5Hpp5nIOwVpIwH8VrlOt8vqHhe/RuWmeUuMSLbzjAKqMrZG
kNBbxXC1t7BYJS4ijzpGRgT/0N2lFUd9z+aR7OZiK398fMWsUBgHUKXD+kILDvALkvzQC+84gUQE
e1zuMJWAuKrAhlI+VQl8YzrgQLxAFESP9tjgwS60sZ1H1GqNYxDCW9g7ZRFFoecgBiAiCYTIwF8g
OEKBxv/aBqSrT74gZhmz+wyJaJhQz4zcgzp0RxTxmH7TxNomc/0SB/pqyBRuA1KS85gMwh6PoGhV
vDcUblJIa7epYb/M9bZs++ZAruBtWXDd/KHd+/A4yQWlVdAn+iTZpbatKfc8GgLMNwkIrlG/D74k
vZ3AGe5tRGG16/ZM9o+JAdXJSrnbjYA54mRGX6gV7rOyQlXdSaS4VfnB2ZQFJ67HjZ1T0OLaAASQ
FohEjXY3JxwTsqn5dqIy3Vi8u1VKVKEermCT3cxQGjCxxMHGBq51PS8as4JoAcnWwCkIUa42a45v
m4I3SRlfAmf/P8ydx5LsyJZdf6WNczwDHA414CS0zohIfSewuArSofXX90K+fuyqIlkkJ22cpFVU
3swM4XAcP2fvtbmOF9IgigRapLFKpuGGlms6mFP9NLjYzHB4YL0lwhIJGnWhRYrrOD2U0RNxFbTn
0nLWtVfPOOCwWds1EgcH8RoKx+lg67DC4BB9jgSaKkgZnprjoBhQ+7FrMx+ZWXot+lbP6iC3ynQ/
dvVrEaZrbYymDW5npLoVMXgyalc1sQOG1qcHrVImZtfyW52JiP4l2mAlEDxDVnjyx0/UJ09xid2b
8CNnqXEusI3pkWJNXFdC4LidTpEYIuwB3IpEwfXWhJcqACVvTxMSFhfxRgCRdK2CM4jYn9GIu07Z
3kY3SUEvBof5PLhIhi7Rm9J31PVPiWUG4CmHV8mmUgyZWlcZP+U6dNH824Bon7ySu4JLGI/mvYsK
7MJ2KLfKTsbFWHECdhKvv1uZtu88+rBJfTIM8RBBtzcsZXP3w4rfZPFOl9nKYX/ZVZhDOcsSJ96W
EYCHEnCHo3EBWbdKCz+pwJnNy28+Q5+lZVqviZC7pKutlVbKp254J96byBqyV1EScVlojBhxvTD5
p58wYnUIxYkoKGOb+/Zrq4or+tLpZ0oURWYDhYeUeg0bnkYWBucC58cBVeBu1M+6aEPeVA3A5sK1
eHEDUDYxRRW0TNvZ47wCXULSAsKsNbe5t7qQD66waNV6nGahtoxLS0dCiljnkQY5pXm/nEwET/hL
6yJxNmnrH6zUp9REnwXKitjaAAdxG34kRboren6B1nL+bjT0bXnPdYDbFUr69DMOig/kJYQe9e0J
wga8IZ+DkG0Q1TjJZ4W4pNL0fu/66UvCzCyMw6NMQIm4ok5WoQW00g+m9zE3X4YXelb5SnBDPmg2
5EWGIUgg+nIDp5kPqOu5u+qfRmldmO76S9dnu5pa9SugJK3SjRX4atv03Y9cDuSo1xUeH30TJVlz
EVe3RW5OB7neMHQDPtK2bJKMTPeaxoQMV9FWy0MBIySn59FxsAysaznpaxdFM094wGnFnlfFiHVa
4iLLjiNWHsA9TUzE90KRANVV9q7pnBNFzbOf06AfRbeuMR6uW1o9qInjiG6+VSYb1MDP/nQJR4Sl
+hiVx6LH3J7AIGMiGj8lVf+z64EGQ5El584Nl0nHPQVny5HaGmt5+7t2+9dyKCH+uhF+h+p3iC9i
m+HQ6nz9s86jo6YAduL4bOg+6YQUGFApAnwDi8ICOjzYa5C6R9YrHQEN8bCIzrFPzZ9G5sMcs4dW
ZAzBYMR6DtcZTpFuYhbNIA6g0yDZleTVHkhJk3N4CKSlJS9h02BNWSl3EuhEgzsOx3jVVekriG3M
u5i21gneTIqXzqZ6UP1M8CI8K4JoPrEcNb3mrnWlDmbAIR2LgB2GHo3INlIQJMw/5M91yb3SknXT
GpteQOCVB8dRuLB9a1r5JI9ELmp/ML7O2rZfv3il7UiHWs8hPUfk7dgtGXDw15+Vj/XQbqEFRfye
Kaf9bfcGFSn1a9UTC8C5dl4nMKlhVO+5hjAxoj04kRbnaYXkgJ2AFwvIdmQasyw7xI8ZxcC6Z8rs
aGhRo+EaZNEBrMxADpW+shJaBFAcxmUVqd8DtXRnf2h2ekxgAQGmRLxcPhEY89GT5Eg9Elwb34o3
VmX8SoV3RSPOahvbZ70OS2pqrEa+Sr/VaJI8BUjJpFXHZ518C8Onpi86olvQtuOt3XqjXHEpvCUy
mGktHZqz1DwNjUSoE1GMktkMqMDwOOKBw7cm/zvTm4oo5DA8laGPjtR6RoQaXe9Fp2eHoi3uRVSf
NZElxyFozul3KDapP3hcbHhfYAAuQxv+oF3FmKehH2XBS14ZL8DmolZsZrGVoqfBg+wReeUe9equ
kEjhoz7h7peTTFOCpO+UepoSiQHakJxLOM1+PUoGxou1o52z1t4Ksw52iNcd4JJeAZ0Psi5K6dU8
OhIqoUcXRG9FZQac3OKXwCEOE9u14HAyBzmEQPMIUDPzkpY30at2J34NTaQdgCoRue4TCeeXW81C
YtK56Jgoks0BsX2V7HKXoKqEYEV4SmJhN4O5GCp+KH9EPW0hnle5TAdyFjBjcCItcVraDzNkPFiQ
KbAQgKxUGYhb0JP/UNHbYCbWIWxkch1T2Qy9eJV29Y6PiwawB78YgOzsBKGSy/RftcJ5M0jiq8Uk
wFt1RHBOermi/f2aEfuOPN1+Skxr63X5BpLqtAuCTVPfKl0fj1VSeusmBAmqxbQuOvtzG9X5R6IH
32303wtTS6+gIByWezgulS9uetiQ30R+KGmvHz5SzThVV6PBtu31CersvvN3KrBPbV3/TIzfpRMo
Kmg2EROUtoOny01DsOgdW0SM8iLJxrXUOQoVZbSu2kbdmijcEsyIzWwRt8FBH0Z3b9VIVzqY1Mkg
kN5N1TdohuHqpOuSHv7s+xGqQuKf8c7X5AyF8jVTqFaH1iFhwbDdixywoXmGzUlo1P1FciiZLrr5
VTIIAdW9FZb2jE2IEjJKz0XP2Qvh4TpvQWV7Ex0d1wYikJ+APeZL3/XeuJGyS4XJm9PHEPXNgkag
To3t0+J3hvJJG9nFsoFuEs0Di+4vyjudgDOFvWChYxRnP6bEMfppaRf1I+51/djPh8G4sbY2eaYB
HZeFw3jBacPzMDXpZpIkjFR+bW2yClzk0JuMkOlOmCZH+R6BClnhFy32c5ihUB485g47Jyp/5GlN
i7iG1kdNHBjP5mwwsStjj5obfGbqrZo0rShnk53BzWuRC9BbmA5+6S5SQ0QLOxoBZIX3strHhmUv
lFZ0vLbhgV9sH9MoX4JqQ+sTPKWQSVuM5KdIJu8ppOa2S4NnXQ77HkH2PpLIA0O9/Ow1f9g3zziR
ynO4GuiXLW2pdVu3R7BKssslNAySGPDLshJ/lSvb48NIdLxv3HWdWbH1iyEG6moFJBvqg6anHdeR
W289j/u+wvyuVw/2Mv4wopHJAWGq3KfRiA6xHz1HVCSDywKyfHbOvuECTCukQ5XRMm7xcvxt3bBQ
KH2NLiKz1zX35WB9EkFlImCfnJ01aVu3rr5zO9CwoWskShnasq7dU5W33pZh4e9Gm34V9AChXLQP
w6BGVlFMTF19HRFTHGqU06lHrZTNyAROr1AfpIs2J3LPKTjRDTiFD6eZFkEen6HfIKmc9lPMwSsO
zuju3mhd0+LIAbzH9Oj6ynngmIlWESbllZHmQIcZfxw82pcNKmUUnEG9DQhIEW6Yb6CWx+syNOJN
AgY1hx78JBpsRQYxHKQ9Fwwsnn2vhdjLmcYf1B39KEir9OpE+8qhFAJ+gPuwCjJUVOCL6l9JbfHe
pbSyeCO3nVvfcMTN/CSQ2wxaXpX2RcTGa2y25W8mEMHCJworsAZx7d2J7E/p/FYJxmnXeLISF41r
VWBZtSmXGW0iCilDwN+0tGaWD/cy/52C30eTj6fBt9KzU0Q/3GSU2zbx6d/MhxWtHje8ClIxKzR4
jWm89G5pvBhxvhVUzIBSB8ZLLmd0GCA5uip9vDokdmCuCO7cPpo903rWgAw9UnAHbYka0b9YFC4X
V5+wNGVTv4yhcKtg9Aht0JsL8bSczYL8BAahumguyYFJzwlLeyPI+je5LtGbkVvNiY2b3OfKJ5mN
yg3vv/fLCuMj8OHqFIPtq0AYXwYDGTyww4w+ZUHZTlN9HZjdd63Pj5k9ZnsRkhTSJ0YFqtKwlgbh
Fj9i/GR5CXXMzPQt8m5rgzHSOFcWPYEIZf6qcvX+3ONRv0M4WJVUhfci3wKJru8MCvGiEghdqMxm
LB3ns3W75r14sgll2DeB3T2B5+mf3Maudo1LzdrGj1Y11jWOq/gemZN1nKzwwyWm/P71Je6Ipwwl
h3bYLvvQjtKLT8F853yA7IEwBfiBPhPpyKrpAWX4V6KQ2DGjGG/In81rm3KUMD47VA0HOFLRLYFC
edMoZBdD47e7+Zt9quRB02qmMR3ZcV2J/9st8CrR6+rXVpvAFZzd4Vpf1xvHS+q7N3+pask1GPYX
PbGqu5eP/pEX/6EaYk+DRDcPERz9Z9/5ERScmRmSIyPndnYiEVuuKlOWJ4TWmt23zB787Cyc4axP
ontW6evoFuWdM3X/HOomQKJiiuBi81CfYJAJGanN6Dk/85YLf6kTLehm2CRl9SKT/HfiZfrJLevq
xc2Eg45ReZuvbwZNya4dTC+jGd+hLXrvvTAaGtKl2nlTZ75YYB8ZYegb36UEBXc0gHmwwdFGMnsW
AR8hZxF25aAGVSxabYmDXl6UZLkkBAh/5IOb/xYR8TsIG9U5tAAF4eSzV3YcDBcvBFwT1uF1CuKa
AbrzMLtZVM6Ea1lW7q5KpHvLJEOOobN/+pyo55uO5KJ5DGn4LYj17rUyIwNtgHOLXQ3KAGAXtH3Y
WnCmZdu5f3oKIdAd5CzkUqU4FbEqEMjiLahI2HU0W7+7qOyJXNQ6bMcFIe0mU+KTNOmUS60/TLH7
EgYm/FfNQjvUclkP1cWJGSs3DF2XPONx2zdrOkDVa9UE5fPMsjCMcxuN3Xtu+Dkyuwv86ZTbgeoP
Y0C4r1GK4NhQN9kZWvUIVeMqtV7c2CRfMOeADCtmB0vuDgQ+v1iaj6w+JKUk0RJx1tJuH6S89bwp
ONp71bwpy1iWzmSxtoJo3dmMpSQBL4Zf+O8W5dZBt3J3GVm/i1jCAIxz7Z7E1cvYa+JgkmFN0w0o
UGMW4Yn2yg27mFj5+kAYSjSIM3JbY0Vkj2TPM0jvK9McCVa2rSwYdblVldu+1KzbaKfZEw3ozVA2
WLLbOVWtcI4d1gQLRvnGpYm08GaRh2gDyOKqXKuxuVfj1yBFMPZw8/JkTso6lC3bPpR+1IUgXHTp
HpXH3AMuarcxIy1EwiczlMrTN/Zff+ckDkDniAAzm7SVQPPU3cD1savmGWZuf+CKtvdWgUS6aAbJ
lQCA35AfMeXCJa+gZ3qZcrcTZ/5tXZfXpEGgElTh77423MvXlwzugVMqbTciX1377i+C1LmZYjqd
Suc7FgQKYSjoVuYyioUWdIK6AyWgrS6EcqxH4QWH0Y6sdeXZO48bHnjAvt26Ngu10BwH6zs59EHQ
k0O7QP5iXxNwznvudVhbOCUWISqYMdDUjhS67jSBy1lpMiogPBXj0dEc6GF2xFmgnHWePmwnwmea
faScbVCU5g+VmasC07Uyav09NcbxxHwQEUSM5dPK7ZVhxuBa5y95hE5aC96rTmU3RwXynolAI7L3
I0DIAm46lYcI8MxO5PU3PXfgpqn4p8R7h/VutG8uat9F7s2NnYlGbe00p4xUwGGqkeHCEbUToZOi
RiumLEAiYsfKrraOrsuxYH3pKQN+DlvVQ3jNT+/JmPrinnBXln06Q+PhYUkDS804OikalsqFVa1I
aQhaJHxguZT6lQXZbkym8UkkdvHq99pPrUSrrsXjheix/uAmyb6IwD6nYCsDYcVnXSOPszMt/LKZ
dSrd2r2AF+USHYvzFEavZsOEr08C45Y0mN9gICULzXQhQgyBsc1AP5wxtuKhS1p60a1JAwRdJ8oI
YHdFMt0ChKr3zh2OVQ6QQcwHlMSIwnPmyODsoEx003Zti85aJ2bgY50TGT08gqKsUO9XCTvUFrfM
eJsGuQ+nwrkEQw1trk6bUwxlh2jFfhPP/38wswodxELWibymOYNErzYnevOwSIqICHgDT/i6HrGX
GhwqX4Ni7q3Hsj+NmXSOQyUIASk6BhS11HYurOu3VJKREYrosWwsoz8b/kjUbFCKpaE7MKxSjYuy
HZN9n6cZETt8Sf2YZkMmGKn2iLO9FuW/G393/dfWUOTRKYdxOfs5dCzolwQEEFjYk3m3Mbxk06nA
e6nt2nvJy0/BlO1JTu59Mtjis6lNN91QSASxaBlHF/xGbAYXTvOcDcsyutW7iXl+kJoGCM1OOxt6
v2lbwzxouW8y0q/eJqbc29DlMzcddyYHt3SdykydXB3bIfKe5TipF9KWsmNGiwyad4sIUUoyY5O2
IAIxLoiYVDtRv4RqqI514qPt1oP3vrEAloXBrcMM8tvlIFrWwSrLaijkk2Wt/rPOgZa6Z4r+dU8g
xFZ809v2kDFSX9m+wiQ2++cKN0D8rrdbfhugJlvjFAcJ+tXp9W49waeAY6gkVBDyQZktDAsJTuTK
fahhf8uGF2+gSKkccjdszT4QD2Vdua6gfuMw3UR6629V6ozrXI71hh8IjiQ1O8u4aZwXu/O3iBrI
f+PKeAsmWIi1fTBz+1fqjVs1hDmcU/AtnOSKVT84MIFryB1pS7Zw5diKIVvanf1hbXfus8ewEU+t
9Wx69KOqIHrAG6ALGGTVqQTeeG51Ui+MYDdW+rMySFjqKZCW1UflRNamcFrjBZYMG6Kv0YOdIu/A
0HPZ4JqAgYSfWOr0speJ762DgNYRqgoSvFNFr86P4+WE+4Q8A0ZPykAR55UxcxHXBwKaToV48gYi
M6cmNHdSBd3OL3BOlmAbr8jemPVXzeXrkfBLAw6z7sLvyOJDHvkPaXUt8rPBpjcRtrs+nPIt4kBz
SX+1uJdeUdxl9xNtaPbkUTeciVJakx1pnQJR8IUx03IiaQtFSdBdBUKjq5u4zdE1rWsg27vuVMbF
89P+pY9fRKiL168HmflceKSdpYF4saiPz4U15xLHk/cJpmXPIQZanorSbW2V/q0mfOX29wpIZjwI
HP+oS3cs05HCpEfgWgKr1qxb/4N0u4TVC/EHARFMThP1TK3fICt7C4dQx7WMAUx7s1I+MjIo1G0A
VXjED+iH4972lLsiX6/dcEvJF0kJg5/tpaeNhmYlNN9UHKQ0JQxnOVZEFtUEONB5yX3ai5V5pCE9
CzY2eEIcwhDvTtKcOZ/k12Igtl2V3fnrizYwDMsG5DRfD/X4exExqFfC6Y5+4K7qrq53eefaR0Q5
4b6KwujoOdLcj4QLHFT9zeq4XbWglXuePyQcGTcfCi/XV55ON4fqhGQwAU80BqybLnUwiyzdmCad
TZO4BjTL2WvaNdYRviRqmbxD2Orbb0NbATjMJ/gIU7KbKDkgGaFf5dBMPFdGPc/vkZ+m4+00p5hH
cPoRCZ+xyN3Y3QLXbN6zAWAkUeTZpegnAqa7nDxo+KH3lg7xitQiZ/O18swIhFpDYlcwfAh/iN8Y
ySDuH9KAjIz3AWHN/euLKynGsF2ITX7MwzS95H5TnohVWjWOlj8XDcb1v18//5No2LFRXUvHsYUr
LFvYxl+WTxY5hCPN/REyNJd+RSx9GZn5+nuXTNpna0ON7JDhgNzi38RxA/DaY3MTgi5VgQeDDyze
OMkAI4Y54Dl0gQyyqUTX0YE4ZIa4dCFx+UC05fccyDpHE4QToY8ArjA+vJpcu6zh/lWrenb7Fhtc
q7SmSybkhmFeQ3wD+79/yXJ+SX+6YnAkeiAp0GoYniX/+pL10oV1XzaQANu8o4tq56vEwzrf5aCR
DeIUsgGRYy04XhO1oJ+czFrptR894S6OnyId4VsOyucQoYcrPLt+H6JcO+SlnqwC6ovPNphHHt1F
tdCayhFDsZvzc0FoX8Lq0en+tykroNKKijlkWSMjzYcnk8LxPZStfoD8+O4m+sFQRK/hjyIMSqHg
ZGoVH+kJvHMiUs9//5b81dviuDo4JNeTDu8KNr3Zv/eHPSQohAjjjrWsQZVf0Ej6ZSvtNxljRKBr
c4PeQB3QWQH9eBOGzt//8S9v258+D/666fJBIO82DVP/yxKUmVf3UQTvwB/lI9Wib4Mt9x0kc0Cy
QCYSQzsQlTERWsIQtsfLPTxk6pJg0+CU//vn8r96I2hQCN02PJerQvz5jWAb1OI8YOLsi+znUFdU
9sDlO3hCAOCOdgjWw5FTu8tL8V/sXZ5N0j/yYqxYRw3+2v8wTa8ezeNPD9bkUDTjrf1VYSQG5dD8
y4o7/8v/22/+26+v3/J/sCULi3X0Pyxy8+//j5+7PBR25rdHE/14ZP+25Pn80Zr89WP/tCYb4h9c
pNLzuJVLiaUG01X/azYtz9+RliOw0lls4AJbQJZXTfjf/5s0/uHp+Ji/PFpsEX8wJn99SxfuvNkZ
zBT51r9e/fWfC/LvjMlyNh7/57p1aJN6UnDbNQ2KG1v/Mvz94appgOgG/TAb63WQnyge5c1vHiRH
cghlTM8Yf+sMzzoWH2/3hGjz7kWgl4K1H4qVhY9FU8Vmxldo4G7c6iUr38zizRpfw/5VZ1RcXlsg
m6BYAQXGwxbLz+gi4vrhzmeNk+PfLeOf28B/mX/+/8c1ONvF//dr8J6rRxY9/rT85p/45/IT3j+w
vAuTaSe2c50V9a/lJ/R/YCvFsIvdxrR0y2Vh/mv9uXxrXpSzF0ca+mx25i72tTTNf7BShQslk7oR
tIv1/7L+DJQRf/aZOUIKrgJWHnwkyXP8q204rJka+tCUlglNhFXduvEOa+UT9xhrX5bqpBJj7QVo
ekksJwnF749uaZ/9KSE3ZuzKLXEZWNKx/NVuUtIPCHFr0U+xmI+LmPFEr434PayyJvOcZDmVkHxY
It4ole+8RS6t3mx4RzLLxNIlEkwlOyklMhvxZjoGITqZpTN+/jEKzDfTkMLwEenBSxFPT7Qj0IvU
a1u34YslNQkSRnhGw54iQOhypFnei+iJZlIWIcU+QuQegZAS6V05pTxrRr6iC6uvBk4VGue+Vad6
Arvsjk6b49Ca8tFn0JRIgK9WVd1sMmJxudVGB18PIW524pmsEcSpoFbXtErR9Ne7Yqht9J0N9oFa
vwdmjNo/QI1mA+dqaWghUHj2BuOdYB9w/AMlI94ib20mnbE0K4xWwUwYbuHC2JPJrFRHCGDGFvZy
/sGU5Ih+3RTS0NDcCi3fZRDSViSQ3Y0MskHeT0gWyXokAW5tmviFQrtaCwI2ztMmyjwIiXWCY71E
YRaR7KSh4KExsGpr973AMb9RNpnORLDiqkaUHPrjSXcRGfSHkObraczTqxG5pByPTC/t7DKE1Xcj
YvHgwQ02fi2f20rqDJIctAhj99mI31bu5bgU21uSU61HctxFjKIaJENVYyCt6JncTgO8dWecGDJ+
H5ImABmdTmvP+5VUyBOsvkD753wOhQm5RKQmc/32JKsSHSUax8VY6B8lyM1dlDGqGWWBSRuadyNc
AtcHcw/tUC57nYAPodBuDZq5121oz43pBZsc6pGU4S5KpnOMTnPrVsUjkC6dCOQEu4ZKLamTxxgE
9Y7GE0cxQnxcn8ac3v4UbQINWTbZsmzpGyLoPJkG/hbDO7uSs4DKfHzKg1xhY0OkybQBZXBDQrpP
T6Nz770iItwH9CDSzlnVjf7RRk4IkYeYQw0v8cqzdB/K/SoYBLlyuoMCSvar0LaMFcg73qeiWaQw
3ZcAIA9BB0fNBNdNilG26gpQP21obMmZgtQKOJ1qB9VxCJ1/ZYQJ7u22gl3uqw3tA5IQsKTowENJ
uZlDMQncjnsh1mPbfYi2xcDZSoHi+ztZyngudJe8Ayt9dBmgFo2opbkAwxMkIcwZ9sZLpg+3rY1l
5WCiqSvzXa9N9hHnNZlCQVepeS14Z0MNfv9QoPv20+g69OU3v/jQjOGz11FMBfkTvGQ6oCMpoGlG
jlrEpN5OI2MF0BXGjPaS0vFeph8lQ/ljj+6xTQqJrzeNdoG6lUQYVpn55hP9igq1hgbAwh7psZJ2
0l8qRbwsg8lFl2vGqXIfdWw3WxUhFgVvBCUd/wsGk9e68I4t4bk4Iad9goRIM0x/k9PfK5A6nzjO
2k1+mARcfHjCx4iYzTh2v2zQ9HhH8F55sWQg/NJrMNJToijB8csPTglE0QZXcpPsXayRdVPg6kDG
wZ5HF21ZlbN8zDE2tCuYsnRo+phEOiba+dqxfkAr44Mm83JpBf2tBzIEiincFNHs4sFhs/Q7KOJe
Ax9zMLu7kUwdFEcUvk2qv0XM6pYGjIglLGFCNJPxrDflo5DRAB59fFGJPqz6hoNtGCID6o3oaMUk
cnJmR3SKMDNxa4ZkRFsX4D43pJVA/3exFgch5Cq6TgxPCJ70WFLSQeRf6j+QHMqDMtEOqshbSZJb
Vhj3k51SLxMDqWvWph+pmZyHdmLa44Y/7aqA7eyBhvADa9F6Kd1shv1rkWHf913iGjoFfZlc0Vtd
GOJC5PyqquEqur3y1hLJ7i0naXUDky1aSVz07IkqX8cdEkHiGcIAAW44YmJ2TaXWo+INjD0VbXMn
GFEC6c8h1tXYL4ixKQL91GjOjVkP3mAxaFutrL9bVW5fEteHwtS1HxOjrmUAj5FAE5ii5WR8mE0i
t06Yv/tGUJ269oXhTowiYFq5jR6sklaiFI14To2FZ8row/EgO84jtk2kFrja+kwODOsuIwrRMrL2
iomTUPn+iEnqNSxN9VJmmgOCsNgiNBF0/atikyRByxlS0J1lVTeKW48ZJO5pVNOL7oL0MiaawZUP
Hpuz3MUsq/fEBAxPfnDPdTk9O1bY7TzZAxuu3/UsDg6pAajaGcKL7RJeUaU3g+Q+zGbjtCPgCiWB
HX9aFgJwdHraVQTIL13zHHW2JJ9efvZRwEBhLA44T7xtsAZxZgIgTepXkxm2ngzRBV3/KtUvNGiK
hzRhBqT9osGxt2FUZK7qgriGoZxIpMVFvIMOIMrS3UizU69yUicdUyjIxQVgiDaV+wyF1WGwf/jh
ADCbEmU3NgkZRdUAUazS4faRI3VvuM53WkXbvGnHPRMfa1M5ZXbXRZgDFbaHbw5G13Ygurmcukfg
DHJpAf88i9YnlteYFXK1W63iKmw/8sq60eu2jrkujTV1yaXLgvg9I88DOuw6wzl1ktKMz6FJrpwx
vHspMmg3OTCiLT/qEaoaM7RdEdJybUwzvJZ6eC4goz8hWwey2FiMXeaHtUISmGqoi+tcz8/NnDOP
xArFZB6Hq75QqMp8s1i7NpuW1wXesYcmtuWu/+nNAyYYMP3p679kbq51y+Tj07Gg4j3mvXJ9IbdZ
FiTn0Pk+zKiYpAGxjGZmncwj50gA0sm0UN/Qq4UHEJcdvmXuFFCXNkQ/8ZCIJSZ8pYteOjyQx46K
cgIbt/DzXm5IAJJnWst6JCzcdkjDNKU+qSv9Gxb3uo6ipVnUT1PdyD0CqzHRgksn83xn0b2gc6eQ
KEzBzmYCgjjEy0G+IqPtNLR0aVvOAzeUsZR5+3LytsIDnm2b3ntZzUExzjaWiJvkaDA2AD3n58/N
kJEeLzaZlr4qdq1FZBIHXAqhLwVmAWnMdghUJRzgPuCyPPmBJG5Tdp+l/WG49lWUwBkQjZi0ov3Z
1yJrehyJZb+0wcDEMW3Q7Lg2k5gnz/o2aCUDynKdGRmginGFEAMSIRhEuZgqilmCewx2c4fSrCAJ
Igbc6gdknyEmQwRnIGIwGvTmuKXmJIKN1+C2ytzyHYEIF6Nl/NIR5W/ictp5SjQbZfrQkCIYL85L
nz1CdDK9G5xbvCmYTLtTVyaH0U0PFHInnyiNAqSRQkqStv1OlcCqy3pnsbejTd7hwN5W2kcb2rsa
LGM2obtLNIbzFki8Ero1TrQubM6OBi94JJmBrYhXZndXLkXEZCkGznGaoLvnmbdtKYan8Idd0r/E
nGcxdavm1L4mXRmMOnukIsA2lyERrTPCF4x74V0xkODZ6vA4ZUt7yFc6gNyoh3ZzINVrZ2jtSoCO
mDdOmYk1dG/eHNipkLuWTZSvpD3stJlayxAh4bjNfrRCe74oUJ3WBIW3MHrt1tVh+jE6iun9Rp4M
F6Ix6SvXP6zhR0xch0XaVkfVPlFp6F6wgH5AjtXVxisWl4uaeqyKWYE9Vs2B0SMeP4VbdrZZe6I7
A6Rf5AYJcMW0DDP1bRA35XHe8CFJrXumQobdoMHFLF/nrw6EEQrbZKfnr2MGEYL8vKkBOSrWnQXc
UCMPZ2QMy0zvFFiQq5OcJHreSWyOUtCmx8EYMzoskWaWFc16x3uzB1jisXmL00hbQwVCNIX51G6n
bapUTv4pMXKMsJa15R34EHHYk8UkqQH1HyV/otLDi2Qe24qfjalzIXxkYlwlpIVYokW2Z7BHmwsb
w5FWARBnat7mqEq4MMeJqO2gWw3UNhO5YKWxDdt8a1uAjAYRrjthLasG+irxyaGM/Z0pSHSdK27E
O7zNyXAwODRoXkM2cku2n8I3bhFajR87BP0dovj3RoTiLrVVmYwnp4HGH75Xrfcs5HRzkOsBg0WW
ClSnLd1zBBEhfLIchuqlTVwE++se3dDrhBtgIcm9XpS1eA45KCJVdRaxNd6ZLX33fOYQfuICLR18
Xqar6Mli7y3AqobTgGQZ6RtzrOKm9+O3Hv/fopDpTWvUHckRksSwfLNHCq6W6hhxvuoIQmAGhWG3
xoGkBWSLuCRMJu1TqjMSx5k3tuIRW9UZTO1HnC8D7idIRM1w3Zbig+wa9wOozbwjTMhV8UYYI3pE
TaTfilL/EJpCMICwnZDsBsrzgEiENe3icc/hp/KXnxR+uawQ/RKNTLSUmNci5C3gx8GsZOo3hz0W
G5dhPDRim/rmD78q7S0Jvj+r2t7a8zJDiwM2xeP2hVedIOzk31k6r+XG0SMKPxGqkMMtARDMUYHi
DUqURsg54+n9YcsXLtuzsxIJ/KH79Akh0Yb+exBZyCj18tVmTbsdw+wvrPBpwE0OnVkl0ZmJbszY
YqsKmm6TaM5hohcHuc2o0Kb8Y2wEZUdSqJNI5SZsNeE6JRb0BAGWSMzsnKEMn1GXw3o1Tpq8Qb/O
VuSEl/sLAVyoXcrcYWyQuFWW5KQBGGhAc209MrJjh9tZSk5TMhLtQAkJ+qEnN5JdHKMdmVL56jWJ
kmtmcMxURrHOcxyr/Vym4cDZNmRgR4l4wqbOJGGpRYlDJqivq2dpAPjNtExYY1Ta2lDtEQCG4+Qg
bqUr1nAsqqrdWOTnkE3Zxg9C2OwczSSyfLy6ArgbNXsrUT4tgqN8eASmD8MjRC65laHBjegJInaD
9B22py7amwNcE3fmn1vlfaQnHyzIDwTtleo5Ce5FeRuNXa1j0ZzQukb/mup7nH6D8Yo8q+4u07hL
pkefb6v3Yrz65kGy1g1ZIrp+b4gBGYNnPf/JBrYELcHQmYE+KnCoBFeWsA/oVkq9tvFocAquy2j4
itHG1Weh/U6nc9+kK6bP5MC+xd1EF7xB7sFXDJOblj0LnYuwI5PhtJaDRz9/ht22RTGSPoToDXiC
nh+jaCLmBRj3lX+bOLNxBeM3w2wn5kfO/oULQ5gu9L8Qq+ItSD4z/95B+q9haSkDkT7WIzaPWrEx
o4/E//OFnwCXjEH+HMBuDLThI7cPWwWX7W09eNXsKtM6hVndjC+Ih6uc511Un9q4E4ZrGbslVgSq
a7U7zWQ2/FDzz9S4HTF6hdQbqXtcMhSf2J7cQtGB6cjwsZQpIVIMfKfgZ29CY2MwmtbMBDeD0zS7
WrDPCB0Qh1uK6iyIH5Esrnrci9HZr9phLUpkYB8bgTOUO32Dxe0cv0XkvSGC6QZ1tRaxWhMIpuuV
74zoB6y1bGv468VDPZKGbG1H/SZVDYQcMCP/u1J2nbLmeh8rr9d2jZbA7EEuVEKnL71AQjPC/F+z
VkJ3WcRd4C+wX3fd9Ay677qpuLygz0tX0zol1ceksI9NZn7mPoiOzFPM7tC0v5F8bjON+DAsYVCJ
1jbC5pojJt/3aNrUkU6iNAmd/W41PFGsF+z+lYz0dNBJa35U8fsIqLRs5q9QujUmZscSFiRRtIqm
q6ZuciojcBHMp0kp/UqDg5++/OiSUSMV2HeU1csY3Tz3fOWAXHuWH2i08Uo+TeU2hwjFxBDqQ9m8
xAzhtqsmJ8wxJP/qJxMDKkgXKiNjGxY+pyNwkSJcgkbblhjQkk8zyjtB2+NH3gwcXHh6YAawxz3M
TzzOTx3jtnilHH3O28zr6B1m46Enz5iyV/WK4J8GzCMKfwLWJJl+6ZR9ma/xn7TUX0n9jaGC0M9C
YPZiplJk0ffrSNj4w87of7PkJJfdNujMK3YmTl3fkw7DHgjbWohe43MQbuXwp5v+zh+QZnTnJrjT
mldJhNI7WtG4mhQqvioQGIbpV/Xsla3cnqGQKBDCBfiOWUYBqH2L0W7EFzwQREKnTLu0PDNmikaM
LpKPICLiuLjA9bW1DvvEQvLU/p2/kwVnabxo3Q4JBDe7hTVEV3x00ZYr2x+AIrnJtAh+H9/RqpB1
U1j14mkI3qzsHSokv0O0ToaBpOxpkNckUOZJQAhm/iNXdyn2ouxaULKP5sUobo0Cb0slfsN3YGpZ
VbLJk35TlZ94tLLJgoIGHjLCm0yorvAXjv+sdi/IjtAgqgMBcNrp4oefgnLL1dt/bWDn6OlfY10m
6szoovXXujyM1gEXFUv4ECdq9X+VcZXUS9ttp2kzKrbVoe1E5nhNcSIP/fe0OubNTgC33hv6ezKd
kxRluUuEOWEfGsbQCoIe3MR9fVfOjyC5zvLJz05DvANBHfK9TP9XZg2CZY6wgzh86QHX3Aa58ZB9
9zJhY0TQIPaQc2fAkj9d85Q5AAkJXfGrTWjCIxwXxQxXuXqQSAOt+Xe3EJcIJxISKOO3WhYQ4Lk6
IaVl9N1VlwzjaR6fKl2LzMP2oD1a4QHfImtJxr4k1ant0D5dxe4GY9IkZxoOxIRS5tAPFyH6apmw
xT9xVVPCXFXlMpXXTw1sKOAcltajb+fydxl8df2Vg2bKzql56uNHFu3n6Vapn015EIrt0OI/aQ8z
rvPv+nAouMR6oKnsnxHcJuvOGZNlu0w+SuG+9a9q+V1oCArxmVyO18CiyEMiBexE7ua9FIJ7ztNu
ql9cXJYD2XLCgpZQ/DS7FxRKIvj+6fM2ZVMTQSCQlpjbVKS+dsKOvtQRRjtLMCc+LKTGBR4YhT23
zCm2U4xt0CuX8EF2+PRWfQ9ctKRqglj9AwfaNU+KVAi/O2ejSdZS6mbEmOXTvyH47IIzbOpM2iJs
BM3HbFz2gC0JX6Lx4zFm+H71QB05Blo9XyrGq7RYq5wOnhggrPfKCC/dg6TcLLwjFOEZQYumaBZi
kO/xs0t2yKL16qca3+fmLY0I/z03MV1PsoBLq0HT8PriuBmI55l+4baL+Y8avEXZZxt2K7z8iEIa
Hb86sUeA4QuSdxtnQhk4nrH3Y2KYoI8/cikrw5r1QxqEOwQYfQR7njqhBEoN4/JdosfPre+uvcGs
g7qahPgR37i/eDKtCmXnzlshzcCWpY0a7swetuF+kaxFP4NEzQNuZ02vtsT8nvuZe3Oq3s3xumgH
qMb5SryCuXCn/p5iHiJgj6Aes2CnTjsfjfrwyrhyWL9kjgx/MTTbGZ8jn25sMwmfmvJPClBe7kj9
KmvXQKoprY32T6NjldpTm7yNCj4K+WPe1829sz5Uwy2QTJUDOskJccGZTRdkG8Xc+OK2mL57c5PK
B4zSE3PdzS9YGqPwk5pnwzqq+p5fShSjRWZgedCmH1S5PFlsavwc2fg5KLnGGOUK/NA7umkQNSp2
TEBZrwqwX01k85c/QcyXdhDgOU5T6zUn77F2iJfNbXi57kEQQ0cG3sEf9OuRiAhi4iLYNFyvSX6n
3lDE1zDuUsjbLAjRM8nnS0LR7gkDqaL30iWmW51RvE0b/q9MmgYRcTSqhyAA9jeRobLVE8LKItJR
CBbdwPmf+mOtIpC6C5lu60Cydaq7RD/ayERcKnBsMg8WEmTU+vw93peBb6XRXxpUPDEZpv02QZwz
uqL5rdcC46y74R9ozZPYmymcBzs1iApdVQYfCzf9LvvphfcBNadUXrMQKefaQpQ34E+mZbdhdGvp
oILySN4gHquRzBzhcyJ+h9eCR3Ncbrj94v7SlcyGRnFtVDtMvhF0DMM7yUF68yOmm7bd4nymBzZD
EOA0aLgDvr4i1070TzNQVqHV1z2Gg6xixX9Liw3hyPS3qehFNXUIF6KQr8fmbw7XxOG1LCiZxjDk
XCtcYuJDzVWaRx+/cxQnOdpAnyTBY2c4bFmZiBcJ+hcSV2IEt50/bjrqN0C0Dl0I/SzqYs+ft/58
NM0Ts0Wj2dQscfHWEExu9NisiU7nLYAzxgYePyuvjlbLaFF/VIjQ5WOIk5p+NlKUolu0rkniZkQ3
+ERW5MduPI7JV20Yq1DdiD1CWBfYfhXFl1h5jzEfceppL+5ML8azJOWgv5faK4s+9fpWFBcRcxiM
gEVXMXfFuOWD6IU3GXtDu81UCjKQNnzGtUHiYJc6Zv/WCZtGOzF+WLX0IDNgVRx/Dcklbu6FvOZX
0pkhwdj3AjJyR+k8lX2At3lwU4zvBgOdDPbaGnNZV862OYE2BFspwAuktgxko9DRD/N5HD+z9C53
35qCicezZSqY4O7RYetGXlx4qfVD0xxS2ZH/lPke6x8imZmyCHwT/1WiTciLr77p1WWMbmn67pcn
sz0UNYlDqwrNBuod7H0OZnuL5nOv/iN0hxiEsNpNvatLd1X6jeN71B3NLWyf2INX6hAyb60q2gtn
Co/twdfRa3+VAqKTgy8eU1w8Zq8mrG74g03NvImTmrxbS7RBvsbMHam74O9F3y7aYdxKvfRDKsl2
WbXRuhw/aN1kPIhQVRNzkkcg0wI/ltQI1MkfI/81KJ8kSdg0TbYqPnBf4G84gD2MB0llgG1+iqxT
QXsWSbuAcaz12cYHq3aI04y1szn0K4YjyGQfVkkKx2PMDjCesftO02umSmzlH4MTMhI+2uKhCDN1
67NSPNY5Fpp1fq7iRyAcWvIyu+RPsY6wmImW7LsdWIVPQi5CUf0cLOh8ANccL4AQkbvG90Iyo9BP
bdJxnQ6e3B18cOH52Rk8I05PIpsV8WJKRwy7hHK71F+N4kFxp1UB15/P+K7xM3unh/bio2hZDA2Z
T6z1dt2MR0p37T4xC5FwM+yxnaKRQjtiVW6tgrh2n53wEUnlaoSGRzreavL/QSUH1HvjgWfDmxyw
DYnUc7DrWKkVjE064/LfiBseIaR2Kl1kGWbvsVDfhsILcKVWIS/vk50/vmmLSaaIddO1wfWZSV6g
n8Tsw9JJgYx2aXs3g7+MAU8eo/MevibA43i4JNqpw+QhazQMV/EATLEki8GPCsQT4SpNz0m+Y9we
7IF2cdvAN+qrDX37qUXvE62x7AWWXREa1u4r84Aj3mox/1K4O5Bzc7wDXKBOnx+c/yDY3quwmUZN
bmMXybJMuLJJEsH66NcntTIm0mmQd3N1FDiOgktYHHlZarCZiZMN34ScQWvPNfOvI4CEdQdYcA4d
2uveJUgUhbSD+DWlJk5dzt/JfjUAov2aoX/8WRobxd/pS0VLEqH1npE+Rmw6hj2oPyuohB/UI0Vx
K7WjGO1b4bECF2foflyA610s3gwE82DRiGF+aVSh+1+zgRI8/BO5BMaidtMhP1g9uK1OKs6BWxRD
1xlTouaUi+8Wjh6uZWeMVMXkApMcOAax6lpai65Y/QRgTAw2bAjlq6T/7jvi01LAeCDOdvzM/aM2
3rXyS8MXoAM9ovuKL1n3FfSTmwm/TQQfEp8CYzowyFuWTh05g7FPDRA++bJ0QOg4Q1RpkfVY7K4K
TLQS4nIsx6p2SvwlphdzcOXhpfmvyBQBgXMHGt8KMYfX68w+4puRP+Xq1DsvLN1qzaVDHh+Vjx2E
Z+iHaTxIxbsMsNJg/rM130XhgNUiNrSU0FSipbqdzbdZcoviu9aIQUJkfhL0M9ZNq0bCx3ATBYhd
QK7R0/ILNJ8gJYxjKp7vptV3cn8t27+4+VMMbCYs4IgMASyz6pp2I9/P4WeBmHX4nXgVDTewiLtR
4Cb1dyNvSyYLI49iI0kf5vw1A4BRRTiSBmKcfQnGFtexIP0sWQeFjOcKgWWYbPxXQDMeBAqz8t0S
NgQupqqkkQeFS7YDogJEt9MbuwN71TZBEKCw69kiyyTqNwWPtvydVL6185rNE1LEGJdUL8g1vU/G
p2Bti9UL87IMz0DjTYs+kPon+q5Qj5xvqfIRNkionmVNt7/X9I1Z0fNsTPMLKZgddk7N+Sn5gBrA
dPLdFGi+xauIGt/azDLZ7QnwFtGboDfEdXCOUkT6ZywIEY1uOLJy7tGIjKO8HTiKLkx2Ze4AnJfw
EZLfDfWpTemGRyqOu7LcaVQcvYP7LpsqQmSemxuUSnr6Cbg2aW/SfKjLHV58S/Rvy/CiJ0CxcHCl
BJFkv0o/YCfjusH9FUZU5w7FLhAJCiJ/PV3rDPEpKznptTelPg4+eH/Jp5UdDghFWFd/YryriSFg
LF95RvrqhX8TVnLqeAuQhhrMBBSi3GRC5LDxUKenxqVSnpTAq8sN5StQUFzhYll7dQMEzaAOljyd
QyWffdkztH+N8iVm97w+pvF7MeG7xP3o6MNPnbxaP3Wj8Ez/qLMValuTHZz+w5X4HlcbylLB2jQE
//rXIds04YNgj0Bfh/G3hSVBGXrSsD6bpGOkSDLeImTjEYT0x7LvLYaOHFVHGu3mT9edZLIt3Q38
fYcvV54fxtrt8V4JvFRG88JAh8m1HGde3e2k3gOXE8EgfURCWIyvZ+Iquq1fXE39vRD3pMWqjnCr
GLU3TyU2nDBV1xLHkrDie7EGrV1h7KvwqAXiJjNIjle+8vRddBMgZHWvTm8LVeo/47LlEMeOlDCa
2tyJwxHAiRHRPuccSfJPFnaDHKykz2utTZ++h/PdSp54DerVvlHOfx+i+RVztSgLJtpe1NEd601N
o5xVQPNAX8TGqR/VpKyF1LcFH1RyfqbGSzMS1IZX3bq0FSBjfx98N6aT3bI6G+swjh/h4qGboTMd
r2rwr4MENmBiqMCE7/glbFQkd0y5zwaPM1pdQo2ieuIobO8ydUpt3sb5Pq9nR61+kE2S27fGdmg9
WM6wokJCwGaEaMUMFCWEWdWMVWTJXAlMwkblF0OoQNpmpaeoh0pfw0pEXpVShfmVb7fEmqSEwowr
MF6GCpGLdIQeuYmhsFCsJZgq2CRE897d0YmrqyH/4l5ij5jV2B14ACyi/i1dNjejhZZkdQGFGjbN
eBhJl3K6B6I7uK9K3GCyDCAPst/V0ODo/eW1Qj5GvBkUTBJt/EXzS0ffL76E4aPPjukCAugpZLg3
ifSQkHVqMyt21NDkwtG4pTHcDEmJHp/RCN+wZOwQf1o2KSfyefk6CR0Ink2wOjL9JGEYDYLoiMa+
kY7NcqHj6iSjGLawLm1cpASHIts13319LLsHj0rvwfHVnYw7h2Xe0pL4zg0zMcwf2R2Qr9u1gg04
lpDZ9FDDPaQtgTaIX9+LtNUrfcDv+HcW7l19NrVvLXGj6V9Adtow/6prfGW6W2a9MuHbqGv+Pr2G
zRubthiCtnt1q/e4P/JELfBrum1X87eDK60EH9i6B/lS/6TxngzvAfCtZW6psSb5ymOoUtdCHk2b
3m+0BcuXvgWWRJ5WdlveFQYxiYtvgbd4xmyVdUwHQj4JSrnYLhq8Ara8MiO6BdWpkY9i8GAIMEQb
0NZ28QTCYGcf0Bv09V7N15lN3h3d6sbfUjHSsHMxitwmeN+Psb9I6W2SfGHE3sfgFfgMqivmt8JJ
xbc8at9DJHxWhAFF2tkNkHSVXXrIZwSmkUpJ94PzHCBzFAh2S5mu9++Viz8FUSVesVGLXekN0F68
wboq0xvpoCutRhMj3UTAixRPWVKhlMHDqQ50r5RP0GJBQMgdgt71hR4C2zeP+16xTaJBCge3RwbU
zEyJhInpwTe+cDC1h9WRkYhf/JtaXsLpczl9+uRdLvaqN7hi5kXGA9Ov1ZiYGDgmrIAKUuzbuAYN
r66lo4JWefjL4C3tRWsfJ+ad7gsYrnCHGF868hSDNC3Kcg1XMmpU2GrbwaBPX8W9zVi7Pluym5fb
JAFjvxXjmyr8YUbr+x/KdFD0nd5Blfyb2qNU/OjRU5EmgANglM80/UNkTQjKvxwtzQXIAQDO0o70
lNQYwQhG9RXlL1y9YdH9gwa6Cu0IOrDHOINPXriEDsRXC4SF2Bu37EIk+SqO+n8gR9T6gnoeRDh3
qyWOfjc7TNyjY+fip1xeROZzkteK+Hds8GizO3CdHAdTO2AIOtIq5/5P0PwTx/dKPE/KdcwEF+dP
kN6G1rJgsnXR9FfC/8q0PQCHPQyHmvlmQ8MLu8UBHgW6sy08fjbZVyEcSdRV03WKgWSNBXtc/tV4
ivXBussfdX7Txsdcn/12bUJDUKRfGbKTUG2AhHMO9rjdNupbRS5qWFxFaIIhYx/smfeCUXucjA6+
LpMdwikFCDioxYUbmehU2qGzSYm8Db0S66BOVO2ZeUxvUdLnx6jYkAQ4FkeskzmQ4U4EWHSVd5No
lXXoBVgBONF6+LX+jS6+I6jwMNNRsBdougd5GD5sqcET80uv/IjYRM4EGEX5Rc5cTtHu2+QK64H+
axkjphpfrkZ2GgCyWXhJ3aM1blS8Nc1I6JLPRBMKonETBCeU1pL5odPVKz2llOYpvMC2PCS6p9gi
c20s+xw2CA5tVfPwyzdcxIuLTqFCpoVU4C8+LIBxYtdDgznov0g7BtEWYjwrQoJ22u3h/K4y42LB
Ymal9neOWoLjHck6m2xaf8NoBqT9Eue3DoWsadmp6uKoIvHr03vJFL5hGKd+MQKCeoMlPucYjulG
4SqcVdG2FHB8JExxRb/SHnNlq5Ob4VjI2tcCIl1TyOkicp+zhLJhFIjaFu+j06zwbojhnHnhNsu3
4Clegxa32SOHbJUftX4tTDMR1lLXcRsRuCyOxOYy8TQ5doJPHVHe8sEl0JNhwX6Z+YW4h5ZL/Zx1
jkECbUuvG3DVCPAK48X2q653VT67Mi41TfCWSc8mkdYgjfAwNpLxSvHhHm5JeShVTy2eJcI9dTx1
qutHh8o6DgOcoNsCmIiZtW0zWmu0xXL1XmePLF8AnHVdr3uapeyzM34746fsX6Ls9PIRlqONZq5x
yDdPHZ4iKI5DhB+GoF7smE6XYOcDeUNnCbBsox81/Mi66+2zj68qioTEk5zIpdRBC+3qyS4lfCxD
3DlQSpPTW5j3ViHpwtjQ9GTYu59M4L2c245sl5WiRDaiVFrOn4QpL+wsDlwcEntegob2nKugzvhD
tPlgPappw4v2ILYyNoKOwPnb2dHyhgwkzeRinKuydSfGKRJz7lK65xHY+k5j1l5vsOQJshPzDsDq
nmaBX7qEp68Y1qHWZ4QjoBV6RDeDmIwB+KNxRRv+9yoAdMSOIroaFBd+PzgyAoaIak+MPKtdy1yF
8CCGQ6Yi4U4v2M/1sxcaiOTYcid/rTAEOchfFTViCPfRgEefvhYzKI732OE68CTrC6SAwfmbn/6I
Y3QYMZSY8pvQXkC+7CjAuGti9E1xyzVpXseJvAkkHd1qsiXpV28/Yo/Ttz3VFQ7g0FpWKvEFybpM
wXG1VxUgSbeptvxXJezn9ixZH3lGzyRzaIh7H0POprxXvgqustgT2SHog7guay+FGBIPFCRYpiBN
Llt0msojNf4ZDWigeGnpwhGik7QNYpy9AJxX8RMDGsgXK4OtUeeONGxQazYQtq1Z8wqI9TWBVBnn
asiHqvmPDo4+TXw1VeWytzGOLvw/NVBg328G69hNy1SMgyXrsM6GZWx6+I5gQotod/ZUvYKNo9iD
B7S24Dzhv/9fMPIHnKB4q3vpcP/vQmXYmBNI9FOyzorxRylJVpB2Zr4vrW3AIu7+QvUZrBh1nGnR
lwgnjw9dHbPV2YImVQffkvEOFRLOGrY0AS+42ASLHgxDuazDIpw+XhaeWrwzLJvvQwfW3zFHc6KU
CyC6YWiRzGdiPhg8P7L0Hzi2I0DXYE7OWB9HcfWs9FfpIlJHgH7BT8Qbeh0oXrYY8/JUg+KPLnZk
0LBcKAOYtk04F5QGdgOeAllsrQgtMRC50cvhdQbBFcdweM0IJIN/Jk6NNnaKYJzTfqTvZjUVLFyK
rt7InGz1nP6b1cGsSZjV4pi4nUHKhLR1BXyeU7RA7ctgDB7agWuZu4WimULMGg1mbuvRCUBasZ/t
P6S2PEeJhccJjmjF91B+wm4heBajPFiuXIOa0xFSjrkc06FNyDWjl6CmqGwgpzuCQfsLGjljSxo8
OvkaTc+q+JWRr3TjUxffamRKIPqGo9cnqjY/v0XMSXtIAQv4pmMdmtPZifl3IJCDBPM4OugI1LO/
XvqaYBxngW9DNAO0/mtYAplNBG/1DGhhgLNk8YG1qKvNexis0BMVnjAEfkA7/JpsEffzAUwm7T+1
36n6lPEeb7LtgOP8aSg/dAWaWoORcvmLRKm2PC1ksn8cYJ/wrqtuzcgjkBw1+yrNU+SpjmG8jRtz
66t3IX/I0W5udSi9DX6NjPA0KFK3kXOZVqhAAwMMb0fs++6KQnlBhOUIuip3jhZ8yD2Gx+FPn30b
DCBIw3KENFulxRtPihN5QdywkDZ20XSUtTccRpXynE735UdbwtMEYcihA41mwiKEJBverDJ2Jpo6
Cctj9NP6jS5BRU+/WA/vYUfq0kNlvM6INAn+xujrxaSWhMc11DyajYyYLU3ctlBANBCitNtZDXGC
DhThWvFdhSMKhkHRPmsfgI7RURHeo8Gd5Q1Ox9aCd0yMg8dknYNg4eKDEuvdyD/oBVZZ7OJqOm4S
0tQ8SO3MpSiJsRG2KyQpUJqhrXriLt8OjOMt8qdvVmig98RnI/zuYDU+GybU+MbZqfLbwRAzwudM
Jz71M0Xk5/xgeNgknxLvF6ERBO00pMHZCwLmrsUagcAMjTxKi3NBwEXdnPrxNdFOkxdFf6TwSV0u
w/BIxgU0UCZROTNLRgsTdqU9ht57/q1+/OmhnCyNUFoKILngy/plubq1/vSEHqcyIU+GV1J/BMWl
Ec8032ryG2JRLcYf4Xyj15fCr7EmvpAbE/gCYzlmkqQBIWMNVq3fMIXDvwyu/YasF6Z1O3o4ZtlC
uE64xBuOBO7WqscWePjR6t5ZPgsAK/w1CdiyOy91PZ5AKHSWmVAXHAvIvOS+YpxzC2Sy5qKVxMnc
vzNhq+cDYj8YsMLmBVypURGwEweVoKKBvKElvYPJSyjCOXNNQplMCK+e0JykkhP9qppYshDkmLff
ptPjWrXiM3rsRAnwOdTemcWLBNSWFJrZiaipahLxC/3yx11OHpZybKezT63YPETxIgrnnOYvx5Q4
3XUODGbr3NsE8pRXudv4s2IX1bYF4mGau4prr+FbMv9YsCYX0x6mpBlqI9RNGI8b8p+c3Wts3b4q
4QYzCk9QJr23pM04Lt9Ie9ehLzNyAO4gD7eqTrq4VRk7FZiZQ7mXsaxXROqQmWSs+3I+qpm39HYh
HlQOkp1oX8YXQ3XSyTMKfBwrKvl6L1TbKvPkZINmhUKowtsJJ8kctgX7ThqBfz4NHT/AuwFlNUlk
248+FPOri5SVASR5CUw3dRgjBjYDoqWGgnc2Js8Eloozrqtomy4b6yFFJywx3Gp2OpRldrTulbVl
HgLpJYS/rXyPDNob/AWfAkI5nKxBFExoRD6YL2yGAGiv+goh8HBEoJk2n/jrdUAYjmatC68rmWet
m/xMxh4+QWDcywwDucSyyuBigXm4acku2RYgJeVeSA917xnZOmGCnNS/dIGs+NhiuUc/qMTCcN1Z
Z0mDBEcgEqVJcTM1jyQOUu+AP0TKbAfprKViqrSZrHA9qJ8DAyZM6eK3eDy0463QN5l+ADlizoRn
GytqtraIccivmde6fI358xlHXr2L7CjZJCode3xom0032+N6cvks8O0bl7fN8zS3o7UVXiVQ9rhr
+w+qeBg3KxzmlkI4wbVB5eywphQMmAJ+km3dzDARB+fhfGAeK6yZSiMr4RWMSNLMZdXnNEA9pUsb
IwG1A6yTtL3FAaKhmvpGV4YQd9dlsOkEYA1zQKQOP3E9SqDb8x8GtMz+I+tWs71qYmotSrCYCJXo
xEeM1/0mHv81V+KTKNJVm24bz8PYWvgcyeiSHzAZExAim7nazUxX6MYYMcGzus/EY4KJGkD6Unak
YkBq6EW5wWqAxMqAa6C9dJnFxAdJePrVa9K/plKn1elcw5dXbQPYBonmI6HiK8P/YhSgJ9BFzqBD
iDBXorSfWL6TNm7USl31/a8hIm06cLgivWHj9ht922teRX2y0r2JsIK7NdEB5Cc92k5MX6WvlPqM
sbVC50FqL6zwZyqcQ1nhGlyH2QHRmCK/JzRD803pf7Fg9TT8YBekON2PABEDHEwlgtpe0d03QMy8
f0h2YfKsFVA36zgRGRcQCBOh1xr7T1zNSPaEwTQuarNVEf1gVgfOipmKY7l6vG8oIhjRLX1FOVP/
UJCk2Ev1zLOx0G92WXGx6sdScJW/HHFt9BUbNNkmvV/Oll9g+NHhFGasMQ44XJW0I0zKgxhiWYUQ
gq1HewebSGyezfJSDO8VJR73EIwuV9O2UHhadG7jrvGxPKaYrf1LLDC0WGGXj4Tnpfr/IEigojQY
Y55ggi8X+AJZ2y+DKYlYxav/ELTmUOuvGq/fSv5SEobjW8ZdQ39jGXSpNz3z7t5kJxFq6lCQnUze
ARz+hoOTwRSWM+A9tu+E4UG2CYSKb8vgiMw57LpAmS8FkTb47NB3wb56yRiuprasL0wcEmqrrvKa
hMuR0iwq19BfRIgQlq/AWwLpXo65hpx2xmqgnIv+2WEzS9rGMn8jcRfmGEA8J6bti7Hwsk+Ifadk
rCus6tIfYosY/kI3vmMLvZ54j2vQimkFf0Ahm6t0teiS28hlZ2eQ38mtkjMma8txOoMAtc1CDKFj
n9pnxMQDs6N5twy8C/+jZEEIE+ypkrkq351tA4vOHUF9mCGE3Q5X2qrgVTlk6KjGZYTdo/GZhrcO
/oj1wYZtMGb3N5Vyi8o3UCpkQIbAAZYiRb3k45vM0Re276b6/T0BVYe2qn4gx7YD5a9bD6CyhM4q
p2D1U9GkNqRoT0NjM0EqNKe5puHCRRYl0D+V4eh70D1bqCT6yAOFfG7xdVLCGUr/hzH+3F/q7Ej6
Ytr85flv5+OpVkK3716mhRWup1K/SY1qt985Z/BWYVd8RlDuEYf+kxhClZgTGyboCtuB5SU8OHMq
DP67DbEuJHRV7b942A3FiaZSOVArcLf+KqSk4ZW+3H6Ek59H8b5M/6ONWAVMGUANhysDTNGqbKzL
iBzJ3KGGZKjtEk4SlX/usqjYQwtZA5AJ569Npz+04DtjMIitPN8RQAH1LyMUHKKeFZ68i2NrqrhC
v+PMU/UTWY1g3OeF24DzDJfXhyURYODSivcM8rhV5h5REr+fHbHOPPK25HVEMwFWGpGYES2CCkBG
BTxnQ3EK6CPVew1zEdV/mtLfnNOPeXA4VnNwhIUG4pLZP636P5LOYzdyYwvDT0SAOWy72TlnSRtC
kTlnPr2/GgN34WsYM1I3WXXOH1fDuln31A1O+xivdZ8cu0AMIFmIKvKtLjextIo5kkwXozhrf3kT
obzpRbAuUgbAaSPZgvd5oQooi2OJR7DsPgHc6CmqwxeAWh+xb+pLxFS8zXYB99WvxCEfEQguZPca
+ZIaQHm2yUZXys7ZtGmIbuc7VH+TxuNfjdAk5qzJzqG8IxN+Zr6Lktqu2TG10QGcK25QUbRJ/WmF
hN9PbFbVCx/aEO3LBbfpuBaojdc+KUZGsi4IkyVihYD6+AA7E2SCj10QhRO3kG/tHWKiWRjCV4xE
t7+ZI9yeyxpQdyxPHrpFCDvh9DtyKU/IuKTqTkD1yCrmsZe53biukNKoF01ZmS2yKaYPpi4x+6Eu
7xeSv4cOFac+etcqpfsCDKi7FtPOive1zHLHcDgeu+KAfsUFVpZhd4GbpOSLhAlcWy/RMGIvcWSZ
RoEE8IZ2GOBfxSaUtG/mn0rWW7Jp7JUM3zgR7+ly7ym4xrN1hATcwuNMkeNcI+d1Mc374kCkeh0t
Bh4xrj7MTYb1J1wSEs3e/PxsGzU8eBaizwmg7Oxzon4F9oVHclA3ZDasbKgxnYwPakJAMV7WgsiO
nrhVfL2Qo/FFnKdcXB1ihf4vKDYqxxSLXudKPEny7KBADtdwM4X2IzmfdvWk0ZHdj/bxLls3Sjg3
mk+RTwV8HLDxGvlvuyTow+O8H+ZAH6j0PWBEbAGdZ3O821jVvvFfrmAXWU/GBfdauxe6uDZdacgb
urA61LTnIYtQZvRPUfPwISD7Nrqb/K1eh3r8ytEvmgObRQ4+3YN9YlQQDIR8DSifSdVuGdN2RnEY
P8FkzUHgsqPsoNgEXzOyjWGc6JbCG4S0xxbquh84Rs5gy9iY/IkZkKE8FCgFuGSth4OYK1gRelUl
uyj89Z2LqoyzT9IpSMd21ua08+qD981+0X778o4YxXxFZYIBmDdx1mGnJw4TGJU+Vmp9C0p1NhVD
HhNjH8uuiFrAtAfI/Q/2A0th12raLSvcjEACsazWKEmd4l7nv+OzUs95uewhL3kWlIVJ2Px0MND6
128Vqk31ac3Z8ZIrKEbloTv6TA9j/pm5wdLQIPRjF2vmEF8MBOTet0M2Zg8ZCieGy4NT+9eWNozK
Kl9TlCBUkWy2YwhRibWe+SzeRcjbGZiZC+x/Y5UhnxGrnSqeMIkwMOS9HU/Fw9aqs90cxnO8QtWp
b+pVvgJG4drH6nJgZvAUrPHBHIKnKzu+tyc5CIRJfPC7yQRiUt1gLw3wwpwIC5bt4DNovxrl4x86
7TwaRGuki8w8NHOYRXi4y/AcLJ252jt7ci04vy4m73SmHEUzqMuoMRSnEsErMxNDgpGcBg9YskLp
mNy5i2KgoZQm4gAEmPCcWaUlAvCWsLkJSVeP6kQxDulH6LDK47sAwEA607lkZ3IiLs0V+ZQYONi/
1ywDS7vekTjnhhNugh+noFjlfYy27Mp0ZPbKupSOAlDin5yKQENGzmYPpZy3QH869TNMTQemG8zK
ewKfm+w9z3b5WkbksAp+1RDqlzPn09bWnYfiJvoO26OUPcA4SmM5fo7hm8GYWr7nw6NnAxZMtdB1
hv0nUg2OGw1xGmB++VJ0b06ytAiA7Mq57trOz7/dH0Q+JmRuQWSKCYXFw4dCnaEK7LteTMsODgUb
OUTFY+Tlly6xfJGKwxivGfBMBGokF79LxoeaDlDr4yywPcKYfyLjQ0rzm9OTug5FuJQWXSU45l76
E5NhGv7Izan+ZdiFUqNylm/t0QFESf2NSoHZZFzRDOsEqZhbLzxq6knudmH6TrwJapphpQdH1aTi
A1LFY3cLz7AH3ANJQ8DHqdfeBXlSZ5wRjN2m5ZKqwWCUbjApz+34QJPoHyrp5t1fGmj1kWXoB5KH
ZyXUjs/rVyEaonEMnhd4lxVPCOwm+7OW72wzFjHI8qoHcUITWLjkZPg4hrTuOQY/qiI04fhrXqV+
dLKNGH6G7CJEYMiNum47BhcTdXIjfTrjLinlWZM+QoMII8xpj256Soz3ej26OlhNae3r7lVLWzO6
OskxmQygUd68/gq8iEMASnitS0txBDAyOrA2VbkavvIYC9e2HoAk6BD6k/rzUL801H36qYzP/sTN
ty66ZZQzluyTcQE3lDrICbpxniGIa6GQFhodZwAY9T7skdt4S785TTIT7t6yr615C4O/MHr2UAkt
8i7gSx6RyoAFY8XV+e/glom5x2S54BXiF/fLn65ZwNhzYHzWCBTblNO5PE8SCZN04VxM7SzJlM1p
cwtxvFDcJvXNZDoPgqPg5MQy5MSPGkVjrF18hTKEtTUuywUXCSz5LYZYYaNuClwH5jnRbs3IEBF/
hd1P3KIuP8MCoHVibRswvxmVAjv8Z0rrrt4piJ7Becu5Gm+c/F2s6XJ99azbz9tgGq63AK4wPqoQ
uLn9Rcs2orO4YGMc1H3K9R5Jn/HwmR9h+UVcJ7NXYX4LCskCw5mgvawMeUAVok4bZ8K22BJ2EDo7
TUgt6L2CfltbFTWnb1XxajFZ5o+Or0ZTHucioPqPNj8wdpVZu/1rDUs85wrpUsHKYu8U29OqZpZp
9kBM1ZLOF8TaaFo5nHyfp9teOP4vwRNL6O0KXTTKZAyFmFuaPwKAZzoDSOM82J1oApCUL1wzVguk
rSC0EEb54kNUK5PAPSux2I7qUQovTglzz1kgwOYeQfi2qc9FfKipksi3wZLplAtgWIFtmPFixD5X
cLUIjISGWbwOgiBHtymQFY0vRInx86NMIs/UAywQMo05n1d9k4lknqpP2Vy0tQsbrZ/LDGX5I4mY
bRJc7ikg+NYf7mPOkYdRR1A/bclABzaoumLEgCpEkUwjo5jZ9HwtBWvwI6P6sKuBUeJHYbm1vjoT
5tf61hpI6plWbMDwIqgon45OA0fYFBy5vRww5gAlDchbqKGKWZfm12h9aYAFalzMVenU8c4YxRPY
lcsROW05Z/YtH2K57uBGhuzD7zW4uWIm8R+YJl8jrHCl72F261k3nBudQX0m6vz0pV5ulIiSMgwS
YYhZof5jQ0CKMlPK1LWIoZ34QQw24Zqmlepl6x3pLbvpi99fwA4OFwq7thz2PAccoRVrxcw4qc6Z
CJO2/cnlR1e9ZdK2aNYByRXAmMj74EdNkhmWTmvONObvITuY/h36YK5A87QcDVXBSwWJI1dg74gz
KlyKkvwcvbOZ/foV4068N6RtW2JdQVKDt5CEbJaRuYAv/JvPPUHIvV93q5HLInIJYBkuBOSLHZhQ
a6JT+A0hhj1+56T9GYCNYsXt+g+J6RLGWdE2CLZ9bRkkc3uFKRxk3Tv9U1hM55CxlKAZG3waMZKs
vdfgO94dKpWgdNTVJrSTlQdzmyM6ypoFXQHzioiwHnG6ZQOckG822cY2mVB7V+hPVIVj+a1r2iU7
pUsmTsVvXBMB928McGhnorUR4tg3b5FM6wBfe9zDYmYozU+edg3Gk59+GM48mraxJDEsczjNIauR
kc6DRUUS3gxzhLql3XAUJIdryv3s97siwr+vSSGR6babgy22lNjhWIgvzXgFGctBVAPr0mq3cPbb
Mf3jokY2BG60LNfBZiDdvniU3i52jig1+ejJw8H4Gw+dABqElHvyKNFI3qzgHurfjXqfkO3pc8CC
sFmbyVL9TtjsXIQsKXYX1yQApBI75rxAGdpfLW2vdSuindGJ0xRIjFel7VH7o5HHvtNY0GVct1q4
SliaQoDXGkktlhMIo8xvVqoyYRpE88oxvi2LJ19F4HBrc75UA81syGJH4JzhWaIA4ouGflhANDHA
sAoC+fcAfUp7dbhF++rUuwhOAje2IPvcHhoPbxa7FOTA2l913W9fPELWD9ucF+k9spCHGxfEyXh/
3YiN1xfnE1N1Jc/0nF15wZpN2gQgFkgbIkMG9x5eVvsY9LcY4qhrtEVf3u3xZRLsKIcksvymAfVA
S6QHrpb/jE2JMI+nlZZ3iRFbjoEHZi/CVko1XzZBtRbPl80qGhb5xranDc+a26pHNb9AiUD4M2ht
7HeUFeJA80o+2VvP2qROp4KQj0BwM0GBm7h4i7uTOF89lH/EOc5/JfQUevLpKb9xxJkUoPyoD3x6
oLyo+PZUCBkwQkFwQgTVzAetgAruUNt3i8SyZp1y1UiK9oerlW80+4IxocLq4OtkLV6zAd4PEsS6
IcElXYyjP9oSmUQk29vYcHXh4XYTh6RHgf87i3+fXKatecfp8URSxNtuV0d8gLDPXH3AHPAFAhfU
uXXLg7qaltZ4lpYyjq5Far2ryR/svBm9iBPwkevL+sXu1mG+lxIUVHTLURPDAOhxfRSpshjrchmM
zAjIKQv54Xk/wZgtOzyEiCt16Ud3/sL84ROJwM3P56pFS4LfZqO2peaMx4kzs7/FbKiYiSflKaZG
LfxI5ows9fkHbVlesYKE83i4UlRHbn8xS4Yj4EWLQKT5yacV6hzxRTQlTj1dJUSHdBjK/lKAw2/J
w5DNQ+Gg5+oOI87rOMOxT3RThmo5wTQ97XLOwICTBa61WhD9ImawLF73J04YTE20TbzTXYHea/YZ
oFzjEnULbm8SwAD7bdfhhC9tx+2klBMgmW8GYe2uKJYDi/ffFVS78UAqYI7xgY1Gvevelrdc+uRp
CxjOneEnAXdxALwCgFy7qL+9CVi7Jl6Itz4gZ0nYRgjVqthDkIy+U7aDBmA9FMcJJKBrrJnfv1Bw
S3MuI6hHYViBMu7Xgjhowq/GEg5TO33WvsgncoAysMbwqteTkM1DHSKMww5JwG626qyLnpFuiD+N
NPRvgt5Q2wjC0rwM8dsgyBLOWgHfVvhjkv3It5gPnzzrvLqAHeYOpsaE1au4wpNAXK5aCXfxmX35
Fphe88dlxUMULupoZLRX57T7zGPMm+MA1sGEqtZv5nicVv6mVl/SIlxNxkEAGWWy8lbcuvB7QiSk
kOnTosigA5A8D4QtXF22fQvFD8FdnxEFB2bqLb3qQ5VgWTQ0lyTuVBi3zq2PzsX+ixsCGrQ/H8gx
flrRmS/NJdDP47JA+GHPHpV37OYe98CnbnwB29P6jotr57lIlilCIU3KVZRpEfb8OHx/5B/i71uL
QyNAWgqRxbDRaL/8E547vGDwnpq1tcPdYABV9qBi6seonVOJPG3adnqzXvVqiTRuVwfIc87Ahi57
8VyxOUoD1IluTLN0stEKlPM8HJ2d0cqHMbt86J+d+S2c1Wb4yjD78cnIcPqJOCl4PZ9UtCNNQCTE
agbGQYorP6kD0FtfOvREeb4TJ0FlkYS0SJC62OOX2vNJxNjirY+sIqO9RrGkf1FF4RjnSD9K6b6Q
/6z8rok4I+hO/y0uf4bKJ1OGZzfY1em5Zq9n+SShpNwa8T1Lcf+uRuolVxUAdSizjvI5pmjRY15h
oBze90dZHMry0hrfNn/wcaIOEAVBogjQq2IXaRAuMAHPnHmrMWRxO/JXCNcULX9OgiV4l228lZ/c
puBKkE+EULnZed0l0QS4Sp5sMJFPAHtYEvCArMffTFurxRDEDVAHGmu7Cn0Uuz38WAknEB0l2gJl
LD1+nSwsq+SgHFe2LK1F3peBIt/kuOBXoA7ENXqHvYLZnpSrAY6/YZiXGa7y+bctUHLutpAEMfH+
wIKNaG0RdJXJrIVC5Mab0yyEvA6ipX23vJzsQER7Ca3ovCOTky2Q1VYeaF6osIs8SYUzqjdPeW+1
bV6dIer14opjxnLe48Ti75eWY8Ti0QUzTZ47cJ/N0me79LIO89k4tyGYvP6FmxDgGETug02WNCsQ
RibGE/7hEpszP7OPuTmEBlbVu2FK/zTexgQkd6TwbZ5D0sVqN3P2WkuzHRsLa5BZ7sQm5E1YhbYF
9TdwxvPROJhI2+B4anVdRPtY3hjSkqRf+TkZa/J6TZvtF2koz6Q+fVhIQZN1tsHNoe4JHhTLESbj
kagUxJ1NsLS6ZuOEV71GNNbApK/pneFpCn1cs3Ddi178LDJHPsOd3YGAooqnBwZzr9vZ76x7wnqQ
8y2LeZiKwdkgvUvFOk4DxuZ7Ld2In+qftnfEodmHRGSO895B7+1EM8dE668WCy1pXbS7CwskCIjf
Mxi/sDy4sr/Ry89WotjsDhye5ecOLYcPUG4gFVRgYoEMaIs/eBbC8mOffKo2EyfxnzWYDXZNoaqy
GGyr8ZfZlK+RfRdi1/wsMhYu7SAZ/BI1V3sXArGUuP2uHt9H8hFEKGVAYrtla+2T7q8obypqD/Kx
eLbI+qSm4szlTUgT6nWCHRm1YGFNN0fyIVFr4k6ofPj28QYxpxFesla9Yp7y7RNBoduUYOY4Rj8H
/IKzrz6j9xZApPyp+JPG7mGNN/F1VOazDw8FPEy8cqqVrmIz22bjPgb01YT+FK7RlG06cljECPuN
Oi7E/FWRnCRxR2GMRA6YhUvtRd6EOE4pQIBzdshxITobHPlJUYudH1sPptPHE0+udYlZrtiQaVoo
X6HGWOHsJPmz6r5bDfSRgh6dXhoR6VRAGBQWElIUkX7wbZMnxjWJNOWWiOuYDuXy6qmHMqPQvEHi
Pfx74H2u2p69IlsQEojWzjB/AVr94gqQoXPTJwvNOZICi2xLZD0aM/l7tD/ZJGkUOaUegN+3Ob5F
6qchN65RvTSYAwJygCXHfeeEJBUABCFeFbCnX/yJ7zSUXmRPzgdsHgQPYaLecDzzRTT05gF/4qhI
WeaNtR4u6azzkjdbeiucP1PfcSrk0stDV2EV8mzMXnwyEgWMLUtc0p3z6GgWfPMNG01MJskqXkTL
iCAGKBkN7TzKnNCni2pjGV9586kzuxTBdZIAHIjDcQG4wMUlRInUFifTVWHT0EbAzQjtY0SX457/
xcBAEXrEjonB1l5qRN8uI43mkihlBeAwrmWvlXpDPWwNLmNNx7zTWGJilPI/YYpyHEUH80NCTSyC
s4T+Hn9L8k8G6BhJHYKRaN7I/CvmNbW7CRkTBzw1xF5/0Jq7ZfyFMA5Bc4Fk8XxiwZAS2uew3wfe
xa8fWNEAvCkiwLVUSPy9bHbeO5l3QpECsggxwVUQ559edwjMg9aeK4Cg9Ccm03Rc1xVjZWO7Wi1a
nH5tl8hS7weB5jxh3YzCAmUOIT+RgASQOxsn9JJi4+1qFRsV5r4MaWaD4PmsEp1VSh9arc0q643u
3WmqNlQMI6mcFpmNPiS5E+GNIcAFMk9L/Oso+dgo0IRnxrWmSCHM6n1SgVWTb18QkRPwMsQT/bn1
bxH+OcZdre6y93D+xuVIrfmWIZIOXmy6Av5zvB2zeoWDjGNjdu2IhP0C4Ci3EX1IrWPADxxEDAZ9
8QuINREfZvx0qmtqW1wSEbv0TDf3ENWS9ybU61b31KararyEn2/ixFKbb6xZYmFnH47SDyn4CsZn
P2LV2lFH3fFy8FCqqINrm54YjuoM671zC2ucSYdhuFhjNE/7fv6ArQv/ajSi9TMJL1kVkpvxqaeE
Pc0KRuwbceGIQTD1rYm39v5QM5JOSryiCWk23rPmJlcfAAvMYctJAwxb9Ujsc/kt5HIeH8ausS8l
V7SGag8PIsp1Lmbp1FxV+RXUP3ZMl+0Cje6+71dhJ5BDf2G6UnULnAt/iky0RanPEJvMVAQA+BoN
qt8K1EY4S7we2rziatoo6rYnsRyNLqlY2DW4z+YKd/UnGdvBUe6PdD2yyPOcNBUCiaXdv9V4Nrmo
xL0MWoBEayln+yQhd5fzjIBP/0e1BsBzjHm8G4N5IUjQn511BLDSTnuRFFR5mL2+qPSVi2NR8O4A
rEvfVvM2OQ/Q0wauxWYDG6ZjBcbigfw/k/TSAyT2FbaO6TGWG2lcd+o9xcwWVTODwgLapkl4vTIz
ufU7Oi8CNwnzylfOQqg8JuU6YqoEZlcbZ66onetA9mcGtPDBVneYm/X4u1C/LJaJEukjf2tG9hg2
f5UIm2hBBKEc7dN6g5KpK3aRdCQce1ZhplXWeYJWndPSoI4BMaD43rXQmWv60gg3XvZet85sdPy1
BYolBL+Nx1clLfjgxNiVEzkgvOaIGaSXwKxwO8xsqAfdO4pPwlffU2uXTwRMwvqPhzys3Lp/r03y
Nxm9LIdGoj1f7xic8T6gVa5QqkVovRt4CVsiwi5eaMgtpOIoxYt2eFqoW8hopy7u/QF1nV1Gt5gr
8aYsTpnKsnUSv0AUvqgGQgsG0as8oMQID4bZ4MhA2GIN38M6BD5imUcaewZOnsckNZbSucazgTqe
nm9lKhaBDb8wo1STescENucMBqf53NkOD0j6SRmqo9dzOX1P9WtKZqxBepSvf2f1UStuk/4RIGFT
0cS1DwYqtCDSG3FvYe8yCIXNUucFLw+NS7k3pbseRQka0Zq06ZESpuL0Ad5Sfgvt2uDrjxYZaLKH
ESlO7goAbl1s7fYMc/UgandmGF+1fMjwEzeUPHJe+W9j+VTROgr5k8rDmGkobA2k60DVHdw62gSU
cRymJVLvqNhY+clAEx6uKKZgaIBkJhYQ9ibYRSk977dUBqudfzp2RDgRJ/lYMXqzvXsfTnSQeHOB
bdHaucQdBOVW129CuCKHb+KzdXrMR9W9CT+dFH8gkF1F7IxLois3+8dYfCnWtiX4Jvmq1PUwbsLw
MfavtH6Tst+o+coMbiH4hrHaWNxOkYfc4YSaCvfRrilfOfg0fQz/tkVFJbGbkmpyi5mPudvz8kzy
oV/92Hhas+Y+gSWxvI96BoHz5SunvNwZ+gg6+0EzW4e2SW6/5HwH4MAFnoXvlekdOqQiwVYGj49o
fMX8Ece/pb2YQkykS4twRHUdiO3/XOcnqX/YxiK3CRzIL0m6tmcsK8Up1v9a2ZzbWAm/TeR9D2th
LMjzE+SvF/z0wwWx5yQ+UmvbOfcSYwuND6ArnzxnZYkk2Vp5IXsjH0O9FeCQgU6Cxg6WLC1YoqcY
xdOOaqB8RSjLx+RYZ1uzEIx3N77Ei4j1YwTHxMCskEbFBkIPZmB9RTwQkvIsYVo7/YdvZpKPLYoa
30a1p+KRWCqluMF2an7Q0lU0nWTtWUg3DW9DzHyMHAN2aakQjmgs0r1hvOXZezIdLO2AobCK31KO
sMK+oLohe3XFxKCrK9NCYHTumvUwnAsL5YKzjIsHFQgZSgjW8prM7f+tWBAkHPZpshX4f8PxpBtL
0fgS0z6yaJsPm4I84qKEDBIlaWsuEUv1FJcQ6SSd8B6MWJ2ZmCjhU25VT/DQe13x2AmdqOAiOb4W
k8G6whpRRw11tz+D+UX1nBsDvi2oaG/PQ05Fym4w18LJF31ouI9x+xKl662EODkODkO3krqV00E0
kqKBsrjwzw0SKKafb+st3vnaTjj6qeoVf3FTb2x57avrXp9l1UqTv6jHcJpzSBI2qh0CdpeyTQPJ
I4dXQVg+q9C/AJVH6vqXWb/BpCQOaXg8q/vN/Ru5+0BuoQyDw90Q5jfbQpAKW1Ev66dVbyIgNp+m
4KtlnHBqJF85ESQyiDgAVOn/QzYdeqCE7gAcUj6RcYtO8zmqK0NlSGFnWLbVR4r8llju4QhR26lb
GghgODYIdJEywDvNC0bTB40/c71caxqDyG5ofxnhEJKC7PLDhtk1iZD99gAWjyjnouGuMv1wCdZE
RsYxTL+5HoL0bpH8I/3LXIn7PWwrmqoIvFdZTeRo3X35UPAQm5DD1oBL830EzbDIuFaqC+KpVF5n
sohTleK9s2SJaayDRURj1Nms4tNc9/+q7ijEASRCINfmc/p3PZ0EBhZl7xbdC8LTNBHOa2B7S9+N
HiQKyzWWz+mQNtesuHsGAVffTSUCrI4FInUT1K7Wyd75souzhrRa2lr0BwVHQM003uCwCULSxU6N
vmdWSmsOIYxJuHiLlfwpUxCEfMMRiQ+E/1ALAQJ4Jw0gGX4Kb2cziVPIUIEiyVw7DaTPQK4H7DST
XYZK5VCFJBIJTITXH60iPlo+z+VkngbihVCeFuYm7/ZWQNAbJaPkHfbPginOUbkKIPs1SiHXmHvU
fgvAX6Dfa8HGdIAzsc4kg74K6Z+Mc9yRiTvVL6LEvPRLPNAljR6JBrC1IC3RTs5tTUpckAHxr0Ta
oAOcJrJYqxGTSL33S2CIs2bS0fjFSz8PMCvBdXNANohDNeWjajEFrNr2z8dkzbBEKXaDYhmlA65b
waZm/k3j0wmc86BsxqW+dHzs8jnaoWbhW8/fb5n/ns0w6X90odWo7EXV/3hwYKgk3Q7lXC/vemdL
+nREk1OKqNr56a0/8TOYZFp4pT+v60udAzMuPEbEe+miecy/xd7ZEhrW3SOwSkn9JEdZLvb408ki
UkeychxeOW016pdBekyEOVvac0y2vn9Bo2jLB00TTmogEX8XipaLlU5TeL4flEfTPhPnVTuIT2+5
fPS9TREeLMDDeUWE3AYF26zJf2Ku76m+lvpC136t7C/TiGegs2fZNB9R+XCSL9W5y7Ng4bcXGhvm
41Kbx/m7DKsgdI4mugZryJi2ckyrr7Y9aITXhDtLVCQvcdd52aMDG1Aqmt55jGg5hemW5r511gyM
GJs+IFTTRbTsEvzCKYuVZfIXLZgUmH/QbHVmAq1ZGd9QrmTWoDEkDUgYxs0FL4L1DQQEmosqh74A
82DZ9zq9Jv13OJ5z9acP1U1TX5tKg1ImDogSHt36TPr9lB1rmNqEW2+CIiiUu3wz0T+km39XJ8yY
fxPJV6n5MtAbDmuCpHmkj4ScadXNzvcd60PlFEsCbwjJAkYWe4rafusYNsaXyH5p+lXdnZrkIhME
lu9lIFDALNs1sH5EPpgeZ6WXifBlg+GLlzJdcV9H3bEb91ON3jYh4ZhXCtxMJgbryBFgMoMhrAiv
gfHHoUBmiqWvqbDx/F9OAwR1vxMijQFQl0HFww6p/3bMzBPoYQ/xGKvvpA0Y0JB1zWTX7+J4204b
zAXz8C+pERG9Og9K63uoNwpkHT74flEgz9NfCX+wfh7DLyndqRwWPRGDw60DQSllplmiFnRkt072
I3nnwljWE3IkyK+98LqqmHbKTSdxX1uc2cd/MirpDno0z0qyN5dtslP9jS09VYOemBVWjU2M68tA
zdHyAiUXQv60FsW8CKW9TOEpBwJmSRAZHvhMhROglwnr29Ojle3DkVDRFfLIBYkTWffqsbrX2c5S
9kTFVcXBKi7tjExCtAjEwxR3tb7C+hdYzi305m6ULrlD0Uk1/ZFy4JH7RW4pyGF2hKgm7e6tZWLM
y3tdv43M8/XVqq4Ol6imrskOTAHpYjQ6AqgqpauhPugHstpjGFTzdHjvdA6s6RuaX4R2N6hlkOfb
XY0Tbkt6u7kB/u67dxoW5rgUMqA+gAncgayEWnlxbt6Iv2AdIRAeuovl/dn6YUIfXfRcspxYcjDM
guKkUsutIU5g7lrr0c5pz86wJ1tzhHgnvx00M+5esc95Vx9tFnmVjokuPJmg9UXWIB96adpGyrep
fhQO7KlaqYt0ge1ZaBb8o4TWIRKiAvaLeJlmK9LRhW9GG14WMGtMBMUcSUwO6kzWcb+bzLVDDXp2
VspDhFRLOptscAVi86dhfCjjNZU2mbMzyO+qAUiVeikFJWlQNgEbaP6wBDZHRsJ5Zn4onAKW9y74
MuJ6Uada2VvYnwjpmGnpYSq3MaaSBO0Oq/ei1y72578PcLxhqV3Q/xd5B9m59d0nSS9cMZJ3QFqd
Kcj7kDJnK7Ey6fFN+JkjXhwZK2ftvRTnM0TqUhOLzCvBydgvLQOP3s4PfkTiXEUyQL7N8EA62ptf
yyv03M62blBGkX3uWPNi0aanoL4WtXALmdsWK8eovnTvu7Z/kc24DYJAC7m3OFX05gQNYkestS4z
MulVxNhqA2g6jmWFQERamDwUx9tBgyi/Nrww5j61n8VrSEhPtXAMsV/IROzxbQdk6QT0kbQIWDwe
y0EnLQPDScb/tfb2sA2Gn94uQadx0LCzYjGDVKnI5BQW6pTi7OM0IA93mUpjnipvhfYHVxJ/t8aE
ALsRqjdf2eks3LZxNim3Eno+hDKk4/Lz5gGxBhQ7zWneVsxtCuCQAY+14GZFTz8ZcYTm0k83OW43
ey+O0dpZKEvombdmfEXtxmY9Gu5kRSYSkfYGtJIGDTCNHI8H5pcU/A2tf1IRWX+BaJhzvsjWvqDt
wUV53FnvnljUSYCCflo4pCHL5MrutKsaPjP8QRa2O1jG8Exq3xgei3ZZ2080NMjueR2xtDrjVQnv
pEs74KZq4B0L9VOUtXACtYwqZAm0gKWEP6XDRWqPcvxEr+oG4MzETMU7ZKWhea7nwRLLuIHB3JiP
3tpvXJC6YNmsbf0YsHavdXsRxSdm9pTIjRaxsYwSRtwSHemaDh46rgi9JTwRhyviaMMOkAgT+/gO
aaaFRDowjdkvZOjcUW1y1o1XkvMqWciB41OS3BFSkOmrEgHqEUpg7QNBXMTQ8KRSMSQTJvxPLxTw
SsfHtlmCWLHlpQlmgqXvPQeNUN7j2K6JgYpRNPXV2jro+cFyH+yH9mxa5AQwwpVglqE+Z9XFYMFb
QjU0hvV82wV3G8m75Li9R6vSByLDaA4gGV7ELo+mTAWYVY+VAVT+bJA++GtIu2LYiykfJ6rE28Yb
z8M5dVtp3BFTy8OokalHfpphrZ8fVAWS6yj3iLPPSbfKRcIWqUTOI0mXwv1XXHvKwv0Nt8bXL5/E
5NxBhnh1iMwm1/ZfYB9yXUJtISIt5DO5TKT2IhjO5C1gZfUNe55h8c8Jtqf/d2FyMxpaQ5XBjDl6
xiq5JDeP5ZlnsnOonVt38QXK5KWRD87yjIiRvAjfeOW8IcH0HUcU6wmfAymfuOE8Nx8OY7BNKrZn
AcmSpNSdagvxw0obCEYiO4SqGqLn8dbjrlbaFb82iTR9+hqjg53skKB7xBzYaxuhk3nFOTKvGxi3
vY9GnkTwVNuGBBAblFQeITLA42X1GNUgvXAiOZEeWUGSMr8ACHGCyr9nuB/dBjmMgCeRqPTxakrf
MgLvnHoXjlthQFbKhTAzq/auqC+hRh04Wf6IO4mw4XGtHjX+XH2XMqTL1FeWrAtbx2JPQz0wsllB
7XNUqd2FLo5ivOZtNJ98uEgRTAEZIRmcF4jm/5dGK4xEfHsDCaMEqRcL6YlLuatW052kSB+VaTbc
Kp24Ev8QNl+Ds+qEYxb+0f/K0qVSnMx0SzkMFkn8pkjU71PhCuDFS12JGV89xMmrh9QkqEBVVgq9
mSx77IoGUVRCzD8q99Z4E16s6CNH9W1PF7HNWeFRcqO50h18ZFY+pSBPv9xMytr2HsMzA3SVTpJ3
q8qd5ez/4+i8lhtHsiD6RYhAweNVJEFvRCfzgpDUElDw3n39HEzE9u7MbPSITRJV12SeVM11FGFz
Bo7ZjAgursms5g6ZwURvT8ACbP4H/Ue6F4tFc2x/ROtwDelwkv9KhaMttxaD8pfA9Ms3ZQvOEWFw
XeDec6+Zujd6sgPp4sDtntRx66pLFSjEOGv9xLFtvo+8DQ11aV1dwB7m42tJls9gnKPkqCKxNS6I
X5KyeWESMF+/kb7l4S3LT/Jp+KhjFgYBIVQzXizk29qvZl9lXn+lxA5qFP2cmuDQcgQGTHtLCsMg
Xzc0sLN+UjnXCD2U2/wHbCEJpOp6dN4Cokwl1kstRcICFTHeIEBvK7SN48aMPUV7GowCCEGZBy/l
wUZKRiNk43MMt+TJvTQ0gSjPOsld1r0ZIUR4/xzlax2O6+BigcC2J5C7ARhkntgl3FDO2VpCyiOY
Po4XDocog8kZXDBPkrjPU+yUclyzGuMqZYKzbuWG3GC9esXePNDRO9U3HL5ZCe/cprlW6ViTmtdZ
xzy4P3OL3W9L+B31p9H2qwy75jdPif/atfsuPQr9MduGmdgG8d4adpoB/nlJ7srU/Brle2t9B6gd
csS2oobAzOjDLL3RWJnW+8gyFfRdqK3ntk2a19m9ZJRLJThW7on19rpGecxaB0zBXCcL57UX7wzv
bbQBATQ+lsAcoeUzN70++y37BwVRcqPSjRq4p7OuV8q/Rlyl/0x/p+j8TRJx76HbzKbfvKOtmeWs
+4jwhmwb8X6pxFExdtPbXZEuahcXmMqyegeYCiIkk4jcuUxc2qwBidrsnnTHzOys9AxrJAagiWZH
zc5klHgJX9Khvqr+EbrfrOmCsUYdzW+TiFc8JrBkcfBV46OYSzld4xE7znQoxtAFZhkTRTsr5bdM
+WjcOw5mk8GDdsvCjxpoq3VHZ9DON7DEWY4+emc4pDw81HjbzqMBCzVt85qUuwzpDNhig6p6/M5r
RKjukv1S8NuTt2KDckTPM0vDQcRR9Nj8X8SMDhFHDjtqKFrsx+FpBfI01xtq/M3CH/YHqtV+y5B/
RcbDyEyrPaT6umTCrFF0/tThziiQyqLtSjZsf1zzCFzypSl3s1+R7fU80abFt14rEBwiAlqsP/Vq
27QzN9lMvC7lBZEx8lctHeiz2jYJvqwZPxIcKdb5D8R2syU/clsA5uzZyj4yMWM1WQTY90YDqnu3
A40dGss47uOAIXKU5wuNjtyCIdy7M4ALFZcXb2kVfFSLNPTyouonreFxy6B8HhwgEIwuQvM4G6bj
+nP+mscrfnvZr2h+YCNrOUsMkIvMj6szGPd5uKnLKwEFdLGNfnGB4OZUAToCB0hW82Yh0n+15pr2
NDqssBEthdtlcZDZybTPGBeJin0EbOWoZxZdScul4Pm1aVagX1fyqeinxkeb2LNW/zSSdRawnJIY
oQi8BtGgGEiRmMiJw2ixc2HoVWb/OjhI2oGRnC4foXnN442l7UrlVudoK3YmShfIkc7OSRH66Cvm
yrgVOTPqaF90vyP1bxqdkg4leEY7an9VMYd0uR2ICSKtbO6wdPFVpRkYmY+Eq88mRKtjYQpty5Aj
9hL/WVnllybYdRKHvUUPxtqlxxkZ7SsLpFRR8SYu8z64V6ZzqpXor63KT5JLuKuCzFiairhM0+w6
olZMM/VPN9xLmE7PVAVAVQkgDczztQj9WKjsGy7iqtgS93wS9mY08u9++uxJk3T4cPWBXK5AOVmw
5KfceqtT8Ghht3aY54RlsM9h3EdpeqyoJKXaslIVD/TiixYXP5iY/uqgJAW7irQQ/1sWk7uBybKE
fuFPhz7UuEyxgZTGxmWZ0nZ84aqYQ3P0aK099P8LTerHYzi0p05tT7Yr1kHhXHstVVm4tJy/qwJt
oB4q6GYwhHbxNRymtSIMcKPuWo0pN5XhrLGLRJLh5C5kItvrGssb6LNm1mbPWVOpzT/HiFg12K+2
O+926CUS8s8RvrnoxsY039oSvyiQP2TmIVMnq7iWGqTYERadNQBfHFZRDk3GHtf5hM6F7FnfQXoF
WtIPqnUxsQFmFdVo3xzGStdvRErmoD7uelU5JmF2KDpJcNi0SZAJtggfRMC9yRZhTHuy11weKqQ/
Wuq1hb5u6TlLAK/SoDfO48uUOo/OxerRWealmPpjGBVrMwDsix7ZTsRyKOfYnIKGbkJrmCB8VI6W
3Bkp3wgqrBTfGy2Ym74nuE+GYDgFmIKgbR5MGAJqXK4aG6Yo3Md5jZFH4rV2wbCRUUY8sRfzGMmw
PPR8NShMAOhpZFqW6yi3MZ6BJQJtD7fY6xxAWqwvJkFy/SwCqsiiEdyUAs+30x2E8aWo3xNAlWI+
e/4JG4CNTQRBDU+rZunJxNSnojC4AGMqJZa2IB0//H9zWZIgWzHZ6w+XKGRazmopQm0YmrRJKANj
h0W5ydoPaiN7C4O5sRGd3OS9oK8aXTpngjaGk9KgfyAYcrKg04DWajA6mwxULdbE44ROrIH5nMbL
qKXDGcC7slYvUmOhkU3hgAsbubM1yg33y0W7VJIOJpAS9ggU5p9j0GEV7odPsd8W7SqMxYuJ4YoT
OFDpjek05eT5035MPsqp9nihK2I2V4mJvG6i0O3+GQ0zJcYk0dmxD77cZ7g+GKZSKS+RJuk1u3XO
Dxu/wjB3o+E9NDe2IAOMzSWx9VSEn910pehO42eBx7clg0zaiOyYTSBDk0q/DMJ0XZPu4PCOJHg9
EjIAXnwGZb7qRHjsbIQI49YA4Bakqxptp8EgREnVBxPFlmNxfnunmWtDFIICA99GXW0bvG1o5+cX
J2lok5zzQX/ryDDqZ/kl/8LColSJ6ENnSUtC2iCLMRJNxgDJO3aPkZqqhbc3Yr/muu7yZdArK02i
t/UHL0OCN+EVsLNNEbJ+rBmv0VQizC6QKMiRqgQ0kIaePRMAUzFRpkCgurlS46tUIddCLwBBAM1D
x3tuZBsdqFfhxwejEqu0Guk2aOAYDK5K61YV7MHkbw742GKGofENn+leZpMuJ9a5+RwB6dJH17yB
HO7gC6vxKhs6YzoRYTN2Q2aak5zhInUo0K7bUOxsCMYh9TL6q+bPSL8crMQznaLWmAezrJwrVvb3
InmrOpCz+h6G1x1yfU0nDBCIEjH7USSTYkbkoucSY6Jd1JSGNjqwYaxXAbi95qtJ9zYAtIF5V81u
TuXWznmtOiASXbU3fae+OFGDsiJaYMbC1ZTzpDQVKtrPTnyHASzRlLf5tXdIMaWVrFfagC1kIhyg
1/ZJ9d5YuMJYI/TNd++/dcPJDR+Jey70Z64da/kuyg+gFU71UJIjX36d9lIMVCkmDQtjfqQJhUY9
WIMZoP9oaAkG/j4fvLY2uDKQUAz+zu181lP/jB4McP/bIlqbJ6jzTESNngn3TGHzBcJP+ZrxoaTx
ZSjZ6GtfmcPsIRGPIgLvCnMEq8UygqTgZ5gNckIJkG3kUMQH9WemWrDMNK2jgCg12sCOR27RR1Yg
6pN8dt9Tf7GtzxQ1dDL5q9n84RoSXcm3CVHlL9TubSsgWzBzCxnGQkxqcDlK+SVrpvZEQhFtkP31
LeJJC7WD+KgxGhSAQ8SviP8cplLFZ4YMNKKZu6vpNy4FrgDSIV+V+CwqmF4fElX1bMLTrjICu455
T1T5MtYAs6Uv2wlHaPnVGQ9ruPNO9HhBWBmDlosVArnkIjN3g/oaFPeUIF3gR9GeCFhhkSPEE8jW
m8SjfDsyHlLDdcpmNr6I+NxB1HpptXdV0P4rXshCMOEzAn5h08fpONTKem2iZxv1RSr9hcMmoKEK
DUv40SohIkoBRwwDqcp7gaOyYVtgOu/8I4R+WJ+sr5RTZsipWpy1zpf+fyl2gtYPk7nOjd06oacH
1j6j3zXtYhkyivMh2cZJzV4JYuTw6XczGjB5adgDawwVaAoRDBOKyEKbX8FIEoGfb4a83MTVcs4P
oRGx2bgjqzgzqlJiwlROBjFstBnphrw3qNEgll/slP6hP5JzMyKh7L18h89xSj3YzHPFrj34nUq+
KseLFR0CeVXA66Fpb/cq7kVcPUa+zV24fY+k+jeBe1XAfraMKUxxn7/kafFZYUsJeMm5O/BLIVkX
ggj7cCJkJVOnhC43SqdNhDoIXYVG95SooPQlCnXjoUflUu8uhp97urgqxkMhXVLXvoV/t9JvEXyw
Kp+s7P+jpw5xgluU7UihCnRPzfBVmB9ZdWrtAP6RSdAG7eGvzgmSv8qMqLc/LTwZJJLOj2WW/qr2
Q7O/62Gv+ecC+Iy9zxDCCJ3p4m9SFd6oPeP4oETbkve3Dla6dDxLRxMh/jqG3/4brDOgsJW/572U
zoFpAms7ljHNXnUPRPHgu6+dfYXdMr2V8zUrvwz6vlG/i+IjTRHZ/vFndsdDbtx4QsbpPeeazcaf
HiFfWn4C+k3iGwrDCS6mejKcmoBu0pK1rT08auqAlPTDWjeODosUZv6N4ET8ULl+IpztlXtRW2ZU
R7+8Wu1PVm7KwcHgS98iMfERGp9NXPtspsrioYU2T8wjy9/GERxUfzOb61whCBUtrpdj3xSXLE6X
VnjQxLUzbw0zlARu8bWzSDfbOZ4WnKLuqlG8j/uopJc7kZDO7y2dbQ/aYrqEzEd87aY7H1UhFiZ3
ahKfMbSxT3RVdoHnitOruo3hT5p+iXTDTrM1rin6bpp1czprzRYHnq7tVdJCRLT31RFT7bps36SK
2PGQxBcn39n+NWTwBtWu9/cVq8ruVJSeUQNf2LXmVW8RWaqPybr36BdEdoKCXtEyOoLhTX3OMezw
xvvircl2dXFMxIecTupwMzgIWvngKyM4BvA/l+6v5poHMSFm48ac/zg6vWidfXesde34ztAEDLsM
/pTuyVhejEcZsTh9KcAiUJIF+sFiWYd5kSVKgOGQ2WWf3wtxJ14IAezZirAg4TucLgpYyHlpcbec
bcMwyDgkeH0jr3BZV5gHdttj+56yke9x/NDZznpX6sZ47Ztn/qKKL6p7txjFOiYjyowTHWlCcjGr
h22dwgrm0GtY7tMQFf92mJBEboDrOeElRL5IZISrnyPTWfoqVfiaS461uI3qd4CW3/evVvIN2CHh
E81bdHlkuQwFtRanZ3cjCLvIfhP4muW/mOsvPYaBXLUoFpzQXgr/6RubrkKD4pVYltwvpfoeg68p
erMcvKnKwU0vdAfLNRVICNu44izN9X8Fd42DB2tATVPnaHn6aCXZbuXBlzmQD02pRxoO2s48OY0h
OfV0oDHrh1B8xeEz794s61GMLGBWVbbCDOSP+6Y7aMmnwXY+Owfh1eTfQco2AwWtPRrdXeVeiX44
HGtzqQV4EhaStRQYveZcGEcGLDWTYgyEyEwRJHylKCgd/+qyQKv9aySon+BuaDfN/6fyAeQPvhFl
ejVaPtC/glkZIkY+eh2RLpjbdmcgLA/41l6cYR/4X0a9KwTzsfxzDH4adW32jL+LYz+cIuJium0U
neEZ08A7/YaMOszVHPDx7/w0tZe6PQbaQave6bFViJ5R9KbA36SMMvSfrn1G6rpENclaw90nORvi
rdSefFeT4qeutsjyBofM0fQlR4JEsAROElKNGZ48JWYbAdZOvJY4J1PO4g42JDhbSO0LC85zCj2M
UeiSsrBwgkXkOMyqfucHbB4eFA2zwmNk7jOx5mhrjWdBBgD6RTP9q1jjSzIm6QAXKFFA6/DKCrEj
DDlQtqrFtAtFKqeJ0+/q7gMfRDMx49r54sDw0MVVHQXvGjNuKuCXuscqzK9pMJZtlC7oqMlU3Tot
gaP6rzEHKlDT9Gj7Yvi1qjOr7DlRbfvVya4mg4ViF0b3uU3jxXbVN11qAM/dYQw7F0YdilG7Ii/D
R311yJJfHUdSx/hXYiw05b0f32nvcsqf6BKlrwS1Zb5XlrPpIQ3Yah+c+GYkv61gva9+DMZPYf6U
+V+JoD9biJ5UwV3Y/7PiYYHBde4PW+XfnHmY0od11c3Q3uCC1VQhCsP88IphlTH6p64i3MRLSpZU
svWdXdps/RqU2VoQ6GMDr1oPE9nw1ya+OQ7D7vfQPSXPitwFqIoqjDskdlTy2V/i3lqUvsUPtyh/
+D645nBwANXMjFlIxpeCqYhkmXjg5VqWB9SAEEqLJ47C7oWHJizfeAYS/axgzMqfI3O9ZKOZmzEj
HPUug4MNE5oapdpV/EVJlu7qYWCNrY9cx9QfFbhxRLhko0Mm49MpcSSwoWEf9cIGD/qGRkqQXPMX
kX2PGBBxTow2ypWtSb4k6rSmAPahbPURFwUHYxIUrFFqLgQemREpvLTfN0YxrowxQg/ifnbp9OZa
2rNQK4ZMLCu16cvxu5l1+OpwCWgonNs0O438Sk7NM2bqJm3j2OnYRnsHbFC0q3WdRzZHzPHjVyYV
xLg1Yxhx7pBuU6fcWwO1QZEffFT0qcOW2AGmpyD6RgowgKrMk+pi2f7lULTpoTXt2Y21CtXMRL9j
XSLbQDlHvhW/BP1eBCmgkZq2SeKNntb7odcPvRLjoXuZHN+bxsJTGFK6dgTCEBVlCCEkfB98WhQb
MyDaAhyta9Ns1mlHCEVVEF9timXRXSGQbSY7PAk/eK2d9rUZIHC4Iy33oUlvAVDp7qtxp1NHcdSE
gARiddVSmrbFsCvlp4piIB2pa+E7tdo6k8kxJZK9zNCmmAiHCXWzurPPWS9o1tXuhkGgsM9jMGxS
RntNCEQEqdXIUkeHARQ1X2r+Ost3JS6YmNS4LNZeSpaIinaPqxEO2PgWRxnOnenQouEQA6bJ5uBO
D5kEyykjGiknkYc8r9gYF2rRoEoet3X83eEKY2QTkymB1W/DR+nlCUYVf7bG5T8BMGTa0QL7Svxn
MgwhExSqlYa8LljH/KA0J6SWRncEoo6ReGloCLsA1yvd6Lnkl1lEfpm0hibFWIHQ0dZwLSOrqMmb
6Uqg/PaKbGbOIz5oZrEadaM/gJ7wy4kdLgFETd/dVAX7X5tw7tRWf8Xk1qVXpZrWuSSprA0Ouhh3
Tt3e8CdO+XBAnnlQk5EHSpyzrHmlAV4bpNThrME1CiliIKcefkIeXVWy/UpHeUvG/qY0v4MjN71t
PsDrms541YJk3xXBxiBHq8HY2yT6oTSqu1JGv0pC3JU1y3vr/uA+7KH4Kntieq3+O6qzWyH47lCX
YvPvnfbSK8OpF+KUWdMpjJEYc0o2ITF7bMJca7YJ6+NPDd+pJdlo1uCrK4QPGSlISZl81VXBIcLa
YiCSgYLGubmQwQZadCRznXsV0MRKkyU5rGU7k+9NyeroCOjsiwnBSijpJ0mvmPuXvYzvY6j+JboO
+CvuTrX7N4j+1jnGa26YkGi7pWVMm57k78zsl646nHGYoYpQoY3pBkI8youOF512JjsFVNA5ElBT
xkuf73RvKeBn7Q8UDzh50i/dPwCXYbtlzhIYAzJm7RLdJOCVKG+aLG+E2sCE1g9pUN5aF/NZamjv
+Rh3e+0MdZ/btMzfg36qsFH/DMr4b+gJRkGguC3Bzh24Ml2m8i7jw6RtX6pyLjcQ6SQ54Wxl7MiD
708PW6ZkN4zylQBEhE2K8ZKT6hs2OOJ6TtCsJGBXZ98qsOUQSbOGQ3Mzqk1E9bKYClY1hlntiuhd
J6TKRVgPeIC8FrlxtHBjTP5Od6ptNULuhbaC5LMpor1GS9smqL7Qn6QO63Yn3U2hSbpRD63P2FjQ
KVz12JE25eu472CQFKxHUFfxDq2dWm7zPlpOBU77pnpVR4zjUQj4JFjgLNnaen+wAlj5qrL0Q+tD
AuVK/HQhe54zsm/Vvl5XVktkJg7huqMLiw6Shm2U+Q6szlUQ4M6XfzXZWJINgQz1XhrtZmyxPrXq
TkRvQ8eXW1TiOrXDhxrW5HzQakfhWRXip0Skm+0d30dZCES4HFZl0m5nKQBj+ZY3jbkj2WsA5If4
ywpYrhvsO6LqEhTVrpPTz0RCAs/4xTWs7dByV84INosb2iiWWddhV8IbjxpGpNOxVvi8zelghOre
DLR9a0P3kND1KRBstvtG9NlDu0pgLKXIVMKRGtuC9NMf2iI6lZHc9SAnB4HkFjQC1kG/GI8Dw8bQ
bDb62HpKAK3JzNcRhIC0cU90NfiztoFSnua/7QCldkVEinDPikOezNY/N+zkq2FaJY7CkG/Y1lGN
RqjZTawAHaaeJSh8IuM9oEpEkQpr0YDaTwJx0SrAOucw3yWh5+sn4pP579DYwn/o2ouW00YzZ2lO
ZIFWYI+k/CkG9Hngzkf3X62/VXMbmX7lytr23wv1YZuveGtEeB+kYAgM0MI/VMy/q/JbMo4K4o4h
O4Mt66OprGXC8GC8hJxjIazJUigLG1KHGwo4qywwIWVhA1YFDgr3gn+2dXc9B3sgP1v9MsPrTZ8Z
irozcHl12XOebAbu1aVf0EFrDPWla+YXZDAZLUlerSvwZ/ZXwGHbMDtnw06DHbbkHMIy0eVrg3uM
qqgZ0bcfSc/Ck08ddAgJnghKxvslCOLYq5VPfgjZC+HTye4FF0+B39YmZrdZuFySRu0iJj+k46td
rlp1M9HOUvk2JGwb1TMWGz6OOtkp/lkEX5Xxp+nIy++28VUaN0und4Xeq6Lc1W+a/Mf3PQ0gXn+m
YC0D+w2mG76jqUYzdvDkTJI75kAJy1AuQfS3A9MyZvOWh2wcE4zKijiOTwMqLzOEPs6gIMPAoNik
sbQFuX884K7yYrVwCfGjNFA4GhvaOtbsnlTdKXmPLCZIf/xBGAG5CuPYnfboQEdqXGPOUUnuObNj
p8MQIvHF9SCb69kf/V4TNqpRIHFZl/OsjamwOX3rgDALJmpE9hjE+CjOpx0jRmNflAZInPxq8R2F
A8dyvAxza5UQxFOxnrOUhIxqd+VfBp2FXOxu5NhixkMTzpuLrpTEBZ4i9jlDk61NP/GiZnbOVp7F
/Nrp6BfGLdIPEtFYEJPNEePg1f13UMukPoCEzYAUBzuwyQMTdj/S0SI1i8AiQAPbu3vtnd8w5VJU
2YZB3jEYJZvBwNLpwdsfeRJxW0t8Vr4RyauiPfwoZUfxlUa/qvYuWhqKiz9sydZ1vYijwrFOkfNZ
mMCBgh9jvDjpGd8JK0QK+amASiy/Z7SbhqWtPQ7tJWMHM7K++r/fppNz0o9AvvTimQH7m+iWOjgI
SfnMAlzf75RRqfMvUN8sDZ7II+aoFre2YwvT4Om3UlokpOb907IPNh9D6Nd7S/mXNMQJP8P4daJt
Jihj0h88HY6zD5VXOd0D2NQMUBLtK2bpEEzvQY79FU41W31OmkVkmQsuVGbmbJ6Vd8KgEKPfwhR3
kwIl5H1gKesg7ONxdL/aXPWmWODhulfoZKrkdyCdpRMcuvLPTE0Wf6y+RwUj50IxCKpiRlokd3Tw
DYoX0/qMEl7aFADRJM+KoWz7G9sQ7pF2sM7E7oKYfimbZMkOz8st9zo2yXr+KrVhuZoZZI1YBdQa
8+itdoqNGaBhHCB8iY48WEioMepThLHaatLCFVMlzDIhNh7sf1q2cgtt6yqkDqLnHSyuVNEuR9Pf
hUyb/N7YD3GxstinFgpAM3JQLZeRpNF7EVdwDxHXiAaSQPhn9WzD34lSPfZB/zqwjUtMHhbMzykJ
nkMYb+mZSS8iy6lzWFnfgojzcjJO0ig2AvmG4qOap8SwReg5aurxqskcz7y8olbuy3UWWavJSRC+
iI9CwjopB4LDId8567E3T0GFVysP2YDMAghWMsEjgGrhxAj1GPv2qD8oD5ZFEK2a8maGMamMpNqF
aG6kF05s+bAr+yYKOwS+CQ20qirQBmNP448QDTzhur8vs7N0sgMWaJAjpeJZk/vkt/bQPQkVxXNq
LSYVVYAGF0SDiFXGsK+JuYIUYhpQ4QAhpACZJg098MABjDwyYWGU96zasOAUyQpu0aKGC2bOo+em
XOaUONRmYXMYSICJsv7UyGmVovLIIsh3Adv/Tiz7Zlz1vb9TmAChzRXApSp+3tDbGwnC00zatTPa
QD1ZsevquWWWNvnpyl1U5JcYvrFSnHE1uuSr02VbQCppcFZm0W/GHtsLiozGlV4HOlJF6iptDfHS
hAvnaFko19l956DegsZZl0yCGFmMziMS0S4tnQ19SavmS7sl+k2x3+vaXaoMJqnT+UVQBV+TaDNM
9S50yP9cTMrBoqGzKKtilo8jMxAX8I9KLRkQnP7bMwkyUJz0s0X5T4nf1IKpUzwse3yxsc1+CKOi
K7HDdd8lTJriDJnWYQenW4t8XlHHLcJi9rtEtIXxu10SUPwpWe6POEXt9my0bxZbotzf1tY1Nn8M
5bOj549VqhnxWsW3CO8u5vy9KWJPfw2DY5DHbAmnjtdUnwpTucuo2jKfyVcxSdRZLY9za1gU09LF
rzMQkpJfdYAynZdE5w6kQiI/tOFeiW87Oerdr5ltBvmmKl6k3x0SPLN1rF6q6id1tvPYfcz7rUon
pyuHqF+CMPfF04cYXL6abbxKSVYR5U/Mzkw2CO6cr1YcZtNRAC4dBajqfGc9ivCry0bDRGXoG7Pk
JFg0bb5ybULXP0LdXPSM8mJ2c735o87eTAxMnpG2O6ngm5MUlE9XfdSKWPA/AO9hRZhrw0WzhC3B
fC0zPIjp3hJkL6COow20oE9SklgCh6BaE15EUnhFhDFbsPnHpCnmCXtkPenSYMwT742U6M/1jpz1
m+5exgjGPsVlA+wbByIbCKRYqpX+a9mNC73eNhyhSmyympdewjayw2uknGqBxq9vdkFFCksE2yAI
GODC3YcVmUPGqLRmWeHfMwbWYdYj4z6s3Zb9e70W2bQeXH3VDyra1MErivqm6J8+x7TN4BVMuXT7
he5GqL/qtVvqXmf5S92XnmiMZRc7XleUaLI/9ZG2BC6O655q+fC18GVyL0luI9W3oXwOXoX3QHV8
DlUd30Py07QY3mJePqu8oaYOBK1u9IT5EEudnPPYuDAaVseEN3wuNbB7kLHXuwSnoCIukZGyyQU3
CauebBIa6wydSxqO69RnaB98ZMidImQVgfGmoRVGZVWSfjaV+WZsXPAo5mqI4TOhtpAT+Y7jQGA7
4nvMrkVJthmJGuT0phqirQzDOpurnDW8y/HYqUymG1QofwMVaE/q0XyeRHCrB3a/+N/mNXvVjdzC
z4YNUeawZjGnVT36i6Goif3DSMmLazBbtGRMJmydJYoWba8lPMqU18oi1PgHXHW0outYPosI9RtG
Dsq7Rtl3HTihfwUbslzDeJP+aQ2lt/iY2pbwpGCJ0mweqBZeV9kvBh34NBBdp8hNYU8r7ixygQ4N
3G6LpNEiaA9V7+ydGouF1q4lwRljCjrUKATLDfYwyaGLQ5Kg2o5LYDqDnPtACpIydTZHbZeL7KjZ
9VnywumIq4hezzbrS2IYX2NaHgugYJM4GwI2jM2j8aKV+CLmi95MFG9quWZqRiXVcEr6dl205Col
4hS44a3sxHN2HukSkaMWyb2T8FCoBbYQIuq10/wEiEjbdKP6j/zuo58H4MycTaWOPGgNjC8LzJo8
WQLqXV7u+sm6TMbRd8PvKc5vPoOpVKnfmNcxec4h8TcgJfz2H8jGsKlvSW6goAA4x09VxPgzDwbb
pj3FLnylaOYFVKeA+Ork4bZAtlx0y8kjdaOVjS0qjoZnm9dgTqhW+vcEaEutGNtkZEeOIgpZFebC
ePTyoD5rYYFIPan3PECHTljoTAzONCTJpvgQCDFmm4FSfag2uyuzh3Q77UURbxmkosBCtO5WF2nR
a5rcYGNVHSsaURmRZWcl751RIc4I9H+1U3pmELwZgfn0RX/12cW56p0AgGvCmzQqoLZc5mkvcq1Z
nCsOzSMBrz89mobGYEqWWHtzxAcWxWu14lXn1ckU8/eAsjMT99xFDCPGh6sQ5zJotE2FTN7sKVo7
BpWxZfz1Qb5Vk9ITvfSq3r8Ouf3kx95iIzjpKKKCErFgj3ZTSWDVpRT7ltWfXRebXkspz8brtZI1
pw6q3wDDYVVAXkTKHeo/YU1yWEVukK0cisTxnOIVhv/SIQ8i5mGL2HPWZX2woWLRqc9bs+IaoB4f
2aLpbYmX+KpPw2WKsIph51MqVOQz3jQkTB4BEcP4KAF2woqy44YTmjzm3fSOFI76fDzyzUeb+K5i
d04Yb7K2XI2kyLcmzdxk32IEFKoWgXONj/ioPQegopXd0iBd4yxXgvG9QaQQhYaHxpVFL7nyfnWf
GOO3AdGXmnYYY/doNkziWqbE+d6fCAzvYZhCV7TAiloDwh+dY7HUvyeaOYE5y+/Vv0pNVqI3N1Gn
78dYfySB6pmtuS0Ktp5ktAL6R3ngpTK4i6Y5oYP4C3JjqYfNtoEbb/dex9etI0IdRnvShNsSpUiI
NisiXSzWEm8ym++wcbzeviLxW3ZlcqqobWR+GN2MBRELD6ayMMu3Nlau0QwYh6aXvCOboPQf45Ap
SwqSc28dhCuIjJeAfwRNG9Mr1WopmcmSRhetD+nJierXId8QIwtHcvCVU5oBCdURpHw7zrDReX6n
FKch8A3J1tghGjfmss8mJC6TOJQ9trhWRchr7vFhv5mt/Tf82QSbag7zKOPIZlRAv2DCtzCcc9Vb
13G2bzbm7zxd02J/r7FfKMPyUk72QfXVU66OWDHHdTMA4rJIxs67yyweKOmqemWCCZ1dnAy6XgaS
ynAUT7fqjSjqS9D/x96ZLceNpFn6VdJ0PcgG4O6AY6yzLhQrg8GdFEndwCiSwr469qefD8qs7ska
m7F6gCkrUyaTFBmMCDj+5ZzvAGXAnO0EebenGflqAAY4UQik0IfKKPYdaAJnHi7BCff+sh2kfq5a
rKAh+5sqMxtmEijflp2+Lktk15p6NcKcgG8lk+iiuvohQKmWFKgN0BaKFzW0+4nMA+5WrPtSb5Pp
/jSwg4Zh78wZ2JqA0HNcHFnARrwP7/uGLiLtx21TzOeJlRCJ729NR06cudRlcVSBOYtpuMgFdGZm
loNKz22MNLMnzF1fNRMevbMTo08q2V+NioCc+qKzoPpy07ESVD8ec/zO3ZCnXuDrq7gJknlQsy7o
+u46/JYjWEzn974u9vUcbEDJiak7Fku1z9BOzYkk6krDFhBgJtzN0Hp72x72Nfj1SvHCF+y6QnOw
JeKXatoWEPiL6UAzeWFI3e2Y8XvEfBs6cnyY54ZgKpuurMGwUGWvPuhEgwEIjKn+3mgo7i9WWtFJ
oY1wUCRH8ZaXeJ/kHtO/YhuuxkkUf43pwC28TmQzhFui5wP8eh2U2hnM+Fp11ww2SY4aaUQVUwW1
Ehdw1SXMScQqWUOE3bx1Laos5FsJTa0gnbVMcGzUsB0XxmBs5hMMtg7NUUF+9RLjoB7S/bMv4OrY
3LC7AOZNg3UQ+SoiSWoGIlPeh/ZcsujW8fc5/WGWl2EdERVgDD2MPvD8+DXfSqvfVhS53Lpw6VXs
G6u9Ftg6vUubNVTSauYzDNxthTr70U3io+XcuR5JfW3SQdOmQIyFQ8pO75L7XKxhg0Q0VP2CDyGg
A3MkrK/aqoeL0uDoCxJkQKoHYu3B2p+qF7/V8VYK6vX4uVi8HyLtXnOQMFvHTrb+guG3cxt+fhp9
F25K6VU6N0lLxo+vMxSlGv7JaPFoAR+5GWIOI907rwFyVmiGNRWguYZfocoUZaCPILu0M0g0RX3t
NN2tgQQZNQmi3b709113tkJuYa6c9MYvUHlaBKoOy7pVyXmTxRJeypLoel8SPyJyxz0m4E6CpuZU
cxB96wwdZirLlH0xZeeknPjocfMhDZViEsJvGGXELSKtmrzRZ7SdbY0fmnOFudD1JcmdWJktX/5o
Rh9U60SQY5g/Oj6ZFVbWvwPt2w65t88cd6ddzMoMmDaaBqFMkA14H96wwkGS5MyVtFKQPYC2dXh0
Y3hc1L9Ym8mk1wFi2OR755c3WW09ZlIB2ono+atzPHbnVDXHfKypoj2EBGaZzxr/VpwPFzyxzj4t
qHnkdKs7/yEtQwgdbjiAoksfgji+851ilxV49RdP0Kp3NusSxAF4/gFNIgQcLeQMjiYsblrRowQP
JB78kCjxLyI8za6DY6Pp9FWRgcPqQNnbBG6MLmNrV8WoAtc/yjJlZeoDKIgm7iE2ol6V6lPbs1aN
6wd3Uj+Fd0ciB3BGSxH9E90uNtzx1HseiLF1Pej+PPL0oXMLeEzT21QQmcAmuTqUEjKaiHmTRM2j
SGtsKGo6yJyLS5jx0vIHcQjKy6RLi8uiDw/aZ4xc+PRYUW6Px6mIzk0NeiVJQmTjW819czNFcD5T
Gyh+mRMItuT53pljQB+JAPweDruuxaeomVRvxCz7Q8tV1KyJR6r9EfV+toviZdWgF8dMrfQa6I+T
uyzbecGj6a0qJ3K5nD4Z911pTTtdTx9jU7x3LpEcnmNo0Zniu4zp7fSpJfX7Il80gVy5+AzBUjYe
y+o+ZGcrTHGyG0RiPvPDRjdXTtawVO+h4SYZgK7M76CF4aTQLAQ24hsl9EfUVThYsgV5g/NWjki0
x3qblsze2ki9m7oedy1ISFvxNPXwtUZIJc5C5mJBPIUpchfuTYZ2NGD/7qWvuJMfF793MaoX9E8E
odkLa+7ZCV8VQoBqid7bAkVrJkiqSxFvB0XxUg+pdxRJeC4rFmke8KxmBrzY+t4xZMWyHUoaOiHl
gw1hjl3fwSFbtPYB6zNGW451Z3+i3Fjyx2ZBODRH4BenZBHUw8u1HpnpmGHEXetQCxEpVCRvKofR
OoaPgwszN2a96VSILAcn2k0xoR4W173svB+pO1ymLUkE5aKIUsQ44TY/xzD8OTvMAybqgqRGPNdk
tKUoB8oogZXsXxtara1vI8cP7O8h055pQtKTuu5Wzqua2sW4nIjg1Ahw547lvwZw8waINEY+ZJpm
Qqjwk7Om4IbFoMLcK7wmzjB/OKKxQJsQLwg1y/VBRXADy0N7YSOSU5MET6Phyiin76mHzThdyIV1
pH9V1Y8Z4ykvHRwk37wc0mf8Zx0qquKv2vc2oooA8dtEC1stIWuOVYbnCJuagCinVxbbUhWsfPLx
ZQianQJmFRYWDRva6T5yqWyqDu/tUKOpMA3Vwn2QVZe+BHRtiOFOswSUzYB6Nqx8tEjjfiolC805
BTyxiPOkoVu4dXyj5GsiwAGEIcjRcNV1a2IjICSkoKgdybPRQMDw/em+E/VZSNfeNgthpmy3jA/F
xmUFrGn687x5Zk17U+gKKHBoXbggtYNeXlY845yczJxMHj4MvHlgfkJltQQODmWa7eJvp5AK3rPY
n5XJlWvJhUiVu+bXM9HIdOe24pT1zI1MS1ha3yHyUNZtg6wup+xifopnoS+wd030Nr5WPXrQ+4YZ
Q454BgtbT9CLwns4Nnjf10oo69S3wCDuDIYLJ6rxnSJ/byOmXk7b3ecOZh/jUqwU7QKTCVwPoitH
Vq8yjtiiTRGmuiyhjWqhfhE6NC/dhUiM2JYWJ3uDq07NIYnYjF6sEunNqL+nBpHiZJes6pVs0IBc
DQuBIK4OGMtbEOeQIEcDLkQbWvf6PBJCv/VQgRmvvTfofeAssVmSQfVShi1bMMGALr5tffuT5cCD
blsCFoM90b6I94OxQA+Ki87zON19B+Vg6EfHhE1OZcghywqiHZK2P3FdYlaMMaSZlagzuVAw4ALO
aYm6eQj0FgXAU253Z6dTYIuIBOGsPknEvzRrLyWXKduxbBMnZH3Uxm53tk3McJd8qIHUgtlt6PnA
8bJ9azYt8+LGUkeuODZlE2/1cAJDPrD3z9OItQOGJreydlXm83npoOFD99bMxBkF7TuyWiarBo5j
Bik3rrJvg8uU1vLwGCr6Jz8KkfQyGxq4fJjR3Mu8zLcD5lcK8GozjhiLgrSP2EY4D2BEKz+xN6oN
cgKKmSuWZNOiWERJnTKob9yaeEsnACCxDDs8hnNY2Nuu/1BlSBEohxfFKdUYODY9ex7VyocSkf8g
SkDl8+Dt5q6ChaDvoslfA8YXaAMD2+ocyUZs7JdUUBlJZ8wQQqPM61HUUncvO7fsXjDOZTKF+uBF
d6I2koMM+VIW+5dez/Y3ZDXWL1m74U2KKXu4Tm1G2q5S+LZdBWYrPxHDgNmQhdZgmavJVR/hwv5h
UJ/WbGz2rRPT/5wxmfTUsc4vihGCfGfeawuByhKsjH06ld5+Qfy6sAdUQX6wPP1MwQA1LuGdKAvC
cq3kycnmgOEecqa5Dq6T9i63mzUDBDBU3OMbGofpsYY9IDM23bjIiR1y02Vzv3RZjuczxEYokdGq
JH5SWkRHTzCzTIbAO6QmZ6k14IEIGnkRcks9W1Dj8iJ9FaW6nVubuOvmIzbcMq3M5Xt0P5KqVrzT
FqgjyVNdOvO5LW+jKuTVsJnT9BNsNV9DlKJlHaIKc5UbEZGJTcJOWIgsZcI8EBTmVEXE+sIVcOaG
44DYTL0wYMvM5ejKJxMWgHgk3t6ktMu1VuR9wwY+7U2Nf3HCkz5X3/10DWEs2DO4eCgg7jJOt6N7
4dbP7F1mj3LOSuHwDK1ioBje5VqEuAacRzdk3tlk03U8aGJlQiF3w5hdZW3H2EonN2424cWi7ooS
9g55a4Bn9D1BMMyna/s7WRTJpvLcmutywlU1th+YF1HHLliN7FDsMj/uTmHu3dVd91YNGZM21HsH
g6xh6D26ssm79X0kxGNVYYuiDQly7RzCngrOZtpWc6jLigzfLo3W2YZF+Gqn19so4LspSL6pPv7w
RTfv7fa8ZFiEegrlrx4LZjocQFOd4opkGFD0NJNtd2Ut9c1k+bhbRaa3bkogWwhdxNAhpmHBjGjE
1CQME4YsQIM7nzzRkdjjBMxbtH2T2RTwIoK3WtJAtznqSMyBYVKy2ov6I2k420xYkFwc+t7eJVZ5
TDc1Mu2NM4kfk+hZk2I0CBbaTCsVu9oMJ3Dtb24cYLRuWUFlJZw1mxsK1iEpaD+7VQrXkj0go9oG
Hug9hhJ9dxLrr9poLIH1Umxda1f688sQ/7Ca4rW0mtcuZVgQBjhZqsS86DjC3Nbx8kdGPjnqMS2h
e0N7JS7Q5zwau52TuT8XSlcuY+4IqdVuYtJOuwmGYdaJAClNcciT6lgYA+kQlwHWz8rCA2cHzn4m
SxrL41cTQ98Ir+qxhdsKm3P9/FhRJiIzJLTjPK7BeJ1kUp4hzNuClg4DaL6mti7SVWkRr9rkOMSt
o9b6emGqXK8G996Y70Suv/tomOxFXzpDvh171aJXoxhhvLLtByIsdUWFPI/OwxSxICfFndnBu1Ta
Aa7FoyuCH14xEUs4E0oZJ0iAGEjCxSDaNllLXuaILJnIHfCdG6PFd5SUP+qlefDsfp8yX9rk450l
hlUdaUADVs/lBMIgZq9logXZQL72gRMGaeGQ193BTEm6Qw+4AXWJGcFNFilOEm/cBxEsjzmxiA3v
WcD6oJZ690yS2wiisklp/eKBFtqNWRebtIO25iA1kRduWvs4UcpiV1o8vX6KrznT8uhY3EXG0Z1I
n42OutcIrm2BT0rr/VLjjEP09TIV5Y+4Yt60tCxJkEw+68pgOZMHa0oJ+9QBKw9mjkkZHn99XZdE
O2Ke76vCfhSR+8gG4x2D+mWvqKxdQVtYlL+6pGMclzzN7CKHNd/dhVFppz+j3rsxzUPKoABADW+y
eRleGmv5LAWqGBuLYpg9TSO9j2y7p0rg6C4py8zCLii7cxtJOmD+vSLZUTfVNlhgApRMCPpCoSkJ
1KGDKFvw3b96608WFnQom7vJzDaEcIyFYdFKWsmybe1Y9LfueNAWMQNCYMFLAzQHts1pxd9iXvXD
xPK9QM2aJPFLXASQax/UiI9Term3DRSyuyrBPVkjM+TGxfKXZSdHQdvraNvE5ruHvayM8Q83Allm
7A3vY209mSCND9VzH6YT2WtnvABvXrzQYhogLQ1rg7hiBBXFI0zFIPskxcNdVTNuQu/DDP0bPesx
QwCJxCmTlH+bvsfaCUDjUg5DtAPwChbIlwTE2xXJvWfshJ9DF98l0j51WY+5mwKmUtAK3N5InMiI
hrIpiHaFx60l3nUeqZc+ZoQ6DI5NQONSj7rYKcWN21/fUp16xLd744aj2RYDr1mguycxICBb/Hfb
Ui7bLYjjnFVq/t5FeEkVdr1N1PEjufvkoKCKa5HRXM69U1w2Y/dSBE9FJE9ZWW5ydGqzl3K3m3LG
gJjCK3ageVnNu6WhE8+n+mff+i9OdGxDccsjuswiDIqTh7ANQjHz62RfzROlR8+IZsycT0Eaadix
31uC6pQE8zqFBIdmDf5R+IijshFq+kIx2Ito2vohRbIYKLbjKGQfNW0buKbS917aUUJTFbLackea
WO+77DG5dbHX48w1w7wRPCTmw1G0I4r+UdkMMdl1PkXQfIhCmdlzrEo+lb90muFIO1Uj++k22BRD
wju+m61tQ8++1E6IfGH8cC3OujaiGZqW+ejVIB9bn3dbX9P5S48VZx9fqpzaY0p08zWy85rffq3A
nH0dW9/sgDqwjGtaGUccOzWulA5UHSHxNKxm0g2TZZzLTvVzaRFzFIVDM6/Mo5chJ0IwcKwmcRVw
qOOY5JlpQp45T+RY/YrdQnwLCNERQmetGZznYHwKJqJNk+hDDQNzqnFO5Wo/QXMQsX1bSoTidWjB
S5oIq+w7OCk1LNnaZvfSqXk3taTFUgs6Sbnz4zpEWPg9N0+LouzPMoFjzgV6ILCs4gblWlPsUMsC
qL6BolG2FYIFrulaVidnIuS5i9AeWca/oLXeRgVvx1wyCxlTeEVxxMRo7NgWMYrDE7Ei3yKNgLGc
x2/a9f1TTbPvp8ynGZGnC0pXDyu96cv0ygzWfcc5dsim5k00rNscn++rvL66nFjnm1TwetkVFasz
P0R+VV0Ek3/Z9NUqsL4pK9s/JSwwN6pyLueYs6qOo/ZIfXi0WjKho5Ihrx1atAqkQOURdFo1S3+/
GI4vkU+vgY221fOb+GtQac0AHxsawt+dSrk8EhfacdXD7hh5Z7Lysm/gHaTbqcRw1gZEWFTjx1JT
6nVhc9tbmJoy1pqVJuuxIm6mzNDjJX1nTrJXd3oeqocSMRpL/J4V1jW9DmR9GxxyGOPy6A6c+PPO
LgkVW+pXZluUWUIzs6FEnxdsnnaOn5EbPtGF7VcUN7yi9QNjKE0/q19V6Fyrmb8VK4dGufU3FSKF
DfaZIyNJHK37ISY0Y7KbHlkJw6KlntBxKVItMxr0KY6PrvIA9Dn2q4mFhbKgPy1h+1mu2oX0wk/p
NMsc1K+frKDOkSpJfA0rl2pmDqES1MMu5KoU2UXm8bF2YYnD5Gh36Pk5v8gSbTL57KDU7C0uMztR
M/va/ifznAUNF9hHjtoSUXRQnDuydfXo7Iu6OnaF+FiqhVjAghM+sHZR5t/bBSkuclpRjbH9PnaA
kqpRXI0Ocl+n/AyjetxME3xkgenQBfSonITFz4wYNqYjbpwqJ+u2PtRKI43NDEvPMrnMwYCAUcZR
U/v+o1JVc8jktIVTEh0NFTKCkeBnxpW2W6JXkbblMRqy9SHTJtNq3dWRYDU6yvRQdYJ8cAIekHZZ
7tbEBTm1wiqOwkPs1nRTvqkBsGnGxiT7UirP+h1jVTk4UHN0/s67CkTYMnD2l8tmjiTweYUJLqLb
c8YRxb0puOgNh0trUPBzZRMFNOD3mGiYLTWhtKVZgWGNxi0sQHdkTFO+6pYaRpQzgQBxZrB91/sw
677bPb1RMsTflnhojwmxXIrZifEZ0iZhfVXgo4sbZLLRgqxgnudxMzYk5mTWYz4xvdGmEUfuPewD
nXIXER3eFulylUgH13y0nOC97HBTkItaBu+p/jY1EKg9G+1GHWW3UTI8FrOGYlW5rF9Q85Y+59JS
rvLMvHirnfZqSNjIOAVvm8ZNwaGUd3GOpt0NVit9LJ46Lz1MYv7Wl9574dAvhRmKTDmxs4fF1BNW
M6a8MdmBFAvYOsUyN0YygPrppx1CSi8ECSw+ko4gmFarXZ9sUxZ1hyh45cjsNg6tF1YahlN9mW0C
3b6qifu3UBz1xvFe4s52LhsfPZ5rUMwn7hv3qv0kAXgqCUMgi2u0VEjmcit+bSIqr2zYC22qbRVs
R4V80qONrVoKbcJxNXeyYCT+Joa+FQFXtFr2BbEG3r7eW3DE7CVrfJJQL5O8n48LXdiGr75QJSLM
gvMEtof6iQwxHwCxjCVK8KlDvzw/NV7YH1Ku1a+6by4yFTILDOh+cUvelr735ORet1NLxs4xlrs4
ghvTW4Sv+gjXu2hJdwF8jikOwT96ku1e1N9nOSpULBhTNUPF9D8mwQjWBNW+VZg25ih8nGJF0lLO
jUb28WftGsW80jqNUUgMfYpBhljDuA25W88MP7KJ6E2XyhpaPa1c2zN2DO7dgrY07HKe/Rilz+DN
zaGZzmHgj9zRbRD4UhPEVuhd36xbvDYPD/PC4Gwu8VTorGiOob0bqvlqDvD0VaW88Nx+vAB0cjPY
37qlJAV9KBHiV9xAMGMxAvCrPaggVXNFtQR1GsKpQB68TwBsm7z5yYIx3YnIOqrRhQEcMFulH5JH
egec2QyLk0Td+QbyQo0JAH89esr5JpaNd0JFOVwsc/uZovqAZZpb23mkt4udJyawLQrLjhOBWnjo
FFmG9jacExIvvHhXjx36dXKIheWHfE1+u1TdsE9QdvuAm7qA5xPxGJEWY7kTsfNcxHW5Y+to+V5A
kJ+5n4hYMxBmSMUgGdtHhbrk3WdC1XNy/OHOIqVj2+bBSxaGPyLTpmfRkRUR+XF4kVg1BBSEcrkk
EA0/HSq+ihM+dpl9ek60X/KK0dBAg27yd7QL4EldF3yDnJqjp4OPbPQuUi5HziVzM5JV09s5OE8L
HT0rDn/bB5eF5Ge4Wl3GGqqJmhPBhtEHemTZ4N+W1trFRfaoZxdY/QySuorf2wFZX5kNYMe42nNb
BUDEpwuvvYzlGN1OC+7shWoWIV7OfYqcoChj3xzhhCmq8kaOdrGdYgaXIX6AUzt1+Ae5g7lMsrDy
zUATUK+NMBIO/gDUu6vl0ddDsVUouHIJ/8F1Q6BDJUNqZhOeD6XVq1tMpSxEcURlr55DESF7d9x6
vpn2oqhe2vdkCQ6RwMNicOkOQ70r5vslSJKdRli+dXk2dQZTIUrIi4vKZLvUyJe4Ib9x3b8RHJZR
VU+fs5TkN1n4gxb2y4Fj1efYoki1IEJkLIAyd7kuW3/bvbe5EnvlmUeZlucFf+fSs1rHzsR+kGQx
+cPBJrrTJoPKbU3383KlDf1i1SzA73LETBN6awcAYxU54iGgq5cxoQ4qVeesp8FM5HjVWRBxxSrJ
nhUyatrKjoxnasUeSRsjTN/drNwQy/0o1sk2Rj0wO/mPFDc4YgdwdNz4V+UxStEYbWbQMYUpU+RX
xhPekU4jDnB3BaZZTpzyx9Rnpcp8lImYKu+MK66aRVB+jigx1h4mR4GJRY5WvmrcZRvDUpXOdIv3
6lUqv+IMjPGWqxryXYtmcITtHvDEVGa4KEJn5pq+zXsk74uFgaYLJdzUEJl6B8x0lYnZaRsCC5z2
TeZ1CEjjExpXcM5hxUDd0bgGxhbcOwruICKsRyJ570Oet8LJSpzyLczQ1AG9CEkwUxwPKOYIo0kq
s09bjo9xMUwmdMFxEbL/xGe3Fy36qaZh4tnFFKKwaRF+0kbX00h+ICox32mjw1x3T1kDoQm757At
Wv5tNO5Ty94kNqbcDX55bQGM27bprkGitkVWnSC24HaUBIU52/Ge/OHoPECX5uRqUTT2UNJaRjtW
cqgjTp/AK8ZjGnc3cvA5pkoP5aSnH8OoQMTeMRrpG7AtczudM9dfjp7NchcnsvX1y2//8Y///I/3
6X9Gn9VtlbNoLM0//pOP3zETtkmE7PDvH/7jsSr4/6+/819f8y9fcpW8t5Wpfnb/z686fFbXb8Wn
+dcvWh/Nf31nfvpfj2771r397YMdd5Juvus/wVd9mj7vfj0Kfo/1K//dT/72+eu7PM715x9f3tfu
Yv1uUVKVX/761MXHH19cR/56ov58ntbv/9cn11/gjy8Pb+VvV29tUlb/x1/6fDPdH18c93flaEZO
UtiI4bXjfflt/PzrM9KWyuZ/vucGIlBffuOW18V/fJHi9yCQgaO1K1xEDlp/+c1U/V+f0gHfSrsq
oKVjj/zln7/8317E/35Rfyt7ZG5J2Zk/vvj89PrP13r95XAZSh0EynM8qaQv/MDn8+9v90kZ8dXO
/+hSVVLkMGgOqpKifCYOKwNn7/1YFB4632BvhrdVrAn3QTac0/nToiXxSxJfJg/2d9FFe4tEyIiN
k8PeiIFovX9sI4EEv6ATJ5Ot/STWbdcH9TOm7/fGn9pjtkD6BXVWsDnwFYFgjBNo9qr3InobveY9
DhoYxtnDbLTkyEfibpb23NHtoO2cYjxCnCB0rY1C77Aio8kvEFu3cHf+uosRbNm9VRhq+z99GHps
RgrEcMllhaF38uZ9phIg5q3P1r4YYM85R0grUXHFfvKn1zBJzcHnc1nvZ3MdjP2l21JdelQehaCG
UvWdF7owl+3t/7/G/r1rjLcdh9H/7Rqr35J/uSb5+j8vL/m74PJAks+7AHKC9IJ/Xl6Wo393fHv9
jwrGqIPt5X+/vnzfB7fpyfUftv/f15fr/+7Z0va0z1VhC8X1+s8H9m9cX9LV4m9XmPK4RIXD5NJ3
XNfXnAF/v8Lq2TZJRrBu0qwZCrD7iQhTLbL+vLsvcbmhkH9AJzh3ZflEZ96Wsr0DSaW2lUi6XW2R
spgpuTjbJSnejRfOpxmQxUWvmADHgHKuY9u+SZEo7IN+FCjGHoR2xAm/GHlAENMSAjb6dvJh3iXN
k+NgVswt8dxbDqYRMRF66bHwypLcfnMzD6HASLzZYFGowMKNukbsWlu7T9IhJHlIVQZ1ZtXq9AxL
hwZgUDRJjPkWHegi36cWBFlolHMTkbZbWFQAXfEt0xqdyrIEN02EXnHMa1gAqZuc8oacU2GTdZZD
PCzqNoPje9IV6j8z+sBFW5RbnU9C3yQZ3qAb6sSpW6OuVXY3ZGK5CicVUsRH4QebOuhLThXcxMn4
bvf+eIEpigzJZOgui2aEVoLVZgdxFkc07hXikG1U6xWa+zgd0gMnNV7Q9e/rsvoI47q/+PWQkaBf
mridjgS46qMtivqir7uMjAUXb5aV3NSLNV/HKXlnwUzGEpZTAvmSqcrw8jG5adkKnopgtk6//o1x
h3WaXElMlTBEurIIQFxiWSAxjAU5ARHvtVfP83Un9Hxtd566nMAGS2O5uP762wyjOk3z/DIuSX4A
yQaSdSztexldofqwyRJeSIiPwkA9zEzEGJY23VGJPn4orBHMkKLQSjuHxWXNe0o6DPGsRYaXv/7o
0lKBtZQg5u7scmGFnTBI0unYHSozQ73Uj6lFdid3J3lIatg1yasMt+7cov9ifonOYH2YIujPjaZp
tWyPyCE5I6/IWtDXuCGQCDUeWDIU1m7C1EwlbgDPM3MZeyZ68+tVFEGpb/78bXRQQMBzTHnbtf60
I7zRbDwD7ZeFfkgefW8ds3AJL3/9UafKARGzPgRJf4Ry1iJKdppBdTZDfz9K0icqXPMRSiAarH0p
LefH5GYXMBe6m3iSV1kqrVMoPRvtG0bwyB3xmqx/+BKiX5/zHtTYuzdTks4n3k7pFt9niPJ4dG5V
c5XTyn+0hp6wmy7DsUmfGMDCMDQoXEbgGHG6FO+SaIQKf7bd+vHlwvbgli1due0GCWRJSepojdSh
/+p8KLtJzpEALtkarz/9+YxYYDGGMGjvlqrx960Xp6x5s9dR5fqbNTD8twb9zoRZX//5kUxJARiX
EFtJZREJAZW7rHqSdxPnKVMtLsq4cdSlmQMiHdnV7Xy3ZTaiFvthHEdy+fw/PwjW/zzY+BisAvMb
o3/dBM6jU6nHHj0DCw8T33JU16+6975jsK4A7+Q/9QT0c1g/UpnOdlaajcc/f1WdR9/M1JubX38E
tX/rt/MD4dD2qUxL7y5EjRmkJA4UNbVCkPjIJGrMd5h+MwsTK8Eyt5VJ0SYPEO6sNmAwtVRgA9av
tCzsqkkUzVs3a6rrATGDl0PJhSzzqcufcaQAt2UyvmbaNn5n6YvI3XNCCiOuWy+fYPE49TMvUX4I
QkR9NnuMHxwtqhx+5HGltn5Ttltcw3TQbSmerM7/iFMXc0fN1sgZPPepz8MPr0D2V8t5uvUlCZOW
RO3BRBTOLuJmlnPjc0/AUzjGt17iVFeTM6mHLBp/kt9OJ+EOw2UFPWrHEh5llA6YPzMv692o3jEa
n67sGiXPn89mRyj42XB/2FBgxRdj67FZiYFjYhziWVsuOSi/AXVIH6zII1Vpck6tQWwY5kuMl7n1
HiqGLlOWZbs2njEYlBpOcx+Hy1d6lmIbKe+YBkzDS3QYQ451v18QZyRJGgAqcM3NUi/z5cLOqO6i
9pRn3U97vchbxfzpz9N7pOgkMWg+ShTht30Tl3g6I6Sb2U0xY2Of+zkhTCapn4OhajaOsA2Dcrl1
Go11YP3D9UJ9COzn0t720rueTcTaGP1heiIMHPt/ciHz2tykwWJu2okz1a9US2gmfLWsho3fZNCG
BzTg12MPaWCaSeQdTeQ9FG39pIpuONUT6F6/IxDj16NnhxAzhoDKhauVaW0O0QiK43JXapschkoQ
tVK28VUXuKTvyurm15tPk7lZcSQ7kfmR9f1zhCwK9oQF3XmUCOSX1nBZx1CqJB6/3OruBckEOmsF
JyNHI9y7qsC+Xl55spI/+w51ANNWH6HD5DJJqI0/7+sWaX0mAdULzVihGWvxVDN13ozaZg6btLcd
SraN0vUMn5L48gRD9ZCz+4rHZDpmDiRjwcUrfdc/mQaTlWJseWGttM6ahGqnvxbr6zoNqOdU6LWH
MvR5BioytlOJLsj22+oa30p1rRYrP88Cd8rSiW9TnLw5iA1ebDlc1sw82WhP6SlDAnuZTaIF8ZvB
nV6a+WGMbRxubNO/inRuP2zC2mJc/zGV/MFkSl0D0j8ZdN2+iJ+VJoKXieu0wcKpOebMcNZ5TWTV
GBCFtJTlkcDfBtbo4J6jUb9XRCC//e1f/hdT57XcNrBs0S9CFeJg8MooJpGSLCu8oOQg5BwGg6+/
C/Spe84Ly6JtSiKBmZ7uvdeOInAMfm+38JRQja6AN9ttOO6CuMI7sKzz8fLARHo6W3a0y7Qmujwm
Yzt1YpyLqJk3/WSrr1h8DhUpuqoS7wE9HPRZHdzclH+Z5Colq2N0aeWO+TKcISXTm8hrz9rmwwv4
TigpV6aD0hMRm0MjGDEkp5KDNlp7b8O6JkKch+WpVEuitOv2KWhLss0i8S6H6lYTqhQ7NPOHYhx/
tFJcnYBWYxhmNs0fvz6WoA/93uhBSsz9dSoY12F3So5+zDzQZLR606Qgjxyyn+3S/eLeCsQxmqvu
UNkEZlOfBtQ8BP65Q19DuJv1rgsV3hfogJtY+f4FU4V7Ul79I6JDurmvd3EbVRsQLfv7ymwty3MP
Cni4pHFRvkFiH9aztuenwCaaieGWKzOolxxyX5O+O7kG/bZwKAlS4PR7npHenUO7207oo3GSErI4
zc58S0zjE/YEMhwjFH/aZlybjlwQ8lNxyTyiF6vepoc11PWbtFKC7rghPOVYuynVzUc6mSfMFN5J
FNkyXq3/Nijs3xKUGHtLhdbWRkTyhuiFiXmo8lPnEXUscDabUYzkWnbWc92nG+XI7OYk0bhPBo1g
WmMH6RoKDtQK8cusBusSG7DC0/rRz1Lvp6wgKDcDdhpG7f2zKDtifjM7+wpd51DH5oPq/O5rmpqd
EyGUZeFvdy7ZNRM9rj8jT1fDGD+pEJ5TOINZHEuNdX4qSDsKm3Dfk+WOqu/kJIEJkrc6mUmsL25Y
45WrTt792ZEhwLKdIHYvtjS/BMG//pISgbkZtpGHXQKRPhd+zArfzSskNuNl6toKUVcHZqLiLWzk
9JHDdGdHEFlyLIF73LcKAxPIueCMvA9tg8pp6Mcr20Kz6Ua7BFDekAgSBMTNY5F4KNxghnoZTLcp
IMfBoMB8dPXgPvoCnNuovBJHlQVpMJDDheE/v3xHqJrPjrDJp6F6HXq2jIYAhlMf4/boLdc7xjOz
5aVovj/oPvNXpCMwFvLGbd6jlxoU1hK/CrAk9qX7GHhOvestycJTRTQsItWdcS2Hf5Y/TEPavQvP
IFQF0wEOtoMb5t3VSVOE8K1J9Gle9hQdKTg9DlqMv9I/c9d/M3nqfwj2NggIZM+nxSSIrq/Rmv3/
n5YPVs0yPt2f/++/sAjXaqU8tI41PMcuHY6qnOpHij6m5OZiRGh0tEJHus2seEb4Y6LQu5fQNlid
gCYOLRmHQKR6USBAJa8oGUas2URLR13SnT3ATf/qhAYF5yd1xiozGrBtyCn+lZXeHBCOlUJHT0d2
7eUUmk7ltzXLIt7EzoKa6MgbTmcoOdoYf9im3psit29u6gKJso3z/aMsZSoZgzFAY91XCyfu/tCP
dnxul4f/ea4XNSnQxXvM3JGMmDI9KqOl99RUpAFzjkxccR6B7p9zTQfIm/hAhV1Uj/cHGaXx1sRq
FucNws5l//q3iS17VlJEDrMZNjFsnf1auxPUHhU6l7Azl8515V7uX8bcYBjlYEPbgb0Papf6hIHU
D3gev8sYj5Dgu+6SNv6sLE65bd0vRVAGs8tsizdafscGH/EvUxKUZKvwq87i5Ir6u9t2ce6TNFGO
LzonUtyz2wfK0KFPrB9GrgtgTUze7oXj8pWf4YDrYoZlde+tvWHob4xzk3OLI7LVnWi2eWVvdVwf
WhgPeErJvlwzP67GqXrKwjF5CIF3rQfb6R6zydv+q7yWz5DR7r+n7t0EBpYVkuRMnPqIeZuDdOg5
iorPcSJoPGUBMPqkfQmdoH8QPpwVl9Hry2yJ9kX2REwPDNgog6pn06wtNJuAWqYgC9bS5cfo/Zyz
l2/9qP3B4khgboppHM4IyfMV8L9uD9+peI5TOPt0vOG5BFP94eeZvjbdLHYqQggx+KCjRlCr5pQ0
H4XjHELDFi+079isvayKgCrnOczQCNI2Up/2MUdhY/a29zvMl3iDzO9fy7JkbTe+0yBAR9rAvqL5
ukNmOh1kWP6sZjM6QePhsu56DP/BiKQ/Rp397hrVo2vam9JhPuaW2l/fK2gnZzAW1EDb7jV3jIMJ
MCa6sjIcmz1BCOZR28ZfHUX53vTGcqetjkPzQBQ9IS7XdOzxik3I34FQ6U2H9XsXTZionVRx4Ovi
oD82qsn3gwPeCB5EIqLuiYn/eDVQJ2aFqDeFgfZPP5di/BJ2CmkJ9EJhUagGPl63moGbtF6kURGX
Y72aNmCJnjJ65X37CKDSOHqL3fSlSNPX2mPSKO0t7mCMdHNzboKZdJWC477bPUc4UpBIr23XJ2ML
AZI0GYLE7XMXp85KIAVjdgZy4RFUjgMvC9wRlrC4bkgZhcHfpq+ohImVclqBfRbrBqKlIJWvZuU9
y9Y01gkleYjdvBrRn8ElOkOcRsCsBhQpOLaqOsCMYepuYwYd6sApRY00Leq1ZjiBWNz2YxV+wILb
4L385iThMtSnAwwJ4FdYCAyYHaaaLAn8y6w4zfaOv6KpbkMeJOEmb36jTCkuJtJL7epP34C4Kky8
bio9DzHS3rl+DNAvb0tJAKH27H1oLaaQzMFJO9lPzuQ/JuJOtQ41noddWdCOKgsLR84EO6BenJkR
FkgpkvKh6ptHkXoNHCV0rXaj84dkANuVhtYzbRWujlC8wb3lzG91PQmyipAnN/tMZjhlZAv8jBYo
gl1muxBZ+XGQRvSAbr4pSLBHdWtdR8P86jzMOzgPdgOO6kOoYXSbVTpcZASWtgFz2lXxGfdkfG5o
t02NVR/UEnRRIhIuMowpNMe27u/cqBABdOAjBLtdT9fbET+6VpangXl7hXP9dRLddh6CJ6ZWwZ+u
uuaoO/xBi2tZcBN5LfBWw/bWLlCPyUiBT5Q0UtqoR+VEulLqTE85E/hNijKRQ6u5wp9hoMl5llYM
gBu1wBr87IEpBZHJeEU2DpRo7FslQDmsCmQsZLTx5VOeMPGXZYZXDN+1l8zPVUafsghD0trbg+fH
LRJy9BjNBGO5KLwfmZy9nbtA0ZrArdYtcpZVo4vggkWM0eoxagRoydqx4DtAgfBaHLT0rihDnJIR
/fTNGeM7TSe0YkGLJKTWKT0gZC0ha5ClGJ0aTX2KIwytpCDVSYhQAY+IY5EJgE+Xk4iuHn0iL8ba
2qZ5yJmW/FrK4eQpz44dcW8H08RshKmqgnVG4ovKHMmhU7n7th6pcCqzumjrbI58Hk1Rz0dp8Y7M
AH7QhBHZBou5tT2eGibIEwt0TKe6OoxhuyfZ4hvB87BOULHtfct0kS3F77Xsv+HPzRX8ArN6lhr5
klfsU0UCBtilcJPS6POdn4NqCeBsQQGylB8nr90KMSPP8Gn12abz0FnuKVf9KegN4iCIyHFCqnzW
BfrJJdp1/OZhkHQvpZ18VjGuv6CDauTzd29ti1mky452RDrLMNZXMzJvvm//MQnuRvr/qHUPCCgj
97Isi2dkScNuMEjOm6MWlrsBQIamGy1kn1aWU4xH31ePUZ+fMyf0DkZAhoew1TEAmj2nA2WQHH+z
ReG1VPbVm7oXqRLrBMRn68ZokwneS3oADbwn1vo5qfTRtGLjs1Ad7y8iXLCbDYojk26FFv5xNNU7
Hft8Qy7Gh2H6zalGdz7CdHIsmCKN27gUlVXGix+72X6s2vkdAMNrCLpueQ82gZ+9aVt/NybI5CbG
7KTz/hpp49shhuRSOqh7axpblzGynzyOHvRBjKRKtlZekrTIonzO0MPR7MwPdGMPTsXwuAtcez87
4L5hhkXP7k0vBIIkqeN93ftyFWjvKjPi3lQljb1bwyoGMlBjhkRDQISA7NDbTHH30tb1vIuDn7FF
HO7MOaHw8RVbsJaHgmx4UsartCOkhsug7SzIoLh4uWHLPc0BfyVzLk3UOJSL1ZJzbL+BgXtreybf
PiSryCG2pU2L73kgkKmt6Er3DRoO157VdsiGmd7aaK86LUP60LlxrFT9MBchqHWlvysRnegHEjbs
g4x2jMdUh9Z+mlR6ksnWpHA9ws7ZYj/DhNXMxDw1SAbtsP50WlQ4FvjlPGXab4fknmQ5p1OFDLqq
Gv2uUQ7GLvZMJ1hgXEE0rIq4vSHp0/u5dM+jEtfBNIaj5R1sshDX9mA1lMWIIvoGfI/RZn/o1yO2
QAG3q2dCClJH1Dc8NY/Uur8KpLBUaAsM65ottVRioGFoujE6mZ6aUJyMNXHC5YZtvQImmNPvbgPs
4ZVLKjS2ZbtADWspyLgor66j/0PNaIqc3H7l5d5KTAXkeOFOzabJ2tYmGrmkFvT8qZzXdo80VEMa
3CR++Ysl5atB10XVhahQOwMR6vMA2HP8O7vNX4WtCBsllow+9bmG+73d2dVnMwfnkEOb7QfZ9Zq3
Gd38LN/lSKwIaOyf5pxRQ9F2XPrykynbQmB1/0ZTKTA6WsWmJiIukshSdWJ/CDYxejudzX8lXAY9
2VuK4Gnf1K9NXXk/AX3/deiN7dqw2TtuSzBEXbo73rO/zUwXpwrfTWUFB26SV2E11RHGAIcZ4Adr
CmtJzjgCN1GEx6aCeTjALcBdhTq1xHThjlAV0d5Z6F52oSCt0bdQAjlY/mRDk9yx/wrP+j3YEw0I
WjnbTMMYE84RZIaE1B9COSLCIK7wMRVRhq5KtRe0ID+aZroGEJnxfed6oweY/sX4R/qRBR07e+6q
CW8alM6GaK0IOQvwJEBrSMpeuwhdSy2ekBBy4CkMOq4CY3c4YsEv1nFqraoeZST8QHn0JEYB9gw6
mANxnwZCbiOoxuck/guIiZODfIjF1GNUhc0Yyo8xpnNQTzT8WJZzijjgzHMTbkLEJEAQDRNUI86D
fsz3nNGuVqaCgwRULNt4gAaMQm8se0ENrJcs1j68uX63dw3R7Re+ahALKrvQzF6Vc6uxgR7LGthe
bHUM0NJw18UTLlNQslo47qeLbwlEgPM79TMySzPzEXRMqICNul0abgtmiqTXYFgfiuZTUHjiAoAn
7Sf8yrVnqpUnO+Ab0+QCpTD37lAdktifOZzQ9HYX4VpRXjXDKuwJ6MyQf0MR504YDSeAPxLdkBqj
Lg7R2s8LEBS4MJBFlDqDd441G68YFVryrCbnpTlPRX4QyyiJ0/QlFSGsEBqYedQXT+Q8HWOvddAf
au6jYnwQ6NbQXbX1JfSY7yS1+phBHm0rq0bX5RIi4zfRl5/6LCXoUEOrA3ZGzIjpQcDK6yLe5i2y
rbaee5jd5CuWbfAxQWy48mmeg7bBwKEgmybeXs5FcxSYv4lSKQhZzgLystCphdUt/GeGrq6QJJpH
1zc3WKtB98tAr/OhQqmf/oFv1NySqd7VmZa0Clpi6Yw0X2tPxwt47jk05G87MlHNl7TYckoeP2zg
Xhr9kxFLepmFqNYppknY6YHN//PwxHtQXVt/0RpjAWCuod+XWqnoiEQ2FHJBJme3UkZ47QPdr2Yb
bp2Jgp5YBZd04GAb2DTlaqlxn1juwedMDdZOPkTZr1jM7Y7pAR3bLNwUifNouoywjMmbqQ5IjhuA
OTiLxy7ruWM5IhYOQGjJmZJUGbM9ugsETRfp0SZIbiVtKGteCztuts10PxcZE0Lx1prON4bqdda6
tzEnPSUN08c4MZih05+oa+iIiMbXwsMKFlIqmvl8sNr6zaBAWjkhWJ6DsIzvWE/QfLqRtVBCwra9
7g+G2A5EUpgczRYzQ2DqM3NkmjZTaJ+w7UxnZcPkMZaNcfYc9lweSh2pUwSxenYz4ruQGd6fntLM
PWTz+Iqqxbk5rSb+PUQQa5TMfe/PVXIvapGH+BMoGAyT1IYkENMaUt1a26l/YdZPvTLHnFv5qjZj
eIIZLGWjy6vL/WHOBkj4Lg7fyK7xYaO8jAbXfMZt1R3FAqK8f+nb03xzGHFVibrNuYQQNvvllv4F
HSwTcEQk/XGbyViscrtioF4mTJ/B/dZUmYSUcs7GCkOfzmDFcVPkB3mlitOMmpif3pTRCd5zvB7r
KTvP8OEOtZVD7XERA9VeavGl3A3QbzaWF4MC6fMaS1TlbMNlot1WY3iq62j77+WCHlVBNiUt0IFp
fPPxaUQpA2cL9fWYyuLmZoChAsOx11LJCEYWkAsYBWzT8C2WCTRxdOUNwOGnXWgf8CTuH+Z/eIXC
pv6g3W1w6HHUBa7JtozcOxLyOSsC/O6KkOcm8NJn2ptPom0dmMp59iznnvXKV252ccdU3/J2+Kin
1nsJ5rh5tkM8YDhLex+NgdLtE/pnmDKYpLjxd76qm49WE1FS+cM+iu+Dn2GmtHM6wkbt6EZRvY1R
PSEONIKTIGJmrDmv3R/iQZ6iClnV0iOKbBEdTXBwOLD798iMil/KhRaV49oOe7LIyKtdNByAotBy
/2ublsOyXREgQvHsX9LlQRpjfmqimryy2j/ZM0kLMvPcF2PRaqiE7Be8nWe9TMCCyF1s+Ok6VUmz
uV+F95ewF2icNXIGirggH1UVDXx6clqrkZrOC1o8J6HnnUw0wS3VjITCTc0S7rAnWMeqixoiaHjI
orkmp24ayLRuYpvGNK0A8j1aAWAMRcQGWWgCOKQQdF0YoMNsKh8KFCaPZT+Fj7qxBadJTFr5oi3Q
ukEfIYY/DimlO0l7oi/t/Jz7EPAtsZCWp33haRbx2AMcVnYaT4NfB5v7K94fDNqepHq2FFqNlYcM
DQPzHBhFxiWTnia9SQvbu7i9PUCiLrCo1TLfxNJqX9KknxHOLq/ekwzeeJ21q7LQeolCIo13pj+7
GyqPaSXqIDzdf97ADAEN3rtLuYvo+/6+m8v73u0G7QDzdutTZXbU5osuZKbvKHxzOpY+IhIOOmxd
ebhTumyudQfAzfXLpTWNi4XZSgJ6BKw6mSNNaR0BZjRXQhBH2KeRu+t1OXV4CsmpLZT6HaQLwssU
3K1RF5xcdLurQTbjEYkd8SwtboalnzsRMwGuQItd6XXtE3Cgh7AnkwvqibP696vnSY3Jh3P/qTbF
+/1ugESCIZ5p+joKBuvkZK7Fasmf6ngiwjnAiYSPDqSh+/v+XVCPq0vkH8pFZdQsoiMONdm5Gtvn
f6tlb5rA+Av41YgZ/z1EeNPSitA6Q8/8ZZZRqkR9S9kVVRdSApjY3/+URs5xIFvy/hncL5f7B1Gh
mQBFJbS1MTPOcQ2NOcJvuBwFnalglCQiA13b3e/C3vNm9mOrt69tXCBDrN1HuTyMDUWUWLJRXek8
GV6gHgqRDSemY3S3bedNKiSZkzO45PS4f20TghQTguSB3CyfgV5mXKjXIYo7NJZmYHh7GrkaBkl5
lg5EzLGTYlOnFYBqetZdvmjAUc7s7xcH3Tym+8eU4wvYJ3HNexqBPRMd3iNzgxlHIKwEGF6mxZ6V
qvwqfdlxlmwppOj1rnSuMzhRZXWUhoGKfGncUo6ee8WM5r7scqADunP/C9lOfzODFGBY17hn+xwN
ExzlOKjcG0mEjpd2T+M41w+I4khgCKGxRVUxnGtLgOduUpNk6xJQGRckzndiyi1QTesaudthBCN3
APRFOOEy/k/KYbF5Geu+7+q94SbyFdnFM/KIAvAm/L37bGgMm3dluRzDHJOojLtA599m0rlNdLSa
APuFa7tsNTCkAgJdcK+E/Z80fIm7sH9QVgZB1LQgkVacsPsxjii2ls6zXprfZEZBDXVF/EQmDM78
i6E1a2OT6H86trsWqh5JQBsJqBkVajERM8y5iwhq3yREIWN5Zhr5NyIb5u3fLS8nHENp+gcAqv40
RcncLeSY8m/KE9gYhu+qJmeZaY2Oc8vi8WzygUJXItjmLiETcfkHu8rOIx3+GfUt8ha+ihSleTp6
SG8YvL1iNdvFIsAsZs4TrfTpgv9O7PKylPjqrc3ojvarEv71vlsiY8EgyH+ri3TamwhtsQuhYLnv
mNjTpwt+MQzsho3FflIJjkPH/gyED5qemIV7QaAcKr37EnG/YaDA6JU0MFnmJr6q+yp3f5gjXWzG
gW1DJCP4jsYkz2Ux/Ex28YwfZfwdedVzNNGJs2eg87ELnb/P0DJjD7i//hwUBmdOsJ5WpwhkdCtg
P0tNpjua4OiQ9Z438ZfbMdUwkVZZORFSQ+u2P5UPXTljWLj09u02vQkvYh8HHYafBH5Okv/7lfF7
KWIK9de/tczycAkxvwaAzIYMh65/GCAwpi7O7FDW+UeVjE+zHtRvjs07xx2m17uqaNriyT72TNF+
t8QEseHSNOITGfWBpSw4qE4AUarCbyvK+5+eb1CoFAydvRZwRDlyCpABrM9UgWpCn4KGs1+iUIOu
0Cw5oz5aDofjqcHOkThq33Nw3lryWDKwPg89AMQwb18M20Kupk3ermRk7e1Bae3VDH4WiJcR7/ze
aY8kwnLknjiysfizAHsKoVMEn3e5vJIJKVHqBwdr8eEOMbixnnDvfZihiGkiXEWR46Gi9CQIQXCn
66oI551sTCLtzAOd9urXfZw0KFwYHg6QKak4W3UhyZm00+oHOWb+S+uApDTa5gUfXbmbAKWrRW8F
yPgrS4Rzdqzxxc4TZsTm2D5lmrgO5IDtDvz2e9Pn6qGkd81k6r3AhE1p1WcP5fJlHqsXTfflcv8Z
MiHeMy2yUynFx33Q7VqyvjijZr5eJV+V6+p3cygnTCjh131SJ6jRN2MtOUXQR7qpVvkIfmgyJI3f
PJYybDfMKpg3RJb3OCI1YNgp6Znj4UYJ4VXefzR0FoNIWln2g1HoX5zEHTRoA4AtR7FOttNFjjPk
994MYOkKxecz/BJGNJMlQL+LBCq5rR035yFiiQrBH4BioSRIJKG4bkqORw8gAmFIjbEoePy3WJJ6
P6r8Bx2JxRdMlVphN2J6z/omVRHvVD1Wj+EvfmrrqLt4vN4Vj2nqonJi0rNP6VhdgrRAqOeG09bw
4+gqKve3RefjjZ6Je2gVXJWY4KrBEA45l+ZP5cpnax7SP0YRvdahyH8WZTnsfAlB3LT8nCCv4MFM
y/o/VZBr9+0NImOo0uQdHT/lH8NY27INImjsgz+6SwNMubv72JvVJNj4wDhJfrAMxBT5433wd38A
eDRdePljGybhBm/zTfRDQvZnyJqf6Nd4LuYvE+0NZk6w9xqRw47mY/ksBkWarll/WHX+2KUU9rD+
3K21zIAnEgZUmXlgU5PkBfMS80tyGfb0IudTKiF8St+vb636uB81ED+T9mK75g0UKVZrtCnnzGqs
c2Fg0L4LpYMCT7OOANOhFbvYve1fGp9CUgyA+DTEv+PkE6U5TNey5SzshIvFoqF1OBSLLjJKx1Un
rWvoF2tfh99R5KBqMKR9G8C0KZMoirbqmYwgvQnNgkg9P/7ZudBJOV7TEw6GJ2cZV/nM6LvWABuZ
j38ZsxtmUz6OEZaMMcQObzQHJ/KJtI2ehRXQmGW2E0p1s8Qwv0z5zjMMVNLYzytsHdcuZ2lFRLNT
NOxIZKjoZdB+SZOq23c6YyrDKBMrC4dspuVIPfOE3Kgm2agw+EIZPZF9K05FkcsHwUjUqIluoi3Q
+wcdKJt+VnYpEzBfYnqn/jB3mQwuXGnOPgK6Rx2Kjh59HauhqB7ckv4LFLk8Sc31JBFwcUb9WrAh
m9i1/3ZD+w1kL9ibKWjCCXYaSjsydNAVMTn4JWayW0fff0g7OPXwjz4GytfDlGQn28FPil50hVi2
fiidEWewT0eyr8mSqAeMuwKdB4OzTRImL00eH6mer9q3jyNaRHNOJhp6X12REAUcFHsrBzgdLmFq
PZ3nlZUV55zSDPEf8bWNRCE/i3UTABRoMEOmf6WF2S6yrFsfaJDcnP091xj3KgmSdYRWzm0u3Ytr
29OBz+qj8axw5Y5tepC1OsAtMp6Js1n02W+Flxpnr8ZYU/bRFemzsaApmekc/HD4KiZa7SOuJCpN
AEstanta3XJZpumC1PPfKCcY0rQLBz9m+sDshVTPht41rFMiq0zrkPvNOi2cFw1+gg4VQPvwYDgd
BtU0ekhbklzDlP7DaGWPJOYB9Vtm+jXSLQWSCrUnVQE2hd3kG+4WHVG+Q2rNfS3WkcddoBWoj9Ek
fAOByUi/5jQO09e8IIWalGQlRY0bcnWvTKlPbWu521TyAac1bT/WUbqNyJpT3ncsSMNATl69OCFz
PhrMEOZy0c68RXED4DltzjoOXkTpNiCUjC2nIjRL8fzZC/xICua9hRTJNsTeofCd/OamzT19LA1K
rO4ZNEaENjBxUPKRM0f8UBQYKCP3VWF+WBcd36sCcYiZZDFh9uICvpQLKM2GT0Qr4brDlIDz29uY
kOoOJXwMtbZkEz54JNM5wi2eOKZv3dJGLpiVxJmSWcZ6v8sUgZimQPs+J97PRGPhIc6KgQpJk133
J4+grKsxRHme0aruG3VM8uIWEIUxkfKb0XZbI5P/RhH9RDDFElBMIj2D2xtbPGtPmf5qvOb9NI/i
A3f4KpZQCRw/DbY2AWKnoXtyvW3fCf1QtyWJLt4eeCAqYiANnRpex8WmbiLFsGbWO9AFMx3LJQHV
9f4qKiYMMfmzB5Rmr3yblI9ieOs993VISePul20jK5DaRqJ5QGUKHJGzG3ikdeMM0BZnB9mzJ74k
6Ue0d5i2WGpFWApZ0oCU9mP1pcj3zHI6u7IB2JVlObFnUm+5AzKQ83rD51+P5HKnPk0Mmbf7KDLW
LpHKfdsaR115f+d53tkVc2UWnTlumdHPGkCrB72mQp3AiDz/EdAb3Lp19pO8qmqLr/nke7jguKJ/
uuT7LjQ2n39ocj+4/h7h2CP0omZreMSuALNDd2HCCli+Qo59bRom7DZxzOzzLgNMIgR8j9TXtjuU
uvsyTWZ9JWhCBpb4WlaVdn7MMHciBlhlI3d0prEFwgBe61kcJuEGO1BxGdHD/SVExHCyRH8JVPtc
wek8UuHOyY0x9ksdh9RUTXymnGlXRFL+MsFGpVYAGly14xpZA8bunuZkK90zPI2a4XsxbZWwf8IY
2QzzpNChSWYDYGyj+GqQo8xomou9UM2mJQgmKPJPhK8snV3c4H0eXpIZ9lRmBze3tf7WbZTtgiC5
cX1nW7+u3uMYtR9SrSMchHQoOd19qAmkRlJ8c+1o0BD0GVPcM94w4FguczIR51tlFWI3N8SXdyN5
LzDFmIrOTJn6k1GTeCsNRlCMsngSQEVLuAX7gSDR2ji7SYpggePNWgLxICeX3asKsd/bxQe/1kLN
ZZJTBeWLDs0KEZy3BsLmb4vUngAttsZJlD+RaPrbpuC2tNNoJ8CTkWTVE1Ebn0ZepyNFAYjd1hmz
56lO4HLbNHI6u9zVISGpSH7wNIRMt/rHFPXsSiCMBQGGW7xxoF0WBsFR8ZIcwbq5amIA84JKcrmR
XlEipJRC0TMJvoQcSgi/FUuEIKyragDzNNZMXiNNdX9CIBHQrkMERjjvjA6lMzZFgICPQeaTH+Vf
E3E3jmotSPdnD0rixkRyfPAD49ib28ojbdOQJs1UkN60d5C7Jk3Vg13pEybJCco4DfEjXFmIAvfd
yC5MXkE9NQSJSsWU9Lv3mIVOFqP/dAQ7CMwXmGp25JAJHzWZ//hwUq5d1bKVYgO1dNIAekhw0IWP
lR39yCDrMFAnlN1+6E3vm5hytdWu2gbVXKAFs1+60T8vgraHgmNlCveJQZ8E4zvqGp2Rs3FaJh2y
4rzjZNPal+hG6plSyL3N+Mu3PZQFpjgx10uPpSE0jBW1qsNlMiy6LJeFzLEgiQx0aSwCMcsem4+5
K7v2UALpOXRq/O1GYbF33a1b2DsA9n8zaScYq5BWs/Y/+rxFpQQrNgXFRhsIbMukVOu2Tw8cAwyK
J7va9M86tn6EpnrrC9yBJncw7CGbnrniX7gzbYv0Rwmi/FAQc50N9gvzHmvTddSD6NBWQg3Igap0
ZejiHTPcn6KN+7WPOAzGSQx7G/0gckC97sIUzcVbblWckBetV+Ew07F8uQd3fuzrzN8ZCeluTPCs
FtDQWBx7dBn9EHcbpprcjAHNnqidk41tW1+VV/xsSzTrUHbx0gd76U3+oRgQIwc9xNoKPBMi6s4h
QLoFsqCbi5i8Bz5nBCR1eEYrTMJ6ZN1IAWCOlYwb1ZXznxCTFgrQ10w4LNLQ80krA0NNVE6Psmgl
GivcGYu+u/zZhejN0uwtat2rDAtvQxf9QTjeq6FpN+GK+xwDGIrAaSwJswT807r2AOcMhGvlOQlT
VkJuQciPIX1sj5IcpTxAZDdHSLYpn+LU/GJhhxGqXvGUYw6Y1LOoOAdy1eiVyDAEKkaPMHwK55kx
SqaNJ2sKGSeHT76/jbOxINWhL7aOlTPxmV470UU3KZzr0D30kxf/xFazzh1brs1Eouth6r/TEdOw
rvoD21GlhIFA6QI42xDaUY45EamzccEMJ1mRPPiSU3IyI3LsbHtXmCZYuXT68m1SqnxJPEVD4Jio
smugP/LAveY2eFtlL9meyAL3ftJ8stoxFTVUfmwz85PJBXkRrbVOIxC/4FnmXRUT6Fc2rwVGWOmN
PTkirGh0doG3cV7i3aQpIwvxlI/BeWJGbZvuh2PWch/NM/MrD9EdknsWpbjftkEnIJCJbU18fSjR
ZwhDfdlFfKIlTZJrLeUiBN06+FkOGBqvgGj0MdPjkzKZrqKvphSlvUHuN0tR4RrNtmEKbza3Ov8/
5s5sOW4ky7ZfhDIADncAr4wJMTE4k+ILjKIkzPOMr++FYF5rKet2lvXLtftQUSKl5IAA3I+fs/fa
BM3CHwdBHfWMLoIZeGplniMQ2FBybSj7mnVb5tlwqpn4sinNIeGDo1380Bze7zyVzTYJaDonjTpk
fRdvUAiOa6Oxi5Uoiw8LqhCXjUliUIqHUQ8/fQKLb/SknT0y5aDGF/vSQlI3y4j3FLvtzaDBRiz6
4t01qg6LCtEUOnBvliw8txYuQysDCGYG9Q35kUz5F130rN3mHGm8iTR3zXwdS5K1/WG4sRpCK6OO
7KOUXOMlhIC5qeuFfn+K5urVT2Bu2L297QKLmnrp8TC5uxOTc7QMKJqRJi7OWBJm30+IUMnIcXsS
O7lo+KQIUYIZBd8yNMjDQO6c6xW1llvgQpXx4Ln3TVUiduS/LGDXgaq56dIRHIxA1WRCedhWjDuD
kMff4sDmQis4asvLQJ0EZggn2D76Ec0t40pjrNeNro7IRawt0CLW7AyZPbIZ5IDxsFMoFwjw8FEV
OWtqS0rPqRrXLStf1eF8tBB8EAvIDp1SiBAlRHsO0dCe8xoJGIyMm87KYScdBp28bdfsWBLZHTIW
nDAfPg03XhadQ9zmRInNTMpxggJbWQJCCQozyILtjTFdC1vb+JUV4Gsk+nx0N1BUSDeFEaZc8awL
KHBTGz3JqXjyG2tHi9FLGzyUxOJAzNlXIH9GoLCIVeZhqzH9FyghosG/BCq7GevgfebE3JXZuQr5
B1GxGF0qlEv+GxtBskpLkhBCrTwYBQBO5fd3U1tSCY8Nwh62QO7nHa2rdF2YjvLql44zjpODYYzh
G8HC7BGvIkve5L7BakSfk7FvpzCJDN9hQFP9zxNE4hKy3SKg93PR8t0ebQMf8TSG8WbU7jTOmMTp
BvpBtVTWLTnryA642ZVBPWt/GBzPbjClq2PXHRwBeZJw07faNWg9knfMzwpTDW3mRIzhJLDCc3Ig
YIoc4wULvc8U0wnTad/ztn22M3vp78GV6UX/5pftmx0pUOgO/CdBrMqN9tGbqkMZxsDMXlUTc8F4
MlnBe1zfJb3Jbd4TwGZD7SUxGy212TDwd36ZFA4QWqzsuKzFZH+HlJjlI8Gw0PgwolfQte8MMaan
Qdc8c+r0Y4eI9eulHM0jgiNkFZlprgjU9iH0UP5Zx1wBfPYx0m/6MHdAbKg7vB7fA5gkMKBqUqZC
6PB6qjYhO0BSj7u+pm9nOA+uNZ9ptwI1a4NkbaQWDl1nIiy5z6YzNc0mX/Uhu2TfJ+56iiliijwh
LiD0t0UE9lELaTCmY0/5WTuUCA2arrpp6HY2n26CVqCivXfTmNegyM9+qaVrrXzz3VI7RnaBUdWl
u2R1YmVK6E1lGhDuRc+TeefKaBr85LC9SbOAcC+b+dw7jHIFp1JZNC/Rkhzpisd4su6bOH+2J8cm
ZD37tBNTbudpfO5jjJ99qwNPlFlDFDEE61YRdFCHP0UeZRtaYgM8PVjiExQ0Wbj0SW1xZvBCKugw
8y3y7qnxA2Km8+aSu+P3pE/tnVM047qo+k/moiPZIduuI9XHMiQ9BKNA4RNl+wDHEjjiudqH0Q9D
Y4QbRvqOWE57o3IvYWfYFA26GqElyRnMUDTR2pjc9D7qEYDpVoXSvX5q2sq5uGJkF+JE49YkuAjj
wWCAjqhgmzHQTaaWHiHPGS0BROOtOR6lH3Bv8lRg+49QGkRIHg2L83L5lIw189ZUdbxV1k/XhsPn
qzFYwo0HSrgaE26S/uzMuSFzI573PZmqqrVObhk91uVIYE5pPIXtllz5ey2+ZVheUahWxGikz3Fz
V2KmvCs73lPuko1m5Mmb1GgtWTbVdYYTwyWEm8xIsNxRSsQtYQXL1m0wPSc0xpqGV3D781ZmKe8B
ticmPKA2o1xsolACWp/ULxk+ttEZIu9Py5RrRKlEZISOpK9XP88k4yxPKVtwrNIVxSAhZRROfuO8
YclmR0EaeqP8bWcM9YEs7TaGXju1RofSKP8Qc09lPbnduTSLXYPYBwIVIAx/7u45p0SVmtEU8GVy
g/LPl/mvOcXBHUdAkfviDfQFAtRAQyXIP55phrqd5bltgWtuCIyXkoPr1p/kvGqtYl9n/rsmZh7Q
hN5lTu+cnI8hNw+DYPRNXI+cJg9eqFqpivXS7R58MuN2tczzjQGdasuOgDvpZ0SCc21gxIZ0egPU
w9x0FnKvHq/9EI7FptsTjF6qu6hMX2xB3lLi5u9pR6CIJvB7JkHUEdIbsGD1R73j9EB7/nsUdh5q
+HxdzIxdfUZxU1bhdGW9I2oitJCMJD/mOkAEOuDchcsMhdQd6wd8oAF5BzFBoPn0nBUj/jt9/KXg
7JxhfPdbzYc1LQPI8XPIEW6MBxeO2Wx4RuJ+jMzmKE3oqOo+eeUTkbmaWeuX9AAzzr7vRxAHKSog
wh+Kb934UyuNQzhwutK1hlAs+1s0dp+NeAe8uuqjYT1mtPnZRHdD6X5r3RJzxfNgOBOcRnznmXsZ
2RhvosZCuPASdwPjbcMbGb6RG0Si5HQLLu8jhWLSzmShNQy5HCF22YjHrhjdO/A0Z0ahNwrJL+hm
jsoz3YEpQ5UIDbGmIYQY8vuYPxqN6d+hPVwavkg9ypyQ7EiXgL7EniF2eClN5+hL6xf3Y/UUFm27
k4KzVyzmM2PVwh3WoS0/apm8QPWrh3nciFykoNrSDXhpzsRTl3vl0NoIhExiWCp6h3rNmZJL+8Lh
zcBqTWBghQ7YahDGJRa1C9Plu9bEKwQF/aDyfN53owuHHLsfkedt3/OF7F3V6U/zmD6wBlc4dVS4
dUWgHxkz/hoRjJo2coGaEbhmstaGM726odHUJhYRp+c8OHUWWuDMXzb0ud+RHB1U1LJGV5T01Vu0
c0F4sHqSl4twZyrzxkBm7YHDk6syIuvHlXa7Cyd+HYrafUuC/Cp19U1mjpAiTfsZL4CPiHId+jit
O/4Cqv/NIga9NXHPbYO7UHPdvVkqsZ3SIt5WhNPEY+PgY4Hu635vGk7BDvMskiSEl1cFe0tmc1P0
5raysPvVzU0nJ2fVSKwQMm2ggQfx5NlqIuU58onxKHg7tSp9RbK54/ii3UQxulbLXRDN2lAwSgrX
RD5bNy74YV2jx6hN5X2Uu+eUkABK12d94vfu58cq7nfWvNWw0a1ENj6bU5EuzAKs/ABuyOkGwae4
ExHvYsjpXlHxL8rl6j1i9IH307b2UlWPFYHZUfymWf4LaAicIJJ1sEge06oi/KUiUYH0WDLNwwge
wKxuUPvcW772kQutgSjj3JoiM5B1zOk6rxI4jXIxs1cO+34ldk0ZffRcK81uUEGnd2Hub4wqvHVa
oIPSn9/tfTk4lzIl8SAkW2/JM6CppazdIEgP00yCZ+jP7ioKqZXd9h9d0BLlXgxYakRB6owIn4Nk
eh8QGXOP8pmWo1ijOb/an3XG2X4U7htz0G+4pDNB7Z/P6h2N8MZxaUHU7LZentxqAVcFcR4E5OqH
cqG+SMKlMNO+MA2idUHLlptyXHGY2fnNZHFuc3jnSuQSV3uoTRMqj11rf3WMsg1pdMO6MSSR135p
aBXQBiTFxwtBWxut3RyD2s8OX0gijT04K0Kiw3EL48yYmMBdX2qmES62No8tgdP5MKljJTvthfb5
mVU+vkcWx8kAxThaEh27MDFIV8qCCF15mPAhaJwaH6WM2S7G5FZIIdk0BpCripySAQom7TfKiyC0
kn3bVw5AW4QX1w8tBkL0RRLtMYgJkDc1LBONlp2NQh+PkCmTrS3NgDWbW6lG7w26lOCHEFU5lHTr
vZjJ/YhMoz8zAw52sY8tbzYbcmlYy1Ve0kJyIKNJHOF0Xmz0lr4VL0OmbV530/3YRN+R1UV3XdyS
pZZn9mn0dSb2zkoDzndwQDpcvkbHVhnf+tRQx0iwrcTzML13ZnvbiHyb2K7xAG403y3rVnUdVreS
75iUEVqeesLZuIyfoR2/gGVC5j2HF/isNUspaaCsZfBgAijMudw26PgI257eCwvwu4gIsewjIjGr
OeNDkfyit5c9XWvTomxMIFahw1FC9p5OvNJaZbOFIJC2kco+TZ9xgB4w5nPzc9U5cr9cJO7uen8F
JIUHI86W+ADs5blfrdn/cNsvf9KK+WSPDc3eLPqGY3U4MHJCMJzMF9/xp3cfgddaDb+kyuRJokLd
h92Y7asxsM+QvHE6NnSqzApN6+zErEmF0XT7L+gK9awOr5JhkBG60aVaDFh9zMl21vziYYJJj8ra
mT9SnXrQip3pbg4O/TJpp1ku+7g7G47GlG+Rm3YLXNUuEb9+fW2N0yS9xFNkmO9dP6k7V+/VwQ9b
g84uv8Bv0Le/2Gq/swrNP1mFXyQ1aUkJG530Qlv9jVVIoCkMCuH+NFySDTgsHorQYGyby+MQW2rf
z+m3GFhXaYbiKUays5HIqYCLkGvBMrtIc68vGV54rIfjKXYYn9mNiPdVVYT3POng2i0kWf49fodh
46jcXkedzPb/4RcBPPcbdHH5RSDwmkJBZVa6fUVC/g5ddFTP5lzMaOUquIJtre/MrHoIW21Tgqzb
0MKq9otcXy+CJ6fqggUD9msE0ItxBugLBSGHTAQPuaQ89nuKfAgFbGvKvGiRdhzD4C/65xdw7/9y
7W2gl3/+yMq2hNQd3bXQGoDX5u9/40QO2JmDsCL3TaaL9NbKrGyXVFm+a1L6+QkWoG91a+6dSRM4
ypNgn89Gci6Ghj7pXJp4bGnX7ApVjkgmU/8Q2PQ7cmk8NnZ8yBZJDJI/1JCOeXQX9fX1pSSTVflB
RbCq7x/Y+vpbXAN0RcFtEg9JTwC2RL2O5lmtHTt5DPXZ3LiWImpnUaJYMbMX3QU11Fr6qVlern9S
rXgXQC5g71g0nUCHnWlFE5XZFuT2+sCtcgrnmf70HRNVXBGObe0COaNfsGznLe9IpNC08FLZWv26
rEFhUxaPbaMd/TRCr6liTEV66tKpaKzbJBxGj3g9fqgSPRiCGp5E84WutnZEsBM/9Mps7wrKoESI
+j88M+6/PTOO7QhuNkvwfxa4wz/fNyrGkK7XEkvFFh8V1b4tCb2bWlWfo3K6YLS4MUNNZTtTKyOS
QDjilDpDtitADkyEfAwcn3426SuYbcvdsFCbWgmaHbnsuL9+2KkSd2C5wBz09qHq0mSvhRrGGPqh
D1VE1nZsm87Ocmq2BssYNj3wU1Yi7HXVGD429fyoJjs515FE2Tpzfl0kmtmIWZmsX+LM3FyegAwz
vEMcdF2uJ3sExDkb6dECgQNDtIuO0rJI+fFdOr5Okx0RZXhJqtsvDjw4r3ZSbtusxxcUphpd3RQG
EoyTnoib5WNZiVNcdUwEsL091iqqvLl3XsfMvb/qUK8vyIvvwa+h2rF8orAzSk1/CrvnQkPrLpQ+
Pre1cedXgmP7mKHasEx6MpNPlJDMGXaQuQWZKJ6BA+cSBDNzlDJ35aezqPT6DgaZInaI7D2NLQFn
OqaJ1CUjPv9OSZ14f32uCNT5nxck9W8LkruQMKXrOJTSEm7Fn3eJFioORAaQGryp7rZBYw2RUTVb
TdLlJbNN99oZ0U5gk6jhDI17hg3dPYqJxWjiDhM3SNxANPYl7lsHwZ8dGWtDE899twQ2a1N4meWb
rWTzUMU05QI/ovqqOfbExr3etBngHC39VQ7pL7eczygztaPsOMoSrkI/aB60fRmLZlOGaKyvMJa5
Qck5GGIXR326GYJ0ujhYiaLaKR6vL2S7gQxB/fRkltQs0zg6qEh1SRbJouBc1oJR1Oim5jjbD9L4
GaVR800rQhTaRfsaAPiDwZDJhYmdvoCFnFaQPK3dP194y/z7suqy/Lu6FK7Llsa1//PCCzF1EmfV
koHr4jZRZUlAXVZkni02eja8x3oyw9ILdQKEC3XyyVJ9CPPmo7aS+rbWUXTFCOwQcBWMbdBa0OO0
gzMw8bsAxPVDHBsJazXnWqvG7LlQA1lc7YPtj9+u4uvri9/RVI+M4Duod1xDqnfNZ0hARKHVBFE1
3bjyoUPSyMjgzy9is8Ea5hN8XURXNv2YsLgNBGD3f742hv73iwOmVDJfcEg1My3lOsue9Nue00Cm
K/0qWeJSw3CnTYHuAaKh3A5L70qccvALKo7ctPrslcx18cx72yTsOV/1SWkQWkLv/TETpBUT61Mf
5270T8IeXqUKGK6AgDKOV0Jg16qfHKAMqKUN6Z5G86zlensYMSlBOgv2ceNPJMsVApjEQNg9Uka6
x9EbzqcQ0pPZrWkxZmdzcOifW0V2jjqfPudMP9yd3HDfhHlAE5wMIo365IVzB8TjyV+PejKc+1S0
nIlddc/cETUNV5RV1Dw5FYFx6P+p63qQ5hL96PpKKEsldEqsAsi2c7BESWnQ+ewNgjkpEgT4rks0
Y+xO0mrYGsuH1885zH08rYpAPGK7CKoYFqxU86Yjlw0prPVdt9SG0yoZy6MhN0yeAhQLozEdK6Xh
tHPCgYRTjoWyVdZTLerbqGygaHb2O1qUX0Rcl/e6xqmmSJACXyGlGgZ4ptm0wdV8h5MyeSgXHxTa
xx/AGaPj9aOg7KL/8GQZYtnZ/ptsLRU3DQuZpMwypW6Zuv7n3QMLdE7dkNQSHIwEwy2OsGpxhKHZ
nFf83A4TJXs4FrJjrGEVbf6R9NYnxPX3Xsr6nnEPOZxJC+Esm921aNFKslEQ5FPr3XFse/tA/FRI
nDOGA6O17gdFNlhRV8EprETGBGZRU3dOwVTt2/UzNqv8UWbQqK4fTlFcX7TC17+7SUfiV1xuG6sc
TtFoGAeHO3EnJtkstQtzGANTtaOUC6Kh3YPSzz+bQT1YpX3Ljj3Dp0ZF2us2+1rsQmGshtlzfTJq
kBOlSVKEaCW6A0Oo8ntk0egK6aK94IQubiJ9vuCz8E9W7z59+WA0NItfN91gIKFzgRIA4cuTaT3Q
4j6QxJs/6sr4HnZ2+H2G2hNN446B4fTGqIYkDFJaPGZ8RObYTF5DfTA3KX+xCjuy1DAhAlgcmxi8
S4VhNYVqxlhQc26/duioQM1Z2UZ1cVGKLra8AUXYaqrArVzv/OvyPzRdc+TAtGBbxjvmFM1qTjtr
e/2wX7DDCDXuhZOdrkpfsch99XUBI/As8tLlClrY1CK3vYBmnUi2dYoXVxpM8iB14iTmXK8abXM9
djYVSXypNoG9IhY3HrmipobugG3+NaapvUaX6O+gZbJ0drHe7Ji/kQrRDPO3NB0vSgzWL5hbK4M9
7ovJ/z9W5Ya13MR/3uSWzd5s6a5Nrark38q7ORiNzK5I0qUNkcAarNJ1zCP1MgLyvPHtKfgBtGbJ
ZCTozwYVySy9wattVvemMi6jacTP3XRpgfhdSj328jkEQsKQltZzoMQuKdBptLAXgEEDIWGgizhS
QmdlYjGHGzvVzWMbk/Uz69gDbbuHIhNFVJoMK2KzkXe9tLtngu5vmoXIlxquPLcDt51AHRTnTyWj
2Qd7JCx0eWTacGzvvk4LtUuOYDTgmNaFdegqET4qA+nnmNcHY2jJXFdRnJ3yb3Ybhufry5XDKVuq
JB4pna4ZXgad+Mm8K18neurbzOYesuygfE1a9aRc7GChBa+vR5hxo0Xk7/QDA+erSYifq1xLgl82
V6X89WUIpE0JlIivzwXGmCCVR3on4dcdmNqQ7lAJ90yKL41EEIEHuhAh8bU9+Ma0QVlV93B4JDPX
BQNst/jMp7y3b7VoYl4EPox57P1Xe8KY+nOmfYyWnDypJw6KftO/1JmyCRyrQggY6CEKw0h3DohK
OAfxAjxFdGrnj1E36OCXBFlxVNvUsgw0mmXkzYJcHyjWrQcgJWuEaeazKezgtlYI4JL6y/mJdO7N
Gcf06Puw0fRJ/xaBkrvtF71nNBlQT/PB7TwnSzibKXYs9NTM9mS163xzNnYmzfsehTsau1sE4Zr3
z1WBCZn9tzveNnVlMpNU1rK06xbAmj+X9XAwpslKfJRFOEBSU3p2guqgmB9C9pwSVKtX0humu4lF
dnT2hlXEXhvcCcH00w9fQpTTMTy1yciP9tCJJ7IXb93A2XxtlQZ6K6OBzjBiMQVTAB6vpObs6OHu
VZtv//mXcf9kw/PL8NQqyf4kXCW5WMsv+1uFMzNVpY3UkNMaaUhG0Z68WiWDsasNxCxZLoMFBhaJ
aoZU0e2socLQshya9LJC1NgMB4ORLw4DTthB5qJJuBrX8OlG+xm4LRLD6bW3YScQelwWQv3ArcD0
Oa7ev/6l6luNAZ9WAlLsyGDyawgklQnZkNjtq9tgGnlyOraSaJE7RZFxElWKJOxqayTXtDnW0thJ
3Y1PTQSBt/RRcZkRDMmAaecTHRV7046JdXLGx3RimBPn3DlaKx+xswxn4wrVrtJfuDbxcw0ZATZj
hQODR53SYZoPqGiI8Bt2fdgCty1gVxjBujHd5Dw1aAM4b7abfJDmJrRoi7f+jzDxGQyXQ+9prtzP
oL9XY1yKVxcU3Qo1d34Ysnx1rU/i50D6gzc6TFavkPQq1T/BrrlHzEMRlNPk7mqUq0065nEdSO/6
YQk/7T/c2M6fJ3Ubj5QQBH0YDIgFOiixVMO/3QsyVLDxVfujWNiYS56Wf2Ner00pFtI0y8tNqQfa
XbzQoXzHPNvYrAlrN8Qq7onjuFK0tYku7kJdy+0RGXiHUWMkJXaF6zM5ixCY9tC1u4p+4DbOKSUw
KZAFHNc9mnhruoHZ0d9N3SJSZSplUFztKffA6/ikNhcJmsLrLYF47L9teHWeBrt+wrdgOlb5bRHq
SdY4c9CHDQ/YfDDdjI42n4TkD9BVtxVCCdMkYUmqE2LqnKO+WOfl2OzSMWvu4xmYcjJXcI6vhmlV
XhSjZfilFVDoaAC0E/sNKQL3/jStCl/oN9deDVr96RSZ2dOA++Wg9QUzz+VPwaCsteq64mF22HLy
k6kaB7xTAPklmI+tP6+cCNZHavwKG0kSYx3TjEfl5fofUVo//fMzLwik+GMB4312dIpSG7CyIR3n
b3UpqDU7lUX6YzRfBmH3XycZDt/lmj2196I0rC/ZzMGiS8IX2ww9kI/Tu0GSEOLQu69bYojwlsRt
T+040ZayFNehF9W3yqdNkKU1HpnJLr8hjYQtf19ndvqB/uZzVk7yqKV9cihHKTYwMlYBi9T3IBjG
VSI4GXGyIwE9X2uzCEgY58VZNlig4/98FTiA/dtlcEDjGwJhsQEzz14eh99ud1p+EUdj+pdDnaGa
M6gc496cP2QKjd0P3vNcn7dZnL5ONe8NZjBra5N9hn6bvg5qSeKkc0oXXaAKi5iFf1T5DhTfWThN
/U0S3rlOUwsoaVi+lSEb8pRF0931xUEJerDCGTCX/2ZkBaZA/qA31N+tCt6WD+b/81mqPVKl1OuQ
1wm6GjBXuCcrIpcoSKKlPlGW9sRwrrgFVZIxoZsRbdEv3M5BsOOJchjhwUHOkVOi9gGmFcYdikWo
wsXHlCEwwQNZnwPl3ljLGKfto7dulAnGj/JzqPLuYgvtgWF9cspH/60nfhCpXVqfrUjrdiSElujY
8ubm2p2KMrc4Non4IcwZyInCuI2akl58XHjYb63XyidANVM4luq6hnLvd/K5Dy3AfzFUdBymnqle
aTj8qBcTainakj0kx1lNpPjKRF14WPKFl4fcLVfXPlnfCmt3feytqTW9dGnZMfj/+kcSP/gh6BZT
WJzftdNfeGTiJRAuwe30jBHxyDj4P8c285oUR2pNfPINrujmKJYXTufNEQeOHPTkSOvV9L5OKKZf
2LssV9NzpDIyQQl4jBe/bVAnw8PV0zmP8uKO4taPkvzc14F/JkWEPmTKkPrraySjfdGzuIaJ/1qi
dX9FL3NGLqhtEZiWGyga4XeIF6Xb0GSeKhRRQU4B1j2Z9GufszDEWt85XmnhVXZF3t+VhZqAuKXW
oVSq25vWwJyF80uhz+ku78JgpdX2E4nQxb0QabstmM97WWE+ZlOh3cvWRmxUtedlRgX9N3EPmtCZ
3IyCsE8bSeI8d+0GFKm1lhN8Vig/6bqtOxvtd0R4sBlSECoSwqLFwKtJTT+XZKC/gKcYPNnb6afK
kZBfJ2O+/tkB14SRSGRtVs2eKeR09ufJvw0G+J+WDMQub6z5YOnEgwZ98dmybGFMmF4s6uPbBraZ
h9xllwcT5iPytl9TWOabqqmYayqIGcQvtsb4Ok1+DWGR+kP0WgySkA5UJepfucnl0HLgIIGw4DkW
W/Sl30m9vAWD254aqbe7BM/u1u+CwWtk3Hr9pKP7qZp9oJLxPJDXrLdG+iAg/IHnsh9qyx7WV2Br
LLPp8EU7thydhcEZzrmvPwRx5P5FOzZlSjauKp4KH95kMqSbYHDnl4bOPu1ouIakI2M7wd48wgwD
QPio91Z7f10E/59Fqv3/mJZm0lr+hySn4eePn39GOS3/wVeUk2n9y7BtZbs0D2hEK4tqePhKStP/
5cLLFOjZiUJhcsbf5MU1KU25/yJkEg7AchagdDLpoP6VlCblvxCausK2DbZb1Nn2/ybJSejLl/p9
57YEjwFtWjrlBu1I3flbs3b2MXCNHKTWQUKkSl2wAO/qNUwHDCubcs0IHYhCd8ic4tiL5PTCyhEX
B+YvoJ+YsnKmhpmN0RyeEuYyYF/xrdlnl6O6r998FJI4scdLaYV7fZh2ACSXIFh3OPayO5lpc8ah
cYsvJEWTa2cwIE9VvZXoK6aG3nvsYxTuTvkQn8sT9mH0eyu8f+oZEJ6+kS0Ji36xEdJeBzGKCu2e
TkGrxcdQdKeEr8PpQD37P0u2Fxpjb+MFhw+JxAFEx2nnvCcYl3x7Zd73WMecvZt3B6HcAxG2RyB1
b8UU7zrcjOWpXzd4ITgc7szD+HnM53yfEiin9OwQEF2VWupAwsqxibC2Vc2x5xvoe0Taa6sD9AnF
D3TD2UjlPiYQKWSoXb6MUUlNsxzsR8/+TIfl4JYfBx/YkIyOQi39YaBfpn4Y/PLAyf0GGNvaOQxL
L91Dvq6CCzz2gdze6Zh3q8FW3qjnC9t7r4HHwF9/o7u3ipVMfLafDt90V3g0xc/4AS+gid083C75
ktwTW3IjtvIyEGMp+nMZke74CCNvNGKP8HdvXE5xHz2N6lmanpmh/Jslenhyy1FVubbpyZi/g95u
sqVMY+QFhto1PbMMbqSw2tF5CpbOe29sYFdsKrEYw9f9XnTM4f3wFLjrrTxRWG1MmW2zUW6VqKgE
bXQPtUel6wV4DHWOe9tQd8EBVafSt0+cfM6UTOeeqa0gP54RxznoKSPinf8tS811uA2W74TmQLe3
DWTdkLiJAfAIUZ5d4ZlN4nFGbvhLZ9wlz1CrursmvqsGQEff7aZaU+x5oEjcxxTV+yp3wxfNqV+T
D7MwMCHLXR3ixcMR13gVCjqxRLNEa1gyPfK5+dJjQNVKfKZmt5l6SXhwuB3NZruMtlOQ8OV9lzpb
MRxRazv2fMvqrawtTIQ1P8FUV16BTrKuHC/DxdQm767EJ0YzdFqB97gwbr8tgrOJ5S6Voxd9xwO+
zfBXaElHdzbYDPeIUGxcQxZ+H/KAu0O91YkC7jiDLAaBCX9Bvw33fdBvu/qmNtVNuH+rkobgbZjF
zYNh4DvBBtiMBzh7B0elx3nbbbSiWfv3byQtR6F+CpPptmrtWx3NEnb+XYAK1speeJ+euTdgLtU7
t21o6NzQ6HyyoUml+X0SaA9zL+5xXJFy4xDQ0huOZ7XQpNRLwES9zXZdS6/DmHdoIzYdsguHHMNN
NwuePOIbXrhzDRlzel2P/oGTAiDlJqJ1whEwWbSo/jYKsl0tqaSSRwOpfFBE+Jrs3cgbSVGV8T6t
xqk6Nigt9EM2JM9RZj/XcfTSYgvCant2OHXMK0sP9oUR7M1fxcYvgRIvvgu6aoG+QZ7pAFXQSWxZ
NEHwhV98O/K0st/VCBZ1xjP49XetZu0arfG4zNPKOTdjtTH5WU2yLzbYvMI9pCLA4D90q+SXU/hU
OB1Bu42iuyK8UAtBkzgYlP1RtpsA3Dpru7hPLQTT0Tu1vweyiniKD7UAogTPznweC/1YN5IKWlv3
znM7iwPxLf7ZLqJdbpW7yJh2du1ZqqOx7e8YRHloQT2dRKoKg6Yen80mPeuMFSHf9LDCT6AkXJj1
UbJ3tfgNtw7hw9GERT5F2nBD+FdXAFLxy52FvjgBzUu05ixOnZE+FfpFT8rb2XYeRgnfEgjtknNm
7SZmNnl5/8IYyZ5PwyE9RW7iDYXhId3vdLHXuPvqXj9ElXNwL2edw1tu34+j/qJdxLQN5xDiXHgy
dP4X2kcx6MeEFnpj0s02IH/dDTlm6QmA1pumjHVWpR6H9Z1Tc3dp01aa4TZ0uq3CsEgIBn0aI2rx
24NvJhsektSqrrC5usEprUD+l+AxtJXB5jLt9VjsywliYaj2HclTUSj2XcJOafT7EArpzkQyRWj6
p59zcAlv9Oakecs6gGBC77Y9jz+MbZmpW05opFIxQmEo0VjD2nisaOAXgmSx1nlAwPUEQnGa907L
204+N5YdvkGDTSnCQINsWiRyVzCvsK1N7iL8XPvPy+2ptBOt5tsJ/EYw7AoI8hH/AVJ1zyeritXd
fRzzb7617d8gwfKoo6CqmxS3p7tNax0yCpAnvLJe47Yn8YPD/UG/zToCHQY8KPU+EUQ2hvIoH6sN
NhUe4Bc/Su8Gu7lXEqPlqkvlPdYw6mbpqKMG/3VALtum2qap2pMzrP+LsPNYbiQ7t+4TZUR6M0X6
hCVBEmRNMljsqvTe59Pfhf4nuhr8N6SS1GpTIIA85zN7r+0wpl833iSnPOUA9jD6B42lA9RLQ75Z
fN3cf5U4B6Z362fXLJ7Gm5GINn57bzYFL9tz3+SZ4JPyNY4edlBL0fuaYKLpdkqr9QkH9xvjSFxA
QVhaEeYLO+hPZTaDxoSKLYwn6w1T9q3ShctiDWerUI+OqJHgvFoBcsNwsqQIrQNBG3u3Riz6joqF
3SSJutU8dmt16trxpIJAVyQ05E6dZaHGr3NxoeL4XLLl89fqpBVJ3BIUy/rOuDnJquPcfWlr6oku
Xod+8QvuRonjHpVtcoSxIqMutLYgGS2/X2WP8BQbbxIuptf+1lcJR9jsbT3mkXXw9B6onTb7SsJz
TDy5gZ21cLuUcCdmxPjM4ZWIgaEZkACzcFsbwon2wy7vNjZXOr9TOdzLNXtFu9BDLGW44nP3mnHm
LzhhEi7NbRC9qRs92fwwKvwzcIsq5pLb13jUyGcWyAnYrppQXnQmrGJ1KkiZFe/6SViBT6Wyp6Gy
njnl4V7qB+nSir3Tcg0hgWkqxWZF6cJ6dyvCewRORaT2HoqNX+uyBRMb5pLwlGZ94Mp1AXdOHODp
hYGFzpE2ZOlRM0pY7SYe+YA77dQo5YmxzBFPNpOUlQyI5lg+BaZmE8lfzFVbvfWMOCP4SXXTYXWn
/KBDSU1drbd/LKbDtzGI6/4cE/G4y4Gq4dUWJOcwYhwkvRyDuIKkN29+rKn3KIsETzZ0rx8bdphO
B+eVJwO4RfNRLs6uAdl8ntrmeUEoxBR3c4VfyyfgYfyvwsiQ4Wvt/WWdL9IDp8N9pQllb47OrCmE
Y3MmQ6B8G8rkXWyVN4kxH9ale9H4HMZJvtgtFc5NxHx5FLT6rUpeSrCI6qK4szHea1F9RWNrfc4s
ohL2CcKt3PObgvG48vhWuaJr8J9jsVAsVG6DzlOOUQjje0vUEkXTTB8OxXlGJL1zZHZshRAiNxow
88yrvWScA7YPQT6nYTX3IQ6E2gqe5d0q39S0CZZ54WfWPRb2ZYECKVm8chO8pR59uAc1EuAoH3CD
rjztf5oX2FzHVKxPpUDMJboDETrtaoDuIcoxEb8FkwWTShqUhWPHivYUJyT3XdlbXoGMYrOpB4hS
iaQNZuHSOogVD3Q1R+YPcMzIJJOTqFGrCEtBtACAMnwFevQKrHlvwGwMfOvX1Y+RsfcDjqX5deEO
A9p3MC3Bl9ll6PO/qabXDoeTLttdYLI70DzggAyfP+IhJu5zduM+O9afGR47uLHsbPaQfDpfzYN2
VaKeaoPXB3STaNgNS6Wv869O1nkOueAhLvRMd9OegvY1hVRmre8mphWaoxN+crb9AUhon9EAEQMT
UTY6S7Q6lE3GMsNvC8UQYPGwTL8Vczzm5XoU69ExcY9L7mCOt54stYTxMHyBAwlgx07eoqozj3JW
nmPidKiw2tKuoEGwqzaIs9JH3Rd4rhqFH3nqAq07VyaV7N9Z7MKzcC2rJ/XIl/lddOFmzas/1Ytf
M8Lrk+lIIpVvfFYXLRNutGkU53JYp5DBCJMcvKWUXrZWe+ll1YtXwzYLEMw/NYdx66cTCnosEyMO
7bVlX/0Pl7ln4AKQfEHOg4IqRYN+Nj8RGzZ1QHH5VHLzgFtW6y6gDyz0xKgOLwlbyJxGqh7le5e8
oEwgQ1t3jcMS4WlhPbKTsvoge9KjuG+BJS3z+7Dwjgy/dQC7pglhvXlbKzPYG0BAG2xEVAYNW8Z0
vffj8qao8/smns2uvFjrAxGOX6zEssTfBLEgrdz86WNM3ZnpUW4Gyz4fWQscC0mIwB1FxtxHBQYO
wQyGyWQJjEKOjNDFDMfxpdqvk6xchNa6yJVwGU9V2R5L8YK31F9l3OtCYNEaJvAi3/JBsUkgbz8w
7BCDNPnaKvuodf3dI7piUAnRze+r/rP0PzOVXbcLrJ75+iGX35T+Xlfenk0kpZpRk42RNZnhOrxB
WIQW9mrgllvniKGebdKPv5HkFoGU+6FisR0rGOWLHPPIkg5EI935FB4WNSOCWzoNbg+h8/U8SLQ5
SL41fkfjheIF/4nNFMSlsLqK5XQ15bfEGCKMamJ7tjBVCMNRZu9W6ZJfjRcjDkr2lN1sBFpZBCXF
NUqWQw1vvFqZJLOVdrbXUoBKVXpxUoWx+ZhYmHbu6Fn4ZIr60lM4pSOK7vKwtMopYTxRnob4RoQe
NYzNYoO2+bOx1ute1jfw44p8Qhi4wKahBW65KCHqurr/UWomuDyva4dLa3Q3kfFGtbfRhPcfTdKb
jMs3bo4N3yGjbCAgiadEh5cIYrglcNFuPkRcJaLhjN1bP/C5p9KtzfdbknzqMYirHRVM24ZtSYkM
nqSeGDvS44NAtBdZ91fovKQjb5nukXHoATV0jQ75FmkJXfXsO10SNDwMWE+3SVBUCWpEkTVoF0ng
GAqZGl3wU210lPqTaAq+kUpQDTqnSRomcEz338v7bFavivptEIEGxfuK3sJrBXvSLhtIG63IA004
WpZyFkzlrCawcHbzmpgiUWD4ryxmKLMUVuUUxszwSeuJp/mw6EIIB0RRA2Y+hKyOrnapHwCTjoXK
/utrgTHFu2cL3+XkbdQrGjaGDusnWYnL12FqkdbCgaB1lAXk/4unthgbKHXpdQl9domZHaETzBZv
RZZ4ncDGN4fds7CwtTAZlWz6RJxcmyvnZhiXZMa5hyQhtvG0/37tQQYW23ZOkhl7Q3+2AMUBEcon
8KHZaWk8LtXLvi/njvxNxdKOIA8ORrEHWHX3GkNQHVMlxH7Ske6XymHRi5Gikt0m0yts5IRQ8P0a
c8h62xMS5cnXnyTR/LLtGJMf+NNcbH9UmF/kGLCx8JDEIZkmI7X9hUiQ+tKI4lgKZ4KHtLOUA0ez
O2fl8CQIxIeCapp+O20U9XU4bhSsnwsF6iz720/5Vyxrf43EazqcQNS4ckcvPDgbJMm2br1pWL0H
NcqCwaI4Wej7duhGJgMIymqaRLzB46T7FgqgHXC4Pp8ZaOlJFrqtAbBNd1R2RAeILa3xZYrTuVpY
YSbBCpQX6CHj74N8B6NiUahOzxNCOtRTEiWUgassHGdVPwE74RGnoq/n9+fvGt+FsyXVZNPMgea3
eDDzbynCD+BovkIQ3GRj/XFFNbnn3zh+HsAZSX4PFm90zZiasLRhaqfJee5+JlBJHIOnyQFSVH8g
mVFq6wUG/msGiAuD3No+kvmQvAlyHRh7CK+Mqbz0mN1T3v/w7/1vTw+hKeHCxZOxjCts/pcNnd4X
a83HJuYL/FpdUck92VscpbR8SOR+fVG5xJCvELfijdxjC/dYReMrzWStfT9xY6aee9/6Yc6ZpDFD
VW/k1qDw9gSFv6J8DrkkxlZoUEV6Cw19PidZf5ITLRT5dnX1lVYCJt1+T4tg7m1MNu6PBsmrpghr
y5c83W5VW9wyXbzKenrlWRQqwaMQ9HQBVk/qqeSugJ7uYs7VRgliyN45JGttORLgHs/SSTtDQr4m
WMwZB8lQXCz5ShG0ayZfoc0ZJ+4grkgRIjFkTRaRJuMQUnhP9YZczFFZ2BrZG9r46MlkblfSgdtj
Bx8wOTSU00i1nMGKGtgOxUBAI2vIlBEPpolOAhQCZOWzPMhyQUv3wTe0IaidfXZjhCkPtZRH4uoJ
MtiGlLYVP2pjNc6iAFmbfcu4LMkAPAPmIukgC05sGQA1dvtBxjZRJzZaN1AiM+yjJFCQFue6aKtk
LMx74lRN7ROp92bM73j+jif5k56ZQKTbpudAggziW+qHSQm5UrOMKl8h6Saao9uMtEQITvewVBnC
LPRfCQVDE47mEFJKhzNENWlJI+4nJhpplBVuhrsUb5NdbyBYZy/+ktRrxtAyTjdfnmeuvs7XYoYa
2UVb23NyRlXbpejGd3vu1VDo7ZZPjsVr2uteMc7+YGT+DIXAHLRzKRsH7H9VzUuYPpYvoxsjrJlh
nlO4WKGYFEfEgpALOTpPk76TCZe9TJX6OroDx5D8JMa+x/cJ69G9VHNb4ytIZJlnypP/aN1y20gl
F/w1HYNm1gKrZXjBvGmYxlBt97BlujZk0Ez2xZnpkne2hGQhZmHd2RqV8hgRZYPjoGAsmACI1dcO
SxwEF3D+Gzbriv9f6r2HqlbsBZ8Bu45+PQ3P/Gq0b8n2OjG92a6F2gdZyif8d8EQnPFfJAqWTwZ+
7O64DMkzrXyS3ZwE7oNg8CNwKLPlHQeanbED9Nza2WJc96Zkh937Df+8yjB/Se3COUzMlTC/9sge
1338QG5LophXqX8pYUPdwneMadRwlpV7oDygSybpuAhbywqqWA46eaJ9zbGSwtKRbwv2V/uPWZu+
AdQONBvq3Ix1qZUFjboHPxqUdRy5qrZzhtSBlKgB50yBsRc99r+aLlQshbfaVJg5RymjoOVUhD2k
PZgwZMR6/XYgxlLJriTponTk04J9yls6WpcVwQsxleGMqjM7tP1+5vPZJ4/ShRJEoVwvfI0gSOs7
9tomca1RczsHYMuqO+n4vRasebLwxyQDx4KUW5MdKlh2/VeBvkpPvyK1W16WH3alDg74vvc4U4hm
O6VC5SXYp2mGecaKTnoUJ7abh+2H190T+91sIMQKy16E9TLICR/578aanbIhRXd52cnSEvWQSLmo
r+mE4blZS3VKAdVomohEHCF68weoirJhj2o5TTitHgmBFRgTQvMnGcIWq3YqLA7cziDfeMuBaiJF
CfAdU009tgF7HQG+vmK0UWpUET6hrzJ5Eb35wyy9EUlnubuMjCX5vY4vWUIAhKIc3VlwO+G8OFqk
mMjRuZKIangHlYNuvDch2IHDkM2FC8ZXxBCvJc3wIQXO0CFkItkchb5wNT8lE86XCVuNHYozsvUR
yasWedVo1Hrlrao8WDgr1Hu8qmBGq+pXUxKCvj8EwS27S1xq7xD2WEqh1nezG6mH+KAIU6X6V5WI
1NeissecYIWQoQ61X8g/RCzBRpPgxYhEy6N6dxvKdfZd0DYQk/77C8nz1CifVad8EmjRMp7hpcEz
ZrUd2+uHuyvap855ahX0pn5zIhSCADC6YHtyTPO9yd+Rfr6SpPKaw2ynDedrlGluXfvsNd/qvUCf
OdqWIYYAad/xGDFQKrCGGw6eFWTkhArudje2d1UZ7xyrMIt2UzjWh2a/lPt13w7MdZ7DweaajKtv
sYsx2cVoeVgQVSjIb/tfBNrM5WqZsG1s/3zdeL4/iC5FiPHWYIn6tiZm03ly/sL4mjMPrdgTkC5y
GKQ6rK0p3Hl9FMgNv9XGtDF9NuG0KspiXXXsbrk1n/nhZEQwqH+vgiBddzHg1MGxCv+HeRlApF/4
x/IeKBAAaEJqHKN90h/vK6oHBjReweiiRGxgMh7ud74bz7vnWx99876ijTTdhqWddEpQGaPva1Hh
42eQr7NKCUmYwm4FpbKG0pZHwJux8OI6qIdjJipHIpeIUKTw94QSB2GoCxj30IsiN4AM3Jzi6eBW
gFBbPHCl/LZw6BLi6pw4LGvEa1ueRftOR0A0w6Z6XWLwWjM/Z9qKbxfGD/O/+RDzdxXTdDF16bLs
tV1IrVtBFAdV2lD/uYU2AI0FnJm17GpXatKRU5PYN3tDLafsgO1OT1uY8MyvSXz+pq6B/70Z1779
h8DhUBpP25h6ZaKct866zAaU/LGktrPzjICUTD1QORIRk4UQCggZsGO9CKV9hGHvqHjpoT3fps54
adgQyHFx0j9rlVwzdlGj/IRNpfdqivSkPJkDOSigSvuYdU6bHhN5jZaJp0W6jinwcFkKjA9blFDz
tKIfM3/VkFxr+0s3KNxOsHGrW0IuWY+GWk5TD+qLp0+7RwautwhfsBJ0pqaj7m5oWom9XS/pxgnP
zLfuwspJMeVtLbbKGhhxPIeqlEbCuEWTDLn0J4dMUbnkFF+KIRg689wO1ss8Wi/ttxJ1ghUlSRwV
ph4pnYYpYo/inZgoLTnovRAWsxzurkUwY04LiVXgFivq6yyTfqtetrijyDsMKslmphrpQYMCIPWy
iiBf5nTxPJGsiRxl+5C4xeFG2YOGWDNLQhhbVQI2kDTXpa4eO84yApuc2RKCiiHxsA530JnJVr5T
W5YSOqah8gYFZSL+L0cLt/axavaeTqHx/AtEzHgr2xJCnDPKDGgcHoJyNvsd0VEHecyOaoflIZe9
uWhQrdRIig+1blD9Jm9589r0/qyJgYhRjhI+ftkGu4/i4yABMvJk5phdqzl6gFK6iAkkHe2JwMLW
8LYRfShs4qZemKS7pI8KKTus4RkFAt/2OVFGQwRzQyZItNdTvyiWW7v8Wdj1EJzGK0uQZ5N/0v9C
i8aqPT8grwLAAtmTlLhYfSaDIFoCATkBZoynyB8Dk22l1NZ8VFiDOzT3sTNREI9Eh6npZZiPI6WN
nte+amFKmg+H2a7wdBJ/wVWlhEhN0QMw/rTVgRWLw6BAeiHvybR2UmesIH/mpj0vvg/gf2PsFxk/
RVYGeQ5SZaoCbXnvuQ/Lova42TQitjenK9gPoEeKa9DcTDttvs6YzcRlsEWyo1Bik48yXoStO5n/
6Pt8ilcEhvF1mRP8XK+J+bekFqF6MRiJA7gW6o8J/UWyqmewkod+nEO41wHa+VCcVE+zYCnZhrpe
JSV5oS94Ldr2bsVALvoHxaK7IDQYhceMnLViEzsQzVoBbDV6jYGBcizN7SiNw3HK2fsqYjQCpzBH
2SP/Wve6ZQ2IY3s1FZiSJi8HPZ7pSKQcAH31dZH3VV89gGm66BTFCrejCXSVCdPwLhu7qys1TiAe
Jqk/EtOS9ayQ8BXmFO3nv0QYR4MEIL2eo8VAAax8d3EbyhZl9dyESS4HS0AeLbHxXicagSCKQT4O
gZAQcgpOIlbKFyttIJ6dJyU+DzJN++JbleUBz3ns1Ib0on5jkTv7JpMUI92zJ/3l9GSiA03zq2fv
Uw6+BERC9tNTKjEkZCMsa8gcomyvIkegvykgJjVZy2HL3IQ7RXnyDouooZ6VGQpi4Oif+MZnPIYF
OloJGUYJ6vLY9eUxj/VjV8QP2BSMBJkMakAStPgvTj5fqZnPkG0nVK5BLDEZYWATWebNxC81THHH
wh+myc9pB1Wn/oUlWSfAB/6jnZHdwI8ZmE0RVvWhqpJrr5VXceyvrVJeDfqlfAZCPtdRkl8JtrsI
MZJX3gHVkcbSTxp2fQNNTrV7u9B5lfnVavQB5PrEBGIbb8Nx7NRI0ssIqjLEvdp7sXJM01gCR8dd
FWT+dYSPf+OAnu14Bx/2Q8U5QRFVbHHdna62nIFKRzV5qt1ZVU5ybRynBlZrujtqjh4AexkMhb2M
GiONzBrdADHwqw5Krke3XxpOUe/XpJtuqUtk3f0+MHJbXFOrjvVWXLq+uoxL54swvcgN3cSDPuw+
CBE/X2d/X2Zfj221dYOYy1lkxvg0hYfwRMMnaKPI2W/MdKLtFA7KHGrSbBsjmeDaEBrLgWt8a3cn
AdhWv+fF+AYiE539rlVXYBAXxS5bGAFaempqep+eDpFBM5bOkAksw+YySHXTl+EHTiEVxUTuFwmQ
xzLBiVSn57qVz3PTXDCvXBgyEnFfbkjam1BugvG7lTiy0uqojFrUzU2k8PjXngE4x+h2l8Ej4hsl
d1eVGrBZHDkjbstmeFzsy1uadm9lZk+E0NHgQWkbKbPMnUUSyhK3JiQ1E3tgn0jIZH9cdN/gV8Pq
pmBl8xy+7KxtDHQHzRvU5TprCe9ITmBXECt7OXhZDYplmABNlMWbpVRXPmGT6ZhkPp2AB0EXw50q
dK19asphy89mVp/LYThjEncJIjvAgc2Us9IchUF7scC5+EORv6T9eCuGhRJsuezDx4Bym2SdU62a
UV1L4QLwYbojWd2YrViobWqXNAjATdjln/Rr9G0Fz0uvJL4hdix4AQl63Z4Ec9yiPt2DnrWf8MS9
yB7m57P4qFX51FsJqObskhR2BjLZkNwtvxo7h9OkRhZlLMQ05XVve2AV5AddmAuGe+6M+3SkuIwI
+abBkUM5T0NpbQM93/2sCkmrGvTSxxVK24m0ywDq8mK6edsfSfaIlINmKc4EC1GHTGsQyUZ3qFK/
Ja3iCnOOhWb00PeJxuGZ0ttPIgkqFCz/1GZzSpv+WLVdNCj/F2lEsv63s99QTE2HSSxJrHKxTiGS
/N8y+0nfQAjP5cLzz8qyFZxhvcZd5knMfkfogaSl+nL/W1+UC5kJiBvSaQpw/BwUun6UKpRef5ZN
QJ6uefNkeRL17UZ9K5FYPVXOoDPTL56isqNMZzh3ZTR2FISDBkzaYC/yo5D6rXhqKthxtBL6UInB
FNes23mQhsWfhtTPC9HbOWpUgpiBtrrITAZQZvUCobWlaDeNCOvJcW/IHsgJfgYssulMbrxJk0+b
aJ3ktTjrJPCuFL4ARJKcVjI/Mgg+Jal+gmFkBTHIZTlMxTnMFiRqmxHAGEkMpmWxP1krtCLW+MTQ
iap22oucoygQ419gJlxRRNnynj9KnTRUHUi65YpWfTIk+azeO6SczabbinlBQB9Y6vzvlKesadA+
h5zBA4ckg9fHHlnZSDCFFORWzJGEzH0DTVTekdW4edWGJqvCiXkJBEahOEm26K2ifl7dbdpDgX61
M6lrYivg5gPP9tR6S/YCwUvljSwKIjre9Hm+wS184tsjQ6FLKq7r2ZhpzjaizzQpjJvw+RylqxQZ
9cBFrdfjcd7VY0qqQvXYxPlR1uOjTYUPOtOkuXDhK8hOr88rpXkwDnNlAs3UmpTzOKVNZ2bOLDYD
2tV2ljvqJ71sAiWcFxnUXHk28T9v7pb2LosKtwMMNbQ+olQwMvZ/qIhv/8/w+p9oIFCy/63NVXUZ
6osoySLKXPNf7e5/2Em0euolFdGis6fPhkyNujzokzKSY7zVqGbZhj4zukzufmVieThGhSz4LXvv
kT6wj/WjqWy+sN5nIcrM5vw548w3TwgBzk+R14qNQN+v8N8OT4VMDSJ91/55ijnjZgx66sEFMWcs
sv1isarKDugxX3RrFF2DwkYLwPBmKsDE+mNWzEe1T8+lNV408m6X8Yy1REfYJ3yBfnJzbYz6Uo9A
6geE654FLsS40PGFH5ppvjTn5AX5NBPwIB3Th5ysH5r5prQuNyrdJokWpUYnyq5XwHvarriyPva6
PuGLOXbkVQrx6SDedMfc0NxnhmvVhFEiJR3pXx0QFGkFMyyPsj7omhjZpt2kjImMLerV8qhfixMm
4JuCdkkSqUen1OVn8eI+aPETw2654ki41N/SnN5MrhSGox9ls73LafxGQOrdilrReumFCkYqW3BS
fVq1vMBHY/EyVf2p1Ge/rYFklcoVhrLbbNVFNOprsv+zaFuoFMmLytFZtFENf6KLhVdh7e7QGu6W
Azlvo738UFodKKIc7LIYsMGvsbMN+ytmxAi7SqAnh65mAJkFCqkhWGh8PCKkY7xbJMe3oyM+ZYkI
bGqCSIX8/zB8kkLw399TDcuBaSqaKQL3MeX/MmwXM6jETt9yUGH/YFPPKfU3g+dR+90JhPxuh55k
gY23O0dBxez0aOAZJvn2tM2UWtHspDCCYKrp+qeZxq5YILPeRdj1KDnlF4DDkUkgXMd+gFRHgnUO
fSnyxA98tRlMNPRyKNMAVNZGyzeN7BvIn6ypMeSlXi7QAh+9TLPQGRGnFeh2Azca2Syy7ByQ5cAQ
ubMCeUXEIqshiS7EtI2RuPHOCXxRAtZowSSkx8bfj2bRXJS24lwkYYhsZHSe5yb5k6vydVXyq36b
g6J9R2MsU4iCeqFKFU5Sgta9U9GyexPh3RtDae7S1WAJpkWJfxOx18T6EkKzpR86baAnfXib3sge
vazcrmSU9iFW7Z3Zbms172sinkzSj2gTt54Un5atpLvRHpNeshXvVt6+q2P2bh4uSUsIw6Y7+5IF
w4Ygt7BuwGFuZZlfWYZcip3Po2IULx47b8ZROHfIKkbZUSoEEGPvWujsZ9lyGwKLc/mTcQUxPCrb
qjJYBxRAohK0TKitIHVRmbKPqMOVilWiUs20qygiUiMheaJQPVpfWu4nVwtxUx+U7/TiEki5FJZ9
wv5EUum5xeSk3NI/kzDeukct9MSat1e0shcQc4FkvX5o0EKMo9iO0f//qFVk2fwvC6OqiJpKvDHH
jK5rmib915d4lXG24faWCJXAkrTqLrNSz2wUr3cU4FsGLrVlNCC6L7cCNOpa2lYPB5I5e8IluMsM
/dckJGLYYF+2mUASpC8Z4ebwamGWaKy7VOQ2n4vN1NuAGlprP7xT3CEFCE6xRgWZsTcewR5YAsJg
+UfE3f6pJO8ZCZUpl/61I1o+YwiPiUEwvuPyT9q+DOlymYZXRGbEmXYvhbCypmDsexIEr2Ql0yXn
Nn0d/u7WdivNp0vP1hjHrWUWqQzNl1K1O+GhMsPlAlzRt/Q1a1kWfmhvi4+M4CvEMWglqs3lLfOl
nQNb+toRICHHjrNHa5GwOr1X4PIVzGE6UUmET9uK2F1a+YTkGB6WXHiC/ps/VFkPMn17undtDlX1
dTfYTKCx1kGugwsiOqvPGd5gftWx3koTWUOAs3j3ze736IE2AlAMxxBiFzsXc57PiUDIeKgJVKDK
D2NlHMJuuo32iPCwlv6g6U39alfOaclRzPD8eU4GW8NCUqiPyePJz0ZGYBIPB1wSHGrmziYkcOQj
/AbDFDMH23zFbMiKQfqxXYp1YvcNTyEugk2debm0WjBzWYzW00si9OeadATDLBze+/1qZpKbskV4
8vh11j2mjqu99GUGTWQ4+SnyElT/ZGG/SD37e0+v/8wkncJUi+h188oGrohz1QzFv8VkoDBVtJ44
iwny/xTkCIvUeA5Gsw/EFT0BXIY2I5HtnzgLZ8bKW6RikBfK7wm9l1YhramCUrNj5bwOG+ftuU0c
pHKUf3EW9OQtrLrFJthZKpPRweL2KrpI2U72FYW2xFRSgcJHX8GM+tzw+TTM0mmOw2W1QlIoGspJ
8oOk5Zjz9QZNc7P4Q4URmHRCfhICiDeSV6XKCbFCtWNycuHpqOiuyBKAFK1kPccBnrvPTOPBMJ+Z
qUzJnrGMI1P5GOBkqKXHmWSwjA8OGbg1+D0z1N8aNmhJ72+Yyi/Pb4XE1nySceULL4l5J9pHh+hk
fswx6vupIxLzAfZ3GRi85x9Cbb6QNj0s6gXr0iZsr7LavpADgrkfM+yxaAidQnO/i3/yHpN3AUZs
NrFf9EzVXwpOBCF9N9LmtC73nWJM48FprAshIjIGhG1zQabbjNoPQJdzPSY6FaeCetcJwFVMf+hB
+eSCi9Xf0RKHNBdF0Y/SLp3mz6K4D+SLFBXfaKIqSFE4aARM1p9sZBFDIqe8SR3rd2wmG7CtYZNu
gnbKZhZq6Zu41o7Fx7TZFfAI/b3sQkIwy/o95sceoX4TbzEzNQVuG5NyauedehBXDE7WEY1AMf4t
61Oe3RZEUJkS4mhuRozGdDKvQ4YJU+tf4mE/Di0BBvypDjukwZb7FbgxDkhXXJJvaXRSom3LkQMe
S3eKyo9IkrkCuVS/qgS4p+pjCHrrA8pMmMSO8SUxZuqrwbWyGwz1wzy75HgBpu5tteoQQK/h0pls
1zxJApy4L9G4Rui/zBJcE6HD6fLWaMy2G7ddYWbvr0+wdzo976fXdryOQ+eXhHBjT+PRUIYQJHjY
WLEzTzMb949deSi3xXzjU748ZzHrtr7lrXKfzDexYuwBRh/wxDmHIwhghe0sgW+9LVl/G1m7Tapw
0YGz8FyVNMstEYc5p3j/I5CbIxX+THwUN7hn9ASTFcj9hNJHd19Yd3X/MksS6BKeztkVoU3uB46j
vR6CuuL9WS+bxDO7nYXpTSLyrcYFLZkTruXDNAHnVjmtfuc1Z6sO5EIIJAUKf5Rxr3wYdO9y/pko
IPsLexZ8XPzMB7/38UtdiP6iy98PVIeJVNq9ODgZ6oGZF9LG/4DrjSXpllp/DDIJxdeGf/pT/Ggc
JlY8afrREcOCQhcItUQeJdpT2V7Lr0p8y3jxsB7WkgSDPtLfi5w5Kr4ovsis9JaabLjHPNX2yPPN
yEJmnKCKby1nvMjQG0XTqiOoO6E1Q2Lyomm/k/53jY5LH4aLNBCy7n3mSvVSnozO2Z7QqyGDyEDg
gcYy/wNablBwHZtdz8b5Z0XlPZG+0trwBg5JgWLxY8DujKXrGZ+h7uzi9sZp5m+VDZiBilS4g9yj
cDn3qg6NE9w9UyLyL2D3oE2/98pHgaJI7Mpbxhqpz14XDo9qSVwh/p6xwiVkSrEFwTbybvLpx0WI
s/qgZK/V9Bt0Z1SNDfgTnrXy0U5sqXRvmWCFo9zeXP5gxahsDAHtGNj55LPsMfUj80vYzP3ZCJw0
psH/H47OazlSLIuiX0QE3rwCCUmSpJNSUumFUJnGe8/Xz8p5UMxEt7pKBu49Zu+1lRdBvvKkmlsS
F5a1fRLJSP9rCwmxXa1FpFA4IHadz7XyF/zjhefo2nDQVIp1rIXtpv3pJB/LNk7OZ2KsQawAa2/+
IZ+f5nDB2ZCKt17ikVfRTgnItDOE99Wp0JiDY+MgUm8w6XU0lRRGEST2EjT08rtR4xRV7dL6vfaR
ICYY4uKjlJo2dFWnw5FlCsxVzZfkEjxpmBjtWXxJgxdV/iBm7hMh6JzO907WvpBoxyhdWdaJGMgM
BFWoXmOB1MKWWAEtYwWWP1IqBLMC4k9/C0skBweOwTqTRr/kP8bgM3xoX2jlmfScGlSvRJYfMnBm
mkSrTArfSlQKOconCA1Bq3eBt6nve8paktmvTrKeIjEVThn6E+ZhYbyp9vgca0z6REiWLy6SbFzA
FA9SeZtqlz9w6VqoOxY/Ibv+W4nSMXkdm+OxxNbdNAfmY4et0L35b2LJbs/2UP8HvL0sEM0Mw0mI
MYaY32XG8MFWjZvCDhG9sveCvS3VTS3MG6uqOwzvO3vTaVncNvtVJEQp7CSeUQoIj0YAz1nNxwoQ
GEkVkgTOFidHPt2E9WOfknAZGhKcbZIyFtVe4Q2QQOwP/8o3gT3INnyssnpZsr+7ZHH/ETi0hbGw
ovhYQiEbQxztocnRC4oB/klzMi7AgMmcYhDRMfiCjZq/D1BJUjyAxWKzU7I4w0V9ZiAX5a6Gb6AC
oQcz1vIapluSmkXLXEQWMy3Ury/O23zwcoX223J06ThChYfKNTfmWVHNC0jCjVXTxtCdRxCGpsQu
cXXq5isWPmqYDQqpqroFsRWKPXhRpQKNnFx3ub6iopzksH6bqvZsVr/XTnrjV1P4RMxeWFCOGnw7
vM6F7BTFxTDksOsKwk3167jU10E4IkdlynnQqGbNsWI3ZsM+E1gp7knN4rdlVQqlcUIcqp1itKnd
/E66L7EyNo9u1XjFxo7NxBgbdc2zM4jE2n4bI5GDUzRrJyoK893Y6NJ7LoEfmb0GXfxEF99zDbVc
g1zWRlRY53Za7b17GRqR+yD+UKAUJ1cBNTNT4SzU1Xu2P0EVSqAUKGklxSMdwSsBrmejswvPafiY
UGynbDTav5X2rnW/SEdSV4MHVl/RXZOg8C2m82GADFTI1Lozr8HqxR1LOx+c9Ar0YCmNY/PgKpIn
9vtCa7PZb2ObZ1p2ZAHcBwnnAa/8zudWdXqPd+T/qV9jdh6C/p2prC0eTA4oyx4YnhBV2rShOZXs
NL19+qr3z06tzgrjwJFDreYZZItVIGVII5IDsAIfJF23xZ1MSfVdJaS9Jj9JG45wSUDC+8lLmsn/
GqhwavQzKTIc6HgpR1McX0wFdasUmY3F2FvktPjeiZvkAK21g7SlrorwG5lywUxsZ0KPC1sDoTxC
lZCdsW3OViaSragDVH8YRPucWFbWyCFEjlc1T/2WnQkni2fk3wL21NWTuOpasaBFSWE9syTBrr3n
mIty4ViIUbl00S6rUdW+xOYfWJnOaSZFEh5sbdYuBumx1L9GUOp6+KonXz0kbDOlerJzeo5t/5EL
80e7CdemelMw3coq+hpkXhicz+ZJQuQMSy+sG9Pe1OlAiT6aP3Wi2hOIYAV9559KCw2V2Scu4FaB
Co0VCyluh5cgfYWy4C6ssYcWHTEJ7P0JymanGA//ABn4WnNfW8vthiQwMctR3neY+ffiWtcwfbSS
Q+OZ/QzgcLUlfxhG/8it/qECnD+3Q7CIgfCn54ff6uNbagU9onGUKEwpYl4ZdLNGKDAjk08aYk4y
2hobbu2wRlVlXKjFClUIe0k6r3MXNbMevWT2zI4s+UxmXwDFO6DeYt/YBsjr4yWjliyCGvepZPl8
gu7vXDlWh9iJtDnFKs6Jqn3J7UX9Ntf2tJNabdJHrKx5y9B6ezG3JJM7tdKP2aJfaWLzVfRx/PuA
HFDgzR65CTG10SgieKCYEkl8bFUE5+QAVglIFVw15w185mqlGMau+XM0znX7FP5CDDA7IrGjRDLO
TcfvOHHzb8loj23xB212baeFLbiZTh3MsQqdhAefk53zS6wLP8FQPjwVQXovmEABBIWP+6jnYIkd
ZPI34y8g/Dv35hXYXmSkqCB6DIiEB8pRrKxXi2YioQ7cMVmobXzc2+89bpDoYokao5mKsp3fFmmk
elLf9TZ7qA8crBrpnhlz2HyeyIcYT2gJg/bPRMNcomGUV3YhxtPskoPOoE49JGSPynd8ZTAZqQUJ
zs0Q3YjSOVOaaDWfq6cIDRxKe6Z9xei9BiCCjnU6H/uGvbhn4PpIE82To8qwgYK7G2FhUvlr0d31
JZWiGRNe2gIE7xSIMmupV/C9iDOsWpBYgR4lOzTfPpJs/1Sw6givtBiQ7sKllZQrEda1jPDGCroP
+lj2XUX+LuNipXzU8H3DUEhUMej4hIxlYN1/zLX2MRN8ZcILxXq531eDNvwZr7lf5ywOItCw7XDL
v4s3VYyvRdsRxLvc+KYgPUP1VS+KkgWF/j2Y4iW+IMNJp5u66lecQBqrtFITWFNEaizdO5MWHamI
lmETfI1U5m8oFyn+6T5dj9JVs62EvaudL6GKADsNUmSPQKaotwDjYo5d/YhYDDKhWBawBjOuoxsj
s5fOsZheJJRFiD5Qiol2tOxJEPNubHMe8EYEdZ4Fo9ZTXtOvGUcioSlM1zEOjW6lTnRjjc/HM1SZ
ocrWS9hxl7P1yjJ0Tizd1TqmhkVPjth83b30zxWJVrQ30gU8wW2oi/sq/qnulmX5RsVio+mPUzcf
czRrLWI69ZjzUXX6kXeNd0CfPhSU7cmEJX5zgFfU+5lBW5q8b4ZwLMmw2eLlsQj7HZYcRFZ0UUZz
GtC4iykSCeOgu7H1ryUxJtuEg4XXM2VyU7LAaZg9jXYgEHU8D2yvnbH7ba6GrybD1RKzK1gxoiJK
n/xfX1J485LcD5T9MSyiPaYYMfB27gAopLr1az5kLqyYBQTElIZSvJFO89SxqfUoQ/bfxND4KdDb
lc9Mr5WhIX6rGF81TiOKPsyRlt8nOWTafOCw75ZzU4XZ7x2PfUHacb2cOrqM6W88fsT7o1PL4zB7
SZ7TniVHaDN+ggq3PhT9W9t/k0C1cauo9XNvnlXnG13pszFiMcK8XMMstGIDBaShuRbxQCtdayp9
aOQKlw6I596yE96mgtGiqodYEkXzrYBHpDFbQvwk6UcZ26UMQCRlKdjQM3yMI4SHHiglJ5YieMU8
+iNjwxnfucLbkIA5bPHCIbamfgW/EMgneT/Gaf8F7E/jvZ56v9dxOKb2ggAsFk/m04L4WGFYJcKt
dwsMXPJGA+GqC3aFDRwI+3IZzGPd4xuY1DPqetSYX/+1UVUmV+LjvLRQOL0cvRFgMBnnMqJxE1ab
SmBnkyqo83lQDXuNDVeEaEYSnUp2UUyZwckIZYCg1ZKLOvHTDsEM212p9yWs8gJWeUWRvbZFzcn0
tEpJW8VcIOC1L77UhA0hJ/aQnJc2814nbo+4SV8YLOgHGXE3czSVcanAZGdCwc39Axwh9bWUpE6u
XlNnGjKeSoWJ6uaNKCNTmcyI7FpNit20l5o/Un2NCVE816h7pZe7nhfHsksqB7Jerum7mwn47MjP
SF7A/cjsh6hq/kvpqwqBtJf4TZwelh40+CRgUxhVdXzZHamzNXS4g7+psOgFcDNGS87b4jDU0u/p
+ilOJAAZ8CGCySyj7oUvaCICVFDrBCZuoJygO+tRUDTsxsdaA0YrmX3CWYSu/oiHW2UQcTR5olre
u1G/Sre11Rx5ZPs6UZJ9Ftrpg+k1SYBEoTslN2emKd6M0gSMz3R6YXxY4ztVqNVY1S3omATgFIww
QcqWGQtxlJ3TuvHFGUStz+6U/CoLxQ+lXxqaoVzEd48LDXbaQfBMp1hmdtTqsVzSY81JsMZYSFHt
jYmrs/u4lF+GIHGndH634tOppCPizNefD7eF0QnfCZJ+NrAGFt+lxJHZRdnuFhKJpMwrSeNU2WIx
qlmw9OQpwsZP0+lCsEz/HxoZZ2603EFA+FLPS+6CPX7suiDef1lldZy7QOl7piGeYK0HA/uqOGbe
iowB8gmJmJFxrc+oZHRrO3UIl8vJH9PSLXPF3tsnUkz0cxIh2vaeA7+dc7Dw1qlO/hm5bfzCeKJ+
0qIxaK+87nf8WJvihveEp0bHmONU6S/dwgWWX0bmcGAcu/lfVtOIzdnFzcz3fXTHVAKjzu2CZQRz
cWPlQW18fMwWN3pLxK/CmzIw5SCid3r5WtwN61p2WAeL8V5xXXDI1ZfN9BRmcAvr3qwIBoHOT0QL
I+iU5z+vFO/6TJyM02/iYahIWUYbZDcdynI0zDrsp352Y2NydVxJvX4kv81butglFhLcE5sCwZ/w
qWwZnopS9nYTw9wI7ODNMulz9JD/Z+IpEuRzyUU4uypCkErMfa3DUdUHIki5gXyqdjSpk0hSEgyk
BVUtRJP6o047KlEoHlZ+xQPTd0/mP0ERtxexqS6WlhBMzqG8n5QYZhaaHInncGQ7yIHv6MA6mpQp
wKWWxKsOQeGuXsAzH6m2jl2sc9dwj/wQaAljqGKjLTpgaL29Y7HN0oJG/xD/gONvOMJLeL5mF6aT
CYZ8QLnu7vFD+SW8d7gZB4UtRN6ELSZLS7kjC766EELxlUz5sXvRRmdfvNdfxaQd4ieltlld2LOD
ZR496TqQxOZK18X6JPZDxuoRivgZ1+paIKtKPkyKDjDyCLOnyzg2XM7zidBPKVBZpmR8rK3hUp4g
oTXcttxcEBNO1r41uEzypMHxSRIYZ1f7qt2g/OhRyoYw8TJAEAkmngRtfPytXb+Mt/VlDoMAHm0n
GfcNWKZzLvWYgQ6m+trwHFLFuGFUv1lMIHIUMUj9Hi3/jNnQ9a+LpZxSvWp0TurBYyCNxRv9MUGd
BueJSQpBLBGHisGyLz1MrZcStYicXQ3Oeow+R8tIQ2tQTyqTZ8XITsA2agfiJ8IXE6OIeLT+zgpR
zON4asLExfZoSTd1iK+ilF/lSnJMI3Yr+PnwJdq5PJOEdlpQjOGn+d0Z0zUV7GWRQ4LtndLhCbHc
5lM1tZNefEmNl3iuKJofSW0+pWl9T3OcauO1CxvG8ZU5cggASVQpyGsXTnnL3hboHF4Tiq9tRJG3
eWqpevooeLqRogyijHmDw+G9xIWD9JtVcqaf9FQ/Jdftc0rlm5CIN/jRkHPja9z0V6boCdpmvTEi
PRXO6oU1oWELZ+tvkuuHRMLZFfvCOSd6BlGWE2YIhlPVXXDZ5HpP49tSM+khooiI56GVrdPifMDW
ZLw32ivKVVS3x6mV4BunwbgiGnrV3NARoERfNyoSDnKMDTdiNSIRPfA1r5pz229nrH55DK0pjvAo
XEgQdgWZ7fzPy+4ohAJkIGH71HvTa8U6bN/Ld3mBgIbUdDCQjoD53+E8IF/buFrG7MQv5b985AE1
5zfTH1m8GsdOZXrJ4wuaqZMEoC3AXfftvZoyBH00draCd5R8jK/RetbWU18Zjox8J3HUFJg4cUGy
8ZH6N1SFj+Qotuudp3CdGYaJRywvFhNLIZI4cJiB1ibeAaYOu+LgwSDgAx8xvDfNQH1o+XQdKbxk
FdAKXFjVdNCFasvqI33zhZoeuWttneZ3p35fIUfqXEa7zaS5ANA1xuYBIt2YpldA0PSKis+8zCbn
/bLwbVWZU27hONu7W4nfRSOes+6fIfL6UG1kCTstlrHa4ytN8dlIJMbm+Zlk23PBZKAZRntrh2iL
5ajtzagXhGhGvt2I7PRsCS+ujDSsoLsgnBWPks3Ilik72Up+XC5+BzEBqROrGkzRLG2LM+CNkBiH
BfeLNOyBxSXX9okTvuLXZ7SHjHW8Be0zBK2KK7F8XYkakXxYVgAyMPQ9cNLnWvLWjeqbuZTvWVW4
iPL95meAcd9Yw0nWK8jx+anszaApdVvyOuVXaxr+JnBvpTBAr4Je+Cl8oeIFJmADG+/E54q0lHxI
OKDSOfNXNxvYAhOwOzSnGd9FyXA4l89o3HJt8hPKGVloQrwmyMPPOuFuUqjUcbhvKYUn3/cStlPn
CYVIBdxd9N64lGpx7aYO5/ZwNV8gvqgUfsTYfJO85ePFh4+TF1fou+pG5or58Tth+5u/GYtyV/nW
fzK2QOXOLqnl2cWUrWNxHY4xCl8rjX2aAGMYQ09u0MG0yalHO2+x+DM7/UzSY/fPSpitsUMBUG46
1sQi4L8m+dqQ2ubz4FsAOtg1M6A0vToVUYEClhPj1wR8xvqAAnxRHHNnVDpJR42diKgwpAYP+FKU
MSg0SoB7iMqsUvQ1hHdcA8px77jxFezTOUzG1Z3EY9bGKHFXnt/4rJN2y7cN5gcJzqKd1CSmLsoC
+cApn4lA2mNmN0AsfnDqIlFDdhyz40A+50uMAZsmJvsFkIzA6STd8PmTru2USCSSPvF6+b9YGU5V
yVHrg/yFgbX7qYJPiu+pgg6D7LinAx1YI20rRQkub7Sp/krMMkB2v6l7n6xrvzNib648eY9doZs9
zYNlfddr+ZqhR8SpubgihlPwEbF4yyTwQbiU4MLeB5IKDKNy1Xy8k9N4bwrtpq3o0TRG3DMAov8I
FPZjnpQJpsiCe3D40/J0DjD8SIavjK8VeZ8R06T3thzDzqQrW+jKJLCOCzOAmRmAlWu+WYeW1B+q
lAdR+TejS1hQYZvWu+iYeRtyCctqwponC0mqPSX8PH/m2bh3PGQ7k9jkuIgElVvmWdL/7ZxXxVnI
87vYjTcQtLLC/Lcs7wqjBxCClCv/YQG6mTHoBXJ8+4bAP0M5LxeL39vai4x6/ns9Abra8MXhALMc
ECIHc2sZRliHFrLFpvgLFrJkpPiHx7lhbmHgenlhXjSwg+umXfKSO3k8UVMASnFJ9fEaDW7/lvDb
Ha7a+8DespNbnJdCuOV7pMJhXJlNNxq/A2AHJT444JOpci879RF9VThMX7/+gvy9j3SWwmQAJYpn
HgaMs4yHLkPPMjtFEpoMKoclQ4XnlWb5OFnY4prBgVuNYavlFIxxa3XpwbZSp8AyrvKBPo1FOYwf
vIgizyOfEigxK7QaJ6puAwNXUrbW/d3g1fsPEnOQADYSDkn6u0/rUz3ACTZfyhsSKSwIwvkYjKLI
niZ3445pgV3wKzYM9WVZOQvGFhG6IDTevGO/je+k+Y0vR7FvrKYng7ZQ4YdVLuAgrIzo8nOU36JT
ZkZgfciuqXbOPDKV7kvQbKNvqbCjWqQfcgKVRD6u2NwkJcT93LT/N81UuTc/lXk6qJ9p6yDMjvUY
Y4er/QNNHkrPdHMw3qx+uW8uEcFYsrR/Hdm547ewOl2JTHK3otF36gkSAEHIyWYeUlhTak6ocuPo
MlPHTfTiQvU2BkLrY5CNx4ZIosmLN9KGs9I6xbnD0vCsI5V5oJXWmFwsIGVHISIY5Iplfh+xuxL1
BLpRq3/LRuXrOK9quxx+FmaXm7ttqDlJYP5rMboabuJ42Ch7wVkgfY15TNVMZPIUO7MZjm18KJuV
hX+FspJZF9YNhGx7eVH7GqhIc9YyR1UW7mJMXK5QYGYwWSpzURwIA3KUA2J52ezP/aMDIBIHfOaP
grtu2SGXTogJUqRHodEXrmnlXrKIh6k/MK+ylsUzmtojo4d9L+Fgen2wtt7JITvOcA5rwUVPncaG
pwo9gnSDkVJ3JFwME1wZYPvFxKfkVqBtJ8k8qMoWiLsatBHOqlVYzvzVaNqYptntunhqUXl6N7mN
4qbFzJr9PK7qkZjAYzNx2tiN/tGqFN2JFWpP2YanhbGUHuJI1A5ZgRrPFwEeQu0uRuEWFg3UgLww
ofvxWpRQxExax6Uy3Hj/K24cSs3BxIG1ZV2otnoI1+SsxfOZJVVbRRQYYL9g6KltJMR1NE5FVDPC
YeyaI4TX2uyMvm1rD32y+Tl6D0acCOEVfpoTzUTmFTpcVKx7ORAad28MFMH2cudHp28obzagJ+ln
OqlRF49XxjMzvHFNnx98edkiP1fN+thALYqwKhjyX2sdmG3xtgueVBBSkwAStIf/TFYn87D6FW4r
MQ96az4s/xEWX/9jNwZ3gOUS9qyZKU+P4z7dD6P1MxHQqnW4XcdTHAkMEuqqCDfHHREpVB9NczM2
4knBFvS5wH0HxEm5IPlhsJ1JjG9kLHCobAnSvQu9fMjYTzFXdCQhu6fFk6aMCpN8kri5ZESnxTLd
LrSx1z5/+ABxKkHyIqrgkq/rydrGAJRcSkcVdUXQ6ESMm0rw3b4PP1SGqjZcqi6OWBZGYieeQe/t
oA0thwRety7Pc+XkZCjJjpa6CY73RtAgwIWAuvr0oM8dTwXAFj6qskT6xrFqGYxwkFmwJJSYhWPM
G1YkqGaADpE5kkRBaIm1U+5wvixOe1JGOG7YCi3TCSZQVBRD0P2QWCXzHevNv0QX/KKyfIk6joKW
ag8nB4tl9xUwQDUznlrWfBy4kifM1EJ8ahsAeZATtpqU+hv0wT8qC2ZWVMwkCeVxDCyIc1lHe01y
hKic+WuptuOivfcB29LknHQXSxKuybF4YELLb/100jIYvsmXWpVHEiirizpMV5io1h+8LYFsYLvT
DkOJeNuMlFaKthScEhmwsit561CwZIBtg5VXYn9mpRcWFWVcP4Db4ag4bj9jQKpKsAt1EFloNLLO
F15RND165Jljne45rH+pWxzBOY26U5rx1mkULKxmYXEoKqNN3CmzI52F4T2jKAuykJrPNAUIkLw5
rtj+JztS33gCVzfFU+VARIVrQUTzsWnKY8NuWBoTB3UDxa/SzJ7FI94BNMDRFI74aL6IrjCKbxmB
aVUhd4QPNyLLWPicFD5n8myBJNWvZRdBgUm0kVX0OaDSKMv9No71rau31w+0bi9Zkl3qER1rhq8g
I7rC/l6Et+6S0eRL2nGlKaOM5pLqjxtjTIUTnnmp1CG1LLxhe1p8nQPsaYuDTZLzQ/+30lEyYemg
QjdRrmRAJKT+3eL6dPekv+DoaXgZOvBMkezwdcqUQ9VAGe9seN30UTs1SYc7FQDsVgU5h5y5Pfuc
TRUO0xQUAvAx6qXiaFF5icxx9xxfGk23bRLKi6il/bNaqlOzkpERK9WKfNzQ5kxwnvsGB+tHg8sd
oqlMd1ShZ+lSSJXCgZ8vvdGCmYyE0lo97tTWpFk0dpW2l4TAbB53oT3zmRXGTHI2uowEUV+fM4ey
ymVtEmZVG85jEX6nWGdTOl4QwYEiAv+EjAFMgpI+/k/ILCakEz61GkZpqnReT24cjIDDaOLyV17C
392dlK8SVZeFRmFP8ZHR6ukoACxF9vVu8dO09FXWWeYOhcVrx2CTAoTn9A9ZXfkNr3uC7ECpDGTK
rl7azTqeC8p7nkaYlBpqLYyFgCEoRGfzNPHG6whKUGmtrlClx7zX/KTmDLcrczhZfQ9HVi/bZ6UZ
72afvi/8ktLySVEKbeo+9/utaPIrLUwkH4R0dcwf5aslwqfm58cru70pr1ZLyK60GRdNnC66okdG
i0GGr2uRgmk/tO8TlBWEg0srn1qDb3gS3yqdim0Zb/vgfkv8LfVfkHQ3w6tkf0f4JXlGiaSszt8G
LCJaq9zM8gj0UNIBj1eHnot/TOiKuntJHfb/CyKNEcZ0xIwplxb+n/IVf7NEnfkPttNm4FcVXQXL
m/YSQlds8NkTLZhntauiZvdmLh+Vlb2BW3zrQJC7mzhc2m15x8T/zhczLYjawmiHGrBBDOj7qEci
EdPZWTYCkzWAFhvAcev5GiflV7UVB3OnQNPeYywJXjrxs0TW2b6JLzLQpj5er8WA8Liv+zuiqpu2
D9fUzC8aI6fSXebz1tWeAKmrWwq7gNM25qxyWAnWFjiT0hk6LonkcxsLL6M4W8oLDKSkk8hi0hHZ
/CeY1ZOwrXcB/CnPGEZwkjt8gccomojyFW8xV8HkD8qv7mdlHTjFZ4PwSqIVbCBC/EtjYo/v5aX0
jiYdIiBwDPGI2xJVzzc0JqudPYFzbpFhz1rBXmjO2NB6UMKUcnqwKGLS2jFhgUkamp7+bcc9bx2g
D2KzIm1jOEA8hDzJBi3f3N1ki02NUx1K4RQ3iVcAL1mbq9IPV+i+41qH6Q11yxUeJXaNG9FfoN1L
8TG7uI7B8ltXRTKuhmyQAfSuGl96apyTkjqTr3uTU3SY5X22jKveiRcjKe28o8iTNSg3/oKXqh9Q
Z5/SeT1VRAFh64LoZoF6WImETG9u2tS3lFdFKL7TckZONt6UXbgytjPqR9rO977db1YtHnVgX3WG
EfJlkfYqwlFrgazO9WeyEJJM9MzcIVW1Hgqm8UvifcdCSQrBF1kHqI3WEzf6qeF9Z7cKpuclZVWc
utoDmT3JOomnDVzJl/CWMOrYhu5q5AtuiYqzarCka5mKV3PtiDcwLnR+Z4Nf9jpzm5hHTeKo3fmH
wFgnWhYVL6yQhb3FOdhBM+ipKPQTlxtvFUQsGvOGNADgHIQ0DAcm3eBSGL+cLHxISP8crT/mkERE
NI8bnCrIbWcerzNMXE7dmeuKoV/zk5HKoPVF2HENKJpysgiWGEDsMWe1uMMZowUS+kHVEedHdoSW
Ip6rTg73EbyihQQcvRMqeNBBVDOQMAxHd+gJN81b6Kd+j++7KL/FpnWVaReIlG8vwmx7GggSRnJJ
6WkklOko4zq1OFgeh2kmVFfGuxWWjcRvZxbINrs0HS5G84J/wubtvWkAKdPKjt7/aLgGTR76fgoV
RQ3kusUQjeOoLsO1Rxxog9EBi+Rrds/+yUHLzt6WBYWBWeMLrXLZfW/rflBnnOdwWoz6CRMFe3l6
2LfBbWUKzvYN6tiBtBuW/6RlMtSVEQq1fzZAVjVHLxoa4Jh7JT5l7M8DfGsgFQ3SU4gOQVwdFE0g
AvJ3AaYCjOdxhNf0+nXG1HK0ikxXohrjLY+jmhvnFWlTs2qh0uPJyrpTT4sldKyrKsTik4V2ySab
N5CZbGV1Fpq9wNBwOSM+6eRozbtLNcSX4bkYMf6IMmz6JtSsNsxZP8oHC1qSMfPxnShhKxItlSLG
FkxvZ2pedoVfvg30Ywm/MLLVbL288QMcSzVi5DCx4NpYJOWhaR5YjQckHJ2V3xpBW8M9lbPHXkWt
rL3NSvXOqoIiCqnYJ9/Z4xVV1zEEhw2zjhciCU06erm/kJK7hl0qR0IxRgvqfgFHOasHYJFZD1N6
mP2GaR6TZJ6LwCjjKz7uk6b4KJaL57rPgTiXQVP/TMPiFv1w1C7m30xYOQd/xygjmkw/SutDo6mU
FZbCmNYw7vawwcrU81VXhMuRxWA5y8wvAcYBKraz5TOn2NgX7WBLaK5x+E+O4ag95OU2PRMv1HXR
CrgY23C6H4E4X01zu6GR6ArhODLESfYuGMaFh8BX8WbzHgIBOMSYRogcS3/MN3W7MDDL6XPMZ29d
Ygli0sKUFSBlEvCEwdIjBWsl0Ar0kTC+SgQbcEJlTWdKKA1s4G37WrA5jQcrqmAZ5zRALfNXCwZS
MTKDANmboj+D7d7onzD76p+YvOKazboEMyzGifPHZFiOFZYME3TxT8jbWh5U6LgBHY06qBV6BYUP
k06AvRQ9VYpG2iJKtpIaV8NCDpRA2sBXVVcJG2klsrGQwCu2K1sO2ZMQFWLMYsoo3PECgolC3eYV
wM38WD4Lr8gDwD+Sm6fAboXbMJ7kP1TCHxW+lxiMUqfrp1alk7sLo3nqucy74rksGM6ZkkMz9YWq
x4vKWDK2HaWlTt+qYyYYlCUdKo+j0v+16CEICAm0DwvPUSVfWWNe8nw9xxkMxyR3drCf9toNQS1L
DH1IibDo7hMb5Sr6JS5s+dAm4+GZKkw/pE9ZXGEZ26V0YjrXg77NSWpeq3+ARpSWc0W2t/5rY1W8
jqRtmEEZD3dzzh+SNT7K+CKYZVjJ7uLG43Rahv7U4H2CmpQ/9D1/0MEueyTKXVQmWZRtG/0O+xMJ
U4uKYIVavPmbAkKZh79y0ock+54wpR6y+W3tYH/rwUKQ+bCtF20BYVZEcZXdx+6nXn9lS+WCFTrK
8ivdQzyqgzP/gBjwY6H1rZMou5mkghckBdrgjsIJN5GWh20d0NzJYGBieqpH3yOPH5ol8NbhmKId
tZCgOzWbqRlKpx5WlRBA6RnAVSISZB+THl6QMoMPvukMQlXNMKKxqqeAPJi6RauPuibDR+T2wlIG
jGIsLyxrKjeTFfaJ9U1GNJJPkVpuVKtQ9E4FjjCmJUfgerzWOMIYzwQLCR77/k1qZtTSYtHDSnpy
oi831R7Ffxz+ADa1WFMlN8B2KruGRLxM50lGAyNdchp+y0wvhaKQCLc6q/DWJ/BohxZ0iHpEq3TU
nJpsxfqgOaj8+rV8MNXkEVZ6+1Mb0q+GEXqPgAFHTExFq91bG/r6pkfg6QDKaEUb8EPRbU3Urmtb
3ua6vQnleFMVfsYDJLjp9AtP1YLMpYK6t3J4qVZQ63qgbp9xLr0bMc4tNg8TJyAsgZgWNWnt9FiN
uat0/6PpvJbc1Not+kRUkcOthAAJlNXqbt9QjuScefp/sOucC9d2lb1ttxrW+sKcY94mnY1QsjsI
EEAw9RXovDZoqycAFdQHtn//WKstw3QkovSoj/yXiQJXf08JyxIJS6N07sNwH+VIDDT1nMhtgIox
zBFV7xYs9DKfLOVZmuyteHhIk0XMen0Xut9Y+4+ibQlIF3bNS5dJJu0FDyEgJn6Q/CCasBFp4FBj
e30QTcspqmPtg3g/D39wPULP022d9XmDNHI/x0jJR8MZWV4XeNxxM2TyxMYs32N3q1gEDKmjIH4Q
CLiyCEQtFgDijRezUmVWbT4HVmSC6kwzc7l8n75T3C9tFx1SyU2U1pvI31jJ36g5QrvWtkSXxEqP
eRWBNntLK/YFB2pDqyrRqhYG9MmcXMQtbnXutxCh4zfSFYF4dqDeNrVD9BoVtNtgsQqQcUsVAiQQ
fJYuXGiGv2ayP8TQSegWvxbCIOAIIbGS5NNBq/8YFMLCHH9ZLo4c+Y4Q9DjF0aXg+14vD23Q7rDI
ACRa+C9JcG8F77K+mdrm3ScYNeVfC4VkAVTEWJHFbpUGaU0HfoJ08CU7Vhd9KlhpkDHjICcxhO9c
djT5WA4lTDtWIlNqX0OB5VirHwmGPqkdWuMoZXtgndX4n0aqBpAnk9gDyRv+TmsXKKMaZAZvtZba
o5acNwOXSa9YOQPJV7XlWbq+l8HuhQdVewnRwbqaIoL9Ig1Mt2km8kKWS47BdF6GC3f2JcTsIxYI
vlXkRIoSIMSXrehEJxobKnIZga1aA02ks4fqOUVIZFuVbRy7aH8+9imbcmU6TCqNPOqRqNkLyLYZ
XriklP/uUyIjNlDgT1gxLT+B1+N/nTWxeCemdK2tj2wbU/NP4wc+Sl/jjU4pTd9E/eQn6wvXDi+c
yAsnzRTlvHDhqX1FQub0A6G3Rn824RmJwA/RZJDKsE00C/Tgk7z4uaX7AuBwazwRoR7MEkDD6m/3
PudmzdCOBKHT9rOVHzHmCUZB7nJIAXaKK5rtHJdU5aoqPp+qgDnPxi0Pmu43cwExi+/JUN/03EBD
fwhHjbUQJfQ8a0H3iMn4MFCTgFYGxPDY1B8rs3J0TXFrMrak4c//sYY98ozcSdlatfUaJ1hKzfAW
JQC394vR4b7HRaXXDwMU6Np/LaN1ZyhaMsNsj8N75XISNDMQjQnDCoSDmwICFrsHmUz7pmmxzYcU
5rtlVD1ORk+SSpd0WKyEO8uJCt6c5hHm6DjaBS8SUash/cuguOGSeZnUedlpwAAhYClUE/Tyc/wJ
p+MzNk41G5CK0tAMY+BxtlQObi5z+wPPCofIZbPpzKEP72/e8PHomQCeG+p0XgbwMr6FebrH/9Nm
XrP1kbgwRQiLWnwV9m6BMEtuETsq7IxQHzFAkAScYyXzC/JM8O0dAP2HaHS7v5iE3xy52cuslWNp
XweBBScjHl5xMfPCHFc1zuTSHI+zaBw1MlUABzSE3jJsIljppejFSzPNV7Uf1cIXZ3TqWe9nU0uy
HqXBRz1kuKS008hCpUWxiREnLp5hGT2OYcoLffkbQ0rGfByQju3LImzzNtwP1mPCwzjdLOzf0qnf
aaa0Z/qmwcS619+/IPbG5QC2gRHi726fyeE+y0kWC3+EXXzWarQRS3VTRvnesgeePhPNXyV5N9ES
CezTFeHYt/mRUVJLswLPrx19OW6wPC2u1aAjsDTXQvILtLDP5kcVkS3iRdd6Un2lkHzwZleADCUA
RXF6d0oTdL86VLwa34VGYYzGFmPuI9ecKPErEMZW4rz/FBX5RrNr4OCt7f8PHwFd7CK08CppPkbc
B3HLHoh4mRhXc3ixnmx7psbv7YYzEWvQURbTk5SzLGf/cBj+Sb8jdA5g4qbo3LEitkgoXEgorBGY
cHgrcDQnyfQbzoOBTRH8Rh/DDAEuW8n5VgsyYTyRJKn5lNO6pt+Z0F0ylLPYY/1Fg/+FpGlKR7/O
zSDTskux9NfsUG47qovS94dYVvdMbdpho2sMN7JQb02c3Ysow1ef3jFNkPpqFhrzQi9HBbNexon0
KNJgJFbD5bOXFb/XJ4IN5aP0Fep8TQdjUWxDRj6A9rCW3BGQWL7R27EHpZt647aZhEKXkxLCl5SV
96iUbqlOCZT3NpAosZQOWsyKWWx8NpkQFY3mLE48833iDUPisTPn1yBAxPuivmHDvpkTaB4Mr9W4
J19wi7q6NwWzf0O6kmqxj3WCKmPRK9LSWbPZy4PiHydPOFOq0iVniIAn6buc2iC6pGQEJm5cly6g
M+KNfGBIvhnJ/tRg2kGOzXg3Lhn1pgj7xOpa0q2OOeahXaSRnrQS3rXwz0xUl+/MFq7AAW0wvMrZ
GUY+1plus6qesp4YZz42IE35VsCtDFhx9VRsNRN4bjgDcsC6oVLa+K5OIt0GtFJnAkI6sZ94iOF4
ViX9geHnvxkSqKB/GgTScWLQd9Ar8YJq8TwzJdsyYkR0NwMwl/MZh2xxKS7AUfzCQu6U1/sCMrji
8OWcItJqjYu14mCvjCDp+JrbiDe3PkwLKXnJfKoLxS8dMtuJJ8r0Z6KxAH9wMbFOL9TXkM4socAM
ocaZAZKH5REYkJdQrrJA/i8Cbmn/VR0qQudXn2bQcUJMTlsUD8FS+Gwg41njES872OHJlpsRnbp6
EtbU14SaymXxqz0yaK+ZoL3X0Zc1qse1A1eORo/mwgYUxu08eTL+9BpPYQQ1HXy7WVIrdJcUG48d
4wA1iwS+ES10phzkv92+JqpZZSC13EVSokdB92uuGn3iWJmkXUPRNMG+zAz2OwaMZ8NfuALjOt0v
UnoklgZ4ccCiZNcNOhqf0DV5kWui/VbkUy0PqswKzqSzmFGKGzsEf6VwUSuqlYJAHaG5tCGukzk/
k/0cSBIpggJ/C6/lp6notpggzOfOWnoBN5/smRPEQOLy9OanbgoHLGKS4jF93ho7pjriUfI7oq+M
Z/OheJIYepWSH0sSldXpWxW/TNoJZUJlzk1ulIYzwVfP6tLpJnY1ZDkMpZ9ahIzx0krrpdAX/jW9
P/OUFq4wbAOJvTbIbOa2FYLsGKQCdHr739YHWZHBp9hRvROmNg09YdGaK9kLlstQCQpPPphC6JAU
7STGE7gTQd+ntvjo7XJqjn0hH2ew46pSn9JhPs3VbmRcIVMs8QJUP3Wsi6xMZfqx/NVKii0o7xR9
02whYGThN29rEF3xecss49Ur9ZNZ+23gITCvhjMMsduOo4PB3CkYAMJp8DukD3LWYrpAyWZjBnRi
EYFgRwICDNLu/Gq4/mvitnKnzAl5rWYq7g08Q7FwjyYlIBn71Y7oXYbhJZDsw7rCHHMO0PqsiJeo
yu/yu96UJAjD0pioJGAQimLYAkNrGWAXOi4asACWEuif9KAzjyHj8BCB/klnmHRISOVVdICKCd8J
32k1RSiER1m7hu1ymlNWDWt4XT/FClbcB6O0te2+ChTR+uTqkrh30Hkhgv0pzJS5khZIpRn8ImIH
zFDXkS3GluiXRSSF2bMDZ4LbZ0GjtedCHi/Njy6qH1VeUEby51quHMHSMc2HzP5ZxeffMNyZGO7E
XFgtDpEReRYnNRYz4t5+6+zQhKtmEYdLpLCZRzCYCubyrRPrqzMXBNRBuB4OdWCxM1HH5BC1E6ON
/EV01RMI9SEp5/ug3JuBoFC0TkouMn1l8nRTDBDkls42/ucowb/lJCHSXVsgL4sDO+WFkwQar913
Z8luehIsxoBgjp0/AzVSbV+aL1Ha7BatD8iGZdLBgMuhwSxcu7VzkcSTEEnWXPtJggAFzWtHdJ+K
jrjQfXG0/OUTfXhcHjt+wF5sF/Maxzj6jPgaZQBOvdSVBdU2iHNs2+zRVPbSQyLG61BMuafgB6pW
3pSGLJCQ5CHhJHemX+xGZ9aiK6iUQzyVj+ytIL114JyWfk6ggGPPOoNOaXFjqOs1HzTSLGWdz23w
NUTrabTZOFIq4yw7FRz2jXTGHe7QPkTs7xQ4igIoVk3qSUrcsVTGSmZB3Y7l+ZQpxWHpf8vvTQho
rB2Cm42X0zqEPYHYYYuo6E7cgPBk7Tc+UwrLCP5ppZG+0vwnGqdacr5ae05ITWyRnhPnpg5u1ulu
IZD4hf1tpIGlnfGMZgnQJdL6aEekqPqK0Cb90OgIO4ocvdP8jiLH5LCtuBBM/ZivLEkTKIuIFQ3E
ivnAWIPsAMlCtoVvmfUsI/DZKjG5Nw52L7+00UpvIMVzXcxI6nA2JFdJ0ohAHC5aGl2IZjrzsXRv
xP7Heiwvq4XQszH8rJlwC3CwzlCEV5z9ciDtOOs5HcqsIdthwYBJ7KDFScL5kBiE9hm3RRVdyUMK
oOM/7MVzv+JE1Fo3q61z/Fw1rGEj1rOZcqBEWUfOyIqTyQh1u4pOeSk42NqVtD00Iz5ZppqiX1P0
tyQuGfh3EoWtmo3Q+U/6CVEyqxGVVIexjOFJrRdTIvVvp/3oxe6UkWA8MkRrrVvDHznrAmPyn3Wo
Haq6cRRqKwZcPaD1JDtJHbdFpTF3M479EwUwr0zdNvemSp65XV9rIOo1x+BEpqphgedeNmHW/gu2
N2Rt/TOZh89aFaGwLh/Oait9zuaLba0YHerxy8k28vNDPrTEwrV/hjq9whGzjZGx+lH9qWibZpjx
CgPgAl1Hs/tRWypdEi4pWu5Uj4Oi5e3Dczdk0rFDkQFmYR/2AFVqmve94Q+I5+xJi4h7Y99Ewk1U
h+g+gdUQB6XmR7njIIChBX1E1sfTtrhDQmliHhGqy8zgbjoI17itdzIt3gXgQymdLaZ+eoOZRiCM
W0nP2QNw25e147c2r4LENcwY7XBNGuGioFbI69rrm+8VXeZskITLJ8sXzGIPmHQrOVaYOjM1HaSJ
OLecMZndVsKPrE8e6E8sAg0WASlpEEHi8584f21r1hkimU7MymMFfK7je1RwGzOTcCu8j7qQMGLH
byn8ZarthMc5Wu4IKm5liPiCUZUgi5d2ms7jZoWj8YbmUJMZicq3JfExQt0WYvyYt7+rlMpTUY+n
MRbsCR2RVtY7qxFPIl55FrdJFejInmZMZMDSAA9MbCEUMXqa8/IaW4toTDaVrMvL8KcIf3TkLF/I
au+2rHaMPOmr4jdIY/I5SMz1Za8n+FP5I4LNkc2CFfwuAnYFHeGQSZAmwaAWPJyxeRaHlFqfs4rM
TlxmLTReYvQqfDRwKxbhrETmblV+h+0j/Ahh4WPhY6WHWftPYlFhy6ndMAEmwsk1hrMCAH8m5iLf
clMrfJ2JZGsvTKB2n4jI4KGXCCNNhp2Iihv9q21QEUwpQBjwszvwRU9rm50V9jbcH8LUo4ogrn5L
0mM8COiHC7RB7gKrriQ0acT6PP+2sF1usbpMyr150jyVTR/vEqyCqMY9ga49XNCyI9cTUJqI4OAL
ANjI2oGVuYNM2APMBgHyZtHb2u/aGt/MkcelukLjLCf1Ed/Y6csLZyEz55WDdVNt558CaSfdJiNq
NNCzZF/uJbTQc0ZzAVKlTe2FzJvGx1TFXPShwhgC/ENaCMJ2HqHiAIjxjLoE55Gd5H+N8jWhd+iI
LO/KS45xkgG5g6E2Uczb+AVAhMGM7BKy6ddAFcaZUU40nIXKPGsE/02a0zHGsf62vMH5Vqj6YJgz
7t68Bljo1FC93rj3JlwBKnrUCo1SRNeDn5r7LwdamcT1Mc40DkQYwN1MamPOZq/YDewumWIBWqcv
LNfm3HXd2TQrojSJ02RpzIhdRzdXxAt5eBPjLnE38PguKS1BA5SNoNop/s6T7mTvm1pwUl6kiHdK
SH6XOG1RgKfwO7DJigVTBVzhGE07T/pORnyNBJeKthGitoCRuGIDIoYUNB1O3oCw43W/2a3Y3ozJ
McxIYm2GPVJyIe2wLbyE+Km3y22Swnv5Iy42E3b0qJr1ERZfiTijtIzpPYpzchWQzGF3t/crHmyg
n56BYTZdnMokt+yIW0uQblXW3PBRph+4PsGqttNdSe1BvaZnb9gmUHntClZC7hfRQvggM1yfMKAg
+VmH7NfEYy4VMNvx8imGBeAVlrw0HHWypdNc9JcavThBHoRd9cdMrs7c+uRDtJ7FIkUAoMEM8Jhc
hGeKOVZ3OSu9Ma3J3ENZTUjoQJ9jxT9BbTEbZKlMFGVnkObKHFHKmG5LBaFLPd8qwU/IpYqjs1qg
LUUhaTDyl8fQtoxprzHyF2PlbCjzOQyrrbs2Zf2MipUMZrYxmS8zK9BJybNWxT9jD+APyGNm0b03
Q+mLUBL02Jk18OcqkchNqTgqsUjVNOx0GYuvPToZSAslT2+6RkxpF29kI6wmHbhjiywz+RvtE5gJ
8riU5dUGtCO1iCcUhnnBNYGkP0jbKoi6XX3U8Sb0MlMO1lcWuokf03tiRr5NbhvZbRb4hjHv9Lb9
6eDXQQa1FcjwKMH9qV7xsEITTkPP6GM+q0tKtKQyAgIgNwVD2+Ck7rDU54hOIQk1XyKKQrM3AlvF
jYcceBYKrxTIVuqRCaBGS6FnoaAcrlaQsNztrvafsm0RTuNb5hxOxnco8W9GAVse/nSeCXN3z5bi
ZIEqn4T02HSTZ+6lW2RuXiq2VLJ0NjbdrLUhCM65GlHsDrdlb36Ukk06ZUgAZAFoMcEYJHEUQlth
L7cZejLPoPpD7xGy9WCcsv3HIu+rRG+nigt7DqIidNnLEV6Kco3Nwbi1SXfrsbAlFYSlWKMJtMg6
t6e1cCMC9SZSi0qxIk6CEUz/FzverjVKN68QQPgJglUR1kALa6CS8F+Gf0wWO6nwG0bWiakum3kb
qmjotIyhV+IzmvISNuTCEdYUc8bWYI76ub8+BzIi0VMflI8+ZeLPlZXD7EETRdgm78mh5Q6fptyp
9+iMaqZiVntJ7/Ue2Wp7hpWXVAi7g3mj2WAarD8IAoPrJJSSL4RINeXBDx99n50bxQjU9ZdMIaiJ
hq9OhW8WOMEl5IrqsZ2SY7tlHWd2ddBeZkSwEvdWQeygfObFxdGYoVvS0beRyWdcw7OIIbbGdaIW
8sO8C8+1X/Y5/oU6mNslwGR8WRWVrhfrHtVTfBk0/ZhJZ1GkoRoT1MOo+0p09LLCuLAIqgiXubMG
QO1OohCdxiPSATrZZnf9VUvrUZ9Ub7p0OxW92WRph0UkspX9x3V+bl2mEv3oKxIBtZTld8HhiRA9
pYYU37xDzPgwKa/HOJzxDSmHGNs8pJtiKvg6zsMW4iWyyrNgECGzXpH3Uk+Oc/owNTpTOX8QKnh3
bAs9K576dtwJvXGX8vZuFjAZ4wOF5rm5RN5/4t3GcmEBmovX3iR6nOEyYHtBqMMAW0xf+rA84HRV
kGx68UC3k7jQytQ/Q/KNbemK6fdarCWKKbuapaN1Yxh/0omdEbFmStiVY8ghRYHsYkFbrewmRATK
kbid5D8tc0HBHugLtRGBq+vw0rOc7AHp0JeWk+ECVp7qD7rS5oCxGdDU4PWd+cgE+TVPxXu0rafZ
W1ewwTrSITLncuAwnehrG2jclckhEvcxTAwpU+8gi5Ccw06F0dlwh2nAEhBejMZBa6dDhi4/YaIt
qtA4fg3YObqgjSofR/dGVKezwEHal3Ewzxd5sI7Az065qoNlUwJ7/GKJGDCpyIrOX3HM5ZN2+ZpO
BeKQGZEZkK62Ea5gWm+o1GRrpQ6ozrwZxU/hqRQV80d2T5KCAko7IQaY8wP7LpLCW+uuKhEJ3Dg0
ql3109DwOL6jR2eyPK3Ep4Zlx2IMJ7CSJSCZXSYqQG0IODKSd9qhrZFBB4bTTTWze1sCeZJ0H/PI
X2CJ8g/N7jnCgN3thSwkHsD0BPJipWvL5b+xjWrN5B+LuusNhCDMCPJJU4bK1X4QC9RrM86n2Sl7
7bLKAffJigfyPZ0kq/LGnsFQe6wJcMUkDq1z/8egbq0ocBvAtDqGmwWCqTFgsBeWQygZBzsPCGoi
HRMlTydhaaZik1AnD4p6a5b6sU0BChbH3RRRv6Aj7OUAJhTea9JlkFXoJaEqRD2npGtqz/k25Y03
UHcIzDSrw9v2izVyhPJlUnsoJDpxzLpLiadwZDA9RkerQ8KOEWUXLdoVo6YscrP1p4kB97RRnNga
L7TkZc1ikm/OFoI9aMqlGKZLNeMH/BflJHMAN456p6N77plV4qaP5uAXYBzGFNLvNEH+Sb5Dlbi0
NXSPZKcrhosOW0gIN4ZSyeK4sLPprd3+wb39WCOBhSzGfFMiDjYCuKXAJVvJ1EJ2vUKSSY9WoOim
t2iJVxdXGwdpCypLYkMXdp7aR0exmFjwBQsyxx6ZY011wFujqx8AeXZUtYOxtzwYDuJ+pLsWZWe7
PB/COjzl5YEnDfd0ROtt6eQ2oOkaBrSzjsyXzJkhc7VM+l7oXOyW2LAgMIaQEFgoQz+aRzTFXHh1
M7sD4w4NabmVDLZVfn9lb10ksgWSF8GXsBByzyTSPddbT6lTO9X+yAWqKH3Xi5rXL42jYmmrka3i
doxMWlfVTg0WorXkZwyeulxn6Awhb1np4HufxixfsQCXQZO+0JG6YQNlYppOJreGIUHmmXF2ntMO
lz70z17/KKm9G4gjLAYP8dE3pNWBirHTZgoBSGS4FZ0C2WGTk7mD07hIJnfkHulJ5PKTn21ce4DM
zP15OORjyvR6uvSzdiGX7hJjWRLBgeHWllklJbrCU9NdQGnioZho61fsS1MeBak8EQiw79IGIXeP
VHBwGAoSWeWNE26pUqPWhf5ApKMkANxRW5+XA0B8USpHTaSRoGM1MpYh9c85R3XR9qTS5cTThj4l
kSO2E/smDj0DFXWJkB5HxhKhbin2E2YxrdyJ3PSZPJ7MhCk/Mz+z0gFcPVr4ZkbDQdJaV8ybijAf
9DtTQfq4QR+J79KIvWcLqil/dGhwQt3Rrs0MHagZkNkoX4TismBiLrU3qYBFikeoqflw1ubI1XHg
NdCnlEH1S2nAScOaykIPjUDXdC1wZvqDh39lgC3zZ90E7N8Gkpo/GVkzaBPIx7H8YR2hnyA4pyVr
Du8Rx1tPvYMzEqJNBXhrpfssAG8JSs3ad4GmZWy5rlejftUb5LhGmtNrFEJYM/bgJIjvBJujMdiO
tz5RdpgXOS1qhZUvbnZiGtaFZUaDfrnO21uerNDrxxuSXRuY63AoyYXVkC19d/h3Q9y7+XpR4xqB
yex3Gn3hIPoW8zf6eKlBQxmfzz8aa/EBcS7tA9ucR/genHTz2RjsAVeSQFHiqkwkhM2BMPtKHvrm
nW2z/kVZy8gdkQpgfBPRzOKafPLbgoJ32VX4sbJPxOKSs05JlBMu1UOLWSEPDbfE62qx7eig4G++
CMZQNRp144vl76tbgVO5MVuz6U10JO6UxRVN6FJCdl3M7iJm0zmVl0ApB1/9KTWAOEBkbAy/ckDm
FtHAtPYArL1sMGmgncQcJp5aEhGjGKfT/JmOBJTKxZtP5o2I812+4psCN3zb+zihmw9fpMpPFmE3
afwMV+seNRJehhXZwIiwWR9Uz8znHUqwvVKQVoUZNKpxFifoMj4skodEw0WLFBjmeNU0+WYMzdns
AnK5qP2WEhGx8o8s6nPUglIi5D01I29ZGWQR/2oxtE2PInfnKAy3L/Qcg27DWw25f2TZ8gzrp1Qh
M+JBiyDkb2MO+T5faeE0eJ1WRPzfitqx8FRN94qd3XPXqNw1o2PL1duMJiQNMJ8yL8U/ZcHSJuHw
kpKd0rIwkKbBM+gBIFwdEJLGABlQqXgRlnVUi0Xsi6126pWKik2EAouWpdeOOfFy82p6qYY4Cil4
d84SDOmd7RAJpasHBh8Ho01paOkl2ehphClqrQHlIfdepTOwuSmjezQi/e6aj7BN3wloRrzBKLeU
nTEqV01t7nOpEk+Pp8Owz3xRiMJmpyLtlNOP8+P31vj2aXtLLjoGjj5IUjEI706PXtJEn1rOmq0K
1b2ffa1p3wv4zRDGaNcaH4uafZhq/mpABvQvnDmreZJndLmIOPLlKCNPKb9jQ7HFobcJfbNVGViX
/jMiiTZlQLoOJxKxjklxqtG0ZWMatGHD9avuV5ubcTRpQwt4GrOnj8GGc51GQHz94upkXVrE7UUG
SKiEk9/ydd4OFQbKEnmD9EUw5Tnti0tSrJcGNisvetlzbxOUxsDSBc8JWk14RJiQRG9c6A4HLl4E
j615aFsM6ipBsPLk1lhhhX3MVdqz61R43lizrto91Bl3iRCy1vJSJ11Axmajio5agfyZgGEgU+n2
qEotwE9wxHbUJ0rrl2GETlM/dOxuhhyq5oh2aodfUYGJO/Brc2qXCo/LK58vdQyR5FB+dUyvlEMW
5+dkUC4z+TIaxvFqwo7wJeFvWHz8/oFiFechgmiz/wrDG+t3Ki07YUasMtVX3Doodssef9rdXPat
ITirlrnyvM3tyESHm8EKw8UvAR4ZeRlwdJN9T6GR504XQLQvaaFAo0Su2uHQxTyLgE5Kpugyi5Gf
RuUfvpe1B+5fomP5FjiEysyAJ9ee5OEkgXhQ2Z0XVXJcaVeiNiYGCpU7Zp4YZFPqq7nCaHE+EtWF
HVPy12kNwNi1g+RbWXqKjHM2mxfYzeV8HcAgwvU4oM60EztLVtQK4jW6lsyldsJIouc+ZTTVgATP
MvmOdyyR7xKaF/RHpnJNo90p9WJCYaUk9fcfYEsAeO1zDfF7BkqCQKj9fpUwjjGQ0F+WUR11lg1j
+iSIGYXTGiwwitocoR3kIs0ttI5fRIqRHBMyzXs+i7wrgoViMS1AsT9LDXQMbBN40+LUoJxF915d
TYwqnCBXsdqpq3aJH8GktgfttGDsabWEcEpm6cr3Ioun7VMUO4GYPOTEuGYMHdP1+6eu8jDiCumV
DK2Ml7UkE8AclGe03xiJaY3ddl8RFLRk6Ok1zBvAcwekO/X6hJEjrsR7V+NJapZTJMinBmgPtR9/
G8DA2iuWQDMwfFn546fuwCaET7uyaAs9Pc487O0GnfFE8GXKKEFc4yMgjJbgpLB4xDsiWFu7jp8m
FlAqtKK5ayMXH+fSuoXwVeuj6pVHn8wPOW09AfvlkMp3y15BDOo9lLGYCGhpekb6fF9vNL5Kgoa9
Oo7fXYlpD2tUV+9FGoJ8Zer0TAgfw9ORrrYWOriYIQb6JUfzFplBZ7HctZ2YSG60dSkI0SMBBAMO
+SQ5aRVPp2GdrLXxdTfVa1iofyUENyqTv5xNr8lbsRFlBN6MekLIzTNv7SSnmCQPb59XYhVtwaZw
fbSwLQx5a71v6t5CfTRdIwVzQIFqKE19xZ4eSv3Vk1tYJehi98Y0uCX7Eylh3y8zKUuQDBYKEdv7
TOy8JEcyQBzRdJPC2q+5+8V4OpN2vEf/+FrtOZCxWEIdNuRyL9G8zEa60X4OJWl2jQY5AifzrxhX
xY3LfS+a1cHyU9iMNXCBZbHDiQaaHOGoWRA86I5hAjZNOKj41HpyYUprJxqZ10r/cgW0A3rGYrGO
FNdAf2gYhj/SwrCfeXdG1NZADYE1zE7+kQ3k4SZD/cPmNC4RHWHOiN0QxVt6rP/PpgpRxasZV6JH
SpH/Nsh/m4SsWeS/Fj9mnOOjzMpEL48xdtJa4H1XWDygRdKt0iORNbGlVbBFrHYznTmrsEODfyyX
BVuyvE5M9nVHy+JsX7kx811NEoa4iqeZyzEsi1OMEkFLvysr6EMaotXyE2IIydFsyTWd6evGyFt/
sQBdRhst845u8kJo0+cKJCIGeY6KzMqkXVwIu5htjMlYruRgzPSEs0SzDSa0W8LhaPzMDOmUBm92
K9J14OAtLktlXUdzubdh9tTvKanp8GHHOH+mYfi00o65LM4ZFARmJt3X8aq2Q6ChKVir42BNZ4wE
RnsRqE2n3ryU6gR7hQHJx/RpQNYZrO+VT2BpEJlkJjFUBTux9pSzTseCn/1gH+BO6XIx8JFosnbV
09iTo2G34BNUy+mqEPUZxfJlsUnljvDfE1CzGPeMBZYpZDtM8+J0aTLCMWC5S46i8w3oWKtDiIjZ
kTCnimAuD/CE2ezyUD+hBGcUtZXA/KamGMJ4izEi7nSPa8vqCcsKPc/LiiFAuskZ2AQFyCbbOuZW
C46qIzwCj7i4m63pvarhqw3zZyYhQrlUXgXnsYTIqq4wa2tP62vAKQofNAdADRBUHE+k0sREtxFm
8VyvWiRS+UkCucxnWwCjvWUdwanwFTY+Zsd0EPzUAqNXAQym47egk0oJlqIR1FnIZBk7UOg9wxQG
+cwgNGHzUsq+cy7N9iDwYUn9eBMY6rMOhXcCHe80VcsxmzHDnlVMbTya+6RviCVT2JH1OxBHuwn6
SSKJEF3PXVnbnQhXtUd1a/ez+Jk389fcwOOSJQc8wTcEfUvGwrxwYoGXZfShumcNrOKoShdBzq49
1wqX6qvQq3Oezz5zZXZt9qCYn1BuP1M1+RzN4l2/TDU6toKMGhhzBwOWhTtdotqFFLJgWkrZ9Qq7
thCdcc7coltcaSeqnVfl/G/Ggh+T1nXN7TCC1U0Sda0mp2GH/Q2kYNSjZCQ0CWqjgtxiKLFDlvpZ
hoQxMojadBQQ9onqSEPSP4zsU4iET3kVdskFOPnJQt+abHnzyANrk0vJjrBsl0Aa0Baf2g63D7XE
vAVLswprROk/LR7LdNR4GqvqjufS5LmcYkrm7BtL+r5H2WcIuUdMMEDH6I7DTgu7ZxlbL6ckzkXa
pzh3XpwJ+fgQ2+KZtjwvOvk+09/Kbc31FeOe0yYAfKhiMpiXLz3Sg+TvA3DZWzelV60YuyRFxMuN
hfdAK47o87yScFTVYowEEZBsPoyQ7VGY0pPCc5fvAvV/JJ1Xk6NaukR/ERF4Nq8gJIG8VK77hTjV
XY33nl9/F3MfFDMxc7pPGdjmy8yVHbdSbJo56Q0DuvTIndMGfhtt9DLEVI1mVVhLVLlVB41Pjqa6
8knQVWt0VQNdFW7tniGjayKadvCJu+cVcPAjtZgkGsaxwljUjwzG2/HM6JMQQKCNOKB3rd4cNHzG
AvVen2N/tMnqfpcyl9GG4XZ/De3i2CTawZqYPiD5q1Wx357YBSajCLTfc4JMuUJg3oVp+ja7sly8
T/uzEWtvPemHOaRBZL/h40GJyKglzfJmdhqjO5wNc3ZcMSAVdPYC/Qyja0mJowbrsqYQzyp6rORW
Z11U+Oaj9ddSKXmgfADHHcUPEQ2oRVd5eqR400GzQhL+3d6gVW6BCLbu0qG8trBa5PwuFawSVQLn
nR2PS26V7NOv2G6CFFF3HO6WVDxZrl+Lmr7rffqR5RbdNvoxAv2ycXNT3TpEUFp2JuCr5Wyym+Cz
sP5YdAsTVvZm0T6ZfOicoaAr8T903JYAZ2IPEkeBdzJe413yZFI2a+AwLcYTGBCt9YhisLeindx+
28rHhLI0RVCcm+IYZ79nPXLDCGibpN4U7lE0d/pzPt1Zte/TJ06Mhk656glq+xjtpxNy2jEdiDvL
Tvpu+48qMj6Xav2YnPSApYWSg+YshX9N6Utt15OURvdH9N3ELJHC3ZTSCqV0eSjsufFJQpHUu//Y
u/cmHgZ5MDxT8FtnjDa5O0FruCjvJzDsEwuNrt57cVjG7ipJ2QseRm/vbTSGET+AwkGK3pgDmKmN
2nqQUS7jOwNyKdAVA1jRfERi3eO0M8mWxfP/C/0SQv+8Mt2F47WIcL9USPlUr9dcE2bqvhVaT0IO
NhIHG3u/hPY5E+Y1mbq7sXxsN8BEb17Cmt86uXuX4DdzeT0by+Tiaj2WojhVxGFlGqwwUnFNZgx6
i3LqftP5RutbLLTL7LCTGGvwjHd5qBzydgXJJhPDuXQ9FjcwTJl0xvx6VoHVLix7uh9dyhz2L5Ra
mUQzh2FHBU9cYVaievvnXozcSkuTiwsVY/pOMLDURxjDHKksc7dA4Z3mdE/tFZ50YLOQEtqjCcZx
uvd2x407f9IobS2/o8cwtqQssgt2vTNtRWdVpubvMpjlZUrWc3taFEoktKsFmyi6oP7ryoHB3cF2
NSi7RBHFj0m2R/cWozlk83gsd+r7Wmin6bBcOspQlHimaLVJSDnWOOyjZ7qId0Ml6pBp3MKrz1Ie
P82i/xSwaJuU9AoUyfSjTeJ3KgcKa2OtFE9odkEvF6eh6T4oJ36vSNVml3zQr8yzLlPRnXXq8khO
KBNLHzM++W2NWLuZu6SKDhPSsRnklRSXiIlpKORWnUGelpOanqHThl7MlZXoxT8LuEW9MpGV1isq
4dViFj9hi9RvILLcUBXsB9SdVI0/3mAIn5Mivoar7ISma2RPoUsIpgDWLCKo5uzZKSsNQ8IJdxMY
CZu4TJQwKnSxZBXk9/tus2JJtMJQlHFs6dYOOcF0UeSnVeanuMNQPYbo2PORU+lA9gpCFO4lkjrY
v5VD36wc9jnYk5wvotMScfGClWNcsaYTO+tv+AduPzRmWRDXda3hch2dqngM2iYOYNgNhHZNzI4V
1mem4PZ/EQWsEiDkuGyOa4mx4X0MTBPaIDXLIU2KvabsAWuOFkUpHffW9oWLl2lGf6oqtmlo8hMA
WjOlzEK6dtJfYjtL9GNaTAwZ7TLkHNqT1aenhH+qkajfMoU/ylvVWbO31GOqeApVMgu6cwR5OSXW
Eo03nqGrDpM2Yca02rtIetoAa41tt+cLWxnyETycrL3UDfsW4isJpvBv/r9uVM2Zl+c04pE99FJH
uR4HsOjOt6snhycXAWf55RjJ28wkJMX3VFs8q1z6iu0mihxyt5tXZSuXShjnA0KVzzNu7WViRrpv
U8H+M9FVAN43W76a7ga6ZwHr6Tyn0NjxtyWkEw3hG2bhh3nBidVTx2mnVFgXE508oSvhybcWCnZh
tqQpET+f9QAPZagDmFi+frQtljUyrlfIZcgEc2v8SuylHWdhXs6uuOyz5S0dlFd34a7nUUdU416n
Z9tflWzXxD8tb1rPeVghva+NEz1//XEoeU2pOM0SArxkqhIW3Jo9eIJ8+QzhnOeQmFfqZ/FxKIt1
4b4iD3sLZt1Qh9csSm4Vf5lIdrOEOJqx2fZYHfW3KIOWS1KMGz+C9XBdIuKv2GMi6Q2snk6YHZDS
I2velxF5adNw0txrmnOES2BKYVDq60kuJcq9UmedgK/dzDh8pqv+No8guOmgsHmPtcVppFeOj1IA
hqdhoR4o2/hUU0ITJNjkiVFu2pPzw++qT14RRXveNhIMjSy4d49XVYjbQLcDB1bofMlLJPCLqLNf
lvqWmunXMqS/lrb/tabxL0Ppv9ZJHBOMKElVf2B4AZJX3g0of77a/g3/zSgq1Bqf9I+iwNXq7jlB
szEdzQYr4HOzWcPhDaxcOzWdeebpeqhZ4uW7dVZ5NCkGqJ94jQIpbk6LrGOOSs6xaM55OZytZT7z
Y8ttYiHZlf3c01X5KM0Tt1VidPhnuMPwCz5EmPgWyyOsVagMpmm5IIC9j0egMaAgFkp6jc4CdUda
3Xb6HZRqZnW7mcn8zGR+/mrb8FC3ZDCwm1glkZ8Y+Uo7xCYjc6LHGymVphK8/4xdgJZZFadHHCoI
uPzuR+sRQg8aoAdRcHCHJHRr6pGA7lVtItqlMWxzB0aSM7KLVTRXK409m2Px3Df3KM8e6WAyQK6e
Kbiv9WO035Yxuoe/qgs//90kCf8JNUZrD3XBFZW+MBnrCSuxn6vJJVxQmtFChd/xzGqooTZq6KIT
ZOeonGGEVa89tU9NQ5I7G66dMdzBSJ23w/Ik4+Kn6lIFzBlt7HZGHFAthG+pNSV4Myq7CKo0BoQP
ooNsNyO1BMbKTHfkfKitERhZdusi9aprlAql06XVQbJK8ElaXKImzAdAYnGQqQx2Rgod4u7S7LTf
OX2krJe7rqKXChXHIlTV7WY3W0tfptKOEjRCuyKjQOwGeJxLucmc2TS5PE/mdZ06mjhyB5Y95JSR
0vPoqhXyJblYi8Vke0LKSegX0w7Ok8bbrAacEv/YRCl1opQmLhqZG4bZdmcFVc3Qj3L538RBxMzp
hbBzxCD71OsGpUIo/9QYMRDLCj2QTRA8tiv7CdWdMpwSC+sdXwh1wONwnSfpNnkD5Fm1oldmpP0C
+myfIgLDbYp0tG30iVaiSyTcF4DXE8YlU+GbvCeSlHJR5D5D2mVQB+qs32rBLtdSlTE43xMjsvQq
m9G9HZZHWUuXwrzmGEsBmCv6aeB16Rb0bE60FLUd83qnNSwsY0WuCYZfBoSmuJjlU6Z0rsGXUHTd
WXJV/E9Km554/GqIrJlp+HL606mUxw+w0CoGb93I5IyxT/hmDTEQ4tVR5pAqmOapDNqzZc6I/U5S
vAhEU4WKYNABkE8fVp4dzJXKISM+pWMfGLXlJwe7xmJSoY1wU5I2A6uyd1SeWQxA7S3mhVap9EQb
752Mlrd1/c6b6gg1CSAeSYY79ql+1/YZLCoJqPpw3C8/NetHBgGgLtYbaZdK+ugs9XPI8y/itm1X
vUK6QR4SG3OKZaBpB08amBamIEh3Y4KmSJ87rk15636gECqT/sot0GzXxvSkXdJUOstzfqbu/UTT
3qHFkWOp0x5wtztRTdfonuWWqBqEO5d116K1ztDCeC5fiSJdZqm/dbSpNHOgLtdoAonSBf333CTU
j4e+uX5ZYo8J92iW5vGJlUJSY5YbRvaSxsr9jy+Dzj5BX7qqnhKQ9XNdBsbc+QLJR6vwEpU+P1sx
gNsfgOJNN77yEYIsecx7S7MozMOgTpoH4tX6zfDMTK6UgFyVYzFi+A6ctCHAbV6c7HcnL5c65Dt+
pa88Lh4qM7iNdMP+OHJ44egUgRJBHaIZW95bfH2iY3pBo+s6l4zSccFT1/EsP5WC4nRgWpHzY5pY
IDJpP+AhJs5d6fF+fWZ8T7NHW91TKfK9SC3CCr3TwYwx34ZtuFfMu7SFachdoTV3Q5t7qUYOCreX
XsX7bvdpa9W10dZb4rMbXyDsiv9ssDaO8ijCYKDg14qNxxqQ41Ozh1SbTykb3taSU+JIW4affhjl
tC/AjwOGUxDJ6vyacsw18SZEjX2deX9r6wvMuJCNa4mRRXNZUK4G1oR4ISdH82TkMtcbkiDScDAR
3EOIk9TkSG4H6m8VTsdAnFY79znSMjQJtIjITmYj80ksQ+3F6seLpfS3llBMO+PZzaJXf5EpUdSS
c6pnl/r3ggODBmxL1YgB9jsxE6psZj/NSMqDLwgziDhaj8ipBAzayI9Uw15rqDIouTjnuK+JxUKg
JvG+nwZ2DN7nAl6zY5ehZ8FYtAReNuIVkG8JBOxK6uQHomUVRCXsXrAbhmXcouV7nTiJQkWOqtNs
hqb7uzCYVZHufcrpn2KoGIpgAerNa0+7aX+bZPW6nUgl5UHby92U/iBlFYd+nYIOHpIg8360hNgV
2KTpE3boq3L6El3anh/sjHpCoyOe1yz/WjkqC204wV8FWhZoVn2SOFdr5MqLBF9YGweQMPy+ws1u
uemwNdc8gPaQJER+6X5T9NFI50JA1Kg6r5ixtiaUCOVoBODjc0K1NlVJgFGbnUL/sDx63Faez4bO
EswX6B2HiiecE0aT2Dgq6HpOb3FhXXqrP+s6R/bzvZu/4o4MbIVDqhGkrHGvwVEQhDKgdHWUu23z
UTJNOGJk7DAKJSMFRYStKZxMpe72jeUVqIA6zJyOmwB5id9Tt6IL4BNlpl8M5tFm3dW+cwnrTzv4
Uy77/npqhfYePdKdGkWPVYof7aT7S5Q4dUR7PMsLMUYCvIdOrZ2hVwhPZWeCW2dTpprSTC6kSrci
HjeUykvkTZryURjlR4nCk6zPsR7fyuZzkKs3zebWoFj3mnzINqWiEY1Y0IBxnlBJuc8Lv9lacdCE
xRK6SfJD5xru4AWoTeekQJFUrymLk5rEQcnIuNLI4SL22SuUMfU8Zvqlz5Urnu7PvWQp+3Gi18Vu
mc5ieQFwah84aezTCZsJKzXUH1AdCS1SUQGiAsu73vCBOoDTx7GHa63DsUqekZw91y58RBRCpWvo
cUJcLRPRDMQLGI7l2mPrmyrNIUCBrqQhVclBgXWokeDiLhRT9f2FGuu6dCmyd+WIPAr/shGdSANz
0PEvLEV9sozCERmGKHfbTWK6Y+q+DCJh+Azw96hg2mQd17DhHU5cmY6kjF4RY9fUE8UQSGxpt2sm
ZSfVZJDZMzQWuU+nrE1gkc8opi0ecoHkYZ/2ZGqbS/SOheCOiA4pFqRO4zbeNU4zl1BBDwNKkEpL
pF0Rdk6MA27Uo9N6is3tSK0uqvqPcgOU/eGqlva1pZtKobRAGZvb7KUkUSvTxAeBygK1zcg/p2rC
S/nHjvDExS1sPXCwCCmbfkcERSOomTNyyvruUJlPrfzgYQJHw1UZKxquoyinW5WKwECuypMRp+cm
MWgYGS/h6xfVj24bEqE03Yw0tc/q61Z/tNZyl2ZXz7fOlM6jm3f/FPRHFCmHmaAjEVLrt7iTY71n
xrdk5Yc/2kxd0Jy56b9ejR4YwfvWGWwnkluvh4GD8bSr30Y5wLF9XPBwhjEzoyt2Npel594pRLzn
/WKPNyvfqXODMQcAAqRO3Fw5KP65dboeKiNvL4Y7okkq7iIl0Dg749fuj7KE7NJwhsmTo3ZpyMqH
+jkHN9RSv9OiKmv9afnzZ6mqm4VV83971UhheFrtV8RtYkA3YGIUcFLfamNVVhpuA8j6pHzfEkqX
KCUc1HlXjpKTmf3Fkh9re2amsesHatMxQDUMt5oWhwbpniVxu4Ryze9E5FiFmycvn2SSzZ5wpH0o
+JwLS8dimHojiMW1508OGfvC765MaakDQ5/DFJwpCgytE8Sscrm3acLykibJo6/Uh1zpjzFdHgPj
eCYXqzDuIrZcCGtS3HJqM0jA/rN7RvE4ORTGFlyfOeS+1Z3xmlhNFm5Alc6kZW6agJlmRvu0ghFY
qijD+tCB2mcXirWt8pEL1piapFfMovu3WvEwu1wjVvWERYmAKN/R+NFn4kqlQO/ktLllRFSMdgZ5
iyjbXScevGlxyPYyCWJW83fSnCbdxXN0bpSYdCe6KU3GRuZ127awEF6I1dtcxrffxB+ZccdlAX5e
UIgNyEUnJnK8FVDVyi4+ZlDV5gIQAbuvJfXYPbu7YiVPhSl3yiWWKdgFR4uTyNwv7PQzMtVPDGG0
n90ZPNzjLrkLRb/FOzmnJ6xGOwfIVWGFsaz0NRr9Q+9/mYjxll745ObbDjXTCjKZw6rBz1SG8fZg
+8xSH2Iyto13hYVjid9FJPzYWgIg+yxRLwayDijZcybFHyPtb1Wl+hTK97VxGgCEVHh1gfSlUF+1
00CoEGl8b0PtLyR1P7XGPinCfV/5VMruiiRFT8hJ5xYHW8PIWO1iC91/v57gux+3MUo1UVii10e5
LZ0iQ4urW98JqXy3L8scTHRpYTNJ6UpKp78mncMpqQydKRVjMDYQfn+27sH08+r6ta5iX1DDm74U
Jn1D2gXW3ASoVeC3481G4SsrrAevLsNHqC9QXee9iPrbEIpLXJF5NTA7E3b9c5gBGuqgEQdK1NAn
QW8lMsiYoOPbkzqM3FtisgYSyWdA4N0SkxOfLTEpg7fa4pJ2P7md/ZGvQFXtcDfpu0Gt9rZEtvd7
whu/Spe8vikl9Tb1j6m9pdl4HrWY1c7tZkjONJaDVtVUp54QlBR7P5l7TDVMJPjvcvtXIrZq6SXu
lSoQU+3b8FKmeoAQISNbQv/fKePySOtiE9Sk8C1X3bUwdjaVRoDfa73cG3aLjqc8myR5TeEHo8X3
PuHxi4+G/VbEdEDg11mXs4Utq0k3WxduxQm2uOWhzxAC8kNspdMAC77Sz4qdgpn7RYhyzvVzahun
sGJkUr8iXUXq5i5o7VWyaSwdUcfgN1AxramCs32QM+DPUwT0IIu8WFyVq5g3VK/w7AKdCK94B0sm
LK5xn3ltA+W88ELpN1J9NZFO7ZEQOZrOW4IV6Yb9wTKL/Wa13K89fmyXg1uGlT5xl+6Xndx0Abdm
VHxJ6Xw9FEeZ2ETzPtMGhpNayfACR2eVySCWtJ2t/hi5O8TgM7pvffgwiZGabKotARON6CZRQ5l1
XJ+9qeFgWABc7Btfu2Hvy/FbLurR1L/ajiP1nAaygWEKyCZRG1lCu3sl7A86m63C6W7dRkYRhIwq
yJs2WIH7GpTaI1q1wxDE4xAUpNriYq+TOYRgbjXSEWjLEQHqrI5Upkg4C7qeFLl0kPvp0FQvjXOL
yQzQKm0vdlWi6XapBVkqOJEwvjDdTtNPBn6VYtzLhNbjnvsLoXVgzZdoxGscfpfl4pny6mx4//gx
qt2t6QjJdRaz5+pyazVBkZF8z0MTmeaYqsmnocof8YzbVULv5rGrlxfZ4Gc7t3dsCAkDEnqNrxj6
v0lOYX1S+IPzDgzublUVN4a3N0AF7FFyYvJujAV745TXJJgG6oSBoXQDSVK6d/rR8GsIDARVJGBm
hZsBvyRDsTFWPgiZvJV3Yegv3e1nEJEmHIKUy5AJ20noB71CJgTF2c0DWjB0zfWcL6jKIzbNUPlY
VibF8PRLgO3zm56YvjZbfhZDObWIBljnpHpKkRlMjRIo/EfBbHJkazpi+EglsEEUV+sRdI/hHlnC
VxjNY2PmkECKYcsIj5CeVYWrq/b8kx1AHKN8kP2a5mO2EQPV+dAxyIndnnxe/qdnz2BmTX6t9auN
o72CuAvpAurVnc4wt/D6XrrI/Xzrq/Cu/k+v8FS1eWU5e5xZcNwXbwpn9g76dhMOp6bS/a2LUs5W
lq9zSQxnFBG9XlDA33cmiH+58laYsGJY9opM1BjtIiLXqPTPhNsjF2RzVN+bLPocuBfjTF+nHApD
IDPv1FDFIy7BCgZ1jaqvkjnnNsgaGWRtAPIMWrMCr3SbYjUjx7fxu6PopAFCzxvcNfZ9Ib/fyNzb
V1/qSiSicMR82COO6N150trL1FTXrg+vORBq0nXGS8rTYyZQXor2uM3pMe6ymrduBKZEs/ojmF2l
ty7DuFyYnBRbAMkO+lO8z+0J14hLcavoqk8b26/dP1QjfMN08jKWXZkK0gbdxeLstcLe1CgQVq4Z
HCYNr2DEmBBQqod1gBN4eE6HIjAt9JzZM1TgvJxi6Wi9KXr0aAG2c2icQM0VtnmXsqBKygu9QRoU
ThmnNHKQWsy+JaNjqKO/6J9RWnnSlVUZSahl6rQg9gwKkwNljzOHYs+GkZEA5p/Yr1qeD82c7Jb/
NvsrwKdFXy+JkV+HjnY+t00AvtrhrUsip5pgFxslALnIozGp1QaiYfK+X9he2Ll1BSEg/xjnFXmF
BoCJbZgLJTeolhuU1q//q2w2ObGn/JCzRxcnsDs+8pFLuOJW2XSXuMpRZaLH83Pooudgt4/Ynu8t
DYrR+Ixq+5AJzkhMR5LnQimSXwNDnXcWJ4oFQkOjQremd93KqzOmOjdllqcgF9VEeWYRnqyd4Ud5
dFLbJhAdNmZZPzaFX0hI10dCA9nqRLgiNgm9IFejlO/UGvkSTzOjNzjsr2zi1dKGw1CRq8orZ3pE
dnKmzPZy2pHQ5le8F9cBLbljrondopSJdubTqTR4PWtuWhxJIONO7eIrCjUZCKU5RjCGZHmXfky2
9MT4tqD4x9XDlsrH4uTUmasnlQgIqDDVJG2Eflhqr1lgiDn9HRggqwqQd1WjozM55syd9WtE7DQa
S+Qdy7M44OTEGrVadsNBAke69buPhw9SVwik+UYEpT5gLFBAIJ47Gf+kTTc6IKj8X+wD+SHGN1EV
Lkt0wsHRryiriBLsqdjjF1JCLKId2wSrrUBIzYMVCtzWktLRMJP4Rli5EJ9/QUN2h+GvgZ2BlDmi
tHwa3BnUPIS+7j6RF2PQXWFOsChr33FJP++0t6LDbh4wku4JOY3b3aHdV4u80xffGl+bhYHL7z5u
8QOWhM3/Wa9EFi9z+C+ke6my6vOligEAteG5R7ojrZi8kw8X4/tFX8hil26j237IpwAVi+nIX2cm
pSSfAaFMGyd2oWfWXwfaH9bVz0Tkl2nHEEllq40IdEjw079TQ3fTPzUuljbsr6sV3tp2ePSy9iTL
Io3FrjJeFchFaf4YK+swTrz6L6guc3MwIsg20j4BqTpT7EUNHqRbaez9anpXMXpxpyEi0V0G3ouV
goEVCC4E4AXphwITGC2ASaHe08rBgATccZU31J3Kp4QRWzHST5PSNhQx7ZloH8+eOQzVkJob6U+v
1ojRODAK5I6O1pX6MNF1rVLHY9F2gLys4GBS4cjwPJoarh8zdsYBGbaTzyvWwUa7FNTg6N2fjZWO
+LiFuNpAVw/kuqjyqPbYmciPq2BgfB08q4EhovwhTnmKhHSCo+HosgwAqQj0w5Tox4Fa5JHgj8Sp
tQXRJ9PsuagmH9vnSwvsElOvoNEPFvc0fBKdHrGk9/JVaIaHMd+pC2D3A80oYqdO9X7E99aZ8GRo
IGDQBqYq8tjTdyn2UWN0+zuIgmAYa3Q+nWLY7DYcbqBBz6oK+SldHEw116WhRxrzrpqmMIiLx9yo
j0jNnkP1zI0biPYTOcV7o+m3NlxuOs6R3nyTYNhXr1lanoqWP4zrTwSFHTHjUEBhlxUYIYeO6YoK
nrfaXk0eeTx8mWvQNm+xF1iu6mtL5fKb8CLMj0xwauPIqdeYymNlxn6kP6c2Pg9f+OQWhXSpejEI
AFTLOedq73Gh3fDZbgIuqGZV1PgNo4GFqOCD7us1cej6HbiTT104Zp3+uPlLcqL6nf3PnlYv4xY4
F5LbsWb84cBP0tTWP+R89AX2dBPrTlR5vQrTqaOHHW/6rHxWzQlH/MoUc1B/6yu10yRCZBIhubi0
wyfAPaJ51Lsb/60LWJ6l9aPkHz5MbqMFLCCGG7UdDDqv5E7GfhFhvzC62FcSqleKDIpG5qMIjDii
6jEkf/exmkHMeptwL8vywV/kxKdWIrS4HSYm0WHZa6nvljVHmNC2qBpoqG4+oUnskKx+JHNwRj+k
CUN3Kzk9D4pwav4/yJMMzKoGPSoht6qo3gBxtZYJSdjUezNR33f6eMi8mmlhKDeHetvpJMoVyu+V
AFXbwWIDSUXooiumg/jfJ8Oj+WYzsLK3a2/xAk0lMReb5l1R9afiJhNDK4JjqDQBZSmBpliBZlC9
0kanWg8DxMLgX37RG/2shy4IYOa9yZnR+Olvd2oK02353uPJeq2/hCdzc4LIQyiHPiZVEOoWx6Ex
Oe/n3gS2PyY/THf4PidDmWaVI0JqBGaetAJin8sf43bwz16hwnReRk5VXFYVdSq+jVYbLDbsJHS1
T8FiPbi8ZZjx3AxfQQzifZd/VZ7QJqK9bKWmTcNqdcCDrwyH2lyPJCS9ZViORvxuEF5EMxKTdpXF
fCuob5QkknZC3FmlyR8WxVctRb9kirgKaCg52nt+tOh7KKnuWDw7smku8uwaiH8mH7jzZs+wovUx
RpRwpC8L7EYLUGaErNzCsyuEDtfwUyQjUHbkf03stPOwWU+8jew0tNt5dfWUhCPdApBe/itijT0x
PtjfhOwxs6WHJSPWFE4HrEyHZKFuFVPHkv1RVKqy5sRJX6CK8oOAOzzwiasanATrMh8x5IcBnWIA
2qtotKHUBtP+eK/h4CgslmZBtpPpRxrZe1OONp4ZckiQPWBNHLu+OjXJcjIJ1lrQ3Co33a1USjBD
O86ReqcmIAzfmPS+ybzQJYpKbQ5PErIP+ME3e62vvfxfND8l/JPU+CnIMuq74Ba9Isxo5i0VudtP
kluVFLhylkzpHGFusJ+2MjP5CMru2IInTkRJWgi2xAjkCK4TxWDSwCUbLKEOLsrE4/arKFA7W2ds
frVvtfR72thI2Z5GFVkZLws7TSXDlV2iyVUTiPXm7JsEOhDRA1mj8IVbK9iPQFDUJMP3yC89EPpx
LU9wXyLbzecBUvOhlDf6C+pDoT/TsH2DuMwQ0T5OZeHjJB38mnnTyuilf7aD/lxH/an0q69QCaQg
QVtL6oUsVFGxq3GBSjyEc+RP6ps5cQ+iAo9DHqg7pXq0LAZkjS3KxwfMGzlDbvLNac36ksP0ZNzH
hFZvGaiwJak/1Tq7VBcATyK6gBIQPRtk6hGWb5nOz/y9EfoxS29r2XkqWnOhvk85hRAcyCU2B1yd
h4g02t/4UDHiiXMLoOKhCGmgguTLeeFK5cRfRVGck+Kb3TbQhMg+t97A0Uhe89PpRH2LvUXoc1rl
HOXWTNDKeK9blX1dR9fxkrYhGnySIALgFXGyHJL860NJWnaG5mCW97mLz+MkuDaDdhWXRQZOtNx4
q67KQIDPkP1dC7FF5/KFmVmivJCGOlyiBAtTLK4DNXmGdLjMPbdYfN46KNis+WjPhrNK0TFmSME+
xw0ms8UdsNmDXPijT9rHhe/8kaQ222jKzRVK6QcFZtD8LlrlXAww8LJYTnTnnAZVwtY2BSqM89ys
vXL8WmVxjGBLMJ8eNwKv4WeSRXOPcRRrIEVg0YFDGv14046pebv5ZtnuJcaNTJn2KZeWStBF9FKZ
NGpM45h94tb+aaIIK3XodzjFBJPFTjJ8nSYQRR59lddMSOJYot1fMcU+darjlaxx6/4eM3KpWhyl
/HhJy1KAABslurAAWcxDj/Q/IkdTYcWvN4LNxOZkeUvEFrVbkN+H0CMZsix0GS31SfZZtJnwPhGz
I7zasDWI41BmYriytLkSCb/wV7mYH7zqjzjLuOVw4Pfpl1MeF6iNhc7zbXdHUZDGAxM5o20E1Bjp
+ngO6cAU5nzKIWyV449Y2mvWLhdDUD7URxAR5pOQVIefitkJalWcWvlPglwmH+uF8h0xQ5ui1DZF
PW0dyXjAtNpNwFJiWGNS+RE1vzlHkvzTA1X8ZO4M8FpwAGet635xqxKcwNZBhfIVsN7UJ0VAF0Qf
UJiUKvJtybPriI30fVXeF2I41rCXY5Ta9btrKj+52J5eEun+VPhaqlE+EGah9t0u0Gmrij6rpYjf
crCcyaq/4o6RJAjZvOxwbizPpFcecbPeQ625YdyoajenUVuN63tiZQ+N87pGOFqCvWelZ63X8eKF
z1ETTybZMwM17yIM21dazCoRt8emZq3k9LtQfqUa/aGOySSiiDSgS4rhZ9ESt/iUztK5V+hU+7bf
Bq1+2CullUPqan51CmOeXkX40+OljPqpoFCD0dBuylEJ2N1MHCyX7jON5YeFDVdR5ducjxR0vkbi
JeDVNRAeHyEMpU5quF9BF1rxksaHyanVhCYt65hDC9MfRQzUAnOJ8uuvysDIXHb2hl6isHe48MLS
08iUk+sp1RETDk4kzTOlr/l6aCcH1/7eDIE7m7+gdlScUKVEUAcZ+nHlnKqRlUZcLQmTtkwVInUm
WsaghUkpGBiuVPfGzh4qdPxxp8SJL2eqI1PZ0VFqZlQS2/nFtrnBQ6aK64V5iXaTwuxWEGhflPVS
cN2QGjD4tMa3azA8v3Uj/D+azmu3cWzttk9EgDncSqIkUqKig1w3hMvexRwWM/n0/2DjHOx2d2PD
7aqSxLW+MOeY2Cvmk/5OYDl2OwkeZIfbrZq/Kl0/iT8MHBKE+xGuklJjwBoHyqbFipPOZKqk6MXm
7BbncF/+ImT0tAV53xNVOWLNqW1R/n71erNtKvveWzmkMjezlNvCK5/YX0wWlq9wK9QGwydFIuym
gudWp3I3oh+B/39Qgd2ydtFcwVxgkEPU/QRUxo+x0p/KSJhWyUumbmNF2fZ5ep7CnrR3myIKzsto
zL46ERCkY/Is2wMhigkOnkrBYhXCewl6gljbf4WCAhWsAPPfOI6PK6yj6sV/sA4DmBi+Ba3fSvgn
HUe9L/r0FP8YMWryW2JWH9XmI5cwWM1ubTLG2oVBiN1YxqOip5guUk5ubFI2R7vMsV5yrEcc6wSz
2unEYDWM8zuIh9vIeWfaBkZXfMPDuTTTS2hUoOEFIv7YI5RicuSAjbxqKqdXei46+5Q02hktQTDK
8eU1b0ObrREZbwpBuUAIJmbXRE2E9+YndLqrpib36QdG0nX5GX66wT7PKpwPXg6l6S+WE11ht8tB
/y/noILcT7ItghuYoLcsKg6N2R9eyo+9koia+Dbts28APHpf7yDYcFCxqdUaY1Oyqu0tNXC4ThFe
Dsj8mUdqOhmmrX3U/WLjRLgTxpIdY3YcDRQTtnncERogYXXK7K1eJ0eUkUfZ717dwCYX76PNIjwA
AdWxb80TytAc0Gxh73GN8J2t65CYMnMbd2SpoNo6wow3fkACokPl4khVP2ltcE22zzMFBMz+L4QR
zjZ2qbph2fYr/ytj66YCt4gnaZcRX4nVbsf2/yrS9Crz5GRQsmVndNPMwHhXBUnNRVRjttUDJZTY
yXMwr3VWEYmzrBTnsmUtB+8CwtS/mukpJTU5kGH0hIvUJ+OLNQFMXqSm7ffAQ5qbv6xELqXAtJsf
B9s+Gyk8y+yPQxqnrYYPMTVPJ5qfLJ+0GWMCksSybN8iEb9RifX/gHrQ3ecFwnMSj5R+Kxz00F5K
2mtb78lBuJiq/UnnkIU0bYsE8wdbFYbpDBEwCH4iaRI/7mp8rJgdkDGSel0d1I+Xmk839gEs/7Se
YlKQf2pPrqXwGMInVrX6zPuxtzWs1ik3+JMU8RilKiI5GbBDVMHtmxkZfBQckdfyHCQNOlCGM2mU
eBMpXnS0BIxAPWpP6ZvxI2bs4P9gfivt/IoeTr8Ju+zdmLHh4QDW/tWwLqan6svzn97adfk+eIWo
jXMuFt4ctnMTrJbGPhr8eLtPPbR9nuZkoOgzLx9iVkpn/R9nyiP+xXo85gBstKBPkmCxKKywKht+
Vll4L3HcYlKlmudRIlYKvzRTvE1nfcjNsIMldJHJa5sqyKVDz6ceAkwlgmxJrvIB31IBUcsmIr07
Uyd+xEnulywm7AW6M9qPbX5eflD8O0Hwcpi0JTxflXOxtF+Yk5sUQDZLrvxsKq2vT8kJKg2rgvfi
g7OlYGfFJLageOQFMUgkU6c/mgKQFDfWnyHSN2nyDhQFQ0gIFqZKPxmqdgwX2yClSeygvZxI472b
tE7pcGH/ff7QOAQ8Lf+WE2gGBtPh/1idc0oRgJmJHrdpdbYhJ8fsb2lq3cv0rAq2PpweTuvsS+AI
+iyRXFkCW+oOBg+8DKAlcpib+tJVgedVgnizQNRYOP1x9B8KTsZwJPp4vhrVu00sfajcwzS50cBf
tFo9ywiT4YxUUUa6J6L/Gce8juQaI9THK63TR7XYzwVCr56dm3o+v+YqD+YYyse0IKfXAz4EQZiH
QUPUM+HO2XnarVZvAyV88ZKT0Xd+EguP6YecdXc64rtZTjfHxNnbShdmBB8jQzc4VqF2ypqbTIrt
MvZBasmrfChgEO2J8JlRkotit9JMurb3QwDcgkNJJQRJ4fokOJSAiwUiXV5oN316r1iUVfq0ZQBq
vqNd3vfkNqqOODgdwjaNOL2lPCbTfKwhSYiUsC/UuKVn04ahAPaGWvUAUeZYiTvXAn0799aFEbQy
bdNwEz2itvCWpsJ9kZ/D7W+v23TafJi8kzbJx+XrI4452fBfD189U+nPEZclvOlIdKv3V1IArrIl
/ZAP2DpdpIzbUT7sZDo3t/lxRBo0i7i8dirZ7vKejCH811ck38ir01vunWqlcU2A4/SAvTvfGZW5
PdyzFn+SAmiICdZqwV1MHHqQXhHzaEvtKlzUTZWdLEWcNGIHgvA+yu3FJJtJjeUL0aCbiUHPnNaX
IYkuKnjCTI92eswTi9mEXK+B+eQDxx4G/xEbQ+LAAcQYRSyTGiMV55hm1CnzVRiFz1EApHRd/aZ+
TbyS6KptRodEEzzV16V3LiMgB1teAhvdu2T/GCLfIVpCVKhhY6iItoBcp+y0aCcDjYMPt581Y09Z
MaIDKmCHlmC4VaHt8xocNFpTkEo4GBGXrypPX4gQuJ4IUnkKVElFt67xqWXwKwGd9mZ3zVGG/hv2
DxSEp3ksnws5ymvuOE19OXgCbeoI1gpDU4t8pQcGZAED0lr1KKRuv56eDZBSQO2TqWExGne4KuPx
U7tODvLJDZ+qxBuyYSvcZh8t+EdqzTWB7qDy6l47kqV9LlZ/Kq9VVQPyQacLSGdaUpxU83Hkqnae
K9JMHpJ9jebRVJE/ArhV7L3JeQhFA+DYadcrSOoHaixhHPFAmlS0lgZ6CihQAyDZDoRrIGyBaszd
USbtFo/pRjP7+0wMsH1UOY9MY+LTyG6HWoyTXtN/Ud25LU9YHw4+nmKGWIIhFuaWIyafw5oGNUbY
ZeoR+zL0k/M8QAZ1JBYoiYdrmmyYaMs1Mj2rsj31Unsfaute99JdZjKeInKjR2U5Cghnv6BnXXDC
TjQZMybBOrNctRxY0D0ls6A+QTdB6Olv3V4XUjNxpEd57CuZ6o4WigASrxQlO2QtaWnkdTpr/RiW
l9K4JcywnXBNCND/k3leddzDcxiejS6A89lpa+NwywhtEyPUQMZohrTDvbvroX5mSMNNjJGJSKhi
3U6Rtp0F3mGDOGymP57pSOLpOErAP4CWNEwji+mPPeBXpD5N1Y8B8zspbpdOYhEdBrrFqpV0uVhI
99okRAWKt5HmT6Mmib4n7FwSh+DUr/k4DsMyIzurkQxvIaePT/bLC8O1z4gPWN+xib+VmAn8BARS
/V9NBxj+qahG0yg+6RP8WufZr2m/wzcnflk17yRGNAwkS4vAJIi6JVV2q/A5rKfjgON1dOOG57rq
jlrBHnmjkURWzyGqJSKEkgFsmgB4wFxm2LTlwtAeJj6ydwuMPQMX1NR+C5ExBh+tOrM/2A5hAjTr
lx5mq+TzAdggyhJpDE2pOvYT6KK+hBE4HyzYu7ozo0EjZbb4Xam28ghitysfih4+caW8S7rzYdnv
s6Ov+VGvWTVetdBeo/WyKMX0kSgdZusgaZwNLQFZqPzD7luGL1GgklFGCMSMQERc9uoI/tKVcOpb
rPWKR6nxpJPqlQO4ktkxEccVspAb9h8OfPYyT9f4qYstnCtM13Op/bJvPgyKuJiQ3nLiKau8vo2I
EHPuIKWk+yK4GJ7bDKZMgc7YTE/ErDGpSrM2w1cyT/pin4xB2QSpQnkRDh8ZWal9oW8z0mkmFBZt
8RT2vDML1Ls8XQPT4XhsDwYrMh3FgNWRAANPRYOnUox/bXT+AzrFjMzkzDB3jYZxYdiFQt/NZeZq
Y+faLQsDO95UpV+GIKnJlsijlraLtojcBqpN2TQvysRmrpC36VdPeFuZ5vBmPiYVl5pqvDlEu7Qy
0qpS3UBTIBXCHv5O6GdCEN+kpjH7Kq/wBRJMA8VffUwe/V8rbW/Qi+5ZON2Ia5NDjAsj3KZpWzCt
yOSA/+OXtGi8o31EkAICU9mhC2gORo9Oxhb8J4YbR8TYmSWb7o6eUt1aZMJZT2RUG2clm88NOigE
Otx4E05lfrkB2t7CXBN1G4wLhrkCJHKU6dscKJ4S0xiV93Z+yJl+XopvldkkQthiRCMZtzj9mPK8
y3rjAZ4LMiD10rGMyN6zW/LF+HnaUXSIT3mvt0UeXUlovRZpdMVut1G1HCDtRNxXcimwUul4X2Im
ZpDFCu05ZuOJfOlavyHxPhFIjpT2XNr/yt6TpReIKLIwqAnaU6Zsl6XeoCHpwBdmK2hLiy6NaAK1
mc66rNJ+W370N+mto7Sf23+VK6+YfAwIpXjNIJ1AzKP/3/dQcPbJZ8M0AxpAsppu9s1KRq2hZi7N
MYEiO2roSgANFUQ2JNgGqnEfUdI7BVnExPlm8XyFEyc52blK5+uoguHP6MQVER4WeAA0wpu2abYz
HUYfmkfkpp5KC+DYmSdvp0X25YSgFCnQAVVqXeOHayAr/Z/BSKvJyb2AJSltVLimald7oWKzFH+H
8w4wQd5X7XKszVtuu7jXdsdtXlc3GRloCjoHA2NTDIyjcRqqzH5YGmASIeSSrX6O2jpFsgNfTPmr
gnPP+JJ2nRYfk1rZcgQ8sgVTs7pR0h3/1iiJh/o+IqtqaBDZ2tRKAKDb9jmDy+iRxjqyzRR7CcL/
VUjrjegoJgepzTWzNpo0Ilpz5TphR1CR//E/sA6M3CWcq4ir4ktfgETfDMPnnBQe+0OyXrVNDFKf
AhuXw1zjmJVxnXHq2Ay8LcYmGbeAwzlTMDOJmVHnDDDhWbgUjwk+oCYkHOwOQWqETTtz+5ncfhq3
X1dPB7gNEdlCxkan2Y8AGRkzoXOYnVG6kvpMYPF8anapolwmy3Yrk5kgHN/Cqe6sDza19k/J0q2p
sNBcT+//18iXHu2h3P+Cc+WjViL8Rqe5X7HFnS0Hu57ICpIOVLJ0tzNNYGZdDG7DnnbWiTTcdvpj
3o5cZE0SUce/FRDj+fEBhWMQ8hVxVFtqGkDsxQ5ZkZFmRDlDNuuIPuBoVnBcDXXXsbFKdqGCyy3c
5ZhcRK4esd/jziPtYuKGgmoQTseSz0V/YiHw1sj9sxKf5IvTqtMuStNhTlZOP/0fYS91nO0NQt1V
NoEqCnlSlsPlq65xV7LuFy6gNPjyYIfBfbWs+ae0Yi9hbDIYUgmFBkKynUzDWLSSr6GB6LP0jNjw
LNChE4jOgX4isxaE6baM5eO6GIqs2lf5GkTutzwKIcEJ4CjVllpu1tZYl6aCcyP28Ze4VHP5hON1
/xtMmX6dwvRCpkvbfWQ6VjXMqCGPbYodkiBAUwlSZu5p9yUztOPNdGMLhWaB+8hYPwsmJMmYLYrS
o/mgspS6/ogEECtROfBvPL0zT6+eep3Zkhwaef2QegnDTV2JPImSthW/ckKPPinHSemPxUq5WsKD
ikQy4U3qDjpMk2lQ93v4uHsWoQgABwqKkt2A4qLcBdPZ+g0qGknG6K5CRwVHRLticngPKPFlhTUb
mAn9oPD3lnPIVuQdXJaGColiNNRad2mIQrMyZvYF2QZYB6CQL3xlxKRV8GamiHQaXsqClxKDdazz
XdtmOPRKDR+zOECe2k8J5wrRa2s+bSzIW8XqHm8JfrOF149/267bdbfJmGAMI342qAS4LbuB6KHU
ZCsqjmO0TUAu5ChV7Musb2b7JkaieppAIQ/GFA0fj7PcJ48Wews4fZhbu6kn8c/A8TJgJGSLT/tK
GkOKOwhDhmdR8Ubi05J6v8XlySJxgylV3sBYY50mg++IhUygBEqu5EAC5y51/rcU9mE0xSHBPQHT
X+m2cEhxpFe32JvUp5y8DY4BIcCG7cN34Twic2VmIsyWexkxtuSqC2EPLSTKSWNnpmBa2Z5rAoQc
IwOZwoVqDD95PzHiIqXGCtkRz8o2Gsdzu3ileU5LxKRpgkrcVRrt1BLFIrG8rfyp3sBywM6yHfjV
Spb2Fh/GBX7zYmZoyWzc4yYE7YiAg1bvtx9hljEEAXTH0Kf/0GwHQW0SdByfvpb81U0ee80Euo1q
/QD6Rl4JfH3uDTTY4hi6mWAzx7mvifX14NXSdyGgs5kopwnWyXpaTmUaFIDsmWeUiAbGseGhiPCZ
2esRxR86b5mGajcxkEOCo2ckkKp1IwAzBceykpzVhYwrusT/H7JFIX3sHZri3AxmpnkY74+vHtEO
Q2IUYzGMP7ifm9gTHPqSBElj0HwJS4s2fqpcCAoKNLUD1ckUvUpAfrfiCsoNkVL9SC7AMJfuw0rN
o1FghGA61MekPuCUW6UJdvxZJev6QN3W8Y9IAcChwFnnSeT5yCdW8kzuoyvD0Rtts6RKGO7RNikf
CdhcgyiPOf3M1Q+eKD/lDlrnITrzkDo2kGAxyWMXjgyt21lPgzYxVv+h6T6oTJ7i6Tmlxjlfumcl
T1vVUQNa3ICjEM20tqvTkBWW8dIlfv/MYy0lPuMgPMbDoUz6k83ic1Gm/zJTZbfOxx0ZwH5Y/zPb
bNMRK1DXyz1S4PgmQb0CBFFwkUTfUJ9slhDAeoWrYbHuEY54dLo7zQIGGIHPkEpKCJEmyDGO6R8+
CV66ypUjx0ON4HU4/0cHZ6jOwmpkJTcAOWcHCs2RRVMYhtCJFT9PB7RZW8Zpoi/Pa2ZNoUXnRbNO
Q+RbJUY1MCIKm27yyA9IghgDXhqS6CxD8kyKhJCVCZYMB7dJgw2r0TjidzpXcx49cIeqpV/3X0ZK
hdX1/yXbdurnjCdwTpkq8ZRIwtiFiI9zHXmHgqaKSYcF12gy/0aYsQwtOygVZuAEk88aZi7usox4
eE5xqnEImjW42vcUApCs3mdSj4wE/QFLqp60cmUYPZOk9xilmZUhqJKuPaGhJrTCPj8airFrVeak
8N1ldqV82fyvNcPHKlYBgrNt8vGR67hAMip2kuwy3iFL5xHmne2Yjg8pDwbnaq2RreWg5J6FG9Zb
i4oFEDgLJvZIsyfbEBNk/mh5TbHCFNHG+1RhGBj3Mk+iQVttH3L+6nRXlwRKOMiKTCY6GYde8v7f
aM75tXJOqIJjGKbMyARcn6Yt+a0ORHiLbYaEd09gJxhbAkSwEwxsQSxm08u+CQkd8Pea03zCKHvJ
/6oq+lxy+5VdFHBSoDtAxS4O1QH0sj/28qeWlMvAeDCxgDBah6z5XWr0yperPAAqRUEQ0+ax/jiU
rDNieQ3jQfhwm5r6GaIFUU0oypH01Cf9SbQlC+Bt1v+tKuniFD36LfJh0jfrZ4gbbOL4AcyTAwLe
qt+K8n9V+zdjuhtKMvBFA7C6DV0PmRLv0cT9l6nNnpCLpns5zqYksSk+Scq0UfE/18b4Wau7rOvf
+iT/LNORYauH1NfQxSksiEAgIwftWmodC3s3Tj9WTRAjOUUCQb7O/kkpvseYgRs5bRZNdXOrZLGV
+wmthHO3BGDhn8WvQDcalIixeu/ciLjeqpFP2/IjHsmSBAhHSxzN8XmBeNTl8QGXwfq55bdJnpgf
RqHPD2KX90Z7/q5s3T5DDP39Jdn5iSH3KV7q3cS+3n6pNSWODD+pfIpyfLS9Bq17uTGtvHKyb6YI
T6U+E9yOOm65K2W4q6EXLhKhlcighPZ3hHgu8MXCJcJ2ANwHbGS8n2Rqop6kcCU/UHRLIFOxCaxg
M7ESlOBAqgi9Wf0w2Cd2FOKakzlHXftuxsrThsor4tIz5txj32PaQLFk6xgrVHhde/ztj9bwpnfT
uSIqqCX8QErli7IN9X8VmNAqNBmZOhfbXK5ZUd7MuAxChJUgkS0pYj8+72yrc5FX3nT470Y23S5G
w2Ym+1ji+mPKN/EjtBGrvil6cWUOcplVARCp20TlsDUtYDus4eArOUHjTq21cYID89dM/XVC7UiH
6ZH+NUpywEj6UtgU9c10KBC0MOaSws84j9/shhMj/QqT+ItFvvoaasW1fxSf3LDNwLEfa6ZHsBvm
HMIokTv92BtxdlizDiBelq3Ovk/ibc6jl9LV+xo24jgi8WHiEsPZGXSIh5mr76MvwgewUBmEAuI3
Gs9JXwYNCdqytoqo5hOfVJio72RKEdFaE9FK+eYiH0d5QaBTjHCpQzBEra5b++LZBKxC960EieIk
ItjS6D6SfYe7fwxVX4dKWTeKb+sLIInOH7vMDxFX9t4938Zgi5JBP8z0jZOdHO42hQlGxquqyJe4
AekiRnC06slKpu3Cu6G23+H/1MA6h6qCoY/Dr4nJq0u3ClxVNXfjWuwlk7Ix58Te1eyFSrXd54DC
coj/cMHYpXb2e6RdzTDaGVDuBNpzSdrhKGehGh6NyPAW0GToh5W3zFCDRhneX6lns5Ka9oCM9i1H
gmVT63AcDHwhoEPC98yyApFfcaid7JBQEQNnF+DJYDBG1MRpxAg76/cGTUaKSXPsulsGZqcg5V68
oVkHn3FuUTZlpG5PyJ8kh5miwop53Br0soAhR41ZMNXpCJ6BnZhAly7HrZdzJVtxIF1LbwoHSIOI
MiETs2lnXjjJRKUu+0AzinfJGt6r79mXfXKVGG/lxxLIrs30cJmPba4faXXh6DrHoaRwQFkhtC9z
CYhHOjiUTDFdlaBNXcmHbM7d5LuPovfcG1v6ktk4avzXSTJtIglIG4vZhSnQWqZUWnxpzjLIv+DF
eCNK44PCqtw0iy2uB7cdcBGwDZwMhBVhgnhno70ys2ZAXW1aws+pOQ7FhSzOgktCoFsfJhZuQOLV
Ld9r03k6u6ClEBzUzR8E56RhUo4xC/4ueClDvjLFxsOHrrVa+0RvdWo1NnIkfI59jT4NgFYYDFZK
EhZpOkZ5ytKSEeV7ARdZwQJE3haBoUYFpCS+BChNxtVRO1H8UwKTxAzVtvi0WaSEvfwclT/yQdqz
YLLzwbUneJkaTQjjMRJIsn/cPEEqFRdRCXQkFDIwr5no8uszb2YNCqADF0V8GsilXv1MVkgeXfEN
2fHca4DCvWHH7YZ5cOJDATjE12xG4XzkIj5yNU2Y3tDPhhhFpQWN5kuEUJMQs5eI2cfIdnFPwIUS
7gTnrCGa2Y7B2vEd6I0bIoM6lI4dOtjh1FxhGIvlii3jlvThxbbdLE+e2l/llFfRVfubpd1Bs8cD
mLWDWmsHEf3Tkhkgs3IYFVITACQ2zPdCjMlI3+S0QE9VPcjguJvFg2h1YcdwZ/DDnrgAYjxqdHlM
JorjaHHjOTztGuiEyCXSXV1q/oz2Aaiso0inCC3HOWGmCHwg4CqKO7gjCLpCNs3jLnOat3Gv3dtK
4+3tN7qDryNMDrbnRQrX3zz6upn4Fl7rtB92iPC4fgGquiYL8JIkq4jEzJ7ETIUdxIgKvaA7tddZ
Gy8I4zux47DvNLZn7HPZEspKtJGvA4mhI+dloj5mZ5Mugh/F8nPWr2KGNFrPDBLK8wz3xob55nhm
Xp5UBbYyo3qk+EsRnsWCYvFQWjsyQbb8CZBHQlI8m8Dha85/3Wz9Eo78F7paV6oanwmOH2WqP1eG
X2tcByYIDVwZfbqg9IA9f6mJ/8XmHRQhPmmmyaSmnhMC+IiGV3vfLuY1dCMXvmiYDJZ4SWE9lnQ2
mXayk/EMvgIDAmQWjMqpb5QFGwqif0XqaeXiOc+6JTt91N2BpWbqmNQ46TkK6zMv3FkWH84wHRJ6
kRrlCNPbmhyClvacGKC+vum+2hQv3PyfqZF8xtajkbTrn/i3JmddapBfz6eCrUGev+POncEVGBZb
Y3JAdOmwN9WvKHJuZm34S/cysuUWd+VttcLLjXSZl/yiWSLgVULjWSwJWqz8nBcMbp2bM+M1k64o
Fa9VOm0S1mejrV0IUUdIKx2xbxmMRudSQ18Pth6skRmxrlSDkYTl3NSDkPUlSbwcNjUeG8w9prpp
s/zeGaStzrFrVvOVPNdLF07Bgqy0uRF85GMvSvgY5zfDNi4qkDmlsU5G4jITysAN6KhS8qYP5EZG
6AQcj+s8aqttJ15SzXKk+5boFgnVcHKw6Ewnexy8PRKgYp6P0FuOixR76GjbvwpbaY2omYj5Lr/5
Wtb8ihVQWVPb5cxunxLppc1SkTop7SWYrCImIC1FY1tpSE53pvpew96XlOphRvMdt+ktWtBlDpsj
BiKJqa2bScCCkqsgBMLq2WV2/8YFweCg7POlYlqPXIek2zz8s7rekNtCR/lmL1CzEeUU8IbEwIND
Elx1iZDMyN0AkcQ8UQgdiuzztRCmClUTqQzexP9SJ/biY1KQf6r2eezDc7ZoZ1UiQINSXiTiPHXh
aUiR0VaHP9IrWbvY9qP61nvlGKfycWKxprNYG0OcQTRUuNuxsjKFJynHiDBQ7edvdZ1EJOWNMdfA
Ep3uzuybZ5LF2OLbN9Vig+PRu0/2+vs6k20Z1Cy1k/oih2wQeO7hTPPLyXw5jOxbjRwLYsjTkl2e
rLvMy5PhUZk1E+r4FibZGgq4TlAfDeIeVIWHYQD/xcQD+svezldTKKE9fP9A7zlw9yIUqzIK8T5f
83zfCIR9j1m+ce1CBIT45QzvfRm999apQ28OBxFIPzUZC23aWs4nEAI1K7W4Dtp1EF7fDbq/CjGb
gknU4vxRdfNMoB/xhJE/s4/ocNYNFHPZ7iOTvxRiiDP7aRPnh6ERIDWCTrUNXZUbThmJLIHI7biS
Q3QnWJd1l9hLxPfMXNx43kKxqdI1/Y8bqMCOSGttCCC9sEus6LHoAKfrt1H5MosM2VQB1q93nCA/
7/SFHNW44zVsmFPeujD2di+Ghfeiix9ROj9iFPp8LB5aMV7jZa8WuzJ+r5p8s2J3Ibpki3Psi0Na
Iy3n55j1z5Br26YRHmHtO1ZnG+II2gSiCSrB3AhvQy3di48WaZnAOFaPziammV8YJJs6LZeofB1+
opXvFbqjCDc4q7CwlHxHZll8SLiEsgrXrWGeaosPysDtQMoKMp4L4YyXDkK0Wf9GF0MzN7VoDwQu
HSgMMSXj/IMTnb6t/aSuJSctj08hyr3a0Hw7Hjnm0DZqlTtP34C9Gz6MjhI9Z4HgWZO93tURH4+p
cq+WnOEncZHftnJgo7iR6vKWNuXN0izs8kynYqrkjTn1b8UqzsFlXxFTLu4R3JMyGS7ypV3wgjLU
ypCfWmwYcEZdSxsitoOd/Hthn1A7E1DnOLHhpVZfGrKPbHhHikqaUk5yYBfN7txxNxMTIEKi6Ref
SGqviWCF9Ygk8BSWLD81LFEbVcURXaUekVyejZNP62ViApMTx4UFrQjZV9fsEra2GuyPOZROQpJO
I7YQG0XgNMonsC9dCzJT8lMdlAM+S2VmRJrlXkOFM6m3PCWNHnwIZZAhbQZAkcofMjgowZWdDP28
fTSxflpwexPpoWnjyShS6Cpomx2kCoVyTUrcIsvvBAl+FpvWuqWdejck8Ygl6THP4tnSnTTLTkly
Bu6oNq3+I4wopsoax/m5Hv8XmwHpJdjMJo9TwaY5IleoYltSs0Er2+oI/bcPuYxsZRO1Bk9JuE9S
VASm7Pb4oaOIC+EWItQ3YCL2JgtgUljKvjpyPR9B65HB6aAsTMEXf1VLdbK0EOGLL7SM5z2+gAu/
xHgWFjthAaZiUsxuiZ92zxg/UhkDHMvbe9Ho9xVABSissdSrIc1XO4wCq9rZWXhJk32b3ibUDPBQ
2KEJ4+YR5IB418Y5WNTvmRlfF62+gEFrCgRwOLhayZ0WosityrU0og/JsyxF6eYLVMDoU2iOWy4U
pEe5nvdSzA3Z4QxRh4NqyAf81AcO1dW8tBU2XJ+ct93Iz/CURQ6zEKf9yOtQ57yAvA7sZ+KkdFsM
znbMqcOeMd1OG2k6F2Skx7w6MY7KvAjvBR5u6qzwHL61VQWVYTlSuhxajfXGKcSs+mO4zCO69x9s
W3N3mu5xyT0MKaSIYRaax3JEfrlRryqsPrmjZ4BYh5aTbkoKwMX2E3IkOjPFMc/MjAJ2/0GCWA2C
ZgUGBDBnSgkaNHDyZxFTKsWB0KXAuEuYsmJbvUqmeq2JZM/w31sIk2ymduXCtHW6mh2DRdyXiDML
s7zb7C5CHHCo3+p6gljGUAkC6EJUK7kjhUQE/fhDilbZTCdHxKcepkQ5q9R8RjLvUC3ztQSVA9K1
zK7xT70P8XUx9tjXC8Rf67PKkcRWM6sXBObY8BVs+J3ERW48nax5s/rk1q7UX/VtE/nRnyzCXObs
w7TGqpGdy/zu1NUz6oxHVU5bJV4edcjL2ZJmFWhYNfRb8xmNVPBGFDxMr6zhrLXcXI0vu8NA1HiR
MCoxsKt3/qLtZiPnNvBSBSZzNdOcVgTlEDy3sfPbQoDDIBCFhWxAIQ0mIARCoI3YIonP8rNe8RMS
WEJ2GvvOQQGbqgETtyAnT0B1okBoz4jPTbgQCxcKIi9XCPQWykFbwXtPd9ZoeSHD7CjC5B1pDKBm
D0eAN7K9Jq7yKMfqdsAhgXK5MqaTVsfbhdAHZFVcnuuqJeq3TNWgnS+7JYRB3dpoQk/F1D8cxCHW
jP09h5MjpacaL5ONA6GbgnKdE8EDaNN8DRq5qPSMMypS+jaKQPM2I+rqCu3eIOqy0ajFN3TZFjLp
SrKfgCrmvL5ITvmYy/hOOOC1p6maq7Oys9VAdbGvxncK2JRgnMTGTNOzdqjz3fSM2Y17MOfGcmOc
/04iPzPxGap5a9SQ9DA8YvxfsPekmYQp0fIiAy0yvL0Yfz4pobxn+7CrDhHhBS11ahnVyNtrbu8k
ar2GjYK0MCBmzIJ0u8OUHVcJvN+IIlXysv6MClOlc5T7d15i7Ii2i4HYHmA5ReDcdOBc+BZMBs1R
R0AAWtQmosAqiJNbDAaALJKbajshxtEIP1NPQqaZZdLP9D1UJF+RJ3yoqd/GiqduJzsNcqN0RWTc
+vEb3Rxh88qtTr5DsMnGrRpzgiDPJt0cqEYp3WnSXSEizqIanGVXhS2JzPH/eDqP3cbVNYs+EQHm
MCWpSGXJkuwJYbuOmXPm0/diA90DXxygqnxtivz5hb3X1txBDNZZb4G62ORzC8cJc9xhIhY34WFd
JgDBnwFhFSTjQWf5rx3ySN+yM4HePZnVlnyqTbLYuCEXLJcw7dW1fBW2TVFtR+ErnyQX5m3IFAsu
8Tp5xgeNnaAevYJRds2vAXlO1k/QJ4NVV+MeStJTWhMkhi0pozKYYInQPzODr2S4TsOHQEybtmB+
Wtx+7+Cbf+Q2/cQZhzQv104Eg8XpCVkoaiJP10UGpBNixSHpzrKonbsyvdQDAwSkzmgvWW0gjGwN
1ABUvipfo8XyeCQr0RQ2ZY0PidnvtOsEeuRM54RieShF2wUZbGXBBob8OlC4zx2FrlsoHB3uA0sY
k+Qo7d7yG9fMoGCdDa6AZTMIpo9qbJ9NHry0gOwSKuC6yV9zrT1DZXiQVKEQczYfJZJ7GRmDkpi9
8gK1GmYVdnEvBQkuMPurOXDDRevlhf1DMP1NuyTU6GC4jHSVkRDNGGtjxokDkXv7xJdBJQg5i4IX
6qVA7LFSegOs6qRM9gLGpz4ntOCSIZwckYWSZMJop+aaAqmhiUun0eY6A1Bq175W2sNeVN8LgM5A
xFc5NTm/xa9QxSthPHEtxPIAWR6dKGMr4Yz8YS119CbCeGNTYAXz1bzmB5bO17Awrpla3uRkusXq
nzDkHn3nTWCr16P2CYaFsQCQV7wxb74CNrgIs3XKlOZolYs3T3HRqWHdJzoigvxX8rdbu8d3n+wG
3ASCmu8Sks2mjDlsvPuqS4GHDMKcJW+LEzpbrmAzHpgkEZegwacLp7V5o/KUjHF7hSCL5S48mje4
Wuz8asl3O543WbZcC6ZlC2hHjg+lQeJwf+ysiTnrKytCl+XmKg7LGw1QzPSpYmDL7XmHT3UyTPmE
CkWx+oNoxudJ3eVq9xbF6G18KtaT6QmCQH9NTvjBEopDg9FdW7Sm2qZ4xZuh9s8mCD638pYmjIqe
YL3kLYZrCBYpXvWZuDXoCimPd2dDhSJvRrqLub4mWgc8i+lYluQAEUFIUdBCqhQQZbsb9gS/eyUW
2JkSsoe1kFLfIZssoOCIDBiM6Gy21VndmwIgVFaDBWtBk69eQD5Z0EA/G6i9LIeCiAXIlG1jkbBW
aSQZgXAGU13PGIsBBKB/Pyc0XtkWFHE2GodiC2vGind+gloG02ZNp7donp9ojLlXY6ClA9X2zOhA
Mwg7ohtCWriVUGwj0fSP6H6DiUVPcZ6BOqbsnRgztdE2V+OtwtcATml0kz7ayn/LYDtEnJoEKg/1
MDRHyTAPssaYKiBCBoy/AZS6H4TdWKO8VrMtMkXClqwBMnYubwSZLXX7ahy2XqCCAyUhbds/6RZz
MozINe5f8cjkz04DylLxDcP6+IjZ2afV02d4Yt3bqbkDK7jlhX8lUQGMe/1C7TEHpf0fe6viX58n
JNs33qBOnoZUUOHLkBUv410A5cyD/OlZdh/jx2NY1IvQcpnALHtUWIG2Dr4CCWZSAnTFoO5H5qrP
kOeyJ+bjW5WFusrIF3KUmRHbYKxijIOz2kHyIwaJ/E92k4qRMcnAGEJo3DIkZcaQMzInBkTWWGLz
lcdcWVAUUywzUhcBOGGJKs0zqTU/nAzNkLg0cWtfCtY6AoQseky8aEQZHjcRpXgWEhZKcTLvgrnc
H7U7cnqIr0wiE6IkuDWJiylBRM+MeGBEQi7PQYc4OVuFTmcDL2truf7JZrgdzSpFTZFjaorwj9WG
D7eVKSab1abTNxZJ3qnCKiiiuo1L5uR2hUOhyhI3J4dv4O6Vi3IXwaEM4L40MzNYeTt8W6KA7Kpx
CmU+CZDYtHNgDpc8Em9C/NXj8FAx74Pm3GnsCbTf6FvFzRJ1qKc6PkJfPipjyOiVqyqXoMI4ylYl
j6OJtkpRLbpWzRmuvY7oMnVGmXhPWWes8mIv7tUqBaFCjkK8k+CZyMRlRUSdTSM1n898jRejLjhi
/1u6mHCKVYO1WICGTzSUw0zAajZ6x28yTBv25HhXy8GW6tLBJ8c+3bYetZIzyY0O0cu8tcHein7n
CI2s3DAM1M+mGrnSWJ+ihB26uiSyAQCdym0kUchozqIXiaIHsncTpn2NRTgixdV0lhJgtP4t6yxe
5UCAvvCB68lWzIxNmpRMt5lffoQgHmsQjxzPRr9LPzpvW9BWGmArYWd8NOZwB3pBfHDt+SvaL/3k
xhTQFd6YeKHZj7CMh4FVmZHUuwqlU82P1BuoSQl9F7AMxaF5VO5sSajDK3yp3x4u62pntelKM6jw
UwMJDQ9PLe9rdp3MJQ15A7ABigvZYePMvi1GX0DeXy8T/5Y9GI9vwXLHnBCycQyjifl0sIma/hwP
yUVPp4sRmpchiK7Cpe6TEzX4Mf2wPgXlbqSp3f0g7gV8L5uMkKPuYu2MC1C5I+4hjpvuYCZH5GxM
tQ2UJtrOpCjXDdsPYjgF6S5o/W1DlgLi/Fkft3KSO3XY2ji8iQ28Aspu0B1HhRsYmMeznSZo2yT7
t7zlRePUIEJK1qCLR1ISKuSb5Vvc1MpN3ORvAVi+zGMqVW/Gminaz5xxVvAkwnY7JiNtkrm1Bq5b
Mf8voeJIyctsFuaBLE/saEhUYLHTYBcbc+ipItcQQF0OoC5hIj31oBp4FYVIzuMImGfA1tqY1mFp
awIx6Dv4ex50mgCXBGvLCXr/knQ6oH9q6gQHH7jWUNv1w13GENcR8MBIfwlBo6Jclok5XtTwoPRY
ZJTs2r95myOaI7zLqFwd74Rmv3PAwiZFX/L08QVpsLMWRK9sp7G2UTfMdZEmaXzfGLUgyM94KpFw
aix8AQW2Ny5YP5rM58Q70CjW8ehGGdqrwmvkV431W1TFSGVMz2J8U3WNNzG8CZJhT5QC72MuVO5q
d03ig73qpI1EGwENRaynKO5dpUT43HXbAEulCXljlCH0EYvMG+t0rMNb63Lkk8AYHyuiqtTMcuJM
OgaBQiOe0MRm0NnmY5h3rPFyWJMJrElScWH60bKTAtNKp3RuNtLIHCkqaILgLYA2CqkUn/pKuuDk
3xGOhuWOaGdXlnfPfxrrqkI01wvIZpIXWhYAtJFjSg9ayn5P8CL6I96f8yo1c8pCEYw2agmS1CwT
5TunXiRt6qrbVrBT7KX25Rvo2IkQJm2beUFclayj9TLe5exdOka0aJDabmQTL+/5i3sDR1lWngxu
LeXd1cOJuFAQXzc09djoWTceiTcSTPkiWdnVv5oEBsTg4RsvPCLSWStkRzR6yfheWCU/SSTZmUUI
Kz4u9IsZ+kXkhGowr3343fm7mKLzWz41rM9ViAzSzi3wBYCbzdKQanGE1mduqgExn4EnEz36ROBb
9k+5B6OwSYFeo0FHGEJwAjBxZgZU/NIuHPW9KG4K9gMxzi3+Va2dYlE5N38G72oCjtVmH0UyMfT7
koE5omjsUb2LEtgqo4+U/kOVAtcU249ITj7Iu8+aVz3Uz8BIPqqIO8DfjvF3folwlS2OV+nwBTlm
pTuGNO/IWLALzPeMpo+DSbVpNRcRK5EA14UluoHzEVuW0VGb5/prXhdMWHWhveVafjN76zqKwIaF
bkUzfkEKGnFIGqN1kshxQ33CQht0XDjtihqH42SSAjYQ6F6SYJ7yMqUR6rIBaL6G/GmnIH2Vo3Jt
EQrcodetJUqvDFhHCW08XxnDelKydUUw76CflopEhE45Nc0eHTXFmoeNBxD8evqwxGKrAb5N3bzG
G88bg1UEWDB8W956zCAAQbu0Swz28T2q2Dvqx7LEmSMhD8nugqGDF9V4LkEmCM2eE8/Mt4CmOUc7
ckOB2hLb9xlSNQl4Yuq4s3W/c6QauJRs7PUcIYpbHqcGaNx4m4jXUz4KuftQJfOROnEd3MB7nkIm
QfUgH4qXv5KYu+gqNuK1RQDaVfkk+I7cBHlXCTGzY2Tl+GN7jCnyLMG+pRY3hncoQnGtC+LTlg78
WjfmDcStCSG0TXvmE+k+SbYKiil93pXABmvdQvQbbwhtuOtqd4NtkZLMlc3QiI4xfzio6PMzcJtk
lpjlSC498bLqJebFIXQPmJuXMElObbShzEhp8sCL7DWc+GxdckKNZSvdSOWIjppjsuy0raX/DBr2
UI7hvjryisS8siqhcRBIcBmWLVxtB6q8TwXlqrk4eEqcIAq/JWkhIV44hdKkqxkFg80n0UZle5Mm
PROgzIWL9g5YN6dI11r85xMwZpKgoq73xrWRaAcrw5P/5x51imGKBMKbJmQFeF2MyRMbCuSWeKXR
FaZ7juGZ+BhbEsi/zD41UnH9KTyG+F/FCbdgvwdv58m44rIAJfU5KADkZtqhZi3Xtf7B3HwZrHbh
KI4Ue6Ph6qroRnBxhwmVQ5GwUkOe0eSniYSliR3n7Laa4nJgOKGeIzpL99ZQrMeA/v5rxMJBDWVj
KTxoTcziNTzp/ook0UNb76As3ExKVUn9TXgzS2yjAJJh8+ooF/s6W+d4F5OXHM2EvDJOn8WDWUHl
9ZG6o4LOpWbtSmdToPAK+KdZBFcAEaeRbwyMhyzuGXb5fyXET/C0a3ERflcg2h/pBx3GXk6PJRGH
ndfR46E9mo21xEGaSyABOEA7kmQi6HEinRlmINH4xHi/WQ5SBgvjZ6ykCLRTcuTq/39nh8CZO+EQ
UZNHuXdUbBUFqi5+MvFwB6E9iM3sVTRW1eYp3/ykxXGZoOUmuonaFJYPccZMXFOGbgSjjcD+sfVT
xvlpdY4rJgHDHdESS5VAS71KBnqCLVFlT29a7OkZnozdYC+e/LpzfAOScnW0JsXT2ebEvS1Z1h6H
66HWpcOUiAc82IcIfYmm/Qv/zZFBpA/dcZcApp/RuTR4fliAeqQRr0WK92E4luDUuoeVYzGFgmF4
COvIdF9p+rDjtYuD/N7q25EPxrC4SxCMlZgHGPWhLPCkFAkEgCGZDkANMVQeEnm4z75yVSv9zL1H
+3AoMq/HCUszju1sKefrnXgdAdwqkAksKbRx4uvjhJcLD2RfM74aeFrxL9fiq9Grl2Cs0jY5FUSD
4Eay+DDNk3m78kTslaTbVa9WdUWDkjzxyjw6eJZLutq0rxO0Fz15RqawE4gpYaad7+WGw3WJ4GJN
PpVEBZbAAYINDI01o4YQj4GsXzUfOVAerLKaA5697uib58xta8GbZhXK03AU9QjdIRb48SGjkjaG
Y0+qnVK1Z8p0CrvmSaiEq4JF79HZ6BpuTgFHYVdtaqQuRR/arRg4hP6ts9bmt+lC2xJwDANoGhSR
D3D2kMtdKnHYFOPsRMl77nYdMGZWJ9QBFqp9IhgZ8maeQabE1OzNosfTc6EyI752PPoVftqDf4x4
Moml+gMl3hfdvjBcLSkOfqsQYuQj6opdeDHELvbHoYMH7Pf0eAwM1jijrmSQ4pVquAztBQkYlOIO
RnBFbqe8alXWm0ylmxBPqJPF0jbpxN1QpvbMbg5ujtcN86HvsmNkD1Jy6iT9BBx1qM+GRY+sVXb6
0KX0IVeUoEwgFXLi+6JxVN70KB6mFtv6bka73bN51l9pIrw0/xzn0GcUy3NUT1IClJsF3mhtrf8Y
M8oj1h+hVW4LxKmChtwUOUVYbMaSx/ZcDwsti1hQlO5fsjbsQ6FChgRSdQAI0at7Ipb2CVFKHbER
LbERChiYul8FGm7LfhPC4V3uk5p1gVEAscCBTYQ00K/HmNWEHFxyo4IouifsJSvPnQDUKGD1o+XM
uVLy5wKvWi3IyhSjGiiKTaEZTpPZbveaQs0V9X2VSMAcA0w8+Xpf7yW2sPC1tgBu15VB2x/DlxfN
m6R7prHlRjsk9bHDltwHFVSO8KD9kV87DBozzGBXGMnOQHfYR81u6oYd1tW0xqTAQACYCAo0AH8Y
ZafncKDOq7Rd1cg7vePal8CWZ7xNqsaguNsyYCX0eo1LHalMhVQGrb9Xx/6uruP9bJLfVRWM4WCj
N/KRYXOos3BEtNgQLyPif2FQNw+7RiJIixfDZDQ7YdcZgDZ0ND18BXxVAf5mhe3A8ijSPnNoU36M
GjKe7GgVzNTp0vXVdcwdHxoW4AlmWbsl79QmsYOwHKHqEcZba+Ogq+pWqptt7fubaXl2OAui9CjP
QCsWQHRN3IBPAKqr3phfwXh6aaxGU3Jz2qsWJ5dWn05em9bHCnlZTlVH6btY9xRLPQyO+SHMzTpi
gI+Z5/8sIeZR2PpEEwQYIRQz8PoeOkfKLtDaIMwk+uDQ0+2MQX6EdN7wmi8Qfqb+GRGhpzDywkLo
cexs5voaMPXq28Srd9HMvgHqDtpS1OydbRk6Tmn8R4WxHpueo4qSEb0Ik2jpDIzarDY9d+pUojaK
X2aLwwZdXCltuW22/VgReDhiB1B2JeucorzIUo1uj9QLdxTMValIRIvOO+hK3fy0ovFp7SqzPM39
USyVm84Uz5yiYwyQz4k6daNdeK4usYBMe/W0MhZh9J+88kDnuxFXbbiqGMt62esT4Zm2+pN/Nmr3
TuAiD7bmD7fR6q/mCuQA4j5G43FdbQIRgaG4kmCSur4TdunZyKYj6/MZh3HJur++BZO4AzkAM76n
pNZWQxOtByKGgTXWQX4C83PXsCDWIqv6snCUCbVc/l9QleviiTKL2nJssm3y/aXF3FCEleSC7oUB
7ME/iYKu3OQaqTcl601Waz5/gmpDQ81JSodJ6sRHKBnca7WH1k8xLiHVCPXMslTA6bA10TpXsFJD
KXNFqAh1R/HEreIOe0FubHhGyEjyizvtU9BpC4OxK2fqvvTkw34Qavbjwglb0Jn133l0J/9uSPWh
oXNhV9Ie9ByNjcnfYsxb8ZDmKSzcyCnH+ENgnyyEdwDwHxZZBLpm3bmyAcaOiGYyXg0Aw8ckcOXk
zZx5M/MDN+Df5oEFtOdFWLp6EUvzVvBKBuUCJxaYFYGpJ6OKQmxWSs4QGmYXOUsjOUsYAF236IOd
3xD413vFSj4C27Bz3O6tKLghRxuqo3HV+A3oVaIb0wDTbdSbUHuZdXQFyYxk/ZL+NhGgw8CEwnuU
hZ0/sZ5gjEKPJWawF1+GcZuyvQ+XOlAQ7jRs6Dp1q5bWpS/qz4gXLtsi+cRKktzzWExcQ5HJbiSC
xh4tFZdHArIxEbufZjIpdWM231yUcGTJS5daNOHsaFULKkz7N5rIpgIDH7I1kqjGWW78tKE9j4gf
oP8mOePmNLjqJN6PTJhDWy0PSfWdfUXJqm0cGfQrPF5cIY0xOQkQIrzS1mLo5w0iGl6iKL4tEXNY
lnsNqDGe0rn8MEcye69mezAZXB5qhlEYCPCxDVx74hVyhKHisZEzB1gJIU1QEALOlzThdLrkScT7
Qb0CtouLyiG/Y18KhhP2rO5e4Jr2Znyak/Aj8WsUsB+4OBXCF/Pmlegvi6atG+0k65yUCOChHB1y
vVyreFM48J1sOfqna9gQ0QWPimJHEQwQXn4zgoCMZqsogN75CRgWepZHm10L6Q2vbWNM/7DGJMVL
ir8zg+UOUpz0SUJTzHAiUph/T4cu0l0tAzyBI5kcRqHGcYdJhwpXMX1bxteqBiEiHhzTaLA/ym7f
639l9COylAr1AHAi5t5gnVirbtgOrWoPAj1Zh/4aGTGudlsfHvj4bJ0I61JE7ECyeka/c7ZYVfMG
Gd7qxD1CR00AoiJeo+miICHED9nmbAgbhNX5d4dFErcGwTPGl5ZXjqm+yuizNIIDZRfiU0aeAzmV
/p+Ga7qMJZclq11PPylA5jrEuJIxeHzRhILaccy+dNDlFLwUdrIy3cPgk8jpAVtVi9JxsFZD+zWG
8LvbflW11b1j38wvIKH3HEHvVbyvH2o1O4SY+vVXKTLAXxL9wm0hgmKB33jv4Wj4dJkm4BwJBV9U
XGSyAYGPdK3NHiQX3SKBgmDJ7HhgT5pfrQ477VCoyq8q+qcA/kVZJbt8eVtzmhQd+0h6JwxWOZJ6
3YmCP61kcKSjtuhQRTtxPoR4LqdliGxHUuep3eCafn6Eqr9L/ep7ILRtNoNnxzy8Cf6agDSCMVtb
DTIvQhPT0SeJaHRy3hN++ivX1Sra6/6TtwsC0LPAsqiLixNg2yMIXre3JIo3cgccs1D/EyoYxzVt
abNwtXT0UlFpK5ThGdZFU8h5PJMN5B/Z+itMxkFsgTXqAvx8ALtwOMWG01d4narvOXv04Q9+BAgB
I2FwvROW77ZU3EhBk16ypYAzgvZxmjE4Th+i0NsJgI/W+slYrzQQTkb/SJipLWSstxOFGf5T5QQO
/ssgyuqENfRlbRvRQ4TWrS3qve7SEhvZnxoLwcRuxFE/RLDbwF1X3AHc2zPgtKEjbPlC+kWrf5WN
cZQE020rE8YF2JdGwS5P+C1X2m3E/GlJ3+ES9EU7YSL7Qn9LLHHxSrxW+JBnoDz32P+28jP9lpuz
nY65/S1E6/GYo71O1xU8QkH9lyCgM391xgGEbmQXLjYhYHlka5yPFaAEwJ2imwW7qPiW+OzZ/IWi
fw5S+tlw/iUyUQvzlRZi/jdr5HX89oXEXp2adEpv/hqlZjz8BspLN4QFteDAbuTR/e1l5rSoBjlt
KiiwendM+38wWBofGOh/ZvqJxijTf4ply0NHEzGlMxBPSOLVLB7ddClSRFA7iRS+8KHS1Csr5F8x
b/b8VGfeHL9jbT+gSvdRcW0yJnDZKdG3fffUYHeP0DUxvq85kVOsJonL/yqxk6FM0fcmuhkyBBqH
rOiA0WFlh3cBJUjsNuNepdRVvls2Az3AvW0/uz6rKVxD6A8xuLHMHfmVtzADBtAICsYzRnAfhuVw
OxC81YJRbd1KfiHyBhnzocBTMSuTz/aWCV/hE/UWFVPNuA6WmRJT+t2U+J1FF84a1KIvglJc1fqv
ZOpmJEdE+c1w1fo/OS+8nsZIIUDpnQaf42g5aY/3jo2SWinboVbJ7/xMleCpmk+T5ZnR/2PetSmW
7hfX+Mx/a41KmOs/VCGvHNiTydvNKo2vIOVDEwLlJilfUqw7khnRlzxNgmSYELqz/tBAqqTGoy64
I0yEIzWmsOw7l3ghcHJxV3CfZGyVZk4OOPXYc3jOdFb555L73sKiL8ySG0Xzygxqm2bjZFnsi64D
N9fEjGKeeD+InRt9zWLORHFyQ06Pkee/UF9K98d7fasIMtEC3HNCiN9U2tMD8MOYqHtOLEcgkxDx
WqVrxtBOg60O5bxtkZGTqJAxSuQ51UZJMGqrRPi0d+gdCYka+mJBWkoKjJ4K8eQ5mnazbUkMf7fL
AzuwfVQ/xLHfVF0NJItvr12QcFVW5Wac/XpEzYB61IoGe+bzx78GGguOF7Y+A3U36HOJLVfMy1Xq
/0X9px79LlY4zl8wVY4w/COrHSwdmWoCY4JA8prY6/qHHF+y5AJxWy+gPOwK/y7If/ALMEQ0NiAT
Sf9vBDFW15/MSSrh1ARXePoQOh1myESKu2Qg+8j5rMjVuIgNclgtiteTbjrhoJPyDQaRNAb+c5RV
J0gRzN4HhS1vqq8mC2WY1u9Ih0U7g5166piGZiuSgJ0IH88UZKsY5M/IJzRpp5QzTDyUErZDJV4P
rKct/7tCAaY27GJbc1uAPeRUbSVUXiE3gvZX+qgiesxCwW+WxnZRQ8iuGuZMoWMI5z5mh5NEtjUg
IEXQwKrMOYvE2kkyntbvjPFC2d6nilztf0MDAIoXlzb/KdIJtEVqFBRmrSNzqAUJwbx5y3ZKp2YF
Ss7eV8OByCGPSK0f1ZUp5y58TzfNoVcwHlHFzham+DSipFaj8dJNxQZKj6shmCNoYaWJJw3c4Cgc
FytxRub9O6gvNTyfVv8nl3+a9leJIGetXymXbJmfdFGVFiJQwRelsa0rNEHtyUL/2pgALV8agGa5
Fe3IQoCEKIY5pdvouO25QfSE3jxlbNd6ff5WQJxpLP2YakwJ+2utcQMMurk/Q/vG2FCBmufPZSKv
SrK+2gC9RN7zyjf56VlxMWOb+ABlFT72i3qrHP64nhXhd110rSEMIItjZC1CD0t3qvawzBbBwm0K
rqH6JOJtkB9h826Kf52O/tsj6lNjoiOpidPxPmWsxbC8Z5ZRyF8iOtgKJJS+5u6tEW8wYh38g266
fbsdTcyKr0ne+8VFl67TdEYkgYG2qS7UT5Z4UeVHTzOusSkVxpXEsF20/NOC7peTA13Eo0cZZQdQ
61Nos8pM8mpaol//EgvednFmfQyzicUUGpCIjXJIMN6rXHnJUyJ5N7ZcXMZR+gRmNAWqGZFxEyLE
N8UNtH1Z9p2R36sAtIlJZVdqGcJgkiPHuzifIfURdtknZ4rFsAJdfi7CXZe7poY2bGPVO5UuHoVl
cisJqyigdPG0TpDtUGITY59qtxiHWL1NqzcYkzR6zvn3FD+6ktHdV60EjsyuUmJhcYwJd49/RMsD
Sj0WRwPRYwUrBfemQiaj8ttX73rhiZBoW/+M+N2WnOtRwDDIA06trQBz6Lmx+1xmKLJXm0MELhtl
X2+edUPaB+NXE7+IPYjy0M4wywX5f2n+Weixk+ipW+SXBHOG4pM2E4RvxcI8jBWYgHQm/6b/UqZX
DoHCrBxJI763J2s7uTT0Seh2iWStJR5CqmeiylLxp59+ER9VJZuhswL1Y3mMWoQNl4k6qqJGZrZu
+F6UeBPKnLOxSAToLeN1XJ4FLAwJtphE852s+lEZuSnis+g+Zi3mPPirqY5NaAGJAhk9wnxvQh/B
tdKzZB9Z+oj4aMyqdjLMrn7xD7aAn/h2poLxI+whq31Xx/Ltc1EbwCQBN1Ct3dQBOCn5RQr3V8E3
Ri7b27P0Zym6Z2SfUVX8+O30mARpv0CQy9kCcgbaplCAOr01MT4CLPga9Sa3GaTKanAVycko8sUI
k7rdnCJtydcxUXp5m/2WurSe5Heko7cqyUmVtO2QjdeiYjWi49OLUY7B4K2eBukZ7CkRbf4nRxyZ
tdrc2XRisAsItye9uhO2Vp6ugtRjFbDGLnzoq+iaxvmNn2E/AMHRQDknnLLLE0Bql8aWWgFKKYVM
TgPIDiDXkSHjs1NQjSUhj3bwMk2420FYYS0hUFryl80wYz1SlURn8i/N8G1kX/ygYwdYSoPWbXlT
8ZfDAq/bXTQ+et6HQcACVbqpSe0YGuPxfDoMPDQFdt5FItBydjO8rkTBboXEjhoIxz4vsIuip9+S
JkBtKb6TiIDDEPZHZ72T1iAMx3StHMYOLharyS5BNK2b+iuBR2uya+3YN/Oql6dkNQBxNeN2iSZw
RAFYhWLBxLMgVR/McdqwUNlDqQHtbTpGr8Bw1Tdlz64yNc9mwd6RkjUJ0qNoUPSkKmk9kyO8WDF9
4BrjoCJ3ho6nCON9PwZbTg5ENpI7z/nO50kTMnZJqgHd8BOP7JdWMnlQLZgs9LO/I5VTivDPluby
K++IVA6sa0/egyi2tyxoLxjnXK1iNjIhzqnLvwwpnpEfJXRhAOJEUg5jepnnojFtzRChCdwjjRIz
X/vjZ2v+tjHPxRIpiremLYSVpeLaad+5gO3gzdzS7cN4paEf7qNbhKnDaQ34npVk3SSZ/9ASRnpU
x3lz16bqJ2IAn0mIVlsfgneplb8mCWhx/m6k2gs6BgfsgjiwdRwIoazuEtO6JXm/90mOlZqEQoW3
AqiuiKyFbAlwypRbIpvoY9v4e1TlM4CZ0unmEf9Kyrtz/M00//mfIkKwZLsSFOyDTIZzQvkhjeNf
S5OSTMF6ELKzKg9/bKdWCZw0NeT/ngxi8Sg0pFGNxL2Y1o4w1tWjjkbeqfXajAQ23cPNzOI/MR9/
wY8cRAG8MIS0jPpG6kdkU4y5JPYoSbzuxX6nhw1z0QAdR2dnQe3KA65+VovLFVQZhOXGUZisezZ1
XuwLp9DCttLIKwDytpqQtxr1jDvKk0+xXlVfioKUknSJjoWP0wcjMCy9uyWJ/4WN9jHpBCZUA1Y0
8Fg4Twxs7nbXUwO0E9soHGIzPSP8/00643dL64fZVRS1/VlJ+p+UNxOveH3UH12HpJNiohL8p9Xk
B6PSIjxOLXZk2ZNU6Q3pdJVrKbh0jDozCi5cbz9TMlwDSLf0ePA40wlnJcmy7JGbDNcBCeCzMmwL
pBno7jhGRdyprWax+qq9VDuSrPSKmAHaCblWga9CCpKVD+YNV33k7q/4SYMo9QbGClbOcaxVFYWa
YTCA8mFgBvkvPqJLGfY3HzpFnTC8QEZW0VyKIflpybPld8Z+uJknaqlJ+i9UMVblI0DTzmLIbsd1
dmKuqlkO4YxahcajRBbHmn6Q9wTpTorPkMi3Vc4bHHmTGTup7t87nXJpfBGm6sa4UM2MfXIpf0jw
KLCDfsQiWYnlc64ehbL3q//izwpCZSHRiKrrTn7r2Bmqp6hwp4Xhj2zA+21lDuNdQar1+MiWOVuw
OHaD70Ebnl2bOZnwT2QaVA07BX/L0H9mJC4H7LdDwCoKbbKlfiXIwvoM0U6V3QqTGAQ/shvxOW9m
XE3w1x0ft3E5wdkc/ql0DUv0CJ9RoLGABEJG0oJCGzHGfOMxWeXG4NSlsox/aQIiR6uPIbGAA/FN
+gZCxJwe5+7PHzu3qD540k9mgPQAVuO4fVTWIU0eZY4x2LyyJdRnRjwcrFureESUB0r/iqTiI8mV
NdK9dLjn8VcFerToDCeZvyoqqs4dgjtOMLcYsrVAeKmms0jgMJSSa1d9NM2HLB2r3KKf6txMGXch
uMuJGX6TfPwPR+e13LiRheEnQhVCI90SzDlKpG5QVBjknPH0/uCq3XVYe0aigO5z/khj7rxHH9uq
BgvOr1vYPVk7Ok5XHQsIuf3kx6PxIg/YwNWoOwOJiIrym1pvz5z3JL1EwpoNJCZ17EZWz+BfntKm
nQWlu+l9c5Zh4erUtWYTi3s1a0dO1UcysSQw85MconILhHDyfUAHYVwMnbDYzF3ZpLtRUcyaC5Un
E2BDOr+KSCSf4O6AfhOki8SxODqzl5+JK+lBWxdCVfWUWd4rsDwgbwjrSRiz0Lzyrs0IUWIZEewB
ZDN3+Vqzpl2arPssmRf8DiDJFooUW/lss0fvmcQ7fI7FPM1ypl91UUX/fPsU+gtiFlXlaRsnTmBD
RyJEq/Xby46dZ6CyPnDUEUNe8op8x3dN0eZ63J10rUTM8SgTjCIZ6HdLoOjaI4SC5yeVyxnlgtBs
nj5zi31J1xWurxJsaV14F5ucnHpNypJKGa630G1UssUcIpbxlCdSkO6DRVi2Hc84imk7AzmFoa02
SXNVeCwD3yfxBcdTBr92abnYf+lsxNNpZA7hwBhk9GZrqCsCW4zh7rKYBqYTTs5bVCirKCLrpkOB
gZhvo2zoNzGS82hvBayVCVmwBtqjL8djB2H+M+aRgR9yYwevirvCPGDWbORFaq8IIqnp/PZpE9Tr
3Vjaj5DYGs/sT0FtQm/8q0mPrvh68DrnPkBi+915G2aoymMgxXgJbT1PcgRMwW81Pit0S31JkpBm
OXqDD7ySnHseeE5Nmm8OBZ0ZSD/vJZI++TYS7WXA+g34uGSzx+NZzP2IUQLBRhGSXxi+NKQDXL0Z
j0tuv5P+oVtsGenTbpK5n2NLlMC/bXhRD9bE/1MxB4XMR6Gc3L1hq5eoFJB8/qQJJ2BBGwwYB6rZ
mSwRGWNzqFJch5hkfNo8f/iJkOfupaHdmJPG2qKpScXfWPm/trd36VWvl0QcMzRis61mGamFySPQ
L0RQ+7IgQOIoef1bajWiskiVM7bl2KzJn3WKxvwwhcl18SYsDjYK2Q8ZWT4NgjbWbtFgUZlaDaD2
kejSalwvU2mcpafAPGP9iOi8tqMr/yjaTQEwuoG/xCNGQuHoEXsyVRZEX137GNzYmpetxcTmbnIf
Rj6TCoKJuFaTq9GlUzFy0yL+To+NASc2xjpqRhkAjXoYKp8LNTm4vKChIBcFHbaQ1IugCrsbzj52
+8FN0YFa6GNk602aF8ZgGLBSSr70RP6NTTr43IFQEfAfYxy/cIijhc1/ikZ00CdNvygsngzu5LAU
GysBbG9yjqcok5eNTQGsGbwHUZyFN2XiZJcq0A2uK0hgnOxtTPSOGXEp99rJQpdnigtX6amsqEdP
9eLec6gOTbapEZ1XwQjDLAMzoKIA5FcDsJaanDTmYwlqNwetihX/YhBXkw4lK0sidlPfdY3pRve1
a6BIrzS2t4qu37hmj2qMt3LY1hzkim4tS0a73JIpTKA6yj9HDeT9QDRIlnfoKHqwCuIFQuaEirhs
LBq9eECNM6agGOpM++BbYg+Wvk+BCPvuEynyEcoB/ZNY6GpN4zGYJ7+MXYEjT982z4Ji/mVAd639
U+veTANfFAoiR4g7b1xnCtg92AFhniMmIMMcjxFlwo2cHTQ8xMAqtmRuAoMKKzr0PFb9Fn1VS/pI
0geE4obrmNTXCDNK731lxMz1IXB6ZfESDqukptYjKBa2hkXYinYEGi+tlwENYxrdgX4z4HVSJyx/
NWQ3Q/5K+rdLGFLldU6UmkdU5rNBfmWE6RjNgGop2Q4qwYwDBgqEBoryaYFPDUgtkzyZt91M7oST
TxOpQbQiVXMpP5fcFItaaxdtVM0t60jLF8ZzeZFArlUBY1jcQcqQg93rgOYR9AEp+T44kfEkYw3Z
JNw2Ut9CY+URiwbVH5F5YNLjjIXs0NGjjEVfk+4lz4eeMID6n2wgVCxEJUZnGgrkbu7hr9HInReV
saYagSas36zhMYJwr8Hs2IrmonsgbzrUrIGM20dZr7Aqb0jOQoojMxuus3cQbDXtQXWpIyMzsFUe
K5Q+E/BLUgDRDho9hyMfjyuRkoGuO2faLJgJNai3nvmDvYp1QYX+P4+UaK5rQqIVQRSoCE+oXdHV
kkTRn8dOHAPmLQ+yI4nUeTc2iEyLme3n3FM5KSYmKSpMo/yrRtHM8HAkkIgNYV66Mhs5qquEEXes
7FfXiV1WoTQmKmroxEwbBkcD92w8kyoo/Eo+YLBH2tWHSlmESEm2JyS+Kd6oKYn6DrZWYh8sv1wO
rkrU6tmW92GGxLUjy82UnCAGQ+6mGzAnYwXsY3gq0YHsZseb7l3glUhoHN1vEf943Xeuq7PIbLf4
FzHlUDs8WLPSK3a6zzNcSiwXwzxhWcjSzunLk1z9Gb02k4JmFkCAFbxYhKI4vmlv5S4hqOQsx/gF
lXkLp+uDG9s6+cV2vhwQQ8rtuhyiuc75QEdN7Z0N7aIxLtRJi5o8p+lV+aQd5xTQxW1Fn3FH8GYA
gMeDl0JzDKbGAKTPCIznN7oljOklEJJmrSWNlR+qfQx06PFDFOJ2pR1cTZKFAZjYfEtYRhSVKk9V
OxHU5xByNqdgEQMGfD0bxvgy+2pmKu2mz6xjhC0cs8WxmjjjYRulMVemjbYR8E7F4crpUbcotoKM
bZ99nbylOHu6zAcZP62s0ZaZ4i5peFgJtyLwjXAgzkvdYrun/IgPqOxVeIcMYzQeY8HyCnw4SB+m
h2T9bXGbZuhTCt4qsjjJ/uSPWMbb4uKHD4X1u+Cu1HOW5JpnelR4EZzQKw9t0uxycpc8zdvEnU+O
NYHqJLo/lQQ4kkbCsSOVfmuV4HW0m+eDiXY5mdsomskxZ1c2TxETjRfGZ5uu0nnhSZB71vApkdTZ
Q58VhODhQ/UG0zGaGnP1v2pSsujNV2KMSACKbcAG2xr+UsrZo8lGEtEMA8K8iwgUywtYW3qeKn2f
UYMJWmTeVVQqZADPpm6dnpCbjEAuaUwuRejus38Ds3ifvmwDpVXF9CARME+qWO5i+qmSPQ3LRDun
SKQ6QqGpDAOhUzMYnGwbMEFawyuXMZb0mDmopVUaMvg4qG1Nf2UaX4tHFl3SCVyyI6wWguf+y3sX
AXoI/1JDa7iEUyAhIoNveqeleIsxk0QddaG5PfnbWP48vIvMC3hqnVFbSwpsegyXTir+SCRo0PPI
0QFUsD1WISi5CIja1q85LQFMctF3K7DMftjvwLQOrQWo5enFGehx7XNuN81BL4Z2phF4IbT8Kcb4
5LViV8N9t+Ri673LrE6TGPUCIfcqUII0BkcZUasV1KiiBYrtBCqXJcJ49U3FMAZBWjYgLyaU/0zi
VnChZ0cD50fmkn/AsGSSu1K6CEIpN1eNvRJNg475yW65NmiZzI16Xyg+uVETVHrU+vjdmu1bifxN
meLP52tSsQ7Y2Vodu0WC2lMpToBsUfNjdFez+rS12GmNabCw1W+7il6Za61bH57cQ8cpVkZmz2VC
gOsgOBea9e6n2i8+frdrgRwt7+Gj2dATDLII7pUifbZFeSIkqmtZoX7xX7AO5ouofwWwStYl7EAq
aNoULnwf6xQ6QwN9n6eilG9poaKSJm+mKgMAxClPIyJrXGcnQfMMnOFn/bHwswu/gmNpzTzFWIot
auFi94w4wGNiTHGe42WDaAgwmSjAOQZElmfs0GSTAxjMx7aiop6s9MBeNjp+6P5P6gDK6PRWyh6Y
64zAz5EQc4T9MaTFBsE+lGCL18hc1A1PZjGubQ19MOOWO2REovMwKl9Gk85sjizFyndZ8m1NNWou
+TNwFjaCk6BynVyJEXzereoRELVl108KyVOD+Ku7Ir50Xk5ivhD1iJWZWh9m+6OAsgK688PRib2x
if30+18y8Ygml2Dg/IWXvEPLI1QY0jMrDiORO8OhIR48p2pSpijeTs6D/OfCMWTVs5CQfkB+usJJ
s2+p+FdH5K1FybOWSQhwW0cj097oynVkVqdBC1wSq53KRRuj4qOSqHGiufYS6rBVUoP1IBE3mg/n
MlLL0STytaVbnm9aSs8qLZmQfVXLLdgSWpWSwqWRRRCXhJKy+ncdHzCZvAOxAcbXtApFhgnd4sIE
eALWowg4R5v2iqVICCR+9iUtWkefehWTcpWKjLwlBsiGY7Ygwp1KlVwdIBj/NIYKOF++0ocpM+Vz
AEvQlaHBFAVnE9c+qhrvyyPlLaqYKXDvetxakvqtVP1MAJdJ9rycyN8hPBmd9m4otfXRnEcrqe0X
AsRupPtXLjCcDEhEOsyCEUca3VMSkIKEYiu9hFQg9h5RYshhFjpCNS3XMS8jkmC8VTvcBdbXWN0G
0us0l36SLCKLAQFDKN4Resu0/LQh+9plYZcQ0J+CmYFCCadsflFchJQ3ZYiKg3TfTY1SRMFAe4an
M6PngkR10roID2iI1sEnJCEIK20SLb0pQSTYgKmRHMKEZ1YrL0eP7IUfowbXWrK2WlLBhyRmE9DI
mWpg2PuzsmIR8SSYJoO5AFDxiM+YTixtMd3FuF6gEJJ5pD4V+nWkuMWgXc3L8N2JO0I++E4ipEaY
F0Ka3UcFflh6LTgfja3SI67uofVbVV8Fg5jX4l/ng8cuhrwlXncZqA5MvGmasKipowKJySFjfZMd
KuPRW9QgDPrDZoQldXveyuW/iigQXJGQGWruhBWoWIVwLjbeBvYJt/rscfmRCGcSJ6o5asHKHZJX
/FuypW3UkhWAvqwG0ZHbXULsR+o5gPe1YqaPq5zIm4lw98ov16Y2sxFslviNFWZgwzogoq1nWpT/
mBJlquo619xjW+I6GLqPNm8+7G7vUgHLphrF3wquehuxWpojVPPpY9eQloCp4PPlikbz5GNUNciK
66tbwZaQathd6MUg6srRSgPQogcUcVlfEn9DV6cV3jSJQsy0pAd7BtxCozP/KF8Sn4pYW3vbVMgb
YCkmMCeotHWj5IhX8R11rgNABDXHe19Ws5w7qeCPlnvLjOdUTBEaESGcU9V75TTq3Y2pijfBOP/v
XUIx1MxCugGHAMpD6RnVhLLK5UfZdTerQgXSVPGpJ50n4mebo8mp1Yepvms3oLTARIDUEUyXr8me
2rGwfMtucvara41fNnaVbUUlD4Pcph8Id5K09ZTqyUhsAv8mssdWXP/i1fk2jZemo6BC+1Pp6sLF
NZSyBkQZB0bh6iwzBM+j9utTTMvVXO3NnUWOu1XYV2tIL1o27oy70ox3zah2sVzPcv/V6Z8h5p2F
TldoDgKnSYBS9lyXz629NrRd6d49hCK9YjxF7T5qpLttyONppug650SF8lEqJ6kCQPF/qDQhf8jc
DB5xQEG5GYkaGemEsiVv3vjougoQI+AdtSO0BdWfxCUiSS8tgiyCI6vPEfHSUUijl3Lr5OekFlI8
f05WwNymEQLQxakxxbb0IQ0FbSgQ44SpsbzBQFXfqoYqRdsH9SZlw5MZGcU/1fzWgOhNKiAsL9tW
Ej9VwgizNCMLISW8zNpWQnyQIDRvsruFq6vbmUUwTz3URgPUe7nWhor7PV+Y3FoJP93S2Lbxs4q/
DXFE0fjoC+4bX/7KUPgxkTk0Xc9yk1YD7KlapD58mGiFijSjZBPXRnpdCalqlWVrYB0eeHR8pFCW
pj/CbpIwKupPQO2PpxEtoSIdw9PTBrA/YCWFto29ZkVz/DhseKuMAoDSxExUMUUBHyusSqnyjiCy
VVciKD7e+UvbGO+S3G3bcaz+v0ZkY/gLPHC7flUkzYY4eUd1PxoCYLQlOTwzl/og4xh3HwWAI749
xyBDHxqO25fTfi412SKRabsRLJpImTrJcKx0maMgcsU5EqQUPnv75asPpBwhrBfMoElV+HIgaNvO
Ei5QPAQs1TFJE4ipt1md/HUuP0JYXtTQzYAGFz8zgMOouaQV+9KmS6E2C9MZ/XENsNUZRHbzSfsU
R2FoLZBruacBApzOF6dSL1p1MCLJUZraiQe2cNiVbqC3iVVFT1qKGGeU26wMgUOuPCcsEF0311ty
rpVFCtfEeOIo3PzC4ILK2pnvy6tRx/5V/Jg/FBZyOXcOPTsVOQ3FDkkBA1iMwFrlx4qLGTllY6C4
C8BaNITt3SaS/O2Q6GQ2oy/s5UWNebnCliD0zaDbXy5hRMjOyNqDG+ncdFeQFVUoxiwcDEr3lENt
9OgkpHnX8tIV3x4R5bprHgu1vdR6je7EXlnUuVc5eXRpMk8qtjOLVHmtgkpCa4MwUUMkH7XhImUS
MPp0o6CfH8k7/iT8eK3m/pIBYOvi46MJd6VL9Ml+JDDQ6L8S75cwVycQR9eD04bsjdpDxi1WuNfS
0paT3u//v4Tqk9uXwo8+PBX0H2qHKjmRWuBIPDmSRvWbN4lMkQMrN+F92P1ChRqaEroK0l/InBnz
YB4UdLsQdMQpBfSBO1whcWgXU2otMfl14Np+A1z4bxiWUXCts7MWKwsDggJV3VZHRqkiShnorkS/
Bb2hsMTJyr+ckm31WORfLl+CFX531ck3X0P8VpXfYvQdj9+9B91r+OQECZcsXYtBLmZ18xt3P2n0
TNsPMFfS2TRr2YNzLknoqwl0dBGLyNeWYS40v4ilkNuvMKJ7YxOhQGctde0/Dc2h168MsK8xLDDr
nk15W/Jjyfhm6GRivb5B+ib6r8ufjOXCdwkZXsu825gJkIh7+aNVH6V+CvUHQkAfqsn+40hvRX1O
2xA1wods/WmEhymjoFqZAFVjnqfHwEXn6OFm+CuzT89658qrqDsmRwK3OJJ8Pm0iCZexVb1CXyDe
OKQI4+SVp5QXyGzHLYmM/zIzkii701j/8b30pTGr4wOlgLOEePQWy/PKYE7sIXbDH7W7yB48535C
3c2X3/5W2aMLfv4XF6LLpcNVhhIZsj1ZRjahU8x8pbpgEontV1N8+YwxkXRtK3TQ3WR2hds5+TlF
Zh8FZ3GKMVEFx9fskj2aYAPyeG19K2gQCVHNUVxGiIC/82Aasupr7H9d09xVUBk6apUu94BLexfB
2QOjHsc86Qtc8S31FZk1VwfdITJmVOKXLSbGxsr2A4vmpErDzV0m0lIhjstm1+AkE8F+HNfupPsC
7gRrr997jfcxWHX2vy6cDwIXvQ/75yHWMhWaRmGi9c8xferd38iO06g7Oz2MGVbAbZKXpLXiQRjU
vd1Pwjv8Zb+KSQ31ujd+JC41s1g0w1ZSRidDcgTBOW34lk0jYEszIqSNxZs/DY7lrkquPXePAcpK
o48PyFszekg5sXAM/AGhKPCAjolDkEqKRY1g35TcuYjkTcwvj/wcnzm/IVSP3Dn5yJUtOAwHwgs4
s4yhdTrTO3SqTFMk5GAMT+T+9ex6lPJSrdAR9LxMxansf6uYBEWWjTkwGxMAtHrq7hSCiQQ7cKfb
EGp7jd/GJRtDLbB/Q1bdOjomyzY4ejFO7uYXRf5MLk+UcLnWIbfR/KQfhvcRqZ8WKcJ8XyNjh+V/
0Tq+CrtmliP/ylBRycqfMr4C7cgvzHfthUiyoiM4awoDB5g1RFvF/AbYGRj7xmtPYsK5B7y1ydur
spYimoLINuTvCVpJoOyAI92OqXbk8Aqib3gUpGVPY89s7lX2LCCxRIyw/FUGwGQ6fWgj+GILINJd
rz/y+p+rfgZ8VtoAsRXxkX2FAepnjHGGKRg2EaoQ6lHCneYAxh58kue/c4RFTY64jrYgFexEIcPq
z4PZIX0f0wNwSnMv+5OSnjNk8Lmy1cIbvB+xI0iBYXG1YHT4cVbQNgHCcBuQw269fVPJjj9cB85g
aLqenqtMuHjYDUTW/izG8t6l8Qrl8kKjnI7GgAoNjLLX2x/bxQKErbTDM0qg08wGDJBsBvBkz38k
4G2fu6j5CPs9mYW6TdvfrR8OCnF2XnA0wFBT+aVnrPqbKPiINH3miw3pM0iXGTxBHQLlyeGSBqec
BJHpsW7lh/SmSp6P57vmKxptApZ4ZkpC2zLuBwT19tMsOPxTHm3kZv6N9Z+xImyJqVm2+hrO32tO
jeHQzkyOTKwvMFELG1kmvQRPnkspuozWy5J+0LQyEPXcTtC44c317wnmTn+BHcpNG0eQnil9VpjA
20xzLChoSpMWcSExnCL+ILUQ2SGGdJtAKXc2fsfqG6RTgzeeasgvLmgnIeOOQn01yJZB5N+y00D+
5iZkk5lile/DGcYhnC6CkBtWEWoKsr3REuaJkZmQvMgb1nlRUx2ACsxQFwF+IoiiRjv21bFTSdj9
lLLPtB/RI/bzflLY0x1Tz7W4xpFC6YSf0U6lYU/AE97Fe0gn1hHvWqmfbXAPwl2aLyQuqGbCydF4
jStKngCzTPNie+Xamlwhno17liYZ/YuqWwZvc7hN+tV0QSwq2D6ntu3jZt67Bh4p3b9TBwDuTRhK
B7JC+wpMBW+Tj2qI7X6CfCoSwUKeK9s7YRDTzFupvOHwHVsrV1FvL9rp76JYlmzSlbcZirqAENil
nq5H+ZGkDVIvyvHISs05C8nAzj9rixpdtDZ8oMDy9rXRhkuCjb9IH4P1zyNhH12Dfo009adiZiL/
/g86/Np/qmKbmr/WlIrqUydncpxZsyD8bviXmwCPIL9b7hJAEM24DPE6oFK3BeFxrrwsmo0p7QVX
SUlsT3oyyMlOfmOsArjcdP/EPogAVINvNai7ThBO6iQrNMg9yai5ZJwng/sD0xmaNo241ayfOKTo
YBVfVXeIhx8UnUyhp9DjIGBAIgBnPvDHOixO6UBmH75bwjY9aNS7rJ2tKUA0kZxM2vhihRd4OcAX
S786F6iMCkmSBMCk52QG+SCUgoI2BmCxKFIWOWzSCMQQpQ97fBj9s2adTKYjWrlhLccVAwCsQblM
3pZV559xY1jBjyto2/rXqygdpGTty98GgEluv/qY4BwORBn1I9Wm084IQGC+XF4FTf+SqWRF+CNW
ktgJCm5HNZnFglaMyU42AoDb3A8lRWv2Xx3eCe7mxiZ/adEWN0uPt6X4ClSC7d1/YVLC/99la4/F
C8lXq6GWTHAaoAk12SxMa623q7GRlqUHYR9fDOlvCD5kzPJpeI9hioxwLofUGiIa7DkEUOVlxYfC
v6oNk3ozWBsN+AhVihkAyE7xsZpQiApsT+H6n4m/q7TIsYPbEgG4ZticGwE/x+vZ3j0uXS+/mhM2
uG3ad0kXHIDvwidFJdl22g7Hptutve6g619qPl1U7yCu2BK4qejb6da5v6eMhUaKor0m4wMlNx04
OlJZUTKSXUSM+DOVFxWVXS7mj6i5ApXL6YLW8QJZh4YyyB7mfQ0dQIoDhQEMjYNYId9pcuxXHWPO
Wuk+sgxeAqAujS5ye4lC8L962OgUsFqsvZOXscTZpnGNY/hoFyiv098a05b9Nu0TXXHoKYS4hRYe
R9Rr4bNVZSCwaM5MWXLVMERUqH1G6Ul8gGmT/hRf8/qv1z2eeagpkl6xxOr9tY7+adanOxI/Wf1h
A8zds+AnUXW7Mj0rXy3CKPzRMhd9G/+TAYOb5KVqv4p36NkBhfIvjeEdlN/GvgbSJvA/OIbw2wQE
KY30kqrc2IlKkxee2+gWTEtSjt6Hy7o35qLcIlU5tHUC8Im51UbpK60GCz8bWBhHWkXtdFK/iZPb
VGTApUxgaQtPv7feSnUzUMnlkLhdTyrwCXCtxNTn+S6RQiEhGghiCW3Wj5PTAeE55TAzEwGCIZM/
7Ot4A/25RyQ6yKPggh85IAVCGI3JzOpePRt/AjdvBfle56DWxGZCs1xPwzhTENeF/GXnJStFO+vG
GkG/QiEGhTniBISJDRzlCVCppr3Zpmb1d5RElEuxX0c7yTK2JiGqLhQYEVjipAxUiLRkdSCt4QaB
GlF2BnA3HHBu3xndU3FQ/XPZTEQa/W/eK5OuZrbOADKnEHoL58gg0DZeK+2Ype+w5fD5sdRPjdsj
5ZerDzoVL8keoilCKhIe/7C2A8mX1Ikj13UdlbOCYbpGNzZw8Lr13dW/oUR0457AE+WTegHTquz+
4ugxcFLqMmYSvAg9/+CZskS5jucKmFGpPPrxCsVPreKJozyUaLF1sBfj2WOyNe6tcens37z9Tbu/
SvrNOHNMdz9WR5UdN4aXpkaqjfZx+4ReqyRizXZZO+cK9yrWvRs6rji/ldHUpsm2zaC7gvFm9NEg
vYXG50D4upYvFBrl7P7K4ErGAkkFr9YE4/1uCIWs2z+tcxcD7lDUFQpjmCQ9RxNXP68eWfoOctu4
+DTql866ZwsSdieggG8pzLeSeckp4AF/Rj2y9ugjQpkRT9/nFmcHekzTf8n2R2rdcVxvAnx1WTY+
3eZFMnnvnYORltza8eGAfI6FycM3NId8uKoqvyEGmdxdR9onU2+oc020vIY5rocQ8IBAyFVD8lvN
V5rr7KX4mpq/lCtY2mdkRtTvkvM8au8TZGpJv2X0NBE0lAxXzXoABOvFIWhRsu/G6ND0T53iNX3b
AzhJ+U275sS5x0Z4i4tbn/LZpRGI9CxJwWes72DE0EaIJxxla24B3rKL9tTVfRJt/XaG3a3xtkbd
IlHcJ7xkkUv5trKzMPbSr8urhZxxEXC/t0SiECLPvpaJo5QvxvjpEtRXnfTux1Z5PlA4mTXzePAh
qWvP/RualyvIAMsXzNI15qiBeB8xL8dvwYLPhyb3TxU0TCaIKYwIOh6dEYP8NB1b7GRuhCc759VG
bwpCDd7PWjUT1iFJrlPdE/kU/Ah9a9MQ0qksu/obnVrULQQzSeL+VeG84CkwASo/+ubYMw/3zMot
Hz1gs8p16vOGZr6T8n6EvaBDol4gD89Y3MKQGrviVjbql4ccIoIEsAs0vzTMFzzGBt8TZh8wQj/w
p1hzwBZ6jLpPl5hU9B4lIrLYX2pRctbDi2UCShPeow988W9TeZF6Mm/MhwyAoua6Yy48+1/O4GP/
80bQUQYPacrIfdv62o8vffub8PhG/NNNp+wDn5x7yNe8IeepoUwLMHmQ13mi4OqkH97jCigQA6iX
BMw2gKhO47+Mr6ttyBA4aSN+C/5bTnmVZku2A3QUvH6uZJcU6QqZgEEER6dnyV0KwHeBkym+mAGh
597Ojr4EKBHSMq4D5LTcaSxkVU7gLjL+5hKgByZO/TByX5C8iWZTranYpPAIA1NL0C2Z472Pg61t
VyWucp1XSB7IjkIxRJp1HzAovhu6KiSCl5fUHwz9HMLfhh3WlQcU0gyPUZwoc1P5Nni/QgzjlQUz
U3+FEBZWx0sY2CjG8qXRmEsmGqLfF30jPWn7W3sDBEvRzkNKZNIMCkh9W6/EvGUoVBV78vdKi2mf
71neYzRhF2yZ2ddQHmOXFJCJsVWwGHjQw0vUbqb3KssD7wGDrllTVMKgij3qkYrraBJuj6qUhoWC
lAlMCQN+6nibDjfDpCG18BclGuEwv5dUsSgpWIhYyh7q9JwU8x0fJHr7Xdy3S4XUMVtViNmXtFdd
FhziZ78DtcqYtkoZqZkEiGqBleMVye9V7j8xjkoK/HNl179yy2rKEBhq2hyVGGcuXp8MCxphyjXn
Tql1B6a5JNWXsZ3C0/LuW0ylEaaBMu3AIJqHnD9M7sN62u9iKj3IoEWBTSHbQmvI4G/9g2qSQaHe
mrwgMExZa8gLgSPXLB6T77hbgY/2zaPoj1id8VbXwd3zTSeDi2q0z655mQO+MbTQIDGkY0H+0xFX
D1ewvCQBzUlrUhpQzIu/tmFULrqC9lZ9Ulq1gsQsE3MwwRy0/tgh5l5clvzLfHElG0TAJB6TPWS5
YMnBRmrQUzNQxZ1uLcqavyAX/LdwW0gHsOEmi64Vykkv0m7W5B2WKMorM2vhM/nHhNo1afb0iSHq
Xa6wId/HsbtRf/F0covUJEDTC+ES1ZIYSw1ndWkVazktVnVcI1CHOve9OayDEzLEaa67DwiW66t/
eYn+aWKguEEqwGwpbF4KLLjKRZ3vLA7g9BN2oB+uJITADQnpJ6AKk5LBbwnMZ1D2knU0O/Lilpjj
0MxWh95bcLkDR63MGgQooLudm4DKsWmb5UxwrF+akzyGblb0NdRjr61RhidOXK09FYcaAxOtGhGX
hnbu6F10NyKhDhsrP27oA+h788j+QGfAeUhAHPMbMDe4OECq4V0VuF2DwJBlHa7DkBJift8zT3bD
Mh4H1TNRYVthcHFkJtlDJ+IAGoo6H/K0qbcAHyqkmoLaN5V1/XQ889YPZAz118T6CJuPmH1vUEnX
za+pW+3H0KB1zQ3E9v8/Q1FIKgxUInbIgkNc7h++Xoqt3dhi+/+fJRRLcivnRbtFfF/JkrrV6Wtg
nM97bWt5EWM805XSYP34/3/6XHpkFTGRsU66K6l/WJNyQCNELjUzS5xP9ycHLYz32D0iUz9XhPYs
cx3RMomLj9Lr81Ohq+omdXGlCYI3jrmt/qBC0dch+pW5EXfSo8EYI2wUAV1gdnw4xofXQMW7WeZf
Y+7lfGxuZgsqUxmsS5kgLF0uaVqyxkhG09xnpDUwy2tV8ZXJwX30PR/7EyoDPADGWsoJU7Isrum2
or26CkW5ZJ7BLk4scqBmxVUfxtBpCTwjniX21kaKFTMpUcnIZYVwSCK8sveKi6GxyiGCWiaKV+89
o965HoXiY1gPD+qJaOdwkakxO3lOUNTyozOigKpbycQob1O+aj36EOsQ/5+AxJKzuU+u4bIrxuyc
S7AQY60i2lOgTcqe+IdOxhZZwrWQHEk8Sy6wpfrauZQr7WzrJEkQgquuXTtY64A2s2GIBCnrpF+S
Uvvtm5SWpP//VZ5ER4OybsAXOQGHHPDuHdk+JHlW813O5Vr8a6ckharok5tS2cSytskpS0SHCBBS
SPeU6NYLPQYIouSOCKhZEtPNleIBXcVJVc6TYZnZwrqao+iYxHji25h0N4XijSSv871dYTntPCqp
mkzAmxfSJet7+bPoS6SS8MguQRKtUnO3Wj62YKUWh0Fo4kCOXri24vrtT38LZc+jJBpvzjf9H1Hn
sRw5EmzZL4IZtNgmRGpFkRQbGEURWiOgvn4Oembe26R1VZMsJhKI8HC/99wvwAL6eRKGBliZ/6KH
TaCkbR8dQ0WcK9Ngw3uPjjSBULM0QIj+5yVXZPm8niWr1cypddK7MkXy2V6rocJGULGsf4yV2thj
UD8lo7qcO402YiHjrckZ68+AY6qvpWqAJ7f6fI47XpwGGnme0djPKBmJsnWOmWEm0JqSzwLFK8nQ
fbJGndSYyTndexEug/++M2zEfA7HZD91yIaT2pzOc90h+MdEWEtIk8PCZAhaZ/N5KfbqQix3XeSE
Lnc2mc3GyMOeZq+ymo6ai76psrGv/vcF/70spRx52oRmdoQoHi/Vay1DpiTuiJJYImZnkhJAiBJn
3wpV7MHERI4wwlEY23u1JMRTub7oSV7sNEIcQov1sW27FNBhbNG+nb41jbU6mvT8YGb9vzEOw2OR
YZUmXxvvBOKxGrw4QKn1GCAjBhFJ/cxlbNjbTTnQ4f1u09RgZlMMw7mTwr1i9+GehnV37rIp+m/s
lzkRU4qlzbhZ6h44JC+cuxVQHRrSnjA9WwjYAUuifDPHDBX1QkkWmv/UOO8vNC3cTtdjr+czcLWG
eHBAW363WD9FpDzCHveUFMnvlm4MZCbM345jviwia/aaro87U87/aV2iXdUScnfRISroO3+sqOEm
Tb0icq7zmE2shPSTdYrXV9XM5lAflF7Lj6o5nXLLeMotea9nCFMUB51JEwkJ0EF+REybP6OaR2OL
onfrLGm8K6B0iMKxfhOwUonK7DxExNYrDUGUjvEv428rvVAvBeMl2aq3ZqMCx5wfhWiVpzmGHNk0
pmuWiXNmiy+mhfcw5PU2IYmnTaeQc3pYbNn++da8IfW1BZ3bLRPRlAokO1iV/U0OO9jXvX5pcyBM
YyTTlzDo0mq1zJEHEyi58CCk1r/CBdrflIRFW+L8gPeb8ezISEssZcfoXIaJ5iSgu7oFqPFqzHJG
ULZQYgbu6S6M+WvYKC7CQctLWE8vo+HCslB2hjG+T3rZXUTvtJdILX4mZ+52+ky8bFpPLF4yuyv/
a0iW9oI8+DTB0pWNKNrFg027syw1WsT4AJNFbjyzI1ROLVnBmikcbwSt/lZ6g79DVrtTlSjTzcw6
Sm/rt7by8AsfEB4H3rGTxHsMe+Xtvxct4fxkxfVMYy//lUYmORxc5HOBMutImfjSM8bwtAIqmBIX
w011TIGlZ1FccwUNDwwaQvyM3ljOESABSDxNI8e+rk7TruTpw9rStXc1z5LLmvPeSU20ZyfvNmbn
pPeIBtXcZOTrOal+kO3iKx+rb1UrAL0OG1sh5EtAPYVezHw8LMNTUXGtu4RovdbAc1dKbyg+a7eX
gETGEj92GOyD1IbqqWlC81ol4yPDKaZXcMjkmltzKN9qxZRvEwgZqVnmja1rqo8GGmgzdhyvyGA7
zDnPnDU37cHgTL6J5GQmTX3VDwiZWDabLMKIJ8KzmkG+CiNneJpjZSvLut+DEIQeY6fcUeAhN3M6
N1+VqXzPMW+mdsLRq3K5OeJVgY3jOJFrYX4OcBDUXtxY1sYWbXbElpQdNQFgQRt0AhBYawunn45x
0dV+maDmttp5PJahzfytpdO6/mlo0gIInFYgZiTABjPwcLLmkttF6Zi0DGhEiiFxPCVBtxoq2odC
P6wY4+mEThF208jBk7GJ9mWoIXoYBT1A3wHRAN3XrR0BR+v4RQ11fOLk+NQxsx6mSXzX4YzerpJJ
q5grIElxHm8p6WRXbcmHipmfbZG6eIumNR9thOxay1oMvw4yY5UwJk+yW/06K9ZuXABclXmH4Tq0
13z4bSU6cy/Z9JclIp9MiY9cSlGiGHjKkcP0TIZD5mAGyLk8t/dWqw54dJSXYihmX7aSv9DBbTHo
iZ+sg9veqBN8XERi1iqEXi28pUyLnARNuZoP5T1ynBlkGtmI9LdyR5uOSubcZyvUjy2torsZKVgw
1jtYDnvrViQbxewYJEFrzGPxQhQ4ll6YBw74Cu7BdyRww5lKqH1p6YtStHDUDRtM0M3QvayJ1Xlk
ovDB13IxcrWib0uvQNbpEUXoP7NYwv3KfPMJOxRHYA7dFhqfD7S7dHPK4j1yMhPnn+ZVklaeyxQg
U6063TfbI6Dyw2Ka8YX82Z8pQrAPWK4k97HL2RhX9KK20jCW/MfBedTqqxbNltNgErTbNK2ed+Ew
5F4Uyi+RoVbXOSzuSyveBqFipolGQmUs9SHH8vDaNUW+HVXlp4xb1QOPED3FysKSvmYILZK4F4Pe
3k2BpRRd9LMmvnpS5J8yYmYw2y1ckagDr5kD6Eja51ZfQQRz9T1YrX0Ks+4rGuT5QElMBh61Aq04
/cGuknLKtjroZuFz04XWRuka7I909qQ8Dd+igTO2msQa4z/BMLjTjIdanHMRUyLS9uZCEAjO6oJ5
clz7anK1bXQDZGpYDU8LWv6qXywMRw5YXLUXXi8hLRFD3h7NxrgYygh2AVFGkK0BcxGA+///sm1q
SN7RWKMBirv4ZuQhA5IihoyqkU6pNgaN1HUdDbnIZ73X8e4+p/EwnUwjJ4mIRkE6l0nAytveKL8b
Gru0auqh+sYhRZdg/ftqfZEdS9sz0fwtu5xzn+l8LUYWHTvLkg7/vWQiXFNsGD3+9z+0RrjO0t27
roNSOA7rXg1Rg1ylzI2d0j7MkWRhVhle00aMAUVGeJiFSQ2XnFqnU6HTtH0e2MAxhrF1DqEc/xmd
pvhsW87BjD+bxUz3A8qc9c//+zKFdYFMrlMPDowAmjuEN+jKgCZxEnfZaQnqVVAHLMw2cFhubJVE
DbjU0QYQTrryJ87zILXUTl3sUf8aFGtBsZh3K9et/WISMmWQDbviZuYdiTzrfsJwMRtlGn4FdinI
LEuQNsSITOTE1iHuIGNNdwmHkd66ln1FORTVUJS6p8r4zIdGMk6NQQjSlOmUOyN3RQSDbjH04aoW
qnqMRu7dXtGCzp4QBOgo6kLOWQdHQT4TpcBVp+glBqQ0hnpzrcV0z3TWmxAswTapOQcbAqFHHqFh
UmIepApapK7sK0V/VEW5ct/VhZYD7ARzZG4Kwgsz0KbTmXEmefnXps18GKNMeIoFl8LUQU+M+U5k
MfqdWiZriLaQuMqiZsmudcOblGTcZtJc4geWhlOckJFlhWYayGPUvGbgiONMj/y+kWFM2U6/M3UD
q+tQgPwpo3y7+LJOckeTfsla6JzqeHkxTK1wS73FqkndvOnokhNORQfVyfZpVE2PtdpIta6ntqQC
LEvcH2TYqOdINrWTbBZMYTFIKbJIoSMmYttwQBJ8Eo8qtKKdTAfbbfs+oxG6qI9CaY7EVhjvER5z
U2EpWZxR4NoU4wEcaMrh18+aEdtWYVcHOY3OeYgVNJXRTGMayxja949IS9uHPMkP0+kh7OvxeBTN
oJw7TlXMtOInx+BfaLqZu33pf1rpLYnaO/LrcJc01COZQC1gimLiJJ3Hpzg/JOjKsOzHhBkkC9Rn
k8VQDPU/owY9nA+BSC304SRao7kXYBPVAiJ92dCnoBm9NOBpEmy2g4kyLbJ06ZcQNdqLC5taLJA1
MN/gQ445IMrTZTAGmBhWP1zNMofc2mZPuj6Zt1zXCTGZUI7AxbVuNtOEBegT8Ij7xL1KXkbWekoH
8qCWsAeFo9ng3se41IDhU5IU+WpaNnTRihmQovbajTVpZJmVng0KX4qvVeqm6tk5IbMA5DSclx4/
LfoaGmiZFnXBPENMakynIJnuWtbWcg9VZyvn2eT2S1LvLBwZXuwkNV0yu9u2MYqiOW1PoS1wsQo4
TSEJuGNSviwLRDrZgMlU8uyfWuvNUkMVbhvqxk4p4MP0yCe5SxQaHN09LKaRkHhMFKU6HQe9YrwP
ywFT5uK4jdlmL07HrsETdSmVEXa0SgdXlGgnVAeJZpy3JIJpKPFT8qgCI0olX6lxXUpy9lUm8Xye
UlCRkUp8XSMk2PImZJnRMxNLfRKKjkUc+Vw/pMnNkBEHi4rEKTmPinPGaT1InJ6mkrKUx0wm7HsE
AZSsL4yFl5FwmsWWHQ/1vLXtZnLc1RIg+fpC3EpxnpOIQqBDVSb3UBvMcWaWYSdeG3eslBpZD7Ok
7UtmB/ViYqBOp//3Ar7F3BvkI6nERx+nkXP7fy/wvlAxqBFGunZNAMqR5piW/X9fnITMO51lgFZQ
2m3Gfqx2lt2d44FsDgZazCiLLiK9hBdFky6ZLpHElIXvvZXtlllmKIu+4jSWprwF3vpuDQJ1j1zR
HZYTpuUL7AMCRVX22LD5ntY/TX0JtRYvM7UL32p3CybFoZcDa6G3MMcheDiDPqduO/NdXV9wvqNV
UhmvqQjunEmT7/+9iP/UsCnFtOgYRyGmVnadUsmHzFL/5SnZfUIi+Sc3jekwRJSDllbb8EB7fQ8L
mzkn1fu+KTAsiFgYPxmR8hygSB8ZtTdj4VSG5aTeMOuBqEjO6tkKYV5SJSd+bWuk9mj/RDKWP3YX
/QAPvFCKhRdBII4FZZ4tmt6rjBSF/sRfD2zeqE2xN23syZFpGzuR0xCz0mBJc4ICJlMEkIecoZI+
HUHL3yCupUigmc4Z4UNSYmlbZ2ro2S21RNcwPKpa8jbiQc6qq0PUwjk0oPs3TYHHnOHUPJjaCyMd
7JGVcx9lHe5JES83jTSsqlQsOLqWzJHkeVSs5DXM5E0KGMLW+osAYROEjUHelcg0xA+6tCm6YgyW
2hyDMcYDq/cGjRZ7ZTlNSvpGrhgwnvw9pS2gONpbNszsmOEKIsiQDAOQzvpMuZvhbPqtrVwXAV1P
TWc1kJSmuLQm731oHq2EnZiuO0IAxBFYWDHiZYCZCloVgFWwjbU0cqQu2TE0K44OxpVGvgGf7z/r
PmOevrT5pVfvavFeZA5uqD6rbgKwYjXS2Y2IH3ntZyYoPTf1IDFQ0iB+q8mAzrWuCV5y8vbQimtp
mP2uNMbhIFoENHah+UMBHJU3/uqM9o8tieU0Og6d1kYpXE7jFo2+7MkYS7jOSSpfagucdjxbb0bH
gLbRrflUaQKHVWf9KxVdvU+jHLCLYUNuOZgkRE3XWBDP5ULzP2fAyXztqFoLSIyk3MSKdknNosFl
wm5LGwWysIRuaTSZseSLnO+xwNFGkhKsXCXdGtlCj9kRS0mq2WsRGuSr5ijRl2Zh2ohQXFVwu9Hm
eQarcLQcubs0cprDXRkSxNA0oc3vMWX8qxj5UwS+5j2zi0dfQI/Ims7yMaOuvBMcHkMzMXLG7reZ
kCoyX8R6HuXyLqsT7TDmzuc4NfBM1dA3eZowW8QkaGJZYBrdXwrAyZ7Dc36i+T6eAT9CcFPoihd1
9G1M3Y9aWdJd059xjcUHXOYQPEA2T8ZbrcLEx+I+bhUV2LUe78eUDAV1CHuffiQzgVx11cSZ6VcY
qNkLfSt0MtAGmcGXKfWZT8+ROF0l5aYnuQfok3QWCr17Gs7YhlZtfomdVLfT+R1tFvlvMp84cZyB
6NBsL471GKxqlZAbDO9LSOaVpeqMKkfC7ZGoe5Ich1c1HbYaANVhhYLSYg09O7Haez6iIBlz9C1R
iTBi0jjPmeY51vOGxgmnPgq+bpuqcupPmLCBVqRntLHkBFAPLhkgZcfmKGlUCo+BVhEoisRvtgzW
qXqSd1oCMqSA1BzHuYNOYTgawh538lid+ka5cXJDOTs8CczuOzzPNEnUEx5fmhglcYTGiPJyESgh
w9wyLyLeJjYKsdpuLmHG7zL01VlV5N+Y+tsLh1IDQAL2SJKGO4IPZe9QZ7yUsbObUM+3jZTeanoM
ni2QyI0DgYAT4dGDmuAQI7HeTySh+NGCIL3ArR9ULUknxkgfIRHZAatHTusd/3vDxBWyv8T0Jf1B
kNm+1gnHqRL4ArsZsRQV82N5wGNtSUixhETQQm3WSOjJ1UDdOoqDZOj0C3sUaUb5ktNKk4lceOkm
B/OUlJG/QkVANq3FIRMOkq1JRMGUfj4C3JCyBatZWdxSZbEuUm88sQLPX5P0T+YwgPqsjS8rq6ye
sH8UyKprPf61NTolZjJ+iX7pD4ZE6gSj+eKgjsSz09rqdwkd/aDGahYV77UKh0WKcgPJNeEZRgVl
aa4GV84SmcXJ2XLmeVMlUqJsFDnoVP6Vs6pzqYBQGirReH0P4FQQjx4xPm9D6kxhcgIwTLvcWFKq
vLC/7qskOkvKoF/GobpKzA6OEPZFgepALsy3ZGKr0scC66TCfocXG2FfX79Wc/lVze2hH6p0O83W
K/Q6+xDJUNYlm4qp/u+Gk15DrLlGSqRKGM2Y6xnHQ482LTpbxIgQE5DeprETO1tvlVNMBBLy7NUE
u6qxmeDylVeA4ZMuf3WzHR7KMZcOTC4ecw1+RwbQebSlefb1iLclRcYSQG17qivO4tpMj3LWE2qo
pFL2UIPJqscxPuES0+qx2BiOVZ/pAYHw7M56SUJ2g4zgXKorVVMhCxRYqn1a5uWLGxZpRdHS9yqx
KoGzSju3tx0EjM1rTRbPWe2rZxIinZLpqYxUsjLy1yKFkZpXKStmBa427pVDmopsa/a4F9SlIR1W
ktz4Uw+t7kTKYKEuC6cuwJUEgWhC3qOckmX9IefYvsJIXNQESWa3iBtxuAXV9r+k0jxp6F9EP+rn
iEDdQeBsWuYnY0GPlxY55tgRsEzTfCOSaLGzRh+W2mvHTnRMOwkxWCyjIIFJ+0lN2WQgXh25VrE3
V13zHiE+RpR/NjRt+lB6bsKFBhr8xY/JUUfXCale4QLt2PI8oTndidMjhtnW583jqh1VpsuJuosj
PJR2Hb4uMPLCEkCDjDwGK4OG0bNcnrWc4zq3V1mkxh70rKCrR2GHuXbEC9+PyERo53Kifk+wDO4V
Qu7xcPsF5AnP6qEBNKO9zXoIK3ghT5GDTLrundrNpTTC/bwEmBM5SI9JSG6sApcQpN6AfXxoqLSo
AlEEAt+swv7czP2zquLSq6MVz+yw5RWjc6iNbtehRCW/Vn/gLUXCrcX5frDs6xDZpJ/jDC8tDQ3S
wklggP6iU4PnlXOmzvlpx2Vgkp4d244Fvkm7JzNMsJMZK/Mlcv4Vg5S4NiG1cmFk2yEhuqnW62ve
U3QuXYWrBnmfYrwk0/gzx76zFSdxmqRhZ+WD9oIFyYPLD1PGUZAnKzYzK9YnmrKs0IWnNPKwZayD
w6otwXFrFapwIaxzG9UPOcW/Xi4OeTh6CBwb6wGjytSjxMGjoGmXweYygYyEi9vSvEsbix6hhdap
Siw6X5x9aLgopBzQUxqMkAfG0ojymKENeiHDAAaxWAQ8GJvt7OwnMg4y5HyUunkwkdLiO3HIXw+Z
H/bl0RwaPJfTPG8t5N2tQ74nQYvPIw6lK+D5XaXHf0lLyjQnXD835bsYe9w7yZSfDIaobjIgVWlD
495aGx54jp+oBDZTL4JUat+tTKX+WpV/jczDV3wtaEHmbfyzIMQ56rA3veQJxISBffCT2BzaH5Rh
i4LPKalIbLZHOjxQKgSDaizcDePd53p4tZVHXT346Mf6HEdnErKjbp/2zIOfMERLOFGK34KgTFKb
HE5MtKrXfJNsoTyg02tC47P6FSWBjyw6rov/FNTTfi7OTa77hH9Xml/35Jgi4POM/jRW16a5A+3n
8I7ajdYu1kWibI38Ly7+zUiEm+9U+zThsbtWsdlUd9NFc4bvh3Yb+zHEtYSjLR2Z1sXGRPhRhELe
z+iI0Dab91gdBWJ5Ju/qFaavY12WCevirXKuS3VxzqG5m8kL7rboiKxij0UinLZ4rlgNCKmjnWMg
cp9dYF9Z6o3TgTDiRXlBB0iDE55Eh0+f3q61KXcMJVp/lIJa59jmE/Wi2rTbAwf13I38HmHz6JOi
WDxnCn9mxLe3JmCLpyW79fqzg3sZVAUyBNpqREI8qW8rpnrHNXbu0HTkXXMEDouS+boyzI7pLsNx
ymxWp+w8IYSqz9XzQLFInlXlim8cwM/lP/olbRXQLyk243fEaVbHuoSAmlIOdMB2etUDzkesgSab
/7KD1iX3Bxn1N5HwIPAecIeLX8Qh86b3IVpYLUPHHX0pLjxTAa59ND1LE7v8psR8FWZBDasJZZju
QyTic6GnUOyjzn89MIHxZG/w2W7fwU3Hj/ihbeMLvGaPDVS+xg/rkxCiaO8MHiFRB+kcX6TZJ/6x
6Q8lTS5+Gxlbz4YlcjmY7KIEtH4mpx6wPI6oe/g8WF78RY+JR5FvfgBm+Isf+rN1xgOiX/FI9QVt
co+vjsnj3qi52/8tboMyDQnaJ8+1/IPvGVxU+ze/Jy/aqmwNkn0GoCKI/yjAqh8kQc0PVuGzei1O
ysGJ3YXt27OfkxOXw/hEcD7fYN5hbWmpEA7oQNX6nDvPjJ838zvNR8IKus5f43D99gxf4oc2AJfN
SN74vbiSJUoWt3jFoYf3lsJBrF+QaEitmG6hCEDKBloB2x08wvEOE8P5lJHIN+9OAdJiwyxmdvsH
qJXRm0wKts09ZsdFoxztSvsUNYcoBD/slww92vQGk+GX9J4nMfyJ/O4M/kRgzt+sEKbAlg3sxBMu
JDzOxxERFaUr+psU3xT1EhaXPuBOfJq3pHNdxwODkg03Y7A81+/EsYVnYusIIE330zv62p2+Vbf9
Bxlfhic28ubP2DPXItiuDf6LMzsoe+XG3Rlov7RC3cj7bfyRpGuE6x4moxuABw/wuuuQwD66gwcT
I8hIuDlJJNPmW3DNH6hl3Pwcb0M/8zAVulC2CO+DJedLJ+NFeV7PpN+Gp21Q7xyEq5H0u/4u+fmX
VEW/2Q1YDm/Kzbzol+KbBAVc6fuZ6AWfxKhgPoSf8kHdcuk3s1tsWqbS6n6RKF1dEt4mDpuYZ8lO
L9/lu/WM00QmZvGg/CLCPRdvBBfbT8rHn3YDRfAmJdvcOimAK4gO4p29rGa8WxgH6av9pN2oqiNP
fpM8ccTZeQx5q7TzjiQjfBh8/ytGQ88uOfzcmv4WtkgSPqr8vVJfDeU4SRM639MS7fiw6CWL8xqQ
emqu5jU9jFg7jk5CTATadyTykHgpStg43HL9sjy7dFcJf64CqIRLL4PPRL+YonFP6gOs+Yb+8oDU
IABuxmA6su/QtTZDx/9B+t8xT+8Ir5lxLvfXfjhHPXrMnQpBLaVDGv8ru2CsYk/JbsB+HcTu5ZMy
0tvzGI0yGBYdGbQ+wxE1KE7xY/Ykz9obv0wfrxlmxL3zIR/hdAHGYWSKCmUGUBgwHt8Dutsabnuu
fP3M0BVVVbcr/4nv9p94qd4wanNBkZd0UGKHnemjI/4r/rqDCXLzG5czMk7FHxi83vRdeTa5+GgJ
BjAzPtLXzjhHCaGbkJNedLzHJNwDw96zbCr+RHRYQnr5pjriCrFpU2N/2zg7KnTjBbeq/U1Yw3TG
Os/XSNqlnA615esc/cAs6lsaC3x4LZXM1TAAtnEXba3Mg3JlpL9y9T6qTzMC9osVv6d06dWttCVy
GUGZlhzowtQgEhpwIGiBjQLbGscOhUu6Acjxoaq+DYkGPKC1Neeg3o7fKSV442MrzEly8OJP6x9y
CkiEUEDTtQOGaxJebKBgVBo3nKuq8UY6hfnOcewaQy4C8uWd6ERD8Nk07HLxFtkCqIZOO5WfPewa
ok9J2oGfogaDxpOLGI0wod50G+OxEobEqbLxFoy0WHdh+zJN+0zdCIFmaVvghleJRLopkzuwmrHj
Ih1AHcpOQdJHDMAA9yrEvchnNLaOt6EhKwz0LtC6SeLk47Hyp5ELa7MoArfyaCLmKBetp7x4q5xv
QXhzFOE/+5rKv2RlAsqoTQ2M7SqpZJ+i3QuxrRfQsG7zUdvgsAKFUBXFm0lhV7eT7ZFhNdX0CMfj
asAmOyD9KIzzTABerz3bbO/6ppM+ogzoHwjKDWJfafB1ejEk15c7pb92xy6E3cUs/4mxfpz5Ub23
7Tvl3fwW8VmDXNuQYGlROhOS4VXAq2neAbeL2WqZUe7t9EV/SwV6+qfYPuIA7PKX5jezoYa4PDfh
dIqPDXJYCSkoezbFMRpoiW8DbO4LC4w1fG9c5OlmoKcWHnOsZp6Mn/q/y014UNPhAd3GmMbxitub
jDxWzpzEQHjDVk42yQeq+0K9qVCnxksUn0AHYYO+0Abj/GlWGx5qXGQKeDvJQ5slueN0w5qeWNs5
PWnF89zv+VgsZG9sFaAlPmkSYe1fBTDEaBYMovdRgfCMu+qSru0XmDw+CvdxcLved6Qtz6VsrWuP
RHUpHu1h/qEzizJRodVF7a52XtGTmOraws1+hgdVChSbCWAEEVr6Bfk2OlW+i7Pat5QBhsKqz5OO
omMz3NtH8sE/KZ8oQMdn4Do4TBcTCPX6TdrokmbJqRnlH+goqi43Zlzv5q+C1vCuqFmP96wvLlm9
vwPpr2Drgb1GXk49Y72EDcoUE1kB7if6DDwCDg7JgOKBxpnYZjW4c0ybwWrT5R5mchSkbdCwqbSB
ot5z+92Iro1Z40YwkHQp1NVCPYgUeUZDluqkijDIdeVz7uJvxS7JodMwSQvpbKXpc13ADHMqxF4Y
e5X8u0R16GaKzvavI35DFEOnLaSQU0aSOBFlMcJGg4tAqbAhioWyQzCrla4SV7olUdP4WFrvMZOP
QAvF3hi0U08nhcCg8gXKU+xaNonwNuJtIwGwwBTaW5npdMUOk2jIdGyHn5gZOJBddBHIX0HVdRFd
WwW/7TxxQ8Z1xkKhE/lmFYiLId7fLVOnxK+fDLJxN2omii05qNqrTUWTd/Sjar0C6EFZoLLCcWzu
rtOERMScthIf/rIYn2OWf5S4nIWlH02W6/ahuNSjUCd96V4+eFh/ir1yGHxu18B+xlXywtmcs+3J
uCPa2nMxt7JHrNpe9nqaBofGYPEGmhqUZmEE4JpyYkWXDydhFl3BFICZnG7MyMSYPRO0VQKGr5V3
ybw4i/MlnpE3o14ydGer1u2bgkxnryJTxWuen6bm5oD8799F+DXNn8ZWhxowj/lPygHaG2aJRryS
/ovAHB2fpXN35DC2kYNX4cn79CLv2QQY30FM/OG4GvAeN45P/bx5K06X0+g1HlZ0j2miq90v8vEV
48eGEvH6QUTc+TIG6uYv3j86EozXr4E+u3m1/Zl3Lfbt9lLvkr3wJr93sS1fYh9zDD18n3O9yxAh
QOoVqMGBpJ+NdqADvTGf6w0Us83owS/ZgMTlp9ab1j/M/EbYXzfU+u5r5UPG2PDTXFV/9A+AHT67
yeVLObBr+9yUkcuE0g03c7D40ra/4ytvTjyNULFRHxo8KHrQeBiAheayUH0ti0tPs5o5KPttF5is
p8nmMto7oZ0M58KJ01RPSv5sLNdOufEVfYZkmZUU05WLrr71hcfZ3fhTd4wQNrMHuvik3IGDXLTP
4ZDtJ+pry5PngFOHzEWObtXeOUCIIrMal0HrWYdqz0H2wGDsZKFTDZ9n6Vosx9DYIVDoxm0xwAeB
kbFtk0NcehrrWf4kTsq25MPsvzT3kG6fHe8igtMhdw/GloxProBdBExpdH1HzrGUXqKrSW5t5iuM
gotg7HYUKozSCb2YXMSn+nSyax+yO2ZLeDAAuKivhq+ocHFzuu0OVdYBGgAfDZd/8wzJ37XOnRcG
w+YG+BHdD4ej6bEGp9VuYbSvTT9BMGRcZQ/JV2axGhvRU/m5Hl0ron2Z5LvRD03QU0Sv8wP/aoOd
bHlVIGHKDf2J3jx28XHMnCcjjJ/KaH7JlB8GLOeODVpt7JaYgmmLtIEIODHj6ycA5hA6vpyeRXyt
tOuS3GRKJkg01iGBOjntoLHY88nWr93yJPBCMrXA3tly11gtz0KCJHD+XeJDyO84vyTWVSVMeCGR
/RwVABlf0d81STAbn/P0ow6/YONlbYfq2RBI5ojz8yGawYRBhdNZe/xr5gk+mOqaV+UPiztj9szN
/whcsogxw9oEyR89HVs9Jeyp32YvZu+OrVf95ulZNtYDP9uelPxV8We9fMWgJOa8xG3A0RO1y9Zu
d0Ria4C7AszlxcsKoKQHQP6r7DlnEBt39kjAg6RdxSxBpOT5CQHl63fHeOY30h3c5fBF14KDN72f
TX8GG+GHv8U/54L1JNlILLSIBVkbpLO9/iNwsMRO3hiH/pCd0id+Mlxr9OfkKDu51wlXqJuRfLWN
OKnv64ZK03tYewFQwaFeh+Nxks9r45uf05EEu1Vm1D5e8lIvrjjpP1Bns95X56Dhu2jX3HpwG+/V
s9JuyrP9w4AiiB/qPn1yXpe/tbP2CJ/Th/1cnfgB6QPpOtouNuSGiT8OOXf8EfhklVP+oHDCySBZ
ZPKwXHQv2QvhRU13FfFXsW/24j3E2eCuK5bh5g9rGz7zW/Ck8T5IAWBy/E48sjsGyal+aH9yoPWn
0jpGN5VlhrhobIytsZeD5IMdunziB77wH/YPz3Yweq/0qlxyvDaGy+d34McGpJe5EkslfraSraT0
5ff4S8bq8ucc0KPwo5qX+Gk8JbfprzY30v/h6Lx2WzfTKPpEBNjLrdhFVXefG8J2bPbe+fSzNBg4
E5wktiyRP7+y99pnrIr5k3KUPfPKlOVL/JAd4nouPJbqN/WHJ78PZdz+wppw3Dj6D9lL5yE3vFMF
Io31V1fit5pdDnvK/OlndlkLPs5tt+Ok5wj7gZEkUfEbfm9j+4w4Fg9DhMDC3pwtXF0GC8FjtvPZ
+qhK6KUQu3P8UOHTW73TjDlF+BXbn2QEHd7Lw9fMiKtzCrvyCXOgLAaKDof2oDobk5IsrN9AVpzR
J3nAZOTU3SZ7Ts98zsR5qwtG+0oLuXzr7q2mImyvOmrrGN0OzN3k3FuXpUYgy47ipx++a/kzXt8Z
lyXIKFyKXmbLGZMTHPuhUUc7XirhhFUIk1eCbNfO9AdlBbJ5wgEjpPh/Js5Sdmru+KoGw6n+Km6d
RyoRcRQQQrNDKh/58Rl6y7t61e5c0tpdOS8f45/8k74NP/lfyr3BoOiZrS8aTDxo+50/2n649Tnd
B64wAiSeVG+0qyt1PM3na/eeq455ofUrf8fz6qMyvG+RcBJOjvqE2eZmhZU3nZAobR/Dh3zd7xRF
C4U6uX/c4s1hP6NOy39XIUC/Dy4XTtrZ8vdj+ZZewJTfiRPw8kv6FV/TJwJmz/Ezd0ATpgGnANf0
m8B68Kc0Efsc0opbw7bOUF787HPi1hZPmyMdixf5Y3Y/canSRQWxV0fGxfwvOUsX5UweyxXzgXak
tmbCtv0MxT+mfwbd5Db6iRGA4EqMo/wOjpKWlCO9+aaVRvl0lB0u0me6y8QWg6/Bsb7EZ7oYYGAh
N9w7PQl+jLBlDQSHKEICLd6VW+3HV90rIHTYUEyIBD51mwNr+7/huyIUgpggziGO2NQ2Udk8NdEW
lG7/Nbris+G3vtm4yDkgbDiw0aZv3nuwB9mfhIj/Sv/+eAhgSf4aLF/6SgDCZwHbicxR/pYwBXUS
VbwV6lW6ME5OfuG2h8IdKNkVfXzKPPaRTe7RQXnjG7XhsQ7EG/gj8ZaFpje9M77JGQnfmckxd6jY
1VMHcBCR3cw4xfQazcUiTumOmZZek2Nl6Bzz2j/Nr+BWhsahQdwCPNcwmsmF3Z3sKgcqj9wOwv2b
cCx/2zOxI2f1hUU8QLb6ez5mL+srM5L8X0kdUn7L03m/ZDhd3Ud3FOCBLg6aSOvlI40UAAwc0j8l
ZsGNTPugUh+csnBEOhc1TxO1sV0n5+Q2/45vecRkePbNH17M1AdMXYfT8DxRCOiAQ9+tf/KH4XP2
tSuGLZeEYevQEEN1mBqnfMVRk77SPSDd+eQj1J/mT/HOW2IojvJCyFDxJz335Fkphy7aII4Q+EqG
wm/1H5WecKu6l01+DJpHuI38IgQuMPQb7Dx91nAeisfGCizpSh1hbC9MxvlrK9Ew6V8pxXanPJaL
hPl5LSIBjLXtFXggqBXGTsDQ+OHZ0xpf+CesImoR7MCzIn2kx0RwsCQoYpiiJ7GuVXdf1Kd8Yjqr
uoMR8FroOmtSI3C7A1RmFItAJ+hzMPwAUKrHcLUMrDQcO7xmt3l9YTAFm75xDKaK2P+Yno08RYpI
1P1RdHMp6EIeRUyZUUKQ/E5rOrOlHE5E0M12ywgD6FUWwhgCI7rryMU81nRCF0GZZ/WG8QRJQCH4
ZFpMDKB2mHBBN/krUiEdf6hAFwujh0Afr5h89r8M8uA+sL9amF/1wwdVzDPXAEDEocTyZIt83smZ
5yjle4tkCz78pQGwarEwBWrndAmI/8YejKuCBLt81SjGhhb+mNQSxTWYfwWRBFSLxWnw+ogLVHoq
2fKBPkdBhD3dkZ6EL3rVNRijh5CJBoAkELcP5iDzAR8S+HTIThkCVdgexV16wr270pQuzOdt6p1W
8Tv4UitJ86PIsLb5LzGY6C01ngy+baqkZzQG5MnioaaG3RzxWeL8U3zif/6/m+jd1X7//GoP5uHd
p3ygJbpcnp//vuiBvKP9Y9k//mcTUsCDcOcOzgP+aikzhqAOEZ7MAVVwmKkhaPf/9y6V98Vj3iYS
/UAitatd6OWxaZxBa7mkXBJWxE6Tz/6AfvMdJw7RztHEm3xPPc3ltjtkLjyA8J/gAmK/41+M0mc+
6ugRj/rJZeXDUnclXw4Hth+Jb9gpWjcvdciCoH5Tw9JJnf4dCQ2WDY+w2EP2j3v4aj0zwQwn2Iu3
NhDwr0OTOgiXEj5PoNGuzXZjJ+E7M9a7eFCvj3uZtTanu3ZU3Ph9ulEeXK07Twe25zxjprAMpDOD
KJ6m8IJIk5rsnVbhyC7hlbom+Zwv81kGOtH42+4VH+2/8ZI/yYF5jXlGcEyMXNoXrGAUrqf6LQul
+0r3Ih8g2FBzTj9FKDPr0D1yVW9wKUq3/a2ot6jlABtGACb8LMS4/obASGciI/LE6nkHOpvbx18+
6+8yik9tBHrlaXg8u2g98aA6sB3tMdJcPXwUJ9ZX6mW+GWqXwufiY2sAz4YPYH9nY680DjELE5uE
YP5Wnqqz7hCgxnfB33lW2IUzEf4GBmbe8CMbT4SjOqRW3vQbAAEXaKxnjRjRzRCsq82D3luD5Bex
bupJAcvlTzzqFEbwQI8F4wpMZXwHy77GNN764aex9eMYKGdezRll5L2/jdfmnj8jhLoWfFb3zu+v
WCQwtb83Zzi1kC1Trzs+fswiBCZPkUPFANqjOLpu59xj0zvY8hfbvKjfHdgH6idqLwlL1nKAoKp+
jt/EGPB6mJw+N0RbBeon+fFcxDaHO4I7Zt5oEW1iMuB1oYvjeXFo+Wm6g421IYxVP00/03/6R3NS
7s1HEqYX4G94tDHpM10PVxoH8z++lxnyWmquWDOMA+DcATfmiSbFXmRHpgX/YJCo/5Rf9dvwgfK+
zPkXNLtgOSKExH4EIK/OPLQhVaEHs6Vf8ZRCDf4AFEhpRDKYM5wYhO9/c/FOTVM68mMCWF5qdxLg
iR6WiP0JvjwwWdxTH8nL/MeyjIUeFluqO9ocnJ5IsQyNszUsW5uZAHxL/Ydd5VbiXbR5epNwQ1M1
UWfn//Tv7kZyxq2hfRhO5Vf+JV+TU/YKNWmXA5hNqY6tzlX+LGYQiUc0ff0letZmF8SqSQ4nApPr
5mfjvEJgsHr6ieYaHfhP+qX+rH/6leZr5tACyvM4OOl5oa0yMv/a/monvdYYWtkfHpR/0I4LQsB0
G+nnAKwSpStCVeOuP8UyAQIKeqcr2+L+FWJHZH2yUFoia0HO5YP5lD39p0PkdNgZQALL+ZiZmN3T
SCw9KnPpr4oPadS/Lt9QF+SAYT6f0vjHIJJ3I6E+Km7zEzDE6Sr4rCDFLiAigcqKzjSKVUcfHeOy
fXIFWQ779zDxqfz6g7I441/Vhwx4HPYzZy79Tz3c/ZFNDWuS/LgFsOuYevR/bK+dxMWU6hhnxa9O
6rNJCOeh4s3SmEXMbvEyvWT/dSfxR75iafpug8ljc3yX+J/m4j88z/aPdolPOFuuK4fF8IltdH2C
bBiuQXYm8oYTIfH7YOVPck9AEnoAucdNpURzBIuV/Q0nyhjEN/Om0k07xRGqS8APuHQ8Lj3SNzkV
WOMMBzlEZ2e4PYJXmXf+Af7kyudz5DjisPb12/6kXDbcZU+Pj4Yf9L5TXaMrUC4WhTLZsbEtfQ9+
ZwM0CWXmYJqr/WgfqPOeEZpxB+FG5wZGPvIs/zCAPJN4de8jGE2ok/PsOpIQ44AmcwzxwOqndEiv
5OI9yG7tIRjjCaU7lIb/ybf2nedC5guTJ6GK5zk8+LU464d0XBGMgN4CRFwm678tLaNuqn8Rfhu0
6nSms8zzlX3FGlUriU8Ih5iKCDfkzR2dCoyDY/kyn8iiIUD5Xhynr/00h5gy34Unkaik+7LaDdZw
lUhinPt2qoq8f5ulB0kihSJaelxrZlTmm3ZYX8S6ImCbmKWhwtsgFwiBRTQz9Rz7Gho85UeQ39DL
PwD/t65Fh1ybVhttA+gYZe/wkhcZA7wUmChudnI/uG73nJHQLm+yLa5adxo0KXGzNGgHS7gYM1It
0DPsQPO+jfRRY//UxMgoNFbugIJcU/6vztFfT4YI+TRh7TfH3JutQAjcAFFw11bi1TflqDfrser7
0bPqOTLSdD1oO2EuqSHOp2ZgK6RnanEZQaDjfhVkmlYgdYpK9ixmQyYiUOPZJa6r+t2IIG9aGHfG
WnYXE+PVXED0bHR8UgQ+VzhJLropPlIN/HlDnAUzFZmpVxOMkH7//DBuJwxAoyQpXAQ6ArtDsvYu
SPXCrG5KIn65sACwg+d5QYEV7ipRasASVheDRsi+52VXN7+gc4hpsSeBzHjSLguatr2qfFgwfmY8
wWS29QQBHvLMKa/4rWO3obqt4t7NOHkrKv7uU9YLm2STw9q4fUnQ10azdoB+YjIjgOUxDfhPFokJ
smjlKJn5z01ylyDWAW/tqs5TZuK3MbqrG3E8PIS/BUk9qrDZJA300no3S1B6GTvI6Vma13spTVcK
i2L0unr1sDJLCMIqXSUAoAsGywiaZAyFUg/Z4WnmtZNUG5/doUKMEMCklqO/9DhOJt+H4Ma9eBqn
5AmtIgU/+UleMepeiV+jZ81dANkcYDWVReF1caRg/UXg6vK3XCZLsl6GCfHle/GOf+k0dqWTKxY4
MqbcLLeU1ZMt/GgWxjRFJl1DJl1tP9X1fsI9y82xIb4QmLqbWREqghkUBAv3kjcJmWcRNjmlrc9U
1BUUB1KP19OYLYFR1FE0egtsUUMcPE06KRbB8zvQJRu0xani0f7wwRwNUIeam6ZEsoP9MV8jC369
1hIksCaUDI6EYglKYoliVxJ2hp6+DdMLIXsZAGg4qpsQZIYRdi0jLaSkay1H3SPOYwkGcTq2iREu
XQaYjzhf4Pq7GVa96sXltd+kKB/1U/d8RCTg5mOB+qT3kmmHa4rBA2xn2r9qJXylDnmfIw+CN2NT
VggU6fkqhw1jCsOSvjpX5nLmCZs2/q4+7wVLL+19K/VIxx2ceDWyeiUg9Ahu1hKM0xDsM1tt2mf0
r0OQvg6mVyVy0BHwlHQFTKk5TFn/Cavg6jNrT4yTDRM2aFbWWpw23TpHZ/mfSUwOOY/kxm92QsDN
2LmPvec6493rQlNJWeozDrwyUGLzcLQs7HA0uCR7JsJ5S2hnhsFfzNaP+WKMJed+l2DD3iysiZqX
VpLXF5MHA2SES7qlnm1f1H55wpd7U3TjAnT6NNryah3z8j9TBuXczee5b0+5TiyvJFw3p1DFYzWV
x05evdykA85CGfIqb5WsuFoyuiOZt0ZL1BHiLBNzTM/0aVVYOxo0lu3m1YaBxKf0W1zlvIG+ALN+
NtKA3w13wbYgfKamiQ3hI/MIg31k/TiZZ6jyOwrPqQlarQ1EhSB0ov2UFLxKqfjq+kOyqF0Pna+F
DwkEWkDCX+aJAueyL/0F1cJZm2nYeaQhJfx+7mjEOELJmy/9bicZI4k49CP+aaRbclRgb/aUpHlF
ATmA09diUhU3+m6EbMbdaMsLa8oPlaNtKNmmPPaTXPFaNkLRgdbEHVrgdVAPTF60+YrF/75gfl8k
60W/vpeJcBmLo1FNKDfQKYgMymfrlZGHM1sC3vP0lMOotfia33Ye9gPOR4R96vasKYzFkLoa8BOI
Rrf1yvBWHHK9gZpJuMRr7Tet4RlvkputtIVZExYUWlg5kYuYQfbRwJXWgx6fMXrIX1lkVjjuF12P
r4h4intVz0+a1D1P/N5Z0kW1ur5k3pqigyRvLVWpjCAhnARZIZU0Py3lRJuVctFesEd3jAUJM+Ld
9+XqFd6tbR8zSaP2zaJyak/xLp4hMrN33Mvcl5GBjFMoFHqo78Vxr8gY1JB2gZxK7+2rtc1+Zyy+
ri8+N4C/Ly8jYpcCFcmTsoPfl+jrEyXCD9gNCK6S+BlZS5b3L2Lav1hhfZ7g0c+SiFlneV0Cpwbz
X8uCC5rpNIBv23raQgLGSeEEpCOcADiqsruwO1BqLzVcrH4oS8B+Fx+dccg30SU/1wPW7dRK54wL
gUU/BsxYVZ4DC4wmjKL1xv4Z7sVDkYqrr41HNKc8pECtk4QtECyx7C3Crlngx7OQTljICkUgW6M3
D+sxVaGnmj4P4r66Wr3mcLnu2u7HxnOSI7AndxuqSJXVoYBovXnfe/3tL0GBrSIhVXy934G3gU0c
0UcRTj5AbsnH0h8R4eW+mDLBHB+3XOGj8orR2dWok4jQKUhL5kgqOZJMC4uj5Eqz6TPjvFn95tR+
VY9n+qlWmaO6Z5ANRxR/qVfxEN0s1ZXy0W0ejx6I5LHk6A2D+Ot4VIDQc/2rUiS83rrewN1HkgWT
eRPcuXXWn0dVg7KjeNhOnibnVAHLcl1kx8dU2FhurLjRFB3uEuO5scKH3QYjWcgEqKHzqWE/loFc
pqhDDZ/4Mz9nSVggGxxZja/dr6zDDOwpWBK89Tj75FBojaDSYpzTNTzIS7saLv69UCwVnjdLBHOc
K6IIY2MOnxEA1TEP98LvW89Cq4IzhqXcDOMf9nIx2RVL/YStXm2j9q59NIxQN+GtZ+TeqicALlzv
RKisZWhBOi8optNBs2NE+gKBK0/gmuzRqEmns7xBImlrJmIzD/pV8tNoNEdfyHUED8gV1ZxY3ifs
zR7MgasAsbtdLk1C8jJDkJ0d1mTd5Wa/NwWKMu1XSbewnqdrGpjidjoKx6LL740yXAlv7DUSk1dv
Q6GzqU3QzUXIDrWLSbGhmZ8Uv94LsjCagLIj1YIxTUK5qMOW6ygPBr0MtKLmv2qQuwnUNj23DrPK
PPeMjCj1/pnsl9CYg47FZ6m+G8byajbzi2nkzzKUE83sj9PkGVxz3IDeiE+VusLiPltpVZch9xMi
n6vyT2+ooyiYtP3yqKIH3U+ZvK3tS61YL/lovab6T5yW+Ajp7mXlIgQJdkuR4IZ+lNF9ynfh0dRM
UeVB3fY7BC+wwAgmsvyCX656zo/iIN8fVuDZsg6Kbj2pWE+0pWN5d9iz5V5OGrB3mG+f8iPPGd9W
36DixfVerUYwo3syaFdFaHFabjrqlL3M0H8TXnRHSPu8v8qHkdy+Ksv8dFX8ncKQIOcyFl3Rwhud
Ke5YvknNcGztQt2jzsT/W0FiplbrEuk0CUyhVugxXU9lFlghmxkRKozxGbQsDuK8DyoVlQjbq4W0
RV5NOC6bW2GCQPTj1trGha3B3s54zFZeeZ9HA64z5TBxT73Kw1cD8vpo/am7squpVv7AlyXU/sgX
ZBs/46tqBY9QVYObx9Hj/LnrksAA5tQ2nijm14zMKTSKAN7cXBb9lXPWyDbOH76vASxqkdkqPwJc
v2elZUI35UqwqDEqFDDBuKA0+dzx7Moz1ZfeNCs55jDq4sCojaBPmyBRWctrlieruifmq0/GfA5v
v9YO2yoQGdz7UqqDisuDdZiDhutVnlKuVSyp3LWVRJ/LEITgyq0/S+Q7qhDVVqRjO7AEkiH8VCmv
ekpWgCxf9LLiC5zbYJ2K7DqVsJfGv0VqcegeenW+aXC88YxxJrgzVqoKjG6tVqSmCU4FA22cRqcf
CyeVUQEifds2IKqmUx+J5WOAgref9FPWBmTPkX6EucdDuKmrUYwHGIssxD6vYZ5v6FQc8uglO97Y
fvMVIQ3Kagvw/0CRZ9z7mE8iHcyYB6VWCiGMdO1sC8xKDpTSCog8ckj5firUBpDBm6UjR6v2I6vg
F7Wq7/FS32C9XvAInV17KUSPlPl8/xop+eSiO+cGD8/8XB8fL2tc6LBZeHdcawKiczKqVmp5oqAZ
J2zqrwX3Mlsqbj2GarXlW5zAPdRvi93lFIpLf9xjnakxMbyZAoK8CDSLwmXAa9m7alfTjsHGInqh
D2d/PZsmGd0PXxcg6E6wfP0d7y9/TSU0hg0EQ80IwKqEWGjZSrTh37w0Yf1apd19FvjVEqZtGC/e
l20LBwWRLk1NoaGwzZn/Y0Vd+bma5ONMgd8XCJ7aMQg36SQc47RlezChAl9XOnC7igCp2Pt4zkrl
ROYkyQGzHb+C28/IfmMuRqyKdN3u/U8hnAzQn1lJHrLHQkIVPLn6XTNcgrOM21fw6xN26DQXwrbu
CU1Tjm1zhUSJrHvJKj+7SBA8D9oPemEEbGlOjGfe2lTh/rDqSM7YtEtUx3zJ+uaTojSX54klc5x8
gBB0lOYcpadCXEOrmI51HywKguOBVLTFPME+g41JCOPXLEFcMIjBnRjzzv9AAaMP1hq2m+Z4TMss
mno9KoTuNMrWqba3AcKOsDnU1I2yhDVpHjH9Va1IR9CJEbNVpP2V8t30LBRlxq5rH8aiETZicczU
8dgl/Jr++JsKb/k9pVVPvOJqmkS2ctbO2XzG+wpu4yhjrZVx6JCWrRlHg1pua/WoNsuTzN5gRKJH
1yoVZMvpxilx8nG+GHJ/UTU5IjW4BIaI8EYztVCWBvh7DKrHJZhRj0KyLN6bqIvkiRSM+Q7n60K8
Sag+RMT2hh3vqjnONCJMkRlTq56aDOdtZxl6J2Y7hwYL03kIpJ4R4rK7U9oDDOAXiZhfNfW15yjY
xodGnY2IxJvEob/QGyqTj4QHsTIsdia903IqOo79/H2bGx/gSln9SGxwuZN71ky/D5focGoV65SX
83kUkkt6VHnEjkYbSCuyquVPREa1fGdetxRHcS6Oy5Qe0xiJsG8+xSMfy7xH1ZBHprgfDQfep9Ec
OXVIZ0C92lWi39ISZGSh9amPF8zbpsbT4W0oj4lTQMie16zUN4XO2Wp2ecCLFIvPMWmhSNKkkY2i
FA0nrHWQAb5x4IoHG6dk0DGGW0R310x/qh54BYR69qzOKEvDNMJzupos0VCAleHA8dknx2QeoxGf
wFSq51bVLzWdOvP8Ib7ovCNMABKofeMFgAD/r17mRb9slniZ+bwZIRwX/QgJq3vnhNW1a7MDwFsJ
8MCHxTeZ1lDohyPxOb7YBhi7sRNO/XRSxOJcWHTwxL5K4Q6+o0ytsE0ScEKGV7JvE0xUECrXhRQa
YXnelv80crPkmfjQuXpaFOvWcXWLQVwlgQY/qhE+ykTzFNix/8qP+yBREPV0rqvoKzq6AgxbSLiT
A/mu8A1zWgkOhEsTpSztmXQTKuBU0SZ+KZjrMy5SacIcMBwfV2HFQGWYe495oqc99472LBnVWfZx
nC1kAMMOHoTKG+gShvbtARWT0FbLGPlo5WP9hZn7SIo2JMCvkrAkzK/4R/HNslZXzzDXPNUUPUY3
YLTX6uEJPMjMd+wyR0dHC+ZPvTd78b/MtOWBGTxxQ1invwTrXKH6JgkLTAdztMWgEdCCV46AtAos
fF3UXGQ0oOupKKly5UieY1QPEiMB7OgDymjmdG2DlfKxv0MpPT8ZX7pAXASzZxSZs+EbzRb0PAP2
Oj9WYIwn7avrxshqhGjHE9RCocujMshV81i3/KDOm3lqSOaNOPiLTkH631Km7sx5sljY94GoFQ7g
+qtU4njqaE/G6hYX201JAfIk+m1Jtxv4mVvipb85VonK+McQaFJPLUIEhfKg3AAxrdbpr0SnVzxl
tX7vDFaZcCprRnIbk5l4QDitHiWV7lpqQxmR+Lf4FKg7KO9aORbaK376CBpPtmcvZUUGFVqapHjP
sc3g0U12NUxnzSYM+k3OsCaTc2U5jMuOjbgcWXLpNfm0vfFwLB326VP4b99BdRJBTPzHRK9jEYoB
yn/JvdcOdTBxc4Oxu7nbqJO3JgpdHRkh1ECD0ftxz3A1lX2L9XDzmMTf8xX/UmX4CV+SoWEN0tig
AkBJN6o+/m0Scc1LV1SXieCinHSoleFyLrHnJWlnY9ceq24zrK5h1S6wFcRUl0b+Xnp/Loq72MDz
SVY8J+UbdPI3Unra2qmEl367s6wf4e6xAPsGzL3wxLGw9Ygs0uT3QVMvnVJfVVKUK1O+qox54rQ9
bMJ2Tbb6KhXxxXLAR/qMfbeiB7OLlFW2ywXdSDmdtKw90YHUFKAYD4btJ172aKwatMoERDTqiZ5r
zzduI+mDvRG1/aQEpVAgL5hcgLxOWe6XShAvTSxexmEmaYQ3ACdFH011EmXt7ssKltbiqE5b2CuX
qjNdGChRT+xE0/KSGJLdNJmI+EREydtBKAUcnxHqPDMuoPqDyeHykWGc38vMm1qLnZg4PoKb8RSL
v2wO6lU5VKkSkCceaG+QFklXBvhhKmj4rw90YCb/EBeLxHUvvVbgacMRjUfa15qN2kt2euPW1HnA
iaXurrVWdm/JlzTjAtTKq4AHuKbmtYjVwraNbBLg5nqk7FRaNB6mGqC65xrAXm8v1PWpeZoXC5oU
Gi65O0lCHKXtK8ncXYaooisChbOvIgSomVw5a9GV68COFvYihbewaEv0QJ8JEx0QQ6EX0W7Lewqm
HN0CtGZjbEKxRn3C4BbHqFUeJZ7kG09yhu3hzoyDMrweEAixgdQ9qvC0mtxep0dn6bKlkaV+79Ng
K0ZOMtGlIbNZIHglv9Qb94+K/W03TuaSnJYsiWZGSsbLJBDRHdRsw+PkTYddtmagq773/UNWgrjb
fYnQBQTvfiIzaGYISre3xgi4ZfZ1FuBtJjriVzIwXWfQzSxIJRqzwvmbm6urcdLGBYB+FPEokqae
vvUN4JrXKzjqDMQDbLzK1TgquNnE6c1cVHtd8Kxu0PjQlzMArXXMrXl1b0uIlpV4N+hDG6G9K6Zx
K/059wsN/YPkDaSI9T7HvwZPoKIRUryZG3OiddXMNVBTCnYaNXlkIsIRaJ1WjWfT9LbO8bHCR83Y
u+FaaxGewOnLxvmqvku82+W/nlcAP4pM1ewJQ/mAk86kvWqIraMyYWr3tskr50yl8R7wCXk5110M
pn7Fb511IbHjjEZ+a+NZMGbcDlurOWWN8wWRrvmecU4LkuWuEoLyccDxJHoS49f8sXCW1Mig8kuH
/VHuETpNKsRanMl4PGsWnza3kpKd2WaMwwlC32mXHlO/hVKzoVKshTTKcWeX7eDOj6Bi/pOh2wPB
QFolH/cJyzj6rpgSCWqRbmxXqdMv7fSZZmTQrWHOEL3UL1NympEL8y8D+11/BZIfGkgErOnOWQZJ
1KRRVMNgQ/SAi2+rEE5TqGG8WphQ90jhp6KnrGIyNRSBTtR7ptHPHKRxOyd7dl4HTBII+435pm75
df2EtAHL4ViRs9hjFl7xkCFM1g0ynFCR81iCQpI15F2NDPMXqn4e2nzJ7XEB45UOdE49C92kDjN0
yKwvh5O8Pwno82sCKwbxWxtVrIKUXloaScnMTivmyROmhJWAIXEzq6KqzVhOtgsJoQAG4IVSY6n0
rIq8OvXopyf9bNKgFuzYmWZP9W3RCPo4DEfwjKXLGzvrr+MiOWRXT0PCnauFiYpfYWeBjUQGCavB
cpppQSWVZLa4DSeFmHriDJXWcoBK8eQfAnH9FupHrvxHXqcnTcW77+pnUGxgdEZW1rRmeEEfIpj5
3RALvIwSWbQFB7vEuuhfPmuOakzhWGp4vvIjg02kXCNCbdPXUK/oGd5eJCs9J0mPZJI8eSZeDBLp
gwjTYG0su2mOkpzzZUVPZzUL3PXfvfxUmN1KberS/wEPQvTXC+SwYLof0S1sHHBe5eV079NMqKvJ
sPGfJM3+1vutXXdkHLUBvZAKZDumAsz/iRGP5YJNdnuSBzt9+COnnZ5ZMq+NgWMfJpbS486fkpv1
SUfxPLevynqEtZbqJKhq54pk3Y4sHrIbN6YJVcJwkCSYZIF6YaFmwoX3HguvEkMIdI3ktZFmYstA
Crg1E119UhQkAWYLXktmZz8/Af2FGfKu5eQWfybtfGC2CiaBZBZm1a5dE/WGS5DKLt/3Q0HmdSr+
E7dnntn2WIQCySrmYxL53kMSsvxWOneWn3RaKNTxIdOfwDzwB01/ZymUSrwm/hSC3TQT2EIWrcmU
Daffy5D4SIC30kvjwVY3z7rvNqv5g1D/1gu+Amg1iGrat4cpQseozhWZXtYHC5oK84i5wHxO1Z5J
T0dDdRWgXhr9iP1iDA2LPOavjuJFygHXomEax0taiOexe66yt2wOk7MVr6h1sGSeNx7r20fbPeff
AkkBanZRzM+ZsK2H5mS8QOh6FU3heVjZV6uumkXKY6y5bqSuYy8mX6QCF1TcC60+a5DGRHWzJ4Et
LqgoPA3qDY0caQLRtKDf9USuwC27lag66m/tUinv1Kp20rbXHbOHaJxiwoLlDPEfc9RphTrM94DC
mj+KH+zc1JdjkLzCdbHLVDuwMwinvvTjxfA6PKuitbLULPyJywArYk+bimAm5YWIt1bCJSM4xAho
qPI/4+kFAmeZ91d6V0Xkk6j7CJTmUe/waslBbg5YaBHTK6AINljL+lww4sCYinNyrkkWdjrzjxhu
sqgGynhjiSSGJORzel2XX+b1XwHIpF+B/8U3wkxwCEt3lEhgTYzSEVRyu1r60boKFaU58BDIHOBJ
ac1DDwDidouhXKk/uCFXHaTaBS9R2r1hCUL81G6yIzBBIObS8MxTluNN6Rj+CZ6Qvk/Wkb7I5u9Q
RcnPLOcg5tSEnkW4fJOT9RobX0lYq545aBAgbRpdy3osXxgZoXl+f1dUQBSu/ky2ywM1B5jBI5jA
U1FQKpN+JvmZKME85llU5qdh60/Dqrq5jj2h+Vw7Aiy7HHyB5FXlgNIrPsfp/xg7s+XGsSzL/kpa
PAeyMA9llflAAgRAcNbsLzCXuxzzPOPreyEys6wiray7HxSDRFESCdx77jl7r436HbVaIXSuxmiG
WBbXYh5ADc3okuOqCxHuGNa74jwHM8cCpuCVVD2shwng6SddaBL0xgCrDMADotmzC4UCrkvhtFj8
MiMJPCxp+YKcU4MLtKpo7d1wHU4/YjJYqBjdVkDQJgRSgaDxlzGirBNaHwH+vosE4NyrHyb5kTRd
lkZ/Y/WUwfIOsCLHuhCPwrGHnVdw3MprH81E0YtByEdPK1Bk+FfOASTioI+KQA/1I8P64+q0TGNi
i17mmt9GbLFKUUPhVINhsY6lg96DQ0B3KQmxTe5KOz9qwXgigMqN0gYjpugJ0VPssEccTTZ7tcZ0
op+HJQUgnlMWUFTxAWsnGN44sBWD75n5eybTJL8sHqPctyWo0ZB7v9Ke7ZIt0xMt1Nt8RE8rh4V2
GmGm8FZgj6y2wg82q56vh549gtqzQMbFQJlWkADXn/OYwY4Vyn5vzgdJQZfpSbpfyeTHzDP3l7Wv
Iu0oZvB8lOYYO1mtvbUvVvbKSrnXMf4g/Foxe6UkK1duycbOjAxK9ortwnAy2RGz5yoGUMIsb5vn
pfTUO2Z6Rti5EqXpwPln4oLZij5OZQdzSnfpPhZ+MqatX9pVvY5xeIG+RC9XO1E1r8KPKnkG5kRR
vqB3UAGc8lfoju4Q8tdKfm+YXks8Yu227BYlu+OY3JqZsOAisIz22FuTb/DwnqVTualoVTXCrLXy
kPZIjZXYFRgtJoJyAKl8IK9CJPGbGn9J+mA24sDDl6Ik/VvVBWZePUVN8gBCUIcPjkwGDma6JYL1
Kxajy8TZNfxJyhmO2y58zsX2TDQBJVDLFGphCmU0A6ir2a8on5Tvs0Q++LwcUyx5qwVwomYYkFCt
5h3aOUP05gTLUWSv6bFnOptmBcXSZ7NARXiNafDUop1VUtCVgIuELyNJDzlVus6ln3ERxWnmi6MH
hfazTQ4F/YJ2uGVfITxOen0vs7Q+x0y1TMFNybosCeUWftCqhEy1GeeIpUpoSEuYdc3620rsn4pS
vzcLBzCz9AIS9aZYwzVl7BeKQUPaaSsSTs2h49nakieF9/JNI740rL/Jwg9KQIR3e1rmO2MFHC1h
5jPuI2aaKpPhFvDbLiUj1GDGowmBNSy1hyql93JKr4KeM/vYxTwY2FrEtZ0yA1aVXcmzrPCW9OK7
XiD9TIoLYcA4it/bxlUHorVXd9GWfa3md8H4oC+fBKl+nPX6kKIPwpa/CXHZUuJph3eg+TamJrd2
T54OIteLgW2M4Wp2NiKN4NdbT8Y83VSV8UO3+9LQu8LsAKyj7nEzlp/GDC49DIbUwQau400SfEkx
sdiyxNdvf4T2YO8q03shsF/X7OQ0Q8i+FsjklI1XNrHSku4dm3T9pJEdOjqySaDtT1XEHwrCuOJf
yCGV+aZigw0fS1Ffe2E9RxPv2C7t4Qd6/AfiYwD1IbJDBAf8gFS01/gqtYuvF4pH8UnrLrGCPFgv
BLfhOrCs4DZIw7kgx1aLw5M8SxdiGEX6MyK+OJwdw6FsOK93hGNR3zC2HnxzCxhMGSouR5yOWrRs
oTlP1TQfhEm3F0l/gu8Dhg9YcxmeI5PQgmo4p0t4qorxZOYGdG0EqSi6951gnsTaCPoOWbPS+oy5
jn1ESZwcBd06WSn7My2a/gJ+9arr+rWvuZJpiebPVeuaocqMeA0SPpp15S9Id17MjRGq0A6K9BWl
1YtZj88NOyoER0oIGDZGprjCz3TrSIVMf4iHSm0Uq5JjwjSeEt3RBB9Ta1asnoZAG1JTu5c+rAob
vAM/poUhWXDRKNajD8nrNun82mHxrmkxEbFYTFJ8ETQIerpGRoS0cB3491HEAxdh5m7nS72oQWEx
1q+oezpsTaVvlYpv5cWx7JcjZ1MFPU9LqBP9iJD3Tphgj5EL0mSsiPpptPLTSE6PdRZhQSwLdjyT
jBrhMCfbGbtwZUah8Ad3tX5LJy7PL1VC5xp+TDPKh+KHkEdHyglvMwMhYjmSmHgkQO9Y6KyY3be5
eagCcbVzdZOFD5Cdgb4qj1CjGmCxKzYCBaNqoDh9eEGON3KTSWVW2iZlJP2Wh5JxFFLfhz70Zm1p
mKC1wl5CoBuyf+R4CdpCwgETo3WcCEKmJWmxjMX0SXXjvkYdw+CPYUFr3kMJ7WVJsxs6VeOKXHNp
y1O6dKc5W78ilJAS0Lt044MiRBkonFuQCcv4SyplepSoeOeJBJyf+ianBObfUzNPT4rQoTVezr9g
TbrpBKSJgbTFXkAzxs7n8yihiZMeQ98749j6VkVnwBaK6Hm2qudJNB4N275XRC1hj/slBAEfmX4y
vUEgR7ip74kqOk3LBYF8OvyQBiw8GCeLfqAxSx+ODsyMUqGVeI3ri9E24z5b1A8g8cnOjFFProqF
2QVnhzirGLbFz5ZEKKrezRy+LNSpXQQqCM3FGiq2PJ0MclTJGHMKq3L0lkZ4nnh9boKRnH3upbmy
l2MLuc8jY/kpw7j6A9xPJrGO4rE9LG2y7xFBkkuBiiWMgEEJjSuKBJEohjsBWs7I30rBK9rCJL4W
Cawo0tCaKH8TJePVeNePcgEzr8Efb4F9gZ5ztIDRB0qOzDa/oxvLGxlFs4KglQE6BlfCiOgmbub5
oaWG1N2GxUZnvx/ma0SCVFeeCzp3unWPeEEz6bSYyVnWz/qaBqLADpf3jCDWYDHvZKAGwqgGIqSj
9VEw8AcbyvwCRyCQFTV9ThRsnKbkLjke2JUgqBYu9OqXS+Lje+xrxav7j6gin0+kKbh6HHgLdm9E
sSn+v752olRyBsIfWQg0gQ7doNgiI402B0fyKarveX0PV8BqGfLi5UIMlKfHqreqmY94m/WQN0Ki
Ji1AH5AwN2IB/DVfW2IU41MlyWfBcDMgRIO8HuWuPHYgtZDlvFZQULRiJqzxW/nVWFitQDswOJeb
wGi6QMnqgAIWlDP1LBq6wWKpngfu4fQY45sn183JgSFFs3FvSuOWgX5uvmIACiQK6SkgduWgIFRl
x3OMuEcfO0GRgsCS/loQJ4A82MLUx97pItkZGKlQs9RdhhC3OpS0CHScNNlBoi22Ro+nZFIelSU8
SFZ7EnXhMZcSH5iMqUTI77lj3MxF+ZLS1ky6QEZ9AqTaixnNkov6EGyFluegX6qhZN6Oct4YHpVe
3zPGalSwkg6kKNaBwA3OpMmwUn7FFk6rvRZyAiIOW0gc4k47XabDPQUNQ8XF0o5yMzoKbd16G4/K
x8Q8jJPoJmvn17yLTURjUcWJEGbvqPtRQZOMTYU8MSwN5SvSv2a9yBpKAWv0ZgmDtrx4Y/jUGuGj
HeTHpvFuIcFbOAX1+UnWe2ey0/xoAkpKceJqWOw7CuPJHSwuPOgME6hztXxWsEeq4Tc1epkBAchh
fEywL9ZNz70P7OgYTk2Qj2agLdMpXMxTh65fc9FV0ij8PtAbYk2asJBm4qPVDq0uXTtU56riJ4l8
Qc9tejOBybmYHofMFIECfc+54PAFVdpxrC+ymbnaMRGlNyMZHhMdkiV7jbLwWa+XJ0u27pWa3iJC
mQWEDiWr7eLEmuVoUg8K3kDY0RBjC6IpzLnEdxLyBotm6/idDBine96kuIUCvbBaHNki3vTUD+JJ
x3jOCba1fKtZAuWLAsuyTihSLr07J/UDiKvd0zUUQdcoaeKlfXwRca5Kd4soKxNQnFwPSFu661jk
t5mnNq1jbnBsqsG4qDAk82OYzwHWdQ/PcsnxTRE4UIEKLHKPeB3P+IWWEIki1Wl4GKKgaIlZl5aT
BReFLLoMxg1n5Ew7RdGrHI5OFE2vnaLvNRqN+iy+pMKCMOo8dMS1GelDcvRauM1xee0fTlNrpxj3
ciHFJwN1gQ8j/GWLY2U6z/n1lfWZs+QofsOmG4fFPnyvL+uiHHTTy2WB3iniPx8yS1eIV64ixTCD
y7GJ8Wba7SOpxauk5Jc0OK7KdIFJ0PEb2uqpbUtchBnA3JIo0/wn6mrXmEmwqXugBRU3tnLYcu8i
8aeeZdd+pRtbs5QfKGQiUD1h/qKshKKx3AmF8Ir1q8TX+/6UXStz5fpA7h+jQBQNuJb68ck2kYvP
rLOKNQeLXgctrURjIAOKdQuBISP91W+CzlMZNBgMGhJxchVuso7F2Aokup+cphyLTGtE6U4ai1xW
pqMXZDjPy0HNMH5Xl5gs5RR/VbWcFhUigj6ep0k/0xq+NKF8jlvzTKLPJZFBnk2xo3Hhm74gTs9i
Ez9Pr9+EEvM705cFMKGJ/UPS3W9lZ+2KFCHWezECLlQ6l+ELaSGcF5EIuorGQVVwB0K2qyDFI7P6
M6dJkOG+uR928kMURTJFFb9Qv8kY6eOYXtZbjB5vPWiwYzQbeBX94WejsZx4AQdhJJ74GPa6mp70
YUWbs4X0WM76hL+AMGDZquioPulDSX8GlYHxPSG8sc5ofUdgPWum9cslhi6t1fiBGA9nT1lv7HLj
sxzo3A44ahoxQIkVlGIGhis6LIQJ4tOIIG8WrtAzyj/qKSoV2mwaDaVWmA8QtArkYPHoERCnhFAF
FW9tO4+8I3fhndKec7R1DKxCSbr1ZP5O4stIFAUHHdIbyW3g0LUYbGf08MOzFZG2xhl60kDdHpko
0NxuINV1gVBu7YudkQk7sf9iQr4fP5rtMMXc1RJInkYMjoENl6aqXNN5eOLVYqEonKg65uotMrkS
Vi9bLBebCOdq8Pe0tPrqYNEg1JkmiyozA4NOlu6ZYeNxG6eZ4Uzt7FjKTUOKINKiGH90wK6mWHKR
zXkz7hUF3IhGi1r77EecICr9hLeB7l5SOMs2BJpa+uniudHXywzcKDTADFqBOp0AV8MASmTzICMP
Bou4jfK/Svp+ktrZckGPvxRO6Sqf6ojwV7tsolsmpdeGV1vBdJLXnGAKBhjdxN4MCEeAGfBjBMg6
FkS1URCqjlJgMDNRFCLxRb4NfTxuy0Cbx485/VQGX+6/Elq0c/3NotCzrJ9h+t5k52ZauLD3dOZy
3rjsLYyvhvVLXDIsRC+84cKzKaLTiz5SKZC1b6I0Ee3a7nFc2FU0nNpGDcaZir/KjntTRAGA1T+b
HwvzHNjUh7X4vnDoT5on8vpSOx6fBxMVIB1haQuqZxAyqN9IJtkRVjOTgssfK+IFfy3MQ41dwWPG
ziRz6C916lZZ5lbMM2MuxVmsDghorWayrfiGxrAu4ZGm0mHtMQXTgbAekkBkHrQV6kMykkl8qPkE
0zGxZGBDbyGi317nPL/g8nawKnCEwep6yWIUAyxvxi6mV87mQDQTvSJa9PPD3IiP7GGJ4Rjp4IQr
IVjHPN9HSXjSZfhUyQnphIkddo/9R8WtQKKfGbfXhTN6uRtYNIKcTTRiczQvEP/R4OMuqDzU+H0F
eqoGQtQvB2NjadILIeKVoVLX0qUkB5kmJsn1v1uLwVVLvWbH5obXZCyfcbAuXlMURHOISB4lMilt
YXcRi2+q9qsuDI8cbdwQv1cCF7TSAaPWFST8DP7bevVaxti46ltyZBV/pKFmRZnfLO+JuDDb2a3v
5E680vaUmHhTyKhN8b4s8Tv8y/6kznhGw/FpjeMnCHgPgmReuS1wPoUrR2bUQp8Guk0Us7bUwQRT
c1cHI7JG+jnX6yseH4/uE0Hu6t00YRrojAiW5cCf5dSTDfaAQyj4vXRy+4p81DZxf8+JysKDV5Jy
J1V2cRFbyTU50SjMakFfhBsEhewRNpOTQlNcoeL9HX9MFpqVTFGDpWkdZpt50dxXtsJcBLXvNW2S
ezyBaIAIPKTCI2mUM9YvMqOuzA7OmuYICcl/jYBTScLaMzjohJ0QuBytBfjLSXrW9whWV1ZpBKzU
Wmjkios5wK8AxjtoHda3zmkfsSKx4ljQTImSVZBTgcCOUW4tCidAaZfZqJXMt9wRo2/DZL2Ax0O4
p+EBZfKIdgs3SDnfUNte8YagBf2aq/oCaej3RcgJKwuptlud5MAMlsnA5ZhkpyFBITZwo+KQJ2JX
AaG4l+QfEwtRB+yT35PxGGk7D6aPSn6PRaoFffVhfi01bmZGEBCq0fPuHOve/2ri2IMtRFAvwykT
3NPi/J6ZQjOTTQwPq2FIZeV+VkVHAI4emSaemtn1uqK0wYeSwSKmZXOGTpFYh7jnre3J4ahFfxTB
2NDcLkZyDbgS2jlQk/kWLzlwy9UW8vFGvX9p4ms7v78WgcAvrlmKDfIU0t/iQguOMleWpkOQv29J
ZkkDQUw2z7KtAR0yZrCxs0x4g4EPUb/PivK00HrtZczJov4axuEbTJvlNCe9q5bWkYFRQtHY6XAb
JSd9zU4WJHd5wuJMWoeyAtXmy0Q70O6hNpcMN31lAvIGcLftd7+Hg9amkYoXm73BCwnwZJxO88R4
6oDgTOtzMv8SR6CHIZDHn50o+b8bSWdYJpICW/ls9n5bLrcmze5CNtzlWr2DDzgnHcBUJt0tQqVB
P0RK4qME2WWAUcZZ40beTQQaRmpxXA+JNfsyHwIO/LC+ZByphk0uH37CsDx8V+X5IGZI4kmHV0ow
ghrnNV2zI6orCe3kb3/5j7//14/5P6Ov6lblaK7Lv5QDYdlJ2Xd/+03R5d/+Uv/j8/7Pv/1mqIos
80nNkmRedFGWLL7+4zuqsYiHS7+3qIviUeLUZOpb9z7xANRYo+AM2yK6r22hou61GzW05VVx5Y6D
krSFKjZ2Wc5HnG+7GuibDK83ciK4LcAIrlhBvPhUv6vZr9reXi4HKLSUh656fh0Wbziy7kpkMYqv
cfHRwCfvsokIC+igM256BlwaIsMMFxJBV7ZSz0dLBuBRyY5MzCoHCKeVX4vmR95OSGt1RDnRcVII
YeQ0lTX5bcr7m1G2N3I0buqv5KElj1KXd2edndi32VkFtC/A3KbmB+Jno+eElZGWe5HTt0J+hrzH
zrUbfq1d6FZd4pHz4EkpmldmZEMJM4Nh0sSHjMOn9geLBA+6PP1IBHxT+1VoeWJLj6DmO0QqsHBx
e5kmLHtBOjoWpviOn9ycllk/LYVyiTr1pmLqmOcLHUPmrgN2bfWGwPU+W4doUZ7EsHoulPkZT6ib
LBCUGcyjSlFzOnyIXxLBnVN0inQkjPyuJ+hHblC0tZMeMgYen5X6bYoNBJJ7WXmbUc1FFqYPZciY
gfwIgeWEyXGEoEOUTmwLjwzQwBId2/gj7/WDsC/F5Fzr4onyPoinglTi6UiWkN+Ck2MwYOYmLJl+
U0TbmQliuweCI1CZrrEr1W/58CXjwcIlS2lBK4xpEcECvRhT3bNSQROy6AZTVvewqFh66UweVILW
M8nLF9Ff77hitPYoGs0+D9fzyHZNNuUIWsSQE1tHDiFPRrBQR0gt2eA/9coEiOCHqQGVBIHRuCNJ
jEmVTisMtRkMwMF6rI9HMqn0mnEEdrfKKOgyHypj8oHV50GUcGpsj2pbOi2cdYo6ajlYMGDI9M+w
scXWOgjmU28AMSi6a9ILVyWab1jqG5ARSvlASrBK/UsyJi/8mujiq5DPx0QtL0FuYTPMp6MhAGXJ
c18qsDRvDnbsBftQQcSNNbM3sMecIfZ2NV1zoOOT4i6kJzRshOkK+Q5Be1zovimVR2Nbl0mjW8hc
GKriLUPUaU+m5MTf4nsFHmx+bVbVzUOyKrz6ZcRT8yR+9jA9oE/XmQ35gngw2NklFAnTesClfVKr
EsBNcRSmyUE9iMW4EuFLUIjGO3VRfeJd7GpFuoFcVeqko1q8m9NXZncdey20ocUEgnwyaXCqXJUV
lp5oEM9LJpw5iuIH14cXxP8viSAwz5M4XobPkZ3l/bnKhVPnTRHEDipY3YK3uAYtpOHlMexagwhJ
fbzPubBryLSR4oBMuyO6QB62m6bCFbtfMya/YgWfDOnz/75UyqLyb0ulakmKasqaxJqpS6qo/Xmp
1MmDUgr0sPtoigkDpFL0su4hXWW3fe+36r6prqkPx/wcnkcMDgMGB21IOd7SbToOzqh1u4EB+HZW
oSuHMLkcru/M56P1pobmbUJgTR91bxsYpCnhKuW5uFTA01DxXc5lq7DnkFTN0Jh4UGsvWZ+lxvxf
4gjYVdw1eKksnZy/2SG71yGgbA7PCcWujmlHE/szSUXXlm7BiAJddlItdJQpx12nO/WTEdOIyZw4
yx0Z+1XirLsKcbLvS7F00Wtm1VFyXYT4CmjgOMoAHchG3zXbfICznBIeFaVhJAuErMRQv/ctLXpN
Wv3ZSKsnXRvvMV7fVDoiaBOxvMSrl2qt3/wQ88SdmfprZQIhaPaKYb8dv+IehdqntiD6rqZDHkn4
wbTDKDGENjFiJIE5P1mwzde0DpDbUXDOmFLAEBkWRZDpTZLmWe4Fq6S072TprR6XV4CQ8PXG1ed7
sn6L/SUTLVqD+jGneELE1f+OuUjxRClxYcJCCd2L3I8S44e6rZyOdtKQxBgPWuAC0qFWwJ/tG0Fy
iGRGC7Re+7P6mUBNq+ma2mK/elMOO2ZWPAMXfnQtX6Y3aP1yj7WhfYq49iP8XiSD++oAqltXOczO
XtKiKq4jz/q5rK1LVkWOjidCSWMy2GZcLjbNsZk7v/KMU2mKwf/rGtf/7RpXkFppmmTJpi5JOlX2
n69xOnqmWcUoqsIvRUHkTbE2A0aVrrFVebKme2Pb+2Mi+HTedtKQO7GCjoJgn0K+pwC5VbxVGSKF
Di04g4SajiSjD/qjTK5KPo/Rnzgi1Rh354NQQpLcD0zmSjjAmeHhZX4scRGEtXxUV7YH8WLh0ZNf
41k7JZ5kr2vnFgu6HOp7vSI3JTMdWN5I/w4q7WPdZgLjrEOLdJg+ZZEc2gLOMMEZCOAi3jDif3ZE
OiJY5J6tmTNj6a9nXnEsLV09smFP3hpE2+D/ZZmkF/NWufKoeOQveb7fkPtAFg4JOOarIuBy+EAn
lvvAFrxRaLZwQ1fV0M2UxxjFoiKDiqCIQtkjlHilztTOtQtSjjooDplBZcSAvS4lNcxVGXtSDzR3
EHGxKq239b0J1c2kM0jqeL7Dn+3y9jY6C51QUGXF5KrmZ06rrJUx4uatKx/AlmjadW6Ha0PfF772
fOtV60rzccWPYRzYVA4ISPuD0PYIJ/HL89pRYIYanj8ZwObuX8CQVh/Ir8S8pPwBDMkRD3LByykZ
lLLqp9jl8bEhqhVRiWRYVAXCPSYx5Ec1t7HobiW1IIhTpNkiRuNReYqmzfsM2w5Hu55HAUz1I9Ek
KvxPIDgRk/6eOXeg+YqZBex3sn5nXPpsMvbWzMJ7xT0c+iFGBsYCdhdHgYVh/48r/z/+VAl3f1TG
P6qasVcU9//2v3+/1l/lU99+ffXn7/V/bd/63w/98zf+/Zz8aKuu+tX/+6P+9E08/z9/vv29//6n
/3HKPumX+/DVLo+vbsj7f9Xs2yP/f7/4l68/nuV5qb/+9tsPBij99mxRUpW//fNLW4lvWZKqm9zH
/30u2H7GPx9w+V7wvQF/y1j9r9/09b3r//abLP3VYMxgWdu+Z6i6yNNNX398RfyrqEqKaCmazk9R
NTbNsmr7+G+/qcpfZfg7hmFqoqJKhmX89peuGv740j+ej6+JpqGKsqL+9q8X4J+Hln+8N//7IUYy
1G3r/R+nGFkyDXzUkqWZPKVqKtuy9j9OMf1YYxFW1WKvFOYX9kTrVLTdZVjE+mWQ72O6Nj/XYprQ
Q3DSrNujsuUKR2YmuphzyPkwdK/LTbSXItHowgYwb7pza9bCPp2V+pCUSbfJnD4LZOavBu55jmg2
cxIStS4TDuxdWZ01GpffikJmwgzxRUaiDfI3HnbM0/AxRGq8w7SFzFN80+jQn9LJinxjBQ+oUlz1
4KXAgfNweVKoDdoY3TceaOqR9PLHP7KWyZAkYZqBPYDUSWhTUraLF3D9PdHui3UTLcbTPZFjwCbl
u7jCXrSaNLblmAwKSYwHFo3J0XHD5isAXil8UpG3XyXTihx8Udc+JwMurT7kMXup9AH246zTZrJE
vok4tcYwnCUxACnkY8yIO3SLPk2DzNQCmRHWVZZGf+2B3NSisfpmwlDTGuE3ajNStmlL1llD40xm
4AoLsEce5Ed9aFDcRut+acbcU1b1a0YgL1k6nSNczDuCwnVnVTJI2y3iDAQtNG046++NfhNtRMnr
JFQ6FpuQyLocnLRsiU6i0wzQS3J3jIGxUX6oxvq1Q5THBgQj1di0ky1qz8a6rDI2VKEhLWAGKphz
+Whlz0JuJTt8dLOj64oAS6XX9mZOdoNY4LGfyhqFqihiFGrpU6YCk398v3tGOJDkCgVHU5Eip25a
Wx1NuF1qhVk3ROE2VU9K9yQbaJ0I/CW2T+q/qYgwyax0dCXFWsP5banCuzKo72VWUez32NTnhhK9
eITDdAw7TpmCob6oUyk6lcpovYsrO2xhO0sxHYrCND6UqGY8U2vIZLKG9DKmM8Z07xniE5Mg41+3
qtzmEgXxFTt0luwc4kKm4JMhQ1gbqcDV3F/AnmIpIuGo+VaSaJZxHEiBenRVdRPyczXU17Zpr5ZW
Bxg+bYEhQMfhrsKOUhmAd6rxYuK+WZn6SoKC10+9xkCV8vxZZKxY3Fd2SVIQvQZcsRittrr5ednd
sd0cRmwWomCHDNDK7jkcP9uFIAO1d+UporR9j8UmoOMMs9L0FsRLpL57YkSkSgzou5fgt1bnqY0f
YwxLvW+u4pq6Ol3KxcretLl0tKqz81T+SX7pIUxS7CfWMUm5kaflEDLOlgF9mhMycVh+2SoHUchQ
C2/KmE9+FtfQEcjkCOcXkZ6DViH3zeSA4F/y60u77maGL6ZfKZCa5sRVAdD0/E06bDnMc+QKARqI
v81khlZM9EreBt0SmdOgU6cfa2VNAFTGSRJvGkZs8wtKFJKgBvHGUGwzy+ykrvZkXq2WXAe9fV1A
Jpm6duCHevXATEWJL6jJT2YCFozPF7J2lYTkvqiWX4coeeWPYSO+54IjD4rTZsRd8e+io1qpq2NK
4YaVG7Fx8l2ykBj1jPtmDnF8jtBfGZX7OMJjSeWdKWMjK1eCr1o3TmCB6TtQXs4MafcKBKWhJg81
yxem0I2SxVdkELu809WMCiuuPM6U0yEFxzvkVH5K7WSZdqOWzDdiQHnORN6MJb704fdO4tozRmf7
YVV0zkWdrjkpIl3qp9k3jV70gsIoW7X37bfUTbreQ+fGKrJphoUUkg54OTZd+jTWlwbKcY1RNc/F
WdH8ZlV2JNEe49nwlc9Rpb8E58fAcZBZyHzjzk6WCDsbCC9OIpal0qIdXxN0cC3hgIoBPZNWbZGe
TInfqC/8iuPXXKiOAcZQLVAAzhDohdZVUwIwwE0myQpIu7Mljdt7RkvDyySTKtSt55Im+1okLH2W
H5E7uIox8A1IYStjZ55FSeju9B/bpby95sqs2VN9M9THDDVPY2aaI3otDw0RPRldf2AiiokEKlWu
mYSzToVa0ZmXuirOMSQCpLiqGh5XIb5HdA84TFdcRZ16WsfitiTZXTPkq4B+duVIEtFAMpbPqmT9
Y041CKRooYujbyE2ua/SLyTOGr13bo89AApkED2IYD5tNHTjUckwKTgwMnb6ebO3E7gtE3upOiPW
p82vaZ0bFgvu5S7BsFLLjm6CFEoEp47Wt2VWmIsI8EBpS8Iu0NithVZxuBD8KsrtivsRy+oBqN+Z
DfWARdpayTYia9wg5Wv7spSpkF0nbn3xLMOMzvvk1oLMimZeGPxkI4CjUsenqZ/mFHuNVfiaQkIs
lhzOt3q+HAURNksz/zBNHJkd6rhJvsZS9KqkxdnCzrwz4vbRRfsZF3pM5GXHGXK7qGL8ywOa+Vge
XvLKglyhkxtq+CavlwaxcKxmAmKJbDIad1RYpwmwYkIFEEb7lDB4YSmwzoKonxT6swUvdl6/NS1A
80VwrAjrcIW9tIMYWS1oZQd0ncFoEish7kx0ek28r/v6QzDmG92qQX6bKvWYmamThY8yUz8EiSZR
jJ+nqD8itXSnibojTx7dSggAOMmtDX1U7VpHXp6t59VEPDaPr2JlPmJxsaeKNnDEJSO1yLKSvbU8
WlSClnrmvwyLt1OEv7xCF5V46+KfQs8ia+50Qo2sosa2+zOHLdoQpo6QK1Kzg7gwv1lss6MGGjA1
wXSdtMOMp7MaeUtIlxfH1k6XBPxk6UcCRrNUJk1l8id9N2FqR4jIQm0KyKywiVd1oJirncXgGCg8
+msnY+fgpq5TJSSEnHysBNQ+vdmsXffExpuW3y6mZ/XwntGwWnl4JAjaRRDhd5JyIDSdjKolmg7b
yhwRLFDiDR74k7YM8lx+4UXZba+A3JPSU5AOacweuIf9NN7pYzP1bHYZRQPZuOTUERcGtEumzxin
0UFFmz+jFNo+HxOWN/YRSa3WXljOiuKaqPe3q0DqvgZsbl1huhWOzu3KMU+h9bMeVCKQWGI0abs1
ESWWR4B9X9svk5t1kEaGbX4sw1VUnyZMHs1Mvgyxi2k4PEoOmzY5Ee/tZ5wXt0whn6FZ5d3/Ye68
dltn0m37RGyQxWK6VbAsWcmW5bBuCHsF5lgki+TT78G1w+lu4Bxg3x2g4f5XcpBIVtU35xyzCRQz
Zz5njZ5Zdbeu6O4iNp4l7jZv+Om4Bv3WFDBYmPCWPI9mNO0xmvq9XN+49a7FQFSoj99D52oUdO5J
g/Dj9Oz1yUtGd27qO99xuyOrcw7rCQEseKJkG8muOFgBSUd358xkzEPGBtn40FhQXWBfADc7qLxB
20Y+DZqLSy9vj/XGcLCNFRtHrCybNd6kNs2M7iGJ5ZJAd8ClVxE4qyzc8NPbTFrUEtRiJtEW/8pe
sSnpZ73to+HmRKzBbnTsAPQ4M7jW5CG9pD60p3crgfubMu7WvwwSTSmbwN58qtmLWPgTohSzUNUd
e8W+5iiAH55ZZTHbHZSwL/bU7Sa+ZUI4RjMz6nSOlEqiouTXtKRkhSfUBF+tkeMGDJZYLw+IuST4
UKAVdfIoyWIEGTPpniI+bqAZeyh0HQz0KOIwGlepoI3D1wezGffDVD36eDsM1wNXxOMTvCxUlJew
WjvIuo3t7+zMP2Zk/Eg3vTIJoi8u3k1G8FLml04PBLG93247vk2y/J6S+tWlJCk3itWYWr/G8qPp
qqv0uBLjujgZDrq9kBdhJMSc3OgNJX6XEL0MU/VTBcWj7bDD0OlzM2d7znXrYJgezCo+hmX5JJmA
mHPwaiS8COzwDZ6lthHtutnYTaLbegzeS8rh+mE8GQG7VIettLfC6ksPKxA823gZJiKhdI5Z5KYZ
3eiVVtFVFNGmr9VP5vjfyASY216EdD+dKIb5dbem4OaWD9KF4ux5NJS1/V3h2irjh4lHKIyFW+uQ
XVHTcF4WwkKpO2VJgteP2D6Oonvb8S9G97NR7qcdm++ZzD6mKHqttbqFmMYd99Dm4hmU24ddFdfB
+ZHI4Zg00Us8m78i/Rq74uAGmlshfHNsnF9F+S1h1XUWs9Igg87Y97AUo7dR93dOH3UJMIiaBjW+
hPl0L4NLypBZJPnVTIsPqGq3huRSh26kOTCo4pQO/plX657q4mrJ/iznGOTseJu88VKKP1Nl3Ked
N7fPzTvGlB+6yb77mpstpXegLU6DyS2TRa/LyrV8n8tPEZj4neFALN+WrqaDG/0eOFkYHR78FCrZ
iNqWcZTCoL78sxJ//vLPsim8d5hXHAOOTcp7iVmzzeVnHmTXiIsoHNzP2Jnfbd29sGP+qPP25qe4
oFDwWyq0q0ZDNujPreru3oi0EpdXXBvsWBMuc+PZ1d0NS9S1sq1vk3r3ILyKeHwqLfrY4FBW/euY
zO/Cb85jnV/n3P9U6O8UHExCvxchHUhsI9qwYyf9s+MEmA3Vj4kdZ4w5y3E+crffGoW1K0f/5jlU
jnj5dyDVNci3TWQ8N62DVhbcSmXcqdoWdn9dLgqZh/fU9z+XtxHj1Os8js8tFkuhr5NMro7w+ObG
5+VbcDzjPoj8VLdfmQyhZpGrxTPL3XwXfk+V/PicjIwVYWcvfxbkGasqyQLysX5RXL02erEnLqwa
GHuuXxp6jDv1k7q/k+7KvXT0LXbdz8Jof8wxRctiit5CN//QwF3rJGFEB6Va6vsIGIV3lnwKyOPm
RNb1nPQGG0H/hrfuLHrr3fCw7hknQzjbAN7i8o33hXFLm/BkJdHb8kPlcXNorR9xDdvAfwHTfG2L
6C3tioNO+ltkIxhbT3UR3P5+fiqORkRYIe6KN3J5k2cP9KOvrxZX9jgrTJk/jdQ+LV8qnJ1zHVnX
OYne69G4y7I/W8F7PHDf6+7smSwsZvTSKgTxLnopMLG1PYGE8j8vm8YPb52rznI0nn2IsoDVNiMc
nHN+RrZYL98PQuMenxcUFedz+atRPF8Nx7ibRrdyO7D+Kn6BSX01BVKh0scpe3AnnvTuOG8V+MCR
LJSwaM0t74G6cnTw/e40MYblB7NaHpPXZWtqTxfzZ1a3dxYJJJiozg86ZpgRXrLug6bTmLssxGYT
G7flDRjj6E5TSu11LxbJ+6yAiRJxvLP4Hgfv3FvGs0ejtujVAzAifJDwq3huwW54z7gjATUe45yt
dknaLDKB6NKRk0KDMN8LblBtcjXwBG3leQQ3knXhc1TOd83OoLHUzfe9I9fmvpvZXHHxLVeU2UTn
1uneUh2/LHdUL8NrcLLK6jO0F/TBoZ5W2g1vgckNk+dXMej35bufpvQhxEI029Zl+fN49m9RYb2P
sjo75TWveZ/wEZikXWFlvWPYfA9Qlr0ISlgc3G3LvE5dd/Pl/NiZ3hZR/Cbt9rXPuMaM6d23caGO
DlZ/XgUrM35M5kRWr9l4Um9lU6yXuxQE+vtkDi9pGK2LggZl2b10f9qcSHcdf3TbyAoZnOtNTd2R
XWXfhD9/6A7dmtXBHr8tKzyVfAoyhsrK9mWKXI6N+xTlFN2FMIF882o03X35nmLP+5QZR1EmM77X
3F1B+Ro/43Jl91Rp2iSslnvVITfSEcQolcfPqe9qYskk8F5Vxq30gVGBPfMVXk1MuFzaKZe4PWZX
NRbXpitAHNpkHfD+JMs1YL0vr27s6asTFB911d8Zt/+QWjM0opqEXzO0wWIkkH3b5j1pgQ/m82Oc
fcwMdlj0qMyBm2iOYF9/qbTZOkvIouSA7UVnHzpFUuWsl1P9s2X7k1viyesCDymwvjA4RU7xHm2G
ijDJwhbgFBvUsSOLQZ/08kQtvWL99w5AJJLQ6s1sWBjPR1O8VeBDcvaDy0Uzk1QpOPNmjb3OnOBV
+uyrxfTkhO9QWkXXA2gzfhQ9y0JEYIP/731wEFByssLYlpiPhpjHt0c1FnYwguI6pPpdksO3Keeo
KvxF1T4hiWXM+WZ5dFYUbBjpFZLUJoBXRvk79s8awScj1d0ZzrHD7pfIy2TD9ze78mB0rFsuR5wi
CQ4NvJOgh5fKFhjSy9mle8AgAs27wkwkOqsM3iwxbhtX40xyJhnch6GsiAez7UX1m4d9b4pLyfRs
+XTcfpsuQh7RAPh6cvHc8PVi84jNq8YomdQfOO02Lfzqsd34IbIbYye3/oR9PJoc6+P18jo3zbOM
Yvzwyc4C92JrxllcdQ7jxuXV6kzelnwmQEvcyWuPoRU8sErRKzbrYh9qva+ycO1H5LVVd2w6sfW9
AKPouOE5FTXjI1+/VrykMVPQhhJI4AzdxOmM49RkGxtlovuBGULze8iwwsLqeywn8ljZeXlNtBvs
TF09wlJduWjRyiNiDQg/H/RDloWHkSohkR3NnIepcRgd409YNteoyn/nSTZus6UtVgb+2lTDuzGM
1rEqkh+5544nPMRUFhzSLmQo1VMQ0BfNt0irJffbA72lpAmw4KpiEp+MiOUCS0JAhQTXIoP87Kmo
qcLBJZZT6YF/YWoszndZDRmoenXIrFnQUrc2ZocNE7917jjPDonPxzQNbn0d3VT4EJJtWIfKASi/
BOmjDFNqVW1Ss6Rs1snop7ad11Dpi8r6P1Abkw20SZ9kalaQDKslx9wJ3Vn3dHbPtf5ViZ7/MMV3
gh1dVMkPeiNukcL8Y22NODjlFSMiq1v7IDvXg22dyVzSsZCixOUGaU4Ddv7MWRroRcZnpT1S2r9y
lf6JOCJE417muXpyrnEKOtybGeQpflwI9yNeSfPdm/sPSLzviemordN94hQrTjoI2Vw4tzQzzDUN
FPBAU9D6Hqjowifjm2BknUEz49nrLpqME0hib53XGphJwTNaNjSx+hSaB4CCJjpQKyvHEWcwSBCG
v4ktXo3ONv0naEVkiCiiHV1rRW0ED4Qq+3Dm8paoxcslmglUBxONePwpSzjuTkzsQzQZ1quWBrdI
R+s6zWl6S6mbDoxmbbdM4AtjGvhDsA+0Ou+bXtEe445/tI4eYVLV9Py4zAmXtk3JuzdnBf7N7kvL
/p5BupEhyQOXY+jKursagkkR/l14x3Vm49+EF/ka1IBBDAGa0yUD5MaVv054qwlZEigKKMFpmrOl
pl+dBwBDNvVOOQlbM+o7yPjmv7gq6VObIDyzfgk3AvGRz39aawL6Riy9+SytrNnEUtG34huHfgDw
WhQd9RmM/5Q2Iclnp8RxMEiHjbv636ulr1XB//5dAP0X0fT/KpP+y9/a/a4WGVL9+6f6/1BLFdL6
f+mo96wl0PH7n4XUv//iP0VUaf5DmNLFV+TiIPItgYj5XyKq+Idle5br+74UnkcHzP+IqI74h+0x
ajRNzBU2OiTK5n+LqPIftu8I4fEZbReV1/rfiKj/ZvwwHT6LNAmB8YgIbNtCrP1nBbUZ2jAo1FRu
opDdv0HNTtVeU3vatrb4+U8vyn/pt/9sOrXswOZ1+xfB1jF9y/Nwmixinmua/MT//OWkZTU5BS3D
xkVafc6Z7IpO+M9enOBejiP1WAbEdn1zivqNwkax8x3jLZglZ0JvAsTgDx3betk+t/YvJ9dQcIH9
Pfqxiq/cifE1t0OqlwhY6Jrm5xpdkmJZ4yLAgl7KmsZo8GLisS+t4o00HfZsdF9NSZOuhDxO//Mh
YJ0Qrqcf7ZodCtChdeSb6R7mD4StyvIPYTFVAO/TYKOc8KtLjc+W4d3Vars/3ozuS68DaAIXIC3z
UWttk73BE1c96pA9vtUDS+ozz2bIycmefp2RiUT+5DSD9Rq3tvsUBnWwjidNdNWb0RoMC9QbgML1
UDUUBKrQfMG/ivrNXk4Oam9aqXrO8vwUeViz5qFiIctSTcVHlT2bUl7hqCFWCcRBFVEFWc5aXJUr
2JQ5EwOlLADj4zPutpYP8TDi9cSZt0DejL0dktKTJtBUweINO3LUgEfq/oCTNA+x0LJC7Txh3FxR
ymNp9cFj65T3sR+SfZYyjc9lRQvKlO8sLV7LMTNvdKI4G+OGO9m4o/FaN6h/RlcRrLgPXkU+kNkH
PlZC8qmjPHInm15P7J2s0bmVs+twNJgxwJjmq9WGzZ6Ub8/k0Bo986hM016zd6VCIyMWIIrkcag4
zdWCbakjhWaKZqnXFBdY7Q43Iwyf6h7NOtUsE25j9m9KlZ8p/YdPWe/3TxbhZEaiFN4PWr8ondUv
Oh1QIiR2n7I+9E04YWwynb3pmR+Vk0ninSas8t7xzuQID1jM6kdcvzYUsXl4rZsY96TEGw/1NGiK
i4oC79Klk3epswwCCorOg25z8ylybRPeaIjdsJV7OpT09e+HXjUgn8sJ2eK/fyth8UfDxYKrsxwK
tCine51Gxsrx6uSDr0BS2MbvlGc/xyo52mJSZz9qIRN3+8LJrI2RElOxYv+mkuqnzPx4w7Bh2CKp
Bhens6CXDD23XpZ2m962OXs6Tk89jf+D4/nJqWvqoxvjN2YfiKj55Gw8LJ0roymq45CV6FUBgfS2
kg7k7uyUzpilfYZoT13/Gs1ZctSIXEfZ24D3xvQec14HZqDfqGBZhbLpaBeBL2QmVUzT3UTOkvuD
xuzKsfZaWBUrIbaORE3TcxFTV+1pRp1jJ05tg1IZ0VbWd9o8lBXsQCNiYxT75OkGmE+ubkjnlsm8
biAS+zOK52SnSznCrYxp7iLH/gkTKMHyKneE4vBXQeFfx46xHqeM5hus7gwEH2VuQenos+4aBWb2
EBfmS6FAoEYjLBgrW6nOQRhgXJzA7FIpNQRFL55azI6I8ySdM30zLRcFRUTGbvDnhyqb8GIk4ycE
Yu76oSEB1jgU4TTqlW6p5gF7v7OeC2O8zQ2NRK5KP0jc4uUxNnMTdZi1bPVPH/7+XkrNwgaDVLTL
DGnuS7ObtibmhpeRLinD7uhCT/r8WHpheqz65Dc/73M+mNnTMNAHlsK1colIbpqMmAr9BOlDracW
LGT01Jb4GcfMuqVGHL92cbHjyaPY8mOIGz3bvrbSPGKc36l6JEzFw3FdVozMvQzUtBahOsq58p5q
jtua/y8LA+D28sFOAa7NMF3nsMTzPRDDLXjojb18HwZKdsbA+YgqHzsKf3trDr73RbvWuG1yaD6+
RlYw/LrZ17p58eWYnr3ectdVB/o7bvPphQBhtKoJlcchKkTk6eZmyZT0dZicZ8Mjbw+vWU+EklI1
fsmZA1k5iIxNHIYTr2H6PmnZHvOie+v9Sm/TKF3KRhqq9LwEwIULlj1RTglqXcT3aqD8KlbBZxbV
LHxIl37mVZCIynffsXo6CHAWaFTUY1iTLOg8DTprnJEBs+eQxPyeWDZsmMR5nWJcIYbjCdDaCMq4
FdSuWp7ppFHFdZ6g7qXMzotEUF3l/MxNZ3hzelz8+MBB/XizfitgSDyKicNgnsPsoC7c2mO/+KKO
K39NorZ7lNw0Oxso6F041Ws+EBvwi5l+Z11Vt8ppcfSUwaEPw/HYiC7YhjItoOkyh5eJpNWxi5lm
jeOfBDJGk9rw4czxZ6sp2dMz4VTq4ajnnS0ivWVyMyMwmdWAQIhs/Oankukvh5jbNM3Z1qN66JzO
ktW09OShVgwsS4VMLgvxWXhJ9o6cimTKPQfUbWEhQa/PnZlUPoPwp9CPS7SUPH3o8qn60j1w6sL6
MXQ0Flphc4wFf1Q5jEiKEYZVopMG5wq/NCvX3+kUVS5dCNBGnj3//aAZEG216blwC6gsykSNmNv3
zalYPoCJoDdMo8oldmRRbFMw7D0JZxH87eg0Svj0VRvAOOLxVlh99sMSOU6ANHLXrjX99JzUO1kg
pMWEoBoUzunvfyXDmJ9Esjd5wGT2ED6JqV/QxFQbZJWoUUJdwDMFvvyi4dqbA+ycDPJoynFI13il
c7OLYq1GjumJNGnc1b11StPyqirvPDZB8kLRRLZ3gvbdK+LsVx3OhxB21FtBhxIn9A89GmIbqrw6
SZSrdZpk5mM0JmrLOrmeHGXvR9nlzBeH5CEfAX1i1x0oBYMjGPHkxE4yHKoqyTf47fOd59TwS0ZV
XyqHfFQAAzBSCEoTr7YYxwcUtU1iZAQeC7V3EkFrp5Oqvdu48aMc43nHZ5pXxqCsmzlM6qGmUPDJ
bpvuKLSkldLARx36udg0Bl29k8qc39Xe5mBntlFBTs4cr38/YBV4G2xofIllMZeao+A09OTUurFV
p2wEmMXySFyqPbju0Lzn2Pgp2LA/80L/qLzyg6Q3DAgW0QcuSCAROIuuVC6lxONK+iRwbLFkZS4p
xp7KaK/Jn+2u6g8M5n/+/VUhs+c5HcPjODfQYTBU/hAE7VSM4Fxq560vbVrtp6I5p0EWHJyGkCW4
uAMpZBIbPaxzOZTiOzfLbViQyepJOIfSy3dx18OYaCBhFlHRvBoWHukqgG8Q+1mwa3zPJ71M9V/f
uZDodZQ/N0LAiqtn+1vV+pymKQzkFif4bEDGn8FV2u0w74jJ4dqdK/jtyrRPXj5UW2+ZPWh4BIrA
y1sXJEhEDhJ/O2X6xfKzvWuZw6ZyPPsibRh6hll0BwYO5pGjfvVgKPLxblx89Mo9TexoX+jB1C8g
gWiiGwG0tLUNErqhoUyReZnrkKcJR+ubar9JtOULjKbajTlXmc0rfFle2MvYlLQd2BDnm74fj0Ys
xyOTiR/cxfixPb/aS1DMeTTj9SlHvdXLOqVTsIVyoi21jMfT3w+TDRtv4ni/jWFLF7o7MHrRmKvc
+bkFBNVNTcIl4WRvcuIixet5iCqLNPSMUE6fEI+0yWlPNesVAdVyOJlBHD8FObWXlhf9gHVEtW3c
UnncOGc/KABfVoG8OLaz9cu+PvBmJvui3yFhs6H3MUROkd3updV9Dz6KwhiV14SU8U10LyUmxUOr
pIdPM3vqnXr6w195COI2+bYGLl1/EN4LPk5wvgN1crHDyDS2CkXOG6q0XSuQUYk1HcKoqPZ5H9Dd
EwXjWjFQWMckfd9rofDUU3MJSqdITnbc/ZGDVV44EAEaYHnys6i81G5TXsrlQ0FBqBj96fB/fisO
8pZnLplfp5WHMkzkYW6JlZUGByVQuGxP+VALE3uqHRqbpJX6qTB55FR5Hn2ULm2TeforivvihdbA
a4aB8cNe9kNdzLvTEzUAhXNikjdyREPg6AAqqBJfPglTl0WG/UHXxs5LUQBaWCTAUkrrVjcTCvPU
6N8fiZq/27jLn8sGlkthQ3z0s6Rlis7IJ+7niPYUBnxuTb5RSUo1YlNlLxFvGa0WTbgaAFbiVWvU
W2vIdV/Z+Wc1zeijdiceqUMp62S6+MhvNCUlQGCKIH3EUzOzqYzmnV5ugHhUw0tbv7KhhbnWBjwQ
lUccvsczZkucnr2qZ0gdr27S+7vR1O6p1oRzkFlCptfgTelyBGvUQE9KzTF7nXySGygM9NCJ2gIu
CrV1mCAi1Fn/PXjT67AcnUMeZFgND64lzN9FTpZPUpMkqxzYwlDP24yr46F04oTxc2e8xIRx4dyI
mQpBh/r3RPYXwDMMMnvfTB6GUCQXT1QejKthXvl+OROpbHuoQVbI0R3nRausmJTauGXb9sw9JS8F
aGaZwjm3wxSrXSI/ak2LdEJwd+sMhIBUSoFNHsSHANzDUy+sp9abbqhyw86cgSq4urYPHtFRJzXl
FXtK9cJYQO6MzCY+6dMQvMgMxtzolQeZlCl3id7ZZ89V67BEeBKYR+F4SDXOoe98RpGuiNmbhp9O
GhZfswtXypG/WKz4nDT1zBRC7QU1i4KxIvuqMmdUmdD35GMxLy3cbWZE93tC0ryoQQBHY5uf2ygY
Dl7kNnfpA7mnM+1Z9wg6dZ0DS40nA3ZZPN0bnTlEaMt5T+0G9KaO1hRXNvqxAlrrzl+aYr11aTpv
ypO3snVH2GE8dmK6D9PZCgg+tf6aGTRY44pq0T4yPgan2+cAvdfe5MOoTW1gHAaeF4hCdvvuNzCd
R5Koq8ruQZ3RFllW0S/czs8cYQAZEHpyqjPKCNYIPGKnLuvASWNHXuvAg+ECS2yjdYNHKKVJq7VO
SS1x2o+gfWsB0F061O/lRGZiDjYt/tiNx5P6kVHKvQ5H7ynHT+KaM+a7N9HhgzNqS6yJ0tkERgSe
ae/uJjYsr1pR+9JZzwDIj9Ycws3ISPWGmd5V8JNCnlVM+l9ny+WxoY9En+RKpQP7tHj67M92qF+r
Jj8VnrOldPcSZNNvUSbhQ5BHmFtoz4rMzt9PPb2lbQMbpZVfiZyydWOisqBsARrITdJvMXh9kZ3h
T+b7qMpawrXrZiK0BQC3RalfedUwbOK2gJ3LW5UCWt2kS9bf7lIW+gxMAobSqf1WDuY+Os344tie
J7egvj03P+o5vyVzIeDgxsgHI7MRj0IFpc5dngeABMTS2zQSkaJYJoKv0MY1IqiwsaGWAT32GrBw
zu5uXbDSrGpmHrQA8V4EpD8VoTYESIAfRu1WNHzwQQZJTSUsYCen3XqzA+o0qyFe16JAq6mPowru
k4lAkQ/el67dFz8Qn0bPm1kPgKIkPWVzBOPMbA9FHU3bzglJZAOswN2KNgtBrUTfC83+EHK+XUmQ
Xg81AJmk9GHa1Sn+0G0vu19tl3yZk6QP2GrvaaIv/shwPUOIpvx4JYPmNhoQoYcNx54vF9KmWwIq
Z3/PA3929uNI5xwNgGpdNPY+jUhY2Z0VrfT4OHE+wmqlRpg2/ofHOGUV5X+6xkfgNnETjbdcNw+M
yPb1qF/IbP+YE/9SppRGTfUtYHN3bDFm6QgcV2cQKqw3kd8dq0aQ6wuNm9PTG6a8LwcFR8ziTaKb
Dm38e+yi3yVXzKpP9VlYVJCSb3/sw2irOaCsfXpgV6mNthAufV7WLLdtW72SbMYY6DtwgUITVB4F
Jw9mbd/jwZ0PgfYIvZm8gW4OpEFItUw46LzNezKDY/oU2eKCW8YDxQe+hyw0ZCjcJL7bD2tNtWA2
fXu0lUK+AwvEWsQNPMWADCUvbWHPNw3+wk1rnBljSBs8WRiKE1S5ks136pvhWrXen8qIT0GTHzw/
eGVGgaBmULYem0tdR91OK9YiiaWNM5T9FVg5AYg8BprdDwdie3/0iHZVFjHcdhzaKTQA1TTWOs6Y
0LT5Zx5TGcfC9u6b+bOXwmfvTbzr4dhZmyh4HuLgKwshnCs6ZaDzyN00ZX/MOcsBKNXEORP/Y55d
iMr9KTYqCjEn+QOib4NOjE0MpYtqpK+6XGoiS/lqmFIAS/Wob0HfJyEybeIljmNAVRwm76/HAiFJ
tteM0T2XJoWJMpM3T6Dl6WSm7igBarmE0Kg46eAg4XYapPiQuEJB/hIxdz18haURrhoXoFwL0Cav
RQ8GcVUBQ32wW7I32YCw3iePeVk/ViiZa6+1mdC3/UtoKehEoEEHAz+d496xpVEH7zq/M7v+3drX
POMGHMfg0aanbBK/ag9FuOsMyF6T89hPxREYroX3v+mfTQX4E+CJuZXexEOjHVYZTs51OlBgRpfy
g5UgTRmAFk2mgasyB0RV2Eo/GBicy8JseCDgh3WLCAcYeOU87iEp0TnMFLm64LrZTCM1dMJsxFMx
UFUqGsyuEZ7EZRDaD7C7Z+SJFdUwUMzSHTtdTkDiUAXDqaI56EZQmr5KjbhlNJCSJKEJK3TQNfuY
JZ0XyjMttapEANVNan/vajakdJcaBvRRIgwkTl02rtXY/ujtExMpDnGOvUScyRKEJEv8ogH3Nzje
ytBDvNEM2ggq+MzyQkARiZlzbAIhSt35Uu4CeSAr3oaoCR7C1n/GCgqPvJ/kwxxr9TBZ2JSpkFw5
0UDAeRZHYgjOtU1w2dku8WOAMoG2V8oO5qcgiTe5qrAWOjgUfDZth0pqbDQmR3R+6nXk1HQVFam/
7jgW2L0DDjRWAyjUpUnOgYGSMzHbGcH8YEVEOXOyC1soX2dzAtbkezArzOpCcVcBSA/FlF0DfdwD
7mjLbv9Ann7NOuMceaws7PJ/x7n+7Wddt2ZxcddoFrc+Lg51i7PdpLJgFRG/XLEZpreUwlvL0Q+e
y13djkWGCYHc6Sy+MNKFx0a/UJD2G/DqH9eXz/U4/REJMEscqVTQ2d2x9Wrr6Bgl86J5In46GvPW
H/EUBJN4ctuCUi7VP+NR3jcOBChteOG5YPAFzwpmTOfIrzGPSyrD3Y0Wxbga53LexdCj4JKAs3MN
IqsJPyZcqrXfgmVX9FhvbF8VK2R4qgqzYtdb9ZE5O4BShA/yZJG3jeaQRM4EvSYJoMnBKBwyu9jO
oiTZXFCAWIm0ptOoBAAkv8LUbDdxFX9R32qt8gRGngLq3wVFu6oZDscpYnuHSXDXpWJhPOvnwVNy
rVuBQ312Ht2OUXbPca9ep5ngaT6m/kMZuxWHKO+VS9G1eOsrqrA25rxo1xkG57ItHrmoMQrGHaYR
uJArr6/Sq61rjiAypUDk729GtLufBS7WlgnJHLD9EJAwdSnURs3F+DT3EPNEaASXRhp0QGUxdCoW
5CwUwFw8deyo8wz9Fj92Gng0hAASdbEroqlb18YePk3i3WbjyPe6SGneEowtI6tv3w0OMpd5Dh9j
V/Xc/BpGxEzJTADSY+yj6sQeNnoSMeD+VNH56AsUdKG+UWrgzBBONh0Xi2MYf6d5+OyOKVWpZvLW
TdD+I33wR7P91IX9s8qpCwqWN53xF3RAAXU5uwHzj/d4qRl4qDqmFJzOBdN6c3DbHyW7oq2j/+D9
yESCpu91GzfihD2AYh9G96vIYON2TMW7Lsy3VWySKTNWXd+Ic8IsadVjAU+cmmYYS9HBo5wIvYUJ
J1Moc2cuX0tNQUDI4JjZYXcgKtsd6KHxncTdcHBjBJYLf5tnLL6uV+wjdi04dIqnuKGVKaxCb1v1
olqVQKs5t4pVL0QJTJyMeBGdYiGS3w3+DDZUMMCsnI4rZrxkRRI8y97AYmOP+VrPWr0qTUe3Lq9e
0elTkgbFk1OOYK0AjINSpHGbo9fa7T1N3pLdexh7BGvi8jjTQrQyZMuWTI5vacyhLQ/r6kkWyud8
Cx+W7aWznIw4sGa0A/kpTRpFfJqtZkRmC5ptXy1rIi5816Oa1wn6TekM3kUx5b6QiSKXOPKWKMBm
o3WHkgENfdY8R0OqU4bYRtaxvJtC/vjyLMbU6dTbB3PiEE2Z9kNYBF9ikMZOe6Qp4q6xdq3t/ZJq
pqBc8lY69P1eLOHthFOoGzgfdbMnpMIpGalRXH5ZWVS7pKn+9Ng11R19Omzt2b+NPnxq+eBNxleC
mPmsIABnDING+leEV+anGDhe7Yqz7yINhdbOHuyTn/fuAXAAAPzZayEQwNrop0Nk8JzzVW5v/oOj
M1tuG8mC6BchAluhgFcS3CVKsjZLLwhJbmHfC0Chvn4O52Ec093T9ojEUvdm5skx5C1quXZ1EqBr
Oiw7pnSb59Zdzf0ikcdYHSNQDNcac466WZ0xjAzbPoPOMrZUjP6YTE5XykpiKCM0MAhsjn6qs7dm
9sETQB6pcmgBYVefA75HHGehcy9Y1GbVLb5Q0qCjvK55wjO29QIEmnYooDWLrGbqU2Qvm/VQRr18
zjyKzIlZF+fQt3n4gXVYzIR+yhBR04hJ1C+/+j4tZPbcUy9TAHBg5xpe7N7WfKD0/bSI6wcRLX8n
EUx/zGBzZlgQDNPyhusOxKVzc/Mwl0t3DTmFI+o9NV1TXYqJdHMeYXIDbFhsh0YD+lksJATOxI9a
6+zRSce/0dzKndsRNUIO2zmenj8kfYk5gzGP4UESNnUpH5hHeLOPGW4rft83NXUhhbHUUdfV5yx5
6Ig+kVfRl9aptu3dSsQCxv5VWQjSVNBvgx/MYvRPLMP6koH63Uzkn7eEsczDIkvUb/ttbAOPYRKm
nerm8agy1pr6LPRYbUEWE0B4iPjuiaMljOXY/ih6by5m6aONNVkMexkvq64Tz1Ga6bgOKLs2bXK0
ywqhJvx0EcUj6ZxvWYaaP2pr2+y6utQCPOgMMMR08tL7a3eZHHc5cSfzVF1Zxvq5e57b5GHIxbwb
HPwMGmSgEuQNm9DqSLe+lt6ADJmj1Wj03j92JPA73/DTNRgzsrms55t1p9X8kEYTpVNGrPs+KIvr
mHjV3m/wQfcTQHvTwuxfyU7J7zmFZRYuGocnjHqDbB0u02/aNzVWDpKGrUdGRemopqxo5bv1/JxO
R9Lp64BCXLFnWMyqLlyt8WoPiItM8FvdZqxpgQrQSj9+titvNjZvVBdQ6XZt12GjOPoI9pbEojrC
fTcJLgfL1ltDep0LxT7IBOAjaAFNGCrn7zWR52Cd4cgC6rKt8OrDu36YfHvnBXRDscDCvWgt+yzE
kEg7S9RAkurC8CA9xuW6/MLQVUPP5P6dRpdgRcEWVTAMDbfv2A1xUOMAvNTNlBBoJAWKoZFOKchv
QXNNhxZKbOVzbQWzd85VNRNPD8d9mQdAx8ZiM4+8lMKBujrNZDiX1j9RZMO2nCMRB3l5kWuAN5ra
MzljFOUhDo0hPWQrPVe9q4/9gk9B3jaJc5TpB8WqGyVqm5t03ivQX8noQ9Fsy3dTPbQsvuMlQFgo
C0px7MaOa4pnZ143v2nk7usFbXEmneaQwaXhNqZIlWYVuinrcmcbfs+N6IiUlLglbHD4zy0tYxLO
4HbpOWINwpGbKVlAiDfgNjlHdjE5ksel5toBr1i9rJUzPnkGXUcm7E6Qkui0BxqFDdTeFt1Qx5nN
GtnCKvKvZdFkKh5VK8LdHaaGNg7FGoKT96o73IQ1aVMg7kWGnG86+mhZR1LvEP5A0fmbuTYzAy+t
uHSDNu6c1UdxQ6QLevHlhGrnLK6/xU7KMVasI91vTRbXDiFnWqPOUdTzpTMfVm7+jz5EnDtJBhAp
fGWrZE4lkvGqBfQ2GdzYyBQ3LlngEG7ml7bGIE5L1XxZ8wUUQVWMAPFnd4/Cd+81ENZln/0XcOuw
+CGPR3UccUi442GpP6iOvrhhB/uX/Si9Ps76WJA+FowDyaKn+2VqwJ7xEi4mLr1wvG3JctPvRTJ9
y7kE8RJoutrGIeDYidkozdp524/4dDVMnryL1JNYYJaieSRHOI92xIMXM7MBO1dbn33qqbPXYX8I
QPyNP5l25SXlcLcDOobdMMkJ+UcNOTrKc5NbCWNeQyH7/y9NmjQYuqfPXkbIVQy4G4Tx6Vzc1g7s
Mk49/6LxK8V0hP9ojZR85BXy/+NuecqjagLulcxQsCc0n0ErCmErC7J9C1ozkYzZ4STFFl0Uywp2
m0nwJu58kj/N7yy7F7+uBRV9PNPF8BSogJmYvlR2gk6/02417ewixUbaBeUdgxVnsMC4G8ln4LXL
jJaiP8jLYu5tm71nTY9FGlLbDW8/D+xYgB+CM0YnSgZE/U4IHex/DmxzfnNZXnqCq/jTgeWwsH2J
FBxkLN/9ZeCqfHY+c2Gtx7a1X9dkWt+8xjnwVlr+uEZ92oOs7qI+05tJkkZtMygcxhVE27Ag96b7
JGaxNbAoHp3bL4g2w1Y4c4lTtlg5WdTRblhNcC1HdmE1bavWNNNxaw5N19cspO3PgQUSpQyKVGlR
8YC9jQMAJrBPzHJbVki7/u1btGbqu1uaPSvbI/yQmteUb4Cuy8C5C9qBLCNAdizBUbotIF/FnBLC
uxYtgVilLTnozDXGNudZzMioM3d6vGiq1hBG9eX//21CP93XkfXtyy44T9Mxb2lXMAlQ1nDmwZpU
frQdld6biZNyzcHIXa1v4Q37NVOg3pQVKyAZe2af/C1cYbzRKQgOSpEqovhZ/IlUfVfWQ3a2QvOf
JwktLjI5lDVUOhvw8cm38tdp6LO9XTiU2lL+ErAlTVzh/QDRIdc+/vH4pDESRg8Z99ShUO+RBhab
02+wrVPmycJhwzrhHWB0KzAQlNSf27cmI14Aeb1aV2XfnMWXeWm9v6vIMWYjBKxF5x0QloOXJoV8
PeMyCRg5KInBvVDIpqeE4YY+HBrsFpBd5MzijT08D35KYdp5n1aKsKnADrFQudUCct/0lR5e0gSi
39RHR1tyldjKJoJvwjvpToBa7ZbjQwFjqQ9XshourmY17auJ4l17tNp9OLWngFIdUWOOVxO0eWfO
PtY2qI9D2dnAwJ23mWP0vqNLyrIWAWHtdk3ilNraLTX2vvteO677PEDerBMiSnn21Xo0Q3HljUe9
yP+quvM4tgUsqsJ9KReLgtvlbQ1UdZ5z/uilbntYkti6lRxPxUNVmIVaEXvge8zZHsIcyauLpDRr
r3xyn0mX1DGipnUauOs2S9D+BHh8uKY5i/Fhwmy3VcvV59knOfv380/EYI0Ydcay1FBUzmJGhfy4
07pOccQiDIsYBRiuRwrUlFF3wIfLA6DozgGan+hoVbqV1qfl0QTUfd+A5p0KsHCdRTnpQzVuStU3
VxazhMaGB+B81AB2a3F0dQE8onlqplvrmC/bXVjcOJyZZtXgQYqfCuCLBqYCzVbkINeK9lg753sF
w++7XXUgp3NzOBJUYoGxR5v+4nV1rhtEcIjrwyYgymBWind1nf2KjneT4MCfjfZw9Xz5n1xM+WC/
QtwyhBh4yTYZ6xOFvr4RDnbIoj2uxSGd8xtoh22RDgi0GUrATK7V0amPSZ6Hd/7Q3zc+IawlPYce
N/JI83o5DJcRSLo2+BONra07ntBMI02pPlbfsV/4iA6N4ZGWZimMQF3f+Q22r8Cpv9pAhRfW3wvY
N+jlNs/owV5SRLXlV4/JfFK5Ga6FBbhsHvS9nY0U2kDm2NvJBHdScMKv0NV3gAdKNpCeBX5b7270
qj1tFcVc0fqKZ3prlQUmXTHHzUT+30kJ7hkQF70JqPYC4N+j+7ktD5zB8anHXqDcedR4UHWa7foE
FGtSJ5ShoNtX8+zdTfTHIqbOKaJjodFngkxXcVfJP2HSMveFy1s1smdCnBn/dC1PYOEhRIVRCISm
ogHI9nduGILRbsr3SfHJjtSJkaV6tF2onV54yq2BEz/muZq0ba1wGxatTOPVs2PmH0ldIs1WVXsj
FBW3PbQaH6CODCRmrG6HA3F+147+ylviTQm+413IF2RxP5Fl4Q/EOzdoUoQLtZt177OgpWkz0zB0
0sJ+TKStz7AsCqgdgOQVIeapKN4Cu+Zu89R86HxCXyIlxJKgwczR/Abt96/gIBsz/FKKShPFgf8A
jJ2i/bxeHVyonAopKp4tqPsGrU7L32VUcKWcBW5EoG0oSQEw7jl4a4vyHdyofLqJaB2vhziB2C18
r8WVO27q3IQXzFzvhfea9mlEXV7PVKsxbhXBoar99FrW8raTS1nnAPzrfDQxQT6k9gccjhH+xIoO
QIb1fLf0/nBaFYdrCA57zljw56x0JcBUFyxS8Vn9/xduVHFPbOM/T9NiXYllOFNSIDbuOJQUsDub
VhbiypHIwefjv8mxVbumEsRky5Qq5P4Bw5h3xk2iTqWL2Ib8f24L9ZoERXHt1HCeiu7aZSHw2Rng
SZPdV6BafGbCrhE81MaPqAHNOfYgWFx8PtGqKCKiAiQqonbLGZYnBy+h3GU32p5zS/zmfQ2nwtPR
1W3Hf1NI3XsPWt1tUHHTouRxV2ANG107x9U71ZjiNNP5k1g1jKiefLb0OSJUffmgx2IPF7ijC6Al
zpJW2XZx2SVnheEEm5Itr+f3OUFG0nnGMi3LL/gLSbhw7BjbpyCyTqWkI0fX7qeJfHja63LfKwBc
yGg8S8J8hqC6kfnkbGYDRb3uObRZPBn2c5qCYJh68kTGwlC1HAa6lVmyuQk9P7dmx79OBWwg9No/
bdFeE5TjtJj+ac8Bz6ywnFcJaK6Wg42dfFNGqHa4Uj9XXrKgVJP/BCDdNqy9B6YNoBsEe4qop2nA
rqkszx9tbxT3hM7Qn2FZ8ByH04nBZJetJIQqikUY8cejHA2ITys6WiUs9vLWASJ5p+9IPQns01De
ate7ZM/WqN9pbaPy0LLiU5VQV8PdkO9yOGebog7Xx3GV52kkkJTJetyhKDWbYM0t5twejI8i/DfB
xOL3a5+1SF0OLsjsnf3EXjg/jCqgnSG9+WWMD2A6OzYe638gQhR5Z+TDOsDua8c8hhJH9xINFZtR
VllM+NBlVS85kwt4rp5X7WZiolwl7WYI6IptCl5aVRkmPA+XbjOsATtM3NRRSqQisRHeIJedUeD+
EHh9AmPPS8FA705VxuMcQ8Fuonk2Z0/5imflQRT4/OGU25vcqz9A7Tjb2fFH1Nd96dIaVwkwHKSu
7JptpsgCUhfWWrMlGC+lPds7XiAXnabRyS1sDgWJ9cfHKX5mPB93iyBRPXn5QwYCl5a6G84/S6qD
22GDsW/yYtoW78DW+tiXiAFU2bs7SE1hxD+q/Ay2Sp3EiuQVT6r0KzKQsQfHRoNNZmqtp/ZfjRK/
HeXIYSxcYtqLBDOjtWyTJrLvQvxcoFcmGouzlI6pnjlwkBF9yZQrF8vIczssTnXLBqnRFDq5yFhR
0KO92rd9bTTT8QG4CH4SeVXrc8SYhW6meI5m2V+ZlI9B6DzPFi5SN/m0g6BkOzo7IMQz74WA6paT
0UK/BjN+nee0Cg/Rj2VnzkEt6L/uAE3Tu+Oj6x5zTuX40wrnvsyZn3Gb0MA80DzYes/SNPbR4zrk
STvFpkoVdm1iZvVq/gY3sN3EhqoYeQw2nJ9G9i5bLK3wfzwZ85Y+SJLazeCTxgQtSGTx0dWXGcM8
e0qld4XrfgQ9TCPfoh/IapYuFqJl17tUXypQwPqj5sfilGwn2XSYc3CFpeuyEuFYLLmbYiIsj3mG
941c5V+9cshJ4YVDpeCjV4POeM84ePBlsct0x4xHEv25iNBfhlXFRAGjWBmZPsqc6LlDgeJI8aXD
rU0dyA1DxJpROyG4Erd4yhOKwXXT0AjNbbzCqNlgYqZjyG1eB7mM94a6vpkwwRnTPIZIdTJWl+xc
u/gThN8dtOHYz1FEq89hBcLiBgsHR/4uJhSAq+7Ca0dJfSoW+cYlEbLyz5JDT8hvM2GnOlrRik8Q
7DwPVvfXUAG0nROWKi7n233bE4FsemyIDlA4Ushmv+rwb1MNyM0UeKwJS1hW60UVQNJbOsT68soc
/ehsWxE8kznw9uOU5fu6x7hliaaOC/+vCQjBFhjMwXa8aJWn22AVdy5PEgIaKPzUFbl9gcFb29Ox
J9mxsRCooXEB3whS81jIEa+gzcFnwK0+gjfqMYsfprl+o67lleNoeoxw+dyKEH/Thh155c63NExs
SF4fCtNymxbuFyBqa28ig6rTURafVfer24h7muwoPI6cJk7y4ZUNtbWZ5q7f6rD0jjIsnnVUijhP
7HHP0YhcZWWKa5YNF8/2noQYm4fJWh6NaT/bjuqzvGIdU+vzokh8m6p18aZLvI8sUA/q4oziOSO5
dCbs4x6SlpACbkxaBzMYkL5BwmtFUe4cxYl6LdK7rKFmjzjsA3si4HlF9ATO8uxEI3ZjqpBBMdD6
Hii8nKbAPczZ6zyynLzDrHSavCk8utliXYgFQrYVFANgYBIXViTBpXKXv75vwSIT5Y5ue5grrfg2
qq9j2YSvBu/KSxfyckpNypl8ugSRtMlz+e+JHjYs/gUgDcMZ04keJvFfQ3fhbhW7XKTsKOW6SfXs
PYSbxQ6ei1z67PWGhVJS58VhjbqfFaNVg+QZDt6TtkK9xUPUbqMchOTigfjmFnvyFanrrnG2Yl6K
eBxWDDu3+gGq4xs4Gk9N5sU+/pZtVxDocNozxz4OOMbEtedH+3wCxZfUlXsdVL2TLrumvhLeXf9X
OBgF8krKC/Grn6W03X0wgRbCSZ3tfcv6Hmgjj4eWHUHpJmangjrnpkHXQoS1KOU42GLB7rW+OeHC
05gVyTZ0hiPJsumpIz7EOJTtqdxkLZ3w8rBmWvBkkNBXIggJDSEkOCb5rZ2Rp4X9+uLNgFkrP31d
h5RNWpj+q9VpLH5cGwUkLJqvZqJTaFqY7lZOPcDc/5aZ+HAcQVQqvPWhTW+wNdjurYwopQ8BKcrC
jarbaNtJ1IylRYpQUN8zbr8a28edIrFfhD3VoD2Py6mHNNguKCNB9hi57Dwyp/h2ff6HST1zCM6s
K4DQb70CU4kCubNV+hPkQh4cDK8bo6IsboOCquOr1BJ2mLDuqTh9FPis2y5lXxEl4lzdLBIEhgNw
idLtW4gI0SPaEh0f00i1h6cuxSo4gg39uSLXfQyl+xUVeic90jucjWrLe1lWCBIzS7BNTcOuBE3n
2RR8qSahwIRT/OTTCjlN771dZRsvsKk9yLSKv1bQ1dvcjl4w++PzHiikZ8LZPaq+ox/59lQRWKKs
DlApxY9Z39+JvoY1mCkI8cPjjPJ5MwM+4p58sDVpQ3dSv7audvLWnUb6eqwZSLAdLL/J/Oa6rr2D
5NT206eVYdWd/Py8aHJCgoApApH8hSR3nLv2PWBnIbgvNwZfMflAu4HURSQFvTz4r2yZ4w0vLwdt
HpoDgle3I290XkqPitEUmRcV8dD8vzydu4VrHo5W+SYpU9L0QDQ9azw+XNwt3nGYCb27UHK2I6TA
1KMax0TJptIdxBROOgWYgk3Kzxzcjs3NN8mEx04Ur0Ex/BuzrodPhY9vyXcaw2ZH3YrOD+ht7nEY
2xOle/SaP5Vy/udOAI1qtCg3/cQa+9CvKw6unsLruVY9DlzsN/Ug3jKeAh4dzfvQGd/lzIajQnQJ
whxXQIHpayGmSNaGZj0XnF6KJYQbK6zx3QGLMFo+C3CxWw7dMq5bPEOLYVicnLNVfytvUNxt1jfT
LYtyBXK1xg2P8YAl101B8cJ5K6M/JcptPCbqUYbW8+0bMZmRF+PNzwpEx6DotG1ZX6x4coNuy1jt
XqqC46OgzOxQipKOd9Nu7ZxDFzCpHytpnqRNPwTZEBquDMJbovHwlyH3gfiDJKl3H4GZsbb37UWl
VbTpaJyzDTuHVbTHej2k2ZDsyRxcl7BzkQ3zS7KyVRGlC0wV1QW72zmL5hmP7xynDrR6zzC/oEb9
esF4UpPJqe7r6IeFpkZ0aN6jHd5HpuEmF/fzkr61hgN/xBJDA6cSJqQAAZ6on437ZMbP4KAZ9Bo1
3PPhseA5FOqgRuvUjLyQwcboXT/ObODK7JfBj40IHhq4J0qitxVfdlM/T8rxX9FTAG+dPMsSL+Qm
H0uUiX0V0UtdmPyaear7WIvLhoM/X6h2DY45WJoqlw9hj7UsQzT26CYDqS3+eXLgbKZvtQkG+Bhy
Aio0Zu7YIQe/bZz8uW3lAylwzQuBa5QR87vz2EhNkeVtehd+FIeSgfTwxKPa70I/zjJD2K7wHS7U
bD0OVL1svGkpLj4VXodizsCbOc0RE/MeboOiSpngU/rcJCY8Bgiz9NF1bGa4gNcZx0GPSWyyZ7qt
V/2P8W85RgU72BL4nAk4cvUeg0dVU3xSe8ubZwFmAhK9HnuLWz7kjsyn1HsAMfLRTLBoXDsD/G9w
IaYZsNO2vsGaAcoqWMi5nOCR2oq5bnXiHkbJgw2oSAn+7+K6/SQHe5ItB4A5pPO2tpJ71+5AR6c8
ht2aZV8RYCDRU4IwwYZ/g3OoJ9iZH1BPX9myfnieFZ1bZnq7xgyXYppwR5lvlDv2d4rrrWfhTCgx
82PpuW9jAhx7tqhXQ5r8nUWQnwcVeggAvjhyFgrzS2tb4jA2y7+cJk7sC9EpqxXmHiriZelzqQ4v
Kw/l2RcTZmCc9WUZwf6qBWcbGZ7Y994Ann56TtYnjSR319BMGMKR3Zilyx+JVDJftSf40aiAkVVg
m6HRwA7SBYDlPqLL9oQP85Nl3DaqfLYPpXfxKsBPPXyU3WLhhupTG2RqwM9t0YXBauJ5sHkDNOT7
cGP/YcmDs61UBuS69co5dJNlLEeB7+LEtK2PQOCRDsPkUugcrllf3Llt8OIGuBgCVrTcHeMFXCTh
vNq72X+2BvfJfWXMPw+kpHRuyaMmuK+qd3fQX9ZaeZ9ZGkrWFhIpuHGcOJisdmtNmAUIBRKdHe8X
h7VWQGmNzfR/y9WM+36V+6UkR56whdgNaMbwFMvXNbQmXDXyGiGRXWc7Pa8e9ner85/b0X7LIuUe
rKXuz/bEo1feclpMRgRU9UdYfUKD7f/2iWD4kQMJ7gHQfN/5r3b1UKZBvc8rpn4Ol/nGISX24A+7
fOlpWtYAgpc6yOIwz/tNpehHJ+gPKFk6J6EaGXsOpxfVQmISzl1jcDhYVW+xaQcIb+neisOJVaGf
p+0hLzhUcVo6uwnfmE7ViT4s9Qc7A9mdMOdqnkIaZ9gyBGLa5AprEp1Jej+zEegDGjpLDU91ZiZw
IgKG7vjtdf7Vhum8LzsmjswMKa+pYNssQbUvwuINB8ftw6PXUthueugtBWwqK5c7XKh/aoJhF1U4
wJ/xaHoZBXm3KB+HG7lh9rNPte98+93c7lnnF1v7Fif2c+e+RfKzMJtvgDltRF7jKS0OqivFfV66
L8vE8i0vl8exdvrrxHLAlHAuOWv8JGgFG2hB3Y6PEAQPeeyNq1NxrCrMeW6WQrbo//EaIo4Ko+h2
zuu3OZyQ7UJnDyII9vWwAx/eIB5ofz16IR+oSzxiiFaOyo4nd9Lh70eJxWWN215XZrkM4u8aBiya
Sm77xI4KCA5uCLyPfd1NTyOw8O54wX9+GKQcN2C196TMJ1lA5sUDy8aSo4a5pp1wmYdRdtxmPDpm
pbN6ctK9Mv2vlw6f3tKSEXLMV24Xa0yJtbuNJKt0d04/WLJY58CCo9n6eFZDku2xH7JeHmguINrT
XaHwzICXm93USf9++qxBJ57ZN5OBTjsAOmiQByJldDz6zMP5kLQnTXhqFyCJN6lkCOdfOLDgeKqa
NtwJ7Z9lG71HRD9zcFb1kvWXtaZRpg8XlKL1IUJYYftvlfeRoifJLhiE6/BjpgP9zg8PjV2u+9si
Z7DoeYz+4BJL4hTx8+Y6bCjcC8prTgCiAGS5hpSt+WVJIoG4d9wV2TGrIrTUNIj2tZbU19p0HvX2
fNZSkMKNHDjvvoAvZkQ8FSN4XiK9i3crfOp6wR6lvUYOgVowGnjFhL3rxHrmZM01Qa8tbiDrMngM
59EA3RfXfeyxTMBOgg6uPcq4F3QfOw38R5PSM9l/lrryn6S1/qmwQMd40GdSO3FWiucqyT5txdJ3
DLqTnwJeSjvnHNr+T++Yf5HvbI2Owo34xhkQskX0zCFU5TbFNEnD1/q8+uHt+X5aaam7m3rvUtV4
0zQbtKWYMYezBDgaD4NOGwGQN6LjWMPmkCRU7OoSvc3Ix6nrA/bVbXhuqt//Oz997Tb3bNT/cQXI
rddXit8ugyI24EmMpulLBu2FhhH2HriXt3DoUQn8lgAdV53PjEtMn2m5SO4NYIEmwqfIuUPfeyVd
Hl336rcq2Lk5E1Jg639WtCBBWU6+TSv7VQ/cS7PDHdSWRZymqMLlmV0caGV8DZznBhokbpU9lfW3
Er5/5qRLgLrnTWR7It927iIQ3XuLJJb1Lwkbi8zPredXSjxlkaEnrZ7nDTg9vgiHhWfQILTS5zfb
x6GCMe750z+4N8FO5/LNYHERc6a3veX9wZjLThXFLq5wIvdQVl5dSqzGVPWbFlFoN85s7Qei/jHZ
FL1Z/l8ukOEGZdnE6PdCvs/mSVcENFZZy3sgs4fo/9bfDDldMGoRNir2Xlm+QSZ/wZiHPaeFMRii
p28BJ/Mwrex0W2UO+JY0vCRt+MNpGkOt6Rjw6pEbaSCtMITwiq0cRl7+3bDiixtcmXGfNu49Dn4U
2uKUuP1PgW/mgeXHxMKToR3g23ZySg3os26vXMSctWgxK9jk8Fn0dHkg3GIKzsGpJMP70FLAnS9i
u4JbxGeCR87tU6i2PkVnNrYNOaVf6H9A0XwQyczwLH8mFncZSHDgQPYXKpaM+5ufqJ6oy+1S/35o
CXh0atdVOACzsJrpVOfkHNakkptX9g/+XdppO16sagLE1j0QRYcG3I+vBNa9Q2CBrxemf+Hx4m8m
BtC4kR+hi6SaMSwcHf8Bv1RyxdpjWgpgOhiAdUR21TfUIrqRBrnBpbQF2w8xJT/B6xKcmRj8sOd6
QKLzoTp1YavB+FsmThDaWQEvB2rgqekevYtDrHBDpKnfA3G/TFazQxBNjiOgkGmlZ+VWXM1adY2x
02DW9pK3BhX5uMBXy2es3Tm1LNwLJUW6ZXe3tMwBBPELYtAHcu+sPVDqWSBBBSirdhdYFmGhhANX
RNQS58s5HUgcpHn9n14KQrorVWs+4EsjKsjGmOmjrFvOLgLSanf6rnKSnwmG895+7JJV3ttSYsZ0
w6OfgCJXgshXbqzH2ckoZW+7DySjlfXur85wI9fUZRsWBVvNdLKdx/aw0nhwovPFQNG42NOT04O8
iUgWbEWa0wdTUBbdZoSk8xmSXYNjEGTb3gTsgNuUzXbfn8aEOmfeT2qb5ZMPAhEDVeVr0ECQgC8M
CazEOyb0t2AxzgWna227GQs0ZG00ppyaWNz/fZmG56H15od+cQ9c2tNptfh+K45CjxOFpGuixWUF
F7LxmrcydIILB4o4q5rgWKvVBaw0rrt8woRZZKm+awCjoNi1vOLnJ6gRFhBQzzrDtUFgbhOKkCfM
f4O5cTgNu51kWOmFH4qTaXlOuJaI9nqGiZOxEr2wCX1cSbEc9ZpNW+Oa8Th2ISuLLNLHcWWDdhvP
djPS0VZNdo0tz8NQ3cIgLENzIY5qX0iZfFNyXu4Hg5WIbkiD+4BFFLWXg3VBb0LBjkBNQMT5DFQn
Lxg7f/JkFQxmooPkZ0CLB60TM7k2eHkMYK2CjKHjJ+JhzOX5izB7eZoJVauKqdtzOooPHHIWNtvg
XVdPAR5hH0J1juG4zJL0p5cLigp6W1i96Lr2/uT+cCxcGMBrk7p3ZUtm6v9/mQxOeIiirkVx4J8K
Rk1OVCXsWh472Kyt9j7rZrEhsTJfcorrMpxx5ykL7y2LykGnZS6o2yQ9twkFxoSK701jfVmZ9wv/
It8rCsqcxOy7pP2rMY6B5xu/csvPYxaDvHznYF0fVie9KhYoZ3dgbHHNpPZOd+iVsl8lSue2Nh41
PjxIMcqR699Gnt9eKBsaY+XgyFrXdd52HKAIvjn2ppJ5tKt9DGhT3q44CEF+zqn91MyE6+0piz3t
WBfdVy9liwSifBJQk+RZrSfGtdK6J+RF4/l6MXOl3kKJmI/UFiCBtAvGozpKKLmPZvc2LhVYYgb3
PDJjr7qJGD7zbdjd8mbwaa+uPWAU+FT9MD7YVA/gLAxeS/ix4ceapfs6fEnZSxh2I7LhhNASwGNQ
9IOndKjvZhnej0N+9J1837Ufuq2PNDFi16kvnEcOKZbcPnxZkgTLA8UTiCDbniTVyHlQ8m3mJTiZ
R5SzQ62pcK+hW2GOWEAwEox67TABGB3GdG3tGvesePbaTvTiIPGNE9QA3Z/0QGKLctdZD6S/0Qj0
O+jFzTSCzAyhH6uLmLFMpSfLSJza+dmpro5agLC6+DSJRdYoFlp5l3EmUYBVgAXUXUOGrTVpXPMT
uTQ+hf17xAasB8CB0fzcY+LWOma75BX4nbrrkn+Hyt/1rnXsb8xz5E8LpJWzflgha6Y0RFYaj1qs
xPnaPfvj42IbFoUDaHTuxDWjBKN+qQMXgRhdYmKEwjxnw1GZ4F00w3jXRdGF0YNYxpfVB3/47mOh
KML1321t6AVQNGVN5KfWRwR7IHaQiC1cz37Kz/xgvaUFrffpqxANFTSUX9WbxPruoO4diR40+bu7
/k3B+8h0YT/KGGHdMJto/cxUlH/qHpmQ5u5E/dZENXE5g0HYrsOCq0rHZdnhDm4xa37faOI9sAaC
OUk8zvC7ov9xdB7LzWppFH0iqshhKgQC5WBbtieU00/Omae/izvorh707ZYlOOcLe68tvBoS6q30
BOggS7DiJ58muw01rTZhh7ZhMW3a+xBNFdpjq+43Qlm5C+OQzKS96Pf8xgQwV7Tc0yFpQNDGqc0G
4gk4cDMg3xbEZtcpKAmKK9scHNtn5LVuijeeCmgSP9bsEnWVg1HpWdajwj5R5QeJURp8CfZJjN4j
dB/jptBHp1aOmL56DdG3WjIFYSHbOXF5ydX8NC2fPTFB3RpHgch9kmyRr3EhRzknvdDQ9hOzMCOg
VMaYygDshMBytwBkWJCgL3VmE5gQMGqxuIaH4pGp/DzIAnPUfmqwM9LmEwUHcSGk8U7BayUPuwGU
VzduhICGU9VdoGWL9KWyeq6Yh6bLX1zqB1kiC0U7sdEXZg2RRL6VB8ylTcR7z2eZx0fPBmgl/arV
OrKzUzMEZi0TQB4cI1hoiQL1gxlyqpPuFu2r+IDLzNMV6q/pHdW5F1L9A8+g1lH8EsnGoH+H9SOV
vjpt2XX5XWTIm1ovcvcH5fRX4Zktkh8NI5NY7YG9abRo0FUraNwj2WQcNT1flf6g+d2CwrCz04Si
hAxDB2IXIXjhhg0juwW/4YETg3NRg0U4xjxLqW6wvE92I8a2MHEEPKaydevb/iMr6IwYErDO9uaR
PKr4rct+UHxvcPiKLITj6iLCfO4GTj4MEeTxMQdNVyDCwIuufbbFS45mRdA6SF2XrHkDH+ah+jiL
2l5EohoUV7OsdlI2s2o51TBZifhN0yMWCHsgqjN/USt263PjDHFpB0RYt0Q4Z5ci9Ip1MDqRr9y/
r2vwMCU2aj+i3hS1EynkbJKRvO7TiWQqlPA5Uc9JyxiMzxZhlq6xWMYDEtMvZKhx3J1GJAj56A6s
tIdFtCXhiPpvV5BdLhOHFzDrq59yJtjZLkfmUOCrlPg9PBPZZ8KxKGA07mVs662XNJZTzz/rOrAb
Puquf+twIFnjTNxcQxW+xffoCWiEEW9uMXS6LDe3HfG+WvLEi1yTjqMwM5/6ejfKZIP1dFIFWI/m
L2YbYTGUDa1zT0qeWQIhHFOIygcBezX5eN6UdljQSHIzNgqdc8vOgskDI2PMoLqTjZg5ET6nZ+Al
e6O/NGsGTEYwM/Gn6bHDTSvPF7g8eBX6jUQFOSROAw2JNPEuY5gox3bZyXZpxW6fsxEmLYQJXQ9E
E1clB7zbDipjC7AXqVP8UQEB4IWjEYkbrndWPPzerZuJxoEaB/LWqrCBuhVAlAA4gmSxHrt7EZW3
GOwfN7U9xigJFORX6aWfOEmCdk+Za1s4YkKlYVRJU8Jidc4i/zbNyQ03806kuUGCgFC/gXh2qRC2
IibZauiVCHF3CozQgf5BPpaN+ZUMLHJj8eSX0S1v6GeHwFGRmSZIs2XqKwwT7Bs68mz+pOllRU8k
6LJZrrEBcQtgehDOO/ZUPGkTS6YKSWkm/YgB/z/Fs5YSd4Urqy2uEXjuTc0OFN96Eky0EzegPhtd
gWjKuVVENxgGNCWEDQRu1gY2IpCtWKwaGOYXMzN7wsfRlrWqBDdFAIv1u3oTMIafSqX1TdTOXSqR
IEmmr/QUcckQwjeED8FIbKGpcOLrJ8t85HGHW7vd3VdzuD5fGyj6lkIohFyzleISISFQwgGJMXTV
Ze2jXAPhHZ2adau1yqz60ZvQ+iDZG4HulUQYUl16QEg2jOh3DcCuNFVzcpweYdbv6ZHtRD7l2A5o
ifmJL8pVK0/iurpPwDS4bDJowbXbwDE+8VLP7Z6lbZ+3eKJInZJLVCoDdSsNmozejCgjttBPUXhH
rGVghe6LXT37WcF+DHAs+38mYC9hd+7rn6D9UcZn3DC/I/9EfCBWc6OQ3QttexcF277EDB/N3ypB
cF0EwPqfNiAm5zUthwYr1fjS6N8j2VR6yexDvGf8jeQJ8U0yTz/IS/mQtGsx7seWibOWH1rlgmZu
pVE5eXBtquRmFvGmDA6xSTJ4qW6LqDqmgbGjtN8T3V1p4nus/8a6and2YN7MFgS+BoTeQr02wfoc
bVOu94nEW8OKJZ1rPi7Ffl97SseAmtQJBUJc+Sp3B1SVXmhmiOoZmcHYNH/UgmiJ3jegr+hZ5kor
L5sCiGzTDSgDYivaCgtqnECEXeMbOEYN8l847qPcOEMM+4hk6ByphX3lu8+YQ69U0xnRzSln4IwV
XTAjkPPzrVXlvcAAR5v2zeQHTIYrBW1VcG7VFKH2P4G0K3ZLh6x5l9s/gmR3IfPNIRIQb7xncuFO
BLhdc/xUQGEN4tSncPX74hAm3iJBXo5JdOYab++GpW+lgchBLXQMk4EIEgBOdXMkg0nbiXJK+/Ne
N9RNyA8YsJFcpjLXmBDMTc8w5ZxCD7ZuJ6GHnGg2HcnkEM7b3KkTzIiNW3aNxD1W+mWiOjxPP1YD
jiFUfPofUtb+0Yofir68yXVMD2J1bjGuphKLN0Q9pLycWvDPFF9jJk91ouyb5X3UXzL1dwwQKZLT
YsK9A/dGHmpkLLeiMG+jVWwAujthIPyqRGjlgMwD4RWN+svIKITFyq8gIOzSyBPIEQGPDNQAJ7zq
GBst7MAq2wgsWPQ53JHzKReMjkGn6uqxdKwj4QQRKjOnQ2SonwvdGBUTfCLOdV08lqWM03DcQIWh
HqbEp+7C9JdGzcVMwsM0p++oqahOIXaq1Pyq8aLeZySL80y9A9oP+YiQvPFWbMkIOpbooRS9uS1R
yPAzQ9bNJCEgTNeg/65Jd1pSxkLlAxQuslAFdQFiPfIMhTE6Ek2yr/VmhyNTI+BLi/xymn1sP52C
BWIRePePNCq7uZQ8AWJhcmmizM28GrrqXGlHOKZOmFMQBmb4HSfixWBSwIrKBz66a9T3zjpbkOYh
mW0Muv2SEsOqBO5AVjiDqblZV+56/ptaSogdIj6r9joWlHVrbaNw3U63AO6En2UVSiXMjHsWcwep
CrYZSY/a7C0g/iuZqfBaWAgt+/byTTdLOymZAUlugA6Dh0XJvWxQIHF+C7igK1V+yYriAerUEWn+
chWHJY+7CNVIH0CXyftJ9cXSQu/JZ0nS2DNmzySVzRB6xwJxpRgvyTC8BECB1n5ThP5KkIaoMy6H
cqIiWmOavIJAe1+VowuDfIrAcTsWl8FQXE1dNh3C6i57T9aP2l3BmbFWjqD31cDeKuLw+ldFxF7R
GHS5OqF091URIg1fuqEctHW3GH4S7cFActpWxk1b8GrPeNXQOb8XecJZPtsmE7xYRwRCu9SeKqy2
QaLvlZiCdCH4+JyBeUz16zBDqmW1bwnPClYG9hqX42ch7EMgTN5sni2LKBUnXwusCatBUeU+I3cn
EDVPhh6ccA7PwmkRhsc4FfeYDA6ZMspcSCsDlxvVrVcao9uHeKaYYsfBZ4ONxMhJjpZRzxv81sA3
fhsowBBytiNY77aO91MLOmrcLXHjSth/zPgDYOUxZL7XLn5P2IGhXtv23jS3Ff8CYVhQr4ZyXmiQ
UC1kUNgnyuRId5IJclyIE4hFfy0KF72EsW46RUAHDJApXYGtMosoVNhisrxZKvqbHklWBtZYRKVL
HjJIIgR0iWF6nNDORDVBGVdQSVdBZ88rKY5dXszfJkt+PkubiHeg4mxgGOTKcrgdk7dS0nahghg/
eg00inIJwsiNTt0m8FR/DuRHh8XJ6ICy4to3jymlilXdsLCO/Rf3aLJ6C3A84u0M0aHWnHJ8nx1q
nbD/ayqNQom1YKRj8PwVhQljFwhQenWJQXQ/OWHqFs1Pjt556COShiqnrW7Ib32TKKh1vYtkCu4Y
0OJNBjUBYdaY7OkYycyqPJK2464C1oYCngzQKUeUV9hh01wl0WNdCZV+j63lUHOTtTG5Fe0OKJ3N
Fuadgh+9sqSgNXMhlPp6cIxX36s4npEYAI0w91ResRZAp8CSXeXbVv3QGQ6LAlkTEm7wkpLQurLZ
ZSUslUizDopAYqghU+RRpy73UNorEKdENjkxgxXGhG4XXVm8qZumdVqwxkRAbg3+MtRrLJoLtwm8
ERpwCLhyJkpp+JBrHbCXP8v6JiZ9uqnSFzm8AolIG7Yt5xJMRKB/4t1AJgjpIque/YQC5N6X4UFn
A8Wqxy6IOjKxHuKqz1K3jvFCPAOlo1k3bFVr3XwtZFRAvqHbIH/Nu/wLROznpB50OrqsCDwZ549R
q94YQvZm9FmVxtdCqzcUhWexhzVKKGLMWcp9iXOqYpYGe6fTrxZUNZ63yCJPd+BFmQvubqLF/lVC
6Ak5oFAfDUyRS25rUSZx5pr6PWwfaY4Tu2K4bLjsIJP8j9SaUPpJo8/S8seGePUJHQoD/4YwYXFk
ytNfBolD36nMr1ASfeBCRJDQALR4LbZluE0FMp2add1m2gynQC75aUOatGfER4lycgArWBIfW+JB
M9lnQlmJdC9iScBqytUISl1aCcT8sKt7E4yr9ZXF88sid26P565Kg55I9OGoCtRgutYcSyCe9qgO
QJR68aE0v9owJC5kgD1R3BTT41Q7ligN7kDczcYatfYMamHD1r5z03XMou1joBIEJlivqab24GdZ
F0PTYzgTpKGvVaM3dPzAJKapNDIRWMUWv0SvJOK2Wi1ZuRGlR3hWTPfPg9WiU4yUdEci6iOt6tiv
sUTHCDCcOcmLTZyaqtdG8mNqSNJBd1k46LmIOGPgqCRqyImKhhMhz4iOY2MVpei0ef4LV2HgLM+/
4rpkMqQwYlHYoCVsbwPkCiQbJWdTSc7hMKk7qWdClw8m80gFjQ6pYDBAvR7Bqr+wblJzxSQseH5m
/IEnxnZvpF0mdt5s81SI9ymLGJb4ay+Io7q26p++RMYT47pWw5kgvVl8K0bMi51Z9wchYWgM29VX
9dY1Fto+I4vN14Qp5a5XE1BA5JbrOj2DRYITtvLLFOuTB04Gz/owkCrFk6O1FuYG68m+4T4UQH1E
SXxlnE+2HGpLQrRSyFp9iUi0y18kwuTQPjDFNDEzTGjfCqP7ruqR6VtQwck3XukSegdItVsxAiWW
fJDsqg2mnYGMRhWHndzF/WV1M1SZiAsDsjpcBP3OQX5PpwHYcwk8uBc5E/NR/SchSj8DjVf0ADY+
Z38ALKIjs/nMIl9KiNrC3/6H/rvfo18kxSpQ+t00YdCSMkm5MeL+DqLm1ulG9ZOBcIaw5Wu9lPtD
Rm0zJBH7JI2oLe7w8rcEqOuNFo3tmkFoAvMaJUXetMFHowEs2s01n6oZmXKX67pGD0JPBxm/abdz
HP1JhsBiasFOK0cL4eQkZIzCHwmjjEr4S0HlIgeQ873F+LWEkKheEg1q8iIQBI9iCxtNnzCkJfRc
j8Nk+xUpFC+jSntuDABeSThZ9PKap2huF7AWP2XaWp40CH9IvelP2daQyBq8V2PCnQR3BuC6/i5q
MxckRi6OhpuuhRw6Ssw4BjHZKIujXS1sN9q0/Ysiay18Bq6VaXYqUSbmNDXZ/8yxm5KOXLXKwCMk
gJJcHiZatvW5qAdLJRYcQF0uWfWu0YPXUYDFpYXZ3oz0QxwKoKoZS0ha/IYm3NireHr7mOXyUsc/
hvwuERhFLcwlJDQnadannbJk8mZGRjWg5wRLDRSzSX21ZAQdrBXxBJhL0fQX1Rrz8ywZp6xq9zLp
p1vi5hgnS8wNoZBvhhhVDihEhLpd2rtJJS348bk3p0iXGDmkw0YvMP6hRBi76AscOAfWNJZHuXsf
IIgHyvidKbVnxtx8tRxyswsHtKcbJW38haGi1RpuvygnoSahDJiIomX7uV/QCENY05HAKhclIr25
ueVpu8V6ty/j1y4x95LcOymi15Ag+MZQ4Fd8N7oCaVJC1JQ4ErIt2AGGLPB/+0f67K6Rq71ZYCul
dUvOBXwZOypBFHJBe9iOHOp1V2Xgm4QPRje4pGe34l6rsxn9Pdd2+YpxhCj6CBQuATOsxQWxuGvx
vYytb/rjHEyJLpb4sb4n9Yf0B6aon8U6veDBspIRX80uRae9VNgXvgzzIjVIV609CQ8sJfJNWPRP
PUrJlwfOzuLPGJ7hMntyCzI5+GGa9pIGpVfHxqGRCA5x5qa2MRK5cRvw1bLZggmapvivdOUQR+LO
alN3ICRAt6561+1k+bVe/qXy14TecwRLVdFEBsyPAwbWUj3bGJ7P0kdeUT2cBct0FOlNxTQzgXtf
v6aCOUtlvrUiRVl/anYaJkhlJ/ZfKXMXaIyMwdm3psQypIMNG+S6MGRQIjoLkINJ40Qcfgvmf1H5
BxoCOTq304SUi/5iTYOLG3THabuX1Jc0AoSDnIrIvdV2h8PPug+MbdKU7SAi8b6YyNaO9wqZbOan
ke+KxNc1J7PsOLgpzdtkHnUeqmjFbv+SZelXkMTIsqFZSY4Z0yqBxi3OnZCqoYDeaMbTNZOOCyHd
hWiHFeltY23PCpD6/iar2nVUXk1rG5sv/099DQ9WBrMYVswNxeaqpzB73baC+4BPRUsVFB2ISefp
lObLNg4D29AfZnmW8xpRxLJXO6g3aXEiJRedBfwXnqhJefRewYgxjWrgUAjvFITThezXiDtozTJS
SeWAHRyvgZicaLRpeQDD814yREFDRt5QFDPkMOwqEvzFQn2DDExVDJ525OeCD8zjMpeLhz2GzRO5
4yqtCSV+/pOoT6JF6AXBnHXwT1x9tJBIOLxMvdbaQ/qZoFPKlCdu+Z1Ci9EiUt40xM916LWtBcgo
88Wh25VsL5YZX6fGmJUyIKe5kY5TX24osh3i6vuZiYYp3ZfUdK2x/6to4gvETBnOgH0Ps3dgngSF
057YNacIJKdDm3/AWFiIdGvMPZILTHWrQg8ZvM1sCpMIYZ0I6qB/Wj3Db1fNcHRWX8Bq1tFRf5f6
S4nac+yAkxDvMqLwSqqtyeIuz06onkwNf0HEOxJu1dJbgmsUk/aQ8CA3m6Ad2RXtyFyB4suQ51ya
t1gnIwIXFpEChM1zNO+ooY3pJAlMXZbHmf3AvayfRnWXkVkCobQF5aMB79Uo2J8QmJkBImpfSNoj
4Hs2v28JmzpAVQ6raojBvwkH6NRCkI55oxC7il8CFV7WE4MbfAronbqMixP55jTgzGeZYaFkL6Wz
Ln3V2WfOKyIGO2RGtkxmdtxKdg3kgwQWYeSzn/rso5Y016J+mUqQIgyFEhlVVw10JqPiMn/EEK8L
MwmR6EzWt5sga6AR8zppGGGgRTTJGmIhPVLSutu8pAtpDnXUXpZZpR2wTl1CAiL90iKGRzV/wP1z
uWeYO4MwivHLVSL61tdBHn6lur4CC47alGDn6aXJpF0C24nuYtN0wftAiqKWTme9in4HOXoayZo2
w3yHL3G0KKkiBT3RbPT/JnDEcU5iEViS4GBMgHgDgyzhUpE2+tRuyQ66BRhsxeU6tIrTF+onZPNb
t1IxqeiisxGariE5LM7vZo+DLrDsopURqeC2SzY68/mhno6zlVDrjMX/q6KhEfAjcQ2aFbUpPoKs
e+0RNwJ6eaYIcyT5a5DK7wEuctZl5yKnQ+ROzcN+ZcyzX4r3kfIpS0+9Cq/6l9TdGsxnQfubCYdA
ib7VVty3cozl2PwYhcmVl/WoTD+SibAfvhkO8I+2Z9hETWvwNK82X9YhA1D5IG8Qv6XXAhc3+1uG
/g0NzRCZ2ITKfRjH2z5EsGMxTK8qi0dY90NL3fXAPi2x8uuGjYy6Lko+RClDYTw/xyx96dvyLoyG
J/LWFcpXC41Ck3s6FvOwTF9SD6pHgRpVjn4Md7sAT6CbCxXLRtyUv+Ox1eH02pkjD3Yf5AhvSdQ2
THbLsb9EoKyre4M9T25Q8PfRJbci/onOryJQUfVBWL1zeG/lZHpBk7e3CN2tjy+jSu9IkyMOwlWX
Fvxyil2JDl+BYBAbdslZGLLTwnBxKCtyP2d2RPM3haFEf7ztQA6ZDNXhy7ECVxdKczasZnNuhIGo
JNKFg27DMwR3LlrJjBXKIf6lcp7r6OElbnsRd0uo/qEiKLDSo8CTlktk2UrghPVJSfZiS9K6eSOP
1ZrvSMCpZ2PpsDQ6PF3JS4Dxl8cILUHEMbuUP1feN3eOXskd2qIkPvS6sRPyf10heetLMcTPqHpo
OHYKoFZhrnDcXxCqwrfQZgewkQZF8ZTnl6Z2WYAgYzMkz0ghP28xj+s1Xic4kT13J0l6nYjVZgub
FyuRwUWiuByNIFFZZ+FmJbdAAUBzS944vHGsC0DWscJozC5RQHKL2Ya4o3ItUAuTVfBgMawfeQQa
bSO8yb9W7QI3cAiCEEnWpM5LHxYi0E18RHDCRlr2kUM0/xJFfs0INBcshv4y3BELI7wJlqSX2CtX
10QvPJ3bzmgA5TU5S8rWuHW5av9kbAIjU/RliV8G062Db12sfTOqbNID/KzETNWPDEG56/vMz1Pk
lJBeNSncSoxKLBY/3CgMCsbKI94v6+JtjB/d4/uQTrQKaEKn1xT1/BY1adbYQbDJr8q/4mtGj38p
UWMCGBH2sT/77cv0iuF0SbcmpXC1rT+YCljImQf7I3wvX3jdVsXx1fLrK+jdDZaWGZPiHTkxnmw1
ewnRLYzc5PyOlwzOwJAjIRpmUt8yZid4ltgmUkvOLM4m6TsOSkbnxvBPGLbK58jytt4utrVHKNC/
qEeJW0jG8kzQmW390XBYENqRmDL5YDkChOQ3vyKpwzxH41cIT9jnrHal2VHrk/4oMcKYO362Lt1P
FTfrpnEqLKI4y1EHLKcJOfAMtH1T/JvfoRKgU8Z3QRm6YIcvHEv5yFfnisfcF+1wSNY1+EMT8RvP
LkXQhlqB556PNiwE8/AB+Sh4zvvFrVkRZnsy6rqMz4TqEOOdG1RboXzgqUEegIdzDI+Z6FiSR0vq
jMNeDQ+CecgjEmzP1exTFIcdc2NPqA6ohNDB9PCN9iW0On5AyPBcm++l250wScjBpjV+Mfkaf+TB
oZgtoYyNHpsTxijs9yDh1ctZYp0enmrjuzGZnE4HvYdHtK3h4fioXSXtPCuvbJXD7EVsH0rlavVr
w91FMxo+qs9S9TTz2GuXtPTD9NLWfIQJzTrMnP4SkCpunl61kDfhKSZurnkdqgDAGFRtAX+o/uj5
T6V8F6ZTDq1eRwYs/QSZK/yrOlcWgfE5bbiJ7pxECKQZs2HgoxiMbRTrqNjYtqQ/EkpFIECm84qy
oFVfaQY6JtPGicIPxUmrcWDtNKjKO7YHJoHm6PHxIENrWmz8NypjMKSa0i5ICUSkQyVO2sW9XctH
jS1n/CoFTpJ6aDrVbldnrtz6UG3G+oWDgsc7wBDBc0ZSEIsLJmbhN5jsIELBw2NPmopbKC9mb3eJ
b0i7+THm9rwcxqfMSD5CmXLWBGdUSWwaEGJvrc+UsxavAR405YVHpKgO/Lptxz98CoZdU8KxZNnF
Sevp1WnhdQmDk4aCepc3Pg8xKjTG4bfsGaFOSPymWf8khQTE50LUnWlru1rjVI2+NPGkTwejPLSt
Jwp7k0jUbM+pLpl2QtIvyiq0jetcoiCNZX7wB4kRbdx5ITcrB7Kv7urwZzFsqeSyqG6LsTUr3Flb
fcb0spOJByK9vvyXKXtF3oPZCaCYLpe6c1SQJf/4KvgNuSdrx0ztSdsq+hluCz9P509ntL9EyDOK
Vi0qM3Cw0Y4ZYiFfRvk6nW0RrEGzpf1ijSsUO2lxquaXSbYBQa7zmxAwpJOAwuAUSlgFOANGb5Ry
J0pOFrIBtv7CVvi92By0TwI/EspQECiI9Uq2kXY1PFrKGeuXclBtWbux0t4Cy7XqjUg1lOKM2tQX
jIfhJYOPPZywb7Hw5gkIfobPhfyPFAqWTWJWX2wqVHoypDQWFwh0ccXZK+NIheXJXGU/IFQnTE1y
Qb01tEOIGbSCCC9s2Jf0ga9Kbg/8cwFiSwr6TaMzT9mivtGfwr+YG2XxQUVQwDvdAJBll3Ejlg/e
Gv50cmmGHXP9Am5oxi/4Vilu8rli/N4VSHKEyndUFHbf2ejtcv4D9MtkQxwsPzPgQb5dcm4avLBs
rFAqvHSj7neM8DjsSPnSatRNj2miLxRpu5kKAdCXb6ugZBDuBoEQ6IfwscAW2BmDJzenGtER5iMR
BfNrIe9YucX93uQM5gXJ4BQQu0ly5baRTjOjtFg8dxwy6vxQWWZqzsRIXsV04yXlrmk5PraAD9Lr
uP1Q6Ao3aXgI+bLe88nlIJYDPw+3GRLD6QrmjG1KLYIDuC1sZdhaNXvmiVZtMx8gvtSSd7oOXxvK
QcTbfSRolvdwRoY7bY3FqXMcYgwmNuNx9WwtjgRwlzinUoTOyont4p3LoltECwEQB4nNVkYxNezi
j8myZ+s0xlR4HlLOgJROdYtSpRNtpcL9uQ0NDyRPBX6EAIvUlftN+MJ8rf6RiK575R2jgOObBaFY
m5ykW6U5KtGl5cFhsJ3fra9itvsKiQxuuQuZUul6Hth6w4ifdDsPtZqQeBGyeOvcgVzGEFjZIMXq
8IsoR52gM3lfiR5/Whk5qeqUsAjY5f+N0pbPN8OAY1XzGSKTfAjNWb1q2MfAobCoJGZS427fNl9p
zGrCp4VCzIqLR30neoZ6iTsTXFCnvhflj1hvh+ZO1MzAf6Vxxt+WzBvqE4fXideCn631eXiIIsm+
ovOC/IxNBFl/7XrawjURx0PKT71coUXMKkMoUgg3/VFIHzp/Zm+zWGEdVzZ+GuxZZOj0EDz6gXlR
rT1Qeea2nZMbHge1RnCB8GRgP+Uob92EDX616fDLbtjVTWdOg4mhS4+t+w5ckCUo1q6jjGSg22uQ
pYTgORseQjx1dlvlbyGtIMbSfRn+4cuDHvBTNluz283Wl2n4LWh2FcJD47U1wUjjQykOUXdkjJWI
TC5BKCEt81IEBY3xYPKmvHJcjBdu5hzfR+yVF+Wt1H5y43tuvBFHcFsx4uZ/tAf9hfwDiAtEVNMv
UXQZaO/dBjZO4+nBvjZ3AwtuanWUGssJOyZLz5FrIc9sFfk49o2NzDjD4R3iisVe1kJjwM6ELnzZ
0AuUvCsoYLS1SpSXA34sjjT0qTXwFY5IrK/Ux7KdvlNS95fqbNxWDKSvvyv7jlilZLSzBWEkjIa7
YPDAO5DA6KCoSwwAXtfQpP5A/7fNxAsFaj8w/8ESvmFWXFR/FCWx8YO1gluHN1/It2SdpZafVpel
BX1Lw+AaOplTYFWckR1i8IX11u7J5LgQdcH2nOsrZdBOxrjLvU1Fj7ixsx5p8goDKrLld0hw+shU
8ADeo+G+k07YFUIGJsO2ybZasW8QLxTjUSVLAyEHcWpjd6qiizTdhQTdb8W5TowIrlGDGkk+JmhS
XhZk8AvM3tBwecyoq0paSCDM5XTA2kOMLe8Fxx0vXXXm8TNGOksPdBiAGnRicK92YXOKRDIqV54E
D53xypO1L6eCVQA0qbV85bGKih0FLRVAfNWZ/r+r1mbYp0eSIzk4+HfGLZQyvOSywirtdRz3ZGmw
kPF1zII4tw1HWdeHzJdtBQ9PCIWJvF1OnyNMUaA+UuqULATiH6vfghcgFSn8nc7cDvV1yR/zCHNW
vAoVcQnIauDQ0tyyYhaFTUwmUxNMfmSJfljF+37pvRA67VQRqkxzijYQiS26kdrRWavqnXhf0zxm
7Y9Le0xGpAqEwvTvpIRTlRnEhb/EJhqs8SKMyPAyX2XswpREkTx7nWiD6aSVjE/QVlZQGoMtgZEo
GXiMw5ATTuTu8syVYr1ZVAFZ9UtbEY+h4Qi2iq1oENotoNGmQ+iHK4zPbX2d68s89fQZp6L8JpCG
4x2dXXRrONnL4lNpFqeYvzLs22g9i8+Wk3cmfyoh5UGQTNQvCGSkT63twFlXrlnyPQ+SIyIvGH2N
oVgFKiHtE376jDoD9hr2o9TgWOFlqc8Lp786vHdGB5lI9Vvio7SaXdYonaZsxs6CcEO7hcQCJguT
JgXXY6NdzQxqEA+CMTFzzozN2BNguBwzJj6seJuBSbYAED10exUF3FatL3HPLuuXL7lLOcuX11j+
KRpSJ0LCresvFYJLW6V2PozMvqDxUcfx27XMPsNrKz4VGSvW92uRXVUNWAELxp9WPTGxD4bPodI2
ncVo7zoBm8rqd1H5JBsLvft9id4QfbgEIt4zVMcQJ3VvGp6ZWjPuDDVgIGtMuEq7E1Gh9h3hYzNZ
Clq5aH5fkyClmUQoqOO9lyZ9x8KtkXD8mKpFvY+Xfoh6N1RpDOSE01kyCy+02LgIU5uz+xoL8s0m
6kCTM7HrkbJMuNlFayukE8cMtj5EVyTVs2tx6prNXcOAlt3jv7ZgN9QNsmfknEr6AuaK2gOVWyqw
nYLzodSQAmpWlLUdSg1lXGAyFkP9TiD3IiRcV4FAMz6zHCVA2061XaRn6V6AiMrqvzpOOo9eeIzN
/i2G6hJaWoAKRLsFM34FLXiQcBEiBBbYzutw1mrU3bploq+SjWf7P4PnPiNJEv4CVTmVeuoFJr9B
KI6YHGkh4vZZIqUo+5yVrCnB0pKuatFhNFScYGK81emDk8fVq8apRHwSPma/L9UPXG8D3dDgaorl
Z3Nzrnr1pxHCG0mwjqUHO6ljYBAvdD+rwWqZlcgBhILV463scKMHZXcQzfAll9LEVu8U2moNBXcR
yOFtDQZjs2hdeyv/p7fG90CmaVIo7jBnB8zYvlR3f12gYSanjahYfRWFYY9zhD1BptWU922WfFRi
qLB6WUMFy2MwKKhsKpMg3+koS5AEmt+JM1OrygWlUAp1UrZ+61z4TioG9yUpXug38PdYXQmuK0Tt
YuqE/ZXdPiC7lv3CGtN2n4z5qOHY3WanYkrvYjAmLMCTA5gNPJ8tRUNHwoBcMfADma66gyG4vQA8
TNJUnXkrAxuCoNHGr7XQxOmcKX0DRAp/eB2tGu9dkzaHFHJaQe2K1541JH7dLRJHEf35TJyZSsrV
MExAgvgeJflFVKNbVhrPdIIi2OMjAPlw6PP8roj9YVUHUyTXpkSCehJicW8Olsg6opb+4+g8liM3
tiD6RYiAN1u2977ZnA2CFt4WCu7rdaDF6El61JDT3QBu3cw8ue6D8AdPOqxyAIGsCCGs1VTekKzZ
owAe6SYhbM3NBawo7ciu0W7C7mCxZKuoobJ8Xv3Csfn0Zzslt4+6J3/tmuvfUV69f62Gac5tznoM
Vjxg1Q/nfLTiLS3129TFut1L/nzpwmINmsf2X19buwbOr+J0FwHF+c3tuavk7U6jcSPBTpzw5kmk
25zV7jieSsShWDNWona+AAoSYaGwBlIXDqciIU7DWj/x0y/p+O8Jd923EAMXP+ISiusdcP5BGxWu
GzvfQARAPyy2hgiWlhZtSo+WlhAkLYvB4GpJbKzyj5XnwTf7gxzcGzlSo2kugNPpulBAvPmcLXXO
+HyM1guDAx2jx9pF3VSB3xqsmY10zvFj9E7QbG+uxvq6Nld1wyN22o5F9BuU7Bmbqyy3VYGq6WSH
OrRWSburh3adZOJkGCQpLe8Raf6hil/GhIKcZH8DtzHhr6yJ1pFxrw1i2A0biozjWsuiLN4n2CZd
aHEDw5hNIflUchvjP5M0PtIVVTDOXNosY+eY4hB69fFX0v0b4xbe+D43vuFuwoka3wSSL5SndddQ
lDSy10IhJKeFIzVHTs96a1EygEQC0yiTeEtcSi97yolc8iX+LCaQVk22BB4pZvVZ4h0TvC5apMzL
PiSzhLqTIjMCQqMmE59WzH58FPZMqvHMV/KZOmw12tyiHyf4qAWxJ07K3MyWClYzqIOoMgKQCfZq
rZhJbrNBUiz67lW7/wz3H+gzqsYXbngrkw9KD1j1dJyzcGS22V6ICKOhORcy2NcRN5gm3aTgtYPm
pE+1liZwIl+s4sxa5iDICsmuUqXJrLYhxkIGoNlBaz2kYFraKG6lFG2pQ7E2gfZwATQlHJThGybX
m/UQsjkWRrCMrH95jhtZeKx+/8Bg0rkTruAaLqg6wcNpLHS/5FLDyA4aqwcQJIZ92b9U1ztoKeJy
OiM5vI9Hf5sY41bvW2pRJG1vOac6NDl9a3b+pwZcGgliXzQj2mlOXdiAb0MFMaf06JSAzEOfOmVt
j5yyiqmRDcgSdhIhvutYI4E1lIb1MpnFCBLQyGL29U3lDow2PO+CgQQF2IHcWXCIZNECAmUWeGKm
M+8W5ANnccp21VLnFf81lV9lNhxb3wST45x1hPamIZrdsQbpBGcNiQ3dlxvummdMSOsgCVdlnqNI
cJIFNXU2WW5GLr87u+Uh789RdbQAzL15kboKJPEPXz3WlGlzjz7rIz2UlrKrkD+szP2tsAQpo3tl
APEJ7qu6A+QL7NqBRDRFfcUaw3Fa+n+K3b1TRrTTRv1mh+OWCOrewWlJ3QlUd1paFADwjnbOYZDq
BWRht18H6pcID34VLDtfOeYrr+UpXKwhll70Pjt6mbFKxvo02qy00Ww8zbsOUQ3/FN53a+9Dwv59
D6QHkucjJ7gSYM2JsCkbNN0AVts40LRzDr29R9i/2BtjAvolP8quxoN880aoEk33RdSPLYbGa0u0
gURh0oQbo3PZK/9Itrp2t0QfPuphs1Fyc275xZ/aYBuOgvvQpEum0hNnvIaTSKPg02dPZzvqw7A1
8C7mmu/JQkr9U4V7HKJh1lQGEDV1bQEosUCtxUJ/r7vyJaU4Wl21ow+TkuBXn+Bh1vU9tEsK1Tse
kfJuWw51ViCzQpzV2L/qsX0hFDGar2znKkJjHfUK7RPJYUSBhuwDhs65ZYiTVetfa/ayVoZrySF9
7JWvsv1o2uEwJtUtb8eXqkcHSRsT+XtYm8m37M8NDadB/1Q4xsUVWySy/OCYs4M+8gmKbzEvbh8w
pWfR3AnLKzwzZJygRT8Se7hXQHTpk2+SRQqETGgXrtclbqiDJO2QchlaofHt9j4rxxJeTPSlNuKt
isQyCKJLo3v00tL0aNndKcW8jozMYagj9kaf8EOnigGn4LFX0lszes9cDW4Wa3CNRR20n02mOX+q
JEPqJExVORBhVkjQuUsiyirEIO+WSeOug1aCJQxFozmKAqE/pgsRXb5IbSD50aHFVpz58tuJ+MjD
cZ0j8TicJ/iu01II0IDVX/vJyDzeoC1fu9p5enX0XrvVsgyMn1rgzImL4hViGaCcfNnX9QHCJf3E
tne0vPo8WPosQoNXS7xVzrirJhHB4Rnu1x+YIFTVWVuW9hE27olDGHd0d18Xxd4xJ59FHRDCa06u
uWyIJGep7b1ZknwNZpJNiHxBmVdCuqApxBO67JOH1yolsGH2DxhQ7yW1dIVMH8q+7+qjWyUPUWrr
rOj4lOImq7XvMp2FYb9OChMzSCNupX/1ffnDgISjsV2Y09tNizrh6R5vW3HD2fQ1mAdMieeuqLaW
lrx0XiQwrRgJV9V0YoNOtfZHf5cMfNgG9Qd87FoJIvz9x47WkQqwU9KiocXRTp9aIiycsmWrcSwI
b1WqHQupzZJOrrq6P4ai+R1kfjJTZZnb1f9WSqxj7EeDht1z2hu0Kc1tn+N/7XxCcDkb027Bo4za
6j80R5xyLT+YA+ZNOH7DgHO9+KBq7qSDdFiOCdkpN9szVwS68W6PJbVXLjtLpV25xTR1+LsikHv4
SHAg0lnj7WlXXBZsNjuFGxBEhiDV1jXOlxo9tYySKUbElTfFm5J/WQwXSP8riPtB4YGH9SPbpVB2
HVOEKN/BzQONfCYpmxpScQFWDIFhgEtWS78oX6CsGwLEquEpOLGWMzDkHADfulIsa+I1KuvUDBeD
iFCo3GfFZkohTjcYLVEbGCYwS+x0Hkz4lgZKo/ijGJZR4dPt2cEyhA1+Cx4M5kGDE8ICbVlC0CTu
yF5CAeKSDD39YtjI1HDdgVgKKe/rCZiTrVmXMCN1DT9CgUX3PUqwLPDDucEHVEH6ZYdVFpc0GQVr
2f6U9TDv2JaXgMga/FmtR+18hRqI2mR47mwcUgj6NEOa5+Tkx0yNXb0D67HpRMCZzIftVhExQW52
cvxt5mLEHFPhoNMwPDj0wSWFs1GKiySKlbSPvjgpUHnqGKCt8s9hq1fjj7WEhTOKLOlUEtIT2R6a
VczjZSD525iYwZGVsZj5BhhiGALEJttexZ5KKfzUWwrhyo3ImnFAVPOnKZyZgjhW6c2crgrUwB4n
p7uwg+AUx+1aqVihdc2WsXfhHyVez4TbynQF+LCQBZxUlSAlj5H5aGc/RvBgT4U1b8F03g/o3+x1
4/LitLey7Lf0gyybes09jnMVL0LLlnGyKFIsUBPxj+m1LQXrYb1Z2BWmMrgREbqGA8tT+x1I546U
XHFLNK0LdgnDs9FLrFWJhkOArGbM5X86+TSqTaTb+8Bst/i69Q+SbUuz+Jm+TTetS4mV1Bj4s1MP
E0gHg+izwKWA+y1kD5Vjy4F3WH/zSHzrxB5/41tGrLn+GjA8qQHLY+tb5gx6bYoCcvEzPiDviXfD
rTGWB9AHEB77zYR21ZNta38L5dzIFV9pxA/I/177buZrvf0lLlJpX+Rjk+hDEoNL4hN9uboA9HUF
zsQ9cVmU9NTxhMtEdKCs7BASqiDOWW+8ACmyksfE7R8AnLCxlAeWx2wXA0fb0ZeMaweLwlVVxBqs
OTPspyh+BOakbOuwF7PkuytPozv+P3an6SfXuCmz14CFVjOvVdQCXPewfDmkEhaOnNnjyeaS9PB5
2tgP2EAyTHcYKPJomKtY9uvhXaA/MSsgFj2Kiead/oFORxR6lECiMNbSKstunLMqlmUICpBMGW40
dqFWtQaYwvpVw5RtHOHfJXDS9MkRJb25xEpGuhNT5bpNccqWT4+AXWS9FFz7xJ6R3yHW8Cip8SQl
4z4kYTKS5JcQ3ASRaxFqoDH40JAJgOvCl1rzIHSX0w2FmtWFgc+jUruVi7mE/aqENGCop9D32I6i
+nFDC2sy5Z2z5hhOF1HNeXTvY1JsO3/bgmaXbLALIn4jNAUJ3MfCEaqEA+MWTnN9z8nHVO2NqFgg
sO4WgPDcvp+pbJokHryxQPUJoFpWpK+weQ76OoUJY+POMfl+OQVaBXpHVyVbFxaaKwFeEIcN2IyC
ypoVIWEcQsm+8qywhfaI1Bcb5ms0cIAkRcv9kTUYoLZkOaqIophyNQwUHs/qkDUhdlvsnMswBKYQ
sRYkFEG1VwHPYACT1ZJKsWN8uQlguRJ5IHiYCflfHwq6iNi0eetIsDVI1kJQGdVRcRLhIOi0j8FN
DzwxFhwaVznBEt/Ml/qOBRoyGYeRZYkYMwbjHNA7NcIlfFzzqNBbC7PCIHczDND6ANV0YbJJE2NV
8kdILLQxzEs8tC60gB5o6apQIfwwWplpN588pVEZ76A1LS1v+ncTwROOVmmsOmJTXmfupsQu7dfb
RiOMGFBlUWT0hnRQUFS6s7DHYimGiUlNLVobPElCLYsR5LS2zvG4Sq2d03M+N/E24I9YU55C1rp6
44usQV00YQVjVJlznFyBD71CBlmGDf4invRhF21gZU9Sb+w8hfxNEzSD9uJMVmDuoab9T7Bj5sov
0rsg0lVnE/55xv4PU/8wNzPy79GfBJPZVXKpqL9VwunLuQ+sjQADLvPvGkYOF1lDm4GVf7TVBZTh
/8kj3DE2oEvV5BzOLEoNOfZ8YjLwncm/KDla7CtmWYdPuhH/FM5Y4XgPlIs6YvblCYxhaTcQGAqS
S+4+k+ZsKT+BD8QUC4zl0E/2lBlfB3xEQStv0PZG0qb6JRPPKLp04Uuvf6kMT+sPp3mVxnNkYWsg
u9YKVUrROyhIV/0oOJO3eKp6JJUM+3cnz5Y8aNGqZ57yoq8BjzbwRtMhw7FS+1Pgn8GOEyB/i/BD
27gN9TdA790NY5WRnlV5G/VXGv/aJtTwDHYejNKL5OTX38OQdtklTcWD9tAok+1gkzhYT0vIDxqK
bev+cmgzs3WQFUThmpkX8wnCGBu1v02w5S63NmnEo46Np/Ar1rIfi2k/IwHcIBq58D6c9h61UGSG
amkMOgYAAHhptvLp5RjQGwaMBdnII49oWAgKxkkIjxjlwTv39LpYCkAfD6I0H6WgsDERJ4xg3eyh
+vWMCOFS9ZBsE5RENh2cpCVvg8eKUU8u5vg1OYQBhoNx4LrSrbc6erbDqxUA7WCyZJzmHCKcecum
O71nLgfZ08guTHsQmHOVnVcs7WpRdX+R/Y+FcisQaqf5zmF742LsxTQDMhsrJu5yTIejLPGdyllW
MH20FtZXaz6FrePkOIIu6vQFgEh3XCYq+3aGk4wSIh4ZPpWq3QGoJj/MPg/uffnFI1ex32lw46P+
Lw2AQFy16Gc0biqOeLP9tQzI8OaNt9MY75m4tMVfOUAUP7nuJnXngvWL/+jbYJlYhIl59Io1f5B0
uMh6H0z1qaEHZgZQP7sK5VUgoQn1HofPYhHEN7f5zDDHACjqCG82XQISiuli6zgmb9ShtNel9rQQ
7pvikjOTpIygnnwvmAdCY1YoA96VLxcR28aKTYHRm21duBw7cabqEx8FSJz4lgAjGdVnUTBq42Ai
/RN0uLm9c9H96zR07Gzn1SeruIw42twA/ge7cJExcuqouCQUwIYExWRl5Co5JzZSdYXRxv6wMIcX
XksvLTZJ64tK+hmwiIZrN03ZR4Z3V3zyAxEMt/1Xrqy87LPChVYb7733E4GiKJBEwuibjdS8ic9m
c6yn02Oxl/IsnUtgbjzjGMZn/pqEy6DYJuYJb36vYMBRAIVjKzQ5pRO45sODJ96ZYlFmibDH1Bhj
9Yz7DUEgdnzjQqjDxpT+yZUcRZtuHeM1dTpSk4VynEJ+o9j0TvaY/lGRyW4MKzRu3JOcRDmrr7uw
5q47HIAwAEmneyK8diUX6UjkFdKSFg97PXK3eow3w7S3fbIPemrnhn+2rq0qkBAUYy1lx1FLM6gZ
1WhO1PYgnoH/qZQTaGDAwLQAVLc0EIqJuXJ9iVLMaadwsWfGZ6j5R0Dh3wEeUD9k0+001yjSLmg9
n2Zar/opkkUeVjb2kidsmcpNxG5TZeHkSmBvXrGLjqI2IS9FJ6ejhSMUOEb7D73Wrlj1SUH072qg
01kyLOH/rtvkERk6MiVEoSJmwZmvjC6+UtW5HTpla0zlokG/SxircrddJBOgvS72Qzod1rjdTH0x
vftR8FCzI0J3ctg7sqJXibhGF7+EGdxpN7209Fd3xMyEjU9M91d0fK4z1lep/q1gZOto44WLMO3X
tNFaO35H2sre5gCz/DhbjYm18RlxbJiTADLwoztbwPdK6G7iutkYbC0dPVwHPi0uYAdDRj6dqpGC
pTaIHKMhYamYSE/duI5d/2bZJPGM7KHrvfKmW61D9HkTNAikedc9xgplMkD1p0Xs0hp8Sz3XH/bE
gw1LFnc+nwCMR+idaLiTmYubY7/oZkMnsYrU2GypbGIu035KmjgtfTqjVC/RQcnSL4XRtLup1zXz
2aqkQXUzFHNvy2alRRUqnAIZxTjyQ25inDIFkuGsVWGwj8XBzMpPobbrEWz6lLjMJsFo4mt1Fsfh
wfuSEPUGqqTeAkFVsWGfE2Zdh44HHgLjqTYYLHx4jRzBgerPQabviTdeOq2DTfXXJu0xMZAZ+1D9
a6HUMfKWYDNVJfs35nxITfdTYXRTfmxwHiP9URWgj16niXiKEhFw7Povt9olz8xV7hbmPB/3Wl2X
J7JMnxmxkSKjvZv+K6RAZAGSEpbQvnsPUpfd8kNXEcICuwi/P9aadjT52eH6HDunOwtbPYfohG0M
XaS86XL8qmR4JvDxWb6caGAWRe7PJ5cESE/bb+5Q9/c99zEjgy7KyRq9Z2e6w1VA2XesR+dGa7/5
TaCFla7yLlT3bFbp1eIciFNgYdvpzvKIWNora2RPX7SX0TZOcCX3thHvB8Q/AQdWSLpC1W3Flj+P
xr1fj6uiza5QeWzKcDMKzlUlYFmj9bcoDl++i2wqJSF7nZ1xDq494yjn5PqCNMqi7OuFQe2F56wM
GNMpJpo0dg8NXt5ICVY9bbpUDgMZ96megEjdFciipAy4sYPYOKsNVaD00ksePHRqAQtv3kr1T0uW
HvtNEtqj8Z37gJ9yNlMSwaDQmnUcMAg7dwlupE6+onbYjLh0YhMsZ2QvjKJZTmfDEOiLOz5stqwW
ai7fyBq0vRqWZyPX3t1knI3xw26VbYy67kK2GgLM+MbbPFEvhvMZAwkDA05vQETKCT0UTCcIirWd
eSdMTM6t9EySzSzAKfwmeDS3IqgiJtsFAEN2duiMSY97kzAfXMEHvPvn28MW2C4+SG0RNnI9ClyE
psb28NMcTz3+UUqJsGeHME6F110sP7rACT2CVVlTcaliRmpHHw8rBugmog4yJJKRyaWrMEYxSPTt
K049rCF0/sUpARqgngaTVgyaHcNznrFkgodiQ1qs1zy19XUOGTTkoi9d/Rzzy7Dts2+557TBvQ96
S08UDOwIyC/bCS4BIy7syS3Qun8xPXdNGW0yFAYpzbWulPsBmoA+oV+VfJMaHM+cYdz4kbMvqp8G
K68oLeIa6VZ4HlkEouSqfXB7Y2+9wrMdlEedXyDZLrQlQG83Lm5IUqLUPytczQW4vz61nuOgvUeq
8i/o03MgxgUIOedVDMnREskqlTggaeWybBZ0BMszLdjmVv3OQdIMYRZtIuxeHPpbiGDOXS8WnIb4
t/wNIBUAZXTNkBLCsJSfR2czup8+N6Q8WJnNlQbgQj+QPfkqaBis9qJba/U2igCm8XHcm919zLlp
r0GYRsk0FfncUkAT+Negeo/j7xCQmsWvJpu28RH2MRwuwz7cFhwRPPOsZ5saqyvH12xRiCuoqJFa
P/NbEn8s75rxN5TRW1Sf4/iz7m+sXvuXlp/G7AMJpGe4N6+Ns2b3xpmvbF+Ot8q0jdQ2irtVmk0B
qqfyZo5/UId/HflN5FUn/xCsG9zmaejvsgZzyIBHTqRRfsA0cTv7IXCF7fUnofKgm37cgcod8zet
vpsS89mHDuip0H9c86rxscWBPkXLltjWK+wa2WWMgVnda/nBlG1Gd9q6SZcxXJEudNRfLAjIpa1I
F+O0ssA5mJBF7FLGyvLJH76N9pDoeJrhSdqays7Jr7ZD/vLQ0JiXn5OKaC2hm5rTUuH5xJz+yEos
xnoDQ/5IodzMgBKeCK5cfuHGZuyFgte8LGiRSn7SlT2MDTF+SbGr2w+n2wYMfoJbBIs/BQm726X+
th+OoDMqjFwokcmhIQpLJlX/6yUv1XjT03dQ0yNWwmjvNIeiOWpeQDQ2ejPc38h1tylpJuZfHwSP
b1ooqxPLdUaHIfI87T3Y0iuYqH14hfQyvb18vAt9Ewb4SUFHJnixygz6/Z75TiW4an5bLnr3u1Zv
+Mk6byfrXQl42gFN8gzyn8b9HCETt927yi6vyakce5nKvpZoA2cs0fEvZwtYmk1/cLp15i0Veujp
zJab0LgG7pGBPiXCbTnAHr6d4p/GsQ+chSm+EgjD2tmvjua4ILZZhjSbcAe/FyUr7+bXcv8MeS+z
K51OYfFgYa/5P6l+a5iikRe5Blw2r45/TRVEJf0zsw4Bx+baB+c3fBXmoW9O7IZTC2bLDAZpbRHK
fHDRjDHpjbsmD0KHck+od2LfXbsBi/vWH/+F1j5zdxiv8oatKr05J5u1rfvO6SXQPmMizTVXXM+C
PU8x6Jw80FfsuVjznEz5OaDNZ32ycAkVNCCJkE3etD6ZmdnvdN6e7hP88EA2WVIMZ684DNzrobpH
LXj8r0x8RZBipofbUeH25z89XMQ0B+GWiRZtdkj7ZWj/9P27p//G+p/t3CQfr56Vu+7SX0M8u6Rz
M+KI/NV2gLvKuV1j8irfdX+vQJux5xE+bBLvyuSIJsoYnl0TdMu68U9ts5H1MR13jrg02tG1j3b9
yNKzI95jDFmeZbw5RE807y6SM8B3xTr5yYq/SbkxaiQz8j8/ADvgvlyoIxH0YY1VOgwnwD+H0P6t
0i0d7SoWUvWcKOdBvwN55oiAWt2TjHvw1qsETuAfaLwlevms9LsZHGpi1lq6JLQ1CHxBB7vDePQM
gz/PuLFAsQkOSnqM8i+dbZNJoNJk56aiUbJVgpv7K8S5D4gfFM+MRSkPAde7Dd6xjP+J8WDArdHe
0+rfdIGRMVWn7JsGPFX7Y6PYEbAY7HvCsjvI32R6C4ytqR+qajm2R5S2npC5fosIDbj+1Su2WXL2
Bow981q+UwUCHhxj3E5D6DT1ncPQrm00/4Tw4bOvlaQM+mM7gQsIUTYS83c/luBQoPWkfmHPEyWw
qXG2njTavwIXlzJGhvMwEqsb/FfIgSDQIzyXVBtNvcscUymdFs41U+xHnodfSlJ9D2mykAw72iB+
HSbNude+EtJ/b6XODsNFXBT0/o4UyCHSq+feZjzupXi2WYfvPlAhjgRgxl3HnVMiQo92RumVZ9Ol
XcbOIqOks2qyg6aXoKg0QO1agAkWoDbvSKUkCAhlPId8b+LWndBrSvebVCUmInjdjhFai8IUGNJ9
YhSoLH9QPlDDwnRCHdAbTwLJxpvfG2vNYeUjzYI1rkkGIzZjjnKxpcy5+LKV3RQbBn1/l7JBxq++
UmR1tg05jztj/r/gSd0GLsC6QvoMl2OGAddpwpANh80HbYSPR5oVsvgol3WrblNqVFjt2mfVLZGj
SqAz48DZquxXjeUORziupgqx34pZGDcD7vxUwb+Od5wXw5r7MtSXVDTP+yJqlo3khqhHHKDK0fvN
tEZfJlDNCh0RN1Y27qBF4FjEXEYZFAjVJjJphgPX8LVvjV2mhhQ0poJ9taLsTYYoxNKMaZBTOn2Z
PBhQMhzOYfSrVSc/9FZu7tJTImiydFnqtlU1kX2CD0nEuxmGz0Ihz1JPbFwrz3umjWLnJngli4Bb
yPR+Q+nfuJRzY1ziedFVNI17Pw7LcjUHIGeBlqsA4PK6R5suBrqkCH7aDv165nBk6xvIy04/8HyA
XkGjifI2aIRgUO13UWUO66Y2/2rXzal8+jGzdKJ0lMpMtmq4Gak+X6Zdieu7ZsVOYxvg2qjWl2w6
c/VpamA7R3wI0tJ3oVZcq64urxofcGRlcLGkuzqr/LZg21DlI3aoJGLbFjziTQ6dbZHANlBA9+Jk
nYUNqYjKTu85riBRv0YCQaFhaSu6EblrasY8xF86G0RRrag1Wgy5Q6lXFy8RI10MJ9PWb3qu0xHN
Ht7J1aWwtb9SZ8MgnYo8ImsBvrMryAUPBJX1VrlZincCw5ITWKR3Lffyo5tVFQ2Z7cov35sRU6Xj
ghyNMjPfSPq4htZVDhFMAV/Vu20cMfqEJIAh+++FQVYsdWKM5CGP2lTutHo4JJP3QW19/KZlvTIV
TvBeSct7xsqb7AvaDER6qqCqUF/4IoaH0xPK7iOuWJPtTlHhmTBqIHf8xswHob0fMjc+STl+uCLN
l6MbrVTFNOYNgEJy8Ua68XLPXoWSYqrMDWh3wcv5NhR8iS16ZqLRALUMDM4cmNn1LDuvI6ojF6Wv
kot2glefkYMCZuTgqonVSytGrPTjtWdrt0pLxGRLKh9m4p8YvPxdX3RAWBrSI1mkIGM0Ghs+MGed
cxocAARjAVpL9xyHucrZOnRiMYMEZzhsGPNFseNTrc6UKIHOn0zZatu80C9DNiBJD21mo2XExAjC
9qrl8Tw1kZgsO9aXUU0IPcFKrpuEVkrfJDCrUutScHxq/Ley75p5p8HDwI87rz3WXZ05ypnR25iN
9eKzNrr0LS8olTCVmvQMLn/I+cGMxhbMRi1dHDmrMJeKXOymLHhVNOcsVdZxxTHJaj0oLqhGSYyj
3pY1WLXKX+qs67BK8zaYaY6cgKIsSxuNLGz7maCMgxrEaFG3FikK79RLLPLCHcDkY60CpN1u2iHH
RxuPryiko0sBk75ks3KLM/vBJ23FyPbH5hng6miyHm27J/B9gwhCcQJ49bJigXzsSiYB7ceHMGMV
5DLo4NngrbokPu9xHA+CCyjcpLrSsSUK/iqdAJcYUCV7LAigp+TM5OSryuaSZkSI46yDHuddvAym
m+ITwWJvwc0dg2JKp/RCVs4zbsK9byg79m6Kw13aK8pX25l3kEJXSYhOJP680zUdcH5Frygvri3B
5wnV+05h+65MGW8LA+FLYTeBWyg4iYyniKafI73dDkifgC0eMffsmU0IKLCNRdGgCLhDsNe7kGXS
gLeFEnlespp4I1Ja2iR3KP60kdjjt2uon7RUfGbad8caKR5squshO9AyXC/0uv+brtOuHSr+oYLC
7B6EHRmbyIAoIClxKemim7mOdXYCnupO2lIencKHt4Hb1pAgSXwgR3A7eTNMzMEiNtRVPebPCToP
YRmvt6r2i0ShmiNo9bkXTfIUfrMxZDNujSilWDRuFrRpr7cYdy39J4L7jMEHSvrEzosz85WOdXpu
sGL25rEb062XDN9hIXXqWtjvtf6kpqYevQtZYC2hpnLrJSyUDA5NRFumdyY5Porcq3we0g+DqrPS
nDqpuOKXtVeRr+OsWFa/WcueNghLe9mJHQouLm7hoshjfbQr/zLoTrbGyO7whKTbMlsMwmm4GSJ7
t2kFvy8/25WKCklzqRfBlIptcYpw9cLmOjSmBXhebe5+AxsphPaF3VbuPSSYxiAKMnE4QT/7Heqj
eLVETxDa2XUeMDCdGk5cjjNyzuX6MnjIdIyFXr32W07uNNEZ8zwDbzpidx3iPw5kPDt3/oj66Ru8
mopu3CJHDfdat2jItesOqSSnoVOsNMmmIUpCkhTk5aqz2fM66k1jvFm9/1RGbdYa3ExlSBGgtDFZ
FwWZP2vgOTWQoXa4jn3D/HDV8VIops7ZuNkPevGq6P+I+xbPSEgaV7m4ngyWwOZ5yVB1B3RwVzrf
geYtC/CzmzJWU/yg99ZPt1ZDlKkLM5eLh2cCrl3eHb+GG4bfRclsxlLCW0FMPhXiDbK/S3CAajr8
U1xduXLLcuAFpqh/KjFBdtr6nA12N9cYG2PFxmYE1ayg6yvJrFXq1h3LG+izPYH91HlFjg7qiDgM
dtm7N8akdVkz+OxZ58KL71Hm0rMVlS+Bb3wu/keL1KSJtblaZN8DMa6gi0Gnh6gwnav9SsW7q16y
0gtmTt1hODDtVcx9F6BL+ClkfDVVPpaeh79bWvNGlzHhqZuvdO6sch5eDByUnpffwamCzdCAkUMe
n/jMPrmohNWohQrCi6TEJzvxphY8QPO9QzkAOkhsWWQw2pRiVk/36GEx9nkrPttGHtP4wW73Nwza
daS0G9rf1hauGle9aRWBmb7pEI+tityx/LXiPy8xWHxJJKWCjHYybQ08WkGlk74y235goeCTwXsR
GyQd06LgUo3JiyfAZ/WM/qwW2FZLhgcsg7qVCmJtohqwvYcloQQAzUhFbThsA8ZfITmQVzrvhuHW
h97CrRIHzcOiDp4KAlY3BOvWDUMeRJlOI3eCHIAGuWmnFuIUmspQQil0FINtsvftTP9Z3nEIGBOO
9p05LwbbIkVDJNbFYTbP0uRk+Wwu40w1+D8bZZZZ+mE0Wzw7KiV/ZoLLqORBHscc8pF7ab2hV9cc
fsFOEZEIjIhyG06c2Eh8s6ppcQm0FdM+eCXDoHneQxs1IGxVgiSHSo+ibhKpd4enaVbXtFzx2F+o
dffrpHC1g2MzAmJpbXyYTSvXem7trJGm8Cpp5v9/RTH9NmMRn/14eDpdwampqXh4G2TnMywHvQ9u
H8Q4qo366kbvM9B5zlZsxd/Y045ezqPiP8bOazmS5Mq2v9JWz+McDw/lMTbkA1JnAgmt6iUMQKFC
ax1ff1eAvMMu9lhzjLRsoACkCOnnnL3XrjDmTkNzQP7CAWv3VyngYoP0Gl2ic4h9bNRCqPsmx0Zj
Tjnrr5tOoL0Lmq5ZGbJ8DEuWdlGpSCxNy4eqARNk4M4pO8IHHRGTzqNwQIkEeoZL7GeWYSor2vjB
oWxFh/OeTZTb4U/PdodtbQI8DKkmG7KdFgMWrJrcOTpuNUKJyvWWHPBDI7rxaJUh1vUeVXft0Mv0
kGFEwyWEbiwG5fAgZw6FuXXAwc4D0nQLCImDe6+YeqC7ct5SfM4UFcOHT3s+CFEtVVwKQoHcD+Zw
jvOrC+58p9d0UONto7MYLXvCZDrqEcEC1HCdxzaRT96I4yYno6lxs+thCbbx0+654RrFx0bz0il2
pDU9I5pmhcNcFADAzSDlhxUsCvbGuUxk+BiH9AbHoEI4XWDmh/TDjHcQW5Pq82LqEeP4wb2ViGfh
4xCPAgtBnMGUuLLcDztgNYUIAylSC1hz9GGf0KRYNWkQ7zQGTNHapwD6Iw0I1JW19ryLKVkcOSrf
y2aGnVY+kLK8kub8VjQUo2TW0NNxjjrvdnocgBYmnbHuoESjUEdpqlHeoG/MIQEkAlsc9O8HoyCG
k1lEy73oxVgQacSLIVBWJCf47q0UMbsy8bDHB+E2hgSM2sv1Nn0xncqmy49ZWXER5loxNpcgKuEr
qAg/9hRmJ3woBMDWB4uDeIrpQNQJeFbSqTpMFHa47+f0x2iyIg4c7AdTfozS4TMntnLlVYo06eQ6
KdN7Q9XmOjGf0Fq9tlH50D5m16xKFloN7P0pRNbkkjhFs3I7uEirTY8AQSq8O8RYP5MxDPD3149t
ReM2tdaqcYFNx8nCgOYuQE8Zvt17bucXqna3U2w/lui35lj8cGvk03ZX7HKF0mKW3PFLIgeyiCt0
ObwaBd1Wwt/BRtRi2DetQ0xJhyBLTqwsLJLXtSDzImM13cOnpdUtGK+ZXrUJ1NnJocEOhnVpNWO7
OsZ1+EC5Dv40iMJTYFpbt4wV3GBsBIHJVCTaYhSEmEV6GJ2MorrpLQMnzWDrDfy1ic1DOoyZPXkd
3XINWUJUBFl2OkDs0q8hsL5Ip+i2/hKUWOMwnFPWHGb32JnhJTd5GSBV6F2GjVZttQhpQROl0yJU
s2nNdLkm1gGu8CibfdQjc/Mg19eZr/ZGGsKxakl88sEML+I4vKQYe9pD4yBwFVBMWqqWoYhw6tjt
3Sya6xJZnzAJPWDlRnMr+xHrnp5vddl3wefQyveMrCWjdbAEwD+J0/nB0MYD8FhKhjzEUmSg+bLr
c9WDOnMijPEpjqpmhC0o7JnoWDXfdimraiJKGUaF3t7kOGGpLA6CoGw5whJOWM/lVfTeBeEz1Ryf
IWqpMLiPtrI4VBbqGGEQkBwm3PuGheZSbAODlJMp4LUGFG0MIDjoafkJPd6nbXWOxXyzCPGaYOQ9
UAzEXRIeInFdlWTm5bl9jIPuofY43yvdZZckZa8KbTLFdl0EM+MoL/IS2W2aRKw0PCCRdo6ooTJG
PiYZU1Xi7rkzPntk3bXCup2XeFetwnschlgHuK1XZu1wScjxsClSEVzVNqzsObFY1pJMliL4uFdZ
GKHpD2+iRWuA1SiZjGHlLq/k4W2Le9L8fC0On6SVwUTK2n4zeHdVyzWirSxCHOSzG3ALss03Uolw
PVcnK4hP2di9c4nBsZZgyqB3sMcNuUdQ9+H7/WURuMHKbfob9kXYiWePIHAb4zBDUkiM2CcB3WRL
45AlfBCPVElBijKjuQ5KtZ2WWI2sfJz6/LZtMJhE0sS6arz4oaT00ryZNim3VTU+uIQZ0dfm6jJx
sJRF8x3DZ7UmA/MD5eVD3cLunXIsDpEi2mxWrHJiTWc7HdyN6Mtg3X6WRXFjCn2wXYF4pyD2BVrf
rUZrs7gDmpX0LdRzZGIMqUu1OdTPVqTmY6uwCecDSAawrlAhZEQberht3XRvlxXGwooVeZctntgR
SzahDjaK67Uw/XfPokHkjcGdMPdTpB5QUvwk+EJvpgFevduQE2ihww7JNrmwaZyIgBLX90boTOVj
h2f/YR4/XB0ws5O0hpMlOGRkMtu34UtsRRibymymwUyruzVG8puJEwN6ktCV6YMb7lVgLzIXOodE
vlWValrlnfcaTi0rsQjmbSr1NtiYJAUjHmQpURKjYk7AUAdQWHSESd2IoQtY8UdvOtaFao33oY9r
5GSLUZDWe+XYT0YQ3NLVuiI0+JRFFvdrrjE0mdctGKXR5LZkd9XPulcrus/fGzsjIIIrvMHEO61h
dS01JGptlB5vFCE0u63jkBPWhwEnunB0f5hKZEJNw3jEcLgGs0JdeogrAA+QJjXYSR/Fz0oKH/Ig
SVAEt+EtoJpJ0/g6FNZwrNOFfdOvZnt6F3H+YtMn0pZ90Bq54Iz3tUeNTtPUeFJR955I98mJwhX8
wBHNEyegroD6RGiqyXfol02sAGfAj36TxObiLR4vkRut6am+pcgcGgRPLRZHZSXEzlYeS2lWLnMX
5GtfcxmWpXM/iPnaJkSAAhoktbPc68wdC7kepklkbXM0OY1NHEJN7AAo/KPfxt8VhT9SVoOAqYHp
lOcovdGEhfUZEtfMTzJSzqLPUSWPbuP81D7nIFV7k2Poz4vHrtNYzVl9qx7wTNfChahSjyyN5YE0
E/gV+TITxfvHdB/SqOFg4LDVzijTbOOV5gN+WDwJ6MLyGeYB3q1YEeQUDeYxZk9vRwecZIhFUccL
q5BkxSnC/Nba8DQXjQxpbj/HGacZ4gdvhs0ufWRtpSeLLbmmS+NZq42SP8ese3L87C4nWV716hYU
cXw2B2JPhAvftZhAoib1fGeGPv2eYOm+w58Nj/PELQqwrLeuMv/ZGrNnP0ZIOvm0ABfQXhYkUDLD
+qUi0Cl1gX/gdubyK7wGXwUrzDhG8jGP8RvAd9Pvvs9zWqPzZx5DMuxCIQNVYxL2fN1zUpIx8hwv
+83TPpkukBHNY9bk7aPJfMYuoIL3bYGItST5p6KPtLHqZFp7JfOT3GLNU9ow3euuqJc3+D5NznND
qAeur4DJD04LYq7rXeKC1DbnmQlx8mpXNAVd7d70RYnGQgRqHRr7voPcmXlFcK4a3VywClf7wkSv
lcS46XNkyegnEV6TSxbtewLG2JUcn75ZmYcmp0U5obCGvcl80pk0oEsLCz3yVzhIJBJPLFVFfiET
GFXpOJlIW489gl+almiXY6yKNE7ZtPW616DCi155F37Z1kzMEu7o0bYqmC57vQfBTjETNjP+3LSg
VJBGMkqYHhURuWjjpbHFIDmGaQc9avpRIvjMi+ldLdlcgwDtNzv3nCs/+smRKHlTtU4Zk2aEB+7j
cnooFO7LbkSh5qUw53LLpQNS0oHcV5pnsIo83KARmuvPQcujDXDVCBieGC5Q7xhojcj1dHQhKbkq
abd+1r74TpZuUosBQi4IkJ85QOuweIVR8FIUPZiqjj4BW6UUIQvYLli8dDeaiAI6bFijshqUS61w
P8/MG1YZob6BrfdebwKk1AALO/vObFJna7kMRwXQ95R76MpI8dfJ81CbxrbURPA4rDCdun5CxE8Q
TfsgEpwM1bynhfyaug64MPxm7ljCgzMYiRr5D98fjqadCxaVTMT7uTs3lAhDQunYipFcPxcEVApT
BVIGZpBoTchctYpFh4GyVctkuSeZ+9bqnOcqoAdmCMB2/uSQAWxUx7ofD50DChi+a74ef2ZB5K4Q
9fss6AxMW4wYxaMo5/aqIRMbq+i4a0yxpzF3I6a2WdX0ELHdkw9IZNnKEkC7TUznnInGRrnDneuZ
ULp89MDuZGzNaG6PZoZ0smC0tdWLaCPvcIvMFn0LO66Z6WmSzEEOuwi/FgCmmTbwmjBBNT1Jo7VX
kG/pVJIO9yjWNePjk9HS2ilQJVTVsZlIzEzHfilvOTszdB9RPLB+sDPCqgdIGB5RU1lV0IWAmmUa
DFFG95xKE5O8RQZ4EMqHLOc0LVlEpq7uscgmt3XhW7dOO17YAfmjToJSml4oYTkuil+Cu0gkpZph
vpfDS3JcZ1NmSb42az/ZDCmehQGQizBVf2PjOJ+im2Gy1d5WpCzaNBnpJTlybxBTzFrXQ7XZ2uI2
Nsq9hoI2YFU/hlP+ZLRZf0id4tLxAc+YwiapxzCJqhjlhgANwkYmxlpBJd7o5P1sMqiF2infReiB
kar8Rw10ho4AGzupycJtORSicYJZqlxI7dGPzgLvEkrno3cl4dfoOssBIw0Sg8n1AdZ30bSx43k/
UAgT1qSGVY4BIfIkCmp4o+Zi9EnB3CL6xvLBpXqNpFkQkJda6oWK/HsZzyOYTvTpc8WUJxuIln1r
Ru4T6sVCBEfcFj02CkQ9zi+JDbQutN/G+HKcuE2a4XANx5fxQHDdNRYMV0/iIOsDwFY9c835xZ4q
l1io6okAZmeFKu+usNLbQZAlI0Pje+OUt+RW0aVgg3HLph/LjNan4wB5CFiwlyxDbn/ZPHP5HtnT
XdggXW+t/G4arXt7mnvaX7BoBsd47Oz0wAKeuXWPo7JCWczLxv4VlTmEfXQjBKTg6ppvq867r/tn
Qaal48yXJJOoC1p3MC0AnHWa7m7rzv0+Y9ga2kR41g72kxJipDKmI52mgCk9ucF0F6lGyeLpHJJE
Arpii6FuVEAo5hHJcLnrZ3h66qJl2mb6PXdMIrfJyu3GaVcASIuRb5P7zA4BCFNjkEiHQ8NJOYNk
NLLXkOGRn34GXn3Iu/hccSlufiYe92+3o9fRM5uqxVH1XUvjLYUrVRfrhGH5jlVbwzIJxUYhNjKx
b6Mo++5nwTNTQLgfPbNdD62Tvw0o6Hs9My+jS4Y8LOAlnCufCL3Cu/GE4vqJpc5UGwedZs06dcwv
5+JxLPFCSpjTdfHYDI6FShmOqkc0iUl0tK+JLWFM3prF9xTvTsEayG4H9IrjVQxzP0OuZKA8CujD
JABac8V/NTjiuLqws7c6ukm7ngYdZlYMMB1rdnJa1xGWHzL16Nt+GK25J7I+5ARHBjR3EKGj0Fip
5cJUaXqXKIB4/rmY1jRbLiQo/qUXaEI+byjqBkrTmso6iKwVJlZzE9EqzjwP1AAD4TLa58TawuSl
Ve50lJW0rZhBMfuGiYqS0BogRbIutN5JiFn1jAIlBTRmp3VVGCsLrUuWrOyKKVE5hx+tTRs493bj
PHcXU0orj5yGfsWa5maIsX0lJJazAoQ1GRIii1ghFZVNfpMNgEwsnvtd7XnctJ19JV5KTLJN72Lx
iLYloWQpYLuko0Avk/OSyO4hlB0lxZNOjx0+Oa5tlxQsLfs4uAqQH/T5m3QfbLqj6ZKZqjOCiSLu
c+ikJY4R4zPIJbxjXT3rtjNZvhTe1jEL7KLwPP3eoL72Ucl4QbJZclWXcD8H168E3DIJRLrwgGMa
mEADMir7tJ9wzeSX9J5xVleX2v6OAC2ztUMqLNrIgEtbTBCJ2eCH9xKiqXHzLpdsfA5AH5BJTs2L
UbavyueymNjutWrNlyL2oOYbVEbATUql5Co0aa2mZcSsW6SPnWVuHZGv27y9byU1jDmBBbT8RTm/
sxWoSWyEFfm43rqMC/tREYam6iZ8tQpMok4HEoFhrrhrMmQ7Y9rPl7ONUrh3nA7VktUeMzJEwb3A
4yHtmxLS4zbcm+ItiLv+wewBzTQDNc74zM1GdtOjM8fB7dcDyvDp1LOS813xmKZjeJbugI0Gaf91
oMFZ9tl4yZSkOs0GNCY39/PLYmDWNek+uWF67F00biB3WtQ2sQNQOGYX97KOn6yyHu5Eq811b07u
Ieh7kjxH+xzZpUaNVJYEPLAXaMakx7JE+8OJcsT9M333XKXZteZwdIOueFz+nbCKwUSM6/iLXzhM
fvjTLC+Z9vcHl5hPM9bFi9WEd6IxrduizbC48dtf/zwnjkPSSaU3Ud8x/WrLisIzDveZjaC8oX3w
uKBSmjwjH9Ls3GMgOUNMZ05eHKsgb6lyz1Ytpi3z7uI5nPM703D1DdOu6nGA5/n1z3Rs6POXuH7y
xq1Wpgr161dfPx79fD8UGHRHlwV6MyKQxxTuwVdd1mNTbm+oq+FZ9UJtS9RN90UBX7wx3ZYjfxOO
ofVDjSXNWt3qu8hDZJKPdNjaJgqu3Rag+tCZ9YX0hvqynZH71ITFPUZDYq80Tox7t0Vx4DTG96Gx
4jPtNkIKrMn5VPTo2hvp2fJWJ7V3HTf1ja1ApPHKz3UE7Fr6ur1s8WvV6UChFtTTS1TOH6UdVjd0
//q7KpuuPe64lst4eg52DVwQyF2TeTkLDWvM6O5S8q/WWtgvZYXgN8uxxs1lney0iV7HRL1AISSa
E3SZiwgExX5CVH4vyEp04ZGFRlkcGtWOHDtwj4qkLXexE9wvA469a4Xe1RR2r67ZNqcKays8pvEI
pC20A37SKnHuuJInNBevpiRtibccj1OTKlRREQ6hTHxP54HvHO4ZsMFQzwTpde3Bl6s7olg64AnX
SQaovGH9S7ICwO+vh8xFIjQnmd5R+145kkNe+mo4OXE/b4NZg8bnCLoZLfURAGt7G5H8AQm0zmZM
cCFdVIZ0rm+eIzxWI2cr/aim3zh+mXKcKOuyKEtkII7caklQYVpXr6NPZoAaoaLPMEAn7lVhAZi3
jkbCAKSCXzLMW0AY8IyN4d0xdlbO6vBijtztzIh7Iy2n3Q09u3N0PfBp8S6cBsxQUftmRR2nv06m
U+jAQIaPEq9mqG7ywinr5mDCeXOXYXtIC2sOirNnoFNnqQ0MR0AJqJmVbw1rSexWLFXpGe1LL0Qk
1PWRi5INnesgDQQys6o3rMvv2iEPrkYHLLZOWQJn9XTkruEc3QQAW+i20ysqP/xyZQT5u1EeiLH5
TbaqfshLTEhNC/DX0SktR6lWA73qy2niPl4MbXUy4UbqzJ9ZFkpKFSUQiBVgK7ifHapRUXBNxsmF
s4Y36trj614rBHZOAm+J5Ka2cPURiET+THOMVUDSvnZg6BHo0o8G6inq8G7qYD81nVtsQuaWjIRl
u4qlAbkcmW85Zsa9MhEOBhwPH1Ll16kdr8WEXNqyxXAVQ1thDItYu5nESDurQkRDkbPlaeNjZW3N
0nEuKe8x4Qrlbip2xyG1okOrh+ZFmbA3JCYLmysEDCE7vdILoMZZrO2wC3KXejroW9YndlTtaaog
MzFlvHOmWO+r0WJa28u6PE8h+CQDyBm4j5rJ7tcDbgqIUHOO8u478xqE/cymr7FAcUtNJwhjbYpk
a3loWibqYkZZjvJFH80JoDUhfldFiqQz6voTMzPqyDKuCXbs5ZUlo9uuHKx97HbJFazP9iKs6mL7
9a0lkuTqYrYgQpmcJBczwMlFp0nDoqU7mLuK2ELRPGAhrG60je3P0Cn+MY7WG9cybojqxr/ktvWp
XR5klUKCkmofVZl91NrwD0hQ4h+QArBy1el0p9Ac7IbG/NFK+yOps+rkeU6LkcSTpOzkCWuS5hCy
kl0DI2ofCHkfdqpsW4Z8ULqtwgmuHJQKF40jjGtPmfCmUsJQOi+eztmowFzobTPa+jP3EY0mahKb
2oOCGrQ+yVWzOW/VE2qmiCb4h6KMHETjnByVFeeho571RpO19oCLC+CGfdnCxoxqip3OQCeXjDn9
Ka8hhNiRj96wSAMdKNIFhfaxdqJuE4UF5h2BHDEXiAEFcL6u9k6FHVhPJXlOfc4RmPsTdJgYn8bs
090KFfCqbsAZW9TImoJG3nb+ohkh7FaKbeFkdJjs2EAbRzpUaCSnFifUKam8bZf7w3JZu8il6zCx
tpJTIPrkJPuU580oexRyn6fRJmZnzoxiz+H03sKCOY+K7qrTZCD2E2582ioIn/e6Q1Lo7t4rjfLG
dzSFYMg6PgmOFAHhyUkZNBW7oGzkuaQsu8/KnD8lvArV4nShB1edWuWPJy1Ikmshen09MEIgVYVu
raYdfxnQiy2BZByhcQK4JuXLeFFj69+2nXGyrbi/X6BHXWh2KLxMf9/Gp46L7FVJr4T5YJ/f64o0
kzwabrjgnmbMk1eGVSncdnRyyOVKPcc5zb4AJ7U88HnQqYT5tCZe2uQmFFPKcZFR68hk+FZU0rzM
loc2ih8nfEm7ToZ+B1+af/v6aTxkALti/5YqL18crg803ID2QwM4fz18/fvXV62av08dq+9/+fev
b025hBCpjoBtr/YZ/FZVTNIjS/ssmfS5gUCLuzXeF8rYjP3QwxrmClDkFDQk7yosKAoFhc/po3V5
MzsBlv7ZD89jLpCjz4mRbnS6JCg0MjwbcAfPX1+xAbyT0TTgf7h4xCzBTrXpySNzYZt+eoSqr2Ye
te0tAcUu7M9C0jKzm+Xs+YI7LQ+MleetDvBIRH3eXaX0Y6uAZU/d1RBU89i7npPOu85tFNOx53KN
VNWDhYttH/TPtWMMR1Enw5G+uQT5lNqvvdSsAjvPh+kRu1du6r84Btt5KGULbiK8RTXGUnjZg19f
tcu3X1/VilYO0xpQhXzOcrFDFl1wkKqcQVXzkCYJvuEZv16E/iKwk4rnaeX11wPIUDy2jXWapDyY
gV/uMY7aQP6D9ghpsExt87JeHuKqrndSMdqy7fynF1vjobHLGGSO+mnFZXv650OJy3WvY4MU51r3
cmGcIrWDPkDwCZc1yhjGyF3jfXiyIceCGwo20Z9jFKgnlwYZN4FlvuiRVuthdg1L/BthozskOR4e
IaMSj9GM7TIKAR1nQ32/KGw6CtlR+N2pn6R99fXAeCXaWHMFVWUOsnd4xQ5hCR1TbAXhMCdIl/vS
GlXJhJlsotuBTKKYnfZnSs1VNxiCHO3nWxfVxBEVjL5keHvUGfWvqovrsu7PMWYCzmmupsmI72ka
Jpo09jUqY3hsAnWFlYb+/YSKc6VaugNmynpcCjtdTh/9kHg5oyBSECF3vFX0V+8CBxRRZjUgiTpu
acA2REFIyIyr9Uy/hFAvaUM8FebL3E/6VKephwKeSg2HJfgz3yF1zQ3K51iaJecN65wagmGGBGHL
2P7Yavj2I5ZwQZG1NnJovy4IrzURQZSKpjYO8iy9grxeK5EPQ4LCo6fR5E/fK9QwK3wd0dkBkXGK
annHHz7HvZ4OaoKk7zPIQZGySd0M8lNDW6qG1LrxYWZu8uaS2Sih3SFNjxJmZRY5gBRdieMiNO7o
lKyN0v0RexU1Te+ZN2NCbpOfNCmhG4FNGJ9JtyU0vdu4IOohG2vKKmle0fskA2g5KCD75ExAA0yk
PbvMN9SHFdNQGpjhxv3o782xUld5qu/j6D769GdLbLy8HbdgmqInydvY5LMknZu8tE3Zxh5XDhsd
k38s7B/S00tq3mJ6y8OHIFEvvZ0z3U7VQ6GhT4VEox7HJTbYUcWx7TAXZUpeuxFVm5WTI8KqLtzF
CSVDNmPAnRipKSQsm76pAHpoMiJjz6qvtIcgu4m0hJzVUQxn/YNUuOhlTV4iAMkcCxjtkNByjLOf
pepcKUR5s+9v4+WSpGjaeSjCEbViDMJDBHtJ5d/T0Axxinl63TvdeIUWpWBNip50Dve4A+RmCEV5
GEEAichcAhPa6SUVcitEZdwHfr/QoQoKFRzJZ4SFtyAxs31hdJBhuiB6GHoXJUYV7Qdf0+7u03Y7
GG70aBqv0unVfV4X8SMY4FMFdfiibEm5RtA5PYSThRQ9GH7OJtR+VGvqyCQOiY0Hvp89zyqv87ud
14XT2kxhm3leQe8iCs2HmWoaYBNjoXKQ6iELUYnmFa1qu2C+Ln4O5ZUVqua6TQXeuXS5mLA620WR
jO/0UNC4DGWKTQRKDAr38RhG3bhDhhXTDfCCJ+XDfgDyHGybwb0eGW/cQbt49Q3Rfyi5FLXU6/bS
Lph99ew1He1Q1oGbVqT2tkeDAzaemFSvFAWu/Z50l378JEC0//u99esWWgrsdMOA9zbVTnHd5ElD
QoIvNl/fZlNaXmfPBkjATUA0His/g66luCFbIgflYAcvOWlDevbxgnbOrrGy5lBqbNx4rwgoYAVC
gQHDUAU6PsvlAU3ItDVqSj0sjEB3LegcNdPHuzgT9l3h3mpkbvS+RxwZVsWkRFVq72UkFEKIRISC
GhJBWVPcynp+SgcxPHDd+pQjGJDeDoN9Ls3g3hUXM2HTnPlW/umVj66Jr2uwWvOYjIKF37LoHBcO
pXcxC/hdEKXFjV8EqCRH3JNuaDxnhc9EN29v3Ap2VJFLsRcFypTalOiBMzScRlsau96fbuOpcy+1
fgkDpMtqIvvHbRIyTp2RCBUKYvqC5PiY03sVD2/oEN37uc+2HqzXreFa/jZtwuSZS/qJLEP7fawJ
E3FtwBQT0xJ0LBXCL6SBz4XjZrioCSgOhny6C0RzQDqeryNKyF1NzuBDWKPkCoah2eJo5uo8N1it
hpH6LLp40xL4owWD+UyLl1lr5BLCGUY4koxe7lvHxlgXEf0KFRQdAvY8DflUNAP2YpANK7eT0wuY
omgy68s8DhsQcwguqzhGwxLBtAWKqwCYKO9DNq110PXYbNxUVxsRgCNZgPVXXob/J4u+kzW28yxg
CNiAqNFhi0dWfIVwllzqUY1ru3gqkOzBDSHCoWoaCELaHDau6L194FB1zBN+rdFJas5zaEsWX9CM
s15+NEOVfSAALWkTRbT6veJGcgwcPL3YCmvnTpbIFdBnNvtQhOpqzKDuO0FoXaMZUWvbthCqtPEj
pa8AFmdVV6LgbFe1TeBRU4SXgxd/5BkD/bEEh0vnF4xQQ0Hq6vSeDVycXaupNt9++8+//fd/foz/
FXwWNxSJuBCav/0333+w7esoCNt/+fZvD0XG/7/+5n9+59e/+NtV9FEXTfGz/dPf2n0W57fss/nX
X1rezf88M6/+j3e3fmvffvlmk9P8mG67z3q6+2y6tP16F3yO5Tf/rz/87fPrWR6m8vOv3z5IKGiX
ZwuiIv/2jx8dfvz1m7LU14b6+3Zanv8fP1w+wF+/PeZR+/njtxPdpx9F9oc//Hxr2r9+M/7iulRY
HrZaV7muUjzl8Ln8ROi/OJZGQW7zP8tVju18+y0vyEb56zdH/kU7zC0dTxtKGmR2f/utKbrlR5bH
j0xHe5ZSDqJ1nvD/b4Ff9uQ/9+xveZfdYAVsGz6S/PZb+fcdvnxC17K0ZCJDIa1MyVDTNvn5x9sd
n4nfNv6jMdrW8VpMOnKXHsZ1iL4MeV+5I9ZlR7tmG22zZ/tGcZaqt2R4IkqE8Jzt7zbbP97U79+E
Yf1vb4LPZFrKtizTW37+uzeRRh7jqYQ30W1AuKyJB+mDHQYswuVgjklmOZVi6I2M9Pznr6yMf/PK
9q+vbAWDVdQlrwy0Y4eLFvN9usfGtmk3QNlWfFa8yxcW3myWsO6tcm+RYttr5+9n2C8n2O+3wP+6
ASypmMoqrVzb/fVtYB2Oo1xg1emBhNrWfu7M/Z9/UmP5JP/c0VqRmiC19mxDm7at7K8D4XfbOChl
WNEPYFavcqPjsuKWD7XVU8+i1bDbg6QBXR46FKdQdonb6E+IqCe9agI5zS811+hsPwoS3PFDO25x
JYWMszU6ilKt/vytctj/+k45Cg3sfbZnaE4Qd9lnv3unA32gxKhc7opQyBK9jAKzo4NEd8RE8ecv
9et2Z6PwUsqTtiktTJl88etLCctoWAGhRPdC+egKnZ48BtX/ZtP/Yct/vQh2age1nMne/fVF5pQZ
OxALFGfknosYm21kPFq6+/jzz6L/sNlcZS9XEsNlB//hTPb6vi6FnDATuQ1pSRQXOiZtGWm4w/kM
0eaq79LDn7/mH3eVSy3kyuWBK5z5L1cPU2RVP0Y55gfI/tqnSUjgbJHRyIqniz9/KePXU3XZVy6f
TZrYdl3+ayzv5XeHBdhrI3aYudAkIy+jOqfdjTGeejh7U//sg7EjySS7ZHnz716YJ/f+uG01H9DF
Y+xwlPzhkGRgRto7DOda4W/YGK4LW93L6rqFrZNTyFu0zkoESOVC24m8Bi6im1cf0Wj5ZJvXQ/99
iGT0btUtLNq+rxg8xI6F3DS3AhgPxjC8tc44YJSrTBdYeukxC+2SYBPXI7AS5HKdWPldYT9RGlkV
UkZrekdmbCBuHw3S95IMLcZKGyQOYZ1Q9bbpZpWsAzvS81oOfZntq9ABjZZNFOI2wjNCj7o8uJFD
wrstkhEhEGI29+wCG7un5KHdM7cUjvbg4W2N7B7LMchKstcxNJM9D6z9XhsTC0xpjJ6GKeMLeRJO
nD+YAVLfnaYxzICLZnuEslogG4ZjEuB9GUrEDkVWj+99qsmhrFHvgguXVCPrQlskhERdq6wz7q8p
4lYFivoaXUn2Wvq1e5zmMthWnvwxWIt0dmIxbbCw3RrT3KxVN6kNqmAi+UTzmjVdvZFjHCBjGJln
11aqV0HWxfG6jar8Gh0orHwnGAlNHjwb8HTl4EXCu71oS+uxv/FxpMIqtF3PB2xVU0hoUP8sKAu1
D/1m+h7SRUXFK6N4vEyRcvagIZgk0mrTxgA5qybIOHOYGaxNYUT0FBjjoObtnA/bTO9DXZu3vdV4
9yIjc9XRSY63dZYvVaqC27yM+h0a+G1KZQfbgLZsmgT/j6PzWG7ciKLoF6EKudFbkmAOIpW1QWlG
I+SMRvp6H3hluzw1kiig+4V7z3X3Q5GSX4oxZYKeS+d4ATpeDEfdEvGTrHRyls1OHocIUcromsMm
BHiJMAt0ZRcCu2IQjbQ4VxXgnynFLuorO8ZV4anCwQRE/83zGX2jy8/6PQIacKdVhjBoxGFjIeDO
YsINUclgsg1GgfwJpPPdm3v3I66r4KciBeU8VYXYqo743lZDEoympYkPPRJsrNeFDhk0tFiMqW7S
q2058yVbreqvTUS2HTNBDNV6J/51WfCuRxOvgrDdG2t2LFULzbvOE0/fK2ageFvKmIVA1hSYTBUN
tP5D3jVgvCao2qubaU60K5iZY3rktZ6PwARqn3c185UZzqfKzkI/d3Woj5giw5nUxy468du85QYt
qasQXeooo1bpBOzBZOeBPiS7psZwwViyduBJ5zOb1cJtgqOBdXbiJrE8YI3U8qIBTMWKWFcPt+5P
Ztl+VMKafa+O3k3JYH+RD7E9D6A8mAX4M8Swwco0cwebZuf+DkNFOA1DhUXr27l4oEbVB0gX2ujo
jQLotcHyWUQuG6XStZ/zBqkZH5J+SGLu+SF3D8DW611ndoTONJ3ue3M++sY4moiPJVNmdxuMfbub
YW1OOLsQlk9m/hEkCeLKRBl7oAIV2RvIuIs2v2dkoHXFMkRYxMqllyzmQcTC870oQPiYPfwiOWJZ
NMIJQaUevKFde+HZd7dxKe86HjlD4smDN4q7sOya8KGydgNGoiUTZ9pMZYuQXAbwEwfMs6z/gRla
jTxUndqmQfk/shqsT9mOzR35wbCpppwG2phBpIdusYlaHeNIDBxsnISNw7ZBwtPySjqa5fwavbI+
rBQrc1+1+YGXnpgPzYDdFvzL6bEmq7yOLcpC2/wWzg8z2PRhOyRNwxs5D1oAszsnOw4ZWwtvsHx2
LY5N+1YAzXOA9CnrU0vwIE2e+UKzuJNi3OZkp7JrP1l4SWVNeqC1aH+ISbBE9gw5bYNufQczqoQf
TrqVP8yazzN1tLFpTiDcqDvDpgGRcKtAdhLz4kUeqoz2fQxN5LhvBaSsKTNIdGLC14yw97Nz3F4H
ROW8Jhytpwj5FyQ9KA+CvROkq6kitAeLQlazUP/VvY8WKh0RPV7w0UxQvkEeekiRs3H+QimR72rv
3dS/XQKU2RyaliBODe6tmd/NWeDkTgigaDeZGd+zGGqGaBRBgt1TNZGqYirsrakzAhDDz/hhWaz8
0wNCHV9quDxp9RtGHCitN4Ou/8zg3LFdsJPFGYaz5a7DalVF9FC1dtZ151/EUpoou2ua/yqPfBQL
jdGUoTpFAF6lMF+nncg/NbjV4FE35aidyjx/xYaCFYEXOjCtw0AwYYg82kUCKZZntq5ifzKKdEtB
9bxIyRuHIMiIBHWRfDZI6gmOMcLhBmSxnI8LlrYu3hs2omH8EwKgbngcEqkPa7snP6784Xl0Xuqp
RY9lTfoh8GLyD7Ii8GU2wyEMzYEFRUaMUeL8MbwUwV6QyW2KY8zoBvArod+bbxV52FbsnO15Z0Lt
T0RxcCL0AFENtUElxovsFh68pgXJNqmY1aIK+pwxYhL4SLqlRGUsQ78i5EMxZijJTLbm2gdfsQvw
meaoFwP0FsWEs6XmscYQQXapqdh8s3MziyWCgmKfw80Z1qPRx5tmRJla9UOzNwhFMVtFbJQmNmVX
nGxcK+jTSZhO2vSPRByluSM7CJ5HIeez0RHfI0x7x7I7BpY2jC827l9UAxRBCCP5/Ie9mou3zOuL
dTvG59yJQT+MHHZ53KCPKzgi4xq3q9g0oXrXYbiX0AlXMxD4FaIEQtg6Un1QdhI+K9u/SZxdpPjy
EDXMEDpaOPqiI3waRx2oIED/AcPOoY4Ihh2AihEW31nfbo22V9TInWk8YxzA/BzWVHq43syfJiaH
wJvbCyJJHhbqaM/UnudpSAAlyITsKOKEsg16Eec0hbjCGInvYxA+eWLfpxiJeBr14HxjAkNmA9V0
0xzYdazykGlhW6m9o1P3eHnbbruxm4lkijzqyaH+2wTkPqlRnksNACX28AbEFQ7nuQH6VvftfmZO
vDKUdp8X2Z6CfY/qeB0NT1VE6jjoIi+0fceZTt4UNWtgM195uThzpIQBMlY7MnuwBqCyX2I+G6hl
unCORUWH4sXPc/WKIQGxQreL+2aLE6xesRG790icpf1M4bUaORPy5BFpzT2CRZhZ7qrsQ9ia4m+T
kY4e/xq1Wouo3Oppf2kNtG5RttepIkzvBcYJBwhp5sXRMqxjNvLpBtoaAsQLK++NIeuvfDGV1Q+k
mH+MRVtjI8QR+LrcwvqEvfCErvYqFv9m+inJBXe9W2L8TXFrJPJBK7QC5roZyWhtkvm10F9GghNk
QChAJI+ag5yGK/qjpzo1YYTr9b+sXExZkBSD96wtfYO5X+QVV0dv7tJpt3p1jNHX9zzsPUSSqQVQ
W2+7ItjrzkP02gdBf/wIfILkcOpQ0x2jfTRxaTC1mq4GdSRLrW2Z5hdJkl2LD8Jq0PxrU3TL7Olu
wVfxsMSJ1oZqxhY5nLY5VnLdsO8DiRLN3CB4J+bLe3aJfMmG7I5fhC0bH4otWf+mHwoKF9XEaqy7
i2tWl2oGPg64vIfs0MrpOA8UFeHG6vhoZu/oSXacMrvjTz3LIj8X8HJm9OOUmNFUPiJCQ+Fy/8Mx
IdeD2ZPFxrBSZNGnINfeni6JXIA8M6wmgKBDANQ70tBll4nxLZoU6Tl6Cae6jyEBq+FcXCLWb+ti
cCmp6HaGx6h53ZqS79WtuReH1vmYEOyP81JNWm+YGXzP+Rd38wmHNfUC+gkapc0QQzuaq3VDwA8h
Hveozs85Oxn+hPHPgExdDuKcWeH/n7gbBdsgs34cdODY0ni7bCakZIUj+PleqgxU7JzQ6qUyYt/K
FxKhV4AXwTbCcxNqn3nKLtIO3mc9ejR27GN/NdHqTG94Xg49ueNZcy8cdlyRAWq+3RMHutVaiHys
NrtQ7rWaz42DNCAqg/k8YTlas89sgjWxKXnoiqf0T1toqOO8V4DcFzMhzly2yOGLtIY8ybK31uZX
RlT7EP2uBzEYTy20AJe8UVthR2qQ+wxG9ScKELjKRx7vlwSZrAQkxVbfTZ77bHZRWAAfHsgaWuxc
2pFACZ91xroa0ytTj6D6K8z4baiqd3w8bEVScfWG+j0LOLC4Lc50QMdi7uhfrKdZkKztmQfYCajt
lf3ad/X7HG8sR8PQJ51DDvZJm/ExGw2W/hZBN/Pn29QWR4zoBzDYW4fgVBuSRZw6vq1x1Y3DKy0u
hXTXROuqBh2Jo7LhhfdeVMAOJDDeTNRzFvnqI19aCOQP1fQ5I/Ka8vlu4wdrxuQX/+vNcNgMwlB1
nOgYuLrfz/3OYSfNgHZbYaD1OuJzWEhYyJIHGkXWSvXGHu1hXSu0oNHonlLpgMYBNyrFZxNR/dvZ
cTQ4Vvk7QVypYoucVoLPRyKYZJXid4WVQujyqASvfvCk8z9AD6wRxT9r3YeYjas+4H0f49sImX9Q
wJoCLYrXxPUuMbubtLb/oPhctx7xUkG2Exa0wXDQP104rRTs4ClR8XsxnlKsgry9x4oc2XbkgKzt
6FOFLAJnV91lpxEi2eV/gnR4iTyl+R1pvv3gnbhpMIvEYEMsM73pM8yHhBy96uGi+FdJa28igk8q
58Ficj245WnOdGAnPWYNrAH4iBxklakBNV+vCWld4hxHomWGkAGiYWAco1yD/jbU+NxtEsYouhQ3
DUFYtQk80rpHwS4stJUTa35PR6UCAeQ5qo5NiHlsMvUVwjsUhBWlMGkhYRNvB83CxEzmCMVQKgOu
wZCUZiji0mVHEzXflV2dbJSi2wEqPjjBCiRGF/j0fIFwzsY8f+XiaSKQK69ORm4czYZvNsJnSuu1
MmvDt3idBlXvoCCf9JxQqzm7EZyyxflz7ogxQ7K9ZYBxqdg66uxzgCGtEJ8BwCUVVVycRO2mzPyu
kvEr7yb2ueThBMVnJPgke1A5CXwQrolMedwv0OtGgmwWPEE5v3R18NnilzDc6ckS+g+yDd7aIHob
BACEAJ8c/urcAHFlutd4RI7gaMaG/e0nUxwN0oD8p6nhYngACswYwk0w1GSX4rGjMSsBWqxmHfIO
Po1k41jA3Qusu3sx9uatA/m2ivVQrIIiDzeyIONC9q519KB98ShCZnIBVcX4F4JQG3b6gjHCQmke
ZF7sCCRw12Or2Jl/FWFU+HGXXaoBo3m5qMqmBUxD2biEOeNA8fRDRNwI85P1DJriMHkMGcLIVSds
kKzBWxL2JtV/RVn6XKF4xWk4fvG94DKqSn03T9WMILKt4CFcXbe7yPRfMDJLedK8cOcm8ZHOl8is
RWCQjidQE/6YxnTRtBgHDYnIBiFc8jKiDNnbFSdBWc47L2wvkD4uDdSdoMmB1fwra0TNuD/S9HWm
P8vm7MCdsrJpjgwuLJRNfjUxyeNH76jAJFWOaH4Xy41obD4t2pp6K+fAd9OZHMWem1ucZ0SqRvBb
Zx5ACaAo4ilDscrO8YQN/x8OUk3gHcQQnPxpzH+Qyf3Qsg4Oha3X0RzJswmiK7QEbaYDDADPTgyg
XXkUKeirIvJRyY6Pxg8hqqch5loifz4Zf6rYw578WaUkTLQJ+aCs4AG2DNFPoTzaapBPFDng3xma
FoTKMs/ZYLffIILx4wVethxhmCZGAjoSBVEGSz7/ndjNMSE6CcHrGVYJcel8ZDOjcw1u/SfiUFCk
lGBQWoo/uZ5/tNgBOgdTFI5WCH+B9TSgMV+C4nodDDxjCqtA4DYPlEMe+EYHCZw13YoihHrMES7m
dRpJ2ILjtem5wODrT5G5npYEAaSe4DrIcvnR1R8Tt0F+CpgnDaROBbn7ZFion4gWHMfwC+aXWmmm
84v+BqomBW9KLNIqxh91y6exexWJ1HZTCb0MAaazZMaV2MwtrOciZC7o5bn7G6K0eM35YF8DghOp
f2HPrbKKuTr3BhQDrXou4LyiHJK8n6jDV1I3LoBfYQ7JjqpS8iXzBk+NcLTvBjT79P+Mq/4q3e4N
Aca8cb0J444EHmrJBSYC1wBqyCAwCxioo8YsepdG/kekGNZcWFluaewmtM89WRrRAJiIxMRp8txf
aGnluilcGBgi/hNZdnNWDUsdfXHvWILAKo5UnDDsB2yOJ0rSsWm8vdmE/YuasIoOOCLVUi1q84c9
g8lyTPlIcf5iCS0czHFpTciCPo37IO7wUNulXyt8q1FX3KtcdFxElf3QtQhf35wOJbbJWk/Nk5Hg
Pb9R4sphS6Bc/N3UY/cmBGrWle0obfAdO9ZN6huXNViW2WGwIwXqLWObtdEQVvHtB/GNXPj6S+Lq
1E+A9bV5S39XYUvohaIJgjECw1Dx+lH2a1bEEDDIcvtzUtIDx4y0oJ/KYQ3WxmZhEemfOhbVlTKR
pBuJQ8QWxe4rOk/CTKu43qSGSfLQXGUgtQF4lJqRR9d5UpiFO4FOsY1IT8TmK8lPBRVdR23twYgS
vYLXl7EMCZQTZucK6NWqNfXFKNXe27kxMZsmuGItEYi11cAf53OwIQbESXdsAT5/e41RXEOtwPrU
MzN4ieMSujsZM7uILIrveSJuNtAIgs4dCuEQTY62qtKEoAWm7AZDWQLpYuR+J3TS3hfri/m5kJgh
gzkx3ojRrY4ggwkKcd3qOJZ5cZ3p5ZlmWGl7bbgTGYlM42timdPB0BIz9+n7xPMkvPTaF1N00AH6
gv4oG0Z2NZLxKXmNzHGgs3At8Jc2xott7tjo9ZU+EyPJAPWWauT8cueS/EBZdfLkrEVooo0Qff3E
fskvQwPrcq0bWrZcWoyInIz3Hi4AYeVjWKFhRtHJWGhplgCaZn+8rkkvEaboYc2ANafRrjxD90cm
6wib0YPbmJk7y5/52yAQjRlUQgJzHYS/nsvr3SZueG25Hx4e/1Yzfu37IzvqEG19dNUsRPZTNO9B
mu6oL+qrxYTwxHIEUmLk3PFTY2xuqbSx9Wv1U9i47WWUg92vY0zT1tprgtcqNXaR4VFsksNlOPmL
UZAwb2ApLq0BTHBrMKF31J4dkgMWXQdhHaCc5mtGDQGKrvjRu6C8ZHYVfOFKwnFYsFepjcbZm2gO
1i6xxmyBnJH6EOStphKbHXVstGgOu+geZJV5TrK8u3uGin4MFOcbr2ceqEjUWoke8mvD8cYsA9Sf
xj3oZVTBuXmZYtREGsk/lunuTK9drNZ69KcPE6gfiTESvFhMLmG9XuX4mZ18zIZ1cbIu33OC5nwW
+gXAPpPMHLANxirjjzuxTca/Fab6zkAJdaoC61bIzvwpKmVSb6uo6bdOAoPg7xBWTInNxAm2XmWF
Z1voXNcmZxrNVN3AJVIiytEuBiYs/mVH1XUV2naKm2ifUW1vKzzEN9EK9ZosA+fYzrfJHKoPp5G0
x9P0QtJv8NBBJ6xBzkSvbVW99iI/8Y4+ixL3Qd4Tc9s/mREKdaE12yxN9vg6Cdh2dk5owuboXgoy
bMhA3XeRg5Q6y94mDp01JzzcAH1hwOloAWXpXDXK+rck0pJvr04YfYkYd2xvMwjCBkF7q+M7S9pg
B8MzOw1hsQxl2oxhN+dD3vmdhbHYsAmmpoeWqXMtqnI/LNGtaP6S2nlW9Xzouprw19x6HjLzS6sy
emgPfw1Bu3HbpLyIDCqVdRrcCh9Pk7wnfCLedIOnZGs7yCiPxNrU3oss94186Djb+wpokUYet72T
kKdrVz1bpv5jTXz/Y7HOi73FjJfssVKKdSe+VchoBP26p0HquRcdU9mrHT/V1nGIn3RJDUVreQsZ
l1fJzYFH6aQv3nyBIoUZEwbHNnJuvXl0ko/RuLNyEMPZi59iJobwKToeOx3qPWaWjG16pUgUYtb0
z8kJT8SISubjVmQES2XrhiCpsdnBcKEhLZi7bCv5qbOWy6kKw+/Eew7zv0n1Q5BOXWKA1/T9iHUm
mFAYClKHmVrJgCRK7pNKP7FxWY8zBe+o/CAfD+UwAQELPvVu75UXi1lsGn/IwoXLjGwU7tfKIpWw
Z1Myc9WOxV55f8px6QgvCfwBDd1Wy807J6u6Txg5P2Z2owZg4YxJrJYzeMb4lwHSOI7DXzVucjgV
8SNfOjtnh/+nzE5oAO38G3ARMnQmdztjga5NMxbr96SKDk7zEg8VGYnbpBa72D1TLCwAqQhcsvx2
FDOw5EVW9yR/a1iQTbsWmXp8cMZfFV40ACvFxh7e9SVL/s0khC1RW7f9sMlE1IoXDxKkx0JSTs8Z
sGeyBCKV+TG9Py7UNOKsL/emc5LDmeKsnEgduLfiO3CeGW9k0ymf6VWwmUS3PP+rVd66nHMfY386
cMlGkIcc7+DCBwkrauGy5hdxwEZ5tdVZeNa+N76X+rQYj5n3CWfDt92nun+VLKL65DWIECvGNUzg
psTDGl+r3Pyyw2Zt5mI/4zcOm39zOG6FTdxB4qwMzyQygGMwb4jxsCYH4GvyG0jgdl3bXbgxMAI9
bPc9zqg+zZ3UeeJNSGdOVPmcRGQyTJdSMHU33lT3xyE72Wp/mcxmyftIBll3y9Nnz9k0/8/xMSHs
NTVjh0l8A/bEYJ5GeZtC56WCej/M8AVsrhrbn+LTskqyHDb6IWJqQrfUb42zvKXpTxD/Ybzehup1
TL+0mNbIeJMsWunPx5EDoVScFkSg6LuS4Dnp5/ENsiC7DyKVX2br6ALYSWdwbu4+dW4DY12t8RNM
uEwjN8b4ijzp0MYfTn9YhAaQZoqiXywy2zo9d+MvPK4m2MriV9Mfun6VwQshGPXEohQOlDPbyCTP
sfyYpwS0EaQE/a45CTQo4mSCd68oTtFUnwiBC1h25r0NIi/e5FZ0KJgaJWqP/nWfL3bj4c6492Ik
H4GyN2ykQRfQFNmkediFbwwjjBSiduuvNii3JoiXJsQnComMlW0MzmPApUKLlFlEdCOG+EzC74Ew
FxLc+vw+SThmPXSSH74Mk2raJK2999YtB/wl9dcy22UWQLHthPJtEtraMHyBJZ8QC2gmzFyaby2T
K1j2vLf/MqMFPXjROHESJhRD+5Wa7yBLVzmlZTgZm1h9QU7EcVWtdPZTvYAwTPekx8g0rBAX3T9I
AzuH0Zc7IbuAmQSu1T2RPQ3FNdMJKQWHmFxl981hvq2Sd40A7l6exbQ3gG+ESKulqXYmKSY9+j0T
gJtVc6eQXeGqGzICyI2gPw2qvyjblNWXlX/o9iOqP5G87Hr3q5D2xnBuc/BB411qMPwOKI9bml5c
Q0Oa+pq04E08h2Co4paMKp0+TIz0AxWfLzssH1fBuNHkiJG8IXe3iV24RzF72xHKhpP7LWS2TUX8
GfaMfEvj/kwI8zrPPip+AJrCEyy1g+H9aAnD6SCoz5L0aENk5wwG4Kg/GyJnOGYx8oZrrBeBu1GJ
gnCswGhWZf+yeKOtJbO5LtnkaeB67HinivEJRzVQCsG0yvKuScfknKSotWdmx7IhRAi1wbqGzBGF
3Ou5dghqnY1fdUJFt0P6sJXWvM6TJQ9gZJBarfq22LYz9Y6RPNeTea5YU6Bi4NU0Aw5ybwRkINL7
YH0MCB0B5pASHPyNatDQUd+tzCx9DKP11Q/iixSgVY6TD1C2orSChTyXj7oYScPI7sRV+wnatyi3
tzXE0a7vrgNdQ2RAw7HYeVK4Xvu520k04TEbtISShSkvrk9R8UgwGGVctpkVq/8eclSK8yTQCWUN
N3W8UJpyxmAUlwklvmHfVG8Pq6mJzC/lRn/FBDQB+xlpjhPh2M6ALKUMJDqXzvpRo6JOaB7G4JCn
yQVQRCz7Bsylo+YjYWW7m4F2bmzQvbA0gEPOuBw5vIy2YF2sNbtaZl/NXF1bi4dRzAFZjA1WUSQ+
eEM6ZBWpdzWy+q3DrLTuw3DTmjRItCwnHasPFzUNMjWaM7Kv7upnN4hOjSHJUw6uAz+jNsx03fkh
jwAWDe01GtMfkOMn5EK+KprLOL3W7iA5qZVY9UqPLzKa5ifThSzmYvBa5SYakGDGOb1E9gTW6Ozm
wcpe6jC5hX3rctH1KNlnUAnyrMSEdgKXxD0N9Sc7QO/TJsbDaeeXiNB229OeZWPhNEgqzd4xPx98
FEL2GiSyuW7MrAGvok6znfCjEpy8IV9r3Oj6YN5aWJnbVlQ2ZQ8D/o2O/O9sWeA6y/5iOk9OVjyV
lF9SUT8Gy1kL7umcBTDk0U58G9hja/1rhnGC1h39/ILX+ytN7aH60vfo5oX1GEmuSsUWtBsn0Vdg
7si4ZyJeMhXtrkBLmvaiE/RCZuAYP43zdgk+6uqaQcojdu+mC6w6Z0ucNZzIfbAaLed1stOPTqCa
dRR6wAUvu62wsIKjWiX8U9efAuzwcfJbMzDheVnJ8b03It+M6NjNtc4YVEeaz7rzJN2MMSLa/+Rc
m/+Q6lKOwdYAgy74ULqm4cX+jZP3OjktayUiEkJnIwQFreZ7461On8b6PkLhCctHpvYyYDZMfMbM
dz1GuzjAoj2vtEH3kdHF8yXOrlXJlpBoTu81sr4d0tV7zCMObACd0BJoITqhNDg5yt8oHq91Nmxz
A0FbhJJjYB+jTp121kj1FcMph/iR1O02LZ88lGhLxV+Q/IDKzgj4xhXbba6cWX/MJXEsn2V9Tqjf
6uHGBnGj5nsYXiy0omF94gPE6II47+6Jk0beSPZ3ZvE6Q9SZ6GMdbUNcoHC4QJ/68Kq7d1KnAv3Y
2+dp/DOUvpvtyvp3yv5YbrleqAne/B2hgKv2OTndxUdLAy1fKFQcHMOoO0aoUWi+TBBQpYnax3Np
OOx1ZehgtiyGbESR/43ZNtawMTrIKRarH7DfEgJd+GRmyabUCfiw94YyeNn+tGz78cqUkJptArZE
9mVNvhjPZIkA591jkQa6uU7jL7ALzAaz9cyetkDwHXu/SVujEtOJaT7mjDKbj4IotjI9GN2mAv8s
qcxb90mH3dqQXOfaT4OHh7ZmHJFu7JrY1zrNj3WPd6P4EvrejH664DmCY9sYTxiWcFX5hsZsBYlb
eiBuZD2b18YGjarG/MD626/hF4bQyYOITV26zogKyiKKFlrC1uj3KknPGQQLRklbBffAzNz9aBK9
Uu9DpnZB9MKKooJj6KbHWcQ+aIBzr+/67jJRMfXmb2zudbHtwxyiUrWvh20C7j+NYGWa64wkseHe
eSz0bpJSPov3tqpYUDSo6OzkFjjy4UHdU/0pndkJLvRS4CIUt1/MOV8St75IeWLcchmq766W1zI+
YZZjyHKHjb1rswOLV+wj/0ru2DRmAkxI9xQeGska3iUXyuHRZGwjo1PutAe3i09BAHn2FQEfCFh9
k0GeanscbDB5/5pkcFKBFKaB8Bh3kv0XeIqf8UZO/M0K0jPA1OkwUBTAziyMnVbsk+YQ1eKS0/p0
7nO5bL+99I+SIDfNyBsvvSFZhI71Liaqw+jij1Bae8bFCIJI6kJphMtSnCcnOdRp8p16YBZ7SaOs
i/iInWskfEe/m717j2WGk7R8tLBfnZ5cjRGmcei8OrL5QUeJ+gMRBr/d+OAm1WHW1WfnSejQc/cI
SA4tC/vgTvreWwZ7cVU/kxqyKzL93a1SNFPsKAorvHHJ7U2IrOXyVDfNqWzik5azroq/Z8+jHB2D
P3Mc/lhteKCCOWlDzKdJ8PvyHgbtKp+TjdJhSCndWQcjnFiQz4cuWnAT0QEA4j4hcTYf423DZHvl
oNg44c7L9sAfH+4U9Wskn4wd+AASkk4tTo8A8L4JnN+xCJj3kD9Zc/5vgjClUv0gCZkpsui5x5Y3
gIQRE1SbwVrK9t3Inzd14ROGQCbiMtVjM2aZV9JZjka46ELdPQX4YUzcswpDlIbjukmJsK6TDUym
XUNukEfOua1Pm/L/fPJ0nxXR3QETZgYgYYqO7yxRtwDgcbhAabTg7njjL9osJqXc2pBWI1Kz5gZZ
Ymd94tj7atxuHRjNdUhIUh3kRzAQkRzQChkY6lo0Q2E1nLMueKhmuOaAiGt6bTgrZ/bDu4jFSeBy
Yqv8kHUhLgfNe5Q62q+QaXsGA50nlJS3ehuHmj/Ak05B80GxD56MftzNGlKmwvhJlXMUUfbElL8D
dIemztDSHskFySV0srsxk8SNWtcKumUV6ycGLAQFZe2OGRN5nMQ72Nj2hKlYpOQ3sFMs77WlDKG0
hKY3N6Mfut4KnQGbCcROJfeWM17sktUjDlMcvqgJZCo/PY1TK9LmdhUhZYlVcBVs6KZAHAMl7+EE
sd6h0RPBxlvyiIyFAGQ7xs2OjffQCe+ir44ybP7qKWFx9hxsITj4gx1usr66kAt2ryec06BKwXrQ
WFqbGeUNYE0m23rykiflp4lCxaGY7kNAZVKkt7LGSZ7Ym6GpnkOptmAWznVtnTyoPnhSf7PIcfaw
9dpNIAmBs9m09rHzPArR3+s2fOQNBWOCD66TfzWzrzlyy0MVlWJvuZJxKVOxTVr1wjfNKmEw4K75
Q4ybFvwozyazcp+IuP2YWv0WhO0x1DCjOihXR/vFMhchm3euOw3dlo7KAvk7AvkifZtRtqWzSTSt
pAgrl8VazKPvTtYfS+dVmMffUS2/ho4AWEf3kzLc22l7m5wY3ppxaTu1kRFo7I4E4lY/VRItOEga
FhUPD7mOMJuUbLn4bx7hhm/6hXyosfRQNqt1Z3Kfe6lB4gjyTTgc+0SpdzYuw3PWvhIN56cpRnrl
6O090fCP24q1CgNWtB7dU94YDG4Byw45+W5J9NrZ6TEIWGOokkILSI1aoa9AhzNXC635LrwBjIDN
SSeP+JDfQpH5dh9vy5hfxZIEPSDULcQ3KwjfhT3lNhWpC93O6hIsOPGGQep7GAd+VxubEjyTWxXb
xM02hsdKv+yJbPSS/NiwPghcwj+Gon3SCpkgcmIxy9DCNPXtHOSYym/c++UmmN03lSdXHAD6xsrD
vdmZ3BfDXTRccl4j3ietJxYDJWxkaUALwVWWEbDFlgEZMveXXBuhJbcHp2rAm2Xbzgz3FrK5Vsg9
pirCzwmcCRExZnnjR1Bl+6FjVvXKsgcZK0LP3IODhMScktGe2qdYr+9Rmi/kOkaMyTdodjRUC9IO
1mQPfXGK2tcmN3kAmCgxmchxv3i6wslZsKiZtzErEX5cBWqQcRO5DyDBGI2UEqEGRu8Q8WTmkaI3
8F6O49+J6xQNjT+MVEYyfIeziCAcuJFNxk9vHauOisyY3wVESr3LgXwYRHqWWw2wYmv3Z68ToHg6
ZCX5Sxtaz7r8KN3oIEfvt0gNHyuV7wKo4QFhG5vpP0x5/cH0GAQLbnU571DcrPo4YtPefzcKhZST
5F8geuZN1ZflwSVOml/FXvK/PQZfOfAG2Hu7JdmCn6j5dpxmJ5T6RyAb5a1LUbNs1wn2Lsb0PUJR
igiaLbm3yIFSccq1els1Aw8kEpY+RnDCnCK2HyGAfiN2Tzn3pOtMJI2ZT/TA/3F0Xs2NYmEQ/UVU
keG+KoGyLNtyeKGchswlp1+/h33cqS3PWIIb+us+DYuq36cG9Sgaj4Oor8SmJtTvhgyIyfqU2K/8
HQDbGUN18bsUNufBCGx5iUEMRGqQFf6cp/HabvWXEUz0NAePJI+/ElU8j0bnq4N5rtSRsXaE7oaP
WeNZWwMxpF84r71YVfZNX6MS619JREmJrdz1OUzgQQ8nEhiUfhheXGVeZ1lngSedgyO2wDQiAARU
pyvif5NQANXhqVL2aQzkedRoDMfap0wHbTZXZp5uesSEEB4ABBgwAu0qcctX+tILVsgBIhnNq+Ff
n15S9GjDQn1hCa5/G9i3S9Kkh4avJxys+SZOrh35cZn9qu7EPgOp1ip5pPFfuAYTUulh3T9iBmHB
HxTKl3ty8ui7BQvvmXjTv65RPDgQ97ixfByXW8IVe9lb/4p+yrdKTqGnimLZkGESLmVSAAqiKd/M
wxUG6brCPhiYXOgoBVhZ3Bbw2TM85W1aSzqUTEWe1EY71+VQr2yKQYqI1mngXJIuRjfS3pgyotjn
vlnQRDE6O8aqf7OrvAQcJ4blEVhaHCc0QLXco+6tiRrsA8xlFBJtSxsv0hw+SVMgFCjrqSv2RYJG
KKtzWgRHLe5fcsDoLgV5NNm9MDvyba1lcO16JXCIVTZruxiRxrFAW8ocvH3AIDeRNMH2/9wA+CeM
197Xk+TQRqwknXGJMuVixNWromT70Jj+MclbjLscGxvX/BQivbp9dURBIV/lNqF9U+rO/sUrFBzg
LGr8QO6MTiQiz7Uc9dFnuV1uWWAhQ89VVl1iKIgbO4+wiRX9MtONXPe1bmF8K2YMj0N37JPu9JMf
NOEyhWsEFOKcge5K7d34AjGM65QJjhNqprKbIa6d+iyjdpzjyas9pciZA9Y5ReXwNJWfWojXYGJ8
45kW3N/WeE4ZNK5aItjbKb/qil7HT3HYPixMa+fAktkpwlxKwdMsCYZISzskjHIZlXWITK3ObYiN
MVMweSfmXYw2wvrgIkeVE5Jz5oCiboPc+C3i+sWCE79vlZYB6ULbIJJDyw/tv4bCcHyoX1qjozS4
DxkOpm29S+de/EU5iYqxFRKOmCquGoDPda2wCs9D072kQoNVMzgKzgHFpoRRyONQ1iNVI2r70+oM
CQM1pxJWSeI3K45ZzYyEgIuQZGBWvQhFiaHaZT3sMaZCJajKQ2KTs9gEaKirHrzcfjAtE/d3Zm7z
TIYncOUp9vqKfdDFFZfWPzQ8rCM6onQutiETrAKvkMAeNnlUM2Tlthycb9B7pt9D+2FZqKLyKsZh
IPBUZb9xYg2Uv4FVsF3pzSo1s/oUqBZbUAQ0g8jMuAWj46oLG4beL8IIFwzVpD0qrWFrxkzGsMAI
NlVUlKciip0XIYpXS+M85Tqm+kzgEWOJGL6SKXMOml0rm6jqUoYpzBShKI7bpsS6q0M40OOoW9Ge
239MZpLtO9A6nrE8Voz5x3pTEZK6tHn+UkczomaBVbe0zW4vmzLYZw3UUQEgkJyIeVXd5ElJ4GxH
jYXZSs5IR4Qc1/graDELu36XOmlDbKzrKTtVTZ/bRXUdIICsk4WBO0s+T5eLhlwAsPJk8CUGQT2d
HFPOfk4PxTqm4RT7nlsdxz7l8qQ4TySVMiByvXqihbe7hoWt710sFwcd6dFP48Y8Bup7EWctUPLm
nqrUFg/uKDy3jW4Jntwj5S5rZENWT2l/dLWDGbvDIgy86aE6qS/Q24VGbRbug9F3u+CfvZC3mV2U
O6wtHCj4PAgeKAa3Z4eAC5pGXGIYqXiG7XaD6tPtNDypuxwnE0kh8BtmWLxwrBb4CINtp1h3AmLs
5IXLUml5saLc+Iox4rce/DRM1XN0SGbXT9zwlZzSu0VPcDsUD8mfGcLZF3UMUXCeb8p0ao2B/rdx
+koS/kYMMQP1QKHgTCLpY0NA7nMeZgg02x7wCHbrEAdzReJHZAecGp5joYE42h7kt89atVYq9xS2
90oafkwNhqO6ey2H8F6UllflmEDmWjvTZDyxwAI17pRD1akm/kr1mJpvtcszGOBgcxP9HKlMX9WI
xSu3HXRueznrNt2hgfa+67rua0kV9uXsiXzYdJNgJNugzzAqn/DKjIE4ZKy6VZDQtDNz1Ne0fYu7
K6Q20raQEEtN8xom/YFz5k3YJ5DxhjRfmNkaw3RKnEhnrgYwzE+Yi3yyNl8JqppFl1StBRaSFf6J
tFUZ7EaXgBqBwZkYv3BJWZkOqd4ySrYTK2mYc9pTQN1jfaku9gApcBTsxBE9oSQx1j2psrqr/2Rr
1Wtryr/68mNqVAqgaD9yTFES/e09QQ6hxxCiBLdort4H7dLbgmrqcG+KJ7CKEVe6I81p1xwJx0EH
xYXm1bRh2DErFyeIOGCgQ2v1HKD55pFn0IsExnrork43MTpwFTXyU2NUz6NDJGBB/W8Sk7mVoQ9v
edBiipenoW9O5LORQKMayA6zSzq/aM6jT5CbV2f47hwaeEAZrqVVB5fI4LslckJDY5d8QmJ51Omc
4bzm9cqrWSGbCuCInvtdFEOUcCz92lHPDVvnJTKLu26glqXdsDSVOpAKkGFNA/BUhayNuEC0IEUM
tKrKuScSopitWGId9fNHLmesbZnDvZ6aAEQn61SqOPlYnvDnRNGJ1VE7asTD0tbZYxE9YSh7+T+U
iHz91ObyeeaxJS+lffd4qzERhukTC0vyNMTZftCgyaRRQf9GdXXj8mA5ER1l5JIYRJqDvbFbeGY2
3kiqqvykG7+kU3sh5uukj/+F0sqAIDbrMjFuBbeHXkcdrgTntYT5WI1feORCPeb6d6DNz6JIuC3F
z1pvPQtm5mh4Gr94whET6hA2D3U+hQHpawzXXKULhhvA590H0etjrDLIA30Kim0fR4gYeE12s5EN
9ygDTcOrYG/I6yG9I/WtQuQzmhHvKlqtMQ2vOl691hkgG9Kl26U4KcyW4or+VXTZY577O0soNnSZ
Ex8Ox3tGFSqNQMgfQQZLPVFRV5OyI0co6TiThnzo0qlIgtR/tPs9WabpCR3gZdeahyxQI54B1j87
aR6uLm9l7eY7E5opSw1prgGnqm5w6OPZhgysciixwpdMDzDCwAIr1cJriv4oQ+VomJnkWKvfzZpK
jLH5Cszo2NLDuutMyLJl8JFIvNdqxbYZRtYO6x0eWe3ZSilrp7HlVmkVBMK0fxb4SznY4xkyOwu/
wjg8EmtaENuKCPexVDsAczktW+kATzLKwqcMLA8krsZsr6adpGvD7IKV4XY9pWRuOPut1EzkfCrS
U6eP/URv8QNhO0305KYxVFhwsgQSQrmpBhUnTvBuaRPJskw+ySl9hQWanjvZ0SJX2Z9T0P1G8fQ8
j7gYxokTVzE0z25Py9vUEz1KOuIThhb6Cq/tAvUYYq6kFT5dDd1oP0xcNTNX8wmI/7hZeEvBa4Rx
eGui+a0c4We1JDkNnbeugMpEtUPBPyJ4rZcvzR6RhTsmBG6DRY/fkrFGN29qtn6rjA+GbgLASj2h
ZdnFpL2jN/OlmEmq2w6y5TpQ+mjdo2XXafdm2EtKmSSEOeNbjsUnc0FyF1NBBCFnhJxmMLZI1tWm
dhv6+bs1MKaHRnifrPnf0BS/FvMhzA/WZ6hyUE0iQm9zSmIhcjATKU5OxYWrjb4NCfIYdEXuC0z4
fsGNL6TMmuQ0pyhKS6J5HY9Ui8gqts+1HXyzaZ6l0ooMNdpt2MMS66JrvfnOcr/06jjA1VivsIe7
dVsxNrWy+6CSUHQkPS07EyT2m24oNWYa/IHs+9POpm3hJJdaIAJmzmrgPvwFl44b3lgMN9DFihfL
aUrBgY3Fl5xwu7CSM/ggRp2ejZyrkdZLqmfmqQXSmeNSnmlRMa1Q0ifSKH/OGLTezOV1w4JOaJL0
5im1SGxUOQ586jgpD6jHr84OiMp2jBXqQOsOpEX6zdRxJZ0ArOIX7Eu/m+gf4w7WvCiq49IfnD5n
S5ghcWMqIGSfn/Qgn1zs9NQieHU8T9m+FLz+gwgnsZZNmNNEZd2Cgqd3VBQcgLmmwQnrp8g9d5UR
gTTLA94m3lp+jUI7pn0SvAhXnTDgRxpqJtoqYYgmIKCikBdtlITtS2cM7wZWwZ1Td1dJWykbvSgO
0BMg0od/hdkflBbPUQQZk9vhqL2X3bAVVe81Md22ZUGyvIYvXefynbUfA3t6pnoSbZzo2zDPa4I9
hKOKM0SxC2s6u/e/BrslA00HfVFcM7QWR2nOGvGJHGkXbOqWsDijhzWKY7nmtkzjaGd/WD1nuXxc
VWR2ZnzNMQqZ41SbHNVREg4wl88JjKQI3+0Z/PXckAeELuxy+3XH5FMYzksVaJizq/cuC5qdpElg
Jw2XoXbmvtvBeG/dCqSEzN955VCu1aUC2NTeM015brAMgc6YcVKpG1X8Aurh/1harSC6ksKdq33u
TJwd3WdRGTur6K5xkH1bNeUUKDoc+CN9D4Dg3amKd6bPBwMvUmapexq38QeL/TKfd9t4n3T5NW9J
CKjBMasNlZ0poEIhr/AM6VgR7m4xYaSdZvkvnap05yCt+kRmg6sdgtbmZaKyqOJgzhA/i2DhJWCv
1k6cvqbgPDnuq/FO0QOeZhmHF7tJWhD+sCNnV2O1Ntv5OivV5Kl2FO+mgCeya8uTETu9n1kl5E4O
EKZqaN+zCIgzxzYRjDA1zzP1BDVznJCbjox9SOV/RGDz6DjTvqXuJeQ1IB3YYrZEAdHWdnme0bE8
76OIvpxKekOS/Oty/avmeYh6EnfqamBkaaj1blA2RGPWYfpd4RFJjrN8o4pkM3GNaoE4L7HTLdqF
tSaGpFByhPOkiQ3iVGa/rfVhV3GuQiGGtdqUv1Cnf6hkH8rPRKPgtmEUbNPAJzzi9esczITVsU72
jXnOFc7nGS6r+FVa5AJ/KmN66iJ8QSpgFjYGnV0CwuMOQN8myTj/ZFSj9tNORYob239T9R6UT5wB
aqZfg9Uc0JygKPJIhX8Vzq3UGb3SYnQhYGJFpCcU5h8hCG7pq1W/sZkekK2iv7vboLgd8o63lQlp
kOCaU3QvWZJ9JF2zWwZ5vP+1k2DXoVjN9JCZ9l2HCDnan/VyVM1x/8hLG2L3RHWtZzIGO6zGdKpg
+ITLqDB/vvCa4b1dD1Sc0Ryybi08KsvcxGKU1u5Hl3E9E1zEfwE+0oaAkexj4kLDqHhR0x0Tzq9z
fWzqRz3OL6bDQBzfP50hrbkaVRL0+1TndkQ6xdZ2mRDrIK3Ws/kTtDQkNnKJwC25XLV8TCZr3ajx
8nrVAqwqH7b6mO2ncNjDJVgXhr5v2TnplkxKSABp8llEw4UA/TIrIhan2B4OWzO3PfFd47zNMmcf
afapsvMvLSSAFARAriXHvTYbcXwm91KnzhBfdp97svtyneLDUJQfcialztVlnOIfalgOrWj45OUp
s8jZY7YYqpPrbNr+JoEPSMDnnEW8GD3eCQhhTs3dmFE2mCytOCVee0fdhhSrxvCUB9KStdyrVeO3
RuzZSrUSQA/EfK+Vu8GFy8JYzJQyc9ONSJ9c9WksDA9pbFW4XDEosy74Cz2E8dn9svCzjRPXGwiu
ZldtdcYbk36PbF8mS/iNChvGQiLf4W7BY8xkTPMwtqxmDrdB8pkaW5ecYosHDlwBaaUm6g70GnN/
J8zMTDF44LhBynlVJuAj1EhOsnwTusWIjJXYwsvWxM3WFtraLrh7M3Yw+TsSECSxpzbV3WnFNss/
2IyL+h2t5EsUEJCKnl8xJuhGZTWd5H7KlySzd5WnzwqNX2dkoa+6984pYyYFNi7P4WnkDEKCSvVz
M9hwTvP7moFDMOaYbVO6HgqOrvVGdzglxeHRbAPaJQ+mDPxRJm/5rC4EjX1PvNtUhJ+ruJaN2idc
8013xzmyienFeAC/HTTDF9kz6lqqL3hP8wb0aTcV4Y9tlh0v3sirRQ2CTpyN8T1m9wBKZ8ib1mPP
2SAyc1bkWjw8lFgOZ7rmzV1sAh6PINUQfajzv7BOwQcpI9FyMvaCog/jBVVcKX81QfNMvcsTFWbw
hL+WrD/82+Xk2JTpUcn+aNKuxbCpsz+1eVcY/Dvz1TB6v2RorYVM39p91OKQ606DZd+aavhWJyKu
2ESMDQcSsdUXTMhcxmxbqbjU5CKwy0E9qjSwNlcTt1cwZ3dV9PdGEYea0SH6zM/EXJJkSWxvQ3mb
eQx4P+LwFEQntfqI5I9mcpch62JDpMFn0bvwCaa7md+HlnPHIJ+mEs1hxiqHfbZEX4lH1w/SX7pb
NyZSmzXT8gC9JkDqwDFWom6hecjmOMhnE/Vm+aMpv+TZ8K+rs1tv4QjiLJMXp8E+UPxACOe5mcWA
XwJAlaL8ujxhtnVVm/EYyO/K/smdiz4QnXHzEymivaaDHVfkE3R5wnDuuVfZktNy+DTr8VZhJ+6G
+tVq7q6F3BrNYhUmxU5kycvUKX/lBDQgqH7C+BJS+ylccVAn5S9uaMESOW/ZbC6+kk3CQcNNylcb
guu6UeTRaKu93QYbzIP7IES2bkmcr7BQciy1xQ7z4KqxcBXr6U6HlQBF6Htk8yyo+e3UL12eLJpO
Evabr3iMmai9uin7hSpRE7EWDfkp1aZNhuwCaRAgjAg3cUD9QWfsuIlWZfuUK+7NIY3m4BpuFZsP
sN+EQXrTRqYLVj4eOFA/Yk27WhznsvYFii7PznvQuM+aUOiec/gX8n1Vps5kQtM3Vjun50oLUl/V
is82mp+w17IS5HxuqUPj88aO0QiRWrxURo6Xg3zyx5rggSn78Rab7OV5g+N9Lu3HOLL7Jj3nqtIl
nwTbOqVHjskFZb9TLjd64jSvnIsE70BIlS0dq1F7sjllslDLAoe8hRZUIweiY8egP1ilwv6vYgzJ
IwYa6Xm0Q3l2HdnTKqp047HFobRt5uCqzCNFYplbAt3H3gpS61jjOFk5uiA8NKSPXgICMcbh4qK3
3axWgelrQFVYdVo87roxIAhPJ1v3hsDxyLMCXbqPw0ep238UmZ76eUBfjvhdk21Io9DK1PnS3SD/
bYUCx00z47XAeTBjdIgqbTeF0d3C1TK29aXVur3OsGtEDe7BjDfqh5JRZ1CWPIGxsw1x6Gw6RgZa
nB0G2554solo17pgR+JHklFcJyNrrOVw9CuK2BtiujYmk4zKoGF867lzqVBuHJnA2sFYV3MGTQus
ilqEZ6aa1FucpR9lZUEPoUSUCYDwgoilF4N24Y4eB7a1QWW9XdlkKXHnM4qAc0bCVd/C6Flb7bnk
vMPhFulkaSccNPSZI6OGU0l+13kCzkZY5S06jtT4zd0e21CeEwtBV1drDmJLnpzeTabLKEMBlYZl
Nq/kF8VKJveYqMjhtGisM/ug23XBXiZ7BcMPuVwwUtCiqptKjQsJ9ScgEslwhVevih0PoS4+DPsU
GXfXobnUk23INShY55S5NWB7IJgd9UOj4GphWPrIss+SG+Uwvc+Op3a/tWtu1R7a8EaCnJ7MX/4d
5oR6IB4dfnJKdJnKQmnrbI4b2kZ3d7q6LcmBM8vEYzz6gjVFnmNrZ4o7ZOzomaGJ1N4JeDpRt5bP
Rrs2GbUVu7jeCLlNMGEekc4goZTmjW4V/WCkvjG96we198PobDABcb4dxWP2zicR8N06mK1I+PLG
/oTpZzwgLzDRjeRvlXJ+kspvaaM2cNmhUmVvOl9q448tzqnGREm4d2W/LbS9TTo7VgXw9JROZR3q
voOrn7cWhCl5GLI7PXWneAIhikUbnV80ZJSxTHL0m023s0uYAiXWbIg9ZNc2ZTo9eyqIHFhNyxfs
JJhuZzwGbLujQNd0gz+iNYJIKEVNWHl4JMfwGXLPvuuiWw81riteSmXGxT3vyFLvGHMCQ2eaXtxc
/WsgaGrkt0F96wX1IsiCs0nK/xzQR10sR2zaIjeOrZzHGUpDaHimDjshK+Un8ij4cijTGgsPRXb5
vyKk8RUodNH/S9IPS3+xo/cgvkicX43m2cWphD0CYsBfxIaI+vSIgJHS/ebDVx4iYWMeC2BpK1bJ
hcPxSqXc5BhmaEuYs3OU3U35lBl04WyzdGDxwbeZXJPuPhvtUitPKZrDTP6j1w5GBCTj0BY8FhPB
og5p5lxb1Hg0o88t5wTefGPMzbs7z/u055vnUF4xBcSQRs0VnmWLr5bvX9Fmz0wcJhb/NEJ1WTyu
x4pBPLG/rI15PhLqqPjDMKm9/wtd2XRSNn/Ru9S8MEmJKu6PJhq3s50nC5O9zRXvKKvWrzNCgqOz
SbBBLBJZBzqn7XU8V8Z2YFShYoKBQjbuqsHaBV2+AwW2KRdAIFJ4OEybrqRHUqcy1bIPpuj/ZX2A
cX+xclH93DOzCKviiFNjU5b7Oroyj6EaANcbDskooRntJFnwFPxk9XtFT9BiDmtqjBJtWF+cWt/r
CindyIJ1IA6xUZ6CBcNBz0LNwH0R0SYin/hTM3JFAU0GddM9m4qL53XTpSWXoPRaoJDJDvNBNfhl
0/5LO6y/x6nM1oNVrjME8HqvGcFtLOrTDJ1i5GQHk3crK0YvGL/wjKdwwzCTYX/c9OFvz3rZCy7C
S/BJoJnCMbmBXyMmQe9Tbnqz86REj6l7VYyrUau4/knPZOAHXLzzpy7aFQYZyX1m/mTFepQ/MjfX
jQkBsMECrsdc9Iga/Llu9T7GzHzKnYA6E+2S9JXjTB/eJKZHFSyDrgMY2ipVZnI84LyltuNGz4ed
K8LXmbY8yokxBcVPDma12lrycOah6WDt0U54AGBK+EQn5pbhf7k1yvw39gbOk2jEyhkba9DHh0Qq
VxEmrwxooHDymUYpY7ruJ55SXFyDsVE74oNx9MlgajtieWJ2cYlooqgC4goR8N22GO7pSDS+7zOP
Ihma2aZ7I61jZFL4E4rUTzKuZYz+aMoZ9y7g25UtjDelXACKVuIT5f/OtWiE1iVZR93DhNUJ4Y+7
vLO2xvwhM3o0FZfsndFAuJm1FScclDZtbVFhtEzCCSkxZ8xJ2QQcgAihbgnB/BlV9QQy/AT2o4bR
RxDdjRioLZ4j7bNvw2/LjCDr6owsKmLAs47v3qyx+7o5yCYFx2I9Zh9pz7RtzCc0Ry1YBY1zKbSl
kliJSYN1YHFqPlNNcK1myvoZqdA4dOzUfUFSOflAid+ICns/R661iBV82QSpMuRm2x5onTVML7Vx
Qet0xedGe+dnCzyz/CYFI/2NPVXrOAp8idq2iibj04rsft1UmUTMzFDR0XepKZcPIABbQ6nIk8It
kPWsQUdQNSIkhFWdz5BNA6Xvs4ZxlncpM3lxDEzSWZMbPQubsKJtvjT8swOBYYGJGl17N4sTfY8A
M3D9KST9rrWlvsSLfZzzL0Xv/HdAGdy07UfOvxrsWKG9Ozq4kNYZOXOwLMXc7ouQz6emPXx0oodu
iLchCP74OwGuZRvRsz2StcXdoue4ISyVt5HCMZgD/D0d3D0tSUYCSszNcZ+usLJA6BXL0Lt9d0mW
Z/MfpJ5NE6hPZek8xQbmpKJe57hzigGSl0GmoYM5pM8gQVpGaBl+L9jzXragyoiFG5LTAW+pZpII
nSWoM8zYpU1x5bSvu6Jcc9wjhdE+Z5Z+oCKMNnK03t665hqtT5HJyMu5lOFV1OprgdHH6Vl+4+Os
P9SxpcGaW7XY6MqTXZHQKnmNNin+MRaYsQWM7GJNQY9wXwLtw+J8Ou4mznAk/JP+K7LvbfypzBfd
EVsEnIQp3fDezR7Hd3801ymfsJF9LFmpZUKhjTQiHafoysFPM/NNKQ6dsh6Nn1h/6ZAMKcmK8IPP
872sdzUbSKRx1VLI4nL/xtBC3LvAXA1uWKinlElk7iKfqd8Vn6zpU5gUTY+gZ1T3XtOpMYNApULU
TwnV4wkihrcewYg6OoeocleWL7AaN7DBLrSnOfGnGWPihjvGhyPQRZxW92BQr8tS33YcL1XNRsbI
Lpbz0oU4X94Je3GrwmVefdLh6XMuIHbzW5jxRkeZS8ZTmO7T5qDa73MBroBCl+QR889xrYsp8d0/
zN49qtz1+6+RaYzFyFQJCEuh+7JR8NYjstz6mlLx9MUNkFwRKodw38hb7rxBu9pajCCDGMQmmzIK
qAhM34DMPiViXVmbvPUqDZtkF24X92lvfsWFX4eYxMmgjvPWaD1V+RM09MxMiOBThfewptOw2ubq
U4NBRhoHk/thHnqiJiT4pRGRt8O/cTiCgSXMt2/zszZ6JA2jmQNneqTdPEwOzvA8YqM3CcSUH4Pg
nQBbizd8LvvjgLlvBcIpHqttCQPTcVdldK3jT2N4yjWfc304XcGBLXEaCBURgOOkfyhqhUeb4q79
WL4lCD3UbAPT8IcQDMbOUQ5zSYGxPDgMbcVLwTSmdzEGPSXFzS6/8hzDMkG7oXw1m1siXh1ieKlD
UAhJ7liVl+rDLH5H2B2z8kttcMtZCjmsZpLHzTBk8kBXLSdJu6AQE0KBckjCaENvLFnmO+6bHnRn
PE2rHvN5NtB6iL5UBj6lzpsc4NI0k6pwdjU/FevZSgfNtnCbQ/1a209D+zonu2HckTMxh/OgnAyc
jNgMWvkbDr7KWj2+aRyYFXTgQn3C3DFVsCp/sJUpfH+Jl6bv/GRHx+/CJEdijG6JyML12jgMD3QM
XqoZbZ2AFA7n9toB0crNDKdFSyZS7hdZKksorPZD/aiwrWTGl1aCe5E/dng2iQC4mNK7wVNicUFP
na1rKH/16Kd0gSMFbwOGIdISpBj/ldPDDn+VmkuYR0Jl3aCMoC1wj8T9TxZW7gC6ZfDKgYxqvAEQ
mb76hGfzPFAfX+Bz5UHRrTte+y7wLXntRpbE0G/hQtZ4+YrpVCqHKDzTJthkd13piQq9A4cLZj7H
76p74kkY548uhCsLoVZ/UxiMl+27CoqATF6bvwj29z6ct2q2VVXaYGmOhcj5lo14F6cfBVu1Efvl
wg986AJFMiGtdB0Sfva0biFCTN9FewII0ROFsKbvkFNgWXtz+mxEh2UsbWg0Bzcsj5DA+m1axh7K
EFfmSGG8eCF3p1XYCrZ1uB5xxTbHdDgC2FGrvZzJ9+DOJOk4c0BmqWKvQc5Ptoima4q322sTI7/a
NOJsaB9z+7NVX0b3qcWPXWgfznfnwu/wqukSdPDQrzAD4VRebJ5bI7qreHgnd9+xc4ByHG+0LyGY
IbuWeEbD/cDRgzHP0Pmzsi3AayzHU9p8VwQYx4hJ+BFqepXhEeWAuJ1j/JnM3XcFer2249iuGpeU
olTjS2L1se667lkR5k5ykny0v2SCCcSgOar6heEMMCsj3g7JJe03zXwJq9PM7zPCKdyH1Z26NTt+
aCPMS+DZBvNE5jYJqa2E41WIzlufDe0noaV80MnPY93Yhs6WwqYVKjE198W2JTsPBxYeBeJb7NMT
gKJMPm4EkUnRcpp/u9bki+ZZb8S6HsmOUwFofQI1Iiq7W3gQWaP69IAcpq7GRIE6cHHlWh02oM3A
R7fyo1uoxoiLpJ4pG2QDjzqPBG31CoW5FZtETXYGEMPgrdZveruyCTVq+a6IX2Po0xPj/Y1dr3t+
NBZzWNITWhpBUIVvoUl9jrMd0rXY6xWkiH96fMLoy+JqRx+Jcsaj3GLbWMYtfCjMmuKd7axRBQx1
TQnpikoBvVwr7EQWsmq7x3c15s9WeIr4hMmlJvtA7MbGL3sfdF/vvhIJaK0fvj36UDUVVeZQuV6G
URrimdqdBeJEyT1QhZXZHHX1RdXlmdhIVrBD+2Tlg/og0R2m8XMBToA4rYuPbjjkEjCWC0fmPDK1
6tL9hGnPUPdpQHgkfI3qY5w+J4JMe3F06k9DvoTNVdobdeCzIo47XaaWVbrJ8Y4hjvRH21nMsbTO
3iSbjWH+k+w8TCKKrzHaRjGYT1R7Phb3Vjivs/qSi+dS3LKIZAZfXo/x/52a6I1pn0wmMpRi1B/s
1OyKpP5eXJrTC2IXX6P4Dpt4S/1UBWEoP7bmne4GCURwusQJbK+GLnvChfD7mBMKB1ZViugBHNBQ
XpoaA/D3FL2y0zGJOaCqadax4/9ditRn1LrqF7aJ0a+NHvPqM+9fV1xqhWrIgxuhx8iN6T6kPI4Q
w2xkD+2oO0cR+0J8RdZnFL9yDDKKr8xFUH0l2UrIrzGvjXEMKQ6uwf/dRHVWwTW4Z618ciA6suw3
vBsZ/4b2UrWnHM9B/T3TdVnwwHT6R9n/aM7TwPrsNH5cl2CnCVgRV9cfA2RsxCflbnPMtUjcV+5r
X5+BD+gcK2ZtO1iY3PZx9ddpj4ASP9f4NXCKiGenuMSaR0SGII3OdLHnEOhMFAzum+hBu9K6HYli
viiD7qVKfXSM33jemZD5bWtr1KNX4TxS3fCtSJJboF+z6qDjJdA4i5r/I/D2Bo8Px73izrpkGlgf
GIQShypJ+opO7PrxxHBwjcN8qFpcyDvi9CuiYzvD/Ziyf/Rj4x/dVrA5ua629aYL7rP2rxx+m8Jc
q+VX3Mh1pOJQrd+T8DedSIWlZ1X+x9F5LTduREH0i1AFDPIrSYCZFBUoiS8ohRXCIGfg633gJ9tV
u2stiXCnb/fpYzr0XL2s4PkDDJZIKPKRYfiCX6CWt1rl0nsNOpqXuRHpAm6Sp9AAGx4/SzvZ6E30
yQPMbuDZhVu9pyrSp4tMbzzT8VkipvkZNO8KMENYPqXWYxRPEuOiBk6zZJfr0SFZIGhOWPWqcyO3
TXOguDEWN6k/InkS8dZO6G/mSydcBOoyrn4Zayx2LKhJU75ElCm1G3g3IiPqzFcSuiUFpRGQifFu
scCR0T8V5KERymONqlg4iceRFWNiDT/D5ortmOHsi1VkfjQ/4x6hCIBu87XVAUEGi25/u/2hGl6a
6Iym3gdXF1kO0EDkq80p1CEXhLDv03AlxlWjAeXgoKLLbb300G2sgE0RseAnFdSIvDUVIsxNg/CZ
xXd6Boho8X7aV+2NGWxbKcfGvmvBk+jOCLKjWvAXP7lgNazukBeO5ybb2WAKwQBKJxzcIMY/HGH9
Syq2bJdcTmlzvJb1I3DPTjavyJBhvFtJwg6hBortpCmeyE/4Wcv8XrO5K9lAtIB9eCSYvgR8BPli
GwuaSPkiHgKVXuWASsdsSfiGRCX8BXWl8JIzn0pWpul3YL0N87MJPwTjgSNeCvuQlDwBb0p2UBx/
KKuN1nz3cDD5iVsk21Md7Rok9/C7XSoEAckJ7IOBP1W8lwXL9JsWvSOF9TgPy/yfMi+qG9c+c+J4
IlpVOjedGTwxG141GlMpErGpnSvlSw09s/LS3viWASEfHVOK0fbgJx5QlyoI2nWPIFgeZve7R99Z
+OJlMK2s2vDSCKqvB4FwVZEWBIBvYS35HE1exd8pqvIAppH3aZjRlLJPIo1fV4W3NuFZTmMnC82c
dZ7VnpRObu0GJGDRP+FKBZdq6MfU4dHQtIjeTTJ5yTBt2xm8XTuqmyEb9lWOq4y2ZVnVB5YI3doI
Qc+FxcGkDRIb+Z8tpy07b68ZolMPhjbVuMhHoIva8BY6LVIyj0G9xXzG83mi31vveHjrJkG9otlq
eMh7HAUAw3goRKOvoHSYavcMJAbucL7HgPPVd8m/JhhOIK/PQzPQgCzxRyzpITexEBlaNp1W1N+S
RZONm2sK2A+zKhDK+ctg5jGSiQHYVfe2ZvxK2f1NNcvFXK0/JCJL6Dam3/VsHuaCfDx+Th4exj+T
VXe9kGegqj06MFJs07goJJpoY5LDbCGMBAjXUmdQJpYVSQylpdGCEIPqsO4UTMRROFxyihrsDmCi
24uHQOpbhbb+JXntxAakNoXuF0jDKjBEadESIQb8RliJ5tg8aJAyVrUu36mw3rik8dPZfe+G7M3Q
kQLicGCXP506N/qasM20lfyGhDHGLxGSCpYpElC8P5RpONhJhX+x5LWZMLXAiDKyCRh0RTywmG76
hFQJupdJxk/sDtxUCM4lRqdBaEP000bGMYGXSlFPvZtc7TH5mCxjP6jWzh2TyxhTmBqH/arDWaa3
zt0tEL9cR/y5qeYrKe4iM8Fnx84nNwWu8/wjV+dpkwzzK3mdHyzlR5dipS6ZTgPmA2vgEVN9kZ3B
NqKzewwg+LQRbnd2AHOpvVT5wD07YnXmSgcXR53IjabUVcYFlVA7hFtjbYHZ5BQ7XFSZMdTzMAnL
N7Z3u6ZvXkVv/BtHtqR2c3Z6gew9/qPe9MZ25NwpwF8qYFQNnlSLLrEkDn3Y4XvGeY8oyYoxBECm
lyy0exoOIvTT9lEb4b7UytNkUSurMvPNfXsKnYUmRJN3pE8/5Co2I/6QkIcZ64AKUx2+vkVxR+Pt
eybEecu2FDc3+cmihIXJejaLadcs8gWXyio6uRBTGFEU2Ul39dZgpI3S7tw6yYl6GEIV4ZlyJy8J
QWL02h/s0g2v3KuaoVX1Rnkoq/RLzA2DgA43lewdTQ9skiQBZUwgrDboufluhhQ6uxg+8RDiTwvA
glU8XCFgjLRpEVGoKXFlKmxRhgyS2q6aHHJjcpDiCTvmyO+T+tyb8UtvRSar2erHrQDUtUSAqcYY
BBRg7SNPqjXdS5suZICSzb1Q8n2cxmvhjge3MjnepOdYRdFerENR4qOZeiOAn3ThzroY+MLxLWhB
F9nGgwaoQ6A4u6KEDaIXGKY1G0sFoY5Sry1PozN6Y9QhmwYX5FanNeeog6VqZxQ3u0c3ny4tC4+8
aTYApygQYi81KgUk4WGPC4SEYNq+lNO/yKR+G81vwqQy02c9dpu4DF8s3ua1HW5Lmo1idpRB2PEV
zv6EymvDh4EiucYeA9MswH2DoqodE1L4o0PtNou+zIafqlTvmhryhIJHWsNx6Qz4ARxdFnYE7GAI
veiMhPMp3N7i+N92KPSZWnt1Hz47Cnux0dnWqmBHZm6DikIVvmPqz1Y0rsJ/CjYZusSYtOs+Tl/B
XnuK2m4a5jpNmUAblyeRcwFHMVwvE9NijSpmhHg88Tq+5EmwAyS+rothC0J8p03jxRbzq51b185I
98Jhka2Fzw31XYrpPA0CD4pska+n6MkFjSIHvMm1Eu+jPDqA52A8kqw6lw+P7I+tPthrc64zlo4O
j2cp9mu0ZjywnWgPc2CsJDaYkcNwX2u7LCGYkKc+uGYO2o6x6Rw+DZKKopj3TqQcSkU5mll1aEV8
NrR8X0HaC+z2kICRLBs0IEdf9VX1z3FVz3WjBwt8f3ITTx9Lj67gDfHgtU4zSsF/D5I7RmtY2toH
GhiQF7szGMkz/UBcINqulbmPZLwze/EqtZqRX3jqnL5ZJavrHiQm3jJHabFeu54ycRxznX0K90DJ
MJVDEqsVjlrzGU+YYIYZnhYLrekEuxnWUaVVz2Yy3sLGfima/aT8aAL21zbJXjoVfPanBj9S/VJo
ww7J27Q2ux+apdIfOw9uKE8zdwComuRRykeJklNWn4mE/M3uK/xpxV9DGLfwWrol6nwru5uW/kYM
+cF0V1B6WpAqB0l9RUpjSnCEdJzEP+UMjQ++bc9AZIhvOn7XQSa3fXLABOM3PcKGV8IvnGX+ooEX
VLY9fClXDE8TMdlyB6VkXYT1IdPuLoyx4N1lq9vpaLQ9U2dJJwq/OUABKdhe5uO7BB7SXwY+zKp6
6/K3WO6hRvg9RdNayJmdmdlVL2UQ0nJ8jwSb3CUG9WEK+1TmR8rd1n3AHlP/paApU+WaXeKcIHym
oPmwhYi9FsP9+ay7k4GMGC4bdERCobiYeTYj15eZu0yguwI428gOsN/b9V6xtVtfpf4wbCEDNHAS
YWvaMNUT7TC0u2axxiwRXJvtmlilHQsmqNgGjYmQbbovGrzN4IRZlY2zMWVvMx3tqS+nE+srUjVA
rwlyZCXkjOBUdSTYfyvomfKUk/62aXxGUosySixemUe8ucHiRdQdYmv5Vjn7UNPXBAIXWisEMoee
bjabHL2BOKIU1aysyLXF8l5kzw27IyC0myT7V5m/ZsUnU3G8HryWh4DW/kAVYLrdiOJNFywgp92i
CS2G+hngxYEoLEbVfu1UWzFsM/Q8OAP1+IwRbu2gPAco3RAxxUyCcZg9g9CA6LtdCkjL0f4SWt3+
pyGW14LXEIJKy0lmcHfawGF2ZlkQlgRPnl3nZeYJkQ8vYU/tLEGIrD9jyaLO82nA5zKZ7xrruVHw
lQ/oH4Cb5LdTPtLgwt7c04Df1F4HI03Mf7XyUZbHhsdq8M4akqIKq90DcUNL5uXft9kRWMBZxyZH
5zFaU0LFIfS/kRbHcVQe/egc3drZ1LLcRzUBYM61YKswvID8CNcAyHCfx/KSkvhqHQsDwnOjj1cN
tV+xEGnwRWXQZOfprEr7Teb7AmMV8gzyeGhXT/XQrCQbhEaYBL2DQz+iWwjfdkEeHaCUQNVb99aw
7uVKj7zaPXOuNYA2pgG4E3CSN7jGq6TOUUM4sPYpKVDaJxeADctxSQDELQgOxItFl4x+4Wuzs+j7
VtJ56WJBwkMtFZy54mDMMTSzhi2Bikvf4tDLwJ/PIlnhvyIogPNXyFOv4VjZtbgsprFliU72hLdr
WVLfMamnTn4k+Xdbhr9AM9YJmTi9t7aVflUL0I6QBonvYyY1CyZZyLHJSUT3iCdFme2VbCM73zU/
tIhtAjE1BEXSDTHyeqe8Ke0Lds21PR1zSJGVmm5yw8Bak65VBdlF3ZCfPnYd4kdm+4iO12R6OPq7
4VyBHHxGirlJecGm0aFX38y62tZk16RxzcSfsL5igHjV/Ny7VxPDWpiE7wVDEg3yYZY+OdZ8VVgQ
WbhBRO+uaY3GNd6wGT2DIOY1vwtHGjSH+Tg5z2SXOQaIo53tXbKxLT+xOXxU3FHCoGBanV4dFrJV
XHuh9gqVwbAiT8l/grLaEn9jGCxRJbDr1pNxdUR4ApP4D2nJKYDsjK/JAgGVPxV+ae6cASNtqo7r
tMPbOtmbfIYOGQBZmeS8N1EdOsw26swagEN5HcwnYeV7UYp9ESk3gheFLfejiH0ADNuixr03Giuz
GndmnPltFh+IzZjyveBgSoS14H4nBLkuyvl9LthyWC17NNIpjDLtwF69wHWblrirLvRZs4SnoEDV
8Y+KrdDny9gF2z6jNl5woGTuLcaJLw7lh1/CZkatfvOcE3nYcGyJsR9uiW5tZFOyCHZ24Al4GUlO
gxyf0E41PEKt9h43ysFIP8X0IWMYne9x/BTYHZWN//J6o/EhCsiUFcUvLJl9J/8J+dcgvE4SZYP8
yMSamY4S5j7YfBBC7QGiAo9akjtgTm02WwvtilGXAPZQXWN8DwClvA7zhIgFdBeKVVNeo0BPY4z7
HcMpm7GWTRsHXg/lbO+4L1XzVBfBX1SzEmkwS0Udc+ewV8gF1D3hTGhHrBeyu2W/DiEb00XVJ6rC
HVH03/b4KwPDkyRtrGSr2wvsCD7vEmAmTvXbZSOOGWTTes+gjapE8Z54C5TXCRgA4nGfYKrDSF4N
LcUQryao5imudx3aSeJ4pZw8y6r9WHHWWiS2/WByNb64LOWzAIWeuw/7as2lYxuL9pasq+zDUN8a
hpiIwmOLwEjbcBs2RE3dFUZ8alReCbTZJjlX1cKLwQj4NiZvmOe06Txr96aegesdWosZm5tIx42t
vvXhLWiuBg4F8R7hP2vqT6X9ROdsfnPe9Gb925FUM4AT8FcRZbcLdH3TRg55s3nTaZwIqqvWXgys
kMPg1UsfJMwq+RbZ6c5KvmfjVSlAu49nNfhnFnduOGzcyydt8jF7WehuNHYd9hjtaucU8JU0zOqq
etP/xWW50krzsJxxoiDGMUfnJKvV/Ddz71oF+yylS1jHS5ERKOXQOT/K5kWOBNLxPxgfmnpt6VpN
4bKlx57+N6BfYXxKXW1r0N1o1L9lT2uN/kDAGCYYZmfpHo3oYvZ+YzUHk7qRxSucsMFTPsAmrqvo
HasSPK07iAWO8vAkAQHV9i/YDq39iJXiWR3r9YClD4myX/LgrC4w2DJMXhwKaSLATs34UiPxxxBp
43kr44srm41qn3TjI2NzSBH1Km+gLgPxj3464ozSVjdC+120UXRlnbit067CxfPIWIkVNuq+gVH4
pQ4CKIq2cnpqA2XFk0NrngZDEKmL/J6W1ziidKNehMmShF22aWFddlV9hn2F7uO3w9FlO9i11yj+
ChXOK9lZBjsAZDQWY5D7m3g0g8fmZfCiG/uSQTRwcDTUxErlfmbLmKmXxj1EnF34lMFRrDPYKoa4
REjINOewExXae25t7TTYtcjpDQc2ipR2fEcK1u4lrYxDd1aSvcXyaqpTTOGfDgtSM7AADqioSxaY
S1wJ/ORLuZejPsrsnOnviHehQ1ILpaJcHt7iF4y31v+O8qAOnz3QufbRIQdMbPg00sDll5qQqpcr
V7+ZIFULNsIijbeQ/ovgQe2X7XxVVPsoQBOt8dZgy2WOVcDIZmxPyT2gzLAwMlasf9pOxyLjgIVg
gVT8LQ59G20+DEkC2mCXQWbME3sl41g0O4E7I1yG4/SUmGdN/DMh+kb6Qcnpr7i5/SeC306jm1VL
r+M4r5P8c9Dfy/kyUQu0gBzdKyiQkTWwHn5AiB4g8fEIV7Kbol6b5IQRXoOj1sJ/vGodBa64kPXk
0LEL6v7c/sGprq+Phso5BlBLQUCQFGwly42GjuwOUJJcSPEjtqN531X7xprWwvzRukua/YWDz5lO
x0htP49iGfBeUhBRyImtoXmgysr+d0LDNK92fKOnuOAcihlIBcxZvlvaLQ8+3Vp6UmFJNz4U7dhS
x0h7A/4hAhI6n6D9RUR/JmebMoSmLegpeo8zcsHohTp7GnN6LYhhZsMYrcwQccuEutzwNEQZ/LHA
+GsLK/1hij9N80vw+73Di2u+DmAbim2PWA2EcKWGnITZGsZASpHWGpTO4GzUnM0wsORvlvFszJ+j
Cz4Wbsl4MvEHoRLhHNc5tnNz0xRBA0oPzAAYxc7t3obyo4ieHBAtNRj3qEWlKPZaRNooiRAExXpE
PoFhE9ywEQGqegtDDEJlfxD0crAOcai+6OS07pkl1OiTP5THOsk0fbhFrW/2IfNyhQ10l1o+4lOo
HmPWzW7Nmtu513QadzyJGp3eDARsQFQQWQhBQ82p5my3mP7pbxlHvxA/aZ/BvgUDAUO6scaLkv/l
Re3rBE5GvCUpi/L2G0PxOiidI3Nu0cVe2PzL8qtingvoAT3LTTnfaFVw038WPrXQ/M6jz5iMvLG8
HrCRA0utE22LlAnJwN2xkNLmsyySdQqwtqudda2+BqVXUEppfYp+33MuHzn8kncaoL13B/yZLdnO
DgOMVodEtzsKBIA2caQbrN8Yk3LbOjg6vxUQS27Zm6yihwvlcCvd5itfYhESzwnXvANEhmNLIw8m
+XtcbL08xVgywpIWCogB0MW0+M9oL47bbYhdYO75ckW5s+z2z1Ka/aDnwP4Hjgcg+likJjxzaFhA
kwqPTVHh5AouvcaVFTufyvyttW+FM26MHIbcpaSKZWgunOqS4hdfllF95MbVJTtcE9cQo0J2Z3kD
gC+IKHwdSrIO5B0G++5mAbJotLMlHniAgpCWLPyIQHzUuxY1+9y+aJF+tpzAUy3uhLLNThZnfun+
9IJWuzYFR8QJWVpEqqtNPU/vGuc3MzO3owmHzWhZNSd+PrtrTc9vWfnTWmJlRP8M6GxW9twr4qmb
EZu6yGsTtGBAyQ4LDTZYjp4e69ThAcwBKh1oIMpY3Bx1/aljwMD449LinAbsT/i+Q+fJZP8oGPds
FjEmLxeC7rsYIAIB3VPX8qZE62ielZidO0/fJVmsV81Wsf/s4NeRf7FVXGQLQS+nPgQfUYVmaXYw
jCtzVaffk6rvCc/csgx1LAKchbcB6g9QrqB41ds/Q/+do9cCfaeFJuz07VvI3C+cHzs1EbqEN40f
UsNRihm91b6jjCx0Wfhdp5/cxPYHpt8ck+3MGX5uP8Ou2gXWXW9dEgZvWmtYUK0PowX4biHv31Xx
Ehd/WvBq0xGPVpyBC4Pa9qnIB5UUKd+MofwOFBe647+2eZoxC7TGX+eelAAGwSv9levJoQUVaAZS
mTNdu+QnHZNDwnJNjA+n5/iAlSt6lGmyFMdh6MFt4shjKGaWA9cZeuVSC+Jihlt6ECpeS7O6o8WQ
Uy/rrs79ao1zEkKzjpRt+3/Kqn9Km2GXJNcizADEjHjVEWCmDws7bL5f0s4lA9J4sMZ3JLiYD6KK
8Ep81e7WnD/ttPGD1KFElU4N7UTZ6ZL3jXddtWly4E/bIj4H6h9aqj6cQPhWQucZF+BHhlIlFyYK
81jHYYHdAcYqVAWcZTpfyCR8Q3wCQmbzn+BZ86P+t2wgs1QkoUjLzH4W/6izF+ZQtkm8flTBMz5g
lzscNY2mwY1h/NPx5sE6nWncroobVgVUyG9IOWwXnugNKDAhVdFHtpRt2LsmucTMGyXZp+W2Gg4R
goOeyWwFHWCNFM48qFg3NXxZmKlZlBwk2Hyp9tvW+DWtDqx2wA34xDauD866TrCQPcipZn/AyWq6
pCgFDUz1c2V8lKa+MkZ8YpUCued1Yhlk8VqmnLM5t7ikDf2gz/tgOAeCr+eZQ8Qi61jtNbU/qYnE
aP+8+CPBTeF5K96h/VjkVqipDpWfvt0zKQzKk47lFgiP5CPXCayw3QVyoC+cVdz0VDGqhGtijwc7
XSIYOj086y6LzNr2ivahGGzPwdGp1rtr7Vrsxw5Tl+u069Ls7zDMuAx28CACnksEanVW+FX96czI
Vqxiu9mjg+wFp7kvFGrIYQP1Bm+PaNXVD2cwePPsZqiCg2Qa37FK03pE++7U6fD69WMH7YmYDVCt
ddZ/qAROosVoiJ9opuKaPYaKd+5sobEI7BYcOvprS3ZHMV40Qmz/T1WIic0NRnLRvfRBATdoEwDh
6t7KEF5OvlX6T0MHeW09lndKHf5qIy5G7STMq4PzuXmj5mqlma+67qXdey8I1CCeuTgbdMgPyl+L
VFaan6E7+0j+g81VpzLJzO3OcKpXQVmXAU8tItsa5AA8wvTWdk+2erPhNSWN3zCHq3XuBYtyw5aS
xLCIr2b218jX2S59a1Y49PpdDGt9UR1OrfqJDpUM0msEx7iD0T/YSNbmfcD9GAaXiXmNA/EEdCGj
AM/pH1Dh6C77ooUyce3XtH3AhPzX8HqHHri1S+xD9k5pL12R+4TMK04mUncPYRod4+WU0v4lQbSW
rvzrxnNWvsVz9lbMA0Qfkzwv7ljsCCzLvkTYI4TQdKY4+8LEnfScSX2Dv64ELdoChg5RzVm2Na8j
YpTGzxhEj4l/WDBBu0HzHaNcW2IbWt+Cw3ER4TqcqtOEiR6WiVcDPOosuY9Ai9c1Il/y1CfQPpiW
XKCSY7IfDdOH0+GnnLtndV/zCVjzPdK6VRPEt864UNrx6OJsbS2eiIZRc/FU1i6lrmyzgpYNApQ6
QiuaanqJNq9UBGPbQmOIVgrzlbkoJfIUISppoXPInHyfkj7h0M9Fb60T5EezJK4OxFBt1YtGu27E
ArsQAcpytqfqeRGz3rL5dTFzZhiAW6HsZhRaBxDS4s/V7NciJxnRHYw62U+4IPtwO5D/Kpd+0jpj
KbRespWhwmuSPAwSToPlBTc/owL8rQhm7Uc8sFcxWpyWCgahTw2dwTyWnFKAr5HzTH3L8uv0r6Iq
h3jYOl3UElZ6QmDlNI/YPfEWJfgoAsLRXTIcJeJW6Kgr276M6p4UjMaBK+6ZZov62XWvLqtpYhqr
Od/C6Se2Iz91CtIFfLilRnccDNqSgLpbTNItv7k6KBpfeJ4/G5ge9QDONzcSULEhO0bliNHjotvU
bOFVV6pL4eI8uy6nDTgIKe8lYAW8gF1v5o5qErnVEP+afvoitfRidQHqrObXnOFrN8YJhgV7YqzI
CfOMS69cwQOwPi1mIOxV6wTto1K6TTcSYwDvJXZgyYiodRizZa8DqiRPaPdfgoMTzBkypu/CdHe5
+95OHDqUJ7abBiUheO/BUDnzcAq0Y5G9tEiruKKUF5reId3SYOHb3UWMDN8cZ4zrgkmeoHfivaT0
Jkses3LVxsvYvlB5spE66Gfz2WHuTyEoBu2x4CERcXot2f/AxATTG3t9ItAGibPxqhm6TWqeOvNJ
M7GGd2fH9MPgd9KPlLRvbAjzZNV7kNrQJ7WegqAYuIbcZkrOsDb7TXoPEYJ5qjNPDTvSEmtqjumU
Wj7ocG82I055cnjOO0WJXPG42bxY/2ntq9SpLSONYPgFFV9h+FxPd8JVJQlfajA14yixL5Wcf1ub
ByTiSXNkp4WJOtb2Bl4NlwTjjMc4YRsSqrtGeVhcp2GNeh0dtHg/Ny95ca2M96p7LZk4k/SfQ57U
nfZwHDicpOpnyp9uFK9gV3COBu4vvsgpZLVkH/NmO3Xw3EdEBGPVYQhr6LMq+B/kDjvg0ILGlHjt
byb+Cdf1O4cHccQmoVmsBicra3Zgz9LqpeHcUMOVw/yenmsWWxYm9NHTtOg2xgrSPELOucTFQ96m
gxPoteQQEe3+oIV7iDR+gxeCDyfwozGB+wwAOHuv65mAb69jif4GL74yR2XjYBXpARfosPyD/BLg
nqwtZV3gjAfFv3Z5YCjlfhpqFuRot47EAgFtJtb4qFxAeoii6kY6jhe1DqVAxKIn9SLicudQm9HH
OSho4IfMCV1KBrgxSmLCBDvgkxg21MWieIka5pyerl2UQKcZWcAjOvTcHzM+TGPN02w3cJIrYhhC
gFAg/OytSHlqVc6DNNPEnbmjoXFf//9w4HbuoXdUZbZTs+Y90LEuuABvtgCdkZ4Kf2Yq1myG+tzl
oKavu7p+1gX1IpLT61LPEfT120xDioV3ZBMaznCMQw51ooDkSQWZL6XYSXInWvhjLvkc5Tcek3Pi
9us+gqpolVxkzBoVYDqGS4APlGAIpq90G1ExNgNJGHlf1XgWmlxflzDsDUWC4XykGPcbMOEQaNdC
Md6SmhgihDPx/7oRQ+TS4z1HKMzswAEusFQntM9ptmIbIiomDqZYtWz3oFgzjM1mTSA2kjsUL5WQ
WTPGx5rJHDjGU1m0fj28tTzraVZYLSQXtyKZRwQxr2sQDNTy6aA4mxgDAqfb0J7fC2V8idp0A9QY
T1E6fxSq5hMKXie6QvPzuKYc04vJqtjKa4V/ifyAV480Z9kjRLb4RKxr38wv5ZC/JTGvQNPBXUUC
dCKEJYn+lBEzOt5sKQiHje5BY8YoQKgrnNCqPPiD9vouNPd1NCBwqjPCAfu5qd5l/G1ZqPZLYYrD
FlFw3SSD2NX0fhdJgcbX2Wt6p58NZV51EGV5z+OsM/9A/N3BoJg42YMfnUCDM+Z3g3ZlZ8pejSbb
TY56SScMYE1tn0WRljAvoOZTicspFKpbmRZb1668RirXsqwwBOHSr34VRhMTCdTJ5+EFdNRTM2A2
EtSDTZr7j2zgUxniFBNzdqtr+QUTYK2oeD0L6xKpv1KkfmFGX84oTlq5SNz0nc7cNXWzjaR6bxNe
/pjmVqUa/2QA0QeWlna4iIAWsZLRzyN5N3ugJsQNIaFY1yC1nhXoNyw80Gkwt9QsZtIOlYUxt8RC
WdPjMpTGQWdeUDSCdpSFWUG9Fc7MTNXd2sDmvfyQHe5WIFUd9sjGaM8tfoDRbXb2FEBVxdiuqvdE
i3Y5m4uYtW/YuDfB6lgnutPXCRekUq3LCacsA4A5EtnNza2SqGypOX0wSVQwYUcIszHOugR9WqfU
rmH0ndnSDJQYxTh6dXGshBpjlm7I60JxNI2dQ51JINyDkkE/G4inGPeE+aKlzBOiMFsOi9EE9zh+
Bp3+CDdpvBqkQ47iOmUD/ji0h5pktEZQK4mkHy0a2kyNVZWvdb1+6ltKG8r8Gs1UTI8wQQqU7Q6/
S9ibSxuXF1eY3avR5IsgD1bo1N3iaI6t5fX2sqAYxGTTYlxaz0A0vo0IhdSGkjLlMIcSq/FijYS5
LNODVOlEV3o+P7Q/eik2dpjCFMQVRHhbVJYv86UQE26BLTHR6PTYzMOu74w3aKFrttXnVM+wXZt7
exI/ZjwQZaDIl0ClA7uM64bzlUqadxrCr7QuvlpRoJ46P2DAPHOOz3VHaXuV/dXZPWtZ9uFNzHh8
C6opGR0IP0YxZs16J7JxNw3WU+7Mr66srok+HTPZPU9jd+yYMRQ8RpPOCDFm6xwlrhpGT5j1buwH
jv/dragvdYw67YRyS7T2kPQJRGZSpHPFbVp6RELe9bY4BBN9XlXoDwWitWaM5y7HWGEKXgrY44h2
p9m3LtM7tOBPPdVZBE/I9h1kwh7rsW0vRRbiecw/qmXJZ3RHxdZfK6kwiDdrF2tfz19Wcxs65/nY
1BJU8m89JtvF9RnWEMP4+EMlXw8I8VS6P9Ptg+UCAHPOqBJLDvI4tcxBWdKj0P3nrclUQ0HAKNT9
UoJeVtDGWo3KTOUFNfbeQ1nIoafbuur1RCLRTeA3jV5M8C1ke6VSiKPaGpM3p36kwariTZx95Zqy
ykzNyx3dG8snlZ8krKvjhPqOrv8yIVcWKZUEuB61joOoqHn1a/WzMQpvpOOmqzE50Je9qYpg2+W1
hxi1U10WfiaXWePseynvZWOuFZdbziRJn0GtyoXOAZEGMEyutRnuKKPb1InxL+KQ0sFnrMZ02/bc
q308PyewxVY8BbajZpJaiP1E6HsZ1o9IEFBlJaiEyhYy10UX8j1onTX9EhvFNn2Oi+9hCCxCn7j8
KzoiEfvQFH1GBV9NofjL9Fx0CmZZ0gy0swRJzxm7BOLQA9TGeDHgLc5MW98Id964g3UxoGPrmYZQ
rW/obaEWhecdHcUssKHmUJpgR7kviWPqKevYqTzZCtqcxoM6Y3JUh+7BiQlOOeSlNO1P2Fcvphrd
K7U+RFVJxNFJ8HG5WJzq4tsSdMqSdeReD9EXMnBHNVmwVG3fUE7/jKq4CkP9ZLlxzAp9rbQVu5Po
3Ifj1e2yO1f6lq7bHb3fq2wJPrKXZb3Yn82WJ1nIytHsp7+kRcpH9eSoPtKdg/YoyccoaXOeen1n
kpuYlIDbiUhe40RfGmeyKaYcr2bvOFX/JM42kiDOP26hdZlPX3HKMZX2B95G5pGmn4G6bJ0IfEWn
U/5hug15kPlDkfFbiqxeulm/Md1xD7bxSU/mixu2V6CQSzMysombfVhySYL149nMmR4k0EmLkFoZ
+3qi31qcsEjn3b1C5YKo+mpZpbW2ekzFqdN9jYG2Ja//bivGqbI5Nqnyn0WxbKn9x9GZLTWOREH0
ixQhlUrbK95tDDZmf1EADdr3pUr6+jma14npmcbIqls3M0/aj0zB/4aGMZNcutm51sbpiGU3IcWX
88TwVfjEwzxkuTBngktbjBj+gG86GSr55JXQUlLIGrx9iQiltKLh0mBB1ETdzW7b8uTY01KdzjQ6
byzeAHFFOgK/TGsIht4ap0EOOM9CgGUnuk24/EPe5OkMyxeg/TtNWiDqUI5maVtr7URc+V0ipcz5
zK1jbf0uXs3E7wNCBOE+UgZuCsd/NYmZNwT/DN/+MagqNWtIu23W3zDuH1z8/CpPIAonDDRxav4a
cXpt6QFG6+fYwwpU2vO7l2Zfs0X7ShCdXRF9WC0RT57JB/oo3kXkVgwL+q8xpOaumuWELvlzEeqY
V9M2ya3D94NtYzVXaWMZ5aOPipfIWEoLKZwYHO9CzR9GKFtehjE+toL94TT8ugZX3BgGokPHc+ox
KkXmx5QkB8h+iNfifvZQUesoIAJlnHvIF/wWuYz1fQ5lJ/0Hx59UkAzPA4UgKw8/3eiycuB8DXrg
MMa4cyvr3g+jvV4m3Viw9HIa/ydTmv1JEW9yY0nbxryEpPFklRRhxglmOF0DbAkublnwuVHeJg3o
PPWy5rXeMxOBIqIbsOwhJFL8rVnficq6GDxKqe/dxwOrXw4WYqTZdtbJeSLvFbMazNzgzqRHI6uq
o9uG+84JSfrjv0EhPZve9DdWzi6llzSLsgue4+Vueyams5ca8CX7IU3Xi4dQ6kZiN9GbXiuyiyOb
Uwzzd3bHy7ktnmve5B5JXJFF95nnrJMWRJHlH0JCXmE4InQRDWMSMTEKNEH23A3lih/62k/ueQDN
U2gOUrepAerRLeFSd4zgM6V07gT1JWLnP2rutEV3GTGeRIykqek9dtRHCRQ5njK+/E2HOXB2EgQc
w9vpOlnPhOLbaAIMEcVHk3eX4eoDjrjbPM3IKjYLz6I+sMr+F5Dboi8dkySOzOYiJuoZYAnzTab6
hNCpEdbHSrf023B9K+GpGfmNvhggOcOmYiaxaTiAyrb1p+4BeNcRXC7ZZTHfpszYzC4ZE7xEZ1AW
z1NdHCmZfarJJPHBoMwCVUvT8t6EARKY8QNeXn7aoadxqF27hTigCVIEVBCQwKremv7eFCVGSfkt
bcqCpxfH6l+b0n/CLMX+P/sBu/6W2Wh/RE1MGsvCdIK2lVlcGBPqvIet0XIkpjDoFwxU16Dq4MPE
Chg9Grb6oHsYR4sN1qHuQHhixGNt3pFqILOHkWKqXfZJ4b0M2O26urnHT/U5Bfx5BHe7ip7oJNwb
wNJhiew8GGm5QYs8/30IBRvHyph3C5CqzY3+QpTDntz7bCTHAu6fBDSyGnX3VGNwT7sJdUSt1Vyc
hn68DXX7aNNvmmUYyBvx1IvpkbalGtwndjti2antbIJieI+zecOKZgOXeqUxvbo2/CORCtCmYuU2
MWQICnWIOwRDfTcCS53zmQCK5s4/Nn+RpV5Dwc6HhqedB1bZYYbIDEra7dRfUZqBySB/dK38FLOk
xBSp41Vl1U8F7l/HwWfpFfvILXYt3Bia5Zwpfs0oc+SZ+KgkGlCb68NssN4UJZiBQBp7Ba9vhCAn
pX3xc71fWAI+0nJWm9uWe79Tgn+zYiYe6x5r4NpZoCkEuWEfb2yLEKZw1y3Atrz8bptk01TzdmyZ
kKc2uE/5sszlgjTnpjA203NJdmF09YXt3EmIEaaH98AZTTYmvLlkeRwFsrVYIKwxqZxJknebSro0
ADNMwydvANIeIvittAbKWL/T/Hc0i+FgqeCnhpZMKRu66Vw8JZO9Iu7Hb4/IlUWhT5ZS5QZdaB7y
p5m2HmlFZ+UTPqUcNRXtpi5poy1IQkUdzTzple72dTVFf5aYzoaB9ZaaxodCttS3sgAsQD5FMfuM
gGMqI55fiPkaUrlpSfnJLsKxxq+OmuVSVW+zXdJu6T5WrbVWZO9sD9WlLP8FM17Vhm0gsMhPaCq8
EG3v0Cxpb5tOgCn/4qW3EyTAE6dgv+iC3aog3o3XIqoelO5JFSenMiRpStgpsnhmKkRIJRQIt9g4
+Tp6COg4lVK+gNOhOAkbTIQYZHnYYhLMqFkMTFx1v7L3Nony/yWC91noEM/BY9jG7JTLkk22+rAq
+3NmGDeT4qg1r/gJm7gM3mBlU9hXcln2j+zhUIMDlsX9jyOiV99G01ecpIjk09B99x4NtqO778x6
l1s3P24PMJZfCjAJlSoJS42E9JhFk8Y+AtOhqcu7LbK81MXeqe1didPBILdPPHmjQyjSwjq19bcd
mauelqpJ9LeILL4juLamySOfGwMPe1YaJDd1P+0U2lQh5IEJ5c0wJMiCKlg34bdiIWUZIPykYZ9t
J0a8gxwS69vQRags3r6Zk+sMgD2N/Q/aRY7Sq14cDIMpEIhI40wbivdmhthF9pndEcpXxpAzQ9VY
Mpe5hcFA/tMTgwL7I64Wlf51gayuqP0lTWfrt7mnsjxVF+3Ues0lg1wJi//Yt6dtULmwaEkUSH7z
ZCHdhSpNFRZ6Mk7/XnWbkowTHsD/3RVPONWOTGQ2WtNC+ZNXZXLQz6V8Tyx4YAmk5jlgYTQDVI59
BInRVK/J0L3TV7/pEJIb17rY2M/8gK1uQ6diQLTbCuj/EODiwo/JNT9ZprNvAJOt1DlpintfYYKZ
qs/UESheDorMZ4fJsI7SW8/rzyRWmotF3YlesNxcPexdxEPWRkErelW+gEbH5oX2LNX30FenCHNn
YGI3IVtc9THt0XimDHG0UoBffKKCjQGEzTsYPyftqXsBwcjpP21rNslTkDkbInAiiloWodSRgtc7
Be88Gtur28cUTwYfKUqlTVmBwZfUdWBMTHaLwW9c9S4mo8A/S999h5XzEg3lkTvMarasD1XyGk7d
FROZwvAR8f+R+Jsa1cjV7I47GUSbhZgZmD5pFXtTxeI3xELZmjkltjr6YPB7V05xGCWHmQwMXGtD
tvITmxBA1PzFBuF6FU68gZLyow5IFeXmZwXgKCrHSzdGhAC7q0kMc100aMdMzxEO++mUJOyaWGZC
3yk3CogOKaZ1Z5Jsii8wZ3+bcTqXxgVG1JF1Ei7gcF/T7IilLTqPOgOAgqk767aYWFYWcZyspgF0
pPhJ5WrltdmxKkuAs7b3VoxMRZjnk6J/rGDbG0aFNZV1pK1Pbul3QC+TTyhhGxXxg8HgqugGFHRA
dXlwr2cMK5iwQnLQo0GRlaz0WfP2E+O0tusMLbTeM/wzVsOrrD5yGNhzDlhqevCyJ2GqFxlPd9aE
PWP4KebhHUFwOU2JvHJalKH9SqXgiSzRpiBA0+SnwLef/ZxgD7S/RlXsFcLTSPWxxUJ9HuxDkWan
kK+h4XCK0vbATwlHIcPLy01om/V75gMYjR5kqHzGqNBBkN1FMJPJYsNwVKqIoVOSa0tyg63VtAsk
Bu2iOjsWtisPbhEVL/tSUDNmit+5Ykmc454YAP6XInlIG3nQM8sKOOjZxoqW7rhpwF1HuqIuh6ea
cmynJSZppOpqODC7ehoVoLIGOv/0Rn7uyhY3s/d+Yc0Rvg0j+36UPgnWCKAnNdNNEIIfYp+a5f6L
Uw8/Ni8t3gUASJXxF816F6r3WjjvU+A/mKmlj3ZEqwVp7jEfdrwAx7VmObpyxs/eJ67cPyfcdo1R
3adSX/m5yGi4DSiFSj6T/Mk2Xj/myBQQwwaXcjUWXZaH344wQrn0xvjC5RCVPa6ZAWnbCggoGlwU
U/Xjm8mzVZY3N3c7XlL+PiB4Pzfmr+s3v3np8GtofzOZX+eUtYyT8U4bqPnlNbYis/KYq+4jSb27
Vo3F/9JOKeDKuAqEHIxEBIB5V1jJpqMv/uAb1nmEeuBA+okmLe9D5KDeRjJgPmV2BzKU3LGf2qQt
OkFnEYdRg2VAWK6vkVu/K8A9eBCsM+2mezuoHlwZPzr98OCQaegme1vg0akkQNiAdBJ7btcnXjRk
eu0Rsi1byNctpLpA3nV5tk+8AEhLgGnZYXXpUYCVhj5P4rgJhXXMUv8gTO80qeI1gTOpiYmFhb93
OTKdJtnqsTzGRr5zW3Mdu9HzgIch61vWSsV88PzkUXIedmR5nyIBzo/gnoHlJZDuRTUWIlhYkcUP
my8K55YXGRxegvSU/ugXkUlEU1KSTUIVmajnv6LmNduNaKZtaxyDnEidaR2IjdJ74GOQ6Y9Rz4rA
NJ5N33xt7Zz62HQ/ds47u0L6BKNxN/F1mKqhA93uA1zEYFRZlG41z2nBnd8aFAMgGKWwosHObS62
gXSmu5vKeWRSzoUCFSwc/VebiLMW03Epa8HnTKSpOPS5uvTDYtJM/Y2T2kfVVk8+oNeVYcW0VsBo
xD3FeOHvxoZm3CMeUHZBWV2ZHtakiTfcJJhYWKUk1WmiLhKga1uD0MmFZuvaTuCk73wv5sxkgcyu
r4Zwp/iMjvyhAKY/gBSOxDD/DIz86FntVZj9U2vrPRDdt4Ll26gGhqshObuMiXFnTNAQfzk4MlPt
mHMOogSD7gGDr9oRVMvy1XKK4H1w/WMWpo/8Cg+NWwMZJuaABJigsSVme0ki4AZOCEGfJqMXu1Ck
2LxVtOwx6+aWuO4pXeTigObmNt+OsUNfb72fWfjpnDA8iHOB8YfGlV0/RRA4F+fxRIkXX102zsqx
mCUCTPk1SbDppy+n09j0Wxr1QBbR80elt1Uv3Vk1vsvM/GlJNwhScR7+1JSbcAPIPk+K8wRwUMbp
XeORhizF1UpARKjgEFH/RZ0Taj4I9hjbCyHtJIsfG7P+LKmSaVo21KPzkGUspLv7OgEaYgxPkTG8
eqzT+pQOitB4Kw2Jj8Y32HM5JIVhCylSFFE9ySd/1Lh/OPL+NaGNCQpUOoD9hi6Qae8MmHfvopGC
RV6spA/4UIiBtDovf+25UXC+kqBBy3Td5DtFWOw7QjNZuu4ob9ORgC/TXWvgH3WWnzjUth6eUisr
HyZk5T43TiKmm5jJY543KjePs36wln4dTKra6EA6u7chBD3V8nFrt372qdxtsWNYHNoHyJlct4/O
Lr7mV4e8oJTIT1GRbg2rY2UUfCbGHHNk4bn16dpAIV8EnfLNo8PEzGAQmFQlTBA1k5GWUMWgE/ku
URpyWUb+7ncvoJ7e3Yr2aXuUZOS6X3jAeBamZM/F86k0ITmrATDxUPf7qc8/xllvPMoSV2SLLw0B
5VmCZ0acYPuLBOvwHUoPTU19nY6Id7FJ2bXNzLKWtF1dfdkjfwV2nCwp5otMJJ5szBKgJQMwUvYM
Fyl0sZ8mC3huRZkT38ZiEKim52G8+qWBlF28xqq6LIdQRmKISB0LYzWz4k3thnKPCW+OmUAoqeaZ
WxQ/TOlEqGruyYCrZIQ9NfHJDuckvhqjeJsLqAiJUXt3Y5p8DviRVixtz848Cj5W78dr5I2HatcY
rKRnf34wy2zcoFfue90ciPHfOe3zgDzt5fCXknqnKZBQPCPnniTShtVLysaqYAV+53TCmvYTZZSy
pdxZWwczrvFEqU03cclXdLI097p71E5x7lhaSLnB3hc6p3bGk6BXoewOOnUeQ6taObCTscG6PFtz
/YLWZfL35W0c5tbGM5fMFUFze/jJnLMqOIyvjnhN6jcw8fiZCkxcWJbs6YJEijeQo5TQ81JKHx7a
WW4bwGZWYb6IFDQOb4ihGY51gA5VTu8jGDOwlxbBi1FysQyit0iqbe9kdNkMzwRpOe7URht48tkh
FV24Yc5lV0HKj/13dKuYchSlgxbtMhTNfjRNc7Syn2621xz/S0VHnk5bufhHkW7m6GJYX2V0T/qc
tJNGaIAOPLrU1r/1zoOazom76+FELlT+LR7nkRgKL7ox+Ovg0xjbKLofcUTMZnawja+JjLoIU8rN
vjNcS7A8doKtnYezDw7d2jcharCbr3baLP8KEpZBekzQbkttPXh9Si7C2ZpWTcozNvcY1Z9HbskZ
x3yiALMZF2m/GtSoG95lktsAMxkZ0TsStEH6tUD9GiM81hSTRSCJwc1vfFu8NimFPo1y310TIhEe
3YqmLWp8WIzdeVS3VOF9YKi/MSveLTsGjetgqmrHH4N4jF0kKOEskpV9P+NHRJZeDwqhx0z3LQKF
5mcMCHEk/naJbesSzTGOXkzrDxQrcZaApL/cWd0TOSFfuXAI8UUoHhzM0jUETyN+c7Czd1V49GyS
95pSz8Z+6pJ+M1KDFargA3/5oYAeMfkGCR73kZ3splbQY6MR+TrfiZb2b5kPdy5OsMLy9pZtsUDs
v0bSKBkRjKnVdHdg7Z/+TNGuWFJYsQvNGm7Ae5VuXRwGGmy12PWsSkaOj6KXDz4VQJX+i32u74K/
b/IARPYQViVVZxR9Uf4+xKxka8jSo5o2PLw/If/xSv1ZGQUkcKGAL2wzJ7t2NmsFRk6bt4iM7z33
MIvnUm5kQQ/Qvq5fxLT1m22f7ar5zKw3jx9p/etD/DGVv9egPIqAky1eJ7yBks48JqSHRqJjrOyk
Ky7Sh/PIx0+408h+u3IRoAXzeIrueKavtJYM/bBv2ThXvYlz/bkH8DZfxuIhIIrsWOZhKWOiY8Z3
DlZpP8nRWclhsRThKqXhL8xmQOx8+UOAoHDPnBiOWMqLSBTj3pJEBYL6xSrbx8IxN4ZNPwcMWjr7
EBxJo3XdXuM2KvHaTFHCk5LtBJRAc45WliLWmMPBHbp/Jiknv/yd4mnXjVy9NqVn8GthHApB7DJI
NnCcnEy8Q7549ZunnrhCGmLfwR/ZJbR+QKkVFa51h7TQfcBNaSagOkPyaRE1mv7B5uxnwNhVYkfl
7OQFD9HIOoKqC/o513blb33MSUVkbAYPe7AC5aEN+zseHVTs1Dx1rPJQ+Tde6kPkTsBMjfeF7Hau
CG+tRR06ILiJqGNASxmq9VVMCD2T9T72xJAHNJOKhXPGifU3G15/qRwijORbLFuuUkzWL20xYMDn
XhDzXHcUA0wzk3F3Y5n2mMwHF1dVFpPzdF798KCGS0OjXhGCGol3HnP0gKm6I+1TUR7a4DkCYZiQ
ia0+qxJ0yXkpOS55cfWUVDeIs610+NgBfjoeXD1vLWH7zbxN5fykwdpqu1l7WHtL+Z3P6Z7WAcYH
CnKzZGdawa5FxRgMa5ta/TbsWS1IumJy2tNBgOYAyjMus1g5RsLszZsSISsE48EjP2oI8VYhItRo
t+Tw99QW4p73DmZOUYKvPiaGo5jhzWJvh64Vo9oDV8gTfgUuBfL8Nn2yk8psNi2EtgLDPm9Y8wTX
ZG3WrEP64JBPBxpU14053YmO54OhNiPC0K/TuLxqbX7ILD3ZKIP5AIIS79OU0GZByjlh1HVBRcnp
OCiCzKQZBlLzdfMyUQ2a9N89aGwTeybYkFUQh5BhxDXxq1OVDbuQ+1dafCpunw2SjNGv6fb9mygY
coR1lyoCTCy9QK4C5r7ryXgl9ndQPvvluzd1kAQx9iQvyrsO2Bvmi8MX+P8DrdpY+UyGcSZoNXEl
y0CRjnvWaWP8zOfP/QbJDbwlALQK2g8B8wKO4wL8WlyYxeAdu+UnxJxaonQkcnpgSFz7EuOX5jxz
mK1NNtFkVV2ALlKEb2UibxK3lmygdXfJGXrHzuKSGlHWKvDg0KujH2NIQgyrd2WTAFb+7qzXmisF
q0liiw1Xi/dy2BafksoHvJeLXdLxx1VWP5vV1Q3InkFAwVnG70VDGe3Rwmcseh45aISaaVUr8hHZ
jeJYsBZg8fms7rrysVDlihaYbZhCYqH4t1M1V0FI7zlRy9E+aGyK5oBa+cLqhMzP1kgwELIK8e5m
+qB6h5GPzkQ9AYcJsIsk3kl33yqjB/qexxWIaBZsseoL74UYHWLMHaJHg6ZHvapzZGBnPgn8TSXW
aQU5w133jGO4oxKHUB3ul/Cu9pt1Xt9X/bdl/frzZyIPfUTF2Mm0L4m3Z//Oj6q/a4x9dbZZIjTT
/Ug/mnbWVfZCd5/vAFVaenNXkbGtnYOwbz2ZGAnuZYV8KaNNSnUs+WCWBlQtD4Rnf006+sI9k7wB
3d3+LJYWcNqf6TlAPGHCxHtRPljFl18/hTV7DiYm58jupTRJMQ0j7qpzS1MjdXXUSu0q+8NxsXt2
wz77acd90R0Hn3D5IbXOebu3irXnvJugeWhSgrFb+I+0S+Oc8h8bgWTgB3dpw5bNv299c1svB2+o
SaLpPZ2zTHrflMofhu63AoxSZpfcuGFMwcd2TKGNVrO1nXq4v5jVG4HJzv9SIdbQpvyXqHY9Qjrq
+/Ew+x9O7F6M3iVYOQENl7uxig92l5DqdYDAmh0FwO07AelAQt2xm+d+qr8LTrRGJkeR+eOpCxx4
9wPZC+/IO6epFyRatmScbS1g1ucBuEaTdXHs4AMedh7viowMSR2SEvWCGesZWUDQwybsyL5kbQBP
SieY7UkzTDM6QP3G2nil2m+7UWvHfUB3zxqa4F5coPDE4e8kDiQFUhOfCxfWGZfpoiHPX0V3HovH
diDfSt61SeEfim8bQn9M41wqScfReIGJR9cwDdynwfprSvRVG2P4tUIMdKvfHH4CLUusEOFsmqdY
APeGOFYPCY0wnDzY6aSNXELvJ906mEV2y/KJiayYKUJ1PgYyVZgFNnHmsCyg/hOYN2egf9Y4Anpq
KwYvOk0G5WuVcY3Jpcyif3IXT7VZoxkzkpTx0mV9cMlnizAmB+wdMs9ic34fC+NBzywev6ehvxXx
D1ahbYVTjv0iyRvOlmDT9v2LigGduTDj9m7ZoZ80RTIeaq0C+HAlbt9VZ/o+WPzZYikxuxYmlJYA
AFbNeGqbpzTDGouxlgHZcaMEOmg2+KCzyzk8DJL6UsxXpTDPrXbTr6JGbcESU71avr3E5wYjvVp2
h/M9TD2cU3TPE6nqp8pDiCVeQt25rOur1bN8/BlM2l2IJgCQNHU1sCGY8d0cbXgRBAFoEP1DEkSZ
17SD9rthNpakqaI6hQlwkczp16Oroefppkga6B5NDXHOF67gkGWT9aIT/HQBr/IMHxdWuT3Vkimu
Ahi1TQ5ULVRvdWtbWFxhw6RMnC+yBsxEE5ciq0JYkdybiJ75hiW3hCPCPXEJkP/q2izWdvw/LZYk
J54b9tXrcoKJMWjD/LN88mAF1lvHmhTNiHTYg0/Rv05Lb+OOX4R8DvvIeqkNmMELU8ZvN63MyXKE
vgVf2Z+EQa5GDvrVtHxwPGmNUozGnLDaLWHvt5H/zurkMzXEtVMRIAdXXhuKg9e9jWmyjzqUxC45
Nss9treik0AKc7VxKuOU72ibEzrzC2+58shjn9vMQSE+BuglFd16/Q3n0kLCA2rI1fYhRCa5A0h0
TEbjIYuNz7DLqNwcNP54f9rXbMEJbyyvND3DdO/Dhz4W33p0j62CyGBj412pmhyPT8EtVkjshjH7
TEu+ma1lYvA3zr7IJgKFeC0a3yy2neYGbLTuLSdAlnUBoZOaUQgiFxdOGNWBoHk25nWTcIM1J/yf
QA2BEVC/sOmQtzO+5x57EY+bfscRfTd28tRb5tYoOY4o9MEnDGiD7+iU2MZO1DFOYByuW1vR7pSC
DXJrCryCBQRUjPHTaHZ4t3hGkNH/gf+Yyf5gNesm3FhORelNPnfRNW27kr1VwcAdKmDksCuhmxav
duAfncajqcG+NwqjYbPQH12mzt08hxRvqPG5nso3d7IOSgbkBcdVYM/JSzzVJdW08z2KLqWXpssU
P6I/eWFgrzzUk8C37LXRqRWz4Fo3IIoUd40y1g2BFthNQ9w6bCHsbN8XRbiPHUgWsoj/Yd3ANTDl
r8yZzHWo434qu/WUGu1HQkpBV/7j4qyvqPtw6KVK7OzXS51dY0oCYUVLsLqU6Gs1CnUAgTdX351N
GWvOOCmjlySO330LCoVhHVpP/HDp3XUNBpBaJIcpzUAeLAlys1tH4lvSPpmICaYVkeKIaEJCGgt+
DI5PMkh9z1cK3uEdadmraz8uO1vS49c8tQE3qPygcUvUy+tc+PvKyH9C9Tdh6HLrcTs548FOv0dg
thCWPGjGVcL39zbTglPigCGod6p9zYgaPYiOyN+sB2hyyLP3PtdZaoOHc+ipb7TMF1dxCY14hFne
p9DnQ8G1bMEtwwiZg+zaFk0Av56+j5HKGB7dDqNzMT2kZkhmwL7nicfu4qypZ+J3zbidVx2tjzak
p+Hmtngk5KlF59IO/7RhZb04NUduKNjn3MLbiQQ9Ikw+PMoFgvY1M+ZjAgwWUdR4rpFo8WZq1oYp
jRN4TNa8aFi3CBaSCuO1emym6ItzkE9ZV58RA4/VNFvHrIFQDEkFi4q7U8110HFMPFjhv9jBYiUw
EyEfP2U9uUK+mSUB6AZFJ5yCAyv+lagpd4IUgX10jMUq6Gn7ky7QjHxt9XD0cfsI6WzQV1a1Z19z
0z01slrlXrppRcWafoS+iFYjCOL19IMGEcIXXtAabYe3hW/qFTWJ2xTWfTq0vHjkdxWRMDca6FaB
NV4w+1zoNT7GgLx4W05HTYK1guCWF+rb6QtWh07rQUjp8SINBycVh6Yqj7xj6Xia6gevhJzala8e
l/OcMrak7Dc2DhwZkUnsSlzdaHjgKHIutk3m4NQkApvtzKXDcmpJjQJrmcNq75MGGjx19QXXZK63
NsukKIINEuN5HJOzn/8GULGAl3phd+IFv3Unrs6EMolY76Yx2NYscpkD0cG0H38KjNcVHX4yKt/M
XJ5Cmpk3KY05XgXsofgXOHzp4UkBIjDtjJ0dVrScdVgS8wTNlbsVY/FiqA5aabWziHPga+KV1LNi
ZiQIw+ouLHj3YOUAFmoyd1VAMUOivs1HQDff2g7Gm+0oihn+6AEx05fSLMhhwRrO5ujXdnAVOSY6
MWvJDMvHbD4spikvd1G2x3eeo52DvBhC6QOttfI0HejTr6bSUA+go/xvSvzwb6S7gcN5rvUfu4IN
sEzELVyu9NOvndnSoEYydmEWXFmWjd45KF8HgxL3gu7E1Bw5DjHvVwsxI/xGH6Dp15J/HNBu86mM
4Wppu18NrJK8NPzfBT+Qzew1u/wRp5lMcDnpkX1X9AGQZsv9B48DTDAAXaBQwuTH0JRsWF1Xfhks
fwLH7dZujzcl15cwVp8hengTfwPOeRJhfuaceQl93EZDL5rHaJj3eRCfwxyaZ9r54mIlrbEePB7+
vLmPg9o7uA591iMm17YqD762APb0887Lkqd+NPfVjF+G+FsxWB9dFG9V6TX0HYDV72W+iRr7Kgi+
25X5oBbW0ggiMsm7cNU6Psgx8JIS74+oxnlV0qNCy97JA61CWGRkNiqw31QsS93b6Ng3s8DQGHb7
OXcIKM97O9IfrrXkcNh2lrG5oi2V67EZ3FWsm4RfqftG5OrOTrgOjS055xlCKiPYCKWmYPdXf/nO
+OW3HOMl/0pqh7c4tt/nLNzNKZv4CBoJMzyy7iqD56Pyo4mjlGh9CMqM5c3OBTc6FfZHjAG0dR6i
6NdFHTGHG4bIbRHTsUXKL2pBMU9YbcD8+R0TaDA9Cuu3c5gXAi4jcbuLJeWT/o+03U3v+OsoTv6K
cad4CAP+QG78wSQt44Zl6fzkQqgt25eeRuku35QDMvUyEojwg89hX3DiuICSi4UcotD45UirsBOK
YZ12AxdmbMi57E55xwLRoY8WkKhSzYE43zZoXVrbXzNFSUExDaAo2Trw5ddnO8ezXYUGJlSnv6sr
8mciyp4ZgY2V1yA1T4NPR0tNdaDoEo4QBMdcR/toFJCGOpLXZYVFtrb+/CjqoKdAR7HJ1IJnMbaJ
a33XIEzWQdIzcvc++tWM1DMY7Gq6AtjwMjYOtdgOXLtcFCCiSH62z3j/dKit+7Y396bsj4NHeCeu
7FddLDwXo6H8pWeZBJB8QHejKZuuYq44CLi7FJM1/dbYVQWqYeMFpEuEXRz06P8mwAq5dIFYQJ1F
zeftScxGbeKIEWjIxzdV5GeT6yTZS+huXE9fuu5f2uAm1s0OZMeN0ZWGhfgDc/uRzui1rOAnSoxY
BThqmTSXAVPpemTP1iU+0ln06Iovh2EliCA5JzGui8X/PBCDAKuAi2krp9eCoFfHu50Iv5kGwAAk
2CWq3QBMwhDYq/GV4OHIYF00YKKbnojTvUmtaNsFW7baK64329J9SgJqMduYmBaxeNgdY31j7kJq
mGC2hdBvSfKX48nS5R8datui+DdZnwtaLu76T1PTSMKAT0XvnbtwD6CcArJPxMjI9sNkSXcX/IMB
fyGXgwRAjChe+9zdZNGjFQJPc8hRUXs29HehnNal8VW030JNd4ryLlVffH/awmHlol+xL/fUQ7jw
YBT+Co0/Xg7EPWnnUR+LH0dIvlLtBmfZmmIay3oK8DsIhFMn6vYD99CGQUny12AVsCrAe8N7a4Aq
jubCnNhK583DotuoQ2TtpuQjmp4cJ6ZGBrg6Sho7c7SYVebYMEuI9onDwuDz1WuMCbbmt/2ZtBd4
JcTnaCdbmgYTHDKPIX3v6urB+VUU8AhofVGIzexJk3Xx1Mjowr4l3hRDftHwGQN6WAsUD8vYjuE2
St5oLpqZ6e0Uu9JS6kbMqISSANpxKP/sEYKkBlqKKhwNX0H+2VXiCTl0O83JnvNoXVg+BM70s06/
7Lo9pj7w+WgI36n5tbnf1RqOTg+LyueKa7tg8bv6tzDDtVkQmytn0AYjtCu2070N3xFoJgprXDyD
erhLuNjTKew+Td4t51+ZCxB8mHUp+u7+4+i8lmNFtiD6RURgC3hVe6duefNSoSMDhfcFfP0s5nHi
3plz1KKpXbkzV/7YzdOEj65GvChqsVvgdZgxUIVevLnbNctjh40PuP1KoP0mqsQ2lV+1WTwKy9vP
g0UkRW6b5STqqGbyp7WH438ZR0c/eigmdoWhPgEceiKdu/V8E+YU2WyuVZ7yzwrPCZ8mK6fm3Ml2
5Rm/Rcjc9CfJxaaSRq/a2Ex8Hr7/NBlfjjWdbBG/+lqeJ6nWBfEmBhLWLC+1O/5qiosmUt/j+GG2
MHp8TKoLngy6LmR3/G0RWFysqdgWeutUFAAZeYBwXznDc2h/pGWw8hKDnP3fIkiKUe46VNixSM5N
/+WFm4QdTOrxplRAXfCS5RDdsdl5joPawR3UevUSb2sMFeGo53R+ckYMFlGRXArqemoe2WaKjp00
P+dJ7Gw88QP2fJeb8Dj+zgIfLS3M81Mk5Js3+c9OfGDZYzu0jocPU4RjieWblWAHqAYJP7u4gbO7
6oGhjF7Dgax/re59qz10tHOM2RHY0J1wh8cao1Rh6Ju/0D/R1gU1Vl7db5NyxuVNo1t8y/JTVL83
9gnwPtAcilto/4gtcI5psy8RTiLxPU5PXfDkoKEZcY1nZp9M7+5wcsSRsrN5eKskScJmRc4+jxhR
uRSQS1k7gprB4ur69sbJBYoVbyOc4/hVeNqZgEPO075uCbTDueBrE6fGfcmeaK679SwfyynDon61
XDy52d6c5VFGPpviGsb28BPjoOiqfgfh7KBCthOyebZZpLB59O5M0AGZ0E9DYKZbFwOK6VXvEMfX
JVemnIxk5hVoh1BBCk2gUdFbm1gcPg4hZADkH8Ei14xKhauuqN4MOX37Llp9Y4ffaUn7cFIefDjl
qmZSdvIWh7T4NzfOYxPIW8GXVzXFq2eAKcKR2giqJ0yD4ZAgDR8CJrC8IdQ1zmssK1c9ySdT0gyI
Z8L1uWbNMKGryUAoHPbpCATEVSzxkTEcJyCyauGZwH4dc8FOLDrauRHReqWMlWn6P8NMF8IIB6XK
wZOYCDCTETwGFVMy99KBkEuMv7YK9UMUI0Eg/daN+zi3IOxSVu0BlAO/c29DA91QgBWLMarmocND
lks8csZH4jVvdUhu2x3Kn3YknOnwJxYV9PzKuQf4/x4Y0wcHlbWKAMbadvzeylkw4JSrdja+27as
X6kUhiqN1W69dJfCg3aGbWyoPZ6Us/DzWxaSQjKnkFM7evSSmp07FUB5NxuXtEI/D7DxUj4jDqEH
VYJFsCY91/Ul7ereR5MipHZqAxr4MfMzSjalt3eBuBnu8EFY6mVqdXdrEpObXeHCTCm/iixY0OPj
V97hpOcf9paKIebq4T1GGFzhywlBQZhPmipJIrxbGXkuKUUPDXlgpceWdoeb/ho5ItgqHPW6JM3v
wkdzB17B7Awh0OTkxuwY39idKKyJHpKmUDczj2qgnWbhnl2BlHX2Ce0C4MI38mvK3prXsWxbvXPM
eVLb0I8gzAEIjP86J8fI1GApvRiDyYJGslufgpS9D5XHpRhPQ9f/JuEPC5ZMJGOL8KkNeZdXiG70
8bVOeCgHmgqOicpY+8MIquiPKAsuJW2CVAuSO3ypwug6xNlzo1SW42YfmBTBCldQsCj8C9Cu//HU
IWf4vpObp8oP7GRfqzKt97i+2mA/2ARqKIejppskY8lRlcxDIu6RjYXalg569J40qMlOKUvT7GoW
kGoqKi2ABoX5jAUhtMmTmVFhPBuV9L270py9D+pOcm4l7ZDn10GF+NpdTzS/aCHtt1WGI3MR6UUK
0nmVMlhA6FDc/wZCeX5UNeEx4zb6yIFNVIK9uX7WcmyfG7eL8QK78mvqZWGtfXdRMUe/674se4qb
I52fKrvUamAoFpKpeVtUvXnEUqjizQSAKC7RIcUyirXZrNkm9V9GbTyYXvQw86B6Sym1kdu8WImY
J+Zd6rJQuAd8U5f3SbcFOTCm90P0WA2XUoEI4qQ8aSq6qgcgMqH3EARbM3mCXkHsmsVFzQqMep0N
kYZt5mHJIoGkOptFjCLanNnbhtp5AN+3xH3y4vjRqDCBDLhSOfCxamdZcqqM8KvWbKPt7gSr8y+g
WM0SqBdOFWCtD9sdIj9mNAsmnpritTszqw3wUieZGd/JAFRnYfvbWZxeo4obfaWNbstymmRehMLa
d8z2QQJeo1ftMZ75ddVwp20nahmQWird8BspEK+Fit6s8YX59zCQ8hBzgQs8euFF9OImE2sW71FV
cKwKugdEMF8lZbDUXmzc1sL3UL3ZlrGMRpSDN1N6bL2MZDmkPn67RGoBdet4OlkQDNGnEFc6x3wi
FmDvx2K8dni0KF1kJsxs9VRYHK+ld9/aethmaUSccDH5QwXZzDjKaIEmLv+RCbja1P106bPDmWz4
xjpP5H2c93cLEduhsstIwDYhN9o+zbHkhQLo/sx1qyALNvmsdkyaXPC5rUkWeXgapQ3nL0QmS2V/
H1kVCSyjMzfo1EtJhHUr5vZcO6xV2eZqNIuYvMy4mRq6C8uZXp2ZTQDgs+Apr+aHMg72hnINsJig
E2tKFQTv7MgcNtoi7hmS32/LH1PLlTKmu2qE0tYFe5uuNiNDwzIsZuTgPGr9ycrtvoucX6qn2cQz
FCx4hK66dwdxqWTx5vT40DPfvgiTdb9tH2zpreJwaGnJ9WnhHHkIfP7szBArvJYfeWofjNy/Vp6x
8UB17slSUTEX64uZpA40C+xLNcdWYuzKurokvr332wbfDTmokl1a7jQ7eqU2teVcEhC2hh9feSDO
woheiDy8RT6UXRKyqyLHbWKarKQgk8AOs/9yOeh9TneKqZJz4Ub3mg4hg1uHQ/17Mre/up1/dZK8
xnPIr28wiUAWm4GSIpORBQhSDiKVYxR3rVjRaD2ySKTvtCLubNmfdUEGkeAQ1Bb75kCVdNP2kAjk
3LYmYl4x4ODzhrI4NfFn7UL8H47gSDYVbk4Nuastph05XiSwIjqKGvMsf537qQ//oYNstDltY0hk
Qz+ty9i7xTgs+lR9gfw9qdiEfdKcLTXBlbKzgzlXl67jjGE+q8wSPZjLPUC+qsF5y+iRx/DhXLpB
opgB05XDzg9D0EPge5OIvl0IzL6Ir31mQVb04AIY9MhY1q1VPksrJV4FUgDmhD+3tPaIzZ9sGWAe
DtAbksUB2t5Pqn+NfSDR6CKXVpSPuGP83ZQpbxVC41nnKJ3grMx/XWFwL1BbyChwRXKxzwL9W2Rk
HXyBZOu5IG+a+c9IofkIF1ma4D7bkAShgcEJTkJzJ5Nqw/xzBACaD+OxK7s3XcSk4NPHGP4aEoeL
NIPzOpxc1PfB+jALsjv029xK3JW5CJEN3CVXTVuMBsZnh/8sMgtbv+n2QQyfLJrV65CQX8DCY8SL
c8kfGm7ysBhxjKr18oN6rbOepwZnSb4xmuE90MxV1OHEmUcyA5R/Oe6rcDzGLG8sw8BBBz+4Uvo8
ZlIRLwpJTAfoc4wSLphfjZEK0MOhyZwdZ//eDssPD3Aw4QzeGEDVG39GuE4eEkqk8im4jub0Pjrw
coO0nvZRH73gDjxaVn3zC/ORNeWpmpsXBUTTZNzaYD/chbZwVkkyPAwjjtEsK3Yd70Y7xF+iBgxJ
zYb96ngcQqiZmUNwek4qB7q4d+u88A3z9HsULDUOuv0JLedxNJtzIb4qT70uk8GdbHh0oCxS4iXy
p7qaT+kMiKrHwEYPAbXsvcM3LGCxn5LtkymBpOVObHsO5nWvpps1/tRJ8T0sHMJU6T04w4nsPm8/
+kihqnriEnnTstUD7Tl1aXxwTfMwhX2yhFMfcH3fEPRetZeQYhUJ3ablc2eDfonRG93OpAexrB7c
oHgQruKmE9OLUgYgs10XsSsqbdpYYJj2NQlDECbCR1WSAcVVgQhPMuK25DdNQhlNzdd7oN5rFhX1
sdK7pmLq95ZBtD/DFUufIVXoqpbTsQ3jaMUcFq2zkP/k3NCEJR0QP3NXY9FX8lCVmX4sRzHBNyfl
QDybGC2lTpwj40PmdPeFUsDmrLWbpQvJ491WyU9uMYRHLvbQxLGAaWU/RAI2dj1/RJa9s8iSyhwH
pTLP1URuHuLvxo8NjJhd6RKs4cKU9nNGrUwHyX1Qbn+fmwE/SggHpYtrwuuItjsjQ2awlBt+y6zo
HtPcDdA0ph8tze4ubILxrquqe8vhuyErOo0IohDPiBruFPNwL1pyAbjbyMpNtAn1UVjuqnGGwBYR
8M9t4IBukDIUtQGWixFTvl9U2J+hRc+GfBp0+cTUEK+sIYBJqebXKB9f6pQJJBHVkxYAIYnMHQeT
6jZU7sWWJFVLYnGCWAf6UZcdb0CyQr5IP6cs22CuqqA3WVD2EEXafKqvfQtxiYgWFHQzIQwYaQBC
OU7Vqs1fCxy5rF5Zs/hgdsPyT6Oz73SHih22z8KEUzRBLbeDr5TBmoUWDcsu4IZxstcRXqyALagz
4wmwaNdoh2YJPw2YH4MX+H4X4eEhLKqB51p0FzHLTeDP1oNhYdU1Kus1ZV7UWJ1ys9sxSZ8J8pwK
2mCqwCv2sQmQysSb0AJvwb79zH3xaW7y54baekq6XkrUn96dPi1qksqBL1m1XEb6yxwRoUvw5QDD
uvU2g44Xwpz3ZwdClekW56KrYfqXRU5UF1QaGb763ZUUFdR+frELbvWTyoZT2tn3th988usqrzw2
4SquMQ3FZe4egqbnrBogEppkm4nVW+CE+CSzYxlD18or+ZxqD9sF+vfISmaMr5TAOeqgIFO6I0ID
O2GwJGsX7BRkzK+gnw6lG+/gibxWtAAz/WB8mvZFQ5l3UaEK2KcMJ6KdMFF19rHQ4WXhczcj8mfQ
VHunkJfcJYOqp4fS57buQXUGm18SnVN6TY7uZDYRDhXjnJf6zkqGvWHEV47BjS9Q7eyHLLhJUjgN
i2CXcX9KoS4lkA/4wUaM3TI+I/Iz9jfdx1Sb1yoLHlT63PuEQfGIlMxQA6u9UeI04r0qQ4XSGq65
Rt+p+Q8v0bpkSh51f/UMuGzEsBU1yQgHYfOpenlawGlOLB6skF5Der45EV1J2gMVIKrGU4minNfN
NYvVxmrj3UzKKitJ3yzhiBx7XT+8xQty3wAHhgGwHY9WD2C5o2WGnREKM1bJT6/nPs9wO/bb1Kd0
LZ+N7C6dZlAIPBzsUYUbbDTuVk3Yx2UhaPcWraS33F4R3hidb4xfjP3dnusEMSUmQEyoS3+6TUcD
HQNpu+Iq5gJlrG9OuRGFicuJXg6Mv4Z1jQltxKy+8Bci47q7saNnouW5mfFLVgvGiUyWCBBl+h/c
TodSmqc8B8MGyRt/cddv4n478sam870ER16Cp3+qiRHh2A/zc0dQTNW8sXAZ4PXOxdHoHrvqnPms
otpyC9CGy9i6tmLcgCfJtKWwQmb8WzPKSr14bA6ERStJ4y8z6cHJdy00f3kpsFrE+8QnCsvSQiaf
1DYhwjawxrt1DqGDP0DlDxGXAe8y2ORuLkr+m8tfXHM8dESLcK+0R0vrdaNeZwCbJTgoypbg2Va0
8pzj4RKbGzl/eHSVq/HsdDvbOMkWPHCe7tuAivqZTC5pCt5f4aUlaGeuS0rdlr1M3xWkIibILbuE
VxTe+n4DGq+udwymdXYxyLQTu7AZzpD5rKNscO9TiWu8YbptOULjIx3zrnuLxs9oPPHrSdhcl3u5
LCxg+FkUETVPAeuzpGq/VXuhrcFNo5MMnu1uAz+TRWE0n2Felu4h0qup3Eft2o2pj1BokT0PCX5w
TPjk0lss9rei4WgZLkUOIPZWIdhnC3rmUpB+kOWbyRfFeiZ+XfmgQlBB2CDb4aFZejjD3djDp2I+
f6tbcP9oKS4gQ1W9Ruyp22OV7FrjXDagQlEl7yjAIQR+QcBX0NLcv7xHRfIQbgliU/tJjfI/GzP9
eAaqSINwzrNMxFA+l+V6AJRlH8g+WgEcYuwJKyU/x4bFGDGmPYCULMdcXmwM+7vmjshpUl28ZaE6
PqB8B8oAfoZEHN0k/zQ/Eg51gJi5L4VxIFbK066+Uc+r5BaI7841SIqSQ5cfqQPQpDo5/rOeTnJ8
Lzj+s2STu8faQHhXK3c8xzERM5rlW3G1wAXiy1UBZlX0HuOzG6gxI/PXImXysrFJ+S+rLhvnFhO+
GHftXK6X7efie3cGkM4p1UnzP3M8+fgUWu+HnINSbzY1tpJsz6KgWHehh3BKRNLDZDHbP0x+BjHF
XHpbj2+nD2E45Ydt+Ubnvn6PpfciF66ReK6i/dJelxINIdteMH6YZbMqlpi/e/GJ8ASXxnowuVhq
nwNviQFMXIbG+KOFNiSoj5+SJtoO1vjGRe8rY99QbX1e3br9c/yAtpuvUfRnLP0B1xRLXMj4AOIF
yZkF9zUI4W3t8e7QhDCcDGUnl2s5YsYPJisBK0nCMmcU18eS1ENe4sX7kyOuYlFD/mHTkNjvifMo
5ltjWuwjeAxK418VjRfVG+fYeybujxA3bQp+RQskx6rHDwOGYuZcxIDb4uwGrx4WBTP+GSJQDh4F
rw7jGvDd/kHSaaIObaceEkSVpMMqMxBHadzvONA3hqFt4rEIRDHbjN3fojmW5ilRv5JsUVlgMhFR
LtacUvjLyIt0pZ2sAwJYjmvBr+A4i/03185xysVs88eG/YjHdaWHoJ6ZM3g5iWlh6GZ4fCgYdEMf
DQEJLs3eU6PGN+B2n7YHD3OYqQrvplVsmJ995x+wgT30xfI/UEQbugXtOW6987vsPpYxYYCL69bf
wg23Pq6XzGMt3ddZTIJcTlzZfPaV3UNuO7eYeHNaY+zHMh6kA0QmhceclS1pad4+CiCfTbEcgh4x
VNU+QxoSd2mNtTasU9Z2bkgPaBQ/+ZPDToht51R+h7rj8KYRSbftowyij7Gh4NCauS+kDQNfRFc4
12mP5aUaVx39McPIcssra4J6M/p2axZ7ttXrwP+JuTc1oNCbOf+UPeutovVRhdKAkrEewrcN0zvJ
+TtVnQZMoJ+Zmg1UOnKw2W3AeUHbwVbGy3peHeeW3VQdP+LGXmkzvvh5u7GqAbKKE3GFGr/sjCM8
hz3l9t0mK/B15elbUrl7Ez9awXrIi0pkahDXVOMczXECYpL0LymFIYjlw5VEzxc4zNvUNkc7m37n
joIWguIgkQC0hRqVLAOHatHPNjLispQO31LHfA29nHtD1V4ojUa0M9GCnPY17MbVNCnvMR3tW0jS
CDatS61rHL/VkHeKxn6sPX2K++w+HfirpO1Q7zzS7452sLP4+LxmtjSb3uUnM8aNwVY7LcGUUSx6
myymatrA8O5ieVvCsCI+BVTu7ezCAdpCnufY1ENHX3CxIr56yeWSfGib987hSWarmNLvnDziqMON
KYS7lpl/hWjyYUtOsI7lqiIIvUORf3TdnEtUPv74XfErQoZON8JQ3iT9wbb9nafdK319OYiP4gTB
/JLWxQXWwdc8+dTCuO+Uw+abNsdbAwRaFfbG9xkNLen7vJ2sAIMuCF2G80cafc5m7G+i0ULuIPTc
ZDuoX9Zpivl2IcEDXFAXewrpatQcPhOrerPGfeLneGGz+TYRFVuFBAlnczJWHQuk2I4Ac6QEOjx6
te5Mv3/3Z3cvqCIf5ughgq6xtrG6UTlxmppWEA6hZYLsnk7Dt9hTi2NFHPM+r7dwP06eDG/KGMmv
8LUmyePQ1DPvJsLElGNfLcKkadiT8Jz1NnBEzW6J0qE+8p6Fj7+TD8tK8ltrvIARI5GCdyYISKgS
gqLVQTMh9xtMrMv1tz/oOiBe2WytzN/1Ffr0TCjfrZyzst0LMbNj3pZQE1R39NPfoiPwX4fNObRx
XBcmwPaCMslA2hxJEjQFiQCZxHsZGF86pyOjT/eOqh+rrvehnmb4Jm32l+EkKJpyxWtWTeZaSifa
CeIbJaspUfKOxSKrLEluINg4tvs+JdW2R9GO8IXcgdLY5JSuEZO/G4ATKq+gJFF9ODgslDu2hyCG
9o4In0nGmcTIor/cnpI9ha/TDrk5unVu1O1hRJg/YWMWO3aOwXtBV8RrIg3xWs0OLG3YicW/aVQt
09nc76fZ+CRrH8Mvr4tDDAGCDoO+V7DjA83tKh4jqmqrwiZlbcYDltcJ3lpC9bReWTmo2bjwTnU/
BLdwDG5GSKOWTEW/S7h5e+5yw8SEw9RB1CL0HedodSFdWY5DJULUBxNg4QbMAuMddVFGGQKWH0vj
EaR2cA/P1LqMQgGdb2AL9dqT/6Q9RNWRsBLPCGFxAtm8e+4UWepLwLrlow5r868NVLSSwufiV/nd
hj6FFBgd2V+7baO1RXIBaxcBgAelW+dfnxrTlTKYf46T8m2g01JT67cc5Pd43E558GHZZzvvx7t8
dO9r10jWmotkXlO2WZSHrMkxCsATAmGZhetGNyc7i85z4m4Nv35Nc2ACVRlVb1Wf6rNIaDxrqsw6
FHGbcz0y15OL3XKwU6ZEaFLWzhB0fHYeKwYxZhCdNOVkoUwKtkZUjQt7gGhrKmb2QKltXuFktRdl
kI4L/oaO+JkVJQVMdjK5OQ2W/dJ3xAM8m2RHiISmiBn6HUzzpGxw0Aa1hK4TeuemdsSf54SUGSbB
MGxmKfWNBgV4nw58oToY/no+ayDdQh57zHCkj11YCbMnUOsrQuU5RMESe5NqoFKujLmOaPzz7Ayk
iJL22QkTMOd8zb7YQrx2fV9iyI3JpHBouS99VS21akBgnoVM9DP+DHlDxA/xYFTGExE0G1RQav9j
0GAfVIAxL73Z/2iCFgBkrflG4GWG+rRq60qu4im3Tn4KgtTTTDhhiAvPijSuBFVOA3NqOjuPxeDk
BCvwF98lDSz6yFtKKmJU49D8kc4y0PgOVVyUzYUJIA5ABxQchpizrRCxP7hXC/vOKyEjiTo6NQ61
WNLZh4D12VAsicZq2NtB4XHXw23NhJiG81vfBicM+JzH3Awa/2iPlCW7eXHq+sUAq58p8uXKTcIj
Zum3hLLfQ809sUeXhgS7GSwauQka3MdDMJHxQjuNrew8u2wYIwGnuDdMQly6tb9C0Rw0PQEpqTPd
v5stsyJJA99T1lZUEWFcrLRmN19hZQPQKwqM06P1GSx9jU7WZ2SL5/VcRiw4xYnqBlC3aNOReMv9
nmRk6D1rb2QV1U144qTF36SeyHOO5NykCvSSScStgctGF9nVXboPI/+WmeAujZnEjiaYWVrd0S6o
4vp/4qrH5YMpw8dZV7+zR01FJ8gM97rD9DI5Z9L9wI8MalvHjP70ioWmPy+3XkeOtOQhvdO3yw6i
fjEC+8xuaGsZzsHLzU1a0cVDc1M7zq9+j2s5VVAJ6BTAzOp6+yZOgfAZdvJnFhOrTlJrRyocg9PQ
zL+tGD6conwIPSaynLwB2To5VB+J2X63eEuc5juQ770uzoN0Epr7eMm3dn2uCCIaTcqj8jnadCAw
rbFK5q77YmW3KIJ5Mn/ZvrEfyvnL9X1mZoXP1xnob1FB/tsj8NnZ4xAjG3BRNj2Xii0mr6JUJK6a
busWckEgCXsjqxatGEcvITQLrClxAddk7cCGf5fNl05hmauC4ol1bkT4HFcb3p8YH2U9DVtf4PYS
Jc8S9+CR9GsmXiO2MUz9IMpOE/ofdavsQui+sijnhsxhQs8QE/xHGCyGB28FgYI3DHb9au816q1M
9HUeDBqZDCxvRPbpZOb6VrYrhx62IaS9FUMSOo65EGZDOrCg2rmeeV/QdjrRAMzmcG44Bthf9JDE
JSsqObyrRp+duj4XUbxnhXMGHYckEe7goBxU7X07RbDudHkg0sR7KidiisYDgGFkxjeWr5oJscdV
68wx13ne7ka+z6RI6NE4u1hkcizwo1kd6xI+LqDJdQfcq5gDtGS6zlV2bUf8QFP92vjjWhVLL62k
JFzeNbgJJJwPE5TOKvUJsLNsSzdN5P0SZNJHotTcakshyktXBqDhEKSxJ6wat8W5I7HJNissXZfS
DF5VCCO7wIFTdMZdXIx7J/acrfK4XENH5nVoEYel9QjohyHJOVw6629Cu65KqCe9XKMP4M4+WbqE
c4T7YmI4jrv6RVu8+YNXgSkxjppVzn3YEf6eVcMBb8yuq4JDGta7mR8twysb1t6Z+enYh8EuS537
xg3AzbRvRpv82BFjqSjixzIC5jdgnEZk2LQOOcLUPrZ0/TVBzodGZoaE+Zy3j2IMuWq/dQJgr4Mq
WFVcXzJzUY3y+EHV7alpyZaQwjYH+eiw70gzeg+mRpAw4PPJh23dWWhz7g1KGfjvIflkwbtrLdPE
yMnuOGl5nQr2vetoXlr/EnXKHOebfpdv8gKHAJZlALypnjH6u7VzKaSOqNMJoLNZqTr4Ejxg2l/H
rObrbSBnUmE/aZesb9Xj1jx2Xb/HljwdA7DQnfxpY0prgqL+SIPuz8J2SHSLHCCuNMOuT9g2o9n6
yqryptMS4mp16zWKaK2J2VrY/bHLQwP+rLRogJU1u8gilWsYRyaubTSHB9Ooh42xmHiDmWPUCUK8
DGFyAn2JGc7FaduSb9Q40I0yv1iF+GZmo5ghBlHSCDhq8xYcLpZlkBgaDPYqaBIbg6/8rLoI375c
3ry9fTZM+BlTPs9HLPQVvCxgSYPVbfSIwTKosZE1FMhkyvnN+79eIlBRyUS6qMTX4Pr6ZmfOb9H+
CMDCXhnPN6NqQF7SaxT72j0UKtu3Qm+dIi7WbtTrje/8JODtwH8/gMchdJQicRnrFnOlqUfMM+LS
pdNr4mXvNBtRJ4I40ylUrU9vfKYmgSJam0RmTBRnhFcf0WOIwWDKXSolfVRyVmKE/WLo8m160o5B
TUV9ZAO6NwlY1NX7EKodj/62x8ZehAtaQ52gCcXnyTc/ogZPqFqK8+JnwX+M5lSuZslFg0LjQhJu
PI1fd0zQmPVrMSXXYEzPsDbNJ0Z6sOcztvc+HnhE6QKf/HzZqIfbvr8vOnkMBfi0dj65rf+QWWO8
bhz8WkHE8syDpRhaEZYN7MrZJD8jl2E5YHlgNZeAj8ZuxX3uFLc5RvY2BMmA1L31k/3c2j8OcEVD
m/ejG0X4BYk+YipeIgURJvCOF5/LJhF/CX8kCkn+hRwCKXRcl6bc9HTcmLo8WuN4Jb69HTgylIGp
2UEVLuuOLm8mgLsqCKHPFlQSVBre09CO/rpyoMfkmn7qySAmI9HwcKy8Kr84andZ+SJyFoueTC5y
o2H+TxT3Spi+rQnHMyoeJivaO2O9xaW3mjm9RXMDInP26yBZhywe0pYkmENZseLXpdi+31clklNf
2j8j3LHNOIdfs+szCvY1SBi1C+GnNNl4rKBE4GF5qDKNvseSgNcz5XJOwcu+phukIU/EPvbBH+pw
efsfeqBCbd8TTVRWcW/qcMKG6KBqwwakr2cIIFGZ7oFi8LOfcM8Lbc3VR6fnrPobpv7HUCSHE67z
VV3exirMV8QDvlxTfHsj+8bMnL4LUtgKd8pUdVTbBRO+quac2jiKm+7sU6J6nT3S6ypMkfwJuL9k
MYOUTzq38Zd9XEakCjLThCzf1+5HoWL/XISmdVUJtjeVioN0qle9OAwms25YdkQU9w7+E65u3Due
tQ9TvrYxhCDOlC7CCQ0JbqYDRJs/o23vsmLw0TvVvPElTroY8JmTkSCeeTcg5AdHYUVktOCa3P1f
OIMrjWqAexHYSHrVSlKZFRr+mjsEJQL0cOEHAy2zfPgBmH4sYI/IRAQdh0hsE21R1jkMLaZp99ue
qp9sDnHypVSp6BJTuMk2gHzKK7RmwIYe809fAthDrPHXyor4dSub/wtP0DjSRTyi/cG35kbcwIE1
X8vpm0IZq5supH9AQJNxw8nmk7PVXKxD7xPfGtXbgNeAnuGpRteBghPezbAJZG6N4GuKTwBh/8ps
2mKGugvNC9ZGZlZYnWTHqZsxD+GM4X3kib3rsQfxUGFdQikz2I6VWYGbm15E409SpZQlW99F6UCG
dMbs3pwRoeP9UninWIcm9BeaLb9Wcd8nD26HtwGzVw95rTcu5oDL4MuK7XWc/5IfvjOsaduh2+Z5
tksdb6/LlwSMXQSYwa8eSkS4anzEQLNtGcFHtCLDs14pWwZjmkXPdY0tPA36M/4zdnXZMTSg6lBt
RXmANNKnUTPxWcco2tZgog1AyvPWNNvzQoyYMKjhJ0U9eKOfG7BqgVpc4aUJxLI0o6/sriCYYtlX
ibjamfTE5Auyu0uPwvG3bmtfSJaBkRJ4/40n3z/2Ub6B+LYctENHcQa30aVrlSolsrybrrwAEO1Y
04qQ7034x+m8ieNwZ+QS0EZ59VrYoqPxwkL4JRuIK2GtHRH8TMrs4qjYB7gR+uR9rBeJkNZ3uQqj
l5L5bMAEW9HHmkw3e27zldRsVSvROWsCBI+mpLXO7NGNPX9g0LKM+dNjKQW1zgAUcVcISmVt/OQ2
OI6h73EWdMG5BTK0cxqSZUbLEsHVLf4WBH7IZ/1Ang31ckb15jbOzs1f9SZ0iJj3KiMtjYktIT3i
RsmGVWZzVXZRHHvcsElf/EfamTXHjVx7/qvc8PNFDIAEkMCNufNQK4vFnRQp6gUhURL2fcennx90
w2MWqqIq5LG7222rrcNEbifP+S9Ubju0AENN0EhprxxIoI1/NbRcGtYkG0r/Ly7vVJoK6AAjB2Lc
NBlw5p4M1A3tTWeOT3oCnInlAtOVzgttv6ofHvOIjJUq+nMFxAqVdwEsO6Bh2L2BSMALWL9JXRe9
kisQ5det/x1Z34VDwRVrCuVNIlKmhPTP8dwxI/t+GKEFKOrzWJkKPKyYZi0NxlJgAdHsGgWekDZ2
txGVh5Z0q+cZqSv+umeEuWiWXg8c3k1qgNgDxwKvMtiA+CENkYFgoPLQRB9h8CXLzE05adFn9Qv2
INsJq1Sig2VZ7Vp6fE6Ta6Qr2rvc25TocqZjuRknMzpg1SgmY7YQReWvrJlc4cUIABnKZ8jqTPFh
jECPU6H54nTfEJFddy16a2q1GKCmIPi772v5UpYYULwUZr9qwdmHXou/so0LsbFl7961OjhG9h7G
XpMVwLaIn/rS+lnJ57zDhgX1MDMBNWPgtd68wdW9Kmw4bh1YfjTdl6OIfscDVOK8vMuS8VXvEdlR
ya4NVGHhOHhA6cqlMH5lw6uGTmPRFxBQHeSo6Z5EercZYZ6qufxlOJaxqGmelFzjSaFd1yqlyMq5
yan6k46tpJP/bEpjhe05iAjwaiknCVaEiz43Iswg9MfMUJBlg6qSFLdph1h0N6K4oCAplHNrbceh
pvaB70zLw7aQ7ZVLU+GF+yq6RvlCXilO2e/COnIQp/LWdmXYW82qwa/iK/HeGepK1xqEbfChHiBt
QsnYqFRTGhgBzeiAFXBoL+ed2JKP9Ks06x4zMdCFoe0nGwCErULHQM9ClgKMtchyX0xa5R2+rVsX
DUoukGo5ttgWpLlyjUEGbypO+kDSRCzM5zb4nWHIDtIFC2TLRXDWxytkQVFL3vYjUM1EoPrfGOw3
XMLUlQkOfjtUnEBsboSthlxbKBll975oUP4pVHhoaRvpaHQIuJSWB+bXBse5qqrid+y3lK1BmTo/
Ghv3L9XJACa5LXpfkDvAaOh2QX0kpaw4WfNJiiFe3G4cGpjLLNHCL/iv9A+RaPqvBS6CvNFzr+XZ
gxKI3oLwbUWofSRVY2wVFZGeIXRDUL5qvEE6HN2GHhyTO8HjQ6n4OSydKH7KpzeR7XhAzyowvVpV
2lBt/HQ7DIDcvSGF39rbsfIrUyOMtzkmaO8nerNTMrtd+zwpgFqgn2eVslsjlFUCTTHGm6oZh40a
mB0S0lSF8W0AguDqvpOtpARQRFE7QtYh5HcLBQZpXlSD5mpNDXmgXNfH27Hr+p9VZL6NhY69QHad
IoKxTDzAU0PsY1bdP9mIyG662NPvtQRd98zSnWXcBvDDa1qcZUV3TrlKePWCE3JugrgBylWA92pj
Oya51JFWcmCBviDbZt6rEYZLjhj8e9TcAKeQqCD5snOC5N5FB9CX1bZy1Af0UG4GGjiLrCp2+XTR
R6ED/zMuUduk7aY3vwQHNBoSTJ6R59dkWUAMwmAttZQftn3HKQ/8DQ4gVw1KegsEHyaV4uSD2sC3
fOwQB5LwxNNVWkf4DnnKW+KFkMBQI/5V5ClQiBilqBi9DLAg/cDp2xkPmgAaVIOdgenUb22lc7ca
YD/aKO9dQyXCQrDmO74EEhopEHYV4oVUQwSQShoaRTHudLpavu7vEwgfWxSRUWrvMbt3k+ZmAOHq
DdzRYnrMU/jL8XAvfHq79q1Xp1+zWO59j5yCm7ZVcSZNXQuLrfY2DBrq8rmyhvVSXxm2twZMTjUB
WnQTDcWdBja7tw3QU26hbKTe+GCpOq6CRBgQPun/pkZAY2LgAmhiZtJBkTewv7aR7GCaUdLUAgpN
0kWsOBlMjSewm3Fpez5eTaOToYrqpNV1rPvIqVnIeOorsFk2YEyMgnuduwUCjtOv+sHtb6uYM9RW
rPihSQJQajLCWChOc2x6Qrq2rZl0tw5iotpg1LteMfMvXMrDy1iyKF1H9t81iNEjTJnRwMU4pt5r
ZnBHlTjCZrqpsmdduHDYAnqFfRuiqEoWTRZxL1Uqk7nlc8clwkb8bngsc1yEFIylOGIGcvzQMX7I
P12xLsZ1wKat3wHwpt3TNdvSwWkiUtpkV+FztSrb9BnMgbEKGgjCwtN/URoQD3XJAWWrI+AVUAx6
zlWopRjBhJXarDIIF2szQctQ60iCYlSxUPpG9TaszXAJpu9rLAHdlr0br5SCXnvpSaTVMhxYEFXB
JULDwSS2bQ5oLX6SVo+5L3yTVaqiY24MoLFlHaBFln338poEgQf2c1SwVm2NbMcAzLtmjsgsETZR
00Q8oNwe/xC5Hj2NvfuouYIaU9lXSNvmE1PPt3idRsNqGDiOKaa229If9Z092rgWaTgXljRhoRRV
+UvtZep1jmoxblIJsLEsQrONlvyqnqi+vm1YG8Nw3Y2uFz86xySNpCWOrXzxQgMl2daaREmgGyra
tCI3kzfE0WnjqMZv08yC6xIJEKqCqr3r7bTedLiFrSheNxujyWglmb33AtJa+TJqwEq48LEdrREU
4WcES1vov+x8DCjA18pWdnwq2wRMkakaMnZ69Q6wv1ihogRf0B6QGKB1uvDRMoM2V9vX1MUwTUQR
yi9K674AhrKKcLPZRINp3o120t41SMDfBCPg+hTVlGVn+L8tC1U3d0TMvfehZPO4i0ukymHWWwm0
wEi2LCqnLq58vUZdDn2XlZ2mwaMzGQy4BVqrteNb9Ndd9XpI0Rbr0sREOQ+B4h3JJzJrroLnrEQT
VsPmbSO554C3Iw4EDdACtgZZxuHnfRhh8axlT1VbFSgso7Xfw9/PHl3A0HSAPTXdCSuHiTaYHWZx
TbeLJWMd8J7ilC3bL9RnkNn3fWA9XVpdQdnHm9Hm1alUaD1qEtrnqAf99xIDQqAgNVSoFIDholMl
UFMDULdMdBwfwlr52mSAHJB7kuj4td+sFEPrIkU7juYROXrGo6zXInpmQ6du4r5CSgS97RUvORTp
BemdBsB4PfTWby8eEDxsNeSBbU6cIMP8rkZxmhNMtLBcKOeEdevtac3hFObDnfHqIFhmoh9iBEaB
9ZiD2j4Luy3g3cIIjgNOGK3x1Rsx0MEyTbxiMohhT6alKr+R2Iq+ixzbOeTVBKpWvRrdmLLSpowp
VamgmM4y5cTb8mTZBgOPO5ov71WCNH3iUyhMHF64EkOmHkXI0EPTB2EfYagJBWgV+sAYQW9shH0V
6OKDnpUFDMr+UXdhf5WltdiBCdFxncSUiApw+4zUivPsqfV7VCMcBhGBUoah2ndVhGHIukVJ784U
xVfhRBhHlKb/1Be5/6wKU9xHk2HMkEc/Gyr4hgpSA9U2vpFOMXbsSNYEePZFaGrtjswof/U9FKV1
J0/vBFJ+NvB2gUm0UVBahXF7myDAciMRkPtiAmLZh2auW2se6AryilivOrxH6ir8biv2Y52bTwWn
Vu+YP/LJzgQi1pI2HOlWSlFDa7WboegKOlzjjdbG9wJ5IQVYhingP8NrfKZFTtE/K1GqxPexRfMk
SL34PpA4O4SCshDWSTTyxIQwr+ucR3V21US8mLFFhEdgxrexlXd7XZBsRQngy0IHhx718iZslUet
UaIdaBLK4yht9qr24TXtzvSHde+NlDrTdQUf1+j0VdHiqKzZqEgUSk/FzoNqgn4Bppehg8IdM43w
xVJpETZyXfy12pDsv8xDni4pdtAV3Eqlvq9L597HhRb+Nr5IFLqhu4+PQxI8+o549HAq25YolFA8
TAC/W3m+bWoLKL+ifglSma/iCCEaoRaPpd+XkE6i+hun161VB4wfniM2b7xmSgUQWoClMjpbKCts
rJLzFTgNAhZoU38rdWQH82gLVr1eel1HsxMZlW2Z0O2qjClfSa/1gKJfH0AEdA1Xu7VF3kNxM3na
GgouGBkqExbQQloWFO0boIiwzx+GvMNeUKOl1VTRs+UgVs6y3nYOoHi/xZDML4UPzIhySGhX9+i5
XskYr27IF/6mqpUvcWxhSOKSDLm82Vc+euZdGLxIYOTKUP+SHbaWkdHvPKk+e4NtPudG+aRBRrqP
hf4r1asU4WyTa92UFMYHCyMNm4VcGjr+AsW3Igf6QskfllQZ0rZw7Df0CB9Ki8d4aLgvcWPfcjdS
SwsisOOobBhRPd6EAoEsQzy4hnz3kZVz/GYrwK3KJEQxm0dFNcTvhVGz8IfuSumH31kqtg28sa6N
OKfwm2Deb4AOUQ/yuCsVzq+dh64CTWgD2f5+CeOWrKZz9xNzK1DStZN3k4sUQIF66YPfDBE1Ulwk
CP2q+p7rZX6PncmG0s6+chAd7vEguffbsdhTfbL4f4h9goQ/tQ6/1OEt+NAstSp98Yw0WXWmLq9o
ZRWrEd5WBg7c6OKrpDHxLctveg2dtX6Y+CMmMnkZLkTOduASsAP3zWAmZBvuOxV4B4w8iFugkaBH
IQetIYXilM4trca7Rog3BJPFxjOS5s03qhzndjjjVezccVLuHM3+6DF/jDiUvdajZMSWqW1eU4bg
yK788Q3DAnkn4m5ttmB3gmxNN3Xr0P2pSuBlVNTBG65U/IMBVK6q/LcTYh3gey8B5je50b6GGU6P
vGuWWvBYFBOzMWfKJRtcX+Zxua0FWDVYmntO+L3qR/iSFl/0zAUZrmx8rH1jx+22o5c9VLRFVgEt
5AXcHrEuYfyhAiEfw/Edfyl3MVSR3DpFg9Bv47y5Y/NSRdnepWs1HQWvQzqsSxOfZxs2k69pK8up
X3xV6b8YOmmeDrEM5UhdDNyPgIrrScZBwx/O9FFXDhU8hOuBe9kqoBekA/U8jU9lthvQ9SWggwRQ
bsc7Z/DYyEGNOJhujhQkOkDIo1omqBvaXfru+bDsceuiUy31qUgcWsCJEr2W72ShPuYhJqRK9n9B
4UYHobUSbqyj01rF3da0UcvIIm/gmZSglLBMU8W6kcD5bmojN5BudPsfcZvGz4UQMDIUzMM+rDqS
L9goQlZsbDNCmqAFdtTQHeXlV9ehu890lDM30sNWbYyo0zmo5uUbB/beG3VsCLa+quI3nZfkIZ4V
FVxb8AW+dXWVX1VlkX/oRd1cF7wgstskL417tWnqn05smN8rmVEjxA0q/B2Iho7EqLTIlpcgp25a
v0I6zVLdeJ2Fef9smflgLzJHdWFeVOV9lfFeTkwASX0nnQd/7KOtrMjyI2NS/C8TOtJpoUBjgFjr
B7n4NqTyDSeqbFKnkg9qpBdvbdatOM7WppnX+6Kf2r8uAJ2FRLX5oVEtSq4mPpMGpoHK+MTzR7kb
8GTEVEAgMOc3DfAqQWPkoUzQ5jHtPrsxuwSN/wDsCzDDclP1rLjUUN79LvR3SaXF26qUkwdXrfoC
xz/ov41llPsSo01qfRVty7Lo8rssBmCXx0G9AgKr3YHDSt+6MAJggdDDVdp3AB8UUCUxYsqC+hOX
gWatpOsaGxUcEYynYjoRpLWpq86ByqaJH/VAFkAjvgWhnzUxOumNVmAjo6pD90sgN0N/00EghGrR
mKvXSpEXAo9uw4UYOJAD8TwF80zJR+jpLo9bDqMc5A4DdKPvuZl+NYBMPDthauQLHnIdGSGGH3CK
1RS/FlaXoFICH9/D+XDVN4NBzTIqrZrNWTeQy1jWEZiEzJbopNMpg9c21Eh6KpXo2O1thrhmrlnV
1k5KHQl1IbLtf9bYm+EIDk63CiK0IyGFlmQHneeZi3/8x//6P//7o/8v71f2QMPCy9L/QAHsIUMP
sPrvfxj/+A9Yf9P/uvv53/+wdc2Sti0N6WiWJXF11fj1j+9PpDL8w9p/krjbho0YMpq64752zM1o
mLvzIeRxCMfQ8GkS7FbbMNTDEOmo8qilVITohlzY4lmpfvXdl5xXt353PtKJwTiGLrFiM0xT1e3Z
YEYUzzo2CaoT4NFsMdxhI/309yF4BegTdNG0Vds8HEzbAVIqIkL46kNfPpnK1fnf3zr6WLYKs1RY
hmpCi9TF4e8fJ+4Qqz4HTgNkZaqpu6CuG0yL4Kv9fSTT0HSgBNKmVjUbibRaO7ODjAc+QAo1/x6D
AG3arS/N7flAx/PPd9J1cLl4kEjLmc1KIx2Xm3Yg30CaE23vhapd+/W+R2dlGH6ejzX90IfL2VFN
aei2btqapcrZoBQ6ECqbBB364dkUV+i6bHE1vTBHYpqEeRRLtS2mR3McaTiHk0S3JeuKgFoVHO9l
tba2eNutlAUaXotgTS6wclcIofInna4lOqMrDGmX8GkX6JEslVW3cNdyZa6a5d8PHq0sUzN0S0KY
mw2+R4QC0RZ+rLbALQo+JrWv2/MhhH5q6HxcXddsR4PAeTh0IMhqp9jU7ov1NPR21a5o7yxRaFiM
i38NHU86Bg6YfwMF8s/Ao1W6RJhiiVjRMl+d/6m06YMfTIjUVDH5VVkQU03TmJbgp1OM6lbs2nRy
IdjsqB9oMCiQl8Xf9LnaaHfulZLsrUXDJHzxF88/L313/WjTzsLbh+Fb+L00GglP79ilCvdoy2W6
+3afLREDFUsqacEOU6+rj3aJMsAiX9wNi9/dIlyGF1bA0VZjJ3MumUIzMMjhUD/8QSpSJEknykLr
OdviobI1bB9oeed9sRBSD0J5YTlMAzv87hxRJqtN6Oh5wlw4jKdliUPhf5Q4G1Z3mYvgmlo/VTVg
naG07/QiJE9OLhzy2olBssFVpGNU02aXz3afFTu4PfsaSlGqdT1VKJU8QsvJ/BHSSuzaeDfAl7BE
eSdVdMlTHHxXvJAfkjJa0om4T4vxqlTGmyEcL9wN2vR5jz6HLUxHqnwQ88+58WkZlhWdFb2cPkf7
o3O7HSn2Ndqt1B/Q/goS5KW7TaSl9wJ4QMXILsz+0eEnmQ2H9o/tcNnq9mw2pF6rAw7CQESnZ32N
yEGjP+IIfeH4Oznpn8LMVrtdx9BYUsKY7hZcBqyul07+6I1nDWZrkUT/n6OaTbeKDGnbt4QzLAQF
EpBZCu4iCtTM84fIUfLA12PrSNYD9xTTd7iWo25ErCuGB9kAQKyQiPFRYP/bEI5AvUrS6OGJDwT9
MIQneVMptaAR6WdfTdFF9zFly9fzQY5XAWYXpFvc65ZhkQkdBskTUSi1ibWOEqhbjfS3TJs3sBcX
tuHxmUcYB+QLGaklNTn9+qe1jjqpDonPoRihvabdg1qAy4QolJsXpv9UHE0TvMs1SdI1v9SQUyCr
hFmAfVuN60FJ5yx2edP7IM30+/Of7vhkIVHVDSZfU/nP+QYKAttNoMPTijGNWy9/tup7ups3Qg3W
jS+354MdzRPJN4uAMTl8PceabSNF0P1KQ0suitbRbworArsAoGvp1+qF6/FoWNzWupBTTimEY9iz
HaQEbmNQB6KWUwLYESC6ihtwWevWeDegdP/1sHTdwLxYc/hK5nwbNUWSRJ5KsCyE0GT765Fd2wFv
/uswvCRMFjj71bHml4ANm8sABYvkQ3oXlK8j3ltDe2EnHS099GOpYzNHBsmraojDJd6myQjkjI5Y
Ody1wXvu7GX8NvZfz4/k6DglV0VWUajkkTrgqdnzqK3FYGsxSrYwwMqbrE8GAAXQYQFym9Bv0TbV
JXbxSQcz+3zkE+uCS8YwyORUVr01nYiftjCvstjppYZQk25028IakMwadfGzk0W5C9HAXJiiUS8E
ZRvx2x7ckjbDJEOXiO+orMfZZy2SsWqx17QWq9Vqv1rdrva3/N1m+mOzWWx2u8WC/7jdbDb83WK3
2NaL3Xa7eNryl3/+i45P+mO3XWz55d3iiX//+WfX06/zl+X0x5J/raa/LJeL1fLx8Wr1uLraXxFr
Nf2FP5f8ccWv8k9Mf7/6uX99fN3/3ONYyH/b7/nj5376f/Bj7i9syuPFRcNF8oCU8Att25x9BaNB
MLyvofGGsOsEahgefTW1fBzlX69igWg4+4SnvrRNdXYfRKJ1Q5T84AsjAyK9Eb7dsLcQu44xqji/
oI6PNK6bac9YhjSIOhuT7tlxlDgw2AvXeCjR1ZQK4EdDuXBTT+fV4QISBgemrjIkS7PFtK4/rVu3
hgM5UAcFnRNi0Pij9SMoLKBlUFEH1TrYH4Z+IeSJkZkWc2WZAOi5iqbZ/BTS1yKRi9DHYKylrpXE
lrMsaa3dwOJuLxygx7tSmJbjmCqCo5ZJPncYKqgszzAp7CIAE1lgpqI3qLT92g0K5AuaNoftI6ks
n5+5P9/s8JsaujqlDRzaYrqYDqO2pp+qfZzQo11ki2//85gT9/UKAYc1dKttu4Giu0qWv7pNQWll
7T6P1/G22yOZsnjNV+ri9097CWxpNVwrF3bKdAzNfzTB+47H9rRP9NkCHgOFV02Fubjf02XBsHbg
788P//hImp7y/woxm956bLsO1zkQfknm0DeDNo32RLd0E7A+Kr2UJeK8IHpGOuXnI59aWOzK6ZqR
+IvMd2dS2FbfuA2FsRa0b7QcgJpG6YVn2qkl9TnIbHi5ZjeA0FrmEqbwY96QHEosaNk7E0UvyvyN
jbfJy/mRTb/p4bTR7HIwjKT4Qzb159H8acsksev6RktQzU9Q3KffqoB9C+LydVKB+PtYNv5GFpUz
k2foLLG2M1H63sgbIQC7oCnXlX4ziqsCeOD5OKc+5Oc4+uEucdKm7huNODherczgKfTenYTtgZZk
dek1ebzseUhqOgxc3lpT/fQwVmVB9Is1SqZVmD+Olfs16N0LR82JEJZKtuZoFAumzXUYAue11A1i
XtI23KBFCu8Vok5+YW8dv4qh7X+OMlt9CDE2At1ACUcOtb3mV+s8W4ICErYWmpksFdhNQfO9qlYm
aO7z86WdHqHJFUtpG0fl2QjDxhtoFdDGLKLnWn/QDXVqw0PcfojcHU4NlrNFI1oU+MNcD+626F7P
/wAnrirG/q/4s7FjLxa4wbRgiO/F8D3vwgiKSYU89pOSSbrmX84HPDlgYemCpJi1M08rtNYSmVUy
4LxEQzXpinf6dJvzMaaPNtvZlsZr20bnlVLTvOqT6R48TA+2n1vJV3hUV7SM3nPPu3DnTt9mFgZ/
Uktwhug8j4zZZotypJ/UEIJJ0skXQ3p3foyhWxp/RJ7RX1ikx0PiMQF5hfYEN4yct0GUTi+AezFP
DX5ARWF/CIiNuHi9n/9yx0MiDI9lgGQcUpo2G9LQ+mMOto2tULc3fp+sDMNCKHtYU5W48D7/MwuH
n286NFAJV01KQY4xrZRP569jKBDjW1Drdhxn9atE4Sh9K/wxQ5CosnLxCLK2zu/RwcLFRYyldmfm
qfyNPmn8DSh81u7iqshyaCdxOiyNzmp2tla7T1UW4mhLL1XbAvFEb6nQC9S3wFJO4l4jMLONksfw
P1vD03+0Rqz366jO1ccALdJ7pUqscn3+q/75bLOhUofQSJuk5FkxPyphzwEztGH0YKVOAVb/kgA7
awtlV7gIG47GR0wvW6gVFBQfDmi91Ov8whV7PLMWPSeDIoWtUqcwZzeQU44h5sWIomdJ9k7oW8o7
q1C1nhBAuPCCOt7ijNOwpjYHTyim93BivSiHStyoqNbBlL5JAkwL875vLqyf4x0xFbV5L/DunYqt
syS7hcKYeS2I1KKT68bGDhqGkyKyl/NzdxzmTwtKd0DUaeQ/03f9tEobfCr7KChsOCAAkX2kCyae
Bd5z58Mcf7OpsGPTEdIlh4k2S6pDx0WAF+IOzXfA8yL9gbXa6/kQxyvA0OS0Cuk8UUaypx/h00j4
VlFVVA5pKnxVrUagN9hALbKT4sKldmostgCzikSAPj3dDwPRPo4KEcK5cIpdDCWsfDk/kOMkx9Co
SlHF5tThDTJ7xdkhkGyZhhOMVCxbqWCNWi60/oeT5xvVuLR5L0WbfbbRys3RiYlG/3pVI3RU/8Rr
eVXkqCRcep8ex2JNWybFHNJSzt/ZyKI8FXj3opob1+lvXelWiVp8JUX1lppfuHCJy6vzn/J4TUhN
cN5TQuJxxX15OFVjkw54TkUoSeqvHLFLEE0rP5DI4qcXFsWfF+jhGUgZ0ZjqOFSqqPXNTgVO2TLB
UtJf7r/C+Vt4lES2H2/L9fLxwvFzIqdCzFkaFHAsOrrEOhyUT0rgItTvL/VtuaJMs93e0ARYUEK5
8PGmrzMb0kGg2dLohN5HQ4BQP3ZUf1qtJe1WzKXXmB2vEPZaTH8i97vYf/26unXWt/ebxa6fBr59
+DAWN0BcVgicrM31x+IBYNKCXvfibbt+Xl49/vy5jy7kEMer6/C7zGbAJCNqtYjv0gF/XQ2Bihwx
KQWeeVDLZQaCBy+KfH3+I50OarNLLYuWrJi9EkZPw4tC4xvp0F3Gul6PwEoMO8BMybjOZbA9H+74
uObcoT4geK9SCtFn4XJkfdOgQV+TdxDeT1G6AEu6t4X28NdxOKRJ/RxTgk4Rs40ThIrh9SVYGvxG
qEKWNBZvUNY9H+S4kzj1YD5FmZ2kILeGIS4syEM8gS0oC1H8qy/u6+KbQFvZ1XvUXnNIyzdOf2dh
XFNXclK3wv01Rvu334KcuLDmj98LDmgc7nX2l6Edpe+WOlQpInhIIrfmva+Ie5RMPqgbQxQGDO1o
X0fg/ZRV//qcmpbuv1bRtMo+3V2xq8gaYShW0WghWgB9rai3aRyAZQ2M1fmvfrSEHGpMOpe9TWqq
0RA7jGU2MXwDA5AZtAfLvPYi5AzL7+dj/LnPD46OWZDZOk15t1R9Cpa0HN4qSBZowGTlYzXe4DHo
dj/j5olm9fmYR1M3Czn9+qdvmFlRCAGDcVVKhVyqugVtJtA0C36jizsKMFzthcVydLtA+NdV3dEM
8k2dlOAwYtM4cdz6cHq0LGfj22n3rFdlvkIrGdgxNZELGc7xzBEPjBgP2ilDsGcHf98ZTR0iardM
VaNZR75pb0UUWSvNQOfn/Mc8NTSyQYLZFkmumH6UTx+T9Mquugqn2r4Arq34j/kwbkYBJF7JKJSd
D3Z8DvAh2W9INloqUl/zvGAsBxpUhgVXu9I0+mJBnAOiyQwXXv+QBdbSskp0PM2x8VD/L6z4W++S
8W9j0fbVbZQ6VX2f0EsZ16bieXh05o1fLKMqCP11o4VhjYt8ETYXFtx0/R2ucRWcB502MkEWwfwZ
Lkb64MKvMNrFcQyzQsgFMv16/tOcmHIO+QkkyCscXM1siamibooM+YalHNDERH0GNlflX3hqnJhs
gpgac8Bz3553rKVAoNAL9HCp5z8sNLXaL17/kP99d8IBI0TSTNeaRw03y+GaCuOaYw559ElWSd8O
JeAMty1QIUiZwQvPQW06YOaTM2XQXJO8CI4WcDiYRQZiljH5nfqqwseaTJ/t8peRlM6vWlew/Aut
0fiOXxpyAngcPKPpOt6TklfyrqNxhrCdoabuxixxLIX+FCkO0hvq8IKNHsIKOXJy3YUVdWoiuNop
uqigFI4AJDFai/D6y3AZeDE6h67yWGJO9OiFcGNQzewuJBMnw1H55gam10Eb/HBCygjj+8YsCCet
qzxMYS5mSyun5/5xfhWf2inUkVQOS1WjiTN7/bUBffgaJhIHpTJZIWxV11ufD3FqLJ9DzMaiZEi6
95IQPvbbGOoq+EiHJWQjVHjORzq1JUEe0lrXJOfwn8Ps09EIllnPRwMNHtrspkXJIwx+R5qNF6Tl
c4SdDzZdxrNlTAhSS34rdqc6O/IrZBBLTOsR0eiRXRtdqexH3/thWH24EPCb4Fw6l7oVJwZIP58V
DlSUFHNezK/d0h086aPQHAzrQr7pPmL+qDSdH9mpKOSlrD0K+lOt9HDx9WVbgqPEvy7Sgr0fWNel
qWzzobiwxk+E+Z9nOtUpnut/iuOfZkuMMIxaw8aHXk7HTXk7yBiBbfPCeXNi+R2EmWWyNLDUVIbw
YuruObcR+0MzrrWeZXpz/qud2EkHcWbrQXMjCcuQOGVYoKiCfRY6xX8fAsw570sHz86jQyjv1dHy
NHRbOKjWht9ew6e4cOGcmhQHCVALODqcQzlLQUXLkyyEKcay2uFVjNsPb4znvx7G1MK1ebtQhaX7
dri+TF0tsj5rMAfu6md/QCaooT56PsaJcUzQEZDIXDCUHeeHjjC8qrTgF2AsuM9ae1EMcpvU/u58
mBOLy5x6RJqqTrqp80MgzXFgQw8pQsYFZtNkXGb3qDd9D60Lr74Tq4tABkVv7h/DONr5cN9VarnR
MkQ+LkMPDA+UzfmxHFcvAIibpHiciOxGynWH8+KMLo5dXKkwJsP14Dw59hfTgVSPz0WwLlyY9Vs/
f0X1rFS3RQLRTFMvzNqpUUIdACpBFg12braHLMQ2zKBDntrxt+ZYoxNxKXs+8fxhkJ9CTD/Cp1On
QWVd0ytC5B+gsHCn4fgMbtLX7kf/fgkSfmp1sAZZGDptJ0prh7GcEX2aOCOW3SAAHd/ocYjT8Wps
LqzCU58NzX2ejFNZGuj5YZy4lrIzbISd47r84kXmLsFV6fziOLWfJtTktEB0GsmzcwHxQY+lTYi8
QYamhZFP+9or/42TgaONSxWqCq+o2UB6rVfQSeuxkkkwGzFtTBovLPITn4oGHQmcRs/TOEqshlQb
8QcHS5gg04q3N4xq/ULF4MSn4ue3qAPRIbA4gA5noxq6EdIcg3CiAD90dVNZAO2r/kKx8VSYCbrE
xIOPsOZtFbWClE4hMlqmjUQ08toKf1BnW/31tP/BR/0zyHwFGyo2AiFBBnDZ8J+XmvaiInn4b0Th
cYkFBd+Ltv7hF8vVRBtsrMuXeIbtFNRJjDHcuPWlCt2JjI3saUJC8Co0jjI2UequUddkT2g54LqW
q0sAE9eBA7jFRIcJe+ELm+bUYqMMTA0CtjTejrNLCLnKhFsDD5smVu9UBJasJLmwnk+tgqkcZkBv
mKqB069/Os4SWRZmraRQIOHzJKP/lIfNizTLC2FOjuRTmOmk+xSmwOIoMS3CtI0XAmwCUIKVQFZ+
Ob8QTodhLIIbm+xgNppUoDqiaYShwL6jYX8biPLfmROm5J8hZiMZTMwqMVSNoSAHLWpkmI6kmp9d
GMj0u8weB7Tl/xVldlwCmAqC2iEKKgzQXG+x3/WjFxT3L4zm1JKe8kFqTpwAQP8O50UXvWPJPo9x
cszRJwZEgn5HmCVXpT2+azZGKucnaJqA43H9v3hy9lwcbIF4optNOokhkimTgaVm1j9T1/h1PtCJ
IgFHgUbRw7J4dc8zAZSNqs7y8aJB0mrvVN8j46erQxl9iPNxWV+iFp7KCg7CTQvz0/q2Eltt7IJw
KLyjWpKjHo8VGZXuJH8fhpsEZYEMtZkL6c4x/seZLoh/jXK23g0t91QojTFKjSoSTVel82yGOIre
eEjCZNWA5166qf4aXj+LOtsClgvazEuIqkQ4UlUo/JJ63iY9lkvnJ/Hkdv40vNku0JFdkWY6fdVG
LIvK3yBIeSHEyQX5KcS0jj5NnNl2OA8hkbNsiypHkQytJN38pXpyfX4o00Y6Wvj0HuBNkj4CTz6M
o3e5mzWiQgjXCr/WsaIis6E/0YJ7wQP1qvW+YtKFXdX5oCcHh5z11P4HWjt/KLU6GLcmr1HDqrqP
fhh22mQAYxjiwhP5UpzZgjAdauWFw+BAk25GJFtxeN9Y1V9356d1B6uDNhkJC7CGw2+YFE5ohz2q
frQD7Um16JeGO/3ffzJudhgWAKGPQV5BiYNP7XfYxiGVrfnWvsW0Olb7t38jDPw62nBTwX3ORZZ5
q/ha01IiCa30xUVmAOdx4E2vSIr9O6F4PYCJohxjzpP7IDYjw/UHvlqODZCbLpv/S9p1NsmN69pf
pCrl8JWSOndP9KQvqnEY5Zz1699hu95azVY1y77evd7d66qBAIIgCALnoCM+wr38tkZLDo4rhI7C
D1YHQ9yXiyMoSSoqwpQAIAyUnFmTuL4Ul7aYa/V9LJ6m4WFoc3A1ART+tuDzE8Ll1kIfrIT7s4z6
I67QjOTSApQm8CA0gLABvWYEp8sh7NBrDAqSj0Ge5G9V2UYb9I8A3JsyvhqdARjtwBrXvgAUWr0G
gcztT7q2BayAdjQ0vSkGrjz0z2dBRTQBjgqgOQq3kpmoUEzynTrKpYMLOnrGmsQiORBRKPhGts5k
cMvcFn8dNvEMSF9dEGzwEsjmdFnUNqkQ4oVuGrSNCdbGUlXXfycCzSuo9+ImR0dFad3/UsPO9AIl
rwDNlE46gKZNO0sMzrqyJ/hvEXg5ghIqvQxdikjKPrL0qC3sMZHWtdmsVa05htiVHsjZBkn4JgNK
lCOTtRwrkwlkCaDFcJmAWj1gnsFXLsjvt+1GfXHuq78FwFsxDmlK6Ii8VCrTCy8cBBAaR+UDXq1A
7OmtBNAAgs7ktiA2JJ8FoQSDZiYEM5OdFxEGBaRiOqyX1a487oL8ZRJ+3hZBjXGly0wENebMy/UB
CKBSCBGY2Ej0w1irJEswI/5wWwxPE8ZkY6OOEUihC1vE+HHxoSgPLbi2b8tgN+zZWhivQU0c3AG4
OVyqkqQAkpEBYmL36C8D7YOdfYL6+iATj5P/XvVTUkmovGK8Dp2qePhjNk4MuP0kDyRgmh3Hnf84
nsL1+EPY+tsU0lrOFf+qIsdIU5h028itQgTJI/izD8E6OhQHIHUdzQN4MdbTWlsDMInj30sbCObD
5RjMezioGfUkFRwaSFixab2nPMRiPd1eqNs/Hzfxy4WK5dAapBY/XxTuuwG0sLvbP395ff5TQBcZ
TzCFyQCEIVXgAcjKJ+Qy+k9Qlq681+BDWPHmb5Z8G4EU3SF4JcfIFWsuHKQdOLzBwY6BD3BxA2xa
zykniA9qxtuacUSxN68hCSiaTgH42uKH1N1n0asQc9xtKWLPtGFrzHIihcYYQJvJAG0KinDDHoD9
bfyRD2BI/QdPw3wF5onRc4iCImM6jN2ATrMEX4IK+CgHFGUN6NBNHobPUoxD7iRSOAT0/rDuMLYp
0M3oOdeq4LDFvgniVaKqZKp79+/XBw3OGInFsCr6Thh90Lqt6JmHm2Ppg0MR7CdCorwbU8BZo6UD
CL1BmIbC5AQqf4x/hyBNBz5SXgCb+VvTlSSoXlX1hzYKgBzgnA9LHoesE7AZSEbw8ED/fHY+mFGB
9EGFqB7sjSF4egGp9zMQO8672bIY5Dl4r8GzA1skaz1PGEH5XoDW4ykan9poPQH0/e8Xh+KyyBJw
DCw8D1+qImv6CDx1uAG46m2xB50Npbhqvm5LWXI2gK6h2RTJG95nGSkNUlI5UCEl1rRfbWIdZJMy
nIU7AMtzzqFFN5iJki8VmvJpytsWZ3fjo6+/BJE4cEJ3rZmdIkO6MyXeOBRPNebqFiAyAGQS8oy2
PIL270ThuhJg3rZoT75txaUjYm5F+ucztwtA6TS2JrXiuG26bzJvdH3x56P9BKc4RsuvxuOLoe/U
OuuQwhWSHdZrATyitzW4KuvQYxtx4P9FsLHab6JE7hNYC6/0AIR064iE38R7zXMTVzgUvAbnxR00
E8f4HeCJMQGbQKNUe2uVXT0NBDQUt3XiyWAcLva0Tu1KqtK07YNdUj+K7V9ee1irMT6WYgLC10Ko
AXhesCNiFkzm7JqlpcfEIO4jCNR4KmNiNB5WRyMrIEEBZ6XhesPLbSMt7UogIdI7G+6zikV30cx1
fR9EATJY8wAICIYYjEQPwBIvpcaRo6dU4bmZvKjOTBz9nJm4dmqUHEDJyHXWAGh+7fbqswHCYmBB
7837tLeNx8791otEuK/BSbkR9rYP2hK3/K4839Z7wTmgMJ6hJMxka1ePEKVpqrHfIYRnXvVaYz4K
g63Tj2hqeEnQgsaYMccwCW1/wFnLeLoQJGNW0uM8S4Er34Kgvs45B+yiLjMRjKN7fWMACBgilOxd
0B6MaVvmnCR1IZheaME4uixYYZC2uESGYBNGfSOLj8MAyF687t9elwV/vBBEzTlzkMkswYAzQVCi
VM9SLazMPAVfjdI95HjhF2SJE/h4tqN/PpOXgvGzyej1OwFShvfTF+/DgZMt8DyA2WIGwPQ1E6Ve
u5jkzZmf2ZL/shqKOHRhNXZbhWo+JD60iAZlDxx5W4jqPVpyOIvD8wKmcq3glTgsBogp4g+zWQ2V
DOpWn2ggBLvtBcsmQ2kNb8VIGtlLypiJoTfVCN2AnXUAh6pPvDr1udzJlBJgsv9EsAdeUgh1hqf7
wtZWyqa3R1e1AT6/F76dxLv+3T8otvxcEeVYrD03rkj8Pf2KeVdzjprs7WWyTACR03pT3IOPCdjq
UcLpjVpesT9asqEB45FBlkMCyl2kBjQ4KEgBS5J5j7cX7Fzgu2VOJkB0hYGMEZV/m0L/O9UqPQGk
Vrkb3Wwlrik4ov5g7IeN+TCB4oPcjz/8e9821rnzHq6HXeSUZFwBJLoOibELHWV7+/OWd/kfM9CF
mO1yTxsNKbDwdUpnAVhEIjHgsb1/CsN/hDChxC8CzcoBe2/7OcggQCVBCa5qnxOweD7DRBMNb4xq
MkGKpD+atUQApn/bVssR+I8aTCwpskmKCprTyKajh69V9tFIQHtt35rox21JPFWYcFLJYedj9qCw
K+uzaD6z2L3983mrzuROUtmhZ3DAzwcdxidubBvwZb+CSWB1W8xCDWIeSUy2QJRaZdJS168B8CqY
GBM79mB3U0sU2nclrwy+VGC7EMckFGGlD2mrIwgP4OjahiAJItIm24fbFpDNAGm/E54Hzcb45W0t
FxdLRn+DhGat6zKbOIVFU8oQq1TgSSjabaSGnPW6LeKq0qarfmSELdVM+dKrnOgdb/MsesR/SlyV
2kCDU4oNPcAacNK1dyGG3TrOlWBx+8xEMBE30ate8ED9Zg/dq+SBdy8CfihYR60nI3q5vSTL2lCg
VAoTioGly6iGGaW4lqseqSXG6jr0cMs4jAfl9baU5VX5I4UNOJ6serWCeJCZW8t4aEpOerR09QTs
xB8BTMAB9L1WAQ8NBdZh3IyJW4JLR0cpr+qJGLiy8SwEr40JNG7OocBTjAk/ISofBtDskc14n2DQ
tXj3z8W4MNOLDT8J6AoFqpfXfKuKt1q4N/WDPK3apHbMQf2X3OyPNBZoCqxeAoh2oE0P0hJZeMql
JwG1XZMHEkuX++qgn8lhwo9ZhUAdQj0KLUigNuxAN/UB3iESGi3noON4t8VsJKtEroKaJ956KgOs
BaQ2QLo88K5ni9sV78cYFAPkLWbkL/cQUJZDzad1j6g4DuHKGn6E0kG1Hqb24fY2WlRnJojZRqIq
AMJ8ROhJ8udQdLv+YFacW8CiQ89EMBtJiEq/QH96AXbII9i3/X94FsNP/2MrZsNUPQWqpVmUDJQk
MQbnj7gJu1+37bToXzMhzK5pOvCjlbTuKfWakympbUVOP7rtxAlrHDnsqS2NhTCadD0CNCB6K1A5
YihqF4YcRDDOmrDX/z7SmzajVc8RbFh6DMQkzqLLdB9cbcg/BmM7tgFXUCbnQjG4aqwNLhLa3Yd8
D3bze+lUOtGruMU8P6blnfrwzW9IVpJyL6xuLxpnF7GzpODwzPKJZnKR2CAwkFqL3Co/FNqeHxeu
Gt/Ol92ZwtTks2S+HMH0nNO6ntmbBMzojihNDlowtjVoWGM/XukWev/LdAUCSk5uzDU2Ey5AXAge
8nMReyUdpJUHQpCV7PZfqR31jr6d1vnB21du9iKuHvzv9e7ltp05QcSkTj1TvQHCZHK+FxtZe6o1
DPJNgfYwKaDa+d8EMaFEVv0S/IKwcTatcu8rbja9ypnX5+nCRJNBDa2ooXf8PNp05S5rHgMeei1v
8zGxRPIwNNIX2OOVvs7rOx0c6LfNdAXLxPgie+qOilHkFr2NRYfaBqHpY0jQKXKP99RqcvzjuDJB
QPIqr7zH6FV/FUm/kU+tbTnflHXqpLx6Asek7LuUUptDrAvQd8rvCumb5+2m9v22xssmxegwfc7D
bYBxDCPqpBTPOKgX+ynxjHUQceIZTwDjFm3c+31nQkDb9R9erPTgVczc20oshis8fmPa3gDmKDuH
UFZaJYP8BTc28Ol46sOI+Tpl2AbRVuThCCxnt3jKBY47QJR1Foss1bM6BQowSlmP9UuNyVu84BzK
e0Ej6b16+rfywEwckzWNomUCAhCqCeKXOu4K0Cnftt0VNM3Z5WcSmEoPMD0zs8+hkIBqzuiKx3AH
TpvktfgArtA2Wke7+F6zea95i649k8oE/UFrsjIE27ndRrup3k6ggLDWHM3oRf3qJAUSF7ojaX/z
1X1KTYagEdCS05TPUuzK5mtt7Gt/3XbPfnY31m9gvr0tctHZZxKZeF61YJhXBGiVlKlyCBSjPGRJ
wUNE4Elh9mxW027ECXrFnXFKdeGIrk2OVywuz0wRZtfGZZv4Zg0RoXzs1fupvPcbzsV6qU8GvX9/
loeJ5mCp1fLMgowkHzZ6cOryVSysU/CShfu2f0q9fYcnvtCRq38p7IG51xIBz4BXI8Z+CfBNMgyZ
obbp3VvjQQHpdcB5X1mMSDMRjP1SQFk2g0+bjEAYn6bfzUYig/XojSuw5N32OepTV14+E8WYsQpC
T4s9aDMA6j9878aPPN36vCGfRZ/DbD6FfMLzFws4N9Qe+jXpYoVAE5S177HwL+fETABjsdaMwj4w
IKAxv8fmt57HQkPNwJoJZRzFBPq1hW4SJsyhW1tAWzECaTyl0bruq9EpJzl2g6Gvd4Fah/tUCCq3
M8b3ZpALXixaWCWdYjfToT/0gJwfUmeZngiI2Cofm9QugnWNFgmAdYi7PnbScu0njulZ4G4+6GBx
F6s3ECGim18oN1Ly/bavLG1rwEOhDwVAmuipoX8++4pCDqo4zQeUMPQ3w3gQotcq56TUSyIUGVQG
4DhCb+KZDGgmotGT0TR8BZmmOjltVW2BUOh4KNbe1mTBH9G2Rc1JyTrw4HupSa0ZshCaWoJBnBQP
Dz3GjAaQlzq3pSwocyGFfsVMmUlMhyTTIWXwSvA95sdI6B8EnQfwtKQMlgXIUhjTNcFBcilG76Y6
kgcjsUGBvhKN4TWpuGhaSw4I3FngRaKbHBQ0TJ3HGictDQcTqiQH3diBczcUpYfEepqGX8X04fkf
hexqyjtKMnaiPrX1exK4pc6Ji0sGBf8EKCDhfXBCxgGNUE81NQC5eud30Tqr/aoi/iiOX3Gt8bhJ
rninkNlc7DlGWBz5oY9hj9SOX2qav1ffS6e0J/tXuwarobANDtp94Jpuu9FPPPaGpSVFNxnQBdFB
j/Z2xtwhksROxMy1nYJp1kofGokX0JZMCZRfDN4CrwteypxiYM9t+ywP8dPrcqUJ4ca3hJUBbKm/
3wLAFgIuIzjisJ0Z3+w6uay7MoAYUI4bpp85aHJW3QiciLcFLToopg5MTIDAR8+J92yvebJYYqYp
xWqVP3s53En5p9x4RI2eb8tZOAjAb/FHDpNRJ4om1LIKOYbuEbCMK3UAvUiEYfIwPxXKKW7c2xKX
UuwLkYwNdc+P8hr4/XafxklHTK+zjl6YDp+DJfh3gJzMwHQdWrK4wjCZhafjQvXxpgl+PJTMu9DA
l1l5aGLsRPG1e7HKK83xhrjKXUkKeJFiyT4YeMRMBloh6W3qMhj5mt7hdCxSIJQMbe1O6SB8Yeil
jYkGAnfdEfUybYA4PPwEDlcLnk5BMIy/DROmCDwggLLIQGO+Pi31EKNNyoj3VoCl5Y9aG3pbrUiH
PeCKx9XtxbnaRpikAO4sEG0okA7+5VJdr+/0Iply0N+FElCXZbAJCAUAZ9DDxWvVXnpUx0w+ojza
ZikmJCNrGqMOnC1+aisrQbW9reTktkoG94fk+OjSax98V9kZI8F0lQyP3EVbsJe76QaE2tthj7f3
dUta90k+lE+YweKk/EvrPvs4toGiyHzDR5GekigHpFSeWmuLjwRMZmGCgP6YqJxWhivDU/DaP8Zg
I2TvI+QI1BhRUEkyoUT3L0JV+4+tnKQ8pKSlV9YLacyuL1I0lKdUOx0c6a60l10T7I9tSPLVuMpO
nis6X7cda+kEmOvHbHqjNvUojKnE+nHS1lL7ePvnywvX2wuV6AfMAqaq5XpR9xBgPL2F7rRFsfRD
toO7g2TfT5t7GtyIeghXivvXMC30ZJ3rxsQIYAJXQIOB6PbLeJ7eurvvoCRfA8Ngd5+uwXbMq8st
2xKHHECukL+zZ4Ncq5hvbHEIKSYAR7N7qeAYk94umNsBmqVB7wSUeTDUsrBdUROkQlwhL6kbME1r
W1X4Kao/CvFD1L7p/HnDxaUDOemZKdEEMOzl0vVDDY5E6htiLzuREr4avuBkJkCb0OPVlWWIcly3
GdNolXXh9rbfLFWwMKSEBB2ZJhjA2BwsTsRGqhQIRxnBXymR/iQpeCrrPUwMTIXVuEFslCsr1oe3
quwAfNfqrjQKPDBVdk2xmIi8gCjAYB6aYVk4l14BbsSIVlm0ojz27bvUcOrRbD7B/nzmQtlZExLA
AK0uU/PQD68NisWRd0j+uuOQlcME9TTKTC8EpCERhl9C57l5uRORjXEWjcanuYNSKShs0mk8dNBd
3b/luulQ/ZQBmkwJuYe3sfoxei/aAE5N47G03mNv12vrOHxMQ14t6KpQA9l4nsEKAWbqjGZ56a2Z
0eVJqTQaEfN9OT1K+vdBW4uigMfowFXj2rH6b6bir5r8FGmcKtF5nJFRHMIB032ea8HuvBQu6Llu
Dh1Gc9PGd+XMAbsSKZpnSXrwzZdWOVZmuBIBqJLkK7PYh/pGDTdp8JKOtZ1oNSrnq2R8FL3WGYzW
DvrJ7U1gLlVAGVcfRTzcp1+NCiD18Khqp3EscPbu5OBZQstXEu017ygp61o7BkHhGB2R060nf/bG
Uxl8ZBlvMo0NQr/t/EdVxmPBkqvmcQJVK2VwchPPf0oCSp6DYfn2JDxZ3LbMhS1yYVvGdbM0BZh7
D4F96JNcBSOxZAG8QLF1vJ7edmC6TDeWkR0jjDFA3hc+RA3A32/GkcjJbhI0N8hBpRfyukHZ3IKx
JDsGo0gg57KyDh4bqOh+ByqDXKNzh/eqdvV8+FsOZm0AoaFQsrNL5/TG0dPjFnKsAI0a1UmU95X3
pIovqJlayr0sbGRM5QsNuKjF0RbUdVfFpAFGSg9syNT/0MbOzoWHzFwBKJIIAg9//Ko/n/1AJkfw
Uh9pggSzaz6gYZO9qr4V+rYKElfTBWLlL0Xvk7oBdVkTkEAKsDNOufUaqQfwulJ4XadPM0eFAoN+
X6AfbqpOVSrbsexz6kZXx9L5U2cT78xGrwHoM9Q1bJlil4djAoqQwNbF1MnweeHgk2j60WVroQda
o27Yt91z0WFmwpmtJ7d6mHgWhMuRTHzMLxjyfrA4GeGyijoGzCi4Nkj4GBUHEyiAmggQ6smISFqm
pNG+Cu1T8VsSmSs0HRK/BHFEl7pZw2O3vWqQPtt3JpxRsUuyyQtrCB/zF0/ZybBjFpfoKt8FoeCI
de9M6qMp7hMPT0GBjrTkVTEEV+pb/Odz4qECYA0kRetBWr6GckZKK3Tq9t9sRKlxae0G+ACXW2pq
BDExeiAPwHfJpG3N9BDgQiLAXaOyAi2iZbfmYNcYR/Z5M9yLXoClMURc16UrhDnf7PS8CyeAnweo
PDQGbuwY6/6pNkgM/8HfZpKYxZBAkahKFSSVDejZwcBWYkYvQf/D/yaGCfCpHMaKEkNMa3l2lpfo
9ImAfl5zxJzhWK+i+x912Ohuma0MWAxRI4CccoCkrpkVCYV7XU7WuFY6Q/EjM+/l8kGUNn64L7qT
2e2BFOYU1mTH5jE3HgpLBUShCVADN5dfmmKn6xspfrltjuVMhuJuYdITAKPnQs3syqSjcJKjeI0F
lqyvSf9EkcExYuEJb3QjyKv77TAUr2Gcf2qKuDYaDA8NCm8W4qrf5bwRZx/BRAF0MKtiiiEmojf6
Wk9aDDR+lcE+y2O7z1tAw+9q8T7F0X9b+QXnxqMWJdCC/pgPZXyhqsYJl0Xs/7LxHCsSjl6XuHHW
/m37J9SDHAMweue3jjPWyszGgMLGm5+BUOqHguVEIzKnFKQ4RPdM0W0F771QEnFvtH1oR0I+kaJs
a/SHTryQvnC/ALQ3BZVGWYeC310GksqIU1MdEUgG09hIaexMabe5bdKrqsJZ1xlMCnP+J4o3RkEK
GVlVf2p1UpFa79wk1eym1p00ELee329jydplYm17cfcseOlJUEIU+mJOPWXJry4wW5izvsmluGk0
usCYDdG7R6l/mLqCFP0Bk9Uk0kSUO56F8tttGyzkkBdmZiIZEMjHZKRm1kqNqO13tX3wWqDT8Kg4
l9WbrSfjv0oel41VIJbFNc2h9pmxDqMfSQDc9fLTT3/1JZh6k/Vt7RY3zX9C0Qh76URJlILkMcFe
TVBcVwFIW+jWJhMqzi2HJ4Z5LZgA7TViCgSZv/YItgJ/eFU7Tuy7vR1AhXWpSVEbXpYNdJ3gDKmP
brvy9X+zFbMZ8t5SI+iBZDgP1wU43cy42qGg7d4WQx2KOWs0IBDjpQzUeZSL5VIRvwSrL0VbIBjP
cMU8JGp+zINvYrLq8x3e5jhhc+lsw3GBkhC9/eLplK7dLJ5pXlUqYYS1afSfaiLtM/TO4VAQh/fA
ugM8EhlxPUvRuhdEB9Go1632aPW7AhfIuj2JmEI0f3RAeQRLnyi1q84/CuKvGCxXxvT3SIzmxZfS
rTr7UjAPoNmEepHQJ9PeE63Urofmu2Cq3Ur0muj7MMXgxrm9HHTbMcuB6IqDhV6B0EPGLIfR5pKn
BhLMkEq56/tG7uSBrh2Uyh+dygJ/wGDiwdkoJCTWSV1xxC+FBdA4WOiD0im86TnnnindV3o6tY1C
U49XNBQRpQAhyLDygYpnbjU9dAbzJJjy6rbWVKu51nitBfszHjDhFMArYYk8O7E3+1IwQZ9bbfNB
tHW9Jlrwbeoec96o7tUhA2RNkD9TRHRwu+BUZRyQUg10k5AH9tvq+2r76/6He3ryMYF3W6MrTgwq
xgSwDk5K2hPDNtH5QqG0wYTK+4tGwBtGyAFMXcR2N5x+FYs9MaggQKsiC9DwvAOQn0s3lT05AUlp
Edoglz+u3o6/f63AKX8EtTz9+zdNPKWKp3zxa8oev8X/T/93/uW6xM3I4WA7GxDHf4E7fv/w8vDy
84V3vrPOjU8FpDWahOjf5hVGWVo2mgrQxdDu7doG5X145qu3Nzzku+taPhWkAAsaL29guWGhW8Q+
T+N0hPEpmf3KWUFpl/zDCuNtFahyAJ1GG89VRqRYaVqGKC7HZL9/2TvHj9X69YdKXl3OEl9ddM92
m0likgI0PUmeFUDS/njEsoHnjuOsSwuDkiTQ49BJoKL/49KHwtzKozqcqADHeTuufpE13MHeOLfl
XFUfqSJzOYwiUpfmQZxDzvHj4/vz8zOupOQZJHYT/gmcT/pfEO0eXHvz9FXYT19PqO3gr6+RjCSg
/3i4/UXn98jLyEO/SAH2jgmsZdD+XGpeoZEpCyj3kkO3y/ZuC/NSdj97s7FtjvpXZ99v9f8IY06U
HsTQg1ZSYQ68n6we19iQkORsHI6oM/7NlV4gMwUPx5m4kEmBUPsBGbSF/l0HYQE7ANLovqcBAPpB
QYf+/S/GnAllkiLfivHEXQIQ0EmJQvBbDO7ClLxA3dgO7V/r1/X94f5wcDmreH5Ev6WtcrmKbdmB
NyWGYITAnKxWz+t3+8SLKkshHfBIf2yqXkoxfEkuKop3CJsaxIJF79dw1W88P7m6V5/9ZCaIcUoU
zypJPAt6c1bbNTnxJJzBBq8MpmOoEGVWYAiwpTMlyjMhBkgnXam9QVJSu63rrEAlWbg/4JXURzZ0
G3A6EdjDCje8i5yKCTR4+DA6MUdOFZRjRmS9wdVK8YsNOKJGByg7Nccl2cDGymMCji4MnlIJkFdn
bhbgdSdDqVwtNrH0q41UYGu/CFzqreUcCif/+Y0FZzL9qFkOBbAJJdMHpNRajxvsLkpMG3AQ5ikx
7gAyiqeBQXmsdGF7e/ctoa4idfxPLDuypccNeus6iJ2GpxYYDUD/lczAbqLnKdv74DuUpm0rbJTi
VLYD0n3OKUWdcu5SZ1PPMlfG1J0nG23UQjxl0x3HHRDPwAH6g6PkogPNpDC2lRLPi4wRUoRG2wgZ
MHrDdwss86b4PqLlKMMLniBuQx1vUFlEavM72KJtTyltC9xnAa87k81bf+tM4dop9zhOksuV1qLc
14MR2XoQfaTyG0gOnHJciePPpOMRqZyLadf2/SOLCa6tL+tgopVRgIk+RuM9lFpittYRz+F2gz6i
MjlmPch2s5SM/rr29kaz6uSQeON+MDhFqUW1QYmKShDSK3R9X6ptxEUt+QLUNvQOJamQ1GlLqvhZ
tb7L6EDkLDkNq1eKz6QxjjVpXjoKFRTvpmpjCLsyb/G2spqq91aJiKqexGYbNh1G92KCFSBp/Yg2
J95XsD0G56WefQXjeE2BMmMT4SuM6s3zhq05GCu1Rxv6dDRiVzSext7Cs8PIS804ctk+IjQFa4Ok
QK4gNKTQDmFUrcbqAUWaVF1F+VcQfwfE922TL+dps+OBMXmseGk6STge6Dkek7fWfnup3R55+2g3
Tu12jmMgfSG40lCq4QZUw2T9mpDBbtzBBmQmyfAXzsnN7Q87D4zNfeF8Ms4+jFkFM8OTs6z+PoLp
fcc5/vfbCv9+POJKQ5Mq+ht+x68D/nnOeXCi4ZdD063bH6XTnXfjozSmqiWUXtmKFx91/rSV8/uW
Rb+Cfgv+RuZOf/G+QGG3CDULwGvR0QAGOdw3GbPkuZVoKgBDft8Bcd2kv5DKPpJXaH+ydzSddR5W
vMvnlVzUg9HJigkAE3dqpNGXgaCMy8CsLMgVJYy1lkZ4FLWRMyJ87ly7MC8jhMmamygTosBUcDnJ
yR2G6gmekeyO/MK/TWTA7z69WbvQk0Dd9eHeftw+rrcu2e3sr6+HnzDHdkXznJeH/ebBeXh52T9s
WvLlOz35ycOrZkMjrV5QY+D+CU4qYE9cWkQDVFGG1wKwek1pWQMh2SjA7IVKQAccWd/CaII6Ze4U
l8bnbS9kj18I1jF7LuOAUPEgwC6F6QmY/FVBgyTJkwgWLAhXPE/eJ9Okc2Lhoigd9ROKuwfeQObU
K8Q8kaIJdEiR9ZkZv6zEA0kaZ37lKps562OgmYkWwdCtw7hWAMi4WKVCOuN7mByb8ihpv0zzKbXe
alD7DNnrINnCdGcqp0HiuNz1hZsacyb8yuWA1Z6jJdgOY48k5rQS+02W3Y/gyAZwfr1PikMqYqrP
5whetOxMLuM956JJDiJ4O05CD90W4aq0muOIAvZtZ2GzKNa4THy3whqUqGC5BNBL73j5oRpSkoDM
w+Q1ii4qhOd5IGJgQkZmm+PKMWkEz8R2CIbS9oKtrtSkq15ua7MoBA3OoJVB+EOT8+Wek4rJSPRS
BjNgVZCqfDKqlTz+/BcZ6DFG1RB9dizscNpH1ZjKEzzCRCeU4miJT8bi/X8TQg+a2cUhqAJvqvQR
lGx43cMs1ZQJBUlAiWCux0FNeLXmK7vRttNZ5yLj5Z2QjENEZxHE7rNHw4zofTbB39qNysADKejT
0HOG0+JSpSwKi6COIwxq9a10DCrDXAm5Bip5rxYaLn4mmyydG2lRjkNHn4TSx7kqMjOgrIVaIlJp
cuKoeNr69F1vXYUEaA/6c7MXPsBuZIhH9N4/FZUjos/I5uh7dSJSfWdfwC4hFrDNCvoFkQ4inpII
Hsfb6Vl+cRxSCRpoMHUk4OB4ZmJE2ydxWJdxavuxASxvswB/fbn1xvQF1n8O0v6UJdNWk99u++Z1
9YORy8QMSYoCP1Uh1/Cd4NlE+2dAki+Q1rp3skBee8d/kkZSb61t1xPe2PtVwKLCUaowKA4SRfm9
dKPOr9NO1TBl0qg/TfMFPbfw1gdf4m0Jnhy6vDMHwvUxzSyFTrNYsWPUkqMU3nYCE5dm8ZCwrkQB
UEcEKSuWEHVqFGEuRQmYIJOsFCTQoxkWpPbFe0xonHC2HwJZX99evMWdTjGsMSgLqh7WfII/dmiC
RP8NrhMDaXrUBasuikjhDTw6zqUNAL5xXIYRKsE1zATj0J9kvxGz1PbQm9ebn9rI0eXKbnAFFU83
Ioa1UGJhQcwBfmOopYCBGtG363ynjV+miKdq4ddtk5171Nl9NpdDv2PmCmkpaBZoH1N7jHetelQK
xxLWXvHpJ0e5XinTDzpFI7yVsp30LZFrxwvXpbbtcBPlfAl17usvweSbAtYQAzSal18CThpVHg18
SQIMO3F6LnDExfd6dacXO6DZAr2jbV1peA66tfQvg6GAPleR24PQGbO+l7IlLxUqRaoxmtANHSnD
AWDumLL6y7IgjduUBVm3NPgMEthLKWaYBVYfY7xPN05e9mvqLXtoYViFd51WF70HeO7IW8EbiXfo
S0mG5flBpUNS7SZOvlHXGPVYSU5y6GTSbbTVW0+klXEXEuskELw+o6yAl4n3wFVw6TDJsJfceJud
TFDskE3zNmIgpHuZ1h55KBzvGLgvt9d+aTdp8HXwEOFyhzezy89t4xothmoPw4hbCwxRfctx82UB
JtCXFTTpXeXydQhmpLCEbw2xmIIiQtsBnY+zuosyQAtB35dwl2PpU/s4yf3EwrB2X2dWSEI4v07a
sTUM97a1rhYX1wQ6DYY5EBUpmspcxDXMB/WGholby6icpHpMus3kEYnXWL4ghg70IZ8F8QAcl9kT
eVS1aSJ2uV0l8lqW60erFvZNDAI00fjLoir6Juei2NKCj6EOX2kgyhpeNc90smznDR4nwNDddRFf
qBC0fmBYGqOpV6OimjnKaVqJOWb573JaXEt2IxcL6EoItjidtsDPl3G5YDnB0kwJJx00WHYRHSb1
rhSOw18vPyOCyVCUTDMFUYOISP4SvIMl7AAubXcTD0foav2pnBn4ABtD+qDEqwLk1AM2veUf/TCy
Y7G3gT61+UuPZkQx6WReookgh7vZVdCSGn3UKK9WGqW6/bwt6OrRgobguVJMhlWVRoAJaEiarPfJ
N8gYPHTmR1A+4Q9wBBKx3MZoqfwHqXiipPsVAP5XA+xKHAlVillUoOV4H0JLhu+D7oDrFsQ+GVHu
b0tbckGDUsjjBRYUZufxg9mJbgE7vVXiDsmdurGUj1IiJvjv/jcZjBkDM8XdGyQ1eH4gsbyJYDmT
N3J9NSdB12quCA24M0UA2pQFkQ9FwgoDrQbp0EROuve3fJ2iGKb/zNeGAaRpG3ygh8neaT/HDY9Q
b9GWqDaBPBN9Y5h7u/yEMvJyJA34BNUYfgK3My3ctA05RSCeELoRZ3r6qTAg64eQsu/rdRHk2TYF
JRPBPYTXz08P0osYSE0604c5aL08NgQ/w0GbPNf5SW/uUNcXo7vw6bZ7LIWOuRgmRBVDgvaLCe4h
WHdxrRIL2Gfhujb/ZfoY3EUKpU/DjNm5aWhmObUbMtnvBsSNtzS3zYDI79HOexx98g/IU+gUE3G7
x0snNhdzGBadLI2yCElxvDGjdSIDz3d122iLbvBHxDl0zZQxejC81yXWBqMWbfdeT6eCl+ZejXOc
t9RMBhPTJa8VKgzh00BUuzVBaQI33LYlGqUCdLu95U5r9Q4TGgYxT/2DZ1tbY630ROiAvs+JIUv5
kolsTNZ1DAEo7Ixe8X+kXdeS3Dis/SJVKUt8Veg8eTye8YvKaRWoSElU+Pp75Hvvuputapa9W7sv
O1UNgQRBEDg4wMAFntpa4ZfGT2ssPW2UBGSLlYnG/ovsRQWfBioHgpPik9ZbtW5jz/SPydrOBejX
cL/odYz2x08YFydRaO1wncsT/NWQlK6VWZCnYAKnWZ66mHkdP8baSyHj/14RBbKDZWjJgjRTxTZ4
rpksmgtANSv0u3A190jxs1t65MgLTyUQ8Ws8DxyGCio0EyGNhQynYPtpTuM+ZWjlmXzT5y8Dmm9R
fW284S09dntjUxxmv3yG9DH3mkeyJ9u+9EgA9Hhotr4sR6Kt2M3559hC+GtXES2ZAt3Lk7u1/fI1
DuldtPOUu+RoHNIX9fn2uZQKFA5NPExNXWXQP7U9cK17bhA/dTtMKHgZ3yI/39fbHxKJi2UKlnuh
on55I8wDJpJwCokDUtee4iHne8g2jzOIHkpf38oIi66BhJc7LD5dkn4Y3KKBvC7oTsYJvTgE9dDK
Kx/A5fC1uo+9zzYL7rHFmA0E5hNd4vqkSywcnTJhld1Wvz6gvWv1DWzM3nyPD5/BaBE5HvJgvadI
Hh2/EuaXqwxEEJKLIPFAWw/6Ty5XeWF8RpcyxgbCTWBvo4BWOmrb8c5Kn12kjQbrvUauj8RocNQ2
dCq8hu9QFnoicePT/t5W3+Km8uK+DBWWB6MhWZXrW3T5PtApo0jzC7V++X1G49ZRWeD7LAwmitTX
GKPfJtuv/pwoAc1rto0JczqoDK7zyS1RZrtNbABpGtpuqsHhflI6siLJlTow6XN6FsEdl2OUgnUf
9Cy4yTFJu/JSNIhGxlv0x6N2FnUIGvEA3EDyUXSOGNlY22W6kFY1Lt1nI/1BHWJKniyL07swHgjB
MHDUgxFnLymry83hRhdRMoNIyS5Nv0dLea4gV9fsBzfzSiMPanWHFKF/2zGsLCFawBauUuA0QMQm
hG9lh2nXSA/j9WL/zLTXFqCuJIm9pJQFVlexCLTDWGukqjB755rfxsrsyU5ByO/Pnf3ixPEDM+pX
lNMkke+VK18GaGNGI5BOEAd48eUill0zGaaCLKpmxx+5az7lKOreXrI1ETpSzKq5hBhXqSWtVWdH
x9n106yz/Fwtma/2sufQyr4grWfhkaBbQH3/KrSehW4sdaoa2FvokaueA1Z/O/865zs7Z+FtbdYE
WTABsBxhji9ITS4XjIGKrapzs/Ct+skunkfQW8+PXfHttpSV3f+FsAON0sIaQQTHOFl4h6SVhddd
ND1OSeW3ETnSYZA44FUxYPtDWg6HFLnXS2UUxQWBnQ0xKVjcHLWFezXDKrckYdmaGKT8QEOGxj64
U0FMpBR9lPOi9Iss8tzmpxLrXonJhrfXbM3OXLhqMKuZmEIsYuTQ0kOzaYKU2mz8KevvwVr8/Dci
8BQFoRpGzouEf3qlssS0ytJvpnhftwOGM/L6+20Zawa2DEEA/dwC4HYEA7McdEnNESY92tV3d3yq
nY8KfdQmZN2Ws7Zc2BA0AGFDFjTP5d7HJps13WIlpv71p0EjQZ/LCNTW9v1chPAIBec+Ro2mEFG7
ymZO2SmzzB8xkXGNrIpBhgCrtuBSxcnTZIowv6uHGLt7TstvM3qm3UiGy1uWQ7htcEr+Xwguncvl
ypPWbCwOIUoZ+3W9rzVrk2OQwJA+j7JZArcVQgHqUpat63FSR5CVtMkGvOZ7aoLQoSqC2xZw9TpD
OIBSOVglLQcNxiJF4OQoOecGDoxp16+A1fokZ5NntWjNI9EpUiN0oxLJZbCiGizCQh4HVyg6IQTV
8rIq2jrpS5+yzkPpxZty8ELIig1rUrBFqALgcoOXFhxOavABVS6cIV3hYLR3/0lz+0CqVhKBrBwh
zHFHEAJwKuZRiy3TIEWPSkahzNhMvqE9Y6RmeHuLZBKWv59da5lLK2InHIq00zYfQAlG3M1tESth
1IUSy1qeiXA7S420Akroox7kSea3ILgYknDE5OHSPY7sOWr/mBcMlrdMSoQZIEQE7OpSZqemsTpq
UAvj2V4N4oRWPPxpDvZShAhSH5XI6rUcInJQtsyR9a3SslfSR5IMx4pbAHsTrpuFKxRwAUGTVuFJ
zNy5RCkgCbOi8arkcZ6+DIrjGar6N9aAVgpjQcSZpmhvjVGZc8qhEwYmPkUtO1WzrPdk9eSciRAM
jqcksnsXImw39ssY41hd9Ulxxu1to1tzPQBpYRCrATD79chzEqWYPg26/9zON6DpAZHAY9VmYaPw
oLBDJsugrBo5QU8ImvR0QsRAp0rxv4vKKn0UtZ5z8t0p5sDofhTZERBfFSRASIVJVFyzDMNAVL3Q
0lm6OHAgzflQgjCp9NPosbUfk/RDM76o01uvydBIq5JQZli0c/UrgAcSR1NfpRqoJXl0b7l1YDAK
vI69McBDahadJBu1tncACGIYOpYSGELB5PN5KMvBNGEiKo8YyK5qa095pB1qwtnOzK3Gt5ipoS5Q
v9+2mmu4JA6186tzF0ZzTYFXkNqazOUSVmm5SWfnMPbkMxouDpZFd7ld71nxVtfsAbFukE+ZvZfI
Xy55IQgAqgVdywvRLSAuwu2F+jLahw2YkQ6kDuAKAHmN8QNRzGNMq2MZT/sx6h+aWt3OdSxxaGu7
jJIzmE4tnPwrhGPf9KxOEsSeploGWjyDu8I4afwjbU8gQrut6JoXcCwQWyMqICYC0Uv/XDtKB/hL
XvqMDdHWmbMKc6nV4b4ycju4LWrthkMBAZtqEFTSxRo3IUVcUgK1KEkfhjr7zPvs020RKxE13up4
4RrAl1ioPV5qA3tVlWJasof6kxZhbjI6wuzuvZtl19rasqGb3gC5AWI0nMdLQWXJI0dlMY58+TMr
vzip7kVccuGsKnMmYzmdZ9d1m/VWMlbIdPTzQ9yiG8aJfKZvSTlJNmZVGbhnYMaWwpu6/P1MEB3B
Mukio+6n6KNekCGKMnhAxkpMbVWfMzHL38/EJK1B68jBmmkO2PNzj6q2z8adMfzNuuGFAEgj3JYu
wgJie2DmhPlYANwdouTOAd2iom0pbuzbxra6bGdyhP2xlRYwdZpBn8T0tPmoGJtZySSLtuYL4IX+
VUZwwQUFF7bbQZmIbYhe+Rbqsxi3wZLnJNn9J31EqIvatrRnCsygNZGNpq+DBaOmkiyUZNHEu7Kz
SySILehjk5eyf6T1RyUbPbzmZ1y8prH9ePKglnJpZ2ac8ywtkPtMI3WfcXvvTs1fmBjBaxqkFkgP
XoEfgTnuaG9j61sLRQkGNMPc+Urlx9qn23vyKysn3kPnkhZlzw5NpzVZrxBIctJIp16uzdaM4u7A
0CCGeRUYoReXpAztcbJRLYiULt0AAqp9WN0wND5Q1NrkxxFwcK9O3LQfM8p06T5iXdttMJehOupI
Pj80Kh93TaHCi/WgJ4L77Pu585oECF0vct3so0rcKb8DYnxK/NjSmuQRQBXC74jZ5UWATHSyN/ty
IoFjN00cEr0ujmM1augCrvgMCAGGqhhKHBRxpyQeDKwEqWQxU8yGtkc2BqqSkDenT93PBXNLEuTG
3L2kDYY7bJnbuPO2wzU9eOnQj/29TtJ53Fi1WwyBC5RrFDaVVUde1Tv2T0cdiQ1KF6f5Jx/Tudnx
DnHMprB6ioLaHE0v0dhFtReZpL5L27J6oa0dY3R0h3RvaNTt+J4YwAh4epq5peQ0r7nA890UPG0P
NDl+dmFN15Hoqe+H9JEDfMCSn7fNZu2UoZaBxDVSZCj4CnLIUGtOvWSvFOOH3qGj1UX6YvyPQgR/
Pukl09wISQUbHS213iQeT+onRmRj61YXDdVXAAIAWcSRuzwCKeXMIgBRA6g977DpwQiM7KBqn1Wg
126v25q3Jb9FibAAN+ZmWy2JRZKantW95LntW/NdEW36cQxvy7puR1rYlXWk/QFiQ5An4kbdmMDd
sgabRCuvB0MW/WZ3jWe2GzY9s7lE4fwAWKnnOEHSbY1S+eP761K+frmujQ0/OcSQz5M8SNQuyFoW
mPWfskgjMbOUbRacvWUiZytE0hiJW09W3MFXYsJXhwlppiYbaHzt8cEXC/w2xiEgC2QY4k1cRArP
Jqf1aRwDZLFvdMnVuLJXi4QF2QBEIzLPgg2WWTMgk4E+HeNh3IALsvGce/URY7m/g4d73+9GWYC5
qhLAjUu1BjhmscphoVjkjlXU+qR+nYCBUSRPu2sPAYXwiERBFg/Wq0i5Z0WuUx0KReA0zXIwGdc/
mDX8sYktUhxHxX281LaEZRvnXB2sAVrk5MFwX1N2x7Lt7WO0qohjojMSmXoE/kIknoAXSNG50vqx
PYUDabcNJlmzfJb0p6/ux5kYwcQQZ45V7UCTLlG8CmgIp5LcDTJFhLVquz5Omjzu/KQPo+Soqpi/
LTFjiQgxwjOHtp8KBWtVj0eVfTHzL2orsatrdAGYyDE9CEgZ9GvgKC7fcBawKLnFzaFJOr//6vZh
w8Px4AJ3uc0PaeCGPPNcHiDpZHzcNoP1E3omV7iNtJJlms0WuYdh6zwoz2UwHqve7+66sPO7D9la
rgtEJRL/mMChi/lAFDcjpQJ3i582jxpHBrXpfI2dkvx1KkDiuB2tjd68MKYGlvLTTSVbeQ2uXdb5
t3hxL+086uJSzTrfcb5b9ec+eqmqEy0rT632XfZU1F7Z5ZLr8YowApwUF0IFX24wDdn2HjqT7xOQ
hp+TF+25uKOxV+5Gf+A+VfzkTj1WgepIPMn1zXwpWbis4raJelrSzh/Nzjf6N4SBygRoeRVIN3b1
lKCfA1AvtANdQVXULMF0nQZKtk7Q3qmHCFnYwxxOj8623rkvOfp2vOJBf5YY8LJ2l5E+NMRzApV5
JMqRI7k8OEYFsglrhgF3Af/cohs9eon39+2R7GZJfum6727Zxt+iRNvJBpfE0QwN6/c+tLfNPaYF
/qzupoeRedPG3FiPdKN+iT9A6ryRaLk8vm5oKb7/jGkwqn7Rkge4c7ximx+d+3L38Snyq6PUatYN
9kxTwWxAy9fl7Neiboin7R65n94hlecbz7kHgsdTfld8k/H0rdvPvxspJqH01B7A1gMVp/jOao/K
9GWUEfOs3kbgU0Q1F3hc5GcvbSVBAR4xCjZwNBU81zWPdZPkwMlECP60SmejNDL4F56gC2U4UfPH
bVO4DusNRGsIe9FkjVSd2NVHa14UbowTrU7arorMvaZi6LzDg9Jhkuf62o6cixKsYLKVAWVWiIqZ
4eVmvEnZR0vfb+tz3d2HU3UuRcg76GzEODsdKzZujH1Wec0OxDq4hMDowo4O860v/VHZYbry0yg7
0Gve8Vz0splnl26NkQ1l30C0ubW+6yFugTmgIQnNB1b75Mnc5Nt4P4dRKH1EyHZRtMTB4CotsLRN
9rlIDrnzOoAqSP12e21lGygYI+kRRXYdpFRjWMYfarItuMQcF/cqOiaC/k/8hyIvBiBeLuE4znGO
4TAIuK0wVoA0LHWvQEcenYEBXfAsB8eWRHxra3cuUogpM42iUtlB5FQc8+lFLRyA20CTKoVMrZ1l
VH7hLfCCBnZKsEyM1mrVfkRoOZRHXflBxqfb2yP7fcH8MBOM68ry+6qaPLqsQXF52NwWsazF1fac
qSDYGcupFZMSIvT4juRfnWgbV/+M9QGjOgKrl5jbysbABpbGQjSoLhflpS1oWawW7gxhLP2iad94
0WHInuFFmMBxWyuZIMExjQpSmLOKgJzWzr2rZKFRpDvOWaDwPrgtamWPLnQSbCBLuEZS5Kz92bBD
nRrb2OwleyTTRjADWmdqBtgk3pTmsawbr7B3E9mqIPP6G1UAJl6ae5d2lMvtYfWUm9GEC1aPHnUd
RMKfbv/+iq1hqf79fXFWgqZ0UdnVuF0nN0eHdhyofb93eXzfOdm2oO7B6aXU8CvR34VMweSGuQD5
/wCZSvol5mGc3KUKwGfpNlP3FspX9nQ/To+uHt5WdX3LfqsqGOCcF0mC0g8eMZjElFp6oM32aRwc
D9liiajlhAon+EJDwQBVNf+/9xKo1/DztUeNxC+GH7cVWnsXAeGIgZGmDeJi5B4ujcPIap1jEHbn
W1Nzn2fmXRdZh6UdJVfid6PvngjMcqTVnskasVYVPJMsuPOqcBWiUWwhd3ItNC2WPmcOsOr1EkXd
1lImSjgB3EFqiBRQ0sj7Ax5Gr4behpYjg7ys+gzUUUCJAMQoSIkv1zJq0nRUwRoKNsCXuQqRjL+t
xqr1nf2+4DD0kQ/FOOL3R2sBEXB/Lk+Ub5tRZhQyRZb1PIuPND0Z9BF3rT8dCuZhZNimvXN/tFv9
EXUI62Du8idZXupqsBPeyjDExQbRUgDErXCiiTZSjQMI7XevfZgFldftatBLxV7qzzsnNLZIZIfF
pvaSg32PP5zQin80HttY4i2vhywLHyKc8Ya6gzbk+BDrIfff6DFP4Jl9vQvcE2ZP+NPuKw3grZXX
8pOxTySh90pkerEKgglpg2I3roktpuoDb1+SKdDoE+jDnEyGjblm7BX0FKypGhklQ7Us+KYO5mDa
vrejz3dZQJ61Z8xM9JxpK+vbXr0q0FCHLncUJgBYuTSsJe2J4RM5Jino9LGujVPa554RsbuomT+S
ysYgPNmhXD37ZyKF7aSxNaqUIxZWjJ9pMwUFHz1LVkNfN5ozKcK+pW5N0Y8DxcxDebprmccfs8du
Z7/iKYNJMZ7hp5v+hxI8ZQc7vO0VZAoK+xgDI0CaBKJnt/Ms6vpJPvuTJcOnrgT8AKX93jrBJzSs
M5uxhpiifIkcAGCcXRGhfKBnnm0/MfOZyKBwq17IBTQFEJWFAEWQiF9Pc7OBRDxDMXXJ3TSs/7i9
dqse9UzE8vczR9dgnII+G8vaNXhI1Jt5Nj1OQnCb3pazrgpaFsDBhlKEGIKBsayjloop02jnCtKm
3WaFJRGxbgb/ihCjsIEkDIpCRD49Zul2Lu+1fHdbC5kI4fTGY2PlRV4ih5o+W+W7U/ys/qITC9fA
MgL+f1fKEI6rWzvlpGnYkaxw8n2f0Y+otuvP04BSX5VKJ1jLVBLOrVMmoPgiWLV4+DJaIUlfh+79
9qqt7v2SX1IXZBza9S9tzHJalyQT/GweJ4ApU5oEBRmV8LaUVUXOpAiWnI4k4XUON5dOLtgu3a2+
VM3/lGH61yWNqvLCFYSXhNjkZbO4dprFmbYc13Jp+7HzfWCycG19xX5LESLD2ewTpPJhA0YzIC2D
BPMma8kc3F6x1bvoTBchKNSp2zXjklBjzvMM/q9ZDWs3sMxjBXa1xJRIW9sfFHaBeUVoSK6aV1rF
NJw8xdkpiXtSaRMamXOaW/oXRxSD7k0DvFlLO55gz8UMbChjsOeIfC4TJUgwQIYPssLG2l1wLmXZ
wDO3CUbBunP7RQqmPYMpauKhA67vSt1FxqM1fJrp2+29Wl+932otfz8TyGswneX5cky7Crh1FPmj
z53B/dtSVh9DmBSDuSi4dWw4oUsx44gpjq5V4RZvn3UndNjedJDNQgyq3RXWBOavTWNJA7FlT8SX
3rlU4eiWljIURQ2psZKegDfaZIn5mjax183ZtmXGrgWv9UDjh4JPG26Ofp/HG7AiSbRfX+Pfygsv
wai3R61XYKG0/p7HwZx+pn14e4FXRQBxgGTR0pAo0qhZQzu25gQRkYYJoZg1p28HNEGGujtFssLq
smpXq3omS3AivHAwfjUG+1Cs6K9lX2wLe9o2bbMpwNFeEeIP7nutpke82rw8qva4eAIwsgaqOQcd
104sKiXPt3XzOvskweOg9N5pVIX6IAgOtGYT5bt8+s7ooeHH2X0Z7NDq/hg/iH5MkMaZyGYSOAVh
U3U1bYxJxSoMbbXVB2OXdjpKrbXE7aw9WxYwCVwO2guvMqYEfCqgPsT5NOLya11rQaGlTwqmUXOH
Pk1zIlnJdTv6LU7wP32ezTZHmtFPMJitG8E/jUnESlP+jc8+02r5jDOvo0Q6pxNSdMjTloHS8tDk
VmBbTCJm9fFwvnqCAxgA8tSzCepgHGwX0B1I7/5Jd4pfnNiu3JWu/6i/uB6GLOd+v5ue/+ZM/l5L
wULqsouHHAk8EC2PQUuysBjTrUKazX8TIxxHtLyb/3v/VfXPhKMvHF2uM3+9LWTZ9+sz/1sX4YCh
9IahHiMW0ixCAhiFPcgy0BLLEwk+KqNTI6TmOt/Wnuxsy8n9lEpWalWJBVaOhm11ady+tDqjNREx
zlAiLx/UAY0bL7cXadUxYsYaBnMRDJsSM34dMxplZnAJVa9/MrTspXSSLZoYTm1lftwWtbpaZ6KE
TR9mh/eTDlEqwpBG2VnVj8H6U8JupDHwNvxXHWHPVQC+qT0ufp7c22AHiay9LTsjy3de2RWg/gb4
5AH+Eu8tOgCobhoArMTLzI8WzQVu6xzYmNwnYwISDuPOHguJj1s1A1DTgpcWTZRXmFSzr6KoKhBb
Z2Rvl1+j4Z/be7N+GwGwgVh0mTPoCgtX86yZuL1sDnMDEn+N4kObvilAp2TWppwOY5d72h/TjC67
9Vvor+kSZy51Bq0Dutsg1AVvvH7PWNhVP3MMV76t3Pri/aubmGdKah7FLoJUn08MFLjMS6yn2xKu
5zdBE9AOgRIULa5g2RCWr3CmOEZRpUXbs5f46sE+2Khk25OX7lIPk+b31t2wuc8OH48YTuz37y/t
sQ/yo7VtNoCqepkPxicJacE1K93lN4lAlVodGDPsFkWrh3clxH5u6V31lH827urjfJ99TlHUfqKq
Zz0aeyUAFdloSYLINTybDlZXywbKi+CpI+QIKKtLoyA9irRgpjkY2zFIgqH2OMaSZB59NDx9m0hi
nGuKoEXtM5lCzmDKI85sFzK/xbOvncbP6uP0qL43wQf6AILJB6AgSA7mEau+s/a37WANMnMhfInu
zyx6IEZGSMmh8GEhs63CaPLpVvGHzfBobTUvPeX37saVrfNiXqJLOtd5OQFnYmO8NKOaQqyym4Ma
SlYHSj3it99Pzav5AAxKYN85gRro20YS7K2m6s9lCzdUNwHdOxlYb+MBQ4C8Nwcg32/PIJTd2IF2
UB/VB+IbWzOYPPr5pd+gD0HW5rMGybpY9eWSO1Oflx0b7AifoN8ZGkysC58xiWSj+L+OXrkp3uut
czBCEki2e3XdFx4NMPuBTl/EBqDTYWpjjnUHDBir3iJP3nv83dh0gYNpmvUxm8BXnDV+sYl8aXFi
za8ZZ9KFXeeDjYmb7mJs1ZsVbZXxj4nvcJQAz8Taoj8XHayCNcdFTQpegpJc7QwPvYHoupBUOFaj
XfRp4nmN1UMHs2A9GOk7ZCmmI/rIkmtBs4OH7r7BcI7fy7fa+xnv41eUdg69n7+5suLOWkByLlsw
mzYC5V5JIBvZCy8bNgkmpLFUBi9asxEMR8HwOVAtg0NEWESbM0abGVKM3pu/E69FKan4GoMqzXpC
/YxhECP3qw+MQxu8aSv1SOtK/hYvGMmAMmRhj8sCg7Pi+/hO7zKGKcI+etZVz/XpV4C6/OLhx+2T
sRZWor0TCpvogQaV5+WJzDqeRc1gABCkvTm559Kf8VKRB0DntpzVS+5ckBBUOqkxJDyDIEyVoE98
p3nOQxmUx3pPdyA3tA1Pu7cobhxw0IAFLwtjXNCfTFnaZkVfCw9d8NEgE4p3r3jRGYkdlQ0K5TQC
7YkJfE3Yq/+4g8SYVjYTKWMArAjIdUCyIojR9cktba1hGOQ3tRt7zlQP3JEqUshoZb+9sivOBY3y
oJlfOvQsS2wNAONE3Sdqy3xTybcIS78a1JRETTIRwt6VKUcsbUGEhrkcXYVMyySjo1lbMDgxsDYh
cAawU1gwN267waogwnJB+agkYWO+qcPP20u1svmuizWCFPScX7WcF7wvlLbvmJ+BRHv6qTlPjXoP
yZJbfm25ULTBiQK9JTozBV2SqOWD1vcQEythGdX7FvNGbmuy8rSBJr9FCLGTE6l0IhlEVPCI8fQp
t1J/nB668RSD9SqRzS1c3R0ko2DIYD4F38SllyAUU7IstGP6WXM3oLVRT54nGcfN6uagwwUUTjg5
Vznwkk9ZVQEV5rvaUz+pvpO3XmF80+i320u3ujtncpa/n8UgkZkNQ9VBDjeCtDxF1pfbv79C6mBg
ODoaEtF0BDyJCFtWnDQfIxVWZhrdKZ1iuptcEAO57sT8nhO2M/KYbJNKrQ/6hHaCGJSMIbyS7EL7
VTsUgk18iI0RQqhc4MoWdk0zSyPS6Mj8WC+LH1Y8ZZ/LrmUPOk3t7yB0sGdfaVzyhQO98A1j2SqE
+Ta6G0FAOHUPTjMCDejmVCu9dJ4fYxK3Xhw15r2F2eHMy4d6wJukKc2fbBrQZGOWNWZAZCVmeSLe
6Y5NlYYRLdQ9A4sjDdpZTf9JY6390af18DjadtoGt5d+1UwXHg+8jtXrGzyaVGY1LrZ2KLpTrrEt
z537vLUlSepVMYgQwPAJrhwQaFxaUGmNJqHpDAvKqpMzjMFsoSNv0g3JC2klICEL3RPYrFBbvWKz
mxtt4E4BdToy2SHp8x6YYzf92RWZ66v2MPtFlPYobzi4xCI6vNxezZUDiQQD7kh4Y0BEf70nzg4K
plhSxhAUgdrK8IY5BMo9INY7i2WtBDJBy3qfCepUo1JsA4JAduFZNSZl8vhUgRFEi7nkEbRsjXAk
oAx8PzjC7CXYuxSVRMBCZCqOBFfw5O9Vr67uWbVL2as+lhIfvabWuSzBR5tRglfHBFlNus/6Y0Ws
E1hp/VQpwtsbtWKPREOVAAEcckKgvrtUKuNwAnMMO0FTmvtsJbWGZqXZ+ISqYvnptqgV50k0hOKq
CywQBmwIWzU7qVnbGXSquhxrGJ0a9ucMnngMnYlYlvXMGjgAK2Qi8JVuPYfWHG8aW9ZJu7pgqKrg
X9DBQNylCNbYnZZlOMCz/qZHjY8ooAVU8/ZSrWXqoMhvKcL+j/PCNbDsfzm9WCr1RvpeqntN+2Tk
W7S9eqAnK8E3dFvqqtEBdrNwyQIJL3YezYmSlzRfVLNbD+MaBkwgGuL73JRR6qw6J4RSIMXF0M6r
+UYFb5RuYtBOqYd9HMc7PvYfoNk5pUZzNIxmC0KskLm5xCmtNSSCcG9pCcSTBSPRl+86Mw9t7mI9
YTAPrbVOFehKVRMogL7IvkbMwPDQ7nmkaeY1wJwYWroZBr7PErYFlEdyC1znzAD0xfjYfycbCtdr
k+hznZoq9V2MFQE5Cvr0regIAqesuyPp3sj3SvdVUe9s5y61fKZJ0oZXRvxLvAPqJMMBwZloxLYV
Oy4vIB4oCH9Oco+39UblEi2vAk1BimDEiT4UplJjDiUGA9rp4+h+7e1NA8pIlewq8h9VElYUg5Cm
vm6g0oCZ7/TZWiDUPPzDAyIoJIR/RqchV84gg5apN2AAX1u9ZtFpwnG5LejKVQqCBFeZVWC8dEus
nB33zwmw0p0eS3S5us0EEYKr1M2IN7RfNkfBhgz72XS9GLNuyH0v63qQWZsQ80xGzOZ2Wbaalh5X
Tk4BOOHm9opd95YJ+gjvzEaxLfDAQEhJvPk9+qf1jN38Lf8W76t99owRpVv6OgXDN0sSN65tlQGW
ChA4urgQRO4No3IAZK0IRaHI9tJmU3HZ+LS15TuT8OuuOPNaykCrseWQ4NiR5yQgpAS+dIpkA6mu
vD8W8FyMcLE1mAZXd82iiO2+GLMZjqADTN3sPZmebu/Vml9YIH+4YgBRsMVJGI2T2ZGZKNSf6h9d
+UrSXbHQlC/M98d02N4Wtrp6Z8KEMzuj9OnEOLd+nOkYpZf4mTkFTvv236QsX3G2RxEmvxT1CCl9
h86Q6Q3UkZ7aS1yctjjMiwh02SIDcBLLAOWl8yvPeiYlSctCHTrM3HXd1kdrgAfkkMIdwIA3rNFD
N3nJCN/1qLAZ93n3/S9U/C38V0nmTPhQTpWt1hBeFtxjekgWHyibmbl2mtCwC64KpBNBIit4cbPF
wum0ykHA+om496mMpGLNGpAlQKobnDILod/lPtVqVOpt0eYglM48o30BF4OX25IE3q9BP+I+YdIV
AhtMB4cSgjVMg5apZJHSqka+8CiN7+DCSg41qvw7eBFQDxi9rm0ys4426CLWMMWCJyFN63YhhlJ8
W+mbgHasCVMSd3dN30abkiaV5jt6k3k87/hpBgvLdiqbEW1C0RiAf1fT0e1cZH6WJ/eDjl5JNtkZ
5DvR7E2OSZuj6kYxHrakCdRRj04u+Ls2hTlO21rLMH2sBzFIWVLHi9L8m6P1ua+qrAavY15i7E7+
ZpuNfYBdRhujo+22ooOG+Q/TfB/rOWasOFwP8eIHkxLXwbyAOGrQjiMG6WFiTw18ak1aIzATC6CT
RkupZ1pUv0NpPQmddujv6axguAR1XIyRGem9Y7L2pBS6ExSJVu9jTTviqVJ7sYrUwTQ06PjqDKCc
ioI/GoP11dDz+ghVbd+1qe4p6GL2mGJrr2OTIv7Qmwqk8RXewhj08MT7hu0ZiLeOWY3G40bX6Mmo
Gn3wI5uML2Wu2ifO1H5Lqm4BZKRW5RUa6faRZqaY/2WW1lE1i16WyrxOAC1pTGIs6V8kgZFqvjRQ
Go8RV1I99ydUfcBc0fFQmZokjEoH08bq5EerV2UI3nV18Jo4+WdCJ15Y4QX8F24TYFL0k+Ij8CYQ
7uyeuHnbtniolQ07OKUd8rQ+6iASu+1U1i6dczHCrR2BFXeqbZwUd8Top4qOvmYwb+TucSgcSRlq
9eyfqSScfTcC1AOFtBw1msabB5TslUc7+vgbhUBKRDD3d+GQuNy/uEin1lAXB2NlP/s287VqmfPE
HofZlBDurOgDup2Fsn4BcwBqfimqVTM+G4mW+5aFuke3DBaOtxZwxrc1WnPJqHqg+okxuJjLsnzG
md+feGPYaPXMfRIPQe4OAckk/nJdgo13CAoRFpLElxIAHlwuaaxZg/zQps6cf/Ia4xZvq7H8yJVP
xoAPZMUg6YrgvW9wQSNVRsFwR31Q8vn99Gp1bmBgjh8fX28LWzVr0MuhIgcCVOTyLzVCIrRv5jnF
mg3c8Mw52ydFvwD1F17sOLgtbG35wH+5cPGixeqqiAMOPisbJsQeRZ14pXsfFZJ4bVXAglZEvnLh
zRC0oTU1ciQtMZCnUD2q7LXp020N1vYGD3OA35ZhcFdJqCaZSF6bCUqU/0Pady3JjQPLfhEj6M0r
SLaZ7vEapxeGLD0BEvRff5Jz46y60byNkI40a2JWO9UACgWgqjLTOiA9+uYVqh/H6Wtk2WFH99eN
rd0+ETtt/EaLFZjlztemZnqSJFlW+NnQ7se+I5PxDn7xYNSOs9qRQqYmteYLp/aW2T3ZPz2L0ZFU
5AVIfdk3uwMDV0TMyL7JCsn1UGZI2Ki8spt+TjCw2cZtWk0ClWaB1oCfst5en8LV9UKbGhDEkDRC
Ku98SPVUgApiKqF0mdDeHwrHB+XunTfGkINqld3U/bU2Cy6+i6DiArOFk4ihru+7eWh7GKR9k/kV
JOLHcv7uWo7E05foLAYJbCIs12d3oQh28cyiSTUKEU99Hn07OmYLQ/KoEA+4JPXVnO8iKjmUVhdt
qcAu1H+mKcoOmimdcN3HyOLIfXBqkFDGN2m3zTLZI3x1E0NOa8EkQX5GXDNq9omDGFj4TIMMnkHT
XRTjcnjdMRYXu5i/EyPLA+bE1zPVqXSwQyKSg46P8m+qUX1xSpmV1aEg4qGouLxHxDuSMjneOCuI
R5PS/cpB/59MU/APAzkxIQzEUGmtAimL7mttxjMr63a6xyvogch6PlfXH/2YWBNwaQETcj5j6DJU
ylSBIaeE6EiSzG/ULfaVjbxkHtc//2VUf4wJt626NDozrhGKssEKKrYz8Y9ZJt+34gOQsEN/Li6N
aJYUV4c3OpLXEXzAmSy8YSoCPAvYxmXsSysTd2ZGWKFiOeXBQ4po13kk69D7AXZL5qlEU9//etYg
kALtX+CDoHwnMlui1JjSfsBjyODuDhUSYuuvdSTDpq1OG67CiyS8CSUB4VhCpKEuLXucgW7mQ3SC
0Al8rrPsgbESunEpMVHWXZgfEEvP/c0tO9WbI0S4ynmxebnXw73jhbaaSC6nq3bgBBAdR6ETozq3
oyoADgKEsly2jYTklfFa2AopOtAlp810Z5syPb+VoID+D/TMQBEEhXOxtzl2nNpxo+UlQdmD2nQ7
zfvrEvFni8l/JsRO5obrzAJ5SwEskx7YgH23bFPKcDWXpZ/FigURMshRLcUs8XD1rK5l84Dols3Z
oe6t5KWt9PoASpdHPY/5o5L1ww8FB2XAkwlP+wY5wafrLr82madPC2FzcTAjx9xRsbnK/hHP3iej
krUdrvk7UgWLShV6x6Aice4gppIMzOzx0HXoh5ZsEvtAW8mFSGZiGeXJaQRRVgqkC0wYieXHXEHL
hp/LWk9Wp+pkHMuHODFSxL3Z4tGBy/FcAEWuBy2TbCXZMJZIeGIhNTPmpTmGkRoUDN73SfSWV5J2
gbVRgFHRXChoUSATjyEAxqCgHn2KVKZvilaEnDNZ+9yajQWAAt5IcEbZomNHiWrNJnS2fMNg8U3b
zSWwnZpM4GI18DgeKMoQdxCxhe3Tuxla9JZFLyF9XDm3BWiiAQFMGSW9DNogsyVsk5kDSUht2NIp
Ss3zC6dHw9gqhY0LvkyiTmZL2C+ACOHG48LPjDzyB6sLUiO7m6sNrR/M8ff17b/mcQil/82hsHFG
px1sDzk9nw94Upa0fk5y43aoLRlP1XqwO7Ek7B4LEkQGh0Cpz/RftD6a1T5TU2JBfpP+AvUAcdsb
S0YNuXZzwPvPhoKdgUYfESCpuozndYWZVKovCt9VmbJp4oSkzsf1WVxbMQivobViIfBxxWy9w82x
j6m53LbGjWOxg5ltM75xlXzrSrFDa/UvFNP/syam52lmxGDkshCHqvsObVdurVlkOQNbI9+Yxnis
kw1QmtPWTr+w7BgZG3CJZg8s0GS8Pmv7HGcY+jwQ2IFmEzy1SrUomQDe9i0HKH6W31gF//tXE5qK
0K9iImmADlbBbbw8ShqlxRLaauHpfjHqFLyszrC3bEWxg6wwirfri7nmNAayOTivQGIDzcvzIIyO
hcl0qwgvGzDD3XU6sC6ax7xDnXpmEMXtP1SAHURKkOa4QLoZpjCJgDG6Ga0RLAeUqypIrLbx5vqI
1tzz1IKwyc0RlIcDWj5QGLOTELpDm2S0tzQ1Azfh93Yay66eq5v91KKwam7WFGwsYNGNy63Tvurq
rTnsKzpsAEebk5ccGfvKlpye+kq+52wml5U9OT5r7LdB0bFyoKpz7B3I6qwf/cYO2435OP/gUNkA
f45PffWBaoH9rJibDLgWj8RfnK/GjfMIqurbjMjwzKuzDx/Gw19Hr6dID6NEXsconxCEIPymOiEd
n4v5Z4NafAnJj79f6dPdIsyA2bW5jvcs7q1QL6qLH333Yg63JXKgup0G122tbn7EVLAzIOqZYgNr
MwJTbNXYmerc4cd7G6/9a0YSBBewqiBfgqY190KmuU2ymTYOTFjTm5d9Kbonakv6cNdWBx8OhULU
9dHHKHoqNdDntYTu0jAfTNs91IPz4LhJWOjJ3WS2/zJpIB5FV6EBoTGREV7FLbUtPcTueZi7g6Yp
3qaiysv1lVmLYAiZ/xkRvKBfCOmdDkaKigeG/q2aRpAi7Ie/FiNZlme50avIZlyKQjN3jHs1g3x7
w5R7xfGQ1MiftXbOiaMmP66PaXWdFjgrXktITotiypmqZl6bergUmTaqg3YYN5u+gtJB1b73o7a9
bm01gCHrhLZ8/B2UkIJbqG3mVN2AnEOmRh/tgL61xiHq2EGRmkIQZboH5eCm7D1I0qWSt8zavnLR
hr0oKELxQuyZMJg9oOZUYlbn1iRAVYzEKaJf1we4Np2nRpYPcRIqrTgZBqPC+BRD8asObBX7AcEw
LtWwhhzZdWNr/nhqTJjMtuDulMco9Tc636TtdzPaFbmH1qpeYmglqQvuoD9TJzj+bIyVMQOD5jt5
mZBMnfaZBS6SrOhCt3uvU3djjDRUoHB0fYCrtdxTw8t0n0ynaypt3CzTWaJkPABKDua7DuBN95lW
v133W80OJcrrVfPtuuG1E881cbWFmOxStRNmFnmxJDcN2E20bBc7HvFodNSzZ1S7Mvt71kui1/pC
/jEnzG9mazHTTZgbuvylBp9Kncw3Udm8KF0nWcrVXQAtICh0Lx3Y4tUS8Au7NznDjBbQAIi2rGGb
63O3ugUWTBQKkWAkE/NWSQqVbjSF4p5XPje5Saj5pGdAk2m3o+xmsmrqU1ESNQ0dsPJz91CzyOyB
yMe8AU5m4+6abVi3aetXKXJ9zSGWmgbU/mykMkXQwewyVKFRhPJ5BRTZppjv+vw+nmtUUsDUK3GH
tTU6NbZ8mBOvR2MHixOwuqJ1OU+3DDW8W8esZEfm5eSB4kYHsR7WSENdSJg8PAqyJG+g89qONJgq
h+DmT9KJBnr8WilUMqbP8Hpe2ECrsovatIX7P7KZQtp0LiNqumlZ+pvsubxl5M7fHR4PwW8vAF39
dQ9cdueZKbxK9UV3CsQ6KHCIu9fKJiVKLTRHO1W7tzSIttHxRqPfr1u5cAnBirBp09mtOmsBM3ic
DXdzmSYJmU274oRri+qg6m1jBzKhbJTBGy/849MyDmRcfJcSovCyyZzE8QaOLnMtLsDxONy1Cf/b
hgLBxPIRTlywKKxkjpcefQd+3qvlk57LevHWVgmd8hBUQooJ+1fwP0DC89npKjTot0XYcjekdXfj
lbI61OeVQvQGBHK4wSINdvEOrB0QHegmBSwpH5HCom5nP/fjPO2rEm10oYm2mbcoSlvbV8xc46Tm
tdEGE0WTP2GO3YS6xVp20ApvZDutjlxUsxiazbY9KGe0o4F2ol8DN9POn0fgDUiWac0ORHnJtxlN
LqDlVfX2qz0ZHGJLWl0U4F1HBpyozPg6jxaA3DVojIDoVgsIJ8zMS6DCOo3WL1a3VROMedmVe02v
Evf5uv9eHDpYYrQiILECiJoKJNX5EqdqwpWOssY3lC4iXQppSVbyeAPFrvSoQP9QhiNfc1scqngO
mOgeuQD/6p7Cq8KBQbepAJeBquLokTZJ479+QS0jOzGkn4+sQE2NDRYMUZMdjZI/q828vT55Fzei
xYSN6An5KWAAxPfGMOogZVvQWX2ibvpZ/2H2UZC4bINL9jcOLQdFV/emYu6um5Wt2RLTT7ZlYrhx
QTmAzdb8QEHzjCZB3MJ2iLb/EEJPnUM4gsouG0unxxSCurIjsaP0GyctvQct65kk1KxN5SnQTYij
szrzcjCBPS6UzQxKrdwKzOFoqd+b9lc0/kQjoeQoWpvEU4PCJMbT5DVWB4MD9hejGtEg0JnayRHp
dYmbyEwJ01hUmLPJg6mItqDu29v9Y80n36zfrvvF8pHFGIcjD+3gAOYgzglDUuIRDW4jAMlVlxyH
Ug3S3gkUBhLlqsZG+wfnwOMUryUkS62L5lw6jTo4jeEcZVVXRLPbgXCnpgHKh86/rBUQyahHAjmI
6uS5w5tjDbJtEw6vFwlGQycwGFRQDde0vkHMSsb/oz1hwTzWaEa3MAegQko69Cv0ZUzwxi+r/fUV
WwuG3snAhOhbDVnfqRHmUIcOdl126O+VpO3WztcTC2I6W42VqdFLhKiS3tkRZLbcO3OQ1VQkw9CF
Q5wVkw7QF+ZrBqd+OZq3nDV/z1UGudT/XOCT2uIk5qFHmEV0makWTZp9ogWDEepSkphlYS920IkV
4U4FkUHqsRIDwVMMFDTvHn9osTKcvqTO1ol+X1992dos03oyJpsOkI8Avtdv7O8aQ/95c5u0knlb
jz2qhzIN0h3ovzu3Ad0Z9CU3GJGHEdXFXZll/mjcJPHu+ljW7fwBKgt2CqMflZkCcG/kQAKoaAf1
/FI9esnr/82OcKrzDDfhxsGc1aaBZ6vxZHXlQbHpYVDaXJJ4WI2nJ+BrwRvysescdMPA56r8hx2b
HrF6uq/mMSfuUx+7j9eHtmruJHwLUWdktj1NPabQNgNTqYmqgwAf0DXdJqVnbK4bW/V0NMiAacdW
8VASIk9BVQ04CPhFXUK1fsh/gAZ7b6dV7zM3DsuU7eI03163eZn3w30Jtab/NSoSrWuZoY/DvBwZ
abtTmXmDniDolQ0HltPd2Jb7iRabwV74+P+BRBOUGXhfoPAEZWfxCBmLus3SGmdjOXVBVhuk7iHT
4BmSk2N1S5+YEdbQGT23Q88hrjF5HRhU2+MK6mvKKKnbrZtBRcvEe2bpDjvf1S7emk1cwkyH7r0Z
7RhmtOdSrtjVPQ0+Orwx8TC4eBu41cAVpwfjCIvsTTF5lKBiQCbLJc5cSOLU6v3vjy1LPR9RWVuV
1+ON5lOIwmv9jz7acO15yPZTXYMS96HoZUjH1Tk8sShGrJpZhWPAYl5EkGDPiQXkRNlJsLurm/rE
ihCvgNCqdGNhbWHzc6w82d5tYj5zM1SdL9c3l2w4QrDy9L5I5nkx1BnBrARq0twYuazbSDYc4cjK
mbKQ/sLKyNXDnFV7hStPRpk8aVX2WqmRJNovP+7iPD6ZPcHPuT4UkK6Dub61SNLlQaJJmcuXFbiw
seBMkKZcxIeEictN1A/7FGD2PNtp7G1IvkRsozlfMnfr8YRo1kPrfCnapzLT/iVYnFgWJtOoJ4bs
MkZXxHe07EKWH2gmS7mtTuGJEWEKC2PIrKFehpffGM0Y1pMshbgaJpDV00wTmgB4EJxv3cpzUi3r
lixR8oQiEondb0q8GyF08g8efmJn+Rwn1yXm0alvGOw02i/Vgp3oWy6T1rycLVPFL2QMdaC1kE0W
bGjjhBQPgoLn5Pej5wFmIstLXG7UcxNCRAA1UWzkBlZ91l2Q/+cKRABGrwUvvyejurzcreemBNfW
h7hVyoVmScm6oMxeNQ6Chv3U33iyitelDyyWUE5Y2NJBtyFYYkXsZJaBu0trzUEyVDfQSPpQtebJ
cTOZEtLqBOp4cy5i2PBsYY10N5/ZaCLl2qG1Dj0XyB5ppAbc7W/dDUM6MSOs08grxQH+FIw4Dr0r
3AUuPj5Hmqybb3WNkAs3oAINbp1PDOyJVy8Caw4yfVgjo/iutKpHxqbsj5A9ybZ5Xz2bTivrv10z
ic26YGrB3XEhQFowZR61yUSeYM523LyxRnpbmmCafk7Vp+uTuMLxaiLZDwZ7CyV5wCCFxeo4RRK0
tPHCBZns+0Z9Hon+iBzjwQ68nNTB8B77HV4/ksX7LCScR/Vzu8LqaTzN3QmE8yAb/eLeFMf5gYfz
fb951HwUMEE8Wm07fNuJIQ39xQoh3/XGt0oI+pAQsO8d9opvExX0w/RIQZE6vBk/r8/MChnj+ScU
toxLadMxY/mE98k2+cLenDDxwe4U4hMcWDgELZlvXKI/VeQm2RqklxEOr+3Z06URjp/UbQalGPEB
imbXGt/sihEvQhvRt+sDvXxpnI9TOB40pvM+mmGm4qFm3hqL6G1KVHfDpw1rZPBE2aCEQ2Ia+qxK
U/hbwxhZaPLw2M292356vz6qtT0EkAGoXlFTAAZe8GtDb9LcUBwcq5M/KgbxgBfva3vrsi+5jOVG
Zkvw5QbqUTUwpfAUkxPabhz7Y4wbMkc/Z1lS7/Iajm4gzwVkGtd9sPssH+UkGo3gXkhwHwZD1ng/
qftq+AH+os77WdRoc/xwzf31WVwL5Saqc0vxwQDsQHiFqm1d5LSGuagPUnaMkq+WXktCwdqQTmyI
GbABJ/hYNQpyOkX20JU6qMDs16z+qGp26+rsEFM9nEegwq8PTWZWcBBaA3w9tMvQWmvDTX2j0nJj
t8hso4/UieOw6GZSjbJ31JqvnI5W8JXYdEE9QjHabp7CWP/d8q+ZszPm9ziRvNgkayd20gxObLRW
gwEC30VACRWw8duM9Oz1aZSNRwhSZjTOoNJaplGptqk5+bqeIM8ch42K7qF+c93a2vXvdPaEWFUM
ZmIqE6zN0x3nLriJZN06a9Hw1IIQn0boCXcFWIn8rG9TYpcutnF7NFLFp4b1YOUMjaqepLYiWylh
U2eF2WqgFUViaYwDbdCJ0zq+Ij1z180gHQHiBYC1xTugHdtp0s9wvSx5qvWNlkWkQcb5+gqtxXdT
/WNE8AfOjCiaq2U38ySI1EXOarjzksTvhlaSZJGZEpzBSlvwuBowpfKnSjnMUbYHtw5Id3bXh7Qe
Kf4MSXAJznMLqQ/YMVAGBqhZoSO4AZ6p9StN7hs85ttS8pJad3M0l6CLGLhPsejujlyjsxlzv+5T
cO45+cxHAhozJmsZW51CIJvR+4kOc0BJzo8To7C71GkS7pe9GSQjJAb4k91DBFGSZVm9Zi6qd/9r
SDhIotHq05xjRFE/fYyq89YlHmHgK9HU8gB8yXa0zTd7qEmOfFw9Dj8NpX/t3PnRHtAjytDIM0tP
gEtyOgCAAHZULRTXARcWy8NT1nhz1qZgE1dv817FDLekgRQwT3xePvT6C1goLS00Yt8Bi0YGzGWf
yp4X+moAPfkQgneZOejcBh0fwrm/tz8mP9k2QbbnpFGJ6bcHZpEhUPfU/wF5YPK7UYi6yQNlU4D/
f/647uiyjyLEob6eITbR4aNMXQc+2yH/alRoyi/NHS2MwOgsRxIsViPSiVcIV+xIo0NnZfAK6t7Z
7BsF7QKToWBkNoSApCVxNENVDprmcxwU0UcMkpkBWIrrU7caI05GIsSixCg4Ay0Fps4J0K5IBu8X
aE1JCcppkCJBULbrJIfG+mL92VGC31CtLvXMRlRqzFcls/2oCSb+QJtdZ8iW6ZKP63Oj/LElOIZb
9oMV2cvutQ5OhyJldd/MP9SmCicNrSiFSjh75nrYeDfZLJnZi/VDm/Vpm50QOfJ8rs1SQ5vdbL0o
7hc7e1Hsf2CeA8ZmQShAbwnVeeEuqHG3BIcEmiEtbhEFpLqd14dZ/XTdR1ZHcmJFPw+2sdmC6pbC
SoZmWMUoUYa7N2Wq9xdusUzXiRFhSzV2X7OkgpHZ+EWNpxb4PE374ukVMRxZBubimFpsIaUIXXOc
H0BUng+odKq4Aws2ulSzFFnFXZHIcHOrozmxIJxPE3rMu7GGhaZVXMI751CPDZS1eZBq+n2R/AM3
4JJUREUFw0Hv7cU2RhY1c4FJLr35m2qqM7Ea9Rh3/Z4iHv+1O8AWiNyRVgK1iNisWi/a3cliC7Jr
xO0z3+jBYVY04XUzF0c8TnU8g9EAApAa6szC/kkza5ozVwXDg5EBg1xvUbPUiDu5x4nVsvKD8Xk1
OcvrwBxmzkRnF2glLhKNeTXq5mxgxdQtiNZCdNOrYV6Q4BDcHprgcDjo22zfBCU5lPjm+wFfwXtw
uD284w/c4l9vD33AjgEltwF+v3/+QfzRwMI3guVb+B1s8F+Cr8HtLf5tg19kQ/C1J8vX51/4R7h8
hR8+eliJT474VSzfwG8fXyTchtst/swD/lr+5BG/ibYlxx/h9v995/MfBN8OwyP++/J/Ll/49vL/
333+EHLc+viOv/wf2yNhiV/ceS9dYITG/e8XWVv4SgRZ6PbAmgYMCHrUhA2Ha3fWlnAT4FnelOK4
9DGmMmppmQ1hy2m2MnCDwUbDNRCV6Wj4MnZKbUgu1Sux42wogltWJboMDQrvn5FfH9WXEtnG645/
fSCWKlQsQcJtaNWMgUCaOKBj5ZdIKMowoGuou0WSAzx2+JuH/orzGIgGZxOpbeDbIj1CmkkfunQg
zLRn46hNmvVWG1MK83VNzW015zwP1SSy3ScF34rDNOOKe9NxD5FzQinIIqw0YhdUhmWCe+9oM9PH
pSybgrlXCt1vBqo6e0grAFyo1axwtmMOoYRjxxdZS7dOmLq327QcbjvwFtV+DpY9GhpAeMlEny/C
CsiUgUoDetrDUxKZqPNxdyy3WZ07CmnSl17bjPEBjDhEkWl/Xz4czu04wio2ZqdkAzobSYG0cBx8
TR/nY78DnNFPfleHgtibcsNeagkKSWpWuBGkkZfO4wCzuClOT4/lb9VPSemn6mH4eJuCcv/iBaVM
/+dSP2oZLL4WWgx4lcgc0Kkg9p2Xwc4eqW+sH/p22rq39e82+PIADqPpPoHsWRyge/lFPdiSg+Ky
+0OwLtxPao/jqhUBXjBZZE5C+tqSFhyFUahs9TcZLvQSx/1pDdzoeHoBFCK2/9MSBFRzgbFmx/p3
/ar7pV8c7L22HZ/o+3gD7Qy/PiyCfsH1sHBxpYDdBW4M/RT8gvbHueNqkdVozYhRUpBQ2VbQo3sn
e8UeI0yWwF8dIxjmXRMAAMDjRRwdz6O+YwrGWJZhF6ph1ZF6Wx2sJ8hjHaeNu/Eeh924zUKZiNxF
dF0GeWJYeByUem+ljQrDDgPkJqNEr/82+YJzHpxyIEzEJIIwT9ggfBqTPNaAHO30OCjjfTOUCHu7
wor//v5/Zkjwygq9/I6yGKIOR7/no0tfwEMocYq1s+J0NEIUd62Bet0EI3r1O8kRwLucNLJWv+Xk
FK9GNmTEUEyEgCRQSoLnIY2U8gSAUTrqvuscHaaTlr9O3rMNAGn7cd3PL7fz5wr9MSf4AIsKa2wd
4GChmgNitwq6NSE3f7XRIeE50c29mt+Mw6PE6jJTwiCXGIbqBO5+cA1hkI42UJwXyIjVKr1Vp/7Q
fZ2rh66qdkkbHVVk0Nritoqnp4w1t1Zr7bRKBl+9OJqgtXD6EYSBtxBUAGcCPsJcNNhwTr9Ns3lv
xlNHzGZ+vT7g5ZwTxwvJREiC4jiEnoRwDkaLJpFZDiXIiLOnOi/DvtHAa6Wod4mS//LqbB85wzMz
3Z/X7a6BLjHL/xl2hYPRKjXA/bW+9HmBh8wO9Gr9Y1KNNLuZkgpoIPALZ/dq3NfQyYQcGSgkSm1A
JyE4CV4RqWSSAavzAHk11KyXYC52vGXxzNukH0s0ZgzdXpn0r5Zi5CFc7UtB0wer2M51Dv26sft9
fSJWti54t0AruLCkLYJG57uqGurKmlK19NXKeeVMIWbRQa5Glqe7ODbgVJCIAijZQReNbQvxrkPv
hN7VmO5mbkhV31AAcRx7o0ehKhXHWttD4OCALg5QjAtn3vmQ2mGwqt6dygU/kmQbmr6lw/1g3DH7
zgINdhGPRDXui3Tf86+aK3Hoy/lcKHaBPEVWFOHdFu7/KgToFciA4/RNwPM/7oceOgMy7jx9zYqH
9zVKEUCXAT1/PkSlAIRsTOCVweb2/svy6wnvKv/Gf57ILiG7neRCt2IP4ly4aqCzFOmRz89zWjd1
IccxgmjHR3KEdFCUcaDzVX+77ooXpy6I3E+NCIHHVnHp9ioYiYG/ntjR7GW10uUnnEebxQLe8rgi
gnfGFR6As50OaBiBBdRKgzbOSeU8QhYwbApJwn5tKAa6rDSA8dBuJbYfJ/NkdYbalX45KuyR1Zaz
TyqIF1yfsMvE4kJ9bzhLjzNiJ3B/527gxKDOGT2YsacXi6noLY4fM47yit1/jDjvnSkiXsbu8tge
ST2/pVa5v/4RLuPWojKA7h6cWOgmEuNWQyd9KtUaFFo8u5t0d6M0Hwj1k88GtJumzfwytmYIcUrJ
0C/jybldwVegemj1dtvgkMp5wEwaGKMGTseK/ar49M1Dc9H1ca5tAPRP4ozCSYX4LJxTQ55Gdl1B
6Egvfg/RK9OnQAUA7v9kRCzlpwNUeJIURihFdJyDHHQRpoyzZM01sQWA8QY+EU2hgs9kSqGA+wjH
uwKCa4ouxnySdVms3J2wOic2hPBUtAP42hcbnjEHqnZU2XGuHeKBYy2ySjDk38BZbdnIVnwCWQTQ
kX12YsH8+W7QPTfljkkrcP3/ziDMN3pby/Y7fmyVIry+UiuBZGGVRR8J4qGGX+emmKOlzGhZ5Vtq
jDb7x8rWfVQZAYv9J0MgJsK1AFyc4n0QTXrQlR7rCmTNu744ehk0IEYNnT/v1we0tmSL+OZ/hoQN
ldRd30S4DPg03efJLe13LPvqKIFeYr1w8VGKu7mTsAmuBA8Td7ClTgugHayfz6IapXWNYm3lN0Xv
qy7yAqXrDynQds5zxZnPrPe0l9R9VlfuxKZwPo/KgKItuOQAGLSD2thqZbRzjBuFq5LNLBucEDGs
om9KtMFWfm99R/4H3KYPFTTg6he7HoI8gUT4JEvZScZmCndaOkwMlIYY2zDvjBZ9EDnbpMNPtx4l
Xnn5FEOdBxrWBmDt7qKEeb5w06j2TZ+BVcGF/qYxIVHWHBVQq+X1uKm7gYxMlrpd29unFoVls6wu
rQZHBeRYY1s+flPKRcHL3qTQOUKXn2TtMBqM4PymsBA54DqOnCTK24Zgb87bZNY6LcHIMg5hPcea
3DkcpoJDKhufodwaOotfqrayDX/UpwaQelYl9cHmzKZ+VFPwqZiFkt9MxeRsUPr09K+VpVPQakT6
hGRUS4sqAJmm+TJMNUWXbwHd06B1QBMaDFZT0KBI7Aodd6Pe1xBbMuwsTNEv5N3nXgXG9hzXv/nG
qTETz/FcFGWQM45EiQ0MGQ+yZOyc37obaVGgZrpzRJHOqQJmxLTbFiWdsiM6j7UyrIxaL7b4VyXa
qXbqTYdmokoWMhX9wKE9FdYMnEBtGHvFrIut23qU3SIbm9lbtHXM9V5nA+r+YA2f+FNs1cO8mXla
vCA8UyXIeIXUrNPN9COvGw8s6U4D5ZWinKkTQlpuQr8YhRYjWgg6c/AtRnW6MRUj0wNQxmuOb9HR
MTdtm2X8Qe2spt1PmdoOQddN9IfeRHmGHI2tKz6H4M3trCLXS9Cub2gbvfYUCBA13vBRunqdAgjd
8f5JLanrPtqRNjcbwMA0/a5Eg55219o8gSBwUiQDKBKiJNqmkLpqN71Wcx5MeBQbPniBGnqTJq1e
/YhQu3vtuIbEuDZD9wDEsUP7XpfO8Ig2rrQnU9rUP3iZFr/cWcshAAkxvYMNBSiF5PloOAFo7pJv
am+q91VlVEgsaGUVtvCcXzTynPhQg5b2taJJbe1429KUzLRIv6fQtWm3WZEbVZiCqFuFflTa5aGd
m4VxW2JJWBCXrV0R0+iaGYSZhtqT6PNezTI9JmmibbXRaDo/mSz9A44JqQ5PbRqov7o5KCAqZnoB
RXN94lf6MIFyz1baCPIHI0Aq+oJUJi32AZgwaW3kxFNcFgeKYw4tsMToNNxaU6ylQVKPClphwPTw
G21T2q+87DUm2afLiX62S5GnMyykeu3lSYkH13kcUisdiDSo7ZG4ArkDfQF/DaFMk1i5uDEtVtAC
C7oFBIKLG5M66VUXR7Ci2u+dFZEk/nn98P282F2M48SCcF+KErMFBBxCgfZ2/pHuiv1m3gEvu1du
2Gvqf+8JYJLo1gaLzSaRnMEXoRyDAzXJggpZNOtF4LGG7OBM0yXVyQ+cvmb5FyVvgeYKs6EnSSrr
D7w4FQVzwoo1LafI2yF9bJlPproprB9uvGH8mObBzKAVnUiO+zUPOR2eMLMI2C2bsmV49b5VArDI
okXpbztFhTEtn+HkcZyxsgRlHWzYLSrQ8Sab8EZWPq77yJoTIneCpCDqZHBD4ch1xmhy+LJOA30o
DLz4+O/rBi5LcZ/D+GNBOPIi6HhZGV2GsXWOjXIzEyWEPxJo32yG7RCOuzrQQuvR8quDEoBYOCVj
OODg8tUdVOyI7DYjG7FwgcqSSE88js8ztVaYNDbJUl3yipSYEJnaO9aj1XaZ1Ak/urZfhnZ3fVLX
3Q+MEPqSBIAOyrlrRCPEzj0P7u5mnOQ0zMd33X66buMzyonRw0aRBCrDLoRPxDfCYCe2YvfLwr3o
2/c+yF/BxzdstW2+r7Z8V0vG9P8p7v2xJwwKCcNO1Rns9RvtWXvv33X/KfcjHugPx+GoH1Fk28oo
Mi5THYt3ngxS8P+iBofiZGMmGyMj3Lsz0G3JyyCzbuwyGABvbbL3gTeENk/1INkaq25yUqwVbNeO
qURjgwHjBE+agz1JSCxkP1/YeRw9Mw4r8fPTzPQ9awjVv2afx+ydFrSEEaiaWUX4E4ge40tRJEQF
Ovy6F66eYacmhEEoToQSPtjHCbKSNdFv2MZ8aAmJjzwObOKSF1Bobx+NvfUgq7yubDIwvKJTAFAv
vP4dYXD6yBJrbiDkW/MXjYYuKKi81+ujW1khmEC5YOkEuoTDQE+wBkHLjGNE6UjSIHGoyoC6ayYg
aakiUtgggRE7AnR70LymgogQi27V+Lm1vkiGsOQkzsIEcpEWaoG2boEVATSo57EIF1mLJ7RM/MMY
uH688+4N4m6zINrUpN2khzxsD+Wj6cdAi4Gi4PVh2Fp3Nq4eFSkf+D3q2IcoNO/u5i2SBHudxMFL
8bc3LeEjLnN0cpJ2ePXkrCoSX3ceKuMxjSRp7Is5xs//H8qua7dxnts+EQH1ckuquttx7CQ3QqpE
qvfy9Gf5A35g4gkmOMBczGAAUxK5N3dZey3sHjJWGxJiUIr6/vsSgP2SNhTI6lpPyk6F/ku0cfN8
958YwmQYPUTl3wTK6Pvva02HcsJQAq2vPE/NFZD9MfHy5Ze3+Ou8397ij1XuvlJsR7CFGFgppVzo
GK0gzgmA2m/2fLPX+3f5D5yiIgcGtPPOqrKlbYEw6hPWOcYFLLJutUlddfdSOSaQHLHfbfhqYHkI
qtSdtq/PoA9ygCrxybl09fDfZ/dvZAekJjCtCrZNVcPpvae3AHqxtPNiTFiDgpSrt277Ze/5Cext
y7p+MvbD17gpn3EjPM1e1DPD+/f6P3zxb8vf+bZMQBtUSrC8Nge6vtc0SNqmvwTiP5wdtOBwJnV0
DcC1dnc21a4nmDDGGqURO23qpfV+JI+N+OXw/GACfy5j3NWIIOujlNmEZWJgWvt2NWi/LPDTt0K6
hNnb26Q0WmB3NpC2xVh1asKmGgqAVzuHToP9i5/4+7LBefhzkdvH/NNRFO1QjwYWIUF+0c2gGuhU
0sivT+fD7HzW9EBAQAYQnu6pADkFvwnN/R2O3D3AnXXYhSVJJbQIGSQbFMpbqriRU7lt7M/QlIV/
XT7+fQT/jvLuVrw7g7GNqZZswooN8fiFoLrEQMy6jjc14D7au26xyvllyZ/Oyp9f+e5IdmTBVaJh
yX5VkG0FUAL7BNqQSU8czdWZyrlDoBTx71VV5W/Hg4IwbACYXlTF7nuNmM6sRN/qCUvOeqgiGwGE
7Cvyrcv42hxOgBux2u9WGLBgqs+ZRedNHfZBzCLGHTJTQZuLoOSXEO2/jt2dO8RTga9cxbGG9N/d
sVaJsQwAFCYMvMU71PyptTL3+WnCY4ye+DIcMKixjqabYveluiPdAcJLrV1OX0cav/37E/3kDr89
zN3xt5q81bvSTNjMBNOpnTjaTDtn2WgseetciEDTqWalEzEFdHI0+qW7+YOr+rb83eFXTYhZqDGW
H5oQs05mDbVlDNpY8S/r/LfV//rod2depKVStws++uyqNKftrvEUNzuXLD91gRws/uPANC+jqovK
6c727VUfFMz+Ze9/MAMLvR4EDKiUgIr27lZvWxCnLqWNm7D1bXIY+C8n/u9BKu3Wi/6PREAGv8T9
qKk91xDQWSC6YG2bUNqOu6FyFkxOsqSlvcZ4jMrPpf2NqfRveN3dsrf3/sOJNjF0YniHZbt3zG0A
p5CFfB27Vpi8LTtpr/sQmUhc1w7l367zH+6Iby/8lzHxWqkHrNy6ZUaHJ+2r95d9C/pspm/JS71p
OWKJ3/KEn/bxz898ZzWLKmllLGNV3nhlfjCMj3+b5d+/D/QOuiL4rKik/RVd8mS01baJEQShtbMS
sV2tM+gzeP9e5Ye77wYSAmQQ8wjQG7z3RACFGYIsUMEVGxWjbrk7urYL+0d6SlVffEGQZDtYbKam
M733rP8NyvODK/z+AHffkdtGrkaolLOcqh546jmVN9ZXt3n6sLx5NTnxelprX4qroSRLi3V61hQq
mLTadQurI9SLfmsO/fjh//gid/5oNJM4VgWowlRISMpaCF7sXwKOvz0egBZQqcD2IqJBY+i7qeiQ
kITOeZSyGaPFVs1pDzGCYnmJ64d/7+7fUTcWApshWO/QQAfz7veF0loXmNHGQlbZ28dYLcRa12Nx
VAtdg8Z6Orj9skRgd6t/Q0//9BGRWCAD0k0DGMs7myR2aQ0g7wEiteEsMgvXBo3Fv1/uxyWQmyAP
xdwOkCvfXy4WtZEVBkRM0ao/pBW/Qu/4F+v4eYmb7gYYHoBpu3uLfLK1se8Bv8qXLRj/GoBQ/v0O
P5rfrQ/wvxXuTn+WLVXaD1ghUdnoYgwNswSdM77eCqVd7kJfyhP0kp4BOI/Zh4Re6C9PcIu6vl+K
MsRfEP+i3oFplnuhdc2aSApcasYGjjv/FnRo+/gw/io99MO19H2huzetNZFlCsdC+gOYZDBqQuuM
Vmse5uyqvCueZdPfuI/+wwv96+XuDC3Ni0Vvjdv+0eosrSSmPff4np/WnjOIY9D87TfQze0X71dE
SgkRTSDb0AW5PzFataDvA1mKOI1opUCu6xCZjh4dOjn499G5/dLfKyGkRQgBOaJ7rlIlj0U3YuqE
DdFqWRyl2E+/wUh/iAxvuCjUB0BrqN8GA76bmNnVpBokjHcYL9MewPXaHzzUd4Yg9iGx0zqLC+Yd
BMksd37zwj+vjSoZiJduJ/O+gmUZzSRzq4OCeSB6Oj0UHkR9YCMtSzpGWO3Yn+j9LtvYmxbarvtf
fPSPZwd4hP+tfz/rIglgcrQJ6/csOpqh0SBFQveSlf7inRY2Jo7MfnHXP8RQ+N5/rHkHBOLTIPpE
u43TgD0y5DRdmU+kpG8pq98nvLyTuJMbXavtbyMKf3sBNCIRkYJyFCSZkB3+vtFdkS96PccpYFwT
jbg/AOxkIQdBfAoewRwgjPj/Pdp2Q4v9seRdNF51k9xxFUumhhT2ygc6s6Aq+aWZ9kOe+32V+6ST
K3JULFgFrPYfjbc85SstVLfQc4eMgQdwUP+LWf7g0b+teH9uRNfC00lYUULN4AVMrY7Yz9v4NAQZ
zbcTQ1DKiqPk8UcZQdWq8v/tFn44Q9/XvztDhZAjiRtYPwnJ3n6I0b6pLwB4bKzzHLtLYKLczOqz
skP9+d9L/+2Rvq+sfD9E2WJBP1BKUsxtXArtcxyFJ/2/eXS+n5r77KmJ+CjaEW/Hh+SpVeI3oj1b
GLj/95v83ZS6W+YWGPyRzExykqbR7XBK/rCRRAD6HId/zjaFJSj70ZlWyhoDQ456/vfCP37CW9kO
UqGY2L3P3aSFD0uj4RO28pmUQVNehvmXWaG/YxrsErqHNv6g+XvvV5U6HshwWyKX49KXivQaF9Nv
lLt/D0RAquwmU3KDIaBReR95qmnc1W3FUwxGZj1YCQa1fNY00n4SVW9PmDdVt1DrljtWdkl5muQF
4KioFPObAdUU9Zft/JE97k9ukTtfk8WxnbQyuDQalJsLD6ozny/2jtPoIwFxHISWQOvRUYM2MYs9
PSTBr2HWX1/9jt3kzg8hkxMc+mwtG+yz1ex58Rv99t+Fru8r3HefS3ANiEzHCpLfYsAtUHwwJoVv
mO5+06n6MaMTA9EW9I4dHharwe3oxMZn9fQuM+6VIQShnPTXW/zWM4OpfItT7p7rzh/1badaGIAD
q019KZV12n0Z8lpPccHN63k4EgnofMVvy+skpxT8m7RqnShHICrT0kgcFXglHYyVUljZaLH4beT2
w6UGtZs45qm7yB9NG4WAzzFTY62xKpu3OF7Z8X4WB2GdUm0zk5BYTiyA7ZoPbQVlrSP0jWrpdYy3
0OzxByAnjSSmhJeOxp1ywIguakQArc1BPvuT6UE+LXWjzEnLTZrctDzV9QLFGYAV+lAGAYKTjqwB
Gbeab7TGM0BNyM8Z5n1EwabMs6/F9J6Bi6tgHOD6Njtl5kLTY4r2srFAH1phdrKzx4aqJKzncPiI
5pXGPwwS9LUn216KyZ3lVMqenfnZDPUcxk+12CelB+xn0zzIMh0Kmg1fc02L5dQ8x7pTTysD247h
uWJTAvxThPoIlaWRVQNFF0ZJj/XoScsbDjp0wDhmMKLc0auVPPl4LrQl+8ozmwcVhEdAm03Xzjya
mbt04FtyKyvMU9+Qr8CuQRuILt1ebrxx9ud3oEXbyVfFKilCCU9TQSFro3VMf5SM84C4cXTyyrNB
eYCHqpWAY0y5bL8ibV2YM0WMZRUboz/L6pa8LSBhyD97ZafzfQcQjLoDADVrPHOGlIUrcw/1Hfwd
cVHPDwvBMisVCW1yG61TJrzTLhXhWG0a8EcbVMmpQdhcQO7P11XH6g6WzerB64ZgUQ81ZvfX8jOu
bF3sCuHa5bbrVnHigYhTW/xWfVZHT41dpEu0zd4y2FiEKrYboXFpUbWhVQclq+ESoYcl/BjgLuHW
6kfd+VXilPqTtdIKTxesfcVBlcfewcydkQeWEtjdqnsAGUTKIb0DaeQiDhRoAmjvdbkS4n2An9a3
A99NxJNm2tRuD3ljI+SKly5ME2sz89sE87ojdKAEnYpgAgs+gLPJrtGdRX4olU0xgw+Ompg7nDaZ
BKpmVkNaFvDyN1UENoeAGaCoiE3myYu0k6RuCsAD58RX7NfB2k2VS1TcE9Z/grEEgnGAKFIzD3Nc
hWYwSaxvXd5TPnhlf6ntrQQ+lXRL4Gxt33hcrHCUQXALxvDBbRKvE0Hae7PmCwgEdI6quqlqUdu8
JMU+kld678c11fhGjTTwXwV26sUL6zH8VAnAgyQ3w76re6n0bFyP3etUPeTTTun8QSuc/mlRJhrL
BoWx9LlTWZ6kPkjytYtiv1aZwmmh0cF0QT7jqtJIU8/q/A49JSXzyHwqkQDHQdF+leWj0feOJRYa
A0pmQCfYm1t3andz/lwAFihbu6jzU3QtuDyCnMnNtBe5P3TzCcF7b7/ak5uBsLULee3LtWO2F7SP
lCvGcvOBKhas6JBFAHmuutIBm21ePlfgBWxrKnI/Bj+mzkA4W51swwXn/4AuTbq9uaYc/IgsHjYx
X8nv8oDO+YyJN0/S1jIJ8Xctgiapq1zwbZLFi57xIG04tetoDGv9NMwgkAUhIKoYOFsWI0cE+8lr
9FECHI88UtnYrW9J20gEhsXyCNvlVE2gFRcQbSVjqEkuPJqe7iUCfOm1HB4S87mD/FBpb+vOsULl
mJcOQWa2OLLu9um6eY7EHgOvZsys3O00NoPYq4bXMFFtaMmn2qwn9UWO1dsgfY8p8G3VuuAVaqav
2NoU8o4boNNfF8gMYmcWAXZXzukkreBs4yFUS0efN4Pyihkakoea2PV8PfJLBcZUDdTxQPbcwBt1
etTjVRHTDFPe0gouvOh2SXbsayZp3qyE9fIWiW2cu6agGPRL5lWJpFOFkNNEm8lPOEt4yIuNOgfN
V324+bF3qTzq8jndpzhjEmiKmKSGcD/KuIvRvGsfrNpPooJlcBhLD+64bLs0I/zSRusP8XiRpi/o
HPSA/2g9VRqvbSI2tl+G+hT3TqsDUKEVlpusupVif5LO69SHmj/LyzGLg/Er1v1I1LRS39X5YKg3
joDc7h0NJJlxuaplzKy4+arR/OQhM6l8tbjfvuYzTTJM+Ocxm8lGD1GN15NdnbaQyF2nPNv1iUfi
FZmfJNOrl+1Sn405SEioFptqXDXyZuCPmrKC987LNaoBrRJIw6FVg3LaLPaqzWI6Xbh4keGL9I3Z
BKSEz3/ATauBqHHYmkB2d9resC41+So037DAKyA9mmpQnxCSTSaLohrs209q33t58l71ZjjulTLI
8SfftvGGpDfHCqzCHO0neNwUJTPtcVCdXF3pxCuioNa8asQ8oTOKh6R36t5T3sDhWGm0WgJsVIqw
x8QhByaEyopnz0+i2EwgXkz4LtXCWn68bV+6NSTayB58VCfcXEEBxPQy42BJLhlC/Hc1HufuMPN9
CWi0JK0wPK7loTkAjC6tZ32lmUxM9PZ5wTGS6O+Cv8BagX8tFGfAAIfbtEy+8caCp5/JgOJnoO7Y
AeukNuaq0B56aVlllt+VqFGNWYCRNG+wQKrNTVqV2o1tc93lp6wEDd0cuR2mWzI9NPWc9h2Y6urO
y6PaI0vsScpIVcm1O0C1J8mdqxcTzUaT2Zorr5fBAYdFnlwq2y9PxkEvnFZxsjdh0f4C+pMkcbXJ
j6GLIOEyv4kKjI/EdnuxzqNPFGVULUwJdp+qssvHlV6/GR9W6Zm4BPm6GH3EUHpQGIFhOu3siDEY
JV+2vtRsLVWuUWGzQp5tI8JiLRwi3MMsSp2qPwxhLB87eYPBk0JyhnQbQ3y4C+zYWVCYRAQGd7YA
pidTJcgQRZ2X7hmXO5ix4dAXWo0INm2CpmXtYwDPbzDxECHg7keA9M1t3xkgr/qs1ZLNGLpb9D36
K31znazAEocytxGm7WeVBNrESIHASFmNiB4q+8s2nsbFMTLfJAwBxIyG7I2OFLdEai806r7a5kFM
TtZblEuAQ43HjKCnD7r6zD6hxkJzfi3JPpmB58eGkHzPa1CZwm4qkJCZ+WYkK0VdsIGQjT8lGtP5
WwIrhCxm279CTacU2M2ZHMZaYylWiFqDLiS0gWCR3mzECsTyifTakk3WNJhWqKmuXAr5M9Ijp1P9
yK4DBahiyUQ2YO1wbVlxwnR8dDGsbZzhFkGy1Aqw2OXov76mPWj927fFFCGxd4XRgr12MzQnSL6y
KMHZI9eaXDLEzWXzYaqNsyjgthVHCaI1dvcgK4hVLfyg/insySuXfWMhs00w0iBYYaHRM15z8pnP
W8U+CeNFJQtAzzEtxHMlHaK+drE3yrhpRplGiHFAwgnzlxxtmT0tfoKLX5BWGM1DhF2CvqSndS8o
JmGqwO+0ZSVnktvywEz0iwTKFMM3StWT021rOSnfFMpFzo9Z51toacXjWSgG7SB9qgbq3NERdCSc
ICHEjTCal7Z7bdotRgJ6sApZBj7DOYPmdjn4TTd5huQtZqCPl2IQlN86oChP2ocs8ZfWpmaBBGat
la+5NmP+J3YLi7DBGpwxeiiighLjORmvtu6nxabDOHuZF84oHcv6MkyFo6egr1qep8XTIPs5RRGd
lH0Ul4xEGt4ZgWeF05wF6nBpMTxY4wfypfLj0Z27E2l3kbjOVYaIF+TeeYNQZQEMezJca7zKCnr9
VeZWCFmiKIPEpMRIYyKce5mWl6p5GKKHqvIq5bnQnmq4QiV/lrO3ysDsIGaCzGJfW8AXqu8C/ByG
BGnkNKbxfBmjfSlfUpBVGklQdZEL2S46ZBXyGLhv7anIP2bls+33mrhOk8aiPPO1mIHEhGl8zfOP
FM2OxdYQc64V4UNhwqRkrDGT4krlhDgMaJH6I7KsbW89p2Q1wWJmaXEm9bVBcUuIUwQmmao58OVg
9ghvh71cJ2jTgqXTPtjyuSRhkrvTF0eCxVlusAHlHfu6RIcUF072xPnZQpnVRgrqRTI121fDArmi
9GkBLCybzyUSrsheWa2/YLQlw+YzKXbHwuvlTXYtvMkMIHhK8DWU/LWC65C0g5YARzq9aGLD54Na
HkA3NSgBoJs0JxjWonETJAgmNadRVsUEYK03BIiRomKT5WHJX6TkUA5HE2BDKGU6avcBlm4av+iz
x6GIUXnKuNKGICWYhl1HNrXqUCfuzbkfGo0aeExgO2bvlh9ZmGnZJlKoFwcVY8fmBtU0SjRf6bbQ
sB9SmG1YC79dcEFk3a7LnHLZcZUJJIdzMI5sVHBTUum1SzxOvJH7JE1orbM8hn/In3XjjJmZLPEm
+6oRx0w86NQq1lYRCI6Q0gSqxOw54PInj75aSfFyXM4chiI0UHwXa44YpROrHspo2mMer9rlUDVr
0JYQ4MAzv9Sc0tpj2MOqnQzVeMQHZ8NrJYqxL8Bda9gYrtY+AOJnmZ1MBB0/S6prXBDuY2Sth0GK
ra6G0xwgr7aL1WTiKDvkfSTeLMAN9FXyM8/9xNzoMpiFj8gD83Hdga4vcxAGFm/iWevPWvxYv6Q2
VQP93bRXEwmtfIdrMIs8GzFuPPXA9BVM0nMGfjBHRK+1hRwJm5YQPLXyqOKR03KmmYD7QcBq8Mrp
i4M8uj3ObJ0fbNCIxJoTK0cLuZYMzVvEBJwMfilh+mtdDh8W8plYDRK929pNx2qo2pcKButeqggR
sebj/uo0cH9XhDWzl8slkyDPJ/VfQ5c4oJzJ0aYS81XoC03KvY7k3k73FrzeULsyLEHAIEeEE/lr
abwPw3bA0DW3j6TJQUM7U6tzTWkVkcmHJC4dkODESxNU8cnKkR8i9RkB1bacQRzRRpChvDpFk9ss
FdKiAyGsMG1HhpKEvZVj0Lwbn00hraPk3M2bRGkCw96oGjAcdTCNEQWDG83Qx1YypHCdRQeYoFmo
vm0lSMBtmqQQrJgAdJQhFLNAEQ1uNleCpl9XRlCWJmKg0ou697i8SNFjWVSeSNd5H079qbcVZ9Ze
ZvtYJRbNSr/VQsE1cFM86P0rRE2cxkBI9ypNpZdrCaKLY4tAjSMWKGuamXifbD1HgZV6trJuR8zL
Ruexe1Qjx+gfpwQH8MXkH3KhMmPwuwilCgC+BiO0NcS6NjObteCTM1QFtVrQQG5qrtAFwWTxjBqx
S8S1zpFTa5goWRx1LpkafZUo28A1Dk3QYIbBTjej6fLqOOdAZ2Uy7UgddBpqXBa8DdApqKv0ygJm
rZ0Fp1Srz52CGctYekD2jBw77vfoo9OSr1pYUMzB918HEUJSDmtBGiyXzYNp46GjSy9kl4xIMRe4
6NEtwaFl2Pshu8bSay8TJkdAjcQK1eFwhY5pXsuVxndglSiRkyBetvL80i6b2jYcad4NrebX+r6X
VksyhZVU+aT4SmPTH1Vg37TOq421Fodj/zpCh6mxXUgvO1FjUDl+tS3zWFSYosxemmmlizGc5ENq
IFVDqCHbxlFpOUOar9zC01ufB8EQt1zI4bh1tFbrTS73rmy8Wepxjj4UstP4+xTdJq46ZBOOFr1Y
6dGUAiGv2gKJdmtSafYRyrc55iJHENGfAe7AwSscc+kQrz3l8E5648jKWsJtNfaYyoUhTDbKlN4o
hVF3C/zCunBrDbeqvFajzkmAaZl0d1YezPGpQZ6RjoqjWOcoe1WyPS/fSYRQdPSb6VmNZKcvwwqX
oxigtf0uwH5eENlpxGHOVgQlMyt1LL2n8uzH0wuUFCiSVKMMyLKuOlcYtTN3j3PtDbeLHjOlNa4G
C8GOqV6LxmLoWyEW1By9fiKoLipANnXzeSbHAnnFpG8a84g+NMNYPzPkY4H0K28uoBJxaytmWju7
IJJiBMpcGZ5jsC+KuWuSz0iFkcgrBRY5tANKPoBYThQGN8B7QUBOypxp3ihkU0wRHSvuzOAib3Jc
+ciM1DgCW+NWn86DJGHE/X0RMSxly+Ug4ahDIacfq1A0L/NwtY1NI0IDiYvy1YojonmzbRmGvZY+
aGd/rJ+KCOaXgDcCBU7IU6aV5qegEo9QtOsi1EsVQCxTODQdIRFxuKZTrurYWYOJdIMiBUjHNZbV
L8h+zfiiS+rKzl5FBpG/CaPBaGDk44eE0UNkM3YZ6tkUWKDa15raN8Q6TkO7T947+cuwyp09XBoc
SitFxoZpW3N0LCmQCErMI2qMuwQ1XA31pgkl5rbGKUH/VQcPYLlXk+e2PyVW4gvJAKKvhkSy5Rac
OLr8qNeyM9wcv73L8tdZRmIwntPEcCLUh4UBnrHurbqV6vRdXo2+ol2j/irJjZthIQPnpc3cMT8Z
hUTn4aHNDV9CMp12T9GA6ghKrVPkRVyj4MFigxwOisp0aE/KKCfqRbQXC0p2Oqp/CX77FiKUKiZ/
+40ZFQ+69DDEKPu22HfLU1H0sBCrWeBJsFFQTMS2snFt2+sUxPJGA6AX9yd7LY9zUKsyxGVP9vKk
S3uEuVl1aVCxv9Hh6BluIXJNIHKr1R8APuLaUTBXm3hGAU1n7JuQqGoFrViCUUk96NTi9sAw+qus
lCwD6wpHQqJPUigGxL1gtImUB9VCmbav3DLSwNC2hDIyEqP8sCf0htR5RXAN9Hr5KTXZidcbIkCs
Mp7NqHTHynZS5BplG0jxTtg7MujgkCGgFI7cMncUY2NbDx3yJvHeDUdM3W85Lv4K5SWBx6hQGWyn
97ZC7Huw+L5vqw8VFRNVoGK4+OADoMWwSwzVLWEZAtWjtkKrQnP5hDzFFm4HV10sG36LnrE/0hf0
UjYzHHJecZe0T73dnm3Ai/p6RP3fpDVK5aCsyPMybKGJrpUb/XbvinVSHLTmsa1iVyJAJN8g9yBl
IKWT49pBBaLUM2+YKseC3kffK76O7UgFEo8xJJhrR1PfmSvLMdJQqS2IEO7nAehusteiD25AzQV9
BOkwWijRg2rBrCtWNO6I0uhNDk+dUBJp53C+XT3EQMSCuqkkaFRabj4SV4E19SjLxfHgJbhf4IWs
8h3j+jTHYRjtDzt/asvzaBdMmdBH2qEdkaLZ1JcuYLF0mt4l2a9iy6sFmmGnZFwQu7/WiOS65WiW
PR1Q0FGK51ItgEawttX0UGJ77VWic2a2EIaDGkJ7TNAMUWf02IvJN7qdApeWwRrqZHBKFGHn6GEx
fcxgeRzzrMN1IoGKWDhuHmrb8rPqQNK1MhHX7ISvE/z3l1GezcqLVVhedeWN5RCoLOjlhkxYJD/p
MKcG+V0OL6Jy1pcpSlqsiVEaS2i2nHrr06wvMUfKHJOgTgQSsRch76ZUxXla6ILaz5IGuaRuh/7V
giMuUE3QslXWTOgZbUfcQ3pVrwZ+kqsSt8tBJy1cwqnJCpagScNRei2UTYVSgYzw+NROL1Me8tkZ
EsM1cqhHJUh5DMbtvU3Q2BCvHFQvTY2YMrKPXFwMwIHBw6AaZ1s+ErjhanI7MHNleJ0sPaTIEZXx
oQIFaPol2RXtYbqkO0iQ9p2AwYwON6KTjk+ouz8O5AQGAiZXj4tuO6PlQMeWTciwhLSDrgYCnXN3
ayzp/kQUv8ID9s/TuC6S5xFvZH8JOWyzlDXRttJ3onMRNwF/R7N0K9onwzoOCOogNYhk4rlUVjxG
mI0K1MiPoDBkIDfwI3goedmB2wBNLG8cB6b0kQOVdSaWCcQOFdOKc6K9wpLiBrcL0NaxHKAzZMCf
tnIN88WRrLccDTJ5cdP+kKOyXmUtungyopcBBIYOmARpg9cv28xRqhnkX9s0wXvqCGAS9ApQrAW3
DXezovBVy1uUwY3V8whOH977Erp2GXmAPiO6U0+KiaqI0tLYcKA5gzsMQW39yKVtWV2RgQ3kxUSY
RJrTBJK07NYrrN209hT1qauPtvyagUUbfY5keMxLQBR1NwcJDGCNvrxcs7nwChRP2v7ZylZKgs+C
er4+XitxllGj4tE2xVGAGpY2pE4pXiQTNUWkbgtIV5YlTNOdlX0uXHZU0Gok9Qu3tzqK221ykKZT
t2xnlMYrnocAziN8e0ADyFL2OpS50eExzbDK3iyIA5lotMZMASsvtkfZxcSxtX3PN7bsxVbBilsI
SrxSjmk6BEhuRXEQuLLjBUXWa6WBAxa6NbKOBCBmo72EXYuyurYvcdWV5Ass69s8WRniKtUvBsrZ
PAmRaDhIzSwrBF9TOMaFSwzbm+QvBSp40nNJTmn3KUWfC3COOfqXZYI0BDmuhbspK3FtpOYL6s9l
GcYGrkNUXtIBUydpYBevI+IWHSZRmYCg4OMWs80U+WtMe5RK4CWHK1EN2M67pTlRL2iW7AXQNugw
yZzVykpFArxAKRX/iACTxpe2sXIJEGThZs0aGm8lga1+KsMqQzsGs+A4aq4GLR0khLGKGgTSb6X9
UvDZFH036wiXajT0Dj1qFZP0qhqDK6kAAPYyJpZ0Nury1nzVYUcxR8cYTGO67RnlMSeHZPR0FagK
edOohU9UUE5pqO7+H2nnueM6lizrJyJActH+lUT5UlmV+0OUpfeeT38/9j1zulotlHD2YDAYDHb3
TpFcJjMyIhJ/lqx7bOruipy9bTd+vwvoGqqAmvzSqasGHqoNz5hXLmtSwyZdRozDse8qe6dKTj/x
8axDx5sLMNFg4v1MFnedtqn+SkAWzYTL559GvSmj93J4L3SkVJu2uEXp5YTWphQHTLaUbE/r0G+b
BQT8DUM8GCWORkjHmsB/Uvl39WCVS8WSCc7sHccOrw1pGSY1qS470FsF6lvq3nnZncwM5mQhmquM
eoyJnvN45MorTJDG62HcBeFN3R4NxnPo/dJutn52EJQvdjyz7C1TxMfhLq85nPY11u5pQgvMQRzt
jKUPvPmleC+dRrvFX4tK3ePIg4bjvQXkA7oyu52uPEkd2cwD8IpRrjyqiDHciGTcGy6e1f5OaV7y
+L4w9oV+bEk/lOYzLNZl/O3TZ2GouTAnFfKAyr93mKlzHTD2AE3hMtNNLH52ottW3VMbgH1pr3Wy
NVwA0BGQsnmx251X88vo0Erk2/i65Pqr7R4SW91kFcJmDklZbb8s0Ns4GhdpvCxMhzacZzl6Y679
tgTPo/ilrsgtZ8wcLbjWIB6SpQl2vO5IwYNRKgzo2CpULT0HEEVtRPbe2gdjAgZILcZ8SYsZzE8A
ncYWL9XbhjR3RnIJ06Ow9Tr83A2Wb7uK/W1u+Y7Fb7MmbNCiofhJtZ9MB3L5blZ3luxhO8hHLGjq
rvOqpjfQzVxAlFRexRwFoCCp/Z2iMOk+UgRko+JE5pUskK7iQqSQbN/q1d6tGaTjzUNvPYCVSGU3
T8RnHUOFgA0w5LM83NqAKxLNlW64VsGKcE6dlQacBJS+3x0cHhjzUb7w+Z9Weczdfomt/CoeVz2z
y4v8raPBJi+rBq/VozXup1dg3EYtefa1Z720+aFvrip11SDQb9ktJB4eTIKKUYhsrrzctF1OK/h6
2m4u2Yeys9VtbesLt7/vS1gK/UIJ9gDeS7IoRV8ogOaYn2w15nta9wq/O+veCreb2c0q81/MdNf0
N32kL2upBnMFqLbfAunZthnjZKPy81hP88g+lHZOergrxEFS9iPQYRxcVfy+UP1sopUL8qY4A5U1
oJ9pDTP9zSRbATML7DePXrdtLSPKvpzKHkCc7poL+dkSh8x709t5VTzX1U5XFzl5YxBFi4I1KYxm
bvY9aWz9GBmHqc6FQBKH6cyjWxaKz5FBm+ZaDlbgV4q1bOqKpb5MlWVLVQs7Qsm3I92NpEnnRrTO
laOiWLM+9HaeLi00fSkpby7JWV3dd4Bo1nhlFslSax1a6BnKfkVAkgYckJM7Ldsp4tqvrlK6QQNg
DBMzNxFfyBbfsf7WgsuAyfj0FbJjQDI44oTelLXjdceEVmYBAkbLB7pMQRNL4rrCOnBG2lCLARNr
k0wj3AbjkwBissZlCNg2uO6eqyALrm3Xgf3hBh9l85hHBync1FzmmngOe2cMgrnBedZ+25QhufIe
kLmVnLmmJwGVvnNG4Wk3q/sneSoAJGXeo1oOR3Ib6coAsfVI78hVeA3LUjya+r4bWAhi5oVTglVF
87Y35kmuMC7B2ymG0wc4Icdk3Qb7Vy3m0w1j+TTb8mVZ+g761Hnr7Uv6NFaISMVdekwxNNkwtgkJ
vdRJge1j5h4LPKh42rnIS9J/a63KXwa21k3M67XUudbSftvawRVepVwo5U4bq03a70rrcYhei8Je
FPZq8Gzc0TTwBfd6dNdKPUFejZNqO52iJxDxsSgWhfyApdq8TLcls/T4rAvXujelj8C+h+ZIZ4HW
b38fJthZgWW3FP+qtEYfNovpbSYkdM1j5NmrYHxu8l1DwW/4z36+dpP9kL3HXCsZlid6OyVvHN5l
6LTeh0V+HLjSrshHxjbTsx5fupg5gdUVqms2jQb1Slqk1AbTMLzScCKyTy9ZB9zMvv1ugtRgzgZE
/5QruZMCvxrVY5oUZHDrQWUUDFyNsaI7Ljmdeq+l1+GErTXbMJ5s13jN0pzBJmowDY6G76a7c306
Inpa6MWsk8rrLFtG0hPWoNQQ8ToLjob1TY+aFhKENhCfIn+lKyMn7rHqn3yu11BnbBW5EL7XTkCa
mwUff8H/OmC4dGdkh4TN3qU0Er9GpuS0OpSttyrUs5vWqw95wWx5fdw1ZXWQRliBWsv2Dip4fNFI
2p+V17kZUqIMPclq6NUAlCkuY2mNn6ZF/9ztwm3cq6/hQIUUkJLr2vg8uAoIQ/+oNZ+q581HCv2J
khSPIfA/v6a8LbUbT1bmeT84BgOIJP2tYUXInex4Wbr1rWSppNGa7HYEyzDtDCs1GmPWm9XeMsLt
OncfW4rs0MsWEBST9FoZp9bzStIjx/NWRrMs7V1L2kkx22QcKpuqMJYp3qozeVTIqGhqaVdddK+D
k60aserFlZasQpWqvmXNqKSApFCPwJA9W6FuvvT2qLnrsl/0pSNFjhJvM7h20tFrb8ZePbTwP1mu
VKQFdnCq/5YFy8RTgSi3tdFxIkqrrr2xKE5qf1+bNPcVyfH4v72uzvqGLqx1U2YHVSsmX7qZyQDh
UT72wG2VIi/Kaoe+jH6RNTcEwFXUI1tSKkcweFwgeEvD55Kiz2gjx8yQckTfgyyoBDDpZKaf/K6Q
/FvS3sj2Y32knT41RDX2c2+xwx47Tjp8DAflK/c/6HGZAgtFbha/Q7bf7WHB+FzjaNkpF4PyfnIm
9EDt5LuWEzpkTUEvVaUPvV3mlFxqcZ+Hz9iHL4YG0g/1az6TdWiIpISGUSz55LNCevVAvw0Pup9Z
zezuJuWG4yitc3KVQ6JLmwauToqKfaDHM8orO3qPlGEhrNhpAPMjSkSutTBbWMW881SSU7JJ1RmM
uNyEpvk2mS/O02GwV54LZ8gwJuf6eqQuoVZcN61OdtQNNBaKnJZFrn4kqmlAKnP7dVuD08tjH3yY
PWvQtKvoI85S/CNNd1xkKQdK54agQrqovuM8Dl/GqtO3jW2He4M98dAmVrNu88jflh15nMRngxIV
lneNH9MOtBIg9oYf1Zp2ujejSr4z+6ZfdVEGjaaNFND5bu03Ry9Q7iVWVSlykLRlwtmRQdDognzu
avZKDK91/0BGPLNBfBMtWg36q4jvYw9qpqJNXkhD+KhZ9XKwwoXXMWJGeS/ao4qDY16VjmGnKSdr
tLXfqm5pAAOPqlFsUlseb0HqwrkNy2PvDRZC+ggyWjhM7vCplSxkqwpnUYwUMS6laKkpocTCauS5
0rafSh36DuVpu3L1ur5qPBredhvD34h77CVLThUzsvtt3/jtXDcL8gpOT/vRDdVZCbovo9Hz6aOX
WrTHMwgeZt6sFNoaEuzbpGD4QOi1VxlrtJTKG9SYC82+8oTkDB19HQtWpKJg1ISO1TPDWyu8Y7Fe
RVNvIWyXuBNv7cF2XC0uET1Vr0lJ27gW1N8l9kVr080LJgBaH3721KTKXE6uu1BaKviYGMFtEpP7
Qe2ohH8fkEhp9XPsP0L9mGVtRdH0aE6WfN5NO9x2FP928t27eLBZ+UzTb3zaRWPZLtJsb1NW69ph
0G6y5jkGRJa9XaltYii2Y5GyYVNYYDhWcANJWDdmpGpd9uaXj9IwQiLc2FR5I2aAb0aYzBWZ2zsJ
9qqdLKrw2fD3liIgLcF/hSbpQ3bgc83afthFOixesIzUxqWwZD9Y4jHubGgv4awVr0LbluF7P141
NJsj67uB91OBhpusuy46NjmLv77NBnklQW3sxzt3XFYGNhesPFO5a6ieS+OjsL/r+HPkFB0YyaGl
B1XPV4k7YcECtae9qMuYPmM/t7zNUJBFqulVFLZzpmAvFYs0o3yI7W+zMRZK40JDzmaR4c6y9BZe
0CLtHUTXfzWBTKXlqo62cSeRY6YkMfqCg2uplt2HmyGmi1LH9BNmKuF7AJkcnoKp7ZXehmZUzOSi
4bmqQxTfxhBavIwKVgMtn3JR3r4iV/PIwO5UYG0BrpAHz1OxoFbexoufbLTU7o0t7qVAcir6oRXF
UD3uymg8aFDSC4poXPiB1BTaOF1/01byqoMJwCTpmSS/ynx+zZf2GK/DfwcwYTa9WYmlCh1DD9RN
AA+zBChtmYdQNHT6TQEPIlm5TGBP9Go5hp+NGizCuoBZjx9Zad1lBawlA8S20HBtrQA2IlAUvqdK
f7e68o1+XdGTsQOQLhiwRR8u9NGRU+xTo6fOhOpe5YtCffehgAzuuCrJwmPBGAYjnA+suNi2Nn1M
5RSmEEWltT22WwHopBTDLOWrlYz2k8GsAzs70hGnhTLUFLfJjVs3Rz+g/0xenJBc60awNcdhXlOB
as0rbCtaMTX8N9cJJS7bwbtXrGYroNsWgbkuqvhurMOlrz/48MYppdJ6WI/D8JUHBqVoZB/1LtiY
Bil0RZOUA8NeZ0WMdCFg5UpAPf1zpZg7PbWvoro+ILNggj3ygOJ52HFXgCp1zbjNr+J0H+lXnQIV
gvr5OrFn+PDC22hJW61002glEK4/tyFpevwdZH5LdkFUH/jqjNKhSyyaeUdzIc1fB1rqQQc1l3LY
GK4y5aU23wzGpNUDrtI+k9jXAYlJHhwtNoNfO3DwjIErbwXbLkUHEYMRBe1TsavglSSbIXnjwqej
HX0VZNKyFs5CyRn9h0LAa2jv++i5kvix4K0QguOOrIm1F6zteEJ6E7jPwmFWxRaUIkiPFcdKB+er
t1/yMtr6LRg4p47L/rLldOEW9D3ICOIBOs3GmxqbseTuU3lUHeZ2FGgdePN+iMgkmz6yJ2fkGJpJ
19UIX5gWBxTWw/7OoWuDJODdDPXM5Q6PxtXYddBu/WVofagyDYLRFTeYqi0l35RXaaQOM9UTq8h3
HZ3zMWuKayWqVmGdgT+aKDKaB78L3zLuw6LVFyV4t2VBiApHjtAqV5YM/z7q0yzcOIDaotkAq6Wx
Kr1EOEpLI9O8QmN1zeXjlrtGLLzR3sVRPB+62tG0FNTGmtuvibYw5euuZwan+s5NB/kyW/buc68X
pACUcsdQpp4IlCXdldWwb5LvWjEfehWa/Vbkh25SPvRfeQJs/Rc2Way1hmw5BaA6ZhVFoP7ZKnOL
1g26QZAIaDQ1OXo9lF8yrfLpCkugL1PHD8kXkoTRmqVkzPq6Kw7IzJBDkCCmjK7oBEyfqZp197ln
LgVWx8UE8bt7sgaeqaGxKARDARcqr8S6dunfJxB1tcDc48R8DDmT/JzyQXpiBZaQMNPr2oTjYc20
blfcFnrGvD7ydVZEuehD3LXArWCmwU4rRmsxfOufFQWVpn+NgJjxFSCqyHB8KT8ChH4VoIKBxQb8
XPaFTV8MNUQ998tr2YaXd6cFN646940Z6zmut2FzZap3vvkqS5+ZvANJHuMN/TjqmkiFxrTugzkt
Oo16Tr8x623e7lJspFM6JZGxbnyHLEZJt/pXKSFQ2nMaoSXi7Gh9x+4Plf9laFeJ/hSLkjJhByG8
sI8aJXeKgoYJihJzByHcDP7j4G3VxvEaC2K5WPQxVJHXrI7W/RBxatIYLT91/zksj1rbO2GGyVHw
EEp3ngk8aLhzTVxFOfzWSVBieHitJc+u3a9HaVfn63i465uDW0JbXIUC7cNt6OLn0nF+WO5Cy7ud
MTRLDCxN+vXcrDO9e6k4K1K6SR1oElwE+av6LlGhuKBDNIZRoSxM6Bo9lOa1XoHZzm13XhZzwVW3
h93qxeua/nCyDgNjVtz49qPnvRTJilmNE6/B8pc5nE8tX+VcT7a05CO7I3ocGka+vY2sl4ROt34L
4hInjo2Vl3Rrite6QDgAPNJDn9HNW1EjOjm0yovWFnzua4WlJmWrPr5vm2nUDinmPsMO1GPCMQtb
CV9FcNC0neduK+3G1p81GZbBXrXW7FXNfRnM+fDXHC9hPjMbnuDRTk/IacCplAGmzbtpQ2RQlj5y
dTSPZjChna69Gic78whvKv1e1mCMbwYdHtZGh4qa7dzwIdCWag4/B86GNzouiFV91dkLu9pTerGo
QIUDpd5IXb6ESJzDu7C/FBmwrUspIFZBV38IGR662At8F9pZIj0JmuWNsbPkW1/1oZ7P2seOcqZz
dypVYXjTx+7KkB2LlDqiEBMc2mGy1d21gek4ebrFOKclVrogvQsFXh0EB3GV0Epu+SfVZilT6Xjb
iZiK21B4bZK2K1A8QE79mUgaOhr2snPB4zhxF4gTyoNI3zAhi4ovM3/wtGeDS4bJ3VRKBmI5fYfl
vAFLeWowxzE9hQ8fZZLrtNAt26U3OHoLjJns8BCfUfWXbwP/qkHUMHpv1QPkK7JGOB9kuOPN4AG6
6XvLhJ8AHqRz0OX9qu4JOST01ZWrUlmnFHth2X26DRBWu0vgCrqvrQfstbe1rZqurXQGGaOH5a/M
mgeG+LYK+M6UC0srasaJzy2M99wdoNe+ZPmNh5momt4Ao5bNrd3cth2aiFu3pVDDCONG8b7SN3pJ
lUI5cVAL3j1AnFN0VyG7OT7IylIqVgNFMNd8hDm5QzpSw/sTGxVCatPdQ0uE6gvNH/3Dez1swuqu
FtnMcK8C7ZF/BJiHFol97RefIXPXpIZiGsd121yW+msQmnSzPpHZmFwA5YhCDmYrllzzqvuU6IJ6
gtnB0g4Pl7FfVSalHZvdePEmwxBG83jRFVl2DoHMtQ5poUMdCWdoRMS3b8yVe8B8BBfGknM9ir+E
mLUl8MFVLR+bdK/UB6n+VGWsDTx33tMmbQuULSvLegzatd+hSqPHKRdrmtrIHkwYL8iEow1XodQ8
6mIFFIcisBzX3jYpPjKbZEEzd4UNUJesKFjT+N5VkytzUHcJxMRA4m+EIFwl0CUlZKO5E8gM4lPR
VMaKci33cISFvhoTcl/EagDXNHgPVazeJ+ZLZB0DyizUIvNqwNk0KJZGcSslKPc8Khgy5KVSm/et
Na15YE4TBaPCDJJCJ9kylW2X1QsvfazzfSrRAOgpBWi+cCPggHboMM4fbkkXbcaKra1Pj9UvzDce
YVyUVA3j50CyMdw0OhyZmVxCKLLRE8yaGwUoEsTdXavvOWze7/46z94qgEu4DeEn/mK68jU1T6ww
mptkhO74Jj1wbRsc6J+FeJsqsKL/QDbIT9LDRTMsBsWp/WPy5B/7R0HifFBAuhZGWC/6dh7bGwkT
V2tuyksxfZAW1nHwxGuoBhpDM9VfI+nRxBMHUWyvIm2RfJXJLCRL1NSNLa/q3HHLvdnQHSTDzxb1
MSApv5quEnHLH4b+MjvqNylMiQzK8hMCwEC7H6AGUHY232y2tNmR65vefWJs6xSaqXK0/Zuofay5
nT1lYym3RbjtmqXl3Rn6Hn2m6s7iN48tBtk1Be3yP7Lx2eOaklAkb113CXxclE6ef1UQdrJtC/rk
cd3Pc1xPaIt1V1npBBQlGrJYxDrRhtmaOqy+dFFzDPRNh3Y4QhdbQf9eebAkJ7rYF+dmXzzb0a3/
EBwRx4Km6N4MaRPTDe7aZ8ig8jy+UaOdgsa1c53chz7FvV7uSRDr1lEm9RBWatkMNZt5Lz8Xu/yj
QHrSX3sJJW61y/h6sbfRqK05kJmdkpMQ3w1wqp7srfxa7zniJyGUNbOu+2uqSfutkebGvfde9/1D
BG2LmRYA3Z9V/uGiwkrDo5YpGwrSnEEl6mt+rzUMDkQaTwt/oZeb4RAcs0cDMGgZWNRbMxoryJgz
LLriEHQN8tQaGnfVH+AelDAnv9W9y8da+bzVAYrTQuOaVxb1nlNdLMyAv/2ZfNPAnSNcaliQddCd
4TPOGyy/KjBueUcBkBo3lNhVuIkhfqDofe1fMbDoGf/ndAKRx7weFsAEfo+YcgsOEaKr2k8CvJsB
nrGBaGtW3ZrKLLrv3bV3QGyYIqdZp1RKJOg3AoYYo7+gq2LzeWe661haSQFvE5nGPHrOv0d50/rr
EUYX0nlcGgEQcnldSbtQataiAG/ODm73WDfqtS+uiuI9lm6ssHmRq2OBz2CX7NraWjFAlWNyI5uF
wjlpIcxECsV6rjsnR8Pawqg3LhiCqP9yaj4R4J/YcmgA5SKSyZrUq+AOYfdruLiB5rj4wPRypV5n
m2Dx1O3MzbD0QXAueIL82w7lJLr4p5NG4leZ3U7WC9bqveH0X/v3tMfHW1hWL6NjOeEtwjjGr167
Byp7JH0XfsBk7fAv+wGsFjWmUgrNECfxwXVsTfPQBKh1ps2YVnZd6V4+z5qJiq9JO982pi56m13w
nDgfl2k/FmYeGHydWCfFVpgw/y0hk8nZIIlBBRb5qBNLAdLvGejCwiZWYZ1c8J/5l7fc9L6ZZ/uf
uCc2W94YVlrvEbcrk/1EzvfZwd6byhih361KLj3giWWQO8h9HZF1zdNEP6gi39pl8TXQMICrsmpG
+17PxIVvee7ZdFkXtqwJDPTlEysJKY5svddCWL3dbhx8lA1OQinZgKf//mznA1kWk2AU/mueBKrz
rsuUnkBaTpWfUA/m8EVDpCEX/InOvURdUVVDxZ0P2uzp6sSbzwUBquZSi1YvvuolVOdUNkwpCgDM
+vLCYfAvfxlWB44sitCE0BTdPPlofSNKX6mopD0QScO1l16IIN7uLjzW2TAC12ac5QiknjyW1+p2
F7lAG4q9iWBgpAVU8Es7+1KQE4+eNMcXTagEGVwE0iGTxWCAsRRiFyrOH6yHH89zspllbQxSayRU
K+4UH2SfgiD7lLkQf48zvf7Tw4rlbeoy1SizAE/iBEaah5JEnLQxoLZH1U2lJG9+QIM+kQDTQSb+
u4Anp4XKYGavb6m3RvwHIbTCsRZHe8wfWrldqe0lp+2zn0zDjlJlnC5n1IkLjhmRa9IjnUaJPg3Z
m1mbaC6tC890zmpH17HLl2XOe0M9WeMY4xV9g98PKD39jOhblf6vnuTTJjJkJjfIKv+RT1b3EHSR
YWY8hSq320LlPeXo019//zLKuWv7Z5ST5R3WwK01ZlfzAF2XMgBgZtHdkMWHhIzEd60c1ECZG5CZ
hKlcS64tXViMZz/Wj8c8WYxurhhKlnBz2wZFxpAs3DB4kmL1glP9pTAnS1CzwJBUd3pOsQUr04z3
lKrrwstUz20sQ1iyYtuaLP4yKfrh5+UmPvK3hixgbKJPHyaWhAGqwFHA7g51BSSCXEdH6d2it8/k
jz4TNJDD799/xdlb5e8fYZ2Y5Wcxwh+JqfNzG9PxYGep20pAxbci5/c459+oyQRM9DiWaZysT4Su
esfdzOnrmtRpjIFLUGQJa/N7mLN3F5Mj/hPmZIFWyhC6gH4YTtVHWuEppIbWW1mxNa97uCDlhac6
u61/hJue+scn7FTfUq3pEwY63KBJ12D4iP9/f6ZLr+5kMUpx4XsSlhg0og49tEEtea6Bg34Pcs4R
S8ewU7Zt5nprxskpaMGxkPqKFK2CBV32n2K8suDiNdGrl25S2DF53v3JXraYZouvHJbgp5lT6heA
9mpWzXPMaMJq6dcfmRUsf3+usy/PYsKlIDdjjOfJF4rqQR2ziCAYUMy6eCNN7htu4Px3UU4+UWJp
iPJH3h5jOGlQZTjShzWCgTT2ij96a38/0MlNkgkOhD4nW8IMcC/bwQpy3I5RKRc20tn18OO9TRvt
x8oO20CqtSmMm2BvdJ3p91mQX2MXs7BBvzwbeXn99ftLPJto/Ah5sgQlV8UekAnUdJqZeloaB+Zj
wqeOHQ8igwLR8cKSP3v0/R3v9OizajU2zYCl0QJ/l0hUS4hYxSHFJOn3B7vwLq3TzN1ygzBPCWRH
WNArY27tAl9lnENgpktroJ/UBOBghZI+mC1jc3+PfmEHWOo/v2RMP6rPpscc3IMHK07QWLAwlPs9
ytmXORm22yYjzMRfnqc/1osSl3nWDHy82AX1XDbSpzmmsxF5we9xzj7NjzjTifwjjqd1nhH2xBmC
ntZBgIgaeqF5yTZ0+mv+lfRiO6vqpm7ppjL9jB9hqjyJpaHhpan9sIyT/GUQ4kKOcf6N/R3i5MxQ
Mdgepen4a5TsmLbWQ5Gh+5P7TQI1+PeXdulpTs6MKpTSVK15aeg0buskrWdFlFyYZHF29/54YycH
hmdnMrQMoLY2OurytxAlWQRuvd6jBwHt9+e59OpOTorIZPRvVvLqCoGfVsdp22NfkyKMTaThkqW7
cj6aRWaJvoEs+yRa6CUS08yI1pnZl0ZKqysGvStpXXXdMdXpWxnVrneb90p9T0oGbbdgdNrE9Atp
xHWHOJJWvz//2SyHe/N/fpFxkrQZaVHIXc279nJYXyCODWhvVDuqvC/oKobSx+/xzm06Q1Z02zRl
Q9XEyfppDCOx6rRkc5uIzPzUcISBmr+IL6yhc2/6Z5yTNZRB7POqviAjpg3S7nrwYZRhDTYuvz+P
Mp15p9v7Z6CTT6qXlh82MoHSCiPvQ48MBWlVEx569aEKoCyVVxUGF9qXQIL3e+wL7/J0gnlXD1Hf
JYRObJvOF9w1+HFOJ1eb3+Oc2/MMUgXqMBiiYeknJ5iSe5lgfDHZldmshJG+KNZ4+3uIc8vwZ4iT
E8z2hOE2jK+ZA38hoNoFlM0qBn44a0SPrvz2e7RzB8zPaCeLkIWRqqnCohcD7BjtfsTZpBruB4hG
lf8HWNHPWCcLEROSkPm0PFmMol9m3oek0j78oy+EmTuTKKbRnycPxOzt2I4ldlUdFYveyHZtm939
/s7Ob6i/Q5w8h1+3XaNqcKB1w3L68iEpZLisEo0vxmxdWNjnV8PfsU721Ci0VMZonM0bMGqHTr2+
8BnDCPWNdlJkOr8/2dltpOrGNExOKOCv/7ygxdh5utbx8iLsFUPo37WOd1z98nsU5ewu+hFm+vMf
eUCfRyIxPR4q0KFxEUaC0Mium4fdMkLKZbVLI7m2s7uiXMvN44gxiP9w4TecPax+/IaTneyFXcKo
wulRfVpZDFV4NOBH3g0DZFwa4qpjwCSztGvr0i44+0V/BD7Z3zqMzbqa3rEHZTTqmKiAMRcmZBLE
95F+/Rg8/v6olz7qyY7Ai8LylIGANe0o5OmYIMRF/CfbTsXIXNcwGqcs/Ocnbf2m7IWH/aWHfUdV
g7NIRnJp3Uw38L8umB9Bpm/6Y910eB+ZNm9vPorHDiXW6OTMUZFp1dn4StcH/AHqS0Dm2QPyR8yT
LVFIhdXW04NJMKyNusNpF+NTMHzDxmGvqv5kvwuG0FDTyia49j8fMfFRF5sDj5iot1YElQqSdrfL
Qdblek0b/velcXYt/h3t9NqE1V+rYUo0BT8hw2LnwSxLkQkLemYTcyKKL0Q8uxiFboOKaAzcOC0B
PJl5BYpOxMi6H22kQRg2J7m7/v25prf0r4XyI8rJHmtlwaDHBsJxIONGWRn0/2B1Yh2gmwlym+ca
r8wQm5ffo156tpONJqjUMuETtdWRPEEBCMpNYHvHP4li0/HQ6Pz9C1NqBgtyQw83G0luYO8HfJzz
/+vgAGBvgwD/E8I8yYS9Ji2ypiFEkQ64lmD6CFnhv3qK076bPvn0Sx0hkh69WZRhhHjohgsZ9tnl
jX6Z4YvMg/xXz032FAi3FkF0Q3+pQ/lY6s26HOL1qEW3QRHjlo6F4e8PdvZu+xHz5G4byyRhtAM6
qR5pdxc0G2swL5y10+r91+r+EWJahz+OQTeMcyohHsvHD0tCvmdZEbNcSubVuMqF73Qp1slOcnW7
D61pKdS6/8icywcX6mqArrLWmwul+/m0QDOYYEbDRVFOpyAzDyex65FXF2f9OlWbGztKrjQMC3UZ
UVysLAVs97SPbrtIQQibVO9aRy5UuavM6JZ/8hkZajaNVbOZ2/nPd6z1wdCEuoXcrehXsiTfRd2l
z3h+pfwnBPZZ/wyBDZwejz4himLvtk8xeoX/5hmozP4ZQE6F5OY96oxMx70FqVKX5M5/F0L9ZwjP
b2MtnT6Z5d3jEgER6tK0C+Xspc+Qrf//JehS/TNEatSjPNQ8hYmddQsHqoM8GMXbCjo49pq16ZSQ
47ihL7y9s3fIj7gnG7mzYl8qZOJaJWKQ4klF6dLd6hCbfPVWFIfa+/z9XZ69Pn4EPNnWteSGtTmJ
aZTogbEIjccICG/+BzF0gMQJTKTrfBIjyjKuxel7JS41ulJtLMx03fxPuujs4v8Nc3JqtHGqDr4x
hUFT1I1I7xnHkKRXKfrx3x/o7Pn0I9LJnaupIxDcQKRc+Rb5RkXfGbdvSaws/rs401Xz48zFLqyr
AswL5lqyC7uVAj0XVUZQPP0e5uwa+PE4p8eO3NqjHbAG2hwTyahw1FpcF9H4+HuY82/N0IHepq6h
ODkZdN+KQmng6DHyD3ya5GihoWZzERL9Huf84/wd5+R4qAsZV2OTOGnUrxNX3MqFu4qK9MKde/ae
5w7/z+OcHBGWOxqKb9moF5giUhw0N0Wwtq7x3ii8RXyp6Xr23P4R7eRgKPxSiQoIyHPUL6jCZ5Ge
XFjUZ2uOHxFOdinAE1y1ntcWa673EozJGz0NuJnwzZl3kJr3gp7vhSVxNqYhNI3KX2da20nMKtYt
Lc1RgCii2ceqPfckD3lui1tGJjuGCun9D9bGj4DTGv2xoxRJCk05lMhjZSz1cXxtmwLnyeEC+nnp
uaY//xGmEsLXqoLnsnE/EHcV0KNUaTDQmQNwaYjo2W3145FODgk/VhvLT3gkxV8Y2H50JpN+qtcC
8+zf393ZJfgj0MkxoWfRYKojD6Uqr6Pnw7/W33+PcP7a/d8QzLn853vTS09LUnN6b+amiD6S8D3q
WkYHXXcoQHr54f+Rdl5NjhtLGv1FiIA3ryQIerJJtn9B9LSB9x6/fg+1sVc9HG4zpPumkEaTrEJV
VlZW5ndCfxGgUXXDqszf+kdo+83qhWPqBT3WxwSrGqiHLkVN3IuFmUmbocwJUpf5XE/6dd66Tm0J
L71a3A2JaN2YXemaPyHe4FnizEikhO73sZtm68ntuTgL9tR2RAToRCtyT0cJQvhP9YN7XNeUYoON
f3MRYlv+PAfKLesXO1Eeo0BsQ6qaEDt23Hv9LnxCg30WzOjcnHtIeB1C27TRBFxqx8IWXsGZLefV
MwIwk3xaLXjetWxzGi4XykvpiAdhHYg3Juja8jMouQIiLTM76sWeQrQ5UsaYQp4IkRCUwGTaSX6e
hOsWTOn89EmBq3nh0XWhkrp4oICmaF8KZNSbWxjM624BbKsl66RaLuvT1Ebw665joQnqW6ai047e
5qqzmonGW8w/HwsFZP9n6q+66W8eKE9ozg0jvHlLU0LchRxKN8rUbgzmr7rwbxYsr00Lny71qaFD
koD+pY6LCgX4rFmEVM/8d8ORf98ceimYo9Fw/NW+Rl5WehB16YYbuBo2fJuxi6/fCqkrQc0upyIw
Zg8xkv5XTUvAz+O4NWkXmzyhVbcrhnPQ0Kq2gBCUQP+00Bxo3vdu1RH+P9707zVwsadD1wgllZZi
xMSfFHqGzWGZJ6Mj0ZzTN/tkcFL6q6Lo1sK4fiD9bfbijB3EptAEg3DSRSsvLbepm80bfatj9ufJ
vLZfQT/+J3q4+GKh7iNDr3DyqUZ3JyUhkAeDR7ifjVwfzd9GLr5YSdd9rVssi0Rb1/Ksl0rbzzca
rYY/27l68/vPYCTxYoX7ZigiicBg0uGJtkDNPPi6aw/uV18+iBSaAt352eD1pahT6I7Qh0TV4u9b
SpGGPC+5/xO/cuL0M7RgEKRmRY4rDb3gn41dnUVDVCRDIjH2R+VxYxqt4RYsRYsOqox2PZaGSfts
tvnZztWyVv2boYvFZ+Vjhnc/eyWTHt77yty35XL09/VI7Yc0K+JDbo0I/R1+tntrfOfJ/uYM43aU
+6BlfGNkTtzoseoyFOg/fLpSfzZ01Ut9G99FtEddQyUbFYby8FXNHnprN7Y3YoGr2+qbiYs4r7JC
Pc4VTLQRvcJa8yE18o3P9PMoeNT+fboqoRKEKDgvB+THK29VyvtO//wXM2VS5AAvXVUt+cL7mRZq
d8DIeNSok704ZMey1vb6YN7/bObql/9m5mLBiYqcdYpy9g/Zne4vS1Rt/Bjg462ekatT9s3OxQqT
B6GqEKorp6Gr76vUfx/lYYsW3dfPw7n68b+ZuVhfySC1vVfjhlw60nJU2EvRtX82cdXxfDNxsb4S
S8s7s2QkXU7THFrDIFIyWvoNhLQ0w1z8bO3GgJSLpZYUnRr052u6pzvmWeYLubmfLVwLnYGqE3GI
hnnObfy+mElvpTVv2NRXeiu1+sTruDHQvdzWkJL25Ruzd/Wc+Gbt4gPVhhozID6QaJ7k8kFv17L1
qIOTUHZS8hRot8Ki6+v779FdfK2ocgU1yxhdkdJ3PawDFVVctBDRfvh5Gq9/qP8YugQMCzmAeE3m
BqLHPu/y7roXhNPPJq7esb59KuvipudWctWkPYMRY/HAVhUmSK41k1R0C7vzahTBkDOmT/2hcsfl
IFKu75ndPjjDF8oyBg0Yp90E2vB72vK21w0I+YDJEG4cln9s9TMd/HxK/i9C+/IlbJBcLep0H2X2
6LV07QCJhTy4Eb3/GRxeGLmYCrBlGrEVRlRhA5Wj6n+poYoMCBILxbaSZmP+LgvPP8//rYFdxjjh
aDE4bBIgDg5ZbTom0fCfSU3f3tgmf6ymi+FdRDeJ6KY9TTQMD52Y9q3J/ulr5cXff7b/7cAfwlhu
ZaQTOV1QDkG5JqpvfKE/3OTZgiriVAxqEkX14vzK0ONXM+3cVD+mwG4QWvf3BvqLlvTc0hL+85f5
w4ddGLs4xTKZVGbaYawKoDeXM1d6DWkWQEPD1edFkv6bFf5tbBcuU29ML7dKzAXjFkmuES6Llbz9
8yFhgucGWZUk/fLVoRp5SktdbAgq0lNCbIEKEgwOm9AuRMopKmXll3c/27y26lSRxk7CXPIHlw94
ReBqgyRjs8/SXQd7NvOaG6HT1Y37tw31MnbyYtlv4gE5BReZMjPo6CSiClwlUeskA6SLHOT2WQZ1
vLGjrm3e73YvHIYF5sNEyYj1GJSPWi447blZjEj75yn843xjJdIVK9PdyaOscVlK14m+JiMlgXZ/
gQxEC3xvpNLeH1FhUOhszox96QtzcVBuDO/6vH4zfHGwFkob5FKH4UAUETuvxQy6FWpP4YiKUyrm
EoLCgTvndb1eZUZ6bqYN//mV/a/R011ID61O5+7Fppd8Limawo8odD4jjUgkU4x3+k8H5P+hUxnp
V+8tfp7xq4v2r65QtM8UUpC/uzK5FCN0N6lYzxNzm4aMs07nP5v4I4g4D0sTRc00DdU0xYthIeSX
ZLGOvLSePZrRPFI+LGGG4vTPVq4O5K/OTFOW6Xy68Pl+ILhdiozb1NTzVQPEWCjTf7NKeNTGpZw7
08TLyTLiPJDMEEEvYAbSXHNdA+W0XN5ZSvEpe50ydUskQApDMMnHm4ikoftyw8lIV04G/VzuZp5v
7SYp0d8/WBsakUbRM8561szGE+AmJ1jlT2k+8xBIXQ/L4hQ+gOJTj/+4zhVJuO+WL/y2q/cJjfk1
kYl5zM0cqcP7f/wJfzNwsQm7JicNomIgh/kniPTvqjeeZq4skt8sXMSzcjfSuyucLcTtpPFAnss3
9tNf7ee/vSf8NUs8dhuKQfLzstwscS15TOsevcVpNw+Osa05xXRc6I9ONrWm7VZ/BjK/CiemU20e
kCxZ3HChf7Y5XPyAiwXiulrTax4/YJhtXdt6D9blEoGqrb4Md7xE8Uw0Wemzf/Pl/h70xdLIeMnT
s6QDg1zwaihECIzS3JHf+HrXTgedFltJoYWdCqsLK20sECyV8EYiAAYxyDilqwG5ApkLcpTjXFuq
wpmQqTdm9LpZqgdNHDO2//BfCEKGJkyf2kRwGXX0tW8UB3IPs1T2fQdFUNS+vEWDQOnPs3rNceJl
TFQ+qI/WLy8s+ZBleTzgmwcZ9TZZmbluv0N22Wmh/f53pi6C87y14mGgwZLM0lhMsqqzM6987Htv
dpap/9nWeb4udoj2fVgXnrqpVY2XEGzV5psFI8/IH7NbZ+kVL/mbjbMj+Bah51ZnRKWFjdh/s6je
QfjOhaCGgFJ3q4bsnEP4aTgXyyMXfMkYvJyeL9JZPXK+/Z5ml4L62SLZt1VgyygTSqd/M4eqQvaW
o0C8LNoNgRlGrc749PGMD3e7aaMj7gUD7mc7f2VI/hidbCqGbJzvhJfuLHYbXZBjjlV0457UaTp9
TDfZ9vwWuUZoeooE8wbRpSlcy21uA/u4fy6m6rJfBffuc/Gh3vCuV5eOCgIcURMUTS67BYa40dJB
JJRI6T4f42hVy0gra/3h51H/Nao/Rk0BGDWcikx0dOFpsjQZNS2GLOEeOEedbAVg0rL7qexoc8+B
I99NpvGNLXhtbOcvyZlBTtS47LzMcjHQEUWFpuS1obZXY6WW0E0c0b+OxAaJrJ/HeMW5GBQaUs97
FssgZPp9h2hZGXa1p7HjkQcEGxHGgFsQEqriG6f6la34m6GL86jN5djLRZWtmKXrmq2BXtW7COAZ
uWOnNZJ/sURMWdWYQ5mikr/ip287v5GsoYKgwTQiht4vTest0uY/T92VKEIzFUJZA3kndDouogiU
d6VCVDntMlTCpBBKhHajvOjKx8EC+UT6iSgivvT8Cur9vehyhnNR2g9gtUUxOIQlArPgXX8ezLXT
zSSgxTew2kk3/L4O/KQ30xJB1+mYH7ribfDnibzWTVQid0Al++blZ3NXV/k3cxcHjd9Ljd/5I2d4
nAK5hzEUoaUvBsv/zszFGRN6weglHRMInyl71gToKjnSHE6fAVD/2dSV9U14g96MZp5riC9dsVJX
XA8rRmTF4j5prI3RWocsk+wADWsR5eWfzV2fwP+Yu2ygCFh9aKqLfC/oNGa+KVN/ovk3xnTLyMWi
cAfqXHQPIwIqiZGyrVx1alDx/fNQrs2cxS3KkCjooMPxYh8VI8jIKMQFuXX9UCadzcAWap+9JoZk
q0N3I2t3bVN9M3c5c3pLXXnUYq63BjJ2yZSXLSFe4wVvjOva7H03dDF7foMrx+FGyJcuiBYFbmOy
9PZfzZ16sY8sEeUB2t2Zu+QzKOcabYCtTveJt9CTGxHOreFc7CXoVkrbnE2NxVLt3gIwh2J+Y79e
camc6IYsquQHROmy+mYYxdwfJW7WpQuAA44hgso/T5j5Z5jGa6AqklQierAuy2/KeCxBZfhArmig
XzYG/GBTk70TSS1QLR3nrm9RepVAHv3Z8LWhKfRcy/RP4GbVi9VgxIElBcaZkmjChePOWdU3cgJX
FjbngKVwFBEa/XHkda5hhrFPBDq4qF8VT0YdzAoLOPONU+nPdgmult8Nnef429la+poutVYaTZUT
IrzDHMHKifqSzXmHHibhY7Wx7Fs39iuL7ywqg9qQLFvM4Pm/fzOJSlU2cA/iJBQ2sT4P1I/EvHEC
3jJxnt5vJjShiyjNYlR1vRqTrRs8KOnx5zXw59vTeeZk5B5ZAgbighd7KHR9Q6IjngvytLXBGSF2
P1HtdsrJ7gQbcw+AfIIsuhPPu3/ujCi3prWWVMT5snB2wt9G15lBa5YKATyVTZW5UfrXQL21Ls6/
/iJc/s3GxbrIoIQ1qUe4LM6NCRCRmfzibhrHmnM03aGQemO9X/1gZEjJBOAzDPXi3ADtEfj+eE71
SUvXe4dLmXkvP38wE/Gna4PibmVYFHnzsnuxb+uwL4coEODWA/vuUPAX4TW1ykcmn8Ji63ooIa9i
cw7cvewdWMuKN8vard/MUTwXujlS46PyQNoW7QO6RibqYJv6utfuugw4+q6o1lazQpx5klh3lrCE
HJ3BGxRhcxBOgilbwJ1N+qWGcGlhEZzBH0Bhed8USBN/kPxHM62CkqNu62HjwYVB0lf3V77q+O1o
I3MP1yXKN6awhNVCp5ajlQDp3xSQT5UD6SvNV5W/RLsWjIYrPBtgKwO0xu3Bc5JqpUXbJDgBhEbg
GDCRTr52fCbpEtbbftiOom0mGzBmQw8fZWOYv7KMwh553llrKyMhAmk7AEnr2/CWpoo1D9m/7Zne
MVO6DWi1ns5ghMyBYdQZYu7pzoc8pwwhgAteupDd8FD7bdATroejAB4AqrS49mhcVoH09eK7qKy0
ahaCkW2K9xA0etM+jKHIrfA+oBlSQZAewXLoBUO7UdWdnH1wm5tUsI69zN8E6Tjpz7O3C1D+rl7h
5MjioxuDuQDcoE6s7N0CSJsn20K5b4vnRl6E3inn58AxmwylOk/lSV2szvYr98R54ojGwuhtRdlR
HSbr9660CuVgUgmIh5xxEH6zHBV6y/hHb5Zo4gTFXpR5PY0EJDCJPlz3zYx2IlAhNRBoYa2EmyH+
5bczNV0rzWPD9KY8jptwMH3atwuU9eWFps1187Pd++3HGDzUyLgLTx4a3BGrTQRIJlBtRevmRAtP
ZQa87sU1ZrX5YCVrCfF11Ba8pWIspVczmNb6ShChoCJSPO9VG7lk+RFBcWT583DTGBvIBSrCxFmy
GroTN/MJzLkJNXGj0UHChBgYTkpoMf7WQgG7FlamMCv1hL7eaQe5ubE1qKz9ShbuunoL7LKj/DE7
wNRuxfmozYbqCJsIsWZhsCE+8+5BUsgXKf2e6yrMCqOe5OZDBSHAVVdt+dyYjoe+c6cdUvOQ0UM8
gKy76zobgItlHVrNAPdtD+E+Lpa1YcfqREPLeYydpGXfOh7i3MFUFiYVFd/xydIXXe+Ib1XzEFMj
5p5UtCKgyJwr4/r0g8JgNte08hZScf4c59avspmowVqgI6fW522+TQe0/1gVs0BfDdJLmS6EepWC
gDObnZwepWTZF3YcHpBiN11Yfh7EeqcVV3IJSt2RYgfgHeCl2J254B1qFvxcUcDJkjp6TVsK+mH0
LSz8C/3gQJw8W0qmeeMMpVPnpwEV2fQ+bqZCzmb+Mps3VZ+I0gb16UA9U3Fb+M3mPCzXrY9WVThP
agigi6LemMNzM0y84IPcRpXfFcK7am1TkW/glC812EB1gXp+0x9j7TEujkPECbzoayCgdhZPKNIQ
9dzxuzWZ15FZqjVbxXNJcH5Bjx4xJvySmlnczRRloj4W0b2aLrTnM5wuXTQUjh+zU1+ugtZR0X/0
JlXpxOxeEZB7zWxBgJgOkNTuLcA35M5LJxWWiRg5oLo75Wh2/bSXJ2Pv+BAFROjyDxC9yA3RVARc
5aUsB7BDi9LgRjFvJEiKDqA+zT8vMg+6pn4vxIe0LaZNh5QXwutL9manTgIDUQhgJKPjG/cDXFFx
LZSzs3h5sjfjL01eZOOc3ELv72GhlcokQs+/RU09doRsMQjz1rDD3A5yPGDzEvbrDuq0sjL9XVwc
KpQZtQm96CI17NWwkbMZ1SUS6uku8EAZz4+73AamnRBkd2U9YamEeHEjRMT3vYLCK86UeqJBgUQi
XyKlAop0sF3Q4oFTgccdllnpMAopWcvSqhqfIWRDpqpjfqO+MdVnjX9K1TvIdHJjx1qFYP3SYLPn
LJ8a6UMofXyJ2C7CdSLNTRi77qdcOGWMSMVzy9Gm+49jyQhXQ/6KpnharuXsXi8mvgG2yZEbcILN
52jNU791ijq2a4QLhuplEFqQA/JUUY+D+hRUORyRU6Q+NUCesu5ggHiIqYjOtYCS8qPFXomWYrUz
3EkRzIf8Q5IfWmFPN3AGnEMf2KecDEsxNMDRFVMh3ZrJXTpu0P431deEPmgB/MU2lx4NwLga1dYv
XjwTAKzoq7YRJ432HAzHytroUFNKuOdwyJxUZX3BgGofJP8lNx6tupxkEHaEbed6W8PfkZYzjEU1
DDNlFGZW/WRCt87ke9fw7cpstuqw6PwvyTfmYSHzUrDW85OCewwXIKWkUeYqvYKfOCM9ZUecNL2u
Ljzt4FM/XxloFvlTga6LeDHUu2ZcZt1XrlYcOIijDR+meejzV8HdJtK6GKC+hzO0THgmI40CjgfK
20QMwUoLzxHINVW7E6FoVazsUVdmjXxgV5xh9LDeAd+6VNwlw1YUnEr4ytMPA/ZkmL9X1SsiNxu9
X9YgHcbXTrvT45c2GmahfPCSYYUGp6Qs9XIdMXzzYKQ70T1J43trrT1rpg/irElt2QAgpTzo1bs7
yrafIv4LZdPj66bScx3Gk2FcDJ1TFb+E8p4+OqiNX5Z3OP8BCTkgQHcDCLYYWK8HKAntHoT2wzXQ
gHh8tPy1jFtu4SqumvgcCx29ILAbM5s1GYUJyzLbFN2bDHtDBYuHJIIkJYQijl7PG8sW1IM+IBSS
9o6X72q4RmEx1eKZBjFLhgROWBWusuGo0e0i3lvRk67s03ojshy1RRM8iP1dCoPIk6dmscyQVDRp
jqm3FTEKYjzFeCeiojyK9xnBDu/1vN8n86zbtMVDUexjWZ2A/Wo5V2CsxejeFWdWa//aV/AjOder
bq6W63P5oH8PQVnvio1m/NLMLb81SMAUhwdNM6eCsCXCgZa2leHWd/dduBWaeNZlMxc0VPUcEEJq
7h7+SRk5lgSvYSEas7DieXrYKhr8gEeqL+aJJKzz5l6AY3Cm9aBTUGnGUSYLmFC+bG6r+BmkaCg+
K/pCl+OJDgGnlrUZAogz6o8LFl0neKz7ucb2p2MfHpGjShvBeB7VXdDSeYJT7yC1qsaBuKLtF4H0
2BhOCCnBa+9789S0MlHZS+HavWwX7VckvcrjImwXYJesfqbE7wOEElPbBM1Ekk8mh6O2yP3HGAxw
OUjEF3d++Es1WCPxQz58NAH7AgKENr6Qu530/ptHcidV8dPZfSEtWzjk5WIAUG36T2ewX93brrsY
im2vvek81Wjgdyp/lsKcaOWNDnJ9WIKbT/VfBodagLA+bVr8FHgsL3rzDncNTlvqlO2KJYZQv4Pe
bp4+ROJ2sJ4bddFQNhlqd9S8Vz0c+OwYy0/JeBjVJ72Z1+0iNRYoD3kJlwSCYQMOkEZMILmLunO6
cekn2zC7K9q9WoIZkj4N3nro34caW6FYFE2as6/2dmmyqQSnrNf0PsO03EbusfD5n31wLBAcQZbx
R5NFETl1vW6HZU9jF/w9YMST0oBH/9KW5sxIluTjy+4x9WZKv+mEXdF1s563Y33Ow1bZzANz45ew
HTcSIsbSdoyOjXoXhMuymPuCA3O4FFPoZKCTQgQGPmswr7LOub3xFDhDS1n+MN0vXaI0n4hs8Bam
u1FENuhozhq8QNx+JvWKrt2h3o7u3MjfI4Wza2+xpcz4RTfXxNCFQElORFXQE/7GzA9ZSYH6h5e/
d9nGo2rAYHcKvdOHqsP6niSpxfHvIEg01fjry12gUV5KgaPcwTVrq7UsT2u6T4tsycJoStpCJS5b
7apGSlRp8llUnMxCcLR0r6qLMwVOaXeZ/hyGCGObE12a9dkL/zPBRz7ApAKm2zX1ZIjopGhXkfIk
5Wd0OecqCorVvgeWrvYjAJ83tCgJ6bk1nb9Sz7t8JM9G95fFxaeKUwJJfWpC9k4ARZfIVKVQWvX8
SWyslVIg0DNu+WSh+ghz2gIgfY46Fjr0elYP23eaWQsXXLSbfzTDfZRYU1x6nu6z3Da6p6GY9/26
0eayVSDwdSdYMAFoi5BPHocxSd/YBKLRnhI1AMHyaeV3Oa3hiceVM1ukBKNcC0zVtKVy6UX3uf+W
nmHP/jyodr4SgkZdlCL9ghDv45Xg0aBTOECwVa5UQIwKFO5TY5kXT0CA0v6xYfWkwToqdpY/8NxB
WYn50pW5o6YrtfjIXA+2EKS5mGgvW6tqwe7jK1TPouiUqjIvZWjQfjlRc28ujss8C+yutfuqm7rG
WspEch79PDQs/B9dlSp1OXtYpYLyKgWzzn3X87cEJGP3IRp3auykLifbuGzF97yH58qq9GLiZBNZ
WYo8Jfw3fKVgTZ261T7pwa8C/Wu95YYScmGx0IXa1YOFn/hCGnASps9cOadS0E06+GhxztEg9TCr
D650CM0TpC3XgP81R0uFBqPetiAPjQR4CSdUcxKkTcnV3Uw/A2A1ZvbL61F05pjvImfIH1xCI1Xb
SSR9JQ1kEngqcSBwzIF/lIc2HNAnUCZDN2vOEF1eo7P4VHXLyAr5eNw52096TrluPibum4k4UWCp
My0aZyjoTySUGhuUOP2Of19HUAcpNUrP1MOc5+1TH7yN6t4DMEWxziQz91zdJx5c4gbAWoOupKNL
HQ5q5JbkZOlnpC5hA/qQOCOR3UemutnF9TCFBA3w98Podzq93vAp6/EuLE9iPM50XGFuZNNRuteF
L4/upKKqJzV15435mKdfEMv85isWt4ILQs6WwXqFm7qejuE2zXiBrpZyNBtVpx+Iw8rBpgmoi+5E
deblD2Nke9VqVKJJZByL5gVqrApWzPc3vE1NAmioAauwOGR4jAz+WU1Y8j6WRMgkb9Xw2IirJrPI
D7whxqfgmQMokEN8QLGTmLJu5pH2agQPTb815bcB32uIO0Ne6nhH/GeggPXpVvQY+yqLNJtylxlB
S6oDxe89F41TNxzHyh6GYxeDdnxKQ3kqlCupXxuGMfHyu1B+49fp9W7IYAD2QOc/MqxI0q/IvYPR
2xVHj+yK1n2NPbkWZaH6W3lYismmKx5V9ammSDRWH0QkoLm6VPJcYrf2yzDG29imcq+27QSOUVbc
mRzgXg1MNOMG8TCAnOq25bDwQVUbuRN5+UqSHcG8D/xjFc3T3g4N0451z+mtvWLEkyBdF2OLbMVD
IXJyyZ+eel+WlpOLZ6qWqK2z/isuNCb2E6pWM7wrwa9OJHtFDG0rLMqMfhrO9CZYJdKbgRRBJi6a
Dqiy3Ucyz4blTqqdxnzRzH2mUJnZyWRPjlq0tKRTqcyZwNj/sCzYeEtRJpY9hd0hGF8Hj7QUY9Mi
l7wUUjj3qn4YvXkprUWRlsUj/7LSn1PJXwIbOXXjvaaWU3r62bxrNbWm2gAWNrtPtaXkdxO+aMGF
WNKOsem4EMFj6VOWm4nbfgr5qvbeSMyS8zIngrkv1Lc+fZHLlcZoxnOw9lGHrzI0S6lJAM3jittl
nW9rFfyvSJz0obsrKT1WIsUW5DdaY1o05YRIJk8YX2ZX+lHhKNYz8g+nIp4npBSLYuWJL5r8qyAV
NKgrHvGGppn04a+O2MvwPxRhWnsroV9r4zN3w1lmAsg2F+d4whOXWu0uE3d33m1iS2a6EOwIx0tc
LcTPKlwNwZ2L+i6kMlyMycSts+aoIOGc1usRhLqvExpnyxCwVkSFctjr5AAM2xAEG/ldiGcfhXWK
2fGNYI+FnXYiV751aSwrPeB+OGvdfh5584IYt8y3uX/fGQfTuOuVT72ft0H5YWV8vlFyrNEDTXcM
rUPRNKdGOYXZIe2OJmjVGCR0bk6aPrNlYZiK7p1Qog1LJBvvCv8rbT9CQb7XrakgfkUE8VW8Gwsc
jPeo4J8044wYG9pdBc7YTHeRtzehaIG1L7ycq2eykF1alyzrSWnuVO+okprMKANrTGa31hZF9d66
UzHMp3pZAObkSXitybMkOZrFLrCeZPlQ+nd6aE1K+UElldW6dh7hlLlrg/T1uzvSMYbcwXe6s/Bg
OnLteWdxAiXLM3pJ9rmlcmPi+qXZibFUdSfrOTjiQ6SliwE6ofWFMiH5vpQEQuZ3UwrlfJizFrxO
1ZyNFtka9agBv1bwaSFaa6a0FcnQde+psE3g36XytIG77K3ObVNWtDQ095z+87iQxsE85xQfg2lf
/OrMRURgl+81I+fmQ1Y2XqbuTCn4NQSn4sJN963+xiUNcvvOrUGjJcvCmmmesU4J/32tnmkVV0Nu
F57w2otkzer+DjoRHctvgeJPCvM5s94sC73KcSsXOyn7UtDDkcn36tlWAm1YZMEZAJcFMZw8psFf
FdZ2OEf98oLak0MsaU6jv8fnXDNUU5PDyZAOYrVGM2heK56dywshOfXWnRIvXZqAzMaw5SC8S8Yn
LZNerY69o0jzoCEmGJ7SMnEKfVv4xi+lfvPRLff7cKVEgMcFUNtDtbOaD2soZp58GkDctq8arFMd
dHmnzgQvJcfe4LSapWo+QUy3q7Zdj96jqYQrlf2vpiFE7OaZygWcmf/WBQdTegmbkzHQCkS2qgoj
uzbmbfYZsRfz4cmM3xpZtrth2cYAykn1AKQrw3kb7ouyIBV1bE2+wyPnaQ8uk+/SK6EDaFwd9ub4
HOd3XOoltovYNFN+n6zelarM0bwaQlKJfsytBxopj4sZYU3sPrbFspFnbUHvxovF+qg5ySiAiIe7
EkS8tTfDLQmlbOQEINzISmOqh92ubwF3Gs5YLsm4CyJYxnTbloETClsrIurmglQ+h9YDfQwBbSHJ
2hxngj5uqMaaBCKJZWnmF+9JDD/wiIfU6kXOfs4c4Ryrp07RI9rqnTp9PUaAM/GEJQIiVOH1PDs0
NlGGrNmaf68SCMbjUw3VsBQH0sJw4cJxVXnbZrQDzylIttGrhKC/BPOwQRaTau7+UffXXTIuK7lG
53erxcsiTTkw6nldOHn9JhYzIf7sx9f+vGVaSADyR6ZGcx/6upSvIoo1FH9JUsyWhEeRS3HTwU2J
umkW49VDQruw+xro5GOdK8FTla9UYsMInC1hnTWVSS9XJoNwSe09DQThaZE7iZjPDS+Zl+mSkLI4
29AOFQ8zSN1sBZNECYFpW4Q7Nas3CQnhYpy1/kscdrYUnbmN5PmCVRqLkzi89zqOuNI6yJA4O11z
YCpMCn0gMww+uV9VQ83d5QBPZMyfoiIgKAKxHBE36Udyq1a1KLh9RjKdcyl8U6rl4HS3rTvPmwPl
ncgwbYZxJfLLe2s5tFzjda7apO/S80NaXkG8JK2ULJLsvnKPQb8oq2PDGR0Bpu61TT54S5FHEhJJ
wYPg9chaLOAY63W9zGvdFq3y06oidFtIYgrGg9uxwEVxB6DVrmKuLkVMcNLQHKATiB3EnqONrpKA
5LlZx9PQSuY8DU08Gi/0wIlQBZaK7sMLECXqOe77dJmX1b4IIOoWoDuN2OmBgXUnwdCRCnnOTWK0
bK8qS6vmJqsHEzr6+elPkl+TjpU3EsFhmO2ksX2j02QGIWjWdB1H4GisPF9GkD0m2HnzumKWyeIy
qb/GcFx6ZEO7UZ1XbnVqKGMzknDpluk8ppZVjkMHOWpuJGfihDIXueUBrJp4mrvKg3uWxgRN+8lg
3KsS8GweAgPBe5aTZRzfNarGg8UWLcOpzgubScdlbAvtIqx+Sd26dI/UgvFAGeYHH+qnT4q6E2I7
gtnpZqhw0Nfu5gvLyDdeqS15QZ37kfICP9alLjmW7g1u68oXz7KdeK/W3VRXeRQj+VLM9ABdGWLn
lhfLsN7riYjqAHDftFzU6Zsa76UuefBoqDDfhP8h6byWXDW2MPxEVJHDLQKUNRqlCTfUpE2GJoen
P598bly2y7U9I0H3Wn9UroM4T8VLDHIxUkTe5CDmax1cnSSGKIPDkz2DwtF5F2n6ubJ2ZqPSZ0UD
trWNnISy2+5Y5emWw5y4z5toL2H+mKjnHsatpHHprGr7VHXfPHYiAnTRH0JpNrq8cZLpi5ZAf0gV
P5QQe6bdBvp+38kbTZJfqeBlkDuJ8VGb6W5SDpXYllkAxNlBtkVZTJPufdEuTVWu5Xydy/ccD18D
LqJQsZ2xn2xT/TNdFuD3Q6F8yM+Pk6unPzesyaF0IYzNXcLAEeqho4NYs7wnDNwO58yOVkkIxxeI
Jj2G3TnJC1iwcFUup3Y5jepLGJ505uURxaBj3efEW0pacYdrKukIha5C8UeqrGl8yecbDHYqvXXK
tQXtapJXoZ8H/S/NfRgIrbpL4UlJQTfBJ+ropShPrfMaSYU/h66Ek84iyTS7sv6NA+e/GqDlXpiS
mgMH1kBEWRnj4V2gkPnJ7ZAorA0Thok8moIdd64OfTR4as1UftMGfSXVr1KtUeZ9VwpmdtZui5Jm
m6uO3KziZojjUu0oI4+eYUTSIbL8GqhZb95KBkpp/IqXglXIetU5pLi/82wj6yc+uLyuNioS4Vl5
FAYn2Y+d+NH8Bb1tNa+1dkkqf9A1V+Nl1RueQz3nSHC2lnM3KeLNS9k1zWuajaDFfwoOdbPgEf4e
uCZ1aTNxR2YMiGLqv0zxqcBw9CHwhe5P9X2OCZlN9FWPSFlLDmgqR2VNcJb7HzDawuUVhIiG4JWj
5KviH9minuTcqvhYMky0WQDEOSfGVgAr1PZdG34l2hSf/HfGCSPBO8zsjmo9btkpJ9QJWpEHo3ac
zuqHDEvH/MU9N0TBwO3ZzPUmN5KtPV4FF2k0/2t5JC0HXZrpcNgnfsXBZ5k7gy9HZUabu8TrYpB5
aM+8HzeGWa5qvovS2IfinmQVJ6UaTGp3TXtOeUYAYJwOxjdLHtGsew7y3pIZUfpTpXGvNq+O8QYW
6jUsJ5X0mJ+APOLm9LOtjFU95dvY+FlkSu/XyvzdMb3Yvb2H3I0s8ewzBe8rASVNX4wnPVXWusm5
MW8ytl7NagMOzyCTYYdRDlgVkZ0UhSPIACgE8QZscMBBsWqvrNGV0s+C6U/1ZDAj4CBYZlneNDQh
QdcPiA8awBy/j44ylTH2KZFPRguUEbOGUolwUrOgabdAF+zBHOrOJh89Y3oDXp/7Owu81q3m7Fp1
PmqlCBZOAyj24OmMW3fuGFIJPaEkV3XDxFPIPUhJvL4kjj85nDJwCEC7sbFyUKbNuCLABANpgLpa
19XKoN5WAZZfxeJGR3o8Xp/KAnngOlxxwOWapzggHZwfrIh3I/H0/dCvyJifEV1TNt7uZE6PjKOG
N6YUQUWFuvxCaCV4JkeC3fpWd9RbvzFWZnvgAgu1d6sJJhKfO7wF97lfJd0JRas28MQZVL5B4/gz
Q1Qie7wZlb5uPi3NkyQIJ67ybUq8wxMRRfoYyLM/f5c5Kpp1jkCo2FhsRTLb4HqpvGk+Lf/U3LO+
km+WEvQoNTA7vN+TaHqzUaLUu7ijkvrY9ZRBezZQeOKZ9RrZGLjgzskC6xY2XiivdOc0q6vaOel4
JqFdoBC5uhRfXKCO43mbkT5K45C1apVV8jFTO94OPZb+nzGHobP4uNbmBwqKRryE4uhYGxU1zOgz
qlapP9sr1icz9CX+CIrF+YgYSHVSZd7YwpI2KNWzVW5HpNRVHVi53/HAa9mBT187pPZKQC5Jn/C6
afz85hvxm1TPhvP+b3osIEG9G/1Jljd9WygMNHoXrO2Yrh12KctVrA0okOBO6gPprYjgLFlaIOpX
c75DMNDGxxz8jUFX8fsYfDwJwhw45JAOawEqqnrNuNcXNhK+Vy8J3fn+X/w6KZmrpXHDc9j66u8S
HQZlzeMKEoqZycxX5nBcpN1CQQcqY2jlCjg+YhofLwlw0NGhG573TmkOCetwSO0WQF0vTqR7ptF6
4hiSr+Fvr6wbFkwNmTKoIqCFpxeau9SbuPlCtuAgInpv/2jzjhYX7RAHRgPwjVSu8GK0A8wIQ75C
pKLQeN/7enuYw32bbazmmKivXOOz6RUl+B+nHW6lXZWiCrAvGDHRywt5bTp3lhCZim2qDlit6nJd
WVxyp/iN0R+SlLR7bX7rKfTsI9gOr2EcloNefcz5GqZdUlYFHQbzdoFRRIdko59ynmvp5GWIfBwr
9+TGA/GOi390WEgpRCFCI2djqUGRfhrpMWneJQkwBF40m9dEtKN1DQAnZQMTRFmvFCeQ2vfU+mqz
7dKtTRNdkRbQIe8w0kGFDlYgtE3kvAyMPHHxl4//nrsQwBMvHQGByY3XSMyfVfrBnZcm+yU9wTBr
yh7fOyJnc3krWjCen7DZhtVxLD8y5TnrHuS89NrxZvCQKLQNQN5sNLi4Zh/BvNp+xr1FiU6KrqLs
z91ZK/bj4Neckbm1LxhebLFuHcgRP6u2+gDzYh5yY58j92izcx7vFcqHk5kNNgmEWbiF6bi9fh15
O+ZDrC87LX0xhxuHKmdu3a/FeCi1l5BzdJa2zqT5Zfr8TkpPMfbG+BAq+jbq5fnZbUhLHWleEl87
oL3kHNZ81/WyLtmq5ImnjVZ7gsSxYeWHSGa9n9NVNAsfyAOUNUaK161EEvoVJ+/MzpMxjWVrUlBd
ZlJ/bEaQgtTrxS2c/VHlYmcrWRauiFtW/cURje1/esu+ZJ2i7FwQQT2Lr76j9tj2kiUnsZISAAT6
KzMpfAfvS1Iv1/DpdzGzP1wp5rwx9fS1yOmeEr7T/wngMxFL22UagllB0aFbqyortiV5VbFscI7+
1va17LbJdBDpXQDiRJaylvXIr+OUS/7FMmvPkU23UT6t7DtqD1a808u1YXzTk9xjUhkETInztcQP
hZ9Al6gktYWXVh8zX7mdeVzXnbNrKYGY2m1ij+chfVi89o5+1YgRVFrEc2SfJ5clk70p31fpNeuO
Q1u6PHFoGbPxYRb/iu5ai5MUUhrD2lB0gW5spKYG9TkaHDmp9qZlp7m9zMUqY2qZwr2dbQom9yK7
yem7JXy6UT21yFx10rahUR3LiPuffW2W/JwoVQEpaJ9ojti2NWlszSYd+WpenPRsGl4Z7hYxe4QY
PVnAxTg8tQ7V+5L8hALdS/FShv/s8hhKB026TFSGQLk06b40LlF/0oxfudvW46GTNc9gUW3GTdSy
CbKljpzYExBq2AJKVgg5+AEHBSkDOFXe7mdKUBv9xYoHt8iui3LBu+XafAbqIZHIoGB1rvmY3lQg
XTXnJLTlHc3m6fISRTsEJPqI0hIxmLLtOduW7cKWmpxVAZSsz64DMtmiJYpgkUnDByirDxHXDEOe
UWzknGJbAMHMMqB8yovT8gdVLMj2D++QZ7U3J9wX8+fCkTroFyc8LPmh7j7acq1yKbBiiz7hcg8y
lB8U5PGSVupBVVFEFPDq70IPqnGdQa6yiWl0lacjyFoPNgPro8lfMR5A62Y4L2p8tjnPERraRqC0
f1XyK8YfMzubjD1E+DOT9JtKhga/xzFcj+wlCB8TtHa/Ezg1DeVKshXGRotfM4Z46FxvbEAdW5vf
dD9aqEXBS3T13ySrxNAqK+pfPEt+NXJ+Jtnw1XZtMeC02mNqLhO91jPSWHwFXqccJ3lnkAXdNNTM
tesogfYGqJlUIJHplnLhVrY/NKlXAI5l4m0AbKWqhxv+UUubHPFHy3E09QKp2ORqYDS5Oa6atGcS
v82t7ivTT1X/lFHuquG/GbnCTEySHY1eLxOsNyEqZZeoaaSsImDkPjDybmOzQzVI2LT0IqaaXHQC
gsPhMUJqpphTLGmdjC8lNjOnAncak00SxetRLV4MhkSx/E3pATNQgMvJawD9mp67TrPPqqG7Knia
0rQeRxcMr4ZaFexd92ClJulJrh2T/kOb3ur59pzspcI5aW3FBa74pCfcNO2fYnr5GNg0ZYQTTK/G
3DAOK2RdNWKLLr10A/jX34R3SzEWDvft3Pbgf3ulgW2tpyBhvM6WjDkY9PpJ3n0ryltbn7IMpygg
FHoSu4fByQ9PEKIegI4Mtp0i7ro1BO9rDrAQIi/LSlSnCLQ03qTSstAsFOduiE9LWD0KZgmqm+Q2
GMRb8pwcv+PnfqHuE0vnptUDpzmHEqibyFfDsBvGnRIeo+zXSJWV1n6PaKn/a55svp2xc8NIbCZT
uiuN5uu9Q5Xbvu52BRHEywxEXFxHlbzWZHHl0YSDHX3d4P/cVuuqTdathlq7vUnFZjFs14Y8phPS
j8wY+mXyFqGxYJzq6d71LBQQDNQz16CN6hikxk8GqyIAuT+gz1ynezG61O2o/3baf1oMRRtU4Vcl
7y2BwPWYGN+xkl/gH1Ds8QCNf/V8nCMlmCOa9lgyTPjxBZUV0ui2rPxxFHxH/Yriy1WHmFzna2V8
iXHFmYk3dIUPaU/uvx2Ulsatf5NqQHzu2SWDagx7vnyxU4GBnrn9NpfAqB9LnblBv3dtvjbBA1pT
98ei8SguXznpSak3tAwxDh9Mqgukp0o6Qj8QC7eLkbyo7y1nVxq+V1rx5Uio4LJbY0f+1N2VIUi5
ssbkkGfIYdBuLsDoo9CRhfBHq0TEcVDQTw4iZnklyMdCOgpVE3H33PB4zYSwfEVN9tBsiaP+TXHh
1QB2VYyU57kvGxd78QaKitPizSm+YRRs5WsxuAcTa5PYYvPUYwwcbE3E5a3wRj5//BTRLMth/dRZ
ckhIir7NK5jutn3JotdJ/wpjCWBA91BpsdCTgVz9s5mIJWsD4G3Gfwaixdj6dAxqaeGdJzNeTbN8
ZFRummucwxMhu52m7rdIwtRVRgHG2I8Np0iKMDqctaBlqhdLgpZ88TmkvH7ZLeC2pv6aRTHnH5a2
ViQjDyOkupH23si2W3dy0DHONjRXzR8lEVL5azjIT/GUgxhONv6mArTbUW9zbByq1N4+D9BcYOaB
9mdRM26DNL1kbDFVbvmF3noL5KqpfdSjOrl9TOx9LkffSZ1uJx65dDqnCuQkkaUSQnNF+1xapqSl
0i9xzXM4mYLupb5Af2GdU1DbAnZANDvYxYuZCndEAlJGPPxm7OvLAtJoA63WQV45AS31ezpj/aV+
l+BVnfW0nPuaou4KKYB2XoB09M6dEFvghELaMtFkSPsYat4y+tbUf7aNoiKI6ket3sPynOnXVLzV
2hUZbGlgrI0qdBHhvnKivR1HXpF9OsVlYJegi2url7eMxyhEDzyIFcFARJluTZIRimyHkZXpr/OT
6pymtyI1/HR4tgPDj8+PtGUTNf8y8xVDMWLNlRX6OTgW6GyU/iuIvxrS6FeJ5X0T1X6Zs6mTTKJP
bPTyr5r20ANr5XkHw1dPq9agdwzop9T7VWPvmohib5kRejMw0DR7WZxSfavpewe8Qum30gKknYJt
zgsRduJRxGowdKdR+kzzYGEXnLVkrUu/HeaIsPrVcuVNsaHZGLDFwLU5K98d5vCafaRH16uid1fb
zI3thwScUHrcfdPvMk5r/HygsVxu+m2REn82rnFaM5CASNiOVzVKwks1WMAbg10RFB6ll8VJw5e2
1dhGyWPxYytCEN6GExe66K+TpiIqTSx+R8HOUzsAoJJlv4f687HLYWbayUbf5ITsLQt0SzWKu01c
hVuVOtttq81+R0D1GoUlr0OjTysBFbseEbnyoQhvGjXrqCbhtyRDyxjaEB5CDe9LOTiSSxP3Rap6
3ZMrQvtbE+BaLmNtJcd1d8m6MSagqat2/SLrm7nkJTHSJOSn71JvKqdlg4cwCqxsyHlTFdamyOp/
1C5k3psGhg7RdBfJAY/Mpl5mSkySbZGqj0FSFc/RFh06SqsDfSqH0xyBl0xpU9A5RBoUIW0S+Jzx
t/RZ6WEcz5n01HwzxOGXOtMpuGBW96VugR5CouB2kvVX4qHyYjx0F1TKHb4CEyi4DkGJzUQzTzKH
OIRWnOyjijlRs2F7GjY+SOh+Qp1W/w3ZoF4akSS70KJTPrNNeVXLbXXsQscKlEL+LfTuX5wbfRAO
c4gHoRq/nKzlP02j6dUWyHhlTY4+Bsf8K9sGxEW0da3smlyon1Uoz/B4sk1/azF5YsH4IJWpieFI
+6xDduBoNF8ntYx3Ui4Gz+7IXqyMnFYAIWK/CRNnPc7jpTWlcae1dRwM/QJh1cni1UxUM4gT1tfU
THGg8Ne3WFix2zRT95rNOATCWOHIHtQJ306izL9ygjYl7p94fhJxFfSK3L4WrQbi1ERWhXNKmXad
rWj+qIjad8IkDvSh/DNzI92rHRMyv6G8DXOFQ26ey0DTBWLHeHBg8p5uhkI3r9AZD3tUxiCUyk8J
Nw9gFXkWeeuEbpxaL3alzh52WeG3aSU2w6iAiecasFFmSXt9HBGOLWHt16rSnzKM0nBPw7OTa/pq
1ZMu5EeV6tNVF9OCvJdD+xlg9hR8N9k1NXjRDKhy5kVABl0Gu9WeukUly19HqnTxD7ONaandYlTR
AaaTTGwKw1pcftAo6AaxcN7WA7/K9BMmaGH7qVMPemZLxw6LTmLtn96dmVLGxbE8RXDto9eIlN0o
TYyy1b4aajeKPjVUFtozI9mgYHxMAIu0ZaWU08mKSzQWrNRIqo0W9akyoHlmPvIrhuF22ArcjoEi
pYlXoPgeJcNf2s8uslBIwnsjzhZaiZ4TvY14hYNIJUBg8AAxMZnVb4T2vMAWVcNTyWGSAPXQpT2Z
x0GM+UarpNWYWqtu/hRIJ1Rs1aUhVs0CRjFdZOc1qyTX0l7Gp6HJ1xL0VWFiuyUobFEpbmZ/WPU9
Q5qd2el2TAyvc7J9N/Vk3O6VLgVLQNMTkQhT5ctGa2a/xfYlZ2fBjZ0oUFIL07B0iuVziD6hhSpN
h9RfrO6aSHRhdJovTQo9xxcVP+Fk/7WMpjq1iblF4Bk7tVT/jpRI2y1SuJmQ3WjiCXxz9B8r5Q9W
zk3eQX5jX5p2xfPs7SGgzRbY+6/m3oHpwCDEnGhbfruItW2mfm1De1jqWS5rVvI3nju+lB75SeYZ
0YCoeIF0K+io/AvpyMbielObhF7MZxqT5cl1EiiqSSbac/E1jxH4qyR3/pJ8NxWOyKEJZsK6Y7xT
Cm1rTgXV4Dy1ijRBgi9P3NTLMN2WJGcgkl3BLlEtxZoUwhWMcJDybeSF7s3NYcrMzQKonPTn3iA7
XYFiLryulJDsvhnFpRlGPxYGRovFdfLeT5g1pqlw1dn00eaQhHIwSmk19Xc9tj15BH5X2+1Tj5nk
oFtYYuKnEW2x7QCqRayKEclqKrazvdxTnG8F1iUFfJJZn51Lix4SLSlSX/kmDAVjlpu18VtdVRth
H7LZCXraovWx9mzbBBXRNoZe+EOxXB0m247nslZBGJL9UK4JtnPVelhbtnAd42QzYRmsqSQBr0R2
bRCmKyJ+q2KaJQYAHLndhIi+cdn7ajIfSJD60Hogh4jb0ELFLTUXtf9/2rtVaussif1YrjcJCGSb
HPrhXSXDGHENMXuuGDOIk5MNuCqhJy7UaT/Y10H7KDqL2are2Nm7MTCidNNLNBebaOy4BxW3AhlC
evI6Gp8dQjH6pAvnxeGXmjNXf7oudkbtHNplDmLyeB2WJ9UAz588hYllTpR1z+9ai9DTBtV70m2a
3p4V7GPznAa6yg5VQDr8NKj7jWGrTJ+V8ZCn3wSd8qxUgdFddPWN88U2P3RzF/cimGvceKjHI+dT
tb/T7N+IiWTpsDBWv5XSr03Uas10jqAfurQNdAHKnRUvPLNrnQ144d3VaH4VaEQ6pPydrO6zNPNx
gaFI28zTh2R/sxhu9eVTL7sL/khvkltABAQ0paejqI70y8g0N3DYLNdJpoTvV+LnB31WSvbR7F9U
wVKTT6V0O6P/S+iec8jmrZV/aVis1O6YwnqZ+YG7EovLepnRk31ZY4xA57XQ8dTxCzibRGSBChXS
W2+Dxn7HicgJH8vfpVD90ETO+7VkClPzzdEOzH4tJjMpv/TSqe+NlQ70xFDZYJUowOyWrcPFJ7pz
DVFZdvB6gx83P0Y1rdLhsGSZV3XrIiWo70mjgAjxt1X+2SX4JVl74+gVBKbDIYgELu243Gq+TRn6
v/pp5RdJXA3E8kZ9HcxLlvx2408FJBdmvqEd52and2dl+ZJF48ZwaeUwexV1OFl+knnNwx6jqsF2
3a7Q1DRYSGYQIQId+O1/Ggs0a36EKOWXDrk9FFGSfopi8GG8++wylBdSUoOpLtyomYiSAzqNpk1n
86x9WPJfQ/VHrjya/FSh+X7qJdW1aeyg+yXsmFmprDN6IYE6xxGEXg/RAiOXxaj95PzGGT/mR4qi
0yyrQFPlQ4UJ1QRn6Zzn1L9uYFDUQbhJQgJyHwYhbF+VvcQQaTQLAVmfCnx2WlO4Pd2xoSEf8rbe
mjwk3HmBNN7G/mG1a6k+DjVpEkwpuIZmh5dkusvqSW2vJbBtDDHD94sb0dK2tfGdo0sVzt4Eu3La
L1Xy7MZiqgSqH75LzqIlvfU0si3hfWDYrsErnTji0RyDiSF4eGLpdbAs2VvVfcxyEUh8uKIpd0U2
b/jXnpHj9TAuqfaT1xtZ6lYxipv5JTHXYY0z98laPNJ+cQEVlxilJXPmYHp69I/aQzcd71M/HQjv
gBee3CKHFY7lY6V8J2bmJ2JXhmhbX6YkhQEwt0Wh8Mh1btq/MMCsKltFxROutdEf527TwmDVI9Bp
JSGHx93EVGKVnaex9mP3tsWPNT6M7tXqUbyDr8/Yteu4D+DEEYz+RLhh7eZqAgDP83du3evedG0k
0L3p7GRQdkX+aaRh3SBrSOsrmn+hHwcMog61IEZytYaPiRdQMgTKrQIC56o7d3WA82Sthq4yRpBK
kO8CEbUESfG2ECCt4vRhzphR7GjFqeT5rCrPGO7NsKVOz03osJi80jxoVrNR1L26BBjch/nVMFjD
moshb3L9aEDi9/a/9JkFE+IEcyAB4XXnX6RJBojbWF1zVoY+fm/Dh5rGq4w3SNc4VZHMmwvHlIMz
+jECybY1nq/PTNwtBBygJ0FoXS1OT1bDOAp9dXotsBDK9pepXp0uQisa+bTEugIAfXlHKA/GsZ7z
S6R+os7T7VUpgTWxjfLN6dF7TpoiS3sNo1ZI8D68EzNG8q1S3ppqIBwWpZHyYUR4x+xnVJTtaahu
5o6ox4qtqpP/kfLCsn9xjE9D/QOOElHNbts+Af1R/M71vatuBVMBn36ruym2YEDqFlsqv4+OIUAz
vaT0dUhIiInxc3R8zayIJ8tXtbA3S1cgCJL2C4qCMd4pLQC8MbNIRn6JaE4y91TBCttDL8FJd5V4
FKQx6Mt+J1creRCew3cA25trGwf6Hj1CKu6phsrEYEW1P0z1VwHrI5yaNRXxXLLL5XXXemb7YU6v
ovpNiktqbCfxryg+rOK97P4yJrdW2hrl3zK8JKr0zHgWXeiN+JpN201YZpge6hTh/VoaQSnVlQnO
15j7TgRm+6X363GZSYJ4aZPSVfCnOkagk12gJKpnRXc7Olko4hT9TZV94BVn2OjVj8nyEMHwDGhQ
dyoWnmrmXIPvl7WjYq7S1uvyL0eBoAItr9NPK/+w0vNk1X47/E0DxyFq+aY8Oe2+kPFjocYvJ1dK
XhTkAEMmUKn8aWx7HZqGfHgR5UOpz0xShnjkRSByDxqWxGdJ2TkMyrCYCAATI/WV8ZGhuzCa16wj
JoL2NnKwRYd98Kzgvmi/QoNECdralb1VrLuSgJqfWAeGJ5zBbjgO6Pi6R+mjg1KPoaXsXZ7huybi
oX0h+GqroV1wsLnPQY/pqw538rDJ2Lt0/WoapD+UX336aUY/eGBG/qbEvoLPzSbXIEKNlcAi7bsM
JpVNZ74W5babsOi071FbUeWee1XNA2hxO8dBRvo941smI+/C6Lx53hXfBDw8Le+Ex3bYv1wT1hPU
BzXeejk6kDFoyTErcgDjgB1drD/NT6vcS92Fo5THfY/KoB7K1ZjsW/1UjFvcNDMcNj0lyDjStSmO
Ca4lx4UFxZRKmMeg+Hw6BDS092rYTsZRLr5BG5fvkEJYo/KIFGBGhRBmndMMdWUZW0V7NNYOlNNp
vdryUYyO9RbpbaPfCzA8rRBQPoXbdmvLxFIoo2LjigpfEqa9Bbps3lSl/xw85U97vOE7VaxvdVlL
WiCLhy3hirpSvFy2r4P5ibJ4VhUfI0mb/gCO5PJJ4jThD6gV9L+vBgRAuUMCjzU7No6avS6f6Q+I
f7u9hQ5qhMIzpvhgQLfYnGFl9y3PZ7jWxbnaA3IOIlK6o9MhIOy/BcANJILgQQUbcpYfuCY6km5K
ehyxFUwhksfAtu85s5FmAZzYD7NJfSkhPcX2ZXtdaXzt5DlM8yHt2X90dlsCTsxZDXpQTBOXhawe
SP3bpPVbOxUrGRmLhL4xj/iYkdZOrDWddlMAuzXQ5H4W6GakkzzWjCXuQHwGFi7fIkmjsAd+uZhF
FV0+e2BUIJqD5dKM9ybcJ9WrWd5lmU+KlbNV9oXKESNzoMoPjXB1nVE9rr9BNu2l4xdG2wveXy6r
Nut3NSnrdIRxo3w+s3Vt87VN26+iDBIWTFniP4TpsPCE8I8FKDX+h9r8/i8yZMP6+RSJOSi+nv60
EdKLHxKxu6vHVGdLrjDeEkwf4olFO7uQnDTQz/Z1ft4LWNyqCsmyFzbNLuxTCLlHPwRCUvZJWLmK
gjTkKWDlYzSfTACOcG8AUTfUGuLj4OS7IZNxQKOvNgnb6pDMvqWsovEtjr6YO1X5ywrXQ8zKzomc
icHvnGSNPNpPkNoU5teQgWFzY7fRvkA9lzW+mn6bSLCbZENb7n9+w2ncjeax0P5S1O2QmJk1BrIC
WdVMrkDYk8fdZtRO/XjtYz+tt40WKDQTo/1t0ekRjCJp1yJOtrn6LlW/RWGzZugwP4cBfAiTSZH4
RTMisPpSjb1mnOaODR1V4/OFAubujl15adJfq/6kZQYROy+cfSqIFVhOAHGVtlvmbSgzEWNfaxTW
P/SMA0ZXJ8gx/SMn0hPPLm0E2/AbnDlhcuvK32Y49pxLlnxMat4Y7AzOjPt2fITkItQt79lBi09z
0686MG6N/x2vjINRq6z2ucljx0WMCr1ktp4awF/X6KAaC/qEabHAlj4LrMFaDl71QPLhOOe52kzK
h6WwN5jQAPAt7Um1PAehZcxCO/abHOYyviu066AnmJxbAvEaEzmL/lM9UNPNWewJptMhPMcDirHN
SKyHpT9CB9PdyIyAIKQ8FnHPy3mzynPM0uQ8nDawtfc5fwfYRACG3yWB7xg5/3VvTO9L3G8rfQmq
tPFtZll4ImfkvPrt4k0FZRWzfxupg5AoZRWkkRNjFu9xk6NFi89Dv7bxR0bHcPgACPdLKbBD3hnj
WC27UN3WmCGroK32NZcmTRi+rG3EglWlYw/YFtJhgmyazHMUoZ7TwBzUQ9O/SBqK80aCVt1o482S
2KKMFT0h6F5/ZqgPO2TOUT4qPIxx+lZD9WV5EKK5H6ufItQ56Hnx67XKXBsnnzlEfsZCOwMuEGEc
OOUNV6vN72tEW8k5LjGAv7zLVYbRQy3jpg1oo9GwoAD8CPiZXoIdpPo6Qt7ZIyI79tUPe3QkvZfc
EXl1yHAG9Y/+Vx4q7NY/EcQZfLja7zuu/jZGNTxu5me+jOHrCXJBPnA+MLQNr8bCqKMVXg8nPdtf
fXLppHVYBFov4cddNagHkh4ysv9TuLQssl557iKSZeQTCBL4wKH9H2nnsRsxdrXbJyLAHKaVWDmp
pCppQpQSc858+n+xB9eyLEi4toGGB40Wi+ThOTt839p4bet6L5IDyQ3ZTLsVYtsEPxIQJqjdpiI1
YCZ0r180bROmy5oqVpDabnUPI1AmOs8DM0d/i/kvQ+5ZI8IxyTopB+1bME6Dgn/DfHKtJwScWXSy
1JsvfIRYZvuCZ9W4M0+oIdvoCOXRzGCPUfVtLb2KPlXaZaSfen8+SO+ydrNwl2QSeAZrVpUIurcl
gbqCjK6N6faqsw7ZQ0ATxa8+dPHUNoee+7G0V3O0Tlj7LFtHzdjDKqNo4VOl9LptHS5hFtQhkS/q
CWk1oPJCG5OL7EjkV7iLk7im+2dOZReZiDZxFX9a4FI3FboY+s3TUUSzg1JDhy/Et4sMnpCLM3Sa
MlObws1okI2E6qg7bw2N2jiiyjW0diLkCwEvuGUd4jaeNqY59+IG7g2Jklms8+5Fl4IHV3uGwBRg
32adEM0HpNIBqZdKKNFX2rQWN0QUjZ7YykApIj5gIsQBp0x82t1EuiqdYxwxZvdWJbCS1y7YoLHp
u9EdmWY1YtpdUs+yZBvKSwhJQz3vGra/OewR6vnNCchHIoKMkd/DdANICZKX6rEoZiWhEDrZsQUW
bvLARrCpEcCog10UK8OwCU+8qZFciBnJ2IOKYGorl+dA3Eva1MAFRvoZnnBY8L3XFvHuxLlZ7Uox
4XYhBT6Ylk3k7dNkgSW1M6pDe1BRuhNUajs1xQwxNYtD5a9cKnHuQhWoQtKbThbcTQoRyyoPCors
aqaFExR32bwuzn6ylIN1i6Y24W/vPc5cBKr63RpwxL8YUE3gE1H1RlwmbwZ57QX4j7dShmwQwDsB
013qUayiikHhMGBPooq377p1cq7zGUgOZ0PbmW6u6s44S81qLUIFwtt0adNrh2ajDy+9uI2pvM4T
caO74MnuEZdGsQWFQLUOFcE3A0DpB9AHNOxeX8M9UKAc8b3pm+jFr+YFNsFyiYWg9ucRMn7LWw5I
bYUlSW17LYhS2D6zGYFU2NptvXIvztWEwVbNxPKqps8Oit9ipUSwKjbJnS1NBHSCJz2e+fTtSJzv
mNfMt+EhWovd3AjntYaxqbuJwUvUECdAF+is9yxRZ6rU2gKWeuSExBdOZ0wjK6XXl5A2bEoHQttM
bWnApYciecSWmzXtTEAKXGsPCdmJAujP728aH2Gz76JsSes78xfKJUEGUrcz94O+bId8S6vtQWLn
YMTMhCOYFkgnTeHBYZVx79Z7HC5NxG1TQJd+y1nMy1mjNuahIkasB6BGeH8njPyuZuErHCgecTUr
4bkdGLuMItX5qPcMrKlgeffLAPmQPKVqRUmoxkdbHlnb2hoGTcVgHWpSMpnactjiuaHLS7WXqgrV
XgKjGmNjQD3Z2juotWmxfsDV6aeuOfOwqibKmY4vpr0WcdasrpHSN1chpqRvXrV242MhRWaUoL23
5G3m3vW2RvD3VIivLhuQ29ueFBB4bP38rffXbf8ixWC8zBU7DJ5dymp5+ECcZq391IZsIwUctHze
GEuIukgvJGdegJ5qNzksQz7cgbNK3bEkqXEG2gJdNahXeAhlOo3pGGb1MXVXGr6odqV5hwixY0Tt
BpWu3K89hZF2rKfB38pzT19TCKA/hrSzIgNdpBia3hAnDNHOp2EWrsyKyGnhvgTFTjqq83KJPlzT
z9T+rXSSfvT1nGXlnPwU7oitlBsznfrFi2eu9EeJldfM6QZvqG9jysisiflJXixQ1AjmcCZqRALd
GW8emiJJ3VG5iilQucuc/rc4x/sF+8g2iOm7F8N40lWoLzO1mRn5mwnm6IjWPEjmHP3Wm/fRk9vu
RkW2W80pWTJFTn9IH+rmiBdfKNGKTeNrsk+u5kHfN+rCUCZMP0en3H+UV3FuvVunttiw8ZvNjCqz
VF8U+UGzzgVnsXfV2bdCJMhDQ4SGK3aFwFZBiDVhcfn016FTUexU+fTtUltHJwNPb7pEOViRJRn0
4hbmzYrs6l4NOyqnIsBDNvu1JqK2v/XvlfWA9JoCNE9RDbYDNggMweYBnKVFzZZC0YwPXLIehG5G
oz5VpsmpO9dXOgvxK/1DtINQFSWC9AFLgl2ae0dbW+0lprxHxLBsmZ7Vz+j2ThoDPfmkDJnCfOyQ
GwrPhjI3XBqJKgnismW1hu2s4gwLEVal+BorO6RDOpSgKP0XJ0f7ykk8A9Pk53Z4z6niGeRgW3oc
+lylrMFH0dOSVpyXhuZZILa2Fl4dxqsOkYXuEomm0iwLhYhATG0/AzZHgy6V/bMkX4wq2CbhU80x
g5Y21vObEvao6F+1UtkYBWFYH4wySfXVVXe+QXGT4bfcHEAdNvhs2mjaQi7yVZeOiRzNAJAOS1+V
b1Efr9XC3HXVveP8iId82iEiTSyBbbXisWkIuCi6Ki1KEfK8IZtHjFcecpc2iYzxDkwjNRuVlrUR
UuFjKkSsgKTLFoZMrzyLLw12SyqmTtrvQtw1Mb8gD+cBrmaTsgjE1YWnautO0F4yQVgrhQl7wZx6
iPZd9S4k/N6BDkh4bLxuQi9pobjmXmatRdHSDbd5cHSoctQx6Sj1f9c89hYqbx6csGHwjIHQqLCu
JGQyNGmSuKjAJ+PfAyObaD3uoVyfYJmO4DPRMNRFgsOzlL2o3mPfheSAduXMYzZ+FUCgRNFkIGYt
aDRYzrta3WN11VZ4P+yapmnkwevUTo6yVah30gyulHVNqUWVjiWyL00C16Otg3gt5Cb4DhB+r2G1
tqxt07zpRAZInNEUeMO+l+Z0ICc+xvVsbP54syDEkNOQYs76JJmWEn4RAYO4CcRQ4PcT6AnpcyM2
C51Sh5xTbzlZ7lIdnrOhpoQGXxO0QWF69AltT8fDcHWBJ6VI9BsDGQ3XKRcZRRvGrHmPXrYI0CpI
xs70n2t5mTi7tHmRk7U49tHiRSCqC7hpWvRUpfsaWd6ojBsLDE8DUhaanrqy4sbg1Fnti9+8Szq+
6EM2lCSxR6N4TcurQ82HBBTgQdkd9YS8qvysvZkaAnx6kNsEH+TCJ1vBfhPDrUXAguwevhDmq6Gi
HtZVCzl7iJtrSwBWjlSxQ0c27FvnhhjPLCRMQzTt/QtFGNy/c2jvwEdKQETVxEI7gCODgoytFhiN
ZqLxqrctrA6GeipPaMMk8UkwNmFPJFbx9G5Gf8sGW0EXWO6HahUivOItSTpwSuDxxaDiKNBBz127
4mgW8C1PSXbQQKpo2cbkEWTQz6rHRqeeZXfNYxAeg3wH542f8qohuR47DG63H/u16S4T51L22Jo7
gxYY84M16D/5cQRJKc5Vl5e5zMFydGmn9/xI/m2CrFfJPSi329Jflc1nSc3a6JZl/qb6h4A6f2XR
WIGGFlPrjcNurmGV0MSNCqdXt6X6ppXPhvyJcav1kTRuXe1F7XFGZKvMWWbo5Mp9Vm1b7+Kw0xre
MrHu8KsL9b0rFzFCoMFdEyKQPEbTLjtrdTANorUe3oSeAVfZS5ccEXBNLGq4soaKCgHK4IjkBw4d
P9yF1lwlDKUxPZR3V7SWlmDNcY4NLCQTG6VSn7t61bMNKNJDVB8bQUHpW8zC6KwZS3Q3Eya1zsJR
wETfm1qGWc/RsdM8ZjoUpeCWPrszkbOND1tHULZhupWltS8QWN1N9xaOoOH4RQLapfYvubF1zI1X
7Y1R97NGnx0aD2MLOqJzHSo4s+rHEPJeYtmhsbX81ahu9BeIwCYK5Q5TvHn+3kVYTeXalIB/8i86
/o+9rk3vUKpS+UY/J262EhpR6QQqEhSsYm3EcJV7b5l0jB2+dm1OiY5cBqYB2gjVoFpzdRIK3oy4
opMDhpatP11l5VyIsfl1uPdHKG+LmuIlQNUO/S945q3m/uc4zjWhLkwfArf6SwSMUzB2EfLnFC+6
hV8wmzvW1ofR1GhLgUzMlXEVas2iykNM0LTxUTo7Zn0MaIGYKDiE7mKQc9YmyMdTot+66q3i/NLg
1ygPOGGzcIcoKO72gznrtbVbEmfRfiCFR+spUs/TjlFD5iSihHC3ISaPIn00/GtorVvtHHUnzTun
9DGjrdZeUQM4HnmEBrLoKLlL+K0xaF1siWpsU5dEDEWgdw4xSEi1OSGz0IgVcu9EiDtg4OtLgu+r
lGwy5ynoX7TONipbprqbHQt9ocn7bJCnqb/oSmzJd8lZA7PUsWgaIDdoTmqqNB2R1hZiXDEtoZO9
RIAHoU3UB4sirOU/S8ZAvrAeC5IlVGEi54ZialJMC04lwbmgPjca7Gcbk7OvF8nyAedDQFNaTEod
KFvAqfhWkyWz/AS7l2CUtn6WzvJWwBA0OPq8UchTAt30F+KQ1UsJ+4mtu1ozK82+fYgjayVGH271
ERDumWRMVfuuUzfuLGVuQl3DE6MV/rzhCEr1/NEYylWnSnOsSi1pZCg75aS19rJz80SdiX7B3JOO
eb+Wapfw5N1Ek2mqtJA4HbMQi1VDhXOmYyEZNHdGQiC3bF6tOTdpHUuc/FLx4ivZgh95c6T25CJ6
KEd0GkxjgzwBSdRWFB8V0Ms0PQcSewcz0eCXxwrnU04k2MUBQE4aaGRBoYmYfKCs7MzDfmHUkY0H
386p5OL0FZH9BZZ0lDrkOBIElBrBUJOimygONXALM6SiE8CXaI9DTJ0zu8qxiGwX0l8xPMjIfyKk
Yu1Y362MZUwJpKdvU4e4a/UQD1To7S0ZqpRMippQGXdkKiSFd4GjRrHYX9axctGMZq5a0cZx4xf4
GhArMCZyyuAZbpDQYKdpQdwxOoXHoMvPUnPtArAA2EKGg9rQU5CmTSQsg4ho1BdwmIrCOutZHvR/
2/I4MgSr5smL6H+Wku01aP+3nBhmArvxET7cQZboRga4kCsHgRc7HH47MkU9eB2YbJtsJMeYO91x
bIEYRH2pwPpEFFGlCs2kF6Ex1741zMOKzj7pllOePJgbuFcUAfRfmhHTXivE1Wx1sUufKoymGtuh
V7zKQjdJ4fVVLUjzaNfCU2wQEVTxsO4LetVP7bCt+mOkxHO/uip8Y44RLJMIJpHORpUCQGQkTkz6
JpNby+5AKhDP6/ENIQcI8mEaI1CNFDicFDPqIjnmA1qdeCk5x64btma9MohXHKewpXT0IKVzBWNz
VB5h3U5NGigyabfa31O66pX+LmFRjWjcNRy2zGdA5UmpFnGAjINWpE2vuclJwhJewLKPW+yhjgUu
z+FVRtR+qg5Bci2v4o7yvVTMG2jedSLse40TRTgK2a2gi6Z2PkQ4UDRwNoyKJRveTQg4fIyWGcEE
aEjZUcSj2wrcO1/WLGgj2yosuGbdLJJpDjTCsuBW29jYNhkjig1n0QFCR2xKPdlb4kppCIZNc1X0
Di3xt8h7bIj8qEAHnEm53BM1WouSpFFon9UUpaCYgVV/TirtJCV86bR/oNKcfDKGwryNDNxBHhBh
kB1HDeIY+iAGIHkgZiTbnrJuMAxGUmAn0V5ieZnpwojRlyOQyGHDezg0zQhZvrnQvAwO1Q6GUJuT
aYrWAr1YxwGkvicwAFizyO3I0RDMxbu+WcvGq2rQ/XOOfgHj5xjRkzCWkrfInJtRKRMThEmjneRi
2XVQFvDXdxkNl5uStOiq917ngKyhxoPTrg62bnzosvehezJHQOijnz/7DJ+Td6GOLXzjKMQTxrw1
3wv1ITKeQv3g46AcdbRMWkBltzfch06aMWYB46BTi/hasSXqTwYpOTShgl3X3EDdzTSJGXvrgjpO
kKcE49QH5kmHOR18xCfTkIfgyRIXITbVfKc4qFltRsjDwEF8rqsztiRqOCgaPXSawfmfUsOw6QhM
FHUVdHtqlYweiZxFGX8aw7sKZCFcabTeUgcnq9nbUB7UjBKb+iYR6aR7qqQW0XdkEl9ArW+I2FdK
+OhHYIjXmNFL59oZJ6kAuLjL250FFTTK9bkVO1jeRnP5SLyhg4FpJO4uMNEx+xLnkv1W8VZzH3tU
CmpkCwY1aBPLbkaR1GTnh0ogMGSWl6mWdoq/TEA9FqH0pg8yocMVjm0GbdlVnO92Xt8sIOIkLA19
DDhySmx7HaalFzdgHWXrFMsYXeumow51EPxjz36hqjinBcxb9b6WKD04oY0YfdG5LCEmMad9PumE
Y2/EmNXg4nXZgj1RGuK5ZG6FRCe3wU70ERAFprWFXOkECYEWaa7uhgHzp0lyINoQlMAkVvglC/0q
goXO0kvh4W5vmbpAi917EelYawVcCIqVxQqt7jSPbuNTEftPj13DVZEJN1N9XAV0zdWpNcTrFp2p
Rv2mBfEA/hqELV+err9GiEBzbNeEYq63B02diavKwf0+Tbq7jECrIueNKU/0R7Hyl+6w0yiF07Qd
PcDBwsGjLyD5wQRQ5LeIqFYpqCOyi9dXJT4LsIC9FpqH9zQkz41wF+8wZDV33wa30OdwQ21teZeq
4sgFfsZE0SkdA8xnZbE3laWCfMKlUYfZnvxroOrTYmrZAROJ4jNJMjCKWEM58iBoM5Q8mXZx610j
36vgTe74T5HMDkkDXIagz53H5xJOplWucCLzcCn5hdUyqePXhE8goDigxgYqozHDE421Z6STZgS3
lG9W8BnQC9azxLZQ9ng0wYXEhdNpg5PtnKtRvDXVu6md1fyKK08xEWUkADNlEkZhV5vm2UMTbnjK
TnOVRcyj7ijQZ/D1RYklOlADp/ZSCxQgaCgbXmYPQMhjuqn+YwQ9i8K8EJxEOuFtvNUdc+bCW7Ro
6YMxWRKy4IYbT0c1OhvJh5ZzhLviPiX98R19bTB8pYGw11AmN6m8D+gfgxFEIVkzDm5K+E1wRd6W
cELjOjVQlITlA7b3XKdGyWGE/gBCmmlHprLq4lfDkwD2bQUUCdQvtJMmknmGm7Je6cxVcYG4+FR5
2QAM9NoS9cv6Q9OvKD0MSCCutjT1i+IxHqSeK91F7x8g9etUujJI/96u4G3yeIoRA8IUEgdDi8Qo
50VA07uWr7p+HjB8KysXRwYwlGjdYyRRnKMpbbDhozfnCHgY8n2svQx6RoX8qlYri3q5Bk5Fh95X
wJbw1qV2bvD/YFxioCTtsZoin8sOi7YGqb0RH+ruE5ZRhaHKWDrmwjAPkJcVatgIFKvKQL7+iHgL
y4BvHUK052ZOhYEQu+FoznzIKdaK+SCZegFvtTX9birB/GVYJjAGcdZi4g9Cd65DITGA0KdQmpSl
2D0wYE7JNm2y9d1HGVBfeDWoa9avOg/BbZ4H/eKbZ1H+aBsMoCb6XXMPfTI3Vk59E+gmVqPClaKK
YG5qNL1w4rG7kF/uUGvX5KXJvWQr9IaKhmqMgPZYC3cVLxRuilp4CRtqy0+19hEIDFRFaMAG0jZo
1pKlgfA5Vs54hagxwndii02ACaFLaO8hEu9RiSYK/Ej2KdHwp4l6FoVZUa0zcw6lTEiutXmpwk+j
x1CJfNXzoC2t2UQKb92wjWXJvAZFF2BcQLISylcGyJLvrcV+yzlFcMFHX9OmkgEFHVv94hagIJZ+
uEjrJ03aZTTvNfyljM4RM0bBeogbyxMcjJUi7cr+AwVqKZwSJBlW96qqK569O7yKiLCoeDnIQmVt
EY6tQRx8eYi0wHij/+Th92rSK9lhQNdaVx/yesMHmQSnLroN1dINXnNj6uhPZQgh218iHffje6ly
0vbTZpBWbcJQG38ttS8iynT5IQEwjY6r+0SPLnZbwBmyTMpJ1RlYJbofyT3ldAEHcadx3qDckNuH
MagmYA6e+kYhJ93AG9p7COgAfLnhwQe8F51i9xxal8J6SEM8bTneAOj3OGmgOL0kSjp13H2TL9tw
m1A6sZBH7n0wYBnGi0VlbAVzB9mwDlu67QweUAE0b1K3nuRYENru4BnhpqeFUVNjlPKdSQ3fO0ke
lUH3QXIdLINoL9B9F6+1eNZxdmveKTPurDXZvybA00XbF6mysKG0fs6H5dkDOBKZ+TGQ7TlOGvmk
oy92Jmb4qPurGuOAOByzQkdh+tJldmJsMv/RYrhPCTBhya408Um1LeMG1asztwl2RNGD4fvQlSjF
EM1NEmefKuckzKCjwbZVAAAA5K3AnKJ9otJd4o6p+Ds41qZhTS1WuGrCKiGFqkR6CjgUHiVrL9XL
zu0nqn9uAZu2DzndwOqAFMzQp13CdKwNXirfODn+PDTWMnIaFRDrjr0wxXRIRytLjgkdfLnQdg42
t3Gcn7FCFYavUQPOpKzS2vYq6sfae5DsQss2mclu2LBmXap5ovQQClMRskEXPzCYx2moMtBhSe1i
xJYZD5V+NCnS5rfQXHTSqmdwi4syGQc2RGnmLZmHntKnZZf5tXXPujStdApwAmpl+jtLXjYBMfzZ
UwsaVLKr8ALrojc/RwJ0nc1G+opGkEubndLwnDZHzRguAdJ4nivLlMJSRyQPtXAS1zkiHrq0FPLl
Z0vaDKCb2AACoNZXcCmGhirdTSd+2XNCH9XqJgln+G5Jb6cDyVc9NWhfJpTjRIEkKTml3jEytxqc
tg43X8d0cV07WjIFeweWgdosogC0S3dEVzL3EAwl4TXG7pJ8jDWlTNzF/ZOKkwf+z0zuAB0wsifi
dy2HdEcnEKmYmh5LqpiegBDl7kQX/OkaOIx6UXinwkL4soQEBGpbCg+1zvJwOHzqXdAvY7+fu8k5
gbOB08ssb2ryFOZXB1m3c+zBHzka1XAfeBbjxQLtohKUNpTY66FFsIkEv50XA3IzvvKq4g7XpYDB
TTw4PlJjmgisQAeArUmbMFFAbpXKJcxXPQ8xShmJwU9po8dRSAzoFa/kzPIwUTjevEMnFIqvrnT0
unaut2DyMqiwKawdO9LOFMJHp1sWbOrg0IXgql8TYZ0jYI7FN0bQIvmqEAoq897XkWcS3NDfiM9h
fIrp0YpT/Gdz5GGQ97G3QwxtnlVCXSp6cCON5tJEm5CwkwYDT65Jlqn+LujHGmWjSAbN/JQcYnHp
rTXpPCh7Zig0zakXjlHEtWwawZYKf0OjwUJPX6XkJ7N9C1vHW6Pl1q1nzZ9r2YvTvziMBDFXoH1k
8VBax6i/6h7sP4hr9L0bur/R2COSLsmogV4JyZ7EPLae8+RdBNMpIMCDn2TUs6Y8DDiFjXqVhR80
RvtwhdF2mpOMZ75daZdUuMn9oqMEzLQaOni7pDiVrODYeejcZdXeydskQtOuYt4Jiir3UVRWSQl+
dd4BPeTIatTRqM8EyvZT8rHeoD13SRi6u8cg68p60zk+dQTM6UOefDqit/MM7ao7UU9eS4iR58Wk
wlD8QnaLFE1L35PU5koWEkuWDmOxxFkNQiwGQmRnNH2hM2c21NseEBsmJkIDaVWqy7B7i4ZDWl3b
+kP/bAzbeUJKJwB9cTEjzJhiA5vKU94g6tlUNQcBRNWT5ubgR/FKzLT0TPYgCasWWAcKbuexvY4h
8jgyHumSXVg7NL4tbQacOvRnn6qCDiCFfuYNivh+Z2a5aVUaPwvLQQwkY4nuqTQsEk64dlpl70on
UP3BQADiYT4AaVdOVvXoYKx2pmZ6GFy24jO4f+XDY4qXMw/SM7A1jVKVSR21rlYCc7eQZ0XXFpEC
QugyQN9KL2zdj/SsEkjkml9t0BRp19Dfe23HL3Cad+zutbHykAB5U440R9+0qLq819rgkzho9KBr
OKcPg3rR0zmy3EYkkThA6wDDM1Bp6Z87WGbvOYUu339QWj5bBP1ExLOhh3tky92ydRjnAGZtWiPU
zOZUDuhe58MCSxVlSDW6COQ+sbGW8pMZ43oduyjM21mMuFwHYhvhzbkoEXga7FTERsLaCc5MUtGo
mkVsT9JCJ0hGDj0cLT74PH+v4ktg7XoTGs0pV5fJsIABG9WbpH3HPMomDlJK8wk9dqJ5aUCWMCio
ZojJToa2zs4zWpuuOUBTfTc0gGNe9YwR2zZi3oDtic4oYjCcYszo6q0t1AXdW2Lbqcc6/hKGc4Lb
KmXCF2aGmCvYGig5Nd03rR0FeywOoQPFapoEe4vMJMXGgTpKoYK3aLuzz/fodEukXsmr4dppfARY
pClMQ2C6zBGWTIKp0WBitgR3XA6Z5ZkZK4PJIlKHxcr7bKJV1SeIXxjCU+x6gZ+VTwttr3kjbsxi
oJfuYNFA5pRNZYz4DdoDbypf/Q/OWHxukv9hxvhcNxqENXmRYp4AvET5s6UlftMzfq3DGL9poF0H
aWa0l7xedyqa1Qlvx0rn5TsGIyZjAlHLlE2DiBaxiznNX0mZ0U8a2TPhelQ+qbpktyYoaxtzhfaP
aM613b6fSNlDi+oPci6HaTBv0nsGOVO7shfmxa4zxlyNeJCq1rujfGA1F1i5af2oqCLRzx8zZ+Uf
Z/aadDssQ6HXbX6b30wm2RXMnSVTn6CpXRS3anVo55wXug3JamZgn5q0t2rNvdvZJ/c8tR5VabJk
IIc0/33W6Q9juOEC/eunfJtN6/kEs4rpwLSoAGQLtyh4we0g9cCBrT/miv88B9dSLU3STVEUpW/X
UtVCdgN9nMIMB2GCn4R2qU/Nm8rSxjuySvaMdiACODafPvCdCw6932/2x9mxX37AOK35yzjcppQK
S1H4Aa4ZvUTIbY0Wqbwp/XEZSeTvfB+Jq4qarFm6KGmS9G3sLlJ5pZSCf94vdGcEiJybS7OeINE/
+K+/39NPo62/Xuvb+N2clLPuBK5lxcFMz5d08WqQVq66CUMRhkM2/f160rg4f7u5bwN404LRp2nM
BWnMK8viPV7TW5+qb+IsmHd28vjH5X6+P1O3NM3QFNX89ixVEYSPIzAcXD4VW5p/qwNY7h1eMDy6
U/lI3XSVQG/Zuwfhj890vJH/vNF/Xfnbk7WKAbfbuFyZf5itok93i/fvKbCN7e+3KI/DhH+70Lcn
mlih76BrpioA4eUhfVoMNpKZCWXYif6OQ+3svTL8Z+8mE30vX+u/XuhPW4Aqa6ahqaqqMS2an/fl
qygNoQA3wQvdpefqYNI4m0iLHMnSlCc9DV7SY78BUWfN4uvvN/7jhvD1yuNS+3JlzfJSyxuXUnUz
tclBwK1r69hqJumbiR54UUz8WbnxX5lmwKiw1R9X/3Ehf7nvb9uRL9Dv8hKunj9BW3KXB4wI0VM7
y9bA1xZ/Peaf9h5VkQ0V/JUsM4z73+/VyY0wlx1esunemOSR5oc8t3+/o5+GzX+9xLftLa51My1d
n4oxLb3mEafD739f/usexn//5X31qSSXjjx+EQs8HMiC33htcbpptv7dtRCB4jqAdTal5UDa3zK+
BJXMlRpZSsVWfwPJYN7uf804//muLV1i67ZMw/z29RReKQSDP8YswhGFd6Lvf7/rn25aE02FU1LS
dUn/9vdNSRyGqkFKKxbOts2QS7pMGGUg7/90GWM8U7482yDqGiXkf1PKBHp5SM2l5P9xJ/8csN83
mi+3Ynz70in2arHkcQ0U+qNehQEBCuhX5lAKMDHUYl/DPnW51XiQdrmr2YXXzWJVXv9vt/rtsw9y
3TPFZBQnK0+M4qvzS6z88XH/tCg0ydRV3VBMSda+rVS/9HyvAiRKExHBcXDWypff7+GnEE4jeKOX
oSg0Lb8dS6UmlrBqGUMfo2XC/0v0C86Dhsjvl/lx8bFh6OxTkqSJ33aNwvJrMHBMeQAywqQqQCBd
e/rfLvFt12gSNe7kcZCEF0Kqfh5kG9b375f48W18uYtvb8PIh9JoTebAe8JrmB78/o+N6a+nNL6s
L99OIZl1mY23UDBJGMiwmb74hjH5/Sbk8Vn/x9fz5S6+vXJoR56ra1wFL780E87tnLkzqOxm1VLZ
YOvdG8v8sfxwFvmxOLdbBKMRJtJp9D++r29hSV2qUiWp48P0bBeFX6k9xcPr7/f61wP9tufRtDAF
I+VWS+Eaag9ifhqEP97ZH2vinxj6yztL07Dtg4JLCP3Rw3fVZOf/4h5INgxRE2VdM769rl6sQ1AV
qBZjaRwsmsWforP5/RI/b6hfrvHtXTQKs81ERHNT/RTf8727H5a4tWf1gsYOMNy7uPzjgj8+tS8X
/PZiwkgzXXm8KXp/1gQ+0vLYbIDGHRX70ZqJ278O1/Eh/cea1xRR1FVDVy312/4jRnVUJYyQpel9
K9pj1+80BC31Y6z8cWc/rrgvF/q2C9VmLKeFy4XkyPZoPXeoxMryj33ox8RM03RVlVX2UkX89viC
KNb0JuYqzik4GEiuKVWssSvLc+Xd+WP9/fiq/nWt7wtcN0P0Oj7Xqk0mk+2N4L/5gAym+siKREqt
fruXtirboXYo+cjJpm3xMvhvvy+2H1/Jvy6gfYtINKXurdjjDBXEoy+c8+wgG3/sZT8+I1OxFFFW
Jf4Zf8KXTSCycke2qlHj4N1z+RMz5v//Lei6ZcqWRh5HcvPvf1/sorAQG4izozG57pYubrde/ONF
jw/6+zfy9SLflq4oBAUUNi7ilVW2bWRkRmGVADrsizc2pgT/ej3ORy3MsfvWTf6LW6SMpLOuRcP8
J7n88ghFqXDCWmZHKGt/WQCfwHpYWLffL/JjxYpQ6v9dRf73BzkMvmoMOldxies9WKjI0yba7CGe
mKfwri2GBZK/fb1HVzRPnpJPb5QzgmCeiCg+JuEq+COE/Gnh6IZuUF5RKOp9rwooUQS7Vhm3C9CW
/UJp/liYP639r3/f/Pf7tRIL0lrH3y9jbIHUdhP6BArepj+eq/TT2jEphRnE5apmfFugqiklsNu4
TiJLV9HoFvLwWFT+XFZloAsIkhHDdpCHDRA7XshYTkXYa1HHnPF4acGSlxl5rOqUT5GVQApnOhOe
j+Hy+6/88WF8+ZHfFnjVpPVQjw/Dcu4Z3oKBdljK4LrfrzI+0v/4jL5c5dteEFce9QAK1VNPKan6
oxRX3tMamfBKTpcubrPfL/fjCvpyuW8xo1G5UWKNN1VI5zY7hH/FBj8/NIVXqgLLIzH9P9LOazdy
pInST0Qg6cnbcpJKXmp/Q7Sl955Pvx8bu39XpbhFdA8wMxhAQAUjMzIyMsw55xbEcAHIc6LB9cBr
pF9DirAB/GR7WQl1/sq3i/ZHimSno5UbgxaxaHRbQdYGcvwD04l7GDV21iMgwLvsV/iufXXWLtLl
1fsjV7p8uskOlGLeLBptw4fmSaNn8hhtfkDjtFN2DLRu45X9WtHUlW4jV+29tsiR2EBfyWyhWn4E
+o/6/dqSLtvh/1Rz5yN74lC93qML3MUwkpvpTr/Vd7T8P7jbYs+gzXfxXdswM3ht0pv5Mj1d3s2V
RXUlJ+u5UL2WGiYThMU1FcvbLlauLotYsUo5C5VkAPLlLqtowSCZj9Ticm3TV+3hv4mRPIbdiFBv
PNZwJlZy+pcArAOYky4LWVsuyWFMSu+2pcVyTXWyt6cKGqqVzKy6tlySk4jq3qiFhR7xB/fOeIal
/eDd6Pf95+bWOwA18zJu1oxgTaTkN3h2VbpRs0MKp3kSP+AZ3PR6tXKaFmMWxxaCoMhStTfeqbXC
wUxa1u5T/1Bu47v4CUaebfjx8hbNH/vGPUGXaJiG5rqEKOdnCYjcKB0MxJSTT2QCpe9hhAsn+GKO
zopGi+vmzkk6Q+iOkENJjSmH2IOMfeuL+4hRDsFgCLCNl/VZ9rdU7VRbt3kQ/c5onzgHXQuHxiqZ
JrTuyXba/s59jA7WVficfTTvbYB9rgh31H14sHeXJS+5P5BwyHGSPLZMV3K4o6EHudYM3MH28GqW
2Y1d+LctrRBlyODbZVlLB8umKmmoqqGptpx06pW01yoVJdshNMuD6LOSodlwpmD/B0G25goKkJoA
R+XcPOpBKwbD1SGzGR8y5zONzpd/f8km7JPfl46vWUS63scG2bNB3OQpDbt59JBMYkWNNTHSkdV7
q3PCCTFq41dHpaVJSURgTSROmq6YwcLW2Bogr+yKY1GxkVasCRmKoWCJQxrBp83gIbGsFbe6oA0i
bMtxhc65lV1DrqhKWelsSpJ/7qOnJv+gKr/+el/OREhRi6ITDvMoBLpHv4M4o6dR0Vo5qUsvFlsX
fL9hkwQ2dWmliqFLYxGZpH/IxCQ/irvwZTy+U7bJ7XBtHqpb+qGP9A4/apvswT8ot89gH2zWKlxL
23X6EZIBJqU7mfX8EY76mekKRgpXNktbiFbO1JRsrx/d2i5jJJgbAMP2FElvaJned3dwONObqW3q
q3G/qW7oPN9SdbqBQJieFLJTd/4O/vJ4Y62cuQWVeSiqlm2rqsX9Iq17PmVNq7U4KscuN4m4r621
ROyiKzyRIC2qmXdpBsQ9rlD9YdcfE2KxtnrX2p//2kjPFJFWdpgmK+/nZ30IxbSX1XsD8kAFmNf/
JkY6CyKyjDpMEZPmTxNkbPkHvbu5LEJdemXaOo0IunBcmCGky8NgcrSGNptrGBKlO2MPZ+Kd8tM8
9u/a2+DqsrD5t+Qrn5qLacyVEYvczrlP7x3d6Z1uoifA+GGHkCBuuwggk+wz3DEglBjZSiFmwV3N
NZ7/J8+Q3gWqHhmlAkT/tmmyvTWIjUKflwrk+mW1FtseTuVIz4IYLDl1LJGjHatu+66mx/pHxWDv
FRUzRlGZaD5clrimmHa+kDTrqm2eYRg2cKLGdRAf/Wklvl0ToZ+LIO43yPIjQgNMIr3xx1t/rddp
2R382Z757ycBkx1a0+CngpcAgEJ0gvXRWrfNgge07DnAVAUGbsppSquCNQNnhBK0Vav1x6xoNgCk
zv1qCeO+jK1f3pdF92M4jkle0VRdOeFm2nVS1BnyDDD1wI1Uu2E7lu+i9vNlOYubcyJH2v8mHsNs
quaVS7mYQP8waCD9eFnGslWfCJEsIIsiRW1nLKdYvyrNW7d5CO33+nhnuPDQHVX/AF04fD+Bs2J5
i8U0whfCTJcGuDcvA69PLbX1ML1WNdT7jMcioI2FsotgowT0MDN9KEFgey7ypjoOJpNHygANQ+/D
AQDvIlx1DS0iTm9Ft1OizTOhoAd5ulZsYWlUdj6c4PdQBQ0MvLsMnqoR7aJxmq44uwVbsInIXVsz
ddsw7HkPT6x7SLR4ICc7g4sAlAZyI2BGYXsLXsUOpNl6xfIWXx+n8ax0V/RVoY6aTdz0AlWu+Qim
/2egvBhZvtWfGRDcay+4o+t/eZGeSpU8ej4EBSN3hLcpnJ1CO0AkU9v3lw1x0U38idQ1yYt3SRAL
rURGBgJ8RdOl6a8EhIvH6USC5L+DgK9PZy1iemWH4loDo3Q0Hy+rsSZEOrNWQi/l5LBBlvNqOwfP
vYez+rKIBZOzbEfXiLA0vJ0cX/m+MEtR0DwxZI9m90vxnpg56rXry1KWnCovad7SOAfh/vYbJ4at
xgN0bMy0bwW972ZS7HG/M6iWncIYC/nTh8vifndEylEDtQuhagaZN0uOGjIjDqYwp77QP7sH4yp/
ma4ZqDdumv3duGMmtNjcVdsW+pgVP7Rkdzx0DZ4JgmZNIQV5ngXdlOJRhYbW4ms4lt+txl9Zyvkn
3qpmO8Rd0Lzxsjn3EVUJ+lQxkUMKZgzb6TZlro2R+9L9FhA4XF7HRVmGYzLLoVmG6UiylMLMtIL8
5dYY8AqRsg3a8XrsaMMCnzpm0PSyuMXVMzEQTMV2eTGeq5Z3XQVDBRCsNlB/lTiEzIxflrB0oLgd
5n5hl1rq72vkxA4B066npqp5TYAQVDNXDzPEVTLlh8ti5g99s0e26aKKalNSkpxDXNhp4JlkPHLD
fw6q+kG3rL1q0skeFO2+r30Q7mpoxPWV/VpUz9Ec8jkWZQJL2i8qTFHtOQTmk/598DbK9JxoK1fU
sog5ZcUphvdHEjEEk56FOhetyJyDps84vAaUWePKRi25Jcf5I2b++8lGCT1xcnuOVoQDZqWuzeBs
kf9iTismtyZHOrB6G3ph6RCGGyXoplA41cWXktn0zvyPCkl3bRcGTjGMrJsTNNAUvk7iRa2sqy7+
cNn0FhVy5+csZE8MlUlnqM/yLlMKPF8Auk1374e3jG/7+crtt3RSXZWEjk3QZWpy0DoaXZH4CtnR
tExgJbnKQAO4rMeaBOnq6/QpgqoICYqVPgvPA6d6zbutiZCC1b5uYC9LZ3cDApw6PJbjSu5i6daj
lcK0XcNQcTfSXsRiBLWr4jjmjOEF6ft0/FSNj5/N9GFYOZVLu34iSX60aFHqW8WcwximBsBaANEf
yFYC5LISVy2d/lM5kmOL8nYU5oQcYZfhlVBGRkpsZuRieAP/Yf//rJ0p7f/QGa7qzs9VFVRYq55n
eZ4vS1jTRdp+UL+j3FPQBcK3kOcKWFvV+B/3ZTbBEzemKO1gRfMgFO9iQCaYvrW+AVWeWiu6rFia
nMftrNy1qx45lHe2/RTubGY2vBAGRX2Xg0DYA6FxefVmxyhdcZR7dFWlHOOS2JdWT0sLp65srrjA
sw5KAZT4vaIBNweGp6ev5GQWtJtLS67Lv7Nfk5y0Z+b94HrIMsCc6CFNrwFesiuAl4ARL6cICMG1
QG7hQNEMYoEQxNk1aJc93zira9U01LgXBBVpBw2dj4H4YoYr9rFgg2di5s84sY9gNDhRFmI8ER1r
I35ojPLXmDf7y5u1po20gDnsrF7QIibMrSsBfGMEmYHt3leA4F+WtGgWGsywjqvSJiVvlRJaWPx8
b2eW+dEAMiVof7ngRATt85iZH/6bMOlOVQylN8uG5/LIPKJbvm42Oq0kUfP3rzBbEM8TlFoqcY+0
emFkO01SIyZKlX0P4r9Nu3tSxCtNEIu2cCJG0sZkIF0pBWIKm+5SGJFugdS5vGCLduCYJk8UeGaI
rs7NLU4t6K9sgGLSFoDmEOi714FH+FivXHwLN6stoFA3DVK2Dpn7czlq5iWJ6yCnmYAKsa4jAKsu
a7JoZ3ThzUUlzRZyN67PZTfSvMr1UJmgN4LT+Rg0LyPzjWvZ7qU1UwXjIMTTrJojrZnvD5riA/YD
OE72q7cBzBdTde2HVrpxw7UGw6WFU6nGObx+8D3ygyvqLd6tBbwUVssEr5aOA0wjgfkP7uBUyqzy
iddpfD+BbxKV5nJE0Rp3MFXf+Fmwq8L8HyxBo2mJaQOqBW9eq3UyJE0Rk920qurVtkFzHq2Xy6aw
dG5Oa5jSBpU8FpM8JBPjD6AzKfsoOpLU+28ypHs8UNLJGwfUgI5hogo2WoAd+j8vC1mytHnmaE4f
mKomz4AYFS2InoUD8AoHGh4NWpO8B2PFAvIaLqA4WtmbpYU7lSc5HIWOdpgFqPVNtjpc9WJyDp0q
xFVgjNrusmqLopglmxspHI6t5BBqO6xtCEjx1O3dRINB5uwUcG0vC1mqS9EeZ9mqNY+t0Ypybted
pkxxlaOQLdoHHXS5IIH+R4Oor4PHGTrPEtytxNeuWyM45mUZrHzAopbzmxj6G4vHl2SJTZuESWLN
7nVwwAwE/QGmsiwYV7z4mhjJGHVThF5d2xzfLro3Jh0OQihFO2t/eTkXzfFEG2k1Db3L+qlCG0uM
78AzehdB9cS484NSGiudakuDDxQU/6yc5JFSjct3ClFpnj/e5Lr9xSwAFzZhYB2p9pneLW9noJn1
e0sfdlokritneBlK+/Wyzkv+V7eEYQlsFZxcSedwAOwga7GgGhxSE6aB7h/KPfTA/5EgaeqTomkS
iEgZTPjlg1gC+aLtbMPw3WVFFm3kRIwUs+giFeEwK1K1KkCDnzxN25QAwlyWsrZckgdJYcQOaqD8
4bW8NplZA1x6e1nCmh7SE7pwhsTORvSIU/+jV7h3gzPDxFcrId5SOHGyK5ZUL4BMVx/dATH0AhC2
jvdqojxMpffSdXC5O4DJ/Ce1LMkfphG4b3mKPKWfAVpA9gBu1e+MldVb3h+daEIXhHty76md1IXp
xkRJragOjZZAuqjtL2uy6CWAfPh/IrRzn1sMYW8Kj5PrEUNEXXCr+u0hKYd9TZv1fxMluddcb1i1
EW2M0b9x6/Emc8RWzRxqwdbK/syGK79uqcBpwmAchtYDaX9I3Qb2GLjYA3S1Wvq5BINPkCCakaX2
0Vr2ZtH6TqRJa2h2TUNWH8VKG6Ys+lxGQO7hIqf2B2TXv2zYiTBpFUXW6pk3M+FajX4oh2c/bHd+
+r6LVp4zCzlwmhr/LOFsmydBZpANQe/ELGELgiuQqR6EH2G198IXXXlJ4O52Vi6RRWOfuyhnU9ff
zOiWXP69kSOQyPq6LNsbx9P/Pu1JKGsQnKmGQT5CMotpjPLE0giczda7VZjCsbv6H7SYm/xdYQtL
MIt1vmygdxqmYuQJ7Jvww3hNou+KpKx2l4/S0uaYdNQwzGibmpAfgn7uOrUwkWIPZfWuGaFgtfty
vEqbBgwcCIIGp813WY4dplZhXl2W/nanqDRSC2QM2aBY70jXhqYyVGTbZI4HdTqokFGn2lrA/tYt
IYLin27MweAbz+dFaarrKQp240PBCC1wY1P8AFjxiqN4ez+dy5GObmXWVAJz5IQhqTBTPzQhEHYA
U/7timk2tzkFVIMt41l9bhWFC2mN0dTQk/f5TWgB4VPG7y6LeOvyyObP7+m5XsoAnXTT0rzv6bHR
cV7LD072teieAdUPtGobdlDQ5Cs308K6UeLTDHqQdZvC8Pz3E+8wZVUTJx7S+hGU1ArGzhsBpPVl
lRbs7EyIFGt1IvC1OiNvmFtwKPzokm+Xf3/ByM5+XwqyFGPgbT5TRpoTqFrc3nDTqsVdBHLpZUHL
q8WBpfFIuLZ8XEdDeEPboEhZPAXF0fDofL+5LGJZlz8i5rU82ZBm6v1snEWYw0dwLx0Ip5tvlb5y
KSztCL3ZNtVdJihNuT5O6GumZTegCFD3Te9el27x1w6UCSlnPvtCx7HJpf+pnrjhPDKQRfGYR1/i
tdzW0l44XCG2C+Mn0+DSprdBGYe/k46q/a3GclXQ/tLpHzb8VIjkIc2uHbR8zjeI5NgknxLxzH26
cjrUt5fAfM3w/p2bmk2S+OdbPoxO46UW3SXVwfuifsqdbQ8ZwcZ6LoEo3BX7pt8BiKk9Tjyix23+
rjg+X7a5303T52EWjz4yHkxcAhRE69b5F1iKXYih4/3AoTlYN1+YqrV35R7IV7qMacLafLjXjvrB
3DMlM20+pvRIdkcajTcQHTLGEm2+ent/G9yPV8nKFbXgDU3uRmGotjbnryT/VDHukZGwpqW8cV66
OH3Kw/I6UIzdWDkvrabvRK6sjYrNlvNmNehVUaFrZ3hZPuVVm3g1yCAcjhD+09B/1APn4P5U7/XA
X3H2C61f9O9S2nCIAbhY5IcuN1Yc93OXo9V40Web/zD+b/sAlfum3vRQlFdFTRV8HO69oRjgUWvA
19WKg2cEA9Spkev+Ur0CSLXQGoCmjzMv/kYrNdQzl21kwS/RdO+6tMOR5KOj59xE3AFSYarLydag
hhqWAyyRR9icNyAAXxa0tPoMhzA3rrvk4OTCeds7NIEnBCUQeDnxTMFzB+CmgF4gaj5fFrVkXKfx
j+RCIiPMbd+Ho70I73T/yYBGAXBHuhNV6yGrV562SwtIst+yGF6gUi83eMVxVnR0G5KUSgEjjMcr
3YqY9QXFPrDrlc1aUowUOUA2Bm6F6uD5Ztmql8HTxdvC9kjyOVOx9YvkqhJ0tObhXTMBXF0XKyXp
RZkcGgNIJZOIQpI5THGttBMxue12MDek10kmIHzK75RWf28OIO4W/t9fMSZeUwWuh/CFNphzNTNu
hyn1eGmY/rc+gAeiXnt/LtyTdA39zpgDOsRw+LkEx46Luug8XEH26kbvHAg5L5vgAnSFfiZBO5fg
Wq0ilIplEx8Kbe+/17+Jz+NOs+4N6kErznRNG8nN17aeV4OPrHS65n82+vR+RZv5a2XXqVOf0128
GYlXaUfqagqnqqZukpnMvA8NLJqtat1ZvAkhrIDMLg868OeUptxmSRPRHzXk21717XddM437y1+z
5ElO3x6SugMIS8L1cVkzr0oxPM149L4KDV/0I7bWIoUl86egZ7lAR4EGJ7d8jbo7DXXfJFsngtrl
zoemPrCeXfcB4N4WaK7Lqi3FDOBCEPwwAgUalgxFqZbA4FY6C12CyVuAt6qUz6KCKTN4gTK3hsUl
/14pj7o4WtEdnD9TWV6nxWsywfUNKQk8Z8I/XP6meW/lvT/9pHmFTiLXvC51JfcDaGiqZ6d+hKIt
8n9cFrGsNvcyoB+OoVLNOpcBoWitBubMFw/5URbCuvaQtUBDx7C1TzuwiQtoFczSgVQYsFz7pXae
k/K7l9zZ1ReANMBb2Kbdz8sftaS3DiioboIXZtIMev5NVVV3ll9Av5O7405XzadiprTMuhVrXvYU
pmuIOZmj4fTO5ehdnTBzhlPXXYi58iwFgGPQ3SevaKdtkEcglSdJfHRC0PezsIMufRK/Lqv6u59M
3mPOtsaVwt1Cc9v5N3imEwwgpyfbsQiA8B3DAh7J2s2tD5XpWfAv24qrHKuydLx9WYo222apR7Wi
T8zPpR+68KJXfQfbRd3674EAgSIyMWHL8ZQoArNHbY3qJp1St9nbFXj0/jAW36I8JxV3WZEl10AP
wf/sSPK6hZtnejHbagLNuR1swuh6hE+0CQcoUFcu/iWva4FjSCXDBNVHvqXKMgo8Z2ZbmwKxJa1E
GeX6sjZLFngqYQ49Tk5eXBdu5sdIAB0JmJA7sL09e+XorcmQdr6EZNdl/C/Zxt20qcxHAQqtEa64
kKVtIbIWpmWRDKMOda7I2HaQzeTEfhNsZCK60ZmHNhiGVb8G4cqavS1SgvAo5iylRQZMJdo8l+Wp
YM6rcZXROvkhdH/GAeyz3BOsYOp/Kf3PClwMkMKra6b3ZiElubO5nGyW5QditPQScifbv45U61MD
g4LlqCv6LYphnsCmi9tmsEBSbyjDrMr0OttaNE61EOMN0PQ50On9penN2vAIZw3B0HyTJgWyrHXb
Crj2Ov0593MDBbbLlJ+Xhbw5QZIQ6bRWQVxXroUu6XSj4OD7NainNQHSYtHH7wUjVbStrj6ZkIOb
3N6XVVjejj/rJO165fpt3KWo4E/9vh7BUhpNWimnlQ69N6kEaaXmzzgxLi2s2kZkKNIwXNh9imAn
nYYbBSShJHkttAK6jDUoy9m5nF0JiOT0kDQA7otn7PxJJyJN5jLD1MHT12GzS9PvTg2Ph3IfGX+b
sjqXIwOpBnEVukGAHKLFY2jojyk9lZc3ackMTlSRcVTTATLbdr60StCh9CI+1toqOrFYWi4VxwMw
s8OzX3JxfdkXoXDAPe5Q5r1qpOYPPsket7bfC/gJgjLX9wl3pALxyGB8aW2ju42myBv/wSLxtCob
x3MUKI/zfWsVG4SIKcm3UefAjl4a4S6iVrhX87+GBZh37kRl6fj2bTElSoLKQZI9W0r6NU+rXet3
Kwq9DZAkOdIphhNzKkZvjjlQSK3fqerM6n0n7OeggcmrPGbZ3TDt/8Fm6LDUuN9dICkloT6UW0UA
zTmFB8c7RKUwj2XrmysX46JlMkdABkxoJCSl27fjbIlQRYrolaMD2kXU9iuKvLl7WT0N9H62ihY7
JprO7SEus1RLxYSTDeFbta9SEHbz6K6DBdnS3l9etNm2ZJ/BglHBAzCbLiRJlqK4YiwGFVlKfAjS
+mBE/Z4+iZVVW1SJMJVLB4xdV27kGlzDq8pQy7ZR9CUc76Hn2irpa9Yfg2bF7y4qdCJJevu4NOQz
KoOkRvs5QMtnTTxw1yaH5x95s2o6u2S4FmUoU/K0ylQldTaro/TcUfVgUNKtj66eX/k1LG+WeGog
Afn7nUIkpAe69ds0zq0iDE2nr3vurapxD1brXKWivPHDYsX4li4RnVcFlVZHwx1J9j1RoC4Ay+fo
Vo5GEDHZV0oeVpCbwJMS2Fn++vdq2SqIOyr4RSSP5v08ubSUDExwV2H6eoAUN9wPYwxjaa7nxXDU
LbMyVtRbMg8HxggIHTBELP9cnN0NnuIG0DBn04OjaDet8lyk9YqQJWtn5oyBxDl3ask9qzoDTdTy
wnxruB+n6tksPzLysnGTVxdu179ePmxCAAOBNWqAT5zro5V5kY5NCcB4a0ZfLbu3Ul42mfYI2Xf6
DwEz4/ggTpBRohfMkG0jrPwycDr2Sg+D5wh++AdQyIobN1b/GsGc9liXlBEFWAAH2KhzvVS9ypJQ
ayBQFsbOtsbHcOhhlPNXplMXzEFjIJGUJQ6dppb57yfWR/7IGopccPUKZ68qNLEHMLUWa81US08c
TJzsKDJ4A/wuPpzIccI28khZsk0uvSV9uFeb7z6DKQEsk5rh7ElJb+sAasva2YFGvnIfL2p5Il3a
N7+tzKGYz5gC/VvYldsSaqvWS1fMfinkpVI+Y9KQGWGK43wxndZPiiyGQWhmBJ/U6qpnWr8qPunO
U2E8WtaVbzr/cK/Y1Ibmpnpyw3Kuz2oKtbc7qv+O/QlGeicVO2ZLeyhAVW+l02UxqOEJp3GewUOh
MHKunh/7sTalnGpT/xFAXw0NVvfc6AyvPmgAkpuCFoS1/tmFJcXXz4Ue6j3MFUrH2+4bpVYSjrft
XveGDjYZfGMza/XPQOu2faVtK7g7/8GlUIqep7ZB9peB0HKnNbwMSNIZs8TxfuXue11ZwyVb1Ot/
MkC/Pl9LZ+j8pC6R0eriSdNautTVrddb95GnHcdJ+ZyYzY+o79aS/AvRm8oj+f/qRjByLpdRcWp5
NnJj6KkzMLEcEazZyfwbUnBAcYkhMKQsZAfLRI/bCfz4bQ5uRbofHVh9KWBmkCBXkW99UrvRf5kn
sbNDbTlDu1diVe0PEbHEjZY55RoEycLpVykAzBAac+OPnBW1hi4fct3I4GzOAQweNkpd7BglXrmJ
FgIH0nikNzQC47dp985K49EeOf16Agey9skudTDG7W2cfbpsn4uC6JKxnDn0epNPCakBu3QkE7La
4kDZicLnbczMS9XpKw5tSZJBDG4z2T0PcEkn3sqjJNZ8vEsY9duo93e5eyycR+evaWW47GjOAHyQ
axwwCMk/l0kYN42A8DgzCB+LoIab1LBXXOVbJJpZimsacxs+3ll+uWSdZSiDFefbwv06Nodo5GmW
POelsXGqGyV/b7W3evtcefdi+HB5xxbioTPJUkweMwlsjiUP3DAfN/TOYeXbonkUzmuSXF8WteSl
GS+mF5FOF0q7ch9xZAR+OtJ/tnWG+qhnJuyzXbNjtAE+Su0W5L29UlfbagxvmJT7fFn4wrMA2TRx
cSNREJIxPcK2MdtygCyrcr1XpTfIAAdbN+n3sWp97+L6RoGT9rLIpaWdn20W1xIBhmyiyjDqgeej
rqWHr1OafmvrDrZzS73pvGRvlWugy0uO25rf1xrxLQYrXUigI9axW3MkYv/TGBS7RM2gnXyENsXW
f5jZVbTWNLu4odTV5tKaQ35ETgXRtz/ABs9xz+prn5RjGd0k4Usa/pgb+HXrqEF9BAfr5WVdOPmk
vcl/z1XEuW5/fk9Mag/WG+0BpIbf1919M87kmi/KpK84zQXfjBzy3oxzUDaXXz+QMnh0nc4W4wCq
RRujvumd/j7x1hqql04/zwOcjOGAbvmGGtAZ0iHTFCTZcQTfGtxHd92gbUR/q5tXif/caz8A/tCC
d2W/spaLOoKKR1srCOy2PPPf6u4QKCOSTSgkB2aO4uCWWtN/kyLP+4OcH9pdOR8ExwOhaq6CMRyd
/MN+8S5mGUnLUFSX4gcv0ca+bad82+jlTVyH+ibqgCByy3eX7W/xwTBX9jSTdN2c1T83wNHjXI+G
CijZTOKZQPY7Xcet2Ojx0awBCXpVuo+p0WxKda1/dyFEonjwR7KUI+zcMYqaWMu3oqbVrfav1Epd
CZGWThcP8BmSBXukh+lcOZtpPq/zHFZR6fbELFBadzvLVzbaVF2tLORClhdQFp7GlBiBT5EJSczW
MDujGbGLSkRXnrCzmV1efTH6TtkF1WB96JI63AT+yOgJecsbqBfXoFsWnCb7yD8q3aQGKZxzfdNR
tbuoZTNzM6Mym7RXfRpCbt/uHCO7ckuw13K3vPbbtVmhRTMyZ+Q0yk8zKYvkx2xjKBzCVF5+DIv1
0bGNP0XexgZyvdPfjbZ4NCb3faeO91O4JnvJjtjauW+MJwxN9edK11hvGE88rS1fJ9a26vYqdMZg
f3l/l5wL/sxWaXAltP29ACcPa9Wuy6Sdg+3I0K5BhLuOmETXO2fFjJbEUL8zyU+R8mOS+1yZQehK
ZFZQfToBcLb+95+KszaFsrRewBRBEenSQv0mEZaNoRk1UUkeIPdrfW9GYQDhNs1Ua4AES9ZIa+vM
hkHfvC2XG/qoaz1nzkQp1THP9ziyYvpuBnTjaFcAsNbpSjvab2g56UHE9fZH4OwOTvYojNq8s2ME
jlt1V30EaPDlW1xuwAbegI66yTZPx+An1IJbe5f+7UDv/IA9ET2HTyeiHaNvChF1Mzv1L5C/N4n7
oCVr+JgLMdiZECm87fDDZlAgRMsAQqatKU+aQ2vT+6EEO+Ky3WWTXxMn2SJz/l0sOpbTUcAprzZF
ejsU/sb130dr89eqWLJK8nCgJ805dfrvzhdwitLIznSu1XQ0xvLGiHUCh2SYXE7cZJsMZsWmOWw0
ZQYgATumma5KkUYG3N5dD73CBII7UHfOU2KlSb4xmypSXsZK68QGRuxauWk6D1rdDs52ZeM0Uf51
dJWqvVaDvgj2pal04qDY9RhwFfXxCCF7X/TbOCizH8OgefB7j7n7qctDIbZDkIpqU9XtON1qWmbB
cRW01Zcq10JxrZd6X+yiEWoX+kvEl8Ie7GkTWWr/WpmpXt2bQakdPRx0sjGyxG2ewtYZtb2WeS3d
vUblazT5CL3bUalrul1Jy5e3V/00+aTYDXG9VdMPbAMXXRx9Vxtvas8bok2ZZ4a9yVTs8NZkdqTZ
VoMbJQ+9NYCp1TRJV9MRGhnmdhCh+aWt1ew1D/PJgwMGTTf0G2f2i9O20IZH3RgRHxrTXTvVzvu0
FyX21um3ViDSH6IZnK9BpXKZRa4RJgenLYrwlpbkWr8TiZ7tPVtrzG3oNA3cz3XrfRwzdd4eTSj3
jjMOHwwnGH9qkGrBpe7S+LXVzSAxtkz+NspjMWnDS9Y3Tb3xVDtvttlQAvRYQTPZ3irmpL4a1RBO
m7LseJNreq6pTz3JRuXzoNW0hObKAGZwGvdq+vdB2cw0BgMdg1tv274UU03KolG45JLHnMnRoHoR
5hq77MJBmKeBKMxpMxaynCn2JqsWfuFDu1IZDW7M7CIa8pMoWqsGvwmOwGekbMAlME+FWLrkskZQ
aVKlzZJtGiVPtTk+9EC5jKl5UwRrAMhv3quzKDi75o73GcdFEhWREehbm7bMxg22mf0u6L5a04fc
uBbpPnU+X3Zbi3qZsB1wWUMfIffXO0FV1npS0OJduQeTUMfxxbb0u+usq1ZunGVRcw0YteYRrnOn
1Zcx1tLTTU4hc5N1T0J80Kp3Y3pzWaM3JjEvH37RAdmAzmE51SAKx08c5lS3ttXsMw7VEIsVEW/i
DkmEFIzDxAMSRYmIKqt3ZjvtY+uxH1/+RY+5/EsoCEzR/BEnlyR0w4Nvu2ECyobxfcqy6qmP2mml
aeTNrQXwDWOoc6ILJBdbFhIMY00qD01Uevt95amP93r0CfZDRhj2l/VZMOszUVK80UeanygDouLo
pmwicJCsjcOrVyte4/K6ByP7srwFOziTJx0jLk1TqTrk1aO5Jx7dRdyFl0Us2MGZCCnEsEJXeO5s
B43GrVHuk4SedPP9ZSG/XwNngdq8Rzw56Z1giusNrJNP3U/TSNSBmfbJte65nQXPdlXs1Og1jIxt
1H6Im2RjVcc4ua78YKfToBAaVy23lXUdi4M3iqNWQy4m9p137a095hZt6OT7pFUQNqR0Vci5Lqtw
61Y+IAvHUvmS283eUVeM6G3CRFoMyYlEmj0lMD9gRT4QG9lGd5vNYFYQwj2Z5r0BdVypvUT+dJym
jVmvwSHMv/7/3wq6Qc7PJE1GalcIpE8dWII+AG/djWkETCF/bKvhKlOhZGj/yco0QFotnWuBaahz
oeaYTzQQIjQrn8sm4zmeQUT47bKVLZryHyEyELWtVaUIQ4T0yWucZrtuupratQ6kNSFShqEQRlxU
swvoovdl9r4N99ZaPn3JGGfonhnuj8S9jLdVqmUhLJ+RF9WMNgnzYJWd7Ib4Voh3+RqL4ZKHAYya
qS9GOYDckjZm0Loccx+Zn1CfRvcxtFcSMiu/L++JA8NmEZb8vuc9Jf5nz1q5kJe2Az4al0wMWVVq
NueGxWuhMnulZyQjvWqTb3Z046nvL5vVogoMuFqC2SCgjCUnXDVJQqSMCup4Gw8f2zV817d5aPwB
PV//EyA5n99cg2E9rxH0V8XBMA9jvdWa7x4TmMNd4uMZmjXIz8V1g6uHYJu8w5shHrACelcB9H7r
xdfT+L1Rb4Zs5fJfEyFdlpVoIq3OEWHb91n2MLl7s313eWvWREhb04SpHaotIqLwS1o+eeJD165o
sbz7fxZK2py6LochVxER1/jI4uOoxbvLSqxJkI6gz4M0UuZ16hNvk9S/UuvmsoC3ubrZwGaquDkn
Qz1nXsaTMMyKlUYFzYUwQi+OnmftOqsmVx7u43q4siCGLi37KinGey0Ijwrl/8vyF4LmM/GSIeii
jvvERbwbvu/Gn0nyqZwf9uXrZTELbhPkUjIKtEc5DJZKriD0CvF/SLuu3shxZvuLCCiHV4Vut93O
2S/CROWc9evvoYFvrWYTIjx3dvdhMUAfFVksksWqc5pG1sGRjERJPh3r4Ka0oXpgoPK1Ew0pnRRm
F8VDJ332wOMK5ZA7HVIzJ3MTlAbuUk770v9AZvCn6kW/0ehWOfGhSZ3wd+SUr921dSW6xnH8hb6x
4hJHm3TP+KADu48GA1uC20LbctjZIo+nHs2aBgZB5CPxfmTj0fjUNNwgmyaJCH6/QlnotE+C2zke
HKu/ScqbUlS/yXEOcFb+h/YZHFe+aWP70YcxyNxef8uSCrw1h6U/SvnbtnPwBm0Nw2zbgxSGlpbb
2CcISibGg6GJCDA4sejEEOV02JJAXSyrhiHjhFQF7iD2azkKrjrcwUI7LDLSYJk6K6HsYz1s+hRe
ZwfFUSlNt2vR6WcYx9z4vv4euEJWUEzcm+W0ppwPiN5y5CThT4QNp8t/bc8Kd8xWIIyrodyir8cC
IJPcoFM1RZOf4UBZxtmG4SitaUjgI4uP4ycuIGxLm42Ce6vpwk/ug/2wy57K/XzZHFrfOtgueY5d
7TY8ovn8hnyAHsWv9snRg0c6rR96380ba6efwozrANpluTBJ4pZt5lSVF9S6k4u4Z8/HFSBgNUBN
GV5/zxoQCtCAkmiCvTKq5ItpxlviQ5g8bY/qeZwACK3vRhc6BE3Y2pIWhclKENFBVX8XMwiii8QZ
jPscnCbGgza8bKOpdP2chqVTOGbg5LZA5V0AOPX2I3bVt9Z/TA7xvvefftnO8hY//EK1LdS0Xbzk
48Vb8+Jj5WSX5WO4W3zVN++KveVvf9P5cjz9JMZ9ISAkhUOOTxpavykuBvuy7d7b7P7/g3JW0Ybi
0mosqPOi7zDNXatR2/s2LMAchADeOIUWWYKdlMNYsTbsrJhNmuVwHA1Ajm5TQpwQtSZ+9zOTnLvZ
A7e6B6609opciIRSuW4LYVbUf4BB4UxYqpXsIDIXkDv10iEwAEOuu7H3tofzfOeGbSsQOqmrDWfW
xxwvmgDpkCYvB48ghyOBZsMqL9T8fdDuW9FCOd97ThGZU6pZyxP4uYCYZU8kAa/tQgSOyLlCUAjK
BYHyAYjoMp6oTYm1DCj2QhXwjfmjLX+N1jGqUFuPBsf4abJvZE0wjPy5+g+R1e6L2jZB7oLO1QiR
n9hNqpshFz0oikCYXbudFx0qPwAZUbys3sgJGod//os7fNnBbNsyIZXZRxFmZb7Rpyu59PMcwlxL
69tB7Cy4fPXpt++sJ5PFduFIsSkNM56w3UFZPDIGzjR9BIuoEFY0dtQrV36e1H1OGuoS4Met1NtU
8aZ/oE6CJYj/SN+hIhWV2acYTV9NSW8DY9F+0LN2V3hEsdztGeIasgJhAn8xEKWaTYDUeeSkhot+
H0d4WeWEckMGi51qKjIo31g+oEBGo3KNrDsUQ3+CsNjGY7xm7Avju10B0DeQEdhAawi5mDOB3l5R
B11L48zVzcOk3A3po1V837tOIJjhImZUk3pG27ua35ryjVGE7kQetqdE4YS0ExAm3kw1MiUlTew3
b+kPDW8ITuYML0ib7sKjeuPUo6s50Y/LHps1aiUT5+9f6UNUMfX5MMacCECKgZCHcw5eS1gikhk1
DyhyBimDLDtq72h761L6UWdO+lLurSMI/JbL6e/U7hRn23qOQ57gMjtIrKeTsgzAzcmdoT9pKpi0
MsExkXO4OsFgVpY24LGrMjDAefXLsP+a2Kvk8tJQ/8rJdRh8X8iW0ot8jSTjM5k2T1OXwCJ1+qOR
XY9JlAQGcRfYCoLxmCqrSr2yYFAWf7TGm6E9BriYy/PzP8wNyrdpPpDSMTBJgGKuNaseQWFA1L9z
994vj/+gx0QLRr8gmMCa2k3fGy3lelgeh+yRkIttE3hrC1OBAIEaY9AsMVNvdjGmAkqYn5qNevo3
FuVM+QCQZYPYHNK+7AVfBc9zhScIzLZCPHvIHhZdlNPkQiAbSwlBwYXFklP1pJKTrAREUP4Kpqce
17vtQeKtQZru/R8As22jWpJYRpHTSbiy4xoR564dBbdTkRGMLw2W1U0o1Mdtu3lbipcm9bdt4C2J
tQ0Uf7VDW1lZW00KG5rqKdRGxyIdxJ1Sp/2XgIWsHw7WaNKA+iRjiAJ61qpd8BrfdP6MQ1qe3zfD
07Yx3MFaYTDG9D2EW4gKjMzazyFugyLOVO6MrwDo369Gq7PMURttVC8k1VOsPVUTQRGO4LWCi4G3
akpFDfIdNlHap0QHzQEqCbTARzGsov7upeftcRJBMJtH1oRtqlWAaJvYq8lFX9VeAbn3bRQaI9it
EfK80EZAryP6FZjBqtU21wf6Jp7mF8EYuEbyAUFgI3pPoIu1DcU36AuKMahdSNkHC6Aw8aN8oXXv
syRYiCIIJiJGVtx0AX1zM5Mj5BAdkAml4z+clyFAZciUb5p2GTEblFXbOTo/8ASsVk/ozXH15neS
3P3DWH1hsPwWXY2KVr1CaLen3QRytrZ7s9XH/x8Gc2eqiyqI5x4YCRjU43LfahOKgf/hkIn+PbBF
oiENYZjxL6lSsiSGLiFyP46Gg38DjZHs2y11VAxsBcJ4liGVeVsRhBSCq5n0PImErOmMsouEtq+h
DB5vYDiRn0YUszUnMBaDzs0ea6+v5CsrSb2kJjt9Uq9jlGw7nQHhFLBHCtiiPn/5DBn198ji0xs7
+6SYFCqYG7sFdGI38lW+Bx+lJxGnc/S9OjmBvyTOJIA8L5XFYKKr4D9I5oiHEq2+TlpAKvviED88
FYewdeRX2x3cNHaQ1tlHN/K9/KG6xGuIQ35/3yvBLqBSJVj6LzPWvZJnBtiKQLWeXcb237j3bdGo
8rZT8OTRMwHYVi22G6SUKplkFhxf1/w+udJQtRpd/oP6H8bxC4XtBmlRO4H3aLqEF81VrOsyfdPq
QzDeqcWt+i+b6hqMWctNUOWLSsHM9qBUH6MkyozzIiuEoui8QA0NHUmnSwDVsku1VFgCct3ZnUfs
eqEdnCi6Be2+ZH9fEhiDhwQ3ktKoqcfp8xROluJmUfUJZTbQMM1125HUI1G/TSYAV/8kvAcjNWQF
2f4AI7XmWM1HnA31wU+r0QdZi6MoL9sezSnjOYVhwlMckaRUGsCQi+C6/EHQgvSgNX56BJXznTU5
eeJuI/I2dVBwSZQy/jNVcTp6Cbwym+UZh2rrFd2IjpSUTmoeG/CUD4L4zrt+gnOV0gah/vCMExVM
wGpAQkzUUB8SxV3Im1xda/1htA+ZqE6Al7w01mDMWV7K9bKPOoAVcnMxROTa0LLYyVvJK1Eb60EX
1ynbwCdl49XN8r49qNxpBL8m3tPwRAQpC6YeqtDj0CojvEGFN6k/ObjMB7v4edn3u/Q3+IxQ3ff/
BGQWtVGGUijRR6/k2P8tDsHlcIXCQUjaL38lB6zcZLcNyFvjawOZ4dWVEE33kYVFNzxX8y/ZfMsG
wZWVF3rXEEx0t1sli9IKJinyZZqgDsNwiHzVWH+2LeHdMVbRis05I03RpuhmxAJo0FqsHVrR4Zy3
wtYAzNSYi16Y6QSA2KhQ626i3fU6iO8WPNX1aSFwBK41SJuicBUdjHDA0+U8qQvl0wLYoFr1DNba
sqTtAHP+tD1qXKNwwkHxB7RVUYB5iqO2KG1vMuCE4QjarMuw+BHYmVMYj6khuD/xofB+g2dWPLWy
7WhSrvaDbfdwNSvzlqqHvB1U4JAecDNo3SXt/GPbNP4QfuExIbjSF2XsapTOBPllNz73hcCveUsH
XbqIgKh6wPsxs18ZqblMYYYQn+TlrkcfTpd1F92/PHNgW/wPxmZCUCCPSAMZMEOd7KfMrp5TLT0M
ZDlsjxb/DLjCYdy7AQWEli0wZ7mVIjd8KAaXpktvbH+5id34ED7Ze+gSjt7oRT6qZw6iuyJ3vlYf
wISiwM7jppHwAan6NGFRGbrAATnkwfSE8TWUzKIyiZSTKcFQTjt5pz9GT1HkDZ52We+rqzpx0DVv
Xrrhu/QGERFP1PXANw/NImgVof2nzPjmeZWoRgRwLfnbq+hjsf9uzyB3faEC8X8AzPghIzWoEfX3
JgBv25tav6fWbQh9zFIkNcYzhRJU4DCLPCH61U+DxlxMplLQmq0q6NDCquN6ZzrbxoggmBtJZCqh
UqUSFpf5UC2HZBH5Am+01jYwqzeX52VsZVx5pHvjXj5Eg6Pct3/AXdVdJC+W7JHnIHQWN/aIJ6oM
oD/NXvBW0Cqzoq2lVrDLY/hwoinmwau0jyy4C4udZASeOt+S6Nf2YHJtRRknbnggjoPg7Ol8QVm0
yJsAgzkGr2Z6T9QPRY2dxgYnhegAwwuKCO8oTIZsFg6iDJTVZ3mrQ77BHZDVzZJbq5BQICSYPC4I
zVzR7itNYpdS1odoVk0UtCUs5NYI6p+JhJrYRkTVyfXBFQy7oFARJkPRE2f4IneVyUAnh0gPnHvA
BAnif6YwIQml9miLCGQcjhr9qjfxJmY07pSrj3oZP6sFXjOJPFxiAz8m0Ow16vxCGyJB6BcNJx2H
VfK01I1gLmt8QxXt++SmK6/M+W3bA7kQ4A+k5ZdIY7Ep/7BqirofUH6pJK9WqznhcrWI8mfcJz+8
vvwHwsxXlOO6h+wCsqd+8YZMxm007FrX8sLOw+blSYkboLLq57db9OiNkvKuoOATlfns6/DQdK0l
Q8DX7ea7Ur6delEs5B2g1wDM/OQZVCqNCgBzMKCY+QEtpXhU/WPH+3+ZpC9D6CSu/KDV8t5Ie+Bo
6aOG3ogke9SIqMNEZAxzKuvxPKb09D43kY8kfUMLMTTQM18S9f1xPQ4tf9on/QfK3U6NKbq8b8KF
GgNufOC0jhq9bI8X15QVBLNH1RDRCicJcTwecyca7jrjLSouWunnNgw3DK1gmJ0KLHpGX/aA6e3B
gcFOPP7ZRhCMFXvLDessSMYZCOm8oIx9H9T3uSFwrs+uzrNdD9kdWmIOajk2ha5Vs7pE4Bt2pfzK
3A1vko/ya8ow68x3IPO50/fGY+/9gGif+w/WfQGzefU507LWKgA8peTQy9VFQrJ9ls+CTYk7TSsY
Zuer0PGPRmkKo0aOFX/MQskPei7YGEGTiW81dBRTrQeCVfxNQMCSz7sofYrKOzwCD43lFNLBKv3t
weMeHVZWMfvTFA2SoaXA7Ey0V1sS0sG1YvhlTCUxZWSaxudtQO6iWgEywQ4th2OphwBMLS/RP0ao
Fdm+1YkedHiztUpKsPlg9OO3UdoZ2CtMl8imM48iyd/PUzA7XXjdpiww6NdCL81pBEI0HeUWd103
Osy+visgsOnE++TRRPo0R0c6/qd8U2cn9sCABo4Il9LtvGfPqNq81na15Ig2Kt7Qrj6IXQjKkvU6
1G0xtNPH1F8lICJoS5AgdIFgxYmAmKWgzbJcyjKAyvRQkj0YA8CG5jX9tzvwEUbWBjELQo16fSlG
4OTypZb6XXJRS962O/LO6lDkQ8UpHkxRws/4f9cRrZl75EcgyhlDwagpLqV8nj27qeTrbuql26qt
/UTt7/pEF70488YRj1y4LUIZDtwszDhKcWdEOW3+AVOx09AXhclpVMmRcFbbNpO3A6yRmJHUk8bq
2wZIfY7kqg6N1uZXbb5vg4jMYcdyLJc+pA1Z+Tw4Zjl6JMxvQADu9IYs2m146xtPMQpet5GlRk/+
6eJTVZR+abT1rzuCNSG4iuVd9oKEf+GgsbXUHQgFucsjLsf/YOIKlg7B6giVy1WUTfjHtfpnu8x2
0rSbQfwS/ct5GipAJojgKbv551F4hTPFRj7Yo4asePIhlTtwsSSTIL3FG8E1BGMKmEfMdLBV3AqS
xCVStM8mSeB1PIdYQzBntMZqtChKYEWZXpTznvS+Jg9uk4g4QnneDZks3BZpJh9vWaezYjWTPkW0
H2uwQF3W7tQ+2JmGqOqIO2BfKGyzUqEHg9JKQOmj2FUgJAOKy23v4iMYqEeGa+N5mLGD2FqnjbFJ
z7Q+Sv1SRbD3Cn7fYhITdtC3eqHAAknd5fLfBu/b2wZwmg1xkaEMbFAaRas/SyxcdW2CYg0gTOrv
MdtX6o9MvUS7qRMvN+34u593qnbTxXfbsPz5/w/VYOzqQwvc1/RiqHa6E4TPZfmeW0/bGPyx+8Jg
YrU1ksrqWlhGsveW/DXD++3f59pgg1ANl0wbxXn071crXlczdUaTC7LZ6WPSPsr6lV0Lpp+7HFcQ
zIqf+xSMRCHyHdAaNdJXZbjAddoZJ0GZs0I3E/ZgZK5wmGUPafi+sWuavumdZWc+2g5qDBLHiJy7
o/P6uriOf/R9w7lQRYzk3ElaITM3tga8cTp6YBFwpg8FctH2JMhzcGuf17YxSzTJx8QOJyCot13k
TU/EJTfErffhtenXHjjPXN+Z/PBx9Ipn7Rh6ossO95q1+gDW1wurMaKFwE+sD/kxvClfZA8NT8nj
H/LR3sn3l70HrqprkSw675qwRmW8X5nLhHQWUMvij1n7VXU3BIel/N2IfJS3DKBxAE5FJJ6ROGPO
EGUXBFBRwzKbTf3W1sPn2TLAx1ELIsaZPZTADW1rkKRAD9sZRVHTdF015hVoS8lyocbvioTkXO4V
2l6yYsEuyMFCPx76DkGBg0IjNlMByuVgJAnIEnuqVRNYeBObDCcl9g73cpC7Db+2Iwl1wZPlB95e
cKqBVAX1RaALZ1zUjjKrSpUeROvuXj9KhezHTQUSHges755iiUgkzqIK4CgPJhrQwMKA/zkNXGBb
0/LZpLzkdtgSR88b82EITanfB3KVYJskQSLCPPMSSk2MIIm3CXRUnj01FmVPUL1CWbMM3e2Dwi2D
4JDYsqAQgmcalE7RE4KnU3Q7MjF5tpoyssMKL382lVa7lVvFJcpTIGqDls/iFuxBzZKMamn45dm2
OUMtAmqFcQUSKy1T/LI3sz9SFwedZ6HpUb7INb1EwZapZm+poi94uGh16QrMXXrrjIukzY6dSH3o
zzOUHxylGdDStO1UPCfG94GzD6+hNkLB6SyrwzwqTQ8/itTWichzkih7PC17RoE+s0Ykb8wb+DUa
M/B6PKdSRb22qG2vyp/MQfcn6SKZvpvTgdyIhBQiZLqoMBLLWbmA0WsEHU6FVtkYd2XtKrZ0QaQ5
PxIxGMyuq9hduqghMEz9AvXZzqLWxxiK75V0X025GyoNiI5Kfygf+up1e9I4y4QK0qBdAUl5Sqx9
OmlgxDHBQttVOHJLDxqJ3klrXdrBLGhM5/jGCQw9D6yOLmGWx3loUZjuGgpgSC8fo+leHV6tWXC0
4PgFkGAMipKoHibjF3mN3oxcbyt31KSdlBo3udLvurjcmYGy2x47LhROsXhS+NRyY6DMmTRqBrIk
1wjCfT/HvtqneMkbnUq2D9tQ9FTCBGwN6hH/QTEe0lpmOJUzZRNdXgMLb9PS5Rh5bXpdZVCCHwVn
dN5soTDOQAEexIUhuHM6W2hAU5ZohGL4EH3o6M+KIw/x26v735MmKsbjWaaj5R43ArSJQ7boFItI
RVyiSbx2TUnzjal+DKRWcuc4cIlVwtC22+VFJdj/eF4PnQzkGCHwgx2embk8mkq7NCtwTCmFU6Tk
GIbQBhhTkYgKH4cy6UELG2QZDE6GDjgr6YAz5R+LbiKB8z5nolp+Pgiuggi9tPqP2czVAOTPSwbd
LLN5awvTqcGdFReieeIcGZCw/w+FzRzKbdpWqgTJUqV4bTFDVRvD7x0Soviu+N1NfizqEeKGxTUk
4xpxX9jjMAFS7lV0+Fa70Jj3WGO3pgpBsBpN5omRfdhx6yBvd1eNIvJs3vqGlhBoVNC9gD90mayC
VmBFqrzMGNhyJM91nvrQhTwqDTlEvSgNwtndwcbwBcXcSkK7jCPFoNpnqrKvZuMgx7MgWvEWNSRa
bTRD0t2ZTYfNjaWn0gz5wMrWeqdqld+oInrslNmP4u5IZPl+O2RxTVrhMSErDfKigXoJfBHnyqVR
UczzsY3Ac3y041pIghmoXWMdv5uXfEpnqqfamJQ5Fyy5jTPEf7dReAFqhcI6fhEl/bCMUJSMWuUg
W+MjAZ9KXBguMbOdGWr7IST7bUjuVH0ZxiZ9FxAQpFGK4lJd+VPGqU+kfW3cRpAttL+dscLRY20d
szEnXaxIMYWKguspewqb921TuF6wMoU5+kdJjYYmOnq9JqMFV2sipwtHwZ4vGi/m5FkO0yyPNkC0
roMDVE5o7RvtXo9/Gbq/bQ/X51T0gEP4zkJQZ+wZ5UUz5xLjBbFyVysmN6r+mNLbNsh5xTOdlRUK
Y5BZSpPVyzBIAa/n1LQ70qWXVZX6wRx5iSK/k6jd9aqBHm4Rgy13LFfQdABWQU8v9U7OFkDXo+Lm
yi63/prVS5Jh9/826eOnlToOa5D6RkM4/ZQV1By2VqaYiBCLAWpRnApH60FPFcG1hOuBUG8xkDSV
oWXG7CJqtBRqnwMFDaFOiT5ppRTdfLgbxQqCWURSVEECWwXEIMueTko/VY8hbvOFSNBbZAvjfWay
4JbdAKjuwl1joCNpNi8EvifCYHxvLAZlXnpgpF1yWIY7qz40yy6w9nV/u1ieBragwbia1I9Uu53R
ol13r4IvoMPFHnZBqP3fjLEuWJMcl9zPGXOy+EaGfFmv686ISqiqAO1G4yjSrkiugtaH9MI2ONf9
0RcCpRWqPc8yKxOouYSQTYNkukVeSlDdg478GMYo8MjM3NW7UnCw5y91kHvjERMHDQgxny6CwVDi
yQpwZENf7kFVBwclRuj9NL2w/SVZ0Y86qfYW9DMMRXTrpClvdpjRnoeyZVrAqXwev1bLr0QttpFZ
MFUODD8iqkd566MCzBZTASZ5PX0bR1C3G92xyctCcMXgxdE1OLNkMqmsl6WF2UYY+pL9x9LQ6KPv
tyeTe4JcozCD20GVsYpHeh5ukMcrfxjydZv8itqHLNA8vEfX4Mk3yR30lgTm8U7LiG7gAAfLAPRm
mNDWIi9TgtgeoU35OwZv9nRrWTtlUL0uuhzUh+Xb5ZAAW+PRQ8xqLhcNy6WvgQfK2LryDTmQIg9a
Zdn9MMjVw/aw8ufuf8aBY/AUzG6GoIB4MxxnIt4ySXu5N69nafyXpWFBlQ5UDZSAli3QsM0cDfCL
RLMFC7pVWye0/1TGLgXrrVFe9O1DGdwqkaARkhfLV6BsIRTWwdzNM0CzZtrpUoca2dEh3UM2CE5G
vEiDZA4VxcL6O8svL1E3pxBAwOk1fTS0GyW8ViSoLqiX4i4+rk0rKMY7wojIk1IACtJNqbnrusG3
yORFsihxcF7LSv1whUTXxcoP48EifSYDqcjximsfmu5GNy5q28/rQ1HuwU/m5NbzuPyq4pdtp+Rt
W+grodJYKm6pbMex3EJV0M6hNbmUzXO4zHfanApSgVy/X0HQYV4Z18qg+54GQCRy7UaLDeneZgdd
yt22JTwYZDYxjHjpAwUQM4amki9Q+IYwemyARAT0q6A9lIzRz1UIhHwfah02GKistIy8kmmYMn4R
5GDS/o0In6x59nyBwNtPhw063kGbVwjCfdQeVBRZmVaIlm1JMGx09NntDJWFlCUZ/4H05xQmhswL
Tu3Q1+4ICNIH5Lu7yG2H8tZISm972Hi+toZi1pOK7vZQDQEVkbzxUvqkPKTyIEDhLqY1DDM7EGNJ
ijQHzDDqjqKh8pO8J8FrLL0Gw2OtHhT5T2JftfqV1gnStYKx/GwUWnl6SOgom0AmRuKo1QH87C7R
3it05G6PJM83ViYqzFYyxZbW9mEISR89eA/ydDfglClXIl0Grj3I84HgGB0JqOE69Q0N1yY7x67l
jrp06ELTa9VlL1WRJzf5v7jhCko5hRoHq6ktFVASkS/HLt0RRfZlYzqA4P77WxVeP0EVZqi4QoGX
4hSKwOXbzsIsSV3decOQocYQLKzFaEousvqDIN3C8XodmXUd6rf0QYRNZhZVj1K0PIKaYhmTh6Yq
bA9kEolg/DjbIt7S0NQB8nHTgmTHqVGVGYB0QYNOcmdBLq6+gi5fZL9a9uzIUyi4Gp7zWFrgdAPt
ABXWxuMr2wk+lEYx5zWU4tqoMx1Vk/dwIKdEuWnfjLtC0y6QC7+UZTQrJihWnorXNJ1BB6HtMjvd
SWHqlVblf3tJ4JvAmKehrwWtOnTJrNYeWC1GPF9Asq9rW0g7faQRpHG+Te9ODUcFEf6DZC2S/Kcg
stz1kdnjRRaB2W0zVAcsk9svohDGm8w1DBsoJ4lY4EEo3aB4Le0IMl0/yspXpZuiFFFBcpY4LII+
noKmfrT1M8OmV9JUpJIB7wz34Qyu3lT2lvTVQoXr9vzwgPAWgWQCDSdnL2ZV0HaGXI2lO1uDq/iq
HqMS9KGYn7ZhOJERzyJfMEwciaRej7CnAKbcE/O5iG2nqUS28G6fNBzihVMBN+jZa9kcTk2jxUCp
lscKyUUZnDBa6A5B6cz1QwNB0z4/RqKOfu4QQhKSasvThzrG+wpkUMkC2nx3SN/Ry+Okys+wvAnV
H/8whCsYxvtAABd2io6ZGjILz+H5U7OUzlK2guwj/Rnm4IE19GUNE7Fmu2slqQeM1uv+XCiXJKx3
SWT4Ro3rUVI/gZ1IsD/z1tUKkm0IVoI50SaQj7kIbr/arPrbQ7KuUvtHElq7ImpEJxG6k2yYaLM7
Dcj54hJV+XiK3mvFBbESRw8gawVy++gZZxDNeIrkj0G0wfHd82tobWYRtKnSyYEJ3EqevNDO9nko
3Y2d8YgaGU9FJS/CtBsGqCBTpItt5xH4KJuXSVVjLscKQ9yOP8zuETzkXhh+mH0mGFvuOqd114gm
KDBg97swy7pBVoFDWuTZUkcJ9nL6c9sW6oEn04cieQs5XdT6UJUHVgSlIcOYmBmK5CfQfedG4WjQ
zg5NdKpfS/FPu2m8TFSkdeahDCQ9TKx2MS2JSxL0gFQgvI5qWJDWHS15pyw3hSU6RJ67CQXTFPAE
2ChkwIv1KViSF0oidzaKYnPPVGO3b47t+JxNR1PN3cDIoYWYOpWoh5dnIrihUMIKeQeUGjBRLLOs
Ii8MoNqFSn5HcyddNJA0eeyCBqQgZDLVfSpDoVNwaDlzGBhLeVcQsvH8gGqxU2MN6OlWBOqP6P+7
beTnDC9rCm472x4jAmEWHviOk14NImQ8g+vQPrbzjRK/b0NQD2Cdcm0HM2mlPY1oZIAdSg5+1Fp1
SpFivMgIxgfrPpk7hY6UbVyaZIckrDP1rWA6uF6ggdxYV+jyYkvpUguZzKpJcpeEzYvak8UhPdjP
kxrS0v2+VTpBXOIO2xceW9xZIy2lSHaM6Z80XwuHmzLqBRsad9yoCpf8+VDM3itSs1MWNQPEknzE
neSkka8Mv7dn//MKyUw/So5QyYYjLvZOVsQqN7JmkOo6B4X8srOPmhtehn+ai+g1vK9+gu9GfbAq
R/mtoGMXtWx4gy8O6ev2N3DsPPkE5nzQG22o16TK3byeAw0tKEOpgNItiBVodOjj5G3DnZ0ToK+M
E5aCty5ae8I+VzdBiLouSh4TWq40Q7TLMQ4hlIhnS7B4eWO7RmKfrPvWQCunBKS4M59KVdm10YLe
K8WryL0hP0qlU0MSZIr80MouDSnZ6a1+HRrPSiC5WdLsgsF2osW4a4PhNoOEwPY4nO2sNICBjB7F
u8jWnSla2z1KA9oF+jEzqpLTGs3mr0oPOV9RCxpnetc4n7vGaguqTVIXkQ3BFRsU15r8O7FvGnm3
bYvMmVSAIHSgxBSHDPZ1sQzHICwCGIMtrkZy8y+5ja+mq2pXgB3UjY+mP6LkevGNm+hSPwjAz45l
dCShAmrrqDDCTYQ5ecpj2Vp1iwBXRi6mDIXex/S6Hh/TA3gK98L3Wm6o+9p52Hy8nuKCHEJTy50z
aGfnv3OQ31flr6K6qxsBGzR37r6g2Cx8IDXB1EewDBQTbpwsxxyl1ws6FgUjePYGBmkmWcfJCxcR
hdatnm6mTVUbxqwiCiXyS2ghyui5q8o/+5n4ATEhLv2UgBh/bkUXY84aOMFl9td2HlTInzW5a6p/
0NLrqtKtRK4KUSEJ5+B3AsPssW1MZLuOAFMFl1pBwOnkq9NPzXzKqhe7PNK33O0B5czbCSCz5S4W
Ji6QMZ5KdUVAu0zGg1DG8XP/YbaOExD6EauFHZZKAQZvWJU0F3Z3aJIJUes5MF7UbFcGxIvRzRoV
u8A4jLqPO7xTW/uIJlS0x2h8lsL3uX4qBry0RrLAfO54GzqKGRDgkcNijoRqnOZ1POHL+uqls3/H
Bcji7OMEat0y+BmMqodSXsGu8pkPYkcDtWlgp6PMFnieOB0NNdbLLLIw5POl9Ed7r2tnuKg93U2f
UPd+JR9qH723gb89z7weE3RFSGjlQn0ojiPMHETo9Sigu5CDR2n2lR/Bh+Iv0NkBDVb4p7gxdvmt
XbvqIbkXsctQDzozF/kx8JShXA7Ji1NzIXJPmSPb3E3JY5oc5UhwvuIEdLgEkqq2jrZRPCSd/n5k
mk1em+hTzrtyj3reTrtWsp0SqI5t33SyIADx1ssajVkvkjRUw1ICbZb3fXxnF/vx+1rR4DpdGcTM
lEXGQs1aQKjm5ZJcd6ge3vYF7oysAGisWy3Heja6gMQAMBWPLPedKjimcWIl2Edplzcl7jp7S9eM
Wo+6HjTrbRv7M2Y+QF88dH7B4y84y4uQqG+sLLEGe0pw8kX7ZvoqJT+JvEvkvSS6lvBQ1udAJkjE
ZdWn7YDTWZS3bjP+MiCwneS904kuqBznWh8DDcacGdTI0KYH0DI9dtb7aN8uwd/tuRfYwq5GrTfQ
PNQCok9x792N8osdexAL3UbhrElszzryoahbRR8+48KhFgVVO4PmdjYW7QVc4tqbVhjZWyVLzZVS
Kaj27woDSlRSGtnJt90brx5Ik+Omgh6QM2nioJuTIaIVQLV0O5oHfbzYNu58lvD7yPRSCB26FIxx
+YAuliDB77fou08gLV1J6c4WlhSer1L6ePOZroCSB7BOfXsMNVxUdTwoN+qLTVxt2o3Ni7z8aoNb
ffFCcKbfDJPv4oocxv8wgoamgHUZVkKckAnZKPoMpUyBhU0iH2V79jNp+rU9iJz9CBWZ+IPqZgOt
bWzdFqoH5TrranQfzo7+JO0HT3rJL4Ojea03bueY1/nvws2vskuRJhmHURDIqN1GQShIz1Bpfjqw
C3K/pJIQNMqsCgpHh9z8nyyapsppunoZXAu6hQ8QwyN/pMJobScD6/ClHMflXUKM4KGuSwXcilk+
aL614L0XnOxaaDiDVUJpO1FH9dk2K/lBmabcFMQ7nk9QJRQLJOMW2jyYvc5KhlStKRV8NcuQxUMT
bvKwPS8850ZtC+I3GHSxcBnnVqs+q8sQ8QElAH5omB7IiANbsInSET49ElD2tC8QGqRWYTsfomZU
wcTkTvblEFwt46OUXNlp61TR738wx6aCibhzgb6EWUTouctHQwalRB69FcVFb13M1v02xHmsgzFf
EGxq36yjqrIoBWYtXTfF/ZBczbOf2sdMwdtF3gmWJkf58hSOWZsByWlTDoW7ae+lySH/x9l1LckN
69gvUpVyeKVSx0k9yX5RzTgoRyp//R7N7l53s7XNtcsvrpqqhkCCIAgcHLxY9uQO/s/sqDnHNiKA
kflv0oaE24pIKskqeyKFbdrAo5Do7+nGL79GvtzJsS0Dq1TwNVPuAKRUDA99z7HIVWM5W1/G5ltZ
6MZx4Tilkx3290Nri6Zba26pci6ta/jGQuqHDmLMVAGuE22bl8pU8WTUQgwiEIr3uHYU53c52dBY
wdPZlYutYHyrBLAeACc86ryYbM2KQA+BTBNaq/AwYJwSZrtlupo0y+grFZMMs1jzS1AHkCqBa5EC
TSD10k02iTOPoGLldQZ/iJc0YN2gOb3mcA8yC4Q5cCrJVv4efCikOghoPrdsdRs45XuP3vPNMJCC
7PJ79S76xaOzvg5JLuSzaR897otssiC/kUIS6vsg9vvgTTT92+d0zXeeqclCSuYymLWuh5igepCa
jATSx20Bq64ToF+0nqqAArDdRzrSk5km92DiSMYHqx4PgB/s9SDhJHvX9MBOIfQAkgR5SdZDiyDQ
zJYjJ8kt2uEiwuXQXFMELZLgfJMxBhb4m8tzYORqn2U66LzKDOTl+bFTY/DRcq6ya6gvThuwcksT
FbiYFdY1K3EgqMnCFlt3B0s6gVlESI9h65Y6CodAqVNbB2hPP93epDVvciaV9dapmBTm0EPqFIKh
yZeUz348FNL3mDefen0R/6MeW4FVcxnwxmQRVCpuEpXomW/9rOO1vPH0YRzwYBSq0S9iJKoTfb6v
Mdw5ps8jGAkMHlnxquX92TH2pQ0edWU0ZsgSjTdt3k7DX79N4HwsRUS90zBAOMhc1lWlNU2Nh6Od
Am3uxb0skKkRqIuhMbFD1Uhw/t4WlqQP6pCgcDBZKgBVTKkgUhzYaH5Q1MMY3ZcS8tvbZvh2W9DK
wklgblhSl6BwQE/L5YEKzCqi2kIHLpt17yRt23nmhMLTbSkrFreQDaBEhzfX0jh4KUVLkABJMQrO
jqtkIjQV3WmUPTAJ8Jpk147uuSQ22SuNHaJTtLBigCc6TsYWxEaFb7Sa30zKro+oY6mYUNXKkT1G
8lNY8OpdysqVgQ+AmWAC2kJYzHioJkz60ihgiUMoyoUvR10VkqHs4p/GFA3HvJzEY2Sk4Q8UATCN
FdhpzC+Tp/qxbuukdsB6EaSbRk6LgqTZMudUF0b5vZHUGqMSy/HTaFv0rsjt2AKrZ2aWU3TDiGSM
lnr4T0aJMBvZN2Eu+12Zd8IOpPjpQLQw6l8Ftc5fpraqvwW0jrcBnKkPnnZMPe6TfHys+zB6yJqk
4NI0rW4/+EjAMYXXIloEL7e/UoPEUksQJiUdYj3UMzblQUnsah9sQplYvlaRwge9zNttq1u17TOx
jAOCwZWzuYgNg8wxzSO6jjl2vWpukoy60zJkRjbZnAWSDH1bRypePVqdtrbRpNmIgl9p/e5bw/os
k7HFSNIEPGGTODU9qRut+20oRfHc4hWdebcVXltnIAg0cO4Ch4e89uU6h52o9vlCGmWGU7Tp5dj4
jKe8w5w0NI3cFvX1nmMeShIo0JaqLsLCq77+OK/gvAwgFuTH7hXJWleREd+L23lXeiXy4c+Uk9tY
281zgcxuxm3fF8oikNJDWOwo10x5AthoXh9biZqLAEskQ9XbWsx5XK5KwOPV1AyMp8Ir83J/1FIU
lGCBKZjT4DVGtc1r9fX2vqyIQPIennbJ4MOfL5fy2fsVrRJ1MqTDArZAS1KMSIVHYbkiAeE4+BUw
GQiQWhbnGlQRHH0NJfRhcJR5Rh8kj2BvVYShgQljabIEbvFSCV0OJaFaCqFD/Tutji2YTG+v0lqK
BzXjPxKWLzhbpn4Y0K41oZ47+dYJY0Nku3wy9tl98BDb7W+UWkBMK3sJEZyaYwMrdGXoUkXuEQgj
sEmaLOZGVdI2SFMoJ520k7pTXcFNPtXHT+2uR+bMTrcmoGibKScYkqHY0ybxB16z7Pr6/vkE5iiV
E+6JfsInGMZnXdxbPAqqNbd4oSOzgYkY91psQYD2AzSnbQBGtp6oTiyjTuZ2nzoHwrhSOb9cU2Y7
oziL+mQp8Ubb7lgCtu4Eh9kHNcG8K4j0KPjTGwge7FflueXET9dcSgC3nG8n43MFPHgyVYaqzXuy
xbQ70+nfVIDEiLQYkt0+pd7fO8ILiUsEcma7YRxjsMOibBsWiA7cWft7ItxLnRgnkoiJ3uaLToWc
bgtxcnrzVFYcNVYuqws1lrTDmRr5OOOZN0EN1Wo900odJTyWFafNaiUa0xA9g+MKLQ3L/NtLIdNc
1UGSQ0gyngYpJ8rwvVXuwlHjOJRVZc7kMAaIyfQhTjowbll5rwYg7FZdKnMe8cvtwNy4F7owlqYB
YlTQHjLq4KFC11gg79v5KDePcbEVrY9w5EQTvLVj7AytG5YQm7CCQfOELLS7Gkwt5V7h4V5WvdHZ
2jHWVvbyoMod9AIwk9AgI0nN0YQngTG1MUlHsWohYZiPaumXBq+usxYNfTE6Y04J8nMy+17rTDkO
VYq1ot1MOsvOdYRftpZYRGmezPKjyU6KeTCLbVNWxEp5qdfVrVreixbazMHEx5i5ODRAeJcwc11H
NgwQgQLAexHNpvL8ybk51yzdkpcnI7YMhTRmt1ot0pspRpTUOKMTbKtP8LinNbHsjIT3ml0dxSdM
S+Yx8K0u8LlYZgsTQUmgOjDAug+2/83ohYQ0e/SZvNenem/8fSJLO5fGBGp9GKppIRl4OVR+pR5D
7g3MWUUWeamgGUSOFwHgHAfu/TUu76fx5+2tWo00zrRg61iSUI+YDQQh6Hb2gXnHJiX3xh0im4Tk
Pph05PfQqZzo6aTsGsBenKGxe+7RWHaGdVvnX8EGG2NXtUEEg5nvv8ckPc4bakcny/0lb6kXkMav
atLt9yPnYl478wvFOpwGwHQgm7r0/Oi2Nmu8pcEKO2MW9U+0r3Nc/v9hkn8kMCY5zJKZNhMUa73e
0TbdHXC7Hzkmcgak94cNFzK3GlWdq8RYZddIlkwlCJR9KfMCf3wOH8v3cbYlcC1gxNht81k1USQh
wBO3UI6xnfmZIaaYvgOXpqk/i/DQSDtdeP4XEQjwQRuEbAnbnTyXcSJMA9yWZHxEy7vrSTc3t0Ws
moHyHxEsB3UIzvagnSFCiF8yFfWShkfPwJPAJDcGvMOmJMflEuFFmsYHseHEMKsbAd5RGRXpL9jA
pSUbqZhH0QBUeNu95wAwN0hKd/+So9EsjDddcutoB/h6MZ2FY52SGOEU4Lx09vijhVvIieHBsRP5
FG9nu3ocbcp5Cq3GzucymRNkFnLb6yFMbPTU3+l+cE1n9stDdldvWzv0tC3v3bcWQp0LZE5QprWN
bvQQKPrhU/4SH9Lt6Fa2+HTb6FZd3p+1ZFuetSqO9KFZogE33nQJoZ4GdXikDzwpjOElRTRJSr2s
3g+ALh6DA6q6gqNsb+vCWbKvS+bMLsxQDtpsgJTkEPilHb1Rp3djj3fjfpXSrq6JszVjQphOUtsw
GSFHfZRwwbf7xg3I9J75w+NthVbP65mg5e9nCtFeM6NJWRQK/Gnc5e3p9u+vLNgy+hS9UbjFAfxj
bAygzamxpqWpQnmqhF1ODbfvngLtaKHr3hA9VXm5LXDFP0Cggknny7G1rggoxXjuAcbBGwccihju
ZLdVRNSIE0Mv9yWzP0u0B+JaGXPVFfY6kLIuo3KeIneVN75Vg8g9ib10ilDkm9tDOKecQHNlmy7k
MWGDWoYCHYCBtXWaktn0xvbHPywbOqMxXgO1V51FEjVdUGUWQBh22OVoYlPsXLifh7/33fj5P0IY
LYRWMDXBghDN9MH1m3Y7nXdAV7f/TARzcNBVnApSkuP+MRCQl8+dclfEnDPDk8GcmV7p5q41oUY+
KOjr/bR6hYy8Gt5aQIUJK0iNIjmKMjKbvg4wiiJQJUhRsSMaqPcC8VdSbXLBj9uNVn0fNWcq9jTG
TLwXoeTY96qKZ8KXJ9aZW0gFpU8EEfY25oWPTpOfmaLdq73BuRpWXmoXOjJhqVWhRxpxP0DtHSbv
7jPtOErf5ooXlFyLQYrWwGB69AnJKPszTkiJQCTZzUZiIwUcktgsDhj5bA99tUkDjm1c+7sFkgKe
HgXSgNJg7K9tgrKdZz21x/HOUn4Xwb7snrq5tQdlK7Z+wmtmv3YMS8sTRIk4tSIaVi43agiHdGHP
QZ9D8pxGT+rMC+yvLeFCAFuHH8QxNuRFwDAkPmrXzkDfU9W/7X1WYp+vzi0QtYGnDZRpy1ec2Vsg
WXDTvZnas4ROH7Oy898WqfZUIW1DjO8YTH8CI8RfR8OXQhkjDyVDSCgad2061m4+SuiH4+i18uiE
iIVcHvltoADZWl/dtmEU10Fq127x3HuAt3mJX2wBOtsCBgAew41SvBp+ZT8OxDokvnXgtTKt2f75
FzA+d676dhpifEEDTgV5IzW+TPHEDL/d3sEVMQAKLmUctEMvZ/pyA2uLKlbfxogl541m7XvB66aH
SOD4ixVIKAi9YCGgwhdV0CswMbJIZavGyE48w0j+lL5KPQndBAhLgsGNu9gPnIwooZ0cezf08hMX
sfzldC/v/Uv5zHGrs1mmGNuEd8Fu9iQn89Rv0t3kySR7MY8/Df/j5+1lXbkFLgSywXMnzk2emBAY
fNckMoh2+trvJWK52rHDoO3fCeEyjS1bxepoAG6Lxy6cJthiLrcyEcG+ro2LxTjCKXmo7/pTYjj6
Qa9Qtph967tkp04d2IrGfSqseDNwxagmcMbAzQK3fSlaEyZdSoMQhSij+lWbheErKHxtb6/pmqme
C2GOvaZMciQrQgpedGtX1eWuydRTiTbmVP2HiwdkY+jiwZWgLW0Wl/okSRUFdY3dUycBZN4vpfnS
Uk+lHMLJlWVDdxIcDDjKQWvDFiFHCfBOwwIex+qS9HOeC/kDbAUxrwdrTQzyuoDgAP2D1kxmdzI0
Sg16tqCBNTdTMDSv5E2pv6YNWtA9ZyKYvVGGYCzNFiKswNM6Ih8n+xNvB/QLooPHUR7rbXwAdf2W
90blqca4r16jVhAPkFu3GbH6joS86Qk8CYznQoWx+e/eFAM5b3nYRR3PNy6enDm3ODI4NxKGgMFD
Mr6pReNcWbQTfGMpC9+N3sC8yyiTGztWVJBxSSDeAORoDGXFUQut/zmNZoFYMqb72Zr0N6mj8q/b
J23tWl889TIYbmnL/sJIn13rYSYWeHDgkwySfatToo+k+sxfDkDf/DY36lObusbfn4UFEbxM70OT
GQj6L4+cNnWDnE1AHIXau4Hag9ryxhB+9R0wC30hgjVSlBwLYYHXlZkj3dckETzqCsS4f04M8kMk
0W/9+a0hgmU3bu7XzlARMyKdF6PUi8mgPH6mFctaiN5Q0wBPAobDMJmP3ApkTDhRoLG8tehHV4+E
s43XN8JSSQFCY7kR8I+xLC3LMYNDRKq1RIeVk3VCXHghOtDd0Iq60mnjavgtFXJ8xLz1OPURJuiG
rRXt8CvSCinAZAalCkCMn2tgOTZmndrKGNfRbtLiViYAfbW8+bDXa4J6ProMUTkAYxy81aUVJJUi
lEO29DIalfEYqzNdjrWMGvjtpbnOOpkmOm8Q5wPJd53eGPQOU0SXjrOm9en8PoImP4m3RQ/UamWP
Ma+yhdaXlUMOPAvEIc4ChSWz2Zg+lltRWCAA6YV6JjNwG3ujsLqYmGMjfhZzPvhzk+qhXVJR2ahB
aLVEnVtUxYdGK18rJVC2papOL4ZRpiMpwrHbRPGcFyTPTRoTkLBbptsUUzM5hiRkAlFzQ6N7wEPa
+8JK9B21wFo9YErQzgh76qStoJwwo8zcg3OQbqciG58x2Dh8Eep0hNk3SvVOUQ3+SMoylzFjO4w/
x6ofPTlXuk+jKTE1MsrFO6vU80clG+InQLng62MTw8DQ/GhOdlV05WegJGZNTDAn+LGUtR7mCwcH
CobIl5FaFnU6ueofKA2kgAy6oB2aIDK+q2IOhtsxacp9I45aScBladxT2ZjnfUmbtnnAOmqPYzJg
+nua9E0MaFxiHGdhkjdjWUm/VcUcR+CGsCy2IJTCdq6E7k7Xav0VBMjRaQwH7UlS42hwdXQdkYJm
iRtj+I9BwiEbH9tmbL4pkxH6TU1V9FMHJroFekmn4yadrOJXiesuJ30mF88BUlcPDXBrH5LSxV44
6PNnBsy96I11plB7boPB7atJezfBsv3U1WH3HqSh8gM3lvyWFll0yNHCh9mVCt0YsarUdttaPVqn
AGTkuZ010wd/MEiuQXONyINxtDFepJFQl6i/5DOa3ioyhZ1vdePGSCU/kehdIvCQOvL1sYZXR/QP
hC4aVnW26anP6zoKF+CxcOqBkjy8g3t6JvlRfX4O7/o95qactLsUswC7h/wzck08t2QQnnAO/dpX
6AoyM+jQVgD8YqK6SGrM/+6lUTEnUuhxm/+47VXWDvm5gOUDzq7NOIzUrq4BEJbn8lVuNLtsa0cJ
PhudcjJyPFXYTTTRsDMuk3yHBAOWxEej5LUoruliIEuKFDA2DCgvRhcrFnJ56R4Y6sZp1KNCD4nw
QNXN7SVbU8TQJBEpEEgDfvtSjCzORRhbQLdi2rFoHLL6r2vgmAZ89vtL8HW2JVZegL4GQ3HsMCo3
QMw41szjN+WpwJiVpWpVVgpQIZEPVg03+3l7iVZ3QkfDOlpGkIhnoXZxP8k9Di1yEGnh5Vrp0W/B
kLhjwuPG4Ali1qqKQE9TY4YL6GEKv9e2U0adPP4wEk7FjCeHWbBRwv2TYqQjBo4GTqvHTjN+xjlg
Obnh/sPSwfMgd7jMCmMhmH1imWVhYem0UiTIXI86RpMNADZRDnZvVaUzQczJp1KqTgVS5GjTA0yw
dyzlvQCGLnu9rc8KRBDVatQ2ETgibwh2z0tz7i2tiQDqRRjhdq6xsU6/AKT6AV+KgjDAnoovboa9
taneB8vhlR3X4ueFTxxVBhkMhFfA36YHyj/WILz1LBQaTiBtyoho3c1kfALXo/AgmvY2BlLSzbfR
Jt6ibPSMoa/WY7qdQf5lbBLy9+wqWI8/n8SmWUQdSTpEQpmdjae03+IlNMTPt9d87Xifi2A8VD43
mHg4QWuKPqsD2hbQjaEr06/bUq5D9UtFmLPXVphkmWbLxorfhvpnUAJ9KTqW/AZemtuS1nJhF2vG
HL+kzk1JWLIO8Yf1LN7lOpkPuoO+vRDcTADW9MS8M/HouS12VUEkHxAEAG0N5oJLy50VAcMLOgzD
tdCEmGu2Wj+A5s4u9e0ocvzLuqjF7SMNBg4jRkErkqIhLFVEG31gEiPoHoNIOalqJzoS0JMx4sS/
180CQzP0Agk4YspL3eRaHhQDz1d0tiNbOw/lTlAeWqsNAdWj6raLKk7fwpqG1te0X1FXLWQPLgXi
9aLSOsWVg0uD9oRKCqToRvXe9yKN7Gxumh79XYP1cVvRlbw4xsUDWbHMR0GDENvaj5dRN9AKA+gG
u3i27svN6GiS02WARtOEpIfWDbz0EPqmg1STi2TBG8pQ5PZHXB/Iy29gMjIFTCmS+2UIXqqCHDRC
X9LfZ8wuRbDP0JKGChiEMHBAfkz638HEOYMcFRRmAIAWoRYpz/j9MJQ82rZe3Imcq29NBDrVVIQf
KqYgsrlFY1CLWg0gQkgMjxbmo67nz7c3YiXJjeTQmYzlVjwLrvq2yYoWnHKokmSRmzzkL+ZB3Mqh
K+0sPyISptzxstw8tZijRmMjQogEkbBxUnQvccxZt6/A9jJLdKkUY14hGDsQzUFCczBOkS2D/tnW
nlRHJ7k3OMCN2Oa9sUPbGieEWLnbLwUzRidkRmyNESYemo/ZQ+8s08q/aXsZvRzm1nAziLdepdf+
iOG+zu2NvH4SQjKudB3OBHkiNkGstfAdKYVkPXpTgo8a43jAjqi9094veSXDa9cFWQvnycIPiMYY
7dJm4FmsrGvQ9ldK9xMox8IptcPiYzCOnVX/9eNikWWZoM/HYxePvktZk5L1nVBgNF1i/ejA0DxJ
HGP5qm9eGcuZhMVcz04AHpt1GBuQ0L7Xd8jYtGQk6QaXt/CUee1GR2d/RuptRiRK8nshIQ0u1+Y4
n6jLI3dcwR4B34g8PMoJiHXlr9N69i1Ua03M1BoxwvVF3FWnWXJ/yF5tEgSlnAt22SNG6wtJjNY1
pbOB+ewF2IcApohOyTRikDmv3fb6qJvos0XKESNfLND6MuchRSNzIA7A8mnpjP6NF8SlnO271sNc
xsogokUzL7DgjH0IQISZareAnKLWchILs9ukkKaOCqzLX19aEIVyEih/rIVWkVFGzzLTGpcHQp0O
fmeAB5k3JWHFFlGAOUvaM9ro3RhGuYKmYbN3Jlc9Ro681e3gMHnoG3Uwi92JnNFGOcseSqfwnY+d
bbqcvMRaoffiIxjTiA30mKvitLSkoU0Wlc5Pax849Bhvy611NEn9M/11kEl6Xznm020vtmYv5/ov
u31m/+2gxIJZQ/8ZBzHR8CoZt7clfHUgXBr+5RIzF55SN2ZvStAOmeM0I+r374mnf/uh7cx7AMKJ
/tge4u/5Y/nc3s2fekxC1ZbcgBOE8fRkrsApwLCuVlmW2JrsPP9/wGhX7gPkBxVElqCNwGuPsaRg
SsOgaWCsSqqhyX0oAlulVNiqBSYNTg3GxDUC+naiuYoeb6/wtW5IOCG2VCUL1wMA75d7qFbTVCIj
BLrIOZa8GRXNE+1TkxM+X597SFl6+NHACCoaNnwerQT99AnAzlkHnnBDKuJtVKFtp+lHXryyct0h
YMB7R1vmgEks4DDTekunPagAK8x3F5+EYG+GL3W17cGD9fdLpxpoalUMJDfBeH25dKGs10aR9oB+
tbJLleIxzmfOCVvB7qM880cGyyQTVGj+nVvIEMeSRNFk9zhmc3U3CL/msQJFhjtkjSumIalj7x/U
A5c9EKKmYl050I6KshxWED3EaEwKlAdh5hHYrPATQT1cK0BTgvQAml4uYYdmzyHMptyOa68pnsx0
n6SvqM5pqmNJn3L0MIkgGbhH+xpn71YogizcQ9g1QG61BXF7KVlvNcw3DlQwRp6EjpRkPJhbN/VT
n5JoIpNnPQpwoAOZO/Ii+LzQYe3ULbMWMI8dFd+rATuAxY10TFBqEvOJRJJBBh7107oEsIDgNY7G
cTbCTKPYKscvKuH62VR+qjyWlpWKNRYQCEGECii+XSVJMbEFsYiEcKTW9ungWKTwejI+xkf1hOJY
LXgf8oYXXsqLu7+8DiAUr2EEKKB+RUbsctfmSitbrca6YeoH6Xbv1G0TzGcl6NjtSE7ue0f2rbtq
o9wFm2ZyzS3qmrahkRA4et7HrD0fLj5GvvyYdM6bKqP4GOAvJIskPQnsEEnA9iHxUMwW342nGBwS
qHPadz9vn821tMCFbObC6MwiltICsvv39Pe0c6TQrYn60H37Yf6c/RG9Uu1mOOgGSR4Nv1y6inlP
mJWs1uVeLBZ4dvt3tZpUzbIXpWudlHeQVNjKUfNxlu3RFY6P8mPFyfqsBdwSHBGCOti1ctX40+Et
M4QNKmlS608RSOLosdhP95S66cPIEbZyZS0YASR/F1SiweJTC5AdFmUDdmGtdaOstgWQN/d/zySM
2A03x+L/kDhgXxCmVtZxZUoQAvbDVrARBnAc3do2oZgEXhkcVOTL2UpgEBQROC+M3KZ31I/e1IGg
46Mj4ukhfQf7frIB5ooH/Fg7GhdCmbBNFqK8MMGXjqwV9cONRMBr3mzot+rNOMob+R7jUxsvOuZ7
aWHEvH02ViJikNHDsSOQAuIAz9tLwzQs3IxBbqLxyQn8+phszV2okvFTfgjt8bF4jR1tG39L3+JT
4rffbgtfcVBgX0LxzgC4GaLZPFMeaDWGlmCapeAVxXGSTrW5rfK/f6khXQZKWNCM6UCasGjZ3MBo
Gw3VKUyveomb95LHALli/AjSlvFiaD+/jte6PI0R9hR4x5svTeHJxX0abG+v1ErIi+yHAstfisO4
CC93SQZmXx+WpOKs/8pNP0AZw2gw6na4n7q7mFcovjYKYAtBEw5ZaHcxFJFxmHKfh0qPNIgNkpP7
GigvcWyO1ZRtkznxGkzKCovYzkVlITTbFtboIrTbIZ+B+ZrlNhdVW430jVohgajq+7zFvNLby3G1
4sv3qTAZMAJhjBCL6wYHQKrOmM+Ip+KrggGlVvvUdj3nTXy15owQ5lgWtFBiCjAHEKkxiY2GzJZq
x9GujLJdEx8CLfRua3UVhTACmfhOFAM1GcZFYBy/yEb+oJu8d/51TpSRsSh9dg9RwAVb80up+j2c
wFcL7nvM4AvMNzRKtO2vsMTtL9uy9FO2tvrMRRot1/xFTMLIZwy5C/Vw6hYdM8uyU3nftTGGHDwF
poVS67uZPqtKgonqLzT/mbSc98Hy21eyUaRehowgjmbLrQIATokhda0dqa8I1hEGYP7URtPJEPvL
BMmJV5K8el0typ4JZC59JWs0pVT71hbqRxFNXFYxkjDa90C1aN3fPhpx8aKmhPk84ItaBgtcbuwE
YkqxB6OdTcvUCVVjP2rJTh14UcWKShdi2ENhpDMdFx70KlKJYqibMnhRp6dUvjMVjkZXt8OXRnht
g+4BJEIsEkhPI7VIaUntISvd1rAczcge6YzKcVlwYBjX8fkiC5hqvC8US8V0xcvVq2JNBkiqAL27
tpHRzCNMb7TBMN1HENxV0ktQPqqCQ8OPUs5ICZzwyPmAlaN/IZ+xlGgaFCG0sKyFJLw1RVN6Viv/
dY8zoyRjIoqGOdVjByWRffLSXPG7PnJjmju33djqvpmAgiCLgduDzSUaSWuAdwb7ZoHzf65BoJ2W
pzSSD7FUca7F9WX7jyiWiLASO4kCxEfteCrdsULfhMqDfK7cAtgZTK9YjhcGbDFO2RSiLAqTClYY
jveyEXlJfRjEfB8MEygF9+D049xt68v3RyDjoZUkmjsrhU5Fbvj1wnSnu5j5bQuz4N7eqNXVQ0MG
GhIwHRoe8dLoAZaVy7QE0WogCW4s3kUir8q3ck/j/fFHAmPWfWFNDR0gYWr1BoV8QZFc1ajUjSFW
wG3fVuf6wbPY95k0xr6tvhp6K4Y0KQJGEOSyD7lYAQBq3lkIS/ogcoUg3mDoPNEaSeNYPU9VxjE2
8zhkqQU7icwtOl12/QCQ4MBxE6u2gVIDUggLewmbGUx6EKpki5Cpd61mg8XdqNr9KPH6NK9TTV9L
+UcQs3FBPxmgrMRSKuYPPep8fWqRSdPjVzMyHd1saxKU9D2URyIVljdqnVtKlHO4ecoy21lg5pKZ
RfiGMEMrgekEAm5qxfL7lPdAWN+7P9qye9dYYCOWsKzljBah2plDj+IRe9s814Vg3wBaxBw9Nnun
DHIR6HFLbU3LSZtnXteAVTziVDh4UhjvgeR7OkQJhSoaMLz0tUrTJRPKkbLuOf7owkRxqdaDU6KD
FLEInQC4uCgcOA0Xq4EG2ID/Z7lY156bqVToRbOYuhPF32jY4lKWPANVewDmOaa2JgztrphfjiAA
5TbGyaeBEpYoxVI7L+e3dorva2XE7V95qZ48WHHDEbe2SefimE2aNblOixwufrYoqPNmusydNBFP
5VLs37a6tUN0LorZqboCD0OkQlRUFf4IY5h7yda1yAGJuXtb1JpRnIliwW5TV43yKEOU0mh3o4L5
SL3JOUPXGX74pXMZTEqzAl9em8P1gE8AswxMZXKVHKnUKHIDXXejIHZyGnlGPDs55qNrjcjx8uvL
iW64ZYIsOBoY+Zjz0Am1BqtsIsMDrsoOgKI3lf5pKLgt0uvriewdUu+IpNj0rYxpslIYwP9B4ECo
VdRO1M39P+3aHynLg+3sQRhUQQLmXkgpKk2xkUZOvKHhwrXXoijM40H6zsAhQ9n8UooEqg45VbBu
el2BilnsfCM2nGjpKhkDOy5NvxoMjpNaPWWoFyxDZtD5qTCHWp+FWDMWDxJXqHPGw97UftWy8reZ
z8Uiz6QwZ1mVMD0WE2QoxkHLbl002xihRQDXcftwrQY353KYg6wUoTBni8tNskPTvKsoX7f1rwz9
dsGur1+ygORoALktdH0FwcPwxW6AcP5y12qaCGChxZUF+ODGDCxvsFoHxDucqGbV0JHV+l8xjAl2
mj5NIRrqEGwUu6a37kE0xrlN1jUxFsoL5DivqAPltLemCUViu5PeK2Q1guxZoCJnuVadA3LH/ytk
+fvZUapA4klpCj10yw2ko6LPpC/8duDRSPGUYQwbAA7RyBaTA7GnP/bqNm+7HZyIe3v3l59h0iWw
7D/qMJZdRmUtZyXUaXXUTGs3jQ2CxpEq/N3qIycNzVOJsW65iNtUjjHruQftodNjNvhDOmvBPtMT
ldfus+qLVIzwUsHFBbgoI8tQs7iqcsiKysQRC2xS4Gf575Kesuq3yCstrmr2RxpLQjhSUCXkmNkE
QNk2j35Z6VvQcysIyydfbdWZEOaghppVByIdsFUOOJdCEGIFTqfbI/gLNP9DOE4OvZ/d3AlPwkHn
mAlPQeb0giO3CasSsqNe9rUs8QJMzWkyLt0xTw5zhcya1Oeg4ad2+qG6+k52VdPVnip38oqnuiLR
SCJf3POeddet44t/P1vaxXmdHepwAOTGrBaxryVgpI6wCQBeGl7VX7lfbBaYS2c3vxNKtH9xWegM
ge9FuzGqJJeCJ2Wm6KqE4M64C4Dmmag7q5QTz6wazpkQZvPSPG3VbjEcodh26hGUag46/J0xc0fZ
tAXTawXuii6/eWWsZzKZjUz6etKERbE63Wlj4VnToexPdQcEK8ZpCsm7MfS+2AWkm7e6yMtAr142
Z9KZ/VQRG2YljqA9m21IxnLwq7T4vO05eTIWUz6zGRTUMEatgIaS9a2SHiWT1zrNE8DcNFqGvApy
hggG9N+6+kMeft1WYPWsoYqLIbXoCEbN6VKBsjcNqqQikl7prpkOAn3K/sm80UuP9nIMU1DZhosp
CUAZICM6a+efY23sDDmrvHEoJOe2Kqu32Jkc5haLaZEWpYbLMlY8sUo3EYjSMQKc6EnlJrr2L6HM
mTTmbkEnejzpJqQJYqURycR03Un7F+v6I4O9UaICpYQ+wb3cYzq01Xav/QQ8x+1VWzWwMxmM80kL
4EC/0ghTPGBKXy0RYBd48RJna/TFUZwdkylrNTgfLFabUyeYmjuMWf1Raekm06mjJejnv63UqrMz
Yc4m+KAw5I05luDqmrJxwsJVAwAoAQa0/Bdp39UrKa90/YuQwORboOPOOdygiQSTwaRf/y3Pq++Z
bjfC2nNuzpbOPOpF2eVyucKqayN67nRcknbpsfTeJJEEctHXOIEUDqo6OulQtIAkYAK2jCcz3euo
XXcwu8O8s3OJ9i06oCiH0jDfGawNYsbEmUoj0WKgla71Msbaziq0KxWTa2gtI7laFOwEShAsTWpQ
zRaAMrQQmd9xb1mgPm6LTTyA7K96yhN6+IfdO0EUbNLcaCpjfCkNMAaB0m2O7239d5JjsmF35bpv
1fC8DrhoBE8ABcvRVOj9LHsAquPBxtA4fkOlCpO8UmV7JliMqNIjMF8Dpa/G3RxGQTNEgTbsW+nN
J5FHrI5Em6CmEP7MMlGj69XD+FapKLlq3e36uklU408M5+RYK45rM7MCTljcN9YmjA54fGOsOvpU
8u8Vk1UFLcaq0aiBikjkPTEAS7BVetQwpkbwsKdi8tBG4tMxChJMYB01uBQ2ZjDNCOm60c7qu2M1
op/XdSS6ubyJfz9BsGRZaNKmauBUaO5dHB3L9EYN50Ppdvv1pV0qzADryF8gwXdqs8owCweymlX6
aLTmo0qLw1ioP8Y22nRqiIEI2dZ0lCdrdLeTya5qO/9B63ZbV8rvMTMCuzE6T4vbn0lcggAjelz/
QNlC8HvlZO+1uM7ywuRvKxMzfNlv0JZ67fSzm2yJki3a8pOFEG15b4KDowAQiw4kfWhrsFHAZVSr
B7d8TCrqjVUhuROXz8/fteeyn8hWz+acRAM2ObRB0DNNhy7EqdVlOTOZZIKdi0OW1CYsnU/So0UD
m9647gPoqPO5DZr201DKzfqeLQRVQbiBCjBMm0bvKwhhzwUbYkVVlJk75OVtV4KwLD1iRKLvtr/d
fNNE+WaKNyVrvSZJJUu6cHY51wfISPlYPNUWkyJ1kcTjzF9XNeYZhMO7XnYIEYZgf0GVH550iO76
HX2zuj7I4rus6SRqdOnnnOMLNr5HFLxSOX5rxcmx0ePP1kmYBORScQCCcZ0IW2EcOTgbz9cXtDtN
hf8Xfs54lRn7qH4u+i9HIQHB63x5N6WD9tdziLqt4KRN8JhUu8Xk4eRnmGK0XWMZkg1bEkVDNamt
Y1ItStAFVbH6IY7B8N76jnakUIfE3sdSXtWlTTkFEQ7aaLkRwXAIfrb9qf1QWlkATQYgrFaL6rYx
MyFF5hyT6Tbqf62fKNkqCVo1Ny3LR4WvEj1yjkzVOarsdR2DL8L5Kxr33clOCH5DmJox2oyBMRRP
mfaiF1dxfa2z539BQU4dAQhQ5op1hxXGntdzjq3IwLw57KPwMYl3ef20jrK8Xv+h2EIdaJhMzqRS
oOTqZ1gWHqmfm0amupd2FQuGmfYgGkMHEsriz49IZCdoL+ULFvaRXnqomu95c0ho/rRSVrwl2lD9
IF0U/R4y/PFYXNQP62IufgGmFeKcYi0vGv8Vgrl0g+Hi/eHe5FPgot+G6F4T/zTV5zIKVPr1+D33
if4C8nNwcmO1iUEbEgIQQ+SI+9pY28SSuK+Xzh4g0F2ADlZEC2zxGV9bDbyKTsGF3x1Z+E4rw7Pc
D9t4Vzu/iWyJ+Vk8uKjeUxGVQKOP+MApenXKnTnq/Hk2tlOq7/Ki2Kxv0iIEGFkIWHlAwyT2KeXg
ENNiA7pYp5ant4lPlS/HurFkIH1BDbuN2IfItVZOxkyL2eaVej8ctBiD0Mxr+38xDycg5HzrXTVy
UxRxwCO1jubwpCXPmLDtzaCu+4flOsERTlWLDGWk6MCptWPmgiNrdiUIixp2giAocaHrcdgyIGQg
w014+d1za+2J9UzT6yk//IM4JwomXD2DA5ZwvYKCUUy2w1zYBnyu6wiXZGOwPdoJhHD5zKlFnInr
cLMtb+tdeIg+zchrTT8/bLJX00eb++3V/FN/soPh3QElTYpWf3hH65+xUPHIPwOcuMiAwPMTma30
Wp+tqEo638gCchyD5NP6YNtqjzziNS29YuM+K7JJrot2/gRTUEqD1GabuTGKf6ubkWwytm1k3vPi
8T2BEPTRZLGZZyEgovZ1Mh/7Yb++bjIRBG1kRT9HjYPfb+lRMQ9d/tssHtchFm92EBDYBH2SCI8K
N7tepI0zpYBAuNIr5u1I35u28/DQW8dZWirC7weH8/viYjw3ESplY5jGGKhruKP7MBs12NSMWdPz
f7CopzjCrndxp+XIC3U+Ke5zemUl/7Bep78vbHlJmT6mBL/vFJs2Tr0iR6X1tLNUGbPL0t5jzoQG
MHTkX1TfuSNTO0vDXZeq90lf+TEmeg2yoKgMRFCwNoqnaKhhHhT9R9XBBW62WUGC9a2/rCbA3YMi
Qvwvrxi/aKBIckwmtXr0ZXTdbtig3vmb2wdvxCt8abrnQiABSjCpykxTEjeAKhIvv81vnJ/x1grY
lmzJnR978Y36Xf2UiHeh2gKmYGO1sp7IoAGz3MTP6q5E/2McUPTa6TfxbecdHVlOealx7GxBBZdf
UbWxT9lc+Da6K3+orzTyMY76gDnsAYoBnjQ/O7KDLdnGC0shiClYilkHm6M7QkxlvkeQoELhOuZg
e61s+sll18g5kEgIVOa9aXV/gAqv3aiQyrd946m4SoN7+6F9iiSCLeqMDXINzJHC0BgxpBdGNcEj
V0XHlj34fRP7mv5RElnB8IWWwIHEkwYsu0gHoGlC0BIwKDUDUxOQmtmqF0aPQy9xji/EEAAEpahY
lFMEHEFSiaKnhH2o5NXV39Z1fQkDzwnMBEGzFlqiBCtuxWhuzUeKMbIFkuB6ULj3Y/a0jnGhZ5Dj
z6MFbjd6JMTt0JDVyisCvvlq1AKUoTkuyHRfyfR1UeAUozzHxIglFW/O8wupS1Oq9XUF1uOp8aIE
ZDXzZ9VLbr2F9eIJdbTJYMvxkBDWywhLp3IsMNlRd7jvrNwjpnsc5thbXzIZjHDpVWqThsQFjOXS
vcOcnaKEtzRqJO7IggrziVQmZmNg90Hecr5kdpiRcZhB6arZYDcb9Ru0GP3DgplwEglSIaiDENs5
rLCzJpTSgA6z+oEab7vWPV3mVfGTdhbMMEHmznNyFlhuMH5DuCO0RkHZl22BSwfVm+AauEp16oeu
9QYS2YBNs8QH5+duDU44+GS006JqwSSqzeBDqh/n9Nl2et92X8PoPu9+r6vCwun5vzc45sUjCiim
HWMbmaSZDx9gKvPToUJphbsDRepj1+gSdeDbLQgGdw6PJQQ6EK8RO11BUZXYeQ7eXaWpt7W+q6wj
S4LMeXLZ79BqvaL8qu8F6jYN7AIG2CjQ/CpOP52p1nW0AhcYy5/MKfYqLQrK/naSjaJYWkMNjcrg
sISnipb2cz0nBc3mugROlSoHp4yu2wYB6ZSWu7Avtuv7tXCmbM4fyrtLcS+IMWmjKNvB7KEdua3F
GEo0G/dKYshUfkkiAqYQB3Fb+N/i5TMQp9VCApUHPbqvajfowvWY8UuVcYAtqQQm5fHRnzw8I3bm
uy6doC4gy6kQ4vNAXnMzozzXqzP3HrGoVzaBiTGLbqaieF9fxkUBUXULIfkNLpb8Zvk0zGEFGl3N
qX9qabYDo3ntaca0ZbUlsbYyLL6lJ4GuKuzyCYyIID4i9jfE+YIkcQ6aXftjZP5cF2vBsCNq81cs
4ZJSWoPkbor1nKd024UPmgZKyS/7PzhWeGmAKhC8nWiMF580ZZdYLucWS3R7A2Ixr+vNTew4kmVb
MLtnMMKyJVE/lFYIWUw7/o027qCb9FsNc5ijdtw6mH7+9aXD1AQ+hQf+xEUHzDRPc9fQCdZJ30zk
Rhtmf+5lFA4Lth0EQ7xTD/cIypeE+x3zmFWbKSA77VTLb8H62ZXPZlZ4Rdg+1Mk3s5a8NZZUD+kQ
l49qwORGscpcmzoW9xWux7rSt5juukE0+ajWDhi9P9aXb8ku6baNWx6uC5ZQkKywi6RVGFyK0i2/
F0iM9Wz+ugeGeXZgnIN7bcCyC8pd2rFqkBZmdmLaAxumz6Hj2QvZTNqlMwQfDJ0A6AbA/BgBZp70
rktshBusfIfsmEfdwzDKcotLyn0KwjfuxCZYRpIXKFzC6DDFwhgNsPHmuldiSghGotVIbAB8QwaZ
e7m0SXwuE/g0eF+lmEtV00itlQjkvk5IH/Iq37NClshY0jhDN6FwfJYwyO/PBSORydsqAaGFtZsE
aTNhXtlk2WO4RddNHXslzatf67q3tGOgQzHgviBwDf04xww7XQ9bEwY2Q1QUtLAdqG0J9S29Cf4B
CEUaKAjk5YfiraFGSmqa3JI7ILn1YCMRy+nyY9WCF3AdaWmnMMoF64esLF41ghPYGo1rjHwW7pjm
H2E+vRuUSNwxmQqKEJzyB1kM6HmXHtTpGJkx7FBgFjNII79aLowrA8FCOBMW6pVRA3a+Q1nIMOlE
BwXHSFCJNSfs2mwjjIIvlO36ui0KdQIkqIIV40ib3MCGeYoKR5TpNr/DmeKJ3ntZ87gOtmTN8apF
rT5/2oKe61yqRh8VtQhhXQtj3mJIzUvcaPtY1bYZ7faY6ua3iexJtaTqBqdzceCqg5hfWMi4nsGc
gJm1vp3XW6My9w7B+BVHVim65JfBQnBjDqyLaR/ETqlZMig6Jj97VbXHhe+FxbM2IzWpHOrwyUkl
fApLCg/aJHjQoBPFoDVxLcHq7ExcQ4xZ8bTGuC5nV5LaWjRNfyHEFkB41ImTmIBQeyPQsFtoDKb0
pUglyr6Eg5QjNofT0oNp4FwtIhPDeNEI/WdEA/jFQ+enWw+23yvgxUnGdvd1JTw1foJGzKrbx3MD
b0yPy2OI6Ualg3rR0gKHaKhvyJx9EEpNiW+2pIYmaC/w1sEVCfhzEUmHETCkhXkyip/1kPiYCrRr
m6evS4Z3N0ItOFrIAQggTqlMM2If4PVTtNA4tqgEqm9YNleV1zQamfZzN8d9gCd7cpUkiSJr6rjc
R7yycMjwAXzalehvmPpgDhXuab/SLM+NC28KyyDqTK+QJVUurRaQwOPgYIIu3kEiEi/z7FEiwynT
j4X1aWsfmXnMQOYzyqKKlxt3jsRlPvE7YjrbZWFwqibI07obFwxsc/ltfeNkIMLNUs0RGzMuDlPe
KnSehuUhCyW31xIGag15+wuUEHbqXJDE6THbKgKNMq2awMr6fW5nW13Jvw6D/hYYd4znxL0vlpio
Jo2VXEOsV8/JNxBg7uyQV2ODYmN9yS7NH14Ef3HEIpMc/OJdpf+J0Ed+PLebvqESURYhXEwzgHnF
7SHmVE2CgV9KZYHBGOX/fqlEYMpMY5n/d5m8QREZCNMQlOPTalGMdb4xRFPM0aYu2LUy1Kn0YIVm
zyWyK6ZyVcf3M0gGQx35I0Ui3cIRQtUKHlcInvKhiwKslSC5FiaArWn6fWbtXVhFSOAqu7Iefrax
rH13wTbw0aMWiiSQo8a843Mpez1KM9DsgpvKVre9/r2owv04JKhqHbbrmrEk2AmSqBmj0jlzPQKp
7h4xRRRzfzaR3u7YtG1JJzHrl9c+FP2vVGLxRzxpIxrmgJViEof2ZA9bw75Nh61F3hLb2aiOLNG/
cIo1UCRz0ivYvour0tCT1MxaWvqj3npT/DCSKchaySN4cQX/AwFX0/leNSWKKEFuAak0PXCRf3UM
zBnq3l311VG+XL0H6w0KVReHgJtzsTGOMgQKrRoGI1OOScqnf/5a14eFJTP/TJ+DReJcloKihxMS
EW2HY6yGyObppv2pWxiX5M4226wjXRoMkNqCdpYXaaEgTPRjzKRijgv6R/hL2QBa2wykvqoVrINc
qhx+HJPc+Vwk3H3iqI0UQxIzp4ZDW1vtfQ6qPE6UpBrhez/CSs1h6oOX3c9T9cv+poYAFi+h+mMz
xKcwMlaZkhEbNPzgmdOHg9lJil6XDCFGTWGoAMwhmq5F94U1KqVNCIsUh01/HOwZbfFOf2zL4Tin
DHOms+FYNiPZ6Yox+JGq9xLLcbl/EBEzg3ieEi6MWCyW5oYVE4pKekshN9YwPiIMKbMYCxgWeLQQ
kdERvwWD5fnZqhFLy7pJwdwEeGJF9NLkzW5dQRb0HQgubzJF3Bszus8RMPi8zqspKv2YuMfZsXZN
+53Jqk3+5IjPcxO8aoKg1Ai86Qvv7cyYU+LCRoxbc6vcfh+D/BtqygPHr1tvN/1o3h757JLi6pre
NV72+qQ8x8fq0w4mibiX54F/iIUEIwb5XnrWLK0LTacQVy9T3zXKwbO7cT/zOYINC6aweewqlIZm
Svx1beGTHP5Aw6USqxfLtiuK3gBw16Sj15LxWp8jyZiWRW05weC36on3GWWak6kMGCg591pjuiWl
8bGuLkvrh1wd3sgYDGwSseSTpi0GwYbYSGu8M8LbvnhPdM8dQPT/TbPvk1Ditzn4YlFvTuH4v59I
lKYNuiGStPRd5Rvpt8hA99WhqX70+sMYSRL2l1VxyGEh4q7DJkNHXZHgn/YVYoNNBrC90u2cB3VT
+uQDDxIrMIL80O/oj5/rq7l0+E4RBfGGIZ26QYF49TzcEgIe9SS+JqGMVW4JBiktMNag9hTRG8GK
hChpcjBwGdI47WYKh0PdtMGo9ZIOxMuGDiygTjQcczCpI2fFv+Nktzp3oKMzlqU/38XX4xYz78Ap
rn2W18YP8HpKlF2KJmi7qqkhqnyAhrm96My3dslOu2qu5luEVEbwnK9v1dLZ0l2skwofGLlwYQ3d
STFGQ6uxVaDedTFFQDrY688zVFT2Uwhyvny2XZl4+QBC17zs0L0Tf/ZUxes8SwvodX+c/W9ICsla
6JYEA+elTUATjleLLrz01LQOm9Jq4Wo3j2X6g8nqYC4ZrqEVSOxjJpuKFyV8kHOxQhNl6M04lH5x
SO+cm2frJ2aK385H9YkGvoMaKR/vMiUJ1vdrSefBmYxmfxWkybBXAqpmxqTWWenTliAdo6NbJfSy
VuLmXDJE/BHuLwxf3ROVn4rIjpuqh824Kydv2BQ/S995Bms43dk35XXzau3rK/cw/1yX7k/sU9SV
U/GEo2ZWylCAxwRHevc5en0w3xXXA2zWVn8qPfqruq5R9NZHXgcK8dSr35TjhjE/+zYFk2cepAT/
S9fC6ecIZ9FSUitSLXxO127Mvf2E3rgrK6g25Kkqg3Y7btzA2NfXyR1986nMSVrcalRBIeUHJcML
63wPEtXuQJAFBTPrD90keAC/lFI6JC6BsOCoseKDWjW4S7gjzkFay04jl3Yo/JziALPrg668R7zT
c0fVX9/bJSTD4ZUOKniK8dY/R1LtvosjDDHB3ND0XWfFVZ10jaeZ2LpWljtfOPy8LgBVV9xVR1z4
HKvQtSqMExXdoKw0jzjEtY9yP9n9c9m5ihsVdQ4IdWP54C8LhzGN7cjKhwlew4vzaV93gY0iwhDk
eh6qQUefBfORaF55ne4jWePmklU9wxZOaI0UWc1qYBO//Z2/NtfZvX6VY+o79NLFE8jXa696Ud/W
N3FpYU8lFtSlqVH0k2dATdPrBLPsK0k8ZkHnwQCHIJAG84ZIkLBxaWyBHibG79vq6JHkNQ+PoayI
Y8khOgMRLiTQR7pdVQFEubJ23bV2bV/NV+5G+dUGU5BonnrVSsTid4F4yjAkCEEfhJngYQp3hZ2W
s95O0MdMTfdG0W3TyvHcqt/ktbpxslHiQyzukoECHCRt0VYkBobbIRnaNiTQyzzexWp5Uw/hZl0R
FiwjXvfQfETYkXsRX3BJOoZZV5qlj+IsH9MOsuRgtNdjvamdCfdR6umWxA1bUo1TRGHXqDn2Y10Y
UPhwVo5kqvtjb9qvVK9e1kWTAQmnWisbq2u5aG2fb+Ku83skfppEdpMv2UNeK4Aef9Shwok4t1GT
q07J6EInurHzu8rxtZEGGmg6Sxnz7ZJAJ0h/Qg4nl/mcZkOVUw0XCXXAwWAEKTow1FiRJLCWYMDT
hoQtMptI8Ajrlg/lWNdIdvigHLmzxvR7amNgdW2+rm/PguahkANt8qgbwfwIcd3UFKy2SujCtg/a
TRTi5V2Qq1Ahm8a0jnpG0V6r/4qjUmL5LjvK+UX8F1dcxXHsrTxnEC8ttbdBTTYY1LavcxRX2tEV
rNmGgbaj6qothiE/WgnZrYu9oC4On/eBtymB2ymakLhBJCxso8qnYY1+sfc5ND0SfR9kY50WdpFz
WSKegYIjUE8LFhj0nLHhlAlC/VnrdeZuyr6p2fO6LAv26QxDOMoZKBWSMYwrX0UScEwMlOPI3jV/
InGCyT3DELQxqqtR1VrIoTw16L69Lz/1R3rMb5q3KfWMynN+zHfpLt82W+XKHjzjDqzkZFvtoszL
XlrJG1y2qHxBTk5gUzdgm8RMan90jpl+GBBQJk/ra7oMgecp+jx5IZpgTvJBKwbXgbzudO80n6P5
ns3v/xOESF/cUseqygYQVnZ0wsc+esinx3WIRS1HaBWz4ECTjCLL84ViqAsfExMLhaFFj1nGvJqp
NSqop6uJpP+wYjzcjhk3cBLRMnSOZY+I9Bp5UfmRVgVhSx+jFtOTO+1lXaQlZYebiOZetHcgQifA
dEMzuk5RV/6gDtfjpOyi+fc6wsKiIaoD3wLjTkE+Jiax4qFlBFUleOpqVRbME+090hC0CY3MuR9R
EvSwjnepaqBiwthPDWlnFE6JSVQ9JG0Ym/Cf5uJmIE+KdsOnf6xjXHpMwEBUlQ8HgtkTrTyoy3XW
lnBhKvauFftkRvcEe43hrbHDOtKiNH+RRLtud27Zqz1uxzLdK45Hze8TlSzY5ZVFEF5BVQdCLBbe
QPwTTo6/TVRYuw4jaQjdTyDnQyAufmuifT1cFfHebj/WJVpau1M4ri8ncE03GDM6HOCbDaM/qQc9
p36NwuE2uidpLdmopeVDdAdRdnCdaKhCOAdrBxJD8x0EJJQMdA35Iyj8dsjESPIil6eIj9nlZcOY
hoC/XOYTmVrDYSihh2FAf683gatf7yU++pIgfB4V5mTjD3hUBQRNacZkoJXPmh/m9GiVH0P6vL4x
i0LYCNrwKlEk9IS1ambb7S0LEJV70K0PBZR96wBLO4/jgl9GFSAMgbBKmZGGaLRMKx8jBazqxXF/
MnavOge9kw2SurQ5IOQ9QXLOVytRcsWpQDqLLJHmxe6h7e5Ms/LaYbcu0dKuoJ4bdbWoD0aUTdiV
uAIFtRpjycLps62uJ7Rxd6VsgtQiiK7Du8NsMARahGUDobZjG3OGu3O8NXqMfVevCk3mkchAhBVr
wk6NCgMgyI9kGiYZK88slsTtlhQM3UZI3xJECF1xinBRoQOIJsBoG8IObZG8Kuqk/cNBQXQFISmM
X0LZtrAlpZuGrA1xb6rw3Gb0+UfYFKQm/X/Y+f9gkOU917Ce1paOODhksd5V5QeNrsyvPymhxCcQ
wnm0MKqPsQEQmnMIyZtmbqvkdV2KxXNigSYJiQrbvij21Ka+deIiR3wtfhni98485uUdkQWjF3UL
fWYqHx9ngnn0fK1iI6wGPYcgQ5tsozzZzFnxlJtfL2TGep3ACBeLMw1liTE+lV8Mb0V/nyGjyNjv
9QVbVOETDOEslnqXKoiXVP6UJ3tiDq/xKIvGyCCEkziaek8ZA4Ra3ufpd/fLNLDwjU6XSTggjUkj
BF3w+2GDCS/99zSLtm4jifEsK9Z/Wy464xgVPrS1ARCNWU/RYKfeQMNq0/bORhuYJF8pWTHxkp8m
hZizgiNvMhfl19fV8O1/2nWTnCuw6uQTRpvzJevLTamPgcuCdQTJERE7DFLaG1ZNgNA3N72zNcmR
yMoBFiHQq4i6FEQnwMl6LoQxVirNRkDQIvZMilgsppwmtYwoeSH0C/06wRH0N9aGZLR74JCdtmXH
5La8LV+QjdjbM8jRUfxJ79nefv6H9UM1Pgaqo2sW7t65cGFDa6raFVyL+EWvN1n+i8n4VxdV+gSC
a+GJj2fHs63OIeRqy1cWP5Fe9cr0BaRmkptlIZTDF/CvLIK5RFKg7fIasoCCXEs88lFcNZ59o+yS
wN1F39cXju/GeSDiHEwwmq1uIUWn4/0XOYEW/tATFijoN2mno2Ud6lHmj/95T67hCVpIu7FFxzHw
1Gmfb1Q/eTXAnm/f9sdmTw/ui+K5m37THZWdvmsekwBt/OsCc4C1DxDUU2HtaMGAQ1OadGPGr0NL
PRPPnqYpfYNJzODymfu7lYKtHewqVkYdYLOOYFjFfrdutRuqQhLAWSjLOtvFP5VAJ7qpmHav1aij
8Kf4ySyCKjO9PAry6oYhWWb2e0PpQbwmWUmJcGJV4KyNsVlhuoxvZ8V9RVzf5fHhbt7/TxumC8ZX
x51bmClgMGPu0Cqx36g3pP0YclAmgS9qHWzxKvl79i7y8vP/tyOzPnlKlT1miv2wDiFbNsGOEAbC
6DKHTjD1I8/2cLy9Kvly8OhcHwQTMmTDZGdc71hysLvbsnzOnY//TQzBcCRWN7OBQ5TFlWnehMk1
lZ0eiW0Sq0JHJ4ystAeEM3av86Q8pn3jKXZ3HWXTZtTjQ2/KgogySME6RDOqUJ0YkL1uvMRp81wN
88a2p2NmJMfYTK6cKpLo9/K9Au/bxnOFj8s+v1eKkOVM7/i9rFTPjKiYCzlu7am8STrjX8wRHAB0
ZeCxCrqCcyiQ7DlVneAo5T0JrHrYtNbkadKp8YsafgIjnFiDOY2bTljE0RiDCDmAXqG3eitjPl4o
A4GWo8se4WSUxeENcy4OzHiZGDmqA8JPJfaSz/wBV9ZNs48QYTzgAjmi5k/7SA8yD31xx05wBfns
siJqHQMXeRTMFaQ+ek5mYKF+8V/M0QmS4Na0ZY/Ol7CFiYUmspdUfV8/xIuX4cnvC7bIZlpIe1DZ
+i75VTgPfat70eAx+hRqEq9mWSf+7pVgkeiQKiVGn+CGYt+U/jda1NrysC4Mv0wvbvYTYQSLFBbF
qCUFIPLoRo3ewe+nZtcYXDySYxcF5iCRaEkLkPPiDSGY2WQagqlwMTs8pzVeHTrJfqaGtkVRIfWy
OffSQpb2WtonHp9Hh7hlg6FA8Jomw50VowfWbFVXieZsHYZiDidBKDP77laWLBokwxNk05SiKFUe
3RgJ3cVRgGrRAMQ+/jCDjVYSFZJhCT5SXjdFTmLI5uA+dK4U9jtyH1G5EkxWtFnXEP7ZoobwCISG
MmT0IYutIO3Q9FRFcQXmr18NxWtB/A7d6k6P3rt622MM6Trcolt2iicYCjaakeY2wItAKGEbBzcc
PN19npy7sbodq5cqj7zaNiSwS0ftFFUwGkacdXal881Tbpxx15fUs2Mm0X4ZiGA5BiecLfBfVT5a
uanqR/qtUv3DbcWTEpgdh5QhiLYF8z7EFF4tbqs4SY5TnXtGZt4aoyYxG/xLL5TiBEYwG6YZxjDm
DSSh475M6MZ2Kol/vmgqeBukirc3+mgEFdf6MhwSB2Y21mI0cHuj9pJNn6a2/Rd9+w/noimoCDWk
WEdYQCNqPufuGVO0fX1IPFVvvBn9shVLtkkaIv4uIxpZXEQUZCK9a7vozhD2akIgN9ZavlfpSwM+
NCIRbXkF//4+//eTB07du1ZU8ve9pjV7EAzcuhS0e1aB6vRSdo8sY6HJBE6FjrZ0YbdwfKI+VSGL
ililZ5oZyECTICbKnplEcsEvHiM+5/z/sAwhjIyqIb1xDGD1TA8oRelx+RwRyVmVCCS6faqeMzvJ
AGJmved8K9hLEktCcAvFhiBCMJGlcNDjwbvszzeoz9BO06Mo158eQLkQPgTjj/JopV64zQ/FW7Qb
j8VuCugB5cBHWSHsonwn2IKZLZS2mxwew5iqBocrRvV2aFBPUcy7QXo1LuwYuOzQnGs66G69GOE+
jSzGP9lI/Vobo3/olY0b/vr6OUblNmhhUIjKyQqE00RBDWXlFoqIDHTzG1O+0zHd1AxB3dLY+ykn
D3qI0sC28Vn55WnWIOZAlRSKbXmrP/6e76M1q0MxpKgjMljNgjKN6JWLHv+9GksjhQs2A11WqIJH
8QHa/sQ6QFKwYgo1mCiwIr90ZgESQsSJJUu5tF3QSmQe0NMPHnhhKfvZbK2cIUNXG+QmQ1DEGfsb
o6qPtqbH15GjsoOZ0zAwJozAAzFAEaCgGoW/TFM3JIJDl0QYHp7K2l4WZUc6zwCdDJrxxZw7bWIQ
8uiQPevGbdc5G0rq7broy5L/heCn5sRkslJv1Aoz1/widtJdptKPtHTiYODty/+ChKwx3pRYYbG0
Ls0bt2paeHBJMti73MjyXT0laDljiSwIuyzUXyi+ridCEStJlaZDCrEqer/Wt0bnBkzG6bfgkaIj
4y+IoDMzRmF0mLGBfFVv3RA9QSDo6NiTV2a5n8i46Rd8Unik4FzF2x8NLuJZj7u5IdkIiVhcFptJ
b/tno0x2TjSXoImj065s+vRFbVj+dfdKQw4edtmC1YYDdL6U+dDOvcnzTOPI5p2Nyy4gIKPaKCQd
JAqysKBopgQVAOqmUDTjCAa6T40MvV9QENROgM/o2igfmNJ5WfTQKLt1XVxYzjMowfm1LE4H4AKK
lvc9i9HzV3po7WpI4oegXMaQm3W8BdFAMYkWBcilayB3Pl/FbqRJwUalhAdsl17STK7fdm63jdEq
4s1DBw6deZQFxhYuPDRUotMX3qSOJ6FgpJOGFllDoTP2NKLt6pFlIDr60UsnYHMVEFzjUxyxTX8u
c8PERAsYz9RBEt0xg2ru8R7s760sCSgJ3zQLnMuocu0V5dnWe4lXIZFTfK81ldp3LIKcPcsLLx9H
L+W8cl1OQFY7P67v5CIYymvAQaQhRCaC5aYbqSYvs4hhWlTnXUtoMOSfcRqs4yxoKO94/A9HOAzI
6rd9qgPHCYfgpgjKIvLd+l6hW4ds1qEWRdJ1XvEMxtCLgbazO2KuvInDgH6C66J9KFT30BXHUWZK
lg4BJ1/jBE6wm2I5XGhWuanx1KKh9rgAwm6H/9rwlLFVvL5s6XWcpf9Q53F20IWboBloP/UdjDRC
FcfBdn81abfXjVgWgluQDThcLBAAIjornLVWc0tlDPHycFBxTOhrZdzExW8t2bvx6z/sFsKYIJJF
WOmizgdzORubjnBji24HufAU9Rz34HSSQvhFpTiB4fp5coWmtOBDcQAzOqWKAZLtFmQSpdeU80ZX
7H9QdhuTFUDhD87kC0ab2shQ+clLiwv3TlF8kvyg7b4dnh0790JZJIlvhWiuTsEElVBLg7hliqqv
lDpeP3038ER0tDeaflD2u+iuiYwfcskbQQgQbg/vgkOn1flSVnHSqykHVDTY+cy6SidzAzKw7dcV
wyG8KU3FKoJ6/BwmBNVVrJjcWQRLd9HnATjaA736NqFOax1paQXBzc4rWnGKTbFCr7RIi0wEN7gw
SoqTbPrprmc/mXWM7McCnlAR/VxHXFxCTpKCBjWEDsTC8K7somwOsYS1Th+mprojGuL2umzq9lIo
DtbpPxyxIMUZ494oKNbQjoaN2jVXk/n/SLuu3sZ5pvuLBKhQ7VbFcokdO2WT7I2Qsqveu379dxjg
e9amBRO7701uAng05HA4nDlzRv5Q0va5DDC8PS82kZHEVpCSR0MMOAd7yeNTWmOAN0G0fQVOKAZB
GBORXqOBZnXDk5ht9PmY+KGlg4nY7/7hgJ+LY45BECkRwN4Qp2jPsriZgtIJmldf4UHg6O+wx+1c
DhP6zEqd9grFiybzfU1ei7/nLJXxAkV4inKVTFt2Ls0+RKNYNxn4/dyQT0OUPY4DcdSIlxReVAPT
FvDcRvwNrtdLMZCcxaj0IrVENqIZWmiA48SI3yR8Vyv1RwRL0peXYiamoAi19fsCvHJ34ybxpmP1
Slbao2a9l78l13cLt3FBWo8M8eb2EVtUENRVyHqDYwcBHaPgWASSTJ9naLK1WwVj0BTOU2LRwM8k
MCFN3aeKUaM1GonF50rfZJhvNBuoiyh2Wr8minNbn0WXcSaNCfHlFlRv4PVAugfltzz91enrigeW
WlwzzFcDmhvMR1ctulWX60ZAM/d5nxKrAguXTXrCeasshBZAhSMpAc+HqJMN49HhMUwh9evKVLqa
dsTDGQQin2L+ZE6vt9dsSR9KR4WGCNBOXBHOzEnQxpoGC+zBDZl/lTHHxd3+ffQLXtrYVM1Glhr4
fSl6r4sYYJPn2wosbfofBfCYvBQQaqRo8hgCJm1lxqc8dTTy9yB+8Kz9/xrhQr8UQZJKjKYGIurg
MJvOqHFOCU8Fxm7Lvm8jX8bvl0mx0spkNbWmlZXxP0QLYEFG2A+UNTIL9DPO4ruowaCh71phTUIr
CDYZyZxM2PXpw+0d0fA7rFM7l0P/fyYnjRQkBwmOoYjEQfM7SLeZr9ldwikPLjCOgBbmTB96is7k
VPKUTOWAZRs68z6rGzcPJcevladJ0HdDP9lt27t6mmHIclSu0jQ+1NXI+4ilo3r+EUzQnIppkxNa
U+u2wr35OJ16R7ISYkm6ZXrixl9PTu7Gz8aLwbk7eIKZ22kiaiNPmJ1hh4P0ghN2EPx4M02mWxbx
puvz0+1N5YgzmHMcGuXQEYpDDaL9OH7MD0F6N4HoQnq8LWfRX/zZVLaTbs6aVAP/FY5zSNZSNuxI
xqu+8kQwx1mT8mkudKxcUXpEDJDS5Q0O++68uHEE2EkPc2LOASab4ma9zw7pfbuqrNQ55quxtebA
0inUtfno93VlqbzJaJzTZ1DtL04FwRQLKhpXrtyfZoVYYb0ReUMtF33W2T4xzgQTuIciayBGH5Sd
EOU7JIFPman/ky8xkAUFJy3mKjFWXldtMVUUW6vLmb9pDd+0SZ3K4LiqqrvG71NOQXbBzM8f9WxA
VmB4RaHLuN6nVth2QbLphswlHTlpLVqlDUHkZUAXtutCIHN9JWUBClEKYmxT0ZqV9wHAKyHaJ8hQ
3j5YS+jhC0mM2YOVOU5nCaqZQ/saSqS2RCBhimS608vRRT0GFYBgm0izHZbdQSeYPXH7C65MBiGm
KKPVDg2S6PX49udnlqnpIZFHBcwBRvGYZ19y6PmBypFxdbYZGcxVGpNSDKMKMrQ8sIxktOOp4Tje
RTVQOEKfmgnqVbYQlleTmSY6Gi/F6qAYsxWWX3GZO/+wVigDYbQucgh42l6e4jiowiQSIUSKH8T4
I6ruxeHztogry6NLdSaCcRSd1qq95kOEVnxF0s/ceArrGVNa1rfFXD0BqBhKEwoQADit2He8agIV
lwgQM/jHrn8QMWV3kH9o6imXc2v8625ISAPJAECTmGWhK2y7xNxoNZjVwbZRp6oTBa1Vz6I1TC1n
e6jbufDvEAOWEhgx8qeYocKcWqMJC9k3ICbq3oly6pH6K14L6dHX1mr7mRi8Qv2SzdFcEvr5kN6/
4otP0zBIhx7ysnS0aph11JOtjqjm9l59m9WVXn/ksO4PPjxRqwRyVGFATwumCDRbvR8dMj+I4b7v
f+VoY1VkAEWCTSJ6eTVzzu91UEdXFo4e8zREEzSi1EGfOYkmkP0Sk4IKOOA6/UqjWcagInPIT2lh
CEdfkFBd12NpRGAw+hPGWPZpQlatOrc9EPsYc2QBBPLXaEj6UUjPobCCVBEGBVx+lNH2Y1xOKO3L
wGX1tRfFpxodECl457qC1/FzdQVRYZRHAGg+JOdNxk8nTaF0WQNhKfmcyp0gv7fofjaSn8WccMx4
yQWgxR/EPjIgxjiKl3oJpC46heqFCrn26hOSO2oY78o07O+TWo14m0tdCmNeqJ6D6wFE2XjZsqcz
TJUqimOQgRRjLqHJQxLayW4GwUyAlpVhbmQOctECX2auW0andMKxVoO6cDFIfgT+agymykKdV/pN
lFj5WZtSwMPdLLgrUCWi7g5OY8pCxMQ12eSjLkLhqKn5HPenOMAU6GRfyidZxkwmwruvFnbgQhz9
/5m5K1qvpDMFgKlGYlWafqzU1mrTyZpig/PKvA4AUDk4V43Zba0SBGkkFDNM7Hr0stkT2sYqxPXc
Y35b+2kWD0JxIvPHbaey4LsgFlTsEjrhURFlDg+umTou0w7o2ymzRswW6qonUnO7y+gDhLWtMzFs
HrcCfRtIMLBxpqBYJchK0sdebK3YfzHjHM1/z2qqIa3KG12zbC//ace2GApNpmLwOrRTxp1W7dLG
05Qv0m9E8lAYPPY0zlKy7YbyDOfU0qX05/ugeNflp0jmZfoX3M/5drFn1Pf7oWyAhbWb8rPEI1oi
u36+T8ZtX/2+bRgLto+KqgFPZ6CZGcjbS9tP6lpIa2X+7kWZDEfsUZvJfMvn8q4vCdJBygYMIqEc
RIwFdloRDr6AKdFSV63q/uinb/rY2QWPgnph6VAdBrEmgkJwEF29XUuQa9btiLy3UVpV/ZURJxVM
NxtWQvt2e+0WzA4QDVSL4aQQgrD1GKkXNTx+JOQ+wkLQUIaPU9k1NRHUDGKkj1u1xXAoRw96owW1
rJ5x0h5LhvhNCQKuWhW4PsaVBN0cg0QUCcpAH+6abHLEsVpJsri+reXCxqH7BWQ3GAkC98FGwaUQ
mGM6I9HfxV+4aC2jXIf9aRi/botZ2DfEiwhOv8ktwLx6aYilDg6N7xRioJdWDGxgeIw0N2kqr+sr
zgNz0QvTEA6PB9C8orp1KcwXhWCeRbxo5/BZNVdT9Sj521IYwYyqOhJmpqfBe6D8GPUft5W8pg+E
+z8TzGI2ugDcWd+JgVBtd0LrmuZxKr8k5GRrslWjJ3Vep5iUEu/BPh8Fb1L3wPmAJQ99/gHMeQ+0
iky+Cs3L0lzBtVhC7ajie6w3aLlcw8MowsEoeZyaS6aKfCfYS1Clx6wCRuooVKSpKAZ0ME23Ve8j
7SPsdU5kQzeNvXxQmAcMGe9b1FKYTR3LosB/IUQ11110mI2NkXwoQ72Su6Mso1hAJI7EhVDqwgFQ
B3EWOFSzIpWAANF8nPHmB/Uma0WXs2ELxw9vXIXgDNIGE5YCCqjeoI47OJlMnbxME9ym6t1oiNaZ
PKRWb47HYcQUHyFagWna6/XSadPBFuXZ8XUMIg/KDQY7e7c/amE7cVLRoYF8EMaQsZm1SipSucri
ygZVJvjzRMTEs9n7z3VfZpyjurDEKC9i+jVKIxR3wTg5APNx3RpJZYfjqMGfz4mbpTGvX2JhkbHE
mobZE6BlRWn9ciMx8LU3Q7Gu7CQMvaJRwUQZu0FpHtqu4VBRLilEp4/oeCED+spi8aVoUKeogaiw
ydaxWHt5Lzq3t2dJBMYUgUUAtyDeMcxp8+nUKk3JK7srS+B8dLkBaEWMeZZJf4Y5b4DcalgwzMZE
Pok5b+BzC2MktCo7Dg00pqWbPu1X+aBvVLFeK5jhEs7EJpGyNYR8RYT6920tr0EDBhB9GPKH0rCI
vWNfCSUpVW3U5gpDYTtXm2onjtp9AaSWr+YHKfFd1czcNs682Eizf1hi7CCyQjqmRIBt7tJgJlLp
hYA+QztRkduNe11zZGnS/hZhRzX8I4UNpztDq5sBXTbomXushPrYT60ViWgYEoSX24u5dADQcopU
Gh1RctUu1+nzpGP8cmVDCy8y5M8hjjbZlK+lseI4jyVRwM2DywzeDE8S9qyBfYTMqlLZaagfp0p2
AEazy2I89X3AEbXkp85FMf7ZGDMlCHDv2E036i5oh+pHcSrK9UwCmWMQSyEF6AAp0ZT5jc5nD91U
CF3Xq7AIo1lH8k9S4VWQo5VtzsNnv9a3nVTfdUlyZ4bjr16p/xrmDVuhncNYLcCdMNng0iJzo57Q
2AumtiQQXosk9sZQPgFJxJsnvLimf+R8n8qzOw+za4wkj4zKJm2JFoQpz+4bkBs4umDw+iqX/JiB
yWEgRMG6opv4UiV5ag0laCAKWUa30Oq3sDc4+dfrLmUsGx1hAJAwcJ94Al3KCAS/CbsE0UEmruVa
dLpknZsm2sCeQbq3y/ONru58s3ZjE50QQ2hl83rot2XgFcOv20eQanPpTmVQ4OHtggHymEjBtqGV
ai8YegesVaGBp2zwgmIF2IZVNu+R/nZb1PURhCgNfXt4MtNZG4zSo9krfU2p3orURwAo2CMGp6XK
luSafVvStbVAErSCo1YJHn/0/2fWgpXFRCpKKtaj26gYnkC9bBsdL6d1bSjAIn2ngQklbmelmKNK
0PKIJ4ooj/AlsyHZUxXwwORLq0bBToD4mSCyYd9bTSeoTU0by7txyHe+JApHMsqgUE+Hlwojg/4W
8GDQXCemKAFBTtOQzCYhdgC+2kc4K4A3qckaVMJ4gzyX1g2geAq9AwMoYXs40zSq/D5DMgqzT0Ly
UwClze3tXxaACQF0zoqOWPVy+1EDKpUhw6M/04753FpiNjv/mwT6BWcGlsh9VymgoUBaIXe1lmyn
VuKIuH7mYyMwldOkwHM00DCeVc18TG/NkVGIe+MOAZ1TJbWl1QMmnc7HKOscsQBf0221lpzBH5lX
vaItBpRpajvA5wjrwFgNmNCoGKtIizBrhZdtXTijlIATt5aCiP6KTLyQpaQrQBZiS/qzMKzipHUK
4fW2Pte8UziWJgDaeMRQxneTseYJSFxTahGTxkXsTEGNOWuZg6FQFvATL7OfPwrVh5Z2TuKfoqF7
G3OyFbujVKWO2PBeo3TDGE978S3ypc2YWtI2LY2PUzmxTIIHcLfrovkgjs0XKX6GXXuP42j+vSvE
+w0ZB1xlGD7H9mFhFiYJY9Cc2wj6n5FlnhyVoLddNXvVvb3YC6cObca0aEnx1ldEyAWGuUcCmozt
ThikreKrug3iHJ0TnMp0mZhlRLBBB5NjGDVth7xcRvTO58agt7Wd38k/ZwyPiNzPt9hBiOomdriq
XeD/3G79PFiqdeJW0hdOJU6kbGKkPcpCMKxL6cQQQlUewBzZTFYDgt9DfsTQ7dBR3WDf28oPJbVG
LzxkT2v0mq5uL/BCgQxbSGnOadoNoGHGmoNBGwWlQIunvC/vFMvYGpvEfkH1cYPXB2c3l4WhXCOC
OBlvLTYzNip+R6IW6yxghkzhGU7mjXa2md3cLtYx59bhSmMcapjqwayZUK1ygSvfClZ4nzphagn7
N7LLee02C484rOSZcowR6WZaSVIP5aZT7ZS9VVmjpaeO7qE5mXMAFwqrl7LoBX92V2hSjOPZQdaw
7dyPcZd43Wv1qlkiDGS85wF7l1zehWqMhUqkQyWGqta+du70ru96q98WuU2s0goeW69+PvFm+l5j
mYHqOF9O5sUDFJwxSAVkGqdsHTp0nuBkh3emtVIyq3Jal6xG7y10xVXu/eAcCnqZM/5ARSaA5qjw
BAKV7OXyDqkpNFMN2dKn+ZW8r/w9GDysboWbc94WG+52LtyRF/IYS1WjDjB6up1kL2TW/WCndoy1
ruzAA75Lvp/twkn3sT2sbyu6cH1cyGVMth0mMxMqyO3scmXE1seD6oki31yX9aPpLZQMkXxn7CeV
5DKUzB4ebit73a9srzihI1iZbdq1279Hm/dw2+1Qz7ut3kKOGjaE0bj/L5exITNXlJjEQ20DHf6u
JVZg+Xf1R+1K9ugWEYz3i5d+oyt2ZTko6wOkgsGhV0AbrehiKaeWI4btmqStlYN5vJF4nvSbjO6W
HMZi+hkjpvIId8ZkE9u8a9x7aTPZ9w+vvuOvQIZl6Qd5s4+ef2nW9DY4AOiuvHAXOeRgPj3zsKOL
SmNgL5rXEOVjWsblcZlHs24Rj9UYynH0BwDYH6XYu72VSyLQE0dnzOGuwqlkRGR+l+eJihOCliRJ
zmxQqw8tr6S98C4CjgwwRMCZESKzGU0Bg8WKJCe1nYX2tI3WsyW/EUs9aSFefJhlV92Jlu7Mx443
FWzx8kA0iUczhoujpsicxJBgihVGI9UYodob6/IYIPBwtXtwcYqcG39RxzNJ9P9nV0ckZpGUjZBU
uT2xgZ4DuyHneloUATAYcoro98YA2ksR0ljPcptis1rjue9x/SnrKtrEKkeTRZvQMaXFlIEIw1Ck
SzGEjAMG5cHs4v4oV2utckvz4bbZLd5CSELhLEsyhlfIzGolRkYaX9egyufoDLZOJ/+5gaVtDPSa
WjMIREPrMFjF2t83a94QzEUF6TQLODEkd77HBJ5tFVLrgNZrMEexmPf+WK4JClt5WLn/ouQfOSyr
ZzZLWdWNkDNtZTT9KXYpW4IteXlqPQye6eLVrhEXWrqhbGGw7uTKDraV8xU00mRdmoQRujQjgakX
7Kuiy6NQSgpYjbZv3o0H0ARod5FrONOnvqrX4bsyW8DouMGTuE7t8jNamf2/2C2dhIJOHBXExYxB
DQ3JGmnEF/hkNYwnH3dxXngDmOpuq7rwqlHxDv9PDuO8pwzTwYoQcmoAhAEimb4ag2O4y6bzRwT9
/5npREjmx0YHEYJA56hP+qqNuidTf7mtybLfOlOFOR9NCcCKRo+67r9L7bNYvDeC07aybcgbtGa1
o2ZrPNqMa25fA53meHaKGJpNK8DMmyVWqklALgNuerJyY9NNVjXbGcyzdwqv3FV3ys/qrlupoS2n
9rBq3VyzohUvKl5YYh0tucARIA8Aph7GWmpQhIApVsBXoGF71t/i9DEVOAHaUqCPrBZGWdN7AfBa
Zh9LOQCSoYsaCLGkVXlPNv5K3YtfLciL0auxl03n73f0QiKzo7o8dSZGJjR246YOIIrH4Wg2Vtda
zbrmNRcsLuGZdkxc2BVBWLUZZKXaR6LbpZph4iHnllg4bBf6MDGg3DdzmwWQgWkjcfk5ZpyTtlAu
oSD0P1vEhCZZOWpdbYaNHW7U+9Dp3BjT6d3BeZw8/etfNgccRiogj1QkY3O0nUVE21uDhwn2RLBA
AomLCBheT9vPbxxh8rVDpnST4IUCBgn8SYztjREQCIGaNiBYN+9Fd975K9Muayt+j63YQwRxW97i
Rp2JYwyPzMactlmOqdJF7ShGbw8Cz7bpXjNXzIVGjL0lPslnRc4aGxSMw4l4IchGVrVuSUhF4JJr
XeVEXyQlhpVGv9Wn2/otvUYupDOWOGImjTbnkA6sGM0sHT76lYhBqcCqPRZftR3+ui1w8XSdLShj
mEGVduAPw4IqJqg4VmkdgbiMcwHQTWFXVEM+FLRyaGBG8uzynmk1vUB2v0BZ3ty35bqSv4rI6QcO
dOIbEX1LDGOKsiBXsyBDjLaPBWvYap7q3h/vxdIq16MVeKm1lS2xs3y347WZLJ7vcxUZu5zrWpcx
HQsJq1NvSZZp+/eJ17u/wYzKI5hbss9zUYx9Vkkgp0NYNjb5md+F9+1a2AunZv33ZnEuhDHDtsvC
qC6gj95gflTlNK0zzDz87OIdrckYx4YWDbwMWRxKq7dyJCUVVWVeNXYLICGmMiTuuKnXb+GqeDX3
8lP4MO1iJAWSj2TieJPFm/P8Axg1a9DdBOOAD2jyrzQ/xMndVHwOidsOn4R8zs2B+I6i1iBu+pFw
I+rljfyjPXP06mzuRlOk2u/RRXnSMLve8IDo3Yhf2aa3ajdc9dbo+itpWyM00b3cDr3x3rR+6BvN
vb3fS371bCE0ptWyqAmK2hO+JcS8sF47ZTUv0UrN8up0Urgj2HZAHMJO/EjqqJojscZYcKQeEKp4
mdUdQsQqQYj0J1lHTreej6LHOy5LGV4dJDb/CWb2OBdAmdWMEDyn9rwR8aQV7dmKbN2GN49KK/Ru
L+WSRz2Xx2yrrsa+PqSQl5vIycsIOgXwTPKCvkXj+aMVi6xUBbHNRR0bFul21OyC3PENN1S3qlJY
MpKft3VavJbOlGKrs33QxHFfQKmfwRYe4RfGhOKkom3PAg7XAkqW5xs45qLTuOPsbZKVWYtCO/Qb
yCovnZocVX8ToV8RRJS3dePsF/ugq6dJ1tD409hC4Mn1vQwyepkDXV56AZ3boM7cgOpYZZ0qQUZ8
J9rdL/8p3Qk/QRl7UHi9AYsH+cwumEswTJGpLSSsWyk8NcFBzte3V2sBQSJfqMLcdKlG2kClyzWv
wg0eT9scBRqMvgD1GhhVwd9kDWv5hXAC6O88zbX7QDefDFitpLIYTLVKE8QR0Mt81Lb6TnkBW4Hd
WMceiRZiiavSfoGztFOkbcW16EhvvCLY8sL++QBmC0tZF0w1hN6GdkiVU6BxwpfF30dhD6loQBlB
jHFp8MoQG/nYQkFBhkYGJuvxyB2XbztKiQxcMuU/ZB4GIYDtIsYhIEDyUO2y4y/wk0mH6Cg4qZt6
wyZwOLaykK1BzfCPQGbNutiI/dCEQEyAyaxpsF7eZKt5nNbFmpcuWTaQM1mM4TcVMnS1D1mFK/qu
5nZuYon2aJFNS8cYa1YWWkf/+Fk+BG6LrH5yp4BTmeMnF7wy7RuXRCT3ge1nexmTpPZTcERU9jSv
BZKu8yAGuUbjajPywmTqrUbhDZpbcJToxQDxFyh9kGlgM2JpR8pZAGuzjSmzjqB5SnvsstXcIy2l
vXD28xpND+Zz2kYAieJ1C0aVEm2uQyDUJK3cS00HTsJ8vBc7fbS0tnqusrS3TWP88DG6N24Tjg9Y
cNQX0pmLvI9S34hSQP7MCC/aGQ+JyrRQCuBY7cKC0h48kGOhtocCH3N/g15HinOwR9s1JgGsdFKJ
LvrlVCsv++BBqJTsMS7UYXN7aReeSACmISoChgFABpWx3rYP/c4QMlRHFK8zj4r5Vk6dJQm/botZ
1O1MDONkSACVdQIxgTo4qnTElBcXrQpgUjtJ2Nbbwhb2y5QAMseUCIrNYCmVfaOf1MpAQQ8tHjqt
x7Z2xCWJW1q4cyGMRnqaqmXYjtitUrJAN2AryolYisDDji2t3Lkc+v+zeGTOSnnSI8ip/GM0e0nc
g4D9TsJ81TpoOV6EJ4sx9FKrp7EQUZEsMQt9XwvNRvZHBM4aaAOLokIFP295gN6F6wcHm0Kh9e9y
KGP1ZAzbjqiQqfveHD2h1Yqj1JI1IB8Lt0HgpwBhvVzAONP9qZVnWLj+Ws8fGNAQD0+3DW4pNqG1
gf9kMAuHydFSOpeQMXm+l/2eV+3uY0aVQnfVB/IYHMG9EiANdlsqTzFm5fI6l9EPDqFZ+auP7pXh
PeaNSlranD96IdF2uXa1EkrRmFMR/iGsPNFf3VZhCbsBJDeNCUD+gAHvTLI8yPXZlxKQ8s33hWGL
brYfvBExHbyehptyQIxvgqzcqjigqqW1O5crXyo2dWRuxA5yqwApQ/MnCKgc8a8JigEKA/gXpKmg
dETrObNBqp7QNCkqV1FwkmPizOR1QCd9B3KV28u4rM1/gtg32azMvRxRbZQa+IhUeogjXFZafPrf
xDCbpQtaOo499IkzGc1e2JxY2JDS4Giz5IVA80nB4oCKAz99uTd5HzdjIEObcXzU+xAUEI013Dfi
R9VwSuqL63YmifHhckikNokgKe0N400oTX0717rUISujTzzwxVKqDgh4tLCiI0OkzH2XekWFkk8Z
+mfsfkzuZ913wnj66c/SITRa0ZKaBFOB/XVgZrvKHw6T1vEOG1WHecpcfABj9KBBpj2T+ID4jnjR
g7oO1ineUKS1/TV5xISKbYgeG6/jPeKXlvlccSb8BzgdESvQmHYR7CVhJ8d32V9PK8FROxdBHdnZ
LVlnRDMaFY7KDDBd1d8ZQuGQcu1zxzXwdGGMs0paPSypoDp+nmpkI5Qf8vB1+5wted1zZRizNNGw
MwQl1iuFKyzF+1p5uS1gSQlAEyQkxdEghyT85Wp1c0GSOoUSXfU5V8W6FX8CTOv+b0KYLamkQQ5H
FdbWpY+NAOYx8pbwuCMX7w/K0athbIBCUeOXmhCgRaJplrAdjm5as3PfeJHuYlfccu+7ICwyB4s8
/ENl0MT0dpClApCD4QHMSa7rAG1pOtavLyeww6SuWpcPPreJeOm8nothzmsKSL8wUTvw28iO5tIi
zVvbPycxj0t0yeOeC2Lsgcy5FjZU0FSk9piY1jQqPzDl2UajaepESsWDUywa4NkCMraBCSdSnIlY
QN905c6p8x+kerxtfrzFYyxDkPViFhNYRjSmD0HTbTD742UufTfUCk4GZSlJeWEPzIE1tBFkbSlk
KY8O2aYr/VUxHf+xWc32tEG1btVMzm3tFhdQESnM30BLJntHjmEd+bpJ7b5qN2HXeHUafzR1694W
8419ZK8MMGT8J4fRrJglMTEFWIboNQ+GPbj9TkKhILfI2r/rbfRkOOJO38gPt+UueUC83AAswuQW
wLSYAxYrUYa7GZFG0+hPfVq+V2nJiZ4XMibgzPojgjlckloYVZ1CRDerr/Woe7VS7sdZ8KpRvsNw
hdc2bp9ua7W0aUDx075FOleFrUSordz2NXpNbaLtSFtYo3kndOvbMhZ37FwI8xRRqmRs+hxCdNke
d9VWehDsyNU2A+hoT92m36LW6o1v0pf/L8GUAdwLBrkADcZqJ5J4KrQYwdQkT45etBGa6zo3k3hN
8Us57YudY7yVEkjGnIs02tWC+xzFlYiADlVI3LCf1kHu2ypJVypYssucx9i1tIPnRsP4rabIh3Su
IFoAcyF6W6y8ydww5viTRdd1Zpr0K86CmUFAGxQm5eB6kT+l8KUtAJAN34Tm7bap8JRhznamxknV
anQdRace7nzFFuKP2yIWzzE4U3CEAQ/CFLlLTRRQtpqY7YRDJu9Faaenn7d/f/n+PxPAbMg0o88z
owLIfn7VO0v5iNFlcIi27Yu2aU/lg4bA4xcXqrGQj0S2jM4mA7ITiWZ6oZ7tUBTojY7yMtCAxuCO
L9G2/t2k731BWyrG/n3iDXxavKDP5DGHWhxI18cl5FXJOpY+R7UDz99LnRxrmce1sWR8gJSCBwJ8
bOjGY1TDhMkyEWv4xVlbT+obyR/MuUOuiddYtGR953IYlUpVmaakgJyWfIJVlRSlNfBaO3kymAd4
FpA5VULIQIZzFcrVtpi6dWYGq9tWyBHD0gcUQZGrcwAx2fgsoEUxl/Zox7RuC1ncFwD30eSL0RRX
ZeyhbnNh1oFlDPLQMtKDNmwFUCL48983uNNWtj+CmI3Rq2HwQw2CCnVlYuobmVYGpmfe1mZxyc6E
MDszZ5ISjCoV0oCQj+zNKrHG8l8enmeqsHkRsyFJ5tMwgkQdcaW00e0Gw6keyNDwGrDpB7OBEoWT
I/EMPkPkzC49QhXPw1BouHa1MPlhlvrDNIpPWdij93LY6VXgDGb22Eg8bs5Fq6CsIAgEv6t3l2Jl
c84C8H3Bh7chJmfuJswsbNp1onJQFIv7hReWpgCcQ/uOLuUEhVRj6qmOJKokbuJhBvFcYJcTJyZb
1AaYVbSYg+Hhqs8g0vHIKWcsYoe2G3mNTJClFKjx/pP1ncmh33HmvtO51cVppJvV3QXtmy5hQjDn
5lsChaHXBJl7pLWBBmYhRhi1NuhTiRUb9uZhyG1M4FmX62hfb9NnycZIqGATHH3X/2V26+SDVzRe
TDadi2dOsdKEjQgzRAyxKg5diuENVv6B4r8XOc065EEZrjcOGRwJ1L1gO0abDcu2L2eClLYRkJ+F
5DW6q4WHQHAmefO3TgNSQNiKYShYVgzxuNw2OcUtSCZAPtX4vZfvG2Mt5DyXsVDORUsviuGI0kVK
OcdY+jRI85j1SoN2AwE4SBl/GwCklIO8NVcAihUexsOLK7CUhlt9g56lxkbnEi8/fR044StQCAQX
KTAVaEi9VBWF0GYqO/x2Nj2l5bEL3m4vJe/3mROAQTy46FVomRdPirYfDI75f3/gpT+8VIAJI7Re
NFohgQLiqb2rbLSkrBQPZWgvstt1twq80C7dxMtREBec2FU3ome4ZM97SC4EiHSMmEjQpIL6DIhY
LxeSTLM/iCMGDAU/6k/NlTprvte8wBJ+6W6+jl/UvbSdONRTC3iHS6HM4YtUc4xkKrT9nOzS0a15
Xd9FQAQ0K+FnfZjWtzfz2jlfimNMNhWGiIgDxM2y20i/jfyHJrm3RfDWkY1xulKWqwbkrfaPcmPs
dSs7CZaEYsPdi7mNHtu9tD/dlshRiqWyU8RIyQYqsIrXsbpRRA+8bLdF0HVhbfTMNliG0SkrdN9P
IUJ/VF5aS3NKK3rKPZ1jDgttWhf7w8JfRnFuY8xwAghrUxeWdNcntrRKV+QJZ8EtNtMKzfuGm38j
hf1oxWuAlKm53dKTeSQFWuCThprj4PpoUiaHdhW/ZS4eSbvxoV9TUIqOsyhuos3h9/QgnWRndqMP
H4bKK4Jw14JxbIWYx4rf4luCH52LRls0UTW/85XpJndIYL2WPwDgODyG+8GOPd4raiE3crkRjNcz
1UlVE7oR01ZzfQ9YJ3M3udJasn7dyZbxKb3798aah+tY8rWg5aEXikqpjxgXJEeqNCJngXS+qXuV
Ymyiqv3r8IzeEn9EMA6HBJ0smCNEGMXg5Uqz6VLEGsPMqZouXfO4j0RUsEDQjj6PS2eqY1IcRtUh
2hz94UNpMTQBIfZwHPD+sQ3gXe3b55MuDGu3aG8H1RCgTQSX8aW4YGjRRAneEDsWfk7Rvh1qj0iu
POyMoOT4t0XN/ohimwz9ShUnsIphAZNp3avlQUViZxZ6gLeyhvP2WTqOaLWgjO/IBV5dSXWFbq2c
PhUmtd8OYrMeQ3jSqeyfxsF/6MTeiQv55fZSLvrvc6GMhTRiVdWZiHgw7WRX14S7VOs+u853pACs
JUG0mmoch2ISTlrRHDBF3Jv1ZuNP9R3IBpwyCR5uf9CSez//HmZvqxZTBZQM39N2wsrv6gNa9TCc
hqf3ogkhjEKRV8ETiY3CJ00TgDjCwSjEPViLLKkM7c74anTBSnlEjYs2hE5cyviFwJ8dzuWPShgj
VYQ0gPh/nH3Zjq24tuwXIWF6Xmln32UzM/PFyhZswDQGg/n6E7mle7X3uku7dO5bqWrVYtJ4NDFi
RAxJofnLOIko4OMBkuDJf396f8tcwJ/+76Ws/zwZcxn4M51wqWlgacMxOZYv8JuT08ZzDp3xua4v
//2Cf41h/3bBP04+fLd1GPZ4jiwsN249Jg0P/9eoJ2LYv13ijyxFrCIMGMWxgB9AJGuo5BsvfLKh
Ufy/h7j+80p/5CBdWHLyBjw9bugIlVqylqDwCrKxxn9ik//TN/H73/+t0/T40mKrCzcV9lfb2QSE
RNR5dofgH2LK39/P7x44lu9CmGz+53X8BTwTiEACmGYY4Rv0CAH4fyhj/npiEa3+zyX+eD9QOkXj
1yH4d2NlJpXbkjQ0eQBjCOef/HL/6VJ/vCAAneUyTbibGcTupsp4+eIYTfr/80kHMDWBShTw6T+6
SRe8ppAa+KS1DDfG3IEn+08yMX+NPrBMgXBTAD3mP0ciVlc1E+hnv6DQ9+Dd7P7uLxAWQd4c/tGC
/W9ZBXgqVGGgmYXFpj+embBXEGpKtOAl1qXEtIPGIjVYtIqLVi/DPxHD/vaGsPRvQwETQn2YwP/n
9yYc1LNcoBWHq6a7UUNhnUPmFPu6+Mep2d8+7V8qkA/jZPCM/6TNrG7dr/5QYFFwKpPagiMbQtB/
/xT+cjdgTuNGIPwUOP8Ptlp4sxkyji1cJzhZoCq0PQjcVZX996v85Q39bsXCIhnoFtiuf7yhuRSs
nSe8ocmpk9o3X1c5Ziw0E99uSVSGbgyj6Kf/fs1fTVK8ij+qKKiUQtwQqmi25/5JVuBt0Gi3qmQ8
OJ/9eGFQWmbjkloQtRFfLgh3gwvuNLwxWj8N+zHlvoj6hcYN2a4+SfuKRa1zCgagzu3B6K1oqtPR
yK3+yeQb8UvsqD8DaGX38qvtrGQMvwZpbxoWRrXQmSTNXmK6ZK/3wXomhCeBA+EShRsW74O/IXy/
9K9e/yD1EhtizRiQlbWmGGw/OTIbx1e6PI5hmJjiMvn7snmls4wc/1WRvKRj3K47ZA2wBXlkhjAI
gNAcqrjBhLg7ebZDJMaTkF0EarPBHzuZ6PXYz5hqpJr6iY21NlANWycn065gJBqdZx0+C+g2VcdR
Zx5U8XWTDiAgWuSoF53aECRZqoTT91B1kfRIhHFCNLYbaBh4/ZesXmY2RGWx7XUaqhwkrlhTJ5Jk
4/b30DmouY0g5BApcV7MB8PeBD3Bjz/S8FzMFJKaFzV2KWV8U4m8hIIuOdjtpi2urroY5iVocEGo
o8LJu7GvYt6NKi6NjeumI8XGwbdcDtyA5N+3Cm6mvYVI54L9Bzc8lubBMb7LesxUYUfVeICUMx5A
BzeFdWMvLxCq500b9c52Ks9rkwV+Ztn7eV2xzvPZTTuvXSJj3PqAYvFAWHvzynvp5qq8wdVM6u1s
bkkRkyWzEdy4dCJFvm25sejBK+6BuIRWhJ2qjVPMce/acU92/a/6Ks9KB96RQS7M94r+WMHGmjYK
KxPwBPXKS9esUS/O4Xiam8wPWSrsKR6tyJPva5gNgxnXlYrcAH001KkhO48kQUMIm4lPR6XGaCTV
dPHYtTLRXC/PdZl7/oNLbtN0rIePRZ40IuSiLpokbptUrwXUKMA9iLseP8retP2cSPLAvnTn7Ib5
Ivm2CN54i6l2EId473V3FexCg3idcz9M+j4eZ5FJ6Mapaw/ZRfLu83gdEs9M8RHQYIgGgo0ymAIP
00M/3hqYIJsPY32Yu2eFZ1GBr+7Yx360Djhbhc5VY8SdSKsws5zUVVkJRnsVnmmVQHi4Wo8Drjov
23q9zfRNvUlvQ41fZQsO7YlfvVFjhLMQlsatA1ePtL1Qa2sH5+C50jc2b4TcLQpiaU9szAN745An
zMuicWmToJtAPDsZQwpvvthlpx4FElyhSR0X89VwPtY59cBgrOetNJ9qbDWSlDQHy7gZ4VHMW2af
HRbNy4sjsXfjH+fQgztIE/HPsfqwvEcuE8nvlbfD6nLCDTvxnZvEtQuRBgyDjNaOg+Ui6zoaEA5a
5+6UJzVO0EJuo9rfYRcMhfUaLe1zA/yAfPjWqaePDGy/QEXhknaDTgowA7hswGW/Oj28cdZkmdIa
XjzTksLr0PFPoTp3dYuc1SWz+rT9IaLVFSpqBmSpyPsqd7Vs8bnnpt6B95Do4UM1N+LAB0RERMF7
xMHOVDpB4wfbxKmgZ+/38RlL4q83ruLK2ATennhNZBeol9G75qXY1Cy2KTaNdUYYgt1mASV9epDL
tB9RVbW7oUbYOdPmu+7gUw35rDILSUJA3xD+Dp0igks+zJkH8wyjmyOvO/T83hY/LUn8IKs4j0iV
LPh+qwNprrYJNRozMzFaM2ycTGeM5nXDPRtecdnE8fOGJhaQP+7JU9meO3fIDSMPu3fP2gx1PBUZ
rb8XK+6amzdkqnw11V5Wz7q+uVbe0FspE2PAE7xapQUBXY7XgtXCg1mnWt9WI+Z0FzhJuGSBIlkr
s0BetL62zrnDdbtys0wgeNNPuLk281tTXQqxD9SzZzw504+Hx6uezG5jezoGXr1bbe8VejexsB+a
6UuNc1RWJQSibl6TY6BnNOe6upbFrdNOCng78ww38aunkp+lFcRD9dCyd8MbtqURB/xuwCXJOHoT
6okCojCxhEVIkLjhF35MW/1UXV6CyVUlvbmm3JQJ77rI7J8EmyN/yMsQh/NmDTeFh76efbG15atX
wG/y0HaZYdhxhVsbdWqqR4JdrFWnws1q106Has/x/TKybAh7bb19qTC2M7N2+VTz0WFhXIH0rOhu
RpAPr95vPJpJ0lQJMUocPwqr3zlpaKrtJS4FVolpsLW7Nbc6O+dyjjDeSI0FQSkIsqb049A68/UZ
ekRVm44k9vy8WjaWeOjlx9BkHBp+M2Up7T34JPOE9G9rlddr6sGeWe4IKyNefxjjcaljypPJwq9O
rHa3+ByBG40uTeY21c5+UHEzBxEztks3xpOfDO1TweKa7e0qsjqayHqJBy+fG2jbTW7kzZ/SQbAK
ogk5I9AfZpCTWURjYW9FS5HjoM7jd3u/y71wivryiMWwqHWvg7401rHHopnV701bIni8WxZsEJi/
Z3gVzoeFh6RDI6WmH/NgW7on1PeRXd289SV0RU55bgRHLt50UGQrwOsw1+OUhiBYcGtHRiM2e1Dd
iiKe+wlHNZ1LBFLjJsSbZd+red/OKa83vMKagnoeZiS19dUam6xFJDUUJJm82kwsZIjCTV0NEq+/
wdQ4ckuE27KxkglZc8Jy4DTunCLczRAXrMPXwEsar9zU1cfonWlwaqd9Q2P41NntjbePtHquitQt
n0jzouFBixbi9+UF1ghbznCzCpnCN7OC37XQFyzCxPB2i2QRQpEO8rfsNBs7t1q2AT2K4OK1cBDH
F2l5qdsfsL8UoT5CvBfUTdpwjTp26pYmhuJJZkqa1mOAe3o2xBm8vKj37QhyxmmHikuHqHBefVRD
JlxIXe9AZG4PToqa0RGwLCy6neu/jfNDXSJNkwNQpQphkAe55R75fKcFiB9sB+l3i/XJNMJXZckL
k0dO2cQla+OxfLLoSfgEjyhMJgFLTe+wzq/rhHGSdR27JzCjrPWLVmbcFU6iGyigixeX3PWCVX99
mHXmIvUW/pi11XGdSMR8iHXyQ4dJ7AJVpnaIRnp13TfP2xC56Zx8DMotAEHkiaMNWwisNJfTTzdf
GrVd1s3i7LEtfIJYy24QJFGsS90AnNm06XfT+L3gAS/5rG6ei7UPM56L6bCSMvKnl7Y9UH3VXtLy
09ydFqeObB1GhunEcGLMmv45WAsoxp18JNfKg+uiu0bQv90av25FY1xMT7TZOfWP69bRb/nNvlYC
3Kx4chCWbOcLsNNv6CiFE1uIW7V+JFrFgbyNxSUQexuPdrpSmEi6ksfNuMdmoWvQfG7h0gxResOJ
R/5ZDkcvfK1Mfp7woGq1F0Y24aQYdRNRyRBozUjJVzmxjV2UGcgq0TJcOSkittBIyiA2ZgOWOYfZ
/aqsJyKfwvBOgktFl8T0lmj5/ckix2r9PGy95QtbZxHtkXNbqG/vCRWpQjyCT99gngZ7/HX22s3G
xR5/NGLHoPdz46YTOCmtkXKoVzYu0jT77HzIgz5aKHvGLoJSyUbjr1ltHUObMfJdmcAupaoee65y
m12cacfUHBcjjTqkSlzN9MAf4wdmb022w5+YyRZurrGuSCzwPQbW2QLjryhKpMgdt55cerT9rPVj
uEMnFsI0hpBwgUH3obe/4UT0R6GmTBNIbUKUL3wJezv2yEvPWtQhIla9eKtJ5IT3iVVYuRyjYrzw
fsKT+6q8Pbfg9mM989DadajDFQZGqFAaT6VYk6NBNnWvanAe4Cw8wfZlvZbk3XD3rCkQXQByCnBC
cBE/3P82W7CDWpwqCfu7Wb7Z8oE1ucAmRp/ZBrh5Zuo5DTx5Np3YdDAeRS8RoNk2sOY6ezz5V4sz
IPTgc61QBXr/0uZ/K8fg2M2vnG5o/eiYrxDmitvpg6CIm8dXPZvR0gRb5R5a44usOnflj+YoxGas
JJffrEKvCCpTV/6mcTOWjpkaQ79bzPnYVeLg1R8Ex0HApGx+9iozCtDbwfFdguAXrBwcA3hI2iyS
86aFWouRqIJHzPvuCrFhJeJPMWQeR+6sy4gSHA6fxZYGaaXcV+oIxqjDLrX1KMdjWA45WFdZQ8sN
q90Smhm7oAStlM5RRftYsLyB8QYdMDXWamut0Pgpfnx/W6E8Q250JzephrwiMGtDauMHm2RBt0Ig
I4hraZxNSjJrWWO3e+/U3RkewrXNJlAkUGKE5NQ5NGoEiQMGpSwrC4abX7fw+Tm36H5Y2EXwU0lW
/1poPH0YxIYDzKsdF2Ipa7baSGYFjGRYwvpqh7X3uKs+XYLqg980GmVNaVSWuwHVFkU48Qf0lpeR
t9E6plN97TuVkuJYi41ek4DLiOJ19x50RLE6Ad+EyLdeR+NnQSCH3lbE2Ii24gAjpVA8+6CUBPNV
NU7kODzB8jIcZuA6Yb6AQhbXCHqFYClhbUTRocKV2AynIwv9NarK4+hZH0tXpnL9CDF3EDO0AZwG
baS97XgTz0jnQ68T5d48tmN4TR7uYRMOd1f6STm8kUKmZTVGPi8i3Zcx410k+K+AAVzmcArgRilR
3BosVXLjOmte66yp9lhHwdpxm5kuqnDBAImgEWnWLAgxdl2XLV0/ZsKwEOhumSh3Nfa9C+7Fts58
efYsIy8RukZL5RxFwSTQYBDyqNs1NspL+/uqVvkvtIA3HxSTXN3JrLZxiIwpwUDpqRLipTN4atHH
pXORXJMK5V5frTAegJcYHBQ71D/0sak2NjMTmL9HRQ1LYMQXVQ/brjRdbNuTT9sIMqGs3HXGUzfI
t3JWXzU3NqPBT8LiNJvDu6qnvFuPYnRyj9zx21OjX/fa1Sjqr+NvbT3uyYzCeRj2DR+OwzTvgkm/
u9LLFh9qxKxAAY0vBakmI+6PY0HzzEFjb33BWhUHHUYmt8aPYdAQOyDWwaAhly0qfrxOXk7bwf60
3UvtehG1HlztRVKUd4jJJ9WMhpR8lVV4pAIdQ4d9jNCr+4S1v4URz32Zjvpl1Ze1+PDl790Fj6w7
FAaU/MNH6l2H4WhaD75xptOjBxGfUSB2W2kAUtXqohHrmmTy3zv/x6ugGa84zC9j5WdLUZwBtcXt
OEUw1Yk9s99wJd7sXwijVbkahgcnnPKSNdt6YQ9DU8XCJbvGno7aD14WvG9ramKDVliudGIx30n4
6BeAHL4dkTf+8qwowZ52FlJxYub70gUwL4W789ynAimeYtPd09Av2LvFE7oEAQMh9UQF+jO0gz5y
gSgv0KfOKxC2QnNNisBBIpP457tCYl91FpbuhqgiqpYntyAHC+zJIrj7/oT5q5t2ZEbSQ5hEudMh
cbq8TLmi54V7H1ZYfsGrJV1GssWiI74zbI90ICTq8KNaH4f5k3tfBp2yEbAbHmfSjARZV13b+d22
Qai3v7Rxarw5CVodrT1CwehQYz/Kjt4KlIzwPlORPc9f5oomtFO1EU0QPbPapBcejRfp3YfCySRu
3KXibGC8Gy8ujQuc5UiPfmqiU6yUGZsE65DKM/FvUXq+Sh7WmzXU0JKWy08BoiVOPCdRIPHAKqbx
IwFmERRhhCPw9Z5xKf31xMfiqxrtNhG6ZpHHnWj4nS3ZXW6YdxYCUfGVTKwRBPFWAlZThn73oImd
gPsKgLF3Krj2ANnomADzKwQ92Z5oHfdySCczzFpgAzFnSA9Qn0PcrAJUifN1mtusMd2HojH8ZByA
nTaOyFx8BKPZRKNgaJr6XyQTet+eBescry9oWvTDOZjw+Xqm9h+nHuPgRVoHZ4BKNxy4K9P5nqoy
H4WjI+IH0D7y2be7yi8w8ZKa020ncDbQFHltZQP8qfbtUMUqXDOC1nmY/YRZOm1CXkdS8QdZGfuW
wgUMu3/wDK7ToAsyrhma1aqtDtW6llFolLtKN/ZzK8l2XAwRMSAME1xEIlKa16AtNw2mc3FR6h/8
8gYbH04sYdyCwutzgjUXNdmjDI0TpPmzol1xj0jWC2SBYOZ4c3m7a635GIwsMwAL9CiJZ8mykq9Z
S8xEzMtvnBX3UK9WFHruvjPMhPndFcuXEEw1NrUS6drKH9Iv0PxdynRYxnhWQTq2VlrZRWq4PdqR
ok4KW5+h1HovUT0VZbHGdBgSq2wm8FjtlyaYtrOiEk0SoAdRAsRAMaL98rpSY+eszkn0/EIL6wUR
+zjwYmcOZtZ3ZTZrmrbESEJtn2FpumCdF0CzEgO4+VQ/WrAlcwmH3/SajDAahavR+wQwvDbRxeP4
7AZOT7Ur76Y33gTxz4ENAxZ35CktgOKGXVYSBkwGvBwAX6RyvsPafhGTgKWo7C+rG156xT8UC7+X
RcOkomoPQNsS1i0HjGNyDT0FvXTblXvvSrnA54fqZlUNoGzWJZAX35cW/rjhqx1D2UyViQ6J5rbX
vzQd8NJxZuhVXcAHI3SVWmh51kObyDB8GxRKYGceToVfxB7lPjBn2wGmy85gEENttql3rAjQxyHJ
dMHGCdu8NPvdKJUTTZKv8ej+Hnd8dGZbpCUwKvQPTKYBx+c9tmgwVh2Vsu8TYdL7XLvAeCHkiMfa
ycj3BWyTHcDhv3sJ7ai2FDOG2OZTwmrnODD8JbKdrrVoL1DnrqNZVKny6kxN5Ll1TGwFYWbB/TGF
gfcuKIBKFtjaMKW6S9IZ0eKLb0T3gzlrkTWrxaMZxYHtfMoSfj1Vhbxpppx5e88pb5CVyBqkitCi
0Gohj6xsoZIAMZDWN7dV398qp7uPZrW1OrafpvrUDMt5whKHbwxrHIzyY9WhSE1sK1sKKp99kY9k
BlQ8BjlHkvBQAIUBoug69d8mzLci0rfBW993LbIJor7zq+JvAWN3aPgFmZAHC3DBUpEkrPi1C0oA
FM764MHgyKFTmVYBjhXTJ0vyp0IP37Yad74VHGBJeGYDmitDLyd/BNTUMIaKbDgUBbxrfQPS2osp
s1br7TouWd347y0GwFPN4bln7Wfhg45LH4yJvZQtiifUp6D1bPrFgJtbkbj+nHczXGra5qFDRdcQ
Ix/X6QpV4XhmyHDEl9kyNY9dUV/JOGy1Y21qLV78qnuZXaRD31ffcGnsIy9AFxeMmzE0HmGqHU+t
u4OaNMZbALXlqpIC1ZNy7XwxUabR4bEb9U7z4cGQX+W6pkPpbEjvb8bVf/atNbdnvRdT/V5awbMj
EA+HdmPaRqbW8tT7FMRtw8WeV9lt4Sh65wU51U64CSSO99qOFrCk3gQU7KIGgXtMVFXOj2VhBNQV
e0MCIBlH8SI7D70Ne5lD67qENU+6GrC2r+VGVgNcGCrEz8W07w1r/Ez47GEGjkENrfeVYbn4cs1f
yW+etaV/lIszx2wYd3agr34o5+OE07+ONlrEHnyexWU567ynoFSbvg5Q3odfqgiPqtQvS4k5WoPD
3VnhD6XTl+coERmoP9UAdcSePqFT2hQVmBAmS1szeDRrde9KI1UdIkqBPGxwAJtD1mMz/V8yBs4Q
KT3tqV1c29pNnFoelTCTnlCOv8B996hz0WuDrWx2bikFbsn2rafvBKBgg6YorJq49tnzMEg4ypX9
tePddql5bnOCOCBOa199CKPLB3+8rIZGsO/arBRV3opqE8oi7ecyHQXqcoDcwAIceZ+GL9GxlNt2
XE5WbFcyNZi7txhLxNKe4fK91yvLJrd6AbnpsTYMFVsEwu3LuGXcSsqgTmkjIiGAnWDOHc0TO5qr
9aOtElMNpbsMUuzopvl8aRfqAb9Cv1EombbUs2Kq/Ce0P0ngQRwLFoCYxq8vg+iBG9MVNwsI3lci
topiRzr6U6pyW3i/s+fpwTPrj24GqI0IvlOld12X9hr6LU2U4+4Nl3GIYvQ3Z6xv/VR8GCu8eifq
PlmDm6BV3EBgpUv9qjoZmpR5Vw8Xj2r0bi11I3xpu7EqfnehHizln5oJ+3JwQ0C0MfFAXPlVrNad
9+UBej9nvVh3xp3bMuzCvkTtrDYOw0wHS/FWjOCQMFQCTTteK7RrnYub0tO0WxDXKVuvHezFiOhy
0ivEiubiLjQ3ibFV5gQwr8jtoIJpvDXlbWNH2urwIPoIBcB+LOa0kJBzBkwPAay7VhpPqqTXaVWR
A/XeHq0LcNQLND0BlnqbYgjj0oKPquWevNLelZV3MhANJqwug86GMiug9DQCyhzolCy8TalV74fS
QAaDDVsANz6ksSj0cUfzmMvZ3ywLySnp9iPB+LqD5KktEkdhgUzD7tDos06LLcEQWNblrS4IXkln
QOZdbCrfT8k4Y7Q8xZ70cmdkBwUbNk81e8qbbbeIHGsviPNYKozWYXldscLHxuChHM2TtIz3tS5i
h/tZwwIz4iZwrG6uUQ2NcDN1ruOKjlVO+7I3Ogyk8b9AuySyKb/4bvPEjCKpOpI6nkSfUsxHJhsU
Wn42ierCOVgaXpCq2doGC3pyy+HI2GNCsfGsWRWDPPo+kn7ftuGHg8NdG95HUX1JpR76oU/hcJZW
TbmjJiYSE89LwGmKeOCbWlFj8uvCzWwIDJAFg7zBAtLcYlxT+PnE9N4yDcwp/ESO1qmZvWQRQ2oX
6mBVXES8VR/lYMer3z+3CusUA1SmJAXrS50dbqcEZDCCCRFfl4zREvjvnFlum1rGeG6L5lJi0l8A
OMcEZTOM3kM9/XbhZUyLeecC1QTqvF29OtcOFokkzwV3spW2x0kZ6cRA+Q4Ri5xRRzZc6SL4sSZN
HT7bRO4Emu2Br3nvN5hwFgfpAovtTP3oNiqVI0+sqXvzagmk2uyPS893oQsVMLHEspsTIxRw8ypf
0KHdlhV7HIuVQw3j2FTT0aZYwQmrzKnYnXv4yObguy7kmwevk95YTqYgT6PVHFjgJyax97XHNtPS
9snaGABu51MAcMAg2JqwMRSpvoQY8mZF19axXacNtJaVFVVteW0pu5q2raNKVVnVsEPRdj+ycU/a
t6pd6cPEHHgsuhe2Audm975mZ3exsbMmHjoNtg0J4Qlb78k0I5Ji7o/ZoNeGt2Zg6Adkt3eCBQP5
Rdz8CcgH8UBiwCRtgjJ7bLcD1i29U2egvVtCO1pV+BAaqB9gR8ydQMf4U7fOdPJiHBIsVme9iwhf
gZ6wel82A/GvN66ho65O3f9A5xq9HuzDvBDhszX2foBGrleIwV0M9cM9pegIgelTewHKXb8q3QCk
MiD6NV8DC3Ortbh2ZpAaAC48pElJMNVjFHNQJS6soNgGadmuEBgFDlYIp2kwPdqevlSFeKknNIn4
ZTxGpt623H2YhEb/5mMA5/f1bu7cR64Mcu5dVJYGR30/dr94zm+9WxqnVcpkqpctZH2iNXgF9pAs
RRMRV8N8SSTa9BKAmwncarPAe9CW9Sxb/VRbzT7oigzMpNgBH6dYmrQZujsjPsSSdQzaZ+T3OtYe
sM/ZTkTRZANGVhoqXbCeiQRs+oZ2TZjT7PQCbDSUKRfBsW5w2kqMXdUCnKhI1mkHpZGoC9+QyqCX
xzdTRTD23ilQUJTf3GC2fAJzJBF0W5p2FE5zNKkHCmdlVNCRMZu7senjRcOss/r2qjXynBnw6yNF
ZuTDo2RtNoaPFUKxXBTAYx/1JEY3CFXeBLOWikZsfmQVv7joNEAsS9xBntH3ZT7igkOqbVnoNABX
ZFJ1BEvLrEc1irVHTFfHm4nZxjoUwHf834YXgCUwcuAB5cTy4BcR9gEM/hLuyKtDtiA+A04mKPL9
GH9TZFhvsliSaQLgimERFoYThaZ27kawCIwE/rN4vCdZv4Bm1ASvLQOatTx2GGRiAIRtsO9B+4lH
WOy6LKLlpyqA2IHLhKS/9GKHatfiH8UClKyn8cxRRIMWZQMo9ESdg+8a1X2RDu5PKNHYDDqugP9B
AzJCVEtUCA7HCK5VCGNF9TbQz7B4Iqgzy/qxnVjGkYJCTyHCuVGHAeKqyh0ZggfURyicLEA0uAEL
+vPAA6HyeBiCJqHtvcBBadw+6crrAq4BI8PGgw5FC8Wc+lpTdBM+4ALQigPep8T+6dx6vxrwDNTT
U2B+e6OdhwrwOvgqfbUfBZgwksY+ESl6EeQEkrSqBp/C3CHPAPMu0iLE56QewBoFlD5BBY0lQzdt
RAuGGKBbHyGkIDBIsaaDNvfz8LG601kEu7K2UsdE+iwxzpD9Nmwxj9eXyvyhUJGFFS3YtbGecOcW
yW13+R/SzmvXbSzr1k9EgDncSlSWdk7eN4S9bTPnzKc/H+uiLbN4RHT/BVR1A67S5MozjDEmadZ4
5fkty+esKvaI43/J6ofB3EVkpvTy1IbkNDVzP2SGneS2FFinCmSLm+W2RjXEUY+B9YXXuvKMVzUB
Ip5HZKMOfUdm3qP1g9ltHQF0pftSDSBZ3in3rjr1zQX81TsuZad2r5fvJrC0or/UFG3Jl5LapvLs
7TQ8Hj0ObA2/qSioXaF3LvdfAwgh3a1WZBrIX7lbd3h30ieXgn9lfJrpZ9l81KGwMrXPwniW0lct
hRMrqIC+B2oEhEN1e3Gt8AHFknWWsQmBR/VtcTayZ4saVFbTqo8nyk2rdS52ZCK8j6GKViqlPDUR
V0kFnIIiawzSBecaV9fj346Bx+slF6rxZJCUM0lfFWFnR2CijGFn9fnGCbt1ZzRcE0+pBbZkiJ6U
VkVm8x0m6Jp2suuGXgcVW1GVnmLp0cGNE8oWN4bKWxeuNWsfDPfIm24jtiShje6pBEJ5dBdWUspD
pz7XrrIPRDJVrnyOcNODwrVTGfHn5oOLF7xi0P4wW3XTUabwjfA5SwL6ZlRA6txsH1HMJAzrVqEq
b4Y2/eGT1tc9o9kJ8oeYpp8oHFGRdap3Nyp+xj23L6lPr0fLE//0TeSOVJ1yZ9XZlsZLHTgAEZEn
kr5BDQRKkGx6kuDH4UuDdCtJhTreZZCyfQIoqxFFflo45AM+raR+VnDyXBKRVkhUjO4XWJj8TnKI
WP0exIP5nIW8w4Z0l2fACvr+mzuWshLPICuqjMmdU0yhTgbnQmb6GEjoyBOF9q64DYXwGHZ6tuoi
4VcciG969S6W7aZy2Xg+oVkH0DMX8oc+HdFo5llJKODz7+eNs4G18xQO0aYmnU0LbJsMzNYayAJF
8b4VpA2e7VYFORal9bupWr/CgGNdGSdaTaerzDHRZ0zyTYf/bXUDmbJ423NPO6r/PSm8GmZQ+yuX
Cjtyo2gbtcMmbzpS+73tyPEjnfRAZqa2WxjRWs+ax87Id53i/+pIKhSIacVBvKUb69HgOLtFvkvD
77Cpz11PFbot92nM71jhQajJu1QOSMxQO7SkRzSaOPeNfPBa9S5Lg6+8y/YCCHJf1DkHYMNSC7kT
g/NExyLTtOlKv20LoV2ZITevKMIu6lOeRpz4WAT79FIg81t5BAXGKK1YAcwRrb1T13bfKBRBymc0
/dZJVr0pg7QlRXLUw7eEZ8IN63VDzkpsi4dM51pPUvPkZNKT0Tj2QIlUT+gIwMbvS/+bYyHilLWU
EAQ7NgEt+M3RcYJVWaQH0ew2XUAQSQlX8By7LuWNYFYhWUBakWXiU18Wp2JA2aBu7CYjc4tkVwr9
2sgIWQKQWR2tkH3r2Bs8cql5cUhqV1G19y2aPYjJvnJJz1HAAZd4qnQ4P2qwoWJhy6qwl3reyxj4
l4PCucqFWLuHhgmquspWeSCTRN/GQcNLmPJR0b1eOoD8MmSZ89p8Frif+gRonIELmqj4ojkYNCEW
Vjkvth/Hh9ItX8TQ/KqEZpdKybsah5c2qo9eXGwiwT/3QfIaF9LRGNJNAG7PrLxNTK2wgB7SElA7
8hgipRREnWat1smOWiz+SrenR/racWi4UgnowpfVJsYlRVXooVf8R68O953GSMrW7gOC4KRmR1Un
VxZ4qNyTh2u7Qgx+H8vyruSmy/PfUPtWvpLcpUN1qA1cBZNAh1hDZO9Ug3N062Bf8p66mUnDEm/r
6O2Oms1G5FEE2PJKWnMlAnIIwfuWFJgMHaU1w3oTvFy1FZd0hoxXXlEzlR/joDqkXcLlnfzQi/i3
QNqZJHjwWHgFrle/cmNQWBRyW6e6qBr1d0t7jbxyi7NDvBuCmAvrNzNST1parwPgKm7RnR2vONeN
v+XCo19DD/g2PPisuwpqQMxSdxU3cNv9ZGNV2s53u01d47ir+ptvgs6ziu9BUq89Ndl3uoLzSRY3
INchKyRnPWVfxeGu07uLl4mPck69WAKCQgKMCTaB/NIWkzaVtSrS/FvbyJ21c+JoI/btLtS0bSZ7
vMku1318JLrcm2q69ceUmqZfgP3et34KQi+9A0VzP6bnTYVue8WvJiTtXWp2Jme276g2LuWPuhe3
bp6ZK1EUL0KhbQsKrYAPyS1lu9QMDwm55a7ojlVdE5x7h7azHBRmy59yhWNCffdeKNjUOGOZo9xp
rr6KxpRDRQaxDfWzDrQpropLXZYvYCdHzNjZMYyt40qXBoRnIQhPamJ9jE88rRm3AIAISNPgydcr
DjSMCWPIv2sj8U6NSAb+EDW2tBOs0ZTcJSac2KR+7f16FVTZxYiTrVsM+8aU3zy3/Cgsd98ANndC
7VtXEeWbHRAweW0QOQjU/pWyvBP0cBvl+jY0g71oGqekpFGwkW+KOvjeSfyeJq+itDqVZbRLq2TX
da3dAjzO0syuC+05Lpp7oyX/luPQ50BHVKN5jJr4IsnDS+onl87zT3TfWjsCki1mtwuZTA+IQgnw
RjEf+oLedrH2Wbc0PBK4VSM3XDsSL56kXDQv3mq8PYkl7EocDKcK975AhzUy8BbNWStJ3ptG+ZTy
qoxeHY/gNkjz+0ZHZqvMw7Up4ZoXivaYoO0ls63G7GuOY6gmGUcipZYH0jzrn3LOPWXYbFWF/UGw
YmVjDNaT29M1MvKpbzlCAhoTYJAgsT65D/xT5qUB6zNEoAXUfuNngUFBLqltlAU+cEKBCRYbEV23
0+A3O6/jyEQ6NQxZuq+lxIC9QGBF2o3S/TeCMXTHLeoSemZ7bXEktjn5RnRskgykRYn+AYCeVBAB
opsbCqRH1GkoFJGupHD6s288onnre98Iv1OD/zISXuoOVDoCKetaFy9eUn6WVrlvO1I5abURjP6M
3mew0hw4bAUaUUEwQs94iTLu1EGQH/3O7e06bsGEvnBDszBxttaoi0e0P81qZ1+DrMmG8GdDmGrh
kBucXlEiUA38kbLRCr+j1L3XlWHnNtU2l2Kbqs7Kgu8Q1f5DkIqEmxGSQeE6JtaTVKayqu4G6pt1
xGcgLemRnUysdCNZeyOzHkrXuTMYlFIgZu6kGy37neGA5Hrz3W3iXzguT6Wih3aU4oBXggqKBE8M
uJpKFrpUmTeLfY/UcYYTb1rA49J8YwrKLqMk3ZHLN/BjZW3v0fsgcpPtAC5VHVw4IC71JZD7ihjs
9CEjh+qDZTeqZ9kh5MgLWzJx4SlLGUp+8ULhs1SzTSyJm9LNcDhNQVsrQsPdZvTAJ/0O1KthRoe8
Mz8kq1YOeUH22IkHi4tWgvHvwaMRJHCgMMSFk6NzPXlD1u1FV6Y43Ke0gepd4OZZ05zqsMQxSIpg
0yamYltWJm5SQah3kkWesqtb1sPtUQ0oGoi7nQ+PoyF+aDUy9oXg6+P5Gc7mQKpfUSOLlt2EnVkB
ck2wKul7YXJovJyAOa436LZ58B8iCAqjUl98ypIi+i25krT2o9S6zwVA8mYEXCIoHqzAuBRSOj4P
ZMd1y+6IhS5GIFsfTgiIsSSZuRYKC+Z+INQrrbcyG/JYsG5CSENtGwXnMM6+CiEqvro+gYZTPksa
UTd1dfOcmVL06LV0yDT1Q1Em926cfgSuvM+VgRAll18Nld8L6H+X+aSi45XfV6c856cjq71re0pD
RQS7rk3K+yB15JPUddamII8G1Nrpv5tiFT3KYoZv6PrU3vKyti10oPY91Pl1oSQj50JVKONRr+pj
vtt0repZ0YfHmBq8GT4azp3bfg3ybmgfI9JQbvflUvNMfGPrVso5ECHADPCmaOelvim1uVPFY1Yq
QKHcVa03ewPwZ/ooBIAum41JQUnJM755jF/fYp2LV121gbEWHWXr4K+DISlA6xp3OcCwIPTsWLl0
jmkHNcUUY105F4EJpJBlknyPol+m9So67BBSQCFwdzPETc0uqbhLe77+V0CMRT+1Xr2TkvSYJMSG
zfesGFYjYAeBci+o1z6eF2yBEIkCOum4d1R7NqpzlvLADsI7TT9oQG10uVwJAufYsPNUJ7/o2622
Tar+MjjEPeq6aKjCfrI51p3wWYPvHpr+4vWPuYdbHD26ZD6q7wSh4CahNZ3SvFkXmUgBjHCpDY4O
uZDWtdARAiHFHoJl4WhAMORTgNeZZt8cuEgyGCFzLHCTbVXvWxztwrNFZ1+W8lqNjlKj2KZ5pkor
Ng5UniercJ8kz7RLSqP5eNuLCRW1EAZYQBjmnFTlgy4p9lC9GRywVjfOIlSLLPk2dN+4buVK2jZ0
1TIr9Qf0zUOgA06Vzpnzo0AC3QFbEVBoc9aUD0jt7F1vWGmgQvBy42prOrZePuFXqtXByuhOSeRf
9cpW7itSCq8RFAPCSFIv2w54QHFHCvSRwvc2zICBAHvOS3ddePGGPMC2gIeSkOUE8ikKD2ZqPOlU
upzE3ceCnWsymcFjDo7A604Dd6D5vStJMgEJ7+rHADiS7ks73fxWtdlWVO+VjjffeFQKagzOQXCs
bZgYB8sadqnqbCG2bh0xXbf6ro+ELU3UHnVD2nek8/uaeKEMXkzRP5m44HKjb6vy1VGBTVS13fTg
LnvlvRj6vdQlhJYp+BAQKUmxgvdYATtDKeMCpXwbUhUWukMNiL0LEjuCbpAl6SkkHxs96H17bCVC
/WqXhCer3iYDpfVuxDVvec2lgnamjsKq3bdUOqv0u5jfS+LvvGa3h5tE8g+p37y0QCJdERTt6Irl
cP7CJn9y1ZTH+l42XjGHByWCKKIO+A9wv85VZaXJGiU50rlnchAGOLW0RDow2FjOQ9JeUuFA3Bc5
3kkFxNUDH6KqGkmkNlUeM4saWd/VxHLdDurIJlLcox676wGxPge4Z4AP6jr7zMgu6Je+FvgIIZA5
S+6ezPqlCkeg5T1jkU2cnehCXdXgQiBdf/LEat8J1Y79cKd1gFgN6nOFAYVHAd8nr+kA4Tu7vHkH
rQcqE1foudYOY0BalhS3nlPjGHfHJDyqBhkB8RRFEryycDMy5nz8TvDo5G4cngU5g3AAmlGgAahw
kdNL2tiCRobwJTTeZO/ZR+1S1g91cpFSMDFUyKAiWBsTQGv74mk1PI6OBBraEcnG99+C7jNXrLUe
36fDW67RZFT0Ni3YGJ9eAk7RNnRiMKBEORvLVygv0wxQ+Irz/ZC+RebJlfoVWI7vXhQcI4iZCvWH
uIl/GGG0Vw33vhJfY5AnUHhFylEhBx/sgartYvAOiFvcSwppsUjUNnpAuo0nKmVzkgM0HxL1zpC/
AqJ1CTk7tyFYESJQ7lwo4bsDfawQzsnw3WsBCABQFi8NhY5IpEgIevGUQLTygh1laksE3r31q4Mo
PGq4IUpJHseod27aQzC4J+FJKkBah/m9koB5f07DUzYczPwcdechOkUyjLborHVPpH0kayuVD3L3
u7N+R+4LmHVferMG72nooifTaHC197SvXBnSsfS+VNhbrtuTxviIWAP4CUE6ZiI2vab4EMA9D6iq
SydoqerxMZSieQiVKHv1e8H6ykVVOJZVjTKWAJ6pbUcRRrlRnGe45Cut+z7AG0x+h+AFjXGvA7v/
qqkvDpK09XC9NRa6wLFxQH9acPhE6S0xolUtA4M3XRRvomOnDA+qq9l5fxryH6B7H2QKwPSvcfOX
jmchTgsi7t+xvufOqYK30nxtw3tH33f5q6B9qOZjpn942UvuCCsNPI/iQdWvfZKTPFjEQwM7BWW2
9A7s2prsdJGcPLKZNC6/60jQRzvLJ6FL8mAgVB2qUXB8Z0I0bmK7960LILmO4i+DIHHd4fiOUGeq
HDqkzJPobSuTcgfsDTe+ANhbKQChmpF7Z6Z2W2e2QJ9e95RnPNEACCKD8zpQU8p3LR2HCnenh4gY
lBCeSJ4lQDj9bUJLT2DwhWyX4u8i+Wik36pf7GuKlTGMSKtHVFs+Z5ASIbXEqbkJo09PZh9nY8xF
is4/WKVtqTmXwhs7LenEXUA1TXqFAFQa57L+2Q50TeVlS8uLTlY2RRDSC3jWoU9VlMCAAZLJWifq
PagbiQxx0/2SKIH4EHBy90mG0qN374p+zgfrlMvi2WwA2Hsvt6np0hzrXpIkVHcspNlEcaJZ0VpG
rJklHYf7GsRIK4PWGGD0QhUNKHt5Sv5SDp0dxBaot/q5XoXHH3qrH7JcX/iSGZEOvuPPh0yULVJJ
AmoYjKF5JjxyZZHRUAgkOoUAfEm5ZcnWRAQgkoSIdnvYEuGXtk1h11mNO1CHb6ZiLYn+zFH/GRdi
Tbw4pqJNVBoEIQ9kw4L6n/c0kR7Kp0z6ifD+gxr2ly5pjqTOodOTtPKdBfW2GdEGSUKxyUATBDmc
f+QBr3RPXD2OceRpKtgW0UNqeN/o1P3t9v6Z0cD5y8REWqX3mhp5Dfru9T4gZq/fdUCpApjWxgtR
VecdyYv+9xZlcZQRkhVdRWblb9ELS85bXS5K9knrbbXEeS3HXHGZ/2r7nIiAuqEjPebRwjjnjgkN
rFUEo1CEVNSJTokHR1FRKqyKhbJq1XzlyqBUYQzdHtzciiloociihJKLYo5aJlcrRliWdp7cj/oh
D52VrmC33jYwN45rA6M8xpUB4i8Z7CIG5B730MprOqsagritY7FfGMusKU2iLQhCG2CgJwulS2Fc
CnR4wi36wA1V3ac+XNjgCyb0SWesvPETFH8x0fkAU+WjbFpwXhckkZaMTJZ+KA0xrGWMQNrPUvLO
r5a0sKdnJGokuv4pIMO4KSAX/L0qyiBofRhKmPC9eNVpzUHtxftEhlbu9c+OSq369jaYuwDp1IKI
q8hmU83J2vhVLcnGIJPzG/APO30leMOmjABQLKyQJPPpU+ET3hZVZXCmrE+PKyVKNIthM6yzj8Qe
/b/74h3vdBMf0p8IAgiH2wObWyxVROpXMiQTCbfJTHZFPaBTw3MmF19i/imLd/Bf/nsTmqhIimlx
E9BT7O/FSsSk6QqF/eAXXz0kvVw50yZyYYHmxnFtZHJOgcEgj0XUAkikuIuC6pLr6rZT1YXWxHP3
ja6JpqmZ4ymdCmbXoaWYtcs+iM10lyvy3kjq/2FFdPQWaYeBMBLaQX9PV9+Iala6bAChJnUmt4hl
dKiMrRMZTdHbK/OPis50s+njIULUzlAlazJrPY+DoMXW2AW2+zDgSMabU0W3W3U9nLItbLPHZG9s
jFd0hFe8GsUxWZCAnJ3Pqw+YnKvWKkLcTz6gAcOhtx/RUsuZf66C//8Q5WkzQKvNlS4csCDsyWLk
m0u8qX6Ua2eHYsUh/XJeyof2vfgMFlQgpdEP/LddjUsK8SJZ0ybLqBlqXSQjprMsVp/DnuKb/+lJ
a/fwTAAi72FpLapnjz95y+RkNRV3GNrQYajiujlIe8C8+kMDJogmz8I3fa88iCf5TngQ90u976S5
61FHOJw2cZZGY6uJUyxTu/CoaAMH3nVn+RVeaGD7O2cPZnsnA4lbwUvbtae329t37sxfWx031/Xb
rLmJao6FmFzduuZm0DLoVUs9iscd+O9J/TO08SOujAxm0/WBi5HiDO+3OQW/kzd/ywMj/bw9mtmb
/3o4E9eQqnQZ+uA31jGowbvqI0FlVtik3VbbWcdqF77ftre0ZpMNKpF80r0ec2mB3JMO3vtXC8C7
1D5v25Hmz/ifGZxsy8J0MkOCrLRGf/EOwPs633wggyEenGdx+52kwMLAZlrt0A/8ajdOLhVV7/ym
MTCofBHoxxfiM5lw+KN8cQdbeVkY3ly4gpQcUYOKbj5S739vEFVLpcDI2SB9ZFcf5U7+hkr3xbzX
jtrSDplbMrpLMrjRkydE+dtUGZT52DqhWoO9f1KeGzuC8XQOPhALeVLVTX0yt9X3YGctPBOzx/va
7mRn+omuhG6IXemLfkVviU1u3wcW+GTotraW79TPQFiJO++yJEU4bo3p4TMURVEtmX/o07dQJ7aH
SwbNIHKtxLer0u/uocvRL6do/WxFgiHK7Fg1lBc1jTt1c3tp5zbutfXJxs3rOI5wIQgH9Qy4frTv
26Wbc+4KMxQdYAchmsye/XtFczHwlZba1zoc1FHZAeWZ1glXjeb9+F/G8h9D1sTz7/Uy8JqOmQQq
u01jA1S0tbttYn6b/BmMNXH8PV2uzT5iMO0xO0s/S3IfPH4ipJ6V++ssXIbv0W8RHOCC6ze/Sf4M
bfSor27oakip0EJ/hWMDkl5x9uRTt8gYr2kMMl5pj4KjLtxpC8s27SLfC6LpOQOzKWZ3Vf6eC8e4
/7o9m7MmVFHGOUNfVZk65kned6bhMJkZ6t7WWwRKSPy4beLf14kmyij+jsEz+ZbpdeIDFurhIlUQ
Ow/ksgqEyKzwffCWGnT/eyijHeI1XGaEXuXJS2PGjSW6FnZ6kXa11G5ARDRL+tTjj/x9VfxtZHJY
XdRwVc3FSC596zW7Rf1QQRpCkk+1uqQH/++LAVvGqCku0m6DZqR/77hS0mo9k8JqTVl61ZePSvL9
9srMDYaWIdoYlVGd+se5vNrSptNlRg1VGqIZ+jQi2DENONaqsKjIK+ZJQ69l4RDNDena4vjnVxah
lg9+7hA/pbybWZbcO0G30GpvdlAaKQVJ1Qhrpncd5UUvYYOQq1FkZeWZXmurpSvbctEol7JQ2m2i
tkvdrGfHhYgtG08TEUmdvM4iXWkbFxLBuoQtEynDuYyWsoZzx2gMBVVFNhCXNSZ3eKB0olz+c7WW
mwGhEDcGhpsdwfFubu+KuXN0ZegfzdSrNcr7tPUynVtHEUu0YYKsjJ+Fzs/iNSDwLF3YEXPW0K2l
USzZO/Dlk00eOdKQq6VfrSkzHYkTd3nbbHtzqRnukpnJuYVKAKNUwowT/bbyI0ILK1VbiNpnbRh0
TtdlxaCL9fjnVxOnu2ZGDj6o1kK39eIXU/8xeD9vr83c5jZMmfZzEqL/hjUxQWUoILGGCXD0X06J
LmWfH2gs+dzk7YNgyj9um5vb1hQgJEUWactNmujvEQmCLAvA16t1I1OghmputQuR+eyc/bFgTBwG
X9Fr+NYJc0ZZzQ3gA4RotQNE/R/sXG/qidPQlEk6tjQZEzflnuoFEFkt29TZsPRAzE2ZYrELLFKG
lmZMbgIlkRyp8wnIFTE5qBq0qVSzb6/K3CYgG0nXSFHi72kYbFh1p9LwDrdAa4Eh1qB3ZSlFz6JT
vgXNe+flCy/43CJdGxzHfLWxnUpVtW6MPXI/BmJTv6JbgaBatuDuzE2dKnN/UvHSdFLUEzONUonD
2Ncp00Oq0/pWjf/7/N14PdO7EV1uKgbTx8EyhCTBX8PTLz070TdJUG1kdeFZ/af3xtRJ0BUcHk0h
m6tLk80mllkQRSVkP+9g7asP+aLYQBG7j/YOtCfogS/z0G6HO331mlz0+/6hv/+G0voe4N9KWSHb
vLm9X+bm9fpzJp6r2cXyAB2/ok02kjOUf5Vk4Z6YyfChE3814smu96Eqy06FCWWr3TmXdCc+IE23
h0h9rL9BwTtmF7DCOxjj+/icIMi8vz3EuSNxbX+yQ1sxcunphn1B+hlFZy94KQod3TllBRr8tqmZ
uH8cqynyZFE2ZIX/3qYBSovwSJpqzdn8GLUHwz6x40HZy5J5iCjVe/moAdigl9ii43zb+txATX5Y
xGfHGZjm7WGSRI3UgdXsYynfVkqJdkkjUruPugHlUcHhKkCA9LbRufOPRj9VNpEGxhTA/h6xW3qV
q3ewpLzgE1o/8FNZfLptYnZcCsUIw7BkWZlq5muB6qedzAJCT83KQxB8k9xvTfWjFr9uG5rJmJJY
V1WZroOk1vnfvwfjUYZz87bAEyDRVjejIjWShgkXm3oA1KUoB6N8krtTUb9o4cJJnElS/W18sk/R
zVcEsSnZO+r2Z7d+FOBFbM3PJ+HNLDaovBRvP28Pd3ZeNcPiFSfNb01TG9QrfGpb9XgwUFq1DnH3
nkQfjYUQ8cKtN3fLmFeWJh5Wr2Vt14+WrB7+jfi9dhcc+/mVu7IweR+giiqdKWMhqTbak7SH3rlK
jsojjQdRTXyARaq93J69hTH9cxVcP3xpEEnBaLFAK8kHduy2b7ctzBQO2BHExTQGN2VqcZO3gjJm
2qgp+kxI0a3ptvWyhRaIMtu99Ok+DzT6yh+ydQI3+tttw7Nn+sru5FHQCy3JHaPFbvM6OMBuL+Dw
bpuQx9+YvoPXY5sctUaMlDQUsIHQhbyS3/IjEiwH81DaznP6IrV2slbW4KRs93u0PiHLtq4Xrsu5
oOn6C8YFvlpALbQK0US6ZC1o9YNFNyX6Ye/UTNtD2TwsjHZpRsc/v7LVo/PR6x2jNZ71HTj+LzT4
whWK6HcIo/SQfGz20E48mCgW9Sv1A4mxo/klfnlv5ta3Fz5mfupHN4emGmPvs78/pvINVx88rmxa
A27TnbM7IKeGZOUWJuV65LxuoASdlV/SAVZ2sgPq/6ovnNf5+fjzCZO5j/wGtL6Ka68CypI34CFT
d6Htzuz5pPsJl7lIKVsfb7+rKffgBhZCwiitsLVrFfJILS/soNlRXJmYXGtJGelNkWNCbyu4Spem
AtwOiPj2es1UZbgGDE3SKFybdEefbJ5wCLvBczADs+ZbU4+iQsq5M7QTkl501JAhTXuX0keOzkF2
We8OnRu+3P6GcST/Oq1XnzCepavJVMvYQegsJ7ZUDPDU5UahmNb0pO32JvX6esHc7MSaMhV7fH58
8cmIuVXTSIUejGyMesyUhwxSZFBq69uDmn3/rqxMBoWmQ0oAy2sP95iuXPy/nVh+KMGuMrrtbVNL
A5psRkfuzBjBUO4amFUtFHwvKldes9TNavZKuxrRZENSJJC62mHeIl3feoiaicJe6O4da2F9Zs8W
ASwXCC6jpUxuED1qfDPN2A7QHWGJ0Lk9Wrgg5kZiibpIz3ZiMnGae8bf6ww6CJL6CT49xQ48Cqst
XBlz4ambtQPqgLyZAi5/ChIbCtjwtcPCiLm+084y6hhBql8s9Of/+x1AU+T/GBov5asT5EVNWhge
A2pkOnvQK2ckSP4vKaBrI5N1qU1Hb9IMI1DgzPK+7Tcs0irObVNZyJkszdu4Q66GM4Qgo1oFSyaF
qTzcZIq4jqMzxO6F20+e22vXY5rcBUUS6lDKx/BtX0O+pd3opTqoG2st32enbh3bqDuvpc2wO5r3
3tNrsH5N1vrC4i2Ndvzzq9GabRn1WcVojTLfBoaJDI28op1NH+ULd9LcRXE92slFUbitGSDKN8Y6
3THT0UEzCx9oPY0cbu/H2WmlJT2RscS2nOZWGxqQRm2N+xpEnw4cMKdawFzN3a7UTP9jYHIX6VWe
IcBJKEy/7CPlH9ptnDqag2ZwB5ZC/Jmm8WA+roxN3P8kzzPDaRgNErvmb0BL8Ydii4/KuwZcvlmR
BRPeelvc0+5mW22di/v8P8wm4b5B0o1S8fTBovF5bdYdgxVCqDDojsTl+//NwmQLOj3UvWaczjCw
1l39axTPuG3hn9TT9JG3TKo9Kh33ZNCsf+/yIta6qICiChPvoQtN2lN9lHR17r46E6qvcNKDoxa8
y/HCVTK7E6/MTq6SpmizRoLxulZDFb0awxbMt9sjm/Nergc2uUIGPRXhqmGBw7VW+7NHvCuYMD4q
dK9hcYtLmODZU3w1pMliNblGd5KUmZT7V3n4cEtyrwuzNmNCIu0ukw6VQHz8K9FbdtnQSZiIsmwN
N33jRurKHdqFOG2GbMDvX9mZrI4bRuD/ENJbdzRDeJbIJu39y7ATLuoD0mLxAd2sk/VNWrg8xgma
bEWQLNLY5dck4zutPsquYylaQy0DDreFRqSO0pngwT0W7dtbY24arw1NhgcdvBEiaCX0ljrK7WOn
nbSlFrBzuYm/BjPZfqZaZ4UvYqMXHlLwdy08W+/ghK+i+Vg0Jy15KP37Prdd8akVPm6Pby7OxrjJ
LKoKbXynhSephDkNJg+XwHbvlHv0ZZ7T7+r6CYXFc7X3nuotsiLOPjwn5JyP3ivtTW5/wfxS/vmA
yVmo4BM5IKXJk2h7p9vWzls93I19G26bWRzo9OXMRT/yNezQNAyYKmJUNDX46W1/heevYEurL8n2
D+5Du0rONe3qs933duECHffKvzftn5FOXjy/Qns9tFhnYrh1IL50zYKzOr9Z/xiYvnKk0VRfZ4hp
cUZ+W1LpicgddnsiF0YxBegnURdpZj4aES9p/qnoC0d7/MjpLBmqCpQKBDP+8GQQGtgLUUZ9eW3J
PyX1nCvbITn1na0qd17jr7tKXRrQzLTJksXmV1RQeeLUx0cApER5TuUykX7pKBGJOZ0FdkVxiGR6
MXKx4ctFmxR1JlRdXEvfx9nJbS5dfWirJ0G579p3vX1U0aBMd304oC51EI1RO3fTiqfYuxsKoMnq
ITAdnki6COMOpyJySfRrKGlt4GWbAjFOsv/AKgEBVicjfpBqRIZSRO/q7e3lmzluAHZox0q6XNXl
6btAIiQlqtVIhMrnOn9tUVCKqvPYP/T/Zmdycfp+25WKhJ0IXKh0aGoCp+LBzXe3zcw83TJ/iWhw
8Jc1LWq3kifXg4yZthuYuhj2tr6qpA+BdnE1GsdL9ub2yrW9yW0V1RAH89Gept+LRm4r8kvkCv/H
QU2uKl2p0H3RMOLKNGAyPdtp6a9jblRZ3maGeQhQur89jeMvTg6dgs6FaVBC4ShMU34++6Q2dRN5
XWuTo/5bpr+aURAmig/DEqBwzhYCGHQ4Bm6lmtO3O04M6I+uhb6pib5bd6oAXyeo73n6tk0W3JOZ
5QLN9cfWZBdmkuKppQihlU5bHYRvlOSbt9tTN3Mf/mVi/ISr2I9+iOUQ50xdbIjo9I0SAQuu3KwF
Kstk9ric9Ck4bei1WEczA2p3kb1rYnaoGmXhVlgyMXmaCjOo6U4xmsi//LGlmrGQbf1/pF3Zcuy4
kf2Vjn6nhytITNh+4FL7IqlU2l4YWrnvO79+DuX2qArFKc69fnC0O9TSIYBEIpHIPGd0IU7GwHh1
0Vc4SjsAuPFzii7uDqoTza+3pyHf9AMiMQUhZZ/aXKZgKRJlTcu1DV7pgExdjCdGIjGPLqKUVhIX
D1OlJDuQZ1kd+CnAcXjdqsaSumdjEc/NSqskmZegz2jUSfEqBeoylqEnqVTzBgzWg5KA2PhgjnbM
HKQ5PU6LQihvr3/DiG89+wTmvifXmYpsMqaTJvdacsgiPJoV60gFodGsmgpEp6aV2akib3eg8MZ4
VSjJ2JmsJ+ktLT6uj2jCzNlMecrhmAc7bAUNPwE60drMBb/ffwbBHBCuHLVtzQPC0w69tHHBynsd
YGpV2MPBC/s4yDFRpKPvdaw8az34GUns3yicPwsheNoXoXkdc6xu4cwUGP+QlSqVwPhSgXkKgswx
yjznsXpbqAvoh7VIOGThLQ9m5uuoI5Hgd3oIZzty/BdZfpC1NZngerVhR7gQgPYNARWoNzSouSA7
LmzF1LoOOHYySejQVYYqSZGwbYB114GnwXYh6FpHq0iRllXCP4stqDxBbqV0z9fRRrf4KRwzqU2p
iRFU4GvDW6NfHSp4wSZ9Vbf24Sje5e/JREPqSO07Ck5ORse4YM2WQ1+IAVe/8zvvQT0Eu+4TSoRQ
gu0MyTKV5YNy6/yO5ZygKoxPTlURDOx4zzNwr7SaL3TVKFt56YY6+GimYs4xH3KKxbhmT87c3EVn
jcHzjimlKmSZV/XvnGSnIIxj7tFxoWo+QKK0APNQtc5y32zLen7dOsZc1SkM43zBjJFLUTmMxYNW
NTgsVDJlEMOfYIO+U4jhE04jFw00a9UAwS3AbjnPn/z7eCOY8Tp5kg8+ErITNa5j9QqnFsjmGjSJ
8DWY1WqjiB+cVzA6vZQmOK8sD8VdJRjPP9O1eF+DX/A2nAjSBq97baiMV26g8BGUGZCz9qXRHjgI
APr0TptKMkyOkHHOdRcIHBpmaoNsJVQJvQh6ufZWSmyC253eJk/9qr0JTHQBinNt4kVsyp0ojDuB
bg9x22GMIdUzsODvZfR+6CAlhhbUMxip51M7YeRUGOq6RDSdo38J/bnDfjwxIPRZxi7U7FB0yaum
GOzEqDA9/9BBnxWshxD8U62un1jJSx89YFKkB2QRr7/sTUVFYUjcQIwG6Yd7jjMSaEKVBKRZzq1H
hF/dgxQFXRLSfwQvf2h0YDxmmKV13CL/bCTph1uuw/L9+h6/XLJzALZcPmlRL6cGAOAhRTNXcx7K
aiFnm3FNHyHjFBmd/1rL7gNy0zuBtmsVdFEOiLYmPkO+jCnOJ5XxBInmaB6SUgXY+x6I6CEPftOK
4P1ZR8kmz55ce9kJr2LyDmm+Oj4Wzge6//SqT3YppKkLiD4UBBSbByJB9RtceKV3zOpNqz3kImeo
XWANHFatyxuK92BHrg7KrFiBSHd14+MZIUsgTxyGpg2WdNeFOIYCRdxuVoLdR6l3sZ/OJfHT798p
fyy8bV4fgnZLUoiLvENxDK7xNqkXDiS2CGfRCGzg/U3o7+PgteshybCk/oZGW61G+uVgq2AmAhns
Uo7vEF4SiB7h3qOrkByC+FVagiEOfPzIe6artLojySYOHrP+g2+PZQ11+H4XRFvwjXf8B9c8tMiu
2UUDflOQwIGJkHjvUFoSZfC5Qt1BtBL/ObNfUnFghIR+r7YV6vvYP3DJq9RBWh2Mm52qmin0OuRM
XmXQXCyREPLBtdbt+GTl0XmalDux9hdpBoGJ5Ghni6yYBygCps1dq5pJuxK5+6B/kkH46mYbyB7r
GXl3qqEnxyLtTJbSZVpnG8mBRrC4H8Qoer6Zx809yn5mNEAoHy0nTGnYEueOFn0YCkEHAygbVFQx
n7uESHHsXHErvJenBmQhlvmsNCvL08NNoZdg7b4B988xt5LcPMDYpy6AI+982K0KiuepoCCrzXqH
LAQxcz4U3fkb0EMbjQGl0X0OgnH98UA2jhmv3kujeCysbOIw/S79ZAZ+hsxsIQJJFjXHcTp4X+i6
i6tM7x+dTI8q9LrfgaFgm1rFplu4Syy66c8hd8CbjnmcmP+RnXz2Gcz8u3WRQOoJnyEauKECGhyJ
c5wBzSx5OiJu16mpbgL9iX5cBx7+7rXhMwesS8uW1iqe0KIE+iFkXqQoyIieroOMPDadLy9zvPJB
1GSqMrxA6tFONqS1O4OaqJGZ9by07HWxqAx74hIyickcqxFawWipYUajh0x3l/EMd9PcImZhvpbb
XThXjGbClgZTuTaXzLED+kzxX9Ww4BJNyKLp7yamcYiD/28AUISdb9KgUT3PKTAkGRIEIlSXIN6k
a74Avb74vhOfKq7LwI4JVS70cFW+OpHhFy+jsdNlxPPdOT6loZjS4TUeYect3Kc0i5e+Gexs8w1k
52Z/h1NHx0OMXsw0HerIM6R3Tbwt64frE3HxHTh+ZbQnEUkC6wbop86/I3NdUtYiGO5zUO2HEOPI
hK8i3Afa/XWci80BHDC/4DI7MJmgs+ccx3fDCvKFUFyALKlu2+9Jt4Y803WMy/JwBoTZgeAWRB1/
ARAQpGu53iMIhJTHPF6gXnYpGXGrJ3jcmmp/v7BVBpXZkTCQmuNTvzG6+MYXoaIyMazh989Mlfn7
zO5zUXdb8BVGxUFEYhkGWfRYKmDoD5EnVSC91LvY8lnYTWyRMctAp4ZKsGQKyjUYC20joUD2MGxA
R31b15C8PDbSB1En7OLySv49uh8Y9i4pi7WXdpg9ukARqtDOyNxZgZ2BGs5GO8R36VrZBkvFwPPQ
hLVc3P0GZHGgr0PXqaCytf0OSNsb6gUwySU23FLl9UcITlrSHP0TlhPrU/3Il4/cDCCzkJUDasm8
AiDZlhuwTEM1zlBu1Zdm1s7dlbabTHcMTuzCck5GyHhR0G/FjeoCMFNmrYnAVRcFPdcMeQYGkSkK
FmH4/CtobLU/JOuTuuOB1prCXpvX73i7KyDCZQw3wH5O9gViINcoX9FC1S2mDqlRB4MAHSQN6NO4
6B6FHlfP830EdEiKarGlUvjtSpkymtFdIfGaIA9NcKD3OPdjBIzYkPWLIQRlVF/VnEcdHbfJVumb
faNaeWbg3f7GmUH56HeMVfpu7xuiOva8qLS+cogGXJDJvsu3KIafgVb+TbzvDcXI9tXbBN6w7S4W
8wRv+PnJvVbhxLB03aQxVKh9LVC0DXJUw5sXJtg0eb0CQcTEzF4WJwy74wRx2K4niCoU0EnEYYTa
Cyj0sznkROIZWJPBLW6CoheybaY655bo6Fh8QRvvJV1xG/9Xn5mGbyDoeOBB8MeD3PL8G2q1rtFi
BGeUg5AW3Kl4sZ2Y19EteYLA+ADUlDWghoEzL8CZYnQ26F4jNbhJXflBqaN5Db2ZNupB7K3UyA5y
3tT14DJIZ4bI+IQ60IKMFzFEjizJS/Pa6wnqoA/p4g5KRwvtPZqh2Z9fSKvWEKCnaXTm4ZfLXc4/
gWU5ccEiVtEhFrBlWZeEAx9AIOAhSOqJyR51CcjJaEOWBBcxZjWLuuS1LINDcgb9ElIZRUJnsqpM
PLCOH2FgShBAAQJCUo2x3DZWS6cb3Cz6QxUo4O2q3UxZS5HePaPZ4V4BLRQKVL1ZPrtuTOPj+8Ed
ApOTHSOFpI+jArg4PxeQ3r5pK4j8aFPMLVMww89PYOpW6ZHABkxkPwq96XtLYert9eLKDItAmQtq
XlDGgCCUiTXUNKe8yOH1pAK3tKD6UEi8a2KILHaoOYF8oWdov7PVTyEZB1egmVfsggwbEc6tjFAI
lVm/vjynCIxZCI1d0SAEQmxvu3Yeeceo/OWEJyYORLgyFXAkIVJjMDpHziQw3+OS/yWA29ssQYYP
TvvNzp/7uOCX/MS9bMwWqIYKGYlHtx1qD89tgUa1TboUKZ+MoFUWKp2gJhWCicvRxRmrIXEy/E8A
/wiulszSRJncFV3qgMyt7NdODKUoDt0ngWqkvfB8fY0uYncGipk/kDv6kOIBgTkaS+d4qMFxl5rX
IYYpOTtJvyGwRCoPjkG0kZ5PGcqqONoJGE0JovVB2rXH6SKA3fzQlFOdABch2ICFPlUJy4OuNTb3
U2SkjSoZcpKVCz2M7EaKBKP2H3llS1FdouZTdWOjK3WCx3igjHJRLMkekqaEn3GyZ6GuizrbOpnw
dFM4jAtyI7dL0IELi1DeFJxSJSSUQCtf/fKJ8T1/MG8Nkzd0p5+vVVgJEB2tYQ5i+EgS8CIm8wCl
tdcNYnwwPyDMpNmtCEGHGCBxdkulLWTvConqCDwmJm3UtlHS+u/BMJMWcmDZygPgkHRNlADiuvzE
SC68wfd0YZPAuNE9+J03OjkZeLcmblVhWVxv44JETAEtf2BPbaDL8xUwKgiwhjcPNNix5ZBpWAdR
oA47KNaDrXLX3ZD7Yife2DPe5J9ypFDzeul89VMh6djwTnAvamlq33MSCROYRCtICAfeK0Tsr9vC
CPPD2djYUhqQ9gV1qWBs/JyiqxRtGTiJDOgc3+D5fZ6uITv8yOvhMZtBgR1SrrbBTZQljZnj6SgZ
b0shrSRCqSE37BbajEseIiGtyf86F9v5OJmdBfraWGwGpQhkgcCo/qDW+9SbOnEvb9jfloIwDPxV
qO/UmK2VhwrkxBT4I95ZOv5bh5eFjtqW7c2aDkl4CFlqVus+9Py8oRDH4q3rq/l/WOoPPrvlbK7k
IxX4VK0tNUqWBGpsEUKANOsXfBtnULv64vnuM8Rd2GnrJZqZ5gHJDQcN8nga3vrxr0fBzJwM63+y
STUtkPuOxzdxybbhcEMtwcUNTc2JoV9cbBgYJjKAdlihCD6OnsaZDYo+zQPhCKS+ngr/yCcLJVsW
4ut1zPH9+TPbzF2KS9uoJBFGJoPaT1H5Td6nt9AX/PrPYJgDPKsUKtnoSzTwmqYIR8hNi9Df+I8w
2CsRFMKyvrCBwaN7yIP2pdTPYleaX0e5CLPP14ilfqQQl/TiZjAFYRe4762Nom3o5pqh/BQrOwGi
V9fxJhaIDeSaQIZwGRRPjTjZd+lLLdziRjsxc2OnnIrg968tz4Y8AXq0Ei3BzEUpZNAy8iT7aBu9
Po4pDMat+KqX+YQCQ8DDNCXpseywlX8DQ8Aj+9C7gPQD4yDjQgNb3OC6UuLdubwdPlA8TbxfBxk2
IRuLqsi+o5IMLcOw23NfEIptL/cCQCRImjn8XstCU6ahJbhf6C+eGNEUGDNrXkEbSOf6mDU/1X0Q
7dZbX3uO7Nuw/J247XRcjN8VXJ/D0gOqBUF5Jx7K9kWK767P3agRnMwd40eD0Oe8OgcGzds5H2r7
oJSX1yFGj+ITiGFGT1x1FPppLvfDMPqDlD46/Y4G896dMILRgYBMCdXU6IxDCe05Cl8RO1EpQg6h
KVd4gaIBWVwfx3hUcwLBLH0si6gzDbBhtK27zxf9IjHKZbRFowWyIghIoQdkSkvItm/RrQB9uq1m
iRNX48tE1+DsTr6BsYmykjk5D2Dr9fse0tDOA9W1j6d7SK9pJl5LDWWuGr3RPWpWZUirXjHKmTzx
DSMPp+ffwNhM3wZtVIBay0BbNkiuGkO5a9fFvF74b9m7eytZQWq5eiZY1+f/MhXPjJ0xpDAWO4IE
Y4FaCh35IJCnrcuF+GF/VJLOU53OwbH/Fi6lPcj2wVYx9SI2HgedzD1zMiOvFwTUA75y2NJIdx/t
DUq1ISHLz9B8fFet7TtxZ4OE8+36wEcPnBNc5qgWarkXpRhrLrRrQd7mnEWmUi4TEOwrhx/wsa+J
w5IWd366whuursKur49j1HX+jINlwBOVwpb84cBRnMgIBnFWm3yKWW1mECn3pXAigzkFJ557hKhT
8jLrAKeSdwVyYyg6NqLozuPvMr+fXR/aZZ7/3DbZ3hcnjShXDRMIXTFDVXHbUZ/wDyivqTu8DZco
1HtDb9F9to7n5VH2jfCW23Tz618xtYqMg3Kj3uUjDoaiQB5z6ClCh1HU2BPLOIUy/PzEn6NHsEPb
MYZK8SDUFVTnq6/Sm6ovnvDn35vxBKV0ylKKW6DE8VPmvjd5ZF6frLGs0okn/a74PAFQuDbHGwUm
K3R8iyOcXhVm35mg3LEU9eA5UzXoUwNivIfLC1nTRhhQlG3a8JNAZvX6gKbsnXETJSTZaD24x9a1
au3egSo8KsGoYnLRlE7MxNyJw7XpdO663KvqYXEiiONVVkBNRdhAa3ERNSh5rP2JkU2dvN8/P8FL
NUTYXj6s1RIiPuIqCvV0U66pBSHebTGDTLxk3HWzI8gkV42u6OqErUwdPd/b/+QDirhoM204+uEY
ibfmn315nnE6pWaFR3wTkaBFUJl749mGAJXsga6TTKVBR+MoUUHmGIJqKF5lIhx07AwPjYijtOSh
QrUZXZfZA1V+I02tnqAMZnwyUpJFverYQHE4y20/5HbnOzMFetnXjXXcifwMhnEimWqDJkQGTF0f
YoQtSakXyq++e377ZA2MnFBnw0PZsGFOhmK3cotCIIj5taTTIw0FZeXEw8H4kvwgMHsaNFI0aQjs
sktttP56KwFyuyGkOz0xeLs+Yd85s4tbDoby79Ew21tTXJei1R1RQMYvaCg9pQkEpHHGhFzTmo7N
ExeFJgjMZlrkPeUqwtOqXCFUzja+16eZHjQR9xYWWpJD3DPtYgs06AgRqUC2vRf4lt/3+WeFer8j
1+Tckxi1BNWefiTv/TJsl2rna+qMdjZKeGnB9RuxEVEXJDpFCcniMJ26Ag/juRgvev5Qv4V+cVVj
5rbtQ1fKBinGRlm79a5V7lLoy9vKkjbvHd2jfG9ik4/6T4mi+Q6VQUj7MiaJb8gKaVDX5CCwS1pi
qLa3RR38LuK9gYhsomlidAecwDFRdA5l5s4XY4yvfuXQnC4JSzpFjzPqp08wmB3gQpqsIRyGxPfS
shM/xLaGZik0oCBUB2XlcCpVOLYfcAEXwRA28MKKzJphK8h1IGHNxCi55fEE3xXJUis5U2zjl+v7
YRQKLbODTIGKjc54w7iu1arTIAta8PVWaeKjT+y3RmoPPHR+r0ONrZR2AsW4RNTpB7FdA0qitqkE
hxRnUGtP2fvUgBjzU3ON9smA4iSffqO70ZNog/CHutb10Vz2JmC2NBwh6qCJgQszA1SGlPdcmiKy
8l5E8hSJ0Mt19JIb8vCfdfThK7rUVjpoy/Qy/K251ECVBHTwQLC5GicqY1FMSoCLaIuzY8NTXN1r
J5IBY1tZO0FhVkxpki6Wmhy+kpa6189p0ppq/CUmjy19uD6do8umQQEG72rgKGdbSRzq1VRosI37
gug8GmM4xyDhZxb28+tAo1b4A8S2lLSdk4S2lyCVptlvUlivRCHVozj+jYcTJOv+PR6WelagaVr4
FOMRuEEog9OzDnQF3Nqzp1irRweECoihKAlyI6wdqg1PE8nDIvFiMBPcxExt8AX01W+4de0EZljA
kygAhUF1p/qAEeOd3N4rTjAnRWQq6rIQjr++RDg/IGUJfwT7Ywo+7CoGGZmANg1JTOeOmut+q1jx
VCQwZnGnKOL5gHzeVxKlwBZK6M7G61korARv64cTAcewR9jz9xSGcbAVeDc6uQdMkwiLuJZ3suPO
rs/X6PH0E9KwJu0pdmVnBUKagKKTA15Vdh5sdZkoLzKk2Tx3whLGDG4In/6KoFjTTv08V9oEMWdY
tdDvSkDYMhO62rg+qCkUZnlaybU90ccZSIieYv/Y4nGSJnUqNhq+4cSmw0DlI6cDRu8eBfUrALFD
2lsqmk+KN7c52KJ1fUyjC3USizF7yGkEp6FQZTfyaK+qb7wdYDfdc3ifbg9pMkXEMGZ5oMT438iP
iVpC1UPT3hBFcNyzJ73zXfAbhnBq2sMHnExf5YMdIKpg2ql/pNWXWK7cYiI8GbOCUwhmhcAW6PIe
D4i27b74AIednScvTisdr6/M2Fzh0FGGekCUZbHVgJLby+gyq5ETtcHNFtdzO/UmHiRH/Q0FSclw
vA39oOezlZaJDwp3QKBoKzcKzr8FS4ajS04yByXCxCk3Ymko+kLJl8xjjcH1dg6mJYgtaZjnRihs
FG2xr1ANA9oa3/510Sn5DIgxaSr1pPeUIoe6lckFn4I/9fg5Mm0AgG4g5BHARc0GqFIZkrSiALBB
LoWK9bnkkJc2R6taJk9cQ4cVYFy1MKhAQkWXyCDPZVaojMF60GVlbmhePAuLYBXIHB7dN+WmbZO7
6wY3YthnWEyIH5Rl3tYcsLx6D7I+s6GfrpNMPDGMWsHJgJi7buwSAi0WgAjZMgWpgLbk6DqkzUyK
ZaMsplryJ8akMumsEgJnaSoALrGtsOv0oFwG5Pb6vI247NN5U5nYgEpxZ6c5MNwitOw2MmSf6mFV
77mwx6PlJ99UB09A9+112HHTAAcmOFbQz80zZh4GTW8LYpUbVQ+SFxJYYfDu1B+RtozVeOLkG/FF
GOIPFmOGQUkcTlPr3JAhwxCixYuUi+ujGV+oHwTG+NJS9lO5x2i6aJXGyzC7UYqJa/nYOglQHUPp
F1ouZJYqxM1D6JrYDRxdjNxKVhXtVlDdztRaolptYYdmKoCTmobooLMVYaozfQR+CIghQoSGCDC/
M3NYqKCAAY8XnC1Y40J+B94LXCeCWQ3evK6fNVQzO4E8XZ/WkYUTUYcGoWgRnhdu5Nzpej7ERzoK
ASRPcSpd6NBX47n31zFGtjTUF3FLQmc/7n1sjS3fCCTIaxdvIK6my9JMyyA8gEt05VlFm+ueNruO
N2IqZ3iMqeS9JIEnFXh8mpvQecNZH+4gwTXhekdgIOkl8JAVhMI8Vu586sAaV8lq3cP1gm/bdkRD
7HeK/XV9LCPrcwbCbOIC6bmirTv4XNdFevG5nKqguOwx1CDldTIMxuy8sBRyPsQwqviToJoMl71W
w7UZ3epbWppuu3G6d06aSWTTlrNGfb4+wDEvdQrPLBZY8Gxk3wBfCLLOB49R14PK86V1wNw4VZIy
TBZ7WKKTHNd1BWRQFzwTXZWHjZCKOZR1faMOjEqA/nSwULnl9TGNvRmg8uUHaFjVkyiTIu/FhRGA
0lpBT7/VuA8ev20zvebXbjYv0ckebF1oGWvSTQPxr2bjq2YrPZbRR+5N5dtHtt/ZxzB2WnhcyeWV
kEPzZKmFdyWdOSAXyEsN9DMmCB8mjoLRbQF6DYKOMtQqsZJqBPKxIacCDrrRuQlpLG6WKinqw0tl
qiBHGt0dyBEPDDQUcmODSz2Z59DP3CB1Mc+KDquxWlPRC71DC3KwC3R/2euZ1VjeqvL18CtfdDNv
4z9+pla0F3eeKcw1nX8MDXfDL6ZKfCc+jK20BV8rX6U1PownM6KFejv5oj42zSJPocbNQ5FBYVMo
vdR0YRhLOfhFH5xcMVLwi4pTG2ZsGKcgjPdpZMGxK2kYRq9DqBUX2qklnEJgvA9HQVsqdUBIQGjA
cU+1O/ESNLbnT4fA+JekcKWgHVaCK5ay+iCn+9TG28lE6mx0GOg3h5g2RTMcGzpA/s13Kx4ofrGg
2UGa6iD5flZlXRd00JAuQ9uFimaIc0u3ZVfhXR/LnehQK50Vc7w/Fu/e/LEzqxmSgSb4CnWkUSIV
TW8JWjive7RRazuBZwxB0JDb54bxiTk0CZVtBf7cYkphZBQEtyWNR+cZuIeYtJOoNm7Tuxhjyd94
9XMPPTYOt83fGMkJyLCSJy5DIXXlYaJRoZxLut/fcWkAu1tcBxlhUZIRdkNqSSXoWcf/P0dpxLBS
6wQZffBnoEgQSnyPQb/P4XDdQLAKcR/5vO6H1gTsEK0xVgIBHYRasoq7p8hmIVEo2hRIgCM/mD4o
BFqgIOYh9S1XRboYvrXiPm/NOjF9vAVdR/52aCwy6rnRsyUJeLVjPbGryXVuU0SqzSrR3RlaIc1E
R34/MKtVMq99dAAk1hsK1XTlrjZARmpAc8p8j8xgI0HyS32e6iUciSvEkw9iPbDvOxzuDPigugfn
kA99kMZ0iK133TtJnKn1Htn/QEM3M4hp0e3Hvm3UjpLIagw0AYz5OmdEsokxvxdP7oIG+nOD3nhV
D7qJo/Zbc+dy1n9gGWMeJKwRuwP2IbJaHg1SejVPDKrbS/nG2/QLOqvXOHx0atEXV7cj/ZUuX4uF
jRSO7syKt13Sm+WsM+wpQxzxupgPFRz0uHlC85S5VqAhGNz3Nj7MPuL4B0lP+V5lumbaG8cSIOw2
tLgY0XKqWmR8GX5gxfNtl6YSUhQSYDtRRu7o2BQTkd1YEebZwJiNLfGNAgpVILTvtQm5ZcvbJTv/
qTh6hn1QkPbXnYP8hDyCrr3J5sq1Av3r+lab/ARm0aM0UJwQr2lGbb6Bhumz2MlmcryJtu/P6VaZ
N4+2gYXmTA1Cet1am7C5sYKcsxkYvPiJA6Wi4+BtDzPALbbtPvrSDDRDkIW2fH+CzKsPRk+de5EP
2oHO1dtO/7g++u/arEuT/1li5iRqc9TBQBYFl8n9XjPIvH4TTNCg6M7tu2CkRmlJRt7qE1e9kRAa
Et4oyYc8KO7orHejQQq58x78+IRfQN1VV6PMCJOHRl5CpbqdeuX5roa8GKOKxn0e3cPoS2WmmED9
tKgbTHGfuFaXVTrnQhVRUY1INFoJWoWy4QrgYtu5U1LSw1++QAYXBEYJXdcL2vywpMTtKiBjRcFJ
NwhWZVPyW1MYzCZthlbcgscKCoG2wEvgnuOcHqk9cSJm+aauuBwMxEQ0QUTXPEsx4cZuKSiDqdA9
mN5Md27faha4Ue61e2EuLep1e8dt46+D8gEdjhkIhGeF2ektuMSmNs1Y/TBE2n8+hRkzquxVNIth
XoMOu7I2wwKXFX8WGZkPwBZxlV7PwfK7Uicc1nADYucAeR2IgwtUkAmbVAfnFO8KMvQpQijMKmox
95zSRDEiGvJaZUeq4hDz3kxEA/T1fTrmiZGQliGwhmvZxctBG0RdrrXYMSFdasIjUgjX//6YERFl
CDawQxBvM/cGvlNoAw7a0igbDQ+hHXRFBasqEt43isiZ6sMbO85O0ZhLRERwg6bDhixy2+SGAvAm
XYlDZYE0VSk9OnEYF6rWBiE89lXH7tWSF2oIPyqZj/RBvOB8OnElGrUJBNjQBkCOAvnOcw+OVBwY
TUVoRvcE7jrJrMBO1mkfLuLANTJVW9BWsNQ6/Nd+/K/39r+dz+TmX1ZX/PPv+Pf3JEUdqOOWzL/+
c59+xn/chK/vn8Xfh1/83//w/Nf+Of9Mdq/R5X909jv443+Bg5bt9exfrLj0yu62+sy7u88CDuv7
7+Mzh//y//vDPz6//8p9l37+48/3pIrL4a85XhL/+dePlh//+FMc3gz+6/Tv//XDYQD/+HObxOVn
/OnkycUvfb4WJX6f/xs2CSh+BCILCB6xGs3n8ANB+xvonHC/H3qFKd7E/vwjTvLS/cefsvS3bypG
9MPjl3jcMP78o0BJ3/Aj4W8gbh36l1Hgg2sAIX/++9POVuhnxf6Iq+gm8eKyACReq84cyFAlPYib
gSdVHjINIhmM6eS4t0scRJ4QIlkWgOiySDZpG6z5uDZT/hFMGjoqVrcCpy6ITR5iuVpoLjjeQwWV
dDNPRKt5TdJtJnmFTkR+n0L40/AzPjE8GWkaPj7yaTbHNo91x08WjuZyelAdtYBTLK/2IWPCeY+a
W1vofQHzSOIfy6pTjaZEGl7q4l3PZTigevlQCXWs00yAE6c88thcs06i9JiF0jIimZ64YP1xI/+p
jFLNqGpw/ijBDYnb27qIPimVe72x+9DAabQJ+sTWIy+ZeyR5DR2UQYUxmPS0aKW2lWsoNHWQsk6e
4+K59YI7P+x9XSwyWY89e6U5UaNngfZs29WrnBfroM6fSB0finDhe9Gz43b3eOdE+NjU2Tq0fcfU
Ir9+dh3Ejl3WmU5WI0lFwA1dKKG7Dr3o0Slj+4HPQGnXxlW7F9xWmWVRWWxLW00XdhofOgE1qGlx
73rBC5fHxww1FWWQPzvUIUbF8ZUpN5hMInPzPruXOw8V7wolOu3B4Vr4AnRuxGPXIknXlrav10Xh
70OnMcHLsATnB1gvBdu13AilYQqHe02VSL0u1tpzV9J0VlH7TkDCXe+lB4m8qcSHX5RDycyU1GiT
tMTCyAHqFQrNFDyI6zxIAlRQvVYpZlWAEgKv51HKKkHGLw9nQqvh+tTZd0qvvnrQROCVYutqras7
cjCLNWrrFG/PMw8EzHZHwFFrh+9u/0i8iDfAEOEFaWRqSPMaZdB+SA0YJEvUO/qhMi+IUs1Ez5Mx
QoEupWTv54RHs+hnzwmR1YMOpi1K1H22EIGvEl10wXIr9U+UxCtHLkOjCx8jv9XxRxNoFwfO0pW/
FCGgKy1I4kUvEsMtIcrGh+WsUumrSqJtR0IzduyHtgiGZGD5AfmSPS2huNzwrSFT+6MmEa4NqRMa
fFAeszbWWw8903WYQtNKip/6QvSgP3KfBAHaWeguaLPHvIihwRstXHTw0tZ+lUJp12X9kcjplvpC
tpJ80GP4Mr/w5WpdxVxgFJ247Eppncr5UuydPcrIcO8jwnvdI+EvxM8cUTM9TPvKSpsGKWJnm5fK
Os3CJ030FD1KoleZbDNah0ZUyKXpFCoS9lyvDx9Th/0hdf2VjAXSuzRz9ThWwbVEXnhXvMkDzKYn
p9KiTLW3BvZvlZX46CMFneNJNKXNWgjQ0W5/tAKdeXLr6ejOcKAg036iotFQ3WOfaRs7ywSDuura
Taq17BlC3t+KlTej2DttJD5KQVmhsPAZDMVfzvBHvAxUKy46A4rm6KvZMuFRxOk3pekFGTjRCbkR
SFJavQjDLgLyEXSg+40zwyuLAxfVOw2t0cFA6iv2r0KNqerag1zGJWRAy5UcohTGe8TklSAlKbOc
N5KwXgqt+kZ53wrj+DWKST/jcvG1cNEOTyF5aDQ5Yr1GvU9dtAs0sOqAwsbdSFgpIXTiaLGvWxVU
HWtUyG2jakOFzACT0Erh25lWg4hNjVeqYltqkulCkyxaQucadXZysEu6bJ5KzSIMZStznJnc56aG
wqBOcixOki2lLkwsH1QQC0iIRXrp9EA3HbFbNOmNSDqz8J2j10hW6tWbokMfEQdOHK79H+q+rEdW
Xkv2F/mI0cArQyY51Ty/oBqNjTFgBmN+fUeePt1Xt69uS/3Y0iftvb/KysoCY68VESvisFTqsER1
5r1UcbVrV4gLur6sfee4bmF+/U7XBEUctlkEviPUdeFZsTcbP1H3XmwqCxDyNZFbt3mm/nsQ2LJR
eh9h6gY/P1A0F/3b6qijrZ27gRMYSe+9GRrU0PCbmQV5rbZc8eTYVXG5ON6tsxyCeC0rYY9GdSex
0B0cxMugx/6mArhM18X1msz9nLKa5ogrSPt1upnNiFCXKtOu3l/fDvkXBYNwL4VJynHzOXaJ4HYe
9QnjFmeJTPZBbenStpdk+avECfO4OYOzGauLwLIHPOa5CE05e93Bdl2R+NFBBjbtsJlFy7EOFdaA
U2phCjRsadzDR7uGgTGuVhWvh3Zw99c/F1J/zp25IayYxrdlcE4MqVcOY88O2rw2NgVRfL9S9Jn9
uGcz3cfi1ShxhtXT7npdxYgvTza7XmebmGKdw9wdwzwGk5zoKnNqXXj1bbdGZbVEZd/1t3RKgEa5
3mlwpjS2/TdSyVgaNd2diJBOr9xT4Cd7LYbCJT/buje0ugxQ1qaWyAtr3kAXlrXWlwE7kYcDMg57
wHvd/Nz58s035hnwwMf137rp3iS1d8Txbyvqv/YdecRdyULt53pqL9Pa3gVrc9c47GEa2zsth1MC
9NJLzl1Mb9hcP220hh23Kp3ePkcquek9/5hg/NX28k4vzrGlbVbXCC9dl2cbsyekDj5LH+aQ07RP
hurd43jdtjyTyLtzt/rMIoSc0u6yMYFdRrQHWCpq7r46bnXx1i9NscQmZx/z8WOy8iupphy51Dlz
2f26WzzxBqebe0w8RNHyMFP3RJw6s/764OM9yFI9+kObjQ25Cb+5ZcU2j3t3tYAFnaMYMS2kYqj9
A9Qz9yrRhQgUxi4DpKDaQ9I75bBB58KSM5XmAp1DEIu9N84Pi8+HrMMjrf3CCeQe2Vh71fN70SfH
TSwPGwuwibKXhCnMhxo4Fold5TpFcHV71wZpRjxb6l2HW+9s6td5j/vmQYr4BqLVAx3sZxCYBznd
8H76JE396gX0XY8NHKa5c9c6bxhlnJrpNBB1iRAAjiEXWNb39oij+qGN1lcbi/vrM0PdMadd8Fth
2bWsO2Hw7W7w13LT26nJKPcfpwkFB3UvUGp+yWH9M+sMj/jt3PfbS6Tr1yaRxzaYP5AEf7e2acLI
2fjqwruGg3bwYXwynhMMDLlY3LWx+2i0pe5ZAcOMXC/jDTwz3zpz4smnN+2n7VJ52GExGQ6zA7h2
H7rBwNGpO02WPNjeXrSzHYMh3kvWwaWfrBlru9MQqcscYVlHnN2uwfwSNeiL5LL+NbL6GORX7C87
7Waxe1prC2cWntpgfryq45izvfVbdTAe4H0UMAcSydLUpZY2m7X/Faxs3wjvaaoJfic8cxUymVMq
zJjicNyC+YHXHgrk2IejCdkyFvhZoFEN+G09pSRqvob+2cgtdTt1pNTcYhvf6JwCly4Y/Ol51byx
OinZ2N/CDqoY+/E8Vg9B++mb0c2Rq/fsav7A5+bOakjrIiQl17h6dXJwRve0Nf6pSfQNceMbuzV3
pqMHMj3iGDu3fH2uh/gmDnC7SarG8BEH4LMcyXNHl+dgxUOhJuwuf2NNHo3r5laSUtfRORHRMzaQ
R8lQbUfrgSKYmXrVo9jixzqxr14s7mZP7oJ6O1QeSjbR3q0Ge8cWAC1hN9I0IlOj0kXff6NZcQ58
8D4NRwkZTj3NtgHu7LbZu+OTV8Fpr20Bb3eiQ3xEfYajIL6GyNXAxqmao3Mrmss435u5bLr6p7aD
KjobUbgp9nEummDXVTiGR/jLTquXrmK1p8mvDu4YXbRZcaW2QyjppXJ0qVh478D8CjsfldlQbbst
7h/WUANDqkHF4gmE1hiG26KHcyInDpaAqrOEb6VWg3e0CWodsvIjTOaxSKNMAupDrRM1KYy8eU40
JMSYyUoFwdjoIkWWUE0waKCjnbZVuoTDGYW1OSvTANzv1y33e9/NHSwlJKhnS6/OVRWe3Y4veWcW
uDCFtz0b3ueQPYyt9UGLTFXq6efVIrsHLWiScubDsimpstCRZRCa55GqS9vjEZlUe6O6uMY5Q+Nd
WIuyE03at7rQ3YiYbVLpM4y309rnN+vW9rs4kO0ucPVJuZCbofEqlggH8kTQ29RQG6GpWD4rOuy4
jxrdQey5Mw0MH6NLpxpZW31Di85zCkeN32MY7v0l2G+VUDdTg4e1XuZ3vdEg3TyNIQ/cZuHEtow7
kO2bM3wCrUFZkUgkesag+cOsbke/gK49lYOqS2Rz7NZoiTM+Dwu4qZXBetbnXgFnIXe3zD0exmzx
hhdR+X/uUv86lSPyCKPCMGqasfEZtENhdLch2DRF9qbckcRrz83E1Blac7cwMXYpjNVtkH/0SMKZ
/pBkJGGUN2y3JnFUit9kTc0Sufu+X+tdFDEQN9QUQQTSQqx0LfWqmhRNCS/N0FY7z7Ud6vMaxy0G
DTBKHNDdGMLqARM7uV577zawsux12BZR1aKeiUwBP80+D7olKcQq+Gm4JlsutMGQgs9zDeTHGRZz
5u4D7YfmuRsF6me6LmW4jQHCLly9C1vb7Czx5zwauEhtNSMkSVlkEIgN9vnJF+mxFH2f/lbjfJLx
OB7jEfOwpPVjLHUYpdAAaxE2uLQIUQ6kMhJYQ8zed5GscgSfQJvBOAy6zGRS0xxwE2CDBhqzAOSe
ulEjzz2vTOF3zQ+U6AjaWeG4gOzwQ2PjoZyb+DB4CGgN3fukdaAAiXmTsyRBvwRB0dKw520BmuAv
yGc3rQ98IEHz6CUkjacKT6Mz7R3KgOyB1LsTEFnVPuHlFAbjodKHxtvQVWEDapPbZmUtNlyMOMdU
jfsg2qs2hm1CK8CFG/U5L90x2hqTYkDO4N7LNh+W/oK68i+hmVthZmeJ+fKq5+iF9v7vAs3AZ4Bs
lLhKDnWl12xa5/FWVGhQBxenfbR24dk03O5lwn+xp9pb3A2F1ifZDfOBziI+akRUHLUe//W3Pr5m
BLsKFWDMcfsduZsqtTzaAEYEs/EyJbrqvBCgAYkg9tTC4t33MU8ZdNClIqMUoe+sXl5CpXdJ3XtY
JMzd1WOzPAp5R9vYO2AdW7AQ3Vcv2/AxSm5Cp8qGpMU5RptvAu+iFzauKfP0bY21eVzWABuadcIH
3mlwgC1seppkY+mQ+EPaJ6F4AKK1lbFFOpX19XmsO5Hb2flmW0tzIlB8dF5btp1C9ngtkpPdoO1r
gmAHesS/ULcxD+i4jla31YHAd2qXqOFtTYK2FGx4Jnzu72Pvd4s2co+39tH8eLqcVjMA9EFnQ31k
Azfqoa5fjdfTvYzqb5XI5D0M3Rd/WtffwduycdleqC8OduMY76iRAJPIGh1KdVRDUzq+d8JkXYxK
oE3HbvygOBw6TlCl7wdHftR9+4taBwK39mNs5Usf8CMe7103bvvOw6xAk7j3Jgj2k3ZgWywvzbJc
bK3hZoII7UiRIurhgxocYwpn1wTSi5FYRPS1bNdGPeqDEM5wxIxD6nVh2Wm8gSP24XRk6BhSWlm1
D3vyXUXkyGn/kIjx190kzZwAU2XNDGVrO5tr5A3FsMIk0nSpRhhkbxzFLErOuVhae4a0k6QbthS4
ccY7syUl/RhMvJMd/8M09EcMBdu4XTikWHL5SST/0b1+w8FRBCo8sCA6DFo+yrVcbPVhK1AfLsAk
twXuQCzDu3rsqdrWW1Kpc73JMxNzn4edwbSJ3BASjRlgaZ10cZHKvLZfbejtvXAreAc1NfpcuvP5
BWBUUakKw8/OK5J1JBF/OvZvgkgjm9k9EjX/zIG4OEIdIgIm2q0YIsM2oOzygwlw6NUYY/ECE0l0
/WckzHpxqN7zqHq6/ulXHhKJ2YOU90HHv8C8oHJT00VXzZJOg4tILjzjWcPpTRUhHyccUS3tt+tY
pd216D0RKQEXzq++x6sipd9anseufjYOJPtz9AQg5jEh0c64wV5PySUOb1uDpyYRcBJpNfurYnTN
Qnx3JthLevXf27aX0E54sjlWTyc/ZAdnHMz9unUIMFXYqWC6/vK28MBHNMKsajCLYvIu9m7cDZ+i
UxE0cJUtdN0eWqcbodl7lgOAnU3FxbjhmqhW9plWyxNxYljeeL2P2hipTsvowfQPWVD+Bq0yRzCz
jqKsclxUxYF83ObksDj8seYRTObqfNAzihrcDMNpaoTEKGNVXH9TpE/CjFI/6la/GalLwpIf19L3
Fjc/axQ5zlGAjh1Apxc/rZocF1yqGRl9aYxB46gDtNeBB67JaWmDUrjL/aJ2SJA+sMQr6QDTHANE
amzbMyCCb0yEOmgf6y9jwkJ69i/CKxZIdlIV0h0f60OHOeLr3+NtRQcusujWrmw32KPS9N6JW2w8
FJjcBIESD8MyaBU6ufgzj0dz2eIU4gcM1faoFGfxYOq2CJHdNNL5omb/vgrpzaT0sZljxEMGKXeg
q1vxWTEVewPXLw74+L6J/dKdKLKvnnw8z3GMHOygg9CYFCqojouPn2yUusP4AubigXekPcziiGRP
IsRuaS5DHMElqQ0Pgq89TpO6rJVe0gh4cNLSw6iwUiV2Sd9EOUS309Q+IkoScPd6uyEcjDlYZYq0
j13n3zddgGJ2umL9cfI4M1ycyiUSKq3oSQs0J6uMruA7La1bkFiB0Vzx+fqVYpQCPVgHY/t4/UI+
jUD15+Kj4nt478psCb4ZjXb9hsseIujKxvDcVWcf+vqpQvbA5OJa0SEnHBQflmlpofVMQxCXup/e
7Nj8UbKwwvfVy+rIW+Bpe1GlsXc0bvPnRXNuyHIZcOHHWv75k/JTpO/mTiUOk8ZHtjP2GRKWg6OD
3E1+/ZmDAhjUXRTXX+NX2zlgNggaxuRYE/7FQLhzXxbBtL24Xo8Y93TR3rsjol2HwwFZfUdGkuMw
qw/OvHs/JgUDUjeEWKeWNl/jiN3Vr5fLqYO/DXpr/ygFJMIuKYS63tDQPgBuyEggz8tCb+ZKPWov
uMd5+Jiw+DDP807C1gfuAX/a6T5jw1KNNb1uoFnENLxVCFXZO3Pz9dcRnOUbmoKAHG3j3bdYzNIh
Kg2vdpxs9O7jgK6p20MZu83vUfwyvLoqOSAInaSmNV2OckWCQ+A/GJjcLyHJ1jg8yIqdtO3fBMww
Ax3drJIgFwt9+hpHaFP87s5HJ0m5eYkAKAwccTW4GBOA0JVIfNYafIDQPWq5sIAV9uM2qsdg9kve
RThE8IgrWGl05HuZsHrtKs8+nEbnFQmPEb9Moj3yBRFbIedfQHlbH/1K5JuXpf6ms2520YjN2Df0
qWrNqXLHw4JwNABnNRzDBujOfJxrobucyZO1wU1nuscF8eTDSArJ6f6TaYHIuqAcAEXEzfbSdbLw
K3q4LtnOY192c5EvieNyDZcstlcL1Oim9+mhZ/ET18H+enzzaroEPCyN8u6xx6MeiLFjYlqyTeY8
ZN2d2wK4dfBWnKk7C0NMG08XaqDTCzT2+ZXZV5TDeCbhIWPm8W0d/B/lMNBpA1bvMOWLih64t90t
xEqAk7EEKxTu1DSDQsurFStADWEZEnzQML5u1AHnyJSOTRoA3wGShQbLLbD0bwlzmhz5EGct6BMV
DPEiWwWbD1UvqEBUxrYmSYN1bMtRNPuwq8a7ZSkRMtVlTQ9re7IpJ58bPx8ToDoLns1CSFPnxlNe
gars95+06b8Y3P+LnPxPVvi/0sdPXYv//lvm+MK/0XB2f9N/+6r/VfwyxHP/f3758Vd/Xcc6/52r
/ndCGt/wL27Z/8eVPb4m5yHv0vWvrhz/SS7HiHe4fiWKXLhnQofwH+wy/Qe0It7VVDMKXA/U9P9h
l71/QPsFOTUsPSFn+R+yyz600f8Pu4xBSe+fGhEHqt/wv6i5ZixbBLwP8E1LLnPgIb1s9laQre5J
xx1CJ0GBzlc3Oq9t+ryfjj5SvcqwVftlmzeoaondEYz6pK2nctpCR6N6/cPswDOH+yHm41sw0FBg
bh1K45rT19gKUJGCqRKqodvGjAgK4w+0IV6RnOOE7gdvWQ+8L9XE0OwnfoOyRcqUaPqYCJlksYJO
oq2QjTFtJBsnnbcB9t+6+YAJVpe5GwpZGq8ZYdVvOInn0Fnmoq7Qv0TaoNZbu1xV8aUV8YY224Hx
5npTrc2Qatf+mBl1KhJKAUg4+iFBlmM2T9WWeRUmVc0aYydpnsAqbAVlAdy9TN/jOFDYVSvvEOPs
Q1iZvMLxLtjo6AQ9EEipkugh2EEzAF48ojKFowmsKiq/xnYBq8qGzQWp1xLrp2i2ZM9HkhRhiwGO
Vv12/XCrSRSV1sOs/kY1RxRR/VGFoi34THm2zeuaz710Mefqo1gL2HmkEJpCiTyD0SO8qLbhVzeo
ghEEX/JpkXswPXQ0x6QXr8n6Qrh7MzJxSqz5afDCdJDNZ0U0AxpAP4DWQDsbrNfDSB43QNAgEr0/
xDag9G2nYp2mMDVBdRNr46YMN6ilus/k5n8Y4JBhPKNygjd1gECa1KVVSfukRwnfAFxehl2LPnaw
8JLX55ohdjYYII2uE8zHBK1INQIGMjpVLOdLV3ht9VmBep/U44SxmRSGQbjgfGxg0nqZDcZJ5Lxj
ob30oItcp5RL/TIvwdW4SBx8WB4GY4MU2Ku/BgCdAj5Knw7ewdaJl/ZVc+AV+nTP3PRt26bX72NS
oHXY3oVYptS4aEUW5d4Y/jdyenZI8IHBnh/j1+XEZIGlPMA/xiCDR2PkXIJmPzQh4nYa6HQwHYLD
ZRhRb0K8X5H4Mi1oVJEjyRJcvhna3Gign6TbXiyi7rJ1xKklYB+IouYm5uZMFbtXYXwTufFbiJIW
7X17y9sgG03wWGs9Y67Pgaq7Wg6DWv6UWx/WucnifkvQEeFXDtr5QUMd2rnLXrvTDfWjR+1Gh8n7
m1j7RRt7q2T4zNbq3C/jrU8+KbV7wwxizMP6ldbm3q7HcIbvaTg+RG7/rVm1Z4CcZyEvQc93a/0c
mKHAxTvBzPgBydCHeTm310iedkN2cqW0lwNnvIDteWIUxWk1D1nNKEt76b0Nmj3gVmfee0T7L++K
2cqYQyg9kW8/5m9sBFHYOyCsTzMLASku1UcM9DUl01hn4IGQwp5PI/C+uaszFC6f3egfJjvfceEe
fN0uQCGRoqk/CZjkMFjeAXi5aYV+qceWhJnQu77zDgnZyr5iPjjJI4Wheuo787luyb02y5ZFTXTy
nOYFme+ZpgRKe2mB/tetBWe2vrcDAo4Y6j7pzUEG+d1XCQQQRec4vXEhX5O4Qm/aeND+9Xm3BI9c
QhE/zoC0eI1oXnOvXd+mvodmbU28gw49dJ1Yhlm9rq/A0G+uQQ8Iy2Iv1A59Krn/BQoEc+egO6a6
eRqonFLaiZ+tzr1JfM9tfyBBAMvU5iZaIJRxwviODzp39IYX1vXDvBm8zxhCJh836YyN35uiJ9Wp
V26gUFlXcxtkoJUmd8Tlpyi9wij+8LcFlc0IBk/FIDvcvYDCEo0gu/CgPUIwcTJXK0IZyhWdi3+p
0FMl1D2M8/zj6w7i9wWAWGN9jiYJq6BnVUYGC+TFISeWCK+AROXFjeUXp7UGu804oFK0Lzq6X+Mv
dv2fMvHexgRVt+e/WuhG0hA/3vEpkoOn8ByRfj9fP0PM1wJIw42ZhiSzk3u/xMMpZDwssKP6UMHI
hyFC6tpCoXRhH65oLLbjNOrcCtO/MoKywY9zE2hUqt9281sgv2ZN0a+yLNxelx4iGzQxMCJuCJhS
MbzaLZrxBINJQcfHuPc8BORDb68JuUi5/lSMXoLGh3kjTcmGPN9hhkJH0U/eon6uxmGPpu2ti9E+
IT7zArwTYg2kPXUcuiz7aQLr5kEd3HNszN5KSArKFJtOhxZt9ZPXugH2v44+7P8hthjZqY/ip9AC
7++E+mngZAfJIdoOcAFnY2LszBMtmwH6LHbtGisfoAyS96BSUBxIvoEwVsBqcUvelsn/a8FWYcKF
IoLIsQDHZZd298NsDdaG/7KE9naqRpTDIeAYGqn7SpCXhU42pckcFYbFd7Y3iOzj3n7bXOQkhZEs
OOPvwxQQ9OjxlHfsJyYHCJpAMngcIQtW3ePpLYRHFaZ3cLb5syyR+nkFzlB1u9ggYJj3HIH380SV
1+PSYPsmNG0XUEkyNlsazAeBJb8j7nonro24M9Vhpk2TR8twnKmwyIMa3vjYrxDMRh+eOzy6i3yG
1Vi5JSuiphcvRgIoMEMgMbMAo+n42OohzUMrIvdthVMw4AMt5kFAt8Hik+MavV/9DaZUXGURB1mz
OAhMcRevzmdwyH2F3QcnZxYwINPJdh7huIbtjag8KJpwdXd24WjjDcQ6dQzpOb1ZWgIvwdX7i8YV
FEr/uqKb9BgYG0TdnYkXPSgSBrnHv2UMQGgYnd0qNnfHptYvElJ9OQRcCN4apqGoDCLwSaXPK4ED
dAZNB2g21vCObicn9xv9MLIBNYeF1TQkcienq9asTtzPbk2gb0HqMiSrELE0CMoW1xOzAk5Y9eij
pleySsjpgL9mnVjRhfpyTxwVYcfxfIzXNywVHYBENXeQ2LfgI2bnQTAk/jj+G+ohZBoNtVuoRR5d
d0HNp9coi+GoXYMurGNsuTjxwLx0Bucg+rktwTmeXGvN1Q8uRGKeCRh+IgFYd2z6Vkwh1NC7oiYr
aNHqOxirXxz7hzWGZtlFJGCzSQyngr8etvaIVZzWlJXBCmU2mmacOUNiU5CbCWZnNDkJLQtvcPzS
0fAYdtomR/7ckMFXINMLFBL1sh8d+1UDGyUSfR9+GtDuQ1/1exQEywH80YOVYOj8CDNazPHQ6rEc
NeRJbxIaIcDqaSP147TNVb5I/Q6WMJL1X8M40CFo2Vj7zerwNhJ92iXw1bouLiIx7WbD+iMCc79E
/o6sV5VEp+9RVR965SD4fg1/BE+KburvxrYG6eoCOOsTAhE3ClaB2+I6Ak6yaKptA3mcIpi1CCsA
czEGqpQvXdwz+p3U7kvN5T7pw2es/CZ1Q+1ltO/vh1g+9W0IcR3nGJR09WWS7aejNCRbANHTGAjs
0nkoVi32rJovTwMUPWigsPyGDoE0AEJW+o208wQFvC4WnKZHEWBirxUbBrbNZ+/gM2sz3STj4JeQ
QnW515CnddgeNgtQoN4sevthgRw0bP9E1V+mSMqdFw42FS7I20WXAoWhO1ug3s30EVXYLnH4Qgdl
212iPewA4BxAoOHYbVmIfHfhiUxbsFmVg0EyD9OGhWLRblHQkDUjEGk1tlte906ANBZou4wIkUN/
DTKrnaxuthXuH7Lfj2v3LbYK9Yt7oPrHVk2cOxYFwESw4JGMm+k+ancAwFQ5LiAVph4iTtZB5qbA
gWeOCcS+Y/6W2wQaX/CtOEMalXtCq9Kyd9EDzo19BoUHwcYxmo2Vo2fzCYX23uXVU4U6focUXpI5
ip/CZmyhKorDVKgeNWEnD8mqj9yGIqMuv26zKJlrhOusHKuJAXGgrvpd3Qh7kn9ZJ7+7zsV8h0ih
AYkwjdicowf0oKSo2rPTbWQ3twBP+q5MjLubKblK6dtzHAXoFRvPZhsslHIvnP9cHqK0IR6EvN2a
0aEJXikCUUcD0Ip6ukg84CYolWDNEfnNgRRhvxShxb9Jd/0FAUm5M076AJSvjwunOlNl/n4T4P2W
tv+dwvHY2IXsfWnfYREWZBLpbIvdNvSrm1P4CM2xOgpLV6kZIjR40fRFaJI1BXhYGqhvYWGhoiyp
nCwh6A5d4dx0UfjuUBMXoVKPUO189Npg05M1ChAjHu3oPm2gOVI6WkieCcq66M0xPsdBpm0BGmG/
eG599MYy4rqBl/3W3bAaEjnx0BjRPQKkvKdBMx4jBxmmrO0zY6AH1som0AzAapl0d5AaYGtYp58x
CQqr6gh+7lrkHqTeK87YvIemPhMeGH8qPKiLZYW+B2qiqovjcxQBlMeSppBSru/OuC0ZtUG0axnU
otW1+3ArktYKezuK73jnyrkcaqZLzAgLVJnuSbQEYjEI7o4mDm713D1WK9ShUdcdGHxOrdNJeC34
eLiBsVI6dycPNDuCETn0xuvwOV/ldNNCHgBDCEib0L9ugzq5oTgPdYJWr/qDI3N07Kx5qWOJ0Z0e
WIQTYWEajBFDqwAjrMDoLW0DvC8UAWCoYuzJZIwOSEcuPCikDkPQHSlWV9Yr3eHczqFMX1Dwex62
KYbnHhsThUwtk43vZk4YOmk7PtfJB6T0UKIvnSrAdk+gQOfQFoNjwGTjUcuWCUTbunn5UBE8mAGU
DwEElHZpHioZwsa2D/LB3emBx3u39fsUICzJ4hgK+Ho2FwLX/0LE6OMp/Pd1BbLcsDUHZOwAu/cv
sZrLqMHu0oTjk2rdJHM07aF66v7sDPXt4iUiI5rsAg4lwxxCw+S4ftnhWM7cZKHFUJMX5u16Dnlu
7aBusTwe4CuK7XkeTiaGsG+WDWQ50GoC4YVsxkXzg552BgeNLamK7I/aIjwLBLguJFu5XPiYxo4G
8bmCGRrjftmptntrI3SWGAJDuGbkAkhYniVB5tfQSlSeLULIagEtET5X5KJnQoT2qUFLjRk318t2
nR90OdpYkoYRfdMrYGh8r1czHOm19jOcltni48o4G1syaUQaRMBVQS1EJQdkIBILHTT8UsiEojNY
1f3auL8GUZl5b1cw3HzXVIBToVXHPAPzYfox6xPyEO48Vi46emvX/s8Z8Hi0qrNF7015ACnqCDRp
hwEdF9ID+g41MUTx4bEdXmiyYKKgak8wM7lKLzF+2sN+vVt8LL7e67KeQCMv60+UZZ2CJUADW/G0
6atvAcK0l+a5CnzU2NIbcwgs7xD48fRPUGJCDrIcuCoG8NtodUip5v5xnX0HkFHRQsaFUYW6kBuF
GlyuQWYi/EjuQgOB/XBHe++4TeLe091vtJ0jZGRhqw2yMBzgz7GAp5mr5rTMWqcAuZIemlhpYsAD
/0bcmS03zmTd9VX8AujAPNyS4CiSoihR0w1CUlVhnpEAEk/vldV/xN/dEbbDN/ZVf10qFUkQyMyz
z97rePQrh/7VSqW5tgqRh+50TIL8d5JMGmWHRqmre3tADogUyWKsrCD+0v3TGGXzunkbgixhVwru
Rj78SMNI1gvP/6qN8eiB9uuFH4dExdwV/UcNEUavDdT0OuUmc7TQcbEJuRO2rPmJvZdH3ojehFlS
oBo/Ov5Pv8C3Nev6rxwar21p3BQc4lnTpl1LiGrN+PMck8TeTVi+6Gfgo8KTZmv8luc4bAUZa5Wo
qw8ROLuxdPKwrBhYHi3RZ9DW4eSaN5+mrdXaH1b+NCz2G4d0Ei5x92vKurtRSKafmumdEeOdRUMX
kfM3kcZ3jzPhisnOlDDtcyLcx1LP/gym/j3lOVFRXjlNqh9TJvuqKrbwU2DnmzFuwXx6sAbnx45N
Tkr6yyKtm0hjmugc5bMq2tetvm5qFzqBo9moQjYooP7Ztxi62fkkX9Tfk2X13dnGu876vgLfva10
ixVN0GTIRLyfJw4xpgarq/DtvZ9RcNVagRpbYAWwsganm31A7lwN2RDQEcuJA41EFLuM22GWy6a3
wyYR5slHTImscElZ5qOYjdWbtlU2MHtnCgRbJyyD9rVNh129DO1mIREVptzwnA2NLe72j1T6VAuj
g1v+rY16FSH5awN6ys08Wnu62LZLi7El/tYH97NxrMepxdPWC4gB9cRocNY7rE8k6DMGZzq1qQRW
TDP9j17BEK3H2FxpTv6TUlrI2H9eJuM5qHHyjSP1ruanYaSjys3C6UJzLELmufsPfrbxI/OHkM1n
m7OPdnjIVklEBV8IKPISca1idAn5n/hoYjTBCvPdu0iHM5G9jd02iAMWk+GYd9Wr4UNs/YRFnFU7
dYemjC89KWzUyWVaaPUY20b93NH07yjqtqYUL82AdV9nFnHrBSsxq7SUcHa1mmvlBUvIKSjlzG3/
mfgeHPb6YBq41iYDtpvynvQ2Q3/BzQTIpesm7d81ZtczVpS0RjfVH52ffXjyaxmmd+FsBNGzUKeL
D3k8QbxGgZ4S94WQph6OvnGcNRdF0BzQy2K2TlvfpnkVUFd1POVJ8Kcgc9L24zFGroiWmh0q4cuQ
mNHM2fpuAbatTYMleDT3k7FYIacqhnznXhjEYh9NLcXpQKPW6aqnoprfbZy6hc5SIHyiaPChD541
mGFdyaNDj3exesq0YHLIkJQfgw1NP6LGtjJr3VuclaWGUSXWm8ehG85GKSzmL+L4c9JNxfa+9gga
j7ntrDRyKDhATj571tYVyS8ZpK/ECuh3D76HLZU0DiV8cnDIoyBMYys1+gdNjNYuKnxkZMGKU9fd
TtN44IbZvi5MndsiwqA1Ilw0I92CdsCqXbhPmJWGoxFZm2lZOIIWBm1tPC7ZjGjUuCYpKEZGgQPR
P+3avXu1EGHZ9RseEZZ4M6fOxveFKpc+Fh3wjik/6xFZEdy1GDvz+WJFMlr3kfFS+uqoV0dP+sjX
v0TiIufcWdcM/037NxcDP2lfqlQ8MGuuOU8AbdO2qtc1DjaOSxWDmzhDUS3sdBIiWzsLbQl4xe+h
ZjfVRffidh2lcHm5oUJ62gscUEmsyyhXaSUIe+VaG6ai3GoOe3Dv2Y+NcHBLyKre4KR7K8h9FZH9
VQQdohILFhm77GMw8q/YwpgwL9p9ANiyhhEBloK5Ebz3iTNckm3EXH3Upf409x3nZRcztehxF1cV
dkTLekWuaH1bHBfhJOs4s5t1nmDi8fRxnRpDthM1CDuS5s9VY3/Lwg7I7o4NpgAxoe9oLEoLM5/d
zinCxAr2g+v8tuKooHYryNSU1Ip+4q1NU1b7jMnQq2bk6Ny3MyoIaGyJb21bGaO7qp253I5x+6p3
ehfmPdc+itrlwdV+pW28q8yKc+mACmBmVWj5kxsGfnEdguE7pbPW0tRKCvRDmVQYiMsa64Fwy82o
yzeZu922GPpV4kxYUIuKVoqkL47taO0YRJ3L0gzz9iNNxTmfsB5FUelzKjdWWCe57E6hr0e3/hVp
X11+Tbft2BIIsfFuGpl1LzwzFHFk0lCyMdS4cM86f0m31rn3kcCCJfq1LN4Fy9F4SDCjtGqIXzqj
dAeUVhacnnJKThUqPeWlnq5MLSZiI0mnkKNeOaKdWT+Mz5K2IH1tls80qdeiyV8yLbhG2nSfJvcV
IpfqsTE+Bm1mzZjagcI9mzG47vLUKo+sKzO4cwb2bmZTgJGwGk6EbfYTQbHRo4+eHoHeJXcLGCDM
LesPk/m+jUgvuJfq0KqXaJXErPi6zz6TkKVd621wst0qYksb32yOuhwd7Kep5UNp6vbGDotXkHxJ
q1FcuUkkiH8hlWSDd2jaDlM/GqEduPO6LdKtgWvdt+hkRRLrStsyzNls+k2ZHKuZg3hvUED4meNi
0T1WqRGHcdesFjzER1PTtokIgs3Y/QSN/PDnJgu1xsMPnqHGZiZpFztIw9qZDmPtDkR6ywtL8x+z
yTXcMp8S5u8a7xibiiBxjWmuGZyQTcpgzGv/tTQjtUUpXvI2+Z0v037Oq4/AK2GyxWOyaWzUlZkw
Akmq6JSLJymmjwYy0V520iNBpjwFcbZqEsM4uqQmy2XtJ/b4kE3eKYvTz7wSMWVLzoUih79zCg5Z
fpAeU4+n0PBKk7qhnLcUipuaGRQhXljDGk6i9J6T4qFi0cYtU62qCZMcp/I2bDhMyby0Vo1Mkezk
R+eR25JV3tPcDNhvTfPBjqaXfEnIBqc4+FM8D03DQ9e5NHGc0v/ObPoe/aS/sSNOm9zlxbFDXMsG
99qy2PtFy74idrVtJEoGOaNsm4uBoNP75NH0mAyt1RJ0k93Fk8mP6CmF65FXGZ3gyXNreOh5zI5J
Nk+0sbajSsaPN8EuC05NpYxUVMKoFaZEHjdvQU47Y24deH740ZP+x9WCl04EV9zeiDx1fjJpc7l5
vBvjs6YzAEbQy90kxXieF/c1bjVjHVG9YyzVN0vsMQLOsQVDW7mzHA62bd9HG5Frw9p0BzTAxQ0Z
X/oZmflbK8b00jTda5boexfjACRi4iucND5yx/iNr/hicfZiJ2Z/85CwC/xFoWT7pSJrj86SPAqv
dI/sjbsqoQoTJe45NKvR1FHY9TJdF5WSO+3NYHUpwx2zB2Z/dPuIOcBMuSf8E/sLD0Jb/Cp9/1OQ
f6iQDs2YJvZinXA3E+3JRYk5ZfzE8g5ZhZiuXf/GeLpq5xhhmdyr9eR57sSdNHYn6tTVIKTYZNF8
E3HyzawCGvFLsAWS/ZNUFlRi52wH28jqx9DUDE6nqeowEvzq37PO5lnyirtVoWT17Zh9xl3BkV93
2u0s7GKrZ/Gji2/GtCPtMucpzE293zRK8zJnWW5cEhvE95pDmgby1hrBLsFNeKztZusaevWge3ZY
Djy+/mJuW0hHpp0/1VHlPWFPlnmxrXXn5Czy5rlGuaNeLQgzOI757bDgb7MEjSuWDRdPUkn3GueW
yc2KrRiGX2lQ8fQ4k3+UpFyctPVWaUFMQvbzyU5tazVqbntMxnjYjVF9maPlEusioB4chzCIHPTJ
2YsIVfXxt19hMy097WPy2zBJtCR0nL4Ncy/7dOkAtq61Tmct2ZRzRp9mLOjsy4kkCWUwA4lofw79
Ka4q/8TKuBqdadhROhywQtShx5cVFpM5bvCAxQSKKtO9M5U1DLo+vTWa68IIWBX1M7YrDEkNrcVu
JtRMQG4l4hgO1XAe43lGTUiMZhMXBF1HhzBe1llNOGViX8QyR3J3rH0168REatRYITztoZ7Npzwd
J6bPFzM9PMINfCwyd0MQA0vlQD8ZuLkq85w2k34dJzUljIAC11jcKfMX1oCThTMU4YrVfGmcnU4+
HoQAQgeXpF98c2vS2QqFVX0Vmt1vyyF0IzslTOgmm9h6LXyXpGknHjxtyncZ8QNG/QyABFCBXXc5
5HX2Wpm9u44FZRHW53w1Fd4UmoH/2bj+dGKDXxWDMogIqSa9tN45H9JP13QcWtwNKd7OJZrbflYl
BsVc56DjOPkOv/+hS5ZqtfhTdowz0uEOAH2rcN9SvdvGnrWbl8Q7jMVA46MkzOLbMggXYaBBOBIK
OtZxr7AYytXnu4Bg+0oJYnG8Nod23CXLQjll938AV7PT1P0OUl9O57e8G0FP1dkOlPJDxV8vuwKX
Bl+CMWP+MduZCEon3puqCqtEX549v87IXeWvQYtJ0tSbCxHmK+veOzYpdkifhqA7NYhp7bE1nOem
56uwlvYPlORy7VQeXKLpa6jkvlpa8p0BZpC4lr8d/s0wotQODU01ej29wfpfvGKeJwNCmN5skdzd
Vn+0u/Y15/wbWoW318SiI+j4JzPldqyc3sNqxyfqkd+2pd/tu45UalsKphE6hY+IynY2eq+Vz4qr
RUTsdEyQo6EZqynELdCf5rwrsHAHDMUbjv0wW5xAouy59IyT7mqPROJ++7KUhzEgrmA53XtaTD+R
q62dNCqOJE3HkrIl0ndFgtjaz9MxcgfSEf2xMSmbZiIkh2Fyd6VH6AjqXxrKjiZw27aHrBbLZtbY
OT2tMBl/Vj2NcxqvOQ1OPCdkIIy8x1LawzqsTZIcrCND0Zw5dv1yXo2IGb0RUQC/6d4Gl96Ow16/
SvPgIl0Wg8B2OE159Zlo2pfp+iwUk7YXwSTCak6/myH4lfvln9QhHdm1y3MNmbhw5jdRzrTAeaqI
0dOSZrkJJ53EEP0vLV0IJ6XLgdQC7CV7pANoX2uoQg+5NV2nmfanGByk1mL5TqhT/RqhZYn7aztl
7EO50YXaQMta+uA36z7ioU2YguHzR/lcMR2ec9dKt5f0NFrlT9Qy9Kozxjh0Ox+7rP8VVcZXid91
bYm6WelvOLnkqtlFcdsc5o5LpLqVIlYgYvpgSZYco44m+n6Z8u3SWvSG0wLJaSKzq8yyPTAWdkxm
k7HxmNUQ7QJ9O7ZkjjxiJuigxhdHI5rvi0SW2M+mpPkq6e17XvLRsQK21KK0bbORtq1XhYRbdeJt
4dAF70b9N22zrsYMQbPHA8NcTC8f971OTZLHTDsXdC1PizVbqM3dS1s7/lqnR74258xe4Qu19050
E5jq4m4OZ6GDZnPFcjbrOpx9nPe1uIyxjYXHffZqfT9103s9VWx4ZvCr6PI92/R+iRYMek4azpF8
FpXxR+eU6EfZ42jR/I3b9Kno6nub4u21Oqr6NBfnaTSGPQsT2Y4Tu+SIsDszGpmECzV2+uokDQfX
fN7Qy6fHz2hD8Utm+OckY8mJIUVzWOJgXhdaP62QZ1paJ0Y+zqtUSOVtNtuj9qoTgj949XDMnLym
UVvK7UCBmHXGb6+HFiLN9sltPI3TUcQImHHeZPNwLCcl5WqDtS4jyyPvnHPIAkFrKe6NDCquH9Ux
YXWcwSix2yLWoKIvZb7xbMoK5UoCygZGB5ZBzpgzm0ZlFv+4ZvbZ6DJGNK1I0kUE1mKEqBHf+BHA
xas+i35jjml7A3+516vitxVU5bddLjevEvovpxYHr6g+evbop4KzJCfnqTqR8ZnjWYdGEF/pI9T7
lKqDW9ejAO2b5nVIrYOt+69mye0rNXfe6lN17GKZfbVa8TRXFOxuIzzK1b7etjOpbRQ7evrLdSiu
VaDHD6Jtv7GqhWbhO0faEOxvMvkNEOaQGl53UfayyPqMcuYW1Avl1CzGL7+Z3xh2kR94pP1VzmoK
zyXXyfnb99iVFBsNyk6/8Pymja8fWJHfnLHRtkEmXoy8huTA4n2IeALnqM8fFQYmG5DXOtkhvCyR
XCOJkOo3NnGQm2iHEDvqWHwZEfUsvV4/YEq6aM8Vg1wfPFsbeOZKWChCaMeo71tCJqTBG/q0h3Xd
WdBDxupauG4dIjfJhyVFsdPM/KuHrLVK7OhXSrRUmO2rWsmAH0mVPDVUBnWKi28sACqZOqmMKoL2
Nlep1WmRq1jlWLEiTCrXmhJw9VXSVRJ59VT2NdVVCpZiAabysmtVQjYmKturzKxU6VmTGG1HnBZJ
4qciXlsTs+1V3pYWxgoZNSZeGuGLI5QbEM6VhHQxK6meLl08oRK8PVHeUmV6sepwIUj5TirvGxP8
7QkALyoJ3KpMcE04mK4+60S2T1VqmHgBFiWCxIVKFHdudbac6W4TNcaHyE1O+BhOVrCa/uaRO2Yl
4zzoVFJ5ILJcE12WzmOlksy6yjRz3jwJQs4tZ7CF0DO5JAPKCjnoUiWiG5WNFiokTUJ1UalpX+Wn
J5WkTolU+0SrI5Wxho6ehm6CDJurBHaGgOsQyU5UNnsmpN2qtLZPbHtQ+e1ZJbkRhLlJ4bWojHfR
OlQQ3chIdK27tTmGF4G844OgZ0n2nkQ87EGin+1JP+Dd2ui9d+4JlbO7yIeeAHlH3LxSufOUALrp
kkSvVCYdHzP+CGLqo9h34qkgul4iOcJh9lczofacr7kl5E6mcy1aehtRZFNHxy9zvpMqFR8Ugn9F
I/ru+vYXRlDjMNg/WTN02EUJtWbE66FnIfuJu0nsPiB+r95k5JZb18uvRWO8WXb0rLgaEhcpG+6h
SZanOk5ekiG4j7Z/cmUMV4e9oUpeCvtPIMXeXpKbncr7bCSvRLzuJbCAWSOJML/FIAQKUAIFSIFo
eEZuOMyABiKAAxngAQmAYAFEoGIkWkxXwqOe6Nx9ArBAV1uKyRudIBlY5VcX3TrwBsxi22hdQ5oh
2CfgDzTX3BgoeBIsgixXDpAEqv8jCUI2p3vk5d+mYingAoSEY1l0Wnj+0paSNQG9AMjhVlt7IEE9
/mD2zL9klB5cA8fsFwt8wwDGoQXnMCZ7En58Vs67ivaAAHSg8n/vwEDMtnhe2JbUgkBDEmqRBzKi
Kb4zABLsKX9cRZSYQEu4ICYwiNB0ADqhFfWDjYKdKxqFxRPSgqeYwVT04CoasBWVwlfIgwPMQtFd
BA65OYBFsHO7b0alarH1rjXiYrfxZmySjWYv+NSW3TwP68TH5Ac8w2Q5ThRNgwzZ2Vd4jXKV28a1
ALpBXP7oAuGoScAEQDlGguU5kA7PM7871zj3xDwcIB4crQF6NIA9Yp3fBPShODMQkH87yqkJCGT2
M5Tp+W0CEKLV5ObOmh26oEMaECI9KJG4CQv9fQQv0irOiAFwJAI8kgAgyYeLRXoIw8xXSb2Xgynx
wJUsHyRPf1cgTESynQGaFIBNLC4Kj+DGB3jiAD7xAaDUgFAkQBQJGCVtgmMJKMUDmLIATmmVc4Zg
9RA12G77W22kRHYO7SDOS+Od3GHcOoHcx+bEsGlrjXGLge7tJuqfPA5Rwwz7XHT4TJZjgpJZld0u
VW3pL515fOyEG52B9gUBhsZMvoincfsY7kZ3iM92xpsi0dTRgJK+PDuWz+hNY99CmMoM89q32l1z
kd3ofPDzN9+Rbz5FmMbXqMg2gbwy5gnEk/Vm8ECqBxCv2qMw+43LCMUiGm+mJ9+qHBAOrA318wCz
VHQUAwExs/1wHoUdPwVVda1kdhuz6bXP08uY1wczEM9UI2sCkIfA906d0T/jx7sBXboXQ/QkFTzM
vmiMYpsx/la6uGu5/gbiyiZZp8f6Va8wyDOVMs7dUzGnN5nw5uV4wcd1SelkWaLfjh3kHyu5JV1w
0Qv/Qy0j/ujSzDBW6t3PYs0cYehTyU2tJIFPUAn2iRf67vvUXOMuf52c8hiDjPPX/Tzc+z9LgMlE
rmMeDc7BxXSR9bU3CPyVG7+/OtWdIuY8pXXYoTqBNWC4u0Ry6JhwI086WLohz64zEc1Wk8e/pr4s
fSXufk0McWmF/9GhmflNfzBsnilakMlVeyyWLeTF0BfyppY59Vfpbb3QAbpb43hvsYYUk3MmPXJr
ARrRuLm5enpzcYzFY/xKHnpKp4vhsjIO6Rsd5KsYvUtRpK9ZYJ/tlryduCie0ejJa2Vpfz9Y3yc3
S7PvRk3/V7uo9xOo6zmiU3IqqybwgtXRGmkzTQXUluciSk5W9pXI7jjI4JL06auVxZeyZ43mpaCC
hpkLXqO5LEt2VmQmZxYXqDTP6gtQ/35p9Wdt3LlWfMNJ9IAP7T5Z81ubpqBIJKbq7N2S8SuTkWgO
at1n6rrk5adndUcZo3+evR9FaKJovg2MkVbALB+HfVCWnALHG8U/xQeuI26+lMR7hk7tRTOhSXHT
fV5LuBf1s8KO9m331YkK73L6KtPlraiXJ/WhFptp69O1N9udJZcnWo4vmRDPOHQ//m46uvdhmhNH
WBrDyatCM6We99Gmyc3pNo4lrlLU31U3Hz1gNN1k7hJ/3MDBC1D/FEdL19rPZBF4k0HSjNsyKDi5
Jy/qLZR5sfeH02hEH+qJ4lpdDGG8jeP0UohdNmYX05Cg8556a3yeOpvsK2E/Y3ymNwDXMNuLSAeq
UV//3jb6eFd3b+zMZICxL6Dg+rb2EDTDM56e92UZb5mmv2Gp+agdTq9eeW0L+wO7xm7OnC13JhsE
7DIZ3c26hNck7mqfnOxyp/IJOU9kk01PkDxfxJDenPj3yJJsW/GrrTlHXydexK/R+Py7vVZ5/CL0
4TJ15dmoIZCl8W5u82/byj+7N3/pnqJtlEX3rvwjo/GRg+6zgv8kUX9JJ17dEXeahxdl7qOx1TcS
ezbYKH981s3sHYjoVbPdUycfRQCUq5tvlLs1jbZk/nsMUW/r79cY4AbtiSQxs2qDs5bX5wdB9Pr3
fbrmURtf4kX/lbTxDQGBc96n+hTuUL2zAj/Z7jHwY0KerGUxqWg7fzcT/a3kpuhmF7e3uA8iIjCy
PExYZgKAzP3d9szHjnWrVQ3GXAbPs68/lMkWg/ve7/gNIC0ry8U1Um11fuzVdwaj3tXmZZqqytpY
XfU9NP2PUcaE4+OrS0VF8yh+tUpnK1hBY0u79XO17fGaMRGAq8X5tt+V9XL2AgAGmn5uoS04QbzP
wL5lnEk9KvbMEafc014wVhxKr36g/XFyDEAXxLBTYvvtlD+pnb0Lyj1shx+GvK/r1NtNbvxqaJim
NMN+jByGXjTl2fJUkmWor1P1PmXGL1FonJNMlsXmZbarb6ebX0vL+81Qk8eyeJy14EaIFkqKRZ54
fMlMVtvcPzWWv7Nrxh3QtDDimwOZwa2sMHK9vQc0Ush6v7TzQfrTkaGo0Lc4L68i8mfMGd77eujN
SF4C7gfmInwsu2iwT2PJL2B18ioJPdRchxJ7ZRpJ1gZ7XQXitBTV1YKlCB3u5GXGOa6Hk8wOnSd2
+LMfdRp5c7FNrmwS6QUBdV9E4kTY5wTsZzMgVA/6Qwr0LkqYFDT9ajIVFBxvhfPGU58+tinUREJN
eFN8Nz7ZcfswxCNGaBh+ervTTXlIMMswtRhZi9pPvsZxeprqco1Sd1H2v8g36c1HL0ZEA9kscUuR
XSzCrv1ND5XjpRNOMUcYvJ66Xh/bFIQifosGh2edz1t1ndWJEluiHsQnfO3HWuFlx4DlQB6dMb/E
nDl85zsL+psr0pvI5BNhAyyvzS5wWNNohI/NY1HlVx8TIvkwmjkLrs6EdxLTSsAnsbZdjETjDwOs
T2bGiiTGez2Mz5aGLTIDUhf0ytBsonqANCtYbni5/L2UWsmXQY5LS3fNLM9jAvTUxiH26H2ksYd7
unlokbZmN/ht99XRQZtwHWMnEdCYlbYOgl/eSR1c4yymAe3vTJazUf+d9f5JuSsHb5cFZ9PBmuMm
h2HO1wVNSnwaSAkR3IIETjmjbdS75M9bUUJ1LVdtBvSkYa7J+CTKfD14855O8NoALqreTExOJDfv
FXwUUOEYNem+Uut7JcpYPG35V9fuNh/Nrcp6pxKW4uIfLa3aJ8ZyHhFvo94/EJKa5RqE6sb04EtK
IkE5ykyU9CEAxLB/bLJx46cy7CIZ2rRookg9uNq6mf0jEADmIpoEdMZDXeqPBMSOy1QerDbZ9bIN
DUfCiCsOg1EDltxCMFnhMN3kLdPZXWyH/cZesm1nksuxSCpV60n/5VODOzxAIx8pGti5f1lYXHEK
cJ9idQVs6UuwOmd1BfgvdV5W30IZ24j/XTgwZI2W3o3Y/quW9wA49HMAOaVmikhwTBdni6qQIoim
txF8nWZVO6r+jypRpVryVOb2RxbdMqxMY20fPViu82PkzVec/R8RgjlVVjPq+Gy2nv7g8OgvNbC9
fn7BS3aCkXwdcRc0EFPz5q1oi0OW9Tt1F8AoOLPeKCr5z+Qi1TgmvhxbPmGQp0lNyaM6o66Kjkho
G94h4MiZ18FRbXgDHsxYRpt49g5djmA/adsp6nYdd2HS3fycST9UuWdQjq/2BEW0Ty+en4Pbm38i
PaCxLI8G75rkvG15tJhLKnQn7Ii2GJSrwZjvSXiQuX1so+mZhsnVyDWWQP3sNBMmVXuNB3dVsTpZ
JHbU0bSNETiWLWnj8+Q4W/VjdnQQtP7BE2xrxF9Kj9UUio8kgSEnmwQhhQL/Py3Bg4J79KtpOw72
xs32DZNdqUhW2WmKNqWMUTmSy+wuO3zUm66Zt5EM9uxAG1hXG3JSKiVEenhT9EWolTJUfwws76B5
0Y5H80IvfWQxUJZzV34rT4XEyEgueKc2QtjWT3Isr7K3ob0yFjJIHjT0vuQJReAo7cd4xCxYY+Hv
/Utpe2BXmsc0sx5Nv9vpUbDLkueGDq4Vb514S4JuMyBYaf1tih6ZLh66TrOT2rJzl/ajseKnhm0v
BbiVOCcMniho8MGBXlRavOv4Ud9A52SIjwd3wGVpTclcjl1IciocMYZaWRf2WreL5nFjle7JpTE+
lTDM8mljavnB13Gwzskp4xIEE5lpuXcnJyS299pkfHEc8FIs8qqao2IBHOc909J/S5f8KGAdm9/q
pvJb6B4YooG1+DNo5yTd2dhRMun+zorDpNOcm014dc3emK3t3+rQHp5jSpm8sN7bRn8Y0mSnGcDB
k4M9VZvGQcczT5JbpaJI9Ek4O+NX6WggCukAdcUZxM++Pei5dXVMEsi2s7c0VhgxbvnFcj8NhNZY
dgC+KTfTwSuDXdn6B3WZhj/ZpdA2msfFM0FGWau/l5zX6u0ljGjKoS2GIuOkYIbqTQJ3ZfkPdigO
K+6VT8GfWXmym4lUIlBvo84kEsUhgP/N0mhjTiCJ64/CirZu7R9mLX4ybeuxZ9AEyPanVBOnlswh
CtmatZUOgg3a2WaPu2sLTgwGq85JvcclsxIqkid0pIRmqxbmUYz7JIUIxqKatw9/12qdLz3QGTsN
ChgAOtL8RiR4aOHbcTVkBpq8rraTm5ychjt4THeaB7wjnqDn4FBKxdZm+GIxeJe8Ko65Od4b2nD5
AgfKFIecUpmQPtu1+ZBENo7hYBcZmG0MoFvtvJWVcylojeNVPPXpCBFt+TV0jDecShSZ9E3dyTkg
XjI2j0tTnKdGe3IDzlo2RlqcK32XnJaRmw40Br3rPY6xlRE3D2b/bk60qsZ+VxlNWCbfHnUd5IEC
VHXmP1RNtcU/vUNJCtUX3XpYN9JyL53qWDwBOtzlxUvcALN27EddsxTY4+h1/g7GzgVizhHWwL6T
+i5KyapFfggb4KFtu0es3Y9Rce7q+pqmFZig8liqie45RQ8w3zkNDp1dHPDLnkotDTOLV8Jks5Dr
LLBW6HwNIM1Dc/H3sqJlypHbX06DhIW8EPzuC1xbdmv/KszM2uEwqrOG6ZfoZJVz7TLGBxRjdLdM
Dd9+Y/Xbh2j2EzBSDQ3ikkogwlP//xYfojgl/8ol+S9uyf/PyRMuYx/+12AQ5PW0Sn++qv9x+92I
7yJlwsp/Q0LU7/6TEcJy+Q+L0BhzJnzHtgPTgPfxT0gITOR/6Ab1C9PfGe6s22r6w39RQozgH0yf
cJg5Tk+c2Sjmf8+gMLx/MILC1QPXZXKEGwTm/9UMin9nhEAmMTFue7ClDNvGt+nzQv82gSIAVKgT
IgJQBpg5WQbMHX1Jn36KdDBWozk0X7W+pB+lMNxx08lovgRexjh0j7EXK3tyxp1ZamW+7Qx3IQRY
p2x7Lm7Jw79c3/8C1PzrtIz/mBL1942ahuc4SI42/Usu1r++UWhVnis4ZmwCFonIUYcYmmW4Hv0P
0CznrhTf//sX/I8Zd//5gt5/DC/XgLC5QcsLgkmx6z8lpKYUeop8cIb/w8gY49/HgPzzSzAdx3Js
nw/Gp/z3z9b+T+bOqzdyJc22f2XQz8MGvQFm+oEmnTLlpSrphVBVqei956+fxeoGrkTpKnF6XqbR
FtXnRJIMRgS/b++10bjqUclQfLHme4x92/pHayPE3sSXiiPvmt3Xl7bcqze5Rf+8NM3k4Ln8Exfg
+/H6QIoasSpLb9wEu3zT7oZNuEs254ZZ/jYfhiFSU1LxRDDFVpdF1nyp9WlUeoZe76wpuzUUQIKa
fCY/7OPVyIqsqwpvkqhosriKw0uUuYgGY648PtpdA7WnQL0zUcEXxGxnS9tQ7tGE687XN3EdO8Vd
fD/uKnYKbquBcVJkXChpm3LTnIKbKb7o7Z/ASz0LIdwN4K5oY7hfD/zxtqqIc3VLsmRREfmv759e
ricwVxSl8uJeaC94ZebvhFvU32pQba9fD7XOWuYaVRnNrUbZ1VSAtK4eYdVEQyRHuDQbD3IC0Bgb
/cdRdZRduwMMcYmN4ZrwlUNwFW/PDL08tvezR+WZGqpJTBteMXV1mRahEzhlFD7QtsZ31Rt37YFz
746sWeJYvx5rFQu1XKUusvxp0OFZqtc57RUaR6Dw6JILEfdqOT2nYXQmL+3j8vV+iNVkKUiBIgy8
b72+MhKvpcZvwPDEc9E/4jRGuVOiI1HNX19f2Ccri6rjQONoKGuGoa2fn0ysHpiDlB4JdRvlWF6N
F1i1fqKPplUMntw+NznlTx6brkD6g2wlGbry58/fRBo1RiyYEFI6HpuyAQ9DDcqNTolXbDm4bPR9
R5HVoSlvg0W5ioujivTvn6eRd1FYb7eKZXdcTx2DTdIwZRmbPULM929ILChxKMxF55GUemOe+PI/
IE2fPGuDVNjcN0+WZzwT+HdMrlHguaJbO6HX7fLTuajOcz9k9dRN3I8t1M/Os5LODYYrMxYhL1dn
pu+5UZbt5c0tD6ssn+XlcoFpXau0dO2uBBGTztGZG/vJkscLaXBmIHmU27qOaixzXqBQqTrPQCzn
IbKdtsVrtE32yb3PA0UIzrf7Zrg4lwD98ZSyLARMKZY7dpLlfPX2CuuJj+cJq5THYRulcNU+6eG2
ay6/fls+u4+aKC2nK45CorG6j7WoW0KVDxC7BNwdg74ZunRTkWHz9TCf3kWN86DBuY/Fdb2Am0in
0EMggSaqyn8ObkUPoeSD78LAKVJnPhBkQ43FHnZ/MQN6WeeMNwP/CVZ+M1FmvqJ9IRg7r2sht/XZ
to52haYdzlzfMqtXK7exBPrJqmmwUSmr+9j5U5FWE8Fig8NH7lH54e8tp9iTHeqADDp3yvhk8WY0
y9BFDlKmuN7+AzGH7j3yxSqWs2eACqogh5y5os/m39sxVu+xqmplOYK94YqKR/XQ7pUjdiPXcoiX
fETNQkK8M+ziM+/1J3uGoRPWQbIlR0PEme9nfVc1lEesovfAYaA8ua7AOVQD0Gg+9MdBtQXxzElK
/uxeGhrNDL4KTOXDdi+PqKGEZWbGR/of9glCDKGo+3jDgklCglN68KhIG3KmC7Kvd1Tl3RISg+2/
nLnhy+F6PYXe/pDl1ryZqeDqfJGy2rKLtHuigDbRNtvLrrgz9mdG+nh6VA0UCiK0RtLrgB++Hwms
RU2gB0Ww/EgrR+nt8ho3g+tf1xf6EZkJ88o1d5Fkyz+E6273FzNh/7ySb4dfzayi7sdEIWkAiqiO
g6qnyG2CtxfPTKXPDgLvLnP1TgYJkwc48bIlkrcT4BnCsy04yX7AAeyIu/D13OyVPp1Mb+7s8udv
nmFAwKIeFwwZHlt38iRemQxwjwf6/BDS2wCpem7nPzvm6pWJajhdpb/cTrw7LiwND5tL4IQuQDTb
oHvyfP70+Nm28fYRrjCbEJ4StFqMCQl+O0+zLZADRvrh1xP1s7tpatoCGtXIjDRWJ3Ern9uuEak3
alRd/fAFjdu5Ve7cEKuXrhtK0jUik5Kml+9HF/vka69tpVs6zfvuyio2WC/Mc5vhMvHWb/rb61od
82XomIbQMkvifbTshDfRM4TM7fgYOBATUEXuvr6Pn74JbwY0V9/1utI3IJCXG8kRRjr2YFL2M9dI
Jfi+ZhUP2jP3VV7e4S8ucb3E0JpCKyhwX+N9/Kv8leymy2VB04/Vd/MKw8blId7JtrijD/QtJkv5
3D3+bB95e8WrNSaKNHES/OWKR/RAHPpR3M2mfmXiG5ilbYqU4Ot7/Nkb8XbA1WIjBs0YtiBhPDiL
iGyBoL2QpeP+7wZZLS9E5JZRjhDRy2Y6BprT9jX6o29fDyKde3arBQWnGs4VdDie/5zXp/5e2sEJ
IxLu2DBZirtzs/PTV1BnxydqSZL46n6/ZmZqCo1dZarUOGDCRS2elv/OfXszxOq++Z2sEJRjccrV
byv/toxOoXZ95q59OgHejLG6a2kvdYLS+Mtnp/ATW0N9D5XJJSnRMZzOtX73llNvz03zzz49DfPN
qKuF2AR+I1QCo8rb3g17p9zLXn2FjR3skhu91lQscIV61V1zP/yqb5PNuZrFZ2eJtz9gtUaH2lgo
U8nTw6XnqZWyHXqLlAkMayaOCfNXj/J2IpXx67t9bs6slu3U5ONInxk1skQSRGg4qmcOSedGWK3R
Yj7hKO64sWH8gp+Ofnv7v7sGebUoN6lpCArxG55PaybQsIoLj1/fpU+nJF91QLlVldLZ6pxXaJI2
kxrAmgT9KI+vEuNXqZ+Z9+fGWC20YpdWJkqi5SpO/YT/EaFCkn3/+kI+PeOYpkVdlRIL38KrWQYu
X5NaJejZpgnKcvINUDLDU3Gv1TYERc+6Ls7smcvf8cMG9mbE1QwLtVor9ZEPOjNEud83diRfobfI
Bcz6+Zm5dm6s1VwbTVi7SRT1sJqO3XQqVIRmNLIikUQ1w3TO3MvPPuze3Et9Ne/8AMpZ5XNlXXJI
rwki5KvOuGyxVwwOKjpX4VuHlggi8zH+dzbJ/3dT10Uq2Btj4Gs8xjS7CqtvQbcXQNOeub5PTld8
gxsGcHpdE2lEvd9PBNGI6FFrveef/O2wDQ6qW3uQLWwgKm7qnPsWl5a/32qmvBtv9QbMUHdn5F+9
h9qDknixnbfKgbONLbjnvi/+FJu+Gmu1V1phA2K4ZSyckcmOs5xbojUUdtJmqRar7vLlFrvZNudn
kMp2w5eOV6EouJSofsYeVPN/Yza9u/plHX3zxZNovTQbEr8IZ6kKq4uSY77sel6Ltv0EtHW5882d
cB0+fP2cP5nGfLvKMsH1NLv4QHg/cJOpME3rqPXiJr5Ue8xAKq7wzn8pMcB9PdRn5+d3Y60usuCW
Z2UXttx2c5tBR2BzZV/35LsBr+B3LElobL8e85N19d2Qy5+/ua9aESVGMDAkqGkUjjcG0jYFfPfX
o5y9stX5AQIVsrCWYQDf7ctrkEdudpL3fCPv54fp4lyp/JM6oKZKVBz4B40OWVy9LGAj0zkI8Cxx
J2/8rRLakZc5/cHy8Nod68flLY02CI3OXOfy93334ig0BDSqnIpCs4NK7vvbacCAQTaJw8Ma+gK0
8ZCXP5o5Iic8w49h9oF2OU7xQOxQE4dXpSrXro+1Ge5EQ3q7ZIHC/voXfZi+/CAa4JQm9eULd70U
ToQvTKi0B28eAFiHxOZQxhvbjd4/fj3Qx0e8Gml1y0dz7mQBQzm6LfGCzDGgPeNGaPEvNiP/u3xq
pNStlPqVLIVbvRhehhF0uJhvvv4dHzY5XlJcYZzwLTYtuiXvn0DfwmdUip4S+owFHGzXllPJKVDB
DWGCJOj5zA3+eGagGMvdlTB1WzoF/NUblGXgoKYxXKba4AGn8JpT/4255ljbYlOfEOeeKSVKH97Z
1Yirl4nFh3D6+c+IooMg0q4eGrCTbk/NlFyGu3rLh+i5TwAErh/ntkrNdOnNksBCm+L9ne2Q6ElT
mxLsbSm4sojFIDnB9Gvxx9QJc7ZJDHqyaWnKrqV0IOeIbTOe8yJQ7wRlGK+An+AmzunN2QMSUKBj
ola2N6UYJic4MukF0SCCzMcFCPiDpAs6HDMjkjYKcKDcQTPQPclNPeEZ7fuoc7sBV0SY5dmuNQTj
uyGo00MeDhbV4jpmrkdpQ2fMF9pH6O7lwUokUOh+OFw1eEF2VIStPV3CZrKtBB4YbR1F3lVNGO0R
74OJq8aKPCY4kbWvmLcpIEbRbaZOeULSMeDsjSeESaEERtFhrTF/5RMp9n4Sz6OXpxlUOaIvNW+i
xIzV208x7Rp5hps2m4ajZYS9eui1wQo3Q5aKpOw2YejbCY59cDpqTsyFHOsIt/zuoJkiJH6ZtOYX
tcjkw6gnpnwafbP+jesJvyCkuMOgoADPdAMWMkpHmWehqolHVjwAaVNqAuEk1LJ0GQ4lBM0hM9ps
Qbh2bh/M1gtBEGAqg3xM7GxMAhmVSif9oEIestmr6pzsMcN3pwyyrK3w++8Sv8+QPCtQvQI8hJuc
S7vgJhqt3Y99AITQmFGcmuoQk6fN6YDARqsV8ttxmOSfZHj6+OsDrOL5RCC6BXxMh7XsFCn+WKO9
b3XBi/LyOha0kSgrVRuOoPPKHwmkOtEDtkCIwVAF8m1O5NNWWIz8urFcjFw3O1MzrV2JxufCkAEB
V3knA5xqZ/1SDIqS7ISZgISpmKA8DDlgfNbG9kSgYfiAVFxfMNjgrGYtEnUPpykBcik/wHfVRPeR
wI8SRtVE8xucllmc7cLBmH6HUxNv8fLOJX9kwVkqwoDP8xZr4imCO0LGVGKGszOJA8zbYTJPwixO
DwIE8GyzlECC2xGDZe9q0oQPQIgT/XYIEu2iqQXEZ1BPh6OAuew2KACSKZCRNmk2RA9xMyd3qaTO
l5GZ0QeG79HbNW6S5c6y1VZm0W1CaxhaOyxD0U3VCL09wVmw63T/Sfe7EfM0dgdfaukmJ6NQlnYE
QoVUIDWHdtzEbf0SVnBUAPgF821fg5a2Z18ZKyANkogsWfKNi1w2iVn2i+Qi9esI788sQT0lEMJO
BxGkaVQEr3W4mDnRzYvP4VQaW9CS5PtgRN8jPcKxboQUZepcFz1gw/Gpn8lq1eJAeK6Mpm49fSoH
V58HKO+TruX7qY2qnVhM45Z0E2INgylsHWMYyEeE0OSW/aA/y020oM1y64QpP4TwFysqPhZJ2ReF
ZLyKyANl8nZQ2NIcgJke1hJfsIVvPPbso0fShMhbZ/7ENiHe0byVO4WWjAaWu9TiCSW2n3ixqDWb
cspD0vq09A7gSPYM6jA6krPNO1ZnkbBLpygB9FfT0lVk63vkm/ohhZR0PRbR6DRhkO7RJ0H71Uvi
WawkNe/DPEHo1UkSUKlRIl0R+KsTx2V3w83oyVQUWj/yesTQ+Ix6oQd8SZj5z4DtF25ZVZW5o3KO
vG+zkIOjSBzedatisYmt/NUkOfRByOpgi7YT5qrfCin46RxrttXTlCEDEaRJ2GDgDIJcQOY5LPRk
XjuNCJawrrbBrGYPfY7V3JHEugMmXkX1ETZGGcNr0zXXZ8kBASwSVVAJqv+ika14O0vzz1aVsg1x
AHdhTENWIdPKEcrh1WfPAXZj3dK+RfGbF8q+VHvIHIJZ3KCCDqGRCMlBkZIJOnSPyDpoH8iVwTEC
R0/P4uLSkqDq2kbLCW/mBrFc/JQK8b7S++8q3Lhn1rn75fbYlWw9TlV/MuGYbsNKE3CgExklcYSC
7lyUTlOPLdzt+qLX89ILw6K9mgo4TLpMVEUdZq8h/jhhMRDpeTjb8AmSC/B8lTdkfr5VgHng3eYQ
raInt4UipoM3tzArBdbRwoxRL2G5cWkGaHZfGERP9+0JSIl4n4lmuOfMWm4Hi2iJFDdGbYVIeedG
3BLysqA1WqJPcqArbYLHdpyjR9rdS+BSOxvsJ5Z01c9NyvPQ8tYulwOoFHbNteXr4zYM2/k67If6
WY2ldGP1rf67qVrLbRVIc+XAgs0TezUUKcDFK2inwBxep7hhURvIg2hUmmcYLknnrAdCeBgc3pAP
TNYoie6MYstR83E6ErApwkCNntJM8kljjMhzVyscxaNVAm6Uw4ORVhmC4f450wFX4FY4JJicHLWR
rpFyKG5rWtVLLaDUBT3XRDuySgS3y6K7VLPKbaDk5mWDb/kgqCHQ/RlTVJ2TR5ZVRogOXBDV23QS
zH3cZ/21WPJV2jW95DZa+tMITNDltdzigNdJOEHb4UF+4E5W47XR90jdDfPKDOA6MF/0m2DopF0D
ORuUVMO5NVZxI4ph6ogY6QFAD6RFSa1MygnBR45aC77LDhw74kRFxTLz9iatLP+ol0lHbyApruNA
Tpwiy6sbRe2Ng8QuuW/TsdzpfffaZF1yW4hAPhsiEJQQQp2w0SzPqu8UNfyeaUr4onWieJFAjtyI
Y+hOUdM5lJyFJwGHy5bE6fnU+kO1AwQs3ctTRtFS6gr1Jopr2OtdYxx9BcV9our+7xL5P9UmSEeA
fqMRjl82Y0poMMqDLYiQSEsYlSyFdLgN8OCS/nipD2TsInUOso7zTNJmXp4QYBfrhoVhe/D30I1m
vEF6WeMeRGUGCgJXdzu3QDc4UO4bYp2cWZgaty9blp3JN/bl3JKWbKkLQLUmmS4xi51SYbFWZvgT
vW/0QK306MLqSJxQFBj5InwtJyO2Yq9KYXUhJrK+kbCXelRk6PTO7YOedyd/+T1TcTnD53pujJZE
N6ORDrkBO9KINMUVhKQ8KkbLuX2UG2YWElFJ5k91Y4LZ2E4tNC/ksCbIsstgSSNDNufj/SsB7WSU
vWdA5CNgLAuaDYA5FaeMWalUKEn3qtNQc4OyBawpWvXeDDXj2hd7bBYy+O7OkgUXOJfpqigoQV6j
EhahCjmUAuONrJSt3UBcdKag1vZDlsBXHhQLt15TGUzyQiw8PYqIkO4sHe4bGAGSJqQ24fDLrrkB
dWQdR8UkTo8Dm4YRL9WVh4gQgQOMTNJn/F7BudDGnMorgpWdzpj0W34eIPg5gaETSFO5E6igPRic
fH93EmTCpiuF6iLpI15rAHs/Op7AC1tByP+dYthWTOrhVGO6fgiaydo3c443uc4G/a4O+nqJ8qn1
R1EM4buJyigQYNON20iNp4uiSLqfUcqlysRlubMptT8ajl0wCUxg1pXIbVIH6RTqcXZfhkRt24kh
Z8816KE7Iym675HSQU+O+QUA0hRNINRIlnZ17pP70+gBjzMxevEaF3e4q2II05GCUwaQaXVvFpJ0
E7NnR7tKTcOrsa464C3CkN9JsjSDjFlklLv/HKSYK2ixKmCEvzGxEOL3ht6IOSgchezMV+WHtgCi
QhRFyFNEtMsfdEwEq1hKOcYjkbO9E8iyjb336+/kRR2/LlXQCpMtTqScSuW1JEtsq7IiPhuf0c2Q
HAgMIDUkv5+pzIQbA37ri3JTSg6rq9fsCYkHVfP09S/45Brf/YBVtatE+p4HIxZVUbhL5LsFj/r1
AJ+UAt4NsPpgHUGl+nnKAE0Yl5uKvKCkil/aCI9dobQ0wfXqjBT1Y0+TavDbm7r6NMevzgtGyK7X
DK5f27rDqsN3ecrJgHL3eYHEZ1WXdwOuCk5FxYreCgw4bkaShmzrR3hlOa2HXgvQxzNkyDMz8+wl
rjoWZq0Q7GwwYusaP2Vv3rF8bOA8UPXmJXf/+iPUqTYgd6XywH++rzmUKRa+KJcGT+Po5AgR4Z8a
kAiXY79HlvWmZDs6M2s+fTHejrm6wJBj1kTMNyUzzt9edhs6zVaHXL5dpC4Nxy4g6QhtJafYCHvl
Kdx+fcnyZ9P27firCpZWlEppLtcsbtXtUuCRH2TyL3+Az9Myu/QIZF5aJ6di8/LPhkPm0gLYhs/C
PS7LvyzgXvobMsVMphmNvHVFM+m1ak4Cfk1uBL9UndNpe64v9Uk9690QqxsOX0kEnCQOHuxuO1eu
MXo6/XR/5rZ+ttzosklksCLSG/pz299UuksLwG0F6xE1WovMPjtIu7R1As+8Fp9GDLp2t1EutS1r
P+4C5Xr6pu35YAxP3bkXSPmw8JJZq1FFMkwNye2f+ffmh6RVkAWhZYg0cuq9/rq07qN9fgkAGLE0
X27BmQm9hCWvVvp3A647wCi2/UIYGTDcx/fDofOoGTpANx0VIwy2cLtypueIn/Gz4i48DRui7DYC
5bITXriteW7jWQrB72vk/BwegL7EN1OsXc3v2aw02I6p9EcltOw32Yn9xpY3uRdsinPF0s9GQ51P
OM4fC9BawxoHtZSnykAUmmeRPEJhbulDOv6d/1N7iDbnXpdPlkeax7gq6CHrxjLT3q9YaaolmL4t
yTOu0vs/fQ6nvhD3i28lfw7P2Js+vjksjKKsy+jFqViuO+8gWRSrVVIQT9BlNfXYzK1n9OcOI58U
nA2dFgJ1dTxUmrFWy0aFOIGXIAsxP/rbeW/8yF4l8LR7+IO25BVXOUjCV/n26xf2Y8NTMUxJWU4n
ioEkfu1xqoid12efA/WiJiNix+VEt9O2+oYP5t3XY31yH010uaIMBoG3ci2+D8NRjQofa7uVhHcN
TJEoHB6nNDsz9T+u7HQIkFLrEmupoa1nvlBmYeWXEVfUEChV30fDiUqcPYY32KW/vqKPqx1DWZxM
mfgS1YtVd1pN45hzKk5yFZDWnMwPBLWcE6MvHfz3L7JFp4UJaJo6e7O1LHRvFrJwGkKYB5j8k/Y2
wkoXPUcjDALpmz/DoFfcQbrF6Phv3EOT/g5LqGF8bLungcV3aUDUR9K9lEQGq4PlJYVpl5zqJvMv
H1G5QhNmPLOQHs/aTgBPE0FjLqtAznvXCGZv1oX91w/q49TDb0Y2B08L0+kHZ0TXhWNPL0P1TOzr
ogKPWAzduX7+epRPpoMhcoSSlSXMHoLj+0clxLAXm5xRLKlwC4Rvi+L+6yGWo+1qNhh4brGpmEtD
bP26+knfmOAoVK+3fqYDjfp8ps0iw3WWzoz02cXQ38NvYeDvxcT7/mJoy4ANg6zjSUSfKnLwYqRZ
cmbT/OSxYK6UTBZXiSVh/f6An8ukGXmnVwfUW6uXlPCsEhbLn3v2L4/19T9vT/OP/1p5sN/+z3+c
op910RS/2/96Z9V+/xf946p8JZ69fn1tTy/l+v/57i9kuP8DHm+JWGrOIf9/m/dlUbfhf5xefr7+
KvLo5a3H+19/7T9t3rLydyauhGMCo52ObpMNdXht2v/+myz+XdVV3huDx4QX02C8f5m8VfnvCvZu
BGmWylJLP/Jv/9EUXRv+999U8e+8yJLFBMU2uGwtf8nkTS/j3bw3MGxZqqQvLX8VYzm7/vvZ2JEU
05OIQAqpNXo9xQYALtRpDZO4mIX0U18DVcXzFF9zxr7QyvqB8uSWqkVndzF1UcA1WkGKltBiAaVl
c9UJ4bMmXwp9/KCRaN0bHFoGQTgYgX/ZjsbGiO16Gkc34jxrJ5L+3ZyrI42/lioU4oNhieECXuNv
08xvNkkI1WG2yBKFz1MkMXEq2MhEffYo+pi0KcdLXyzafS+ELyQi3Q+xnHiiLxUbWUPpH8h0Xuju
PrajDkVTbMHOspg4WdI++KSeKFO8MGgTlUqjsivZ9mxQnuQDjNa9MUkAoMmjq8oT+9Tv0jJuyjAe
D9l4jApiUEGhApZubZUwY4IlqdWq0AXtcAIALnQpqW1LQlmmUqEynoYym8DPW7RrMHXb2l235CBY
o/8UDSbBKMWwZBbOizZooJxN698ij+MnES3kr+njKYqcQadjXY0c+6k0Sq5QASKRQb0arSPVzVUi
ALwiCTCXRuDftXmtaCXx37N5QZHQTtr5lEc9bcmCwltUkuJKP61ZOgFxLqKaUbpn3ehfxAFwjz/M
hMd1m4FqpiuN6dFXKzB/YLn65CoVnqXWetRS3BMp/xZF3+qy/lFFwVEMh8No5reZUIQuVOs7TXYn
bT4RnIqxpA6u+qY7CqJwlEPKkXH6Wy21i0EJL3vJCCCGoA9Cp3mv0eawZ/2n5vePkUH1XVNJAhBG
0rWJdrdEIKDZEqjC0xTV5jqD6Bmq6qOQ5zdDm960gxza2kSvkzQBQ6865Ckkp5gBBeGaoKKWBc0m
FO+BSK873QC3gT/cbuHBjcN1FPKI/FI8duIMH3Zs76j6O0Ky4MI6RbRbkjNCHDn+YN6Rp7tbJGYd
zK6ZKnnT0sEe+NrNhjG+yNgObVns7/ICj1IkPecKLdqyOUD/0Mg3C6H7W3fSDAgv94GdRxmBPkEJ
9b4fvnHk/0bGiAv5+TQo+tZvCEwi7KeLJE+s8iNB0Tujf2oCcg4TPXgRQmU/L9z/WDZ/5Ln0kBl8
mcWjbgNauyf4HuS5OMC56QEzEeLB6gbEmK5MMIO3zPOrJrQqW6/Un8JI66/tc4CrqqMPiuZETXld
kG+VBsPDnz/VWqGkpYKcurFSR0G14PqKsu1G2r8D4VpdLv4Cu2eHpn8RRoT8qM1wKMnzKOX0x2A0
T6LZ/zbV6UfE6w96m9CLBPz0YNR7uTjQ1w4dNcmuA5pcHIrGK5gOxnSIDd/WEELOdbvBIZbaJMxz
gOqo/SsJb5vYd5tJS79N1uRlvX8c4tmTteFGNZoT3YeNJIYX4SAeSjV70ZZI08diNpjDcnIcJ/WE
4Aq0mrlXUzoK1L8kX3qESzygJyudTCXtOO/R08rTRHBYEAnQ7FWH0CLXH5RvfUJzXmRwPhm5fH+X
zcvbXdLxX4q4qUqDtE4FwtGC5koeCZu2+JxTx8A142xPINPWAvJHkhThOB2+vsrSGnuG/llqCGuF
GVC9L4zXc1/fxjSb7VpEHZS2hyKlidd34iPQpn4ncHVj6wuEfFw2HUX5OU47qGAGgK7ywSRVCMf3
b3kkZnJEzECRfvQynbpiAfk4TCqimQihNmb1EOvxb7USqFRLFbBvcIq4lXGgijFBf5Lg1Ghl2mZ6
hX4ElUipbydHkqvLrCdddp61aVMU8VUut7Uj9zkZfvno6U2eb/tS3CZzguRBCb7lZfk8ExJgy1ZD
3XzQthAbIm6RD8Htqcto3I/VU+4br9DtLbu+I18+50eDRm/IulMb1CBtcUUExGVu0oxjsbpAokbi
+xi/kixBatEiCWAPADnNCyZF4mMcSxcEnlDqI0TMGWLrZqpAIZEHIXujviO5S7bTxiT2pEAYpD77
cUC0jEirtxViglt6gQgNQkf6FlUBd5cOBQylhmDkAWVaLoyXIlgtFAziq68mD2TZ3xlz/2syo708
LckrA8ICdjzCNLkW+CuhY8rNYzbr0kYDxZg0ULr5t4V8V1AxFMnLjm6tsiH2URy3uVXzr+Gg6mFv
9xbz3S+8yc9qp+8IbOaR3ZuaLyEUiJ+k6gaJEil/VkRor/E9pp5sFxn1Ej+gXhGTDmUo5Z2potJQ
JPHQaNIVmx/kOiy1jqX8aLoU6MEIDZjPvIe0SgRb7f3LvEqOismMaXTNI6vjiDERqrv4IgTVzy48
AOd6NaorEhq+z4lx3c2JN5jEhalq9SxpLU9Fy74Z3XCvyclFoz+12vxYl9mTZNHEhQri8/qZTpUl
biKU96Wf/pJBzoMEJ5LAkGtScMdoM8v1MU7IZZayo1CjnAhaNtChL/dkRT8YgUxSUM0diZqRiKxu
1zegvwuj+aWPFalvhehqighCkzUTJg2hcNDNAnHhz+n5Za8PhLhJbNiGlZR0ZXWix80X6FMPsaqU
BIC197rab3yJ0AU0Rpdl0CQbGDpkTabqqZs4z1fkErhxQ8hTJV2kc4aDNGv1PTCoXwTp2fDvwT5c
aCgjMk0eiPpSZMe08MmLaYd4RAxpXRRwSCX0I6x2V0aDQqAn3pfbNz63unhBOgzxt/dkhPK0hBCw
u3LqhSt6vzcBETi2RGSb3fXjo5XJr3lNU94ys9sg7E8sd9sxeBwbcRc32qNSSPcwhQ4DwYlC0JJI
55RGeA9dDn9OKG0tobnxVfUh/laYPp35krDEQa91IowSUGzGwRxlEjNpA/EKEhkpxu0VMkemMPmL
Bsk3zkRgEX0my2GmnoKm+Kaip90aCenKspg5oy9coNo6NL66r7J6b0nz1pSWNPHvfw5lmVP1TejF
8kw4Wi5uCkQzaWwci7T+lSn97SjS39XVcOPn48/GTO8qsfwOPfeXCXQZoRsJP7/bRqucHqGjK5X1
VTtPva3wgWTX2knJGssWOMNaevo7jnnigYlohM6ZM1YxbFW/9wmKkTTipaqjAXO26hLOkKSWoRbt
WWWJ5OCU970ecjCTApltOYFUQh3VrA3sZcFd1AXXg6id0pJ8gDZHuhT0brdkjuem+iSo8ZXUBr/Z
+ewYhiLe6vKHb0n3wwSXg40ki/T9oOn3Y8HaM2qwX1tSjHX4+UhUxh9xwUbOtwKWkomeeVl7Uzo+
iCFu3pq0ILuO8NSiXvHmUP/VRtm3XiUrrGVjLsL5FcYuy1cceHloPsvKZkjh+RW3Qs0Rt8xqJFwG
cIyi027nXt0LZZg7Zkq+jF/G3ww2dik/xG2fbgFH75pkErbCXL2OkxB5oT50G9KGyLNRg2MxKCxi
c07YOmdft6rlyJEJ5CRd0n8SYpKRohpkZx8SO602xZWs/JKMoXZitEwQ4qwt3+/MgX43pnrrdZzm
KGnQS4G245UaWsc+l6DdNpW6KXcDogpnbrWLBCWHXakAcEVSj6fYl8HWZo4B/35Rs2mukIIoD4bk
nmAyE7Gj7PatP0P8ZGW3xvJ2SfQgCgW5EHzaX8JICqyUjpc6oo08Nudd4ZsniyO3mxv1AKg12+mc
RDy9jR+C0H81TEKZ56B0lJJ4TEt6ymZmWjJU8PQ6NlJOKE5ixbuxDCxnztQ7vYzwQVtK4hYtRLq4
3NVyP+6pi2z9o5EIsqfIN2JIYxX63VUPb3pndpwskJJ/6wPW8ho1bTiSo0P0OhpuIqcctMS/dKOp
nU7L3FrplmMMzNM5L2fiPNItSd/dTkoOciQUbqawDmuTcOiVuCLFULwIluNpV5PTqcxoN5cDELQ4
dUZLISwAua2oDM1GXbByHLwemgU0V2jXMVImEvkqYp62Y23K22GWfjUdbT68aLTdoNYV2XTEqXmT
8GKjeXcMcwZRrIUDDA/tSVNmViTEd25LImupVuSjdjTs45me0sxOIHTDIctupwr9X7sk5SQFr1un
fp9JzIXDdxMRbmJHkBNVopLCtEbehnyHacWho7krYLYjmLRntYgcFdkRUssKaCcLKpslPE1lQOBZ
JE4igK2Za7C3kii2JCvxe03SDVGnQnPqklL7H+a+bDluZMnyV+YH0IZ9ecWOTCaTpEiR1AtM1IJ9
3/E+XzY/NieoKhEMZiGmSi9j1n2vWcs6nYHw8PBwP36O1YQLZ8WAUjuJpCJupkB/GD0uBIx8g6oQ
chWceiUN0FsdCvTeEh7KSoiamSCfprz8HIJQZAaeSik5yJhOrZODk8BJ8ibIJkTukavwdJC4BymZ
QUzTYitlUwUWGXge1eElCHDog+oYI6A7Imob3gKRUhS9f6zNmIO2MFkhvhgitxynBLyWgMpO0KIM
tVM8pRB2U+Y6CEeAdRKlNRteWwO+b2VXEsYAHXzjDMGgY9mn6bGPDU8uqthLMqF3Ell1EjgaKKLR
wV2lxKz6FgrvZfJQqk8AFkKFbsEMUylHjpxI0bnFo6nk6uUIlQ0ZpHExUnivKPFKqfsQ8koFoE5Q
EbqdUzx+OyKj0iw3qSaMV2hcttmDMFUtxB1b+G48pB4wSkQOBpMtr/+xpiK06oUUEiE9SHxDMBgr
/RLjTh4G8IJOT4C3RZDw43OIeT42UTqZSirgHcRNljX1uNoKI63cQQB2Ky/Ek5xn6peiOo0iTlSN
4a8wD8Cgm9vleCVKff65k6YXbG0Lib25dkFBC/zP0pz0voGmZzSkLh+qwBgr/pSHIMZdjRV0u8ty
GwE+DAnOUykBkNoqafM9bG5FAPYexKm5TpPFuNJ65Uc8GKAMEBMopjxkUXqf8LigWymUrLEGsJzj
fjRNd5+2JPHJoPIhDM1kDwkOHdA2SFpBQCaDzHnogd8akNIBSwzN8OgRkBIe+r0QjwNY5G5eEjsZ
lYc0F54ktbrr+WKAZklsjk102zXFd6lMIE+j3RVQqegl5TSn3e0QGuNtIQ8A+8yDGwnVJyUSHyqE
XpTC/IzHm1aq8O5rEk+pRc6LdIgp9xBvEsHEGenLbduDHlTTCsXBibI7yUCSONa5FY9QnYjVZ5ST
O4cruNlZZO2uBEQTLpLyVpqrfqkjTWoH6GHzbe6mYSVZHK7xBHp4YKTVARmdxac5RvyOpKZEjpd+
1bNJOpS34gLZbZ2XfnJK1dmlAGxRJ2sx8nCnUPC8bKI8JzotJURPR3fU2muJX06aqJwTPAQbUTrA
88A9jkCoVM+yBigVly+tCwjTSwY6kqaF2pxofAM0+ouoQdphkb8tXPMsjBgtlcvhZ8QFEEF5gAAe
3jPS13jC2LEICtMVd01WTJY4IfsA4M4KDbUMumX6MQl55+NxAl76czUi8usaUaMAH2xa3YOH9Upa
y+8jnjiGge6F0c7ISPnkOVqhqmAAqJbGAp6rgAoC5/yCbGBBQQoPlbGqIEoICVYJsy6mkKp4ZYYu
N5yVEnKtFWD00IjWXELkzXEO5BeVONb8rs0gKRamKPLEKCAR9Umh/zTn/KdUFlKzgQ6G1erasUsT
EO416G8I0AYMe6OEACBgc1VaNH4Yag9Kl/KuOF21q/4dM5YyKHMlO65RhlkqYDGLDmmSJmNSu4kT
0S0AuqoSlCbVSpODUFG/hmmuHApevgJeHCzN+P5W3S/fx4xbj1AydfRhhPhIZNwnK/84gyyiK1UJ
SnP5aBZq8zVS25+rqN0ANeAK4Qri2Qwxu5OT2sJ4CkpeIYhtC8w12722QAYAL6kFWtUQS9GHxeaU
3sH/qY+1b1WFUIb3XohCJiQEUXJKpvquJXKkinA7FBANC8vxXh20L0KHAeyqCqFaKw1I/3g5yNpP
WdfUdxkU0spWX+21l+ZDZiD+LJis9YDYghyp+l1bjRqyke3nUQbltLTmbqarnjxVkL5NFOhlz8Ut
hr0VVxvFb+HSdOA17u6TeP6CKY3CxUwwPsActs6szU95lA6/Ohr/qg9wXxX4H7q0///WKvj/sAGg
oRMEniMDpXvAHERJJp3wf24H/J//nX8tv/+voCP/1W27ARd/6K/egAAGWBUsfEAHqegCoJb/V28A
LK9o54J2yMDIEv6DTG391RtQ+f9Buw1AFsxsAdsikDmmv3oDivE/ZGoPxDoGBvhEXhL+TW/gfZuK
/NnoCoBnAjBBkAQKEoVdaroSQF7QkNvTAGnmh35kdA5Zv08aE5v2a6q14RoVkK6I8CSD4HN6v9mA
v3pTW66/993qv/9+THrhBYp+CQ0QhA5WGdZNLdmVIJvzeFC1z6r8DXz+a3/et0S1+j+aIkvdLGVt
NIh3zEDMKqLVXzUHMvaKOqDh5X7tsTBl7xuVH42R1t/GGMcjv5SiClTu5c8hCoposEADLoB6b39V
LDtUY2gECCCJJjx/p/HrrHhiw1t1e23M0a8mIk5+9KO6sE/UBOLHBVGOxg2ovWkVoPPqF8guYC46
OfSPwGacCaAoO08mCwOIk7tp9X40SHmeKMQ6UOtQAk9fGXULLwk4j82lS+FOftkBdgedXhlHHH3y
9zulK9MiTSk8UDJ5S7RiC/qOduJDKMUFd/BXUPn9KB7//aZtTNLUxBnYOCCBgr4BV2HOJCkcYWnu
M9XwCiVlgUXfD1R+WJ5GNeXxxCrVVS0kO6m4677QzoWcnWoMEJtabViJER9E6HpMcfmpHCHDAxGU
/bWK77FRH/8A8u+bk2DkhoARG0myCaFo/yl1OZQjgagw22PzENuyDYoqByT0D+kB0FUHutVoZnCs
z3DpnGw/OQUjKaETO06AMeGvAD+zhWYOBvsx1j88E+KNxoUKU4AkyGDYvRQ+t2apmKOUeqZk3AiI
luHLkzfxDPzShd8XVfD7SiogJPyHUfAkTslEXSzZWX2skoc4ZSDbWL9PHcIw7RUp4hD+Y0xJyF8U
lMX33ePS8Xu3Aur4zcPUN+KC42f4vS25BWQizAhAWLv+SsiCS2+5Kz1WbLlw62yN0rQhYsXVgDUh
mDVIHkfJXxen7Y9aFmKYiuEBlwLnO1vUAUSip2uCCBFyVKI9UBOe68fiBA5GR3bBoXRtPDNHty9E
TlED+kBD2gKCGRqEGotyM9U9RCWJr0P5OyEYe826mS3Oq85IFQACTZ38FJ+OyE339/PCOXtnm3KY
fopGATx3si3EL/w4mnyLDnyVm42h2vuWLrnmZpVIo97FlXmQgJNSI8XGkKSdLqVfGBHjciWX9Bva
6DV0bRcjUaErGiBQLC+9bM8jRqCuRcWR09v9VbBMUHEJk2xF0/cYZ281v1gOo3pURn/fxKXE590y
yJfcRGB9bCoMubeyLXqhV7uFF/qGh5aqE+HO27fFWg75942pFI/ZrOomPOLA9IE6dLTe6Bxj41k2
qJRHasGWkvMI5WH3UtRXPcreTcpKFt/DDj9uPZXulIBXckMMKUhRv5b1G+xOj9nk0uEjjB07BtAK
UJ37s29HHZ085qRGrvEAJiwpcuLXnGLyEovNkHFAJSreRss4LLixYEVBcwBYBmMENQCkmbKZEQou
7xNglAQChRuKOqBcKrZiyGWynbZnTj5F3Fc0ZRj+djnUvdmgTmiG5lhWaeR+DcZgPUae5omgtFWC
/a25/NHezFCnFB2MpoVKo2TzS1BIh1rD0GHo8U3LWM7lmPZmhzqp6SLy/TrUsj2A6qi8iv8dwdnf
Xv32+9TxbHJQYoQGLtsY0o7StRCdaswk7H8r1rZTxzMFAwsIHpBwYi7cahQBcjktIFcP+1ZYX4o6
n3kmNSu/GKAqgO5eBB2xApzf+yZYm06dx0KvJ6EzRqB7OgUNUrRcukNZY/CXOQxEvPTjPfO2LdSZ
lCO0q0EQAvD5J9VLfOmRA7MLNoZc08Ce/Nm5pF8fXKfFaajhyZgAa6zoGGRvCyiXKAwz1JDCB2ej
Xx5RDsqCQRlkm/DcQTcSUDXy4jYJZU2cIdXf3y6F4XgaFQuGtDEa5MiyXVS1rc1IeUJwavDjzygR
butsCtQ1d8SkuI7ywplrA5JwolVPma31+hHiejYIKKF9NQSjkj4Zed+hY1Lf4eh7FTqZmNj/DrHW
MziXHiIDwIWpbDytaP287tAwxgBVzJ3RbniIhfpeSxPXSPUD6D4AbwNSCLhLwC4xgR51xX2ShRBV
1058B+pto1qfJIAPhKn+Di2fax6YPh6wKXA9IBv4sVSANKm5eIc/7mqspYrh5IxzRNdfACMsG3HC
acVgx6oc64FxkbJ+n/z7JiEwhmjCBCqyNE33s+QbX7BuAJYB4hUbAwKfCCB3RyAgxCIDlAh5xgqo
6cePfkwFNDDtDJAMJymand8L4DJH3ePLYIcmePFeQotjPLkYYYcmipajFlQXDcylBQi07qU2sVCN
lteWdT4vPYI0jFX8dT8TZPP2yxllLEKNuZFwPmUIrZqtDbk3N/8k3hgnoEYOSYDSGKalmG9xclvu
hDuNCneJ2rVAUyMA8aq9uplfecqdfF9B1aQLJIcLWOoTjCSBZoxOhDHK0lGW7WSCGq6x3CWgChkg
34qZtSudj76OgCYbc7IwbkKW5+hUBjTpsyYv4owi4EkzVxsyvM+yhC/bXPF2ZhvPoB/Zj4EM39Gp
EDjGIBnC+D6qHEJ+xLy8n3HabV+BGUQVnvdNMaKtTjZ5c+6WRC0SMcKjopu+jOvVsuRXiVAwzgLz
C1LhAyQPVWOsWBB3BJ9JANYIGzkL+PVWp3IT9w+vRp0KJqOKIaZ0KUAKAPFH/bPYO3X1sP/dGPFK
p6KJGGll1RUg6om0T50+my0XO39mgUqNQD82pZOAJE8nkEoQMSwr867dP8Gv4wqbzVeSDJ1JTEXY
zXLSs9RuuGPUqKzjw3IxKk7wBZ9yaLUjWw3qoIAC0SKZANzFL3iNu+T9WgB6CpjK9/3vx3I6gyKV
xQxGogC/SgIj6Ao00I/Wx8UldUIE5UPElK8igXYnHhpUmGgVqZm0BvbQH8104GmAnh5+pOtJGe7C
wd1fHSNEQH7w3bmN6nVu40SQbMyDWWnSOhrAq1lRueOQMaboKPWxDzenQcWIsNfA/RbzeER7xhWh
G4XmrCekVnTig/wxQ7AngiDiXfzjDw+yQcWNompD6DLjk07KkasdDq/p2N//kKz81qCCRVwbwtIO
v9zkNb+NIbOSXYlu72HEmGHtdX56z0mouMGPrQadQewbYYCMr0b0YDoPSrBgb20ftVP6VXYzG0Qw
fnNk63IwTiI9djcacRROpGgwjgfMJ5S5r+mf9z8nIy4aVDYylhxmYweYAHzcaXWoeRu5LjHuR4GR
8xgfQkqYr+MIXp7ks+5N18VtGEBn9t5weie/K79EduPHTmnNN/uLY/iKzFMhJcvkaF0B+7KFc28T
gcj6RTYVb0Xjo2T2Hvc/JSiF3x/xJTL6UOJhjO/vQu0KnIx/uBoqhjRQEIuXFgaIGI1+ADmTXVjS
CUBBuz6xytn7vifzVBABhj0dh4bUz3UQKgDj1fHITkeNddtcrvj9nQ7LPBUyugwDXWCA/nXA+kDw
5UDxYr9lFpNYC6LixggavaxS4elRdsCQz1I+a5qzv0MXPQB00jpQEbIOUo33HhABfm1EIIsCONUd
BsAHGcnfxRtr8/vUt+orcF6VmEDByAFv8mV86JID8IqnVDgsvZ+ODHPkVH6IfRtz1Bcrc3AiTYBf
2BjLEgxfWU5y9F1TAkXACJ/MO9nMTN0vBoqNSSrcptBbqYS8JjlAekMYdrQ7kDt7DYYrTAg8wS2k
G0y5pbcsloCL/SKMlf7eOyp9E7I1bhYQwqNftDjiV6S8nTViONOVrMoG8+VjeqpZXPYXk4KNTSr4
igm44cQESSmH6kNUeakmOYJ+E0eMW+xyK2JjiIq/mNzi4JikbHeebVITSm3xZnJlVz6ylMEYTiNT
IRfMDtKYRhXpuxGR3NEHgZBfMEVyL4f2tyXRQ9xrjsHczoAdwiABWLAVHTIrgV4edstlBUOWd8hU
6O2aMcIQDylGuANUa0s3OqiBDuAtBmOs6px7rMczI5TIVCgB1LFJumkCHX8XdNVDETLO9uXEZvP9
qFgSgl87BHD8V9wFNY89u70ruMPd6kvXOYjUhYNuorzj6T4XGAyHZK2OiiwY7F3Qo0Agw8CRI0Ae
PlT+nc7RX0nwZn1UJMEMdhv2YJqzgcMc0mOiB7nAeiaTXd8JkDIVMyZQhocrh5fSiC8HMUqvsFS7
eQK4FBn2wLoqGbFRpqKFNo16LKkAUiXKPRhaMWjxc+otaO6amChmXMsya4eoiAEYO6bnsgT0nxHv
cIS7NUkGq58btzOKZz2DVR6Iasxoq9/AzuPOenev9FA6m3vhm7F23tT0T23aBDrPWQvgrwpuqDDR
MC5RYo4nrp6HmT+UyvBQjfJJNia7rLQ7ecbUct+tFggIPSCIT2Oq3k/4/wbq228aKA3rvKmFoK5T
p4ekb4JykQ8apohbfca/x26msGjfiCvu7LFCxbMZZLjciK63jbljjTvKXWOWLAYPRsx8ZWffvOtB
PVBiFI08Dscrvn9eIA5bvGDMQStwAeXnqo4ZCTljdxU6nGFaoxQH9HLn0ROk07o+/VEiRAtrqDUm
jHqwy9ioxAM3/rNeWPx/rG2hwteAwXW5BK2ELTSntsKor6sxjzc5UHtbT0UpyZgATTGQMfI1RLEA
FwObQTAewSl7ACOuOTu5DzUYb8S7c7nb/4Cs5VHRawU11KDHGrwO3BAAqRfRld7d7NtgeR0VvWZe
WOWYPG1lrw06L/MGJASiz1L3YvkaFbbEbMbohwhfyMWbofwqY+Jsfx2sb0WFqmiM0nkmj8sIIpJN
et2CObcD8+u+FUp25MOFQoOXInCFgMpZRGq6IONYbf6Q+KUNRNtjJdjlZ/D4owqA0hiLFImxPLqf
D8kYXsfMr2QvwkktH+bkMLJ0NVgmqHAQgpQvL3uYyGGluNMw4y897n++VwWJncOkUglNVk4TRgRh
A9zYtgJCS2A+nxoLYhrnFZqqfKAGMlRjoRkDnYvCjg/tAYTdUGZjeD3DHVUqcGCAKmwWMKbaxYDG
EsZwVO5+f6ksC+Rrb6K5lo3pjOlkFDsgQVDcCaxn2eXUDYw5vAz9GxB6UIUGRc24pZ8AV2jdCkyd
r/A2W7dVUFhyDrh9kQaTjyia2afITl72V3f5HGysU86iTitogsXoV9IjOw26SGHg/VgP0gGFxaNx
bzPLOBe/6MYk5TtoW62YiUFLOw2Mp2UGUDizwEuw2NfVc+r4ka2yunQXX2Ybi5SXhFo211D6UOxs
DO1Kwli90ONQuGs4M6LXxSi8sUR5S4w5B1VMIP5AJJtJFCbPMnYUvpg8bsxQF0oBspqiaAw041YM
ci63BnKKVK0x63Ruh9ze95FXbsIPh31jjbpaJjnWhRqqjjjsrY35RKuaTRd6JcpddEt4VsHNfk5c
Jagt2U0dDEKyOnIsj6EuHXXgx2mUE5QujPFzJUMSauhY2f/F9GCzSOreiRPoFmZgJkGDWjh3TnVd
HGZfuMMZ7OzEW9zGXi3BaTFSwfi8DOekU9JsqLVqlaCnIw4ayrXg2uiIyt+nVXva30eWISrQTFIi
xPOEAlAK3gngnTEk+aPlrkWwG/yZISqm5MvcyY0OQ2v0BTWmpbqdeDcqe2ffjECS9R2/pPPSMSFk
DCv8Umv0YMyyb4pkgEVxCDDvZoKw2ql6yZ9C9QkaMSzI9cVL9s1dFCqkTO0cc4kBTHeZJMGcDVcl
N/qdsrKYG1l2qICSym2S1zygJcuhDERL89cX6Gofy0f5nkD+UwcD3DPrvDHCi0KFl7hWFjXqCQgo
BZmiNB1ipXNyXnBFYbGmULjd30iWY1LxReHh/hO0wPAtlaDVwRW11F6Rg0n5v8FeN9tGRRJtSCVM
MqNUEeqjlaWpN3EG1DFExpm+3LTb2KGiSVonGZI8VD6bn2CHdpQjmGzv+hfNGa3JJqLeiS0482ny
++f9b8kIlXReq+sjFBLJpIrayVa6jqcJ/c99E4w7jk5hZ21tOehzQT1mOaBcra5WClawJj5O2mce
3BRFzAIPkYCxc9BVKqBUQ72OsYivOVmj3d1BuQfssrE/O/iSPguTwUqJ6NxW6tcEOmawloCML2nU
z60+nFZwJ5TgCGqWWyURT3GYunozenJYPpRL7yrg0kiK+Sw33WrK0TSY+9+c5VAGdSQR1UpNHfBC
Jgn3Kyu0rd+QMQjpmriUZEE6ojelG/5OZjSqGB5Fty1rUapLqAmjsQ4hz+l7IbzsL40R4eieZReK
tZJjUN1W5QIkKUFW1abaB/tGLpd83w4k3bNMFSXKMVVBWhEQYcK59MBnVFzxnwjWefGrI3cvMWzu
fzjM9r9/OQhCqMxjg6eygmlw/tjEjKN+uWj+e00C3aIsoKAzQGGePPkXZ/ISp33U7zW8FmI/PQBU
xPiE+2Fa4KlTCPIBDHBPMAcewOs2KF1I97jlC/KJz6ulovnA2dJNx+JE33cPge5cGkYIyg1SO5mV
b910ApHlVDC4uRknHoTF73cqiVuo+EVYmXoiDRXVE53kQFC2VRD60iGyIJ9nM/nOyTtnL6pRVhWJ
C8Msx8MvkxUHMgnPyyqf5ar0q1I+5rNxBsT1C5+vQS9HHvgFPw+cfBTU2Wfs676f8h9IeqeR1wcC
sCPRlbSTQDB/x1m5yd22oNg3ngXGwdjfUlCwv//caT/3KVQiAEnKWzCM1qDVzI5DxIJwscxQaQUH
UsS2rQE9X9vbuD6E/A0YB/a/HevTUelEInRqUzXAnE9id8i03AmhpLZvgpXl0qO1BuSuwHyIlCUF
ugNIt8bqS8VUyg70Z/2PgY9/KgJknKfBL8bV2ze+f+R5GuXezL0W9SPeJqOsO2t004Sy12UPRvh9
3w4jlGGK/b1L6CqGeXFr/rreyPwwUWNRHMLFT16WDGvk13ZOHg1yB5w013QD7ThS9as/gSLL0pBP
QLvH/7NL4ANpuMKp45ySppKgB5p2v8qf9tdCPGxvKVQQiWcB2pxCg8M722l0hSa+04IYqhIWMyG0
qFzC8kcS5vcskmO3KYgJs9gWbVfI9nLbA01aYhSOvxlcvLbszGWVmxlnWKNChS6DNiYfEZvW4RCD
Fab3hYEV/VkLouJErq0gQYNYjg1lQOTqmZOBfayzCQTNCDh3f79YiQgNGFfHUgyLGW0I6El7vc1b
0TE5iPe5KeAORZHvzCJRYMQoGiheQCOHK/kRFygnP2h9+6nO/1Mv83ciwtPY8HiCEk4yYk3z8piA
FauZjpPht83VJDM2i+EPNBjcGKGZOYs4TpzwGWxgcwMFSNbsAKveRQPAF+i1DaWMftro6qD98SHl
axP0igoZjdofbESKM8iPrNwXLPICYe0Ya5FUgTQfxj5KoJhpzwKuYcB1pdoyVJYjMtxepyKH0tRJ
ivICZBxtMlmU2xDhQ62LuL0WqM6+2zOckMaEK7WscyFZUl+4Ondb6Pf7v0/O6E5QogHh3WjM/Kph
y2qkTJG/zGd+AvUyuKIZtYrLuOaNr1PRIsP03xQP5LO5o40XkVv9APDxQMbBu/Pg/6d+0cYclWGI
kyatcYV2mCycqn4Ex6FndEx8AOPrGe9D+iSvHejZ8AQb8/s4P3AsWCrjkvqABW8E8JCTlwNI0wwO
dFs5MLDfk/4EoidTCWPGFUX+3B1noKHgfKfIkzxgOVA1DGp39qOgC3pv8Pd97nIT7G1vaBQ4Dy5E
GWo/OKcgJSht6Ksdczs5JY5uz8f6qN9okHnPbkSztobH+FTiL0BX8Siw5sUvA3I3fwgVMGZp4ku+
wx/SOaE338yu5GpHATWnAazxQRGUd2B6zkwjYCGpWBtLxRCJa3qAdlbQvoBGdFa+52nt4fEScqOZ
ihAe5Ri1CNbOksi5yT0wrtpkcoWd7bPJWcqvIBNLuTthAR10f63K39uRcdz3DQo8ZXBdyhSC4vDc
Wf26JmdoVIH6/GbBcAE/f8/l710z2/texUiFoVD1fo1TA66ZsMaDV7wNvcmrAEMKXZDwmyEe2P+J
aeK35wg8Fc3ACQ0FBwnhZek0MwKJ7pqeQFQYLt/3V0Uc4Z+PpMBTYaxal5TPBnxHeXxeRHtlDQQx
0iqB1v9Z0HOIY1JsWbzV5Z3qALHXayhn29ENZpzs9NQwTv9FzhXgCP7q2wqv77aNL7boSDU9WVL7
NDj1PUFhgtnQUrwo0E3tUAC4qLB8g/EZX5GhG5sziFg5YSSf0Zs+gzH0xDkYUbseXEJFgROeexhB
3N+5/WREeHXXjcm211qtIoQKHXRMqgdQ0mbM+u7lSgh4t3lJFDSZ3jxx1dOqJ40cAoVfbai1o7YU
eYRqpXCHF1Yy8g93+G979NZVDajUZx69vqHwwKLuRrf1UYJSxOfsikxrlh5k2f/LV3yzSL1vE0Gv
6rFAX1jQc7PiIS0eWWnN4L647B1vRkjGt9kqXUljyCAjDc+BYVVqMx6e91dxiYYKumtvFqiLxqjF
LI8XxHvZM54EG4Wia8BLXQP/q10XHpkAma50t7xdJ0u7h8yox6pGXwY/KzyvgUwQ1ID0ZK+OUd41
b9GbIned4sduB9pTSHyWTu2BJnV/wZfDysYaFbcGBXhGfQbu1IjBtIUif9knnghlAzPlIMEs8VEO
uvTmmmvEK2WIHCBvfhpNdq3J1W3TJwxtsMt3w+bPIdfVZodXKEL/YsKaLCI3SuaWRl+2CVaD1LD3
F08umg8x+80Y/arja6mI+AKtpLp+7qWv87C4AhTWByi77Bu66LcbQ9Th6KCxmYBMAWgGUNuDP6yN
NYaFi0FsY4E6GQ0vLrqSpIoNxnxblCZwW0c2bzCOB+uDUacDZeQmrSqEMX3pLF6Azq4RQyfDsFs1
ZrzeWKbIJ904gjaD1s+I0YPTUmgKaJolqg9FZyv95OzvDevLkX/fGOpajg+rAaGya0O7F0B7lGBt
Uf6HZsh6N2aiRlAFlTBkghwRsieTvYK4XoTZ/dVcjvwbR6DyHaUN5aJuVYxOCCZoZVFohHBE+jgf
eBfvt0+czXrLszaKCiB1M2VrHaE+p4OPCMK5Muiqu+k6yf5LorpZGBUZMrmtUe7+DTwCGSGAR9C8
8PY/IOOo0i+5KE+bWAGbKyo9x0yGOAQDz0f+zJ2YQz/dYtHIwNaPOjB5upV4ugleg6cba6yFFUjp
p1uhFSCmStCC6BzBhT7XIf7UY0ICksK3EzOQMq1RgaEauTWryKrIQ5H/MZuGE11BVcAFOYXG5Pxk
XVr03K4Izn4IK6BI1jl1oFq5C2SYVuAluLikoVM+EAA/k3+H4en0JG8JJt9hfEWhY3yCZOHTV3I/
zZoJTorkWTkoVnxQGQ9CllEqboDPcdFHlB7trLlKxc9V8hmU9iaO+H/Jgt+OF90El2p48RjBjmSc
Z+6ZEw5T9bR/tBiRlu6DCzW03lrSZ++WwZxEXIXdfT8zzi8lmf4X7nmzECpOjJMszfyAPjgBKC4n
jFkden/168fqaQAkZTwltha0HpQLF09gHO79FYK7+X2Q73tpkGPl9X48d/OTols8qz58+VX2e31Q
m3xvI1JzQzJKPGjTAHwap9SOXeVaAdOM6pIh1NrCvc9qUe8HRbAjvbfZc2MjlyvybjE/jkWQCSyw
2WWM8GZVVAARewOT4/FCmgaTI9i5K1rtVXct+ZXFpximBKmCOXr6E2QCfHDAMpyGtW9UstFCj1mK
oFdrCxHE+c5S6a0S4xwz9438DZsEANoVQrmWKOByPaYzJHs9KsfUrh97CIzd6/7yUp0jm8VgyloY
FT0wrCwlI2RJ7SJypepR0aHyx1jYZd+QFAGoK0JuTq1rKfMsjUJAj1NuMIVmgeoOqyN3eRVvJqhV
gIJQUCUFeXok3orZTa3X5sRiGL8cZ99sUHmTNAHXbCRgJC35xtKb8iVb+DMYvEB4BAWV/UB4GesE
Ifi/vxmVMw1Z343rhMHr0U1v4oCwNNSuACnz6NTYqol5sbvymlRSZ44R5lnLpKIj6uzckte4OZc8
NPksMKqDsYp2z6JRv9xielsiDfrthTqGigHyd6CNkX/ULplTbg7dKQwA/HeagMA70Wfy1bvW4mxh
+rOF0jNqQOdWVbYCg6+qR40UXsorGdrwqpQzXl7/kHH/3kx6OC2Su2TCU0V5napULVKVrh8FTwGq
BpJKdsLESzBOHI0KrvSI6FbW5IYTXKgWhoH8DPG+QPUhAmNxQfyDWZYjl8rHrPVtjVSALA0d+kaE
RZcgaMizfPXDq8WVnNjRGfGEcdhf+fs2cZKfx1E1IkgVjNypBg+c0F/pK2twn2WEiigAP5ZduSKi
KLFdQZ4om1yt/U+gzs0RoEIKlxRTlxDCns6BKCQ4bcSA8MFh6sTkmJH+H3Lity2iYopWzuBB4l9z
4sWB5hUKjPFjbpI2bgGuU+jQfd+PYpdrZZv1UbFEk0txgjAOYklrok9ox2dZsQR7/KTfNGCPlhyA
y0zRD53VQcnRah4nf37e/xsYR4EGAyt4CPQQ3sNR0Hinrwxr0BNn38Q/1ON+f1gaDZyVczsnhJk7
DgRXdmYf+LUA1wISLVazguGWNAxY1bWC15KJRKsfquqGYBTNWYPm//BWe1sPlWrxRcwj4YFbkgS5
P0dOBhygbmKKBwOBrKkT1oqowJEry9jXPLLVpH+phwnjH5/aiBWCiWt/jE7IPiCGIInKa4Tehoyl
XqMJ2re22GqoPdzy88MYPU/KS6f7YiOwAj7LHLUmURvlbFUAPyXE6ZmD/BuJHOeIgXyDgvtrHq7e
Lcf0gQncJnn23kLJ194sNJNLfi4IRTfBSIsAMjbW3yCy0ov/U1L89lWpGFkhqzOKHAlrmARqe1Mr
vFU1rHGyy/7xZoSKkdUQSVwf4k3Yt+c5rr21fZDW0d0/wiwjVGgUmqnvozHE82XhTIxemDJU8PJv
+0YuhSLD4BUDRJmyAKWQ93tTCPyghxmuSFm9mRQnZzFsXFrE9vepRZTNCm3LVocayKTYfCxafDbf
J4v+c38ZFxO3rR0qqmfqGpVFDuoQ/SQE6ok7AzBrRo76zH0FiYPkya+DYpIFLOFLbgkBaxz1tTdF
O/nmD6AZWfh6EYR8RUxfDhEhLoMSiOQZh8Jl1cjIjuwZol7SVZePalogEPIxJJrLx2FoXAkiuEsw
i//BAyH9xEuYgdXI4t47B488oJBEkJxzEP9eRkzHrI+IZYyc9yJMYmuGOrKSxhktp2EqGtzz3+ob
MG65mQdZxV8zOSlGvsVj6TVHVn542Tfflkf5vmrUQ24UmG+qFqgUl6D1f5IjRrOGZYPyf1EErhs8
wYpdAYmvY8OyMz/f7Tv/xVx++wEp58/lEhxHGqr0vx5l6NOeo1NuEk2h8WTY4h/ao/u00Mhsp+j1
eQK6PsIKtD5iwA9JW2iOgNOwWvqXY9TvfaK760nB1WUywT/m6TosnyPx6/73Y/0+ub8291PZjMDA
TXhtGfHoxmp9rVSLt2+C4Qb0Xd+I3Yx3CE7Sot2kylHJPJEltnExQ9p4wWuqvVlGr7YxlJzRmyFa
RDhEZyVC4JMOhCYn9cDntb8kpj0qOogTimv9iDmJ3p5tzuys4qTaHYCKlQuKSMY5Yu0RFSNa0GiU
/YDXo5B+ibtrbmakR6zfp2IBCPLAc0IItdokui5k4ToTWQPFF2tp2w2iYsGaDZhL4F+f3JLLn5qT
cffKJnAio+hQtMZIBwsIxvI7KjL0cQJt1RI+sY5WNd52qyvyD/t+wPhyrzXSjduVAhfzSYX7aO6C
JbnJwvv93yc7+/G++336X2/+ze93UVMkGbSQbaO75QrDTIwvalqZMpqr+4ZY99Dry3FjCaDHsIlj
sDGR8QPhMT7rz/WL9rC4r2zoj9JN7EW2UZus+MbYJFF6H3/6up44SAYT1RJdNYcJeCFlxqhFdctY
IPmhvU9JtnKzwEyosnGMMQDOHwwStUVninwDYMgVGspm1YAjQDTsPzRKhQllneNWUkH5R4Ah5IWP
sMTfLG7qg87Vh2Y7oxJzsaSwOWYiFSqmMdeh7Y1VKubqkrmp/0vadS3XjUPJL2IVc3hlvElZsmS/
sEYOzDnz67ch74yu4GueXftpXKMqQQAPGid2R7K/YgDPQ+bHGQNxpzWoLRPGQ90CDj9EcVEyXcFQ
k9r5rfkYKn/3Rskcdph1N0XMG4P2Q2ePyGK1fwewMocUHVRc1aYAmhvjoVhuTa0g3gv2CzaMT+Gq
TLqOeHqY3/J/uF27LMj2rPZDXaaL3b9nn5+XzoJq2NJ2OqLN6RDeFcfOW1CZWQ6sl7709c9QuHdM
u/Fzu95le9mXDm+cxmRmi7jUvLyWaUZTUjQAE2P9pBqlo4n7vrc84nIx12TrUDnoaMd6nhc2LMA6
9BQ/A4tnfWQqJIwui+zxIoxc4fADQx5mPCCd4daVLUHNbj5K90ifuaM37Gc4fvFVRWyQWpEDD4iW
a6thIXzsRb8bH5eWKiBTVsmBhTCboQzGFtkt8s6ew29qcoWeVdtS95Z6SNTIlsbH7W9GGQaHFFlV
yp3QYcitLEanbefrWgXrXkoJblHehsIjhpos5RrP/+Z75l0r2mVvr5E94wJoTuaaqYMNorFre4PE
g82LcGlGU6mCgQsomtKNtkY7rf2h6egL73oCs4iV+Ji7mZqs1RnjwVJeV9X9IEKFvnMljGNs74j4
ZDwVlDlOilbCQXQl+SQtqR1p39Lk6/Ya1LPFk5+mWl2hlwFXOX/pXfkgO/iXqwt27S1fu319l7gx
MbRFOTw8/akZDWMagtwDEUMOHuDcV0eMdy43g7tA97YN6ieMJuyGVyrwpgLWN17MM0ckVCFi3kFB
Gj6B5DOfgNEA/y+dVvsUB8rf3Tm+2mvMYmbKb5zejV+MuwYNsmSlnIBilUOSMO4muYhRyWBaAMiw
Htoj9BVQLMS1cyi/nrQWDkWkwUgzxXqrm0yom0DQ1zWuEwfu46m1Mzd+oshkCaDkeVG1EMHeIKNs
8qYxG/Q71sjWBiRDNHWMnB9imXGG8gxamSGu1u6HYN5Z9z0gq/8kuv0VtRzxvvD13ryXrWkpYIiN
7rbKPks+E7eaPcAbDzRf0FXmHtThUsfG0gYv2hUeyp6PjNAYqcijRZIXUN4PX9YVZ81IZAtln85j
vEToo/TbPXOCY3eZ7N4eXCswH2pv9BSw3ZRX2bPhMq1MilqTvS5b++YckyqCalg/42Dr5UG1Wlsu
/Dx8TrRALG/VNiBOmXgIeNanTm7RDBu94Ulyz/rfFcNmGtfqY+9JKCSqva1HtuZSbW7UI8uXfbN6
aIc0xq1gwY11Y/hNgGM2njq/OUlefLAe40D4tr1b6mg5oCnkwhCbBQ9FIoEJIzm04t6KJnuW7szE
nwciaKRuCAc0U1WGkiig1BHKGWjTe78pM+LzUUtwnkpUp5jXi5FBqOeHOHmWhN32gV3kETkLCTQO
U0DprFoaE0wR72ZEhAitD9FTDe/nhpE+MSqNOMhPVEmA2BZf5Y2HUq77WMczrn+Tp4cmIsZK2Mlv
XDG+wiupUrokDcquVlzvxGX90lXlsShLJ4njlzWjmt2o5Rhwn73ZVaYvyWTCENbQctIFslsm2ijk
7qsygLI/KZNH4qsRLwHP9yQKqzkKrKw8+sn9FAA43QS8pa2d4oFTCKAmLhVPWNpNualKM9tdDP3C
6aSPVyZawk3wNYTtnSXcE5tjJrf18bjApi+nCB9PZu/CT3ID69pyuiDy6ldgFRqeNaf/DsrG2/hA
tb5f7OM6uw48z0sdVWNrrbgOsw/GaNUxwHQQuvmxPU7+isn55mE6qrvEzZ3WJ7ZNfVMOTcxu7Oei
xjf9Nxmk34Y+MNrD8+AY37ZXoy4ghytt2meGVbHFWkepn1UIT24v8BbEb31FDlgkMYwTi43PLwfp
ZcSXXF39bvE6W9vNu9GNMXv05sTot4Y3+CA4ZYxgpR0+rB4owZ3y0+KGz/T06IV4BRI4ogWeZFPD
VJj08apm/SxXgAfU7RTlUEnRYi+WFODOEr1C1Drsa59BgqbP69hqGG6opn8ijIsv1l6hZtQvxQof
NsN5EgIS5qIug8sn3bMe28SLoaqB43RVtOlrn6khxAsX88NyzKjO9pRMwxLFGRJtwG4nMmKgd22n
EsRN88g2ol1S3ZLyUL+6L6YsWqaoqpYh6iI/hZsLeCqg0Ahm+jKxl+ofQ5eCpWzsvFncbYu90P30
cSnOYqFqKK2mtTC59J8aJRHyY7k7v7a7BLQx3uSyzACT+KowJThEdkNGf79ajSmDFE01RTQdqBhi
/njCShFrddaAvCjKHvT2i5Q9JCbhtFBLcB9RCWtNFipk1McWOe6s8NIiPWkaVR+/EEB/3Ar7O86M
xeyHyloHVCbD74hkX1aXUZUXDkZkD+Aa2K2BFSC/g7zY9lf8Fdg+Lst5gHNYZcKMS+Eu6xXkKZXo
Zfv3U8fHoXRd63q/VAkG5jRsqEAyIJmcbqDU+qhtcPg8NVBFWxCYuxhhdOLR2LWlEmzv5EKR8uNR
cfae6+D7XNDQjCIl2uAQDYWuct16QtAiQUoVxi/MA3xYjXf5ZhQo2ZsjvzWcJrvxBMu7wSQo4tfl
swSSmsXX/WWn9a56nTsUGSVxnrxD2CRWMWmCBRiBjOjolwXBqnYJps4uLt/nt+piKiMHILuWVLlV
VZxq1CKQDr7rJapbmLBA3veLWvTGRQrrjauEL4nc+llSu1WTUP3Wl9dRLUm3JFM2+OKivOj51GUS
XrDqWEuvQ/akGwQWXf4q70twj+SQx3M5supetNwJSjBMHeGF/PpiMaN7X4DD00HSskhV8VlG/19u
cyFID6a3fZWoo2L7PMM6Q7cGTLIzvrvsNGBMM0JGfvi+vcaFtNbHvbA/4myRajViRU5wgawdo4so
DsVTdlUeZ2ii5t7wWtP5pl8d/48rclha9VCTK2S8RlBPPsXfVDQnpm74bYSQ515y1k+M+ms6drvI
1x6JzbIP89F7/Lg0B7NNrsdpMWFpcJ+ekFzemW5y0vesLpY9WC6laEDZCQe3KNGXmOZGiVLLwYhU
9balzDdJazwnQxcsRXxAfc42amW3vU3K/jkEVsKpMKZEVl2pS6/kvnNaofe3lyBMky8tqlHRREYK
FgBobNq62LlW/1WP/xIr+MJi26Bwk0rMqdC9BCXkft7J47ftnRCHxVcNszKN8hJCLm6DcQjBU6PP
27+fOikOK0I5HeKwY3tYj5L0jxkdU4GieaLWYHs8u8PjIg7CoiI1PTcLxP1G2xhNhOxgFiWA70KP
+4cLpHBoMc5CK40zdsMe9zcdQzZN26MamR5IsYO3NoyN66pwSLFiwvqn36rXaHvDtB88PHkf2f1N
4o07lqMurwvcXdVmlIFwol2jtinRcMpAfsGMbJYszXwrRWXqdUKVzy+/8f89JnzVcJWiqukF3NYE
k8hQxrOntrKH8EYzLOLrUWbC4UKutVNcr8i4xCmYCcfKZtQC7TK4f2LxpqLJpoVn0uSWCVvQ+dYt
bESYjQDDfs5YT7swK73tZS6f23/L8AP47SjXhbBCCkMydum3fLgtwYIuO9uLXEg3M4N/X4UL7EM9
S4yGGXx8YpUz2WuuIlT7wZJqYIwb4zIBG5khFmUOyq92/74o+/nZfZ7FcV4iNo3JKj9N5AiIgz1W
Q1ac8LX8nr0S611+kd/X4zBK6IpQ6pn0Te8zCkSUMNxZtJkedMMqGKuznORdI9r6dU7Wgy4b5fva
HHblQ1d2s4Q3shif5AxN8U8GJRz+Gxx5X4NDrc6QuyS04OOw1hTDh8Swr6e2eZoPktNez+DMYSF4
6A3O4vT7o4AqG0WR95uw6P1v4LAsG3prAKULK1YywhpIxzjjEYq6mMabdhS36mXMel+MwyxdbIZp
mRDnGd1+tW5zMpnKLGLLQjnPxlySPpJZpv1fykxWDMXUpM1GuCxXvScslGHG1nocprTIYE6tgPGg
3h0hvKN6jHCps6Gh67AK25soFCPsdLIHhZjVJ6znF/b62rS0UJ3QXRGfdExCZYf0UfGX78WVAveR
jeF2+9Fr7eYmh4TiJ0jyOIn//5+xOYehXwjuVaGZpKYEDA1y0AnfaiXomgfijLdR5xdW+yQuQ72e
EW5EsrjP1MlHwBmkc/0KX/1VHsC23X9aNGEn6dH1pNaemhTUuCVxS37huO/jWatSpkcb79nse3X1
dfCrvWyLduRTMLuNPL9w3Y9CpJuM1Qr9d0jLm6YD6fPTkmX77XPdvou/EifWhjCMVY/UcNs/WJn8
Rag74ikkXqlfmBK7sl+XBCNSLKTad470XDiZoxwSZ0D2G/GUHzpUbEOdHgcxcVzJTaMCz1KlcldN
3ZmZ6Cj9/79d4KPhc0CjTnNpFQOg21xvlPSx65+3vw61DQ5YZAXKqgAz1W37ndLETqv7Zk5x3lHf
hx/fWKNUiXUDs8pQDXsbiwbNzg2DLhR/btlw9HSk2vcvlGA/nBw/wwGnK5+EokJTWDB47WOGToj1
GcpM7oxMPgDTDSGr5/5ZRuzfl+cXkkT08CuZLGOnUZP5TV7t67b/Z/uTXahPfNwZ5640pW7WMZNp
yCCxc8+amYzUmW6toHKXY/Mg7Kn6HXGF33IoZ/7YOol6ZAro1EU3t2f1wkG3CgIlfpPYfj84Zqhn
a3R5AlURowSFHXjPxbvs03jSdqnbH4WnJFClt/nsyp1e//JleTOjs3XDXJuWNkclZBV6u1KvNe1o
jUTVirR/DiwiS6u6iMG6dFPu+1vwgwbQnLWFAEpywKf/05w788x/7zJIbzXZs40JmVZUxaqybszF
s/zhqnrST6JfQhXAoby736Sh378eByN6UjYzmGHgYR7CqziYDv0p2aEPHkzp0Zt+SnxdfWUGWl/9
Hzq42G/f2Co/ELI2wtKh4R/UalfZNWu6Tm8ZjYB23aPZ1G/2BRrHCpSY4gC8U4RrRtwNPp+rLdWc
66ztKBvm/WqYtlnIRD7rIkZLkmGaJkb3VI2zniZqsyrvgGTN9JSDUkiF+PI0fSNQ5aL7c7YK99IM
0E4V9Bk2ygrlQ7DuOsEeD+Ob/K2m2DJRUbr4zc6W4yyml0MtXls8bKDWP3T/dfdRjEUXP8/7Mnx9
RC2trAJLHT6PvE+H2yyl2M6IffAlkFKYa4RXLFY18qBXzfvOmu1K1708NYLCjG3ZbJxaHgPic11e
V5NlFV0hhslPT7S6Bq52k8WsiFjZeH1u2owf2txbTz1a7SoEcXFjG+50938g0biYfJD+W53Pf+Z9
K0XIpjCHS3iBnxqA3K08RqcRQmwpmvyM2+JIk4xffiTOluWyEfqylKXE0q7hU/TJZOJMng5uqN24
Y66e6LaHzB1xySln4rIVvW+X3Z0zLB2Lcur6nrWkgc+l/rKqhBdG/X7uRU+WeF7FTEBwbEbXZR5C
BCrcEwZz8T04Ozv2N5ztQZKlVcTs5E9hHcMvIXbT28Uecwg3lKwOtR3uLY/DvksjjG27UxWUvWyH
Te9s74ayPy6bMEpxnHU62mDKBrqGj0o7gUQ5sUUrdLcXIk2OA19kxldzNdEMogb6YblHxwLissaJ
fRn6dNCKN6C9ibZWskx0GfTfTY6D42YSGkwBwNTn2CuG0IkgOxsnxDFejjfPjIJD4VVep7m2/hdF
mPRH5LXHwWcTteisoUyQndUv7/T7ar9MT+RGrQ3y29j97JqftFe4JLeW03uiq131nu73IB1UUPin
JsEIc/mlPanNIRxnosgh6dCSV6bkFvNaj1ENtg5Z8AiLufyQ/vfl+LGKxZAHUwYDC8bBVt/yqyBz
QjDhABiRGRr+8gvyExVyA1afJprRaXrQD7EjAQszp9iLbvOQOxSBDGGU/BRFGsdGjCl8FHOKu3G5
H0YnB0cDcX4EevCjE2MIFTNBQbTRu4B4B+T2aCVX9z3o/1pbtqMHSoXucg34zC45NNGtHIQtFVqU
rJ1+l1e2GdT4bPlr/qMFMZSHXlNyEoY6SQ5WoOQiJI3IaNfE/bzcr6tXakTijjJ6DkEmdWzzkcmR
yrp6UBWM12iznal15tR5SbV5UfvhgERLtEJuNaZ/Z3mi/BDp+4Ji9CTQg5+csIS50g0mfFo1lZO+
hOtxEe7l9boA8eXfmSA/QwH+afAHiXDq032ya+5UBzGbb3mLxdopPfU1haIJ9dAQ7zM/RzFb4rTM
7H2eUOsz/M4J9z3IqJnsHTVEcNkyTAzAmpKiSxbnbsDe8z5r4RQv+eS3guRVg9Ta5RK5fYIm9e3D
ZGb2K+i/L8au+5nfURkNuq5kmGEzfRn1G6s7zvWDrO7U5V6T77bXumyF72uxn5+t1adimiUmCwQt
cZ9b4clcCmhJZ/7fLcPhRSZj8GpgRTEtCtr2oej2VvJpe4nfYNL7VjiAWLp06tIc5tB5ZsC4LhTR
NveJkz02vuBq+4KUh6MOj8MLKB0bspWjA0qajot1GuSTvBIDBJThcSgh1EbfLKzJajb2UR0ssmQP
2k6h1CkuvyD/np3M0wvPdSQZmYKzWzvEYmNQkX3Y22cl8+TCiahFS8v6nSNQNGdZUBffF2ra4gLB
E/J80vs2uKijLEGxmilAIa2Yd4mWOG0CfWkNDS3GMh4h5bc34QHHRnYViv3ur+xP5tV2w6qGUNeA
a6tfmQHChZvKqZ/FW92WX3S/DoZjT3W7UF+NAwohX+e21TC4BtbJfS4LR3Ut/+riyjy9VJokmlDW
LfwXqfOnpPVDGf/FOO/24W2bOQiXPsKQvKrQCimRU6zVeyUOrBpKNlZq6+AF217osv8OSidLN0xD
1fiuxUo1hqRN0Q/PsgA/W9VZs2kH4u48oDpBLsdCZ6txX6hCjq1aoSoPXxONx359WlArbxyMgULo
qHe0u9WD2JErR9Q2Lx7o2cIcrndRNWU5CxzkgNUPSoQp/THcZ5AmfiMeQO26DsgXmVqV+4zRHMtS
P6foP9xHu9yVnk1wiFuO/sBErllNqdmZ93+Ujz7bKof7wooAaYhRhZzrnaLX/qK1jlhRdIIXfamz
VTisn8plwZniQKs6s2eEXl3uqsVntbiaaZ1Y5k784gGcLcahvm6ZY5Yrb4oU6S3jLA+/NW74wIrW
7VXoZM/bl+IiNr8vx0sVi0nftmuNkpbV35XmY1kltrlYhFdDLcJlotDVNjVdipABSTgHQ5neWCDx
LFBqKJdrPWeb4d4AQ4insRPAEiV/iT4xhSqwaN5L170X3SLdhfabvzs7zjMM16hScwUOlCZ+Hcxp
n8mroymUZs1bUnzDIgwOSOQSyeY6Rtqh8xQ/OTZoBpG/yZ+FL6ZgCw6bFS698ovgmh6jU7HcSPK2
93m5ke/sXDlEQcFgtJSfKimMuqwKhtJZD5Au9stgaQljufySn63GIUmTi5XZITEA3bQf4xJg8CDK
gya8CsPcmbpgqD5Zf/slORwZZ0npdVaRScCRPiVQwvgs6n/ibp9ti0ORZhLX0IDcJJLryY2eD/vW
lK+S0CSe0wvjg3CEztbhACSVK0NqIxwfujtdA6IihRd5ceXOh2rPdEwyV7g1nRnTFX/USPS+Mq98
tZq9YJQ1qhSz7hXSJ5XqvqUecF7GWC7EupythomYMWnh3DUVdJzpYBlug+m4ft42ewK1eD1jtQHx
F8RxkXXIEic0QYuFeYpBW4n3mng4TQ5FojZCUnFA6bFYuoNmtm6kr34ide4iUxR31I44JJGSKZtn
DFq4dQo1quFGT9D6Mfnbx0ahMC9aPM0s+b+CjqWDMDirOuSibaDiEO+Yv2PsKS6Dy9Hfmd1xgDHm
fWqk45tfx7i0E7BpQ/D8jjUuoL3qIXSoFalPxsGFqA9ts0SwjEU+5IiaVqk+Gspko3xGUOiwL7KB
/SYHGvVgLIXaAJhSSbq2tP60JhWFt9QaHGCYVWxWE4rfrrAzA9VbdzMagEBebzNxdaaQl+OF+0YY
CfvDNzbGN+QuWhKqYwqsYF2r+Ul2BJuxY7EBPdOFXsoD02ZRvof31JwMsVteKkudh1jSRPgIyL1Z
8Y0IvqDtrRGXjNfIiiIRAK8DpDCUaqiJI/V+JZOkvMyV2To/DjXEcaj1sgNqsAI0S8BGmMORAlaB
XnY6+SZTp8Z+fpYrKiL0RkQLkEM8sFb+7ICsouVJgej318iVXkV+0hPnSC3JOR1iY8S6JsFCwuyh
nE6F6G5/J2bWWyfIoUba9eJS5ZgkVoNxL+0MT2PFqR0VolBwyGtgLVo0aqJcow6G3JTkNoF1r1wj
X48KTh0oqU0l6Alw4gWx1FRdQi2BuxjrP0S8WlWKeTBPU6kBAWodDjZqTarm1chBx7nu0Ahpm+b3
YTxYVkPh0/aFwvz1R9ubk6KGXGOjuf3Xwev3yjH2kyD05dvOVV/Qr4helYisq7D783vr0PmclSHW
UaSFsI7l8FMMHUvu6iObwGaQqIrELqlNsvt+dsHMoZqWdcJXq9WvFloClBf5/6+Udu4Y6nySqkiR
IBtFJKmiJnfmyZfaxIlzoo6yfWt1kQMKrZGtpmdCK3mo25qIRtxEJ/KixI0CMeXHs6owS6IUcqm5
5eyXe81nJa+iOkGnA8RoHSgdyEjvgv7bx7PjwKLJOnXqKlRsoCSW7dgcZ+yixjY4+TH+9LOlHEOd
UKxHN0JkU+EJ8ye2jJHzN4w1SoTcQgJCyFInV/7pzEDsj4WW2sUfjcP+50uh5vHxbItGzTRtRjYO
vratZicNOjbbuEtZCIcbRlv1UtIgc1mn6a3eK5EjNsWP7TWISEHne2ijrK+NRMT30m5C+DRg+7CN
KyNAyz/mviiXglyNy29EWpnUQoub9XPQrXHUz0yzg4Ullms8EnvbBl797a85gwp1MJJolhPU2xK7
BHmYdsqhZiB+y19XaH+HduR0sV2ItkUsvP1g6m/X8mxdXc2UQqnw4ZosttUfcwWJl2E3rjfr+joa
tw050UlkAvQ3x/9sxSmr67kxASa9Kzrd9XpElg986XVAyUNRR8ohStz0nWIxAbOwybw1v+mFxgZV
uzdGZIvMtuMGed6PFwxjA2YU6lBtnsMrMVbsOok9Qb6Su0On7YbuEFk7pTy1SmxHJjWgRjwybynr
s/NMYgkN8lIBPefyYPZopG1OAsnGSZ0lhyCpVs5DIsMvSKB8PQ9hULbx9STovpZRLhyRmEJx9uNh
YlRiRNUPJsnmpKJjEwjQHWpOuh8fKErH7YBF59tmhyLWZ4U18cXSd114Nsznvg0K4YuR7mdyRpd6
4vhGWaSJjK6KQFyX7pdPKtpzEY4l6KBCB3QO98N47KmIgrANnl19Hbs1bAf0WHTpQajdMr6xpj2B
XMxT23jHZC5oWTRLEMdJw5TBKjxJcZnbTW/Y8ZjcD9PogUfolOq5Zi9pe0A4T61OuHQy55roUtXW
GWNw7bz8UUacG12NrOWZFSjePHGKQYB46d7IIM+uW6sXg5aozDp73ypvO0q8mrhpPJN6YtZ12Brw
Ua28PDZrjZC2uM3Wyi0GisSC2grngZiNmGm1hESAGV/pxqcyoqbSL3f9vzsePIN6OspJv87oOqsW
B6+aBxGqW/Ubk5oD2VqwIBuQuH/pV/FtwXEirnnS4d3O54fRvFKVxZnE51F+jmvKZyWuF98DHHdV
0VcaTH85DKAhK935mMCHNF2mkqY46i6MbEr47bJ9mBYU3pgwGx95VqkxK72JRNxSfgtj0Pe0DhCl
WijqwcvG8b4Oh/hdJYJhpmL5t3Avzw8L1Qp5+ezefz+P8mklqFWHHrdYz/1qHQNN0HeM82sbnraX
AcvYx8dkEuIqHDq0Kaj1fZ3d6RgcGIbwj7zff/ei8HFllfY9VI9hcq1+H89fVkoi9Tfp//cFuEAy
NwrEBQ2yeUuX+YU5IUjq9lGaBnlT21kk32ZSHuQQu9Wy3FsjHZ6i5qlaEayDdag0c1/16e2cQdM3
nrS/PGEO/+si0UC8zyrT5WKb6aeyul6pd/o3zvj7AXAwP2HvUsvYsf6t8meNHfod0s/qs+VSGP+b
l/p9OWZVZyAvGqU+ViH44tm0HrgFnWy2MYI/F/bwAhZfL76rR+oloyyV9yG1risqAxeufolHW/iK
rk9klTIneuwPyGL9YCRWlEzg5Rj0fZ/cCzCoxYAOTKTjar0/dkh0g6iuscceSrFS8g1tFcRFIQ+W
Q5VlKo127pByRP4KiBk73VURJGAhXz+xQPvPprLAQvETLRWRQ5lQyAVhnKHFgymN2Da+MiLaCCPj
JVJ2UbD4TOasemEMYUxamOqfII6XD1h1RJDJYqHZS41aO9Sve8W0a+1Wsx6MgRgm+k0y47+d8sOe
q9anwqy9FZRFRzpNeJFEj6mSybU9vqY/FpAMNjgCiEZEPsUfQW2Uwyc1hopT32LxRdV8IdYPU516
Ul5D2ka/azT5xzaoU3DAR62CjASsxfCQkQEwVhjLsDNo6mD+P4jvqFtC3Ew+YjUn2SzyEp8xGZ+S
9kkoEkiHft/eErUG+/kZ4oDKV7GGFrmNUE2+FcXiq1rqicVI1KvJk+NQZpalWDCYQkXlDaDCQB/R
IXwcHTaYiC7b++1N/SaUezdKDl+qAa+WUuHkWqCoDHNUU1sDjwmjAoQ+y/ZqlBFy2DKnc7YaGYJw
FKGCYU7dRpT8XkjdquycOUko748Z9a+Bz/vmeGwR11KQVHa7r2Y/2nWB4Mi3iDzQQZGgNWp7c+yX
bSzGR6qZnlpNygg8s0G8rbLMr7o5syOlR4yw7KHV7qet9aKV4dP2usSh8jHrNEaTFUspXsLKtCMJ
s+PWbVdJTqZ+C1PJ3V7sN+11/x0pH69igLZf9BjBzxA7esA8auMFzOFeu5sXJILLe9mOweIbkUPr
v4lU3lfmvBghkYqszYBgTNQHHxOLCqEj3qqDzcTLl12BMeWr6pnYMGFDfPhqRGJejQbCV5YMk/Es
pW7sahipAtj4VELscrbjfY8cxijyqhUT6/iZY7wFwpOq974RRY7WL8fc0pyRbBOnAICPZtNlLOqm
0pE4jR3FH5DKWW7DB8A0GFKojC1lquznZxCqjOO4Wiagzaw+CcZBT3s7RjeVae56oQv+8sNxYNNX
xWxNFj4cE37MwAmVXBlOcfpZSFr/LI/z/uU4qIk13ZKhsQbUnuC7GJ+l5hRNfyD3zeoh/63Ch7N1
YRVmZ/TIr9tMuYsNr2dBtGctYdOOiv+240uFZ/aTMboo5hbYQ4zuRTS9uftKfCFqAc4n6VVJSjAY
9jMzxAZ0kRdag8kHjDm9s+xSR6PyHduxuaJwIDJ1S5taMUB61UZvMo9CnwbCuhvMR2JvBGzwomB5
VPeTWjHlTAyIzW5ngxrUg0CdL3n9FZVQIWCDZ/xrxXpqrBVmIdbXxQSOzvEuQSa7nB+F9gV6a8RL
RwW7POffAIH2NQGdAebi2z0TJhaAw/2rvg99I1C88kq6XXYReBYE6kWnTIZDkKWvW63PkS5lc4vg
6N/lpT2CUVq5S/9h4Rd0KMmemcvp0/dLxwGJVBZ6qIxI4bwJYIJPqseDg/joQPUsEPDIS4RFWgci
YaaVVKkv9ejUse5VouB07cM0SP62gRIHyY+5GkK1pF3J7BPBR3ebU+MtxEXjp1nR7JNpIhRS3CVU
b0s1+95IYHCtdS9u5OftrVBLcTCylngxW/Aiu/3U/xCmKUhKsLQr9aNlVgTXMxED8IOsbSpYagex
P1eyBB8tzwdI7x0KVd1t74gKwvkZVqWKU3EYWTYpmP31xGSL+2P53Hps6LmsHCoMpqyB8ztaw9Ck
MUKqL8p2uXCM/mgY7f3d4lXAFkUV13aGtRnGIZ9SBGd+IlKdS5QdcNgwh90qSMUI4cVmr0E+AlO/
GhSAhppquKWsgAOEtDIsTZjRaiaMLzrm3eMht8GwRdzQN1d6I6BQOZeinGfZ0JMU/Rah9WPIB7+P
9N1iDPtVRm7enJ1uSr+ns36ndvlTOQhgA5f/6bLUL631NA9oWlQFLzG6Z33ovVSWvCYW76VGO6xW
RvRLEkfPj70qod5HuQFXoVnR9qzqOw0UMKEJDYOa6n+i4mN+7lWQhDrMM2TEOs1mwwapmzmZ5rA2
sjYIHaruT3xsfuQ1n0szjCuMX4nh4g5Gdz+OeqB32be/u/K8/oOwYPJ5TeCuLkHzA/wNO/Nzu1s1
8C+1AYJVj6K0pRx/Xh2sNKo0TLu3xJsMTzLH3FASsLBGPlJrEQ8brwe2ChYa/Qf4C5G4V4bruDC9
JV4cTXtdRwo6KVNkPz+LMeqiiiyQxcFFfhhdDEYHxr1w3R47SNqCthddZPUT9Dskov/qclysyKqo
GmDT1XUOQcdsAmO+CcQufiBteqruUhcctMs11CMFG/93rzjWd3N108qhEg8XLfRsaW7HhrHKCvI4
4EiEpHOG1om264NxXbxtC6WW4eDVsqa0ElMEb1H8UIqoEIKceEn/KPt1thkOW+MoRAsRm8RO96PL
0qPw7u5y3ILCj3yqZ/PyHThbjYNYcDLiewoo1U2OYTNdwOSO3YF8B3WS4K+Oj5/46kej0eUUBFkz
9I/Sxpan6wWn+HeLcB1Rs1mK4txnSLAhoF/U8JiM6qkJI3d7mcsY/H5uBudyIQdUTGKNLFBc2TqY
eufjMNnCp2Q/uaYv7HuqgkUuyMdt1toVQgXQZ1kYDcQDqTva0YkNVpZBRWEIYer86BcYRIrQ6mGE
q/TGsxGmdvs6R/boNPvWqSEMn3rTLnrdPlVqVfbzM+RS9NWa0xjZyoqJYl+n4XX5B3KsSCCcfTgO
K8IlSTJTfyNQEx0REkfjMQrQMXroMYtLnuPFlOjZahxkhF1nmRgfY5HTuG9jO/bBeBqUzxgK37Os
BVMZHF7jqymyzWtqEpg6Tg5J8gh57Z6Rt4n9fTddhdNzHn7a/mKkWXL4UeRtbqhqhM4uTEahydwR
x53hjIstwk9HRmbYby9I7Ikf9RIia6wrCVVPQ3hcIC2WRcdsVqnwnt3eXxzP98/Gz3uFca41q8Ue
lKqFpLPwWjTi0TJQM1rDJ0VOHTHOZ9uQ5GsIDTwVq3AzzyVxtNROOYRRIdmaGviErqbtdDSIjOYp
ITlfmbVvbZRDFVGLG8iOwS+ptdLLROlajPFot3X6jzw11IDK5Xmps2NlQdjZ/S7VsBT0CA9o/7L6
4yNLCEn3NYheEa6gQTa5odKtlHnyI2GCLBZpBa5/tzwx9r3mu3Yt36wOelJAfjd//jvb5KAlF9ve
Ek0MXCjqq5Kop7r60YXiw/Yil3tTzw6Rg5QlqkMzTABgJYaXOru7Uvdv7GZHKqd2MSQ+W4iDD03L
57RekPWp18Re2685OoWIvVD3jEePUUzFaIaNK3n/ok7p0yhpjqz2tpErvlS/tEn+KBbRcVY0R4gz
z5AL4psRF4AfB8PYti4jusRDNz933UGOdnF1Pf71Tvnpr0LthgJ6E8zPYnlrmP5dv3urafoRyexH
mT0/ClZ3ciTqisVqzz911PXP2nUB3sf/Ie26luPWle0XsYpgxivD5NEo2JLsF5bDNnPO/Pq7oH23
h4LpwSn7WVXqAdjo3Gv9TyskIpXkkYpmosa5zDjA2/ArUMHsItlP1etEn+ckthWQCemnPjIFRlpg
HylnTEgXUlpIuFF/sLatkQPVP1L3vlQRkZaulj+vD4GyX7IwW5o+50ko4cUpW5ZuAxX4UAHtPXJF
MOKiI3EGBC2U1rRq1G/m8lMTtnacHYv4wx+9Od3SZEQ5lsw3AMZu6ELsWqAlDMRhVrpWMzs9Ij1D
A1HG1pagMLJuRa7iuM9ktrGWpD0KX2AuqprLHIlmy9e1T1PgbQ0VyYrBGZGmpRGUDyVJTXoq/Q8h
yOCK6dkwTkr20CgfNespFS1NrcOWX2XyuYzcKzJ6QwCWYM9ZsjGqU9nhRXJ6zElj+XfLVo6HHdJs
wcdjNvcXf72Qy6U3ftwq4TwC+SE9kafJqffDGSPa2/woD3bpMRLk8Sy51a4/m/vbold1cyGZmfLF
I6AzABOTFBlBQC5UjRzNPOtKJTgf+1S3jseFI1OSmZlk4nimepK6+w4FzLz6KksHGt5FdJeYgfd3
p+K0Mw8USzJyfEc6vqjRhz4L7EE4proe9yzujjMglYHdIzDY6dCWfC8/AwvezZzpvndktO2jp2Qj
ct3rk1YLiZwlyaJMbeMWaT1rk7LiVrwpv1Zb1LY3/Yuyn77NDrAnL1Fox/+ksXv7Ulef/EI4F6GY
TaaMscEmE0fF7qNX4SCZ6BVwkYk6FlWpsNB4Ih98tH+DfUUqu+wegzGyaSZoua1rPpaALGwVqkTl
juO3YZLKI7ggQ31Hktck27QAj759Zb8xYlch3JHkOEZ9hOB5mZdyn2/CS7eJHzW0EEXUB79Rxqsk
zlymVQpq5g7KyMZUGZYFsJkNbAVrDMTQnV6qnajIJLjAXzptVZukeQFPHTelbWiWg3kdO5p8wVv+
zcnAcgbwdQu79Nwzs+LearJIZdjoo5szcHkn2c4g/GE22foqhtpaP9hVIPfKSDmGednDlc6xbGPq
DhwqLhERXYuEcOpnDtnoqyr6iFFSbjoA4UZANI7DF4ECisRwCtgpfl0lJapzjD+o36eX/AVjMLve
8+3CDQ++MzyIwp3V2Fu7Xh+niXIkm3qpojgyyJdwyjdZdZ5Reu9GT3C2dbfyU9Db41v4Lm0yKis1
ZTbix/DXEs/ARrwJ7AIJ85jSNvUwFgPkXzZeK8LVZF/nV492Fc057FbXQtQPMoR0AwbEqulB1ron
YDc9z5ly0Akm/wRnXbeNV4Gcn54Ky4plDZY/3GPsx/a9wmNbLYQ4k2p/M7e6MwKqQdn5d6IW6vp8
2vV78hOv2Rxq1YRqDCzLWNhgafWsvXJJ/qG4ZUZelmMY8KLc3T6w6NtyHjyWMAneslXNJBi9Ok3O
tTzs6wrzGFl+35qdA3bGU5mRPwlrF2dlz2mhUrkZW1UK4mCXWnsVXM6WqJ3CQp1bisPZlrEftTSI
ENV2mJKOdmSXOUDP37zh50NPLUE2JdJTzspMrWq0pMXyQtR0ThT+GLvnyD+r3dc8EpxMJIkzNLmq
KqqkgEImU8svtKlrW4pGrxmzbVH1wIZXN7cVRGDY+FXNTAvDMp5lMNvnmRdiHtRoCjeWZYGREegh
P/wat3MRqAyJMzX/qUff6+mTUo921O6k/NNYbcBoLogZ1sOsny+dH3u1rCKx2hpjr34duJk+OCXN
t7fvbr2QcFVzfthVG+Rp6HSsJjGXam5QLd+lYF1mzaj0/GdxwvVAXPQf1VLaVBlqMWUPdIVMOqmG
9KEaBtEagujiOJOhKjQeCXoEbvTcMVIOTJcrF+s7PTMc52FXx8INdlFowm9kWoFWdEmL8QAGpQc0
TuANsRygP7Atw/JB2ovmxARazw+1mkkVpmEHl5fSS21cWv9F1gV8SYKHrHAmQ1KVpm4S5E6pdK6U
3sGO3KhtUQXSM1G7TXQazmYQWtetVEDV0+HVMEJvmp5JIQJHF52HC0dQXNfjBog5rjx9CMjRUJ1G
R2HyXkeb4fazEhyHH2K1ImXs5z7A+Ezcb5q4uM9LLP1kquD1Cg7Ej69aQAUjNEAvNMm0p0aqH/Qx
30Xh+HEc2w+KIf9RnvTz+fIc1akWNaSs4BKt6dJjhrV80Nq/87p87SpOBiS1BaIps8AiVglGOiER
osjk8XOrpDHroaqhBgbonJ8Zcq7kZYOdnWave4o2osmQt93zG46eH12Va2DKl+r/p+rhp9yddzAT
mGsOtoWj7gCDUqNQPLiBM5+TFq6/OgJcKRQYRYH74gdao2jU85QRv5b+F0PZpPnOJMdZe1XJx1gF
1qYieAIrNljTER+ZlmaqCjE4G2zJCnCHhhF480jV2rugebr9xNYGG94JYG9wEaABYdDKZNJi8YrB
Am+ku9kEisH8g1n4qHBvS1t5ae+EccGa0ce9GgVIBKE4szsgw7YnXdk1BghnKXxMYT7eFrhiQd4J
ZD9ocbq5j3GxfYGG63jxk33fNLZcv9yWsZKevZPBGd1oRJCWjgPB95FcbHlvxzT9MCOSqaXX25JE
18dZXkwXp2DKmgkquC9S+2UKNi0OlKg27UW03yK94Cu3YakGWC7rCCpjDKU0hRcOMPDCqt+Gd/tY
Qllc8tfQOcJip0RcajxnhrkZ5WFL5NFrgd1B0uA1m6k9a91ZTjNnLEVFaoGO8CMqViPpczJA+jxW
9hRYD1l2yaVcEM6vhTZLNTG5qC2mPrQR5NXoJ2CaR/PiTdra8r4+hj9YXxKlAzAgi9BsRGfjzEeq
571qDICnVKP0MPhYMyt0/x5poIiTSCSI/X3x0ExqAn5wxsvuimNjndLimIjiqBXT++4COePRxko0
y2qsuJKiYZXaIOe5C/ZSQrc1oCKt2NqX1N+CrUtgggWvzuRtSKeheDVj2qaOv7R56mSKU8kPxXSU
FUGkuGrsVdkkmobhQJ2HuwDOd6CUXYvC3Kw8qrq8j7pGkOWtuW1Nv8rgY6os1gZatOxdt+M5teJN
kwT3Y/RVsrRD3IbA0E03arUbTHLfExn7lyL42VVNWfwA7rHriZnTwcQhQ+VkkaMkb9Nwd9ugrMUK
7w6pvNfG1DSloIhxyBp93WpyjIP5BkKnPwZedAboPajOdAxnKdhgZc0grLC5wkFP9qC5gAU/QkOB
VVNky+LRPUa/kKjU5QSwrQaqaPPR2ut3iJGZEQ293KlFS7NrywDvJHKeKGyyOk4VhGQg2zhX4Gpo
9MCZImNHp8nR1MAuh/Kc9taxinsAFml36FVtrXZwbl//WoELv8PULdY7NxV+xFU3Y4z9+fCI2naY
7LS3ZwRqQKA03NEpDXCYAFCFFRFF862r70cD17miguzb4MPeRpO7OWtgIYIWMzKtkthqO325fbh1
GZqmg3gHQ7w8PkjcEj/vyw5WCEVS5cWYv/7d/+dUN8nnytdSNAFoljmKPu/RaxHEsKsvECbmvyNw
nsifahVwiYS4ZZC6ptZuRixx+t//7hzsHhcOQQ77sA2UTHH1eZORTdIL6pnrQcPiFJzHGeO0HjCW
wvbmOuyjg/FhwPi08TYGr4jALt7KUr885oU0zvmgBq8WJPIJyowG5gEyb3wx71KAISfoZRf7FLxW
lleC/bh2AmFxfP1hL6TzLqjFgM+oUvagrEP9FHhvhkTeTCdGthyeK5E7F2k5Z0mauCFNlkHL89az
+g+WKGYWfj0ulB2lMmpogxP913gdd8qetXmnnWgJZ63Jq+nX2+PbGkTppFEuNGgKYZj7p3LTuorD
+CF9IFlHH6bIjn9gLMZD1rgXFYzXHa5mWhQ9UQOGiTspWvVpkpsmUhCgrTOimQiYJenxTWeeRL2F
9af9UxgftTfogZGKRGhctF8ZeKGmn+L88fbLXo2HrgcyOQeeAKygldMGZUFNd2KMManxOZAOU/qa
jIJoRXQczhimShhMhZ5gxr+4jPk+omedPt8+jej78HF5lld+3SshQuRLCn48sjPeQM1UpzzgTQtc
IzMTv5qR6/fhrKI1ZnqI6RxYRTl0wkGxpUH3gnLXCmtnv7EZV1GcfeyrIBu7SiVs9Gay2326gT+5
jyf7X9xT/3EWZDirNkMnKn4+lWWT7/9PoTyRLC/wsXSviL8ZROAZ10+kY3LJwAQTJXzfOvCbtojD
UsGJehDXNg6IhJJ4q9nhXW0rdjk6g4jbZV07FjI5u681yRAOCWyHtAPpA5aEEme+07eym2yoK0qE
V9V9IYw387M5JZqCJKoZDAA8ZudWKh1AAQle1Xp4vJDDWfcMc3qYj7KIK8OdsA0J3zWdyEa05qkg
NJI8abStC0AygNSs7zHkGTulkBJ49SksfgRnFzO0ZJq6w80O8S7EspUh2VR6NFOBtRLcKW/8e4sO
YHWB487T3unIzhoKN1C920ZkXfUthNaKapqo1L0PdmjYoTdXMiHSoUlmuyGilVWRBM5w6GaVq/ME
L0Kwrj+Twtb/oFOr6fr1DLy9mKNyVCsEz4ZxHMznMX6+fUdvfbZfbN9CAPeUTDKVZUWhdcAPsR5k
OODgbnSZGw43+VG/w9pM7RFn2LdnbVOBkkw47SW6RO59tbUWtGFqgJPvXO7JK6paT5YLy0vPBQbr
Yy/+R7TLtSoRGMIqlmkIBm54XzkQLVNiOJfCQh/3aWw+377U1ZrI4v9zDjLr5ayWYpXB0DLXVe90
rGUmG9EEynrxaiGHU3AJ20CToiKuGKldfmtPDPG2BJ2FficlWGFBvPFV9LVEV8dpfBCnsaYM8P2y
rzpWG3pjRwXPdt2jLI7F6Tzw5HQMR0NGjWWx8JO+64/JiW1g/kuZIRpyWRuHBa3hVR24J1BOTSON
Y4Vu48nfYtT3bHqgmfhkehpgVBnIrQVIDOw43VYS0U1yam+V2diqbALcmCw3kuUdkTVBw2ndTy5O
xrmUTp1SS2fgR1VtW9jzCzzTkz7WmJbLXDZoe/tE6xWGhTjOecSpqlmmgUp48APTvQoKDMlbRmbl
9rAJvqtegnUBTZByCu6R312v/FGWKQMzCeQd8nQ71AfBlxIpJL+y3it+kXbIzdlokNs8NtvsXO6C
zjG3ARZ/zE+JqGSyhtACldRlUyOWjkIVd5Nd0NRJmCDTY+BHIWKBYfsGFbRVsTDz70igbLf/+F4m
Es0e1y/+4CqZ98wg9B5p34IQdgAveaZiLXS8TOpHgaasZisLKZwFnnqjphVJGfNr7+qAd0q28VP9
wkgHtQ2ADVGKo9ikF7J8roY3C7mcZbaaWa11xhfCBoVaWm5Mv9lEjbJV0+ZBcMZ1L/DzG75p1aLW
0qlm1I4NOhjGGWDnLhLd0MagfXQOL+pjsFdewYkNkJ9ztoncrLX/YH9yqUJvzmMhHhAkrSJ32PGV
wfCBbasIQ3wCOBVmPn7VFUsnMtGpovM1+MAf6omqCH/K+HNSfVQCeB3pc5Q6banZIBq5faFrgBo4
0VUcZ80qIzWGou8RiNe2Cn6+2KWeAcfQ3bE1c7LVXgMs9w67YqfbnRcfxaXM3xjU60/g3mVvSb7S
a4gcamq3J30XYo25oODSG73UY5TZt4+8btt+iuP3RZGYAg3BgGeqkkOtn/14c/v/rz+H6//nnmFM
zKrMWPxqSg9ps1eVzDbag68IHIPoGNyrg4NVsBuEW/OnQ5CcRiG1zarRMgnVQK8BCFqNixj6VMLY
foDaqXKugGxwKp/oo1ba8XPp/UtzGJ7lr6ogs14XalnEki3ZNPg128mP43EaJlRc6LhXUunS0M9W
lgm0fj3IM69iuMuLp9qIhhlOtQGaqIaZCn+we5thYdR3GtNx8Jfe1gqhSD6urEgjaR38XePVp9nN
vPlo7FUMmAF3ExC+YqIg0VUyBVrYKjJqTQZgW1RS21OvXmJ5p4sGN0UiOBXJAkClxCCscuuuss23
FprTi7KpVSEgp9Y1Wdewb8GZh6rE+Lca1IrbGx9V1BOz710p0Id1EYAjlGXF0jTChY1NZUzaRFCi
nfNL2v1I21PTP9/+/qvPFZ2a/0Rwdla2qqGOVTiuSD5n0ndaPP7d/+duKQECdmXNeK3x9JSSh1q4
N70aXVwPwE+zplIQ+eBSQT3vSXsIdvKBLfcDbtQbHxjyW/fKispiBNl17wBHCEYV00Bmyb2btPCj
vshgrsFd+MwyP8tVPzNgo9jrhAx5q4qwEMa9GYNGpuYDY8oF2Y/bkvAB+2W2ngk7OquXSZFxmVSj
VH8rICze5hSnpY99cMaLLjvWIXTITnI0G/UBl9yZH2dHewWR8jYUIdytu/uFYM7wyaCzrywwo2Gn
o2WFxS0Q6esjo2wsPmr7xgUR/AbsYQffUx6ii/pJ7O6ZIv4S3yx+Afc92zAL/dzAc5YPbNA2AbZl
uFN2opxaJIb7klTVprIaFHiv2Zvq4wS+13DXmB/lZEvjl1ETrQSva871i7K/L74osGn1FphncMch
uTcy4y6Zx0OvR4LocL2btLg+Fn0s5IAKULIAto0gf/Cq6WuW7LoezKEI0oIHMr8m02ti7XQU5m6b
F9F1chbSwA5Jg6K04pIYiyLZsEnAoKQAmT23Gssei+IlmlE5HjQRhuxqOLw4L2c3DWBedAULh2vl
n7yoEAVjCbqY7DKwVR+UVV0hOOlvDM71S3KW1EjDYTIIFHTa1ifQcR4NF5OeGKFg6b2oTiI4Hj+j
ElBzoFqKSiHtY68vByftMzvP7CE76vKl6UWAGwI15QeApy71WT8DM5DDtk1fR3Lxy6fbqrIuAj1A
laJEjGmQ9xqaWq0Wl6yABmgSA/vAZe2o2Fz/KyE8SMNk0NHMZtxbFO7NLrKN6X4yRSNlq6pgICQw
KGZaDCRj74+SqG1iDin6PIw+GlSzXrjR9qXH9sOaryJVWMsblsI4TQ/UIZVTmVXMRupY2uT2SrmZ
q3+UetrfvrzVWHQpivtEhVWVw1Aid2CMvdku8uAF0mPnYjhi2xwZjpNo5/+txMGb/YVIQ35/lV04
T3GZIs9UKUYC1U9a8UAb0CqTD0azbfoXuf/mC9EvV63lUiqXi01VT8fZh5pgNPapkoIXAo9g5PW+
SILvWa7aifHczuWHwSzdes42t+957SUspXPONg3jSWsL2MU0vxijo8fnNNrdFrEWVhoA7pB1C7N0
UNH316qDLZC0lkHcgvRPgdVc0tRwb4v4jbZcZXAuZ8irvItGJEvGZ+2geclDCHTJfMdgw+Nj4lJX
tKkilMi9u8GcBkmtmdF3s2f/IWLT2mi02sbFsmWX7UD/CaQ9kgvMbhLsCiuUByxpGrknmCggWJLM
PzDc7RINBvQF3RoDc6Le+GrxcymNi06SsQTODesIsqk9toJfNo6KOt3s1Q5egX8nCwq6vzFl1/Nx
itLrhpwUGNpH+6R+62kkTnRSD4yFNHX+pBe0PB6nMbPVDclcB1hdr18lJbVDKigTCI/DaUitd+iT
jJguYPgJigPWISdzGJS4sUkuolhy3TJf746zzNYwALaeoneiNT4YuTZSDGZHA6yYumBcjf3qX43k
VRBnl7O+n5JUYaRUnQly3dYOAq+2jqFZ2sP4J6EASjvExGY8sEYNzjaqcmvIBZsGkepdECd2Lnml
9ENgO1ZNIDEgx6RgfePnfJXWLIxJge1QzuaF1ReDA/XUz+h+YzK12cu7prWF5oOlEL9cowJyAcLm
iy1+ONJsKmL1jJWG4dlUD6k72krutKgoNntll/jCacw3M3tLIvee9aCI6oKgtYDizh74tJvOMw7N
dn5BpzeCb/1KHeBAnpSd9P2onKnL4BJR29yLyrmr7mBxcu6VK4lRDjFhcyOdaUeJbI+DKHZgTuvW
Ubm3DeJuJRh1xEQaIPwZy4mUYRgR/Jmgd0PKKh71XX0UizNxT70tdckqsJ3p9t+w//lENopXP/Wt
TR7Nc7ZvAf893kVudxQ1bVZbmJi/+alG3LM3hq6c+hkm0wxt41zvzQ2Dp7P2owxLYz21z+y82qPx
J1P4S7mcFdBNGuezhhvupdbWhlMWvAzml04Z7bATjOGve9rrGXkgjtjs6rDEDD52ojC5bEee9Snw
8EIf4GhP8aGzK1GYu2oRFhI5swPwCtQfElR4Jc3rABSeVLs5/nrb7IhkcIEXJWWsBgoGPCoAo8pf
2nDXiUB5V33C4hhcGUPJE6U2TB/5PmqSinkMtHw7ZRsTTBO3zyJ40jzsfRDkVUdSRHhRp266fHgZ
jUmQsYlEcFYjajPFGgu8sLE7RPG9lr/ePoLoc3AmI7eyqs7ZFLYs3RXqk2x+jRvN/jsZnJUw+jpO
rABqVVqTPfWxk8gvwx+wvyDG/mkRNM4i0LxOW0tnJXX9VY0+9ah/3D4Fe9o3jOsvtW6SGSTqMV1V
6MapH+Qt1QGPPVkfujZ4KuiwkcnsVm0saE6sKgDmhmUKiBwEBNzlWWpZTGY+wApI3WZK67MShe7t
k63qwEIEd3VmRaMkUZDd+tF+bI99cWcGotoYe9a/3N5CBmc4Q6yE9EoB78e6OqiEYwx0uleBvIZ6
pjOKTCfLWG9I4/uIjTQAVFqDkcH+sS0bkhv0mTcUgzdUgZ3kAPXSC6eoLTcv9Me/uky+S5bLfR5E
OtLaMfgaEw+Rvd0aIlIBwRez2G0vKo1ZOkvg90PDKiHI1Yf7OAVuu2Fu/+4onB0FuXmQZxKelJ9/
16WjSj6pyua2CIF2W+zvi4NUhZxP6B9hIn7qsaJzysJPtwWszugYV8XjMWXJPCcmwPyZ4pHNvI88
NmWq3A+bCdj6qJc6ZC8yRav+xwDvFUG6imYzd29ZoZM4wli1K/kPQ/+gF9/AAGS3+UfB0VbflImB
PswcaEgSONOgG5NudT06ItOBrRP0O2w0belWsZPNIGSJZv/slyeFNWWkC6DfVvleT1doRIkGKAOZ
DSeY3Cb4XgV3gY+Y/eH2uVavbyGJ04lQ8iXL9LGzEwHbIzBDeFcvIV+Em5yrj2ghh/19oXtZ3Gs0
MRHLFU1/lOpmUwU6kjlK/vI8nItV/YlYBQPrGfXIVvWzZV2C9EQVQaSwehw051kmh4oT37eiQShp
qjxg+nd+iaOLGTe2MrcCV7H6bRZCOMOjK8Yw1ejdu0rd2mqpbLryY54C5B4ID7e1YL2MsBDFvaJE
1Ybe10F9VnktuD4NBxbbMT6Y2wpkmH8yeIKJhp+Xx+nc2AI3R4rRAra6k9F8SjURVubqhNtSAqdt
QewPDR2R+AZfRje6k71ha77EG/qof54P6M9uu11+l3sd0JQF34y5719e7uJsnP7VhSkNhY7KBWhA
bDo+611m18OD1WzVZgPab9GHEykiZ5ZIVY1ZWKDJMDiywzIXE3UEL3LiL8BadRIMRP4POIkioVwM
g5ZXUSc14tjoh7GNduoLRqUuAFtC2QnkQ1gcSLeTwNO/vahbF8vFNNUEB0laJKEMmQg58FO8AWqc
nQOqzj8xEBAVY+S1Mx2DTXww70XZx6pFvn5Xvj9F1YrEeQNgJMV8mTMwdMibXj5bASguilDwUZn+
3zgq35uqUbswFYZOYGrRuYp8x+/+ZK518UB4QBrSZcgRyIhMJHkpamLHaLXdNimr65NLEZxJkQLD
kHJMYmBC0dhSG9vQO8aym50TZ/imPkZ7tmyivDCwaDW2RXVege3koWpK8DuE1EfQpjWPrepaDbWx
c5VL+9unFH0q3tAkhtT3Ml5CLV1awISOf/n/OXMS0gItw6lHHR7cWbRKnaoQlFp/Yyt10F0ioWP8
RO89c2vUoA+r4MrYNHDuRgc4m/grQG627V2Jmj8YdLcRa24cRb2w9W/0UzLfu8S6fk+Tmn0jLTom
fXYYjGKf+4pu+025vf2h1u3yVRZXbemyVDMSCb40GR+iesIkIrJW1VbMb/0EkrD65ba49UjYusrj
fLcpY9EJuyHExQbIN+PA5kmDj8On+qu/IQ/0wdrILxHxbgtdV8arTO7FgeeZ5m2DpFnPP6U+9oVE
i5MiAezviyBu1Oqk74HCgQHnTa1dfEOki+xWfrV81xNwzykb5tafAzZbBWxmGRDsI/ZbNBv05ht6
L3LV682nxTfiHldkTkY/zNB8lq2wCm7opi/fgFMLrrhuJ9qVXC8xLsRxrnqi4dhgcJoBT8tOdoel
qMIJwRfauZM7fk7cQUhT8ZaU3LpPzlHXMzHyRsFCqIXF5y1TwmSLFuJjbWLGc0JWFnyTANUv70TU
8euagn0MqmiqDtDh95oiEVK0egcXNitOr+xp9Hxb1def8/X/cwfL8lIBgSHuMjb3cfG5ip8TaWuY
H4lxF3eWwJX95jFfpXEmEgsgQ0Z6JM4MGIkWNsSC1bb25kf6eXZQd0A7Q9iW+o16/pTKTwo0xlzF
gIVmW8r0InsNWnt+ie+GuPJHvR3AgHz7TgXfjO+D6flsSiZhYXlxJM2joQlM8HrUeD0PZxKrxFLr
ooQzjgdyN1B13yvdvqipoMMrUA2Ds4IkAD9XRfCqSw1JGTL1ObX14cGQFHtqnQqL0bevbd2LXY/F
GcV0bhq9N6CKpv+5zh7yFnL8L8B2E8gRfR7ONlK/gGFsQ5B60KckQkq7uX0O0efhrKFUWSCgyzCY
kjfnMboA1EyfX2+LEB2BswoDibBhYSHLbOZDQU40EVHcrc+5UNRMMEpqYgOTu6Ta0FBo9BF0MlDW
/hIcjJNlT26xwULayx8cZiGKu6+s07IosBBCN/Fei+/UcXf7/79B5vxivBcC+NuqYs0owYjsoifx
nErapovrbR4VXl0BAzaed3rXSnYZ6Zmd+MnRLzAKGMiKB2LYTZ8ByMDPNVuN2srNu27TYwmaEnOv
a8HHUlX31IpR84li24ySYx2Y28hoPfSRNx0x79up+Fi0FbCSlOZJ79LXeQwfGq1wdeq7qhRcMh8g
+UG9b3PioB9zVGKAsYT9YSCTbo8V3TUUqdHQWU5hSafOL92wB9o2fiYI0Y6ShBIdItFd7suPOplP
ioHtnjxsDoAQmpyiaD/KgdF4ONuHUZswYBCHXkX9zEm0VnDNa2oPKA4F0S/RDdAQv/dU2BVX0jRH
yTIcngZ1Y/QYoAhKwdtdF2JhyZJBFMm8WmZhH2cp21EhxaeSYPWt2dfSP7f1ZdVfsBmG/4RwCun3
o5RqDbyUvO08fZMiMzbvjNPoaBtl1+3Ip9vyVs8ELgFsI2BOUuUHhcZYA5h6gGGQSTm02nmUvPRP
9tMZXcF/IjjTWoaNJaMTBDIL7A+1PgC+B0ng9NZDJEpl6ABW9zBd//775zJttcZAiCQdmx9V6JR7
OCi3/2p812yrw46uHNkM/36yK0GziWnWr+/7Kpnzh1E1xa3V4X1rW5YYswFwbSNef2Gf/ZYY3h9W
DQaWJ2Q+5QwqwtbaBv689YFDkhKRC1kvIy4uk/tgql9hha3GdHS8Z3RQ487fGQD+iu3Sybciuo5V
BcRbwuiOiulafqSmALERiXTs5o7at6o8GYGGJv2HP1Dyqwy+7GMVBmm1AsA3wei7YdrYevfYG4Ih
rrUvZKoqugpUZghjnAr60mRFNGdQT+QQ5vssPw154GSZSNdXL0yXsUNtAqFN5rtlEp2oNCAfcBPt
g5ntreGpGSKBpVtTanMhg1PqTlUHLMHCK2pbHzvhybbGlLC2E1EuicRwSh0EdTmrrMCrqdlBHXxv
tLAmOdKXpJeP/iC7NAXQjloKsBfWbxDmSDE1A/BS7GctEuBEmakSKQiRizy2GZCz1dpVsb+tc2tR
kqmbmoW+Amau+U7TjCWGpJ4QwAbjfo4fqviPVs5NzCUqmkFRg+DbdHOFzUylAvFYmjqsRQyE3Mr2
kYqCnB0tLXfapZJAL1YPtRDJOacuA4e5gr0pF4Xjna5MhzlRv9++t9VntBDBxUtWG8gJmYFHMNfn
TL/Xww+5ujFzkdlZNXLL22MJyEIJAC2TyRlWRdEJZDOr405z9a0PJwEjJ+TvFt0bp3Fx2ZDIYp8q
60Glcx7Gb7cvbT1quN4aX4TL/bkbLIpb8zHZJdkMXbsEjUF8hyoIcO1ENb/188DUyYZhUp3vbFag
R9faGuFWlt6HZC+L2sGrL9S4/n8mf/FxSNHUus9S9WL8XHZ3UXzqRGim63pmmujgYEMSU3HvRfRd
I1f1jCwmUxBhBfOmUIOnOu0OIW22t7/OqpmDtf5PFGdNiZSBrr5C00Pbtnuyo96/IYIQ64X9Hz5G
QHMWux1Yt2frhe+PVJRmNY0DKrEDaq/bbjvugu28NR/Y4nm+FQ1nrn6jhTTuVHJTGi3A92EL9AaF
2O4pmJ9LIxGEV6uatpDCuQjUei2pSdHZZjNKI9jcAlGbUXQOTtcMw5rq0sd0dw9At/ykAS5bpM7M
lvzyYShG8TGMbxn4QO8/TDz6WZEMGEsk5EceosI1bum8s5SPxD/8D2si7E5uieNMW0AK8Kizxl68
Z9XX9ElyUOnFAoCxUY7mPvp6W71XLxBbn1g1Boeo9ZYBLx5rhWHsIWab9dTczdEnf7qLkZDelrFa
doWl+SmE8zyyEehSk8DzaNv4nlXuqKM2Nhb5sdOQublTHUVc7es2lTL3DSZRcPZwqpdEVUxlytbB
sdVQf5p38j2qyg5WLzEGEx5EaJdr1whWAKSvKvIhrJm/V5KiyYo0NBHXldIXjf4jaycxNeqa0VvK
4N5sIU/hGAewq+03OCIXfSIP9AtybM+P+Q8G4qm9RHAWkagouS5XBwIIpmAo5aE00ySYQEOJJCmM
Tq10tnpzUyv7Diybt9VkzVpY8k85PIqmFIQh4OdROKqrsyw9RJogqFutIVv46IqlgtlB5aESzQyf
zyrR2mCrZozmxnepk50jBwVkB3DUH6mbvNw+07peXEVyr9lIBzKOAXyt0civtKRHX5lyG4okyF9W
c+jl2bggBdNXfqI2OBtmUzCEUAJyB5ApRzD/JRgJYO2UyQTdmrwTUXOsxmIoEDAwAVMHGg730oZM
jsOsQurEwli2raTtZWxvDy4ew1Y4kL56oQtpnMEP0paUGbpXrop9LFrbhGxrfxQYrDWfvzwS+xEL
o9iHsSL5qFO8ZVDV1thn+/8J341ZBd7WL+VwdlGZ5qos0UdxK4B9YAE+26agAQGUl80aGlibuK2M
zFPdEsd5stRSaR3rECdNo11LrhkQm87nCmts3fNtUaufSVGQ5AKbEQAqnDpKkTyls0/w1NIf2XwI
hhdVxJy22jW3FExlYmfIlDEq/P4rxaOhtBHzKjm1lQNjLY/ddqfWzoittVPrAb8OtZzAJaUt3sNa
PaCKWA04EBY8G2fwpabOStIgLJTomaTURgffrsDtfPsa15811pctC8G6gkO+P2MVdINfhyiNkSfz
KXiUAMtQOJKT/qhfDNc8y/sJdn8CKZh3W/Dq8RZyObuVAzQIgQ/kmtoeBJG2HNr9GAgM/rrpWEjh
tKSLZmlIWW8UO80/2HQK6+jlzyztEYMAr7oXDaziGkICWeUz7n7IjFbX/4+072qSlEe6/kVEIKy4
BYpy7cf0zNwQYzHCe/j131E/707TKp7St70Xu7ERs9FZKVKZqTTnIIwt3YlV35JRYvKbf99EGZY4
KGMbYhU7ikg6RLFN/Lx8ymaf9cE7Psnr3xdfiWQGzP6s47AK+6iCsjI/Eyb56psOYiVCMOqxNGZD
LeD3FPAE1Z3jzXT0zIydJkCb5Zg4uK7RpptdiRMSmmHpq7CcMLXOn1btvkOSy6uvsqfVpi2vxAgB
yjKt1Opz5E1Zdajjz9EYdN3X65rIDk6ISqxb7AQ75dBkuVfAM7OQRz0ORmtXMya5NDJt+L+vYlNZ
RpaudBiCNovuaM61243L90Tak9m+mxa/KciT4cUFOX1oZ3pscJX2DIMS+SMYPL4RL/JUN32UpS+b
d2clzHqr1KJpRkEy3M2ZHeL5ifay9EgmQPCjSUvLyEzRWZ0rb/K/YSp1p3jWTdG4NSYWPzjHdz0I
VhoJDnRE8XNMTCR+GYhQ1MWjZuyHtWTLZNPsVkIE/2lWaYF+E17xWggOJf0c08epttyQ3OnDIAtF
/BdfZA8WBu8dSrHjLzabCi3PUux58N3HKXgZIwQWbY4ahfZQ7Yx7ew+C7sD+mKhuuXvH7cJYHKhN
kKDDu761Dn2onG5QeBLdgXBW0YJZzb+PiPoOtR5n1Euui9t8rtKVPMEvGRFNQpPDo/Un45ET1LMz
h3oieyf2dDwh5UBEm+a5kii4KKcxUwyaQEOta++MrAtGUkv8xvaFxudDvgIeINCIvj3FijAGwjLc
sdJ0eYct2XUHlQ+zRA88U5e11jZXVumrPLFvo1RTHnUF5Dkf+ItkvFUAk3PXVB5fz+XtPCCcY2IH
wUwyfbLpIVeCBXMBsR4qzgx7Dp1zVNVzoZ0K/fm6iWyKgK1T4I5TFBgE59hOWaWEC5wjnacj6IY8
FoaHUn/PXAvlKyiObcIFikWMuUrApmPjCGOt26n6Ho8Sd7JBCidNNDcNcCWJ//sqqlhGnrGYQzmx
6ROdHxpZJXDb+lYChBPTgbcCRCqs0/QnoD4c+70ZubXPYV6MQwKMw/d8n9eDE+JJVhMjyyaoEy8P
tnHfGj91mQlszrlQhxgOsRyH/9fbIwtnRx2A+8AbrZhZ8JJH5tnMNV+4+qr39G5WwsTaSIZe1WBR
FCHZ1O6WbNklcSY5M34mF/79VR9buDbgU2RsxFvLj6cPbPmSA87L6M8pzQ/Xv81maW6ti+BeI/CG
K7o9o8J5k30ErBC4w9sAzQ6PA4DIaXy4ZV3TS/CtaanWdYQXva+T8dmwsfKZmswlTiZjvOYf/Jog
4Q6p45JVeYMJE43zO2CYoAd8HR9jlZzf5l0FVh+GiACPhcmPt4Y32cayWCkUmkMgO1QBioCKN+Ip
/4mDK2sHeqd8lUF/bx/iq0whnQFMiDOaFN8Mo0Nx5pWa7s32uwqAK8WEG1Urc9RNoGP1Lfph1s7R
IvHa/2J5f7UQEQbsLlWKMMZmGi9VVV/BwIFS1eLZJx2pS/w7k4TczfTsVR9xqMAu9HTMMeLhO9M5
7OnZyprAcdjBAQCTZsm2PbbN71U54Vph4qBobc4kwdmq2r2yI9g2BgrA8br5bVkC6uY2CsEaMTSx
3DdVka5bPLoyDN3Vi3qoGycg6IX8b2KEyxRWaR5qfNeIhCMmRjH2ltzNqizAblrEWhuu7Sruwarr
2R4xKzE+cr5CrDKhuqJ+yID3XPrxTopcuuVk1/KEwBQ3MyhXIwQmPoDOsYJmD5aIKR1sF+7NP6kL
5vq9DD1kK3N3VGphddYCgY9YjMtqcIoxA0qqbebq7F7tUi8zVa9Qngqr8GLZKuOWJa7kiRDzZYoF
fj1GU45PVemHf6aq5LCa22f5V62XAL36dupkDIvWYUijcW6X8cEhptd0AWGy2Ltt8a9yhIulpWnV
oMmJtXBzRFVEP+A16SlEl3iLzfaEA9A31QYjAFacBb+ujW0YM1LwhAIoY/BNHDQg/sHbZPquuY33
9IlILvO2/a9kCn6dmhg1HXjPRX3s/OhQBKFv+eEBVNSAmCyklrj5KFjryE1n9c0ikjXESlEks25n
j2MwxYUb7adztXP23V7xK7/+UHjSeREe48XQvBIr4iMYhqVbVYvs0/mgedqOV4qbc56g0N6AOhDI
+V+ve68tz7+WJ+RSZuKAhZSChmAxiGfFEGSlbjF9nZbbKZa1V7fygbUwwT4TDJotDR/pVqM5ckvd
+kEy2RN8M39fCxGyqMHCDESSYOxqCAYYSo7uEv1YI30HdNS7so21MMH5kwUUp+D+RdWJ+jH5TjW3
N94xRgaPYGI1hs/iiYjyYR+pjlUg18jn24QEpvKQL7KE8F8O7VWI4O2NTitBJsBfVZ858yE5MLDg
8m5cfS9fCd62OWx0I+PAgOHLVV9drSVVFi3psPY8mfq9Ntb7aDb3aYXvNKcBa5kkQMvECd8Ixl0b
/QjvW2GgnT7SxvRIetL0zm2IrA2y6YH5svr/qSZE6Tbrl8wosHdRGNoht8rDNOiu0sji5L944Fc5
wvfK0nxaZg2Bkq8u3FrecXGXs+KZt/+QDES+/eu6n9h8RGK25K9mgs9nNF3AtIhH5Mvu+M2CYImF
eMz/xY+yXbvNqLwSJbj6fm7G1il0HpW7Ixj1MOvM28IygMJ/MfpXlQQXX5ltNeq8zzJ6BO9i3rCi
x2Vfg61VkWNlbnp21EbQceHToGIfbkhifRk0eNr4GO7VWwzm/HIKn7ef6wdO9zzKuC42bXElUPC2
RtxqmbkgGxirhzzWvLHdl0QGKbwdJzGlgMEVagLeQrD4OO96BuAJ4MScWhQhu2N/m++nR3arobXO
Y3PyQZ5QbWcDK6mC/bMYnNpUwyuv+dLvkA2gRqh95flH9mR6DFS7163/InBpFiYGOGG1BsZqFLre
JgMay6F5hfZzFkW3YNbYFaz6/A4RFuem1jAOqonTwlpJQztKYtWv1J9Zeqsn++t//9LauQ6vAkR2
Kgyi5vUQJ6pvNgdQFLoZu0G88YrMp/UHe7yxYr/uIzc3d4b6X+ORC7KFLAP92TyhOZTDCvxJw+qP
PRKPAggsqsddY2S3Do0lE30X1i+IFKy/WXpTpVzdRtPcyJh/aRU9jGP7R3KsF9HlRQ4nyyYUWyFi
33vp9T7VFsiZMT1gYXcqyUA1Rqp9Was3Sh0eTSW+cYz4sUm0U2uyk+3ku96uPhjm9yK0f3Ta9MlU
Zctz29q//irBhYL+bAK/VKr6cdOclKTaD87oA0rscF37C08tKC96ULvuZ0YgJjv+Q0vAjtb/R19U
csYiiwaNqzqdCc5Ya0KfFuTBmdSdTRM/0dHCTPRYkjFc4m6/1Uuc2s1aohmjDr3s++aYn5Jb7lr6
Y3aSxaBNx4Jw8H/W88I8sUqFElR5Er2CZvlYujS7MfvH61/oX679qwQhHXaqom9HDao0/vAC1pOc
unPi6Se0Uj7J1Ln0y8LBCY6yN1EMKWtI6zDMiC2LAthXnLuwSoDfMZ+VoyxX2DZ0zmKMWUbHEcOP
VQKSQqUFHwz6PnWtS+OdpktA63gwefMme1HqVYYQbFRjCZfS6OC95qRy87LbT8kc+04c36lNJYM1
2JSG4QxdJSApvIDzWhJgfEVhqSK1I4EzuCEYeEtPf5rwzeIDdkh4R0re2LtM8LiWK7nCp8sd1o2F
lal41PPt/+nQBnjOex3mkmSv3M37vBLFP+rK6gen0oYsq1SAU3W+TitfHZIgT6enqsTGlB1JjnTz
kq3ECd9v0trUaPJeBZFg72XzcnCYjH/uMg0STo+rvFIJg6c9rQ3gTvKCbVy5OgjZ1K/xH4y/wPKn
36FHPUB/3Vy/3ZvWv9JMcPP6oJfAOopUn2C8Ikw/Z7RyHaP1r0v5F+U4sTbhxTnRHaotQl9sgLsk
ytwCex/jvvxt71pAUZhei1llpFxoh8gm/6VihRAezVMXq8BjBiyKdgJ+cYzuQUx2HYohnDY0AQZ7
6imoRP64ru+LPhcXHjnQf/QVfCaJwQDWDPBi7PMS4JkKEmLcQQzhZmftQb0n+wHti+KUPrbAT66+
vCvbXIkXbmI1DvUQLhBvGj8tIJraktRo20uvBAj3DxMfzoALiAvhgQ/nqccTa8ASD98X4TMDMjiu
7fv3epzC/euQ8Q6gPIO48q5KP9ZUFq63XearAOHy5bpjqUoEffR7EmDsDOCEOwDbF254X+wqrFmB
LS4AYop33U42s5/VMQq3L5wKJ25z2OcQ8IL8AL7jGlDprexzyc5PyLLmSElzSiHH/JB9YXfGbjo7
d7z4WZbuS1nLVz7+T5qJExFhhhmnMH+JBWbA59043ZR6+B8NXcQus4cZ9DMqDMNqP3P6OEeW/Fy8
uV+88l/DuEAuayrWFRZOTtuH+/EugVUA3GCHYWwMbspjqORDiVMQEfBsIxpCH1v/RbR7Ldld/yya
TB/+A1ZRps1HFk2cRArz809zrbh0ZLPbFz+ZSr2m6P2BRvtoMeATCUZZMIQ0TboHQNqvQBT4kVXz
uayrJ0PJj8PcBFVW7TAb7KpRuaNL4w568/X6D96+IZwzXgW8xgVcmL1gFJ/wXKZgwWwCC2eyXJbe
VeSxslytqz1mSXzBpiugnEEb6/n6BZZQlbXNGPfO4uuz5aVjc0grxWNgaaCLI7mX26I4q66KXO0C
PiRx8m42dOTupv67V790mKvOpp057q+f4aZRUc6MqmIcmIjTbHZFDJbb0KhRH3T60Zkll0T29wWb
6iq9TBOCvz/nd6ESTNPH679/M0dZ/X4h2HQzaVPs4y++Yv8ek33ZHttBc6/L2E5eHVPHgD2q5Bfr
/WqcZwPa/Dx51bwYpbw4AAHZUd9V0iHd7ej5Kkt0juBSLk3DwS0PP80Y0QQNoTv8YJ6+b2+mW/lS
76aZrcQJtZO5cFpbG1A7GcmtPqFBo0euPR5HGTb/5l1dyRGyLStU2DzypOefXmjyQjEo9/myTyU6
SazcDrE+QU7bLKoLAjzXSkdAPpIm6JfcqzXn1PbFOacg9RnHG5KPMqqITYtcaSpY/NQXWptlMJZy
+mQM1FWq37N0b14mRDB7ArKksbL4y15HPdLBM6puPjt0luQgMjHcelYRgU1xpegzrMNQb/X03rbO
E5U8MjZfaxil5evLJliexOwqb6wYFHh4rXWZx5QnDNaM/X07ftCjRaLNJQ4oAjbIvzTcZByQJY4r
zr1dTroNdSwr9NrFcMPIcSsyHOc0jlwDW2NOP2BxEOWM0AzK2AZZkuHXph1EmhbQajoB58it1NS3
M1AOlcNBNyLZ1MBl90X4lcKhd2auT2aHb8tRMMsTFsl+NYBTOqqB5qqu/UAqd5Z2Rba+NKDLUcJF
POUIYm+/dG8VsdmC684HBMh5QJihiHCa3ktC9ov7Eh8/KzniAF9UqMoMdkV8biuBZ5sIc2sWh4Gp
z+gMGygjxVTxl9iuPc0sGFalWYB64z4y8YpwlgrcJOrgKmp7nGMTVCghNjOccTDdrEruKEtyd4qa
+6xUU2+c65u2/aqb7R/diO8xFHQbh+g6F5rhz3b0XRIkuAcTNbN10L1Z1MYSIBFO0HLyGmgWxoLP
ljxVQXjsTgXwvlK3QT9f1qLbCqsrYWLN0hzyImonCIvMwtfidG838zsyg/WXEiIDpaFmtSPKKIsS
ndPF3rHw5/Uj24o9awlCTJjaLqOM8cqXehirfeEA4bX82iyyl9SWi8HsMOaGwV6O1UzBWTK6MMVs
IMfSDHdQgffOXDbeFeWdGkqyts1rBM+CdXEMriBDfHuNEqcdqnFBShqVD3Z8M4A5dHlPyoM5jb8y
BP9QO2ma0hgyujyo5qeGHNpR4pQ31eAj3SZWxu1LEAaUCNMaRX5/0G+AyVaR0yArg2x+lJUI4eMr
ie6EvYaSVmYlbt58V5UgzB/N+ozahHvdzjYL7hhu+KsOf/iswhhFxWNMW41fTevU77EQvOdIQPLS
49a1BNA01iARyGDagg/ANMVCZjosvhZVR8Mqb5Q5868rs/Vp+IYEAJr4/ok4d9hhniyOW+ylFbS+
1dLo48Iw2D+B7P26nK3vs5YjpDFkWroy0ZvFV5dv6lS6S5W4sf4cF2cySiqomyphJs8g4JdwLpZk
58KymFXbi78sNvCPtZu6ZV7WDhKHtqkRgj8+C8XG6sXdzOYwq018nAp4dDFA1KLC7Z0jIx97Tda4
3jIE7Pz+lSXcUaMLsaqAuTw/NNiux5pxWjiS7phMBFd3ZdSWmpkVKXBqk3LL8sXtrf96TxqJyFoJ
oQKVAiOANvy75Hhcx8pZ7X/oM3PtkrlJWhyv29umEWDcDxOEAFG7WCQuiwTzOTrsWrNMr4xDH1iI
vhnJ2Jw2fQG2fpDlOOBVAo7J22OjUw0y+RKRE4TID6NSBbOufknb5AiElqfIqr0sir9ZUeSP+RJc
V3Er3q2CttjMzWhaZAvPEJr248CIm5AHI/kasXc8uddihM9WpQjWugExOUfhdD7rs4yPm/+FK6mO
WLHvysLoQeWGCwusTlBJ9786wEfMX/T+vsylC1ubhv6aWIldzKmZ23CZoc/ws/4+HOH1jrzpR/aj
j0fWPaaTJe8EmUAhXFRGpsQsRmhS2cM4o0v28bodyP4+//fVzU3mqI7GBc7BWnK0ZUugDw/vCOA2
CtMOeIgA8yE2LmcrbMcsBTEZmz+Zxm1efQ2HX9e12Ezl1zIEH6d1kwG4/hk3SSW3/TAclTh9YHb2
nKjWsQW7NDpV+X0ds3xnL8jtqNl9dgb7aa6KweuNMduZWr7Lk+EQEcsbEyfoVGcfzvFXrVTuI7U8
mHNzUAg7zFW7J5F1xq0+WJ16OzcmOP7AHHVdo+3v8npogkct+rGdy1rH/XQAxQ+yFOU9Lnv1VYSb
mRdKWWslvgrARPcsHYE8ke+u67DpRlciBPdm5sM06+aCy6LeMTx2VPatby3JQV1uhvLIgBVKjQJ4
Ao1d4YYomA1U0UTCNqOHXYRwzwHBMdk7eE2GnkHqAkH+WdaL3/bcK6HCtalJVOX5hNNLWzzubNNv
pt3S1O4Ynuvh2S52JGzwhJSsTG+269a68hNf3VaSaia687CK+dQc8bYDr02QnBimIVGO9cZA+5Vg
d4avjoaeejcfZAukm2nLSm3hmuWqtpCohfzO1n9PNtlNGSi+SbGLW/1n0spGtjeDlIWaM7X4vJ1Y
EF7MyVR7gy6IvU+5+YxRas8JPyhp5L/DUFdyhK85pjomHGwe77vMpXkTTAYFB4az/9/ECF+vrvqW
TA6MZsxnV8/AlqPH7lxJ+gLbtoknHyboLTgQcTV7MskwJZaFMnRv3BqafjNV/T6ds3NuaW68jHuL
Tr5S5h/M1Jbc+M0ZHHslW3troHbI4onkiMajN/jZ4L0Ai+0mI7CxgwkCpDJ4z5G+6ipc/pgoTNE6
HKmZwzbID1ARuUUm+W6bvnillGAeczSVLLLgYXp1DkqTHjuYyP+mh2AaKWIkiwroERWLp9iLq5OP
RJoryRQRrm9Kk8GmC6JkWw2n3Gh2ejpLrG8zHVudlRC3mjhKdY3hrEikHPGY2s1q63dwkjTR97Vu
nULCfl0/u806O/YuAWkEhEtUCYQ4U+amBvBMVAgKJUclpXnqyuY+Tpk/DJPbZsaXuqk0r6wb38zM
AMs+Ep3/xer//gCxT2KRAY+vBOfaYfKMT1AA9Ohs+M4ec5iHUhK4N7syK3XFXrKmpNXUJQq/Y+MO
aMIY5ma/DZ8TE3XAk2Y/rh/vthN+VU640nWZaRHj4pS+8Ki2b/oHpnaeKR1F5H/oIpO3OQ4zZksB
+iyYzgTnu0QJPqNDEMYtbyqPAHj4pgbFbomOEWZgrivG79SFPAdOkhqAl77YmtTzXB/ZUCOYFvup
t9zFDBT0SK4L2Ty9lRDBd5gzetdJkuH0TFTM7QpNksot5uR+Vsl7fMhKlOBDskrTyniCPvX4qZjB
OKedlkmV6MM/gnhofP4XjW70afFAfuvgHTIjMW0ZylcTxvSwMGtOP+z2RnWOpRQ0e+sDrWSJc9xT
2Ea90qa4VtHdGJ2MKvJa8Ddd/0AyIUJpGbVzjY0KhMwTeNBKt2I/c9lY5eahYfYHRAoYdwcFx9tD
q6cBc7ZdBCOoHzUaubET4KWE3uYtVQr/HfqsZAl5PSAwFrztuSwgH1jToV+IVw9/rgvZsmq6EiJY
gZJXWmgyCBmtM+CESfglL75EjaSA/dKmuDA2dOJwZIANvdi4qEDdANSzmI8akmA+OS7wogIKtFI+
3uJ4bYmeBjAibxkWFn3Zy3vTMFbC+Rmscu2cMj1hWYKiMPuWgKGyZjdjRiTWt32QrxoKllGVGOMA
JSueeVZ/V4fhR1MbbqspAyxLo8sCBzfla8cpmEajIgVebBzn1OWGS7osdpsawUPpCrfRh28qTfZ6
b34zw1b1kkg/G3r0+T2G86qvYDjobc4meLiR55Dc7RfMcLYPqg3Cr1nGLcKVuVSWo3wSW8O6jpAZ
0qnR2qmGNzSGT2X0Ma0sL7ZBC/MxSvw6moL36PUqTXDzahxaTdUh7cmLh86YwLjw2XJmdzS/X5fD
/841rQQfT8plKauxxSdsj/Z0M9mSF+amPWInB/Vv/Ae4Dm+NvlAT0jHeNDAxRDhFLlpVbj4Gdiyx
g82cDSPfvDmJUAIEqbeCzEyZUBnAgc1IYppfDF0wr8YcS/uQImeTWP7mVQYVC+DVMT2virRrUVJk
jpk5qICHyA9PVvJEZV2qzQ+zEiHcrQrr6F1HEOfnHOjn/Rywmn66/u03Kx3AA/2rhnBmitJRZo6U
J36s9hrd45g9od+PLuu9xsK4fIkdVpkf3Axer1It9e2X0gu9d5QZFwnW4k31aW59Pb7X6luq/ryu
oOQziQ/XlLI0LHO0eSpevxl/jclT9p7+zuoMLe2tNvOIcYsJFU9/yHtQoX2vi9Svuvk9QXh1ZoLz
GcPU1mIHZ1aWD0V3Vu1jLcOZ2xwgWWsiuBwwuerj1OG04t70BzbuSK/+WsrlOFZfgFe+n+PqBuQS
yDYVGtgRWPLI9MNU7POsGJ/VHplBEflK1LhJlT+SxnwyNeXD9Q+6+VRZ/0bBXdkArlTsBrfCOdDH
5qgfMJ14Ex76l3XJ+fxfI+KgFLgWx73bKmQPAwVYQ4IjCcMPmvJ5sM4YSZJE7M1Z/bUQIWTrTh3b
DKvwL0nJcM/pMbVjd7A9TliZHfL79pDdUAl+2vbdB7QLEm8QRBgi9GNpk9hKkgpF9KY+LDnb11n7
Ran6Uzl8UaNlNxc/k0ULGKhLljwKWI7HTE2RIPWd5LW7GSJWv0Q4ZAx3kJF2KC9lBLRQZNiFbbZn
nfZhUmWdA6nWwlnHg01G23k563mXqx6dT6GfeCCgAjSFZ5qAg7HTvWxYezN1WGko+vLJaJ2qhFR0
vPeE1YGdGRjltE9RFR/alvzuwb12/aZshg+D4yarIM+wxUoncKXmKK3x9jXNP338lFiSxa7NoiCg
3v4KELyFyjK1JyEEhEnjoiyjtEfqPBXzs4oRFzV5aJdhp1qNd12tbQewEis4AKvSHXh0OMLqJzrd
9FQ/TgcHm0luhCU5v/7VSD/ev9jMq6aCfZZtGmYN8FN4P8BTd7FXfgLykgf25rv40HjjD+Ud/S08
hLHbqOKFh8XYt16nSUwTCDHwOs0weAO40uaoBS+NzEReeosXuZ+JMQss/zkGxhMFOUPUOfpU/kex
/rMB4trunAVVkPrAbLF3+RHTgpNr3CS+/QCKEk+29bgddF5/g1jp6lGotwFsyp0fAo7fenGQPR+L
B+yE/Kh29RE8FbkfBfFtjxdZ+Syxps0EwXQw+AwoHoLm+9sTiB1lMWtaoNd73/npAzCaOtc6mjt2
y1FPymAoQc0j4xrZFAp6QkzSgQQG/+OtUJoBVrpSUfEY25sZ9ZRu+F5LB3U3k6yVEOF6JhELrQR1
U2zHRsEE/zZEuV/ptdsjD0d2d/0gtz8jCl8aQMwNihz8rU6zRTKmDDjI8s+4Sw5s1x076uZe4qWB
s+OBTPsSeeM9AwJbHsjS8U3/upIu5GDwoo7Tzly6dq9StqMoq5vVdLcY+b1BhiAsundM9dCVROEb
xk40WIqRI1cidxW83KjcAzlPcqrbhvJ6qMI3LLSO9eEItbTiYRofEv133UkqIjIRwgWosjnBkjNE
WNrJKZ+jwosSSaTYjERgfeQMAeB3FAcUC+x/FAuFl+kTABcp9yT9fN34tp9+KwmCg87nzmxHLqHN
d5wOkS8wAN8CdLQ8nPvXpW2e2EqYkEEM+qAoicGFkWNh3jrqoUglb2Z788gAOaty5EcH9PVvb5Ne
0YGUEdqHttnvEe/8qAaxq5Myl6rf8iU8sCm7U8f03rHDXd6afhRNuyZ3fixNex+rWtADwEzvm19z
r6G2RcdgzHPi6SzLg1LtKlfp6gOYYBSMO8034L91wUjs1X14jAz7c222ntF2t+mS3ef24ifzmLt6
yAY3ZyD7MKN9b7JvltbvqiI+sKx71uP+R5qEbjqBwQhbME4HhJue/SBs2Ged6Y9U2YVdvisJS7G7
hP9nDVxzkqLQBtgnu6uel3FGAanuvF7DztHcnEgRYXLSwfhkMtJvThI91zqeo028w/zK/TIO3zIn
md22oGgKtQcQy35y8vbn9W+9Oa3uOJgDwf4V0LDFSZPGUmDTC0L/9MU6GdOR/l6cwEj9n8OpB7xx
woIi/oOoKLn4G84bPtQA7QWmW4API3z/TtXYkESoZRSl4jdjelfT+L4y7a9jUewmZh0kavJALyQC
b+QJ/hMr+pYVj3jDgo7qrm/c7Mvs4Yl15oRKZE/vo6P5GGL5D0xi0vRqw9bfyBY8aZJ2dTjyuk0+
/bCMP0R2mTbu65u/z+WvnnBZOajpQnCX8uFHkT12+mPHJGYiU0FwouWSTVE6QQWFfprp53mU+IOt
FyIIp4D2ZdgYWrjYzKvjtCR4LsAMe3f2hhttTwLDy09xoB1N2zN+Kvs8iHzn13W72NDLRjj/64YE
s7AnFB61QcMTUXlwjFtNxrq3pRe2CTiCswlyF1Xs/cRlpA0kggBFqfaJQn1MbhwVDYhSWetXzHTN
sH8Yy+EWGN37skeFl4OEZh07jXny3EVOugsxSCx5OvFwIdyG9a8Su0RpO4MLeaE47eEUU/OcOPdO
feOoMmyFDcvka0Eg3EKij+6XEEmS0UILkVsmLe8i5yazziN7R+xdixAenmM1qZXK55yz+r6LbrPo
eN1CNhzVGxWEF4TZzU7WVgSOQ/kUhQDcSDHqMnyqa3ZM3lPMc3SOs6eDegX/eXuRWVSFAIwNUelf
qN/qSM6j0ctL2eNr82ELl6/D6QN52bgAUqUadhxatKfT43A0n3kOy5mhtGfZ22freq0EvfyQlWea
gMSuWDa8rmP8SYc/yiIb+dtMjNYShCPTrVCfihR+o/xDgsKPTtavwePt71k6wLZpzK+n9jLRsFLG
LLAUEFmIlFHx3JXMy+saS9HP181tcy4Cuwc2mI8NIK6I6KmNZaOZkEAh0x1n1wzYCTRJpc9pVK2g
2i+df13g9id6lSfcH3voi0FvuC04+yXs3TR+z0LlWiPhBhE7GlWLQULILNeJiduyTwnO7x16OLqD
5VoAk10gbYXKskwJwHj8LtV2QILaW/Ch10VsG9tKhnBWuZ00c8qnHzg5XXJIwb4S7esboEjsZS/o
jXwFNYtXdYRDS+f/FLf+oWtle84ppB7ecUHfhF1BIz0udKQmKNslZbRLlRbLkYnk/bVhYGB7NKhN
+WbNxfK1VjItnABIiWtzcpZjYsu+Co/RQjBDiooPj41+QvAKe+s19dpRG4r8CvWV5ljpO47UWJyH
HeAF+fzcO+Y534jj+q7cQNcAbqOhMII5/hIbh7zHWOIfTLPS7s91c9uIPHzNFQUHXQWYofiqzClg
w0lkz343PbP6PJu1r3eGayi3bSk7Q+4mxTNcyxLel31YdtXkWJAFy1bc2ItO1UE/FaDslTUcXiY3
rskSkoJlqGk0VNBr+uncR4csyPfR3r41vzU74hGQmoZefNSlDc0tz4rz5I1ttASATi3YCU0brcFz
BzoC+lfdAbOnCjgbDqpgqKrsZPwGW3a/FifYSQqDJTO6gL6RHZ32hvWS9ga/mpfH+KqOkJI3RkUr
ooWY5mj03rXyCUWgtjjmWJVz+6h+LMv8Y1/Gx+tGueUD0YDm9w2QHY4hPtyVXu1ZSKDWP0ivNdDH
qsMc8NhkS2RtBNw3ooTkXBmnJCFGhHGE6i4Nz9TZGzI3u/GR3ogQbKJ0ikbPxxijl0DXc+5IdLh+
XLK/LxgBY0mYZANOy7LS/TBmny2MkEiSeZkMwRCKslsmfYIM9OxPdMImVFZ/u66G7EsI7oH0WQ16
T3wJfTlP3R2xffqelbs3n0JwCyiQl+CkxqeYitulj1091SQpgiY7KSHazVOLaVgKNey0eJwN5Y8V
DceW0ZORNBiHsp3n2QacVz/5dhLB7TIvSocvcWQHaUE/TSP5khb2b1bVe+ANggI3P9BiusOc5K6v
S1DalL6h9YPkV8t+tJAJNPpcOWmJc1FC5IOpg1XeStKN2er/rM9efA/GFimRoEEGxzpuHlp3NICm
Zu4sF0CsZ2xzyulstl7Gb2QKmfuS9ZGZ8as3eskd7znZrTccOIkxWsI77SZDJLDlsHF89EJwm2/E
Ck5FC9XarjJuZmitcVKH5AiyRmDnyyr229/NQFEYA4z2xVasVauLNYzO7Fdp5Y71fWI/Xr+UG/kB
NPkrQHxcdXpCs6pGAFDJ5Dlz3rq6kj03mfpBiyzigrPsw3WBWxEUEoETbGO2ECm2cEXVYlTU2YFK
Q1B/J75+zhBES9gIQBm+oYv0DmDgN/KE+6ob+mLOCTTUyr2eoQiJF1ebVH6mfmpn+3aissr39jd7
VVC4a/ANHH0GAovSbFwt00+DVfz3fRUHtK0At0djjFzwqxoRccJ6xvjiABx4AiRUNJNN2dbTpiKv
QkSSVXMehgjUt+gh1/nBttJ7PZXlcTIRwv0tY6dq5woilLb2m7R/MDvy3z8d1kflCHe1D/Olihzc
1d65W6wTySVp70YZ7M3fF6K/rjYZLWJ8irbMXYMdbO1Iw8eukkRP2Unxf1+9GHpTW7CEBjWYOR/6
vAu6gUg0kYkQcgDU9Rt9SaGJ7uzt7Eua/L5+9TcTAANz3RZwd9AkEG5+WvWNNcz42HrZnMwRu1C2
dZPn1e66mIsPAmg2JJeYCcXKq2WJK/611pWTQivd1+b7KD92TuWH2lOqy6gxL45LkCPkM6zE1JPJ
VAPsxpnPwo+zFPhbpolwYEW+5HMRTQawBfljAyz2P6Kd88S86f+RdiXNcePM8hcxggT3K9fuVrd2
yZYvDNuSue87f/1LaN7npiG6EaOZw1wc0SWAhUShlkx7RNEOhTsPTe3xl8v79xGhmYUxiJlNeVAX
RMBki9o9hODlqdvJF9TKraociy1ujaax8+Vt0jBq1oAjtVM4Z/aDpzB/AQOhpKlG0oWB4hjCUe5v
a/FWU/zLq6R798cV/qcJNlrJjEkLzVBSnGBAy4ThyE1nL8o3mYAPAhTMl419TJYy1hicA5cFmTqp
UpxCU7wlHkComLuCkT90pMNQWGgLyMkZRf1cGOlXjm0KQJdWygCgVjRzSppSBj031aCI3UayxdvR
o+qtlWL1u5ETU3xsPmJWy0DiMApaNNETKKdHQzkVgz8sod11u77yI3NflV+rIbb7+LY3BkcOnjkL
ppt5acEMVNaNNueoesoICnuX6ipNOxSgfYKJ5Ojf3sPMSqkjr1BZr+alMUmpOHLmtdMhSveSwHnA
SvS4XVoOgzO5NqiIA2sZAVO4o2pNuGqsZadfgxAs/9oiczhfiaFFTvNu4VTUOOeQRexAEaNinHPZ
KaUXpX5SlPti4JReOBinMmATalGN+RMo9SxmapFFdEVMc5NW8zqJF3ny/IJBlRjtXaD8KuAXB4L8
VHrI/Z/oM3TJFS8jytk3tnUbUkvTEqmIzTDPAS7FTruSxP8GkWyZR4iIkikEJpboSZzsKrmTZY9z
kHjLYJBDIYVgjv0kgzKp2UtUAAUxeotCT+/kr40N9WK7Bj3242WzPKsMemhTEA9BpsCqeGOYjSUP
T2mp2ZeNcC5vjcGISCtEMiXYPml5LSuQ6aF98LKF7WWgCkenLdQPQoNBUIhTIugEZHrHQfzRqvet
wdmpj1nQd/j5bYN9vYnL1EvyoEJ6+akAK2nuUjk3qtqYf612mKgHCTEwb7J4jbofE3iMYeY+I0ls
ihUmFBzT2FXB/VhfR+VOKV8S/Vs1vJF2H+SekP1rugDGKuOPQ6KGeWTAqqhfhcJr0O6H8PU/fTW2
DiAt4WIqiYEODlDMRIecPLcG53rkOMZ7HmV9Z4xSWjZJrDpq52eqb9T7KvkUOJz9gv4JKxMjNNFA
a5+ojiwEO/Amu0YEHtQ05Lj4x5QP80GYqylqdSlMcwRRVJIAZMjOop6UPWSfbXBUHhq7sFX532as
GZNMTCxgaQME4QGtmKKT6KRU9UXLa2tOjgXUD0bOEaM48PHyPe8kcz2lY2aANxKhjBpYg/C1iXlj
Ddtx6NkAcynlQpGI6qwozgJOihTaeNHPIOgsCW1dQcIJBd+HFS6s5r09deUXShkTNcnwoMiy9KoE
6RSp+mepDUdM3y57KIftcxI/lKJcWRgI/1KUvaVEgxNPCNPm4TYL0AJXictz00k7RZv8dCnuJ6Q/
tX7xwPG810vpqVsCR8+158vn8mOmj353iapzohFbAtXFny7dVOJQ1fWIs39QvebBeBFfxRdMRKG8
hO4yuxsRyIrXvFwO3f0PG7aySt1jtWHLVBIMtuAGBEuRswQWCTAtJxIrEW+GTrQS6DTwYgeeSebs
AlSLvNMQEA3BY6z8LAK/l68fR+mhxGi5ydX546AR20M3ILqE5gzOkxQfu9o1Wl+vOHHEdgD728U/
cHdJI4SFQVTjqAKYgbqnsXyVAw/kT5iYMW2NRyLHObKE8ZRMFnOtKmAOdrLiejA5qEdB7YNPiOfl
MD4RDUksQ5AKDCvtV6na6yFI3Mw9GQPeo5H+oZcMMZ6Q5pnaBS06Uzso0Olo4uh2FaSODAskplef
oJP9E1kJC+ZzQpR4QEgUCw9q9z3gRis8P2Cgm9R9PwRTj/VktnpDxwiGnbgP/eIm93UbbSMm2vOC
+9hLDoF7GT54Xs7AeF8mYqmn2MoUUuDxTRm5pcp5Cv4lbYJmG7gG/mMT22WJBjIpwFVR/xoc1ZN2
IDOuncUGP503c58Y2154tsasaFaDaihqPHKN/klWdqOR2kJ1n+qPlzdu+zCdzTDXE5nVNi4kvAAH
8ZiBpaHA7OJlC9sX4G8LrByxPk+xkmFeCflTadcV+XWTPY85XjRLb0lJy8lxbqKreLbGBK5F0kKw
HTyDeDb1jtbd9OG9ErxF6MORDl3o5dzsC+c7GUzM2odhRQoyKHhDlTvNT17ap9yfb+O35EfnCn7t
pcjo+v+6M/r9LJ+XyWBgZIrgNNBD0KOlhtVCDdGUaldLTSuCXHcxihxI3D5eZ3MMJGIYERODTYqU
a7ILjCut3jefSwmeTTBgWIEBUu/DCJx/0ddcAKULcTop4fjiXzJXZysMBiIhmOmEZq6UExX9ROuw
g25aqgFOvM6XR4vH4c3bOQYTK6ONMMKJyyQynqLezUlrmeHb5RPGOcMGAxUkyMVwmjp8ncJVuyeF
6+PUhz9eVOddY0AilJMqlwOVJtwkT3QzL3J0Fzr0LrqtPZ5MO2fH2KrU2INkbZEQkonhF6Kiml0d
B4mX2//Ly+b3kkwGJ/KGKKBphBXii1Crbv3KC90UTH8Gpv3bB8Hhndht1zuHmmzZYqa5tlQKkWuL
bCo/n0P2Pveb3Ir38a1qZ3e8zpjN63hlkPF1KIKWutgB2ucqtbLY7QXJVkClmu+X4SSjsHDZC3nm
WE9fUrHMKsS1fXqoq8zKZc0ygjcyhlYGpcOYV/fd9PrV8hivL5Yq7zVcymixC62pudV4yqSbjrgy
wHi9inl0dCUiG6HEezEFmdVN1vPwaPNknW2wVQrQShlaO6DGpJ2iWxpTpCfxdvHJT9oq1YwcGN8u
U6zMMV4vgDdOTLtWwSNrdhU7PTQ71e/3Dbcri+MMKnMrink6GlWPdSk6uuGHgHYdWC1OcvI1lHU/
rRuO9/HejywtTU4w/tTR6Fa18KDdZbejH+wHu7BkOz2aPs1mmi88Cg/eoVapk67ej0peBQuZsE7a
Vmp6yNrLN6qr+1TOsO8sRfF5ARvHK1X67yuLZdEacg8aMSevryEjZJH8bkw5oe5mTLNyEwY5wCxR
5kZVQRUlPhVaYRHhrVZ+xUnrXYaMj+Oyfz762fpDIWEuA0LGeDH8P79f7QcvMlp8LHGvWZUVHweX
6qxh7NoZr8Rid9k+z0sZCFHDMWxKjN45Zmt6umAbTWX35o2Sn4ziJpyeL1vbDIRXu8rgCemMuCs6
U3Ea4ZsRPVQEGCn8nKanXtA4uMJxErY+kY6A/KiAKVN6bnq3rO6MwL+8mu0U8Xk5bIGCdAji9QmO
qN1RvazYFe51d/Zkl3zhdUnxlsOgSYSJ2SicZdDvhvdi+yQPuj0MnKztxxnHP31RY5w+63CuClAX
4igHfvmserUfPmmO8E1zOlc8irvyB+HkOjlXmMZcmWkbFXE4IOelKNPLSKbX8t83BjKrYly8CEgL
auMFJkBfHLypaGHk+AHd/A/B4coPGLdGyk5XogmLMHc9xt0zPPpVNz9CtQo6oFxB1w+deX+uh5UW
6hW5WLoQ6awlMaw58HQwq01f+tiTO8h5g8NE7uyBx6DJwQmduTanlBBBp9WQSnlN0FlmXFcdFNRC
r0Yb9cRVMtnMC2FKHESAqgIaAcbcosrpEuQ0srlbPAKqX0qzoTyOnuQquwIM1Je/4LYXns0xpysV
DBSgWzj+JJZOKCBxLPFi+r8crrMNuuTVrSUFs2pMhL67fOMgWVVkBZVlvHag+EdjpZ+8KaFVnXhl
rG3cOFtlb+cpjeMAWlgOEb+V6Q+Sfyvmr5c3j2eC/vtqYUYgFYlQ0wBOVN2qH5wiyv1i0jk35V/Q
9rwUBp1CoMM0JqgEUoLy3g9dtJh4xTXZfWLq+v2InU0xqDRoOui0Izz2zcEXFzCvFIeWHjaxs2aF
127Ncz4Gn1K8xYtFoL6e7dJhL08cWKf78hGdzoth0KnC/BQUrpAoGfR9Xh/nILJa7Wcs82RUth+U
50PLPluVsa+USYaHR/sJvVy61z7FGBnXjh2EnpPDJFg8spG/BJ+/18a+YUHMLKkQr0euC6wtkgdM
3Mn3w9Vg637hij94hQuOq7ONlrkSJ31OCxcTOHEW8qRIv8zy++XjxPlcH+iaMjWOxRbuUBdXQrmT
Id1HFLsJuZ9r+9Y67x0DDUVLxiLVcC8mx+pIBYoxS+vpd6D+s/laI9wvxaAE5r4xvxXhcVK7wd2w
X65iP7aVm9EhTkoH1jmt+tSpLzi9yYAFCj5g3h9wSc4H0EvstH3ngqHJ5znEdnvCyucZpIgRPUdF
DY+oXf2BOiDokuj/oaJo6ejRRwzghT+jA2+67qNcw58QZTKo0eXQ/ks7GJ4PxeNs1+5s0/cs5bCt
UaVWKis/BlZjVd+MXXbgl1K2awHgHcblQTCyyE7sd3GfxnKNh3TrRrdQ09511uj904LGFxzbPBRn
Y2ySIG0Uc2x7CBoGgryLlueoy74vQWWHkch5+G2i8coSE3nk6VxUaG4njlg+CMJxXn5ePt6bELL6
fSbU6IommIiElUREs0bMKcpFe40+kvvLZrZvy5UdJtwIU11JpRm5tvD76E77+FBcKdboqM+x96kK
8soUAyRy0ypSAw5yBNioaYivNUQ00M+6BK9zehMr99Lwr4m1qfOvLDJgkoklKZQUj7vB+B5Kg12G
3+uOp/7C+1IMhITgtszIgutskJ7lwQ4COHkzO5e/E8/dGPyoZ3RmKbignT5DWtz4kv1rzm5mqxic
gDxcOg8mbn/BPBDplHd+I3MCDPoTH7B29TWYAAMzkIUi6oCifEx8qLc7nZJaZincLaLit30OnZx2
ebq8bx/5u/9cF/u+x62v5xiXx9f5WRybfYHp2O4wv+Sn7EeAOcvyNnVivL0KX7lvc+uycY5nsO9+
MZLB1jHjLpNJ+CCTGJIagXJIhYZbH9+8o89by1LKqu2gdOBbomWHEeje2qFLb2nTL1F24E2qbN6Z
K2MMZCRm2o6jCodPwu8kka2sfqklzdKWY2rsRflpEjhYuO38CiZ8KeX/B+56sYtNgVQADkJOXVrY
bS5xjtf2lzpbYLw/S3FHDgVQMDP9Sv2Glr2MN3zDM8F6f9c20RBhEaPk98O+7P1u2H/G336vgu1p
mqWsbZsOEs1SZdhy9CKXs9XzKHg462C7ZKB+IgU9bcUYoqdB0a0m+JIbvFQJzwhz+6lhgDFc6B86
qfEwxI6oJNYce5d3i+NVbHPMmPZyV87IxtSNPc0/Ym6inWeA/vvqwRubC9IhdNpAr42dMreOnk+f
QhhQAYu0D+yDOkEkBiIZJaRbFqVze8jmIZS9FqSJ15q3vZSzHeaOywy9qEZaDSkru0ju8uHt8rf4
SxhyNsDcbxCMKgORJnLCa2K31vsY/JWOjvTowEuR/iUiPdtiDrsCjtsoFBTaKjzbAcqZ4O6ELLVL
69rZSeC42bYrn60x515VdKUKIMrhpJmjNaLd6DY0a+3L+/eRmPX9mvtthX1Tj5kYzWINTJ79Yi9Y
mr14mI1AgC/Yuk2+Tvp7/43miVeZ3duRH9x/KoME9rn/d0X2id1qcaVIkQRvnx76/H4UToQrxkFv
lo8RxNkGAwvtnJuDQbGncSj1a+ZETvjUWTRv0PihR+4v7yrn07FP7LkcQeXfUIRIFhuDWFZlmi5y
c5xDzHNIkwGKvjTnLBTRDfa/23v4AYJiSz2UnsBlsOUcZZMueoVKuEkjHSS2SJWqolNL4EI2M05n
EXdBDFxoYS0NTYmNmw+gncObL/A0C2pA6IXmtwtsLghUoQQcX5DKYcuZcaiEGkYMMP1r7qPidTCe
P+EFq99nvo4Z5bGkLfj9sLwydFeXDrnqXzaxnRJb2WA+SikniYDJH4Iodcbofu3HT6Eb26qf33Z0
uAQNU5ct8jaN+ULCHEdKh1YVx2y+GhOGPrLHywa2fWC1JAbRzQzi0iNtOgDxlisdF/DuQ8djv7gQ
ADyUnC5/+ud+AIaVMQbSw6Qj8zRh/+bqNpAfuu6emFfV5HLWtAkIKzMMlrehOTVajDVRv0Z7ij8i
V5lYki96IXx7/JFftbuAk+jjfCr2BaPlUrwECWJTw8h8SL+6qaH/R/9jXypllStqldBQpYfuGR0T
nF/Ma4ihPA6+gIoyikafiVXPW8m+WAxxlKSRvliGbi/0oSXloRVkn5ptWllhniqqETWm1qDlkNTS
lQjQM2teB8BH6l169a5sMPggSHElY24AnSLgX7WTKH+ZBN3qA9GdE+VOmUtXKDW30YMr9Gi5SdN5
5dgeMrX2kjYonEVDJV+a3CJuXIiNWSCbcCY5OlYgIJpmaPkhcWjVtIc7i99MOb5Tc8GLsvKmWsh1
OMDZje9SE5WWTuYH2cDzttC+K1GdWbqW2qKg2aQ0Hvsx3cWC/sNUS7vVy6MUTndN3XgymfY15pgX
Ubcwy/way/FpTsyrIMCfooiN3xjJvp0K1zRLLyAgswMrzjXmTmxZjSJIJ9VeF6DroNbQZTF6Q6JE
tqHL3xJBtvtC38dqZ+MF/G1a4mt1jN1BCA7KvHAunO3uCEVVKSUo+B7ZjrFmFExojuGlPdr1c32d
gbjQRJd45GAHfs6OikBStCqf5pBNhzclvnlAV8YZLNWMotOmGMab7FjMN2gZ48AODWs+oNvKAAOl
ySCCHrOGgeIolxYtXqju8AvysCDX5d+n27nqlTkGTAupUGdRQw8jnZJG8IOJe9An7obddKCssRnQ
jgAReMXVTXBdmWXAdRBRHOxC9BlG4egIWbRHfcNeVJ7o9HZnF+hCIDVGOfzZqE6olrrRqa9AWvs2
RGsJAU+bGjY7Gf2tfTzeqlHqIu47xk3Iuaa2t3aFFcw9nyfIUIegqHOEHS19icjH0xas1o997Vjh
te5oXv4QOhJneplrmPHRUKrbphnRgtJ5C/pSi8d3iep9+xVjY50LDje7xOiQCeT5VHC7WjLrvFAC
7vMZg3Fd6gVvmh/vwoP4Iore7C3PfGL/zcO4Msc4r5YMpK9puUEUd71+bKrPvAlWv894aVr0uYJG
doyGqF447pf0oP179sA/bxS2cyMDWVDTCsjjTHU3WLIBMlFR2WetfD1IjT+mdILRLPamIF6BgstJ
w/gbB3HoLn1AnPMq2TaOTE5SQU8CZNzumiMmaXfxafjSXCW61R2Sawx9ufrL8JKcZt98vGyaE8np
FAtXzxOlzIZO1fEWisFuioqtC+YNKx2ka5KlvKhnE3FWq2SiA4O0g6nQnrrBG58j1MQqr3wLHlEn
2ENO/FviJt+4yQeOf75HE6v1qVUngPYJ69Puapx/0BjscjD+VS54uo4Ijd1PvctXi2QgB73UQZnm
gNVQdJPxVYLud2Fm7uWvxlsVAy9EBFlbliO+ipoIioDZCazMPCDZfPyvFsIAybL0fRVLeFQKu2xv
HGiQKt4OO/q1tF36oHE6zuhBvnQEGCBRIWlWZSLMacjX9i9EAmno0zKbaKKyZsNwJmP5byGxzkBL
n6BMuphwjUAsrLn4Xuo/Bgz9X/5SnPPFzhiNvV6IGSWZGCCU0Kavunro59nWeRSH24Xn8+diW7O6
hcQCnIJ+Ls2XvdSlJQmQY6NVUHfB2nNEJHGqbAHNb7GT+J9Ku63MMzhiFCHobRd8PlP6BdGNPM6s
KOk4m8l75BoMgiigbAJDEBZJW6mRuLT7NyrzpPvkWJ3+o0ca9BCuoKOpZVmpRrzZFT84ZF63k30N
eS8uRNGtueD5rIRFMkxDrAXURTwqGgBLPyo0v7f75BA6PGnv7YaP1YdioENN9DiRBFiL9uWzdKz9
blc72g20R9BgMl/xitBcewyMkGIkQkA7SUfbiGzau6rfV7vOzR9lO3HDB65B3nYyQFKkzdQqMfJH
Err5oDWT1lalW60zQg4kx/gMT6Jq+zG02lEGR3KC0Xx1wmM+2hvQMK9uQrf4kZ+0/U/NwjvTfYme
qVJV5ve6zeu5307ky9DgAkMjpahmjMfhVI4QYSHOlOT2iJe3PD+0sWiVamwJg2ANqauKz5h+sVuE
3pex7S+Y89v4hyx4o7fEFLDVzdfqmKKSUKDDRr7SXmgqrbhSfXT2OsV1jnKv/mjue4596jofD87Z
PNMTgh1Z0iVHkN2LIbKFbjy81PJPEmWOLPLm87YjtLMt6nUrMCjiSChJFGIeoDukysPYn4o8ssbw
GGvI5vFqZbzPyj6aMiVNx6pHWD3a1R70Fl74Rg9NtBN3+KiXP+N2MHFeGoNzsjpr9TCjUtrk476R
x9LKJvP+so2P3LXvMfbZCBMW1amRDXOLwQ2ac4f82Dd5F4J1SbBUF/pAWFpgdba40/f9LnGFvbyn
rVHoieEl/7dj0PPfwcAf5Ew6LaBdnX17r4WHOfWS2ru8Vpn63SW/ZCBvFo0mhg6Ggs5R8aHta/R8
NcZkxdnyVS7uzL5DgGP4A7oxEPNcKWW+D8IIT3DFI+gqHOfvE/gWKqJ6VdNdgR7jZxqKd20RHEbE
5FGrndIUSn+QiwqDH1MX1daErt6y6yxRhCJTEXMes7wtYwB1CEgYqgHuQXF+DJPrIT4kDe8BxLPB
wBgEWHSi1PBB7USuKbUtKD9w45ZH/UlqwCWUe2iS5WQH/gLc//MF5LL+PNOamE+kLHA1Vc5C1Xrc
YB/sksKS7vOvk03HLRNXRXHvej7MPl9l+fK501lFvr5J1SZURDRBqLvW2I8BZ32832cgS0hQ/kwD
/H6RPc3kWPLkiC9Doi4ywVjbYmSjpV23kpTus7m29NF4DjS0KcyyG6jlrQCrl48W58bRRQarCAQU
5ilFMinZh7v+JB9p5Rq3zTflUfYLUFRIdmOB/eet+qk68xUS3Zf/gO1s1u/79oOqgS4PnQ7uKxqB
gnjGk3fdbvTaPfn30hZ/AKYuMkClFJiNmWmoG5BHsfguCM+XV3L5xOkiA1JTOkO+LsFCpK725go0
H53mSLLoXjbDc0IGPPKqMCGWNuNZV/hRdFMunIuFtwwGOMosy8xoxjb1ylUJiiQhe5Y+V5H8jRPv
PrG6+yWzAi/XjLxFnh3i4S4T3bzn3BmbZ0kh0A+jFEMf5OozqL40PeJWMHK+LtldbWp2O3pR50uF
q9cKz4s3b6iVOearjGoMUUO6a13oQjYPT/vlus3sye3s5MBrxt50gXOimdWxRluR1kFEkTi6/jRC
CKj7cdnFNl1g9fvMSRlQY+nbHJ9nyXMbLC9XoJhyezl2/psZ5sBIQhlI/YKOzan9mi5fZ+MpNl8u
m9i+kVZLYb4LelciSaHDSK1LCVMTkLnEbn5KvMBJApsS8IAIyhJuSw+ymXticpZId+pD4LIyzxwm
ScIYKEQW0WSdPLTNK9V4U1NfH/3Ly+SYYRWFdUEK6loGy2+tPwjkrVevO6Lakvrlshn6QS6s5j1M
Wx1bPe+TYJQy1emN6yk8ivl9ZjyMiddDneGype28xHnjZPJnJDFXuTgbdFyXigFMDp05HXbGkc6c
Nk+888Txd5m5d0voQA5JD2NR/BR1pzp66vLPhHyr9dAjvdq6qOoXaQ7oemRP7V+beCeKnDL79lj8
ygZd5sqGFlVz3HV4PEIv0RFQZkuc9IThY0z6lVa5L50KDGfgpvsky/TKMgMYsxHPILFHfP5P/0/u
hofAy/dQW7KhY81x9m1k/10qlamXrpbZ9VPWTtC4cVQht5Zg35WGu3TflOhq7GxB4+Ubua7IQEih
GZoo9thWKtet2ZkjhFbxZfRoy1YQWrz6AQfcZQYy0m7pzSxHy/9E7lu9b6xWUSXe8dq+rn7vocIE
6pJW6kU2I1YhfuBjygv9TeWeWBWm73lkKBxsYvWBEjWQ2hj9B840mlZp/Iql/VK+Cgovvc6zwyBG
Rwy1D6mdpQHjoXpNetMSw2NSPnGgie7NBRRUGLSQtLmI0hZ71yj3JGksfXgT5EMCvfFGcA19sSJy
Z6R3l61yvEJh8KMq8zIsVaxuaGVbUYs7o5XvL5vYTiyu6sqMDcg7NUM34VnauhC9Qdp0ssgLHdul
5D9gxePY20bdcxmbgSuoQEbaYuJqLnS/RUTWpc9G93Z5TfSwfPxWZxsMMBmz/P/Xv+KHKFKn/j/H
lneBbL+iVlvHYJKgRm0rgyYa03GLl7xkj3DDKzWxwztjH0N+UjikXr+LduSqcGPHTCxekpa3mQxI
VegdKxsBLLGZRK+YVHLKwLu8l9sueN5LBpiMMSpKmY7jG+lOno6xzukS2Y4u/vf7Bps8yNMajTiU
c2+cvo/CT2N5EE0nwW7x2lEu7xXkDv+8QIIatNTaUoOmdfAjQbDyuLAigUdfcHm7oHj4p5WO6GmW
TqgojiUo3V/1+PXy5+CtgoEhodPSKYpkvKFI4IwgMDXrzJ7n5TM5j9+ebbD5gTnM+0k3cdvqWngj
qO1twR1yu3xIDVbXMK2iMYoypCDoIS281O+9aMdvrPjLRX52MAYMFqiEQrUMdnCR/8I74BD75olq
muNMcpuBtq+jszEGEfpGbjt1xOcRm9c2uE/K66nzzIhXwNv0AlU1dN3U8MolzKEsgsDMwOBNq4TP
ampn3Xdj5qSItifQzjbY14VgLHI+qcjw0jeU8vbPFNpwZUK6hL5vp8YSwLkkXgnHwuexLm1u48o2
c1ZjpZw7NcL6gr50pfCqXTBTYdrCyGnA2778VoaY4zpUhoJyK2Yq6OXXX0PHys7tDKOk9b6+ERyF
c/ltBrErc8zp1fJOr+UJx6pvj1KwV0OktIPYUpVHbTmFJm+8guMmMnO1i8WSRMKEYgGRZ38apLdU
q+1UMzmvHN7Xon/GKjSXtGpSEwk1szQW7FY077Ux+WIksS8Jwux+Av9WO8ic5jKu0XROa1WD2VkE
oKR2sW2Sh8tWthvbV2aYc4zPtEBKGGZE3+wtdDOBbwyciMUXY8JIgHnoTvJo8aRIeN7B3OZimqC0
Qfun0taTumtFezSIN8Qov4p3CTejyD3gDIgIoVYmQoTH6YAEbO5GHqVBCt0KQxy1M7khCM70BKIk
il/YvMBl85o87y/7EqmMWEvGAGXAOo+vyzj6oWfNnvMNOd7PPkEKFIymJUB0ptw1+8iWrwIEZfH+
n9zPvEsdPrHK5p22WhYDJ6mZT+M8AjMzpNXRfYbAE7NLO15vFOfAsW+RCOwzQoO+G0R7tRVK+6rR
rFD7mSYcZReei7DvjyBVSL4swKsOg0vzgfJopq5wTUPqJMMTAZ0ACHBDvB8L+1Pjuqu9ZFFlKRRo
IiOSyszJzYK7vjsW0uMw2YIyOplwncec1fJ8koEWGTz+Sg81DgeMP44Idc9JbR2OT/JsMLgyJ9qk
5DIeW+oNsYlr/oBSvdM7xEvQm5igKq3yTsHmu3W1jQyolHElpHmKJ2RwokwhAihQaVs5XzFnu9a+
ssTgSRlPggzRCrRAPs9ua4GS4YvqT65qRwfeFAbv3mYJM4gRzWUf4FuJ/ghKsoJi8w/VVax2r1yF
DuHWqzgfTmUikjqu235sIGlDx4LG7+nB2EPE7bDYgRVdpU7ocDtSKFZ8eMSet5Ml2BzqXm8nVfvn
XS49lm+mWzvKV5Ce2IVi8Yq4HLBkp9EUcyFiGYBhWDUPk34oy8dJ4AQ/2yZMWZJNRTQMk/F9EfMA
JCcG0tWN18m3AXJ2aSPZnBO27e9nK4y/i8EShFncgxgxWhYrLiJ7zOYfnZnJlmJMri5Wv0Yp2WWi
ep/l7dNl69tecjbOHAGQNcmCmmOJmiZfp+L8TR1F/7+YwEvjz2BLFWQljmgRrY3zh0CarbLkkeHR
D/HR8/63CgzG/mmirJqsmSlIVfVdH0C+L8KsgV8UvyK5ti6v5rJPQPDxT1OGVkplV6Ptqicvabhv
l9uIJ092+ZtA6PNPExmp5USsEFUV/bKXQ/WuEvLd5VVsjymo5x2jf8MqAtZCylk4IND+p8Uxfyo6
K/KCRy3BqJGlvd+USMSfymKf8sQy/4KFZ+N0j1fG1UWcpDyHGhFVlyuc+mmw5lfVpxWu+YtwJJyE
De+TMdekPuToU1BRdcJY1qTeSGVkibwxz+1H+2pDGaxotKWZMw0f7X8NqvGBNqjOnuHFXstJdvD8
nYGMoMhDSQsRtY0V5ulRNRn1JwgzWErjGy2nPfsvt+T5azEQIRaJLgUKJazZGb4OPuHiKt+LToOO
Yl4Onv7UhXPM1ttVMa+UsM7hGPPt0mKOLrWV8CcYvSzSoIx36goO/HE28n3tK080x0gbwCSP3O5c
2/msHBQ8Z2wzG/aV3DyGc8ZjqtkOhH9v5rsbrQzqJE+lVMCtJbbQSlMd0eiswNgt3DwBx+nfz+DK
0NBoCvItmGYsjoLXOdqhAJm87i6H1G4whlRiroz3ROJtJoMpvSZ1pCgRThnh16A3rKR7E7IDwXN0
Lj/Fx3E+bu/knqvlyYphlE0DWyQ76MYjqR61ildR286Wr4wwwNG1YlgXKd1DyQnvBYvSPCB3daWe
AlA+RE6OwjxOnWSjIuWDDfoLb1KPcxO8o/hqlWWjC1FBJ+iW6tEwf435HecaoFfJpQPHAIkURsUw
drRGhAlEDOY4GIb3NUdDpgxietzpOJ73M1DSNvGSx2gJccgy7bP+ayBPztQHlli/cBbGsfTeb7Ha
uTFQqilsCI1FZ3f06UNi+IKG95/CKb+lInHIhqiPPFzeZgc5e8y7R63MoomiHQQTQXdvT96pPyg+
1agzDhE8BwSEP0P6Cu0detM1T8Uh9HjTGPSDffigmiYZqmFAiZptEcAtV4xVQXPU6I+rHrTFNspj
EqpWr98vIY8WeBNkVtaYE08JD+clRTdRZf6II+gpQfN6/lTj7soI/SNWe2pIY7KkSPg7an2qBDDZ
Lcde5HW0b8ckKyvMWU8jOZMqymAnxGmKUkvgzKXgVKP+PZnQLTCGD6GuHQIxuSuq4FTFzSGcULit
As6bfrsTaPWHMIFEL5ptN9JYFg3gR2FHWca6r5Q8Z7jSn+Qc9DIlmlWL93ejDkziRIa8T8oggipV
5pKMcCCzuhmWzKriXdFxTucmrK2WyMBARtS4GDR0G2XCwexAAM5pKub8PpurE0VBlYoav2/U34Xu
Rz48X0YXzh6xeTp07BlSssDtjeXUNX4mPnH1c3gmmGfGlEakgGYnrZr5av0Qgiui4wR2PBPMM2Ou
6qlr6IBaHj0IEJQTcxsDQs7lrdpumz1/azYhB8rGRVJEBN94BNrC8DaGstXGT7XgzNOrWd1BAKsd
48880lZG6dJXkIEGW1MKBzzSAuPBjG8W8aSXHmdhHKRVGMCYF5z9vEcP+XiojpK3PHY3wPjECk/z
zf+RdmXLbePa9otYxQGcXjmIlCzLsh3bSb+wOk7CeZ759XfBfU5Ew2zhXOfFL67SJoCNjT2uZd7K
OxU95M3P4dYILW4yiZ7+FStPGBtRSFJehALc1mhf7Zd9DV+ks7RH9UDnWnljTttA6avdZExCJgZ6
NfYUMwdp99GTXUoSJH9Jj7T6KTqRm3nF6/XdpZv3foGGIoO/2JRVXUZvN7O5obmY4Dif0Vykv5Yt
hjR7t86eZC6k6MbaqCBC0HVDNPEDrv0gjGMXDwLwqk06WPhMuc5TTzyr94stucDI9kANaF9f3MeL
914mc7ezZQlHTYBMKTgk6r40ngZe68AGgft7Gczl7rsSyWiKRky8/ERszR6O9X3iDFbh986I/kQ0
5YIs93+Ys9l4wN6LZpwCg2itAHYHcIqYlrr/x7EsT5Il+aWN4KNCOVY5vMEwY+6QH0N+NP7vxTN3
X0H7nwb0B/Rxxd8DfbbSMuWc37ZyXnSGUc4y01sSqehsH8PgtW9ku4rrJx2sw91Y/r8Lle8Xw1x0
bZGKrCAyyHPjJ70+tBJI6IazWHnXNXIjxn8vh7nibTAhVlQhRyxKOyPT2Sii3lJLIFenamqNU+EV
lfZgFu3TmLa3yxzw6tofTRr9AgwyokvQND6gVzfhbNRFhwrReD/s/kFGIj/SI+YnMUPIq9Rs38Df
wthkfDsMsxESirrQHlXtMJmnLvQ5W0qdmI8m7CKDyUnOQlqrdWxQP27ZDfv0r/IwvWiqrZ4CdLaC
zp4GAWBBmy20WYmSG7YcNeUtkjEzOoDudEIAlzS2RxEDEktwMiKOt7qR9np3bGwWPs+bUtNUCKEM
NYUj3TQvoCkGQRIKQ990TocHb0WMZZGCoklLSYDfFcyHqR9+9Fl4Oybk+frR8cTQ/6+8h8rIRhNo
18AwMs7icJ+2TsftbOXJYGzIBCSuIKPTMWMbfu1HD5BNuz7Wf15fybYtvOggYz4q0YxNdUICI0vq
myCK/LHneZGbIiSMB4kEGD/y20O02qwUwyStEpmIF6LKmqJ9TTjZ201ruxLABAuTLpE0luHLja1+
Ssz5rssWIF5mB7Wvvl7frs1DuYhikwaq0EroWqDgztVJ7U9DEVtLz4NK52wYmyJIhAGGTkYOJIsM
D7SSh0jhtRjz1sHcfAXzKpFRw3vK5O9jpFhR84qumt31zdqImHH1V7vFuhiNKE5RA7eQpljQb74z
AS53wuQD0mHzd9Atf7kukLcqurErTTMMbexLeIVOtOwMUDeOgFNKRuu6kG2DtloV/YqVlLzM5yDB
lJSjPhpe6pe3qd061XMIXyXEYPJ1adtLIrqiEU1H5ZQRZoJ6DQlGeIK59JeY5xaBTy2FfyiEMTUJ
ict6KaiL20tWp+t2v7w0KS+B8obi/OG9ky5rYWxNJ7R9WDQQQ7wGg+vZTrdklLrRn+1Q/LqT+WT+
BWZ0z9wDORcMS6DhcMrv1/dz+25dvoF1Y0Q1KaYYqaJ+AhDhX0rICyzfRtaurZKxRoWKu2UsWGWN
HsPF6T3BpwDAxQ7wrmAXqdB0lXv4aw1uv68fBfjYo08eZp7DRq/wle9gARhCQ4DN7SPqXdCp+tYO
9rTa/oZDz0XW4Gwrizhch33XtOglcMyg2hdj6arawnF0N/IE1Jr8PjqWySeOc7XU0MGJwYHya0TU
JyFsToCQo+xproyidDd3z22YfMkE3rj09gtjSBg0Jyj1sz5ME5pCPSAOdZoGJdBKsLq6uo3FyS3L
wb2uoJsXXpY00SAS+HU+GH+9nCNhBo+0KHlNcqdGtwmvx3+jExA7uZLBWH99FAUhziEjuBVnK9tT
/jv9FOzIY/GMPokdWuQ+ZcdWIpmnwFzGQYsW+NNkzGws0Z9lzO7PPafsuamHGO8gRDFM8QPkibmE
S5WNcAWUUPSqUXbUnoeHv6kLaOkwRBCymx/GcTV0GHYxFTFE8i5YgFMoFOd+EZyWC5m6KUqRTGSj
FE0n7HSskqVBPBc5XOfh2AbPJTnX8DQVHn7Jdjy+ksPYfwDcjaD8QE2CmgrBKgB6AAyKfYhKYL8T
z9GJ4h3kyFelTubxau+8RTKvgpZNQZjPOq51rB6LAkAmRrXT5MgWtZATHWyLUhXcKwkHxyKnKF2X
GFWO7lDB+Fsb95OJZnljsbSOO/RJn5EPxle5SGI8kcqI4jJOkCMH9/jX4FYwrbdGNRtoJv54nneS
25YWHaJRE4s3Vbh5B4gsy1AYAxwdzAOkGqGepLQHVitPQvkSDjxDvPmyXASwXfRRREpZXRYAWIL/
lkK/42WxFY8CGQUuL5O5aQ+JCopnGEPxQ4dVPjelHuO6O22o2VGZO1XVWl3IfS63d+0ih3EM4rRI
4gp83/BVMV7tLRjUlSzjTNHSUePo0A4qffuEpV+tjDmncRbzLB+h+Il5V5v1bpSfJonXjLS9LFME
zBOdztYY/zEcZrB1pwhYSHLIs7PBi4S33xIV0Qi4YEwQXzCGvSjyvhsnBCsl2snRVq36cqvageEJ
lVerx8R8NtPbNMZczzkWb2vSONd38e1B/HDVVh9Ad2DtjkeqmZuNBDpk6Q0vG9h2KogWKCGBieo7
1crRr5wKAGYoqf4PLvp2mKOqpmZIqoIJWiaPo4NRQgrBMOSg3Edn8wJHc8gdTaOSXeeZDi/JsZ2S
Xglk3m8j7jPadAB3BBdQfFZv8qf5rSsLdEq7wMqd7EmC78m595s3UUWfI5FknSgao69DXI+d1mJq
rl78Sk6taPpb6TjZImrsPx7mbxks3CroQIJmFnALa+SDzVdl/BXErrbgKDXTuq442xnNy3pYYFW5
mwvAIr5Fp+pXinOBOO5rue9Apci76pu3cCWKObAeDRQoyGBZSGFaQvOs8UatN/dN02RdE3VVwuP2
/hIYpjBWywJkUQO+dx41drcIi5XJvZsNhaUvcsEJGTdXtBLIuAx4NrNaokFwkDt98MvkMjRvattK
AOMWTHKn9tMIu5Ki2J6JXhBY9TTzdIBu/Ad9W0lhrf7cI+/VQMpoA+Daaa32Z46ePN2j4Az6nqNx
m/7HShpzg4Diks+aigy2akUgi3cLp2ntOLTnc4vhFKp4xsMcgZdD5jWVcXaTbZsLpqWWFhUYWjpw
aoLBBPys5mSF6nJWyNlPtlsuXRA+xfC/nLKBMa52INY8BfsKiI4lqoDawx+Ko5+zsv1hDJRyOdL+
OT406NuL3/iv4k7BGCRvkmk7/tRMXUI10AAYMfPSmVHYFkmC0yO0WejGdMfd7CAx73/KgVsJYl60
OInaRKd3q5mUG7WJTnrAQ3PZ1ofLWuj/Vxsnl7KMWBotJG2TWhXAGI1HfeSkZak2f7xbFxmMiVDL
RiyAOkfxuNAhAoL1eN/ugZHKCfl4S2EMRaOVotnAGwY7w82cp7t5ODSF6FzXtG1zd1kLYyeCrG9y
I8BMZZccpWI/d/71399+jEBBiLBSlnXE/u8PBFycqphoM82NURfCAkOLe5RcdOtyrujmdq0EMVdG
LNKIkBnu0izeEUy7qrsy/XJ9MZuP0UoEc1EydVRJHiA+UJrZjlTdAuChFYgPsn5qO85yNmVRbFNE
yYaEOYz3+yYtqZYNFON0ngYf2Dd+hYlTuRKOAAO20ulTOo1+exwRJMLhey9OnqQ+TDIUzTNMnSph
sJMX3c7T9iwHgr0EAZYMirxQ/np9RzcPDcUTDehyKhrZmIejFSQ0IbQI6dRqHwU3WuhJwGu5LmPb
q7wIYUueKPzkQxNiK0Frc0JYB2Cp+aw/vC52/A3wvxgN5fVwbFqIlURmN6deFbK+7GmX1HCIatEK
o2gvZcmuGISvmhDemtlYWEYv/H19qVtyUY6iLH1AVdPZpLqapEUL+k962bp9fuh84ZZgpJH3Ymw9
92sxjAFUMIidRil6cAYptZV4tIj8M1AbO3+5vpwt46SIb+hw4HNBDPJeKSVTDPu5UOick9e1N53+
Ccd//ftU/uqxaJFqM+KW9hLllbWQzF7y81LIzp+tgt6BlRQ1lTpjCBAOkxkdQ0rgqkXjXRexMftp
KOuVMCeSNKqxBC1k1NH8NCz9bhnCxopaNDHIkjuW/Y6kuhsvya3UlXvDWHa9DuinYd6JIxpktciJ
Nf2uX6rbVFSdMOo5H8g7SWrtVnuQZh0StwvuuTRpj4Y6PhBS8NootrXyoi3MUxZr/ZDoE1w041YE
dgSwcW660hHvNMv4SnGTQkfZR/cDrxF4M8m43nvGhoVam01TCfOSHIVX805/jE/5A8XIzH5VCJVL
0Fv9bdxRjyp1eC2rm8/rSjhL3CVEclObDRYdky+C9BKn+0W904LOasZfE1wgM1usEkRvPNS+LcO9
lstYuEDS4raf8RRGfW2Vyk1ahnbfcO7/v6i1roq6rkmoGjBShjKUlhHggGCUoSjx46126H/RTC5G
EO5oEgTDxs+ojVRWesfzJzazHwqizv8KZxwKNS2kKZeQYZLutINm66Kl6xb5MtnAILarydIC+zPt
cWuRjMGbMViP4UeIrHRyqwrqQWklv49ljt3b9PiRKUY3vq4QtBwxKhvNUhhrCvDSqm7aETO6C0N3
qXd5VLhtnNhZA/Qj8Ubrf3DMFN0y1nNeyWVLd12Yl0JowKWtaRQFDDq38eMjDTfeYkSOC7WZwluL
Y9Snw3xnLSSYOKJBsIKBO9ri2Ny8jk5zmq3G49WfNi/FZVvZQl4qNUmehji+QtwtCsjOAm9SuMBw
VAmubSKjJETOkBKJ0NnSORN4nTIniazgOLxhN0+34LrgAdhsGu/Vsuj/V8a7m8BlkPUo/AYdimqd
tk+5cNubtluCOpo6po3R+fpeREaStM3gnQKYF/xQEdkNtWyVALWXu4lTK6HPwMftu4hingkyg3JF
NpHti3T9ASbyW6YED9oyuGIR+zWYN5Wl4bSbb3ZWIAT6vTzmvgXV0CwgxqJQmTJYHelAQ+VKh3/e
BJ53Rvfq4wJ15Gw18JVqbHGtBzffAD8QqQr5Xl1Gq1COeR3YufwzjL596kJfZDF+R4kh4wbeIK2Y
ULOcusE59lqn3nfADud1Y29mxBXpIo3REnMpZSMuaEUNbZIa8EbLU4sbHQEEF6Og4BiLfMq914bA
bjO9DLmSmhOT/4vlvHwCoz2tXi3qSN/bZF+eil2wV+7rPbgebN4pbl+6iyBGZRaTCIUAVEZnwfyn
Voz72pQ49nHbXP0W8aHc1YxRhjlCvOH1LVkOYfQwDxzN56yChaOdQqIFBp3lwLSAO8bBrmsE77oO
8kQwz/QoFKSS0dngtNF+1AGf+nr99zd3SZZkVdJUjZhsbbVA/c7IBOySqL9gSBdFs5su49FR8IQw
JjYc8qKfazQu1NKXMfViKbSm8f76QjbjYFSzfq+EfsTKjpedUTc5EmSIg5u9vmtv89vYI1Z5rL/g
uu4aFDk197rMTWO7EsnYh0BQxbig5WIivBTCFzkq3UU6iMkXVA2sItI5of7mM7ISxxoIicTKpCGT
GcaIerTkEDfkZ9AWJzPm1VU31W4lijEEBF1IZUoTz3l1k06HZOad1rYAohlIjohok2Ccl4kC6FbR
W1ZW2SGbDrJRyU894afikV1y0BNHfrh+WNtKeJHI3KRMKOtQaFHuSwXFT9XSbWsk7isuOeamAyNf
5DAOzNRGaYqOBerAgHoWhFZlCgp5isFZuBpyJXe8Hp1tq72SyFyvqdKyeDBThIbFDwzW68LXLvzW
CgeJ3AXJ06z+NUY8N21bFS+LZC6bIrRNoKVIR0qa1y57QfaH/HHm9W/xlIS5X6Ex62ZIOb3jQbdD
HXJA/XtdK3gimDuF2SGjyhTs3Yy+9vhLHnB8iO3fNyQZFWaCRjTmoWt70oZFgY2qRd8kXl3tr3//
tvMl/xbAPnOpQVn2RghIejvwVJ8S9oIs2K736PuBzbsujn7uB+9rJY25tulgTr2UIBsgDOFPrR/v
dUk5CXmw77vemUrJS+bkReANCm8HqyuxzN0tyn6IGtTr30Kd6UiZVydLetC9yau8zPtUoLoSx1xh
sSJDVAHf2GmXQzM9DOlNr3EM4LY1uhwbc2fzZOrjsoOIooFWv4zmj0wa7OuHxdE9hbmkmP7PZkDy
4L0A5EbVlPYotxz144lgbmjdzrFYz7ihhenp7Q28h+tL2Nwm5EZVU9UByMsCNSnwGgpNhzFN29nC
KIUlA306jT7TV6+sxDDPXa0a86JOaBTNGuFxjOrHtms9Lc14wBObZnMlh7EGVaFGRWxAjhxh0HKI
j8ug+0Zvnkal/vInOyex4Ezwt+ZOJmilFFEjJHda9BDwPOztDMTv5UhsB42WJJOAFgJ0ZR/Skwke
wMjRbfGOTkB1MD4Zl5JyO2W2ksgYgqof+nBI4UlSMJ7xnkKliq7qU6Br5D5cShWUHIwT8WOH39O2
qewKYFiRq0P0yfZMJVla5HPWoxrfkWOEbIFQpf5nTu0ign7CyoltNK2tDBkishKuK3iR67pyi7Tn
mPHta3URw1iGJlcnA5wTCFzy6IFo5Q7l/9eaax14Yhjr0KYttGOCf5ySwc+a6TQ2uV8rM8cIbd+q
y2qYN9ys6lYK3xobw4dC+g6aPSsO7oPk6/Wz+Rd1v8hhrIQqGsnS5oKECOMNnt4xzgIGXzXLlXey
X9xKnHX9i7ZfBDLmIpviUTBoW1X5y/DUc7dL9ukp9YP9+G3c9Ucd3A8UZ/AIe/L9c7n3i7azWAuy
1PSjnv+n2pbt0tvcVm6DO9RVvII7nMPRFLaO3o3BAkQ+6iaBzV3GVHOYOtPNElpGBKQtxZ39AXW4
wBY46TKeXMaelIIWxk0Mf0bSfqh5bXdKYYmtbF3XHJ4Uxp8wCLp4tDFGZb114GTKy7HlDfpSVfjg
mK1OizEcqaQmmF+BbtLaaAsGWMoz8BniJ5i9lRi60pV9SlRh0eR0ADep9j0od+bw95/tFGMxeqlv
ezHG7wMDwR6Nm0IV7abhCHlDV7q2WYzBGMK6KdISb2PnFPvwBkB1nnYGbSPA8UCZ64kOWGyRMOA1
km2eEZEMzASYpiqzz2USBBhyVaHkFJI3Bfg76MD8xuPirG6q20oOo9SClMhDQ6tXravshi8p5gGi
F/0WuOW4uxjf+8Gfd9v20FcyGRXvSrVYQAFBuaqrvWBlDppN/cGtLNER0RnHjXnpGj4c4Uoeo+9i
EkrCUGCNskddgLcZRfFb49JWJfOb/uO6WlKFuCaNUXt0W8XJLEBaBhjFoTiYIDwmC4hXMiucTY7b
vkGjhEu2WhtzCTQhyFBKgrkAv7Ine4Mz7GsPkGTAr+hfe0dy4Vo9fcoSroQydwIksb2ZwvQ58ixY
C80ZgJuMi99Cj+XaRjJPaFEtEs3hIaI3RmuYWrevTU7IsB0Rr1bCvJrpSPSsiHHNoj2lFgKs8bd/
mrrBOPqNt230g68s6C03szKI6OxVcgwyo6dbDyyT2L38S8dom5ZaXeZHFW+KadsHISpyZuhkVFS2
mztSu3YIYgRcRiklVit2+0bX7uNY/Ds1HWURHoomOgMByE3wWg7T2FhhotpNVB3HLnWu34ptO/P7
W9iu764uw3gsEJwtZe4Hcfa1VTS3FarPZNkvS2YbvtNFN8WuQN1Rxrjp2N5myR8KYOylMlRDqobY
U6XRnbaLj2HN42LZztER9PmYhOgSmqegRys9yRQxCI0WoRLxhiMqZP5wqPfED7kYNFxJzBWb51oL
GvEtszodaf8mxaWjEw2852z7Ll+WxNyzKi8NQccgkzOaJ13/0i8c32y7++OyZ6wHKqiZIEojziWt
Mr9Q0qPZiLdiTR4nU9ItcUzOIFQ9S5MAHJMEs9wSwKivazhniaxbaoZln8wL3JE0O2TtDeHx7W56
BGj80FUwd4oK2/8fq+BRNWjkQttHew+tkCCebbzev76MDfRCvCgrOcyLMmlTZ8RyhGTAX7Vb7QkY
Fpqb+ce4AzaqV90M9ggSGsCjnnurdCfg2vLqfdtvGgB6MIBvEnhAjH+QxXofjBjud8T7Yi+7sds9
ArToRXPCvbhDMbewBhT3eeQtm+/2Sio939Wtk6ZQTUsRXnGUlVYIykPZHxerTdAEMnP2eFtbV7IY
H2EQKgENinh2xMPiSBZIPj3i0IkEsORyWrS3HdiVLOY848noNZD9Imv9tpuTk2JQPHQFCvA8OjJ4
FnWP/uVN9W2+diu5jBVL9HJMOvp8Y1ITpyUUP6dc2y15CVRK4a5QzeM4ipz3fPOVUU2RTpAboIdm
U860bikWGe5IjmEptOuGnbN0PPAOumMf3vGVFPYNkHISTkYDxwTsN8ohEH4RI7Wm4Pn6Tdw0KCsx
zDUYui5UuqnD1FtHHpZ5PJQi1/2nv3FtKYzSJ/2QyXlV0yK+EltomvRMewSNCipQmOY4zLo1cca/
tr3/1bIY3U/aQNcCpaIRR+CJTxS2rrqJnmcn8zsvcLmc3TydYPQffWuZ1EpofVrM4mjOgVfPugc+
Ht4LtBllrNbF6DsK10kuVLhnACXeG1HzVZ+Ev1OjsIVctog+3YSJ7HZh8qz2hjPN6JjgdspvPhGa
TGhIIKtEZF7Zuidyj9ISImLyqgxnU1YsCZ2P9XzoNb9LbxaBuNd1dBPwA0Py/xXJ+rSGmei1mgJi
F97j7FLw4Ohusbovih98S73K1SzJLs+js4BQA6PlT9qD7POerG2VWn0Ec+170+zaLsS6p9fZ7vYp
QNcHWzmVx8VN3OzpUyWflTjm/tdzshQmOCEw6tfvpzS4b2VAlC/D/vrebt7/lRjm/ocoZyJQgEK1
7S4AF9s0DhyXZfPJW0lgbn+XamKTDgtSu0Jt9fnzmO36YY/ymRXyapvbkdZKFnPtu6oiylRoeL6D
kzDddcJNAvSL8l4bKkuYAGCfu9J0W5jgZyOFd30nt9/blXDGBsQJsCkKGaM3Y/oSLbFl6G473hR1
YmVGbokYX+tOZuGmefSHZ8gYhWAEnl5nItVBtJcSXdifaslZLYxx4CclmtsqwSNr1Mep0ayUHHvC
oz7ffO9WQhiz0mP0oK8ppd4UGlaTIhgnvZ0at+onoKRhui6S3hrMVz6YGCqmqcdILHSC5Bb1jy7r
LLX+fwMDvxfCWAtRCQD2SXkTFPOLoftcYGDOdr052KtFLGUwax3l0izC4j4J4h0Ze19NDeQvhpfr
ir1tIlTMKSkAENF1Rr20UZEWQYAnIhV3URpaS8zpj95ey0UAo19CLwKqjDpUxhhSRP8mNm2ziNBj
yHOJeUthlEwqZNMINYrYaUy3TdiLVlr1foFuolgvj5WJgnH1K2g6tx+ao6w2aJtuCYxFXrtKyGPi
3fQZtN/LNsT3sUAeJXFZdph/MUurFX4kwDRLv18/uu2CjWYq6IwCgYxEGIOYVsAHklO8Ipg6cZHj
BQ05QW5y8ikPynSghN3mGYxQshU7CudY3xzhD37fSjhjENFXjCrYjJYCI1xewdSZW1KV2GUNRNYs
+dUV8RejSu7SzoB97vzSMDF6KSDgSys7b9OHvpROY5hKoMgW7kQyHE11AI2vYpsjzLhefU+ayIrq
0VX6/G6Y9JdBIF9KdfSmsXRSTbJGoTypQb8TmuoOUyPHrA13aRAhVjDtZCJOR+L90urO1Bg8jDJ6
Jz4sHQSkGpKHaLJh50QkzfxPfFvH+xK9f/IxVMH1XR80Lp78W4PxNVmMqTEUbW7kGdendeMHEe4R
GtRbj3Z4UeAdcMJ50Ul0WmdGSC1amPcb77N9AkBensuy/QKuVs34LOEYpNGS4MCzY7NXURYkVrqX
d7kzW7xp3c2bvBLF+C16pAaaFEGx0/S1rfaavrt+c3i/T/+/sq9tGvaqUqHN1RDvqmYXG5zxqc3L
v/p+5mImeW9A6/D9ZgweS/UpSjGWsbQc34u3CuYGGqYqxVECKUF2lsS70uDs0rbDZSiAzwYPBJIp
zNugzClBL7AkYWIo+qKi4UJwAz/fK3bmopfRvn4m2/q1ksY+FJGW9ouGqK5zRPutKHuQ97pHyYp5
+rV5PivbxSwsV6I4UCckT3rFy0BpI++jgfMa8UQwqwmmpkhSDF44QyLvhRADXaGxH8yZt2v0kD/Y
h9VSmEePIKLvpgr+juxJAFWPQb5pnuRz8Rz4KC+CyL6w49ZuOQq+fVgXsewYcAEPX4mEtxAc9MH3
4aGAOMmebj87JrCSxZjAkIyqCcwXGB7hRpg6G4B3SfQgps6iZk4X3cbyj0UXnOvq+C9h6e/HVWXM
XUZD0oI6kvJfM0A/IB2IjJpNu46Uh75Hlluyu7dMpmjNN4nXvI43PCYkenhXDped2S0nYTZbFXYq
2S/H+BB6KhJ80YEnZvuir3aYsYdLr5lC3MGS/ANwEmEg0HCIRXuI55vPAFcAF+i/XovKGMexKyUy
1oHkVBjs0h/5IcC2XZR1U5KRq1PfYv2VdR/KTpbGjma9DC+qDtPiXVcN3u8zu1VikrERK6S3h+Yl
bfFG3V///e3j0C8LYHYoMoeuyVssQL2bnyvMxSByt9VfdO6Wz9zLlcY8I/I8L9KgQNFHe3IWALVN
4EGmPOCDJ3DHjrYTLau1MaZXi3sj7xZUmykJhH6T7MLa6nKL1gQUODDVU6O717eTd1yMJa4IvKco
T5DSihwSvJI55bzD9JM/3NLVkhgT3IzZlNf0uAQiW/nkd+1xSZ3S+Lvj4sZuWvuLKDa6lQpAZId5
jyyr4MIGW/NwE6FY1fOcvc3Xi0KS6bKigwGKMbmtSpE5dHidynweR7dKW0vNH66fC08GY2DnSB+R
gUfkKccHULy1gWeE3E4v+qEfz+ayEMaTTAuhk+UZA4oUBI3CS0832lH36h2fDGBbzy6iGLMwFWFb
NhF1KuqT0ftZ9Phn+8VYhXJKZaE2YDfH6lgkvmZY0Z8eCWMKRC2WipC2FyTAUxMii0L/DD//bBmM
ASBFU0eAsAEmWPyYCr4snQeBI4J3EsyND7RqbJYIsfcUwb27n3i//y9G7HLUzI3X0UPdKy3ey9YF
J/IJIbfk6nbnUs+YYqAWn2AJQsbpElGw2C6xIYaDmeCyzLqtW4tTHoB/0lngEAzB5NU6KMNZ+SNF
RTAdXp5h+6L+DndZX0/Jio6EmAvEPLEtlGCbPCvT/rpS/MsjdJHBGJxl7gy5FDAY898xpukm9t5q
SLvZ59UVeQtiLE856JVS0vqRUk9e1od+GIi3gFbi1Km2jfVlTYztCaIRRaMGa2payUrrnVC81uLZ
/FSkcVENlbE7cVMHBHVnDM9l/qTs0bQwlU9/eDx0R1cuVdObGL+qEPuPdrGnYK7Ti/TQuYJHOcdF
LsjQ9gW+7Bxjh9qcxENOEDxlBBU+2j+QiWAcyl60x+JExyur2/w7Z4k8mYxdKooiqHRqXmkgJbto
KLyZfN0VnvM9jm4vfDF48fv2DOnq5Bg7NcVloxYZXnP6OC3H9KZEYgdISu0+3y9u6sQOD53zXyzX
ZWcZyxVHpIN7DPeLeNUXxBW7LrG1R91rKLn6z8DGuPf1fd3cVuBRKaoEPkuTRVESl1AJZw1YWIve
2GnyIHK5t3gSGGXptE4uJx2P1lyeMtWrck6su2ktVitgFGOMxbGWKBTOJCyHIJAfzcz0iVo9X9+o
7aMxUJ1A04oiAxb6/R0T5aJW5Uyl/f60DNrflj8rn1jKL9ork3m9/pmTMRWK8SPqIihX3ssTzEAl
mHQDAnTwIvQ/avOes6DNjVsJYMxsPxVZOMlowomO0644q37+RMAg7Iw7JMW8PLIUdFjse86ytp+S
lVhmH0MgwLVSiadSPDR72uVE85SmB5IyJwRm+fVF8tZIlXNlGOE6l2G3oCyYSnujE+3c9Cqj5gjZ
TvSvlsSYX1lJMnGGg/A2h9TC3zDOkoMJpO+VWx5nPP0g/fHRgeqa++Hb9QVuN/+sZDPXqwJlqtFk
IoURlnaSg0aj2xBmClMiXnBU3sjWm9A2HW3hHOT21mqYRxENEdjUjH7W3TiXvYHhJFI8jsYd6c7C
4l5fHDWwH6IDAPT9VwSjobEW1YqSa/QKnEh5VOv7HFUjpTpnumSZPC5tnjRGMVNdBQJ2DF2JxuQk
iiHwr0FZ3BJf7/pdm4CmQo786wv8l8twWSGjn7GYB2RMFAQl+XRvlkFpob/p3GqhPZaZR6rmedHT
GzNtbMUczqFYWBLhIrbQhbHbTERFl9BgCEJhFkSFFHGBWhEs9CD33kRrOGn0EMdRaFVt6ctq9liV
qlWNwl9B3T02gWnJYvWjhD/MUSm62msfwujy0PaNpKSIBs04PqCvxeuVkuP0bWnteq3MayFEo9Jo
M4xeHt0awY8I3DXTK+dQefvJ+A16PgOEkcKA0m59ySmcyZ8QCmgWkP1Q8ePhTtBdubZrjM8gjEYS
FQSBrVk131ud/NTb2B3D8qGSCOet3XwECYhcZaCMYACXHWCnhFZSGZg0DmifJ7Bta45U2TTtGQPJ
INoTTjP2Zof7SiA70J6UXRPFylvqMz7RyY7ue/A2zUQz57UfOtz3afP0LktkYVwWMaqHAE6YM2Q2
faDAAQ+qGLRSUnDn2Zd9HpIWb1MVxsyFQxwNcooXsZJ/Rs03BfMJ7TOJPbDdy+VBwqWf+nMpnkUp
s1rp+3Vt3dSe1XLpdqxeSEAh1wC0BjyaqrzOJ0n1tPZbUz38mRDGzPWAvEqNJUXVt/ED4JHlD3ny
YIicpfzLRupENdD4BuVkLneldcPUtUiLxTlmMmVg6EW71E5+1SUOr4S/zju6TWtCCS2AJQ3YPpaY
YQgndDXQ6o4pHYfOrqVjouyub932olYyGKPYa3KQNiFkGE+qpR2qXegOVvl1sv8BkuMVGzZt8Eoc
s4dLlrVFXNELJ7pDdwpGHq0KTwBrHdENvmQJDkkI/4rV6ZSPAkfbeKfCGERdG0kXZ4i4K9MDRqiV
C09cuMaPMkxgJSoGIIRFA1SmjPczzXpnqmMqOXpRWnp3atUfCa89eMM7eC9Efn8340jrlDwc0D/w
nxHj9ElD567g5bvY4bEPbJhaSMNAClDREQwqLPhTqBgFaGdaEbFnRGwZ3SqNT18tyVZtedffzX7J
cX+2NhHuBqazADiFIIf+f2V7CkHSA4qVCtrbYybuMuOx59UJNyqhOKCVDOb6iEMTq2apLChoUHKA
0Vt85UT74eUXnjXYSBi8l8XcnWwkSadJWI90t+wmYDC23nRDfoyv1c1/OvATa+IEALw9ZK6TsiRi
WldYnxA+DLIr1l/1kRMpbtRa36+LuVBpWBct/JkFdU6SWbkb7CmvzuIboBwLHLIfDtNb8294R3bl
o+Bop+jAK0ty1sm2IYep0M+ihvalNonsZogtMUvsvBZsjrn9+B6+W+ubPq10chCmppQV3IJa0fxx
is5aGPyd1PrZHCN7KEv//0j7sia5cSbJX0QzXgDJVx7JvOvIul9oqiqJ9wHwBH79OvXtjErs3OJs
z1NbW6sVCTAQEUCEu6sk+aikcdLq8sVsmC8ifu+Mlea2ffUwjfo+s9KnlR81H/S/S7y/f9QiEGS2
zh3MgMrfCA9roz3LezD9Qs+Lbv8HaNrZTb+ztigJqiweoUv1+8homwqPUCYQpyn07jHtcf8fLW/t
UnjqWq33z8rr71UuqoTK0IqoSGG386MQHa2DYrnzDJXtGl59cUYwHa7s6z9z0d8WFwFoGK0xw2wc
dKJ2fMcvdRg/mr5xEhu6UQ/RmW/WnjHXvHgRjYyEqo5IsERi7WJl2/NtaawE1SsFAxYFaUCAZDAx
Cq3Dv6Oq1lm5pddQT6h/pWfF1fwcgZwHJcRK/PmVZXUy6Kq/fDG48M4ig+5cO+HITB/Kh+LyG0Do
vdITn90vzXNRd23YJfaVh5WPd3Uvv5hduKmUnKsonOEubeNySnZl1N5i+M8zMS3kmOmLM5IXMEs+
dzGYqfra1+OH3qZ+V8fPZff/35v7e9cXzitqY2wwTzp/2VBRPDWt3Qotuu/XvLbTC3/VWD52TYZP
22bdtqt45/VMfbMJvy0ibW9FmHv53uAVrODfy1o4rMU7Sx9UTfrOdkbq9Sf7tvXwtLWt32ZC4+HQ
b2zX2Ztb0HzVF+tVPK8e0tlf/xGOvnznZVZ1mBPFVQ3qgD07Q4k1iHfO/j/DFqtEAldD0Bdbi2xa
9gk3BxnPj7ztnrh8VwbDs3E/IcFBkOtujVblarL5Ym6RWCMzApeAwVW8zk1eNG4ZRISiH4SuDAPP
v/qbHVx2CBXesxZK0WCyGJhLq+eSHfFo6FogR4osF/pMK16zsiyyiEDcaBxrahvYa6ZN3kDqT9Mz
Vyf5TTbWK2FgzUOXg2BTXdfGVOLglb9SAR4oEeinCqDWOuTbFtS41aF4Hm9bcFE5oTiiRbqbVrb3
Cpz1r0OybA2USWy0ncRP6PdyY23ktnqvvcGNd/H/RV52o+v4a0MgV5PXH+dZNhYHQxiiiXEuiuix
yB9I+fH92V/7iotgI7syBxcigo0BhGxpVi7JLm0Dzprs6XtDV+85XzIWmX/Jl5rLiDMNJQeOAZ/F
KZIYosu1AgU0M/HKgZ2FJc6FZm1S/DsGlHIvj6ZL36xSRawEmiUx95RpYrBzfEaxtyF7NW2rrYFA
A8LO1W+3treLOAOwgw0J2FL18yy7KEr26Zj9odCtkOpF8P3urplaxJi60BrMhsOUpmnHNJ9uGvSU
mCy3A8gGvze1kpGXg/dmE43DMMEjh8E41I10+zw/2OLzf2dlEV2GlqbdUMBKohSuo72r+AeZVsLK
2pmmi6JmFGbcMFLMw9XpeX52ye8Sv9vSo/TQFTiW6OZYr2tH+ko3569IQhc1jWGOIkoSRE4DAi2b
YYdJMkh+88N0PyPj59mVZNudinBNjXIlltD5v385gYKkQokH2I1Iv2vT2tOzagWmvuYci3CS6JRh
0g/hJJXxHm3HnQOCUHX4F1IWf2/hIpi0dlzHUQ87egnyK/VUbJSzuDVBHAblFwlagbWiYW3vFvVJ
IhVhVwz+2KbsOGrtJnOGzfcuv3KG6SJc9EDm2BCBRbho88ehwMz9BBp4BTVXRvSVQ7xSYy45Zax4
SqOMIl7wVmZYkzp6qaV5NhhkZoYlEq+Rml9/ovmTyJbMMTLKnbascX8Y4fPjudzn4bRXQvt5Pe6u
pZolfUzc21NvMNgicaDvo7DC1DiRbl67aoqritiuTsus+L21CCSFU1o5AK8IV+ISd7YrrNMw3H3v
HysuuOTTEFqhTwbBN8OMh6tyPbRFunJ8V1zQWkQI0EvUoD6BC44OALaXDApthW27EaZcv1/LVf+b
EXOgAqcWWOj/DkUKFVIqU4HisXydnE0L5kuxkVHAdO97Q1c/zB9Dy6o4r9A5l46iQkj8cRDHnN1V
8eV7E9ezyBcbi1ylmxmt+h6LaYNSerqN0aw4sI/tRnpTANBhvUOnt8J8wNqtSb/qEl8sL9xuoDmX
Jgbhcai6FAI0eLHbUsNlIAaJw+I3t522bzfGHvo+XnyTeR20sW08eazswPy5/nH3+PI7FhktgSZN
gv9B9WUX2pgVy/z8BBkX8FI3wRTYm+hGC6FHgpeJ9dN+1We/2F74bOlYZiEciXdLAo7FymXkMc12
1RrJ+/UrCKGgZNBtlapLIFbvjLVW0lT1hTdApSY/T0d+SQDIsn2gm0MSzDpKyj4L0gs9zywJa+RL
1zbZ0TXon1i2MTdm/z4zuZLm3QQ0pK+wnToc9TRsnHcjc9yRJp5Rvpvpw8pnnfGxy8/q6LaJthcQ
Zmi5/W1RSRzdGvmIjGQUhcuofJtYtqFSDRyCh8kpvY0wVdlFxU3uGMH3xq8d3K+258/+tVjJSeTY
8xNtRF9o07t69GPCP743cu3ODMw1kPvoS6iY+frbiJblzSg1GOFK547mc1Q9KOQDzJpux3/IaE2K
+ZqrfjW3cFU7Sq2IMQ2Pds0voGohnTg0nwQTSyuruhZdge0BwIcCOGAukQMgT5MMczuq32nRhebO
NiXjfc7MD94ChiYsn7R1oCa1a1TkPpHGljCEhwlulE5l7PaNiT/Rnh1MflqiOdJk8imFDnIB+DZo
nZ6ommyV2gaBk2BHrnd7Mqp7tChc0prnacx/9Wn2BNjWWVUY6gnpJlAhMu1sL7S0dZ083kD4Zi8U
3QO+NGjG6C3V+x1Gdd9Zn+0yZmwVStFp5VBALmiQlUlodHpQAplcQlnJLUCFgrE5P4oV4YrWPpIo
8zIpb1NFhklfSnfqstGN6+xDVp03z6HFTA+0TEPmV7xRq7aNbZ/VRLzySgbUTALu2AMIEZwdT/NA
SbpXrdE8kTLm5WW8tVl01BPFpTkuBpMy7+W7NQDVXVKxMrtyLaR//XaLkC7iAgQbsdD8Uhdb+Eow
TWtgnOtu+Mc9Fl7fgeu6YBRe35jtZmovrXEuBIWQ++57P1xzw4W7azSHkRLhA5gMj0HOQb+0MdRJ
ld63+bASL65Gxy8+v4hVhloLm+h41Bv33c7Y0t24UcL/wRzH1bj0xc4iLvW5USEcIeXO7VrNj7dA
AfjRTgcS2wn7HfeyN+P1+328emF0DNtWCSU65sgWkb/KlU4d56c90rIdriHSp5YF7Ia9Y4o4Wklx
Z0vbo5IBfF6zUJLqPUvkUaejr+R8MyVtYEkwE0TqGlvS7Cr/yBB/ftmyvJp63ueVxG4kO+EVnxix
D/ITSHX3FpByqU/vv9+J65v/3xuxfHO0C3B2FTVusG11a8WhQR/yavO9ietO+8fE4vypZlV3BQSx
/UhX3Hrap/JMHUhxTYVrDmt0mtdP4h9ji5PIUxv9eA0nJBI72zqM0eTm6m1Tr41xrtlZnETdjEvI
lI8oHXQESxzFSR9D6Lv5jij+Vfz6s6TFOYQCq52Z8/mwkHa6PctW/v41F1icP8KzTrGaDmUYafcq
ix77TA0nMax49pqZ2U2+lB+5UjVOH+PL9MqlsyyPGPuOk5VEvWZkceNvWmdsEUzwlBbfG82+nTa8
CL935zUTi9AxKZwpMkestyrFB1Vh76JS31eo11dKqauGUBubKFARpZblMSOCN0aGMRYzK8PMtDdp
QsI0ZWvP8Gt2FntGZIRiP5tDQFA8/EbBbNNQnlvfdjXM7uWzCMTnv9jDL0tb7CEXWpcNLbSOzcJ8
Zrq41Ha2adr26XszVzP/HzNLXGkG4pViJBPSMj5VUkWuVbHg35hwUOgSy9TAG/G3Vxd5DskTCyvp
oalZNT+FXMPhXuGixZi4+cfEItTYgg2VPeH8q0Z8VyXdBnIu2yyVj1pC5hlncGnTsG+6A7fjldeL
q+8+X23PvvPl0FpTzcVQwAf/S5VyOqg7ejPPdKabNS3vq4kCqiCg3zBtiAou9jKNtVqACRpFtjAw
xCCDSkmPRlwGYux2olqbWbnq91/MLfbVaOpYh1QpRoCAAciYG5m7MfsXL0xgqf/vJS32r2nGoUwZ
rvF5crHHvULWNMSuPpU4kPYBlYkOVvylTq+V2BKyWbBgv9HQ2JRAlZm72lO86d5009v5mWJ8XsNO
XvfJP1aXKr08Vp3WmluVM7UC2DkOfPsfZvy1K/rV8bov6/vHxKDTNiQb4RTm3eQnHoGsM14Hyt1w
bgDPmPvZa93lVZOLgkVvjLE0TQLHMO+b6HFg4ZQeu9SvunMPVt8MdI1V2HVQENyZ00GsTaJcPwYO
yIxxEHCLXiRKwsUEvVScdwlGDjAJc9RJGhrQ4ijoKhX6vJZ/lJvkj7FF8K9Acw3C+vl9Es07ZxPv
1Z3cz6OLQN349UqwvF52f7G2iPtR0wsBGggUt/PbWuVr9bYl5zJkaDh3njFuMRABXdjiBBgVWctz
V99e/hhfttl4WpGCGvBZFSO0ulOHU2Tv1a74iEp+sGJgBdXpnTV8a9vlysKvVotfTC/eMzWDF1kK
gTlfHycvJrFXR49pwgIHE9ff56M5oHzzPZf9N8z986G0UABNEzYVzANlFnlGt9a8WVvQIlSXBh+G
uEVeENwA19kLIE0u11mggrDy+wVdzeFftm4RpdUyhjLePCWVKs9t+lN3/gVeFfn1i4V5S7/kuNxo
oq5wsGVzLANWApo5xHKTd/2G3uibIhi30421dila+06LorsYMxCMgord19oX2qmuCfBlslLYXx1p
+7qyRSQpojRurXllZmj+ctCZn/EYo5//zgrKKgbk6poosFCWSZHCl4AoaaussxRcqh0tC2TivOLE
hd06zfT1quSLocXmlXh8LPO5Mp6JCma4r6OC13YuV9UtBB3+TZfX+WJusY2NbtRpTZBi6/KW9dsp
WlO0uzoBDfSyDkCiORMiLI6TDhJRivH+eRQQA0a6ZwKobQViY15KNM5nKZ30wrbfH6z/xy7+Mbo4
WVUE/dFBov4ZC79ByxwYSC/qoanQ+3TTPbZrMeN60fBllYuDNuZmTBXazvJK8dY4zLJbtmtu1O2/
y+BfLC0cRIfCXNR3sNQG2iZ6SjbNs+XNTaN5kDPz8svqDPvV5EIdaJOa4E6EDvTfQcTKoMRtmwhT
RcJ1b8L4iGsZoIDM653SQWG94+LW6S3MQhf2r1xNX77/mL+vMv+I+1/sL1acj5LEzYjMmgsXiKSg
uU2g7xnd0s/oot7I36gX9YCC6beS0NoAxtUg/cX64oRkSoXL/dyKrjO7dju7OMlola9/LkW+W+Ki
VImSvjB6E9Gs39t3QNnczAzp/LkOU3CU4M15O483JgEEE1deLtYML6uWaEqacpJ4CO3UWzJ1QZNa
5yYWj6nE3FpXZa7B1sQFr3b3nT9buuzu21Vt5MOEaqXzxyA/zGtVwRtY++rBXpkgX/l6y+a+VemF
Wsc4Lcp4qIt3gFX/d8657OV3wuwSLhDezDC7tX82l/IJzVUJYWfmOefUa1vQoUPuMqx+ivliuRp5
rla5XzZzEV87VnFFsbHC/+JhqT289Pq/meC2a4H16naivQd2CEfDGPzCXfDgoDkgH0M9UT6PzRsY
KFdKot9Yyn+cBCi5GlAvgtDpMtjkdTTZ1YST0JW4oRggsjeTU5ViiEGTtc+15lT15JVO5Y70je+M
2aGs1ENqkC2d5A04sGK3rTMPusqvmIs+JP10r0eVcC2a3lCNP1hmdM8Gazfk9k/DVHaybH6ZMYj5
GzDIt60PGqLP713kejKyf+sxQX2eLmVB+0irxljHkmaaCLAAbKx7ehwCuoH+xu2aJuQcjv65f3+M
zV/wS8UHXNWoVuag+c6NxtMnOhKIz+u7Rk+3bdqtSG9cr8IgVjTrFIOWYqlaVGeFnZZz0yZ++t3m
Bgm/vivcIci2M8XBGq5gdq9/LO6LuUWYjCd1MMoUlWUG5a5yP2yN0NnzcDXj4QnymqUvWXYR9a22
tLtqvmtA7fBQFakHCKEXd+2OmpY7dFPYVf1Bi2PkIaP0gA0+tWlWu3wqDigV7bCznkv0PVsMk3hY
0HtT0kOBazfTjbBqzD0jaB7G6SNrIx2Ng2yXzlz4TLIdSPMLtHwnhtZnXnkJnhE3So7kWzSuzXqP
qNDFUZQoKIm2JdW0F03pDUo2BbRyPkxilcDi9z/6yAhynp7yMZtcNYvuwbL/wLOy8k682sRVSOlt
z73E083efav8pB5Cs5WvKRVBZFiBViU3GlNSZDxxVySpB/GWsCz6G8K1U9Yw8NfiHbUdTkTGT5by
Sklcu5HaT36klS9ZYzJw+hMNJKp14vZ9c+oRNagZ/xo0xWsV8WF18QC66OogK/lmQoA6bstNrKHl
xw1tM6TaSRE4yE07oCn8kev1Bq8y56LDcuKG7OPSOTD7lfMGE59R7nNdfazLMnB65b4A9Y/O77om
B8+/AYBCBgEqPCYC5f/CHKBeSEoPuePcpWb70FNSutTR39K63/NYHmhF70AthOl0G0MwNm5nmtG7
MTixXTJEblJYBz0dLrRRa7cvnF2dGqGNATmXchG7tCgiDxBq3VX6/kep62eEoEtSKfsp0p6UtkCD
OfJ0MER7xTSFFQMEsUv3SZI/GAV7c3Lo+kqjem6s5DK1NCjxOM41CWZtku4FgfBpC3bRto09M1dP
SQdvjNXbmo2nVk+aIOH1DbGGXZUpP1pu3zq1fsF4rG8X9AhAzL7NuY8q7xfLQIza2I2riXirKi2a
+rhhWPVBJlTzmkJO7pB0u0khIoiHVvWYzH5MbDhqahN5RVm0niaz2LfksO17cx+zqPE4LUNZ2OcC
m+4qWnLkqdwNvfWSxeCpb0xMN3WVY3ikT33WspOmNbuIOvuSGnvBUnnoU/Grgrq6jz7hS2+DAsZE
6kzNH0Bs7vukCPAEvbHqxlOF9WbDE0ZzxO4UO5VOpucUICfXBxa52Qj1KLt8NIboYHc2cfUmwpLj
H62iaZ4l4soddShAl82JN9Op08qfihFfhqkKK129ldaDzOUn7eWuT3sPMXSf8SG0J8jlxBzNfSVP
3XLQjn3LkOuNn/o4bvNS3alldolEe9ukaiCnwm8btlXsKuiMIWxtcSB0dBXmHAG3fYdK9UubjGed
pOBZT5/IMLi8UoUvBHX1rt+m9TQEYwHnbJtLz+SrzveAIqIT13qpgse6ZnSgd6T4Uo11uHTeYLia
s20VWb46NpcxFRjQHxvMMebOU02SHxbvH8ySpG7qVLtaQLs+V4Jex8CjEZ0IjV9jHt8ZXO5AMenq
yjydkdxbJOK+SNhtHlfEM3LTI1b8iLkjOGESiIh9NGCLp9zYsp75XVaMHiFkZ1IOjlDBPV61p1Kt
btRa+VGmye0kwRlKLd+odNcyy0eonoW5YhRQ5bB/yklTXKRrQEp7TXd7FkO6jcq7hgGtJnrd5aQ7
aN0T5Q5E68cbq8lvi2Z6yFl1bCmNXa5hJpposSdnJc446oJcFu9jYoEhkQHpa+N9yml2oknDnqgY
LyBJoLfFzzqCroChlZsx1+FWAjK/JiN3RBtuaYc3O+qceDo9gFXjV57RoLN5kEXyXsbFi1bkT5Fp
gGYPTilaVHsMyp85OeY6O9qqciia9gNn7UCM6j3RmHoUsX5PRH+uLfHYGrhVWJFEoLROjYmwP/Jm
04rxUufkkCn21mCl6yTgF4sGt6omyNzXma+CvEcz2UatxiqIWJu6FSHPHBM0HVPv23TcdFwH3gS0
LUOdI0TG2onkhW9R6y7v9MeiRPRqLHAvtO0eUqJ7R6OuqSv3lhFtDWPylbR0p2kKpq46szjxq97w
shKjeYZxT+zpcdCVN+aIn9A6Ya5dmaFUtaAsU0wuEvAta9leszM4EGRla+fQk6pxJzaCwwb0IEXr
J5yf+r7fsZH6OQOhGmiTTwPeV9LOxKSOfrZrNfFqi+IMNbtspHdt13tV3IUjPqOW0bNTdr9424ND
f1Ibtyi6Sw32KtdS8gs6H/scM0KyVmofHD5vVTyEopaHQR9euU7fxdCe7FTbszRF9yI6E3N4UQvr
k2g5cwUtt1XVhz219tRhm2ZMfRQdJzOuQ1un7hwS8qnyIcEKLQEIfCvNxlFEUKjNa1lM0H0ialAl
5S1IGHtXFSzUc6RsrQ4krRGgjOynSobSzTq2h9bJrToMm9EYnoqW7POhehtk6g+JDPoUy+kpPWh1
7wGX+iCSqXfzFBTrsjhxTu+aMkW1Sx/SnP0icvAJhQB2Yr2oinnXViz2spqPXlMSX2rkrEFpxa2N
6EWyysbRan72qXoHtbEfiUO32SQRpowXsAbec5QZdcS3+hg9OEKE5ZDnLlVxqaEZAnyBuYNRC+SY
74EGwhxXJ7ft2NON3jNPb/RdZaX+aJQn3J1R/TBMvEzknTd0D/8IhfglKm0/WK1n2s2pbYkv2rIH
xqfzOgVqYNmElIpucMYfurTfZHl6ZIYMjGg4RE5xUiYB3Ir0dUVuZT+4Win3VQ3Khdiu/YJEbmU3
tls6VeGOrIPSdVVvhy7G46A035ilBnUnXyowOXh5x098IGepGC+xjuZAZH1q6vQW6eCCLTqPJsRP
7PFOL9VtIuKjVkC1w4aQg9psa9154I0FWXD7yarEBWKXFz4C5FmTM1BYbmSNl35gp1KzDpqu9W7W
QPiCjce4MTGh2CHH4mWUWVaglr2vOlGglVZIRus4OhNe6Znj5pHpV017U0SQEJNROGnFgQMLlDHu
aUIGdkH2qiwOaV5se8XycY3f06kOM632SMkvTlngVh8FmQFolNXstaG5YWmxI63we5ndGEq+1+Cu
LTGfLE0GfNK3Rj/tI1l7lVVgDDBClqPqbmL9huo88+0o2qmRvBnVsXU1VRm8wY4LhE0wfkFA1lEI
GOK08XOQ0YdlI786/U7Y49OY9KeeTJtJx7BdnfJbyZ3WI3pEXM2JY1cUvRe1OebUsXOxmod6TEEV
XzpuX4tDqzq5WyfGXWtIzGNPR5QsIfJzMJ9YRcFhUcoTgA+HqmPPmWIeTR3APtru24GckrH3LB3V
J5nFSYbuoNPhTs+cLVGgF8/ltiTGG+mGXR5pr3qXoFvqfNQYRjvYTb1XePVaF+2ECp182rz6iJxS
QtbQ+AGsmR/VFXSz8Dua6CcxxQ2J20Mze5plj2dOE83Ncoa/0EY40Xy1zz7jDPFRDObNSPML1+b9
VbPbrqv2cQ9JcafcZQV1k0nbxBN5VaPSLTtImVXNljjTJ1OlWxBw14z5j9YcX5KS+klXh+DIegIx
2k6J+puoLz4tG/Tc9WCemphtJFU3Ea12ghUhyHA+WiCY/E7FSUUDfNfL5j2PUADEZBe1yYfGaej0
2a1j9fdt222NljQukBgfwsS8Z2/xW5OlIT6hnyHcJ4KGKALwzg+cb5wczExwN1XMCx36TaEUnyUu
TmAN820if1hR9CoqcAQkRRi18jAKBLO4YEFsa09Vb73rUQ2CNRR8eH73tX6oPI6rQzaJnYECVpi9
r3Py0ObE11F1RZkZwFW8ATeazmL4gxJZraD3JGkOgsk3BUciL7nvTPwgO7Hl6HVi+D3geLwH+cdB
kOEunvIgK/pQMvJadWRybXyf0oZyJRJDjzOnCvNk6gnDNUKeUsPE6yckLNX6A2w1oaWYB84gIENx
h9NFZCD1sTs0p3JIcrVKQPXJH2oeSj4FUlE3eTXuY852ThJ7Wp48jyMJNd1+YGlzMZMS7hidQRM2
esZANwOVx0lExzYyj7S23Bq3I6qX3FWV6c3u2InUfTgO5K7TraNlVg+2MxZeX9ODYsozxNaDRuYP
8RD5lCUe+MJxevutYsGn8ki/S4RlQ9kHGTnRpp1Uofmosk1i235Tysztuhr5pzoxpfMKZmIzQQIp
+VakVoOWmwiBUfZr2Z/LjPiASPtQsL1nCDy4V7iyAckgK+6B2XiubBYShXiRLm/awXosNecnwZOB
S7CJmvY+mXRXxgUah9l2ssudwzP47+gmDt9JZuUeEfYlpmDbs7q7SKRvNmszj0TRBZrPP6ua7G1I
n/GmVD1hi6dc4PhREh2UBCVN2oeaM/nZpO0sOLY1dYi4XQUx2Qbw36a4H8oYE0gdctS0x2kCjysv
RlciCFYxfeJt92uEjGldgoSvYgKlSLxBARqyuvYakzZuh5mFU9bOtyd6rxB2MZt031Dcq7OiM10l
Tc4DsS9RkTwnGTw8JwCdTfxmbHHi9QK3IFBguZlTJC4D82YIuezj4Oi5C9W8Y6+Mt7JWvTpWNW+m
HNFj4lpDGmREvMeR3EgV/HHt44hU7Y2GAr2qLnkhhvhRKdG9pkQHvJq7dTT8ihJyq9cY+yfFsdLp
fSmHBzAjbAyC8D909MlQsic9i19Zrwfg+t46Sf5EtR6HGdwUblxVyP5wnKwGIgqz3k+DNWy5mt9n
DAfTGB+GKA4oSAHbvtyO2ChLjmg5l5DRGa2fSacTt1LHHSHNe2fw26yHhlypY3zRnLI3degDypjY
GHV76FVnP1HtJq0RSfTBxFUhkj80JT4zVIuuVMuNUdhbmSr72Ck2lhj9hLYhz5Kz3vIL9KYPrI8+
x0EGY8+DBsFJ1clzijNv5smRiDYwDcU3Ju0lM6edouqeHDCppwNx00woOhyQNk0JgmPXbhvF8eRk
+WBj2zX2zypHWQHeR57xu5ZVYT9CIqjJA6MwfhZmgwhkI1BwUG+6sYGonYmd1eGGHZUjhs8Z8lyp
gGhUw6hFlMSn3EFWbaZtFgMK3qJGsxFZCdASRayFcRvd4Ns3nlXn2AOlekwbpE2i7WvHOJal/Bnh
kanALDZxxsY10vwxwRkuZXfhFf2wdPbg8D50lPIxUrJd3dIjLaFLISA7hWRrT9QnleImgnlqVwKQ
j6uG6PYVx7sQXqzjygrm59V0lBtao/QdVTNIi+6lBirbs4GHbss87KY0sI3mTqrmZ2mOD5mdPUPc
xtdUegThhqvHIGag+d6CvnIuFHDWlXjO5Y2vRdkdJGh7DJQ2L7Y0TVen5YU0rYWpWTVgwHLHyYgJ
RAtAC2CWbrOWBLwh96Ia8ZmMyGOF/mzE+aM5dm+CRu4E9feizdz5ZWHgEnKrPSTFwMjc1rctkxAw
K7Ibirte2Wc/mBPfNVq/ydXyzSidGi5g3fVN/cgZOLQM85ymyj0kZE+xjojRKyVWBF22KA61Eirp
I64yYFd/m3rzLPL0U5joktS8PE4KO3RIAV7G1KB1oDujOX4599uxrdEIcTPk9G4MpgiPJ8g6A7Pd
VDd2pcFCHlfPoy4CwQEg6Hprj44pht/Kz2k0UEDKXZRl2EAhQLnFBURS2ke9sw95Gx1jOd335qC4
aZb5aZFvSNJtc9yHQOKpulNDcQ8nDipTfopZx92MAU0h6o1sx1ApO081oyNl5L5k+q/W0AML1M+K
ohy4CT8E+5ZmQ1WVVC/lAGTYOGwj23zreWZ4Y9rvLZ48E8q2CVrxninq1B1SxbNUBWkD4nJV219q
NkHt0x6ATBW5L2JkOgNiToF0El/8H9KuazlyXFl+ESPozSttW6nlRuaFMRpD7z2//ia0525TEIc4
ZzdiY18moksAC4VCVVYmgqCpDdq738+C23TDvs40/LD2Ux6jX7Wku7mKIl6lGdBOKCcfwxw9xBul
g4KEVfJjqIqmRwgzWzEKHWYgJ+c4m70hKu/aJPjla9IxnpUXgxe+Z6kBds/oMVYjzpQy+abipYdJ
Dx6qOnd6FA7bBNCgSH8MNT80dZE/alm2K/D1xhAHOSrx8wlu2DLBlZs0D3OBkQGev+F63U5QQ4SM
SO+SSpiS6qgfoIYLrQyPPG87xDa/FW9isULWjMQ9EvGKLfw7pGMPkS7bWRa/Jm26w2nd95Ny0wjy
Xk05zDmWv3Q/gHRR+Xuo4wv59doHJXOBOyD5PhXCfVn2z0Jf3cZpjylMec+hXBkk/D3q8vjqQ+RO
PVD+oeFMRuRVs7DLxgigSp07ZZJxa2T6Wz20E/KW7Oy3mhPF8lnVS4hCl9B4EdpLJFe/e7yF1aLx
plJ6U435UdLxbCrEO62HrAEnHkIA3eGHj5o+7v1gcoGfa81kViuv18J9ExhmO2dPgKo6Kl94vZ5f
uLiz2ly5E7T03Pkov2pC8yQV/Y0ySwdNCrxIUZyunTWLi4OT2E6HQNVPeF24gi8OVjLnF76OnTLt
S1vT0xOmiya3rEFaonIoQ2ZxdSfFmitnPepTUNcqxGMnCrHVRYaTz/JLObc/eD5/TsrJKrL0ti4v
LYos4jjLpoZSi5UqQWr7Ye4FKAvuB5BOcXXkYEr4IHPIY0rxZerVypUFvKxBHzQVKsQOpxDr6C9Z
od5pkvweTO2R60bdRF/KrcZ012T8w8zllzoYHV9v9ijluNzUnDS0aMZQeZsM9QjAo+PXqYN+HrLm
LveyrrdScBtbQtl7Pj905lgPgclJ80uWSOC/UqK9JnPpvlJLw0pK+VHxxxt9RIYsBSX0NDm4fVV+
m/QMaUhp9cI42lER3WC3rKpIYjPXBE9F3iGHw7FO8fZMkn0oqMcOT2NTxpFL4sAdOgTXKIpSUxCy
A8qcz3M+5XtJGvA04zDLNSogRACsIlV/d7Hg1GIIIcn6rm5qPNiH57ICi0cUS68jh7Re1Txd9c9S
FB94X7zH+NkhH8UfdRb99icpM+cKs3tNW76pEYpTM3TrUwkFCv1JrREElXq8DJz+qHDdTRnmZ4xf
nMZA+pV3oWHK6uB2mrEfUwWF4VLAlZh4fSO/j3PqRT73mI6DK4g44iidu3g625oWQoi4r1wjBs1H
n5plrvU4weEeOcsTJ9S7cJaPVRYeoqnY1bX/na+mtyoSj+M8Po3hYDXwYycJRWRJaos5mvAc5jh9
GA/E0+GHIfj3Ex/txon/IQnjTs1qL2nfeuxSIQdov4DAPxGSG1GPQQWojicdrx1B0ax48I9VgjeY
ru9HtbEjvno1yFtNLZ1IFq28Q6UMJYlQ6U8Tzienc78SAZqaZa/ciwrIrSJetrhSgkinbwqK3Jp8
2zyISGIHDTgcrkYpS7VEodetSObOnRg6UJNpre32JwthQOEDsyHP04xAE0v0v8PqFc9qIzGsfnzn
CkuW3ratrTaor91wGiOYFLqoZzWwIkN8botjljFQ4x8c+19akAsDVLvdUKBZO3Po5IkemaCuHzLP
B6Ns5Wk7/5J4tSNYSJtfEldHvgf6+qBldMhZ6AmamEMvkhBKxkAcSHOLog30UITyJcO7TB5/9YVu
JqLYmDnaXUGRxYDXGt72Fq9C4YAGAhYI5KBQIvjcYS6rIp3DgGAApAkv52KXxZNTqCwtS5YZqtdb
dX1TqSIv2Gj3z+ndlL4NBmuilyCHqI8p8DwPNAMkBjSZJklQsYJZUzDhwA+tqygvTXf0e3w3sCpv
79ka7vqTJaotDwocFYOyrQDOUf2AF6iXAcQ+WkTwsfR8h/dYpCcr2/fJIAXaEkreAKUQjt2c514h
GKdUTo9pMjPwNSwzFDZLLEZJzWdA2NU8vUHh+xxigFfUdHt7/1hmKJ9T5kRDNov2QGjcIkLxOFxc
+r5tYw2n8WnLKI8LjGSSIWODgxWAbZKwKvOx6bsRWrmEpd0W77cNkj96y/soMI0PqVkFPGyY54uN
uyrT76pBHMypCOxc5veoFdSMXVyDayxXSEtc6+OMOgtZYQORHkLjianF/r09apZ+SwCmvM8AiDAO
mE4F/0obMigMALBRazthPmn9zyG+7zALvr2TDPfQxc8hyYggUT5oOF2gEzJb+a1VezNGP3XbyhrE
H9sng9xbQAtTl7/EfvU/8yiE1EFyQwtJot3dJA4IY0DokD3Gu7oygwcWc8f68q52qeChpZ2QcAnQ
rL2motiJkgOi/SCwsMDrH+tqhvwZC+jQICfgLg9BS5NhYCBKPXRBrQy9AS5kpAR/OGlXS1TUqGrw
qoFFm0RDMtYz75LdvBP3wkF3cYGx5mxY66KCR8opAQaB4YRDNFhyiXJTcC9ythzlDsNBVpCynxyE
iiBdVMmBNuB88ZriTBl0dlM0MUvQmAiT5U/JW1ZKVqBq5y5mkqj/YVM1TGQJQOqKNOPH1PWp2mkI
xdItwWJVnryXPIKwri3EM9YnXF/q39Zo8uVE0cMuCeGT00FwCTPe7AElAWY81tdbj5JXQ1QI0XVo
dfJaDR2b5oSaZZicswZV4McKnA2Mz0fCxNeAfDVFhZG85pVJywCGrYFLJdOikB+9jAfRRfTfZ4zQ
uH6or8aoYNLMKsBAGdI4IeC9tmwwzdsc5UpmAHxZbvGRmSxOdddMGO2McMs0Dio0FpBe4KybvWqf
uTgDjHRgLTnFCbiuioohWiyFRaaSgI8tlEmA3AcnYitwOXf7c5Go9+VrCbyhCgIGKhX6MhPywvDV
GI4Rg0eHeyy49+3fX78tFwYozzOmKlcKktvoY3Gn17WNkvg9sqpDX6GewRWOwYVeGMWBlYS8S4Y5
UQN6Ii/y7T9k9QQs/g7KLUMfVYGAhH+oOcaz2ykXsKlYTbmDaBbrWK8egYUtyiujBlRvPuqG8Bb1
EFr5bQHaZuUsHQq3fGJ5ywqcU+AXxuh7jc97kH0hRxW6Al20oXYUcTL1QLG4FmO4/vQzbxIAPVgz
FKtHb2GXctIhU7lAlzrBFgBza4yTjopu1D5vfzWWe1J3XKP7oj8Tni+ldeL2hpMZv79+1BarIG6z
ONhajl7ioH68ROs9Ia2r7BMJVYH9c3slrO2ibrW+0MY5rvCmLsVTkHgSd0oHhouvb5YsGZC10zAR
Tn0RIyo5LQ+BWq7GpwBwHiNjERCvx0HhaoL6HlPrt7HIIedQzMFB9QQSTJEHJrl94YJlebe9Zaue
LQqiavCirKm0hiLQnTlKsR9TAcEudyFb5cpu5rLuxvVFLexQi1LDKGvrCIkvGQbigPc6aPcteC11
dNP+i1t/1ROwIF42DF3F/z+7XNTr4TCgjmmPaBxxvjdPoxWxOEFWw52ECpdqyCqeipQvJIHQTiLo
06DHldh5goIfKsmAOWTCDbrx299p1e8Wtqj9E2Su8/WiFPB8BXSs+6nK37cNCORwfLmlFhaoU8p1
VcIJIxnPeJlwIWrPyQ55hYteljvZhZt6vKtY6jNbtYr86VuGqVPbAl0DoAqCK+9f/OJUp7/HxJNz
hvwXawMpj0gG0Z9kHZewUsH7lJ8B/4OxgeTG+bIOWSDMZOAp0mkSgA5AsZrLoY8AFKpDRlirM5mS
TxDrChddjn8w7yXwV3v0+L9calUa19i3yXDi8qaQve0FrZ6hxe9TWUUyo68hEV5diau+DeARi/R5
zykKY0B21e8WZqikIR2rsp+BWrGr4CE2zoFxiqTQFMYfU6KYkfb67xZFpQ0gagiCnsjcQNUH+B3L
MODQApMuZDU7WSyKeOPiyqtUsDn1IxZV2jMUf1NAR03BI6rGNa49ljLHenRdmKMiUQ+VrbImqiet
TXgqC0/dA7fZuUQ5DLP8LIKf1UtjYY4KRo1YR8XMga9gMl6KSr0NGxSQZQAj0uwMeaw7qI3tgipk
nOC1Ad1PDk9FKCmcG0OrscpwD4yMG7vqZUAlu3F7hxQnm6PxODHOwB92VpGgKkYogGgeCG0Ke8gS
wl+43eyStypn5btsD4ixg5kCe9s514ZzscKrNSoUVmGZG6OEjQ00dVdwZJ5MHsEeADK2WD+WNWZZ
4/oScP3NzNJiWn9ELGxTAXLGjIFQJh83dPNNtErsLwlfna39lne59c+i199LpYkgyinpsDZcnlN9
AQQqShhhZTXeX5ejUtErb9VkVAq8JmPDeMxy4VltWRJgrC2jezjg+czUlEgbgRPsBt0rDJUlloxB
X5Sj/gvifdaSqNg19KI69sT/cx6anA36JjxLxXQ9V19sGxW4AvAMyaUOG7yX7+f9fJy95FE0eZPN
cLseRXRNUXX09HC2PsdITCNUbUaUucgkOuDPO4AMncRlzcitXmOg5QGpK6QVDXqsX0shaaoXyGu6
GTM0ttE+Kax65LojLGxQu9ZXY9+kJZaCuQFc/bmtQ37aItSJmImCwLZ4vx0oSKT7kmos7FFbp2Wp
DlwLsOVpihkxZd+VGHgpL1L2vcjutk2tR8CFLSrYC6Ew1RD3BaHEQ3wh4vVwcRMzGcDnIASyGl3r
QX5hjgryvAbwZZfBXO/6nnCqrMIyrGgvgfwURMRgOT/KNyqLfoTlI1TcLUCfyhkfhLnJ9xi3yCCY
KRDgjJ1kWaEirN5HeR92SEE/aK2Jm2BSD3AFoorY3BJOBEIkzSrfrV8qGtiddRV0XmhEfj5nGNZv
y47wWoheCU2gcefviv0HZxOjULjeO1xYolI5X+JasST05+Djdsc92KQJZbaFoebBDqz2HEDml7Wp
5De/HIWFTSoozqPhD12KsVP1LIIiVcBbWbwlpNxohjEv6DWGB/SRr3tJHXRJ1KuCm/CulM/ji4Ry
8tyaZFMxNmNyCZg0MDN4Bxy7WbjhXfzEOverT6WFeercp7HWDxwgxHYi6qpZD/Kr3gUPrWG8lyOr
mLfqrQtb1Ln3h0IZBx0FNpkP9sUwOF2hn1uu+N+zOkKWr2LeW9d1KIRTpwL1UozQ8iVEfB9Ur3ZV
D2pITgqIii3ciYU5wFXZH/Lr4j4ZpQle8zpKoTCN+c1Y+aEZrwOeaiPjxf71W302QR27ONR7zLEC
NVe3uya+aPKxCb20Y/X6vl4Fn81QZy6TuDGPagwAycJdDxx29Tw0rxjwKjEcsB2/WAuiTlpkxDEX
NPhQYDgsm+cCChvzmFlqz2KbWoGufF4Tdcr4qAv1QIKyPCEjTnbRQTxILiE/Bu2+Jbvi7jXwRmuw
FaRZQBEx2ytfW0af7VPHzBezrAKPgGinp/7UeMZNDbp/yRLZHDlfo9dnS9QhA/e9GpcGMMHxfgKJ
UuEJgRmcov0Ejhhuz9fW9idcSVQ+26NuV3HkmjD0C3zDMyYnTcGMDpmH2QVkXtUtO8lnuQx1r44c
GFP9usbZFkDCXh4xsIOZSrOrGck+6zhTMaQw9LYZEtgpatD8RFOMVgA/oCrC4v5mLIh+tfhEtUyf
eMy1BxrAw4dgvr8rBI1xqTGWQ79d2j4X43nKJHsUbX8+4m5LGMFpJav75Aj002XEU89vO5jgdrqn
QPatPjb2Xz1YtsrQyrX52RoVOjijHwJJhlC79FHSbggrki1g2smEDO9x+vEXuki+r56no7RXGb0+
1kejwonUZUZj8LAO/TUnLu4aZbQN/4EbWKny1xfN52VScYOPYjEPFXiHdFvuVQvoYuiwPZsS4seE
BAizprvcSezm/a5gpF4sy1QckbioqaW0lZDjtXvylhpQxmfzjbAckwofYzvqPAB18BrjzCc/5uJ3
GrDyAXIvfk7oPm8iFTOEkdPFyK9wxBzdA/eDp16yF80jFZ6R2WshjrdljAoc0Qisp5ZgQYR2EA9r
O35Q97VjeCnI3gy7Y8Vf4mob9mhCqbSR+ZoD8Y4tNS+zettN941wKeLnkP8pYSCu2MmNYerlTk7B
bfpuVG/b8Z9lnspJBJBrjLqCIXYEMswiZUDvF/a2ifXDZqiEB1eUefq1EVRDJOYjAosghubUDvbY
fIijszFi64u5WqIyn1wDprjRQ8meb+WD7Ai70FXt7FTZRK88cvHYYCEUiOt9/XpXi1QYE8tMToK6
JK45/caoNMHehXZwLl64wMUUNxIScB++aifuwurTrZ+8q2myGYuCcp51NadxDYaHpOBUZvmhGFQz
CaN/5CBXM1QEw+EDA1Q3SnbdW3KcAlLPSq5WxJ3I+b6aoEJVGvpVOI443/E+2PU2qrkAX4wmB8iH
svPt8ig/GOfZKdzIVS6EdTGwFVu6bHvparwkAl2STlAgNB0USEAmOamRB0Flwg7S4tJK5Teulhzo
IbmFP2EIr7F8laX+s1LdwOIXdqngVsaCmgLcL6PmhXohiimGhaEGu3YGO3emXWyFe9bVsHogFyap
EBe3szKEPJbqpzdVpDl6aQfg1DGk5+0tXT2OVzsySaoXHoo6WxZrAehLWkU1+y7CqBvrYbB6CBYm
qPClz12n63WD3dOT32WGsckg/im0rbu9EpYZKrCkPhRxawU7FukYv+D0eq+KvpOq4fu/s0OFk7gf
gBuPC6i2c9Fjm1XfVLB+cEbIWM560r/YNip2jE0UcOpAts1L7nN3PNbPXQltL7xozOAWY5va4/bC
1rPLhUUqjMhDOoW+hB0kbg60kaehhfxCEAy5hwRdZJXWVh/BC3tUTBnVLJA7KP7aVXIo+Jdguun7
n2J623MqIzVnnCaZyoAmuZoSrYalTHyRG6cDJ9V8VEpGGGZ5IBUmhEktksTHs7DtnCA+lsD8S4yk
mHVcqbCQRZomh5jZtHvRnmsUkzBlu+0FjI9C11gMGVSoqoZMQGoNs8FEXwVB7eyeG3YZiDu2bbE8
TqFCQ66FY66OeAEO1mQR7l5hh9lE8PsBLX5U9tvWGJ+Hlu1uE5+vuJ64m3gHYUkTlB/9UDC2j+Fp
tKhFI1dcIkyChEmCMz8fIpC3cQAcyXzK2DuGJyhUeJBnkH21kIKwDSUwjaEqodBRsMpU66sx0ICB
yh9h5Px8O2BAtsOkIDy6lE9ic1t33/30XJUP2x9mBcRC7terGSoQJHrA9wFmL9G+6oCdau4TZzyS
BKNAZw7dssGuzfYMDrQHFrP9urdfLVOBAfpKgV83SGsM+R28aEX5vcmgtXczxz+217jufFdDdGyY
O6Plcng65LBF1dWFxtTKp20b6y5xtUEFhzoE2R3X4p2QFJe0C8G8wyjY/OG8/m2BRmWrQ8CDQgDh
Z7hrMcPSeb7Nv/ZAMBMd29DbXo5A/t4vibsuSaqiKYhr9PhUnbXgIgJMzE6rwQRp1EWCwl8zht/5
HA2RAiLcEogA+777Tfhu+ro89XzrCBiob/smN8VO9iKM3CuYRDQg+lYHBSMar37UxR9IncF0KsZR
mLHhs79vkneJA11CwAgo6zZUnRfAi4vCMxUilUyfp07B66VXCQFDb2UA2BjyxAgnqwcBGij/b0b8
fNJ1DjrFXYC6dxc8jrKnZZ6c3GX1S9L92v6qrPVInw3JsAQyR51cX4/92IC8oIAercBYDssK9WUw
kSEMcaWIdlaA1esXoZtiYftWY+Nix8ifsMicQ2kQVLDpgFqOO7WV02uBowSPCYaEtzds/RRcvwwV
HBU9qMAWixgsevUerA67aP9faQmy1kOFwrIYJh7EKrgenc4hRRUo4TiNB+YVG3x69zXkYsBrKTEu
5dWYBRSrBFwuiJfoqRJDKMZiSJFz6i04eE5c8L9LgeFuuRqgQxa4TnWu8OEJQfyrxPA3J+w45ulZ
dbeFEeqQJp1QGbEiyTZX3smlWxS5yYusyVyWEeqItn1vKLOB/kZmYDg7NAOQC/YRw9sY3+PjVbLw
ahCzGSFnIEnyZ08O7rnpZdub16+QxVZRJzOupsrgZLgZeWTk9ryTOjdCV6i9CQ8gA/NZjwzWgqhj
ClRiEYM/WbL54hiAeEn6JzXcxXqo4xkYQdyVMWovMmq4pI+N+X+n9lgzBevFeENSNfxnANFGHc8Z
dKRcwYloMKH0z5ngt3PBUH0szuJlugC95GR2hOEo8RnUQB5LfYhkJ19u4oVxKntpQDFUDyluYn28
zcFplDny/CJKF8KkNgeM2M0yRqcxPLhdcwgW4AUS2iq62AnUpN+45MaPT4ngbPvj6r13XRk95RNP
eSy2xN/HVjA5NbJB5qWq+4a/ROA127a17op/f0J6WlUNqlriJJT7JTAyF6CIFRPZ3TaxGsQXy6Fi
hMA1Qd7NCKdFcoCI4wySQN7YtwGr18VaCnWLD0UTJn43y/aY956hlgdD7BlLWQ93192iAoXaiOA2
iiPFjsS3pgCJS6KCyZGlgs2yQoUHflbLMNRR2puzU6CAz9or/1Hqv/gmVITo9BZwlxb6por+fc51
JxrAgs0SU2QcGp0KDxAomA0BnMp2PreWFnqadJuE38LsN9SRNPF528tWIEPkUr1+Gzoe9KVk9CGy
RVD/aibBARo3o2YqTrJXAZ1LbAnMEPfbRlkuR4WFJGvysqtw/YF+yvd3DQt6+oeb6e9F0cj8Jhfy
rO6QmQ7W7JLxTEiuJ9ZohTtM1kCohJH5MDzPoHIGNZXAHSPWss3P/vfcz/a5jPEaQ3v4V9tmUBFh
GPgJNL0IOlr8Vo0vScXo/EnkBzbuBhqpCXqvNG5CFIw+8N0muNuAZSedYngDMIf1Ht0W98ePv8qI
oB40eVcALUXkiubD78BWne31sraVChtZPKoFiLoAXjCeovF14L4n/uO/M0HFjLBRpz6sySs48wrt
4mvvXM5oWjGc3aBixigUoJRPSDLePxV4U6YJo5WyAhn+dIQNKmB0Rd8MPFRe0dAh4pDopzjgB/Rw
fM8srpD15tE1XBhUuPARKfhUhov81a9trOymvAhmaIOl5G62ootmqT8JWwkyJ6gnBg+6o56FfwA6
/LxkKoKE6hSXOfluvUs6WDmw8pyTA1ZZ2MltxcgLGRus8lRnRZR9LS5jZBa9YUpu52E66hFgDSfd
lR4Llr/t9CrdvtV0PgOdMg55y7lh7YRgDBy639tev0JPsdw+laciSdcYoIkuUO0YDv4Zci9YEb83
HLypcs0c3OwiYjw//AVJgsZmmN6+3VSeSjf6vEpTrsJexif+oJ4ll7vF8LcL/QlrcpMTiOAt0QW/
rMOCoZNz9ufghloT/n3xHOLylO8yGWuuo5OKWWHdt7Xgua5lc3uFrA9IhZQxl9NY7PEBJ2hyAW0Y
VPum/bVtg7UWKqa0JdQPch9rUTXeHATe6Xpwo+vZDirmrFf3evfK0Mj8sIJUgZ645eU24dQR3SvR
E9zoOB+zwepeGzu4gP71Uh1j1nTT+g5eDVKri3QlCvw0UGyNu0M/3ASzvjx/297BP5zpqxEqaCZ5
kM9Vi2LCAIYW2WpMQisyuTlQLqzq5/rXupqiYiaH6QvfIPX9OuutZmwsTrsJMUVayEx44foNfjVF
xcUoKOI8r3oCkPA/sDuAZOw1p7PJuLfGyrjXr7a/rdENJuAY9brNYa3Dazl+kjhGXkX+WvrIAh2g
yAq03w2JrmAIJahwjRQFU6N1iuaU9q/gPu3HbxCTMjMNEh/B722vWPtSS4NUjIDASDHrAkr7SgOa
gcSXLK1sD8I8OJNUMSrOq0F4aYwKFAA5KJgYwAMv+lbuteNIwE92f1RPHa6WHF0zECNjHIHFx7J2
upZmyR4s4mCU5f9pDefCiSttlf89CqwLc80NlzaowwUeDhVq1Vha6/41fck58XPtEORw6rHmK1gf
jTpeVTdlQSAFwMRl0cEHl5MGRvBAgJx5x+rUkb97yyGp4yXpUTzWAXRHpF68k4bmJkzkU2GXhQLx
1ZaV5TCsfdSRFl8qAdeprzW4KuesuR9C7o6rwWLfpd+7KX8rhURk3FyrMXHx2T5g4QuDo4+CYQ3G
IHvQLPnAn2Obs3oiGarvwFLobJ81hh+KxIcWxox0LKSgAjl8KE8QT66e+sG3oDXCANquxajlmqh8
IzSUkONneEdX3ESDU/GsY8zw9Y+MebEOSMDLAOXjKylmb6PjCUQ3dg3a7BJo0lhXyWp/dbkcKmg0
+aCVKaECRuZ217p/DRsXh9CdLp2LpnFx0k3RLj3ukTljx/pgVODQ4grc0QVQvAb6kU5JHoOhmT7r
r6nZvcxe71QXfjewwDMsq1QoGSVeQRURVnP9Niz2bfyQcYxwxQggIhVAGqAh+mLA8z2ZOzONH8Gj
TXj2R8hybbu8wLJExQ89aaGiGiAudr9JuJ93+REKex+P68GWQO4w7fwb1kQfI4xI1OslFcshBNkS
kv1YP6g6CrEleN5Bm5I0E2qx/6QYsvDQD9nOxXno+bEx1ADpYlQc4+wc8meJu9/eR8aZ/qhjLEz4
YTzhOcahfQJ4N6SP/PZ/n0dUpeUiqKgRR/w0VzGC0zSfi/QSQWMgDFgNmtXMemmFSjeykS80DYzF
ANAqt+FraEH/CLUWCV1h4J+n478MuRIVPMCEnRitkisQ+zlN+qmTwcGef9/+NozzKtFRYkzUvCI9
zlJ/ig2MjAZWCW3IbSMsB6CCAmi9U6XQkFGjZN1DfTL+tv37a4/U5YehIsKsQlao0/CG46ASBQmS
qMzNfDYbaNLx+4l72ba2Wq5cmqPCgpBOmQYJEXQTbgdHwyxIb7YHyNai+hq4/6TAsDBGw0SbQuYF
pUUFZxyPpXbIxN+S/4uxIHI8NvIkGukAioUcu4c8mnQGMaO5UxJAWKzGBh+GC8rt3IJ4CsMmw/Fk
ck8vgkKX8UlelhO6gxicD3bCLjiHt7Gr7/2d/xDugAtHMfh12yjLJhUmkoor1KTDAyjvDoK0E5NT
Hez+nQkqRshdxw/ZAN+IVNc37n0ZfPj/oEK59AiyyuXOhaA1gHQVaWZBkgZ6cYzfZ/m3TMWEQfFF
MSZQx+J3b5PxmPoZ6BTbN/ubxPWd7Q0jh2XL96jYICp9MStKDJBFfQqkg5y9+6Mbi2493irtveL/
3DbHXBwVKzgeDNfZDF9vXaCW9h/j+TY0GFH/RBfXZlhjeRwVKppYnsskgsfFe1C52dXT/B5ASuav
caM78Vl7hd4hwwUZ0ZZ+5k9QT+OMDPXlgnOq8kmTH7YXxfp9qn2iJakPYQKkeFXqgEBfnt+3f5/1
0qbhorMW+qVRIzSQcdbo+MGqBYFZMzVHh1BrBHbqGBhyYJKusVZGxQclSHzNKDFtRMoxjZUcQOr/
qjmt45uAQT6lnsZ6MzL8g8aSQvZQV/gZ3i/7zxEQOOig4MnIM4ItI6VUqIgxhkJeihXyWA6CXmrR
QZwOnJMY2QoG6IdajM9HdmnjRCtU+CjHQs5DAi6v7RHF/gZpkn4JPMMDibIFMDPjOfCHtEwydAGl
flDyUf44grceWth4Mtb/4Y6C3AMmCdE9LOzQSaE9ydhOpkXq7jLkehpKkggCfGY333G6Xfk136Xf
fVM0p+eCcSBISPq6odcFUm5ZYRihzDS0/NMiPMVhASG7YR9ysRnLfmPqkIMCWcxPxldcPwtXo+Tf
F7cMHh9D25SAmZCzkIHICZPrJ8Hr7BhdFN+STONx2yJrlZSTxgMI1KQple1CiH51fB5Yk1I7fsn/
SKFaCrk3h4uNl22brEXSrhqVqT5EqFgGFaSbdxxraGB1fgnznX/7JnW7zbNQN8AQythFwa1fCTsL
amvvo1V/70FsJt8Yr6yE8Q+v1qtNstGLLye1QxIECU578C27MdzmLDqR49vSfQ2VU5uoWAy6KYBG
hZFdrUeZq13qroMYoCyCWQ12heSOD1+mGhLp+Y4jwnbgG9n+cquorMXO0pgBcWiSWQpJ/niIdtIu
eJMt0LWfe/OHett+Iw2x3FIdjCEdcit73ja+HrX/XikNIBjiVItGMtabZictuoOk5Azhu20bf7gF
r0aoIBMFEN2EGh1JykcboIg9b5G3BhRJ7ALK326Afm2Hs8jKWRhngkYVDHMTKWKDxfm+cB7U7wN0
yxhLI3/6RkAzyJ+w8NBi4qpAaHDroejrqmgn+j/z3QT0Hr/znYgRPdfXo8kQqtRk9BEpt6zzSqqi
CteDHO204hIojIrlujP8/ft0usUV4AqCJpYMNHIFrVJQMSpg/woftveMsQp6XieSkq6SG7QQNTwp
BB8aS/XEwJOwFkI53BTp8aySXCTFge1/FqpXtCzsw/qXv24WdZXxqRDNIY+b8z94hI/qK6QzXQJL
YeZz6xHpao3ys9bHqE4sQW0ZxBPomg9eeJvvdFuz2t/ig+a1Vu3lHri3pZ/bH2v9Krvapa4yQZ6B
d6gxVSNOgGlOE9K6tzEDD+1oVvJeZEKHiQt/PU9Xe9Q1xg9FZrQDSoa5AvRX+BJgiLB40qa3ILiP
hb2oa9b2Av+QAV0tUvcan4thIBNAZX5q99r7eOxae7SCC6SDD8qrJpnCftsi61NSl5qaSHygjLUC
ETwoeiIZ+i4l8QliYDd1J51SXWCcatZ5o6JGw1fiPEypYvfpSU8h4Tv65r9aEU2N0mhxO3IYybf5
THFEJbTzAU3MIRDuEw7TwAOvsaABxA023ESlEmWhKbVECzATn+iQvNUgGZBxp1CLD4LAMcIVI5bQ
dClCDDqsoMQrG0LVceimEDZXGWWKVY8QeF2RFFmXEd4/XyKVXFbgDjFwyKA72JWmwDmtUEDLLjeL
QWY4/Op6FsYo9+Mw3aX7OUrYaXwyJsiRJs+68PQPHGJhg3I5VEL0Lm3Rzkum23BoTK+HuvRb8E8G
dCCs8P/7RrcpIfyHDpiKfeOnt7iBWvY9L7Eu+NXTs7BBeZqKd+bYkwcnL3j5UJrQk53rl0a56aRv
sbyLqnOiQtNwb2hQTU+fRIVxla0nT4s/gLrLgqHQ/LbAXTa6hCcqdDnASfXX3pzvCDXKtNMbcwCP
Oit5YviJSN1v/TQPpV8TcL6ALgTojm6C4fe2m6xeLoulUZdakcxB0wG2ZJfcQahS6FS+JXoPPDDU
V8e9Mb5sm1u9WxbmyIoXudowG3WQkHZU75JSYIIpC1KdZW0cy2OoK2yECm6H8ISsk7skMg4Ya/yF
9WWocKE2YQ3JT6gx5/VjPb7Puj2Uz9tbxTJBBQlFF4N8iCoyUXUPFDgPeeX/nWMcja7F16BihN6D
ODVPsE2pPFj+aItpb4Gd6V+tg+5AyhVQtrWMe6IFC1kOFfYYhURox/87K1SMyAY+SysDV0SauQNk
Ndv0Imb7bRvrecp1v+jWY41+XTWJGukyaLfRLkWdpoP0Wwh1iNzJveS9yxjLWr1kFxapCBDnAyeH
ETavT1wZrTuguNLZ80cWZTrj+pOoMCBpci/pPKljV3dl9phC71kuXqbMS5mNz3W/lkXdUETxq24D
ZnNCRYbeG8b3HzkN1cNml7BVrlhWqAgAVHQ0JhH4UJqDjHnLxvNLc7pk4NurHf0HrqsddJwb1kVB
uulfciLhujYqLPBJG0z/R9p1LNmN7NgvYgSZ9Fvaa8pblTYMmRa99/z6OVl6o8vKYjNn9DZadEcU
LpIAEgkcHAQpOEWC1LzHSqojlh5iAbYGaFKeuR3RRqvAMlnM8mR2Lkf3+/a5GfVkSQFazsS/hHFn
eUqSXEswO6JJsdvowyENeavLeMfKBKVGBO40adAtCuu7mY45PCrG074W21fE5Qw/aTGVNapc9LKl
zyx6RVAyNd4g3rbF/xHDVnzw+tXCkKCXkifFYxUlbjkGz7PcY6VdW9tqPkacOLiJnpckXSeqQpdR
qYwvK1U7oV30jp4HVsiVD8JtfUO5s6aDbgePoCJuAQPB7qavhS0fHwWgAAT0JfZP919i2OVXUCNa
3cA5bkV9ANryfaee4i7n4aADPN87mpd6QmXxqLM2z5kA80ftEi7PBGaiGNMYUNRL2Wb2PN/P5bU5
C9aYPU3kcV+3zWC5EsWkaXMotnWFLcyONEm2SRqQsv4kwtng8lzwBDFfspUGFAMw+IOldsld5Qk3
8g2wLgGSwuSGEkkZ9vvcFFbZ7ytIv82n8LJSkPl2mB/HuAdBshb32D+N7TA55wS3rWMlgfr/yjr6
vjawBhyZbueIIHLJXencHMKnwEL9HETA0l9VcFbymDCdlunQLkpMayoUPTeZSK1BNi771OXj+YqH
f90uZ68EMhG6QScQW8NRvxNPotu+5A/A36AKGh7bq/kHtrO55LU98FYV8L4bEzWxR74Lxwixpmyw
8Lu+IePLvmFsgzdXajFBUwjNJtUoZQilwKdTxeFJPOp+6c2H//8+PSSNF1FsPidOqdoElH5nydUn
k4xe2rf+vjqc82JRZEpTTOGYtciu+9egiLxcGb19CZv32EoJJlS0ydiLGAqhT8qnFotMOl/iDZTz
RDBBAkXpea7UEUEiOco5eNgXnyhf99XgHRQTEBQtXGqxQS5Vas2x07rD1P23J8VEBHScxiCj1EGq
4RvyTaWDQ4iDouVpwQSBJRHA2mqidqULk1NO2FJWNO7+QW0DNYiimrqiyJ/XQ82gjDDTDC7YuuED
3UNaHCYsCsEYgc8nXt5u1F2kscnFqC6yAoIboGUl4IKDX/BHV7Cj1xYkv1ppUWyX4PCoBgk9p8/X
A2ZJZNSv0KRlYttQBbIxigIa81XYHvscCOG8czAJe5xaPIm0VrmP096phckTzXSxNLHwskm+0kl+
PywxWJULPJrSQzmNlpxMN4HYgA21c4d8OZE6vu6CwErk/lFShlPTDIf9T7RtBZdfzwTJfFKlTptw
FcjFVwn7kxCqOdcn73yYIIl0T0tyCuzrUuOwTMSdI+1J0tv7sQu/7Suz7fx/lGHLsSKmEWIZW3wx
FHxIhzd1vjWGn38hYpXtM465NCEeownGEYpEPLRdZU8dAo3EG9/f/CwrMaxzgh596mX0nI2o8zU5
tcQitfc14Ylg7FYzzKhVFBxWXDikf8u43DE8AYxp6XLfd0OCWmgypKdZlUBUpHn7Omza1uWY2FvR
yMb/pITBOHwJ9NpVWuklxeqooi15SRM9j09+vpLFpNRaLutjIaBHiNdzcVTsBXwl+o0CejXpQVAt
GV0Tw0WH9+8gxCvBzK2ZYseZovWUgwfFXm2xwuYpDN/2D3K72LoSwtybZqMDpSzgY70vJkLgBDTx
jNFp80Y5tk77Po5SPPevKY+XZ/uOWEmmZrRKfvVxKqokQqNN8WcXFd1rwdWxUOQ/W+NeOXpuhoiV
NMZ/W3mYo1JCrYBCYsg/sVvakYNpvdiKgGyqfAUr5DiOxhPJ+HI9zSCXADewo493E/7+mF4tWejs
K8ZxNpbct8/jzJQEPFKU5SSXd8r8sP/3uZ+J8WahNsdiENByyJvfHNDe0nu6DTAK+HqS2kp5X4qn
EXNv6E3R9kryDjAwVCt6oxg0gLQtgQqlHMnCG3fUh/rwjo+zQG0s/Q7GoIDM+RTjjRKeUnvE+wSs
GS4Pf7L96LtYIgvYbiI9NzPanRxtyVNB5jSdBReUMJjFBmXstcb5gJzwxWK1p7KZAb1DRUAC+KDR
r4f2JiNvUvQFPH8cU6GxYu8UmVjSq6glqSZEKX7xRLO+5tDMtmZJNgYT7OQ54YH5ONeAwoSQtNC0
qk9r1dHqyklCNIXMAsCH1BaamdNT5jgzO5mNirdaqSYy2tQovWBsHxow16OFw+GK5GnExIxEnYhZ
GEiazM5vy2+p/gz01WT+s/+leMpQm1mFXjKPcdkpkCIPdpk/zFgiHXNeGby4oTBxo6nFzphbmDkF
AlNeGA2NofeVNnTtPPkbwkdp5VVM1CBp3pWxBN6jSqztVhbcoQfjlsxbFMUJTixgKJTRUikpz28j
nGKQCvLe4vRn7rjQJ6gQKYJQo2wDKpbd4aUpGGDofDLrx3a565o7DdfIvinwFGKSDC0noaQn+Ewo
0boKwUBlXv5Ndi4beCbJqJTLLHQhEoKliTpcvaZQHIcej39C7DLr3H1NtgPdRQyjSdQMYhImwNyB
kd8qy59tYwej6KKxZxFspN0Xtu2nF2FMqIvKLNFmbUbxs/P76FRicKmUHgaeF21/nYsYJsCpsTGI
qYzcMxRPkv7Wtjxyte1IcBFA//8qEtQAqsgqUVH+DwVLyMh9t1SOIsvP+8fFE8OENa1tMw2r5FTQ
C31blu9FdpoTTuTkiWBiWqYls75gGsrpa2+aHnRyrpu/QquvLJmJaWFWhVJMB4T6k4Y9ntIB7DSO
5NMdqHSqgZeWbH59FBd0cNiCS5rtMIlCELaxASPLs/yk94ELrtHv+x9mu0J7kcG+pOYy1EqN1k6M
5941LW9x5EOEYqOlWJol+DkyID4/DEcxtuJoRmk49gKQFiPWyCb3MY+z/J2e9FMYXWnFxII2iAUy
x2gdJ8fhCEZe+4d+3x/nM29LCk8RJgyMPRFzqVUQrsO7oLsmMu+VtGnVK0WYAJD3gtnHOsZIc5Lb
YudFrW7XEieYbRfQVlLor1hFASza7UhRouqYYI+lZEmvhRd/xWIea0HmFn6pfPOONxfBU4yJCGHS
LqZmVKpDOg/s+ZZeW4HCYzHdjNIrvZiYoAWVgSkdlDrMorKS7iBVnVWU56b09r2IpwwTF3KSSRWo
MUC6ODsqQVaAEPo34W2lCpPfpKo4x6KI8yq116rEQrHJShXJ39eDFw3Yd1CjyVo+VkDBALd+lTyl
B9D5OcFV0qBZOl6RQ/iog7KcV5HepCyXLsqxT6IoEeuwNoC7GG35C3kpvmSos2B1Xm0ZmNFuIP2q
u1l+Gdgzmtk8VonNvGElnIkVYi+BIzMv4WJJdU7L6hYL3K7MqrP7RXC6JuZlXNslFwW9WWxQBUE1
yyE3FGghxKCycNJfmi85yY/YjRxzsYYIbyUsWwdCK3SAcYs9Xj9u204vkhk7HVLQcpUDgLgxAM0z
svCutrLB2TeibaczsG+IaKKmaEwwkbpxllHbBqa++1bWnqjpzhidh5zHtfAvxnoRxISQbokmocYa
bGzDNW9l8AdhbWZZY5dq8RJilPwpxN76AEu2DXtfwe1TvMhlokq/kFRQFyjYLF7Z3fbdoeQRO7xj
DT9fYBcZzJcaZxJXAkWhdw7tMBYOSAvu5pPkAdSFNVymXWKT0mKDtH/+Itkqpf/jdjh4ejIhx4wH
cVSUHAAX1Yvi21K+UqaH/aPk2Aq7Ik5P83o0sxQkr9OvDMzBcXRTYC1QyANcbXO5KH/OU2eKuHk6
G5kYTgpwGLM7HWtfAK9a8kgLLwO2nTb2fA6AKVPfRI6GnEPUmehSon5mmDWQUZJwalpwaZ87+XH/
EHkimCRkThYJVIawR3RX9e7cir8CkXeA24nO5fyYPKSosfMDaAg4tYTREqL7mca7RHkiqJqrJEQB
J9FCJiTwS3cwhS8CtyH1L2nORQk2YAyJWIoRejidMzjFTxWTdAfTrX4lMSg0MXN2Lfwcz9wwRY9/
x5VZCvKaYDGbOaOlM/+H/S6dcK0Ndg0CTfE7Ir27bw68c2RCRwbMSpoo6Etq44OofceDztoXwLM3
Ji50tT4SM0I3v1EPUnHCUrlquN8XsV0kvfjrJ4JxbcyjSpdpA3k0QNrewmF/BDgsi1aAQdb+38V0
dg45FmTIw7yRM4h3M5gku/pcKZxOEufcDCYU9JGgT/WA5KpvPKG7aet7EnGyRO65MbHAGHQ9qEY4
EZ1Zjez+egDVIi0tE4cSnPCWn/FUYsICyeZ2VhI8iKd6vmmFAjOj1V1njG8cc6A2u+NDBv0dq9ig
p8EgSDUSxMYRbjPQMUhW4qT/0HGw/h3FN3uiQ0kg8u/7knkKMiFD6rUiF1tUmJuhtsPxemxKK029
fSHvqLw99ZiMIsyLkURUPYJxUQEYBvmY+A2C1OKA0aWzmnPt4C2OEW7TH24AMuKM42wXa1fuxsSM
pTdaLelUiqS1ehdsF1icp95Uv4iXO8mJRw/L+5pMAMknJekFWqvtR0DeFv1a19VzrybuJGEfkrl8
xbOaoyHhfEgWI1J2VRqRAoXVDENvmZNEVnDUH0BP4dCh3Py6O4NaDe0l5Sxh0XrsBA/ICOw2t1KO
RXFSHnb+WOj1XAw6YL+NKboG6uoxHDW36XKrnrPDvl3xdGYCTpjPs0I6BNFCf6gCuIqITUu1sy+E
ZzvszLHQLUNoCO8hZ3aJm9D01FXvEXIOCDic78gxHXb6uMgNLR4NnB4J/2lTPBKD2h7fcg04RhM4
3vyBoxxPHhN4NNnEYDzFElZOjxXN8SHGnHpdW6aLLxZfYfYVuWPxvAAE+MrjwuZc5CybOVwkmYcO
sqXBH6Xz3L7uK8czDybqUHRBK5ng/k3GydGbBynO7IXXavqX1+6fpItlMReGPilEAsebbocv3TE/
gTHdFp7xgsGagO7UuRQJraFGz2lAbQPAVYJhOSIrCvaNfbwz4i4axWygs93vz6b5Ga8K4YGyKWQe
QbH7pcOicpr4T9fCERAAW78bD+pbw2tSbn7G1e9g7siiqg2idqhFNrJmFXP+UGW8jWr0S326P1Yi
GCvt5ihVQ7pGPA7vG+VbP7xK1R2aLJrAY9ze/pwrUcyFWJldM7YGSl3FDzJjbUFkt8+CHduVu9jq
TXGgWGJyKBSLVwzffsKpKqoX+KYyYdnapSQviFqjaKxiBbboql5/HdyRu6CwpBPFL8tvkAt2Ex6c
eEMw+iOQaSqGqeug+f5oSJEWp0uQZJgfBZUJKNZqP3KUxxhV5fC69+rj4Cf/0Nwj83lvh8+m81Ey
82od+yxQO9KAZNS8X4S7pHzejwAbsfujAOaGaI100Kql+s3MTel+oke6fUIEN7fgGByP5EpjPDIL
kk6v+5Q4fYWn0OxW4ONszqX5Li/1eGOJn2P3R+UYxxPzUsmkEacnFoJkhQCTED3wC2mxzMjwJHm8
CrhNSK6OrCtmjT7pS0IQdQyfkgsJ9vwzBUFt5Wf2wMmLP0fwjxoyzjhE9aCKIYSF5k1XHvX5UExH
jolsy0DLTzR0kDSxYRS7FWW08XGKYYZxXwtzA3Z8PySwksUWndxbQOuVP/JSxM9ZEtXsIpX5dm0r
NqQMakjtv+aFXfySClRQfnJ0owb3MW5+lMJ8LEFNTBKnOeVJEm3jBFJwT3/QXdMHNT0uBV75daMt
9VEe873GPpALMW7JO/OCdIi8DhsgJFc588attgPH5fiYq12SSiHVSxyfkcSuGqhno0l/cA6PxoZP
h4fGpEgMySS6xmTx81SKmVHh8BQ/upMcgCIfMqu+mq9EK3Z4a4w2ir04uos0NgjnfRor6bxAo6/a
Sb4qJCsGxnu5h0CHGmBzgxB8ywshm8a/ksoEYHFAqUONJIKywJUM7goxvTW6/z/DKlVN0WRDB/G+
9AnCt8xqGzbwsLH41UxfsSxj/0t9zg4+/n0aJ1eP57wZgj6lUWKZGmsRX0l8VWpuQWJwEfEICjZ2
XH0UxliFXum9mYowcUoSk99oNhJmvzrnR4w04UNFJ14LdqOq90Ei27OKpFmVo6WgpfL37RJILLUR
uWVmFd/o5Ck24vCZXakan43/zzdjO1a13I9ynMRQUwzvMWRr5xgANbTaBleym2Hj86QFHrBCnGi8
bY8Xscx9XVZSoZq9hhKS4mFdulZe5wvnhcXTjLmkg1pJlSUCiA+EHE65vHXpKUpupTl3yQQWnPIJ
Ywn79rkZrC72z6L4WmOKW60IJEcRbpblWjQ4xcTNu2T195koPypzLmUNpTWvyWNfpF5VSL6uzx7J
eebPOzwmwJtCVozjiHHPObgLyZdJBwat9lL1x5w86erDnKics+PpxgR6baxRi22RUgXYvj2+ZFhL
FR1VXuWS94WYCCJKxdjOWILgjOF1N7zUf7FE7qMP03NdhShSZ5i7R4kP8+O9S4E1gWNcjcgtckzu
8Ark/3KX/PEiFsRHpEya4v4968W2kRfFhtveBlcUqEr3gLwTlR5kTvWX86VYZJ8oNWrW5KbkaKAt
CJFuVKql507LReFu38uGiNXfmmaq7Pb5SZB7EKjgYy23dEkCdh9/p4ya+V0CXj1enrZ9t1yEMQaP
5sYoLDnqMTKxBQwwCeNVJeHxNx0jXk9gM/apkiEZmkYAh2JMvW6quEkxaQ0mzcQ1Wt1Tk8kqtIIT
LTZtfSWGsfU2xGNP6xBiE+G6CWe7qiZ7P95tPyhXIhhrF8ehUrIQjWu65Sk8LwftaXqYLIo6p2Ml
qp17xXN03fFx7tvKAdAH49ckmUUxK01fSlKIZY3aNfUz+ZBfKz+Vdwp8SqDc+H/na3i0/69ExkCq
sjbNfsQQRBZb5JqcpCu6pQaQrGdgzLIXie6JxHLDw18Z5kouYy0yui0SmNeB5S/OEUmsTmyctruu
1bOOkuH+B+WdKmMyqtGNsULZrJRMtwb5Xhx4OxI2GDMRIFfqMCbT5EXdSrEJqzSt5mrC/gq8VrDM
zcn96X44RC/mffyzcyX7d8jkvly2ne/PZ2RD5lIvilk0MJzZnzHzLDk9NtZUrz/yI92Aohz+D1Od
m3HsojIbMKM+SaoBpUOnAGOm/ZuLGPitCVuv1ReMnvj7H3GjdfbhiFnmanVUlXBoYjoDEt0Rd0Fr
ODhIJ7rjBczp4IjYl7dpNBqKWZpqgOyF7TimXaJ0QoRUoZG/5S32rD/t//3tTBzTfCbYwiTFeK/k
re7Uvu4qvc0B6qNEnfSOiw9oYbmozfvpXWhn97wu0uYNtxLIuMGo5MJIEqDtkgjzpLlklWLpxOMv
o3/ZV20DHYNPtZLEeIPWdFGddDCNxiEn4ifPqjXbE/wBF7kXnOT39KF1zPvoZUGA6Z5jj1eO3Px8
OioUCm5YWWI7klIcqGEzQtleLC1Zqq9SJXveV3ODZgBqrmQwsXPUVFSuRLx5O5Bjd8faxnSrv5yi
Q3bPpdvcdPCVLDZeln2QgioI1u9nR8kDUcvs0+uoe0luwKBuC0eMHvBoo7dtdCWVMRkFb0UpAV7s
/e3WHNE9etTuuvdGHJb0gNuDOyfC+26M6UydngkaMPXYtTzbQXsUudyQPKXYVqMai1rQjgvdUlXF
1nQFwJYnvpVfsKAF+aX23XS4M3ObsfJyjmxTsVb7cnnfsKjcDw783A+f0xgFOsrKm9kTJ5Xl2IpJ
f80qsgwaZp8UnYIlFt2RI3JAHPNCzJZx7H9bK9XQRUU3JZWl8InmQZ8UEQOwlKpd9uhYP1aMeDrK
c7GncpTavmL1izRqOSutjEiuAy0mKDm+KKmVXAX3xJasGmOi89viJ8Dcdb+E1BpcCbXc0Ilf97WV
qa1/KimgAgTMpEpMk6Xuqc2YgCcYTZx0ajurCyxpaa5MwCb7QcM4ECjPWtmqctEy29Jq5sibe9Hu
xt5BeLITcE5qYmTPKbGUonC6MbRNUApiA6w9hZpFguWgFL1vVoZnYjfVHGpHsSi9rIiv8i66qozI
nRfjegG4YWpkYG4BxmuxlG4UbbCiufu6btdsDKKjxEs0A+RkH896UNAHqybg5sUKW8MXZ/TR30wc
2Y8O0n2LbtxsRYrFzWJo7eLTERsa4HCKKGoaS9kQ13j6zSpqG8RXTuG5QPY0Uh4oCnNfnscDrwe5
GWxW8pjwJieV1nUaUooSeNslkqw5/8I5yU0fWYlgTrLNiDqbGBWnwEYkSXSvJV3DI2Kvb+hFf+WR
F2ks0YIpmPLQde+bXCdH/Baf1BsNNV+0cIGe4/W/tzMyA+xd4BDBNfuO6Vh5pDyXshTOqL7W7ojX
SgEqUOWtQnleRdM9fPyrjGwljrluJzEQhALrLR0V25HjH7X8bf9b0Sv0s/Vd1GGu2KEK83TMoM6c
/zIF7GK8icNXkFzbWcORtGl3iCQgcqGNbxaSMZjxWGt0m3uZ38npKZ14CRg9ik+qrAQwsVIvRXMu
I8r358pe54SH/GTelGjqif6AYU/UbxJgHEevP6ZPQDmeJzcEX3dyTTE1+4e6MTuAJGn1U+hltTKS
JmjUIc9ltIWtxVO+FlfZ+9iCjlV1V/K1imgiWtX17HQ2SModjvBN71sJZ0wGq7dIjGld4sgAbdGF
8MvZwP6SHASVscdr6mxeu6YGmJZMCChnpI+atjUQYkUCTLiGERbwkNeNKwcP+xq9rwL9/GUvQqjG
q+M0xDCPzI6+1+kF+CAinxiB6smc+AQMJqjraLN/AGhD/CEAi8bfVbqBMKAf9PILaBBf/YK+G8dJ
JFBzACPheF2CF6I5mDfVWfUp5YD0Ft9q7sglseWdLmPSrYq61SzDZyLzWYlekuAxIY/7h7vtlhfN
GFMtlSEPKwnDw1F/0nEbYHLM2pew3X42kT2gQoaF9uzIIDGqOVVUxBhKLgCScC9xMDd2C2oBRzj+
1YPvIoydHRxjjRRjDWQLpj0OHcoqNdb1dKLxq520n/uKbX0dFaMiJm0KawY7VGKgW4UuFuoPSvdA
wl+YWraqweCcHk8I481GXvQtfgAugOlVJK9Jdop4WP2twLnWg7kD+gzL5Eu6MW3RD+V8EqrvvXo0
Sk4uuZVKqpJIZBFxAvAnxoWUQGimXMDDMZSepDhyuiwAv7SvqN6M9RDCj/1vQ1MMNmSspTGeo+Am
UGHX6LVhU4N87g7UUcmhP+yL2fw6K6UY71HFGuU8agK55iTFAbBzLuUw79wYA+iUUkuAiMPXEQXH
TLRzUleeFCRHY4zsJin8qeIZxGbAXZ8eYxGVMC85LrDfBDz91zq0ej/zhgPdTKnbBSqk4Lh8BU7O
sJIzJsOwLJe3z5F3svRYVhFXQIu/CGeUU9LypmteZ+VHOvKa3LyjZfLUSO/mRRBR7jLb18WU/xnG
5hZ0A7GlRpjHmGGqXcAxmK1wq4JvQNMkSjvAAsZqIsZapmIpFcjW6uF+Hn7tG+TmK2YtgLkr21Sc
KrWBuRiak96M/nDOPNNtHekXyvnvdC79mZekbp/jRSnGtcFFNSujSANhckpF0OiCiAdJf3klokHb
/sWFpUo6nE7SVFAVMR9tTNsKMG0E+Ej+HslPkfDP/gluRg6C+pkhySagRYzt16RvSnM0KD1oeEhP
pvubfJgXOTYfEsAs/pHDGHg7F3MiVOjpDF58Q1zpgCrhE1ayWZRyJ/n6V2CVtTzm3JJBLMahxcaJ
0e5dYpte6mLJtXYXJ0gOF0x4kte6tdvzwONl37z/V5I/gSG6DLs/B5zoCNCr4pa+gbamAT5ZPNB8
3tAMVxqTkfaBsQS6DPug5GFDamNa9zr20yPN0xRkHN6+uWzGqctnZKmM6qQnZkWXE0a4o1GqcaYy
9Cap+pu4QWRwV0oS1ut8aqAW5RAKKYqSQTgf9AiNOW5o2kwDViKYi0bKM6zupql8IgTWMndW24xW
ld3pCa/ZuBkEUWjB0lkD0FWdiRfjEKp50SCtbScnyB8K8cv+N9l0YWADsZ1LE1Wscvl4d4T6IipN
gsu/AJ2lRDARVpe3dVKdlAok3/N06pTwfiGZvy+WRoZPOcdKLBN68SBUh07AxMycPWbBW2H0FpEf
FNXNcpVjdZsnCDCiQfCaRqeGcWZNjpuetAOCB2msRAcGODGcfW22Heki4x04uLqB+yAYjDLHzB5F
TRGbviMFu7PoupPK57Jj0G/y6fBg3CoW1MGd2C5wH5BZakogqdPkFAfkLV1iuycy8o1sdIQ4uEaq
5UkiGI7S/oQeHOdW2bzCVuIZ48+zBcQmtIika4dOeNNCYqetXyvX0XKrtYST1G+62koac8c0qi6m
2gRp5bJYlXpSwn807UWZf+x/wm2lFBX9NhX/vF9Bqy8YVQqAgTESezCbWGnpGvOXXvgq608hXCLg
sV1t2qRioCRmUmIYtnmozs0YRKitYsbeG6oXw+Qw3WxGWhUc8hKuZRWj/B+9mgiargYTsrIsne16
/FI0h4r8dzLYljJp5alGDw8ytBe5Xc5yHSIRFN3977KdpF1UYdvIaST2WJk04rL40b+AhBz1fHEE
u019lRw6V0HlUuDW8jnHx7aSI12cYjS2UGfWzq3yKMlPdcYpxW6a9UotNq5LiZkQERW4pWx9OSN+
nOSPdWkcGxMbUvbPkKcOtcaVbcd6CcB8h+ekUgNDlKWWrA1WoPGIMXgq0Z+xEtMnQxGCVRvpdP6q
in4f/hy1246/nJMezafwtzo6Jv5g6WM8ZRktYi/Vtyg1Dyawh32F+flQPTVmdY3Nr7olCFgfLc34
j8m9Ls5Wk5ScO2zTiVHLoNwjuKHZKu0yaKAdmeAAQXSKQby6cK7mzfNc/X3ms40pWDt1TEeBoLoC
Ido3XT43qOclnLGOTTV02JqOFZ2qwTZVFEnQuzTBMytafuWtcYv1YX+jCBbFmboBGSKLZGhBsNQV
IuX3TvPvfZVcG0ntVhng37nM+SabZ7YSRcP8ygYnJLRBR+n2FaW0hjByR+1XWr4FpLH3fWozgVkJ
YiJs1id6IIbIKgRttqr0AetrrFC6KQUvCzl7crbd98/xsUvjTEzW6kOG4yuEr72OW57IfpXzuJY2
67bqRSO2fymFXZPD0CmqjW4Akq7ie/IGQJTqax4YpJwqAf67wt42HjfFtn7oc8gGKpv45+M3G8Oo
xjYGhCcp+DoSv41F7Ow87H+uf9HuIoQJGqZWwjir6TfKHGUu9DgqL3PSaxOkPcoX4ZRY4LV0dJkT
e6nBfQ5WF7lM+pJnaRR2CeQqxbnWb6TqJERPQ3VTRaGV14/7Wm66MuBI/3uSjPUbCe59bGqQcKmA
L6v+rvL2y/M+FWP1elOZOSEISXJeXunl4lWJeiKR9lcW/0cPFoERV3nVtKKIQm4uutK8uDGw7JIZ
ufvHtflt0E3WkEaros7iE8AY0eFuxCNEl8N/0nxxpwjUSplywvCNNXbTN73mFvg3L6+VTCaoC504
6UqN+YrkiqJ7x+vpPFi9p54CKzvx5xy206eVPMa5sorUiIhwLvWWUhNkTv3cHTSKUkWvHl1Ypz80
3v6xbhrJSiTjamqoggyBoruSGWvL4umY4uuJWnX878QwnjWTKOinml6/yaMRHRQsLtR5dyO150/e
u1KFcahYMye5VwAAyI60wKUcZ48GQ15nkCeGcaswKmcytTRBI6obou6UC6IlEkzl9oAE1OFRStT7
Oozv90/wfU/dZ/VovUkHixHW1HyMvGmvDnFi4rZU+6F062b5OQyFm2WZX0zpQxtpVqrqJzkw7SWN
0IYekXKVfi9k7jxKTioERyGaEmvBeGacV70dGIptNijKdYWrCKm3qKavAxypTsu9RrCFCbRYp9jo
fT2eG7s2h2Mp6W6s6bldkFawgzTlTMP8i/1fVGQKDV2iFxUBSM/pfvRu8TQCCKQ/YCLxfe81iLfS
R+2Bx6qyCRBXL5kbC4/piRTPGOqm9Upsg0YVTwaQ0k2vA29wTSBSAwvdbEc/ZkAlPe1/023nuySl
zLBz2I8mWnp4WUrJVSvftKE/lpzovHnLXLRjwWqjFs2/92DWaHZMU2yF2sLJrngnyELUNIDwwoVi
LUSfjuHWfoBxktCtXunY6m8ewcabPP5wyeb5rbJhxuPbXurkMAYeJyenxURVSvvZ8jj53/3qk9+t
hDD+3shl3ocxtAM7kosJfFuChuWJtukTT3PIj/SOLr0Zz4ULsiSb117cDDcX8SwKqEjKcopLBGiC
sq8MTKr83pkP3H1T3LSTlRgmukSSLgz6gpe7NlW2rD4FvH1O20ndSgLj3EWS6bmgId8RDlgTmT1F
ANQHdxT2alj1F+X4m8xAf+M1zrfrfSvB9JZfPTO0sUlAUYt7oXWxktBOQQBZfI+P4PjxwlsevSbH
JDUmZSiEbNTKAFrOZmA34wsRJ4sUX/Y/1uZQlbpSif6KlUpJi35zTPC15pNyAt+7p3TIjimWV/G0
c2UH7vD2N6uHDXktlckVikHs6ilDeqy2J7OeLCH6Z18vnhEyWYKUYs+6YEBAsOSuGFWnSW55dww1
sx131piYsUiKOEZ9Q/0p8Gm4pwsiQQSKea3M5rFX8hRiYkdXDPKs1OhuDN3kYUGJrzW9s39m9NB3
9GFntaUqCropBCpqJl/lZrLi8QSqAqsLeRtWeIKYCNEaaoUmCnSp6xs5q20S+XjsWqXGLdBvpt0X
62ZpHGcFTOxzSiHPXnUEB+dj4sTPlStien/whSMXpr5ZHljJYwLEAMBBLUrwWS0ilize1UJkq+q5
bO4jgVfe+5dopKKVDYkK3l8fXbepiiypG1R7RwxRiG7qBsfirFD2b69/rTjGsR2NLsIYj5VJMMyN
iTiRl24Zn7GDruVtkN828YsIxmcbcFY0pjIQ0OHMR12e3gwp+7Zv4twzY3y2AxW8IC2w8dad3fRc
v9MZ6V8Fn5wLm7szZjtCXDRinHYpcrWTQkQh0R9d0c08FCixvAihtfH7V95I/bZb/ZHG4roatdfD
JehQWy7i51TQncJYMN9S2I3BW9O7najpF1mMC49JqIhBglyCnqPpUevDGuxz7gLre2zBetf5MzYA
+ZXPC4QcQ2TXiw9poahYTYEuWJdZgvFkmq9V+rJvJjwZjBsvY1tqZT4C0y89yeJ87MLJigzh8N9J
of6wunoNXc4kHavSnVq+74WfSX/VD7wgwdOE/v+VDKzuEJSqxncSxYPch1ZUuglvUQjPqWQmNuhR
TuEESItKDHzMyGwxtIBxILooVjzzJrh4GjFRItewB50QWHlkftPVW9LeJgNnYei/JEUX62aihIh5
26zpMIXaYrD8im6Klc45mJvJrWHFd7jiAWTF3O2+OWy/WVc+xUQLbD9IDBXNQ7qm4gSSpa+CrTwF
d4O92Oh3eZlvIrX4vi90+8L6oykLPBk1XMTvzYZ2vtWA2o1SKwvuRDBkz9zHHSe+s5gDZVTlRsxw
hahAXQ9XePxQzo9jatPqyvCMmpS1rxzPMFnkSaLUajVliPajrZwayh/pNGfZr8Fq0vgap6HCsxqF
iRrYACUrBUGyoaVW+RIfzDO4btzOKo+NK51kX7ZrvFx5ZsM7VSaK6LEY49ZEPBzIgz5eYR6Lc4qE
ZyNMDJEXXcKkGL5bA6x8cCq85Ww+mN7yPtlB0eUYN3QDi1jJ6Tm5aaz/Ie26liTHkeQX0YxavFKn
Kl3dXf1CazFNTYJafP05au4m2ShOYq93bPZlypaRAAKBQMDDHURC9+tbdhy+85BLdN99zFDB6AZM
G2pi7NNb3+KfrkLtL4ukH7LQJfakqK8dAcJStOwoj87CmP9RlL7aZOZXKxcjkvoVGI9GOBZGA/r4
8klCmeC2r+6GNZM+g+hUXIDtEpiEGJmcAbaTsn5upJNQfq5n3oVl11U2Nmi6sjkMZnUeixQc9W76
SXRoFzpQiOSzcjGfk3C8QLq8d3k86rvcWdrGJrMpyNwJqMSjd0uvrcJpl8wnqgrld9WRhOIhrtZD
nCpeno+xrSkFZ8S8SWXWroqQUi60E9EywlHq7bHzVbPi7A/erLLbw+zNZhjp6de8IukSeWWjfRjk
ZgqZ41Uso1rqGuTFoy/53ZOEXg4zweMBVJJRlDaf5rc/cUUsmoQ3bkthmxHq1Yo0sa6RYQ3I50AX
KWYFauyze9vMfnTGifa/dth81VjHTi5kMEBRcn8jzKBZknye/CTMfe1NOty2tu8KV2NMwhpFQp8t
lA2yF+9a7SJ3X3oeL91u/g3hCg09PvgfKxDSZZoExBzmTRyQOB5r8moUz6n5cnsg/zJtVzNMcmIJ
C5r0KceejKat99ZB37hbQTFNjlPIwy3vO/fVGJOTiHM1ktLCmKbptVse2oQT9na/j2gnW5oOule2
5WEqc8uIKuDL5wyQ3i4/Uq3X2xO2u/IbE/QnbKJebemd1Uai5Cqzn0LvC3jH+E/OiI0JJgSsAClX
fYZzSUexaT6O4kElwe1R7B7CGxNMEGhibRYT2lTZRkAip14q/BTbxoaE+Zjw4Mi8RaG/ZTNjulkm
a9Yi/VWHOmj16NIolX97OLskCdpmPIwXq1mqxBpt2zYvUGf24qMqBKoNDqfzcuoSjrXdJvGtNcaN
C0DJTGhhALT2hfKk14+Ja6I1rodQUuLGr+MxeeqehxCFkxCYh5fbY92NC9ehsjl2V67FOJvoEE+t
+hDL4LyPMs8QWr+qBs5AOb7OptixvqzpIuAFvY9A6hj/pc1fE8KroXDcg82qE7FWhUEHU5Ua9Afy
LNwtb8MP/W0EU6DiVRcomkw8jBn1BjbxA4mpKEqahH/YjoZUlPIpLkBaqZhhEb91JRRZDoUGAZBF
tCeZJ9+2e+Ru7LGlUKNejEZBnx7KGwrV7rkfv0d4PqdEEP1FmWxeYvuO3f04QAt3fmBRDYsFr3dG
GkViBkxCnY6H1Cz9KCbHJtGO+gAYU7PgKREvh2bqSq3oLbRmKkQO6Bc8NZ++lRra8cUkTCPlc5dO
PrSrbODHHfT7/lIb+dRXzWuUrk5UF49KSy5dbX4fzTZ1lFX050F7xvNJpZ5EofU0Ff/XwbgHEcYD
EapHNOK4RiOeVwtA91kJ6hbPK9bc2VAYCs2ex4JG9+GHaYDeqGipiqzLLOw9k5d1WdDX9O5ahd+H
lGf1PyAN2tsnINL6xw5zJohWOoyQwaLrK/njS+4ZmaNcKNNH7PRB9arf/Qddx7tOvDHKnBIW7r5d
aaDsLUINcIpT7BTDr+c2tfUCTC2rGpI192R4Nnomz81a+lnyWFfJT8lafljKelwawV2H9tDOi+Lc
jlG830Zj2Cbki9IMugcVE9IDk2pUaTAsgIAJ8WsJWebGFM5aNPD0C2WeUeacIc2Sr5aIdorOy0oH
3E2JDSZfD+LGZ8MBNsCNPfqoZwW1n7qZQ2lIY187JBCTwXzhv9yeg/1dv1kg+nu3kyC0pF0FnHu0
hbn0IPDtiIfBx6MO4PzZZXq8bY/nhMyhpBIgkbqUPoKRS215c5470tRxBrV3+OgyWOMMRYOSL0u/
N5e5mmaU9KVJ11Mclx7yRy/NmyCfCAfbvJuZbm0x8zdG8do1A65bnUcfxBK/1py/91TrTGFVcYbG
tcdMoFHMJSRYDQruo9xmhWs+qIfBlf0eRC/S2x+s1nUiWWkjqclHoW0xuGXxBjzm1Jq3NpzC4+5i
gfgBUDoD8H22PyBNktrsZqQppuonI1CDz8J8qHi0oLt3cn1jhqkDKFGTLHKPw6bQpe+ClkLYKjbd
PBdPZUkcnSwvpbh6YxQ5mjly+Hp2aZa2xpXfN5nermvfV6jfdl7yMrupAUmg2unxMBKUo9M7yL8q
h1cJ3IVebK0yAX+qq66cJODvOqR/OYXmQJuqQrh/JCfKv5fZQFwExlEOaxHvt7Ebf77tPrylZYK/
kaBKXgsY9pB80XoILt11+gG8ApxixG5M2SwtE8d1VcnWVkBu1slHEAfZaxqSjqNWxbPBhO3WMKxC
SHCVjtTJTvIOEjiZbaUFZyh7aeZ2yZhokhFD7NcJtAupWt+VlXk/pjw0927JfWuDiSAqLm5AE6J2
Mz3OP9I7CumIj6YrP9eI+0ZASRJ59drdu8jGJoty1ROhGLSGEl/7ZqA65TF60MCp6aMW7qIJ2SFP
NFrS1s/YbU7Fl9t+yFk8FsUlmt1ATAI/lKJAS2u3FO8Kq/BuG6HT9iGNu3ohC+MC7lZQhOidYz4O
uyAP/m4Q5nE/8swwoaRCx6egUTPZoQd0vQfVCMCtXJjm/jmzGQ4TPKK4TeNKwIolikMOWhg9FL3d
uLOH6XvgZ6ccx7foEm7SEL1qFnDNohQcJ9OdYWnfYrENbi/QfjQykBZAxlA12UaxtqgjeVbA/xvV
Pxo85fembVajA3JGzibez6nQS/y/lth2sUhM0hIUODTwSv70tXEEJz5X3yg3IdXL5RZLd0emgu1D
kSxDQl/L75NXDs1Y9A2C0/JYHZBJg9ZIB7vkXNrSY3aHdx9HeOMvGQ15HxweV1MR/UmgbmIRtauc
WUam4njJoYKW/VyzC3qE7DlObVU+3F66XeYkcKCBSRnctGCxZMKv3tdtW9Hy7OhXLxQ7OIbGKyi4
AzSRebNHT9AuRBEyBBfGy23bu56J50B0LyqgeGXpXCbcBOWuxIYTysZuontZ5N689/a0gZ5kcFPj
AiizbbtVWcZ53VNWeYAUAbDzKXQ3D8ajeTAPtAtf95v71NXehpDbhr83vI1ttp23Qg+FjJdfpF/J
o6Wj+Yr7VrAbSrYmmDI0yEnIPIiSBETI6mvQJCqdsbTXI73lFk76/fZ67VbZtubk33eD1bb5OMh4
Ouhd3OtPlZ8HxSchAKuAwwVH0p/O7oGtLSYaQ1w5nZJMBo3Y/eBBjz6UYpsiTIsj5ai+PTDeStG/
b0JkJVPeyRg3tUrEC734liWcXcYzwISRtciSZoGyjlsPqJsIzeua8ihkdjPh7YQxuRpu9Uo8AygG
0gdy0B3te+IaHn3ZAT5IDNWn6OmPaL0hB6SYQIobuBsxa6SSZFARp9Dh+tgiNlLK0f5EicFEKNtC
CQwaipbLQ2zszuXGKLNY8aCvjTpSnKTykpZvq/r5D5xh831mraqpnYZ0wVpp2Zks3+fs0+3v74Yk
VVTxLzg+TRbWP4pz3IGck6YZf2czFF/MP0N28QMGqAoMZOkmnrfZwN4scbXUq+SWv5pwcszA8kF4
8jP5vtzPjmljcZ5jd327Pbi9k2trlMmyZR30CAqNedC9Pwh6dVrN6CwZ43HN9CAaSk73+K4vbMZI
53qzcftCyUxrAK9FLCpeP9eBDJ6r2yPaTeqhogD9H1WScYgw/mBM0VIVKfZV+ks9pifdqf/Kvpfn
yR1QOnqN73Ofl4juj+pqkdnJsqrV6VAAI6Bb5bHOhTBJeGpAPBOMc8TpNGuzgVesZfka6Ycu9Tiz
xjPAOIKpRcYsLDiZGi++W7zSiz0DmL4+JB6l2xFwQw5um9xL1bbrxPhCKUljrFgoTZlt/5guaEFW
28Rum84ulSxxbhvb9/N/loh9bO5jtDahvQTF17IJ8wlXrEw8pGC1yovuxWgN3ovF7nSiuxDZoKmL
FgtV0VOzkycMEUohx7T6VnFhOftujpoelNw0fJ9FjFRtoTQFfZqVJDv/RA4EfNXD5FhO+2u5V47v
BP93K+9tcLd4ZBgg5gLiGL1jLD2XQXC+rAqiYXSRASJJj/IDxW9BYeuPPNKSLFNELggwPeMfxipH
WZnj3KDqMgoSwdSbbf3nDKUXE890/K7J3TW7GmTzvz4dFyMRCZ5xwbc3rkIQFy1nULs+vzHB5n+1
TGQtHTB7QiiaF7l36jpMxW+3nX33jgDu7f+buvc0dBNmB2Ww1pHS+1BiGqr2mUFW3tEB+dFQaENR
dnHngFbRq0vW2B2P3ZVG2A+p4MY8k2bMkdjmRY8iA9FJbqsS+VopxYnEv24Pc3dPb8zQ9dyMUu/F
ZUk6HPx5epijQMgeO9wo86+S9ddtQ/t5NDSDoaSoarh5MdFXE8bK6CpYolD77u69pPEFQHvk0TwW
MurVH+fuaoqJw7T1FF1w8Hp6AfrPayf72edmSMzuUippaeUYnjgcy09gacbVYDWc7PuI7QXS8mBV
7PWZM430usGOzQSblKUhP5fwJvH7gilqrCZCjBcP9ULZhysfzLQnemlFn+SfsfxurTEzKff6akzv
pBBA3wt2/Uili5VACOgFkgdL39vYW2PMdMqVAnYwC+cLEfwyfYzSO9H6Pmm8J5a9S9bGzAdSiKjO
FmUF/0TvU9jEGooH429ebe5z2N4m3ppiQtWYa0CPTxT6sx6I9Crkx0zhQGZ5JpjrabYIg9XQzLqT
pXsldfHu+b0gHefJYW9HbQfCRKOVZGJrtpizPJm+JGUWQpHS66TVNYbnZrL8BI3Oi8nLdHc32NYs
E51IspAhAQ86rndmEJ8Kd7ZzJwrX4wRSa7SIBTyevd1a29Yine5NPCzRjUZyoNCADCMH2pA2ZLYC
Qu2wPlAeYalyuOU23tzSbbExWQ1lX6oWBknLe1Q1MnIbV3jKgeVZnfUT1Ve2XM01nvlKQzzTTDAp
hLqD4gKuS++VIrBQdi5Iw7mKVHtJgUkVdCUTVz+o8vw+wkHrCMV3YYTReY4vcssLivub4GqAmUI9
Wwwz0maUhI7rWQnHU3dBS7yfnw0UT0RQrdkk4PXo0tD3MRBfbTJzFymgRGmR4bnpAK5EfbYjAiWK
jEihNVbA/itP/ZT8uB39eRPJhONWMot0VlTJNcmn0nitZP/293dra9uVYkIw9NGUTk9SmvSQs+Tn
p/ionyGm4kzPgstLcXjW2GectiZZVeZYNvrYXQFMBua/Y3mgpZvIETmBkmuNCcaFZBGrKGmt6D2h
Q2sV0LIdnqhqdwmbkDOTlC3ghnuw7ze4t8xkGFE2lM36kk/LKRtL15yFp3km3jJLR0uu/1qafLCT
qnu7bXz3fWyzjOzNadQj3NRSTOx7m8ghutBCKZ1eAgSWEUR+C6Zq3S8ek8sUcgmDOF5qsVG7FwRS
VnAiNcifdCd/pOy2yp0UDK7ug7v3s/Xz9nh3u9m342UCjKkkotkLiNq1R9WwoLJ3NDPwljmkBN/d
5FYIApUzTvb8oP3Jc/HWNhN7rKgFCxMoCV05O4rWeTFeR51z+u6WtbY2mFhD2hl6xWQCO1Hul+Du
/WWB0QGtTc/SE/k1LjbVEqQqD7yM7F8O4H+CnMUEHKkxImGKcZ1rAQ9RQbcAGt/vI5ToTFtx6ucq
4DrPfnZmqbph6jI63JlMQzaamsQDFVzFLn1vhDuRsDlTRSzeHt0//a6mGD9dR3iNSXTwIwq9LRg/
avm8Cl+mIViJly2vJZrqOX66HxSuFhk/TSCPJawNprM4aL5k1+iHk44QlODuwf0teDXEOOVaxyTR
WtSF4grPFuV6Xyrln8XTqw3GKcshzfshhayrKn5d46dcP8b9WQdyaLknqT9If5mia2hf5ujX7Vnk
jY3xybqbtLaK8UiySMequJiCe/v7/3JQXAfGHIKLCPpP08xo/Jo8dAegKFRCU1u327vS58rP7V/o
/rHGUorEORplCdgIcKFTAakZUC6UXyiHeuHFXO2+3YoXROv/b3uxFS9tmsUsy5C1UHYY8IGfIjcO
rKcU9QyEkEsR8KWg9k8jVLpExQR7u8EWk+WI+on+jlEsXtLwq2HLiCSNE1DBu/JgtWD1ATDRM9ES
ygUk7qaGG+PMTsAOjxNVhXHaIaOcJWgLaJ76YHhKYNo0OVzfSt4LLM8mszMKEDWScsDxO1WnSrtk
/bmaOU0f+0feZlzMLoCNOlILuE12WF3Vo/A9SvZjutJqz4+LXz2JmNJ1slfegUe//CGz2Vhmtkdh
1kJhicDiaySdbEi3Bb2Gu1gCwqoMapMAXidZ8QdvHubVJlt6bvCg3aQSDkB9emlGx0o5wYznowqT
HBpdU6nlTCvB99Iz8MyH/NiGM8gOU8986YCHtF4psBnk7iAffOaxmO0Wx7bjY27xbV2Lgzzj1KPX
zumucSI3PTeH4T7mZt3U+W4sH9sutGQ5+MUSPB9JIF4X8/UvJZkfjHp2onl2KmEOb0dTur9+N6cr
eEjWIPcqAtUhMiNDy1hTLgWaF5PJ7wU/Ve+a9qLwFLI/ngm/W2GyhlyWyravBYBHliWc8zQ0Se7c
HsjHTf27CfoTNtf0cdB7q+gxb1oi++ZSOsPaPMbTyvH0j8vzuxkmRRAq3YoUjRLLib2nd9+tdjqK
0dFYjnP57faIeJPGhMZGLOZZJPTxKH+W4rc84bSO8r7PhMEIXqGkIN1xozzszE/CyLnm7Oya3+eK
iYEJmjrnSELnGwWbd7hoRC/pGaogiOoxDwS+kwpTY6alGRLaLTW2f0ZLWl1TSziy+hgF6YnCTqS7
wY2owgQ9q7kbdX/n/GOQbaCZG33uWr1VXbODKKfS21U7OHXSuI3xctsRdqpev43NYKJfFyvIxleY
ar9UhymIj2CNe8kWe0HrSHIE3TW3p/lj1vO7RSYsFO0gpdIAixR3qJzKV0r6T5Bk+clRfeKpUf6L
p1znkokPFbRqchSJqNquju566KAIztiiko1XN1/q3dvzue/4V2v075tQYc5aOUojNpZihLr8ucl5
68WbPSZIWF2cSC24ElzteXRxkwil0la+Dq51zI6ZM/AeYneSjd9Xi40U5QjUXgx72Xnyum8jeKAa
pwzE5+TzGqxOfYjs6lHTuErhH1ON3+0yEcRY21JQY0F1LSkPliS5y6AVa5va6yxEwWxMjlKLnLXj
7To2phhzKvcDmipHrZPsLrY62xAh6j0SL9Gr/9IYk0p12SouswoMKei8bH2IHEktHcv0VJFHprx/
rPzjkmzrBVqTSA9xchzDEkibk0ucP6qm0+HZUs/LPzopr7aYaEJaNasngjaPUjwIa2HXvSNIz7e3
2P5pfLXBxA+zj2JrsRbV7bIy6CbiCHN8XAgPw8bxBpOJG3U/G1neIq9oCvWHYqKjQ4yeul63Z108
3B4RzxQTNKSyFNou6VS3zkOzfmqh65IpR6LxajqcPcUW46NFVhJdRYJh5YpT6r1vdGjDIatrTaWn
kzgYDXO0b4+Nt1pM/Mg1oRm1RVfdyBQ+Ac5sG+N0LPKRM4V0ij7mmlenYMJFKlltV6Y0d4pyu+2+
ayYno+GNgwkO0hpPej+vyGga80SWNTD7+aLqq3d7unjxloXL6Z3RdXo20MSGFsarZw1SuShCxEF6
sH6Vbu5mr+uD+cStvnEOFrYi3wx6nZEEgZ6+RYF375S4+kF5RFEHZGs8YgSZ7p4b68U2UhQonGZK
BdmLv8lcJZuWWxQonqJ4G72MYeoYj7SvqHgEp6tvKbZwiu95FQLOmrKF+jWrwKqUwWmEVYps0Dk7
iVyA22X5yVlUzsZji/JJm2SjMiHYUwCEcqag8yYAD8kLPUJRTm2dX8lXtbR5nHa87I6tx2drNVtQ
7MO2AGmUYKMX209cy/ubXSx55F5mectKZ3yT/kTdJLYaFStbANBu7irfPIyOeaawASC0Ax7ag7Pr
LSa4EB1l1aHCppxI8hQ3xf04LO7ttePEZpaWxNJkuU3GGRQbxvdkesii2Vmh9TBMHDs8X2TiSwTw
amtSBqM0P9bKKc9eLR7Pxs5bwm85lcXkHDKJ6qUm1BtitwXibTxN4Cx66FyqlVf7CfSq6cu6xHH/
97rCv292XaS18Y1XkBrPo7oJr8gO+lGxq9omh95XDvIjbeESH2fU50ovuycn/Xn0NFA85mfRR0Xk
uTkvLmgKjgpaG/nkX7e35QetTE0jE0hucYlsieC2aRs2XeqYZfepESsnbufzgLBw2512KszbNUCT
/O9zYRZz1gHYCJvg+sNrlWc96e7gU8rH7JX3zHF7f+At53djqlxMiT6BidHqDpV+LJJnzmg+vmr8
Phr6AzYra62JUeYrwnjRhanwFHdntMBqqWRHZewIyRezLWw1/4PWZZhFr7RF60tAbzKnfaV24iyu
qYYyveKLqy2FpttVfoH3PtSBfNJzejZ3aue/G2R2p5r1WSlHyNAgekrZYoEWRfOErRDnjdjJKbNT
X3m7Pbe7gWczRmaz6h2eIZIW1+RI+JVPL2L7YkDjKhH+JHG6mmHpVeaFVH0Z6WBOS78I6mhPkCa4
PZDd+8fGAnMnUOZVbw2cf66gngvzRdY/i4CujU9mZHJiKGfKWGqVSRXJSLpKc+fotYHWj5nctYWn
5zXHzm6s3oyI2VYoKCSdJjea26ICro/dQ6fmAIFABJIzdTxDzPaK56iPlYI2Gspvyfhz7nzCq6Tx
TNC/b3fwkkatMiBEjEbvVND8RIeVky+8KjvPDHNST7qupg0hAPiV2jmfDV8WQNVvWMFtX+OZYQJD
kdWkK1LEI1LNwQA8vBhVR7FpnP/ODBMOxoTos26gEcgonSn9lA7eoj/eNrFfdIS0GIWJW6bCctr0
09rVBkHRkZ6O4qVx9AfTjQ+zM52popT1MP3/9RVpkLtaZNZIIcLYWgNqV135PKpfFh5Wa397Xr/P
LE5nzaNiFSOCaP3coRbRaON5oQR5g86L1zQ4fsg4NkNhFshQUkEQalEFPFc8zi7tTE+PiW858jNF
TwwDoDCmXwW4WFgvvArnvhNex8lEbnTQRprV05LqCO1U6bUvf7ToZb3tH3Tr3xghi7aPGm1qNKNX
3Rxyfr2Pos7t73MW672suokLid7EUHNeaQn6qSsKW9MLtxweFKHjDGQ3Cbsu1XvCtDFk1aSFfC3K
OZk5ewqpfU0awf6XOroyPWVg0VBGlfdKu38k/bNC79emjc0imnLRnPGOOffiMSuE1gaTImC0tV9X
rbd2aNe5PZv7993NKJlI3rWd1A4LdrOGm64Mcp7aiSYAqtPazj7hEHFpUwE4YD1kuQfNrc7y1+G0
8HY4xzPf05ztuPO+q8wJRVW97t3EBABgTdzOjL3bo92/aGxGy0QStSUgoE+jv0v8FJYFNMqRhFRh
BNihA5VpKQLtj07l66Iy4SUnAJEvA4wq5FETnCy5F2NOEYgTVt553TfzR8xIKKPSUpF3ptCAScHM
kIRiyLtG8/Y2E0AUa9DLdE6h1a485NnXOuG94+/fQq4LxALhiyxKYhnthG5xNo8lgPAxoJ4UitEG
fKgxZzhse3/S6JM69TgtRXKnaKtdZzySZZ4F+fckZkrjrlUpLmGeP9e96IhGyjnxOeHwfX9vVt5q
UXWOF2RiWuGL2ZdkORWp5VgZB+7HGwj9+8bMNNaTimRZcYfmR6c8CbyuMN73aYDYfL+JMrnW6Pdr
UAinBbpVeBZ4e19m974k5MPco4AJXMovKolDG6gocUVfAvFDW8/Gy3TiAYp568Ns/nYSk0xK4WN1
VjulLIQC2nEqKHlbUCXkRDea3t84et+J2baTWKxzE8eAA6gX/TgF9QWIDaf3ujNVKBNcnpIRb82Y
aFB2tWQmJe5Py/QNQkaDxaHN2i85X4MBi7BZsnRVpxQPRMRdHCqtlR/z19ID/Tow2fkhfaEEbngI
k3inItcyczWs1DYfFELvN1/N2a4OBmjRDS+rbPGwOqJrvQKyfKT4MEBvbi8iZ1IVJmLEfTTrpYCr
Yon6umDh+4Dtv962wYuyLN6mHPtqTUsMj0K0KGP4GJKQ4vtKn4+95qUY77qFG7cUjHyuLDqZ+kW7
l3ywFDjF2bD7Q/5oumugP8t+6w0gGh0hAC6G+p3wxivr7z+2b1yJiS9FPdRp0+E2OTngjjlXUGZL
g/WYhPLnIbw9u7wVZOJMZAnS0kzY8To5C82pblqOi9Df+nGbW+BpkUQKXmRu+RBKGVdNRQas6l+s
8WfePQ49B3u2P4arCfr3zZIlRIuWOMFzqVwufieuD7Oq8wjWecNglsRa+tUq61hzrflBj/1ifpIU
/0+W4joMZinGIa21csBmGs2wzILS5CAeeUNggvuYmFPbCqiN9/2xGH6CStPMOK2BPBPMhVEnZRc3
ORx3UQCHGyzbMogvdxYH4rVrBrrnogTlcE1UmYBntgCBK4qMzA5I1PbrFP3QVx4EhWeDCW1tsqxm
WUi4flb3ZjnYo+UQnZMI82ywe8PsBGNU6BEoHpTirzKzB5l3h9890jdzxWyOta7BvBUjV4mbxNbK
PIzUDHbGMiANcgllaf2h6D1Vap+JIBeObJQXKVvv+kbGWRWZYRsv9zLhUYnv3lfBUa8YAL4oH/rq
41zt57yDM5bqGCpoWY3mjNJ8f19i6cVKSk+TtcPt/bV/kFxtspf9UugGYaUHCX0/XF2oRV00b3aa
A6g6fV7r5f7a/jNA9uavCAJuqxQRNkaP4ngCsELnFbd4JhgXVftenIwWutGt3Pl6BM5I0XpJuTuB
s1TsNV/RhzHOIoS+MRW8VQ67IpyK7xrWK1ucZeKmM7uJ4WaZGI8teyVLZ6rW0buUOQ2y0QF4eNF3
RSlAppCXGPJmkf59c3q0qTHVFn1VFqSfcfMJJU+X5D9uu97uCbUZEhPaW8SqTtPQNJBBISG9nydO
3N0vc24MsLG9qtW+bGCAZgzyJxRGgtFWOlvD8z/t/JkM2+JkDvSTHw72jUkm1s9DpWSynqsukRpH
UYQvUaQ8qoPo6Yv5SS+4yAqeWzAJvAwNBTlZEDH0CxWOUcLoUDr5mT664rod8K5CvGjBXu5N0bRI
JsENp+Pqo9EjzJ31Lj/Ql7HY5Y1uP0r/Ey3Yy700rbMe5dRBNLBfQYcGdQVPFtyhkzn52Punbqyb
zEQNYxXUSmrfo6DoyE7iSAfjQNW+8LB8jzqWYI9Od+4OwmX1SldwecouvKEyh14p1WKEaiWebgFT
Jd8WA2/X+qWNedXJfdTG1UFlJo60uS5UfQ9DxNUD0augspBeDK9zKZe39cDtfKcTd2timUAirtoc
JzkugJ1H5e6N0xzqaESHNbf6i0c+x9vxbIGgRwUy6mqM7m+OwhkqEpGbO+azinuR/mQdeDAfTgx7
V+jaxMlUFGaAzla8grdun39pi++3Y+R+yWOzXkxAicy4X4oMGJF8sXUgGgAebew8qE7Gkymhk3/8
Rjv5syDJ3NuWOQccqzU0klwhZd1qLtHal6oG4zQU52NZ9Wdl8idDsZe8926b5EUXtlqA1sJFJlap
4ZCjuQgkQIBOMy70iLPcmpMv7zTn4E3qOrVscw4Y5YEX7+AsYqAfK7d4FhzNe2c+CXtg1LtDhupA
4SSgg4jvG451zoZniwTgde3WJUKWK7bnXtNtDXIOgvxY80D49AC4sf/YOoFIlBGwEPiPeBwP2X0b
GgG0H0NeGsnZB2yBwEgEU89qDCch60GbrLDPedrE+wWAzXoxoSQ3UBdb8KIM+KIZUIF2DUfeOyxD
DOc/w4FsrDHZidxGUEhLsLN7gCWJP4erhSfS+lAgcdB+6rynqv0JRBuIIsqa9IHHqM+tRBh1VARW
JbunjL+1yaME2d/RVxNMKFG00czjHpqLQvJtBb85sZzKsMvu0Gef5jT4o718tcZkJk2ir5qZYUBA
UVPOk+7VfKjC+mz+oI00XI7T/XPmH3MsEj1eBXHUKd7ySsNgHoDwxzmT+jqntrK/ea/GmKu2WOVa
JQlITGTpKNdPjXGQcjdZOKWJfwmHVzNMUtJY/di3WqO6yYG6YAkZc/O9qZU4fyTJScPh1RqTgszG
2sw1Jf0rzvN5uuSXDjp2MqByrZN4vIsgd2x0P2wOTnBmkCJRsZkpJNjwC3+ZQH9WHqhzoGL6R2i1
zeCY2KHPqlyqGswZXVhEJ4XHpbCf918nj4kW6CLNpbQnOC2N1oF8nj0aEEL6uVZeXHBD037SfzXG
3GsKKZnyVUMSPv5o0HbhpV/ji3JZCie6VxzRJq8jr+7zL2nI1SQTO0a1lYyKFBQVV98BSHo0DU8+
SGh2VhzZjp9lGyLdksPtsNo9voBQwb3CskTpXZ1p4yaRAtU5SzbU9zK3+QniKJfepli83pFf0ndd
oBly8el38oP3UrrvohvbzJr2U1/mQ4UNQRmh03ANS6fztSAGFS+/LW83OIP7V1UtQzZR/fl9P4xR
Z0VxigOUZO2jLM+nVswdXbKO8yJ4mlYHoLPkpFu7PrsxyWxB0aog6pXjUXsQLxD7SO5LNLGt+Q+u
Qt7+yb2xxOy+qBYpDQmCs3JPATPSybqjLfrJSeSyb/AGxSyaYeCRsxbooFKgYC3xMrXgR116V4tb
yGby3mHoL/+QXm1GxmxFs+lHUL5jZK2kO50IQLq6+l3e+bdPU54ZZvulaAiepxzgimp+LtVnYyxt
LeK9W/GmjjmxBbTDN6OI46bLPpvEG7LZXgAU0BGOh1m3/6sRfSgkRIYUTx3qZ5kE4UQ/l9yR93TA
mTS2fKBCFoiMLYC1ahx7FVyiS+46oeeUq6lD3fAAtnIgTB2ecroaVqDDWs7kPuvi86RGYSWaP2/P
2f7l/eptLFJgMvrGLKheIdWbxXt0YOpnZIpUNNsxHrLRU3gWOT7BlguGRlHqFRQDOKbNY3VevOxH
5pYgyyOfrFdKXrecrJflxLvI85aO/n0T9nNLyqS5o9FwBYu8Hmj6Wyn9uD2bvKExkaJbo2oWEoT3
2VzDNm9eUZB3+tV4LpvGFyfVuW2OFwTZUoG2Cp01lniQG33ti+rhQvGkHGOHOOKJx9/Mmz4mXEgZ
wESKiSqkLn3pxJOoB/n4F2c4PL9nokXe1g3kQ7BEakB1m2IgzzqnDkjYfZHvRR96kwEojide0zA9
lG5sN7ZE0C/j3HaoTbhNe5eNqS3WfwTAvW4ytizQpEsX19T3lvZ7T0KF9LZSf7s9e7xRMJm92EL6
QVtVdOjqiqNQgHfHi+ac9WEv/n2GlMKkpTBRPlb9FKZN4/ZpbotNz7mn8AZD/77ZrE2rNhOZcW4I
0b2gXlZuJwjHnRUmGuDJtEXPx6C6ZdsGZqF9TXspKLX6OK6DXU3xZCsadN/UenW1IXvrU3KGMpBk
q0KN/6qtJ30yeMAW3qCZ6FEQIqRDqqquoa5uRszzKo3/Q9p1LdmNK8kvYgQJ+le6w2Pad6uleWHI
0nvPr99Ez64OG6KIHenhxkRcRZxqgIVCoSor0xaXJrUFovitQnxhVi4AwJeWpM3eZEiHJYCmQx1Y
Sx9wvgDvYmCHVkqQgnfamwTem3iJhFS18KluhOgkLqX53Hdf3gdh4kuHTpSid7i8s+BFH1MrTb2g
fN23wdtgJr4Y3QwIsm4oCM9+XF5m82H/998AlTuRhJ1O6U1djIAPBnjhqTuKL6BofynRU9NtyAA7
8yfyFXWyM4k80HBytu83L4ufyT7bqh8qSUynEaMEBlBeOmpLuV076fO/ymIZ7+LhPC3Y0ZVeKUEE
lmChsvVvbyNNreUcg6HHq9wBg3mJa+SAB8de2totF9LGcRaFedm0SyKGQ4FANGW25ElOEVkdSDnO
wNB9oLBQdP5exrPm7n9enlXqXqugJHS6mobgfnaM4pumnyUtsMvmad8GJ8Syj1NtzAVZzFGuRqnc
VlI/Xip/NB4FiWOHcxQUJtY0oRrJxZCojjT0n7SsslRj5CAieCZosrTeLoCdtFSDj1Tts5k+dA3v
3t7G412vVYWJGXUuFZGq4Vr9txE0eMCqvxGmSP8IqdXBDYkl3GuPEwf2ynMEJo7MYtUISYGBqhb6
ImZoTeQATbC/e82wWmo9Gee6R20VgA2AYhLJMuHlevpl39/on7oTsVSm7NjGZJI0DUUmKncj+1SD
marq8bLH7WLP9VOpTHYip4QsC4mwGv3txManBUpYr+HNclK8FqSZkUvBqFwKOM6nYkk6xaUibRIj
I++UD23wY1YvCg8Vtz1tuVobExf6UBNB6AAbGLS+LBekrHZznhp7ABsxcYqT4GR2InDcY7u9vLJK
V746XukcImtN4YTiKfwh/lgcSnkKpifwBWEq+Gt2LjHLDkJkaI1hfJqrgsPbWCaAZP1omLJRqo6G
7mt0ngXoCnKOGec1xUokCUYuVmOOABKr56l9zsiLmt/Xyo9y5I05c0KVygQSMDsg0aHXmRgB1VG3
fqIN3v5B4+UGKhM0xjRTFsAcEDRcTFKfwNbpyOfoiYBZUj8UgCx3h5gibS0ewIKzOJa2U+zyyGzp
0HNu3mJIPDGd/ZXxfp8JIQLo7ELwY8vOkiwPXbBc9PTb31lggkeuG2RJBDT8hcWLukdz5OS6vBUw
6UQzFUrS0M+fFDeKcNLUv/x9an91VDWyTM2UYYey5iROZ63k/D6vDsBKNZp5OE5FDgOUN2OAOuoA
3HbvAMfs85rMnMxPY869kuXxrNEUd5RLS0SUEb6Z2TE2MmuqLr3AGymmP/fr/WQahggmWM1gRbIX
aS6josQIU61+1Cs/DTXIUYK8Hrrc+z72Bkrcs8Q4mVy0YylPIFCaT8EBmaW/HNQTpLAcnjz19g5e
l8R4W63XWt2gpuxowQX0HMkUWYYQW0X/WRMvYqrZ+wvbvuGv5hjnM+Y0UMMSTdOw+hpGoZVEXma6
c6NYhfTc1ye+xd+EuqtJ9mpS9RGUgJieFg8KUBA1Ouv0cgLExO89E0LLIggIajgnr7+yfSldDTPO
CbnDoY0nlGVVSJaay0uRHWeVcDaUZ4TJa3UCxEBeAD5u1J9l0ZX1c5fy5LB5NpgLCQ8NRTcp5i9c
7nrxY6Am1lLw8meeIzI3kpTIczekExyx+GAEt/n0SRueS7W1lOyuN5733ZCzIpavSVaJWE0NYnie
+VJ1aARXjzn4l9+8gX9+fpalSSGm0iQl6uY0DIoupOUeBOhsl0fDy+948JTt7ORqjIkX3ZL31aDg
NVilpYXKUNShp1GpVr1cIqnmZHucMMgyMo1iIg9tjym1uK2cvgerfQ0YGmncrGjd/Q/11l3YCYQs
CZOuAIEWJgDkg2wHcmKSBW6U8nvxBHlKJ/pSO5o1O7lTfTdBdwXhucjVj9rCWe826s647i51p9WV
2UEpNRJrjMvEIIGC9lF5CMEpEDiBFx5Fr76PTrx2Pi9qsexMTScFY0PQCRlnyHHqHviU7wEXcwo/
eM4A3uqP+ZFCfNV7Hi/Ub3L562qZkLLkQayRDt13cggOENY5Qb3XyQ/hQX3E6QQeG8B5R3n8AUys
E97xake8o8kEm6ovA7mj1A1z90gwyi14Og/7vZ1hXRfIhJomVbU2U5GDLtGl7+5KaeY5zP5xNFnS
prbK9IykKAmRm+zSXYhbH4rX8iU7gwHRxUSgPfoNGiN/d+MATvDeT8tcCJasRr2mThsoWU5nZEeW
Vmje/qHcP/8mS8Okx1lUJhl8sxsPYGSyNIzDip8awd83s+kJJtTUNZOIKtTi368Gr0k9HAZc3FN6
USrV7jAKr8yc+3NDrxCooKsVtrIRLGZBdAlWtNQaTwNwmZGdPVHZQvp0XeziVjx2ECnOIWv+R76+
ss18L7XP52qmkrR6fTNOpzL8nBqf9jfxrcr7SwBd2WBuhihQjGiUkOApw2KZWv29zMenOjbR89Ef
8Gb32wmjq61qj2Z2iMX0VjPSj2Mx+kPeeYOI+mI++4YQ3sREesagoA9yWVeOITiUT4c4NL227by4
NGyzD1/EXDl1eBc1DeKEHIX2NEnfm+Z7K2XgatCkH5rYPoUzyiuxmFhVMdy2ZXrJJlM77C9700VN
TVeJYSoQKGVimFrIxZJluA/TcrYM5amdiT+PsRUCT7RvadtLr5aYeEWQP1fEQJ8kDJ4CU7LqKXKl
4vPfGWGOghGPeRW3+IixjOCrqw6arRC3bDi7xlkLi1kAIZk+dAvOQhpA9SgV7WFpH5q+kP5oz36e
bLYO1kR5lc8Dxr9G876QLT2/VQbOud6M8Su3Zx4aYjBOo9kHwOsWhlXUjT0V3LRA3noOrmzQ7Vyl
BbEUgV1NNpB1HCWvuqfFLqRdKdggwGp2av2A4wXbTn3dNvrvK3uSrgadKeBhrStHzCcWoLaom08i
r9LFM8OcnSUIAyHIkYknwUs7HzT10iafa/Fl36Wpy+7FJebcKPpSDWoOgZGojV+7qXe6efqu2Vo+
PcsKGC+JjkGAnjcxRaPdnlXmIKVyPndqD24j7aZ3uyOEP+6nf0HWNJnqeLBCjhey1S5NnYYqGdDj
6xaU2gTzNkh6Tl2SZ4K5Q0yxC2admtDjl57cpom3/522Y8JPp9OY+0MO81qKdUw0JktwqMX2GynB
PLX0HHfgmaFnbeXbqijmZlQVMBMP98Ds/SM04iVrB06E224kX8+sxsSFrgl0caQc851THOmYYX6I
D+jB2pDU9fozF7ZND8uOw7HFMEVQylKgCqBCZ3eO7GHE1aOCt+Kx0qGo0zvgxj5UN3i+8LocvB1l
osVYSd1YxHD1Iv1sQA6WqJ016X9EgbjaTyZYTKUxytOEQnKGuUNTTC28CTm3Bc/DmUgRZuFgzAte
X3V5boXcxywGxyt4W8VEhQzAaVUw0HfK68vQf1BDu654jAjbj8jrTuniew+fxMBUBRklveWpb6wa
cnRgsqKEauVXDRTODuA+Ls8HOFvHClQIwLvPNaU/GUvxmMuV2/W8E8UzwcSHKZyB2yyo+rD8oSx7
qxZ4JAw8C0xomJKRkJbg+6sKqKxxy04f/yrE6fQPWMWeliRREo7Uh4OTUV806TvR/tk3wblTdeqB
KxNRNcVpCXCck0AHuMVdUJyasHFFcMnvG+K4ss6c+ngZCsMIkPgOjW/KfmbeirwCP88Ec+THemnK
cEF+oMvFnVLGl1HHcEjWft1fCW/LmGPf6fOS5LGqgN/jMAifNCNy5uDYcolPt7vBq4PJnP4k60IN
3C8Kepex30MHpzgaIOKwU6TYIF1DpcWZ1UMg4v+wR4UTeuhm7dwP7FiPqIL9VKTVacgnO3Io+oYe
uWqkWpIUnjB56e5v6nZx5/owevv3lSOm4BifswKLza3Zlr3pqboL7rVj4gE5QHWMiRd/7G6SB/NI
HpOXP5omXVlngsUyzTmJIu2t7moUn4Uw4twV27758zXGAoght90Dz4uhzhpoeAHIxjTSHcl83N/F
7Yh0tcIEDCHQsiasETDS4otKDjEvp/tNUeJqgC5z9ZXiaCFyFqe0B1je5WqF3LH2pJocJ5BhHsIY
kCqjAh0s2EnG8UYYezdvJ48oX0KifxprCLoG/eOimo4pK54gddynz/bhvP6BTJgZBLXUUtpEVO+q
Z2ii+VC1uZdzCH4LD7TJD27Q1jePvGnrrUcDEUWqh61BjpEV4cjkkjS4a9CzOaledhcfZi8BKRqv
jraZJa7tMMsTxzDNgxmFmf7UOZIHjeUH8VOHaeTAMnwoqnJ6BVv+tDbHRFS5lzq5HMBHKhkoC3aN
B0pPDv5pK86sTTDRNBRyEOJ2aEY10UtJZjdNRKDUvBGUgkHBuU83oVBrY0xEjVs1llMDgwl09g1l
Vn90MYmPrLdxR0d2hWPviM6fNdxWZtmujtEHkDMGQYWT4dAEsSUgfMu8FyRnI9m2jmqWeRDqOupp
h+6o+vmN2XvDKXrVcFVQuQ31vv1Sv0r3PQ/vvBXa1qtjYqdYFOYi9AAtZcVyrJrkLIaVn4jxcT+2
bbbv13aYdKuNlaSOaiTD/+ptSL5ypOLXkU8VxvZtbU6or20xgTTtDHWZKVqDXr3kBwULGI4ROyV0
6HVgBvJn9HbsAGN37Wv2D+FtKXetTJzVZzNWQUgNLh3Ufcdb+UvkdFb4rH6ITsun/bVuRcz1UpmQ
UgmiJJQV7oykeyVQLUjOsThZ7bL8QQK4tsPEkngshFJC689RoQ4ff00yXy5f9pfCOwJMLBlr7NuM
8WBHidLTIPYXIP1vY628ZCE5z3LFwyhstlLXa2LiibLEVbXQ2wYI2+DQA1DSes2ZCj9Mh+rAq8rv
RmOYZR5qRO8KyCGhpa7Pmh1k6iOp/4TKjIAYjyiGgv+qjN/JsSGFSYu3OWYfFQGUxcOFYLp0/zP9
ZtuuVhiXmxOMjM8UIhzPEA3JXcChz83rcBK90hG/cMlL6b6wqex6UYznYZg0WhoQTjupIf2Ii8Xt
B9Csh13oV+b0Icn1G1mqnACZyTxrnCtn2yWvS2VcclHjDmmPjHn4VneaboDAhGZLem9PnXYDhh0e
xokG2721Mh6ZY9wzNlD2d3AVuGMu3otT6VRT4ZlBbccxlE5H0S7xbGjN6qxKxJUFM7X2vy9nzWxx
sW31UDUVjK6poWIlkAsqK6voiCWG9+Xwbd/W9uXzc39Z/euiTSu1owmRNnwZMQAT95GdjzVn1PA3
98HVDHvH6alWNRE6sxSWqLgJHBa4VStxssWpzrQNl7nZyxjYg0dZYXj3EW+VzNVnKvU06hN6OUWD
raw6W5I+4Vw6+3u5kV0a6Ar8FPZmuURAikKGocvpzOH0RnU2WSqkxDVrcbtD9MIbZtnY1ff2mGjT
zuh1D1QlOTlGF3IitmaD2wocUJSlVnVBkGQ3s1VfFjdxq+88LokNLNt780wYEoY2M/oRiUsyaXbd
9FbZQt8zQasVUr2FCMRwEcQ21On9LM3/+0F9b5wJSnNfjLneQAG7c8oPQH4dzFv5kXZ0Kff4/N/R
re+tMWGor7pKNmciQUTlJtM/6cV/T5jeG2DiztRExaQ3kEhHW7O7qFb4oTnqb2pzmVWAI14CxDq9
aB9D0CTwZ/g3bpR35tmRIqWZwwpc3vCky+JRAdUUY1jqQcaEjcAV8v31Hn5vjOlsKLHZFpIZYHx6
AKVobrw0Q8jZz18P/HsTTLxpZE0cwUpDnKoUHHMZ7VHu76esP+6f+I2qy3s7TGARhQoDkVJGR2Nl
bzzQc7dQ/nuoE07IZRZb88i5PE9e7iSnwG68ffu8iKPQrV7XE1RFi+ISW0kfZLkP+270Kh8Cq7HS
p94XOfQxv95M75fLBJx66kytWRDgCgpBE9wgQpM3uEjVh3T8wFka/UTvb+L3ttjoIurKXGFyxBk+
9uitSH5ieDGUMkFjkeGlWUe8veQZZCJKNHcZGBBxxoMbdH3x/b6GR/OggkMms3mio/SP31scE09A
y9+UvSFIjjG8LORLh2njITtHPAFQ3jFgokreSYqxlB2IkxZAlgJoQKWo6PY5b+t+zRDffSsWa5N0
TScaI3oF0xw+yZPyWkIsW5s1dyyV07iU51QqHokW38ySHnGyYU40YWeLulavTCJgK6t2fM4L8nmc
Us7FztlGdqxIJGEDCYJBcvTkkoBZUTrMsr/v7pyTxSInzEyYpTrBKiS5sdrsSxkaltkPljEcYp1b
5eNZY8JGJY+Tssi4POkIPEDTXntT2qNgdRbNVUBc8BK9iBZUV573V8nbSCZ+zFEFzElIV2kcEvIS
9ieJiwTg+QMTN6ZS0HSSICSONuaknNi6y1/UW8XKbkULY/1c1VaePSZs6NOwTEmOm3voTnPwTYk+
7e/ZRhvj/eFiYgWgWUICijUs6DQDKUt7i5T8cvBVF9nd5GKWwC9f5b/8VEzoAMgdleCglxzZvBmM
57x1s5Rzm2yUE9+tjH3oBOHcxnqN8JQdUfX1wBztAA7rdKfGl6EBSyvAY2KbRx4Il/PJ2EfPZDR1
WdY9cfq+Pxp660Elg5MZ8G5mFl4RddqiSWpIWSZkb7gH519jK+CRm73utrwTHJnLW0f9YOdO0Zhc
RAWjvVyLJXHCW/KoWh3UTM0zhRYfwCNaWC0Gdbo3UjleXYVzqlnoxdjHEyboKuJAPFsJP2jdWeRV
Zzn3JYu2yALRLFMFeZaQJHj6H8d4sEQttuT4fv+08TI6dvKol+Y5MUHjggl341Bcovvsnr5TTZe+
LfDkP/Rg0pLwoMpeAjv2eIkBPVZ7H5GJJkqekSFKCgK3oZOyptt7isevqHMuAI2JKdIUjAJpsMrO
GCG3pfmqqnpLWR8WYbRyjceAyXupakw0SSuSRiaaB050oX0X8TDboV+fahu938QSnwpUr6gacmxY
9P1POM8BznJ/gWgMSlIUKJk5ZWQH1W07nUTla599HF/3vYf3jmJxGeKQhmEz4vKRnzDiCWHpWrEW
yKhkIAikQLRs4OQNnFCmMw+ddA4WaEwAbaeGh1R5bRUONJFztlm9D6WNx3mh2tVajQdo315IPDpF
yWWMpG++Hb9noRo1xscmM0VmcGWM1PDoJRbyVV6nh5Pos5iNoioNdZLg/FTna3zBVWpRql4Z9Hh/
Unp6d8exuA1BCfsiJvhAbfkjKC9Q0LC0gdcd3xgOf2+FCRvot4gT7ay+VZ7oNE3sBveCnVlguvJo
oyVyA3ff13mex4QQo06MuKG7qGV4mxX5fRcvzr6J7UsUMjOKrstEBJofXrN63hpjGNajtEiUQzo5
VlDnDo5RABKvEVERE+dPKe8A01/8xQ9XFumq1xZrMU6SWcaqHkZXctRz4mnO8oDupj29zP582F8h
/S575piEuEvbrhUh0eeQ8j7UnyO8NMWzUIGYpuIEig2YGlxktTImL5bD3mgbCc/bGSMk4FOJ/fj0
3bT7j9JJdAA+515l28FwZZFxykzWQEw2ICFB+QOq95Mfv+npvZFTH/47AuX98hh3VMUK8moRkpBA
vS2Dm6b/tP+ltqudq9UwV9hMFl3qY/jiEDtQ9Z5mdxwHyyxd0FOFpmW0tgyM0b7RffdAy4r1xgSL
UnCsl+FQJ1/iwhn7m0m/nRXek3Az7/i5Opy195ZiWZvrJZ8llJJpIw5TYcf2SHwebpHjhYQdMSqF
TiDFBJ+gaXHhFU/VKzgUQZ6bnTLbvBQ3vIRq8wJbLYwJIcQwJjNoEuLUhhMhBx+rO5LzmNc2v5MC
rleqf2Oo7INCXoJsSkVUwnvddFVw6UjnbmlsaVqsdPq67xObC1rZYm78GpVoqN7g0bSortmcNdT5
/6hspMiqBESXiSEtxtXVSWtSaayJI43nMP5KWr9NeZfwZqC92mDp8FJh0eqiGWlw6D+gheAFMVJr
EEG6xI/R6XN42J+NiVNEiJVFxsX1es6icJBo0SP0C0dx25vECYER16z+EqHvPNijY3i079x52VH8
AhbA/U+3HREVzVRVTcUssslExBi6Y6MeIYaY/oyGN3RdbuTQikGEORzGL7x32eYNvbLGhESjTUJh
lBASoS/tjWPzvU65iKDNyt/KBuMq9djLshEhPxSz5ZXKZEupaCmdagvq6KpiYOWJ/pDI9WESeILz
24WRn7ZBtfw+ZqWpoFd9jA862hlEWo+RLZ+nVwGMZPEzhoe9GVzLyQOvHb6/qzIbKRMtHZJCR0wW
G2CdovhS9e2Xv/ITEOu/X1knE530kwgbD70b+5I/+OTbcKLthBQSFjy33D6L/+eWssjESFVIzXZE
8dsBDQBK7e0hcnQXtH9QX6aSMbxm2nYEu5pjcqwcajEQHmnRRYgzxzATV56I3UQV5/LcLi+t/INJ
rigfjdFrWNYIMiiqNBk4nQ+iz7sS4/qjR6WGxsJKXriK0pxzLotMrrX0TQSNNIU2J3ULnElIx0E9
6/1LLhod9r2Ft51MUFGEpR1mDce8z05q+71b3CjhOOSGjCaNnddPxoSSJYrR/kywldJdcJPcR/Zi
Db5yH9vBMbyBONUZIyj24mJw1Ituai9y5U881RPu52RCjVpBKtxcaDr5MTjkbvmddnzrr7PXWATU
8YGtvYRe7PGiKGd73/LC1Yug6MRMFVQdxX8CvvjE7glGr3m+yjPC3E1KLylLq9JGjbzc6crnchgu
qkC8fU/ZfiaqomxKGtGRFDEnwlyasK8SuAq9AlN3em1846gdwcsNbRXK4DUhcP9nDCxcZ2WTOQta
VMpLbeKiHyXVhTzggxmOD/vr2i4vrWywR4AoIapLSFgGrzouDrnVsL5/27GdNbjJIwg6LrNHcRDm
J97LY/PbrYyzZ0MPIgOQaeIgPVf7CPPXtwl4b/aXuHnrqECX6JooAYzFhGiFyHEtd2jQq8nLFB8T
jRMseb9P/33l5WFd6/ko4jWf1x8mclcuHAQQ7/cZz8Motd7rFSXSl9NLkjZPmSS6f7dFjKMlqS51
UYv4IEfDQV9MX+8NTqiln/KX5/rqKzB+FrUECkESBfgEYYoG+GSRYKBYfHsIZrcp8mMKkOv+srbT
nJVRxr8MyNZB1RAlYQK1J8pwRPFT3SvGDLWn0QEJqlW8qBhBfObYpUnG3mKZeIuajDGJCi4x1Rpd
Svw3QYZasQAyRJTliSRz/IMFoOiJRKJKw8cLepC9DlCmlHjceDwTTIxdajlIlAolxja9jYzbUeRK
1HF2TKH/vjpEZqFVQzbiSwFvAmlr2jfozm9SPp7gcOFX23HnZ0hg6WnLNNLANo/GIzmI9k12X6CB
NoTo80g2xhCfHkLEwb9zCRZuoqkVSmMmTHaIszncMOkscmyd9lKANT0ZbY69zcT06vosT60eNrk6
ZahKiAfxVB1bq7XTl8IH30MHlpXQ4eX2vC1lQghocUk5EnxASVJsXR0hISdZ4MrgrWvbUXSiySoV
PGbfECBnG6q4QE6R/pjuKPFQ6BrHOgOBs4L3J6/osh21rtYYt8yXEeXuGbdjVyY25lEOEbi9qzHQ
LHjQdyMjrhISf//Tbe/k1SZzXwnTonZBT9+e8tdatA01cupYtf7OCD3xq/Mm9mZatCa2cZonS+4y
r1PkgzKMnLX8Jm26LoYudmVnquI4XKjgApWsh1rKYYDGX4simfwggp7Qofx9QETvL247XF2NMr7Y
SEsvSNKEkTpyKJKH0Hze/33eF2LusmUWy0Xuac6kXFBVVAI+pGr72aBe18BcXRD9qEdDjuB5IPl6
G4s+hQc6mt+i8Sc/6o/jp97DKXtM0XlRn0U/+q7Lzv466Tp+vcaufwNzjTUkGdtWQ5VgkgU7nB6C
7iY3P2v9KeRC1jifjH0qmKNa5vOM8Gj6EbEgzehF0PAcv2qgIaiPqs0faeAs7m0OZuWZilaXQdXR
YmBreoM8niQ1uUip4XWmeBc12XF/Lzk+8/buXZmbpqFXBYpSmoJDVp6q7KSlH/dNbNfZrz7z1hNa
2Zgzo0uUUKNlOvB4IN3pgJmgbNE8aj3eYujXXBmqRlHU+xCXix5fJhNX2WPLa2BR39rxvbfAsjKh
LiGQBIGK/fI6jEDFByizo2/FK21u98lWe8bEikpNhHhWkJfS5joVU84gP9r4b9q44LazeFu3/RZf
GWSChx5CYVWp8RyhDy7dM79MgCo0fnj8V3YPNSNXtGZf5qAzfpML/zzMb+x6qw0l1Uzp1yhi6BLG
tuJmYDV18o/RF6DmAHq1q5v2LH2rDrxmJ89XmCCSJIKygBGIaj2hi/CPJHvNwInH28iT656+PXJX
a1uEJYwgf0OTK4kiiJ3Fg6r9ubXjBy0BNWF80J6gN37CAFP81Bz0xOJN4fIuurc/cfUntHo+hFGP
I0EOlOQ+8YRb+VZ/pBN7qHVaSWoBfcOjAdncW03UTFNVDENnsSFjCKJfcN0DxrZ8GmM7ArtvmHr7
UWUzMl9tsACQXOlijM8B8DjI3zQDV3fRuPsWtjtbKxPM86IoR8xCYJQbzL4V+Mj89iC43UloremE
gpEn+hLUXjjx+C2+/xJgVkaZ1E5IzNLMJGADBy981L3wJB6TW2IBIO3wyhzbRc2VLSalozUWAYzl
sPVxcCggW7ChFg8ljD+uEa+MMcFZGSsMelFAQybe9mVhVfFpJJzRae6KqGeu3B2cxYVk0LCpAOuF
V/XT18EWHnBP/z9USmmqs/elmBBttJHWRzoKLHNR2kt/7pJTJtqREdpS5Ksdp73Gs8bEZ8OIqkwA
xMsxxNwqkucOvNbmp0540rrIgqNyHjS848XkeQRMG01dwDXk4FQYD3rMm/bhGWDirwFiBojkTvS+
Cf3o6+KXACtHNh0GAOfma2Kr1sxjnKdf5NcvpkiY4iRgimSlidTUmCSpBhsuXqHHdE5sSTyJYgG2
EF6JZzOL066WmO3LyIL6XoLQoQvKoa9zq4Sq4Cj1zkDqf5RZ4/j9ZlayMsdsZi1Fatyo+FrJkfbg
B9BlC4c/7fVf7bA1nRCdzjaKacHFbY7NXeimtvhU+VQElWLh5PuO12Ddvkp+bqTCxuAgM4I4wKuz
Uh5HRbKy8pxF3/YDPcct2CJP0swA0YC3yElTYi3AME613es3ZswptvDWwoTbomoJpIZxZakBdGae
m+BVJJw7i2eCCbJjEyRyHAKtaIDslaSHVsqdrOeR629X51d+QP+MVZiVVLUDzDSgY5G05w3WCHDf
6z7wQPbg6icK+KzBT9PZqWPyry3e92ICb5R1WiJ2AGKP9vDG0zad20eAzc/z/dSAZHp4hNZa4Oa8
ripvc5kQ3MqRVocJigYt3NyIPuR6ZGU1h35qO/Nf7S0TOgKjL5Z0gJcE/xRHdIrPmjMg39BPMnaT
nwTwNpMJHYHaqXjRwJxYnaP5MQjBWXMRRZ7yF8cMO08UYgh7MmOMCxs1NLcMcjTi+RyU8UGPQ84Z
2H5vXneQnR/qhzSXG4KLeTCOeRdY0hxbqRhaneoZUBLQXozFC2NOCOYtkMnbFimtxr4C343QnBRw
R/cayowvodE4+8GK5x/sXFFMxh4UvShJ1C7lakndwFFv6zdaxO6gH3nq6Nv39M8ArDIRJS2Tok8G
bGanmKdIM05RKnPqYpxz9QvFglxpZqjgTa0aJwLEleoawwfOrvGWQT/fKmJpCfAJiYBdG23RNi06
zmk+NudCRzI/uYU7+jmPL2z7+bfyQyZepENuKJWBrStALG7YeEUcs2NzlH0B1eHUbjPMkdMyCHjs
gOgtbB5XEScrYNWJQiKF5rhQfOipO0pvGl108oBXjN7eWh0Nc8XUVFVkLgNl7oxUQmbllOQwk6dG
/Lj/7baXcf199tPNfbhkAaD+tMXdH9KDdKBARl4FZNsLr2aYr2XWUUaIokkO6B+OYqtgEkXxdU09
7K+Gt1tMeNdAqKwAWwhHLG8JuS3Sv/x9Jp6jft4ZZYkhW5KgOV5FpzQiHBOcnWKLoi3GMnVNp/CU
yRXDry06YtPj/i795iH382uwZdAhNOK8pM+DFlFOwhBZWQNVJ2GkJPeiGkWLfXscH2PLoFWkCHoh
oRT0hiQE/dW/CTS3rEdvgV9fINdlMSmgHEySuIRoR/0fn8TgV75mmYfS631eLYF67J4xJnRrRiwY
NaVsEvDWJjMepUVvS2rqCuQmnBfOi47j2Gxl1Oh1wZBzOB4U5xfzmXRP+59ou1IIHrv/jTNv/74K
4aOEkR9ioOw/KG5+2wPSllGM0uj0jnpDp1wzRHE+wxxvXXSXV2aJXnQzBIsBN45uBO2hzZ7318X7
fSYgLHPXyp0Al1gUyVNLE49SHo5iOze57hwTE8DNGbSJgQvWlN0FJcDJtPXQa6L4704RW+/UliXN
QXSDXPLtwtGOy6k/8hVXOPGHrWkGqO+o0B2hLZKb0fyeyQ9qJ3JyErrrO2fnDXq8+up1usxmOaPP
FejnHApKuQSez47YBpS3RlLZasIBVW1Xaq/uzfJhGmKg6IOGV02CHCG9JW54km4nuwKmsQGZIcRp
PR5s8zfFxp+OQahvrlaZZHq85DVWqdwoJ4jlvIjH4jOd0Aq5Os2840uYNEE3wggA9Jl2TmYXY8Gn
4ZxBGWi5bZ3yGatz9GN492f1Ax1HRld0UTbYaTdpSUY9NkAbUgeDnRKgU7XwLMz6nwS/lRlmI4kq
xZJWAgyVt98U43PT8piVty/ElQV2++I+rJoReUPnNRdaFx6s3svRgkydwuZdh5snbGWMSbnkcEnC
KabYrupGBPVOMhDgof4Ih7mywkTWEOKnQ9Ui8ontJerOzSBYZltxYtJmeF0ZYcJrk4PpXCoQ++r0
PqweOnPiRIptx9YVRZHxP6SITIlqTmpNyUN8Gei+Lx78+6sMshHtXsJ4uBXdThCoTZ/o02z/3thu
xa/s0lxjdXj7ThN6zKbiwoVq2eKAR9qZXYomo/BkRHmbauaFqOhnVn2cbiLXCK0/msVZ/Q1MPlMY
C5jSe1QP2uLQDa0VSX6Tftlf6PYXvO4vc7bENMv1PEFNX0hVW4xSb840TvDdLmit1sGcrrKfpLQL
cXPRklJ1n7rJXeVFnnaZ/AAjLItbuWAveCwd4RiDke+PkCEr88x5m1OljCCmhWL4DLQppY7peRfa
29zwLzfaygZz2vSuFvJOxsB9nBdPkInwkkR1tWRBBxC8/XYrjCcSwn/l5rshC64c6IolgP/NksLB
MaDopCeDLYemm2amo0fpaOu9aql1r9hmHRykdjmXk/JSaeMp0Yz7MjHuBz0Hv91XKCuijZyIRwjE
2YGuforE9FMf9B4qonZndA+JKf1QYv1VjLoIhd6ksbPynzKLL1lc2Xo3uM0URI42jlbfipZUyaEz
No2j9IWvSxih0DHUhJ/Sg6S16yj5H9KuYzluHcp+EasYwIAtyc6tVmhJlrVhOTLnzK+fA3nGTUF0
Y5698sJVfQXiJtxwzmM0tI5W4ZmQYVXXhpNZ0TLfFRnmo/O2crSCOJLa7grjU26VT1Ya7FUlfQJw
3ipBvTQ2G7vxuvvrWrzsUi9azPkhXUMpNqlgrRO9HdXS7putVQsKzEJXxCV6MgEto8pAFXQbEGrw
QsGt9Tjd15pdrZgfKhzDt6XHVDS2JTBRvroXGkrbkKZDE388TyCUKmJR7XV5PuGivnxRr+vTCmDI
KDmzia3mJTyxnegJu0H0yXgcnPCxOaGDvoPtXL+35XobJmNNbHdYssG/dn0zKmKQOgELo1yre3MN
RsEntI+6fe8qK3mLD6p9F4hczNdnIrmIAoI1s9ZztFkKIH8wYj+2v4PZtJP8whboMQzhZDeimP+H
DONyUC6eyImSaJS84ZvUX4gTA20Q7Z3W/t8ntzD5XHxzz07JxY6xGfU8CIB1SG68+wYzJ4kboZQ5
3OsPAxjQw52FJvu4xc5eC8C1659Y9IW5mDJ5ciKh/Q36rADtMtLsfRraQY1S+1AJRC0n2bNzcrGl
VbMMrUiU4ZRbhiGJxHdruPrGWCcgnrp+LKEsLpCkfie1UfOGH8mygJJNLABgDe0z8YjS4hNpdi4u
oOAD1rpF0ZEG1Wbj0tvJlewcuyB2jLpm70Zb9RzeMXRDMRXy8mNpJpvzplam1A32a9hohrWpH+JV
84lhvrPJZYbMaT0Ef7clOBPJ+VaprQktI/RYTdn10mMuC9IcgUryj+dRywJ0fZg5xPpBAcRIl02b
plWfPBIIYtGyu/5t6fwDuuuJ2TQGsFsU86vc5/Yw/nceYqwIXT7Wh+ezhIXZTMb9tOpNO71IyT4c
QoFnFvgP/sEcSH7aDAxFK9qx2RxgTQH5vBLOWjM1/pg3XT4W5yo0Kx0oKmnw/8nk0H5Nw/u0Hh0a
u1r7eN18RSrAeYqJ9FqoJUgDZd17MLNopfZR6hS1stHlRjSisJiQUJTrqWqZKuE5O8PR6lrDR13L
mm7H4FtZ3UiiJcPloE0tQnUVgdN6+//ZE4UMRj305M3FDy95ZWvfRiCdeTvllCV2ctAx3MQQrsVT
tIu+aSaY8w+D35tW3+BpOSqPibeeMJPs3caRZvvWq1p8un5ty2nXTBrnGgIcvewGzE7Wq85tnV8b
t6nT2ekudMBHg3mqcP138foilXcYugUi6aIF0kh0bH9qbzu+ZKfd+3e6Ix5IXXIZYKmlmqJqhCo8
nUej0qJuC2jLNJ5N+mnKBdtkS6o//30ucJVYLtBbE5UojFsfcoqakF99bdrWjgq6ElwXS2R4i57L
4gJXDwyaSvWw3qffspnICWNvyibfsTrb3/XX58I4TfRrM0gVRYEnHG9jP7Q749ELNj2M4fqp3qCo
r52KU0Iv71pVY/sZRZYotpVXO6PStySWTkXnn+I4W+VRussjb0uG8gT8LKy/Nnf+9AWRYFvEzTEF
+Ik/ZtsgQG3dqNd+bm20ECNL5WDLVrSbipfBJPeJWTmlh7V1KfiaFOkuMtO1VKV2QDS8uqTkFb26
WHRlLOO9cjieL4Rm2M9PJgsAw2/j0BjBPMg7c5NhKlIEJiXQRJ41JA40vdN15PvYyzTLs58/gjR5
CkSrZUvud6YXlCnpzDXWrTlIctBrblXVTpcNthfXTiXmCBEdh8uyQZin15GHtiYb1RlvfKytF1vN
tEFosGbz1dFrux16O99eV0eRWC5qEivS/Iah3qnSUfZ3XgHAa+95EI1ULQVnKusaAEBly9T5YQji
1XoxKKjuNeU9gNNt3J3dYi2/PzbK7m9OdBHFnagdKMhWdRCFm+rRGz7X5FstPdJWIGUpcM0PxNRm
phaRV4DPIp5Q1Euw4SzLbtwmO78r3R7VGmDR7YZU+Yva9Vwk53qnoQ5kMzIBkOUD3Z7UDvFFA+GL
+fpcBudys7pp/TBB+Ah201peYZLaib6yXUrG2604GVbVh//O6Gppc5mc56VenPV5JMOQB/qka/2L
1tGX6zqxmODMZXBO14wbpRnYln+3jh8MoPRnn8IbhhlOzq2bPLBBOM9RdpMuqGovPtZngnmg1Rh0
kaWawSFGO/rCoK2HewP7ErqTnn3hxB07xQfvq6gqUAZ0g4Cn+71ShkOEzgPDNJsPkjTiF+WiNV/k
8F6+lesQdVho4kDtLHHIHpO6GG8KAmxcdShk44G3bjbULbdC3hrmBq8ckff6ZSMXXRxjNTo66rds
RifeeBk6LK3LBv1BayQY5162iNlZOf+foiyQdwVoOsZ9tesfftXsPbdzptGu1+WOqc4Qudf1dTHo
4A5NXQEEjaFzZkjSLApbghZ6Wd2R0rKtaJ0WIvjuxSIE05T/k8IZ3ojRzN6gAOPt8vtMjnedMqxJ
l2w07MOGueLoup87JUmcZsieBIaxrEIX2ZyqVhFIJNIBAYHEvj15t7m3H7rv4XiupO31b7lYGJwd
kzfBMtG1rqvffFp+GPdkj/Vplz4YgR0/Kitx21twNB6SLCvU/0VDAJdg1T2bynPvb6X0p2GIoOMW
k31V1dEyNU2q8SCNQ2j6MVDWwB0RreXmsyoUsPhiojMJXDClTZnlJMC36/fTOrljlT9yl6K+D4IF
bVVgM9A89jC7v7mymVguunaEGGSY2OYoetD6Vl8zegVv653ZDp9U2H/T4ZwfkwutOVGyKRngpad+
nUV7C3s8IoavZTWcnYmz6VAvDa3Lkff3943LYHTSp+pQv6hrPAOdXohvuehCZuI44y68sbMiCcY9
NMNBCsOHOiOrcBJt8ixiu80/HWfIOV4gqIfgqvo92k+gTHGHQ/jAmnL+Uw8gsIRBiX9jDU4ZswNa
ZPvCF/b1owKg733YC/QhN2MPXfBB027Rm7qFuR90KlpnXk4ifn/SD9gBtdoUVa4gRe9B9oOHvK1s
6brcAKVUt1sgYmOzQjomx/bwN91bqurU0mRdMU3eo2DxFyWRBpOVcvsUFscUXAjJSmByi4/tmQwu
znVFprZxjZg+YkUgXQ3bbMu4OQERbQNfQmTgImkszM/SZ6st/TRL0IjyE1t+ZQlEtA43kWnTewaJ
Khp9XXzlzA7HuTFTm2hUW3BjdeHjqky7HHRsTP2IQGl5/Tsuu+TLVXGeaxql3KIM6iSeVkoX2jL4
269LWNb2iwTOVyWSmfegF0GDQv5ckW1lnWkuuJ43NJEPWdbse3G+KhlI1tAA6XKkj5ldNsGdJmET
q++OshccaqA/2EYCTkk1XgN69aApmeOBY7Vtx+dRr/aG172CBHDrt+22yOOjFgPyVsXKxximdlNp
q4wahd0YxLdT+VPejatmkO3aAFUloCQCGQ9EMxr3qY4qXRbhafVKu2BD2OxCnR176v+wiqR0aWdk
tqlP2J6pgJYZtk5ch6LPvZhTzz4F50eVyjR6gEKxBD5E9brZskVy8XD2HyLt5Vo5P4qhFTkxO6ho
he3jYJftBrgYbeu52qnFEj6bqG02rSA3WrYLNEyprAI7lYcbTb0ANSCCNST0TFtjnaLuVUdPhfTz
usq+LYd/1KffcnjIUS0sVK9i2V5FwY4wue0m/xHvAQpot67JpsTtwtGcBqm0KLIv2+NFMteizRLd
SHQLPpv6B2s8ybWga7isHpff59xmHVoeHcs3GipMA+5jUFCxHEXkwJZzdfUih3OYUd3Lntkje5A3
HhZmp6231fY+hsrEr8g/qOJFFuctpbqvdZPteXRr8wV7wGtvr239J1o4yk/ZjVaAN3rot1RQWV70
a5pq6YRSijYH53N8CtRqZQK1pqEOu1EzHotw/KxW07NAFxdLlJiHoTIFtLnFI/GVYCiblDzHk9Vy
qh1bwpTP8rfRzd1MyHu6wDqO2sZMGOesw8b0AK2PxLLB1BfMbG+A8sfE9Zmrca2sGNcKGxllOPHT
36zrzGVzH7T2QNsxwOjdyvrSlqc06RxvehB8zUX7mh2Qc48BVhgiY8DXlDF3u6brqbHZNOywyl19
/4vBS8Qhs6wolwvkPGWdBAHxPTitND+V+VNa73SRXxSI4EELwn4CWIKOayui10wC2eupNlbXv9yi
47h8OJ6vQrLSPkh85OcaNtAU9UiGU58OTmOehy5yPDmyIzMTxPVFdz+TyTkr2mOKQ2oJ+K6nU9Ld
Rf3rkNyNoieBQCX4Ud6pCmJSZTWkeDc037fe5vqXYyr1IZjMTsG5JwCRllFY4BQpAOt89AqHbN/4
N0n43apXBYY7r4tbdr0zeUxZZrlq1JOi1T3MHDZrb8NKeIycLoLNiud5lwPlTBbnL/JyDIHrjFoo
ULBX6PanJ0YqiuqPo+eY8qnX4xql+i1QUPH2FkC8iJSe8xdtji79aKAV0BogeoiRTeUYJFReBJ+T
KdnH66NAkqHERJeSi2RmhnfwaCJ/1W69zeQmLj7oTQ9nWN+KP+jymS7COF1R6yxJQmZlRvtAg0eN
rgxdUJZnn+XaeTj16DwJm0IKBgZDw2xtVbJsKQ0faES2SoH68vhXUDEo9vz+gJyOWLQbS41liuZZ
fhidAUg1+U1zO2BDye/sYnJ0Z9z6oj7Ysu+4SOW0Y1BjKzWY1LT8lmPqNdZC9HwdWlkCexNdGRdR
KBI2Q20QUWp6UkIQc2wDEXWPSAQXQXTUCuqoZ1hG7cZsT2mDSViBMS07wd+fi0dgaLS0BXUtPleI
LqxxjPrH62YkuI4Pw+xqlBZ+hS0uzzpPKkZq8xXSJ3sS4T4JPhWPuRBqkZqGgNR3vezQW8cmP7WJ
YMppOd+8KDQPp1lh1FgaGOJMs6ZnEASsG3C/eK5ybz3Gu2mFytEnz7FExdNF2KCZHfGQmkDxBEWt
gU9YfCMbxnATuBZqcZiVBstYtdHu6J1onHG5HTQ7KucswnaMe4VB2Bs3DF6+3KSOv8mPo4s2gnBt
SKQjnKPoSpTFLEaoVmDTpbq3wNyWFXd1LnCAIjGcZ1DM0h+tGPG+sjaqfvI1xVa15x7La9dVfjlj
upgU5xgAQjCU5Qg5WXCXx/uyf2zonWc+WeAV0UGBXZ2vyxMqCOcmctJ65ajhzTXd6i8qQGXDe8sF
8jCQpRgYb4b6t19urgtd3BaZaSU/oj2O2C6jbI1Ry3U3Js1dM1grMDBsq8Ds7EZGRTyINmGVrDCU
a9Pk5E1YYemrkw7ABl8tMeYMSgbgGXypwmkjN80adIjoIwWVLbdWb5ear/6bx+ZHvo1MV0Ojh1L3
8bmO7sz4bA2Cx6HIcHgiWDOUGrnzYKw9Ah6AiJzyxgOnEUjr9qNwxVwQ0vlpBbUBaBmpEIK6uHPM
urJ1sBUAjmjsfsiZAI9iOZv9rdU8bgM29X1Ny5HxScp3S/XdNn/SvFWvNY4S7XtT4GsF7lzn/E87
BHQqQgz6KdoPtXiqrdgORQOyf0iYL0fi/E5aqYkX+zBUNsqS7/0VI+DEpDHr0CaiVulyg/biUvle
qdYOWq8pKFw3eF6r++JRsoFzetPY8q3a4nWdY6ZPmA0JwjsP2aB1qjRIOtRR9c6x8iyJcvGPv2+A
dg0PAWIR9i/7/9mbQ1bMPAIgPXwqfdXoWQH+33U/IxLAKYJc++moFr7uBrFy49NhBSbnfxTBqUEF
jjoAOAMzUeuAx60kNo3/O+rU+8/EhZ667+W4LUvN1RPZTi2UHwLzpvCBtHb9ay24n/eCuNgTjLkE
oEQMFf0CUorW9JdKs/4xFh9EM0wfzfS9OC7ypFURSTobMM6L7zHWv2tpr4T/vT70Tghf5AA7V48A
B6gfuaztJH0p89ptYxE6o+AofJ1D1ypwVzbQZHSwdtSvtlne7lqY6/UbEolR3xtMISO7qeqSuLKZ
o7vziKk2rBF/uS5kIVN9/8m4t6uamnqQ6SnBeFT5PJ7Sfb4BiWrwPCBJLVCd19DK9dfS43WxorNx
zkCKlCZX1Ii4dfmlywc7LHaSrwqyq4X+9Puzsb9i5nJU6hWxHNbEzUbrVbJaJwILUqeQk+lRJ/e1
1RAZ900fvCTFdCx0/wbzG19K77/zsbz/MzivQcy4AlEKCN2SwnJ0n9yMtLwvqkIQdgX+z+Q8R+EB
fWXKTVSbqy+T+qgK23Qfs+L35+A8RlwCPbBUAOpBw2PQnyIw+3rdHhtj/+iaTM5XmLUnT2hnwgdi
vVh1AFqruybgQ7BOlK3CdaKsr2uj4GAW121PC3PsigTJqVd+jeS1mk42pWfqC32u4IosVsifKaRe
tYj6ErKwSbHHveoQp/9h7cyn1qV7sNU54iac6GicEzGC3h/DfETep+/qBmsBgLqMD6Fw8kp0Ms6N
RMNEyyZDQjnF7V2oR+u+EcGBfXwsvVM/i/MZ5ohJ3M7XiavUO9/Yh2BaR3FIo6ex3FRjayfx83W1
EAnk3EfR+GmbyFALsmF90mrLXtGAlRe8jwS+0GJXOFOKsiG5b5XoEmHqyTBv02+JLOjoiS6H8wxR
GgxxKcFwp/hhyg7T8Hj9Qy30hN5fDecZgjj21CZO9TeIs/yBrEpAM5ZOvCHYQ6kOwYlNXaS3+p33
IOpWLjxp38vmnEUwyr0fa7GOKY/0S3nStsXXDi35vbIPtvkt2vj+WoQoKAos/LSoVNadriZQRR0F
X7QTsSGbHQy7PkI/sHMo6iMK7u/DhOioNQqA8IhboV5FAC4JphbBK0qUDvJLAbqaSpHlIbX9RTfD
OBUwErpXsSPVb4UFX6Zx7yvM7y7tw5hfUwDYKMF7imyYF8SERGCbD8XBOEJfsBpQbZJN+knbKZ+v
a6roS7L/n9laJHlmY3VIekvjFCXn0hL8/kK34/3BOJ+RWDKWAnoI0M/hKdxqBy3F2y1wsVRZr41v
Btjs2EyA9J0+0u31sy08Ut/L5hyJAl81TGby6wolGzPhIMhgPdnqRtS8F90f51HiOtKrzMD9pXG1
rqf4OBIg8foB0OsyO2mFe1MsfFzTF87BDKNJ+jaXkS+u3haZV8PBf2IQXGSdrj3fFlU13+oh1wRy
XmVMGiwOpOxbSvVdXQSbVs+esGbo2yWmgaq8dKxCvx16LOX36R4jxwcSZueqVe02lg9xRGIAktit
NXW20upb2si3Wh9h+So/WAVMSuudLEt/JlSW7TJK7yO1P2u6tNFr71YqlZWaAWiiljcVUcdV4ptH
K832ZlzsG7xuBorlDOqdJGV8bHzvNdcsO5SoLQXaRkoGF4ucG1Prb9UIxCjGiHXRWPse+PWjkXq3
gZKLgAquW9WHaUUjTWutaPFmVY1D1/7Ila/XNfsNoOnPt/FhTLEghlz0WsQiMfmJQTRcv7VLbsnn
CbyR5ca7ow5IUR6bTeboO/IpuQlegx/hrQinURBrCE+lqtZToaYE2VT8k2BoBTM/juQEP8FWsWJQ
Bb5bfrp+coMp9rWTc3mVpUyT2ZYKcfOpXFGpuPHjepf74GmWdbfym61cJXdFGm9ydI5LQzrXDfas
guYhrI0XUzdstPDuhlGxzTHYZFm0xiLPp0Txj42EXfXBwDhAvxuk3lHjfOWV5n7ShvWQSYUzFt3G
S/0bX5/2tDPt1tDxR+R20ulfa6+d3MLAAm8cPvbS+EkqvNimJpBaqBXZZW+4SW4BNTjM10NCXohJ
t0WKZvOk7ElruGOcN07aafvR82AP5boDwt3kG64/yC8eGXcgAt4j5rng6AB/g3LKq8pNCHntZTzY
AgUGmG4EX1rwobnIUFFiabo1EVfSVdsLtmZ9ivVvpjWKHqXMc3y8UVM24C10rD9zNyqRMshrHeme
tDX2rBGuHNEzAbHbA1MiE+AMxcY6JTf5wTupD9cPKZLNHTLN2tZQY2x++GlgD8Rptcit291EQApy
T6YT0f7qTXo5LBcOQaMoSUWGwYYexfpxyqA+BBPV10+1/Ma5COHiXjeUqDlOGJZG+dIt7dzLHSs4
Tm0gCLDLbu4ihwt69aSWndT3xC2r1qbRbox6wUlEErgwVwWBN5QGKkt4wsflo7hG+gcPdjkDF9f0
qTOpKVOGXuFtyn3kpk5jS6/WG+FNsGIbY9cvZ/l181sgPycZl4XRxTQj2K52ERs8zGCMo+CziU6l
ce/q1MOuKTgPmE2p+xCERd5j8NXEfh+e1Ha1IQ/Tf+6Fs1TrcioVRj7LI/1Cy0AMiow8U4+R+WrE
D9e/mkCl+YkSLRhjYHFB1dJUWSnBIUW13MTyTWIJAoxA495Wu2cH6YO8nBIdRcbJvMmHA/nv3Zn3
H4pzAJVB465pcP1F+OCTUy7fySIRAqemceYfjlESW9PE0Ct1jBdTjCCCX0iINf2HSunlzjnzD9tI
0QMJOWjsZ2cqgeJFqzapIa+nWnO857El9z2R0PU2y70sgUPVwCZAP0rIFOnBkrwtUI5S95/0hJ/J
GMuA+mVrEaCkVU5bv5IKiDfxbUtE+KrscFeiFj+codRWNjUdaiFy/rNKHgvyGvd3SvtFoaKJPoFG
8uMZVYKNcSTfsOUKj6bBIHZRBd/+7bNxMdgcVQK6nkJ3yx57s625Dyf/ISPWXSqL/N8fagW/1Yaf
yQB+fV0X2BDAw9oCnhbI21mBnQAyiI1ktNu/IYx/Z3M80anXyxGo6PCUZ1y7EgDnQxCCMuZYhjUv
qr+IrouzvqDvIrMaCoQsQHO0z638jxrOWV0W5mZXGQSeVgIEbiAffVPa1pF5sJpAMPUhOgoXfb1Y
i9qpxXdTjTsz2rWjwKkLQiEPexORKeumFK+YENWOuLuPxvsAb9frqi0wVH7YAliHodpaeCQSr7RH
7AaN9DaXtjJITaNC9PATnIgfk5iKIm8CpmmkPibmPkp/DNL36+cRXAo/JdF2dZ+2rAibJ3etBrBW
QYYqiLT8YEQ2mk0ht/j9YkSGWhxC6UFuMJFS/feRkndWyU9FaHKFbbsaFfK2WcfA9Ej9U4KC/PWv
tXQhSEwIHlSA6vuwCRD0ql4qAxCj2u6LWryq1Y0ugolYdGhzGZzFq1RXaqw+YX4OeKW7fpNvejBF
TnazUhxr3T15TinqCImOxTmBQmsGLwlY5t02nww1P8aYIAqj6b+vuhna/GicB6hpXPYo+6NQ3h+6
5KaU1/92PVz2XQxtGSkTOoFyclbixy4Pbdp+/icZfA+cRGqhBTkcgJI6aYo1iVVQC2xmsVg8+058
B9xr2nqcYry45H3+wPZNihWIK9aschu66afrB1rM7ufS1PfJdiXTzk8oGBLYoNRwZGyWqUNXpWsA
XRhwJbeievtiqjeXyOUHAZC7M6yusdkIbZ1ui7O3838w4t3mC4grV6gyucmNKvKmS657LpW5wlku
nnvGaKYskaXRQ6PdUvMmK89q8VlrU4EeLqXMmmqCXh31RcXgKcMlXe/rDv1c1NMYlWy8AdM1NgBF
mJBLvnUuhru40RzayNQAnJpgti8NvPUwSHaRfKu8v3iZzwVx9+XnFY2VDuep8zuz2AfZ+boKir4X
dzN0xKphRGC3bGNS2YabX51AEWP8sgJcroW5wZkC6K2V5DIQw111Wpn1jyr5UaH/Ep2l/PX6eZaC
6vx7cS7c8FVNTeMG+NwqOi2pv8aIggBlRHT3nMvu6qlJLQktsi54Ihjh9KzYIWAt89Wn62dZjg2X
j8b5bFnGqnwtofeYYVs9RCxa5Y3gtS8SwbntZih7L5eZO8g2llW6RRLaRCcCJRZI4dF+1THVEp1V
0U0/s0PQppSjEwqHOBbQDViM+/293rpIMyWLtQywQSHLQ/YGJipaOz71G38F8o/NVAFANWAc2Xdv
vIpvAP/dJlyLRvD/4GAvfwTnGQj1vGBq4OpK3WaAGOoXjL860mq802/ku2Effja29LPyb/f4ltnM
jl7XadopHfrg6qCdMEqw77xzImLTENjWWzSbCTEBqgYWRDbAB8Le6EWnz9f1fTn/0mRAjoFTglKe
4rit4iSgZcqCU7EDuNrbjekrgmCYrqMfQmCDRb28yOMTCm1Kh9rLULBmfOAlIDEkmy1xZ4f6m2GT
dbPxz7Io4Vv0HjOZXEGPAgi990rU1yx09M3zlB/8Dp02wQi26GScFsZa0phyiOqJVOwTLG8f6kjQ
VhedgwtMkuSHTdfjHL7e26QDK9Y5iFQnF9XAmJPjyzPa7HtxAQqrMyXwldCurFBz0oZnD4YUbDx6
m6CmkRvOdRUUnYp915mKJ6FRDLKKMaZB+dlrpV2mvjMEW4KVhX8TxP6QmaAy7/I2yqDqfWXayQBu
icSzG20t/VViPvt+XLSy4imzrByQiCOxgH78kqMbm326fhiRtnGBqpV6qhADUSQjWFzwrG3fA2Rl
6AVVDJEYLlipmJJqoxbPs9g6DelNrf5Qvb+YJ5ppGz8vh3qrJCUtRm6S5lNUnKTsyz99KX5MLq70
OO59hCi/WVtgOo+Gz5XoMy2/YS5XbnHGT8C7RlP2Hg92DH4g3XRgKqAbhMD/B6vNYmZHFNnQ8DDX
ZX6BmGSyOskkJ67aJXY3TYcSCMvW0xQZbhoVq+ufb9E8Z8I4Z2DmkhVGGXrGMhDlwzLdxhhojPwQ
pFVE8BJcDHYzUbwn6BrP90com6kdw+iuJ0/XjyL6fc4BGFqe0UFhYxjtdDN6zU3Ri1h6FnN71Es0
AEBooFng7MWsulKWFPRE0yRdlVMOchJ5X5rBauyA8BorThDRL9qYiNYVlm/pt1w+3cu0FHP+HvKE
QQtsSX6y6tJufIfS79c/oUgOF0oxMiZjKAcFrmj8KfcrPdm0quMTEcDOotu5fMY3c5u56q6T9dGv
MN8fNPsm+Ky2+2HYXD+JSAQXTCOo8JgrGOf2R9fIjnhXSkSQIS7G0dkpONORUz+qpwQl2skbXF03
j6lED4nf70ejcPLJs6VQf7h+qmUVv+gBZ0KKKtFWLgy8+qdTIx0jUdd6OdeenYmzoXocaRPrKAix
/li88l9l3VFOwAf/zGYVPWesnO+SILNa9neXQ7H/n2lD1NZapKlMuYEfS4rR9dpkJdWDHfcvweT9
TcibnZCLrJPf9iZ9G6uGKQXtj1YGFsTu+jUtLGXh3QTwShOLVya2lbgjmVonZSNr+XZAMZKBtOoB
psG0G7tbGYDHAZJMZHupLeo0L5rvTCx3Nm0cq4HoMF91utFlt65vK+2eSoLTLZqWTiwZICAy8Go4
JZSz0hpBm6C7ihKtk9Rw1KpcRzQUXNRy0J3J4XRRDnVNGuX/pdIhq8SVVsoDKz6hDHEjiziJFrVw
Jo27siwYSzljZS5WOEwf2I4lQ10sN8Wh+TmstOc9Q7xoRS+mBUovpiqXr8ndmYJNyzQbEFIY4BU4
6g+sQErAqqiffhFFJI50LLFgE6ykO1ERSXSVXDxrainzFQ+rNSV206R+tA3ylAi7tMtq+fuIfJtJ
GYskKbQWAwptdpbN9tyXdD3k1SYGdITgFSDSGr7NpMdDqyglUrVm3a+GI3jHd8MDlu8AH+aLh/xY
QPzwlrrcHt9xalJlnNQWBSUGcESwfeLvVRS3AfG2ETVP31gur8niQlremmNsJDjZ24qBA6g3/ZgA
LGDYm07q1DfGZ+o0K9k1tupXsh1tkgJGzs4/iTDTmVJc+zu4uNfATHqaIY9jJMQMgbhfSxtGanXd
iYrEcG4mloeBBqzDasn+69hHRwucermS2tlIvyItPmFHcNNZuiAaCUxC57yOErV61JkQO6TyqlP6
TWwNbmNmm+une0vZPn5FSyWaYRCD8vUlDSyt1qSC3IbtLXW7cF9t2fi1fBCNXy9b30UQd11aJRVm
gFE+Vwmiu7iM3SCNvpoxmLOKwRUcajE/0S+yuDurMetcdg1aioAhKhPb2Lcbz4VBfNNuWMkpX2M7
UHBfy2pyEfnhvrQaQ7b4joxe5/8Q6P4fEz3Lln6Rw8WHPOi6dOqQGambCmAZeALuyx2WH1d4cgpK
JstVu9ln5GJCUI3epKM1h6qdsvYP2VpatRFenPXO2Maut/K/Cu5tWekvh2MfeZaCla1idYoHN6aA
aoQ4MOobABMdJMd0CLXRNlsPvSOCAPuDq/4tlWeGmUpEHC1AsZBstHV576+arXFMvjAjAB6cCNyf
fbQrBsezSSVNKGVDg3TdjI4JeeobHZyND2b7eVA/F4EpuEOB1fHMUpba1mHeYDLJbM5SUKxG46kB
QE0XxevrdyfQf35EuKFmFso6651o/lkDL23j9evcaM/1qP9sG/nZ6EIMdqSDoC0kvD3Or+RBNGUG
m71iTIeMh69o7G+/liz8dS7Q0KXPSVARIaYKKiGZRy1UzSIiGcPZK6TXZlobXeImQ2qrhmh2bQHl
GFJmkjh/AnipdvQLVN4Y3Fm7krYN8DYygOOkjvREQOFYPiar8SBsI7PozasnUTRVoSo2FCy+zdrr
tdykbCx1uiX3FRrXpZPeyJqd/PRuAXuJMaa/0NC5QPW9zfuVh+4Ge6OM0Z7W56ZFZUFfy6YQaIj9
0LWTsZPPnEvRNl6UefBmyXF60UEAhVW/R+lGc1I3uBdFuyUrn5+K08qwrusck1NoFqFJ7d8m+q1F
vyvGoW8+9VFpX7e9Jbc5F8aFu7IHoRBI13Tgx341iqdmvA0jgXmLRHDq6EkF6JMNVLVlsqbdWi5u
xmx3/RSLljw/BhfaKiOLZUXXmSWzhg3jZv6/GUB/LeItWnwbz6VxwU0nbQ0IZzist3kCJ8Mr3C3A
bdWuLXDIq1vzLvkhgsFdOiJRNdPSVWog2eKdf1gWRSRPbAnlhmVbjNEd08W71mU7YRg0uP5FFy7t
nTTOtIpM85XUwzu8kzOn9sd1Unp21ySCdIvdC2dYBINbmMmwLOCk8FT12GQFFeiINZSu2Urapic9
OufWNp6IA5JmwXN88UwzYZwiahnr0Je4NjlZeeRu7JB7P1//bMu3NJPBKWLRKFblm0gIfu2VKiAG
DVz9ZlgxAi1hX3nBL737fJwiNloejq2OzDE5+g86aF3B3fy9QYGmPov51RYy43fCuAwrp6anBCaE
9cnez46RLqhfvJWUrigDvzuR12OSWuNbFzR/9uCN/KiM7MbKNLtJ1U2fWBXmELp94ZOVFcYukTOQ
ZgDFsDCeJj+3idI/hIHlFq25TqPAySz1viP6OUqsp9TS171cP3e5j18st1nW2OpkblrF7ql5DGOE
/Sa3gSqxmdCKdkYlftEDOUGHcfqhSdExzO+bJHaSYdwHYwR2dGw0BuHB15WvE5kOfeetuqnfNrR5
Nn3MbDWf/AeSWOcS3G6eDzT1/yHtOpbj1pXoF7GKOWyZhpOUZUnesByZc+bXvwPdVx4ORBPXvhtt
VDVNAN2NRodzQCQSisXXkXeEQnuu58ydBEMz+1S/DdXWMnJQ1SrKsx/yKFyg9pzM3qSIB67AK1lr
VAB2jC9qEX8FNP1bV8c/om5+0/XMFYWO4bDXHnbLk6bnSyZ8b18LEqAHQnQrxK0XoWccEEN7X+R/
ZqOMfm5OPIhDdxAw8MDwPGtPhyvplOuJG0kb1QRdiUUIeOdhJ3Om+KZ8Hq3Jlhw417fkZdtoGX6B
nj5p56nLRNKHVI4hYBVeq9w1mowRqzCsh548yWpOUX0VKQdFqL2hFk9JnDvb61gVoQN6TkRtR1bp
oQUtbwZRE9A2OhR3KZru9b8oT8ngpPolgD6Zqe+qPkdz+gBaIZ+/iYu/qIBfSaACrYlT/dkP8UQN
04cEfMPJTZOd1JGFOrWu4YuVkK1cBnR1Ivg8SZGQG5zg2PdmcSLoZhWjdkzulA8+bSGI6N5CUDDO
XQK8FZjSdAQhlGkEZ557ipLX7aNfg6S42jjqbjOaMa7GBAtSTN7KbhA87qIfApJrodtbExhq4hve
LvatFR76mKF3q/YDbluC/A6CE7qkqGQJr4UlLoakvBGamzDZayxIj9VtvIigq4dakQ69OCArMwa7
bsptLjk1IpLcrDTCmglJvCQAr001dIFOaUViXKYcCABtXs8sXxiPWt0wsj2rIcJSBq17YSdFaYgw
JAZCtHKKPvee+NTYJAFZFpb2tK0Zazu3lEYpYNwPZSaQXk5M9h9iLryTi9KqDMlrpp/bklYdt4SH
rQaOY2wg3ccQlTM3AKqSxD68NdsAEVUt344sWYLrBuPrvmRBB65p3lIi5ZDUopZAkop3WY8bvnvj
5n053DNWRX7j2oI15DdVQQVxj8J/yHLGeZ3NaUYmpT19N+9B9G4h7r6tToQ9q/zzuPtaGqUcml6H
gGZCz14tf9NmO24Ck0/+WCWuZVAqIVRR3NYEvKiNnjX1MBovdY2ci7e9ceRLt/aN8ki+EGH4NkIW
ok7exOTk14/bv//x6YBV6CqgdnnQL3x4D8UtkISECi8UY7wLh12Onk7/rc1+dCXDt360oGtBlJLl
uS+kyYhByJkD9q4+HXsj560iLG6LpvhzrvBrYdQFaAS8YaQBOkCS+LssOUV+TlhD6qz1UCoGr5bk
fQMV4xPPAKijHEamELxMzDnlj3m967VQeqbEhTS2KJu957VJleWftntWvmTFoV7LoTQNnCpFXPBY
EEnjqRiXiH5oTmcTBkvljcVdsarWC7WjHnh13se+YaAZjOfP7fS1qRnB6Orvg8wHkbMhAIWBemWp
0K3aaFO0Ts1emlZmNLGmflbP/yKBRnMK9Zbn1BaGA7b7efok9vdp/UnyR3PbPj/6ZpzKQgzViFP0
XND7pMY2aQDUl+o9xz0qnLjblrIyLXMthrLOEtVSoywhhj8EXmoniclZ6dE/yaZuSlYKALOC1XDG
Whllo/1kALaAzND14Fkb7ocA7W1PjGWR3/jgPcH9QrI9CpI+lJopQlgO/hwCCCVs9pw4/qza8qlo
pwRxN+iKc+UkyqnXd9IecDQ/tVw1k6x5HaMisLa/ZF0fLx9CpRikMSiSDnwg9lAeE8QoLCSudW28
/D6l712I4BhoR5iYT3KzlJ5j6XOTf+bBm729DoYcmkOUbzWt7KIamabGC5VbDjCp8/AwqqKzLYfs
x8bB0Ux/GieJZW50yA0ad8l8H4gxOtHQJxPdlLrd56whqpVcJNH/X/unUvqflZHqS8CKeS+0TQfe
SrzinJ397+EX417GiwYcNCwIvxXorWuhlAWUfKM1Q4SOD+JxSc+Aj4gIszsojsqMrNC6sV3WR/Rz
8YDyhWmKEzLEEIfHFGBL/l4wfm4fGXMPyTcsZBQ8H0R5huWUr4r5zij1oj33xxhYVXZ8Q1ghwXop
8wzLWomXr3eRqOxCrKBEgl8beDfN3wSX9Or0R/2kmsU+Rok0sJkgXwzNpFxKlhqZIqA0BQrPt75r
zCi3UNazt/eS4S7eAZ4Wa0Lxq+sDTOzaXbyPucKMesZhsfSB8heaKMiDVpMiU/DQiO4ESgQxYVVF
WApOD4H0XaCrFRKPNtdVR10pAR6PZl8NT6gC8L2Af7IFpUTnPNrzjcIeGW2ZjE2k501Loa4ApoFS
4TDpqJqoR0EN3e1zYmyjRrmNKgiirCNUDJJxLxqJVfOWATD0bSGsdVBuosiCrulVFJe66ks5ABIz
YFVFWMsgX7BQt8EX8jBuUfX3Pxnzw6A4jf7039ZA+YYyTFD4qxDElrmyA//CKTH0/7hNlB+oOCFu
eRgn8nY/EFcAyZuZUyW2vXEr0d2cqRhzaliT7ojHdN8/CR7hSkksY0RLxuigO8IGqa8TuAZj91Z6
A698nEaFD3wxKbEuAnqkdwOvm8AwF4KGoz8mTuj64HyXI/hY5HRsMkw/eTXrPb36BrlcjzS2coW6
E8e1SLYM3XMivdXNS4vGkOSxMvZNeFIihuWy1kvPioR+7fsj6YmarN4GIKZZeeleiczpHDjl0Tgr
Z9ANgPYCwPBuafWshMhvwuFf1yWdgxHTSe8aFfLlXXwH9nk0LxWxKQFmTTwaSGGwuZsZqkUPluQo
eXWDocrIJuSmzqHONdma+pobtVnA5retkbk+yqXwSTLFoQx9GizBFR3SberHGOOUTa1G7ZWAt3cs
MnOGk6GRmEPeiOaSwCCKdWz2YYg+/CeB7xnhALHyDRPVKUcjjm0rhxxJfc/fxSqyCpXbz8Nszhkr
ECBOcUsS5W+MSuE6pGcUUDd/A/BgFTGmZJiHREUavqz4bcwhiUHmx1NX8QInsbK9ZPFuCxLxwBYY
ZsfaO8rLBL6W9lmD6xqhwG0m5bac27lhfFELg6GALF2gwo8k1OZC0OFIO5k7NmHuDXO1LwWWMjDE
0G90MQFlcW2gZ4Ir7qXuODSHYGZUJtbtVoMDREFH/VB6r2s/L8oqgmeMwIZUBHbQeLV6F2Lyg1fL
/bbdsoRRKlcYPl+LApKBxtQAOPOpFe9z+XMgtWYgsVJoKxMgmqTxWBTWhmYr+gkmxbrQNgQegb+f
rAk+YnJIQ8joqXtCYhOVYEQPHVYaak0Hl1KpiKrt1R7zTXgoJwCbTAElbVRWbbwK+cP2Vq6pxlIO
5QG1LAmloMdDtlY8vzVO6Ak0U5Xz/psU4kMWgVXMCeDnDnCPxNm5zj9NuinnNcOWWDtGeTxFUKVB
AVavrYgnYz4F6Wwm9f1shH8RXy13jFI+AZ0kkzBC06Xghq9vfSbIwEo58VrjKIcXcF1o4JogpJ+S
qxxbLzUnV3bjw5+XE68FUY4uDZQq6EcNtO4+YI6bR7VMHdV/qvpP28e/Zq/LLaPcnCYFajS0uCLm
Wdjzw02vR26cqPdiGz0Ubfe8LW31ubUQRz+3qrwWtFHDayTeE7bU9DHagVLXSr3pL+gHrnaQflv1
Ha/3hYT3YyJiZA9lCU9mzQu/t2LRF+xyOZQrmPsQkMPy+wBHcKMfhjOeiw+BSUi/hRjAExiyPI7n
wA4B+445MXscGJbF8BH0/K1EoLc4cIwC7tgt8xEj8mY7sjKDLD+rUT6CR0u+X5bIg5IsEGJdL7TF
u8gBogZeFYSOuwjNzmN1a6xFL8vNpbwGL+IdM0XQlT60J/3TNDBUn7V3lLcoOC1KZQ6eb5xeqva2
Vo/h8PYf9Z3yF/XM58pMGCpEwGqrFtRCM0sMT5AOhJb1JmAtiPIZvqpqWVwjfG2qr21wnKMKpIN/
EUwsD4XyFxwmVetAJ53UqZtwg8lPh4L7LCsPauRu7x35pY+2BSQQ1P5QnxcpSXoqFYkkoRPAjx+z
CJ2QpZvWnoruoDa2pFC2yor1hlwtMGmYYv+/TLoxLau7Wc3x//dBF5lzMKl/iKyh9khDReQKf95Q
QXzURR5VOukawzCmLEBoJnBHRWhtYF3cxfHfpGeWYig3FWmRAQAmDqsxdDOvaquZWVDFxFg2Totu
rcqTUlAHMtrSAG47F75JGXBhVcX19cDZ1ot1Lb/sGeWM4PKkvg2AAtCFozOM6U6p20PAY3BgW876
zXiRQ75jERiBi0ASyhJZVGMSrEGZnFgoz2kmuV3X3SkiC4OftSzKG42ZnIXJgFRgyx30fj9j0CNn
NKSwRFDOSOxB76IXaB1q9ecxforFp4mVRFuxIF1acqJSVqvVc6cKAC5HlQKD5hjLRqOqLd82e5J0
YmHQfnQRV8LoUo/qjxEXg33RFqMZkPo8GjaRJVCyt7AW7GzwnwwxT1EHGhvGE37lRoRkwCqooiHy
eH9QhhvJwL4R+FRE9sXwsht1l98JniyZeCa+Sgcy9tt50S3rPf/xAK+lUnZcykEa6hXIsCv1aCSz
yxW7ue8YQfRKjHsthXp3lAAR5qKG8GGnj93oVMjv1P5Lm3t8uDMaENsCirxjvOtZK6OMuqp0TW7F
AG1fkno39ImZGdNJ8Ctn26ZXFWZxbOQzFjYN1wHNCGaEn8LPSjz6ZWQG002o3WeACJsJSW/GsLl1
g1iIpOxa4HQ5j/QZeFZOvQdKwUFCXzIhRUNTESbrWWRiH4Om68OjbLwQUtGvoxCMW3P7Nc2471E7
MxSEdVZUmNF0XJYnCQ9gkYG3h0y/VdpvYsN92T6qlaLZ9UooT5I2aqJiuBUJzsRs7TwjdEq2vze+
dKmFjg8Lj28WruMKy9GVTLr7sJIrvo7QhPTe2BZ5ymu3C+5Ve3j1c8DAorvhQEB0+JvweX7cXi5j
U2n0Oj3kQh2jryJm8Ay3kYVzymemAdSWbTEsdXz//8ICYr8S9EiCcZPWPckFBSEwtBWn2COde8cq
H7MWRXmSasyHoQ9zsHKDX6gZ3gIxMHVWk9tKR+z1oVG+I5UqzAOVkDIcRsy1dz95p7gPbR5wbvfV
a/YEvk8ki4fALO8DmzWZ9psNVRUD6TVAddCodYM0xXFjkHbv2+xLABBNw5nvW3AexsfI/fMqGFnq
L2H083lOmskQWmhJIhzG8qA3h6FnaMj6mV1EUDdblnJ8Ggl4RKTawzQeyuQl5X5sK+G6j7qIoK6x
EYnuGJ0OAtCIb9Lcm4eCEbqxBFB6N/VtJ8sjkpBKUrhJLBymmTU6Qdz2dbx7fRKU0nGxLE9ziYfd
OJROkEqmJpRfR1CvApyDMc30G0942S9yZAubzaNWUPsQRdt4D1RbK81RBglO6jcfsMTDS2cGL9vn
s5KluV4cdWcFYYH0jwTq8fTk70oXIMF7YwfCEQuc5//xqKj7quN4LklCcKpXKJpJnxOV2TdDrqOt
k6Kuq0Suy6jm4R6iT53zPtL5g6Quurd/2K1qgJUYoNUw9qjzb+8jSw2pGwzFwQk9DNjGWhasROK8
LlRZusEwV7oMCaw3URwn+HNxFz+JgIDhQHBlCgcOhbLmREDfQBrGfCcTA9rYU7r4qE7lkBg8gpra
bj6JVm6DL+ymNUGf+0CIbLXv2xvJWiTlMFKpBu6fSBZZfY+H70nzVLCSQSuz1Fc6r1M+Q000rTcq
IuN+2qk7wL4dcrewEkt7lu7VWwGF3PQ+tTqmfpKP39pLypPEmhh2Y4aIrXd7e7ZDCxM3tnTm3RzA
LKym1pUOqOtlUr5kqLvEFySJwDWM9vRF8qIfwXl8aB3yZhleCpAmse9InrFEyp80XZWkPYe9TRtM
reS2r+1KMLkkkjuVTwIHTrd92rHw79ZvZoXnJfAF6AAuosyvAaVuU8YNMY12L3mjFwG0Ybrt7NDj
PXZBftUmLuJoyho+Qs+IrMNLT4fJmV2S3o5tDSBQxVN1y3ac67fCQh51USttGYWZD3nqOXoZrOYT
f/b3ymx2rzy4TbNbVtlr1Zst5FFGqDYGNxcpubWNHRiPdP5h28hXislQzYUAygLrMO16bRAEvKkD
D3U8F7HUDbDVrdAbzySE69+2Ja7e4QuBlOVldQX2ohaPTmkYzIZ7ENLA1KTjLCnmtqB3YIsPNr6Q
RFmdpEeR3DfYuzgyowfegR8xy1d5VwKdJXC0hwS1gs6WPsHwH/KfBmoF/MufJ5iut5cyQhnozUkT
4dk26898e+uLp0xj3UZE57bWSd3mQ52Vs9whiSWlFuGs6qV986bsirsaeGRqzchFEwPekkbd7Jou
R9XYwwJSwOk0u9YbUIpjo/2vh0OL06McSTsYZZ3pcF9Cdltxd8Hg+dN5jOy2vUFi1QwnL9OeQRbL
0BqWA6OxyMYRjFHBgPWRtxr6Kx5JwYWUy0ZAl7Mgu1irpMHIhEKS24SsckBDkwzvReDBpMO/uYVW
7/PLhtJIZJze8CLf4RnThjeTdpr42sxGVkaauSDKnxSiUeB4SrIgdBC9450Fp395rTKcI02CwyU9
r4cDqVUB9D1zYlf/zj3o+9r5p6uYK029YagHsaUN7Vcon9ILuVxoI27yuGjsqeStNsqsLkEfUVNY
w2RY2z6MtULKfRi1KLWzBmUMxnu9PSjd/fbvs+4zehACk5INV2E8225fO6ffg43iPN7zd8FJ270P
4LFqL0z9oNxHilp+mQtQ+GQyyz3Qv/bCQ4M2cMTruz8HL7xyvgrlQvSxL9KowO7VoKXlss+NLt0r
g8I4o3W7AvAQD4gN/KVUolSzqZNy2JXKnzljtPxgl0lM1KF1TbhIoTQh0rMErM7Yt8qZLNEi1G+6
7b8JN/kn5VDYkzcxG+hXA0jlIpK6VxROSqqQIFTxh3af2oETgf+72wNpyNvWwpW2TnJQGGdSgVUC
FG3KaQDAZubReUOevioeAMG9X5rzg3Tj73uLJG1RxrBVPBhDp/IGj2nU63t7EU/+v3jqV4M8jg1H
TtDvrWxILCAnb69w/aGzWCGlJMHYoAGxxPHpn4fULAGjM9rRUQCqTW/Gg51+4u3MNvYiE9xvXTsv
a6P0ZtLSYuhLxONZ/yz6mp1DfISAlbE+ckIf/eJFDKUrYhYOSTbC1MjEP0ruR9XWPhMs28kDPCmz
zWQ9CLmIo7xIK4gYsyNBJEEhJnhRJAipd6zoez01vTg2yoOIWVTrITm2tMN1huHHW2gmRspNjKta
o9OhxZrAaU5ewZus0ZzfuMpfi6SzDEMqCnwUyiQ0l1zBzO5Hrz0U+35nxCYrx7mez72slE4uxI3R
FlylCnaEsOBT8XMkOE+fR4/7VP8UrNpEW80Bz/H3dNTfpXMXwsVrA/RrIQ2jgoQm/x946o+aM1rG
jow8/VU9byGMcjZxJSSlImKlSRmbjeGQ/Hg/s4Lyded5OTzKp6RIHw51D5fGg0JYOOr2N9J/Up5Z
dxzDEui+ZqlT66COsXUkHCfolv8n32JE/asuUsWrXtQMXpBp8JMkiWTJqDUU1EC9nQGiZtZZNTti
sx9cCCgNNF1TJeMDdL4xSmCOl5CSIW3NyjE7IxtuA0coOE1udie+95SK6LCX7pSnbe9FfOCGZLoA
xSdA4qrQD4NH2l7OOxM8Cnm17xV7W8yqK74s8N3eF9eM4de5qnbYwzjOTT7TLZ2zpOav0vALKZQt
jSAwnsV+xGUGnCS9EUyJlRpfVbmFBMqAaq7g2piEcO8pA7wACX9Z4jKdL0sOZUJSCbSnaEZqQgLm
KGeOuRk+ipIpP053xPmS+DS21OcB6dbIlv6cORgxyWKV1I2tCkPLVRF6xJUZsASnWmaF3usm9Uvf
37sdFuog+Kk2BpWAg3o2bjV3eA4cXJr36ZFsJxqo2dxL5Oi39Jy6pMdpnhsVLV5kWqfBsIWkOuP4
Y473aPA3iw79PA/DsOtnU5tet1V//Z2x2E3qws65vu6Bk4Ksz2PnkLxB/RLtCYzA7GRuwIZuW41H
FvKoi7vMiyYXwLT3PrfrV3iHxnaHfB1yQED0q3fhtGNBwayn0i4y36PcxYGiWT7UOK14xzb+J1gI
noud5lSR6ZvEf3UvLGxjhg7RqIWyPGNipyLRXftgzPcTC8l7PRuyWBPlTSpVLqZJ6EX05pFnB1Df
bjMrAuQReimPLEBvlpbQULWx3gpRncOzkLAut5WvmaXa4uM/yePhGPHmtloyrpx3QPXFibVjE3QV
D3l98dZrt0Oambz8XQYg1sw5KWt6jeH/aTRGLdZjUY8QtNa11xsuqJTHv+s0ACmTIKPHUf/AK9Fh
blZM0Tn1nn7x34spPRBiuV3mGnecu719v9GOizTKqmc1FSOwnkHavbpLvOheBtXfbA2nwEpcVqSz
fktfhFEmXWhCz0kRuXbAfmZIr02wi9TPnMqam1g/pl9y6LC718HgnBtwVWm79zsvn500ZjRerZvt
RQRVRYj1KUz1BJnpWvfG5NWIv20fDOv3KavtslGpJhmOXovme66OjiNvONsifmOrlzVQUQA35HXY
lujaEW5HF9bqZpb4NiOXYxzanWGzQeUY50/PCRbGqLdwRij1FKPD5elz4ftmkbS7SG9+BFFyUpPM
zMrKEgfNFXTDbOfW8TUM/KbCoVSyczCzJitY+0zFCE0cVkGboCGxzPmHWReORp8zXNR67fBi0TrZ
loWP8jtgGAgaEqrgKNohyXlbH/29/iQ/pjewMmCVmwNoHBjB+HrtZCGVChUSAXULiff/KQslTvyI
XqLwMdgB3RpXt3BD6LkJcoM+m72LWv4duCRi5uOGZYq0fxkKtepJ9SuVH8L60IeiWYRv24rMkkG5
lWDotdo38IAqDMzWnpXAyhoGyAbLVuh5w1DWa5Qp8cDgD9MnDfOaPcayixPZwsyeTCZw7Xr088s2
Dcq/GFrRDwW517Rbcmc3u/hRRxWDd9Hq+YPwTf+nLTQod6N2alMpIFWxp9FTYuAdAe7s538TQXmb
Jq9VqcnhbVrhxwQYD+5zwjFWsZ4Cuei8Qax9YWkK16CikHACyglFanbgJvV3kv01cowb/ZSdkjuU
gUTXPxKaq+3VsS5Sg3Yk4txkaEMnognHT3NuvfH+nQrq7FvRy7a0Va+lAUmQ1wTg7tH0TIMg1mkj
KtjL9LkKH+SOoe6rjlqTeV1VAVn5AdKv7gyu5Vqow1icB/XY8qk1+zcBC2ht1XAXYqjj6oDll0wt
lgHEV3XYt8VNLDKyHsT2PzyYNE0RRfSBSSKdFIuEVhnUHHYbY/CwBDO9sONAE8SMe4mBbMmhDIiM
3HNTih0Tz62tHxrACkggd5ps9E8x2xnXs+2LVVG2pDV4MowxVgWMZSSNRlt0Ikd5GI9kgLd3AFtm
EWQj3OFv9ZlVEF9XvsuWUqeml1w4RwNGVuZJfYya8SzqNcOa1hXjIoIyplQNw9kokTcdhmeZ+66h
t0j8sm1CzD2kbuVW0Qy9ACj++8wSSfD1L6QPLLNKr/pGGlFFU3/NkJcw7BjEKM/b4lkrpG5nlUul
sCV3liLgBHURZHjNzehPDENev7cWmkLdvyE495p4wOhD40yA/ott7kZ806zBJlUggDY1jKwpSzmo
u1gKajA6tQjxMuCZam+DmLKiKYal0TexUGtFVGSwNEKcM6OqVaAAIz4ScC3jjfViWX1eXraPvoal
QQKRSI+EQDXdqnNqTalojqVqtuU3NUI7yH/zVvQ1DBSCQJYKvNX/ycv926IIQ/kMyn1IGc/lWY1D
kqYbgXsdM7sbGeEnQw/om7jyk3QQZIyu88G9WJ7HYb9tP+tB9eJkKBeRCVzFh2RgimwV0PB3xHh1
W9rx+6KAD0QG4vB3GUXktRXSFyeoMqXdQdLwRVhmiMoa5FEycPHoDPVePZqLBLp3RU6LRupACW4r
XOGNYe6EvnDMgE78N9u3kEPFl3IoJFon490zWJ0z7UaXoLqFtmGpp9FqTv8qG7waVSxkUndkFyBo
8QesrXH83XAOjugnvhXvUpQzURwogX8sPvyLnClxpR+u5oVYStsneaznMIEqqpolnrtDvtfc+Jaz
DCvSMHPw3tnyTIYdWEEB6yypi3Js+lxPWpBbcl38uRV9Mw+mT6rkM1RmPWu5WCBlCmo71IlWoae+
cQi8a2XF9QueJ6AjtQjdCnrIgJLKuj9Zi6Ouz3RSQHwCYkRMM4F+QT735V2edIw4YD2qXiyNuib9
XuiMPEdUTVq5/mkNDV3QGbmkdMAKbN4Ju7Y0hb4sOYmrkh7mHe/HEwYGbFK/MgIApgo7bUfyYqR+
Gn/2rcQMkB37Fy2/q7fbYsGUh5lRsRD0BpHddJiRkyEkNtNdcSIUNobNJKRa9dIXafQgaNmWYzAP
CMCnXQqs9RzSxL18F1kkfsQs5lH4m7SZjkIj+K80Hqy51w+0tpfqkCOVW64bvgdcfVsHAkNn1hXz
IoI6xLoBOW7MI7Li6sHMkFuUy3Ojv237T5YQ6pj4Ga0SLXCV0ZjaWHkjnzK/t5WQhRqw7jF/rYWu
RxTBOEhBAC+d6pMJYpdsLB0JqFH+w/Zy1vXgIoe6DYYh06o5QUwVJMBiu5UTFuAV+YGPlnURQLn+
YQo7PigggDBhkmb94FB62g5pN6YV/8ZnXGRR/r4thKmJa8jSHgXXcGdPflKBdUwcYXlmdV2s75wG
VgdF53WJLt5Xxiw0GLOAIvSiK1XlF06eP//N4VxEUJ5WGsvEEIlLkIpbVd1P9W7793+zYRcBlFFG
itgqo06e4bcdYEqIz/FPyb4CdsPksRghVyNq/SKMMk+9nmq/6xC3SeIPX9iXxpPgO6r4KDStGaPZ
Yntt63Z6kUbZKXj+KoEjqVdJOGn1TjDudI4Rs69HopcV0Q+SsSg0JeWgb6Vh5nvR6Z77l/BlxBuL
BBfkojJKoBxuL4yhd/TDRJnKUR9J1zGqwXYgfq/8520BLK2g3yKBEiRRJOINDvT7dE9oXjlHcwbD
nB2C6fFXM6+LXaSsdlQSURI7nFSo7VPJEZRXuWAow+qegRhOVcGVqWoKJWLmNF+LdOiYzntxc4om
xptnVdkWv0/kL7KPVRrzqdpgCc10O8r7Sf7WaPfbp7KetVjIIN+wkJEUDZ9oBZyBYiZfSvTpVTsR
eKGx7dslEvqYxrd6qyRc2CmAI3qJFWuSPfrgyBfyKWcUaOh2D0izEngKJ3O4IYNzoJMc3PEnOF09
PrZ0a3vJrF2lvJM0K7Nc1KhjlLGyN/T0ZR5QMOqzp20x68HfYmWUYxKRuw1kDvkgkimpDtlBPyAu
chqTZBimtxEEQaqLMfZnCUCs8jHfsTwj8wsoZxWIbdmoM5IN/IGHFwldDXiQGONxxdgEOKqHyg0K
DoX73j8r3fVuuuMZ+aIVZC70zFx2gY4IQ1UKcVHjG/Rn7Xb+Lh9AlPQjA0cw+rvfOrd8KcBDTjQt
sMYf8XPxsn0KDBOlkQn7KTOGDO1rtp54TXiXDwz7Wfdqi/VRgUg/hMGUC1if/zy7qEq5gMYmwFKC
k9/nO2ZVYDXuWYijXE6ehFPGxbgb5Nlq9Z9G8lmvvTZ7baJTiyYd6bOQ2Y3OGg5mrpLyREDG1OJy
RgfZ6PK6pSEGyiyhQD9m1ZtkMGVgoWWvd0djkJ8XFbBcfSCbAU1wxDckgmxqU9snyI7gJqx26l2C
Sv+zcqOdVbPb16SszAjF15+/C9HUkc6dUtVJArcLwIvJUonGYhYU7/svo5XfAFPVY2UF113SZbHU
qQo8p8VBiuJ80z5IbQBGTi9hYeSthv6LVVFHmLch1DQmrcPzLSft+/glV0+cynCu6/Z2WQl1nZS5
Kgd+iOGRrDQshUtvIp/15CNe6+ONcRFB3RhhIxkBGDxI5VTBaGL9bmzsM2GthLomornz4ySEAsaD
2ar3QvRt2zOxzpy6HvrQz8eK9JGTPq0as16ACTd+bMtgqjJ1A6h5r4DackBUd5YPhluDrtlJkKFz
Z0c0p5f6mW0+jH2jodsKTsjnMIf1GI2X9Y96wDDP9ePXBTyNeBEjxdSSNG0oqqSGK8rSm3m6S4HJ
qsaOhlChGSwpcBOFUYFYN5xfAulwPKmayIjIdGOUJ2anWJ1Qm5wfmsx2FpYg4vsXodjcgJk3CgT4
neqkFC9jbwOLjBFvrZ/OZTGUb+PnIBfb1sBFFT340Vee1TrB+n3Kkw1KFRvdhNP3oz0PZH2Nf91W
6XWzuSyAfMBik8RwaFPM+OHxqp/byKn7bzIr7GatgfJhutyADLyBhkX59yFDl7HGSFoR0/7owS5r
oDxYEdbNKANAxtbjvTze1/F9EooWH5wMdbJmkREC/SYMvIijPFkAmPO+RKMhcp6z6+PdVZy7H9qD
cIx23A907TjtLrDBxYphO24nehX667/+t0OjfF2ldn7ni8i6Vi26KOSbzrjlQoaZrj+bQSH5f8dg
UI4h13peFAO8xgjEp2RHgB6KzmAFMklsmd2Gz+zs6rYyYpD2WhmLNheSqAL8hpq8JPonPjkpPSPA
3FZGhQa4axsDbPEN3kdicxrIUCmrjWbbn8KnXq/ByDlFyiJoR+8C1OZ9eFtw/sXcFLH83yu9wlOe
AUzqRp2QPM34jRDGE1CG4Md4wFCphaI4mzKeaPWWPMpRBGIICkFS1h3whnVlYKO0p9lurMAhtPFi
aqV4fsVO95UVo7OUgnIf4pDlmN9GO0Naiw7JDkQxt1el1tu2qe3bQuEpJzL5eqZp3QRPHpSWUbhp
Lpgp/1wOLePKWJ94+2VYaBG61pCgm7lc5BDT1SQfFXl9YZIpbnCmGA6YNZz2AQXSAmQDhc02sXUU
xIV0ynfwYQqsFB43yj9I1STgS/YYm2LmeVnnRvmPYhLCIhrxVJSbr8lwH2Xoki6etw9t7SElo0xB
6KI1VfjAMtcUg9ojnACEAThZTplDeBr4x841di36o1nJZKY4avPaRo2juYXRDYf2JAINO4O0bK9Y
9S5wmb3fKyZ+tThqB8FcB0x2ctG0GGUlKgKiEMAFAv8oAAkFZ8ssaNiVI1sKpJMLUjdKOj+jGYXL
82Pn+0c4mH0mNvvtU1txJVdiqMCs4TgAjIFB3NaEyOzS2CwFzdxlIA/LXrclsRZEOWOkR+UoCHCh
DOE5Hk9h6oX9eVvE2sv6ajWUIx6bDF3SDZrZSdXcuI286BDtqtfwpUeGmeTcAJi+T3fyA0MuQztU
yiGHiM8b5M8JVtXkaG4E3a89xVFNUosMHlmYtKxDI1u9CBQLKUdxq0M9uVHK3gRswve4aJ1ZrCMz
kdTIlLOeUZRiSaQ8spb0SiMnMDatVmwA+puZJJh6n1iS8bPIWIMqa/HO1TlSbrmItVZRUvgrMiGr
nBS3Bi4JUGEd7TC4oSd7kc18PqzdBVdCKYeiy+HkGzpA3KYamObgnEYr8Y/8a+10oFhS3yrMQONW
Pagvwd+A7l6Jpr2LlKRlNwBiHzhdrgDCFIkvnNlPWXEksTEqcFjKobEdVX4sh7rCvnJe9qndkzBZ
vFVNbqegSsHy0Cvh3ZUwyrUkRc5xYQuD7/mHMN3PncewOrIrW6uhPErWoStxECFA3vX77D74HJwJ
TITWmMTcJQxptrt8l33NjtIba1SMtTjK0yTTgCJMhLA/qBJzFp0RJTnG8hhOhWZEaGvgRwB3jyyP
tCMm9zFI1kBKB3J3OJWQWSZbA5y+OjDKrWij3ERCjzuODHFL3tya5df+JUI6G6255vQVKCYYRy7/
nF9Ch1iE/7yMZ8YH7iCUSPRZEf5H2nctSaoz3T4RERgh4BYoyrb3c0P0OLz3PP1Z6n32FKNmSv83
+2oueqISSanMVJq1EAVR/7a07mLS2zOe15d3c92AnYVwBkxv/biSSrxLQyux5f6tHzo7BbUTIPGN
58ui1h3dWRRnvNDebALPG2nzsXzUzcdee8xM77+J4ExVW0RV1AV4ACTyLp9OUbel8/1lEX+Ir87L
4GwSKf1+UJjJHxwW8eTIFIeuv2MtYJEnaicSSeNTa5gokuueAQiwTlVU10H/QYETwjpr/I3If65V
bpYqp3GmqTeUPE9qrK1CF1i9zzbjLt+ZLutEl96la31jfGGoVNLez93ka3gnGmT9IJb4bLp+ba7G
ma5Ak8Z5Jkj1hHs25lRsGZIZfbNQkBw/ymjtS/yS7GU33uROc9S+twgsWqd9SjcpgLn+zlSfP4ez
ZhFoKNuItYH4Hb1PlPBZM0UcUMI952KkRmnUnrSoxkY/AYmuv1oe+I2QRfPQT46abP213MUpek/i
2a6fw53f2+VWtM51j2ESQomKXArfzFtkjUSlAds+Jaj9Sm5vHasQJCkvWrIZDa+lgmzYuik4y+PW
LI9STxUV7ZRz4781UbDJquJGt3L38l0VieEMt1ZNsmbWeCvE9Z0VFMAa3KemiIL9D1f0vBjOhKZF
h9FDH0rSbJp3VkyHN0LW2Bswt4EEm2iugdmwz1fkLI4zo8Fghq2amUi31oat5VetBhwa4gKRzE6T
bVE+/Lc95ExqkuWTIc0wCan5NYduFt8nIYo4u9WXlsSZVKnStMEKcQVqhLVsDAXE5JEzOsZB3YU/
RDD9l5Wd8hm8LKYyjdgEsR5u/Tm183AbqJWdFTdNdMxyLxm//Zct/ERYAZBleRgpHDlpT+N0T9uD
WglOad2N/6sUlM/odXVhTn0NN9GVhh2ClGUOervX5msQ2lzRPhC48g+Qkj+fGBBhcKKLl9Ygk6Is
Y7aH6MVjDQ4RAAs/oG2EORrR0jhb0Y16E+mgynOl8dqndtPqTpJ8ia1TIUZ9ZJ99aVmcwej1LPfV
EpnXbHDjR0Z6UKDFu8+vO3dy0421lxqBiVq3HopimqpmGfQTj2KXqlXVs+6yZqN5tLL9vX8i9hTZ
pifbQLsUYXQxa/RpiQt5nIeVqjkGXgDGQ4oYiShVsWX/kKQ3NEz2l7V+PWxeSOJ0xCBzmKVAJ/gY
Z5s2oXMTe/XOv6VuvQFMrvdTehP5sbVRJSIvZHLKIsWhLFcUT5+4AHGFCt6K/MZ36aOGlHN9L3ac
7Pcu7SanMGmstXqBejeYg9yBnuThu2ATWcR1SQDnXIbQasuamcbWM1HhqLbli/rAWk3CA1qTLwtb
dZeLzeM8SzeAWGeOSszbpMqmCxu7lK3dZAkb8kWbxrmUZs6VUiZ4wLEuqeYeUN9bEtvURXvUPZuh
SAuH3l9e2nrmZLE2zsXEsZFbWosMWO2yht7UTQqHQOLkMomWCzg1N3u5LFSwTj6r0Oq9X6kMBFWP
Nll03fQ/L/++4Lw+sSwqWmtQFeFNYQyuTy17SoZ9bwizI6sRx3nveBp7sxm0pq6wd/80XjfojMm2
0ZdsW8dOcmJhzrRTBlvaT/fS4+Ulrhr/hWjOhijhGOVZpKD3FhUP2XotyY1CjoDfttP4x38TxU5z
4dICv038nqXpe+tA1ce2fBnnK50eRypo8RStibMZWUGMRGHVt1j9EQ1vYHaS2mtf/a6BKP7yklSB
sTc461FmhT7NQAx1/SsFLX/aXkc1h1kRule2qhd70RZIT7sWGcTIYVlZ9CQ62Uvk/UWBbGmXDc60
BLVSTaWEzdX1e5K9JTowuy6vVXTZOKMid36flT0SGWn3YqT5wcgCwaNFJIEzIdNQlBrUELle6VCC
cywW9E0KrjOPONNUc6TIrM+vxNh/e1sBcUCEPbQetym6ppiagX94YsdiGDqpZwXzeC+9NlvA/IIw
rfKA8O6Kem7Xde+XKD5z0SllPGtsapjKbxW1Uz12HL0R5N/Xz+QshEtYBBExpUBCjJH2+SNc1SH3
jc1lxVprl4bunmVwEVOtdnIWsvkxlnSXbMWOdvUNQ/Sqj8EJirzTtuOGYe/WHr2fRUQm61pxls5b
wCJu06FFarpvN+Ho252koSFg3AoWKdpI9veF9bMGE2BpLSyFBtzP5Kfv6DY5EDzFMme6Ba2SHbpo
OkVnOMiV7MRj5b1MjPW3Hu2cF8uZxjlEk/YEgHJXbeNtWaMLvRw2SiDbcZQc6WDafpzt1CZ3uorc
FLEp2IU/BONn+Zy9xLBu00QUQGq9N2xmN9n4WLVx9VGtEk7OaaI954xiQkurIMGEy5gZdwCeuCtn
cKzF3aEy9O/y8Nb74dOYV4M9kurKUOgu78Z3w6duMZMNiY1NpJkvaTrvhib06kYrbbW03E5BOjLt
DrEZbaoqN+2urjd1iLbZWq28viSO7ycbq8TI+yg/pom5lw0wj6SiJ6lwMzmLXIR+m+kMHGH6ALXP
3X/hXNvtsBPVHUTWhjPOtV9KHQYDsZfaN0tFGW5yEnNniHLYf4gjf2kIzzRCAWHYZjAXbliA+6n3
PoZ1rpItWpSrV98zbygysziJy9dTsDrCmTkNXNdVk7Hntvrcm3dT+xbnD8QQoUwxhfv82DgvjrN0
MCtG3U8wAp0x3uR6cMq7ditNhW2VozeGveCFKBLHmbZ6TFU5oigs9o3uhu0e5IZ20MvOMKN+mgXu
5T0UGFLCWbiiKK2mKHBy5uw01o8x2Vp/g7i0dBU8pk6oWlPqh3AVbIrawOQtHez0haFSU5Rm4x9C
trD10Px8YpzBUls5aEcNfTrBc/czvm0wuB26M8ueUds4yJ6tbEpnVz6JUFnXs9Znp0g42yXXim5F
bGBtcAA5/Nx/vLWTu34HdPgb/xSGTrZn6U96DY/oo+T4F/3zv201Z11iyRzHgj3oiPraltsufcqU
98sas175XiySMyptaoXSXKNixdompi8VJk5TxWkxE98/x8DAtt70R/TwuIxkXiBaoK08hkNUS3IS
sINlQ+uAHS+ei+vSI4NdHudso4KDs8T8+N9Qwi13lSciCVvfTKoZl8QIt6lf2LqfCOL09UtvGjrR
iK5Ri1McpZIsK+mRzkvM2KlDw0201pElYtflt2F4Fmwj68b8bNHO0ngt0dKI6qA4/yjdzjsf8Gcs
SxkeRAf2hwtxlsTpSp3HhZ/7IxuqGzblI2NmAFDULnqKwF0Q7irPcDpA5biql26Gnf7dFBU71n3E
vx+AwfjfI7i5BQ4j2tAQpkYnP31JMDZDvpFY5IrWg5azGM4VhdasSaY14JUyX5fy+1g+CY6MOZk/
HxmGgX5fh1KMmA+KMeuRnoJrNu0BVr1bfSu76SFyhQlDkTTOB4GswJdTCcfG8kIs4Wvu1f0/jGyW
K6qvrl/q895xLqisq2qqFQR8yZjZTS/bk/E1jw37P+4g+4zfYnkpTjGtgDHYPdaEGq4OhGUfw+vs
mSeaExOtifNAWmbRsdMZCEx41UyvSXpqs3vBgi7fYoPvRh01C92oGCT+MIbBUTkGWx1z//XVX7q1
8wnx9sKMqyYPkT82r8ITewKw5uH6ZXYBe+WhEO4Gt2gD2fUb2ZXtyKWCFIDocnFGJOlCKW9yZEZV
RMv5dRY/Xt5JgY3gIe79LFenJsGUvkpkJyFvqUWACIAJoVhIoLX+lPu1kx+ZiIUSRnmrlGmAkJUh
KKDz+8YASSU7tezhLzBy4LTOojiL0ZM6DowGlq+WvsTBKVKe9UHQQbmq5aqqWLKmgHWecleKaNIg
lWaAZIZ+NKqXsLzVRbmZ1bNZiOAuEgBkAx0EtihdlHfVdCjQhUPrKx9UQpd1YFXHFnI4B5yqcyJL
JeRMxW0xbRvpb1Iyi9/nrlDZZRryqBqszxi6hjndSEQXnMb603Ihg7sngxRMbVPCIKjb3i2/J4fg
iSA3Eb0lbngQqZfgYPg0vh/1+pAwrMJM723095d5bFcIj0RduquR0XlRfDpfMwOrmjUgB+nac2Ju
ivhUF7vQOBam6J23ngZUdapS1dJkonFeLywmHSD1WBKjZwNMsl1cpUdry3jIRaxOa/OIBB77lyzO
6RkWOoCjGFdHvSt2Oti+CLqAJUd6r1zZS3fimhxTsE8BxEIgf1eVrFGsEZlgqdXcstm3tEPe6JRl
8LnJKaofLt+n9WM7r4+7t03YoxDdowTYROGrgjF7haL4SGhod+HsmfP3/yaOu75+WQeFzibV5Dm3
x+ogoR0xRidIMD7HfSOwFetm77w27i6bVpWSiY32Tfl3krtRCuxH6+flBYlkcHe5DNusaH3kiceg
eTeU5qHL861uaLvLYta1AtxiQHGlpskPVZVaKpGApVAUmaKZ/3aovvjjg69eG9a1+hegtND5szDO
I9Wl1IdVjUeO4V+h6mjn6a4qXy4vaN0IaiqxTHhrpP+4jTOaQBuiGU9E/aHcg6bJyfDWqDfF3vw/
YBOveo2zMN4IZkmh1jPBihCbH2ItfpD94PnygtaGFom8kME9LZRmUglcIItbGcuE4elf09BOvf5Y
fiWPDGtcPpWH0vHvq+NwbHbWrQgRR7SnfKnTH8x+8EN8wj8UVIA8d1vA/TIKKnB5by8veH0sY7Fg
zgzrARniWMfjA27sRAbGteUEX+gerPZXyhYtKI2tYUQoDBzRQlcv3UIyZ5QV1YqaChOorhbeF9Nh
7J8UEXHZqttciODMsDJpjTZWsItm9r0jL3VEHRBlzrWQa3rVAC8EcQY4HNJoNCIWNN8pKHDSQ+mF
nnbPqApbG4w2+/EQ7uKDeDBi9VmyEMyZ4qolkYZsO4LC9ludv+rWyY8Mx5ACp+vRpETMzaDVgFwL
Q8ELT3QZObPcBYbuh/6M/Fry3oO+bE6/XtZM0ZZypqVM+mgiGeKDxIidIQU4Y3ndFh6ZR5v23mVZ
gsXwZc9E82e02Q54zmF8RsuOg+iarSsimloJ+FB0XeOOCTi1HdroOzSbZs12KOttNfpPhGbPlRIJ
AtN1UZZm4DkCDByeBBSo8YYczQEq7Elj2F1UIOcDqP1C2VbxJPDN64GVdhbG6X0ct7GmzSDm1B9a
NwKZkgRCAX1LXAp4LUanJNrI9UroQiK3k0nW5VXTIUJVryZn2mCq/IfpzvcDqDrLY+dVezbzN3yl
m+IZ5ISVACRt3Wad18trfVU3Q2Uh0yABiAbZZdQNRK0Z6z1rixVyik/9KQCGIYxWVzrm1ZDaBCON
qJTtxgBZXzAn3MTXFrpSRYkHwdr4h3ko9aU0Z3g0Deq2CumJDkAOn3LBVROoJ/8mj9suDnITQMDo
Y7DrakckoFAnsR3Ht5fvtGg5XPyDV3QVaeUH5uTOV17yHLNxAhHsJD5F+eeT+ugEXOQXgmiM05wB
XTHs5uyD8ZBhA4meL6It4xwlMTJTqixYQrP5WhRfuy53lP6mH0TtK6vh6WI5nLcMdNmqKglHQzq6
16j5Y5YtG1Q1xyL1LVtW441WiRpa1p+BC6GcBUlIoQF7H8cE6F3Qjndb842A3SK7BWzr7rJGrFv5
X5f3IxRaHFcix0ZlUQmlFPlGsm6bWJB1WD0nopoyVRDhqzx3cGKYaZgHsLxmKv8ordqNSXwa+m6n
xM3d5aWIRHEqkeTAPpdl1pCMgchqfJTyA4rvdpJYAjcvEsTpREQJcCdjmNvSB7BSBGwL5aeVHjpZ
lKxbPRxCVThIDc3vn8rLSqqa0owXczI/AcoJvTqawFmtGoSFBM4gmBHgqzsLfUdZ4CnJ60i91Hy+
fCwiEVwwPdb1/+ej1IwnvXF08jqIQpX1guBiGdzRa3WJEMjEW7XZdBsrt+O9/DM4JpsQE4gZQC1e
1W8GaBtlsB33b5eXt64M5zPilMGivTobmKxEo2e3zzQTI7EFkhmq17eiZj2ROrBPWdzVIpLmYGSw
+CUQIOtjKuJTEf0+F0ZkSuuH1YA+Y58egQwjiYayRVvFBQpknEdpYn0FpDVsZNKV7t2X9kEgwNT9
cDGfXNBCG7hgYa6rJo5CZNO7Q41Z7A8a78Cet50LkEdPv1UF1YFVl3eWx9eElSQZTD3FdMK/zA7J
XgEpusjlCS4SXwOuSy3yO9a4F1rbKPheEScwHy8rs0gEZw5qrVd9iaHN+/WTNDql+YAXh8B6CrSM
R2pNxkQOhxABQmhsp3oXiTzOeivQ4jjYByyuiWkihWoZSELX37qN/N6B9qX3HeVa+sKmM5uX7KUV
U5EzK/ZJ59DvoYBYSQO5I3d3Svg/XUY1BBZI8eSrCqEpPbHRZ/R37SNP218+qHWLt5DH3aU4Ni2k
j9FgOd2xHg/gkx1rt94bR8bzMOo2YMuuGE5svv2rjq6FZO52RWVnpvkEbW+sF81/s0LLLsBUizZ3
wRJXFeUsiH+AzlJQxuB3YkZd8QAZuh1f2iNDSgUylhtuJN0RBXvrlmMhks90db0yaQwNjIkkDksz
JU55ZN0BAObyRF30q9dtIY67bloRa2BQRlvjGBz98DTn7hgJHmfrt2Ehg3O/Zjs3+cy62ptNe8Iw
K5vhK4H0AU4dl3XIlAAKEmrnagZmIZS7ghMp69HMGNLBvCuDQz49TPFrVfzQyVYfqo2WR3ahPgn0
5XNl01JkA6EmCFyAJ81XozUUIqu2rmW3+DkiZaftMLxC7NwO3mJh7emzbv4ui7t+adXNWSKnsuvH
+9a6VUUUOysJz98FcLcsiyLid2Mjw6fIeO2iWQDEDYdxgxgDCF2innDBcvhnrtFrPimMWHaV4LpU
72bRMLXo97l7Raq4Tagvya40VF6R6Zt6zv53i/jbjn3s6MLs+3reSbTD8dMrZvYVjzrai+/GLz7a
AsJddItJM2c6+vdCZml22L/b/t8lc1csQXKiDAwog7ydnHqv7eRpo3vJwXe/6ZNTZmhtYgzTJrKe
P0Qnt3K/mXCLmjJIzSw85H73djLNSRDHmuyGJxm5H7PCbDrjgE6f0WG8V215F9yI7OTnQO53mZz2
y0XZZqnSzy6Izuwk21XDnRnKDhUN6K6qjQmnClB3jdEw/L42JQ9oYFnq7NbDS5F+VUyBcVxdx+L3
uYA6VcIQRfFKdoGN8pB1llOU5AdIJo9NljwIrNNnW489W8jizokowEZJJm12+2+G7TGOdZaiC07/
BKWDPb8JBDIL8UkrFwK5QzLUNCQ5zWCirqY7q7OLd1bGiL0ELFr5z+hkbKUvps2SZoZLRbb4swP4
fbWc+ZrJFId118purap2hUpb2LyZGIxMpPu0wNDdMbK+lv3u8pLXtxi6Apxqg1I+16DlYWC1MVbc
WYNrDOZjHPq2P6UCMetaeRbD/r4wNDLVrJDoMM1Fdd2quy4T5DFW0j9s884COLXX5iTXJRlqz+b6
ivtmmwH1CDMWdn6nC7J1KxHP77K4K0CzzIKrhlpOBIOs2SZJbDRgj4C06L79A0E2587lY1opr/0u
k7sKoRLUWU5rFmWNHxMdBGh4YMDdSCgMzU6F11MC/HtR4Co6N+5CoLRGjbYt4FK1Rzk/aZPg3ETq
x+l82cyd0qVYVhpcJ91VKN9Y3aNg69YtlmWZQFxmDwrOkbaRNrYWhav5oHzcal6b24wjscOEw7gJ
HLQfO9KtCO1mfefOUrk4tdQtxQSbvIze4OE56EOnm0uBKf6DIp5lcE40tPpWzxqczuCQAxvxCd38
K2uXZ6E3BX21QAtFO8nd4sSimZbrEWhw45MFlH6iRrZBb+NS2NSzbojPK+Ouc9jKfiEZCrwlBja+
Gd54zDC/Bet/59+YJ/B5MARNAw85HwkqYSMt0+rPbuAsnbvghY+ylyWXsMQuyPHsei/dEBCGU3cC
BXtqM6hL33nW7MgT7fB6DGueRXP3vMz6OWkbLJyBHbOZf/0FhCIOa/Tun0TdYCvgpMyqnKVx11uZ
kHSr0UWHFtFyD0Ib0BJUiH9KJxQUE9lnX9pR7p6bWW/MPtPUPDga6rta6agobmTpFKu64A0suHh8
ZonIE/FJHqB3vDJ3amTuAhATXDYpAv3gs0ptOBcmiM5kdy4eK/UYA01GA7DRQ6W+lEEhuHQildA5
S6LXhlLWJfZOv0muGQiqtak3AUJzRsYrio0FB8VnmoZKSmbAC8lukM3OpL2pxq6dABKHxtpU1FUh
OqlP5qQb1MGHiYykF1K+q4aot2Ddu/xSb523IuAeSgDQMLs5faftlUWPsVQJjkckg7MVjS8ZQZRA
RjU9BiEYN/KrKhShWYh2irMKYZMBWGuETpP8KI2nbPQuK7TKPMWn+8m6CoDrq4PCl7uf06QNw1Rg
FTEAkhNMezSYvUqcxqNvCVocq9iNvzIkcm2jfu0xJgWqxyp2RmGYw3T5wnfwj+oGvbCq7+fMV48M
NwzK7jSvSMw58QYg7/vLy15pO4D9Oy+bLyJnBQWmAAtvmo3xWgK7IzfsQUF1HEPQnrWX7+k9SFQE
QgV7zT+6Zb8xMeWNNU4HczufUpfBnoKa9Fttg07J+d8rIL+vkX3OIvQ2skSvVQ3OzMwDr5MBw16m
AhSIlVaD32VwN1md/AE9K1hS+dpt8kcy2fIm9aSN9VQew3cLXI2YLItcETvS6t1bHB93v1XVx8yx
Oc9uVF2r/n1D73tRJW49V7CQwd3vvDYqkFxjafROzbdktIu7DH0p4DIjiLoDJz4MD+I4gP3q53tA
TSoTYimGyW2oNCFpXg7wMHUsb+joZDKGEJMvCdkJlJEFv7wgRUb2HZBNFERFnHaUjSEN5QwbrKCx
GG+ZYANsaPk75vN3NViqHYG4Nd1X0JWKPm1CdPR7/q6MFCAKedphN2HrJ8c8GEcJRF7kRgfsAEvS
iUK5NcO5kMcHA70xBRmx8LwFYaSb12QfKESwprWjWorgnhcklEKjlBPZ7dXC7cefgFh1iXmICxH3
yZq2LwVxcYDaly2NcxirtLrLQdMlpYemFb1tRRvG6QMt9LnXkKZ1O8CrnDLMaY47utevgFVzYPhC
KAYJXjGiZXGqTkGIIll1hYJ9jiQEUKcHj4qA/0RnxBmKskQbOwiqkPDra7up0JhyH5ffe6lyL+u3
aC2csUhAMSZpBnYvLtJDUPU7vdKPSpKLbq1oPVw8MBM6lEGF9UxbcudvSy/YgMvgALCEk7KdHd+e
r6LcFvXMrSZZlhrIPRek3Aj92MRRsSTE/Nhsk622lbbtl/8Db8KqYTpbCp2zFH4/xi2tscSMZk4t
vbX5dRN7zXCsLMPNptBulWMjvymDICYQbC2PyU+VUm+MHinxJJacNPYyaYssv+2H8eayrghuGk/t
F3bdbJk9FliUt6H1Rqbny7+/+m5YnBbl7EUs9zUZJghIkBJrH3MPA+2nj5TYYTqK3g1/kEZQr2WA
PJRviuqI1VYxs+ytN3uYNdwGmylGjqXZpwcxHBk7/U9uC3Xjf6VxmphL+QjURmiiMj2E8bGqUzuS
nRb1dy2mTjCHtjKJpoX/oP5noZxKzp0WgUwZG8oYelilJNrK8FyMbmYSDb6uW5Jfsj7aVxdRW4tO
4mpQEfHPamCnyLU02qn1BSqyrusGqDxUC/OAPFmzlc+pZGQ6nD/GVEzF3AZWftUVwXcqSyKsxtVk
laKchbGPWawIaHxxWegogAyHjpV6Nn5p58cRFPK1nd1IrqjEtL6DZ3mcjQzkPuxUDbY46d/NYtuY
70oq8pZrz5Xlmjg1DJs27uMMhSQ/gbdk8dO4S4+Y0cI0GEPQFriX1Th7KY/TwMCwgpCwwpWZM5jc
xLT1KvOqVBttVCK/zG3euAkJf86h+Sin2U5J4+9BH+z0tpo2Uzc/T7R1zMAMBDGQ6HB5kjlJyQK5
kM2Pd5vLKuYFfIPv6dvhpO4st327bNvWshSLfeDZnketlUifI22sm9+C9JbIo21qPwaQm8+ip7dA
jSzOirYZsGryGmqEZJVU7gLth19tL6/mD7bzl6rykNX5mEaTNOJqsEkdUH9tgqf8+I9hofeG4LG2
7nfOwtjfF/cwbGkS+BWr+KRIxd0UtQipb/XJtDwdtqULCbFlwtpoETzbht7pkd2e8FRyxhfLoTdD
6EqHzLOECFSic+LMSzUkdVZoKMen/rbxA3tqd9Hf1FaXC+NMSph0TTOokKGj8lOPnScPQgzdVZsM
7gCFzfbJGp+Aa8EVlZpKwRghNA8++9g+gjw2B/Gl4QSPqtdJeEinjuhGrWrFQiynFY2iNX3mQysM
a4uOk9ISaN2681wI4JTCTPCcJRR14+EwAD+3caI7cw/0+1N69783/VmKshDFqUKdAyXSR/Hfpd1X
Jb1LCbHbSETdsapvKp6xDOzYND4wVBZKLndxXPQJNizswg14zgG1WdxqdXAvsA2rB6NBG/5BBdA5
ncsHqo5NCpM/OMNG3gCxD/kH64OVCiQNbvMiejKvW6OFRM6pqUZLJiMncJzP5X7eBwfpGSC9js7Q
bJ9E2anVbdQIA66hoD5UObVokiBqzAFXyjcaJwn3Nf6Re0Gz6aq7WAjhFAIT1MFQFSpM3owAUcru
xzk4GVZ6TCGq0kWMq+tHdl4Td2RgZooMGmFNxvSCdtC+E8wHiH6fOyAJU2B5n+D3wUJyGvti03ej
wKGLjoULNOYyxIXtDIgY6qckkPfoVdynmSR4+wtWwuNqzjRWVHCTwVPMeJIkmk3iQFB5Wq2cKzp7
k8johqE83IWsqPOYUBx+72FeH1CPuutZoJHbvPl2Bi40J/5ifC+F8CurO7gQy+mc1tW9peYsbtAl
Ox+V18IsHNDLvly2DyIxnK6BqC9plDpBT2s0bI0GVOON6WR5vbksZtUrGbppIhVpoErAJbny0Sws
9AIg8CS53UqS3aK7YvpRRblA0Ic94192BDO7AH3CCAfl4RwSnYRp2rO7qsiO1oLXVQV6t19Fr74W
fqsy6YdZZtdAft0VJQiL0CzWquXJNKTNGManNi92U1tsMwWYdSCN3Rtl7JEC1GIS5j21cTiSSH5K
BvkIVsbNZPkPypgdC6p9r8ZhW4ATXifD1qyAKSyj51LWb7WhPwJ44qpJ6cOgp9/qjH5pJRSCgzDc
JdFkD13omnXhRlp+L1X0uQUqZQussU3bJ8+9Lt8UbattZL17nIrsNa4qYptz7sVRdKjSULB9Kz3O
lrLcPnbjFm5JMcIizWpsHwslqxz8Ztloy7EtBTZx5VfrZwt9b79Y++DrIHQda9d5KZwp60J4WLZ6
2mgKygBGdTf387ESpmfYT1xSD+5aRbIf9jRNgSwTy7aRnOq8AE2jd1nbRUK4SyUPaItScjz0m7x9
Qz1+T/y0sjFt9H5Zjmi/OEOOCNLHgAIC5Up6sKJ9VO4v/z6z0pc2i7PiphzQrAZRFap6IIJD3Zih
N4q5cdeMw+LYeRxReWKZphxiKA7DivNNlnhdnNs0E/W3CzaMN0PWbFmDytzS6O9nEAvp+dPlHROc
POFee4maoDzXQEBufUOnuR0qV1pE3b8RQgnKIAooW3j4jn7ItTqdIMTICzuaX5PqqsoU+7KQ1a1C
S7eBPlcNfX2cDueV3lcgekMUNz8Z6i4IRGxrIgGc8iqdETWBAeWdSGerPUjKgkGQXxGJ4PS3B1dp
M4xYwzy+FPWrX24u79HKEDispUoNhQ2O6grfLGuYWg+saLwU/KsRphKl7rsUYxP+gTrFNtrOB8yi
2JkHnqraKZ9kQWy/vryzdM6WZUk5lsXAQgQgmNVNfqqKv7JkmqabcN0IRggnoouUWgtD+G09r7w6
8fcga8RIZH53eSNXX3eYnfklh9M2KyrDec5ntpHI/doV5szLXbths2PCpiVWgvpk1RayOMVrzDzF
dCxL7D1LN4ZXYVaptcBaN3nTftr1kq0/Xl7dqn0jmmmBjZdSi0fClbrJwnTxILsoU9mVnNtykduT
OcGPu5clrRpsneCth5kMVebLo3OWzapFoI9AnLN7K7Xncl8PX4LmqmvRmk5+KMhsXBa5AvaJO3CW
yZdIjYkalIS4xx0morr3qgJYTbWFdw22xO43NVN9kIqA1MRWnO5WjH67mjxcfgEXXPaGWaRdjC8Y
8AUGKIq35p48MHj2wkXXjiuC213X1sWSOSufdSQvZja6wXiKsk3oTZqtPuiHwh12QizT1Vu+EMZV
VNVqQvdOEUB7FMmdB8XTVFPwIGS369ONWIhgn7CIu4IpGwNZ69At4Pcbon6tiI5ayLAd8vi6MkrB
i+qj9HZJHHOiC3ESIQ1pa2hpDYxowMd1z1pPUaXwkxtdzm7B9Z4fQAzypR+nzi576YqEg2u1075r
MIqmF18TE5Aait/9sDA7P8uGTVP1MbUyl07TVZxRb+riK6WcXCVtW5uMxjsYyfcaootwmHpbLqPE
jefgqKXaD2NQb2sz3A9x5IVW/GAVQCub5HTP2rTtiEaDPSl1YccBgMXyCf+5Up+lUL416expALwB
//x9UcUnIw9CJ80xiKzroW1W73nU7YvQeJh7M7Kjrq1tM1VOAfolBFdQdHyckQbCVzfJgYSYvcUX
62+KtotI5qr9oVcED+7V+GahKZydjrUeeAwIbt0JqK0pfZ/k3Bmsv/IGCymche4sGFGpnZg3UJ3Q
UUC4UO4YXqbYG7CfuqSLXIgwKxQcCy0cD7WcoAeOfb1vxruxDu0ehAOY/79sLQVHxVeH66FuxlBD
WW7qNFuWoBLlHWos8/yFiAYCBUfF14dnCRjMuQyrKJmZq0jkZegCB+iN95dXtOrczmfFV4n7WalA
EA/nJgezgxji0ZRATx1EbmuCLf6yLJHhpbwtBP4IABRxWvlpRJiQYuoKHOofKAOiJPC62TUoxopl
eFK+Ht1Gsh7UeT67/rxL4mu9FCS0Rb/P6bjkz1KitCGeIjPdqFbhaX4poPJe14DzEjjdRtlJHSwd
10hKZVvu0AuvbUDa6l4+FMFC+EqzP+TZpKlYiFndhvG+CAQbpa5f0V/L4DPlfjXFVpUz935oUlt1
ouN0qJ5VR91U7/FgN1f+ntHoYWbByW2gEx1AGAiMwRv/m6/a6jG9EjXZr6v8+YPU3/1XGiFSVQtc
4j7XHNksnbnYjRYQkiuRwov2ltN3v9aL1Oqx9KYM7Fzf9rMgg7DawUr081rYFyx8MZHBpxw1OL3W
xTz7PWvgI/vQ83cM5q98Es8xriolxfgkHpU60oHs7wuBUqxLGul9dArnKElp7aGW0mNnihoTVyPh
hRjOJyr/j7Tr7JEbV7a/SIACqfBVoaXunjwepy+C7bWVc9avf4ez995Rc7TNZy8WC+xiAFWTLFYV
K5yzquNohJYMeKcf0+pJJOjJwdKCGhRFYEwrkx/Xb8Fu1YNsBHKeUdWUtq+0EI3vgCW1dSl+WsFO
k3SdM1H9ZCDjNEsTqBFnH73SjqEAyHEWxXG76rL5DZxNKcHsFxkgUHcJPcT0tsj+JE7cfJ8zKPlA
YSxbvAalmSBYeuwwhpF25zBcbFUIzLt7y96E8S0BxZLkVT9D2FCclyqym8wb1JtM/+v6wQn08V0r
QDdHWRUiopELME6rGfBQv9TGp+tCdgdlNtrBdwGUq2aSuUKhIifa1zlqbpcl9YErGChGgrwy/qcv
JR83/W5StdG5Ll2gFnx7wCCPc5gjYe6q1TetOofp5+vf3zcim6PijIg2FdlQJ69GhNUYgal27oMf
64nh7FfPuZCie//NuRHIGRFlpOaMMiO2M0sfzH740NR5h2yeDHhZafCqOHuwsug7TYFKFQ99kKrd
qVh00wE01lPVFU/TNOZO1+Z3FRmOY9ZG9jQ33pySx36Mg+vbI9IwzhStOYbIc1wc18i+VvIvhEqz
dLwuQnRXOOPTKxZF5h4iliZ31DgAoG/e5s6Avq/rgnarYWBGBwQbCMAYbd6l+QYzdauPLME5ndYD
Gjn92E175GvY+PvgKo5q56f4pD+JiKr3dfhNLqdisol6WNHCtM2DH+uPIxWkCvcP6e37nEaNdI5r
EsGnS53kTdXgzdoSgABBEMyIxHC6kPeAFXjVBTU9FbprRn9ZjcCli3aK04UEFbappHBExdDb2hDZ
mNkQacFeSAbCGhRDFVlWTZPLuGSlrmBgGrZZlcjidOsKxF7zZ50nTlzJzz3o5Q0pfkzC/F6OxkOX
qM6sjPbUlSc6G6o9LN1zuyzOHGr2oneCy7Db5bb9dVx8tlBFRacIdkC/ZX2W9J7hUjQOesOVO2D6
DZjYLe5Lhzxdvxt7G78Vy1+N0QIZfQmxc/rNKu+k7OMffJ8FTaapE1PhzXgT9V2yUviQdVWcKGud
NVcO10XsRU10I4K7ZZI8NtPU4JZJ42Sb0a9IQgpR+1SGz6l8ltvjKML63FUkQ5FVYmqYvucfqXVj
AdJC0jFASh6z1lfax4U+x8u93n6QSS5QW6b5/FsfBW2iyyY0wOIJP9eEzukysTwJcFOlI+0CXZng
80+y+nJ9H3dTkhtRfGMCHpVTWicGm4dLHwrWzQg0cpaRVO3Um2xRF8zuub2tTOPuo6YNpUY7VNAm
42yCE1iZbak5K8C6WD9N2hNmWgVbuedwtuvjrpikpKtVLcCaiNbTar7oo2mPuWrToRDELiJB3KVK
lb4yxwQl4a4K7Tj7oOkfUu0Lmird6ye2W8rZrohT/XVtwj5ihe/y5u+HENjjDuoXGSPUGmiXDKe5
Wdz56+KiaSCgfzS4uBXP+Z9CW7VIbiC+Rd2dHoBKdY5uR4e9wkoxgA3btSs3QWO7vnmE6UqlWrOB
hK/qM8yt+n4O5Afyik9VvwxnYdQgOkXOJw2pPIGrE/EaML4+D4nTzIAIRVbP8Fj/9pw4amBiPt16
EF2M3V7S7b4yA7RZqTKkS454RnY/Lo52MEw7H+z4oDNcaAyjttqBNUP+QZKUmoqG4imr0PIdQ300
K1UvIZaYisBSg64PdBGpwq7dtBRWAzYVFFiYQdgsq5ZaOZ9WkCuufW0P5uLI6vPc39Ck8FbpOCbB
9duxF7ZQi8pAeKEUQ37cLk7LpGSzxUpm+UmdfQqcpeoPklVbEdyK+nApIsCJwoTlkzOPoa0bT3oi
AgrfVcS3hfCtBo0lhRWOBzCV9EuY/FW1gSLdyaXoOu/vF7Kdr6Qy2LfL4ynaVMmsBJF+bH0f4r90
ejNJhsAyimRwZ7JmU5YZYQdvZhzL+KzS77R5uX7suw4TYx3/XQZ3JmOSLUVIWogYtXMxo6TXU6dJ
CqcjajCNoXdd3N7h4MKgQIlWO3BYcba+rDsChF/0okXV5Osl/Qq/9rMpmoc0zwQKrex5zK0sztwP
mECSoha7Z75E3/4eXNWPYHTxIn90Jhd9kQ4bVyTn9Db7fn2Z7GB447sVzQ52c3ejGngM44JdnbvJ
1jrfAHCp+liUkl23P0wrFHi2PT3ZiuNsfbRQFb3GaJxuC4CXfgSJpdELKnpss96tCGVHQ0VSz1D4
nJ7VR1abUNzdfPlZmIEsC3Zs972PLhQNYF5EgQXiNCOpGQLmBH+FCu8N8Rc0gA8/C98IGid8sJze
05xSt7WPtR/7sRc+idBmd/dwI5/TFmPM9AQUIXgdNrcSuZ3C+3X4oz18WyKnFRZyFlnKmNVJ89Br
QUZfrmvd7hIIrhXea5aKfy+1riOYdE9kKDwamcH9hLJoGNo5qgLXxezmgvQ3OXzazuzjpiliuArr
+e+WmPQekxSO4WtejMGNUgwgunuVNxK54Lezxoms4ciCCzTo+uthussfSjCeYAZtxl3WgGwlH1TX
/B7B1wuWyz7+TvUNoqDFBmwauGeX22rlSm+05sjGLaQf9SE8hgE95QEIEcXYPrJAFhd0o8UBpIgx
FhrT6USQos+OGBlfC2fSXsL6cVweynXxri9wzwXgTlOCd75BUXi9XF8uZYSoFqxHj24SK/5mjF8X
9WfRe2H2BxfAVJBUMi0Tc7u8ggKMKtNjA8/n1rzNs9s2Er1Z9qzURgCvmSSsGnNeIYCoH+h8jxLE
9a0SfZ9ThV7XumQKmfvS6cE0GnfRq38pgtOAFJ3TWdNPmFtbPqXGYBtUhH60e3+3u8SZWikPJ2JW
gJFltN1JoAWVP57Xx9khwASLnqWDiA1hFzvGRE840AMNBZUotq8bf0gjqcZjHd2y8il7YknF0g1d
45DAyGvn8AjQrhN7OevB+BGdwQ5j4BEy8+1Zx+1vYH/f/IbIkqbeiKHmpvk8V7pjxbMNWkD7uobs
by6AEg2iW3gd8E2VQCiatdlE41B6jILcTTLb/Cs/Zzejp3lLAKNs3YhAknYLU+ZGJhcnlnUTSouE
mjnDVzbODAVNfqZ+HDDgs0TgqXdzb1tpnL2o0rktLA2HyXAUV1cBKQTrHZccuoLweXWAEO6bkQ0C
JdEjc89SbSTzoX0Y58kwRnBw01icxq62rRDZq3Acb7LYepIG9dP1w9xVGdABwlahBfNd72ehUb0z
QpXFBJ+VzKFZbIe64FG0FxGbGxlc7IYQOY3THJexpOCfqqi36Jld0P44VPnh+nJ2rddGFNvezQ1Y
S0LzZcCTJaGZ13bpkayGIOjeXw0KBzrerRbh43uQ5kmAbJ8B1ojm7hrDtuXdHN610tP1lewfzJsY
zp40pMq0pQAsPDVv1TxY1MaORNHUbl7BhD/871o4g5FJk2WmMXvhHZnJss7Z1+QlDLoELHUqnH/1
XXoQTdaJFsZpw0Bm0EES3GRioLMsr92CtEEpi9ob/sFivK2NU4U6ripJYQ8UKVgP9FCdGDrI/Ngc
Zx/gZH+QLDFZIYG1GGOMijMYYR4mLdguEWAsh05/SLKbQUiRuxekbWTwqGBrrJK668CKZ2m6F6WZ
ZxQhANI7b8xjP1XRoJqCv9qqbKn1kix5vK6Pu11LW/FcYBAOy9rRCK8X4jOkagZ6ogBjhZFmiyBW
Xucd+Xh0K4uLEGpaFTkKzYzDfXYZYRcDIK7R26GB/bzxVYxjUpBPDy5m5oAJWd+qBz1YAlFr+q6q
GhqjfdMADsG3PKNA+J8lK9rHVjq340unfbu+rSIR3G1o1TpUsx4uO0fvaGTcLMVXzGn9OxncTagM
PaxnZVDcUNNvCoBbKOn8qBq1IKzbv3Gb7eJ8dDXQRGsmrCX8at3TQ+f3n8yb3ps/Alv2RdS+vPde
guf439lwN05aKsznZrjejDpF+39P9ew6lDcxfF94mQAVzKpg7Sktjwr42yjJ/evHsx9PGbqpskKk
or2WYbZOK2zNEHgEyLRiuDk7x59hqTDaPLnAbfbWn2J4y10XthHI+ZYpGlaSZrBWVWM5CWNRVgAV
08xOLGooEkniHEw810NtQvkg6YmEqRNGp1UKnc4SAavsnhOyAqBTAk0j0smXjh/pHNMA1ztijOhc
09s+/3j9kHbv6eb7nEVS12QITVYqUrLqRJL+HvC4h8LUvOti9u8QpnQtE/1s5rvZBzlRIqsoMVAf
fexdhvUeumVg3a5e7wAcRnBj1d3jeZPGa/e6RKiOSz2iv0A+dR/lEzh7wH/h1s8YYcOcHMrvLnXU
o+YzJI4IMUFzBDOMkzsiZIT9X4IRJIIcCPjKOBs1LkpdI3uuuDFQNq3xboFGyoA9lrRUsOj9k3yT
xFkpMiLvk1WAaCri27R5LrNjP4p85b42vsngjNNU9Wi+aFiHb2Kbp9xtXvD+tFvwHQM7zsmD4iBq
9BWsiu9ftYzGlIH7ARtvfLa0b33xSan+JCLFLfrPEfEdrGnbd5gz7ZAkItqIWeTZzydyF2Oc6vod
EGzeK6n0xhxmqBbV6zzjJd0NzlprT80wCcK1/cB3sxYuP6BV49QYA6Bz4soeWMLNGW6zF8vLYXWl
W3pqEFOIPJboiNi6N+vqlnLtJyT53DL0jfA89UE/C15aIhHs7xsRYWMo5RxjWabiV9W3ZTlLnaB7
clcEAiKD5QrJu85XgAjEuZLBZBT5pyx56OVgGgRdTPvP740MZiw2yyg6CSMGbPJ4OJETC/gYCi+9
ZaNXIK4PIlf3rqucaFGc9SlRL5wjBstiluaBlPXNqHZ3S1QKNFskhjM9RW4s4JrEDVIid2iduTtr
syD/KBLBWR6QG2H4KGU1BvNzCE5TAADlQjDufSFIpmKuwNLetc8VnT4ppERAabWas6bZjRbNXkZF
GE27PsF6E8NdGFO3ZlJIsGlz9C1v3LlUnMo6LpUIvHr3aWMBjFUhmiwDfYU7/kVKu2SWKKgsTov3
90BGjUFKhq4vetrs9tRsZXE6YCltjTQhdIDejy4DgKtlWz0WN80HGSgc0Ii/rqv2q7nk31JbgZxG
IHO2zsBdABK8K//6mx5BTeHjc9cqkZbsXAuOPfWW78ap96eAPuTw/YIfwWRc+Q38wNAa6xEhIexS
39xWXlQFaGI18zsVTt6KDp3qXV/z/iaDG9xCIIHRcos70LztzcEwIS+/MU/NY+RliKeXg+SXHmMu
+yNEOgvNWJoMFcJ8MXeoQ0apTlXAVZkvg8eGvdB2c4/eeE/zMY/rtk7s5X4TXF/l3i3cCuUONtGS
OZvZVV8sK5Cs4hhSPCFikdH6h8383+IMVtDZWGMlnNO4C6Gx7HlSPelO4knO9FAdSy89iUcrdkPg
zboMPpTPo4HQCcQy8in/CxyMvsEeQ4m9IBiV3OzT9V1kRuSdar4dncEF9qU8Dvo8MhobOUjJbfQn
OYTtarhII5aKnpgJvk+tIFKh7z/VQXC7dh+QWxlsjZsT6nRjjosWMvIb8qsGXHzh1F5zbD1G7ALV
E84OCSUy3dxIlM04j2IFz5TebT4mQeky6jDpZ37XHICC6/8hEu52jVxMUEfo1RvZORE0eyEd5MeH
zNFQACjuRe2ce37H0qjKBt2phkjncnEzieKupfPqSjS0s9xrJh1wkX4UfbmuersXeCOHU3TgWMrt
WqOTM57OyfAjpJldYb72uhBm6t7p90YIp9+dlFokWyBEApFi0il2SteTLiUPate5Ri0apNz3pRt5
nL6D4NykNaO0Q2Qd+gMAcMMPwyG/QzgfiCJq0UFxer/Es5SSDlpotZiNOo5aDXQHN1Siw/U93Fd3
tPYaQNq10LPM+ZN+bquinfFmZNWnAtye4XGY7P41RYM8+X3xXfQe3vWYgH5CZ7qiMciuSx1cK1nu
0wU1NktzpDAg8lFCJ7G63IXD3Vw+xKImqV0zuJHHXS/StPrQdzi2dAj6/DkVjVyLvs/tIBJOYTqW
mGRb9SBXntRVkOPc17vNAjgXbJSDAdZLyvhhZtRdoxNwPRHYFMweOdfVYfdKEUoJtUyQE/AVoLIp
yyHXMT3SjdJPzMv7SFe/1IZ6G4fZnT5agsfqrpnYiOO0vEEeoTUndqOSb7px081nU+Sk2Oa8MxIg
IlAQzgODgi9f5GHa5R0ToTd2HrtVHCjJERibxY++FNyl3c3TVUMFSoou09eX+cZztEuf0nnE+zE1
q2cTMxXSqNlznZ20fv7YWUIof2bf3i1tI49T7DXOMQyQVuzqMsTNzFMMO3FMm0FAYabrr+uqsdsG
YG3EcXpupGtD2wFuSrm3AvpMTpobncybyEsAi8xCmeJoeQRpNAVMD9O5dlsh5h5b0eWKUZLHZCqy
oLqC/l3uJoxKVheLkRJXoS868dRoPspa67e9LHAtO5HapSQuAk3TOV3lylLd9X741TLqLC8NneTY
fECThbuIqB8EC+Nr43TIpXhJI81VSy8fgW+RVrZG7oDCLljY+xt3sS4eYGtY1GnoAADoDtKNVYB2
5FdkClKEIhGcW+4zVbdo3xIUqj+rZmuv672a/Haq5nIZnCtO0TFZgfNPdUeSgEazcDP5gaaDwBq+
91SXUjjzlKLdKbXGlKKGbJ6UoD+DjdFXA1FQ9t5uXIrhHWKWTc2cy8TN5fBhiHpfrefDah7mESmB
cBYcz86o66U4zmx0SHKFGOrSAApf29OvpfIWw6nRVpt+8A2gs+aLIHEjWh9nOCwaRXVXUayvO3ay
bKdlbBvS8zx5qvT5upHaedFdLo6zEG2jGVNFF+0VHpE4ubsG0l2ClmEJvO/5T9FUoujecmYiiacp
XM1ac83xxTS9Uk88uvrDlLnX1/Xei10si69m1BnaviSl0dwmUzFlU7kdGiZ73e7p17Xw20GE/bbT
fn0pkAvgOyOfzVWG6vf/KVNHU7CgXlLbjTt6yCH7XSAxOxi/MFrSQtRIJ9hYnhMvUaZuTPC4RDcs
Rn+HERg/s93U6KoUaAy7w1dcCt+5XBhtQ6ewhcKU9zQ5dK3guglsCOVsCCkzSSYrNlKSNDuzp8xu
h180ccbmGZhIwypiHxNYX54ST4oLIABYwMCd1pPV6vaof8qm9N95EcqZECuJqLxGkurKZnHQzNwp
5/ZQkt/HTbpUQs5wRKmaV1VbUWRJz4V2zCO/mD9MPQW9tsBE7VRNLkVxdkOWVBlwBjgmhhimntjg
dNPYRmSHH1pvwkzZ/HMBO96X69d6Z6jtUixnPxQ5aoeFvl6zyUNOD0RndvTYflrPR8khH4Aki38Y
R3v5c1I85ffHYC7E88lLvc+1ZFlM4g7z1yRtba03Xf33KYYvhXCmRJmBBACwI+paFnpqJHpDaCI6
PhZTvLvFYENXZV0FBDQf1ihRKdd1QxHWvHKPMB5xRk7BKDTFj6TdK7YRxgU4mVFPejumaPiLLLsY
ZFtPvqGv53BdN0RSuBAnaowki0u46Wh5jKMvMvXCIhMEOLvGj1DFQmFA0zD0im3dvFiyuhyTKBzB
NJKSkzyQF6KawlBaJIS7WoOsDKTo4COXE55Edv18jN0fxc0nVjGOT6IrtWtvN0vibhRJ0shYmeMg
vn4qD4XfHVDYP4maondwFqDVb3JMLpM2JKUp6e2qvfbg5X+BRN413aSy19QZHcbQ1TpEtnOndU1R
Q8iuZmxEcxcq0nQ0uEw9QRBwK+m3i6p6VRMF19VPcGomp+RdTMjcFyoaJppHYoBUTfl+XcD+E2uz
DE7BiaTloZlkmjsfZldDmtW6a8/dYXAZqGjYClR9N6DYSOP8cEMrwIug8utq1YdedfIhDNS2cdJM
NMQuXBc7vs2lkqIxVfUJRlV7Hl/7XCRvvZtQK4EtOormZ0W6wHli2SpWbTYKWInwQc4DvfjS//4c
46Wmc0YCoaA8EmWBulU+SPYcFdxsnehBxz7yzoBvjoczEhoFbHrTZxRI6yC9Lz+3yksjzV6y3gwi
3qidRMblgjgTMYBksaxDON3lBOZvtF92jZ39VB/6c+NntzrqhuTwmlx7qe7DO1YoBbbC03XtF5wb
P+sSTWYyziYC+jAP+uxzajmjJMIyFMng7AQlJG+HDqGtYp6ALehnzRdT7QV2YieBfLGbPHJSqGfr
0mnwU42nnughPxQ/+3P6qfcWl4AbKnSaP8phvOkKj7NhYS7eXMKcupX8paN3ZfsUjoI+DdHWcdZC
yjQkSXQ8I1f1aYzvk+jcF//SjFvsN2zsRALMxnRNoAJV6FWZj45nOgoOR+AMLc46tBZZBooSrjt1
010t9cCoy0MPxPenqKrsZTjOS+3UcdzY17Vb4Dz4InXYYNRKHfHiD/PcbteTEE9JdD6cuZg7Q+8I
cGpdDFkdiLweUjlxSjIL8tOidXCWIlxCopeYrXZ15VYmT5qoqen699EOcqkCuhKmQ1UiNMoAC1Lc
5FTAiyO4nISfftQbTeppB1/Uu+URwN3Oem6/Z05uFx8ioD5Pn1SBXdtZkUVNFexWjNFI59PtUjHW
zSxHyNDG5wxslPIfvG+3AvhRATSWqmHXIoG5NkeD+qVyyqzfj7wvRHB2M2qlSFKklbgtGm6zRwt9
YMbj9Quyo78XItTLg9dCk65GZqquqp5SBXcEfiYVRSKCs3jNlW0MDAC3ywG4n6prrJJh10ZxLEbk
H35/JbqhqmCNIYqp8E+ILh7rfpnwGKqyT1YFMP3kiQjzDTt6bKJYaFEwcaGnV32dqtgsJanBtKNG
BVrkQC7GnEzsxhjPQKDNih2lX33//UrYpUTOdBohkk6YOFFdLSJ2DKLsCaDRw/pdWm7N9bcVDmAk
jNFMt3QFoG1cJKwNab5MZo6Dir0q/EWKQyIqyL+Pr5gIAKmAyoaawFfiFI6W+tDWieqm+pMx/Bo1
FGq0INLPvWie8b1qQ5IKQiaCowIMFhcu4tE0TGU9oQurmQ/tEJ+qNAeqmOz/rt5diuE8QDhpSpLG
reqW+WGuT7p1W5a/bcsA3UKBxg8SODQ5vTuWuKs0o0GRIQUVQKP87EVvkvcXFChhMohZAXmF/+CN
ZQGCiGEgMdzLepToYyRi39rpNr0QwBtLOhFaZS3SIlPd2SXRHJRyPxsV/TiriZvo+skEXoi6Rkcw
1PsVTdyyrpyx7e7kWHXkdnBDPJN+/9w2a34tdm9ucqY0PepqoeoW0WHoEITofiSqAuwp+1YGZ127
uqAtanfgQ2rR70wnFwmQ8yBbJ1NObxOSfb++JJE47vq2QzJbDSqjblm8VAOxZVBiNvktGKsyDNde
l7WDtHF5pEynNvsn1dEo5XWCmlRVBBMY1bLE+qJkndO2Blq8IuQgwAtFf40tfc6y7kzH1k4a83tl
YF4fAG+eAgxNVR48XVe8EbwkRV06ujkLAuidhCr7nRR4GQR9Ru9SS7lUNipgTdXXvhLipQfJCQ/6
A0umKl7t63eTI324vjd7lmcrkjMJUVkvmQbv4Y5FBRTB0tEwFG98uS5kzxVdLIyPCc1k1pZEgWN4
pj8oWmYSr3DwOEa7sKMAySJyReAm+2bif1vJp5oUNIfh0LGVUZs/aCWAs3sRuppg63j3wPhItbpj
VYOmchbTOMtd4ivZKGji38mNXGgFn1Ua0ha1qoyFVu7fmI9a6rBhx1fWqltFdFbMSV9mFS7FcTcT
AHgTwE6qv6uBrLtzvikPGaqB1ZE1BmPEHiOeouZV4SK5KwruCwXDgsjJTA79kQTASXAXMB+6yyEO
0FaqCDJborNjf99YhBFvYZ2m8CI5Zmd7EAH52nAUKD2zmNc2ko+GpA5wnSAzxzuC/iDeGmh302eU
RdD5FjqKQJpoQVwEsbaLMVATGYWJHqhR2jPA7yYBzusOj96lanDGYpjykqYNslrzAU2Xh/w43+C1
/2k8mx+iU+IzZhzMUSlgAUSJ8/puiu4zZ0F0fTbQkoYuljGsDzL9NlNL4CUEes9nlxR9lEMi5Uit
dsCy1J71/Eu5ejQW1QHZL72iFjw2dwh+ML3NDDxjIgAGKoa3jLkdS6Y/WJazWF/U8JQa3r/aPT7f
lPb5GteSpblxadplg1mTUpSZERzQuwRTpKHCY2BZBNMsVJse1CT+dzpucTaCDmTomrSkQOR6buoX
rf/ejh+ub5TIU/EJJkUBYmbbdQR2SHbMX7qzBu2nxNEtVBTLU+1EbitSCJHb5zNOURQCQWCCI8FT
EDD+i9c/dL4GbkrWUBogoLT7zq6FgOMCk8EnnOpWC7usQ7vWuB5680PR3pbN1+vbKRLBGYwCKHzT
OKLqImnhQ2ok7qJkR7RRCqw5+8y1K8UZh2Ew6hBzsmi8qFBYzNA+DZzwGIg3Ck2DuqM/s1SE8LAf
v/43vniXhYqGvrZGFXniCLdY0/2O6ge1fFxMR5lFUPciWdw7NGm1EqOwkFXDLZpeVbiLeRNnz+n0
5d8cF5GZR9t4RTkxTfAGIYPbR6XdWsesIac17v1/J4ULMOZOoeZK0bc3A3oA8Eihv9YCvdtpadp6
KjjZy5WsEc3WIseWdR5DjMjQo226FMCsIFTxraOIlui68cMk5KU4nTTh3C7wHUl9Z4Q3mYj4Q/R9
LpSoNKKGTYx2ACnM7Xx+UrTDvzsTLnzIhlZOiIq8epG7ESOb8cZEkBe+7veIzNkCU++7dEiwRyQ7
5mpQxZ/b6a++fFjUm2L5ua6iwW7RnnFGQUcKN6l17Jmh3sTr91XUIi9YD58n0M0urJcQnoL4/bHz
Mz85soi8E2zbvgm1gMeEPmyA/nKqlXXtAuBdpCPK+Cmjd1b9Y9Serx/+PwTfbzI49eq7sKjjESH/
37elA0h0i2k1CTjN+a0kUDWhNE7XpHlQGsIaKFq3T2wD80k6YKBsGfAC2cFyRSQLQnmc4knKUKzR
3LOaeXbH0GPmQHsaneaoB9FBFKfuS1NUKmNeCLiefAJsmXNgho6IkQ2QVd6A18ENPyhP8vPgghn7
fpwErm9XPTbiOEM3NukYAbwW1RBQcNL1RkVvbzSJSiK7HmgjhVNCFL80FQD9iFn95pvsZV7y1bpL
bhjStXyIHHSJPkaH4mwK5DK9e+fXN2I5vZT1JY70GsmJdfwE7s+um9wlfTLm3++Zg7fYyHmnkVYx
rF2NlxpI7+PaTk2QWHzsBr9SRQO/ovPilFHtKGg2uwg1+7WwZ72wy+mm1CXv+o3eDYg2C+Js3xxG
69K2UEKifDFn047VL63xqIV3kfU4xr3g5bSfMn0Tx6NN9EU+ZGUMbzs5CnDD0kPWMHp1C+Qpq6cH
LUJX6TwFoqGofS+/kcsFRkrRhGA5QpJHfeyQqEPrEkMGsF5M0JZSJzv8ftP5hZ7wUBSk6+QsA+m3
q9cfM9NDot7W5A9650d1LLjX+4+Czdq4KClGUafMc51lD8a/I5hn6Y7hACkOfUXQnwLhS2Sny+Ny
gZw1STtDyhIJtVXZjz8sXuHV9wkUxu6/6+7sGCfNC59rW8VjJHTANYEeMelBVETa9dubhXO2pl2a
YaxQRUBbZ/ZCML1nW3UlcKq7vnsjgzMsiTqlSgdgYjc/JoESMLpFVCxOossusF8qZ1eAwhJ1Q98Q
N6u/DegH03rwi2Z+VYoaz/afrZsF8WYlM7rGmmfimrOt+qZvHBjst46CxMGmznPiimDNhXePMzFh
WZFoyBDFY4IkfiAYcY+80TYyGzPubnwWP1dFnpWnH6nCec1RiGDtxgv6ftODBev5KcPoVOuHT/Mk
sGo7aEgXl4HnH9HbYkjMCo9XNujePOVufA/SjLslBXKPCq/XABvTDo+KL/l4U7g1buqCuf74KB3+
pSPUuIdZGeZjX8swsIWROmV/pk3iVfptEQtGhESWXOOszoo3AAgG8Q5ga2axUvRYfooP4MFbvszO
DNip/pZ+6RP/ur8SGR4eLlcqJTpqKQzP5ER3xk2PTHcNFU58TKmlitMAlQJ5UySeUx993Q6Y5YB/
JdLpfd9MwWiO6guAwzh30qzTEhET19WaR69QJCCG/kxHkdfat29vUriz1GQ9XhYL9i0Cihf5alLR
21ckgDvDuNStJVSwlwwtMTrn7hyUZzZj2N1Hh7/aw/WjE0ljf9/kDIo+UZsxRCZ96g5l+WASQZu6
6FA4d7AqpSpFA0KZQQk0K/P0QbdjIeH7PxiXt1PhPALafbKUxisrvTHFx/V60e46tzv2t9FB1E25
737ehPF+IenTcpTgfuQTo1pnNoT1WxvH60cjXBTnFfqyjkFiDFVjt1lxGywLdAk3zZF1akqi6oDo
pDiPMC+5lA8RniLyoxo77bE4xQc0m30bvcR5Tbw4yUEEWSfQPj5pP8oNSBNZDjOTg6p4yn8f5Iz5
gP+dFJ+sr2ZQec1M+3rdS9fvUw3a5A/XT0mgDHxuvpYtqVF6iNAtmNvua6meiPko6Y+F5K6yp08f
r8sTHBOfqK/MdkwKFfIkCzgCkbMUgC5IBKVskRDOKkgRDQeVoE89Vgy/lkoblLwOaUSxokgM+/vG
+GixbvVjg9Louh4WFbyc+VfM/YtCcWb33z9D35SAsw16r8sGcleaOx7SB4ZAgzGZUwV3JLmiTLZo
QZxlGDPDmHUWVcUkP5BJ8yxz8UgjmpMRXRvOMNCWFqQncBHj/Gusz+nvo1VfXhvOFKhqSxJzxqzb
Uvya06fCJE6h/H4X3VYI5RtBZUy2ozcMM9OZfGzAvFXJra0AF/v6dfmH0Pq/p0/5dtCoiaceOCzM
iC4OA3MCno7f28VR8+RAVAdnqvTPqoYk0qVCt4VkkLaqKXBFMdMRqj9atThZXecZyiSK9VgccE0W
FyektR7HshSyFyaDQgBoD2Mab9z8DhGuY0i2yFhfV27KJ+XTES0gyYgDm5vUa6coyDLqo2TjXj8x
kRjOKMisiFGmeAvF0u06zZ4UT041DId/J4UzCmtioB+sQc0JWOU2iT8uxCGmaIxE4MHfcW6FsqJI
1QrTkx+tzxjNPkheGZS/2KzFFKyiSqRI+zizYKjDoicSC02tuyo+pmS1k8QtNE1wp66bH9DuXmq5
PIPcxlqheQPFFIl0a4hvrUAJ+Oy82dW53oVwQOjgqo+MrFJ7Ur8wWCoVqVj9oH8yjv2f7R/wgIim
KbJJuHW1NFlkI4ZZzdG8pdlqvtpgjhKvbn///ieHn2xPTQKqPMpeS90hVl7k+Mt13f6H5NObAO4l
pEaWNQ7s6Zu/UnpUfnmo/DaYTwAMP7IGFvOuEU1l7XeXMDSlv3ePH1+Pm7AEuxwKROt9eYTXw5np
mBDUj4U/F3btGQDrx/uzsc0nU0T+K9pRzhZGKeiAuxmyI4AdRZOdjD+vb+m+Pr4tjv2ATaRCySjR
ZkakEjV3BQA+4ule0f6PtC9Zrhtnmn0iRnAEyS2nM2uWZfWG4ZHzPPPpb0L9tQ8N0cR/5fCiF+o4
RQCFAlCVlclJl/8hJ3M1wkS+UZ7GMEppiQ0lqcQVbtpTipdfbhFPBJOj9v3vxsSEwChI0q4BxMlJ
5ufUfC1IaGUBLzfPWxn2RjQ3XSm3cEW9fwzJpSAP24OgMe39KXidMybm9QFkxdIag5DqPYEeBI6j
Xjwo+blMvsc9b2Otn7lXa2yEiGSlCXJUNGiGQwcmH3zeJ2VHwD8UH1N75Nmj94WN0bHN6sIsKUGQ
CP9lkRu7AKvxaAd3FQgoZM5UcpaK1T0uhoxowlsRWbofp8RqNM6VZf18+jV7hI52sYkmec7MUEFJ
NzLMfdpNezP8MWgDhJWFL9tewdmuhI0HkK6dChP38CEFlQZYBeN/0t75Oxt0Ohej0ecSiCYJl+Qg
kVx/3HciTkJRsf/OChMTFC2VYilDmTqKf+bFS1Nc6pynUrTCfEKv4teFYSJBEKjlEPg40MOzsZO/
qKgQIv8MdejwBUS9LtqanAAZ09oOPO1pe3y8oEeYAFHEcSSXBZCP9BpLoR6+I79+I5awQ1r4htep
wXNBJlz4fd1lQ4CjV2uOPVqp/NH2y30ZfOyKdJ1RJlBkeVePhQnn0OuL2O4ystueNo6Ds6SWqR/0
Yqzj+tpH/5TmPeArllY+b9tY6feHWyB+SmAshNoZ29bix6KSygaFSFx6R7ZLr7AFG5STcI35Rr7t
XYpqh1o5r7yzOriFXWaR6iRL2yZDiiMnbqrcyoMX8JR93y6Q7yLrwgazQKIcdaFhoGacD+QYhAIE
n42bOmuQT2mfwqp1SghedrX2NKo8VU3O8Nhyq1q2KuqQKHvmTWUN1Y00v8oRJwDSXbMxPJbdvwxI
rqDDR4be1Bdxup8a04qHe3+6CfpPf+clbFVV6PU0hiLNf14CUr5j8M/0qsyW9kAhkAGAl9Me5AY9
j8pl9ey/ruFbVWIRget8NNO6l4Ay71orSlBqEL9p8aGudlp60AWFE/DXw+TCHhPxJ9MYCGqsqnNp
3PaAHqw9EMB2f1QPwb0GSMoIxTwRfPZmaSW86/V6iWVhnHrVYrAGsAy1kOJFBLlZMGK2Z8iJfJrP
yDm6RgmsaY97wXzTOejJQA9//IPWWT5UYVl8A3NO5BXAmD3lQBKKV2X8FogvCq9Xav3JvLDBnAeV
USuNOiJCU3LWEE9mccDo6A0L4KyvPDTT6nmwsMaEmkTQQK+YYkmz6tssntUZZF9KaEeSyTnHueNi
Ao5ap3XV0tb3xvXxMIqOOF/3lPpDxeU+4jLQcAIAW20lZtqOqo+bIzVH38/6TW9Hu+AoPUDIEnVl
2QlRJLMznqPScWxEHrbsGiu60E6U5UHcGccOOp3KTj/yCQQ5QZQtqUq90I9xCkKEWW1dSZxdoEU9
Pyk/cs5e/YMtqHZha0jjBGqdZA4cH5gRCVo+lcsJoavPioUVJrC0ZTQRv0bipvdKvNglKzqqd61F
9Yn754Cbpf6DLxLIm8q6oYO69fdYEoCOvdcmcBU0bpMCwiedMjsa7OhMG9XEfdnzBrj6jqFqTv8z
yASOsYsEsHCiyqj7h9I4RNODFj602k6f0QdexdZYPc75nRA8yuPM2XjrjnI1zcSTyZQQTQpcJsIg
PE0+iFxi9KBDI+TAWUTeGJlQEodzIGUB3oaFW6IXD75vHPCkHkHDqO4jj7fPqE+832fXcTHxJNLz
ZMpSFCGr2W4h9BQA2LA9Is7MscU5Q1YLJaCEo7nqGsU5L+5mXp1p/fZ/dQy2QKflA7S4VLTS0xJn
8QCF7CN5o4BT7OYx8BROXYszaWyxToyB51EEWgyIQDc/CacoJvd/N2t0ry/O6VSNoiw3cU775UOe
15ao7pVU4CwNbxxMwGgMJVSFCqn4eTgV6VeScF7qvAjB9tFoJG8MEgB023uKh3KWV8d2uafK5bkr
HCIe9SVvPEx88PUhCUiAzBcRd+p0VCcOYOwPfgYOZfAoyBpIFX5fFb8I9UTUE6Shpv5TZPRWpEZO
nQt7fxxSq0WaxSqQJ4+Igf+mz0nvP6mV7GI1OWFifVNdP4RZOSDE26QIsW2j/CY29yHIDwX1ZdsF
/7B6VyP0IxY+KCuTljaRQtNU/wIHQie6UA0JaN3vPvSkRsJcwtxCbI19aqRqHgnJgMMk0T43pp1E
aHHQTxmX+psmrd8FvIUdGn8Xg1JVgchNhKOYXoBlYJtm4GJ0aMBEHq+Mt7pIC1OMt6AxeArFCcfE
SL53AghFhU9V8vkji7QwwnhCGBq6XxJQlfTe5CJT7smv5KxTnNRe+16429ZWr4MLY4xHqEMiak0L
/9fK9rNYZSKQr5XXVsVeI4JmxYn8c9vg+gN7YZHZ0k2POqhPe8bjQ3+oIHxIa67Em/Y8lOb63l5Y
Yk54ECsAZg6qEdw4Z090wca1U26CQ/72ZAgcHo0ZbyqZc54kVVX2TY8LhfYjg1r62B4JIO1i97kW
eCXX1cv0YmjMId9AYXQecqQKqCwqbVIZvLe28R1nsahDb+wt9rUQiXJZ9iXSBb0X3iHPs5NqEL9T
TaBpPz10Rx4SmzMu9pEwDV0hZT6wRv4FzeJ4QE+eBPkhnqIIZx+zj4S4UJU8DhEyogxpYEWzavl1
AB6aM3vUlbdmjwkXlQBC/s6M6HVa8SCCNUPhGC3+MVRS6p1wiCHbE1vCYeZcZtbzc1fvYFGX0ii0
7ZgC9PbmHWCBpY1MxitYguTOmm0qptOd5rvw+JduqTDRpNLDoI0V7Ljw8GbyQFG8GRevv36OLQbI
xBBQLsekqBAii+p7GXlxjv7JSxPIttR+mQW3RJujBDxx/71C1zpnUelxsrWoTFSB7k2bQW3nXzIP
Any08JCjmRegT4ghZC/b1lbvP4uBMjGllGdx7DIMdK7uif7Jj3n3Oc7hqTCBpGsEyGZUCCSa1TsU
M++j0yI7GB4lNd8eC2fTsboOU5KFxiRj4ur4Wep+TspPxf/+dyboaBdXgbGXKOO9qjqFfJEqAs7q
e2EM7G0jnDivMveNxpA7v6CJKOLf5P2PUveE8iVTrCnQOL7GmzEmftRTKU1ahEdQXgGOsmt8a4w4
tWWeCeayMUtlZsQVrp0T6K67rj6pIUBDaeBszxknrrPdjrWsBXk3U8Rq6xHhs9IecxQnisvQX7S5
s0KNt005oVdlIoSKMyQOe9xrhv7BrI+jup8l1VJrnu4WZ4OqTDQwu6EltV8AdYlrhnAYUs6rcf33
IUyqyiJkrw1mfwqaMM9JAxeYmwNpb5MP8QQpv36ffcvrRZVOWS2jabM9CtFTY+5MwgEQry/F1QSz
KRMla6asQLVIK/IdgLDVeKM0j6DF5PgYZ6rYN3wZytE8i6bqyGqzz5NspzY8+nYabt/H/utQmA2p
y0kn92aGrPBc4llj/qOH3Z0BkimiJnbYma6oNDws7B9O86tROu5FUOuNyJCpcIKjtzYkjF1fQAGl
34ul1XmTZ9Ic6iW6lQ7Dnmd6PThcLdO/LyzHUdt1nYzy7xT7VlN2tllE+wpkwdvB4Q/H+dUOs1nF
cujb1EBqJMW1IQUpEe3qz/fhDX0WdLxRcSeU2bMxoJhtQJ/ayHJ+AvsCZKET8BIRR7uknwpgkRJH
PwSPH0rMLbYac5YrkJ5ojQCPRzMv3dogu9j0P23P5PqCmaYpSroqQb359wVrI1UPkhlHrNyejfp2
QplZ5GVM1vfA1QYzDDMeDSKCER3pzNlTrJq2emsnWvsNBjT0dE52h2zCc7NPdzw8wnokuZpmgmHX
xVOV9XiNlNInieyg7WE1ZDfw2jhWROZQ31Z+2WHRNaFvJrmRKcAO3WpQN8xcY7CUf0yo5pgxFz27
HrauxpjwqAVJpLUU0SjjAPb34YdaHRaDYa4rgTrr6MtPEbMaT1JSiLDdxEH0oZvKdRBMYGxL9GoI
IViCMkl5mfXA84fsU1a3nKsXxwEIEwqlSShJV2FhYlz9gx+d3FhBdj/PvB7B9SvedThM4CNZLfZi
AhBArwl2XM5ON4WO2eTHMY0BGxI/0gu1WCIm/mVjWukyiGWdNH7NtcBNk5tx4vWO8+aOiQ1yFiut
msHPiPhalQ8t6GbIGFp18H07BnF3DxMgkE6dsxqUlE5wQ3MTVJWZCrjK0EjiBYT1vsbFzDERoQjF
2cd9H2f+fX6ITtBj9tTvYu2i9GcXgFJHtRV8RUchxw//cIT8chAWZjPIQy0ODZ5NtIqae4Fr2q07
7qUbCmyAOC56qM1HfhsJb7ysaDI6SAo1rOEpvWfu83N7GHaV7b8iS93GmOXJaW2xteQ9ODC3V5Xj
Pax+MumJ7te0JT8qYysEQr0sUS7WTUszfvydJSaUKKRLe7lHCkhrj0mVWag2WKF0Gc3Q2zbEOSx1
JphUc5pIY4MNEcv1QzagxKmnN202fuiJDdpcmUiqbqosX7MhZEKTANv9lnQXLFrK8j19Vzh4YvMO
59UxLWwxkaRv8xlC6XguoDyDWqOtvaCx4KS+zg/ZGUknG6o54Y8p4ET/9UzrwiwTW0ySiIkR43k3
2dEN5RGBb7jSrnNoC7Xv8kgRV4/MhTkmwvR+nvbljKpQThqrqwZAM75s+8b6Bl+YYAILeOi7tCzx
rmsd0UbDtFXstACgngYC3w5F9NRW4gwvEH2bJmfbNmcN2ZyrEFSTLgnY4/50kYe9Kp37wd02wZlA
Ns0KYKUaixV99QHvEe0a5Xn79+nsvHsnXWePza8qIxjdU0B64YaUK6ffK7sGNSau8BC9G23ZYWJF
IEuAA8pg2EcP17+SYT+CXevSNpqRV1pd0SfDrXAxKCZeqIYyoA0EIbD1jB0lT1XdigJ2XOGh3uv3
BvgzMlBqoIU9wbOFl1pdpy1YmKdus3iM1WpfTUaLuEgh5vX3bhc/1jjwqGZL+Bhdop2JblwqkFYc
FPC5DvsKwKhctWr8H7wws/oGWHwLE2bkciiijBKmqMDytN+bLwOOedONdbBEmGCXSm7Nu35X2uYr
7+Rd3xyQvIWmAgj22S7Xpun6XMsA4E6bYzQcGgiERh85F9SrCXadBaHvG5HeZZsfWfE0mbtY4uUQ
/+BMVyPMahozUU0yIlB3tggpsBCly9lJbmQ3OuLpO4HOfwKwOnap3p140ngVArox3m+cq3lmARM0
OdUkALyN1kyzhxBp7NAxzqMt2TE4PsKPXHAXU8qcD40ZFDoKxLg9dOdw/DaYB7V82Q45PMdgzgTT
qEPNp8iHvJtspa5viUjsMGk4M7dqBv2bpgHWNiKxvRDSnIRlH8CMjq5ULR5vmqa3S804fGA0CzPM
oy1CT6UCdQ9MmHCuhqc8OSYqx8T6ob2wwQTP1JBTY8iRBhGPw5fuktkmbpAqbiYU0C98jLl7YY7Z
Vn03gSanwZCy4iZNn1JewwBvZZgdlQSp3vYpdpTantv+R1rs2vjT9qqsHmuLITC7pu2ICEFn3Bj/
owZUwBEj7z+GGFvYYbZLDHooSG7gmSvei/bsoEnPDp5TVO7Ec73jlVzpj70LBQtjzMaRJdImUov0
rBoffeVJIwdwNlqgGvESubC3J5BO0JYtOsGLMyyaKY0eGNtQaUgtDZ3jSv1VNp5kHrHd6v3mOib2
eTYSFCLfKv9Vcxa1O4MHLeA4AvsMk83QMAUBT1zSPVfEC/Jzor1kJsDmQ2VNRe3E0uftmVu/kGqK
rqhQRgFAn5k6ACL1QaZlR+V2+lT+zwMFW8e7UwSbsH4/OakbOTxfXN9Vv8yyl9G8ngtNUMCdI1Z3
ZSNb0nRf8fRY1lfraoPJgOlKXAWTAqBQGD3EbWOZOU9Sfh2hf5099kI6x8nUVzVi3VtFHFkC7WXc
q3fSyXegBQeCz/5iZJZxg8ylLfOeR7zxMYEW9ObQ+ZBoOb7DKyKJvTZP93/nHmzJH3rDmYh3LKVw
z26MIxW3IugASHbyQTlWTy04WoyH8MgD/vOGxgTdMY36KTVgttDvxtEdPiBxhUv3YuGYkEuGIkjK
WMZLJfb6cLB6w6mUiBOWuO7BBNw0EnskEZFYTiFa6mmeDm6sZDceE1yp9RuqdE+L+zFuYhAUOGwv
3foO0yVdhDqIbLB03ZIaJ3VO8FaKxmdBPcXEi3k0cjwTTIiPSTSEpYROnCya7WAK7J5oNvRROIU+
nhkmRI1CowaKCGcQUzfUIObVtl4Aysi/mS8oBf1+hoC4P82kHtfzQLwdzdeKfCfx/baJ9T557b81
QTXldxt1OHQ+eOIgZX8xdnhr3OoP2QX9JiCMt8L9eEmc+McH61ILq8ylr1K1SowrqvVg+5fWm+z2
UNz3e/UQ/wyQS6EIk/B5OvEOs/U9fB0sE576uNZws0E5dii/qhrYDPPG3Z7PbccwWYKQdhDI3BD0
ZAjjaIlZ5Y79aJudsfs7M/QzFreLMhPy0PSRhTLlM0QkxfIpmjguzpsrJhy1s6Sb+YR2f4W+ChNL
T3mkqzwLTCiagj4qxRxogtHf6eFTXPDOQp4BJhgEhTEkhODpVxSnfvgmm6/bq7D+tF24MRMGICXS
AX6GS17+WX80flIl935fa5Z8V9gKDtnzv5g+7TV4Ee5aLszoD++aX/78BkBduEHd5aWWVLgpCSdC
Kbwvo6Xb0g5NM3jXACzGOTw4zs2KeGW1IYxQXEeuKz1rfWw1ojebP7bndP2Ofh0SExmIT0StiEzA
IivFkoz+qWi6fU1Q/dfDvRCPnCH94bJ5tceEBOj1CMJM3+v/5iaKeyGwxsCCKmNzrpHiEg6gTTvE
tn7HA9GuYwGu3vNG27RYPTMTswCoJKqQrh4pV0h5IpYBpovaDl0eLdf6e+Q6TiZiKEPY+LMBAU0j
bo+R3+0zkjhG2tsJEThAK7qt3j99rqaYyNHAK9W5Rk+qFiNVqZ2rqfdarbcSmiWdM84K8gbGRBFR
yMtS1LCABKVr1G6sQE89Lfs21erfBd039pfFekXVXIsVBZBVbemUvT3poPGsOP7/BkPcmj0mpohS
r7ayga7FPFVRe4qb2paGFpJmZYLWuCz4Iuv+i6/Me1Hrbbk0H2KFuGo/Hdqmi6y6nSNLLCDDUs36
TkzyV3UYX9So/dy2wJ6L/h0xwUMzVMAyBKOjD+TQCYFbGWJqdyFoY1C+QR9xflBHfW9m/h5UMhC1
H+mgs5Me+omVjdJzPsoeVGYyb3vzrwYYZKvwT9IldN3/fqxBU0NQgM5Hq6F0qxtPcf6i8yBaq2fC
wgQTXypZy6K6RmLD0MvzbCheX/JYMdbD8sIGE1P0VulbLelUp5L0Z8jx3JbxcKNq3WcEmtumTna1
OTz3JDhJg+hFfuoIJHAkfk8ldZV3rrT4DjoXC4f1xUHKTB3EM41r7CQnctsT7ZUG+a6r7IazDDLa
wBGeYjvd8Y4K3jQz4UatMxDuNwMeupPqZnl96rSZoyq3YgIyJWi6gRAHXtRsB6feElMua1VyzCz0
pCawO7niRLK1lfzNBhPKalIELYTdaF+FsYs+1Qdln+ym2zq1aP053/Gi9NqNAgaBDxMBaXqvlVHl
ahuVOQwKqHmLu2Sy46dkDzp6WK12gM1ATC64yI/6rnviJ8hWHOY368xwZ19JBxXq0WhYiYBnqPct
xPJKbh5uJWT/ZoYJ2UOr+wKQQLJTFYVdpe40SrbenhPpeTucrHvIdTKZ+5+v+cMoxCXeuuhG1bp0
n9Y1rz60ErKQpkLJG6BV7T3jcqcJpBrUAhmPy+zR6gY4YylA7ExFr2KruAXhM+fEWx2WruiyaQIq
8651WTGzJoKSheTI3XNpovz3sj1tq16w+H3GCzroYCbzEALxoYdQhgoaR9VTFxLf7qDkD31QHofZ
9ABz5Zyv6+PSIb6Lp+77BsUimxVS5gHsjgXAOp+H7sf2wFbXSr8aoB+wiIdFlXW1RA2Y42keQREp
7Q0eFwjPBv37woZUB1DcCnTJKREsoOdQexPvZbYelRbjYBZoMAUCdBZsDMfRAT8EYBbJzn+kZVlK
eSFxCkHr/nCdNma7GkUlzIkCczGOrHoQnKQ2L2RQL+hAOIx1sddJj9rrBwpDqrgYJbN7JzWTA/Bx
Ifb2z50wWlpxaqSv2x6xGokWNujQF6sVGuEcmSVuN5nmBdoN+k4Cxa26n9tWOD7BgiylqkAanSAr
KumQgpAhCmo+69Pkbluhy8Cc9sv5Yut1Vddks0Yho1ObWGrw3YeSgT7sk/Y4i7x2jbeX5ZYx5hol
DJLUqeUoASFQH7od8GCguGh3g8ULdmsYOxzwqqjohmq8bwuYCiLI/gyVdM0aXMEK7fErLjRn2vOq
PmzP4NpjcGmLbRHopalPNAVpKSTDUFq9zSYrPVMgOmV9Gjorqw/Cs4kMqeDw2vJXfeQ6TJYFQEBv
MYR4Ue1XMsGNk8JRpxwYXB7PxqrDL8ww65YlQzHEhCbeKsjNCNC2n1CYR49+Vhy2J3M1mi8sMZdg
nFCB3ndYt0jsbEJkV8sazg1w1eMXJph43kCSOYzBfuRIsRcGxxpsLmZul9HjyHs18CwxUb2MwSWV
tXi/tmlsN+mN0dymwIBrybfa5zghb96Y4G40vdQkoApxql783GTVrsllb3tpeL7GBHRdatJ+HOFr
iRJ5s1x6c6baupb//0MhfttNTAAPpspIldTHuTHDv6CoW8T/TNMH8Ni/WWFC+EwSIQXgF1nEAc39
1XQsxAaY7JqDbVzfOLqKh4Ysv+83IHJIkCtHDB8idT9AGc2cv0Ce2ynM2dpenT9EoaspZt5aSe+C
1p9xvEOLCv20B1BtnRsrdYxXoPI8KLtTfP70wsNdrbvF1S4zk0lWwfkMxPRe8Aj6rBPP56lAckyw
J2GnzyP6FtGNPMdnMXiZQwKQPg8qvb6Dfo2DPQhbcSBZEeOaF817Pbkvmt32Aq0OwhTxTze19yhX
X5nquA0xTyQ+mPp9p34feHLzq0NYmGCCQIk0aD9VGIIh7VPx4rech+2qNy9+n4kAfajNmdASCVnW
b0OZWX6aWQGUZ8uE1w7Js8Q6s1aMhpFokqMLz4by2OutFyPgzDw9AJ4dxnkjaLjI0SDg3p3e4tFu
mSkAisGPlvAY99Zv39e5Y3ECXR7FRTf0VJxmAhaT2JNq+U7pZof+Bm/lI+Gs1VrJFsKZv/yNhbDW
jRhpAXI5QP4PrujmyLw5bWOXp9adnCOQc+ZghcfqJXFym0cDwh0tc2EIyCAFkoAsS/m5cesDbQCo
T/ozVVICCOOWV6Hj7C2WbKzVaxRW0xzRPJcPiZ+huzH3hErjPKH/MCzgOjWdmO/BlbLSCkpRYQ/P
t/HB35WQ3est35NvZY8CCHihlXrfu+syRdT+zxxzUwnnpM2yAUdhMgDsmBhOrPp27If3mRGcKq2F
lmL5tfN5nOBrJQa4ztUune7F+yaLs0nPfFz30rNwi4bGXWKXbvmJwt4gqMaZ1PVB6rqBjjzlPWBQ
zXpZGUUF54c3Agqd7KgmUHvhNdevvz2waP/ZYVwSbbzNqILUzDF6wWrH0xDYUVDa0ThDitITJ+JG
xkOOGLAd9nnDYy60SVQXkiAim2SordcWpd2W2Zc2LhxdEe1Oje4qPT+INZcNcn1LXIfL+E4WaIUu
Sh1twJnwAEohpRiCVB5tsWAn6Q61nTyaT9tDXT9+riYZtxGJL8p5lSFREj9I5kkIf2z//nqwvv4+
/fvCLcW013KtqNHbU2lnXy5FO5OxzbXsRRak/d/ZYo66RvVn0gnYei1csvzSZLdh9b0WQo7z81aJ
OefqBoikqYZ3ZP2XUnqOxdta8v5uJMwRh4SgOFU9YKVGfmqqcx9peL3J1kcwNAgav1aHhRQqxRQ2
6YTzxjSepQbHKDTYpoftsay1d/1mhCn1aEo3mHMODCtOURecvAlaeKjgY2TPtm/lRxVcSd7HeB9/
s8sEDxlcQunQwbVpOxtldQuhRupGB9mr0EQn8Dr1OW6hM0EjlqIw8wc8tSryOSk9v/4cJ5wUNGcz
sc1dUuCjSbrHXQ45LCkHldpRSSxp5Fx6uQvGxATJF5qhMvHYphOXnCJ3bC3yqt7V6D8MbP9r9zV8
BlvhYdtP3qiT35+cV2dkQoUfB6oYgYPb6b9hYJDM9B1lP+51G4zDbnTR3M6Z0ImNPhinhq4j8Lw8
jiFOMNSZABJIQB7oOm6WNaBK9YPWcwLUHw7p6xCZ0CHXYOGuJew3SvdrelDp9LSbzjN30Li744lF
8EbDBBEtquq5BF+Y0/raflIHm/S8Ht8/XK5+DchgcGtjN5eENAma17/1Xn6gMpiCLX5XwX6mgm2H
JxLI2WNs1bg2ssLU3jKERX3MwdwaxrNbCZG77YrrmchrXDSY0JFCzCySCtw7fEDlKEOYaQc4ggM0
QfHu/JxVMpiwoZRJjQJPhSiV7RWSW1Fecc4r6rXsvkLp1KT3NNkQWdwfxIumSEZVy4kaHc1cTyNY
cAkgcXn6aTBeOTNHnWrLGDNz4yBmaoa8ipOVSWMlkYhjmDhoPbfHEly7svA9MdKTkMnPqdh/a/3x
bpaMlwZ8M1YYZ8dSzuyuTk7mrI9WbdYt0ttgCNr+yDUvWk4IM+XgepiGqUWVY+6Hl8GXPV0d7lOh
5O12nh269Iu7T1D7WjJBlBG3ZFqUp3QcaL7fjycdCFygby/m68ybf/rtW/NPv2lhsy1ztQKxCRD1
j//yRlZ29txb4Sf9iDe/rXHsvb3StuwxQZtAGa2WfVSxp4h4ghn+zJv8B/IZThKUvt1naJdLisAK
k/jZbOJL7oN3Im/v9KB267h3giF1sqDwsqxyitZ/DvsR4m5SfCzQHqqpaESpqp0ctxdJL+3S7B7M
RrXNeLBHQz3Go/bQCsUnPZxFG5UpziWMt3zMadBUvkDUuccDNS1tHVeweuysoWw4ZtYCwNIbmTNB
BOq3LAeEUFUqrBja7FPGyc7SNdhaI7pnFz4R5dko5Cn2ZKp9a6efpBOtBoiUlCsAxxkKC1LUTGT9
VGjOw+GppFN2aXVrvC8OtK1YeAXS/J6nUbQ+NEMxURwHmpcwQxv6xFQFesYN0U852Kvk2TATa+YC
bDh22ItyNpO27ERs5XK6McLIiiPJ0o272hw/FJt+DYhtwqmgZSGoAmKTIR1L9UsTPgzDj+3wt3q/
Q5Hpv0ljaQ/kok/EVItAqNOoX6uqPsV6f2zCxK6N5jJho2VFv/fjMrBICJlSWd77WXYxguK7Cr1S
tc/cbBg5GGTuRzFBOW/URpAMBJI8QvUPdbiLXFqCDXDci7QbHMPLL/qT8SDy+lhWc/DL2WCidCeP
nZ4bb2c9pXdMLnNgBa6AtkFyfjvyHfMu8G0Q4n/oXL4uAxOqhU4YSO+DnruJwrtYfKybOkBcy2PL
aKVzmSWc84jnw/TvizBgFqTKKRLPEfPTNFyI8dOvn5Qi53jwatJmOaFM3OzqJqwUguTQcPR3xdE/
dF4ESHTAJUpZD9DXCWQiZyiLWR03AORUWWPNRLcR1QZuawZv2tgQo/TGINd4FEhp7OjxQ1SOXqA/
KMANb+/L9ej5azjsXbpCma6ch1ZyVOFOJM9jzAF3cKaLvTxHgaBWwHkCZUE5kw66vNM79++GIP/u
YiLS8UI6Yy8ZzT9Bc1tHPHlj3hiYKBEnUjhVJeYoj85xc5HrwdJ5vaN0Qd8fl9d1YAJCOZSRBIQC
xYlDnQIowAFIPD4Cj+NXLKgR0vBCqxYDWn4iHwqL2b73I0fP/e+VyXvP8GaN2fmib6YxWB4gqi4f
C6DejeopzL9sL/3qU3Cx7Q1m2xNSAn9nDqhd7OqD7ALIeJFuxEPvEjwEIRLE40vhDYrZ/SjQRmJk
YlCNeAnVW1M71cojZ0zrT6erKzB7Px9qBfRsGJP0OH6GMLh5S5kpqDBrpVjdN+ETaObPdHwlj5hj
TWBUXUwnC1ARTE014hi5ntbrndEBO78nZBbORGjMXCZPdGIqaAOROpxLytPfjZuFqGS9boRFhlIe
TdkBH2oXtnGQ9oVNDpVjWADgPpqH8iJz6l+cCMiSXeZDizIxrgEOKe/a5LHgMV2uvuuXk8qED1Kp
wKJXuPm0IMAR3QoKk9GZcntQcPRfziETRkIUWZu+gH9mhOxDRbdSHImoMbvF2O5KxbeGtPCMCGgj
GWX+Dn3qxecWOg2hZtwJQulKJLNrRdttfxZn17BSF1NVJSB4aHDNipvbbpKeQ6qECn2N17+zw4Qc
nWSDKKS4bLSR7BWZblcdOgyL2dk2w/MYJuhk9dwmKHpJaMILnW5M7ET8tm1hTVL9t43IxBnTjIiQ
VhhJ8CU7Ne7oaB5qiJ5yA5U5YTde0MDjckzSjPjGCWQyYSdJulhLGrhpfNA8bU8LlslB2CUOEMYc
f9iOcCrbeDrPjdmREU3/c1oc6yp3q7xzcc2/ayfFGtSBE1HlVXsyHh+KRkRAbJgF6/Ru0mKq2l0j
qEFd2E0/j97sEBvcCSP+A+Ih3PkDHBt4d/8EszGVUUg8Cnc1uUi81Xwssmu/voZZW0ELywDpRNxX
EosWh1W3P9UZFNhEDzKgHm9hVzffwhyzrrVgilGq4MIayYex8+bypu05YWfdhCYT9Jer0PWmf19c
8hVDiWI1wBNcH05d+axWmiWi4YfjoHRe3jkotGX+s8Ls7irTx6YywPo6oGlhuEm9+mUoQZk6nmgj
weTEVg5F3X3kyAUXE88bIeNBo4Z/MVKdziB9Tn3DUcvKnkOepOkfXOM6RMY1mtSAr+ZIy7ReByhG
4kJ58Kl0Ecz+L4fFahxbTCjjGXKUxKWSiGgrPQ8uznqnePad/hjh7unjuK0vEY/7kGORzdWkvZpk
Mk0UqmXndRB7k2Td47gJve5vuAnbRVpnYt7pKjJolJApCKzsmFzSkx+4ImZx2GuRs22Q4xpva7pw
/rjoFXOKkUMQUo/4yKSBSkTgIS14E8fcIQDHzyohxlKhwcADYv5SNAHnLk1Xe2ve6CcsxtFPs6CW
Alw8n0cLZybAh7N0lgrJbvO7Nrx08/ftiaP7dcsgGzVUfQCjLt4iWQ4+wGjyVPUh7f5J554XOXiz
x0QOA/LR8Tyg72iwi0/BPkc+HBdbV32UUAsuE4vfaMWbTCZexP7Ua2Zf41kNVZnca/cQev4/POd4
Zph4UaVJmUJdl5rRPGVvulS8Rtzzzmve/DGBwgTFYaNRMyYiQq4Wtgyqrm1n4Jh4a1xbeF9gRIow
0Z6TNPNKMbXKiIev4bgbK6LVCkY6ShHOQUVSO5SxS1cpm8dUVyKrjTL374bD5CS0FhDeMQRcIwbl
lHAwwtft319PIF5jNyvM2/hm1JoqlqRILYrZE27kA2WeUw/aDi80y/gaeM1R4B6EvHWif1+s0/8j
7bp2I8e17RcJoCQqvSpVtMt2O3T3i9BROWd9/V30YMYyrVO804NzZjCAgdoiubm541pZQaM5yy1c
WuVI41s5+oOee3m1Ls4oZPMQTnkIQxdYd0Z+mLvznNxN5Z1aCczddupgJYkzCrQstblR8E7kfzuB
oAOIQctkBxh0Sv2ktkUQUKLN46xCu6gJ+tRh8WpN85RE2mWTJSi7bEebq2VxJkGTB21YxhYJ151y
NPxlLz/kB+KmfiwkOd2cJl0fFmcX8sKkkcGy2M2PBQxrIAA4s4bVZQ9uptwejoY3+7rf/foLBq8W
NKYIHl6+UXbUisoyMpiMsXwux72p/pA7QVe+yCHje2MLC7QxGYunWU6COup+2C87HQ3yFKD8ouTS
dtT3dnY8tpZULWouxwyxxNePFHx1bDIod8a7xVEd+WneKw/XzYhAIfl22GKuIwyBsuW1+3n6TLPP
139fdESctSD1FNTpgDBWytW7rk+P3Uh/lHUsWIZI6Xm2rEptikQOANIwTvPOTCfPCLPCTiz5FEuL
3VnFeVG7ndHolyZ/SePh5x8skyqUWpgjw784o0XNuenNFtvYVXYz/s67+44K8ujbpaqVDM5c5XMa
gYgM4bkG4jGf8WwwjqnUGWXwkhMQbkQPBaBq5+ZPHuaVXM5mGeNYxIThpNNJu7Tm+EU1LEEZbvNl
ppppAp3MAEUX59yOhaEEAZubXVCLb3Rba88BXq62Eixl2+SvBHHqaGECpZga1KQZH2Tk9DdUsgfQ
B7PkYnnBBJH0H1fGKUZSlGhkZpxgqgqW9dJwRqu9LKp0sjJVoIPs2z9406u1cfoxl50qhywMyUrt
lkjGj3ASDVBvepsrEZwq1LmZ5hTkQG4zqKch02zADJxrpfKSsbvNJOW5XuJP+pLvrt8ukVjuRasx
p6KW0Yw5r4Pq515wkIEVitt8uC5m29avlse9ZlJnTb2WQU78zKDKVKTALKfx2jM9o0biCqQJzot3
eOkQ02xIsZn9cUDLdeEzuvr4zLpTGwdw046QG2jTGL+tj3eAp3hRaGZgfeZT731dACZVO/oX82d6
Tu/gCO86Icnrtl1eieTc4KaVolySkRjq9dtauzOUx0mSbKJhNn5KnLS7o7PX97+6L/9xczmLEieT
OmQjvEjD7sDFx4CrUudL7yZ7sv/pijJToqNkf1/5xFqQRWnUwxePht8UmRMRzoS2mZqlFnCdVU2W
db6IGhZlkheEVYPbMnF7oLpEpD5UQYlujehQSE8AnziE1PgSZPRe62W7NuvalpfhYYmyUxRNwNoL
JF8iErEtI7aDpAQCbgW+Da3/uTS1q+nWnVIpdpVbp7Gz3CRrdWdKltirJuN5tBLdxljEbSQNZ23q
ErsvsjsKGCtdze8lSi5UXr6SaEC/eLVf2qd5oP4UNo6exy9IINhGHCHItpBYWkJXyYNLZhT7eNL/
xNvAA2Ko2CNQvHEmUEuKvo9luKOJdCHAGFSnA5EEMpix+WBmVzI4G1hOUjqhNQvZnrl2BglMV2Vq
D+VuwGQwyfyoELg2m7q1kscZv7bKaKBKrPasoGIiG3YlkrBpFlYSOLO3ZHWN2dwRkXf92Ha5Y6SH
rC/t6zdSIIRvZWpRPR+TDMuYkqc8/6YAKjZ5/AMRq0vC2RoVGQpaaPA1A/MTGfe69t2qnq6L2HbQ
NQXIOaoCCB3K7VWom9OMcUMEOiVIPlmhfrJ1V3pOAccieyjX3ywCv29z494kalyvs6YbVklgQ5Ek
OxXLea5uel0UMm76XysZzPys7Fc3zTRRWSBVe3NjsyE86dZCQWT0qxd1x1LB9GSGwlr6/9hNHQRh
AIE36WuOYyVXTxow4LEB7uCG3gQ3wa4H94HuGk/LUT0Sl5xEeaztzXwTyF2mmUz1tPTwoaPm0UKm
ZPhWi1gmN6cpZeDZ/70oTkUaooKiU4Uayj9kn4GnpMg1Rq56G9/U+HfnmbbmKHtAyCrC9THj88E4
vcnmfYqwMZKO9EjOAJutAHHH8pBWXyXlplBerl+ETau0EsRpjBRWBnBwsUg6XOJ+J4vg4QUH9Tq1
sdIMYg4WYgKMtejkRpnuJbCBECGp9LbaWzqIchknGN8LM3XwQbISox+l+alGEqjTT03zEMWGwPZt
YeBSWXsTxL1LpjyoA4mwW2THJnpVt3SGF/0QO9qxRFomQIO/qOi37cyuZHLvlJEqSp+ykJTuVL9w
65vA/TF/piAysVyRjRIK4+6VAZQqkrFGVWm/+IyKvtn3/gBO7hwAcKIOxu3U52pp3A2rU8MMAdmG
3OoZBC6DXQNzLrtMtnJovMVLH1Vn2DHaBe3ndaXfVsp/jpFvjlnqPlNjBcU5g55pd1NUwCt8vi5i
22F+WxvfAzN349iVFLXhAeDjlZ/vuiOj0Yw8hpl9Xdb2HX5bDvdeRiqIpqYKhzbRsxL8MGtRV/Hm
/dJVogO3TNdkjXPCu6I2G6vHkMlk7cGOASiLyC7KhzBNd9dXsh3X65YFkCiLyiZP7TuQYs5CRtY5
Ipbq8H7lta3/NNEDKu2aXWR6ouht09C+CeRVwZrH3JotqIJStHY3AtLVeJTGxVYUB6iErmB57CQ+
mPWVNM7aBlFcqDMALYHZ4zCIQAn8IslzeV68HM0ZorUpm4qxEscpBvyNeNQlZCHRFA1nwE3c7LsE
ss7kTI9siNJ46OzejU5s5orV3Snwc53A+RP8WiqvvoPTH/TYBpVB4DOagL77K5PN8GsZJVOxE1mV
zcu9EsY2ZfXi0EUp27ZCpmasfsvqvqieC02Et77dpPzmavOksuMCYHeVkT21efnTGM1DSshnucX8
KwInu4jG/VJniFvi9jjEsSAXtbnClXDOSMNzLUY6DIjFQ7+KH9Xq1gp+CDR1U3VWMjjTnBXFnOOt
ZaOG+rG7w6ihi6DvjmkJ4Cy/Wq6Iqob94Ier8SbwA+CL1SRyjngQfMeMITPdMd4dZS/CBBDsHQ/5
UuRWbCxoKnP78i7SL7P+fdS/Xt87kQju1vVzoVt9yvCs0OVJdLsYLKc1768L2X47V/vF3ak5tcAd
z2YMkwMDk4y99Ff0HeB3oz95pW/dgQXQ+oQeLCEB9nZr6Uoyd8ESGeEZeswgOfQKtOqyYuWQ28Zt
VNj6HZjzXDbnW0d2VtuY4XSvL1ygmDrb/dX1Tqt5iKUALlhX3efhT10EPLTt9r8tjx+hAaEMGszA
JI0WA+WG7iYXPbt2+JU17Sl38Vm7rV8ZHCMY0KNocQLV4UdrzKBtp6jFoSKV4wPdeCgwvCyngi0U
SeFUBygUmd5HwFZS6eA1ykOZdb4alc71gxLZSH7c3JgxyzVFuGpmsYv0r7hwZQC8dAxlaqBtkH7q
3bOceteFbnoqq8PjtSNC+JvHGNpHGWwafndkdhdNRpbrT1Ac5JUgLhKYR6OKsnJG+31zm8SPU3+2
/gDgHpH0P0kwfpy8SdNBbVL4Qo0xOiMA7VOgL8uZbQAMRlL96xsnPC3uUSHaXATZiBctbXrHmCIv
mku71isnaVqfRsNtrXzP9WU/LtnTddHb6og8n4X8MUgMuTOrQhWGEiEq2q6+9gNSj/WXcUnt/yaE
O694RJ9qyGYY5JocqzTZp4b1W9XH5+titgMo420xXLQG3HRNQXe2DBDKAZYD+CsX3QXIFKhtY+Hw
N/voj2/mmzDuzGJiNYvUw1xkxk4KfCm9N4Nvs/l4fU2i8+FcAaXvjNlI4UUm04sGnpL4pUwF1flN
L/xt1/gGAE3Gk9zWUIGwvMurB2r9TtqH1vi6BD+vr2U7LFtJ4jzwDFSF5YIBMxBxK05rxxiqrvaz
r3rVjTByF2wc3wQgd6WkUQvH0x/NneKlDwxTPZfs8gCYw9FlRd56Dzbn60sU7SVn3eVm0MqeoiW7
z7ozWrwuOiqU02g8qoV50Zb+cF3c5iKRo6eoZ6C4wJOPyvJYNLIBK1+ML01vy91T0Oyui9h0DVci
mEuwevJLeVJ0sqAgGi2fuqqxJWs3K6NDpeNSPbWgF1lS0TAduzkfbtZKJGeTmqkqAnlBnzkJ6JFE
3b0GnoXcCk9FadhREe8jKRW8l5vnthLJWSigZGN0rEMZMVOtZwIOk8VgIC1N6ChZclu3tagfQHRy
7INW2zrlfarMEqZ0kuBGxb2eLqMoIc1O5uM2qqhzERMd5by3DW63yMAoEuppuHD5Q0q+X9eM7WN6
+33O1SZFpctpC7uhT18T6cuCUThyF5Nz7FdTJbhX27kJ800Yd7FKo9LyQkcCPzvHD3B7d92pHJ0C
1oONcMmJK4ybN+37SiKn+FNCW12NsX1/9Z6Gdn3TnMqd5JgRBhtUb0a/ayw705fru7p9394Wyil/
TtIsH2pUxkY9OY6M2qMeT3FseEmSewZNzpWB4tIii97OLW0BOL6pg0bWBEYVZ5u7gKQAFoFrD0qD
0g73cLld4Jj+6EK7ddlEx7wHBMn1tW5dgrVMToNM8MFkYLuBhmZPnRm4EXnsTBES5NY5roVwmgNU
EnOeAGviovUWxCt+aZzbxi2CyP2TxVDF0lGz0GCN39/occiTrh9g+sN0cpOodJWU2lQThUjbe/aP
GL4EGFltOhIGCFFozYsi5446yZdAjvzrq9l0SRXyJofTB9LUtT5PiFNGhzgpMAnp4VXr9yIsyc28
/loSpwVKU4VRmEALFtr6Zdfc9pr+1ElotCzNM07vvtQwU1GF7gCikrwNd9KieskS7c1Eumml+en6
yrcvAjqoFAuMEUiGvj/HbBjjqFbgRNZlZAfFo5UKapFbdlMBZP7fAjjHUcsza6gLhEkhKWwz+670
94H8TCJkWM9J9Qf5kLUwTiv7EWSVYyZjNcQJ+kdLt0n6+fqGbRYgVzIoV1yNhkhplWhk6arunMM2
B+7CBrF0tAB3TvJVf2hE2rn1Xq9FctopdVUdUqYz0UH2yQ04cyqPHEY8BhSTS6Y3H1U7vgS3ItDi
7dv3z9lRTlcl4GUtQYdHoRg/y32BMbDfM/jYBRvKfoV/uder40xWapkdAde27M4ArkEenlnisMR+
Kn7mhb7wBrLduiaPe+oWxGdxXkEem/VhcVN4VA4Efrl0ELZPbb1v67WxHV45PkFgDUOUQCHprnLV
w+gweCXZjpCx+s64gzUvPNRn1SF28TSIJsNEx8feipXwjiqqFgY4vkrz2vHR0vxMerh+eCIRnPnQ
pThOFxMueV7eGfOPIbYc2RSlqv6HzXzTQ86G5FPWTEONVwDFIOOi/cDdQ3hTfEf+u/48ZMjuN6CL
CkWDZ9uvgmKq1DTQoCvzLbq9KUkJnQF63uov8Cnr7kjno9H+alD4jelXajqDKtvXd3TT91N0xQC/
hAm4Oj5HMaoEuZ6hk4GLNQOWBPiMB3oYVbvzgCfoZzfWz+sCNz2GlTxOSyItr5chw5x1KF/ypXfT
hNhhdolzSWDGNnVlJYjTlSDtx7oJKvTXkbsMTDdK5HWhCHl/M+pGF5dMKQZZWEfFe6XvzSFvZhnJ
/eiQ3ub75TSrtvWV+AD+2+WlwAsSSuNsiS4DYjVq8boxW0Id3SlvAt9gGZiL8BZs2snVyjhbEndJ
brXtKwQ/Ji8dhu4QuAEgGRntiBBjm335ByuJ/KysA5oU3Q7cUxq2dbsoM7JYnRvcaz6mnQ0bE4rL
kVVlql/Rr/YkgkzZVv03mXxuxsg70oUhgLZBXLobHlkliFRotR7d4TbxwotwkZu6b6CPyETWz9L5
DL+VLuGgmGgipzvpR3aIHwyfEZolsz2hm0g65r51EOfSNjN3ykosd+WCMlXpKEFHk8PgIsjzQzRe
PmCWEZ0W9XcRcPJmFWUtjrt4zTCOE50gbr4PbuSLieHxxG9O1C7s9ssA0FJW/2p27UspGLbZ1qG3
7eXs9qxEda+lTGMLVC8fFunXddPFPvyjjr79Pqej1RTkgaVNsCjTqVcuyJMAucKzyEGfqXNdlGAp
fCAS92CkNsGM6qInv0+/1+q3//b7nItHx3C0hnBAeiFWbKu9k/JP1wVsWt83nePrPWo21HlXors5
64+tgVk/uu9ENDGC68QDC8uVoWOGGjJCFKObOTslrXGgerePEQYI3knRgbC/r5ybOBnUQqrxTErL
XVRNtpSJJGzWPVf3xuAMrtnEy6CzXpQexn38VhwWVwFe7E23B/Lc6GL841Nwq7+Mpz/pK1gL5uxD
rLdy3ls9hgpyrzS9jtzH6f1/UwfOJuRhri0xmTEKarbOYCknNU5/oh/5T4pX66VwJqDopow28sJo
FZ/H+tuiacDF/3J9LSJV4MxACeSjUC5hBuKytet8sdXZFGjbti4AfUOhqkpMwg+9mUuvma0Gdau9
wY0f0tt4v4D0coAe6H58QGc8YI5C99+PK1oyuq0MBYyKIJnm6X1JQvQGj/OCdM4pl08gaoj/Pc7O
exHc7rVV1A9hgpW1Q+9MWfApocluMnrBW/DR/rwTw7eZRuYyhOOcE1eCOegudeGnVFDa+agH70Vw
NjSxzCXTVXVxgz71elLcaPF0uK5qGw7fexnMSVuZHUsts0xTcSBkVwITZtoHe9Zrx9CtRL12H63p
e1GcJ1vUWjnqZQsLV3zR08nOhtg2xxejLdzrixIdDWdKQeRctBrB0SQhZtwKzNKZllfWovWIxHDm
FEwcedd2OB69+Dn3LomerNG7vhKRBnCGcylpFIBFCJPLGP7Wd0X1609+n8UVJus+52dqFiPLaktm
S1AAdFSee+X3dQH/Q7/eJHD61RgymN/Zs5adGY2mbJeOdssyPeLG9o1MFlOwN1mcgpkTcHGmHKtR
7qsENWTFKY8MFT217N5nCZFqJ0y+sO9/77K9l8npGkhn+n6ImUy0uyyI44NDccpY0doPfZH13HC0
30vjVM7U0MOjzpA2ABwdlJAMnypL9q3LcDVo4ogSZsxWflwdCLgMPBGGwo96xEY8m/FQEddYcgBC
GWRf4wp7RpJiSKJCh/1LYDYHavYP19VmU+8ROKGDwzDQv8C95uEy0SqJQ3QAmz9KWAtRn9nG84eN
XAngnvFgovE8B1iY/ClAVRTQgvLLYHf24rSH7MSGYWUv8fq9aBZ2IyRkgkEWoeENRL6K09GQZrKa
dC1BtrV/rvwJk/SNN3hsviT2LVeUoxDK4/RT18a4Rz8ibGF138t7ot7Ii490q1E9B9LDkO/o8Jg3
93FxE8yixpGNce33i+XUVU4MkkhaSdDIrfozWvmAZjjs54txP3nq/eIwmJb+JbDcP9Getz3mrCYc
9WzGZBpBszW1l75y46T6E8O8OkZOQas8KGNLx0WM00MxXepMMI60eQEsVQd3gEK0D0mzsugASNBn
xDWrU0kfivHx+haxnecuNuIWAqtPTcv4kCjAUwB6cMBeASYssSVk5doHuvzrCM16J4M7hoCaeloi
RHPBQxPbdYuZ11jqbbMdI/v6arYU7Z0o/jgMUg7BkhD0vrNswF+EzUgm7UeXIcGAPcINL/8+qsH6
DF2WXznCdb6Ruexj4Pch7+ladXAyU/k4liC4mWMBNOeWrYIchjrKMjqET6BWQV/33YSzYn1RpHYU
D7wwhFXrD6PLGsG1o+ZQYtcnkfVQmBn8oCamTpXXBjOsFX9feYdRVpRDpkQEyB/6LjqU+86dUCPq
vQVvOfgNdoPDMpHdSd4HruFo99E+8Uo3ev0nENy5LV9CQYn7n6/hfIl5yjJ97GJWqRq97q5E8+x8
Ye1h0f2/B6nB2a5EcWY6b6csGqqRuFPgljX1aK7713VWtLWcYe60fhibFqe6kHOo57Ze7Aiyx6ny
YqhfZiQArovbviKmhbALl5tAZ98f5YwIvATLD9u8YJdjZmKfYtY+e2HkPounZ47spX79nQq0d8OD
gPKgWKqYcDKpxd1MNAgQQzF0hEna8NDo2VFrMJcSZ/VDlmiwCoA08JpWT+wwSvaCJbPK5QftXcnm
HvlF6QxLai0MUR6HQ3sDPB6bNZwkx1YQC255nu9WyW2uKmvR0MQ4zIZ65LeOgcfIb/bzT4Aq/Y7v
gGd9MgX7uvFArCRiDPf9cQ5VkNVqYxI3r2/V3qf/nlcYF+CfvdP4hpLFUjUA+uHcdIxIFPtaPYfz
v57FeC+Cu85yWoGSacASOvqAhu0F3N+hcBKVPTIfdUA3lNeUuMlnxNFU2oVLAx3oG1tVHdCRAdFi
/tLtNc+6MXsATQDmys12okagLVcdG/gmmHv9pKo0e/TDQ/nu2ThgesQY8dfm9+Sx3sX03/fisL18
k8ZdM8RE2iAVUMA6C20l3WnGp3QSWKxtlXuTwV2npmzzhFKZuFnzuCTHTJSL2Pp9GSRJOkU/M3xj
zubWQU6qsYWFIjTb0bhypjA8XDcJIhHs76v3bIjGRmsbvGfmEjvjoLwUUy2q2G25VjJRdUIM5Nd0
/uZEc1cnFlNrPXmhHQHtr4+O/evr2JQhqxYxDYKqKuGUq8xSOdOZMc/68QACqt2UKiclld3/JobT
qsZoyKKaMXFngDukDbmfuujB1BRBnku0Gk6x5C5UIjmJAMClyrcDqY/RCJSvqhNY6Vc4QN4WyKtd
46x0M2qqVec4ffWiWq+tGcOp2k9Os9d2d+1uOHU2G57tHOnOcoEDghyY/OX6jm7Urixl9Q2vJfqV
BnZ5alVlA8e+c5vz4va7djedCjc+5rvYMXasmbrwintxuZUyX+3j6g0VdWQDKsMXM+B7K91MNeLG
6EJzqiz8gjm4H2pnfl6yxlPb1Buj/tDCTc+QLsuHyk4Uw06n6iL12X5akv3YTk6bZQ9TWdxN4/g8
1NljPEa1jfxh6QRj/hQS5aIbv0KieRDyMo+V18ujkxvgTw4LfxrkxrUm+bNVAQslWsBRFKreMI3h
PgnA7VE1n0LkB9HZJdp20eK5ix/PJFKsGUf/V107AjxfcWJ1bXLSBW4q+6lr+8y0fXXCmJmxFsB8
IOjN78Nhl4pCQ6alH34fAYHJZoo1GNz3vz+OUknmUVpeO1v/mvZ7Rd3YCTR1c8tWcrjn2dKqZhlK
eACZ0QDlytJuB3MB+l+jHCTaOEWhf5VbWGmznD9Fee/gkX24/gmilXIPwtDoijlh9ARl5XDPUAfT
w/8HP3bLRZBXC+V0wwzUpJYGXIyqLu0UA68GMiG9Qp0xswReOLNkH84OEb2M181ECYQzqMqQ4pWL
J3gjpEtR4lNdBbxOaob2n5TcqTJQoAiGvK5v46YrAgeAUlOVGd0gp5F13M9Bo/QsimOT4Qybkt6B
T/3CrA0VHNqm+q+EcU/TVIF8r+ywxEx9VtN7qv2B1ygDe0bTsYcWgPLeq/8ca5OZxx1OK33Sq29S
/Wy1gq7LTb1biVDei5DiXgloFrAb9spLBShwNk/774FY8BSsxHDqHdXmtIyYC3OTprKBOm2rbWJH
Ikd083FdSeG0u7C6hZQlzgMVP3sA63r/Le1eBBq2JUTBmLppIOFnGZQ7dKNSmsSq4RoOPkOWrm/0
n/FT4HenwVGRnEh9S3MIca5L3dI0BZPiOrrKLBm36f0xKTQPai1T4J2Qmza9m7v767+/pQaKitgU
/yDFw6dq81LXzbbA77+anxNChh0zP6Kx6k0xcJtBCoe5AcCbvV9GVRVpnISIUBo9tU1yya2LKWFI
oR1t2h1M+ZF2gthx87TQTwatkImu88ANiIjIMrU4LaJ+UbtbrbqtdEGX9FbeWVEo1AEoZHAqeEsn
G8BmpmxVcv9XE6yP9TDIBAYzqZwkNI9eP63XfeJt61oi50UGSRQaBcwobm3xyCAaUq87zDegDHpq
v7Ce1BAIIg3CPRAkRL+qnSlQx61nZC2fnfPq3c/7plfUAimjOMlPS1SNtjmBXLgBr2RllbFA2qby
v+0vP/NP5HxpwZULh2ZSHhVdPQLTU5CDFiyIT/5ptOzGqkIEOwN5SMmPiX5UBgwjTf++F8la64rO
2VvalFk4WXiAe3qUilMvCRz/bWVEFh3VQYKAjF8JLQxVkwaWHnZkUJ6kXvpkujGoYKnP2PFEHaib
iUoFqVpYJUxuIcH+XhWGDqRCQzsTtzgrDkWitERTWn6QUYAUAXZuHpKOmMt4/T+f3whDpWtMiiT0
FBw7ck5J4prAJExNEbngptFYCeJMfAu4v66ZUZKbw26f9J2TjqUrNyJd2PKQlJUYbuviCsnuwcBR
LXl/VEjiKIvp6NFiT9q4q5bCxoCVQM83/aO1TM5y5GYWN5EGmWhqf8zRS6igBqjes06YeQ9X97qh
Em0kZyeishmCulqIG0rNIYpglyLrlmitwB5uNHvjVhks7QVIZuQjODlzZYGFXEfIUyS5M1vnof1N
zEMUf0mV2858riogkQr8gE2j9CaSbypMxj4qpRn5AjPfEfVTI8JIFv0+91QqQaf0BRhAXL3NnCb5
tMSCJ3/bUqxWwJkiKRutnPRYwRh45KgfMb3hqw+Y3Utu4Sw72ZOoC3pzSWDlNmQ45uYHViYqlRSs
3TiluKV7lMYOcHQECicSwak3SO/zrouwJlAR4uRRyFEy97pOb4sACAEK9kQDudR7gzdiGeVUICbV
zZcp/o56n0DAppmDl/e3APYBq8d1DkY9I4oEXywpwLcQef0CXq4p9pXkj8yBSpAwBkgPOoM+TEm0
k5rPrN7GqOoAqINJ9/AY7tike/f0J/Z7LYwzq5ZRxobBvJa6uJWyc5FgDDd2q1aQYtv0jtZyOLta
SkM5gU2VPYGj1z5E5+B+cQs3u2j75XvgYv7qh3U/uzlqaUvqFoCyuq4hm0Z2/QGcFtIxCM2SpZ8a
7CtCK7yKkWuejR1gM/w/Kd+thXG2Lx8sM+o1eLhd+F3KflvZ9+ur2VJHYLqpCv4Ht/3VjKzUMcbI
o1x1GWDjrMweS28eHgvqG+3TH4hBkwgBnRgLcbhr1WR5tyQTjINZjp+HMdoZAMYKYu05aSbRcNXW
FVZBK8aSysyZ4GSVutq3hAZIjs4vivYpmoRpiM1NQ0+PgXAAF4sHqANJxkCCDB6Efj+53WNxQUIH
+MrAWF2O0b69RB6KkHeLiM9zg6DDQqrgH7kfwp1piikxYJx6jEFgQI6hkSI2+A7CtNme3cYpD9pr
w6PpKLv5JLLwW++9inSPjBAPE7l8JLTE8wJ9gfmVsktAQePyqcofruvJZnFXpURHPwfygh+QJCS9
kAc64PDY7Wb3mjiKw+gLc2dwFqd6GC9iDMpNjVkJ5WxyLKUprSW4nrPqD+qlRBFbsCz22vIh3XpZ
bGtX16xDShGsmeZfy4pPKmJwitY6pDsd6SBKx2wuBz479N9CnMA77WpVAbACgDEusaqjgYR22Cb+
9QVtqoJmAKgHLjnm8Lg7prdkyEcJKdWukG8yqhxDIJirbStIkTFb/mHbVmK4g1k6vTf1aUbXnvVN
Lu4z8ogmPUXbJyIoaGZGPwjS0UuAxkq0wfClrqlT0roGHQgcZ5ag7faMr1nMvLW5bTq8CsS71Pow
m9+0LMDJ2cmoQ2JTgzokzM7qIuq23TRQb3J491WZFqNi42PuoCl3TVHfSqa8W6YksSca/biuCpva
tpLFubItmFrAg4QbW/YPs7RPO1FQsy3AlFHp0ZGW4wfhZakcwz6CEoyOdYm+gN/zaN5lYDOllt0e
0N/tNyJLuxn3An4UQbZBkXMg3H2t5x4IbAEsAkbP9o8xSBTzQ4N8T7UTdcJuqsRKEjvKlWWwOk2d
BjR5u3P3vQc1c1b9jCdFYH82C4br9XBOU2L1OaI1SGGJYDa9Z/jI1H+VvMpLd9SNf2F6BiSpDZD6
WtnR7nqneBJBIW32YK0/gnOckEyXumawEC9+Mz1GcTc/oUSOyUwHY+UgPQNBh6ft2MiwfJSd8RNm
J/Gepa51MND0JspWbmD84TVd7TznWoGBoZCMCJexc7szOl380WMT4KGnAOFS8ccDWu18RhorHiB4
ze1/sDdvsvniqRwXXawHuKDEyh1tRKnSKqzTEOqZ3RYYAEyqW10FiVNa+UnU5I6up17VFDgpSr7m
U1jsVbV1pZ46Zisd0jG5QTrbmzoTCD7FvlAwwxuQx2AojlZsfcpIl3sp6jT6EHhTn94nafgI/h5R
qnSrTWm1o6+3aqXLYZdkc1bggOfj7LV2egxv0LToNTeiF05waV5d9JWgoVeUuJdgEuYqu5mjwNUi
gG9XloC9btvVXx0T/8zNaduXA46pefVDCjc86u4PoLFjrlfk6W9G7KqBF8BEIhsOFmdIl3kyu5np
BIvWlMLrd8FhqpzeDWxz3zhEdkTbuGlZVxKZ17LaRoQxdafQCVYh+NSm3zuAH/zB27ASwO1f3Mi5
WYUQALqLw9xKLtojBCWAzT6E9bZxPgJyEaAFNwjrQ5+9+qgBiWafAmibUe/IXnarAp7ffMBktCNq
ltt8ZVer4x6JBvVWMupwgtD9f8DQ3tFsukNqIblMQ4EjtK3wb7rBvRKhkmYmEix4ZDEPMoHEVY0n
2xLCW236WyY4VaiuA1WBcCaRhK0xqjly8Wn30PW+bO6T7L42f4yi0v/m1r0J4u1fmFnxUlascDN1
+7zLvLL0ST/Z7VyL7vDm1q1EcdeqAZr4nCoN8rB1eorN9KVUVGcZASgvV6dFWW6Tsb2pSxMMW7qj
aZNTlBhtz9TamWLQLGqVwJ8RfQ936RYdMFD4HPQ7NvVlMLp9MY7nLiwFYjY9WlCwaQjuDQvDJ+/v
drDAswkVpElMI3FIekoqydGKX2Z5mIbHyQSIkWij2WX+8KatJHLPOxBry2zSoDzm11q3KSakpAfL
mY5NjIJV5YB33rluXbZ38m2JnLY2gZ4GVQ8l0hI/Vm9z4qe6KI26qahIP6PXAA3HGp8fWWgBkNcU
d1wDTV8APHoFUBILVoauO9f00bbuibnLXvsYPmzlSipn03ITd6NlAWl0IEd6LO4wbbxTz8GONeQy
aAlqJw/Ztxm9XcBovQnvwM0A6gmRgdvc4NVnsL+v3odmpLWxoD3QTYfvZfwcIKWwfL5+htuv3koG
b9mCFm1eE7QmOli93Z3x6gFlKI5t6WZ2NTjcQjdUtCruZmSl2snLaKBb4QBf2B9OmSt9Un3d6UMH
+cM9piyPLTrJG8wxlb76hI/Af0U3opmEzdd3tXLuvlgzzeMRRhjplPBWkvNjkYge+E17vhLB3ZCh
LWUZHi78pD4njmo17hSFMOvkDliah1ruv1w/TfbJV/SWHyW21F4K0DMIExApD/lCfCtF3DSVFyUr
vSrXvqVWLLBz/0OBWB5O0zADxE9+BkraWCpkvZZE4z0DX8md6T65ZTS1417UyrV9am/iOPOdDXKk
hKztUYq+gZGn+j/SvmNJbp1p9okYQQO6LW3b8VYbhiy993z6m5jzf5oeDEXckFZaKKJrABYShTKZ
3eP2Fq5QKuFZgtzA/9bDxExJP+oJQk4RMkr0qTbspGf1Kh/BfljvCzBh9aE1Hmdehmo9t3hhloEc
YWwjwZgBpmFdPRFh8iYFhPLd7BrBfEgEyE8PEIWQrDZxB8xpdvN1FGR+qSXHoriqeq83zYdKKO9y
xSzBTh2629uyfmjfd4X+/wUUtb0Z9yFtMUJBTsoemuAqqzgxFnfnGSiSsiRINNpTHWdvM7fKib4G
kdcFo37vNF8VCFWoN9wy6urMhYJsHQo0SK9+mk3N0F2nNegnRwSrvEgwmjjNcblDHcOnpKJ6ZZm7
7d1cLalemGR1yKZ26RWjhUnVmm2qPKtBaFzz+PWL9YTu++LexBAvPpwkErVIgxbH09SuJC06pcvs
Qxh5JwjSLhaix6JF76oGwry4cLSx39UgORcCYbRbNTlBYcOOCpF3q9ND+hmnfu+4yhziKlYqxIW4
Asit4ee76Zjait+eEiv3/j8KRjTC3LLGnuimkYupertw4l1zH4EKnM6NF7ehwxtz/gMavq+MOcZz
qAoToZ2m0FJ6SX60KE6Fj3QaWM2s5cxPna8j/rs95lzmSZNMk97hYTLHXtyPh9Yo/ToRjqUQnWZM
6I6lam0773pI9m6SOaZingZRQCc+TRWkc/neD/p7XpFvzQbosRGtquCD/zS2nadl2au0DJHg0TpC
Q2xIW8soryOz4axm7T7BQwvGwMGKFgfGOQwUdKKsQyqjJsFpkCCkqXLnLnk2GKdI4rod8grZvxYU
KfPXwks8AeUU4xp6Sra4m3e8StH69r0vivGKCVzBSR8itaagfuBMC3G1oX2CMuERjJk8wts1F7zc
QdYfMIkgkg6rC4or1cBo3hdpPk/mVRbvTKH+izfHpTEmeAyUvF/EFhGObDhCek5aT685TbtrV92l
CbreC8SMmqbOkhhPDlNLdqpCNVT0/DSay8P2OVp7IV7aYYJDEmQo47SIP+lQobQL0RysedGBF4Ny
lsP2942a2k6xCV9op95SllMdLHaIycl/WgzbGKdPgyaiGRRdmtWS2wkSoKBvP6dScxdLAUot5Gu1
9GdTTZxtu6v328Uusi1/oxZgHoTu4mijFnxT++DZdMDJhxHNEq2aSMQeY7C5cS7w1U2VUHgzCMZR
dbbVdqyVfFw6vO5VSHz2+S4QMcUccByEZ4S5Jecq6IxFAQhGWeSpc21lxeCqJa9RjqIPez1CJev3
WhgEVIMmgXwFdjAHW+/QfMv1vzlQFwboH3BxoFKjNdIe1Vk0H2RWKId22LyCNIDjCauYd2GF7uaF
lQU5pklbAEM5ivFD9TzoTjAcqoTbfbCKdxeGGLyL2jjs5IDWXp0J3SeSld0j0+52uxqaS7Mz+LQ3
U9yZDq/9an2F4Lwi9GpEcfnjCqWmkFJ0zCM+hu5zne26orCVWQOJLSenyzHE9jksDfgiRlQ6nFwi
PzIpcsJC8Y1AfqmbkNNOxDPFZAezPBKE1KSFvuhRbGJrLqGe2Fnx/GsbJ9Ze4mD1RWIVGTlwFDHe
EcUkGErUG51ljmZLysVDVGnnPFEdjbJHYUCRs4dvJfhPx+rCIl35hT8OUhJUMzQZcHrnG1DHXo0B
YsG5QvN4pbzkWX4FSm67mTsQOhf1iYiCHaS5I+jzYpVZ82XJQaeCCWO9OgwyWowHcCEn/ZUmk7Pa
FzvSVR5JWqcazG4nCepsCZNRWkTInpomvEPWziODvpeM/iRm0v32bq4WZi63k7mGq7yBNG4ND1Et
MK4+qc+pL5qQUwHso1wn/s1Q8qU55kouy6EPKjp/P5AO75LaCoWvgcGzslp1vjTDHLCpDiU5SQG4
lIKJUvksO9ONUZeVj7wLZP3eencPltHVMIdRbUEJ6Wjn4hRfYaicHCiYBPtasOJTWlrZFTnFkcWr
c62euAvDzIlDnkHPako2Uun1jzSKz5Wk3he58HNUudnbtYLkxYYq7A0mVk2dzojWanOwtfDW1F6L
4LnKX5ripppPhrlHBplzD6xeZxfrY64zLYsnrSsQ0EeTCs36az1sObHO6iPvclnMhSZlcq5EOrw/
O4W7/rZEzEH19sBrBRYVyJb726dtNQ64WBGDXbOhCQOIKHF/5t0NqclRrhOQffB6olfzL+i2wHgD
kiDiJ4LoVsENE6T4WvNhdKG17Qlus6f6H4KNaWa7f9A6i9e1upp8IQqG9d86zsDQ9REmUeANFklW
F0eXLEoBn7pUOcBwwJwFwENPncCVPF49ARcmGa+s83Eo0aaP11HZ2kqd2hFOQyO9zCknN7oaKVwY
YlyxjEa1A3cS6rsRWF4bM3Zl+WaI6JtlcfIZap6doHGcU1696S6MMs45B22iB7DqKC3p3czMc6sK
qv1UNk96A9pmNT+2fXTSk/C6GKefGMy5zZO8sKV0OeLVrbtKGb8IYXvule6L0fbgHYBmlZbrt8iY
plYb6n6iVteg5NwpQnjs5upXP/Pk6Nah+GIVjM/neREsS2CgSAC2P4KqS+k3R9rMIB97Tiy/7g4K
nv/ondc+8Xln0mA2VYohTblZDoUQo8CrZ/uold1CTjmh8GriD63n/zPGwv6YBf1YzXAJ+ujLDzTt
J7nk+P+RiVpFjQtL7MEyFnS0Q7MLQj6tK7qml1xnHlp9/OJY7msv+sLfyfVL7cImc7J0KdJyjCsj
FZDiOhPRDlBDKGmwwwcZJTPDQj7HLWyelgTnA7LNkEYA5REtg6+MYXEfaq+CFLSWHgxWZJqcqG6V
Quvy+zGnqzX1LEgrtB6T2+RGcdpHXbcyyAKcOleCPnsEbezSSZ26tXl66esx18XmMkeiNcJGGg3A
M7kt9hBwPgan0TOsHi146IZxtu8cuo5P0euFMbrnF9ErJCW6dMaYvlOJT1p5HbfP27/PXQ0TQZoS
zbNUcE86SUfs1gcVmVXsRMxGVOeIA8Rcx2QCSCLU6FOnRR3apCKn1vyTaqloiFhLp92HkLiHjuwN
r0DO20Qmnhzisp9VmoZrZrWw0CXzw0Cct72R68cco4E0gamia/vjhwqztARNAIomcncnDTdVd6fW
j9sm1q+xdxPM5iWR3C9LDoAsEuOrmOPCnMoJfILtM1lyv53Ig1ryRkYVnlFm74RRM7tC72kxKPkR
RbI/DPm3TiueGhNZuT64jVV03Gf1VZ2ariYOHjEgPBek4W3e6N/VHs2EaXsscuM+0SXf1McdSNLO
VSd97fX5FAo60tYBpuVF8kXTF7dFBJK3sCYLtpQH7mJWO01Cm4FG9l3Yn5Mw8Iw+8qRQf9Vmydve
4e2PiGvv40ckuhQaGHJGoV8D+x7kn4rIEgcOdvGMMBfCpOm5lHUIDNIGrBTlV6I8NRGvCWU9+vif
r2By5uNKcM60uCtRa1GhppDquLgN5OR0N9/Ljuxh1tOBKjux/q4ZhdAR2bdzgCGNj4Y7vVWCyZyA
jqbujmPuaWPhVrLMKVKu3zXvZhj87820KWj07KTBi4qB7L5FM+f3fPy+7RB/AKx3O/RjXuKv0efZ
rJm0SSK+Q1eq6dGu4ahDGXoER290lHfmnvCfpfRYfcb9d7sM7oMKiigRTQYiZrCBy5I1uxp0oMJz
Z2lW9RVEq2A5243WGHKAbPvAKyIDZEMbSvmoo8Ict6nVFZE7kxraGIIrLKKf1Psh+8fzwMCaWHU4
cgRnXq2vo/h6MG702Od8Rup1n7aTiBiHwsi48okdteva1OgTXKNFcorJMYlv+uWaTOdJ96QByVDV
EXu/Htw6uDYMXjFy1VcvjDPfUkbqOK91XA2tuK8TJGbMJ3Rr2EVEOMGCTE/11jKZbze3dYVGF5r9
18xfVWD8rOSltVR5ujKCRrO6sHEzObmaIlJbYqPf12QBnUP82k3qMZH6X1OTflNbyVcm2c6jfke0
+jnqiNuW/c0oh7yM93oUfrEzzKePGtJUBe2zTMzzUA1Wi9K47hn6aIkI5iZyi2y5VZuv297wlu7Y
2ibmTsubDlcNNN2cbkhDCy7jpvX4NYtVOyCjCyq20KoGgleYASrdcN6FaXBe1PxcLIE/EYz9F/O9
oWBgbyyV3RI2L1kiv8rE2LdZ7i7F4seDfh0M9UEU1V02pt/KVK2sUVEdPcALozAtCNy6Qxbyzu5K
Lz86PEECgj5fQik6mQvMFMsIQXGLgNgdSgtyap6xj/f5GUxkdrfLAB2aV16339rdLa+N6/O19tE0
c60ZgYSmx7lQnQavU122RLG2Il6UtdLl/NEKc69hRCWeFWkhCFdFezmld5GtH0M3tU3ID1h5jhZL
hOHXma2feIE/b4HMzRZlapmBpFN1svEYVneq6Hc8KFx51nxcHnOtLYTURVY2ytv8Vepm1wKGKc2r
2A+82YO/+pDw8KQbUJFsH4nPEPXRLnPNidpY6eEyEIeAPdoUKqdfNLBl1UhZ/Ni2tPLg+GiKQUPA
SDQGY0C/4OjSjML0rDmDLfjVAWMmnLtlJa310RqDiAsmfvTS7CBU+iR5+S7B5d1Br0s94DGAC7Sw
eW8NnpcwkCYkuTbpUa06aJCzQwg+jUlh1TwhEe5BZyAs0KS6rxIoSTcYzcKQq53cpFeRnbqCm4J3
6hzcEy9xK7AbRAeuRAI9yh/x88OmsskTNQH3SqybiCR949BCsyC1e6/diwgnefl56vBbphhUgeBa
qo30QITj6FWN4tVF4257JM8EAymqmQgaLfY5Q3o9lEedN6m/kqb+uF0McOR1b+bpUlNQhg+6GKxC
NXxPHNGjkn/1t45zv3ENMihimn0TSEGAX3/R76s9mqZttIKGluSXoKzh92nzvFFh4KOG7t+E9yiw
35kxPJZ4+U/iSLvm2cTYDi3+R7falWIlt/2RlyDhnDeFgZNK60lPDPDuzcm9YOy0sLDizt72EJ4N
BkSygkxTqxQKapS/FvVLEBXWrHAKsPQ3thydwY0hEZSoiXvFiQRfqCPbMNB8ab6I/WOaSZz1rNqi
xEmgTtIlVBrwt1w8auY214s5yBVnKs6KiBHS1pGLXah6xvz9L3buwhLzdQp1EYZGa4kTaT8XkDAa
7cMU8m6U1QN8YYT5PKGRj20e4fKavBlVi9InnfM9tf+Tok/OyTnm9h58DrRxpC9MMl8rlSNkRdCP
4kSnyUOzNZr1qdzx4oKG3eM14a08Qj9aY8B+HptYHqKeOCjRVNZMgrtWn1JrEMJnoS7cHOItomL8
mKfwJ2qZu1bLETxXP0tVPQlm9EMPhaclizkvcM6us7PVo6SEWbXMUGU1T318AxFmTkzC8VKdgX5R
Q8JLLbDHTXUelL2+3ITRj7q8xhg0xxJvKcwNIKh9n04S7jMhOZnqrcSjzOf9PnMBGInSaGbQYGoV
NVATfcxE5nFQ8UzQ/7840mGgadChwUEzBbA3PAcyz+VXMfDd41mpwXIYki7SEHiX7c0cQ9x1OQr1
7GzDxUr3/QdP1xm8CHPwCStTQo9y4Hf3sWtMfvUM2m107lrFnWgJDvRlyF0rWuU3/WHbOm+JDI70
nTTmaY5bLCkhll7mXk9SzCN33r+ZYbADPDNtNagz0De8A/ueFD20PK7/FXKgj/vIIMZApKUU8XJ/
6wv50oAhlkrxZl50jwcFCkCBVYLYAS8lJwRVPm+Wn3NyDeYVaiiaYDYtAh6DeBqGM4XMazU0VmS3
iply7rI3mYtPF+e7YxqMy4yDOmRiD88fErC8TYkjIkoEIc4xjvu9LCehtRDtZaq1lxnZyGGcT3Gp
PZmd+NJGyeMiE2eOmtDqjWiPJI2fBpAWog2UZG532TR4iVjft7FxpZjCkUgCpjQjmxT5bKUKJKm3
XWP9eXuxGMYFRaXoB1Olj+i3njaIj90ED6U/3nRg1sakXQfGy7y1mxHtKLxhCAoRWxvJ+GW2jLEw
psgd1IovzLu257zF1o8XEvkglIWyAVse1Jc5L6qsJE613LcdWEPrV+iXc6CcZ4Qu8gIHo7KDO2B4
Fw3rh7k/NeMpXjjkk+v79L4O+idcmIhNpc6KDE+vejkYgTdFP7adgO7z5+/w/vuMQ9fqEkDvcIJD
1xGSrjO0VSTIuCtnEoJYXu3tUFOetk2uvxhAhPK/b8P4XTLNJI0wfvhG9zshhHZNNyyh6E6JyM0f
5iuvh3IdIt4NMs5Gy/tlSwMoo9VBzX00Jb8Sv5qzG/JC0JV2GoqF76YYLBTbsQrJrCJWC93wLt7R
pn/tFJygJfUyuUhU4VLhZQHoN9r4hoRBQNAatLqa4gWWJ8892inR9eHk2r6LbzgfjuMsLFmCOBZR
12QaFJvABE7s4q39mqoWJp52Y5zivfKrxiwPMqrKnmOaRi1ba2SipmAWMCkc0ZdXYzWn+io95Gj2
DnpI8qBB0Bcc3jQF52wTJoyKazAnVA3CYPSCWxCycKsCHaPSwLlRqD9srYuBkBl9E1UxIRrs4ZoV
qPumUySg0BJcDcudbiZ2CuG77b3kQApLUFgs06gKsiFjdGNJrWSUrgVUz7ZtrCTbP5wDwuCKFEmF
qdCUEU28YbwO7BDpXjyB64bjGZyzTRgwyUNtHlFul51ROJma34w/iuU6xVMz2G0vibdtDIiYaQsK
Ql2UHXO8CcxrsX7e/v2VesrHLWOgIxiNCDNDCqHVP/rI26fI3ghujPno7+GhABl686S48256RUOX
o92NvHHU9WzpO3ixA4q62bXz2NNH0MvglHfSDowFB/kF2UvEbjxQ/kP4/Rsq2SFFrWqavqVQmZ1G
F+Gbj4YQUBKJr90BzoLIUbKnO6ppUpw7ySs5n5NzvtlpxA6EznJd4eKbQJ8PxUdriPZCxLnqeEYY
EDGHtp6LEeGiWF6N0aGN7hLeAC3PBAMgUdEM+UIjUqUHWz6Zboo0dSUj/bc4RKV/xkUcMmVTqcdy
ShwUGG0pAG9VzNusP2Qe3h2CwYxYgfbDiDoTmBZt/UH0NZ+qilfP849+tOSHxm33qYeUm3y3ffJ4
lzbLsZi00jDL8vzfA4beZ33vCFeGg1J//kaGha5zY3Z4qW3ep2MQJZrEWG4GDZ9uKh0iXUPyw43l
b5zF0Ztx44ZRGVjR+iUPdSVU3i5tMETZE+aOiQX1Gk9weLpyvEP9afBsjKo4IfiGVCdwuH7rqPdR
zn/KX3p0S3cAEtMhxwoMsch+c7JEnA1l24qJFoPiWcdTMJ1lJwnmRzHJ3KTmKUes9Kl+QGp2/CwW
pJbMIOpAAKsgx177mKGKkXyms9xKwbmueeGyxoBIWQRGTzJYU63q1Oxbf9nhXX1PNQloApCn+MFd
HYMoSPK1phnhaSZhMMGvvNxXroRHBK+oH/B4QTihK5scFsWobztdRcXMDG1RvAbLqyPkrZUMosU5
B6t1pPfLTWPQZayy2dTM+r+PRvkM5xE1CqpiU/jFyPloPE9kohIIZ0zCsCSomCVIu3yJBd+M/jEa
1xj4kOdlSIwuVXB/znf1L4zkgLu18tIzeQCf0lX2pByoci2/64qHlyw3vNLLYzLI8Eg6fonsnL2g
X/y1qqHnCqlehfJlIIWaWP8Yk7NZ4F4HF4kCUSvoZNqQnrcmPFOLxdl2FM6nYzPB6OgZgyzCthpQ
mp5aqxzuA+kfY3CdgvbFdZoXhTGJE6A/MQQ77AsXXC2cddBjuoH7LKl6iJggMTGzgpdo6LcCyEIy
now1b6sYpCilOFPKHok/vX3WC0cYHRJWnHPLs0H//2KnajGIOhntpkiXX4vmz7ncD3/BwPYBz9lE
8LykELVp8IDGjKdd6jdFif6O4EZUniZMQmy7Fw/OWY6waK6L2VBM8n+PaJBFnCMQIGVWvc/cIOQe
mvU2j3fg0xmcMAVIBOg1dpC2QYOAyEajUYHWBONH406uCqY+c7S0u9jjgTvvJtGZ0GMqtdjMk5Im
eiRvPsduhVLRHZ14F3dB5G1vLMff2TwwadqRRFC1cRLd76RbvXzc/n3OVcVSHplGqLdjDFyo5QHp
2NeBhO6ielHyfdsObx0MNGgTMaRZw9UhKsdCO8bL3fbv/yHtqxNdR6IKPFRMqQs9e/0CTVAaokle
dwNdxc4SRwQw+i0BGW0Ams3IR6DmCT94mar1tb2bZtamJEkdDBleEXF5lMNDzJvq4f0+EyolfVWH
SVEBLMJTP13VNa8ljHrsZ1B9XwD9Ay7QSJ1Ks6nrGBlf0JhRhmI6yVNxh//+8BJ/t8OgnpaGRjRW
guyUUEufXWiiQe5guaMiEjinnFw5b1FMZNTn0RQsATyO+AEkS1JwUrT7jqtU9gc4eF8UExQVUZKK
mYIH/9v8MA0bjvLe9JEy9P/uafVuisG8fFSMAa9U4vRgH9A0VzN2Qr5woJznbQy8LXWABjbIIUCB
L9oFdfys6cn9vx3WtzzbhcMJ1ZSCFhuvt9pVvlOWdMNZ/PBcnumMsnTVPdEQz8gt5QHc5tu2Oct7
+5wXpuMpj82uxvJIegiCu2jizOes3+y/v9HbGbj4fRFyuqFAs01VjZdNL1t58VqpnA3kLYJBhFBK
ai2McfnlYWGnEZiuJ9Hf3ifqSxuY8NYVeLGO1FADAZMyMNF+F8Cx0kOcNqgPQn4cyaM0h/a/mWOg
QYjieTJnVHRnsfGS/n5azkG3F6ervN0XBu+Rwds/BhtMksViJyBaiWKr+k4OQD5MBreKBSI+lDMq
m9/UuH7RvvsFAxOGoIFYWgFJgyi9ltphDu8H80bjFSDpr2x9NQYhmg5QVBpAWLmVfgUVgq+ssEpZ
9oZW2kElyt3+arxFMVhRmFBU6CR0XC1RZs3DWc5PJub8DYnXOsFZF9uUHamZUgkSYq4gflYqJ4UW
pBEc5vgYdLxHLmdNLB9OPpfyCB4evJSC2op1G2fYycJ9/HetEr8d4i1xfnHAlknOhzxBN4goPHf9
TYRJpg7L2v5AHDSSGaCoGrX6L3RogrOifqmiM4k5XXccoJDpWbtYR56B+V6f8GliKCLW+W6eX4LF
0+pdI37rW4GDEzxHYHBiqEF7qFSA73b8EhpIsPwqeits0Yjw+m87x0BEL09JCuITFTSn4Fwiit21
mdUlPIoH3gdiYCEbowUKHyjIScSeh8TWMLMn82jueIHXm5zCxTfKlEltcxX37QBlAtHNvPgs7luH
eLTmIt9t7xzvE30CBXkqFxP5ykbfax36dOcrWT+05q8GbCfbpv7w7Px9iNg26iomVVkWNLl+UK4H
MP5GXrULMYk+uSWyiLxUDefeYHWWC5Jmmmggpd6XN4v+UPMITTjewJKMGAtQgKQ4S93sJXKGyZkz
6XiteqtGdOhwQina0D5pIIIlWW3U4S2F4kvL97p8VYNfnO+yCqLvNtic1lSMQ5vh3kF7u+ThdvWg
5k1+RNffQ7wtDK96VPfB7KTP22bXe7YuzDKPwKprRa2uEHzJPi2+KcfeVbz+HJ+bnXQQHsObBfGl
6A3+uFOs1h15zXfrBeKLP0D+CIYIynKSExT0R9tAnUfaVW9MD5jI3m8vlfMR2TxYNCtlEC9IUmmi
YElx/ThnvVM32dO/mWHAPclFPU/ps91Qhp0qytexBnG6qPK3zaznXi/2jS73AqCCPO3kSoYdYRde
QR058AnKxAbEmuzlNn2QXKRWbG7T6vpoy4VZBuRbQ2yIQvtjq5d5ttMr4kIp1hFrR3/UkLkqDpmf
c0qOvA/HAH7XRJ1QBgh0FX3fIU6KxF04/tjeTp4NJgqsmwnVKq1SnL4/df2PQHargAPyvAPOgLyk
6zm41Trkc/Sj3FzrUKqIXDH6u5vr/Qux+S+9WrJ5KZCa6Bw66lR4NeYw/uNWKLi6o6s314UxBj7C
epgLXCmA9+6rMZ37anbM8skcr0tuszHnExkMUExRZDRSTy+uZFf0biB8IYa37QWrl9XFapjYr1Cr
om5HOHc5vk794zwEnNuXt10MODSlTpRYQmuHgGb52TCt0Pyais+i+VAonGQODyBYXXtpkNM8NLFf
5i7UwRhoUUG/8JA9q+e0cXpP9Oh9r/2bl7ONsUusikORw2qUv4rKIc6/NeFoJ0nK2cn1OObiWzGo
0Czj2A854Hy2ByfcgS59sgQ7s5CIs6Vzgf7Bf/MNBiGmWG7NvsI9RZa9qT30KicLst71cLEgBh/G
BQqh84KilrCT/WpPGegSZzgG3uBKPm3ChSKWw2ua5hwqluxRb4uoTCS8fpMh8PtFcKeo8Rdh4dy9
67nm98WZDE4kcTkWDb02Oke3on21N74ik4nIsz4Nh/6lPsFhDvWzfObFnxzUNRnUiJMxEaUR/WeC
cjdP+0xqbL25EXuOd/DMMMjRNY2UpjW8A0p6B00hT1qeXwl57Bc5t6WOg1ImAyKtHIl9r2IkWO3R
/1gGiyUR3VYa4blKyKkQ0AwwB56SCKe4zgMrN4qXtmwOTQYNmmjifFneH0Md7CIMWbqiCmdohzuC
ei0np3l42j52vADVpDt/YSBr1UJaYsTe4iF47GIrO1dOsadhR+7HducKV3iXoa02f6BD2CF/Doq3
QgZokmHq4q7IVZRJlhhUHOW5Bj8dbWEZoQDz19O8F4eFgZo50HQ1MNCPP6apk+fyeQnzfV2rvGcN
z2kZxImldGrHBUGP2d2DNL5KDg1SXiAq3f6E2xsInqWPX3Dp5bk3JKRejaG+z6vWNmseeyHPBAMv
eWgMmMbEjhUTJtOCGpMVYf51exmcGwcsvB/XMZmjICm0RXfwML4ou4lnur0nv06H5Mrw0vuCN1aw
Xij57QiEpbUhaHReEsjJorOj2de3w673dD+00T2+49FMrleHL2zRLb44Z0pcJFIZYw5Jvx8gULns
5smPfUm0qa/To6XfjD1OFyrTvGogd50MiETiIpkgmUKEj0YxOp0fOcqV6vcgUq53//gVGTwJVS1M
6hzhMfEVTz0ux9RXzp0LapsdFRjhEVRsR3zQE/i4re2YpTPJ0ERldCD8GIO7sltexGnySh0190Dh
OOn2kSYiAx2CqpRqn+KRURiztYDYUYScShneZJBd42zkdugAFvaPK1O6Epx0MybYO8V8QG3gUVuQ
f4EeQGQ1Ktn1KEZhWtVrdcPrhsQHi6+nS6nVLIqtQ6qm7XlicxwQYEtkatr3Uamje0MDd4X4a+Hp
K9EFfaoUvJ8Qtg42h3o9BAs+ZbIP0Zed+rQRlU/4ylsGAzO9UvXZrKBCMAV+GHYoDZScT8dbCBOs
JCEkpSUV6Uaqt0wXMnq04M+FFArsWxvGQEqMmiX0xXDUgnOzh67zMdxTzQvQJO63fZFzyN6eQhfY
BfIooRkLJGv1CCmd7mkQv47GozhKVsPTqqYHaGtNLHyUsp41A15wVVfdp215U4jSqarGY1Qonj4H
mWUME4c3lLc8BkPmiJChbxCBmOq3CCKXqWJV8zdTf1kGXksrz/kY/FDDUFjMCBdpoN6X4VUz8OCX
3sRb+8eiRgytiHkGQFEt5Oq6tE0QMRpWd1X5vNQw50VF2BJYNmVL1YQ4SaolQmep9fOf8w04bgdE
bqrd+fOuflYeNF5KU1vfRKIQ05Rk6I0z3ysJTUi3Jxm6W5bST8Pxtus1OxKrnappVqwsV2EIeqQp
98cxQtNN+dxG81MzTU7VNicBei1IE4EcXhGe06R9HWLVF/sosCJp3mv4N0FRuW5LvzAST9LrZ1DY
o+k/P/Z655NK3cXLT6WrHHlER2EXuGRBP2iHIZE6fhG1WLZiUt4NXXII4sSbyghXRPykauN1J1bO
SMz7aDSO9VS91FAb68G6Z43iAHG+ToG0qmT3U7sLTNMGDdSvsFTQHWRkd3qofEtM0Z2ryFLE0pua
7raWJU4Rev3G+b2vbAO0rillTRQ8+esSu2EajmlAoCoU/G00Wa/9IBPzf9/v7ftewElcjxjepUwm
Dcbb6BjAtGt2xBK9Ai3CvICEtygm9hH0PK/KAOWsWTuORQYJ8puaZJxsyXpY8L4iBrXKYlHHiE5U
BHloZfI3ufg66KI9CDxiFI7ra4zrp3ki6AXt9MvEmxKtCCUH6f8QhL+vhAGoJiaYDaF8WK07OVTr
JdgrIXrWFpsOjUY//4pF4cIXGLwqhkpdMHmrOnJ5FeinMuIkt9fvk9/rYcs+iSCWYpkDoyJ9vxA7
xhcx010X/dQCt9Y4BJ2cr8O2NIcNmXQ9LUET1UtOm6qILxIewHP8me1oVqJMyicC2okkhjoEKi0v
NMbAN+pfIRJBPDwlfvbHkrONPL9gqztybkgydCn+i2kK6Iqqd+GJjo7hEYFRW/GvqC/e/UKnW32B
EfM8y0Gc4bv1srYfhGRfT5m3jUO8nWSQoU6NtKlafK1+vjW0yOt0Gs+ofxUMvjsgAw1yKihdOLyR
vyG0ACe5dKBtuf8Ic2y3szlCZ3quB+KEmJwUi9YFTb1Xqx3H/TjH6Y1Y+OKzKBm6eKqevn/CwK7R
MSSeW7SJj/JT0jxO5t32F+JZY8ChT0VpnlqRUqyckaOySD86Yw21cxAvNrgsjJnzsdY5r97djh3x
1rNFboRkkZ3iZNi0wKPZGKn9Cd5jO7aVQ+FGbnucXPwJPm9Ok3OHsEPfsR4OAmkFDEq2eWGhje5G
MutdJwR2mva8K5jj+4R5BOFXBbGtsbO0Vx2w6ArtUbvpPYjcJLvGz+wJJJmKtbxuf1D6wT5Hp78P
AzvsnRttkkNIij7x4l2K8dPlAEa7Ay8y5a2OAY+giXVNy3EY+uKIRiZtvhp5PUa8IIad7lYMU+3l
GE1ZtLs7stUj2P9t4bFGQ2/o5c/b+8a5WNgpb6MLxF7KJHQHluc5edS6f4v82OHuWst6MaBZ5iYM
0XR4F0Q+mh85h4v3Vehpv8COVCbVULU0idjtF/ExW9wZ4lDbG/WHN8m7hzGQYdazEvVQn0YSMfAj
WuHZ1z6tz7bowQcjPXjr3FB2u87hGOZ8Iname5hEM9EnVHo6J3kQn8CXhyxb7Gsn2kveTWBR5AEG
zwXZwe6lKcxorLGh2nm2A79wgv0SglHGfBs55VUeaWi5cXbZQW5xibVJEFDpgfCDjaKBPYtQ9dbi
nVY0hxRc9dsbyttPJolClqTRhB5jhPVIjn0ouMhzc04VxyFV+idcOGQzTkYuQvvHmeVbWTJsZXqY
eLSN62wD7zcKO9A9VMv/I+3KduzGleQXCZCo/VXbWerUXuWy/SLY7m7tC7VLXz/B8sBHpmVxxsYF
GhcwUHlIJZPJzMiI0NC/EzSQs/wIHapH61yck9cUNLCNHx/noDsbDlO7Z9SR5UH6Z38jf1N5/nEk
dC4DiaW0pRiE+j4OwGb/4/vwEp2/WTH4t8DY48oOgAsvuYh+VuifzKNW+xtqBaWoO2Og9tm+VwP1
WLjS4qgHekILDeq23v5CBReozsWXtJUzqcRL2bO1+JTRLyZNFafrumCCOOa+KZFzclHGKCZroVQC
oJB+GtpLbAjABYJ7kp/uzrIZVJ8d2p1684ipckeXH0j/UpmoDDxO9j+UvP7VeviBbpIkdi3naB+X
k/FsqOZHI/mjGcbrOeBnuUGAZedjCGIuRYbEhNW7aRzeRrkhuGR+0wn/4e38FB7w7FLRa+8FsPGD
AZG5wQrM2/zGPMgX1ky0L/HteOw+5QcRI7zAKfgpPNOaGw0USCgsk/k/09QfUdwRuLjAL3jsUaQO
WZfMGAjWiupgqRoo1cn8UJTZYWq0E4SCPTpRH3hQEVulIPjzQ3k1ppAhA4RspwZcsm/BXvWstpFD
01eINvh/5Yw8EEkr1TzvIOMICjfIvpEsgFiVwIQg8lvc5dI1A2kTBbl23vmxfptb0EUQvJhFJpi3
rILflJpyrBR4MDfppY2es/mtFZUbRI9yHoJkdEM46A18vfvYXTQ/OTM1udpnBBDDI1NL2v8wIu/j
LpLIaI2ot/GUNSQ/Bgi4q17GHBw9/xXm11q9peAU2DcoeP9Z3AVipV1UyjJGQTv5v3kaHBJCfxgI
Rcs6o3XvKqkg7Iq+GXeDDPWIyaUS+5mYb5ra3xaN5JIqOu6vin35nUSKV5rFmEU9tj176En3kvXS
ZKKBMpFf8KgjDXXjMovxodgL1gwY0Enyo0uDIbbGBdD4ZX9B29tmmuBNAXpbkdm/r1w9UetxKmp0
KtPhbKePYXucRL3B7bv9aoJzPYU0WWLo2LM5j5wq+aDO/xpV5EKORnR/sKP/69e5WuJ9boHKGpVR
YS0/sqS6DkKIMTltsLjxkT37JQGXyrY3XO1xPifRPo41FXkuAZl92bm0XoL9z/ObPOxqgstW5rQG
AauOi4mpgSkYcR2+yqcesxbNIfLMf/atCb4U3yVO6iLpSw1xb4i+mLVnL69qdbeIklqBy/G9YgS+
XDXZgzXJj8p0yaRzlQq8WrRt7/++cmtr6tSkJUiKGLUaa1PEAKS0AXtdRcGfEe+ZPz7S+5leWZNr
I4aeJR6uy3Pnyf/pQeaH3mQ60NsmQRXYYpaP7Tv9apF55sqiKQ0meNaAfpFteiDGjSLdhNbkGDQ5
JPnjvlcIvJzvIMdmBbpGExTAlEgQ5onv0ZZ53jfxm9rddT1cjDCsqCKtiXl7HfT4YJSCdKzaYn6y
uk2/ss/GpCHCJ4zvjq7tdSL6IJHfc3GD2kYeyRpSs1Z7lLTPS1dAcuM/WxHhz0V2uHhRNWZUJxMI
V3Ppiw10ux6/5PlbWvW+YDtZCXAnEL5v98o96Nj1gzVoAI4mjv7NOqtHvXDaT/Zj/pSjTyc60b95
pv74fHw3OYwtaWJgHk99BsWOO9zHsaOBQEsOdHdWHdZrgGatM77h2SVY6jaQ4mqaNdVXS53NXrHb
Hj1Cpj+THZeb+lidGHr7zwqTV0Nc2RUMxFGBLivedcUnOt7a6Xmhwf5iBKean6/sRjmOqhk5UzQ8
JS3kgsZXfTxohRcRARZKcKb5McuZlHLYgdDNo0nijpCkq//yRBMusZillswlRWJhPssu+I/A1Wje
MKbX5NKrjnFvgQOpPjSpM3/tj/LT/kaK4j/h4skiS8ZIQO0DwPjsMqE2iIK+MEK30k+eRbm1aDO5
8KHOcQsa3wjBGEgCAAJc0xJR7wvuTH7kcmimBShxELdk2ks3XaLpTRayCAmi0zuv9+okjeOgYtQH
3lea3yby2oedU0axo/wRAcn1tuSnLHvQyaN0NwAWnaReKaGjO+an/e8vWAo/WTmP6EwnPRtZIqfG
6J1ifNYzX5tElWPBZ+EnLFU7lJsyTXSvUgNSvRbUMzQBwIndCTuhnCfphu500oYhsmco/XXo1hVP
KvGl6D4ZDlNsikrwgotDZa6+8oEmVvs20oBHZhCk8XZ66yVHf1xc1Y/Peur0f22QCxNpGE3QZwOe
BPpogLeyqj8kwy5M7XY+ivhMRW7BRYWGDlYIBSjdK+q7XDtCONjpknM7f933PpFXcPHAQKGnjUuY
yWQ/7f81hoMmmqkQhBy+l5sN5tzJjICN1DeFfT8MgiKpaAncsyOxSwsSg3BsNQ3i+atFfeMvl8C3
a7U6qWTAjTG8MIVPhkX8Am/qv/oQfFs2y5SYVgRnRyoegXmPba9U/zIy893YZIwiq2R97lrrnCz8
L5uhcyAqwAoSA773qhZGXqQjasoUWiWp2jm9Qh0or/Qg91YU0dUt+PgaFwR0EPY0lYUSRO8uAZuM
q0CvnHrogx2gS4QHjfTpL5MrviNbUzmi04Q7oVvKp1lNchcgkgPVBkMQ4URr40JAOBuqXWm4GXTr
fuljZ2z9cvy7BxPfkR0AJSqjfAQ5qH0cCmcRTXT8pkb0IxXVuHeE0tI8DRkv8/Cur0T89mB5eC+p
ByPoXnMXNOl/d5C4cBAXWt12MwodGQG8Ic46p8pqd5pTYd9JUMLhW7GxNcezxKq7o2sc3mnzveFY
Hhc3dIzjeDT8v1oY34alXWQMFrEh5CSbflpnB5pMXypJF3iEwOv4/mulyyNVbBQn1e6sphBxtN1s
+ra/FJFX6GxrV3d32E+1XFRo2bHKIYP/FbfRa4c+IYDlB6NwRPxhoiSb78HCVm7NEaR6h+7QSV5O
3mrDn4vCmbJzqrxShTid5fXWi5WKWkWC+4/vzCZaWEDaHMc4Xx4S69JQQTX5N1iEH0eMb7wWGgix
9BoG0pPORprsIDqHQY4XrYo6Euv2JsF4I0pQ3h/Kv2R7gOOhZQ0pOOCjf/6Gy6wQqBEBxjsEDeog
id8fDFT+juGD6U9ue6IBWKHv4jNjlRqPk+j4bSZIK/Nc5NcmIwvzUSGeQim4xuzkrLbzsWjUx1KK
BUdvM7Fd2WJnZuWuatYstcU01KwcSkRziu5A7pg08vSyQLfgVjMFh3DzEl0Z5EL/WAGQJrUFqi/x
K6bXY6N3qXmaVV+x/xUcRdHauAxQr/CUmhlxVnpqAuWf6A6RzGH0hGof0G+sHJ37iaefxhtRs2/z
YKwWyV0NqTLKVqhiXEzqz3FY+E0jUssSWeDuAqlayrpawJmUVA/jfGhFWJVtGo3rEvhG6QwSLhoN
cIzvXKyKE/nNUYf7S4ciSJ5DX8SaJHAMvkHaqKbR5Qbe74MKmUftzrJeoUzutNmXwRKRYwpOGN8g
VduwnJYE7JtNGCQxmCvVp5hCoQXQB4EPbt45q23kQkmkdURG64WB3IwGBAeFn96HL9EZy/QhPc6q
L+onWRQ32V/dCWAWF0FCKc37PH6/hGQXWH0o/Aa66Zj+e+lF9sTKPqJ1cnGE6rhXwxzHWpeCwTxX
88cGvfX9zRTZ4EJHuhjzABVtZCVm7ZrVcmzL3gstUfdcZIYLG4nSh6opIa8zpOGsNoWnkORGyrNg
fzXvfZy9j8QFCVIje7SR9yBTwPDPjXKMDkybkxxFjfTtnGTlhFywIHFj9RHBU0IBjAgsCpDlnMGs
fJxckAge6ttY8G4VGeTbp6pea3bFWjGlrbhZOJ5axVCdLpqe9QkstLaRgRF9DiLQDwBYBfUg4od9
/SJFjWCT2cq4PYbqkaoSTVVlS+YrKWoZWSExVcWbz9YZyrs3Y8CUfkVyzBsu85MZzvsHdcwjsxkU
r2mPA6SKjPJ2FvIpEcFaOPfHWHBtzGaHuQggjmNXvQE009Fv9XMV9G+iqeAtFNBPS+JOQa9UeV7U
gMJ3Qe8bZzNQ34yH5Gx4C5wGylbASOpufDaeRAnt+zf59ZsZpgE5MA1s4MrPKUlnpHYEpBPxsjh+
6Ejpg3XsWOEmbaTRzcP43z4fP1fmeAeaSj+WtdhJe+3jMAFUM4I6NW961yzSIJuMc5jqsUP0+slO
23uwCfiVNt3UkRxkpKoOkwn1ATIVTmb0j6WOy02uX2I8FNNSLdBGtp25Dg+jTATAlq3jgb29rpB9
6VXSReQQPzIZFUZR5TKdjOLW9Kn3neFOOokq49veeTXH3UGESC0NyaIwYpgRdJRtdsnVt/1otpGP
/LQk7sZRjCHOkZRgcmJJT0TtH5u4/f9DrH8ywR0ytU8sSIZjGSatHSt7qJvKXUTTs9sB47pX3CFr
bPB+R/OkgG3uu6JIGzBAuqj6zv7MLz5uyxDgI6almbwuRTiaIZWbWUH1PbuR6vA0h+Zpil6yKhNM
VL038ndM8fNb1iIPBVEQm0ziGmcbKHuQEM04vtYx9oUT1ZtB6rowfoCLqEOSA2CnvLf8mfCe/WS6
2nsD3nwQzfJtfqyVMe4cyVVnlGPHPlalnzuDGE5kLJdcmyCDV9UOAcS6oXBHpRkFeZ3g+/EvRElT
QmMyEaNGpX6hbf7Y2SFykRJDLnHx3/7R2g7Fq2VyZysiVQbpPQW4E9844CNCxFBLneoW+K3DEDna
PR7CrDOP//uEoaK/tM4dO3OwWqPMceziE6DXoL5QIJhrnapXyY1j0NuARRXM8vKxP2aKv29btMvs
31dxUp0sJYSohuINEp6+ndNYpaMsn7r5076dreClyhiDNvDYNwyeKCKn3dIUhCIeq5ecfCk7Qfdo
42mjrf4+j+gBl8cQzTFwFc243E/jiOF48rklwK4XC+aECtGRF9njbtA41uNsSDBBmV56n+Fg4vv6
Jn42/dZbwKEqO1EAaVFP9OzYumfWy+SOY7HkEKrTUszwJp1LltHp2s5pLeWw/7U2nvU/7SZ3nVlg
eBzJGMINtW9EB011oNYf5PGxjoIy+bBva8sDgcdD7oz/AQvHdnrlga0ZU2ls2LVm9V5Ol8fSGgO9
6d/6TpRxbe7eyhT3HFjiuC6bFh9NiwLcg64dPo+JIohbm56xMsIi6mo9cr5kk6wThJJI+Yyx7ifS
gtpgoW4XpqdYkgQHS7AmvohAE2BC9KTBp0qqQMmWgDb9MV7q4/5XEpnh/D1s0lYfe5iJAbJpH5L2
IMuv+ya2aoLayhP4kkHUF03bFYj4qjN47V33TF1WGE/Ooaf76iM9EeTE9cH2pldAup196wI35NHW
mZzV9oRpOc+iH2j8n2L2joWKZEJswdkS7SR31dC21xEMEXGb+ItkPppodPV9JFjNZv673kv2K1Ze
WIxtSeMZKcn0UQk0XznGXncuP7Cp0MTrb0Tthc0UaG2Pu0f6ZLFkaG+zV2B0LDCQH6KVoQLJm3jC
t7boU3ERI1T7GdJwbHrd7y7JMQ+GI3oAru0vIKticiXkqEqOiPtxqwvwk3ty0WNcpN42U3bSIPeC
SvWn9G1yqxOrL5HCERHevkMq+KRyvaNcHOl1Ik1lj9PQ9/ndNFuZ04/RhZAMUCZjdJalThGeIxA4
kMpLleSuXMhZMoYjbbRzH4Oy2Zp8yypv6zHxTGW5qyzosdWoUTVa96zT6ZLbhrNU8VumhjL+OGb1
K9IdjV46xFb31JVvi1l/KW36vH/SRBvJly6MtBhCBZcBvl99MpDu5LIDsbh3rK/tLUKk+WbuoWgE
+ka2rqp8z9UwCyuTUCV8T5jxygbWPDqrT98YfK6jjli04h2/9uu3u1rkToOhdJIRSc137VziFmcl
KMHmDXw71M3t29DLb3pv8hlc0AgYXFvHkMzTH23z9Udwx0SaUJ9sGmAjGXs98XMP9SETHBkMUm09
iTgytsPa1Rp3OhYwl0YGmn9erkROI3mtmjp6Jqi6ioxwZ6KVMJ+lJ+w1sgzPJU1dvFXvW1uk+rft
MKZhabJhK+Z7cF0Fz9HKxtqq4TA5uMrGzpdFLUy2Gb/6x9UAdwfUhRaCjgXrUPTSXQzjwehCN86y
D4NkuLjAz2MVCzLW7a27muQuhH7G6wa8OcQDoOYmNnOnoQauoMnf97rt7OdqhvN8bSb9lKsWVtZA
GE17XvTSsfVA0VXXmmbRLbd9E1ytcS4+L1WmgT8Pr5dFn5yKFsTVm+iUJfOZWk1Qh13QzKHfT+Hz
on5aoCnamokzDdKrbY7BrDfHnlgf9nfgN1fh9UdxJyGPuhon4b2I2JygrRfMkiN9HvwSQC8hc8fm
DhBES1lGxo4s+ud7vooL3SIp+OjsWqqdpUkyhyKXzqC/WcqJYAxk04dWxsjPxvpwBKmLPGECExXB
uj0MduvKk8DIduqyssI9PjqjnWmsoE8UE0cJxifqogj1BIKw3tXdLMihFbz/xTaP+8ogdxopKfW8
L/CoqkzwFcappkGQJT7tG9n+UJquo92NwKJxoYvqFV0qqqNqk50jsO1JhtMan5P0cd/Mb3bvhx0e
VyLH9WL3KQqfaAC0gKhrbv1cHOrjwEY0mJCfqJi8eeLJ1SDngcsklVSjJk48CrryJ6l5HHKoazXQ
IpP/hPAboq5XY5wH2tEsq0uE1I+Nu2hu4S9fB6dz6g8MdV8fxLkDc7ZfIvXKIOeMwyAvNlGAr+48
JSBfWjc8aZi08qKHyK1daRSmmdvOeF0h54zmkEdlNQMt2NIPunYTasd9B9n+XCZY6WxbNsBE/fMZ
boFlymgTg0+gS25GFOIT6pj5c0EmL5VEz5BNp1eRejF1SV3hZz+bOrNIsgxA30/VbZNbLqZPgOuL
QmfWJ0HtenPjVrbYb1ld2mmSx5AhAMC2Wy6FegnbP8k9Vn+f2zgV4ZemDCiDd0CQp7Wjdc2Tqk+C
YLSdHa/scNdHDzJBmyzqd9F0ZI2eVr6Py7JEUf0k0n7Zvq1W5ri4lHWzYuU6llVCUmMyqWerjQ8R
PjctyKEvy0Ne54FOwQqYSKc6Srx9d9zMhK7m+bfAJME9kKNiHkqCOEFoebp5J4VPmnlMyo958m3f
mmhzeQr6CcyW/SQZyjt0jD09stf62HoMcAFFp790f553fiRFno8RK6Mlyi2pmpMc9ge1oMelbwTe
udXqRgP2x1GzuUCVAvCtzTla3bpjvEvoNJDQQap/K+o/CM4ZzzwfN/FQ2XEO/1zSr52OjkAhG5og
sxMEDpvLVtsCFAmE4gFF8vMkhZ5hlofa1J1sWATnbTMervaNCxu5VtddZmPf4sw6jKbxqdHmoE07
P7EBf0viV4EHbl4oK3tcGNFVQvtoQh4wQQbZPKZe9W/o1b5+kA7kOH6tvu7bY8f3l/trZY6LJhZd
FLhFxQBa3am8T0BmFR/l45/AEX5yPy6MGF0JaQz8x2tQHmFQ6uI2cS1vcJmQdRTogmC/BVtc2UP2
+3O016amjicILiARmDF1pbnj7OhBeyDgBxs9sGicFoAQRBzD+75P+L552y16Nzaa4ll6oLd3vWgC
VRCNgVv6eVkEnZhBGhCf0lN4poBF2n5xCR3ipGcRGd++ZxCeV75tqWJ0CUyxCRhGAK0iXAAZI8g3
Nt8MPxyQyGxLV9dyq+d1qpc4X23+r6U8zubktLPgDIs+CxctqqaH3HcOFKKVn3P1pOmC8YrfXBsa
iAOg/abqPOK4mqAhrKYZu5P/l3AU3PRsvxq4mHLaP7Lbq7ka43ZMa3I1jyyUUuVlcfKxPQGU/kcb
djXBbdhELSOTRnx7I8n8EQB+FAT+pN6gXk1wcVXqmwQI3wjF/CUwpY9mGxii8aPtt87KBhdLZ3BI
6H2Fl3YHjl5GGmWNTgYq6fIOzdogPxDRJbsdvK+L4qJpH/V5FjW40BlpOrTSQWpqPai3jMsEvYnX
RHH3XUHoeFxYTRqtaUaod4I9XQnqoDrY7hhUaIQwliARV5vA8Qwupk6JRBl1D4HcSO6C2yxIo8rf
X9B2NPixgTyH01IshqmkeCzS9ChDZqI4UuPwdya4EMruISNMYKLCi4a+ja2XZIJHtmijuFxLHeVE
U80Wd/j0JtHnQRMcz+2c5LpLXATABDbVZ4rjuUyVVyezC2VgV2nNp64YzpDKFnyULXkdXKZXe1w4
AIJbAZM9whvAXyewK0woGJuBfCbudwGqzFU/mzlgaY1TXWSPCNOH7VfA9QdwwUJp2yjLdHYX5ZhU
Mm9KUKaU5NBqd0n4rSy/7HuIKG7wBNWaBRR03cCcfCgxfADhG8xi6lDYYuzekK4Q3YFCg1zcCJXC
GPMcSV83HhapcuD60XynmKXTjb7e+NHy1oNKtfQ6CYIZog676NBxQaRWhpiq2kS8KH0bl49S9pz0
gsgoOBE8AqqDNHwZg5vYM/ovk/xFNgW3iSgQ8qAns47irqtwKTLdsBqRN7oYTghewNiPxKSVgjjP
81fragl6mBHLYWUmxct8C1jem84PHd0lR8zsFYL3zub+aQrYYMBOJBOebimP+zCKdSSWOvp89vCv
kYl8noW9Xx4CVwv8Q7trQXeTtvB5RgWLYp0D+OYhuoDmMEjuRUQxmwFsZYyrCUZlIVl6AWMYS6+m
QLO8yDyhkdL0heCG3IwcK0tctI9s7EHRUWRmceFhFP7B6tUQ7LDxMYwKp4rph7gfRE2OzQO1MsrF
fxnMgEYkwz0apE6yBDkwOXMjiwjWtsU2Ao7AH17xy1PbWAo5NZFulIlDjxqAaZAkDRIIvDazp6LO
iuGG8tCpjpgnULSv3JVgxWpCm/eL2sg9c0ED+hKR1smBVgiHwzw/7Ydk0Y5yF4CmEUPPmHhLpFXQ
dv1q6hWYaQSZwXYYXu0nc9vVW6RK53rIM7gl45hCow3Ei5YXBmzghhytpz+CG63McVG/0NtKyU1E
/XrUoYFePIwE2Om6FrxOBLHD5sI7TYkF0XWsKmleK+l2IM/730bghugy/bxthapIqcYyKltxzPvk
rjv1t6A3cUPUQB2ImXxijMX9vXjiZfs5/GMHVf69rS2RNQ4JMlKCixrSxucQnDdoLCD5FeqPMRf7
fYBU+ad3k+h626i4YRj2v3tJnFPltiOUz+oPdzpgR6Bztz3RI1zgkir/Ch+mKuskDc/jzquh71Z6
5TOmwICXBx00znZ6u/wj+Jr7FwHw/z9/TVutDdVqsE4dKCvUhMAdJ7nFJT4CW+X+AXHcKoKpPOte
GbWFFSrILFVy0eenRhVkyvtxQ5W5uJFOY5JlE6te41mUVk5RexIog/e3TOQZXNhQrDBM0wjQsD5a
vLqKboa4vemi6GyTWHCW2Vndc0I+ZHSxJc/AkiMzbU79YTh+x8aL6ljCg8XFjEGRl4ro707AaONA
4/bQnduLdgRs9U9Sw+sZ5pG5oxaquIoRnoA3WOanVv0DXZu1j72vdRXVC7NVpRQiTFAf/arYhyV7
VsObUQ72nUB0Ut8z1JUZWuY1KHDk74hfJiQFmXVfhSiv7GWY9hMB77edDsmgidkqUybcBTwNUb7o
FS4Po00dTWu9HrJiqhGgoiu4Frd97mqJO0OKStocCiP4QNKbTs/69BR1xwTT7Sm9yM3T0Hze38nt
1OJqjztOgw3+ewnwfm+gt2DJDGNMzGBKOLwN8xe7Fb29RPvInag2Med5qrG6Kn+j0gfJfImQzCf9
KEjWNu3oqG+qlmzqqBP+HFaHQoaQ14S2yDLEXjZjCrSEU5jdUyiZr/sbyDbolyCxMsVF8HhczIQC
tuTJ+k1tB4Yl4WX3WlS3EhWNJohWxXmhTU1SLAnDYrx0Pf3aV9IpzeqLWkTe/po2A/lqTZwTThDM
qwwJ24eX5LGyG8eMtWMsxX9phvO9TpOLIVcQjJb40OsPRvqqdf/tr2TTvVcr4RxOWbBjZo0bPQnf
4v45G3IvSZ6U+XEqcieJg31rog/EBfLU1lM7nIGAambDreb8lJHssvTmTTMKUvR9S78o+Gpp1MYg
MwPCN5y9VE6f06rxu0q99Hkh0iPa0q3X1B+b+MuAYiUVcyMxWtP0gi4Z6p4MQ7U49CPDbM7HsHG1
z5L3d97+i7jvEGvUThTECmuUvbZK3NwwPMvIg0huBEGXndHfn+FfVH1DkvadrGPgSO0joCKyU1Xb
f5IbrfaQCxNpHuq6zWoKdFpuaTLmDqQqvb6xP+274HZtZmWICxLjrJVGZWPb5nP+ovnLEYAc3/j4
DpDxhHk6C6R7O8f8dHUPR5ESThhTx6P44xIgW3/NDnGgndRDfDS+ih/C+4HpF+1ew5bQ684RbFE/
M8GjVBWBFP7zlzvIxQw6TpPStdhB1lfIvZ46kj8/mI8Lhr7A3YZH975B0VnmogZkADPDoAyBPdzT
/pEsD6ZyU4YioRvB3vGpn2SNzbCMCIXaUjqQSnHa+KBZL/tr2b8NNT79s4ZQokmGD5SZqdtWZy1H
BS0pTmaUOMv08e+MscfVyvkWbbai2AJwt4a0stq8FfNdP18s6z4UTjmI1sUlFARkvaUtwSfYO21B
wY5xLfeH7itTcJIrB/nuCXVI407UfxSd53fektUiCU2oHNro5YPr8yt6q896P7lNPZ9onRxSg/jW
YLhtmASyDKWUJvY03AT7+7zd37/GFJ6LmdqDMpC4Zh3X8IB5kvNwjzmgfxLXbBzrHkqkN7Wbu0Qk
2yoIy+8/a7X0UityK54QM6Hrd5M1kCcwFIG/iu42HoGnFPkgTTogGZJa3SuR6dUYjHSoieeXqtxW
Q3Vvy6lrFHEwVFBhr6pTk7Vf0rb1ad3eRXYnwFKITikXfACinkM5AkivyT6jPdCkJyn8sP85RSa4
eJP2KeDuPba1tO+LGoyr534RpCeC48IzM6tzn0uFDuizNULMKsHmoohCdWeqH8JYdOMJ1vPeUFu5
yaItGjUkNLetfDwoUebPc3k0IABRjpWvReDPqtubRh68UMrOyUwvadj7uUYf4kVyDDs57m/v9ttU
14EMBOMum7H9OSw1o2LYVtNhfyunBPymwMBX4X5bGqe+Q7kssATHk7nEr3fw1R4XBkOa1GoN0WuI
KdS+HX9R1M/QdHEt+0mOfSMXBF3h8rhQWFFiDHmKJFcB7TxrvLMBe/t1cmePIZpFq9t2pevqWJBY
fd0wbdCKLJF81vQkS280/FClrTdrl6IuPMGXE+0k87SVrU7TTG0ogWNS7idE+eRL89I6qWcBEqY8
YUbog/15wYzQfARPk8D0thNfl8klUqUGdFu5wIlbPzqOt5EvuW1AUkd5/J5k6ydqiluhrFi85zps
81cLBoNLDh40FgpU/ajE1bnX62Mu27WjSvbRtsCoB9hLtYyHsgkFS96O7tcVs4+xsm3aaqbIQ4tC
Xl04JtiARIKL21sKbI5u6hjx5Zml7bZW0gK5nKenl44e6uxo0MP+Z9teww8TPKn0oHRTq0Qz8NtT
5IVZGPRERGYiMsFFk1yRw7BpJPRau2NvHpJCxF3Ewv2vPnBdAxc+QP+RkBGvHw8N8Pj0Xtn//C7g
rH3Kvci3Lu+IXA8j4U5dueo/+zsoss5FkzrUrKpV8JHeIZFBd/wOfBPhZAW+wPMiza0UVuB1IOia
NM6AUYjWSB3Qfrr7q9kOVte95ALIWKlhkcRI5fPO7aFznB1NjHlG9QmT7YLjI1oRFzDCWM9CYmFO
ZioSNN/n4ps+mndD8ifyNnj9X9fExYjBHDBUMiDef9eCSXxS4YXX+Ytv3WT39mkQ6WKIVsYFBkUa
U2ouDNcln5ryBNS73gkq+9sA7dWiuByILlZURCFO1YIBSUm6LxfTz3NfM05G5w/qU9S4S2wKPtlv
cvkfW8mTT8tGpljKiKMWX4xHxksWezBf+yTQLv8HbhpB6NC40NGMUpmUEpy+8cKDclGOeupWqcPo
RDFR4Fsh+nbR2/4JENnkookiz5jRKWNMa5LM1RQStLkpCLqij8fzUsdVAwhrgWtadzBwfWpvExDJ
gebsVlSuFhxnnpIaAq2RPLC6UI2AaIynTs3dMlfc0Dzbk0g9QGSMix1ZYUizTOD28qz7hSZ5JA39
OG2DPIwepa5/3v9QglOmcfFDN0N97FBRxmxo7STj4CrGQwiJtn0rv3k6Xl2erXp1y+vopkzo2aEk
ipEtzIid0+cWRD61T09WAB34h/ScuyJqTdHauAgSGpXc0xwZcaN+SEGj203eaAmeHSJH5yLIWGi2
NurAuliRebTn4jzbIsgJ+wQ7NzM/PZi1Ta5PJtzPMtw4ucgpGye9G9Uv+99IZIYLE1UbA34n4RNl
ReSo9pM1fYqUDyDJFfmC4K7n+ahbKW5nYiDoDkF0jN3sEbSMDwkKKWCW96yPxGFS6ePRcqWjaC5S
FHp50DiAH3ZasUmP91vskvnFQb37zitf/iuyJjjKPEV1YrWDXYL03zOWT6ADmsN/6XRXVocqFyVv
om/HBY1G0Rsry5E+MSw88VUwG8RBdBtd9DNT6WUoEPlGhJPYNGoQVVdMYstgCfr5TCvTbOsZQYyv
llNZncr+nyZ6HpLDvltul2ZWZrhTjPE+K5J7S/GiO+We6XNRF1Qb3yZwJsRPDR7SYtzJ5odbmeQO
taSHnURYxSkBMQcm5CNFP6iWp+TNycr+3V/fZgD5YUvngTxAy4e1wlIQ0zrk3Z0yC1Cam0Fw9fe5
Y73Yk20aBYp2SoKCbxfPD3pj3BJteNlfx7436DxUR67jog1HJKISAcGMa4KY7a6DUMS+le0DvFoO
91Aw6ViBNAFnKrydMWycnLubbzqI2LrbSNjWEC2JfbrVpRVnlKrFDHqGSHmEFIndBaPtNKIh9C3K
aU1dLYk7vCbo3nGL4ApucXDnWz14h/8sDhuaAhlK5UaeiDdHtDL276uVybOpDPbMHt3tZVKeaAzW
juowaLbgc4mcjwsRSzPGBqUoZyTpiQ63VngrjYL4sH9WdZkLD9VcznVZYhjcqiJHbntfkT7S8DVt
Xq1MxKgkWg4XF4qwQ03PGICcCs+TeZbJh8UUMC2wn/vLZX91Br49o/SE2LqEQnSvte7Yfe3AeWXI
Fxlc4EZsOXX4n+BAsQOzZ5CLD5COVCix0OS3bosv/V3uvT9G8twZv+t8PmtP+xYFm/h+wle+V4fJ
1EkmfEIrnvWudWwMBc6iZprICBcmUnMqO8jIAKRIUayglj9R5OxxGOyvZbsKuvpcXIho0i7vyISX
foPIANzedFPeSD5STZ+xenW3IgLVbdznyiBb+Gr3lgXFyanF7o0uOTMmNpRmTtF5AFkTQz3J3zmK
T90nwUI3k7aVXS5iQJBaQiqDElcXWAdoZPrRTelNN6Ybvf4PadexJLeuLL+IEfRmS992rGYkbRhH
jt47kF//EnNeqHsgqnGPtNJCEV0DoFhVKGRlyjvdbnfjHa0zhKPwidf65QVI9nGmGgGOTAjWvN5N
ruxUfvzQBsuMG2zzInkgTort8vX2ejlZ+Y2b9GqbFWVRLPKmMxDrH2KjCHNMLt02wdtRJpgIEB3S
0VOh5Ezj/ZImwWrFTtVa9rTGRzKXeyLGXlH13m2zPA9iH2WGLpsVuYbLAgCtfDUA7UZFVQar6Cwf
62cN5HAVBudAlsmFcnA+SvaFJm8iKTYLA+RXyT8mcMNxZafowd1eH8+I/P4D6SURL1t0TktYnrLi
oVIeZPnD35lggosyCrXViwguLS2rMOScz7rdmC3HQbZ90JJlBbzMhsyK76UELJJNlihuky8Qh5XD
cZE48Ws7eV5M0D/hys0FyK3oEp2B0stXCL/YZp85K+6w6l1n8FBR2wdzsUX//8oWMWqzTCvcUars
USUBug42ADCc0//NbeFihYlTiwhG+kTHZVkNoj3V/gQdTTjZUlBgNnhxSzd1RW53g/rUrzn0YpRu
89XSLK1qAPiD0cEn/uTiGhYIj7mjBcWjfODihOkSblljKp5pqaM1jQhGQn9Yd5ovoyvgqveqTbxu
H+/6Xedkn2MuKp7njUy4yvK6TGtKoYrpV2fJup2Ex5Tb3xXHBNsXhfpsZKgZuPdTE1T1eu3P9cRx
eI4Tsr1QvV0bLaatV7E65zlAKWMBXnjOdZzzVbGqfNGU5ZO+4PpoSs8S3gjn9FwUPej27+S1dm7v
GW9BbCzKGj1TS2SRTvAl3Pyt+1njLGc7Uf30brb92RjG/2OR5cDc94G+m306ZM97m+GdPhMfFqHt
gehHhVHLe9U4WmR3e6d4y2AiQwJNYB0vq/+2nZQQdF//0zJ4ZphYMMuTNOsJwhylcCgwz/e/meHt
FhME6gic2ipJIbWUPJpD5qQDT6yQZ4Eu9CqogZkQDzDg0Hdn5UGXXyWoed8+EI7rsn3NpqglYlAE
ATAuupG4ZvWxUv8ER6P/9F1WYq+edHWtG2xTZeXulOt7PeleKq17uL0Uzl6xLc0magy5p1hBowv7
8dTyCMJ4W8V85REgULNR4yySVASl4gvB4MvKY6P8zWXmsll0lVcnLvZyVcQqYokm2evHKEAfYjcs
4IuRHGFfu1XAa0NwAiUrpNdXupIkcwaiRP2LmOMlFtxtcvx1Xr+apsDxtt90ji6rY77/IVqsCA9G
QMTW4PSUyLHO0swW5hmaApFhxxHEO5bmIy45h8haXgyxDdKKp7HHq080JjwYU4OZbAKnpwhC0GPY
KfSUQZBRftSCLKwC89x6XMY8nnsywQJa6ARiCgOWnnR2qn8x8uC2/3NKEo2JFRqgVOo84qVFW6J7
ybCeSKSEc1a4bV/9UT/z5zGyhBgxNL4MEOEDpG3th+IuGWR7adu/y6osditvVgilAcHl5ngdnafc
WZV9W//lSmhVefW5rbKQ6ZaG/rkeT24M1EiTlsFc9n9X8uhM7IiNJdaXDrGJxP8YBSZs82OFvvZt
B+AEKJ0JHcOgAhPZppTkdHDVRPM6s/fUlndn5jiyztQI0pLLZj0gnOf5rpdfu+nT3y2DiRHVtErD
OCO4KoTYWqU7yvJZzJ9vG+HFAJbqYq4MIHkpY7JIg4D8QsFlpTPY0CV7Wj6uXu4ur7wmCu+AmBBQ
q9PUqA0+G7N6WiKTorwc1HXu7aVts5Zc8i0r8DNHLQHLwFv1Ixf26FEJ5+StRyV8GA6qK+0xp2Jj
isjubNmew4lHLM6JRCzpRasueay99exJ/jw07T6eB6dflUAZeIww2wCEy2JZ/ou4n3OQGUAYO7XO
be6toyeXL5qQe3n0NUqfs/bb2L7e3mBejmZZMERdHqh6Hp14lD5SjjD6bCo9SHvFKd1kz4OdcdfI
RI+oayYQNKIqL4Rkp09q0NWJD7KFu1SG4mGzHhcSfVDT+jgnLaeo2h6IvdpfJqisy2qBShlZJSGt
nYviUVm6Y17mjphB2Trro48ZQTm0kG91oe2izog5aYATbgwm3PQCGVItQ0FUlpAc6ue9WvKUSX41
YckqRo1kHYy1aPQwc/w9qQoVEiyiu4pPzXA06sfbDvNrifX+95n2vkVEtS1TSURlqvyI1MkbI+lk
SQABqcZ90owfb5vbEG16b49JagZZSpLNC0a19slucqcj1RFO7szdfE9ltAdwwyhoLwIgzDmrjb4m
tQygNd1IUOcxnqrESSundCd7z9zLe8XPAUrO7qpXwITd1p935NQF/EfC36z4YpfxUj0fzWoURfGt
oov2lb+GdDoC74VO5xX/LO543zmCW7/+d3jL+wUz3in1EJqIAAx102Td9+W461fJGcj0n2fF35th
cmIxDoWQrUR0rQnDs6YaDoIYcryGns37ltZ7G2xVvC5T3Te66BbHKDADA3uI9tnJCBSHnPgcFr8m
w/fmmGSoGepKDGqOLIabk+d5AItpzYNmbtw43pthquJaWVpETnjG7Ezu4lHe4NIpDpTQKvVbzmTh
diD56YZs8ywyxXHVBA0it3mxw5u/py08Xp9fc+u79bDNszZWlbzpFXi6+UXpATSRj725F42R9ynT
oPSLO2iiDp4dVTR/kQkcUnEapA4up9xRtBh4kdzoOd+pfrHPOM2tzW0DMlzURdPUNJYMo8vyJUsg
luqKaRfI2bojcub+iXdf2WC+oDERFanC1CdaQvW59EjYHKC/DNZXyaFCNSVvZHbb8a4MMp9TIU8A
DFoRRKzh1+cEG1h/159rC/gqUPyFCg+qK/N2kfmg0i7NxFGuFFf/PHvgp3uIUJlAVwVMLXlgOEog
fiR74lGWmKS1TUe701yK8Lq90dTKr25zOUv2e4OOtULUXMNZYqxx2dfNg2kFIkp5HW/pdcIxt/k5
XHaZfaqPtNHKS8VCH75V7BjET9a02qb0pPCG/zi7y05Tpok2F2UCHeNYe9Xw2fH61byFMDmbJKti
jiL0KuSlcbJBc4tIfCqTMSwrgbNnm+XI1Z4p7++8o1RMqQLeM7fRvwpm7CntwdAf2si2jMS77Q2b
uwZRQ1VGUayYrFZlVefFUMQQAxci1a+0cj8kPJnlzTxyZYL+CVc3eJJg6ARinHgIVKWDskQ23mY+
DJnECe3bJcaVHSbTJ3XaKlDhg27718UZjioebBPXOHeDLd4PdrrL72W7cUzDdvMvtzdRpmf/yzd1
ZZqJXSTqTLVRairkPgJv1TvNUXbiQ+KQQ4GRcvC0UxT5ErahHiJdgx6JhxfhnSMTzIyoyImU4i9Y
6+HQiLWn9LybHM8EE77kcWrSXhmxv8RPLVcrnm7vIs9PmMAEhr10EDT4SdOfLHlXyMGcPf+VCVZy
UCwKQahbLKFfA4yc9Io387gLNu5jyP8XXzCZuwRRWiDTBVA6z47o9Od0nwYqhgiSMNn/UTVzZYoJ
SVatrWsdIaEo3a5L77Sc80lxToRVFpxrYoFOr4FS+/SUmdBXe45EztMDd7uY6FBkdVIYEF7CxYDy
OVGBs2FPi78q+O9Q3PcnwwQIoRNrvJUWmgtPs9HajuNAyp+17sNtJ6N+eiMYmEwwWGsyLz1Jtbe3
LSm0vNnXqXCZd9vMZpK4Onzmi68ndJKTdlLdqNiLY22brQbG6gAyuE7Si/ZtYzxPYL79fF6tThNU
1S3TZpdJ40vSq+G6Cpw18cwwIUCI00qJVZxQVB4ME80LsNhlKSe7coywfKKQ1Cs7EOkikcvgT1yA
rYmLf8pO+HZ7yzjnwwp2xEqkd32JZxt1/VSVflbdj93ntLnTosfbhjbGRt75NSvWEelttaYJLHX+
+nEJFqf/h6KVIlf+FiMhucOZkuPz6Pg266GL/7G0UUVSVZqsYRuNMai72WvBoBJ5mkU4rsdJOxYT
IFpBlAZTxOcEcnk77QMt5VzdN7qF7/ePOsxVgSIrlFJEBFX58kA5GxofNFgOeSj+X3aKe/Gg5duN
AGExAWLKG9VKOlSq8G5MTr8Njrqqq1N76L1YHLDs9gai52OKAFDL7IW0EYXBBEc28nYSf1ItOSyX
8s9c8GJDfr+FwGVPi6RgSclx/JFhFrbFnLt57Dr76+j2R6oAVL+uvNxBf/XXjbxYZepkqZO7COwJ
tOyS/MShI4J5kB+tYAgAsnzmfGbbcf1ijXFERZrG0aD7SKdvcc3YUyZREyimKVwf2yOVjF2+GG7q
62eNY3v7W7uYZjy0qRsNCm/ABEZ152DCDQgNu9A/VrwXyu2YdbHDeGacSd3ctq3qkgTPuoKdWXht
EVwT7EFJxWMs2b4P6xdrTAbryKAmcY/yYiDdC1TPw6JYzqRVS7tLv1SisFstHGs5HyTSHnorfZGz
6izF5NwImdOI1mjLTXnOpzGEXuhLI5LDupR+kgk70LJ/ySPgpUlMONOw29nj8kczmdCSan0hNHuY
4klHsBvGIwY6/ijmXYwweTDpS3Dmm7hrqpU3js9G+vW2L3MWwYJKDCUnWbOMiouqrpE/JFKo8sQQ
OVGHxZSUk2EuYM9U3MJabMyf2qb45fYieBaYmFNbRjNACBMKE6NhN20UQggx/DsTTIAp81aKYUZ1
5Sl15ix+nJT+8baJjXdOmn1+njU7/1ZU5tRMMRyKQN+38csA8lcn0xV3xCFe4cGZ72UegwYnlLGQ
kqSr9FWiOTXbxSF4XgC/krzS540E89yMCSdyKufLipLO1azyrOipNy1LMEoD52vhmWHiiDooelcl
oNJVIMpsfR8UP115gGmeszGfPaKPNlfqhC8y/7rmYT99v+0GvDUwX/waK+rQCNgqtTzI9bFvTkPG
uc3xPI0FhWgS8HCIXzRdArYEVWftHO+hYN14k0cfmqsTQu/830EP7/ybRYmUfaMYKmTRXA3DJjYR
8jMmqc9jrP2dF+hMOBhlpRXmEeFAST9kcWM34qmceITK2wkSVEUgdhTRDWeOyZxK8GJEuNw3TeYJ
EoYqu9iL8mVP5saVIo1Tum17xU9zbPM0j1KMHeVonhbmTq4fiaBhso43Oc0zwjQsdCkd+iZD30yO
znM/+En6sNQ8YeqNJ3LqBpelMMfTaaU49AQ9zXUImrSx5fWhU0+VeNKWL7H8aMRAdki8p+nfuPzF
KhPAZT2pBpJiCMF6ok9Layh+IgcRsRZzQOtJ2AHlbn5oePj67fB6sUqDydWFoq+aEuqCleYO0rGN
7XrcJf3TNH+WhqNe7dqFFwA3Zn/eby494iuDyWLKw1jAT97e0F7QBQSJlnSWn8qd7md4kLdLXjCh
Ae/X2vuyRia2z2s5RG0Bft3eg9DIc3+Kds1rFQqn5GV18vvarwJyJ92Te4lT9fM2l4n2aVRnBUj9
cVvbdzslBNGP3+/kkAe03n4eunJYJuJbmbqmEKNFZzwcwauvOyQsvqh2vdNBNc7r5PF2k4krrdR1
IOlAaI6lU5Kfuug0Cz8ECyKERtBFqsdJNpw9/GW6SRnFCJAR1Z0HxZum8lw07VNcYszQSg5xnL+M
CxCtav5J1nQ3ymZ/Iq0/ZMQXo+GbFpMAgy8PmobWjGnGoVVa+8YUTrlBDhmpHIGshwQ/Tqr0Xopj
dxQtZ6iTo2UOXjOsgR4tkIcTUydNUycnyiE3pa+WOjqpWVp2rZeLvcqLo6x6sJa1I6XNPsmrj+Pc
VbZcTg5ZtaCKkif0oHzINxcO9BtDIpBdOhSALdeHemi8JE5PZF28xSjOZte5ZVY/3d7FzZLAkGTV
skzFtAzmzKZWJEvUoHCr1nOZ3us85aDNuHz5fbZZbWViX685oogY+2X8OA5OzW1W82wwsb+eFiC/
ZKxBuqt2aVg9aWC1ANVDck7CbB950v0f4gqu1sVkgtiMuihr4eupoofa1LpiJr6Yte7cPh7e0pjQ
D5CLXCcZ7jiKdJzz+6o+N7z++PaT09VSmEDfVpnQmOuiuu1iL87i9Y+J05g28FaWk/ww7fJZ8VLX
EsCPYFcOt5FEd+qXGHxlnm7BVdgvJxNwbYzfYyqZgmlQzB10mwr6NU4VcK1t1j6GqpvgXjYMRWWs
1REYcTsB51bUUPp6G+TtvkhnSbN7AXIq9Jk+2csljBdOx7sRb78TXFln8o22mB3BaCSVGxEhmgo5
8/so/FeilSf9sd0QvLLFpBj0oOWlGDFTiBYDLRswUq581oIWAi4Ujql7vN7SZvi/MsjkmkQdRCMh
qP5TgkH2NAQazYnBgTmKbje9Ggqn47kduS4nyUSupl4HHUyG6GTpXtU8Sbxx+c30clkO216Qky43
NKNCS3P+rOq+nh4mCE0UgV6N9qQ9idnD7U+d45lsr4EIwiT1Cy6A0eSO0udBCoz+B1meJ51Tj78l
xl+/uJ87x46waLMaF+WIAtJ4WoG5GYN/JxkLd3g1HPOb+kzHQGJH+t6/dieVN0LJ21cmpGVpX+Cl
mbaFQLade9Mb/x//2s5xD7YjYQ5TnZfVqrildCrnnci71fC+L7b9sMhlZWjVW992gSwYQIBn8Rsd
zadAH/3xfwge28ngcm5M9FCsYsxmEV+0KmuLPfb1bq36kFhfV6n7lJcGNFCj+JCmwqM4CbaypCcj
Ip/0rvWUWfVz0bDTuIQ+uWTtdUm9E6wUfOqa4Iky8NqZtB9GBVKIiyeYq68pymmA/GUrIW4Iq/W9
XqSdsmJeZZkiUKJbpSsB/aATq7IbBR/8pLdeqkz/jBM4pTBI6GhSd1z6+Ylo1n0yjHYhZ99FeXmp
l6G2Qbd+wKNVUAqVjVmdb7UFqb81A2/DYNrdMh/AthambW/3KYZkmuI5HutnlWRet6yeEiFFiNVp
XEUfEyh7S0ctC74WAbOEmM/183h4jjHtruayt8Sr3Umq5lhy70Bo8wm0HmjR9p+MxXoFPd+TMUWT
L1Tyq6qmua2khrGvVPN+0IzSnlQts8msnqBL9SzP86FUTQwYDxU0KmPZSwwlstMhSg+4ZePBam3O
05CHVpfFdivO+LvIh5QkoDo1S7svFoeMRWRn6ejIeRZI8/Qim+iVWSo6JZPfR7o7KstD2bffb0cW
nt8wmcAysnidc0SWqbmbJMVuikCJeE0FmRP+NSb8d1qidbKM77r+8a9Ic+KKd8QWPcCC99Vd4qJJ
Y34yj8YDpQ2ucjDBFackED9HDmZJ0DKyb696+z55FcCZBDFY4JqVRrQEsp3k52gKBSA/cPTGHuwJ
yGSFgLuY917KiTpsd2rUG9CREGyCDuo2ovti83p7VZyzZBtRlmjpuNbgLDXtTjdedPNBGJ//zgRT
2iaq0KkptNjcqQUGXyOHZVS9PuYxp27fTS/nw04rSQJ9r8wE9Q1NTUETmI/zdBfyym4Dx7i9KE52
ZaeWEAoy0o215urLTpCgB7PY0Yw720nOecRVNAzfSK/s5FKtS3UpdugVytpHVb9Xods45nctD8rH
WxGTDTRCZkVt0MWr9Y9p/XUFmjoa3Hzaj1wthO0S/WfiYaeYtAKdRL3BJa7A9arAXdoeIAA7gjVI
DAXF/qO33ivHYCLJZJVKl1vwcdVY3EhM91MtcQbyJE4Vwk4vZUs7K6kIG8rdggi1fFfvKYw/eyUY
XdCPBBWQ5EHrxk7dKQpv+yLnG2YHQUqQpQo6gYOArb4ZfjS62/NUkLY7lZc9ZAeWevBjj4NMH8fG
EvOTih9ZD02yOJSZAFMKI2S49hjk9G+vjBP+2JGlAc2evNEQcovxoOteSb793e8ztWPRmSPRVsCr
ZUF6wRyBaKtRxMNq8AKTQVd5dSNVsqQ3UQegsQTwGx1qy9wpVF0jmILmz/BcVwdFneXK2CR0Urai
LHOLXLT18sswvgzIibxpMt7JMNEiy7o+lWlQV8fH3vrWTDUn3fKcmoarq3UAOGops6Wobt4O90ZJ
zkUmnFF3fr/tAdzDYYJDi8apNq5w7N6jU9W0YZAGk2MFlVd8+Nt2AdseGy34Qp+i4a8GYNr0Eyge
4ZoUkgcaIDq7vKPq1+MrT2WJc1ps1yxThCHOkxk+N1mHKepDozC/3t5ITgBkEZ5ZsQimRJ+2EW4f
RPro2KkOOCOPkhDZZo737qlUPvVoHty2u12WmZKmGZYI+Sv29amXl3QyBQC9aJu/ua/c+rSiOPMj
f/GzMPuMK8YfwR0uJtkXKLUxumKY0czt5s6eI9FNJGtHWu7SaPj5JfNf2WEakdYIGjFlQlKhuuWi
V7i1M4WGp9pCgDdwLphn85O7MscUalVdRplWJhCzFx/K7piN/4w9p2ziOSJjwmintR3gGa7cFY4O
VKYFQtbbDsEpl1h8rjROkmDQ7i24y4O5it1ykuwFMwIqUf9yNUxgb7oxFYa20dxldUoAa5J54ixm
G8Z4CecmE86JUMetWOMCQNFc2Sc6tGs45al01CfdtgLQvn1WPmnfbm/hpiPgFYuOQ0L74q1VcRV7
rTFVIkI1D0n2OWqgFB7bkclpT/0m8F6MMJsnynk0Y5IdsHOsbHpqMRZA4X7gRj8kD7ySc7u4vRhj
trGfSNZKLaKTONWnAYqhtISx0sktss5TJp7g4bYPXswx2VGJu7zIKMZDMsNZSOwZ8qux9D01NU7d
yTspJkuqZd4kaYY03JMPa7NHk6/TX287A/eg2AwZr7gVYIzETXDvVTGDJu4qHFOMedz/YSaWRoDf
xzyRzSPaNGiDLIPJa9mDA+BYIEdiYnv0qaZ7O9i8jLy5gT9jHpj33pcZfVEolViIKDP61F0NIzTr
6NDKJSdS8MwwhSZGjcaKFMj7QtcEUdN/K4rSk9P1vxMj4c37ajnMR5VGWisMJeCYefwQ6/d58k9R
fOH4w6ZzX9lgviVDzJM8rzEvMvn6PnGUECx5h/WQo2qa3dghH0ToNmo7jtXbuVBkBwgEQ2qhVYeV
UT13sIju8dThA4iJMYLctXbiI8cezw+ZL6uaylleCzRHC6DBCnf9MnUYSZTeZNzrL3pvc+zx1sd8
ZXm/TmPbYJqUhkNUhX7Wv/F6JGHuF8ES5pzPmueRTDfL0EFpJYyYlGiHzsH0z16o0DyLuVIbdJ9u
fM/sYEGlW2hgZDg3Ncgf80PqDaItgjcpaA6dp/okSDHOubzi0+a+DGwDXS6eyk4bSHpqmKqOsvcE
4TgU92OQucTOT9ld9mp0tuJhW03/9kFy9pWdO5hKtYKEOSZJK2SbXvpu6P7U8dTLeUaYcKK2+bIs
BsWZ6KYddbjoxYeh/nB7JZzKGjHqfWxcazMHFzLKgO6jGYAgMIy9ye79rKD9TjxKtAfeVOR2uXN1
YnThV5XHKOiDDlw+pjbw3dGKF9ppu/ZD7oy+tjf9DA/HffhHY4JXRplsjVFPQ58p8Fcon5smWAmv
iuNETFbuIGlKfbBomwES6UO9SxQDvVzRpkzWf3lkTBSRJzEBcBYYVhpF6CNSdyBhi1m1UPTBWfAB
Dl+FHJucSGkxkURf5hrUWqhBqEALeI/CGgMA2ol4td+ceL287Wrk52EBb/jeQ2otJY1uoBqh1tZd
7yS+7ioPdLwheuQNx93+ziSRuYDpSSsKukhJoyLltYxrJ12XH8LSf7u9hZt356s10R2+8noMkc6a
POeoTvea3wf/Io/5NJm81TBRQ6vFZjAtmGmifSc+lsmjVj3eXgn3eJiYoUt5AuYKNOGFA9UhrHzz
kwpKcyPAm8wfKDteVzsSy8BQgnd4tQT4goR3tU6FwCGcTpZ9g4wgC5g4NRz903+fySSRCROaJiRC
UeBiOcHZ2qcif7m9d7zjYSqOLq9rI+vpqLaGiTEThI17yeLxLXByovSL6IGk5H1C8c54AfVaSwtK
Sw8IiexSw7ha/WWVjce1AmNnXs2eVk5hnVfAWwx+SxJXS/+IIsYEWgxj9jhMlQkeolHFmVDIEC1Q
HjrrSf+zdPzz91nUxdRbQqNJGq4Tw+gYNcZAq+GrlFZfbp/ddoS/mGECRSevSrlGyPhN8thEfoz7
3px4eJK1b9vZ9hFTlS1TU3A5YnxEUpIulUuAVPTuRR9PKWomrnw5zwaTQ9qW1EWfomIblidt+pYU
O5U3cv6bPH9ZB3PsWiyWCQCreJkD8SnQPXuwHrmA2SFuQKJq12IUGRfM3OVfMLfr0Z+WWZTnlAlJ
t3ZAp6XNdx1P5+kC1e9HS9olvNGC7XhxscT4RJtZhdxRiofFOqfL3lQ5uBvOOb3xL1xlDXNazKjC
nchNpw9leyja3C6rP+G4MS9rYFJGms94Ha4VcNwMbZiPxsFCRLjt0r8pMy82mJSRg7u7FxvgtM0P
oMFzBFs6RG4D8XefArWTvbZLOV/rNtbmall0a6+2TlPUsY5MmFyC/kccjkHpWM74afAolKC8402l
b78OXtljUodY5ZbWzDpw/ne9l/9DRbbyB+uc7wUvdeDsimOiwVF41akIeNQ22ynZkkxdM2Ud/zKL
1WvcRqIKPVfaRVadwhXOOph5qb05rDkQ+E2nvDLGrDSBCDFVcwLovri3qn1O/Cr9kzxpIfxJpihC
mJfxSQkwaLOfEQOV/rUE0DIqPwK3xwm0NMj9kuyvjDBOOctQ8jIWOP6waiX0i1MH0MenQa78uQM7
ljEar4X5tytjTspYskwp6Et/FZ910thZGQ55wVnZZli6WhlzQsvQld1g4U4wt+NujuWdpPGeVelP
3No8JkvNgjnm+YKkPkvPOkix1g5yuZafAKh1O3bw1sKkKjJGpZbn6LOileENUX3Irdy7bWI7VVkg
ATLwRKtZb7ylV7FCSesqHmaE2eoYh+IpfsB1Y68+44Vpog/6IBFQHwlnnGP7K7rYlN/Hp65N8lHN
KCXL0vnWWD4a1eoJahVw1kZ/59eDuthhPqU1gkbjaNAbvru+PUVGbnSkvdbMi33u1Y1ezW5ZY76p
BtI4wqTCWiyID+oIC13q1jXUZAcA8aCH1Yv6lzgrH1qz+HF7pbwNZb4sOa7aNdFiAAm6j7mGblDz
g/CGY7ad8bKZzIc1kDIfIx3OCBZLuyJhvDzeXgTPAPNZLT0Gb4sZ+zep3SPo1r8OQsTziO1P97II
5ouqVXno4wjt99lJnqOT4mshcHeCjSfVFgNi/9+FLxObt3u8E2Iqwglw0qQk+Mzy8VEyHlYRIMmX
2/u3PZlw+ZR/EVuPR9XUFTwVkzvtbtg1/mqj5owHZMMVQH3KtTnaHWgZCod3dtslx5VtphpUe6Nt
pwUV7+QvnuEXPp1mHv0VsCAxLBweOcJbWLrxsSlMCMmiVrQmqvKwSjZEh5ud6tVBHBjnrxMekDHA
BGxxdGdCAjN2MeXqaJ9ubzbnPFlOVS0f5hRP5HSAMna6RncA+HX1evBum9msHiEZKSE+q6ghTcZv
Bii1jV2DfaW8IWA1dtIH4Txh9GLyMhCLxRi341ikQZHd2SuLbEcbSudjOk0rDZqLJ3uxhwazCn5E
HRyTmGv5JnNq8K2dvLbHeE5vVEUhauC5ELPXNlFsQTzlIw9FzzPCuEtcTRgkq2R0CtvBU5NzrR7r
tfuT6HK9FCbfpFrdKqhyKFafPuI0dwaGrbsDVe9VwQYFgkeqBKfsbp8YjYu3DozJO4uSavmqoQBu
x0c8korVI5787BWvvkbBCdG8baT/f1UsmLGSRKmAry6SUWN3ydkYwH2Xr7yNpMdxa0lMrlFEWZOF
GM+WrWYbXynPKQmj41I4ol+7fCF43rLoDl8ta4AEtz5Svsos/xzVfqx9lXXOS/ZWcrt2DSbxaJJK
JqHAzmn6o1reAYh82wl4S2DihDkboyAJWMIwneXmczrs6k62b9vYvGpdFqH80pwW8bxbSyh8s133
XHrR7qtux9/o6FnhcO91W6n62hgTF6xOFVWF7tjgzh45gnAqaML4gca+2YXIC/rvgovBjdtrvL2P
cLT3rlDKrWaK0OyAon2CUe7sTl3qu0FRP982s9mnvF4dEyqiYi3Gjr5P0rEeipRrndoZXi0nTm3a
TRYPwnMzO7et8raUiRTxqoOAtKD3Ca130Dn0YxOkCcaMoKtjUuO2MSS7za9YA2OCIcsyfpvZy9pU
VxVoeFddpDARkzuQZfsQ4z6TvoXawvxQatn3uCPAcpZ+OgMcLZTBGEMxcI4cTMl8xKPSfS7XXjIa
e0uuPFEX7iM1+tBr5WmWcMef89HOCv1hNS2n1GdfloBArQjgAZ0tdZNdSet9vuwWA6QNRWWDCAtM
rhguyaGVSQagY2o7qx4yU/HngtiKOtkj5jizznRMUfIrlZzbpcaYEDjwltqzshjNKBA7EsgzCiRQ
69QRiynMlvFlWpudXP0wMeyzkg+KDkxHbZ6muPB6Cb88f2/ICohg8SpnNSawNU+qV3spZS8Ht8Mk
fx7jJKxgW9LLsB6M3SKOXjL0wZyUftulZ7kVXtu4C5chc3OpdqpYAp5DhUyk7I9x/7HLI9ArHCWx
2VmgxhFAzmbWQmjUxq5E3smlsCwhOz1bT1aVgUSpM+2iNV9zo3YNq9ivi3humx4tZOllWfqnqkr8
2kod7b5NHLnwdFO5G/EgG5PK0yo5tanOXV0aoEMCsUhmBHFvhoDMFrbRiu4kGsfBFMJ2XLxJq9zF
KHdjNR4lMx09y4hzW1zEgzbjmwadAGCU02mRcNSJdSwgfLjq4z+kGXh6yNveDz12DVLEkigzSSWd
cz1SB+TJdPWauHXH9JhBXkbQXY7jbzVXNPFiiPH7WAd3l2iCQWjy47B31pB+4cOX9BSFgwcieid5
aPaNE3kxjxRiO3pdLDNZBiimRsoVPAckWhOkfeWRfCck326vj2eESTXqmtdDMauYhxy8tjp2lTtV
nN6vvF2E/lwIe5WJI61ZigZnVR3FFx2jLpg6fgCTsGEnX7QAiNuwcWK/cOTTDBYI46nYj688hQ/O
OhUmAZmRAP3xmM48SJhQbPFMVEhe8X+kXVlvnEq3/UVIjAW8Ag1Nd3uO7TgvKM7APM/8+rvK+W66
XSaUTvJypKNIvV3UrrXntVUeXwlPDGNxTDXHmCB1GvXmbskLW5r3vRDutu9sNc1zoZNsvCLOit6g
HoA9Mz2xC1M6pAAuBB2fW1k/DRVoIOpZeIlA9Z6Ek7vk0xeQH/mLikU8YpyesIX3dhSz/fZfxXmR
CmOPzMGMpQ5rKxxTxaDk+CiS27xPdrL6F/xtl4enV3Dh3xWZvBSKAmMbK7MjKsjYBbWH2QjeR6aa
/9FtPWstgzBmkSpY3opQpnHCezoJUXrmfU1plxzBrnYEifDlS+wYIbZ88LSV+2QY1Ckw3630Zkk7
yIwDsRN3flLRYRLu7sOrqbFmp7GSQ462DHBRY8kC5yp5WswgTxQGgmZmyO0mYmePkj/GiS3EfxUq
nh0KRghqqeNs5vBfitYvxc+C8qLwiEHpV/p4hWcRDLgpUhuLJEZiPFmua/O+mh/irkfUeC1nmbut
/Rz3iB1+jDE8W0jYu+fo2Z2guVP/b1+LnX3sQLehFfWEQoK+D8e7hA6fcUgF/hAR/P5cLAFXKOvN
lJfAacrQIO4kK9ylV9UOYZo77wlHGgcuZOYZ9+nYxZgfxphHHtyKg7qTFN0Ngs6Oe8JBjJWDGZKJ
DmcZhSWQ4rC9dXIxVHpLkChsHMrurmJuxrwebN0rHfmZ1/1J9fa90r0XxpgAmWAKLFLxeAbzqsrv
+kHY1VNijS0clE+9zIOpj4r3XhwTe6ho1R2lFKP4tGKGnRTACrqLAl0spRu7R97pPkLDe3EMyoel
FBEM8eF0mdsLPwdylNAzvv2WeDIY1TBQ0q+mFAkDYb5WxcFKNNHKMt76lY8K+P4kDL5nWdHn0axB
ivaq65IXhmjsUDurxfT9v52HAfNUmMH6KqLOqIKFCtOHCuhROaXMlZTt+9MwaNoEfU0mEWj6q3Da
2lOHdZsZomvzUKB2ysvZrsS87wUy2BoPKMmJI3pzaJk4u82RsZXBkOPKYH4H5ZCH5Vf47798SI1N
WRh6mkWmgg/Zmw+D6qvSaR44GdOPVv/yWKDQeu9dkBi74fMATreMUF7bY6GXax747W0rbDjv5TAo
MSxim2GPEXQC+5O1Y+QMFrFmrGpODhHHdGwjhCYyCBHoU6koIm5KD702uBeb5+1b4Z6FwQSDpCZR
TDSDye29EFVWv9ykCCS6OHJCkllzNzmi4SnZt2bwOaLpZ/oz2H7Ya5RLcjQNlIoq82k3RvUQuTRB
K9nGsfJ4bKg83WAQoxaG2mwNCJPK2Os19DPpafpgTNg4JM2m30bRKWnMb4pQ/Xf2/vfawiCIrGO4
OMD+F1S35p2ax048D4+dafA+J09VGBRpazGbU4PWCDxyUO3KjQ+G30EzR2fwDEy882jzeALpJ79w
5nO9L3s9hNtEuq/TgkUvAgcYt22Jxo4/zmlBipwKUPMfSmrH8o9UdLaVcNvga2/P4+IMaquhtbNC
vdasJXQ11ffRWPVYT9E8aELikLw7ljXyYNtCV2pJ71Tizee5kCqJOjpLZuTAxEOAdfU5GIdrLFfG
/+97a7r9K7Ky9xIZHInSNpE7iviUMJL25gQvgUsw35m72RVPMXj3xmBK3ZRhl3cQBkzp50NXHFvC
sSbcT8j4GXObmdlUocd4vAuuaIkVHCme8Ynq++xoT5XHC+s42v4W11/cmdDGJhGw0NAZ5tQOjeKu
TVNOsmXbq9HYpsu8muZWkjqkvAU3Xw59lFqFctDl/0708V4ZGKQYI5GUhPZOlVr/FWRke6mpnkkl
7KUi5JhkniowGNGjmNOgtYpa/VvZtGekFwR9x3lOHEPCtlq2CXjsAx3+E419FIwO/v8SQ+x6egx4
0qgXsWG22D4daVbzwDShCHl5m+V3xnCXLFdxnoG2KbdTcF8v6r0AvqaRI5jzKdk2TK0Xo2akDIBl
/m2sCsDtS181HGjiCWFwwpRq3YjoVNGQ3qjtzUy8pn/Zvi565Vvfj0GHuSjRSh9QRgd4adI+9TSP
8rHweiE571WmJ714r0ZESCmmCLpr9JjHrVPw5hN5n4rxKAIRW3G7INScqsj3GP6yjBKz3+V/Z9Z+
91hlxn3oTaJmCd3gLOh+MOyb9KBzPTGeSjOAIEvRmMaRjomAPDtMlX4I5MIxpeUpbhD5prmzqJii
7/LECjCEnk68IJ93VwxKmKivRDIltRkF0Qn0xW3SeretdTyDwSayy3BI+yrCd+xcHRSZWP4o7MaX
1hl2y2EB/b55y7MYXJFMPFKM/aglgEAY3cCLbMolJr5ksFCUJVR+Nh35nnNIjgVhm3EqoUU7f4bE
TGSCDShqDwU2S07GFyGRrDYHKbRieuNCrCXqvaH41rTJz0Fqdn1Y3qqk9hR94Ji0FT6fd+rLprvJ
sgTCMOEvorGSglipQ0OjtFP/MbmBzur37z3qy6GZA5pLUdK7SE1/qAkI2gSD0z7ACdY1hcGVUCKJ
CU8eHX4nw1N3y15K0NM92OQbHVVMvIpXCOd+QgZoYlOry1GFeVtMvxTAfL94enKFRk3JfBKLox7b
S5b/mx1QGNTRlEnLGxnu1dzdT+ROAH9vzHENOFkITWFQZ6hbaRlMeMGNMznFLWrvCKTNx1/Nf7SP
ofAUzrG4MhmkmZdCFscIIQVorumyrsav70B2YoHkUH6IrpN95QmfeDPeHEvB7j1OJiMpywWRmVj+
DMTWSTGOXy+v22+fJ4QBG0Uc6k4oqHuAFnKQUU7YRmf+2JaxMl/w7jWr8vtHJpSZUgl0qIu+5swN
0OyXUKqGI3FqR0ZLkHIo3fSh3mObBSfnzLERKuOZDCSaFQOM6U6FyYnge1Bx6bPEbcfkrYviwmPQ
My030xBTfrTDb/Kxlsc37+hgCK9BmXcUBkKGYhrjhY6L91lmlaEzxp+274kngEGMUanMURjRsQO6
IGW50iYOCNLXv+HCqQw66KJuaBgRA4FP/tPsHmbxyZQ80nptyRHEOwgDEQ0q3GhXoJXf1u+q5yT8
uf2heI+GgYM+7bJUoYx2SedPemEpnWtwKe04RpkdDUyMspWqHppL07u6G9+j3WfXWVqKedXwO50+
yzzphtxvH22FLfndW2V5mduuyIIlgTqjERhscHQthewvewV91sGp9ENvdqnF0h3zJUXYvNsWz6nb
IMR7DxVTW+VmPcIek6t+F+9rrIeT/dRXbJQ2HJ6rxblHdlRH0Uu5WAp8YgMkvhMWppW9ZNUJL3Dm
GX+WnFnUcyVVKngzHUwWWpdQT44cAp9GxLcUfIODebxj0X+/QKRISgJVKhAqlWPjGlF6N6RYDafq
++274rwyjYGLrAPHWJmBJjMlrjLdt9HL9u+v9Dy8V0UGL4ahCiexAl4k/uyl15jQcem6QPJpsmcH
faR7uv6IpxO8UzHYEZpaN+YiTtVkvaUv3X2Uhpw3xhPBwAdWaSMV0NGaRouwv72vG84r4kAHW5me
jHlErAz8k1PZivJlr6bCaDVK8RhX2uv2LXEOw1apw6AXdaLDKuX562Taasfz9+iL37AabIk61lpt
FiL4e297z3bJjQDaUuUt+A/ueVvBOU+HJekFMXUXhz3QL09yLxNiEIMPBzPuOOVpnhj6US9eaLxo
U4KAANFAIdrGGNqZIjpSxJtd5ekBAwSlPpBxoLRiRo8VD/Ox1lEflK46Xm6GB3CEgQJ1EmtNwz40
R74LvPJg3GavyrX5hXZ7z/vlxeDtwuN9PwYZIhM7wZcEtHNinmJGe8QyW8MOW9Xf1m1eKE5YMGi0
XslTIGnwmMVWfo2GR1t9Mb8aD7KL8dQjf0M07zkx2FB1ja6Xb+TlILLNh6My8Pt6tx+UTh3aC+Wr
qrHTVRUvNgGFzU26M14IHTEy7yTsAmlftZeQAxHrt6WigdhQFNNgl9lKXTmKSYAmEzBt75oKny1F
u6/y30nMqLk4i6FAcnGuHo0slVhhpCeRvpUgqZ+fJF7wue7BnkUw0YSSVLm8iCXWJLVYfd5mXja6
XXjVkAcRbdDbysf7agxGLLWQmrpCyXFI+jJqZuvkneaVKmz5vwliUEIu42SSJCQKWuFZAEl/46vc
ejH9MB9B/PzhGIAoUl0peg2dF9GJeMGB9hlJoFOwFhvdxlexy5s+WEe+szwGIMa+mAetBPKl6UEp
rrD3zNbzgyYr9va34ykEAxCtqYVGGaNVOM8nf85av0qzBmkB89TMlTvN89dteevwcD4XAw86yJPb
pUetpzcCuyOVX8a1uy2Co3ds3BHl5WDWDZb2iLK+S1LFjpXsJR+LfxTDJB5yJQs1hVb7jNSvldoa
RXfhrSegX39D69hgItKHcjYldBVpTbYTZXFXZII/Jd2pW3rXkFK7C3SOu/JWT/ko0xDBGIN4Vmb5
fs1aA4dn8tZRN+7a2Rp3i1O4qHPLozUdNG/xsDLFTg7kfrZAJmo1nu7zoqh17f/9N7AVcJJPRRtS
/gjSKRZRQYPeaZZa7suSl/1Y18ezJOYWwyJBD2QJV3YxbvrqMcr328rI+30G0wFMWKNd4PeF9EZL
D8X46d9+nwH0MFKQmQ2hhcir3MqSvDeNlmP9/uAcnb8RPeOFXYoEgj0ZoIVAPh+dHKCGHETr1xRU
aLeRVXh/l/M6C2QAvReasM0WdKRHzWHpTpXEabDgXQpVv4sDaULbgoEJBsNQ+x0mJrF+LiNP2xez
jkLnMzAAbiiTUaURLmaaCWpInTsuKDjI3JFPqqAbz/VtJvviLHMpBvlQyb/YRwQrRZ+o6P8Ky3lz
nrxXyWJ3pTVCl0CUWTb70Fj8SpPdtFTsfKnvt7/eyig59YV+fz62ti002Shi1Q9A3ANNrZMeazv8
Al6QXe/oB+EKs0YWZS8y97ytaKv3ZoKxygRBMzw+5t76acbwjALIXTLsEEstuTtgIaK1fbzVL3kh
hLG6CerZSZfBDSOjYpUYwIrHz1WKdUY9B35WzfuFIObK5EzoyybAUjTRjE9iOfiLoTzqdMelXh7l
ouZABedcLA9+GZZJIstw+ea6tPOxtKrciqPKNhqB47esPuHzwVgaYyNI21BvVaTFjcNSHM3hb3D1
4vfl9xCxiKk0RXTSVFYfGv0otpwUF+/vZ3BbDqVBHDqU6Wetckg9eZg29reVjCeC/vsFMjRpHGf9
DD9IU76qZK9isO3fBDAwbaRFNZYLUp15Sa6IqD02zexsi1jv07y4B6pxF4eoar0NlI4ewhocnQ6p
esTJfbpyiNc5sZ66vZDFPH0F5DYkLfH0Z29xY9Au69czSJCHHS2GTLyaHO96GAwQRQO8AwU0WFd3
5vBDrzieNu8tMk8/FzMzwnpfGAaj3+kkwwBrfD2hixs7qTjVbg5msowNVaZFTY+pJKfoBScKZLuM
AlsjvJho3RE5XxA7E5GBQiElNR5lvdPBLyLtB/SLqzc0BqPcIjx5HPBkqYb7IRomedLhJhSyVcaZ
nav3ab9XYpACqhLnMf3hcKoJm4M40mQ3nXZzP2jRgn7Z/pB/lW0UsbBOW7WQABVBmiZwawdUvz44
DuZZHvOyBh0ElSRBhDkmzy2oMCXd6uonIbmOsaN88jjvmCeNeVuD0hSRQIve2o1s056QprPqO3FH
F0pWOwWTLQIYZovoINyWHBu4Xvy+OCnz0lDrisZAA9YOLrrkvtKRtNTGRmhLduMTnXWf99wNBetP
4vx1mdfXa4WYNDKIgjHkDP8o86dOcRu54pyNI4aNddNBGrF5CwN/RXVXmnZZfsLG5u2r44lgIiQ5
a6KwG4DyZXMNW45G8mOrhe62kD9g7+/vxUa6Q5HVkoH45a0pAv4e1iBo4NExKWmfx3Nk12Pcs0aw
dbNJk8o0pPt6ZCB987310ivtBA9zp12rWCvsT/a0g4PphjfDDqYG6e3a6njmk/dhGfsc6XGkxAMa
KhX1vkRsP4TPIZd3Zj0DfHFU+ldcGFD0XShCQbnizP3gFkiYpph6Ee6Jb171n4q70NF4Jpu6LhvA
wpbVSNIQaRiS/98TKFnZjYFSIbHQmrVHQYLj5qzbubPmMMgSLbk2hTU0BwsDwZTwmE5YmGy8FgnH
Y+MBNLsws8h7Mgs6ugvmw3CiGwQix/gen+LvCUKRYNfxtk+vOwiGKkq6bCrK299zcXNdsHT6SCNI
o0utccxOCmbLtp8dRaGPV3UWwaigWalGiR6dXz2prdeBHiDa82sC65p+FsPo4BJn0aj1iOe15mrE
arbGz9NP2yfhfSzGmmVYL6I2NEfRNXfy+DzyeI55v89qGcLRWKlw+U10WuSbqfirihCy//9/24yR
Qmt6mRQzkLxTmntaGSKDdJ1E+d8U7i7EMHbJwDKbkuRoBCuxWJUML8l8k/NGsf+AOb/PwgbvGGdt
q7mCK6Ne6TfRLUb7wSKvwEW7rh3tp7rvX5Xv29fP0TC2OV1ts0rAQiC0W8ahW/VoUpB7bySNsy2G
owVsLzoahkupLODojgU2JOsVVqGZASc5tfImZRHcq+DDFBWJsJFtSbCluKWPJfM7Pz50e83DXlrQ
YG4fZe2S3slhIly1nOexaPH2gy8qaPEzN30MTqmfXdPOnOiut3ju9JqNfyeRiXlHeU7lqMYbGu3F
NQ6FmzyYO/km+0op+lqd51CvZMbeiaOXeYGfpUqadhmR5RvT1Ek7dOIMjTuNrdvN9S5XNU83TDSv
myiAhYceHDycP4B3kQzq9Yk8qhXlp87bkyw8RYkvjB2YVK90bPhQg1st+Ll9pSuW8N2BGQxUsD25
JrTwERa3irGXBKzUrq804X5bDIU6xmi8E8NAYQurQcIeqTk9AZnDEllL8iCUnoRpkORlW9TKe3sn
igFFvStFcV4wpZmBjEg7dOrz9u+/4cLWWRg4pCGepII431EeBmdxKjyD8NjCEez2OnaijOCskK15
L1qzn4Azg7c3kvMp2cBZrsvSGMEU5EzmjVJGttEekC3Lq29JyQnROV+SDZ3zGnsJYkoIL+XCnaTX
nmjwyL3WHKTL22LjZXzKqM17Ord4l9zqLmiHPOOhs2i2JtqZjsSpVK1g/jtxDJxkzTIbJtjgsPD3
qxE+ROVPredYS95XYyBklsdGU2I0cAkCkFGJb5ZwdrdVcK3N/d0xWJjoJmz0yIGKtD2ILuT5hfjy
/i/K5O8EMfDQZiQoygZ4FAfXQ/9zDrw844xt866EgYY6KeQZXVqg6ZIPmoLS3XREmouDqzw7YjKo
EJRTKhM9/FXykBzU4r8MVuzTjhbBqTkQwZXGQIQpyXGkyvAsEz/6ju5KuzuObn1SMMtSgZ5sWxu2
P6DOsgWAoFkZxBztW838oJA7LTvMHcfn5zxTnaULqJY8EeoKoEPLecRuQRE031JeMES8D5nNXQYg
b9oL/QOjYaAtldJDHh18a+36R3DKftK4Gkb/WPGi6u0nCxfqvdUX8nHBwC+s01h41Xwf8oYa1rJJ
F89IFxlM6GYpyyRKIj+4/dOCMLC05Re6gVzw1KMJctXY/e9LFFGH/+0S6uweHqOIhkUS4RJW+j0o
wKL+JGucl7v+2TRZVwj8TvHDnhizakOppSKEm669njTOM1pX7N+/zyaqxrSsgxTs5I6ptZaIReDy
/Dx2PBaWP1zOWQyTrJIi6X+7C+joGd3Ppd0Ht9lziyQ+bfouXwU/4K0W5B2N6v+Fn2kksxAvYL1z
ivQxbL+I2o8x/is7dD4Wo9RxNrSGUcNNIdpRTo65yQkGeEdgdLpQSmKQCaa0U3/Uw1VpPIbLt21k
4yiYRv+Ei6/UDOBZrg18JaX93JV7kGhu//66K3X+RIx1U7raUKIZzzLSH/v0mAb3bXifdvugDTn2
Z4XojD7HsyjGyvVEE4YEI0GIYwZnOlF2QPO+9xS0w48WiI/t4UCZ1gCnkRW6YIgtQLkYO8pfOcfn
P4Mxg51atkYVoIicGPtmOikjBxLWsqTvzslYvl4A05BS48rMh8kBwTiGJcaj6EXfW4v2vyGBED2r
VnFNtwnt0J8EmnWd47ZyFJNtBMcmLbVWJcCSuPhSfhdqsRUu99uaw9FMtgF8aowIPU8ZpoA7wzZ7
hKURjwToDzb3912xPeBz3pu6UCKQaXeTEx6Rg7WJXxwnu/XVIwjieTrK+24MYBRDpJRVh9dQZ94g
ZvaUXvcaL2VFn9TH4MnQRdSsRHTFMvpRymMYFgZtJo0UWxxeysKt8qc8/otRcOjhbzlsOimupU7K
VaSwY8RGUgJObj8EA+22Fqx/sbMQxnI0nRa1xkKDZ8y1GiAl03a1MHGE/ME+naUwtqKU+wjD0ZBC
7sSnwpn2kZ04zbFoLP2u/kT5p6bO4RXAeEdjlKGdOnXOIhQaiqS9aY3s1GnkJAR/UYt6d02METG6
gWRNA+bCfMx3syE4E3pM+pHHwbj+XM+fkJ72wpDMkSar2Qz0ldT72niKNY4t/ENO4CyAsSS5ZhRh
DyGA9/QrTYwFPh13Mj5Vz79oVpQdNiI72SF0UuD7xIH1P8DuWT5jXsx2LGSjgbEfbdEu77FxAVT+
IYZNB/RfkhMBvRdxO+z1rY/6Ldkljzx3c6356t1NMpalbRcllQg21NG/IEZQGtzGh+kZDc9IimCT
QGfT7gtxH/3Qvm+/QgoZG5AiM5AyVYqchBpMDo0VFJBkKB4tSHCTn3REYEMOy4ogmToGVyT62vvH
sM8sqQZlwDcNi6CbK3l5Fc3DlHnbR/tDIPn7XhUGYZQ5HnJhgEwFrSzLqXCHPU2OCF5jz9ZfEKhd
XiHLiKAgYG1TE90lpAfZtVmC46Zztw+07nGdz8PASlAbwkgXDjmj+jktQis3seul1Z05dseBVwz7
gwU9S2PQpTTQXCYsKKirHiWVGDH24VS7NH7blZy62ktfOtvne7MrW0rCII06a3QODQdUveXG8MZ9
fiz8FFuaAwdUBF7iCnaxj/3Z7X28hX9VFwaGwrhvhmxB3qG3ZwxmSw4l6A9OoxvtxT2viMoBVZb3
IAD3ckES1E96YZcMTyl3fmI9GX++PgZS6kZQ84J2ESS+4rYW3cyHBpCTtEtveF+OdxYGQ9RyqYfM
wFkSbFAQgslultLfVg2O6qsUXi5skKHIDbgQFdUxoqupuy4NvwqOYHSfI146gyeJAY1ZLhO97QN0
KijltVYifYJV8vNs7OQh9qWy3G0fjPfMVMZBCapCEEYapiWnyqc9ERF0Xf5MSeOxe4fbYsW5K5bd
oC4MrTNlVD2F3pul70HHc4R5Aui/X9xUnBh1ohRwvOdcOBIx2y2jyHupHP+K7dyaMDNmhnSavt6F
X8Un0NmCbZt8WjDkS0sIIjYzSzw85J2LQYc0zFLJpEOlreyb+kuQmZwolyeAKubFh5PUbJDahga5
5Jo0vvQXm6xpFP0bEVQGEZp2jCYhh7uoPYw7NCaj2226z33RSXbBdc85zbrxlWRJ1YisEvA0vD+O
OSxqqavIslOuNGTtnCDBDEOGBiNQv/rR4/YzWtWIC2nM7UzgmVV62nQjNH4Vf8JoXZ9yonPuiZgL
QntZH4HaGDmb/51oOpq7gS4owloacr99oFVtkDQNS9SxGVliG6YQvspTKUAbwvCnId5myev2769/
sPPvM88UqYZQMbDaxDFkj+T34uya4V89mYszMCpQdqLUaZIgO0E82kFcnQSx5aQr1tqVZfFCBnPx
BvZviWqMZ5k3ulUIDjhlsU3kJel3JH7VdDAPfimS7z1vxpz+7AdP5UIsowtZnw2hSRd+EKW2kqQ/
mUF0zMiprB6272ndPlxIYl4t2BLbSI/Q4S+OFV5QQvcii69iK2C6SfbSetwFcbFLMmM3yIUV6dNz
XTZOsYS8BbI8jWGsfBNMfTnq+ENK43OevfbdZ0y5c1CDo/Vs9ilcVHkOdTwxrLa0liK2kpRXjOEc
g00+1WOjoxUYD2tGLhHZLdCz5RYSApFNHoYdbcUAR8Az4fXV88TK7+EwIQqJsCIGra+L36n7wrwW
eGQ564XNs6qwVARCq2htG9FNBn7gjd6wD/3ap0WzltMxw1NKwqBHgkHZqB5itAn4NF4X7nM7/zzZ
hlUg5y+9zBwwXOP1uHzlhEESY1BaTHOBLSBBi07mLK/TMeydBp06s4Op+tfsUFzB4vMK3jx1ZMAl
yOZiDGTaP6PeGXJkKcVXzuum176BI4TBkaRNlR7Dub+WPdIuXOPWcCTvV2VL5ug+faFbwhgoiZSs
yjsDJB+JP5wqZFkkbzyhOWy/fSieqjNA0ce5oGBxDlKv3b0qt85oPnbcMep1ISaa97AoEvuNGDc9
x9bdcRgw1lySz0M6Wp36ovGmIiX69T9+sLMQ5tGa4PZQMRSLhuEb+LLeWx99ZAWOdK0qlnIHekNk
4aPJMp2Z50avd4tJZ9lMsD/okzBnMwAjw+a95qZ+DND8qj5U++BGPyi7ea9qHA6s1U8qyyqoBlUi
Gezi0SZNEiSXJ0zAT4+B2Vg5+S5gHm9bOVaf1FkI24ATZWSu5h7hDgkC9N1oV1ps8hw1ngxGN1Ij
DcJUgG4s3ySMFZVfuv18W/wkVrTP3cquX/PnfzsUoyeTWuli2ML7xCiwYN62sr39++vKcPHVGGXQ
OrkyMBOMLgVHcrPE0o+lDVKbp/ITVtEiMdl4PP9z3du9EMlAPGx9Dd4PXNTgqgcJyJR60/1kIxcJ
WdxOxdWXdiGNAfhBDZoJ41K0wvdZPcg7ZGAduro7PtH0p4iNX7PH7wbjHpIBeK1CghALlOBv+Ian
u6U33hLLsDQ72vH79Ffh9+KMDNbLQxLKjYrQO1A+lcUj1nbGgp+NX6vstTWfJR56cZ4z27RjhMsc
1wT8oY34PMevhng9lzwW5/WM3cWZGKwfW92Y0aFPB8Swr94ndu3JtyiNIrbUbfop57fuDPrwZi7z
8vYHNdneHaPOg9RMAjTuGlidEyFJqH7G7JGlNK4GLuZFQnWdY0LXPRFZAzpqCKZldsNlk0R0XA6K
2jY0qewgP2QPz8SnbDhYcYmRi9wNH3iWe/0uz1JZyx3KU04GhBs1lssTPXKkMLQ6vXa2cWYdOM9i
mNtUpkodNRDPOVnQ2+H8MIczB8nWr+y3BNbBHzt8VlPC53trTfJSb8Q2E/7mFJ4YxgKURRiMA3lL
JKMD6n9ixD2Xop3i7gcH4awNbJV5Ql+SkS6wNI1C8MGk27iKrhpzeKq1pbe0LnYFc3qG64pk3oKN
86rWp46mp/tKKv+CSVcWMbciY5ZRMQjLQ950HRgsCc3CBq+a9BoE/iL3HAX5w3s/C2EAMxXNdC4X
bHbKTrJN1zuUVxVI9lK07mp30vVwmEBQUmCCLDDtnku9vF7NvTgjA6Flq4YjJmjgomC13QmTZL4K
bkRjtIxTMe+UA8Gq+2A38pyxN+7zj/d8Pjbz/jJBw0qLFklNLLzfde2yTwb9JJXmS0gKH1zfpZW1
t1mPZKo+T3afNy5aOYzdUo2xhTnEm2RubRrStn3m1mm4j8LBIaFh10oJDtgWJQBVFRHwRrs8S/yi
XXahrDz9zeM+n4F53PBk1V5r8fSCedd2N4vGgcb1Mu75ctgSn5GkYVnoNGX1VfYKX3fHXef2O+Rn
PfTr7NrPowNv5WkAw82Jpsx42LwOkr8PyJb7Cr3IzWKEx1xX39PKVqYvYs1xkddD7IszMp5e3iYi
Vm6jDlEIV3P/ozd3WBStLDchudWSz/H8fcp5IeI6xpyPxfh+QyIU+dKimYCyBdNEargzr1tXwKBm
7Ibc3oU/+ERneYzjByZL0sUSnnhwJYFyGRu7Kqs4pn5/oivC5oZjEbjyGNdvHuRAKlWoza/u2PQw
7Bcvw8aYDGlp3sYY7gUyABYSWQw0A1ksUNk9gZt+Pxz0Q3WHZWScc62boPNnZKDKNKMwM3tABk2R
pIfYS306VcQb/Vo32WcxDDKBs1hOawIxytjv62TxcyzS2gaO1XelyDqRkMcnpsko4JKVptLLI4YJ
U7fsHpfiVotjTli4+rUuZDBKN8WGvlQpDOl/8wt4R2F0LcWOmDZYEEdNNVaRPxDyGnONxeqNKAQd
DaqKvD2bYBynTJ8iDVlvLEiwhsnR42/b90FV9IMxuhDAYBD6ibRJDnAfspHbcX3SsbA7jwfsC/y+
LWg9uX4hibl5LJ8Rq06HP9g4gYcmugOmxx5Sn3psmDXYFrbuWlwIY1RArUPsupkhDDyJO1qCj25R
4PMIFmiUtuFoWKaLjW0uLYwmKbd9Yz3XcyGeUY0hkbF7pIQGigfF/Yx96hYaMG0/tMh3OhVPaUnl
fcJLVdC72rpLBo4SISuQtn2Lew2vuk0Puadiw5/sTqA45BEVr4PfxRkZTNKg/LJYvk061te0HUby
snuMWTm8Zph1UL+QxMBSYvRqMQy4TLoGLLK1PRK23rfSfyPt52Sj1x/1+cExjk0kLlk6pMhbBdXP
RMysuHnhN7pzhLAUqIaRakVU4KKi/jAOn0zZ0/5mPacsnj+azkQtYVwOfdAhq07522n7iSRh4wet
aEu7zlNGm2ejeA9cZ6CE9OBNF1Mkrn5ta2s9kEBc0Qpt6AqcSh3vAzJYEjZCLYkK0hFZdm+S7nbJ
vyWEN17PE8JgyEBauYu0HqnnaH7KBrB0RNNn5Hg+bWMVB4F1+mdclOpDvUmKUUU5YhweEQNa9fRQ
YcFtUXr/JodBB7UdhrhJkDEyjPKYRaW1zM1ezzDzYkS8pfS8MzHY0At9HQcRXqwk77T2MIxPU34o
DI4W8IBBZ4AhH4NYkwluaDEVC6tfjmFaXqXlcC0kxJ+gI5bYP3QByCfNeDcs+U7vC+6iG6prG6ir
M4hRkjmOKxOPWbuZHNXWnod9jDW4yqH3ET9e89o7OVrJkrQZJMpmXcKZi1GzWqm2tGwfYRR6W1l4
n5adY9frIhIz0K/CWg9OuC+c8FAdf9mu+IbX0Mkz1wYDHZKuyINJB3lH2/DaCZO80jF5IL6KNaC9
MxwkW0NqWr/F7rqd8CK424flfVIGTUg49klqIEip9etCRr17fFHnxd4WQtHig5qoikiQTzHBy8o8
iSUT1aU16DNXXKU4hrzhzVWn9+L3mbeQ5Wnego+A1mvjfXsV/29BHbdau/qxLuQw6j5UgphMlGu9
ONVfJad/1EqHnMAHRTnx1WNBbDnBXXHp3bbPJ7H5WdWET5UnOF/waNiTK4KGaoot5I6cYa8/gmcr
R5LWRkeiQxeRKhyQXi+a/D62xI5dZtG85GIM46ZZqClgMwj8OSx39eh4dHlDe8m31YWqw5/VBUPk
+PcLqwDu4KRdDBWM1WpjlW14mzS5V9VIEej3YlxxpG1fKkzne2mTEXfjlGDh5VzcisQ2oi/TwPNO
V23CxRdkzKkqRESrKWuTeAj3smfe6C6lgPvWOzHS3RWIK/ipW9656L9ffEWpT8NeTpDqNkH7bf7U
hGs9zjjfbr1/4eJgjGEVFbnoxhqGNfIHrFfBqJNVesr1ZJf+/5F2Jctx68ryixgBzuSWU8+t0Zbl
DcPywHme+fUvId/rpiC6cZ+8OCuf6BLAqkShUJUpHcmBV5m6DiRQ3WXWVFRhOcwSMtSo3Y69YAuD
zzlYVz6VImumJGGcVNNxWX9rIunywm9IC1rlatsb2wC6nX26LUaOmZWVvDHDrMQY8wgie4LojGm0
IUPmjQpvPp9ngkFFCFaBXlfDSpTciaSHEtJV1+OUZ4CBQ1LOuhyMvegMgVfn26Z5+KffZ4/7aCr0
Ko0l0cGzmJ6c6uL+A7+vS5pKp8BU7R2upbphCEmArDA6+fmx5hZjVn1pYUB660u1qDdT3xDRUerI
jXDrTWYbZBlWK2yvr2Ql1hV5YYjBsGKq1BK84xjOmk65aPkD+PY3102shfobG9QbFniipeFMamjJ
wYZN34L82yG2NMlOP49u4QzbWncbTpV4baDojU0GwzQhHeswE0Uc7DquVuB9cCv8F3v1drilXcrK
F8qnHDkprnSTHW94lHArR9GbP4BBA30uZEyjwP+oMHb2XU6++iSww3m25Cpwru/w68MSc+69McZg
wtwWuqHlKi6sbu/Uu8ZKMWZXHmixmmbW5Uv33Dm0dNNu0pP4bKJbIbjhZ9ncL80Ah2gofVUEiDs6
REVfZhM0EWR25RQ7Y5tvPlB5fbNsBka0CNMbUiyLTokMY7oPAw6MrOUvSwOv1ZyF585Jkos1dLod
cqdtUEO+SzYiGONUt6FCVlsl4xJGceLxtVywsGhIGg78CBbzzOvF1krT3QCNs+v+wjPCoEsnpkY/
CPhMweRoomoJgxubPJWBNQHJN5vHQEttNibYzrEUOv+r2B2Gh7TbeSvYRWy1+9GlyjXSuTlEL+Yt
t6xCl3AlIl6/7GIfg7Jtodw94AR4SNGKmXvaAI5L40H7joxjb3yAD+HNWhm4qYhAQjnHWsU4tkdB
sHxQZ6rj4/Xvxouv19aIxaqGKDBzP4aZ2hnc1xadh/KltUbb3Ctb9ZnXVLX2nvhmWQyuqGNvRpES
4T2vhhhGFuL5pCb7rOhuRjG5k+r6lBeB3Yqmk6vzsZYaeya6dSPr5zI+ZWO2wf/iCkF4V5BwU8bJ
IaiJe31P1n3ZVGXapS/J7BRXM5AxEzBP4wTiNjYfjfhTxScUXfemixEW1wazS2oT+0AZuY29hmkX
NICchTs02554zNKryZF+McagmkqivpVnTXTm+UEpv05k4oT/XyLzjwV2lEvx41AOY/23G01ujjqn
sdOfik22ocMU5Eg7lkEsaqef5ufrn2ttzhYudbHNVFjHHBP6Y+ujMQguXB6hs+LMVvJJc4xdhO7l
yenvqLJQeuKOw9B9ew8JF8sM6pl9mM+SihP583xDpwvVrb8bXEoOG3oAWus5PvtWGljlhtdbx/mi
7MSXHAvGPNDeaVUXPBB2HATCm7RdDQNDMjXajEve0eWISazURoWLfinH4KSbNqjsHtKCpyLCM8Nk
NXOuRSTOEvCPKZnTmp0lq62XkfkjQW1oCkEfrGoSnW7oAuf0QU8FGewLTlxDdqXqcFtLLQhIcMys
1esUNOr8sUOXu7CTpoMkxQq61GjxHQUgtCmNd7TdEZoyzvz/57l6Y4zZu7pJ0MycjvR+KIH9HsPk
qbpRs4qzqNXEc7EmBrMNvQzDKEC23ako94y/4uacty+yuGv7HSeW6Qn+LqIWphhYnGhzTT/QW8oG
9LZu8yl8yLfaK4E1SFOeeE9aq2G0MMcAY9cMiRH4GE2p2trOwvxl7Hi6P6sYcTHBXhx9TQ3COIVD
UNFrcfublo5KvV/fOepXVzaOrROTPvb7sslBUC1Dw1b4QtT7njvYwDPC4F1u+FXfaViLtMGE0l7e
Cu4M3jPThog8mojRsKxbvDILzyaT88VmEwgNxVizgxBxlOyCabLziOfjPDMMPoDtrPLzvgOzYyda
5virLGY70r9e/0g8X6B/xAIcfLOJtRHDJ44oeCT4EpZuaLqoJzaRbsmJZaiR/W8GGYBQ0wQStrQY
7cd7obmLhm0bP8jFViof6+DRrDOOPR78GQxUBGbn+zW0K8BZHD8m2+ok2OY3cW/u0UDrSffXV7ee
vC5ii0GLYE7SeVCR15ROBxY+ygQj3aKKuUEN0x62PAaYtZfVJd6ywxSm33bJaGA7lU1/zECuH+zU
PbFi9JXzcot1fzQN2VR/N528dZV5zvM+QoeQoyU/zRIiC82mbwfn+gauZ+PGxQoT0F3VKv7cI3VS
byqXnMOdaY0O3vdtcFBY/tG4bWnfwgPtgPafEo/3mMBbJBPbVa51oxzUyLSb1NKT40AqSwo51c2/
eMllkUxol73ZhdKIi9v8HcOBaNtKbNUl0CSgDeymk3E6F/4SAxd7TJTXHQaMgqYVHWFbomEy2PdW
58l7mv1+qCMNLnkxxkQ4CebcQDsPrUrRQli7rV+553nHC3cTmcCuAxLBIw1ah4nOv7XLBfBoKFa1
6zeow/A2kf7e+/Pssi4mtJvCEDDVZtKkvgdrR4Nnnly0U93yH32vQeWJ9i0O4EN/ln9cD4q1piFF
RmjptOdahXja29DTknqq+whLrb8U2x53CrIRbhSMBMxPpltOVjv9p3WI9/y6ejxcDLO1Ia2Tpj5V
C6TCHq0vjOjkoXIuPDOrW7sww9yXSIr8tdfQy0aae7/B252hW5lyjjRpM3FpZldDfGGMQRi1w83B
JNhMCRQv4laWCsvnvV/wbDAwEsZtkDYBDh2juu19wdKrH2FX8o629W3TdJF2TCqizkTA1PvqENQh
3ubs8kg5hotT7oWQIR8PjZeee0ytFk5HLMJrVF9bngLiUoX2HmIQgMETFAqywMC/O0VwMwTokgsf
wujzdadfc72lDQZGlHnKAhOKI1DlqHfytj1Qxig8Emyum+EthdnDGsswKwm1Vam8Vbq7YPZCHiMG
zwQDHLE8zlCAQPWma0tvEPRTGv/UO927vhDefjEYkQW+0pki9oveUzDgCzYxxcs83n6twu7iu7CE
r6EviuNI299VHIyoMIR0OgOCS+gqEF2/ckOXV1ng7J/KoMOQRIU8on0MbIrxZiYbc7jJyt69vn1/
WRfQVUY7LTFf/32RCWsjNLOiFo9Eemj1mPgwvdQJPQ0ciMjeCud/aJOk3509UOit/L8WmSygwSjN
DI7K33xw+hcJjzdglLjJbPHcmaC/orXjMnZi8NF9gH4Tkx4X03TLF4sVNaUqJxWmRflnHXlSf5h1
TiVAfB2yurY+JoJDs5/AEI0DE8x3u2K+MwLN0rTZ0gfiGnlitX7nScnsVYq28zEtErWyq84gTvQT
OzT2QVC6VXUm4F4tZBTN6sCRCTRJp5+BpNrVmNmx0tlGYuz9uRksTMXg9h/aUdZZsYkDseg2ozw7
XYU2R/8cyOFWU15Id5uZ30jbuXIc3QrdF3WYrKoMnGgcbbEAYGbjUQhfZN13GuJK6ZcwaewSIj2Z
X++6tvbAzuoGqboHgfRW729lKXMwN+76+jEoA08xRi/ETFYvF3YPlakx8TohuDOq3CJ1bec+ROAC
/axnmZXKuaWbmi1Xheen4l4mx0Ed7kPw2jbqzynI7LxCv1OlvqCDYBuD76pXJqeMw3uzLGxTNa12
fi4kXNzl8VEe2r3fEifqO1vTnuIB7WZat+v8Y9Yoh6rN3VqQN20Yb3NQuMWt8Ckzs2/oJbGyZLTL
bF9RXFLVvVERR0zDfTLVlmkSx6xfajRhFxU5+MGwC6Los5m+pFPsdOgFj1PN8TXNMwLBGgr0Yk3t
QRV+pAEm1glE/JTUa+bIqrLZCdTioASZNcyTZYBERSCJVfqtLU36KfdRkq0Nt6hGr4xby4Q8tUJC
S4w1K8LfR4LYLbtvmv41E6qtkKi7LM3tENrZskBuwjbgNrlRTHnnuxDgVtFZjy4HFuWaGteAMEGA
GCfTeh1AQ2o5eWgi8vTddeShYXDNFANvup7WmlYDeBT0KYFswBKq1hITRyLfrhtaxdHFmpjEZ1LH
cIaqFiq05r5TnZl8M83P102sza0iJbjsG5P4JKZZK02ImwZQ1LibnfEx2fvOCJaVc+tCXdyK76BC
6PBaH1dvOEu7DJaOqWIMsVEiqbvz79CDtQmd3o4ksDVnToBS+/Vl8naSgc+sHEsxIbji6GrmGKrw
YCajpQ4+54F/3QzuUqIsa2jAYHKTpEKW0Nd4CRuEJ0mvrbLYTNKHnOJig0lOUrPPZyNHJdUYtV03
ZV4dD2fQyHPSLLr/7538YobJTqSsMAWQwOFdcjpU+Q2Rt9e/COf3X9tIFweaLuWpn85otZUVjAH0
4SmcdM4FcNXE4sxkvoYkS37a1XiIn+qG6oQeEj3mFAZWoWBhgvkYkVrrutzQnLcxbzCotIlLdxjl
m9roOZbW+mrfZADMBwFnv9+AXAotirUFEUtHsLI7wS1BQW+ZeCtCtwr6GSj/RzvYwpY2Tl7/YH/J
t6BSga5XtL2y5eGoFtIi6ZFH4nj+NbklWBEIJBphFYmehb5zXua6/v0uBhn4A3EGwQsV6tGF1nsY
47fBaczxQu6iGPjLJaHrKLE5ytGyV+zRWn5orX5fHCmTaIqJXev6Lq4iBF7C/ruJdM0Lt0/8Wq3G
HE0Ouro16/t2tnz9+bqJtWkeeMrFBgN24AEf9ClDGkeleelYqLKjqb504B2EvMUw+eKcyHM8CriK
GZCEyjLjuzSZjqBFH0HVxXqYOE4Mta+JHiPR12900/Ozo5i6nD1bD+TLnjGBrOfGrGcS/KD16PNv
tU/z1wEvDW+/SLfAEINccOMTTlDxdpAJagF8lWVLYFZp7uMKfXWipXEbBVbXdjniWUURo/B7TZzR
hyV106bNv1Z168VGs00bkfOlViNW/HNovNaKF94t+EldzwbKDGFlnn2wvlqSNDxwPtV6pncxwsDC
EIlC6kM4FiFb4n1v3BKwmdVQ/jS5s7qrdTxlsSAGHoZ20CPI2LxiHlpboDT6SMmegj15JlC7znwL
fAOWsNN408+rjrEwzOBEW5pj3CZwjEkUMN3T75JgchPF5Nz5VjsSlwukf8fiiw1DPceFgMI2xp7P
tVPuINWChgBrRhtCHtst+vDpo9xgRQRticB4vFPwGuZ4a2VgJJelthVLYKKZneYY5fvsTuHSVq8H
wcVrGBCJyyAPxYh2lxlforKzEhGXOFGxFTNzrzsobzkMlIi6H88pHXHU43GjaSEmr0uriTPOp+OZ
YaCjqaSediSAB0ydLF28lVM0ACk8iS9ORLPcDQnSXNGokNFGPm7gjb4lff5voMHSM0iZqZlG1qOd
sTgn063MSyPWz/hLLLEM7GAVm+SyR8bcuKJHNWIE2zj2Nkgxwd/t24TDd8HbMgYzYikVujzGeMkU
PDTd1pQGTg6xxnaCO9sfX5YZcJCkoIs7s/nd+EXxSH8pCjtDtIqhTe9sqNWgC5Srg7yeWSwMU59c
oEUF0VpSB/S42syoI86HcktV20vu2w3HuWUGEorGFFSoYKHcJX1Wgod8+ipWn/4pTNkWvY7UitgX
iJ/AFPfqOG/nLLzVg2B33Qx3zxg4kHQ9mFsR3hcPsZuCfWcAX7hQgypmTA8DEKiCQLYqx45UBb84
ttePSkzc6TLOf5nlWg7zoIjC8bXELHs5dCDnwFJuBod2m3KnJ9e/2cUY883iTlZav4Df5+lkF3L9
PPr+Y2Py2qPWgfxihgHyqFXaoaRkphA9cNNSeezEzFH87GC2PD5xninm0wWRGo0CrRpIbY33QnCW
N61ZOnLhn1J/5jgKzxiD510dFmEuooAVEZSyCzCXo7rUts/XXWIdnP7sHkuzGMWDWiYprOTJURlK
ywh482d/qexcTFCnXICEHw6VMM1oSyUp8onMDdzMlmdLsYgnHcsNj7yA43as1mne+2PZ6UgH50Gy
zP57h0K0oXPy9L+UyS6LYkAd8reR0CZAi64bjkNYnsoyP+QRCrY6JhSL/KXX24fenJ/UtpvdkZgb
cP7UcnPXl6o3NJJbKAFvXom637sSjayo8ECUnSUWwZSxnYaoRrYtGWd/+NaKn1AqBKOqpU4dZI0V
57rrrG70whwTDWKtQ+Ks6JBBlT/MTrGjZhPzhJPX9xmtoposGQqez5l91khlGFmIr+l/6lzajRBU
1hSDxmsGhxele1Sd0ua3AVHQeLeVC7PMiapNw2zWbYWLi4keKj+0BFB3yfEhVn6omnd9H1dDcGGL
7vMiPnRSVeMw61CfafCKsh16Tv6xHoC4q5omGOggncMEoGYIQUeAxLjLqunrbJPgYgMnS/IyJ3J4
AbieXy3sMReyujQyUtDmGEpP8bv0nmwSm06YUyoqXjff+v7BQ1RJFk3w7L7dv3QUzKQNUHUo+w2J
PvvDz498nz+//w4i0bqhNAZuCk15W5j3wnB3/fdXgR5PFP/5+1kBaFOG1oI84Pd98THVZwz9b0i/
l8Pv182shuvCDPNV1Ciuax93K3Qr97aAifiy15ymEznH1l++/mU5TMRKc5vNPr0haCcC5j/aZUNf
Yan6YrxtNzxNGd7uMZEqqUmqE7p7grDvitkq9BdN28wiN8lezZ2QNoFVnqiQqWDyDKGLamPq0Khq
fKVtgbGnn8kORDVOeMdb06pHL0wxyOrnSRvqAgp2YZZvCIqcSSVy7gyrALcwwQRN2A8x7oto9g81
wfPndGNG5BRJwik1FSsqVN7ZtPqZLvZYPs+sH0dCKKlgUn9ToXfY5rdDcCTcLgDO1rGkWilkAQoV
aoEYGgv2dZftG3B+Xw8k3lKYQMrnsRJ9ocUUVeik0SGY9pL8PagfrltZbQxVFjvGxBHJRjNXB9yt
Wmf2aIshrdqG2xJqP7wbMW/TmBjK2tzswFyJxGHOragxLDngDfPxTDCH3KCVeItWkCyYAaYJbs3+
8fp2raLbYrfoR1scojgASFT1uCBGcfBkdGFoNZPqhIl4/xE7f3Isljw1n2ajzZUKMiLELdX92Hgh
bynrW3UxwSylGDC7Yvg0r5I9PNqrvJxqfasuv88AmSxGYTgWtChLaqtpSzsdcYfxRfv6TvGWwYBY
KAS1gfFGMILLB33eVQnn2Fw/aC75J6tIKCmCKcshAqQG1zlt9qFU5/l2tCWv3eR28fJP62ErXylG
63otw1xHrN+3wi2aHa7/PuezsGWvzCiTXi0QhJp8KLJ7pdwa5dN1E6uTwsply9jKV9RKoYabKmZT
JjvtbGUvO/NWP/uecIKuSfl5duM9T8COty4Gx/zA0MwCKunO6KOaK1p6upUCzi32L2D5x6fZCpic
97khgDAaZCDZyZD7c9Abljn5nq9InhyKmw5kGv0knEwlO/Yhj4qCt0b67wv0meS+ERM6oTXkh1q9
AV1ZF///hcaV5adjUEHWitjoCR4/w1532nHapYR4192DE7EykxPU5ZDlZg1s02XjHnpMB13sN9dN
cDbq/UxnOaOzCaAQ6YfJqOx8dHW0e103sn7hubi5wlx4CGqFatITFDVMSwQ1bewYznjfeZNHwCnA
Oz15QMQq86lVg8trh4Tgdz059vxH1aX5rgglVggScI6g9TvxYnlMROlxrAspnRqn9yvoIdMKtm/r
sY1qXgsqfSoDS9DzVngy542Bu7PUhRaOHqRimkwVjtluH517zJ7hNL8bHDx72R9TXVj6PNulLGlC
oWt0wNL4SonKoMDkmt8GT3+d/OENNK8XZhfbykRYr4SpoZYTffrCnCDYhb/PmFj/YMPywg5z/k5j
2pSjjs8X+K6c2KKWWypIAa/HAC/QmNMXOUTopyGSiKL6bKSCVWpPqr/9NxsMXgxq0JWNTx9DBXCS
aqkVjuU+R2fmP5lhO/kKP9fbkS6FYCak+VrKd53xeN0Ez6/ZDmVfLBVFn5ATpUdjQ7msE7vBfA1V
+Qo8Hu0DdaR3xaWLA6jS2yBCj2QIIIejSUSxRgiLg4u00D/15Mv1VXF8gK2dZXU2Vo0PO434pawP
4rzpup//ZoLBg16vU11UYcJsD1lzo6B7vOOc7ZxTSaWrXEBOXRdBEOsA8zg89MEJRbjrS+DBqcrE
PXqY1LgO4F+V69/Vt6lX2LobHHVXONGn7tRWnekg765b5a2KAYEB0yU+Jg3xnk92pP7apt//7feZ
+E8D0mNqATU/uYaMvTJ4ajD9W/irTPjTKeeoy0bsW3UO07vBeKnGf1sFWzUAe5VUpi3eqwL/nJi/
5Jjz+5wIYasFNeRLGj/EV5DASklkNK3tIBzxb1DMan/oVStG/kjrexG5lUJijaTd+HHy4/oX56AK
K+rX5hiyAADji+c3ooD0frZwstS8B6P1LYP0IahMgGEsyXs4DYMRCyjvyW1tqcVoae02FXj9V6tW
8KStmyI0hk32w0yy1pXqnElOrX9qNbSO/xg+dJNfmGBQuBPA8T6FcF9RN1x5NNx4Mg4aZMw/8FkW
ZphkbRqzaApa5O1xjte1/Gec3zbDI5G4REb07313qiwMUcRZ4GSkklGrG6yH8ojlDkZSP/meBnkE
KCq98JIl3veh/74w1vRKokcKejRmMXbB0eRWWW/pWsB5uuCZYaC5VqJZzwnWlJeybRjDTp/uGsyM
XP9E6wn8YusYMI5xc4zGFBHae5NLG0K0cZNvWze/Vw44nlvu9M56x8bCIgPP/WQirfGxsPhIWafE
g7GLHZAe6F/jswxpzDa3OX7I20oGrWFwlnxwioNK6y7P74qhttBtz9tJjhOy7OeSmqdqRa8mwtbY
jLtoLxCXEv3SSajw08zTAuAsiiVCL5QZtE0dMlAwEljd9JhUdwOmTq67x+pEO+2v+Q8YseTnpA/9
Nu2R5LRodWs9vC44opWHVtpa8VN/MKDDXhxlt/2Ex7UXCDh50cv1v2AV2hd/AIMhED3pYmgH4tYl
PkcmNCkw0VZ/LoWAs1LedjIQIjcQ6s1GZEJ9N1gSBrnM7mbgqUdS176CUywnujITKe7oc10y78rg
RYnPZv/VFJ9l6cngPd2t92sudo4BkFE1a6GQgVP5l8ZVfmG4DFR/+VOfOvETlYkIbGKZt2iMUnlt
D3Svri2TwZRgmEp5zkeqN30btkdj4vT/83yCQRDJgMztYGAb8zCzQEeAGeF7Of+uCt+v+x7X+xng
gBCsmk8anELPrcYNf+gH45YKeKWe75SotoI0EUJeeDOwU7fb2srMcUrORrJkN3Ot+UID5XPaoVKM
m6bZXF8g7/eZYlGYS4WkyToIP4xPlbnnTqLxfl96e1T24gyJzBkuCHI4T5lEW5ojDv8yJ24NBh+C
2A/MrEQTT5b/lI3nMP+pJxwI4pmgq1wc+FlOskSpsYrav5nJ4xjZk8S5T6xfwi/B+q47rRwzUSHA
2d6DL6MyrTjZcUKTMS7hDm8CjPdZGGToTF9uMQOPG78Sb/t6PI6k5t0s6ae9ggEsc42PCfh8igbK
7ZLeUsnLBMw18gZ9TxCJKblqBRxIMBhISAc/KQ0BkSIHwnbW2oegm6ymMd1UzG5SWTqEgvB5jrTd
YDSbBtRoY5tbEL84Q7JkK+bgZfE/1Mq9+KQMeIzi1GUZAXj4WWBhlnfMfqUhx2/We9YvRtgGjcnE
K6lMb3GtQ5MpTLhAfyjZjwfRwt0X7CVowNrgUcgubfU2AZeu9hFiTUVRDFEFe7wos09R4DwGwTp9
UhMUV1BOGImWhd11mFp/4rjYYN+fxDxPSKjABmV3pE2+0Z3vZTsqpM5jSlkP9j/LYZ+ihjAypiYi
kjM2e13ZDu0m/ggT4GLH2JeoIcckq5DT+gcaq+JyLyqZXQYx5+xY5ZBcmmGQcaqiGdLYaDugcmH1
zbiFEISdbeIX36HySToqfEpr+W5s++fx+foXW0eYyy4ykFlpQtug+Q9d2ZnX5ccp+3L99/9ybbkY
oJ9xgcmlVFeZPky4JDu6VZ2pJlRiz/vJia3EE3a8siVvPQxiVnOsJQXB+GToh3vN11+MdOaEMs/x
mKQJj3dFrkS4FsnmDjQvVjF7c9jynIL+yntYvuwbg5MGhum7TIfvjamt3Ndf0t6iLNDjthns1tX3
aPtrjioyw2HLI3Jah+iLaQYPgyDLikDtQZ5WDl4CRoCkljcYx3JJU3P2kvO52Ke2SU3yKIkpD2E6
Qm10Z8w81PvLgf1nNew726xVSddP6OylD1H9jnKllRiXDG5zV7jltfnxAJB9Zsv8uZN18H5AZEL1
yhuoW0I4utiJbn36gAYVUOOyMAY20gYsECN9s/b7+7b7Ic5gCeTdXf+SWF+MMPgAkk0RMms4rssv
IHotrPqx3OF6XmHWaiopW/Jm/GZ4ySN9s5QsYgnOh1oOFstkAGSIA1UtDZzOqvg51Dex6tsYtOCE
G3XpK9GmMLAh1OrQihSlKCcLGOe2AyRJ/4dXWJ6/M9gRZA3mGjsQv/Xf6yPVoa8+JdBqIl+i298Z
JK9Lj4e/CoMjuRFFSVYgJ1YwK5xh5lrOrPm+ddU9FQEUjjmvkswNAQY+Jt8ISxE3FidSO3cM0bWX
o9Y3No45FWdzSgnIOCqrSCg+R3YlTpwmhPWh84vHsG9xYyBGmZQjCYmPvRMetc2UvpJrZJ9MO3Si
k24bD+U31U686iY/cUfO1xNqA0EBtl06Bvb2xAs7rYhKOp1IyRIx3ubJ5/Dz4NCKGUh+H6+fr+vH
xMUYs9lqPEUJ5DmxVvkI/ByVXV18DiowtHDTlHXf/a8pnRVAMkp9HtO6phksnUiLwdNWH/LD5L2q
PzxkT5p7fW1/8d2LRebWW1SVb5gCEE45oWV6gz5QEEClB+1mdJEnc4cy1s+9izn6YRepSpVVJB8n
HOzldDtPx6ivbAWixDjiOeuiHvAebS6GGOTOZU0uUpqkxODT1w8pVtXDM8ct7gNPpTv+Sn7QwW2i
bHhKY7xvSP99scQgQQncEKCZScDgIxTzVmq6DWd1PBsMYAsE7O5Nha/WexRxio2y67f+tnNkkJOW
p9QWf1y3yDPIgHdh1F0y4M7jBKMjZd+E6Pv13+f5BQPaSjMZvlzgTE9wc/M1e4ZIu0QsX+T4+/oh
dHELBjj0oNKNOID/+ZoX19tCPRckhujOfmrPceG2oWRfX9hfKvwXiyx6mJkpxTPO1t8iI9B+tEEj
CJor9dS7lJYjEpF88pyQs5+vPS4LJ4wNouvlhJtbr++kZNOP9ybelzVe6+V1HAZ94Vtf9+congXM
GEKzGgTUnoQOK4jWExMTtIkXf+IpPPwl0fyzma//vlhWndZZlWco1vymW8UU0CnYzTYagTBrynux
+0tidrHGYEgdmJFQptjEwJieMr/4Rkp1l3a5h0KGbA8Zst3SuFOr9B5T6oc4mZ7nTD9GabsbtPEm
rTsrIKBfSYnTy+WmHjq36XIX03wcp17fFhXKf6AqMwyiMXAg9n2tZBoaz8iGUN26DW61jnCilEn8
sR76Y++QdWGMgYIe+utmK6JOqgjHZLgz5y0xvOtBs+q9CxMMGgSSrwp+jAIgUR6L+DDFoLAZzhVY
OK/bWUWDhR0GDdJWMBpQxeGpHN2icdyd0I51MATRFhT5MCkDWnHihzSoeG8C3A/GgILQZ0QPBMBQ
DE0HRI+X2epZvaNtJqYjcR5PObvJvsVNjUJmoUGyNENLKn4MjE1deWVrcI7c1SPispnsG5w0JHqQ
i7jSyqjvIZFxUe/jMAKsr0QVJZlIkqbITEAKQQydNEpI3Bs3U/CUlCqYDZ7r9mP5pXoxRNe6wJl4
ykU1aOCAg/2faUNwAwzQVQ5sBDrvNKd/9vuIulhjwjdK5oKMmF1CMyXtxKaUZ4qjbkY3/p9ondcf
wxaro9u8WJ2uzQTv9sge0l16mztoE3GoQozmCKVdPCKBAGOT+Rh4HyoCL+wyYa1MVT91Ie5Jfj1k
VmJM52Suvusq4dxO1hHqsp9MWAuiIsfFjObiVHgO219x+c30f1xHDm01v1yshYlgog4GciK0v4xl
6IlKYQdR96gHxlGeBd8S0vKhSJIfuRy8JG2xV7QScnLTthAnaCVnUH7WepdEhjMMBTgoUWcSJG8G
I+Ocy2jaGTtLA/0P2DKHwe7LWttAvu9Q182N1GiQfEmUx9bsT/MQ3uV989CU7TYUktsiLTw1789R
Gn1SJsHp5j5B9298LMHvI2X1vsj6ozFO4OsIXKrr1g0a3ukmV4mlc9gMua2FzSbSozuQiPxQ5eh7
G7atlavFpzGW9koen+Z82IKhDdJ7MznIQfV1jI2tWoqfyCx/9qP5eRb13o3y2uXs92qIGKpqmKaG
Ugl567JF0ItNZABcOlqbiEdXDbVDgDfAQRy2102tH/vqxRaT1ET+1I/DiEtYvJNswcrx3GlHX9vG
rsHJT1BqF/a0bGHuwo3+LN5GN7wnqXX/vfwBzCUpVMDPmUO50xGk0NICD6qH9jAOnMx0HUwvVhgw
xXw6XnRTyoI3K1YwfBujwQrM+7j+eX0/1zPgxX4yYFr3aZNIYD+Edmp2Fp7mbfpU/xLPOpQUCg8V
Cjf9InL609cP9sva6A4vEA7U736fZXh0p8IouZdswKyxkba8kZb1I+9ihgHSdioMI82Q24v+ZgoM
y0gTzkfibh6DmbmAd+9XTtHBrsE/1kDLy9g1qGj1kEWR7f6UwD05EcBbFoOfU2O02VDAM9Bxhxk9
mTd4xvt9BjvFEfx9eD6DQ4ySK3VzbSm1wGsXWKlsYMxdlAAWmmaaIN1/6wM1jGRj3SuvRen/dOrQ
IgA4oL3hgOsJ5xh/v6q39ui/L3yulKsachCgvtfER9P/EhS763HE+33Gp6FLPYlx3SgOkHCj9eJn
qeBR3/BMMP5sRvo4DWqrOEnwqy1CW6l4HAcrwxVvd4nx577Vx0YAuIEMnr7RRnvpVt9QBgdesvEe
3t4aYpx41Bvw7GcYc9e1G8M4gQc1Gm8mnmwLb8cYVx4yhLw8gl4jjJ+1eufzGp9XbgrLZYCu/a1X
+QIoqloRpGHpTvag/fYg2Ioz7lHpQa2z5tXoueaYs88wdbnF5DuCZpge+9D0Mpom+pId9M1JScZv
9WBYmpZ6BgpbI4lsDH5wIO/96fd2xczpJxMQomQdkZ3Bd0s8yhKQzCLhuB5M7w+It0YYcIgh6SBP
qYGrfeofx6hwBL/YKnK1yYvmlFc5bp643coD5wKzknq/tcuARJBjhkFIcbSjtWXb30T7SbXrwNLx
3ija9LVAO4N/8YsRWLxXChpYby8Zby0z8JH4+vB/pF3HcuQ6sv0iRtCAbktbViWvVm8Ybem959e/
A913RxTEKcR0L7o3iqgkgERmIs05bRBA8qKMdp6gdWAqQTOa20Y97WruRb9+MYjImJKgSpemrXH9
JnNXC772B0Xvj+thDEnbDIPQm6Czly7VidiUMDl4JJZk57fgg+Qmrqm5uLZ9jDnRUSOTswbb1wvN
eQD6eiMT9L2roV0FrnQvKdXX6xrKuwaMZVnibFCHAWVbeQY2foRJNCWxSCd5fyWGDaxjhaTlFGqI
lKqbuX+M0c8n8tqfOKrHZgmVAPRny1ArjlbZQWNJX2hVbthNdx06ctIYZxZcRCe/mM4fdHR/0JI3
e7dyytmiGUbaQ/Q/pNrSLnBiXwJpIlzOMbNHXucsJ+pAv9FHe62NoDJKNQjMTstFO9BqYOzjhvde
cUNA0zhxIt3rbo6wzMFqi/dn1bXAd8q8BBO0RXOO9cwV0ufresK5z29x6mojUbvFu1UFTgigXJ2g
NT2z44WdPOfzNqC1klHFZdnHYaM4s794NI1JKmu+pW3j1NkNBcfRbEzBf1QOxoSY+qALZY1JD1q3
LQ/hnUlJoMAeYdO8fP59Rhbk+i5yLvUb3exqhd2cll0olQqsyEkR7K6RAcbI62vhHRVjOeo8CECF
jG0sTTeMb5Q/mCn9sG9vxeHVKppCNbNghC4kwTcRJNnjYmXRz+s7xVnE2yN9JaNqm9xUhQ47peev
OWUD0bP/uVv24zKYQKOftaGLhgy2ocNhlNa0HAivl5Vz4DJjDogaq7WhUJUWz3X1hCxKO3JuJk8E
3cnVTgXlUBEtgQVAUB2GsRW2ew1P+b87DvoRKyFJnAu05xFxYXRWK1+uOYERx4zJ9O+r3x+1bFI7
DdB0TW1YU7M811rrgcnHayMePi5PFHPr0Z9Z5pWGWoJSfxmzXTGl1lyDMYVjmDkvHSIzEUNTqv2U
pbXq1AU4VBbxEnbaDmkzV4qN1Ba7xCHDsMfE96GdAvfvjosxAa0aCHmgY42yfJcqP6rly/Xf3+j/
+HB32CZUMw20dgjwGFVlu/OKPWV3H3blU+43x8qN/c4SzpJLM9ipEz9w95aj82xjaqJXrRDXeHYN
nnFQd6VfHLvjfOmdGn2whZ+/zHe8HilOEMM2qgbyoiqgjIcDJN7QHVthPyF9S87q311ntsYhF4Wg
SHOpOuZ0i9xfNiG29K6fHu8VwqKkmBOgq6oKxpWcaXlD2YGBqbPiQ3iOfoue4qYP5XfdMfEYuS54
O4hWTUlH8UbX2WnOKMVQkZ7A4sZy3VpgBj9ImvAYoa0ukoVj2U/eMvXOdZnb5/Yuk7Hy5RyT2dAm
4lTFYBUduqPcvL8IIHEQeWW9ba18F8UYewx3TDkxC8VpDHBizac+HaxB+HV9PduO8V0IY+7NuksN
5PIVwOgc8vEuqHbXf5+3CPr3lSVuUC/QexrAxoZoTyS6U0YNUEcDp3Xg7Yp+flCBBBOzhtAEtlW+
TYFMIVdIz4VddquaugOld4Ck2oBhWsitoNIe9Ux/FoXpKZzSnazDSWfo2MhLay7Br15Xhi0YiqXI
ol20KK3L6UNQJD1ma3XNCmPikppciBK54KqywUn5mtfCOUrj332kHgshO2W5wAu9NjAEqF38z6pY
uzhMrQzCKdhFCgFjXmgTV4Z/tb/kGMxyF7u5EXcDOk4er5/aRoP7R8FM4ibRllSPgIGMWDbeYSTr
1XRzP/Yp4k1wC9Ym1RedxDVvxWOKRAMvZ7PtU9+XzVyyCdXE0lhM4shaAiyfxZ/AYlYO5UkoWs68
238xXu+ymFuWSwFwERsYL+mhd8H/4ioXyk4QuvqNdlHPAEem8KKRy0v2/5en3btg5uapS2rqjQQP
gLpQZvXYW8FWvi52YGVuGlkgruMEXRvJ/4+HytzFpB3GKAreUtjNiY561LOvU2wfSlKroMEfaDuF
ZRD/ujJtm5j3hdLTXpmAEOn0cFZxmkQCrlCcOjm6iK6L2H7rybJugN5OIsRkorDMDNMlMUZ6UUYQ
aCQeQXbDyve0BUK/NTlGbdPxrKTRv69WpE5hGJTLQpxZPYbjpe7RZZ2+aPprOx25EITctTHRV1VE
IrgOESzTJF8n24Nopbbij47ozKmNOhEXaXfz/v1nfSqbJYY7xRzbhHcl8Wd3eqhx82cwGWff8z0y
O7vYC2zpgVdk46xTFRmb0wQRKkUFckeyD+OMaav5ooHNm3ZZZz6vKLqplKslMiYmBiEhvAgS4blk
fu+L8quQ8rSEuyDGtNRC1Kea1NNtjHfdQ+SktnaRwJtAXij6C+cK0O355AFXK2LsiaH1mT7GGSI9
4IQpL/38TQtVt9cvyvCzkfYRqr6DcQw7ThC26eBXYhmjUoa9McYxgrAFVbAcjx8JNJV6bHNWd/3K
qWwCuIni2BgliFEuaBm1JQsYYa7hGCcJTKyoXE7+eCxd41xh5ppnXHjXgTEuszhXghwjhhH93p1h
XtBzSTEI7A7ZHeU3skl2YfMmY3kKytiYNtESSZl14nRC9lIJ5X6aY96kDW9TGctiqkVptHOiOoV8
qiUQlpfHpJUtDc1dSuF0vC6XjTkDOCBwTWkm0URNYZHk5yVK0nKsUIt5q9bR9KmBziTiZQde9o9+
+qfbsBLFbJ9AodBaYALg7lGEt9RvXODXcQnKt+84ABRFFf8RXWTUv0pHvZ0pjBQIveAFAPDW7cyn
/p9Jrx3v1bipFCtpjCutyNQbMUDFHDGav8cVBk/1hBNJb0cJKxmMtveAvu76Cc+O1i3dxSPPyo68
VrvWqUFmQ8EHG19SOdd704isZDKnNZiZGksEMsX+BIBlYl4yHiYT/exPCrESweg6EZYMnJkEdBHJ
AyidLSHX7EkmYKp9llNOKnA7fH4XxpZBGtHUgF4GayX7ktc5mJ9x87vlu4Hp0NEbDost+GQXOtEZ
bcZ/lCgiFL+QiIYi6ozXafsgyQzaq52cQEzsg8HZ70+dL3BZy7aV8V0Q43CyHNTJyUiRa+Nv2XxJ
Fp9j8+mXfj6ydwHM3Sp6XVA1ooL6cbYb5W08eb5JPMMxxQPlA0o9ntXYTkStNo+5YEOpakNCw4Lq
C9wM+s8xMQMrvws83Z8OaHi1K6BSADBwF3yrX3hjnNslhJV45u7Fkgmc8RF68y8EZ5ECfHiwq28U
USR2UBvkDgltejdVBEGQArYBANLgFFbBbDbHuSELBXEStUG4oOeWlI33YGl2ikG/MZLGkwyCXqTQ
aYPJUbLsKETkLkS5so5CcBMDfb9Qdpyj3zQImog2L1B3ayoL0dmBKLGeWxy9KlnCQ4MH2bAzTVt4
WgDDTHlAC9t0ah5r5rbtW4lljr+OgexSBJjrTtDKavjAoEMCknQ2nZgqgLoa2OOx+MFZ6+YBaESU
gUmG8TO2xlfmapMoOkrPo13si9IyQadZXegkuXTQz0lto/fZy7iDRdtb/C6Wub5x0Zahhm5uJ1Z6
N6oLO1QWrweTB2d5m3GpphNVRyoDiLWMfkVkJPlkwB7R+dr0gGSuC66/yH3gdUz9l9N7l8TE9HOs
CZgGg4lHq0f+/EbaeKxHy9TtxdfASgJ4vHt6dTkL3DRTqwXSv68uUKinXZpWPXQVJqq9eesPxLy8
ZDcUvtYh9xx5m6HNSh5zcHjCy1LbErwHeyv/3ZyQW0M7ef9af4mczhp/vOKOOOLO+Rm+XJe8afBX
ghl7LAdzJygRHqLB4s/lnYpn73UB2yeoi4apyFAWjaUQHQ0ABBYT0k6dQwcZhlOBRIx6Xxxbpz9J
LlghL1xEpbcq6Sc38y6UHT7tciVIpTAnTj1qwKdqxYcejKWiJLu9ph/wLjyCoGMvzuWLUvYXQPo1
AEZqz0bYIxco/6RkAIBkQNJx+ZovHUe7NvdcJ8D+AM+O+InqOwTi7kIGtAGiPq7FwB/nPN+201Ar
AUzoReYeXTsKzP+YSpckMB/NcEgtZB09MmECvhF+gmHDK4rwaSjF27GPv8wl8WKl5qj1phVcfQcT
n/Wh0YodAjKQ0yqDlRStZ1RFa+VDZYVVyNnV7bD9XdpbHLC6s4asi7lRop9ouXROh/lx7bV2KHLX
vI9cXj5l09KuhLEWUImlVNYQVIzZwzz7RjJYEpTo+t3ZjG8NkMhIEtG0z4xWrTqNLc3YjlFjdUpm
hfJJUQ654uYBrwNn86xWshgLBARgU41TFEHmg/SAOOG2/obpYidFK4z0FVUK6rDMhJ+XkrcCwpVc
xgAZzRTqATql4CknR3QzTJnE5xZz/5kLQujH6xu6efNWwphYYKwaOTZrmNmkeE01Rzd49Z1NO74S
wAR7JFnCOpSwi6UKtLicYEhjsYpwsuTmAGJ3a2i/mjx0iG3FXwllrnvbxIC6EOGNaUWB/IqQdJYf
kP21h6fghjc2uh3PrqQxlzoYF21oSuwhbYkx/OExQ0AdvUz27BQHxRVfuDEAR0VYaN8pi2I9BKrh
2/o0OwXeenNs3DfnH1q89zjdrU+u4319bAWyieO5BbYrOMJUV5R3Ub3vpaM833TzfZRyZ385Gski
/s6lVsxRiddBaNjt72Y/nvGOFffoPvuSnkYKLXPkPYh4J8jC/45lgqGEClGifJYPRYK0W/YSZSDK
Q7PdW5iB6lPJsS8cU6Yx5iWrZo3MOaLwzgTQBixlHj+1hifOntLv/+qSs6Oug1FWsh6i8h80HiG3
ycjLBPDOjLEi8aKgMCyjM7hF5jA81r6o2kgaHmiE1lulq7/yEsHbOkkotiAYxT7R8uVBUhXFQu9c
LLmakhyAQevXhWEnSey2Uetm4uhc38XtIprxLpPeypU71TtQT9Y0C2ZKVvxtOPV+7suPwKQO99Sp
QksBM5O588v/jqiDjOJKMBN711kpaKTHBQSkxqNBQkcVmxj5Z53jXbdt9fsCGZUE3FcUlQ1yHRGK
yXN2AyBpS6zuhuysxc6iAXs54Ej8L5b6XSTj7HCKuqnr0JzZnu32BtCijulG31DRsgWHV3zZVFNT
UkVT1AzpEwtdnkygu09x5ZroKCxPTcGbn9ncwJUAxu8MujQZ5gI7QkeopF3qjx6lxeba/83HmElM
cPYQGWO9zK7VqVjUQwc5YGh1VU85xufoRbDNsw7Kjf77/07CDf1biWOud5d1RZmkmC6o2keSfo15
AyGboePq95kYYWiWuJWRJHGM4CGtnjBNIOmcCjhPBHMyQTKGvdCaiE6XXdT/llpvyO+v2weeCCYM
UMVhoIlC1IiE0laz0Y0kcJ6O1fN1Mdtp1/fdYtsllqqd0gGkzXg+DpgGam1U8eH0bzGwZxuwQ/9O
RRjoFtrzvNb2FfqP5rFNZEEtK8WcYx/xenRjebntjOLp+gJ5IhgzK/e1XHcZ6s56dW6j55ZwvOH2
+xvjjJiIlZB7Y4fcqjRf2m6safQU+MN+2Rl77WftzB6lHKpfDFDi8gqx27rxLpKxrHXRGfkoQDeq
qbiXavVhLOJ9BWqZ61tHL+KnSG21MvoZKw+Voxq1pEiAOobyqKkv7VhZmnSvcc32lhxNlDAlaBqo
c7ERYVgregWgLMRo4jlPb3QldtTmKW80znq2tm0th1EFYrTCbDTQtkA91sapLy/msLu+ZVsmey2C
8a3mECmNQVu3oiG6LH11libNkYN+RwzlnBjlYSaAaO4777rYLSVfi2UUIpiDAbo5o5Or/SYSt4u5
YE50b1hdWEtgdKEOKnMyMIX29ioB5epFflXPdIaj8svv8v3fLYcqzFrxumIMhhTd7fripfmrPPy8
/vs8RWA8BKb+K2WMZ7SE14olmV8LUXTM/Pt1IbwzYXyEHLTZMuXQ6rL042WwVTlxrkvYXoYqq2Dl
QBMf27/XTZKsTjUdd118HZDgs3QfGc9/IsPAjI6p6IrGNgnlcQ8zFEKzsu4QjI9ys5+zu+sitq//
uwhmo5p8rlrM46GTWLuXUZ8oil2r/Wq4Qxny1htJE98FsS61NUmPpwVc3Wzs6m7ILRUwLE2dfDMj
8ZCboVMvtK3RlI6jqPmRIhiOYMS72Oh+BRjzseQ5OoyxsTfEwquyZnJapbkHltUeJIBOWaWTvZTJ
edAKYolxdOw66aj1AudybJ/6v6v4BFA3K3JVmnOMsLM856JqCSMwLXgViE0heAfJqK3gScS+8ZZe
7bMpkFCMbaZLbRR+KUZ7jYuWvnlHVmKYi760cpckHdYiGRVQnDByOWacUG2zHxRtSf9ZCnPZCWjk
GnGCMaGN6hSGevSlY/Vifpu9ek+BqMfveWfxIkTeyhilJpNI6pmm+wQxsXoF/T3cgRDeGTHqHOSY
OysK9O91zZeqiuyicGXp2/W7yVkGC1ykBLoxFyKeBkr5GFSFVS+c49l0mO+nw0IWaX3cCeGIFKxc
x8ckzG+KBDwKcuqJDfqF0DacdpMlTCLHT2+m8FdawRKJFHgqqgJ9KdKorf9aA5iwsxZfwJsHdf/X
5eH6PtLj/uQ+V8tk4gKSalPVBFDCSfuuhXY8Pk4DsB16VEVOesSx2bw9pYe6cp+62aOxTcTa/u3j
+Qfm9Y/yXOs9pAq6kgMLoYiLCjnDl2YvfE+c3JYvGPIH0EfpFX7gtpwRpc33/VoiYy/katFHFJxp
2XB0Fwfw8i7ZV2+ZSlhBjo5s3y9Vhcsw8DJmx0BIIGqJoMFdJKgJRFLfWUpbPZotj+uVJ4c5LkRW
CbwSWowVPbLgoqwh+ZnxAD94Qpizmgm0tVwQjcT9fV2eauEgDLy83WaMKL1vGHM6TTzFbUzjkdbt
n4FZ4Aw7+WfrUNqr6I4HRLhtmSgWkaEaQNxjCkSl0YlzM+GVHwa6a5rqISe8Nk2eCLrelX7n2Th0
OUrxDgDynR52Kc+Ie90u8EQwdoFGV1Jj4L2A3tqbdFAtoEZyLOz2yb9vFKNe1STMgRlNeGOHpt8h
aMk6xRsID86BtxJGwbpayqMZ73kHb9NzmrUYG/mTuq4mva+E0a+ukFqNhHjKD11tCej3Hyb7+nFs
m+l3CUysoDWTFKkqpjjr9CFRd10vW6WwjwVfUI89mt+uS9vcMllGodpQZB2v34/6NVajPiCnAGmL
DEQt0clM2bsuYttivstgHXg5d30WRQBNGO1osOhENyAaHopn2pIYuAuvkY7q6yc/txLH3Eoi6KQi
LdpJzF3vdntlh/mMGwL+ZQqEKex5VWJ64p/FmQAk0Q1RMdlOUkVWerNdSsysChdiRi7FfxGOSs8b
rtm8Q/K7HEbzlrBog3aE9STSa4TKWHkOjT+ynisZjO7R53U0i5DReb0r25odHtSbDpM0KHsceQ04
26r3viB6EVamTRwFMcxNbFw5YD5B7b8mVZBa13VvUwYUm4i6StDtztg2gK4C9iEHCnOw6Hakz08k
GDjh6eaEr7aSQb9htQ5liFt9mvCAoH1EmLp60F3poHnzLuIcz6ZlWAlizFuV90Ld1IHiFFl8aAH7
3o3iPtYTK1M6S9JEd1ZlXrRDL8sn7V7JZLRu7owwCmrExsP8XLanQD6nHQYCw7s2vQzFKW32Znos
h+e/OzZGD4UpJBUyJLKTqfdyeZea3vXf3+AIMsHihTQfGkYk9OcwZo8YmbwY6RueUn3TUeCYQ+1j
Rs7Lz6Y9f5lcyR/cECjaYWRFT7U77ngucbP2tvoEttfYRBKwGwNUhdGM4dFIBXjQgh2ebsNftF87
sABm/EsH8wMvpbppSN7XzuKwxBIwZeQZa1cNpAQx2wJ22IhXeNt+3BCANOKfqaK57+OtSNSZaLOE
7rr+sHiq1/rd0XiMT5T7MfXUV97QzubdIKaJPIGsEJAufRSHFH41oS8S3e/9iaSx3aSarYZ3Q6Ig
wWJYQ+pe16DNTVzJYy69kE+5DL4MgDM2u0oFEgKAg/0/EKEqiqph7pUC2H1cEpHjVA9E2JVE/yHE
pkXCWzP6cV3GZuVAUzUd5TBdEg22cw9zjHQqDoG/elGd9PkfqBptr9+pLuXyQ4eEz2u+2Ny6d5Fs
316ljqFap+jhSoeTYB418UaOONCv1Cp9slorEczWgWA5blrwuDp9iqkt3Y3ShyreGTkPl5G3FCY6
j0Kz7ZcFsVougzlKAQ1o+iPrM+fvDollbjdMUCwlOibsertzAp9WyBInPJOLYTUW7aked7zyDrWw
13aQ0e8eOokx9gg9o5F8FHPdRYHW1ZXKnctpF2bp/voSeRtJ/77yodo8dYWe450bdt+D9mugPEc8
1AH6xddWxHiyoW6JBr4EysCp+BHeH2LF447nqR3jttSyCFITlBNOmf0WxxKtfA9T9XOcZ05U81YN
v7YWJnTKs6mLQatL4QDjnfk9dpddgZ737qV9yp9iu/0yO53dEAsAtWcnuuuPiTsfjRveZDJvSxkv
qpW6aeohXFjRaQ/CrJ3E8g/gz1bmiW0LW5KqzooBD8e49drxFeWyijdgxFE9tvIHrscoKxU6OhKr
j0k5WrlZP6sN71m32ZG1XgpjK8yADGEfUIg1Xwf0GZogL82RokyFduLSngoebd+2C9bQTGGoGK2W
3yKQ1aVKQcgViynqZQ1oZOKdtJusTrcyS7PoeLWWWzyI+U19WAlk1LLTAI+Xy1hiHVen0AB5mlBw
esw2T0tTNMwPSYaOWvdHQxGai1SIKSrdwQBMz17wZBX/soQTIG7e5JUYxlhU44Ah4IWiKYXfxPFk
Zndhktix8vQHZk+D4xVxPqrJGva5kcxqEJDdSURvql9C6abgFc82A6OVCMaQg11OiMUKStDpu5HU
VjC+GKk76Y+K4mUCj4NiUwMwTaloaGZGUoFxvFNczeGIArRDyps+uRGm3fUN4/0+c4kkQZpjs8Xv
o1pnLWF/S/rg7u9EMJGkqJE4yjMFT0b49Nj0VYEXNWwnRFa7xJzJICIdUg4mMP5d4UKZbQerxpgm
GibBbPtHeYOVMObGpEWdz6M0QJjqNVNsEeOJpDXHI/HOhbkvXavoZZVkKDVF1a4LulMi8lL9WyJ0
Q1dwTXSUgtlUuFa06qIMwAbTsszuJ9EtupQ3VEHVk/WraxnMwSSkygVkJDAauQ9Qpwvd1Ffvoh0o
omyTkxLdHKpey2LORS1MaVlkOE9hZ/gyPLhxUn3AwKJLkEfV+db/c21dzPEsUgqQ94q2W4oy6MFn
3atT3Q6Ual+M9XEQZzcr1H3bd48pAWVNVj8HcnA7pqEzAy6JZDC1RfVtqjIkuYYfaMG4F8FXlDf9
bzOXXtQU079F3ViK2D+rrXkTpKO1LIvT5ZkjzoI7L5hSy2J3UkZ0ImM6pCkNN4zAcpJoOw0N+pGI
LZ6mQyzqD1pg2sU827WSXUJ9PuqBhCxr2z0PCfwk8sdo7ncUQXXVuXRHdTyHWVtbZVKBUlU8qoOO
tOxkd7p2QjDWWrWWnsTMsFMjPI5V5S6GjoEhE+9ESbBQUHkph+QQjaarVo2dtaqdzYqbtBjkkzAq
2cTKjyxSIgvoUb+lqO+tSv4SA+LJ6YgB4mADIDqi1xH5tMzNKQniPVKBdm3Ux1nDZzdE3VXGeFE6
3b1upbYclCkSyZBB96MohAk1a3VopyxMkHUsLun8VCsjaHNvm5FwLvbWO2Ath3HpJULaSA50ZGJA
QhDF39rwIZ2/qAq6CwaZI+sNBpFV07UwJp7Usz4fCOATECKJgLlpMxCx6rvEM93BsNJfiUcxI8Lb
/pHyPFWH8bHysW5eQ+Bm3GSKQKMyNE0ChRHjAfoQkOFCS3MJ6P0mdnWJnPCp9wyAmgzn8IHLZEqd
FrtsDMjJCvLsBKUrZtlKmCVp1yFJOQBCT3Rp+yNFp6X4RdmZBwBNzQorDPPCOtCpIA6TnR8DqK7U
Ky3EMKsz1u0+CFH0DpqdPmWcB92W3qzFMJa07xtVBHAR0j8iOF6ko27edtWNkt5GES/Hu3UV1qIY
Q6oPkZxoMyKcvrxdpt8LYLzLObTSvLav37nNrQP0OdgmkT7T2KShCG4HlNDh5HJyyPQ7Idkr/FHK
LRdE8dX/XwibFgxSJdSKnMIA7KvHyst90yZW8EO2UFnguLstj7oWxQRrjaAGRpchS0La0hai6SYY
A04iZjO/tL7SzOEEvRENZATrNbmr9kCusil+VeIETu+hO9UuX2PvTwoya5GMs0OPcqYmGvJmWn3b
Do+9/DOp7KVvOdogvRG6sldpbScYHQfbdicIIR4JkrZcYg0jy0JQvGiZfETBdj9PoiNm8x0myL8O
ZXgj6xg/6Ief1dgmdq7XtwBK84qe2EQO/UyNvFCpf8et5qELwNWzKLWndrKLwdjNWnlcQJzS9vWu
BwOjFdWN1+bhbgQDTkL653mu3XAorCxvXa2rd+OQNrgN2ddMqL4DF7qx1YDs0ml6afv5WTQmxWrb
5gxKcruVs5NaR7eVHH8JNemcqtEPDJW7WSwBP0HtbsO8scoufYqGhdjpMp17RbHnMD1KkBFHlTMt
5s4otH0RF19Fvbiv+uRY6o0jdnC00vSjxZOaskiICHVEHS0TMzlmIwAZjJciL2+DMZotASMvlSzb
ShZ/GZfck2uggcWNPwZo/1fMQ5qHt7JW36AXfSea83Mlpm4f577aVDdGlT2bmbQT9f5cJGZoybEO
arPADyTzqCjipTczry7T/ZgUZ7EYf41ianf1dEKV0ImX5VKmxl6F45+U9K6JVQtJ17tUVaxaxxt9
LgGrA4okHQCjjfKzxbumyNJHLQIXT1h8V/B2q8f0oMXJZKFyZmnpYqujeV8S6SQpuheMqYuQ9r5t
AH0kKg/hItl1HPiASUDQr2HcfGpexF65SwJ5P07pN7MvHmo5P4oLb+Zhs+KAVjpA3qBVUxTZhLKM
+qEiKMY/hSpKhdJUThRhVNeVbjoXpV9XECyzsuLLWDq88aZtS7CSTr3gKhsx5IkRRbCs8KqYYARO
f7NDzeNWv5cfZo/GvZg8rSv3usneLM6t18y4O30BuHPxBlINasoalsd0R494yYGXrd96Z68FMcag
yIpiXkK86bLo1iTnOvladceMeOl022uBw1nWlukGfiqKWOhtwuQPE/51xhAapYlH6uTlNyKArSKv
2A27CvQRjVXcCQ6v1WXLya4FMnGgvlTaWIlIxE1zeOxU4X4ykz0ZjadJR8skZ3XiRoyCfJWiyYiG
kOdhnIaAXrysyRDcqpWJqZbJQ5fxpQ8WL4xRIc4wG9fNyW85lWCmZE6RVd7c2pVwxn10URwUZoLM
90RA/DeU+yKH1gjNrRKDFS0YduIy7MXOcGKpVixqYVMtek0C9QLQT590/S7BVP7cJID7C7MHSSVH
dQoiiyKvBH1hy3m6z+KWp+hUkT85o9VnMxpRwtHOJsoqaLIYEbRi7MzrjjEYz2kjXOiUL9fPiLdL
jD4I6ghi0x5+XZBPY1NYMsBFr0ugh3xtQUxU3AihDoAaqHij7pIhtvTyOCs8fLpNtX7fNZNq4soo
obErKOQa51UXfjMBtkD4IWo/4Hp4x7MV1q1U2mRiraIoSvw+3hSC8iMU8fS+EWZXX57L8lRJZ9M8
qv1rizbT63u4fUpEN9/weFQ2v7hU5ZxNBRrU6sXt0++S8Pv672+bV/ldAP2A1f4lfVLXfYf5yiq4
JOpJr3wTzL8gEaSZs3wAekv8rYh50/Dbp/YulbEPqTSCD8mErmsdkBKT0I3i4ZEAxy2PBl4Au2nX
VytkzMFoDm1ehYjHhV21RwyGgfjKS5/kR/CvAWecwoGR+9Krzv2Os7fbN9pAORudnxKU5+Petk25
dFmDKwZMKy+7VYC6J95WrmbNTnLkU9ts37d3cYx/TpW+WZBch66UbrEgBzO5RiFxguZthXwXwrjj
IBSIFuio/bZiZc8C+O1NLuzj5r4pkgYWZHRkyQZjOGqxxlwFhRBUL0Fk09YDcluaVg/cVeRXvfyB
l5nc3Ll3gawRwVzuHIqUqDGPKwBsRTtBi8CSlXIyhltPajza/10Xa0JMYUhLMUciN9Qxlm1W+3RC
a2B76JcHKeeVqz6vCcTqRBE1UzGgeiJj35eprUEsj/e70O4687XOvprmL46Cf1aGjzKYg1IizIwk
M/YNVDJ+eER9amdiyB7znsd03+/lXcUju+Ssin1c4xUAJlPM9jshMCxj3WoMp2wjjo5/PqcPy2L7
a/ox0zuJDpR0Gdhc52gfdcK3RpVP8YQQtNc4FuqzMYQ4tIkABw45A+DIfDQTJEVrcgCaO4eE4OQA
eassWWOwF2NeTWxz81aCGANRGE2myyPWpajkZpAbEMsAgITwgCzpqX/0+x/Xw5gIQLYCFyBDW2Ba
xICvexmF2gkjPMOaO705qqNTB69/ooirlTFerE9yEdgjSITMDXr6afAUAbeu2hGrBBK1aKGC/r8b
94+rpJu9cpxLro6N2SPnR19DaPEBOSkiqLcuVZeWGype19fmZVutkfFjZkj6TKOwOAjl3TJdTgDu
3F/fx7dmoWtHx8SggJ8WFhFPTKfpkAdIX4dpySx1rm09lL5JRe+QLvcMA4EPmd0a2LhaPdid1iJS
SHRLCsLcAlxva6ll7EZt70+5igRvclRN0Qo6Ss0T7qQcFNy5aeVVehSjaR/GtdUbqkUiID3qyq9w
UPfjnPp1JJyrbtibZWZ1ReaBTQAEez3YHow8e1UN6JYee00EqJI8KA69Wlty17hDnJROlHWObNac
kJl3fxiTGhdo92tRTHCCDD58Fv02Vm1B+99LpB81i7GquVAuKGvgoAXg4ScPesxjN9i0b++axBpR
MSkGMdcgIAkuQoSih58oX+V8sBudB45Ft+SKQn0ypWgL6usYEG9xXqL0IurnQK2+DGK4N4b6ECf9
V6L0Txwt5shkzJwQRW1k0txQJlduGhg70HvzLgpHBGPiwOc9KCmlzcm6fZqc8orTtcvRtLdWlLVx
mdOB6C2MS6gf4/BXpdyNIcdm8kTQv69EDGHTjQJlgkL2r45vpfrGlB7+7iAYi1WYXSh36Ph0ZLGw
ytjPa47n3ECN/XBV2CxK8X+kXddy3Lq2/CJWMYdXxkmSRpKV/MKy7G3mnPH1tyGf4xnDNHGP97Oq
tAbgQmNhhW5FbMKRikceR18/hIfoQUWGOr8zXcN5Ue+U29GZvd7pTDvyCZfAlX7lLedm8KAhhhkm
uFI/WNFoOk55EbzE0W3FaQ/o6ONk+1eGUH9dLQMMc1rkgkYpoYQdZD+/d9AzFx6SID9q980+Pwhu
d+SXnjl+whL24QxpFWiUUNvSMrQZWw7iShvpXWfbVziYxL6VLFDMhWaBwrAEItZR3ZVSZYeLn8yx
nSacFiSeLQYgkLrHYDLtHS/EGyX/pITHRXsvNMzNtbzOT54pBihCIkj1nMFBSfw0jsGkWra0IM+f
e03MG55aaUj4xT8+EmNXRzqt0kJRBjTdo93dAx/qY3iiBCLNY+TyRrtXOmB+tcXAxzAPaWv0ONvW
LvlCeRwLB3WuwZ49Wtr93zuOf7XGIMlc9XGoQwfIbRBWoWnRllPor+kTB0/WfR3ZWAxTrdRxm7Q1
C+RwUOYwUydsntS5ckcp4rj6SnmaruanGXacKjcgCZG1GEHDyDUyEsNNdCC35h0CY792QLTqbh+t
P/jFxR7zwJAWsZKHGW92OTAPJSqS42E4UYbc3OEldjg7yE5Ep6gVdT3NMkcNEr2JDInionErAa0U
24taj4Yva2IOVp+FC4aFcH2N4V0r5jbosTkWVqotv34m5lEhzxK0XwhMpHvRMfzkofZjP+9t+Tzi
iUs8+TVy+iB6FEWOg1Ac//1euayNOVtWrPVxq2POO1edCROKhoouRkzbBiAYjesXuQv+3V4yp6vr
Jj2GvAHKoMsxHp5H/lb+Xg/4dSspTF4hU5FWQ1dDxgGt25k9h8RZzKNgjo4AVZ16dsT0Na5us4oT
pfGckbmfx7gzwhx9m65ZPQrxnSW8CLLG8ZJ1gL98K+ZOjgsdOb4SfOmIc+0wPpPOF4vTTOyMNxKx
kqr9ZRNNJtVNlLhIRhH1SjqmRjmi1H2xpwq3vA4TzprYMmNfmUWVU1H1GWJOkv4PETxtILZQn2WN
E+jysNBk7mKh76O0o3LmtFUHXLY+WC5o2IZhT2gFg1ND4Fz+HxKkG6fLZJBDWgYrHYyF1llEh7il
W4Pymri1n6NNyHAm1/DEJ7KzjrFvoNJLgzkn9gptHz0qHAf9wy3603tMBmLiSE7SgvaR0tVbx8YZ
d+R2Bkt74Te9zesiXA8g0d5Ne5VNBVw8vx5DtYmX2RDQaDP6YUD22kv1T/0eurVnYpU5Rh4Lt1Tt
iPfeXKkcw3Ov7DIHsUbbDYja8Zz5seWdnXjmG2Qqg+mVOHTQsnvvudH56g2BDnBTk0FqrrBjvWrY
NGoh4xlYScanQlLPBF0RXQRdCXRh5JP4Xk3SCeonD61Y3aRQMxr67KAUkJzIeerBvJ/CAOygzlkz
JAjci+Gh0zPb4PWIrx+jq8UyXzZtkAuOUqQm6KRA7GRe1NgZ1FsJ7qk+SP/h0VZyDTKfdJ5ryOFk
UCprPCrXkPum5pS7xY/eaGARoj+GA7Srl+LVChmgVTsEtlVJe53+oytEuwAwHhNs34W8hbHJEYtY
YMIvsZPUTvU5Ouhu73WvA7TLl530lrxs2+O4BpsgUTUzJDKluxggxRSldlnztDVWb8HLxn1g0NXd
i5y1VasNzsGU7apZtHModQ097/3GWweDqkbSGJ1ErQxCbY9xHUxDxrkrVqi3KIz8PNFsVkRfTGma
lARvRIHs2ljfdVPi5bN+32iza9JxLehnSUnSO/pgeeIgW/ZcC047Gk6/NDbJ1K+p1IHEeYKCwxhE
qbiLJeh7FektyQZ0/AwO0or3g5w7ZjbcAFU4BaA/ADD4gSkdFghf6S5efYtQLpdI+yBJhaioeRhu
syPlUq+PkLhx5y+lNz7x2+noUfztwsMAyX+NMuFkXBc6qCvxeJp1sI+plT91sWsWxWOR5W49JCdT
C79ue/W6z11MMoBnFW06YIwSo9ECRnfn6DkforM69u7fmLk4BLOyRSd1mdP+x0L3G/IajkHec56E
H071++5dbDBLUdW0FGcB1Qw5ID4NUcCoENkY0TspHl5QQeLzHrsUq7csMliuG1XfpBXSShXKhJpZ
2roZlNUXEt2MCw/taHi1ZYuB8Qx1YlNRMfBFiVvBH4LVGZ5qG0HpCXsuKz1vZQyGlzKuKKmks8q2
Gcy+hEJ8dC8VNq0YQNeWamWFUHwNHZPHgsyBJzaLNRTTMJVlSyn/l52qz4Ey8wRtORcUm8Ga1D7V
qhEkhxaUQfM89Uwoh0SKbrfNEMTl4KsqipXcojL1v40v+EGUcAUpXVIoMZkV7OmoO0vvm0vqkvKf
midvtn6kf56Dj9b/KzuDVVaJEiIP2KBdDH1fNlEOYsVjs+FZYQCyjvSw0cFK62ZoROnOeeMP/Xkb
NHgbxoDG0EWVTHSYqFo/rffG9HU0jtnMjT95/sAAR9FHqrxYeFXLCCSKA3gWG9v8Zj0QEWM2zuBb
QQQ6G5PqSdvauDMUW/e2V8pzegZIKrTnCbqClZbawwxqT4nHTvqHwP7iFAx89KreKUtBZxPdck/Z
eiBCfwzxguo1KHTSZ4we2bx5OA6KsIylRdlK7bggPTKVxKkAjFBHqJVPReoX2ev2DnJMsbzWxTLM
05TRt2IGPdz+qREQv8u2MWd2wfX99TzdJb5hiaxrqVaitMWtKd2NLhXPxEVTVZj1haiLy2VZolm/
DeBQmJf3UM8gVhlVJDsPxI0dKMgKTuIYQeOrLzzim/Vc2tXSmPCwN+emLKku40f0fl85kCk4i3fh
aXDLWw1Cw827sldveM8U3vdj4CQWQ0sVGmSAsvp7SF7z8cs47xJyo07+tqNwDrvCgIoiZoXQKDA0
+lT7EZLtexniqrzXCc8MgykaGlFqbcbjJN8rvgIy/wTtDSlXw5UDHGyeADGhAOKXFg0wzWub3i3p
0/Zu0d3Ycj0GNpBZRUm4pa5XnnUL/DUJgsS3bRv0f2zZoFt5fV+pirZkNe6rdmr8UA+f8jDzBEwI
kGnc59LgFAMp3W2b6+72M+xlyaqkCRp404TpU0LOmV5CW+gTXv12G+auFX/btrXuChdbjGtjLGEU
SYgkXRq3B7lsHuWs8JZiDqw6sYHJ+3xCet/kFRPWP93FLOPoWtN1ojjC7DLfCJXg6JMvYQZte23r
V/TFCOPmS6q3edgi866m+yw7J6HkoENbHnhSH7w9pN/zykdisYHkpyLhaUxw/35J1KDt9qP1Vumt
TcrMHrnpYvpVfvfKy8oYzxfneRQ0aAi6Se4Z5UHU/me6DfpEvvx/xuuJGoOrT8DOFc1zKSm2EDnD
8H3763BcgM1DC8KYRCEex+4keGpyVkrPbDlJWp4JpmKFl3MrdwK8TK4xKi4Z516u7VTgDZdwvj+b
fC4bYZpMCSv5b05JgSQ2XxuFtxrm8oPgPXqsqRCnDLbwLj0X9U05c6YeeDYYV5bHWlWWEM8Apd/1
89dYOSQjT7WcZ4Nx3lRWoyFJUMUxW7/VbpTqaHDb6lYPCMgOQGYF7hm0Tf96JKPKyGdxrkHmYtlo
f/Jjt30pjzn6+HpPRydf6XCnd1eXdWWSCYQyokrDKONVOiMrPgVNIDjlsX35r+a2tRe+8WyuAtyV
ScYjjGwhUiugIht3O1HyS0TLy2G3fUzXw8krI8wNgRBZVyZaopfBV5PtokN5pJpQ4qfE51UWeOuh
W3wFpISMQhaG2MJQPqjZV71806JHwuvbWM/FXK2IuRemRYrqpsNBik9ZbocBna7F0N1X42NKJvci
n1uhWb3Sr0wy56qQS1oxAaBODvH7AXkLFeLUgtPboI3DlHd/SM64DI887h+eUzJnTdVSq1DoFHER
3Qj650F5TniSCeuVMExC00FyBQybzGWBm0LKhhTnWbNBFhpoqELFn/qT7Bmvw23ug4j73Ho6SC2i
t/xecjokwoVgvCkdnvusKMHi2rr8EjbpjgtlTDGEIrsSZl3tVMf426C5YjjYCr65I7UyeBzLN1lC
d0S60PSunxiJI9aVMzbFfjBCNzPipxb/YWl4pGDcX8dgUtGbQlJ9UKHfkzs9oJ1e5R050iYz8esP
VtrWhkq4zwv3uZYZaJr7xcjiEXN0czj4eRkeMWN7KyTmF80C12Uy7qcp2WNy1evaKf7YCqXufU1o
97I8fmolsOE3va9bwo3Vco8GBanfYpmrj8aAWNyGihhFOBppZVMt1+wQ7r8quktJB5ed6Ymc2GYd
ZH66K5v+D0MBXGINHj8prgJZtEXh2UIIL/CyGutH72KHAbMZeeomBdGD25c3avKVNH6U8+h21jMn
V5vHQNlYLUUhUlk27VFD9sQ8FDu0TLvymdxrwXLqnfKJl1dejXauTDJQJuKWM5RoQEJK9wXpNEmp
qxqjO2ifQ33fDjh7lse5gtZv88tWMihWNy0RugQmSe6E9wuYMXJfCx3xLhkhCz4GePejMdzZtkr/
6ZZfMrDWmyqpzRjEpWNzUxqf0wLcNen7MrxGYeKV8+u2Nc4S2cxyJSmFFS/IbGRRdwNy8b0wKLxt
XG2fuXw5NrUcFaDflhKklivi5ctDSHZz1WDM/SQb31Tt2C83y/Bte1mcw8amlY1I18qZ4ilGyt6H
Qb9NiPWsJ5hVNgTO91rvgrhaHgMkU1mBHkdFnpJOvn4Q6/nh6Yd0bHrDLUKs5r2urDFh0bJMmEym
CtRUELE4UMkOJVhckPgdeBDJ8w0GSaB0nc2agIW18jmrTsPC64L7Q4z384B9XPFXgVfbTfMwdGg/
Wg60P60KlrtqH6GXI+JyUNEfu3GsPqqzV6YkIhlKCIpuN1K627ivbwja0/LZ5BTceHvGQEYuSZOZ
Yn7czZfcz1oRnQy8+S7eShiAqLPJhPod2lGMODtOWnUgmeW0isnxa85K2OSx3pB5LjLUnJopcbsu
dIhZ+dunlGeCiUwS0oXFomAlLdi0wqPA5VPjIA+bJBZRYp1LEFTisLT7EjNVLdSHadsjbwSTtxIW
AxYT3IY1HitkKnZtX39Fqo6nP8f57gr9DVceLPeTGRklzV1Biso4TeaeJJzi0vpz4ed5ZPPAFVlK
KZtwrXeWeSYZeVgs1Vvm5iiiGNgsSuRuOwDPHhNGzLNqVb2G8fcKTQ71EtqT8S7XB7X5JM2c9ov1
HP4FONms8DgJ2ZA3JpLPp9kV7NKdj6UfeeBryyCfM7j9rbjTzkPq8OpYH+H/BvQoDCYYZEoR7gMT
4jC0LW16HBMvEzRXFYrb2ThKgnGv4kKUK17LCSdkUhik6BfQFzQ01RXvf6T1SUAnxo399ldcoQP+
5f2j0mN45ZmFDHnoLkRrJ+0DLHaaPwRVID3UZ0phKDih35zQoIf3beW2TrevXCpUFHq8cgnngLDJ
l1HLQ4J5dZTzRAu10f7W6Cun0oeH7eWu76qhyhbY+zXDYALRuir6rO8wFKYtMxxW8IrUejOVZD81
lhPXysMwNbeZKk32tt31w3Kxy7iR0pljARopPFjMu1gILFA39QrYEdsXfak44L/eR2ZcjDGuo3aJ
uJQ9qpTR8wxJ3OxQv3/VbRRhveLukfdQXP9wP42xKVmSL21cSzBWyg9xj5GZvrQVHjnwisov9dKL
Fea26Rt0NmQ1IqfJMYN6smdfdDBvhY7uo7qfnfy29spj587PlPZO5DjNH0Kdi3XmLZx33VJoOQJt
GiXKeEqE++hkgRtFcP93cfNfF8peRl2XQrd9wrVqzRgSMg6jBgKysuNcFut33mVFzH2UJkOdDC32
s8TkKzqOeQoVPK+gf79ClTnUdJnQEeW5S71Uj+/LWnWi+u/elZdlMHdQ0shWJFTIA1BtxC7IghZp
IpmrMM45vSaDGnjqV2q/YGrGEO5V+ZDHb1qv74vxe6vF3jZQ8DaOAQq9XGIF6g1Qu0puogUTztJr
iRrlthGuQzMI0dcEhLgi3qlUPdA4pmgElL9leyqqNPLaMzmbxzJcWO3YousPN6iC/nopvyflM6lv
Jc2deYIUHHBnSS56I5QnuYNTp/toRyNGCVemvOs4FaKPB+jvMcFPr7MYOIgW8K21oLRDAzLtXAPB
vKefy7vYh3QI6NDQr+uQAx3+jD3UQfd5MPHGdHh7yqIEqjpNOGGl8/RYVF7bhV4S+iQ8gIHqX94m
FgMVpkXAHZhiZLHx9ED0wP99RM5m17my3wfLC5dBle7e1u4y0JGapiqmOTIOKfQJysfY/Vo+h7Zs
Yz7N5REpf6QvtowxACI1+dAMMTay8VAIcSVX2cWuhVQRVORvl/PgLm7rTW6FrKL+MKD77GH7JHKO
OytPDP6NeOpEbG7UpnZGXhets2vu1D3PCgMqs2CMCdHxwqmbT2V1A6U7u5Dft1fyh7Ti5VQwmJLX
YyLnFgKB4tlAWpG+2YpAAn8OuixsGjjmTzy2Tg6OmSITvEY51DQ/VAqmA63YRV7hkEA7qDvB5elV
UE/4s6f8ptdoyEMxVA2AeYaoa1Ifc9FAKti1wm+cfaRnd8sQgy6aMirFOKCTAzScHo3fuqfoZnaE
e2iVY76By+xI92jLHoMlJJ3LTG8QeRNzl6Z3Q77YknmvRkFmnLrkCTX22uJxM/A2k8EUSagx7UrH
oEPxTTI+68u5Gw4Zr8pE/8vWyhgkEfVODyMdJFi6PjvtXAWU/H/7a/EWwuCHjiE8zRzhFV2EsTix
t5HWvpP11lGqyds2tV6CNKH/rUmipEqsKtaytGIkCljOctBeRS/3IfqVv+uPkO6m9FRQrP0L3UBE
o1cmmeX10MsoIIUEN5ceumhwpP4Uo6qzvbBVdLoywkRXuRCRTB6BTmb9nOoHor9qwn7bxHqe98oG
g4Dx0JSFXsLhfujsTf/EbuJEn9Jd4k5HXsvhahxyZYxBQivT0LopwBjt7aCtckrQ7cUdL2+1jrgX
O6wY1mRZ9dLQyyOd5F1Lqju9znwE2sGU9t/LjDwNRHd6tXwCb7bbJgkIY9pD3bYgACNOkZacTV4N
Sq5+DvNGk9A/SsQU33Eh5EaWRl+N3ieNBJliuGU6cigpVg/3lTUGJotRA20MLQHOSeNiHPtxzGTe
HDbHM1kKRCNORUEawUnU6xjzjjU7SgpM0FkcEFlPb12tha716rVUgKgknClnabzPHtrELh5yF32q
Tl9AccfEu31wQR9/z5f54S2Q/v3KsCELMpRKwBHRSeUuRJgK9cRD0fTe9vHjfSsGRshspK1V4bkh
Y/JSOZU85eb1MO5qAxkIKXMtkmcZ6C6UH607lWNC0goCHEfhtt1pn6mEcxkob8tORrWcz1RCF/Db
TWOC8g4saivE+DQymKUBzqjpuyE/l8M3s9+lwrftbVxP7FyZYfwk08EnqevIIkc52iaSXe1jmtUl
92SxCZ5ulssb0uGti/EPSWz7Yc5RRG2a52G6E0GELjXnpJ/d7ZWt++Fl/xgHqcMl00M6J5aYC7jo
qps4g6ymbHCi7fUhuKsNZPwklaeolpviBzLnbvK5PxoPPUSt+i+ynbiCi9Db5emwf8ynbHkHc/mI
4LprMtqBPjmST9+M0J/xq5ssgMyIW4LZIQqoynjuQd7SNc7zG96su+0NXs9jX62cuZOkRGqKSUVT
Tx+mdlerkFK514pdB+qZHnpbEPVpoICQcEdROB7E1qglI8sMc4Rd8zNlxyu8/A5CpbgRFfT7i0gp
o0LucwutqzH0ZbVs1VrvMlmITKSfKEMebLrmWT4nmOynPZaRn/HGzDn+y5asR1LNFjqDwGg1aLtG
EndZLniNkXCOCXWUDUf6cLQruBaSBcMMlNKnEzQ7NXeh+piaUH7tFTubzv3EK7vQO3TLHoM3oaGm
sRbhRk9P5R66PwHI7w90XC5zy4DbicX7aAzYjFJXQ7YXnXw0KVW60tGcbO128odT5KAj2th3PJro
9YjlJ+ywJey+bAzLmAE7cp/bdZx7RD+IOB/F9F3mFeR5LsJAT56O0EsfUQEorX0mnUBemFS877X6
lLtyewZo0jYT4qmE29P+Au04Y6ymOmGG544HJ7yNY9BENnqDoI0W6WM8hpe8s6vivVb9XFOCKH/l
QBfHL9hitpJYUqVoNHZ/LPeqI9nx3fDWIysTOZk/7XjS4rxLgp2Farqqy80Wt2z1nT6/aR1M8zNv
RKWhcZHcy23asFGI9vY6OUjJ1ruhLIqmDQEYAm70cy+JSJ2L75UJ0ube4p01DpCwemjS0hpq0SMn
awhfFu2WYFS9cJTkMaOEdbKzvbD1VsKLW7LF7xLZ5tBUcf+VJ0p7AoYID7pd2T/t7gdLxOCLPo3L
jLOWBBzbnGPHVsVFrUumIv0oo86vQ2tnt3g0I7gWnPR706FaUPigdeZkiHlGmXBmKNqkyhOkcArB
q0pih2FgVU/bK/uYNdwAZ7Ym3uRgPVDJx2FPHmQPZekA1KYogzhkp3mQoNsVkMloPQODBW0wvFi7
ys8w5Ny6wqENQo982/5B9DLY+j0M+JhjJ5AYso6u2XSAbjGx65DXCLBerb5yJQZ44nIkuNkBPEcM
rzoRKAzmna3sKjDASffVAe3RkOiQHDSe7/KgRVKk/kfwefPI69XIy69ga+YTaZV6KZHqHH0FlCfS
Ec9C5UU/Z4hpPhooEcuZr7KbQJKRt81/ePX/vLTYSrnURBHyZ4DDAm9Sv3STQ3IjvxkOrUcmfoxK
feLyiry88FFlXttk1lPwaeII55BCyQ5UCIXiL7ouOEmEPzzlLsujt8FVjGONStNoAqIA8/NIWz18
pCSD9gTRlxvT7dBsYneu6qPGdwOpvf9Hr9k6DIMQ2xBVSzRZBqqkN3UJBMsK5HtuI+1TJ5SONkII
PuXFjOvn5WKI2dJMz3ulUPFmXYhXdrey+Wn7PK6D0OX/MxuJrF1Shzke3Y2iP2Qj+CPqft9Wyvu2
mT98sIsdus6rD9aIadHg6CNf/Tp5UOm6J8cfjZQJXjWg0dxTleIMBRTRTb084InL/CG1d7FP9+HK
vmEWZSXXNC16j/DAq+8iD0Q2sxPapZc98go2vK/GQPsiCoWQESR8M/l1UE99xeNpoZ/9dxi9LIeJ
E3s0b0yigKt5cqj/U8GzIsBFHYDzw+eNevwhp3yxxoJ2mlVINKOOkXyn0wVDkHwWHOV2sEDfhJkn
EMlq3zj+wvNLBsKh+yMRYUF4RcN8we/d6RkQununBZzUzUADkgXhLv1i2qYvBL3zg0XU4vwMzndk
q9J52aVj1eH2HK29Vex6jZOe5LklW4xWBEh8dfQ6pC1rkBKF8hoWl+3jnfn+lx2y5s/vyJak5TxT
oGgMfDbSJ00LxjK2G5XTHrse9F9sMIDSjmo/NZKCADUh+9kYAkNvgzmsAkNbjmL2V+O+V0uiX/Dq
XCfykFuxiJNWgDwKY5jCOdH+5YoY6KgiEWzweQ3elG6vRY1vGao9lYew3i886g+O11sMbgxqHKpD
AtKyFIVRxRvUr4THF7RqAjJiSHbLsgWmvV83TGnqOsTXw1nO8puxqnZ6KniDwuNZXffsix227EBG
MoYTxG1RoJzdZJd5IWZHBl/2Qe+0sz5tw8XqS+XKGFNUIIlWNEOKZ3NYnsEZNSWV11u3U3JnWnsS
8jSP1t9+V+aYSxkBLNGHFpdm9Jw8qF4VZOjSVx6mARIw0HIO9AeqscxlbFlFoyuzzNGSZmI2yLUi
EYF0rnI3KF+2d5HjGhpzltpJnKQ+RswoV98qiB2jE0fgxYir8HC1BuYwgbDTqCCW/OHhjeIvVuwO
+tdwes7n2v53y2EOk67NWq7qOLflMt5j9vPQ6uK5zsbW2bazXpi5WhNzGYut2cotwb61bnZL1UcT
ODsymN5X5VB6s6ehID/teCO6PJ9nL2UVBLyphbsJupp1Mtmq8jSiCV5zy/FJanm9ROtVhatFMrgB
MmNtFksqXP6R5fuhKD/5tNn+/yMozvFFnenZAJFeFekLTrQwHnKIfdXQsYwHzpfjHCidgQ05bWu5
N7CFxGhO2qKdlc7ikp7zVsKARY8kCpTRMa1nPuVITHU2eUmeoIiZOM0JzRpB8Z7ENi9+Wl+Zqoum
ZenQmWZcsqnDKNYor8zYHwvj2Rx5zBR/wPeLBcb9NB2TQ5UFEUPaa0tD+cqR32qkSvogf+Kl6tf3
8GKMcb54qk29nhANKvp4J+a1a+jyp3gq/O2TzNk1tgzR5llUWMQAODU7oT9LIa+jZR39fq6DrTgU
IRmiQUBKoBuJXarPwtJDigbRbN84Aq+dgWeMcbxIyCupGBfFNZWDuRAbTFhOPX0b5cHtuPOivK1j
7qZs6RVBakLUABfNIXLpmhZvypBngv79KtRrSQr6zAi3Lnhz7mayYPCVOw/KcbSPzNKVjaQc6iqe
ZrQcKSL0oOrDUuevQqZ/m4veLcZwNy3KoWp7T7N6R86bW8UM7dnCKHguelo9eNsOuf7ysi4Ow9xh
rbr0sp6C3JHmkMY7yNmCi1O9Mw49cnODU//dmNOVQQY44rY0iIpw0E2T7BhO3amtRc7jlf7m396u
VyYY5JAqCcA+g/hIFV604lVu9g15jGROMMPzFgYyJHEGL5qOHKBcxw+mHB4JKTjXx3qG77IStuYg
6ILaon734+InX2cXUoB4iet7chQ8JaBKufFt8tbj/pfetj2D46hs+QH16TidacZaXhJHK/ZhfRMJ
vPuR86XYYgPyJXNeTWDP0yRjb3TjY9Qg3Fiqe7nXOcEaz9PZYsMgdKI6D9aP6Yl+L0Mi7U7ArIg9
0Pd9kFdcXhXeFjJ4Aq0nI4kL5PD03hf7CdJh+34e3O3vxNtC+iOuAEUKjViOCSZse+WBzI969zlM
Povmw7YVjrMrDEz0BjQvrVkDX5kceamhHZbQetk2Qc/L76fWFFXVAtsI5F5/XciSL0bfSQCGrjkv
3bGonuNutC1lhPzNfakd1Y5jcL1t17pY/G1R839GAnqX+AK0hKAkrnlIYLsFl+h+3RcuthjYG+Mh
SRP69InDfZw+Et3O5q/bG7j+jS4mGNizxnaMpQWJEdNIc1CIVHY3Gtx5a95CGNgzrTiZ8FlpWGbY
P94iOhSnQrSrx7fdHgU0cIRvL+wPz+GfK2OzZH3ZdWVTgRIJDUd01AHpXcfcf9xVXo7SPCotduzx
xO7WSxwX/2BzZ0sryCYobH+MAICbwh+eikA8U9yNHPUYH/KbidcLwNleNoPWT1FRanQKOG/vu2kn
SPcxLyf4EWVunDSLDaUIlC1SmkGbv4aB4laBtov9dmc9Na/yWbe1A50zSB3prg4it+MVff/w0Lt8
TQYWZREyXiO91GjmtTmQXQ5Sq6N4N3qUYD7+p/yr0Z+r78ggiwTe/HqkbV1h+W2EjG6UuCrmLkc5
SNGNuu2rHBRjE2xRa4pWKMBnoli21SSy5xltHZVtNq9l89RLgRB+37a4fgFctpNBFmW2KqHoEIXL
umb3mh8mma3W+x7TwduG/pCGuFhiAEbO1SkcZoQE4mFB65h2B4ZWO3WNyB4hGoIyx50SULEF3nAw
9yAymFO0i2nM9FVD26bpC7d8hNFusi304wSt3TrTOziEEx6Pyiai6iI715HpqlgNKbCubeUv/RTf
NBqP7nm9K++/zgkbTIogsWT0bIGd3hWO6sHa6cFQ2I2nHpJjgwkZm7Ym6KcRPXmzR26hJeqkHr9x
dL2wevUrmKdcoY6DUiSoAqb7+aQc+93kWweqY8FLz216K5bLYE83kToSJgkxUXlcwpM+dbuy+rZY
yt+wAV4tiAEZYamrMpyxrVkV1LGvd940c54ZPO9gYAXzkHITYdjPRcrADA+z9bx93nj/n27lVWSn
N2FXjhW8HootYXgYB84W8f4/AxyQ7m26qAMOW/HDoD8Vw1/UnlSIyEmQnpFlXWX7E9BlZpSTmaA9
6/TR/niHIKEDVQKd7zTecGC392stwv/FHnOUujExhrKBAga9WGQv9SHeRCg4UYYytHj+o7zxxpZW
9vAXk8y5IWkrkkKYJbfoT6LxrKTn7TWtHJdf/j9zXOZMmQ1dwf8fO7TGJjf6hFBrCDLJ27azVj7/
xRBd6JWzSVOUDnJoIs/20RzVOZUj3sR3xKWCCPmLiuZkyTGPSjB6mMRSbZOb/6W3BxOV/PILmONk
ap0clRl+gXhIdukn0etsSJaEexIoB6vGBSOecm/ajSmUTHlqtmsxyS/GmbPWJ1Y8Wu2Es3yTY96z
AwOmeaKLxkSTm3Fp7Xhuwxw99JYo89K1ktuiZ75abuVC4sQhdLe2dpO5q8cx1/WuJDgL8y5Vb9LK
k3pOWM7zTfZWVqWkTfoF8o1EdCX9cyt9SefBlkeZc7A5a2Erfa3c92E24hA00L+21L0035GGA+Y8
8NAY8CBaJ+Whjk/S+7NPSbiy+/Ylc7RA9jUHE4/c5tW1BPe1z2kMdizNUrVygk8Uo+BBye77o+YJ
n0GP4YfeXyS4YczUNJqvV3+bG82qvosz0GC6c1XbVfo8tu+1zgGr9e90scEsqBotY1RE2BD1ye2F
1lFj4c6Ms8dtrFo/PBczDCb2egygytAsIkf5Ts6SQOMqzf8BDy42GDgsiNwLKJTj2+yJL3qQL3Gt
h3I3O+C095YXnXNV8naO/v0KfZNISMbWGiW3JqdOnGwZbKNdxTlGK0+TX1yAwbhBW8QwE2Bkad4z
+T6LE1ua35XeB8Om3dQ7IeENrq2Flb+YZHBOE0qpbspB+hiilzDT3ttUjzc98Bg4eD7BwJ3VpL2o
GKWElK8nVa0tLwtn9+hP/R1QLx7BoJ1imRVocBt8IsVOnnDIXI28dQmWpFgcU7xtY8tE3RJjSq0P
6VUIYeEbum1aQGlzeNE4x+/YcpHagxBzKDOqDnHMw2Nf347Fw786rexMSoby5xI18Lq2uankF5XX
DqStX0M/Pww7jUIqsdTnsoV+HLgLSCgejfK1F7N9os/3XZu+l1LjpmmxgBwLvWyisZPF4iBYjU9y
yKaE1XRbiPrJgkSRZcWfp2hI7TwrMLoXg+6YLE4/DHhlFp3lhH11V4bCrTwYs92beG3L4p5I1YNZ
D61jjclOJc0B6tZP3WLs9fJ70Q9P+WK+D6poF2r+LY6MQMpau5KaT2CZ2mlD9pzO84uM6rCu6ucY
4uKQUPiU5PFuUOTMaZO4sudAxrCi6m5/F44/s1LZmAOLoF4oAOFiwZam0u/ROKw/hFVDxWi3bXFO
J1v06kVhWuSE3q2al1j/dNzGFe6JYbDNlJK663Udp7MDPkMmIdWeMbHhWJJhq4WTzSep+mr8TU3h
Gt9YRshCyWOMWGMSSg6kr6jNBKie7XLb8rT75URb+gnnil0Pki/OzuAc6cYUNZkYzq4frc6V0F0V
/h9p37Vkt44E+UWMAD3wSndMe6OWeWGoJV167/n1m+gbq2ZDvAe7mpiXiemJUwKIShTKZAaVdcgR
GfV1KQMiGT4IoJdWcZ9GFKDX+dktaL8DBER+cZPiPbC606k+xJ9WWWOX5GCKNS/CZg2eiSxT1b/m
OQr+j0w9h2HpmNJq+V5Ga/v9xCJXnmt6tCQAJ/5iHN7ejIprI5mductdd43K64Ecba8tJdH5rkNY
KoQ0UevQVUvYV61mTTVOOXrkrKswfBxXyQiW5PdtobllXRemQEcTPGX27E5WHpSsPFz26f29e1+D
LQTMqa7V5bJiDZM7Y5RUP9bXejB849Tw9rf+pfd1d5yd/CCtBuz6wMaw9jFYyno0I/Wlxj+adS78
/pRcJf54BFkmPSWnf3lsFU+7UrxFlmLY9YeNaSH0hPzDZKI7E0QUCZgvqulqiYjbJ4psb/kS/gg2
Nnb4993Eg2+D6m2HSNo4/KvQ3L+2b8FnFZQ3ugRTZIvif98Yi0wTep8WnHxOtKAw9fsqGjyLhpJ0
k8yMANFrHJvJrMBMrEdPta07c9QRx9CkYzH84F3aPA4wm/VYhlLaLX9cd/7wwhXr+bAoL9nEvqwN
X7YmAY712AjXZMYzoUqPNcQjq9KpRmnJTbYgAS2iXJvAcYoo2jYe2zlxVvtEp6OK6CUF1Yvev070
M0sTt7Qkj+I9fQTDeD+HIqtiTfKlpCXut2RiP1SyuOiz9gmh97bROAOkwS288syudKdi8ews+lEn
V4puHosKMt6J6jR6/2ShxbNTevzzevUb0SY3RHWrr5Lj0LFbu6tdEqloeZ5/XsYnyacRB2iWOk66
LMem1Ymf9F/b0uvrb/+bCQGICGrv2kpHXMa2dYzH2WfGerua9HTZDP+8F86zKNee6WpRhD3M8HHa
DGMJ2Sk9ZoFsmFZmRsAcEP5Ab4My1UtAvtHgfZMWIGWcas9UGgS2lkuq1aPq98uL243eNydMAJ8Y
Vd2si5Hb0fofWRxeFzGkh+Mpc0xdOV42tZ9w2dgSEKic2sUmVc9HPhbwZyZv8Yz13Pt8MtGU3fH7
GaWNOQGH4qTPVYsDXvbPGmBb/fAeDc+9D6Kk6/iYYSgver28QtlmCnDUJhMYuxoDEGuMPgQ93brV
ncJeHIVKW9QlVxQVQKnPrGLQhgoxvUdcrpu7HqETDpWiCkP5snE8iTOLDQC5RmN9nvAgVsDxzh5q
7cGY/rm8d3tFxi3WidV+zYpZEupIIYxB9x2FsAB5mPqo3bVH9cxLjOWNed/IKoyyKEqs949jFTe2
hpWViQM+DhTj9dvKnQ7zZ+oZDm/tbhuneypvZHQge71lH9YrxDJdmSmprWS4JpFcP5cnzV+PyQH0
YUdyX3xZ3X+bKhhnx5BrzEuuNJHNsaPLCOpqoHN+UjG62qDcoJ1Q3fTlo5yysyMgjKEP86rbPRIQ
5ifE+s5i/yBMxkIu8Tyx7D8spFDiHgFb352tym2Un8XyNMnEWGVWBEQpaGLSqpo1LwTxxlpcW3bm
6VXsjL2MBUByGTABSVR1iRRrweHgd46KenB8q/rxWUZyIDMjgEhrT9aY5Hh/5YlvlD9IfV1FN2b2
UKSrM7VfU+WXxMkvo5b2R0U/jqJsDCO0MDxALR1PPt7uGnEpFhDvBDJiSP49/vvm1sTavm3k40xi
onqhdZUso6MroxObppMUQTdI2XRla+N/38S9iLHspamRF1euBj++f+vK+okmZh8ZETxiL+8kjwYu
LU1Aj6pR67mZsZFmPl9VTf+tGS3JWBw/Y5dMCAGJXaZJO2TACDrkEKO03Lzo3SV8ztQz1V5H6TjP
Xj/gBhE1IiDFoI+NxUZ8Lk7jaQAOy2N0z6dP5IOSspPBPX3zrZhpFOFi4+Av+a94DhaNus0auz27
xtSNf/lTyWwJqFHPE8DJhK1k9kr9+9jd2tahNvGw/CuCww9bKOBGjQHQvMe0Eh7IA2a7SrcOK3eZ
7mrwOzo5a657Yz6RUTkmJisdLcExnYbg8nplR1MAFWqbcT1UwOKsXpylb5xV1nMrsfCWjdx8vbBX
484OsaMqMplm5Frk0+UlXAZ67e2kbgy0uh2q8YzQscnPa3WmegoyVHSwZM5lO5IYVXsLmTeGMpIu
bdmjRaP3RtAO517zqXDLI3i50Fpe3bG/aSvfHpC3wtvGoGJQI2MhnLofDqp2B361XCaSyN30T9ww
wd3ADIPr+n30LUMNtQXohPM+Ei+2E9+cEl/ViASe9rpSsZR3O8JZb4wZ06dlxyPgybfcDKy/mQva
psydoVAx3uQH/aR4MuDdPxrvVoXTnedx1JZlDVRcSoQ0j1OkuWaiOXl8kpwNniS8sI9i+05FxihB
gM9jNFShDv934EDOCrfvTr+XJFKJ5Kam6APPMjSDdaDrGuT6KEm4Ss6ESBzSKRVkG3LkhIz+e1Up
jkYXJ15kA6H/8cJ8X4lwK06hEqtFi48TX6/BeErO2n0XxLc8hA5dKUX5/gX5bk24IOs0L6d6xItl
/gE9CLdEa2Qe0BO7iT6F1/qBDwqHfnFFPss0amUfjO/21okTjU4ouiGkjgDtY3lUu1WCTJJjbvC/
b0wM2ZIOUYtMKylWN1mHK7ayIzG/210uSXLJLAlwYU5RuFATXWNZnUK6jhzstHRsNEQiVKuPEp/a
j9HeP5mAGVY5tEtVY1ktMIPTaqyfR6f1SVD60ZPscSn7TAJUrHSO6NTg5QMgdKvlSclmiVtJ9k7s
zLEhJbfQEG5l09OigSdvOdXj3ch+SbZtP4T5vW1ic04fhZFaQFreK39oZ84AOOJRwlxk+4P4GIK3
C5SVQe7KePklGyh26LT6YI+RgoTRmFdoJtRPqp7ITsR/RJ3vaxMwIxsak2R00Dzb/FWjH93Ufwyr
Ad1y3bGG73He+sZcoQD9tTVVhzXoa1Spy6b1mlLbbSPzBSTdLpkMN+lfZjND/9VdZjKHMHpYbbRb
Lurs0ExzUFZztRWjLg3xp+SFgNYwppmvtfQR15jbd3dsmd0CGR1TbYOZ5KfBipypQzaXYpsnLXaW
sj0oJvKp4+BPUeOHBlpIzOhF6WLwEUeHosg9Y6r9leZuw3LELYs/luZZBZl7WoWnNr9WwuJUhp1b
98nNEmK4O7Whv5ndmfFDl6PhoVb8TsNElq4Eazm4lrq4erR6bAQNTIEWCIMBuwvPqlVHj1THJsxR
jG+ow96r6qnWTSeuvg5j4mTlF7Yo0BfgvS164Xb90ZrjB+jaF05MVi9OX/pVP3V94fVj6epUcQe9
dhcCCWz9ru4aJ+0eMgaK0OmmyPH/L1JnHBY/J7Jgch/FKbUsFKNBsSyA6aQrFcjuEOspDVSIw+sl
L5wEOTtafkFaWZPRY++3Nlnv9gRk7Sr0yTDFVEES+iYgHVWuGjn6tyXgw+IUHXbXMqmS/dv33aQA
sWkTJtRgiJTQUuVTZoNinbppGAeXYUJmRgTXNE9pq+D2HTr9ms5FoKvkZCn0fzQjwCo1ulxTbIAe
YzdW9mpq51SVMPf9RyDxe8fEIjhb635UE2Ry88pRA7xFr7QTe2Su9oUG2d1fsBAZhs3btJHfp5ot
QBAd1zpcdVgzw8JJo/6aEVm0vIvgGxNCrALZIkh/dChi0LjwjLICV113t6bJIYxWp4plgnm75t4P
ufiUNybWrMaI3tQ5g0zWWgPH/Gp+mXgBTYLg+5fE709FBH8aaD9P3QBTlNhuwqBenJZfLx/s/8gS
v9sQHAiCzGXRRN1be/JzjMlVzvfXuLFn+6OPgT8kipMf8Vn21pAtTXCoIWybCGU0JHm6I0vuRvPp
8rpkvy94ktXYpDZm3K/J8tBrD4X66fLv/8fd+nvfxIe6oRnLlK08brjmyb7iEJ0mcNhzkm1Z+Uzm
suKbHbOWit51sJXDVuHPYL8cfQpbvNIjk4GRWhOSfUkIIu21xNYtD8ktPQ+HHvN7/N0JLhi0D1/e
Rwmwio/2xm7MpCNw3oRADeyQolaRNZKzILuX3lIVm4jfQsKjqif+3GQgzy9Qnms/DxOmN1CCuAYD
zEmm5ic5fW8FoY1Bks+tAp1dvN9Nv9e/tVKe/P0H9PvpE5ChXpIwGhmeSXZ71IdnBamoUuuddsQF
X7pJMzlFdaLx8//2sQSsyHpzmLQCl209WU5NS4fSR0Zj77IV2eYJ0FDOA8CbYG1jXh/DcjpliXTe
kF87fyYg3vdPgAejJYu28jcgT7CgMdpNziiN3fNpnuZukeqlyHxKbLu1h9Ywoh7v6exFDSDj9JC5
tekUJ179S+4s2RNXao8XyTYH0JrZXEMdHt3R11xGITnTZxC/eaaLzkFp3khqTUAMy2zsVQfXnFfl
zgKGzJaTLVvXNQaKAFKEOBg8vHxGJLAhduZGLFZSQ0cymFaZD0bwINWaoz4SyQXM3ejCMRE7Wave
IvUaIXoB9ZYT5S9QCvLs5KyEmfsX69nEMHy9m+9lt7GujiPvNCbHSVHBQhPgf5Fs2n4demNFQA22
lMhHIP/rad9MZ/L1gNeip9TDM/eLjkH3xGOpI2Pg3P1UG6MCaISa1VCLP7B1NrnM6o+NnZ1GNfqb
OYeNGQE1hrZKLau1YaZ+GNunTLs2ZRNzu8C0MSGARjLaUZUpKEw1SeKk9f0SybJ8kr0Sm6KyPLGj
NEX8r2tOOcROGQWTLmktkqxC7F6aqk5Te7SnQmo+Pa82xeBkJkFw2TIEPFjGsk7nSEcST70f+3uN
fcrpy2WH2b/T3z+G2LpkJWZSZDoKJdHL4PMRp/CUHMojVwPQrvJDfLhsj5/SP5BgY47v6sZBqyQk
bVcjlcKMxjWUn6YyOVZ3qNbrdewkYLCPpxtjAhoooG5OzBZr4+Ie4IU+ENPtAj6pXR/SG4iAX16b
7EQIsDAUqZ6tJdKU1eor8fMgZbvYbcnYrEeAgBLtfGtYozIzuW8NPU5yro+c73c5ym72vaH37YOT
CjgQszwpe4Y29kjN9NtYL67CIXdJFt9rLfoZhkX5RUjzwGUHYtUAOV8Uev3CHobB+Bki7TVnpHbV
NPrchPYNZJeCqsH1HFMvqu4K447JJF13r5jN3gigskxNrvQTSuthPIMHsXGKMQbDQ432VUlVSeKV
YqdTF/ZDF4fYmQZjIDY00kzTHTCJcvkw7T+M3hckNjvZkDYdlwUf26jd9sTVRtHxnruzX3h/2Qax
MSYgTTTWWV/N8JS5BxHdgfwcqf9QSzUWJB4i0pqksbWkoClCVfbOOmhujTRxdAPF8fgRTVSo4f/V
zNlmWQLaTFOLKrDJm2NXzSUMBFaFKunj359r2dgQQMbMowHTMrhryDk8I+0NqQr1zPN0sglE2eYJ
8LL0LUZICv6NhkPT3XUyMoD93zdtHeG8aVkGj/U30NyMDbS+DRw4Lb6h+n1sfr58orkH/gn9778v
fAxSZKDzDJt/RZf/bZI1Avmc4b57vpsRvgdt0qHXZ7yEh7nyGzK6s0ICK5exgsh2S/gaAwutJuN4
Y3fTs1GbqaOl8afLOyazIeD9VA42LVf0+87s0zR9ps3hf/t9AeMnLRzClMEd0+4YVp8y9nD592Wf
QsBkpjT20FGE/UtZnAxTdzNbu5+1SgKVkm0SS1xIjFZrXCJktSdM0aBhXQL4/xEj/T5SYm1LB8Mu
yQu4OI8jLDcNwpPt134BmgxyzN3x6/+0bWJNi9llSVLowHkUFY14CjLlUNeSiZL93lL7fU2CtxOV
xU3Bhz55W8l8Wp/oA28hCD2U3MsWJNYrLhrLQSd0wE7Sd+d+Z8bGvAAG0bLMVhXDvA3x83uohTxl
g2f8HLzkXgePDiZBHuKb8iBLl/5HSPi+bAEdWNQn7TjAbVuvvUbNCFSNoWc8855ociVD7P3zj5qR
QXVmEiKcf0jp6WTEXCXOf+Xm2g+FPEfF3zBQIlL7bUXMoLI+RUdDkwC30TDJfsbX1gH1V7c4vEk+
3nZfhq+Gww6lH3+TZVR3F0g1SyUUtH+6LQBU0812FfLm0EHxKTpcq8QvQWx32R32n9sbKwJMjVZd
aX2L8luKaZZD14EGkMsy5U750kPP0sVsdEAfZREw/7f/cV1trAofL2V11Ch87CFTn23yOkJED5XO
iZ4zS8axqb4xJ14wJj5YlTlMJjKgyasGw62jECij9+zTsvYPyRAGI7POdj3f6p3p1FborZrVOk1L
nozKfLSy4dbUxiOaJEDazg42GQ5DAsUszDZgsoCeadccTS31Oovet8k8utqgXkU5QSWZ6D4ERK7n
CjQ8MbHuQ7s+F3XxVKdm7kx5em0V5XlOTDequpcoVk5NtziWWT7UJra9rZ7LIgN9yRh5zNQqd1Dz
uygu7ww1PjJQrmpxcqiW8VPeoTjW/6ys5ZOVrWcUrt2pMVylZn5VM7cY2kdbjb431WtBZ780UXwu
lvgqGqCiNkMxqV6zEyPTsaIYGNR6SBWU4E+znsOmPfcR6LN1jDX2Swp9w+hAWPxiouZcLr2n4v/c
jdNtVRWOmtvHGKw8VsOeJmi0Owo2bR2asz0Q1RlD4xinVHcIdIMoRs/TuHXVNoGgb3HQ+tpvqBq5
/Ww4NQODijlHh0G1jhgNv2HdeGQxKPns6XNJVj8m+mGJkE9WIVRWZY9mXgZjZJ2IMt4oE3+Q6L49
2IFaGJlTd/TaJmC76ya0KlLwcoQ+0iPBkjUPmdI+29ZyjBK8nkbwyKrZaZlHr7TYD1udn1NVKxy0
BlpuF67Hpsz9RItukC/oUZ1GhTxtA7pELw15YmF3V/faS7mCrX1ZvqvN0LtGbkCjONedsUW+0dSH
q1Il5za3f6KQZTpLZdmo+jRozkxjh2lJ49CEHGIzy/F1jK9had2tqw5CmeWbSkzwp7eO3Ye50y30
G5pznpo5fLDt8GqZs59lMX/TCu3UpuFjmHdoSc7uTaV+Bu/eEyXzgRnxkwQ1+AV2yaWE1K3RLinJ
JhTRoeXGG3nau/k19BAO+ulVfdsfZFgogykqvKESK7XpQpCb5pPKXKxVuze+aqWrZCApUl3MhR7s
6TxLgpN9CLaIYdnUxk0jQDCLJzYx3i5fkMZfrCqwY/s4aLKR7/9Y3bsdAYS1tuvSnsPhGCx++xPx
e+PUGDLvfdu1HK6zFVNfl0RC+xj8blTA4ClPujyvULit8GxgSfKNqotT1oo3gs0hzkdJ7pP/3J9H
5rc5MZCMqGmDQwR80SnIfv6VY+cLk1F67JthBsr4uDnVt3Bz89AiOdrmqhisQpxGKzm3x+LE34uy
yY39WIe+2xFirLZLcppFsDOcOUNOd7ALp/vKaUowwvNVVqvbP4jv1vjfN6vq+hZkdXWK4qpZ3Mwd
RrSWLtCqUjKjLF2V8PBaOnVo0o7TZvlcJ7gOuP55fjVcgxL1SqbFyn/szxPxvijBuyCsaYTxgBdM
2I1XSZ4FpIGsjGKjWyGCoKkEsmTWBB/DoBkFJyiOOzlzHVFcPJhwQGNUQO8gGAx9K3KFtKUtia92
n0+bYyI4mTWMY41GK7wEQs2pyHwVJbKHrGRhf5TtCiPSTQUvNKV86KFDbK2rNxLFb1sqWYzseIh8
Oave5krMez06f/a47GNxUB9nl8t3pr9kzwn+QS4cD5E5x0rSpdDjEq8J7Wdm3VqYpBjSl3q67pcb
2859yfmQmRPebKWe56S2IGCHwYw50FzU007DbR7wrnbrqalAhWcfTEjogX70ILEtcW+xhDdbXVPG
CQ+HQfDKKqf01s+K2/pcKXt+5Eno+pCn3mWrkqMpNt6lJV1Mzg3sQUgzqPX6dqLd6bKJ/fmK9+Mv
SjsXdt2QesYjzXyqT/MTfzgZXo9+3+VaczB3CZrlyxZlziBgijmkoVY0mGGq1dhRlmAMa4/1jznI
vi4b2pPTBVW7pZuGjdlw9O99hGQEt8Uc5fAF42B0jv5koDGXv3dnEPHelPBzlLLLW4hzOuwkS2Ls
J03ejYuXqW0oVCU8wRBfR98hZRZEPmYvSqe41oL+wDxDcnm/OdsfzsiYzYhFNVN769DaXEBJV/S0
6MHfrt9Ft13h8VkZ8NM887b7GLQ4jde34DabvPU7gge/utdeZV6ye143/wQBwFurXRhpMP2pdnj5
GNMjUWpJTm3/vG5sCB+1K8OmHnIcHwt1AY9vLH8MFyVGWt6Y715lILff2vZuUUTvaYrqotfwJY2H
1bPcyOcMEdfZidyRIALxYvnJfJ7Ow1UlwbtdR9nYFSL4dIpnzV572A19NXuOGL5hGLSqLnHI/VLL
xpAQufeZ1s1DhsKdduD7OR/H2gez6A9eWFPK4LJXSs6I2HLRkwTTVQuu20L9wtInJGAlbr+L1JvV
8H/Axg8Kq9K6KYEBVn4Ni+9LeNOlz5fXIDPB/74xUWZZOM0hwqI1elTzh9L6sujHyyZk28QPx8aE
vqhKaarArlVxFyVxuk5GDSZbhIDDdhPSckHbPWQjTwqAMT+Wtn95EfvRyOZbCIAw2RgwJgmcdXJ5
sNq58xUG+N8UmJWTLFh9c8QLCPgmBL7Zs9iswnQacJVNrnLHA/7yFJ67Q3HDM4GGQ4LiJ2fSyLzp
Kj3Lkp37L8T3tYoN0VVi6CpL4EX/Kj9jzM641x/ZDZek5bq+w+uKrhhZ9LobE22sCiCxsp5GKx90
quzqyrINJ4rKr/lgumUUfUb47s5VLomFJEdTlMQZjcxs67diaRh0ytkwJL8vOZiiDM6qzrE6hziY
UfYzzSLHmu5zMF1cPpr8dF84K7qAEqHZ5WaewoVHSCOlV+OaO4WC1GOeOas0Kt/bMZPooBhHZVEH
x+1HZw7HRdPbFV0fifawDM8qlQyIyX5fAIthAlRUEcjUVMgED/e1rIF875Bt//0CVHSsHpQ1QnrW
mr6N46FTU0ytfu3r+3U5N7YtuY/2vv/WmgAaBPNudjggkLGbGnNBt2aVOtB0kRwAmRUhjliUqKep
hduVJCdd8w16N0gJTPjFKR6yzUrEVomGWJh+0pG7QW38YF+NxyHQzzriTYjPe9Is+r41y7I0S0f9
yhSeR6QuopplyAz0nnFevdKDIDZIAotTA0o2WTve/pF7Nyb4DxKjto3xLrQyNDfr+HOcvl72z73g
xyTvvy+4TEWmtp3578fKecnuq+4UDqcBOe7LZnZvqK0dwXWmrNAKhbyF6exHdFSPil8f19ZR/fys
eLKhj91YcmtO8KRIX5pp6vGERS2Ha0aqELtWXMOxgzyIbjpUHScvPaINWzbgtHs9bS0LXlWqsxWu
NvoC0lN127nQvda+Yh7uGsyVTuFNr6E7BkiIX97efSd7/4qCk03psCZRWONxye5U+znNn5r682UT
si8oyqRCW2yw2IpI6d8h99yjX+n1v4xZFgA9uGxOsiJRL7VOOjASjxqiy97PursFDcr281+YUFEu
pUjF4tYQrnSdZdSaEAB6Qxa75mreFwb4sRpNcmnsrmRjhsPJJlpCacbG5Bn6XULFh0IPp28glsSL
ZTYESComVKHsBktp+4NZHW3ykJmShOguEG2WIQCRYS5VZPIs76rctep5rCXbtBcomOA/heIbJP6I
KXjswiLc3RkKDOWSBhCrP7cYw8is7JAYhoupzkbiMjJ7gp9GVTIjVICftjG90SstSFTqQPnVqfI+
SJr4L+onpqZTDBoxpttiS5pRrEURa5hIVBNUrUAcDkXWSrKFu80WWyPCN2qSGLO8fICUN5BwOS/m
R35/FaHZ1vJQLQz4SzPqcS0yT5aI2T2CmwXyv2+OuaVldd9S5OVLekqLG0J+9SSSRCy7l9XGhnCJ
zF1lpyvGmD34s7vaq0OxmLyt3HWR0URwxPwjpNiYEo4jWDbLYWHoxZmD6IjC6lE/8BqNrJq361Wa
rdnUsIFAIswxKzQg6kLxcKuuGlTtFknb4P4y3n9fAB8tTvvC5GwXKSndsC3cBvTe+hGzzvV0M7XB
ML38BahuFiQgURoaWY7ZCCyofpnYy4K58Lr8ftnGzlXENKabKrEMU0UXofBxJpKkHTERuU6uGnA+
RejGcXkszt6o/JQFE3+ebG6NmnBdzbSJmB3OzKpWpxiKlyq7GaJ/au0hrh4lK/oz8ocNQ2U2OngQ
UYrw0KQM7AmccpM/4JPP5NBf6958hXQ/xAajgwE2xeIrUmA3stbVnQ6pj5YFzNDTNs6VBXvZetEj
F/kpZpfdZterO7/wlG3iWY/RnbRouLupmwULcKFmea8bMZ+RBKXMqoExp3fm+O0Lhm5xFXnxMT5n
nyXb/Ke7fVysACBmTPolTC0dMUx4sFyka39BFqrGeCavK1gQWQvY82Wbf3rgR5PCWaVdhwxQh9Nj
gq+Xmtf5lDgLyRw2+4vms+RTWUjHyXaXaWoatYApBMziH7E4naxBbwfGEzScNLpzEtwCaZAc5gde
A47Pfe9dXuW+S25MCtdpsSQWqxgC7rcDfLRfC5dBMscKrNf/h5lX2QL5pm8uGzKXeTfw9rrqnwWE
SzwBr15l7o8ZE2zzbf9LFtXzDft4G+Aj/l4dWuw+2ouXkLYq31Dk3FcImucgW45OWRqsMiX1yysz
RaLAyAYJtxnDUlW7cX8b6RLs3PW7zUqEC2FqMsU2S4JrOvGzdvKK+rSiV+vyaZAtQrgEQuhQduRN
urS7WdQrK/16+fdli+D2N59/Noc2UxPo4RntdQIuSiVgMi6OnRfkx08uABQEBZOJzryWfBzQaFMH
4X19F/klccKjFlRe9txinjvFC/L/v3D30bIAUjGbCyWFHgGYRgIdQU44XbHloMcyyjfZLgooQei8
rHoKmeWC6sel8temOs5z4v9v30oABhvK9a1pA/+6DAxHIGNJxulkZMnzZTM7dcCPuyZAQk3RtlbG
0GAsQNQbXhHiU2Tas4eoO6b5Q6b/MykeGfEGx70q0z+T7KTYGot7rFT7AucxXu2bZNXhuatbK/nT
5TVK3ErkFWj0JgIpP/Qw2uVzWt7qsieY7PcFbEjLtm9IgYNHFQL+HXook/nT5SXws3sBSMWepAE9
iMkSjbrXxP9QxXI11IjX4o4VsozILmJbmsneojZLxNGcqV1RQYIM9D7kUGUJyPigwe40VXMzJnqQ
WU0SXF7aTuYHJ9CyCMhTVEtnopRHYUIDEu20mAhx62sui5vd8J4J/bHzJg9Nnb/CW1kYtb/K3yZF
dQ+zb3pTsXjwhs5XMOVm3be5feyx2j40JI68j4gWMyCew4iGNuyPqJskZaOhVQKoewDriA2qERUN
IR0q3ZGbOtUTevi9GmxJriJ71/L74o9Ts7EsYEhU4kNOC7BYv1sDM0DyENIsUBh2iZf6pSurRO8e
0o05AUooyHpLbAKAwig8JW+Plp5dUT3zFmbK6H12l2Zr2FAVGsLIe3zcVK2uQmPsEDdphzXgSqVL
eqU9cckUCJk/KCYeba7knP5JRoFzujEp3C8Y9xubJgLu8+iQUxPWR874lASyqGkXTzaGhANTt0NS
TQRi7cVEcUNHfoH8h2Qx+zYYCpyqirZUkTEyzIalH3J+vUApmVNvQpRrchJ3CQy0fwyfm1cq2b/d
p5r9blFASZbNRWgMCsom6Sdtehi425mPunnfoxmeydj1Zevj52cT6qxtOsxWi/Up4yGD1EZYydQJ
ZBb43zcWDCVZR7xSgJTtDYlfsvnl8ifa9abNfgknfCwyszQNwGJk1uihTEtQ2A3Ey43qxiqi42Vj
O20r/HC/fx3hcA/lMLUJ3y/jgO5or/uk2yCOScFZDqVhr/Ined+K7EAIx3zth0ZV0xz5gac54AR1
joH3ulv8Kl9/LEF2XWK6aTlpijv1joyva//SofyZR7gWmDj7o8ShlZRpyp159uiZS0Q7Kpo5R3fw
dHedkesbjrLkPAfAP/AYNHWGRXDBquI8Du2qhtYMR2YM+DBXdpjgbXJtgJ3hcHzMjR0B96cUo/Xx
OCCTCec2A+u8nsAF9DpfNQfq/Sg0h6MkSJXuoDgfgFbVTwJZfmT3ht38E4S7oJ06kjQ5ltqlx7V/
RvO9k9erG2bP2vTj8tnljnBhV8XhnCwiCWY80BauV1/KOGDzd636fNnE7lEFZRvViK5rpiH4IqoQ
XRNTmCAYLqHJg57dGfljOV5X1TPR/MvGdoGFp+kowcXGxFjPSia9qkCM7FmF8ZQu/VGvmASLd7/O
xoSAXUvTh+uQYvBam10yvy7Ndap8IUugyMqke/kNnUCkHqK5aHO0xB5HLe+sRON6X/GJol86DxR3
BCcmSEfbg/X4Fw4Gazr6CxmSOOQtFNtg8qJXqZkRxHWdH9eVEy3nPrb9fP5nWcfHNmqOUzq+Xv5a
O1v5waTga6o56ks+xAj+bVDNNMWroS33jaKAb9986ArZXPNeNPnBnuBYHcOD1p5wFI1DdMxRq1Cv
FDe5Nu7B8O8Oz+BZAvFRfAplybGd62hrV+wyTNgIXfgRr8B1sr+3feXpk/IpVdODPube5S3de5N+
sCVUGLslKiKbD3qod4PPvsQu1Okc/Xb+Jz6CXUFKQ7C/NBtzkggnDWSsP97kK7PjJUvxDGVpixk7
9aXWxy8AAgjTzpLTsuPb6H0wMI1JkaNSxdrpDMbsMWnBB6hiQC251+jD5a3bXYpqmxajmo65COF0
zMNkzFmx8Orc4GRT6trqQ2Uflil0LhvaaedlWMlvS2LviBobmWYUSCVyKajYrR6SzEkOq4NY3FP8
0W1OOcaE8Q7w4gPmJm+Gz7KAct8VdIpxTVTw8W7krrnx9jYlDQn1FTEeUk16wDttE/TShSftZDjN
qQjKT7YHKpnD5aXvUEowA+O0wDNKdAP/9aNdOynbdinRNcj7UYcDPbXoimgd+STSzs32wZAA0x01
aTzWaDIpwzMdvKxBfJSYki+5E5TACA4M5oNt7Q9dc6NEDJsrCWddpGf1aJ3+5T2X7druWkwDL3yE
P/iP4NOUte0YZZwJM/pGk0MSYuzOkpE67hx/A9/ltxHt45dhOmSKlbXCoTQLtyWPCX3psm+TKksB
7l1r/4e0b2uOFFe6/UVEIEACXoGiLq4q3+22X4h2dw/3+51ffxbeZ4+xil2Kme9hImaieypJKZWS
UivX+maIC4Gk6Ie0GRmwz6f6P7RMTnYzHUZnzk+ie/VK0oAxnUISG+cPAC++exVmZo+kD0YbvSge
m0x1w7gXpFyBCb4SV5IuR78/ujH95DFUgPoJhEgmunKIgtgDo3gUxH3z4j0wLWu1Cwje6oLUs+nY
vxJS2PVQHhPSvFeGee4VtqFVfBsZr32bn3xS20nOnsyqf0pYulOT8RzXso2rsTPI8jFsSreoAxsE
kQ9JGtzEMUTUmtaOWb/Fq8R7UGLe1YwhJ3XqKWNhY5Ujkzeajkaqqi8tWStcdJjvSTXY0RjdB512
LoFpMYYaqJM4dseRHlQZLM++Ydh5Xt+gxcZllfkrzZoH2Wh2UhxB3E+xOyLf1kZnS0mzqVLpNgV1
skILd8ypW5nSUVbZaIVduamK6qUGegaKKkDa1Qm61XU8pHWlKyfdQU4juysyAA1GY7ADo3eVPnLT
Krlvuvx2NOttNEKNWSptvWEOGmjvlVypblNsWRHuL8HQukZrAioNsohpskKDgZoQ3E7GJFl96t0a
vebgEeB3NRRbOVQfp2J4yCT5kQTMitIQnc39vaHExzIu0avcjxZqB/vAj19GHVzmlbpr8Tl94+/G
JtmoOrGSvk5smqSynfr5qzlFH8D63rSD5JAu+1Bj87kuwCgYZq7SBPYwAE1h1jsl1lyJ5edRVcHK
Et1hU7SnsG0tpde20PrNbbDp+VbdyzvP9219wB/5VWSzWnNxb3sH+/iGDOlGgQ65I425oxTDba0U
bmOOwPvpmWWm3pG1slviQhtT/9gP/bbvDIeNisVU/6kJqh8E9OrXN4a1FMfmVUpV8JBfPEYnSjMg
zSJdm9UPDwI9qHNMgnW6aoKpmkwUMEqgP/V7KlDyikVxjryTmR9h/CFDDtEPRdhjkREuixJ/LBSJ
IBnk8nufPkDXXUIv0vWxWsvUbOEIl0DbII+qFIgmVD7vqfwLBZRO/WGqgqajdU8YtjYFmQdj9n24
+jTQ/KRHg1paIl28EWYxtM7/Y09MAOFUBCYzIZgzf8PiFNJCHSqt5QinAaMHjUg7yYhcb6smcYPa
ufp03drauctkODkiZRCmswtew37KAJQCljo46rfGc7uZnOoWZ6+0tJpdZ8/UrqlTH8kGqCXc8kMn
ehbtsmvFEwhvgzVAxz8ztu27y2lAwrJIZBlnv/mdHGTajdXclGDRVu0EAOIYApbyw3XHV3aopU1+
hxqI4YHvg8lA/Lx45fNI/1z//bVT3TcD3NJSi95DG6MiO2Pd2n1od8pOy0ZL99+q/M/U464cgK9D
JBB/4RY07VRg7qkM0niKOf0+lHgAa1tDVydwSOmQZtvirwni89ICTscqWiuoQokCJM53Cx7RkrxG
VDrG9NSOr2ommJjL0qHCdEXRgcPSKSGUx3U3el7HVIdS1NzSq6MxOnDYb7IdNjgSWwUEdP4xZI4z
OHu8WHGahlblYDAmbL0/me9bXfJaZSJam4t7PWeEW9am2eECJ2PYQqPdVBDUUI3ixphidBd0T3Lp
7a+H30Wm4szN+XLhk+p7IQtVc3Ii7Hy0fGSQ3M5Fd/iVUAATHiHM0Gc4JX/7TPOhYqxpEArZ1pP2
pBdgXS879WYvFgaU717odAj0qdYmZzwMIG8iO0gt2xAbBH3CPxa05UxxG4hGcqhTa/rklG3h6Gq7
Q+HuhBuh6LI3f/K36iJnhwu2TJLquDOrObrHv3R32sW2fyyPFBCv4iQ66QsHkIu6IGgVNkEEGyj4
bp/dBtADHl3FnddRIJqsi/M45xkXcp2mJiEtE7wFotEY3W+escmBn9OAfQ1Ps8BytGlvpO0Y4g79
j5+4ONt8UjJClTbaiIb4ge66iYC4Ydz8ixW1iEWuMKdXmUQqdOTPLya4QLfWqL7QfnT+jRUU9DUc
7QyFL7gQtcw0b0TyK8OTJuVgQTnlnWZfN3J53fwcrr+t8MUWQFuKJk2R8fyXxplZgAPHeAIw2Rm2
YrLR/xGEX9a4PUluqzZg3mfIq27pW2j9+PPJOZc9KLtStMJWM5/6ZY3LGdLQELWqUxmvxhBcxaXC
74gVR5EgHC4OnJ9DaADhjBSFPjc+4tBOpWUyJiosQietn4voqaxxZKkq6/pkrfvzZYiLO78vdHlM
kckTtgmGX5m56cKX6yb+xwx92eAOYIU0qH5vwEblDE6Jh9SDdjfYhpVNVnSQnq5bW981/jbGN7CE
zAe4pYexwLzPwdUp/99mhj8C6XVQeEQvZYdosd2Ng0PzlzZ4H+TUve7I/1hGX55woaZmSgIhN3jS
OOG52seH6rV3za1qA/68F2nHrafXL2PcBkXamLSTFyG9NsOuL+oPZUxOclgl9uRX235KIruPoa0j
8FEQ54zbr2hTjHj6k4Be3YBhuYusCMJlTvQ2a7cEH61be7eqHW1QRRdYFhme18XyBGO0A1VlOjlT
7dujAvqKmy6orEEVsY6sGtIIXpNQR8S5mTPUNx6oJECp5hTBtjZf/ILaU3Lj14MgLi+vOXPKWBia
P2TpUZslBS2J7Hin9IwX4kNbWOy3F1iGRYDciR39Tjoaore5ee1eHDjAC0KUudoHYsrvViG8qmpD
gnEMgPDOoEapbuu9+JF4dVUvzHDOlZFSN92A7TH0f0zpTWwIiiGXj9Cfo/flB5dwKzSB4o1gkD8f
qmq7yix26FEsD+8LEODZ0Quxofv7iuVAbfW9BXA9v/U2igi2Mw/XteHk0jFrQtWIU3yGDGpu6ayW
sVX/46oM5yqXjmM5HeU8xIZZgpkMognNdMtEAOTVqEeHl6FRhiI9X8pglVdL/efJMFF/kG7cEyBb
JDl0AXr+N3eRL1M8U0BlTjWYwAsceYfbKL1vsjvSCtq61ncwUHtDI1wjoL7hosNEXRAyHbj3NnP9
fBZfms6DDY5C1W62usCh+ccuYmBhjIsBML4UspHDoRSiSPqjTEpLVl7i6tC3onex1XCjM0M3JZgo
xq3eNOt0IkmzX97PIL1Xx9YqzbfrOX7dnS8b3NI1PKX1sI8hAWp/CE2tccjsJLlhzYPki8r2q2li
4Q83T15EBiUbYctTcqvS36R8e92Zy8feefEsLHCTQ9JOR2sAJicIQJej7ozCiqDjDiKM7uRtKqdG
ihCYFE0St14Daki+3sOpuYkmc8EoZYNi9Iae9O2s5NOA2RhcGAKj835/EYRI6aaCZ1l0G3KRURcj
sBwVmxz5fnLbn5kz8wL90qk1bcCxvBEBcD63wWv2uCgJ8q5MoeWCKgkYwZRzddROwZ2GK55xDJwQ
NEGSXTvsl/w2Fw1nmFfwDHyEkE5rfR9Y+M1FUBYVVTHiVuuUaK5UNuXJO/jnZl9iydegd5ZAO0UA
SUXlcKc1VrTrTuNOdK9enfDFN3AxllZ6manNLFo6PXrSVlaPo6jPd9UEjguyDEQl9m3OzdqsdcP0
QJxX54ab0V2Pf80zkWjY/KEXk7qwwjmSoDA8eH4uO6x6kYyHIrJb+UgD0Pr+rMClfz1kV9f+whi3
TEolNqkB+jVnqEEL6Cbh4/XfFwwZL4+eVJkWN3ifczSyjdo/ZmlnwpvS6rb55QP/7AyJiQRvgcjH
kEA5DtD3Dg/+adaakewG7G4IO8UaP5BAr7u2ntV0aqC2a2jGBT65L4jZFHNdV743bwcHiKRtamv7
5q/Rmath/yrAF+a4xa7LEt4nykx2TLk9q+nkVhmkfht2f92t9dE00acKlhhd1rkcBnRVMgDJLzv+
tMvk2oLUipVP56AUMTOth96XIc4fsxk8M2IoeBjqvZcf6SjYQkWOcKvVa2nTy3hEdjoUuzJmZb1k
5UZotx/XB+zyVWHe3fQvR7gFOyQhXrZ9lFxL9akqcAaW9+lwLopdYoI3S3IouLLHSPQmtX7TXZjl
lq48ElXzUvgH9dvOmcGmzU5/R2/qBiQ/rij65tG6zEp/O8kjMNWY1X1Z486ZyhuZPMldZgXmuSk8
SyqeBQO6uo1iAzVkYFXAIsjNnC+ZvdfWGNB6U+xnDkFccq3mMJ8XlJ3pkP11e6uBuDDHzV+XJ14B
eSSc58xTlO9bSVSFnWsOF2NnonYIbCkB/oYrto20zomaovyF15PQCnfeuA1c/bMFtJm2khBMsjpX
C3tcDaRA0bUhIY5bilTth3zcDL3xQkPlEPj0XQIy4fr4rW5YC3PzdC7u0P1ECgig42pEk/cKRdhS
faXpVlV+TOWzPz5cN7Y6WQtj858vjFU0nOKpwJFnqsxzLqVno07c6ybW/EHXjIq6AJSJLvCsMfFk
ympcm9H23trmoO1LqtyzcNj3vgy++fiuSEchIHItSBZWebLOQo0kuZwv6+DMd/sHf6M/zIzDqj08
S45Ix2wtQpbGuIiMUh1YoxHbvud5dmH4bp7dFhJ0eFH+096vD+fajC1tcdGYallGxgHvHTK0s4C2
s9VBExQiVlPw0gYXgmbRxOWkYm8s5f6Y9v0hDafIbkyy0cv4I9eUY8vyd6KPh6rLBTouIv+4iATs
ONIgjoEiIEXpTcmdsu4214fwkkYWW4w6oz1lGVBIkKB/j3pZbXxJHhD10XGmGAL+53Hu8wocEwdr
4zbYzW+w+lFyRBXO1V0GJ13gK4BSN1W+JqG2XUVpEsC7/cwnUW7R63ujWWjzdeVXUTfb2mlxYYyv
SpheGZS0hPqq4kHdtR0PgMGch6HbXh9OTVld4pqGfnEDEAuZv8KrTa01Yz9OTlzHL+Go7ZmCFj2P
HXszli3flAJLTXK3kEfLG6ZTVWYPjefdpGnvsKy05RInLwXcwfFY4DIwWVMJ7WWz/T12k13nmUMY
fQTH6FNCAIMf/ePoNy8tzZx0GG8Us/0pDf1JkWe91/BdbuJNycYHDcIQpHZRlXktJm8bK5UTJuUm
JfHGzIIDOjZ36H62oQDtdqS4ATjekhgQUknz6iv+6xjQ9yaRN0QCarwvt1RnFu2GjUY1SIP4R3AF
HaQAPdplo268GtB8afyYBtOKccgbpfREuuIcNL5mRRHch8jHaKmljuxAtx6gES3VzmmYOLLi3ZZM
bqwMwKReB8s2OE67EL3L0UdQKFZHgrOap4eCqa7aho4UN9BOgiaH3u2CdjrHvXbWqtbWqreszp9m
nZRelfdDV50lKX5Ayyb4H55VbbQ9ahyHGGVflGd7GYV1rTtpVXTssMdAws7yIGXYEGnr5fE5h/SC
3/2eMGEEj5wQVqptP9Z3voS+sDKw9SgD/O0tn7StrEEkJIFECprHUZU4ThnbscS8jTNmS+NzE8S/
9OKupCDIw809VH+npnKjj+ifkeSjHkXPVZi7iJen3PABbcr3ZpltiR9bQyTtajnemSOqn6T17mON
gbW+uDP0/N5sHlVaQZNF3ily8tTWIJiBtnUywA8jba20qVKA48iuMO88Q0L5lNVnIh9Rwd2W/WT5
fWx56NI1POrkVWmXGv5DNfJnrQLF6Ijrvq8e6izZx4P5o8z1nTFUNygQbCOz3cbyE9gLHbScOL7/
NDBgIvPxYBBwe3UgEzef1Kqymz4Gze/g5CFzNL93o3bcS7Fvm6RCp0MXQcrRtHzyTn0EVKhZQ1ls
TXQRM6N0NMW0Qhww0qpx8zHas6rdxIS96wRtUHV3aHP/RoXCTW6au67C3wWRlD889UO01UG4o7LG
ppBaxm7sqBQxQ4ZNW+uHwoOIepCXu9SrrLrBIzap//izLEytW2Wc3+UlvrPP7nSv2FdYQH6vHSBl
f2gYmFPq8C6EmI0KYdg60Kw4QQAqwdEwspNZtVsZvzHFvyKt3RKq7eViPGo08C2Ndsg9hQu5j8cC
7zpjMx1TQrdjUWCtFFYneTaJ85NWl5bUHaM6vzPZ9FuJAUmPvW2igRpmpA6eN526aTr8HbRkYfsz
x97Bs81HZhaWr1FLyd5UP9t5sbytyuJQAcApedoBTeA28cZjb+R2pSc4wyEslVMHFtIWUFOdtrsp
wCd3w0ORB3eTaYCfsNp6+kuboKGP4n+Rejw+eV5j5yZJrZnhOEi2tfSLjJ6T6aVv+1CIyuQCzaf+
TeA3586cHodGOw+JvsfSsIYsgG4zgFGB/qcw9Y2ZJq5s+B/DQO1SMlGQiDY+EE+bWGvP8dQ9qaqM
pADFlby8rRvQS0YR8ktjxzW7K2jvFN1HprU3oxlYk5e7iVpbkPnYtoa6QanlZvSSj1T76PH9Oh3v
A2ioKBotLbViQNp1LcbOswwNd+pxvpAqTqe95RGxaIo5VJru3pRqS450AEVUC49yVmrIidV1f/RY
3Uy691TI5W3bVJsuB4BYJSefGeDrjk9F2+1IBSYOo3wIB+qAUwm6qhG2cWVblj9TcLbLQfqTttmm
R+VqLLtXZnQb6tH7uMfDV8XO2vinUNkN+gh2acQg0Wq+NqZ6lEwlQehmb3kfnvvAwKun5tKUAatq
gOQwc1UohUXGSZtvpzX7gRd5i+G4WSCqu6I49vLT1E+ONLWPlHqCE+7q8Q+CZSYxAKUHrvH7caIb
aNeREJ2mXfg+1ftpOpL4VE3vMhO8AayejSjRQOKFouhF4wGp4kBP50PtkL/laolCgghkumpBVwDO
BOr8EjhPcsWP6gIjFSMbg7XVzdJacPpaNYFeG1T7ocx5IRbj5yRN1WFAZVH78KLnUvTsszobi9/n
DpDU78E3WwBHHCkvprmv/F3BNnpY2jQYBVc1kSvzAWx5e8oVtDWoGK02hSR3dy7yWmBhreqC5ry/
B2v+84WFuooLdGBhsFAMt7KUWlW4BzrXqujr9UOcyNA8qgtDga/Vht/Dlam+j8CoTa0mOI2id5jV
E+nCHa42kERmUkizlQ4bWH80pAPks647IpoTro7jS1481DJMlPFdb+yKUMSjcEFqMF8evnzg2/oa
mQ1dMxvo3PwMKNZOs+hW2kIuSlDoEHjCYw9LSju0nWLuVXReAFtpNZHgriWYjk/k9GLSlSaKFNbD
QqfvNGnHwD+RCapBgrj6fOtYmPAGCEb6Ma4GSka2ytS4gY+iV1HiDGE612d+3RsK1bDPvlm+LlSY
gQQSY0yMHI+7ckL3hEntlKiCaVnPL19muAu47CWsysY5v1Aw7sYfVfY7kB4LbJmM2Nc9+owlvtSF
vse/XeJ2lhHMdYwNcGlwCfTeUZOHBma3GyBUo1nerXmAuPWtuk8h9ZnZInaotVsdsF8grFWhQMJ4
oJ7aV7SAXAUKeSDHBT2qOd0z9VgbP6dpG2QiGp21aF9Y4wF7dVgCMjXGqMdrkRtj11Eiurs+nKsm
yAy6RjOpCorF7zmulbQ4kCIUXZPwmNBd3vy4/vurTxjoVP3bAJetB82bADqEAak+SNkPH9BQXTl6
8skICqf0b2J13yW7EJoxOUWfEU78gg+YY4+PF/Ty6dhV0Smrm/MILFZb3QOs4dWITXrbb3TXP3gu
1NGAGgF1gSOKj1W0z9IaN55VQWIlILDWHtKf2gtaq8HSozV2upcO1dZ3yJ3Y6Oocou6LgZvb1Xmw
VqN26sA6nP+N8qhNFfjx3q6P4boBHXTrIB5C0HP7B06IYwvpZUS9XltBEVmdCPN93QI4Er5PEq7o
BPK3eMSLQ+PGCPwt1G8EgTB/5EUcKP91wuQ5qdAFZSqdCSeyY7Mnu+pmBH0Aiq0CM2vJHYfR/z9W
OIh896TQIKCIghaebfNgGxa4eaDbrU77TRBOImYmkUtcKtQaLWRaj+fBuWeCuriy7VG5ceJPaK9k
lz+CswLxnu5dFr6Fk7WUv/STX1YaiBD8CUFXo6/BMqAI+lkrBNvWsXWO1U+wUoEcSoRHuCRZxklj
aZZbX+pUt+WUw+XykxYQSitn3Q0Pku1vB7vbBLvY9R/JJkYDrXBti4KUS2XhfNkZvXkZoECavIWH
eNtZM2C2+6lYsgWGO0Hj2Sq+aentPAmL3BWgaqEqAbwdD6qbboYdOqQ2ijujBkVcyKv76tIWdw6t
pRD37nl99Hbn1KGtbIpjtx+wveYn8H0dmkO3kbb1XXXf7yshE+7qxqrKqJcqeBBGn913T/sEaMVq
xqaHZb5Nk8Hqy+y3r7NDDtrkSClsyRhFo7s6nwub3HyqOqCZYIYGAqp4yqIzfO6b1GqTne8fyure
KN9NA4J7oMToHFL4kOf4fT2vri8ibLwmIdDWZvwt2Yw7L4Wc8xxRxA3smdfEc8vTTMfbYiH95ymy
FzIIra7dhVlu7Y5DGTAlg9kC3Wij4UyhZ+ndX1p76PNGcF5bzVELW9zEtmGcS20AW9He27bbAVTe
5R4CtnvBUK5u8ws73GRKWUP0wocdljgz2UdpG3vlCTd2zU1dqbBE7Yvzd19sJ+rcroZmNQWPJt8D
VtEHI/FU5L+4+RkWtqy8to3Ap/Wh+zLBbSV6pMq1WWJTHGbBbNTRywok1Okd8SA/7dQqGm5EbNur
z1zawi1uSylYQWPAUSZ0QLeHJGpcNZVbe+rYnZkPPwx1OJDRSPACUf3qg16xrs/i+or88pgLzCnq
oDXQzajlDEQVgbQt1VLwkLeeaL5McPGYmIPngUoIS657lIFq94K7om6sOn+u6SbJn/+FQ2AWZDh7
olLNs1IWiHyoDWM4VelNI+eQbK7//vp8fRnQuYOTGUzmCIA7svZBtjU7Bi6pd8lGzCKymjMWhrh4
N3CIjrISybIq8tiWfOVPmiWH1iw2gzRu2kwSXX5WF9jCIBf9EIbwVcMfcZKuXvq23jXIwGiK2l4f
wNWIW1jh4p3hLpyDoQXosbF77/JmJ1fly//NBBfU3lAAJKrCkSB+8MLjKOppXm2d1UCGgfMH4Cw6
Dxrs/VDtTYo2OOV9tOkvpKRNfMopgJnDBnu1nZ3+sQz0fApbWOTOCkrcGrIkoQ0qpk+aFFlBci5K
waP+nLAvEizO/CrF8plbxL8nWKZ3VQ/FUyT06iNFERGICLwltTZNRUje9aPPwhS3d/gGcnnpoRek
GYIUDBu9Yust2uQS+ZGRcusz74kWwLjoKNXExFbHrrezqd0Mox5ZeNA+asmAd7fh1izYOWnCt7ru
9jTWnOuBJBoR7jSoTVNEwBcpO1KARzdFP5ZMPwSeum/rRNR/trou0JU/DzzA9Tq3LgiTzHwMEVN9
egiNfdbv/oUvi9/nFgUr/Cr1PaRh2prWBA4UetDwLhuOf123s5ruQbUHDryZlItHbo5U93xTxQk6
Jk+KlluJdE+Go57/6YzHwf83pWm8dv9tjctZaRCMJI8xal75S1Uayx9umAdGGMHgrRdVFna42am9
ykvMGU+GNgRk/doCAvoM5kuQtzVnUG0KDiLrVQ2K2okCXBS6LeaTyuIeIhuB7PU92l/mi+Z/6Bra
bYd+NFx/egfVjVtI/T5cn7nVaP+y+bnzLWzmUILOpAzgw0BBHc8snCi/qbpbmYWCZbW60SwMcTsb
CHDyKO5QZYvYgwZwJQUZsEg0ZdUZkBYDvY2XJMrjDcsg7DOjgTNoR7OMHsiBSLblarCSWvAeturN
whKXmoneFQ2a2+YNDXCG+yYJrVykALB+L10Y4eJB8Toa1SPiQdvWP8HUvJseencAU1u1VYUtD/Oi
udgIvozxuFBWeFEZ9PAofJlBqOU2gliJne/nbgPfEemrCsaPr5jTSq8nE51YIORFg3THACLIbqR8
FATdan5lmkE0cL1AmJzb3bTAL9uxw7Nlpf8p5R89Nrfry2d9U1tYmENysX48TckLXwMkdK5W4Gk/
e6o0e3zO7WanQbMjB3a9d+loFZM1M1y1s5684BtETnIbVguZkDSHMi6eBX763rNQQ070+1ysq3jU
n2KCQYyLrSQdy/ZfvAVpDDyg4E81dfUzDS+GkCpx6WkhhrD1b3Pi+ukx8wXXkfXUqoNMA3VVFb1e
XPaJsyGQ07mFzVMrY5MyHVRYZh1aPkgo0Ha4Nam8M6vkrJTaW2KAy3hEO5MeVVYxkpeYqmfJCEXb
2HqVbfFR3D7WJUlkdDkcD1I1sEo6botK3+ZF/GSE/eMkQ4rLw6tEGT5IXvhYTuzsmYOLjeNQEfmv
OiN7mcV70wzc3hseo4oJdvXVRQqemFlkR9egsfM9tjU/byAyWaMdk6n7PNStkLbbSRIpwn6+xF2k
Hn2mdsbJYQbrfrdj9nqUFCkmp7fDM3AfG+rW23Dr7ZpNgYZDZk83hkPvwRK5nyWMqGqZwiLgqq8G
DvdIFjhY8LyiA6uBB2aAWhvlXYHm1+ls9L+v54rVdQSJLRU/j1oUz73DWCQn/oyhMDxzp8U5AIW9
829MGOBy1hnegviHWznMh2ak8CJrcten+jZllcDE+l0YEPj/2uCiFrULUhoEG3nYQe34tjRspQIa
SP3ptT90GT3scmrRRIRNX5+fL6vcWaxiNfXCbC4E6T9S6WEq7moRH+v6DQ+PLzO9E0MwcvFeBzRk
PcMtH8x2LoWYVPIB1CoqzyAdsKU31GNEt+/VA8uXRf7pMdOlPmIAjgFXBSXz1tvFWe94cuZQWYRL
nxfRxSJbmOIyYNNXqabPSHGiS3YFqOtgVn8a33Q1D8xZ5aAKDpar0b6wx4VJZbBEzkegqTOQNtKb
wXy5HuqrAWHOQB5cnvCiyiWNKZsUpW8REEryYqagSAL4UPDyIzLBbXzlMBZTORex6sDbxCzcp1Gx
a6Zkf92T9Zn58oQLu0CRwXZMAeLyh+a5zpt7MAUCoRhOd0A53kqsFri1PjOgJMSmq4G4YHZ7sd/m
WhAQecTZS02eNRpZLRXUFEQGuDMRaSItbKFJ4yjF79g7lMLy6bzYL2P5ywNu7s0kloY6hAHyq3Om
Y4nWVDz/Wupo/ee9WVSFXj+Jo/Dz3yHjIkGrm6TzQ+DZx5i8q1P1Rgr2aqIq16raoWvYbT20eMuZ
8scpaV97MFdeDxHRiPIhEnfAaphz2T2LndgzXTQn766bWL/tfvnIY/apNI1q3+HyRG+JO3nWrMpY
Ov5T3kHbAaxM2/TjusX15fX3oKpcRqoY2jj0GtcbQz7VwUGf9owJEDMiE1wSiiBSC3UDBEqq30j9
sYp3tHu67oVw3LidCWeXvFCAvwCzNfll/BUgGMPTeKeUTro33OoZ8OHrFkVOzcGyWL9NP9S9kqBA
FWtPGbjjpfgwpSIFeEHE8R3wTRoldQo4myNp5b5ttUM/KPfX/bikx5zrm4uI4/JEUpkNDp1IRL0d
PM0vcx2e1SnUyxOC1Sy9+2CSD4+DPR6bbaU5De6horuTaGXzVV09iNKgyhEhsdTfjya6jGWaPKh+
6U5j5TT+lFhemhy0CeDqlOwB7Be1iYtGmsstE9EBsGYYaaLQnUKKbQzj10daGKNc/kgSbwi1AUtt
zKIPorXPkZq4BLJxvi6foAGMHpBmZ8SRLWeQCocYCdo2nVSlghW/5ipIgBhEbdETCurT75GbRmFO
Ax0TjhFtAShPBTfJVT8hTA+CNzwFmRcMnWNAxp7U8zuNbWyhQz4XTaSXWTFTscgfdH7Y1wd2bSku
7XH5xRtisypMjGtmVk++b1pBzR7CQkQUNS8Efr9bmuHGzTSCGAwRsxnJs0ZA20fjBJloKxJi4dbO
IktLXG6ZJNAikDkYEwDe29iCqpxdTCcV/6qkxLo+eqsH7qW1eXgXmayMw3QEO/Y8XYMzpXb7s3Bn
9IX+noH0wm4Dy78VTdlqI9zSKJd14hwickGKa1i0D3cGWPpBe9ls0ifmDn98JxeAdtdDHrdKBTpC
4OznVp4k5TQpAhyDve4hAdFv83p9DFcnDK+e6CbUQW3Mc/NoSpgDcIgW69ZIQWl+G0q7IDtEzUNJ
hCXC1TCcofmGBpoEKLx/n666rJKi9sg8XZBPOcq2YqfAhLYgvZwJjKGMZ0t7UYZeHcCFUS49xpoc
QL0Zh3BoSmzyoXMLSRIcfdb9wv8vQ9EQ3UDc8mLjiJIAQRgq/iksnyfD7dHeEGyvz9RqroAygME+
1T74EpQy4IioE4Bakfzo8KKBd9wQHlTn0bjIFAsjXELSh0apmgalFGXbOd1TuUv21I0P4RaIMfSY
Krfx0/xsjT5hQZyvlgXowjI3iE3eNpEU4X6ph895iI5C9bHTfkjdk6QXVia9lOS+Z4Ky3rx4vnlL
DAWlXQqeLR1lGz4gWdOGCUVTMADxxmGmTfiPgL1o5kRmuBAMQyBew2TUkDH8nXrT7OK95kYHETbs
ItI5b7hU0bQxpZoEdaJ2elez35potC4C8Pvv8xQuNM6Tknoa3OgOvVFZHWQahBxUIiPcoZ5kGRgT
U0jUVnLgSFWHLkRqN2m7ub6YLpYs5wsX535APlkaIPI1JpZkUqeeUiuVg8cqyQUANpFHXGAbKZOC
aNbfGuLcQmlGDt+bVBDIIhvctptMepI10HJ1BuldZSczuo/95+sjJghi/ikkqQvD00co+A3tDyP8
xaKzVlJLL49Bd9/6J38StShdHsa4OeI22kECO3LAIPs5/Aju5mO9ltn5rxpQsZm/qv8oRSlojq0r
6UDj9qdWRvWza5AOGLX83ayg2r4pvwBTdekdda4PpygAuZwA3rgi8T/l5+V6I5mTZeb0dpJrW8p6
QaxfkgZwA8klhi4o0RyaYeHOmOrMJWhsz+3g1XijN90NBMyOE97oCmbXoQsdA1KIjmlzhF8ZV8qh
n0r0HQY1zjaO984OmVvntnzn7ZIzBcawdMddmAsG9/KM9t1jymWROOykXvKg+GjcA3+Xbqad8tRs
RifaxU5wL0q8q3MJvlM8GVPkDX7/z2nuB8WE9voxuPd7w/p/pF3XbtzKsv0iAszhlWk4MwqjZEt+
IRy2mJs5fv1drX2ORbdo9j02/GJAgErdrNxVa+XGY5hVtjLwcpntc60kMXYOCC1jwUqr/JZBqQ5B
eZIcVNs6YC01+J9R1+klroRRp7PKruOhtgwzBI2MqLWe2c+eak2uBF+5bwkfIz8jh7HzaGrjTolx
KG2+YO0xGh/lyvKF9hJXN015pTfAt8Ce8r5U3jdjbF1V9RFMzfDKxeLl/UWRTqV6WWrN2RfzsUR5
O5wOIE9QMph4nPr1EqewN2KzBh+5eT25ope7Cyj8ooN8KwGHD+iXl5YTCqgKfDA2gNX8VyAT2dJB
m62uhLGN2Xc59qrlef9EvN/PhLNJqNuRYJ3atcbz2N3OvFUnevF7fz+j4vGyCCiAFdXt1cjNW3LV
D3Ba6vQSyt+K1BD+SA/er4tR8koQ204AuJYrgeqoGbPPluKXHUbrG+H+7y6OUXNFUJqhB3GmO+VX
SvVACp5K874Mo9Jt0yWdOAKUIcfmvhCOtqTw2II2k4CVcjFRKy0jLPpTYsj02ByLUxeMfnvkT7Fu
G+f7R2EClqUP2TyBh8QtkuM8PkU5cZX+SU15cYJ+3B1dYwMT2KHyQhMxATiZgDZ5VObb6n9+ZvrV
/tlIJCQYjtI7RKKwX7C0oIDABEAf0rd93eIdhDH6ohV6NVVxkBmYFOXYBuaSe7lo+PtiOBr24QVa
mhqAK6CVak2ZEwPrVlNLjpVwPr3GmD8Ad3JBzoni1kp5LwNNJAaIMwZqHcAHfN8/jcxxNRpj+0Xa
5+h6IAb0kfSM94vriIjnTgEPu2J8AWHdFZ657C6qgkqMPw+yPNltKP/QG9MR0swLU/kYj5anDpon
Aj1l7I37JVNfgZ3hyHXmynV3kius+wGLZ8HgzlK2vOmhj2MpjHYxPiWRqnnQStgj3QYSbFBzAru8
xL5Ti5khR/QVT7ioi71/bzxlY/yMOoBdYTBRCXTyJ326yxdiL+XXfRkcR/PGL7jKPawk7xMwestu
11mPC6mCkoTHISq+GRoa6uOS+slAvrZCzusA83SCcT2mRgQZSzcyPJzmj4fpM8CN+hf1SCcoZXcO
lJfoNT5Z3DYV71OyzAvWIAAkRm5VV7+T/OScnMi5+5yfp8amfKMYD38SQZMX/d23ZPkY2nEiiRjB
BKq6AtlgMA61XYTu/sfkKIzOeKdhISRuUxlHyx+k5DGtLpP5aV8E57PpTFYijZ1BahNZidY8DnLu
ZMZRbUCMWNla+7IvincaxkNNYmhmpgybi7Bim6iW3SaeVnDc4Hbx+x5p2U07bSkrvcFQ09tcoPpU
O7HfBMYBHWAXILYBj/Scd3+MI1mWerCsEm0XGV1tEyAXxJvbO22ugDP1R2X26miM/6iA0kIEs0Sw
cha/vQEzx1k79Mfylg8EwPtWTL5SCllY1sKkukX0uVUvJWC0lm/76sA1XMZjVINepqUMGXnukKPq
pb5xn34LfwDQ84CFUxcISf7IG/zhfC92oSghidTVGSJx0l+JUeLW4ffewmoreZ7Dwts/IecSDaaE
AScz0HkjsD8nZWpbqF6k13n092VwMguDcRHjkpFFGkDe2JoYkq+KqzLjDRTxjsG4CJJgd1Yy6Tuw
eNGjH3lzAYLW/il4X4VxDRjOa8ZUE6EK1hNeRDGxmznLDDrz+miEr/uyflM2/0ySWXxmcah67Om+
xX7RGY5LUAV4RcF8I699/XFG+dcsw2CcwzCCEKiqoAAdGIhkT/QolnsX1NfmsXatgxogQnmLs2Cf
ewxG0dk/KE81GHdhafHYi+EADFRwpFmRt6QGRwIn2TAYLzHrndgok4IaUNbtDEuc9eehBYRCNGLB
aLAX4ynjzQrylJFxGrMqx7lYI9rLYn8s+tSeKvARazx+GY4Ydigf/PNLiB0A1c1G7VbR6nstmm9J
Qjh6Ty9op45in6YkUdD7KIGCmEn5ve7Q6FOys7rMX8S6Pki5dAAZAq9w53w0k/EYSV4CxaNZYGvg
dUhOlkcXKtMTDyiCd4OM16iKXMoBEoeecPQsasMlNH6kcs8ZM3qbUN67QMZxGGkE4PAe6QtAGN3Z
w170wboBO5pXDJ50Y4C1KvVy7A2lHg9Gmffp6PlXiXYiJvVUm9AQY76JwmcQzDiadCcLvZNnfsJz
8x9HtX91JSbjSlpdj0cyojtVep1LYFuuZCdehh7m4mieEsD5O/T/41WJZLsOyAlzmfa+Q6Ey9i6b
cShDvtQRuMYRa8jNkuG4hp0CalH+/HdiGK+Sq1ahDHhbd1XxMJTHJAd1W3OdFBnHe/ESEHbsOBb6
Wc40fEL6rA7y7wMh9kHwVPtloW/q2F7iAnxwrIKdO+7DLGpaIBu6gv60iPdydWdEx/3rk7Y/k2WC
QwU02xhN+FUzjbJf0lbvcX93lF809wE1ihegobCbMxh7PcWbA4AsSx13ln87jP+U/BZ5VzaBSYyx
MFJJdeP+syz6he4JGUZJckevRt7H245u77KY5AqIXO0SmijAiGVbgD5qbyh5W+sbwNi1tVfNkQPe
niBPJOM5q7gzIomgfh+qu1Z81oZ7zpejPvGjgb2fifGZhtmPgL/HQ/TkK35rk4cU83jugNJFD5pD
7gzcLjv9k/ckMv4zHQRRTSJ02cCw48uOYLcHA89LkidS5jaOZvLuj3GZA8HUeJ4laLRUnVtG5c2S
Znf7V8gTwbjJBfjO4LCCm5SUV1M/dsph//dv2+/7F2JcoFY3c0mnYlzFBCPr/TidKy5qCu+bMP5v
bkiq5hk6efp1+wlw1IF6qZ97PMHlXg/Pvn+g39TL7ydivEXdkWWYFkRQ8RQFmRd9kS+UkTi5Uk54
5A90HiIBzz29Jc1rJ2EVZqyNSEsb1LGUbAZT5H73bXxRbxcnvS/9MSDPPa9fw1EMdkFHmJIMIxgo
YuZyuTLL0o6FhaPeH9fK3mL0z6tksRV1a7bkDlR6rnyXNDaFe1dcimtUOsWBnHu3+iofy2fhYIJB
quR9R6oVO5bMoi4CelVTCjAfueKhx+6WegJ2oC3ch353rjz5ucEgpuC23/6ANoo5NeNCJKOb1KSD
4FY6WdrtHN9nHafz8TYC/+FwwA+SgVekgAePMbssb9tmDGF2sRCfinI4JbOO1kTom43svcHD65lP
+UHyTrupwsqXhPjT2OZeXVrPgp5fzLF/6IvuMI1gjFYJIKjRICoTd5kMwFr3R0UpbVInFehbQY/S
pte90t30oeYZMZCH901uUxVXh2HsO+uktG8AKuwqsZd3N4T3ErBtYSsBjEkTs8gHAa02hJEZTAdL
kBs2bavQ124gjru9rTxYPwzOdsumAr5LZUsmLZkVklnUu6unOfs21zloAFzSJI44ga2dm/rz5DEJ
QFaKUiq2sGj10H9tHXAt+amLXrc9oOOcfhv98So9KZe8RvZv73/Bj8PrVOdXZ6UufOXDhinOcrVD
1w9MAUFxMo/anYkVmMpJXItzrdujCytZTFLQ6JkszCPudfARokHKZaSO+kjR/fAtXwbeSyXvWhlz
7gepk2VVRlK86EGtGYBzb/QTVgAdfeh8I7OCpZU5Z9yMqqsjMomBLluhmQP+0RUj5VEVRY/Ei9db
PCAUnhgmOdDiLilLMHRgdOGoxC9lfV02DxzNoF9jx1OZjKeaQDhqLDHS0s6dXxV3CQY7t7ErfAB4
gBNx2UU2c326EAq4GkNR2OGyRRq1Qh2RKxTzF1UubHV+ifTcHzMO7MJvtPBdEHN35qDFJhadqRZG
wfjljRqucnLK8uuJwSD5+/e4/anexTHXmET9iHfECjkQHHPU3+rJU5Vz5gu3R0wAnAI2QlmSjLfU
aGXFJcppI4o6NDYBIQBmFuQhyVPmgBXkoNGv5S8v+6eijveDcqwEMraFafJcqelMi3roQKyNLOvY
HtPTn83jreQw9hTGmQmlQKFO6wiKqwgH3Pu9Syu/itdP2vxUK2GMZihtWIA3MtHcRvvW5Y+RkNud
zgmZPBmMOhQmkJE6lCruFN5N3dcYE/A6b4R705RW52DCcirLWiFWNdqlEejgmoe4OCZG4zTK530l
2M64V4KY8FzkmjhmWKUBuk1zpfnUlEigYxZNcQrgevIIiDYdOvaq8Q9gCiLbY7QUs1pIjXNN5AuW
XZ04fKrmyQNb4KhZbmbxWlXb3+pdHhMbxamwkH1haFsFp0OBpyn5KIAOZ/8Stz/WuxAmKA7mNAAr
DCOuRNPtSgvwrujOxks4f/o7OYzFVrEoSFWP4Ns2X5UhtCfp0I6vJv63L4d3afTnK1cEJMIkjjMC
5Vui79qMbcZK+1pUKu/5iyeHMVaAmdVT1MAzJP19XFzLymuocEIFTwRjqzJWz7NlQV4mdQ9la9qi
eD9o1l/eF2OskQCenKVG38KY/BLpPbnFFPD+J9lM01d2w5ipOogknyQUxiX4aYhgeJin+5ORQwMU
oTJgp7Hbw4gg2pjOWYGERK5Lx1LCa0xucEqn7VT1XQY7qhWVsQBS345OuogOQPocihCOxrhHuO9d
m7IQSVVFBrKajHD2qxb3ap9XYYRJPYqjRVF49BcJo8pgIvNVTvCmv4oNpStR7NK0KKhSXVhochbz
7TR9MvpXI3wWpKPZXNWAcule/3dlWItjig1jHAFKENLSHsOoyac8+hOHJitgYTHgpAFDzljNMIeh
QKIICY80+6pRBRpYJvE8ZM9t9CcqsZbFGI81GWACUrD0UHuYdcKjSXQSL1QlEp9HaLHlDNaiGI3Q
p6UfFvoGGaGZOc22VV1IwctANpPTlRR2wSZNh//M6QuBeKIYNl2wHDA45sl27PF4XLe1/P1TsZPJ
M4406jW63BGIqqa8dNX0Km5Q4QZ9E9RqMIwHeWptM378Ax1cyWUCa9hkbWP06BvM2U0uH8aGoxeb
JrX6/UxMTZM2HQGFRzuBCZY4GryKUwwy3tA/RyVUJqRqg9EWA0Fqr1q5a0TzZVCFw5R1HPfNE0N/
voqooMlsu3qA+47rx0V5Mq1Tk/Cok7ZSKxD1qKB2BKf5B/7qSV/CVAsrjFznXtUjhVMivwhDt5l8
U2scXoa6faR3cUzwbkaL1CmKGbecXoT40axPE/D89pWMJ4PxQ209YR2KICSl0xmObskCYfiDHv36
1hj3Iy/ZaJgCElJ1zJ1k6TwJe3H7p9iK3WsRjNsB1xWRLfrMZsWDb9XC167iDSJsW8vPj8G+dZlt
Ooh4gELP4hSelKALplMcyIHJiXOb1cLqKG/eaKXHaZF3RKrRGzGAZe40R6weBdrNfJsdZZ8CMwgc
L0OV6ENgfdfpN1+7kpcpzdRkErzAHF6y5VRO4NozAwsgZPufiHd/jLepyq4DUzru798WWhcUV3GA
ht1xX8zmtM/6/hh309Wy0c6oxt4mfel4aIVpQNnNbrlxgW5j7d0c43GqWc3rpYJ/rlrNbpXDAn4o
9YcGUkURz+REPC7hvc7zptuaDlQzPDsYlsiuUGHrbhBIgTwoXK5DzNxIyQ/OBW57hHcJzAUmJA7D
coYjpV0Swa5QsCaH5ZyHjnJHH5OF49K5C2/WYNu1vktlLlMj4phkEhL8VH4dBGcSn0z1vkjPpXY/
9+oftBdkSlPwn0tkHKvUtaZSVGgE9eMXNQnUegSvJceQt+3qXQbjWBXwG7VFg4q162s70x/V9iXu
7oek+cuzMN4V4FzopWr4XL3uVyQoKNQIx4HzjsJ4VxBuZUmPTMSd6lMvXoeCDOpSIP3woHA4ctgX
BUTXCrhp9CjgmgEN4lHAhsCiVXYnisG+lnOUnG2SYMi6UCMLnTmSXYkF2IXdhfdgwbFUdu6KYIIs
EwYUR+nUB3rU3qqF4O+fYnMcaqXIJuNUhyQUYtA50mIPnLYn0KZe2msw5Qho/xVHHSuj/Vm+D8H1
8bgv+Q0z6qPz+6neJuMlInNuNSHDCjCmSlBmtk7ypbgrr4Eurtrg/fBQdVa24QynxQEKjW8JthoQ
NMQbvyY26IavTC+77c88Qh3epTNupGvySBIqqBB4Q+X4YnAbUW8Px3sHp0q8ipf1WOX1qOIpiNa8
kpv7kW4bz3h8DTJnOs0SZrIUp741rgcPM0UH7Tjxyh+e7jKeJU7jUDdnNFwyMBxnVnm1ZJmnTIK3
/4k32+Vr5WI8S4q5xFkdYPb//cT1eDRd9RHEvm7hYvv6/zGgQv/2vdtlXM2oKkmihUjkROumMRa7
xgdMy08RuRvNjHdAah07wtjhrCSNxFZQ8PRFPyXdm4fMAB7HoVSPQD7lzSRs7lGtbtRiugpZgbVk
LXvTHclvQEckBfU/sBPyELvZQfPMW+zO2PLnDtz08/0Dhl0dikIde6HHXWj5TVn704Itprwsunou
0hQQVPOJEg9OQRiUxwZjQPxXK64sxk8BkSXPdIKA+99GUXjsTvUxx8Q/LwHkJBIsP16Sp2M2Ew2J
BLlNjR9FcoooVfK9ZD2POQ9YiROxLMbdzMZSorqFu0kWT6+eRPJkmY4q82L8bxoe79+KcTrNJBpD
HsPPS7cYLHcw+QYvT8c/mxv+UinHh7JIRx1R8sxSRrSLpBerDNL6B8ex8G6NcSySoYimAGB5N70y
DwXm3vBsWjjaDQksz/iCWczHBg/rmIjmyN0sQVQUBxqgTEH4wZhfb/VyIxSIWaU3+UIwuBaGdsID
8SNPPSYO4Drc6AitPMV3vGKBJ5oxNnThcylp4LMpFlaGIWztQNn6eOFvc8QVr/U/j8gYWhNLjTjC
bbvmk3rSHaCJ4bnJW+4lzabEUaYfe+kBy16cm6V//gdPuhLLZAOSaWUjtnvQ4wGgb+aVh8ly6SIg
8ci1dix4teS2PazkMXYXtmTUrRqem5JgUrAAENV/BpLhIfcEl7fyxft2jPFhMk/p5JK2SPDt2gMc
9YEiq/AG6LmHYuJ6Fqc91gNo+nvSD9GZwqoMzvxMn6aJw1PI7ei+ukLGCIVWBX1qhrqfvk3nbv3P
AthxxL7Qzj3Vl4PQ64izryabjmUlkgnucatYQ083EaIKL4V4beVtB1AD3lFD9u0jC8k4lDN6DP8O
eL81uo+00S0ceak31bA9UYwvmbJwAAse9WHx14V8AoBEyqNFkTf95Pt9aYzTMBZFVbMcC3NtoX6v
QsuWZh2TbcajVY3nsugC0k1uEzffROwIiqNxFpX+rqgLh6jY/iH6FQgZZrsBv5mhTXedYnhTNdhl
nYAfTBR+lKPgRooaNGTxwhychH/1tT/swGtd1xYJpqet6KDH5yTlNHw/oppiKGvl69gN+CkKNbFr
ocFmZlsBTVIFhBLVwwqoWwFUHM/sr2hpAz5E9OmSRHqo3P0jbjebVl+I8UPtUA3iSDALOatC5oaN
eJRnGbRoi23Mw2lKyanK40seRYFg8Cx4uxJZCWf8UjeMWtP1yCYbbJupTuWnD8K9ck5xePCIYlZH
mgGonnrWaNefrUt64K3E8KINCw0udxkUjCCgxleYPwUbR+qrR+NO1pCbjC4dFFrANNBxos226QGF
UQIcHYU3hWmuKrAF9Mwkoe8xQxPkwNXQvikCJ0XZtryfIthmb24JbdSUgInI0TlUr+f01UwKx9A5
S/Sb1Q4g9f5zErbXq5ESSIlLQSu54guZkns9iq6NNrokgI6fUx4uHe9UjD/pojwadUHAmFD7HOvY
pmudMfpi9v9wrIInh0lCQHlahuMEPCSjtTq7SMZgkAdbWzRgw07GrZwmXq5b19EcHbIhAj6ehB8X
vXzIxRDcKomji5kTVTwQk+3W+uq6mSyFhL0K5gHa6j4BXsstM7sKXQpb4BeX8oEclojLK7wd8t6/
MOMgJoEkg9EgpndCCbzQ1p9l1eNcN73Oj6HoXQbjB4xMyJfRQHFFG7YG0i/zhcJQgpbUpSOI3GlY
jv29NaVW9heFYST0Bhy7Hh/lZLCxVQ1wXk702MRik1cfi8lPRk2RU7NCJ6B67tz00h+Em16wrcim
bElvC+NBev2GQu9PL/s3yvtojIPR65lY3Qg96YugUROnmAZ3XwJPFdmliEIKTVEEgAt4LtVTa2vn
xBtCJ7nqPIqg3PzT8LDMOTb5FkxWH43UoVaWQGQDTojhgjDVjkLpGmOSmLBfOF7tN6nlT4Vk9yLi
ZB76XsAzKd5FqiMqcbqr+DiFWFzs3RlKOX+LJI6+bJb97+rCrkMUQqaQLkckNqcege8shootSI9j
78XAv7ZeOd9vu+B5PyLjSvq6MztjTNAS9ycXJ/QtEhhPsw94c9cCAlewL4/39Rg3IhVtp4cN6qvs
jO0tewaZyIhxBF5GxYlHbwnpWkkWLbJGAUMpNH9enlEa42TRU40N29SNXfPHdMZHvQLkhR0YF2wR
2ySzUy+85+H38c7LlEI9cFCUsBhwvelLDEpW/WxiQ4jwjGJzg2flZGTGyRA9TSc9wWxCehyOqZ89
9Qe6vNNFtnJA29q1juW5wpQmcXJH+bH/Tbe9DN4YgKhrgYuJOWMqW2PUKggNVafbOcwi5M0Y/cbL
vItgjqdpk1RgZ57WePVXy49OlhMdl9PkdQ4Y1z/zvtrmiUB2roPtQZHB5/hrYiYYU1vGKtIZtbx0
2nUuH/dvbLtCXgmgarPSz05LNLMs4DU7n+48Zd50jr+1rnDAxNktdxFjs5pcSWM+EPi6KkGxcHvX
8n/Gtw+jT0tj3p7ktsNcSWK+E+r+pbVadNpHp7lCO8OfbBOrLeHjG2rcmVxPvI0W3qdiQhxYAQdF
zKF8KMUVchlbzmzRtmW9H4ktxeMEOe8o4UiaPXrh9ezpTgouSlQnTWfrrnYy/eildBO/DsRv3E+3
6Z5X0pnqvJpTtWhFpCjyQcdi3BRUHsZOHKDMYCnuL9WeLdM7YUbLDezmbprHeIUtgOyxPO5rPudz
sbV0l5mLoVtQ/FSSHMMIr7Vy/pMRmtWV0T9hZVu10SD7juBy87axRflSx5zosunTVwIY75Dq1lKO
BNv3UgkajOHV0EfcVuIAzN/dv61tv7cSxfiJoSfYzZSh3f++0SVecdBuBix6/Gu9PPro7eeNlTzG
UyRtEqpkQgY+AqgpClqndNRjhzZazoXZ4GkC4yoMrZPTaYEmaLFXdrdh9viXd8d4hhbI80SI0VUY
T/QsuV+owHVLAMReYMsS5sPbV+CciMVzm9UYHQQVnsK0Cgfk8gd9qDm6vVmxvH8fFryNdIllFBgo
dWVyMQGUO4IrOdi/N94pmNoawCCKkajIecn8T20dk+bz/u/f7rWszsAU1dI4VKESYRhQA/IJHtxt
6Zt+6V/Sm8YDEA9QjcfCJt//Uig99coptFqva+hP0Mduydcx4D0AeCR21WMDb5ra3TVxCl57hxrL
h3J2dVDGTxjGFPcRzYvG9LiMkhP1xO4S2bYMP63/2T8gxyfpjKPIDAw7qeDedKPZHSbL6bEv06TX
udVwNJCXuuiMi6hBeRnqCQZORqdLbANLuto9ZTzsbjBM4/+tB9QZNzHgYJ0go3rOr5pje5i/pK7p
pp8oBu3yJLi8dyee9jNOI7SUrl1i3OOgKdd18aTWKif340hgcdymSgk1qUHB1fblIckSf1RqzvMB
R/FY+LY00/R8lCZMEFvqY6zlX9GB8Pqx8TpjehwmXvOY45RYJDc9MilP5Ijx6y63SftgFf9M1dd9
/ebdGuM0xrmuBV3Gg8hcfu0bTyYctd7+/YCcsQzdAKsw8/sjANLEmog1CYlc18J1wksjt+3T0hQN
tLiWzG7XZvFYEyPBY/48PbX6RRUsfxwvopxzvDdPDmMuoEcrDD3Gtiu2S1oB2+uRbNepr7WDvf9B
fpOavJ+IsRRBJ4YV0h1UBdO9AKENUHU6jTe6iqOeI6zq78vb1umf4tgRl0JrlqbS8UzVhwOwrtv8
qyWWXmakHpiuHK03HvblbSv1uzwm8dZUaQaKM7D2pGIKgJvi92P5ZbIIZ7jyN9HwXQ4TbuW4VoAK
h6fEEGjxYAIEDBDdq7SeWtDv0LVX5UX6sX80+mU+xqV3kYyuC0ssRkYJkSlw1OgzsHKg7pQHIvib
SPEuh9rcKubGcj8A0RQZnjyWPzBN9COJtLMwtAcr6yJXH5a7Qg3dJCrs2tQucyZ6Tdh+3j/rtl2/
/w1MDBYXObe6CNFKKW9Fo8G4J29kgKcoTOTVdQtjixOqgdZwojBz6uiq7bnE3zwpTNQdVS1J0xjn
KIBPjcGZ8ET7yABJfrauF08NkofI55WDPJmML8mSlmhW0gIKRlPsuDHsvvlcL6Wz/4U4Hsti/Uhs
admkI8BrGF7WrDslVp2sdpeEY2n7Wg96sF+1UUEEqeMUchShuLRx6WQku49T458lLoOwH4O419w+
4TU837hxf29tisg4EiMplUKO4SeNB+HcufqpPEVec47hLVV7Lu3x5q2r7M7POhiiLLcMZIDIxice
Uum+JYC65Nfzj5UepSRHZqPLZyELCt642r6DVkTGq2Sg1hrbDG/8YpNfrH5ya1XwdayT9a3lkVx/
+hu1UUTGuVQqEapKwN5xmb8u4kPc+8gU7bY97IvZHkzW/utAFJEaycqJzUmtEqPAEwrtJE+PrUMe
QrcKhJvlhtbFzaG8FH575lK28q6TcStWXzXCWOFzRZr2DGr4S4MjjgCmqwHEL0cWJ//ZtHXAlWCc
TFIBysFYoWGN6kJCvDoUAqww0x1QxCoYt96/zU0dfJfC9tLMeE61ga4eDeq9BfoorPLvC+AcQ2OM
bcgqvc5KDJGo5BWvpPYoEkfsX/eFbHqs1SkYS5qsMk+rAem1VN/mI1Bj1S9W+2NZuE193mkYkxpL
rJFYKnRg8sND6/RP4UXGZAiwsxcv9RJip/8oLzyq7O1pjNXxGMuKs7pSo4oGNG/8RNzkDhtioH2z
l5sRlI0dBhrboMMob3wYngnACrl5A+9+GZPTy2KapHDGOMy1eUDPE00CMEuDi1C5+3euOHPnM2/f
dzufXR2bMbhKq2NTpxYgH9JHugcQgSPZpmjHuZd+sVxeZcv7uExEV9W2DbUI1zwBlLRvRg+oYKdW
qTkIRdv969W5mCieAgokzmQokXhQ0UOWZzsJ+mtU0cfOtvDQF6GZrJwkb3oih789I+NVqq5qzTZG
VdUId7VxFVevKZYm/soa2a6biLf1wrTQ7gU8uh0vV7Fy23TfJh6rC08/2NabGGaJUU8IBK2X3FPi
jegk3XdvSxLT9Xjmwhty9IOlUABMiKDXdGm6cSnFNfZSTsUh9Ke3yUasoBxMh7eSxzN9llOhMENr
UVMRGd/tgCRTcocr1aEIZeVd6OpH1TZvi0eKB5VPdglsBF4HdRMATn5XVp3xPcKQZulS0OaI137K
v+du6TR4qY2eDGdy6LNHG4OewOFeNnXZH5K0lVzG5eQj5onMdKaTJwMm0GD8Hh2htvAeRw68iUtO
FGR7dXG5xCbYKDHBUCXHUikfW1Lw4FK2O/k6eHcVXZdVxWROZOE86LSifm09BQ1P1JUL8LxoSVkd
9D/hh5FXwhjfWZsiNnlCGblldF1j0qyQ702Nd6Rtg3g/EeMwW2WQG1kaEA0NAF1ZE/qpmi3lhrfv
T3hiGH8ZSUUaKykdcM9NmwC7uSWP+p+gva4vjHGMjRENgCyAM+kxrV8+5TwyHd7nZ9slVaa2ZUd7
chjnvCbh4KmzdAdAPsCAYCJ6kuy6aa7rpQGtawZ6Yazu7N/idl/jXSXYDaGwUbVUoWCp6gF7Al78
0KZ2dG3dG+AowqDcYQ7U2eVNImy/P6+kMqmZZBq9KYUhAs73rrTDL9mN6kj2FIwvgKTH8Kyf+Dyn
ydEXlqHesogU1jTGza1vRr2jaa6l8NZzeEIYv2jhTS6X6xjFlfbct1+m/LVoGs4n26w4DEUGKbii
ywb7NLto82IOdMJPE2/0sbSVRHeG9IcQf8GT0F/KYs5TqP0w6ROCm6mdNf0Adhg7778P040pc8x5
O6SsjkWvdlXAVbHSS1mEjuj0vXc6t7gZgbatX03QQx2rHXR3i+/it+1vJZXxiOaIGx4HZF0UJEAJ
zON0wgOQI9oJly9+M11eiWL8YrZgo2MWkS5PemurYgXwnWOs9hgy4nRQtq1rJYlxjdISZZb1r02j
DQU6QC885mfs1N8sJzq6Etc2rwe17UdWMhlPmWAMXZoxKI36OzwAgwdgh/EDOVt3oQ3gtLdCpPi8
77s2je1dJJtREnloFQM0qa5YVHdDJN9NVusZY/q0L4Z3nR8yyohkokSnM//dJWwdy7AHzISOru4D
IMMXrv4EwFdenYxxj3LYpcDxR+XaopKcZm9QuTUr1YEPmdRKBFOzFmKWltWCEl+5nR3FJ2506k7F
acJScW7Xx/jcOIILloc/qzVWghmXIsV6q1sThld6ffaFIbrq59EG+yanUbJl2SqGwoB8hqQKRPKM
uck9MDE6LKu7sXnI7Fz7nsaVXSeJM5cv4uB34WkyrnqDM3OyVX78IpaxvUzqclJVi4ReQHyhi2LF
P/DKjSccOqD39hgH+rGvntSwmA/5i0DG8MaZJKlUixJeCagH+5fCng+qtNVgW8thM5U4ROxsuhI9
Ib85Ejd/6ETbuKG9bfS73PEIJPfUkW/ya/V+/4AbZv6LYKZX1AALq8yVBDwvghIIi3xrjrWrDjyI
Dqp3O/fIbic3ow6+vX4EDM5ADjldQjdLf/8kG5H7l5MwNheldTaGC04yCCdDQLKVPpiFM8yPYcxb
PeBoBbuUDLpyknYR8kga1/59O/r/rH/yvg39+Spop1VoQi+gfEIMnF6whefNVTod9q+Nq3pMkB6H
eJFbA/fWeiqwkBLPHG0whSG8YOUI0br0yVOX2sstrxfPOx7jQwiQpPJx6PDmARCpvAKCxJxhqpBX
MW1kBr/oBeMzSCNI0jA0GLZrnuc8WEJ0DMPPYcfLHLdVXJc0S9GA5cNmjlW7KDPep/DoXOItKtaO
1izyvhUNTR/N6F0G497LRVxSs8CVtV5zBNvDaRwRKhcHWDEH4zjzOtWbeq7iFUNSREPVWYad0jA6
E8y3WNpQR0fOPrdN7C61l0xnPb6k8QNw1P/3lFi1MGYgYuBYk9S3d6SVyjfEakC1DGVUutEWsrtM
iuxZu7fA8p5821f8ze+1EsXoPXj3OrXVFclV1B8i6EYL3vz9puJpigJ0OZmiOzEOyegydTYtxMiZ
jAetnJ41fQg6UXOIET/sn2Uj31AtTTcMTQZursQmUQCzjwZpAI54j3UJo+kegLnxvdLMSxcCwSTv
7YaHK7VpvCuJVFNXH6pKxXmcO0NyTbW0s2yxiXTUe97I+/YVvp+LucKiTkJz0XGFzXCQu9u+P44a
WGE+798e7yyMVRV4DxTRvMHtScTGMro9zIs9c0tLnhj689WVxU0jCnL1f6Rd2XLkOJL8IprxJvHK
M0/dUrXqhVaqg/d98+vXodqupCBOYrdmHmasrW0yBDAQCER4uMO35yL0MOlqKylGoZbWvr6a7YC+
+jSMY1dRHk9GPEvQMZEHp9gDaOdBtRBzJq/TA4XX02lOgCqO0HHlmOZ9Lyakm5JWC0MpSZh5h7IY
8t7aFm4yTAxpDwPCVGi3j2Fh8QrsWxiLD+7PhPgqI2oz02yUPI6uCr4CwxXOlHuFDszxng+bQXG1
vUxKqKbxUqgoHq0uf9oB5VVUOFvJIuQSecjSpsZXlNRfUinZQvugaE8d4cmobXqlLoIdVzJ0XWNJ
f1s9nEe9IpITDHD6CBxP4T+q9pXjGPSgfrq4LlZYvt+umbNZkWCl7L9pyq42H6PhVu+f82qxIu1o
BDcyqr9dldlyBSUaLuPKZrBHRUfFk1VUEY0/nr2pUMxFLXMKoKTI1/w+cjTISnuCX3oyoNCZH3Ku
l+23ysok45RiDtG/BCg4J+663agFtlEVNx1aW4Uo77DjbicYVmmO+5i0XpXMvlxWkD4L5x/X937z
A4PcVCIiwdWgsDE0LfK5VuCvbXDTpOd28VQe6mFzd1cmmAAqNvmCiwYplpgdpPamFB+uL2FLiRWy
QZc1MKHTlKJSFSPkPVTvXUZnoraD1xzUAOVPKbeWB9oLxtCQg6QrsZrzyEv4NxdoiqZsiBLRDYVx
n9bsKLcSgEck/WpMhVUpj9dXyDPAOAtwaGD+HzXMb879TprCgxHw6Dq23+yrRTCBa6rDtBUXnEEN
WEXau8tuKZmm4kYHXitpM3hdTKkMzGiJiNi2WYPiUan+HIPaVQQ0zUl4KESNxx5D9/5TaDExL2PS
LwMZlY9HuySpIQjglsC3ES216q1SQnNH7Kymuk95RHnb3+lijPF0OazmeA6QNNbal7A/JPHLdT/g
LYZxdC0KYk0K8Y3ABXhYyshu0H5Po8YLStMyWx7gdztIrTaPfshVTiKnWZElfUHrDhXafuah8AJH
vKNwOsq9wyPF2YxFK3PMOcqlelKKFt8KfOI1Shzzcqp5wuTbvnf5RMxRKsbRiMiAZEBDJbiuKqst
HrrMN3vOp9piC1HJajHMeTIakqdB9F4boqxTwT7cC35iVTYPNs2zxDJpRnIeNkMxULJi2QY89jH2
DV88CXveuaV7c+UssTyaTVH3pWLqyG1Gp57fpOUOYox2pHtR9ss0eKCFTW8ArQ4k4VQJ7B9M7SmS
jUrUigreMH4T0WsJlgnkEYN9/UhtHtmVFeal0qSVMchCCJqM3ifCP4v65frvb/rb6veZ+IMB2aFe
ZhyhWJmdcAnssM69Et3ZZgj966Z4G8ZEnyHI0sgogCUm2mjPUXJodQyDzDydo+2bYrUkJgqZ5qxE
i4psSfQrPB+mXXEs95ScIeZOW27n7itbTARSUsNUooG6XPHDrE9a+Rxnj4r6TZV/zOabKXllfd92
u3D4eX0vtw/VyjATiyjLbl0lKEmG3fi17c1jRPrndKn8cY4ssVaRSKSCHTbySW3I33R0UHu4+D4T
pdK5i4RKRCVbP49QXAJ1pHoXeJGIck71AklvKBjPO1J4nEVvexCIFTDdAaEKlmxnGPRKyJUOu12B
jLzwzLsJ47uQTD4p9zI6w0Ckc3K3zecS+WOR5d7J5yLLywy+RInJ4kPs/5Yl4OLleHaYYCIURQ9F
E5VmN78H6orbCWw10GbC29dZQBuVgeeg/xJ/iW//Yl4KH/OyRibEtFnQd62I/DeP8wNI+zx55skz
biGoP9hgwkyfDLoQo/bjGEH+BRNTt00/ngUDrGBz7QB44kczdFc16akyrC45qLn5fZIB4dGEu0wr
dmreO8WS7vNGvzf6/thAjHgcIBn8jgFvHdmQDuHcSg7H4XifhQlZphqqyxQhoaHoTco/ob7QFCN4
6l8p70tHeRk8Ezn8HSqYHOP0tz/dZgTMK1DnMU0MHn9MbmoQJy5jii3rC/MAXLatggHm+vq2g//F
BHOMZSMrurKe0NeQfo5dYS0C+LrISQAE4rqhrZgM+S9JVWVTB2iGZWNYMjJjGAfVIyktrGJR7FmA
1t24nMki7vuw8+vIEAA7H2s7HFK3lUZedWfjU374C5hILZgVCCiW4HcvrMfEDNDmhwZ15+sr3chB
YEY1DdNUdA2l549fba6mhhQtnkJlWaJUelDmmzKCCmnjBsKZZN+vW9vqP8OcqUiqKYnQcWLiBrI4
aKpMyOi7f0BMjG7OdEST9mXxFxtvSid75sH7NkLwB4NMsNASM5LrVkDBRULFHlU5EClkKk9ha+te
1UTUdDQRckAQJqJfc5XZJ1rSG0va4NnvUnXEzFNfi3dJmOQQ2CknB9o4aWtjnyDtTYXpogKXeFfv
pOTclbwmzhYC4oMF5jPVYE8cZh0vh+K9gLPsqmOJCTFlsVQLkEhclhJaITyEzn/YRU0ydQPUdKB1
+biLkDCYxjJB8SR+GZwQsjqC2x20e3DluCEa+Nd9cSOYYI0XY0wwqYShikcJV6VWnQ3iyaVmVxlo
zHgvZu6qWN8w0lFuokFCOUXyUpACEHe+fRdc2mV/6Rt/VsVyYylxGpTFgi00zdDp4uQkloRDT7J5
pC4bx7JhjZoxdULRok2g9745ZnutDD0Nr+br3+c/7BviL+AjQNGxcFJFT4w+C/Fg+ZeicXij80tU
mBmKYrzri2uOCbitEQVpTXdu+j448a6GLpaMz6R74FPmzrltH+HL2hhPN6axUjDkg/slcvL+qR9e
rm/etnNffp9x7jKrNIRZxFkdkwQ1WtmjHcauMYe8i3LzmsKB/fcjMc5dLq1SBAt6EDHQWScDeica
aDSzx9QPkXvqXupkvnicncn/rzeRhXH0/YL6TQrbYupH2oE7dLPt6H/WxuJJjXnOpWXC3aFEx5ZM
1ig9JDGvB7tVFMLbQBYB60E5Dhivj0Evm3JoHQoAo9DwgH10g1fKXRTt6JYRp3u97hmbiwK/FFF1
tM019vQOhQCiGpEWbMghkm1NPbY8/CN1XiYTxIpMoojIKBSTbWQXmZoVKnogzizcFP2Nkv5jFHeh
CtXGjPPc2XTziyXWAwwzyiVVBPo7KXvgJ8wusPTeOBQNBMWUcOJx820uTIH+JPDtBiRu2VMr4ZWe
6AgR4cviaV73GB7Ck/AAkTm0Et4Vacdd95pxU+utJqOGJv0fw8xxRpfUGGKCdLTz9IP0nV6NgSM9
xCd5j9crrsfxmNjxLS952oxSaKgDdWagjcP21OWqqXoy4f1aZ3uxd7kUrtsxd2WA/gGrtEnMw1mK
4x4n2O/d2c3dyAvPw4GgTyQ4Am8sieZ6n/xSlXVDhRIZxEqZrGbOer2NRqTUxYkW9vA+AiVLZ9Ew
lT/y8Dbb3wyNUhWTjToIGBhnwd2rjZ1m/n4iV3eZ1x1bH8SKylk5YOz2HmO3xwQ44IFzwDcj8sou
4ytlU6SJQRsPoOeH1lr8zrvG51LajCNoYJqyCkEwVaf/fvXpNHAIpIj90APIDpoJbiPtpq0fr8eq
rU6UJmq6inKlip4M202DymfXVV2Pa/Ix2Y9ucSdYCwBFoHeL7fIk7nX01ktneCnvQCzn8JqKdKc+
+cvKOuOdlRwLQTUgAclV5YtJZI9k4DQlws1YTcdgqPeNmO05K+bZZLa1bXQkwTVsTgFm7pveqkh9
l4yRN+jEirsf8tIe2tTYiTMmu4tmLwGGIi/jqSwNq5aUO20AD+/S5BYaODshaO5aWT9mI3FJVRyg
ifgUQ6rXriNMd2mSqwvDsWtLToK4RT+rSbImgcpQRieNdX09qmopLmbUvb727gJWcQrKDfaSCE7+
32c7OlNmfj6d3GZEWZtmvD8zlrANg4LCMarT7zgZ7Ix7+rjks29tDTp+WCg9i6tDgLnovjKjGgv1
A79+0cAfHDhksdJn+Y7SHQ6uhjouAdMFLnKNl3ttHcHLWmWWXqCc6joVdDw6kz1UnV/a58hJvkQ3
oC234sh6vxYsnQPI59lkYmhTaJMiIi9y8sEEy8tgKTVGqkX3+jHYvHhWJ4/JxZMhEcJmRuyMNMi0
6AiUssC7zLdtEFODlgn1U2YllVlM4UJL4Y0T+LqNojACC4FYZIs5FDf1zBuFN6G0tXmirsgA3BHU
CnTGXZalHysiorGOkd/SOC2Q+oj96zu3eQBWNlgkSxnqYZSDfsQR79WDYIlnEJd+W36Vjngk3Df0
5h5eFsSyPtUmKnAxRo+cJFBtseu+xY36dH1BnD1jmZ5AAi4BioCXUiztewmMC8ew4Vwz29W+1TKY
FLyejVKeUsDrkj1NDCTMl2i+5KYIGbxn5uZygGvQgeUnAHvSf7+KGJlkzhBAQydirH5CI9tKmzMp
eMRFPCPM8WmXcM6iFgl4WntF94v0jjjz3i08G0x6MybaMmUdHl9thkJ/mQE/CvEhHpxmM8FfbRcT
znttWPRAx4BYMGGKD0QwqhQ44STd6MbAuXq3WlQo310+DXM6y0CXta7CQwxl10dz0O7kYThGQfML
XK8PZjLtCAR+jUg8qUM48mI5dbFPucbFONu4aZRKrs0ARaL+ECHLwazFebDURwOjFtDGuOGW2nj2
mOhXjKWRKwKiX+uW3/DfZ9NRzsZNuKcVj8oPiHP9GG9GitX6mDpsXGfSJNYglZ2VYxn6GndQjOOP
bCFbHBYtMPp3sLbiya60e2dw8EK/+WVamP48KwJ3Uoxnky56dZh7UcwDdUIlTI4nS44qR1VfJv49
z9s7+meszExmPAz1gHFPOjNgeKVP3NBfoCdLNSq1fePwEGabSejqYzHxo+/VUm0n7GXaxY4IPZy8
+xFJ/XOVGWclV31BD57+O/dgokmjqmGsCEB3LOHodgPEzJKJc763QwmmBdB9UPAIZIJ8onWJWpR4
sBSppwqPGWoFS/olAOrn+lK27UB7BL0jQ0IV++PXKkIxHKoZU/BjGVpJtqA0VVu9eZPKmXXdEg1I
n2PGxRJzpno9SUO5xFVPx6UkdF5HvGQbn9dv3RpnRWC82GF2bmzaIaSAUlSo6hfZpZLGoQvRkdHK
95hWQE8KbV6Ph/zdPlwXq8zhEg0tjksTq5OEpzl71cbXOuZ43XbtDZ0GvGB1keCR/vFbJcJcylmM
i1L1zUMOKLOoWPJ3yYb0mi/dLbdcIMJmCeJikA3z5WBMmQluFGzlb+XX5QsFBLzXtB95XfrNHUSh
Q0V1ETAitok5asVQdQu+W1jHuJ7/CeaboJk4Trh9ba6sMMEiA62AMpWokooHWjUPHFpRSXaVz1vO
5mtLXFligkQnJno3EtRvUGsu0H/ywpv4F9r/Lmggfemr8Jz6nWWm3uI24AriHgN6cD8dN6iGQ3IA
RQ+8bhlnyVRtMRQ8Skwxiuxgrm6UwTy1TfzWasrdbArf8xH9sq4SnW5SdlMdfb9+3je/5+oPYE5E
NdRi2wB96eTpbiL3JrlNedjf7a+5ssHcNYkmBXGdIxAbrVNI3/TJmRbkdtNsJeJr0+UInfYAHpHr
K9t+tRBIpqiSBk5Vti8cC9EiGALSYtE3fUrwiwwPtZ0O0+uCo3GsbUbolTEmboZ9r5BYQFWpmSdL
y55iCdz2g5+M99dXRb/HZ4e5LIpxmCWrSZ/1WNSChCcHMITzhKX+fu33GX8IREJfyQDCoE71VVC1
3VI0tyJqVAB7Pgjo4v93y2Fco1D7elRGiLIHyqssvWQTZ7s2r7PVZ2ECCfRg61hTcLwzcIRm3rBL
wZuecEngt80YOpq/YEaU2Vb92C5S+A7Kkn2Kycp9ya9RoOGBb/+DS/+xw3bpDWlq50DEo7I/9G63
p/3ExcdLDBI+/4dK1ObFAiLh/10Vy0LX1yVy0BzQmNYtBkt2Y8iVyLfAm9v6kd9529pDSZTorYJS
hs426jOjwWTVgr4LRYEb+bk1G6vMSquefKI50vDcl4N73fs293Ntk3kKCtEQi2060ixkeOdLwhJd
1TL8GgwrNa+ESTHz7NlaW2Myg7CRQOsSvmcGgKmciUtRgiDT2PFgCO817CuW2I49yq9J1Ux4+VG2
R8oD1UOUFX75U3dmr/UxVA30hXYG8yP+mUokFSDhMomtWaId3TcuVR3NnXGXc7Zg67ZZ7QDbKDSh
dYUp+UKEUtkuEu8rzFzLPIYBng0mEicQ9yvqBiFlgFqC6A8OLRQnSGHBhISkiPJ9tbWr7a+7Es8q
E5fnDnVTQlFysyl6UQie8tnwR230r5vZvEvXO8jE5xrspJVUYXXFqdsrR/1d1ULdhU7Gicyc48jO
8XaTPJiRChcSDxRT1e1o9QrL2l1fEG/fmAAN6TrMrim4zxKyR4nTCkG93ce8fHIrkuHZpCFpNQwD
9dmPaZbegFQ1BPzEidDxoTxOgaP+kDBy1PnZM69VsXVFr40xS8pntY3EjE4VFPWz0mImLx8552iz
Ebi2waSttaK0UGxA3liRdwKb0NWhK+p2R/Ok387IcRpfuauek2ceinW7D7PaSiZkQsRHnseCltH3
yV3nVaf6F73yQreqXMkX/Pif4BFXrFvYEic12QT6rRfNxM9MlidDqN8TusmjsJDUF0dfwIgoGO6S
Y4wzMPScBGLbP/94DosGiMooHNoaH9MMI78TAqfoE78YRO9vjsHFDH0nrMoxQiFmdasi7ZIq0Jzt
Z7CZSQtvjmLzabraQJbDQ+/HTK1iZEPyfW/a9Fjn5+StAJVmDgCeuJNexb9p7Vy8he325wDyZImJ
Snux1Ec9zDFvNfqdEXDYbOiR+nzfAXtiYsJQB4/3x+3LplKWFoJqViR4ZnZMwc4Zxg/xFPACyVYV
SwLQVCb4D2bKGRfUokQe+2kEaALqxuFu2ffoQ44+7R3He/pGDL7jfbEjex5sYnOFF8OsHypVq6i5
iNpqrh1D0Q7KHoKRtw0XprmV/2OSR9bBgAFELQtHaatkMMEvjl6xGlt9/ZOYi7XkP+fmNYR68V84
vSyhKAjgEJr+TFTOxGIplI4GMTzuAXeJytiKJZ58zeYJXjWOGd/o2lks9AkramrxJe7qR8NE5hHL
T9cXs9nwuXROsaSPPjgbKfjyC/RtMW/VnciRlrNUGb3pyU893ktg845ZLYrZuqEIMEepo+UXmuox
mMenKZI4d8ymJ6xMMNdY34Lh2iQo2DY5OA8BHXeXAIqoY2An6nDOEx7CazPh+GMPLBgf90/qxAws
Yih80zETWnnUfFp55FV8Nk/wygzjDqZcklESkPK3Xf8zFUM/XtSvsZrtYjFxMqCRpZrXVL/ugUBy
f1wZCdRcF0NAnubki4aKbRAVVmr+xSwecANAVSkmjpPGIpGMIpsrWWoR3JXXGW+n3ICsEeERymyv
5WKF+UpmkyO/pnDqpLnPg87O5oPY/bx+lHg2mE8ENctmyFQFQbaczoaEDGeJ/CLkUUpvn6HLUtjP
0ixk0RosRY1HW100PxK5dD/bh+higy51da+POZZgtnRay7ArEA0CHXakbBoUdJw/yd9nUFxEbmbz
ylG8LWQOL2acly4NcZjMJLZqoA9EIbO0oPauf6nNw4TpCvAS6CY4mpi0BW2JBHTjeCR05uQmZW0p
5mDX8490OHfpISCv181t7ubKHON8YabG0E9FicAUD1n+tQIRFBm/iu2+7ngdl80GhaQAyKFh+ALw
Cvq3rL5cWk3pbBhYmvyV3A7gdFv2mRM4hpvv9VMPUZv4NeWSsG5naCurTHYtDT1wu52OaSTwoGhI
cQUbPPn3poW+GYC7s399Q9XNM7Cyx+QzZjxXLZS1Zadu8tGuwsEnhXhQxuZNUIvayoFhsAJxmO08
jndZJJ2zJrSmorKgOHKn6rLXjO0Bc037Akp7qRq9ECN5CGPTmzL5n64hpRXrwZe8WO6XtHoS5uWs
R4OH3o8/BTCI1BrMvc2JSjVWiXw3FMVjR6rnsR2sokNupevPcSG+ZeGO5ECjpfJk2oAouZKRGPb1
vfgPXxxzZhLlXwKTyscvTqK2SvsEAXTw6LxN7KZncNB54t0CbKW8a48g+NjxOgCbBxV45n+NMge1
EUBhBSlw1HPN3ZCew8ITeDWDzYt1ZYLx5FkX+yiuEAuExHjri3A/d8URkFU3F1ASahVbaX6V2eJc
385tz7osjPHkETzXcxUBSBbXJ0XelQqvU7lpAEcTQs1EFEUWxxnp81yAlAIElunglWp8MHVerrB9
HFc26N+wCgJ6GWVDH2PrOud3HW15M9wBlLsBmv/BTbn7iz1bmWM8UM2NPOwpY1CyTIc6N3dpVXFO
PPWnTy+llQnG35Iyz0uzQeIIdcXDlDW7Udccw4wfxVafeSeKXtTXjDGeN8b9oIYFYujv0dHIK96Q
SrYOrXoCwngX8SAv70r21ywyXpeMQjV0GUrWpAyOkp4cy1T51QvVQyOZnjxBMxUMpzgDHjKltzaN
X+pIOWjAvUZp9KWfUdEwQCYkZ54+9F6skV1vdnezPO3b9i8ESik/3h//ZUIvUtBlqlWgHpMayITd
kvDKJfQ2vLIXLIWLXASmOMnIb4Kvog1srm/+qFDZ7cEUDepazmvhPxwVDXzbhq6YKgt9DPRQrGPK
paH65bF1QXKMNoj5NH6fXFpy5ZW4t0//xRyTCvQkJgCwoA8NLv0bQoKfStBzigo8E0waqoXBnE2Y
wnei4jVqHnuVMzuwGZfxwv53x5jgEhaoSEKDmd43HSpoFGpBach4T8XNG2Zlhg0qDdgt+g5u0OiR
NUaGNc6hZQQPfxO6Loth4kq1GN3cZVjMmAl2Kg8PSWF8uW5is1dPSxL/bhgTTpIylnNlqWlyVL8o
g9W7sk3l4ygts3IOUcPyhntkLbROXdg8nAVvH5nQkk6kMuYBwXnAfPHkC9ox4gHONk2gbospIAnV
aJakStWibhEJqoAVJopb2TOi1OmCmhOWN/16ZYVZSIfJC1PU0UQs1S8tdpBHLb15xWg6ilG6CaFQ
Fo4aJMIgVgJ+H1MWh6HMPC2ZrWyGliYKdNddgn7xTyFuZYrxulkNFGGkRIkgr7YrPbdEJbbQLcyS
x5SrDrK9b5d1Me4nTlqopj3WFYoHU0bOyutcbQbs1WqYD5PPcm8OERLQ7FR+o5gowe4OGElxigO/
3cr7Ssz1oxvtkOQR6iAZ0JrN89CNth6+SSEvrd726T+7xqKTqnwqwMGEFAro5X0TaN+i8SHRB85l
R7fmiiO8F+dWiVpXRmSaYoQfw+xQwXFz0afYSXks7CE7Luj8XXe8bXvguUV3nGCQmLkbRjUTKkIh
12Sq3Ko7h8YzZmMW+Fw6AZlncLoQ27erdrHH3hVlO5ZKgeuO6n7/LiOoP6hqk+6Ju/JN/puyvS4T
RQHbIOIB864fJSkJ5IQuLzHtqphOrUyA9qr+yuNXdphbvJGRBRVQRnhPEFW3uEVfbq/cU1YR1bB4
NfTt3tXKHPPVImlp4pheUuYAfSSqU1vb6XN5GN7weH3S7qmkS+pVB356tHkKVpaZ72emsirMBNlR
lXvV8iZMKNw+XXfJzfCkg66S4LCZgB7iiKyOQBDOCjrDaE3khidoIM7jFRg3Iwbq9KKGNotOWDIW
va7DKhHwoiMEngfFSDVyZd3PJS6QfBMoAQ0EALc0VVNYkCEEHAsTYum/YRnxcdk1v7vPBx4v2+Zn
WRli7g+1SoJOAkGak466A3jGvh3b2wCTh9c/zXbXfmWHuTpque3iSsRMqt4UlinFP3ql8RQVCmA1
pAJM+TwroKyKw8SJs/QHxzj16k+xcWWcuVbqNhxNUuO7Td+nyqJswkCWV1+gdqJZ/an0WtHilR83
U9uVScYX8YYdxmjAw+83vX63UwAe4DPsbl7/FzMsHAqqB31rYvucQjm14I2EPLjThOdcXGxD4b5m
N2M+GHYpR7cJ5RQmeqiKIlQLhYqOdiFbmkepROITabGXKiKx6LS3la/sgxQxhFcm2s59V8aZANJW
AiY06xDX6Hnx9BcVk8aRI9jVrxJYHsqCO/iZP/v6F75k+fbls7JNT9EqskxpENRFi1MyHnRfdDFx
vCdusMtPKspio5W+XXfYzTizMsccymjss7RP8VUT3OJzm7l+PhyTdnaum9kkpKGMyf9+T+ZQomTd
pWaLWgG9U1VbgzyoBnZt+iXpIOm4623uK5nnQ8xZnHuA96MOQ/fRybzXvOY2BmojvpdfY1u3AivK
QXgdY0BsPvJQKZuhzgSfEDJyit1mrnStmoVEqfEMnMRHI/1VyX4pcwM3zwhzn+d5VJpKr1Kay+yu
AtyS2K0T3bgKJA9n677fle71j/je1foU3FbLYg5l05hypkAUzlFiwS362SXzDApK+GUwWMQoXE0r
jmJX7/RI0S15SvxKUuwm+t619b7HvOkyq+eeiA5+5hVqb7MVamKGdkngxs233BxdKM3d9ZmMR+30
2s8WSRO7xzwOZF0hMZyAo2sJm1vStQQqPYI9Ge1ZT75FBeZo5p/QIXvNwskNq8BuZyiqd6ZuZ33r
F13haPFkG9HkEEV40jLpPp8FJ5Knp1xIHc3IWivvmpexTW5qkMAL6fSEFqJNQuLjauachc1AauJu
R7+DoBbNHAVwCkRtnyJe90lpy0V6hp6IBbMPpaQ8t0q+v/7VaLD6/NEu5phTkAEgFU8Nsln0O3ZS
qZ6GfN5dN7EN7VwtibmCWiVcRqOHDUzvEKsewTkdWuEi/lMHEViuxzMkcx7iagbZZ+nNk1CB+S3n
VJC2MQGXP4LFYQatGEaqgas3OEtehSmrYNeeKAA9/CsaTsoQTqHhMm4nFuNWJXrU6RlyjMmjT4TS
jxNMgYxO4c678svyg7O/m1nFyhwTpRNZXVIlh7nBW8BAVfuZhMo4lSWQd5R2ePi74EIob4hCDE1j
QT5zJiu1qWNUIZ3JG7ipZU/Lo2cSSn7SNy74W70mgJg0mBtvU014SANIdyphicJQtcul8U6ueITc
n/wYNH4YxiL4H6Tdpsb4cV93ZCmDdHE61W2MQ8rr3Gz/vgYZQwJcNMhhPl68Yt6M2dRGixPUd/r4
pMm84XGeAeYjypI4ClkbLo45DruapMesjHmkg5/uhPdNMoG6NE3gElgIWBW1Aym7ZMHTXAe/m7oT
kD3lTcA58DwzdKmrJGWIl0kHMmHBm/+ZkN4eNK+aRfu612/uFx78eGDR8hbbFDalqch7BUZS5V5F
2T7kBMbPPUi6WSsDjEdVfVKgQQoDwq46NfvWJ7llPCS3+g+KFZetKrXIj/CWR/H6OcVj7DLRsu/M
qk3zd7vCbYzBP30feBmyWsmVj/zRAvpzHy6AD+YMlmUC4FgRaTvM0feBtEvBJ/N/mTK8/rmAM/vo
E21cm0lOfcJIb6FapvAqdrzfZ9KdVCqFPqXLiOsbrT3Jg3fd3TZ9GtVgVQYmDSSozPnvQyOMoCO9
QNl2nwq7on+QeeOKm0ugYD8TZXWoLDP5UzRMOYnEYHYEolgF5CuEXuW8fj8lF/Rjg+9UUg3ZwMFh
v0IeSVktI8joQWXHqAXLwn7pQK1FJGsWeG/tTdcyCKi0wJGE+5DZsyYWq1CV4gUDrL9hZJT2jP/0
3DypmIzBhCcoycRPPFbBEM3KqEL8t4K0Ww0kcn47xa6uym7QyFbY3s8VeGqW86zfZsIh7K2k2ZHs
bQBn/v/TSYDWXIthMgseUrIkeQtBvrie7uVcb6wm6exYCt6u2/nkKYwd5q6YEfimIgM0ZSC+In0T
wp/Xf5/+/z/EBOb3mRwUcI8RYxuQmpV6f657i/RAnT5N5C9YAz7sFxNic7nWSdDPkC0vBpAnk4NU
K/71pWxvFVooQOHhxcWOuRSLMQsxgcwxeEYOhdm7ROw5/VaeCSb0CEZN6jkzoVUnCpYuSo2VFQNP
EG9rzAB7dVkIEx2MRU7FasDL/ze7GRjb3N4vz6mfWfqt4MuQAW4f+YxL265wMUsXv7rLwyWvtHSk
qt/xuU1SSzW0fZCRgxzzBKnfM/DPXncxxZyeQAFynISLiiJA4Kt2hnQ2ejJQ29Hv5lvjPNjJS32S
XHHX7shryMMmb1WkP2wwc6iaZM7LegQXyWhPzuK8C22FVnyf+vLdco+qma1h2E7Ym42d80hkeS7E
HLgSw/CAfi0QXAayWwz2Jq8i/e7n1zaXOWpVJXSREVALXvsy+5OHm/KYHnI78Iwb8Ta5gSyFS5zI
oorS8+5v6v0fdpfJapplhNysMKnY3QEQSLc8xOlRfq1cMLz9SB3kUeASFfaksuYjrwTK+7SsYFae
y1WgC1h8dtIP5tcArYVd/nXxZhdiwm7st7gPb2mhqTjznvPUaa/su8LcuKIJHHUbjNBoDb5VVQ7d
qOem5/XDOYdUYSJQiRECKShi1RGg8BhGsTMJJ104g7yJk3RvEeevPyObowSlNFRhoWEmuTSPaSTe
BJkOaeTAnaX8MM65PU+zpxa5bQYgiC2UfdWpt8lYHvolfBOq5Dip8/dEIvuoKo/GJNtmSs6y2h0x
fvwY9YkX6v1JSXjSh7yvwESxVpa7VFpq1dHCY5/cyenXvwJ9f9gaJnwtIRlRFIbw4aj40BZ1a+VZ
V2Ln+nX2KaV6v5n/xEiFCVJRlE2NqAS/xXJ/sz/Saj4PqPI5pWLsMAFpatQU6F6Io1ABCNRrLOXN
3DcGaFDlR+JnuxEIzOwk8wrBvDtAYcKUUqjKnC6KiteIcLs4zW1w912+jUA6UZ6IKzyX+8Efj/KN
dAfuwd31vaVrunZUmRA1l0VWS7UMSLMuWmn+Vil+nYIsTnMC8fm6qc+PvI/7ywLClqKatUQaVPQQ
epe+u37XZ+Un6QAxyV01cjLTrYG9tXeybWRT74RhhM4uDOYghOr9BQXhzi124Z1mdz7Z/5eBT2Vj
UhIpQz23+JL9m5o/9MqvTKk5q+JcmyqTE6WhGQuphLg3ktbO2/JbY/T/XP9SnMjxjtpe5T+iXBfC
MKm4N0n+JajmH8qElrjYckATnHPNtlnnTtZLheCGUsFa0PoDAGjI6bisBbwNY8OHNCoQtgD2J4t9
ebnrOw5YgXOEVCZs9J3aZEKHW17Nbqr21Ki3Rvo4VrtG59X7Nr8LHrCapJlg2mNLWYKhjiKyYQQo
AfTM37v+QesGjnttrmZlg7k1dEHOjalX8FGkzhsSSIenpidE+0EdLSkbOHu3+W1W1pj7Q1azqS/H
Ac8IFMBJJniB1u6vOzPPBPP5wwlAnHHBFRXPgOVmpSOFEidD4H0XxgM0FK7Enk4g9JVwM2fdN8FE
jBnDb//dSph7YsmVPisS+mmWBJmkgL4kj0ZgO2SuPghzH5hL0EQGiLGQskoexicoRGWWIGgy2QS9
KcCmF+PES+W2E/U/VlHV+PjgUvUwrUmEG172F0B1g3MFQGptd7sY4Xqm40qZNbl0qjw65E7oSZxI
tH31/w9p39VbN9Nz+4sEqJdb9d3cHdu5ER6nqPeuX3/WON+J5YmieeHcBAgMiHtmOCSHXFxc/QAq
Yg3HSq21FmB+ArSP/eUEXJo9nUhVVLBUn9DPNo8sSrp9tUFZ9OOqKwTnBT/DH7bVSZjvAG8SZdbY
XPKNP/z7amGUt0hgScQFRRtbvHQ2aZSPgHASr8lmVh6L3ox5jpTxyKMs7xYOz0myjWljdjb3jRA/
hg7/0r0KV60tHQNTNH89aYGXZGnSpktZLZeyJ0adqfDBuOwK/0Pu7qBX5tRZYv5fod+3wW3DHDdP
7tze/lLWZTCMWAbJJcbNT0+VcBa0r0n2pMTXSXfHAWuzbwC28yGr5VGGJp7BPmBE0Bj9Utkz+H3V
I7mggT3fDP638ixZ0xVYFzyGWKIke4ukDE87DOWMhqVfSAUxNWOnfAy9wZnPqHkdo6PCqguRXdsT
SFshmQ96tIFLSJyfQf576dtDYkSuGLHyL1sgDFF839E/4KH9GKA2h1TP8Bzevc05fwITpVP5g9Nc
tfezr36GcuSDSMrWKHmB2bItWVwIRgfNMkS040YKQ1cYN+GtPr2K4VBp7rQBELe3PHR2HXukiwxU
P4w8IMOG0aAknptVqRlT2TbqGDXXxUnk3qkXVnWNoRBvbmu9GkNLNaUDJseIz/F0MMDfphPo3+O/
afqbuqzkcIbRxikwHUjDzc7oZTbnaA46pq/JgzOwWPQU20+ilfpR5kPoygy9hga5WURe6AiBNd3O
LiAiVvYj82pW0o3h4BUaaqGVcLMCuVq/qJlAEH4v+Lo9WPENGCItPWTCXvcDMIxxwmVf7Wk8p1Os
zTCRBYem+io4NJ3Iagtn6QdlMOQgnzEKE0/3snttMsE0kI5QvwzBz339YGg7jafomrrPpwpLqeYr
rsK81tisZEZIzJJBmQdQabZiFAjwofw5mJ+X+BiwBhwzTuSti211Ilkogem1B3Fxkp1D/Tptnva3
6S9KJmH8j4KhiUBMfDzyPAM/bFDjOOZjZpjVQUYfq3rQ4DT6b+0hOxq2wWhm2sLbwKq+i6S0TA3H
oQwbiByPeQZOIkwmRaO08ZVMSYiOgbO/QrKAPx3UuzRK39SSzzu1gEcs4kcufDVEzLWdv4r9qZ8X
xuNi+7B+i1Kp2LjXsk7uyMJ65Ulq3Vq73V/KFkhovXM0cQMQgY0sGTOqRaj49yA7za30TCDwBTNA
3Nbt97VQEW9mZFI55A1Y30TeKsWvoJJw8uKyv6Btz/cuhAp5i6CI8kaD5yNEHuikPCA5C8/HgsSy
zoX8fXWJkj5rpazvMaqEl4+8gbRSyGqP38Jtfzgasp8rGX0bCTlfI4UbgtlTUZLQVGJQreWoYFRa
BiC8XqMbXvKSvL4kqFnubyTrtCjnxBsLGqwWWKI0kn0kOA58np4wjtXdF8PaSMpYjLqaYYoRrJEU
efP0PNfMMiJRq53bqlK2IZINHiEe8iZRac6YWqz4uYfOnB56sVw4W77bXxBr3yjjkKZl0Ekp4YUP
ngKMuBnVb0VfMg6HsWv0TAwhA84gbomJbc8xQFNZfL+/im2X+vsa0XMwcj2r+nDCW24KomNZvrZy
bRd84C7gdtmXtAUuX6s5PQ+DDyKVk1qYBdKJCs6Da8PKvcoXcjM91xgbjtALyW/1UvqZx3oxMg6L
7qRCyr8xxAgPgNiY3TyUvFFU7CgTGFBMlhjKWqgq9HXokOgKwtvJOJXtQWbNR2SJIH9fGYu4kqdc
b0lwAjfRYjrzYEzXCd/a+6fFEkNZBWUME30myeGM0zwtS49VkFt13DGsOLmTO3eW7vZR1DYHs3gj
2VU2uYXUtmbRcOdqnt2CV6xCAuplMjKGzrPWRhmKdgp7OVQRjtf8IZWvauUui7/82/bRxiFToiKv
kWCby29Fdxur52Jhzbpl2AadChmGWREQn8A2LKozpD+nnoX5+cuz+bdxoNH8gM+leqTDNcwgrs1u
UCo7BYcUYPsZvQuAj4ODrvX3N461KGLkV+o9JdyS6zkeLlF4mtqToTFygKzvU2FDJ6DzrOzw/UG9
tP1DbbCQYQzl0skPWC2gDcUsH3sImKRzGPVWqjhtyOoSYgkhf18JKfJGlMIARiDME6A1MUhOH02Z
GZQy4l+dMgJgLZKiUExw/hkIpHo09sdO1D9G44thMLwpK7LXqfhgACtbWOjYt/7IH8n4P+Cq+Rfh
ln8unMoTP4XPen9I6JQNGPlUytQWiJy8nNFbwT/N8sgwMyxVo2yAUhlJwpWEOkY658MtrzJsJyMC
pskaa9ICHxITTfxpC5pSwuzA5g5ihaf0MNm5VtQyR9occcF3GSnI+n5CTwpXeOFyNxfHIP8pzKzU
IEPzaA5Rjct4pelq+GtFR/tL8bUOi4scmR1oZJTmZd/msB6ydMWtTxdxDBWi58cFPVrddYLXUXEi
FDzIllzYxcq/pHh/W1aaxlGv9EZVEqR4wQl3HEg0hIKVqYSmfGhtwmXy69/CU1gcsAytNCjTEQ26
FslgD7Zb/jKWt0vICIFY36dsRq4VhYgWedzj6rUKnjA9iRFHMmwfjY7nxx6MAgVsX9Cdk/SZl60y
ZTyWWdpHGQejX7pSq0o8iXKM2BMrG92hB70H/DHUUg//YaU1WJtGmYqoXbQ+jJFoEDHNJXWWp8rv
e3OyCDCvsoK7+S5+2tf5fYmgtvroQSY8KxQ9B75AGPObUu8cMZ8YKS6GSUff+UcZfM9FczfDpFdi
Yc2V7hW5ctXnT2jq8eW0wvj68KAasdl0gWMoqTtH4ydYSPDmwJAcsPVich3d25JGklRxOojME/wE
OULeqOXc/Z3c1sd3EZTCD0nYchwpRhWhrWkPWuGJHSvxyZJBOcc0DZcS1O+QMd3PWWamUmSWaEH8
t5VQap+JyZQOFVbCpXdB/xSiBjQVjN3adlrvu0Vpeqf3Oj8OMLVTdNcMDq/bBv9aN/YonKLsGGMC
6T+ticZHjkJTJcKMymiozXbTov11jJwa/ZT7Yv5SWv69LhoMKRWGgect5BBUWfCzsOsfhMZxAroW
XQ/HykrvtZuOJZbo1p/Pp3ep4scbNmdKpzUkB5ENXg3MP+YlFsI5mhk2ffsmoykOM6ExcBRjMz7K
KdK27uYSq2ts0sSc2fpBfJsJkIMukjW+YdM0rYRRi8JImCJXFyB5ArxuW3FxuzxmGVzyjT82biWD
egaoyTQpIkFER+DW5p0ULIzqQ2tzHgCHj58D6a6kkRWvwnXBSPhQ4PDgnG9Rzj0jByZYGD1iJeit
V8/oZrTq+8wHRveHwgptWAul3H0+o+44j8Cq/SLHi28HX3E6h/NkP3pklQm3C12rhVK2sCqRNtIb
6El/7OzQR3b+JnltQWOamGCvsVmAji0/LfE8WgcwG934o1FOzhZjMHogkPnc44sU8PIfiXRaishU
FRY+eHNtEjAUKJrwPBrzqJ2cQwzQQuxBEs7tf5U7AbUieKSdHoCVCwoDFsOikDtFq+haHrWXypJq
SxYCj5wcyqvcCQ4B6EnQQY5uCInxKN4yymtRlHupEsMQUK1DpehAGPzUA5nCwc6lbxrJtRzKwSyd
iG72GC8ixQTb7fNgV98ztCtXJ1DsRlfoRSecgcqL6uxv5Zb3XIulfI6il8vUgmrITpUcvfCV04i9
M6gxw0oyxNC52hxM5qO+oKo8L0dhMfXYFGUGldGWaZQEARMEJVkHfxplh0NxlvnMgPccu28gqjNT
4+ETW7USQNnemqviTgM6EAnM0Owx3lfE1JfFYOk2Oeg/dHslhjK/GSZm9kMJOl7hujpEVn7b3Cfw
KcZjdEWaNCJnfAJyyTJslipsajrY/UBQIYqICClVKMZB40FYTS4V0fT/9c28qQrvYmhVEJJ4KgUC
Ro3Ssxj8iNG7/gmWaizg90roxP1SZH3Bi9A2oXpRo1Nc/sf39/1yiFJWGL8VZKwlUTpRLckYYwAl
QS+ge+ghdXK0Ptvttx5+CxPBXgiXyACcASvo3TYXqyVSWhKH4SQ1IP/DQPD552KjZ8/nLM3KUS3o
XUKgkrohc4Isa7WUr1ZSLgjVivRToL3FrLTebQzMDe2U0kwLVvp7M8MqiYKkY64rZn3QfaRBG2ta
ULw1huVXIBh084v+PTj/qmWGrmLHLhNF8dYz88ftWwmlPIsW6iNXgwkAl2DCPLLM5a4AvrwjU+T7
0cIENocfgf6aTP7AP5OOaQWg4HvdSUwBE7tEP74WbtJr/YrZSUUOdO+HUX5Ik7mq7GtkmhbBRJzp
hJNJMKFKA8HoSrfYdJubke36ACiXJERZtogKXJJ4q3vTYfFBhH4ZHMVKHO2G6dO3FyjrIHOQJR39
tB8DwYHT51gF6RjiaJJowkv/dfDlmwbx2OClqCRa++Z801+g0V/TMfhEQA/ER3nNnMqVJOD5OyxX
unSXKt6/fZ+6LKCNKEMjNZDsWRy9vyzl3f73t+/HagHE0K4iZzEoq5rYOUAhB1s9ArdwI750poy2
0ByXnzuzh54wZVLXA43OcyKFeFTJF0g9q5Z0QhnKuAvP5Tk/lC9E9bXv+wvddIirdVKaL2PcGrrb
0QLbabMZRY6m3U3pQ96O5qx9n9J/PDZK6ZUczLATJhzZaHEz1Sr1jalhIAa3jfdqRZSnlQQjV6Dp
JDuNar8TWbNsFq8d2qwkh3dRvrQyL7plwTXesFl/mJB3sTSOptXavudjxHrd82SjGchPDg0mYkQu
xg56CbjUklfZHBzghVzOFhnqyrhu9DM50idOmxVA9wvtGyg9jxg4wNpWogh766OcccSBH04rYLsJ
sC/4KVuxM/Bm4/d2YLYAfMNMeiD28lk9T5v4IZAY/X9TolKmZBayQBkxb/b/EIW5M53CMxl0GLsc
63W+GT6tZFFmhU/5hEfKkvCXFYfgWNzLiVl/wxxJl4DKFNuAW2Sh2hk3kH7eSeD3raQAZxfHF066
bgRPKR/j4ZDFVskCY7HWR1uYtsqqQSdWLfYxETS652qGPdl+ra62kDIoRtFmvdzC8vcoaUwASKUD
iJNUM/G7S2VJN+HTvgFjqT5lUtQiALtWnMuYMLGchjLyDJXlbFi7RlkUPlLVkEuggZruJ8lsyQFI
ePvc/aeF0KF7WxdBPQJtZfNJ4QugGS/L4WFfBDnenTtMh+76rIVDMwAlUqsncbxNeK8RDhFLCuNE
/oDb6NycYUwolCw7VvW9Lv23v4rt0IlkXTBWTUZOhHqMSiMfzXOCogXADmY2RmahuBm5NmfRRHaQ
96vEGdpDy+xeIqbmj/1bCaZsYFfWFZg18IgjPe8yOMhSgLxUE68RM3HYmZjNN+NKHGX50OE+jmM1
SXaLF7couml+Z8x+KpiN6sfSl3lmeJFNPV/JIwe7inm6ZR6jPIKJb9oLihuWHFeg3WCc3mYTDwYg
/z498itWUhqj6PgQs47eeCkjxDiJ3byGx+xerczp1F+m0xKahJuJPPJkxN/ydcPCSmyyF6x/BGUI
R/QspaOIK60/qp56ie9IXq16JXzkwZnQnQIVdkwxInj6RCIFKiuDY0vVRdCqfVx9h2FZ8yIiTKgz
P4xvkuDL/uXYOsPV92krotQNOOF67K442UVwUiObWaTcDHXWMqj7h0GeVRDnuAYdUpLha+sQBHbo
dE/ydy+KrOEn/OcxsfBqv06OrEBry7qshVN3UFAaY+p7FOiXeQbhuuEsQnH7b3tI3Ttp0gaOA1bP
juQWrTMo/gut03W59W9iqOvGc5Uu6eTRqckYOoUKUToclZHVcMtSCOq6pepYxpW6kFromUsqR5Ie
0CHEWMqm11+fCnWfYpUvJ6WB2uEZfwR/nFNanNUAyBDfSM7oL4y88VYwuhZHBRm90OncoIeyLRWY
nR6qdhk3ZivkkzlkMBycxJqMytpFKsrgor6Q5IIwBcXBaUxKR4o7QAdLxj6yxFDWQSiXpCmQQkRZ
DTPIJOUo92jAM1jTZRhiaACfXOZ6UMwasrn1WZGul/wYxd/2lZtxTWkEXxDMyAtUUIhoOGZLag4p
q9WItQjKEASyIAEdhCPpo8aU1QxEVz/7iJW33QqZVpqmSx/t9SBJcaAXeE1q2iGpDkDvmmV0amIW
VdLWK2AthzIG+cjFXJvMGEwbV5jWCHpPZ5xaP04xBlA3VRbQhLV55O8rJ1wuQqXHhPkqzZyovo80
K/4MXni9IsokzIveyx0HhG1XYL4fNx1LVTXLIWaA0ViKRpmCJW+FPhyQNJFAKl3fBqwu6s3353od
1NVv80BMB47gio7VQfPzS+WkD/9bUpC1Fur6K4uBq9nCIyhJ5DZV7EdByNiuzSTTajk0eC8xwnGu
QyTVs0PoK35wMz+CSPfGQMYTE55zuylBLm8KLFzd9j3SUBdQBbwO6Xxzzpdpq7Soezc8WJ4b8LnV
sdnNPtczAqxNTJ3Mv0ui9C6Lhk6tA1LFv2Q35W12n3uhR2ZDoetRPCfHxAOr4b6x275N7yIpHTTG
Ip1lECbaScp7YsH/FNv+PA3ZYV/MX87uXQ6lihrmskg6DCtSW5hubhX3w6k6kTEpMqZ6kKoV/BLD
07LOjVLJiauHCWYW2Rf1eaqOnXithicp/8TLY3VmdJs0X8WR1CU5gjr+Kqu9YLlJjC/7m7cdMvze
u7drvrJ4aZU1Uq1AAZXiOUr9EhY8nX9IyqsxfaIcu14M5Zj6XOEKiUSoWXjK0sLS0D5jKJ9JVa2l
UI4pFAOtnlqAcPWv6s8Cr5fcDw41EA/LrVqCAyFyOInJf7BtoN43kfx9tYk5yEI1MUD+tpSPlXIM
pu/7h7QJ+V2vivJLCheNEwpvoFSqY0ss7zr1zmjOUedGmO7RnsPkYRwYx7Wp4ahsg1Jcx6NUo0SC
WxI85hqyCUH+VCZXZXhXD9YwtozQ7g2IRScP8Oz7LYeyS5KI1AsgTpCjL4uVDZyJhOo5XxJ3UseD
qLfXLTeYktj5vFF5fKlaQj1bQTSDWaa2EMH7gBSewjq8LnLBGjQQ8reZ3Sm1mXSKI4o3GMFzh47v
5ylWbtRcuuMzzeFSNAJ0hSNllW4yzopo2N6CKKuXZemYzSVqSuNx+kY6YvNLzpmtq92qbuWBdfAz
gMf1DtLmTwCHP1fj7dyGt3L4PWpBFcGzArHN+sFaCmXx1L7uVS7XYczPvZPdqFabOuqBMMUgIQE2
Ct4tkeZWGJq/6ULetYMOyROt6JWUuOUYNVHuVM4nXWG4fvLDd86LDsnbntPFltTk5iOB7XcnxSOw
/U/Reaw2UKfsX5hMCocHGuHTw1BlG2NHfAz+8UgePfHze5XVUfFGkLi3MMoUyoPacLGIt0YGbEXl
hkfMM70YJ95BC2tolsfIzVBGa83wgPr9fXHhzoWT2trLIwGIIdFjgaU5syo7QM7C378krGOlDGad
Y6L9oMGeifFFSG+L9KnLWUjT7cf3SncoC9aIaqMBj/arQkKYhUrPuFLtCWFB5ui5yapYbFvplUDK
lKkFH8tCigyvCH7zHsxqkkcaujEvhGE0WdtHmZjeEKISs14AwBiOUTiaXXrqKibtDclX7ekPZVdU
uUolQUSMo5WVGYYthqD4ff21Df4z5JM8JSafhuawHMrY3dcO8uE9wZSpmZGqG2cDB5ckldVHt7J0
hZ5DECqPZWkarNZA1rHRob+h8b1cFAXAT/yTHotWGJ9E41HjT5gt2zfnXvWa7mV/hUS/d1ZIt/Bw
Q6PmqY48q1xKrsEXbpWxuBIYOkJ37FRxyMs6Ic0Yut7nE83Me8xBjhJnfyWMMIFu1enSLmzbAoiD
FMZfulaFp6UEuLSqvX05m9UNkMkLGA2nok9Hpi6XpidtjFGcyPqDs4WMyez8+Xp2fzHEsLoxNvuB
1tKoG5Yodc7FOsl1HhYXCJzjcBJvtBBuXDj2h8bCvC3feNCvWNwD24rxvkrqzslFkAm1AsXglYcg
+E8QGPXqba14/z51tVJJTps25PHeFIaXuCr/U1LDm0Sd8dpkLIMe0ZYajaFHxG1Xnd9V3sB6zW5r
3e9lKFSqXRdHYEglxFigyjR1EXQM2n1T2GO5MBwVOec/L+q7IMpp66hYZCmHKFjQMYjhJ7qprHG8
D7LbVhwZVo9xNDQ2CHlvMQ4w7cYumqNcy2apfe2C7/u3iLUccm6rhwpIY/SmHcCekehASSMAnmW1
teYlee6k6rlKEDruC2Qtivx9JRBze3I1ID64M6JDVRdflV63MV/rfl8MyzoolHWI+p7D/r3VXkhD
RO3llnQVHzDHBPzirDT7tn96VwrKOMTtEDetAfatOEngAK/CJHVC1Rn1//RF9hRW4Zil7JRN0IJE
0xsBWYBafgnys5KNpqgmJtDNDA3cjoQ1BbBHCQh+epYoGpjCVp3h8Ml8lh5gXOl/i4S3A4vfcui0
hliJSw44PYG3h355m1uDKZsaZCVHlQGW3da/d1GUoYjnLo86jMCzJzSr8sMFyFkzSJ8Z2rf95HuX
QlmJuM90tUmxca2zuIJN6B4bHy0eFgn/MhBo7MvbVoh3cVRgD0TsFCdgfbbT6ludHXJJtybMcJkx
PHdfEEMh3nKKq9srhtqUdhUEkakqkt/5vdse0JHDeIH95fa+L4iyEjPmn89ih3gW7BPf0oV3M1nw
eMm4G8vcr+vcrJP5nGfpoUVf1ZwK/wXcJ59n77+BsiBVn0s1RxLmHUYE/xq0GZZW8qqa2RUp3FYC
47b95UX9LpEyI0ay9DEmTYuY+lQcipfWi+w5AfeKhn4g0sUyn1K3P/EsGDfrSlDmRBdSMaiIS9P1
yI+G+MShhyZXWNP+WGKoSKMM6gWDO5Bv1gYw9B+4xVKYaG1yr/70zr938K0iv9JPTo/TtG8AcpJv
MbHREXz+hgyjAxD9f0DcMRb0BuBYCYvyStcLkieQ1Fexekxxw1NG2MQSQdmRSahHTWuAdZqFZ64a
HL1CnBYxrMd25UZ43zXKfATiJOfaABi/ILQmJtaAQbt2mq4xlR49JvVFqM+x5Cdldsp1kRF/EuXa
OzEqABFqFS0zhIelbhpbaZ746Tnkjl3hS8u12k72vv1i7Sf5++rIxrTktbkgD0ml8YO+9TEF8hCU
IWNRImtVlO3QlKJDFQdXSvYkd/SS6+AhtjiztpbORBH+jELyNfokEI7wfnDXkfEjtpCYvdVZ0VEP
mfmBvzxp34+YMi3VKPN91KOS/UbGZpdW7HUOISL9V7P5tjWrLZZ0NU40Dl1xojc64am1QDTpD0fD
00+hqx2Y4yBZV54yK/2ciJVU4xkoejyG57Tg4Q2/Nr74nPizb3wmXMY4RDLURBDBqfhRf/ByjnSp
hg1LpvEhE6pTlnU25nW7jYzpX1HNUNdtP4g+BF6V8LKQ316lq83MZYgjnfM2aevFyFi3ay0SRuDh
7kaqxUojbcK9SN/D/5dHuQJ0lnVSnaAWTWYhFwjGCEClwp4+VsCoiCDbkF21w9jSnD0sfDs9txJO
neQgCE2f1dCcX4B0zC61OCe/KF+V4+CFkclCTG8ag3d5tLNQiqzM8H5DDWW+Vgs8fH2+Z1QFtyFg
Kxl0uJmMtRGLpOs8ddXHAvivxCXExjkAkeUBALrcjK3BERzDCy3RZwFYNgPDlXjKf+i1LkmgZJVs
oxnNSngsMyfk0awjMZ5brK2kPIgsdymf1jAvwGpZJWCmfY4RYWjk3Dffmwx1uAYYnye9TUOk7h/I
HqsmLOFyCbH5W3vOObLiY2RPd4s124Swl0cbUuKFhckC1G2HZyvh1OVItKgExgGkI+RyAF5vc2Z6
7PzGyU7G5RcMk7tpWXeSOMA/HORKKnUrulwPBV6qCLAGkOdGMVs19xjbyu/LoBOeUhVkWV4DJja2
IprKZtGSq6t6qr00QcpfULLTotemWkePSsHK/G+7pvcF0qnPuJGURiHbatwHnuQbV7KpmvO58Vgz
djaVdCWIugy8juYIzSBxbnNVRC9dBv5qFnxjG3qwEkLdhGae+o4jPcakgQwTOx2k4QNbcXoEoY2V
oiZWeayuftbCiAqtvEQ3NMGUjyikF9VLOg2msHwtmCyk23qoKwJq12hUo6PdrteDSG8VwY6FQ1Xe
qIX/KSV8F0AdT9SDZWZQsAohCi/juDyrfHObIKmypPwl4YGRFXlzAegf7ds5w9GyFkedWlpXw9hL
ABTxM/Rdq06yqjHWR+4pfY8VUBOg0Q9GF+24Hw9Jm9WpkJuUPJ1jnzQ2x4fIT44R4y4TC7gjhk6l
GEbWKGoFmtq8O2vTl0IAQ7t8kEAP2X+qsK0gVgBGXREVUaaWpBhNpRs8oiGlD17iBlOdQt6XCvAh
Zfptz7WOGH1phR9iiWq3kttDlHxLQ+H7vt68Kd4fKxZRSFU0UZVUOkZSjJELJQkNooEQHlNtcNVG
vYjGYC6xEptGMaDQIV3XYns3Z2DlCYvBHYLKCTEoLhB7T9fHq1xBQCyBPs+IypMgpj8FZfYzJays
/d+6qQOrn0p5ELlJ+FyZ4I6jDl1SyWjW6nwsVDQq1C9i0hdWE0fHJlRZGJitMADn83uLqIOqcrFQ
A9IygwGItuJqz7jFCEGKJ87qzNnVzeE21pnxFVnNzsHQ8VWfiEsAlBvq6IXkTEvvT0p1o9Uz5vXx
/iwH9+M0sXgXN9X/faW0leIx2i8YuBkplPoZA/CKKbXVFmhxp2bmwjYBdApahRVNkdGhTFe61CIt
C6nuiKmf7Pqq9zTMqAvNDrRg/RnlcszotouRoUKbC1wJJZZsZev5pVAqDOwEw34P9OHQuynnCtwN
V96B4+oTVhGja8ELhjeBotIddyDADwQNw1/tiL9rQpc5q30z4l8LoJ7JEY8rxpcoSRq+6imYtppb
oTehCU7CQzh2WaHUlp9ciyN7u9q71ghStR1Jz4fCW3UqWgRHDKwT44hYYqhbHg56Facq6jaV7msF
oOmewDMSDJuGZHUy1IWeZSEv9QAJc9kLjrUng1tdAAknMzYjfu+PK/wuh+6SiRWtDCcFVc/quTjH
d+B/sQMb3Fy9O9vSl9Rl1ag3H7yrI6I779ouqStwrcOYX0ZHA1ovOC/W5JCBV+G/6gPdgJfzSR/L
pI9cbaqDmssnYCictMjcfau/FVys10Q2eaV2aFYI+W5CbTKRZnNWdZ8Pptt9EZsP97UMyizIyGPJ
aQhSjNmaLfGCp/sJTAk2WsZOpJs6AvKEsFil7qf4q9aSyW1YrS5flIDPA1j5X4NMFH/yNae2MajT
yX6wbjBrKymDkYlqN9YZKl+q6EXFQeXv9vdx01Gu9J2yEKipcaoGAKwtNr3FAQpVxP2tLreuUnUP
+6I2veNKFGUlkLFK6qTDtFFu7hxB+qmPVgxYjaRglrZ4VXJM9BPDLGmUzYjycArHEldrvJXRlNle
Ile6W+746+iKjP3kzv2J1XO8ZeAVOEZMHpEQIyoKpZaFbAyq0BUCnsyk2R+UJaeCh4fsbRmsJXJi
sVpPt6JBSNREQ5I0QTLomSocFwjVnE0CGKxmi4Q6hVv+QDrwEJ95EOJhMBIYrOQr/AiLzJwuvu2f
6oYCISLG+w9sluCDoCeuxOEoiq2uCnZa3IiqaVSNWUqYi8waHbMVfHwQRKlPWcbFImkQlP9cXM3N
b3W7xaRa+Zpcc7LGiFGT21wZGKEkRNkqjpOyYlI+KdKAP9oBV9bmoqPfShxGoK8wBX5gklNs3A48
MWUZVK0yAnuaqEHmwWq+SPGv7vjYry/alXBCIrJN0J8g4BBBLfLQeMUFiUhWK9OGkfkgm3qITmMS
d0PaCfYY3leZz6eMndy4iB++T+0kYO5RDeiSAOJaL0FX9gIS4YJ13VlCqJtX1XGtGTUqHUGRmHH6
xWhe544RhWwr4eqUKNvPjaWkpBqSHa2DZxZuuacDG+iAR8QMwBoL2qnAMgZr/4ptxD4fto/yAUKj
prEW4r0Xgp25Un8Mxc04AEaNVvbeWvjrPmZY6q2g5INEyisoY4FxDpMBxOg59DU4Vg5jOHM83xuP
O7Bc3KbNXKs+dbOXmpu6vNKAGhhFp691L27DQzJ2TidrXtrpHpcBxSIjv6qWX7u4P4hycolGJrMP
UXMq9sOqNQPEYThiQaT8RaNV2hhVugAKuPhqOCwn/UGEdeHtxNHvMsah/mWPf0ujaWAjjs/HzMCq
B7f9IjuLP92SmZ+dlRzZpFKbtgz8WiBn03XkLegD7cQBhccAVpov7HS8jqrObOPCbFkUDJumZCWI
OksjEjI17ETBnpABlO7l+GX/LpAf+scZrb5PnVEUd2hh7we029b8sZSzg7oEx8aAqYxqc1YiRpi5
L+6P+bCqMQXov5wQyQ6GGcy3Qdabsv5YzZe0/7G/sk379XtlCs1docUBv2RgvbRb/am+0vsHdXb/
TQJl5pdqaUoQ2KHclE4/+k57qkQlMDFy5nFfzr4OIAX4MUCWJ0EsUkLm1uSuoD916ev+97cNxmqr
KFMfKVpTdiP8CZkVTLh/SXU3cgVgzXM3uGPVlLav6koeZfUzPQZFcwOlHo+BlzvxbWDzB+5CIjru
wIrIWXpAWXsxEoEWTJA2nZdLVljBdNVz9v4GskRQ1qArmzB+y2yHMl4uIgJ/Xr7JW5mVhdt0XKt9
o4zBPOhtnROD2rk9Qs/Zi27QhOHoqOdqXvlDP3A/mi8kFM9fB4adEImS/d1QKHT2eVaKMZpbWLzm
eRLM0Qo8FQO4UuehviB1a2Vf6vNsO8sx8md0ehAiPxbT3VZlRBHfl09nptOgLkM5JjfaCbzODo6Z
jeLuVW8LIBGJUALlfVYynKWqdDNjsgTTmCfwKqReSDo+MHb5pndFt/NCu3za1yPGRX/7MauXMC+3
fMArCaxjej2JxypmFJMZevpmB1bfl7K24GrMkbYTHg4lLBwVA6YUrv43u0hj/HRVa5qlJ0+Y4L7p
roTiRzY/7+/U2yvsT3WUNV0A5z+v05lFQY76CTyvSIQHjR0shV2UYBguu8DHg/EoJsCBSuVjLkyv
yZA7Gd/bbczb3IJpx3ztzE1tcjUg/4l61acZev66kxw1TtEWblr30qdiE/H911I2iOcx8yjrsOnh
l97prwS/OwlfR5dEQlzC7BoiZmBvbyhzhEuSTUuEe6KAWLRvv0rz66h6Y+2HudvWEWNx20r1vjbK
KKm1oNZNGiEF23td8iCIx6Bi3Iu/OKh3GVSU0mkZGqFy3EL5wlsLgehc9MM3xSsfyBOhZL1KGBtI
Jy0lEHfJrVTinhwCT7ZQa3vUrjAAR7vSALV4O7XvhVf6GrIth33F3jbxv1dKpy+jMakKY4IrJkBm
vIbA003cIhNktRmbv2sknblURVVrdUQW/5d0a63SSr3AF90SpImsDWWoCM2JmstZU8YBHlx8h+5O
/ls/KrY6ROb+1rG0RKPCmLbr2yVKoPfxl+5cufExt8abifDZ/j/SrmtHclxZfpEASZQo6VWmVKa9
GfcizPTMynuvr7/BnrNTara2uLcXWBzgYIDOIpUMJtNEoHuzuv5A9w+uo/OnYqteoWmIDL02SgTP
rP5Ya5/RWoL54A+oQ74xwiGHIfUlSVpcCVZ4Jcs7bRD17m7vGtFlFFohlgW6sLfLULIWJZoIaZnh
C4I/L7xHz7COqh5zPHT3lc7y9fJ3Yj/5HTydDfKnq4I6yDLkrAA1PQ/zXbj4bdm6Zvn/nzZnFUso
WchsppDnwYg6JTOTEpghkQcFvFntXgs/NeNHHjQrK9z3GTSShbmKlpAqkR/U7udceqWqembTH8tI
9S/v3GZ8sDLGAfsU1k1fYeTXHXp/kTQ70kTKS9vesDLxDs3zOQQp129ckOxql92mPiO+UBzzVPmi
YYrt+Gplj/O+rFVTHQM87NX+Gl9BFNIGP7OPwfbr+odId2QTiM7W+AiyLktTM6Ba7ipSv8uDcmek
waHKS8GIyKaHr8zwPXtjMFmJiStxVu+L/MlqQL5naDa6CT5y964McS/QKRjA+zPhaxmF7OhqezfI
szcUZH/Z70Tbxt4GK6QDlVBVyikuJRlKeoE+O5F6T6loMa99Fu+AYbUaDr/H1uxKigZxV/ZNP/Ob
XXOlgak8dSovPwynGt15bDZT2Ja3eReu7HJAnnYRGOrZsfq7xhC46oENKjW+WPpm84JfGeMAI9Ll
oNCWCvQDuu5Y2MSoia7aSD4E0mjaGRhpE1n7BcqtWnQ9CtCDb3PJpFGv62VRmASeGznKPgAxxk32
1/+o0Ec7/6EKEtUiOHmtOq48pyoKPassRFLDTga/f74vHl9HUjAydWvuKt0VBTaiRXJ4ooF3dSlL
xABg7lSGm3h5vHwUtpoN19cK35OSzmMPMnmN7SJrzM8BjpPTHjphs+H2SnSUvWQZMq980NRQpTIw
yoP7q9knuPat6rtgKezYvj9vZwvcees0eYxzBTA17BpIdEAkwCnQjIqsKWYcI8S3AnvbMHK2x52z
oYMyM8rljNSVpZnInjrL3niI0a6hOPJT5IVQILhsU2SSO215G9ZGHiMImMNdLYV2Pt6MsWDEht26
l7aRu5WX3rQwu4nnLnj/7aHXfM3CKxTOcQtVeYH7bb5MoMn6t1Nw13Osk3yoKC4wOcQLFv1flvat
nx77/tR3k9sRwUWmipyQO060QFZQTuCE5LbN7NkrdofSoa70HOzb7xSTEpGL7vNT8sm0qwdt/wgm
pPRWFDBujRfhzKHrUbUgc4BSwtv7p8pTtKcGuH9Y4ocxMEmzm14xivl5H5W7yy7zWpZ4/z3P1rhL
dcl6dYlUWMvqKbLz4IpW05XSIVmdy6ckurOa+qQUo2wrskbtQZV6aJYOvS3lUC415oeRXOsBRWU6
rbyxmF66lLoLMuxyODhZ3Y427VVviGsPWkJXXW8UXm5qV/3U7weaiKhPt6+b82K4q5s0jTpWJc4c
G8BNj5bHFGT/xdAO+wSXNo3DEs2QDARyeE8yETKVzSjIDmP3pTtMHJau4BOJrHFIYixJgMART6/R
kR0Ud316Zz4tfu8On5nG2+hO/rhXb4wDa1dMnmkruku3Q4bztnK4UgXIKlML28oMqA7Kys+DbSAL
i5zBvaglYWtu4I3/cwgjdXJsdhkClMqlGAeDlN1ztSuvtcN0ZEKypoFKaeWIsPMfYvPzIjmw0ZOl
nTSWpu/cwY33sVcyfYfyiwF9h/Q2EV3d21h9NsdhTVyS2NANxhunxjaJKnu2vifpR1KgZyjhaSSa
bshAs4frOyc7JfpsIRBp/7rsndtF7ZUNDq6ypkhig9lovlCkj/T9so99YMGOviDsg6ZJK3jqbqP0
n53TOcSqQW1SaX3BWjoTWy8DtxxH0eUtssEBSZnJiZnlzAc1L70ZfeSLruefGaqetnFEkRX1CBH7
0aZJZD8oRClVw+RLDmMlJ93UwiTRruR4sGeUbwSfahNIzib4ByGoKvqw6WGC9dRjptJ9obeoyqN6
IcqBbVcvVqY4r0jk2bCMEF4RHcKbV2UyjMSphwrxFugy7exb4Ik4ZzZP1Mok5xd5ROIMbU6KWxM/
G39KpW+EPwU7uBmRrGxwfjF3kx6QHkg47BRQgkU70138GVUpy2NAXHjSofSQfd5/6C2/Msy8Z/W0
GCVajXhDKRA/MJypDcCXEdp0NERFt83wbmWHu2tmaqEbqxh+Z0QY4XbgQrFqx8Kg1mV1IAsdHIyF
/fLGir4df8OEVVpPIS7UAQ8m5HnywekH0T0mWht3sahNqRRanuPSwjC9OVSOMUm2OX6Z5Yd5FGkP
s1/8LkRYbSR3neRWtxRLxy7terE19XMdP7cKoqXYvbxz24/OlSHuIqmSvg8aE6XK5XFEjbIHVjV7
8yo8MC2bcCdK2W+NaLLplb9xin8SxotaT+ilYyDSHKxdZ9qlH14HbuUZfnin2rk7uyXrPvaDb8Wz
6NrcbFhcm+eAJajScaorDNGUnnpM/6qghVT6yY9sl/u1kzv6TeUtSIJP38Z9h/5dYXS+7am6IWsW
GvuQLH57EGdtVuJQwdhV/heY2p/Y/DQU1F8fdcHj4oH0D01clz+xyCTnSqrcBWltsUIpZk+io17e
ZKILT2SCc6JBi4YxrRvVpfrsWt3JJOiOrydBILl5ACnmwKkJehzr1ZVXIJaM6ZBpMboUFeuYKDf6
GECb4FEOnxNl/I+mOLwE32teIdWPsfruR1Ttrfl6qu7U8pAFglCB/aF353y1JrazqzVZQ5eqswRg
rgfGeZ+qH2CA0pFS/7NpHDSqUb9AHwtDH1mc22F31KR9oAnZSdnl+H4ZVFZUyLDif7hj1QzzTIoE
z/rgGdUDhx0q9OFq9uiqV+WtaFBi090geEU1SjUL7c5vN20cZHMYSmBW2F4V/alUf6WJIE8hMsEd
GppbkxIoiK/rwlNyxS3B1TlniwB9RVa4c9OCPEUZKnz9RE3sSZvusjj1Kk30JmI/9t3XOe8XLwI3
BG1kzYSl2NvYKcxr3PtdhmG98qbMbq0PdUgRKMmYMgpl+EqcT5N6ToeiAcT/bgOJX9XmAiiUMh4F
yxXRgW0+vdb2OBdPK/SoGhT29EftyOaaYj/5xCbEczwgRKHG5g0C+Ve0UsDTTe2V9nV1Ypug1LRK
es0M02OO1kntZ4s7q3CjHWUj8Wis6W1i9x4yuCikag+X0fwfVov2fhV5duwxd9TybCBDFyAMWTIw
NyyRs8yyTbrYl+LkiXYNCJhL49jT5dYM2wdNC+4KRTRNsflqI+Cw+ftHMDxYbYKs503Sl3jtysfu
CuDlS6g7hNfTcXRZZ5HyVZgP3QJ/Ak400wT06++UihMyqr1WIcSr0IFy1PelY4LphFwXJ/VRs02b
YCBL+ikJOR22jii64jX8JxNwf3BYY0atlI1JhqbrLj6lFZCN5PcK6T+ABGszHN6kS4O5L7NF6int
XErT0xj86IIPjBhCu/W8GA5vkoias0pmwHToUKW2CZixBe65vV+GSTG6YGAogzv8MkmMMsj+9wIw
rgJorED5XvOmvfpzmJ3qO1DoJHrebEXLBK/ev41yCFD14G6slwmRQaxca9CwKuPSm5robilKQZVG
tD7OH8gCBs9JwSTjUN8X8ouq/mxMS7SJ7AzzgL1eD+cN6tylS13i9mFTXqBgQ2Ra7BGQMzaD/eUP
JloP5xIL+OeNMcdAGai1fCPJvLiR7pO2PFw2sw1b50/EJw/SEDmRIMaLHiS1xxRZnsGuvOAWNcp/
EfJug8Uff3jXiNiDzJ9OeGeT+U6d76VQtwsNDAdXDfTjBAvbiuBW3+p14SsoLIxU6/sO90EeOaZf
7ZhwO30q9urXfpe9znoNusCmwN35QHiMFmueJtaWaKCz08z3c4ZepKyw+0j0YBGtjv37anWd1pZo
JFUwliC5JLgSp0TIZVd/zQStDPRqlSlpAEgadgScSyV4hRfMtbwq7eEmAZGO4HttsK8AA8++wWGF
2cxtFrGEYwS1ROnzBKaleVegHmMIXH7zZKGbxgJfMjis+JoklfpUDlSsTIm8OH8waicR9ahu38PE
VCDaZ5mofXKnNwHNQD51DQu1qI9ePwgjQiIc5Gf3yDrvTKfwRa/JTYc4W+TPMTrhpiBMgRdh3O2l
NtsZgSWApE0TGOqTNbCb48blILZLCNrtIMjjxuSkk2+zKhx/Yfj5Dl9XFjh8NZOJJA27pBiZdXlk
lPyhRx5YFkLd1bvG+03A3+8rURJ10ylWlrkPpvV5M2fgjnej8KYxQ68uv8TJx+4PTZc1WdUoumXY
r1gdqiVW5jhtNRA37ZYdVrejo0OvWjfaF/eKCI02U0gY7vljjTtRGj4WVUaEZuEnk3WAOtGt/FVK
7fLqddL1iTxdPsKb8Leyx/lHPk0VBdsFsg3ZHUFnVxg/m9FXq5YFMLvZYwMKGQ2dA6qsQuDu7TbO
MVpOzLlmnbS9AQVBA22Sqa/dSTfmFYhCJ1C0DTedkAdg2//PZtm/r75e3tVqHNXYT7W8UcnNMAnO
1+btuFoW5x2g9GKCXhhNrtvOJvJsx9ZDEj6WBiQFwMpy+WNtzcqjxeO8Gs476pCAAnKEL464HrsD
XmfX5b3xkD8bGIAIbASiP6Jf4H/x8x+XLW9uIwBENRGK4jXKHbUqM6saQ7O4mNWvefDNSATVsW3w
PRvgebxmgO8yxrj5Nb+8wcMANcYGDVi1W31SnAyTJYUIPbajqJVJ7vEXaBkNwNv0u5a7uIrNpiM1
kMqwk/aheQ5iWMSyLHw/TeUcJUurAUy/uMEadwb/W7YzDwWU1Vmvl3Fodpc/1/ZpW1njHIVYiTHi
uLHtZDJiyg+M6uxTzH6iXQKAjJ6AvXG33H2AzksHTaaKxwqeRgo/+yxbSm2Ny4h6IPR8I4gntL2d
qa37gdVB4E5WMDKCVqR3aYM0ghabxLAEqwt6N/wVfR72jHwtsOmuuTZvMETuJykayy5b3kJLdMCB
jNRQCSbKuY/Y6xmV5hGnPaHUi9rmlgyLMyr6Xhv0l8umtoAFrJngK6NojcY0+Vvg6oKp19sWj9hw
Cd0grY5NLe30ARXxOrmqRykTYcvGEQcHFUZaTF0GMxZvMDOn3EqiEpmf0G0OIMM4mW54kHeGx7C5
c9STKPW4ddm9McmB82AFVtmkMEkek9gOEPAzYgdyPX4pD+DN3IlKoezzcKGKaVka6Eg1NGeD+uPt
nuopMjqtDL/RretCcpPgzhQJyW/s4hsT6lsTYxurkdVZKA6S+anU+/tuGr3LnrFV9nljg3MN9Hw1
g27ghd7EyyEOq+ekJcfJ6P0mNk7tqJ3AUPWAMWtfzQt/DjBFks43AyaMqhino2zcdghu62zypzwZ
wJIs/9CQkb38Ize2GklSJsJAdMqyPW/3ITGnUk40pJVTg/hkGX6i0/VXlJRCZR9283Df9I0hzofy
AHzqevKKBdUTk/guM0d6qE7zi+WjuH0c99mX1mv35nXgiegWRItk/74KLoLaaIPcqhD6zrdBX9ph
dWuJFBO2cqRvFshBeZrVEHLVkDSTj9NVdahPwUPpWbfAVyfZUR1srJLPqHKaTxCt9QtfNG2y1Xj6
5gdwIaKWZH0SK2j90/zpqoUU1HKERWQaRAVF0XZyL4nabEGRE+JTBi1jJW8qCENMAlgV2eACGQvi
ekNcwkY13IQBpvTT05xLzmXn34pm1lumsXfzyjHidCnrtkdeGUSdtubEXpY6loM5Qd1XPrHJMekq
Fj0mt9D0jVEO3ayQRnODmRBEGOiaesi9xJ1s/UbxUWrzmmdRIWSrORL8agomkQjB24hPngfloKhz
iiPOurQmsCxYoM+QET3Ft6KOsA1UfWOKQ1UaqFkalii7jtLotlbsGy3xL3+zTcdYrYYDLIPq0pw2
eP0P0jWNfhqk9wxrEsRlG/HDm3VwYBVBzFMaKfIlY3RtTscuVGy5fZxoI0DfTVBcLYYDpjJj43zs
00xQkSX71E8PLNAUucBGjMIY9ihSxXiwGvwEV4DpcwwNgrFzSZf7TJZOytIezKSwkzJ9qEV0mVuN
TGtz/PxWPgZLavUIF/LGnnYyWOn76wjk8w5aPiH1epBdCE3I9iw6WduugTYwBLYGSuUcAEKpWZ+X
FBX5zjwk1n1Pfin9149439kEB31hKBup0YNtKtSmw6RYj40mHxLJErRVb/vf2QyHfmGT13EQoyW4
6702+24hY0xP5pC6l1ez6ReqgtQgupUNnQ+T6aQWqCLgGWDMkYvGapuk+iEzFE+xwm8kCgSnahMd
VubYqldo23Xxgio2/CJRFkeOfIoU9eUFbb2nLJmYhqIqqJshQfPWRKEPUarl2e92PaCdW6HJJfYV
P/mORtjX0mjlQkhNYHfze63M8isrgiJtQjxRkzxxO22/6L0zTb1jFM+XF7jl4mg1kPEy1WT6rh2k
DgpFCnt2LYY3WvCz6X7otSZYzNZnWtvgwM/SZSmIKAoJbfELtIWOYolgb/MKBDeOxYjbTIJ+href
abZSMwlGIruqP3vEHZAhMd3UsvMDAt9ncifqc9z6Pit7fFNvMI5TQksqu0at22Z9Zwx4O2V7Tf3+
gc+D1yA+DAHYmpz7zRJ0uhQV68oqu1R0G7INeix6AW76wMoI52yqmUXTGGIxUXUg/aci8xaRZtum
C6xMcEgq5VJEmxEm5DD5PgzQyGp00SSpaBkclJpSQdPJxORXVdzi8eOU066QMvfyB9m6YNG38OeD
cI7WNhBllmoJE/nQowX9wP7fTctv+tfZDJ8VGyK5gY8hKIkyad8doBnp0ZDch6WQ4YWFN/wzarUg
nspeMaV0KmpTdul1WGOyoUcLn+QpfgsyeJQVxb0fm88KPPpUFHPQiWDwGoFtMFUW2tDQ8NBf9f2n
UL3Vky9Qng/UyKbxrlQFmdqtYQZrbZDDn9lS22BZ4HxZj+bMYofBTsjN2tmpgzRIA1YV7aaAGKao
yWUzTl7b5Q6vOaPFBOdadoPKYdQKqT/d6/fGMfPGvUg/W2iMO8RL3+kFrXFR/W9AxQk9A92g/4Zi
d/ugmZQS1QRj5evDdXXtKoVqlWYY4/VLT3hNJcttpQvilW28OJtQ3+J51QZpu2QwIeMgywQN66l/
+SBvWgAdJSR4GRk2n9he9FhdrALtXHkjHyw6g0a/FgxJbB7iswn+EJejZcod1RGdgsO9Xr506Lrp
QKGUCy6JTUxa2eHef3MHOQqJsAFfk+5zw3iaCGTbaXkyc4zKWdJNGxmtHSXa/eUt3D7JK8PcV6oL
NCmHaEZ2p3ry0dJ1T5vFKaLpW2jSk4RQ09BMr+qVY7p0gkMt+Hw8tWcThUM6xOggKeiho6cpETjg
dkSxWhsHGmSeDQnZLQb0g8tqm8Nn/abxFKex60fUWQQMMNvr0XWiI7/MyGffOryuSX3RhPiGlnwH
9pwuFLFubB5a0Nn+bYC7HctJXuQuhzPOZbdPTeM+RZObmieCdWxmQJSVHe6CrKEikSx1IAOHBpcR
54B++yvTxqR2fah3hbBCtVXOsVYW+cbMXOnbue6QFY3r7mth9E4Rtjat832m9hAmq/bygMB9bPx6
KRzwRmLsQPT12Oa9u0TPi+bzyyRL66gNEeFiIsQdmry1qzYfnXqRfzYSBMZjZTrUgWjsQPBJKXf8
xqwZzJLFbRCDiqzADaddJlbMEHgm5fIjyjiH+dAj4hkdw2bdEbGHsWbpO6vvg2l2r9/pwnKnyCZ3
+KooaeQoQiino/GtZDJ0rZO4wU/WC90HNlgS7kS39dbTde1F3GU9gMAryGvUIQv1r1Z7JFLiWgWY
VZ4n85cANjdDLh0k/XhSIgziK4JqYajyrHeYs99Hd79nSambZWCgZYOylhv/uGxw2zvP9rjQoE3T
cBoqvMo7ufE0yyN9bgfjU509dO2v2Hy6bG37252tcUgmBZg7sIpWcXvtKUzumvivy3//H8772QCH
ZGpQKkFG8GSFKMrrJGziSjehb/iFVz2LEpDbZ+xsjIOzbuoDEjBOn9FsDsbyM1jaXTyK3q+CPXvH
JFsY9dgp8AiD/AyDyW7Nb5c3bdu7/yyDcCHCUivWpI1I5U/xFYGcufxdHq8X+YC0l/3fLHGgNNVJ
PI0B+zrVPW4bqErsY+sgdaMrZQ+XTW3mBVEK/vsg8bWmtjZHMhZ4Jen2gsY3UPDaGF27U7+AgMuG
kooj7UVFka0anAUCQGQ9Gc+wzgceJtR6utrE/Ca739CnY6NtO7QfFLQQ1K7yQMAjJO/LzjZ+xrsP
DUi/sc4BYx4TsLUN2F35GO+r2wj06dY1I6NMMWYmKupvn7TVWjlMVPssiswF+TXZX3as3VS+y2wF
MwFMmlbUA7p5BlbGOJQah7wYJMLKXeg8Lq6S9NNlb9mMkld/n8OlZJwrJLRfy2ndofUp+HYULzuK
atubJ21lhkOnZEFuf9Dgk1V/qpL7XnusrFMyOyUVKZ2LLHHQ1Jqgg5NzBB2N1tqK9WL2X3O9tcfk
eyEJriy29+/imz+LojJX1jKzYDLUHtF2T5YbauqONJFrc+z3QSMsoTGAuGSLg6qknUx5WVht9dh7
4b7YGYifrlgdI4ePi4ZtN/F9tTIOrmgdN7rG2K4Xw/wWY2TACKuDEYtoiUQbyAVR4dIqVkpQomun
b3l4X/RQ5Cbg0FUE4fdln0Dz59tnxEC1IVdVeN+o+DPSrAXJ7Vy9yqqrvPqAMPEKiyif7B96Ii25
gbmrIIycUNP9AitCV4J3+dyKvhCHC0Ed4GKEwg44Artdp7xUBdlVqkgEUWSFQwer1Oaun3FBzunn
rnns68qW0y+XV3IZgajMQYPSWSlamxBJQ5dor0Dfg7GLiRmEt5eiY6pKQdseaIDe+sBU03jRdKD2
XO+G4VNqHUxJRBK57WdnG9yxUYshTsF/D5mtwW/pFZPclCGoIDV2JsX25W3bflLSszHu8MhDbuR1
Dw9gOdcUQzBMdCv7THy8BOyptgOv+3rZpGgLuWM0QZFtrmscVxXlg/llUK67Ihcsi33t9zh3XhX7
DassGminy9BI8JmqtHczbXY63dgPjMa7tzwzaHyizYKkhmhZ3FGK9MGYDEaHFXTmCVc72OCsa6kc
9v9t97izBCmIXAePBr6Xkdo9WGyn7ipKP4R05+3jDlMDLjHElszLpSsr2eVj4iREdii97a1495EF
WVBaVcBSC06ot59Kt9pZDzpcf2kffcvCYmdFvZ+Z/ZfLZrYT1fSPHf4ZsExlM1QqBmX12+BIj6h3
H81D/UJu2lfC8eBzdAw8UXV92ynORjm4KDE1p9UDTpcePc9IO0mT7EJc17u8tu0L8GyFA4wqiXAv
sYKGlN8a/U1BVafWD2I6UdFqeKyo08TIO7x1E/NH248uuvKcdlYEDrEdq55Xw+GDmgZI7Keo2i/Z
U6p7Yfr033aLrXKFDUY95W3SIBso1y+S/EJA3Jjq+za5v2xGtFkcHuiVSkirYBllfF2Qw2KcSC+Y
9BPtFIcFIa1JpOjQQjAlT1U/F+Gvy0vYfgOuzgyHA0WgtQU1kW74rXANwpmH7LP5c4AC33yY9/MD
fSA/BTY3EzgrmxweqOHSBFKAcyofVQdi3p4V2kbjGPeKgwBirwPxiOC2+IdL8I/L8Z1lltWlbR6w
EVqP7KwT08wIPer2L4wQJt4FoVg8XLBMngSvLLsSQopAhg59D68iHb5x0yGRqyIUh0iHANEFrqJx
EDEH5jwWMhBdGY7ZlNhFWDqXP5wAhDQOHNSIBJ0CqXB3VkxbDWSnkKb7OCtuUrUSXLUiU2yxqxMs
JQNKTozVWMtBTFLPX5Mw+jy1xo2ldiLdLNHGcWgxjHo0NKx9MkwSO6O7WdSFsF1cPDu8xgGFicff
BFyFJ0DpyNgte92b/mrsxBPrHIkWwwFGDxU1JNEpUmHLL6uM7Ez7fNkJRAY4wEAf/5+Oq2OU7ql2
uPz3tytHq83i0GEMZNVUU/bW87QR0sVIDXkvMcrpoG5I0CMpam5/bUN7H0n+gQa+GQXibKNRYnoM
b9jMbjrZn0LDrdHt5ViJcp3o0mEm+k5tZBfces9B0h1DFTqRfYZZUSN3Um3cpaN5jIfmepyLv6qC
uoU8HMY5tofGetFzYodQD7TlEbKwZLgeg9hJi2jXhc+pVrv9TG0tkdCgMiogxogQk9PMDsfhoFna
/vLmCm4snQtWokaxzIBlpMB6XoGcKoPOai3KxorcnWe3w6ZklswkWJYMDQME308+9F/aA+v30t3L
KxK4I98NoZcD9FEyMOlpUecUNZj04mR32YRo09hPWGFRmNVhGvYB8EE/Yd8K80b+kAlIHjLaYNZI
xkGQvHQjeswIq8Fl+zFTTpjP9I1KxKXIDv87T1+Z4XDIKppWCVi3mgpkMOKvff6doKhuUcT/hWDX
tjO9K2McEo2l1pSS/nqOJ9f8hBZ4B61xS+Bobn0od4Vj3phgAwIPJv6vWwiZ6jc9Y2WfA6qyDVW9
hQ66G5ZeFH0NiKjvazu/u7LAIZXZLJWlLig7JFesxp16mKV6mhymwTXuheQjm+GEYekYsdagYEc4
H+msvqqMgLVSxnYHXCx20GUmqAzHT+De9zNHpCC1HRuuLHLuoldK0esj0OL36F2xk1DHj3bZ6fca
wd5X+KI6Ivub7130vErOa/RJins9QDyq05d2Dp2hujGhcFo9fuBMr5bGOUcNUUU9N3EStPYhma8k
5V6f/A+YMNHhj/8wHca3+YdmpoYhS4LoKRI84CAMcrsWjrZuevnKChf1JWiunaQcyJFS9KsPtavX
vehGZn/j3TdZ2eDiPprlqa4ySd/lZYDjZXC8ap9/+T2EmcqCUJ2dmkvWOLgtLBkdgmBBxgxIdtdD
Nig9lHfqvhWEy9und7Uq7jzNlSphag/ezV4+hRsfS4ya0FvJV/ehK8qTb7r1yhh3lORRklA/QQSo
5Xcmtav5Je/v5UZ09YrMcKcnM4tAGXO4NTLwVljZqvIIzjhJlr3Lvr01UG0pq/Vw56cJ2ho9Ddg8
xpihn0Jv/GremVcMIvQU/PqIZLzoGLpqbiuS4GCJFsnBLi2ydCmogg8neYl5P0LCMZmPcjEJHJE5
wHtHpBoqpJaOVD1nRw3mJpNVAG7bGU6jNz6FKniZiYbh2FZdMMNPZ0AQJBlG1iJfRNq3djEes8m8
Myy8T6tst0AFp2sNAfptibHh8/1ZGi9aJc9RN0Lplfm+eRyfk111wpBVrkEwK9gbvu5UvvmggySp
3VeuATEmC3I5gu1lvnhp3Qx1VmHVGOjmMFf4jNAof5Dq7DA14W1JVG9S49KWi/H7ZZ8V7TOHYmZK
gnwpYK+HCpg522g6csLKQH2n8nXICefEEKxQ4EC8vBUIKcs2afFlm9hTg59JvA/nh8uL2n4trb4k
h2Lgl6JSrOEgTre9JyObopzonX7dQxIcLKYnUZVZaI8DsqjHTGM4IyFVKL0vqeQbbdJ90FZ3NAif
8h4kFYHsWQv9EketQ6rqqsuTCqIHhqA5dGNvVQwis7kmtPuBgu6t92QGiamGoRNX7319ecji61lE
E7sV/7yxwb2W+jZrDHNRiSsphdNZVQy1F1ziWT8exiaIbJAoQ8Fwjvaa1vxCv5XXz+PnQUpPrZHd
gR77PlANwfcWLZs7NPI8dmRiyrJD8D3TcogFfolUET3RBsBi3ToBaYuCTg2+LwQC1HXa5JnmStZ3
Pa5sqhBnjL5pOXUue+/2as6GuKtehsz1EOoLcTtoiUeFZc8J1MOJaAppI6J4sx7ujOT1LGm9Qskr
7UGLoQMQu6Nx/QO9Tm/McEdjgVzK0tQGHhxQJZe64q7LuhQqMM3hv+0ad8nnRpJmSSZj1xJoR02a
32qSQ4JIECBtRJZvlsNd8bJMZloXIG1tMRtO90324/IyNvD4zd/nrtfFXKCzEUEQdFZbp2pCD0D8
RSfpZwiE3mF6+1YptQ+Bxh9/45PArUGUfKoaDZMMhym+zadd2wiu1q2m7vWy+KyvWQdUNcsBzlaP
OVI5eeIoRbunoXSMEvJXivKhNiADhFzSI3qwv1zeVMFH45PAqo4W5WnIidtC2LhRsvs0tQSbKDhN
fBa4mcALGOI2fS0ns+ROfAABv5CAaCtj/2YjOXBYktJU+gAs2WxMWvYKN5MwWQNFlpvJl0/hbXAj
enuKVsbhRDpZclY3FPXdwh9G6CHPx3z6bHR3MWRZSf9Qoxvk8ucSACCfGA5YmVzScMMU5XLIpOFX
NkG0I0hETik4axoHGTSeq2KeMWmg282Vbs+Yp8nAGVI/586U2/SRpSxCV87t4l7EQLd9mZiGQRjB
zbtp9z4pmpzIDOPp3lpOafSCIz6nQrE0kR3uZuxIPAZDaPwGef2W+gYyx8rDb/ae7Hv5xHRSJ9FV
ufWKhJeel8dFlclcBGM4Rxoi6dlDbsaFj2j276exeaMIoH/7eJ+tcWfCDCNtKjJ46BTcZhS0CCDP
uOyR22fgbIE7A1XVleBbxOnWwJPFyJaIH6FLXdTmJ1oId1calaynSakRjA19y5VPg7q7vAyRN3AO
r44xmfMaaZFxmZxsugskn06RG/SCOpVou7hLMqbD1BKrJKgdLL5VjnZDoPQ5RCgX0Ke5mY5NDoKx
RVgkYd7MPZ7euB37XavHUxBZFYZv4Aisw5+N12CqwOmOlj/4/ekDL9S1sdcrb2UsRh6uJyoWidDD
1UvLnYpqPw3ghS0DvyT1YewtQfDxD7H3Hz98rTGsbCIoNOuWcZ8H1xO0D2u/O0374Kp/GbzQaZwR
I0v2JCBT26KMwTQbsnUWpoXf8zIUsVVSo4dXdq42e4wnzvLUW/Np3Jm2dludGCFofSi8AowQBmpr
vqiasXkfnH8AnwugGMmaR4zcYQa3BR/7XVPHXpx+oFlvvUz+9Q8qealoapOAAqK8ojnEm8xZu85H
XZQhFy2Hw+TSyCKFlhmut7ja15PllWX2YtJUlEpQNo/hat84FC7Ap4Gsgc5qhrIT+LnHWl/na+kG
A3we3qr38UHdqTbmSIVc7KI1cpA8WXrUVyhngrhKs/W8cCattEFALcDlTcBcrZDD5bwlY6o1DXGr
Mdl1RnsIl9i/jJnbd9nKBgfKIZEUvAYRjZRy9kQr4zoz6I7G+dEYLT9M9W9yqj3gjneyvr4tA5wH
0xT0u2xHfavfwAF3qpgRUmwEmmI2ZPpGHEIEKmjTz0ucvRkycfFONJMg2loOwwvJlPRExrsts+Jr
c9b3QWYKromt1rQ3R47Da3BkFFGFSWpIvnSu9Dh6bCQr/ma6CDN1ELDa5FjvpEMm6rQSeCefJomV
vtBrioMRLt/U/GFRn0zl+bLbsC/y7io6fzFediMmZAyUXkNzO5VtWavtOjXtFNHkvE8bgYsKPpXJ
AQoepEFpUVx7Xfwwai+ySIJctF0cjoDrre3yFOmVvH2mxZMWe00k0inZtgFyN7xDyXtWnErP/o+0
61qOW1e2X8QqZhKvjBOUJVuWX1iWvc0M5vj1d0H7HGsM08S59vNUTRNAo9FxrQw0WFjDmnduW+Yv
ZH6RMiFPN/vUX4/lXQyn1cu6DuUcgeRnBs2Xanva4e0aAQQffRQY5qwOkb+vCKKFcTo+rJkFKgg0
Nef9VUFe0vrW1P7/jChs3Py/e8cH8LlVJVYaDcjIVbU7FXZIQXdvtoPAe9xWs3cxXOKvHaq+7Jga
dJrkTBJC3UXkAG8h4/y0FE6VZ8WkZo/6gld9X8IFj1YNCrYSvFfLbfuMMt53ELF5xh0RsaNtesYX
W8ipuJrHygRWdVzXU3Glnxa/c8v7+WAfhwBIwt9XH1hQh+p5XzXeZjJ3tFFnO37hzsH22WB/g9Ql
JI/9kd72h9TtfQIoPtC2elj32X6aT9Gt5spOehu5feawgE0R+T6io2VKfPEhDUhaCKvZevKMCcs7
rRVMCv7mAXvXHe4RxZiPJasj0lrqve32QARF4gLry119QONfD0QQ0fsluHe/BPe0lkE7gfTmavpm
/XkeMdD8un9+IhGcMUkXS1F00Ol4Tbm8tITcmXZ5P1Xq/d+J4SzIWlSLFfcSojaaOXpy6o3MzZOX
vxLCt3ulUlrbawsN6JRwVj+U9rGcPu6LEF1uvs9KJUk2TB2UQL+ur8hjDKZKybefkCUAKkx8nF2W
MStcEVHCVufVpVHhO69qkD9PWg9XhqGYjMfsNneBrn3SELH8QbvpT6I4OxLRPiK0xFmt8ldTvbGT
xd3fRIHOGZzJyK1y0rOB6kDH6EKF1NekXJ9LQ4SEIdwzziLUaxelqwTXTA0n8CVpMIU6ugBad3ES
kXfLjPqOGTQ441BUYxdLEswgI13GsxJoxBsQXDLioLx3jG/7W7idjH439jwsht23izpp0Ac5rI/V
aT4Y182RxUF/vTLOQmiR3ZvAfmahsxKwoXzY1uvRZ7mjwhV2kLPq3t4+coairYzKJjJyw2yKGBCa
h/rMmJwT4Tiq4LngwTHkTs3GSsOBJerNkEvASLS9/TMSqDk/bpYXekWzjrm08eBlQ+u0Sn0CyZSz
L+Y3wd2Pd4lHu6AKmfLFRMHUegSRMtpd0g8E9Nf5XQ8uVFUU74j2jbMOk61NhhmjhGiS5bWdQT6i
Ws8TnU65XFxppPMkPQ7QMwWmVAQ/XVs5SULuo1n3qVU9CJYucHlM9rEXbz4a8aPaKt5iyjUobySH
MhDCk/UQBQ2Iq90Cxjh6mEWuhuhkOcPSKVOhI57VvKKiyAmiPVXRjqoQxkS01ZxN0RNqj02EO25X
mKOIDOlZnTWBLRZqDx+WT/NUpxbqSiwtnPrr6xo7NTLdtyRkcFyaqOdMtCjOnIBhU8lkwl4Xw+/K
h7L8tK8TW92pl88X39wzRLZd6B0E6GHyDS5okIftAUgEeuakLliQD6MPxfBrlxyr16RxUBvZ/4Lf
bCkBz4oGvO9fwD712qpXI0cAYF/b9/EhPyFGu66u9DcfUUSjsK2L78I4JQFfg1lKYAXwxqFxqLw+
tTp1mlKUtt0+tncxnJqkyVq2cd9pXtsVmaPq1cFSBlFqmP3Jr8b/XQinG0pB+wEkDbCYwXKaPXZ4
kuVoZ3Iz1Y5xzxpf5N5Je0e6Ez1zom3k3p10LSsb8ERw7lE2y+cnZax88Mp7+6rBFrCzQD7f3pBx
VdYexrOZdK/stVAGFURSUjDnxsdV0z1qz4IA7Tde0I9Nffv9wkYi46bXVY77EF2rLjo9D0C5cmN0
Fv8Pj4NofcxLupClLJkWg6ACWgJfAd1B1JvUwJQcBnMFIFqP5hhMZoFoFrtRJkQBERziW4vThXhD
naQsq2EwRzN3S7X0aDY7pI3D/VPcfnXed5TdlQsx45q1S2zBr1xupP4cVfdInDaTKPXNNG5PV7hH
hkrV0K0SEnw5ubGbG9uoXcAvAbNAA8ddbziVJRqlE20fZ0pA80vjkjn+BLgZ44ysrI4J4te/2zzO
kJAmrk3YaAgpbu21diT9RIujHVP/7+RwtoRSw5ZNFgxKcu6uVvOMSYxDp+WnmYqGUgVm662GcaEP
eWlmRWuiMcS0pSclV29AdnPuh0526Iic3EoE+rfVo4sn7ocCvj2BFwIbeViauIXHp4fqTfORER/E
J4qxxzjMrxg1rXYC8I0nHUUJCYHm8wCXC0oDdQdQcDYSnab3Kzlb3Wujffiro3vrcb1YXjwCcEKe
kJPoitVPLQfdZP4w0NDWRDjmv8npvO8k5832ur6iD5GRfX2mx8QdwvRz+yx/q1JH8asg9czSmWKB
fyB4SlXOfDSSZJVtjRtQ0/tqCdJUkAYR+R88jJq5ZisGK+F/sP53DQXkyDOfGE4Mw6QTTa9sdRz/
pIyc1bCrJhnKARmRyZVusyOTWF0PYeKpL2sofVgC+D1hEcoPBGD0tSsejBSulzMpCWgKZqnAdZju
W4+xJksPMhDxZp+Ctso47ivnbzJA7yrDGRapINVcZCqOjw3m0KMVlJ8rV4md+QwW1fvhU3Ms0Vc9
nQ1BEXtTb2yGHw8GdAwLcboq52pprhaK9UDhCHqk+bVJEXSAbb4AFyI41ZSGtuvtAYFNL99U2nPf
B8UkyARu9Rmr8Ed/LIN9w8XtTlRtBKsEbMjkrsiVYEr8RFDNNR0ChLDl0DwLzov5HL+8oxfyOP20
ljmz6xLXjbHdvqWkQxM0TqgaH+JA1MazXQ68kMbpYmRZGSZCTBzS1/hm8vOD9cym0Zeg8dJQOyWx
07vSUflL1eB0ctXyyZAXSM105TiqKDqqhijDtZmZuVgZ5yEXAEmRrZnJOK5X2jnxRkYwcSWfRaQ3
m4/MuyC+sjkl8SqV7MDs6txUX+Y8coAxU9iNIPQVKDtf3uystaTliGdGqexDb6XXRdtfpYqoeCZS
eL60CTgMMwGEPbIFoCrq/PoIdPTn6U5H0aDBeJ+oWXk7NXixf5ydGBRJp1Km4Pn0Z8+4WmGWquNy
pKEoZtr09i8Ecdait1stMy1EM8vQO6sVyPWVKaEb8H7p/YmKjmvb8F6I4wyHaU2DnsPrfUtE6uiM
ir411yXoaPMjI3rM0TeqYW5REtTVRKvk7EfdKkmZRqiCZ6P5nNHJydLhtuz00GyrW3kBPJEkGhoW
qgxnRWK8L0Oeor1Gefy3gGii/fCzfjSAzPfmlhBv30oK3habMyBtmg79XCByIhPatvPxlFLd3xex
fa0NAg4UwwDhPVd6BVjVJC8pnq8B4COzO2bgGyegvBCxWG4v5V0OF4PmfROXZpdoXkJCoz0bk8AB
EP0/d71SkHKCigZar+cHhR6nWvD/2wG7/b4A9gEXD6StYJ/yNycbHYBIuIO1mvjlUfPls8hWMJv9
69v4Loq7UmhbUVsVQyAIJP7F4Z/greXBcNg/eqaue2K4KxTLUkniBB0LiX5ldLa/1t/L6KVujmkm
aCMQHQ53cfqRqEoEpG8PoIInaVTCURFybW47FO+bxt0VKy+V0R5gz1kpjrGkas/E7534DiypZ/1h
f+tEC+Je3cbEaHgcQdusQfKaWT4s9R8A/sMh+7Eevmw6rQCzKVgft5JfGclLkv2zv4TtIOtCAHfz
8xx8wJiQZRumBIz7LbqLrxlcDlCBnOyeeKvAHRKYGr5YWpB80itQV2MApfTL9MYybkuZOLbZClyI
37y173vHGYNBbgn4h7E01q0bn/MTG0FKDuWt6Aqxm7hzhfiaqUHmIVYW5sVaIMk1jbDWo0BVR4Hx
Ee0cZxDUpOzW0TY0L+8036oWl47lk6wPH0kuamDbDtsu1IKzClRNijlirrLeP9Doniynvjs2oOdb
/Ky4T4YCNTnq1CD9NkOBRjKN29tNzkzoGN/qcya6OKYH7TyD1d4IF091ECELdlR0cJy1GEBxrFUL
8zJL4jU6vS6l9aTVciBYksBQGJyhGKUOMETMO+r8ydc/pPflP6U7uisgkOmpTNB682d++g/d5yuo
FAeI5soaD7ppHkZrfRl66iaZct8R4ZsoeEH4Wmq/gL/ZrOCEaY7syr7xSfWb0PbG5zicgsnLgIQb
ZGFyav7u5eJrq/HUZ4U5IyXadEFt3VPyZR7uJi120ATi7J/gW6fUjlLyfAKWhiSopTGrNa839WoP
rtIniZOoQLykoyvVhQRjZpymZL6p0aVDW0tyQKv5YRzkB61FOjXr72hPr/qldAgcVMV6mPUunCrq
SVKXOp0131h1EiSMLEuprrMFNqtoPMk2w7JLznlmM47q+h5emuZag3K7Krd90n1VLNmtDRtEa7Hp
1Wt0SLPOkaTMjacybKZEFWzF9osBFwez/qxr6xdyOeC3lhieUuH/xjcjqJczbzxYqzPf/4cffBIS
WW/enwuRnDVS4rwx1RYFICULdPpBVkTdodtO/YUEzugMhU6iXoIumddmaARNiAbHp68sXVuiv0F0
O7fDpQtxnOGRTaUFtBrycvJ9NrjkFpDsbuWW7nKXfM+eMeQ8+izfMkuOiHJp0+RdSOZMkZQlyrKM
Gd77IgtrTfEnkwYAzhKZPPa47l0YdqQXjjIZZKKD8+Bf79V6TU9lGF2lx5nVl+7Ji/Kyf0FFjz2P
5ZRKGagHB6J5MHquvRrX6WAFcTkfElsJ1iF1m8Z8Ajjl9ZAPIgJJpn6/rhUkfnDJiWrK3J5GCDiU
YsVocAoOeWX5J9MO1CjdrukFLo1AEF+iNJHmUaNsxiKR0jTkr6VybtLS1aRcIGjzwtk/VsTXJe1x
XlCqY/FgfK0un6xc4ARu37cLAcyPv1CPPh/lXEpZGQF5EN2drpMARdewC7qjfh6eRXmCbXkEEHaY
zwKBm8Xd76KspljSsKB/4wKMNjUofCIzghten9LA/JPQ4EIed8Fri+pZikDEI+mDRO9aUaArXBCn
c0Nvjp1SsQYmVHNN+O257hB3drMHOEoO8ZY/GoV5XxGf+QM8wTpIPQxHj/rmFH2Vlb/bMj7lJ/Xy
qhcpcgNy9FEpvy2lIlDqTT/lYgWczkXqWCVlhi2javyI0d+gz2TXVqS7Li28rmk+CkwS+79fzMKF
PGYiL3Q8NZYyLXMkilhyu78Dv/WBEb5kh8ypQ5HCbZqGC2GcvcWoV9t3MbPr0lWberJdONPoqupR
sCiRHC4IifNkXkgZKZ42OPTY3CSAdM0/pNfqcT6lT/Yn9CWd7QcicPVEUtnvF1s5W3SVigF1Hao1
rj49FTNIU6ZbIiXO/vo2Dd/FNnJ2ok0JCvszfNmYqNda393I6/KXInjTII021XqUNfXFvNbt9UCp
qFlguwh9sQzOOqwK2MLaEqquhwtCNUwbZIGaOe2BtXqsvurkHnuJU5AAi0hmt0PHdw+DT1koid2i
Cgf/cMQIjBV0IXmgCLzZsHv0oIkeEoE/w/d8L0NrrPUIzZDvmwWTa5LTPkp+7WPy0VsTDN2UgXUn
ijy2hQJn3lIMdJG9GecLdcxsapjygKImXR6lsveHyXTS9OlPVPFdCHej9SzKSpr1mhfT75TeqarA
HP7moN4FcFd5rPVpTEBW7+mfVzQPF7f1M81cpiGM4CESpbE3y2+opYA8FPg2IJLgUk1FmuF6Zcj/
MXsoo9Zigh6tdOPrKFi/x0g3TYfmIKqDbFmOS6Gc0c/zIp7UCUKtznDy8qAR1Y3RGTvLsWA/RZI4
c7+q2RzLiFO8dblRZhBM3JTTSUoFpT6RFE4rjFWnOjp8sZ7xUTM6R63koBxPdBQBAm7GKJc7x6lH
NNR5NmGiH52SjLEMoa87e6Wfeek/cSjfwo58nG7RhCpq4N0ywZdyOVuPqEhvVIoZ9Ca+lbXnsRB5
MptJ/EsJnJFfa3kB1hIeZtZWq53z8Kr3M9aN7H7bv8KbXtqlJM7WF7Omp8sbLM3nAUgVM2bbR4xg
zS1I8/SDeChpMzi/FMgZfrC+91MyIu/DEAKjxgHHhEvPrS8H0qn0JCT5HRHru0gmzxgry02+5hR5
yREtA9RrriW382w2YbsExaEOZcsZRQ14AiXhCaDnJSm1lMLsW339WKfGPclF9lEkgrMcDfrDdN1m
aS3lVZdOQ/wiUA72B7x/eHFWPCkbUas4livsG7OH//aJSTC/bKQCEHL+vjTRatjvF0+WLs1GV2nw
OoaoA/p0F47L4O2LEGk74SxGl04L+i+xY3JqBvOkh6OuHsyseSzHT9QkntJoQSkBw3tajgpea2KP
npSLrrdopZz9aHSjR2EGqbpKOaT6jZR/3V+m6P856zHL4HW1pgaDf0l9kArpqk9E/oVIBGc2jMEy
+0hGtTet5ZtM6l7ilgi0TySCMxTjWg85MgkqRkLAOdFUQUVFSQSBYVB4ArbJAtdWISEI1kMcPCiQ
WGKN+Cgc9G8jSv9Tg//+whQeAHhoxl4pFzz42ZHBLcX3+XV9aH2QcQPABFSbNyKQWcFzosicochj
SutphR/FcgvsHq+I80qga9ehaKBAtDjOx9AVbZkXBVFeDJQl7Zj+SQz+bpIUnoltqFJlyhjATS9d
J9YTlT/t352tEPzy/zkL0XbZ3Dfs7mTSlypH/a+5Toowjg+yLJom38wIXsri7ACm2ZdxVEckLCQz
iBTit1VyUurandPGtSfzsdTbcCqsJ5VK3v4yhbI5G6E2BGWlHpawVsyTPeinalmf1KKAj1uVByTl
D5PRn2Nl+CiPIuH7HqLCE7atKRK8JYMg0Mh0KqbUJWhHnI3RHcz6fn+d26JMwyQysXVd54xIshQd
mVAMALgrJq7bzG2AOAN4G69VOoF3rTLV/vW1/CGLDytNmtERwzswu7QL9HZ1h2H0B406Vmyhfy9R
zvUKNLcyD5Mu9Qs78hol+9SrAEYG0sg5qtVAkiU365vAGtMCPhjeKdMAwigYV/MpJCsVoXoxbd77
ZC7gAfblqFsdbmtrtk9zbX5ZsD1UT4/7pyASw9mf1UAIbLJgnwBOQH+Mpeuqfd4XsX1v3zefszt2
ZbYAYqVo2M8/a/rBBj3aKj/NEqiR2mBf1LaJexfFfr9wVDraYq6+gGfXAcKampqvy6Jq3m8i0XcZ
nBlqonYepRXLmRDSrEAKmM9F7tre7MrpGzcCRe8+uRP5YL9xkN7lciZJr5FCbUbWDI2XgpEw1YlT
uqzb4q1B5VC97u/lb2K4d4GcHepJWtN2hNc3K45RuM33xcfb4afhcmvf1r58lx7trwi9hUhzmxko
E/fnP6bB4FyYVLFqg7BnWA4HcD+NV4qHZilXP5Kbr2wcn6BbLg+szBHBSW6mNS4lc0ZpHHDjVgWp
/t6rjxi59aMMqf7RJfesyX4RyRPcPr7SHkWZPo0ETk6un9b8upBPZh3uH6PgSvAF9iJb0AGU40rM
CbqWK9U340bwYolWwdkQEkd5Z7ULnObkmaqag1qrOY0CIZuAYRdHw1fRgQBi2HRCoazzc9ORHOMQ
n6ID9BGFi+EKRiU+ygEDeluhF5ilcvb3cRNp7lI+Z1ssfV7BKY/6GesIYp4aSNiBdRGmbnE7PoOe
9esEBO8+pP90z/kzeUHkuv8Fom3mDI8+YcSwTnGSvXwXd9RRza/VJKQeZYe18+6YnJnRKkWNwZzO
sr/FHcOKjQ6rC9pRtw1jT4RNLvABTM7EYFC/0swCFz3Kn8352o4OJHtWSxFDu+gOcPYEqPn1sGjY
OdW+y6XrzBQlkrfaji51gzMbtO9yTMnDbMiheWpvo6MOs1zfQBlckcn4jXv4wzjygINrR2mqW9iz
PHnqV8nPLdvBoDdcG+NoF5JTkuFenZMAhIr+vgJuIjxeLJNHISRk7iozRdJhMQJpyRzNHJyOnE1y
U0ffh/HBLEtHm2/X9ZRKD5MU2MNJUpLD/leww9pRUIuzNm0ptV3NdGZBI5lcHXI8R81NY4PHc7Ac
jNvuixM9g/x0TtzEajwiGedJB/2ExrJHdMag5wv138GTPYY5AtpzpP+sJ4FggdPKcxGs+pBJyYAc
auuhVc7V0DAcee3hawU4y/xWNIQk8i8szrxoGWjcygUXv490EtAmu4sa6vWGeTVLSli12WeLSF60
Tnd1Ohpw4b6Ovf2opYXAh9t2sBDwyyiPqJiI4oyCXK1FosVwSZdT+1QH80E/plem03gjkCHRinuw
felKCCS6aV0vpHI2gljGNCg2Kib0SgNRU/KIFvZ7xck8lL5Snw2BpcDeYIZQumtR/LKOxosNcMpJ
hDKwaawuPoSzJUuZSZUM6ljQAqUnm8SHYZ0FF5nt4C9X6F0EP2YKph4rTzscdcLYAgI7Hg/N+D0B
13xbC0IvkSgujOkaoKkzkmF0SKJt+2MZXxnEa6nfx9/2r4vg/PjZ0qaNjFk2MRvZKC9xljtLe+xn
wZUUyeAiGZrV9aq2rKpm246p3dD1WBnCdjJZcDpMQS6CmEHKyqoe0N6SHe0TDcaDEgIBCAxHheBs
tr3dCz1g672QNJtJVUUKOsmYS4OhBycJ2EACuMlcyRMFMNtB+IU0zrMY5lSbOzzDqAUxAGTdB645
cnrphy53Ei932+9ssDN9RI/DDV43lJfjV1FFb9vKXXwEZ1zWdC57Q2Fo+yiplIcU+H3Epwfg2p36
EDSBAlSdTQfnQhxnVXJ5zhqJYs2F9iBX5wKMXL0Kf3XNBc6hSBBnNUzLzOyeob2YRdiVxK2sxCPk
rIKkd/+ebTsB70viKbvVrMzjiuL9jT/2VxTw6YBgMR7ku+aTFTKc5+IfsAQKo+5Nt1TRdB15RTSP
2pyqDl0+LX0NXEd6JX+3oDbKTetPnnRi8HyiFsttX/9CGqeqaa8ZxBxx0XsvfjA/4hKeFadBj6Xl
Gvf9eXTs22fFVw/n7rkGm9/r/hZvm5n3tXI6WupwwItoQhZ6OEXac5OE3SDwWLfV5V0Ep5dy14yx
DjQDz9Cv1NZ2iHVnKR+JIgJ+ES2FU8vGrmJj7KD/nV99YXVgxuGsPKC/yDNcNTBc+fAngzWYbPqv
pvAVxRFkrtK4IgZt26NkhIMuGBsULImvHkqgV4y0CrqxJPdFOjk1CLgnkZf/Nsr/6xP9vgreyy20
1VqA7AwNHIGXg/EaH8i258atnySn8MwXhsUpe+N1HQJU1+tDAGV7ybVo/pidz95ncC+ebFJdGi08
32yOLD8Rn82RyQfRhRPtKffkVUWprXaOsn2GpM5QfB3q2I014csqMCJ8jTHXx5xkEpiwkqN5suBP
S27tVxgy1Q+gDhEZSpE0zohkzQQ6HgmlnRZHyHQfAMVHE5qvX4mnUbb9rHd94WxGk8zDjF5iRKDD
6s7Ttxmw0fRzST8twz/71mkz/rq4X5zpIGlq0qlCt3sc3S1aUMW5M+Vfm/jrNAOLq569fXEi1eAs
CI0BgVewKMiiL0X0ZEV3Vf+4L+I3ftB/N0/la41Z0XRRlWNIVkMTWPLCqo3Sh4px5LiJrz7sS2O6
/PsrpfI1xsxqp2FipSXTPMf0alZFNnf/gFS+pEj0pbca1qrKkBbZcIDxat8lt8qZPvcnFsKojn4u
bzs7EEGG7J8VmqV/9ietfO3HuYEPvuafFbCqDEmYUcH27Su6ylcZzQYslnWGusiY6sDz8ruGOrGZ
O3l337Ui5ROdFVvwhYO8rHGXUwLlGxvTHcZPUy2i/9wuAP+4TiAA+VlEOgFbi7QoTdErJaiBctg7
HdiWe2TbRM02+4++KnM2YqgWBdNCUAxduY+UY04HR6vvllxx9jVcpAachcjquW7GCI+GadrOot/k
a+MW8BL3pYjUnDMM8USWWMZQBVrmZmd5kIcqBCbsIxDcr60q9vN6Ek4vbab53s+KH6HoxrHp6gzx
UnFFHNyscD4QdwoUf7wWgo2LZHGBcxKjfVRb4WbLJ9gkV3lDd7NQ+GiFsgRX6s08Xmh5phOoN0Od
qvpXO4U5LwIy+GnyUEv/7J/Zb4KHH5b2LTy7EKXrjZlrBW4vG2Ycn4AR45svpscmhiuAmQNHKCTf
9mVu32HG9yQrYIXl6eaHCihTAyPSkpaAaLeaKPkr+n/2+8WScoAkkTJnYMRxMHY38STYs+1b+/79
nA1KR9PWBwYIXGgYJ9OPdY54K7qT5j+ACDKVdzmcIVLmtSmnogTgdYGEQ9eelUh28y4RuUXb9/Zd
DmeF1M6OtCHGJeo92Z2PtPGP0k39HB0bTzstXunFt/Rz9wr0TulpXxM00VFxhmmd+pUOETyyeNbA
oANW9qxLvpJS9bPOOnbK+BiliTOX2Zl2+ZfBKE9LO/hrBuogi4aErAdbGq6bspGdKbFey8G8bXTg
da/WVZknZ1VfP7ckfaFT/2EwQfW5zq3fa9YB6eqHXJuPaU9DRU9POUail0XIMLVpMlRQgNoE8T6m
yThNrPtWU0HugcvFMDZpAOw45FKaIA3+KMi6EMW99JmF0bGMcY6RJKwUUCwLjmr7WbwQwN2qPlIV
0skwFCw11Tx0YR6y5vIStOLCnNCGWvxErcxppF6Qwp5blpqBo84cpuYf88hYC0fUbwYk3kSdWBsP
5E8COT0cpSmvFQzeez0JZeV5qj1JRAW6lej6SQb3PEqkj1uTgr58ctWTEkxhdOydKShu3jiVPFG0
I9hDfsIrM6k85bkJrSPHdD4NuQD/Y6sn4HI9/ACAshaz3kdYTx/Ux9Jfz6zdNUsc82WEPQTCWPmo
vYBhxMmfrW/7dmMrPvhJNnexWENlrabzvwqyXnUAZdSxm3IA6JZXUSy8Ye9/EsZdLZjHLkH1QwGO
ZvtxGc0PeqTooKiK3WWSPglWtmEyfhLGXbOlwmR0XyLVVOtqONSRj1aBh6HK/X6MgryJzjNVzpUy
Xq+Rhog8FTwGgovAZ/V62pNl1TqA145hVYOZ2T4Z9MP+GkWayb1rTW8CNLGD4hjKTdEWDk1FqxCd
GGc/GkNRpt7AJq4SJr8BM1zoxySPg1R93V+KaLs4uyERi0rANkM3TPmoz6fZOKuzQNffQCq58PQn
jeDsxjgaiVYV0PWOyA44Sl6VJcacRn/ss/EqWxMMPpZfZiO/X5f+JCvDtT0VX+eicMFzeSuZ9hWt
gAMkmR+ySfaaOvYN0zq3jI61TPIrK65vjL4TfLRgX/iUn1VWq2rGKQKb8csC9qelP4za4/7eb7mu
2BhiE51NPRkad8prURt9ZkCPSAIdQqIgOjH+H+PBuF8GB/wgD1Uwncs/OvJ3qdyRl2s3FpKBIx+b
a2VMsTS/Fi2N/cevR/4ugzty8HO1VRVjZdlkHDEL6hZyGUpt6gPR0UUM5y8z0NEE27l9aX4I5Xmh
4tmY5Bhzul791XBM1Lmy2+FlPKeZpyNFFrvrNWu4BeC5QPC2OXiXy8VVeVoPeplgQ8l6kw0frVVg
UkXrUn92wjI5M8dRz5DxTlXbJTaYE5tOO+FWnNDpJcj1MJ3bOTme2BmbqOVzWSlelCKpAyK3EsD7
0UlKPlViOgrRzrHfLwKdIVr/Y+ZoXp1GTOo5VtPcVTkIGabKPqaJFVplDlKMxp8X+UgzBXOH0kPW
zUfLboJ9/RFsM08GUPTWMmqSBqsOlpnoA51okCavZVN6+3K2TcsPdeG7bWhjJErbw7bHi+wZFrp6
5PGQpJXgIRQdJPuMi71dI6JLtca0Unno2ysqI1q9jlRnJZm/vyDRKbKNvZAkaZFk1ew5RO5sXY7p
9HH//wUHw1NbKXPXFi2715r2oNj3dZMGaDpM5D9oHbs0xzpnGIGzXyxyUiPJNH/Rh9u1uyq7J3n4
vr+a37jRP86f71LXp6XVJRKzgeQFJesqVJY3A4Uq9sE6LqEsSmsJFI5vVadKl6yFMQHPVu0cYn4e
pwEMFyJvmpn0HcPBTz6jLJFkxkKRIz6VZxuwNbOnAngz9olvfuvZpPep/siI3fLbP8jHXB4cj+G2
LlObjjlUvU1IkEXWjTEAb2D/2DTBk8YnfQDyvIxt2iApE8VPaa75NpkjZ+67214qH7K46pxq1b51
iomJG1m77qW1dSoTjJtV5JaSdNfT/CTb8HSy6q6pFhQrLe2EwYjPVWfc6JHpmKN+TtboocGwRJ+a
n0k+fBu67pPVaB+NBTgy07j6mi2BrV0/1U37UVrlQzX04az1gR7ZguzNb2KUH4rK48gpQ2z39VLA
b8NwtOSgR+WEUcrACotD+ijq5RApKWeucm2aSdT0QPIti7uyMw5J/6quX/cPUaSjnKWSB72N5Ag3
QQ/bYxcyAD5GgymKt7YaKn9SSM6xwyGi4U3CIyqfGOjjemZAG4x/TZTTFe0aZ7JIsTYklqD5Ee60
BDbsVUu9sWj8/X0TieHcOS2dOgNXDNWsRXF7C2CpSEvqkkjjBGL43nVztUd9iqBw2vTYqIB1Sf0h
v/+rpfDN662tJACx7AAXFhu4p69WW7mq9mVfiOBF5KHgRisuF8ky4ImS1m/GJsjLSuBFiERoPz+6
imoZ+dSzR1cZgfkWOaYqyikJbgvPmJWmHdC5+uTfSj0mdA+MF6D9Wx3mobLK2SRSvuJSsvFcqpM7
ohvAhF7D/TMReBF8F3q30NjIMOrmRXLj9wYgYvSsd2pLPpixMBYRaTJnAKZGJ1muVUDkGAAri5Gv
+r7ORPMDIhXgLn8UV1beAnrPm8xAlc9t82F/x0QPAN+cbWYJqau4hgt5mIHI0YWSq9xoIaPEwui+
4HwEW8Y3YQOwcSzzDMIaI5j7G2vxW+Fo7KYMgnod0N7QbyWz3y881ZjEcUMQdMD1mr34QL0K/RrN
B4ZDQ8Lk3LoEhLOCgOrN+/jFMboQyj06am/qNDFh1WxtfCy65oRGKQ/8z/f9oF/r8MiHYXYLrfPb
pQiaoQ3ooiPAkz5N3XBI5/q6T6hH1/xU094fs94DKZRv5ePruuQHVcqOJWlvJ3AGVqvsR3bkpIPi
Z+iSd5IM7Wx2dlsPxOkb/Uin1bHMNBx7RMVSf1WqFJGOFkqW/gVdp96UqkE6SIcqisCDg36kTKPB
MI3IounysW3qY5NJV007B10yitoNRWfDXRldMmuM2CGDXaWHZOicdj7mkmgEcvtlvjgM7s4Umknj
xUJ6UCmUZztPwtJUsLGvUy7fmGzmfIwZiEn/yeyEXegsTt9TBO4VXao2r5ccilB9n3wgEV1LfpG5
rf9/pF3Jct04kPwiRnAHeeX2Nj3tsmRfGJYXgvu+fv0k1NMWDbMfZuQ+9MURqgewUChUZWW2h2ZH
PouSYsF+8p1lAqcb2xkJ1YD0slUWj4zmzUBngXuzz3JhUW9dl9WRauxwrDTaKR6JWpdmT1b4Y5bu
ki52S10U8LYLZu9fj28rh6HR57OKNZnn5BDuTBd6GaOzXPeA/tm7AhqExsH0PxIFV0a5m9ZKK9Qd
AXTwVMinsjYBBoon13KsgN7h4hDpJm1Nh9jKyh4L+6sdJWGsZ1OCg6DcsN4RBgdw/hLPurX92pMB
cEQ17Sm+aRJPFKo2L/yVZS48JjZJC0mDgzJoXhH8X9NjkWdyAXFWYugAzQPSPOlVy16s6nOTfKiA
vloKF01Ke5SikT0JZ/WuGq7bcApmqXAyRUTxLloMF1AY9EAyugnPwvRQLa8RPY2mIGXd6lz+5hFc
4GipHEuWjgwJz+pjv0vP3XEONDBUUV8XoMu3SDLWtvhBjrEJx2ip4ANGGliQowcY221RcHwBr9MV
3aceyPzuL58wgdu9QadXDp8XXZoSBZUDxsuh7VPQNP9fXmWCSMWPczRLNesNu4djS3HU9n7sP08S
JDpmVMhkQdAQeMXb4MJqSXI7FIaN6R+Plp9juk/S4zIdLu+ayAQXJlRSxY0BaVnPUpjjhSCaBhRG
UPXYTgHfz9EbqHi1kEmuY/B2Y9PY9DIbTadBdYqhiNTtJE8EDd5MaFfGuMAAKZBliTQ4Qgw2nl6l
DqkESGvheri4oC10oWOBD2OdJ4+6xjNeNa5ybK7lvX0QdbDfDsuFy1HlgoOejbMWm+h8McgBqwQk
QXOK7uZb+9o4k+v+xcZ8w+xkZ9p55DYUjTiIXISLG0mW9jSckFKrhuwk6aOilU4yiaKTIK3hpzd0
O12kWcEi5x19NAJlT+7BdejOV4AF7EQodlEs1JTfb0c9y4w4l1E9Z2Rp8xOb8lmO81Wzy86izyfY
Po0tfOX7BVn0ruxwh9TJAUKQVngT5oJDLAq3GpdchHm8JCrLCZOD7Gt7DLzvoA4K2HN6xbAAAPfg
RSKqHYhOwRuqabUyUEZThChYHe8Mh2nQL6fuZH8tD2WQ/RB9ss2H9/up1tg2r4y1VLcGu2BfrP0a
Fr6aTS7RH1NNtJWiz8VFjzo2cbQTBsWv1IdwIaAgtiOnLIibmlkg24anx/aXdMqCTIUuRp7eRl14
3S7gmqqyH4tZfbkcoLfxJauFc7GmLdV2NKG0gPqpPDsNtLzKH6HXOfSr/cVy2NxncgS0xUvc/ENJ
ORBbpq1g5IYfvK3HSgXqAoG0s3akSyEAErsSbZyKlrtGTM24/YXfzXE7nyuGES41cqDkMHngUztj
KIFxGbjRTv1G96iwXEc3osviPx4D71a57ZVkGerZA4M8ecRRGcZq17xangkAz1u7N/WMz8noCj7q
tpe9W+VCepFpVYjxWZYjM6ZwqE77SYAjG1/NSM1TLzmPp1bUYWaB+s975N0oF8jxACnDxkjYE6Q5
aMDtskdjHoiqydv37y8zPOIqlqIqorGMmqJ+UoubbPh8efMEe8cDrgiN+zibEHYkE8LOJbk39eEA
InTBJc8+wYXd4kX07KwDeMNCtdrQ/L70zfLJnr/T9rXS7wY58S6vSbRnXACPO3uJFBlrCtsvExgu
Y7sSWNjOW9+/CvsFq/gZDfNkxg1u8Up+WPKXunkBK0Q8/tTph1p4DOj5T9jgsVMk1WY7LXuwWI6d
5KRN2DipbTva2L3KXevXYVw4sgUM76JJJzTl97mkfTGUxsuI4RaV4UGI5NCh+5BH9W5IzEc9Nb//
3XZzoYZkrdlEDLMXa7shOlv67vLfF7koF1QMUM5VetkAIx/KBzPT70iPTp+sCu4GkRkuiqhNo8RG
iANthPJZLsrGAW+zl9Hk0+Xl/Ecx4f2TcpHDsBrJHBQdR27SSweQvL3cRF46DletBlyMVO0zPFyJ
atx2UbtX6fxaxuF1UoVXUi/fhgp56VPDJSk19pd/meDc8AArnRpLBtl1TGUbra/b1j4hH6D1wFP2
19r5scpCWaIaABMMIYzFvjW9VtvFaGFOmHFsNacS8Y0KbkEeK220uqYtrHoi5z+74mWJQ6cqfL0Q
6Qb8Rw3zfV1cyJHKivZNhTdM1x6z/MouH0Ml8fr6UIZPOVSo0/KGZII3+jZqYbWZXBRKDV2r6gKr
m0GgxapD1CP+AL3Q3mPyuERU6xNEPX6wEscQScuCRSo0g9JkEEHXdZQ6RxpfQ1UU+ATH0eaiSg96
1gkvC5apKVCdy4+hR9zp9G1yFRcRbRcFmiCOCfeTCzRWWPVxPCCPGALjBZX2m7dB2MfeY9Ji8UMk
mlQVXIo2F3HyUB9GpUMVs8WMgkQf0+VGNmxnqm7D8DEvRcVu0fHm4s5I54jaIwEko6Ke2Wd+molo
yP7jFfPvOdD4GcvBakDBmGALQbyAAf5lrz8O7uQzxoD4RijNe3lFGj9kSeO57hOC2jNTOFFeZJ8N
QzSnbHYsByoxe/tWBNS8HFDARvb7xb8Y8tL2EpqIejF/qnS7cCQbIjFxf1A64l8Ox5dPgMbPWSr9
opUFuAC9OHuQ5qtcRxdk+nbZhmg9XAipYg19cVaAk6XIndqHYTqM+ee++culsKWu8iVtsWU6FVgK
6Gn90RpPRZ44dpMdLq/mP57u7+7HBQ1zIHEja8iWGm/2+2tA+P1Qgzoge30ke/N5PE1/lT9r/LRl
pEq2lsXYQEVrnRRiIzIAXXLygWHL1b2p8YytJsK8XLPi5Ti1pxGcX5IRn1RZ9EgVuQMXIgZKzclC
UPKkDF7doQ+q286QXzdZ5F3+VALn5lthk1qQaDbxHCaY/HbyOPWNht4PzfDz7+xwtamZ6EsGfWvE
9A6TD0GFlm0qcG7BqxfSFb97t9kBHG+zsi+TM2HlIkhvyQ9QyD2BUnJXB/NzMbrCB6jQLJdzpGoe
prqMWMv6boWnvUqy23pkx6gb6DkKypPkiTphos/GxYt6zvvK0ADVKXTqlGhNT89lJHgrXk4ztLd1
r4KFpERluDRIxKV6crqy3U9UdlTFQF9Y3UvtsPs7D+FiRgRyYpItuIUt9VhpIJvr7mJThNvbYHta
n1+e7SzWWlnq/ilRsKITFB4O0g5JhSeqF4hC4FsFbLV7kFDWzDSDM8q7sUGFC1lhYD1ahyrH9EKL
aiL1FcP9uy3kwoY8LXqdVvDEVNvR5lmRC4dmi3PZyBZdz3oP+TbYXMmjTUcEd1a5L24hK/WmRtyd
IF8UFK99UF2Dtg2UbRGqMCjdf2CRII0A04IFJjNT5yIJMejSJj3MT8vgy61+M5ogPoAi7OVlbmah
azt8NMlJT0iEzQT4w18gp4Ip9zNxSxB2Mf0bUXdx67StzXFRpBmkGlTZwEVO1k0jX0MbwYm7zxlI
Fst6EEVK9sf4MtDaGBc+Wilr7HZE+Z4l9fIZDDeJlzw3GMwFXQX1Jc0pJIHbbEWstUn276vz0JtK
V+oZ1meV2T1dYseUFACSe8HSts1A3tWyTAO8WdwRIEPYSDV7O5MBj778WzbEp6oS3ZpbLwYQbvxr
hb81x0SzdNphanCear9SwQETggumHq41FIf6qHfjRBcsjH2SPz/Zu0nO7U0jN/WRZjh1doPuX1e+
dnEoSAY2SyLrdXE+36WgICrY/BPzCwoSTExcXdv31pXxJTtBbAoqyNSvO2eIBcF/8xJdW+bcP5ty
jZQWileMro4EAMd/iY+J7LQBY8iT9+nr2DmiuWqBs7zF8JVPWs0sy2anYLnFT1191u2vEv12OYyo
1lYut14Z+xErI42pdnYHfVVvND4PGBqK5tYv0LpKWeORxKi7mLs4RK+zygFlMx6iCYKXwE34oVx8
AvObM46Vuyh9ihaFddSGwVfz2TFpfitBA8zUXkJaf8KEgVvQwcnH4thjaCLThqt+PtvU9M0a9IyV
djAlaxfV4U1aDS6eu56ZgtHcoE6HYhexcz+VMdA0hk5tjB4luaNakZsbhaM1eWCpw1lP+4DMnZNl
N1qSuGq1+LIS3xgDZGKT1jfj6RPNasMrm2JXxWDfI/0hsdGny7qrrMNH1WavVjMnTEpHDu8Uq96R
HgSIUMNMw+WYtzl6BHY4OUVm38hZ8nNu62CazkSx0Km6K6fxnLagB7XTDqNQkjeR+2UhR1JZAKZV
viIVJ7P83EozBpS1FANh+aHWMK+8pG7VUWze15imwViB/QI7kJPhx6Au1M/KonKKtnAVWdsVZX9U
K8nBnO51JdGdUWPGGdx+ta3fzKHh1KHsKRCpcNtieWnYtJmtdr6ZjZ07ooQ2NN0U9O08OKFeAqA9
48rPIC9bV6EXVsTt1NwryY9MhrRkUtZOOpg3ctO4Mr74ZOtf9Dq/UtIxc4x60Jy8GK5pmuFHxL1T
TnUEqcjqccn7K8nqd9aMGRxKd2lrXVnSeC/r5bExO6AqlsZV6spwIkh9g3KhP9hkOgxdB778wfR0
C6MW6pd0lk6ZPu4Uo78hs3ndt3h4RpXxSCDHEM3J3paeJl15yRvD0cE7aHxb8O3SrnSiprxZzPAx
igEt08t7lalzTZUzR7XmmFP/sBjRY9mPDvTbgrxPglyVX8MBv0XHVLUtE1+NlNMwRE4XAmeQ9zs1
jrxZVqAW2bomRlfN3jhNWeePcXYyqzxIzOxLjNkOLVV2ltS5fTFfhdbypCnzSQ/vrElxB5v4EqVf
jDp6mZTRcqZROyYGdYeG3BTpdJwNUBdm3U+MtV+R5auZW7vZMo6mnkHjO3NMkj1U8ERJzu6MBvR5
rJJgmPs6+ayQ9JTUUGS0411alEHXyG5f1zgA0s9My/aSlJ1TwE6HxXpQstLPiO3rmRqQqVwcQ10e
6jw61/UCOhSoRvctWC30Q0vwppuKINdQCQ3TF9n8quuaH88I7arsMmbYiOEEs/xWXgpnrMhBM1BV
sWOfZvSEzN8hy3Oj4jtl9lU14cTjZy5ljKQBOglRv5PmYo/pZa+nUDG3DMFNsR05iQz2C2gpa4S7
Zo3ZsPShaNDakW5NBZc5Cj0iSmaBDb7lZg801IsKM2eKfjXgQRAq17ZoflRkg7tVQbpiRRojTwLf
+3kimCJfgOQfZcEtsJncKTISEgvTB4QXYi9HomOQHCU/uzyP8UsI/nzLOndd6tj0A2Jotrqyxb2j
1KbSJRlHxauzzOksL1e+Xr7SNp82awtstasbzSpKGww8yIynwDwyQePchVRYB8IQBrxrdspnW/AU
3fxMCtEslZiyrvPd0WksW4kqNao78m0ex0AhI4KbopfNdhKyMsOlP2De1uRZRx2T8SVV3hIUt4yT
2vKWO/Wb5iZ+fCN6yG/ioNSVTS7x0RokqmqGk0TBSIb6eupI98RXUGZPQUCevMaH0ZsP9GiAoTd/
TkQ9WtHOci8BGRzc1NTx6h5UDM+lmd8t+r5UTUEbYTMJWq2S/YyVy/Q9NLYbW8JjKvoqq6csfqbq
zrQ+f8gz3/2E8/08NmJdsZD9G84UJN9xBiBiZn9RgILuD805OQsldEX7x50Fm5JQTmd8vn9wwRR1
p9iXXKQoxpuM2fxMPONRsEzmh3+8BVTEEotoumrxY7JKBIElmc2D/AODplBraV7tc3Uto5Ihggxs
P4TfrfEzsqW9kEymSGAZiTMJ0mN4UA+QjYT8TnkTeeXz5dVtxsqVOS4kA5xTS0YFxEwadS5FsdWh
9eLWc+lWYEVJo0HgmpuwOXVlkDv1INLMM2gpvEv9lJC5JYDMx4FILXDTW1amuMNuRbNhFBJGLBrD
L5eXSd5P8afL27dtgkDMx7QU2+CBClJYk7SkYOdQlnyv6uP9ZFduZVuCS2DzQGu6YaqgvjI1Hpic
SGoJChm4IHje2vGR2lAwb3YxESE8NpeD/MK2IBCnmxaXaGAE0QzzAswDqhGAnTmKrqtYgOveXsov
E3y7fSwjMzNnlKZbFbNOihuSTyQH64gI4iOywzl2PWRzAnZVTNlFSe2MiuzO+rI3ou4u7ybBmgTb
xjfcAQOJNGXCRN+k30vx5wScKfH8kaTm/dPwoqhkSqWGFigWmGHl4Pnm6u3O1ndUPYYk8j/g1bj4
iWyA30fnsdZNnqVAKwJ+pVnNFS2ywFCbB3MQlby3U5uVHfYNV/cUKfTENAfEuv5IbiC0DSpyTELS
YL6dmeCQX50zJfi7pXE3SKQaS9pUqHyoltfYJzwuQ/Vw2cSWyIetrpbFdbhDCMJ1sYFUmtyU/hQ7
i+q0yNuafVo69LpyyivNN5/FbYrt2Io3AuTFVN0mvI/kg1mlBivrMMFhgv2snpe73jODNBhE+MPN
82UwUCcwMZbCjy8vetqUHZvJV5Puaq7lwJ4Up0V5oNdF8lgiU9yVkXZmHlYaWiN68WrG4NO6WtpD
1gqQUCIr3G1hqERdkhzkNkZYAqiLhEIynK54KGPRFcj+0h8JxWrruCywIVWTKaytiYbmTbSHIkvi
yZ/nFzNwu6cPVd1WxljsWp0xOqOGlrdgizBy/acpAdQRA8CCB6Vz2es3i7SGZSqQuzTB0sgdLKNt
KzBB4JlSGuRTNo/PPe0wz24d1Lh5kurxp0ZEuGa2T3/u47tJ7py1utzY+QJ3j0Y5SNPeT8rk6fKq
RCa4C7Gs7Nya2OCxEu1s+WtFv1/++5s3x69ds3nkyKyC1VLTcHPMKDQ7RdKZThZWLu3t+8uGNjHg
yB4gPKSjPqryw+0K7aR+ahjsBsVmOwBc2A2DFuBo8xADLOoymsH6JvasyKlFMP/NVa5ss6O38kHc
Vk2tT/ANWcYYQTAUp0VUItn8UCsTnPvZ4JVJchN9KlPu/R6t2pTUgluefes/3G1lgnO3NJIlu5hx
bNnjAyXBg7ZL9mLss2izOJezQYsIelBgBKx6BFettcuI+qntrEeBQ2xGoffl8OxPi4V+yygDnEyv
GI4u9SniqwukGVq0+7YT609uBtiVQS4jy5MpWeQUXtB4+dfhUGOIPwe498eyY2Jj1ml+pmft8UPF
jJVV7vLo6nbsmg6XRypDmxX3cR20oG+/vJmCb8brqJl5n+lpDIDnlDzNqJgseQR+IxEcRuCAvGha
Z7TIzW0Eo5GgokUVH8qUTiPfE+2LJveOkjxIg6Avu32sDB3OYOvQ5eUuRSurm1k1Ud4quuXzsrT7
WImCy3u37RbvJthPWAUHuQ/NOE6BvplDlGMGW9YcKf4xddp10rSfLtvafl2b78bYh1wZm6NhKOQC
6zHP9o2ByfcUnPT0k3YEUYFve8pBYG/bMSxQtWumBdk3zufLMRogEwbHaKH1mvsG4i7F4E2J8nyQ
B2Bf8Ma9aMzpPxb5bpRzeXks5giUDSzU/8OV3MioF/6jSwMIqWdXAvffLqvhufjvMjk3WdAi0aMW
j7rkoO7eZsU9Aj2/k3Ye/BA4BTaGZwbzfhgdcGAHorndbS99N8+7UJtGjR6hLIQnitXu5IGKFiiy
wPmNnNZtIrFhv+pbcdDdfhfuhkfFAaeYGwL9FoAf1ZfOrBLFhuUSP8IsVXIlmjTazLFW28yO0sp7
C2ReprWgoNEOFaQMb81Z9i3lumsx13uSieC+E62Zu1KtEXyp2YgJhCxBhydKr7q5FJwP0fHgrtSQ
xCHB/B9gCtJzM0ZOMaOJk4oY0zbxuepq37grtVhGbZi0t5u7vKYvgJaAX9m+k3blQ3gtUqIQbBuP
VjAqHSooBT5Spv9oq7t5FMRLwZ69PQJXThBVWErd4KyN1SclfaEK2Ch3l8PWJuhotWE8tq+dUh1c
dv8btsh+ea6dBmDjHlzl1kHZTT8RLo9MEjjxs6duZ95fti9aIhdOWI2+qTTIGvTq1GIgRQ8iNatA
T9P+5V5ygSNeIADV9CjfDd2L0UdOFd3V8uvlxbBD+Wfa+Cs48cA+TV1I2zNomq5+Hobbxu69rA6G
SgRHE4X9t7LEyjHaptHrDvI7XnK1gCRpwXQeU1BXQdDAEGLCa2Y7HXlfGBcf+qTqe62FPabFgwqy
7i977ZqigTPdLe7ij3hNREEChFMkbOSIjjQP+ItiAvii9Hak50/tHeSabiPqMXJdDLP+qAr37z4i
F0HGxG5R0aGoduCZNs7WbVPqTkizyJXbtBbcNtt1nPd4xWP+ik7La0qREo2uheHO1omPxvUcmAGa
KoKjzj7SH95JVM2wNPRqNJ5r1piMWqEkQqlPAzAz/UQi02+rczFmXgW26Q/s4rsx/snR9VHXVgwQ
3y+HOD/VUuy0yvUkfb9sZts5Vna4rMtSdVUbS3jmEHSHzFOe1QIBH4gqv9lNuvAkCPaQJwwzLcNW
QTzElnVT6JhhA32X9pLhHTCWIs7e7VO+WhsXG81SzVpMG//zbAuPyl5yk+fJXVzZ0/ehLwki5OYh
X5njIqSU2HpoMzbMmmZnk6hPVQR4stHt45F6uaW6zTQ/LlmxF3xC9oku+CU/ON6BUgTzJUjpotyH
QjRGm0H5NnjloQ6qnagtvHnfrBbJQvgqckphhvcHu+4M7akAufRIdw3AHJeXJDLChcuqArCmXmAk
y2XHku5s6baKBNvGvsalXePyKaXsKppSHLBGRk12b0HH/O8WwcVBkBnFkLBGsAer81GZdRfUAkGD
d+FlM4rA7Xg0StRM8ZKp2KyF7Myd6p9jtOgH1/JaT37o9t+Sr4rrM2VD0a0m2EEe+1CbsjWCKB8v
GZLuerDPDVPzd47AT4VHkd6a6Yy7ZKJfqKz4Wvstb0fBDgpiksWFiaUpAVKUUA+LiuzUg5rXWPp9
mpuRE1vDpzjWRAQ9IoNsY1dnqBuqfi4L9HXzJT6VibKXLfpVM1oPWFqgB6kv8BD1sqvzndcyTHFN
YljHUyCHGi1DEBdjIC0Vhk6X77JdQp8B/0Ynf66J4oQRwIHWKGLx29J9ttEY+Pf6fIOjrlat6lkD
htWY1QS7Q+0qzwvuG/NWuybXNWR9iN/5s1d61dPk4/+6Y91XiSN6Fop8loss85gsVgUZCs8K1SDT
iW/OoladIHhZXGDJykSyexPrbONDZDhV9Rx9SAVnvZdcbFFL2k22BA8awu7cLMWZzPbJMAE8kiT5
WqkgOqUW0j60h0PKmkEKiieD4TVkDJLU/CJn/T6Pygc7bTxIXgr8jS3wQmTl29bRECkx/sOPsyUX
mJo63KvNvupwgveLIcoAt7fbICAHBe6R8HocjdzOJOmBwGrwgMTlDjruSbCgbad5N8F90dAqtU61
cH6q4qXt/LJ5uHxARX+f+5ohoRQnw5C9friR6LkU8SNsx5tfv5/X2JC0ygrTEVsE0MqhgTpmPNuO
0XZuO0uePIQfuvjezXEpJXrGelotyPEiAIZ7jPnE+RebimbNBd9dZ0FvFU4SRTbrucKiJPuIAtrc
fqb68//7u6hrKTzuu5hUGtJhlNEoocc2+p4NueCptPHh1wZMNhS2WkNJTSL3to1kyj6M47PeCeS9
tzLg3wxwn4IqUo2+MzPgGN+iPXVrN7qzkB2g9PY1O4pykY1v8ps57pu0STpV/aJo3hTnbkINR1Hu
4kJ04jfc+Tcr3H3dtuFSpgn07cJwdObsOI53uowedPl9LEW8DRsVid9ssS+4+kJxlgDOJAGGO8VX
EvVzu3Cz8KogAhipaElsY1dmpmQkdl9lujdId213NS67YfieJk/F/PhXLs0TatulptgZZNM9U8G0
5K2WCTxO5AFsoauFKLEtDWGLI0OrfYkzr1hehamjy4vYQo389lW4gKxYjTo1Jope1lNyYDNw1M3v
ln1zkp7SK4yheMMPsD8cLlsVfSMuGmDaXrYHMqNmtFw3GEOp1R9gZpnNgyKcOdpI2Nbr4x//FIlS
NBjw8CFoDuM59mtpT1ztqLm5l/0QPoUEH42nDC9SKhtl0kBkMS4xXaM4Vp0HtdHsLm/gVq3mt2Vx
4UFPaa7JKaR6R3f0u9vFQX8HStQs5xM9UwWRle8yRnQhpdlC4lPLz4rkV5NoXlcQGPgGoz7UEEJi
ddfoZ3S9eO090KeeVTnRFQMRyXvM+HlxYAiOl2hZfJww+0IjmAfyZh2I11k9pWb1/fJXEpngHvgo
xfRmx0ZnouEqGp6lXvQQYOeESw9/8wIuRMSJacxSnmselc5F+VSBd079LkVXUvt1tL5V1uRcXpDI
u7lgkTVpaysUexbJ1q1Zzscqa0/WIBK0FTkEFx7qMC/rtIMZGUoIaWKfl7nyRrPykqQTHKSNBHu9
g/yLXzaihKopJHqtOsOk3n063Q30Zsqes+xIR0HYE/gD/8qfe01t9RASr7Hsj/ZRLKi36Q/A2Siq
zeZ1eMDuEI+jrcmICvoO8gG3TLCgOtVnc3R1UHYvvupIn4cnwLlP8quIPHsLVsmQPr+McyEpHKLM
LCxo97CQBGZAL+tOrHKiuDE4Hp3UC/22Dy475HYcXBnlEpiiqqdamSB9/IaOeYr8LnKST+zZO+/j
D0yl/7ZC9n1XN3IuyfliGdhe3CnOWN+OOVpRqUgIQLiRXGRKcn3CKAUyzX/Uc2K/e62e5dseU7KF
P++nzlMFPdc37uc/AslqG7lIZZtV0eaj/o82cLTXwSVJbxowC3hQTQCpgTyilc/YoFQnDao7VfHj
1BWqBrOP9eev+KW2/AcOPGxAs2cjo6IHkA581/bQ5HYj1akPaHhg6kEmgni2eSBXksjco2GSirJK
S4J6X+tN7fXQCMCdm/Fy9fe5N0NizdHUqDgSmAG1lac0v0pCkbqZaA2ct2AKoJryHp8ujfdGehxD
AZfqf7jjr6/Ck4NlS6x2U46vwnAdKsZDmGwI2M+emOJAetPvP3bM3g1yt1opmwQBH0LVY/MaZx44
ZRzd/nw5cGxeMasvw91kM5WsJScmHj7ps0EwhDk9SM1tFgsPs8Cnbe4u642pzUI9ZrunBBCEQ0NB
uwZNl8so3sFE+Hp5XZc97g9OsNbUJCXskHIs4MtQn+rxQQlrwZtBZIPzaiK3xmBTAy9hso/JrW49
xc3z5WX8R1z/1wdwZ/0eantbnTUrR044uqDb9Fqw0YXB4Gu+dBAJ71w+QH9Qf02mXNEENUyvjCy/
XepvQzt/FSznsrtpMndzdFlVW3pnoZ+FMyR/HZ+m1wQNhc6xvs0vig8Zu1dquqKViT4UFxo6ksV2
bOApHIeyo6ev0vJl1rO/9Abu6ohrJS/sFB5nZcurAQBK1SB7L4wnwRZu5zbvHsFFhZnKkaxRgqTw
WIFqqfHi+yooz6BreYqftJ29K4MITboQN6SoO7Nd+/kVLf5gBEur0Vz0GBEJnGPZVQhZCCYDUO2n
Y3wLQgMhEfHWkCoyjffFclFDzwwjkkoTY0STk72RSoOeCSOqu8E3XPo1dDDoHoj0P7fA2murPIYo
o1PUx9oENkZgcysAzWrEef0QfYl+gOEZe3xU96nsNEAxeaKSwFbv7TfjXFRJSTVOVMdDXQPj0Oyb
LjgJjozV0Ha1HeiS3TFQ3MZhILcPYKd+M80FmyyZqroesNslWDhKeq3YPy47r+AgvvnXKnGsBmrW
YcSO/+KX2nMb+1MrGu/YfMm8u8zbNb62IUdjBFArw3yGu/irFgw3st+6y6vk1978DdQMeaD4IOhO
HVOQPoqWx/59ZVoax0TPJywvVM9j/WVqg7RXBama6EjwOCMSt6Sljc7WpwTGN+WKYRCWnYmHDV4Y
31nCL+pwsZDy3/mopnAhZ+g7I5mQ8KOvPTnh+LlLHiLrtSBBKJqHFdwPPK5o6MrEkAl4rROqvURG
7tuZFkTZENhxFVz2RVEwezuIq6+lVw2BqHysYyP7TzIyknTXREjuy0cIVrhI50SXn8A9eFwRGenQ
pDWFqKvXXKWftKDfAcF6bx4kCANCB0B5yp5EWL63WHXh2/FPYaUKo0oucat32uia/ZWaeKN1MHqQ
xNRXYUH8sH2UukpwGQpyCV5jJ0oqrVZDBDFZO5XytTTuLn880VaybHP17cIF5e1kRAXBVq/i5DbV
PuWiRodoCVyqktqFLimg+feM6KTW5zL+S//jxzzDeerNEHTKb0WKiYJ7wb7WgdSurtk0NvibReFd
cIxVLkOxNamt0gGZA6SJHctOb6FIc7SorrtKbJ3CAfORl7+S6C5T+cBR5FWp2nhXTjcsGvc7+mDe
tpJDf5qPTDqNwQUlzwZnvgM2eVHTWLRe7m0ThkB52KwqWDaS05G7qU2dbH6xsc21CH8hCFwql6hA
lRwUfhXqZybmqnVZRzWwcgixnDyU/+6W4XV28qbQl6qH77fkuYsf0+yGRN8FH449+P+MGmCb0jF3
opsG9+FkuzLUbkHGzMpJ2n7YG7u3ryUUfd3et3dD3DcaTHnGiAuulql7DBPjDUIytz+1+IdgRZvO
gETSxsAlXI4fmB3MKEmgwcKqcoOH8Sew9DLVDhrELoN20rsIaGoxoGkzUIHNCDOZ6B5jKvj3QKUW
U2R0FM2rbizcbnCzqnF7EQuOyAi3iVHbl6kpYROlQncoOE2yqAGtWeYL9nAzJK4Wwzm5tKi21OoG
bufe1V5UlDbLH/b9cm+xGYz6Vj9lP0S8SJv+8cukwU9o1mFJlWiacWdaBzl60Nt9l0BrsfoAPBD0
mv9+J4OfFGrCaYQQCYKxWneepgB5lhrDY5eKRqAub6HBv+cX2QKHW4TDm+p3bf2oiQDF21nNaiHc
zZhpNJYSSWP05OpxYkyex86JD+UBFUtP8kRvJdF62L+vLmJlIiTRY6yHzvKrAZY/o5R/Xna7y95t
8GK97bAQDE8jFpEyO9ZjerbAF6hP8Uf6YKuNY564WkkZaSAOYE0quzhbUezqtBCdn82n+8oEFwws
qmqzVSN1t84VqEdvx+vxiQa2q9/o3//RKsqOkEo7dWd8KIFx0UHiYkQddpEdzngW5cmeJl+hiuks
zbU5fQR1sFoiFyIKpdD/h7TvWq4bB7b9IlYxguQr087KwfYLy7LGzDnz6++C5h5vGqKJczxvqlLV
bgJoNDquVcQRTJE/BYfeNC5ajy7YqP7A0oufhpl429qx7mNcJbLBetglSV+p8Go0y9iZneXfq+CA
Cr4ZKASj4w/ARCJgHyS3v+Q2L0O7HowthDPBuqSLk9E2sIijp3j1bbKP3ABc0hOGDNEq6+CQR4tU
O5WX7F7PCy4EM6F6OaXgyG5RgpmOkld64/5H42hHWl3iNeBwFIeN2cd56BKxLXEvpNYWykOEckin
gFRaajhBA+eis5F76OeAWBQwPB5rgqc0tVXl8cMc9fttjeGJof9fXPQByNFFTwbaUdQ5eR2gmbB3
x87YbYvhWEY2Tg+rwgz7Dm0+aeYN0Z1oPm3/Plf3GGsi+K2eZxFutLBXJzt/op1YoQMI/ekDu1YH
P3t85JkR3vvCRugyeLLDToUN+7e6SdkODAfWEoNONPHIS4fxtI+xJ6FOBkJpvBzwuNsJ+osl8yY2
0brPmzHl2RE2Ovc10msh1fN/2WfbO0DG+A7y0w3GSolF6VgqgFOCeeYdgEkV8Gw56r++VB1zyroB
+BoWIkIPVEk3CCoksfouoVM81S5h+R7nvDGgdcW8yqHfsdD/vPW7PCtivKdgOpXOssYZWl+/X9ff
Z/QyE9UgDw3E/qPQO2EunIs4BaqLduDo//prepXDvGi1bzS+WsHwd0cBKT4JhMHqU/nWgwTwoO/E
c23TslKVIZkDNNkHjnTqR32KkNSrdEYx/Q4gEdmM611hQEY7w+7/Q5sg9Xs65YTgnQeZvt6gdhXI
NnBNeVHltYjrbqQv5YDq4/zaiPErMHe/GMr4ipjQJop0ydB5ZUkCCkU9KhDpoSGtlejkZ1EZnDj0
D2/Qry1ge7wmUy6njoYdgy15FAoQkv+d8xL3Eq83l6O17JRXitpro4goIbdZCeh2YsWSzPFd/mDb
rgtifGcgGgPqv0OwQVOrM40RE0yY084Nxc0837d5h7q6KE0COoGOCUBAzfx+FYe5K0gGgBFn6r8C
adcfeCui/scnLV0IoB+wuOtZmxtK0+Gto+kX1Kt3Sueh5PqlcIQDIHa378TqxV8IYx5Ws8l0afIR
65aZ/JjW2lstdXYit5z3+8MSby2KMWCDIPvEpwmQ+NCeswdaTq7sce+fk2OM909FWwrgDmiXT7mT
MYnCkc87NMa+NfqQ9IEItS8a45jM+b3k8xgYV5+CxU4ypk3WCjX3i1xxqhy0UgBlK4QDqV+V4P6/
nRhjxIB+NAiJ3KBmOcwW+p+tFAbE4DR/cPaLHRXolK5SZhFCsrmxu/aoKArn5eQonsp44ZE4J0M4
dopT+kcxuen8ozHxbhLnSNjZAK2cmjZLUNupHYxbn8Xn4IjKp2vFN9OXwcndYS+9z5yQlGrShqKr
jHkQu1qUcqSzgFcbW0NyH2R7bUicEWUKBfDh27qw7k9elU5lbAWJAHiOPBbc77y0m2iwemH0ohTF
iThQjmlQVlafZjfBVDlNF9wZRX5CihDDH4pVk/E9LAaX80V0fVvrZwyKVORjlfX4olKYBFsl4llr
9Ft9zE6DNHvlOLoaoIWAw96UVtWWbqGJdtJUdgx4/O1P4WkYY3LSGP2rJm0o1KtjGt2Oijf2T/9N
BGNWOr8iWhigtt4qZx3E30JQW1GscVLyvMvIWJasTKc8lmh6CIzT6k02vWyvgvf7jEXR+pG0oJBD
N7FhWBNIQoBhwjFaHBEsRC/I8KZ+mukAiv9VJ14ucc563a+5XgSNMSemD0z92geBeIurLljEDo75
CZzoTr5rOLI4N1xjwnhQ4Kh6WuAtycW7Xj9OQ28l6l1pVKAl7TlHz7FgGmNNSjVNgopAwUy129Ux
8DbSSj9j/MQFPTmnCs+5Lxo9w4XfIRZiJYg6Ypna/JGmSKvP3yqNB13F2zzGPIgVQR3ch3kg3fOc
SpY5qxZal4b5h5zyer3WfcOFUjAWQMiaVkgNvDFJaKvHYYcsD5pDewtgs9WhRNqON27A20LGHhhq
kLTC1KPHPHjKmtJWhMeu5sGIcnWdsQdmVQmA6sXjnCv2R4HOEw99jWhXs/lLWo9hFpvIWIeAECkT
EwRNFMtbtnNHazBUHsLHeZJ2FD0kA+U0svugFeIoP8dosGNx3aBXgBeF3Rs0T/JPROcNb1CjsPFW
sfUldVaUoZpwk2nsAA4RTy2t2qW4W+HRaDir4egGYcyGngmmUPgQVjeHpr01Na/lhSYf5eetBTHm
Ii1CjPBULSoiu/JAiQ86V7a1c7Ez7dCw2lcK4kS7FtCBBazg5A5t2lb+HOFA3f/0pBDGlpDEBA1M
TLvN68AzYUWqgDcdxbEkbOpFkWUhLyOsNYgPqezK1bc5v2vUfYcu+u3F8E6OMSNBKIptIMGli9t9
P55b8VDET9siPvist06OsRyCMUVErGnQJ+s2xrBObd3YWtnEIE8Er7AxghAIDYN97yTJP0U/HaIx
uSFEs0kNqrJRxQhkXSReZBo7BWxivjTFYP5Oj6pMHFOrvmeadPLr5tSZ4rdq1L1OiW3Uzuy5jO8k
Odvp42jrcWAbvrIL5taqSO91OrLgNaibFZBagLzGahSUXA3RpmD1p8zPfmTGfEqyGHBnBEytryQG
BYQunX38YBrPgCjr3ULVH9Hd9Qh6kc5CT6cXCgmm5UyrFFK0WoYXNc9vTDIc81B87VvzIpTBTmqD
50GovzRNDAKX1pYK46im4m5CT5OTtIlmzZWHqf1QrGqg7wsvCO3Q24fR6UpsU7AgVSc1yy6a0D7E
cemQoHkoVfVoDNWDWtVOPeueOrptzqtIfnRVfT5GFaguOiDngXzx+xvqz6ESyyVMM3VDVJvYxa7e
x7fhW3uixlJxQUzpiJPDHT+g1mNLMGOlo2BI5oCgT6lIUVJBc+mzctF2kt3a7QXqwIs71k3zr3Wy
BZwo1yu9FvHQ0YyyAlBcCtJYn2gmybegCzveAtfv4FUg49+1UVPMARAucfoPgXYj+HcJ4eRA//DS
XWUwFrqZJNP3YVfAo2wJtxR8stllSCT7t7U73QE6Dr3O1Yk387u+sl/5JMKoTAti72Fq8C4YBXKQ
53l2J15Bnh7+Z+W4imCUA3BtqVZ1dBq3+Bq8mmBkzWEqyV7sAPMvOnXP8ZDXG9iuPgOb9wTm/qgW
SCGg39k/5h5lMR0c35JPPF98XQ9/rYxNZ8Z9GstAIId/jP44UKIlnGh+DRcLwM9XAYxOlIYQjVmF
Cy1IlgbYcd9JX6fb0R7OFBZ05IEF0cP+fFK/VJBtaQCJmNQXPdJkxHisiy9JNltS8dIALVPdJzIv
P7seXVylMYsDT+MwmjMKNWnh79RSPvvZbZm+VQVv9pIniPFLOmOsUWFGVxf4YnYFqq1dNXq+ieHp
UeWYpvXrdF0T63nIUQT4GUQxun8cJEAPlN4UcV5rngz6/0WkNFSqmcxtgPL1eGr1J0XzOul52yHg
7Rjjc/hzO6pNixtkJPsqaq26+64nbifwMOjXL9B1uxi/YypiIA7EyGZXupcN97HEA7rl7NVHjLbY
qyaI5haskWguwGR0a1hltBeMl+3N4iyCLULrRB7QooFbM6rnsiNWnfG6tf4QSv7ap49E3GIZsdLV
Rj1gNp4m5cE3CNzGzOrtzimeFHf8l/tqe1Hrs2vaVSSjAuh3KuS4ouGPnX03YEYLm3wlTzRAUez8
GOQWt/GYd1iMNhhKXodKgFjPDC3zsTyUoFmILgHQxs2b0h1d+Vw/87qfOCaPLU4HpSEKfY0LO6U/
NbG2AHhu5TKileAe4PF2E+w4+7ouEK19lKzFNFn8xtnUW/QsoGLUe5MbP8lu5Ka+k79NdxR5KnOm
N/UVuNaY4ecOa/zBP/wlm30YDTEMZkOlqTxnRJpq2MWedhMcdbfzgBeAEs+01596768m64ikAe1Y
N1HGZc5VVfJMLHo4AGL1UgIdKlWOglFb2xu7qjwLIawjI7RJ2Q7wCevgJhP2or4vCKcssX4n0JJp
gK8FBTi2rwx4G0kvyFCW3gPexyF3pLfMTmzpHvSOh343vM68F3kN2FcmC5HMNSy6tBGlGp4nbasF
+xKQnbOLfKAtFCp6DCQ7PJFT5HR7w57eqpP/oD5s7+u6D7L4Aub0jGYIxCCC0tDJ+Oo+9Yw7EbpK
SQeM2P6r3qGFNOYYjTAoE3S9Ib2ptmCfIJaRet0QAcLlr7JlC0mMWzoRoNWrEWyqkN72jWxlJLL0
fHI427eul790ho1VhBoEqVGDlCOlhwtOiRt860/qQXNrtzuop6K18kvF8YBXX6Tr0j5SeIvnAiNw
iaAlePWU8USikxhwSltU6T75iYvfZzw3X54105jooEMouEXfAYyM3Ax1tu+K/p2zf6tZsoUsxnmL
iJQawwiF0CzRjvb5I4Xj13fDQdzzojzettH/L7ZtyuWyjQn8xLkW3VqeHGE03e3lrFeiF8uh6rKQ
EVZlIJs5ltO4sT3YMzgtG/RgEVvxEje7BM/ScXwZkEult5prTnjKyFiToGvGvijxwnbly9A9dcKx
Fw7bK+SJYMyFqEakkmdqI6Ub0XwQy4POG9jjbiJjJJQwHgxkZhFRHvwd5WGPYZTyU2UDY8clt/92
cCa31Sk+lxduF93qpMPiCBnDYaaSphQZTHJ8KG5oI+W8qw71kQ/YvaqPGHTQZCJKisoWqXV/SvxI
gOnIWs8XvVLjtePQe/rpHi8EMPfYLOOCDNqHPzC4YAO1TaCNYsBe2NHwUvq6rRm85TA3ua7aUAcr
CeK9ubHm4DKje2BbwrqfvFgQc4PHIavTaEQearpvHbDB7ws7BXYvvNZwnx/NO7BncySuunMLicx9
jnPQ1cQdTGGqBG8BUSLLVFNPRTNTSsabrB8cNZhehKZ5jrLUBmrSu9bl6DvWJtDJjp099aM1NqA2
6cR7MW854eiqoV58HXPfdTRoDOAax9udp08maV0pDh0t1Z+yOfybe78Qxdx7IUm0qO46KKt0qzY5
Egf/kPzvamoLKczNlxpECO0EV1J/hOl0pRNYgD3qBgW2ugdWDmf/1t2vhTzmrmtBonWJ9BF4gYzd
jjFQDmqxvWyHGGXp90iQZ+f0xrcqL3ns9vGR531xDpCtXAtRayCTBTynou0s05x3qd9/z1RwtvjS
07Yqrxru61LZGnaHOdNo6GY0R2oJpU0/SmFzMRuV45vwxDA2R0in3pxDNM0qWYNUeOv44mjVysC5
mDwxjLGR0AxeSB2MtJgdhfrUhLuq42TnOPaMrVhHo6gZI5jbHGLaEZBJ/oJqTiaLA2FMS94A9RN9
KRi+LJ4i7aaY0UCz3z5z3hIY+1ALg1INkwCT7Etf0sLw5qp52xbBOwjGLpREluJBkJBKqv1zI8s/
4nJ2G4M3e8sTwxiGZtb8xlRg6eT4oAoPvvzSKq/bK1kP/xYHwhgDNQcriNLiPa5Nqz5kbrYzntQB
vcOgzz7XaBoeRGvmPJrr4ddVKFuGnkhR9bkAp1QZiE1y+QS6RuAqF1KBRBOyI41yKwfSocx6tzaq
yI40CYBP2sxDluNsMFutFsVQA6kxVGUMgYcQp9Y4Pqf+XwVli9Uy1qFuxAbEoTRfl6KlQKsxfZtZ
E5B1t4+SY1YJYx2EVqXINUjcJ8S3FbW2SCIewHd51nOTV9fh3DG2GK2TrCyRhKSgAcjduQUIeTAq
eIl2wvfsABf2GCicW807Kvr/RYyhNGZSSKgqYFSltAggH7pnvfy+vYO8VTGWQ+qNXtE7HFRcfFX8
wop5AnhHxNgNIapIk+bwFiMJvNmjHQ6KNRYvOvel4F1rtgSG+bMwl324cA368pXeKlExAgS/59/S
CY4ImQjrv6o5Y0lIZ9Zwh+FWJHlgaVNkFe1gEcwAbB8SZw8/5ftQsA76GHuYJIdBfeyTytbGgxjz
6EJ5fjdbCNNJlCWCgTz++IW6SXRUWnB1EKwRLz7+JczZ1Uqwnf19JMha0iP+m3PDLiLDUcLw0A4T
5+py7tEn+NaplOomoGkUEGp3keX3FAxg+4h49p2FcC0jxTfMuECvCnqaKG+KA1K6AKk9fYdz83it
Meux82LvGOMgzhqokmkKgBIgjBjJFqzUQ/+G+dCC90/C9AKiBApW6JiHBEl+XsxJH+KNmFNnDIcg
mJgr0dEV13v5QQQiXn/K33TdisDr6N9S2RSxMH2OC2/abe817zwZkzKWspEGpgbiyvFb08a2IdhG
w3EKeTJYP4SkCYk03ATZdAMNHYblS6f+BSHJ0jPUGfNRQzHnATTwgJH7DlT4QXyRK0532rrpwJVV
NdUUJZ3ZK8BJVoM0oaiVdZHry9FZkaJL2YJKzhB+/s2xXEUxWwZ+tULQyhFOKPDns+917ozF87aI
P9j4qwxmxwQ5KUtSUHwuUXwoxfhE1NCLO3SrN7OrpKlH8uI8gFxeLmKnmKEfUwp/KrkzK4m42x/D
2VoWOLdqJiPTS6iIUvZ2JKe3cx241TACy7vk3Lb1V/rXslnY3FYyhlYHvzQK+k4ff6mMnPPCrI8A
6FcJjMOWD3GhqDkWQ5nPPsLi3Orf1M6lDFcUrAXjzLNmd7yn7Q927CqYceFiNZbSeFD+LYw0dmEX
gTXvyUG1BqcD3qZLAV/Nc3wmrm/nO43jQf7hybvKp1u/cLL8cVJ7OUe+I3rpz6KbuONJeyh/UvOV
oIjHS+nzlIbanYW4nlRC05oo+rdA4snK3IrkF9X08pbHBrFuwK7roh+yEKS3VTRg2JQmHQu70kcQ
CGvgUDG9v7gEBm1SA+qvoanMeoYhpSzFwLHv1K9FEFl98W4MP0P/YVvMeleVoWkmEraEAAH39+Vg
5j2OWiRM4NwNQMZLHbBSWf0JJU/nXxhRwRO4DWqre2iA+FhWUSQEVv3vQs0EsXsaYxygCi9ZJyJU
ckj5VwXPhRD25vXqVEQpUmFBHZ/jOjxmlXbGXec8BOtF44UcZgdbDeMZyBGjqzeLMcPfFvtpyA5x
r17ULLWCKbF1sUd/RXJqOsHWD+J9Jhp7USp3U0H2kz9ZYWy+bx8rb4OZy2fmaa4pE5wYf76t4c5W
FZijuAQPdAc/uSqLlTM6Wo1NlaLORW1bfgj25aNxQHvjrbCDT3viNTXylsTcuzgWRwD3Ik8SFhpm
LUwL41OHbJg56Tf6bm+tiXnXA1OP6oxeb735UotvabpLs4OP6qd+v31E9Ai2BDGvulT5zaiI6HNo
+ngHanXX7Hl4fDwRzKNeZ0VaiiUScIp01zbn2eCUOddt/FUBWA4pnP2kGSU2y79U3+nIKDA9EVGj
iX06tDs0Sxy292zVyC/kMXYjT3tNTnXIwx/gzyr3tdYByxNgSVk7/tyWxdE3kzEf4Rz2aT9BufUm
dmezexgSw6rbiLeH9Js39MBkzEeTKNo46ki1qDvhS+b6B1pgMr7QwJrHS/GBY7YlizEL1Tgm/dSg
/BM1RLX9UbZ18iPwX8TZympLKPaCuQ/Ku2w8NqVhI+R/61NhX5q6LXfVJdPTc1UZ/+ACfiNqdTEk
tHmowUM45uAxi92JTI9RN7znYodOQum+r0ybaG3jbh8MTwkYq6NkY2jKIG53wHr/I8PAcCFlQHcY
7s0u87ZFrQefC4Wj37J47CtBrntMryOQeKQWrtmVr5hOal0atqe28r4tjqdyjO2RUrNvxRQmrklb
RzVDD2gndiNEnA3krooxPZrQhWSgeKe1MwEBG2MGe+WBhtOiFXAD6vVu48UeMlZInM3B6LoPBW8P
+S2IRCzJNkC+wsOk3jZ3nwDKfTEPhLjAssxOtvJsb4Y/ts9nW/MUtv23DQO9hleNgsMgOHVUWuN0
q5c/tb/ryvy1ZZ8gygslUSe5gjMrTK3tVwiWh/FSJDVHEXgbxpieus26tKdjQCFILf0HMfuyvV9/
cC7/x8/7hE3eKBn8kAm1rPQQ7cvQQs+gbTyV8C0nTKYhDQ94a9HnUp6uB12L/WNMRELmPpZa5OJL
YxffafvQy18byNQu6mG044fCqZ95jVnbl1cRGVOhheNIzAlnZhTC0U8DQN303wzCg2pYj9RNzRTR
72DIyDz8bpIwnZmZbYBDo6A6tNM1caN/NISTwq4+xi55SF63T3FV6xcCGWtR9i16cvoaNnBUvQRt
ZnLwEJBnLee9hKs7uBDEGApZzSuzSQUJ3ZeinT1kLh0IzTGcUMGZyG3hiVcDpT/46Tm8CvwIoRfW
PUnGTOtlhKg01ddc2r10JMB5501B0A3aEsN4LXEtpGY3IhAZAOYnaee6uSvnb2LupaItAfZ9+7hW
L/ViUYzfkgtCmBsm4v5pcjv1Jp158c6KPqBF/0ocyViNUa7iriiJ6OTn9C60tdP4ZhzGB6qA0wHA
QACsCr/xEELWXM3fpNJlL85KAV1dloUpXL+08LKx2knJ5Gpy9DjG8s1UBztDlW7qyr/RhvjgZxId
StvLlfl/Dw9++wzGsrSkBBt1DD7LqQMxmvFQi4pF1B+RvguCr9sHudZb8ZssxqL05jiJ/QRZvXdR
PPAN3lAHG8N+kqPfGGcKTp67+S4fbP/ZHCx0uG5/wMp9/E0+Y2nA9pEIXQnGcpTLrACg4UJrIYLd
FkJ/hLkcvwlhrIs5qpIkjA0ycKQ7VJr8KkjdP+iVscqxOkR5vd8Wt3LlfxPH2Ji8lmtZMJB56L1g
T0efQLG8q3e8rnnOHWHbUgipBXkSW0yNKWiA1g27Sh8isKQLfIwRnijGuuhR1DYkBX2weIzgoKLn
5pKhVND/nJzaQhAGQgVhz2tV42wjC7JQKBna1WWoJu26pkIHT/XkPW8b1x7y5XGxAAviZCa6Wkn0
SZg94dS59aG8Fdx8rx78x9k19sEtr/S4Yj8h0pThdRmodbA97HosBHE94OgE07Qzo0D5MThsK+H6
xbqKYC52CiQYkGEYItqPcbkGYoVpexMUXDSxVTkG2uOJTBQFgJ2/20wzVXsgx8X/DtCHdnfJ3zVA
uvW2CpLhhxjtWPFFrjkXenX/FkIZQy1ViqSOLYi180yzIik8DWH1vL1/ayk3gE5fF0YXvngMGgxF
AcwJ6heftVugcHkjqOiMg/Hk71Or/S5bokV0q9nzktrrG0oAPA42DCB5M3ctaYeWVASuUF99nWK8
4rej+BcTWRRQ+5cM5v0WNHUyugAygMhlj6HuRG3sqgiftvfwox/lk+FdyGGUoxHVEBxiMq5WPuiW
n/vukEV7MO3s2zyzy1S4L0FAbsukfU/z/F5NIkBZofyoxrmDVpfYKmOk/Trdk433ugmdbtbtXk7e
onB+V0JMKKEK/WhUgw3ul/ckkZ+UPt23/nDMgvmstUJh6Q1xux45UwnzW6AINm+0Ij/OmAifuuhg
mr0VkfkbQYbHT8NDY6Cd3gDgWhUYiIdU26ghpKqFtzyeaa/oXa9E76VOzmNensbefIgN+UlU1MtM
8hcwsTeoH2EEvcAotiMo2oPZCr67vanrXgqyDzp8c9XQ2Kog8s2+qIcBtYvUo8wuc+80P0Yb6LU2
wARvUmHHkbh63RYSmfczC7WokSZ4Y/I3eWcch8t4Aq7TY/Fj8GiSInAGXmVpXSJRJVHSDGKylYmu
UUhgqBHy6sa0i7v+VIGrfHtVq/cMFYn/EcEYSBMZpszQOtzv6GGUvgual9WP2yLW4ihs21UG490A
zaGPUxJKzhg46lF1A7e30K6aWukLfTkThz9fxlsWc1Y5WsS6lDqPVVjbMrSXGFaRNt72ytakgFBG
RFM8okP02v9uHOd2HsU8QtKgKHwrH7Jd2P5Ii5YjhR4Baz6WUqiWLEwwyGMwAZagLSNWAysZL8r4
Q0cp0+Bye39MGG5JoutdSJrzqtAFE26oqmMcRHbFwjZvKoK5ssiWjuk+8cJ/+u+KXT3yuQbWMhjm
cpmMJjaFRlB9g9mgMWlxE9rRsRStXgdnZe/mDwVoM9OLMVqYAf5vp8ioZ6dqWQtQGtzrBM0uSWeT
6NwC7WNbyloq8Lf1MSrZAwOVKCB2dYb7CWhFYB9z9Ifarc7AHeB6xavu3HI3We97KCutmksacPeH
2tGtidJIvc4BthMsLZb4NIG3zuWscc1gLaSyHaJqAz5wTcEZ+s/jXe20Z9MLjsFzeirhHO8qL9/x
CGs5l+Pj7V2obFGk6OgVfNEh+T9p/ahld8P0WKMovb0yzk1nMYuEOCqVrjFFpxPdrttPkSOJnHiX
t3eMMclQxoxA8iA6Zn3I0y8mz5XjLYExI0OLElJaQSMkRbvpyXQkSmWXksjRAd4y6GcsDqSpByFu
elgrDeMujfG9UzgCeCfO2ImxVImfpXQd42mOdnN23+LhrTJOxx3vBhHGLIjFnM2dCF2ebBkw9cSu
kLYSb/X7cA+CQrtGsZ4348GVydgIH41Oc2dAB7Rb0aadHNmu2ZG7GXhV8m1zqL9pMZ+zj7q5G1af
HQMvYiNQhwD2L/g5wPCWXttaYEW045v4xLdMdNs2pLGNoOhhTIAghUhpINMpCjPbHDDWb6q2aIId
EEnd7YvLUUe2HXSeCi0ewA4K3FF0m775PLyqVT9UkUWVSKauadpHammh7z7wXcQB6J5AhRud2ZHA
hFW/pi+U5RBJCEfgpG6pBnzavoU4epgLcWhWUfBQ4hVp0mPR+ZYyeQ3AAcz2OWm+VHLKsXtr2Yfl
6hijpKaxKBcydEOTQ2tQd3l7UUMnHs+CfG9Eu4aLi756u2XFMHVTNRWDZY9WG63NtBQuCEWiUy/0
pex24178+oNYwq44U+ghLtrD6g0AUJWiIFMgyyxhVJ0bpYFEAX0sixskw3eyZqsdaIEUJP3M94J7
z3kCmXteylrXBRMEUmLc0aG1hWiH3u4dFfgX/Vqmslgd4wqYMPptgXENh6R9aGlKeSOO0b3st8e5
R6j5F/ftKoz1AJJu7AGaipg6qcaD31XOmE68tPhKHX+5IPbNxxDhLPkqdk8wAtHOewTtRNwro4Cp
RqR6SFA+9rV/aSbVjofQ9dXwfnuRqxHNYktZdyCEozcYTY9HDjSnso14d0e+mra2U51/6d0znsqs
vt6LfWUuYgVuET0xA4Ctl3e5lllNfyzmh+1lrdrKhQz6/4Vt8SWtVrsecZrZjp7UdS9gFOJAq671
Sv52dox7MOpjlYQDAjMFIJqliuHF2AEFB6qVwXlw4j0CD1DrAf4DYbzgjFzIULpPn+3nr6tOGO8h
NEUwLwgDAkM04X28sBX6vZOdtNN/qnvfLQXOhVgDKf1txYwfkcpxXZcKLFrvUaKB+TR9jb8rbrlL
bfK8fYCr1loRdWLCfoJNgdncuMIrHgLzxymS5EUP7ggZ7LCbDiROf4okfy71LHeRK+clEVbrJ8pC
MLOrplj5ekXghQO98BDd0H0ddrOFHjzkCsVHSussOBQbaPxf8BitXg1FlTHjqIuGybb1xNkUNdmE
tPww1PAmYkv2Y7AY8kjgV1+mhRjmdmSDHEwCJnCdzNQeIs1/QaRjpXN5VLJas7cPcj1YXAhjThJt
2IUutcjGi7v2XBwRRJ3JB1wpbYb5C2pNVCmvG8icXpGpQkl6eNS1asvzpdUwepRZdWSXPLiEdQd3
IYq5DJi4KDVQydKHb3Cbfe9l8DczUJ+klnT83+H28s6NeWtTYZxCQYJIORbPoJ1y845couit5iZq
1vpvfttI5qVtDX0QpRiJXhl+RI51Ue4dCpDHrdasmrH/2UdTZJkFc7TLiWpJdR6EkOJ3ZU/5oeej
ZAvHDER58v+9ef+6MIhjsvGghi6nyEQJBeVfN5Ckr/lgcF6G1cdnsSLqMi0eHyNIkwlFKIRbGbrn
kZyI6tftS7VpJ7AI5gmVQBDQZRHchrb70pNj372JPAI5ngjGRuixWE6hAQNcS3eF8FBNJ5WXTf2D
rf3/txXLYExDPokponbEpRSFho45dEeaq+su5gOAu07iY/qdoOVr/qrd1ciE87zJ9Tzd4qAYa6EL
XYHQHmsU7zXTCt8p/AAFOzGexmPwZB6Vo+EJh4hzeOtx1kIsYzn0ogpbU8KyxR3ZtU/ank6nye8/
yu/t/bTn9QduG2DsMmM1AqnqkHfFBUvP7SH8EbgUMXq2zWN9H3m8QuimiYIwxm4MsRSQqkAeuVff
w8Qb4YJF6Te1Hd3tG8CR82G/FncsCITE1zqUJMW0sWJ9p0anTARTXc+ZPOPcZRb0CcUsVVQENPT6
VXHKRnQYIFbcXgo97k9+3FUdPs5vsRSStNGsRfD2p2Cw0TFhYihylA5idDZ5Q2GrNdBf7yMm0BjD
UQVhlQkRPDgRYOIUZac+jXviDJ6/13e1BaquW7TwXpCd/29rZKxJI5tm2UVwAtLJtMzpR0vuwwbI
YMlNy+sI4xiuj3d7sZ39pM1+AQBCZ1bPRvLW1U8+HKnt5fC0gjEcY16AMlzqJadDUB3eih3nkfrD
ndVRaMJUkK6wcWEgKFUV+e3Ho4hmAk/CIemX5qxg9ivyeBHZH177qzjmxernsS2ROUPPv0WhnwGJ
e4gOwk7d8/od16/tVRCjf23a14qpNoiZzOxS5f3NLJbOEIlOXya8rCf96M/36iqL0blRJr7aBjBA
vUcBwbQTDc+ke3OXupFTvW1rxBptIfyKqzTmLTOGQSNpjiLu/EjzIHRcO/sH8BHaRbAbgOlQ2u7M
SS91iw59XhPzus5fhTP6WHdCaRIDoWivHwzNGROw2Av/bK+QJ4N5tQwlaUZNRnk1ySML5bTYfBVj
b1sGV++Ztyotm9oQaqRUjYvkmR76VO3azQ7aBz89bzho3fBed415q7Imn7tcR+qj6b9HxrlRGytF
UU7alX/Tu7NQDjZTnJhqbGAMCS14beElgG7zM9D+6j0vmcNReTZF3ATZlJAU9xijmo7mYS7v4O9V
ZBtTN/B4zBSc7WPxAuZ2QM67gl+R1GgBGUBd4OuXtgVDVlUdpZmH8bqqfyju67oB8DZdZk6LJiYw
Vw2TaAqeNAR4Ox5JWlnbCkh/5JPNuAr5mIVZPB5FHBRhruJ9VNSfZnrp2q/VTOw+HKxJ3WMKxplD
nSOSsy6FCUgqSQayZIzOiBCD00Jg3FTg9x11jZNt54mhqrNYmQSaTg2vCl5+IH/EL2gxT3V3e/NW
X8XF5jHGvTHkBuSYeBXndpeYruZzXsVVhVv8PmPQ89404qlC+Bu38mPcyXbmy4cs8O0yMCx15HbC
UWOzpQx0SxdbFvw/0q5jSW4c234RI+jNljaZmeW9NowuGYLe269/B9UzXRTETsyTNtooom4CvA7X
nJOaZDRN5LIkRB/TxT7ADfF7e7qKj+3LgBHQHHQrlZ8P7syb5+JdJevQO6OSxI88TTlZ6SHmwS3y
tIFx5sRIZkWTMG9Xl1/i4a1ZXuQp4ig273MxvrxdBT2eNcRfUfVnyxdhORm5joTzwKv27qe1G81g
fEPXjlGnLUgr1ICGXoqpK9hYHj/QgefIzg8gBgGPEi+b2a8BfcplKRVRdxFXafxI0/QgCjQE+ePy
BqLXEdE+tZdDc1hEmzcwxlEOdqCwmfK56lZ8vCK7NYmnJJz2/f67fHMsxldkGkC5GjqQNr9GgY5F
r9KNr2PsjBSB/DB7dAnHtJtXygsCrumHmbdisZslbuQzjkSLu6ZNSmQBYwRoZHkFTVTzVTV+5COX
anbfxlVNUjC9q4oWYwir2bXCnNOe5wPlVaKwp/NJ9lJf8LAgGvkUmX3Bilvf2B0P4GffCD9lMwYS
VZ1sVhGO2Y6Ls5DqboKpN1ERXnbL+6mp+imHsY5KW5U4Meq/K2wUGTe+o70KUruZU5QYh4JHPaIC
3AaR12Gb750jf98R/Fe+xFb4YrktGpMO3uri4JFF9cDhdpwy8ppPzbElq990bdjN/VVqmIEoj4FG
dK/unqY8fS5GwRky487KRh5Nwn6s//xZTODN1rVNOwMz26MP944SZ+01YX7kFjh5x2esSZfbtAHh
0d+F4sajeMtNkHeOcNUeFn/8SwTGXRoYSNmDyxe/b0afB2TMSNWnMcmUFVkn2GHiGdB2oHMDwFyB
ZcTLkvbz9n9UTBKZ0Jy2kiKsHT4x3S9DaxbQQ4Bmc2UfBeMnVEB5ZaZ/8fifZ2Nis6LUizp/tJ0B
8xpFb7WchbGMDD7pJj82U08QEtfQ1Fu9Rz+uFI+9UtujNF5p2XfTMA9zgWKzovzWm3NzD0zc7qyi
bKcSYEi0KaCinGgh6KHchn6/D9PiLdvsR4LPW2C8V0wmszQ0tFLFeIIFS7dJ3j5e/rQ8JWKcVKIu
FkIrkqBiwlx3YthSsTptDqohXu+GZ4+MmwJ0G5ZDaD/17/WQ/mM9ROSuh3AOxFYOq3IsJCBNwxyN
wpll0LDMqz0Mp4GH1bDfWv9UBrZ2mAHkA9NdMHw1aENVQxmHck9lziwGRiB55Ni8j2+XvxZHIdha
IoVfFLIR+jfHhT/15NyYpvs7IuhMi4EVEZXl6JuHdK2XGF4lBcJeJN7ywen34+KnBMaIekBNtwPd
7ipUQKX1KIq21bdqXlMMVqWuquYPma4cdVG+LmP4l0h1xzjB4HLyohToSXcZb0qDeuhfHgKaCmAd
Q8JcDdszSmJFFT7291owwOErgnB0tvWz6Jde8sCbPN09/UYYEy5WbG/kSQYziIqgVJ9U9X6Yvl/+
hDwRTGAAokNdTAJ2Zi3ph5mfRkm1le7Ln8mgmrp5POUyqUQpw3RXm/vpci7l48BrUX08+S99F3rO
n2T0Wl2XUBR1Wi0nL8ovyVi/aNX8ahH1rsm00yBKeOp2163Q3xkR+rJZ+tQW8Qt2Bd4trXCGcrlr
5z4QxxGUllI4a8NfWSE9rIL6PI6AcZlnHyzHoRFNYIG2yB0YDwOp5cE3709WbD46o/JEHgtj7dES
onwWBgo3I+YzZb/yjVte6Nx1sxtRTMzQJmnMKwnJ/X/dbO+pfoGd+svff9/7beQwgUMAg1MnY88W
oXB2+0f9CLhtJ3InIG4HGIo5td9/K9/ZSGQCyKSvcRlniIbA3oNHv4sU0EZVhS3wain7GfWnJDaG
LGozt6KBsxkPIKHHA9PPGtvWXmYEe/DIuTOm35JvmoMBP8PmVes51suGlaQa68ik2JZYrffiXj0t
WHotNIvT+ZKpF/jVukzMEOqmYWjsMO1UCuhir2ikaDdmsJ6XJyI4BRa2Y3tIbSXABiwYZ2lRO/bx
Amyf4m8fCzB+mXIizn6fVpd0SwExsWaxVEdNDbBrQ8AscRr2/ugmh/xGi22ABsmPiw8Pg/GqCHdd
8R5o+51aShVo6YqmKmyDuh/nqu9S2ArISV9bsO9SBFbxVnWpCqcZN2OXd5OTjUDGD+hWBPQ7He3G
/Dy7ovfldT5je8SbbUx24fEdJhQB9sq6W1HPaK+Sh9xpDkJocWqF++n85mcwPoJIRQEwTCR9g2IW
thaZr52lH4Y4xqJTVoQAXLgt5NExZOmUFgk2anLP4pXAdtV88xsY/4E3a6516YJBDR104pbl6nUK
7OWc80iiR/lFyzdiGKfRWNYkYylJdJOsd5HelkDQs0cTZ6qbQ1JUPCRAeTdF+xT4i+8YBmCMUiSE
1p28/pZu52MwfsJ7yQpe0CtyKU9N54o+RYvtXrqjdjOceFMwnFOzPsSy5GqtWwOLQgTNZnKjmk+z
9ZyNvEbpviYZMuZsNFPBu5BJNUg8WFMxw3TLM7awH1A/PaTvQwU4yfwAQm4uWa+49zk38pi0Qyrn
2ljozoaU98SdmimYdYLu4ui0Rf7cFvMH/rnZG8dlnDKHE/NoyeAXZdpIZxKSKjeFpRIxfkZnmdRn
6b0/aEF+j9XiA7fhSPX/kizGVUxAKcSeAWx0ciQfUxbe/A566QaYnbqbhOQgPREPfIKNYfMeavuP
780xGfcwNtqcTPSjiscxzN34mPuYj3SMexVgx6tXuCJQh7FWwus47ZrORi7jEvSWVGCUpvNCZghs
hIJXR951OZu/z/iCdO1HQZuhPIVlHZYRDEiTHpgi7xi7GdinGBbnoVkE8CzpuL487EOMW4cgdfba
gLeAsGvjGzFMfWtUyahJKYriWVs5IIADz/noRRmKm3numIPBSfh5p2LeLUWSo5QaAyQjmXOH5DpW
t0enNMRrq8Z48IQRadO87QQeiydHJ9jFVVWmmLU1zKA3rgrxdlnuL9s07+8zDiUStHycdapzVjhY
35L0d4rdqmIArlU0sXyrMB5SNkmsVA2ULi8HVII7uGNiV/NLKb1ePsmedm8FMSfR9aatY6p2cpXY
ZvMqdwel9C/L2M36MbGCJE0UDVpVh9faPMlEffrP7GPv1ufyUTtXV7q7vEaNawRjQGF+Wh4/1e65
NiIZr0AZdkSAzQAX1qydzDz3Y+KAKP7ywfa0e3suxjWIvZaUDR2HjJvnSng20BFuCr8YD+ClWlqA
y0+cogNHINtakqoqI6Ao+sh5Qwk7NRNg5Pk7bHvqjfohhS0xsS3JZrhL34PavoRSaOtJWG+0Obh8
b7sJwFYAE6ZaU40UscfKTomg71WrrQBMRAS/rtOFAOI3fV5NdHeYaSuRUUHsOk5q1+BI0SQSuxPK
QKjU0GjnsI01VzUwxzyiBxIXdj1qHDXZ1//NfTLKWJHOUtsMxzV6h8LPyE52kmzij2hQ+7MH+PMn
XsGI9wkZ1VTGCbM5Gt3Gzo95E1R1yPmEew/BzYWyGau59MOa17hQyqwoehKanO1pxG5LZNfH2OfR
J+3a8+cVsrnpKgIadJJwnkJ7HVXD1pfryvqdLejtmZho1UiqOJV0mdIaiN/FNSroYrBMXH/IuzvG
u8cg/G4TEVGRNgQEG+tx78UVZZlN70uQGxq/5Qw3l8c4+Q7c0oaJEqbbyMeovBfbUJse/1Af6Afc
+Pho1DFQHNMtPAxpkTfYEkaKjcxW0EgsHiyXC+NGfQSb6m4/FuNDEk0rrIhaNCUgvDIXG50VNGhV
u/naF/bcflSUhDCqPM5JeYIZVyK0kz6pGvJ5obTXyu5DOqsdhb2t2uAIXoDp2l7j6fumcEyOY9Is
f3YtrPJAWsgdu7Bqvyzz98sH4/19xmUUyRKPfQ0T00geWMsYjn3x8EciWJjEiMhLoy1URAVGuioL
2nXgfB6qZxfU4mOMYaOHi0qUpaQwFBYxwykbQnPuT3EzcvRdpj77khzGV2TSWptjATl0rkR16JwA
XX4rvPwmCwqv+y548IYu2DyOkgeSRrWwH7RjiZE7ciWeeK8H3qkZjzKWs0RGHRaealilb3N3WDTQ
LBvO5e8n01NdOjXVoc3tZgDVVE0hl1xBsulIsNIBQWV9H09xUJxlf7xOPQqdktl6UOEpv34RXF5k
4x2V/v/mJ8xivy7zAEdTVCelv1bEcB4Pl4/JsfCPgtxGhBUbcw5kaNE1o4dIfDUwzlgDNRdNi8ty
eHmQzLgSORn1YqCJVu9SBAZayMtf6B4GXQOPRfuyOI6Bf6j05lhRlURlvSBdTVTlLbbGe2CQv18W
8S+pjkGXPGRLlNkxJKMBVWOeSwASORpf6Yh6e9JvURoefPUVy72H4TSXHKXcV4hPkYwliqBVHA0J
IqET4OBy1NGJUWu4fLB9lfgUwhjY1EoS+IZWgH7pJyW/GgF4JwdT9npZym5tWQUg6n+vj7EvhYiC
ivYTVYiR9kec+STe9rZ2bI/ES59+p2uwFcfa0mDkaR9B0cG16KdN7Uhrd+wSbvZNb+dXt/F5LHq7
G83DS8yM9RhDmsDMcY3WFV4qBxxHnrIgZBqYhODygvC+F2NZrSivsRbjIsUBGQHxluEuSW0BP4Hz
xah2XToak9v3FokqCTy5H7mc6mSeVdjI6+0mLAGZVnHsa9+EPy+SidHGunZj3elY7+5zB6s8xFYB
osvRdY5BsaUotRcMISfo8aQjcWVB8Pp+vcqzmnd1PDlMLUppK7UqWxE2BVbIYMWMZvKF9HZ5GFD1
1q6qsAKg0iJy3AXPRbGIo7EUi2lNMFstHmfZXt3cTV0J3IB3xSN+ykPi5o7ESd32Hb2uYhjdxICE
xaL5pfVkSHmFLqQi2d2Pv7es1usi9gCD6MmHkbeVv3u1BopHomEB2pulxemVfsL1Tohg6mhnsuyZ
qzvIvCn1XbQDFFn+EUONY2PXjbokajYYklsBONESq9e4Xl1g54dou9tIStxmUB9Q+jPseVR+6JLy
Za2tk5Qub9JKXuWheFrSFiwIyfKVoJGjTvmzWYsLR593U7XNr2R8dxPHeltriLKKcWiy5/y9+mo5
sng9mG8cZ8C7dsZ9x9iCEeIVSWHnZdfxiTiW5GRPcdC5Vbg8tk5FbBOa9lvaZZiapEPBRDyKfv4M
wLEECUNigi67nb7KRPTXOg8/GNINQp5iNT3MVu2RyQqXavHWvg9U3bi/fPZdz7T5DYwqGHJpyTkw
FLAJ5JH0ccgeL//9/av9PCPzESPVwhpLiZLrlKxHAiYLS0QXrDHv/kwM8wWBky9JRgyNXqXZjqbR
XkssAE0VRyV3w9PmtuhpN4aTZPpUxiYwyJcVeDzDPQbGj9kIlOU55rg7GhF+iU8bSUzojapIUIyc
TgMC1Dk5xsECNM/l8FtZ+UYME28nPD/mBCBS7pqNvpF0fopBOqSH3uXPw7s3JtqWAohwTYCZu+Vk
CTZWmwDvnxLRNuZVtOW1OFwWx1M6ermbz6TIVqN1dFxlmAdnEn7M5ffO4MEc707Wq593x2IKVYWh
ZnECZVCvypDy3qdnip8YHwG/CoAFlBSyQMNrUsJoff3FeON19jmmy+6VtnIPuI+YvguARjkT3V5q
Tt16P6/dHJHxDv1ESG7l+G4t1i7pw5G47YEGetnvA8vloSZy5THeoqrSQSwqyOvRT4+OIENy5bcR
+BGtXd5F1zx5HLXUGa+RLclQtRqck1FV9jAdiiE0qsWeLeL+kUKyc5ZZayzIJeBli6n2FS36Wimt
XRAQMl6W81FPveA2WByhZk4KM6GRjDatp7/oVvgaWIHxnPi8jUuOkbFAhJgyapNeRzW0XK+t4hUW
Z/cR70D7OcA/4YNlnlaktrTGAm7QUtCJXCb5pWkAHE3k8qnQM2cdF3tNZU7hn3cyxn2kYp7DeWDw
VtQmN8ZQRZ1j7rvm7SfujkJtHAi7SZoIZY0B84+0Y3alc3yw/A9+hzfaekd+CQYEh49ouzuXtBXL
pB2kb1aro2VsSvi4utN9fL144pXY2NLB8tIXwIX5dMcUafx1ahNkuuIBv8URQt5c4a4HMyVLkw1V
M82P2YSNn84ABCsqtPwVx40TKdKjsMxfL1vEfq67kcGEniZTCjRsR2oRojMdwRjoVVe0zK3eroHy
pQRePGUkLfyE2KhxCP5l+bu6tBHP6JJOhKYSF4jP1LsWQL5C7Xe88gNHBlueBTpa1Nc1wp1kNKFG
ak+S0sCUE45ZcL4WW6Jt+kotWrxa3KWfAmFOrjKSv1++rd2sx9QAsGgAtxKrwT8H7qlSe0vUe4g4
tuEQjCcJo4nqaeDkBzSr+cVLbsQwyZUZEamSNJykLN+S9MoCCULslNatGPEYMnmSmPxKx+gdsOVQ
5DKb4ibJMP5VxykIJZQG/3TPZhbxAJ15Ehl9J/oI1NJmQCWPPCjpQZVOYBua8rOl84aP/8W0Pr8W
o9tgjc3UPoOo8lXCRKVySJ5UV73Bjo73sRoBPqDKxw6aa7j1FfdtTnOBCx+RpZ4ssrEvhwHSKa8y
5a0lbvxkeGhQXMsH/drgzFFy7tVivKYgCBi0juGs5+It1b04VcB/0NhTeacMJieM7xm0JmKARNV0
AB+y0HFlqc11QyfIk2S2K5LZifJsJLza6N6JNNWQ4WFVrEmx8D5WWUymjEgAbtjMXgkmcCUQJr+R
NFQNjhfccx2ahhUtlcLS/8IxnCSJbIy0ZBSXQZReS3N42W/szjdvBdAfsIkkqdxNZUdrBdOxukb5
9VB4iddKTn3qTxrY5mrs8FaYsK1OvUO85mTe1wHPHnYrVNsfwXivcarLpddwocgh5S+UUqC4Sq6W
N/XBRG0KUTRyePhTvItlPFks1fmYq8iPakkKLaFwSlNwL98tTwTjwuZIUlpBwKmK4TyZz2vGidC7
yr7RDcZhLXKE5SqqGyWAs9sH3XzSzOfLR9it422/DOOppEwbSb7AoOi7QgbkPCWWAyYT/FPs86DI
dg+ki5YpStD3X7itp6RY5MQCR9fcaGHR1DeozN4kffZ2+VD007L+TwPyuqSjtAEaC+ZMbdYDY75C
ENOK8b5rOzdeVkdE6bdtK5557U3ibmSxpeUojfIhxZoEsHrd6jk5oD+EZLUKUGe5N0PL6b3VG26K
B0rqWAeEk3jQk1w4KVsnA95UhJUaGLd4pGt3GcanyIE/PrXLM7E9JfPazbJUVzOA2LnxswFSId1J
fc2wk6fEQWX7WGN7nK4KJG7kgXHt8sfcffluZdNot3FgLVnKIaMrVhRgWobHP/aHxAEWGkbH9R6s
rLwe0u7g71Yi4zLbuCunVMU3nY5mAOrmIH/vwcJAAZ8nl9aacge7jS7vY+5GnU+11Rgn2RftJK4q
OnJSRc6jop6Txrghfe/3mXYcpoETeThWotH/39zrYqS1pBUNnvjCW5VeG+X1nAerxZsW37f5f4yR
heoels4ylRYNdj1WnUJ/zKclwJguR0t4h2Fc5VpXLcnQhMQyJbmqhdZJzc5bszXAD+Pc267X33wm
xrv0k6AKRYx7K1uQKd6rPJfCUQO2eDbLYiyXI/Q9xeyebp7MOHH68rSO78mscq6NXssF/8EWyqal
rYZ6hF036YGQayy4O+UM9qd7PX0zC50jbT8N+Lw6FoV7SLC31kQSxYqPAvFZfUr9ZbKBJottEEpN
DCBULiYfRzN0xn2YmODV0E5AoS79a+5/SDKojJbIntG2uOyoOIrOlsyMes6QEKBCp0amLerRCaSt
/qTrnKSDJ4bxEsAeUgZZh3NK5cGvlMXpctWuppoTWThazpbLuiQu8V5GZIna29m6FnnQPJzIxdbI
VlOL8Pb/T+TKjpaXhTQP5C1L7u4wbnw5WyablxY0XAmsNT+PYHuwbvpwWj521IfJocw6kS3b5g24
DHuM9vAqgfu3iDKxLFoSsh4mQ2zqvtHjBZnI0twT+ZhFb7+jc59/n3F7aQYkUikBRk6vJ/agvIzp
y9jzEET2LehTCOPwMh2bB7WAK6yNA+l6r1Lv+/hGj3jt813Nxn6AIlk0R2QjRUbKtjdXgDFLPcI8
WUa36Ntzk2SHy5e2+1E2cphLiwYzWs0ERcyeeHn6KPAmR3nnYO6rzxezAWo+HMEAJizNTG3gxx0U
BNjL59jPjD4PwkaKOBIVIFpCEG2xyF7uV079YnzQXWPT+Z2HFMa5NzZYAMlALKtVxD591dhEuZNy
HnnJfoDYnIjJM3NlGcalRwpkPEw/VpfOHgIYx48eTFvyctD4/N7LdCORCQ/zKAy9BUwRtyg89AWe
VQdzgO+YEIlRXnAlT/pOPJ7QXYPayKQXvcm8FKkm02oCW0K1qithrZ7ADmCbq3oYxokTlHjfjIkW
tWx2uFSIKmFSovEeJRJHwv7bwDTRYLcUgEewHAaFNqzpTM0pDeODHoxn4zCDPti6zix7xvh87Ejf
rRBQNUD+5cnevUlLskTFwloR1nF+vskJ/JkNEjLkLx5In5z4JNyoYIMBLtk5fTaC0lPfBVf3Ltvd
rn1vhDKfT5gEU7GiEk/m4ZRiBEW17kAPwzuavJeabaSwX44UliRUKOIJBzOgGKFIAYHRRZfPEy6P
Fe9I9J43Gpl2i9wihgEHXwzz+etcBiu3YbVfaticiAmGczNrVStihId24EABipccyEiBI0CJ5TXO
Xv+u4m+EMU6+Gy09w9MRkLtadBBn4kbqGP6/9UDWN2zyjPKZihADqQVjV2N9VfdOriBdH39clrGj
4D/JYHRtGYUiqacVs8HLjaDeVCY4fDu7xVDZZTk7CvCTHEbbOiA0y2uJjXyARgnKjdhercX9ZRF7
MII/yWCULJMbsUD6jftCw7yzp6fYk98AQ2+TA5gqga8gBuqfymR0Lq5HUVsFkJSRMxaTXOrdozeM
L/m9ZwW04AkGcE45nHeVjObppEqMWSwUN9UbR4pehDy1LR544V6N4qfLZJKMqJu0zqpAfZy09uKM
4G2kZX7j/mvnltdKsHopHMXEReXYi9BbuSx0rDWgQ6oYuFDMYx3QGAU17Mk8l6fRm59lG4jTor3y
tn3ojTGvVBnFccPQFR2UMezya0F6MskRAHAM6fugPObLuaoe9clLxdVWIw4s5N7n2wpjLE5XW8Oa
SsyuGJFio0VpJ1rqkbh1Odaw499/OhRjcUQ0lCJW0WtOz3moYYCkcNLeFr5gbBmMMca3y+J4p2Js
L7KEfO0y0ETPCkHz/LYecXVdy/Eiu9qxvTzG3ExpKsy2xNj65NRnOv+6YBTaS8CztaJpb4o2v2nP
OxljbkS3hqlZRcVV86OZoWWt+xi+vHx7e/MIP30s1tr6pOoVei5auCjgg8MuEDzhOfoWYzzGVRzZ
BsQa8GE63pwRR03YHB/zYV3UxTKVTBcqlFN0K4c6hrEL35q4SHucy2RTfJJWqaY3sLSxvZN10+km
gP9yWS32HuXb62TrQGsGcB8J+HTgsAYd2wenGODGcj+6TRyAhPY/KPpq7SAFSZ3kh857N1ETvuBP
2JJQVZlSXhcaKk7IVyWYnp4GoEb8KEIhFiFT7bngPjQZ+FUmmhHABwHIDkuT2I1pFo0WkoXlWB1a
t8WwRewpIM65k/36WAe88cV9lcX+qKliQlv55TUdYx5ZHCZ8yhaLF6CZBHPIHZCpvvV0guZZuKPI
fEJt/8ZUhwz4uH/EMuYoLQVRsliF2Fn1SVJ7sR7ZVi1y3OfuJ9yIYQxSn4ZqatHjcS0gCiihlXLS
x71kFefQkfTKuiT/8qqpi6QaigZhoPfja8NvAsubj9TSAQTFLRPtDaf9JI1xzyJBG1iocWsagjmA
UzEn0B+KUEFFjEeiQG/mF0XcHIxx0f1UWlE3Qi8q80EvA4zf2S1SyiV5mmRH7WW7HMLL3nPXqWwk
Miox62YXLZTkjg7QZu8WxkGVl8si9tXh82sx6rDUnTmrK9JXUb9e15sh4XBd7aXhG21gsx5SdcWQ
DiDJTJWv06TYVTf7iRVOw/Plc/DksKMUFcVEzKB19XwtpOdZBGGd7kvR4bIYzhdRaNDZPPcAqq0P
XQnITqU7VEjjzHDhpVGcL8LifRTYOrfyvleQRnV+NjVfY6vkPv+prl7QZYX+iM05lnkcqiHFddFB
FxKogfFKGUl6bC4/Tr7qa0fcpDO98Jwr7zPR+93IHdokw6MC9xeLmtfUqp0lCQiNDEeWdI7m7RX5
tq5Bob9lIyvvNOxUjlBt88vqx4cuiFzAvR9njE2oh9jX3MuqwTsa4x4GvRSNqoCx6lXrmtOhsiyn
lcLJ4KwlfCwIXfp2jFcQl2qUChWJTbuikzvW3zTVehTm0REbPVy07DQbgwPYWadNBV9fSjcBhqdp
5Md5LEOlln3Nmu+aSr22wEtElPUsV+Ram9HnKQiG6Y1DWw7XZqYfgJB1kxvSbTmnfgIWvCSr/HUW
DqRUPMtcr4Uq97VePJXZ4DStcl4Ad5JYMcBO1O5Y9tr7VHSGLYPfC2XrEFm0Q/BL0k4N66hzWkt1
69V4EMUsLMXBqfr6ppPRC6+qMOozJwWU20jp7Ye5fSrT4ojmbpBJ2R3WqgDuh9n7KJJu1xIju1Ek
3wBW6xQblQvy+gcDhI4T6UNkDplfZ/lJxSdZ86/LED9f/uj7yYJM2ZSxWmVaLAginshjLXQWSuKv
kmXrX+J77CI4QGY9Fa9yDJS2ytXf+bn7Xu1QxpjVf+Wyc77FnIn4xAhGmp1cC36OgWIkRsVTe8qu
4qD1KEic5CxhdWNwgtKunm8kM552wHCQEouy4hZr46XN5Kii4SSF7Cdm7F++3V1vuxHFeFuiaLm+
RHg8GK1mx2VuZ9PDsn7/MyFMMQr1AAXIPcBSkMEQnYng81Nuy5ZHJMDz6kyc7ZUuLQxRgtFGVwoI
3CSVE8j/Je+yLIz3UZwetqI7Nl01xC1Ae/uvo/uxV+Grj62HTfyAX4jfLUlhnvYfaUwAEQppLEQF
sFpqTJxWrUPS4y0nVddmnZ4wrrfaU7dkNooe37O4/EsVprAsMO4uDM2XrEd7oiMj5w29qy2bn8TE
liLtQLha46FQk85RNQBLZHYl8p5A+5Hz8+DUPDZRZa4ThRgU+pKCPVRHcIbdig/NR2xZ/PSQuJj6
dmdAu3IE7yrQpy2wD8yszUhXUPg0TLg7mlCF3RT/Rv1t41PYx6Ug1ZGKJ5jiRrXiqcoR852+yaPw
4rgP9gkp6wL2tXQsXyvTSVP/qkG9Ta7GgQejSe3plyC5uS5GPy0yt0ohQ8winGX1AXgNVqvao1I5
bZu4UnY7/cY86tYjs/s4yAq7dSzwsJqSKwmkk1XNsXCeBjCaRxIYkVhDANpgXmtiYE0WOQ53P2fa
XBuTxKypCWSIDOFMDSqvd2O0o9QUE1yD24VQPZ83ZcA7E5PLmEuSAP4INmthIE0UBj8m2R/GK0YT
UHLNE0XFtQGw1laqFyAW27lF7KENLgcSzlkMxv+USdbOooynjhHfy/lfmco5yK7n+fw2BvP965iQ
rjIwl1sI2CwA8qv4o8pMu5MdAVQ0l8+yB5K21eaPJHTj5lQtSyOU4lEjCKMjfVUngRaYfuZ3v1M1
3pyK0QALXVxB6RF+q+5M6lCbvygxpxTIcTkGG3tjKVPBCw+erh6VCEODsv1AV9ePlN9pbG08qEln
Xje3RjQBNW+K75pNrYPpmTAhX5Yl5zxCOb6N3egfBKMplVZXMGUZBdUxCgc/uf0fiGloenXBh5pM
+iWJmdG0M04zv/4NSTMfwG7mF4+0XZFyxqY42m0yaVguKkTVa8Q3oznIsz3318b6VmN1XuUI2k0T
PhXOZPwB+DY0aVWQJzWadVh7K2z03utqleMN9iv6GzmMO+giOe+6Aq5NepgB84cJ8YC4X9e7Ilzc
wiUe72nNOxfjHsaMiGVNkY0NtbOLGTEIs3rZn2UhJv2KGwUf1TQFfy5Ub7QOdXok4utlv7PvQ3UT
E+4mtlRYEkexUxWZRBMMqHkqWo+7NPIvAe4fAWw9qpH1IU5n1AvFO+EhCkp/PEwlOETpvl71IHB7
mvu+51Me81oS09aK+xmPdUW4MQzxTMSwrzO/knir4/tO4VMQY6yJoHR5k6G9OBIMW2vk0PTKmWjt
5BK0FZe8T/EsN20Qh3DCEvdKGcs1rG6WB6uCO5rk2jZJ59XYRDal/tCjj0us/rxE+rlshTPQmRbb
XDK3ToovIlEm97L27JvA5x0wpl3lAAPrdLBXocbtp8Jyo4/lSZwLTsj6l0f/pxzGtDEaKZstIC7Q
IRAdLDmBFe5khnSYP7lq3Dm3NSfzFSyH/pb1fcplTBz1jsxUU6IgldEAFGMGBhCN/uwKGQNPp3yQ
m3HC615MHsSVPMwaas9a4lwWwzMLJuoPSzO0U4bnsKxUdqmhbauDoUG8l1OLcyCeJCb4F1GSmnW3
gFxEWR4HkBKMsnyVjlJQWpZ/+VAc58VC8haC1g1KlylujYeuvr507cNlARwbVxlnEmGUNO7qGh3b
gPZRKXi86v8Po7+8gzC+JM00UiamQZO/PqxmxzhQBM/OzwtXAW6hEM6px8PR3o///+j2L0QAQCBO
BAljGUrU3rdFFFoRrEiqRrvvl/fISP/wLhlfoYkgF9RbaKBYYR2YZLdNadliDQhi3XJGUUFRcfCk
SOCI5bgolXEdi9lNatHhE5amYmtyGJMv0fjtsppwVF6l/78J0qBJE9Z0QgehV78J4n0mo3iG+Uir
5w1p81y/yngLQYrKMRk/um90Rryza3BiuoaT/vU3Ef3Km8rkXR/jN2JwfKwVrX2bmTvoZyvzWt6A
EO/2GIeR6IQkmiKgRZHEL3WjvkV6/ECnkjDF6V7+UPvtfIwD/CfdYXfgujKSmoy2KNqveYheKXBD
AfzoRH70WLwCupauTeHZcsxHbzrxcJR5X4/dgStmZRAU2jvtEcZWF3BkQexZGDoRfcVbXniFY863
Y8HWJKIujTAiQzGzY5Ndz/Ix7nmRmXrAX54sCjrPqqTpoCRi9AMQaIDga0qsjGM8ATCsh/6UAzdH
PPNX+3aPsxHF6IkZ92Vkgj/TLZXE7uNzYx27mNNMvyzDYJlRlZFkbU6TOtLcrOmdJt/p/Y/LOsgT
wcSUSmxaTaUP/aw6DdKpEI55yvsqu/Hkn6vCmNPPDkmpKlkrasiIrurRNjCSK77lUO3Wbh2KiQum
w8PlU+3PBWxEKj+LROdpWjM0bTBbTW7pZLPuEsw1a1glLV4uy+LdIBNJSqmV1sKiA4XJ9DBi21DQ
REfT9MfLYrhHor9j49abOM2VOcW4ODASayBZmG9rbMchZYGLwajK8030o/y7KRkiE0XQ6i6rmhac
WwDSKucOjMDAE35owjEQ/o+061qSG1eWX8QIgp6vtG2mp8ePNC8MWXrv+fU3MXuOmsJQjXu0G7FP
iugagIVCoSor05E/cxbHcxHmJpmWVJtG2vVO9pDvcoLP0ndJsAY7uY2OlO4BuCI8a68b3Yz0Kx9h
goXW1ZMgKYPsSHHg5igSCze1ROwaQ27XDW33ZlaWmFgRjEhC4wW3PoXSEkfelZD51B4FP/cynwej
3cykLsZYOn55rJU0inCBGcGNboy2kO86siMC6EF4NQeeKSZ4BEsi9FmN10InCB4xn2poYy3pfjA/
VcD6cTaRfo4rDvm+ySv/H0cojsbdRDELg9PfQm08RbIhyZbmYP5xtnIwgpgOEJp2ZvM0qrd4SVCP
+O/FApwWc/hAuZLrKb7g8o146TG9n3bVMb2ZPcoEQSfhqlNyquzQMezZ5p1F3jYzEUaAbJSZmAVe
2KYKqZxTI4BtQAGD41kX/Ou7zAlm732/1SZXhhDnioEbZ1YDGw8zq1PKIxEjTnzmHL33F/bKzByY
pEkiNJETCby12UFDeaLSj13y8u+WQ3d2ZUfJJjPsAZZwQHMNdIKhP3fc2attv5RxOwNWp4gfBjKb
sFcKIUb8h9Zj8bkGaZI6PNaxbHVmbQ0jd8qeVpE/HoSLQSZuAbariYrZIJqkz20lWPXshUBlLOAb
3nfSXgpnux85vcHthoB8McqEMKEPZzPPUM6cD8EhBZNAijpmCFVFHsxu2zV+GWKRDWo3l2ZCUAKM
VPncB/NtU2qWYJROkMT7696xfelcTDHhy4jUBNoRMNWIiaXU9/3wd1fMxQK9ZFf+Ny2F2qupjErR
eIz089R9SerjFHPqQtuH9mKFCU7lBNY3pcQzYhhNa4g/F8WMzjvvFuPtFhOFQsiA4qmCe2WaHs2i
sQDk4oR43jqYDCcY4qZJFMzsxKq2lzvtDJTYro3zv8qqL9tFPXD1UbRWIK1GR4NqGcqR9bNcfdOK
T9ddi+fFTOCZuqZZ5LpHHS1+TYTTpPpVhkhncFpbf8gsLmthYkGr5m0fa8F/ifcyJz1VuxZcmpD3
3vG4LbdRR5cgwHbSQHsPkIWOQSTFzzA5SzCQhFQX1P5QPX3EkB3uQ/rwF4+8PvEfkt9f62Q7a7G6
iFpB0LWhOjmKXUBUUNpDA9MRj1wOZXpcrsRXtr+mkWwxtBClISrFIN/80/2EiLitHpRd8oNrj3Ow
2D5bWASaXGcIQ4MHxrNPyz48VDvih3chysi1BxUg57pz8gwy8aJBsFjCBgaXNDg24fIwFBontG6n
LJfvxQSLqK+0YoFaLfB4d4KKSoZxKqT7eLnpypmzGnrzXPtcTNQY9FKpSdrDFUDlQ5XQqFwiGtW7
65vGOdEGEzUiZdASMcemFdlbaPiJdhLF20h4+HdWmLihdSAmqET4+Vx1lg40X+brbYa6GidwcEKt
wcSNIs7zNJ3wfTRt9tUid0Yjd7Sa90DgbRqTNUQxkcErg3RyNB5BKVX2rS3GXxoIvF7fNs5yWOK+
uCcQUCFIieQq+16A0qEVsh+9+fW6le2K2SX+sYR9YiEFXSujkNF5gd89xiBjU+7mc+dGu/JRA537
9+sGOQfVlH6/qUY9H5ZxxMWu5p5eHJL6+frvb28bXjMapHcl5QPWXInlJpFFGZhl4oIQy26TajdE
vG7PH5LHix0mGghTpc6JjBs3g8qvvIsc0x49IIq4rCXbG3YxRBe8utqh81FrsYZcPOwfBtRJDHTn
/t2WMWFg0LtSaGVYIOQHMaBs8FLWznUT29AB+bIKJggMYpaAvQ4XUP6zuwHnvKNRDJZ5KizZTsCa
Ox8D97pJ3r4x4aATk0lGxw+dpViwZxO9pXT4G9zFalFsKMAcSCxBjMVZxqNRPgjqUdU4id32pfNr
39gGXBuonRmg/Oh0pLXUkFjSqDl0FCQktRPPy7/bNLYdJy9jB/rdEJTwmZ9LN0XxcP2j8JbDnP4E
Un1JKGDabpnh0MJbO92DVjaNv5jcNyUnELDdNxKEcU/n78AveKrVu3l6DHlzC5uD1/rFARQmCLS1
MedJjoJ568oYyEw8A0J5kafeUmrqfi/udOj3ZSdessM7TWzLDdRZiVEj0v0ndUzdxEt/pDbmQGzZ
rh9DT3+6/t3+UCy6+CETI1qh7wcI8iCh+5bfyk59Aj+0HzzNd5pFQMoieSFSV5Si7eS5DS2R94za
TIgURYQWi0pMws4kJGpgFJ2AqL5o6k7O6jNO9g2J66elnk9dgnIxwUQCWpzXl70ZQy5m2Yc7Ckel
UGo5KMkw65Waiyck7bfrJra/5coG82LvslAZpBH1nADkv61rHCovcUDpfKucF5ec+Kiq7Stf0RUY
lcAoygoWL1Mpg1UasXhSMyA95vEkDuNNUhVuAg0ZsMA9K9CsbgN9r2uKDH0p/X4ib6MW3XOWvvkq
Wf0hTIiGVH2WJdSNFT/wm/OyM560p38E4pJDioIgp2uzGRJW9ph4PeU1MQcduYck3ZvDz2R5ayKe
vBT9mz+k7hcbbMDuW6NTsgo2zI5Q6R87yM9a4iXmSQbfLcZ1/ubyXtlj3GecQZJQAqThkEx8WPr6
MPaCU5XF7vq32jyAkELSTfynmiLd2lUWIsbLQMJIo7UyitMw9jJwGp3Pa6hu3g8rM0yYqYgm9T14
hRzQqFpN9iYqxFI0cEUaBwUUQtfXtD3xsbLGJCWpjBmZrEIpK/2J2W9nOMeHekSHmhJMpY/v/X7u
Q3X79K2MMk5f1Hqeth2MVp+KfXZHm1ABnkbAM4D7BAje27+CWK0MMl4vC+WEsTna/c9HP4Jw9zTy
hGv+sJOKTFRTlxWJBYqb+mImYZLTKoqMd4RgNefQ1fb1N/WAgqrVv8aPvMfrdp1IvdhkfKXXhqAS
Rrz3KFux9gUvFzu8KfeKB8LP+7+QIMWqLsYYV6mkYCiFrAQUFYxWwlHoHkbelOx2QWhlg/EMMZeC
SZMxGzZ55Rfa4KUAJfnQn/lchJuRcGWK8QltWLIWvAdoPIXQvjvPFfxPfbt+vDYvz4sNtr6VgBB7
iWdcM5U4+cNSPahZs79ugrMMtqwVaaVRDxPS1brPHpJ4AOcSNJqUnNMp4Jlhstaq0XqhzTp4d4VK
4CDaoanv1djkPCe2sTOrHWOKWHqWKQ1JkB2Tb82+cBIvcGhSSR6iW/Ig+zQsibspsaCe6vAo0rdz
2ZVxJpdN8kIfQ3o5yhkETaLUI0viikt7M2fTUSp7P+6grmbKloT9jjo0DMX+GAXhIUyFbxhTs/MB
mW9oci4eXmhhxS7msNAxGYvNbxwVEDa/92vKI0PTBKW0mlvZBbfRkdey+UOY/nXg2drYJKVKPtV4
3wcnSNqD9zk+TQ/EX2xKUKZ/51FlcO0xAaaUozib6TInEGIN5/5EKwrm82Qr3nAC8JarWkqd9kOi
svreTLSp8zJVsxohe/C0A4BuGIgJvrceJXufv/LI3umPXTPGxJs5wzmNAN92zNTTvxM0+ZLboTyQ
/DWaOWVATthh62ZS20ogIQR22zROSudNZcxJG3gGmIxrCvI2arQWX6rZ6xQqHf+8HtXeEftXdout
kU2lbshqCl+gnQHRD2yg3SHLsziQ//EVQMDO0+Oyk+4olk621XvRC9GiCG6nFxwGj/fa5K2XiUqF
GtdG2SIq6fVgieLgje3IScx5Jui/r7JLEvQZSUG94gwdsYeM+JVqcK4KXrpgMhlskUvLFLZ4Qlak
8okMqsa43QdL+QRkrqVTvLbS7IkBbVsRAw1B62T1wGlqbhcNL2fOZFKWas6KsKJvvSjKLSBNrbHe
ZWQvxOcWtMPZTRsRx9D86+7Eub1MJrJIegO4OB1mUIxbqbRJ7ZmGc90E7/sxsWQ2G7EMO9wLSXGO
tLc54Hw8+ideOxBM+BjIQCIhowP6eukXWubL/XRooDqAXDq3oEPGY5njeAt4wX/3SA2Stq1gAioW
3Swe7cGEp3AP4Qinsfmi79eXJ4tMRFE7Deh9vQZ0JINebFiCOyQobzqxdbUl/FZJOue4cVfHJDTQ
ri3GSq8xoej2qFylbrAnD5P9jrtzeKkz/Th//ngovf++lYYU9f+8iJNJbKwoUF7jYnbnenANqJCK
lenm5LugRd+v+yR3kUxQ0aHupOkG4rRqQc3Ebu3lNbVBKQL+ipnLAsNJ3mX2gdwSRZfJgCjZedUe
BTIf+IviOIN4Btlaa19f2/UjLbNAxiLLg2qQ8FIw1b1QfQX7tqIVnGuOxqJrn40JG/MiVpEuYvsG
wx/r5854lWe/C35cX8n1yAGqsN+dAxwt0OHKMcg6aJCJfVJ5g7KckCuz8k1x1oAYqEEbrevGr+Iy
u/2sPZgq9Gz09LE0F0eM9R9KrvxURN70NOcrvf9pq1tN79KImAEtN4WTM42BKxDFIUbiXt/C67mV
/O6ZKzPFAuXpsIIzDAMejuaNQh5l3QHhjSjV9izzQIu8VTGxoxDbTiwNRMYSChvmfFNkiy3LnAjF
cYv3bHm1pn6Wu6GhZzfIjkJwW/MKFrxFMLEBWoBjYdDB9rKxK3UBZGb3VyIQq5oBaiO/+3arqaMe
zPgwvfCI92naQtXi8/Vv/4fXEVREiQmNMswI/G5DGJopyzEAjFRRtId94nRfKy/yFEeoEOmAtnCC
h6xzrlvd/joXo4wLhE0LNJuJp8MoH+ToqeURHW/XxNWLAebKUIY2RtEKXS/KDjw8ortxwv0LfkiX
Ku4ot+HjxNvI7VvqYpLxiFKoWhns5bSlEj6Mtn5D4zhkit3wNB2UfbgfHShzg5oYsiSctPD9SfIx
1F5sM44io9U/aLSSpTSxpcvRXpMDb1FafxG0Q9I0+7gwcyuCPGErRod5guhQNkHHGCPrbWnX2eJF
RAFBw/A6NuJNqsbnDgX8RRncsgCXi6F50SS+kmXYzXP5UEf1Ux9MFph0bxrBfIJw1s0Afi2pL/Go
Xkw7VHpfnqY3Mes8sys+aYn8GA+m07YGGBwHZ0jMLwGublXT33QldMoOmsNmplrdnO57ZNVJnTtm
0+/qpPg6KgmUScKbtNcf01Jyh5Cc4zJ+biPJ7g3yCoKRm2Aej2bVOKkJ1i28AiJNtcpssAUxf1uE
8kaYAo+k4zHO2x993byWoBoqu9ZvisATiuIYg7eOCPlJR27bZAB/ENARtWN5FpYKyW74lC+YBIqN
Zyhk+eOYTJyrcjN/wzahOg4BdTRVfj+EyK07sCzFSH91QFUfzf5JTp9iobOy6f4vTt7KEvOAiOSu
JkWDXF4MtN1Y1Y4OhqfrJjbv/ZUJ5t7XlbhMswLz8NDM84YQ5Yco+RzGiquH3PcQjU4fHH9li7n9
s4CEKtZDe7Tg5J7SvZ5MIFUa7LbtvnTjeCM07W7MCr9TJa+ea+/6Ujfj2Mo8jQmrW6br2zJDIkwn
F/OTloNYrVY51QjObrLD+arULvEggYBInCZcxvfV+NNQBPDDc2qHnKXIzD3QxLQsn+BWLkhqma03
FF+u79X2TXPZLJYnshEb3MiACr2n0/EOfQsv+E57zhIBl05lFS5VBud8Id72MRfBtARF2Wq4QhMp
tEbMBInxm9acyuXr9dVtRn9NAc+YYSqmzHLDlKmopWoAjJp4oLSKqS9DUVfa/V3PYmWHcfhCHZO8
CROMpr1ItgZ6yumoATJQ7rHCNy7ClN7DH4/XZVWMf+vybIC7EE0LyqqiQPt12sU3OqjuQbDP563d
/la/rH2o9yvSPBRtQBG02EO7PQ2vuY8YaE0uBQaEaBeae15Ld9vvL0YZv4+yAJrZOV6ycQbFlPuJ
ByfbTkUuX4xFsk5dNPRThv5q42DqzsZTebTUW7Br/JQw6jfuyOd/uyTG55MwDeJKpz4P5NpChp0q
RM51d9+uNq9WRbd1Ffk0ZV7yhSbxNYRuKHQlPqDe7LZeuS8d8ZWLB+Z4IlvENyVMa5MU9v7BOtNi
M1DdkF0Awfbd39XuV6ujnrpanZKnhlD8h/LrlvZRcltNrdahxft51x67z5zt3HyCrQwyd6ZW6XNe
SThoii986/38NLsFBJi0uwTs5UkL2RvRGneoUsV8gUpO6GJhr3VdNYtJZc2BQfpEK1VgPH2NPMFV
3dYR/OSgADgfuL2tcg/fdt5zOXxMfMlJI8x6icdHZp7H8aT3P6LiTtfv0p43dMJzWLaqX+ly2CqU
Ka51ozviZJ4c2JrTOtAuflB2wUPDw3FsF3Qu35QFxuZwVzFJaP0D4UzHeCPay3vDaiw+/+g2ukoD
tsk0NENHxPrdYWW9queohiKDBCCMujP2ww3B2HxiWIKtWJJsp08YX9/VR8BHMr/y/worubLPHBit
qgOo1ySKs1RPTVpbCfnEOSGbAUAniqmCgx5ZBBPUiI4BnsigT0ZMOiooxk3Qxs0sE7JM447XTNu8
iXTc48QgUJhk28KKqGbAdgCsVikPqFBk+V7sDuXycH1N219t9Upldk2MZ1ALqqh6UyGIytEeale3
ZjeyQRmR280x0UEthoHY/T/HX+YWqbfDzq93B1vbyuMxqxQNVYxkL9kgnfFyP7ZkD9A86DbLb6h0
ejHkhu369frKN/f3kgqyha2gUNoSLO5A2ufqUZ50Tw9itEuM1yIq7eumqOd/TGF+LZEtblXNQGYp
hKk6BC2vbFrBcldkX68b4eW276Xk1YWRYNxREQRcT/O4awHrb/xhOHaCU5h3UgM80HAUekxABsBG
34JXJcgzu+IKzW+nMpelMkekE0krC7QhG2Y6qKP3ZiFY19fJ20zm1icJwTuVVtUmKJaQL0ZzXxQ8
rTKeDSaUBRAoEWMFCdmMWCbsw3YXVc/Xl7ENVVj5H3PwwqmI5SEwIB2O6SIDl23zmeYv2s0ExnfM
LeMtUviYrY+5vdDtpsLKNHPTN3KKB9aEVxDYOFCr2QX7b9qj6U8+qOWPvM7r9tV+8QjmtaBnY5gk
IzyCMghQMXHVBwwC5PbX95PneMw1HlfJ3JmUZi+dnb7fy+bL9d//w+X9ax3vgXR1vPK4EXqVHuLg
ebaBbPHwrRwd2IbFpQIr8p5jjxMXJeZRkArBaBj0OBOwuheW5oN/ASXE4PN8V0OeSvWHg3GeHSr5
xftkHPeX6D24WuoEmBjwMgBWSaon93eJuGvG++vL2866LrvJxIk0DQc5RbXSabvMquu3XnSL6Axm
Y2sZeaMhHNeQmIgBR4dE94DyRZHeKPEx5Q17bmwX0KQXzUbG9QQxSEYhQte7g751HrxoNURVlPx/
j3srKxrbzCX6gGVQOQCxqpwibnYRWsihlrrXP8zWYjRRQgkQQtLAqDOxwYjbRK9byBhr1a06vKAq
qtccTN276zL3IZQFLjaYkGCIIVCKNfwr2nc30Y3uyGfyCfhYCAiZNr32k8bST7pfexQa0p14AN2t
AIg/ACrKcCjg8VlOaKlTw6ls8dxQ/P6F8mPFbuREX9EIcPPC4pYwNhzwN3NMqCdCOuQqlaCgY7mQ
FMVDNf5Bk2IDg0PtWXzlvb63P+JlfcxHlIRoaWeC2CFJB0W6lUI/6zm1uq3E8bdFMR+xVE1pjEss
iuLeF8+MrfytOYYH09Z90+6daEdsSuvTvqbezB085m0pc+aGaMqhp0xEh4DzjlTKPoOcxPWTsHVD
r1fIDk6QtOpMUEfjxIG0qnep+ttiGZ/LzukOui+71Smwl8d5x5O22yrX/GaYCf3JUqlNqkA0ePoU
fZZ3wm2OsbxyT0XZCnvw/x9lL7pdH0/kL4fRmYhfS0FuFBMsvnRetK++ST5ILMF7RvOR6FG+VRx3
cMXB+qvJQKwVYreoV+qGIlNXXt01sjjHIwngqvGSW63yTW050WYLkPqbBeb05Zk8TkqAzyiflUP5
E/hL0U3d8Ad10sAKn9Ib/aCcJa84FD7vEbd9EC+rYw6iLCza2GGS09HbQ9U+1vXToHNwvX8IZhcb
zEEUI2kZ2hTCsFn/npcMO1kEc67kZSCLM/e83PgP3nmxxxw9HXTGVSUC7SD5lFwQbnLqXmO7A1dv
+ZmS/Cyc8cE/3Be/LLLjKGE+xQIQtNAn/qQ68cvklA8Ap1DnhEIo8OUOJuVBj2eeFE87tiI3gG8G
GwL+aRMtalQYmPOYTpNSRAbuRBN5n3LOJk4s3Tx9q99nTh8k7wdwH+M+pILT/xTuMQDg8+6hTWdc
mWFyriQ1plKgWlzl+IZMRW2/5FznoL/xIZCsbDC5VlXIYiBQTH7nUBFXXHX3mKBw6FDfcpp3Gqfr
TM/uNXNM9JjaWpgwfwVYp2wedHlyI+AehQHidplpX78OeKaYMJL2S5epSY6S1vBM3xhCZ8vF145H
c7nta6ZM5wNNiHowEUMkTScWAlITaC/tSqU7hkHgXF/JFpzI1MjFBhMxGiXT8r5FtJeyEONdT2F0
kkArFdU7cJFCn60ErPQt4TOFUT/++LUudpnIUcWLtqipQfWyR1ewMO610/YQOEVFOz/zvH1zIyVN
gsSugtlinfF2IUwMU6fvJ3T3rdR4rnn9APolPqxmZYBxdUHoRWXQddRxJ2AQTNkRFPV2VsbRaYf4
UES6xnkBbEf6lUXG2408nbUZ2qnv3cvirkeLr3GRtAI3jSrB/rqXbAallTHG3yex0KNERzexqgcP
RdFdN9UANXQ72WwyC9Mkd5kq+gjanHPG21bmAIS5hikVoooOMDnjYAVCYvWJJ7fnLuRphG8eaSgw
6yAlNXDUGFMF6YIwIlCkb8PlkOqRJ2r5KQlbSzd7Tgt9czdXppgjZ+hDU8udhEsaDF3L11I8Y6bV
CuOjCTb07p4vO7Xp/iuDzFkbBEUPex0JMpDMSAtkUEWbNmS0/X8KFqH3FwUYk8pZ/2cz2c4pAd2w
1Gq4JKXAzcCTW3Iuya36JtRmRVHE41CSP/QXyBCYnZ7D+8OXwRGs3gdZ48Fw5vOINC53pFe+nNvm
Jq5MMmeg1tBfjBRQe2Kg0y3yepeO/fP1Y0Y//IcosjLB+KAUz2nZVHD3luQ3+ihAxRrEFbGAFxWk
kJL2e1Vz0TG8ZTHOqLeTodQzbMamXQC2nz5dX9NmorFaE+N7nSqIaZbDFYQoOOYBYEtafT/mhBMP
N4+vgl4T0A6iqLBd7awD+jtGFQPXWGIN7YMknFrzKRL211ezHXZXdpibRCyapgwnhAk6F1o4yzG3
s1c6Otz4amL9Df0z/PyyLPr1Vi8ikLkpCsV9vxca8fD0o8hKfdWV7wW/87MfXE7e7c91MchcK3po
dqIi4HNRRe5lH78PbU73gPqASLB6NgGw513OW4xlvy2SOVmBLGWCLsIFVehlp7vxOQRnT1NYhiP8
0M4Ik270HLgg70ls6W9yxtX+MifOVMWYUvaKTg0ayK5DbX+RrEGsodWZPnBcZ/ukXbaWOWmJCThz
IMMW6F69AgXwFlFL+26e6BRG6gl7Xtl480zgKlOJgvtMeq9prJwnHUi6FD3K4KEGo9DJjiETGiNn
5Wzi5sJWdpiFVWo9RaEKfIdY3yq9W2WcNx/9CB/Coi6i+4nBAEzqMx9piMderwKkwaJ0vzSPUnma
OzsWPk2Sf/0TbS5EV2RNlwxRV1jYY9aUap0PyOLU8E4pn6B6yolS2+FjZYFxdRgNlElCtk3RzbSI
hBqZm1m6jxEOPjhra+N0AlleyTQlwKmZYKWFTRxMwHfiMEuHdEcFouSvkTNY87mGvKVN+wW1aKUe
j1JsK4qsDTNhSy9EMVEVnGhlOrXV7KTFUx3yMD9b7r02woQqKa+NvJsQqsrMEcK7oPiSZY+JFHJy
0C2ngIqmKCsmiGMltic9deIM4DbMdPKPrnxZJs7vb+6VJOFdYhLIwbKJp571WRH12Ks4eZWbRyV5
CzrOAd3cqZUJ5oD2habki9SJTl76bQ9Y/ZJZQvmgTTy2pU2HWxliLnvZFAKtynFdRWCYjiZiQY7d
CSNp3/Wxq8Yy57xuHif9Yo/NM5Wup7T1KOe938ZwZ6c5Kr2leNmhOJWtzS1pcHaSBWKYIRzBULCT
oq8dyCfQ5B+F1tIowQaqXbelMwLM330Snv73wLRep/R7GhBrgym0CiQfR628TZL63IPG5rqJdzlx
NsqubTDBQqqFSlUC5Lfh3KXW1BYPUHfpnVoINTsikVe2s5uJ96YaQXS0O6b94Oe6Gdl996LXii/1
0ynHkH1pGj/UVvyhD0phV0nlyzWUHULdD+fK7VPdzrLRB0/JrtETV1Iie0olNwhFy0zLL0D6R5aR
Lnezokf/7pyxmnJdJeTppOINWzSD3SfDbqhDT9ZKzuOOc5xZYGASdWUijAWAt9HkDkrmmJlkJWbN
WQ3PEem/r+72oS30VKFpuy69zMMAMbkjMV7S0LnuFfTAXnMKeuBXZjRVyNp5ATBBC8zGykXtRZWi
28Vsd0EaQqysfJK1Zp8Ek3fd7mZZau2NTMjK0RBujAAHjXLYttZyjP3Zo2BHXvbJ+15MyDLQc04S
EYa01E+G7wlgD8JfMF+aq8WwWL+W1FUtyPhYcncIDNA/A0+F4ivnBG8B/GAGXEaaYRj0vv/9Y6ll
VQ4Dzh4ojYYbxQX7vZs+IWu3C5urKrQd6S+2mO/TdYoWFDNSi2Tf3gpn4qRu91WiXEODC3UNiCaM
R0jCn/4uEl7sMp+rzuAYhPq9uJzF7KEqH6473rY7mJgtMDSJIOP8fQ8VKRjBR6+hkBffpM33qMXh
bXnt+82UQroYof++OlVtHdZiUaIANJGHuT6N2afri9j+OJffp4tc/b45pErS4UGAGJQ6yyRZqRRb
i4aC5PfgL7Rh4XQXW0wgwrxeMhohIoSgZZ5WwfmItNNiniQ177swvp0Ihh6nLb47kStXN1DiHDMb
IruceMczw7h1AAFvs6nwZYzqtij2AWDAydP1j8P7+IwHixi3ImYME73auooC2OiQ7q6b4Hx/Fp5U
x6SdZ1oMSaSXSvsOfIM16K1NUBoZeZpw2xfRr+/PQpP0Rm+DxSQ4MM2nGVPB/eA0ZFeOPMA058uw
OCQlFeMYUpkieiGpVZnHvtyHSc0JoZxvIzGnXyymXIg6bFzV7QJyEwocGMHmIkAJqhvgOzE1Nn3U
OkEB86MC92qBaw1UayHnolY5uQHPivT78QdkoI3HICUOkKZ+1E9uXJVewmcM3kwOVqthdkso4sqU
e2TfQYNh4Cq41fribS7IvkrCU1LqTgNkUqPpblNnD7OgOhJKA2rVeokE/c2+TP2hXuzOqHdLKVlo
aPDi7OY5WP2B9HOv4mBVDOpUiPAZQ3hsimczvc/JoyLeBQNPi3vTcVaW6CdZWdLauUA9WkD0S6dn
Oc2doAg5vsMzwQTaTAXfC+lwMw3KDQYTSDhznH/7NbVaBBNjY1mcZhIhf1DPkq3YZJf6sb0cKD9U
5nOfUtQLP6SWK2tMqI0VUmqgVMMl2Ew/6n7WramXzlL6w1zILSr/VjSAVSkvHDGddknW67astA/X
A+UmHgTtYE0VwUCEYXNmyXOpZLhEkMaU7mwbvuqh7NjfAsx/rHaTPblANKG6G+0we37kpTJ0gR83
4GKb2YAgyrMOAQ0RDUNeBVG/Ey05yGntjgrx23HGAyXm4EM2TSrguzRQTyUqG6xTSIJ0xoLEYE76
syqbT9kC9qUFtWSwpmLupO/96xu8GYpWBplQNE1tFi4pGuXAGYM4FCPo0V7RR95rYfMSWplhItEQ
6ak0Z+9ltcWjyhOJF9aWaXeHdK98KiGzkdggkfj+7xbHhBelLFuzrkSIvZHeMo3P6fxai7xTuXns
V0tjIssY5eAao0a07quRHOeCB4mixD8f3FCVZVMBeYxpGEw+skCMWW0qXOApppWjI3CxkXIeJ78D
UV57INVDzqtLb3bv0NL8r0n2PRQFSQOiS3yu5Ea3Fqf3BQtkNjsBcmvEDqwWryOHp8i0uY8rmwxu
p5NaualN7GOSfUadsOAiGjZ9cGWAcfVwiSdVzWBAUL+PQWH3gpemXjHxqHI2MVfr3WOcfcxlLR8w
XPHeLpFeegiCpsCPip5mtfvGN+94W/de977iIibj6EnVJossAKvRus1++YQH+W3xlO6Mgw5q1NyN
vPGzfF+8LLbwM3dCb3lpDtpXfgd2C3YP1NXFb5izUE/6pGNOB6VYjK4ujgoRQqAhPy/wmcmPUi7W
azN6rewxV246VEutdgpKYqpotUZtxSmGkmaenveWVvlv62JuIbUPBjNs6GP6Rj/T0WbKeDJ/Vj4n
r3TiMfeit+QH9wlPPf7aV2XuHzBdzsESwo/qCCIMXQKijn1X36qFI8/fRNGbjVM63TQ6r1W7nWes
tpWJOK0QzwqA8mgJ7zRcuVAmslU3BaQ1cWP+FPf1j4jmMLZhlZplpFyyyARgsHEmR0DJVt4ljnnb
WbIPHcnvqVP84LU/tkOBhheWpkoGKMl/NynmqpHmdYZbbySWHH0O2s+odFpLNzrXb6DNoAb0vKYB
24T/mQNhdjG66xCFoAB9rT0n89P1398+cSsDzAmIAzVK2maEZ0I/16GAxMj5pr/RdjBacPxppM2P
tbLH7Nw8aya48bAg8VA+5O6yq77qKaQHqHpjes5OmgsVUE5ivR1QV0aZg5DWkogLFots3WovHegw
bnSW7sTH8iawSswn9SXnu3H3lTkCWhuGgqBjnbTNXoGPL3UFd3mQzpSkQR6tv6rSXJbIsnaYlJie
TIicmib6vTQ/6nJhxSH3xfX+DP8QVFaGmGt2qDKSRcVAOzLKT7qTmAWozpFnOPpJ9Ex3eFd06PzY
GfzqOXGLZx5mjONCLK0HSaAE0KKX7JQlCOu03m6lu5hX5d9MpFfLZO7gnnSQ3VVwwovB2HUYFk2n
CKxooAgvIf0SDp46kpfrZ3FzXUjbAXbCADBKbr8HlbJdWkjO4P0Xd7o19MUBRPnuaEycZvtmSLmY
YT3FiLpwbmNsX7UcVeN2GTkhhZ7gDw6y+n3GQfJ4IjVpsAxT+j7LT5Ii7Jb5bVT3hsHDtm5+pJUp
JiMzczFfSqgFO2hg3DRaAyJow9UxVQQF3CIiriqHHFyashn5VyYZvxBBX5XLPVa3oBoaSoGTtfmd
JtduS/pPHWiohICcpFL2ljE9Zmr8QEpIyQvZE2S9dv0yPWrK4rZiZxNF/aoY4n04PUCU2B2J+pMS
RIWIxlZoZK5oqiejI4OVqfNRiPLDZLR3YWT4dSvaE17VIkC8YCv3mqQsrFwBKYuo73szdABj84uh
dwwlf0pKs7PI0L2qZplbSzBz9oP3samzre7exhz7MdIT4kRt87VYVDyTVPFGJP9H2nUsx41k2y9C
BFzCbGHLsFi0IqkNQlRL8N7j699J9hsRTKIrZ9gbbRTBW5m4Lq85J7gZy2i26gmLeJethKe+TESU
QgMVvBg1jFjXdgKZboEJvbssgmOIChMTBWCahWNZY9SsfcW3sUL9pxRzjJ13DCYOhmlaiSALReaZ
HYiKL82JebwzMCHPbHtU22TUHsLxRxv9JNl9yEMg2k7zUPnF6AT9l51eH2utK2tQPTl9G1ypBQaF
41TAjGG6z+TpLhOHvSRXVxgddCdj2GXlcg2d4JUANw+6+hHMQaNCypNlxEHr4VEeRTuXAbAR8Lqx
PCmMb+6yIU8xxIYcs62spR/twLibCK86zZHCrr5E42jWU4xns4K2OdbtcJ/gRp14eGnbz5H3O2Mh
GDtx0ZcoghykCgDTxRLKj+EqslsfFGeB17lAqSchsj9e2ryp9Cu5jL8W63oWgC2GJ3r1IkqhxZ2D
2S73rSQw7llr66Ywezx5sI/i5Heia943+96v7ufRigGIOO4nf3GbW/lYcAnCeaej/7/yhX1hxGpP
Cznz0N3IoBVY8vjnZc+0nVauzkc1aCVDbwG4MAhvD+TRxT61HXnNsXJrioEEnBXe9OR2IWclj3GF
FFEmmEacSfW7K9Ve9ljEOqc2im6eeqSD2P/FE4F+o08JxEom4xoXtVeEHFNtGP3WfDpCJ6pWhDqA
fhJ8Mv0XgESbMX0lkHEhYqYv+gjiNUeVlh9qOjikwkK3FEm3Zsrr3PJMnHEkijrLxVhWKIrXexDb
hOKxGjnha/u5g2of3YYh4idg5zwMxjZTkLtisfPQ2qh4C650R9UfcCAnrOeeeGRr2zdoYHpOUQxD
Y+cQq6mPKjOCWub9gtT12PTfxuRxSn2O+m/f3rscxsR0YQTVX45ZDrpT1N7FbgD64wxsRH8zyeUv
6hMPOeYfTO5dJmNyjSGjLR0WtCY1uvGRAoE1u2nXevW+OmD/kIfHsO1G3uUxJpcatdbGAx6refYt
K489j+SGeyDGvoBTLIn5HFIWZ9Hu9hFQ9vJH3ZWwD9/4WBDgqOPWeQy68YsqhogxZUbjwUbXtMuA
YGMCCTbUpqMRZ19A/jZXMtgxQYKyXZbMsKpMudImb6rdJjvEGmfya3OO3UBXBcstb7R+bHQZgnqM
NHwalMwoATZ5qq97PwC3zBtsUukA6taT3Op76FUOR/U3r3Elm/7/yvNX6ECmpQAnpZ9rl/J909XR
+SWzCHYTEnc+8rYtN1/669Myii8pRMKeT48Pd9//aIH8mNuDhe26O0oAlvrSLQXfN6zxhVI9izvS
OebD5UNTx8tGgvUvYEwh1Lu2SxaYnjZ9T/S7vHrUjLNJDiJ55I7UbJrFWhhjFhVWWecqRGFjkIy7
TprcoJotiTrP3h2b32ncF9Zg6hiRlGyhBfc5iU/AeuK4uC0PZ0hwofhHwpQX83pWB0Fo0NTGSL96
m8u1FdU3Wkisy/e6rUvvQpg8bAyU1sQMDGC+w8mqzdASak4fcnOLe30OxlRQVKzbLqyRDCldZwNa
2WnT+KrX8EAGSK+eaG4zJxgpkm4iIjhzu1htttTWUhDsyWFRdZQ6G7n2udNLS1CXXUx0kO+a+oua
zPbl29i8chWoAQAkR4eYpVkJSlnWNQHhUiSDlYyenkXWRO4vC9mcdzRWUhhdBolEPBiAYsI83YKF
tvoUYt6R2g3P374B536ympUkRpEVpGtZWcFTTHV5HqvmWUvDXZf3jh5Kx9moDqEu7AS5/D6pyjcB
/JlCptrgULwdyRR6wVx6Ekm9VDe/a0vdW0GrHYyivE+H4WS2c2IpJYWiMR7SSjhMWvlYkfY6adKH
Qe5P3Zw9G2XmcS6PKiR7JLTuJFUiaFqD0/Wj80vjGsGlw+Z35y2e5OQHWuAXz5NbAPWA5/jol2CF
gbDxb2m6rDIBS++iCgi0WD0EU0tsjYsOnJ+lAF6FOB2H1Mw56scRR5j2RaLlxZSQEl2a+HYRH9v0
sSoeU/UrUfj9UITxK5Ncd0lowB617CCad0LD6TLTS7lwaYRxKQCRUrPQwAA7BkL8IntMYES54i7t
dS8cYlBjjtyBdt7FMUpRE7lKEKaBmQj4baN5lACXFKaSRUqOT95Ev0GXhxDQfZuowDIWJY9GEcQy
PIR2AhwMyESjewPIqP701Ow6d3ZyQOz3u+wQ2KC646OmbDqolXgaJlehPxTlElj7LR5EyDvSep8X
z/H087KJbYYEGeMBIKFH//XTVPswl3lDtbCUn0fzUZifv/D3lbfMCZtqgDr4eIY4NzDUSwGE9OHQ
AxlblH5cFrCpgCsBTH6UB2YgiR0uSR7y8zBj2GcpU2sg9a86r/0mJT8KEy43lm8vy93UQoUYhPI8
i5i5/XiwqKxz0rS4OEG4JfNVD0CzLjvICq/OtfkUx1DhH0GMhU11rS9l1AB4DO8QCuuc+9pNbGsW
7SiFYH01uSMVmxU+Q6GrZViAwnY/4wrLbBRBzFvRp8Lo0pdWgyDsdu7idv74yuvTbV/lH2ns1Igu
AMMhigHEuDTPuXllSqUF3oAu5jRAeKdicXLTfp6VQZ4k9OaE8xvQ05Em0uW+9qpHHnDEpmGBXxYb
eqaB1g7jO5omjZKxwhVO4p3WH+p8/wX9W/19xjn0Yd9nCaajHCKl9jwl9tIhe4pehVh1LkvinYRR
BnC2LEEfI4MxBHcWj4nG+S70Jj6FkPeTaEwgFEM1rbMUaDKlaINSGRMLr01W26qcOoQ727p9GE3S
QP8rEzj3j2ab1mUwgOkAh1FeSP2zjL3Ll7VZiVzne4zDW9IgVUcRDBtZluLRNBqzI2npgnbOtCNZ
7wAB/jTTpk8Yj9ZYxzdq17yacvKUzsW+SgHWOZU/xCQ7xWb9IndJYsWqxvmR25fwnvnS/18FlhGo
11FLMLw3ZY9D+hSNHN3cDFwE/GlgGQHHiMb4xnBszbQgHQpryWgrZuiSunMmM7U5d00145PmrOQw
rlHtam3UC8Rnc/Ii3Z+0VyVdvFLzExBmKVY//+xHTrzkHY35vEbYFfU8w+yGdi/Pz0rpmzFnqZMn
gvk6uM8EZCaY8jbG74vSgTlHtotx4CQ3295wdXmMJfRqUCQkHzDL4hg+LfAG+2LXuJMLKOZ7Hlbh
po2vhNEQsNI4AGc2E9gQ8fIEulZdIS8MNNVO0s42EpBahpJ8vqwbvEtk3G+ghkqFDQb08c0fc3VV
DIuVhL++IgPAQ5SKQ0T8+niogjRyoKLp7RTa3dy9VECW+wLpHHKyPyLYpv0yo5mXttjAz7vgKggy
d4wNjiJs35RpisgBYa+fsECFqi7rGYmMHO3mfjfntik/Xb6ozQBP3kUwsSoDyHqcSYggtXyYesPN
lcVpisXqRR4I91tK/tklvItivsksdklQ1Qi70v2AsbAIFLQKVlCvO0x9g4b5DUs3m2zT4eHXbVbf
DU1RVODGS7rGwo12YGnLVAOHbCf1vpxGxyyIbehPZOhfltEEISHxcyK8GMsvKTNu86Z2ZGM8CLHI
yUw3P+jqhzC2pmem0KkxUm7SKscl1bFbLFwBWM+9/FF5YhgLK7qlkXIRzpcUL4TkIDj9jeNbl4XQ
P/Lpc67OwmhOVxOplBZEKjI+tf15GGdrCGUrS69LQ3Muy9qMiitZjOrIoaS1FdpFTiye8+E2Eb5d
/vvbZWTt7xIfQU2ciR2a1gSBXiHRmQ/5j+AQHwTRRvxwa0dqLMVVj7ET+dlVAP4EHnHb9sd6F83E
lGVIsiKfewDOTfdhkVmZeCoyLgjG5g3iPYTBSAlzKiyzqKTpZNZjGB+lGTCPCYbDxPsRtWINlWra
eOXRmfAEMqoe9hLBuB0EKvFst4DAaDlh5G0x7JMC4imEjNEAkDDb4QrHbF5MbM+8AZtPwPYdb+ki
Al5hp+op/gUimufxKsSAq4lGLJ3oDR3p5bLebNoAxcVUNLxzAaP6McykmZhKUoHnUaIBYKYUTkWq
VJaqLV7WmM9hLvy4LG9TV97lvVU0V7FaknJw7RWoI45l8CzLghWXtBMrLJzS0ZYcU6TAGEQGRDNb
8hbaINPzCuGzCnsHNQhbLfNd1n5laQ6nEdG3ANS1ypb1UN+XSGIivs3yoRsTqy68vuWkbJtNhJUQ
tphH2ngypA5+imp+ZOe3Q2cBCQFoqaGd34Nrgje6v3l5KFUCuwRIaRgb/KgUbY6aclXDoEO9dzMt
OBW9go6Fzml9Ud1i1R8u748Yxv+GqdEa8YDLSxrxICXjtyaar0nfe3LzYLTquYmVB0OJOZqxWTRf
i2VU3kTNPCgTanVX1Z6yzARef9X5qLZx4stWZrISxC7UBuYQl8Cox3fLXrX5LKjf6+5UDrzJmy0/
BRAYwyC4SXC90K+5MiljitNgIIDg0PMz0iwlfbpsstv6txLAOEKxTINRaRC7aMFGdDOHFspbeF7F
Lh0gpnCmzDZ7hOsDMeonzNqSxCJKKfNBAotL/7sEe9Vy1F1KgDrfSL5wa3ixVz5FVrJrsGPH63Zs
NprWv4DVTB24PmoHzWxdWhaTLMqc0KEtf13sVAssrPv6CsBSx8wuXWyQCJU1cPzy5gtq/RMYLV2m
AaVvA0afXBV7ipBsusIvTFGBRzs58UZytg3+jwp9KpJh2FIakQwBk/ZJawerHa5beXdZjbat4V0G
825f6hqcfyq0qJV7a0huRw0QOPJjxgPb452FebfXC2DF9IAmQpJvlgeSHgqJo6G8j2MyyZYsgnVc
aYAt9ncJM8YAtycAv1rwG38EiPXr5avbPpKhyBJgK2m36qOFp0nWyQNAJRxTatwUrL8zcaXyC5HZ
BGXDf4QwWZxJsFpQtTQbBg53/FC2viHv/905GE9V91GzFAJE9ONjIB3j5NEs7v6dCMZXzWYLxrsS
tQCxvKnUH83cWzofM4Xq0OfI9X5XjIcC6qvaAQ8WBzksnuxKO/GmdQwLk5zgd/zKasL6wzDOqJ8A
NdgHuDUzwBR6j0ywSq0o+Hb54jZbAWsxjMMhpJPNZB7AimSWoA3uwIJsSOE1/OB+DtCJALioKcxu
kDf7GQtK44K5npAO4OjHNs732IfmWRlH7dna7dwXiZbRHjq1MvWH/EiJPQZ7BlBMd2r3dE6w5sj8
B8//58uy1UXVTOowTfDQFg/dfvyVu4mjAs0yPHVWewUcEZ+yeLbnGI2R2e+P3Fi7eWaALhK6Xw78
PcZLGlNP+khETWZ4lg+URK321ZcG4PigxDhggP8Y3PEGaLe92Uom4zHzOi+VtKPz9kBNUm3Y5hsk
PpZqj+KOJ20zW1kJY3xZsNTlbEg0uOf3XXQ2lMfLesy7QMaNjWRUNEFBgUIgkY0NPltuT2jy25el
8E5Bf8Uq5yrjZQK9Bmyyqs+5vpN5qTHvFIwbq5e5LgqqBqJUedLS2MVsUEwezkTNZkPBpLQECkbp
DLRqP56jletcw/4+ysEnEBM4LeBMjzWIEQQ7T5zBHh06TBKp4EetJit0eI96mTrKT470XT6beMy9
Wgd5K9L+Y7Evrymvje5ljpFY7a9iATtDZo0OxXKNwSsodqCarVwKfIqF4cIilaW5l7/r9r3/uQ+2
ixckIki6BJiCGd+FbWUP+WGQeJNSPCGsvWFTMQ5phpK3VzniRX4uMufyObb92OpiGTMz4V8GPQIn
aTtmD3muV3Y1qk4fFCdw0uwLMNz2HUZypr1sNFak1tdml9+NcXOI+/CvqkOePWHfScy120bWXlVR
vZZarEKVvLmYzbWBlQayW+JpnyogYIA/0G4lr7+ma71gs5+dajd7lK5G7izhr3EXvl6+oG0Dfv/Q
9ButDDjCo2aoVTxxk8Rrxqsq+H357/O+MWvAnTHqY4WM2uzJtRZMu7xMbkS15WRU228zijoGLCUV
dWEmE8kUfepDEQbcgsGYEoqiNpAiSFKG1vYcehKnn0odwmeDfZfHJCNxXJiRoUW0ZEWX+KcdnkJ7
eddzHgubBW9zdS7GMRVmnpppDBupytrTAP6YGbUH8N3UipveNqZKsUyx2EVj48st1kOVfp9r/a4P
tduunjjefgsjD/BL70yqjMVm46IUZilITnCiXF8SVgfUPfE1LzrwkAU3POIHUYzhhoKxFAkGKR1x
eBy0M4lNTChe1+2TjofmZR3lHouJlZ2sBBIGqTEO8TaFruxMl7JEhba8Ixy92bCHD8di7E3uwsns
WqBKS8Fjihw2nY8xiTnfiRoVo5wfhDBGB1AeKTJHvJPE4tgZt7UClt3gdzndXb433lkYm9OqLsiK
DNcm9z/kIbHH/qAXnNcYTw0YO0sLpUoTTJE6VfI9Es5t8pqH+1H9PX2hz/jhzhhDUwo1UrUKPedU
uAYVDnL+e6II7uUb2/C2ayFsmMeWXophWDBfmuV+Kd2GVy3Z/vvAYsImgChjQuKjN8cKWKiF9BDh
5C7yGRMrHFPhCGBLsE0SZiomqBVs8ShOWqIyP+df0qo/Z2CHKcUuryQB+I5OMfpLeWjne4XX0di2
j3cR8sdrQhI4L6WA8RFAH92Co9pvhPhFiyYv1EPOF9/qlcoG5p5N1JDRWmA7lq3SiuoCOG8n/j3b
yYNKF0J8ZbFQJO9Bytg+IKcFwKjsSzyyzi3zBJApHp6Y6sVhGWUwY3XEJkqiOAvqMtqVRLyCZ51b
6gCmOY1gdBMVV3bXsQ+UOi5D5MWCqlkooe+krOBFQOroWWe2lsF8rCZd6iYVcAzqnHWvtYMbDNbT
2E4Ogz8GzhdeZjCd90MxkSeIgK8MTkbVCdLCM5bWi9LZu+wHtp6aH2TQi12lXaIcyHUQFQooiwN/
9EtMG0rX85nSZgoAAOQpIb2jT3eIVqGM3pZofEJJB+pnoVZTCLMNov0C7ABJF7y2Ibaq5na7JHYv
ad1h0TFfromv8gCM5ySZ9pxDbyrk6lcwvlzPuzkQjFpxGk/1JyyXldiDPaU2QWPWnx1s+Lihoy0W
Ryzv8IwdJKo2JXkYE9x1iTeTm3mCKyrO6EW7FMsSLhcaaFugAptHDVEzVXoPq4/bp0KmGWVESaGH
K3S6AU4y3iwHynKCp+Mr53jbt/oujQn2ZpCVMoIXblWxFXCcgOBkQV6W2nEMVCvFTQ5U6MTr2dIC
zGeVehfLBP9YwLBDrykqilKTs1wBbeYo3+iJbdqaE+6rY77/W7Tp6Ffqdf9EeJDrm74HCwv/uWVG
myIpNFNdwQzrVIBHEJsT0+2/vFlGcTIUULVeEjBlCDLBGJS6uRsfut1yq1npX6JV+ckJAAaXhdK/
eeFa2QBb9k22oPAIb6fv0+aqqTorG7/1E1Zzh+tE1Kwg4SJK8WQytbYQkPWKkr6RmLc/ZBcD3Ufj
Sr/THmjhAwmR19xSZKlyN99+YSpZBl/Yfz4iu9nQkUnSCpIilyiuxdJXA8nuW2fAbtbla+UoC9s5
WJrMkDE9TpxQmF7MYDktQFa4LIJjh4Rx6SFm16qw61WHFouTa7l8iTGw8+9kMJ6lyUsxxlwpMu68
t7GisVfGVzMbOI123mUxHmUO1AJDOo3iBKGtjgAxfLx8iu3ot/rqjO8gwCLutXREOAJlEdDwvGEn
+eA4sDvf3POa+FvJ3lrFGD9RCl08jpWoOiRubbmoHNHosYpm9sc2jZ44J9sYloU+I+Ei2C8knwDQ
2yhoptBcVFQIByyzUFZGGmdAb7W/LGn7G70LYrRNkZKAqDm+kaGGztAD9qaOOCK2nl4I99jNBwWO
8gluuU9JOJs1bLNGvqXMV9g9wnZuWNwJ6c/Lh9k0nZUk+WPAXPSgnMkUK85c+kF3ijU3UTg6vZ2H
r2QwWd2oDjHYJXCawVM8ENjf1Fi0bY7zeQBUxo4qX2PjPS4Bbo5jtLx7ZD7VoCeTMlPHMIXfl/hp
MF9y/RuyBgvrgs6/u0jGPwgYle0VCf4BG0fPc9F+U8PZrYueU8TYNuDVZTIeopGCMAzVDBgZAGCL
bAJMwNwWzyJ2lqNbXi9qq7aHCti7IjLuIq6KpAmUt09HaZILJ0ttASzFi63Y4fP8xENY3bStlTzG
Y4zyNMdmMcGTV/usDy1zqOx/951oRF5liJHY1okU1PBJ1a7Mf0SVLeu8qc5Nv/d+CrbWkAdKUKpo
z4OxRbLQYLC6sf+m9501j8bD5ePQC/mUtKxEMQkEEJhLrBMjse9yzCwVkGDaeeECKMPpZqzjBv9S
z03GYYAUpyqBGIt3Z7vTW9mS5oeCN5W4mRWtDsU4DD1N2yonOJQKlE1lF/t/b+LzXpsc78DW/Ydp
TIQ0TYkzdIeuvanGmyQ6z8N1iWNd/koctWZXscWlGZNRQt1GynOb9IXXLBknZGxWUlemajKOYQ5A
8TQacEDzQQQIeo0+VrcTToAA9427y8fhBA12pL4dcnkmjYRnep1f5SKxgyZ4wbSQf1kMz9eZjDdY
klCczBHeJ4sR0+NdfGiOIoreiOp2fOYBlPBOxXiGFr2SfAxz4lRkF3SV3aWxPTac7j7nTDqL6jqY
0dBgA4ZgxsUu9rSxL75kR/Ld9Esv9Hhz0VxxjH+YDLPORwlXSPM9Gc0ZoFW7KoBJFTc6cEk4qfH/
szcCMspH55qKaZpFYoj3/k+gDXmZFziqgy0iEPYJXIDcbfNVZQ1786C3YyuuijaCGY7gGazGe6k8
mGRXYw/NCB5kdGkva+Km/dIlR5RQdHADMw5JGCNRyMJKdSJSubMx+W0ocfrgm6dZiaA/YRWXxKkJ
WxIQdGSr67nOrHY+JeAx1xQgpi3ctgvvQEy2YkpRAahvXXaU+8FD290bjgXGUOnabb3P3P6VV5nZ
NK7V8Rjv1ETtEi5RBm2Y2lMlzOc5K68MLHhyvhTvGun/r65xqqohlwpDdRJV8EztdwfQBmyleKM+
OaVGOOPDW4O8MsBMwGUrQtU+YdBjslYcqipAu+cQ76Sd4SDGewZ4J3jE1NuZ2LskNqcAT+mQtRkk
0Qns1i7ONIWuXOm3bInWuOu+0m5YnYwdQ2jEeE6wJo04Dz6s7EQW/wsmtToP4yrCJRNag5ZhwV2r
KPso5nyaTYUzMOuJjS9T/gRlXcpRiXKyhi2h5HsY7fPKwOAajz2FJ4QJUJj0UTF+r6pOZ7wGgm7J
g51iTfnyTW1mk+DdkQwTG4afsLJJoyyqGsNWNcxcFtktEBs9UXCE5PWynO3DvMthTDTSjKiJJdS/
6jSwGpAVCcSwqoQTADc9j4npMtWUNcNk51b1AJw+i9bima4cQjOyMoVXcNp0AagCYOMPNOsKOz9H
mh7cFnKKUZPCX2JiBYrTN/sgq62Cu3K/eWcrWYwWp0MSKSUZVOfUuuYz4rndnHNf3t8Ab1/2wP+c
Ol/pzkMT/hyPiUUJLo+kEZIvTX8aw9Fq5uJZrLM9qWbPNJqXy0rBu0wmLAmTrhC0TpE/hBn2+YT7
Tm1tLTKtUnomZeFclrY1iiODKFkFnYcMelS2ZaeqcyjMRAZUwrl3KWp74GhXEVhRBDsCTQNl9JkE
i3DEblnYWiqj+UZohuMcowiSKIsX9997A3AQFejYc14pZOtls5bEhCdQiYZJPsJhyCfz3Dykh9yu
dsk99sj+0kGnTUfrA3s8LglK3LwhXt4pGWeltKQFwbOBCCLu6/gv2fgVDIdl5tEOb60BfviGTB49
1FOXFQuKLiAVOUZL4atF6kpC9TpGIEiZl/amEXsPKuu0/XIOhOJJIMNVW4R3bQ2Wq9Z4VCv1tca7
bDEbTvlky15X96/TIuIqPejDRalnWj2RJV+JHxTdIbwm+paDW4tgMu52Flq9KZDIBdhc6kXhJJim
d9lMtoxyLYLxOmFYm3E0oTsiFBikC3RrxJhJPIVWGMqelpqcALQ1CbX+ouySYGnoERZB0AdW/XBX
ONE9Kk43lTu4EvBSaAud24vZTKzWR2T8TpOAiLuQ0DaV/QbARLlPhy4bq/P1/eW73Bo6/3A4qjIr
lTAyZWj7GgWhGkxas6vZ9Qk0TI5+Rweea/DgWKHHK4xv6ghoi4BhSkde2dVAkHoJibjg6bLEhaUA
lHVqflw+Fk8CoyKgIzaLIIJLw1xlmbhE5xjStk6sjsCEIUyiAKY1wAcKTN2TA9NL5cbC7sNdPgmj
VZPqZzg0dtZlThmpJ4IZpUn/FWqyrRgRJ6XYzI2BcffnOhllGWRDrADJraLAjJhhK68CoP8wpTA6
5RWdHu4l9/LtbrqRlUBWZ0qT5GEGF1eazy2WsoryNypWzr8TwkSlpFYqQU7xCXPxnGHzvJtyq+FO
Am9bGl0d1VRDlj7BwjVlRSGsEBbG5MmcAytaXovyZxweuzh0guhxmhzdmHguZTMQvktlm60yiD1A
IwKrowToqmu+RvfxKbrX3Qk8G6ENTEpzrzupE7iRG3HA/Te/3ko246HToczTOMHX60PFlYDgmogP
QchjkNuqzGJH/D/3yvZXJzkV20mDUrb1D9JdC1h7V6xu9sP8lA/fvqAqK1mMMTbzHNbRVOId0hq7
Bk2cMMi8peo5ar/90RTQh6gELKDsUu44pbUStzIe1/thHx8q9G4wHfi1ty7eOn/kMJlKF3Sjlirw
La1L90/GU2nHjylqE7JnHMGd+pXKH9CCVF1VRSyhs+UdE+1cEbN1iKfx95zcz2prldntFz7RSgbr
o+qhbpNCgYzkKpfRgSI7oX+4LIP+Dbb8tj4H45bqRcuFdIHHGFpnNP/Sel4/bbPIvJbA+KS4KGsy
diJe1SgnprsFFY+fuq8A0YFX8OCdhcmUzSYc0zFFpkxUVxwf8pEXwGiqd+myGCWLsqXK+xRPt6K3
xrv+GgVzq1L2VemXxsNflz/MpsfRwCZBgaLVT2B6VY6F4pyWKgl2qqoRcyWlpfGW9DezwpUQJuQH
ITFzjb5ixE7xgrp3ZW1ylbHz4qB3xpH3zN7OAFbyWKdToSwbDlTebfyt/0Y5k4Zd6Ot3wvf0Bvtp
Ho8Lalsl3m+R/v8qU+tDvetjgjS0VPwuPssjr9Ky6d+QRqjwASBwZVeRlGECIKqM2oR4oG/PYUcZ
VPm4l1vb5bL5Loet5Yl6tITl+KeHG7sDoBToeGrodqjDdm60E3eZvbwkGISnIJy8/HOzLWBiV0FC
eQzgmCxMnBjmYT4HDULg0DhLq3vCONtS2OyIGOzEXNnNY3EUm8yXdNFK+u5XpY+cMbbNy179BMaV
oLXTTkaPvINmAAq6EgoAvxufVy7ZND0DcC0IWlhOYatBgt7XUZvQSnf4I8VweV89iFzI1u37XElh
bC8yZpGEEgw82Xd7ECh9Vx8kf8SQcYGhUgx7XnYnm4awksZYXlgkwdLrqG3CuIN+Bxbey39/+850
UwOhu6p8gswaEZ90s0M8bFPTNkq7Km6iuOGlgDTN+uSATQmgrMCeQZpEf8XKnKOqqALVwEoY5mKR
Ai47cU8XP7Bc/EV9X8lilM3sgfY5DyY2iz0JIyiRt0hucCP8qK80b961MUe3t+PkSh4TvYrSaBAJ
4Bv1c7hTds0RcPYAivAD1/nCp1oJYqLYoilFKqgQVJjnMHWU4sbkWdBmImuqhqJi91/8BOsE6KFS
mGp0Hvp8p8/gLFVjdNn2mhcoe33k7WnQL8FohSKKcCvo/8NHsqPzcqdVYErFGJcxgXKjOzZIYnrh
teABO2+Fr7UgthRUtlnZAN4bw7sOHaSBB7rD4KVD8S3AyYpx6GbkaTznbDrz8BizJTC1AvFF9dEt
stLvxkt8mnb6Y+eCbOpc2eZNZs8mR0W2YJ4/nJRxTkFbz0U04QNq32e/wxiP7IoGprEpzQimo39H
u9ZRTp1bPpTOvJP2/7OGfpDOOKtMGwUhyDH/OWDmnJBvXRZ6YfCFkZsPUpjcoAvqBrhwJaZMq2/1
dKsLkpWhUtUZnG+44Xo/yGGclhnqaEcnOE0TXcn1ba//78+ED3+fcVRSJedmRb+V0T8G4U5NBou7
OrKthoRa81uiwzinqhzKSi7hM1T9fqlvw+qhSx4AG3X5u2/FRBzlXQzjmsx+DJI5gSXTMXVAfDrh
IfYpHHEJ1ATuEu/2h3mXRtONVTTJ+qFLSSthsehndSVYQC14bLDW8Ds4Uw8vXJUo6XNa9hyRKlNM
NirZSLIQ7aWoMKyibuwJmI+XL3EjSVrfIbvlk+ud1kkVshfwVKEMmiKnoCOtPBfPOwnjIfqq6rG2
irbLGJ0SvbfCgTcBtZFSfDgI4wW0SR61etDh1sO9Wu/kxtcU//Jd8RROpadcqUCqVnoy93T549T+
pkMNuR89ke+gc3HGJ17NgPdlGEcAANYaHWyED/X/C9SKT+HxeOXpjUfdh3tj/EGiZhnAADBsHKmg
KZO6XZUFdmF0T6hdHcIl5fpR3odinINU9LGWtjOsVidnuZlPzUgcM1MAKlQAarR6Nkl9G4T5URe0
X4pR3He9dF8Bt3I0v0dG5YkTTE8r/FCeHgDU6S6xdqsY0glxb7QC4K5bvQ7Od3gfQTibqXY7NwDJ
nTEXnuaVl6XkFKVN7izZ9L1PMftSgF1FDy01aH05r1/BmnOSFwncaYsbt4Y/5gAzK+XcB66ME7T4
qQA/KsL5r0QX/TpfMkuOQI/XGQCRa22hMRdv7OR9mwqv4Pa6EbvpKkv1ylLyCCtKM/gcptItlOIW
ZwAETTjxtky2itWKKFGgNCDf4lHCOKpBiYJ0pKlh9QzCU1Dd1cAIttDOtYxnUFM7XM9ITetTRvUu
kC21LoZWFxLteQ1vuW/iSbkVXul+hkdmYov+wqmsbIYXyvFDTALSNBbPURSkBOAr8FmhdMiA2JO0
lpF72cCJlFtj5R9Mg4kvPZkXTRgx8EhrUdUNiKivTQBgtV5wlVkSmkU5eKsWxZo5foZnkswHTEQ1
0EoF9ylRdUHrK210xzALS1t2DW/HjGOO7McTpjyoAlDzOjk5ksAJxF8pb4SY48nYrV9MSzXGLGUE
e0+p1XQYf30cZN1Sk8peEj+oYjvW9hxXvS0T6xoGKmIArmS8Zy1lnZYBURgwxp1DG3yRI7iJaIE0
+ES+L2Bpd2WrsvunIbFSnRNU/yFQvEtnnGo+p02bNJgvNk60vgzobKfbxTZBITM986aM/+Gh8S6N
8aiE6EPVN6i1DN7sDjetL9ilYGWWBvDCcZ8cMlsTbc79brzZYBvvMhnbUJIua7W0o9FJ8Qqn9CmR
oPFCRIDX0M1EYR/50SN0t3V5EYv3aen/r6KwXCyiGg4IjPMBLI0+tkz3gp8ceACJW0/s9RHf+lor
OWphVo2a4yNOGGBs7fbXsFPv30IwWOh3l+9z2wr/XOfbb1nJEmtBKZoFVphKL5JQ4vl7brmTwZt+
+v2bvWntSkillHOfiJi/kikEr5ti6xH1uWe6B0ifo/9H2pXtRo4r2S8SIGrXq9bM9L6Vq+pFKNei
jdp3ff0c1sztlGlNEtcNNOqhDThMKhgMRpw4R/pcfn5eFJeSxbMWAQOKcipE37+awXyACt61+UBc
3QXK5tsndpAoMtEgd0U+8Awn6bwW5pKh2GPSF6UhL1NXeXRoZMHZ3s1kN3a4HLBcix5D5IAtLl32
K54H6tRl/PXyWvZQSrjCz4vhotecqGNfJsiRek92QcXujMt1ieziB+tQqajYZhpG8iGF7okESffQ
Cu9Mc6FrxoBz1TBI/HSqj4Zbfc9vlG9dgOTBiV0INN5VQipS4XL5AGam1kIplssu2vKeennuzG/1
q3Wfu4NX3sZuDCm8b3QSRbGdCuG7xXJRzAQZb6FT3LS6g27GX/C6cvzfnqMIui7yGy5qZQlNqqrE
4ZPG2ct7JUxxE152G4EJXsyzteRxoTnuAa26sjB4nymiAtN+5vWPX/KwklimWTTHwNSay/2Sh31J
XKo/p7mo9bMbDs/+b3HPxaKYQWfNOA0k/dccJ35aVE6imIIAJbLCxScA/hdz6lEfzqIXkpphUvyU
zMa7/FFERrh4EWmR0sUjEhE6X9n1k4b+7HC8bEL03bloUUOGuQRBFrpKUeusoFtYHi8bEAUFiwsK
al9Ftjb8xYZ3X/Qg9StwATDMJB5aP7WgCKJHEWn7Hmzk3TOGq2Va0AaxdQ3erPfDIVKGV6UB7Ica
XhsNrYdpp69rUR+LmQZ5pMT/Pbj7nXHOAdM476JywJauxZ0K0lPyRISazDv94Xc2ePdrmkmWVDRB
2AN/AAKNhJYTAYGWCeAo+/5xfhByLpgbMZ0Lgt5EHt2q2VNe/8vN4vyvb4vFiHo0ukkSkuZVzU/K
sgiu3f/HBc+L4FywXqU5aRqEhHFwrBu8yRlldRaUstN4ajie5MAAJ8ZBNIvNboALb1uNu5oSSS/j
VUdipnYnvT5pqh8bQVm/JnW4LqKn+354Pa+Ru44gL41xD/YW65PHEu/nVnXy0q3Ii+A479v55wHN
Z7agUu9qTe5ZesGovyFLjDkqlg5KLuMtkk5sUmwVXR57RJyqrICnBlScioGpifeJOzUqOi8ozsBs
FJa/mBqyjgncCuNijO8yD4ar9VsFBLYJzmFLcDnuPqrPxvnLUcmSWlZr5Idkuo9OwLS6enXfmd/H
QTSJtP9w2JjiItccjf0yqIiWi2r6VkNDULj4pkZu+3VxihELbpQmIG0PUbMUKtSD9Km8ZvMXcOEL
EmlGnWJGAZLMidubbUhNlA8iJVXAg3mfoiC0rr7cNBiwJS+1VQoKNLt33sY8F9kmCMGiy4fCvJ1W
gWrTQzqVj/ifgvK4yAwX1xaI3JlIeDQIvj81auMYcTiLWNdENtjPN2+mNG8NSIcgdpLGfpnIdLco
4E1eVl9wJHcz0c2WceFtaqxu7hVcBq3H5uATNz7RK9bJWA4i/tf9dHtji4tp2aTURk4ZzMVvFmdN
0cug3niQfmu1ozwNHuTE3PxOrj4jFrENABYX32R5jeKZIOEiyrWtvjRV6UzLLyt9vryZom/GxRk1
lgajXBPdi7LsOtOSEAI3wML1wWUz+4XW8z7yKBt1yhsMGmJS/S+E3M2/AxyfvU5Bfq84qacRP+5E
B1uwNH5oDjRbSUoYpMGEOlcMwYaWuL0z+mu4AtZaePKb7aWvl9cpsskFEwjJm2vOJnyTOXdjg2By
FOpz6bfLVnbvpM1mcjEj6ta8imKMHKzmD005yfHPQblOFcE5Y5/+w3W+scKFjGpqVSOtUNMZx0FG
g6CMndQi1Olr6BLHNPFXagwO5kjv07IVYDbY775km+3zJpTYshoVWYNvV0vPSh57CnpUl/dQ9KW4
IFLlyQylJRxsU8scCYrjVvzYiwTZRVvIRY8pTXRjrUvdm7SHijROFN3kyymP4YbVLZ0f8MPj5WWJ
AhY/pq/3hd2nDUxK4J9wMZ3qfAc/bXSv3fcock7e/EPcsRT5I9uGzdea9GaaR8aEWdLrWIImtxVq
2nW6fmLyGzERg99g9TSA0OS8IimyqNFn1D7yfji26RA0uQgovu8WZxOcW6DdNph9GuGdOwX28kas
ayqaSdrfrbMJzinwOLSSQsaNv8gYErS92q6DeLUdsgpD4P4xOpviLhFDNvouW3CEp9PoQTUnKH7r
V8A1Hoaf3fUY1rmvCtIZkUXOFci4rAptkbe2xlE1rvpPTKxuXYBvwcxkBXlihuZ4vwRL9FgZgvef
4Pvz/RfbzKuuSJAnVflRBzRRtZ/MSfhdWID+GN7++S78OMKSdbTJq7/VXpXxBr0WrnakVwxrmp2g
HiSSUBKtirswWoU0mmQjnGrjSxP9icmtKX0qnp6XxN0Wc2/onS2DXXJFa3lKqRu3iq/RUnCri1bC
fr4JNXZkNlXVIcecoA4wh7VxZYjmifaD9nklXAiozJ4kBiPVaddA78EJWv2a9RvaB6DYuErlJ9sS
LUoQEXQuIkxSb6K0ChqSIj32vau1havmQI7/uXw3KILDqXPhQC7l/4O8Ga3+ME/FF2qv/lybN8Mi
lW5MpGMWSY/VPLomkMY2iolK20GMIL2qs+RF0SNnpjr69v1JKyTf1qbQiJdrDO2AGlbtw2FCstNl
Whxc/rtF35yLKXWbdq2Z4XoB7btGnrImKERVO8HOGKz+tHGrbJhKMHfjgLTa7Kyy9LUc09+XV7Fv
wsZ73mJ91r8Z8sZEpUcFClgok5XR3YyaD6Wi63F/n84WuCNodhGm33vQbQwWOiE65K4m+7jKydPl
heyfj7MZ7gjKkWWP87wCvoucPUZFQiJuZ69urR8lNCSKtzwl3mWT/8/z4WyTO5NoeTQJZIjQxwwH
H03UIJPc9bHz0l9M7832kFFdtrh/JM8GuSM5lF055RZ8Tsme7OqbXZ9iZXL7WKQhLPIK7kg2TU+j
Qcb427LGj+Vce02pPV9eyv7moYqE6QIdMEO+E9GvmVWANAUwxpsBzNHroXAbr/PYaN//km4L7LG9
+XC7bexxjyCtz+SyZb3MHu/z5rG/I1facT0Z3nwy/SVg+qyJn4WaCFu739zfGOauOYwdxBIxcDmw
3pgOiuz5lemHaIA5UnTZ+xfRXNSul2A0zsBIJvqYPHxoVoa8y2O4ZWPcLkkEScAfNGo8w1L9y3vK
3ODjlv5jiE97LMjxaU2NleH2e9NV1ak6CB7S8TSaKlBe1u9ytAUm96vI58XxqRCFQw1Q9mK7OfkM
xFmFxUPkMb5B88Smv5dD8Xp5mf+Pq7JJTWioYhSbO3ZpnKWNsiL9At5LcQ0UWw0Qgq+uBDRI4ke+
KDHafy6BpvQ/BrnzpzQDyD0HdDV7AM8hN+Sbj6rppGilqu4JLxmMvnq6pwqO5O6p18AVb0KP1vwg
0YmHc6cqi6F6sQ29YvCxisGqu5fBxgQXMadIKcFtwcZStPgB81WyEyu9l5FBkDDvf7KNIe6Tqatt
IzEyEMEwp6VeYXrqqvhK0QJnUF/jkfy67CKidXEfDOrA1Ug0Bi2GnlebfZWzl1r7VE91syYu41BM
zC5pKxrQdv4jsv5Y1ve++X55HaJ94ytichNBqiBnCwnWgM3rmY/L/RSgqeWy0RSRy+2GqvOS+GrY
mM451YwUwKfuZh4TJ1WvjfxOk18uL0tkhov9FW27CKIrYE6zn/r5D4QRnUnO3bYRhafdS2azHi7W
ayUpu8VC4dIAYNTqg7q7WvTRU5cHpRL1CES22HHepG7UjspYyrEoVQJaExQGjRxo+pvZ/KL15P27
DWT+v7FlkYqaOaP3MBPPSL8o1o859wy7EuQ3f/HXH26Uzf5x8QHE1sQAdygmbjLZr8v0lGVLmHbD
73j9JU2vhWEFIzKeRAWwYAL91GS/LFbp11IL0Qn1aqart0ryvdb2QUOaq6LRnRZMD7TNfQ0UeTa1
XU3SgiSrj/F8hHqNI1VpOCdveh6DJuk51cefY5+6FpoRNI6Duv9aZ52fNonTKxjaW1A/rQHBNSyf
6IL+1j5adbN4Pmal8RTLDYIj5My8xS3v/5dkpIIWiddg7K0FQ6J0XYbCdhfzyku7zkWvTKWFsnZI
9zofyJZD7iee/tjDqhRqhzgo3i47k+Cesbk4hgjT66uCzC+NH1L7LqmDf/P7MY/23llncAOsUw8n
WuvnuL5eJcFT43I0AZbm/e/X1Ba9VxO3s0JOcvkjKX+NsTtFosOw+6L5xx0UnimzMyt0/XWdDYyO
x+5GOxZHRhso6o9fvroUmQtZdaWBaCYDSkNZj7MKqC2VrpO1/3H5m4j2jAtWzYjyW8E6OiNuxuyZ
LncJ9WTj4bKV/S0zgBeGDJr+QYJYGYaZ0Aql2KoLaFo78RBYhlMASwvVWDQFfquV4GbZz0cxDf4f
k9zCWq3u1S7DhYko8Qh6sADTWBmSewYEKbzldXBmIQ3tbt69sclF4xXDnvVAUavV8tc0BkN6oJTf
EsUv0mulpoLTtO8f5wWyL7sJ/eXSyFnDpqOpeh1nt0N7UwhVhPYjwtkGF/kimYyREQGVll1bISN/
j/0RqJD1xNSKiyD1RKM5+/juzRZyIa/GXEDaRaxiCwAFAXSicgs3vmYUu+WNCEe77/zn5XEBD/JI
Fqo4uD1T8m2GRCmG7pxxelj0QXB/ipbFV4wsw8zyoUeKqIULdZDJnxgnit2yfrAXf2poWpXP28iP
zqdp3BYQYcaHO4KjB3ie9dAfZrBisZKxqIovcHuDy+Li2VImm2EXG6Vysv5Bta+o8qDJX0zLM6Nf
l0OJwO0NLizGhtVD2hZopbTCPMX1WAObJKrpCvzC4GJHp6pxYRVAFrYoTTsmVQ7JoKIy0DWPJf15
eT37aLzNp+KChjG1E6iiUECOtW+FnA3+pFvH0Z78JqWtU+rUVTCi1eBB78j1KuLf2kVHgLNRtk1F
VT8oRpvL0kTrCnTE3NzI+W3eejp50bsg66+69msSJzgU37L6RbBo5hIfM5uzWc5llrK30wglA/hn
eyz8IgSFMQJz6+A0CCnb9l3mbIxzGWtB1UXTWEyxcqeIB1eLr6pZ8B1FRjifWSxltacVrSwjA+3H
alw35q+prz/1ftYhSKYD5qV8kFxOzFmDkCCbXTRd7QQJVbzUw/lk3a2+6oNa3RNRT+6VyaDCp+Ai
hQoaoPNckAS9pqEU+ch01LUTdMCgkgiIan4zQEi9u898G7rA7mX32HlBwaQOp1SICj1G7toZrdhK
DQlKnElU3JTZesjp7KeqbjpJUX+Jk6kXGNz5eO8McreOlQ5d3dnQwVWtQ2I9a8tVJuKb3Tdh48Nh
hMKweMqMKMLQZTRBmVUlf9r6oJa/IhFIYSdsYRVnE1xGoNddYxdqQzxl8fX2Ca1jV8mfB0IFu7UH
w3tniPs+xjySfq6gcy2fmlumndYFDYTLaryDhO63EylssHiBZoQYBFJ86vs0x0xbZV0GglTgS3tc
XsYDADkniAYDkZrdiMh1dh0PRDMEDRdGYsa9IGILlDPm0uAjgeTOTeQ1dgxledDm8nmWJL/tF/+y
p+9vJaYtoXoko3/Ac2aYS5Koml0SL75VXMzMfq8PpYMJyNNyEM1J7CUhNohhwBoEVRjABLnPlsXK
GC2jJkOi0SGB4sd4ur5GB9CCOOOj9E0SgAh3ksd35rhDZaakNVeiy54uSe5SmXfTor4Itm/nYfHO
BhecrCXVCMZ5mNhcfzROzam8K9zcXU/zA2MjZF6isDvFI8dEYHvXV8C8qGAE0rBMfg4yIouZRjkE
0dLCcKhGnSI1HUm+KZPOgcd6l1e6v5m2ZYCHTDbBjf3+GOQ4Gqi/4GwvJDQ04rTz6Pw7C9wFVmYm
MbISFppIDi17CMHjGl42sRugjPMiWIzcPFmMNu+GChU/b0j0+16qH6IM8/4KJs2b5V/uFxcLC7VO
4rGC0ngioyMwGc5A5cfLq2F/LZfDoFgNLjCwLFkYTON8r+jWqi4xJeup+fVi/5ETfxIqB+/6N5ob
oFsHdTZGr9/vWKc2qy5pOEPyifUxi3ANzZNyENGz7ZWXMdN+tsOd1bmJUdSrDPkvbSOeJ356Yz0z
xDojiSxeRXPmeyW1d/a4vZNnasbFiEDLQLnWCYEPhDaMUpuJMECS4YDQFKbCd5FgO3moOrYz7SsT
EdBq3KqoXAmaWPnsFdHv3AiX7Ps8iIpFop3l26ngyeqBcsK9z8QfzEODEWLdj4+GwxjTYk/oMbtn
DOEIirXYYVQc3ntM2lQGeBsSxTO7xkmqxlFIF6Ddh+KYKA3Y382zKS5iyFKx1gvpCahLq5MWG95C
6/uYdEfZQK+97N3Brm4UUgRzNPkzzX/Weh92E5ukUkEv3N/GbXUdJ9iChFR+TAtBsvzxgEJFADoC
lmbi9KgWF26qKsvBhDZgK9Q/3QS+BP1LowjqZzsXODOC14MMwivZ5AlILRN3UF8iF2IE291D7Oco
MuECf5QPolHmnZrWe1vchgN6ndoyhfuyjjW9Z+/6GUjlxPtJgdVcf/QvIgYK9hvfxzhmkTWwQPdn
E4VLiCbQq4J6Fcl/UT+q5NglwX8bQ9//fu4dWBgV0fNqJV4XJ7lDu/6Gpk3rjK1InuDjsXhviDsW
7bpocZ7DFwp18XLoa0HYW2tOuiJoFnyshby3w30itcgsmuYs6VE6R53uG+uPlnj19F1dQqsXiZh8
zEFgjSBzVHA5mxrPepmb07rOaY45ZlX5UVRRsGqxT1XTXSUamvL69fLX+njg35njm5BVVxFCwTEL
Xwde4i+lEYtiQj/f9brzsvju42wnuc5YPtEknvw7EC6wYTR6tQTEb8MHI3aqw+WF7aTG71fG+WGf
2apm9kjm6OC2R/UQeeSxP81QdTCu0kBU5dxhEYU5yFzLYPECgycvKpeMRp/QBl6CgoQRKnhUo7MD
BAoThJwfM8/y2NgBaHLuo6vpkIWg7DleXvHuFisWujk6yF6Qwry/Jgbw3eZx0yvoWV/3SJOAAvcv
W9gRk8AiEXUtMOWbmsa/3CqTWn1NkVBOruyuYMvpTuVRcrDKuwXC3sudGepuHrCBe++y6d3Av7HM
HUJtkUBRWGFIyxxq0KCqfpFYR0ITUeN/dxM3drgLpskqE9wIWGFvHvTqlWYCePRu0Nr8fvbzTb68
GHFtd6mEpH+swXj+JBdg/cBgX21/ubxhuwsB2IuASJ4Am8SFeXABG8ZAYaiKb6b4acoFqbLo93PH
ayizIsuKAhW4QjqUhPhUFz2QdvdqswQuwI+yEqcgpgdDonxj5l9ryx+ssIsE9dJdz9pY4TyrHhTJ
iKF14qEBPY2jo5aJk+Ddd/lz7OCMcHQ2ZjjH0gvJTO2FsvJo/AoFRaY2OF8R2TUXb3TtBxYHqzfD
dEQFkN3ra2OY8zi9btpO0UeA/+zIVQbjtoE8yVBiPDxfr9NiuJ5VESRo/8Ppms6Y6VHk4SIRROV6
adQrAlVS6tf66vb69ES1+jEpyrfL+7q/un9M8byhEdi9qUGZqRRUfFXrx4n61A6aY5i5mw3UHdZK
pGq37zFnm9zRAn3tgJJtB8hOGoJI9yiBSaCpRExFf4Pph0RNO5vhT5hUDIuRLsQz+zmYlglcbVlx
lWkQRaLWrZSspyg1bxYyhn1WvCnqeKsuoI6WwWWR2qdykdxGme+rLA2aUn3SGuk7oAcgy1GO6zB9
T6aiQ9RZb2KtuWr11JWt5GgM4F5KMFscLYbfasYtCOzfqBq9XP5oog3kDraVyXWWjTVLEZ/q+jWv
j2VGBQdu3wbGti0NJXWdr4xRMxlXLcOxNgGBrl/t2WuoIHcSmWC+uYnlgI90SWXB9xYt0PLbyjom
seBO3z9J51VwJ4nEVdVAFJx46/pliP8M2j1ZC2e0M//yF9m/2aHP93/bxbNnqvNqjRkGH7x+zoK8
Lx3TyHKntpKHfM5/1Jr0aNvrT1WKbtvE8MtWg0Z4gZpSfOjV+sFcJ6jKF0dpxGBbn+mCv06w0Tzv
ZqmPbZ/X2AVZnl2jt/22soE4F4kpCzZb4w7cqjXNYLY68Vq5C7rxusrCxhrvgOMQ+OZOBYFdBufd
5g7AXMazOqooEQ9t8JdUAJxnVgz5hs6bfTnFVfDfc4q+t8jdcnFtNGlVwuJcH2vQoovymt1PBPI0
A5MNhqHwxcxoiuc1rlsCpJprGiV6xsFcCHvuu9FeZ0V1sNRpKIq+P3GD3pOVWhWrvKBzMDuLX3rz
VRREx9Ed/fJRDqxgOlRXS+8IS+3sm3wIxwZklMDJoAEuyx3FqNPasrEQtAAYA4wh9ZXM0f3B+yt/
DLBYIchLdgpq+GRngzzxREwaQ10qRDDrexJCUTDon1KQTui+gWLEeBo880R9BHeR3d3MzgDUnKkR
ECCU328ypGtkanYz0741b6OuDe1sPhbxdNtW09U8DWFJe19NFcec5bCj7alWak9W11DJVcEU8H55
xAA6W8NzGBIJzO02ITaNCxVMpTPxyq8LHhzAg9/V4Ear/dmfwO1FXj7FTs/2/WyTS5hSUyoBDZhw
O0HvBoQfKO+R2ylgz+LhIPrKzGs+eJWp2Bq4R3U0xLhIoLWKUeFJhQBfQbQL2nTTIoVrYfiYrzkx
MlZpUo/o6L8K4v1umWFjl4sHczlKiEKwSwEDUq+hC4b+r/LMKI1RW/Rj9FmSUyo7+q/LhnfjxMYu
90GVxJriaGJ9YPtnL32d2ptV1QXhdX9PgQFiigl4/nB7apazmVEJJRQFNM1l0B+mQAnEwiH7W3g2
82ELq2ZUR5iRIqhJkZs4/pU3mV/Ld7NoYli0Im7XoqwxMjvHkbTzwZH7yl+Wwo1sGli67syGcaiL
2pvTzr/8sXbDrYVwB0EI9ET+RqjN6VvGJFvUBZeGJt8s2b223OTaa7YepeG6p2+Xbe1XXTfGuGxq
NSqpTYaCxVcQ3gDdRyK38ZJbNKHBCeMJrLG7/MO521jjonmvQvR2IEgpqsS1wjpIgrHyTKiegJ86
mGRHlM3vv//OBv/KAmz20lTmdZFj7GV5HR8S15adyFvujdphfD7LdQW9gewF2oP68+WV7iY1G7vc
lZlWaiNFVYpoXjw1DdRaFc2J0NrU6/9+ngFxc2OJbflmhbYx1OOSIlazC5LFTTZnzphOmfRuFAsf
truhxDIMC0oYhKDm9d4ewOIJsQZUIJT6S05vZ/pHUUWviP1Mzf5LL0nAEc33AkCiNXVjjW40q3hZ
f2qIKtXodqC/joGyb7H3qRx0Y48LKmsRzXZuIqgMBBR7jZPNYHcs3yRJJB6m7IavjSVu++LBHKYi
QYEoIwXoxaub3JhWEGWOj5ElIwlV32Yahf1UBZpBrmRL+lau848miZ9J1n/rzCisIA47FpFj54BK
t7gt6wYkRr8W/ChFS6gz+9hp6qx09Z6C6aIUJQe7GZmt6jrESaDIzXcyMtpQNdGQILFvA4dDURm3
GJQmi2OJxEjUONn1t405zr9Vq1/nTkEhpRxsD711b6yz37kZC31uNzZtDHH3F2TjhjRX0UFpA/2u
P2KeIsNA2uqWt70L0jZBKNxflmHbgMIqOE1cJMx7WtCBIt0BY5wHQrWwKdPXYW4EvHd7dwlhFTDM
PhvAVzB33ESH2SpbICBzUNYsjQslCseUX5TUi9evs/nagaLuctjbLf9v7XHXiQXSsoow5FTjE0xX
pRi0oK8DsrgisI+iFtEOWxtO0mZ13CaiPN13SoToDojR6OhBE8a/k0A72o8gMjtVAKr7JcqwjgYq
X3EmsvcJASKxDND5yirgK+/3Vqvk2ZjYSwEES4z9dqlqZ54Ogh1lNwV/ZW6tcHlxhtJ/PSdYI71m
xw0dlWPugiTl1N4MIltsbuSSLc5b2niM5HmaAFWIpMbBaIZTTMNzUoGhP6NeRNbvbRpfa0RyrbwL
Li9UtJuc50zlNJjrgPb+HL0l6d2cfG1EujK75RYiIw9GQ18jps0dcXUCnSU43lBuASaeXo8elGvR
KgJL7Ik86CuSAgt85BjO/t1UnzjvW9PcDQP01hT3ErYW0j94XaDYTRdnMQXZwP4mnhfIuWQNWIba
Q+HWs5bDHF81UM5p5LfLH2ovtdmuhHNIK46jRKmQw7Vz5UXti9wlXgoNjmn5l4Y4b4RAT1J0pgQo
DSiwsva1LPFlANPNih+XVyTaNc71Zk2Ol6FAbx6cll31UsaY1Hy+bGI3z97uGheqyFpNWq/h+2eS
cVV0natHBuAbwxGUB0elMJ4jkh2GCggu07paxkLECb6bCZ//AIufGVPUxNDSAqWiFtN3sjs+q4c8
bA9QovHkux4q5m2oYaxH0MW/vLUf+mF9uoyTzBp7UL5xtOk0p3/I8HB5by87pMWPkTUkyosOmFev
VhpP0YdrSLV7ZT655dp+u2yKfaWPAfI/5wt36vuQn3e9DBHACNnbMT3kJ0hFMrmEQNS3Z8Hgkhku
WAx1ktdpD4dsAf+hq5OjUXB5IftXJ/xBZQIlaFdyD5S1tNNCs+EOy0lpHTXIT5JLryyv8dKj5I9Q
Yz/F92BTd6PH9dsk0mbYXeDGOsvFNmmJ0oz22hEskMJ4sba3naR/ouUL5MM/C+Q+VTkZXVMQLLCW
qEvoc6Es7lycmv9eOQQ5CJ5CKJSpYBTg+/9zrWTTvCIcamF1m5+ADwtBkiasJO86uUIgy2kxDBaP
ete6WV2yFO/0Mfs+QgkFZEH5cDAjERBm98Bu7HDRvZVLhF0CO9HkdRGoUbxOVF4UmeDiemPJYJPL
UYxaxh8ZGHnK8mkVxdtdB9ssgwvpSlmOA7idiGerjySuHV2ke8b+yA9HdGOAi+dZ0XeTpQIdqGBK
O4ozp5tfo+FYY5h41MLLh3V/w0AVAyIZFdrcnCurXZsRWqCY0GiBRa50Lch1gYn95ZxNcBGnI0lR
oeGDgmg8eWMzhG20+HFOrtZ8duYRhJP/bklsyZsAkGBnFatCVmsOPbTQoM+MZKIrWkFGu79zpo06
BQA6QHi9N9PZSz1ELYJAlxVftaEJ57n/OdSrYPf2D+fZDBfOJH0qKGi5GFRUOfaD5uax7GC47jDG
eXB54/YTCeVsi3OGNJtXEmnA3yXHEYqC0B+/Kt/M0AjGFxGYWbR7nFPAUkGzGYeIWCcDNJpD60tE
VDbeP6nn9XCeQKv/1JNKlMdU86oeBHf2vmufDXARDQ49pEmFDQPr52tj0RNpoVKo1s5K1LDObAFW
dv8JrGLshXHp4NXNRYZCstURUoKsDj6DJLkLWxAMIr/KgydheZOFsQ9R6GyLx2FMaBtrk4R8pMKA
pQ9Mgd81aQkxrvy5q4rjALUssIQ6vUoVV69JWC0kkJbl57iqQd/lz5aNLTB1TEmSP4NCBL66my1t
/jru9DVSX1lrA2y6VA8Hm2aHelSvsky7nubmkCIHXmlEna4aBQ+HXb8FzNACzY8GmR3mEZvgYst9
O0JDFFf/ctWCc2Ws7xsiYirbX5wFol5mg/BTK8ma542koClaNbnTxM99EigQBW7H2y4NmymsUc4W
HH12tD9+7bNJzpMnoxowGIF1qU+Dz8TZC1e/RbXPvJEDbPKxFxEk7vuyhlsHnQjQ4n/ovuazZLUt
MDcANpZHM4CYwQq5XOlGC9Tf4ibg7oc7m+N7r1oF+hEzhzmp84vsduoO8SyYpdr9bDoaVKahaaiH
cb6RWlYVqwVCddED6p0+GZ3tNOqVpvzJ1Cc9vonX1b382UQWuVSEKODoXQg2UAujE8H0uI5gLcb6
7u7dZmHsz9g4/aCbjdm2DJednSoF7me7RU4+5YJnK/zcRy51i05KbN/kVl9YPQoCF571i6I2PzwD
qC/oiu9eDhtzXAQxIZWppynwMZL2OES/Ivpw+duIfj93cStlXJg1gcMNE4Q+FUzyyaJC774JXcNN
QEzL5nvpCR1R2jLwAjbnV9n6UYgyN9Hv54KC1NvZQlXUxw3Msw0Ppugdte9X57+fOzBQIY/kJUWc
i9f6lMi/4tIKgWcUHBKRFe6QYPYQFTuW1diyFNjmH9Lbx6ZvP+e+58Vwh0QCZpemHeDiwGL6q1ei
QC358hGU3Z52KMNPoVcIGGz+7+Pz/IGLUgNOC6U3T34wwvzQ3OTuT+OOuCrIKkpXNO29/6iH3iiI
9WygsXlYg6nSJk5sYNEHCKOBFvwpCtlAWOFKX3xFhaAkI/2fHLt2PFEtfv8Dnk0zN92En0WxBon0
yLRt6YbSm6p5HtOflw/rfgkLCswmek/4j58A6/HYJ+YSs2lpM9BlJ/GghHajPswATrRu94Ym/cMg
1KLYXdnGKhcjGqPvR6OB1dE+zs1TJ51q6ZdgZbs3+8YG+/lm99Ypri25xPOr860QVRFMMWjfNAfV
QL/HbJstsrebExugQCS6ChAMT6AJOFdlUaIyvwTTXjgHs8eaNf1rCkAXfZS+L14VQBDGE6yTecGH
DOZslz8P+WTQjEjIjZO4vZ8tVMEH+q2nladHyRHNzV/RSr6UeYbmwyo/SVrtTgxq0dLnZZk/Uys3
bKKZmIBRUMB5v+dNkvTaamdoOJQgFuqA/0nozVpMgjrUrvuw4RAVaSJG6NjPN59WnWifpx0KBZ3y
0I031nq7Sp955W5McFdA0sVGa41g/wXhiTPEx9yKnDoRdBL3gwuQhsTWoGcMx3m/kBxMBfnMZpY6
nz08E1d9baEn7zLODP0EmfnT4NLrPqDuciWKbPubeLbN/GqziZo9tUrNhrZL62BJjdt0tWMkouxm
N1MDoyx8AhKkFt+THXsQaFQpbgctN28HeIatKDcgorqVdeKYI3UWo7gdevNRcCr2Tj/j5wA3NCLY
B7o1vKklNUaHCJSUjAw1P6UvyOshG8HapjpGBj6RVW3tcRFNicypGjIMRaDVJkvgDE0FGIG9z7U1
wLkKnWIl0UZcBlJ3kObHofNGEQvI/tPk/LH4ETq7HoqmIugXGg8kYDxQ8pGATavHzcqoYwWfiG3J
h8BlYUhdVXX06/le71BEeT73Mkohd4wIuwv7N/B9e6tfntJA5O1/UUmXrHEHWiOWKtUGxvY6v79G
Lz007iNwJKLIGCaBda2HjDMs9orXClw/vv78GcwF2ayWC41tWzWlAQZDz+h/rORtiU6RJQonLHW/
tEYu4wO551iNKtaoheNxPdju7yVgoDPTE3j7/qk+fzou55sBAa2mGhOJWUN/xhlIXuUGOIjSvM/Z
mU4UycIIuxyO2mcGcjbbqLJ2+yZqNf1AFAnCHJ4GolQlSrzcfEuK14E+C7xz91pF+8G2sWEy/n1v
KK0kouQJUpSsJY49xO5qSUc117/Ydn5Xy+uXxVZUB+OtPkhg8MbJ/oe061qOXEeWX8QIevNK31Ya
ec0LYyy99/z6m9DZnaYgnsZdzbMiVA2wUChUZWUe8jy87cXhUVICxo8hvvnhu65+C/mtq0Xnk1oG
yoiiDwRRrURVTU3b67zmCTPD0HYldGWJulkNTM0XqY4LabTyb7JTesVB2gsOclz3E+Q56PKsbFEn
MhfUZhJ6eCuhWSDaIRgwBdUWqbsgTfpMyrAyRh2/FldPK6kYQcrGw6JKplL8HGUm99BmSDNUYPpB
YWPgdfr+QzUVOL+5CbeOgmqS4gp+7CknojqfOJzNCmlbNwKKLn+MUVcOZFC5hp8xcA9yuyA64vrO
ZUbhddvxLiaoQ6BmeafWJdC6anEehV057Dqw6KXAPF0/bduH7WKHcnAOVNhRkWMpfXSK9ceMNTOy
tVVoVfCaIKJ+iV7z++8iGHXUShiFsLMseJ0Dw04y9a7JGD62eX+uzNDBCdMFES83+PxvKdWTznlV
8GzkOx69n3HXCt+S8TkrPOh3X98+xvIkyu0kI+eCKcKpbRbBUjGs0iaPAYt3kGWEcrewgdRTh2e5
LYS5GYMdcpR/i9lnppYxhoShbFERkBNT51Rp1P8MSOlSvtf00FMBLfrMbl1MULdk0lbTHGZ4GM68
v8CVh/5OSpnQx80EdLUQyuW4uZnFNkeZTf86W92OzF4AFXLbQ1KdzF9oLBHZzSEbAB8NWRJFaMnS
3expDpZAldEC7tTkBP7V32CJLOxQSp0BLphK1VEXqp1Wai+YhzsFan02hNYXlARyrNUcWYOc3s3Q
YrDCLPzEY2r906hIL7RS31cj7tKi8WfOrxs/ZpEkkI9GX5FrE7TfjKDwDSGlaY8IUFFRghT+YHCz
0+T36nxM4k9gcNbmKB8SooBTKoJ6Qy+8HndDcs8NjNj7L9Hk8kEpD1Kboau1GK/cwQ19zAod5J+B
P4BJMdpruz5khODt4/3HGt32amexCdoQVehlup+h0ClMUCx/uH7ytpeEBh46h0Dp6nTXXYzSMCol
8NGInvYCqm2A6ltbfQkt3mR3Psil8cElVsbI31dZ09CMGmRcgdPNml3I3cUsfcLNHVs9Man/X2lZ
nsc6on1ff2+nh5l/ksL76xu2vYTLK5b8hNUSVLUGFgbFYjtTfijzj5qFvSKn4uMWXf4/dTDjeqoT
pcYS+OY7D5a65WSUliDuppTxYNhKJNavV+p4lqOWTRwvozi2GDujEb+ALVYEvBEDgAo3Wtd3jfVh
qMM5cKpSpgVqDWOs/eYX3U5yqFrHovyXdqgDCkoyzIcSmhJOexREZ1YheOxdX8r2ByJ3oSBjkI9u
fM/pFOCyQqMr5c5Vcy/qAF6Pz1zwJC4NYzWbpWBMRv3XFh0BUpBNq6FhYPBVhU71GHVeUY25mWqN
23fDeVErC4H8azbJic1zGvQM5n019Pd5V0MfAQOsIA+ohpLxs7Y/5uVXUbmNUUyRkhik1deoQIVH
Jh+Fdlp+QqXcAOnNxQ6V3tSz1mq9jIKfcS/gLZLZBqTmge+3pxxyligbv5GIeoOCFsPss6gttg/6
xbr0/qDPY5hPmBoD2qXILUjYOby6sKoDrJ2k4lVntGIJ/keCVk0eSEai3hroPmtnTUOFmmC0c92E
Uvp1D37LrT/GmMvSqBjGaRM4Ujsc/VlZ7ptUawG0Cx/Bmsq7dTTsoXF1i27YPWrH50IYPcxBPSlz
+tpPmFzXJyeZGiuLRq+NwCGvTU7WzF+adrpN+8npoBg1ZO1piPNDNpTfMLe118W0NrmlcbogZNzI
mxuIWx/QBBCqQfHo/Ueqo1QcFNJ1lpbCAi3fMId2ptWMDdsMlaidixKPqrBEgyBaVSwULsPMjCFG
iJCvSnCIk6NgsCqz26u52KFiP26WLhAqXI9VpJt6P1lpFhxSNWYs561B9uH7r9ZD7VonCngUDbhj
RmtCjbslzbPTYHZQMhu8+RAxPhLTHhX9y6aUxS4j+DRwGgIhPTzzrzVESXIXxMmn7sRq5m5wpCNy
rBZIXQNBNcd9UyNy5F35My3Blb4M9mRgFEGELu3AeYigd4kEVXfj4frZYnxCGtsxNE0+Qk0QDln6
6fQSNl7FmoWUtzKEy+LeCkarDISTiAaugoGBZKhtgBZviolVGd0g8X63gW9Z48rGHFdjF/XIComS
zHIs7NIzzjKIEOpd7VZWeF8+X9831HYZy6LjLcLsqBCSh9yAZk9d3iyzkZrSBLLcUfNTI5LNKBq8
pSn9xhgcQxdv9A6Ti1HSfu+AF+2r1q+E9CDU2h3KkQDcykBuBGpkFYNWW0My70t5SMwkjR7FaLGS
jHfKqPHbYPDjzLADaTlLavTaVM3rWKm6iakMyM7MP1M1cZL8VCs/JvW15BfTiPLZbArkZPAqPumO
8aztu1h5UnP+KId8aMeAlWo1wuqczCaGFI/hEL70HZ9h3HJSzIAP0YILf/VyeyePy40YzZ5UVq5R
L3Y1LXtJSjwxgr77aEgPRax6CHwPrardJdrodNm8qyKxMAk8YTCKX0pVuIBlPkVldx+GugdW+SM/
JorZ19IvDchGc66yG3kQM2uaphc5aL4MXODPSJA5vdjVfA8oHRqQ0IcdvvLN6MYxdwARs6VkmT3o
4wvw850pxpLXzPFNV3e+WvKHvFvuQDIMzlBBz0ywFJ1a8H6ICpfbTVPciUqI125yXhLlayc1htUr
GfhTZeUwtHNh5k16J/bl7Vgkt4Mw9pYkTZIpYPslPj6okuAsPeZthMUrq/KeF57VNm+tIW1MtU5+
KVIFLJqyw6X0mDfg9zMWMTT7cXxdDOkb/ovTDYViph1nBVIVojqmPyxGagudCIHiwgzLOjcLEXFB
ytpHSehrE2DGPdeN7jCnx4QPQPlvPE7gmtFSjKtyj+DqPzRh4+qSOph82rUQW89Po8qdJY3rzaDm
PCXM9gaIU+e8PVVj7aG8tQ8haBuO1TdO4X21KnJMs4pWrghnkJvZs5Hf8kFudktgVWkIvtGmer1+
qhjRiB5ibSEPoWTgT7ON6G4wOLPSDiMTIrhZoV5F2zf2wlWwqGSDz9UR6QTuRJdcJ6UFnUPMB2R7
VtVwM/m+xD6RChJTx3F1wqNDWlVf2sYS9Nckuc9muwE0/frWbUdZYDAgBq/LYCh4n1mMSrjE4HDn
wXT4qHRPkC/7u/9P7K82TSoaHTR3KBAuqhdFrsTi3mT9fuIaq/9vyMs4aRX+Pxw41X8vPQunuelb
SIjeuEwgHkO9AuJWTcuevE1GnGdBfOT6b03kX9+kNwf9kKlIIIMUyPCOTCMzW6MT5mUhqBRXcnUP
kHNHR+Eeb4HQQU8eyp25y9mSmTjFYwl9ofL79R+wvUgNRADgRjZQp36/i5haDnUjnwVbqXtfaRLM
sy33vczkbCJPmQ/rlEFRKoJ9SBdo+NzYpMZMul64b2eHqE9x1hSaE+ayCbl1yyIM3FwWxiAkIJ9B
1vuWsK2co5gEoWkJyAFZPCf6c+QMLMkWlgnKvxXA98NUw4tfiDA9Vs4WUpaD2qbW9Q+06earlZCf
sVqJFHQLZjoA3o8U/TjV2oPBKQws7WafWlzZoNJyI1eaWEsRdCYX5CGo+ql2vktuCp9oTRFuqNBK
HB3B/dg6ocsqo25X6FbmKR+UtUwVjAxnQPayh8XuPf1WNhVwiSyPbHAdaz+pVJ2vQnUYWvQ16zqz
QLNttiyxYZYFKjePpzyR4wW+V3D7ST4hY7vuEQzHe/uaK49Ix0jsxHFEXDKMGzmI92Ew2ELNZmpn
GaICYBHpKcrocAvC5N3cJ+7MAa1jjmDBJ0C92O0P4TNoxK8vb/ttc3EH+rZdhDSqdAkHqzgapmot
vrwjqtcVk1Z589W7MkTdgIaeIxvXMI/VxYOpFgeU7xelMPn+5fqKNu90sABB6g8lNcgyvz/CuSyO
3ZKGKAqXD6n2ksnfsngXx3e58njd0CbhF+Eb+q8lqqCUjEWmNxWehf1+tmYnd4Tv9R6MhJ54rxFp
NYAQC3DXfCaTQOdMAJEIUWKiHF4eNS1IKg7Iw6BzuzLai2HtXl/ZpiteTNCAw7jOVQjR4PoYxezQ
lhgoyHlnSLm/W4lCfamiqsoglqFgUXBg2tgpLBFGElw+3IKrZVDfp5mbCpOhqEsIqt+1p6SJLKW9
a7TeFLPRbPjE/sy2EbI/cFrjA1GRFQq/eqEp8DwFdHtVU++HsreEavD+zgwVUzU1UOcAHNPYswPX
4rWimiVTx2G7yKJcFkO5mSZwitBB5uE/RZ3cgWSFpzmdU0JqKdovjM765qlVdBnYNLCBY2Tz/ak1
pFCb4dZoTkGWojwL5Ik4HArjuOgsPPtmIFqZou5fLQrTMldxgNLq97y8tFxnAZ68iJV//Ttt3kya
QhgmUXcGz/r7JQmJ1MtCRlovyjldXKNgJBKbp3T1/6l1LEIHsNAATqlK+hWpp6JKzJw16rG1V8jq
gHWGxIz2QR+KEyuCClhwRNUmMmeu/9rU/bOk6zt9YhXoiUe9P66Qhbpoy9HYRCXp6r7qoTg7KI4S
VcCYNVaYdmYgonKRj2BJhl5rzxoTZlmlglAV1fJY9bVs4+w+8ZPgC01wM2DUroohPDNltt5MXjuo
3647x8eNfb9YKjbxYRePGRgj7TH1eeNAvIT7Cl2961Y+ugixAqIkTKIJPCDk711QbcIQkkqQHiyn
ryJozXrxSWANjW8klO+NUPFIwItgnge0FWRQGBotSWI1kMIUbygIIQE28e8WRUWmNtF4Sewk2c7m
WxFsHNC+ZmnLbDvFn31TKQziwiXyPAq5Yk/cl76Heq5GMpau3gsgwVXqH5zOOMssg5QXAtepSw20
9d6Sv4u0Bave8TEkvftUtFRqFRtpm/QBVNLRCMpqTPQWC+NS32gyvrdB5XmQujQGIR5lG7Rq0LIA
UsrsnlVbviF5bOd158gprMZl6aExXF0lS1/l6R1fltyI/p5dqq40tuagHbiYNb7KMkL+vjLScFXF
tcCZoUwL8H4EySFZd5Yld//Kw1UqsuuA4MUpurXQqwY3FkrPqTfzjADEOrYqFRvEbJ4B7opkGwnF
7SLNR0XkR6/XJzBMLE8SX+21YsDLsGy9Me49SSpPWcoxcpmP1/57Z6Fix6yXqZzV8Ptq5G5ykFe3
mg540viQ9OmjGrOi7kYj4r09KnZ0ZRAgq8nkNwmjxRbM+VfqxdBCDswJjhmcWe8rhsfQLfdRLDJN
1BvJVnlfb1+VyR77p7/yFo2KHfosi2XbV5I9qbFZteqNGHxPpP+9Nfpu5zTqwppStQn6GFb00Zl7
PxlAEbP7u4VQkWOqFoyVAi9sj9Jelc76cgstI0Z4YkRAjQoToQLyx5rH92jaXbN0ZhVMDAsb9Z33
O0UFCa0z0qWdIwkD54vLmbIT78GD3zmzPUIrS95JX4iceH+oXlqo17JkAVkLpGJHM0+JmOmtbHP6
lxDsBqzhYsaJ/VDCjMWsSGMkLmFqWKDPN8cJyuXF6xi8CtGP6w7BWgsVHTpt7Hq1hC1VBYm62uxq
gSVay7h4NSogZMXI93XJkYu3AWBi8CWPzA+x9I4YYYCeAAeZfT9WRqHYfbYP9d/CZAoaIwxslCPe
+d2HwocGgryhh2tnu9Av7qeDgXEsJGKDM+4qj/s5HrgDi0uDtS4qKjSpKI4t1JfsKlV2+RRYajr5
s5Da1x1hoyeEtWGSDckk8geefktNSV0OcYF7Iu+OwAybMsjtOGU/t4qdjE8cvy8ydF2/lLgsr1ve
9I+VYeo4DXE8ShNx98kl/kH4uf8/mmObnr4yQ13GUT9qhSISmH9/NIznsLm/vozNU7v6//RJGrkK
HSgktKp4GqOXoPxaSQ9Be8CcHmPDtq/YlSnqREmFEuRlWhM3nJ8iq7ovrcBOfscPpIoZ3sy+9vP6
2rYd/2KRBuXzecbzZR3I9mxp5rCD7kbkqpgzk915F5iiifGo1089QlY2qUtXbfouWboMnGI1CHhk
3RQAYpAZw7bEuT68iDH9AS1oqHZj3OR9uplAxI+rByyszvw5+AESYWuWj5h0cK/vIMsO8c5VWlu0
DcgGQw1sBepLXR5FsMKqD+nw+7qVf/GMy3Koi7HhFqXlQJhlNwZeBhXkZMVd8Uw0IjCQZ8qH/jtr
Amnb7S8WycJXC5siFGGScpHthbsx5h+ckPll8JVfDqicME7Y9gm+mKJOcDOrBa8siWTP8bJPquEQ
yJF3fQM3gy30TkWM8UNPhJ5x4bleNbomQLLc+gXeUa0bsFjmtl8FFxv0WWoyXtfmEhWDf4jRJT+y
w1N65DzRHw8a49XLWBA91aInhbxk+SxjuAniEaLhaUFradnCMLPpBas1UZdUgUpvaLS44+sqsCGZ
Ag4rSE790MdDCZrj69+IuYHUmY36iO96EUnsgAsjdZZDA80XEotyNzizqqabTrdaGXVw27YSug4a
v1DkaL4FmgFdp6W3rq9oMziQiSpM/GPCm546EdJF6OVAx2ji4qA/ZUbT12n8UvZMFmyyMx+i3coQ
dVgT8BvyRQVv+C+MECrm5HE22uOxveESU3j9u5VRRzbDDEMxKig4FhNm9yq5tzQ+dwd0KYd60lmO
QWpG15ZHXcFjk4dB3sIxiuoh0byxuAuSY6Llptaec1DJhgGwGwzP/xdvvHw86jLu1LmXuhyXsWJC
BPNIKkv6PSnEVFbMZDPZPmd/jNFv3Qpzq9KkIYmpc4/Pnzmgjo3yTgw6M2xZEwAsW9T9m0kZN6ph
pNgK3zk88FdZ9SPRXDV8bAP3uptsbyKmbSVCRoGZX+pIp30aVIlQ4l1qEQGsAjwjxnnxOK/Y9weO
YW37+biyRp3pWhJBXAutQDuJzfh3cpvtCOUOBFo1k8zSTI72pT+GO7wh7dkPbRY+YDMmr8xTl7Q6
6J2mQM7Klgw/HHZqu8uTh+sbuplTr0xQB11AcUvUghC4FDxU0j2EN3aCk+xZb5PN4LgyQx3vZenz
UExw+XcQZMpcWWFkZ9v5zMoAdaJbo9bCYWklu933Tn7OnQV62OpPRGNIbuiH+IZFQcH6NtRpNkoj
0qscobjpdlz8kGfHSHq+/m0YmyZTle88H3IB2i+KXQqJpUutl6isQe3tx9xl32ioF2RSIzSvsG+c
4jfTM5iA7Vy8H5YbI7k15ptk+SJ1gxmyprk2Q8bKLJUGLM2g5cAnAEJUnSTO1tsMMKzOXEYHCEzn
+jb+i2/I0BOV0QjGQ+F95skbcyGmYN1GHtU7vEMI8zkn9ggmnuhVFR6LM3z7w10M0qubx1bWWjxU
k/nJmL5rRmRfX9K282EpCnrmyodWoIEnglGElWxPWebl8wwQ82A36fI/z13ipa//MUNfIm0BALbR
oJukFj8jMP7LcmTmxe76Wv4lpF+sUJ8nHbqxyTpcVYNbfzPccI8a8I3hEc2S0GY9ibc/zcUY9WkK
NTf+ae50+nedfwoSBnHMRq/+/Z5RF1QCkEgQQobFHl7Iu2p4FgurdxePAHl4fy5t/i8/Elnx6l0F
oaEllFMUGQ3tTgfNj6AMpsFljEO0Ifvzfl3EJVdm0iXjAaNX0b6Uu+/pbFiikfpGz98pBR4mquzx
nMibadmZwtj9nLT0mM+ibPJh8yioqjnz9TlMlTt9Ll8SrjhBKMOt+gqP6AqpeaSadQa8dBZGJ7GO
z0mnV+ZcsDj63jDEdN4nvHGcgzgA6tb018+HUU4hC2VnLwX47wnUVN/LgJyWFpigGp/MnUXfBAvl
kZN+iFAS7lyWct/G6LgurX8E5SEhVy9yLsqEgZLQULVmfyp/GY78mv0mg2E5UKHcQ+a1n2l/CBhW
R+UOzLI8DYkp8wmyrCo8sxvv5wLkD49p633mLBuI3MCfSsBaUF5SF22bxYIovw2XEEhv7sm7CaMl
pZt5JQMOKJHPRX9OjG39sUYlLymviyHqxYCxQQ3lBLmEHdreR/I9p+/fk2N+lp1wXxwiN7XMcKch
S1t+g8ZsZzxxu8SJ7Qy9z+sbsBleVr+IznMUpQaeFJE/zuw58Jfk6fr/Jyu6tmIqzRmauQranJQd
9G+L4bcK1C3n3NQxhXfdEGshVHozlLIcFKWK1oKhmwW60y3GbhgmNm+xy2bRA1XtnA8T+G1R6jLi
xKra0IdD/VQmw+zj+rcANu1RT3/zQXuKDdAMROKXqJKcOUjvMD8qOFWh3vcF2iqzdhIn7pBpv2al
hkjHoMbWXEaD1WvZvhdad4K4lFmEy2ufGYqtx5KZ6qkZj/ldVOV2lf3UxvBb3CZnyRCcTuG8iet/
tuiHIioNR1EJ7pem3Xcdtw9rAQ+oHs2iIP52fTu2b47VdlD3oJgJBgbA0KvqbME13NYKgYaPLQmP
m8xpv7MIbZj2qGCo6KjGgSgMp+eF6O4thwDqT8ClGG+zgpkH0W/pfwdM4hYx8JgHCxlQMPToBcTj
wNzW4rJSwx0qgBji0u3r2/g2pP3xiFxMUPdhJU+QuChi2c7TxoureXCzvnAiXriVlt6vatnTRwy/
RtHzPFUWF8iYGNRqM60x+SWNKIhWoR8Lyb7i+0elrX/rkJMwB2lxxAo17V7zwiXxQl2LQVJeQwod
SjsxJAC6kHP5Uv8SFMo3UFZ6wqTZgpBBTL4OzDYE3WBgLGajYUhRl1yjN46FGtj9Ih3CbvwVj42b
peWuNjIrqOq91Av7oAp8fkJ3VOaPaS+7IH7daVXtAYNlS1O26434UeT7Dqdf/YmXgh337UMrlKIp
9OIZYNhnKfheigJ8tXzETKhX1GNupzP4tq9v+fY5vuw4FfQ1o6/VuoslcBDfDV1vtWloigYjsr6B
n+nvilERSSbDEjgm1PEIMEQB0kQBWGI8wjH5twO7lKuEpuBDEPNn+k93wSq8wUvt8Kb35dNn+gzr
X0AdmA7z+gM/4jmec+fUeMqTO2V+ub6VW2F3bYLKDYpmAiMYqAftcgzsYglqk+caFuhy63tBhwVM
npjtQSZAxfakL8Yy0Umlchy/g3vfEdXJqXtWQXTrrlqZocO7gJpeMwr4YOrsqzpGyCHZW5p8qzLc
bxPltDZEeQbPRbocZLh0pZsSNGoLmq3jrcJbjTPakpU5UBJTLDD6+te/1QZcH4ncZR/fHjarlFhL
ZanWgvIfsF2+j+wfxinyMQ74iQx/bYd2ilmLoQCLdoYq7DT+mzw9aSzmC4ZLvD2hV0vp+SAwcgMt
tCy/aePMDNr7KPh1fb9Y/kCFCbUuoJhU88CUlrXbRnFhtnPlK7F06tKRxQi1fZD++Pibz6wW1EH4
o871Ce26ororIItWyyHjwt6sDq6/C5XsBUPb95qBhLr6MbmjU98N0JA712ixCuc6NidHR7NBR9Oz
sZLUnH3WDc76aFQyKA91LUsa1tjMT2Ekmdz4Wk/MLG0j48R4gyiCzE1H+YRaZKY2jY42sgwSt/qL
rKiOLLLezBukFeQgXWxQC8lkUE1ELRJBxVxcITbBVXQI9qKnvIhW7y3fibCXtMclDjHMM//GPi5g
SEo8Zl9Dt7E/QWpAXmgCMLoiZI0Vmfo9Yz9LFejcQS8LOtsKrB0QIbQbwA3QWgbevs9ZEYxEqA93
28ogFZHTeUGhp4YnBSfIVZlgz3bV3ZvKwokFO90st6wWRw+ULBG4tKCJhGOIphgoy/ahx+9a4qd4
eC6shG/TRy8ro+dKFL1SmmmWQOg+VK40oVLOyWDz4D4TIldmqKu5wsDt3AaIX5p6V3W/JsNZWBMs
zI2jwrAST83ILcDXtE42mKIj+LotnRQPZKUnNoUu0xyVxy61XE4jCZeG3zuxXwCvVjyr96R5GboC
Y+SD9Zmo2MyldZM2Ea5QqKIGTWYvvd3NoXX9AiDH5oqXK+SCWMfkSMyraEae2C3PSP5N0NYmyq2Q
+9FsB/HD3xmj4pYcSaNR5zhSTXkjzl6geUYOUfH0h1L7fcowth3BVv5HRYycaxGKW5SYiaQ0oRYv
zR7URZKJgrZDuFa7zkzudXuwiD4rb+Y7ALKt+ogZbhujzc8suufNu3b1e6iAkif9FAZlJ4MsqzXT
/rUcXbX6UiSfAWGvggkNzg8iKAdKJVITfulBtNCby+Kl0u4zn5IoE/5TtaPyO6GSGr4p8DBuuXav
AV+L59hk6gLoqVq+fm2KFEquvX3d6OYOrqpl1Bfl2jTteQk72Mz3mIyzJe6oCadwmJzrdkSWIepT
4XGGggQaBv8pBxJniVzeKWx47XRQ7jRndDEQ/K3zkhAulRzVM28qIAnvv7MqhCSkfDiglzW/JTyr
A8rnhj5zI5B9o8S7raw8alzCmizazppXRqiv2dVyOko5hgNkT3HHE7Lm0W3Ojcdq0G0Xe1eGqDuB
H2Qjm403OGmIUm/6VUVhUJdM8bZ/NO6WA8EPClZi1gUkhs0EO1rJpgQxIEbY2yydrwqvNLMFaPoB
rM+wrclRxue9FR39xFsoArj6KfByJ7nPT70Lgi1rRO7jZecU18uP4QmCLpbuMOvPm2F4tS/EC1Zf
uR37MWgIki3bkepz5g6+8BxJfgd0amDmULaAmy03fG5WJ6aeDMPbafBok8x8mhT4+iQ0ql8Hezj2
HgjYoIawG0LMvstusq8Fi+UNmxecCHUXsIkJ4GGgLji5rCQgBDHGoYBOJpufBsQrlWMUpMmd8vH8
XIyQxa92Vo1SiIK2qOwbZXLii85MpWI2Oy6yu2l4FGdWlGfZo+44xQhB19MWSOX62p30xjOi/lZX
aysWJRsIVlbzbLNbjLbJn12kguLcZhmmNZEYh3poCdFBiUazmH0+vuNfA+2xKy0ROkEli0uPZFbX
9pUKkSr0fzMQIZJUKLoNfcGHfPtRvlksoiIAbVxGMrQJYhVA7IuxakOBugqV6ekDz0lqOCAk7wlX
Okm9NAd86RZaxkfR7bzRFFikNNt7uzJKHcsS/DeE3AwV9zNvqSBDjG4qX/OQlT8z3wCbG7qyRZ0G
CTXNOIBaCN4AUOGz6lMAcn1rdiOfMK1gR5ksKJvnDzVfHpw7IIb/QFfEVRBsbpGOdeB66R7SfWAH
R/kh3i0WqJIg6oRa8P+u0Yxn3MomdQFwXBapeKOjmFZBja9NnGbsGSeetSzKU7IUx73g8NEUACa7
38AlFSz1z20TUHTB/LcEEgXK+ausKbmpRstHLX7XYWoa2T4dnq4nIZuBBM2N/9igx33Drig4I4Y/
xGVs9vqhHPy6re22Mqt+YDx2ye/9cJiBm9VR5wT1Dj0HG0HroWhqHQGqLsF4BunXJvcbMQMBXRgd
5r65hd6FVS+Gd32NmzfPyi4Vu5IkbsuJlzAviFyL1zFuFoa3w/RtNljKIJsX7MoS/cXaMRCaGi/s
PrgH0rmqMEJvgUNLzE8Na+J3M2W72KITcE0psx5SQDhXSmyG/GHJ/evbtul+KwNUuiaPkhHGIhLg
ot2p1eNSeFH9+HcmqHMazZEqDiEwaGUY+72UuYY+mp0yMc7qtuNBvxBETCBspxH8WtaootzhjTu4
+j7dpx5GwPzP6Jwj6ii4JEHApMsGrUqBxlBfCgG+yMQNdjyf+OoxVH4OPaswt/lhVnaoXdPUpAhy
MttbwpcNNPNMoxT2edF/5uus7FAhTuw1fY6HCJdvmdhjEv/om+nEpwpLRnl7PSphUQEbK4gn3idP
Rc4pQRIb+DxxsI+qySyU6sj3LPlUhhkaVB9kUVVnsSRB5i/aF03+O9Xqc2TMnylIKX9WQ8PpC5S2
m3TIEQMKwRF0zkxA7lxNJSOYbleJVnYoL4iVAZPVeDgjVQk8PPWdye/2yr6xUrewWO/DzWtiZYxy
BTmUp2FeYKzMF6senUloMM0xmmJzDxQpY2msD0XlQ4HcJJVOMG7h0ICuSjtmA0ZEddYs7fZ7dLUo
8jtWSXsHl44XHTktQRQLx+VQHUjWlXxhZV2boXpliHodZOJctCM3oE3FgeO0A/igl+6vR9JtE1CK
Ah+RituVehAETTvKaiIjC+F0VxhCuzOaL9dNbO8XaDoNFcpEPIgs3u9XlKRNkhfoS/N7UuhqTw30
gCVghllzmtu+vbJEbVhbLhiJV5FckS8jubkDfccDD7R17Wa/WM3dzUt7ZYzauhYaK1AcxrLEjDvk
1XCeNN0cBnkXjdUxyiO/TmvWeLLAMkr+vvK9ISnjPlQJLNrmrfZM0KniI+gPnQqDWLzb73I3OmBS
z1V2jK+4mQ2tlktFW0jh5qiHkrhhkcFoIrKqcmZ44n/KUEIm44Hjd21XlvZ1u5sOqmL2gMhR6DIN
3++mtopllIAwW3nDN9BHebz+/zdBLcAT/jFAfsBqR+vKmIVpxBMcgEQgfdMvmA+wkqd612DMon4W
GPu4vY0Xc9RhyJVMnrUKqYui+CPnB/UNr+FFen1Rm2F3tSbqHHBVplXowIGPKU2spfJLblfUT00w
mlHHYlvZRieujFHnoCg6SZ8jvLUV8x+RzNhB3A1/Zc/yPe8WjnwAQdgtqIDC5+ur3D7uGiKKDmC4
Cjz2+08XG4UszQES9OwIbQN8PQ8QiMDSTmTgrV1s1onf9MWVPeo2kwBbkbKQBMt4sDKwQi9jxnD3
7Uf9ygbljiKqThISDqS2CX8O+/HU5tGJ09XHMAUBdjqZkgL1NS18UKfbfCg+A0aGIidejhrR5qQF
LaDmxCnTRF7dQL4HXrkPdvULGfAkMsqAmH7mrXAxR+PFJ9lI5z7CacgwpYiB5uy+zBiE8yQufXg9
rkxQz5EB4oEpaMjAlFKNUIrtXanOzwFAXHwTHLol8fl+gbgkwzU347SG+QEerMGQm6MOhdZDP8UQ
sI+cz90MD4WrjqZyln/2LlGkBleJk0JJE/U3O2Bx+Gx76cU0dUUAxKYY4oIGalDfFuIDz9rQ7WOn
QyVIxbSYYNCQXbmSI6B5YQBiyt0u3et25YQP+j2Em4GmYpUsN3dyZY2KZbNSwtiMhlEwPfZqZc0p
2LZUX0hug3yAOFjOiJ3bF8LKIPXp+LkGxysBpw1geO1uYkdJLKlFoVl6wsVqS68pC5axjUdamaQ+
2RRkai32aAZGmF60J9tIrfIxB5SzjU3RBd3IsYY0deiqDsNNSYT8cDhWhqlLXVaqWQcDK4BdP1C1
tKPCrJ4HzGxKVvWVs2tGwBY3XfNi7i1TXN21S9pGkhyj6V4WoRun013Xif9H2nUtyW0syy9CBLx5
hR2MW79L8gVBShRsw/uvv9mrOFqwF2f6HoqhJ1IxhXbV1VVZmcHUFPddZXpLr3jC2JyXvgcfSVzb
Qqm/ZIJ0UuPCyzMh1JfK73XN63V8oArekq7wyroAb17ir2gi7Bct0HoQ0N+eJN5HMw4kLnppyOlH
J9bBLIjd9Vw8Gv2JG8vwfuI28wJvtEZaCjc4q06chq3s6O3ixugAiR5XKWzTP/r6viUzZ6vvF6E3
68FcaGSpjLEHysbNxPIvoixXPTOcWUBFRZF+gMzJFaIJ8FYzGOT5UV8zpzGWP6vy2CTVKdZEWxnm
b90ci05KlrOSnKJO9lq86wS0ZQ2DeMjyzBZE3RZUMVQ667LMaAbueLt4N6TajIIu4Gb25Iz0U0k7
gdv2MpZfrB78YeRebRLOdO3fzRtDTOymIfWP9w3EbWkITJtBErc9LQi6xRPvYtyHim1sMW5PnFBP
ngkqCrRTgbat4uoHZr89iHezJ7uw6k4QrJ9ONa4YAPpzzlnluF2296NDy2xqNnBJpYQK5OwX7Q9r
+NlAZ3a5Tqi73T5jdOZuHQDGAVp9VHbKjIK9IVxi1bIVOQClxW8ZAaM62kxArv4JSt4q0H6VcJDR
wWo32XuzAKSDeenq/bF8mGG2IxkTXakpDEerL1ZxSbsvWcbJFe3veAP0xZAwM8Em8euOt3Itydcc
uaK1flbN9jq136zqr4xMD7+zLB926PWxPVntHBvlgsx7XoRg0rZT7QyGKs6y7PvXDyOMExqUxRq7
GMsyrbZo/TX+Fu8fGFj+mS1mQaRoqkCDinpI0gM82thx65Hpj9szxRsE4xoWZQYNt4E6wQpsQirZ
icoDBfyXuORjGIxHUJt2FesejzoqwwMCaS/x46BxS1sI2gBNnZzk938J8z7sMXHQUsdZKSm4lLKQ
QgxTD/x0h8WXvNzneTvefmaOPxaoKir66iAUvz67YNQ5yI0nzSPHhe+fzY8xMfHOIhazRgguvKKu
jiRJDuWEqFXRgtu7YbeBeLPlWMjkmNb1JC0Y0HKETsBfkp258Qu6lR3dz+97rBY3hKRH8bMH/Wdk
LGxyRsmlgjAA6Bu8yQPngG9d61P3rqsV++rj7fHtXw4fxhi/QKZa6BtwHQAbIWTOkNTndNJss5C/
ozXlNBSDK+W8YIWzdGyJ3ZIt04jo0hl9Y6eIwwQp0HiszJxjrDGuIl5XcYp12i1nRChrJndprvOw
CXtUItu9wbiKuiKtVC3wd0UYQcQkPWpXEk6heOAhWOgBvbUlGIcBftAi6hpsiRYkHha68bLhZ7Hc
desp44aSvNVhnEUHsV0SKQBkD1J8TBrErBB1qNGkf3vjcRyFxjiKJBoVS0zwGKw6tA1bfjK+zv2j
qfBi/v8S6n3scMZRJDMIANYGbalp4qhH1cv8NCAW8E6ym/u/w3Wx2RFsSXat0hVZLKByBHMNhlx3
60rm7DrOXmBrjNFETFOIab2+zewuOYpo2otBzj7hlZe13u1V2k8J/q2VBKVwZFh+jRtItFZqMuM2
xOvOo4h8Mxzt1gM00VEeRDxopxOo7wHs4BjeHeWHXfZ9mddZm6IKBCfYEi9f76o1dnQh8mQ8qHjE
rftbZGOMCcL0SiDxKOJ4CV2gJLaSguRcTtF859TrH7n5WkAtJctPaAbkXGJ09j6d641hxvuWetOq
RglPSPH4yoGWpWkIwKs+7V9iGztMYNYihYVEIZyhGAye5udePrjadYCxPhjemlPPTQfuHu+NRcb9
CmomieWKR8+sH5TJB54WfUVhwZVr2fVWGzv03zdxbdr3qlKjj8idm7t1ylFATu0C8nWcY7D7rN+Y
YRxwrSlJPAjYjrRYswK2mAdKUD2/FxZ40RrPFuOAW2DTMjFfAFR5L7IBDOa3AIMpXnrHS4Pvo902
42K88GCSWCU5IlHh0LsgAfJirwDiLXmb38Hq1ROIjd5uz+VuxLExyXiUyhJB6hVjL7Z916AlEGoJ
guWX+hAq0eB1KhLUkcE5Z7vBwIdNFtzcqGmkFAXFvM1vZaLZpcTrdeFZYFwIwSPSKjNMZDXdFeud
bj7/q1lj5YFEIVKaOMMGXCUojUyvmjI4Rexb3X3Tn+aIx5axX53czBjjMdShylKDkiertUPVsYTY
Xh9JoLvVlwHIaaphHD8lQeUZ9zx6Rd6mfM89bs50XDd5LtaYSzWQ/NVtcjsGZY/xgPLvAzgADsNB
OElfb88vx4+w2OQOyGihL8B50DV/TDXgGspXlUcJzR0Y40XmTgTDnYhJpfU10RuCXrYJUBtpEJ+B
qZm9+Zr7/f8uhwNQ0mYpGX+yAFiorouB2poWHzL9eyEPYSxw9idv/hhHEgtjX2gNbrLUepIrX0/P
bR7cXqL9Z/NmIIznkMBAE5s1KuZJkt1nc3a3ZNNlydSz2Cz22EYHtZChe52+6uvwhHhZt0siO+Kk
vNz+EDphN25tFkaUqNgtlUiDvBT6lESOXlpAJ5VhPQ1Ddr806+G2PY5vYfFE6wy+0XTAhbBUhSNC
/mkYvNsWOKv3TrayOXFC36prtqJdwrAejOFnprtSysvZ7ZdGPpaPrf9Hei4lyQQXthyp5KOEcKcK
YnB2hOSLESSH5Ji8LHAzE+fy5i0Xnd7N4KpskEsx6uE6x9hRSOMYJDChQdWjI53orXt7KiVOTKfQ
ud6YEwpzLnJaytYv6nEOuwuChZfiB9LmgXVs/NwF3Snq6CaU5P7tda4wDkYsywqsgXjNG0+6B8aK
PyiWPPqavdH9GWSPCNcPI8dz7u9O0OCKgFCiPMq4l0glqqH3CJ7BQ78uj2rC+f39vfnx+4xngfyG
ZOQDIrykPQKq7HRJsJo8iqv9cBUFXmBD0eHACnUO42TWrW4AnxVfoT3vzMjDl+mfpfl6e3fsT9aH
HWaBQFad5R16vtzBBPDwWeFhUvaDq4/fZxajMftoJgVcRbZc5fVoCbNT9d60PK7jS8FNx+7jwUBI
+59pY9ZmlHUw7hHcmqkS+XWWB0ClAvcqepoWn+MF0YMyvAojXtsCT5Ngb1ugJdCyZHRqy9L7ZbE5
ZlYqREO7IowszUdp+AlFbSQtOJ5j7yhvbTCeYyWKTkhv0bxpHzYgndcCCZV+3luXNxTGY4CXCzhb
mqEgVhVGcXdcEQw3Vurd3ns79+ev6u/McASli9euhrJl50m++tMCSbut2s2ZQkL6SxkYvM4P+fN2
/NUiM7J5VpK2FqA3T0tf2Vfa3ygAN1j4Q1C9WMBoAXTgJS70e3xyP37LQRSGpLQ7nPQe1Iy8zOrn
ef71a5jDtwhrNlkrlSiNjlXuZjJepofbc8wzwZy/KCF1obQQdc3UR818GMvMntDYd9sIdyGZYyeX
bQdlLCgPUoWJwm1+9gf1iZKdauBN7GgN8bZB3jLSc7I5a4NVlqRScgR3WnctJ/MlBvFpai1eC302
pY8fG7n5n19sv6wV+2Iz1V6MJAHigEtHwrFNH02zeLk9qp3cliVuRPVYyJKhFYKwWhDVoxhTwe4g
ulq6mauHKSWtQ2925EHv1eVmY+jb6df4EXYtFLHQByPrCosoUvTB1KMcUnPKHW0x6wKqRhOfdQBE
+kAIeXfC57vtV3PMbjG6FGLo2gJzcWVDvtlLrDcJIV609O7tGf18u1FLFtqugEJWPjF8jVkRFaa4
Ssijda4GSVTUNjn10p1aFlQQEWqAB100rE8ERlIPTW+1gg35YQI1QhPooXEZAHPJ8DLkVer2BqSK
lq5rkO4zPxGgoJfEWhqqjKrIzbGY4nCerMfbc7Y/IAkcKOAcwT3Khh59CUGarq9EMNRS0KUOHwkl
aDe7FofpYHGIyHcaozF9sATIl2yh24J51wvaREQRjbiudJde5e+U9bm3B3c4rw8zpWz8SX0xfd3X
F+1eDjLPCnkB407UgG/AfNJbW0aWn7kV5EiIhFWoKfhidPNDd/kbdd9eeMXInbznr5YYj29FajPF
RUVJItF9vboE/aPEUe25RQEPwq3g7uDF4OAk2zne2+Gxd0DTG2MDcUTI3cr30wAKuDSJvluJ8UfT
D4OdidYxn9H8mA8HKTePvaXdKzIqR4J5HEHlG6EeAnEJD4kCZ9UFD4/esBU7N16bO91A11Lf+KM4
AkIqvlqNaiejcJfnul+V42Mh1gFUlF6nBEn5ZEwDYCcOuWEGkjA4KM0HpCLB3JrXQSwvkgGaXVKd
6mr00mi4t6ro0DcShD47/S+0SxN76EEuNBcnsWvDMcrDtCtOA5mu0gQ92qKITsU03g9L8jiJxSlC
8twyxtdo6P1YlkrEfnjTlcNFXsYna4Ka9rwCMbmOPukijyStY0UKsaf4Ti3JOcpIgBaTk7gMdtqA
FrYYJlvFk6KQ9LuuHZy6XP3GSD1xGlxAqvxEiVK7GeXLDDg51MHPUqkE4Kt29RU12oh4k/FTifKT
0EO7LKuiYMJFoolJkAySs1ZxAGVlT2mFYy+Aexg920uZOdLYHWYV/EJEtM1KOK9NViLbZv5lNiXk
D5LVToqVqmDZapuDSFVH17olfSFtt9gmyZ8z0/LgNA7TJAd1nT8la3ItKvQQG9X9aupnI24sW5Xi
a6kNXizlqR1NYFlo1q5xLGsWQHBZ+GaFHwGNIBajfEoBVWsa2bMMSFUtig92XHvJZb+wBFeWyRXd
0XdkUr8lDbTCReIJBvkmjF1YG+Oz1KjPTRO9lFX+YhZ5jKdAAnBeLAZ5Up4qUb7mVXIZFcPLFQSE
y+pGrRLWAtgJzPGbpkZ+X3Zf43h5iPTZTUZ9sDtSuLIav1Y9YNmt/EbS4lRl+bFaKskxovQiAnJs
p3UXxgrKUt3oxNPk5nnmdvLwEuX1XWvGoZnL9/3UnEFHdFh7CYh2zSHd97E13cgUwkIES3yrHNbG
OoqdfF5rA0tYlkfogdq62twLouXpkvBVFuarKJtXGeV/aAOAvtMs7XFKLmUMzLhiRN8h9hA76pqH
dU+ey9Qi9qxAvTafvit5G05r/ickU5/iuhDR7ZodpDV6qcryjlS6Iyxv0yjfiVVxXy1diAKAp/RZ
2FWF5grqUoVtk+EARV5vOK39lDbhuoh38dg7S6Q5cta8ghXGQXUnXBXjEXw+53wZw0LWXSVJj2WW
A0YsdgBhmX+BX7uw1cY8EW3xzCF6jCygJkq5tMtevVhScZ6TiDhDnZ1InIAeO5UEBwNZHC2XvKjD
1CfZ0zLnx0TM1WDKwH+ny6I74qwOddnahRm5srk+50XkTX12WFaltttccabBOslDcU3I9AMdeHYp
gEVXN8N0RHpZEA5FS+lmy0tKImeSmu/tVDpjoZyycYaXKpKnecmel6rxcFK+tQKSDZQ6QhqdZFoP
+ayc01UJlnx9M5L0pWvqYCzReFvEXjS/q/McdD13ARm9jJqc2qvQiPaUtJXbSslrjfqzkKQeksFX
IarcXqr8aM2PY1t/B+odjWhtiLvEMdfm0crmB3FJDnVOfdxylEYUapImBHfAk9r1XrSiiT9Ov8Rc
3eLdEMECQxruMdxlbIFUFiuZ5uVFhFPPwDHk3dPvxAcfBthKqESiWNdTrGbngSDNpfxgyuPfpTsr
5MUHe+8X1aJxCG4G41Myp17mpuhXhKatIB+EpjmSUblbRa7G9F5MqlqYLgn/aZ/yLaaoZ71BXxRQ
frHRix0Jfw7Ns0xWTkRK71o21MZQVAX9cJr6KUuAnLQOZVOsjikKtiid+yp35O55Ta+L9OP2Qu1A
orEFNrboTtm8kpZCXeMUZU8UcxdvDTUfXBV2+kjxXeOP+FJ7kNcA5UwOyd3ELl9H5PoT1eY9cvf2
o4YGPUk3VRU4Via4Esd1jZUaI4ZnKqNn8MfeHuZOsRzDlHXVpBosss5yEkjdELXGOtJXk+gsILgC
X59PGe7rgNeptrt6H6ZYaoJ5iIU8mlPA/fS+tTtdC5dB/asdW3eGxGFJNF4svvcy24zNYqp4cMOk
L9JKwthA/ve1+5kGULVBm0dPuTi4sJ6dXPEvc2nJv26ZWkab49g2yEiAM+xYveHOpz0Dp9QTPOWb
cC1OpelQcqDcj5wluL2Se2d9O1jmKbDqhSqZIIZwa/JNnb8I6WVOOWwqPBPMkchGYqkJOIwxPuGw
mpO/jKVXzzmnMWjPm2xHwux59OBprdzDRcpLhZ77ymsVK8x7Feq1DQd9wxsR86JQqs7KoXgkuabQ
OXgbIiB8k5PF+XdLwzwhrCyra6PDIc4gbjRCfKMPpZyLjNqfNmRQkaDXJZFl49DnxkgUoRdRZ407
e0I1pplsCgud7nUbNEy+FVan+Y5H3f/O9/LJKSuKoiNDYFngl/h118dDjStTgvOnZdDmCuCcF913
L+M9vdtSRzoCFm+LB+07WoTwGuFqQe8+uUGqCV15jJtyQvz6ARXEiErTSOizUPI7uzoiVnmXhFme
l4P8OxmLjTW2XNioapdMBu5UOlyqdS29UTYhiuioX7jJJeoyPk3ux9jYYqGUzEQekwwie5qdv+pH
4xSFGQjO8FgKC8/6DQFOuLCNPcaFLUOsmEKNhIIRfZOAKG/Hl6nnTOH+jtkYYVwVlG1HoRyQue08
JB3vu2A9iy/WNTqWfhWUB8GzXqwHcFm/Ua712Ml+8hJBuylX0EGB8hc6oLLJdtcr6SBKHZTZ3zPZ
VGWCgDY+6FwJWdfiYTopHM+5e/Vt7DFJOzmLzTLOS9w6SwmNYvQqife15KeAp6U1x6ftJmS2g2PO
Q9JHCuJ0uBuKbpLO6ZGSTyERf8fdnbvu859hIf779eQNQ1tWUGGhC0l1DlLPeFyxfHKYhmDPPnVv
5cV4/g1fqmGPQrcY7CIsZ0HUpJIq4MnsWp12qLsBHP66V4+Gd9vMbty1McNcDF0/ASZZYg7H1FNI
mMycYexllbTN7zNXwgqCKGsg9PdB20XxZ61H0XvclNmu/9jYYTZe0qEUWmSEQhIlv3ksfTO0vs8O
taWByYRz0e27YjycDBC5gZuHBQWkMlZCo68b/QJfdcj8yKX5SP0L5IIdHrnz7qHaGGPCkXROl040
EE8u6J+PZ9Fulw7UB8dcDa1I4gxtf0N8jIy55eS1FZUImQ5X6Wd0Gn6puBQSu/f3ZjjMllORHi9V
PLCQadMcrT9G2altU2cwH39na3+MhNl6k0U0ZUyR0OxIHyRW5iwrr27Gmyxm13XdCq2ClUb645GY
SBRxIsT/ss8MwAjwuDXx6GQcjw7wcL1irhBp60fQ3jnCYwRK3slNvwIDe7g9Y7tuDs/a/1hjLkUr
0QqUxWBNng9S9KUZgwqtjLdt7G/mDxvMnZgqDeimJthomtbVMt+C8obW/bA0v+45XAL7vufDFHNu
YrklU1cXaC5FHZyKr7ceJEmAw7s9ov39/GGGOTFdkwuGpEaSq0GBq3TRMavGj2PMK5/u77UPM8yx
6RskugokJsBq/zJE3+PRvz0M7l5jzgsAfsswJnDVxTk+TAEec47+1ISUd8EKeR6UNxrm5Az1IMdN
bkguKplHKF+7g6Vx4gPe8jPhQSdEcp4IePPU1g9rthxDfZyhCFgOP+TqudQlW8Zf3p5DzqjYpNdC
lImsMa4F6BBfzKh8IzpPhpKz297zHJt0jdwCk6KrCJR75dUqnnvrqVlPKo+/lE7/p3D8wxO875WN
laXXwSWdooI4RVZYFJk3xf1bUkkPGpKlQoOcniE935679/fTLZusZ9DrITFHHFcVJQ/wLYSkis6J
sR61FXQVDXESDQxhPfH1NntEu4/dGvVxHKuzOq+eZHWQ/FycqEqddZgOhll/RysVisbtUYggLyhl
fhJBjSgzH25/N+/csEIkcxTlFggU/mbjGsPEmU9qWOChBPWHbzzQDW9hGGcjoFih6gsWploNZyrQ
ViUf1OnLuGR2pL4qguDeHh1vRzNeZyRiJaBMBqR9cTaji65wnOf+C2Wz0xivky1tPsUl0AxUuKJ0
q6B9i85SMLk0c1W9pW+3x7N7fHRVNilvqIpU8a8XalobFcpxiBM7uXYlvLt00njaXEEEmtuEtHud
bmwxPq4fS7QJyDPFuyCrig7MBEpsXnxZA+isHKrnwpsODS+RyjPKeD2zmuQJfR9Ihaurr8sANESg
CjJ4L8t9M1C6ozw9QAEw+zDJxTWuO9xGxSqe5CVJ7LkEP25Vfru9XnQ9PjkF/cMOs/9qWZbHdUHO
w4LgbxY3wdpXqDE1gZDVV2wezpN9d3sYkqTpyK9Ac5LxQRKpc6lZNAmp28dmeBbBflRdNB7l1+7N
tLFCD93GuyqFXNaRRifv3IbEG0+1V1zVA5eNbneRNnaYRSKCkcRkQQrnPf/wFdqhR8ObHUoAlAN6
grdKoHESAPu54Y1NZsEWbQBuPxsQ3ec2+asMDZ/S1leXyBVD/an6MjvJQT7FbhIUF15Qse+KN8aZ
060UUGToO7zTJ2emOqVOfIRKKWjpSi/1ed2tvL3CHO+W6AlkyDG7panczYMAAcciQEbiCO/DuRt5
C8kcalEjc0IWjKsYpUtFrMtclHd9n8uc+IVjx2TyHEtNqqEesTHrzgwziPqltejNKy+3yDPDvGqU
Bi2SuYIwSasf1DzI5Z+yxns57TqOj63A6uYqnbGmLcSFXfXSu8IXlLBdEkwvyVMa6LZpd8/RW3Sq
L7z7eaddAInFjV3Gg0TDlETViP2v3VXX3AOKo+7RK2C93C/oWyRunNgHYFRaXrvA7kW9scv4FGNU
57Zr4CiHxXpotfFJlVbvti/eN4HqHJR+gTdXmWUrSrGqxBhXdT2ZzjAZ/pTnnDIdzwTzAjVIM2gJ
xU9OS6jFgVX/8e+GwK6OPETQMsZbrUFMmEA201Qnzs7jDYFZCGLNJDZqDGFVYjtF21uscyzs4sNo
9fk/C0HP1+b+kFLFaKwGORqhr76NwxRmQnQGpMwr1MEzsjW1DSP9I8mgxKrHpzRt72erAWRJ9Scp
e7o9o3tnGfkvEQhKwEIhlPrrt6SGkpUzNB3AHX1XZ41t1NcO9CO3jezN6dYI42otaR0XeQZ6Usze
zMG0C5JzLOwonqDHZzMOxsXqVlyO2oJgDbjvS6mMqJRZp0EOR73unbpY7icpfiL1/GCUYOsrnKYt
r203X7V2+KoTLYh60TGb3BHy7pQk0SMx64dUaE4gMLkUDdRwqvwiDo1Tpi9RwkPv/ZeL72NHMLeu
kSVQ3swQpgMvh2S44SsHM1Rt3a5A9vF7ydbN/mPWfOzGrE1SXEdA3YSFP7/Fl+WL5IkH617kthns
rf12szNrT+ZUBcEXxQGXmYd+Ay9W2uD29toHB2wGxCx+miQioJ0ImtOiC0ei+cNaJ3aUSY9l0T0J
teYD8+WD+iYURv3SAKDG+YD9WOKf9WPpWnqpAN8fTVWVZ8pQnPkUT5ujb3V1aru5zyDFaLg82jLe
rmEpW1ahGLq6nJBSAiC/CyAR65QHJZAcoKcC83+nhaQ348cYGd8uz8rUd22MdNx6JdZjw5Oy2fNE
299nfHs7aRFpkNdxE0O/y435MFI56Cn76/Za7ZsB1ytABhBUZJFTIFzutcbE5tdpI94S9nXlDOnX
20b298M/RthEktqgtZFUSI9Ja+NQ4tUZcuIkf2mVzr1tiTMcNp/UWENZAOYguWObHTpi2Ek+PM7C
FP47M8ziL4NF1lag5Sx40gWY2T8qlZPu3XUUpqTqUBBVIITJeKUUwV4rxMiMmclTJl7M8edvDGHz
+4wjytVGRT8CotZmUA/RaAbzaLyaSv3nbTP0Mz+9eKHCgBtVNVRoP/x6oQpj1Qm5CXxLjvtbr04m
IbZoHlIUU6uWS/xI5/2WNebimPQul6G6I7rJWQ8UNDjNh6xzOp9W3aEtJnDiu93dthkcs0YZWU1D
j/DAAJTvMOlCOAmCb2bNy+055JlhlqpbEChPWg+pwnm18xJNMmpiJ1wpQYm3Vsy9AaXCLB8SPAHV
97nTAQkRHMvp37Rr549eF7ZBhxRdbfPAKPt7/Z9Nwt4XWTqbaVfDl66kdlJDC8XR4EWZnElkb4cx
N7p4pFkKWrrFU/ChfVsUe3TWdxqFBEh+wCZ8HoJgP7j92CIa4ylSHaDhGsQrmNPqakHJtj8B3yMF
3Vk4irbgamFbOre3C282mZtDHoH6yWt6cxSo3o7RndCqnCwxbzLpJ2xCdhlRjA68N5wTMEu4/Ybi
ZbV43Wec7ciCKOWySmsrxoohHv85ZbNi533/LU+kqynlviwUb7fnbR+BsVkrxnsUkdjVKzBa76DK
MUyPaIoPG0Aqf4NcA+G5KIu4EsGVDx34X+ev0q1lNnWcaFrLG34ir+OsD3kgh/l59kpPCGcQwfzg
DG9vPnVRAws5JZmWPjG+TYlZViNccbyY6IAxu8uM0H2owZXWa8clxQSjY162zXhwILDjzkYWrm35
ta1Hp001E8+wWLTFer1LJx47InUtrOPefhuzociAPpha6P7OISqH9JKHtLjJg77sBSJbM8y8L6q2
5OpK8PKSj3gd2Ur9uvZfOy48lx6xT8OBiI5pSuCcgRDRr+urZTjz8RTRBq8S5ccOhF26Kz4N4CjP
vDLQOXnevROvf5hjIbqQdbPgZXDtjWCOiC8SL8NLL5hPw8GL2MAbHbJKLD6kBOdHFE3Yrp1FnswW
cgBgokvH3qvK9FybkVOkGafcuTukjUlmQzRqpkytBL9JQPFonOf4iXMaeAaYraAN6JqHUguOYGqb
gWBLdvWihikaQCEQ7CGn6/OY13fb/vTNmBj/MuuRJfQdnUYA6FRP+KIcIhc0y0/5ZX2IwWW1uAAZ
J3YBRWvKULHegx7Y44x7d2tuPoJ6iY3rLrTJqtYyl9w5LkxvrgV3HhNfgmy9Uk4nnHnFnkFk7bRW
9SzNM9KZhj1kvb/0v9XRvJ0PJq5JZ1GN5UVEK/yKth5zedFH0YcynQvJGWfIINaW88DlOzzQNDHy
sZWZk2nhz4L3CC3QRcEQSK5yMvzsLvFLiA7FjuxraDa2UFIQT+Xld6BPG+Mqk5BGCroplxzGhQit
aoViD3XsQL3E7rMf6PP5dyvNJjihzizESo0egfwVOmhouszBgK8Eok81rwWXW67Y9eEfU6syoQ5p
lqwnEeyl39VjfrBOFS602BOukU+DLPPp7xqNcT+9QQL29mB566oyQQ/0jKep6zG1k6N8qf9EG/mJ
HBN3tLuvq7MAd+sL9x3kfAt01S42L4fEcSYq461AFdetciSjUV57WPTMXtM/bo9vNzbZbh3GXZGs
aIRYQs6wWhWQ6xk6yofKcS2iOzVvHbloHdNA2+k4nDWx5qGc6I9/8v+qbqA4CoigxqqYwEGUBaH+
P9ZPpRYY1bUdOX5pdwY1Eb0OpobkK1vJnpdI6irIXbmAGaNp9rss88Kf3UFsLDDeBjVecHwsLX0A
4PL3dAf9b+74ZnhjAYdfB7rHL+Ht2wS9MlIrqqywdeVlkkHDrmDitNl0ijY5pvJ8kdaEc5ntT96H
GeZi0Yq60DqiIlKGPvtSV3cZ2i5ub0DeSJhrQ1mXYVZqrI/YTr45m0Gl66ckEjgF110fon2MhFmk
1cp0KY5gZvT7sPSpQrjq/z+4OKkv+rSjIYaraZS+AJxCv96CcYZUGJo7qLsw7NWlnCgVsoWiryA8
44X7u1GnLqLR3zAQerOOWNGFuc7QrO42yXQQAAESNAnKzY1NJOHL7WXimWJ88NpN6ZjhCQBC31eL
fOmzB9NEQ6nFFU7b3XKbMTET2E3j1NYWtlw2Jp4ij96y6m4KbjFbHiO/FKpzpT73S/OTzMKFFKKX
ZuMdnvaHuq3C/33MaJM0DdOC0KpkMrvfaE1o1RKk1LXogQzPWQL6MjSn8e7TvRFvzTAnAO5JMoHL
Rr1QzbwuM/xBT93bI9lNYSPu/Gen0G/YBmeIequEVsZpT8yKNlMBShROYVsBaLcCHgno3oignGah
yVRFqpnN/WajIogojwN9pVWBrq++Ig6/NyJkMKH7biGLyczaPBdZFiV4dDaz4aTQZqt6AkYs8bUs
56tQmae67M+KboKHYDjEyvKtbEGjfHtaqdP4dNhxxv/zDaxTWdrG0Bfczvh/0OZOfFHrXjqwEaiW
fNcLQDJ1rX/b5P7UfphkwsxoSHNNiJGDyZXaRe7OEbTfefN9DIoFN+gTmccooXjQpAxmHQwh9cJZ
vF2fvzHBVMhjWViimnb0LXJtL9Zjpd8RZA44M7U7VZRGxoIuuYpOsF/3/JoZkgZhBEyVYT7Ng3JS
9fghUZUXS5MexLEI1BqEhFIWf82GJcyNyRar9qgQ9aqm1X1t/hSEOVzWyi4q7UnLIFzX6K2tLp0t
ZMurMbVhO8bXLprDWRygUGbcW4Zx7ifjLpOHS5pnPiqldrTEnlauiT3lSeOAUs1J2uwVfYZQxoq+
TbkEXeQeIo2g5yJL/RxLEWce9s/+Zh4YN5bJYtyZSUNfh5KffHlXuz/qkIqTLkLIy1zTY/fpSBgI
STSkn2TtHce4cTRoDiKR0UISu0nWP4UlBTcJ1D0zrbYjMQFbf8LZSrv30sYe3QQbe1a2Aom/wNXM
WXtKW9WLoosWvU4Keby9nXb37MYQs5tUEVp/SYImNa37EpWDrYrXSXq5beM9GL01e8xSFUle6shO
IJM2x26zFmhzBU+VBjZ2Mp/yKvVnooZyqSO3q/iy9rVpxNZeGkhVdGhFWMQLSYmjLcVBFHpHmsid
ZE5PaYmn0yr2d40cnwGICLrYdNrMtPV2PjdJebdqa2CO5TGT0tCCty4mzZFS84esk1PTNO6Q5Zyb
dW8yt1ce4ziLyUz1ThklqhU35s/Cstpl/Oftydw7/lsbjKcc9AWUtSOQChOOsVxnF2E2OLHre36K
Xa+NDTY/JhujJDcSxjHlwFaDB6VciTNN0OaSI/v/SPuyJjl1dNu/0rHf6QNikDjR3Q+QIznV5PGF
sLe9xSwBAgG//iwotysrj6/r3r5REQo0AEUipG9cCwiGZwB6PDUu+ZbE4PNs/HaHZSXV8i4ezb3V
671Nuk07NRviwRTq+9+UCeQYB/hFZNgDYSwYkCLrgeIiza2jO5tQOmpGQyyeBjc5eD6Q+YUBmkIr
McLf/3rzr3P7ZNDLfn7HN9sr6ZucwGwHa06h9j3wNkSiHiw/BRtccsC3EKZ6+kS6t8TMX700hLF6
1AJZEqiOb3aGiRplJ9oE4Wh2inRychzI9IYk+9YtyOsVQzsyZblfYMWIIzk+KP7G3H7r+jcCLKGN
pcoOCrUcDqlzl5dvOJx+veK9/ETz/a9WPOJYxWRQbGt1emrlO1l8d4Zvyv/r9+//l+s4syzwtVqQ
VhYYrKu7WKRhbZxj4bC7j0Z2D+7pQCMFN4+c4g2Xzxt3uvXRcUbSsbJSoEgyClKNgYOFTt1BrQmA
wlwEg1W9//2j/fIFvTzarcOODmLIjBZRLLVRIxvgK3uLWOzXO+7VHW6mGAyaLrQXbII6bI6zEijw
Nz1Q0Fsn67dCiX8phF7d7Ga+NYwBQtWH+uBzI5h6HarmMCF6Pv/OQCUz5m98Pr8MAgL6CLLCXYCE
eIuz92pmtGyy0krCuNq5yLUr1+W2yUL3BNyiLX98S5z41UZxfbObjULnhmtOTALhhWzH7DwKiNXf
fj8dfnkL33Is8L8iJuLWe4VNwqHGUOB5uD75eZ0EZgp2RK6e/v/uc/PdKsMDOhKD4yEzvqTVgxvf
Tdlb4Xm/tuZdPcz8sFcvhxcjb8Aqjf1erbG1NOCz7S5ODOU5fUAKzDR+Hgtj8/sH+6V7HyEYDHR9
PryOt+qeO4zeBOAurEjrGRwH7v1oQhxx/k7u+jWNSCAumPjRW669X8YQX933Nvoncw2b8QwrLdzt
q/6THTiRveL3ahfvyj0NnzmA3owh/NV8ub7rzRZVjiUnSdbOHzc4c9YIOLICbIenPvK3caDugay0
+k+yVa7vebOgIMJOK6S5A5ckxW4PVYkrf4V8rv9g07++zc1SUhpZKl1DAoZq3yATlO31BlkIbzpL
f7mEXN/n9lOo6qx3VQmbX1Sfq02/S95bCOCb4VjfYi741e5yfaubD0LCPmpAjsXqOJrA43NBx8B8
P2jacpNqsQaf4fr3X8OvtufrG879V19gp5HwA4g+c9U5yGbSG8v7lPd1wOo3wrh+OQ29mYDc90yA
Qd2KtxUfBkNADLCsI/HD1Dt27fb3j/KrnQVyxr9vcbszl2ndqzGG4lh5QLIj/ZlyxEwnubHtu3iV
s+oyGNUb/Di/kjuv73nzdXU+cjZrjgXsOWZ2BkIAKObbnEnzVL6Vb6/vc/NFSVMhX7yD6WYOn5lx
1yDg+O/AhwcMr+qzj+Xk97/lL6fF1W9582m1xO2S3J9fV3sv+k9YkkMo0IEkb8WAvzEvbpnxYpAw
+fkcIaCMKKZHQFNmxsPvn+WtW8z9V1Nc65z3PcE70vGjOcjAVB8rWQW/v8m8BvyvF3RlfL25CR98
Dix9jVejQG4PvjWW/Eja/K8/h//m38Xd89Xaf/0D9T+FHJuUJ+qm+q+L/F49qub7d3X6Iv8xn/pz
6L9eV3HmjyuvvqgvryrrSqVqvO++N+PD97Yr1HJP/A/zyP/bzr99X67yNMrv//zjT9FVar4aT0X1
x4+u/bd//uFj4vzX9eV/9J2/lDhtiwepii/Vt9tTvn9p1T//MCzr70AtcEDBaMJmatqz5Kq/L12U
/J0iPQFWbiD2AfnNxQyuRKOSf/7B7L+7SAE1qctMmHUAtfLH31rRzV2u/3cK2ROBKICMQ0Cp+8e/
/7dXP//L6/hb1ZV3Iq1Ui2d5/fG7xKIe4jnnCzmmhQCmm31BeGpEgFGmT2z6VLS8PozSloeJZP26
M0DbU8HNDYPh3LgU5pjaLFwOAUUrDy/nLG3658CXU6TnbQjgXI5V38udMKFuiKEa68BWzDw8H7Yl
kjWzahRBzutx/Vw1pHmghouRS/3q8PmkwqNGiNjqepXWNQLTC2RaM3Okx6Vw3aTvn+vI3QGVMQEx
ZpkX46HIhSkiq2X0aKQMSLhjo4FniBNrZY8iqpBOsieJt7u9DqClXdxs8D55Uzlu8yYVqxH/b9gb
XXNMvTGAlcWPltpSEAU9HlwNc6+UnQpG7TRHo/gx0JxrsmHoWMa44JDuVDccwD0/nifiHTOzP5mc
eGE3ZfJz7ICiJ0+Tp4Ez70Cp4CvVWuKzB65xKrLsQbG+2Q5gJkdkdl8eDJ2xqHBDPy3Lw9KSu1P1
hkUGk/nVujHPodnnYGH6AHKb2Uv/1eIENous9WGGPHk5GTalHason4u2I2CfLMCOHElVddHSs1SX
o7QEfLEPS2mAr0BGS4ElTkZA1hXIUp8brw6Xui8kgnqGVK1LwM2ckXafVry4LEWnreIiiMBLkJCj
iMsiprrcDbP0WGpOt75rHIsKlA0Bh4fJKbs9G0z3c9YACTi1zI/NqAGeXZhIsoi96p1Hpk2muy+j
AgRskgGmhZcz7GtesqPLenaMTZcdX6pLW1VJF1Zu8mGpvXS+jDVc4DcHccpXOmv2FS3HjWt2Y0RY
MQJvIsZH91K3Og3GpaX+3LWMilt7jHqp/j0Uvp4xejlpOboao/yy2KvUCU3Dcy5t25enomWAONHO
RVV5hqAgL1fbbGLIu9Vs2Ge9icilgSQXANN89xqruVfSoYCpAUR0McBb/FKUNKNXVUoliHjGdgiX
IXqy66AHAerac/rJDatKfa46nuNj7eNIZU4c9XNBDKcJY4qAKS9jck0rmt8nI9AdBt6N967TMcjh
ufHWhoe192rHw8xlCIJEHrzvOMx2oVy/3lZhqqTx4NrFySL4bj3N262bx4emd9YezZ0+pNlnruX4
mMvJ2ElAn4c2j/2AeMZKa/tLXRBxdvsKaWXtfDiJttxNcfftuc2XW5o21qNl3fMxbR5Nu3JXsJzH
YYwwgwLMTEDnmRRMY8FQ29a6Iv0AKHX3oW4KdbL5kLxPcv6xLcpz5eh+M1iZAhwvdTjwg+18DyCM
01LDBL3aw37sE9f7wgJV+CILPP8y1KLYF8A7gM/6Zl+wx1ogrLUoTv3Y7BDrlhynLmjsvFKBWkog
pMhjD833+FxfDnlvf8jzvNkiWClfZyKFS95wJDw4aXeus+5rntYcXEDmt0F4WMaM9qARqn7hk+3f
QWYPC380otKQRtR4ZVyByRCHA2B1gWc9H7ax6VfBMur58GqAXcESQ8YhaIYJ+FpMNWcxZs25J1pZ
wUAyN5xS99C1dQ88btpd4KvyQM3s83cV7/1d4n/P6yFugyFzqmMic+PHYWp21dGSwJY2RQKm74a/
5fZerNbXP7djEg/avGszE/APtnkzEeNMZaC30IDn1toJS7A1RC+FNI0f1UEIJFu81Jcx/dJ4M/x5
5NIIv9EmhU1v9zJkObq5zNgJ+/mmLf7Z67vIhraQOG177RWGOrYqb4Isr7O10/UmcC47Nz9qS2Jd
tcqyj9oGDhEQViDsce7JRoYel6XFj0HQYJB876W757bl7Llwaql+nPPSo3ie7gzpXZLlMnS5zDza
yAwk0PsyDRwEQWI3Jy1ylwuOJPe57s3FUsUnSTZY3tOgV5N6RwrItq46ePUIM74t4KGmRerumTVV
M0Mz+bAcLW2dnN4zQGsGfTpeOs9e1yrzj43Qzs7U2WWpGfMmsBy1afamdeB2a8W8YNhcLZ94BCmg
t3i2g+9yANrbNNLNWMLVockd7zXAOoo231Fe2XdLG4LJ9MYGYV4IjljAvXE7GYME+b5B6dby3DHI
NokB4WquqRgg588dwhHJsYVMU/VcnnVO5BZI/n+VXWdEXc35YTkq3Nh3Q9na+DRf9/ROj480c7uA
Jsm0t0quq8AT0P0TAueuzzRzwqZpWdSMHo28DvLIaAwY1AOblzQgbign/2B40j+0LfywhGSIqJyr
L0UzsOvq0gHZwT804HzokF9SjkdXahnVHltRyoZjIWy4C5dDNeaGs5Fxexkm0WEJt3kSufMgQKDk
W2k5n5shzrZOW39wpR8f8niKDzNEeBO81Iex/tHz0pYlA2DiXT9wCzYBVdIqRcjkgJyauLwHm2jy
2A9xDw4BRwcN8jNlT7Dw1LWWq9+v1fR2F3M9C+u0N6f9Ae8EgvzrXaywx1QPIOvad15biHFVdEmz
HpPG34pWlwEjdodAYGYcB0Syh62Yzsqm/vvJ6txDO2pY0OZqRhX4M5k3rp97q7oC4rtZ7we/Bze2
jzgcgXiOh6lOIqyo1XmpGV2PtdGX75fakIv2YXQlXxOZkPXSthTQbdajEOOZ1k6XhIyvmqb070qo
BP+nWls5zX09FxitzQEZvNpe9ePkvy85SCdo8jVtK762lK4OjOfWvcVSEQi7Tb4yU38rtDIeSlI9
JQhs97SSpxJ8av7kDndLETv5eMfK6RNFYET00u5VxF1TDS+wZ1jZ+vfvyiavrRIuyNVMZgGjwGNw
GM2kRa9flrKNqSGmNe1lPsp17JPyKDjDArscGgki2QLs8tXRFWm8luCBCJK5urTdDmcZ8dqgZhLJ
uX5aBYInyeZ20HLmco3eqSmEwBYb4ax5OJMJTogpP1qLmrK0LUWpU60gnWCMl6TtEQSdyOOQ5fFl
yNIOdhCoNy/jno/mqw646lKrpgbpUWWfRbEE53fctueyIqMVFI2P5bbHt7ZUlx4wEeWnsfhrqdTS
bs/tXCxVo/Cdfe7qO9tM1HPTSyf43uJNOWiECP884eV86JZwdTVZslp6l47lmkt1JBI8XxQy6dIh
es8MHJ71keiJvWoQkrabpO4/jCn7JHrpXxpl0Xe8+mtppaRrTjSVOliqaeknWzl15WapNo4yAj+v
8tXYOywqNaF3ZNBwGjW1ue0h3BpBTgGdmrqiANMxupcxsnWqwK2SyHMEPbGi7yZwbFjd3tDk8lxd
epQ/0lMzF5OyqyDlyMuMQWYaV755XAo2H1FtUbFyuy4PQHbvbTKrCas41wdQrdYngGc0pwmSTb/S
pZOGPVTN9dKzFApkHcNMylqfhtHytq6gn5/bRps2O4soHhSpmdyTEYg6VkKeJnCXPPVuumLYgB+W
mvRqpOTVJmiR5s7CqMtVXCcc7hFUYyxcW0vBgrtUSfcprnVxcYR3RriLPuBLYQxylwPVauqsIDGT
6q43jblROc9jSqut7paOq3FdejZKv7lLSsBQNBIMOF7CjPfQlxCvkbbJeqn6fTKteghmu6Vq2fgp
S9dxTksV+v3KMhE44OsYTzpvD0sBqhys520p0oORPHUg022ClOgHG1ax6X1aYMEr3KLbp7XlHmxd
iWSVdi4NdI/oUZmaX7Nkand9RZsL4t1/FADlyK0iv9w003JvDjU5D69HD/IDqaF2LOcXWkeJoVQ0
koyeiGHTU2ZFmYNPqnC0wgSam5ZOXnXjqhEIckmooj+6RVJgluEUZ6qK53E/muYxY2bcJw1WKTcf
TpPr6eeCe6g6bqO3FN8tSe1djfmwTycLTw6qOPeQYUtKVoVF0xWR013TgdmnzS3zYSnMoZ3wYvW0
X6qxdupLN/+sSOsowzi21LqrgSkrXH8sw4F7m7qZ4zRoDwCJ/ClVTvy96tR314GuZBm6WdOhSU/w
3lSHrGEjInbE9CiY97HLq9COi/ayFL2C1mF54PxOHFC4LG14edBE5uKlY2lbepcOR8Bc9HKGqAjS
/XxD5F+I34qwbj2OmLIicTeeowkkkDRjW0BjRrpKvqQmDE7JmIizSRskkHr+qjUHDxCJtrRXgFh4
bptq4R1EajUgaJ0Hz+O6edxSG+dTl/OTXPtv6MOWO4sKV3oI0tORDQjgYw+oriAsud2dDDfzyybV
8WYoIEFCW5EfBJeHPFHioWt7+hinSHsrPfEhZ+l4pE1sB+1QyQ+V8viW0QoUHH1Sb2FiS9fO/HND
3v6Qcu7sBcxebvCzzW+Es0/mX3tpyuajyis+pD68pZMGWuHcsjT/PGe5jp5f3dL0s53O13oZ+rPd
A+nWfqnZdjvuCkPLAPZEFbmpKgITXF0PLO+rB78nw2osh3yzVJcOlw53PTbwo8286kGSQZ3zydwt
tWUUsHvzbVa5oIj8eaEpaawgL3kJRiZcN67yp9n8uzXh5D4sRc+7+qDmosvBnlxqt1wtHW1m1wcE
gCTpfqmXiTdhuRfrxDGTR2f2Qtata+1HRBU/Iu/RPqpkfJ/NwFgzuS4JAFRv7ZfBpoqNDRJWAbzY
KjtgaWrcQ8iP790u91fSmsCJNLeBxzm+p1kHxui8dvdLdenQXb/q8rK5LGeVyZCfhQMUOFoXG92X
ctXHfnPfNV19lANsSJYHKe5ndelU84iC2c8j+BycEWb/rgo9NvfLsKWJTeTitLK9HyCpNdTKoQWL
fAwGXGNlCZ+Fbg+KPSS1lcPpuat1nB9dS2NTyUFsl8ZWT0+9OX0ustGTZ7+DSO929xy5wFXUd81b
Djv7tccOtH+ICaMmQRwDhQEUpv7X8px07RSaM+k3XelOGxfPcqA/i2QyTp2fwhEP9q4zmN7iUFF+
adU0hWVReA/lRKsN95CyLjy7DC01fLd7EK4bCYS5IdQTGF3LXh+7goInzIC9xJd5HwDXzTn6duch
qJxtdKzjrY8Q2w8wFX/LB3oBOXe6Y14/3C8F51/0JOWdnKAWVZitu99LtbfmC/wIPtgjwWID2iaI
vLc5Uy7+Ayrg2tjYrSyMVcOmKhxn4xYAYbvItFOA21awKWTCgWquS3uXCBNLtdmdellByvKGLS06
LyKJ7UUDZaeGlva2Z/l48O0UApmQ/bYrk73rTmwNqBvk+QyxjrJM6YhnlRP6iRUDlCJ/lw/+uJ8I
/869WG8HKfxjUZufdNYVa57Q/gHZ0oA9GMkqpi2ojkEnhKSogMJ1cYShx9mBXAKKqHXoeWNfpA8G
7sogF5cYbE+L6mOS1faFVNY7f2iHCClO4s5ypiQ0h+JYJEqt2kGSi0wEaFa59xnxkNOJajqd3LmI
YeQIC67ygEAdCqo2Nj4grx8vF5JjVMcN/+i0A7y9WGtt6HB3Uz5+Wpo1Qny3oM1k6+Uk2OLGwGyR
g1SORvUh77alp40PXRazDRSPXS9d/qjqKTA6hFPbBvlUFJSuoU9lb+iftyoNljyAUloOnFy27UAD
vfGLU1a0ogX56WbMzHKjGR0P48/Cq1oWTpkP+jPCiyAjbRbCLtisvflrJgOtTgKEfZ5BDy8FSShe
3eD/KWtHHmJL5kFlx+9VDobVtqiT8xQb/Az0T35unOwtHpfFuHm9CzJ4jQlyvW0CPhXQU8w63JVD
QxX2YFCdIJhnGrogLkl2Wook5YDK4lMOGwcIIpe2Ie/4AXmqawPEcI+1lzSIw+5i5L4O5aPdJ4gF
kunOnLOtYf3Qx7Hq8z2rMwACI9J/laY+Pd3I8l6Z/QW5N0Yg98StoGNOeir6b1M6sjOECHZejro4
NbYQjGFGnjuWoqrjPKSjT9fTcmqSTQgN0kjnMbSbnPWfrZMZBsz94x2EPHbAK+H32u/AAydBgFn3
Zf3oAF0/U5g0vdWX+84WUFDjEaxyy+FS9AgZCElKxqu2WaJosURn7hsq85JW8vptwCgKDlosYMDO
AbXO67cRk0zn2i7aDZim/QstHrKxzI9l7mfPhfT7Zi3AQBNK3vL7XjH/SOUQlfPDmWMhdnQyBWgJ
HM8MoYDaO4eNFsI3VhVgMt8T7bADUymwZWoPH3ScAptZxgczk9POLFM/GBkPezAiBSPYtgefrthQ
lNvMHehTlvFxmyjoDz6rrR1vfSMAe5J/FpLSXWKpr4obtv3ctnS44GTs/a47LjXDEgjrqL0SJpG8
XfOs7dYiJ+RUGBKBXGadhSm2uuNUVuEwGRZ2gzwOzEKnYWM546kqp1CUuX4YbAs4/A4sJN3opEeN
7NEHJbt1RZMmGMwcbolSIcauqpxAWbHY9KOHLSbFdjl76Hjgqx40lmMHW1Y2z8liNN6Kx7gxZmKd
mHH4GJiGZ+4Q9xaQzwK7ExLWkZ/DWb0F4I5/sLhHwEM2G/iWuiqbZot15qnuM7nTeXbwlW6KoE1o
HdGXw4RkTbQ0gksRCSJ5MwIdL6kj4QAadDlaitbw6QaRDCeeeHApPneoxAV8406MDtBAPEl2vMFW
O856wMTYcGnisodFd1x3CDw7LsUAwpijFgTk7qVzKBBJnhLvKyLFYxUI0fRHwzN7IIKjWKpes1Zk
9CLfYuXhpZhiW+0ld+D+MagAQkev9n4GK6KO7agmlg0/aRxoiheuSSmOsrCmHSHSfWO/Xoi4bz4p
CPfYsGccL+TZzSFcVwucoxwTYJO8hl+ApFHHJ9gr3LhaAecc2RYG4/exjRjdzHLJLvW99mSMyZa7
Xn52ZF+cjTbG18KTeu1N8B4FS2OTFMUZFJLIZta9G3Z2NYWua/Q7E6rCRfltG7RYc99BHXLlEX7S
NKo7/KIWq7xNz0Bbq+aClpY8z1bHjotT19TiBNz68VARWl9kV4ADONZPpB71k03TaOQCvLydV63V
bK4Ws426W4zSk5kY8BTN9uqltS4wmWwvPSRV5l+csdmytrKOElzel6XJT4oc+RjDh4bAMRYsbYOC
ix30nFgR5rNeBv88n0JiCBj06e3oKnFXAt7r/1G2wlfjAlwGESKg3IF+diNgJr7TZSB6kRvE5RYB
aBnjjTU6+qkTE9+D31OH01zNOD8JxnaLNQhLBfiOR45MhgZEeInrRANL3IjYtRsZ2JmiAcRVDvO/
NhJ8fFZuPHpFauwWX+xSlEkyO95KZ5N6MHsg7sF/sF3HPxR9+zUx0307mmJvT0O/HyQU2Tl+I0eG
DCTF5r2L1wKBRq1mPvid18N/gVAiIGWAxiHyaXFdVLmC+/OlcRkTq3TPwK+6TWf5EdwIcJPOxVJ9
actLTYvgpf7SXaj8r6SVHWiDkHWTDdjTPCUUWH5TFbaljzBSx8rDTlm92PjpysoxDWiaA+YdatWa
JZm5V4VKgkVLgXoZb2BcHsPag6RnmRk40s0qPhtq+ggjTxVCMKF7UzLrwcsR4f4m2Ljl3Wrms8EY
oRfg9XEQAk5uPUFdMxYjVazblFkVhzTt7J2iMIKva3umuTXbAy+kCEYoKmGGtHTE0HRQ1fv6z0VG
FixtNhlLn1rP0pElkgHLXgbkvnZ8AH1b4LQjgLT8DhTzWdjMq+hSpER0G1rnn2AoGs4AFFSbfLC6
U+VPMEsCfSek8+vUZhoVKuwcQI0iLZ4HvTdMx7wUP4qlCgqKO5Bplruk1e1x9Mr2iE31LjFSAB8P
yOUMdFE8DJbvBLnppMFo2FZUWH6+LibyVfnmsIbdsiZTdhysZqWk9vccUukOxXpq6Q4vAjE7WMGK
uvAib9YnFLBRIz5ZUQqS7lDkfY9sQ8TUxG66JXDvRQBOARRCbJWIDfS79dCnTQ5KmyeWJOJgQEg6
NrYJJKelHR6TLfhUeBiXWbPq0lk4m/VcKzUQc9SUe5WroUQWGWzefkcQPWWb7dYTtR0qkzSb3rOr
g1ItPHFQWE9Wxcmx74t1LbpsM8ZNssV83JfcBw8bp8Bpgz0zYFZZRfgHK7yZuIwsf/TA/MghF+TN
wcm5mukmkICQz/Wejva+USkMZrR9SmrjM4h+5WmpNRNpVtIASCyPkzg0IP1sDbzlg24YDMMtVPAw
a5tH2CbVCSEBzePUgoDXLTIWGhMcKCEy28wcJE8Drx+5h7w3lbTT3rf7EYTf8Qogh3UEBnBMJOgp
0VL1dXmfVkl/Gu3iy9AQ61zlVD2p5D1cjqBGnJIsMJpsOiJNYDxCrKeHyjxMSPurA4uXBCICCpHF
xhti5U3iHzztYFqlwL9AvJID1sLbpNusFbKsEo0w2wET1tLJGDmOM0SmqH8cLW0wRcnQSbW/7vLI
43722HXlEcu0v7pMfP7O8mnaVYMNPESvWMfYCyIZIxukYmfOmRHZZk0OU6+Af1A4kZzDZeSYIBVW
VE/uBCHBcqFBUo3IGtDAhpMhd6DLmy6NYGoTewpzJ4b49vtdxZ5jOW8kAObOOdwUBaTq2axxJQHA
qG00krntxmvH9k/pTA8jYp0icy6aOVhrqfLhQvvO3uctP7ZDvTZHRbYT70cw6LFqyxV8m4IU/imZ
dfaB9v5pqVqTSg7ImNr0xLQP1UBWBP72jaAAyBtU1azrzEX4gJlNTykdHpNu8nfp5KZg9PZyeFJg
7JBmDNji8I3HnmOZ/9djA2rfQ+IJQ8jFTUywYoKXfW8jA7Ct+o03Ofoxtqb0mNHmu+P08LnUiL6g
MOw5oxci7MVCgjsKOheT4WCRJx+aiumTM6uvSWF+tWJIT4xPY1TFvbVXA2HvpqTLgnLAJwuhIFKz
HAm60epYcu8LUj6zLZmd1ovnmsM3/cZTOjc+xnlqMwo/IxKxXddxbxn6QJGuYoL/YVMPlrG1Cyc9
u3NRjz3d6hq7fpx3xxGk9RveY5laqhZnQSmYfZaiMUPMb37gJhjRu0rfa6K7M0BqjF1JLfxK8Bzu
/UlngWgVuywFQg4OriMZZDA0yW6M91RaWZAWdflBK4RNNso/251PgrhBwEACgvN3GorYeTIvbbqB
0vFFwRX4PmlZtobHC5tqykGbKnHrpoRxHCAbCAm037B5L/ydN1MCXlgLEwKwBibCdF9/CcIuuGMw
rTYaSSaXsuLyuSBxAYMcDE+bqmN9JHXSBo3feFs0EwFTiqwAoWMOjgn4J88PWZnFq8Hu2Z3T5ewO
nQiVao8I4oq3qW3Vd5PLm7sM7guEeOGtOK4Ipdl9ZNnHZe3r8las7R7CBEg/fz/tF7im22d0EX88
W2hMzPwbp7NVD4jrYxLrCex4W8QDSBdujFqHCNF0Q9UVzXEpMk7yALq/3Ly06by2QtMtSMh1WRzs
wbfWmH4QNWBNPbkWTHs1zHF9Gm/r8oyYPRfRAl4D1K3JT09yIPgA0mkTp4M8wj/gB5oM1roQdX8m
fKxXMa+8sOI6PzaeqIBU2Kl17vly5deq25HeI+8SXuxEXp+5E68BKO/+B9+L7+FHdlxYr4Bue2Nh
EGCUqobRbzeDxi+BDAxydISVr1skGoeaWpfJqOGF9AcBvhqPn91BkZ2Kyw85pQmQB8tuWLl2iTCa
erogja8KYLIqq0AVvRsh9XXVGsy5LyUtn9zhT5FJ+jggEmnecqx5t5n6XG261HrX5nw4GCxRO2YZ
+zhp1/VYxKupYhIRNr11V+nhU1a7sN+r4k/HqjZaMOd7n4tzTTLvMziEIkN9Qio7o0HhvGXoe53Z
M2+ZiBX3TVh5gc5CIYa+/lQmWZmycWGJ6Tnxg2Is6Ya2I6gSSX4RlOtHGdf3SZ5DBHKI2DelSCJg
l3/DM3Zw9scxAqgG5+i0DPC6YtiCjiI5J2mRnCXiAkze/aURpXes2g75SXiGsKQC6k2hzbU3lMaZ
ucjb/v2nsayFrz8N3wSwow3zFLgjoA6/fiZ4KtOGTLLduLx1QuWwtW9YJULHXPvYCsEikU/hAFvb
UbV9DEO8+6PwC+BA2W6yRxA/vB+lMdzBqz/eNW1KTgZCjjPkkKejf3wpWOeu4SbuQtJbcAcdtZ13
B2DcDMe0qQvgeM6HoymHo56LSSMLZ0gHuI+gBHWufTKEwY+zy6jUWRH1Eqj9Ke9OLqxTOyM2ukNb
tIABJcL9H8q+rDtOnOv6F7EWCInhlpqrXINnOzesxOkIEAjEIIZf/25UaTtx5+n+votWo6OhXBVA
0jl777PwaloixrqWVQ2AR+mrVQhPV1QigcDBaRD5jdt+/qpIpTnDC63YL5aN41q7pHCTk7CcVSwU
Ar6J0/MLAfz8WtRd8ubYw3+xKD/R+q+3FoFnByjHIMD/Pv0zdADBVxZu+LXAzzUsRQHYc11b8bnK
a3en38ikXxK/tk59S6wT8Lzx3uqCG/iv3EPSDUcN9PJuwnK389n4bYKr5sYUw/tVB+dSpGzlrxhx
s/3E4dG0uuymn4usHh+kdLOjXYwQEvHrJGol3O0sKaOgVP/Bv/bmbcanmw5IeTC9fazQYH58WnNo
kfhdOOJm7t3JWdQcWh1d6Pc3lh2INT+MMo5CRGJ/jDy5HeWGFYijZapfOiPuhDkfwC6ru21SJwMC
JVCqLovT5HnQ2SJduQOQbhXrUgKu7nUbhHzhXOuHZz/LEUNWUGVGoKZeTFqHm9AtsmXqe8Dqalvg
bI8Coa524ap8XIzcAvBwLjpNw7Vf+g9hitOEKUo+IkdNpY7jNFaR41bD2u3b8eyO47qAlMEdr/DO
6gN9EWnjbSVCHstyPjN4Yd8uPTk9OQTy1+lUVjhqEr3zEgs4fK9MZ9+pt5IKjmoRZ9V/rYX/3ALC
4QbhcEiCUgpQxyd/SpXgDEr7WCHITLbwwUNbYWL9NgFLZSzDfBE2DoJRXoYzwVC9tX4ArSvXXVRe
gIygeOfLKVdLVTrwW1b+18ot3XmDh7Cato/WBMJDHMwxuTFehEyB2xCPK27Z404DwJbG9GC14c4d
nWyXjF0ReZ3d7QELXyhdultmDe5CIZW5y0Lg5YDtcvMCP41Fl6r25FYPydt/vP/+cCvOkX6oP4Ca
hB3xp5+DtEJXVVXUa+ohagSlFVkX3VdIyuuVRUaxz+3ghsc8Oztx7iy8IQg2QRhk914DfcK6CZfc
lltFSwGKgEq2fmGAk55304Q4T0+TrEDRsSNVeeUjm4YE4fGQLwdbL7kcv7UIxGzNQojwd7737c2Y
ju7ed8tb6EUwD+dkqACVYUN3rsgvY985OEkiAg5iTLNRTbaqmryPkFATkbJ5f9WP7pe4B07E+Lv0
7PRSgyg2FNJlaTVAZpF51ipxRhGFykKeGuKMm7KHp7xAaqJV54/BXe3Fwd0EYTD427BlJgc9jvWx
TCHB/e8/vmEGfnoPMMSMHYA25/fe541HWGUjHGuWWpOkQmhzKO58Xn8vBpYf0g4i92XikzXtg/pI
ndTeubF9qJFJZ9v4jEbw76QXVuuHQmU3AJ5tKpUW6xyYw63de/02FRNCbYF6YS0TS6xnEyKdr8CZ
u/cSD6mW9FtRMsgzc/sCwGK6HIO822ANeq4Rbt7r3M+AGaq6YsFVsg4rusUxkcN9CJFgjyus/cU3
OoghMv4OXzjNTTDy8DBJfZ/wxLkJ4STxM0o2NC7EwRQECQTgMnLpYiJwz/z7z2l+rk8/p48gDmQn
fexA8aL6fS1HyLVTiMLj0W49HCgR8lp1VRZ1nZqQ/QbnkFRZfw2Bei2RbQg78Ay/sPbbNXzDegNM
wpH04UMqKF7JpULGk/KJ5xnCzpO+rQmgLQ7G39O4rraUrhrs+JZxXccvBQ4WUYl0GJOV6sh1hgSr
Ne70tB28sxLNsXU1P9bcwb+qrt7SOvsPBi+bV8ffvjiC76EDIQVEyagPAZHfvzieprIaNO4jbwID
Wo7dYeiVu1NdfmxVmq5byyYL4IX0Anhf78YFJQ9LXmAjSJ8KyLm1+YK1lXsvxodpCOhG2VWxbbl7
aUVvR/0YgkjX58MRIChvq0IB/k6crAc/z89K1tUJmO51hvAAgJMpW4+dAogF79MWsQ7wsPH6ATxh
fMMHkmfkbFvWAzhN+HXemtq/tdPCivBlAS0RqV4lVi/vCxaRmdMkA1bsaeGDKhWux0n6EVHIuDqU
OHQNNcRTZZbt6iDU8D2VD/Xs5wbIgu5bBWTiv99cRsf999/YgbikeVw9pHP/zIgh49Rk2vLyNQ9x
3qcqPFYgoxy9DlurGAKKC1PFzsSBNxXkhOPkItUuuTVmO2sJgG7zAFPErMkXCFD0q6sNWTVWFXaP
i5Rl8lYS21/EFuvWbq7lrbEBxw72L05NKziH4mPnAA2xtOjoL7OybXdeJ6eLCIlcYN9pv1G+Z2UH
V53S9BLmSBqVcpZEDIfRyG5tcBR7gO/NVTdMZxF42ebDTtyYyGu/0Wt+EE3784glJJJlUdwnOEmt
28IK923M22PCknwl2aSfJO++IS232NXgHSYXHCGwfqX1CJT92K0sN/OfRq1B+AaGe1tDtOxpCsDT
F5o0R50MkJkc2VOALO8INclskVv+sJ/1ygFjyssj9FH2FTJ9wa2gy6MIJiE2+Feq1lmIKJyHIOwQ
YRPr/MdLxfmno9BHjMxzfGbP5EbowP/+cNFKVpbrFRBHGmly5NRf61blz25X1NvBsvw1ZA7iV089
ukVVfw29YkKgo453VU6nByuNL43r1l9pM+mFC6nSIymmUzUgqBdnSbhyyya8G5QvFw50j1/hbnwY
a47U47nCv3Tu8ygQ04lrh30B5jqIUpvwB97mQDpaYXVwWLuEq6q6TzJ6pNAPOJkaKMHlJnTafBn2
JbClId73nUaWVwsI35Xg0l5UnQ0aPtzlW9zVfJWRHCzIij/A8eM+zjUcl8TRaYB8Vlb6oB3xLRi8
4OZa650Ons8YP8rcaA06PNhuLaCMhmofwGekCr0I5eheQlDmIM0VfGVdos8c3E/sboOqjtw6TKOi
sry9DS/8zTgXDDDWVZhkTuT2o32Th3CRRHqKgqkjQOcVwW3j9uCJ+Ux/sVLr0OK+/tFZ8dITVvDN
xRk5agOcr7OmsVaAhY83bQzPFIWK48anw+fhCJ1TMzzJuvAbbQDfC4o43xaNZy24n4LmJyS/1GkK
5ClALjdeKPmOAEy676dwOOCd7m+ycAC7DZDUFWsoucWzni/dpqseIXTjY5key1fAWN4SYNjewBPZ
4XaQSdThj7eaNsUXRVRT1N5fsafumtEB6N7tvhVNAr7yEKbDPnXqAQE7XIn3q4E39n/sRhzvH+d7
8MrhBLFxDg6dMPxMJJFeMmloi8arTsX9kiVMRgMy+m0K0cQnChgJwJ6pGNcedkm4WeAKWuZAHwFA
fGe69N6Y7JQKHhoFt+9HoeZqGLrNHiih6MOeTKEL8dz6Z19TJSSNQfieR5j6R+++ysAVcZp2+anB
rkJQWDngKO0MGDOoMVPQtPu1+mHLLU72Vfeg4baHdC9P8S/AyNc8Jtm2rlKx1tmIXULVXgJC4jvL
z+uTRxs7MnYGfx/kAZ0RsG4+nJBRXUVcOtpbl/X4vdfuHmw7AiIh7qm3xOXlxhzCTdF33tBgV4tD
OfCmQ1Q1pFnlc3UYQH1OG+ytZs9yC6blogAmYQnR/prtxVC3Cy04nEEGGzlSHB5GnPCatQwaJ4r5
+FSSUN5oO2/v4ra0jgNtwd8a2jtjap0+WI2twHpROWSjRxre8N7djiwmX2JoLSyErZwLToDNtoF7
YefWyjnrTPClZeNFA/bm10QWzVal9hNy+ng4GdqQoOC0AmLPw/qMRHFIoctTgFRSUbwV9UPQlfRr
20LOBBkn+FaDRL2CKi78ediegvbm9ni8WpB8oagVBW7bHExhzzjHkvvQuXB90hycuTAtvmznw+Zc
13my79Ok3JoGp57iqCtAr8XfGS6qxLUW7uC51SkJUnqjlhru93Ddulh2PS9QcCMXuW9Ftu/0dVTN
6LPrpZP0EkhYMBmKDC2egEfbNP/Sx1zmIo2TpTvAHT5QrlbGyIbsvxLf/nP5Qd4RAEvhcXN9D/ll
Pi0/WCtT0nA7XAGxDcVDSJmenUk3SKEIwUpbkgBBO/gfJyHlBQizAohBXPUAtUPFfp0rt9uyPgAK
di6ENSKrrWVhw5BW8BVOMbbG5tLlPMkhjjLAXat5uTdGczXYwIJNzF/mNN/gVIbY5lyUTN7gF+b3
duaLKIkZebJB6lp6TA8Xp+n5f1CSHQqo0O/7XIrXkj/DSx0Heb1nZ+TvSzFOeUjVFxbZBsCtSEwV
gkyT840jo83ttXB6BxncsBnLqCuyRRA71lJQyAUEYZdnC9oz7DU5LbbXdniDnpq+RoaQ9ylqrLF9
GfpnY6KZQBQXJ7etM0uxNw70rhLSnNlcNPCPnYtCnYuhofuS8fZqerenMp7t+cDwQvvZ19hGV287
nTo7qGzHZ8Lq8NzZ0l9QqpCvZK5+NIyWWNuWthCIJuGZiJLteKXvbe3ChzgX2uXk0PQyA1RlvqRQ
GFCQsewuFpTjNsYmbHgLs4ulY/46Ju64ErG0t6aKpM0LC8/FE761upGkgW8IK8FrSEa1wOkXIQw6
pE+6zJakbpJXMlTjthoSGzBczDYo0AC87/aYtPcWadv7wfaXmpDhkrioBRBMX2HJsRE7RA/Ci/aS
sGplGo1JasIX1dDJnbH5+QC+AdAOkWm9FkVy2/aFfzQfwEar2LhhA3riPGXsUXU/LWtkq4BrSxT5
kpFUbcxkaZK5x7FngAGiJ3bHK6+q6SVg1pcJND+QiG12b8usX3OwT5d9w717b6D1OXeGfV3C97gA
neTrn/qaoS6pv02B4+OoqOdDQUGeaNLd2VOXfYeX85GGY/rEWdqvGYjq+9oX2QXAunJheuA7aqen
b3axdIUHz1NRBJcpH6ZtY9Fpa6qpW0IYQY75N4/wZdMH7V+xk30bvEk8lZ6eVhKB+ptqLvCHTCvT
ALz1t8zOIIKRcntZixT6+04+RIkFhQtgWJReiknneMd14i7WqbjDTuxZxmV8MDXgTvWlA8ubc2fR
i2IlwmC6tTtW3IOztbNa6j4jtA2ntJz8hanaAl5bz8kU4AvJCXIg6kA1Xi+XQFv2PnMblf0Y8Ec6
E9H3udeVC3gbvK2ptqJpDlUKHG/P6rhaNLI6DdyvTzhIwpUAh+668iVdmioRCkeTAmgR80iZBxHg
ImfjD7TDXa+hYf+5noACvunAn4s+nlsBJa9VzQK6DAp2aGPFLljByeNc8yBHcWHSdh+BDLm2Ecj/
mrYKRLFrWzu6/x/jzJz2PMu/jZs/3XzC++eZvwzMs+pse93Xid0Fnay+QSshX051yY4p1EkgVlC4
S5zl6ZfWR9IU13beeIoQkM6C4NKOVrqPU0evY6TTeWKivpgezVB+911VPwzKoptRsRGA1SS9J10m
I9OjDPXeB0DlhdKJrdyqfpzSHtBNqhGlqjNrbeNFdstEiNMEwJ0vdGqfsIAoHr3EQdnwyGbWozdo
7wXBRnthJcNwm1ksXFthMR3MNF4XxNdpFE2gSPf3NKBNY5rjxzRlPcfi7Do8FHlhL8ox+Je5whrI
JDNXYJVP8zOEuRoLxwQkXwGrMnfdYx5690gkwu7NkwyqGqJ8Xg1ulWT3JEsnyJFgaxSVcIFEaRgm
NyrN3McaR5sIAamfVdNqqo0/BDPDUe9k2HCImLvwYbAR+ZinQgOtmxR6W6myvTMFRRadHu6zECgI
5kLrHO+nvTeCpQcpO3pfQwTk3gbuzlZxedeHcXpfp8VrhryxX3UzdjikCPsS1gmBC1YkSNyABtGn
OMoR62nSabEtvUFsQHsMX7oQy+HcgVop9kc9DjE4Xh+v1DaHRZav7Nmz85Ma927HlsTGy7PH6mUY
cPBAR6wf9aK1MrmF9ALe5FYGSiXkNr5atvWj0rK8s8I2Q3C/h3YAbpZ70UDkze7FozUXWQ+of+DK
ey/OUGPqGIQkPpsOnQQLo0kyfjSN5agS4KyCem+qliXrZU82ooQmS0MuWL8QHuC292bl4C8lrvMV
WQgqoIAbAr698ugyr1j9JWsHaOkJ743hzAt8g3ZvE1LXu5iCvQXwcPlIMvlqenjJcOcWLVCUnn6c
phQyVV1KvgzvV5xZP4zp/cL0SlhPvrybrhdnQRvvPBVB8jhQeK18DopcVfXHFsJ+EZ2rAEm6G2QA
mrGlXfXcdj6cYoqHO0FX9cTc0yxXtgpVAN+lVjOPsHYjKTRi6pKoncizyjvZFUckBVzDAqzjtj4W
TvazqLISdDCnPXzYcxc/uOnxYWu86cazK43c0sFM830fj7yA1qYS9g+8VmI43lHgsOSserurlxZr
f9qsuLO20u8Ajp+7mIYQq/zRzpPdh8lcVeJbX1RIoyfd8NpTevGTyhUHKNd/1nDy7cOYvAQs8fa0
w+JR5WV8ScFQW0jbSjcDAqhWVIPAvmozQExNs+mYEx9yOEpXEakotaIisJpjGovtnGnkOg1C+Nj2
5S2FK+Jkh7q7SKM+gBqZa/lvNZIVPe6/4BQy0V1sJ2tuEbNpbvV4CiZsMoUFJXKAPYPwrFwtL0JC
m7frwWPKiJAXUzQs9A4xC2/syV7Ulbugje888Mxr7tggF95cq/zOwQu42PrJQC6mxpMMZ4paYU2c
G6Vfess8zPONqRIfhAYbQjRL6ajXmOMMpVghNqAPDA8VsX54VlV/LwV8U0Q3r3DmeIimTtZN2BTs
Rlg4QRZcilfCJeJK6FqH8q/OKthDoH1rnafC2wWpai+hNUNRJJff5SYPwBqijkvWBEqHe78hmwRx
cwCK56oi7maQiEWmZT0czVUyjKAnvXdWwEGyvVMAR2NhrTFdAEpZUzX6hxpH7FM1F7Eu5Kq0K29h
3AnGZq6k6gLIw6VXT8SH3TQymjwNwh52uokZznWzs+JjprFMrJOxXRsQPfiYaew4XauEkTVi+1+L
coj/Gh0Z4WjH3ib8dHj7F9k9wso+4uhJsK+kr3GuBnZND2p6eh/UyhJup469xQXwTWZQAHm5dQdw
wwpvpO9ubZOnrCwjl9fjS5pn5d5G4G1ZUjq+hBV2wGnesJs/dCNzt+L3bv2QuDjtg6U+2/3Bk/ui
48/MaWu8emnzNLlAn8DD2r+pLF6VEMtANFM1y1jI8vsQQwsng+r3M17a6bKrXAZmYJBtfJtNB6Dm
8sMgoVDGprQNQIsNukum8ks6u4KRj2ypeOt9Q4o0Fukgz+4HYo1raP7oA7WL7oZUCof82q0fgBIA
zEskzfekTKKQqOaHx5tnOynJc1/m3VIXaXLOMmqtPYnkzgyeJanI+CVgbzbCjohbOeV2zOIB0Kxy
/JJV340ZKWg+mcEUQ56gYWrvVBg2K8vrm60T2/Klzu0TmGI13GpeccuH9LEirHgJmwzHRKL52lSh
HVMBsWwNJ11o9QiI99KM1tysPk66bJSUL2FhT4tQZ+VBC1feNSncPtQZAK3PKve5pP1mQhaqe8iZ
Fbet1d8xRJKeUzC/d2nVucvMl48OUF/wmyC2WEh4KCi8mBRUQyc7p2XubiUlf5laU+uORlLn+ujC
uWNsHwX0VcTZShhElBDpMXYkHhRnY4dfBG4qa63syB9Vu0+7dHypku8cL+ontxnGG5W3YBXN5o4n
xZKUU4tgXz++iPHtf/aaYv/nXOn45iL5wZMkyIDg1g3fEnjqb7kfJBsP58UFRA/wARXPAeIE/nF9
rQPAXERcgW5iDZN/q2Lp36ZjvQYqxTmFs0m7nXPu225h2uQs5+9P0w2SbFUbB8fnQ+vp9iB7t9xg
AR0vbdIBaISn9Cl2GDwQqgzfvD4FtCzG7Y4T5Krqa/+tQJQq0s0WKjnFY50N1jK1yxJMFW7vtN9U
2wn7tYs3ddmSFX3+kjv2Ewh59EdWnRmO3JGMM3vRS+AhJXHanVXa/7ga31v/Zz9L0xcIkzX3qeqe
O29Sd7rIyDEpIUs7EJCtZAaVsrbI6UlNlbh1x+AvgaDP60hGBHpyezzEXcYfRyfcmf5eQL2V2wQe
nhxavrYITPmcAwKGKDyXOHICzRHcd2V/AmN3NSBb7tM4pdaepmmNLJ2T/1ra7VuWp/UtqBAMS2I4
RS5Jgte+6yU4SUF+zGOQGLEXvlVzf6x4xQp/6rRrCYiwRL3RxKKv8FKXaXBC1gr8c8ScLjvX9SGF
N9vmInZTeuCxgrQUaqbRY83Pq6ZCDCBtWL41tqtWUZ5O7aZAetXrzB/jzGDiQssTrPcqBwqPVmNz
+Cjwzmn/d9Vp/eYwzYUZUWY52029XBVh+hb0vX3Ef/ljwKCDCCEqcRjnai2pt/BJHWxNKx9GuUqn
EfHIuZVBxGpd11SuTJXQLNgGVoCUQ57MH/HLZxC4ES52R/PM82eAUvR2ram+gzKJOJiuIwMWmc8R
lLlnLpPiUSB2zUnF1jEXFbTHOyDyC+0sLLzOt6aqmjI5dqx8MjUy98gZsEu6C+2DsYVJk+8kzbGX
MRB+5jbrGgGmy3WE6pI1ovv5Kq0dErFQ2OfU9u5onIYvRR8isSJu/otfyGCTWd1MFevIsRnbCiTk
snr0RVFhT1pO312cGc1TA6zdL8OxGZsukH35OdwKccuDNFOtmJMCm1Tj8bLShN0AzwDBLgDLnpAG
pd/xVFgLNlcBx6JrLhy+Nq1uzYZlxvi0Na2aWn5U5w4493PnqmlfSpnUZzLI4WmA6k9FGyC8lRs+
YFMa9TZOgGD2qe0EqOkJBBgJsDm0fRwFbnURW8AZYi/4nClfLQCZUwfTOiXVlkM99h6SCPUdgUvA
mNPUcfaJwEnTDOJcStBuLTAt5ylLiKGB26ZXPB/yO5EliBhZFgJws8vJFNP03Ek13JnKUMgBkgBB
vzUHUF6NP/unLClqcDyfh5QMd0wk931ClIXosZ/swpAjG58ElRQkYEZPPWBcNxLI9V9sFpYh0IZJ
uzC9KX7QE5kL01ADI3XTuGxh7I5W9gEZfPc9khQ9DC07dV0bnGq3lQ+8KtKljMdwYxqVPWW7fIC3
0LSOomA77QVJRLs+O4Ae6a9zq7yfOpYdjMnq5M8rY/uoxmHQltdhxvinIeBe2lsE2XFr1w8k7Z3X
WrQVULKlWIOc4bxyRx905lUPySBtECendiGT1HntOPiJarTHk6ri+DYvrWcz3AmHfFEJr8EZCk7r
suL9omqz/CAm4j7bwlv1FckfEHVxL6OYHs1i7o8p2TqihE957mUGBY0nDqb1n4NMrwLw5nRWxwPv
9Cc8oZthSR9Vc2XAC+aKJFxsPccB8ARQBqZK3KUfnf997KeprmCI+XM/pvexqqyqolFRqIHWYUhV
VV8vgyGYAJGEettUVGTnYTVEKixjvDb9MqBwx2whFbIUGaMppp5O5fE6IdC+/UaWwV2FrNQIfHI+
rhiEKqMmhRAeMtD19qlIgukUIDsWXpUD3F7FT5OxN7Qctx4v3z7s16FJh2e+9/Eec9sCzPaqq/oT
KG2mYob6bjLzmyEnCPYePqx+nxmRga+dI4Bkmk3X+VwC7duRk7tUcLzJW9wvIrTECXGIyY5mbcQx
do/XmmkwRd2qHfhbLjhz6Pth90GmPBWafkf0NttSM8dHFw8/7kKl0HD45SPMZdPFekkpRLM+el9H
40wDVKzbkuhaN5+gQXE7NdK7671KRx3ANCsT5TPxPtGE5yz2od06xwJdX/EjpRz5NP+OBQL+Vq3M
oDbJHaRR7vwzHNDFpwHtPNzM4fW0WgEK2aw+Jnn/FC/DZibDa3Usd5lj03VWhe1R5fFLCtz09lor
ZXd0SUqhLTC3pj5un1Jg1mZuMTZTFOBADtFkFxDrsEmxcOXwa7PpreYhEJENNmlmfbnOamxmBtMl
TQJ1SPIMQM33DzaXprWhoxuB0uWvWggBUNfvDsn8V8VWbANEAu8IkK0o2Dj+qJDkexNCtePo0oDq
pWkFrDFYtMDWgaSAFmPz/ALUDlOH8O2MgoIa4dVo2n9OnkINasLR13TsuXgC8Re4XKBp79MyvgFx
tz3FQV7dtxI6So41aw7IAtBDXT1ME3C118bBBz0htvkaDKDyvmWyv8wZpU2jmSzuy26BOCvUe+fZ
ApFwiAaLJ9NoBsUWiLdW/dJC3Glrolqh9OHsA3HqdWw8vfsU0dINu9pN3w/v+3v/X+Zo/+770c1c
vds/HPHGXgT+dW5Tu/4dBITDrjinqshusAmrb40Xpvea2z+YJuTGRThHN7emK6ixt8ZkasZzg+Pr
nwaauczM7wMLDUbYH+Yy07z3+pjedGVMXaf/fS7gZdOb301moJnr/Qvpyf0SqHlPOfuY3s2mp6m9
f4M/zPe/fo0/zPWHL/W/fiA92JAu8JKvni43rPXp2WohYR2Hslh7nPKV2UBamoW3Qv5l2oyFlRZd
eEnvA3KL7agWdXksx/HB1CbEqe5rOWYQxEi66w5Vwe23KtokWWA1XsTw7h0rONOHyLLbQS+JBA9D
4G40LYZzdG1okfNrgW0rFjPTPW+dv0dCU35aI2ykImOUc0swADQ2ORpcCM8+5o6H/N1teOsnKQrQ
D7ZWoQgE/P62DTn29FXlFCvTxTQAgo28Rwng7Ndh81galocqrMajMSUBvIVKphFpSXBrBpEWJwmI
Hnz7MA2Qs1tDCdtbGJsZ2TUFtDlFFaw/bBO9izmwfgGXZxOOotP4YGomVPVeM21WA02AuacJHc01
JYk8/97zGuLS+V0LAGUBNniuxy9p4KZLZU3BwQGsHWeM9CHX4a92gbRZcTiJIwBs2akpbAluJPgj
3GmykylskYjrFW/LdgVmaLX43DB3ruoUu29Gv/4yYLabKuB9gA8nYvnHeeduYUMWjcYjZf6Qazee
64OFkGaJgEUBHG5o76cGOEC8o0dvBb7n35fGmmWFRRamV9pakwflGAy4Wk0H7tYxWQAvsMU3DDbD
PFVqbD4P4FRpMrrUwGkcTNHkeXgYAVbtwO7+2ygLC/4WMOdj3dr9LpV4cQOdkmI7xaewBFrS7oEY
mq3XNjPL9TKPoY6dtP22xWnhVFdgJfRgQCu3zvxlUU/dpkt8FXVt43sb4RffwY/st9fmoYW2nZXY
R12SwNsMvJx1ZXi4uja3SsTHqT5UEHom0XV+FdIVdQekxZkZeCXp03Xs6xyYaWhsGxvIqz+vLEqQ
ibe0xYvIeratayfZEruEW4cXBYUvrE/OYFQDEwsK2ocpQQras6qHh06ObGd6DYWPAdoGSYL2M2OJ
Q3LHa1fI0tAubHBbTrzBOshc3l0LmssgasBuQaD+twbTOXCso/DSfE8g+OdExhaSkkK2ZGfmMJaP
2RrmgbYV0KfeB1JZJPaj1dhgV80FL614jCp//EZSK978YjOX9QjJWjGIhamF78NMFTmwgX9pSmvR
NdhA+/BJGyo4KJT8KGjIAf4FM/yjMN1IBjHg3+1+W7AV3rLdwmuDGiHDjWP0pQukuFjZ2K6tABFM
7k1jP/xsxC8wRj5vvubNuLjGLwgyFpzn6jXUYarMmn6tQsXh1+qnsTFaHeQmiVo833vE9qZ7BIvJ
QhVdtrXdZLonpHAOPtboyLQaW583B4HMMGdj4shUt7JbD4GuGOOTxO3Oule7j/5FDyBZl9klMKSY
sqchEsplOCK1+pXBge9EHhw+p0L55cmLw3wJ0Bncx3xA9aNhvjKtOQfI2JsQL1uaZs2zYpkZ49zn
87jfJxSIRy0SMkzdUqSWu3ZoHgZzUlhgzIdOrK51ztR4nqpt6rAC8m9zF2BNf3YxwR8mA75yIcu0
cCDBBM+Y1bwlfRCsVZY0EMV362vB3TKLgKAawXjqE/jqmIqIp+jzJKW/FiTo14CWus8xaJARbfh4
DNLe3gVBVkd5AG9QRjhF+DZnpxLOh1nBIf3GZ1XpskLoewrENuVWs+kJFQ9h/Pb/gI78U5fOHXpk
vuVfbQ/6YUApsQaHn887RDIhFUvlXjFSZitnCgSff7EjqlAsJ2R3+D/Gzmy5baSJ0k+ECOzLLfdF
JCVZtmzfILrtbuz7jqefD0m36fbfMzE3FcisLMimKKAq8+Q5p7zwLrHtln/A4KdSIdCSjxrc0BtA
KDbfnWrc61ONxlDa5GeSfdO+bXTjhty1vsl8Sqt9vzBw1Eb2B9XoaxjrbypUHC9drdGDlrfWTjLz
tm9SFul6/6I54/DuPN9P63CbXwYbMkU5pcualj+7XbQc7R9rilIZ3t0rGbF5pfWlf43TbH6yIjgj
YGbsoeHpmw8qGf/FuA9G9UGJgmapJjBfBfp60muackiLn+qA/ofEK18C12hfemhFKZEXB/mHxqS6
YYMIrbX8k8wRQuSmN5GkXv5JFkQjsiia0vZDaZQHccO882ORxpn7CeFoOE5T3TqHxvgetm7wOkVF
+FpZ/byrkCfaiE+GKNVi2J6N5PDwQb1wMrzRvciq2IWtEhjA9nEjH2jlQQ9CRBGXm8ugu8gH1yUv
moevTdW/596jRBiUqID0QbatMmgkyNvRSE8DXPAkNol3uPNiCmhTl0eQmS9BjplBLPIIMsqIVjlY
eLa/BKlhUPDHscRLZJjxKi7YXHibbPzaGGV3Hsx+CLdelJzFRFaG843ZfaS3BLR7VuXPMvi5lj9n
RrYlmTNcxDXXVnsKxuGltKLKuth5Ye1CcG6ukbibpNEOkYUCQxbW+o5Woemr436EZir9UuZpciBJ
+cOdxx87p+PpV9Mg76hkRjPtlSb9jm+d6h/txew7xb2CyzxIRNvf2prWl1bXSmfdjT3/9t8GKB4P
VtJvhzzYd/3OcRrjL3v41PLsJ8c55zc/r/Ovdh5kkMTpT6oy5ttR+0sdjfoig8Ie9n4VekG0sbRs
IS1M2/OQgoSDiPLXB27tkS9HI2kX131Mb7a/nhaeD6gM2aimtH8ARd7nuTKsKxhttzJZmgagXzXS
Ouie5qP4lMBeml8i+mBc+jSenM7bsA8yv3Zubaz93uNfqtfBK9WY70WgmF9Hjz0kFNToSmU5gIEI
ridZEKudhzxUCn1uZ4LWCloVgSfvkg4lLLM/zakJKOGnTXyfjWVWTKtULnfzZ3BEafIlGOIAwhmk
1dTIQ7lhCLZ0i2lvnW+G5ynO5xXEqtqb2yDx56nOUSaDDlfQdKtybO1XcWVJ9L0y8uQiltvC5c6S
c56q0cbhSUpxzA7UXdilxZPTN3m6kUs6Gmc1Nc732SDuUVyKVF4MCa/ssY5tuiOSHIRN9Yfsz3XA
fut+8dc9JOcpyOo0NwY+Bx+23FzGsCU1FPtltJap3NGsge3r/JRCi7fmb687tkFE36SfNWu7z7w/
KfmvNK2zv3sNAjimYReUrCqKmz9jc4pxoKsNV2IBGJsfS5UkZd60T/lSQwfIdCSB0n+leABUy5/6
Z7VM6EjMXf9gx759a0wK1OmQ9y8+jaQXA1TWSvBVhq33Fz2HMLb1e+OjmDLbZrp+N32Yi1ZjY1SX
qAcpUelJvVMiG76EbtBeZtKBiEhF+bfCb06W4Rvv/xWRhRYkjXOfU38gP54O73wAS98+hgySD7f0
LECDAUT5bxOSQB+1T7KITVJo3O+jh+GPBVZEvbO1YwXWyKU8XPP2tVAgbmhe+NDn8w5SK+PdpDWG
FluEY+LFVEb6uSCgdCh7/7rIMDLvQ9Oqvywa0aZR0vpWLlzKVgN7smeDHEq8rN+E1kK3XAX1/9pK
2vQbWTMszFUkSY2t+ITISnyP+6AEENAzSggkpynor8a8lo3qn8IqH28evGD2qgo6oGzFcFFKfPcJ
pTSu6fh0X+QP7nAbDCd8GtP5EIW1HW2nsdGOjRd+aekAjLaGpoz7OqH/W4Lv62ykQrZGBz2i3BmU
Gj/NpdK2oR8m3GbxNN4kXIag0z6NGYSdqZrRxczHIf9JVY0cFoFXE1P+k0afOSvNdLK7T4IlTnzy
EUgw9Kc/4u6fp9jGsu7xWT3WyRK5V/4nrdEK7bfRk6nX9lPYafZTME0kah+2XOmFXawid6p2Yo5B
Vv2IidZjBuM427r+CMbjg2pU1I5MsPVXexlSBWnODE7l9SQz4pShAXSDrJFn7Os8Ga511/fX+2rD
+VLCwrhGSA7tCVWPPtfdcwMzLQDJWr3MLZ+/uGeK0NumrNx7FFn8j12SKpQBZ+VVDdKzRPVxmcOz
rE6runbLTdinzXq2bePZDjPzuW88jXZgjt6Ly1xc4q+9bD80aXcRvwwlhCdrbxzbPVVh2lSjbt4h
ewFhcFMnqBmOfLVhZHh5+JIxa16yZRBf09DUICEyJGnSr93Eh5LHDSr7uigFvlVRCy+c1qiwDY/6
2QhHa+vFxfBpSs1PVWHY38uU9iTk+L78X0PLwf6koBn2nSMoOdz2R2hg0NT3uGsWOP2nJbRY7lr/
713LdvCQlizWFqiHZ50G6Y1T9/m2Kgv2pouvmKL2AJH2RDHmHx+0Cc1lQsXQWCIkTIaoGmkDVcpr
ZfvOs5GFwXksktdxNpxdnKDdmdI1fsmsQrs0VYU8vVx60+CtDTVvN3Xn/+PMIMe5SPgUg34kFzDu
JVp8v6zuFiaA2NPOzURlDSD2ct90aejuNX1HVUc726SUfmBHHeupcCCMGoP+pLqQ6dPyk7/SxedT
1tC8tZgyoenqvOqMsjyKjz1O/ppqZ46HzYuzGDBDwPmNQMZK5iQqDTxto3epspUQmchU5VVTPR5B
y4/yCqgaYcfePX46cq3TXhuT4f7TZZFv0kNUBO10ePx0CLZXg1bHJ9UL38JBny8y1CZ4mVUFuLca
F2WGZULnQ+BX4SxKUZAG381pDNT7krhR7IM3h8j34mpshCRpJYQm0ECODJqgOZzHqwx2543XqKBO
gHIm6bB/+e0q2KpR4qAySC5S0nl5bPZn2gaNlWT+Ir/rz37Gu9sI4vRpVEL7SV+eQzRjWb+Yft57
GydC1lJC/ivu4aspN+jzQkOz3E6Gfrly6ZRCVs2+ovcxrCySVJB52OGHcIiKp7Yav97zFEuyYl4i
AjYKJ/H9jKCNO/zgBV57jMIMOjlkDJ7N3MhWXpjNX6sWGLCu6ek1bRvlUPVK69JMSmZ8BUITvU/D
cS+O95cYzUhDuly5tp3eYH3eocFVPD1ccjUX8d99FRqH3/zuUHVrxTdeaDIHu00XDnXJkuflMOxK
ab4BGnaYCsifba+u1jVUErvUSqxnOxisZw9qqp2ZedUawla0Kl1UFZ78Cvr5JUQGgIQxejvDXk8D
mnEMmPX0kjOs6EhGi9qHEUd0XvTGsUv1ythoSFtcVYLFJ2EhSEnUGSp3Lam0vq3tY+Q3b79n3KLq
66zyLY+hhHwFrAFNZDPrn9CY9dcDisMv3sJ9CiN/fqH5FbYmvwn2qlrT8zNzQM9M6/vE83TZcrRP
jyFLg+4JpJ+n7+Lm5vqGepZJ9qfqLtKh9IDl99QvQ+A3/Brl0p7g4JSrLEt1kO4LJadMT1Bf7Jw0
++QMBrtK0v/npoZUAPhibv+49OovVH1RB1gEZZAuDfZRNaBFw+el9U3yye0Ce+9Ghrc3yCB/dLX0
5tRB/6dXckzNmmR8rhB4Pfsu8hcOncd/BluZD6Bz2zhza50LCg5Um2CkBKUw0ERpweTcfsn7qT97
A7lu3oy4erv5MfkI85WRjtQwadYS8pigIbuc1e6UKlF8dn1YH0AVxueHKT57mZArGTJ/BgwBhJj0
aGS0m0Ls34KGuX7xszo/k0oJXv00+kud4AwVa15O+3RSaHk/v4hn6Hv1HMXeZ5m6B8Uc9OKpSTeP
NZGRh+uhDkhqLXeVIdaaIzXz6CqWanv21deK3eNG9Mg4B4Sy3jOn2bdUMm/1MsiVtWzoqGchK7/4
3NGnG3pOPoN900nU1fYtMkPnhipbe6RZCaqdfy2f0MDaOPmEdOwSe1/uGsZzCIv46cfdHPQYoxgM
iBEg1lpFaCpsigaZEn/RvVKm+YcMluJm2i8mBaW3EbK/KEfkyQ3MeZOr381Y1Z4yikmXmRznvCnc
QttYvMi2AsnxGsu/5vP0o2lsaRNxffd9Dv30knAE3/PcW/o86IdOuoJNYlP8KZYMqQNP5EouJ78H
HaaHSAG4yuURIlexHmZops4QFGsIllZz89lUWutDOrmrqXaNF3ux+jB11pBBAANbzLpVLFRTh0ve
j80aNp9ql7GFiMGvo5bKm8871paF3WQKQGa7v0Zm67yMQeTcKp6v92CPQ9jZTZJviUwmkfPCISRF
8Kv60PvRp8RBxWmlJh3oAmiyhS97WizhxhY27ZxvAf0UeUbZBY5lvsrB5r5MYrJQ/c9lC5u2k/uc
fC39WPm6x0G3BTbv1zpkk8ulbiqg9HPr8KtPpiXc0Xgce7mnbyRaBj8A3X634a0jH9MVbBuWm8ng
0CoDcoL6BUJpp8jpkotLu8nBmYDALZahJAk4Ba6CZZioYPD+Gqn+hPR7Qg6A8xHYk179xYxhwKIl
PXYAZf4rTlbkUF3xpuPhWDm+dVaKRZ1rRgCYFiUai8ydEprjE6Ll45OuhXzjfpp5mCs5oFc7XgGP
7O+B3jItMTAgZx1w4X/WWL5pbdMJEYtWhdR1JbdEX6nyq+KGCI13a3X1zYa842QjtHOTYWpimBr1
5AgikV+4+HozQxOu473wi7Px9LeQrNAJRq3/Xgv2dqNA5JBE17hRy81Mb8ZHJ8yhykDoy7dq5SM9
tZe+s+bnsszZt0yRD1wrgzySFkp7yGwYstLmBRqT+liNQ7HvnFh7q0v9u0TQiXimjJZ9DjOv36Km
YJztLGzINNiOeah9rzn8J63JneGkX0hQamqK+coBOf4LKYrM/EKDYjsN6fbQ4/3x78A5hv6l8mJo
Dajj7OPW+lNZ2EpkcBemkocpV33T0a2ATPRv/kesR0/2HtHqP8UVkWOnFi4MKD9vp+sDkE9YgcWf
+8O1GTu0lJtSe27pCd40hZ9sxaQFTXvOULehCbP64+GSq3qcUCJndxwitYboTTHzeQNe2ZeZrz5L
CHwdPAI43a3FlAk145XgKsZGbm5M2T5DMxiYX64cozh+thb5eqSXxmvl5iDvloEHW7JBHljbqFVb
6iuZlkBjKk/5CNNi6ARfpzBBPUw0WB23OqjeRKYKyb1pUWCtRHIvy/yezqQFujeG1vjUleHnhqrS
xQId++aXYbAx5iE7VPHcv0XjZO+LzMk3MpsjS3DRU/8Pmax4PD5pSvSHBmPNTVfs+GYuw8ChjMe/
XUIr9M+EXI31lB/iib9tMb0ZqT65CkfFfpp5n8pN0OYBvi+36uZwj9ZD+AS6wLp08ecyn4KzC6/L
2V4Gufov33+FjGlHZ2E8b/7fS8cOXodc17eifvAQRniYcnXXSZBpsclf/9BKyH5ePSYyte4RINZg
ulpmH/eK1QneNBfC43A0LLSGVLc4hn0Bmg0m5fWozhl7NitWDt1cZWeYuLOzXM3LDFJdO9MBw+1p
drPRVJTHKqeDbCDPU/1Kp9mSkMvqxHlCmwKdvjJ/nbTpTaGA+CVxNGM7JEvf6oBJMn7VpV5Fo10f
nOHCSTYoNHmv+WztW/iCzvUyxFk+lUexrUGFfqjTh1006NHREVOCtND24cBd4u+XdZN/MuxkOmpa
Ra0vLX3q8EPiADdAkIddDZQLVZMh2mr553GxxPWIE9PqrHSt2H15LjP32JRW9wnAYn9QoqXBqDH7
LzqYd5eNyB8DKNBtq9bKQglivPK5f/NQA/kjawveFeGYPlNrWql5Ez7Pjk+jvarn+RpKjnkTBPHT
vWraLhVSKXfGBdv/EdYvscQfcERb0bNUrBvD0daGDclukPjTh0Jt5jP9ujBYq97nOBqTG5AO6zwh
db1CFKv9RHIhonwbZNRgMRNoXHY1XSBg4FNzbbmTsUulC0tVaaLMs/aQTaF/FZ9cZZn2Hpgeoqkh
oGJnefVYy1CZnnuz/PFTmg356eFHuXJ4Unx3LwGwzA7HXkffzqwV7yXwARXGsN+TKAyGldsMaFgu
TbVtFCaIAyhfaCi/QcllOpu5jOwnDRkBqgz+vOOFEW6EYrgsjHqlhjQwWXOrf5x8sBliPmb73m2f
xJRZMdWWbpuusJP4b3ooKromcv9gKfq8kaZO180GaDPyGMVKWj6LyPhzjNz6puVd8t4fxmEu3m3N
VLYq22Rerd9mB/yQME8ATqUfyZx3D2qKlmLASR/AlQ9TALsF2mQlCoQogDhea90ZMNJggLguiNHa
FQaMsK4ttp3DjNwDLBlWyvMvCM3nMfZC2nHpFg+sMvoIXgui3cUXBMEIA/U/s3IlvsJX6IBwaH1M
9MLnY9aH9TTO485Fwg1WsQDFzzqcIxQWFWz3e28iHRWac42sWqsf207b+b6JYLD4MnqXWtifvPoe
I07N0vRjT+Bv/qF2YHpECK+qVj3isXtjoREom/kF/k6oG/1MRarJCS+Ah5JtgCr8WgnS6GI3ClVz
1dCiU5tEJBjzut/lmZp+mPPCXqnUJ/70lGjrQx72t+cYl3b0YnAGpskrhJ9QuTSdU5tsDzFFxEus
F+m6b8N8g7w8CqplUlr7icqOyUb5NKURCDJ7efe5fCNOdLYjtO1O18HN8sMUGck8rOjhGThlmcot
blvlNjrh5yiPEZ5ZLPGHeWKfYk6u6OMV6IJ6VvwKmCGBkRKtem0EQzM3VZ+sI/fNgMPmuc77a6Ba
2iGsUJpNrJrDs1z+MoTFe+5xbn64ppmdJ3AxZ2ltOCOWPd+akGeLGyvD3lKjLt6G7vTSwAVxipdZ
CeFsRYJPDcEkdOCcW9c5okBxJQU6qRTHQpXWjfkNbiKKae2Oh6XyYgaK/4LsE5AQXfsqlvizKjJh
XHX8NSIS/j3M6sd+rVZ5v5e4vmr8W09vMw9z94NpoasZh5m2Mye//BxP3a6gwv5nqMCgb0fmfFU8
r77QPays5Xif9O4q4dv4pVno2g1Ujk5dmnVnek8+BwrSQ5k5Gn8UsXpspHSazhBAwwz5vY1SqlN+
FXzSYlPbTMB6bklndYe5L00UOCP4kkfjY2Oa0HiJ+CWCMfGpBemxutcKvIlM2O92v8wr5lKbSRLy
YLIe+LK9LWc/O0rdOdLSq8up5JxrCS8Wu/P1fV1TXuqcCG4ydwxO93KTFugfbDqRj23V2c7GhpJp
b1Q2sinVAHRPG7INipTIT7IhI8vYFgA2deOzGRvHQcni771BkqsNsuStVoJpHwDIPGbxHGxKi8OF
6B2YJJjZiSMucxJbrnLqqT+cYsuAlHO8Bc9zq2g4nwrTre/AKbNUi42ixfEmHxd+rsm9QbPkQw7Z
t6AixmQ+DcsgVzJ4BsLJdhz2q7tebKWRtOyQuREZ14Herbv2a9vwIM+dhbcO4oJRWAp++h5hskr8
yz2ACrhABbtduWxhsg5tKFVkosSW4W6HdoPKZNJ+E4GOCl6IfKUvnFd3wQ62IyedD/CHk4/ePvlV
z2c3IXYI2mXapIgfbMwpHG593QzoTXGFyAQnf6NTtuILKhV9g1ydJrimo2H/CJRoLyy+5U2SH3/z
k2m6VGZv7gNvfi7s8muj5S2H48D46JT512JMIjRjRIHQQxQoDsY95Jr6jeqYtVHCyHgDTwAKAn6r
/dBr6i7oYlRmqC98laucRvL71cNXPnxGA6WdpaAt25Xai5eM18Cum3fPp9bfO2ibiQkZC8q1SQyd
WmY174AoFm7QrL+KafiAohL3k9dm5Y0E3ndZUxs2z7DatTcSBB1jjDIPjzsxG637kAG4D/VSubaj
Hj/Hk5oBk2g+iyVD3uQ+SEDDPARK751y1/RO6TJ41BR5sfR7mhQo4JPm2nlxuQBPNO3NXMSbXCNN
1jKbh6p1zQP1Raz7gmvqNv1b6GXFFrmyAekSzXrugOTsMrqdJz+8ATK6KGrs7WuQ/bdyGfQ5Cg8Q
7hWr0e4Sa0XSs7wZajwem179LEoT4qpyzzummvHVrtJiM5kRxJZZVQHvU4drqmlPDQX8D+Lq/Qka
UdcNT16bRsBJnugbSfStq1bNSQZo7u09Z2loUvL45Nbl+1Cr/Q6UUHMnqYdZAJL6KfuYl5oHXSq8
9TLw4uq2ASz4PDf+8ZU1OsNloh9l0byslMmS5UPm/89yyiX1hlwkx+QYhcs2RtNYBlcFyLWqwrlZ
ZfzCoW9gBtQbSqxOFzB1DxC3Q3az18FPSj9BZ6E45MN4wSH0H86t3yb6gF5pF+r6IWsQMZMTxtxE
Vf8khw85Z8xG5fIksvvV1JJXK7NkFVn59Fw5NU1/uU7C26ZxeIUEdXixyvzQTk6E7rjfv9czO6J7
KbGYaRq2UsV4t9m8hGZpfcxpA79NuvKXuNWZRCBwCWM7m+O01fIw3qhLDj+H7etAs+gXRMmB14RL
rv8xgVbVF7HEL1LgciWrYGX+ItYkxYBleExCg7IOpvaALudwojV6OLVB8ONK68ZfTa8fyNDH0atb
z46HXgDQIoQ6Pof1VB1Tv5+ey/6NGlaP5s+yo7Mj4GFzNfP6nVzeZnbz1pQ5NNQkHutjXAWUIgtj
2HWAcngzmfGJNtUj+IPgPMAkumpRBX4uOv+zS6PlZ5CS056mFP7wWi+Cy19vVyhFhLQmJu2nCkgH
ddPos1t403kMwxbgMqs8eAo2vQuQdorCNwMhpM2kj/15HgtqXsuVugwP38NM69wrVw+b9a6Z66tZ
/1g2eXtLlLLkdV9l35oRNVNzGr+SzIq3heUCtlETNnb8yaedYrJtBXAQN0H/lrQg67oMRrz7LMK3
r5ntrWRSXNoQXZPUyq4+ICY0Va24rvY0uef1i+K27Uo3IAt0B0qkMjjgCpEOdviZU/V3DFL1G8C1
t0Zth49FAexmjJ127+hGffIX2q0y/j67dvIpdryA19684GQq492Yu2GfGbm3bbU42noQ2G362Qme
62LTIAl4sxsvoWRmT9ouUdp83U1Z+Ox0OU61j9+rUSlI47FABi01lROCAi/LLzLf5jHvsrrOT94a
PJ0SvkLDWOyHrP0jAGR01mpz37jL11pKWDL8nJjl21/6/1S5YjZY55kVUtqaU7U+9K71/f62L5vy
Gz8nOQ4aGDUaO/5tVvmprcwG8sacrmZHqa2LtQxylbihdfGmTN1AP2Ot02FO55U4H4G9mx3qEJSl
+H8J8aB+3oOd/K7GugW5MLf6JaTX4OSv7UzfPWYCkwrKOPOIbdO5W5F8hrx2LA9jgW67WEY/ucXm
PmGYxCzC2w2IriMP/Bidj317l7cET43oZQc7RwyHsThhnuISpqfxaYye7pZMROb0DkkG0C3ou9jm
J91fRXJ27Kr+Hjo1SafYGV+dQRv2vh9Zx8l0i5vPw2sDZXH41XCao6xJ4+olKSv+3qDbTf3kr6qb
egrlfv+aGO73nFzKWVwW2dWra7tHsSZEKF59GxqgpreibTU28QtCqOBw1Re97v2tRn12I6bNrnKl
GEZyjBaZ+ejCBt16SZbrcciVs9aae2X0t5lRR+9DPDsnqxn4qy/7bu0FmnWiZowoizmGcNop7FS7
CsmUpDr3Wk39NXFvPpQSJ6/o81PZ1jsL5u6jnyEwoWp+edQgH1wXPdrb0Jgg6wGl6+QdGjv6NJlO
vc2Woib42RbJOddZBMujFmSNj3TRcoiSYV5OSA/z4Qua21Qm4X1OW6L+r6G/La88appluORTwrOn
OFfHU1ye4CTAku0Um/lTPIfFk1zlhUENX2zwZcUTZ+v57OQIsxHmtx6owcfkfS2M9EfNUv4Y6KDv
g+SbNrQa4P4puQWVG53rEBbRNrPzd8CWNzkFQLP32eGr9jGKcwCuQewfISJon2qUmjZaOvXvU8DT
Haa56uJPSv+eW8Gq6wf7Yw9V363rpy8SZZiNd4gdWOjEtDhUb1zaeY5i9gngIUcrXyanpYtx8u5R
lFvrnd2GaGVBWBaTdTzarRlf8yqItspcWB/ZlIH5LMf8r7F645Vp/e3G08eqduvPdQTvmVJm6X21
OqrGkfRNfGWb+WN1rUcpz+mgWFZnKZQekb0y5/I9ybP4jWZl5OSz2NrVFi+kbIZVlN7lP8uO5n+n
6q2rBufkJYEiG0AdEw1/kWoeFF9nSzVh6Szrk+PW3mEcE7qjUl3fVJPZ39KuV/YLey0JgKR8spNC
3XkARF4yzzdQxNX9dyepv4HCqv4Kgb3f2XlGldpWZ0QnI5gWWpWCPbJdT8O5H53hrHCCohA8H8Wy
wG7BOByUcbV6xNzt+1xmJONZphpNg3omhCBAzHuQ3MUv4UdoBhRP/B5tcBn4awqv9nhT3Ci/iPFw
h0ATruEMu0STufr+twkJRv1M34xe5azd5ZaOVWUq1agoPNZJ3CNtrLeRseZtckFT0voUFHHzFAV0
7EzkIT+lRlUdbKOHaHaZ9aD02pbx7O1lNmprdxXwnDjLbOO4CBK5+nPjdZSnwyI5JA5fmhKB26TR
Qwjld60FKQ/QoNDZei3dpHmS909BWV88CK6CdWeU+s33gIJU0UunaRHJDoYEocsYdsvrPSq3yheS
g845yhuat2cFWkylMeKjBMtaDkEQ97emuXvcxaCItR163d7YSHwEPIrCfI/WRLmmAtheqLWCP1pS
TPOQultk2uutD5HBBwet2ucp6LeU7+HtmywqYOng6kcJVjjqnQwVFr0S+sInv6SBGr6M761ThcdH
v4XslBe/afPZi/+xef7pz4auPnuxezBRvDjLMDchZZz/MAMz1jn0uNnqHme1BuRHS+D8uPxl4cMZ
u6W+BW2XreTmagF7S4WaxeZRQeBYZa/jMc7WjxLE7/LN/21LvFQr7sUMsdXMPNJ97x6LKKDsi8jl
aljEs6yu8er9NDrtShsAq2jUci9+otHuJZcSlKzGINdBFtfp2eagRxv4D0K94JMOvuh/+PNghR9p
2LEQ7YGCbfcg0HusFB8N+/OuGPnDlYlardEB9ArtWLDbvXWR81HQW3XS8HqwzLslcz8tmVsiBfYF
a+o9Uro/f0bWUWZvQVh4W+nJRfDpMDXReJP+WyMdqp1nhN5GJu0sy14hxZK5+7CIvRo6dKnSqmv7
PVq5dvRBJmVN4iBxlHtmfkbU6ysP1w9dYigA+5sfA1s7kuTNRdy54tsq+WhNXcV+2+wkTC8MqIZk
HrbhYdcivM3WCbLyfydkfrd/SdDIlNj5ksrpRfL7l3m5pN3D/8GRbrVQjJGKquCrhFGeulRscZyJ
NBtymT47o21FNkUuvSijQKVOCzSX8rfT2i1sK1TcESat9YV+/CeBkFAJPUxz4SJ6MBApGmCqNAmd
tYRIMGg2H8ygP22krdtAa+3ZML/d2/PEUstvjy5tqe8Exfc7N6H1I1patv+1/jcP97j3/8kdKSt0
mgsNhtq7u8hpHaANhgNYgasuidxLjwhtHqTZ6eEfKqubV4PeDTtDTcbVI/hxA225y7KW/EkGguKf
G+de565MlSxn5mT+FdmAck01iybvxczbETDmcpV5k3qo7eQvOt1QEhBfCus9WOEQLdUgGhIUU8Lg
GnSm+pqiu7XiEA9vf5Vor/UyEarVU71YEuGak75Jcx8irGWBDJQ0VmVHLbsfU3ddp/14T4LYjf4x
CdAlL8qwBHGQ6f1WrYxq46roeq/A6sCV6NVHihSkeAt93PV+BTBLuGnul3w28Z3ZRuhtfmexEedv
TDdCb2PTzLQuOhrV2nVQ0o8FL2TLg6UwFo7Ef6zZne1h4wQ0EYRUHO/PlbQxtxwtrZM8Qv6LztOL
p3bdAsjcyEPnt2eQ+GZKTAcfLTexCC0PnQ28YNo4oZ6sfuEBldXz9GyAWHqS6P+6KUy32iqZeu/+
rGzkgSiByUImSlfACYajC6Ky9OQ5yfUBsF9cxeK659AXM1SG5KpmEEr6UdzSHp+0T1PbfL/X97R8
PnSabt2kvGfyLtnASshZPAfnTBnFu80LHimbwKnl2kfxPNy22Xm7mN4B2JEIlSFrpz9mVXH3AsBP
lt+9iqbHVkwB7suVDHd4fhpUZP/RH//Fh3jjx1oxkQl2g/IKcxgbAZvvv5hhke7uSf+f5r1G4NAO
uw/UETLGlt/aZCrxqwxWaDawi6DSkC5CeuKzadQxvTq5ihUaqPnSe3ykkcK/esUY87dCQzlbYCHe
5LWvng2Dliz5Uv00nbTzNz1kUGuUvcObDMYURLckICVcOLq1+20iT8NsFxrUvX6bGGA/IYVBFePn
nRS6l1beiOCX5KckoWU37YmC+3wSK5M8gOSxXCZiCjDHYviW6n51kYHMSn2/EjNQu2+FAhzmN7+Y
malWF9TYaYQbQG7/1/p6KuL1lJDRATYUrJdtyDfHR9RlTKcvGVozW02H84nm6/RZc/L/7wjXR3Cm
sIbnMnAR/TPBp6D90+/6ph1Ovq6uyryl1yseU0rsNRyj5sKbIINVW8a5bq2NSnfD3SV+yGJ71tFZ
XmtK+XQ3H8vs0vrsdwYNLv9epi28C/DGJwA+LXX7WPCIK8yg3A5UM9YyKxON5j67ACePD8rWYrCp
Umfx6c7suphW5Uen+5NIKFuDhd+VY+t9IpMGM/HJrO+Z0P6Waw8FDVCMFZqioX6p7Va71FlrTKu5
gl0MDtw1Uhf4lgkd7tVpJbbWa+E+G5GjrnqSxxuZl1uYqmqsazemo3BZKMNYpNH0fyi7riVJcW37
RUQghDCvpDdV1bbavBAzPXPw3gj4+ru0qS5l51RPzH1RaBsJymQitllLwd18jZeqxWMEm5Fh3XGV
6w3DAWbHm8k/sX6KPjhe+MmrZf6tskGwaE1ThQqqJP82g3iYIdmCOGSSXvFdiBwtiAL2hVnnh6aK
uk3VT8YFtC7OlwUA6Ao8E8i4BuCK+fNgl+8nF4WpVpKCWyBvlpNXNklAOhrC2Ozf2YCm7QEpsOqZ
E/7wJZKE5MDmfusJT6ABBWEkj2JJVYxGLUUOrnU0Q+AfsSQqaCVZKMfQEy+Od5Wud4vJmXa1ECw8
gZvwQOG6Ugfo5uIPOU4pmqURaCYjhfBI/Glbo33aI2d/TA1K28ldq2khbLSftv1zP2mWyCXw8sBs
7yUwStFREjPTTaItTcPe3YddGJ8mlKI2ex1GfWudtgrTu10mpgxvL2TuW44WN5qGdjLtPOQ/grr1
EN1Ha2p7ndUA/IP2mtQ1lCTbGeIKqMOs9uRDZu1I4jo4BgjPYr6fEDNFUBuDFVXJOgO0+D90/9Uv
jsDNjoPpgbaLeu+vxRXeHhUtxcPQ4eAQ0JQGG4WEFStAwub4xYPW04x0C+jfz6KIjqS6X08ufeIA
vh/pSyTkcA29lmaSLonjVJCntnkReOdAKgzYdd68bBue41UBpYGAMMEMhSt+FdCUBmQVgLEC8OBK
WbX+TWfaxlcFZGTWu/5WZ4GWPjAT1MJpZ1pLKyrOirMYf+AQahobQN4sF9DIBXgTHc8WlYCByX25
5DVb6hNNycfCU34rGlTgtBLkCmjBzc3LagYxWIAG2mqnmrLPrgz5ubHY7VD9KpL1TqeX0S7kcqfL
B5AtirQAOpG6hhmikzx465p6a8Nrqx2wC2TgKhQMYfBjVABxvem98hFVHgpKQdWLNYu1Gm51ymfo
xLHrJg8goMpNqWgnmikjiycg6YA0acwQApKjj8B05vSJQqLNLk1qdS/TPJoWQGHXKtfIY/SQdmDb
7U3Ai5vGDPj+uDIYynZKF6/b0zQfHJ7/CZRpWHiLk7JQw4tnFxtoKorb3bqG7K5dAtlZIebR/RnJ
4qCtp3cAM/PPGycr0BEdAIPiJ6LBnhXmiI3CCtTzw7LK+ifWO95bciMtghT1wHsgVveXtnMBRyvB
8k2ztDasOiB5nZJ2cVK7DrQ/eB//6kWa78lK+tWF5FaCjGKzTtXu6FfoL5OXnuZ5Ss5gkY62kRc2
20mFPMbJRxOhQTGOllkgGkYijyxDOwLUUEVASARa43zychzFlb5K0E0C5Mxdw6S46EGEAtXqY/YF
xTDR4U7/WxEl7uJCS8nFx/oYBWzreq03fBf4ERa6ZOWSARY7sUf8D7iiPbTtiHJaKwbzFfre/W2C
3+D2RsmQejjmNkDGyQfkUekTV4OF3OJDNDV4/VSsWUrlGJ55ibLysH6fe41AvggZp43+2gYcV7d+
55NufRrQ1Ecr5XZOjXRz93BYKrzMsWpstsTeznEB4AE0TuAjK3wGLtSEQ8UyIecDWneB82K5JRlV
BV5QDVm6S5WZdDdmcp/MqD7k6fSdrGWH6pUaaKKEzVQq0Caaoa4TvHKA5gFC0wL6yQ2wFnER5lYZ
Tk1o9QnIjQZCdEIvWbnxbCve5gZDJSg6QkDZwYzoQrPFsqIL8lsKvFRZbqaVV6Yo86VVtMCI7C7o
TLRrpy6aHWzVOKHgZtYZ6ZYiCc8TWs/v9LFaoFfVEy/QRJYDN/5XA7notTNyI8gLjPVOX0yKOj2i
Cfk71fx0pkrDOfIr1Qeh0UWCg0vpzGr5Sh4L1Qy9+v1WRxvEqsoIMd2bPWnBnAPdY2YpOK4Ah4Zj
3/KpN2cJ0ELzf9QlDYaUcD9mctmbcZ18DYHgENQM0WUEHkoUD8TbrszSr0YU2ed46BzEAlLj81h9
8XPFRICXBzXGOB6FakAfwt9ml/MdSauPi7yi2JBCDw4tJBmJ/pfV2ky6dXPtY2Sht15G61LgMRwM
NPOTSrQ9C3frZUF6aZbBOidjbgzjcQbtr1G7ICCL/IFduAoR04wGsP18BwPPsie9dKqffjdL/jF9
XbT601Lx6776Mjc+dMXeF9+RqkIZrbqdm73fXLKunoYoQoviR8tF8ZVhTJ/K1ooeYuToNl5h1d+A
m4MEusPE1Z5K5xOarI+kL0MD/ere5G1B2INaoO8StCboGkZhtYsXdoWsUn8LU+9d4wEYF3AO3aPZ
gC2Y9E43gPO3lvIiuo+5y7OtUabmmQYPZJ/npJhkEdzLZNKe2pwB5ONljfZZ99Ayubs8mV421sv1
lpG+7o17k0XeJkYHwyayJhdsLamHfk9ebiOnE0Ath46Genbcs/SaAUyRSkkyzVploVnMwGl1v4Ys
NNj9AJgOLf9+S/IBMwuqiUyES/Q6fVW9zc1V6VbufFbz4vjjCYk3cIQO1jl3LOts41WLb2jam5ZT
gC2wcovVgbxK5UV2LdKsMQ3rTDMa1nXkHbJpaw8dP9IyUnUA3MCr8OsSUrqdaFFlB15DE0WYvhEj
5KQGmlElJs0q0bCzFlfvmgo39ZqQ9lht9756P9pKi3q5u/BDM7YR6q5RH6rdIstBFt+1x82Mcpoq
kIiWIhUnu+QSpkYNoO+RJRdHDaRkydRUAVBvgbJPCgvR5H1pj99vVuo1qNPhL47r/jc71+hSvKA0
haPEZfraR0htdW7zDh/n6gE9xdVD0eIxGWi5xIcUccPE2GvdjQ/tALaedQdy8alEg6Y0LCGKZfGt
EoIBBRfIu+Fv8P02B6/v8gdk9dAopJoASRzZsvRbJB3zB97iaT8VJxKY0syuh+Mt+aHdu0AvIjeA
gFzPOCbDbKKsCmiblhf0lVk9TAlC1VJMYqNvnGbr3dO9qPCFl/Orvtmbmw9LlFKmSS82N8q5a5ph
WxaHWc7W1QLJT1dOsqn36KMNt8h+zpeiHUCYS1MaUBA9XyqtJJksQZ3y6aKd7taQuC4EJva8OpKS
86hugpvlN9q7Tdb1ERsQkjHHrxagGw9c9fRkC2o0aLBV0aAADNBqqImMswWA0Y2SHHuluzNoHbno
/eOc7foFXQW165UolsDgtMvLgF7kCITkSkaof0HTEiisw6aoVp+5GFG6od0BVDlte4dlG4vOaW+e
1tDPF+HbfEbDjTrn0TFuGH6B6NQimuHECcF7xz7KEhQXLVI4YNcOM/wvOFhN00j2OBqONWBOyzZf
fRDDzEAz+tObZusSG/DeXaC8uzx98b7fMSmaGtzQaLkkHy8rGnT8qS0BND2hCa//7DsDGsNKhpLY
pAWQcDS6C+hFaz9+XIZh2Vg5OkxjDjTVICuq5TrOkRB7RFp6BGptNFdEDrjnJzDOXYshhpfZ9khV
yvF53YQsfSmGc8knhRKJjekaZKiLbzbQdgAYpnZJFEvfnDen1JkAcKCG0ecZKuNQud2BZKEPSHkz
Zd3AoA3ROcNMROfVmqqqXlZneBMDMOAoQCeglHx6xHGPXciNjC/r1TJ9URu8acc+yi60aF1P3nfb
jz0wosFusEehILLpxVJbZ1Dg4ony64BkgnVuBQiuydAU3k/vf19CVlRA2Xjq0Jp1Ttvd7LRqp8y+
OO7IDlx9kVd5jy/2Tn3Hk0wzPWidS08AsqxrtEmojWa/9lADVARa/9Y2pPsPLjeXe2sbLwfKqhyy
/5Hxxvnt6Vtb3K806WlG2lbm4LmXQ45/pp+/mN//om4uKVt0ypZe7QZlDsQVdD4PZwFCjRzIhYCT
cF4H9KFAqWXynEeETQKa0nIyJxbg/dftSCYzzfQl9D43+95dkXzudHeXYkPt7kULhAd1n/oWfntJ
cllvkJbcXF1fbv357y7VIVMPjAGzs6Mk4IbdHEFS7FwcFW9YzGk8OUICPAKSHnjC0B5FMjn3ryvM
MYHl13Wrt7kgDL9f7auGvFw+rrtHVlm1AV4SUAMSsmS3/itHDKcfmtJQqcNJowaL/kdIXuiIpO2o
s4t3Vg7i8fs9qj7p4j1pW1YJZ6MX0WzdiTa92X9EAYwDFqwNb1zUEqbITtHQOOxl9u861sQA3iQf
PoX/acl/3frO7078f93l3do7UW9lgsNvkySmuXXSaI9AN9qdzRHgWIXA0wLg1BVg2soAFcBA0PZT
9MbTlHwyYFMdF+l/WjKAXgXjnCOlrRbT4AiQCXcdYJ+0bt0VuegRTFWWt6W9jMi1QGBEV+jK/yEk
VW7LBGQP6vRIQ6fOd2slMI5hLepwrL9JNyhDk+LMsxXiTxybxSXlCRpyEdPUjb6Oiu22yxgiiwSM
CGUkD5MCvB0wTK4ODORGBpoRsjKt+nXLtY341SCHcjlwWfwAPgoCumpgmdntu875Cth/8OAYJQK7
ZKhLOSZ7ajJYtdyI83UN2cPmEjYgORoaHn9EvNU4TcY4K2hhoEfFwj1kQLU4ADCpuA4IWF0jo0FM
Mi8CFNvhf5l0ZEVX3YsL6VazdP1sF0rHCsjHnw3QrurNaI0WaeGy1H92We7tSZ+ZCEINHEXeMnVR
ocj9fHgUSJcN9VJfTICuP3qoJHskfdTJ8WoArftOT0ZTeCBkS0A/pRe07iiYgmq1th0aTraro9rU
FeJsRjEQgX/NGel00V0eiUTPBsotar4AzIv8kvbV6aa77URRPoGLsD/EY91cQNXcXIzh52xyIqBF
gQzpk9MU4Z6s5KddbnQ9jsEeaIT5xGz0s3bG3rLGcBXNPhJPZHCqrgCSeDnvSdQG3tgnmVvRVatM
N12uHigdkRYNsop5ZwqA0YwGClT5KlpFM22484tsbwHAp3Ikn7slehu9Kw4oMRKAcY0mA2on555R
74mPWQI666F2GACMJIjhrRCAFCi7exoaK0fEoZR7Y/Dtc9agQMeq0H4V0JQGcHSgLvV1IEdUI73o
9LqqBbFM207xhnSlgaxYoM16L/RW/7TQPqg/qM51cmrxCLjQEKqyBMfLX0TSWdxq95Wc/8dmLlrA
qMGFDNrvLd3rsn/3Xa+IsDcesOq6oK4btn6XeHuCdY+Kur/WZfSDJEJ/R1fKkwM8PyBUAve9wNsj
3sTNeAWKz9CE8A7d7utq8o8YqkdNQ0xnWtA0aXJq0h7YJJmzfMwX8Nq5eX0AhV32PkQ/7VMSWoiH
o0PpG/Bq+aaLOtwW+HQ+ey2gAWTJvmWZN+9HGyhV5IY3g6CqpvaL3fUD6qy2TIyg237t16FEc5XM
CFySUsb8Zy75Jq2MeuFoaxZmsyGnG8s/pnjPOYWdE50EiFauNPDXmcW6pA9QMA0O1whlF8rApNXn
wKV6nbpFD8KB2jM3PbBM+iBq8ap5Y6dpjH6IM0jdN7El4j4gXRMtOJ2Su9ng4UfKBR3qgTWwGsAD
2Gf1MYd8OQnZNqhzBzPhg9/4qERJLPyvKryrcnSSPap8nBXginQr4FUm8vCKtgFS0XAHeoUukRR8
u2h/vUHI+v9s6iGBbG57Fv8x+gXKt2wpP5d9Xl2a0I9BTqimNLQOPtU3cjYO1QU5s34DzmNUpb86
koHEOgREU45+hbVfxMmljz5B1TWCgqMU7W/NH4ZohH+qFShe30wc/V1LCLbQOk1Wx1JZZmG5aMdG
Y9eVVtPgofO0QXX+YSG8PXKkfVJgTe4Z6EqDlYpkITITNawMJ0veIfhHvCa1i+4xoI2XaAeCnbhK
VjPJK/cJub8spV1eGVLIH5AaP2lT/sXfcYHzlwtg87B2OtNgi9FHe0mHWmsUZmYFflXK5nTmi4N2
JR0IEuCpfVZZkUwyCWSvdTvU572s9oXF7d3q9Ns97y6hxfWGAGA4AWdwMMGUIk8lvTKr12Oa0SDp
ZVrL2au5U6/QLb0JazPNcrUPzYBKhJfrOf8DEFt83Z+WkVFvdbeKRO2SLqBWMKoBTKN+j+CaKjkw
rXq5ULEBzdwkQVTLsZl/cMzh4c4lm53xpXyBF5Y0NutGvapnWIbZDroUyGgpjwU+1GwcgKGhTLe+
dBX5zZtUqppug1xoC30b81w4gMVRi0k5p4AQTewExd20OSnvbo6Lwtq1DZAPWlHGfFcnKUDhbXBp
PBWd059DP03kX6RFmxBqy7lAl6Tt5NMWFOK9FT2RDXVZw5nZo3+ajS4eC5RRAfXmHNYNf0hQAvHQ
14DKqdEYvRK4GKiOBPQWBoCWAXvWsh6IrCUhepfVZ4h5DFpVfG3JSICDOknPwEcOBELIdcBdq7uA
o6G7MDXT4r2ZfBKWT2B04gnKaE1k9u6/Z9J0/JJFLgiu1deM/oa5+WYq6PvIElEdaLvP68/ArS8O
wEqPrkDSjq40uxOTHM/ctB+WXZ6EoFfQPjQLJXKMW73GR4GrPc9A/cCm64oBZx6s06sljnKXej72
vTTPyPSZAGnojUPn2weSSD++GrWOZm+JiNMC2E2b3/K509H++g702n/XrbfFBnA6cBMFpihDAdMk
RXMpkEthXpQbARHEfCQNDRQrTssLOmWXVa0DwNjEAynM41i1qBdg7ZneEtw8QSskaLYDg94w9LuI
frm4e9fokQkM8hKHypsXmZs3F/1i03oxv3jmnjQ0WFkOvDLgubkJXsTuguFxWrSnssnQrfubwDst
oAg9vl3wtYVmhgP94LmoPocTwNvo57UbiWR5E7erTv9+yPrqS3r9O33VaxXYRNuDNYAgCmD65sXK
Qde7WaeNGTUnmso+v8aAszlObjuhp0h5Tm4jjA0w9lGq0YQ/tWGtpoDKcDZ8ruS6U+wAgHZSBVi0
EhzFSXNCZFIx3C/hEW/76QfwFRvARs6H46RqrEk38H6XVW3+RFLWieQhN8JHkkC9XT/EI3rn/dl9
QPe0+0Az2+DzGfTM2NV3H8B2/KL38hHNEiyvwKBsbtz3PjeR2lEUxMWA6lZpzP2VKRHfuB9sy83f
WWBDembCDPLWGT4xawo/RrEJTgU45X0Ojhtj+kxLculGV5YtHC9UMKK+B3ircmq3ZLXD5egN6Pev
gOw4Bqzz3CuQFNyrk+KNNEnRzgCB1MJx+lsPsgyoAgOyTDju9FIy6HU0s4RRHYtMfCDJUZtqtztf
lrkg9bG8492WdsLOmQ2SroaOjG5pPCwJkGBEg86sGOCopVLRIBlI7zmKA/bkCyhT9AvRFFDDSE/1
HZBXpj3naf/kJS7gIvy4eQ8W2zgc4k1vgDdbmM0fWbQwUEu8L8AeJg5e7PX7IgfCIToL5kcaciAp
gQktQ8x7sDp2MOZhvsiKnYG7Lp6dqj1FZlh9ANYMPgwDqNgT59nLY/E0LOyZfAyUAV6MOQZh+sjE
8+T59aG3LZROqR3Af4rC3t4Ij6Ywn6ZoyU6lSojQALyqDHhi7GriOXoklaT8zJ0LavhfVpAhFsu1
dt0BnG+veisZgensIAApzLFFH2NVigfPwUesBQDFmNvddgUAoO7+3uqPTmjJK4EAdAoJIG9K7zij
dwm4jAoTgJSFB5Bz20NnvEYG4OXiPlSMg2eqMg8oBwRheVKhphv9D9mFhlrNwrxtLFC4gILVKYxo
008ohGp+zK4AwityQJ63WDhQ+tYFXVNDtKVpqmSakblzYw8UjuRU4VUyy5kR3CjJSa8RzQhivHu5
tKNPHS+rg9737lpDm/qnpuCbuc+qeW+nct7NmY9DSD6hCxrfi8gHrYlQabATB9lXgVoi5PLxnojp
MlT8fC+vJtLeLLiZkomWCja3O2AgxMHNfjfrOwDCv1yQ5zsBqgAUjYfLzdCpx/PkWmOB4nJYXuS3
fH7q/t3FBkvPuv+/+/mhQE3Kek3AD2x9Cxw5b90CbVgxIM/yPPzIOzff50nBjw7iXTsvEWJj4kUY
hXneY52IF0jhWLXpjHnJ0MwELKx+jI95bhfwQscetenRDOTS6AGiaZZxtLKlB6EA5xOvf9+gPeSB
JNaMyQlPJNSNKeOrB6/svydbLlt0cccXjcRJM9JZqOYBhM+reWyGj2lt471x7OeLV2XzZeltsRnC
Y9QhcoXmpH4IaMr65MGzR3EEJHOUnMFK06O3u6y2rWKtmpNuOFvcD0jSg63IsX4rkgH/g4DIzEdU
GCaqJwo4FAA5nMDU2nF00Uv34pTF9GCNfXRGx/NlxMnxyayL6ClvJutgSxMvAa86mhlgrAHp9fVO
XVpevGM5wJGop3LttKx66WyKCR27q0ztmGA6QwWh6uEkzynq9rGPMzqAqYdTKFATjpz0g4XCRODZ
qukq47IP4vuNOlNUzIkayCHHwd4tLHHSKvIgI+ms2qiDYagYKs9+bkuGvunja5tHz076B+Jd6Azz
Iv+JLyzcGiHevP1hdoFjK81NJvN+5+b9wNFX77uPZo0ur6n2rySRXzIm6REgWv4WsHT+oZ/G5dzY
OS5wLIweyYJuaUw8+XB2ypnwdkzxPOSKUoMMkvXhRtghGFvimF3SumEXmjloLcG3rJ3stI4MSV7h
r5TRSIrCnQ59bZ9te3LAP9UBCv1gRL7zLlrAjRB4Vf4cxl50IR0YFRwUmqGDFQGsreuYbDcSqIrr
IEBhhQ5D25QEHZqDfBFwAV2BDxF6HPFJnAG98NB6BySbwdG9LPMXcLn9NlF0kyMinxs5m8B2vblb
CczObJtXPALLHWAtUIJcXg0rq/ZoU85QufFTR4YWWBA9CvLhQ4NI2urKWYRKmyk/ShmGTcBDgEDP
NGVqatcc6OsTQA1VzVbXLXhFp6keMlWihQgq6rSUD4l8BljA4KNAyBulHUgvzvGdEKUbnBn5psoj
/LlfBw7oKuTJX2Wacb9azsAGwCGxs36aazDuJDUXx5jx7myYGDLUtAOYwhi684wf70yzVUl28iRl
7CXoel2nd8vJKaGdtD9th085tteXi+K9WSFIH7aZPFNyjGb0Z6FZ/JoX1Ibf6sil8sb4JS94t0SL
bzrqy79pjjrP3zR246G412dHw0WFSgQezw39mWy7qdwdTRuqvNN/0Bsv+mOSpaUSujdlJP/wX0Gm
gsr11L8BojkN32jZiVFcgnPTafUmw+pzt7DM9l2YuhfpFB3YPsC7EPHoiBrliX95FY0sSvoPBrO/
W2GLZh1hpgg6eqgIc7mP+AKG0US3xCpHZRyuyjmxAE07ZQjhhB0eg9q9BL5Fu8pGm8KJFq3+1pja
e082f5RtuOnnAXTX6HAfA64A8Ndp04M8wQEmUQ48wxNJBpJV19nL2Aj2bUxJmY51tnF9GW6n0Gj2
gGnMB+QwZWhsqKmT2jlpVuLPtxcTuPC0QbeCaqsGOAM9S30cXbcG/jDoU6dpaHax6U3vCuaHiOOj
JbAMLaCNOfMXQg6WXSjQSKfghBlAfRhaWK5tVf/U4ZsZva0D+kEIbJjH9g+vb+s9KnrleVLwaKMa
aEa6O1G7GBb2RkcM1lkKR03voHVRl1/HdnkGEfJwBdoM6CQV40gnp+TPpOg/zaM9fXKA7rcfxtTd
ALG9At6N8U3iWXsBMCMKAtIK1Y+pYgghWQ/kM7862qDZBbRKOm2aporfH0w8Xt7T1DWX+D06Dk7o
fEeCWFl9pUra7i88+Yu+rQ44xHP/Q+94oH5DHK2ruIVip7R190Czz3ZNjKg1HjWA2lzft9Mw2sZd
gXZier2mN3MckkCo/vJ+rl7VV5t/QQN+u4Jp0gmAHv76GGB35oFbeXO8069Am9rv7vRAsA53S0g3
JIey54Cjc3lpbXjVzGfgjtQ4RUbLDBiJskE0WmlJdpRytZNSD0UCdJrVc7WTq0vr3dmejlkrtqSj
jWZ0poCCVG1HMm10cw9kMUVrb2YT9MUI3vfdgmoDlb10VHF033YvM60L7WLYeswwkRrG+zygv+AD
JE/D3tCaGy3Jq4m8mJ1iQVjg0InjhbHjHvvueH56sBqvvaL2YGMZaAxG4hs1OE10KlF2QFLrugYQ
GxqjDGjaG+XeYNF08UBjk6Fg4Iq3Hg/o/Tga0ZByptjdJnNLYlgmIw/S1vYvSYayenVaWg9OSFWh
RrWa3U2G2pvCQYkrMibNOxpyz0/2Uwl4cK0rK1TnlhPKiE3ridRW/WWM/eE6dQAQcZbI2yXg90BZ
rOweEAXtHshAM9IhkzGhhtzDpwoed25WP00TiB3GgzTyRzAoOodItXEk1MsR5kDx6ooPOPi12OJt
fWnkMzLbyheI9vgA4T+dJBpoI7UH6cFbN26KbrC3nRFGV2DQswUNtj5yD2L+QDoUghndA03DygHn
eVaeuwGMR3aBODMNJLYloFJwCPtzzRSULmr5VF6icXrUhPdrRZ9SUIrhRgZltHVe5dWXltEuspzx
HAVe47IdjfBHbjtfiyFjz0Bwry+NaSebuObm82hO3mFxm3SXecN3GzjW13IA4t/EPnOJpnESaoC7
IV8ffiapA5DWhyytl73bS4SZlTvposkwABWTdsfIrD45qHoB9fwM0smMFUEIgsATicSmCHSuIigT
9qIjkAhwU73oNGbEXIkPVeaOQDZgKH4povYyKCzRUeHDOQQlqmUyk+UtnV8NTb1ukRmSoe/eGjc+
AZXqNeuWv5fJUoPr2bWik21JsBB0Rga0YjPajU3abVe5cd0EBNfcAWWwsnsGutpk9mQJD1HXNHyK
0QSCVoI44+eUpkI1kJJMwyq2CoHpRlbuJN4sZ4blHNGCutV+ILJFV04bfggN29yxAbmkNVf/a3XA
Wzqb0vllapi7ruiagCoA7h2datkuLWBAfGGDfRKZ9xKnTfChbGjqK4w+tM+AoYTkxOPl2TM8vuxu
XGdP2lsfaDGbPmXgbslMuW3q0n52EIbazXh927cAxnoXIez3HhQXUZD7KIrmbZe+p6GQixE0oWMf
tM5o4nrLQTO1K+fY3aK+1AexhwifRGI0aHGPd72TGU+kogEYUf0OEAHAW5ORB34H5Tzb7F3lAbKP
nIVfjkfb8d1gGhszAHjNeK1VtK/LjSsrnOE9q93qeUH0VYUE+0UCbzc23zskuWV+9svwcxE5O5uL
+dpX6sB0M42isEX98xAGreeFZzASLlfGG+hwyluuvhrIncRWGt8mdwDg9qv+Zsd1r3QABA8oiFES
TXvf7bP6u8Cf2KUyQchP39bqTwq67mIY+NPkaO3TPvpebi5sPQKbDDlx+uH0reVOVhwy4Gwi3igf
2tmdt4M5WWgYyQB3Q0ptAcuPtREUx5A4+Mre4nsgTfbvEI3oT53D4gAY6cxHDRyUjpTnsuD9NfGr
/h1evvt3XYEnEmrKqy3paOBFsjzWsbsuqhkOmsEkAQYfofr7oP362QSJcSTjIAFg6jtt0Nd51btF
+ct1lMEoUdPUAhgDDdcSUf0y/LsEo/HH1GDz0Ymz6bDwePw89/YnYPAUP4rBfdMhBW6z8IBqaZab
fBqdv6IE6XqgVkafHHtODvESAfi4kezJDUH71k3cDOIckBAiUbFsD9GpoY37fVJ0f5Kk9STSEIc1
ei5oiuB6ta2dEEBJCtcrnF25bePC2BhmiyC9xvnyQW9/9myBxvhf8L/Ig3SLNT9ZVjWf7KqsNjhj
pHsKJFNwGd05KNERIF1agDpLqipOmrOVOs+k0sFpdCOXG+ZxpMJUrJqsURWaT53crOHqyQXigYrD
/QrZSWKztN9UKzfSsz+RPQmGU4s0u1uqdWp9mwMoTKumxA0PsYHUrOJQLqxFKJ7d7Qr6MxWheJRy
uBdX0J8QnL/kTI8+O136C0v4B8pGtIrUt85wgLrPUCQp/yhzLk+JjXagNYHR5zkStAYONTMwQxwg
wKwRwLKMs10+eRXKAPAZy4AItS3HfAavAmp8LDWEHFgqOMID9liJuviHRCoDEl16GJ0mvaIC0HyK
BYALuwYwqyTO7sKeaFaOoLARCG26Uc2efDWUdeejBqmdO3+TxAnAiFH9WqMGAX3JvLp0Hcoh0Sr9
ySxZ9Mkop+wxZs0HfO3Gq0q21SmrwEyHAFe7ScbK2YFoXl4nB9yLxK4YZzkotHLUYiquRtLTkKEK
AexnOM8CJf3MCzkEPLHlZRqr539PGFNieVaNbE3dxxuzqrrtDc6K5hGcXRCCekWxbAmkhdBVaMiA
PHzA6fRrVDUlGiIQpl6KGCnmX8UbnQF44sgo+ZZ0NGRSZnvfkwBFVwdnmebq9NzKnUCPL5pKcFwm
AzJx/pNvbkYnBpC/32WAkQITlR76pN35sQO0y1e9MEBs1XBFDj2BwvrO0HaKu2pAOQcZ3DzuD6Xh
ysBvZfNkAw5657golQqtrAGQfeI2T2mds30ylsbqQ46e2zU7dCPPePTN5oelzPtNM7TLrlUPsbaO
zCtLWvTtaJlmw4Sa5G4E/eZCZse04P66xqrjH3Lm5Z5eF73KZqBQKJIBTb3IseHIIDaZijvblo1M
Ar0mzu3gH2Nz3gpES89RLKczf52RSAbSyaRH8ZKWyayX6B20jmZ9Bh4i0/z7Tq39765oynheb4VW
6GV6BRCRf97KnQ+Jb90j6SxvcE5m+8QzHz+oGsxxaAMwMTshXkInc8OY2W/AbomEMbgNPsZlha/e
ibVBHZvLR9K1tgWgKiNDv2NnfpQLoJc7d673ZDSjMg/a0QOmtmHmHzPWfWd9Ov/h4cAVdAA9egI2
n4kynKtdWCYKOus/F3swjpzJGGgMPwcZWgO6ztDJpnU0i/noHC07/KH1Ue3GT3bt+Y+IHoBc7KiI
FgDBk4TvDNGH73o5GkAJMRkywhbHtHXrHZ6xbFtHvW2gJaSQR6cqgICh3GkhqETna1sm15JcSKcY
5wp81GTqfS7TIj9SqFlHopPXmLTw8BU8WsAfUhFp0pNbWmfAaia5qBRss4g8geMdsGKnPg/RK4hy
4siMy3c09AD2PfO8e/Znq1hVpLfVC4mNWP0xxEMOIIqALQDTTPmcs658lzvpdJYlfsPo8EGDoTu1
Z3yjolwe3eaXfPb/TOe6qDb2iCJQba1mUJINrrdzwwbHVpA3A9eJqIP14NthgpQmYnFaF6vfvlRf
CVVppNs7Q1fiadTZ4TPp5cTjvd1kKIB4PXXo0wVoZDJgGne5s80b1L2TT22503o8mR227Jcw+TbM
cXGZG9BlgVWjTYMptuZdRKRyZJqI3qFXLHKjGvBxugKiElXvqfrCBjT8o6sKD0rXjoDbnMQPYIMb
ooMyNCJEgpulfXTQZi8Hn22XP9UWYCcWYGc4W+7U02WJ64OIWh+8cQNOUr4tmq2DlChQFR1reayW
+ljOeN+cBz45WxPpgqMrUQRIYlnF5iOTgB4FsWy57+UygoRYraPBPg2uGB9v1CmCmyj3lhvOqvyE
v8L8hM9uvAU0J+ACTPEwsyr8O5Id7n9yvodeNW3SUeDBAXax4AYOnKaEFZ73AF4OBZgG3jSTksDD
xxFBvjDK9rwstu783bPr5TlrQg+ptKI+icowPwirBgTFAjy4Of4/xr5sOW4cWPaLGAFw52uz970l
2Zb8wrA9Yy7gvhNffxNFjamjmRvnvCCAQgGyW2oSqMrKTAvfaWJVz9pNHWBVIANvTXYeURN2buOY
I+yhg3vfS/H77isXhFkRgCitbYarEZwYW6/L+nPlusDEqonZx1FGmunstji6noFQE0yLnVb8lw1a
caCTq8BF8H9wph+Jx8F6GqPq+OmfsvwI6mkdsK6uXv/Nmx7Cg5GtvcRsXBlgLDwlY5G9GOBy23hN
zjY68LMv0gvj85hznHL00gZ947SyEV97tm8mW8Wxo+81LRSvSaUBUAyBJhv5oy0kdj/YoUY8ACTl
5UCOm2n5TWYtRGubCDSCENrYIeBe73FH/joPudvmp0ZCNT2R2S+ozKxCJSFjApalYt/eyYl7MB6V
hoRmGvght2PjdKduFP0JoI1+7i222mNFgHwEmBZ0HerDy4x0JmefGE2V/E5HsL8zDRJaRmsFz1Zi
36FpNn0fdF6tyW4pO8Kdsx2Kue/2wEg1KNjo+6CudrXWdBdbZeG7VosPjQ5SPFKNJ1sSjA/yIJOu
0va4+2grmqQm9PqHiffI5z0m6C+bNnRCJxU+LJxwAIOekzYrOwr6LUtaMHRWXZJvpIdqawSrmoun
GmMOFKpuH4PipbODU2QEWG0PdbPr0+p3ZgCmRI1QvTyOyy1KpfoV6rbA/7xMU8+TeXQpvM/mVPGh
Np1ifobMWLHymMu3ZCytvrp82CpV+6dqf9qPfKg3rw67Mbq01uf9RxFFgFVAY2cuUPhEimeNAqUK
yRjtwDgQgh1bFTF8rmeYnT7VO9AQukS7qoSMEi3JMwHobuQe3Ap8XSDkOuOCxi+hFumXjtgeG9nV
B0S7bmkdmaDYVtPv3SAMESEDT0Ss3D+sIadYwbsCqw53NESBGpQxMsC3/0BnJ0LJ2qVsNrwF49qC
l118qEcNAWs/uXzymzdcfP5ra9rm0zoahn35HXLD5dbLBIfg6Wimp7mbRF2GaFbp4S5dMsfv1dTc
bdS77oPVrowAAXLlYA59eioL2e9yVlwX07+2p6mGdp67as8RKthAq6iN5h8HgdVEcg6Zgn/2zmLH
8sOwqf0p0NpTitK9chUlZXfirpPmW7IimRAGvteXxxJFivtiHK1yRTPUfBjPnmRN1CYJ7QdxSunj
MC/9ebzMf17/YSunA/2XqYEApGSJBvZOiBeIoGmuGrAyVx0vfL4KItGtLD2MdstMrHxoKAbjVkvL
OdCKujTe19IkZ29lhypKmltWe1KzT4jvbxbT/KO0JuN73Ee/LxP0kwILxVYR8vyxDhS1IjQ6peZr
VgI0JV0HYQjVjH96FfTwqtXsBuhxtaJ5GlMvHkEmEI3xbVmybPPBTf2wMe0RhV2ml3+B0dZiLdwy
82l2dqRpGtM+879kWdNZQ+oDgoUXnESVsMeBICe15lmYGQqeOsJu0doO6uZMtlm8maGkYt9myc/E
sMpdICp+MQcz3E5O4Bzs2s2fjdD4BW6j/KdWDwrTbwN3a1j82AcJCLMQIPthJGCAgwNUn3EuFJyf
ijIHo70HTH7Gfklrsl5SIBKfBiteN41mvZCp1Js1i8DlSiMhGUKJRnqhkSPH0TfcXhxqrbbxTq61
jaY13qZTy3Fwyg9hpfktjv5HeokLkacbFnVg7q2i/KVPYhvVlzbwOOqdboFZ88myXmlA/nE2/NLN
3D7TO3+so3QjOdTVyAMRZQgE9vq4os3wPoWWreOtkAEvvxlujoiQBr07JB6tfYw6zUNfFsHVLAwE
E9hgf20s9lcxjcNv716Iwfzd9fYPG0zH81rItZS3RAvtD2u5O8q143jzWvxRBisgQhCxVKjnGMnn
zRBk4WZBPZs2UA+4XGcoA9chIVo1G9PLpgctaEfUnSe19YP3iQR6rvgOorLoJ5RxQIbqjfEDF3Id
z5fIAIMHJurwNWlq7QXUiobPJaufQfnhncLS/DsblIrGmDSv+VSYZxeo+WdmQDs7QuDz3VfZ9NZd
Zd1QPdLGrZ61UCJ6AB6sDS3gOD3cE1FvrKAVfsGCYGOVsjs7qhlUMVWhDpLUI1tg59yfVOkVTSSu
B1UGMxztdjX3yQt578OUjeVh2Yd6y94ssqZDjLwh/sUliF+RHO3x9IkDhMrSGFcv6vZpL1qop4/l
mcaWcjb0PFwlXQNwshqS7V9raArVpDhlWQixfFit1nRjD5W2Vt8T7x7x8KF6JTxRj2wLSx83uxLS
fs7rJzv5/tfSTzYzfVOn1FMLIu8BwXQTYSOg31eDqHCDMr3wohdeDLURMGTP48WHbDxKceUH3up/
Y1Yj+rWu874iXxpsoSkfAzrIQPhuMiA1s0kcw8SBOJ+6z1KjFdp34COzc2q4IeCatjiCIfTdw9HS
HbOLSvxg0MtZFcCNQjixTHC6qu39chvRUwOBXxr/maVrCrSrIQERGS7+/vFNh1zrVkcS9E7f3FBr
ETwdeQHGdUwmg2HuQpGmAP7hIaEHA78CRXPrgcJu/D9LyTfH37sv2rY4zM8AfI93mqjSdcFtiB5q
7bGI9cy64MywSere2RWu3HmO692pYUYN4q42eGPT+G4ygHi7pWa/IgfIgiGwofXtzjM1cHGrleQ7
QhoGmsxecSggYzjvNgUiBY227iL5BWqCzI27DRUzUckSVTR5llXhJMjWi4l65OZQIRSNGR6jczUU
S/AI6+0Q3DNhAwW6INkghpzg9g3+JLJRdY38MzGXk1BtjW2ayaa2oVwdDblf2VV+80SY38Bgkd+G
ATIHbQgeesNJPHNVqGmjBEd5nic/yQ8RWkxoWa2ftDY8LGupl6n6HOHuFvO8EbSJ15klrTPtuPxU
TcueY4jfQRwU/4bFPsm8WRncAj70z0TUB2KnZVA15AbTTpkovU0o2gxlJbUGpn3YaIKGS0M2miUb
DTutnHwz7DyfbCjB0up5GxrX0El6Hy8LK5Rs123VbP9ra7ArdZsy4+BrFwCRm6Xdvuoui/1AptNL
G3sdYv1h/DBwANzatedeIJWdQ+tdgosERSz7gNe3ggfOqjT6/B5xK7uDjyW/2419MnB1P5PdwsN2
AzUkCHKRmp2nWMpDg6HgGIqfm9koWqvZ1AyAMQJHdCiUuYp/kKd427tXFExNIFMFpliNSmcDfKcz
a6xAvXUTD/IH6agsmikfhp/0V2imkYjH4H8N7RVUmBdAzkh3Hcf5BLoogUhkX46Nb1hINvd6za5k
o8ZUs/jn9I4tZjM55GBCvoIaAESkYAhZLbZ5N7VHFSFQKKCaSb4ALca+g6wHIkFgQ6NGVp4ot80x
meiqbSblti9wA3DtMgWdcGdeUd2EqFQY/OAJqJO1WJjXxS4DoB+FEf8iE02SP/VaGf401KLFRG5F
aWwdx4asggp9ZSoIVkd9OPfIhl/OrhCgAKZJahZfGnql/k0v+r/wIsoPsssKSPMZ64Il4hlUW0fQ
B9jnEHmuMyK1/b7h/E6mxU49bZxwjic/mUHZM7HBCUQzQ5hVACGqbZY1Tmj0e4cZ/9teTSVQRQqG
27Wm5acZTyktFC/ZU/Jam0hxhWOAsGmfuNl9BN+zHoClZRJ5fu9AcXkXjlNsya+UDAll8is6a/YD
LYK1DrRJxeL+YcJY2DHwxAMnxicWjGooq00QBBBiVDQayzqixwCt75MIULv1NRQAT4Z6c9PDsTLW
ESssyIny7mDjkXJwITyBciZu3qiRijOjNpB2rZAKXH+a0Az3h87C6UB2h1fmrchQS9vh2zsZPwah
abvKxAmWD27zBDRg+8RMUQN5bgU7slETal8mEYoH+AUFiNB29FHQJxWFPchenehAJvrcyF4NQQwY
rvyXL/gFZ98BBW3A1QsPMhhOtqm7sNnbdWx8czh7hcp6ca91h79AFRVRmd74lte5tkMxPaRPpns3
QPTCImJvRLcvM5s3CBrSCyAD4U62kEmZjTPxN7lSk0UBMt4j1N/meU0O3bHOm5NuGdE5E1CEjFAP
+FoEnrWOQiEORRHHr5VUoPHSeWL6ED/aXnwhLyCBgl3CIalMQ6MqJKjquuHSixHvJC0NDg7PTQBb
SrGbz9nqsA3o0CXCQfZCZ23XNNxr1lZboQcdVKXLtthXYX7NveEK9mhQn9sVaC2Ws2RdV5Jt6SAo
IOy65czLV8sJshVaXD6trIlBBpJcAbVb5aFtHf6/DC9E+EJMMIvLBM0EbajYTC6z2P/Ll2w9tOmC
EnTnYF4vuXlyWoR4jREU41YDFCACPc61NwznakGIZgWZ0m43FbF7pQlqqlaIPUJNyey8rGjVMnBv
ogjDVpK62IkaWh+E3hXXJ9noPgPkEo0eb1AzgALGUkBCzSQFREfpI8bVyCEnTuZuhFYiWecx5CC3
TjfFB7JVWfk+O68hbzIyKOpuEJZDnF5F9zw7Tg51nd3ARifZkWx9nhwcXUbHD1G6uasrGs4B2Zw1
OTpFjKgrc591XOLWwtHqA9h+jG9e593GouePvufi2UnK2Vw5rDkO5ggmDeWVTuXHRdno3Lw60x9B
W86LQq2IVxAgyFJvBx4lnyOs/obCtW5lN6YLssOhfEqS6KWRrHyDsJa1sRFv3kvlZk3dCvK57BEi
yTjhdDsa7VU4cjsAtfk9AAPxZnAsDinydvia8+nd7oC8CkW8bN1ElnnsVNNnUHeYe25kfRyqif6T
7dPwj8unrf4P25MLsrUNfuTOSgbzRg3TbPPWtjidCVyr9p8mQuOvsqv662KGUFJ1HGvnhUwdoqE3
u9p/kvAQqSh3dW69LnzwM2f84lfXSigkBzZoZyTBK3HEf6CLp7He9n27oi45DtyZHVv1rWq0vttJ
rY0e+PStqym5H+Pt/RiViXoxuNVDBD1ui8k14gfeU5Ck/OMqmImcjHARWVA2aqbY9HxcZYotDemn
VNPgborOyJBU6NPQR3Vrve9slNuazbHp7VOfdMXOHdzwsjROlUWIlHe4IsrY/CvMeLEjW2HbuByS
Y12Ib5S+pFQl5TWTBqBSVosI6ARkPmli1IDkcNoUdbUwdUzDa7gpcVZNqjqCpqjKetoTQMggTDng
y4DpQMJz2Qu5qfrShvqai8w9e6pKwXR79xzFZQcR4OGpK4p9btvZDWHU/Ea9aUzT21+LMUyHbJ5h
0tvJBljmxURuQIH8cqwAuGm1EzXkMbZIOYNOCEQOamJZFYfRuIauxbRebPQPEOk0bOu2D/1lq1St
ZbYe7IPG+jVkFlLo5AxgkX2C2Mj+0ybzf8DsOlSyjdOhUZV7UlXzubqjXftKoNy98Kq9IXp3X5rN
Sx8BGUpNGHsSh2zClPaEHzUVsnRxmPTDaEdFyhAY4qgFMAvxGKA+t4daA26dCRMPstl6qlRnqleP
p+1RCPNXoVxRgjJeRCD2VuMljyaakkcfOt29rfcQXe1C4A5hz5wAqPBE+FnTI2YGxFpvTqBUj4rr
UgxCRSPCeJ8LjEcW11/tyrUfpRU790rezbRrE0AZ8LcPPMuXeTgElb2rjTz3ybcOcudR16GxDsre
2NCQJlA5OyJd6qYHA2TLAF+nxbroOn4zbNADt13TQooBQ62w+C0q0bhDJ9cNT421lUNUhzcg9qhV
7UQWhAbSmLYLJIsa4wyV7SNjeAJ21z3Erqwg0STSTF9VcdicgG0a93ys91paNifwmwDho6sLC42p
Ib/WHcdyXvJf04stY48yQylCCimQLkBcP0DG7BIqdHne8vdeGKcjJjpfy0Axg4JUzAKXhy751BDm
w23bOegNIIbQyHpDaWj0XMbiWyg95+ipI5clBaoDUCcnR6O+WI7RjSvqcjUeKh76riGaDYqSMENG
5CSR5VINWJ20LTTABEoj/7E1pvot0DhiyJLlkU8DAC2BjP/jRsPEjJBEj6cUt0IEDkoI368kj/pz
VtT9mXpLs9hAq5dvY5GhIBKQwFxPfwN/gINJ2FinQTXU0+xOKfmWwATmRmyhalCYGwsBHpyrWAo6
T2WcGxrPy9sIU9SlqRafDfgdunJD9YGhluzyXNH9VQOKS8jGrQCFI1QV6KnSQOqZrJuOCb6neoa6
+wXx4opYbiF6CACdQl/QhMLNbyC5nax5JVM/KWN9jxN+9IzLXXABFvlKtcwNh74mMifg7gqmPXi3
EsBOY/vk5eA/LUer3UjbgBKuspmZBlx6fqH3vqejhLv3en7XHR0X4QgUCmBMn77ThJP3PdSW4l3b
uKC5E4qyJ0JwHSWzqlvEVu8818BFr6TRhbjMRxrYZxEwOC7NFHcu6DFVKRUZcW2MVznnPRIuZXEq
3fBj05oxeLoW4yefTC2RveMC3w6cC6rR5DG1nOkYVa0ERw2Giw3aHfhEaFyI4tZGKBX5L7/FJurK
OBTujzJ3uktb5N2FjROuUzSuEwTY7RrUx/mI7LNq8GbOL6CfBaY+mVCiHgKhU0doovGSk0BeCqTM
JTAcazfaxaOJ+63rTZB4iLXmucdpAYKTyXAgG1Di2hFZ6gIFbuUmhdDpRbQaBJKMGLrZXgcQvics
Fm8CgdP3CLXGOhvrKxBYAP91fbpqDSfdMx4grDg9LeEOClOgcq4+2tK4fIqA0LBSAKBxZPvJRSyn
Ah0KssvZUNxQazOsmypi62Fy8Av2xsTa4L0/+HVho85PM/NDmmnWk5W74Too4hQRhtp+spJQf8j+
hQbkkADYvRGAXmzqvsIL3gPrn4LrJpmV4TulupFC6Lo4I+xMo70vpsyqQc2bQof3gLvYlvhDqYkE
eHHncVO6L7kXimOiZwkABKh5goJ4o2hD3l9LIncBXHDrF3pJkZ3n0bSPPWg2sXDAJaYKoCOEqLeY
8GiiXpvqPyyjMQ8AHXgbwwNfq95r4gFJU7wXi0z39XD4jrhtCRiKGB/cNoeHY+UGyB/Ta8s9Y4+6
wMHPmZ1t3YZlQCOEA9+B5T04eFpwzOqJ+bbpvXhO1isQ+0/XdNhrXoEiodc1voO4Z/oUxOIEPWG+
zsGHs1aiLLdINVPU9DcIO6ASjtccMBXYEs0oT0JD/UCf8EOmBdnrJAExciJbXFicpY8mdMQq0nFm
BqEJqlZy81xUzPjQtNDyOAf40C3TqU/LJPnykAfdKhucCroP4YaeqZ4rf7M0QPJYPWHp4UjP1ome
mMtj9vO08q6FfTV7sYZWKd/poZtcZZGJK/WowU0XpSSiDzdMzRpDDRSrbeU7JKPGSzFkA865QGe1
9CUU6gtHspR1jVI4g3fBrcwzld6VwYkadwRw6EBdaDSDb57N9lh5BMskqpCDUxXifNqNyWvLyhcq
K21w3IbYnYD26lQEO9H1/EQlqdSQvQoMz3dRE7ohW658aQK1qcbBtOsXso+NMXjrAZtkahPyWHZa
Nqncfl0xr32yCo4izwEChNCH1b5EQFif47yYVpkaogrZO+Ya6EMbK5FIa4BiB9CMUTXUM4HcBlFY
km0WW8zy9FygCgNMmX8cyZiNdnquzOmBM46zo8nFTj2T4XGp1ShlRlyu81E5369BwmGdRYKCVwaC
xLz0avDdoKHqaOrhu//bdTW+/WTHX/PQrnASQEtTWdK9uULPd8vaZUlsG5uRo7KZKkbCqccNJi/2
QLKNFzJ9aECZdCGP0s32sx2YqjUy9vV6edXiDwsJ43AqIcyM16+mpZm5YiYKfzqmnwYoVJtIDAzv
L2bNSTaDAlkvpiEbv1tjXB+sETpPAR+6/VIpSEWGkPt9n6AAOc3SBK1A733FXHlIRi8o/rUNTbhO
lgIK0HtQYVJsO8bCvkxPx5GIedwKMUZg9EHiYTt49hoCdwXeNQfooBunSHrGiXq4a9n1tkRkFWxc
9Z5sNvgk6q2FP9nZp89jfGgIbPhUiAlIOdsg/OGs5lrLT9WZZV5CF1yAnyQo4+A6Vt4G8UDrCNUg
/JlQtSbVbWaxKVdpAwgpTk1Poa6Xe6OfkNEDjB9qqFEDvGHsGNsalbUHSjsEbsbP8yypodKYZv6n
34dMBc2ue3WwqZzxgPoZhm9Plh3zbz1qb7edmxfZpgVopUSG/sKVkDSpSSeukR6gXwaoI7kERtj7
TADaST6pA5G11WQi+IzX5n+uq2pPrIcabJZUL5I6ZntJW36YK0JoiEfRYS4foSEO6IdZMxpg1X85
q7W0E7C3K/DirqQKcdvplN8ZkmuVdIormajJisrdsNZyfBoCnJfdqTeU6QdfsieFAWErMDU5KrlD
H9n8eatfBH3ISY1seKn9og9/+dhpOLuqX43dgKHHsZDn8oKfEXQVL9NU8JepAjw/1By5p6EDjSpo
1Mh4Q0Me1AHARiOiuUCDvFgaE/dhaKEejhF5yCqHVmRw41aN+Hkd/0zT0i/whnqTfTlswzRND/jl
ypeApy/kAAIU3MH0yruZ+dXqwZG7JFkomUJNCIymmeK0tWRUxjwDEkkE2sY1x+icNEWEUhgTYMJl
HAWgJG+6v2hS0yq826n7eVzQuqRIc39k1go4TvA0W3K4oxqx9KMkTX9J/Y3jUfaXgwfaqggqEE5a
WghItRc9S24CKYADyoYuaEka8rPnaYXAszVFWYgCUvdU54UjVZRq1o5G1IRU2LWMTQXPpmHEBnDe
o1bIp8QP73E6bz0Tl4h/543ItrgNePAueaMx9sIdCLRRbNNrzbkL5PP0R8oclQc9OJ8ysNwP7SB8
lA/qCJjVkF5RPqRvjngEhAjFg7MiPQ8qxe7KtPJZI7JDp4aGXjg7HnoJeNKRj48Ly7pGWXOjkc7f
rFh3d4kQ080IzWhdGrx8G1v34mih9nfu1nvp5s73oo5HH0FSbetBnRr7ge+yBL3xfkSpHh6hcTzu
XYRHV9VkoX6QjI5E8RHDcWLKAvhAwclexzx111bXtXegSLt7peOOkKO0LePNptGQLVCp0w9NJ3Yj
C7RzqfeIZrnfSp58g+Bk8pq0cY/ES51s8XaJX2OJPLAEhOZqZW32NUJSEzj0+FVxw58ywLl8ckvT
qVtzF8XTNJt4474PtZOVuuaay/iBezk/gwWRnwEARhTCJrg2GcI0rvbKB9wWeKTO8+QfgBg6xWUJ
ijceVLikOHsihQRqOujxFaRJmvmXafBbY+rh3S4AcnZZm1+gm2l8KUvE9mlo5ezjkGYXZ6acl2EU
GGKHk6Ncl2PdPpVsHFCzINmBGVrz5A0o6g3M7zQHbsDmSQxhANK4sLKvdoY4VBwVGzCU9i9WYHSn
sAfolYZRp3mPIbN9GsW11b/EFagKJCrTkOjqX0YjTv0OD539e9bZ4jb+2P5kbqnHK1DpxSCT2KBm
aTpB0QnlkSjcRDgBmC8NwnfutMm9oF1FUHS9UFPaVXVBKKD3I9A1rsnG8A++TKpZhlbOnUNuaAey
kwdNfhqiNOcNCroBdJuxL3kse5BvCy61rWzwwX2aoGGQlSDxhDjbCBxpWyZ+mFv5NYw7fa3xRH7L
ogh5SSv427Eh5Ifb2k8vDhGty4vuNon4+2BWL5N6CRILG1O9QpQ5JMmnYkO2ZQLM1gc8pfLzbGds
I9KBH8CrwU/SaoE6pu48biL9ZDAbEGiZKmoOuChTWCnRyM9LPq8eKpRkB1V6pDUmD9ONKvH2iwbU
EwA5fG+AydkKIDP2NAyRxO+Dt7DRq73GtGKb6l38XdjhNhmi4iuoLqYjiH9xr1L2wpIv4aRV11hO
u9pK+L0KAD6sHCQXmdbxu5ba/G6BN+Aw5ZbA7fcfG/VwU+4gYHWnlcw2cTcsGIo5RLlu6xASx0nL
j4pw5QfOTQicgQPu2QDt3ZYDrngGcWN4KiENuzOEKB9Z6DA/53m/ZigD9OmDwfHwLuoMGV4HimOV
3uG8Mrl45akR5GbStadkxiQpjGVhn23ACYeaHBIkIy+ab/FrQj1wlK3dxGzXXWaE1y5l9akOgnCL
DEr4terMN7vR7b/sSuJE7RpvY+29u6ZxXUOvLcVxTblaAX+rRdms3aptNq0igUtVMR5nEThGssaA
yopqOrMPPo4lzZOrrlvZDgDkGzkuS2hy9rNGqK1nSfTF07y/U63Pn0YZ89PY4WLkeqL5MTbtdvSc
8hsoQYp96I1KdtU032T9neZ7A3WU2As8WHHfvoR18HA62fyQ0A/wRS13SW61KLyRv2xwXB7TMWse
RKYZC/3XFNiIwdU125nW4CJ4HkNXIvFy90jjqGSvup70a1B6HkRTRzfp9F2w9qa9bIBAnkdTC2jm
lGct/jTx+MDbqb4Uk/yqMxE8tWOenwvocfuabvBr48pfFA2hxhIZ/kx1RLKWgEmcGu26RAIVHzwA
/0oIOCD1X+q2ShuOenjSF6epfKZBWfbpYbCML23BzS9TqoFjvtfj38O31oqb30nHfldQsviKhG2E
59vkXvrOSo9tK+WuhpLeI+rwaXER69+HHoA8tQgVIHsJOYof+DwKv+pD+2EEEer2ch3p21KDWK3p
NihZclGFLtuxvlPj9rFxyqG4XXhB563IhkKjGFHTqjo0g/vuB+r3GtxpoEhYbOScBBnkfqVzXux5
OTBwjXMwL1RZfaeJoWA/ZV0CFgb+gIPVA7ecgHD12WtQuGBZmSLqY221Rpb0S1db+qoEoBc3jyi7
JZVQxWRS2wOmEd2yWiC7w5zga9+avwyzYL+ln7uF9jXqONjZwQqNiFDTPGSbAgw+ZSfNCpsH2XU7
/2BCzVmJRAu4qSnN0Ex87fUpRB8Tod8C1YhIm84cAT7PKkx7RW6gOURgz0Y2kfzINjcpksZRatn4
PmPt7JxaEf6nQ78rBlTSeabAnVgM16rrETC2UYEGFgZ+KPL4CZGUd9MyWTNoUjugEvGlUWkg4/3j
w3uEyBnChLvOykCwHIi/6S1tdfhZVYZKU3qDUyOg/Ql0mB0fadiDNvLOdGNFI1pVQdBjhzqOj6vK
DDSuGgII4FqO3R3KwJ1dyUV+GJFQWjm21TxRI5GZ8YsK2IqOpe1sG+p94qT6gxyQVc8OusQT0EaJ
Yepnk5X6rZ6+L0in5O+khOi8bkaKDE5RwH3olooecB7bNUPtq/EG/l75lLUm7rsOS39FQ+yjUAC1
eax9jXCOwKspvesRlIvAB1fqCJS3kB5XwxhpOB+vc9Ofv5Sk9JipL23lZps0BwEbxOmBoaAvLqfp
MgE96JgbfjkGAUq58r9Yh7Mmftn8Otkpv+LPnV8RQei2gS1xB1W22TeP2RfHre5uw6FxiAcFSjCR
QCsL515G5YTsqw6K5D82S5TprvbCh+7KdjcgqPzNbEEK2TnRTwP1fb4ZMfMCBmnjGpYNSCGNJvpZ
utqpApWuH7Wtd9QqhusEa+JboGv4jslD0qfxBg8cU/hQQ4H6kT2CBQs37qesQOw0KB+1GpAF8lk1
GLMFKnUrVvpQFGBPxm+pm9PfiQHyABHZwwuYs+Othy+XH5hTNly5k4MduDC6basN2aHRpgF3A/NF
xgzg9FLniEr0A+o34tc5mhJbYAwJLZTXzkyYiIBGKx5M/x7jP/IUWADK2Iljnm0VIJVNiXKsvB3N
sw52tMwLjGOpRg6uveWafMg7cXEsdOQPC19dhGf0sjpOep8f2hR1Yo6Ga2hVFxumj2CLUsOqQ5UP
9ahh6YjzVdH2viGq4soDA1zfskYBru1Oe0SU8jX3QuMLFCY/DtsItCLLbITy703STT+6vu5Xg2MY
dx4n5j0TY3gbwTywmAxlryrrGYGucd+mrn3hthF9qbJtxVz9SzyI+EuRbRs1gHyqfBr7L02Tn2xN
uHdLtvoXqRXzSO9t/UtupR9Gf+Y0YYiXCVUQBdBTtaF9LafSudkD4i9MhN/6PuqOLu8R6FWTQ5EU
IHuJzS2qin/qnWuvAbPUHqjp/sWccPpumZqKQg3hhex2JX6J3vtolx6q/obRG/AgQ/JMfWh5mGtP
AJuv9YjpX6bQCWiE4k3cXNTcH0+aUyMd59cvDCGws5zcXT863G9dHIBC4NBe2b6u2/ZVdvl0KsEG
jKlxejVbwUF7YDXA1WOIhIcQ/avU4/EkciH9MBXTq67hyuLyMNwZjYYLHlQ3UF8FhNCJxhJ/H6cS
ItRQolDzH8atHr2kePtBuad+M2JRXJaGAe/xYYiCiLc2jPAQ/Z923KhivCygVUgvLATgelQTSwPx
uX9eYotteYvJEcTGTj76JvhA3mpPaU7o9Y8B/I2bLu7qIyTqtefIKl7oyBVVQ+Ez206vILCuAfAO
7RVN6JH2E4qy7MnG53piASr2A3WGg176JgmMeyuBKWwRqrwMnfXecJTcX5IaN1qUg0zbtC416PNR
S07FqZhCNi+gpbWBI5DW9PMjlR67vS6T84m6ywHpw3P3Q7cSHlzTKXs/Ri3+FvhgHGZCoyV037J4
6C9FgkRXFpkJCpNYuK/U0BubENUuiFnQrB27HdKt0XeaTHiSX8yJ4XDk5zKBlpgD9SuVIqCmJ45L
WSPqm0vcPgdkblc0E7SQejLjJNrQsOhbBxhDDRVVJhv9weyTfaj36XPh5tHVzNkVZXTps4es4HMg
WmcV43V5IJslo/Ysw//H3Jc1N45raf6VinoeVgMkCIATXfdBpFZLtuTdfmHYTidXcN9//XyEslKZ
2VW3eyLmYV4UwkJKoiTw4JxvSV5RDPDsOpS3vQP4YtbBsMAoHeuJK79aCXyKtW6Cig/CajACr8Hi
Z2gWR3AxkeU+Is6G09y5IQ4nAstKVy6BY4TB8dx5eQCj9SEwTOZFMdT5LcMSh0g0AoCESJ6fpdlE
IHyTCK8vbfgp6GE9Me3jZwWNYzdWU7qvIbR31QYmW4FZX9/akAF1U9uO32xubQXL2VdfdavKLPP3
cbaSzcqBgAJtdVBd1oAT/ZBYhG47uzte1EsvaJQ2zu1Nb3RfeZBncbIYCNyyu1pW/BpgkBg0TaTb
QFnuTv40g3imorR3E59OLUVIlAdOuimnCfoAM5vFx0KW0JTdaCKL4Tj1ehwhynqhutActmd49zfh
TIbRMzJL+e5ZzuH78eezMbNe/zIqYg4CH4pk7gXGa1AUxXJlVSsN4T0PTHZ3CIZieYH26mclJGbO
c3XTCNtmA+xF58IfDPQZRIuLqI/IHUca/9jTbivb+KpnefHYiqne+EEarnvps2fpCLccuP3Gg6b1
EHcE+wkSsqdAVNUCEkTBiiND59VzdkpnpPSDVPE2LMNue0ldNbOogB7UfZfmPDdFSmN76dLT9Cn7
in6tFLZ/KGXPvI4igvUcvFzEwhegONgggtmL0AnKdW0nBPHP3HaSqrqBlStbw4ezOTflPF0P5IbK
Ng08jBa6T+hDopGa2Njx4MdTyISoLZazdz1Rv6A+Q1Nzc4u069PlpLo/s1i2s6fg7nxO3deNMbQs
+hskRdRrWCB5AdDQl5Yhjuhs376zm3ZYIw5It0M35ifUf5wFLaPqC2l2tLXLD2TqWtDuMvvGgl7p
zoCCDrhkpHsQqnoN5pNhY7fv1VQ++zfGSmuXaNWSScpy0yBHflE9+UF6W0/B+psBeYP03CIEqnrR
WxCpPLf1EKB8pTtOjr0p0/GuwWe4FU3oH/IB8bIwJvICRaXUNTKhDrYch7sQCqO6fzQBDwlrxTZQ
AKMvCAFymiEErfhNVSNprtf3dr4TnFd93YYwzWsU4p92uUWc7wZ54tCrjsrzYec+nvNVYRN/X1Rz
TGAYnas147SqG80FdJU8e+SsRDbJadzQyHHdtLTcNFX2DpiTBy0op+f7WRrtjRCszRlfdHm42AHo
vl+al76hikPgRdMH6a8hgugqu6nJkRd5eo1QEn5wAgIt+J4Q/H1/1o+By8HR2//SX6Zmfp2nUEeY
B/X8tPADutBPbQFxJsfuzgMVG4ylYpy6wLIn15Fv7zsrNTM3KRsT2LnSXA926dxWgmIXkxLvPFpA
Vs7L7azGGoXRFLq5t6MAdRGNc08xsGUuq3BpvGlpl34uRuiHc3OAWO5ZXO6XYT1HWHYN+oOTLzsD
dty4/1+Fs6gsFEbEtWFIoMQp1KEMAYyh7lOzPq1+FgVpCxskB7/I+Qg9WQ/oZpYbroC4zD4pLcBl
9EBrxJkXy8gChQRnZm16MzZc7otSEaCKig+menobtIzcJgQqozIWYq2bQVjxUwiO0TymHyygs1dw
kEk9AHXoLXGg5d2F0NkN2VTtmxAaqSiUqrn0rXv0g+8zbOBDMT4EKLFR6GAS6Fr5cdFdGT7iPP0M
3o5zMGjCRNKBIrGrO+U856yldmlzar5TswDsTJdtTPj+gB+Xb3pYVm/hkwYoC/DAcNVBUefyoPu+
Twtj4BvYQMsllPgml7QocmivtIuHmn6m+yoYUpEYKAPdpZ3XtAebbspG8M3UybtLPyka4MkBwTGI
CqCVOY3XPWwqHwdAFijp/XsJiZ3bAfnCce5WJhifiJGgMTY3C9C613KQ3dIoAI2KfKPfVjO/GJ4z
ezBE2d1o1nLFUot45VDZd33WGzc8FGvdAuvLvvt5fijg8Kvn68Gg4j6iFOc8Xx80z0/m8+vWZb6Y
kmiluhxWN3NGPnPaYlgAMPiBuWSt+xQjkPGYRxkDx2DRmgBTQTyILjpioq2HLg+8B5HqWxiY27sm
yxgKQPH4LZ2n49Qf2uesAPjMEC2dp+rxc8g6AfKToDAPPdQGujIA1eRbziAOH9hxF2JH9XO76cNi
i1W6WjSUY/wy3+8iBNiWwTfWnB2oaRAdAgYhoLk1pPieFnOyJnXAkdPphJL74pjG4PhPCqKcuk9P
dho1eGQYmqXuGyQ95IDpHZsGt7dcPuACZacBKAsEe8ZjS0pgVQf8EHWTjJD5Tvnog1uK0TAdOGTd
+nA3KgYA7dgU3xTmK4ghIuzfX/TmlV7+ugD4OAcicr+gi3WMNw/aqiT7zjfTNZCryMwPMcTY+xqy
7PMz/eADFn3uGzIyrKM+PFwG/3Hu302RTj6swjZRAMg4iN3bAmSXiNSbIqLIckEAct+TrFolRRHe
tgxYLeVk1XNYwbZkaMxPNrOBSgVHZCCQt1Mt6ZqFtblzegkRGTK+lJ2ECzeUnKGcaNX3UVU+kCCJ
3uMGHmNW5pTH3O/KfRoblacHfEQOOVHjiwWjh1Vt8Rzslri5HCkZJbBYRNasqkm5M+zZvpkE6jUr
mptGBHUA45AHMGXhnpNlX2qTNE+1w2Mv9PP6WLGGrofBIDvsB6AkFxq7QDkoKMaZCR3hkFzFPdiQ
rIYBeBA1/bYIYDVVzGy1KCF4sK0Sdylw2XSffkjr+ybDOgK+D8pwbXOCqHSwrKKxghpWhAA8gzjN
Eknev9qX8cnmQITxZDiQHmgZQbGqlGY/wA2TZ2uGktZzbBa3Yz74pwIayfhByxfdfZnVQPrx2WTV
rTGl/olH43UYl+SjglbeDbeIc7TdO9+vgkcIJZUH08FeV+/+KXIDHooz9pb0Vu+lpJ+ump58huB/
3jF/RMqldoZ1bJDmgRsO+LqJ+vibCYqz2SiVIIeOPN9+TCXYtz1SGVnnQ/VgbuoBqx/JPlXOk0Fi
mOL5w7gkiODBVib2neqUOEBf/raeBLubRGbf8bI7WgS/x0IrRREYdW1gihvC+UYm9QJaciHwY3hg
NA73ZuVLCOIOzPtlQDf1FD25s1tAJXQb+h75LrAAGC051JJBqhlEEq6cPsvuG9TRrwITebwkEeq+
5IrdxdTVY7pHxSZUvp043es+g4Tj0lRViBIf5l8OP59t5NbdBLsLq1X3NG67uyheIm5M9l1YryAt
Nm7VvKHHjy3Z637dBCQBS64awBAG/6ZblHNWb6jNzsM62bqw52F7agB3fh4Rc0rw3K6ldQJIrNzo
Pn3cqNOEYs4Y6nbq5NHOBqpbn0Z3hcMshAfbBq+YMoDBSsOHhF8BhLrp56gIhOlpbIDebLFN/GJl
kK/r+g9B2sbNRgBZAgbQ0hT5dBWEtHqYrOTNAEbqS1HXV0h/ds98KNUSklnVHvXGBlID8dHn2HBO
jAKMWibNC7TeUmiwvNjEiTdjgcqZbkZ1uIqR1Xvs6oYBmAr+WjxPgzrmcx+JFODD0T5IuwlcPR80
U3P2W5uuDdDJTkD6f9H9VQG30djMyIrSGJv9bABMpp66Lbwuvj2z5z7II3ZbqAL+d6P2PE+fhdjs
kJYmRFrmfFadwRMjjgco533PgoElH0Km7dLu3xtwMPe6p40B9Ml4EexVk1sLp0ibYy4adoVdDffi
hLfvL0L49XtDlPSw0zERiuZA5aYgk+thVjsAp1bGA0Qu5To1G8C0pwaJylheZWNzMyJHftQPdqjY
USalR0VTIF//Vz/+ZRbC1T7cXPqQQi6h+9oxt6vMQ5GOL5rWl6bBU5xz+2SipnjjGBQqujOtz+nb
AiTyztypbrKfUvNFdzNVi01q8n6pm/PRSqT8hF1YdVOCuf/D0QLvf+eUfbVPzOnFLmj9kIpuBbR2
+TIUMSwTks5cGalTvPRZcwVxhAAy1Qx49yqA/sTcH9e0cYWFyrU+HNRmpGpxeBnL9ofDgaO/gvBC
cD/RGlExEge5IaBZQpJ1MlrBi6ycK5ba5K5WZnGdRSUYyXN/11q5V1v+sDNEz57rd92rxKh2DhIA
nm5GvgAFwCmt6wm/ayipQFNMZzThqCkPcTFCkheX2kXMIg9qnNaXXKaeUQmytqcRjAfKFmUuC+hE
mkcOpaArYHueRMlmMkTcFVeSVU91xqpTZtfVSXf56CrnrkkU/gKMH8CYWpATRD/mV44dgsWgn6aT
j0Wb1i8/9OmJP7TPT3WvrZJKunIU+ZVdT4ucgVDhTNz8CFuP9GP0EVuldCNU3K8DyCPtfQVCAKmV
/VJTCOq3lfmR+2JcOCj6nbhqGgCF6nAN8pVx33AXNl8VwMJ2fAJaLsAOEHCiNG3sNwURxTEK7OeE
IJ8To5AHgEa4bh2qHkwS3UIRr3h3JBTv/dAZj1le8quEQ4ZSD+DXEgJ4+yaGtALbbOYPIUY9xQ2u
gp6QJuaLYELe4Y1U2wh/ylVcd8ZzQ9vzGZRfc9fv1HiAAzQEZP2yAie2uhZYedeA4YM4b8PibD0W
KCpyVaTwlZnbdoBy4bk9ooq6tub2OQqEvxkA6QOYeW0pwd/yp+mmJyq9AXeKIoJEGeEyAKhEehP7
LV1UafdtgCXFdJPOA78coQcCX2CgqCgE6FB50KeSUUO9CpoT29SkD6Nh8BcKDL0H1RskpFC0eWJA
2VhRK17avqjWcZ9H60hJ8dKNyAnCuu2xgkDyrmoc4ul+Vg7PReMHt3WZpdcgH/BFVYzgpRlGvyEW
MzYgvI1uL0t6bwjHPDA/edEtv7GHOwI41DykHwrL2ePykxujseh9BtH9RR47cAXDTXLbmnKcV8fh
QDvhXHEJiPvcOutNgjIAQyrwGs7Nn+cx2+gPsDh9qsepuR76iG2imadCQOZ5pvgJL1TV9XtzbqIM
5jcOZCbg1Qpyvw+E9dwNiEW9RKqq3Ojm0MtTyEW1gktbt1aaSaMx/VBcdbF17686Rft8HeWgH3Jo
jgJ9hq2GX1xlBHgggvTcbQ/uFeT/RX7A1pxusZVmm7b062uswcUS6M303ubwg+XW5L/WsXEQDqDJ
i2pcp0VRH9MRKVBQAEGM7PzqqBxZ7Psiqb3JGqN3nwvEN9H0Ykj6LfYO6tg6zldhDMCXykMKdAiu
y+UhiMtxX9jA3+UDru8wgFDPU/x656fckvjp9WmFonPWLKjZGqfGHNjWd8AgdQAseDI5UOiyst5j
qPwqoGmgms7uW6jzL014LOwrI1D71pycZRwqce+kebYYZvHYrwNklD+dKswXpsFhjB4CgDUUxmMa
+MYjuH/dLk/xI9JNONdAy7CPrZVuJlYL7feoLVfIm6SuSdJ+aTgyeokN+abK2D/GnTMdRZx9sUwW
v8RNUy4Fcmwb3DXQRJVIdCp+MvFDhq/9xFx9tNMXcgGVsP7Qiqy9H8S3+U1lNeuhSMhKH05JelPi
pnOX9ZUJ0RQUzfjtiITjbdh17LaDsYzR1XyvW2WQgyYzQSRaN40WMwbJJG5YXbjVRw29gJ45k1gW
/joH4nXHMxpInI+1YOeTD3BrqFS5MsMQUnFseo6nfnwlUWa7nOfdHgqC5Db9q3+c++X3/nm+L/3x
dQDa3R2a8dv8Fv/kFN5IOwTrlTd0DXzJmITmttUbjzHuIm5os/Aqm78TuPPdouw/HduqHB8LRFxz
bw6RpJvRl+fvbRi7a5rhP2xDPeaplSQBAc0EBoDQ8TGLocFqWk8mrfx93EYgJM3NqPCB/YJmDpy/
0awc0AH+4aDW8mc9Z5xaH2S3PMddpPi7g1Dy4Hc+FZtMjsa6s0PoX8XKuOnKwHJ73ABfC2GuoiFu
P6F8+lC0g3pq4wiiC0mSHlQeTVdxyuJVnZjRgzOU0cJCof8zsdJFWxjG0s5ClEgMYUO9Gg920/E9
wF0gpYFi4o5myvdOUJWlp4fJ3DaIAJQfgLuImXzlIL91O1U9+KQAeL6zcVgSwE6gaJtcV0AivlQG
rKla1Q/Hws7SjWXZAzD2Nb3u895cOH58kmlW3ShhBVso2tNNjkzqDZSxQy8suPmcUFhJkbH+2lMU
eIXKP8YYB/qm2d6hxIUVAknkBW2hRTTWgQxdkQ7uhLUJJlRzMxHQwCtbmFv03ck2q/wE3T9it6co
SbuTBRPWY+YH2HrNrbk/JrDTscoGQRrfMCKrezD1qvuaNRuIx5THc9cEfLcBSNdWD4YS/nwAWQlP
jzKRYSNJgq96kIP3cv9FD8CstcIJ1JXf+FuoiDaPIc36TW3EYtZ2gclRX4MN0UxvGXxtoRBC/R02
FuyWYUes+51Jwd1gCFLgFVmyBcgCyj3NcH/ONxHCyJUi07dm0XTn5jlbFUpU6ubJtoS6zdD3nmX7
/i4lI93HZuMsE3Mw7hqOSISVFDx9ZXrcgmBi4eCPxqrq1ZFwjqBh/gn76XxRS+ycQ2ZB4oLSJ6Mz
rNuZ6rLX/XlbjK9jy5+cjNkrUffKG1MHm5+Yv7bwboBdmZ9gz985qx4uJlcIfysIv+NPZBE53jlN
wBbMIObtEBPYvWcOFLzNprui0PoCqWR+2sxyy6MCvbxJjXbR5f6LrlldSlg/YLT1SEJI44Gw2rq6
eZn9S4VMN9U82TLjHyf/UGEz6xK6k3HtarabJrQVHVSV5wo6kuJGbXgDeI9n/pseDvK+hSf7TH3L
5jlyntNTBcNhPiQusjLWtAhD7hz0Q9nAG9hIxLDE3to/xKTCsH7aUlFvIZh9/KHv/LRh/S2y8sn2
15MhoGWgOWSBq8+dFmN/6OKlMev3WxDagbNq+alF+/XD1MDJvZIhiAyWcxb41/2ljJZ5FGfXl6l9
CCufIov5Vp9MH6AsZHNFahcr3WfWDElUBSl58Ps5uI/zJcCfykcchJ2msErnG2lQj7DUmCLvMv7D
QVBitt1c1gzcwNZCfF37VwUJ1ZE5zF6AWtK9c1ocLKhePBochZcRMlkbVrXWg10kRz2hAa1zIbFw
H/1MQbhG+oZXd18DWptL00rkaqhMlPliAoNnPu0IQGo73bRDJl3qxF+LckwWRRRbDwPJkoNu+vjL
3NPhhLQPqLKw1vJolIUvU+DXCyhC8Wth9VBgjOi1D87YS18VfNWYRK11M+l6VEkQ+RAf9qTniwsv
lCDJ6/Ol1peVZSBLITvmb6Mptme9DMncyZlNiHQb792m0OobRgrechaksK3whcsTCkz/3KcfqCjT
myBOxlU4OP7iMqCPQGib7LADvdX9fpPZi7bKxlWHHc81t+0diCN0N8wt3aWfTQpORSr3dCNSQ3Md
IXF6rZu9io1tgXqQ7j/P+D6IK2Ou4KMIKffvffqZnoy1LvGcDMLylz79LK1h52rgjXiwBsgWHOKs
a42kJD6kjRdIywGGKbKFw53ooMGX5wEwVs0tyo+nmVRpe3oEp0mWNosBqXWgefL7b//xr//8j4/h
fwef+TFHaT3P6n/9J9ofeTFWUCNpfmn+6x6i9bnSx3yf8/MR/1p/5tdv6rP+t5MO0UeV1/nX5tdZ
87v5fma8+rd35701bz81llkTNeOp/azG28+6TRv9LvA55pn/08HfPvVZ7sfi88/fP/I2g6fG7WcQ
5dnv34a2X/783SRcX6jzdZrP/21w/ph//n73BkP2347RZ1V9/vaWffntEJXtJ6Lm/3KOz7e6+fN3
w+Z/EMmg7mWZliMYJ87vv/Wffw0xwiUnUDm2sSH5/bcsr5rwz9+Z+IMiVOEOF8DVEWnjmDpv9RD/
Q9gEu2IuCeeYY/7+17X46Tu9fMe/Za065njXNT4cx4ugajx/9/OHtS3ThJ4ngYwLKosU0qAmxj/e
bqMswHT6v5jRWmGUddjd51mxNPP+WvTRE153VdYKfKEGBAxrIosKFdkpn/lRYYu0SQTBzi7iC1GR
Dtu/8kBgI7NiHDA/Ot5PhhOgPAdBMrvHJFRylgxMeyRjYIEUmdfIfED8K09fVUoIilbdYQBlZUDi
IEBdxetQN10gMvzSxua2d9ijDHMoBAIzgP1o6/lWtGBQQHXC6dGhUFLP2XhHRy8O7MSrY2z12BC8
N0WxdkICFcrpS0pqlMOZhAyzJd7x6p8qcYxlMKXXfoxiao2A2bdNwzOTCGuTA01URk+4NNdAZLwm
YAX75pcqFCh/iPwQgxLhQQ4BJWbEFP0oPwYL4g3ZlHtGbxHw8hJ/MY3TtInhilcNQJRC1ycA4qQB
CaxASPAFFoIrFFUPkOGDCYxdPqeFesWdxEgrEDz8XdPOuhyxvxs7saKhMSxVk7yHPP3ii+AEEaJP
Bc7psk8CA7qWLtQhfI5JUzt8FRYwTJ8Shu5pl4EFEwfgR9wMhXWcwCRbdtBw7kd+3YvBDQPjK5aj
L6Ev70uo4q55K3aySb0JgBnc2VFi6nvciPpsib+k6aaMGV43M0+guLQwkIVysSdHpV60HkRTYPkh
PH+APXqevFcqUK7ZCOzsYZMCpA9g1zx4F8w+yQ6pXzWb6EFEY1Thez+JLYqahQtyO2i0kMOMqAIp
Mvpa+/y6niAcaJpLq2l8V2Xp0XCmp6mHlZhp42chQMOCzi2qBqeujr2pBNOIlDWQUvj0PgwvwTfp
r0HiwAUp1GcxNPjBACG+zTvba6SBaDmDhuSE214VHCAnmS174kBfLklCuNxNLvatgASn0Ky08giZ
4zBcsnCEJTxEepaTdYJrTbMcQmdYVnX5GuYAltWVmkmosE2cPu1ZYBKx+CKihoWItX6wmuxLk0Zg
i0hjVurotiy2mlU2WKabeKPJsRv0x0NTJ7kn6op5gDojkpogiZEN8ApR8R2d+Br7XswHIwMRYXW0
LQyZlQNZto56qoQdNzYHrj8LlWSlVS/3ARQD3WpMb7mjTjVnELi4yhiC6CB5N810GQwMhJvqOh8g
TOqkkOhMizvgvVcR6HNOGByh4SoXDQPAujcAmpqMHTRkZiWy7Nh8WrGzpfgdMJq9TkXXe5nNoe/p
z/jPDYwTF2lcHQUBk7dM+sdhFCvsDl5/WIm/rW4/rmZYqH9eyyQAhYSZCJhMygGu/3kt4/BGgIiu
CNYSOikLkdvrMeYbbFct/FjT8/3xp9vjjy9G6d+9miW5jc0iwfr5y6t1LaWGEfrBWsh8VkM/2lDs
sHBZGQiJbfSBXduhJslNLHLs2Ornf/9Z6bww/7Rwzx/WEYTbktomPvHPHxZ1DivP4XkAbZXkPauE
dINmD50KF5rEI5YE/V0oiFH76V5mam9MYvXv34L4m3dACZJX830DSG/y8ztgls0UvJvA9O26AzPV
Pgj5tiyVO7J0mfvJf3PB5Xy+Xz6xME3c/ahJhI3P/PPrZdACqTqsf2trwk0lFGpdJTdNgZWk6psY
rl+QNA0nUAxLEBDs/lHU9JRZrVea4a6VryNCb7uBEd9jW0aulParamG23j3KXGJXlmysogReiK1Z
Agp5mTYwPyogSYylLmutUzaCqjv1Yluy+L2mEULs1xyyu7bwoXJFot61HblE7PI6pIZcgHG8H8sc
boXjBFaGemidFHT5sMI2qX+D6d69CiCeBMY69OjxFS4hiGS7UVS7yvSPwEaKsoKWvsywhlj1umjp
CVwVr6rSA6MDfG4roCEC4GY1XayU94E0H5NR3mOlcRobvPooh0qpvIad8Ah6ltjW/rQycAtL28rN
sbRDryR19S/i/3XM+I/h4I/R4D9Glv8fxow2foqIrf8hZATTFEHkbfTx9mOMOB/zLUSU5h9gmNhE
ClMSU8AC8HuIKMUfxEHURi2EglJcQkRK/8AaJ6kjuAXPG4icfw8R7T8YshkA1prEoVww+X8XIf78
r7O5MAGJspHdIoIgTp1XgR8CRENNoFKNDjTf6tzZG8mKI8t+ReAaZ1U1OC7WuCxSVFIiiJzt4ecB
08aK34dGjUISduqIB9jWRPLJNIxxgyLH0whdW5fLQnqJOg34dXqoYa+zscftiMibYOLGs/jywwX/
mzsDRdz86+dwHAnAtGXjKuPyzGH4j5+D52VaQ9PLXBYgBCKCSqAmgKCxbFN/A7PfY2ZGbBcEdB02
qBNiWWHLEgSDZV+nz6hBwPetg95UkQc7Wzk7yxYmhFap49UDT1zcP78CdF9epT5qB/Cphs1pbXsC
KpKOEz0bMejEJBPLCW7VBxVO+zivseBA5ZYEdxQ1nYWTG4AccZXdgDRhgzNJYIAMTaMY9GHob4B1
lzeQDZAw48qc7j1Kqq+l3XyEFuT27DT4wmr7ueWtsQz7AIvCkBS3YzjeyJSekJ80bjIbeEcIqLwD
DV8/G7J7sJ8dbvA3A1zGiDKoRQbIWwUmgh0T4hJlCyQ/rN+AbHu3Em6twiil3qEEBmhlByOQLHQK
oN+TPESl9ZiHCV45Jqu4neJVwNnVCBtcoJpyugil4YLlhvDXQOnVGZcJ63s37MUa+grrHKTpTVlO
9wPPAo/BKc+VXbdJEPRxgGAgO1eCZFCniccFWUKldlrIfIxWyCWDRNaGTw14+8jQhCiPDPytIsgT
5yYUH4bkgxmd2Mgt7OgAW3Kqg+glXZZ98xTWiQt1teTWQv1JraFFk0GjAZLDAPm6IOFCRsI/zppP
0BYeS3eAoYMHsnbq9ZOzzYuCIviD5DB8Bkvsh4obe4Lmqxj7Zt2GledU7b72kwcoXu8TlF+F2e15
bxDP6hG3It0Hhf18QRRjCzVasVe0OaynVQH8dBOxBbypo0XBwnjp0HJc+RYwUjVq0ci5Bi6qFo7r
Q8vE7RoLVIP8JWlgwWwXMj3wmG0MCE2EFEYCQCpAg6GAkjZzADiAS+o2gmCFF/TwAwg7ona2nZQL
J+PIAka7GgWKPXUAS6yo6m6AoEIJQZWLLC2iYz2A6mXAdQUqfM0676zyhTdkJQAthQqmLzy4Vlse
MDirMFHZik1TjJ9y/tmb6iEx8vKx+YrS9z1zrKOVA5gEiB2knwMUHVARW5iQsF7CAl0mEHb01Y7O
VvFTWHbTkswu8W2ryCY3U2/snRGOt4O/sJvBmdwq7aEyWdlfI+oDlQfPT1vQPeqA0hvpbnQkO9Sz
2ROEP6GuUC+lKm/8PkrAtYCu2RS9UOYcSsofo5o++Fbzyk2gVgxAx5QHwbB7jnvtyIFnGCE/elVN
sJJrbQjchWAdQSWqXDSDDVrB6Kzgtf7oZ+ytYOShLkDKJATSQMWpjrsNir8gghdHWN0/BA0kVYEw
gW23v00zWNPEpAauMsULC1ztKuwf+hL8xHbC38DpepQf5HLkYg+x+A4ykwNzTiTFlxRxrFw2hThC
c0gUP0FCCooVDl0LM9oC1bQHVBYuryy/Io5KsVKhuIpEwMKw6lu4sCEiyLIPFLsXsDXpyuwRCgKn
fngtKzNb5La1AvVqlwtsJDLfhTQwyr6WSSBVAwUvSvPbPARIcqIbFuBfOGQ+WMNhtQZE03ZJOAkX
+nIBdNIhKCc/ABAMi35d+UXoxuZLhBolxOr7JaI8EE6bbANl0SNXPHOBJANYodwMKbTTynhTJ+wV
4tVgWXMvrItm6VfxGpxBWJ33wD0mcbMRvL5HgadbgOMwwDoFxEmXY/2BYnC/z9phVWDFWOVp8V7x
cB+iiIIvTLz3g58scHty+wJRoynZO6n6VzglfIBvD7lwKHXVuUndBELzMLioDHitmwce2kfDb6+t
KCtWeSmKRWTVLyURalG2yl8G4eQvY6xC+WhYV0GCwnVVN9Lj8XpiRXAPXchbQ0lnOUE03tV3RoT2
1jZlYPnmEBxfQckTlU7UQycQL3dplCuvM0wQZTh4mKEFZEsugfTAVi5Y5UV6BfDAhFfsuzuR4yYi
YLC9Txx4lQARjHtqELqABSwpIH7gecFEqSgKtQ1CbMeMKA1fTaBoGoNWd3kCqVYOXXt81OlLAn/w
BYVK8100+HxNAKDeAByYA3TUG4scu/QVh3TnlrV0Bw+x5JSYUG+uAXCQJFUzQwyb1CK8ySYkpsYB
f8ciCjbQPXzAV3ZfSHrEn8nazwJXAHNbRxWEG1UW9FTItvJarOwLI+usXVDZ0F7zLetJ8GBfVlO0
s2A6uQY8ax/Cpu4t9SVZzNHJfeiggmVHUAzsKgfeYEnRQ24A1ES4ACWvQRWDZTIBR9JCbdSLWAbm
dRBBHyQrxhu7sKwVfsPdIU27dANB++mKthJmQCD8waQQxZ4AxghYTWn4jv0v/FRy0t0CbTLtFKmb
ZSC48qYkn9Ho5nUrVXWb0SrDP9WA4Vi9hfHN9DjOwNkpJfJ6YIb06qAs1jWSGXaFrBDshMAds/mG
ciBFuYpumi4PjnEEE9P/w955LUeObOf6VfQCmIBJuFsAZVksksVqmr5BNMkmbML7p9eHGu2tGYW0
I3Rz4lzopiOGQ4MCEplr/es3oUQ1QxRLMI2LsgnTr8Up1adkqfWLKigGmnQz0YcG5IO2D7LGrazu
42WDaxLO9E5y0THG2Rg0KIG9KjnttfKqijDe2PJJ5Iu4K5asYl05JYwW2fh4EOyGRjQvahUFymwf
RFWLYBJOd2jGeA0ITC0vZcLmZe1TPiYBfnB3sIuRnmMqV68UhMLgAEhaZ0N+GAQyB4tUfcXEZLbR
7eGq4OVnNhXSFr4FQ70TPVYEumhzKg6IYdOuzbfkT4FrD6towuArPa+gqDZFz2TH0cLnZk0OW9x9
KlO4S7nC+Xu26vZkRepGsbJ93OMpMNhrM5pgauLca07SbRjZ28QRvKNM3I6Ws3HrWNua/bzjM/X0
bO7BhCrIM7M9IjcezSnFSaX1Gpe5W6EPwFWQMTh/7Y9W709ptdxHuvbhVFSTbvVVFDVD3AGlIzLt
4+p87KUmwA6pDl46qDBpdBiwcf/FrGvxBmidQehYOV49yMiBm2oUN4n0qHOAhFPf6vT7TuQv2DOw
4wH6ZEWHpyKlSN+NfpaKiOZ+EV7fYuadRJtea85aJU5NPdXeMKgfVW180w3nXgWDEfwzhwquXJHV
UTqucNc0QC1O9wJbqYkA0rKJwbiSeOcwGiwUzGxmJcYEAUN1bG2cfdS5F2g5z7JKoT5OSYSTh/Sj
0TjqhH7i+iqxzVS/wqH9ygg985c0Kz2Smwkrtn9VVgVJUCcCzsky7a5ufy5M8pf0YSrAMvunpq8s
uF32DwZwJzwrkEw2ThAR/94z/vInK/20axjmg2ZfF51at5w1eBTNBnrdSy5C6Uk1fZ0U80lrx30z
16/QbqUXh+ZRm6Nf9qXWYL7MieXuIJr9KobpeVIRJzQvSGU+cU7ByNidrrQ7D205P/DWdkmEgxge
B23/mI4cgVmE0Umy2LlvJWwQ0d4l4dt3Gex500Sg81C9YnaQoNQ3iMSFHlClD4Navyy2u+tzLreo
NSykElwIjHTZawohekkjUx8n1gEUnH0l73Z0iZRehETsslR9quAq+kUsX6rUoj4YIJ2O3XyxgFHT
mYtkBl035tZUQAyoyI8Gnv1UeEmgaw7KEUBiT4NneqxcgHA7+w7DVvg62IxgFODLgz0CQOuL/FUq
CTzYGpiymHFuYlgNRWJal5Nw+EJiI2qpcxtWvg4a6lyNeVoek4xTXyo0Jw35gKvb7T2VI0dbrymE
CyPBqPOnEVkddkarWj9EyMVgv6Q+aJzXzsC9FXvSJBClsV9GudFswpoQvNUnxt39E9nX97HKUwsr
8ZZHJWnThrkEfdsbb5my7KQsXpN8qe7HYuggaRiv5cnOyvCV6MjonqmH4d3+MxxDbYPOe2vL+BBj
VuJ3pBpXPiE5wWyL6Yy0wm/MOnwKi7A/urJLyIlaUc8lbMlpLeadWmHuyBilDhp6gKfIKfiHcpje
PzF3oz7/tqxw2JlzdIpsvb9XRnGe2bOdeayfm+F33jvtwdVGgmf6xxGtxLMaLsUVuVyTfQGwZeeZ
icRq0HHV7bLbVZnzGtVWeWz0iX9k+rvIi3A/jkmKGybF+RKWYm+SZnK5fW0ggdHBw2Ei3c5LyFTb
GkmnBm4o9m5qVGfAOjaUcjkZ+bIfZvfVKk1Mh8IFh5nSeUCz+zQI97MlR82r5fheFSpHJChztIQN
LRFSTSuDjAa630O5crfkrJSBE7sEMM46DWpSnCqrHXzcCjFcXACADaSgSvNWjrV1PzYx04BRea0Z
fm8gz9JsGO6+Lz3FUk8NFhpbCIZVUGHs6N+qI80iNJMDQ9xlesrpbE5nYEV/jlEBFWF7UVhGnpLy
iiNiN56peDGgTnZCY/4BNaqQAh55rIlNWsTXFDN29KlEycmznXfT4xwOGUBYGQY1nJzg9qMF+VZB
2n/rdRxxjl3KViY71VaMg6oX91Xs9ttbtZaIfjjw0O1Q/+S9S7ylyq1tSyr8NsoKDHtUpuaYb866
4pPrMj2xd5Jst2Ttds4F3pP2ggwKUTuB4clLFk07gmTkfcjcZ5NKSPkhLIGvGkoOFvHz5DfoehDW
a17B6imk+sTNcAKlBcowyDjaZkRd+f2gyx08UIY/o0NcXqQZ50aoD2CpD+4KwXQTVmCoBx7waI7u
tT6X8JONTN+1AvZolVQFlqwI8Bxk+BsrH6MAp+g3x9H5jgL9DDJwd+fUseGNs/woquarrHHnZkb2
tvar0nZav4X0d+64ixPerqc2iR5cJtZXTUr+CpaGZMQd5z4atuH8mEfu46BjJB+iR9kuMLbirtnd
Hv04F7jPm9WMZVPzVSzkXss4c3cThKoA2QmlJHaZu4QdYBGzte074gSyis/+53M0KAbQYWZ3qTnG
QZf3foIiMFgr4ahXRj/CZ2obNTbDOL7sWAIizKI8ae4kfNdgfWFIMQTaQFxAGlZTkOTmuKvmkDaK
dIBJ6r6Z2ukWT7DveZhWuwbC3aNJYdQlp7O+5O5JFvVnm4gxUJVrY15NKnC8YAkqtHLV2hhRTX7u
ulzJ5zEPHdW5aYjQL9VuCSgO803VO9OGxOluP+ZTupYKYE9rFAPONRysEBU3Mh5ekPhRItT5G9R9
qsHcxEpBhEGRJd1dOoseB/Davh9qnPCVpd71jNAO5jKEj/baGkyy+ASO1E6M3FaHOeauYfvgWhQM
JnDA+rwO9lASX5/TUmMA8VKVsX0ctXw/UKT7Uagfiyxy3uYcb+DO1K6zW45MHhqvHE1lpYcQztSr
xtm+vZp2ySwuVkOIv6k43LYEGespFnM1s4suf7bkdx26zun2kmumeWoMpDkpwJgJveCxFu5r1QCb
KVX/jL9ayVAaLlszSXM7jzFD5IXxUmLYsecK5IDsJTB7lOL37frxpGuflMTcoFwpJ3qexEbXSFrq
sx27yqlf3x0Y3bofF2xLJUx5fwpjrtNsfKXUaJ2VSbmrwqoF4Mw0jwwVaKajcmxIbit1Q71PDZVZ
WZeeJus5qgOHFKxD0zsQoxpsVMIVl5Cq+5G305HcEyLmzMZ9YAuXlAM9ghPlOYvwZCb9aTjWYU8I
oWj3o5PTbVerf1qPLcr8daOIVdGGxsPxqzxzziq2C7uOABRfb6NLV6sJAgbr2VKF3JNHjMJwCaSS
a0wAqs/bvWedQcvWjad8qdfuLCRRx0oe9Xqk+XQDeKpOkE9TsoN6f45c7Rv6EF576zIQWAPuVaVQ
ubyWYQje2Y5bl/f5Gr9KEf1kLMumKPStw0G70Ul03JnIYc7hlF31UiMBI0Fd0FZVuklqLFd7vKPw
JCDOTZvQzjb64g95dkKC6D7SQNOJlHu7J0Lgtm+LuLxznJh2DcVRMIWR8MmybHw1DU1/Wb179JYJ
x2rZbuhtF6QyPGQOtWiHjfRnJQ4OI/04TAkJgqJP/it8hpwd3qjNmrcakKzOPxw5YTs4IysgvMer
pnG+q6suBvw1Br8oTRC+dZegwKres0GgPTWLAyege8qX77wx1FNmRm8MkMY9vVeKC9DgMEsqMb7B
IwWj0KHwixEfnLHLQrpl49eflt8TaEyjRycD96kOvPJJxyGrUqbH276edzh1q/lC7GxRBYWDUWxi
jJ1/e6C3N0ahrk7H7KI2obubhxTdg5r+MFTwyagpcCciNIm8EPhs60tm9u4pwgNu40oKUnBXccDN
/cHMWtbB0D8VeO36darvTZdENhW3wwAiQgEEltm7MSTjE2/f9CCLCHl5giOVI+N+Y+aQ5Kw4aU94
MGziDuI94CWDJhy4nE3tpFFwexuxtucct8hGQn2/ByPE2yotGAlo8gMjiAxn8r7eJNlYver2MVTR
JQvYb8/jhyGMeNMXdnwNjV9aZzrelGrtYbTEuz1W7bHjIPWmeN6T7WeysbPAk8lg/+rtZgeN/SNb
Bu3eWctj0jF0QMlDvu5H+mKbHoFhy593VOlH5gLd2G9uJYWS9uMumh3Xm5yY6R6D7+Ptgzg5gpjV
3BDVdPsed0gRMldvNpxMUTDmpXZMmwTghaHBXa0AvCWroUvN+mf5ldVxGqPiAAGV+eXq7ECeBaT6
cI20xQ52ShfnDsEWbuJ5Y1l+OtIeQlT5Nv9paF+6I46vcuj9wRL9Hsc6A+alscsbO0PSgTGBUjX3
GVDj0BjjqYnWDp/23k8bVYebTUBam7SvYdZOV/cQrntWJDA5LfEtcMJzbLOZAMg8JLptH+doueBE
ur0VL5Ow3mnU+zswfyNQq3jYkJeJ3yEOe2Gk94/xeI0qQ30BMrN40XmDzBy2dd6m82c2/l6aUg+S
ulIfC0vzULkoL1mVLp6PeLu8xLMB+m72pG+o1c9ozIJEGaZHPa3pnC0A5lYuy/F2iGplTTxjEt8n
H4bbF2fE0JQ65EEz9a8xcydmI0CZn+IRpxTbHCj+6MJoDBwdKH3l5FcIm0IT5Q1C5cWHwJRvtcSF
BlOPxVk2m0yrtZNpFl+5a2vb0M6AkODMeB1arNu7adhVsrPjfJtLRrMNWVpp01i+NUAJEk2MfEcP
MuW+TLTqqVOqq7RxfkVLibXxXJHSmWn8kdGU0q86owRrB1xOSmj/ImnQAvcPt8JzTt32jgEKlcBC
nWcpP9sOr0ww5eC2zAssLk7uWjziE98clAh81VGql9RZGLpEYXdIsnRPEGv9meYc6wzbT2D84Y+y
kmc2OHlRSpo3Q7Hx6cnCN8B3EP1cD4wBlyOlHZ8KMCkJvH+3LBNWh65ywOuJdnj1dWJXpd6IdKDa
NbKFc7dBACfjfWtiOjA41nJIRGc/pVUGmFhahES+Dm7TPYVl9hWNjGdaLQVSWEuMmzEbRrIgg9H8
eMNQO6U4uIk77JSxcOmPNXvXyyqwswXcWDWGjR0WF+mOJ8U05Vb204M20EeHdfR625q7ugIzMRDD
RAB/XmW2EU9yU+t2e6/o+CLLHD/HYUoeRC2mx2mS465WinkjU6wdjVzcM08YwMVTFQWshqtplR5v
V1aZkXjBnfo5GqPHCFDzLklNOr9sI/ox8m+lUuaiDF1TZLqtWNeK+MnsDUHx4t6hK2LKFM93mcsw
BMVH9Sjh4eaWIR9HAgeDLiYZqRaE6CBReCTRkELbZPIiMejbSWR4HKTVDlj5Xi7dV2YtWOus9dZY
WhtbqZNzIVFalwmtKw59dHqIeBTWJZZiO2n0Gebzdz0WwluYpLZvjiosfX1WUDK5LYBlXO2d8cVS
Kyv2kJJtyr4tt2OOp09rY0KUISNHHIWa/XQr3m0G3dvJ2aT2GO1ME1GaHsq7po0NusL22ygXfd8L
+5KIpj7URTIHIjGH3QSLrcDs/87W1c0IF2K7Ei+Qbbc/WgU4g+2DMehaoylaGQdMKUPgBiva3Wp4
hnjQEMuqX074e/UH3HQG31TyjTVo5otBvxxMkvS53vwJmmP+KNfZRANtxdMHuz5ATgt3OcbRB4di
r3ei6eDKrL/HukMgIuMlaDOE43FlHLR6fBLl/PSnDNakjR9i4r4wqt4naVJuOOvjfY/DkEf3dCtx
4w5AdpjPRjXUfqljN3rbtLBghUvvs2wMq+68fz3uvlFv/kKVYc5lalDpXHinuq7SRPx92L2gvRF4
sdnQV8z9NGnTY8PYwLQSBHRrpPFai0aG+4ChjQ1dXVAArAfysBYxt2tU1zYNAVm0m5hfgUYa5ETh
GdwhaWEs9f+WNvL/ISPEho71PzNCNvm/Pf/Kh19fZfNXSsj6Q/+ghNh/WK5qwypThXAB65x/UkJc
9Q9cfiEyWC7/uKSE/ZM3rIk/hADXcg2kJFQuKwniP3jDmvHHekhoLkwtTcAM+d+QQjT9Rrb66wqD
9eayyAS/VCXm3YF+8lc6hS2WaTYWy9ymQ3gFpf4oY4DB9tVRrDOjqMSfTZBFuBjnbkIwFIqzRBHv
hwlmmSqAc5bmK5qRA8GToKNOBjFm5Ne2o+3n8ah6vVLjNJFiv5bH0ZqsWezsJp69eMx6P29AL5qF
A8dN+uNo2comTXSGIxksS3ZREjGJWjS/eElamHn2eVJIqgbevypO+F5YX4tgOt5yUHvhYF/Xj8Bg
+rPArpeUeF9GiT+UGdaj6PJXKyNv5U9FMZzcpTC+q/7cDNueYdDt/+l19AMJ4SEJEcYgs06A8jNQ
65HYBBtvzJ6Yvjy1NhK7A2hlk4vtPr8prbRgKCmzcvfqTAMDE4NJZddwjWN/1K3s13pZEzb9XqaZ
B8i713yA2WbpEBLiGfMDh4Yq+0i1ZWFkUI1MVasvBsc/QRZdH+m5E2gRk8msncGDRvSfJi6dCTTi
vsDGD0C7dbXWUxp8xGr507Ka1Gtw95XUIF5opA+0AVhYRrBXW3Yuc/kMi+lU4VHb0yLihCGaa11F
r9Yok1UfzSkl059KIr5vX6nd5FMpsaEBRikN9a1mreA/f4kW/Yi4qOT4FgciKkfGVfl5Hgg87+Kz
2RPqo6TUp11aHwROqhtHs2bOKIhHsfommWbvhXspCS6YbGNgmsIAp4lUxsGc5i6+hPi5fc2Ea0Qt
6ghVBewoP1nAi9dIQYxI/6bJ+qDnsvPSdPxBFUbOcvpeO83kyxYmseGOHzZV1tjDHR5Xxp4uw6Ai
CwZbgelCDKvqb7GMbs7Qd3HGHKmr8NmtHWWnGePBUPRVEZQfCkZZd6Fdws+pwNbLWse/i3P2PEtu
2Gop0yx3eoKUyGYE6ydKdBlRAo3mgkawbI/uzJmmttVHvq77zALNRkTtbMuyh3efXSzitMjmnQPp
CmZrNMRMoWFWxFDgfRExnc4iOLkmloFp9a2m+JHnDFUYA4j3wWzxLXe191zTio0sqMRT8qI8ji/x
iOP+szoXuGrhLkRFnuJnoT2aKsXHzPyP56H5feMSO+4gomNAQaYEEI3rPJltDb7CK4ox3Sv81dep
S/IAPjxV31eq0F7GysYt9roaf+mEQ+D7uxxo694neg3P6FEHWS23g5QXTYToeNxPup/tUGGtaeCW
XdghT1xWh5AXSF+aTb2WpyqKvkPV+ZEWj/d2+M68+gmmXfxsaeMMBYQ5mTVG1Ynn3jCuAZlieC1Y
/ZOXhG5yHJZa3jFvPiR4pRzDkE6iIeKBp85QtkDJJofpiscR6mj1DdPwcu84GQ5sg/wa8XpdiXHO
XT+2JMm70Y+xM72mj0UghR3tsRPFY0BgR2IWC4Prod2XtWSRmRl66oXIvbR874ZZBn0EkwHg9Sip
pSAeQG/hgZj0Xc+FWvVeYZt3VWTgqDE8YwZXBeowvrZZ+NM2YIemD4lBdrOrsOkSUbmCzOU7Ai83
nX5icf7uzlEU1FGgJlMXdAs53grRFOPETDq2CvKawyuDhu0EIu662yVeiF/8YdSt6eUCtllUDoGp
sInRwGtbFwcMJLMH4aixF+LF5tX1BO85ESZj0GlvOM1FOAbjwCFk6BcbJj8H2m/QHIzK4mxQJ5ie
mOqnwh7soKO9Fbr8UofVmlWrr52T89soe0kyNI7EX/xgYgCw6HRPTvIYqSamerZrB6UhBzzSf1O2
FF6YbwWxsINpnFs9ARfRxbdCjK2nSWUrxj7ZZvlyqFqj5Cv8dXiykdYtHorXFyvWw5OVhC2D2+S9
LUw6K5NcExMlcYcALOhKDfeMPHmq8HAJLDjtSK6Gfg8HoPR7NAyPyayEeOBDHAGLYXFyQm2V36Wc
duov4FgiHDL4+S74QYWlAtOEhG3BpY0QuklECGs08lCOvWAjHB1HwCeNvE6v0nuAEUt7jM2kC5g5
CxAhmPiuAmZoHMc6oWWwnG8bex4IAA72oSuRJnaGakcpyxTtYUYcU9fFpwWtSCdORemqPQMJ6+jE
RbjJkjDIx24hZtyh/8FS4IxKhFvkZg/Ak8gghOgRKo8naP5hkFbRHWbxxXYN+8zArXW3PObjV6Vf
ulEBXI6zNZ0tPdCwz89l676lE2QHWyIw6mHjZH2iX5Z5xMh2qGHqzFZ5yRgPgh4QKI9/9ZB351kd
f1hajV4wZ4oIOcNPIvgbVgeun5st8haZvxDmsYEwbXOgeU5TP4sELUiCf4dn2Hp7N/fZT2wui32j
Nt9NVOF9x6FuSjDGdlmg/PXuRsd4bV87U7rLnA1APp6LTv3epO2dy7wjVJ/NStkqHYaMo5hQOq+c
rt5Bys5BaVnJ6dpYybkts8dZpvdqEhFTLuP3jhneZtHLnTlq2rGPk0NbKU96gsWvYn1Vapf5tyKh
FYEyLdCWoE3AltcyHF0gziTXYSPS0gxE7UTnoiHAVR2llyicRdPsQwTcYO4FSa5+UNsymJVAxI9z
4TyAIawpUVQu0GA24WQ85wLUrHXNE2k7bTDhnz2b/WnFwSHJxD+zeARrrWFSJu7erZrtorubuYzj
UxgX+BjBvoBXBcJaik9M1bVd7qVqdYaoeNGtuuI4trRdknaHUpd+WWpRgLGwbJVtgoe/FxLjxOT3
LrKG10zgjNpo7tvSGACqF3QyHMJTEuT6fF9AnPOisR2DsHDdHya54d7AUexMbUAPuenWsGH6UV/D
F7NZYJ6YsR8bJabV4Qg0H8Xx1lZ0zJgRr/k246ygjAhqc+S7vqarEBGrosfHERpctNjPfU34ltmi
Kk22eVfa34W6t9q4w2GsrR9HK8TMhrIxSBj349qy2oCtM0pGPgzIfjjKOCFTZ3/FbGpM4/GAJhXc
1tjqvfOVpjwm2BnwqM5TNV+jQrg+g4y7ZFC/1YSGlp3JMwuEXWERmw9y0s59uhx40S59FX6n5fCK
B+f7MsE/S83LNI5QSIbC9pNc/1pMbY+ojhDzhpLDbH5DlyTtpmm3/RoQgKIwAENKOActb+jRhHUZ
UndXzBd9EDJQNMVLOJzAEPHsGdjZjQSMQxC53NV3pZ28jnlUU3G4bOqVcyE7yJ8aPj/hSYJRVqQY
PwW5dI16bdxhH+rjl+ZQrjthCQI8Ag+o2rM9m49xLK+pFLtBt2AxJjyDOIe5EWlyPwo8TqfONyQx
lRrQNTCk7o8ppFhETCyIxtjMcBqqbrlHX/vbxXgMF/fJDjBUsBjBsPIzAW9H8AvpYn3UfnEQSVz/
CsJ2GJjmZ2nVLzIvvIXvxp7cee0fqj55J1eh9IzceV6m9EM4GZRKe086HmFeD7arJYf4p2k1Z5jR
D720z0NVOofUyX40WCvnS+mBmUivxeV1X4RcfBR+22F3adRuX1aUVmUbuh6hyPKIpvHe7q3hTNs9
kqUDyKt1tRmkGqa7MUBttNQnPe+zY1Zbv7Q8lvc8zICMxaeb6UJouNVONdehoFW9uY+FTQZi5MD9
wyGNBJgYN42mfana2LqfDDEisMNsNIvf26gNA0MMCvu4nh2VobmzYlRx2Gwo8NmCiWfsJy0VVpXY
ByZH11DQBcQQSfyWvoMscuIHVHY3Zbgfw3GLPfe+dyU5tvRzvGipL0Y4FnJnr72CDhfBd4z5U0QW
9TlbjBnTZYGeULNH6gdpejw2ycuQWzGlBpBDZhPXrjfYQ5ChtUZdkHehGNc6VJwd/gtBGIHEyk66
G14aUBodJ8ayO4uwXPd4IrBTJjBiLf5Y8G0gOsyMjdHe3vQ/Q4VdS4IPXB4DEPXZRxnCnASWf4hb
CNG1SCY+GJJ60bgUVwQMNS67Kx881ci5FTGlk9o518ytYf3VJomepMRRpf52zi3lkIJNuTrXv6b4
5fa9cuL7bndiwMMPDSLDv+QDusQ7/iDkNCQfET57nlVxhDOYyuEiM5bmZwYylij3kw9prfK5GX6u
VTODj7LprCoTEy1NPdaj+VkVl5ysoacGRaiZGcYxWYMmMGddlHy+0zrSDsSKl1la9mFCS8AMkIiP
eGi1bTeK+W6licVrSwAK2l16fv2gzkwiVTwNckd5zCdB0EwFh0fp7xuZ6X7bZjkPb/khCsd5GqU4
SZeHoEIAkJ3ySyhwwxdlHV2SgFENKlIjjJWyHGJlgdXSUPKrOrTtPZWtGimf9AvQpOf849ZvwqnE
eIyDzNW//3nfrdl5wVMx8zsN/7tOVQ+2YM0MfdNtGsK4AR3j56qZg6qex2M716eqKDL6ULj2PaQQ
80i2C9EyfXlByYsatyFUwYuLzj2ZeXNvjLTu6SrEj0jMIepTh05j6wxmeU9maJXbvAYeNAdSbOfR
mM8lNnc4wlvZbrGiCIpMYGsT9sxp9GbNani0rZO5hFA7ynnwrXQ5MjGNvUp1gKe5OdH8xCiyhxdT
0H0ZwlqnS70HjWcT5+lH0kL3aOJLDmRRuu41isr7Um+/xvRL60ZrU63QyaDrD+ZIPKVkydC8tUwz
TnFneTOidp9ze/ArlaXTwhtD4qoyp7PQAS8k2CldkJQJsZTcahnxqq/32VF73DTrofFbngV2rFjE
RRm5C6WNSXf8QIl2NULeiihWrjndB7DLeSlAHsSIu1cTcU2aY/FP6pxxFYn87qXof4Vaw6QdPpOJ
35xHe4ARGJCF2a8n97pDpBr/pROSCZ1xyz0jDhTQIk0YJoAYhNP97XUg6BL+Spt/2K110GtO0KRO
DwmotddPqLsRm6CFZkguVdNfP9d6rx2+V8bWpzIIb2xqd5dNoCcOrB8/d+LPeCoP/ep4Z2v6q5r2
bTAKCFmLRhKjbTK0PJD0hEui9NfFua5LOD50TlH3CPWQSJjtuiEq6XKOsnRbY0a0jUKaDJ0ukAAv
eOtMv5Egmky6untF8o6pavahUuD8eTnM02lDUCWu8E41YLK+FknssAAWDLxnZwryDnPH3sSU2KYL
g3DBU103hGbBEJ+qoylShgds2b3MP27jLKIxiSOl58ZozytjZ9krEXshVrUSw/rbvVEMtjpdvNWp
JGt7HdjfHodYr7lIrqI3ftUOl7U+iLq1rtqoYLIRkfmiIYsmycIbyIHvbPvtBpmlkl93u7/zipgt
owC4EtlWdv15MqdLmkdQveWa2bgp0le3zn4ZS/OUkxke6Ja+7HNnioLSXeyNOULOGFfNOB64hB1l
jGdUslg2C7Fm9sQitqZm2bauQgw6a23dIG8b9xSt/oLDp2UDBjX4QXvDdn38tyOA8AVELJEJRL+K
XmyeiuO0j5Sje6HDT8A2khFzOGZH0dIYlRAFsE/EgpOw5mjPdt5yLoNLrq/JFIdbs0R8BeFq3Vlx
EGJmwRgR7VQLW9a9quHwq6raH9nKBPgLAPzfKNQMsN6/qltNUxiaJmyEaypSQOu/GjFYjd1WUYjh
EMM7pAkpIhDykrPFy6DYueB+RfeZsODEZGMzzNt1Aw1x9r+uV6YUyIeyiMTYaLs+W+HmX053LGfS
wurHOjUPNYsw6VmVlbJZ4Uy3Ugd/5M1nfHVODf2ih96//kirou7vEDGfyETRaKwKRtsFwv4rRAyv
zHUxmza3KyYsR0n9DjJmoqG3tV059W+4L3MJun34139X/+/+sI5c0WVzgTtpGH//w3rBWIkmiFvZ
1FsM0NkSzPMKA3cpeoLOOgu25XUXqRb3rK1Hft+nnlySDxPWf1e574zFPmb1zkralxhpV6/L32It
bnre5jhK9k5TBj0XjuHIx1ozzDWHDDPNf/1BjP+qWVzXhK0J5J8WRDm8eP/+QYxUqLgbJ+Z21Hnx
1itf978RTmGrbCwn/agGgkpwVKoTXl8b0ZJXU3dYcwKwR+kh2B0SLqsF1rWnZpuW53WLz9iBewPs
d93kZu1zMTkzS9xv7ZkfMP5RCAnBbrrWMa3hPM/FAiRL9DXPEr76x+2T/p9w+PqvzWZclu7/PCba
9b+63/JX/jfd8Poj/xgSOWiA0fo6Ng4zqxvAf+qGXf0PfX3pbJslizrfYrv5D3MZzf4DiNbCJYEl
76qqwS/8zyGRbazfb2K/pKmwyP83UyLdVtcF+pctQLOQJ3Md9m2MpaOp//sCzkaZDQaO1juMHhOS
Z2mUajomIx4vivst10ZqHVft5dpcSbosqBsHGEE/xrX9CmvznEb9A6OJc/KzUFykbe7yEObnid6t
nDE1yOQHsNezszZ3NV3e8BDS8RUaCoUQKRv5Ay9pUZzTrGA+bHe40oRdHPQa5ifqQJmI1ncDA+tY
ru2l4LhcyBzI8FLUf+dSu8d+exv3JKDH6FzKCeLAkBt+XA+p36C/osykmZ1oaqNyn0f8QndtdxsR
xmCf5i4vyivz1sdFe057qsSsb0fPxIfHD7vlC3dZDvAfwio+y9H6CRQHX3TX6etQhmNS78ILYB/p
p4xCKIDyVzVqsV0esSlFT4cC0WRQT6IVZghLi9XH5CJ0ods38SvzFliBOFGArNq4HaDwBmA2AAmi
ud06BjGNU/8bvfAhXAGFGWShdsQXdQfjNwvwtwF9gIZF/VS/g6y9hmnMeGGFKWb10LcG2h3wC8Qd
4VED0sB7nMToFeQA7CDXck0MV6/ijMSBUj5LaPaBR3pQkhUtmVbcxAFAKQBSnNya7tBPaqOzl2qm
nWADEbie5inimKgLoiHRvGoxOMXMnLwvZx+3wv7WYIXnGK9Y/ZTtWuXf2Tuv7caVNOk+EWbBm1uS
MPQS5XWDpXLwQMKbp58Nnp459Vf36n/mfm5UlCipJIpMZMYXsQNRXumolRQQw3Z9jS5tyx9VL4aN
uSpC/aoNETGtd2lbxl4n2OQqDpMbyXbQssth2YiTOWvSVqTTURpjNyTax6GVzRF6lLQqU/GqUVWr
WlUgW025SswMIat7xtuCqoi8la86V4zgNSF8oT3v0lUJG1ZNDJdEg6d6xEQMxnNv0pzrhzWklRE5
LUFWw3vG9NYfyx+6vXV6aEgjRi6EOKBL8UlGmguR6MZVqxtrD5r3sl2s9FPJkapMOLoONcMx0Ztd
g+CXrcqfgwTYr1qgvqqCKfLghEyoxQ+LtFOQDsXcXhvCO62Of5VNZ01hh6EtBSgcHA1TEcOS7ozd
4tX0OcsEFCWdnWGkJoiL6JZwaYj+8uxcFc1Ec34UTefTc3wL+3Tf1WiUwKH9GAcTOfr0gzwMY4Iw
OzcIpjXC6RNuhFO/aqkdoqpNC9hmQGYNV71VR3jtEWBt9D21O6J3fURFch4AOWL1HDkdF0FWcpQm
5XpNbFJIBs7mFFHabIXhZSnqlqJlDsJxnJ+G9JZ0abmmjyhIhJwYiLT5COMl3mmmDvi2Vnx1pu9X
F3Sgi24X8+TdOQkWPLULzIhDQyWLW6G0HNQbG5dTQxV9owDHHnI92Y6JccRxMm/N0IiOpjrkTFdw
DaVtVHjJaNK1y7CFJx2vK1tlp6GW1hQsGWgPTvUby57C0znrhi9lqZ7afNpbYCJDq/iei8WHBycC
Wk4P9qT9GIj+8lSHb57RQmBrUXlkAO6SQ/9a5o6NaqYne2UY+42eYiBXSXj5EYh4gTlrG3dzfQWM
gGUGU2YISXbXNlZPgm7w7X6+ctp9DU2GYiovNjKrglFQqIyeDA6rbkcvmuObYUgVqXtp34SafsBB
k3BYs6rtXESnysGFFcZQdzR93if3o0HeAU9xsp+EQIlvJcnGjiLIjB0rvZ1B+W5mAgVm299SI5t2
U84UIKO6UNcXppIOIi7l1ojDxPPLXj4k/Ip9ZRO602LwSHJ2NmJluMQJO1pTHx9FQoBhLmuGQtgq
gmwmCDKTOSq2GUIPy3lP1uBjaAplK6JIekAU1mCHJ6Wn2NFTnzrLOae9jPCsecM4Zbwm2cKiK4mf
HcUgGAx4Vjg6Yldf/2qMMDs2Di7AwaLurknfw8qZj1XGdDojbDqp+MqiDLIj6/oWprMGppkpW93Q
3cp0uZAW/WdpKZAGS/MqZyOtyDGuK8PIyzeuk+pm0uQM/3aOl5HecBNCiCv1lFHLkwq9xuy9RUAs
5XEOeHU2uxKEzcks5ng7EFy5RZpMzzNzKiM1mmCQm9ljr0yVtWYghSid89ZO+XObTM5PzAs7R60+
59EWNxJd6i4keU1PpkEhY6KzGEjqawi7+8Qh9tQsWX4QdvmciF+xzSizkkiwTXhpJ7nvaKZXGUqv
eGVAWhzf3ZmWsD6ZH5dBRBvVZGlN8gz5e/TNoj5MBVb6KdfdUZq3tXwuzWyvgW7c0p3ecNGrS6yW
GteueFc1PEY1Pr4N/kKQjM5TRIjHaNSCWIf22s/Y3GnKLsk6FI/SPNzaQWUKm5Jpi7WoYVkjDZqF
4iAy40lZh0TTYtiewN261UpVO5J2jALSA9OpLvlDhGG8Swk9vWasmy4Os7fajCmNJTX/yWC86pTq
swpxy7UyBF8s8/1OdSLtBWR6GUw14CHRq5/Qe5zbEGdPHcPGC5bhL81uNTdzwgSjqjMHM4aCLT2Q
8qaoocfmdvSqlAWe77w6G7VmBzme3p0O7jJyGr+NuayD7AgPkzQmXrxElwTLuJiH7px2zXm2ODk6
MxkkURL4aR1n9rlmWbtUWmMZjR1uh8Qe/b5adnUc+kO1GvOq4nUCPOrmMc8QyZw+ILOzXesX1kVx
XXQtuqjOqATIE18xwaWjnRhwOJRE9io0/LiOsmfNWWcf7dBeQMWJTdM0w76L4L46KklSq5KWI2Gh
71Iipgc2YvwS2NFNa75MS/JrMZU3q1lgVNiNJw32cNaohWjm2SKUoibvDZFFwlQw0AmyQSIP4/RR
7WSxoVdq+iqZcG/kQRofwzqLTtQerhlZ49ZIWXdGBDEe+uS1a0Gmm6MSbwkvETBoueDkTZQceYE+
89pp9xGNJQE89k92jfoJfrUW2IvyA2DwPsoy+9Cl29lShF+nR2PgAstjTcAGcsrI7Ne35vhS6vJX
IuJL0+NgolDvGde2RyU5YqiTPuBGWgsHcBfUReJCCj9YCcVvc9H5Ompzl5hHJ1N84cQ8T/DnxRMz
XPEiG81VaOoBF31JmNpySwfXVfTOnqTdipI91cTPPU4GNFdpO5v1t6rWXcsMSYcwlOmJwm+WLGzJ
eECHq+3rZKrXBBN7murfCoVXDf5XzZUxcasD6ooqiJdBsWPJVAtS4s1TH7bPpPeBsjDFGJSA1oxu
K88XDhc7Uzi8gC1icEq6llEhyy9V9ZGXjJ7UdYibdvJz0gMDYXrBnKxu/H7oHrN67k/qaPS+04Wv
ywpnMMPiNBHM9JP42Y6y8Xh/4zBYrGkH6EmVzmm2++2D95txpTNN/vPmX1/V0CznqJrq//ZJf93z
5+dXYcL/ooInOiz2j/u9f32I+cV4/O3Lf/vo/bOaObX2CotuhZR0qNc3qRPDzvjvW0u5/P6xPz4l
iYuJuer6JX9/3f1z7t9hUWV2ZX98zf0T79/2f3T3iD/ey1q8vWzOi8PQJuUhw6tLM/V68/7+3/fc
P8akRwL/u29AUjGJlOry8Pdn3G/dP4ZtwUFL3TqQ7zKsAIwAHCP9fv+O9zeVOpCnuN80i5HPYUmm
wSVnLlboYboe/tQfdSNqN7O18tAN1ELZRh/h3Ffx/EdiP8zLP35EDIH/uBViLBrqASsD2X6iZgr1
L8VUHO63pBUhg+ZD9KNaEwSSxshwfQPzIfHGoXm7/1fkLAlaIofi+eY/lfC6H+53SHnEeFyCHCFP
jTjEmMh4IVgCd7jhJOIQraHc+637/XQXcP/9g/f3LXx/QW9z2V0/+bdvcX//t+/z9/1Vu0z7Ns0p
tjMHrk69Lg59EtdkCMaDukSlj6fZJuG4PgCdrYCkzAn0b+caE824/kkBkHN/uf417+/fb1H8MOyc
BeDA/WP3NxRsrzNQyjuL+5+D0j0Fdz8wuGJWh4A5yP0xuL9J1r/I3+/eHybStirxWbDKGZ6Y9YG7
v7nf9/e79y/SE/GPexHZuDLc37/fc//EVGHoGEKUNhlnR3Ho5hLJGezontOso0GbudgCNWHU4KlD
dciK81iHV135YjoWlMtwqgE2yKWyVy3bj9o54CwZyCFHmUzyLEfblVxf5/LMBfzCwIQlQLkRNgua
snqQDfVYJq9WRnBCdnxLqg6CzK/Qq6+UtK56pEEuwEfrm3boxk0XdEbjdXrlI976jTx6JFnqzGtK
jhpicFkGr41e7yz1V1T+apfEK/TVa6HuDIPfbhyZMWMbiQiUmZ2PPYhSJMWz2M+VPd465wpDbbci
IsCcN/T8zZsw7Vxp8hnthpEb9xEGD1pxmvpDd4zHYXoPZUx9HHmzvDxpEDrLqvURGOh9AyGhF0eq
Qo+BmXbHKW0fup6NoNb4mUycs0j5JTjBlG9jpB8s+gJGzQiIuQMLV4NKt09mOwWQJ4IwVb5Pxfzc
h/rHmMSnpfnSevTbKD4paoacmjInXzgRTMeh1Q9mgQIqdAYLo0ur6Kmfu0CZ1aCh5nAREyHd7DBO
XHLzyzBwKZG2k0JUbcRh01bsA6xbuNgvQ0GFMaZgEdfYxWhH6JLhiX3wOYPLsP4C+vTaZW5l5sEi
O6d+svZVMf7McuXJ1LSXxpGvZSI/qCFEgowTGAVQaczok76qUtN+TEBr5DY65lnPv+UV3sxZJD3W
onFLPfMDsQO5ivdTV/v0kLr02vJncslkbStXK+wgVZkxnSdMaUaXn4CO7HNJ9YVVb5mwEorFw6J1
B8q9XqN+OlY4J00ZJ4+S+Kq9IdZ2qc2UdIga6IW57XDdQ49/DOm4ykDJKHZ+WKTyTNeFv3bJ2292
l/kVu4DStGhbfIthmaeS6up2yMjJ8DrZOmp4NTOz3VeV8DPQK1I0HznxnGftRRqyILHVYxfJD3W2
XPsUUExEKongeJcoXvkV4/9IZ8NtZMNtez90lp058YeRoVrMvuNA/YEP2xvWybDLc6Plp9JW92af
nDPbwDHyjLcMohZCc2SRH0ZuaJP3Po/fiCxbMksNw7V9r6vHTFcpOmpOta15tvVRSuTFDJWJlF6P
OFuXQzOiBUjbLsTRarSBpUe3Cnk961/16Zs6Y81sO2DUkR9PlEoBCCYUtYvmbaSF27puH+QyYs1M
vleJdhkoTstsc9+FL7ht9/Jo8zJgqznNR2NV94buMGooFPpRHq1bCo8gM4f9kkafkzpcDL4D8gHt
hOGHMeU3TtQbbRpPISogmxemr8uj1NqHTE8vFo1wXRo9DrXswUAMRLMf0OnVyXANpb7YTfcqC/so
19ZtEXTGAOYTOEw7q3mknu+pj3qoF5hg60CgqpiC1aqMfFYoDqXE5+bskpXjlxX/WjqSnXUFEKM9
MCnnoQ0knnzmEj3G/fCBxfuoWvlOqaWd6FS+g/xKxclHrk6BnMjncQGWht+xgdyVy+FLHc+PVWq8
OUX5keZ0pC1hADPsDfiOj2y5HXBhCAjJjTUdM8ZkuYxCNyE5Ytywu6sERCvD9WuFzFnBpxbdC+eG
QBGhT63JgQIRkJL72K5OHf7bwYputE7t6aAl83Mqmakzk4ecrzELWg6OYHVP9edM6h5UAvfpcqJi
9FGSyxfB4SBDgXGM5UHiIa5UnkmSQq1Q6odKFJTCXAvlD7kWB7RbnsleP/ZJ6Wb4ozW4enGdXaAz
Xs3BurF9fQgV+3UIw2cdqKoVlUFFvD6SlCCUwvNAE5qRZRvMuWcy6L4OQnDpET06aZ/hRxFku8H+
wMfBVEsrl3mz5DiouvhQEdAFqYMwquzjMoKsbl/MkjL4PNn1cesXIYKkEcRs+WXybfUyXVKeZ4li
X/owORPYZUgKQsTpAa8l53FMjzM1MuTnXqhuQBXPdUh7xwq2eamKXXzT6tdkrHetyUEPZ60sY3xV
oyAM80BeqoDWi1M+fUjNEIzFYx0uB6HafjgsXJ9k7/4U17LXOYkpMcMQkGPnx2RnNXu16tdOVzJT
5BUU6unk+azwLAiHeS+ny85oP+DXPgPAcWeacBDSN/lS3qqEIkYMSKOBi0Jq991TmhsBjgtiHqyb
lUSconRDABzdkbRT0Y9H2QDHE+tn0xz9yumCrJq3AmB5R6hWyTmXD8UpLyMKPZMDDgQ37cJ3sk4/
9Ch7p8j5ELblXqYeC284z2ko31ZxW5LqJUVRzGzdk226mHPfUcH7PsuGTzfLxhkf7W9W8zJm1zpk
IknQzTXEaYk0V+k+axh+5HtLXkYXXc6p/1KvpXMz8h5hV7niuL8Rz3us2/w5maJ9hR0h7NSdkl6I
1jmaCCKdGBg1aE/9EL8Iu3qrRLhVCnqWY0KWyXIwbOmozunZZj2ZZxzCyMJnvaISBCyoRZkGlPGt
sRA1WVgRQPXGRsUzeQAJrLr8xJYuPu2lvEZ14ik52ekMCVHyVHPah+wmQtDG1SkxDLfbl5bp1tGZ
APVGN/ubQsQr1Nhi6sPB1JKrod8addwudrsTVebmGcTjSXVHEODku3dTO+05jwWmzGSBogkd5TJm
1e+KE1mKPAOqnR2SyYSfLm4aEfWoyB90+8lp7J+pc9U740rx90GXM8+G4FSLrSomN8zfZ8CNcoxl
qGh8Ox6pv5uOCNNzQTjVXLajeZhCgvrUXJT9fBaNjgdKfLRh/cWpOdcPk8K2iyCF7dPXtu3rdQ2f
3ZkrWuh0UGkjUOPlca65xNfSF6dJN7Ees7z1atA7vSjRwScvn4Jcyf0w0dHTkSvtCVh97NdEj4g/
eqXO9iva9zGLXV/tFFUEzgIMq/xmR8BhlMQtUM9NLNualp3lsPFVbPSOHYIYXB5UT8PNTpmb2cpH
ixlNZYR76k+4FHFwjiovojPFah9wSR8nDKzSPH3H/nkzpWq/KK+08B3mWKEfZn5OzOVk2giz6Jhm
ahKOl4GtZIdGdxACjD1OTVeD6D2qi4sChsx8AQV20ru3shMniK+sRxlnidHNC22rc0SaUblDadrD
GWRhZ00BBVeuyCdUbKAzUWIwxSHj0F3HRfEUvfIkQvRMMfCLhX4SZr5KjlqXWL6zp6lQ/EgK93JU
Ur7K5hvsKYLTS683vhGWfgm1Ma949ccvS9VdJ128T8Te7ZAolhl7TPd2tkXwuf9cO3UHeLMdB56a
62IzelI4HwB5uwONPZLMTpmVQ1EUwpnKS5NiSQdbaS2C/zgMqndF7fd6GAWqbvmm9gs1b6fJxWlO
46OWzreYRrUlmk58Q0Yp0UGOeKlk8D0zLp+j3xaMBBuYCkwahtaLKwKPVrUbnXEH3RNTJs6SGNJv
nrk8y3aLIdDUFkLBzm62hUc7V46WXwDfLLFgAeE/yja0Hnv0+szYGd2K6092mZBdTYGH0BfuoCdM
4eqXiovRtLhJS6QZA6XZlf5ULq6WTjthZTyTzBOMtaPaMa4q/WHMt1nXeoOMWX7BrtTGTxNwvWbk
GtWSjRtTeg8FoV3zQXqhfN2LbQzTBUQStfd7gwmUxh6/pX5nFXtDzNYa/vNDV0kbHNb+Qm9FCd9p
nOpdzy9erhER6KYqgFlVuBr5PMs+Gm2CD5aCBapCQsPxmYUNseGyHh9QKon9MkPJhEsEeR/n2F7H
ah/hQlmmreOEnpYrXgsWPYEts/7a2A8ZPFT7XO4Oxc9kLDzwM6FD5ELV/BYGllT7utUEsTQ8xUr8
XlXIrEK+1jbbBja3lWAV59QoYA/Xq69xYK/eTlDLOpecAL8HOf75ebIsrybqn2DiHFrmaCm0l4ID
TsMvQfwE+siut3IXvJkPEHbGXK2zX1RYn0N9uVpy6g9Z42u5dQrn1s8NbN3TN3r4XrPeOchN8yaK
h349Hsl47tnA9x26ttOv1IrrCMJ4WnujJv1a6ek1SswHM5Z2Zb0mOHgBpem5Gjp+D7Er6FpeL3+6
pn1KWODMTY1+3iiaHxoLO1/Yp47mM3GGZkwdysAmKjb9bFyXMXOHwh+ktnzGdYOmke9MiV1Sx9rO
CkjF1S7VEneeY489yqnRj0pTuUOdnA3BxJeG61lRGAuYLiQOv3VaGqb9OFGDQW18QX+caDM4eo0/
OepumcUuiSI/ymlaUCcOLuYNLSDQAW8M+M+pm9hr8fys17qngIvu89zrsQGVrbMpxs+QwFKm+n1G
McxK4DC1C3Fyv5TO/aITQ/u0QaKOXLCWXidnN2+Tst42JqqMqgU6sbukrDxAqRyWJ3f94+FMxWIG
f38YPSGwJPKdrVXeGfpDMqDRSg+RUPd6TE1c38FWgmAtlb7CTh8yXOjfxR/CVlTatIwQq05DgGIg
VR0wIaaye795fxOvHyxNOCV2Q0niRB8bY9ii4PPvd2FFWMcPobS4AG0F12653vbQnhnNRcnapGKB
EUc2+UMN+ftj/0pFSYb4q+35QSRbZefNsJ6WlVZmKJd9Nqqa7Y0Rdei/BbQaXX5LeGHmAUFKUqD3
saWZ/LbVvUHqLf8vhU1vQTr/pX6R5zqnFS0I929yf3OXdAaDw7tplc1OriS3M8TEWMm4dHPB67oh
Xyq6YnyPLFnZ5BYszHFIzZeIlIoj1cN7XDn2fqzyYUc4tHjUjO61qEIJYYctkSbk9i0VtAFV4WkZ
LXvTQ9Q+VmGMAdwcmvekkHhiRqV1uL8bMzyiBkV5pdikOLfA1XkBOM17nDpYHOs8398/jeo935xC
XwetQkq27wmvXjlYK9dl7D4cnQMbIKQMEpKd+gV7KI9Wr/rdAnQ3N/Y+5jR4tWBEv0hatLOEsQRW
q1ZuruDvaocF0xxni0aTtFvW5uxXzGTXRSP5Zpt8iamEyYmi7D0u7PFJLqmqoaHhW1KOzG8WhxdF
McKKof2OS9zFMCqY+pSv+AoqRZ7IPVHd2HxU6uIJFojmAhDpVFPxsmmSnrW5+6mOc3uOFbKahUH3
hRKGH7lFEBcz4OtIf2hQ5cpynIqBIKyS4XfmuNopYtcRbuv1lW1GjBUWccHCZyBwxuSTlOx7Nr8O
ZF8jh1nVSVktKYeKlpaIGshN0vpDsh9KH6WANrpqVUpxPruhwvD0att4EdwONtYkQeA60ZKJdBXB
mighpaeuwFVQSVx6dBYMR/WJkEGlUJ/gXXqyJR8cuWN+ye89GHu5Wh7AkK1xjP3cnAccGRinj0sd
wr3DlpMurt4Teykqr8N9UBpM/SyySSxXoq4POd3VYcXgOCUGN+77vNzlA88FR/KqoaWxsd8rks6A
btnabezKAMuESkyrdeee7YoSOMSR+rLEDo/lZIm9zCJe18aBhHKTWLa7yI03MFNBrEUKnINiaH3r
p8lpnNkKpvHXkNe30bUPtIJvqIKCrtuQSczpbHQ8E8xF2US7VIZIKiV7kKHbHlt3FX3qHXnJmsy6
3jZBhouvLZkEw1snMJdty8+6wMKNYeFT0x4QOYyPIvzAvmqSR+ySw8xVVd6btUYI8RgpqIDAbkfC
UJJ4UdSj0M5wpPjTHqTZnZjHJqxOsacXiGxeZaee/Ex+OI2fG/OBn4WHoc1eJuddbZ65IJLljUdE
NEls5/6pK1nZlfeUvt80JdAZEYkxLa+b6Z6afzBh3eYUn6r6F7eUF/bSgHJz6ULiRzUOFkavJnoz
eF0dkioO6Fk9zrJ9KtV5p0G/V3qTdOROAFiFBs5OXd/MU7efhP5tsucDuvUvDlTE623lhN30Jb+M
mn0ydCCp4jpCw6P27509EvoKEmONsxF3RRu+dMpVcI3p6BOzmocZW1BnY4sqPkUGqCcwgHDp1fs9
3Mk2P84SHlRtjZNxCtTX7LyGM1gJunQMFqZXOM0ai/+lQqqlHHZnp/1jpixMWDWgze+RWvLKlh50
61Nmr1INx6xtORmMoJ6ybc8pFLouNmzr2Z5V7PnN0V6mg23WjzOIrSW2ArJ4hA/m3q1QZW19XzF9
l2fiioZ2dszqWa80Dty5a8i1ny/yY6SOgdweK93xl0zeLzz9ybdBL3He0kZBdJ2OBH7PcTUHK+a8
25mR4zkTrVljtTE5GYsdy0ymB+DoaAJo4iDBI8MMvVg4XSdkJZ+G/ptQ/UX1u+Z1YDGNHteXtqL6
OfWFgz1uBnwA8jNG8EhxNuJiSZdQX9GdlxzqCmb+7/RjjE9i2kqjq4vAUPaddoQ5WUXkXl8S+8NO
P4bsZ8rro5Wp5ygLnz6SK7XBFIOsyccoIFa7pkYyop8Ctv/wPLNHT7t8m/cv2jAekpYXrhx6GLm8
oVOZkuibOLo203KmMe6UE65hhzFIoQef11+lBkk33otScjPQkWWGr1b0rvFhUCVGxBA+HDvmLXFl
8M7dORztvUwrr5PUX0RB5RfFaj5xYzIfbS/CWi4aodeK+lrUmpKrxdA3T/T0kEySKBMRhLTKHexG
T4lGLDMGz+b00uNlGPAjMPffiUQJLCCXvX3L0/O97aAdHnQm8YP1ImbQUYArehPgHYvjj3BunJut
je3BsgYq3zBCf1lIsC0kPtr8QFlL6kiQrjBORY+0XJjg5Ikr5N8d60S6JPnmCODP6foJo8Luaar0
o1QQ0WIZRmzNz85iqt8Via0LhCeFUXETHcOK8HeGyezdzpzD/TNMWl6JUOniqSJHRC5ZjrejnlvH
oseMZamROOSDZbkdUzqO6BSjQByynmtblS+aMz+ZY3LJVc28OU1b+bVm2oznRf1RUTAM6gq4hJnm
50iWWXfWyoksp3QcVIFyWlo1erEWMOWzJWCu1U+2afYQAu3vZZJHt6gzpEeEW5gb5b6aY4hNpZQ/
NWmZPyXtUYaNf7t/xJA1qtsUW3bv9+WDaZ9EHj3IXFEIgdaH2RqcM9RujgXrLQ5qzrk1ia3NkvHF
BOpbz7a88/IlBdBZ3t/KWJaO7Qw3LbWTZ4pyI7QiKBMHe31zvxVJ2UUzaifopXKcuJoPv4BwMJ1M
ITWbStxuddLl20qrfooSEW6WJeymmnoS65v7rZlw2yaP8soDjWly9jcwBXaNxDJHWnBKnDPPC5QF
fZgPbHJZypYOBqkdtuxyoZQxGWBY0E7zzeqhw2YM/rf39CGlcQMXGslna9f81R/NBpDq7qm5prAM
UwGmQIOBDf143t/fVSXF8YqJQP79XSoMnv/PHf4/qSLFgf3v7OFBVf7om6/2d4TQ/Uv+yx4O8kfT
Lc1QZEsHIbSCgv7RPGo7/6ERkLB1jXyEYdlru9zf9nBdsUxFJnOgG1i66b37L3u4+h80JznA8cmn
rOwh/X9jD9f/KaahIj2aJF0MmxycIf/ZH2drzIrgmnhOXvrMB129hrpBs+DIYWVyiGE57NISlygT
IfXqFIbNcXBChmdHSrWvnQxhvc+uvZJck2R+jSm7m53hPJSPTg2AjEgacAbVTh+KbKbrM3nrx+ED
R81Ng3gR5r1rF5TQKwtTVfo1s+ZbZbOINIu79OS/iIQq5WuCQyUTMSNNIOtF/khlkVto5Cvjn810
/u2v9y8iQPY/PSAamN/VsU/+xLRoi/1/3fKJ1Y5qpw9AzeYGl3lj5aeFK94Ge3ASyeqPKGQrYYz6
jZhkdMZAWjLK5tiKrfwC7NbaKXqUPMHGc/bTUF3jsnmdSM5/pLLxQYTZgK+fU78jdfFj0uPRmw2G
RXI8APaSFc49Ux40RmRtMr1ubkrmYZ4dD1pcnTTll1bMw95WlIc8RcFXE307K4x9QbRALWFK2GSM
N8sKvIN+yDs3joW0D80h2cKbS/0G8uOmHMp1PD8ym3dmiYtD7bJgUHVsWPFu1kN9VbiIR4PDPspN
z16sN5VbYWIbNVLJYS4jO2etJHwnzPjCz3KiFmplDnbOoZa1hbkAEfIGNAFCQnOxJsZ6HEdijFpg
DkzY4uR3ouK6KAujz9Y+qSYFf41DIxBdLcqVM8cPY5I+NTNUqHDp3qN3p8TPLtVUyOvN/t//tfU/
+iOZ/RukMKB08dRX1H9itLVxo0FXmkJOBy2H1eyzihOOBSFzayETZpygXc9VPW05gX7YKiSALKUk
FopGl4/i5rDj2DP43y7yGB2dUnoqcuulzfv2AYM81ugOgDidKT+H9UaV2N1Fwa47q63zZI+y7ioF
7VVWBGlqE5m3JGTN72e6oogtMn8HZiloYtvUNjHENuG4UDTEOGTIFN0CJckkUvv/yYupayDst7TI
+ohYBiE4loX1n3Xl+T0wFts1BjSHAgqJ1IdrjzhxIGVFPlMpT7LtmSKuhG2cM3NsbIEcEHH5rslW
ciEe4UFDApHY05VFigHFdcY8MBkxQBi1fdPjTuEMvDaYNy+NBGk9LApnP9rf7TXTazBsQKUTu3//
J1b+6QXN76DLxG8s2XBUWf4j/mJWAH3gixieVpFLzUgWEH7fs59c3EzDm+rM9B4A6odnmALRn5ii
MdaZ8lRsaTm3XTWFyTM783urcPBROhXLXQ9QqObP/u9/VK7+/yJsRlBPJw/Ez0sM6I/luGwrvM1N
pEHpAhGMyN9lceEnSX01ecX4CzVmRxzqkgBSyU3SOvCsrGniVBnqxyLFvhALA49p1x2kaaKd2EgF
CRmpdZkIlp6qzOQeIGdE3VXuRtAiM6Ubtmy5SeU86pK6RmjkoI/nilaxKxvIp9EsVgqMaH3NGm5p
+CuSU86Jef4sL4PvKHj+mwSdAfRL2co3+qblSn3BTuOVdRsd0vwlnKlkmZQ1IjPJB4HZw6/HFOJX
RFmC1tQ1h9mWigT1PVrsb7JpPYmQw7mYKpPG2ukpXhFhCel8fGXPg/lDgA7qlPadGMgu7ucTCA6W
tPw5tawzoDeyEen00v5cmIQS6odvaxlApDoNwhqJjbQYyyBZGcY1zb0RsVecEvGiL1sxxN8iGyRO
S/3czuE5PckD+dfKo02IQuXSeGzHNjsRN37o4/BsJ7oS2F1Cs06CziDpX3IdudOQACTR8o/Fplak
NkWy7SaSUWkhUsbmmzmd3uukV7+hgRNvyLRvqJ6/hspiXOa4oNkT5tNXVD0cGb1E6lwbrllbg0SV
v5gC7coKvg7pF/q3x4joDrjUrZbZJ82oOAA7nbyVtelZQH0i7N5+CvD5qzd0a0v07UiYHEA2fDP0
rtwX9tIhPmK2xy+REtS2sUe7epM86VBdB1aj47g0zCLUSt7JmBo26NccrdLIPtVyywQ3xjGlxdFW
XYYCLFA+UhTRHPVF/uqYjZThf7J3JsuRI9t2/RWZxsIz9O6QSRpEz2jIiGDPCYxMkuj7xgF8vRby
Xckqs64qf0ATWlVaZTEauPvxc/Zee6r3UI9Jva6DdoOi4QTn4qIHNKu43uz9VtFPDpmPA8EZTO2l
6Y0r4kQCtliYbeNsbWAH19HFBO/rd1l4QeTdbDyAu7IChJahbLVbPeF9VunN2FknmdyoHHw7f8p9
H3j6InOUM7t3Cz3AOyXbzzaCPSMJQx9inWg3Bx5B6Wri4JDIvOnoIeL91vjLbRuvelidFfY+gq3J
wImj+JH77mdu0Qcnmci48dvq28+CzQjRalneFDUjcl1ZJES/lGUJpxzLiGsy4LLyjJAVS181OSM+
J/3oa/S940ifTo/bcQGxADu4rMQy546GfQlYMt1V0tSCTTaSXONhhe21TW2Bx5pa731I1IUsuQMq
fZRu4tWYVWhlO65tkiUXfl7ou1wQeBEWnMWoQ6dQvySROawgZIi0Kbj3ht7Jmfd0J+XCBie4qbn4
Ok6Mrxuzl2rqcR0Z3JBJbQxpwsw9a69cWk1x1NLpYncEQbleg16kPBuQWJeuY9/3AhHcOOj4Bzu+
ejEChmQYwAMUbHRV31dG4wEwNZh61Psg2WVGGx1GM2MKkVYEM5j2Z8SMEheh8dLTElhrSBjSIH7m
+nM2FG3A0CQUO0GBvarD+uyqR903QdSO41vtj5ek4LKehXdS4Eih27wUdfnq+On7oMJ9WnlQ44Uu
NnHT4rBKl3U+Buu6N7pd5GlgW2ACoqPVTppv30DjhQCTYP2rg+AkKBo3fhltigreEQ6QakPi9KxK
Cl4R0d4nVvQWmJq5ABt8U1ngvYpJf2zNWLtNWutsw85cZJ1OU21c2lKR3oNkSVgwHV2RFQT20Mnw
86A72x4Riqnl70vgkGvP9zO4XGW7MSkKF30OVFtajb7z6MVUkut8TpBI5eKSyDuwCPTD3sCWuYyg
zY6XXsXdZ+ggEDS1YKn04M1Qw31m6XgPnCGHnUAyaETHhHtKy96Qu6RSTpSbpbka53SyAXWbiW7M
RAdKo7TE7478H81PufA0okJx09BWGdeTHV20UHy2mDMWVYYEeeUFDe0iMLXcfElZ1zPIPA1f9DTU
e8CWau1rWUeBpJ/8yAWk2dervia2pGvjb0+ilHSKH2mVEz7atVTDk36fDO1ZI8phi0eBbCe4nXMG
HOmscbdWPvp9YKnLPBbYcPzwSVfOS2jRgzJGEhVqXbwHeXs0C+9jGuD1hBrztiQLwRilfb+y0uYh
HViEHp+gMjALWe4n3elDovvH2IOYmZvO0pg7vuyIAnBGdHFsRj7BFN8wotj4qWGdtOQtx5KySCi1
18NKizAv8pmaDKiIsV36AZJBGuOODhWvG2i9p6vegMc6sd0ipXzHhEZ8SXtKdfeDkSJpVo5500Pm
IKwzWgROaS9rlTgMbmekRP9aR+s+CMy9G4aXoMAmJ8Jt4+QKj6v1OLhHZbH4CruCa9dDS21L64O8
6YfeKsiiUN+WaB6ICD32joaVMFd3qYsVoqZx6Is8YdXqpMN8ouXWlrYTHF2ze6+Dca2a4LuODpUC
zzmsGpbl0nEl+VuJWy2stuOLjtpdxciL69sw6o+VAIYy9No9tA02Rbf/jLMivvTYAe0MSqrKgC0Y
+qMHBx1mqkkLq/jG26nIIqVFSqAFe+9sEEo9xDSgTI0yLzH6IVZwk8954IFG6x75sSWqD4HcyMii
fW4CSOwsGJA4uDThPvvf3jR2bOySnECJx8LT829dq2/GgqZwy3+6diHja0V4HFKm2tIkelYU8Zr8
oHZfs57oHAdXjQHSqgW+J1zqMuBazdAwi9G3FXe6Td/UyFKS+uQFPywvfR2wb2CiAypf63a7z5ns
V2astr4qv908fqdjgHMHQ5ADds4s4VFWwl6wHSAKCfJrI2M0GrwEMf4oxk2peeuW0QQQ/nKRuepV
TsVzAxY7yYh1sUf/hCDuuapzSr5nj2bukoOwWKhSPyPvooLA9W0Vag3smxPY5BgwHRh5IsGEiZZ4
Fbjdc2SMT6Iy6CRHMGm9dm/YJAXObO+z0UV7nUzhlaFzdGKGt5d24761kn+TvVZv9Gh60BlMmwGX
Fn0KngeN9iSZVgdGyOG6rvaafsuw3qNSLDYiZ7/sYuYmSqPp79jGsmBwxzF0dd3pK06iaBNX3U5p
SP7s+oBsDpRZm2L77kwXNZN613DeLYVpPFRJra2CJrhpHCRfHQkAZa0/omweOXK759Ca2L6Yrpea
MO/G9Lkj49IMKvS2qHSEYlw0jgOPenGVzACNvEOzjk3Y9ShuWg9HI/c/bNr5LonGD084Z6+aoOem
5Pg6pjiZ9OhHD6OPmWNUzasAOr5wVr1ga6klp0qllbv5CxtkfucW5nfj6je0PLHcZbWx9Osf4DqR
NrdA3Iph2Dh6fM19BVgO9kgECRR/qwKx325DkiyNWqAmGpHxJrh9DIl8xsnB2tvRw5ShjJrMK+C6
c9E21ja2rZUqO7jzmLV3jDuQ+ponXKApFZ14coMJYdsy6f21lqBC4rCYr2z5Gk3mwcpD7h2VTynW
vsmg2UxNnC97dOGsBOsDuCcBCqnfot7K30qCtfGfx9HUb7DLYtPS3XdHx7Unhb2z7Ji88RQ7NuGH
vtKOmdY/64qlLgfGMr4Y7pPWP/jYgcMIDq9R7SORPmpF88l16bEKwA/7LXY4HPCYv+rsOQE5KMOR
/W0w8IZw2JmVeS4bE4qGXXLyNFD/rCRf2RmqwG5oocrRWS9549lAmlEW1V8IckEXTZF4w467Rxkj
y+qrb5wdWg3OQ4V0sPUSwFFNfXYa7Tt1jbcpjPcGBN5A5S/dNEKvdysaFcCBjeolsZNv0uZQ+SbN
saVuihoOv9aPvnyvfEq59rHa1SKewk/0ClzgyzWwIM7fVJ5gG8o8fMnjZm/HoT0LKjdJ2/5IamI1
NYjFJLosEPiBTO06gnLsiXDCHbh9Qge9yISGJN8tMR7jPLrLs/ZCO+6+iN+C1IqXWTfeE5iwt/vb
zI7eRGe9TV7HZLb7dEPjrUHbGUluOLA+M4lcKsUu3djvqci/Bt5iVtV3I82hdaZTtAG62OcVHOtk
BMbSB86iJ+d62/gzWCJ1LrK0dUx6020SmglqrdZeWl57GGXgb1oA5BsjdBFSZftGBhjwRXjSCftd
IOw+Z1lzY1CrLMin/SBrr96m8olqTUDFChBkg/dUir9M3PbHkEBSSBi1DGQJ9pzKS427+RhxPhDV
hVOI/URxBV5KauCpwPZdJDzfRrs0wuyI54uhbsjX3+fd2osJRvHpQdkwK6QxuYja8VEMJcZ+rY2+
uf69523WsG8lx8ogOp0xzK0gjpCuaohcMTknAAtWxKpQXMabVnCpgirwiDD5xjKpMk1zfHCAWK6q
RH0XYnjqsvCZe/exNyqOdkO/YrZctK5ZgMhlZJEU94PlbGWG/quw1D4GNUUon+0tZDesbWeEnVxX
NOpitIopNX9VDSPwu2rRdACxHQgcK839yCIAHEZfvFRjcvGCvF+verAFCydk0NvhrW3FKtfV+88P
vRc1QV8NRUlyV5ptt3JkS/Rd6v6IbBdvb9/BuOCNcTOD0SsPsehG6BdsnoabQu8gj9lMn4aiRjCt
Obem2y50RhzcQqJLFvcPrZHZ6FBMsBP2fSiR29d6eChyaoesZBVkmf0YkQpvBdYt4SE0NqCU00Xk
kseY08jih8l1z2AV73xTe9QFiw7IENfxmDA7Jh9Nj5tEAZLyjCdUj9dsIkyxsI01sXa7BjEXy/SO
fvtHojkET01XIZu7wM5uJF8BKTeHDKPhpvNgKQeAxczq1Br3CVOepeUbH8ybd1NMRq6rc2PDyJaS
bpFf5ERxg3JsPSbJJb8XoMEmQ9GltWc8HZNlfl/PY4RC4ary4KMOo10ZOLhAUHGkXPK0IPruzThf
jX5Hm7TtnkcTaw1TOGNZ5Z9NbbHHlHWxTGS087hMZ5Kw54i4FlC8rZ/d9GXe79lpj1k8ffRpES05
lu4LxyCryM0uBJI8dRWcBgNJgmW496ZwPgwbuOr0I5lINsX8qS3FGH1rUKG7CTZCNBQ/YmCWppoe
YjUUu8zhuCBcFCgnGnc8HXTKhjy7dQz5qEbrNs3eW2sgf1eG31UQwpHEvRomNwL/iRNwwYhG+zmc
ME0Njy62twV2nsvUNdQ8c4Z9ttCx0ijsJYN094kKOIIlIR36V2Ey2Ia/xo1QHWm2v3LgY+CIbcG6
Jaw991tKtnbrjpjT04I/jvv+aCLvLBTPTEhK3CJM/K/eSeSiVdU9KoJLnJn31hANq65Bc206m8a1
P9wISHxYmMcw4qitRHMZJ7rAI1cWTKbo36yPIi+RoxCVafdPpDX8IPiabT9Hif3881dr6bBPxxIZ
lTXuvVi9JjUpY3idq+Gjzw0WMiTFmNFeYRDk5XfjUysBK1fUuF3av7SkjSMOBMbWNru4IT7e6hHv
IwAeCPfDIsjOT06zqt1g2SkbCa74kjr/SWYll1DC18OtUlC3vsRCf61b+WH1cmvTtuQ03Jij+qa1
Hy06uiU0SIhwTvG0q9aChV+qJbTWcWHOQXjC6y/e61jgyUpM5Et5TYc+L1wauJazGHsQoTkCjhEv
AjLdYxBTGJTj0SKFkINMgJmBjbPSg0tRGxfsdJKekQ+iqSeImu7XKDYucMwx4sMjM6BZO0F48i0Q
3si6Er/D06IwlSMDJI4a1HodRfCwcBR44PBHzEuId+XK9A99YQTUHOOtbC1vF+vj2R9AVhJHXAbG
cx0Bk/GHd7tsvRXh8o+plR0rNI9NjtMBLPS27vRxKbw7oLVIblCcB+pN1y13Z+vmUz5QeRlC23iF
pu8qF7pJniJoiL1kZQqGY5YdPUUNT3BNoOm6SxOPygqWTDvBjslt48z9zdpPNU4cRw+3+iDtSydc
UhsmcfBEwZDE6TQ0YwZXjUncsx1amzoouocJYVdijO+ylfIYBV17zRAFD8M3+onwPiMfkUV5Toka
X+d+wjnQhOGu92Cq94MRPxe2TUJH7sWAso0YKgFv109yMoDYZHegCdOdK635jhVx90w77XPK515A
gR2g12nxL8I5pC5A6YoWbEXBTx1SWdVDxUR+JdtQ3+ayqh7KItd2XliCbipAOFro/Tl3AWhk8WfA
6WMgd7sRqQgOoqFKHspTHSDqSCMARpmvucdexvdy5acMxjLH8dYDA1HaJkROxnMWsyAQK/AHjIVj
v/XNGJdDQshqLNtxpwIj3o91B2rWKz88Lul0GFr9SocBBTR72SGMSADtR+JG7VSFj8QPFgsgB9bR
Au+/Du+qmEGTMpTHFU9Nl6o3kJN5XYWwPtYuKdKUhWhM99PnvNHG//wvjdpRZ2O6BuGQ3dCn0n7y
NJ8iqd+xtWQ/dKnt9KHy925NeiAxZchzK9jqoZ4edF+xnVekNjhjXh7txPH2Db1yWi3pyZh//Pyn
sEI+wB3Q5crHlDEob5XUabw2kHJubRRaG90S0C6yq1V02W2SqfTu5w9h9xlX8g5sepPtes3sAKEr
4wrEuT40TfxNfIB5TSzttQuc/NgPkB/lFDc3NXKo+4z98WSExv3Pf/v5Y3TCO68Pvi1FI3nik2Sd
dNWBzgJzQR21aRXMP5ryHjRpstOVbB7yMXk3VVluHEODBtu2aFtF6l/Sbgx3Ipkfbd6Lj+rynh4k
kzU9jOfoQxw5I6DrMfcwAsh8WnStYl9AxU/i6shfUQRggAarWT1xYt7VCZ4K+J0kP0ey3yfB1dW2
aBrrPFG3GZFua0Rj9TIMKNKo5ohFVAKZsh0Rt2FmZ01yQ5p07Yo5FM9AZnqbFHnwi4jdz4icj42t
UXFODo9RUwH5Ixoh8qfmWmm1dRC1+cbsZcnswjhxNqLApJ1t6c1024cDKTDmEO/kCBR2ErC+3BQG
rk/ACEL8CTogVkSH0LabxMOZQP98S0cKHxKh9bcdJH3ZVsexof1aevTZ0JesZEGDmoV9JbkDp47M
RoT1EclxI1tmq7X+vp2yJVQLVPEFe3NY0YgenOYM65VYAbQ/thEmexCx8hYprVfoL6UM3L0b2M6+
g03HwxR6K8tlv+RaLXd1NZIJNgJR8iwJpb18MOrceqTqwHzfDGTramIBucdfpsLUbntnPMSFle+U
8k3MuQ4Piy53kySGmNyCb7xYEPOHMNoIIFrbHq0UZrehgJNffYd8Y4vIFBCSTI0SL67GreVFR71M
osNAAomyWlrzFdGlSVDdprmWrUQAqSajTi5xcF8D5/xzyVXD0J2qGkQ9TTQXiV0K6rKq4Nhl+Tpi
jLGwsvRK+Y+kvuqmgwgrKL0qrnnqwuGUetUWds24K6Tt7YNZ318rrdxoZh6fBqasIx3MQ1B3e4mS
95Vm1t6LuJOWmsKJlwsNXA/pJ/Rt+luvaJ9kDeKxUfUXn3VxmFTx1LruzA2dxJkUkvTGkpz65UCi
g69/eGn3Os3Jk4MgfgHzGVa8xtL2DaIsnhJ64LKgD+nPP0xAz8Aw6kU32sjstUzbjVGcXH7+SJzs
B/GuyLKQwGO/vHglSwDWHblsXn0Eg7UOBptw1gQFNZPZPV51qID9sg/ka6amdksDPcZfgBhBu0PT
rNZGhPPYV9axic2OqEYZ7uKaKUlvJUSQNqVxDvUYiH59y6pgU1eFPJmIipclkTgUoGy5Az0XvLcw
YiOrO/N0ACPO8KS5tsuNPp6Su4ZUTIX0CdWCYR+gzkI3AoWsJkKinaE9ahkDYt3Q1r1pj5dopJ9r
3yozi75xlto4ERM8qWuua8VycAKCe3N/79XkR3P/2rqG8RDaE85nqDnoCn2ceWqOQjdLY8u8hvsi
0q2d1hrfnVH9KGkabWwLvjM3aRcAhH0PPTmqM/Oqw2/dcs+/aVIN45l5lxR1CNk2XodIslYGvuRN
ccMA1916BfPjtpkFXqRn7G1+X5cyAbV53LCSZsWtHZmbqvGia8FhbI8WSxBfjjWn32EiQtLJTIHb
g1UTLo6vvATIp7Sq21sFi8gDUBbQ3hG1w07VkKpObsBhco0z665mOtWZmyG00lPZRG8F/Ypt2Mfm
tgBF4DuIonVNYfNQ7dXwk0s3pft9O6ObVGw8paNC1u2zwQRiNvTf1TPuKYhh/PYU2TEkqGFGQpkt
zSR7xkTRFrqpqlMPzUTNFKkZJ9V25T7Tum0MZ8qagVP4wRhgRDCoYFGNeGriRmSUugIeiX5QM7bK
6hswHgX3N2JoF5XzlZo0q0OZ7M0gPZoIS45clJ9cDXNoXfS03fCtHJOJ+CFivsvrkGVv6QA/ow69
r6aOH+w48J69Wh+JNRkYevvJuEm7od4FjVwq1WK5Ih7hWqW0iuOgTY4ZaZuryo53va3qY1PqxK5Y
xnKyQTIBOXTXLoAHgDrYvNM22bVApxdI3LNn4Oka3MyGeCdfOndxoN9mZWJ/EUCxiOi+FUXiP+Tp
YB3iEjBjXNA1qacG96kdpEyEth3lMNM8L3qZpl0f4MXQbCNBTp5/lzEyi6h0dTwWatN0ffnF232e
EsN+Uq19LXlSFtQH08khr8lloLQxSpT+hjnnblkh/UVLDbSiiXPgIpXmsNjkQFBR5jf2LiKJ88Yj
KQacRqsuZB5jJqgYnw1VclKadvQhDZ1cEDTTLAKvgY0hF3O4kvYEDrT5uvHadTvhb9XIdSdLtrla
woOQJnvQcjm7HNSbYOXO4LkBAl0GiS6ZkXThDKdjOd9kZjBbr4d+jTv1AIwOd0PGRaWPe3svfA/I
NOua6+7FzaBOw5ssK1xGbN7+quvGauWXsB9HFOlyUHe9127rGqSeN8P1yMMrF8LSt8EM3itmBJ/G
5cKYoXzWjOfTZ1BfNiP7xhneZ0DxK8N2rZsW5ZQl26U/o/46mH8QSj8NBroO3c1dAhXQgw7oQgms
oQVi+kb/2ryvtRgvTcAiAYzDZtNNw07MuMFmBg+qGUEYzjDCaMYSEjhMZVGW6aYKhuDQAyRfBtRX
LKJo2cxoQ3uGHIoZd+j3FEj2kF+jkZ2pDvt2RyuUJaivzJoUBk89m21Bm9eODFTseA5i2jt0/18V
feldbFBuRWWA6d66uIMFu9/T5FKWtUN/GcQG4XRUE/VNZSCIHuZUygKRl+tvpxn12NlAH1UXnLDz
5ZtYrksUNVuj98Id8551Paf54OwduOzT6w5I+qmI/AFxC4SNECBzBr2FP3OBImQioq7u3TkzSDjz
ab3u5iyhhFAhrJpA/uecITUnDgW0IzmwA6B26rEjlCgTOeMQ/ENJZmzYkctrbnXFMu8Y2MmqM6+Z
PhKYYYbbaE48wuv2ovVkIAnCkOw5FamZ85HmOpjYFEKTqjk9yVHLYE5T4tM5aAX5SjVBS9OcuJS6
NnKnML4baceBCSGXyZq5nMmc1RQT2iTm9CZ/znESEdSybiIrTO1Kgp4Gm4YrSBqbRrHsSz4cwOd0
efM9CdXtaiQuCuMf8wICpCqCpMQcKDUnSwVzxhSOo3Mxp07pc/5UP090dRKpwFQ9fbdzTFVp435G
n4y7dw6xUnOcFamT4HYTtiHCaZPXoh9JQwbV2PocM0yXJgT82BpIyMI7FiKVRJhJgmS3c7gsLguH
TC1JuFYzGzGakrytYk7eqlsyuIDsvMWEcjlzOhetQ/9oEdilkWDPxZzDBD0OeXXY4giOsBmtbXTi
vggfahadEt+1SfQW4qxbNXFRplng0/lugy/2of6GClSsbFJcViI664SLRT3NCIu4sWDOHbPoeYMj
pjdIJBmddVrlhJQ1FDRxi9YSM9ZFzDlm/dy7ajELrAQhZz6NirXoGUIVJsVx7JZXsKw7AKsOjRxa
HJ6ce3yY4BZ6WNxItn/CoA3qfgT24Zyzltg9c+ICCcbjGLJypbfBpbsykIIJAJIB4lWMw+myZ0Wv
5vlvUpntqkpXTp+S8QZ8TcYDDLuTFdWvpV+Z4A97wOAWNMyCoDjX2tbExtHDfI70Fj+FuDcMb0DK
4ZBsVMIOpSq+r+b0OYznnUFRYAwd0vWsexgGC3nIUIFGwTgRk7mmcNYviH6ArBT103boMGLOsySm
rOHO8ui6BlyfUhKOH/0WA7U1yIMyTfIzs/JTIv+kmQfOhM/vpZb44Ijaq+bMPWNO36uI4QOUGJ7C
CG7KhDSCBnJGmlJG9jKkUuQRBKINjralqKtBOpDyV5c8pI4BecSdMwAnwgBd/1XTQ3UqcBfNWYFV
jzILnOvaJ3k31asbHjAmIz4IdXfuRGmcYkXwOQAF1fDD3EQtjBTCCdWcUhiK9NXuGaHN+YUGQYYy
37Up5IB2uOvtT0/PLmpOPYQY+Fz5z2aKM9Bu8FIZmn+B20p/F3aKFoeQ5glRFAz2l83IVMfWh3My
GWdmm/E6T9GtEuh5kzfWfTGnMkbzFwJQGjvInNmoSeO1m1McbeIckznXcYoZglAMfutEPlJ93Fhz
BiTBD8jZ5hAY1L54ozyyIjk1Vq7juAdUZUGHuI39E/JRZJFOMQNgKeUZceASYtvZ986EGICeREhA
pQXRbNklOaa86gBQ+hyVcbRwRUC/JJ7Hd6YP8HHOvESMMh14QG7imRoVlj1UBokfZtxNUXPTdMw1
nVpUt8R71Ixs3P7q0c6k0+6v+jlzU3WUgRYljCi7j3TO5cTkMyyrGNoNiZ2W2z6iDKbLT5inINST
FNkHMad8atYPnQagxvVuzWjthJ70K7LAyAKEQmBGUmhAZGhaCTSDhIhC50znTFEn1F8KFwVSbI0I
A4maaOIK+TBJpMTxWBusdC6SHPDl8W2jkVraE1/q5lTE4WTu86C/4rPZqHJ8GZsQjo14GYvgRzXx
8YjC+KaF9KY6w1yLMU0P3llHjOYAHX8ZpBavlEgrlFemvgBVB3RVByXYOMRWTnaz0ZOOmWUOJCph
Htq4ySYJAfFPFgncXJ+Phj09NgqnbtphL4xS5s9J847RE6e80FgkcqB7Dl+Y252PSKPMPmWpe5dm
VuexHJFe0wxCoulvdUv70emU567AOGmSLb6ih4su2zA+hTKvACXpatgFjZSiGI8DhdbKrDgsYj0k
wCee1ClMtLu+9p2bMeqobvGcCA9VtmFgytcQ34DyBlMadLS8Qu/C9m/tIhs0hOORMAmP84bZBC/L
Rk0X6RqfUUOUdjvEd2XdfhXQyBPLgAqEnkUf7LVecqvQGvuHMbqYXSEuraJXy/SHByboPverrcwj
D8c6OR+l7hCa0RjD2mMwuc+Vbq044sFnldG5y82XxlXEt/YVaqAoEXeTl1xrp6ju0gjoUhot9cwt
YK837qKFYLOqy5bQ4xr3n/KeR6Ebx9Isp40yB26baJEmva3WnQ0TIQe/EbfWRxQyIwu02ia+leZJ
3xWHqMwxmo3eC4btaYNa/B6cq7mZCP7YMMpVUsLaxckg+/EZNdcyJFjwp/L3/0cv/CF6wZgTVv7f
2Qvn9/w9+yV44edf+Je1Roj/MIRJ8oL0DFc3nDle4f9Ya6z/0PGNEX1iOIJboIPO+l/WGu8/XBu9
r66jG3AllRQGj39Za/j/ecKU4KMt10ObTZ72//ofP4b/HnwVlENjUOTNb//+XygWzjip2+Z//lf7
dyW966Ght+Yf2GswGPDy/qqkzx3hNbha7LXtot4aA4ncDYAzd56Smk8QBRq43zacnu00uUj+nRH7
X6QxekZNWnXyjuQIgoGU+9V3FiDeXq7TmGMFjIdaN6C/Nad8da3RovvXp+tE881N44bcucfSX4w+
YGY3KJ4xnZ26sESG1jU0ZNC/ojlA49FBY/iQQzWsI41RWZ5FqLBsipwJvlwKVRQtoIKpaqMn8+Gv
LCKwzAsCDrVFProPlMrqT1J9nayM8q/mAz4ybFDCtk0cU/OH9utHZqQaKTu+Z60Diw0o88orbS0Q
da3zSjjVQtbOxrNQcqA3l5TUDLV4aQi2A+CJBBAgn/NaNe0GExEuvhniCQO0CE5O+FhrcK2pnK0x
UV9Wvr0GLJp1NMtG6uVFKOW5KmJEQtYXfe2HQmLPGy3jCaf/lylRkQhnm2DQ1ohCxB26imXJfGuO
iMq4r2pSkfQ8ztnqA2C0ym1/VMjYDRy9UkybMd2gPoLh7XZv9iy2Q0qJpFNGK47jl6YabqeMlIGY
0hUQvE2/F0cq2OIvz5g+mgiISCS9FVbtJqneuHhru2LoDpYElIFVWl+NsfnsJ0M8E0GokL34ufX8
ZI0O0PeKhS5I4hxn07f24Tzly05nrCNa9nSMo6ekkZtO1x50ShAsh8RX9tVVByGy81OwMgx6nBp3
ZTNINPwAEFz9HOP8KcRN0ACryiCO2UH4TvIpvFXj/i/L/V9r6q9ryJzNGb8+EKZlzF43W3ieKX9/
IJxazwpmazwQRVQjqHT7lQrCiwwDLkF5hQEqTZ7dcLrXRHnwvMsApwBzVRquDC3BZam4ldQumYmt
LMleTJgYSA7OgbsxBaK2qtCPop1qEbWfbWD4R58/+MN7mNf5r+/BZX+CR4XViDNb/y2CKU/zjLXf
GMT2IBcbm7hc9K69q2X17mEl9yVG0CzA0pNOcABUcCnVuBnS6jsa7GA1UKOU1PLMvjRiQTBpWbRt
h7xZF/mXr/pnRT/tn1/xbDz87RXP3hPBGNDmUzesOVHmxzvUvIB9zvhvRVi2ST/IFlZNsvFd/Y0Q
tu9GlAzzI5alnn+42kAa9hzUrhfklqGr9ELw0//8Ov7+5QsJtVi35w1ch8z968tAaOZ3bUW/B6uU
u2Q28cIFA01k/qdf9PP/9OtXxG9yTSGpuA3L+2kK/Msbzss+yJ3JbdfxHCij5TJYciEi0q9+Cx14
gMzGETKh+JNmdcs1iFeDch1TWEi4mWLboNWUcJFaewrkC2Wv+wdrkPH3nVHQLqFxZjl8HJY+u5z+
8gp9HqCgLCHnTMjfx+Y1LCzyecuqJD26zpZ2osPUCAQO/JoFO32HLepRY3rKrfFLiw7//MUYsw3p
98/L4yOzGAE57t++mQYPduL3hEO6Y7TumDjpfvE+VO7L1GYcda6/40BqJQHdccH5/n8rgPN//pK/
bgl/P1XZCXST9CRrtmn+vpoiTSk976IW89ZEW74tiiWP8IRoyCTlxqPcw/t9k7nWH4yhxu9WQdeT
ACo5oUzpILNxf/ORdQOwnpw6ei1N8uNVte276inIiztw9BsiN+7CdeCqPT3sOwwiD//8ro3fjWE/
f7trU7e4Nv7fn9/IX75/QVmccB2p10Zc3HWqeygVJpwmWI+eBHdif4bRdPW9/MnQUECax8z1z+Ty
PlWxcRJzrnRR/eEl/S3hjZdkUgw7koJK8qH8tq81pJULHtca875+ZSqPEMFaW0jRuJ++Cb19s2Cr
hiALzWi4c0k31UAvdubFo8M9P8Ug4zt0RH1fPljRqYDG4aV0NdvuY2zUNbfTO3jUHyj3NjAewE07
3C2qP2x1f99ifn0Pvy2rlstbD6e8Xgvm8WbunT3MUXzTuz98ffNW9euC4fcI3aRvzH7KYfDr8nU1
orQBF9dce+onWYxXmU57E/xwu1M4nOEQ7Kk2Pm2aKlhzVjr3X3Sn9pxTbvQf6eQx5Nb/9ET/2xfF
eUTN5dqWKX6zekYM6OOCccia7jECk247aUCL6TMnLK/WJFky6XZEiLyMiTjbvbtswu6BkIt1W9bb
Cv7CkJ+1vnz558/q3zzppklkGUYXJhQ8779+VHoRp5nS+7mXgptwKl46yzg1WKnroVn/86/6d2ua
ItNDg8fu74jfD7rYTj29crp6HSXljB1pHkonl4BKoHJNNBYXKhK7tOpxRFSBhfmAVGNwzv+bsvPa
jRvpuvYVEWAx87QTu9XKWTohJMsuZhaLmVf/P9R3MmO/8ODHAJ4Aj9XNULVr77We9V+m2/+xngaW
7dusaq7tOcL87fEItRDelLV6b4fxrZgxfR/l9Bh6V0Yw33uJ/uwc/2JI7K+/f3/rz3V8/bmeD3+A
H+r4v9lNGwOtOCwTvZez++Wr6r008Dr7iXlV9s2rUZc38wTbJyaya7f49Lmc7J1VGdQYWSAbr0GX
ZCbJwmAn+9XibBOtfoa8PPxHIfCHh3ddajDDcnWcAC/vmpb3z92vR4NiNl2j97EMbwW9WSnUK1MG
9Ivxpmy1IEnO+uqFdytNppLxaD5pEw+nZ6AQ69of82ThYgasHPq3Iu8/0wGZzd+v5f8omgLL+d4O
kXGzQf9WNCHFrxsLu/9+jusnxoi2bd7PwrqaRfeohHrGRzUDWKvfNTnIcQoBkrnM3z+D/b+WM8ch
i9CiZIbh8tv9ZPUoe1qbvNFm/UOP9JZohuU8vAs3q70bB4GCyyaLjqPumc7+AevRjbTkBe23dEv6
7R09TxfrO/6QIROHhskj4mIy6A3xK6gcJnPZHYWQt505fm8cFd8YtTZxsUaLqSLs0z5eTTPs7J2W
/lYzyZksOFyDG9u7v3/XPxevMECN51Ib8j2F/dsrYwaVnyyuKfZqdJ48AQy5BkkKiS7ymRNslsEY
/6sGW+/gvxdxdl5vPdP7Du+M89vVbUfLw51WiH0H+36bwC4jgedD4nQ2KnukFpkZaC7jXWm5E2q7
NjwEFsx+BWaSkVf09+/v/nmvWbf4QKbnu5YrrN/WySyLBek2jklg0HDpI1KO8/Q6bznwpS/Id67J
fOKkRoTVMNJcXui0TtN1jv7f3lhWS+lkpq+zDO9oO9+4w8+EcTVMrbEiCcp98STVPFPUy5y265TJ
qGv1Z9G4hF1U9pYug7UlGg//3I8SIl+Qdq/kgN8OYXCucrUTfrt3puG+k6wNsHjSLSm0T8CgVMsl
yvGwkawXkNzd5M/JyBBDdQQE45paJLYzv0OArk9ZmT0Xjbz9+2X7jmv95030TfZgijiq1vVc+fum
t2SWZddJs2AaZhBUYCQTk0lUAIAs18FtazDga1TQbEhk/iq9xj2aaJVhnIBOGsP/3w3o/z5NIGzm
X7Sevhsi/yjrkrLLBhNE3142sM/odBFtjEg4rbseU3l2McIb2C4K7yfA4Xq3jMjih6D7+feLslZq
v18TR4ggMEnrXY9B/15eGTfjmAN3sWdyUOwWlXz6ThnJqYlQlT7XoKt0s/zH+yv+xw+1afTAWKF1
z8F4fcH/8dUnxSTHxcCxF0X15GsoJR5OF3rhl4g4n/GGI9xJj7Pn/zDKGbkjIfT6hyDn157CAhiw
C+JSGY++tMG/EY7+90ti/f6yc2fWoxaCeD5lyL7z74/nojPNEOACpSkxDeAgT0N5X0wPvo4jldNS
GE0cM7MBGEDX9i4PA2wg3QEKQKTNeAsi4oZYh3xTNJ/eUn4wLH3psLeRx0TmQua0zMjs098/87oL
/nYbOcGy7PuO6Tqe91s9N9HHaCuJb7vNDRuYSQGiFK4UsrZXEQYvQQpHYILnloT/UUX/UUdwsQLY
QetBPYQZ4v+2GOez0XcFAsV95yJn0UuF29gqX9VXZpd3c8l6PAW5PsKw+OhQ2uHeP5SkNpfV+Oog
EzE8dFI495gvTQ7na9Ji0M5m2Xz8+wX645z//Tktf/2MAXX49zP5j2eub5zEHemU7UObc0g73FiL
ecjGlAkcB+gaJF5qXiwgT2yErRSgdFwn+4pp+K4wgK07Hm6x1f5Wsc/+R/1gOX/cPbE2sfmLjW09
2f77gaMjretqQnE3t/kvbLPiuvcGsi0c8xn9v3MxYpXcyDg/gDj9YD8cN6DP06gmaDBimcIKhip1
rJhnaDsaWoy6olSC+NJC3Tl0PzMs51AO1E2sYhI2k+K/Lq795xtNESkCIrJdk43p96cAC789yN4Y
9i1j/gEefusaHMmr6uD4Ko0sO/9VwLfYFrHOIiSyJhYUfSV0I5gUxYcBaSMTNYQfbar00ZTMhQ0i
yOoEdKsFI7MahvHohoCTGCu2WpFqpct+BzapYlc7Dbb6QssZnmDivXj57EdQgTGzrdLARI4UCg25
h5OIJqeYLp2i1rwjGH21TiGfTv4uLembm82MdWu9jFlRBzuzMVdkZbgBboxPLCWB25ch+Z22RVgQ
rQACrGoADWBuNzMBKg1uAvjbSUccWrpHg3SkuXqBVrjdeNq9N92FWJa5SzfKyd/MTuD1tuCzJr9c
o37Gk4dSvqi+XNybfsDMH6q8b2WfQoDSgqStnOUxies7qIOvJYAJO0My2Alhb5esoBdOik4/jpvW
5pno0vBWkfLLi0X+A5OUXTGLcUf6YbCbklXjp8LrMCZXBxEZyRJDtaPrF+7LiQQ7G3+JYSO6DG3A
njMaVabO99PK7p2IFmSrJI0EZfzJs5OL0gqu1cCz6uVMT6241jduR/ghhcTGknRZY5OBn2MQl+oR
87Kvna45WG1yko3EV5FZGmaAWx5ofuAC8WrY7Nb80S9c/nh26vP309PhP9sWA87aIdXVgVQPYHnC
jeBkjAeSRPrX/1grfu/3+CYPMocOOhtO6P+xARhzM2cuSoq9rOxHVzpPk/Y/a1+9u+YETtzBmYWD
LDN3HCXkbPz4jx+/Lpn/XsypMfFQB/xoywu/wW3/WKqWJgtINdMDjNOeLK7JpoCb3eaIlq70b0Fi
o+AlnuJcDEuOa0yJgxKojTiw3vz9k3z3cf74JIGJTBaGHcO03xb3Ml1w6HnFsHfDOY1IilglEfEw
WMjVWdlbaUIjQCOTwAy7w13xbs77yg5sIvn4/XnJY2WcXKCL97g0N8X6ePWjbm/qLj00qq2vU53j
HA2RChJQvireBQ9PiFfSd5WxT+3cZYxs/CRshVHQ9x8cYOe1+rfEmSzSmnlXx7JjabaTaSt0Ukew
5JgW95dj4mJfWryDPSa3ACz7axCVUqYAweUAT9mcohQxM0OBAtYISdwAiuy7EFiGGINzUzeEzoSq
iaTP++u0ffofRfz/2JAcFnaAT8zy8M16vy36FDFzqMeVHi+aGGVEtwNyd117NY8/dOXMCn6FWZIf
bWQz2Wj9MuliwGAGkZkvTbBjlF8EznQyRgTrIK7H/2j02jT8/3wOafJSifEpibL5fVFPRNzJOKYh
1BgNEPx2FJERF9ZahVVws8atNrw7hcfm2tZ4XqBRdKE3RhhGxic3zQ9p15s3FtknN2Qs8w2n4mpa
bPRbgjCLvmlJukJNJDEAc4CmRKAGFFMTPo6IaxECa3DKEo3ZRM/pWLtkjIS9OphUExtMXfZxLvOP
dAFERfMx3Sw9gL3176KcoU/YUG1yciG7AT5VJ0Ls4x1rSog7nTPN5wxhiW411ojrVtHxQc6Khshg
hJYt+lhComY1Ylkb+qzEaIvQMZuRR5VIP1uioXIzUnXdXGH4wCKdFPAZ3Co+xPnCQ5MbO99U47UH
KiVJCPxGRoKD31AGY0zH6tChjSBLuYcCeYhp1djnQ1QoSU19NIZF5I5pfN1ABZag+klDgpRnw6mY
YSwVfJ1SJwQlZVNzVdcDSVETIRUmKTxD6UO1Dp4Tj2oM7yrK0ba0tkoN3dlNra+l3ZleQcB7GXzN
8YSbbgGH0VR8XyujafKj0WH56FpF9RCCW5jycOfNmbhuQ/dqUqlz4/bQIGVZP6l1zy05f/oa4Wyf
BNMmZIuDwKBhAsui2EsLlHRbEa1bO7I8kQI9HMCabL5/XKY5b1ahCZ9Gr4hesDfgV9+W5K3L3fnO
sNwfVYu0yidYFSjMDByC24yXMg327C7tkeEYZ25JmISzHpLqJluupZO9iLT5pFFXPUGSPZgFJD5z
7t5zld8OUN1YisqimHgSzPYqI9hyq1O0jiX8a+ks82Uyf0Gta79GcFELiLpA8lLhF/rhD5lDDAki
+8AZb0uLuGHHGG8sb+Gs61XVJkADekodWd11nEYCP4CIZBbP4uziPLlkoKB3rSbdjfX0Y17LzXa0
3Y8C88tm9MkatHMFV2aByy8aSzKoj/FtScRpya5NvexiKQBoMiPdklxFFktR8QQmyXlxw+eRoezi
OsYpMXVC0QRHKknj8LnckLfrXXqFd5/VjkU4Xb0H6lud+AMRIzKu2Je4TqMSaqXt9Bs3d9PHcgz6
M+ll91nj39Xu3L1VS8PPC68Dj1g/duXxflX/dqnaZr1nPxq5dCAvFVeJRPdk2mV8iW3GPpOpJ8nk
QwekVbbrGsLF28T3rmLwHGe9rq0BSBseH4/cXbg4uyrQ04ZhQnnOG4N6Kcrn3ACjFt+iBeJGea1i
DCB8ipz5TSx2sAGQthwT1B5gKowLp1+8C3NmKJnZyWWDzncMUwdKzsYaQ5pZMYaixEYwzvEtOcGh
eSsNNR9di8giwGLRQkkS2yt7q1kOJRjrUObuXTNPKBF5xblLCZlxK00tMa5dwl4aI0cqhBoA5GkL
lWp5ZXBv3fcED2eO89hM9XCC+3sz4NDYG6N1giWnjxxnLxPSYY4JciVnFIjD+Ro7r56R3rtSn1xc
Tt//JtrypV25DXZL5wXEixEj06582ish4RxgENgfeUG2OeLe21H0m5rV+B5JwCkoOS+LYDxnnCSA
CrneybRYocr+lCS+2vqKRZX4SvIjWjgVJBzeGrV/i6e6xkxdaMSg3AE1z9fF7G2bTrboDYgXWQv5
mYPvmFEKBg6MV03nAK0YkcQWKamOxWkkSbBY2Mm7NlDhFd2FjxT/ChFkiSABHk0HAwqfGnAR3y6f
nKo7LgNfhKgyNKjJ2BxSM4ZL3n+E82xddubcsxWnO58z2aW7/uKk8eUQTtUxaYR7xm5wWOYa2OEA
fltU0rviAOpdYRl1r74oNFzTIq7e7yaSTvlFMhK4iHPzqu0Q0cmKVKOGBePBy4V9OZfLs47RR5Om
ux8Hs7iXJIntyAfvCa7lX3sTBefclAqfadXvqlyqN11P25TYtbEN+2vqyXLrkQ1CIlzfHCRM4G3b
nbvximAMvc0oK6NFUWJ0I04sM5zYVvLE2AJ+2Y4xcqFeIXm3eoO4qphMNO6OXdBczavptlyWcUOW
AgGSobprfPkcoLiPCGlwToYBtk4itd18Q7r7IPOJJkc74pjdmtuizWtLGR/sY9HECXPxanc/YnBA
XxFfTdnZ91boUQqP1BiH+sC5nKi5kdFy1l82Fm0NhSEPohjiTaLyTAuglJHFy7kiVqBgiESL883t
FGpuInJr8VTOQAcRLRXbdC3zZzd8YIdydjWDyoyEpT29e7SmdjWdphT8BiLYr8ATp+8DijUMd4W5
Hml0ONyUoniq3ej7eFJkzVM/V4IwC3obyP+KphyijjwftDAJ5FHTuyMNKwJsnEYYtFeKh+QYbCBt
mZOWWl3YwxZUlT6C09iRqVVf5m18njrcKw491ahdKGj6dgUq5pfhkF5aYXPf+XjWRzdutoX4akpJ
dg+UJVTPRy+YxUPqOtjIlr6LitECaNThhYizwEODk2Kxv1+jkuaB05VWSKpZobdu7IsoTCGJkmqT
7BjuQFvNx0s00r+strV2sgSv1LhnFXsurA/QXhkDb9tqT129HFUKB9Pu2JhVucY+a+MwQl7YmSkn
t6VdEP37c771OzwBhbpSZfXcyfnDL8oFMGINQMi3abOSe+dWCjqXI+Ioc0PghBXdDhUPADICB6mr
wP4yieWy0EiDDFIYzcVML6eh2Zk6hZ4ymA1ABP1SQItMBDI0MI2BQKvimPRzkBLjbiXwozfaS7wx
nAcwQRxUbZExDNLZq8GXaGqiVRicOS9uULakRVB0BYc07yiKSo2qzVnIfHW++lJA7fLCU+w3P62l
x1i6WoKoPxhg9R8J/jTCAyklzYlYFbtTnH3b+eyTANcmnbOnHV3uWsLJigq1E0IzuNKp1WCltLPT
mno5FP7WDf3sHjrJizZ90p+GFaPY1MGxNLD4j6Z8lW0rbpULSkDE3rTXYjqPLazCPNf+9Ri/1Xnj
HC1O5REUNtTJ1fkBsp8Ho4oYpR6waafmkid30TeOne9CopP2jvXZotJHsnak/GD7blc2aFoNdzFj
2kNWmFc9EckPc4CX0YAeUecO3ycvcazOzs/WSsuTBW6CyPA8RYPfo1IdMCB9n7b8MKV/7BG/Na2C
feGlA0wLdqKSSNotEt7LJIuZGVV3JLakofk8ugY8E2+scVppWh8qNjA0EpXLuDonIujy+020Zrff
oNDL2/o8D2mUAF7auqt1zxgzqHjgmvomaR9q5yXD3EuDI7n47kX4Hb+HyOBup8f+fpLLQ504BGmJ
glhIYmt6zIuWBcsvVMulL5tp0wfaOE2JN5+DNSoD8clF1RdRN8yKTitDWRXkw8HuwlcPYiJ9kDYj
ytazT1bhBBtzTbZn/MaEsx9vplpxXgLrge/Su7Xmnp27SmDZjfMc0fsLr8B+hpeNVjdukNpnIBA/
0T3z/Ur0ZjpFJ6AwB7WEzmMLSdqjzcRYyzw9Zgga4vxGmrF9ZP8NdmE262Plvim/YKieE2A9Jqbc
pmP4Zoy5hVDIKW8D771xehy6ZmFHS0iGbt6frQZ+gzclM4te/Tzh/rlcjBmzklzQIQa9ufGH+WLm
hdwnGFI21IS0AhojPsJOfKsgi+NuqDl1KLVvLYfcM6M4AgIl5TH3LtGHBldhm75NDSnz+Hm8KPPd
+4QJ1wnDFELAsWcbMGgUa5rkJJAQFrQsYEEp1ti48v7++wlonOoYzx2OzO5TyOG9ShNNaB4lQuF4
D3Z63w8sEXWXE/Dog48ZJT4lBoxET3m3nP00LdUiOYTlp7Sldzc7gb2xObeQYrugUM2f7TSrz6U6
JvDwH5IVzlSP/Y2HZuNA/sRJTOToEppFfA0gp++PFCpJEFljfeULV7ACJHaC3Xl8VmnrXiV2F2/T
ma7JiAeKK6QkMkv2zqAqxMle8D30TbRoQ55mj8CzsSF1I136N6O2l8NQ0c4wq/JFGozPvAEvoWgX
efCTFEhpNuhDrf1I4epqKefQbbhIhLIHQ3AtE2lPxxpXtj8P49mI/fQod11ia+IhS6ANCe040xkO
jDtYJ43E2k+AceJ5VK/FdpljvNtMaHbuRFgOErbnovTPSRaEd1iiTk2WiL2bkg0EaDli0/avMlo1
d5WurhaDY8PYNKzUbUqZ7ln2XVsh8yhm8qHsmGM3UUC8VeadNKV7ERjx66yyfNcn9jNiVqrIJcMW
WNP6Hg6+DzTAUPJHbHA+sjROUtSpZLHKad8MYXNGs/URl3kede744eA22Uy6zWGl+nx7l4akkQUR
nV97F7igA7rssgX3lnuiejSs5fwYZIE+qBDw2lING13KKwetU1eE9WGp1PugNWDfymwjK1hL5jB9
oPHzmQ1dsg15psvWevfsG9Opi5PAMrYpe3CB/Zj/8FAHX0yKR69Kp6cCsvzGk6N/147JiWdwOoDn
pQkKcfd+eqKrip0EqOTG9yCkVt4vZondBaNKwh+7ikxYSXwYC61vOQtsWDxgRtcdevujzbhLuFdu
h94C4Zaa1yRW3utFU3FmZYPh8mfD0G/ryNc+F9kpTNv7QIPH7onvPjRFd7tg9h4JMLsQNWlHC50O
Yin1q1ROS7CiTXxe+1xZKolkzIzQWe5YGy7YGkzioC1sGmSng/rGDZK0MJqWB7sKx40NiXcz1+YI
rHUgy0CAKuxQPQVNC3DB6o8iRsrcMfzH72idfMPkzO2lkLa7DwfIXmQxNtliH3ng5AqNR7jdrnAl
m635HlS5T+PFvQ6DAbJAEqKqHYb3QlBFeR7pZmaO0BqLIAwr4xj0zt0Qut5FGlII9QrmgTmNJzl9
lln70A7E6GZv6YzzDlESNb+35roX3d2QssuIudOkQ4vIz4wjN+kTHzFXpSwhJ6IE6FX25kFQ4YBW
2jiGIC6hid+ohm/DNhrAErml6zviE6MRGRJBjcozfJ4bE79ZgclWNwQ9kOhKOQKfkpkZLCJl9KeA
PO7aktOm8QvvsBT9awXFm0IckGpmFk9W0ONoREbTe29dP70GdV/dZgd7DcIKofVF/hoh0ghCdjlQ
A1HoAYAM8qkkPFQZkE2pMpddMImLRZmwa1YgGq4m+Moh4DDTf5c0PPEyNvRZXC2gtuk3n4DDrd2Z
BibdvDinejrlWfvW1RxwZJsebYUFZtSw3obJ8vHT8apPht5bQ8EaqHv8VQH0wZqY6cwjz0aa28Gh
Hte2twURSsRYQUzqkT0XhzMNyYMHFJgN8d4eRBfZkjZW5hIDncyPxfITrXh614H7mxC1837WB8So
rEUxG3WAMAjNrclzjHx5LPDuxLHboy83aFYQ4lp1Hc50W0VxZbpbw5/vl15HaeLccxx+r0jhdVdc
UpdcN5N5NFetgMe5xawjJfIbVwdXnPNvijVkyk6frEES1+DRYFOI++12PNQT9SS0bNbzYXyunOxe
WoxtkdDyFoEBAeQsidvRb0bn1htSoN69wraOIowEbCCgLVg6B5dVIWbm5nRfhtOdk4WVsKEm3HDO
edY5dUIGJAo6NVOZdKR9S38jhgkHv6q5HZMuhEiG2KA1solJlfczdmZ11mcX98FdXTqvRc6z1MbT
RQwN6jamMPfCHL1gA6KYCIP4MHWwatKOQpWJ2aaTpoYABu2Ucchlndjm1uo8JBhADqu23NmoTl66
yWsib3ycm0XAdaFqMJq426ds8adyQgtUOzN+R0Y7bF3LpWGGyb5cM80bYV0bKpd7tYRbawbs0PYq
x/cmMTNOF76Iz2bp+9uMYbOIWq9JcPH3MQBJTQOVoG1QJSSaaSsaQiDIvtlHjmHsnKFiXCKML0fG
Px1RDbse7PG2K/wvVU02hr38YR7m3SSfzEC+FgUntaJlKih0/ctZQZXx7bTswqEJL6Wfk+c7dS0w
Be+d1gxZhX3+1MXO0QlJ66tLEO9tY/MP8wrNrufImvOjo1eDZjeUj5a0f/jgyIXbWnedxxmkXAtZ
Lzc/TyBQzqLub/KGjmzSZkePaTIeijFaRqobPwfmabOG8j2voGxxmsvRKtRYsA/wow5YkcDTkkeI
148ElbB5occV3kCl/Dl5OPXCbk39FYCW6zjQsOndgPSTHjMqxIqtNMv8xpnKA8dEhUEzTJ4wsY97
3Yw/XSZ0Z9/H5p44FR1Kj/5xyhCEEc1LlqsBU3hPG95IfxGLGfVqvoKya0Nir38ZAzKKJSoGTlqd
U7TAwq1iR/cTGh9pWTTrkuvMFXvHl+qFY+odaZbkshkz45QKg13jDdcufhxS8gjD+uxtYBJtQgXl
A787D+MXnfn6LEn7AYAmWnbgwYIcPXQTT3JvHNMe0FHD9M9dga8d6VVgGiAJTNmCUdmIAkd1F4EY
374n2kZIDyoEarGVjbH7rsgVXfeIvhV2JNIeYQtg4Bkyopi98R0aG57X5CW26N4nJWDSwifQRfIC
bhLt3oUz0Cyi5nTFDSESuYRh0kduMXxOhjqVFSvf0LQcfGlEeAlnZIzjIIMCZhDJfQixjmG0IvSP
6zsCUshNABcuYEuszyRHoBh1Gv7z2IKsmYmdVOvu8B4oqXdLal34mkmEKhUhpol8EprL6nBKrWe2
KTJsV8UcEZbFdND9Q6ZJ0kXSnzDnhK1TO1+SnrWFnNt2E5s62kGh5a98cuafkDU3MgelE8y0R2L3
A49CycF8fLNwwdcmZM5iRoxSYXevxyLKcnlT4qEpEmTahglas+sC0i889eQwnbywTbSbZZ8/slvc
6ow8Mj4sQwfbIGoa7ihKPE6SnWScN3nRoCEqcLztAHkEsvtVtQ1XUMNUkGl9zl2S8cqRUQ8yLJK4
V1wr/T4G7N6RksOnNxBgxHfIaLScGIdOgwJLMMuU89rYpZVcpBYnqu7d0J25S0yXG1L3BhuX/yns
1t9L+ZjHVXnAtgoq3HPPTt02h8Kl4DF7jCq2huldECqIPu3Sg9C91yXC6qzOSWNuXRxtRXFsF3x5
SW/t28JaxziEg7t8AEvC4KBjEwH1evXSdiIBq7gvfbJCljgrDi3LiEDOdmr95MlDPBcZllOc+/qx
1U19hYzK7z5muPuXdZqfnXEYLizntnAJ0SK2t2ufNMy9rk8TYEXubiQh9G7QFTrMgYNGASFp8Lk7
nG/VabE171hH96+iWA1Y13rLOKzz4d1gi/NUGO8iNd0jUs+PbJElkwJG63by4KeZebLdftvZcj7p
Xpv7seb/BpjeKZvYFKQ3cgy+yjHFCC7xJQd+7X5Yrp0fx0Umex9ubD46bHE0doAyUTSBJGM2CvhN
tGBIFvkcl+oGL7p3mCh4hVRn0EIBwocMpHZH3q633Bo+2jZZk8MaEgSBy3t5mmwmG7gLBABhAmXH
3jrKGgJ5jp1uxw7+VYyaypQlbuRkSu985XR110ld1vu1aTALokcX8drTUAeY67GEiN6/tOIOXERX
n4df5si2gQbyoax5l0I1OZvcsq0rF0v5pnHkl8PnznR99kzjaLGDRTlEAqJHSxv5NX+OUy9yL2r7
UYU9o5MRDbTNJWp6JzloH+pC2r7nIYge19uW6cgmjb2yl8WD6MYG4tkktr7fn2yeigBNhp5RrRkd
3Sxc4U+WhyimxEtEfbldyq8+naBGduiiLqUZquPS1ddF0hxnw/9ySmj4JhawjhNvqZZdP9Xt1qVL
jav9FLAO7+ZmrA52Ut/XRcZJXa7d8/iz07xOQx6PkNFnetJMkE4hJN51SpPWA/ik1KKGMBlFCbT1
ZsUhwSjIBxvbuIzyidKbDkRLDVwhRmLeR+cwhSqR9tVp8jgH4BFgoxXc2Apr3U7VoI0czLBb5fvj
KUPEeEzUWAFL/nCWMb6DB33olRmeOsOnXE2Sm9o0gNCnnU0vmdZUGNTGYSATmsadcC46QygoeMRs
hPU1YZjUZFKZq5ykJyfWkrcrs9Rv7eDsGfFeDalxRqpy5cYEjBjzS9HwAfSErdbN8HZVoA72SYCa
uSHnOhqmzmOt21ZxPd1O6BxVmBgXE+oA8BJxvy+zfOWKeEdzscxHaBnPnPBb2bt3PU97XAoewJp2
fNyM+T5M5hjbQNwdw67HEl9mDrh22F2ZS4nI+iVAhTBzYwoXEo8QY8BNKpNigbDYWBKI5Kaps88U
UhY8GefVbh6MU3JdDJTtjnAOtejrpxlcZa1bmLJNzVqTFg/M47PLYIZYiz0yWT38jSvfvleLwiIY
24+DfGv06RHEtrqQ5Vvb+vpBEjtqEFBXaDXdpgk6uCkgTcPLk2Y7zBp8qA2O108sZpeS4TijIFpZ
hO5JpBCtXx9MUX6kDuBXZeBV5Ct/hCooiICFJpONzk2vE6Jbaoy1IXbNaPF4Ir91GkUPUWHh0amI
C0en5HcHcyYKwvwYnIOaXZsuomTg6k9Hy63CCCrpC0iD5ySs6xOl24cjxoSSX5zUDF2AhjOvj5le
EWuXnHydiY0Qult7j4cCct3tPJdP3FEyZN2eEzegsNHM3+BlrPcdfHZtiWxHVpW995a627WzYRIh
UmTn+P9aaBBrqiFxbhCkgblwOxcU1ES6jfeu2AJvbNI3IM417jUU52rV74LwZoRczOWvnOhuz25g
g04quHIDwWuVFwx2wnj3fR5I9Lj1py45m5XzEQBMMbK+3YqKwqdt0SmMchAwjNYEduoojxb/9ia3
xuboeMtrO7Hn+8TTTq24xh2WRlXn33UzD4cg7mvLLhrFM1/OJANok2nnMldAA8MseKroygG/peyK
W9p/dmwryh0qGeJtfZaoFauxlqETACiRkYNc5PIAuQ+V4WzSwWZbkvWy6yLTq7qD0EHEdKK6MVTG
0wsio48HmMxAGG0j/0kGGMPwMX2BgXnvJ8PD3JnThsn5W9Gmt3lFblQeG6j0NM3juM9eGpW/dI57
nqvA2k1WekiHCQu3N289wC2HRDZi76XMZ4kfWdL8EV9Ss8N5+2tS8H7GvrqwdfYknea9ccnlK9IX
ky4gGyi+9VIycPX4uq2cHkQNhWUmoH2XSedjUM6r0/hXU2N/dtBBFoU+nZRFgHct445McLZTycmc
PJcwuIKMp8J+IHfYPSRl+4N9GlkIXBk0kOBxXc3sFFowR/dzHPr3Zen+0n4K8wzaVu4SMIIypB8Y
zBaIRTrOJHtD6ZvapzKkly2K9Mi+G+4SmFh51cPPp2O2MazTWIp7JfOHamRHNSsCdxh7V+S3bCyf
JJUiR0bQIbJYICGDExy2CnH5RtoMKh0rOTYQc22/AdQUV49SOPtu8n81XvJian7vYE8Jv031F+Tl
8YbyfJvcq9Ej+S2W025py5uEEIuN4xafgWovQwuzQdKeTVjxF9BPWi7ROvUqrnCF3ae94FUHJhB5
+pWUUe+qI9ucU7wgkRphtAf18mCq0Nwhi4oIaDrZzOI26IKbPbZ4WEDFcGMgydmELQAYL5WIy+ZI
AgGxlTVxiMtuWiu8B0sEypbhRGlzL8usr1BlD2sS8NFOu2YnHJQpSmU3Dv6n3bd73jQWANPENO0Y
dDCzYNxP6+tmcp+SzgX77KBIcG0TECXzIuItN439/6g7r9240bVL38rGf84GcwDmPximSlIplmTr
hFAyc868+nno7t4tlz3W7AHmYIDewHbLLRZZH7/wvms9i5dUY39DBkK8zHDYi/mCOBETqDwx96hA
pImFitj3BOuv0qDmiYARSEO9rwas/kJJ4SqkxC3Rzndygc0IXJTJNSS6o5fjSiHIx8Qmeg3fUEv/
p6IklYUGFacqrb2gJ7EECpxtydSYuB4HYJhMPei0fo0QC1BDhXP7ZWTn1eqGAN5/jSYaoojpJBDd
kEgGZzF1vxdp/Eq86uxiJKCIfGo6DZqdKDgyUmdW7qklGZSy6P8k6igyG1sXMQd2Iao4Q1PbgWDa
O1NIGTpaGvJuuowq0yBQthm7nSQXt420Qthh8fAGCCJUrxBZH5XS4zAST5aBw9azB02RmOlCJA36
t7gRbmusGkg6Z+rHdecXTfZuKYpuK7dTVxi0NLIvAqZcm/MFUoOwO4Y6e62wIydxvkg5dvlCU34t
iFiKNOVO0J2sSDYp8ZVtvMi+aGHKrQ4SXfUqE99JRODgbnHsQeuAzzsfbuNFfzemnrpDsR0ko7F1
s33V1xyiZldxEqdKxZQ6acwcC6IiNSPvNdITaBA6KdH0u2AvB/J4wph1p0X1scB8ZodwcQgmiy8b
nXTPYS72C+AoT0ub6xjyEhqqkSrxWqlZlmuDY7ltUhWXCPDqSOJorqqkOzZ9dUwwYLl6zhEp4Bgm
LSnu0Ggb5dVlEXBgGfiqoCcb7lJGl6a29LuJYmRSSxytNVo5RsFkZn4pe5RZpUbCRcaxS6bk0Vfo
imhjlFdJpLc2XNKamZ6kiTm7TECE2XOlPKftEO76BMeDgiC/wiCv0wSTkkJkcpNTp9LA1KftluAx
XpmCoZ4Vw1tbncyc/hYkk5hUdRE+GIEVsMbFgqhAIqujFHc4EjlLGAWsE0SFAOZyY3Z688CZmeUH
GXzVenAVjugjCXACksFLrHE07uM7mV2e1+ZAAbIaJ5YaF34qs0nHP2hQYoWFF7FXbbiHJmH2pIPq
sBd7ytohs5lwWKjH5kteD8/f9w8V7dqSvl0totq2Mkw+JewYXt7M2CidLm+1ipNPKhnLTu7owcXG
PL6ZrN3zQOIDUY5OodTvuiApX4wWSoZGrMg95r4F+vK8XFdYApWW7UkzWaS4GjWmqrL+WtQGZEqE
u36Tdkct0q61eLksWo4tASopB20KqgWNbb88CoiA1VdT755Q379wrG+IeBgcdSbZZpw5DRs9LxlN
zi5IXrIyXHwdTkFCyKER0repenTV9IW3zCW34jhtTb2979KEzarEYwUabS6dFwIw9gy60ONYXXWp
+lTUybablsNKRZfNaR8GBmkVlnZtqOW2Qhe+nuCJYwRW5cQVpbH4OZbN10hhgbGQUoktYOzWqDQH
ae8mCEUyYJqRyAeoo2GVbwq1prSy5i/yGDyz7x5l6DeVIblB2u5D3lzEODSKk6chtW7GunioJ6DB
4pdW0u+btfsfqu2tYiGNAieTIqIk9ilCL46HP3Ba2FikG931TbFW89Ft5PrN2DaXTU/4Rx7SSq6C
FzVMPcOI3SFn5uzZkFUzswjrmgsA9pSInBWXWjwKcqpvwccjQhTQ49D63ZOTgnpH7k+5WlzXAvGw
Q+/rEdC3lpg8oXorVZFjnv4sUCwcZ4tQJJP8Hs6GNiGcl0Ee9DaNKRHfNfv5atohi4664HnKuy1s
PXeu7qRaRITfPUWtdIpD66GahctioWs7KxdL0qZb0wq3OcmuIgcXTvTtse7U/oKnBSVfSdwsEy8q
UdqQ34tOcJK/1RlYdWVUzMVRcynAhGfhqqAK2IG02Q6dTLPJIO9trxfZ3/+XrT7Qyu9/puxXwuIg
gFGe88SfUJaQbQfWnsAC1rD9rFdsuKT8XgyhQKR6+a4s2B0a04Lta8mPcjQorloEhhsp6850fEOS
XX8dpgi9BNE1HjkGFtKNW07GNrt3zulSPlyRrww8WRfMvUmvRYvRrmgIxgezyffCAFJlYGMPElXP
DwrRyUbVgRgMCTwJpd5yGrF8UWB1WB3zmjX3gtNS7jbr5cYKWH2bpmbfpKJUNDjJmJKWs5y1w0Zb
XUBxBDmuGDWZblp2k6shDXgFHYxENgy7BI5M3/8d/6GiyUxbVTdcJItXQLGycW4AIyecFfBu1W1Q
+XY2dL2rICMlz0BEwd6TBJiE7LcyNlIEmB1r/5DzxwkppowRvCytYycQHhjJ2iEhIobSW76hZdz0
yvUUfpunlmJnJ0se4P3qkuRlVbGXbgjAA6WvRo5yVOMGFnMAHd4Sa0tWjUss3iN65tTpIxJQwoQD
jGaIHsfi1A30HPcognIn4eAjgqhSipI9BPoRGEPTfS1NDLo43gCF2IglAL6xtWZPyaRrpXqXUZli
IlmsqsWspB/ifkn8zCKVqA7rveqjm7mP0LZddHmPsCYaRF9GCL10xDaS+I4UuXmJQGdrlREdijU6
WG2/pitdskKMhh1SdCsBM0yB8Qez/E4h6vQLXw7NO3l6VzQpuGoshZQ+8kW7IK3v6Vmf+rEUPDQp
GPGm4JaCBcesvnyN0uZbMs0vxgD5quvTjcjb6eRWs7it2WNIRVM9tJjL2y7qbjAC0siT1fch0SnF
aoe05O1TtcoPi9k8FssXvQ0Wz4TeHKX4BqaJgCSN/ly8ED67yGAarfgbZ3EiJ+c28KRUkXkDrT0R
kjRvMZuOSGExbWVfgGAyKM1q2AqFaF6WFasaAob9OMrX9WBZ2zYaZxfbCJRsejZuk5YjiSjSGyPQ
dP80V1A636h0Jqhs7eVlRuJpRQgdA1pTQliyoAzAGwxNmBwRpIgLM8mmT4hdG7sRAohwP9Pt2UQ4
zTrKNMMEO3Tss95bBoLr5Uzai9JOM+E1R/QlNopIn9rqpnyDcpf6RHiZl7ruCo12jDVJ3kax+T7L
hDowC8VuTgFc5cMnkvTKVmDkwbsiiURXmnUZl21wHCqZGnVxkDO201pUMvLYWh1ahY6FAg6KXVAG
85XgXpuqpLybE/W+okFXjUNxl2B4vJk6/tLIXpVdub7GcX2TqyLdaX2c22oUzPs64rl2DygCZ7dK
0PbnWvYtozqqzeICuzbeanZWMnDVsvKqZn4NjOpFbk3dKaQIOYBETh67D7fQUI2bLarIzOrZFddw
HAkYpxClPbcIRuJYm100zbDGAwx4iwgONSZGckCla+dm/KyExVNWBbeyhGuNQFWBg1mT3DUWs+PU
yc+kOpjeXKuI5dQ5cxIjekezLXv5Et1IIpCrnm0vKUrbYbE6uo1dRyOfRlYcNpGvEsioYepBnzJc
cP5wDUhKxRRuaX5f1iRqObnE5L2oEFe7+mUmy8kRCBeV0JF5q9Re0W+rsXkrgzGjnMxmFiridUP7
Yxrgki+pk6S4+kuay6NmPqQDsa9NIxLrrfcXvYLquogpOHZsPOOJFTapiJ8Su2IjTs+0wqlKA8Ld
zBLFoER/HXnKksKXPWok83RwoMMYG3ra96jcFrgyYbTq1+9RzqZeaXS9YwkTeQ4+bkhOOotbgQRz
ExiuG0PmG9GyMqH0jm1mbHXWGVV24q5fNijpcRT1lVOp/NU5isb9vEgzeHz6/5RDcPyNGYR7Q6Qo
hRZ2Wc9DsSYv/lQ/ooRAvaf4LQYKcSmOWli9GmKNDEM9dPqYeL20WPiZm8t0Ifd1xEAyTmQIyfJ4
mVHadssF9HFrcgdWeKLPR3ZtlNglX8gU1jvypSiY5aQ6tYyzVWvZsaBTUU07VKf1cShl0jLqhDJ5
2DyTFrbHRJcRcMN1KP6y3wTR4ImttZnYNFVEG/viIsRe1glXc494ICxDr84zRDtae8194lgEN5yy
BxSh07Ed76kVTSpVCBqgXjqFb6IFVbqFMKqLZC1I1U7jsRpsnTHWLJ09tiNNGdV6Jg4bLSXsNaj+
Tj3iQgh7OnGinr73pl65RW4VTjYuSAjr6znV6FYTgOiN43TVBvNrVWrCDsC2xFqOECXRRNVvkqF1
oP/bBuIlgx6pEwbzSciy+tIc69in3JsdmtFg7Q3H/ahN16DXB18Nm4t+eVspzrZYaiFrPmndvZZe
wLhHRZAvnDgCScRazxFQKuAC04EPwPSSjT0y8qmW7qyceW/mWE6pd9loNb83j+KWzU/zTRuMQzcN
0h4lsjfDsr0jwhGbSkoPSlzZxJo13TY6ePMuF62bvsWpGy5KuC/msvUJ5nS/C9XiIBjv6pLoNgQQ
ObMGFNLwcmQGXTQ6z3ODf5ygeU+N28FHXvw1wYPvKwG66Tl7G5CVOykVWiQeREtofXcja+hIGtQ9
HbBZWwYd7kqDfCTZ42YRNIwVKhLgoHiLhztaNYALQet0FO7saEHl1U+WZJtsJts5e1HaaZfRBhEu
WnX6CogaHdojVb3BjXLpUVDXqrneogSDSGystoVVI/ldt63OA3rL6SCZwOKoLDbg6mjiIXaB0Yh3
YZaBygrl6h6qic5iyW0xSOmJcjMWq1w4ay+GnqIL5xenDQURrriGVIb3Pkm/tUK91RrazlGAkiKa
wtee5qZR519zKdwv7FiD8Y2A76txL+n5ZaoTmtfXw81klRd1zEaHYJGXOJlusXwdcEs+6KbwmGLH
Aa0UijougOGQEkQnhNJ9IzTvblVjLBrr5a1ktXTaA4jFxhfymurf1L5MHJXI+wxNOOd0kMIXQaI4
po1IXFDKtcJ9b32NIxKJpe51DptXcRL3qkTWhzIxNqQSfBvMALj+djzIG03GpvWdlZEjjVsWaj9D
zBepl8IJ8K1dmJKNpmwzZOKBSJ0EDU36qsoERvf9O5wLL03wU8g0vcJsHxLcJ6vdFyCotHToHxGJ
6puymjviav9lH8GRbo5mV9OuTe0tphhkkFYpymSIY0u4kUKDByO+gBNhbqiaL1Os3aqUHrqFlJCI
tdCNJDxABHqPR4uiOsedWM83EcHedp/XycZg2FMngnqsTcPtksGoW5++MLCwhHzTuFISpygTbUPK
J+GVjQcJA/J9Q7kYx1vsFzrLEXuWLXuJsGF/HqJK3MTF/AAz4lgncbMlyitxdFT/nH1Rlo9ZcrWI
vXrQmvE2BRp7nNpiP8joH2JD2A2N/JY3Q+RrY0UvTSnZqI+TbJNk2tCT3AR5uLjKxGg1Tf2WhQd/
UmHe1XORb6OMYlXUtVeyQvRq3BDUXCzt5rt5Q0hWaGap3bWFqe8wcFH7awoA3sNCJkYOkq+bujs1
VJxtohLhiHyqooJN8gpFzO8CnEmw3qVaGDY0pgNsWUgv8Mp5E3GRrFcUWdZWRzJwiyYNyFJqpW2R
WjjPC+ztsUi63EmKI3PbrUr+YiKYkpC9zJWR+fmWGaqeYMUvMvU6B9x0wmSyxrsulFDUEv33FND4
MOX4dq6iYVuUC2VI0fKEAb61Re3KrRCbujUm+e9TzViZy1bnu7R7jYN+zLHpwH4RlntEoM1eI+uB
dkNr+EYv4FwRyKWiKuLXguHEKeehuX5NhwzEd/5MAjzV75CdhDgtgtdSVndMiSW7V+NxJ2Xo28Zm
IgTDmnnLU+oyKbmcVmQlXl2osteNyj2ReIJt9nHJcRTkaSVM9KywuclGTzqOUHgWHkNm5/YUKNTw
YrqhnjSphyVEOvN7o7T6M8FhRYghb9ENXVwhUD8SHEZBwcgjyrVHwgfZDYW8V0aSzlie7dEIn4IB
sItmXASSSYpfEbmw09+nXMWW2uBipEJ4Ii3nSNnEX/9HRN5oZ8tjJTT6ZTMi2AwHTm1xcEvJaddE
1M0RvHtDK651yvilb4ggQv4l4D7hGNfpoe5R/9DX3pCqxiSnyNdoKDSSWYqTNCblvqXDbadxEW1I
ABr5TZoDgyH9BA7yHc71o39cM0h9kKnYKlitpLPHoqLSJj9q1bINBORlZbHGKVScf8pNi+whr8Rv
C6kBroYawFryI0Vv9r95R0CKkT1W8L6BGlHqL8H06unKCIkqJx93EWkVjSE/jUIJqxjRHTVMGF9I
LwD6gddC160UJMcojf4trdRXVRNR9CQZ57M3c+UeFNgsSZguDgFZNvPQfGLuXgE25/cNQRUlgqVy
29+hZh8c/IpIDviCfcHrVf0oLWtwrhk+95mJuQoFk123fIbfD0Ec+T9fFJoQCOvVr6+b+sro+HBR
Q1sE2VxbKGF/mzeEboqYJuf6xKxOxifeA0gLttAOt00gFxSG5UOWsWkhzJXAqByTAUUBMtMGW5VN
psY8dgUSiEUt3w8iAcWi6JaN/C7UeusaRKNBcMLZoDbkGYjDBbvFhRq7chVnoZcFxuB3hjLdltGy
ISFI2Ik1GsIwfQnTaqNZ9IjZHbe+MX/BM/VVzukmzuzsbNGQC0YCJ2qx63IKuk0N+heve9BIGIgm
aXK1LngIsoq8WCu/COsTUDPDrk3lDp4gZirLh2ZFyvEQ9bTwq1t6TcRzphdpodzUpnHo4ZQ5zSP6
GPInLDRN80TRgy1IxIB4S+jh4kbBdo3bih1pF7rRJDxRDUjkigZlSW1ED67qXDlYCcgQyimDh/nr
yhiF4yq1AtWaEjMzachJdOPiGCyG9aA3hGFEPb6aNvTbkjD2WOIEUxZfBQ1XdtGL5kFQH6es5XxN
8dIyJ92JiLEb1Bmmy9w9IyBtT01z8fsx8xNj2dBguFK9sCTapLgTz4aMNZdAIMe6ZJlARj8V6mVY
po/m2JZ0+KLONmXMYLFBysCavVaH6Y7dsgwDpz7NiZvoCqKOYNomDWqdvMVflLXdVyNVXoeYgK9x
IqKBDrITCeSlzAuRS1VUfsLR+ok8AzRHli0ZkJRMf8k8u4WBn1QxVW5PW48pIkrGWq0PY8X2CIP2
nSbU0DtIevn+5P4jav9l/NpQO/vW/Y/1P3stq7mJw6j7zon/50+b9/L4nL+3v/1L92XOP+d/5Ydf
C3/+r0/nPnfPP/zBKzoAczf9ezPfvrekIf2Nql//5v/pD//1/v233JPG+9//9YpKvVt/G2q94r/+
+tHuDQL0hwG2/va/frTe4X//1/9s+pfns7/9F7Bft/5AhadJOsMMF52+Uvn/AvYb4h+iDroDVY8q
ooHRwVCgku0irib/gSlFUSydlqukSQrzbFv2f/1IBVsmM93BTNBkVty/7/r6z5n4d8B+xfgR+WJy
aQaPZonwLsCiiuc4UF7T1MwidjtVcNmy20LBgbrTXS2AwhI41dLfkPIOcrc89Um1aRaATOEdPDt/
TANfMW+DWHW7UUBGNplHMWahWzNnerT9zRO97XU33a773rmlhTvfkO8CmFf3AhXIDtliTr7grkIr
C+B3l1MCJFxPwRYSdm5KvqiS1lgq+pMqdE6x9PYIo79WwqMahezYCRzFR1LEilNMEpJW5I1xiBIp
RyWMUqa9zSY6F8IT+EgO78jegIk8qeJ03ymaAxgObcid1GR+sArXaI0nHI/xifmzvDFxSkg9vifN
bdM33Hv0bgU0luCyqWgpm6p7rEVUlMPkxpx7a3Ev1X5ehXaBs3UCZKAI3UW39sGQfZIJQ+AxmA60
wOt+DrGVUxFLW5GmWX4hhulCb8nqxhdA3CrytRDqOf2u/oEjnE14yRZdrK2mz33hT8XlOBAQEz60
2UNVX8eoL+O72PqGVBi9q2lL82NKZNWsU6mPX4tVoF+djPmqCp+m8mGcTh0tDKG8Tmkd4O5M4Eap
96hIvbS6YStki/Nkd+rFNAfUBrHkRtscXaMUf41xuWScXFMWhcJqvk0080jZtQNuX4gw3PTItson
ISRxaRmOhlC5ghD66Tx7a4iBhL2tJj645KDHE5hflvk9Lb8O2oNSUJcDgRUQJSi2byWRAJp4HaO5
ClTFmanyU/qXntE4DbH8RQhKO0DOKZeXWTiTFUX2TiYoa2Buu1e0/FDWYwy6in1jT0r9iJiiK6kp
9LMXiwSVqz3uZqHawugjHhflg9JsBJ3Q6JwiDJpLqvV+Fnwx45OKo1TAZkVZLr5hn7WnYHxJ782b
8MZk4FjtfS2wnRTDFl1wwd5WudWs5S0JcYoYyn1RLN6wkqswQa4jm6Z6UAwbS75RMoLUyFGrwhpF
bKwObPDiDe4EtN6UqIx6vEFdf6toKOW092LioWMDXpS9xm4ytKxHRTfcUZbxYO5SJD+d9qiSzDr3
8ROwWIS1IPdLh07SJq2wtsBOUVFYrSlSZQ43VglOi5SSZmP5aUIn0Twm4ymPTU5d2VU4jpcdw65L
tkuKsavgeCzrHJm2ctNzMDOiq4K6iRUKzmp/EBEnJkZP+lD/VZHSpzm1/FpbO8ZXAMyuZHG3BCEO
a3ByHIHb9pZk+bXvt0C6IcrAvFdzqHOp2jtMlc9qfkKBT/jPhGBqQi+KkhBhHhLNQ0jqfWDKDqVa
TkAZQJQncQHFY4wnKgdEXg3PVUA5WUjpFYxX7D4WNdvL+mWKaBg/gttanNtV3dZm0CRr8FLlDkV1
yNoCb9qI7aBspsVGoO/NAyTIVDvEqXErohuyJYF+pUGhg6guqfM7ytc87g5gh9nuZGRuaRBTP+ZQ
olbHjv51i3WMjMOMLKta3grarsjK6276UiK/sA1xsMupdrOSgKr+64eV568Z/l8fIlh+RKT+NZ/r
cI05ksHmO4fmR3pYNAAGGB7sMqWOOsuhiT8Bisq/XDR0CJE60SWKpK4f4sOOO2YbHLGCGi5yBV89
5TeJaSsvQe/WG0zw96o9uiQe89xO+RVtt+Kdjl/wyb7/x5Pn3zf6z2c4Y8EKcVCUag17AWyiOcxe
Gyif7LC+n9L+Oc38fIn1tPPhNvOsp35XcQlhO72CwPQDN9xQrew8yWs2mSPe/v67O0Nj/XzBsz0d
StG8JMWML8/hyK55xKL4IYIG27wgLtQtrzMPeOB7dWl8co4/Izn/eWXYwpgXNYMQIP3saZJJBdMl
lA13buz8eX4gHJaztm2hG95InrgNxE++vjN+5t9XNKR1E6NqknU2hpquiiWkoIY7+OGWCXRLfS9+
N++lHnmFD2rBD53UTbDgJl6pbMOX2ssff/+8fzmOAU/++zOc3bVoLpPUNb3hdi7h6nbm6qo7Pfan
yEfVp18IJ2Mju/NWrDxlBxYeF9UlB8Lff4j/zaP/50OcjTKLgk8+xRDwyYO06cXaSNC3hocQx6s2
7Sd0szPG68+P/WyI9XmiL7HILYM19mSnddrTfKIzLz1GLrLbu24L6c9DW7N+6/VjTpfpfTxwXPz9
Xf/q7WV3S/gU4QAitMYfXy2sDhocLV6tygofhnr5apSp8ckQ+9WTRdSGpUJjUONyXaexD+9vFTDA
4En8NcSc9Eal2uPo3FpD6RON/yc3dVaJ+P5wuaDGrKhp4Gi/v98fLpgEAUWFeiTMgKCD1kb6udUY
QeI22fz+8X16pbOvcSaSqh46rtR6szdchfvwQvRLvqvPZoZfvacEUJHkQ08LgOz5XI8yQgYcyJUm
n6A+9lp+9yhtqvwyPAW+8Jj4zZYYcIfw82lbE74t+/93N/vhI5y9pjly0pocdTA7GwSXduhZnrYB
dLY1P5vxZUbE2Yz/w82evYt5PEMyCrkSNghXdrDkH+hv27Mvu5+/i794B3642Nl3GKgDvYCMSNdo
mrBDhbZqtH8e138IaPu4G1h/xe/uhyPmxzeA0ifJ7jOXkC0vNNHly9p1pcoHULaA0sdbCfvI70fm
Jzd1jvQFbtELSSNSi5we02WA/pH4v7/Cr1/rf4aDdvZaB62pkuQEvBbVvltdF369WWctws6O8uGz
wbeOrbMnuEZZEbcnr/8YZyNCWt3UUcmIMAQXvL03R9VFEkaXOS2I//y+frjU2XhAMLc0QaTSePDQ
F3iRE++HAzJiZpDm8rP7OkvX+T5XcTWDwhG4bzpDZzMwXqoujXKuJkk2dlCPJsmp20Z+vlk2ys3s
cip/p0D96Rz5iwHyw3XXn3+YI9MkE4jA1bjLgsasbt2mgckZIXvOOQvNWUK3oz3OGp2qRbvMksYZ
BkAnoQggLoMc9ftn/tmHOduE5FmZtYbGQzDTPTHuD5k1nn5/hV9tIrlfi/Y9e3K0qmcDSKxrTSop
DbnFRXRt+CU75GGvX43uOqUAmPjkjV8/8c/j9Z/LnQ0iBMAdniDBcJN+26LoCstLrD+fray/fiv+
ucrZvCKmdahxFl1fQTo3zwLK9tSJXDjQxYHQAK901yNeCqvDTbtPvrP1gf10h4a0OiUVginEs9d/
LlbfgGZybVRZ0RYA45WRH1CWYbz4hAP86y/vw7XW9eLDYJ1KcPutyLVQwK5reuSkT+Gps7Fov4ku
ReDtJ6Pls5s7eytBmaK9BZ/nJrv80HqTSwywXztE/0mHwKXVoF7JfubJ1T74ZO1bv7LfPNa15Pjx
VpHYVdjQGKfiPt7G+2ZrsPFn0fvzDv8fFJCvqvfirmve37vL5+r/gxIxY+PfoW4/l4gpMof987+e
i7d/2c/NS//2/LFgzH/7d8FY+kPXCCfSLU4Eisbc8++CsS7/AZJbloluUjUTmziz2d8FY+MPQyYP
msmcUjKdR6aFvwvG+h+Q/cmMxVJEzIUi/yf14rPZZW3roYmTya4wZULZzgPhJmo06ZIoTF7jUyUS
lG3eWc3pw4O5/nPIfdyzyOsU9WEkfr+Igi+Z/bMGjPwcAz4GJcx3g4sIxouF7GpRBrprDZ7QdDO1
CPYRboEMQqVRS/tWvgiXh5TgyzGHpxmXUKiUDY4oAkWuJKl3U7T+xkyMOMLxLn8p0tVkr9hGc4oU
KK3TJ1Pj2Qt8/uHP9z+CrASdXPLhTVpDazR51hHLHAgOsBVvJT39/mH96gv58KzO90LJWNU9aUBg
HFVl0xcUpGvFazv9kzn3LLkEmxNfvIJ03zAM2dB/OtnUeQ9H0ELos5b+XlHV1nvpsd9EvviGeRjK
3j7fQa8jhsMZCCr4bFr85ZBgqmfGX/sV5voYPszDUj+URQidj0pMz6lVush84ba7AmLspBzo4nvd
J6R92GAC/+zOf/WFqpS5GOx08q3zDWAV04CzKu4c6tIF87+X31qmDdvWI5jwm/IwXNbXw2bcfraQ
Ex7xi/eADqW+7hwkdHTnCx1WqwHNBi+b2Piw5OzMuLWSEJvGiSgL+NZPIXZVU54cK7/CiI0jJbHr
jiz2enL1pNlM1Kok+SpVH4ySUV9QDlcQzEkvknJMEs4bCkEIouYVReHCW90lWulBeUaUCSksCy8Q
aj2KIJCMWdrpfb4LFmyKGQt9V+BnnLy16K0Hd2F0h47FzeRrJb0xktHNLIxYwgDpq78oIYAocPOX
7lgWoP0StERGtB212cvBGreVhFV02feDfiSL1UsifAghVfqx2FdkwZtt/6DrS3MY0K7aSJFetCW4
jpWYE1qSTvtJmw4t8G1yiW20PNwcGQUdgKAKD/uFiP3XbGM3XTtDrbJPUKDMGALaKvQxL2GJgX3U
dTtzTH0Nv0pLXwYvwNbArNj0IVqeFXjDN4A6fUcACh46RLrQQSurPkr0UXSwkjHuzGroViuYI5vP
poDluL0f5G+a9qxndwIvY2N2bhDcThZKRXRyIlJ5uMxJ1mJaepekl5laX6Um3oR4cJAU36pk1Ink
EwLUlFBuW/d5BBqvEDaCMO+THhuzGfm1bq6NGKr/WPNSaxMDf1qQdRjCoVy3ZhYKW6DaeChE7SaL
M6+v0YssxWputlUd37v8DOeeXoHmznF/2a+IVokztvh1ytsNmjYe53tSyz4kOaoZ+oa+uSMj9knw
ZXfhSxWfhhjWSQdCVTQ2mkE6mNjcqYCr1fkpMxcvFw9qHQK8KNGLT8CTcxT3g1dUX3H9HZMc4Xhu
MjZUWymQcGkEPeg3Bhi8eQLf2B7YmuFV2JaRzjz+lHfBZYJ9YubrEuU74GAOYSZk1z6AMp4nYGbh
W8HPQbHavfSUk3JQo54fUDQEOFDwQAzwPsWI7Nq3QYcMFSC+hSJV0Ipph7uFgmeiim5fwPyl4DFM
70bc0xQqv8wzzYLmymh0V9KB9C0ksC7G/Wo3MTPoyiO0jW4bkMiNGcsldcqN+GJMaGxmM695lk4K
IAONnDvnrRuCRK8MmI8D7LYTHZ65LABPfw3EAXwdzLIKqXILha8F8YeHW+q/yYXuAju3puVxHFlU
8Bjlc8BUYPpSUh2n6lGBnVtq4P/MaiOYIGMKY2NKl4wzbeCYIQtuP2LqmaDJIUpTAlIIDNPNcUb2
fKRG5xNYcQwyEctoOQMqmPrt0AT7ThQPmYhjOB1p9AxeJWb7ZjBvrSVyixCvQ3gtSkhLC3dApj+P
8Abqi4qmVEBYXGVpeyWrdnqk39dadFCT6Cg1dwV+3XIFRefX2upEmwSfdYcOcmyrw2Mbo5GP77r8
aYkvIl3HUQ1h1sS2FV0XdBpGHVewNey0NrInbFNtgd8RqRHRIM4gcpLNMuq36WYIAji5BiTA1Cd0
zFtVsvGB3YFsdIfaML1RLl1yvTFOXcQZhpBKcTThylxoJS+8gNqrHgDkgqlxwrwLYmZ0ArmjXcaS
o1wIVuXnyFV0cTjlsuRaDN4yZbQVIU1sutWY5tMZt/BNSD9aksVDFEivpPt4aqAfc5NZoiECqlrq
qzZ86wJfE6SjjncpnOhnjDvZUq/Eli4TLyx8GTBOKGdNjICA0JmDob2r+Z2a71Dx4Ny4SjltVcJV
g9Vmwe3ZBtCVgo2Jva8GjNqCOUF1eFT7Y6BEtllR2q+KTT+YGGmA4WOEHrPuKrFiX07nfYwZ0QhU
t2EAZjTb66cluFHFm3radYvmNl/HBUjYgMRpzPYRXkhAwn4Xb9O0oGHcjHZNKESWivs5U2Fj02cX
AcFglVMx/sUymrcSrvrymGQBTWEYS2vLrKbmL8ib0lyuxQaHH8+3Ahgkx2Ru6F+nkZoIXyL8Ugzi
9y35P0n4aEQT2EBcaxq+rwXNfYo1L4x3RjmSuRvT7zTDlwRXjTDm/ljz5QHrSWB1ga4q6++Gts24
DAuMKcCAyVtDYxkpwVYwYVWFgCXUkCBB/KSB3tOHkSX02ySrT4uvTaJrASQFhzQvgBqsFphadNlk
B8Y65Khtz9s1F6pNcNOO0FAWZ31rTsqh6+LbTkHNZ+H8xiZh+Gb2BHbbFq0XSzFtbbrFWeSWdD5C
U8WwEm1TfY1BeI9BFonF/2LvPJobR8+u/V+8xxRy2BIAoyRSVOrWBqXQjZwzfv13ocfjoSi5afvb
vlPl8mJq9BDpCfd9znWsazE9JtDQMqVYKp1w1SuPcUkC99CvdStd08RZwcdcdJq/Rgy88NR2G+n4
HRXa8z2i5/6YTMmxrANXy3HD6dHSyFs609f0a5fyjGvXvs8mtbpe1eSKtNl1ZpEGiwnUDdJ5PdVw
RABzNoXDSJZHoMiroBiv6MEtpgHwalPuPaaXRTzo1ypgHCD4K8xA68GMVjIm5wplgqpu/J9m+1SJ
z36C8cf0QATpm2Gg3KNna61FXmwEd73W7b26foHmDimoteMZi0GzolSuCQpCpocjjGb/TC7NXsUK
k4ikOMLA5AKC3Y/v/QywpIx96btkJG7SR8vcEI6xhh5SPciexnI5blNTWs4E3kztF7qcu6MvuQmS
1ZYcHtiIsLPdSDhGNG1F+bYd7/PhDaCkXY1wGSOIb3RY9UBZi/F9Pe617DUiNDZmxh8rzCDTfpD3
M8RcynCoZjeFBLguRP7GMuMzs2lbLb/rU2XhBW9lMR7EBuY8OB8cpQj8FzA9Fsg2l9b4wE9cx220
0/PktVQghhdvWte+txWZlCiJdewdec1uhDmyQUsSJEeVqbUqxQ355DdFMr76Fhlc1kiGEf55icgg
pUpcBaGx1LdODz59EMdDqsDTPGoEF/VEUmD3TbMrdRBvJEDugH1siZ7NEGRrlgLS6jCHlhHeVbJd
/Ay3t75VYwnnvoU/8VBhKy7aZ0HrjmIX8tBiZ2wS2IqaOxqs9ClimQoESwrds1eRhKRuwW4TiqQd
1+qy4Ze2Q0ca3FvrsW/AS1WxV+uV6Wpg7dGV8ThnfXpxz2aARjf+W9ko90kgXesMF6U3ib8jCQYB
OztAuQSt1MwuQnTEPhs6D8yvFSx5Zh0WgwnG1Bj+mAA+Sb64rpDLs5ojw7ny2wZ1aLeMAL2V2Mtb
PvwQSmDd3qXKVq9Ii/X2kdgfp+xpVCYAXOmiMsAZqNNDpmlLT0xv8QticsKchYQo7TtCUaAuD95G
TIh5in/ErJKt/ExuyEtFNRZrguvJHbMfJ8jiW2vWrh4B1uHjysDhCdY1eOUVETgOEXKcLd+V9GDk
B6YvsfPgAMFbw2fiXWnAKqrgYSLTMsve4Iuy22YqNmvH7K8k43WMMe/H12YnXzozzVWq8xO8RlmM
QjwKBEueTzYnx7UU32E7zRCuv9oo5Q9w0YvBBhi1DZfBpVTvS+PNx8eT8VqRgJc8+jVeeKPaLEKu
9164Fi3U2PGXl/rGZ6WyX4dhnSIc5RmREuR5BVJJknAaLLJdok2zUXbmpl+qS3VnXCjlSvMB7/w2
6mjqEQCqumHNRZ3Ty5KUeiJOWOidfuyuw9nkMe2K8obV0CPaJxyGZZtpi4HQXZaRCxLZcy3Cnxd5
MvhcAj65p73gRU0ucE/7LWCW4F1gDqM5nT90C1zdqwF+s0Pugr67fOb+6rR/et1nr09SwOMoQq57
BAklM+ePnuHEyZXXpE6pg9LVtr+vopw3Qz5d7NkLNImaMhYGF6ssWrdHd6Gjf7Bu0BfSVhIdcRG4
EDQulIq+qt2cXuZZEd2IZTxWKZfZlLfTdKVyXiuOFy5M/uoVUqn70WcXdZgQZ0/RBDJvgeZEXIBQ
cc0yCmhyhwt6mYE6XpRPvx/vy0tSdZnqnaWyLzorWShC1epSAzip1VoXZzqzXbMRvfvfj3KWjf5n
NQp107+Gma/65N00lWAqFXIv2WAlB1kvDtYobuOhXUjxS9PBP4I6ZCW7JmZSx385oeGbV+NBLfE2
hwAIoHGgM/Vhsiv6/+ctOLvjVgP6s5k5A6p/LZYvKe4N49LHeek2n/XQ6NP3vRpy/ZJOzMpj6+8G
4X97c6h6WbJO4va5kEzwwRxYOZOcuE1vJkdaewcOCctgXT1nF8VcX1/Qvwb7JXc4eaCllYItIjOB
pE2cncOcBWUsm+LCnPZr3fk0oc5l6z+v6deEezJMMmCO1lW+Boocy84BWP6u21SOAgdVwTpx0Dxt
uk15KxwJoXVFjtfL6iYlzW4dO+FevnCL5UtXffYaFxqcRrHmqmH13aQ36kpa9vpCvMbeXQGBfB9v
cELs0m8jdHWQvjZAS+sx2hZHChTi+tIqKp81Q/+cBE/uztmbq2EANynvoUVAfVZtKBBFB27S/XQ1
upJT0SMGi2w3LvUga2EurBIGqFPuKSwsLnzf80i/e05n73fU5pZHdu88a/Vu9p20H1CeDqiro/YC
4djR3v+XAWlqKPTBUU6etxyqoElLr0r+eemHdhW6WGoW0tbaUmS4vMKp86P9dIV/D3jeJmiht7fk
gzAnB3NoMMESaK3LUX6I82jXdDB82Rl7BmZgNq/hSDlS+aHVbE6VZmOInOBz1OVVe6NoiZuXM7mz
JmWK+Vb1V8XkOdlQEp2gHRQ08x6+2lgryexOHWmkkdlfJfyVFpu6TyMkrTizGzZBQbdZr4Ii4a/r
6ioXI5fs2dWFOz2v3Z8u3MCHQLNKk2hjfZy6DTjReVDAgavdhAzhyQXD9SA9wTFUrsclRFGERCvl
0RicanVJ3nNhbOsseVQvKBFIHk+50ZudkeC/BV84xNUqCrcR6OwLl/rl523QxqOga1qWdvY9lUMK
y0PljC3dGe3Cx6iwoUDqghfUbEiL8PrmVm64V75fGPjLl+tk4LPPZ6hSPY6bbL7H6Q1gb2uHNMvp
INE5+VJgj3NhvC8nDpMcFBRiIsK3+b6fTKtdJ+eCqTNxtNtAdpoNPZJVveyX3trbG9vGli/q3+a3
5NNbdDLi2X5tsP5anEie39SrP3fgl4c5lxr9OSWejHP2tvrxmAhDxxuDlXRLKBtOB/utRe5GVBvE
iEsfx5ms4nw4/ewFVWYu7xDx4HARXgXYK2zfjd1ujSR2pdjSAyzHRbG6tA/9+pzx91XqZ7s2GVYM
6dM8PxxlkOK1FZmfFNnzZQyJV2CTT3rXItX9ZdtBiWcGufD+fPm+now///uT90eorHooO8YHyGyj
GAGKtXgjc3eVLsM7ZfP70b7eBJyMdvZZWlMWN1E8X+2t7mZXxUZx6pW0kxazvKO68tcZmutuBicu
JJsv9clbANtciBQm/pOV4Pdvsn72rdaqyN5L5tekKQBWAF7d4++vV/pqGmLlFvmfDBHpvGcvDqmZ
x3OpbxbrE6u8i6+T3WLWbDIB7frdT+mCPeBcnPrrNT4d8ezo2E5qJsK+ZwpXydYVr0SqKaAPV7lX
Oa3A7RRfKzgXWnThUuWvvp/Tgc8mImPEpkgng6rmBGPQG2/9kUrAkNH4v4rn5Ba12pZJt4aeRvBr
sdQMEE3KfKim0oJJTff0HeVgF5WDXdA9ynTfIXLRqQEG1cpG7I0bP2wcANUXdqZf3zJJtTiq0dMS
z0sKbZcEJqGb826bMvoWsgM77cImR979/evwpbrCsBSYIKjSOKPNr8vJxzZ65PYFZcs9ehGTBYvS
e79K6aV7m27ROvXV5Cqr+GBe1cvW+bUa255brvNltsrvfOfS3CN/9e1D4TD5RfgdkRd8/DlV5mlZ
WE9/bvXAqx/m8k35w3PGQ3ndrMU9cm3bt/uYbZ90wOm2F4+/vyN4MT9/g4hj8FRqc/Y86u2Pv0Ef
G7mCjjVCsvJvgqldh4WEWycl92DSfuLZWUEJ2YESWcTlWlBIpCyjh9jXD+CPr0fiYip6NNRnDKgY
Yc2GS9YWWftkYBgox/5WhQVRj/q9AUk3NlRHV4snoQBQ5YMcJv5wb7X9W5IZWwJG72hGLOlJbg08
64qhgA3Qr4m1dGkFL6tUJbMLpKIQK1tIsLsWHKAFgwRmpq0a3gP1UVpsyqaCyLiIeaYyUCloThYt
zvQmjIT7pO3xfwEhFkG/dnO1UsRQKau7rCMUpdUJ+pra6TtpbVdyKG7gKjqK4f+EDnpXVIqbe5y5
m3s/fG6bbuHNOGk9goNBY0YgGbEWhKsSt6AV3JcyQThJjnZgL8HWxEIHtUXdxpXyVpVefeNbw84c
Sc/yFWWnhf3WnBh6YLMQKutGbVbo9u0EzLERYGiO32JBdZMG4L4h80lWq76Jr4tadyaNhC/qv3iO
VOU5yVScgWDaN2nt3Vpx/pCnuqvULWhXr+Rjj4ttFNIcgCv1newmhERJfmumGOQa7WGc6JvqUkvs
jRWT85iWR7EJQ4cQ6MzJKuUx95qt4snkclJMaGvbGol10Ykf13TytgKZ9khC/nAb1c+zJgdk3rJo
HyT9qfM1/KPKQs4KcmuqjUA8YRvRUSkU+apKcbcF5SGKVMeoxx9Usg9Gpf7IFQ3/pvDTK2pa6KF1
TzgQ1H3/5cL7f759wwevmfQHRElhV/6pRmQOIigZcJyOdaevRjfflteBA1Rylb6z3bAzO7q0M54/
qNPtGyPqoiSjhpXwSxCP8PGDC3zTkj25pssF+gBevT3q1r7s73l9dHQsFJAWoYRUg1CDOikvjf7F
9SKFw/wvo6lR4AB8HD1OW63vZIy78GteSAQkLpeEe/stShblZrynAdY606U1cZ7HPl3y34MaZ1s7
ChKpUAPfcRJ2HDUGTZiMdnqkc42SaH71Dce/nx7ldftEEOSFJzxvaX43+NkE17SEE5jz4I3T/oTV
7Ezr5okEcnZ3q8qWdxdPIBdusXG2o2t1o+rAHs0DxjfEHoH9XkqL/Ad2YTIQjN4h8HpPq/H31/n1
qBR3OIVgLTqXsJKMhpAqZtQINXJtvMjN0/8ygKXgq5SxzJ/XxIAla+lUjzzEaWfgRx3axPn9CJ/K
7r8+DYUr4B8Zqs78KE+W57bVRwtKFXsnCrYQh0LXO3hXvJAsywO66sK2NuLN5YrEudQZGC3fJNYl
9J24svg6Pg5s9dWUTp1MCWQb34RraR3bb/p+cIlrYhtyad3/8lH9Pdp5/WME6WVNJaNFyo8Ok0Gh
3ly4keeLOtfDUk7R21BVtIu/rvfkRgpsOcSqKUeHRKMdZXCH7iaBtFBno281B4xulJdB5O8NtFZx
eeUj0azF6Uhf/86KlQWEnT+/wv9TPv9jVov+e+nzLHd+ec/rU73z/F/8U/CsWX+oYLlkYEl4egyU
lv8SPPOvdNqIEt0LwkYVg63qX3pn5Q+FthgiaQtPzi8Kxr/0zsofvwST8DRm5SSMlP9G8PzpszAJ
nNTZmWpsUPmL54tFn6bJREMCUPUVuzr/2G2SZR67M4zujviWzgmXl/p+yucj6jyowRRGkYzjn3k2
CTS6J5FVQrddNMN3wbR2fdy0Sw+pmojwy5SqpZVdC8QzJW0jriyANehwTKVZTsiKpMRcmKSaxNNR
rt9q8Rbs/Cor263WInwprtVwC92RLS2ijqJr13pNZn12PSiHvotfyNUh3qdeDAD9EIjBofKOkqJv
YSq+WCrRckUBzY6lux1MR+kOwUCGj57D0fRWeo3fHU4hihiEolq4g55hTxFud9EkSqNehXLhBBNc
OrVGV4Kub5JWJfs8k0PijJvD0064kSWvpbZCydwAzCAA0is3QLwXVY5atSVd16IYAmd6khtCYNNl
UVFRUwErk+UXssMOxAefc5q1z5SEMKnNBFFhEidXHV98XbGJKXIKcJ8tWIGBSEyt6+04eYpIZan1
Q2yEuzCg966QDqIbyb7OAGd/q9inIJWzU4i5aqht/DJex/Jw3xXBg1ZkVyFN9SoI78PSWuYeabAj
NCnP2Jqx5np+4dCbdlUQ5MR7O52vb+EYU3jUHBXFYFWsi5Q/M2bPkVrcAiO6F/pip8mI5BpZeA+G
9OcUl44ujTS3EIRkQn8tp2Vwy5sTr0YipeVS/1nFEglqaC6VFBZwjiY1gEYaGZXjpTIvBZMfQW9j
lNt6l2z6XHYk7X0A8mq2CYmTxLtB9pWIZQLwjl6rcPvpthmn74V0P0wdORdImfSnZuRHTRnRJFtt
eG2m9wwmPsLbo9XrL6C/lj1sx5j8CutWR3McFiupHZ6lNrC98TmaUQootgLjlpCll6n+WUzBVq8R
yIvlMSdEryOzENYQidhYL1WSeRSSuOtmKdfTRlL2QHaArBZuHlhkkhjLwBs2sn9FYNemrGgTeLuR
nDbq4OumevUr/zputPvJyMn9o8SOZPkW2PmVmneCI5v1tBA7NuhidR00/W1tlttWh1Fm5eWxbqxn
QVedXPHcTDFuQGtvchAdSq5vUD3sw6HfWyK/y9BdMigdjShasnOJqVTsxPIPajcdJ984Bn1zNbUE
tGkzAlXfaFnsmn76AtrrAbizVwV3nqK/dLK+Iq3XIbxrFSvGqzqlh4Ffqmg5CRbyW5CLm0KWyM2b
T5L5Va6pNyRAOHFV/xwbdo1j/U0VYRSq+gEjKdI7YDdBdazEbdIcUwkI86jsyEnOUDzl4HwHiNiG
5Podas14OYcXwQJfVab5XpcCOVnKm5aLV8aESgesjNSntgEnNvXhojWGxrRjocFJOCKZL0GVLimR
rgjhvOktc9lryrIvUtiIN6qJoHuIn61Qh8ARuKbgU3fx0x8tsrA00F/A091wgHNV+VAkhgtF/baK
RWC55qr0lOs41usLW+F5F3O6E56nc6oMmqYbpsjtONvltOMoC60i+r/qLOk2XsUblEYX3ZXnrmn8
p+zfNF3jhIPDko7jx91UU0HHLmEP/2lZ9q/UW28V2EiAnbdwMyEp4MS5IEVlm00IYi4dsM53V/Po
4KYUUQc/iFHnrDxeoVkiCEemYkJas1a9doj9fy3h/7eZ+YfOYvvvNzNOnpL2+sYR+09s2MwGm/+L
v91bMmcDEdzATD+UZgHEP3FfuvSHatCZ53Wg8/VxN6P9wYnCEC1zFhOpszrlL/OW9sf8x35h3gz2
IabxX21m2Ep9fPtnu+8MjaPPOaMSz86BOqTiUYU36ISP/hEk0zpcIcxF4+LGS9KV1id35vDnV3Vq
5Pp0luFyTAvTK3twjO5IUD5+BC2bp0KIxtLpb/ut4G2N1qa4ST9jXgduQwTftJBBmXPCgGNuXxh9
vpgPn/rZ6PNHcnIACCWyntJuYnRs4jPporzOduJScdnzXzq1fTEW50GZsxM58DJmoY9jqYrkTWky
J3HcwQq2mYkPoV1eKTA0lAuVhHnmOLssC48f/jtseAaUuI9DmXqF5HUi9gviPdYNOOH9Q27e/v7m
fZ5AkJudDHJ278QK0W5GxYwCzVtojraG7ev3I9Ad/OJC4EnocyEGZsb5aR2nhSCPJs+n8+E0kZBZ
lrDPinjdYs2oMNsoME+JE4drqSx8gfzv8kGanuYMoQTsVX/08BwUXWqTFxoHkQtNwVWDH7J4yCrq
cCwd5jBj1no76chqg0itqP73Vi2/WZpO8ue2lUiARpeKbSaRvJ9D27hl3RxqOb0yKutBL3gth/BO
Zc9GFqKdhBQv5hNrgKV6eA2yl0h5b5p22xjjQRrmTah08MJ+GSbpRsWeKPm7SJv2eWVy0CTflAC4
vnjRpWutuI2pDVOO1TRc7fUzcQHTixkgZH6d2EsHsKm1as8xHQT2I8GLk5Td4IxDJFptQvxBjZkT
L2esrIG/wpoaGt+0Tt1IwY2m/jAqyPfkLR19Yj8TQpwlojl8Kq0oUK8nP3HaZBXDqmpVlaCh97b8
oSrTIoa1XZCiw2bRjtJnoJILv7ozmm0ccdkafDxI5GX2OkTwd2MkpCQKFRInB/1RbP0lwTROSjKp
lOt2OXwr5AMZ4qS04aIhAWV2q4j43VEAlxkq4NHACik9IdV9bEX1TcwA0TfE0fjek4VBotUB9xep
vsMT4IqeuZciejEVsnE25T7n9aK4U2taMv51FN0nBdjstE5XoxYc/TBeGTiNRralKUJzP9UJxhhd
LLJzdgYoVsjZzbYmPUPIKKQL0i3E5EUHOTui55f4jwRGLYiIWcSVvDVDaRVS1B8oxHs5dHitstXo
aQQAq/bjqh1JW9TR/Ye7qt224yEjbsPrMMBxSKt/RjUCc8F0yhiUQxiyKbcwp0ZrL1FWofUa9/ch
EgR8TyHeu5EhDTG22fHbfleTQq9zgmuIOKs5OgFjGAlUGw5Ztq/DdV/tRHa1mvd9xNtUaZYd0BUI
SG7sIomH+iCA65sOnnI3RsV1AH+/ogUHg9ruS8+hrr2MQP+1kYpT6HusvZuBvJQSy85l7VomYU6d
Qped/l6ARBiZrxXJ9hLRT534LqXGsg7k4whavmjxsqG2M2YWGgc2ZIydspHDu3wUtlJ/YP/j6qO2
NeKr1NRhEPLg9HQzh4Rm812DGqBl37K8W+ZlujDNOzyO6yTeZDyITAVjXe4awBti8toU9X0CSMzk
xsrkRNTVWyIfEyUk1eE+t37GtbIk4YKP/jlJ2LwjS5+OFrM9fT1okbAf42VNob9SDs0sGce8DDmQ
ONi1ViDrh3UJJhaZIMC5OSxa7BcFZ6dRwvEURbac3ykUw9M3QiEWlooDEJIfzzyfbuX8RqufknQl
K/cDTQZfeKp0/q8nSLsP1rJa0Jv4aRDW1qb8vGZapVW7VgT/tkR/Dssx5tTbRdW9LJEypCipbXI+
GoX3UYOeiAgsl8SFCmW13jd8kfSF9Pp5rH+MUBUa8NLtEC0RyS5UPtIi8wjhQo5OLhgg3sVUtfZI
eukkeo4mb6ZkX1Wc8BAMSQ1HHfLoooJMD89bVYn8w8fhRET0MVQ51mvzjeUjaivmWZ9IwQgQImUy
/AOB8K0crytOy9bwKAzDylfAdz923aMJX7hpfVsfSCzjHGepFAl6jJbZi9S9+M3DlB08KDdCeJRV
yicYQCJz4Wsky1hPOgdOi1AePdiFEIIVkneapxF0ZCZlUCRwASpYgiTvWuwSRykfCRdayZh1cvEw
FUSr3Y/crIrfaHEAzDQiWGZLX2FLhucmU7/RB3lVeavJv/YUChyYiUr/p85cNgAQZaHdytzFLpio
+20iXs5MeJqm28mArcjXW/eFK04SWuRml8sTPq9u3XfV3NKx015ceNNT3eFAbyNWjWM9rcT4Oed8
GVbIfEqZU5ePXVUlRdbo1kq5UkyATXVP6Md1SJ6o7z2aHXY/kVxoj9Jj792E5ejGVJ38JsFdI69n
15ZKHk0q0LObQc7ZpuYdEEi+SapqDWV54Q3GVu6x9El3SseKSaHdH65bsOOTeS/wS+JeBHUcLfTs
hzqsg/h2GJ9a6zFk6KF/k4mHIzILPwGHtoyJDXNwBQ91VGlmjnciq59eksZ6CDiTZ4Ww7HKwKdVe
K63tkJEgkFtrgXNfrIquVBAmxwvWJxOlF28R8812LGoBs0RWHRXv1UKGW5iVI8sS0/hbHMA5LYFf
Aw3qr5oep5BY3VrNk1W+A4lfaLWx1kus532zqkSQpYwEUnZ2P5tA3O9p4AkCli2tJy1Aq6ht1Mnt
CB6yM+Rlngo8MRqEo2RH1mPi3WA1sRXfsMe8gFFSZbZR4gsLiErM2I82urSW03Yby+FW9sk0U0Bw
5IFTzfePSE7mb/LGsQZhJV0rtADVynT1Pv0ZEBwcdM29SJoHucebJBJF4nHvY1Q8SvakV8ZbOUpP
csc6IGRbLQpWonGdxe2+l5F01j3IDV8hKAFkZOHdFPi9MjV3u4gPufpeDld6Fl9F7bhl5uZqvI0/
c08ra3ZH30UGH5P6KlrtijSVVZe9VhZZevrDqOE0JVE1lKSNGLIJth4FM1i3FTZ2uZ+rMdIDPVE3
NUmmGsoHK8yvQ9P/GZIUv/AzwFFZvy9VbS02kiPGwEjrBo9LHUuLPn33SeOJFGxQlc+cgilvDt3B
qYz3mHBXTK2Dgh+QYIhioQxs3dpCvWq0YC0CzOD1rW7VTr3vUINY8v2gjDYJCrexon5vuwiBVdmt
VUJtRbH4zpZlW8mGbQUkiZDQ47O9knlPE0oujR/ETqqSLVew5eM+UzC17idw9ItGVLdq6gOd/aai
sliQf3LrQTimEFI/KL25V6VxEzdEpyjZVadpOKQNCL6KX99RYfpBcsXeA1ss9PlN2uMRjfLFJKk/
zNY4EgyyMLWd3DdbvxHs1gttvbeeGw2Da9LcahjNDaTw5EquGxEU6qDhE3/zGhJVvWAZRsqxkaMn
q1XpC0/F5vf76887eBP3jaIgKIHb8AlbMCa1FVpKVDns+uyxwRecXXDdfFHj+DjEWZWh48UqizKu
qHEkB20/H3yCA136O0A19vhtcgnku6YuC//Os8fV76/vi8OlaVL4x4LDPxIniI/noIwzdhQYVYUJ
J7Hp2NNjJIZ4F24Dh/TX7eAmiLb9/aXG1eeGAEfo03HnvtPJsVKgtCfFGuNyrtgQQu1K62HdLWYL
UHUbXj7Gfj4mfRzvTCBD4DQeJJPxqMc7iNNX6bV86Latoy9Jq7vR3cvlI+Wrl4cKmaJCouGEeX6c
jYPGShqzm6+xd+NdsMoe8tfuW7FpkVome6benYI0GasV7GyHUnG4qJezVaa5MZ1+ybbl0NA0VI98
TvmlqsLnszY35O8fp5x10qu4iLVO58excy42qjvsgtf2G5QMJ3AvKTK/vBGGSFeKXIm53fTxYZeV
Z+iZ3FeO6LEwfa+r7xfe4s8VGS4G0bk1N7Ek67yjbA6jKWA8rQCbzLaj4i5Y4uHcBOty/x/oLuYv
8mPt4MNov1RoJ++uWtN86ZRxfq6k2q+JLCuf81V4TXIL+bV27QyPvl3Y/avB5rS/cOL/+ov9+1rP
3RdtlHXIT7hWn/OCM3v9bXjmbGJs8sZWxvMsSEy23SpcXuTHfH2bqZlYc1NYn8typx+tn5eKMEXi
/BGZ22mDUdhul/FhlrcIFz/Zz5q2eYqg1PfXaPOvObnN04DHE+PtfJvHwM5/QigWEX6zOj0FP7Vb
1mk72AY3wi0Fh3vCYv+D6teXL+7JTzirEvnTqCZiwk8wSXgS2gcTT82FV/er7xDZnqFDl6LRThDB
h6uk/aFIRi/zbWybTbrFY2ATer3oN+jpL032X724Fjkm9HwpJFHb/jgWqQS57JHkw1jWQrfNW2Wp
XWlPMwlUXcQb8xu7Ux7myjhcipf5bNLhYVILgxIsqZzAzi8zNGWtVzO1gspY/zRXLZI9Z1hzBn+h
9HDQlu2KoOdl46YH9ap6DHY68IlFdhs9X3Iv/Po+zr9ei/oiZgKFSf+8YJaGBDGn9bxpfm5Q2ffX
1VP0mN34tri+WND84oOxxPles4FWsS6cT3xWORDIFdS/HLych8pt5ID2XhgrThzN6p8t7/9rJ/zD
4rP59+2EVfUje/mIgpv/g7+7CSztEs0cDMAIg+d1+u9uwhwvBdWNpYngo/m1/UsbIf+hgcoSyUNC
BWUgqfi7nSD9gdyOt0ebxQWIYv47bcT8Enx8IWUF+pU6ixWUmT338avslcEXYqGInEIaFkh7nQgd
qCrmm5JU+YrTPM7wxUDccKzpCNvrdSSTjSHI9iA8+UV71+njqpCKCxuEz1Pfx191NvsiNE9Nq+ZX
DfqL0WdEMlqXpr7PX8c8hIUze24hftJKeVBWPFIxGGLZXUkOmyD29EdCJpbVCjLK/9DK+DDeuVqK
09g46mYZOTOgSvVaspg6mzyoNfENNhPUKrb2OrXgUH614vDSHuXLG8pOkJlHQiZ6btkatK6MqDlE
jtFSGlX9jUemSxzB+cymYzL668oIMfuWxDA26zZRF40XEk0pukbgfzv5Og5/vlunLaW5j/LpjUOm
BoYKRxXb049vHCUtVQ4EbnxVfK/z18S4tVpSucx7FES2iYK5IGH790N+3n9z70+GnJemk8W8LgAp
FV4dOcp0UwTfc/GmyY6/H+Kz/Zw+zukY82WfjFFmgW9lYxOxYSAsy41v/LV21T4IroHJPuVR2zk2
y0sJCmRdfXU7TTqBc4Yf4qazZXUUY9FLTcZVlXorUAEDq7Mep+Z7BpcaVNmwMnryQgZxpU8oBcSX
qRUXsfyqF9GO1xA+GUA8QmDrblzW2m1QEFQvVsZNmUnrqdLuh4KgTC28FgpciXq1zqP6OlONpSA8
lzIwjiHb1dNrFj20OF90PVy3Jqb/QTwUYeG2cgLuMbttqOoFqrca1bshr49aIu5FtgE+kbRWvu5q
fJLNaxyTF+hthJBkRHK32yG3fU19CxEpCYT7VBbtAKqZjSzvx7J2cxNuUBTeGX16bdFxGVDil1V/
pyGoaSVc8pFMuYMJjeJDRejwVCM6ibWHpFRtY9KwLraO0OAkb8t9R1OiAPChesGG+3xnpdohVI01
QVPLuhp2ljJRVNCfi47AmYBselV2QFQtKrV38xTgyJR570av3MS5TrnaqldeYG5I1kHO0dhiQJFY
sHALsgQH1ooYX1dXtasQMU/ghQ5xcaCczEUCCIuevz2iFOoSdR2o8pWpqUe1Ai5TSoltieybrGij
lo8ofhySJpa9MazkkWKUUS1ksbRzUEuVLCxTzYAWXq/F4TEAtzSFP+KpX2fmU2lhbjDRg5bagVKH
Q0S6S2IvdT7Zjbvx21iKD2rcrWomhUgk7rouln2WO2ORXZB3frHH5pOxwCNKAFFRd57NBKrfZ0JY
MyWaCU0lE6cYc7DRruVM3lsaZhZe4BEVFNH2O4IfKRXJpAjTZ6hH4TZTWruru3Xlm+j6b+eAcssb
Xwo/X+ZBdGE9+vLrnidPwjUMiYrM2VdmCkPi1Q2TFhDSe/VndqCgvPIoAS5KZwKJoi+Vh/ROuhQs
8dXEdTrsWaGCgLvRGFG4OWUvuSne4LJDnBSrlxbDr3YBp+OcPYmpM5NBDJgg5dvgXnTNx/KGzCGi
fPGcalvk+8nN8KDXHLS0S0N/tRygHVWRuEiGDBX347wZcAJrKrBOs8oGKl/o6tthyaeOr4/EZQ4K
ypPZueGV+cY8YPq7f21c/y1g/6uLl2WZXrk843XPPb7o7Ua0fkPkjHrmREi4VMKeh/I4kA026dnq
9wvFV/P16WjzSn2yTlCxpSuqcL0T7RIiFNfCqC2TqlhKlw4bX91ZdXaDYItCznB+6uklGXqHzPUE
9FWmguDWiH5nk6M4oD9l1otpZJsX3f/++ubff768n456dn1xkdfK2Kd81IG8UENCSHr39yN8UYSQ
FeIBkBUTFsp1nb2tQpy1miCo8EP38ct0F20KinjFHYlVxsP4JsNZWNPvpqhmXLi2Lw6SjMxGHVWy
TH3gXJA+dP4I3w07Pwc4UOIqihTmbfNRWVIjIKX0QbAtlnvFrvf6srIDF6qW+ho7ycOlhf+rmUE1
cBeYhNMq+q97dPIajZII8E/VQ8frxutwDNah4nL+uOjr/ep15cwMzBoxoYki6uPr2mWi2bcKMxCE
uAPBV6h9bHWTruhdutkjOchcZFnbl4IU5h3Z+VukAXEAqm+o2CnPChNR00YdG392U5W01up7Px3g
8yFL1QGNNf+PvfNYjlzpuuu7aA4FvJnClCeLnmxOEGSThPceT6+F1q/42NUllhSaanaj43ZnFSqR
ecw+a9/FwUUc/rl8QANHw8NEwCWd1qL9LAy6IU6I/MsSoUC5LdXIsbp9XTEKj14BSZhThDsa5Xt/
EK+sYnR+3tbKuUeN3FBHpK6S3p2eQxK7ml55wR3jT8toK/DTpLGVGXtSHX/XxDHC3mbwcKNIg9PU
kmcsjYzyTS2z7Swz/zx8ZLLqhU2ECtPf0pmuredaSDfilG/7OLS7CpWkgJ1ZP26sDO00jdsDNc1t
3v1OlX6lGuVTu0RWhoyrm3Kp17D8Zqe/qS4ynSkRqJJvnkTIJMeDkWvEOx0nfO+KnrbRoDJxx9Nx
s7O7bCPZNLg3yjq4qd9AttS1k/yOb/VLofq5I0on3FBR7aPyO2VygSotK2HiiEI1fp1N9oJF6fdg
URCsX8tQlTg53J9/XOncYfx9zZOb3KzmogDTwU3uZW9MBdkJRW/rPadYjDdwRAGsfaIJdhejLbbb
9sLy504LzggJ3T3ADvFUxVehepD9HJZgkDe2UWwl/zmcLvy+/w6pkwF9X2R57N+OpBSPsDZKWURd
W78zzkFEFF60rl7Ul8nVnkQmGmzh16Une/bBItjUlqsAxPbJrsqtoQQpyYPtAE7mtHrFFh8ZASgj
eYg2KvaIJh6HkEuX0LkTCt3b/1r3tA7fxkaaSunytgLkw3zSXnIvHMMBRQMW7A94lZppAJ9qR1JB
j3uGjvrEe+Go+Z1mCOuAlEVCfPTzPju7tQmqF0c/5sBOoylBUpNZXHKKpKBdr0fOUFr2z0tIl9Y4
2coWpQFJSnji2tG/HQ+NUzj4oTjGbXMIHDCtF2snZx/1ty91ct/j52TJTQpjNPevWma8BoMyCc32
rgegPX2puX7hKSrLrfbPUfVtxeUTfdvKvThK8yTxFc0rH0qji5bP9ulQ9i4YJWpht0vHzNjNjnJN
qYT5OtlGYORwduwUZ1zHu24zXYQ7XXruJzu9LsVWEyY+lI9uQQTrSqP/wk979pz4z/c+LVIZqt7l
6XJKIVpbmXQ8jE2/X676ya2vl07L5YbW2SxwueOXuIoS5Gk9qNHDTs0qjo3WlV6K6+5uogVROHQG
0HXcGHgnSU7CGP+VuBkfUZge4x1cpUvtiXMP19BUkJAkAoykLZfXt188SFukWj7xVBIco/JRKi8N
8J47p74vsHyA7wv05aj7Fguoaxh+uF1NdJvlzaXA6ezbaWhMz/6ZWqDY9/c6TIlPQVawjrhrrqM7
ALn9NtpFV/Otgi3kh7/P7i+25s5FLgxkEBuL6jL1umyrb9+ti8ZqCEeT68XoEXVEzthOTsTMTN5k
zFopkEyTLTo25nJaJy+Q1w4zsj1zl3czch5mhVTxku3P2R+UxEdEtr60mk8OjaL1VaPriCA1FL+E
GKR2K1Gw8/3S4ErvChdu1CUGGcOvfNPTg4NLFlsji+sWd++/n0Q7dHLSGBY89PpKlhHYpUdxfBXa
TQy3X9I/JioGBU7WcmC4KuF0Uu8VlKKK/2p2420QfcoUa9QOVW9mAhKQUQciaAJs3o0Rk1TdCqIw
f5EJQXyFmVpCwEkKEs1ubOlbS4wO9L+9EPKzHuAuPYB7656y5DPWjHUwKPipRCFKsHk1ykxX98Iq
7nFPELGbYI5cHJLdkLVekj3qsQpY5YmZr1WfRE6HEhpLlFWfC/tl5F8KJ4DvYMADtFcmBuB+Bkx0
dNQ5dX0rdighUU9+DXOGFrE5qvK7EpGUqgmUmxW36MT3oW+9eAgPPa6voQ9y3UzqTSksnhT6liky
l7/gmGrhiEqPoAsxzzLvhVjQrD+CUSVN/03Ya8vdwZTvRdysZ2teEeuhXGRIoEfamBrafT48CWh8
ZZw2cPVdFRCbh1R3NDm+ClCiBRlO1IQlKnTg7N7PFuD+2jeod9XDXm+Y0DOHK2mAl+3EE+4oEfFo
+NgbtaMY7c1QVI6sM4QpVvdJGjoZzhDQTR8if1FXB27EcJavKV4oSa5aYzHNxBKC/F0adK5mQoej
TgsCEnVmbnfy5FXSawK+OkNYXVayV82MnOkZGyHBllvYmmrpLHqqJjJfRQ1DXk0EzvFai+Nizb1T
RCb1BE5L4z2vda9ejB+adDeVzLm2OtZeOvQckfm5t9l4D418rSM+DhCqAvPZZZnspuljLsvYaSMX
ziqvUAV7HGGcMBXW8wpNBvYlFvLvDEE8wlQZ8Xkcr/KQXNsfITWXNjLhdH6WhtKhD4FjeYPbT7VO
0C1JTXbXyQKabCSH0k3S4lSuvxjBh9Wqn0qwV8pm1avg+iMNZNOjgOl3iNisFJ5C5VpQ3xJQ0+wU
J5NxAVAN5tfiI3UPr0f2GPUjKuOYJLRaByF8DZII8pdGLCE/Q7Wvod+Gz8uPU8zGpl6Yt0ivu6D1
zFhGvUalwNpTPdx0MoCQEYNqGl+T+CscO5d+mZOLoSOYvpsGgjv0rxXvlzD0vLHkYEO/mbPGGQb6
KdjJj4NnphPK1IYy7ug0FJcN6ytvbtsouZcglphBu047yVWUj0CkR1AfYFh5I/W1GseATr3pY0Y8
9c6NhXlVpRh0GFA7OcPMOccKXurew16+TyL9GEjGl8IuUcJ616bTLjffeJQ40MNBumtj8bZLUcJ3
wVU4fqQd2vaqPwIsf2adhzEYd0PV/Rb5ifswWKd9v9Ln+T3rks+SYbPWnDksOk/vpmdJ0D1zyH/V
/XyjNcotgM/dwASupsyPPdOWGhJgfwoe5FJ9lor6toN+3whoXNtXkxGQieLsRA2oLuRNXY+LnJeM
Vp8/zQbBc2+txkrYxRnCPzDmJhh02Dbw54yDJGA0IGLIkkpvQtFetSYO9ZWCYmpkn2eApzTppkZG
n8aVrScYA4jSIStBHFmMMob429T6nTTPnEWJucH0Bs1vY+tMvQqCFdgK/TDszyFAJItBOTiNCXeU
Kda2qhSvBrO66SfzWe+z0I7zEm+P+CVqgsRJqnEzdtxp5BltS+FXj/dan702SfFAj4A31QfR35rx
DiG6nSW4Z6QT7iAKjJtpn/bvGTlmZe6UPsChvN5FROeSyfjLcOwYcilk80ED0hzUEBT10TFjw/Vz
ALg0Ffp5AHzLmRAWjpLXWCSM6NO760EVjsOkHhogQK1UrMl4XYUauYR+ONUULMzBkdam01KK8g1m
ticV1jrTv0LgtfODMqHTRdHd4dkc+ceiVV1fF95SddzHfvfiW4IDpd3uiyayc/85D/BsBQaCyeWq
bNJ9FmE6ItNSUFGrd3ilzGbCRxbve0y/YvGrUzgvIaB2HUO+qjP2zAvwowRTthlnbaVQPRPmmxgp
cgJ9p2T6w8drBuyIrfXiva+lG85y+DLYmVD74eNrbJAkiNem8DrWvZcE1kqrTEwJjF2iIqBus1Xn
V9ctNsFp2YLmjDCExF0QY05bE/TNWDxbzfPQytsWl61OHFchzBqezxTn6MADZ86pSQzlpk2eFPNd
n9GmyO0mjwvPiF7a7FeaTa5fvoVhsS20F27IDULCbaAgcOamaDHAlPlSEsPmmih4XVOirtfdKqJ7
bnVOx68aZU81TwtyPciM3kFI7mr5MYiJ1DBv8tmjQf/VTdjlWBUBQmLr2BHVXLn13ENhalcVZaHM
ehBz0Yl9hCMGrcas8eTipQK9K7a9Ew/byGqYMSL8mSJPjh6l1HdDSGrV9PRzznBGQioryFSRIpDg
G4p+EjmD3I76lsafW4nHJGiYYYg5+oBlomfv4mmVoUszMwBlIDNLfzWPx9Fyq0z05tR0O1lh0kZ2
hHJaI/tymVy5kMstcd5pRGait5F1gw4wMoy/IzLLwh48tgTibpXPwQR8XWBEMHzmzfsYXTL8Qnxx
brXF+Q8gBtCHk4fRCXNk4Z4boQWcV4uuFCLJSlsv45GXNZ5/agz/frf/rHaSpppaNVb6wGrGcTwo
m2zNCbUdtinp588/8plgWl2UjZSbmT2lJPj3QxzkKqqymYuoEjBVF/dxnlyqKpxJPb8vcSoJTQbK
zJiVsWHvxa8l8Zz3A5yzZxXCarHSYyCOl5W555LPv1Y92R1VrWRTpv7JEiawFYiNFxkydtwPwxqA
lrARt6Oj7EpbPMxX8mZ6xwNn9fOzPbNB//oIJymDlVgtAHlKNiGoMONjGXwsu85Rs4cKTe7Pa116
yCfbUw2iughmHnKs/aE+TNpn2N/+vMa5DPSvL3SS6SqkRWFVTrEr3oLmvCEed9Sb5TkuYMJsFdxf
0tb8y4yEdcSs9tK9Y3P+k+uVmaHXlc6vKHHRB4x81TpQRMB2BjJVrZNsIXwP+M86eUwJwzr/zoi1
fYhj2wwbpBI+53x29Ay/yeoZNyC7mn07oj/fyBjU8fmZChDb/3LY+P96uf9mUR/4QS/XvX18pkVX
fn4fwF/+zn8kcxzTyxYibUe7uByy3yVz6KypNMs6vMelT/+/JHP6f0dRxN/SAEP8kdP9RzKn/XcT
6wTkrXSZadrp/3cT+MuZ8Pepa9KZovbLZ5Rw3eYzfK92VKk0BJIStBhO2/5awahkCZp30U3uxa+X
fErOXK80TOjA0fBEBcYd+PdqUSxGKaMTDQ249jDt9B2hnEu2wvFEYg5TrN4nh4I3S9+X60tv1pkb
htUpJymLvohvfHLw94lYaV3rN7RKBq+9gSgGbaN5qNfahZF4puz/fax/GhTc09C2DeukiCS0Fuof
PLjcXCW7ZeLTwNmRXvlzhCjAUKN1ISUroZPXaeTvei1aZ1q7ZiZsUzLQrYTbmTm2odqGTLUa5fgZ
huW9EDOKV+LnSrAVv1Q6JVxxIEWUt42PtKEuQCFL/X3UK4dMi7xU+VQhCbVKY8vFPqXqwKBToOAk
OH0pvr6qyueh+rLM4wQfE1ivZyZ7BmltDVrPSC9uLO6a5imkLtDND3H/1Foyo66HFJ4lIZKtW0Td
0POypqJc8aAO6JvmzKtzkCLSUe42Q6g7DMwq2QDVBhcTDKjGqrX7/rPyj4F2bWIJFuslE6JfcfiS
wSQKUPI2yRvIPIpFhZMU5kZEnhQOs51VB2t47YLOa7lGCpEcM36ohc5r5M80ZsAGnpMePQYmchr/
kaEyQsPCTgLxqAa/LboHJAdztRaRhZaEprK/Vhkb82XMFsz7Vt2V9XPpT+7QhiuBfDsuXvv4dmJs
WcrI8w+WNe1LffCigJwgqDCDhHSQ7MtS3chCsLGC+0FjjS5acXLbtaS6KA9/yQpgqeIqC7CU8m+7
8SXorztibkb8A3yW+mmrR+Y66OtDGNAf7A4i8XadfUXqh4Y5afqKatYREHqX3SaocWmUPpK5OKrV
riFjk4YRDHbI0HDBTBnET2hFlv8JAnUVWxCuMnw3IUYnGJyZw8fSNyr7X4K0trKDlu206IL+6UzD
bHm5wEb+144/ebXV0Y+TauDl6lfKKvPmDXq60UnfqpWw1fhD9Zqh/AvhsPxvKMeiYGWQ++AyLZ/W
h6Mwla1R4/SCZz94zR2+j5gA47SYunglTC7lHy/0ilXpdHZna7boJLa1vVQpPfsxZAYP+PpooMXT
RlU0R4lfLodo8NZuURqutFWB4qe5Tt2Q0bNhBTv4oGBNlGwlryaAZhDMvaSQOfsLyKAFaR6igEan
/ffhqur6ZGSdyOEaD87MDsvAltbgrWNGW+YGlTOU6bnF7iphNAoegahIwHMNN48+rNjILoRnf9QU
J1cLocx/Ps9JLJgazWhkFp8nZtA5jhuvpSpGPfktsfb5QrwA3lbhel3VDnn8jnlLmAuUDPO7qNFi
e8j9dT72W3VW9r8aJX3UACRc2EBnwjsk36R6qLUkxBJ/zvFvxf6xGpWWsxrOtDe68hOk56v8OX2D
8GuT+l9P+0sd3jN6H1bkHdGtJcD7Z0pFGA25MKsC2vEqu24f1Mqhs4G5R7mfQU/Z+VtyMxzj1waE
3n8xkv632jD531sJVKgBM3D5vjh4nbQRsmSMm3hi7cGRd4zhIICJdhTt3Wrt/1K3qi2+qKts5V+b
V8M+c/OrywNs/3aO+Ah/cFAAFNH+n2yKfOjmIMAEhI5O8Kdz9MfB5+KAzvmvinzJoIsj6f/Mi2Da
qGT4r3aIm/Q1/jromLPr7hpN6Z/+bnBjbpmOtaMbrG2c/EreBxehV2fiDb7rt89wktFiDC0as8Vn
WIx0kFcxq5hshd3lcST53BDo8jiXKFNFdnMa2hToHXUxB83RquW6pknVWr1r+F9x+tj6uce0FWKb
2l18prXot7io9ot2k/nqLmoPUvZehQOjyqLXcgfPiumpHRPFBAYyE1taXj9J+tcc/kZbuI3DxzpM
3XkcttKcHE0Zp98xv5NAF4iF1xEHxF1MwKDs6ln1BmVy5zjF5BNj2qTjEta2kvGahuMzjfCS2nSz
7yZpk1bcEQlmq8q0aTX6WWB0KgVb6bhdx376FM/6RxTJv6DvaL6873vwTQPz3HNx5zfqUU8NptWB
oBT6oZ0lys0IgyZjB5lChUAQU8vTUobtqD+ZuUAAFdmMhzh0/iFgNztZR6xJ8ZzJaOQqGUwJcHBi
dZQTaQ+C0qfeNaFT1anrVmReAS7LhUIxuzJWhbzXFFSI80vmm17RggS8jqIYyW/qSv01McG+S56C
6mOK91X5ESubzifc5cIf0idKBK6eqW5XDm5Il0ogbUcmrdefCbxG4BoBwoASGY/wkS0mmx8GzA2h
eRvStahT4RsfQnELPNoeg9pjBJXHdVNUoa3jn6qGGf20moF502kyZoOpGWKMvQ86dcV16mWC5Rpj
Q8RG5CJCZVc/Z5Y3aSiDyWlWlhBe+Rg+il22ERZ3zETY6HO5lrWvui2um9FaSSJOVO3vQqnvgi5P
HGBFXjjiX4nyuc7idRaYtAcEhWPcwgbTHLZzLNT7FpQIm7mmJt/dpsFwbxT5JmppsZXKNsYhNknu
wiJ4GHGxTpdncFOaN2IhvQ3BHlyQE42+F2CIgKrMqbLyl9i112rY/25yf6NFyrrnn8irdNv2PJD5
yeDhqhI33lR7A2DGuZd2RSq539K+m/95rX0fBPm3GAEblfMc1S0HDpXDvy/fVuwmAaVo50Y0QmH3
bmbJtIt0vvt5mTOizb/XOTnCi3ZogqlhHXXN+QlT0x6uqjuJCT8Y2svA48RWX1eKPTvaF1AGVyPY
aCQH9ET2Ll8I+s5/aTJUyE8mE14nXzoppNpCwt65eXmMrKfQ3Mf9JSHWMj39dxSxQGdljUlHpKoY
Yv39YDGVDARRZ43CvDZ97HbTX2ZiOO3iFcFpNqatrZmPgvH884P+N7JEya+Sp0q4CBnaqRKLjiq6
ptRo3YIedhAd5vHXzwucmZ78a4U/t8e30EMsEzEIaqn9M9G44OCi23yz4OC4dtc/r3X2y2gSDxEW
4FJV+PsZtr4WFzIDbngu6/CqbsP24+cFztzqnBkUN6ib48x3WinW5LouVQknEsEAQt7eR+zLUi+c
sGBTKKQ6upvJjz+veWaMwQLZT6Qrm4bFOMPJzkjlJsYmk6i7Xwm/oXyto8dmlayFx2n1hxH+K1xP
l1P75QU73Y8UEBDnIUrTzIUB/b1g0ktTFAjLpd6vpBW2u8NnvILas+u9haEZucUCYHaL4yVNz7lH
vEhNUenxC/Jff6+ryvTGNNlvidaLlRoW15M2rztdPmDG4ZCWrVv6EVYdXvhlz20djfqUylQl6Gd1
CSm/7dJ65vUGSNa65M1O3HKuxP+PKyyf4NsKrVEVSVjQDZ16aGn7NH//eZ+cA/uxPb59h5OfrBZj
axZK3rTe2Iaa5UJhZOIrX+V0D0OrIlnKBK8Ota0AVq4vQI+FuasFjHKb6offZYfWB/WSjo9D8pWr
ND0tOd4gDQB5U21UjEWlqF7VBXNOzWOefcXjrV7X93KoHrp52sbdg0QkZIQqgtUPJaWgW1MTGnWn
TCaP24n2L51NZV6h27Ihtx4M9RNXdzfNsYBiVjTvorVf+AdLutNrxQ4tpvjH/jNUlX2VflV23b5U
6LolCVU7kMHBfA4mw8krcm60uEIYXGXD7Jjl14DnCZFI5A+3k4aZZAdHUOL/tHxsUX1UOHdag1wA
TOs8GhRLMk+nYkPHL4RD19+0lYXmQ7pKB6y/NGGlzfPa6nBBbwrNS8T6RYG+Fcbhvp7Nq8k0bxql
XU8iAipYz6ESXVPA8gAorwvMrR0/9t9DxAUgOd1BqbfFnamg81isx9vMYkwnf4yGFDK27rSz7GXI
ZdIyfVIG48pCX5C3aB80mtcaQoeuAqtYb+K63hWWxPqpZ0joRnjWokwJJ2O6TjFTIsziPu2vR5p4
AfGcmR9T61bU8HGMoc/5oicwH6yiW1k4bUGdeFGUOpW+D2OZyTidJjukkfY6QK0iRi9aO9G9pN9Z
So4ems9jKRysLrmfUXXq4XTMf0PpU15wEgMrV9oW0DBBthwceFaqJbh9G/FNyHEZWu3HxhUVD1Wd
LU5o4aMHueg/87S7qqNwM6QYDbXJDZ3JFcHNVhJw1TEatyv0zTy0zjiJPMMePnKhrRWpve+qd8ZV
122sb6C13KRh55hmujYIqIJ06aK/lwDPBP0+iyQy8oxm+GNfS05HQ8zsTRc9mNNWIljlel/XbwEy
gEl/GiyEL226Sub42GQShjhkU3Hk6v19CPupE+nkBgKqm9DcNXhA95gnSqJ6iJJpO2LZDCqwE4Ud
G5KhTIGb3LB2s/plDg+QqVetoduaIrh6TCXYNwmW2VTU2rKYrU2feKxbj3PxTvJLXtrmNkYIlxLp
jVm/7QaGNqx+26KXqZqXPP4s2swJ0+NCB2R01I6n+1xIPa0nYGXWQSyANsBvq0XBleTHLr4bqjvG
KdyeqKIAHqV1DWbqyXqsqN1pqBw07NcQB1DqRYQy2fDMDsimVg28J0FGLVRRfWoYp5t+lzN0tflR
Tt9CnRhVp40OkTLTvBajVCajyrR1mPp0LfW5r18G8S5ULc+fRAlhg3ATJsUvWaK0moiQ34R3pf2s
eAuUqLoepjcVoGav5N6QqDccRHT9A6cqXws1dAJJwI0+e1Vn3S6raJN32dbqFG+IX3uzdJlKQ2jB
6GRMsjAdJwCP4dx+ldarz96xQgrQMY7oETI4DUFdd5MbmhOWFUD0gdryl9HMrihhFj+ntlKQlWSR
cWgRw8g9Mr3hLpcOBQesiUFOVqEhLqVbtCpbUbozJOrtKtp5wfJaQ95UIhKIJr5qFeGYZ80xC7BY
mt7LQrzLRqyN0F5JLakJKqoc26ZRjI6ZEs/uaOprCUmVpZHejdIvsRS3xpRROAecqN8yHrbqZnnV
peGVaL0AZF9Hur4VycgsZEwoWHZz8Tvok82AtL1K523Rxx5Z3KalHg64NSsPc/tmiNuifG7r8GYo
O1ts7nJSID/sXWFYWbDYc/ldbEb8Zl9kabArVKHWdDdgjBAC01LEqz/Yyea64bVI25swQIWHaKTS
7pPifbLu1PZJCwrXN9416tPhxICxoLnC1IETPEpoD2MxXBlWDbu/cHuMY2aqu/mcv1iLVSotA8ns
7Aj9a3o1J3zyds1I0S639HWso58oIIiakBcDGThGzq3woevACNN5V/e8f4F/06nkAfiELf1Ycxf2
j4ZAAp69d8lkoyVyLJAmYYLRaneTNOyxctfLx7TqfjVBcZWXv4NIdueac3+UnUFPbMYKPbFDTljc
VnPlCFF6bdTtri/zg2KWjthUbpgLTt0ZjtwUuxpFFctHjbmJherYjDKwSeSYqrxpOno+s+wEA52o
OrYcrWr2pRjeKR1Y8iDetVXmOZFfOPRFN1IU/5YzcXC0YXpqUDp1HyNjz0KFVKWjK8qjoFBAF2Oc
0esG60yQrtM5eGhUoCGy6gR1/1SW/DrJaJuUM6rKRC+JdIvTRRwaN8GWXLS+VDG24wJB5tx9Cqmy
rfTfmbZtVHlXxldW96hqX1mNGK0hLPOfZPhS0yFt3gpggBFaxqzMPcEPPRXJE/YhdsLLaeoygtnA
0Xwd8Zq1SRFi9pJmq4j5zIjDvZMPQfg6RKkXiPdmOzD6QMZaoo1JmxAdLmbX0uzNybQRe4G7wNhl
hnTgn4AOqTl6yshCyTjkUvFBytRM1i+t+x34vquahp3R4VBjiHn9cNeZ9TodEf+n9APK8JA0xb2G
0qsm2jOj2OOTXM11uZ19Lsfaehq0gfwaY0hldhJD2QUh0iC9cVUtWc8+CIS6IMrYyhJqpSk91NPg
zRIsVc4ERertVFhbxU3HQVJZ8UqOYGHGxzp7RqXvhbiK6Ojgw8+MnkzUCas61I96Hd0Oeu3FYeRN
snoYdRo+ARRJ+LL1RG07hNoJJ9WKHlUKI/rY4YHRkhY2YAq5gytUtG3Cvm+2IQUitWQCd7zzU81u
S1JjcVoH7VcrPMnoh8FEXWO0AFvwRos/RD4h1m0bKSemLqf93AnXfkuFg5O2lcIHCyik2grvJPp3
UinD++scI0r3UTHwGo2bJhfes/q3lG6NGA1GMGxjTmxdvpYheur5zrQoN4bZMcDMAM+6Y250Ms80
oOAhWJ/zMBl8sSuNyodBDGjiHVk2vzArQM1Rt9d5XtxowbVMx89qXnRjWA8CqjZe8czkWjZUyw6C
ynD6xNwHiMLKsnOYZN2GgrnNm85uo3k9V69qq3hTcEh6donY7iqpuFRdP1NvBhaDkZslSzpwl5Ni
BeAXJJQmxd6QHhW0zcxZwEzZo3StaXvla6GR6xdKEufylW9LnmaieaZGSdnJnZskH5r/PEit/XM6
cabUihr+P19KP6lgD4rStX1gkU286DuMuW9RttrmUV5lbn112Qfrj8/VacJpYBMBpJ8QBLbA3/mR
7lMzi+W0df0xWi0xe6a99pLuQDwG9QDeMM2v+WOCotkrE5zhCeX9rnfUCsdMVVgj2bbL8Tq1UIyh
DGlwU5lb/Ra1pieXuFElw7bQCV2kyVG6iVMAAb1BvNukRzSQWyTcazEUmEBDtURR0aZ7ve/T9pcq
ZJvSUpzIqJ/GEnfcXHcBOLjonp0Gkb8slVvNgAmcLFjkUb1Q0zijTjNxJ2XAVNXQ6anGSUKcjqGY
DkZDydtdZpoke37mBXWtdbHCw+XCtjrzq/+1mnkC+eOFLqRIZbV4i07XnZ+VOwGRqdN7Ers4064u
9Tb/zfdZEDtAtpoEaem0tTnmQMlFdeZ4pdCXr8D0rheazyUx3LkuHT4OMjSIhbfyT6MkqwTFrHK5
YZZz8IxVjQ+70950T5IbecHjuO+xDQhpy23Lux7Q6V3oXWqJnauoiJQQKakgbGQ0++8NHkswZVWN
QQJqOft+/lCybVOisw+ndWt+/vz2njsevq912pLpYiWIlrW0tAHC8qwHF6QfSy3h9G1dxoKBw0Fk
+mMR9r2aEWVWUDRhTkkUFI1U5k7fRZ4KXP/n73G2evj9VDipmhAjDlmvUTXp4K0EJHp6f0zEfS0f
NRjn9+UAjb0O0asr7s8r/7svOf6+HUcnxRSpm3KzaBp6iDuk35t2jxf47v/A6fzcL4X3rbxIhXAq
OrX/i81aV4CNL71KEWkJxsDJbpnUJ4yCALTJVvnV/Ovnr7aUq09/u29LaifvOIaq1jAWLFkS2dJw
zsCMR+K1oFw6TM5tku8LnXbqZwaD8p5LKnpqD6KHvG8VQoDEmXYnOYpHXHBRHXDhcWont1YIQzyQ
RpaUKwD9pekF4yWbuEtLnFxU+dBnKpJnZFyt6chCel9kl2Y6Lzw4/eQXwq0mo/TJMIvuXyvyo4nq
Rg4vDdv9K4njKPrPzjs9eVtRI9UfWMRi9CxvXlXzfmGnmz6/kPQUyi9ZwhgXFe4QDdTPO/DMNQN0
lUhJslRM/gzl5O2Kx6Lo/LkFfPp7XrU31dp0G9c/artFM3JZMnyuRf3XeicdHL9KZT1uCC6C60W1
028QCK3z3eUw5sx1/fc3OznlsRKSRSz12j9+s9qm3yBwWFnrZQ6XUbILz/HcIYWy0kQdhLjyH7SJ
P2VMaok8xp4LTUHnN6wwlr2oMjizHRmw5X6Gd6gjQTp5enEg6M2sMZkxo7Kpi8+pEzd5Fl3yYl9e
nJNziWEEbIsWKJpmiSePro4NoxeWXU8HG7jCZhExdL8AA3BWyPv8olDSVJf36J8VQdNyKRt8s9Mo
WlALfDxEFFyIb64b5v16evhJRQ1pwHlB/1Qi0uOh2Ohis2vM21F79wvhk2FCuyF5jARoFOpIp0m9
h32yyiviyxZNVq52ttFjIDFFTM5Q9zFfFRyxy2uxexXNe5PkTU63VVTua8Nye2G+qynWSIXiDNF9
MiHdwLhl9o8VDV/1tkXCJyaZ56e7tOlRIQKrqzDgBjgihw9YKOqRZedjSmnLAiwv3YKFemqT6SpI
shsxkNBKAKuXtU3TEm5Qm7OFOFsZc7xCraDRwTbeMtEw0ED4dxbjXDoVvLC+rSfKaKQy+mDdpIq8
irQJkAoALfm16XHVxielmsbXLLB2So1RvPY6YqNShdq+FgDMmDTIfAyImX4UKgEYOzl8Gl+3Wef5
XeQCd7arHGceBrAcSy29cNKdRouOOv+AUKp7U/WdHg9u4yUUpK1Ot3m0HvxQWZsmz6AGUUe9kEIg
jIGbJqamKmPkIgrdh8GQvekjAKWhtu36eZcuQHuZyoTAFFr+2Uy/C37hSWt+zXqCAbjxaaTjem5w
removRRC4Mh5sBHEBHbeb8ZjnbpQVSek/mmoyX7Uun1a7jPjgW8uT0v1liehoWMwX83ad7LoI40n
N8/NVWIk/4O081iOHMuy7a886znKoIVZdw8ccLimUzPICYxkMKC1xtf3AjPLiuHpTc96PSmzrKzi
dagrztl7bdvPmkWl6JxoPRKLpn7fG969qQrLtCKh8Fc6Xaty7EQU4kMO3V6rOJ2qPOqBsPOGZxQn
CyM1DhHOY0lKd5X44WvaKuqtlV62pMJnHfnqAjVcEwdb5W2kkKz1btgPQeTkzY+RM1EONJfCWy5v
/BpbahmXP7RceDeGkuyNl1Hyl6aI/U6UNo2wNQvNJaqMuve0MUvN1Slu9difxmE31slKI0CMl3wj
ZSTbkKJQerfipKGjWKdUfrv6tmopU0RPJtsy0tMdQTkEebLULVIYm+rYKjpv2Z1iPbfK54WUHm+K
J28x/S10/WEWnYR5tSrbzPF1gxcXJ2kJSbDSF0Eg7as23poBQl+CNCGGrPraQNgnXxFpfF220qPS
PWDwvknD9MOLs0WgJE4ijW4vkHbv/6poTCh5YBOqtBlIXU/TDrulqT61ZGDmRymojlHNGmSBxRhU
oqkIjqG0VvWkXA2LJupWYjbgkkf1OrRuMh09ohXF8aqNp7sqwaTYqfeD9hBSMJ1onuHOpm8JolAN
VmFlUNwbcVKI+c5XnwLjGAcjOhh/EaQImWIBWmKVLXRPsb3wusMd1FLR0cPKocx8XyvK/TgoVKoS
N6IRIqbytpdTtzJvQsz70/BRVD808U4s811h4iPnFdbjwlVFzMNGuQtUKn7Sc1mLdhKpS6mL3Mho
eCWIl9RvBb11adETDrf3UbPII/2gFNVkhhi4eydthjhISlYvTUHYxi15L3uCKQDNmYi9sb/pRFWD
GkQvo1CAltSK8nW7K4KXybxRpZ+Dfkx5ujmFs6TH8UirI/FfFYEvv/LJvmAqJZAiMqqll73V47TI
4tKVFMLgKdWQaarnogPLCmvHWyepm8YDBd0NVCjfCibJ1r+vopsie1LIwNLrdilLvzq12yjF3YhO
KtEotqGfskRoeKaxjqKnPr+lxYLNs6VX96KMP7uOi7CewvrFxxzaxL9CZFj0EqdxmdS3U1ESj3Vt
GcUiVnZTGS3i0cS0T0m9cIgKXSg9JkGc5B2/xvMlW5BQ54japmxLpwlIKkb9FWXGlc4cmem+W5SK
I+TatgqZ1ZkwC/iDmk8qPdx3v7Qoqfs36Bp5bd7H6pfUzPXnYJ1j3U6UB69LrsdR29UYvjM9fpC1
wIkI14jzyhW5jlkYrqQ/p4kLoUauNk/MwY5RZq43Zjbht/YUN9sqtVaCVy3igtkDYIdHl78kNQQj
NUDOfZ8K1/KobKPqruuUK/rQR78KXBHCpk+XL7El6zkwIDL01brXqrc+HG1dfAq99cQf7MP3GpOs
wrwyJqRyjUg+NXT7Br1Ki1CKrIcwoalU/V9bYggb5YG8qKETtoURrwuU3LoK6btkpxa0B6azrTC0
P31Fve39HAQDFLx8EtDP9QSUJMdYNgObpfZOjuSVopUro2VposXoq/WyVV9N8yEyNg0AhRipnEqQ
s268RGVrEyS8t5ppO4aqCyOS5ad3fP9ZKOolsXuT2h68jA9ZbKmd44HUVfNeKW6E9KB3BmZoeRXr
FZyEufwjQT+lMLuPzEc13/XgWSPrVjbXGZ2VuOreY6NfJqUCtuGefe+CBXPpB3hlpx9+bzgGL6LG
nBayrBsR02EuLetgx+NzzOLod8YhQVEvpyvRiBbG+CYjN/EzBNeKRmmVKFuRKR9o0SIYDrFhrn3a
sH77HJGaFkwYOq0cywvk+7jjmL5TWvqRVs0te7R8tOIQtIaf6mSu+zxezbeHjF5QAggji4SQ5MRN
vXg31eOaxdTOU3npUzhvPTcIN2oWPgvhti2fcrrxg7oz0uuy2g4tUIp8XRNjTUVvE/TjIveD5aDe
BhqBVfetqNiqhG0veDL4IRaBcE1RLQyif0RtNhBgau+HAPHCe0UmkD495p/l/ScP1V5L/VfGB9E2
iP+ye194zqWPerorWGS5eYuWzlFB96oUFq2FCaMMEIn+mlG1CSZr6xaAImyMD5Fmw6SwYqfXbHhA
StC1VvKlSptmIh9Jy/0HkzLhNJHIBMatD7wFh2N/epl7rAZE3lF9NKfbciD7e5/H5EqR9AvkyNGL
ygkt9SprrJWfeHP13oklfVET+TdaJrHi9Sr2iAsr9wXCdKwfizz/CNt+Yxo3c1uznlm6I43cRN8U
xS/KHwsEzkwBlS3HpOiFtVPnxaqgV1NbFF4aXA/WWhpe8uTBUKkGp/4K3Rzd4epJ8ZmK02kZmrTF
kzsphKtB0jOtIltJacEVHsKPcC2Tgy3E1prERycyMlC6TyqwCA+Op++9NBTsZb/ae61qlyYwpf6G
lSTsrtTi2ePXUICxJ1KmBC+6Mag3DRUS5EpdasOhyNgFiS+dfBf6P7SwwxuTLtOWsqvYLZuQn8K7
NOIjHrX3OC8XnkUGHhCLtl8qBkffPl6TpmAbPUaU9iDAgbEisAxDtfG02J0+v+kabqy61I2dP97y
7hARvmhQu1Txa82MbfFgA6w1xfhkMVOGUrirwbD4SnFoonBZq6Xb8LrK3UeEcjSMMU50vpPAvEnM
aFHOoq5sNVkxncfquoplV7GAFKTZboyec2KYDEDHnrgX9PBVtBB4K7cpvZiSHvRsi4Y5YGtRuizM
XxdOz+eOLZookV8iYcQg2pZjzRcpkVFFujbpOseWVbPJiIVhC32jUw7OdxdGmuuEpwekryOd1BGN
wsxaOUdRVyMrz5xwS07jRlyS/nQMHPEn//2GqYfOpe9egmWeOdvO9ErYUiAzZxL/7xfZZiJi7Qxl
4ny2hUaw7t1606wucZDme3V6hV+Hmas9X+6l5yWe2OFKc3SaBgovMTIRljKFDbnX/mkf/V+dCefq
Hr9J5eeL/jJa3pQTx2zW25oqtLnV/0ysNVaAQN/+RjXizMn963ifB+Av40UN5QEUSI0jrtKrcFfa
w2Jj2Evh0DsNnqHMvuTO+Twyn9zP30Y8qfk1qD0F0+CNQWrjTA5yz6V2hU7DmfZs6rfaVWeDcnKk
p/BAQjBhSnSetyHJwMhU9uSk1xt91zz8DWTZmbIdhSYJVwi0YHpMJz+MOrXYQ0qhJA4Rzl8Xjry1
rhsXOdq6J0qk2VVLmkgOh77ljJOcKyl/o9x7psbx2684qU8WeSyLrcqv8A7j0t+FS9gPxxlGza5+
ffmqz4lHGQ+o4NzLI57i5AOesASohcjjCPaTG67Fx8KNnNSu+0W3RfADn8JOXoiiVi4V7s+9eV8H
PnnTpVRL2TTNA/d3urSJpo0oEoimPCfxvQULL1SSrSgc03FPaM9Gwa8hk7OpuBcmsLk0dfo6fvkZ
p+rjIpcEoh35GSM+HMQc05v3M/iVXRGKuxL24j51ikPyMN5eGPbMvPn1tn+2Nb58dx1cfZYChk02
9avmDi4cGDe4gxq6kQihn2nDzRUy2suJS2fvO1puHNPkO1NK+32GiXJfLIbZ+xTtR7vbowu7w8Y6
Ey1YnB+rhboLXevS0z4zidICQn0KLA8j3KmKXGvzQI4GxOsmOp5EGJyEY1OiImMgyHaAuf/97T17
jf8a7vShtrTa8diy24jGx4asXjb6vhY63w9ydr4Ab0jYCL5nwNG/38gyy9JObQPK/OhsVODmpfL6
/QhnL8MAlqzg39IM6WSEus8QbKqMIAL/CEKn4Jzci5P974+C2EbGEaehqj01bXZh3BF8iWZdFq6T
OTvC+GFREft+kDPtVQxgX0Y5KRF7Xh5HvUzZOxWpkQSU0PqHEIqcRiViPBbSa6CpV5Em3DYozNLY
28p5tfWE1DEiGVVubKepd6MnKEBCaz16yaHMf3z/Ez+9YadTAXZ8QgRhTnAzTr4MOdEqXUN77IzS
M7dpTS1mGef50scL2V0xA+WqYsfD9RQSKZ5C5Ot0R1eEZYHfOe+YKNgdeDpx136yvPDTPoE23/22
k11ILzZdJaZR4wSDa/b7sA/Z4BJTQf1gkDdjVi20zJgFrXV2bQjHpoErp7GxLV4T4d0PvGWl3sUG
bRzhtuo4PGXIQguoRgEH31Ek7OcdDLqNDguzvIGWkjjYGJk3UdeArKLhw+yVjVk/dhB+ZExVZlav
OqPhQJ9dyxaCiRBikXkTRy8oW/Hc0UHPKS0Fx74abFI9HUMrSFCWqYLcFcExRrpGhHuw19hB9dRg
ZAqPSXivGS9jlpFj/dhUpPdID6NQ7swg2BkkZEtSsYBU41Qp5XeF6NLpA1KOM06PY4aMrH7s+8cR
K1SE21cXSlsjnrbMwTDOweYSkm+Z2qVliAtaCCjdiyvMdws5hviEF29MrIXQDgRsk/+R0nBX/Kuw
rtj61xsCoy99Dee+bNLLDHmeDLGKnLxqbVfGViV3uJe4vWkI7ayaAN/Bsay9jV5bT0OZ7dLpZUzf
5e5g6IdGZBdt/jAMPLkdwuyBE44otu4Yvw1TyJmjWqnmuIActdBH6cmjCPD9K/jZcfvrG/ivn3zy
BnYNeheyqXkDN9mGzIq3yqFYITmzjslbez/pMVFQWQxv/oEdsmUPtrFtVu1Tumv3s/fKcuYWV3Hj
LcmGccv19z/vzGGAKfhfv+5kqgzzaQwNg0ksHfKlmc92zpyS7zqiNDnX9wvaH2Jfbv9vo55Oaq3U
4bqn0xsN2dLo3yfKNgXitXImOKBaDbV3NS4vPIlzO5avl3pyuNM1y+9Diw52IPKS13eaxhZR3Cvh
hbPdufXtyzifBu4vW5SCOsIo6LOyAt2jIG9wuTnf375LI5zsPdu0UrR6YgTShocqsAdmku9HOP/W
0kiGEobhC7nG74u0L3ViJc/bu8aZYzzLm+B6PnOUq+4o2wFnD2SfolN+dGvL1heSnTu8tbfBVnTk
tfUMi+MHFourZJk9iLtLJ8tze0ASA//524yTJr5o6Y030ud2WlKTIL1JiDtyVKESc6Jx9JVq9f3N
OL/AfRnw5IRjNqE4Cg0DDoltHDU3+DGbwDXUk663qd1ix7xo+zal2+ClJCD7wqz3+cacTCF0FBQJ
qBNPgr7+7w/DsBLE7yHjo71+9deKUz+gh38IbWU1LKsFJo1dsE0Ol5rg51ruKlm8tHFVjHlkEv0+
bluFTRsILJ71clbIxVAGZFoDbrlR19qzsrlwm+c/95fL/DLcyUypTYoPgar8Q7EzvmprD6IANb6N
7qq7v3GEO7O5VsmoZZeImQUB28mE4Cky7vJY+nzHf70kPwn/dcxrnMw5ttdg7dscpBbRxbCSc7WK
38Y9+XwtouutrqKoaB6KDRHT1LUd4TbZKdts2dH1drRLd1Y+c2e/XunJ1zwVsxCyZsS5OmK4FLmD
hX8A9AFMDvKzevv9k/ysk50+yS/jncpsolYMYL8yXrQX7iAkwzOJ0YbAdF7BG80IHj3MuhQ6AzaA
omzJcdH1lv2NZ6+jj0tL3Jl5/+vtPq1P1EhipHaeLTHx1OoteTkYv6pF3z1+f9WXnuvpnKmlsW8O
tCkohMx5ODMVw7zGvWYLK3M3ri99L/ND++YmnypK21poqEr7HYpSzf1Do/J3BJ7nJD4qAlmTNQ1C
BOyR32cBYcA+q7Rs79WViV6ZPDl3fnA4Li7sRc5s7n4b6OS70EM/GYOMBVrvsKPxirad5Wjyv788
/zbKybdgUGbuqjHswFk9RuCTC/wT/x8vAqdCEGGo/sGvnQzRRL7f1qH4h8c+XVKNF26NpbooHq1t
egzUhXR9YcRzH/iXEU+Vh22mpoaXjxRbD+0yXJcrAS8I+KRZ4dPTifg/XqF2siKWZkWrByX4p3Y6
vm3JcH+n17nRbPXvFNvOzdRfL2++/C9bKg97ZRR6DFcu4V7fltuY9F62jEvRhb1OUjEJfk6+vlRz
PftFfx33ZJ+aiapegZzr2Lv3S82VUKsC2dnOn5lnt/ZFkfilx3jyqSmpNfRCzniikO673lsGigeI
bROPHymNE7OM7Wp6ETtSEVuaVIh1Pt+jf4vCeCw+srum+vhoDq/Ff87/13c2rFXoB81///6P9R//
7H/kzmvz+ts/LLMmbMab9qMabz9qJof//s8/avnz//Lv/sv/9/H5V+7H4uO//uM9b8mX5K/5YZ59
ZSVKM03rfwcsbl/T1/CdAtIff2zz87/+4/P/8Sde0dD+wdGVvRW1zBmuyJz0J13RMP8BaMiE9seW
BCqXyjD/pCua/9AQBcJeIiCDcuQc8VDn9Eb52/o/ZuUllhVVYV9hsdr889Kv/5i8uWv/a1vjZKOv
0s3iNwA0lJEi6iCmfn/vE70tPa0WvSUYLLeqUIv07YVP+WR1/MsQJ59WkfhDOJmjt4yKZDul5nZM
b4fu2OG6/HLb/7y2bwAnnwMh0J/rpzK558rJu92LRiqkxLMuyU1YdwOdSjx6ppdemN5PFpG/DHOy
iKhK7ym1NHE9/nWXWZBtCExRX76/ltOJYR4F0DDB7bNKn3SRk1GGOjKCysdrKeyyTfUTZqGT7dBg
uQXp5aS2X7h38klj8nM8MGP0JTXKbKAjfn8RdKXzEqmwCKBw+0dYdQTvOETf0Lm1pZV6TeSq3T3K
QIjsWQ2bL6l6fH/Fp1TZ+RdgrsDid/4MIshC2SUmcpVo0ziKW3wi+qo3ZEWu/hhzHLRs3Owb4xUc
/paA1HW5jlbNipyKC+L3Mw/4tx8yfzNf1oK0ZzsymGXgwixAFHMozBtDuRQ/d8p1+8vlzr/i6yhd
MtSjwuXO7hmMAwcoD9VyosWQOsGNudQfhEsq3UsXdrLYCB3RApHIkPphPnL3FEuv8pXOGQgz/a2+
6+8uW2dOj3h/XCfKaYLQ6NxBLP/9OgUjRHJYYOqcXRKTE4An7tZzzNDcx6kvfJungOl5NGxoxN5Z
zI4Wc9rJaIKmDJ6Z0p0hEhpkDXzDfBVdtzfzASjmOBtfi07sZKv42N6b6/Bi7/vMhErvBrsScZXg
zU/zoWughyNCoBC12H3b3zSXYv3OPEPSxhQi7OkIoiY7mU3THO5WG5khAH+63f39MLzq47+Zg/t5
F6G4sDgBNEI2fjJIht6yEOg8uFrfPceCsBQLebZuyheqdH+9WUjQmOh4M1jt/rKNtfrKaBKizVyx
FHaJzESTURr/fl45MwYLqSLS39I1TJ4nE1sBqsZUBjlyw8DayTHyyEYzhguDnHnLDZB20EVVnoml
fb6XX77mPEm0yJdRXRmf1SvOv25F9NEMSyoeLsGS/voOzIOZEJk5MXHnTha6SU9iCPtDhKHyvUJP
VfMZdx/f37a/rtqsBpI1S1Q+uTTzb/hyQYOSa4OseREkg5cwThZFc2cqv+JGv3Dn5t/65YzJq8Y4
miEapqqqZyJeYzmcMr2PXJ88c7l+KwfSTKKXKL8z4/vvL+nMmspYBpUm+MqUnU7bSHXTmIFSMRb6
YHOFL9UhRAMAMSWg4FZ3kcoVF67uzCxPtwpqNc1IAybJ6Z6E5l1dTqlOyIkNvXNGaC0J2l6oC2s1
E6AyOtkXLvLc+/51xJMZUJNHI0NlFLnjFgYA+txniepPSmKgkgKAyrZ/Y44/KRR8PsSvY54cR7Fg
6AWAQxzpooL7QtOfDCNYFVPhBCZ4g2ZSEbg2+W40dNeoOjeSR8zkwQSzHtFnRgSPnWfdPf6vFWnb
t15v3Fp10F7aYly4NaeSmiBow8oauDUeYuAuhO94yZh17stU5oYt7ihe7NNkthk/jOWKGwGfILBV
RNWO8BZvA8dY5vt6X943Fpu3S+Ctc98qxhv0MRRvaZGe3P5QH+uyhG7sepVhBzjOmB9AWQ/L3g+c
71+vMwvsrMHBVEJvTLaM0+k0sPScxVyYr7DYK3fhVeN6Lzg9bGkRuN4e8oy/Uhds0MhLXM5wY2AQ
Fw4Up8W/P163L79B/n1uyhM18KCSI4XfYPZwZkI7kTTIIkEMss7bRNjv+731iHkA4bg7f278LgOH
WnYjXEuXJBRn55Wv9+Rki+PjjEGFyO9pfpg3MzNWWCa4kufdKiE7q0tFg7Ov8ZfLn//9l6lZb9RR
BaLBlImiO88BitPR/f4xn13Pvl7SyfQ/amUSTuPnLSY2kCaEj/rlD+YwuVoXHujF0U42prIvlYqa
Z/Gfe0R4WcgiccprW30dH9VL3OdLN/Bk/ZTVGH4XCVduKR3y4FGoLh3eOIufWda+3r+TWVgSSuIM
IoXlk9Qy/EVdutKJU9tlGRriuOj3SqQ9oJ3koBWMsd1P6lYdht6RWxS5Zh9lCyWo11YzjHY1oP6b
PEfvqfvK2bogHoNwnR9W7EuLTvGXVkZmdaepgFJRBYRhjz1kQFWdTB9t42+xih6ypl5m2gAXTmg3
DfUmm40S+gATKGtUHTOlCwnQw5IEAvVQjvoqy80XSQtGOwqHdSpXd4kx6Y5VRE8EoV/1k/VCAOGN
NgwS6FbggkYWuORglghKqw2n47VYa7ZQhUBGAwUgbORMowJIRF3UWnxtFDpRS14AYYyUoKASR7K+
TY/UD9CwmVD/0CrloSqlu4jgOIhQ1VuqdnMyVvLY0FO1Uv3RLMHgCNOPOEC8LVgygJws9YkNNxdW
6//qsX3YpZzPcU2k7fXguPQGroSvpcUGXzPBXKa67gJ5qeX9UQ56ya014HZGTapV3KZXca9tywQL
7WDipNNMy7ES5PtWv5+0cNMY/o2cAFHEm7gom2zAnDWlTqSay8mbXqKYxLAQSkCSB2/s4Hp6z6MI
HmPyiAk0HIBuXH83YZfoBY71nn8n+MJDXwQfki+/U9nVF1nV2r1goHHOPDIKjBWibELMpMeRbupC
gbPVA9QS6yTCfugRkA5TMm02WhRSQQemaSeduMU7WeMu04OVUvir0ZKOtda8xSn+iGTI9lMqwpcj
tSo1hhuvENJloOqkzsas4sQMmvYgYFscewk34Fha+yC2HmoZ2wvst0OllM+aFnrEnAlLc+bTWUV7
M6TNLzL8nvXQEw5E360zMVEdYFeeq+ZGbQ8x5YUcQ5w1ZglIQvUe2RCON9VzU9kkmSFcRVm+z9VG
dlotuJKCCNpXoLwGZtccYlnaebnxVkRTsBjJkkinRnPHyB83Y0lMwZCpP+Imfhy9AMxX6BUrzp7x
2gr6dd2qvzqrwpZlWfky9Ab6q+VM9DHCozh2G1+YVkWsbMdJfBbz4teksxPNRXHdtzyEGZqwkTMR
45pi7Cq/uBL474lyIJawjmEtj5gBh3c9wvckqArJDSlhDib7jCoU4nXgV/3sQ7vXpvinX4UuPY/Y
bmudqIiihic0RrfNKPwAGILQ14ofIlN1Ek9bCaOG2AcXCPvIDVdYrngkqHIaEa8OWaW5KWerVu8h
N8n6ZsrF6aEJBvJgjGGZixD/FzGZgsRUhijjw7BaKJADXL4L8Zg2HOxaqeU7CfmPNqjkdTdqrF0j
TKkqQR6hNUKzCPUhc6dWEh5yHyFLJeaTO464XrGgP0tNK2+SKcYA1BjbLFKEe2WoSlyHcrkqalIy
I2gTq3bOiNRjwh08XdtaQ1oeArW3uL/Ca+OHABWjAEYd1kdBwg7mQTBak4y8RXh6hXXwtpG9575g
coDL/jACj0sr4A6V+gxs6DkNppUWY0xRJ7I9tWws7gI69bpofuAjjDetod1hXkMu69MrBD0hB12D
Kbigod4MNCfVeWIQwsOgQcEIrAh6miiBnUd37PpT6RNAFxV2bnrefjQROveqha1LefSCguDkks1t
lCXkLXm4ipW+mTZVrKWbcCRufKKHsayHLl2IlAZgdBeTG1t9sS6TZt2L8aHvk32YWWvyaN08qWyj
VN1cBmVXlC+6Fi21rH+NTeNX0RevZVLCf4wOoTcf+hRlI/QmFNsBkUQQ7Y1ReNLwAtVefRPKPJ/J
yEhY0GE9hpG/L1PlTZ2ZW4wsYkkxl3hv/ZgoOG54jUrJBx8qxsVOqqejOZlHT52OVY6DVTfFhSQ1
h2Asl9JA9omghbd5bB0iqV1bfXgr6u1NKRX42UgNFPy3ZBKvhyS+Yy7a4NM+GH69FntcwXU65tCq
8met9Y8oKK90a0I7aV51JTFQfSDZaqvdhnjiQGJhNxHislsMCmF/CgGmxSgPaCLCVdVJL33qPZhF
+qxV/VpPsrUlJAXJJ4hWpVqJnLCGwCxq2lUmIlgs0geIpsYilOKrKeifa6u6T8CReWZ1bfnxsQxA
OyZ+c6cW/RKj2oM6xChvcaAu1LLG+YijRvH7loUMCl0/CJspjt6ypN7K+FTUpjiqreUoiVLauocL
vuGmOlFfb7oELkIW3EWjdtQqDpitABgsgj1kBLD6mIVymTWneQ6U4VaHjcuTCGoYcC3t41icjpMi
JDtVbdqtFiupC4QmWBY6WDi/rq6bIH+2QkwzpBYeVXYW20Az0WO2w5vlmfABtc7pZYIq8qnuXQk3
FtJCo14EXfYSyYJjhPJNIA5XTaHfcOdqewyRCvTk9C1yDZYkwMqHfJSQ7xVuqLdAJUV1vAliXpgi
JfRFgSNcw5DTtaUBhDHPzM6R2QwvfGNY8WW5bZ4/mT7mDB1VaJCAse3M9SjIP0QpX49GtyTlsFuN
DT6hqum3KkGeg648FGPwNjJFkdGLx7FX89u4IeTRJExsEZnDg1yrzWKoIrIzG046fgTQMor9dSCn
RwVoVIRJMQWmKVTJr8yor3thQDUEiH0ZlABgTcm1Jh3EvVeBHGyZxpMJduuQDNG66LPG7k3xXous
3Whm950Fly5qcSKa+mEislMSxnc++eHgGe1Kgn4UCONK8pO1rBZrORFXHvtzDFNFjJuRpxtUxU+v
BCYayunPRCsh24UE8yRquAFViE+pXOUyPm1KX49jUm/U0r8uRsBpmk9/V/YnAqjn81xmmY+i7r1W
XX1FHbdb1jnsXP46OLw6d5WJCTGoX9twuuNstLdqDqBl1N1UkwJ+spNfGm1iPx1JAim5Fboe0NHb
IWeFUIXqtlKa62n0H1WPAAVFr37EaXXtqbwbMUrfUvae9FTTFn1fPSaqlGFNnz33zfSqYdlNyfIl
jDot3bJTLCfv6Yp0qXWTd/q96Ks/YwGgnebFLC2ZtUp1GLhhf8wnvP9WoXgO5lvSYGVE6FJGqK/H
TEW8HCFw3VjA722plYSwbRO55+b5deY0Ru6vowpFL2fRa1HvbuReXva6Bc8S/tc0saKIuL6l+eXz
VIUdgMwiTmFin+nhD133uwWxSB91mN/4im/uMe6t4Hn+nCiJQVusrqHHQnfQPjQ9rlfKiHBokUcW
K2KUXElFqgEaE9PlOAgY0ZXIgnlRj/VDE/cFnk3go1Y2km7Uyw+N7h1Y6YqtqIeP+TxJ+Qm+q1L0
WaooGu7FqRPXgdCHV/5QSeD/hDu5MewknXbVED1/3sei3oux+erFhRMPiGf9SpNxJHLZsZRg1ow3
YRjc11l6M8T+Q6C0oZ3NfnDyTdVYfBsnijC+pMObzGD5KA0uUqG59Y0RDKWSN25bpT2hx941u+wb
VUzejDED+VrkRyiTYAnC5FqMqyssSZJtERgCCjJRHK8kBUEI7zwxExxvErCXSji3jaR6EUOhdMSq
fh39ETNnlZAO3eObseQdSeosuWJ+75XtsSFFrDXjB4CNsl0VbEN0Az1wGbIbaK14H0a669XVY6UG
N2nZd5QGhzsoocMiY9NLUVKZk3vjahEJHQkYRGJbQuPbSjlneXg7WTJgSGg34aisp4ZlxAeT3I7V
YdLyQzQEdp9UhxzDtD+p+0CI3zxDrBfmYHCaqI1rQUlCtj/BlveQiQl2XpVvRrKiial9qZQWKypz
tD1OWAzEJMZmalCLEOcYw74+DLVBgnbeQSYhsMwU5FclmI4tmul68PqFKsXseKb6rjbVTdGALch8
UbW7gmjRMto3mX6MQ+tn3wm8MqMFtlt2yEw3yE3KH4tWUR2xS7JFk8PMbCYql1pEdkjm4ZRBfioB
3+sK7M0ZRu/InaZq3zctLnQT9VmAXEMw449JEhaFlO/iFsc54JvGruCdPkwQ3jf1qN8xw1h2UyoE
Jo/VCz9xh6B+XSnew9QU903H5tDL2h2tMtVWPUUpnViRobGBw19qYs78NrLv6Uf2PU00LQwtOcQw
ZOY1tXNG03jRBVLtjVbkmx8tKue6Me3LZHhpzVFYJ8p0nRaZgdG0BF1o4MLHUfkEBd16kgXZXxkx
vGK9o8plvLDtMpaDF2KNE7J4D2Y00r3Q9VEZ22VVV5vM6whx7uR4EUTFQU4VHRgBvuMMr6qWRneA
mzSmaDnZT2LjGgVbvXHa6YVqK4HInprFSxA5yE0j+Jd26NZjUKQbZRwfIgvSfgr+xJNF8AsmmUUp
QWJhhdc2Jbh4opFqViUPT76V/DxnpizFtejBOo6T9l0fUw6+2dTyi9WPtgiXbVIcojT/kcnWsiwE
kjGMfFkLfbCEiaISnDkOq04PRezCWfjUNdbglMaEzdj3IZayNxUUCg9pylOJ4Nau0kyv58x2glry
UgJly9LT5mny2OrinVD1N2IlGisff9BaxJxfWOFRkSDqCHGeHGSpNe1orgKUo3jNNoe04UEON7ir
y4OZ4MFWtOq51ZvCEUp80nUqgHDPYBdYWiqzfCpkEGuJcZ8nZNHlhb7LJRYk34xSKNei3151ug8w
tIiRnpYZsJR8NN6raFBgnyjss6Nef2TVwj3ecGSqGpHYXZE/lXZx6wZMcSu5jFpXR3fvcGhXnCxp
bushgrbaCCRkxUTFUyP4VanicahS8qtU/1D54IE4KRzaMvkf7s5kOXIk2bJfhBLMwxaTj5zJIBkb
CBnBwDzP+Po+YJZ0MZxsej15u07JTS6S5jAYzFTV9J7b2PlUv9B+2x3laSrdM5W0tdJzesGh4CIl
UhFeOy1Oi7OqEiYqGmsu1mE0A4krH7DH24Q017bHAjsG65kWSfe8udOp59u/y6T/d+RTi98lpurT
9ows3aHDj64VHJLx8fIHeomBw9r6LkWbi8Rzp/wMrmRX3JKkgqE41xz65e3Af2ZAObmBa6hmBGLE
73g3hKG9D7o8/U3nquBfl2FpmaDThis9Lkn/rosq5KSgjOHiUg5u0IZSh73UPGkjPtX34+78gF/V
+FTGkeibpon91M0uDBIz6jmjUY832zbh3eZnVcfnxjgpdQdIbMiiqIwmuyVyAxwG3v36Os/I3fia
ThDnv0CurX/0dMnSfcJ2i72vpZ7eJ7RRqJN088Jab/Z0B9oUPXAsGu4yNzlmNvfffyJfPeOH4U41
gdQeEyXIGa5C26rHl4vx9L8b4GQB5gJpS6ywMAz5NhNvEtM6Uy7/6trn4xOcvKWxpz4RrtXyLiGO
0glMoqcu/vW/e4qT5T2w3wkLrF2/qCpb1shDtXNORuuf+ObFv99mfrhZEPulyXNlHeIY30rHhLX2
fjkKt8kGxOSe0x18dXH1cd5ObhmWdN0ba24ytPinKj8aUOQrg0qJ7n8/daf6ivet8ONAJxcMhYUh
hyTxYAqmIFf6ZjgC6/SEy+Zgqy4f02YZwfLiS+oVZ69r3hXD383qyXUDbopEXBDnmNXZo5GV9uZV
Nr6Krs41OJ/7lE6uHcJlysJkZKgxT45BQNGvaOA0fT+bX96/fZzNkyOtsmQirYbvSdhaONBtB6oj
/s8ksDFn3gfu4yPu3nRwKxvrMgX37lgbE6iY4qCcpotW+f39zzmziN472z4sWrWbOi1ep1ftRozr
qblJ2MNYkS2e6Qs7N9DJNkIdsxqCgYGG+kkmd83UqwnxZD2eGefLO9YP83vaTNIKdRCYYLf8TPWo
iwUa3XjvBAYvg8JqvItyFFrFFpQ5oLJpGVs7Cc6Jc87+jJMNJwBUbhLO8XWCXYh+hweUoV580dng
z/bBLnWGPeBtt9tEXugbR/PiXOBwZlt9D3A+vNnMCFWpqZiHQc+26vQ05JCZpDM9SF/0HRrax9k+
2YRyKwmlBtSGn+2wtWgRQeJehP6+2anOTD3YRfof201jA+jPd0fJS7zZFh8JlPB2wcrA+d8t55Ot
yqrkpLTWs2Q9sAKt41Ss92KR7TuhOLffn9ku3j/0DxOM5URtmmtk1v1a+z15v7hPQhkh2saT1wZS
fqt73z/euXd6skP1advU/XqKGXniiJgvCAHMffx2vh/mi37W9a3SeU07ho5T5smmO9QlvuYq4+Cf
uU9bLgWd6dhfVv76CXFfigMhOQzSrwIGl5/tKd+e2ya/nt3//ISTRyVTMaoc2wn/EO2sq4ngP3NF
b207ilx1hebayBcj216RLijpfZDKZ2bhnUPw99GDHSHNVaJJ+vG5W6NaESJ9J/5zsd7tdAw57YAz
Ha9JtuhhA6PaOafN+qLniWAfSroo0dP1OXxUoykOSTJTv3EXH7G4m0AcKg6tKyFhxN5qc64j+3MP
makqYFLwnMPMVjslpVABjxtAy5nPHZad9Nvc+pHKxxli2Tnuw+dUhkeS6TGV165IpvXvFCMxueWF
sZ+RynS7DOT9f+cN/NV7o/GSHg9aCmlUO+1UM40hpBVazfzsWD0lu2qXe2wIt0ALLZp239MnrsvP
6di+yKCg62C+gT83+CbZPDnYJey4zUHQM/owAN9VtrIVEBVxdeBI3vJ2PtP4vBmYKyMKW04N3SmN
7n9PZy9TaaPHgd7MIfRG0G/TVLkqCIrvN4OvplPnkRRMQLlR4MH+HmcR9TTv1rBo8usfs9dcrfCe
mIymvZf9f0Lbc9v454/fxPJh5faIKv1gp8nhFIahYaRjDjFjO6gvdXH//TN9XomYjqIo5/tim/v0
91sjUtKxHgt/dakuMJWUNity/hwx/YvgldK4CEXFonubhuqT03Gs+5Sb3YARfqwe1fWFcbsGALov
P55L4L94pLU7k/XHpPEpnwxV4gRl1j00Zr0lCZBoN1G7ywET5Ky4m+R2G+uam2ZP38/j56CO52OT
ZIPkhX2eRzMXuecDq5o1YCIt2iK4Y41zTxbODPR5k1oHMrD6toCY4FH89xosDbOsaXRM/EaON5Ju
2KF+pKxmGzpXZNKZLtBPHxZfL/gbPirc86hRrKvzw8HeFHIXhapQ+qUh+tGQbuouue2FwP1+8r4Y
RpFgZNBNS0OyddrdCoy4sPoiqsES/TbK0s30wg2kc8ygT+vCZIQPo5x8vaWQULacNaC4KCWgMG5g
frLU/8e5E8A6hhE5P2TAee+b44c5k6cKwq4Gm3eUN40AalI5S//7Yr5A2CiqwhcrfW7cTrn+Shoj
gaMCQS7brbwDYrzC0Tw8Ydz5UGML7ZzbiT6fxzyYzH3U2reJSerpdxVL4lzQ5VRwHq+fMEaEJlSp
1Xm5vB422ab0zgmHP2+4J0OeBLFN2at1lQ3r7qT/ia6pO+6tS+HHKvoQt+pBp2vzXFfop++LIVd0
AaR7XYN2f7J7iHimREmxxH6SyNiCznGCMWPX2I2BIV0ggX9d6sfvl/+nPZ4DGrsjDJgtmrg+YYka
neu0fooqv+6Pcn9f5a/f//1TYTQN8SJ9thp6P84sTpGTPUPqLIQuLQMkO1w4fVy7aCntNoAuz5yQ
XyzMjwOdAi+quG3FOECIMdeXxfLa5se2O6Mg/jxZkizjVy2tpjNwIU+yZxQeZpfFWulrqebWJhjP
cwH3F9OF8JJee4tgV2SjPRkiXPq65SKRGH9HI9zB3KlX4HMdqORnXszn6ULHiSiT1ALFmnaaXOhV
jgLIYN8Lqh+FeAt6XNb/yc3+/xbKrqrw/7dQ9uKl6eIirvu3v7Sy6//0b62sLv6Lc5h8ReftAT1c
ncv+LZbVpX/JvFhyOQvPc4Vv4j9iWfVfJicr3aogVbXV8/o/Yln1X2AF+H80TsHVhut/JJY97VOG
9YZvEm+dV69xiXm6k5rZhN2uEBY4C6l7zYepulE2A23uqzr83IZ2um9/Gu1kE9Xmela6CKPn1hP/
SMdVAhr48WbV3IeO+biaeH94Hdf/5IXfCGjXATFG53zSJdHS0Mn8HTWMZt110kC/h0ajjR4+5iUm
a+FZTczJTv1pmJPnqrtcsQKFYaonfCl+jS/LfYtL7IZGkG0aecKNsV+8/i76yV3D9w94muB8Gnr9
aR/O+FQNaa8KeYGarW/GH6oX7sWdTrGj33EVd3ZCFdbrx4L6p/FOQhdjGEJeC4+6ki2k+9YpN9NO
8Olop2Ug2SS7+Qd0eHc4VK+JSampdo1N8ITJqTPtDSAf0FOyTXyHsd3Z1XUS+P7z0wgN3zm9n3Vx
Ko7bltUyFas5XQBjCPhA6AlOuDM2K3HcCw6rl1u5/f4VfDksqR6ZGFsncOC/34DVY3+dzQxbZCpI
6sWvZvqdc19XjTMjffX9YEZP5oLGXePfk+UsLWwjwTpUsgMrYjn9z/X5YBje65GreA3Y1mU8s8LW
v/mh4PI+qx/HPF3bk4Wlacw3m7a/lOqxnw+pdf/9DH45hI6mkXIHecJpZplmEIWSqizcufqNoiA0
Hwbp6fshTuO3fx7jwxjruv7wnbQCdatIZAzlqv1RIqKFROVZF8O+OEj71RRTehb878c8iQ/+GdLA
D4mnMkTchP4esqZhU0io2mEgJMCgp4mnCM68nC8/f+vDGCefY00fJMksY/yjxoPKvmK2VrZWAF2V
TqVzUp3T9PnTU51EcKIgzRAV1qfyJb8AbXXRbVt3dmkDlM9iy04SpdPBThktJvDYvF8YbNbrK2OO
cH5+VaATVA3s0GFxcsq7S9V737+4ddI+Lfm1IGbANFc+BXbKYqrDOHeFK0/K5WyELH2Q+dh/dnid
4ECunDOn+/IxPwx4sjibaqjEfmzW7xqG+rvv5H+DFz+9GGA64XaooFfXqiJKt5N3JwzJKOHSjs21
rz1JvuqYtT0BaFnrt/Iu2NXu2kdRmbji4Y6BaB811nbs7MqlnSpuz4ToXyxefg6aQpI4ipDa6Qci
WHTpDF1VsngXfgx+4NHW5F5+dDFwv4C/eq4eI31+syt5mvqShKbeJCb7+5MUYlFQq3rhzY76Tpst
7M5x08H3XaMzVYlgQoGM0dJ+o2CukGJBgueJHdGJqGFrleMtb2btldVig737fsl9wcb++5edLAFr
kZHBN/wy7WrOXX0DlXrtU4g38xOEUrqEb6cf69E5nUliPp9ef4+r/D0jWptkYVWuM4LBRaHjaxkh
B9BByGFfcOYZP4dJ61j0w7FhUYI77cLIS0mUA3VeYxVglTcpXD5SwMc1c48uNRqlHCbb+y/UeMTf
Jx/0XwOf9mOYgVRkQiuyjSj9ruwxuyhCX6DXMMyfU/oZ1VF8nq1tr52RzZ154Pe99MOhkyeR1VYF
447jz0mD+YjJjCr8HnusSdJz2OMvYvm/n/JkCRlWaZrlxKuM8TKp5idx+NnnqCkswQ6MGlnOnzYB
AImFh5GoTjWYmzPv9/M5zg9YHRLYM8kmTime/Rgj8Kcple959JJ3NmB9MbzCerwJrgIU0X7oq8aZ
U/Y0R37f1CQTAwoK/RAyTnEcol5qvToyqqakV110SPE90wXZn7o3bQq9LMw9rcaihA7SM8/75W7y
YeQ1APjweiU1C0P4U4U7cRTOf9ZWiAB7OjvxTVe1u/H9eqi/HhHwuagvvh/9PXf5+5Ritk1TXW96
KZyfXm0sQT6FgUx9svUW+oDo17Zlr7lLrnKv522/SYfc+bWmVnTl6tsGvzl6kbbwGbfG9bmK3OdQ
56/fYq0f4IeZCHsjxPqH31Kxwqqx95Oycr9/3i8nGztLLo+4+MOJ4+8h9LqryLLUAsOq+kJdwk2G
rq+trwodX5XhNivPrKuvHgnGC1E6o61dY3+PRyP9IqYL44nmQaHgxqs+s36+2nrf6y0K/wClOHmi
0ES5WIQmkXV4I4qYMCnqZRYY+1Lqzszdl8+yVnb+PdI6tx9eTzvFScVZW7h1fW1hI5cm5/b294ut
09VIg6KkrKglGkNPzpFGhLQUWTyMVF5lOpK/HPt5uvuxNL83VmUV+lCzfA2W/tADC53T7spE6B3G
N7GW7kLkm5Q7bcE8imG+L6dLqXkLjddBa3emcKPQMR616X2lmbsxkzexghmncmaz/vJ1fHiCdRI/
TBLC5HxMBr5maP64WZFDZzg3FfdT3p6JL8+NtO6jH0ZqwzJRxiYgYxwe20y2aV32DLPaK+Xr99/M
VxuyzEUySTH5x6eqntDTNDSbUekW1f04HIXJoiU7ObO45PXVfnr1H0Y5WV3inAC2UBhF3mBjYqfb
ws2uULMiRbV8bodeiSi6LfxwXEx0P/ej5oHFcN6AdgXGfPopBLZwNzkHRPhzp+XloS2STs5JVlup
28Q4D7ZC6CL8tDva8kssDWJgaqWAVkZm1+xzv1d7W4ofuLJlgXkDvd+VTo/MtdVeycsVfbl2Wrc2
3o622cbwgirw82hMk3lHL/JWq+ONDgzWCqI7hM3eLO2btD8UVXytZZbTLk+1GDkJHlizkb4kKCvS
RLqwpFcRNzTJQPKVmn693IiC5lcIOQzkZukwXgxx5daxcpCnO6WabAVdOU/Mj+5uZY60YbU6lH9l
1VXL4E10DOgPG7XnINE8s2XRitZWR1rKu7YX7U8qHBvw6bOeueOAy2OIU5uJejmKg32Qzodl0D0l
fej1Fr9H0yvTwk806bLvRrj5L0U+2nP5Fgri3SLcyMqzpvdXQw7KJMmsfV0ZW6DAdjXIdh2Uzixw
IS0qlyVKUa1SsFqtnHz+vVqCDrTt6d2T1mW7JNoZqerky+TPeoDNHBC4RffEJttWos5tTn1oTW1j
ptnPZkIFY8y+SASjFvMmxpUrCRCCMeg03qvtvQATLwPG1w/lQaDgPxgqVezYzkS6pgeEllqKzRxW
OmXtThaOe2a4qUTBQ0e37/rUjhFpp3LtkPE5uarbAizQCk8vkHF519uNjturgSChYcUkJdJWw47C
ykOjd0CPfCurwiaOJ3caS1eZaA0psOnsJwTU6r4r9lP3O9WmrVksuwihKXoXVKHgWlFUhfkPQyDh
ylabUhOLkj+Q+V0dVSk5HBC+cr/Mdw0dXH33qyUDpZrsDQhdLCM86rHhlA3KFFX261TZ9bnupuaA
BP+3omDQbRh+GAbbYplwQ+MB0LWKKBsimSvN4L7r5ru5pV1fh82GM0qtmC+NAMqnV70iomQJVqF9
iIrqbVryYzbRRJZFbrm8mgP7dP5LqDJfLIhgVbR65YyNaBI5lgyfMJN9YYQsYNC/h2ypSyUnWdrL
ELe+ZIztoXpqWgSGfb3TjeC2z2e3lK+5ztsu2JiO6yVKWLs6A45i4KjDNuwjv1C2WRod+kp2SxD7
4bjYk6xgPKj7SiH7qPZtMURRZ1xNcLdnObpTauyeqq04Tbaatc7QXwdNzOHS2Zki8Z93i4yTuDZc
izOPllxHEnWhLtiNGrLLEEFxv9AeByQ+V21fMi6z5ElA06LoeKIg5qqCyY3ouJpmJO0S3YsqxVYt
dGdQ/IlQM53Zsahf1YKYtIvdVvk1dIPHrfx+FGY31yO/rVPfmtDiKs1P3Uw9roPRBhq2ZjRuWsKJ
x+IjFzF0NOXV0nfbG+jv61tLR+qqKPgV1W4e/gmQK4HpsoXpURV2dYMno9VdTEPiymLj6om8T+LW
q9RjbZTAIFA9li0zeqVqz7KQeLWpXxv9LZBJhDF3nXHXRahdwhglYLKFk+xm5J1Vem9K3VGfzU2z
lgYqGBjo/Gji7ILuaAaodyyEisKvpcqcWso2i4CjVYR/qN66aqJjR9g4ZvMqmHuIPsdQ1N2KzHIx
futsw5B/HAGP5CgGKRJZGM8GG2F61YJ+xy7ilAL4DXbtogd6HWHiiVnogpud1QoYXL+mYWCPhPfS
ZG2GJnYXecTdVt2OsCoSDUp4/HMan+qw24z1pdo9hNqzqC4Ok+7I1byq2PxC0G7N9i4bEtxIVVuI
kP2n0Bn0zSL+SYLBazHkzlrZX2YNS1UYGIbojvPkzeJjPdRMMP0BmJGnWeBX4eRU5gbSnT0SMKar
+SQqXAH+hjqtliSIoIYAbffsJiHNzBiuSiI2WLWx6SsV3gaqMmSeEi2adXjHzuxmGB5KwqFsmicj
lbY4HnnBeIc53LHq7pPyOaiO44CbGjabotwhnS09QVy8prymAdQOUhl34MVN0Nbr1fQyISIW6Gnu
inyDwbqTdfisaMc8q9h0JrfL6eMOIto3RBSmmp1rv7T+jQhiQ0flAUIPnwa+pn3nlAOSrxz3yaDe
GqQdqYkLn0ELIM4qIEImI9pPc+OVs+nO4S6pgYUY8O9RexvtkyojvxQwZtRzKiwCpprYoBSzdCnk
IrIy+hoTjBSb8KlQDbcyMfzIY1uzEm+gALUams/SBebetqmC0jA0t2WzmibdM4cfQY97ZPgrtvL9
zENISONSVs8AUgDfrc0Us6oo35kJzaD5LWH2Bt8aD6W5kSjXSSq+5ezdSvsWrlrbjayyC3Zge6xH
ULJXSH69cAF/Z8FxEHZaY14KDSo+EzgNVpa9HCPuRm7NPhZ3+z7NdpSf2FFre6j/9AE1tzq74O5p
a0jCpVkN+1ABAZohmbc8RL1eairQOhCrK9ySoA1WQsDv6HPp7KDy9By0ltcFoMjE0K+x6uxVLD9r
N7PoP6BDfEokVyt/j7LfWVe4oztWvFyF/atuSfQLZK6gb6Ru8ibUloKJshsH5FET9hKiMSSNaHO5
Vo6bbSjgvh1lhxYJIXaXQlXapnAbx7zXVoYVU2yCvHckYEaR+GaE+nMs3WgR2vTxtQ2yAy42m9wQ
Dot1W+imsySF20e4xTaDawZ3avtHKlO/DeKtXu2UWHXxW99k8Y9BfxQVdTuNYHcozsiVhOOqeqlO
v4Os8yxJ9c0lvoqw0qlzzcW9fjT0rdI0O/ASHGn4n/ASiixxVM10U9nY6vI+Kwhqetx5+tdqrp06
k3FDpkAdq2yS0Daq0K2158LS97qsbsOV0WfxDcITqSe8aKXxItdm39Az+hNNtI3EEKLu63JxMQ7W
MQ+Tw1gHW7MN/AFX4YW0V67R8OpvRhBvZJy9lYbHE/c9bJFguesly43NZhONfIzF8maFL6Va3ei4
kJYizqNqgs0nsv3kpp7b7Tw9LOnsxO1vLOyxgU2drsm3PW9e0G1RORQaBAyUvFn5InVQe48B1bMQ
LNNS1LY2DU43SXYItgEeq0OrGwQizNZ7FvCgbOvwVSfYGqZf1sA6EZ41/nTT2qAT8cfLrrUBN9Lg
Zz6+jUXlzMNjXUBaqYzL2fwltPEBV4jt1GpPvXLdFE91M+z1eXZkusdDY3SU1l4gviRoSmE3zejI
m5o6vZm/dL16x1xxjDRXcydQUKdlupF2lvw8tKHdZTcEj66Gb3fM3tLU11n2a45QAyjd60SAW7bG
XkFUjOqSkLrxA4VO30lxzXi8NeaOozAA/BqKQIGoYubDNl0UJ+NQEZNgl+CQM+k/+vnBNEcCqoTr
A7/kweJOtMWm9xYcuRtgKdYoEOIjLoy5S4mWlwG8ZlMOr2mc7Fuij3LsvX6qOILfOgHjCQOMQ6xO
ThFyogfPBXgPUfwDu8CRY7Tf2UsfbPoucMxBc3WjvKf05s0UR2aEvR298ImYH/KOp5Kno1bJmymX
Xlo9eOhlkT/+lKYhyvvSVsNfmUprnXCQFY2dtbfL7LdeHI0GuNUKwTrUlDNptLc7Fp4V4BCRRYds
RUrNGPrm8k7UCuTu5TbOi196nN0m4qW2qJsWjlaCrjYzYmYa6fphUib85yUXSpct1czOOBxCi+im
/q1CoNWLTZwk9/Qr0VEY71uxxH7oUEb4L5maXTbTvixFL19REl25iSMFmE/fOPMcXguycWGO6ZNK
ESBv11PxLlALHlm+iTlxWVy3TaS/RPWyNURulOUGm5Ys9RSl+tHXi71AbUo5rTDD9k0LEo8p046d
bWbzRZrg4qlYMpGzF2r9WDT1PgrDA3kpZx94AtOo+cInysymW/X402bGn1iYj0U25mymFed945bk
dkad3Vej9RhKt9A2nF5V3GwyD6rCVZeue3I6vVQcXYFaun0ueI1+A02KTyl0DfLNJJFsmh/vx+Kl
iB6LXvEQYHtjg/9vsVfiEPH9rzBAyRtcadNRKG8tvMmTudyMOAiK2ZUgdH4Hn0c2fy0GgZFq9JdG
UN2LAR7jFr8Sp3d5aDdLmPBGbwGDhbbYVZsmnA+WOP8w1fqIlfWtKJqIl0RhdoISGFNGtFq1zYFZ
vDUjwpR0uq3G7rFsC8J70c+hT8gCammBpHSpZAKV4lWnranIYspT8Y2sg4XpUgUXMx42UNCOVGw7
fcY1qjkc5NogeNIpcuo1Kc8tdSjulmArjdFiS/lzz48QiN+zIWUBNtssV3ZaJj+DlryI2HusYH6Z
asPLOwo95GCi/GCOkysZGDUPo5NJ6XWvK96UCpumqsirRidgjaewKgblDw3snjESIqbpRlNbt4f0
QuuamFP/JiZOEjyb37qMgyt+qvMrU528uvvDPvdKQ5Qz4TKO9NrtFWzRTDyeF+NOG0WnKvp9Hpi+
ogu7MSg5h4J9R7mgVNPXcY5vR3IcA8RrlW3a7EkdXgSgS0jrbSkxnKJQbHOIgXtAALPMq8igj18V
qDWIO1kc7i3igiB/GvtDKiqA6qpjogzeTMpRGF6QPk7T3WhQOCsRice2xbe90GQhPpbQ5ZLVD0bR
qWxvRc5R8aCNh3J+QX1iCvdJf6GoC/w46r4FvQisD6w7Nkt5u9Q7M0h9ja5Wzg43Cqlpto03g5qp
tEtBo/kfd6wgcKrgB4Dr44LPdyxrnlD/NoqjSMBsKDekrmXwEPfYI2LRkauZE/QcMZ25SRYS9DbZ
1O2LTIAbHI1VjGJqjtw9VBme9Julua5JbaDnKeGh6O+zUnTNbGRRqC6E8stJFC7mhVK1oh8sDo6w
qb21+gImyJ6bEoWLVTh1cC0kISUZZfRS6ot1i6pHfQO5gFX6PeHeY2ccOyO1c469pU5dTX/Uy/1Y
klhpnZ33PqQJwiWWa1Zs2v7YJ9ctMBGZvxkyRtZJILmCDZADJ2SPMprZE4TUCThBS+teJbPR+sKR
Z6pBNYxQKjZzH0JL4YTqrfuZt2Tul+ZnwwVeG4TOwvQ2LOMi+U3E60bKUxhrHoIELYh8GWBXONxp
wraJBlcXj7LkyTXGj5xWgqJS2nmSzas2FO1x5vWq7GF6N/kC2ZfENVKbOXFJ98eCqZ8U/AbX40j9
fTQfivLBLOELRFdFfdvCCQtaeiyzi1z8ES8Cbu0ByUG5rmS7jK6BHZHBeob6vIA4MylJwOghAr6W
x0cyTbtkD80DTBOr1Lbgv4AFVMd9YapcOWyXmpzuIQye5z5b8TwXvVbbcr9blJtQ/C3qt1xsbgVJ
dQcKOt3SOa15n0F2zLvca5TSnZahs2u123WY6RUJHeQ1B0u7Zi/RQ2NIdrw0+5ggsiMubhTzYJh0
F0lod1cSImWtlipWrf2UJt1RR1x0ecOdCMUL8Z5MG5v5MMd/9OCxmX6D6HLkPvZMwF79EByTAP5+
FFHVCS6G5prqVhuD41EEp2eJzBx5QkDeLBf3pvCEcsGRhYM18u7T0UZwcpEniqOX0yFQIRJSD0tn
ze2U3JVT/aByBReqhT0Ri8CwvZA7Mnbl2qx1KgZgP/CYnDk5++GyXmRPqIS9PKuemaKoYhEW2TVq
i6uJWlezpH4aLLuO246koLWKc7HE1aWsn3pN97S4d8zSAArYYhGeYQ1VOo2sXOGp5OgyRIja9HOL
zzV5MYt4r7TjjdErt4ZQ7ii2BJF+GOBLBoSVsQG7UXs0JL4DpmHNfjrpuZLqY0WaV7b6dpmBt3GD
OSa/9PB2UPdNR2HVCsF/qPD+Oq8FjtgK7aYUXkQKQ50uHLh2sJvprl4Sp8/HXZxtBIh2VntPicsz
DLp/qZuUgMPkmKJkXEL8XA3rm62M42gagbktNa9IKS7qlgsjChrbThIrV1MfROmH1prbIH8UuT3Q
eamhKftSmjqGhuIh0/hv4sgYFDbUIHPsdnEFdYTbo0J9aQBhTZ3qQAXZDqvt6PKSB2+qEdgTcYUV
5ORc+WUkPBvCS0HzQ0caDAFPiW/D+bluS3sZa5KqyQ+i8CFMZWesq0vAiK4UUqcdgk02XDUSFVlU
eP0umpHm5IesbLZRtuuBeJQTnXNFdbckNenAUWVbb7PrcQw9KZPgU+rcDcT7uh/sDOJiC0uR7m+L
VDfn85qbX0nf+hbJspbcy/HtDB+xuq4BOqbmlbg8KrG1A6jEbZx4FCpYhBgbCUrldKzKsYSxatIm
NudUlaHjoePwVDHaTtiPUnSgLMwJVXjamHCYX6hGCPUJ1EYCdqa8GMhGQ3wAjJ+VhZup+CZYl/lC
51/7Jw+oY07ghIgk6+ExbmY3Dg9aBP6FKL7Kym1OLS7rqsOQ7IG38P3Vd82seEVXX5WkEEMWO53S
X8BA2legtdiULmSQNcOwHC3To88OHt9t2uKPEXGWN3BiLZFyi+GN2ZWZq89CNjjwgSguNWwb4zbt
Fz+pl30yyM/tBFSVXU5mI7PM2RFk4ENKcoibaNeKyz4VQLvo7Ubi9wIKtbsc4TdBlxVhb9eWj13e
7MY0o+KY7TFNvQpSNOApFn9N78YLTm3zslkVPgFNI4HiN2CncDte3FTEFSbL+n3YynaJXiUswqtZ
LwEbNfA16vQiS4+g4hyBc1mjbTDW6UZRMkfohC0Q8hV0Ruj23KhvsvWjLMilqhHvVU6kNqWtMbCH
bgJplN9RHNwGVesXxcMS/lnPsUjSaW0gQpkGuyxuOmrIUcfelQJvWuMCYr1B2wyRZRvzstar3Kze
qhEhky5dpGBucEtzZFwZkhTv1fhthGzWNPea8lsi+LKw5J3dytoNYKcS9S7MIsBFNeU9iuWmclHw
oRcCEW92hdDXCbsYbtEfyPvOXCA177yYp8u5kRJ/VdWdVbzR8YwFsGbXBtq8KaV2Em0GQvUuv6cm
6g3q2yDcyt2RfNTJxRYP3XJXVQ9B/1LKF/Kyy4nu5DUaoP2NPDHhqwRA6BQcEuaQsMk1rqSzo66N
Lry5XJD3pQiN1pJB1e17Mkg5GG84SEjo3EKofI1LI7krnTz6qQh/ghS67EGmzTWifDWJh04bHQnm
ZXWULW3XqC+j6JVS6RkRjHrqDEosu7N1GZSEedc6l0CFxSWvqWAvfVE2z3V0IQz3I5F5bMXs7eSQ
sIc73bKLqfesoaJdJLnMBPb8UXHn7tBrT8itiKmof8+S0xStp4bHTNxN1DUU4kINchQcqpjuroLa
PPf9fXFdV9cl+EP8YXZqIztdMnudmWIk/lDEGzGTNmVxLYS9U7f44ai/MwXtO/mNVcY0Q+Hy2+ZO
Q9e0mj8Z0eIY7DlR9hyVvkFsJRibZPJ09Tbi5saaeydFuF+7QMWAs90rUewY0Jrrg04LijWl99ky
vwRG6Cuj6VtRBcoo25ojkZWs5v5Slv6cD1CWQLJSM42ocimp/HvM210zQRtk1XRT5mVa5DUmdSGs
0BsOrTD7A7n5IZdwKeYdttReTHXmAmGg8o6V83JdrvWy9nHJkmuwKbYZvArcIQh8R9RxbsoWc9Aq
94dMuZdpMeyogcoy64RylEC9Tipua+FZMDApzW4E5Vmnl7jlGq2g7Ksm2MpTZgChaGtj6yv/h7vz
aG4jSdf1Xzlx9jVR3kTccxYoFBxBECApEeKmQqDI8t7Xr79PcmZiRDSvOLO9Eb3oblEsl5mfe02l
0Yj0XYU2wIxEURPn62pCxGGwCP+VKyHIXAWDN6IYF1Y4G9PaKVF8Mxk2seKQs0LIt25XhdBkDe8N
Gq2OZCxavKpDYHih/9QWI+qIqJzlFq+OVnzTTae85Mt0ymmQnnMyiyr4CXeq4GQIj0Fvu37eo7FV
onVoYN0XeJDVH8a2+V7KKQ1ibdFJtwCkXCN6yylN9aT0bK1aGW1z6WP5NCfmsiCMy06/tNIDLOl9
zfik8vuf/+m02vyAbr6CEOA5MaSFDbS8NrUd886tOt20zVeGBgLi93Fa/fEqV2P+RIrbRB3AUJsd
WMMe66XgfiDLBX5Ae9Fm5DKuVBpjKRVcnihf2Pl8gkMWUOB/jeSvYCWd6s92i8zpUlDXKIMeBX2t
cPNLmS4UbD3VTUTR8cWIXvzSj88M51qGUGKi+aYZ1tVFy1n1ay0FXypI3oJv+HfCdbf58wf8DO4G
r9FgLg+XCH84buM3XEMOiiMv5KpgEBAuItT4iEaxscujmSZ69cUzfYZt0FQDvhiEa0CFVyAKs7Mq
RJcT+urduUi+TzQefRzb//xEn2LqNHDpUEd0W4NWe/VIjTX4UR4IiOrgtcdKfKoboTXg4076FWD8
Wp/kHcqGiQswJs00gC9cwVM7aq9BRft0qZ78yVVo+0GlMFBDXGT7YO94woeBWlOQKJrLwMDHo3W9
/ErD6NM1qmHgBxxTMEevb6NCF36IbEnAkftt89pvcTFeAVZwaQFFrvHul0YH9YtX/VfsBovUsnS4
OtCe8An8+KoLXekHOnOgB3f2el5Wp+x5vKle/aW+AFN2kGhOHH3P+OILf7Y1dGh8Cop2kOnfMcq/
rdmGuZ5JqiWe1ccWIlmPO8LNlzZen1A3aFmiP4A8AA5HPOPHp5uCIajrCHTRELoMSDfZLllrMqQY
9SxEyOajs/3KVOnLa14BQllkDeq8XHN2FvU+2Wg3hWsvmaJQTm0FxSv6Up/jsyPg98e82i+TUdTN
WIJ4NToyQV1Md8+SKi8b9TJlpvvFkvn0anDBgZrC8bKvD5x5aNqyGlA4FPp4i3arbejG58K3JYED
wb/eG27/jVyirxZf6gh8dfEr2JNhtPPg6CDeUg0pcgaSeb6wrFuAb6ve1hZNa+waU32pq8NYNV4Q
mLu0TG/H+M0C+9HZjKi/9IvUWUTX57yuIWmAmY2FfdHVmZhlc5Hoo3j7drlOmAuUNGm+eOdi0fz1
GlBSNdgRHPZXX9ih74v2wFwAOx0YAa9m3Oy1dXxQoB/9G0ZMn15OoDB5LIaA1+yqMkDwftaBrWRv
+snES7nf2PtgW3+fkGn68puKm//LwyFBAVmQkMJh9HGXGjxdZeRxgc24oEcwV91garDCKGHx7/j+
vAPA/3S9qw9m6Zlk+wanj3lbb7v1eJO4L8jv7tv1V1oAYjVeX4nawoQvD6dFviYrt5HiV61KIJuQ
jyQLzbEviI3Sy4uXbK5AhshfSTF9FqAJz2iEkhE4xOiP7xKcaZQVBgsFSFitLgzcL/tN8TLvlF30
SBr+7wnwfUqk+P2yIsz8dqAr8YRthc+2NJ/N0/Am3VEZGe8aSXzJc86/Hqa9itHmn/fFZ9ELRRYZ
JWFhb3p9FGVD7w+RzvsdBwamT4quYXMSI177FR/vM7ilSHtURaCGSZivIkkqlUrXOpEg8YA4f2ag
4mWv6dN0Z28pL58xeMCjarphHgsEcmktnc2wwUHrP37cDzchtu1vbznromnUSjZKO934NDL9+qjS
MdeG+z9f5zOUOxfScFLUZNxUr1HujMxwh2qgLAkb6+QeTI0P8bT5ScBe2stgOxWLFIOucBW5PSIa
zgkRqFvERdfjVwnKJ+tZkFYUEwkoLB4dEQ9+e+REGtMIrz2iKeaEwS8lWLX9Vy5Vn8QUrkEexEWo
Ea49wjVQ9DKMN74tkKNAYlhRMLg6VnrGqy2++IafP9C/Lnb1DY0RFXhkr0hJGIFO5b2jA8jyf/z5
A74nUFcHz4dHuooXuj6kfSeT0wq31OAmfYCVYKxnj7bUeth8RUT4LGFn+xkOJp+mhVvp1eU6XY/9
smL7h2hMCUlMFPVRw4QNuflaiOSTN8hRilgM9F9T166D0yRZpRZ2FHMd0Sl+rftvQ/rV+/uEu/Th
GldfKZONLskcsPut8moBEdPKatlb9GbnDAujwlWUZhfhFZBGqvvFpxMnydWn+3Dpq3c5DLJeloFM
PbdOj3Bbtt2q2wuZz2hZfVUXf3J+QgDkJcIgEMf31ammqajIUGmV1MWdlzWwlr5FM/7xzRoxvUX+
vWYGgI/Maroxtl885idfkZyculiQIpHJESXCbxtbwxkMiQAwGZXHpQ/GyqTFXgFZb5Y034Z9e895
+kTH5/26/1/rYUAj+O3lCmP6f3jEH35mGM4fMa9vi/+6j16K3wUx3v/WPwUxDFQv+MaIBVHpIk/E
Qhhem/Z//lsyLXzg0bpAaEQVZ6DY27+5x5NrYqUtm1iH4xL7L0EM62+QoBBrIumVYbiY1n/iHq9c
FU0G1a4N5QemjIJEmFC3+rgacoTb+pSup2dX1iKexkUG4HQqJAae5qquqq2S2FujKB+SjlZvrSya
cLrjMRcSA7ymCVa5it9IWm5Y7dsmApETcDSYnb+vuvtsmm5Uv1sOJvbjIQiXkpmLba36vttNhblU
5NEzstwzrZ7xIe4hVbnWa3mZDquuKfehzE7EAROkxJQUR1SZUOrW18WQAQSfvLm1tqmBnx4gT6a+
O2fON7CMVvhz7FTgv5ZZHE012ZuD5PkKg8sJDWwgz4PByKnF5Ce0D1anr+niHEPVOeqDf0zwNWnn
W7O192OX7YcwfpSC9Njb5jZPfC9vfFDyzUoZvEwXKjjxQU3TfRzON76tr7tuXBOSO+PQZOMNlsUy
E4VkNiFgHutUTPP6dZG+OYC1h754GKcYFIW10qZumVvpPhtRwFfbHR9/n2cdbclh5UjDnX4/hOOh
qzIvH7RNHvS3cdHvuqj8IqnTPh6+BpUUOQfCLQ4aPOj8XHvWD6WuRL6CeNoU4UMHGGNMYVQQVjpt
NQLB8IERGjJNZ37EEVCPInEbOAEyoHPuPdXoSSvVIuXHUyffAAHeAKdQ7ZOv0E+ZQNzTABYNfVWf
F6VkLfOKugYLnt924fHvR/bvMigfk3/xGKjHC/kgxGSIie85828n3DyEUptNOcyRCk+BwDaWvZ8e
VCt/HtFsG3ph+wGM8s8X/Xii//WiV/lS54xzZPtpANamvO/082jNiyquJgT5ncc/X+qKA/r3a/GE
kMnFWaDrV3Vb22lRHra0tnMZh/siyJb+ALAQUA/cn8oYATBK8VtVnk1Vuvz52lf5+Pu1SVAhI8E4
MnH+vnpOMyzxjyszXFt9aQddIkzlXVJ4rUxOOgdi893MZemWgX7jR8Ya94adUTluX3ff6kbx8J+4
q5nGgXV/zNRLgfJWCClOqvfYiR3/fK9Xnb1/3KtQ30JkgxaBfMXTNItewfGSMbWTFPvRzhekumvk
xU6zYT+Go7BvrB84lAQa9cZqnLMC6LNqb9raeZTH5ItX9/nt2EQBVM5owl2rTkXGrDUzLl9L3KRW
SGw1i6KKLqHgak31uZTBYZID+6l15wOPS9PsrSklrw2yvdHFb71ZPXzxfpAj/ZDzvL8hpM8Mm+qK
ao684OPxr+WjBJzBj7wIFmBQfS+N6pBm8C60wHhq1W+6Gb9lRfdYGKtZN5mjzZiXJqZxolHRAKJg
2u6zzgoc2wb9aS5vizj5DnjwDcuhfanSNg0yiBrybD82tn4KMxm4fu8ajSNc+NLXAVAJrIpdq6SX
MDYelcA62UDA7NK4FJqnxNm+iowTRNmVE1xsycRNkKGP9F1u9IMGYLft59O4zHpucYKLXITVxdCa
5agpgFCUlRHmB3CMe0Dhl1wK37K43DpK9QNjUIC3CnIIZY3vkfagqMovQ0QHVRpAWdVnSvn95Gun
WUuYjMzRA05XiyQyD4lvvj9LURunrrAwTRr0E7gBGGWncUz3Qcz0tZn8Zdc1N3VuHMLUPBQYxTJx
PnR68iZufWjBa4kna5TgZhS4Eo5/fHrMztzKmfqrgVVUjqDNJ3Or5MS5kM9TVJcZjo9ZWAerMdbp
lF36otBAvTC8MVIcFmf1VnKArkeN1ruhb2xb7s2ukI9UTDBiE66ivW1tcbN5su0RTE7Xg5bMIYMY
j2bsnFCrukhTe/ZDawbvyuQ9RndHrwsbQz5WBUSd/VRn0POKVdywoaZBAiMZ67dKEvzCFXQ/KMlb
hK1xrlprHXFquCE2U19rOyb6qcuMG7Ws7pIJfQmJgJm0Q7RU503btyAskgd/DvZWW7oy2FK7A0ZS
zYBz5KFrvUkKnmXELFzaDimQYHcc+sTNKQv8OQZg3P6UilbFkM48VBoZwmyYP/DowRE2kbfd6MA2
Efdqq6PXF9UabDB2eW3juLIs7zPrR6AbOykLY9dI4EV2OKItqqG6C1BcBPOi+kW8yKvsgkv6Yext
GH8ZNk/WXZO+ZSXLaFLhmzmKsiyk4iRZIXamzl0W8ydpw8JhygnkodtarGCVrZFgEQVQwQHuF2Ya
GBNHA+8bu+GEDxTSzAtdMiVPtRZ5lOPJJ1sHxeAjD9m4d6xhC7FhBPehncoke98Vw/Ay1vUvfuOi
KNgvME9KJ8DmT3Mee2CXvj3dR6X4ggWs2DEwnofEWYSWtBF7ygfxGLfYW1pMQ11Z5Zf7UvTWOb6X
xhZTejg8Sc+zSFp46cZ7x2/OfamjLRzy1Hoz8yvFQpRb1S0lE8tHoJFgkAs8BJyd2Sc/W636UUQB
dJZGep3Hh0BSEs9qOALFWTuRyQ1Bepn04C1zwHZ1dnevWNJR7LEqT9/syDqQS29BL18GMK88V+i2
ApcwWL/8gg2H57HN8ky3kiwkyfO9uMcpZ5dpveEGSv6sC7taZXo1Yu1EuHgECHJobDEgJ5fj6JAr
fq/Em6hiZZ1L/paETavjoxO2Z/I+VjK46sEZfxR23Szff7otom964HswnLktjrgwfWPOdStZ9r2B
cS1ppsnoWNxa7acXrdfuZqW98YX/GfiBemF31n5Ou7M4U3BQYRlB5bNaJQEedZh17VRV6Rs80b3I
edXQ2r6/8D6VInhpw9bKCpTlra0EUyvvBm5/OCGJ8VPLYsIGnY6pXGEf+mh04F4Mayub1oFB10Vy
MvDt0zd5FiRJUmq/NLejzzfDp/hYmUDwGNgEA5Bjjno5Tt4cc7ztalPibULBaAXcco4xoMvcTuZt
wDGCG8UmV6pjrA4vsgNvKm81lW0ro3BDKl0GM47qqv0oPkyhWfsxPiQi0pSqw461eSNWdCoLtELm
jDy4XikNNyQWsGxEtBaBhyDq4SWTHbmFwgfrzOocFfyCEGwulqZvitE8OHV7WwwGhJ35u4iqGtEm
TvNDJemnNpC80QYtPUj42VlIWYBFgTUY494aBXeNA4UhdZRTFcFijJW73tcPUc9bQNcK8EKZ7fM2
u0S6/zhbwdtMTCvrXW7FN3JXnWnDEB94XbGcepqSe4URr6ceMKlg23b1IxbXj7len9OYhw6g13LG
BsDSEqDZ7IN05lfX5gEn61v5p/i3SnYey65/KXOMWg9OAzdiNjib+jB7qSoIy/pJvLuRA1Y8KVX9
Y9YZJ/GhI18VgKH2NsbdLTyX3Qh8R75R4nal9OKtimPDNg+a2p4Dn42tJQD52tw5KJN2er9D1Qwu
DhQo6Mj8BTnKEDNI3NQnMqrFXpfKsyTRh1F7dpO6x4TA7WOgHfJQgQ5stV9VNu18MygWVk4UmBww
65nx0Dfd96JpWso+tuY0I9BiOne1U92kyA5jRggXjnjcxvVZDsJLrimnIIPTpiFHJR60jqqjI4ia
MIsfO3yv55HKgj/QguJtjLVn+Vtc+svGVh5QbnnMhuI8dz8tHNhF6BbpVjAA4wwgTLepvRWBPoaP
wYo5iJ+vWuNg2MGp7Ds3H8r70VRuqMzIKzDTm/xXpfa9OG/OQ46ezwk4CxGSv16ho0zezQJNnfFY
xYcsshZ1wEItZb1yYQSLWnUSSw8FQ075mJyoqJR7YK8gLyUO9goALUDrYuZGNCalDeboVevZetoh
RZXUnjkIcY4W17xybD1EfChyFkqpPusB34cSH5Sy9GA0VAF9MKztALKKHl4MyfHUgdAhhcBnVeU8
pGy1vkwvIjuPY+k1mS1gXixRfvr96Bf88kzm45g/lJyQKdL6rGdBIbqMP14IhqfRMd8Z9qlRO9Da
w23ESxhD/YQ1sDj3Xb3pgLWa29oKL70GYmGQTnFwSt/FiHSyEMvkDYQifbRDbk6D/zYDUstvNYs+
hELW+R6PpJJzWrIfx8h5jCAaOfawTvN8P0VEm6qXPGy48T1fFUpwJk2Fs6KwaETUDUs+i8QX8TNz
O8TBcwXhhvDPJhmn5I0B66ENsOOqgUYNNShgAy0MMM3iMevkZc6t16YZQOWLPLfIuNFsrDcWNoKL
SgHGZ9dYesvQ1XwkGNzabE9w1d/kwU88pCkA6ulbay7cqptcOQGcmEXRW+r4r+OIjNxgfw9IzkpD
W9tp/FbWJAMgLaGfAflXEBqHwT8eG3vc+LJ6ShMyhFo2U0+la1EN66LWWs/sgks6RJc01dcjjGD2
3E8fRRLIJGxl35gSrylPcxAW6zxL8R1rHAui22S4DhocvW7cKZFyjCwCWxmg3u8j6PC+ZJVWmH1K
APpSaV6YIa6wRow/K+kj6LeqHCC093Adej1ytYqf1UPjPrDt26G2Ei+3u19WreNNnGPEaygR8iVR
/GaUbbOsp6EmP0DLppZ+Zthcr+RorydUFBqULbfNjbOqdOvAIoNNfcnDqoEXEW7qrD6HUXxp5W9m
Ux+QqaOhI+OYnhZILsxqugyKzgsyUGm635QrzTdORg3kEjdtZxFVjqcUs7YNdZHgOPUqEkawzlRY
VKktr9YJ1rWpCJyrvTIDXEfh2wNpLGUgz4QIxsI3Ji6OZgGBbC7lEFrL1mg51fKeLc6o8ZjE9Q7r
VDzGxZLDNnJcyI29qAp9pxmzDRAT9kzcxjd6pp2KyRiBxREO/SiFqwPUXR4Rk5CMwGt7GFWZOutL
RW1Ynb6MzmWFYXAKXRh5h3upSNnYKtR83TAfjNr46ThKstSVDHsOP33sA2CuTV8iRYKdNHru+JnJ
PaY4KcSDZoQhx3g+gGaj48VYheFakexxrWC3J8dMDACTLbHw/iGPyrRFPqOAXkZNQ2PrNh2cy9QA
8O8H/6fTEO2UsFPdosmOPcw1qyOzBYD4/iczKYNSoFbIgN5LGx71/X/TDw1dtV5P6uzlVXsXK+wr
6OZUkn36jUzzMTGVk1axgNPciFwOfSzv7+ueWbgParTuOLvsMdlZRUXj3OoapAN0mN4GKbRJJ6/F
VC8CxomIADG2909gb708oGBQfV4QyiFAMQOlPaum/WoU4EAzwNp+b2LKEacXUb5VJI9w6IjIFeaw
8DjICrHjfGuh56iWf1f29fm9eqMHdWIhH/gfy2HkBAEL/YMC5RaOIE+V9W8DqnriKJtAjCudA7sx
34tLZLZxcNr4UsXGNqnJRNpgr8/tGfzEou/tna805warX2y/jYNYMZUWPbXwP4z4IlJbwNzrNC12
AubLIXUnigvRrpiyAAdITvOZtTmLYwBt/7exSd56iacQEXDACd3V/JFMNvBdozVJJPP4Yo3Jd02v
vHTszWW4KU9ZES6bqvplhjD8w1NUZC+RhPZqLK+mGNZIXa5bOrR9OdM4lrwQMRG7V5lh+C9yaz/m
cFGGMd8FzqwvGppwucyRODx3JfIXZujFDU/tx5uirTZyZAGz1ra5ldwkk0RzbiboNCM4bdYWRMWJ
dkEPcLqXOWgjIi2ywoHjkF0nvKMuosxpRHYnWcRzc2FKOMJVw1MW0nQ05eq+76DAyuk3esIcjtNT
VCINIXflahotIghf2s8esjzYd3n/s1PMjaGsmiB7IrBu1aR/6HXlib7C4xj64DT3cKvANKMD0Iwx
UnOd/Cvs6bjVFYyZgURVn4jPBQSQsnwBqdq7VkKSlUiPdk8oUWmWLny2ZjcUx9oPL2nPHkiC7GjV
1i4oYQEOlF8dAW8qw0sUECeTOnqLzSiD8jturKp7KDt5874GZZ9r5Up9nszkgoHhqsKqmR1FjqGW
/snvlW3tvEb4gn/RORIdxn/NykTfCFFNEhET/Xphznc1K9MyJhP5OONlP8Se3MnD0rSkR9EAqMJ+
6wNMlgx9HRSuBc1+iEBiz5EF7HukxpGA2H91O3+5H5AeQPgMiJ4CS3fdx8JTu+lopRB2rP4uLsDv
u8BOd1Ffr6TQ8DZxIN9Js3Tn2NUuicsdU+dlR+MhY8spgq6ys81LjVLHYMJGTViwYJoUuCNmCbmG
okwn1Y91WDGNfD800rqZOeizxnpKhuReVGpqF+xtI76DSeFGcoaq0j7vqpVcr834TjHh0SX2cm6C
dQtzn0izzP0Z+gbb7dlOpSWxSeFEFFnxAJMwRC7Lb+UXKZoOMJ4fZCfedgGEqxi+jxRsWeODg+p2
zenmg1iXb7oJaKQRFRD6jV0o0bIoM7owHTIG0ELUlAO6oBg0MSL3V6rau13SQfMbPEfcz1R5eGVf
OggNnRUtBxg5hkmdYIQ7XCtvwkYkuXQOACwPNO6smzg7Jzorl1BKwCvMQz82O2u0jzMlXqIYWwRZ
t1pO74dZgpLMqyGiVaZFvlfSOTFitN84DaswuvSK8VCl0yrykdeV4o5GiD+sgtK5bdrkrmaLyghS
LFo9x6quIADwQKhJGA+Bsc6E8IWhs68qx1k7k/7qyOWm0sttWU+3vYRfeHVApshVkOGght0UdLuw
aNf3kxLsk1hayr5220GN+POC/MsEwgSwogprCYBAuJepH9uqRWnRawFTukSkTvL6NCtJhcytFf4I
jPgpLknTxLH854syIbzelVzWIpfg0opQ2b/qzaudBrkIHbdlLlKMwp/A5WVedFCxjEe2h5MO5ShY
ch3adJDLJ26hHWsq1LeIoqajMyh6k1PFKspIK3sf0Q+K4wn6y3tMMYb2LAryLu6fKn6LIrrB7y2K
gUaC2AWZ2t8q5mXSkksiMaajw1mPziPm3+c+t7dThOJX2JxRxj4lPblXZmV7+mfbqqRUx/LRDyGN
g08/d7N+Ep2a0RZhjEZUUFJLivaMJqoZUYN2IqgVfn/uqYTNmg6R0XjJ7NyJlhZOqwdR4YlnFLye
maRaNGo7pzrr+a+G7hg9FkJHZmRu0/fnnATd8kcCq7ycxuo8VdbWKow1++uxyIsz7fezWNuZZp+y
1KuS6KJG1bmV5FPP70wLnfVnPQ4M5/QZlY3y3ND7BXrvENBsyFbV+f3MgOa79iNqN0sM0kY1d7US
/pJoChCF0d6SYzcReVGQZdM6CMsYf9M6JtEMfPJiEDtuQxno1oZ+Ama77CT5kdDHBC517hxFBQCi
ydtAJnWTWlJYp6FGixIyHHmiUJxM6Uky233vBCc/L3ZqyyeM4vp7OlEj92mzpOF9qZnkTT2pWyC9
io6IxpOK1mVQlGerp9Y1adgV9FTzNEOWIppot/KgcOPRzbrETvMUkpD8/ZT/jxAEj0XGP/9H/J2X
opzqKAjb//0/H/7rNnqpi6Z4a//4U+vXQgzxm+sf+vCbm/99/+PgtRCz/w//AU0vaqcTCIDp/rXp
0r/fxT9+8t/9w3+gCYjkoAleii5vxW8LoiL/gCcQus7/b1eOh59o7/3XvnuJfv7lb/0ThYAtBwBZ
MN8MnTTOBQ6Of6IQlL8xFQLrbwEDxQzHZK75TxSC/jdmQprOfAjggiKgBv/VFF0b/s9/K9rfwG2Z
GmL4usrv/c9QCPa7UOG/0gmQB5bGMPM9hMvc4HU6kYwgD6y4Af3f2Gj+hN91s/MonhLk65RtmCnL
rsbXyUjvjJzssZyX5NBeWsv1ojAYUkuJeWzHZK3K/jIakfFpsuBJkay7IFVWM9TfroPNqrypzGOl
cN4wV10OVJENi7auhFhci4Qg88wQWSf1rLL89QkGEic4ACQvdmAXJcbWjKRVqzpnk75PlsoHLa7W
oS65ZfRSza8a9Y4Ol0yH6Nf0UMME3lRx4PDDsuobZEoQZZlEgR+u7AJBnhiVilFfpV2484VahIUb
K0W1TRozKMZqqg/WgGygfWTgKjqGNLpGpkjx2jAjas/v8/y9ytJ1n/f3qFmthrShrv+ZVAiLdiYs
8x/ziOGaTmtbthZagZrAAAYhC905lN00ua8grbWP6fBsm0+JpT8YWfCgoxw3AUWKa5wk6kPStes5
xjCOPuuUTZAVI5oUvpua0FKTp6pCVQGxp9qCQQyT3mKWZJb3dodDGpzPJo7Xkt6Sn1i33CX5PPYZ
Cu5ZhrFPEphdVK86gFyS+9l8B4+qUXRsuGNtqLY1ol457KzZLFzZt29pgHotWtKzGi20mBiABk3e
Ij04ZV4KkTYrj77e3RQJ2iTmbSwla5PWzBgPC2TWWgU26cUYpIWl+HThjr2WLAyYYmXwfS5KoOwv
jY2aEHxqRDOXipauJDAck3pTBTpnsbqVpmBjEbh7+NHEAClHMwMBlSlER8oev1dktRMrQEOIj7Z4
NNJNmhs3GxjqhvBa1c5rk0dy6Z9+86MAJ+vb2a4fKH1lzvdmOo9VTfb5I6naFx/yfxcGx1LSj/aU
/dCi0kOF9s4JhjtU7VdtSyRNFlJRu0GMEBwd57Z1Vn4tfesgXAhkSEhlF8Xnbord3nwpohb9T4UC
gm6XIvO6AK8WW2ID0oq7xDK2Fq9j7u1NmqLxSRGWZS+EyruQmimP01tr/p7ZspvAllWM1wBETtmw
1WbgPjXaeDZ9ACUEiaB5wWjctFK4DWpGdRYANx11S5x3faPY26XNRONbDUFjsOJlY8y3VToeW7Vb
o/ziDjS3U9omtJyWQ22uKy3fFLaFaAIkS1imY33LilpImeYOkCwMuNpdfJM666nr1z2d3umuQBRg
iojqcfeYVUdDlIDxK6uJNjSon56C6pXsHDWM20b7FacVZgfDcg5/Sjx/VL3Y7U1db/p08lTnPoal
XUXPdeIffTL6TB+Z6r3KKdPywDimIYIGQUH1c980N3kc7UL9pxldqh5hrbReRpVxn1jS2lIfFM6I
rKfNY043Cum1GYVulh7LoN50yiarnqeAJkNbeGPYk7/vJqVc1YmymPkSq9ROtg6zIiuXPDOkn3Qi
zVvMU7qygsntpNFTpnyXS/03gNiq3aKXUMBB5x2UL6WcoYAuHWeiB2JMwTlNb23olNiT8hqPDqW8
pL+F2bjJZCBaE38/XNYoXoTGvJvanqz7mzl70MV2k4Ruo66tNe1SGip9URq9/TdQtSdN2wTTt4jp
jx0ijlAu6mbrhJbbzgxCMqEt9VOyfhg5+YHCJLS6H/L9XP0Ix2xtIsYzKf3CTmT2JPahyug51iGr
RlIWCMoV8yVm8lKeIxLy4McAtdJyW0ChdZpsGccPefjozIZXT9B8xmMPFzvgRIUYskgSaNp2zR9N
nH18e2DbQrSl8wUrP7vNoxho0LnpR3cMfw4+gjV8gETp3SRC9EFFigeVAiv7ZqW3Q0sPwlgXCEVO
1i9qEAY82X2XYz0c+0gTpiCZfNMbVQWauIx2jc4R27nwjBcWdFlTeyya0C3NFxo+cyBDXp2XZXJu
GlJo5xvU4n3bhbSofvkkpP1EhUW3Z2B2PU/DDngPPHEUgEYNmbcBLBlM5GrnkH+P7ab0EeTMQ8Qk
Dk55pzIWLfSnsCYSWQ4gjpJzrkWFQVRaK6VTnvGP2nRJcBswekZL3FVYS7URLzv/onMMOna5yv2H
okg95jKK8aRSutgyH7ult0ZHbSdzfOKM7Nny96aC5x6AbqsQuqchohSnVLVu/DDezMhhKuX0pMeU
1Lq9mTUSthIL5xbVzwjFBOtBHg4AHDoUNvqcgQb6bmgAb+jDuL5C9e78sJXXJv2eGtMxQAmyc6yb
oGSUqwEkbKp4SVHpOgQWP6yPcpHeyR0ZL/iyHsmrypyeQRstYybods0gPTM9Bx3EDGZNrsuoDKSu
hhAg3tMLvai90jLvzT46xoW+ZJxyilR9G5gx6Dv8BxXVDUEuJd34k7wdXVhDLKS7GK3TtkaBr0fg
NAair8pI60BjpxItm2Q3IEY3pJmLJ+tSqF9PCIyVkrZ00u9agbm9/lx1CYosqLLU+c42znXduE03
w6DWvXK+U5VL6uP9ggyJxABBgkY1zhLI9fGQR4Mb9tM6hsSejo+plHlSU74ohHiZclzmW8v0i7Wm
XtJT0BHezZDJjOE1sjCmGs0mBRGcGEhJV60rzpZc/xHQNs0L5xhM8i3TUHe2GH/n92H2ZADvs3M8
FnhxvnmrzGIsTJlo0fssOsbSxqKhdNNTeS0+byXd2LD7S8dAJWQrWcq5TL9N6XMjMzlCxAXi9cM8
n0ctPfTFCicYUAXs+K2pIilRyAsUA9oQ44gUxbqaWZnvvLbd89gjeoJ+ZqoClBLtZEoZ9XvQ3wUB
81n6TUX7o2ueGTHcDgqTjM5w+dCgXc4zROAmOAD1OGlSs4no3o2qv6ccpcUx3UT2fOf4UBNrZy0P
zL6CeR3o/rH7v9Sd2VLkSrZtf6V+QMfUN6+hkKIDAghIMnmRZZKJ+r7X158hdtndIOIQ1TzdlzIr
yyo8JLlc7mvNOWYY3fmALAiS45XMr7laVZlsESZYZ4KOhr7WNL2jBeVKTM1dJe8a6ykAN44o1gbX
zSqY2DRRV5pq7Ua1ASr3Sut6NQiveljbpXmfiv1e8DraT9pVMsIEVuju0G1YJXp1EqzuumqNRxUU
nv+Wti4VwFEkV/HTY5hz8mLJK7hKJdeuZ3qO1qt7Dy1tF8cHKHcrgMegUK3vnkASmDmt1VHcC5MB
MmfaKKV1axhsh8fxior+TQzBW+3hDcPhLeCqrTsaA+oYXROhB6qwir/VOV96T3LG3u8p0mAr0kB7
0rTJPPVXlIaHIBzdApas2rSubEqbzo82Zqff+X16H1WxawTMUQtGbuzCLnFT7kY4F8FG0dV6+Slg
l5sOEDuLQ9KJm0Cuf1lTdaewjFBIscckpYbQ2lFL+oRu7YOkcRO/v7X4xCC4AVRT7cahuC5Gz25G
5idPqR9+DyYeWv8qhExqlJWreldSRHFY+Sa37LuGyW3ju5T7FPLZgSLKB/w1TnPbC+gX8I1RKZP7
QfAt9JV1Gow0Jczqx8ghvA0yZzKMw0RvTdc2g1i/NOXvEghZIkIOrIRtykE4lFDIpunaFCTysHrA
ZNW+gRkpQuqu1eLl3aHvjOhV/lgCfTtDSXPQ0SwZx/i+VHJLvsrnmYhOnIpologXSnbKLTXYrXag
5pUc4GAfADwLNrw5l3L9E7QFdgvZxrqQXbzQlP/1SxRJ1GZ7s0wBbCEqTFCTAYTt51+S/jS+G264
p1+9El/Ch+IGosVG2n197WdsMJxu/x5RXwg9QysSJal8G3F0OElsu222HWzVbTbQuR8ujDYXtxen
VYmIAaS3us7WZ2luFpmdZilJCTbGZq247SZYa/fTRtvAxyXzRbokY7003qKaKEVy7lst482u/Gmd
UAbdcqrqXq1NgwlVnlHdztfXOFcKP10iccPQTRWcWcvsIigEqeHPB/JUGrcRnR8OAzaJHStdiQBo
XvLXfSxc/nPG/D2ctHh+OV0X06gZTvRBobXjqlVexUC41CaYb9Snq9LmICyqz7iYFhOTTsBY5zVQ
ZXGf4fCZg6hBb9jiqrDJwLC/voVnrGCzVWrulGjKHCk4X/Q7GTqhBzrYJAV+mxvev0VFg/K00dCs
CIt2g3jt/QcP7f2As0T93YBjSF9oEBhQk2JbICuhDwEWsos39WPdev/JS0f6EcnGFIco38zT9t1w
ch5O4iBqaPr2fIJXsy+To4W6ynemG9BBXF+4n+eenmrKNJ0wC9KBWlS3O5oYCa39eVkpv8lOuame
sicwQj91l5X/4mT5bAfj8b0bbq7xv7s8yxTGwjQZLtrBv7dr3nKoyJtoG+0vAUvOTf/3Qy3mZavV
RTGEcKvDHATGmCEquc/lx//u/i0XScgBXgr/gemxol67rlccgPZg6TaKE+y1S7Nj/s3Ld02drfn4
FKg7LrNoxVwwWl7DedFiG/YgrfJn6nJ0awgqLR+pHbDDs/XvHhkFbra5lFJ67o7qGu85DpB5jV7M
lVxQyYHpUCrL0oM3cNaneOZfWrXO+NmVOeqSdxtKvPRplUwL4G8Idedr7NbDFSegg3g7EiWoPl0y
XC/MA38tkZZCY2RO9jVNcTEdQ5o5mRlz6k3y1fBd5AEah/xPbEev+qq9ojX2THL6hSXsDKEFYjr9
Mw0cATdyuWDqchBLXpWjqvjmXYO5Sn92V2RmnIJ1cQiv2LoPwCrXnOGvEtJ3W2wnK2F9Ment887m
w69Yfh3aKqqj3C/Tt+9f9GOE6/b2Koa3pqtuwxMRehdW0jMbCoY0tbdyOQChpeu8gp1XWi3b4eRq
vtXKwdvRQ9pjyTz+C0k+88L88V35ONriA99LkagFHaN5z/PWzSChkkKgjcrYVV1g0sSYXXbz/h/X
aAKBwc6jf/Ka17FIAGPXkha96h3gfHZEjvG8HmROcFdu31aff6t5cyz+ZKem+vOnuf5Z/P/QeJlT
0P7vxstDW8X1P35mv/9h/8QCWv9jVyf8t/pDF2b+E//swhi0WkzZwgqqkWhMNjqL1j+7MIb8P6z/
pmTirJ5NovM//bMLI0v/w8NRiU5XdR2q1byb/mcXhn8C2qHL5I/N4CJsgf+OF3R5gKBfzLFU4gCh
zPwKdWnv9sqyJ5ykMRxBobA6PfhUkDp03B6Et8SvN2NN2bF6mMptXybbLHwY0KZU/cuEaIB0k0dF
eWhrb4dcdOvRIPGsYl1Pf8rumxJcXA3nvcW7N+bTb128MQKfFlMCke+Ie5iGhuvvZwROdGPtfTte
c/K9sBIuN3OfBpx/0LvdALdLy5OSAWvHeuknW3UiV1+36w6/qZ2uM/vSnuBtifl0iZoh8jBEEErq
/IF9PyK6vi6te8Np4ICuxNfme/BQgTOz8rW+prpm97v+CO3zxnshDXHNDf+PrvnvX6AtduUc38Wy
tDo45WnoTDQxENDTongY6gfV2zaNvu7KqwZKK+l1RhhtUjH/j34Csxt4k6han9bhoc7jytdEw9Gq
PbskaH0EQU3FLL6i9QfUz8+bp6nis6Na97F+PY4FAUF9/e3di337111/7yhdHIfenj5HPlZpXLE4
suftxrtnIVa6Ilv6xKuRiG5J/ouaqfRFcLehyopBt3893Bs+Zfns34+32MmLgiyoiCR59u7kio62
7dVV+BxC68p33UZA772OVt21v770zOcL+TSwavFREEXl85llrDzqq4lmOGr5G3tZr71W6unri5vn
7VdDLK5NCGVqLL5uOBY6kJw4n4y2IiXGnhJ4VP9Ro1mPkbhfD/q2uf00KmdZ9GoY5z8dVshSIN6y
NQyn6tptUlOmK0HLKWPznKiocHOq3XX1XE6tM2QmKGZxlyWYu54U5BpyqNpV0SNkDIlzoVeYP3j9
wzCo34QJ7DBKAcj37URQWt62dt1Q9NXq9EUdq51g6navqo9d8zJJnjvJBS4y3FJkvNBxEKUKg1W6
E8enRn/q+wERMV3AxDQPVecDnpCU+36kvD1Bypan7jgJwrNoDNfAM38KQXA3l9ZVlTSd0kSWG8+V
/VPvB6+hBiqzUc0LNMmzaxL+cCToGMQNdSmzC/sGbGkpG4RpTTd9GRPj84zWiF/cOAGs6n4ioioA
rNIGxyIcHZrW265Pj1FJMFKlwrf2H4ywuYsjyynle8zuqwgW6dfP+i2rdPmsZWbvm9JhTqP/+LZG
je5DUGOtLuXCLme7B+1WVMZbnWaHCgm+jW8tX5xWXn5TUHRv5FdpGle+8pKibUmlZ5WSsThp1IRP
OVchNeO+biZ3kKtdWg+HJGwfOyqNXem5vrqpxm719RWcW26gyHCqhmKpyfpiuQksNRZqqZ2jEU5S
/1tqrnWTH1Q5Lf31r4daFuvelrb3Yy1eR9II0lprGat7EfcVTLlgTUeCxtV15xC2tKXB/+vCkPOf
XD4fFWkJck1O2BwuFs+nD2PggcwihQQJt99gYGDXS6/8j0VxMtacGdZHetjm63G1eVPweVyDwxo7
Kk1czl5JGoYmYM9Pj7py2+hYduCQAY37U7jFbOoaKIug63UmktviUYruNUu6qlR9b9bP3kCushiB
q6W4qNJOrserflKcCQmuK/aPSoBelGYv7bJwLNZhQHRbD64de0mNUnROtEvl1NHFR2USDzIykHbC
JJPVVLmyEMBNLyLPDORrsyhW0ZC8TnSxQ1aSADF5SPEPWyiOh344gLYl2XFqsUNIf23SkUchTLr9
61a8/8wtjwTzZJBh+yBCnrU9IOE+PplA7UerVSTPmQ/t01paAe6lCTwXrNbxMbjETJs3EIsHwnDo
i3Sd76qxrJCVPmu+0k6eowPajBV9A2UdxT9+EFE7RdJDVARYWduDoHUXatTa4kz5zyv9e+jFtG8w
W4NvDSwHhcRetZJ7Y8rYSCBzscLuzhpf09j4YQ7Ng9fmN1WQ78g+2SbA4r3hJ9uhrVJkNrzcVdso
a1pmxG9bB5AJGy/JtskEaVI1thMiIL/WduHYrbsRfYW8j63e7fqjFI+7KSGALqHVJ1F/UfPfo4oS
08dDInSehuUAB3SeTyvTLMiMUbZeQyW/6fZplGw08vXCxNh7WbVOqvus/dYLR2juAz3Cr9+ZNxrQ
p0fEzktXqe5a5vKdUYbATHORGFmZvNRgTNc0jJ3BajfyWNkJsBLCLoCod9Ae50jUkyiCujMFXMh0
WfvcUaoWzvjkiAQ+xfnFc/qiSPf2GCUR+Rq1CSS3y42ZIJut1cgoufwMs5WvH1ONEpNGkwqDlzwN
23LKj2o53rTGdWWJFzBOZxYyssj/Hn0xiQhykBXeFxgN8ms+OHHxXAV3mXDhrTw3VSWOhiZHMoly
2uIgQF8LuVCge44XFnel+Qd0zAW58pktGa88cCCDLGFKSwsIUEzxvYlSlWAE2kXK9l8FJi9rWG9P
6/048wL9bhvdF8gqfIDhDo3GVfiEzAmfC8K4nvZkRU8x/4OT1q5aWqlXojS40dgdivaF0uiFaX1m
m8sFU0RWwEN/PlvlFgrbRpjIGMRi1Hq/RVxAdXnhe3PmK/5+kOXxCdGWmks6gwS1sYZ8scJrtC7p
e4Y/m+4/mCNzJ0rmGEIhYJkE7Q1DYVI9mP3691n2XUsu4QCXZMK/nt3fIxiLw2BaDCSGBz63bE3W
JOg8G4GfPNncuWgt2OqqXzf3+a45YHr9BjxiW5M29xtjEqEdYBm/XpbOvRKygQFlLoSywVt8p0pJ
6LScLZjTSaXLZ4QU5wtb3bOfQmXehugAvtFNL94JUkPpbZSZxaewNG1/O3PE9RNUQuQJtvCfHLzg
lP493OLVaDtx0ruJ4eIEIqpARBJZmbgh3a9v3LmJz0LOcZruJSehxY0bO73G/N/x2eMRxvVzLfzS
TOvC20Xj9cyH/f0w5scXvZVnpPZYWQ6+ApxA15N4I+rdyfKTU9n7d5RWbdlDN6iRKlu5g5jvqoic
VLVadWRF9Wm/0dRyLUGMCqJkTRwmVW/pGre7O6sYSb5IZglaXD4ZfX/oNDKqyTOObEvJnopUdPWo
M2yx6zdenROw0TR3Y6uQwW6YL7ok2nIEulh/UqTyGOKeESRS2/r5JBqAKmgKUrGG6aobJBRummaL
voTMXUTSRtIM0kGJVpOExrbowIEGYGXJQMKccKgsMlD1F3H8Pva5q4ELZbMonAwDxQMZDoEvfy/T
Yt14VTnDk0mTEBAuJo4g+RMqZnrkuCe7ULqJA80uC9h8mbIT4u5QDiXafeFYDMGc54d+yr+aCgk/
s7ptrcytcpw6VZpjdFH/BHG5paIEjWcbqn8E78UEJoHpZCWRiqKQXVoQMpURSq5iFE+M6fbr+XVu
zZvbLpxboJjSF/z44KumqPvUHzndmfVdBPyiR+NmMKUrZMFt9e+XEuZFj7ModjPdWL6jXoYRPZcU
Vlic3BqmCBLQVkH/28c0EU0bYg2n7sfXF3h2ZqOTh8VPS4Sq68cLDChI1aIRgIIzXkLjaUhOAWfG
r8eY9f2f9sWkG+s0j+n3zHXdD9/JXPGppxZ8OcI57FYQNGxDGAMbctDwNClsO3WyLEZI3wPB9oo/
PsRjvB6LEpjAayPtjewX7mUed3Rho3D2C04/ROLbKdKCXUofZCVteqtrYfM7kusfiFLN7emJeFZ7
sgkR2ymPKqrFSx+fN4zpchdKnMPcaGbB/9RK78yykbpatHCpowCkYJQl1n3t05XNk5Uq11BMyvJF
LqXbJOUfMirXJYEtmULrpvQPhEkrOFsqcHsRSc+ydJ01BUCpFzMrUXKh8kFgRzg1agdtG2rs7C3L
yTpyWRXyTwWfhmylOWFZ3NWIixIz30iid9X2xLt1PrLF5FGzitdJQhjcHlv+p114TBNSUC0QGGTH
IYebY1dCNXPU4hSywlBgWonVnUC6Y2WEToMaeOg5TabSDhYCvtiHWoP0gVPkwtw6s2WlMkKV32J9
NuGdfZxaqVSJpq5rbCal5wRb5mhVe6GosDZMFz415ybx3EZQJM7aNEkXI01WF+C0ZilIjMc0+N6p
/SbqTOTaaBaTl8BXLlzZuU2sQWQFNHNz/s/FeBxbTb2Yl55eJc8N/GCYC4+T+AB0zR519X6YMCQK
woUl6NxOhF0ky482VxatxYKnR1CRMQpbzohyRWx4W7tL4GJl/hvL2Q/LfFbj8OGGa/jxmWVtFEY1
dAKnQ0eOqb0t0cnHz526JdkmSGoMhcSMzv4O6CLoMEkQLycBtBIwy2qH8QLFc4V2cmhDV89NsGrl
K2pMPsHBLvXbQ6sjMa0Q5gJdyka3y1rXrHomaPDcsm3tDcqboWJ/vcjBqDp3Wao4V5klVGJvZbx3
p4G4VCti8CRSsEOoLUJxPXaEqHQegtBce7Qw//XT1LjVQJYR/+9VPYnEvSkmaXR+cMiUGuNr2VAY
p0G8inooC162MSfkGrJ+MnTT6a3nPIsfVSu4SaBWxIgrInnklBPX5sZo/dj2E5wuZrPuy+y3n2DG
lw649ztMtfqpnW793oRXSubY1MO8CB19jDGJN39qaTiZsDg6o3djRI/igCFf79d8xb8NWZHBl5f2
vTQ6YvQr93Y1aYm6dyc35lbPBhZtqY3RoU8a0sfmJoymqzSE1lHq6bpL+oLwKaIGoJBtc4NfjXCy
yygyCNa6mkU9ijGhv73KuudBkUkeldOVnvK9g9sq19mm8JE9q6ErTyWWWm6CMe0Tud9NYLUCNllT
VR0qUs1Foj0LcqYMuT2NZMEKBDEieOzZVqlEblbXoTDH/B0j7VePdsivlUOIFWos1JU5/YyqYTUw
DeW4sq0ppnoFzMrs51jrIrSIEiVzHpONXPbIzLMbGfGp3tUKnppK2JSqQTJVfBL8EPOPN+vJfTtv
scCHgh1ZkV0m3beeCLewqJ48PWrt3DoOrfnUTAHkjJ4+UGJkN6HcfhsJgXAbgThUvx+/a7OQ1ydE
i4b6c25yQKmm2a6AQykByqpC0sIAiRRTEhGR63A9Ko/tEOqz752UuqlcPxdJ721rgwpY2R3FPnoo
88TVawAqEKVQwVdQX6s+WssJNZjc8GR2jnVmD612jQHdLpIID7eK3LWG2Ud5GG+WOozfG2OAJBgA
MSvXxpCyJ4WXklRECls3opRustDfFnHmqlWzr/XwutOVq0GogDRn1iFSaje3hjtJau+qvPoW6NIP
qU9uQ6F3a2XAOmKAZ4nHAcO30u6nOPhhGknklo1/4VR0bo2lR23O6xBuvaXBuPKqQvVwADj+jb+N
99WhdyVHPVxKb1iAaM23w+b7cRbnB2j7nRRVjNMSwiqDucuUVyluuQN80csoph9KqGstoTg3yUNt
rs32Qa/yp7JuniTZP3SDch83w73UybedP65V9YRU/T4ereepsNgr+gWWuexHnWbMiNmRP/qqTNyr
4cbYyS58meYvz2L9RpxqyiruLnapb+v7u4UuiBTYkWjLnS64Vz3MJf2NpNx8vZyeHQO7ApVta84O
mZ/cuzEEZSyVehgoAAzRtdrX0Ng0Us7bf//gjdJWMxhJBxZtLB5MbabhVA5EaKZxuGq1e04zF27W
G5330916N8TiSvSoFPo0Fkync1GGsbJHbneUy1W+IVXXIc2wxdRD/p0dni51P89M7/dXZy5qHH42
JGgKeo+vYWbX2aPfgeQqs+5HNmSPmebtNeTVMr6m//KalwU4GIjpoOZUo41yKwf26IDvAWGRbXve
68RtX/TV5DSbZCPffz1tzmxfPlyx/HHaaHmK0zGj8id3GPirq7p9+nqAc3WUDyMsNkhFaRiYxHMq
DmllT6ruhMlvU5n9XS+1wXIfuL25D4d+16U3KeCH/3L4+Qa8ey9GwdQGOaFs5V03O+sQ381hSSOy
qphtxkWZyFu9+YvJu+xohIWStFHFDJIwU2VwkGMzO02aBJFO3Fb+bTi1oPbhBygZZQCpoaVHy1hT
0wOpqrcp+wKt844h5oNRp0bClyVImztRAFLU5N+JngXEpR718D725W0sZzuJKEr8IUezTw7S8FRa
pi2a8a06xC/RZGA5bCOR7/5Ja/1bILhXiJVXlgUVSyZ42Osg7xhrouUubO7ezvlf3Yf5GPLutuua
II1aq5hOow5uJv2aSnGlQi3rCBGPkj3QK1cXSR8OabLWx8a7qRvpwlJ1fkX8f0uVuSh1SWrsa+n8
KOJc2lRFwe7Zc1Nwel/PsPPDoOpifeeks+xAqFJT0CShcNcIFX39TW3pq0p4/XqQ+XZ9up2Ek1Ag
lDQRm+TH21k1pgd0dLAcsZKcoK9WpVI5RpOyg7v07T2nPUH4jKaMkwY11mW7oW71YIBnRcfn2jh5
m9TxnVLYCsirsD060usssEo2MMQu1Y7Oj6zPJykOjZZqLRYjs63GsKca62hHEumRI4bXgHxuNFrS
czwuMYS+TS2slOxL8q6z95fALWa+bMzf0I/31xCyoWlzWixTnt1M1QbPrGt1PwaMiF8/yLPLISUd
UZrzG6BWLr5upp8HCO04f3eTtp54QRT1j693mLQJGFNGG4z8ChLCqhWflPSXZP35evy/TlXLqfTu
Byzr+Io6mlNNtDEU5FVdc0ocU+NhkqUrpTDpiFdrJUPqHmrPgk/XMjmE7eQUrXWlCeWdqXPgmKSb
etCvk1F9pAJ5gMQDXsjcQXs9StkA8mvcCJAOdEQz0zgdQz086XCpJSU+lo1ha/FjFgMy6oVdwvo/
4vs0OAKQsHmgE2xnXfcgT82VkDzU4XTqw+ZGSay13tEJr7WXqcueO+t2BCZt4MbzG5i8mZVify3I
xKMb0bEJrkIVQlfxYGGJM3R8xFnc/AYewKwu16GVU2WeA5X1mOGVkTorbGyvqjkMSFvswRshGe+6
ZrgJq+R70Oh4wUbXU/XZUa2kK0OTfnla5ZYl4ZhTtY5a9RSPLyL5la02XFfkUssFwWMah+fCbsdy
X+deb2dFfiPJjSM2HS4/lcVbWlvBqS1eBIzdLOEbTayuphF/JLKIvtOIFY3uJH/nyfuBq++typHE
eJOJsCDi9G6yhJsp0E6mqGLDLE9p3czb5WQ9RLdJP9ohnEV4I9cxPr2BlkJQ2QZINUnjn0zM3ZV3
FAGceCSyNymZmwLy+M6DFZVbPfc0puWsesE2LoEIYZsN4Px4TgMLoU5lTj9XYXgVAZshaeE2qfOT
BRHYMn8oo7qLUuu1amRa41iFUu0UEHJdiPK6FMfbOpceyWQGATFh9pseTbmlUaS6fCzuTMP/hd7x
AC92E2eB23h5C3WXXxNM0TFRSmGDtbNd5a2xr4UIybtknpo+jfZ5Dn+iaMRfWpTRCSbmY/wlpv53
CRYIxOLsKoh2vedfp/HvRP4ztr3TyrCWhR15FK6RgAictJUe3grjnzJEUpg75VTaulfYFJMBfGFJ
wjweHIpO2OdltE3Bu+nJCH0vK09Tm298EseiIsKQOzqJzBOSlWLudKxheq/72rwZwBqxvtxCif5p
Fg9FWhEZDccwknFQtys4mbY//q4EulmFtKq64FkoNkzsQ6o8FRGt85IE9PhnWd2hDISJ562EEOGI
dvAKUrjlZp3maNOjnyl7uDBtNPCKGgnWzQ/LH26wuzuCTicj8DdaiTtB1eEStjuhOOUZt1h96eNq
n8TFgSP8U1cKf+i4PApBb7OwXBXVt0KOSJDX11ZIwDZwiazO1nI6PWqxuoOu+EANwtG15iVmyRDi
6Fbidga0/ZK2XUeafg3iAvMyYeRmom1qvBgT5+kmdoVe2dcmJvQcRUs+HJXsQSS3d9XKxWPQi2Bd
oTsDzSSbvaCF0QJX9UzytLWHKQHpMFW1DFk42IyDfhq06VT54/04CpBEc0yQJahA35APg6fuYj1c
I3xxidClSva9r6XnUbOuNSJhBo2yeTbdTrMVVwFFAk9GiTDISuKuMeKncooczpSOrEWHfvTu4Kte
cYrj+RUYbONgzQy8apvmB6yxe8WjSxj4W/qShL5H8fdSSDaVL+0jr3PiSIXL4TmQUuiN0kNQguxW
C6u7tIQ939C7sOr82Jjq4yC89HV8IK4F1r5f7stRekoq/wlq7k0k+HdSq2zMtF93kXbbq95RGcD9
V4GTStYprgBBjuCl+gc9Ef50oXIbqaojxc85rbFEp3wW6h5VMyKzPeO68aNvudZvfCW/0YLplqaH
W+mdGynSqhP0Q2zlv3UYG1VQby3jcUhaVLgdx/KZtyi0EQvTc1r2L2bCUTqmHsYGt1AOeEPXPn7B
qZ9201yxKRF/jGUPTqXd6o23JZUHmZl4Tb7Mb0/2dsgCV1ENoSxHetkDJWiN1ZDrq2AYD/QxKpiQ
hGqA4UG2V4brmeOqjInjj3TjouehoABlmQ3qx3QXmw8y6TQ6HdR2qOilEVBP672QebOq4iRK2Va1
vkclpFdz1iiqd4IffQ/rl8yo7ppMXrdwE7X6V5eWpyATdnOyexoNK7bsayHCQpv7P7qEL0+U6XBu
wcR2SHgUELQiZ4sE7Hcb8DLSsBwUoNq/JTa9JXyvqfacMlW5DXRN+vKHp8RX0hA/zoW0yiPkuPlJ
V3QfeI868FoD6skojm5ApHlJy0NAqeYpMAT0UxaxfDSBq1gg+A1v7cvKUwsFti3GdR1D7g2LHQv6
OuzL6zB7jGGRhWBVZCRIowWXo3aSktfiuvPVdToq5DAVTKVpnynmKY+HP7ypU6psQ0txvVS5j0CP
XNg1nzt3wkHWTTSac4NrsaGFVJPDTyBBINUfqNWN+oVG1ZnaMgE5f//9xbHPrHPfmDpOnV5/X4IL
hzwEdfObASqoLy6pkM4dAd4PNv/7u8OOICa+EcVcTGByin2opqN+SY5w6X4tzlMEaBgpaSQC1epf
Qnuq20vl+E8DqIR5IsGblX+zrGKxL7U0YQT0yACaJtBHh1cYXNh6fu5qfhzCWlRXWBh6OU8ZouvK
VVeC8xDVcYakODHOkoTg0lYS1lXvO5rOS60rgKktp/CfdXAZaUvZIJVPVa9/UwXh0oH1Lc7yw7Z4
8eMWPRZ2jOqg0nZlOchfojZ60MQ+cTx2sOtGyIVt0ik02ZX6gROK3bAdKozh0esGNwaAl0veVkuk
XeEV19gEIIqKiN72IjJ2KeoOM9RM1hM+ZZDMSfsxpueABOVWLG2lOTYWnk+TP1pAxdFWYTqzxa6s
6Yce3zTknaS+fx3C2PCnU0QEgCFpK4P3uoNqCTQJiYKw6rQQinX90ypl1LtzZUN5VYSdLwzAKgwy
TcL4IZB3db+fpRIBUT+F0q9JbqOe/a1nwzH17ValEFHKt6L+W04C2IG7OZRtYM0ZOocvhzMB78p7
Y90hzSxFVzYKD/JfuYsm3L91sbbgr9EnO4rW0Kz6HvuaT1yyoLpyPdwoARS1Wtl48YAutlsFiQGM
ZMDsyjYEINXXp5wzk5kjjmwZMuJp45MaSoSgIiXRvLrEJ1N7GKXywjFOnufqYrrICOENjqmo4T+1
/TprjEwxgk2KvMS0JXZ0uxbQ6ypXV5ZdOOTXpxxWsZ9e5f4GFNxGWCcXfsOZi0Spa6CAQjhEEO/i
jU2mSMYW6fnuLFRJpIcBdNG/fRvneoOKyZVO/yfDtRJPolypjGCI9NHbbK+QGvn1EGervXMcPbEo
GC7lZcm1bwvYkjofRq99FIT0kYS2GzzzQILJMYakJZU3ahc5eZE/U/W2vVGnMkaUexjTzs+2uDku
/aIzfWs8A3//osVKkJmlbPUtJe7yNXjgUOft+01/7TspGrfGIdvhR3/lHf+VPO6z3xFEmHOc64yW
WIzcaX4AN4v6h0SkisF2UCmf1Hi88FSXpt65ucIF/j3MothBhmCVwhChicMu8WRuRMd46naEbhmr
/EZ1wn1qd3aWrvOHbFhX3+bg6n/BUHf+Nv/9K5SPH80s1fUi9ZDwcRzXjvRjXekAkzU4EYYI8Mo2
NjJHSM3RKDd5jplfWCKW3u1Pd2F+vd59tA300wVAMRr3+7nINWzJEbG1PdL/9aWS2rl21oc7Pj/4
d2NleSJ5ccxYg5cQYWuk5bU09E8qwWqdf5tYMiu5dI156DlShl0hJc+FKH23MtT3cj/Tyw1OFdJo
q/QGhKl8kKtyZ5kh4F6LgrFebH1tfCzz+iSlzUMRRd/Udo66UG8CpQM5HgWX3pFLM3WxHdESsTMA
q9Eo2fo3wNbY+m4z11t77nhMr4xXmRXP2F1YKuYn8mHNnectWhJCB/GnoRj4eBc7koymtuf8pMWW
m0/byS/2mVW0s3/iGADIbUr50IYHjQ+xHx5U/5dYq998DFUXfsg8NT/8EFX6sC4ummBgo82haOhc
qBt9r9rdKTs228aZaTPlDxDkF+72vJB/Ndxioc+1fNR7LQzcaCc6M7VE2eAK31yyx3zaMn+8qjcH
3btJCmOGpnHMVVljM8sDFOIzelcb/Sc8I2srrdwLt/HMN/T9bVzKWupEKRJl5PMSthbkVoIqeKAd
FCednI0G3p6hhleN8JJgIfh66E8zaXGpixXQSLRWtjou1fR7u5VvYuvX1wN87n/MI8h8mEmdRN/y
tt18dzMNo431PokDGI294wfHDimrVVluPGtr8h+TpzgD5Gtfc0QP5KQ3uokaXZg3538ECkKZ9J9Z
EbV4S/tRKxOr5TKVowigJfhOBg4fMbDzr0QzrC/d1U+LwnzN74ZbNFzEqkXV4DMcxtWVBik1y54C
wtcu3Npz0wbZvm7hCkaDoM8P992tLXNYO4XJME1HTK4arqyitvO8PtR+6Ij6KahK/IcN+/bevzBl
z80bzMb4HrlMupqLK7TyuMjg2QrImv+YErRF6cLFvTVXlu+6xkkMdamI/mQpYstqiWi60PddPuCr
hvRPs3kWstiW2A2IUXethsrGAtkQdO0VeyKEiQqfgDxpjl6aTNu4gWlYN5uGEMsGoZ2ZID0iwM4p
G2+X+5xWPMDA1m/Rvwn96Z4g3TVJQQQbCNd441yNEmZBv7A0YISJP4vuuQ9+tuZr3aQHv6oA2vao
L+NvMVReGTiaIfn4j8yDD19uoJZACuYzfb8LNrGzdx2cPn5O+lGfICRDo4yVhkTIjUoShcortf19
YUpdGEFanEy1Xm+DomUEmhEpWyDfUX/oa+WuXSu2vJK3/vF/qTuPJcmRLMv+Sv8AWsCJyEgvDDAY
c3POIjaQcBLgnOPr+yAypdIdbu02Nb2aRVVKVWaGGgCFQvW9e889Ryw79a5oAB9EIGm4kr98ywAL
FcEgcX6gSD514apXobyWxZn59LWlxjv5cZzFEpCNUiFNIvNJW8l7I1iL63g9HfwHIrpW0WX3iED1
Kbrpt+f4O1/7XIuBF69K2li632UgJnmVt01vYmUdj6T87Nqaynr2rrXJRhSwOOs4Hjyk4vmZd/Xc
HV58pK0gDyNJDiGTIpWeMFNHSUGkxvuZqXPq4/zxBi8+zm1XyX5PQqhr6N1DEIub0mrcIgTdYtBm
opadNY+dRuI1OMtKTG/FMtslLWTVngqCZmujsGk4/BvRi1oJZ27BuYewdCBJQZIVysjTr9fmpnqD
xuyvCfFxpzUF9/zq7A7t1BYCWTE6WJZHvMuLA4zOdffikPiuSQJ4lue/o5AbEqfPxmgey0naFMCV
Oa6TKpX+TrvnRvY3cdqvqbkeigzORYyisY/vv39GJ2cCVQAQGhwwzaWbugzUIKwr3m6pQTBLdGDk
Jt7v78f4Ck+Z5/uHQRYvmo+4Lza7gem2iUFb2XRXx/Vwr78njnBZIlyavdTahixVW9xmt1q1Gh2U
12d9RIr15WC1+CWLN6/Vxr5NdMpsON7pAspHcBmPbRX8nOJxHVfZhSHkTtne9ol44RuCaQ9DdFvT
5Su7xlVUXCvEvNXlXT3lW0HHDz76r4HZHNvx1ojfewT0ZEuQzqsfCbxixQzIWxXluxBGSJqFP7KK
VEs9bAXbU5KDjn+lGtNbI4WB32fuoBGpJc8YwXCfSAWo5ABGK5+6hs5sc1mkZNxj2LdqfdMKkRvk
xgpin52VNL0s73LsUpd6jC3WVMDliBS8At8+/1ApkIxUGxnY2ciJG/kyNKVjUim4hHCIwLkUq10r
TfkaeTEEPt8sN8o43iV1c1ATEtNivSLYL6HT4hdv9RCizIWGhNjNsWaGWYVavZpcMxw3Ss4fmue+
XQ+5RUkvCO4NobmXpOYmbRH8TBasgZZGt2UUj0kU4Bu6KRp9E5TFL37QHHpJEpvoGS+xaQgEWGYk
aRhXVpMQT9ldD8KIaVyqsEPnGKD0rSgOmzjqLhBSbTv/Hd/NOg3kd+DnhPRVl5Il7BXw6rUBpGt6
KXDhoo93QNWu8zamdkm4cyo9SZn2I0rqtZ9YmEgo0KlRDtVfBYCIOFbTk4tI9Nc5q7FE07cs8q2f
iu8q6pm6RXbn0TxvfhVh+JL3ujtAxxAikouC5NmqXmZd7ERkTCT/IMJtoybaT7XwHUsuKKTCap5R
/WriFAjP26E8tultytOuyVpJmxYbtLkmPhYNdb+j2bsy2/JoeBqw/A7mLiYwjGq9XG+K8pVo4JuU
n9Jk5AL6wX6o/TVFKrqn+vWQF3dxpriBKq20QUO9R3hhNJDgOErWhr3+ymgEO4mq9ZCUL0Tt4jm/
U1Hy6emzMICn795Gjzi4SNh4JCTIAi1SlOi6SkjoYFxLZb7OZ+TMIFzhFTzIwXiUiC0FxxysaTVc
61O9TUnnjANqtJoYu36s3HpoF+nJ3NX4JMUytD1jfM26iV5oO9xbeL+QvLgiwlVbLw1i4Ij99Pzf
MuGxRIs9qsL0iifwh0l3pkJoTPiPMyWKowkvsjXujVK00xGObZu6hS4c+lzeymbkoudzcXTYiSTR
Nd1rFkDzaOtBNRmr/E5RhIux1680eJ4Q8VxRIzubIJeSj1GZho6Xe6tCHneFLrsFgdRNPSE/l/dp
MNhNnG0LEI+JVK7EnAyO5lj2kALi4XJiB5imEvkVEZEHqFDH3y0ePFLWeYECTgP+Ng30g0oftVbu
C6W6NwD210p6AZr7AVvpc22ld0LZ7oISR1s4EJ+bbhN29HHC7reYCHujR4BVJo3pC9S5zWryHNfP
0hDSqG8ceCm7pASL3asO9G636bG81YJtECda4hkEqOFOCi9s2xN++LtQ38IieZQT5QK01V6k8A79
Z0VUtT3x8FqaIFNDx7Ed8Jb1xLHlNGMhGpsw3Mk3NRA8gNSOpvrW8CxkMvFW9gG/W8OLqkW+I3CH
5uhnL0PhSJ75DGFuew1y6ruhJPtYoQJeJq7aPwSSTDyFuRaL0BmJDu+Gat2l5tEq6Dk00aWGbKYo
b8g6hL6koB22jI2VmdAk5hCPHK1DpFe7viEAQYAPIeT7MurcroNCGNU3QWxdJbV4TIYrI0dVlJTa
eqqQ0uggLeuZjs86hFfkdkDGRsKpetGKEyL25txOZP7yL841wD4gx2CU+fPXz4e2Bq+lhRpj3od2
jn8oj6ZDAtJGdijQr7//FJ/YzH8aanG4V5pWJpids5/hX9eAX8yodL4f4SszReVo9uFq5gLRhyPo
GBPbVAZcjfdAGIi3KVzaLmvhQVizvKzli9g9V0I8tZH/NOR81R+HFJJYCzvJd6douomKdt+Z72o4
XJJqjqABRo2wFYvxsRtfeyGFIOL7diYZF5GEX9AgWEJD82qcs1z9ORh991jnrdeHX9XWY+UTweK7
/b4BHUMyybZ3hX2yr8+QFs6OtNhfBZ2QkALWcTDmvNrLIPXpuzWeOvDZQa/BXqauECuMhKMq9e77
5z3/2d9d5WJHlTcpyk+Rq1SURxFToMVjkLJyXfDt+X6kE1vVT095cWgRkZJWcjNylZZoq8JtVrwB
vD0zyNfS95/pS0CcpStIHpcaxJj05kEbuJf1elwDlXoqtnTIdzqZkoDFvr+i02/jv8Zayg1DLWVa
DryNeXWdkVXhofv6foQTT2dm52rw8Gj3WUsH3lDEDfUURhg0JBY4paL4hggLKfXOLGKnNtZz4ZmM
Pc2CXLSc7LhfWNt5OLVFPI8hIt0Unk3pzcjLda0px6iyzlQ+lJPX9mHI+e9/eL/YlI7joM5DZj7c
mPRFzYLrXPnhN17s6GJ36ZFW0IvlNq481xTm9164FlAhRj5Ya/E9JKB2q0roXuJHXYmuW7F6U7EP
1yrazjK50czaGVLlsRe1y0GHq0p6gpW6c37nHE+pNe2BxEkCGclXyOWbztDOcHhOvdcqjCt8vZwZ
Z3/v5yuMytozSObwiZVt7zM/czhD7QnsRfvzGPWvCXsyb0T7Jvdn7u2pg7uJ3EESMVZqX6gqtdHV
RS4xcBzvUoKaav0CW2qPI06U3xsCBMVg+/1EPfEqcDSecRUILSzA6p8vtVMjgn7n+TNOg10Hj+O5
qvOp2fJxgMU3IookU0gm0to73dhI94r6jBlSz8wz68epO/dxmMV7kEcykoU/y6GYvAqd5Aj1sTbD
TRM+Efz11EmFPUhn1n/51Mv3cdDFm6D1Mdp7n2vzguKhL4W3Sq/Woyetikr61ekpqWDtdsgMhJAK
mcZgZlZTYDlN0VxWFEQnP9oqJSeesH/UJxQSVVOvu+jak0Z3lIFOafl1P2WukporpdojptqH0uv3
z/9rG5CT+cdrWHxHBAUlqDUwAQqrW7fdb7iCm1zotqEiAAmbSEpC4DgFaCGzSyshKNdAMQ1fwNjD
YXYMmDm+fkPH29bMR4uNh2YLvYRJhOQs2V8pHqYv07xulRjxM2o4+BSSf24RPDeJF1+ovtI1uhVc
Qx3tOaHbYW8539+mE9/AT3dpUVEDYG9ZccXXNvcAaLCkoyzO5ZfvB5Hnl+3rN/2f79KiVKVFYZIT
Dee7pKI895f5z8wNfyqRrb1YxireEIOJfqO+8w7gl59E05Vfshvh/6VlojMnqPaKMnieZce/BVDo
Y6GnBRYcBfUKulvYXX9/pV+RDSqO8Q9jyJ+XnUC1PIEArLkyNcrEeN1lTuQWxopGwEVUkYvjzj3v
8+2gU7vkTwMv1jsN9WGizNN91Ov9kCc7bcS3B688Ht00sJ41QPdDWGar2vsRyHAs4vxGVJOtyHpy
5h6cmLWffspyZQTkIyYFqwe6ay8lpmgd2NKW7spFYThhvYu2ld0fztkJT6xZn0ZdLJRmZmhGlTNq
OfmOKhSk/FhOMKJGLfkCjGO1AWJ0zmx6andH50hBcCCCc/4Cpc/9Tqz8eh4VKboz7fIHzrSbGnfr
Y7E5t737ozJavEcfR1u2TgQtJMFvHs2oOQGQR5ul2SHs1Vf8L88Gcn7wP4gipxvMlahxc4ejfmZq
+xgLu6QRfEkGovSLtpTdUC/IvPE+L7P5LGsPaXpFFPEvbLWWM4HqHCLYv2LljI3unpkfJ9acT1ex
WA2sWlYGZZ4fcO43w738rmfrxE03nS0a0GJXQrkKflqO8nZm3BO9TMZF0AA7QvmKYwq6Imomlv/1
FBZcvM7qr1CkwoyAJSXVGqdUI3cmQeoI8b4f++QrQU4QFaw/gQKLS86jCHGZJfvoi71tZlzmirT+
342wWHhIdMW6D8vGNUp4ub6tk236/QgnNjyY1P65hsUKU5KYFYQh19CP0aaZSMPrDTsqRtvUf34/
0qlWyqehFiuIWSE0DOhXuN4x/hVuy024CQCPo+2LCDQKNt8Pd/LhGPBRgbEgelnGVwAalwdz4tah
htNMMua9M0//5IRnys0cMFxof8oNHw4WGUF3rRSqvouIvwZqVqc/vfjMqgvv6etHlj/6n1EWm4UI
mvGI2pg9tk4WbqkbThkbq0yo1qmq2aoVr02fU7z4K8doFxjDO4kdAXHZw9EC18Mug2OWWxoqpf67
uhNuBc1ytOLBD34asXWEHnIxAFNOSmGlT78THAJJdysJb2FtOnj8qGO+11545ZvidTEWIF4JtE96
2yx0V1X6i4SauY3F+51f9+Ylz4iasMWGV2ZkXRmpQLpXZ6uVv52yGNtB5k5ZvfX1X1Ilrxmapvlw
TFPyMo0iTK96ABPOFKaJkwUB//qV0ltrc/JcDc6Zmin3ZQQe30T1qrx1foJzLOEmkJqTFzsVFsto
BIc+gEsmFyAIhFUlIxQJX8TiYizxdYjVpdY8iZW6iqtfkWasKI3fFlOwK0cyMITuSpcbVA+JCVUI
YovlJWupabaKjmcoUggaV6LnTjBvgKnsPCvYJVYso+rVorXnaU9DTKCUp67j0ddJVlZtvxUfwhrk
Str8GvOJEpMS/5SqC7mXVnInXw51kK8TS39uw0hxU/6wH8M0/BaVQl8HcqevMMoENGXMHWqMR6Um
ni5sDpkl3PaaTCYvTzY0Xw3AyQUxgxbA3Ma8k4n462fOS9VeG5V0baTauka/FmPKMaJ+aw3DrtQA
vwkm/mgQMDPyZjTLdB1AISHwcKvip46C8peXpi/4kC4GXdnJiUyI/DWm/Z/aWNi1KZM1292bWFJG
ap2tZG41jyrSiJK5gx/TlltP0y+xOTl5Va+FmOzM4i6qvZ9JjGmpeyHs1xF93LCetUpFyR3zR7+G
IKdRadcMILHF3PQYr2rQJ3F9YcVXVhC5GQ9hbOu1EXabdgjXvTwdEvbPUxYc6VQTk2vy7OmrAZb3
h+xi6MWbkTzVUikPev6gpCmRoslWnXjMBqihMqBLlh+KMdxlheWYnGO0ySdwMtwJmBODybv0+qeU
16uYbn3RO0ziMVCJ5JWuW0PdmNHViC1Gh+/SNz+GBIzDAKI4H4oCffjMJe7sBmRQDZ9Em8xD419Y
za6KuYosP1ZK6OQ6hsFIJAJNpZ+h/VLyp0jyNmJc3Qxl6DYRCZuGd6jHclXT90b4dJDz8qoXY1Kq
c1FaKXqFfy54DuVIIxt12GrS4NQ4YxpcNF12D4JoXWhkBCEs0QTtumpDZg3QH8+ceRDatWAS0VdN
RBUDKJKKV1rrFPEDuo8aSk4MfkZwaQgvVMxpMZY0DrSnQhBXWb+P6K0VYv1ztDARGuIl6mdbpluH
QWjoU1eVvAvDf6x9wRmz60ZTd5X/2uDB1OrajqdQhASPi158mlsGYlOuKmIQPIISA9Ja1W3R/vIJ
nU7Ya4YiROs04x8KZIorT0FOG7Lj3ZHr2kXl6JT9Rg7uQR+Uw60Yhruhp6LJznkl1BdiTecjIAXX
0l5in0+N2O2jtrZls9jRw4ZaA/+oBVUt7Ek2c5uY9OmOe6STVqvHiqNESP6DgtVgq6b6z1gpQCFd
lu1gS3RdtVhxJxg233+4Tp2rPi35i9Nb1wlC1heI+pJdsyt2BLcfA1e/99eBtOK/xFXrwklyKOkg
XiIt745Qx137dG5fqs5n6S/7UguxNDQztsHLqmDly0FmlJx6RDyJnpEfORn7uriylKupeK5SlDeD
uLXIkSXh0dEl6TDSQSpL8yLveL7l74I2iqhfqaHktgYzUckeQh8HegXqTizWLJC0/FYowuiU3ijF
jREZr1Gp6cgLcF4ZHhHtRs5T93Lt0Uv6xhnaNt3nXrMGiH1R6sCeOwmMEzgrVSivRYAnZmGuPHlc
xdJ05rH8EW8ubgd85LlKytGAPcX8pf7wvW+REQ+xgoZUHS1+ZulO/aCvmpJPa+VdqPKxba+7tFtV
BehKCUZVQA9NNDPi49vCYR9/RXKY+IofMnD8Cu2OkvtHpRAP8JVtRb2DW7yNqRxq1VYQ/Zk0RngB
7LXLW5WWW7QhhGiVFMZ922pHlc6vJQ+7HiCzLafkO0uycD8SOl73AsqE7Bd2qlU+vZkCjXljn5Kx
gVgB1zN2rkmPwbcbopNI0ZskheF24PNDrZOPe9JULpkgsLdxKidPf2b2vxVgdAQAj1Psd7MML4Kw
/poXYxX6QfNf/9/FHKnsy/7nmKO7X2HW/MdjmL2+89c57qgJ3v9jU71nv97QOdaf4o7mP+rvuCOd
dKIZ78/bR4CLBdTpX3FH/K05fZEsDqAZskT9919xR5LynzCo+TckrC06Yh1ODX/HHUnyfyK75N+b
4YWUjJnE//V/PrHt68X//o51T8EZfSZZLjA8Nfwey3IspfWki4QqcjK9tzH7PjU5p9NJZ4tAGUbw
tw3G51HdN31C4ni+6cl1/nAfr/96/T79hMUi9ddPmK8IdS6l76UCOm3I2LTqNnLMY3cRr+9j6KXO
q3olHEfnQbMrwkvljfTjzKjzqejDWvDXqKpuoNYlJImj5+e1IFLhy7cUvxy4d2t5DZdyn27I2HVh
srycTzc7eZFzgNxsIWI6LJYewPhtU5sjPni2LaEfXTUVKA9BJDJ8NqqV/97J5q+r+zDcolDcenqB
FZ3hxuKyxO1m5nBvff9/Ocp80R/W06nXtcyfRwGSRQ7InPvOhzo69xlbHHC/XMziABUTlVMnmPCc
HCOSSK2oIQjC1EL4CNX6+2lxeqg5zVCa/UfGPGs+XJEe1cWYYSpzkjB3pTo4sNW0I5Qfovj2/Ujz
/Poy/xiAlcEEaL9kUKulZ2TpPCFm2ny96WgZB9vzfoZl/fGvm/dhnMXNiwYBA5vIzUvF9CoOirVF
8DQ2Xb7Lhdsr+X0Did4Lxa1PT1JJdSc3b5Awrif9nLl2WT3466cQO8ReBGH3l9ahl3a9Ufhi5HhH
xQUGdWy2xlGyCV6/STbnYDZL3f/fo6kks4roHb/01KrITCNQlgjh8util64hp+3iCxzQMdHn634H
kPrM5FkWmb8MuSiPaFXUQTqZYRdEFFva+i9DlXJjHcsdApc5ku1wzm/wP9zVf65zsbKIiYwHin0A
E0lxTcykGMeSw5xnqrX/FxlwJ+et8c9wi5Wl6RLTijuGi3ZzSoK5i3fCRt6eTU5daGW+3MvF2hIn
QACEkXHEveGyBSJJHPiSYksP8dU508+5a1q8IwFEHs2cp4q497fS38kPqXtOGXx6GEOH3kyj44u7
HGdj05ninyeFEGwfb+YoTXF7bhhlUTf769ahqp+LqWwdluyqdMgh1RiME3TKT0F9NxrqyhjMjUK8
TWR9bynxYSjIqQrzTZH86JrogODtp1EX20bgZJl2AJjGdWPFrqVMq3Iw9qP+qsUYeUuCvMzy4AfG
tSyxwzXqTR0LzkQLKRVU2+Lg1Ys6ESn3hSWe+dosXbJ/X5cK+svSwJRIiymRUm5pPao1TvjYrgEk
od27k7aBS1EN1i/adlx+qI6yY/zy/Vr9ZzFeLtbcRxzOBMDMW5XPnwVJgMwTeNzRUb5pLWmVi8gq
x4hoDmKPWEeTIHgBegoy4z0ySphKmu0l8SbwOAEk4vAiYJHXiPiq22qj5xcm2teEihjKVrvwSKlW
X0NqFDmBU0Us7/LhxWtNCDbFhRzl11oXs2gXr02Jad5vbBlMt4wmoTOJ65AfBcW8b/veiZJgbegl
tSbxaHpzVI229YdgBrWuAgVhs0mUkt7dGEZwrEHnqMQYVvRPJ+3J58xCkWSnj7xnOawzsFS+Zl4Y
7biVYpXHSYkxXPmidW8SeqPEHXe8WFWmcGf64X2AJHQKqJlFkhN208rqxTMnt6VA4s+j//AAlg0W
tK5Cx6SInKlQbEu8Fv19NyWugemp138YQ3slE5Ggyuq5gU9tE//YuSxsN2xRFw2CtJ46KVBxpfXw
KEEUuOgg5WsgVFhimnffOYtJndeaxVRjhcAOQzILUpClvkY28q7pGwb0ZmAL75hqHiaa2pF1r2Aj
i3HJfD+5l8WK+d7iHyNdk7VHx3++2PNIlqdnRs+I8ka4anUQKysoX30IgHhlPMfb8uhdSBtw2h0G
ZPBDCHu3+VtlB2siq858Qk8sXZ9+y+ILmpnBVENI4EVT2pXqYf6OzyBiT48wE9kt6OiYjz6/ymLi
ZXKY6Ozw5McxBqxanusqnPoicxH/DCF/HiLxJSmT5iHUjbdR7XidHj23drS9uk2Oyu77x3dqn/Np
tMXjKxRJ0IJ5NHHTOSJ7jvLdfygdiiir+kr4cfbDfGKL/Gm8xSMyxyRpg4rxTHZxLCGiMxzmVOjh
0fopEwMbO8IufkqbM9P0xAHq07CLbc6ARCAqe4adSLgwAta6KnQ9jzKqnm3S5EzXZulk+eul0EwA
AewdOZov7moClDTHHE9C5vqovXautCsP9drbIJK4AVQNuG6VPhTrEI3E6ORveLCP8u33T/aPkfLL
UjCvBFCKMUEuq3eBbtUNUZ5cMscrIThU5Y/R9Gwrje9pKDpRFF9xYNlriBbFDf4DlGq/E4mcbK1y
9OAupc9S9u2uq8XbJugolkerkNJcV7Z2i3Az4CQa+dJK8HBTFhCgM6iSlGnRnrNn7m4bmCqR32zE
JraLEDaC7znfX+H8zL5eIEmEoLnZDi1P/rEwVQk1XW6yetORgtn2h76czgxy+nWc8w7/HmXxOnZS
k5BPZ0aOflPttIO/nrP8Rre4nJewcxJl+eQ8/TDaYuKEXVWIY8Y16eVj1z9qtCz6VqbA2FACJDBK
NyFnbbnHmypKCfuy9gWyJRE9/xAMDlI9zJC/8Etvo8ja+GDGIv0nAjYRIE5fRPYQeI6sPouJdOb9
Wiom/prxH3744r3uGn9McjIYnYqCSOqv5g2qdax3UMjOgy+W6Jgvoy1eZ1n28knQeCittoLrG95m
b8NdvO0u0jlSejcryGlqiImNId7toVmedfqfOq2Rf2CBr9E1URX/9G0/nPVlLfWk3OOCvZ/9OoTQ
74Rrgbj59mLaA5ODW8NDsP/tGQ/sC3cguy/cgctlxe/0wEraOnYmAzkDzRSfIFYxPEc3OTHnldk+
PUt0SUz/kglkFIKeq0OQcEprdqAb/TUtmJWyl9a0h86rnL6+yAhtWJ65MFNCA7CY9CrLlCT57I/b
5K6i06Qk4BK0MzP0687o8yCLCSrDJbcEnT1gH7S3yMNXQ0ILPf4ps+uLK21jsoL8u0+LEQken9UH
bMaWe4VGxQ/tS4wYEJUsKOQfm9jCUQ1/PwxYnS8LIXwCdWb9WwS0qOLiZCP6ijyMtUwVVjU2emfu
Cfp5bELNDf34KlRluxgsN4ADGcd81XsPHVUNIRWbOQquiP5phZ0vG1yaXZcmHcw4NZ1JA16l3ZgR
jcNadqFprwmE2JYQ+0pEInn1NJW/9eh+yuk6XOZ1b8Ocd3Lk075huFbJAJ5MOsqbmj62KpbZMFln
CJBrVXTUorfl/E4ld6QiXyIz2QzTLqnAerV0A2knb8bMtDvlvRdJE/OKjd/zqxLsIcnvAmi+BbQT
5cOBHCWaowkN2UOJ/8fzG2LUYQwmGshvydGsbmvKpRPJ+ka0foKzWdVx6/TmbWmS2qP9moaHrEYH
4CFYqovfVj7dk5NFJChYRemlUkFO+iVhMNnRir03L23cscjXI1GKbadt1ICoUmvaNszsVSEULy39
qiRkRfKu8YtsgoDINQHyTi3txjp1pkl/NLuABjF05klYn5kGJ2eBRi1exL9IwWoxC3y5H7xOYPNb
PPecNQAQByvTgeNqV3yrxMO5ssepFwp1EwsRUcAKzafP+1QKkE01Npyn50OVVgJtlV7GedJJ5LES
H+QP47nN6tevI6seITi6qvwhhS8O0s3kC16vslCEubVB/nIlpvE6FG7BIDqhB+dd5W43gVP4paPg
26urqzYrNqOC0D97bfLMSQrtzH2fx/y8C5l/ExUtEZ4Gh8zFb8pLL7Usn9vetxcF/bdoeoobUOzh
yvRFjtG/h/Lh+yd9op7wcUgETos7L5NRS+UmchRFcgwL3HSp7VDpb2U+vPX0SlxrLkPho3met6Ft
+bkdVduuucmj8VBpqk2eHW6LdC8pnVOgdyn9JzPmk1nS9BZVx4rFlVEhKAhbR/DfJokOPauG2BpP
RXKLNMWpoUIjrTokHtb7aacahCdZV00hE9c1Uf6pnNL/pY7BXW1qm9Co17WBk5+OY0wAd+ilh7yS
XWpMe6M1XRD7dCoTrAoqeFAMf2l1E4jJvYAL1GvvKIbZSmjYQzZuCuQjnNqB9pq2kqWbQMTuGUKD
NSCywg/tNVfyVJua+SbXCAioxzOL7fyV+J+fNmXoz7feSKeyqVRuPaqsVcDt9rMzZ4fTI7DdxFc0
S9fmj+XHfUXmh3KZMZ9IY7PxLAfRue/SEiLJ7mmeP/8MsSjCthPYlNHgIhrHRHZHRhonvypy4z1c
SbZMBElHB3mV/Dwv1v56/GNoBfMGlJu5R7J4W4ZQHup+PhjlBuas8K6BQedp76r06/t35Mw4S8tU
FmNC6HUOP8V4qY0EPqH+a9vSpXGy/X4khH4n5sTcBlRRBtBSXV5TkxL7CzQ7dkqWocEno1YWNlh/
WAFxvNfNcyg0F6ovr82S/Lz6PQcXHhgUHCVt1XvPvvYM8XglY7MUY/NQq8+pAI5yGu00kWyRqt6k
UlnOGzyK6aatPEdqDpL+GkeFkxKDFIDzVjPNnR0ZacJZoXQp7e798KZFYePh0fDLaZ0VmBnnY5yW
X+RW6bQADDRfdNr2ZSqylaojFhaRzPi1Iw8FqX9vKp/8WKsv26h3pYnPFxzlMkQSTUCOpDUrH16B
8aQYr63wPBi3SXHXSeNugMTZQ3/2TQmPX7UOBuz/WYe2qLz0qSGKZHIrA4lrP4Q6sUf6Yy3NxQGv
f6EQzSAiCYXiP83SRg2pUtJtjRZgb9LJIK19IEX8v6r1uyO3ELHxa6EIB37URsPCGUSS62nod+Rs
O43NYy7D+AnzrVhGrjr9oD4Ht7a/HOD7+GGzravAtqyLENOwL0JA8BBbidp6iKOrOI7sQlUdPYK+
iTXEGILrQlZ2NUCEyszLVZRHKE6ydRyED4ahXieNh8P4EA7Pdd47vnbbwFXwkU+24BS0Ud+1kbAa
+8DB7m6LtbLyfRWJlL+vUhPaceP4TbT3sVvLeM/VejNwl7I5snnw2n1gvCX1UzzCy55Rqlo6PX8/
hU8tOR8m8PJlEdJe6mQpBdqnPY/ZL9M694qc2ip8HGCxarat3ytWyAA4sDWL+qAN/DW6VpzaTjdN
hEvT1SvHvOudmVQoOKb9/QXOa+Zy1f44/uIMP6m0uLyB8a3sqkbDBDtXbs9UBv/0D74bZLEfMsU+
tKSMQSqfTohYO9mg4VRA/g5PQg/JUWt2UnOrsi2T/HiTVg+DAf2VbzX5s4MsO8a50PNT5zjOBXg6
kV5gjFlWSPqu74ey5icl2rtQX+lEFUbRJk2hWscXNAWcqPjtqfucBbIJz9wPdb6pX+7Hh8EXN70t
dSnRrCR2gkHeNpO0aszyMlGgX5UjYWTkTdAtGkTekTQgRKByxCZzRCFYt/ro9hJxxvh4OkvdiP50
mYUIePncKmj5srbdElq4Mspgl2WVnZYI0IZwX/W6ExoSy4/lEs/sNqphp6AKhuGl2KqCiu+YfQ1M
1ERtNlJX2FF4lM/q6U+9TPSY6HFa8I4hsn7+fvdSGcZ5U+EGykHJa7Q22jOz+cwIy9c1h2DMB5wR
FKgQRTLyn5d//33RVGjO9Bklwi8W15BIcp8FHhsEPScnUTBXiV6ws8vPXMiJ3gG6/H/GWbKVFC0w
c8TEczEYAKZqq7/mUEcstJqd7rstBivC3nfNJc0wEV3qRXFsHtqLhsLbvy8S4ZdwsfwaC7XjMmi1
hQ+Hw5UuhiIRIBn+yup8GyKDG/Uz27vT1/xhpOXmK9LHISCJwRn3o+3nG76NIfm7GxaHbfVSEKlo
EY9ubrPH+lW/aNbeik/BT49PwTn3yskVizYG6GWYwdqXjrKs1zXZR3lMd8rD77HxD9oFaeFOtaXx
e/SupkfNlrfZxnr7fnqd2oCyt+XsaM1mTlQsn9+RWktKKQ4YWH+w2Lz8rikXCrfsCMd+RYzPb8gl
jrgat6240tPVOc0DdaWvSxNUSRPrMj8Ay+D8hn3YY6sFG1S9B+0jWc3aVJqtqSH8955169rUq41Q
3iPEWsX+VSvV4JFQE8PBlox6pRXhZt4XeaplD5Foh022D+PMjjlQFQmFFtjlUiuwQ6n3bBQRTj1K
0rD2hW41tcSD1ATCygXVg/rgecmBWMVZxI5jCeQ1wUW17O8F0dt4hb8mFZeW9A9Fy+6bfgAGrqyi
ZqOOHiDy8kmW8+uhy/ddoYPwKVZDd+jBUM1paeo4ARlUNiKnMKnWdkH00whf1ZbdnUdis9TkKwPa
EI0sIEalUwFIody4yo3yavD2RurtVbFeD3p0LBPhYcj9S0VLHUtobUv1fouUl6JYdnOZpBa/uvGq
EbNvqW//m7rzWJIbWbr0u8we16DFYjYJpCxJFqsoNjCqgtYaTz8fqu90VyLxJ4w9q9mw27rN6BkI
Dw8P9+PnSFKE9El59AfAtwpUnWNgfGdm8DEVi181rRK6B/UnLZJ/j531WgkW+GuWHBfNjVv10PKC
0vCM/CGOlVd/iH9bRbrNfcMxg+BG4tvJ5qOaoRyUMQLHg9YNX0s1Q/BFpYUj2QP/ue0LuzX0jaUl
vMJv0v7X6P3QOnjYR6hvTPJpDhq6sYDzTScXbmoNeHudbT2m88Oq3pLdQ3dToNsbbBTl0ZMeOgYE
zKo8mhbdhaS5E00efPl4NCrucCO/9+UQ3sYXj2FMRaFS776Mcm7HauD42vMAqbnr/wyQNu88jSEJ
5TECgZtp9TZFAkmNHq0c3IP0W2+6Y9eYmzrr4EoKN34O/bmHzi4Jqinoj4JKo1i/VTsVqhly4RYK
CPTtP+bwoI6Z9SFLzF8JiWMZ8QiXbj1opIKAVCpSoPzmPdf/LvUvMmJNUuLt6vpVDenSdPG3IGJT
YDS4T3A/0Bud9Qj10J0rVziQaX70QnEfpOApRwmKIWnc6wUDaP2tmuV2FxROJEKiVMenVnN34fTR
kIw56Ml4nzTtbQWynh77Ru7VLZJ7qCFxU6siqHGJIt/rmFBXq08diXfdfBykG1cdmIp5EvHlemAC
kgdNYJZOxd1uUOzJZf0Y86TwRsjz/U9K8VFJ2gOssbwMvg6TjEjobU3/NjJzWK6AFlGIjErUewLI
EFAzDi270PaRkkLEJDlp9x2Si03U3/SIl0+qCRX09lZS72Vd36RDtxXLDn70Frw1Y8soc0VlawvR
NCP1K+SO8owX1bgzkptwEKFLgnaIp0/kh3eyLthyz5zo9Gk5ZYZFPSMwTgzVbVIogHX+n5JaDGrd
167hlKN+8MqnrHdv/LHYIqC1Yyhpg8DTCCi7Az1j8BnDnxKzroEFgCl4jXk9ZIQIowQvAvfdOCBb
bIIXg6BC/6j42QcBfuwyeh0piKRQ6PnU4vLKcHLd+jhRxHmgSUwUnNv6ey0XEG+dpOJ3DKdfa6SO
3hDkFKiSvru0MMafpErbG5RmYGxBuEXt4IJjhQkIds39acCbYXwqy3vP06iSEk6NF9FAFJ6Oizr0
FEddJ6WyMPKMBY4v0h0sGVDNk5+d4t/5bbvxgnIjJB8ZauHt1XByP4vpTd4hTSt9FLOvuXwbqs2N
kqMdE5hHuf5CnwA6rXYzDC/R8DT6P4XmVm+fBj3fRl3vBPAmjlyqYfuJwQBbVvay8RXWJjafUWm6
YQw9jdB+JNqhV6lqaQ8SQ6I0SJk7IQdG6MTzwm0VDwzvPCDf5Vh5vtPFr4KfgNIPNpGaHmtQ3Qlg
JfPRV0wbMjG0dPDz8acrZC+lmG8ssDlGJm/lOriBNNPpDf+hEsBH43JN9loxqu7KuIAWn+iFPPvB
UxeSzJErguX+IgfN3oerq49Qg1Z/lfWrX7u3LeoxoxGtJGALXTtk12W6Vyb5Ku2eWbGptKJgBBwb
06duHdVOttHJ2w/oEWcPzdojcOERdmZrlvjUtMTLJsEWr119Exzinen4n7Vi33yFg3BX7itEk6hU
7q8nGwuVIG54elk0SOjGGLNcNgplMWQYCOeMK1tsoYnzVTLnT74UraxwaYHvLJmzsixyZ32VTpb0
6DROZ1/5xLjQ9dUs7pioU28XDfJyay6OilSTrPndEIEOSQJbOVj3P0c7+9Q8rtNgLtpCCVkiJ4Zy
RZ735Ty9bRszDWJnIhxrj4VNH3AL/+a2vFvbpYXKvvLe1CwjC/2eWaEcU9S3oK1JwQJ+zAXViSOu
K2ElB19qmFEaF/F8UwVcLs/qEYGu0x1TDAoeW2Bg2q7a14fmZ7ulqwpZ8QHqvb8O2h8Nvvz/N9LC
UfmfR1pefqe/x+Z3TGGWmZagHo6//vf/kqen4n9nVzTrP7wqoPrW32ilIOT+e3bFYEBFZf4EcAxx
53x2RfsPUxWyaMFpTI2a4Ze/Z1fE/+gqlUvItlCMYdoDcM2fDK+cH1dN03nxTHwBEyKUbpk1c7km
UVu5gf8cBrQs+RzAOXzblXn3C4RjsBIZzr0bUzwo6VkxkMOkzPTmOH9vcD2KGpqlJjcqV4tRl7/q
uL8ftOSuUOE/88z6+G4rHv+qsryfipn+wn9qL28GUT8xOLYAyS5Z60PZTRMXqi3b72v3C40Uxhrj
ti1XYuulGcUwp0DEhKDKCmfnaNDoqXtWq9q6bAE37Icnv0gy5/pazgO4BscFICYwuwZIBGZtLiKe
qCcis/Y63P8UQCEitLKMFPJFH/6o6nFpaHZBqUnSd4JRqrak8SCtvk/zcjpAgT9fDt1CCfighKLA
fDlG3hN9vE61FWCSpfhZUr+ZlQ/V6ZfrdubuPX02Gj0cGNTIkOOdvbHbXILCeKwpqgjgkp0uNruv
hdqnzVYQynGF2mGmh/PXtwOTMc2bMagGjOPcw4vMD0wDDTfHfAa5Ud66z9/GnQoYJ7L91/zVoK8U
3tfbrbyDrhwZpzVkDFHhzOENA7ArrJiiLuL2fNdz+8wUMmmcGIpd5Urxwcs1aJBFyugiYscIpNUC
E9NM13+9/o3n/j9ZpQdIQ4v0Av0oItxZHaEyhkwpesWGk5ixSuERXfsVE5fbiAngHVCc4PrUcM9N
RC4aGHmrKIwRBZB1hcxR565BYl+tcBwtGQLDS8sRrgkNcNG5oTbNR+76RLMDQyl54brT+HWj1U++
nyYrJ+3ySJsU25hhEBVVIimbeYtctFWlNkDDe9mvHhoN6H0AecOjMCLQU2RDuxJ/1+zJ52tLAbWo
fs+EQZjyHgtylcel5jltHRyqUJZXeNYWrVkilCDk7Kxw9iWFIAhbpR8VW29MShfJHWXgg9CM+9Yo
nq474OKmvTM18w45a/KmVwwCsOVBV+xrBi1Hev++uY2CIf513dqSuyMZ8vfCZu6uq/IYdj260JA1
54cQ8tuPDfoou+tWltZkiCJYCvTMqMfONksLtCFWM45yFsiivq27vJa2Rt51P0smCn7/C2MyNwtD
ZYoqzjNBvYfVQGZC1Yb+rtllZvjqJdWUfbprnFLzHGCKFQZZz5RzqLRkZhHKFyrPM1VLsQHV5k5k
BcJeSdQfnaZAZNJ4X7Ou3l5f27Qd75OAvyyaqmSRLk02Z17fMtnfyKFqp0L8wxWJzbKAChxisZQg
uHzCoIL1VZKpvOfaSmawuIkqEUuzkJu6kL2ra7RXepchwB5eFkTHjzzcT7G5RqO4dNRI4EipwP8i
FjR99HeF3HgoVKv3OoJWOlJCBG2c3FajdijMj9e/5Zqh6f55Z0hUQjdMfVOx1Vq/U9PkpheoDrlj
u5WsdGXfFu4yGIWgY7XwlglVdG5L7bU4IzkFxpL8GpLPVFcBa1MwLOovpnYM6pXAv3Cqz8zNloZy
elYV/BZY96ns9MN3iFnWWg2Xzm8x9zTl/PqUxmnTb3j3+eoy1dsilJi/YwTLv9Fi5ps2GWgKRFuK
xmy2tdm61Q65p+D7H24cX3CaYyNuGSqvhpnlvPPFvGlkE3iiCaFGQxEgUzkT1khlzwxGa2XzLhx/
sseNxlFG8ZEhnPOVhiHccUpMehcH8o7DdZOl4qZP1rR/F8yQcKjidI1qzP/OQrEEQCBHm1uh4i9T
7uMBQjUAzJb0W6p9uuzXP+KsYUN6RxPwnbl5aaMaUikRGe+1/VvUyTfCZ+ngOrHy4N4CMR9tyc6c
9E71d323KRnqWHOfxdXSqeH9R3OOts35R+2yss9HSyO7070PdSAFVM8ZP7Ayb4VK9+Is8GJVLFC7
IoQwyBHPSzh5rZdgy0w7HqH1H4dvajauZAcXR2FqtSlTTKbHpIDXPF/L6A6kHCF5eVFDLj8wQuEY
5ejf+pZWHbU0Mhwx9aqVDVz4gGC5eRC8FY4ArJ8bZRov9FBsU8CauJsQ7aqwyR8DJfY+XHeUSzs8
53lsEPOnRV6qpZm13wgkkYBtNHC3hgoRT1jBKz7I9nVTl1uFKW5tPiIFeK6a8yWVXZl40ThwwyRD
sE8FoTnUvbw2Uba0IEuyuF1I8KkVzGKxnod4iasKtgn+yIi/dMptIQ1/vDv0wCcEN+/bKeWZLaUr
fclKfFGwFZDYx7Ewn/1ktA5VVLz86TfjEQE1jqnqsHVQmTn/Zk2XKyoMbCDRo254GZs4OIlNuirA
xt9ylncwLk9bmZegqlvE/ZmViESoNnsT8Zq+PbiRd6cJ5uH6Qi63RQNwC/EBp5W4YMz8We+FLhCm
2VI+rKfchAktQRhJiw52Mc2FvurfmFNhMGJ7cNqZuSY3C60wub6sOomfg8DKzL1bg5J4DnJNXavK
zyPE5Gwaq5r+QRJgzKLd2EZl1HbsUp9/kNsfefWjVaW9ICIoH67xC85tWaKq4HRQsvPA5OE8yxHb
WtKAs2eqPYR0O2r4vF/8io5M5aryjZGk4VMnROLz9c85P7pzo7MFtvowdJBymghkRj9itRt3btyu
zbEvGCF+T+XCCUQLbP/c181EkyFr4hkxpu2jKbSOISfb6+uYeyHr0HSFApvKvWQS0c9NaEbL07Ul
lLe13O3CtHH3VS4Wt61Zd/vrpqYz8/5MvZmC4lTXJZ2LYz7BnItZWdceq+kT7ZipBSwmHX8UUnMI
x9N1W4vLgtGHYhvTONI85mVjAakj+Hs79i3jYDLtvU1Ms3k0YV7b/RtT03oo3DAiM/cEtZ9uyEC1
BTkOqDzoWXCK3G4cD30vJ8frxpa+oSGLdLz48SZlh/PtSgLLz4VMpK8Z+CCnMlXr6SuPtDI7Vf0u
mJ31h1fUtGkGI5aqRCSkBjeL62UWe0WS814eMl8tHutCMDrHMAt3jSV24RSbTJcjqoCYOkX12Sk2
wZdEsP8pqBTFmQPS5NHPUg3Knn7XpDIa6vm44o8LFuExUKlIQbo7VQTOv2XcDUZcoygGA3Pv2X3d
g1vpj0PegkaTv4Khub51C4eZ4Kup1BanO39uTqlaHYiOxlhOWdoV6pqoVF23sOD0fD9LEfENOl7W
LMSXsSkWZUSdLc1gVhuaj6r4serXOOQWrYA4giwLvDgX8flnq0cEz0K/1mwSasgd2lDpnvI+8E7K
2KzBBOfPf7zPnE4VAzPc9CTw57a0TPMHI+WbIZp4bN4ogopjuV/r604/eRaZMAPAFPotKKPm0aJx
K2rzRWzYupRGpxA1rgx4KQ7ZfK4l33Nvo7jpgSR1pPD9sQnisFg5Zgu+ePYLZm8hM9TNMo08y070
Abz/bwmiwDR5MsnTWjAG/8JPSAQlula8vdRZGScbxEGBkpcmgYK0VWiB2AbTDFHrdTOLm/fOzGzz
3DGrhzgEqOvduyeAgfA7NWzev7gkGRdjOHEKieRSM6/vGg9+4RCoh1AO2X0G1YMtBdqahuai178L
T7MoL5YFs5ZZwpSY3sQlMq2W/pjV2sCEUOmtPK9m+ErqTbg9yfSELlTIQOVZZBrkNK3zHLdXv8kn
2YZsNNoID9lLcg886oR8/AnsfnYrM8V+zB7iu2FfPUBZu+KTS0uW4GuTgQDLE3Pf+eFzSyPx+ob6
F2RY5p2f+t8TyWi2WqJLK83sRUsGfDYkwmCOJ66/96UVXqtJ1dJhtMUgfBpgXbXUsd4Ug77ikUt2
GIGnbaWDCpatmZ0sSBVBHEG8pK1yaoEWJbUtIPJ43e/XrMz8vlKkYNQMn5Fc2X+E1/khRbLRTP6V
l6g8U5ixkmlRz2tshkbZBFyQBwIAoMEtHJrb8ZBDSCGflF1lQxjPmAmAuW36fdzKh+qzv42exD+t
CU++qhI1mSPniXlREx69IOqRGaU4RaKwlaWaOVkKSN/SJva+5YkUEV7Meo1o7K2oPQ/Z783OjggP
qzCWSxbf7pIXc6+ftJ/1bf9FtoUNFOaO/GsC2rWoWSXuJt2Gp9QO1tiYJhPznzDNqE4IAZW7cHY+
amHoizQnjE4xW4hacTcmor/plSmpdbu1AtaSOQpHvAYUg/6gMjOXjlWutRm3u6SKN3TU7tyxvHGj
wtjkeh451314Rjf0VwjiRjRBMKBATkpxfiQLS4z1qKfIKPrpjj4T2vUpsdwGWHiIpeROR0l2Qy4n
QsldrgSe2czHhfH5S0GOhYI6u4tEsd06zX10ivbah4kmr9x3hzVXWviuFiFhqvRQwbi4/EOrp/us
Fog5lvKvrlS/q3lWbf1EoPdapGvP8KW1YY5+Fs+gCbUxiw6prrpGL1MZ15JhvK0tRfhWBLr4Icel
d4oJLHjQS5Cekuw7aZOHdwGVgUM0xj7qRKZsrITE5dWz0XQ4TH7YLO2WEDRwozKHQtoQdi0aUUYS
HAw/shVlZZhmyRIvP3hOJIqx2tyj8qopgq6kqpzTA+iOstx/NvvsEBbtSqK9EH8pAvxtaO49vMDI
EjKRClE/GrUjii6l864IXMkZUGJda9tPG3YWBnj4oZ9ADYIEBDLaad3v+gJ65AWdmTYaoDzLdyip
e/ZYCitrWjRiwBvJYeRCnle9crcI/Bo5Fbuwii+6mwOFiZQ/twFoacLa0NFmWHJ25H3VzbW0ILEX
vQ9mATu4FK9ElYudkUQgAKLMW5kK60UFwBfU3jCordmG1dmq95rJty6cEtdD14WfTUYocJGysB/c
jOf74VEbtOK8mzI1OOeLKvvc6sXXKq9B8arCWln/cmMkaANIXVTuQeAhs91vRTNX65qPFmYPErOp
g66vrOcyYlAjpLTFsgj+QL5mWYvGNIWVhMV01Y2QhsZwcW+8u24n7+p99yP78aefb7JGIm1QDKSb
PC34nTt7jRpTPSuQpI9MuOyz0Sq/W64ZfURRW+7txjf+2O0gBbfgXTPJI5gYn31BQaoC35O5Rjuq
QEJVv5jRHyfvfEGuMBqSgPF4gc9MdJ4qNpXJ1dkJygHqW/84jEHD8LK0yiG05A/vTc0OUZMHnqWN
qW5Dp3Gr7JoP/U3evFS7DPrTyEFrO8m3dOn/aM94IAN7pnMMQRa8OlBsn+9Z4ZkiI74eXXLGUR46
mqFHNxJcR5cH+YdiMnjx/2ZvOufvfGTw0jFROtAhUshAguk+x4xejknwUzDWhtpm3/NiafOtU8OA
TgDnqyoF5NgSsC9ela7F8BkZk3ZhxjhfEepVeZs1b+mk8DRoKPAxysdk7531bHw0thl4kaP7JDrg
U/qN5QgH/eP1TzrD817+gpnjVJ7U6YzDe079BWVkOFgTO7ClD6ONENRWcDTnur1ZKL5Y8KzgoLVm
JZWZTGlZawBWVgZDTBukPNJDBZXR9rqxaZPeXZFzY/Mnuuc1TWlVnD/VC9tNq3RHpay+uDQJt5bV
rvTv3gpp59boSU5aorw6YGp4w/m98842QXqsHIPpXeR/Mu/S4/SCLpCfsLbWXQ1cxC6R8FsTebt0
VKwyLgsgF+Ip+qPnHsT7LnQ1hWsnVNW7cRAf62Dt2F3uGUkN+B5IkjjvtHLOTaStFUmSC/xGML2n
IfMey7i6Ga1VYvg1O/OlFEUcjnqHVh3E3Nkp+iaAL7Z/Ns7bHOeHaVTQTj5fd5HpgM02DY6uqfIx
TTlQwzxfmxf0rS57zKQAk70dgRZv6ij/mqVF5uhK8zVs1bXy1KVTTtRn0H6yZcTPeeYbmEomezmJ
eJDDB6U0Tg3fU29sq7UX8oJnnBma3d8FiOqIhP+tjnIgC/9axcHj9a+3sGOws06IR0YdqGFOP+Gd
y8M4FVjIDqP1a/XPsCIf4k5+Fpo1oYJFM+RWJKCgOS+YY9A9yfVUJdVNPQjrAgRL9U0z/ry+loXP
ZQGH+tvI7HMFsdyFVsgNagz3YunaWZyuZVTKpbOdmZh9LjRhEkVSaggkj+UxO2X2xIconaZYW9ow
gK3U8xY8zQI5hLNp5B+geM53B3nDLjQLGl+xwaBWHCMWwJBIpzmQiu2uf7xzU28lUKr/EmPB0xOL
LvW5qUp16ygIFKbIgmSvtdW3wecoxTESSWOy1js8L/BiDDiBBSewSsINtGYOHa58pfBixReg+UjE
u0qWK5Qf9WAvdOg3V1LV7bNYQDpHTyyHkli2vb7W85AxmZ8SR7puLJbp73kvzNOSYihjCBjSIE+z
XSSVjLhWA1oatjXo/YeMYhScWqagZZvrls9d9P9apjACGAv805zfCOSnWaVuD4ug91DHwQEQx+HP
LVB0naAHsPLwL+f7WIbQmXiWBRW51z8m2WDZXjpUznUjl8NRfMF3VuYv5ZgKltpKgc/w/FRnUeB9
1z7AbmyHJ3+lxDu7lf/6ZjBJQLI8kTLyYDpfEQO77VDxooBc841G2gneeOajo38Q4cylHWZbx3xl
hecB679Gp+kvJjymd+0srdMzs6K0A2OsMZGNl3qhbcw8meTR8zUiiCWfmIYQQdog4nkht9qbTVX4
fSQwn4eya4VQ9SZHQ+z6ji2thyBCuQYyXIo9U2B7F+ezsE5FrcwwkrRfwly99ZKW+dVVoO/lyeYW
YU4FZACtlQuSTmtQqr4PcHDx9Mbp8CbNIR7WqGIvpTl4pU+VMNC1gGBQ4TlfT1C7alSXpufAwj6J
hE3MDda9+Ahbk+3eQL7/uJbpX3KezkxOEfTdJ0S9pwKiT0VTekqP/ldrlzoZIp7xBtIgyHv0HVbz
lXgxS+4nP5yaOTw84QiVyTZmfmiViCUKEd9zkoyoH6DStAsnOSI38nbhWJ+uu8nl9lH8QMmI0rSk
8TyafdbG07yxpqmNOfeU7qJ9t0M7/LA28Djlgf/kbH+tisXQtuZkgfGdBSlhTHONwV7X9v3uWdDT
L76nfquM1LerVIuAGU9EN6axkutcHjTCIcsDZ073nrvnfAPzOumKDvZcu5B7v7o3OmaW7aINgZ1d
/4qX98vU4WZmyyLthn96dti8Ls7UeIw5bPWQ8QKLs+irVuqKB7DDCirbiHoIzVRxUJ+uG17YPomG
AlkWkItpcPV8hZboVYkftD6nzztEJ/04zauGp7XtW/LKMzuzPN/rfNfL3ZI6c7Zx9+mOe6DdRmiM
IG9nqz+IKmsH/o2DZuYyVAAZKkFZaBoKmi2tCnCnBgJRalnKDq6Wz+J2KpOkzniQv0ofGV899TY6
rlAayM7UtSl+JE6wg1VVXcOTLi6flJlkiW7g5WgwRzbSg4Yye7GVfk4KRHAsH6rdaBuniZ5n9XNP
iets7Qwl0XUk1oHlmjMSaX04ymPuIpz3MpGbBif9K7p2R2k7rXCtK77gvBijmkaDinrUG2/OuzAX
J1HQDZ1BmLMYK2N8om+g0hCMIHzu+6HTt4Y5zfMHWW3pK9FnKaqD6uYRZyDgNo2MnPtvL4WpISPZ
DSVS7/h29kH64Tv1BuqH1ym8doe1Way31cw+LbM2FPbJxWhlzO9FVwraxDUVFHIgcd+OR+0BJs/j
xAXpv5Zb60P4Ub4tntZZny/SbXrzisbgDTgzRvfmWzqMcWaageU5hRL3H7RBVFAeFKs+2jBsHNx7
pSKulN4Woh+No2ko0sRpKQmff9uoVTzftBA1yXttdJ1xmMgfqKiYa4iUpV08szSL7qIhl43SNsFb
wpZ8HN0NoegrLMsb8QtcKDA1es7axbV0JnXAgRiesN7gzc6XpxdNM+giRn1mcT9Fh/ghsaVko92N
9iTmAMvNWvtv1ul8u8WAJJLoTOwKIjfmuck61Zo8DVIY3o/ZfbOP9tJe3uWndWdZSLeZLWWwmUI0
Wc9FXNdH2fVcqw+c9BYx0T20gZwJ5IYpDK8F2kVbvHGBTnF3MWM2SwHkvlXcUhZgdTnRVnS8E/ob
t+Fmet6uplQLsQbYLTBSBpzRjZufvs5tBjpHATpjL/1D66Deu+E7Mhxzx/3/qj8MTg39V/d5zfCi
XQMSVq4UwwJKfb5zkNcrWd9DM2vCXgMdl92q8CfrwU1hGlRwV8sG0zt9FmUYR//H3rwyMYBftjzY
fEbld5w9G1Kxg+dvk4zMK+amrU5d1PJn7q3KqSwYpvWDGCZ0D1Sq5nggIZSYGYd80hljtLGhPkWb
QIr3gqttmRa6SbPkW1jr0s7I81OTuB+upyMLIefM+iyca0Zh5lqP9pUkpo/l0N5Jo/Lruokld2XM
n5QHdAMAvDl3HQNGY4Iue+JUPcPdFH/qBwRkNmprbPTqazZ+1tXupMAJJBkrT6qF869OOAe4Jadp
tYtTKXi6Z41pnDhudlNqj5p2qORbc/jUqR81JJ7E+HYED3B9vZefVKXaCYQS3AHlvzkCz5MEaxwh
2oTIv0IW+3O4pvEjXeaQ5xamX/Du/lddTejFtkxgqhl3yf30tAq2FtIf5OVP+cu4rffZk+Uom3Ue
woUgfm57FnuYdTCVJE8S6sfmXtvlu/agwoIYPcqb3F6Pq5eX8Lm52YvOSEp6sAobaEqnImyLTT1C
hVep3fc063z7+s5Nv/08BmAMFh4a5dqEP5odBs/XcxjaMxy1ib+N0nhqpGBfRBT2rttZ9JB3dmb3
vOnXkpr6eeJkyqdWGQGFjCsrWXR8cM+wGE5PDdhDzl2E8oHSVyWlSHXf3061H1h4hNO6zMjS/ryz
Mx+866Oq1AcEmkBfFDBFtwCywvqWAPZS+u0KyGTps723NbsSzLrv8hjskmO0aHlprC16vr4xi949
pSewUkyKGPObFTb4Ih+7t88mvo5O6hTPyR79IBTgtiLEEPoaZGjWnJwylKlywEAm5wbwx9znVIMp
ydSsp7PcbbVd8tHahTvjY/FcHmT2zLPb/VRHyJ+lx+ZmLT9a+qLvjc8cMcpCI4BfE01Nuv8plHBQ
f674+uU9fr6+uSMWLXXzDhMpQn0Bb8Imtq1otPUYGlVvTe1toQJ0Zm4+CWXV3qhRnU6c+Oj/8gw7
syFNdG8D27/vt/ImPfWZ3cGA/vm648wgi2/bCGqPXIxLBsGD+ZOMTZSSUGaZLq2ZzTSFKm77dFNl
FL0M2zwqN9Fe3XROPKL5thmO6k18t9alXDiLFqAOoPSglcjVZqFZqaK0CPOC9sOobVs02zOZak38
qW8+XV/tgttgiFYUg41UhublXqXqUlPtMBSETMNMGpDtSvxasjAB6CYbk3qHch6+0IxK5QRRbicZ
hG9+G9wAB91dX8RsZvivLZtUDHhW8p69wBL5glzTuC75XCfjCXzpkc1zrOf6wXciu97mo+0fYEl2
wr3267rppUM/yS9jk+jMjNYskhlMlIuikEz6Rdl9qm27cSsApd1KB2PrQWH4qL20r9XXhPpBfUcF
DCm4lQ+8FOmIcpPCAZwqEiQI51/YFeooqNUxdsov/a49vjGM7VSnQe8tcVBtdVaWvBAHmHQDSEeK
zWzTvOCWss8ldAixk2cb80NJ4uLe5Ud1L+1GJ9q2NzKiWMpJPg4/04N0Av5kQ3vPnyVJxdrb4vKe
54iy5wB8KYEzyjhbexEqVkdVwWkh3O6zo5KQqEUP11e8ZIS/n3z3rXTxhvx6l6S1Qkg9scdI1za2
KL4o8ocgO163seDDNGoB9CHkB+gOa+cr4b71hSEzY8pO2lH/ALgEBlpwSL8l0ZZyG7XLPaV2J94P
+8Z1Vjd18tPzhGkyz5QVvRGdzsXMPJT1VlmP04fc1bfTdRlsgzvxDklNgp5ysk4yKSgw/KN1yE/r
Mmv/w/L/sT/LDhvXyBIxxz5Mwrt4X39Nj+IWdDwl+OxLcvR3hQMBxjbfr6780p1ZOS9TWuVUcS/q
fZbS1GI2dokz2HBxMmH5axJOLBz3gVIj3sRvcJ3g6FIaQ032E3Pm7VZ05BuUYxj3+JQdrjuCPN3U
Fzvxz++ZAyOhrQgteRw4uvvoZSoKUCnbgcXdD1vvxrpB2NVhtMRm0t3Jb8QjmhEt/QmqhulGvxGc
NZjJ5VV09nnmA38DmVomCsRWU4UBmol+33CdpGbedQPUPfosRG6xNhZ6eWdgE2QBKdU0CH9RmTTy
VsqznkxKfebKgCZ2rae6cMtTdIHdkvYcvRdFmSUz3Kka5LV5TE81PSb33sG4if1N9DuBoPwYfJhE
vLPbASCZiNKwjvCxE9+t5WwLkfvsR8xTnJyJycAzcXr4WNle3y7IMcxb6TSJ9vona6UoueRZ1Joo
v07jQsSZ8xATMATCBcaaBY0SU/5cj9YmaR9ESHPJ7Yg2K3Fz4XU79d7Ji9+Y+4jR5watMglzQcFg
eAwONVxAP1CU+Tg8Gs/GXntJdsONcqSCmBPOuh9rV8MbBHZ+kEjhpqFE7il5XvXNk8ZSgpFihVUU
kXIEnlD6+6GR0hwxmFAhxNVp+xXJlsizQ6XXEYdJc8u3Dr7sIe1W51LSPXjgMSI7kdFi2WHFb4+J
lyvf5DYex19jlyfZRmpDuYPTnT4Ns1561uy8JExTR8kaJbwp0iQrHa8xlU/XA8XCboJlh053qmrj
w7OIXTRCLceFHqOEF9q1X9mWxWBPhO5OdRcpD6b6/bq9hUN5Zm8WoZUkjIpSdzkxYv2z9nBT0IEr
T4ylE3FmZArW767azOs8PW9ZVLWtb9tj6vT1xtrGN9Y+2yXQqz+uVWCncz5zEj4ivXN6L3BIzSvZ
qlkZljuyqgLNmxy3ZNZMDn6l2a/RfVXHe5d38PXvuPCg1zAJkQ53PVXm+cBeBaC7LFDXnOoutH3b
Q7MT9uohXWUqXMhbGBEgO4KgkSx/fpNAQyRk3SDEji8qN0kh2p5KLja8XF/PshXqgW9a4BfsKLTm
ymKsqXom0Ikrnb5Rm8yB72t33cxC84hg8s9xnq9Gqk2L+EXa6VGxgvb6i0x+UNyZDsQveyactdcu
QEq63v/L7IRN45jRpaPdMXNLsdcD5mT7mOwoRz1n575WMBRTo2NyrSBjeUVNemeRu6yXZRZ6sVC2
vrM9xYF3R4Jp+//a7uxu6+/73fBdcbRDK2/KXXqE95sBry1RwJ6EUwPZkez+u5nsKOOtIgkWtnpi
wQFIMLHMwkR5/lPCdqiDUqXa1VvWqFDIa2IJebXE/Oa5SrqWES8EnInUl0FTiumk9rPryjcKLUog
9ndSayOxahGe+9qxbOFbGNB2lj8Lv+LntVtjKd2Z6oXwKSIWAjbvfIlJ3QtRYbY8bnhQqO23ptuP
IRNtzQqN6ULcYbx1EneHY4OG1iz/iPok5xb2U4JAyZMt2jc7dfevdoxp3WlGBJQQ6PXZjo1lOai+
SRVMDNp4VwuQkGUkdPvErZTt9QO64BxMNdDspLvEe3/+LIzDUKa96tN/MCoEutNkyD7lYc5BkYRq
LRgsPFcmNhRwH2/W5nwozIUkQRATdMSw129BjEk3gxihUqfX4knze/HJDJkCb0Y52NZVrv/sm7Td
6gVKJ9dXPRsCn2oPsDlyJkgjJ+iaPnt9G/mYDrHCBQKM/XGimo/u81v9jgHsXYCwkLdPX5VTd0y3
/ha9h3sYMnZrd9hs9Oi/v4Egz08BB8Yo+rnTVkXtmlnL16h5POl0EMzU1p0Bj0oegBYoK2teOJiT
fPKUVFHnpCNzbi4yFH+0CswNFL1RzQkQ/Lj+VRd9iZXwCCAjvUDpIbxreHE15TZttK0tBDGKR2FN
TnFpGfz9zM6rUzI8Z3aCDKPRyqkhodWnSkMvMCtXlrHQnCeUvDMx+1K5GYg1XCyso9xpxTE9GpSE
BRudHkV3SkAI+EV3CNaC2ELtdLILpENS4O2/aH9Y3ijkg8vSOjt7qaHk4EG7R2n5NNwOOyYHN8I6
JmDxc07qB5OuNn2KWeRsAx/lYoVW1qTkXXzQqF3Y+cFNN/U2PES7dBs4ubQSBxaiNeirf2zO7sa0
07I6jbiQkuZZQUQ0T7em/pxZ8v66P67ZmUXr0ey8Fq4beldi++rG8klNDBmuxShCs2yNcHH6UPOU
1KCIxkwMMYWcY3a8wjIPGw9jGQ3kMPOdPu2dUTd2khFShl4jPV86a+/NTWt/l19IFcXFXOERavUp
1dK6R6+viVIkVdK1psziZ3y3spmLlF1aDZZHqUVFCrvWj2nMnZd+N7x2Bcq/VE5i+paasDGRz0FG
eL6oslXlLoM8lajs7sdjiWKNYBs37ls9GFnw2/HZ/BE9/R/CrqxJTl5L/iJFiB1eofat9263X4h2
22aRBFpAEvz6yZqXmbnzxb2vtsNVBVrOycyTqX92/xFK+4ebHczpHVhAsXovvP/vR+MqmmQz4nlS
/neJX5Nl2NHojyFhSeXnbH1F027z75fnP7WC//sj/2XF3MX9YC3wayFs/hwb2OwO8JNB8hKB23WS
HQNPtouSP/79p/5jI3N3OIAzE7DD/9c76Z6CZIXrNHa8ud31q+JC9hoQ93/S5P3jEv2fD/rXqaNV
ONKIAh9k65NoX2FsVLbdn3//a/5pbea4zyAQw5kJ1v//vralDxPZtqnaEMJ3AnzTmrNTGKvrsDb/
QRoL/uafDsv//Wn/cjE40+TEmRCR6bRn/NrDBL09Zch8DkrvOvFe9C5cdoKsiIXVYo78Yc4s+zEL
6/2NrUAoGzb97HtNoqPDHDsCqaXtvzoZIaTRUYU8pzaeF3XqpKnJJlSJ+eTBiMgwQ+0cP9Qu7O2Z
RVk/lhFcBoGA5Nlk32homroiUz5126h30XLq4Z077NI2Nz0EbKpIXuUynZH4pFrAoyxfjy2zNRPQ
LiqLz/NQTJxWMih5imRR+1NWrKo/LEzOcmsy3/XINaMrxP2Zkd/LIOlm5PlchSGb5t3MMLmM7IrI
qBK0io52owjUvDNsUraaBqPCKk6lyko+5AE628jmbWmEH4CW8q4RlwXxx8N+NalQe6z/uS7TUSO9
qshk8rrMtHXflED2f2ac8fo0jnNhd/c0kHUj41CvF7QcKt1EvoBLoZyFRsSZDvLxIEyauovsYriQ
WQ4iagtQB7NcE34eJLgyqOfzPAVdV6kcmr8jhUmfPPskuNvlQnEI5+hmBagvaUu7rZAZNxdnggkw
v7KRwLTRMGcoqUb3Y3YFotJT65TaGtMHDbLg0pboT04QSIxB0LT9XIIho7dONHZ4KdS0zerEHYaA
0OAUmbv6SXAYih6HAlDVVULSlmxcFvUR1FcMScFDAy12JdEQiDKsbY+3NfcJEu00n9r3tfFIkHJx
LodXO+Wh2kxT1xc3MvR+OmZtj/Ll7rXSfCVw9XzNJYY3yqwHilb5ItcvM16xLukkyXydRpL8bCRJ
8Z5snLh9zAIOIzejoEDvmgauLGG48tcF6Wmwf2lx+ZQrU9y9ITIR37cpwm45m4TJ/KAHb14IZFb6
uNbEDtUMLj58RYVnzViOrlnoDbYWgpzHPFzyDXLQojenzD0ODbaq6qQai8LEq1BAuZwsd3UWH3h+
xLC5u3ol2WvCu5huZ2PMo2p0ffOtZXUZCb+yKmnH9i2NasxDlLhhaLvrSOKRK7cuy0sPoBBJ2zDp
/FhBnw0Hj6l9ewiWFrmbRrPGlUVq0pdOpBZWUeiXGqQedFPVIBlWPmD/xVdoCHT7IvVKpiOSVznd
dv2CNLmMO64u+EkxaAjfNNPBqYjye9Ztlh57heeyG/jS872w3KXViBWIYFMjUl4lXIofmepyvEQX
UllFDpfm31kPGgG1mRjzbGOipXY7HUFy/DROoIcqOHgiZi+Lu4LT8113Ofn9ooceUQ2R6shVTIF8
g8lh/00HKR5bWtfbJl8TV/nEIdyIdnH6Igc2/4nV2g7bpR2Dp672dbMf11GZS95muSgLJ+mXDk3O
4FNnZwjcY2evLebn0zKka/esqF+3UvBYlEGSyltuGOZAA5NbCDnW3phSihoj7nYci19xOmfmgqGY
EaZRkBjhxEBp8EZd20OLsYSzLuM6NuHJymxpL4MJ7PQ7noNC7YpusrbiTaJ/p/BIlkj4m1s8K4Xk
oA0N/JBVPLHzgjjCGrA5rvOAwhOzWPpN4CFsqlrtYrVfQIXTZ2Pq3JRT0xZIzhssjjykdvp4h/9R
QSjrlHzTsP0vtp1QabslNLGfIh2jAyK3+pOwWt0M6cjnKuCxs4Od//qNQPN5KNU4ZEUZq3nkJUMT
nB7IfVvEg56HKrSCIWIwK5q4zNJi4Xi5s3zL+mT+G7LEz48hdYnZxEM6hHcHzLnFiPBU/CarCgLY
eyP5DUUgJB1PWIYjSvgVcsUtxJtInN+iEQ/nMh/W/jGBzQVCcuHEl9hf0RBhEAdjcPR7lTF9hMl/
DonpAleP51lMSfyi1pCLbRO0UXZSaVIXpzSaYixV2JRhLy6wDixNTT2C4bwMlzJh8fIxFZOb99ov
+E45gmxMOcQqzi6NNcvXInmrt7STOFQDb5rXQSvx3RIVFiU8jQuNoMUpfGxwm7kjiJ4alqxNaJLS
pYSeot42426OcjxQC+DkcSU5NKFRJwN79K2z4yGTMb/aAX1UyYhtjuEatlSVeVpbpOZmUffG8Ecw
AdCpiTeUrT4+eqF7cpg7pQ51vwSIKVw7C8K2y9m8bYPIZ2cxqXYBntTl+xnX82mZDUgHw3van6Mu
JOEpwF0elqqJNEe4Rma7D6TZF+FD64x9MZEc/4xyQIjkOkzmcbGpzPEBmbj5UE6vmTLr/DcJwVmU
S2Gjd1/nq6g4vgzArHCC2vCk82SEApXNRVMmY6cRuWrmMX3Ie7esRwFrfX6ai8IjQ55kREd4M1Fj
TkkzN5Bb14h03RkRpO4mxJLJazs1xmyl5wOthIBzGzInsoRtUxmp4Na5phcGZlRmNJeGdk1X1STP
RVQuWTIOG2vl/MX0Qh6AkkMaD791xDky273BkJo/d7FNnqQkOhQgOLAWkp0Vcw+VnWiiQJaZV4E8
d6nMyG0NzbyUpqGDPpGxm/UhNtrgrdZw/yu5wwzvoyAe500p2IgU1a5hBaLtirnvj5w5FjzpuC6a
o4Rwv37uliW1FYPRwo+MWung1tEIBFuuiF5/Xlw93noZ0ee2y+Y/TTRS25dL72L3jr8CTMz1nMPR
XQ6h/Zs3jDc/YIOuhwMbcXAcXMKXjRvNGpcTJuZx3Q0x9D28bQwrWcax2F3WhV3F+3HItwAqjTqR
aF2zPe3gT1ppNcfJbVgCCoN8iGXbap17JKvHw0Q/hIsiufMAZLOqgH/E+FEkY7Re4E8jwvHkurkm
BlULDXVaCdoQtqOpgYd20OtZllFom3lrapGXozc2ubUust3DojDL9ioi4Tq+JRZ2tlKpcR9zWsi3
ZdY84bip7VSOQ3obcTKVS7T8CdsQHLlnbDMX01hFcftoSD9s4Ou+sy1sLREK3VdpzyvkBYMIDEZs
zBAWcCZJTz1v33waH8coPCKopdmbkR4aER5j5+iuC/NLm0y4lBVOFKh/0O/Mtd6KmG9lIXYxBWdL
kzbaOS0PYT4YlIxs2PEgOc8u+EBpHZfMxB8CqV9VL/2jCu7xpTE9pGa4jaT5k/HCbREd3JZ6WJ7d
mDKE/tqfvu6hle3HoOzqGNPbsGtHItTZGKmxW9x2pPnN99lais6iTqDNoU5wted2F2f6ZNL6uLDg
Slf15LLhfV2gmEkknFNG/VxYXO1jri6MDe+Fp75kLbvC5/4tm+rHATTkfo7qL2WbV4NMFVSpyUdC
F11Gc3caG/8nSfhztnYPshFfc9/thUhVidi0327wn8sw6+3EkZkAaO8ExQwyaId9v6y/YfW7j3XX
7aZAb8DoQPuZwlNtwcWJGN7umDjztRL6C0tk2qDO7rfr0CXlgGDVKhvtfDZOvMDwZd6gofgTd+Mp
XNi6L+oW2dYEDD7SgtGKtuTnNAZfsQm2Fh4duCHHv43O3zNZXGFyjn/WhPO2KQxonMCeDFemhDJj
2yYgG2z/hokdbBDQuKXL6SGoxRe3/mDhPWxDvUMR9FMhjggn65VkGNjwWB04OJcyJcjiYPmc7vOe
vPYrcx/TkodlvAS6hPszxhLGlFYprpGXhZH41vThNwcf7tAIHlgbhVUdRruJ11cesgquge/OT4dY
q106+s2C7rjseYOjxcP4Jor6oESYNn1b+NC0la5D9FRxGwRjyUe1DpUFd3svu/1O4r35PB3B3Qgi
v2QSMFzvKDACo9Uhj8kj0zkyorth2rYZ/tLhDoANDEww2tYf4UxfEhYeg9pc6nHay95s5qjZYuHd
zMCvWE8HPiZ7VCV7Sbwp+9m+ujR+jDrxNLjVQX/t8T8heVimF6+yE2iJPVKQyjoLHzA8z8tZ0XyD
RXwTw722I791vv4M+HomQf6L0uYvvPCruOfXUa6vhgxPsON9yHEGqmWuNIrOOKg3uWBPjtG/fs0v
i2fzpo9iVqH2QCJh28OXmKE5CKczH9uDxi2FkninVPiajPri8nGbK/KrttE1GroOqbodcoSD0iGI
G/0n8sydp6WEVf6GiWkLHmBLkbW5Uvh8xXOI6X/cDFOvOlSQeh+K+oemsLbxej+FQJez8c2a+oHV
xJWotxCa3A8fKlDP3M68rLUoSeaRoS72XZBt4Wh3Rad8kGFwFUn6Qqf4pok+uxHVCos+eV9czaoO
dtJ7WAUfnAvOEKUdEm3XCvmwD0MToilvj4Xy+ya2EI4jsc74W9HzMzCa4yDJgL5AHAc3tICMAFB1
SzU2WVdNot2lDuHEhXtQGfKb6+6MzrUa4e/hx3Azzisraw8LsjTGDtTuZQiHd8DTD9lYf7Qhqdp+
2Xgef5LFgBBOu1LQ+iu62yYVvGrHEXns/OIo9Ho0381TeFjr5szCwW1COzz1DSdQF8SnItCHZln3
yBc55vN4nlNoZ7RGXQKL0QHndHOi2fKH6/QxtHNYJqubUKglv1C/PqJgxbChSB97EvTlJNKbDopj
nhhdhlHznLfwdJ7UDXNn9sm02P6g4cxU+ablW7jBwPklIaK0gl9651DvxvGFjsvPkTWngM/wEmXk
7CYIDhcOKhRB4UgsQ3CSMN2znTD4h7nEi2/SqkFMYZm4KAM8128nMikQGSEpeWaOKhuOBHmZ+8Ei
h91HwCGQVH+lw1iUdR2ozRDTt0lEtCy62VS8IPFuTGgXwvjP6IuQKSzEiIimD0n4HofaKS7YvYgG
9hJhvapfC9YgVrJ/WWL1iqjx9Y2Bv7oi8Xs7Tut7GqxPnq9iE6YcXBpQ2RsCvIeDHWj3OqwzO83j
MH7IIlsuwQz+2+IdcZwqywS7EnjSH6KZqeRTwY802XMTkPxHw0jXPKDhi8WzjLvFYR2GATr2xij7
DpayRt8WFNrzv23nQ/+djOh1n2Fs2fffw0w025A5UNHZia4uPvN8nC5apbnfkryoo8PdG/izCSyQ
8ayR07hvJrMg/50ifQbdyZykXz0sEUM4xotAXiyBpeVNxL1qHwOPvLdNk8wI/3ZdaoMSRhQ5hv1J
rT5TOojriCUrD1NUr2t5N17WMGmzQ3cr4mURWxh+ox4UrUySTRc7OZRLAAKkRC8Tw11XgEsu88gS
sQe/P77BMjEZNoEyvdvAKkot234ePfmV5ZPB4Euka7KltVY9CsduwTRVvdzbNMHXN1iq4bBhmC8T
cMKgAzlGI4lPa4Au6RNpeGL8SHwDU1ICrvRnHk/xAY/P8nKdbf4pF4szV+garr8TDoS+i/TTVBD4
e4m2hq4O1Cm2cI43WcI7nt00XhrbRcgLPYcgeudNm6+5rIJWIeesa3SF9vwHsInhfRK52Suh8tfc
TPyIEif7soUPH/AfmIPkTfjVI9fhltX9+oLyEh1Bh3HBDfRKSC9f0uEd0QEALeY+OvSxkMdWan3p
RqSTzgFsOTbS2Rg54cXQwaIjjNhXONoRAfcrqvsNiF8MqMcDaZdNV6MdxpdHaTZ/hpnOEaUa6pJj
1RabO8Y6VEbGqt1NVgQ/2iAdLmoWcq8RTFPNKkr30HnwV4WK/qeBy+v9MXHeHVefwRaMBkSemyi5
HwGWVZmz7ScT6HhWDeTQ64xHO1CK3V900XPVdKl+WpA39VQvgFer2BbqOA6Wrfjh94R3ABvFcdZm
vLVDFL2bWP2gKxWATXrHfuEFL3DOwwZjpPAHlM7dW9cg/OXKbb7U20DHSbkAfr0/sqyomBHgaGLM
7Gy5jqdrz5ExrRsZtLtY1K2qBMnb/upZzfUhMDw4IoAlujo3ti91zckzpqP9XzmHwVDCyoduQ2zm
fQgUYwNONHib0ul7yRBePowHI/lJs2wstfI37oKtQukqc3vIGvKIxKd3JloBfd/wiAbhGVZhVTQZ
HFzghtkCiWE9bBFi82HS4juwSXhcm3Q7owrybXvpWHAL5+a4AhQsNWYQ0HV8x9P6Bi32S9QnGPPt
bLqBWePFdAvuguaDInqvcli5L4zQjUXmYEOh2J3kdugyWMp18jzT/qlr3EEFPgLv48bSDtkvnWDw
PVnIc5qJ91qm2AW5eBxVMpTz0G+VBHkT8igrm8GRMlsCwJZhJG+kbnDGpkNwLsRyXHr6GMtiS7k4
sHn6S0x8i8l4SDX7ACqE1q3X50QnG+4EJlBhJ/ySGTi0AE3LAatMeGFRoirTmL8IXNu2VvzuG39m
vf5o6/6xvV/G6zCHFaa9YI6zjDur9Htak4NSmm9XVldRpt6jtEfx4S8Q8O4EbDfOGOP4vQpMk4yi
e+AZFN2Z86h6sOTKzson4vATh+EEq6i/wPV2cB/YLWSRZdh6XzrG3nrQWAAuAvWzW0d+TVaMeMt2
whAYMotKPmWbhiGDM+LmKV3aKgeaf8Z+CPc6lPjueVrWCb3ip1t0W2H2Erhv7xCLazEnLoBcA78p
mQB+a6grDmsWI1U+43qTzdKXLR+vnTeYaEi0qtIGJezUprsoUs+qic/wPrqOPb9kYqlMIg50Xt4W
5p8sHV/GTr7BAg1GnuPvOyRkaoZB+Nruwp6DFB5RmdL2xNP41Aj1nhT1a34HurFbrnTMH4bM3DCc
f+kk2mGm631HUlkqG2Kud57SKkDJaNOi3rI5xs/nfbNHS4GF5iN4jkzs0Ocwva6DuRR19oyJ751J
1y/OdOVHvRc+vkrdX6Jw2AVJf+sM2vBc6isijIuy4wXMCBeozBorf0amn3d1ujzBN0iVhGPSwQH0
RbUF7WeC0o8OPxuFVdqQ4DmM/Z+xHjfBED5qKl5xr31odBKjmKFTq8N3HBP7oYheWGSGMjfJ1aaY
Z0+D16m133Wef9TImJzbuiqUSU96ANqZ5ZCRjvrI+qLiedRXii/vgBjgX95Zsu2HcDrxoX+DT9VH
rkUNM/AVnGeRdWW7YiCRAYjaD+i6oo1uE3SpY3bnISDcxXFbYHOnqK9S178NRu6tCQ6KYsa29k81
oNpyWsAn1owtG8vRJCu0OX0DGAW8cXKdDHkjCXgszJyTMuhqZN2gJ+b4opwdeas+w8V1lc/Ec8xx
RXcreet0fUUeWAQsFjU5kIONa37H/qdRK5qArOrgwddOFOCze4Ul2g9wFBtG08MK1TKlolrRgpE2
vMZIgFnNN8R5Zd1+hWiO6ng4rhJjfpN5gvfLubEt7mhkafnizc8AiXW+zbH7bIFielVVn4w7gmL1
npGNhViGGUb89XgZ+m6nGNJ0TQ2r4CW6dFF38G4BWyd3efQ2IYQjKUwVoxLMR/Xmo3XZYs0PZcMg
pC7aFINHLnkAeilvsK35M+Vo1Iq4OyRu3LI03iPo+EklYlsX8xnV9DtoH4iPvwZqNvDvRZMCQVhL
dqn8VtKgdKFPlNBdASbhbi0fMS6rlrsN8XZv5Mvq3AMXT0EaVrPPyjmBBBJ7TMIEPkv8X85emm7Z
0foh6tNr4euqK+h7TRlGypZL6CCijC4J0hTp0qON6w+EXv3wKN28j5t007Wv4FFKRXwZqv6ih2ZP
hunRmR+Ze8zdh/LLJSr6amBPWphX5/JdW0/nbAAiBW7wftm/3iNMk+4ZxymcI3F1R+0pce7MaH1q
7LzNWX1QaL2CbKxyi2ItWpvDClKD+g5OXfkeWoSXOGeAl1ok2tYJul68ugApM/ML7+MdevTSdBTX
Et0MgJvCrH9uI7UFvncK/bih4fiQjPzGx+FEKPkh0/UUmAkwz75Qbh9JTKGqo+PNQSTTQ0S/iTqH
s9s1fs8Lfyk6t/FmQZRnshnTF2ZQgpH2vWW+ArmBoYjhmOaY0/Bfcu0Rg55CYIfclnY52ADgSDs/
z1o9eEb3C0lvUKLvUDmem7q5Ki5PulaHjpkNWph9i1KxbxCFYNEkk+TWJ5AuIHKj5pgOmJOt1PXG
BjnudXcC07XvDcptheXSurEaIkUuqfNlNnZQ+bTDaQ0vYtGvPAPheMdBA7LuEj89xEm8SfHCZkP2
TqhgG4Uyq+KZ2N0CVOvJapacYFN4omvxI7HDJaWA1Gow0XtBmoICLWcRoFtwYOWcdXQvGnQSKlVs
kykZHgUPHlkd/4g6FO9ovv+bRcEFq/C6kZq7a4GvfQoEipxmFr5Rvsw7dBbixC1rNlnmxW7sxUgr
oNI6LVdk8O2DsfMYgkQyyYlJrkHX9tI9ZtRTkNd+LMyZTq4+z60HfavBM/8MVoyHb4yvFSZF22AZ
y2WKML1EF/uUYjHtOAwJoZcHQjWVddTWR9TvS7KFlhJln5djnW95bkBOR6naiVxvSBedpVPs0S1j
fKwXtRwYI8M+9C5yG+PkekQFEG0Y0+R4j4PdxwOKXt6juYRJ6sPKzVsBsd7DNI/t06RzcvDai+dm
nXF04kWgWOi65ZoUPTusU1RsQ6L0tcnQ0yPVBnipzLHc0mb8QKztAWVMEN0ki1V9mmCJQR7CoKOA
fxbgpe8URibhuwQ75TdYimEI/BmZoOnLmK0KHqSudvEmoULcspVwAYk4EGXsAB+g6XkuolpCVZDT
4dQB5B+xSjnfWbQUZdtmSDmIY0YfkD0BGz3ANECKVpXE+y637HEtJDzPdT09t9MYzVUKoAWUIPr4
39j9wXXUEUh+5JZ/YsS3lmAoigWmDkt9trPwn/gM8alaul6TdBnumif0rSkqGF2Ciey3dlLrIes9
TsOsbsjRAnnYSlqnmIBiPrtAmsAfVqyA1+Ku7A8JklUTSabf4A7Vd7esK3iIIY9e+uze8rbBNL9o
8LYHILw4WmoYs3XV3GSoIN3EHhkYTTz53nc/uYMzYkblcCCQ/aWlBU77GzIAwOprVuxU38c9EEtO
9im4kjsypcQJrIjcUzWJgwO7/iBUuL6qtmG7lAz3DET7Fwnxn5MPHnMoh8owRYtLurjftEnqwDHW
zdbDknFnemhEFrDul9xZBpgK2g2kt6htGiJvnk3Bd9Q4cFxsTNDceBiDYetBNtNu+pyF23SmOMCG
HhvWY5RCm/kbiRb6MKOSqmyj/EnWM991U0v2LfUF2O7syI3NcM4mP+acDVUOHRwqG95tapNgOq7B
QKuB3mIbihZJgdhJy5wm5Qha+ynG9T0f8tSw7go7aaDlYZ37Kov4Q+SDz6JdXlpkgyMfVKxYOiCZ
C4Eh+ZgA4+yme72KfZ81fwPBHorR9vtJ6BN8gOdqIVAbTcWrb8EbSBjLVF0AD9OAol1P65fWFuPO
rdjnGk3sCvQ0Q6uThH0Hk5AILZJARwl+skdjAh0Jafxnyut4I6lQuyickUzdMsjGhubaY6YYmvPg
t0b3vkHyMatyB5vKdgVRUgNkLEWENEl8NOYRwrCizKJPlsYffJR9xrRermkzHaUwb6SVwZarfv5A
3ajBYIHQRrl1kWiWS9jRgvas0Valhf/pI/KZIx8UGZzFn7ghF87QsuRrs1aJhayiKHC3q3rNy04U
X0Mv63NRqHiLZpOc47Bu0R4i3qBVw3lsu+tsa4VeYUVxkoDD6yf5Fx41lzVDaZzYPilB7P7ytgV+
mM2fEBKDR8KRjgbBvUayzUvK6hyk/4jzLo3A0YCkSmY9lVRjtjcDwt+o5kqm4JQm9idF6lrJbf+N
iiajGxSoPt/nOUchpAmVcF2A0218XkKCWUJTbFwsXgAtXQMb2jKAKKKMO79HMOnDHOhlg3wQJKxB
YQPkemHlBNgh0pgVk+qFy6hpDB4EhrnKWS6dhflqGB5ZasBrL4sCZq9MZTzpd7CMnwBejfOGapI+
saWlL9TegX+IjIP90FOMkmgLfnJpIZnAA4bFHTxSKwwXT/jKLs2ONKDjZ5aq9akoCBhOqOtecxWM
n90QyqchxXi+Tho9V2rJgheQQWDRbFqfEkoAvMranBxYyAoiyP6FFK39gFWQfspH/Lt+RlnbCRN+
w2EH477Lii++oCTASBKv7eO6Aj1Dwc1kBn5uDl2VkinNyzhpQWJFXQxd1wQi761YVqRxNUK0QJTc
5KpcCP6gA4PIvzhI4wmlpJCfSTxJMLUqwQBpFwmUN8V6Hhhf9YG3C8mh0IoASBayiTYjAF6vymYK
6E9FkKm+AeEDohrp2V050k79miSFQjstmuHMk1UB4O/bpMoxlvYVFSQ4ZrFstlo78pUy5U4aUOtT
uGTtNWA05mWXLuuPvgPGHtk62BVtAwy2WyU002v+4YHdbATsgEr8bPORKOiSshGC2G4c+v3a/kyA
N35DypCiBYpwTgcWgpTS1oD5hqLr2iNcvkDOYktsfDwNNxz06yNbJyRsNdIHuAm0oLsZaRonI6i+
ZEPP9hLMDYDyob6Fnchc2YQTudZFy//0MqvPYnQ12AvRXigo+Acym/CryxzwPxHvF9QxewlxwlEC
X4OCF2v9vnJ5tO+nWFWZRUQ7ZqTyHYvi7uKkWjY9re1FKFdcJRb717K67MeQrGjgaseTA+UmeuiH
RP02OI1Q3Kb0d7OODDVvqOttF2Kmo8xhAlctuQ8r5CENmzlvYM5KnDmNLBR/cxlFv30w1GePVhb3
C2pT9KYrOuoEYpC78LCQS/BsWBgehAfhNoJFvQqwR5/3u4xVMsjB5Qekz+RmzVOhgbr+F2fnuSM3
smzrJyJAb/5WsWxbqVv2DyEzoveeT38/9sEZVWfxFvc+ezYwAwhQVCYjIyMjYq2lt3deZw8nC/ik
bb+oZmQPyj7ScoisKZj39yVObDLJZhan1G4bhp0GvxndsfC8fKNb0niyU7uAx7EOqpdSq6itjhOM
nZu+be1HtdaUku5BnO4b8Cv3ahzZTwP6rd8dL6Nq1AyO9LGkSfe9zjqZTtug2a+jVtS/fRsGdMq0
LZyZemE4/6RNRVU4ruUy2xddKfEm7aL2Rda1+puXWTCwGXEUPHRQL0qbInOor8RF4d+RhEXhjmkE
46khH9YPVlo30Tawe/iJPWTFfmaqXT9XndLXGymnhb8L5apocVIG//e5GtWUiycqbPPFSXtiJl3O
Dhn44wmdBXsWmO+SiHE6DdmwLfAr+QX8mTftmWZLpB9FPkbOa9lTfvwReAhe/jStriKJ7CN/b4yo
d++8wqbQULbOyGYVhdl0xzhK7XgfaJKhnYCuon/clTXhKyDvzH4yy9nTjM7rWt5LoyfLKIfpXeY2
nspt34eZP+0ip6thj4cK3cjzjdo6TMX2VlcER7UJfONejYAXulrflcrHQLXGZgcDB62bPJ5S4wdj
TlR5S25g/Th2nVXXjNRolEnDsEWUbOy0L3kIk84mKGxVdeOQgMdbPm7J4wYDInBDkkwFPc906tzR
zhNvGw+Mxt0PCgKg8kapeOseC5PuzS4MaHjfpYzO6W7WK1N4LNqIlrPpTwVtG9Nqgaw2GQX6TZgn
Q/W1iIuUoSLmVDTmZkbTovU+GgoYYMoxDDpSgNkPsMHDbthbtda/jsrcf4migAGMKh/0cdsVsfw1
oQDvnfSg9LODHgAyoocbRi+dw9jugxG3HcQJZK3lg+JHB1nvLW5oT26+c00b+TmUpNF/jpjoHU+3
J5m1GXIkAgjsi1Hm+c8vJvq1Iox8sx55rhxR1dgNENiUH4b7WZWIm/E8naL9rFqSbJSt7Da79j69
D47OgZczQCV4Ul7Mnb9f41lY4I5D5hlEHTg0RhkdUb1VjXOY95MccqQt7/SzdpR2M5WCdJCP7dr4
/+IOXNgSgAYMxYIkNpl167cAorRzvPNcKtn9PjgOyWGdRGIRbwAOCxodAypXmMzfb7lVd0neGlLp
chNPe275l3TY2s+2S3ttx+Skm7vjPWNph3h1OH4Jb3BpWhj+Vwjg0WiEDVP4/rE9MBq6r9FvXZvB
X8QyXdoRIBUjtd/M0FmifOh3427mIa7uirvalQ7NwXFRC1vx48WFQR8AwgxvZpz2/Z4WYCzqNlIa
IJL/s7BqR/RZBbUuoudsg5cymQBRVhVm8aOWx0BQDo1rHiJvQ5/C2k9HYxe+ehId0k2xupVvf+PV
Ab2wKBzQsjAiOfHQDjY2yIGWv5kZt/bdHuveOTzbbu0OM7Ey//oje/HG3xZQ6Kzpxi5i7cnSyFtZ
NNpUwiGpjCGopEKbD+RMdAzz4Ifmy8wrre7zvWdt1iLAIubBZBwNoibGbkV6TE/2SyeOFDA5TZJ+
tMw0+CGX1Zqs64KCAXEGMiQN6JQJjevsVhfRz5GDvJPbqXE7JOx/VSfjmP7TbUwGZR4pMkHDZjeb
BDTm2vKW3JVi8iyEberAIoXzoVhJYDMYyxMDOvCZJKwHf8kw5fF2dF9E3VzaET6bR1JpyqSy2AFn
d6AcCP7d3FeHVVjp0ge7tCSg6wAPk5qYSO7MDmKfuUlQ9drxRoD9DK6wkjmVbbLCZrUAw5kpkMhg
Z3YWGjbvv17WZFVVSdCFTeZPB361LDK3tXmy4ONe2ceF74WuhgH00wHhplnCPiqMGDooNUFOkmxz
b/cwj7t/BZ/ppluem/2v8Sn7qXzwn2WAW/xTr9xRC5itd+aFzfUQIrBaRUtcpU/MD7puUbVlcAiC
3LHYa3BSbJqa8Sg9MI0VD1rcYhBOijMzD1/hC/2q7GRHAlev+/GX1uMhVMSoAavkARNtiNvbvLjM
C2PCqbB1r5bjjGWGgEaZ79MiRs2mcG8wag+GwsiPvRwEdw7D9dOK6bV1Ch+4sEpQA9KIEGOV3sMz
8BQksCpb4y8ECdbYCue/S4joMF8Y/M+BqB5w9Hu3tb1Uj4cKZ2K0V/vYBvVnxBYAtsjgJSq/5FEQ
mtn59tYuoOKIM6SQM7UetM7CUck7yHa1iAJnWv6yiq+9UhygYdjdNrJ0S7yzImQ2QVBTka5ZWb1D
CQlUe32wPsb3/6ng3VKaCK8wEBNF4664ktTxkpwOVA87yhhUVG86/xH4EapfkvWgeeVDKAdPBiyl
O6b3H6ox+oke4On2kt8SC/Fj0hCmJ4Ewqc4pff8xVaMPmL/CZ2e9na7ZmdviJf0HJP9xBte52rZ8
QWfi5HyL0D7xtmuaf0uBiWeJBpGCBc7FmP/84gLj6mL0ZubzmxM65dgcm51OeF9N6Jb8h8RKJsGC
+gw9yvd2QsgflcQEZJ/ce+N2TrGkXdxvU8WVvg+7OelAWHT8QEHq9v4urI++P0UKMHJMV4n0AQkP
/tSZYLqDPYRZU3j7vJ8tdGJ+SP2+ZkZnSHa1lqxEg6vLzFBtKBIUwp6OGLsIy2XSocopE/UwXfon
xn33bdH9vL2wJRMz8BfP0QDdizDVgYlFq/Npy/bFTz29z4ZiZeeuvhhr4LCjKQBdEWQPQpQxpGCi
HFh2FPR/M6W6zeVnR833t1dxnZ0KVtT3fmEXjl1XQdO9Xfv1x2xvn8pz5OrfIA5jrAmKaIZzn+Kn
/hidpd/OvbYGj71yEOEHCIEtNpmtszMTOyT+zEM+GHcItd6jQrlrD5HLUOmWdBVmwnqvnbNddijv
msGNNt5df3TuY3vTfbu9Jcv77qhvEf5awgwsbuH1jK64TttvJP1uGD4xwn7bxnXe+rbqv0aE45j6
Vaigita7hpNsihJRxWpvBfo+6tDcpcnMzB9ifh9UJsolJz93tMTSduckXzy7Z2ojXfG16yft/Hsc
i9l1FUaRq/d6F9MF1Lqxg9XIPkSnrts4+xhivJlmSP8qnQHr3s8CLO3dWgBcOEfoxcHcDUByfkwL
39+SnNYewEu4wwxCMX6tUuVf3dZg1S8NCHdaak/0t+PZwFQzySExUUVh6gzgCy6OrAd9sxYa1izO
HnYR01Mo5RwzczhTyGR45teifUyaZuNrH01nxVmXdw+1TFSsDMUUUxEDlQxmrnHWIq7uW5pADHqs
mLheDWyrukUsgtgPBRAhqUt6x3IGox3c1Pia1OGnlIvCRzXGKoGFfVg5F3O4eXcbw69zaUy4jREx
TkB09kzqHhL7OIvE5pB+pfd9sKt/o8jjrti7Puzv7KlC+BurwIMHtSsg0+l3eyDKO+nRey3h0zX3
8vF3exxWdvOa2ez9Ct8ohi6cI2Y4pY8jLGb6rvqVnWjlQXtq3of9Nmk23ZYnpZt9N4/jMV15hCx+
SOqc1OXgPLBFTjW1m6RJT/SBNhxkyYb9eaz7Rx4Hz06qfwEU1K1s7lVKPq/0rz2RLTlVGjjWrLEA
8R2OzdHXhjLdGaDxrTuVdE85yTUNqzUPEk+EA4cYh4HiFXkOYmTCF9UjLe7pJcUkVPGjerb25cHZ
Ucf6mp9kl6F2d03I/OqLzhYBKBC/ZiYsCGreH/d2cppEocX8xmYrbRDn/ZB/mBlkpQfnYGy5Pff9
HWzUK9t7VaMT7JrCSm0wmT2NgNgd9lL58CattPWOQKXVl/nWrlVo6lZZTJe211FkhJWgFmWPhdhm
G4GT9YMfQ47X77Bwp2ymY3cctr1rH839uiLaWyJ1GRLelnlhUYg/gV9UpkSz6Y3dpXkaXhKXLjul
7uI1+ZbsJWujPjc7h6pI8Zi6wdnf9k8wBAbHaBec0yfrt7/Owi0+dMXfJHxyBrr1Ig2Yc2WAZNyW
P6RN95Segz1Ddm59Mo+GsRkgMIY06241ZIlfAFlGKiWzfpipIW8lMp06RZCNo0duq/ku9NBUZ1OZ
Qj+4ra08Pc404OtC2kth8sLmG8PJRdBSGjUF5FoRtIC6+wFSN3SJY+CeK+F4vuwvv/W8trmeBrE5
LHZX5by+6pUR2kGmq6BBJvHbDUflwGA5DLnFdp0zc2krL8yJpGBZbsX2aJLDB7p6CBhL4ymzEnSX
du7ShJDFh+BajbhrmN4cHyfYKAx5R869sm8r67DnP7/4PG2Z+kPgDbRqO2dj2TN+X1vLENdsCAcf
wPU4+R3RfKb3Hftdpp+cbXofP/tb36BOT5Ul/bKqULviEFfUTrB79OHAyqjwunPZugSk65Zu7/oI
Wm4Yp/F2t31QPNqzC0KtD9OYPOvkyUI+ynAeo/Q5t6RfMkqaWk22mVTouLzsCNvMvTwxRBom5soX
XLorL60KX9AuALGkFVY7KdmoIWNburOpUFrqVHllgUseeWFKZByz2c4gNzw+pPdBJ5fzymKrt9OK
31+Xkt7v49sL6MInTZQbwMpLfLn+bkYqHPSdv7Pd2H6aiyoG4WP9clrKcGyKOSYDKbZBMef9OSjq
3JzigF3khNG4BeYo72B+/i7tnB+Dv2mMzbQNfzNxH6NrvMbDt7ivF8aF6xguE9kaI4x71U9GNsfh
EVbKFTe5uvPfvPPCiOCdqZ0hrj1iJDpx7zwG2wYA1dnaNcy3bXmtv2Q+s0BrVhfPxF+rhnAFt1MR
BqoSkUXRhXC+hGekZR/B29LRNWCnn7XkuocGPaljE63YdhZuhItPKiZXQeYkDoBikMUH7zyrXczi
nNVhrf248ADm2F8sUXiQM/ZWMysUlm4FwUKvU4wElVUrCGGb+R7u1l0A1CICZMyTgeG6qdiluJeO
6FSqfYUlH5Fz/0cgWXeNpR1vR6RrgkfESXXbkrkYHWqUYuJuToFjxzofHby5Cfvxtn9UjgTfrzZD
dBvrQ/mao6IwrFRmFmoU78yK+TvDc33ZM8Xl+v0PQ+uopenPA7MfMyObMf6I0n+AcJ4ae5db9qZw
jC3ypc9VaT/xqNprTCzf3oYFT3DgnuMlShWc7Ef4Qp2ThJ4EOZrr2G0NsCq4CwzjayjDYKh4M9HV
KY+7fVc7ayrp818sJCXvDM8/7CKSRWmbWbBrDbhgp7rJs7mN9s5joG4jCXHaWUPNSjbNNjcPMF35
+/9DXLk0L3bGy9Br+QyYh3FlCy87425f20lfu9/nBvuNVYoaCYXa5lEJxzwFYvOMVCQ6kS25bLN+
1FY+pC60+tMZtRkk+JWtfgPDsIW+4VzYFUO1r330oW+Ck+IDq+6YjaTsCbyiTenjBi9ypDzQA/nY
JuVRVoIPZmKuXI1rv0y4P3RgDpUsswczq2l8bo7/02tdK8ZfX1PoGsLQjvILY6VXGbycDL4VDFRU
ekjUE6Xc9k2+8aM/BmilSDbWvuy1OYTRKIVTf6ewdyWmGCpKMLPWIgG6y9QNjMUAFf5obn2AJHM7
agiIAWDZGNuI9rVxun1orzs8NMkujQuntvYMK7Jz1sqW3sNUczS+O4eZQD06FO6KrevPByE1AyQm
/RR2VUzdHGikmrJqjfly3Ok/phMwzu7OQdtjosMR7FAk2oVP9On5rzVhpuvb32TUyYTinzA9jz29
DxLeUDmZ1UMfpgPhMn11a6VfvNRc+ZZLVugV2VTjZmFOcXqFQNRq+hiDAgXJlxXBNu14FzOgvLKT
c67yPhiwhyilzDupoW0qrEYfEbyoh9B0qSgObva7PQDghm8eyk/vy/pE1dKykPKiB2jNrz6xl9KO
utyP6QT3Gm/a2FA+q8wIbhLYjlayieujAEcsu4f4DxrRqiUc8D7BVSUIGGAf6L5asFTCndo/pz3c
EZr/kvjTivThwsIskPrUhxDYRLNMTNe6Pq7zSLYgJKx3SBrA7Ah7R7/WZFs2A23lzCCsUpkRnC/z
ckUyMIMm7EaGKKABnyCla9nnwvliNX/NzLt7cRHaQIiyIsGMEXXKdoLYYWMgQ7tz8jFkhjT8nhna
ARL8b6rR/rrtkcsrnGU7mLuTcZT3plUjSRS7wLQMhs3QJsZ28/yhnLEYtw0tBCyTTjA+AobDnruy
7y21YQHHGOU+UO0wcm0meCIHVwLgCf+SNN51na0zV9BCGRvU3q/BiuVXGBwZB47laUVSR1y0UGUS
L8oytlPLn0uZ/RTuIOw7a07+weqiL7eXLB4K0YxwKMq+gw2umPnR0hcDUEkvnXuIpGJVu9MN57+P
YBa9WYSJyGfhSxZOhG2RrCkxcdIJgej2/6jqny7U1m6dhfhlqfOZIxCrtNfnnb3w1KyVaVhw/l3j
KXieJ/xmES3lT7WJCP3tmsuIj/d5A+luE/hRsKAVI1hramhlwyiYq4GzfiTjTNSuir13avfq1/lx
NBPzr030ifUYwahYu6q0HlkOW4tdCExy0gb/U2YNh9uecfWIfzOCooxNlgJFuahyqkZWRrSCwtoG
DoxwsLX3d91RfbW+j3vVLQ5r5eXFRf21JxbvvbpWQUyZsdtM4XPk5Z8jrf+8sqbZnS/vtnlNs6Y8
7sEU0lWRoO/hRtI9FMoBzBwYqkPbBbKIQ3uKzmtjX0sH+NLU7KYXbtgUE1OXEaXroTrbwXcv3Ztw
B95ez1vD6MZ6RM22hsqRlleA2eEUOPh2/0QTb9yo0aBtjDRjDEsPXqpY9bYJ5HSMwRwGvzoBz3qp
4RqGmwK8lzzmTIBm+V0Hje1GV/LPwaB/7VL9zhjRSfB9jT5cURYrP32xc3KxP4awPzZzYIFEEdbt
vqIn+aocUzJSz6Wy+OAfKGl8TPf0a4qN//P2nl2NVb75AMNw6PvMmkmiIEvYKz6ESyFifw+IzTyk
h47HTv66/thZCg3mX0PiqHhct6DoDRzabkC7ZQkYNq9sEJMNlOPoW+NKdL2qD70t7G/3S+ymt8mQ
kkvVc7NE2csPjPsg2WG7/T5E6JtYkdOQ3q52wBaP1IVVoXqpS0pYwOCDnzsbjZkxEh3kezbVD3/7
H4wyLQWJiw6fWMBMxsYIpxoKKXvcNsxx7q07KLa3pRsegh/x7/4/+IxrJoUEKzMi3chyYsZg/Crh
g4iblxWPnF396hRfbKGQduQdjVRkeuY7pN9F35Q7/wFMwaZ+Rr/uuBZml278ix3UhEdZOyrhxExB
7Jaoi2r6QzT9GSyYpT77SrbikYsH4O+6xLKCV5uhUnWYgpdmw+sM3i6mIE6e/21lAxdj7V9DYrKk
RP0QeTKG5APa6W7+sXgx0o12GHbVRj3CO78P9/+XO/hiH8V6M7zz8MTG2ITGAnqWBiYLeyVGisWn
+UBf9FvFGzEpbTjPAIO6kNsQCAPrnnaotsl6oN292h81SeWRG3n7le1ctsvrT5UVhhPF4h8UTK3s
ZFxdcbKxDzHzgrNcZUWjd3T9B3Mzz9bTTX8uDmsNmKUP6Sh/LQtnbYymSMlbiWCl+ht7eNDnf2Ur
Rb2lE+CovNQ1cgFSReEExDocwJJPG7vsIwhYfoXh967+XGg6A7wryejSCbg0JT5dglyme4qpKfyu
GH9i/XFmNivXyrWL2/bvijRZrKqhMRHEEMi6qQRddzJKmzhxdl4s/1rxjNtbp8nCc8FzPHUymCZ3
QffeK90moBxqPoeH4cM8nweD5anYVudgt3bY1BXDbxKgF9mUXI1OPZo+Y9cvyanZQ2YN9ko+jzu4
HmgMzHIv7ddhV5/Ub8N5rtwl5+A87cDf35kr7/rb3xSEy/vEzlDmvCXnpwxl+QiQ+SBn9jF3yjvJ
hqjp9oYv3T1//UcTkTS9MYZ6kgVo8sr9TubhXa41GNY2dv7zi40FgJ5aU4eFVEr3sDnM2vBV9Rwr
n/Pmy+3FXHspLz/NRCMFWkqOnuA8k+c1lh8OwBHmCccWZiDNJy4Hqy2r65QEkVSVf9AWZkpFlPos
ysQJJ90GD5BsRoa6J9DwbnPOT7kLc9NaRXch73pnTqxgVUmuOoWKufAzs3jPmQsvywHE6Rn+r13y
ab3XubCRl+sT71VetxmfqS5cOZu2Obm+5VcbuFzc29/rCi/nQPJ3sY/itap3YQbpBnbone69AyRW
vGohZXebQ7ZdK6JeO+JsjN6tqQBSuxJL9YzWa21IVF3L/KmosEgyYRLnxSYHHKCnK3F5eQf/15gj
vgGsELXdomgKoP/6R0Zu4N+t5GTTdeF/n9uxLIq1Kv83qKYKN1o2dgDhM5aVvkl8T0fTRdHhdZZm
Wy9EL+7hX2Ni/cpHrNtPk7Zw9Tz67YzO5x76X0X3HsrMuI/DSl0JT1cFs9lDTDShUJlQGeEVZ+2L
oSpKo0Gn1YfEDnmf+tQx+AcGT/rDWNyrPtYfuyj+0ifZPoNgx5Os/W0fXVrx3x9AY+V9+ALLBCR+
lAvXVIcno5e+QIkBb9Fg38FA4voJXZX/3uC8WgCkM25N7EnXhW/F9azpa6aPM5GZvn2V/RcNdP5t
OwvlF9DTF4aELMXWfOQVdEA/8jk8WuhpI7N3ijba7mUWoF07fVc98PlLXpoTMpXGUzS1rWdlyX1y
7z96H9LH4BuExy6Rc4PWdH7vPeWvs6jlWvxcOosXli31/SfsR6Jnh+KFm4z977oLYDqzkXzI1gqD
S65yaUd7byeGARFidKNwy0Sj4Tg5j9D2nytY72H9byAwKlbyzLWFzZf7xdXq+VkH9JCFBRkhrKID
hTcOiFDd9pQFM0CaqWVYBuV5U4wwELN1Zq2hmRYEP7TgLpI6ZhjWlEBXjIiRJQO0h7oF3VFKt13O
FLEFFz8CA7m+n1C5aFaunkVzFoglrgILZJbgjfIsKlBOKCM6udUzGW3NAKIcgrNN3HvJt9sbuFAR
Asz315o44RiDARtqalwUTiBnocjpn8qTeuSDrTyIF5cFasjRlLkObggumDWSb7cjy/KiL3rwR4Od
K69XtUjnv+V9OeENm/ivFSFy1IGUUbuvGZTbho8wC+9ixsz9T8ZB32v/AIxcWdR1/jMDTGetbB0F
cpK7edUXfp6BsWA8YxjfSuBMy20i2Jp3xvdu539DJNB1Xpu1svtVDv7epJhydQECI60En47TKbC5
NpA6MnzRQFBvRyvH69oUxW8q+xpPcToUYniy4MGRGLQe3drvt22rHCWUjnnrf5k8ZeVuua6JQmZy
aUvwj9pCjmicZ9iS+6LbUN/qf4TH/uDvjMfmPP6KX3VIZO4hod0Hh9tn4OrJL1gWYlWVjlroOOGI
BJP1WOvNq6N1x8mGK2Rm/Jfa8awhV7jiOfMpfueo7406QuSHWj0eNW2Y4V/NSTnGh/ikg7yoj7fX
Nv/2W2aEXYWyTi2TamxdQ+3BtcfBP2UwreGCl9yEvjJHwALWTsb3/hBQhak19C4oPjXo6UFBhxoY
PDoPWft6ezXXORe7dmlJWI5tlVoflox09I2eHmHz3GllesqD/hnOxHgTVNWp01Umtsrt5NTPch6t
7OdVFJt/gCUzhm7a9LdNIb4YXRqF8RCM7szTqyYH6KB7NP9uL3PJIS+NCDdAqPZyB4UhRuTcjfzv
efC7tpAY8r8ajKDrayXEJR+5MCd21Dx1QGJMNjh5VLIRNtvm+Vo19O2xLvghKTJoLVDcDKiIjcmk
GOuaKY7Bbb5CzCXv0l19QDvhkP6jQ86j7g3E4WcMkPkVKvmt9E19HPb9UaJ2uRayF5z18peIBy+p
yjqsSw5e4cGVWnTaRzQXdl0afJ/08HT7Q16/IqGb03Rnhh/PQ9ViNdFAbxVJDoLaTAekboNt9uK5
v9JTcoyf1nLJq7lFRzA2r/ziLipRcun4mDOTBZou0319YFqzOjqfZlRM/uR9lO6t5/FurT51lVvO
ZqlocDK4CnkWvDc7WQ1SrTO8KnH06j5ux+iuGBrK96GXQZFrw75W92vF0oXwqVsqDBqG7gBC0oVz
qE+SOXUNRjUJjkvd8axdFmjh2bc+meEYbW2TPkk6IqQT15m0EgQWzqclc+O/jezQSBXO59gppVNG
dQ9eX7nP63Ok/4Dazq1zGIxtZQ/Z4f62Hy1s8aVBcRQyg/pa89Wih66+3MjGHt7b0f4nCf8Z+o+3
LS2djsuPKfiQZ2RjqiJ+4Y5psfcr7YBE1iaL4eO01/xm6ca/dBwxJpRFlvX4DXIf9/Z382BSg3iV
PwVP5gmyStAA7QbmtjMUjXPfaSXELsTxd7aFdYYmmnTyVLXu4KUgqXy1tL9NChSEh6gqxrVG4bK1
GTQ/Xx66WP1zIgnWtYbo10EnGfnfHOkxHO9vf7k1G8IlXATkqNJAFEcdkN73nRpCOWys1H+XA5r5
70reLuiLGEOPNdUljX2rd9Wpf8gP9n35de6KqC5Ui9VKkrRwM/GV/loT1hSOBeMnJtbGaq+hmVE6
a7OTSxbmYqnO+KQGm4FgIbO6LlAGmy+TfK/yL0P68/ZXua4tEB0vDIhzPzBDj3A3goOqilcpebKT
nabnSFdBJykPBxPtPfLPrR9pB48rvoGm0ozSvdonexUWmUQe90jKuFVqbVZ+2JK/EMHgj3MYKwdZ
9z5sQ9ViVFmWIpW11+2t4iZ7D9EeiOu3Bh3Yaed8RjnR2+lrRaTr4s68IxeGhdDtVdDFQIdP9GRe
qHjNflfZZiZbsTewGDcfgni1Sr20VFOZMbFwZvE1hHiNhLZn2n47uemU34WQnkoqWBwkvla2VBwl
ny/gCzva7GwXhwPqcn9AKZq/OyljBAoUgnUj/RnGaGeH/V3la0cvtPJdo4BW0cFbrX3TJW82oegx
qSOj767P98jFDwigWzL9IkX/5ZQDJOzNTb2dUdb6pkej90Ri5a7BMldMmsKa7WyQzFjtwKVNMoSv
J63M3NvbunD5ETRlLnvIiBEcFhp8hjrU5jgQPGPH2dkSrORl46F3gjwmSsJH0yu/3Da4tKQLg2KM
m5hTaRH17d1MQtMYbtXc/H7bwpJD8ohgqNOcif/ElCnLzYyaP7Hai49F/yduZKSD1p4qbxh+Mee+
tCLccU2ctlZez1Y+jef4UfrlH8O74ilAIGPr7e0n/43fqDkocNceJbc+Jgf14+2FLt7xl79B8Ei1
LtAAts3BNZPiMZziIyWArRPK+7T2j5Jh7Mpa/RRHBcLXQ3ucxunYdEQAuNSPLXUHxx72lhIw3Bsm
K5F55RvYglvRnB7bYabHiCr5U9mOqNwN1mepMdZactdAbsLCxR6IXBVTij6WEwMkMqDhaDfK1955
ruMXdIUP47YIdgOEpeFZfc5gYDsh56WNO/vFeECTsULScXTlX8au1aFHSve+m644+9o2qO9DxuBl
XuXB6OP6sXrurPBjq6tIbcuvK45w1ZecN0HRZVUBu31NWIg8LYjjkItWkpnSs+Jq7m4xfeiXd1pv
341d8lg2zo6Z0r1VtE+dZ/+6/QsWF/r3B1hCoOonxMH8LEZAsGK6eVL20Moz97Ayurz40LXmHh7k
SCoFrflnXIRgWUfKq7FZp/7Beep/FKf2bB+kDWjMx/AIt1C6OVmP2REeeaSEf9fPiIDtZSh9rNMq
T8LCM4U30t+fIpx/pyvrbNIInPNMXG27vJYyrvmUp7b6lP0oX9X7+Gv1nbqJtDob/Fb4vAo+F8aF
g5/nJgzDGsFHRVMlkDvSmPERsbaPph7/iMrxszXFfxpHAcVhu7y1EDoBfGjr/VkOEHVvPOd31qdu
oUX3oRE9a6n/027JULggniyZTEEdsh9SP5zlRv1w21MW4//fny6+ttTBmDwmgztU1NqzqVePcrA2
9jZv/Y3dEfEsc6I+ObBPu2ZfPo2VVm+K1H6UfOt+Sr3avb2eNWPCEQ86ZUqjhgeqZ8cRqbTR3qU2
E7Cy4Z0GK18rsCxvHy1Cx0BI3bQEtzOMepSHgJDf2Q9NoG6SYK12OvvO9e79a8EWfMvoK8RJlJKc
Q/tmSh1VaXM7+uPXvNS/pd1KVrcYNy4qDYIxL4qyEPXIwTXa8hmF4u8IpD36ofPt9kdafChcVjSE
JFWF0B8GbuxMxrTP/PIkT/GPILKecioZhsTDMY5NNx4zwK/5uGc+/dSG1a5ozY9OlN6js/XJh33R
KIeHJixXHmLLoeTfcouIxFWq0FGHkNMsG3DWKW36wYzrJzu2P+hx+ag5zRPE92usGCs7bwk7YgV1
5kRG1UNqne21AJJiM3MN4+X2xq9YEfMAOlVKEPEkcbNAUXeW1kd7Xc/LbZ41a5yLK7soJgJo66Bt
rmOqzutN29dbJxq3ASLIhODGhkWlWenCrhkUTn5qFV1ZBBSqDKnbTWH2MBjtyRzzkx6pj41+Nkx1
d3s3Fw8/9MAAEVWFEXNhzilFPztNvNlRSlQcSzQi1XjlQC6e/gsTwqI4IpqT6fQAEIN0S+8+7T/4
9kPZZluEdG6vZtE3/pqyhDdyX/caeSIeaNTRY+GFj71fn5Oo+HHbzFJbg/b1v7sm5iZIJ9M+QVTK
VZxk6PYGRHfPo6qNX4NeS+9KoPF/5DI0/lBHHZ9VprLHbY9MI691qVb+Wfkx86KE6MpDy+Db8Zto
lgqLLgzf6kOLtCEilYP4ZpC3WeocBtSDN6Xaf0Mz+KMfRbs0hWlqoMKsdHs5ij4E4eow7oI3XfwU
qJfeJ1O2I+dDPpPIjAfzUD4CxthKMPqn991O286v2f/T3aXDoaXgvzB1CMEeca6+jwuPlKlGErbz
dv3qs+y64z5nwn9tiB/bazwmOo0Up8qfBv+bDvGap6HllBxs54ciqe4QhW6S+itZwMJewjitUuhR
QCZfEVjpTadUalZMbo4iY8f9hUBEvbntO8tPnb9GxN40TAlmWCjUdpJ7bT9A1RGaSEtuqpP9If0R
fcv2MGyewvv8V7cz98zSwUsy3uvHDjb24btyrh7XkSjzLSG4M+ueR7UYFDEVR0hHsmFoBh7xOo1W
YEAQzc6zAP8Bj/hirLiwI7gOIuK6iaKS5gYnZs4++0ekw7YdXGjFXXySDt1hPK7VXtZMzuH/4q0B
06IW6D4mEa3e6LWBBA16W0O38lUXA+7FyoR7WGdCJLFaVEPGrt3E5e+pq+nywjY/PHdrvKy3l6SK
vISV7ExJX1NCk2XvPo86pvfqj5NlHG476vJh+F+n4J32fueiIZElI6ahohfdyYNxEVDvy20Tt3eN
CcH3JlrJ14vYkmgLNR/V4mNgTq+RnG+GtkGHaS0/Wyyq/vVyBDreWxuTXFLRq535I5mYu5PqrZ9v
u23yWUfXZlO+oEneHW8v8P9jEy4HQ5m7YWJzc6r61EJNDWXbbfRq7cOd9ahCIYm+254xvVPvr/jh
cuS0/hoUjjL6PYzIJXMbTEfhNCjgBIkLA1UzeAfks5E6pUtamn8l60F1WDIrNw7CNXbHBQ99dycJ
GQ4S6Wk1QhDjDm34o0vD1ylIvvRm9n/oUFkK+gDqnEkxgCicurmVpHuhQ5pTUyopJODzn2btldsf
ceEgXFoRS9at1BRjW3PDmiYiyzQhx+9lmua/bltZdhVohnQFAhsuVmExOvr1dEGQh5pLEeono+Ye
R+b2lO3UL90/CPlubxtcDPp/7YnLMqNygGGFxNdKOuSYaWWif+DEXybz2AInmllpC2WNjWDpxNuM
hkDfxzVLqen9Gex93/YQejRc31fPjlqeCgVdceN3Kn0zzLWgvNiJu7Qm+OHYF2YPhe9c608/tof0
YDxYSPC8DZ2t1pKWHhIXxkQiLBkdYKlwOHlaJG8KL93kDb3uvoIVanK18VOkrNGozVm8eG1fWpw3
++Juo2umJVlFX6GG6NGEn3aaPprQ0wbHeD9OH9eu0sVvx3FTbRuqB1vM9OUwzFW7guwgHp/UpAko
L0nbUEUI23wOwnL337unfWFNuBssBL+D3OHbzZyC8Tk+GIeZ3GtNRWUhVCHS8O+ibOGW620t0xDg
4qvl3S/Fm/4Z9OmDkoTfbq9mDrtXn+rCjLAatTOHYcqJiAkwWDOxNrZ1QMJv63crz7GlU01mjmKK
zawZrfT3PtEr1mDkoGDhYK1Ocyo3i8+sA20XGyeXdoS8yspzOS2iOa9iiJTpPKRLAcvHtNG6P/bG
e6FWsCseaJTCSob0zkZvVluWa0ud//zC/RsDCEjasFQdC8WebsjeOq8nx4uB+WKpYmGn8M3QVznM
b81YBgP1XX6ov1W73lXd6mG8W5vbWbhvcMl/P6FY0ylNTw1RQaSmQ/FqQ1vE+X+kfdeS5DiS7a+M
9fNyLzWJte15oAiGjtTqhZaqqbXm19+DrO7KCAQ32NVjNmMzZVmVTgAOh8tzTD/KI+uyRk4r/k8p
bE4HBj/NvBHmSq+3evQwgEN5FGf8u4nWX+jh91LYbE6bdsVQwQZbEtAv1LVqImd0T+wQw9+STVFb
54ppc6uiJvNIJ8CrmKcJGFktTwBVSN7aUSxZqRvPGKdp9QfkHrKRFAZJpt9xJEfOsrKu6GPdrBub
xjE6bD1nKJpBzNp24U9mB/TktA6IZZftk25++Os5ezy9u0cfwfh6ouaqfiziI2pLe48/AKD91i5r
A3iyDnogpfv5SvZkFkb/Fqkw685lNF7GGZwGkM4v6EVQt4D5A0PIr2Pb0U6BY1HM6vS4QxorhcnU
gYQmqLAfANYRxn/iBunwH0HXpYOwh8WZkLyhBiv51ztDDaa6ogbzb5DLUV/j7AU4ksM8NFJVUCJN
eD7awQXeqbvK7Wz1A7x4FrCS/q5LspjXpmsS0rnal8XqbB+IjG/1UjYEkw7oRFb5OSdw0mJ9r431
DHRXj8FgCltSxVdB+OJnc/3803p3JIFZEdd4ssIJ0LtaCG8EVbW82t2PtbICH/pjmXgAPI2TW7eS
t55bcQY3Nvo/sZdHX8BofqpoPlrvYcqGvF5mlboc626fNP5M5nYygNOBMoyEJRhx4CWfWhZUTgK0
cUEfaTssyqEHzxkWkj3/zNAPPlOSb0ESs6AAYzly0fdgcKvIMuL8N7zoyzwHpsvlh2bimT5qzARK
KbOgEBRjBeiAQeMsPQ/VsOil/nrs1T0Xjrsmy5a8z9kgILq/LHbq2T6RyzwFqBr+WWWm6IKjVRmB
XW+qBYWOEQ3fFmfa/ia280Qcc7/DXgjDZMQy3e6VEzJQJl0BcHhmL7+KnsyhHUlBG9PpZg4SSOJ0
PUNiFFAgBBVe8J6v8yvJCi2a96Wou2SNpp8VRmtuxk9EIbOvzkQYgOAU1Qs6oSQgqXH6CVkvSq7g
ZqrVKRitMZV3Cr1N4e2DBhn3BUXTEgEAxa38+3YWFYgeGrP+Y+GsL0YiWcjjTugscjsupAXa1PbD
s7vkHHTnXMk3Myo0YbPRrQ32G4BBKJrMlmlb3guriNOR1euABog4pEBfQEYwcAYAfxH9CDPyJnTo
WB5btC0Hfog5ZE5w90dt6TrS0kf+Fz2Pyq6xXPAAAukehMX2ZbET1psANw+zj8j+nsN5dAAEV/kY
L5NeAOyooqrbmpdFTIQ/JyKYuxiTvqzlEiIaMVoU0i4L3ktlsACqPHNBph6KY0ksiqPfeWkqdNhC
NVM1wCJotZEOAP9R+Y8aQ/gLPQ1rUw2uWq/e+pl6V7XVMPNSTA0ZnHwDs1ppdEUpqFC9QPt9YmHQ
ozWz2o12bTfo6wIkeiYpytqOwGZgVSFngKVasNysCg9hM1YbtDpoRsSFd0mt2nKS/XoTNCpXoCZF
nonCmzARImKZOO5TetwgkMr0qxy90P14f/nApzT5Wwh45U6NhBwGXCDleC17zX/sq3ajxNIi7uaM
7hn8NZxEtFCgbRU0Tsgfs13jfqw3eRSrxBpM/Zp/xcQ+pUHtTaCoKMCXKvdgscYE6pyWTdnAY7HM
8kZJrpsk54D2uEoCAMnHi96IUHUbTaF70K3GAuI6xdTK+Lc5f3VyZ79X/HUBjiKPsI6HCpyE8EMy
5SNMgLaX8Y9K6s34IZNG4UgMs8JQ8qTIT8UOAyKkQkrL39XgXprbxwlHFROhCii4dAEoC2wQCiY1
nfcSpJSGNdo7zeEzMxHsvupgOi4dbsXNqP5XWxL7fBzLY3wRrg6yXM0gLwajYn2bXQPlDSxLBSBe
ETjRh6t2ItHG24Vug13zOPd4TtrBo/UyuxpUfRRmNe5ePRZmQ+5yLTAq1LRr//ry/ZtIRn5vLPqB
mYXGdRuPeYEiY+Y+jrFiiuSQA6ox5Z/5oF+EyP1fljcVi54IZFY2iKGu9CoESrfIcOWrdNHimQTU
W/tHF9DjNOfHpad85ROhjM+Ve0QEQyYSoIlXr0ddf4pc4a4de247kLJcZgWg0P2SiGYTRMANiAFO
P7Ps6QMFeraqwS85ywOMvloKjQowZOKBWic0C1sFKTqoF3yDEuQF2rK3MZ+4/gczq1j5T7msHwR2
zGb0eR4pKCI9Vn313qnS58zaJi8nhTCjkTE4d5iHInJDV057DZdlSy+nthk3lG7NX6IbE8PvszEe
VZGzy3kkj/FtQQMOTFs/Va10G175JgZ+7wNzWAj2+Pk3dGdmdV+IUkd21Ku4Xqwr7OBIjK9CNCYt
o628GtfgZlqE92TG9kza7e/ViczqAk6pK86nieah3KJPbus1OpCHPGfm1CYNNyBP0FgILjd0EZ++
vH3YIYbzFfI1ba+vfRPYetSLpANI9U1yaDZzTN3TK/uWyOhJP0TFSGJNtTThQfUqIy4e+uRhZlmT
L+7Rspjt43k07/V/Lau9ax6SpbduTfe23LzXNgiWLf0t3M11fk/ErgSlqr828wzWouo6XknwCvIB
HvO6NCtuKYcJ2GMyiyAmCIbOjKSZ/uiZpWrMUsH22vttJyONJ6oAantvO8xLDnilgFnYBHOw8TP6
wmabI4ULeo0fka/vtY+Adx/cpp8JjSd3ER0vgD/mQQjJpjQEIGSPyQBsbNpeUjktahLVigcv1IyO
TIVrypEcqqhHV7qvMZQyguoAXll8laKJW7hODQmOWGApV5dlTe7akSjmlsmD63WuLhNgGvUYWJCM
ebLCSTX4FsHG2V3AtwqiFToD1tntR0nhR8ovZ0Vf8eWhNzmHC8zQbpZkLlybKpySo52UmeVxuqtp
ZYjca64E0LraB4AYWmnQWs7HuYEhhtRqVN99k5Qg26JPbJ1p+ZvGBYkxpONcT8PMXrMlLYQrGql4
Bb4MiWITteUAoOfNnIGZVh6E3zx4lTFuRI/jSHlyNyeFouQYtQebmPowLinIqgC+wNyZI76gF/js
oUOPxp+iWHLGqk9cKQ1xwUthtHIejgJHbEUdjY6LTVWIDJHrzcv6OpUNIwqmGCkSOYqDhN7Ro+Vl
vRDEHIaJkFoANyMhS9GmWGPDgi+4pYKscOzMYkZNPrE/ZWKA8lRmE2ZCiEEXFLLMBnyQMq3+IIFS
GzShKS7nELWntRaj7poqgzT4DGtd0hBgA4+RdlB09ZYS1HPo7/GkLSU+BFLu3J5Oqsy3PBYUIg5K
QWkJznF0o+fSBcGPpN2SsdvyXLkGGkC0zuO2scs8vUmLEsBubXU/c6xTPpMK5gN0IasEsPnMWyEV
fZjEKUgr5F1tect0Edw3z5RnkpZ8pRmjN/XQHwljZ/qTtFBILiNj7KsfXFehIJOZWfR0eUlTt/1I
COuXqUkheRyv4vXrXUfLBHShZMocXNWkqoAQBoh7aEMB+wVV3aPrkCA6Uocc++beJw+uAw4TIIR2
MbALM8u358K+yY07ksacUl5FnTQAvgzjHiNciI+x/EACyb68cVNW5WhJLB2izxcyjJCGzFcRrvUR
BXehF1H7kYVDVQVXqUg6Q5HQAn5Z7OR5oWsJ+SQCHqGvnT7ayZqP1AbjSBo6esrbVmhFwwWH4Mza
Js2X+i2FbUYcSa9nZNDRu7f7UW91raRDdJkaKrobXFO5u7yq/0NBfi5LYgLo3tMTr8ughm6fWgUm
asO62chJunAzzqjbkZiRl9zmY/vhDenKLfunSFD/0d4CFQWkI8DRQXr2VEtzDQAebgkt9Zsn2XsQ
u8/Lq6TPOPsQqUe/n9HLnpRepfqETvGOiYEJ8GtOKiqjVJXPMQlmAqDJXN2RNBasdgCwg+pFkFZb
Aui0pSVys96LbuW2+pTaWoiMC7mae2snrx4IKmQZSWwJD9/pFmZJ5haD0GtWF6icoUnw5dGpKRl+
Vb1d3swZSSxKnB4nuiDD+lt6qq9bud4rfvxHyM3xbsyIYZ2HNCdyL8e4CdLYeBgcS+0xVzaRL8xN
kE3aE0DHKOj1ArIZG0jygg6m+hGvKRowfZASyLEZFx7AEHt+oUr+tvG9ba9Gsxn8ySftW67KOGKB
K8px3cNr+AsPKLluNxTcMrXLz3/Qa4NnE8ljSaMdbWzTpUt84rsFbhhwcgxV/Az6Py5rxaR5/BbA
dlmGPDfEYYM0Ax/W64Rk21qpXy+LmLzF3yJYGPhWqvyk1Tn4x0pvIjFt+7pupEVh69VMIHeue2DI
AjEKLD3IQM5Kfz3f9kRHTdDyO5+GxHabyWYczGzZeeBDebgwVUMLFDL6h06vbKEKPWJyWYWU3knF
YS+Gg+JkQrGqC2nVCPVcSv0LweTUDp5KpCp59IaJauHWYi+ipGm6194y2mf7NrDTRWOHV/EHUE4X
wiLwjMhOnNxutuVNbytmvu+d/r6x4r2/KVzgqv0NPovzoz35MLZ2njboHa9LAbD6BTI4xUPRvDR9
sQjm6qryuZqeCmJ2wMtR0821EYP0JFt5MgZhgeD0lIoycIW40KxAUKKNB7dobC5cU/jQhmCUMnrq
BkAlFLVJMmKWvbSvRbsQrkrxjajo2pQrKxV2IMg0G2806kY3JO+twcMtkde2f26lwPSHFWi9nZH/
iIP3RH1SsDZJyteNVlhZ1Wz6RrSSUrSD3F838nB/+epMKDQ6x5GSUEQgTchs0BeXSS9GsahZilgu
47ZcDmnyKchzLFozYlibHau86Ba9OFjBcC90H+n4qvFzzcDnwYgG3HQBBEk8gjy0WJ/qsFAKsRdH
oYZsre7Q4E5cuQead5+fAJvQyhNRVJmOrouk+54i56Fr8dFoukh+6K5selpvpNnN5fOZkcQiAzUY
bkv4UYJXnj/0+pr0LwEdCZXmfOeJ8sXJ7n3dj6MlxbLcJkWCkrRyOwCErtn3OhiSUNPrFroB2m1g
avpgx7m8uv9DKjxwFEg1kIQxlo7EIciG5ECzNA3De9oC7QXddXGv2ZgIs9RN2C8xsGn9h0Lpnh8t
teBjKa1TLJW+r7RvXHqLCkO2eDBiIy5PHfc1EOZWep4CpPuL/jo8tQLm3Rk3rB7jsq+L2AWSEnki
B27J38gOkh+LNDLzx+rd6zeCzS9ds1xUvDG35nMeLPSpHIln5wkzYazKuKXHy/G7LOzMASV2LwSy
ghw6Sl+YCvgwZA1QzDp6LErR7MfE4TCBPDa8iWkrs+H1bVT3C18g4JoFnXaNNpuMPCRib4+gEZg5
I2pujx4kDCDiFmuI5igVmX42qiQrPhDXKmyX+1LpJvhmAToMCE2gHPf2V2sNNyORsf9UILrT1S/M
cvCesdYjakpFbpUEKOLCpxLeBOVssmRKAh50quYSRT1g3DpeAF3bqEICzh3ETK2RHjygauzRr7pQ
FwT4ZbfBYu6GMfbja1kCnTOhQQ7FtTrVdcBU1OhECFGRr9vbOglt0Qv2upc8c7F09+tnBooV1LE1
QkRdYWvZHBH8NE6ICt4wilbDKxYHBnTNkWylscCSN3OlmDeFLu1EHGM7OE2ukqH2dAsoj+Ouzhv3
teNHchOKYz9TkGCj7zNZVF2PTIY7oG4VyoFu9eAJCPNgkXTeVdQPj2XHb0ge39UyZyV8avN1+6xI
3B+cW7/W0RyzClvvPfsO5o2rowCRCtXSDuNXRIUBC1NL1BKgZyqWWPaLUruKxEcA9sxsNpsO+CEZ
iSIVbK3Ab2D77uQWyoX+T4SRJjnwACkdkPoyI1N895dtZs5NpbBtTD/kAQKO0iuCS4CtvbodEbq6
i3Q6KevkKGWMTrEq0f41X3dl3O0folAn1BWwpwOQh17co8PtyjpoC6HUrLETDIE2sfuqMQJqpa8a
cLmnD5fvyaTewreH26Vo6AZl7EBLIozR1biSUeFfiV61F4fgcSz61WUxEzcfHbTfYpjURuYS4Ks0
imaBqN5QIrRLVnd5CcQ5MZvRjQnDhjEbMJMo4BMFwD5zEVs5j71Wwf75lWRGDd4yJfq4vJipPcNw
MYZIEQ2hUYZZjKK4HcCBsWdKuPV43kjIPaCkZ54ANj/zpQjoO6bRHXrDgN18qgiVLAyuFvo0fa40
JkjXR0swsp1uVdbgOWCCtCKLrOaCr6m1Idr7EfAhicisbUADfubnkNoNu1E0SPfQufeXt2/KfiGh
gOMRgb8LEmTmiOJMEVIEEHRSCMiw9Qo1yHahW5JTVguQQDkdIJSdyzLPtUJHhkSiXU1AvAfU4Olm
yiD99v2sk9AYouSmG29qimF5WQbrP+LEToUwVxdwglWhJxACr+rdxxmh3B9EBrG5l6RZ/4B/+PUn
9VQmPc8jc+G1fM+lEtXFepBeYtJIlaG4o7+WMxdxVOxKM3nDcwWBUsI9xiQ6Bn2JxBiMMgnEoga7
taWLfesITRUjGeVuMIHmz+3nudGAKAmQHqgBoumVrQoIQVnmvZ7KlujkqwjGdp0v/Sd/QUzFGW1Q
BwxLAhTAuSvAdnV/nSNiN6xPRvwmn9ENdaTXPAVyK9t1CtUK/qBBiFsYX3BoJvc6LNxltmoBfoLe
lCI3/HU2Fz9OKezRN3y9vUfn2sQJ+MPrEi5nRNu6dcyoeDZnFt26W4TomA+s5s2dA8OYE8pczErN
+GbsKslSQZKIdIFB5NvLd2ROAuO6FL3H+0pYIMss8/eBOF55PsaJLsuYvId4bXgJcKICnlFmqrlU
xkzMB5yf7IDiVMMkLmdmT43FA9jATB3FmqfDmrBpXzMiP2UyWwclCiqCRh+rtOB/rWLLe6Gt99y1
v+SX8f3ctf96l09DklN5zEa2XVFUvYg1tovBHiokwzCSi/9BhCwvatB4NMv8abz/5Tn1Py/H9+Yy
llQFVlKg0Mvxo3skciQMAouzvKdMhHomhrGlpcaV5chDDL+mTSrlsgaaJCJSe0ZXJm3Mka4w9rPS
uaxuVMgprTQ2a4vgmW1vURmHN9lrJjK4i+ApWMyFwHPLo591dL2LzkN5sPu5i7QHx1/OzwVPOMqn
asJY69wTFWmkT21pAeAKfOeBiNEQWpGG4ZoP8GblMe5D3yue5wpYV/2er+g0DJhIhRfa7AbvNXfm
tpH+urNbAA4PDCYCcxvm+nQbUQUJh6xrJIvjrKEorbZ65tOr0N9yyYaX+hlsskld+ZamMHal1spA
6ARIa+WqXrSN3hlZRFpb8dRdK/czT8CcNMaiuHI2AqmulS1ffqiicV/4mUH83BLEp8t3YFIXVTDe
Ye6S11DsP91EjL8rXKUnssUNV1lsx9yWa2pTyCMHbprd5YXpDm+XRU6b6COZrJ4MfIvm64FakVrE
laMsjOqzEmFaNrvi1onVLas5ds4JjxqXgcYFNAWhoDRyutCeiJ2slIIMyBUjzIzooW/M4ZXyJEad
EaJL7VVeyBTY1Lq82slH70guc9lFrQBbNDBmLTHWFynKhFyvzoiY9MqORDBnWKUiP/QpRPhJts4j
eaEU4n3iFneXVzInhjm2SnOTfBiwg1IeouPSs7TRHpo/LguZ2y7mUqMyEnRdCt0I2pdevC/8uVzN
tACEAjywM9BvwjxhNeFQ0hogIOwwn26A9B3Quq4bzPTnTN+rbzH0M45sPABMx7ztJNnq0Z8TpSs+
DzHzqKToK+tNfmwf41F7FBN58U+271sso+We58soQeKMejK8tEp/iAm/vCxi0jShD/evDWQUOir4
SEs9iBiSW/pGgzzJ4IfC8tLxP1wMo9ctiH7khMceqmh57EBWr81lseaUgVHpOPTqIWggIUgeIu6l
5qKZMIbNdn+5MiB55gGvAyD/M7aZUFCKKG9lGk54N+LOt4HRZ7YWUGgs8VN782wA1CiAOQZ3CGbh
eKO7FWGEZhOiUwuVsFUIpUACdVaRqpPMT/oAn8Gvs2ilgyS2NUD+ZgFl2VCJwVd2FvwNRJdJU38s
l9FHbmgjNaJHKNwGe/+qUY3melxqey5C42FYGYBmC9dzs6JThkpCnwnGJMDdd8ZISC/AGIVYrKrn
WylHjgZ2EeQtM2c7uaffYliPoBeiJEF/lWL1/K2Gsk3uB9blqza1EJAjYKIOuSxEF4x6Er0jUQj0
R0CHZkab7dw+XMYktP8zKYzJBeA/QO91wMdoHHrvWnnFxa6d1d4/sBtHiyGMA9UPatUOnKBbgsSZ
QoMbLUbbpv+UxblumSkLdSyJcZ6EQRtClUIburr2DBDJVynm1mHujgZ4PleXN29KCXRM5aCDWBIk
5G1P7XxMnXlXh1tYZPES0dFWH9WZlP+ZCHBj8yLRUadRVHTtM+ejEzEWfBl6JiKfmT63xf3lJZxt
F4XXRLEE6Uw03eBZPF1CpGtj0pZIGIEZw+BHJ9XAXNNuAn1uqmhGEMuFzbtRGQp8hhgL4P2vZUoC
x2txaXAycI1kks11q58XKejSkAkA8qoC4iu2pagrpGrIkhgtucjH0Qnu1ohW4d+Itc5u6qkgtrXI
F5JAqzqAi/kUUwqIL3i4DHn4vHxSZ5oAKVgHnfgXFSCkMIpdqGlFtELTrLTibE5IbKGbiXKm1nEs
gR7hkdtS8kpdogAwWk3gm3n77qmf3nBzeRXnceLXMtBJCdMG1B42cAtR+WjdBhXVsTGAEJgCMMpb
j3vA1/7AFfvl/O+pPNZQ80KaanyHbSM6iXfAJOEsImtzHt/01v1cFQsl3ReNH6gdVkV82ajBUF6O
L0Hwq7bgdCksfY0ihjX6tYbRUqviDh3vq8Sr5uZHZxbCsr0oUjnIpIYOFI3gNH22avrq0AM1+bIa
TFkDsCD/pQUqo2pBmkA1KohRpI+eYDau+yz41Cz6ZOYVnbw1OqW3QNYUk6GMieZVZSgGIERbfQ3+
kj530EY84+2fZwDpuRzJYGwo3Eg/qyRaUd+VW8FqdoFsJFjMVgA3hBM7iDiFucb5y+uSeGZdKA14
cRdibKXQ5bUU8fshqf7JGf1cFrhuTs1Bk+VdM3IQAfgNo1MXukIwgKQapOFn8rZsvIQcKQqsiM7h
JeNETnlIxP/CQJMux24HwESgpHu5UJmu2Pqm2rf98r9cP6wGoWpRuy+5fSoqWxLls0Rf1Hoe55PY
T2De2RD44Zre+q6VaUDNKx+F9tEfNmD46Job3n/PwHWQVehYmbnSUysHrAdArtHsrGD4/nSP43Zo
iTSA8jZclRjV1lelTRN0c2Vsdt4eTdcEJapvOfTaH5n2cJDKVA7RKaZ2ZKnXb176VoPn0s02RfTA
tYrB8aJR+uJ137/6gWL3Wm7K2l2n74L8hRtf5OJe0W77SJx5cs4eaXwY2q2A7YLKI2jAvioyRx+G
0pVURwS8iuGqXSFnuAgczRGtXyYXpjtwIohJmweiFlSa0DSWHgn6sou87tXHqNCMn3tmC1gxTIZh
GIokyiIcKL8OlqIP1oI1rQaMdm0CSgrggVxn1L/aNMQKpcbiaBMrDo306JttrKy9TwPfRlg0E+6w
zwIjQWb0dNDAYJMPnWuFINUe+KdMP2TyL6fkWSnMGUWh1waYtwVyyJPugCblU3jkbpC0XlAE9tAu
1+39sORneqlZHHhWM9jeRiwNrmIwwHxfjwsRqAEAgnEEi6ALsDJRoX4rvzDbAlM10n1vuofwxjOB
LOsMK/TomSjTzQ21ntV42I1gDhQ9IsiFtdgI5VZ1eCQPoiW6tOx6WVjRSrF5WjJYR0hgOV/P8v97
7//H+8yQwx28LK3+/b/483uWD2Xg+TXzx38f8s/0ti4/P+vda/6/9J/+/Kv/Pv0j/uWfv9l6rV9P
/mCndVAP181nOdx8Vk1cf8nEN9C/+Xd/+K/Pr99yN+Sfv//2njVpTX+bF2Tpb3/+aPXx+28gxDzy
Pejv//OH+9cE/84ogxoonf96CEovSP+1quLX9KM6+wWfr1X9+2+cKv+3CNJT0APDJCOrSrHJu8+/
fqQjGFNpbx5MqUZtdQp0Sf/33wT9vzXMZyC1ogO46cePqqz580eg30ZnM5jzVLyhCvntr604OY7v
4/lX2oBHC+Q81e+/yV/deUfvFCwk2icgAr4zgc2k33d81YeiitOuTYAqIKiG5tZGQPYd0El7VB+f
+gXIBkMBVJ19bKjF1g89sys2brwX1EOpr6MKo60lUpDao6rcFuW956/jfM1zf2iFYOqEGJXwJOp2
EUkglAD9mfCmyYdOvQpJaZVIlQvDe0MecvkQiQut84AYF9h9vUkDgpzjaPT9Q+SWhuz6C0VelVIG
flBHaT+T/nmIkfRpFDMOFSOV0SgmPob6Pg7XgrIOuBvw1o/kuqxvBWAv9ageRWh8ATUylxBDSJ/Q
5GCr1SFNVroIgg+nqZ1E3DaxyQHlM9oNqKJl2+wz+MwGh+CX74LMDADusil2ZB+8+Iu4Nvs3STBz
3hLGbXkQwsXKPxSKhVkkuTPeucrAb+ZzA5Dwa2mH2PQzq62GMwBzGdzL3NL18Jmfqq8huEuMRHuo
urVL/5+wCaLIyJVdNlaWPKDRW88tLgeqjdoYnd7jvxgRb7pHuNVGroem34lmnX021bWsvXU+5hd0
ZAGFFFzpoBV+qYZ9oceoUoBzgpfMsED17lnuxEdtH9WuSRRYHIUztfSPXMuNCsRsUYbAnVu2KQg7
HakkG9UPwNjTGnr05pcbsXgpkNp0azCiFC+EN9Wis9OkNtHFYYr8QwivNdpFnCMbZR4aAmfX+l4h
t0EkG3mzzQCQo1ad4WPwIehyA90hVoTcuerdD7HZyDdF9JJyjzw5UFSXtL7KXM9oxxsvAUVyTDBh
YKUgxOXXqb5IPDsLt81wq4Qrr7Ly1DcqYIsQR2wdt1qBNspr1kq2/8HSW97IGEfjVgHnhHY7rMUS
ILzyIc9udO85Dq9y71PXF11uRwIxM27jIp+oj4PRBx98bsVQOKLccu6D5t4k+TqXH73At8JsNBp1
l6dvtBlU2+W4JcGt0F1H5G4EV5ayIrotFQa3yi2KcjledYkjBZwtZldxApLid+KuxcQ1BvEuLXai
8lTKN0249Fw7yCxJssrgqquvdJBSb0gIWECzTd4kcOo9JX9EiROi2MXbAW/gP67sFKMFtjlVv+64
52HcivkyVizXLgE08DXmkuHq2Bm/oiPU0StoUIzOTOJ1SRwJ6fd9AW7G9EGv7/1yRbh13t12YJ3j
y5uafKZo6k260OBqVFP2GbnzlX2PLJWtDWs9OMjiwSVXIqhfo2DVYqRjKUk3srJJupdEe1ayezE8
qP27shrkl65wauVKGHKDcz+09Ab4aE1417Z3GYC+2usO6IrAVFekKx+gTeFKQ22Nlw09AQvRMmvu
x0IxqnDtF2jXdD9KuHmSnWCfeyc20TlaLhLDrd6K9jXtbvlop8lXXr33Eg8QBg/oo+W0B6/96OSn
uFv77g34TfscXRUVAfjAzs8OonodCotBPnjd51Bu+LQ3vPIxEO7bqEfteeFC1fMckFK5YAwKGiQ4
h1/25CHlJCOoARsSo0TdwzEb+eXgRVu1CK6aMbkRhE3G3aX4yCA0c84pfNUmnaNowP/YRQAHINF7
B2NTg+5ARBnE5SPAkAzGILxqcmhpZWOPqoix/t4o+pksCl4c2Hn2HUDQoIg6foYkF+OQdbUX5oJP
0Am8wJAjWo7HQ+47gLorgamZLmSg3dt8bPN2lFr8vaoYmK0GcQ/a7CzONWKr0+3woFviLbfvdngW
gCMxgC3qGWEQiJVJCW/V0QbLbTExZGvlQi6uU8ERwqXv2j4sRnHbBA9NuAn8ZdLB0X1ASVyRXkXV
xAXLqkWDXxlvqwd/NS5k0dHCLW9X16loCC28K91b4i9IS8z5AGghfOCUpdwge7qUMGHo2cCQ60ej
dQejGGxaL/ElAxD31Hps+lAw+PYuSd5K8tyE+zRdeuE2dc2WdkObHex5jTKvXeU3wWCCXwYspt06
H/f4LWbJmQkw8uvNABUCwY9rgr0FrBh23xvAys1cg8vMGs07H+NVrNuDYJLhOpBpI9YqUR8GsiKx
pT8V/CIT9iS57YsHwdsJgpM8V6XNG2Nx7wFiu4ChGkyZt8PW1jQblLCqvEyUJejpR/UxdKI/unSp
YvCjBqzMtdSvVWmlV5shWHjgkb+r7dEO3vHUuMQp/Wsf1wetkWjvAet83Lx46S5V98vusbz2bRDh
rmrZVEdT7l7r0hLKJUXAAku1ZMnpUnFhmfCKdddJeMhDoPLlNsGzgR1Irj1rtjmJhjdnaqmj/RbU
lpKGpPipe9KoUizWva6jPVt1hEWJRubakPbJSl0kh0gwOkyWHHlzf7pIxy7RV1/qJZGMrwwC5C5B
f6ZuhdsE/dJWshQRetW60fIGgFg/FAeyfSNIMYZvxbMAYIQJjb48MnQU/Fwy45GlsupJCTJEgM6T
GhOUVZ4RroSF/hr6RhYjD2zoL8pV/U7eiz1GSCzuvdhwikk+9PvsoXmNNsk+/QAA5LWCV/s66+HV
GeUhtLydejvIhoeRIMAZSg+andwnS2GJ/LxFHP4OGeBCMnWjuFMcjIsYjTXa6absEGFaRAHqYr+T
JbMqrTE2uq+xyHBDQRgzu7GVRbhKX8iKu2vW3KE4yI8cnh0QSFuhA/rlg4h5p7kCwNek/qWDYnJ+
LuZRYoUeVFMu4rvRIpvwMDyALmOt3cBr9DwYIYk3VJjlbW9qcB8iIzX9wijX2mB0T+4Br+4qscIX
HVs8o0ZfhY5LX8ck1DxkD8KixNdxtxQ3TrzPCqPeKG/eZ+SZPmzDp7uNZDsAQZFoDNvqkKT4urwz
xZcms8Slt0g2yZuizHwXsNbpnTn/Mh2YIjxYkzAecHqn8oKoSZtTUw93v6/WrSUWppw6GbC2iSVj
Vo036gXsfqVtEnx9vlF1qx42ZWIKhYX3tUjtYu9T0Jedt1c6YwB8lZkGhn9N0EJLbnPFloGciYNZ
tHdeb4Holk83obsWkudOtXh9kVWbRrDx78TcxJBmGezlZIW3lC8NvKJKaIWh1cSY3bbJUgscMbdH
zvBu211z1++Cxf8n7DyW48aapn1FiIA3Wxy4tmxakdwgSEqE90A3gKv/H8y3+N/RTIw2ilFIGnbD
nKrKzMpMQzazRnuHlHZfenNEtawoKZZ3HUMpdW+KT85UxQ9l9G4ndzDdljtMT8L4a4sWP+FF9Ef+
TPOGb4Lg5O/1kcJ7Vo+tkH8kTD6EAmNtwz6TdhVV7V1V0WOmGrX+7JeRg6S18NZoTo7VvNv0fSOI
8zWgPlSFq6tBfJGETaXrdoTQp367uHoTXJm+4SrLp1of3dR+X9udWbyM449b7eWmn173i+l2ZTSQ
9ZeOorj1okmCtmVl41hoobN1fzlZ4mBaEp1PEDuvI89MtroMU93IzHDpH4v6s9qvO621XfulQnVo
7uJO5DEew3T12Q7L7O4+HX38iCYD5PW+WFzZOS+URyved5WfLG5ms/F7kBdfwp0PsTAYWnGa5FDT
fWWiHSwilea08ssisO7mI0t1w4PTXF0cGGxL3JhIdho2EHjIqB8ddqn1t3Q7tPGpvnZuY4upeDTM
SB+fB8XXGKOW82KJ3BCKdrYH1Z3mo6Oe2eSbrfA6B2ueiyIVcx2osnCkHaf+K4vKLE0nLjZtL/p3
eZxroSVece7OPLSlPLtX1AjXHW2m5eF8rNnPiRJayhGnrdUQgxYhaBdZf7CUH3Iq8rfC8TI/m912
PZReSbjDk6V42hROSqToz4NO3aTSGB4ToK4EZSzyPNpiGBPcwUglLwXzUZMFjhRhD369n29eoQli
7W/GZbjt9P65rp5olqo1tIZTAmWwho11aJ2dWoftEph6QHWPwyIaBA6izGKru+Rh0F4Pan8plPcy
Obe8HIpyuaUnBfZZ2s9WVBSRQyiK5nfXoNZ+3MRIvlTix7UXjxctP1fmvk4e6DDzcLb8AeUpA0pg
ST817bzYT3VxUMunyQjLNrhJQv1RC9bBfROYnPDn+GQmJ119a4zGvfEamQ9JYbpp6t8W+uIPaXKv
EjuTnolz3iAm1TedJ9Pay1nQYpv2Fv+a9IB72Mlu+YwXzykjNW8Q2aduuM3qpww+9ofdMyb7ZumZ
lau5snRce09uLirzg6K4mHvyR/3pZy7QK/A2Jywh/EruSgH90XK+SHtZjmgP7wsW93/W3tC5Zu5J
PBkcEemuZMMW5LL9aZeP1jTv9T4o1p2VD+LWiptzlltR3tyyEd0PLC/8Gd+Dyl8Vd5UDrmkdn5pi
v1q7Wgo4siT5wAQOQKbhlKaHTe3Kn7LlmgPl2Act6RAuZ0GtHtpWrER6TaiYtTuundm7tE9ysYvX
nb1g6TaJVPUcWshP0786ruS4uRnTtbnDulsGzj47TNqLk3zYw9HpfUW7zPXkOrWQD0kgjWJ8U3/Y
h4xOi3yej3SI1re892yWCxjp6Jkn3rFNw53fMfBpjju1CISkV+aSIRVJTQLZOLD9k/mV+MoXn57i
mj1YwRpVZlB6HBuVqCQ6ae5tYQRJZERy5aYEp+eRTYftGutFZm+1a4Vih9zV/LJOQKuKa7/NfN19
G8RvluPOX1QVMbhQHOp+xRSwxvW35YP9ZaZKrIkmqje6B29y02PKV6mgoXcTNst8OFSUgDI+2+H2
1a8/zRcC/fzrgZ2FL9PtOyFfXet9vXq3ztP9wk9pbUaCYdAAKSH/bgJ8GeZzMfhdGawYhF3DasK9
wK2uoi922uImdESLP+aRqnlFxlh5GBUeFbdvvLHzFWM3PeQeF2gW2rcSI2AN6+vkzotXKj4gQS3A
porET6xI4Z4aPsfWyE75M9ByH+GFvdbn6zKL9NzgPpUcxjLKJt82/AKNSurrib82P3s5dKRjAQWG
m7luunNyktdz2r1YZNTbYdpgNyMKTNXM0w3widSxOtQrZg6p9dqfqyamOuQ1KTMCeIbZW9QTj9iY
PgxGkFYBRSQ7SJWQZ2FUp1V7bjFne7ua+05zHZ5/+87uHZd+D70WufTaSb1kx+W17DnFQ7hGnkQM
YFpbOCdL3Ummp7/Ka+9Sf7odqYr94FofYxt0jwM+ElaIlZ7XvxevlcK5fKEWKabIWzzEQNPcdcWA
BYEOhca9XaR3exJXBDssUcjRZO4KryYGJonaeRCKwXrtvpiCXsrc0Wxc4349G7KQh7d5oTvYNdmZ
0zEdmcKCHg2ffV7PKsfw9QQchMtFJe3W/nA17+Xeh4XKnjQhO9H6UvXkpQu8kFgLV6aAOe/LOpll
YGyrrVERh5IRNDKffN8tZ4v9sTrqsCEt7/XryWBct4PR7eL9FR999oBvIdkEuSvvcGVouldDDuf8
MZaChvtWeVLFSCT42y0ZwTu786a3/lAD0ZiCOVVTfEtUS1CpLt8081j6qSaA0A0ZTIBXT0UvHNWd
WchT3JETZ/DiCam2n/7cph87silqzaFODoqOnPruqgkm0qtnvVqVyNdg1oWmeqoR6MwKz5nviO7X
7AT2mxVl6JPrwxQzm5pRwZoCJ8IxlV07926mqBV3fnLuKPtusTc/JJtyVAbZaZsWUlogf91nz9bz
QhhYv8OGXWU45NdJ8CrnLndUfeO1qK6R/Oj0QcaLzH3nEb65c/NSG0FdwjA8rLUb8+PGu771MZJe
VX+yj8N9ck6iFTOi4/CcMLFYbsu7BAojYYTEmXOsfJoZDrauY39KOwK9GD9mfceQZrkSbSY3xYy6
r9nxOgtoLSC0rCrDbHzWzcDiwIt6RRi+qvujtu+ZhlUyuMTi5YcbtQWDKryIHe8LkjIx/Bas45WX
ReiT6DMBXql/Da9t5Ijrj+Tmm937MrxlPYP7I6JD473/nl/MT/sV8eXUupkm6o+CTa4zxrnAJ+f6
W592+vhm1REnSAqeaIv6m0uJK4NN4/Aq+V8w1Q/zQ5FETe7fMBbMxZR9Xek4p7NFmhCXofU54Wiy
oyVS3lSe/4fNbVH1TG8zye1pUt3Zp/a5W/KQhK0AuRLn4dL/SsNyFxPhFkyWu8UJGk/TJ1DmZrys
PeaN+F4tv88OVuYDJ2r6xZ6PcS6UwjdJqVQDDRQ3E9Owk+gHhqgbvJLmk17aDGsCJVqcx0WbCcMI
isHLNLpffwTxXcUICCK/SwgllDDWREKOZxpatsgL3lA3OdpvGER8S4uPxY4dFcj0lbfbZ/7udO7K
F6WYo3DVLuX7UrsNZfk5UYWEfUbLi0wW0Yceu8q3BRVaPmznjXooOQcVhI3i9gi0+pLDWCgeb9mQ
uQqe7JfREcMYcQpTBuaVnoXK7KqP/I3Yrf0imD57Yq+JGr2zqLGK7jadL69e9jhyLWS3HjbgRSi3
CPwkwSlr2i/q5oJTD0HenuMplL6xxwPyGZKw00WFNYD50HMw6W7xuD7DUzT1qU+Emrrjg5Hca9wf
vuOwqxWmUwIVbFGMfj4EMwWq96zljkOhL/e0k1IrnPpcSHtJD263H/JPiXIAqsSw9dc9vx3hZ677
OhcqnrJv5l058+h1NFTuek84Kxj/lDwm6bfTeHPDsECyeZA6waS7ko/1RLHx5GJba6sr95a6yup3
macop57xlQ2K3kvXO1UTLSCUQp1rXsl3DtOXK4/eZsBJKOH9WHjthJLfrWSvLQ9VFWg0bM15TE4A
fdvd0B5gMLA7RoW/MrXJQnuYlICVfgClZqsC+wW84G162WzJZeqlK70y/nAGxld/HF1p8aQX080u
3Xq2ORtpD3rfanyVe1ZH0rPG8Fh519qjOq3ybiJf6XX5Mr84pXCq52Im+OtCehb7ZL10k0AmhOEH
1czURHoo7srTqHutEhiam/ByjZeMul7RL0qH5hZITVAnO5vUlhtsEqMI/klCu51a4nq8NIxPyi5/
b98Hlb4lnGfmgPG8is2nJ/OMZwfOWb4bzw1IzMPwavLMNV79ThpB86Pzb35M5Hr2UH3o9/Od3P54
LJKLVcyuRGENl6ODb03upZ6RPc17bZ8MJ6mMbmOL/v+u1e6V+LFwGHxRPX3wIKUfEwP31/p9pRd6
XR/km8v/yjmXP/hWr9mlX10ct5hkNd8+VATCUhU/px8YpUh7vOCGoyGuJwKG9EP/MIcT0N9yb3Qu
1T3gwbB1UTuvqQZj85idKPA+dIprfg6aT+jJjzIRgxWOmEJBDbI2jzJcNG8zb/xz76/fzoJvc8EY
JbLWM1K3pQrWwmYuUQOJl/InYJNGM0xXQswGcXtHfjJQW//gzGLBaBY7cAoCIGtIXXzNXtXGBZU6
yooHQTWKBecGCK0NlciYmArsAF2rd4/2o5a4aSEmkxyKOEJ0hO/xNmB7PLelGuj8o9bPn0GHzGds
gr+X+7QR+nKcXH0F7vxzJJD8rzAMPu5wv7hU/cMJwp4NKZ4yYBiG0bjnOSC1Bb3nTHiOWGqPAAlg
Db3yrcSHIuvpGznFelE/yZaXZdCRbgcmjg0u4QQgMXPstmDitu6mciBFE2+MP9LXwFy1nnXORLOr
3voFywTXUYivZZk8f9Fp9cOFk/DjlnsmnXfumx4Xnwu8POXQExhwgDvTue1oVZKn2MU3rB7c+A4G
DyKieN+QQpN9A2df+7zJPgJCbuLqkxTlqsjxbqBuzEaes4oWgpmWwF2IxrgKKRHXd6kOaeaB4EAv
brs+9/4by1U3gcdvUJfF5dWxOiQQ5x/L+lXiOEM+AsIBzpguPOkT7gr9NUAoqNv+yLtds89ruuNH
463gc3xUfaddEazzsLjmH5QhivMv9/xvn+c3bHkaNLu6xmC7o8OVFEriZdg8MoPcg4XlO/o+K/XW
xpXcQVhNVOp3pXFXxN/m+JZOgT6HmXFe04DdPTUJQOLUxXUsntf0p+KVXhrUDf3rpYFo7f1a8xb5
LmcnjgxX4DQCawB3iorkoTD+5ShBAtKnRVNxSsDUzWoHkOIpXIZ9HQdDL5SBVlOAnOTSSeNA2acX
XTBYpu4K6YWqpThVvzrwlDOoHVqAeTc/5t4MK7+zsh/TesnUY5/tLPbg1HPBjxs9ew7qjrEc39p9
YUbQQGbxnkN+4sZaykBlD6sSdk/AW9MXjrC06X5HFqV8sXnsKCdpZH/KiVfxZtIFFo9NvKcreuOp
svRAUu7nbEe6PCxTDPF7ACecw9U+FcVjzi6CcxeX+JMmh9svYIf6lEbb7nspWg9oDHixQzGMq67X
t/fG7VEDD5i9yQhWzY/zE/zkJB3W+T6rT7N9qfVD6nigPRDGcX5fFK9z51Gw2thdLypm6aCGQWG7
lkFwiFEKxt2O+sOZCUOjbf2M5CmSa4sOKpvma/yTDO43HeBGIiA70UxbMw17Szr4O8a7rL0qJ1ce
/PRYH+PQCBSU8YFBr7/Twg7KTEV7pB6vJ+ky/fjTyozyl5fzP947dJe4z8ibTOU3iLlPNLOO++1s
W6Ic8ICHfBKK49aaUORfLbBj/9kZga08cdWx9zGATEAM16ij9xZDBqDqX3+axWEu7+sm2ppd9U4y
3PKbceVqB4oiFk6wDwYupjz1pxSLVfF1FzR9mQPT9Hucg2t8aM9Jca5txoxPHvogQYpyO9W3oJ8v
7I1IRjg+3qzDLRzQsBAMREFv92oeXoE8XuwvawggOrLLwtzq7Jk4awbaxLgU0wkVK7DD0Vhcq+WM
FfwH46wL+FVrQbwG5eoCRW6MWB2tyR5w6MZsXJKTCyrXBLYeAocVbZRcz2Bm3S1YC9+OxagEDjb1
HWxboBlep/otIr8EkvNYWsHWAaMExqdixi6o+WTlYfpTxpm5bc781637jVUhd0tLm60sMaV70weY
XH80JR9oZvo23ylJ5lxt6iCLoTP1ZSJ6BrcBhZfOE8ucxQm/NzxdhXGWH/NPNNI9xm+vQ35UAdIa
Dn63HKjq8/ciBdIiapgoYSgRdk/rs/oJqNtEScmLkUETuLcf2xBQMoa9diROG9we978rBJLtf/2+
mkN1wJT0H9Yg8RrH0kTkg6fcQWHIi6sE83YiGK/xO6hU9tJn7u2jkH1rhMYpAbY5FyjRKWCSwfAq
FnW/dMSlh9Yd57kE9HzkrDymT1DVlNc7G/nFZi2y7c3jwVw8ZAzWBFOhTnUeyNn18qDi97lHvgIp
Wb4CGJ3Wrg3BcN0xv5P0eJ4Pjr8EW9pLdYRSCHIPQ/h7HtnmmWXrU3WMI2Vv3PfVwXi3nrU0MJ8Q
hlyyXfp5kSjTNwEnftJz1z5i7OjWCWrDNITscOsHJwSdib/qBwCNw/SZRukP51QRKNvsNFwLFNGf
l6dqR1bYGWVQy9gL7t64uIkK0uh/tGF+WtwmkHbqIREjFg52BFHqbdED0InILKuv6pL3HJWuHGmz
S/zWjtZi1/mMK6G1i8/kKVuXVpjsKvJQ3G09sbSDEdnnIeaMai6qkc5EdNHyI/0/geLf9Il/Y3v/
2tr5x/NuKYqlsNtnGr8zzNLEPqUlJw6Av3v7hgYDUHHYrI1FxrnxBlxGsCkzm2E8XJ2PLpLe4Kuo
hiOY345EMdtFE9CXtKis5AYxWGgX9j/RzS3zsyr5bbpxLdIXmGh5MT/Qi7UX64vT4+aiViJzA1Cj
v7uxsomcAWs5EGyBe/YlEZD7gBYwdByJmbt+zInonvrvmM1sDoou1Fq/Gj2OvZJXg037cD3lbWA1
SBCi5I3lPsZBeYLG1TmptsZ4eaKRLt7yzwUcCbiGqNRt2Lt+OB+ggMxS0vgBwJX0r4osJAKvfePe
ub/u4yd1t7SndUNC2sYfuv2YPOrDD17W4hO6oU6iq35OnMC5nWRMPD3r6Q8v6e/61b/KmcLLSWQn
Ljqsrf29nKXxiP94CU+TH3OY3nkXNGdDBzz5MMv9pJwQiJTjXkdNwuAwBU197qf7bjxLlh8L+b2p
eLl8bJrQ5bhp8lOhRWFVKPUqOp44zMrdzWKC5+IzICNRMeEdYQ3ySCOWUxZzBX1yHuKHdDhYeljr
0ZDs4tGrXrNKxClF3ev1XZOHtGZ1508FnViJ7OW644zoRD17SQ7+GZSfcIIpS7q8OAm2dqJ5pA4D
nynQjABsnIx96HgjkpPV7RF5pP7s+Cvn5S3AhLV/yOsw4RU8AFww5zxVEPy0i5U3q6HxMdxlb/qr
GTCwwWo4T9ZxiOr3tnDZUvoDifz7IvL/3Q/Eqw5b79gv/h6ftDqNbZhSiWp0GzoecsdV9/1Ofc4p
qqI+bGdMsbu96TR2jH/QTsaLHP3JAZ712385u5X/+Ri/bZRYiz3Ipc1joYYSNKLfBjkxtTKlqkbo
gsdmg9QFuJTn1vDr4qh8JS9IhlZvRflM1z9iktreMcJY7uhvMME7kGQlwPIpXI3q2pBfb0wJZiKM
w8YIyLuEPj2QfOBOu/cMY6MjhjebAfhX8g62aVekNPA3rMR1npGLsXlAl0lc3mX8XE55gCLUdG1A
f+ZgBD8uL+gA+vABZwzIwDnCFaN3yL7yB/NQhgqeyZA1I8k8aNpwprbvSMRiMk997SekYa8BEbjt
fsHCtvO1V1iKHgVah6tyZDAJJi4oHnLQK2jFX/9yOXSPnPO0+WL8wEcsnP6wsKBu/cHv5+n/3pPf
XtWSdOZWtXg02FGXo9vHBPLzbV0ZaFBjwdnSYj8MQfZkPm6Jxk1Qhsw5kfQ9wPd9bhzkH86Of6vv
DH6mht2qYv0jyO86SXLSsxJC+Nxme0czSh7cFeyDV3v3J38O41/EO4jo/v9P+617Msa2yrSan8aO
KA0/cBShI44b7/u3bXy6PcyI7IPyhwIARmlNBDjjNRz9JmSahlxwrwIAhwZr75yHX+A+no3ypr4v
Kf8GteBQEXxDys5LhXzrmJMeDpEv1sDYgekiY7m+/ffl+9cJ+n+/0G8ylr5L4myS8u0LVQ/O4/Ry
e4BibJ+ISC889UKjor6pj+iDeM6NZx0k0Ze7MC38P13av0J3/vFgIVqhDuAXgR3o32tAnsX5Frbi
eKUmllRckfApKEdc5zXWg3ZT/nkmXHfqnPQeHY07evnTRkGWBGgDzS/KY4rds+nqvBde+zmy9ghG
ThP2JfugWVWyM2y3fJO/Fa8TiSmuCBkWtwTDgPCMPcuHAYE4EPGXQsfLKPylf62+QzgQqPO3soHT
nAdy6iutAI7VRNkiKr2XWz92/vBQq79bIfx1AKvEAqkKawI82r+9ZZ01KrKdSDYxZRSsLdjqu+Ih
6rem3eFwKAQowuLzyZCpoY5xYGj71E0yoUGGtBkwE0gYizExibaepIts3t2KM7gIEw7gYPOkH8wv
g71T8KUA+ABgLP/QXspvtPHLT66n9d4aYVJe9PIFIFL/lb7CeC5lqNoHpz+tOKWZD/r0UHQvSAjn
MWxyrqivhuQj2zl0eGQkHwU4kSjlQOFXDlX7qH7Zl+XupvuShu9M0F2jTCh7nd7mLLEzCFEDcfhm
PaCI+VWILYPUyunEIrCFCYw49uAER18mPp1K60RXNRx4u2iuh2BBCckgQReDMG32sPWUfrF886Wl
onJClORpHd2mXDRzGD+hDDch5oMewDDUOb5h1Khi6bP8UBae8fS4WRqVDEXB+qGPvloF/XkCHMNJ
M0hw2vMTuDP7eXN4LRDsPLGM5qFjRVcJRh2YoSqKagMLbkiVf1GiQQYkVL+fscBGX3iTr/WejmYM
30wGsDXeL8tJnl666aw0D4n+URdf8fA4z5GBYeATrHWyA0cbhdUGsh5lzCCtoKEGVp1DinPBisUf
oDUiSf/loAdTYxUMFZnKmuXf38ck7vLJ0nkEUWqgE3YSHx3SzRF64bEHMV7BuEH/zObBMNGXIspp
iOPUoSNnV7N/ytDL4wr8zHbCIVNfW9g/pVhQesv0TL59jdaryNWzOcnnyTo7aAjnaMqoeKKrf26R
WC1/WFmEUio4Pkk91xtCrYWKVJNQUya3yrxmgQBJAw5b5jWWrK4nljCa/NxIDzeIw3p47LhBLSsU
Lg17rOw3ACzbyznXD3geSSE00QvdQbt1BH6ieBvZVvq4Fe2QgG41zmLEe+sq9/peBPx+j6hHQvot
5Cj91V1AsGGDtUUoS7RaAtAU7RgRsvLA0oA7IfCuUAjjAi6N4KIQTHlgl2cIyw1YlXdt6VZPbKwk
+SG20QDbL1L6Bvqmc7xOyI43NsVZfPW6IUqgBviw3XiDZVIltkeiBgMRyOIzScxFmLW7vHngAHUb
si7kZ7sXKIXHX3XJ/kAQ9/drc1ApVGwg1Je4e80R0KEHZr8i93MUbKDCwMvJz4RoZZY9SsF6xqiA
YbrZbsUr3V2QQgG7QMMN/ryfWbapESn5Gli/FcTA7NtpA+MjK4diunOYgWLwP79C0665CvQY8N96
wgrq1u8SZpb2PeZ6xr7GP7x+ZVIwy/eMvrmwKoh39zoFHWqEBvITGUnjYZ9bjALUfoYx8Kzbnq9J
8CUOsJAwhdtbAtLkyhW1w4kViXCxdgU1moejl5/S9vF229ePWB+e4IW6+jm5Rr25N+f9orn193BU
EePIYdOdiu7UciZdH69WsNXwrTyzfsCocbV8LnWHfCJBxIY6bNLvGvjYNNCbvcGI1PmNcRdXJ3P1
RuZ9RGXQfiMNAiK9DU7n4UiKg214Gh6F49FEEqIHTuah7sYByoV4/IvJ1ZEdzXe6zIHqWhgNJr+q
BumjN8AVoVtveZGCrN4NfDYtqPek7DY7BcFits88BEzjLxCu4OZX0AcAkUYE5qyQuAqwoEQGW/Px
8u6sl8JiYSLKTbTgbu/lAGFjsHSXJEFHJW7b0o4/zuGGeLG0uOWrtD/z1DOhKnK3RmpW3tvUztaV
9/IHMid+SCqQMk33yPCHyrOVexaGrcxjcwV7CxVRRINpjEtKt1Z44KRlmB5z+sbKB42BD4bXIZYT
waij+zd0FfUBUebPq4rajzRLUWSB+a4BnbOVIQtbjUa6I0WU5YuESIzBF3FddrfpCrlhV39oAKL1
R2C3G3NTV7NSLxw2k2TSYJ+Wfq+38LflsHhMyJnFVluwdh8FaiWa87fKgwFExroipy6EFb9o8307
R4mBNi00pIvcR3k2BQNTEDqaCW//kkGpusAENsG0fA9mSNF9woZvJadxaxqCet6zntk+X0ufhRPt
ujNlMcj3aulznRnBvPZPFhN/eeT/3lCpWOcT3Up6A+ZSfz/AVbsvdVVi1U7RfBXtL/q+hqwwN+We
nbrK0zh4vlOwTgWmaddvFkt7hHJeArmLt8vtxNzrbBwVzsSWGoEJxY/dk6W7cuzOKOcHWASiEZ+3
aZCzBmXjtwEiDO83v2nTX5jYfzer2r9hlwDffCcLDxo8C/7+jWbDbvQsp/u+kvAj+8ZBX1woEulx
fGqfCr/jYEAEcz2sP9jnQ8vvJlfU1966ChCxG8zVpQhKxEg/ncuf5hBcAf+lXuIvjwUcvoGkZfzW
sq2NlpRpTv8av6Prp3fl+hrjPmNib1dhqUcUpxoyf9MUyerK8k5Zz1W1MUUz6roBhbM78ug6LgCV
NrzmEBnTQ59cpvQ1R05+2vRo7vIrpvFTFPS+0ttV+cp0UKP5DR1Z2f8wJYZVXD6y9piPyLJvg5vc
3hztQ6p3LLKruas/auYeYKmvd87tiAgsXXzgvtmHJkYDsZkU25/qD4M1K+jUve3HD1Dl6Z5DBunP
W43suj9Jt+fbfEB7d1X2KrPPJKpr2GCpCd1hh/KXU3tNEQy8slKUHK+Hsn/UjYtBnjwQCcxNZBzX
KGPghaf3YUbRsQO1WYexfi2eYX9TFX7LyO5UA3SMLiOObuurHUftFJBihqIk6Z9soMvyEcBK69j5
9JV1d7sdum6XF6da21VStPCz1UONUWpylNugn8j+c9UmRTiMTEyUxcNNC6hR9fyCMMu8hbr6K0WG
7lwqJUA4NXDizUGDBVvxjAlfs/6aUE7y40PmABowxQwULYAhKoVykZhtEbp3gpVO1REWpQVlDTvX
nPQFy41uRkdRebwuEwUdBe6rwwYiuLPHMgbyw+MUZd9mKE1ioKtjiH4EYlIDk7Lwpl4D/jegRRq7
efzlzuuxeGYY4MigJCFX4WpJLuaiHXtp/b4OzXPrrQFqsf44pi/wDeUSDohB7m4Hjh613/cC3/Rr
caF25dWDpS9C4ixEQhEUY2AVghUw42vZxz7qn+MY2OS9kCHv9bubv3kIoxzd8+sYzRXFy7WQC16u
RzNkH/EbC7Wgeml8FlgCxN03So7IHlWSzBMM6JNPTUPbu6kHWVB6vb7AKEDr7FB73EA6TnFAt2GE
148stC/bKu4aOieo6iNNwEao6Afk4Uw5jwxd/Ha2jtZTerTu1O/Gr5/Tk3S4fnUv6bFovHzwrwDy
Fhfdxanqtm1BkP6Qs+M7PyCDlE7TkROCbtAi6sMMbh4bk7+uF9J8iG5wdumue5m9yp8jJzD3iFAQ
AR+oqp2w75W77MF4bHcbBTCxG8GmqWvcNdEQscwIkclnMr7S08sYACaeUorxpv9GztJ45f34rXyg
eSP9fBWzv/WsXestbDSgyvA2UoJPa96nvK56SKkfbDeh0IjuG5V03D3eYF9GdpdV/0rFX92y9NTP
BMnPeYH8W7+U25Wsrswt+tBYQtMJqou6sZLNEJYaCBNrC2ZN6siDBGT5p0PwryDZ30uOxszqWHhz
bIPD3w9oNWuddUp5NPWwrUTBMfdhf4x3SrRGW3zw5I3QLYJbfuxZIfgjhoDP3b8dwpQGbPBAkvEo
+/sHkJzRtqqq3Tp3Y/B1Nh0CDx+f4hirb4mB8lt0KAx5AzcZZ9BV+xgdmHXBzLYrdkl83sKOy6BA
5umzrKFS/pGcbso5yAL6TppVzddhZlhQQ4ScipWFZTu0HktDJB/QRLXzNSYHk2Th9ioU1oDGFR9X
YImQ6GbeveeSnRNAVBhtjL9TeimSJzxj9QApCfJ8ATrMe+KCBNvZ65XX4ThkUY/dY3uXKVFaftw2
//5I1wIr/jTpxNLxVM4UmklI8Z2yopT089ZFil7G+3qzSAm7/KxA8oyivwqUwzm1ybNZ2Qg05nq5
Q+zBalB6aojNhhP3i30VGukPRFc9Z5E7sWvBsFYY5+vP0tOYYtfyqJsCLGvhcHtNMnZonGxTYyqj
X6g8co+t4y74/MOG9wE0ioJnL1IEihrXgQVgN/+SzzMHicPgfR+HXEUbd0nUrfk9JJgZgMK2wAVp
nUMmQmih3VVTb8AR0ks3fTfuKDkD27caOIZnsKzD57wiRyx2RGHFdJwlmvHlRv03FlEgKsKYHzru
PPD6S2K5s9ApekrBd4AkKPcoZrY+H/XRpuljM17Sn0znqxcLOKtnQimjm/fxiB4KAZrJ3LMxY7N+
ztkXIShvpdlzFFYD2I34f9SdR5PjaLae/4pCa+EK3mwJT880TLNhpIU3hCXw6/WgQqPbk92q0l0q
YmKie6a7SAKfOed1JzTqDXE4RXXQLnvVemNCVQQL19SYXvD6HPPKzaY9slHAJDvxCl4xc+gTPcSt
wM/J3uevQmbI1T1JA+l6YMK3cJcYp6H29PgF2d0AaHKBIj6Ms0Qxe240D7qv88CicOuQG6wRHJPe
WKhCH8y4LyQX9X2TwahvJT1IgKU755dwG6FDl6zryIup4xyt3ardcybeq5ZPUxE1SEIw2DwsaPQo
OInujhj+4QCr5dS8t3weAQujd0vU6pJboju05cmb83UystQ9WT/UGVKWe4bclwv8UeCSgFTmqkUN
7zJ7J0P/HpZY5yZc1ChIUaU1fjyGgJylbi+qsMQxCzvmiAXF3kxXH96kNFBNL+doUf4B15b+EXJT
/nJ0/NDuWFJhVtLI0YFbYb9YZG3jHcKIXhLVy/t19tPMu96pZ/yasRkS0IsEfkkfoj4S7PwDhtwV
3mKUrAi00WPndOvoqu3W1iAYXhI7Q/C2VSh1sCu4y3JfgF71JVcwLq8K/Em2ARzlLFygS88OzKB8
wRhRnumYsuAWSPbcLagV2sLuhEyH1Yjer7fY4aAXdxRjEGZOR3npmN33PNpL81M7veUl6DLBEHob
nAMkRdv1TltgU1+ldB+YNJR+t5ipQm6dnm2x7PiFnyIpPXppeNZ+MiNkZRk5xvFPNs9fUpW/3Rkq
odaWshTO2o8j+6JJvU5IMNwfcSLfjPCkQtS/OKlx0Zh+fRxBUVZE8XH6bCIXYDe11QfyM9TucM32
orxp2ntjjFYN554EVVJt29Tn0b9d4VvIVXwp30dvQXW4BdGqid1mhJ8ud3TKOVZ2+r/5q8Kn/zVE
9g3lUYEpBEbn8sFASxltskjRFhjWecYgZHp5Cph8YB/1lhNpf5D1yEsD87tn8WMNxlHcinLLGgQe
XJuP1qEOseABFZawWByy2+at95Q9fgF7fGh80/19g0XM8D99ARJrZOara4bxS+D28XaXlBHpMtL/
6GajIuGdnpGX0TmZ7kUGNTsYmhehzsGERzFSOBfxpTTdG15WdKAOzX8dg8XZgKIZTtdi11unegI1
6DwIbKennDR2avxcifaVc6MlzCIsqSrbtWosGq5y2LVKbms65kKPYrVJ3Z5jAquVV2CTRjpCtkZG
9Y7c0K/xsZAIi01AZEkUN7sTnKZZbEKCPRquOLDQAY7LXeLS8FDpIbu4yp6JkBxonHNyBO6ggZ08
g8sC6L/aqqqfPcH5c/fXSN9EN+7CCItHHhM+6gCtQncg9oJtQ/RMFrgQ8KWRXIDcoiPxkG0Ch8i7
otnTtGVgYAse6LU6Mj+QWvjjAiusq3UYVlexO6NCd0a00zKVfIB9Nop2S7WaAipv0FtUNla0pkQA
6pVgPoy1pwb5BfkB18fjmyW4xTMEhOS2B0A3e4LJ18Pe7d/i5xrEIcUSy57G+8kNCG4Lk1H6ZonQ
11du3iCEY0mz709aUPsU6BE9FGHS8yrtHXyC+YztjkGuq3gJFYHu5CQU8C7eAi6cbrBLR1f3o4bb
dVcoawZBkr4W38vxFx8tedcI6Tz/DLAg8u0lfyZG7i1sI7TazW5AZhS5DcNjR1TmISJ97mf+MrVe
uBhuWsHZueuLQ5481NIjcQ3DAAjLDIrZHaudQR5JtE5Bwhldoji4Da7NLs3XxWUnc4Q19pwcCKap
UID3Xiq4M3AUa7Z2aQVv7ZMhftTTFkJFfxcwycy8H1eZbfN6mrWNMO2kcYuIcUo/bhKYqxoO1Xou
12mx41jnJjbtG/MPfYTt9YZ4Nm716iCkWD0R3wdyu5+rrXY7SflGGt+wQCwjnOr8jOxNWwtEPDJ5
ZSIig+lzjqjvIg/TI07B1DUnh0u+LcN4cEXR7a6OfnN1xDQX24RZpzW/ejSMmrK+CgdKRllxtbsP
S6OpxsgLRmsGRvZkVfvqshsaz1RcgearxjO6a7AxqNAmYZH5w9U13g3uUdrF67q+OPHA5h3C3svf
JFeoPWUMyLGJKZR0v8MW12/znKYRv0cXqlaoYnJGxxP5WstN4gpkMFFzqbl3JcEl8rt8jZR7UVtS
4YNh1Fst8hquxkOcfozd/gas1C3jG9KWyDmHEyAzbdPwEtltAOi5Z/BOs0H5D9YQW1bC359r/ygk
YDKnJKIDgiL+Ge3bz8SZmzosZzshAqKR3VmHeMf+OOWIo5+p0FMv+hqB/96Wnnx+RW/ypJzMD9W7
Hgpz1W/+1Cop/3jSokgjGp/Ibv0nOgex0vSSBFx0/TaeTU63tWp3B2gKiLYzfCWmwPhCyBONIDAM
vqPRBpZAb5+0Ttp5i1UGCxVsHi4UkiHehZfmkRNyrALcughd/3RP/2qd/nY3/eUL/7iblLobr0JK
khjgkJ0E445+BDZRY04m8PufxxtK//SEVNLaDKKsoad+iYb+chdFrd5bet4hmHEKMtrI2HsyqF/O
yYNIVVp+mfvr/0m0+78Lxv6J9vrrp/7QnIglkz9GlU+Nzt12CDE1AyhGPj7LbxSf60Xp9/vF+U+B
JASzMX6dSBCGtP/keqVCTAc1oZ7gynzlDL0zDiZ5gs198gpYccLeAOEZgV6vksOfWHcGBP688RlH
qjGFTUc/wef/DAwvbr0lpY2+lBwlfqcW8yGmN+2uMcMku7+I/gWZFGc05wWOkpsHJYfJHuSdW0ro
TxE+Ty6qTwgOvO+Yve7q90vqN9W6Bz7DbiB8XtNjgwM3e5YJmut3QnfsySYhIGkEC/Ip0fobUMH6
F0QH8bCq8ZT0i7bi5iC9gw5bUk1c+jy2QCzhHrWrySv3aiBgnre5Nu2nifXONKvsYwr6mlwdDFME
mDn823sEVSP55A0HHzgltbN2rl+r7GEMmsfrwfqGVswu68s16Grb6M/lZUORrK/yPQVoAq/mQo5r
UA1yoDyod4hWE22bdEHXfoiFp49eLXs3AiCZFOhkpH7hYsWyl/rCbU0neQEJIfhioYOZOmSjFOkv
br8eN03m0+WUJ07AUfUx5/1+Tcni32Qxv14rUeagp5LELJt/B0KuWaTPcidBqLxSmKF47f0KMgqz
6pJbsNL9ZdStFiR3tMc2aiYTjj9FqbkGE01oA0YXD2aN5a9YEweCBC+hD2+RQzjTnfWg4BKmLEdv
0TigPNLlkLdByyUHE9u46bgmx05Pd8o1iFnK0ZuK9DZqoe+fZ/xJrAqMdBO9nQN6f90DZpLBhZ8a
38oxI79JQxerK3uFexzuF+EMQHDsyWEVVn6E55W5ram73MKjt2hsikdzq656WKS9uZKfaRwBhnGx
zNrK1LaQmdl8jMWdUOybdts6jLHvckcz72/MWo9QE7zesu8Urs0aPsoZYoqcBKc5G694eiUeHiYF
ABYyMPz2yB82U34Lvn7Ao0e0Fyo0Cx3ni8roaczCyWON4646gvhbZGVoHybTOkhYFabQuhwHpgN2
a8XAH+11FGVNCJ4xGVzhQQYbvhq+UHBWFweHARFlsM7qBmOOtpaVnYGRmhzDi6uDQd3uy95Wa1sp
tjJhDnBeeA1AV6ihc5Ae/3LtbRz8iMchgQliGTlD8ZnKb+oGtWEL0ukV79O7UtpUmGjzf7/4FGs5
I//tqlgWH6OimXdh6Uxl/AED9kWaVNeRMyUOi5ZAthxD8mYcZQcMMxudsXuXgV3QxOMWWF0e8Dnm
h+ag5huCFgPzRXeuzvg8eRj+0m/SFrMII9nVzUevJI4RHcTi4XVYa2MRgi6oyvMFHvLSkQ/g1er+
MngWzg3g9XscePAj1kMNnmdV23zEbfBYqbsOm+RBgxYrNzgUiRFGioA7O4wVd8x9ndJmRkv6NsU7
PbHp8HM1UJ5I6nVF2RtvvlhsC5qX8ak2nAJLO2fQSKsNRcIMv9v6GgWSzN6gMXmRi/sy8g18aOKZ
AzS3YY0p9FdStVI81OaeSHIAJ8zgae/dQcbp+mRJLjLiC46uyh13lxEO+Niq+0r2GrBopAd4Rm8b
/WxYMOarYfhsKC3lkODEQd8hR8EPmPj6w83aUBRr6gZHqKwfVYIjUTyhPUbGc1vDdcRMDibeo3rU
TvQlUnhjpnzmCePBYGvffLmzTdYvRy15JyyxaVrFHLEN1ard9PHqSvVKezedUyfkI+KnHs0r69DY
Wvy/4rHvrqtyoxgnvP049YKrGfaSU5Vbcg/k2wOEFmc0ivTRFxVb8BHAGtk+e64L+IqV1myL5BWo
TJl3t+/ZHfx58lMqWglHOma63o3zUAeDvXBRgtXWp8T0sV8ndEyO3CM6sok3zuPgRoJlOLDWkOIo
7VbqH6/pawmslexHfkrmLc4lqvUySIh3iT1mvs68VES7wg5QvtgL1V3PMXNbpYbXXc9Nh6l4oZtD
oL05xn/1NqI8hFLpQ6I0tdyf2rUmnjLEDvJiwr+5tQXUcteTVAB8IfvRBxkGGiD0gewmWwYMjm2+
54jLlg7xSteZrlptzREp9sCnNN4hpH/JHveCNvY4N7uG62dtWm5EVA+twOUrHvgD1hwQ0Y3cVt8y
CNlDNNYPxirNH2V9Y108UX8wLp7ZHieO1emowMMo/Ys4fgpDqJjb9KR0uPwg1jA3m5zAsi07iJlx
vgpILEITmprspYoHhdcByRf3WUVja0/uTXdVjQFfcFY2Gtnys25Pylb/Sm6uQeOh78iCAQ4r7puj
suHWA1vr2VMPt+fhYwasEm1+7GCtpc9xYgMsl6efvt4SuzWD/iGyVknjThq8JnKVUnKmtHYT5bG6
Adgisq6v4cXoTsn1/o/mAf1vYlcOMp0xKvC6BPX+bYZGlQl9OYvEoOdN0P+KjykutlJudWM5X5Xe
nWjpBaKw8vseXMEgxOQSKIflUF3BM4NqU7nDkcVhHc4K4oyzhDpgPunVtqwDrl1RQGicuRe0HZCH
m4IYKbQjV7fu7vX4XllktWKGU5u8gCAjRokwRuRs7lAFCMSR/Jlcsy5AYLNiFE++tOfghCE5SNjm
4Xkzm5RBgqHQ0IxXd4rZNaslG7v7sqbFYwe/GaWvhKtMQB3NqlliXx3mPnkjGZ/2MAcT9cuiZmc4
KnbPlfn8a5Q5GDSBYisRasr67EiF5C97ifyORV/B5k0X2rM8A3OTdXFO3dw3tsDW8qpeCseEME6Y
MG3Bcbt0Q8Qttx5if0SmvYVc6qigK0b7gdNhCnH1R9NGdhTTJX/pSqPGT+kQJsLYyV1ggBltroTs
ctUTSI+taDK9RAnITZ04W6c/XG3SnxbEUnb9pScpVDHuLhUYzw0u2i7JKHBuCEhUAp2QB63yDY57
v3KEDP/Zikvp9zer/Ovm/HmzLjOeaBPEfxhjaeptqV4GPl/d8ZNvDiEk24WzytwESzAOPOn+Akmb
2mCcq2VqZ+MBRnkqGX4cio944BZlnTdvR7/bkkqEaI+bKNlQJK+vb+L6QqiIax00mKnYzZE9coo0
x8uJ1UelWHpZgN4vqHwSwZ8QLngQ3zZpImstILYTrJshYcdptgemE5BHQq1hI5hBWm+58VnZY4G4
u9l3yXrcJyfj/bbhLsdbbHq94FT3BKWEVFRLZoF2qoMijPCAz4uS2+/fF/D8hqHFV+6y7Ud8T2nO
wFVCVxBugotR1iBD8RBIFQATV0d7Mo8XQLOQGnH5XwR3fEy4jw4xojISI8SwCMmRedJcDfWOYlee
dcKXPmCgfTFDyy6fMDP70NNr9bD8scYacJgiVXTi1VdKiOK4Gr3qWAD0dExYB7U45TuZBMtpv0Md
UPsv+tbaZSHO82CxwBF/5JdYNb74xi9iIHx2pS04hjOuo0P2fnWzPSFQTnmyQrRSMAJ0mRVDq1Fh
RETTjPZ0N7/8fi0x0PwfW12VuepMopKW6To/F3M95VIyWE7WeKW0JQhO5FwrfDMJS+QqWLot8TyU
h6FxiJxJRcGpuyCiQbNWY+2jXkrBGWSmMvft+9xfifQ6N72tdT7KF+F6MrjPRldZir7yQcuJz3Im
lxDKfXUm5kQg7BQXlmMQUoxu7kzxAZ9yfYUbR+XFyqZEDoEJT7MDbc0/8dqjMMijDTjm7Xmc7OQ7
BzBC9CA2TwBVhH2BovD5/LeK4FMg+BCw0TzMaAqEZs13orOQHIvBChAfJ2sJPb3wdd6Kt+Ibmdci
ckOulV33sJgmrscWGwPGLQjL9kz/hmW1vZteAfNmlwDc1iet3GkxAFrXnRHfZfv8s9lq97JGZthq
2BZBytlLFMNeagk8wxxApEU4+gLi58hV9Y247jm7+qvbboea8EUiFNiy2lk1A+SX7+27aes7IeQR
3w7mnXoH6nycD0swrwQC/kkB9rKkLN1O6oe6stoVAmqRPPJH8j7RKdroQR6ouNE+aYVDjRqkPs02
OCP5JXhbMKeui8M1QGpAnDaTTTMEtw4KlIUf/9aNjfzdfdKMX3xoD3d+AiKLHezGyMoTjuRNd7R0
UGGUeqtkbYaF4ab3nfbWXHxkMLxpNDZWDZgZ3CBHZfiuK/neWetpXgJGTxsAedXCGnxhmADpp+5B
q4jW3UEEjuFyHfv90yJjmc7LlQajQ9VQehWp6cjm2CFU8GiQ4Y77nbno4+Mjin7EfegIXRK1yHBL
wokyDHMUfBG67a21zhaj0nFO7qnn3Mlc1UhwYMZhwUracRIwXvDgLdgsao09Cri1vC/hTMePsveH
1qX5EkUEkU8VSi3eCqkmPOsNFQk8vMKjx8X4HsM4e1jkCAtu3eRyhKx2bvdQDdW0QgNIlzYZi4iH
KRANvXTsoWtshEDGfEzYPUpH/m14J/R0RIN/oN3B2IQAnbhNCDvkOs7kSG+jHlj7AbuJtO6sjEYC
3RG0DBme5uO4SV1YXTKscRy7N69nFLa0iyTIK7oMbYXH1YnWmJNOtNek/YCKwDwm8BTcp0c6GYfg
BPYtIKKHUxddnfLQkV+2zNYm7omgtxKlqmLLd0tA3bIXbCIyu3aDXPhXkhZCZZ8WAQvzEartSNgF
XPuKOtbOTzrCFCfA3ix6bYv6usX+ApgX9FVoVFgMz8Z0zy/muvoi179Gf8OJjecE7qsifAZxEGH9
TNxWj0tqVUZcpH19NMMcOQ+/4BPH+dfU9UugVEdccRy01Rsx1fRz1731KYN5oMrAoI0REHEZziXl
frIt5ZxgJ+P84kbN8vtrFuScVCjJl6w7ZSmorDNhqrYAG2EuCvF5T5XE0G/ivvw5oRspCdmovRat
M1JUkgyJ+nPJ67iyVr+N+yW+YVFAXPwS0YMKTYZZJVRQSjU4Cab3GHZmcfrZRX+HaD15pfip/YJ8
BFT+ADwrMADPcHTrGF0DTox1x5Colpc0O2MSCOYagjnDiTAiiRTzDY0jxuHkvcWYXZ/l96xgFCSG
kDcwU8ybOGcGBVKPRrQ4awKBSb7W4GZpCHTbEnVJ2bISWbSRHLBMDSzpi87eHq7oPPAcQOVXXOrs
pEuKagvNElfDIDxyqEhECKOmgT91zdu3lrnNY+penklEgtaSkqCKjrEF4L/tLFeuHexFZSijTHon
qQ6iCkBpkDY6gI4zEu6ocVwnlQ+dtXxIX3+jBsmepK9mZ6BvuFKSknMZeZPfExXBYx++BRUZRk22
z2bZUMPXnHxc1A0tEwxZDHjKsFT43YohD/JjmbnkZU2kF+D8vnLfNWGDS3ot2xQ/noDU7LokiGuX
U6at0pdKWffCER6vX1iXVW2EOPGKKcie8uEBGNOGYZeNdSLfydJdwq1PWo7Ft9yCwDzhc6ZyQPW+
0UvYRFc07de2CPrhLqYTMuwMDVDLbzhKKfwEQwacDFUm3QTngK89M5qXfCbUfKTZHUbUd43i3qIj
mYBsefLO23E7PA53jA8Aws0RI/ck9sovwhJW3joTjatHxmEPlYMhYatXh1HZ/hIuC9laRt2BKqPw
K2VzCxRENSuj3S71TJw7hCdFbdCVLmkuXcXspxUhgl/ovqiEtvHgRZmvqys5D4fZQ8kJX4nolfdl
9nstCuLUF331dYGOQ27YTRqKNpcqj5s7dxdzxjLIYL8c5Nm+eei25bEjFY8dL22GoMJtCrcaKQ9J
UHrtFzPF+G0k5myRV5Zc9jTgfrQ2uCGeboGBkKLcpzP/PNLJ7g2vp2+42HHehGbHlwmItl+jfZ7I
qDT3cX+ox9Mkh4uBTInZLbB3wqpgYwI800cwkxEgnCTWc4H/nfOQiEMQaHKjgMeBLo94jSWe8Wk5
2/H5zJpLLt8oYo72mthXMGVIvCjV7n0xCQrjqaY/qoj31DhV9pKHywUZYfItwycz0OIwyzuwTKS3
PQmkHgwYEp3LGwpOlXedPd4in6ze+YMna4B+QEeSqHP1yKu9DYvEDtWWBpKUoU4byCtwR1i03uV2
UGC5BXtxgM2MsUBovGkFb6oOyESpqxDouxHrgsAHxbkV4TSEGT+Ja4/gTTe7Q4FVOR83O70jjwMC
Pv0sgEaC+n2SX5PL9qLAgI/cEVdeCAt1uBOve01DH2c3MhUILuc1WbMzgVCJvoFHHhXyHtq7gToM
bd4HMqqMiuddG4IFESOYTt+RcnkmFP2B4BoOAy2MDjcwr9obbuQuw4bdNzVB7TUKYfyxud986P1b
VH6puOPG7Yiojh+CXK2qfAuAHjHb9Us2ni/xjpLg9rIIaBDTxEAvJF4D09uF+ExciEXpDgePgx6S
g4ZFeZrxNUxUMBhpOOWORe1J1DoJmXj20G4EIsdnX0YGtAgKEtckB+HqRsJ5SjeMk4lRS6EJfSNW
QBspQxE8V+/pYQ5QP+RsBopOJ9/IHx2jBfz2pXeMtf6ZEUzcIAGUloYJ1p4T5qVzidUjYBTwuZc2
ePhTv5iebxk9Vp2T2qj01NrSIw+m2jMngHu8P+Fkl9q3Hovk7SljpO3AGIAnstksf2bIBCKfiVtr
cqzrfkqIViMLx2bwxgqstLOFzJ+jL00Aef8esjUOab4HELjmSiayclumv+vWpUUccGd5w6QBxrzE
hBVdfSgdlWS5q/A10ndWzynxXWQBUZpDnXzVBP66WK0HVDOQWPjo4hIHaUhOH/I5tQ6S2WMojEAB
cSHKaApz0ef5UzhOppvfzn1KC5oB+kcYXVYozhEDGimDRsiMDM1koxsHLjSN6SiE1Y7nfP4UqRVa
In42uYflpk02t/q++kgiuilcekb5aphBmbgtiqrEJaJSwtLnoAsnM+y2/eXQRc8M04dAcYq3lxz5
5bmTwXX3S6Qt7YOGoL/bFviYasxCtlQ50s0lXyALswGZHAlAymgTStyV5SJLyCC+FDeLncUIgDO7
dM3cJiAvkTzhSnG75Cjd5IMp72M0m8y9oXDDEw7BVq0FZoSykTNb2PPdKRJesc757Esp1MH7TXtC
qPGBuQiRJuF8mIVNeAemH7km2MSExCKcrc14CbT0NDNo9Do8qOWDgNenI/WPb+TQcXOVD+SH+caS
zDSDmIfEs0WIUgwCD56697Z9ZNoiVFxrc50OJ+YwlSbpep5lzyJu6zgQ2g1RBcDJ8DUYl6pA0dZD
GNsJG5lQMNAR1M4NQ5Whh8APKbv2xh1oFCLoc9S7auMP6A8IQaCWxGnzXEDB4PNXthIPa/aAfi9A
/iUTWcD1J68jH53sUVs/LIadwW067JbOLXes23bWfEZN4ZDlXkAQRKkZU3WcESuOQwAGzsMe6Ygg
j9lacokI/MZ3w4jDLnqhuaiqdYIfv7wErY4th6QY9URSSWYnT2V5Zxju2G0ySCSdQ7G2TUCofF/j
/zTvKrT7hviaMnaSFHltU5GcgcUqBfv2r6wErMJ9mNQQhpSDsfbK7iFgaT8R4RIhUuFD08IVmKfN
eO38SAEfDweu3Ya3Mnrjcgv75uCbwpoBSvXlXpJfyvTpopFF4v1C4WrpWUGZT0JopmFB2KAFH6Uj
2TuwVpUtCmvSqs9tvzHGl6g4kSEwUxJR6Hwtsgsq9KZZtUG9WMEB4bfx1lrM5zLDwrBNZq8JGa4i
R87qclJP0ROVi7zv1/qJvFm+Ofgfs0Vglnrmh51u2r06es2VqB/jqx62prjXmQ/VCutB32QGGCSH
dSeXjtk+T9cTzkzrHpmNrodNu48IBya/WSL3ZGf4Sezr4lHp7vRmpwo7oTle8ewmHiN4+uq5RuuF
oAvgj6AE40gOI/lODPlCuvSKlstjVkDEeSxfDj1uXZK+aw9xoyXS7frjEh+NPMi7krYMoMgy0b1C
ono5RVbYIRGfDl3rKfU+R8Jm2QWdeeVfPobvfjGgJPOenNnysq+U70v1ApHMdK2pfBkhPsaeVHuH
akK951gb0bZiMsWDBQkDVOsW/bNI89uyF07UadeEDUrTb36V1lMunqIMQ0f6XKR+H62LcZdeHiqa
i4FEXQp51BYX7c6cntQHlDrVhjS0xo5NJm9tLX7d8tqCLuLPvVeNsGvvUumhyDy5dwvY1NGdbg8m
LjXcJDsCmEFUwVArXvKUbpN0a40CyttVBoSLAK7bLiwHoRW5Z5RHKBacbyRZ6p3PIfFQdiqtb8AV
ZjgsXASugs+bwBhDzT4CJ/uoW0hrI4+43JPGQt9CLTV0L6m+1YnjiKTHGvIt6BC4V+gaV4TOJU7t
S8foybgXkRTk6SvCEjSZIGtEeSwOlIh2dt2CmuOgSde5so+RF/C+mMBVbFheZCSA55XFZkY4TwgS
uXARbeQWu4Z2piND11Zq70Z1WoYcCG4r7mTU/SISO1KpYKSHreYxlS2rz1gfLT78slugqX5H6W8l
rxOx3p9mRzVHOCseHcPwozcAVluGh06fmvGpJCa04d3eXa6odNxmOePDrj7R7kfoEyBQlqQoHFyp
sBq4m8fNcFfeoSw5pjtq8QMmdpwdjzx1cnepHJkUAnSbe5Xbv1OHzo8SudzmK7PIFu47f02csXYr
FJIE1JPOiARLy3AOD149PsTEPyUfOEn6P05LN/+mMMCJB79rqMxKVw1Z/GHGS+R56C8qXg8SxLq1
0IRSTr6ZE7VoRjeJ/nzrbfADaLexcixwBaQamCQoxQ271JnpwPSdtWaeb/Ty/WfcHuChReSAcB5X
y9HrewyWirlrwWiKCrDDqTGUMSvwe1pmVwkJao2WOunyFkXPU3UkDRTlOMoG5Vl2L8I5ckuU14yl
WIGj6AdmsgiuKFH9PWtrcsbolRfJSFRgBiM9yfgyI7Qb3swQAWotIrzhcpXPGBsLtzt/3TuLray8
Izu/UT0JVB2FSr/T/OQz79HEuIl/obkYF7KYurs8ZD6fZoC9u9IjrTOBCu0HIIq4F7NtPqPptg6M
wKs1j4QfTKVyv44XMhMMEA8pkk+7WgPMy+711D3d8MqRblDaqJKE2UFGI8QYjz28foPsZvqeLyxS
xxF8ca+zUZzGRcVG8CtmfHqh0SkZAo9qdPYafLkUYpWf1r7FtsfcinYcz/wSzrjksLKUrrS9JP9C
Od1PGL1d2OP3lhnDBPl5Gr/WmVUHuejv0Wjln4w7f11NP4mVSe8E8cZq6pyrvtFpwzBcza56nkBp
tvl9sym22j69L58IKbtsrztUhy7JV+X3PK3oP1bDI0AAEm754ih/gMqZLvxT0LCsdSJGEUaLGsv9
h5rG6rIovS5StOHqIHRVPunIjyiQH6tXJEpol6FbuQOzJxPlhp2cafJwm0jv+UupuWh9GXRzJb6E
R3mX7xiRAluDeRU2b7GTBzS+NEhIYXDimfRyL9WrQi6a+mIatOLCvcXgjxYJOuE6IcBjlDK0dBXB
NkAy3iE0YKQntlGTehKKMj4yfcEMSZU1mmdRYhpsOvoKd76xvmm+dftQm73U3UutE2vEhXMNM5OG
z5kDYzjD8GXndOmUcjxSgKMduPK06nsyJQFKL7QAmq2avsAghpuTfi8WTYhZFEC/omIjpKFoZh1Z
3lBacs/8Au8hQfHf2NAvl8qTbyErXD2IpYcU7ADW5twoCDBdDbC6qUOkFLA4pqEdu8ZckbSgfAFg
o63RiagbqYv4QgQOkFQeAOKmnoqwFEM/fxcvDqPU9DIqw5mgyZJ5PVTmOFQitKzKs5p/1PlL3XbA
Gq8zEdTco9XGGNa8qSocAn4a+Qac/TGxjPi6XU0JiuRIWmWJCgmdQEpiKQWz2yvOjFohh1NaFJB5
CuDTzY9ZcpcKT33CsJw9pzfwDgY3cLEqJoTabdCe4B8PccfjFR2X0K78Epg4TWGnIJH7VQ0lZLjo
v3FpEvA9+OIG2Gr4KteMOgnLk7lXn9Kv6EPd1IijbWRODTyBltiXd4nkfJRtdvNIQ4i+ZjXfUxhR
Q2Y16hl/uSjwbdd7Qjmwxg8LJaCAM6BRccV40fHG4gv2EFypjISgL0vfEPryBzBMST6RGY0nK1iA
Pbt5nR5AzmktFAHhnU7Ob7q68p5Y2RMwXXZqsPSAiYzLD4mwX0ASwF9LtiJ4bfmdtpSQCPzyJfCx
ofKO1jEODnmT9gdZfuynbR4jdQZzsevSmQTqOp0HFdmmGpTkzZDxsCITpWiYsgGtlB0jCsHrluRu
+UZdIj1iKmIODr1qX4dLiM8Sf+1PjIaATVlUlIVX+6YtBIDsvz/BjH+ihjUJgaWCzlhV5B8+FjW5
VaIqM6GACBPE3QW9D1lfBCiN2IZLSKg6vhPrM4Z6urAEAgaMn5L4oq3mD0yz9LemM0BpfsbdPqHf
UPdTRlBK5anHyEendqtplGyzjOABZPZSKPCAlqAv1atCzQet69Aq+RMTPQYCuDFb8qsf9asDHGJL
nBiLT1/fqPVOJ7j5EjnF4t1eTRUZJBQjG0mn82LGLMwZvbcfmYrXkSWoRn/QJv69cFjUYZIpm8sI
ZEnUfxQOenHT2ySfF4/mxdgDODfWehLXsEDxMt7paE426bxMS9qRg7xAfBVfNDTuRga4lNgKj5nA
DUytZt+Q+G9Ivvwy9iJZIcIqvV9sVdW2Cz7K87RlikUSms9RG47ts9W/CVSFNIUo/ezrrruv/AU5
HM7A6bsloxKRE05hajhb+dT3/RP8/ZIIhHSdBIWkPLbYYnbGNqdOtj8Z80RzVG7V9g8p0n+/bJbn
AydrEYZo6dLP5yMq6aQZnbYIrUm4YtIfFArl+dJvr+JP4H/nts0/Utwh2Fs842PJxbvBzxN/FjTY
bd7Gx+LuRjFOwCCBu4wkr9VwWhYENTetZoVaG7XaCoMaSCf1uAfndGTMggsyhPtkP5zImlEAozEu
vo73+MSgtOfinW35X9Y+//itP679kUBITSr4rf062XNQbE2qktxVnlCd2IRYzncLh648osIiMvQP
T/rvlr/l05X/1D7/IMDFZhySGZ0Fn85krQaGbUOu1Z5nQ1NYEOuMtn3CwLj9/VGh/q2c+PG5PzTm
cZZ1ViMg2CP8ASnVJD2Yhg06lusB4FIeGt4y9UgMtXfZZW4HdkgCIV+HJ3OtBLIQcHcKd9jAGw88
SfI1/USJeiMn+fn2BrTL5M+rRUixM77j75E+f335/z2YHafz/8PI913y0VRt9d39+3z3f58T///h
YHje0//817R15+dg+Mf7386E59/9evvX4HdNVzX8JiqqMctU0V38aya89h+MdFcNvPGY7ExJppD8
z5nwXB2WZKmqyXRQ/PP//b/9aya88R86DgHR0iwarWXK/H9pJvy/1bLMI2DitojXkmVvomnTfix6
wZTlMSopk/8Xc+exHDl2tulbUfyrmQUU8GbxzyIzkd4xM8kiuUGQLBLee1z9PIdSj6rYrarRYiIm
ukutcgkkzDmfeb/ndeJuqYZMgtneb5Z48RH/Uin9+RBfnm+T5d/Reg4xYP1r58HSBISPMLpDOBkG
/e6H2/DPB/JHxu/PauM/joZ+BUYZmij1y37SSF3sN7KMunxEXJidcj3d5znjZzCm8ugm5e1vxom+
TGz844gIZiAVgkfTGd/5WTjjGHlVyhNDS3bX7QBb0XXNbVpSirwovZFSH7VCnIlzBpv1IN6G6Xhs
Rp05Z20tLvaImrOCCidL5vU/vxSKZcqKDZudM/wSgyiRriT5NHhMx0mXQkvWQS8i13bni3tdYZSY
DL9bRH9ezP55MX44plAZ/SCJ01V/NGUZJU/MDNtkgPZIXiymRRHZFszGF0QlWNzNM9h7UkQHf3B+
t5z+xdP245f+kpw1dmwaVcmXLlDuR3KwDfR4/evr+mX46R9f0nSIWUzZgrn/9RmLrLHLbb/hjnv0
/+TsOSMglThWHB2dbtyYqX7ozHZXM53sNPmZasdkZavfnIX4Jl/fK0s2BMlcRZT69dWtdKNV45hG
kdkh2qT5iOJ5ok451gmtQ2dflAE+ToDawm1kODwADHKMD2Vq3wd1c/r1yWg/Dw7945JQANLAAysq
TrPiufjhvjveaPtal5Juw5UhM0yGFOdUmvTMD0kmJXkx34PEFZDlfUabIcewUGauRB31rQMcoikH
qM3D0VYRENFubhXPzRhc8FGRRLyzcpTs24JSOxL/kRazTi8T8YLB5H3X/lbY+bMW7o9vwx1GdG3w
Zn9ZRMqqyEw9QNDT6NBuEBQ0NVMJQqmFmjwtu1UR5Iy10iLwWhdA1UHl7Rqdp4Cs8dcXViweX28y
MzsYO6iOpiM+/vm6pp7FC9xnKOPKhcyYctiPK6dKz0VOYRMBkIbZQPCb5/tLRPKPr2/LNoJTnGrY
hr5sCppvK17VIHSO5VsEHMXAmXHqQ2Z/0M5MPd6mon/1qJC1yZGxZWCNbhgWJbG0FytahJDYGaW9
Ojr7VlD1W38pXv6JERwppBRg+XdmjA2Sc8on2N3hfNTMqzaOtLaHlR35NJvpmBTlqfDhtk4jOSwV
kRIRCAbqxtS6nNdo/E7grX1CZf90sS2GpHTLkpmi+nLbp8C2Y6mxKDgigFP0dFE42ylJ17b2rA6g
q9IGdcPZZHQp8UyGeRHfN9A/US9myOjDoWVOGCaSku6b+KWl+eWk0TbS0LDm4dMwgBjQwShh7toP
p5IHe5CYMac2q3vovUtnbynAgaKeWk26zqxumVRYcyLvmqboMlbxuquY6GauzGLqLSkAHSJTUq1k
PaidO2iodDAjy1Lcu7lf4oLLpCY1iJexodZK7aFHnRkwz1HL0ZZ6qTuUNIYa2hL5MrdRFDr9UQuk
I945jM2Xp87vj7I9rM0n/1YFxW7E1QFK7UZumpkTSK4eYWQ5aluDKbE4Ug8mhaW4o5Xvp3uHro7H
25CHfA3hkUVJVZyaCSmy7f1V7/A+U11pM1go6jaiasOa3ZjJUzk2jKoA2MAsrRd1gnpYlbgpjvjQ
TYNKC5Smud3Q9zvLmroWV77BHiQHHDn6/VLVw+1Q+TD4GOvQOmaS9a3ER7EoIUlFwRwfmL082P6I
uSNiKwSdDf4XeZ2s+tQHBghlntnroabYLqGEK6rhqPZ8MR2LZQX31Lg5WbV/8Zgl1G9lUS9TE/r7
FGzrosPAOLirsuTsw1O0IAI5JMySH7it35xsm6RFkEIGxl+ss50loNsxB/ZDNyk6nmlt7UkO+sh7
Q9PXpmlTe2OHNDjv0WHSi/7tzGTUDYmWhm+kjUDKc8V6mZsfAXdXbELijpfJiVByoWWuXj6PhndL
gmpdYGEW4hEgHpGAwb7BZ4jJFCjVFugM6/E0rKNZCqvSCHmD5ZvM0I9YiGcOQiARNEgw1RK4nFUm
7cXh8m5a+VN9cvg0K0ANiUeijp42sa+xT32Z1FwczAI8NSVovc1mGXIlOp8rxWYQo0yDNz8v22wT
0nm1kr1pNJtBmlClHpSq3TQUOCSAGxLFjAKwaaY6+wgJZjEg2gV1K9ZkKZRXsWdgXD+3k2Cl8o3K
yFj7sc+sdHBJaApUWbqWJbR5aGRa/L/pnUrxHdP2aoSoQiEQSxlpsbslzfpMuopfMTruN7dkqFsG
qbylLdiWhnlfJwGteFgonYRZOm0wG51xQCgbpVTnQZ+JUypaY5ZaADdR+tYl0hJ2w4yHc5jCudTw
gDJIwaS2aXCqKZkm0Az+lpZDiELvJXMvJm5igjgzHEcqHg5yGHK+HhNMje+PHtUfXE8XB0oW4ora
PGO5Dn+JGTgfkmPWE2tRfLUTtkugBik/CpNVxhxxcexwM4cBRL+rl3F+RGqaywhTJE6OH23Ndszn
BXyx0BwXEVt3YkwrqUOtrKM3Qw+J1RBjkNJy6AhofSASAQXjGiKwAos3wB1VtraV/0E2tI1H8s6a
Qw3BSjzMjRluDRajPk3PFdNzNKJKziShPmypPkMu+J4lBAY6z796sxWGe5Voayg0+ri7IoaI6bwr
VfhUEzPotN1DKt66R9czm3Vpuu57DhKPdFCQeUuUQI2nX+/HfxV0OaIOYcqYUDhfg66pKs3EblSH
EZTqZNlUjzNc8wz1N1vwlw7IP7ZgB9a3hVLftBXzSxgbeXpSlMxno5Q2tmlE55JvWKEo8BP8Llnb
cpxSZBgS4ZhCvkZVW6EUgLtb8lSgVrUJPT1ev6mGmjcwBYKRu2x437QufvaVW0Mz2iuqk8fCYjff
rCHZezIFaULIX1+vLxC4P74IEHcLRKdpaF+SkEaLgiz1QJr6YfTk9SejRDlvgC4cnBtxxCHWmdw0
9HWkarQkCKOByvjZk2LS39RU5lp48SN9bSt0WZGJ/ebs/irQY9RB/QyiFfMzEvohbFWNpE+0hJrP
2LNaSM2mzgEuZ9Pr0EyrBuHD5CBHo7Fh2TVWK+VLaDXz0qL8rEvur8/lL5+sH07ly4UaulRKa4tT
MbThaJXI/4O8eIlq6/br43yWnr9EOZas6BpGYZbCE/YluuuSMpTUhnrT1NMAkfWDaUluXum00rNF
b8dcaxK0DlyvNS5a1qZ0Qr+gdruRqVxHWoptw/GqjSQDo3ScvZ+fclzp05YlImh/k85/4T58Pj/E
YsysWyavgvqZi/1wh0x/rBKrUqjKobGTwI0EVDVriQ3mnjsHE5spRIMOEY9/l6QYVfGsTPGdWBRT
4o1fX7u/KGVYjP8ZFruubGhfIRRSZGlBOcjOIlWeB4REudzuRBYTEvEm2e8qC39RysABQVMUQ9EJ
x7UvN0oqdCuPE/rfKqLZVnPNiLkbvKsKdcQPiLCmef7119Pkv0jfOaTj2Bb1JcuwvjyEiVkNaRNy
yEInImFTbHlV7cpfhqAPQL9HCbpBjwi0xOyIPyKKGuGEJkFN935hbL0+XotHpo7pgm710gCojchE
5/GY1LUxJsQ1yb53aHPHwBJBK8UZwaHsuVM4LItcXrUIW8q+c/syn09wXfnr6dC5hFyryvcPtpnu
OxMF46uPmKRIpesQM5da1vjn4jlgO/sw1g52YGwbCIehb2zjOtzWKdFqFd2laDqtzlirOeJ4L95U
VrtrW9rgWKmz/shJua8YznDahWi28Hg1A/F8FLhNoTFlC4ULjxlNaMc4qKhfiA1dvBMiAm/5tQw9
lVjhioRUIfMPEk1IGnxK25z0kSeUHGCc9K0iTyubTE68ea3DNlxXJ4mYSipotDr4zTJiLmJe9r2a
wSJiZhnQoq8Dm8/Ji5to6wfxR8e7qlHG0dvhIr1SWTyVhEkdF9AIp1UcIakuSBrCeqMomPcSPysl
IFv4kV3nZl2y9gjiA1m62HQFDYUeeu9vJTjdjQV/Rm12JjrBItqJ7Was9K2H1hekRwL/h6GhWNrV
DsgpmcudO/u6YQvp7L3GdHAyHIY6wdqmo2nETCHmvB7BRUJJqKAiJiNVD+vbiOUS5bT5yC4mIkVP
KAqJoYPuRYqvZoKmnBylJF2ywDjVjbMfaVsmVbDtYVSJO9E15UlO/YszMl+SQFQkW+ADwon5mXQn
6kyaczVaSgSDdujrZ81I1gaJZ2r5KycllYiD1cDtCLrXqC8QWt6qjp01pKvtkFXI4Twk7lFjeHFW
vU3NNzN75t+IQMuYfBha+BVj4lM1zB2AXlXaxJWsTU1MpTc7pRxXIeuVIytvTMgTwGuHWhqYW7Hu
PbJjzyGRyMajOE2HvVePCYIiHiPun4/W1JkIQCGCGuZwNNJTbd60Nt9HFSle/Qx2el72MMYJPm2P
wBcWmlJo2x4bqmIMttpozETtIggZmRuR7ueUZSi55EZ8l1GGEdVecNQklocM05pKNtZSxW3go9qS
dnUoeaC+x/iJuF8flrU00jYfjuK5NYcR1zA0+D24St45EYCkTg25It6PRBu6nGK31FMWaTYmO0jj
8fqgRlHJ6UKbGKNH3Sy1rsl4TIY4SAbmZuVcZsbNtJAbRHqkMG869LcxOE5yc/71Ivfn6p0pGxCW
HA24juqQsP5cUsHkImq5PmRaqClE1pLqAz3idjeRCIhHTcQbYexfLYsz1sEl05WtNOfy6/P4uUPM
xsZpUPM3KbprKuu7CE1+2NhyuZQrWaNDXCc83eQ6ni/6v9SR0uY3YY72xaLz82AWNCFNZWzdtFnd
fz6YkjlSlkm+vdCNaCsJHX4wNhX0qOCS0mmiVN6q5YuoqNV6fCcZgVuyyQTaSEf2e0/i2RoAFsvg
Mub2Le5YuTR1Kzu3oWWBCWgxJZR2hv7V1CnmOO0mMJlgVOx+NyBFjzhc2t5refQ8dkz7Saa0j1DQ
92O9MRg3ykcE+jZ9cJGJWRQOioKXKzTWykhCCGneVvtVbyJwp1o8mSg2e3tcWeOEnl3HWjuN157X
7hwSjtzSDnlMSYJSRG2FF3KUS83rmVb90RFC/YxKe96Du2n6mVrLz07M2G18lQJpnSd+tggDExMC
ZNlt4H+LbHxKTHM6ZgqY1oYFOky7XYFeLYY1aThXdaL4krG2T+ler+Bt9MmtBoCkhXdSnJ+bKmWe
kejbaJQ3UxPMDd4XCRx6um1qHnmoP6Pq0Z5NFyKDG4pnOTZnWS9httBhSCZtISKI6kZCZhoq9rXp
8mc1DVixg60ZTWuTBX2Uk7WuN69SFbyPg4lWxaZsNF4bCYCDSU2KBUSiRFf70sVo6peUUK7o07XU
edfcJBLXkH36pbRPY/9bgx9y6FBIiNdRgAqsLz1oTp3L6rTtH/qC7DmMtp7NgI6Ba7jBDi/KCWqW
n3tqXxrnIQp3te9fykZesgdpsXBYtveS6lxjToOaNR7mzVLsaKVMjliVy5HBJJtqUSLhgMdDUKMn
0XDeGxQyYJ60kaKXZhKZIrEd/KcWQAqTH9si6kGQ+GhNCNAL617psS9v2rmSZPvAAQYJEUovpMXn
oZxo7aPRDzN9m1BytEB3GIidxF7iBOkiNpgyRjRo1nhrtSToIggYpTtRAzEBfnrwsZOYr18ne6v/
LgfyJo5ohkfsl9J0SXv7VeLlTbLutWX8g9kGWKK9bt5yKdl/WsnaH16PSsXpV46HqaDwwNE9aicW
wIXwvkGC4yURKscRprPIXG+JrV8jea80/ims2qOWMDLJ4lg6KfLAhSgrRWxPIuEzqupUyM2rTuEi
6Nt7HaFHl4WPJppWPagRdTjpSxgzq6IWK+a875rGeig1xggG/ElVBooNH6Vy5Ia99zSqqsZltG6m
nZ514EgZYKvOxllXX4vaQM9D7NX298GiZiDKR2znKrOyEvYuhYcTKXqXNmeisgcZiYNomlMfZUiu
Nq1Vrmhbp302QweaCq2K/FRJzWtYRHc63C2NOQMRSos/RcdwK7J66p77usaSM0Dx7b+JMCUsqxdb
qU5VKz3Y+kDoomyD9KzZEWUBeKKqMAhUurmoj/tZ9jKp1TJKNSYZDaJXHQMDkrcIUdKvF/Q/JQcs
5TJAQTipCuHz1z5gQwE7HWvZWthOT2CMVzbhkaiJ1nq2F+WkXx9OEWv2T3mcqdJyJCPUNJ2p/a+u
z3JoBoPWgMrtcITw1dgVAWfADZJNEVhJoIxQ1ucM16u/2U+UP+9dApsIAcWxTZ0fXwrlo82vmTpS
xsIecTUBU0Ohh+rDWlRxYoZAqJIyzxI/a/JLYER7ssp9GKQwIDA1oFLk8+x+Xo3/B0KEW57y7y+1
Cv9W0SBO5y0vxoq6WlP/r88P8d9zoQ746SeE4GEz3rXv1Xh5r9uk+VFH8H/7m397//yU21i8//d/
veVt1ohP88M8Q1zw+Vub7//9X6pF4PDvdQrXl9eXP/3xP6QJ2t/xmrNoLIGdtFUS239JE/gtw8ZZ
BdQNiaft8Ft/SBPQHxiyip7B5K+Yiqjo/CBNUMAl0gNE6GALjOUfX/yfnXuu2b+HL/78gNvY3hEk
oQmjnayZuvy1dORRXPS01laRPgnGZLhFHLM0lwFOJD9ckn8e+UfNwJ+lP59HwkrG4rzpXn5Je6vG
HBLaOKTXG48hRowUlvGhXKSbEDJIF86N9/D6O9giq8NPL/Af3+//HNX+ctRRracBewSQJc6hKzdj
+927j9t7RF6BIE8wgUh/x7TzY9heKnVvIBQIioOaHcv8CCgDut2Okvwhd8Njq5KBzOBmbL175Vy7
9UP2NC1zAvkP+TJi8bLM8Kn212hX75hH34IJoDKOK8kFXpGeXkH1KoASL82GfghIw3W2iR8qeJeo
fzcKMsLZBYXnNr8rsMSebvqDnF1p+h3xVEDCmnxH1tmnwhw8uWkkbGOyTc4tYI/+kL/ma+XEWr6q
9smZeU8x8qswk3QMSMJm1HJWaPE3IQDcJRzf8XkQUAm32TF5nT+YFXZ2o4tb3vt4LG4Koiw3cpYm
ujBAgQPztG55PzUbg0FwRdhWoRskjyqrK15KebShhzdCr70l6FIP/jdjJoYtFtBH+EefH5yZ6WYb
YxlvMeUFYAM6aC4+tmRMWZ5bS6s6YF9zwMAMO0V4VsPrdPGgIQez9r59YIjYpOR+STZMOz4UN7gZ
m2zdPsG/Z4iEcUMGCamMLL1N9IoJR7MGRa0wwdxt+okhEgSHJHgz2LlnlPeDO4zrtAHbBfgfCmPz
Olwae64xwTIvGQMUWtxWu3ooOYgzQ2q+czgSSMa8lf2O8ddjskmYmdBu/Qu35gPBJKOhUT3vV8Ue
tq7bfKtBJ1JM4JZKc4T9Byav5/lBsmbGG17lPiOk8/6ugaSHd3WyYTi0e3P2nhs8q+vytVoBqLl5
l/RbssJUjhmcEiYOntZ4K0B1wTuNGe5hwR2ELDlvX+LdCZLustpLS301pHP9Q597OW7ZoDCuyhpk
0WI8lIdk6T9nS20fulAdT8Mazx0AL4KHT3NlAS9lm53EHQBIGeozc6MlbvFNPYmprFm98G/WoX9B
773CvXqc+/t0M63qvYT4LZknxxinumbFz0rvgEsdk/ARDWrGA/oZw1Kpq6JDUvbWxXKdQ800FJTK
ffqsP/l36nfpgkeaj0ZJ8OdA6pMA04S3uaH6GeKPz8gtXO25vQaCtyGYWasn88Z4qb6hf7oRjNjE
ofE2A9iXfUMtT5cCv5+cCTBMKyveIbyScbqDn3avXZyLKOg/MhsGI1V/gptn9nMDfTAjHErhdmsj
3/qHHP8HAaF7hMgJLU9PXjMcyefWfYHvMS50+VPFuC4a4GIOiBLcVg2ycznaayfaTNkqYYEgkQt4
sDAk4Vn1LzKsdpJt76xXZBA0kdxPGiW0O7hr8/ZdMlzGrizkl84cRFjG9FtKlZWAY6PgAzfBFWGm
DiQFY9HZwShfAvU0pds02UsIrLW5KSG/3zJIG13CXtD6xuna2Y+1eu71fdYwq+m8TfKzWjyFgzIb
mK60lEMTbzL9zqxvsUy32hHo7IO+s5fFxXvU91CuccnWWaKgiSarApgYCRsDP+vMXI7TkjxUj8Xk
BwJmUM0SKKduTUs9B9VaLDTANKhgQLbk/lMkrRNgNhGFkR0Ajb2Ehzp+TPgCHAXyjCElprpQbTfm
npjczrCzX9X1uWkPTn3SB5cWrxYvJ6S01pLaSZG3MwVokHahd9lj/5hTpn78z6OcU/EOT6t6f28O
L8XXMOb/wwBFBMPEj78KUcKs+dvhpWrC7G//Y1m9ZG/v//PHmOWfn/BH1KL+3bHoJv2VoFL7O+7F
VD8cXbGR3YiA5o+oxf67gtCQCTUq96qtUfj+I2ix/04oY9i2cDaXDT75PwpajD9v6sKwWNTsUYcR
n/9cabGqmMnybNQIWqjeovNfkoxjNKOtpDvng+1o7bnK5ofr9Rfxy2cn4F+pwGck8dNBRaTxQy2J
yks1tSkHjfYUl0/mEdua0/TIRNieDXuJBfbWPFmufU5enYuAtXvraWvNW2Zy5+SkGPOCTjPO8kq+
hC/iv/nrr8/Q+N1lETqnH85wCqrBzDvO0BqOmTZnm84f7A/rlPLqjWyG0bLZsewEC22NKSs7CtZa
YK8TGFMWEv7xHK6Gbw4197kCNM6e8ZbiFswGsLXXsDRBOFlb7d4gBlpSuVRwM12IFxgWk7Hp7379
ZT47ZH++3LqBqZSmG86njuiHL6PXg+0VmQzMbA+0Zg63fsN2fs+0drOB74j4ID/2R+h5hB1DPiNZ
97YUxrRl+WKdDArij86bwOk9Wd/qOzzFGFZkWp7phHpvVcgxoMnhpoDuChjzKgAZVxzrPaQEedky
wCDdpd/tRwohTOCIIVtKUAd1h08t4eEWDOtSXUsLuuXgLuhPLOwja/TudzJLRRbR6a8ugsgRf7gI
vanUkZSp4kE3p40KpcFhyx9u9XNw7VdNuNAwx36kdSjhq0T+bk8bvKrRbrTTDGoG7sBuvWrgIYEd
WPogLwRNzHft7+hiTPhZCwAPm2kLj+zN2jLXwnSyynAS8y6jNCt2ers2ghO7OfDRXezi/T0fviXf
qldvOeKCBNIBL4PkKN0JH5yz9TLdl3CDt9TEmQJKz90DPQ7ifYay0Gv4HxTnovd1RllvRxGpu2e2
7KNcqvsWhQrB6hNTD4vk/nf9Z/Xn/vM/XlzWR4XmuHCJ/Ep7p8efT/3IRWTWOAlf5BrsNA2mmb8V
c5vQU4+E3kpxptXELV5Hd9KWoJ8JftiZ698J4P7CIxSxI5168iDkb9rnLf/hlsqd1BVjDtlGJBDm
VjBrMAA79AeDIaAr4ZvxbcBm1pt73ynqyWeT1gxOeicw7DcGVin57BkhcVbOXXoDK7qqDgQHgg4q
tJ4AbRhKNI/MAOtgLr4hDjV+09pGN/5zZeKfF/SHr/Clqm4pg+E7Krg0bdkyJlO9+vlZVm6AcVXI
9fDDiP2dU2/BdQbua9GdGmH9OEX/ICVzR6K9YadQ+8ituleAU8D/oPOAS2cAVTr5mas9UqdW6rXA
0uczh3wHi+N5tfFWpwnIJcDb/sA41goXNgVTpguIsWGfHwmqA48/zFRJs28wKcTIah6Cu2oZzZhp
4dF2y3xbI2TBuSSbI6yErO+9c3pFBeaHeaTiMf3IP4bHbK881ljXrujKuOYzod2jd/AJt4p58+jd
Q6KaziMw8hsfkO/KHQ3HdQqlBZMT/Jr8cR+868MePELqPOEQwfguGksrckFYlqt8wsNsp5aQISxQ
98dSx6s5+F66CrAHnTlrIWFa6FhF2hYYj3lPzjR5hyy69zTOZtU029QAudqoz32Fwyz5h1YNLw6y
H61fte338YGcNH+hGr51Tt1b6xoL8b8AHcnD6t1D7mpPziZ3xznz0y48sjvjKfxgbh4+Jso2jJrw
m4EAZoIwrbeCrTedaWgs4m9oEVY+fwaTbsyk15SuRzYF2NPG3MhZKSF6LLw5EELi2MDFLzqZWY9g
CUzMtdJZdl+CNWGdNd5xTLtobgOKBEs5FeixSCKS5+RQ3TOya8IBAqmKx2bpSkinZukOBgYfZoDs
PJnkwsB9PzPM81jPmLuaFqCELHXGkJ6DZI9nAmvTGS5cz9WTSBjTAXhVSM7ZY7F1/QQbXP27+kCS
EVydY3nPzBtI8quDeXwxo0Hx/LlZ1jvYQfFKw902ptC9m9bKDm/xaWfs8zvjdbxPThyRlaS7tocg
AXA0A5lwI/Eg/XQex60saFHUWBNm5N5ohiDgOzJZTJ0Atqubr4qn4Lvsmi/V2WZkgSe5vcDqpISQ
3+UgAneAiYbZ8A1+2rOyy5aM6D1XGBWxLVv3I60ac0Ep/1jT/2TOWWzsjpvi3hdQYb/i++gOH7Ky
SKFV8b0kdknxJZea2BewWoPp+Npdme1nRnWNZXgD086fF0CS7ru1igVTPYd7w+uDV8R9wJUiRaxX
XBHnAvPRoeYZ77x4R0NZBitOruR6yXpykCbAFXbZj+3iTNsTegx3CDafPJcedSSxa/UDNKnjHUgk
Alf7BGQGDMUl8+Jt+m6ERxlyoLQpVtmzcg+LZbxB8zy2++4Zd8AAuM052AA/4auEi0BDic91UzBp
YfUuj7ST7XwXJHtMqbyPZl/dWKUe1Q8fWta2aNxC2g6k+7JIg0B4kRROs+Kjt1eki3RZ1gytiryO
aOdUk6CFJx+oHvPu6ASYC5Xas1LviumiW/vaeZCR3DPSbOvHFLHntJAYf06Mk/CmMha5wiBsjIHT
EV/n6uRgyCovNHiqglb1VrAtO88N3D4UGHuMKkG2QgQxBVgzpeoSXVlMB0zoZGiPLQm7d+gp9QzX
YZGdIRCwF8svIiXvNvkzbDZAjcmpZ8B4wReP3WgJTvRBg88MxY5LTysGCEGCYSCs8JGZ4xvPxTY6
8ZZorzwa/r3ySh2shWIIV0HZFgBeeW/yd+SyFE6gXbCE3QWLjigwkeDhHzGNSNMZqs+DPbnjS3yx
anfag34DXqUikqZh/zjADyLUarYeHDOk9UdnQ6ud5cyrZ9Z3+Hyb4d5cD0d9mS6gvzAnzOKxgpxA
XJWtAKJ78+GJddWv5+pF+T60s/ABgjlBygOGBPrkOm+MctcPLJ74Te/5XCAlB+UR5COvzQa7rSuP
qxoT+xRwYLt9vKuuIJfW8KfWjusybn1hCJ/cn4qDGNa9mQzA62cLnwvGp8FLgazgQP3M4YrqyDqi
VQ/yQQHAmm/z53rWv9gPqFMKlgloxTj/PasUBMTLLXZ1mMtuYW+xUJC+JW9dcLSKR0Vgc9YN0O7n
DmQzTAHUpEm9mfb6inRiIQjm4CDWyVP4EGOOSh1vr139I9jpUxbMhC8HSABiuJjMQroTIXq95HSh
R2DkzJN5HR/thbKy9953dTNsFW3NzfRxTZbZboWni1mfKPNYOpJF9BGUvhjszXby20D9p0ld2z7A
UWTat9kFp2rdrXEmh5nK1KO2rW/E+ydFZ4idN/eBJhr0ZlDFiG/MheW4MHHHd4DUi+mmrfED2/mH
+oBL+DxcUeadU7ljYJZK5IkR6GQH9Ma7Zi+RxRuY7xE2cDj/Hlm7i5fgsllDWN1nV26BvrBW8Wo8
++/qhi/Z9/Q3ZuEtOyrpDHaW/FR9MxcBzvRgD4wDIA03PWXs9bOSAkMPmJI984GqzktwNFblo31l
fntZAbFwE5K0YIlT5GZkSBxAZsYmrrh4l5tEJ4tOXSXMUnGIm74rcTv0KU/eg9ws6GmvaFT6iwzu
Iiwpf4/+Ho/k5B4uDMzqsF4Fz+06x97tILLRmF7nntlQdsin+gQ5QN7DHFDKmfSkEinru9bakH1R
fTevVMK8YNa43baqlti/iBLkBtOMjzSHvkveli9YvOPctVrAqvXRe+CxY/6hnoMi3tgAuWYwwJSL
+aSw4J2h901cH2tlPbS3+MwXRVcIeHGaV6DMNJQDWJkxW+Iqz9muA9x5Sk7WBX+YSF4kV9YtVAS4
mWUEzOF3iqCgXFMSMT7xEj1Yc8tNNwVPHwgWvGlmqEngF3185lfJzs7v9WKGjx3Qt9d422IuGbPs
UKqcUZhalyt2Gh4K8TTX1CJh021AjvD5AjwxfMP4lNOM1mQiTxhv8OjPFHzfFsHSAi7jPYWH9Ll+
9l3j4vPZvuvdoEXw2lqA/qi5ekv2sAKIxpWbnZZ35cYxhUUJhbaKG6AkzDws+Jn/ZEGoGfcCGd7d
J66TzFQiuumJEle5jM/TNjyTurjOU3bHvHqKwRpx5RzR1qV5QPjtvXGKE5TH9gw1rZawEwBptjaB
IwXWMvXPcbiIz2grcjSUd/qbscW5As4CIZ71PdigBt/713GX3XXPUPy1l7DbquNuICwGlr41Aspg
9TrAh2BAxmNgfBDdJ9I3QcJit9LdSV/2BLHM49faxUqBeeGLgeAGacTOOpYhXBSR7DPgfG0YRZll
V9ovK/MMxpNrzXP87N+Lu0qZkxIB0dO07q09cDdK6VRX8zv7vWpc+aM9lvPuG2Ia2p/tGyOH5dxD
QvWRZG5EEf2oXrU7YbuKLy2pNaEEfjhoBR5iTBKoMp8GE/wChnQz8m9bv/gj7+CaXVbGwgQkwTre
FEfxZERH84TbInHFOgMruDdB5aypIxKCYthBkOqDSDQW2EZdugMDKLNxl36rT/V5EDbFcDbTc+K2
N27QmgLn2d+MS/7fXuWfDHthiMo3yqRM/NxbL8qLstW9EzXcAZmed6WNnwnGCtorYx2d9GwefUTf
aCwUzM88gLEnXCXLXoyqq70gOKOwY6xARTQfVYbmjv9K7b1/S47OtkEpf5tewsf6O34keQPEZB86
K4rHFKpz0CrxgdWbDRVd3YqQAYIaiJFN8wqk8Y1lcv7GiuscMQFhtmMmbfd70VRgZT/BFBEPMJI2
3kKg25wd9Zo+nI17B07xjBeEAD1bMUm0xAWIUKpcq7PmSKd+aeNJUNznV+GRnL13x/A83tITqYq0
/fSLoETFrIBzBFoJzOKz+iEAc9Hez1bpNZmzsJD7cHRB9tXqZ3h1swpmir/p3htjEZ7wiKMOnQIA
PUbUlu9I7BfS9/yarJpV+Fh+V97VZma/4oVMsAEK6eBgOKCcPHxCmxbyaLKFoU4RhikW4bQMTQYa
DAjtdKEBVo2rTbMFMgHqbN6/RrPpw/8eb6QVX29lPEDE9N+QlWTsb5tiIX8jvSlAsq6bdBubF2PO
rjX3dvIesmHEdEm85/4VM+OhK45gWT3QIT4ksw/7VAMv70/y2pgD+YaTvcfjdg//km4FsbUWb51n
FrvIWsgniXuAeQMxInSNbse2o8ZLik1J6uqbbm6fLLbHbQlOBrRPso3u8124mA6cSj93IPXALzqg
XpopMM2cxWCcpZtx86eLNpODufdurwj3SFuO045E27Utt83nIvlBGAS6SZ4j1vDAq3Q0j1h3svm4
YB17t197Bx6ZGx3aub5SBFRwKaPupljJprAccGGyNvoKLSBzpAvev57nhVCdQEybEcY2j7Kb8emo
p/AZc4uAiNNEQzmT+mvv0sGz6PKFa0BJ/q5rV1J/M/0VBlK0EoBWkKaOO5HTaSuUsRBkyg1y1IWx
qgnqoFpLqwHjOl5xOI4Xno+FMJBDO3RW93RJYOyX/5u780iu5Ejz/FW4nFkEJ7RY9tMSeNBiEwaR
CK11HKIvNRebnyOzmsBLEK9Zu54yKxrTwISHR7j4xF9cc6RetPMz8aEHYkR5paukmXDqDjc+Pid8
VgJ/tEEBJC/e3HChbtvlsEKq5V5U7JIDi53DojzzbX43EJjizLMvtXZngYpywNWvZXuF1lHjb/ks
1KHqacYv40525oizJveYry2NmObhtPiBExg+0WjoUD/D3w7B/3xrv2rclSR+wq+UatxNLnRiucP2
+IKglExA6GpX5R0QKPZrRQf4KoUn9ABGl1NT3yaHFFuY6FALxSfukIk4uZQ5LgWwquek1uoMhOQi
npcsbqawqvcRRWfqfeGyWlHWwCdwjjZVsZW2iVA2Ds6TOzLn7kJk790cUJtTzMpgAujutl3wz5V8
ES/HAwhz66HZuFNzjugoJSJeITyXZorgE2txgyYeNscSnhnY4EYz/zG+qf1VsiCWgZOLH7t0in5A
x+C3KidqdoqsmiraIMe6dmOYel7gIYqMrBPGYMWUm2kOOgklkGL1fVlZ+Qy+/1m7+jiW+PmH8lsX
RInjBIyFmDvWCCajZXtzjejlAzT2m+9HU78cDWIBvQ+F5scxw6iTfK2PQorYFUUtoUI2XHiXwpei
XxlzmF0T0owlKs1cXcWaNtrh5Hy/qiADQPmvJziqIIdwRvNcSH9Wc3kqsAninoeDtnCWKbX7kwIv
X+BJnI/jHbVmnESS0tFnxrARzpol/lhra4N70OykO+qpkY76Mb7qBL6mM7N0hyQ7Qtnp1mBOODKc
QK5ohvhVx2V4sTJZnoIgYx2BSJI+qupeZlJoyZcmFE4P/xE6DBkWH9WcvB2t9PzQoIQ6t7Ymon3+
ZReuaUJQq6pJN/cVkgDz/EV76KzFSHGPqy/deu4Bg8jMosMBJ8PDVkxH6xZgJFq5+ABIi/oFQPyz
KkAC9YODGPmMjvV9PUO3BuodfuBIUL69Sg/jnhv+GS74UpzM1hbd0DMhY4MIHNcbjub0Xj3QFuNL
iej7QMkK+Z3otpuTPTdLKAhvyjmWCc2GwmZLQvBa7xBJW3aXwWWOe8HUfrSHOTUKRWhmLXt+FVWh
qY/BSgr8wgTNABYR+/ZySxlsgZaPs1A39kZ6tha0nJ4NHihdeNyGyaN5cBeYKlJAparHOlTusLJA
yAM9va1xOeACKppRwDqoV7gX6tm4gHF9BkthFnErUfYBiRBt+hXgIXeZnZUzZWFcJ7fxtfw0UNCk
7rOTl/61gOtUc31TA4xQrrqtsh6GiYbGD35wd+KvqrfSnY+WMvnCk61OB3flzal4LIobaPNUPPrp
GV8BngdmktYNSj8kTO55tNM2NfGYPWz8RRtuupfxWoTVA0Jo58G1RfBKErAOrqngg/1YRpSRxO0/
Leks9G9VtUpYKD5y3jOTCNSbDwd37SHLRp4PLv2VSgtQv7lza5QTJMxGgUvp5xC8r+pI9CNAg1yY
C0weboKFve1wcnQnAESjYZsjQIuaJbGHRuMxu0ZpjHSe6ns7YMDKTWdsA2uOGhdynAjIxt0M7ex4
BfsmWnMddS4ZD4ICPV6vNNypRs2NETnrQ3edIVNHODelu0S4nNNxm6JsifS/PizUBbYUKHSFlwZv
BQzZLD/jssIeINiPS6pj/FZaOkvMqi9PtXXekWnHmxJQP8o+grtp6uJW+XCSh1WQeWbHSS4qqrQJ
F+W1r03SHXtgnpw5NLuyH/DQQVTJ62InakzcocQSWIzO+xt/1dLn4ZqV8Pr7/tRHHOj34+Ljkx3f
MSAvq7GwxB3TzTs0nLu5RSOB7XMpfL+GjXhEismXtFbJVtE13gfE2g1OqcQQrErRqFXICYRO9ouH
12pPqwoCwKzZIckqQkYZ7wnK+vcZZX2OhQv9srxXz6RZcxUtuudTMDrb+qrlo4O5BSXoOKb53q39
8LKr0AqdInS02Uy6r8mAlmV6XvaLuAIKQu3BaqkdpYsivUuB9Rcyggyz5NY/KDPU/heGs7SX6E6C
tt+XSGpolEwXoDfowODcgCcPfOIXr95Vw6PXPUE0bG6oSeID2pgcVcS80IUm3Y9ktUCMWUUb0j30
NVltcalxIhkv3rm+Ly8C+l2owU58hPqJpRbWAWV28p3ktrsQBitBNXkc7417bWcYb/YGgQuWvnOn
FBeVAKJplEyTp3ImNLf1Zb3GDQKd3ZBKdoZ9grtRtsllyRErHeypvldemg2q7/TPOehzdaKVM8le
NhiJoPoHzA5ZYSp5O2XtAMx/9nK0yifUrpsQuQ2qeBYa+QnG9DHpEcIFq+GyWGFUL4yPyctcSGoz
WwR/U21SPdcPxdYrl1Rv9ysJ78FF8xyiEVsuUQ5sC2wy5DskcFa4umCvjlz4wdkVz+FjsYr3ovyl
UNNayeTJ3qTHfx4HduFMp6JwnnOBgDc761Zwnps75JCJ2sMl2PBzHZle2Ht7FHpxM8x2PT5SS8EF
QexPnEjRwr00ETdFcGZvHaI7k7lR2eUZjckA7IoYXN1Au+fi6Dpgi+KS5FC+ZSD01iiETaV0mrlT
9dmdyksC0Gfx2Ijfzuo1djVr+n7VvFiFe5lk8QxFOK6+eO3f+DSaV9qVPk4Gkp6H6I53t+VLU3+a
Zis12muY6XRUxceFi3AgRxp/sV9oVATqfb8UOKdui58vl4kL0IiFrK3jnbLo+OJgKO9N4gcVUfX+
vF+Y+NSQyOhv6FfOvdv2vsSwaWmz0zSWFmjLTb5GRJFVoAjApihfz0HRboa3cZYSXQKyHOi9YcpN
IBSvRe4tatPOIl2j3cTuXVConlb74qab076i2/UszP+0Hc21cyTK5+rG53AqQT+KLrGGOuuF00zz
Q4HaMyqu3sYh5x9tDoyBEvGmtoGhpOVV++yfi3ptN8NR291CZLGXCcqzSCfYU/sqHmAQzIPgJqBj
gzqYfa4rdz13ixpfynhpGpvCwqn2QtHWJX6WN8odGv5bmibkO8XMxsdqzh8GZZH9cLCDNtdNoGIB
9zxy7WMjslapHyINMs6cRcYfKdjinqLfaUi7Zpd58KDbu8oUQiSRv5L0dYX0trGO4qWLuOmtak7w
XFDxEBxZC80bMVTLMer+wPkFdCcfINrQBXzNnvMZKJpmUiBW/OK8WPfxgWi+XvgvwUV347sPBrBM
sJDoSNiTGDX+iQh7u1nw0D45S8Rn39QXCtDQjPDXnEc/CkwTdTRCAI9ac2RggC4C5CsQqAbOd8vt
r5+bs3HjnmtnoibZ0WbLt6IuTvV/m8/rOfVs8KjCKgu66YN5aKdtQV1Zx4WL3HkWLejKjbAvCDj0
l+HemgO0XFKIvspePbTMuTZ3ZjNB/IfC5iJ+Cg4oorPJnE1TzjoYsxNrk/KkfCa++aWy6dYoI51J
e2Nzp64bKhMHba/eK4Bid9ZFdm/t9fNsnb4N9yGa3CuJ4AfY6QEpmN6alAg7JDSKUkDLiLgCNjAJ
Sq1d0D7YwW0IoUebwFFRtn55peCb4D/Q9En6JV3A6EY7Q9ESOM0BOGfUIBJszRVayc5MPrhUFPEk
5pTgG9eUYoFYB4Bv62esV/fGZf1WLYp1tK63OjgbpGgm1GNn1o3GB6kW0Y1AIYlIpAMJOMkxlCCN
phQ8zuM3SEEzzPcW6pX8oO1rVLL5zf4TtsEAECmU2c2kWmiX/u3LuBJNkpoEmOgJNBNg5YOFZNwa
JOkWuAI2G6JAcAUVjG6pkHVEcAkIOu50G38bbrg84n3w7LpT47pZgaXYxEsNLwBitJLQLDuo5TXs
XKl7Kp9MfCYPuKh6r0UPWmbJWaltFHNL8BZEu8K4TN9KmEe0EykBKAdJ3eCN7Md3+dmw7rFfvyBp
R4mY8JH+3U2DVbQyH6H5ZMOl+ejTCmvsRY/rBh8oQZ8btCwy3dxVKcYwuJVMrIcRxBmWr4fsTtoG
RDN0yPplhv3PpAI6yZkCH2Q6UsZSb5wHpsZJmfF1c0q7N+odFnxlhE7QQrLnHVWYRSEWIbetynHf
IfXdInATTBrg0VfSoVn1P7hdlUPyLMtT9QKrxNn3oZNAqB3HdLpjGg66H5qBpu/nmM5SS6PMkOyY
CeNEWmjUjzA4WDanqgBf5Y4fxzlCsNjDoI1KQDgjbnptW1NzcpZIuq+0E6hB++vA6a8ZCczeh8Cp
9dsubxC4e8+HIeds7u05vc2Z/YhsP7pM99o9Rmi7+BXkMEfmfU6LpbkFKV6uCX1W1jZfSwKRAFAI
8vQ+2Hg/ZGRxOUris/jNWShbm64s3aXH+M0EAyzi3GBGjFEuIYdu9DXREM03dZaco+2aUGHKALiV
Uyw95/XUXBVXuAFux0eQ50gJUburb5s1Zfmfb/wfUYf+p4FqkREVvr+OAXQMyBaAVpbj30Ns/+9/
xj/+eP3xR/z0x9lT+1RVP/74P7/+7ekP9OGf0tc//heNv7ypf7z+8VT+ePrj5uo/pNV/rK/X//sj
FPfLcX8Bcy3jT1kGkgXRGElEREUpVfxSOhU/gmpN+QyMLWKmAhD8FzBXR2IO8BuygSiBGkzkL2Qu
Eqhwk+Bqy2RR/K0j+tB3dCJVKK1+3MHvr0w1DUNVQAcjd3q0g5WqHT24bO7csc57rHrp2Qtf9NxZ
hoAcBH4pPwTQlZecQYD1N+ZZIFBhOXWLFVfnFGgqyC0nmIsyJa7a+JZa6PNQBKDcvO1f1IvxChiU
4y0xkEPUX3gyykAdXZSYHSIkFJvbmixkb6HI4K6FGEQDVVm66aVrTb8x/Y1MKy7i0OeKyp4s7Abn
Srby3FthNlmFt4FzqbZYzlIMl3t8dpy3Mbh2/S1dtsFHZGCRUBNdpMOqpjpZPEYl0FFweXAX8u61
S2+ScIv5TLTkmq1DvKcQFpu1Mh3HdysaXLvNFUQCKst2tRyti1qZ8lOydI/jHL10C6vieB366xGw
Qk/QaL2W9i7C4BhvlkvvxaTTvxf/PrWrSXoBRAEPY0jBKnipR2JylKWpC6iXo7otFuXU6uigkAUY
SxtcDV3o6kqWJ0OwyM6lhxbP5sv8pjgvwTvCAuVYoNu8Bs8fg/4KHgZU0Lp9fplQrZg6M3JNEA4U
8lVK3rNiS6cbTBNqZtVVKt1m4XkXX6AfL+FneeM1COpPOuSHOFtX3XO5p9uR77M7pBShyDoPmL+0
sHbm9Y106B8IfoEsSq/5D0SMsgySNhLpUJU3zTbbmns8tdwVSLgOR7xNVi61cAaADwylZO507Zw8
omOqILcunAdEtYzX7GeJ+v/r40tl///9aQVcLmiDp4/njvgLv44Zw/pTkE8dMPY6x4aqsc3/Jajs
/EmthQoA8ly6gP9T3fh1zEj8yLQdRI9wvsa0Q1b4jb/OGUlV/4Sxqprc7rAH4EH+I0llFJw/HTSo
SCHKSj3CsWUe00In9vPFandtqXYoQs/bpuw91PQsm16V67tms0+9QO2uJURF5I0Vd7jDyX7GQi0z
RR+ejaHWnz0vd63HWqnxra8cSaqxAzWp49VOClFxKg+Z9lirZvLsdlVPyyjPI3COdehAiuK8UVIa
RWEvnRUolWHJ1ufdODFKzSh2eRWWtMYNT7fLi4Y/vOa+1WQrty2NTJsXfqBb5RRJlTZZyO7oWY++
lbjOKteHAG68Lle4q5kAh72tPUo6jpiSRHjoJKmhzyq7pmQim26Xr9q4aknytdohrus8tyx3vuZV
5o1rRUraIQTnWylQYdUz5Fc9riVj5tWJIXEo926qng252UEFqjnq9qncJdG6rdSkmJahlBm47aA5
FzoYsreKPeD5XOu+ebAGhByzeVjRY8EXpSn6oHoJsrY26N5ZTeWoB9jRUgcpo6tlBVWg0sBWAuXH
mCxaM8dwXmtl5RzsTFZK5F0b1dmWo49kXmYEIbXSkI8NMyqo1GlUs/7QKxkJWs2gbhvK3pEFyyzL
3ViqbrVoaKuZ2rjAzTKtAQAbuSGunH08VuQ+SqRS9q7S0atxnSqkflzJXUGBwnZqDnaX390VHgTN
wdz7gVtUuy530uI88iNjHBHtH5xnxy/cldIq/rgsh6ZLDr7llO3EI6ID2dwp9YCYR2JT0K9SPwyv
edWNM400tQKI2HUuVMweEDSWlWAMvUYDqOhZA5XkxuZnnRaFODVHSskPS6E8qg/YXM6jthY8Nads
6J/4KXj/IsqHpdt3kYTtVdvQStJsHfmyodCc4k5yrSRYo6/hiYYtv3PdZ6MmTfsC0YxlJ7VqRf1p
TOwhKOaaq+rcUPiwVkW80XozD7FLMcYwQtUilaPgwcv1ABRFU2iI3jhyOFy3WaHm8Oz8nE5g3kTA
PjPXv8uCppCW1ZBbZMvZoFMuSc3yoUjQIpzkrdI+Gl3ojAiS9gpGm2ag71tjwNjcqFzpIdc9lXve
UQcQl05qIiKikiQnaWqRqBl1r01aXVNbHHUDJBicKO6XcdcOWPyU7egviY4QOk8sh3JCKVVcR6HU
D88+emxwyuJ0rCb8x70CK69xH0dXGrILy3LtmyFvvPLJx0ha2tGwalBtaNoazQbLJZTW7N7Ga6fz
f4R5EF26eZEjeeaaNTdW2avkW8hXUrOyjO5plKs0pLttGnxvw2xILq0xUd40SXMRDekTjpIk4RtN
O3c0aMirhgF2yByoitRugJlEU+EOV6VyrKPiWTcqntfD2O5C10mfKr0QcNu4h/MoG70JpiNjEU76
Wh4AocjWuVxqaLP19QDgJzatqsFOKpKxJ05ij4Jj0gNncBPHrpeN3430oFs/fjW8MMB1HSFkKglm
2ZLRyX3toGFQ+VeJnEcS3RlMTe08d9CI8lWzX8eDTcspUww4J22rK4DvxyYs3xDlzIeZ2Y4F0gim
ZUvT1OkxF0KZFK/PxPOM6qYo6hBV1dQHVyXJAiTrSBWWwnxneAtO5xkW6mR+k4DR5wjdtImOD5WD
sJm6Gj05RSmzcjk4VDYvTqZRZ+EbbRiONBtVF6GXsMXfBCT94BI7GXIBfh4yfoqdje/iqWv4g7/K
ypiqqpvp0lWVquad07lggGwXltHMMgfzzVWiOp+6QRvbYpqmdx5FbuRTqRtAAw69g/U5MlYVsMnA
5Rvm3RCWUJ/MId+4hpqOc6MIcWnVJCkKEATOWmBQWpdSvXPb9LlRPXZgGyUVIk3BACw8ISt0N6WS
Q3/t+hBJmqCKM4KgMkmC3SjJtr/10N4pzsw6TgqQm0r8WgzNWO8LPVfx+m2Ri8ZqtTB7JKkQocFA
NkJPe5JILLythyyPhAKqaqMaMzpBvqzyvizXupwC5cMDhSpfrBYCCN02aFsGeUzRPWu87s1zUAIl
PKvbeK5YA+IrI9Lq1OFyH/ddJTd5lVGoWe3StZDY4WBJwSMVftX2s8gtqJ0Go3rtmbAz27LMzpNM
aS8N1jsQukZKdkFl9vI8VxLY0K1bUo6Q0r6VXzLVg3uGEp4FaiEdqvAHRBMPNpKee69ZK+Og2Ft2
0q3GfMSHz/ECwKeRWsNcL7k5NXouymwYytDfBwlMPUxW/QHn1VTJQVmgcQg4Jil6oNN5pwFzs8pS
ogruwrOpCgwZ93UORGHd5yovtk7cpNr1te02mHVaQXSTp6qcbw2nU6ppqfV1ciXlTWLvdEtLEvLB
nIKhhXAhtbOhMfrrKOji8mng1QXbkGM6n5V+j1NT3KrdBcmdP5xpuptRyM1zgc2W3BzVDt0AoBNa
iZ6dD7Uq15tOSfBgNxO4/9lges6899OqAD6uZE0zt2W3GveqrDt+d6VHUW7HZ6MeWPIhCC2Zan/W
uzSSGq2uL9Ii4P7Ju2BI57lpEXEnTuOUWwT2RpCEmqMna6nkUppbfm4Jh8kmTa9QKpRGAM5tSZMj
pbX/FJYBZmVy18r5NKnTTL7oM6uB862WOPHFuWHhhsgd0O+5SIN+gzNDGu2lsJTDrdfayRuqaRb9
zsTor+q+lGAexxneOqWaRrQ3M0lSUBIs2nRSZekAoK3h2AYVkqWauXAHiy2qSXEBS9knggEcidzi
TZQlTr2v0YtTaR7ndXxZtJ5150dZ6l71RtVHiyBWR5BkSuEF96nnIz83ehG9bCltKMHKdZYW1wqq
u+jo1mlP96Lp4pycNSiHyNqFTpJQy9XdfoEsTA090lPpm8aD0ZDM1HJnd5deMhAvVIRz6oudF2G1
CFqzUpEZHd3UXiCz1Pb73OJDX9mtatEBT7MauopKSE1IaFWAyoqs5ZiLCQarc0+ykSSw+rYZb/Wg
se23SHMIHCd1llQ2IhpaWt6Xnd6/KZ3b+lPFMTnyaD6W5lmWI5R9WXW63CF/lstwBYzYp0fNP/Rp
VtQlpoWVq5CvjhW1y5iO6j2re5zIrtbGk7BQYmvqKzrG86ncR/GLXssJhrpaCks/Ggody9csl134
N5XcKPdQhlu4LbHSKzhKZWLyTRrj0BqXdQHQS+97uO651dWToh8iZVXZLgyJMtf43qlbdj5i68qI
tLpkhfT2CFPtVyN0sZXEt8mTZnrnphTidUSUJraH+Oqto/TqsFLQKXTnFdieGOyk1BnOeqz7pr63
SruRZ3zcQFupio+mZNh1Nv5l3I5JPJMjzypuu7KTbeaAt6piEGFCOL7NEgujeIL6eNx5cSw3V3JV
8BfzJoi2Pl92XNWKkdDic+XKW0dmTV4+uEXUTqpBA+DY4rMEJk1XtTtAQDBxzV6q2SEcX2DK5Vpx
prHlAcuvq1FL4sl7KveP0tW/1df5KK/zP84xSHDKv0lqy6cxiD/mtOK//5XTqvafeA4gzIezj4PU
rUD5/Kt0pv1JUVlW4RlbpLaOkHn6ldMaf4pcFXsGdJionL2XpP+V0mran1TT+At4VWqI8dnKP6md
ieT4Q+nMAFmkaxaStyhfy7Ko433OaBu3yYcxUC4Eeq+D2Ac0rd5yu2I3V4FfkCeA7/anYFQiTf6r
4m5qcGKpJCL8i8gQzkQi0f9Yn3YdLffcOueMBfcs33jVkwKQxB5BzbsXpr7/8DkOP3/vJxGgo6wd
6xKZxF3nHOKlyeQon4frvMSW7AK/Ep2iDpuZeASyS/VDOuu5wNHTvB2u001wrh2M6++H/n1kxbaY
rkDi8XL5Vp8mOihK2McxI0vpOa1NdJhpBWlT3YJtQ3/++8GOvqWJZpiq2ShOKkJaiWVzVAa1ENHT
25LX6u5BbF1DU5Vvs0c4a/VEWJ/XFzElAHuS0uL5fmT1c2tDjMwSVinByoqBRsI7JPFDwyFMyyE1
fOUi3DVzkCFQYWGovCNTUYnbm4dgLZDNGv6UAeW37wcXzYwPi+l9bJy0UN1kw1CFPqrJoJ2LtUXH
O47rEXkfA+Bvq9DDS8b25wn339Wtep8mG5MeDsRuha3HPv+4bp1ojNPIt+4l1wSqMNKPIovGWbtH
6deO4nWVy7cDoVhBITSyT01UEavl40xt5D4tVKMVjTKZph9rmltRqvh5z0wFxCd/SDbtCqP0jYtj
3ymg0/FawpWQxcRb5R/C/9k8WkudmoYDDiXlNFRLrB1+uJK1QJYOth7SSpCx1Ih8CEFF14eLE/Vr
HSpCWtGxLFZ5+qPRhhPvXuzRD3P/9Twckgh0i718BPEck7G2dJ+CtqLhyZq9lu0Jo6P33/DdCEfr
CLXepGkjaNryEmwN1MjkFiAAhE04E8ZjA7LvJbnGdlYQE6bfL+HPHUj6dO8v+6/JiZ9/2D6lqiCp
mTA5QFBzf0Q+t3TOIoAHZQEIRDTAVWfRtfWJnfM3H/m/xn3f1h/GRYO8yUcxZeUqenJeXFBUU3hY
kGoESwud4GACUGHqwXE8MeOjg/F9xrSNdEqzuoymy9HLloh3CsMvq6mPTFkkgxICFajo9yJplykH
fv9+j3fOb8MdveDISYwhD4pqWqnVtsvyh6gqcAnvIBZAeZb7qZF7O1NKzkiBIZZLp3q/J6briPPz
w4tO7RwDgIzpqnY3L+1xUkGzGI2WUO6H5m1OzParvSKU3mnXoaaDCvHn0eJIq4ykMHm56zIG7xNs
BQESQF83c1/UWY4P6qkb/dSQ4ucfJmgOHZegzJAlq1fRHwP/1AhHqpjvm0Sjl8j/qB9w2RwNIbKm
eBjsijJ5SxNIt6EqGnK8tHMdCYqs858ozMKEG1tQCpD/jX6UL75/s0dXjVhGGt6DeEpouLJh3vV5
lrVZ5Uoro31Q6rd2eFZFKLQf/o0hbMIUVdXwF5aPViqa3Unl9hwFdasjsorxGxS8Onv6fpQj84Wf
L9OU0SUh5Weo4wUZG0Zoo4RdTY0r/zp8pe8I6ZoEZ9Y8VDNU6VDIAiEY3Z0Y9ijwe3+BLAMHvoWO
9uTxBRqViirJIwRJIfzY3SLsB7sswo01glSGL8EB+zECBFOehMvvh/5igQKjJ0Rgugowj6NIzMEA
wR4VJkyx5EYdwFx5RXXCZeFIgPzXW0XvxVZoSWMff7Q+Rs8zc9kG+6IvvdUwBeK971fjmSDaePfy
6hRH4KvlKGzs/jXc0Y6o/GxwnJbl6BfRlpD7gd7RMmyGE/Hzl8OARKCFRuufuPLzqo+zWM5lnWEy
BFUyYCAFejnD/fff56tBCB6B+QrfVBp2nwfplAbLulpH68cHbUXyPFHDFNiyUp5Y+l8tBBnXPSIb
lLXQ6P88UN7hvkHqDD3VcS+Vst12+FN8P5dTQxyFiYijYPikMgTHCJ5lg6eso6HuT11qX20mTggZ
JVdTx9FQXDofzlzHrGslMBE3qWdgcqEKXAjEpg07awkfew8M7lCeCUGhAID3v7GdSEtpuGoa14xx
PEVfaqSqarhQo15hQZS3klqu/43X+GGMo92UoaueeUoLm9onqxgfKQ+eCCq/XHQfRjjaQJHSa7QA
GIFmJrLl+aQbrVlAG+n7iXwVfmi4ylgiRQLX845f+fClrKQhP20GtE1cGJCFfl61LhZaAgXaIm3q
evK1qzh3dJPmXessojw54d765YoU0tUEmngCH+ehaWtSJ6Y3RRH6IEn3iXXq5PtqLeIyTDUDDoJM
gvR5LVZjPZq9y+VsP9L9JW5WZsBy0eWETggSTJv3t7BPt7Q/qjuMRk5sha++owbfDP8uS0Hr72il
2FlJjzwCfJsbry4mxO2IR3wjnfiMX4/CniX2wCXsmI5gR04kbGPRwfDMheQ/OKRDht7M/o3ForGn
/zWMeNUfFsuoKbkRxQwjeLZC/Sy78ZbhGSSzlX5iWXwu/vy8r4BMkM4aOpAL5+ir0WPXhyjhOgat
ZEFtDYBFobwRePmJV/dVcgWV7a+RjiblWIHR5j7Xb/+SXufNPFWhIU/NmXxfPwEdraf+I0Kgy3wT
IM35/Qv96rOJnBGPMvIMzTo68Lto6Ar8A7glaWtJaTm3DBR2UnP+/TDHNZCfwSHVOgvaI4UQRzzH
h++m6Sma+Ur28/LXVvahnwnRFJhll/k8vQt2xU6IVcUgcPeQT7qLE+OLeRzlr7h985J1HUltqkCf
x3e1zKmShHmSzN22M4FUU9DHmEUbb64+iJIeff1lhmrhpboz3RmIrVN1oC/X04dHUD8/wmD2mt3l
PILu7T0fEliIYUj5lCvuiRTn1EBHG16pbHloxEDaeNbBh9bugvK86oMTy/Zvvulf7/ToglCz3Ihz
MU64tjdYJ10K+kRzFs2lMyGdEJ6HNGHmKif2hNBF8MJPfNSjwtqvjEOlukUVkcj1aFHhZZD0Dl2N
qbocF/iKzNlBcE6TGwe2YP4kFAiEeBFo/bm6sk5cwEeGcj/PB2TTSRRUStjvyKqPSzop49joXNjo
1bwUAMkJC3qpPxirYU51D+2UZKcgFgJpYAaOb1ksulV5Ipb66kt/fISjI8ozy5pgcABpF0Absa4L
ea45+H/1J/IugTv7bft8HOjohAow/jJGnbnGa5wu2boZfjJA+bOlCSFugCOFbPe8m4k9PGwb+D3i
c+c7IS914qN/dVvjYEQDAE6cBuDs8zZKI9LcmkYx+bu0aO+Dy+KSet8s35nVQr8JLuo1NEM0cLKd
qU0HZEoQCSReXgFwOvEoXz2JQ1ue/zsaeZN4aR/OtD6vtSRyxpL6iIoJJQAzesYnZiu+4PG59XGM
oy9se7lpBKVckjSFB2vdotcmFKgAA9i3XH5T+0FZBkvjAp3Q5DVGAwom1Rq90XmMrsqpE+zLUO3j
0xwtgxS73BYAE0IfZKjVWbxoV/p5eSZDKf2F7/zbcvLvK47GBKbqugWu0NCOY6Y+Nnq5VJDaTOlJ
WMbGdM+M4TFp7k68YPHIn1+wGMdWBIKbj3gcHQGEcbFlYRwUcJb9znzaN6tiLhcIeiDpNg829ky/
4mZYu1fILUEFVGGrxnBlUKRZOqfPtN8vKlHEBaptwuxUNfWoxEHHyc80F6/Zd77FW3qt7JolHKYl
d9UqR9HenWHzhgxMCm2gRjr2NI3/91f/6RG0o5TWL2Rft8UjYNEGL3bq34sdj5TXWoQkcQ8phZBk
np36FNpvn+LzuEc7O1MKvlzgt1Pzwlpb5zGyjdHc3Ng36XqcqTc4I5K5PQoZ2CqZguxIqfWj/Wvt
vl8SR7YY4mD//BxHFzWWXGU42MwfYCJo9723qpaCGeVDZ5vA5kB+85SU9dev3BbWaOjQ/hY9JzbB
8ygFYN0csDqUYwDr5zNJBn6JRfLJlOv3k0vM8K/hjvZxQsEHmxFUoARdNlgZd0KNOVkD3ECipf1v
SEOcmt/Rqg71suxSO4SBV3drq/MXuhZhFaCt7frEVfX7gYnBKwhF8iyMXmnnfz6UW99POrCRvEkP
IUbUfHzKTRECNqmMeNc/Lv44eLW8Y6+FivHx4VHrQe3Jg9ZOY2zbghKv9dYEPOI22s33a1JEMp9P
KeAmoqGNCysK68eXXtdFqZsHNo4KEVJ9TfWS1V45EQjaE0HdF7kIIxl0u4XTja1o4kt+uNRUOwqK
KDJaEiw7mZtvFrRWJKrxdhCsPPUe+NRVdRVAxf5+hl9Ek58HPrrp6pIyTpMyMHyR4bLWphYkUqF4
hAzE1FgiwhdPq3v1Pnl9VzCYngosvnzFHyZ+tCfAGmpJpejw6tJhUg6cLclbnrx8P8svz5aPr/do
I/QUmztqIGLn1eWsv4+eyjXChGiNqbhGXFfX9fJUoPrVZv8wpH50nPe1WvVjLYbE9Syvoic1iU5k
HF/0ysTHIwzCRFdH2uYoEq/6No50l9ATNrj2Uq7zRTZFHpB9h3DHheVPEfCeyHdwXyC3fv9Kv/5u
fw19tGBbI8gdsLD4lqAFZ6Kuqo63Q9WdCMS+fIk4OsBqoDJPg+PztlBGYFzBaLZTo7Zw6u4iBd/T
+sQe+HIqHwY5mkoXlkNYZWwBTaG3WFazWPNu5PZUYePLYaC0gTGxDTTYj9eg4xppUtXMxU/vbNlc
ggMEOwe69d/4Mn+Nc1waH4aYwgNF5Kk+IMfqxsE89rrHIP3n/UOHJAxuKo0v/Lzko5Oj1Xu7HIqK
cWryEfwAdOc1BIMgKWSBLMjvZ6V+EaERmRkUyXXi0598uw8nZBe0baRqDJc6aBb0yG8IoUtBOzd3
EsZD+Ojg+rKEJF1MtR+GNKm25alF/0WLijl/eIjj9YhtWGAYPESVT9O1jq8RYHj3FZnKF22K2iBi
Yt75KekqsTCObiEGpTFAEcWQjeOExzfrIVT7jsDITxdg8y9au4FwFswtXBfYETJC8rJy8/37Vn6P
0JmqDtfT1kQ3/PiS7dMxTYqQG10ooAMBNZxJG0yMhbJCD/euelE26kL/f6RdWW/cOLP9RQK0L6+S
utWL7fYeJy+C7STaRS3U+uvvoTMzUdOa5je5wDwMYCDVRRWrirWcswXmwjM5GYJsYqVpBeFshQrt
FwtTYFxUAL+gFTcVhGPFpUSqlKMlB1RP0NaegM+N/TlRHFwLwCiUypqK8S9sgTqcxIlYcV1LuJ0p
aEwGD5uZWKLM8AxBloEyJ9CPpi0DFBQ/71Z83Jlk3i/kE15dNiQrwA7RpgdC6//u4FhpGDR5eHKx
Dvy5Fw3rRI7KukRyUUu7dKre+glgm0TUk1tVBI4L9oJmOI7xXIyj28M8E0yeVsByAjiYXT1ctskV
D8pYL/8RwCWZKeiE47EsYBUz6E7qqgQqxvRcWNUscDYiQezJtPA1c9aHmkVwYLnpPA9EOqKJkrkD
sNsvK7QyPwA7R4XHYtUs9GfZkS4FoeCS9TFoG8orG0jaIdjvpGC+LgHiIpC0/nF+S+I8l9MmmNAf
CeL1NcpywE0PfanFRjxDFXB8bS+Br+CyyJUnwZlunNX1mFXrkwkS2+oDgUvfGsDLDROga0z2t1wG
nvVlgWzh8rOjtC2DFQcZ7RJ3h1tCilx18NniqwocOZge2PcgTuufVQwMifK7dQfJxmFBHYm9eJNL
8JQRA4hzg1cIQGDTxxocERHwLkO/PIIGF2C4gAQH+A+AIwFhJDjalSIo5C1kc1ctwfhoM9SQnQPl
Sw2ckwpIHVROQl+7mW+UOzBJYr9ur76UILGwvf7lexXEglfYmkVhKRa1QDb596l/Jw1NUlsd/BYh
6XundkGZKrvLX1Qkgn3wxfVQowFbUh2L+R0AwvtvUiwQsHbRlzpwFz1VjCmOHQjoW/qzGAHgVQzl
NUxTMMi3dhc+BgkwgAEKdpP7XqGeGjEWKHrPst5GrJXBToH9VATjVGwK1LX+4NjQ79EwHIEJCZm7
61gVa3ozBVYJKD232dxsbGd7WcLqudkWjk7FLoDBzz1FkOCoAM7xQgV75iBmjF6UP8iXTUwq/yOD
00IdUEqZK8gwZ6yiTs2xH00/jJ3Hy6qsZVeYHzEwros96l8cPwsbqxyZdGmOwyqReno9AfpLkUnx
BjtH+RGjHo1vGkS5s6lJ77s2ke4ui187SUjVMFyINrFhcVpOpAJpLm6P15Taj1ZTnkuzOlS6aLiK
OVs+h0QSp8M7okSDb3Z+k2iODco8BSBbRm7q5qYCLs/g7AYiepGuqYNBWAzo6hiuw6bAuZzMiDOs
b0OOfAeuJmDYSm8p8IIZql9zM1z9L4547QMuRXJxRgWFOh0iADuzAaf2AyoHvAfbv4Bb/rUyvpoh
LuVw7x0zLq3RMqAak0PBgA4sGnpkFBnjxj5mQHdMfLkCqrqoRLLmBZeCubCmUexjzANW2MBs5GJB
zAX2w2UjXI2cSxFcDtrYrdmMTDfrgYEBKzt9H+0ZpEaxFSe8q9n9b2l4Op4bCZ3aRquwKcWoStAT
7n6AlQiIoc0zQDtwfpbghq85X1O3UCeBXWJSklNuxKJYPbCyq5XK4PMFjUaMLYQRC1wSGJTin4Kz
ZJ+Dv2oLcfwAM81Ipxgpq/I22MS8AaUbSEqcTfuNgKWGbsBxkTPWPdVvMqAbirKutQu4lM5FmgxY
DG0/oeSroiLrUswZeJpO3vK0nHyBouyfuqQoF51ljDWopEP1XD4U98BkClipMnxh8N2iyyfSiovT
WTfLaQ44CKDHhPZWU+uDzvK8zAa+k0Cr1c9n4J1kmdgkhhs7N04sKWo55qU6wA4qW/tVArgcoHcB
brttCld9ijaAjUB3fQSoTCCaYFtVcyGbs9SGapoOwJEOC/OzG5kO0NKf5vT5soarySN0+1tDg79+
wzAQjBJ3eFwzBjCwNW8LgAZjadJNT6BM8abtB/EHbr5nsAKiKx4iWPNpbNMKlW42UqxzTluarCHT
Jwk+TQXt5AR2DDAwXdZz9TAXIjh/bdk0qhMd/aSizzY5EFQnA0Ruo6htxX7pp1uwEMPZiybnRhkD
OwGEeIC2nDfld7ZkZILMHVh8gLH8Kftomm9ET4DVUtTyBDlbAeIlUBMGyNXv2IMOgzUg8GHguDoM
k1Uq/tC3/FaVN5wmHSRJxZSlh0FtN4Uk0CzMIq5P9rsvnCc/FE0lO6ZaCiE5qNK1Hd0ZwKMDGH9w
2TpWg9Di/Php0YpasZmw72adGGoy40cHH6OreKzJagkHKAQGz49hlyoZyKxAXNZhbgR86skksMR1
e0fjHk9D5Hk84FhF0iGy57DzUKMEwAOwK/pXKqzDiqQwPZfpMmrWzpRDik7Bz5hqarMrrN66AaJa
I7jAqxkXiuXsjYn3vKJxNzjNiZFKAwvcD8T9pgPvnBUu7K8OPHC7N57Sw0ME+NjLhrF6nzFRroKX
lBWyuHuFzdQG/T20w4HAgY90PbUAqK1/WlEneMSvNaVQ4vxHEt/wT4lGUeOEpHRP92YAVLivjLir
BwSxj9X9H4A3Fxj96sdbSOSSg6SLSizQQyItvyYDCIa6e2GvTSSDywpqiiejUSBUj5m8U42bsgUp
NehBL38lkRQuIdDjUlcaiQ1LxAMKWWj+gvuPis5r9dIuzoszdnRxYO4lzssE35SZpliAebysx2pb
Y2kETNHFfVKbIWwVByLivQqOBMD4F5v2ST+AzeFkg09Mf5H94UR/jhvGH4TkVRRIRCfJRWI5zajS
KjhJwDdsZNAhlwMYURXRruTqEwOLIdhy0NmajcWd5dhTmWgNcxwBqFCvwz1gPg8MGZ8G5bUoC14N
Igth3Km2JZ2dRoGwfD9esTfheAA10s4WzCqvB+GFHO7wzCQtx5CZIUulaLIp2WhWuW2QIKbHAth9
25/5tS1vLhvNWt8XnuP3WXKOsTUrJQLSA1z9g/POBtO0N2DBo3isvzPU4HoPyrBj/XZZ6rpjZCOX
mNjHfjyXNuqN2VcY2uq9iChBJn2fJAf3Yt9LPy/LUdmv/5QBgCTmb0Gcl9LlKbaAgdZ7jKE29irE
Z3mTn/Sv9nfrKXnST8DDB3xr9FJeN9fWnu0wTQc46S0Yt3aXf8u/+Ojfv4XzZnpdOygPsedUAPit
Vyx0//XOiXfGYbwGuZUgKnzEl0vac56tlxF8ugQSGfqBBChx6ZTsIvOj86YHYcDmt8FBfoh9eQ/w
aMDAb4GE+QRANjBItadhJ7pLqw7CweqfBTxDA77q3EOxl3NXA77Xq+TbYrgDXZilCFrW6wa9kMEd
c66Hk5mzwKQHxQ2RvQKVFWBpm6fBx27oHUvIlL20F5Ww1zOMhVzusPMZQwxzDLkA3Ceu1LnRPbDw
wZbqj8CNBiyejxXg6CvYD0+JL5yhWPVSC+mcSyxl2vR2BulzdZfRb6R67MZ9XN469e04HLVEFDRX
5okZTICKzQMNPPCoN55/Ssyj5KaZAzp/OmhbgBW9DBsQqGFuF9DX7P8Amw+YwyC6Ta7ie8ZtgJgD
4q0/LAGhPAAfBngI9A64X5I2qtoWKoNlCop7H+hdGCE3H/J7xlfBiLMF15j5Jv5SLcVxj7Q0s8pp
AiIhxOW3WLPb0N2wJY/pQWhRa14SZQMLy1O2iZPmbosehxOVJeB52df6AfhsBbg9w70DvvprKzC3
7Sm/K5+6Yxxc1nDNZ1oYUzOBwiLLWIw8/7J9ZQPXKkZEyJImiKUgBt5/mMOMu/cJaGaXha15hKUw
LkU2R6QLTQphTaq91Fn5tc+qJ6CgCR40a9djIYbPj9FzBXqpAWstrwAFjlPstqgg70RzLKvaoGeI
VS0D/XG+4FOSzpY0ij4lkDUDjV3/DFTpnS5w7KsJEKu+4z2jYpbQ4uInbcAwQGW0x7G3EejgYMd2
PzqEgB/B9Kcoq2Ou45PBL4RxZti2CdJvDcIiudvLUX6wkvbrZSsQKsQ57Rh5o2yqKMMxohHGRgOa
BEzUgftwk9+JKoAfVdpLGnGuOpydYYhY8x8jfKCUBE0N8L3AouqDKRUcTmAWeAT1zgTAfrJNgEco
sHmhtpyzjmwrHW02EzBg6cYCwQfwru+KPfOSjGJTcLar388EcpeKzS10gDht47Gqy7nC0ze8zh/t
w/SDPGWedQ0KhSvlNcMUSvZ2WaJIIKdebUVZXKtIO2Lj+5SjPD2LKqsiCeweLl46rdKlBeA4kdZl
31RpP+uCJsaqu0C5AKOCCtYGP7Yolv9+X0zT2LO0sU9faIbSEdC9raSewRCNQWvTAWWKvG1UUQ95
PaouBHP3gKhtDChNCFbvlBdmlmCVBlEN1jSO1cMHbcwxAbthvR/2PQx21139YjRJv7WiPGr1jG1U
S2zMTgGck/MxtVHNQx+iz9y8AAn9J8oK3vwF3OW4FiDkAHNzdBJ1p1Yjz0Ik52mySHGmqsYYQFmn
EvDeUs3G5jeARb62Mym/GyYtzf0gOYXoRbnity301FGhwQIlyshcFNIrjQIAUELOWID2PQU0+hjt
c5r7//liWAp7iyD1BU4Xz1xJOj2PuiIBRW0iP6ERt7Fn8+GyiFVNFiK4V2RshOFgFjGmzjp9JyXK
hnazVxbW5rKYlT0iXIuFHC7pclorG3UZcnSs3IBheAdmFqDYx5tc2LP8mADg3PWZLC4h0SKqKZ0C
Wf0WNGnOtt+XeDlVuyIwrkGmvkl+MAAwxYt3FPNHzqND4LcrISbAWrMDvwO4KFh0x+YFj+EQF91A
LB2fL70yQRJfghnGK3dOgTYH6NFTL9z1G+wUed0bI5k170Ns2B3Z+qLg7Fe809nv4M4eKLGZhGcd
HnVeeBft8MB5y/3kfggACj24SuFi9yTo70Fj1j6A20xU1fyXb//7HLjvkZkAlh0tnEODDW5yrxyT
a1ZYB7KmcJlqzZwBRw/YM4YHCDiGc0fv4P1uNtGMIzcKP6zuh/braOuCeCwSwv6+8PbVYAJdXYeQ
otMA3ly5JAYI7/byVxMJ4S6m3FtA4gaMtGcX8f0sj9+UtvpRgq/9v4sBVh1GXYGbgsIzF+wb4G+H
QJofvGgsrgD6urfy8Q4FEoENrpngUgz3XbqkiGJJg5i/ByV+9YpERdO1Q0Pajoll8MQaYE44/zJO
VKIT0UOMZdyPyaPc7lPRrti6CGDfYfQIiB/8lMlsd1UvTdrgaQ1qbM0TmR5C4/XyR2HflndgFoYy
/5bBfXsMoPdZ7EBGj5yvjb6UYOLrx9xNRKzPImU4zzAXkU3mCoJC4H7R+KgUxoOjRYJSpUgKd/87
ZaoVNNYQY9KdRPZYB3CzXPmDS7k8My4kZ3aR5o0MIQzuHcCyLtFLDziIAjHMUP/90wBt5tzCaKqS
OCFMl/HNbkFPpsjBH3x8bL+izAmITp03sDRS5gwdNrAMD05/SmQl3xRdVHuJhqUaWW/a/WV5q19n
IY8ztqitwzaMdWiU7Uj0YHayC6xdwf0XCeEMTZkLOVULCJFLsskbsDKGACqTBWOh7F/59HEWqnCG
1mYG8mEFRzcDRS+crS/G0FG3mo1tZoYMHCF5u3x2a0V4fKjfH4uzumQEI4g6QK+o2GQ36KwegXCx
pQA6dsHhNmCKqQ9AUSTItS/riZT73AjBI1EDYAZSaaNfgzQCPBoxGmrpwdG2kS6YH12zeFDBAYYK
KS92hzj7yLAW3DoKkux4PsYgZylrUU1nTZ2lBM44pop0cg/cIa/UI1cF4jjVv80VASF04mvC0sGa
KTpYdQT8LdIybAucH94ga4RME9NnT1xsNl/XYLyi6HuaL2AmBcWS6JXy8Ro4M0vUxgCOjQQQdTlg
2bFftMgXQDph63E145WA2ZbJeCSYvE3aG5TTvFTGylfS+TVYo42e7juy0dtiK/W3AIYDkVa+q9un
zoq3Wj1va9AsUbXaTYBLMeZTFf4Yx8RrmrfKmI4EZNZF92gPX+vBfIjRfMdwiO80p7gDazfIv7Mv
U9N5Xfsw0/fLt+CThUA/7GKh4GKgoIol43P94ozqVKlgjrGmXI06vWpUUTb0eeIdMnB2cHwwQews
cF8tpJjCKgsT6dB1c6V7yt5EJksOPZ63+vu8wfjXyQkM73/Inte0W0rmrDMjjjzTEDmFeV3u5WcM
KvkSJgajR0Zm2aCCJmp6/IuuGKUwFKCYfULoMcauJtMIXYcD1p5UcLAyfOZ4a3naocE+EKZEbiI8
qIedqHT3+en0ccy/RavnnxJz/1mldBAdvSovWMsd/fy22oMhBQsGbaBuUgwJWJ4CZvp3YG0kt+lO
P8Yo0ovuzGfHyv0QLi+VwNdiKT1+SLxHW/o12ynYV2/95ojWrQfinCf0Zf5rjIJIPBuw8al/II1z
uo8G5ouS1MHbgdbXZfbUD9PjkAtC1Ed3gXcGKBQB/AweCFPy3GXRqkSnRgIp7SaSNip9K8AdjyUz
Z1PtMCeGtjGQ3UZfvWrAA6kKMjF2S3jhDiAmDNDvAMOYn/guesOa0DZGrme9zeF+6DaUxC6xBOWw
lSuD2XnMrAPSFjDUMvv7wuHpsWSUiQzyHceqj3pr7EBUJchaVkUY0AJlGNSz+YUvC8XyUJ+j0Stt
7RtoF04TWC8uu7VPYQmuBovZ2F7TEeFVfkqL0slI4hoiKgMQ8MrtqFA3pAAbygAJpos2gVel2ZiP
x0Y1nhU8KHs1m6AoKDNQFTmyr1OQQ88gVlZ/xLIT1Ea9vazb5zc5lFNRnMBOCOIgsMDOP1GbomHj
mAXOL5yfjGj83lvTPRg37pqSfpVHdTvP6jZyQKitWQelEm3XfArCnHjOnVtxEgPwHeKJKvv5DAJJ
EFIoot6uSArnuidqDmakA2FsbMA9TI4kDZTC8QRHyVwRd6nOjpLLOvPOaIbegS5Afuw+aMfHnbrX
gOb/goVRQGuI1kZEanFJp52AnCm3SxDkobLaS6dhVjxVdIc/Nx3YJ1JhI8AnYQ9d7i0NrElQnXQV
4Nn2FaPBPYAbBnWiCDmSGIFmVSVAJWLVHkPygG07N0cMSzoA9gUmKDjZjoC194jd3dbmvLn8rT6X
5JhSCzmc3ZF0mnQl7kYsrzGSemULklHMA2Gb2pNA/ekbARpIN+EDDtRFbTKIqCteqhApy5llExIw
+JhQNleanZyAl6Auyi+pXgsyd5EczjDjtuvBSAg5YNVTrHspfbBnwUtkJaCcnSdniolTFnEBAi/g
lgNmmmrgj6XFUxvnQSOVweWPtxY6IQxgPYw1GnNcnLBZJ7QCHtXodeCo8MFciLHMTRG8FzpI1Uev
/zlcDSfQW30FS5pA9Lqef4sGaPK5fQ5qEzk1yJQwmW+d7ACY3rsEPNBJEL/amHoCOPSxCUQtlfXv
91sodwPzFAyTaC6M3oBadjG9DPqPcdgJNGNG8Ml7/XOowNk+18zWeiAwDSj/5FiIYXh2ypsNJI8v
+bG+Urx8N15PR+s2B9WXsFC/FsN/f89PWDpZaap6lLBDpZGEmJoM6oOiS43Abta/HbbrwPoFRFSe
z3wEb5yV67gGQzW5Y/ZVIu+yda/EPwQnua7Obzlc1pMVUTHKJk5yOkw/p42G6RbwYGId9066qx8B
YbPVRDii/+LPfstkJrTItCxgh9QWA+1nSAl16zYQs2OXIj9hE/hEHltMtQQuwzAnPuAi7tPaxcv6
D1JnBrzEgKpZZslvfZqZNbSqCTeQAqiadscEKBiz4DOu3oaFDM51F1I6yOCaQ8pgAw4dgOVYWHHj
0RCE81Vr0U0ECdtGD4EviHc2jUnU1yOQ+63XqKivitIrqV26sV4LNFq9egtRnMFUemGkZQZRdjOa
PwBfkPmAOdSu9IIkmjuk87SXRhnc1CGAkC4b6/phIvNjm5LKJ3CbzGmGyZwQB6mF6WL5m2Ycukz+
EyEY98JKAEhiALd8bpxzHbU01KDfQCa3o89N96pFtcA1r2ryW8gHzMHiBth2qrYdhVmUTr+xirsC
VZXWvr98XHwyhKqXBiQQYKCwCRqGCnKuCogYEgTSFg/dfXgAQWSysf3WH4Cs7Db/A3gaP5T4SR7n
+uUIG8jG8CGvjrGVmAMPT0l844sSubmFDf95MzzQEjuSohYK//L+SzTCKzaj8ITjA0JHVadvQFuN
oVaZHEEaBDAStqPieMme7U1iHPSnBFywnXDMhim1CEWfJLNEe/EpNVo0iUTq1J8O5KYL+l1/qG5S
Rrgiri9w1/yTLO7uxcrUSHU/JL4emAf1tdiUKDseMVXs2u74CopB8My4oD4XhFvOWj+JZX9fqFg0
KbEVkOT5GPpyJwn8l+pjPxSCi8dFok9SOFcpFQz7ssUnrOlcPCddhek1gIoIZuT4OtUnMda5MnEY
jnLfQ4x8mJ6r3jViX3sxtmCA9soJ6VjoGh5IPG2UkZ7yH6IiOB/7Poln7nVxlropjeDshXj1Lg7d
rgFvswdsAz13zddk0x/Bnq0d6DOJsdEiXzlBDoRPjLyxbWkhGQvLki6ZLufqnBZtfq3tMK36oB4S
zF1KXrhVXzSP7cKJimMCI+JdnlOY2aBRKG6X36foRLTYc0RcGvzMG3+6/EgT0SygEqkQMhzaHLiD
XoEB9C4A1u429t9RzLbd4aqIN8rPxnTNnfhJKDDiD5e8+LxmnmGZ2MIPKDPbtXKQsicbgVdnBnrh
q33s6S1ESAnw66QZIvqt8z77QD19TLBjW20SAIXnbvHIvp7yPT6ITlekG+d9JFmlVMVMhq+GwEwm
e1DTC1wAM7hLqnGOpiyjnDgDVGOgsr+QCWZAYouihUgRztOYYHOllDJFWs1V7euhErxhRQI4H2M5
FGlKCD1A9nogKTollSzIIERWwPkR8MZjMilz0GsyFFCySm7W7KbwK6EvwKsSfBZRdOUBASLbpEVf
IgBkz8nN6FvbCRy8tw5Qe/LX/Ka/Qe/na/Hlsp1/0A1eMAYeFkCaFavOFBxi8kyJaysBBpuVd6Bt
RkGTAEI99ZMgfCgKYI3uJ82Lozuk8ZFHrwchtZvge37spC2uHLZQrb4bQGDuZITRvd5orbByJZLB
nPVCxjxjtYE4kMHWWNjOSn4iOmavsMIfoJkO3PQHY3/5iEUiudRFMZt2kGfcA2LJKKnWrt0JKi0C
p8/D3tRTS52qtnCh6ZwBrXTYTTTGtF4oaFCI5HCOY8rrsWknGGjRvWUAq+hnQA/Yd5ePi99t4qML
34SlQz62js7cExvgBpA62AIA+oo6kunS13SnAp5C9Ejl164/CeV8yWy1dj+y5Cu9Iq8GW/yIkMYr
d+Gp3ds7eSciqBQdJedYIm0inSnBDud4QmFjeCkNPM2NSmB7//I4+Sdj59eGsdxYW0VkIqn0m6vh
2TqOH8i92s8Bm0OiUxRYOt+/qq06HqoBdjijOZfFz5r98v+zDb61k1d/B8cEzKV+V2I7KN0WaNGb
JXaytE0ZSI+RwEX+y4PrnzNklMVLn9FlZQV27g+fESP3R7OzANnBMG7zCfPTkz8GQN0EU0kuBQJ1
BakjvzuPCntuahKuAvU7jHjt5p3pa3fJo4EOb+gJtwqZkV+IBTzXcBy3uYzMCrGg8PNHdNJd5Y11
Vgff3Dp31sZCF13d5YGID4bvOP26fSgPoR0IUE+ZD0L5YHd4icBK7Vy7BgnYfaGlB212/GrKd1pk
1u6oqHfyPCAAtUnsmboj+Mir93HxC7hHtaRlcqJ1UJ3Mlo2xIOvRAd4lscbXy59UJIezpT7B4iaR
oakRXleG5Vr9N3RkN5eFrH7HhTJcxHEwbG3a2Dnw55ZcxehqVY62GRxlY4YHYxA9OUTSmFdYhNRS
zjUSOzZelOhK6s2DYb/Zdu31feGaoO+8rNqqi1moxs53Icw0ndFCelz6k0bSTQ6CZW/UNMH5iT4S
l7n2YZY7AIFBMOiGvRIDvbcOA5KIihprYjTQ9+k6qCY+Iy87Tqo6aaHCD5v3UvJI62NWCvz/R7Dk
r/RCBo+6HI1mXtGyI367yUATsXW20U7bxSXoKxswKiQHBgoJqIKAPKo+m5LJD+VmvCYnyRc9ylfV
tT6Yz7DRhnmx808X6qR3YhUhVp4q3wpfart1a1HddK12g/kJA1NVqF+CYupcCA0jPdIznCnRH6O2
21TTrjFKV5FT/7IhrmvjYM8DxW1stXB3LJ/reB4nG5A6zq1V7TPt3Uy+XhbBcoBP3876LYK7WHrc
13Ko9gTh9HuVDm4c3UflIZfLrS1LPu3y4LK81cwLuMqgT1IxtQVA8PPDs1uHtqOFLxTv8RYgLgt1
kXtPXSAcs9EiEJL/yZtnKZLLg+QCDMaWDJFO7JqoIFi76Ud+irctyDWc2CtuzV28KUTPutUKxlIs
ZyZ6WttWG0Es5pisaBNNrqS4zvvHPjtL/TIP+B2T4hvFRo/87LbcRNv/iP/2EfSwuAMWesY/j67C
+WkTcIYTdKSRTQ995zp5PgVxkYLhrZ/M6zE23tVZSTeXP/Ga1WIwme0M2YAR4wGsuyKsinzW8fwB
s4iixPty7FDLbMJvl+WsuemlHO58oxlTqGaBMBeiyRSij2CJ4BgEEvhCF51bvQaLYunnE54FtuzF
TikyzrX0i+Uj+A8LXViOPf9CBc1bo54N9liUvdlvvfJhPFqeBfauFBtzouu3FkgxUoQUCHjtGKrg
GglVp0o5phwhLtyMLxUmD2KM1ClVgFVtX33UAn2r7ybFA2+C6B6u28Vv0ZxvtlFDq4bSQijCwrGh
YGrYAPmfqKEsksIlPwQqxzWBVUySvA2pGrllNd2rpoj1ZbWosTxJ7sNZBhmnvs8JPhx5pntlFwbD
oQIPRQr4GsxgAxAQZbz4ZvLBXn9nH8VQyGu+e/kLON8tGUY0qeoAwpmKcUUTB9OoE82A2hcO2V1R
Kt2+qzO1dgcaG5bAcNfvxu+vyb7DIknSOpo2IKJBeXSWvKiMbouo/Xn5gos+JZciYTPQavIa+iVJ
7xflm62lO6UQJMs85MqHi1yeIheQCPxI2Ou4gNTvfbovv45AN0UzO4i32V38gFlbn8GcqlclyHtR
vPfG2+4W+6ud253ybzDjy0qLzpULVkNTOkktw3saE+jtIuKRRhKUWEQ+gHOcYZppSqVC45RuSj3Q
s4euUH1qYpyYCsqnqzWPxenyr67UtPTSYe7NwFuasadqX9hT2oKfQZPrIAJOFn1Nvr6Hr4nudYVb
2b9Hr9r7tAGL6gYDVlhJLhg1TLcF1t3R2tin6BYFaQxZhTfA7HxQvzg+2fy/PuWHB1lcEUel2jyw
QNjYYKrIsZ1hxIJJ1w99+Pxteb6cF6rm1KQpGFSRew8bY9s8aMBycbuAXEtes5GCYcv4IPuguE03
k5s+iZ7Vq3cUHL8gCcfkPXZsz92Aak2JZZZ96g9Nn28pmvj7KAWpkju1eRz6lw+US7yRMWqg59NU
QFUAsxo98XNhs5o7BlDcSteMminQ9FH1k9CKTlLYdSfDah3BB+Tk/XINC+W4WBK2sTVWTZL6edPk
mH7XcmDiAcP8Su1otK+SnoqoXkQSOQ0T4G9gPjHDiD9A7InyFjvvidq66SzweqteZqEZ+/vCNKvS
Mgethmlq0W016x4wwwRnJ5LADGchISQGTesCEqZE2dZy+xyH7dNlc2D/xCfbXyjBxYdCDps5thGC
5hDEr6k70qdEE81FrwbZhRAuPEQ0NYGxHZa+aszfFaIj1awmL7Sx3NWCCUeu1Hfa/MfJlV+GZ2sY
K9cNy8LY2PnhmWUydVaLW23qJKiL+cbus1Pfj9qfBJvfcnhcM5km4NwJIUfJrK1VFreOZD1c/kir
HScM4PytC48KFCWxGoFsgCW4bHAR+EOzn1PMpc0eMLZ9LMglD7nXi+LoapBjCw4Yz3dQEODsr0oA
XWYTs/Lt5l7Ob3vzjWiOS5vvtBeE0/UYtxDF2WGSY4AfGzrw84AwtF+H6wqYjD5ijY/ZqdnF/Pef
9G8xqP+PcpxR2nX8l31o5ET61Csk0U7c6jt9KYLLQ7qOJMpYQyk1sPKtCohdZ6PcTe8MtrDelgcx
cKFQJGf1ZQhSSsIedMqpfWb0n/GDtVGC2ZMw9c0G2UXIUave9vcx8oWrvqAoCI9t6mMq5gocCVdR
bnxz6PCNhHP7J1dtIYsLlCm2uDLnI81suls1Sb1Ez74Krtqqz13I4OJVrWpjlBYSHOKJPLev1o5x
t4JcaXLldwAJbxxfFP5Xez8LM+FLVFgbQVKQgjl0kvpgjm/07AUB3C/B9WHjFhSSa6UPRmh4ktU/
DNVOoDHT6FMIWGjMxTGjNyLDkprUN07VIwOWAvmfN2FpDYCh/3lw/iP/wE4OkHEBZSUrPCVfbqi2
VNMWzHKNAaCbzKBXAIHQg6Q1p7vLmnHu61eqI9uA5FJU4P/aXCJg6pNclgXAwVUl1L/JWRTumr6r
fCx6Tl/VdFTvAHcPlM3LUrkL8VeCBbxi1K1QcuRRh+dQUhklR+kOZmbvKJgRClch4wwbGtHC1pJo
ECSwnMl+ksi5GSlLqo5kAEAPy8yXi/zFES5Jc2nCLxFg6gHGhA18OB59tR8rZewkrPU2Nam2TlcC
411Tn/WqEASCdUEmKCmsDzYV7volgzQ5Qwvz6LIiO5YRRngwQFTtown34/KH+qjTLAz/L6V+y+Ls
Q+pUu6DMFHVsrP4A8xkwjiK0yqvekDdGojhBG42ZP6paHbsWUct9Nqv/FVXn16/Ahh3w9FVAnvBE
eTZpgRShNbDSDkNSWkh/Ei1Pr9NK+hmGVv7eUEp+hmhFeWWkyDtQTWKO39ZFcNKrRoSdXMdAUw7D
sVw4bPJqABD9iINX0+9A8bzCpRSMP/DB6Zeq2EWSQQ8AwmR+Hm2geaoqTIbdgaQ2DrdjYpYuyHPH
jWy1R2tsv0mKgjKFrGL13vFHJ8W0vz1Keynuj4rd3l+2gDVjgxf6GHdXLePjIbzIr3tNCQdKSuKq
hYkVyj6tjk5qmV+w9kgFhdY1rwB+cOgNAkYsVXKpVD/VRhlqIF/Rpdb+mrejGWJF3sLYnzRmc+4D
Q9AJt5fVW/N/4AvVHV2DaLz4zjPgVImnKBoq4qZ1lgAcWsn7aNPKo1a6JCMN2gWYh1fdqWhJKpgr
XRMN5BM4eYBZAnydu1q6luMYepBfhJ0hYbUn6bpXs2hnw42kCmiWNcba+20vW6HpXVZ69VbjFsGJ
g1iMcSKday3PBNvtOnSM+6hxEzDF32k0fq7H2AyIrileGKFHr/bN9xSLwsE00FAQUdeuEuxbRghQ
cQj8skrWFl2RF/gFcC6za0dj5FqVTgWKrhwxSD1VC1EGeMoA+TvXszDlnEgWlhrG2q7SYyPnYRE0
UdfFXtyX5ZPTj9JmmMuy/RPB2NzWVeyYA4OVMyu9ThIbxJ8wIq1UD7M2vqgNuTftWt04drfBnmUY
/PdvCmEo7Mtg58PiNRfhSjWXzElPYcmo0EqeFkbD5GKyCbhXU10qt3MvDz/jaA4B2TFkqe7hUdgV
QaLbiYgWZOUiY/oBMOS2ojvMXZ4fu6GPTYUaFHyGkuE6Z62ZYTgNXVS6VbCX+KMsGkSLy/qvGBTe
KSp2cxAXsQPFnbjUFlIsNwVxh6KTLD/LnI4EsaXVvX9ZEDvH84iIDgoaKNgBMkycEXdtsTKA24zt
cjeZCbbXSXYbhWp4q6NCDtaoNPzm5JVxsqua/OcrA8HYA0emK2NxmgcooSRFCXnE/H5u2X0w5Hl3
3TlV/nxZPX5+BQEICBeAQAFnlGnCD3MfL6pHPXJ0RHwZLsCZC78xUb5s5cM4SF/CqnNJUnhyPAPI
o5VvulH0IVecEzwx0j9sazvIgvmIk8WEJFGrlICCmmmQN3Zzp9q1s4lAVrHt8xbYF0kv7SraGtsi
UcsjIJFmwf39bE34DRpgiXDiMtb7OWvColeXVzF+Qy7J4HiqDSVGbzMLqagywk6TsyYVaGRYwIIb
BhQSu0qL8NpGKiKApCMTtvtjnzWxP6caZsAj1Csuf9gVlYAYxlacQS8DB8H+vpA0kamVolFF8jKb
4VUlq6OvpZomMNKPhXpeIRiQiWYwvPonWCe7qLOocSyMKZgDcCw6SdpWUli5SWmPbh8P+0lVUiDg
1BlGnI3etUtD9azR0fY5crxtbFXpNqyJgz1l/dluy/R2tsLIrQZSuYDjTA+dHPnAP7M2kzoVPk3G
3DeB5OFKFjZW2+KY6N1TTfUHqWpkjNJFI3ZPwq1kRT+nss7gEgrqlZkU+f9H2pXtxq1j2y8SoIHU
8CqpRrs823HyIjhxonme9fV30ed0R0UTxU5uAxd9ATeyitTm5uYe1rLSYbOU9ksem18XCDy7WlpA
ebnAYMUSh5jJYc5ULWjv2lP6PelBWV6O3yFT2vtjSw46nA1oe/JTNhnPwxR5o2We8qS7i438Z5s5
27RIMRtf6x4yeqgOJOp9HzV3aUu/dBUS2Y3x56EaAhl8YhTicWzAPc59YbBPBE4Ulq4WFK3t1VNc
b9rMBqHalIbR42VzEhkuhFpMTQXbD8j7uRNC9Cyx4gA+nmYacfswiT29XSa3sxxZM7kQCsLcNlTB
WcDEeSSlVsM8sxxEKyUtERE621ztHlW9ef6LJa1wuLNYtFaSFA5wyACS79J0I3P243H6i4MIlP8u
h9s5c8G4h4kKv2u34abuk8fcCGU3sHDLcA9ieg4xCC7Fc1OIajKN9hQUbq3e54u500Jo5CZ/Hl6x
yBnC6QiuoHxpciiaYYemEuOsl226MWJQMlXJm4L/v7LgZ1KHSh5HwlX9xuPpvfW6HaOW4Dk0KChZ
WL3lJkWnurNqybwYtod3YoiiQAyNOArELtxJyrupWuIMoXmFechd30XaqTHUZFdnVnG10Gw4XLY8
kW9e4+nnn2tCmFEV7CmAsszOsei9PeVPlyFEe4d0AXh/0J8HfXLuW9ldT8ATwiA689TMSenRyLla
lkxSiRUv5b84/DciQ6k2iwInFIb5rcWaG53w1+WlsHP4+esgRIHnwWORzx5NzvTvbhXRTRHE34hV
3i6KvmFpistI7CheQmKx4OrONNS6bAJ0aLo0vAsaTLAo6HIFv21ovLWdtr0MJvxCzJMigsVrkA8s
k6BzSN7DL9C2OYb2cF2UxSM8xV84bovxLWrImDpgsT5f00wWjUJ8HfGdNhcbq1Kp6yA4wFWdyJgs
hCsCdTTSQoxhiKfKrgw7JaONFelDN+3Guer8thin+6i3DUnAJoPiTmxZa10ez4BqGszqUd219OkQ
N5IsogjFRpMk+BUQf396soeTo4EBHcZd24MbzK+6Prk0lWlLi6wO9HkGiPHwRLdM7gslzjwSygwh
Lei9laGu0/XzPpmMx5ripijKWbIsfsKVxfxIBeioruM+RxqEu5KKVC81xYAjT6a+u4oS1bgxMtJs
s3SeMBedTrsmmnpvWeZXC5oEkAh1uh1lmSeVzo63mA3xJ2MxvLnOzONI5l9xFNpXsVOZkqSJ6OxD
0QRc5Exg5dNAv6oCq4+RjiLz8JhW1X1mKYNrziU0ZOxOFnmInBmkxHEi0RcrmOwf1TaoKCa41KYd
DqTM+93SmonkREpQ+F65qM3bOZ+B4mDMybVp+ECbrvEvexe+gvLPN2atkqy1AQyD3AXQhWarEXBQ
ggatmRUf4laqfcL/uNK8pa9baAMrdTX4hWm1zS6tlgzhOopW4I8M4rh3q6TOig0pTPX75R8m+KIo
nKLJGcyREITlh1NJDDFYq67BUankbgGpUooLvouKLXgfLyMJ9vkMif197c2bFi1JbYN5vGh+nYw8
ccM5VSX7zLkIsLShz5VCgQ2VGzhz3r2m1TAG0AACSxb5adFTav1IZMeVW8cnCO60WqRx5kYDhVqx
oOeuCr3elg16C1eBMwZXgFw3lnG+VVHX2BDHANfXkFwvzo+eJhhNTiW3K7O41e3K1oGQHvzlLDuH
xh7OZ0cBtbNJsSYvzqitxBtNn5TAM2nhlO+ZWRnqKcTTEREELYcJbKCTEvl5VJV/Qa0BRQsDz3wH
Tl3jqwtl5VjmpNqgpOvQq5Zu+9Hy82R72fhEi0V+SkVWhUkXmdxiLatQm4qgpSM5xGhFj9ExFWEW
T1ax507Tx56uYbhI0kLt0FAMBjNexehXpsY3lbw0o6QEJTBBxnWC4RtGZfap99rUK8WMtRIzYw1a
lQ2tfElDWxJJ8j1n/6xlBcJ5rHnUO3VmXTDDNrlrvxiHf3j9Wy+9jzFFFboK+FDLQ7KPK1fd/3Kk
BAR8az3/C3jPHIS6FTgLlunsk0PesnmTqxTqCuRp2BQPtovHh4P2i2hf3SNfQ98vm4xwkx0w+LLn
Fav2nR/CmNXCQgWDeTpUj8tnYxwkB1AGwJ3yzIyWIC/z2QM35CYdoo0hO+IiBGTS8JKCOgSOEWeO
pUKRJa0XeMOlPqjTfOonRxK8CFyVvYYwzncJVqqDFxjsYXqVPDZkcZ06/6bZ0+7PP8Yahq10dXnM
JeZ9CFjZvAQUXmH0YOf3lwFEJ3cNwNa5AqCJUzZDiHWYcxtCWKx9KcCfbGuxZ2WRhB9VvGcgvjFA
Q4hiI/fh866oyywHI1mODFwV3TggWAw6yYJEHo9ov0G449tXam53jMbOqg/WAo3zpvFodYyT71kT
u3WGLGA7+5c3ke8C+zixK1D+xBKMW5dOBlBE5eVbczefoCbfQgYlu6muCKguig0a14c/bWP6Fxdz
tQ44+0zC56iWHiLKea5OXvii3NLtfCqfu6vsajo6O+MFFLdf0y+XV8o+EX95ImhHmg/8XSCH5ewR
V7/WKoztzYgwmxj9VEi6pyNKaVntds6bbsjGr5m3uQTI2aeOSTc7YoA9KDBSdUEt+KmzR7+Prszw
6+XFybDYWVmdBVNfrEKJQduFONQzwyc047q2/maoUI8cJGdB6KIw+UYZWTo0iLhJlc5q1Q7zSnhk
ZcO2V18aKUcJH3r/YxzQ9UTByEJLMV/TT+zB7HsdRtlu5k14VR/jjfUQ7EGXt0U/uKy5Rni4V2ic
zw0tLZuLmR2B0XKL/mfTf18iWduj+KCBURd9CiCPQyHs/BM1ZdFEjQoqvO51xvz6E+MLd7wPtVTw
Z6HpPofknoxpQGQXKEwhb4HIgyXMzkFBF55rpUlAWteU4OfplFO53MSlmntjM5Jdl2Tz/rIlijYT
FXqC4iRyqRA5OkfsW9JWWW8gECb6LtFBhhmBUpWoklhHCEPxrkUwhZ4PnhUZLaQdejsVHK7yTgVV
ypxgeqGSDRzzE7Qfhohwnl3IiOxRZTtfja3NU9lWiKhG6H/qu+JgPTbXtteDej3yjKvpUEPHOb02
jtOxPijflk3uDxvdb3ayMFV06PBGcvAqZW09hH3o1QEPoSvmOEsNdiXwiHTJ4yJjVxADIDBgnSuM
3vccIJigJTjq0+wpfbIhTe3XMioU0SdDhfu/CJwtasWQQoMUCH0MFo9ub5WNlyXvl82P52v454uh
HcBE3tZBspNbR5jHahub7QzXURzyB/2thu7Gj4ixw4/XpZ/6GCvZyrgvhEuzKJSScLxRAmV/X30d
PTZQlNMAGuCoVdO3MHvLZdPcwg9kUwfTiKgh4ALjMIZZzTIoVHjjtLhVDXUw43B579i/wF9YJlgM
4XLxIv/UTjSa2oIEP2yMCR4zKbZ+G991O0sCI9osJKHZDKqDIsjHmVttVt3NWp2k0MYLksDVMrpv
Ff2uDonk/ch3f39YwhqHOzJKMQYVel1nr9uCZtI8YvbGMw/0lKBKvyu34Va2f7KFcUGiE6q0D8oY
EtFFmrs9rn6MOAancjAeLn8okSmANRPmjSqShR6zc1MIogyisWo6o708ebay6rl3svvLEB9vJd4Y
1hjcK6GBI0dOA19p2I4bY1tsodjbgTAsfJ6uqg0bEZgwJ4Zk51dZ67JwdchUYj6AVSz47AK0CJrR
cmCGzZJ6s/qzl1GdCL+TwzTNkFpAUpQ7rUpqtwSDQrOH7lN/RM3aqd4XRXIPfgzQfdrAFQoXki1R
kQXWCJ/Q+JMf74tt/9b44wYzFuDMBD1G/qrfRg+GV2/Lx3g7/eGw9z/Wv4LnrL+Kc12vLOYHy/eo
OhQWhGh7ySUsCqnBJsJEXiDvjDfvuR123Wh3DVLt3lygXj9UXmnNbgydqFi7o6TYJa2k4VEGyJ0w
MlaQm7bx5QLFqP1uLPeNBp2KVG2OwWzcVob+o23+5tG/XiXneIeq7YvFAqhSDC4oFt0YfeyXT5vI
IlcQPItslrVmCzq72YvxmSrzPZp+EKhkXAYRnas1CHczqpnW110JEMsg26AtHkbnL4jJbQifIo+L
1hwLOepzg5hzWym0gkFUT/r0VateDO318iqEJoAeVvRygn6D8ONDuLscLZzxNaLobaCt60y/MJfr
xXONWsy9MT5dhhN+mRUcd4rBYkjncAJcWd+Y5G6KT3ojKdKzf4J3FAjo/rsi7hQpul7UtoZNW6zv
hfoTPfEIzjetJOsjQ+GODvrgGiUL4A9yV8kqr60r13KuJbeGbLe4oxJYTZqOKnarbsD68EGVqBaS
TKoEg58Nypx4LgPKMPSnHhk+bXq2Lck6RJuFhkFE/BB0R+8it47QCcsZY/SzlxbvqYnqpfOelKGb
1pKPIjqSKxzKPZYCQkLTVoBTGb/y/GbpZXTeQgBkQglrjkc3GwdQd+DP+gCw88cKTqVtJJ5L+Kxl
HaT/QeCO/KJU+TKG+ByMUzF1ILyQPA57cKQeMJTmJ/vlFG1UGeuUFJWLgBxQ6g+UfFyug59UtzFk
oAYXkn4vTbExUGX1mQCXLMwXBEXoBUFZHq933Hd4j537N2gCxVYcxYsXWRaSOtZsgknCDJVEdw0S
osCk5VrT4gkVK7E7Ro2ZeWOSzokX6em8uDTQ59hTSW6kV1mp2+EuUvr0VY36ar5WrFqB9G9thg+X
Xdhnj8l+NBoYHFzUDriXzn90HtgtqAqixcvDZYOmQn/M990QolW13eROtbPRdf3niEzUDvVJ9Ffb
/HMooGaUOdm8ePoUbxXy3GgJ6PLe6yg8ZVHndbT1LwOy83juQj+exSqTImTCEZwRlshHabRzFo9k
yQ91KL0QSmR18mNoU1wQmZcGzV77QxIaRFgANVQMMFG8ZvBf5/tqKHM+KEmkelb4RsanpPhyeVGf
HR3+fcazjmZXg83xn//7ZTGMSozMnjcYsRtP0Z1qh7c6kUmWf/Z1gGGDzSBWQ/sy33kfznQISbss
noMZoE6N0boMkmxjR9Ge/RcLQvWLYF6F1dO5i64siNlZioUEJa64OqB+2953iiKxhc8uD+tZoXAX
nZKlpTY7Ns4okl3jk9lJmg+EnwWBNW4FLOGTOIlZBYsJQXmkEwh1dkqU51/jQhkxSFXOssykYC0w
MjA4UOTTcHg5N6flZapC8kuFRwl2CdTqSWlLPoog16rrmGWEHi3Sg7ABzszMokqDCQyIXvpCjtZ2
waRmsLegI1BuFbmEIfvF3Eldo/HJY1UpCoOaQEN5EJ0L23Zn+8tO/1HcMI1GWfpTcE+cLe7TjPsS
66DzS1Q8wpKniHj5g+lVt9Fjd+z92a8KX3tpdjIuJ0EdlqFCr02Hihq1bc4dJTZ4lZU6Y6hIX7+l
sZd9ta7AFpdA4b1ufFBITC/lNtqMLsixj9NPuYSOwErPfgJnOYuyGONM8BOUmfpL/tqNlR/X6R8/
Kc4XyiUJpqI2worZzoD069TnkF6RBMeydbATskoW9STOW6PBOurqR9XvSz1yZ1sShTG/88km0XqP
vCdYb6DlcY5RZs0SdmalembzgLlQN+1n3BpIfKFqDUmPy07wI89/CY3549WKSlxRyuTUzDjQWcPy
yBO0eUBfZLh41+6GQwTabWVTg3jVOWpXoM8wrsNjdjW+lk/Lt8pTDiH68aWaS/wcJbvOMHYFUgtG
3YYkMOc32ygi0ZKb8GseApz5pXVBjXdC695Yuo1rb5NNcsolX1dwb59hcr6nH5GMLGJgTi1EarPa
cUkeoSCd5ndKkn2J2fYXtrUhCFkufwbBrbdG5v1QHyxqRHvcEoGTb/XmjSTxzia/sjyUXEeChPTZ
vvIuaNbNsk0SrJERLTEeOdRXN7biYn6CuJpX3XQ76AwkG/p0eYXCvYXvURGqomGIcB5As4reqFrc
tmQ3Xbc7ZWPs2oOc6F8XntAVDucD9Nqes0LH+spf3XV2mPyAusHJ3PSb/AY1EmQOhz0YB1R075TN
oUEiHjeL49sglJQ9CwTXJcSZfi+ZcxaZoca5U+OjKjQ5TXF7VSyOpJ3yY8j00/FdYfDOotLaIpiw
rc6jvUsOg+5W7xqorNJn9TGGoMne2mTgVC02Q+3q22wDAqh99Sx7iYg2Ha3IbAQKKW50dp47kVoh
Y18RrDSsoWNyWIIBnQmxxLsLzogB3VEdBSeKTnh+3jYb1aEpElP1ghxeNyxQeagRJf4KQF182Vb5
ETbmfM6guC8XhS1yIAZVvbjp7vUyO1mj2brQOZrcBpNznpnH90ljoGwZ5FtMf3y9jC94IjE1KkwK
IixVoSV2vp35MDcTRrtUj8bzJjOh3DRgXnFqwVZWqqkXTwpaBm3JARV8wzNQzuHG6A+dIJyten2V
uPP4QKMvtSVrjRYcCYCgLEXQOIi2cs4LmHHcoFsUIO1IICoCKctcNrorhGAdVxheRa/3p0cxHXu7
MR18uzr8MmXl19mUcVqLLBFDwajpqQ6esHxJIKi0polrmEeGSf4OukGLHXpqiyE5Ktsw4VdZQfGW
GIcV3sgMSoeY4/Rj0L5CkVNi70IQzBohicDyJnwJbMoCVRtLnKwwa8GuERmPrVF/dRT1z2+5s/cD
F4gu4zTrRYBPQ9TyNObqDR6Cr8YwfksbWSpL9InWTxXOI+VajtHMHlBwGX5a6hhlRmoB9JfB+OPy
YRUiYSAHBgfJakTZ54fVSNIQjzCYtN1ZEN+b3Hm6T5ZkVw1E8pkE7YxM7u83FBefWFWeZUMEqPGY
36AHC6rnldvuClRwGItUeDT97AU3G5IpP7tn4+7yQkVWskLnY5SIlGZYMPShezXz72P/GqeSCo7o
7GIbDbQUExvdhuwnrIJR/KEOOnQDemm3bFI9PSROJIEQvcFQCVBBy4NODTALcEaYx0sbZLY5e/Qx
vRlvwGd7wPFCSGDs0It6hTk7nx5sGcejaPMYVQMr8kHJmm8QqQYjIqRW0aoZfCmbZwWz2TH5i+O1
xuB2DxOLeaVkwKjmxm0WCu7ezKvhYME5ctkURN8JouZIOarokEe/3vl3UnurrlrMH3lTldyneKfY
YyF5BYkh0COkoskEHezcHYhhZ22Z4hllrrr5Hgb5l9mS0Xqxk8nFTgYm6v4LwZ3c3nCgVbMAQqub
58JMr6Y037b2ct+l3VfoCx5Qlfp/roo7wXm/aDGiCPRd5zbGRRZ3mf/m/lutiu+g1NI0rEYDqwra
70l7Q6RcWuyAfNo2ApHafwgU+HJ/WeZ4txYDDhCjan3R3BD6wtB22GffZL0ZgqYJ5E9XWJwbj2tt
jNMaWO0m2Nm1m6du5HdoB8Wo0mOLMPAvGvDPETnTtqrZUcYZiJryzVBujfgJd9QYSFy50LqhtQDl
VkynUv41FEYqSvER1OmmZvCCDk8UmbqUwWopnz/Tbwhu6xyUJKouA0TTbvoalOHLk+11INV2G3/Z
QhSD6WkF72aPVqQAZLAnsOo/FMfuytgVN8UDSuc62pPkbLeilz2+6e8fxu9wrQ00L+GmqJsdFPBR
7cOfeC8c2sN8aLwCWTcZ75Poil4j8o7RVgaq12y3I9s1p2d8EXeAtIohoxUWevnV0tgPWd1fBFkb
K28ANKdf9GhfYNQ0IJILTIwBirJ/aUS4xdR6UESlNaJvTS93YXXKNQNEEJKgRgbCLUSxR20KmJ9C
t8VB6YrbQUPnfKNJ3KEo24t6BYoybK7NRHXzfMO0aAQzlK3jyyyavaNRlEBEfIoPRZ1D467pIQGn
mNFVyPLyIEZUbxNDq5+GwSSnIaGyVh9RcgTpXrQ1soYBzIFx7tkZUCpQKb6ffbJuocn2tk034dHx
rG+Y0PKMI/XUPagfLl+mYif3G/XjJK+spm1I0Go524Rt/aJ782m4ohuwFzyQbe6DelcSxwlPAyIQ
8Fah9IGEzPmelwtJ66XEItF/4TaMY2BsQDlxHViSZ6wgkYnd/A3EfdzAKa0ysXETOTmYRGwoA3c/
KZn9IH0eFGnlV4hmYTRexYy8TXjKl4RUCe0V7CJ4Fh8Uxx2uWyinQb/Dd7ziV3ajsRT3lbqXNZno
wjBiBcyHEb02Np0F4PCtOpQgz7TRpEaOEzSI3PE58mNPOw5Xpk8eKQS6Gi/dBhvjaKAcjUfjvv5+
2Zo+eGA++f3Vz+FsuMTX1RS2D+YpesreCUTCrG15ZJ3B43ZXHrs9pnk25DrZN159l2+7+3graw8W
B9noBGRtMTjdfK5GJ42aQBKcNTsy4eLFB8foMfLpjQGa1v5gb/NbKjFr0ZVqGqzbB/2ojsrXJ4Nw
0MMwtnHfkffGfoh727u8szyz0kdWaIXAt0VRp9PyxbFwcd0Ofrgv/OG782ztik3xU1azEflfk/GP
ofcZxVY+iYHS5DJkIx5C6hK816p2XU3VNsxlDk8IAzeAbmD8HzzfuSvQ86Jzkhgw+dJs4fOPmab6
JZU9xoUPV3OFw91ZnZWrfd8Cp90omWcfu1tMUXilByLK7opRsULw2PAhnvAhot3LErHCkANvFZaM
BbmXQ7kjOmnZlEfUYF0h2qu2pdfLPvLD6+U4+9SbnuMtlfh04cauALlDCCXrsppzAKq1c5tjBkxv
9GsIO+4vm6TIla/WxRM0BOWollkGGKSq3G6AMJiqb6Ha6iWhjJeY5xj4x/p/L4kfgG0UxcwXC1jK
3tyF+/hqfEmv2NRIegr2i1e9ZQ/zNVNIIrIalWQz+SFErc5HCEGxzVwWw51Is8tbxXZjiE9d3k6h
20IbDcoTaCBFEpiz03bUzDlZYKejh8IB5KQRIpuHahM+aR6e1B6UEdDXJ/ErQse1AuViLRLWkaHP
DLQK3FoDI4UpcY3iDfy9LO4tXVES2vVgwnHFYeP2Rnad5MnXQpE9DZlV81fPevu4Y1bVKrJhKXD6
4r2zfjTmxkpfk+EIPjPfGr53sWT0S+yRV1vHHbPRtpdoiQGIJ85Ltc13yy68091kE0pnicV7CIKD
f2j1eCMMeg2tCQE7akPnJr2JebbJRapHYgxCGGSlLOSVHdYGc+6Rp0ilkFzBipRFf2sNqAXpg+EG
6V85KHCgYGweNBxIspzjtNpU5AXrIq6GaBtkL5qG5oNllLhBXvzoH6fxG4ZPRgQ20spJBZh2E91l
15OvvqA8tMVj9ADXsbXxll+84sZ6Dm5V4qHQ8TdFOIORvfy70A8TWgXXak/HwqgGDGE7iN6z73Yl
IxkRtNbrZxBcnDvjQRhWHRap78gRye2X9G04QK8OpVXINfp4NmRusGWCpcH3YiervYkv19UKOZMx
+8QgSwl4shuuK7zt08UtfDbN10JLMblRQe0++oyN/39ooBE6rxU4+/tqe4fZWSKEv8g2nXDl0Ovm
KYNOmOm3fg5Rq6vgSj7dJHw0YjAIV7mtMno07gEDbvVmrNkswegNPtPNLn8Obg3FyHJbPMuShKIm
S5bpwn9YMzdm9s9XOJNgjgJ0r3jGLfhX70Atl72znojci70BnQivzRWoIAq/28lud6EvWCFz7pSW
QWwvA0xXIaVfg0a5Mk5OIakgi0DQi4siI+o+YOfjNjPQDCWnZYMTmrdukzwVwWMTHi7fq6IwZY3B
HZB21qKsr4Fhdujl606W0aOs+RTIWtdla+FOAtjvi6anGNUx6M+i+lLqN9kkyViI7B1zSOD7RMEH
FQT+m6hOoQ0F7H3MtG2h6X4d3F/eLKE7WUNwrjmPxlqJB5h3PW+qaxD9an4M9b0frYZzZd7qW6Xx
mNss7/R9rW3mvcyjXF4jipznFk/jurRjgjXOxaNtvDfFw+UVil7qvxcIVsvzf39O27mpWTt7Nmhu
ltV+ClHGPkRDcrg1I+peRhOuBtOyLLFja6DrPkczEmiXhjYz8GC8D+b6m20ppeTWFhq4BmZDXNsU
FyrnI4JQafu0ho8YOsVfmvSqtpxj1mib4M+H+vAeXCFx9jdpgznVao8MVf6TxK89WKeU8vvlHRMe
oxUGZ4B1t8yoQcLvWMoMmrm8u+86B5QWZfxyGUhs6r+RPv6+uj2IMUbgWQZSdLDIZgHzG0w9PVVX
+m35w3SVeUN0l+wzD5qkj5BC+YtJ2bPt5K+StqhyDKLgB4Th7UKulvgUyYJUof2hnQSVdXBOg9n1
3P40gpaHfES6rax+gfXVNZtIYn0yBM7C+zTQqAIKFS9PGrdrMzRVvEo+lAyC86x1QZXZ1AHR+ObR
uu3flh/zL/rK+seSCPrNIHZoQjd5QVd/5RrP06b0Ywy0YuZOslbhU95abSf7pSuTGSn0LJDdQrRz
j2Br00KOdDjSm9qHRu8x31p3i+TxJBi6h42sENlxWSFqoJCc0wKITPixwAZUnn2vPJIj8WovOED6
pPo+PRQvTLGaRTv9dY2OEC9wIS6zlVbEhK5GRzIFOnroQOIz5mUVjnk1IzMPCoDrER1Xe8NnqRQH
3A3Vi/1jeZl2817ZXjYAMSpGNhAgoDbPB0EVmewY7HY4qFl8tIPcy7XH0ax2Bflz5jK227+ROAcX
9XNu9gouH8y07Kpx2TltfijVaXN5QcI7aAXD+bgisjtzsnHJ4n3iYcjd152XtH5SR5ATy/Re2L/F
P4tXS+Lz+80IysmPR9B8HMDQEJ7oztioe1mkKvlGfGODin7ZIWZhsRMR0FW/9noErpf7WLYc4fXw
e+sMzt0QyNEHNpuqUxtQKUEWa2sYQ+FaUAe4/I2EQBAFQIwPTg3M0pwfvAbUCakSAWiaU/B3GL6Z
DuhM0yWmINy3FQy3nrKiS4JxRDyFHVhz2nd7KHLfGFGN7aPTr8trEoOhrwl0qhCe55u7k0xPQ31E
pFDh66CtgZGL+/NwRdrdZSChx8YEzX+A2A9Zea2gUgM7MXCzVSV0xYes80iqPf3/MLiwZ0y6abTY
qGifoRMAHwlKx+5fQBC4OfTD2zZaNc6XEaW0TiodNjCT0p2XJ7OVld+EVrZC4KxMsYe2Als/Cv79
6Opx5Laq6an6Irm4ZDCclbUN6ooZeygr2eCO+rcaBXa7l1XBhCgghiGogYGM5lNojULpYht4AZVB
Dbr1bwVaZXMaSj6KyKFhEAykDngFYUaH++6xFUFfYkBI4/QpPEA5PYwFwaqS5VDTYAvNml9To1du
ECgPf24Oa2TudqhoTauAsGAKSkJd0p70dJIlFdmX4N31GoO7GvolrjEeDYzxaO8MPz4Ghks3wa25
ReXuRkYSKKw5I49BQb8O9oxPc3UZ1QJ7Hgx2oaP31nTLY3CI0Q6hIL+woM/F2OS3/XdZHCW6/1gL
AQRucKd/GhvrS7uAzCCaMIyhxRNimQ5Vr3wHje0NbapbW5VdGiK/t8bjwrYKA5HmNANvIdZtkwf3
1E63E9R7zLaR+HOR51tDsTOy8nw00TtchICyMNhEyesy7S8bobBMsEbgfGuXUwgwVTrLuDn7+mV6
yh6rPXFtl+lFt3egi/NtiVXKFsUduXEoqoLaMMquPWXJa1XJ4i5hYL1eFHe0ZjUKRrPEotpN+Ta+
sNE7xxu35o/ogcW1oVQTUuxFfpsgd86oXYb6xABB/AUml/9MhMjCIsnO8SnovK0Xs9ZQikbriBfj
vTzLMjZCBAz6gsmPrYZXZoknywHNKUJyKAft7VS9Av/47rLJiSGYHhNKApiAYH9f2XRNuyU0Wdhg
zqav1ZjNojJ9GaFH0H5DcMdGt9sak7+AyHTNx0pcyBh0ceMOs+G2ncSche4Ak0CoJ6Ji7/BULZHd
Q5pWwZa1jQXi6ltEXt7ofC8qSXZThsMZdTzRMUezHV4TLRtxS9UtLcreU51kr46pJDco9gurVfEW
3YSmlbOWu9GLnlLkLzIv3mfbwLe85EW39vN1tsl2sqk10Z1vg5AYMiHg7cAtcm4bXd9DHC1F/bDS
7vSkc6Pm5zQ8XbY/MQZy0SD5RocN5dxPoLSqmka4pIIh8O3qbWktt20KSYwk/FpMSwn3Kzj7+INk
pZjZNFCC9cIldtw+Sg95kB2jCiNc/fJ4eUXCEwUZLtNE8xkY+zhzp1M/mjNlF2Cm4kPFmPKTTBOK
EFChACcW8oIYW+JuiSmrTHsonNkr7PS60QeXON3m8iKETnuNwX2XMEvQHqsEyBV/DLjpm8wfvizo
sQm/QvTroxdJgiiyhDUid6KKMhzmKVRYOWTqdxBHguJz5GN08Bhf27cY5/gfJpiFFR8HVH0gF8Ns
+Kc2waTLu6QbQwyDagHUo4KBukozUy8bs31GC3VTK9MuovmxVqzTpMRHzN5Frt5PEnfyYYFcbIh5
VOjyoGdGxWguZzUxxko0Y8kxzX/db4LGNaLNcAcBap8cQOyHVq/kZUY4hceEV2wqj0lRO/7ys98H
kqMiMC78EMw3YSaCSf9y76KsG6YaQmOLtww2eqKDEvomqsS6BJ8ahKpoy0Q7uYazz7kze9aquVyg
zRYsld8V97Feber5/bJBCaIAgGAgAzyPYOAz2ELXN1sYLqAxAUhy6A5sOLPZWEc5y58ozD7D4b4c
iE10rawYzrXWe+RXBIX5wA+28ysaTf3lmIJaMPRlUZV4CyF4gXZSh0k7nq+uyslAlXhaPMtunqo+
eikn+9qkzcvlTZTBcIdSTfQ6smrAtNCRH7TU1Q28JkrZfL3AP2MPf6+GM4gO+fqyakCk0pXxwWrG
K8iv3iQ03NU0kZw0oVmA2gZEEJqKRhzuVY4mxtbsQg35ZKXbOuENtTvXCXYjBPYK8ykeHb9Jd5c3
kX2LT2d7Bcm90OeyNow0VLGJwZfOitwFXOSxzSj4t1ogU0kUnt8VmHFuGElPtLJusD6HIM3UYWT3
z/nI0cWEIUvQIuNcQXTqHGGpZscsMuQxVGXEuKzpZSBzS5TWixIpmbBwNVDTxEwqCO8MnqBKwX0N
s8DWdVv7HpTkBQriruJlv3rf8OiLvm9VV1alFNr8b0yerKocFSfHTDDWN2SuMvxc8kcnlH0mocWj
dQQdxRglxcTq+SZ2IHVyjLlm57e7UrvERee4n+r1lqiyBjvhehjTKVIq0A3i+5cXrcT0Vo+rpR6f
l+lHHL+p1tNfWPgKgnMTekvJEITZ4mnQcyXdN7N/ipPEswoH9HXp9jIYZxNgBsYoOGhVCa5rnGPC
/r5y7OBZnvQgSioXTXu9O9HoFarYf+b3PmFwNh7RYII2LzCCDoJ1JehoNk7M9KpSVXbh8sH9v1jI
QtuogKCSx5mCHWMYG0K4WI/jNtflDesNjH+GO+LSneZF++H+j9VA/sGEFCf5YG/BMPj5HoZQIZ6M
BiW1tldu4s7eYabnsMzJe5D3kjIX+/Yr7/cBRUBziu5YBBSgFDuHAh93mU5BVLnRTG8w+py5dKpr
1wygfZn2ybFu0EPejfvLRsKdL4YKih8m3o1cFMbGuAWmw5xSwwb53xwTpPivkyXzHLQ89GCkuIwk
MEcNkTj0iVChh6oihxQqeVNoagelkfp9nBo3CWWsmXw34sdiCEIxtJ8z8hLeWcw0x2pDQAxbY4vx
ImQOr/MDpqh0JIRkCTzOXXyAYTIO30sFLZfFm6MRz4U66RVMP4aYCoooxB9ikI+qWVptLm8ddxf/
C4U2dNZXDxvhTlnbFRby4kXl0jra00X9gdTwjtTG3lHyvTH2bqQrM9LmRBIDCEwSuUnMVeM/WOHH
3MzKg9SD1peQYsJ+6nd6H/iV7mxt8ghawhNJ0Uxn319ep8gY13icx4LIVYDnDfAm/f9Iu7Ilt3Fk
+0WM4AqSr1wllapcVa7NfmHY1dfcV3D/+nugnhlLEK9w3RPR/VQRTgFIJJKZJ8/R34y+PpJ1gUrt
+AzY1J/VP05biucSTAigQ2CB8vK2yZ2emFGOi60PKQmSQZ++QjeYPM5zs3i0z0XI5q2lIY1H2GIM
w+imXdqzUvS21BwMBZQ0jjQBCmjPEJiFsEdnCL5MthwTQxgAOqBRzDKPS1MzvqetAVhZp5xKf6L1
XRoVSKbG4dft0+LSNbaF6HGggMT4xxnw5tKO1k/mnFpYUiOBJc6eQAgtZ9CWysr+1W7qzkEDfQ5u
29wIIqBIMDCfjjNDIYQ7NiuN6AyoJYLkDAUDhMrZPs7gCSKCPdw4LhM4Y8RFDTBgUH5erq20SV4l
uoEbp0n36pBCJCQC5MvoqLfWolnUjWuGleDzDnNvjKKe+5Qc69QeaN+0eNiK/jUpEvV+NBTqmhGx
w2GugG7EYB4KZ3gcbm/nxjKxnaDohT4qyj18x1qywMuXah2WufR9UJJqCWUl/WCEVG6tj7bA3IZn
giUTCmEYuWUK81yCj2+ioRu1oXGGulD9fO6zJ/ReskDtIpFa2ObKcH4gM0ADFvXeywNEqY4Jpk2N
U2m/DOMYRb1brC8ZqnO3d3DTIU2UhDGOjS8lPsmPtBpUEzocsgUqvSOyI4vGTbeumYK9gg4QMI9g
ZbhcCQQudaNb18bpSuW4guod1Ya4WT3wGRW7mszVsQaJpmBZW9uHegCrAqI1BZzlpdESSjwTzdBB
1MnoyLkWSPio6FOkWUTEArlpisnHoYCK7yWLu9JIFOzZjpUGQuYPaIV5bW7tk/ELtMy9Pz8qpHHw
dEQQXDPuTquVYuaKjo1Mx/h1mIad3f4hqfIpJJ6bYGs9ezCJ1WhmmcigVs+htxMZYZr/nLsoKKXc
v72Yrat0bonzijxZoIVewRItVacHY6u8vqu2qHrC1/2uFsRC19mCtJqoZdOwBY1VCJ6Ip2QaQYND
yZ1JoOM2twc7X3+ubRv5Rl2Grbp4rT4KDm7TQ6AKBdYiBS1Rk/OQEX3wLIJ6kpPRxM/UyKdl5lmA
fpeiJ23rNqNM9B9L7O9ny53XLNFMc4bbx/cqbdxMiQUPC49m/9eO/jbBeSGekHKqYnghIN/gbRja
dT+bVRPmc5e6Ex4J3ygoDe027/ZoQzVhIUf5s4LudYb3IdZchejIOQ08uSuo6J12MXIQqEoiuQzR
o8RFAKDStYzEeJQ0o6VhV87JQxtlyl3U2NouS4j0kFWpuYuo0Om2Xfv3DnGXSFvxvSVT7NCsHnPV
8lqpCEoRDGgjqoLaVoU7QTJOvWq/T7FK6AwVRrwPtWm4UFmTv02QFXqFjCXEGOa4hnx92SWJLIis
G6uDYVYy1iCpQvi62jAtth2VyCzGhbh9Qr1hNjzAl/9LM+qlJ0NBNeqQNSPXHNL3dGpzb7SqXUKN
f/CmX6yHu5wRHXNKUhhCDcLJmx9LdJBSEd5lc9PwwBpgJMJjpHJGiKmu8lDhtCa1eUkBiY9lhTqm
PAgijcgOd/8xtg2gZaI1jm1WL4X5UtfDfSWiDBQZYX8/CzJLrLd9wlyPdA+UgKSibTx7FH2ebjk4
3JqVLtCzudJvSoy06eBa+NyW7wsoVNbJr5W8aHkddtPL7beI7QpXuQCd229TnK/hUypP8565dNP5
GX3MMhHz4KYFVA/wwQFmqqux0HqK7QowKJzLaP610mRnMWzlP1jFmQ0u7FTdaktthGPBmDmgtfjQ
HrS32ya2Th4NT+iEG0g+wU5+efKZVUVNm6MKLM31h5RW39tu3imd/md9T/bE4CNCltn0Oqvcc7mv
AXX6acxxHlA7qnZKhDEIs4tFM0UbZ4LMGuk1lNAIas7cA1Eie+yrcm5B6Na/Zdka9FSkmLixX2h3
q0whDMtBIni5X3Gx0MRSJrxBNBucLAfadRnpj2pZReLeG7cFIryo0YNZnR0Mtxgpr+wh67XWGali
fa2aVX+EumcH6cR4xiwJVRKngNyy/8f+gEoAygEgi0e5iv9IqcrYJnUhQ29yrr16fbWtdqeRMbht
ZeOgbPbaoIuDiSmIpFzuIjXwtsk5rBAIhVk0daK2Fphgd4OLAKDeIyDEYQKs+BS6NDFLqkYNFRna
GJPVkYxaBu5rMpzKKFF6k9T97RVt+MWFObbiswiaZopljSkyhHHBAEA8QAQvxTjw7raVzUWBJYmw
l/qaQmOFVpnUSrAC/GXvrsr0kVbkHYmXn0/W221bW2ekgacDtO4QygFLwuWKKghMzOWAxC7uIREh
W05M1PC/M8G5AZDIedVGiKFquf6VR7CVLaMghm4dzPkyOD8YiWqPSoV/em4tfCXMXhV1+7aOBSfD
95JZhEOj+vd2cQ4wT9UISRbYob4SQEk1N13yowhA8eIo7voWwRty18L8r7CfvHlQrB2PGwvlD37Q
LFcGWids8/SsMB21645pv3z9Byd1ZoP76KpohI+EAvFbSarOWdPsqOaD4I3YPKkzG1xoHcHUM0kx
bDR59SApj529HsuFOLdXIrDCj5cNU9V3SwMr8Wy6qvRGl8ov4l+3jWweCSIbkBgE9R7+uZsxpVta
NcqqhTa82r32II2liKBVYINfiDlpyKYWLCTtflnRj7F+vr2Gja8tpunx7zXwY3D5AsUn1AuQE06M
1LhXvsiT5i2KEjvaDGwURGMwoSCajNs6HmRuAPaj7IjrxEUdKZlKiUiwupY12DDvjK53xvbH7aWJ
jHBxR+mJPVYtjERJjr5n/bWXDfQ+RWvZOqHztXChp05pAkULmOmsH60Jchl0IW8vRGSB/f3s1bGi
viv1Bn5WLz8UDEPIkeBOboY1AgJbiNUzTgg+pcqbcaItu5Tr4ERPsi//T1E5aC5JrvxlsPGuOssx
9ypXzdxM926vbisDQtbI3IBN2fPtLHWsc7NIWXMCBNdW2rta99PqYneN0aIWMOht7SRmJGQDtKIo
P/PZVjLQecjnuHVi1NLRFQQZdSlYzpbXoWaKD21QB1wDIoZ2aTIpgTS02jV3dJWDaEnBCDwIMpGt
HOHMDI+B0JVVMzuIJkHQPtpPaoTtit2uXPZSnoq8g3kwn2QhQQVCmClTINO69L9eGha1ZieUUL/9
1R0lxo4T2O5o3IF5watCEXB7cw/PDHI3d+iJ1i8ZDKZgDahGBSgc258HWZCYiMxwN9dcbeietTBj
deYL1ar7VFs9YxS1xTadDlzhSB7QEtD47Yuryo6yBU7XSS+YCHSauPRvXyH2Zl4d0JkFbr+ytSF2
M8CCaZSvQNLeSwV9H1qj8jpZ8w3J/NZOtek1uqhFsOWFYKoHZyL7iAGhzKVnxHFuZXWVtJDwWloY
yw/qoOyKsv2CJ7MW3KxrY/gaA8wZQHjM5OKj4tJYo645IWnVIi0m8vdei4ddl2YmdXAXssptFwZ/
u72x1x4Ck0AoAjYA5mYIU12anCJ1NpB2tc5gxk+o6oG1fl29StNFhq59hAH8T3InmPBFl/HSkG5D
STKyB9DctsuXObF/1WNrCBbDQ4bhf5dGuPSuLrLFrjPIQVBfP5Bil5qQiwBly9fBA7iFqA5m+dJA
CJ9hm3Tpncws4INg95dRgeAyPjJJNYTl8L2OJ8xEnmyrleZIZSQ/6lHZPhud0v+sGwVwpDIqSefU
RZXf5X1DSrDq29mf1w0tVKoxroEK7Kn3eLnVnVxUydDh50zD9AR1uB/yLH1Wdf+nTw0KhpgIwSuA
FjWw5tzVMId4wHc80ugu0qXYHwqSPQ9FNRaCILZ1KwxUQZj8BmpuG2OlMchP4Dm1Zu9zvXKUBXoV
iRxWkiy4gFtOem6K/ZSzPCRZm0IfQecCIZ4Swwaq9t7GouFVntPo5KQgJATxNytYXfU1jW7EJ5gM
I3qYPYJTX29LLO0uzmo3t49lqHuMM3BGrv1lWo8UwzATxA0rV+S2W1ffIHAUGUXeayW/UUZkMfMV
i4U8p1P17QDK8/goCTPwbUNMExEShajIcNdD77OV1jNUY6Uo6tysBrogT5PMQf1GNGVxnWqBBgUD
jmjcEvgL75MxBaqxnAxEmck4IMUnTp8UjxmNnwHyebakQoB12bYHRCMSLlBd80DAAXD5FLuHgJP2
0JVuZxntJSA2lrgPoZADbths7g0RaeCVm55uno3pCwg+AijFuSnCiak0Y945QGpE0P7UEskO7KwZ
WoEA7PW3E9vO38tjJ3t2H6zBTiRMjKKKtkbyHdSgu33UPVgSoNFEkYcvMx2IW2pm4d9+lTa3Feh/
lCH+ln28tLsuikRJpMBjYvv7mGOqsrPvFtSwvaFOHwC42922t+WhBAPrSP8gYXCVoZerlq9D0rfo
x+8y+1tMPvNe1GhRrpNMhOUzI9zjpPSUUKpQbKY3184wg1/EkJ2mh3yHl4BfzM29UvWR8N5e20aj
+dIud/2mcpWy2sTiitxUHwCui11baZMD7Sj15iap/cko0u8apHlczOdZINjU8Y0ym9Srp74SHO0G
kvDi55gcJCcxGiNLTGwD9c1P3a/D8qN76zGFWbi14Fiv7gnSgbMd5z+GAOWLE4XAlNJomUtlya/Q
7RLs79bzRICxUAGkBmGbql76qiFRKiHvQAalkNQDFfvoZkPyTAv6HHe5qMm96akokKFmD/gIQCuX
1sp1LJuYBW3SWVWgSe3dlBQ12HEKxb3tN1t3ENCp/1hiv+Ts7nc5MPxpi9p2YeeTJ0dt4fetPHuS
XEH+W32JB9J6t01unhfeeIZXQcmJLzfhw32NMZODpkSN/ZwW675d12+3bZxmYi+SNQRPAJ01WDGY
RAqX8cZxDZ7tCRi6TI5oQBemlGaO+WdNNCikkGz0BiOt3HJZBq8narWbqsx+FfyIq4yR/QhWagUc
Hs8ijw22M5IBFYzcqVXo5AwVRlpSqPn48TrrO3R+RidLRx0yF0r8ZKzrPLkEwzbOJKmiY97eD0ZU
j7MGZTrPHwwIp0qtquycCR+lYU5XaS+vSenHfaL59djHbjzlkjsmWb9DhV1/K2dZNJ5y9c5gMoCg
T6OA+hDkPzy1w5TbtACHJT7v5CF29Up7aOfqnZDpVzSkk2On1othNpbg5l7dJc4qd3MLiP0C4wWr
dATDg2JNB2pUe7wSIsjXtiE02IGGgCzPFZKt0ZcZfQio1I15HsoZPq5IAbnHBhLX/m3PEpniUoMq
keKs0GGq06ugKYfQLujBUETEIteP2Wnvfi+JRY+z6NA2w7BGKhKfKFLfjHbOjrRR6XN3NzTLtK8K
Dy+q6pq52vkNnBYYVnlwAa0CKYzWxi+3F82FKsbECoz97/ES7oXrihbcIDXGS1QrkRxlMB8b2X6T
G/LSKnEWmskieFi4Xf7bICgtMDTDPrJk7tOHTlSGyEADeWVZcvQCjbi5DuVFhGzmq5ZXdrhoD8Jc
AE20mglLZqpX/7A/2GSG5M8uGVz1s3mTvcxPfNH4EfekXZllyz87XCtbZSpHMLvWlmvMxInkNyuV
3T4VTVdtnZyCPB+YagVzBTzbij22ba11PWaQyjZH0p6NDiBpP1q7uscXZ+rEgyQA3m8d3blFLgur
qiKnIFeBRmiS7JIi/2rOmk/jVlBS5J6y0xYyqhp8rlr4DuFhNeZQznGhwkMmZMcBxLh7t6Td022/
Fxnh3GMCDZOJsRaIcOZgbNVTp5YFuyWywHmC0RuU2BNmxCKa/Rz78rmplv1/twguYkGgr1SkAiYs
8yNX7mby9fa/r7AwfvbgXx0FF6r6brRXyubcqmN/1Lx11+yUA0j53YYJ8giypq2ro0AVHXMrDOPL
l0KbQR5V1CbBYFqFi/ZeWndSeUdr0XeuyAz3dGEOTC2LrMOs9jgcxqzH7LLkafNTj28mwfZtuICB
Kg9DiSAXuAKjJHFRJHEHEXaNMXNKqh+r8b7JEm9CwaJIurBbD1b52ESY/5XvgCtxo3Rw6uEPofzs
GA3A6HWUPlmpjUesWJG9LOizsalw44WMuTNprYcRk3CpXqkJ8adINBK8ESpgEU0UFVOmmNLhovxM
qyEzZgNzujYEzdS93YMQahLc4RO9IOeeF1a4S5wYlWp3GazMwZw6+jMImb5IX+aPdPYUr/DKUEb1
0jzo3hJEwewCv+DKH2UJ/2X9KlHo3zxtlLlP0zsYqeEca8nRvG4knHZpA50+v2uG4Dqyt/h6ub8N
cJva9ZWsYRgZFyQiu3RpfdU+2ivGGpNDmYPYu7MCcMze9uGN24It/m2T2+J5jFsVXR8MJAPd3CmZ
k8uamyq2kxU/b1sSbR8XLzWSxPm8wJJB+uEhbnLLx9S1MC9gp3BrE7mYuQwGrfQeZvoP7aPfKzvb
1570T82FplIg0oYRrYmLn1qFsRJ7won1MnDh4zsZBUW0zXuGsUU2yY2uCf+Z3iMBmON0RZZTNvtu
+sjzMTAhgnH7aDadAJ+zAO3hOwdTp5dJDdL72TJzzFTXcekpxqtqroGh7NHKFBjayGlYefffhnhA
Q2JKRp/kCFSFETlmj887XXLy+VBOydEWakMJlsXDG9LKtiWlx7JMzBR1yUNcUa9XdrUpiFN82frv
+GupAPIRNEpBmnG5f/PUGVVqjXADb/JNTC24du/ULgbid9YXCI2DZ2L1y2ABl4Fn70WY281lomCO
7piGoTg+FitDgifKBD1DST40iAQniYq62cO4igos/Pfwv9b52xIXLDSrTKOVeWOz9m4DBHmlgKFT
eW/L7i6RHnNSONaa+bb0123/3LwFZyvkQkebrraOWIH9LbT/qaQWWAjDI4UZ3DYj2kj297Pcvp51
tbEG0GnUNainpWG/ND04aBt/TkQtv80V4dlm80d4UPgcmKzaaqCgAdIJU95XmuwoNbDyIoDkthVE
DYAR4Jl8B9PIDLmV2CeErH9TpjejBtV/+nl70/iipYHAxHA8Oh5EpB7AEl3uWjEvC3jzlxhvcwd1
j/ww7tCW8RhNvUgeix/G523xlLqo6ReyasHWv0gTo+Sp+GxdyW29ybNUD7UKW9l1oVDYjFVeL16V
y0XyGJk1a7K8WdvYWQ5QAANdjRJCYwNUS6IlnkLglSULXWz0TcEsTzhfV0fdNCIbCpIsltiql1gE
+gyTX7yYAXXWneRHu9FXXPutWot7tXT7sHJFIeX6w4CV3+AwBCVHVIpPNY6zq6CYUT9aM+bKx2Dx
o/ReKt38IPmdrwZ9+vH/OFmu6nc62XODXGjRZ1IQU4ZBpvhaaN4QjrsRgnVZ7YsVNq59FtxfyJZN
DOIAT4kE9tJnDdT1mnYyP/Qwf9Z2ZF84U6AH6u4f6NBwlriYoneE9v1gftRKlTtyl76DmlXQibq+
FZc2bG41CdpbMemLHns3+UvqEvTZqVvi/Rk8jJUDNSo7S+KknuiL7iph5Qxzi6t1U0J1FIajTMu9
pSqHfaqvNrhzJou4IGDrd0oaK18ibY3um0oSYcyv3ZT9AJSs2YSeysaYL89RjiVwOix5f7os0YEh
k9KwuDMOzSEO6vc/jXScNW65ZrIaIJ6BteSI/ChQdtZLvtfcGgI7f34BOVtcZhkBkte0M2xN7uTH
1l0TzLv0uAR5FMYfKfjFbq+N/fSLqMPMIYpDdRswAhBZXG5kVK0RWUzzw9C6nSU9jLLpR1Pirarm
3jbETuSWIe6eK8WiaJTaH3n7i+iPlfFi5YJsTLQUzicwUjGtUP74sMBVqKY7TNY5MnnWYlHTUmSH
8wYDld0qW82PSqm92azdrgevWAJ2AElk6eaeoQPAWYqoPiyRCdRFtz7aBM5uykDsC7xbZIRzODYk
nRQKjKQLqtEaGJxMIIWs1Lt9/td123NPw2K4IiPgDkNrqbAzB8Mb6CKyKICUhL6fIVY1PpiWm39D
oQaSIJMTC5bIfOv/9D2Y5jIV3ZbWchxhWu/f5oI6aSpEWW3uIkgCgWXV8IRr3D0yKAYEugTK4bi1
KiSqBh0w2t5BmdgBobOXf418YajYjMJnNrkrJS22Ucy59ZEd9UPiFsgSxj1Qkx4NyxBaVX5y1+6H
l/U+Fsb/zQ39bZmfLJtHcN/UGjZUUjAxUC2YDf4mcJerz3nmLmcmOHeZYggujdCiOcVBJvq1/iSP
LcQ26mC5U0XoEf5BATIDmA58SeE1QQIE3N9lHEyKrJWmIvoojjKk09Hp8+0H+zuSHpAEit4T9tPP
3PHKFnfjNEm2lFiOPnowwzdRAKYpv5JfetNw2vTF6F4FO8kd1pU5biehcKi0dRl9yAf6UD+l/tR7
za/JAxTanXaQUAuHxbttUmSRu2+aRLKsU6MPI9edmXyThB/43G3jlgSJxsvTqiWT1lIVfSRZ5cTR
Tv8ytLvbS+Du1pUFlrae5cGURrE9GtFHtkd2ASllLUx24ux3ax0gBdQ0Rn4LyBn7+5kVba41ks/S
h2T1/jDcywTcW8uv2ythnst727kNzrP7uiB1Mkgfuda4Zr8vms7RLWj1JQI25O21oC7MdIxNjc8k
SqVau0mOvyVtlY3BDFjqMz50wNFKGzIKWjB8q/V0PEBCgTAGAjUYN+Q8TBk0qcIExlN0rwTlrkXO
iyTYy55VBy+kMCnb8mfUeIBkRYYEQBR3YQe7lWiZ2h/Najiy/SqXk6A8dvq9/CHhe5qhAdEgQdPv
0hEkdUhsGetpfStUffrDAMeu+TCE9b39DG3HYHRGt7xXQgOS9P3rHJZfyiAO1m9pkIWyUBBu4yjZ
VCq2l+EOUP25/DWkVaqkRoCy02db/1IX34s/nOFm53dhge34meNPa111dI0+oAJGx9qJVlET9SrG
snk99IFBV4PhBSA5Lw20kENRtRTyCk06BtEaasbPTNccayGHyerckQg88nRCFyd4MsioFgB6BOCf
CxgEyVqz1pQ4g1sXzhrIbnugrz/70Sn9BOenfhl/ZZ1TvDGtrOKJVUmS+6UTZNl8RRJFJbbu3z+D
PatnG0vNGv3jCT9Drb+2SEKKYdzXRerWJiDWIKaLM8upSBFW1nhYpxFqS3aQWqBS0AonbfR9Sd/N
+UfWgM6rrQTgaB6K/vePI0ChykAaMbDP5Y9Ta2uo0rInjn4fF46cuOUDGN4yB/ONk+KhJgbyvCJ3
RBpaVxGQ7cmZWc6d49UypymBLxSQeB7TbwCRerX6c41NwTXedLozQ5xXdwhJnaphfRndR4oVkoLp
C6FDSDFS1VPQVIoCx8bSIFZlAj+NYp8O/MnljtrUaqXeHkyHAfxBy+rUSudP611hv91+RViI49wb
X9o4M2BKQFnDB6hqaRVzqLFj+trFzyNwvG6bZZ6hgFbRLIrsq0z/UAKDeYsNCNTfpHIg0OJuVCot
oCpDPcGhBdKW7KGfiWBR1+eFloQKXSYgXBnnJhckUG6LMXlbgnkliyu3yozdMEbfarIeKBlfU9Xa
AZskSCyu3hIGH2RFPnxxo7PDCzGD5WFI56kgAJeP7mqXbiN6iK+P6sLCqZh/FgJGjF00cYJVUUN9
zVro9yXpfSbJh9RqH2Qr/+u2Z1w9FppxAggDNcgeYn6SzwS63CQt5layxronJtAqVhl71SAV3m1D
GzsHQm2wQ4PEgDU2uFc4ng2rgq6a4dBIfa11VGA0kaCsyARzmLOty8nYsWTZcBC/JicnazAkxeft
ZVxfWTAyMvEGGW+FdUWwBmhHVTRqYThWEsteqkUeTclRN02UsEE7IwhJV9YM4KEAwzUxaYmRBr6P
GMvEmoZsUB3STg9DVCcu6BJCaZxaX+o1EenqaRrrIkygY6nCtXWGm8TQAZfQppOm1W0EPPFyIGGz
111tx3ST8b9fBdVjFeRP9kN9WHfWUXuy8HHcPS2B5qqOele9qg+xl0pQBRfV1q+OlftVbJPOjnWw
wXFoJ7LsAKDnzu1baWmCbb66BGxCBkIZOjDPqgnW2UsLJkY9h6lTZKdeQQ+QF89K+Re+8n7cdp3r
daAjj5kREwmiChpd7rOnzEvJJgUskO6zxoSMSkSD51cRETOyYNQAewfSeJBrcBegNcGkoJeMTNMC
OelAgyweGnfUyMGuzRdc6jvaqrMgabnePLRPQRpkywCmA7HIbZ5Ecw1oVmBa1fX7HH0jysw48wQn
dH0R0J81kMQz+Rn2XF6e0AKG4SYhoBWc4mKnJZNTW4DW0p/DTL3bp8SX5UG5asACaJWRdLD0k3tW
ZB0ac82iwZQbPVmHeZ8exvd+10AsiomEdvfZ7Pyhdjhvk2+QtW1n5zqzmSp7XEE3Xu6GdBEc1Klx
fnm9sTLoUADficFxjW+fxCAoi5usmhyIKkD24lP9UUIOpL7P78lf5vejdhiOy3HZj6/qexFO2GrB
IbKdu7aPjiZIegjSNN49Yw0tK5vZ36c7467f5XsSqHeieHF9Cxg/AWvEoR4EgDIXLypJq5SJgX3W
pkrvhyg23+y5T+5J3i+PnS5lIQCT+qOld7Zoh9WNFeITEPkq2AVYcnLpprq0oDzE2C+XcPCNAB1H
GSRBLiTp0u+2S72TeIU/HKVDD/7x7H4oHSP1RB6sbf0KRG9GeQtsNn9ZErUegNoho0Pu14ApvoyO
6XY+k6crvf9H04Prsp68lw3C/tsed67lpOUlxnwh3+ZAUxv3JQ4ZkXYjnDHnq9AnSyBO1S24Mf7j
kwgtjgpk5djf3rPCesVMe+6XrzSQbVSFwexuHqxgums+S1HLbCv+nBvmljgXJhnNFobBX3aSmkgs
00nkF8DdBae3EU4xbisbSDARxVEfuXSh2KAGdjNGOB2X9bsdReY+syWKcZWx3gtC3ZajsGkiYDsx
tImu8aUt2vaSkmoZrjrq3qxuCiS2y2r6dlj40p78GSrqdHrn5tgDefaQL0OZUND/YfphrnwrwxSz
kTlylfi3l8X+GT7MnJthO3xmpiplmzYZVjXH+d2a9N9VYFAEoey64oxXAqUVpErIzZjg7aURumhU
GaBoAUrNaThaJDZ7x6oj6kG/znhWo7py2sIafY3KbYCWPFjV8Pn8kFaN5a5WKjzKzUVjzg8skcTG
ZDH3amlmUq/thL2FvtD8OXtGMITxwfSzBdcifsx2yUE0i3ZdEMAesNnCf9m0uISm0vMSFHmwaTij
Z9cOQZ0/2jf+VDtqwHB7AE2Ft8926wkhALvjW/kEBOA8duzVvswivP/gCD5EReVFZv4ilWWoZOYv
S+qfDMzDz1DXEZz35vae2eVctxvaogEbGm6lDSFMQ3aXRARKFC2Nc1t9lTB722JpFdWJg+H7w4wk
xZml5kiHBvUdvf7o9FgBxFP0VXv1zckO8mx13LNVKNOkZzFMa8biFMb/jBFkMsYPe8b17EWCn9tu
cxZ1OGt6Oaxjb+B+jkG1T591dGuUyDV8uQYQGF0N1IJ3miDUbZ/f70jH5Y9tilHnsYTNbH3PtWeq
/Lztl9cl7dMW/jbAPRCYQS1zDYAfpw8mXwsKb75L701fd9p9GVSvopkP4SZy970FAyFdTDhk51lP
s6d5sd/fNXetV+Pl7dxlpzwKVijYQn7KNaot+APBCtHoQvnPVaC1iznw3ikccPK8qHeS90/SYrxM
TA4JhJ0oaV8G2RHsF2A7xiKlJQuW9ImqxDeqr4KFbb3tRMenE7RL8IVmsKTu7L3IRsks1wof8F1g
fLWeAC9yoQ4XmD4ZHLRbAOINOvQR528Cu5uv75ldLpYp+VLXEoHdv1/fwgNPtQerDnt940DkMluJ
xfkyuRBmkmaV5RLmcvm7ZHyh87usF4Iwue2WZ2vigpiK2VOzbWCkOs6DG+9oaHmVifQT8za43W3l
VKEI4H/6rL168M+McgFlmOslUdgBDkDyKoHuYojPxuABihZ1aO2nYEGCGDJB6OJ+EmWGm9+L5/vK
hRZTz8EBczrGzskfooOJyw/Uv6+FReu2+MLpICq4CN5BoVXuakxRCxAV2+jlafRWbwox1px5o9N6
8y/tkOwKf9mJxK83nwlwfKjgMzRAO8nFHHks0xQ0pAiiEYk9Kyp8u5tCQ2u+aQUU2IrGEAHPN2PO
b4s88LzpSG7ag4RRVokA2D5Ajs9OUcq4fRO3b8Z/1nX6bj4LAGVbr5bRYV1a82TGjI0UfG3K5z8w
gpkN9CGBOFcId2DxFE3zmkZoBcYlJtCHcnTHUSd+a82Tf9sUO4er+3BmijunqCszYlGYagx0koB+
TfrEIeTTAu1FNoG356vUiGqHm3v42yb/OuQ6NZS8hc1aw5sXdU6MOtAqVHjbdAgCdVbMI6AKy5cw
MqMBNy0KNM6iLcFK86M9NG+3d29zJWcmuGhC1g5M+StM0Nl8MDLrkAMUmRLVvW1mO1Se2eHiRivH
RUIH2CmOXRA/kANk+ALy1+gS5AzyUdwX/j8sonuLnYMEgM5WfubnY9qCpQmtQwBOu738uu5qNw3j
I1oN++4p92xvEFV8hCa5zRxW2sxdfjKpBZoH8dmAxajeZ83+xkWZ6UmwrdvH93uR3LbK6gSoWH3a
VuUDumhK6doQRycY5higggBQ/XEMGzHUXGSXu99LYpgdLZnd1FEPMt4e1NFtfwjMkO5BOxCwDRbh
PzeMMpozlM2A9kZXg7vpWrKYi9Yqi2MNSUiItAPb067W/5A0lX24g7IdMw8I+qw/wDlOhuERiDc1
i1OZpaL6ut2sja/H8WKLMNHMHy5D16kWAWwweJLBNMp9UqIdatRLGs/4NljxmmMOLH2NQ1B5U2/0
ZQ95WGDslzthCsFyvFt2uc/5VNLRiDUhvUn9xdfR74CAhrwffT2Qd+17LZje2/hauFwml3JWJCuj
xMAyWeon/6hHgEQsD3JRfq2hIuJIQszfRuns0iSXbdrJIDerihVa31N8TD6wJBfZ0YvtfrYfSJCC
ys+/GnvBbWT7dmtfuaSzAQffmKywmu1H6AVnXuR9LgEJ6i+ib4XtBYLyH03GU4OOu4CElB1IjyxU
ZPxi3+EheqZujRkT3Vk+5c/kAcp+gWyKEt7r2ie29cwqdwNjusZtm9iTk+xHT3K0nfSghfahDEQw
iI2M78ISX22RZ1tqTLY+1FiR8VE3zZ3ii+Xp+F7InNcycapX0b24fm4vbXLXwq5tMzES2JTsBcNp
kpvHIjInkQnuKtSjXeY528Bpeo6zn/bY/PlDe7kIzvPXsY3LqsQiOjbmlwLRwwC2gzcds10GGCWG
xkRewU79yu1/e4XFuT0Gx2xUONiicL9t+aFSPe247nK38eXsGOXHOUy9wlXD6Q1KcWLI23Wmfrlk
LmCPgBHFeQ/7GEbIHM2OP+uCJngLSSjRcWc0IpmS67iNFwKTHDLm2dF95HXH1pKUs6nmIEqVSNk+
traxKOG0ar1+v4C/Jf5U0jIV6e5tvH4ovGJ4HmhE4D9Oc+hn+YyUSsZE4h6eSQu3Uz4LuXO1TFRy
3LSCKRVI0oDIB31bnPWZlSgHK0wdtYtjDovlSmpr+PrSSL5pq2twO1xeHxvqHICyAAKGqgfMXZqC
uIBhosWxAFzV5jAgyx/1mgyhBYw/eDUjupvVkYS3jW4d3Sl7MEDmDEJY7o6n5qwoVVP+L2nX1SS1
zm1/kaucw6tjh8kMwzAvLmDAOcvx19+l5nBwq/21DlyKN6pYLWtra2uHtQA6zcHSKM4UFftIRBFZ
fL2OtJU0t9ZQzFnXUDyxrAwN54aASX85/q712SHs2o/Izx2StL9NmvTTAJu1RWPwMjDag/u7bTgL
vvQ4+Mo0XPpnwYw/qFVRMEX6lfUpPWS64RaTxHEAmxDYSpQCwQMDAtXzjZyrpM/AyT9DNeH7gHY+
CYKJ17/lNoKpQZwOHSIXBK1KEgkVlR8F12ZkQ3kYvfy8zMaW4WPmm0oCoWsHraTni0jyfKpECbvV
hJ/S6taIoB3X8FwlD4QxiawPBXMWYH0YrLUN+aNQga9X/Hr9Y22dK9rgBK4/CxLrIuOORbnpS6NW
JsiygGtVussNxe6EdwPM6ctiedfBtlaEpiqcYxRfKcXH+WfL+7pZxBHmFWIaNDEtO27fk/HHdZCt
7V+D0EO9ckodelkUk4IsYeH2ZuGO9Z82hCPmx4sCHR1gAEYbBHNK+koxUlEBwhSD1RGDIkTt9/Kf
En+enhaoooEYEw9Syv95vhBSa4syZuiEkZLwIJnEL0Ve59nWhqi4ItDig7NywUxHlqhNxRbzZEqc
3ZvJfKjCqINmyqi71zflEgikqQAxqEIPDiXjvnOSkXhQ8cnkUbsvxf5jWnS3eat8+AsYWn4EiQ38
mMwEuuYShR3mymZKBHuQ5mnXmMhtFjmnJ3pzNSsYZjVGogtGYwGmbdp3U8VT1uwf9dTgtBXTX8uE
SugcoFPuGHeHCTB2FovNoIv0+ulI/JoY6YuuxO9R3/halpUIXfCAVv+4UVDDRq0wGX8wR/Ew1QQb
VTdQMVHjfLGjTOccoMt7FSCg0QUdIoSBL4YCzLjt5jRH3BASZB0w8nKY2s5vpekJws+8IHdzs0Ak
gQZL0B9Du+n8GJUozGhFCl8NpUR7yjU3XGIv5KnOX3odLAmEf6cRd1qXOUepEzHT+wUl5QkVvHur
JsVxmfqRcz9vvo5B4G5hi8BBfuF6kNYjgzAp9DEOxjbNTw6WA364b/2NAoYg4U9leuCD8BebBCME
2SmCvPNlydESCU0ko7jb5nY59z6dMbh+Zjdfp2sMxmGbUdRZZQ0MBbVyciO5mKGkRO4YC/Wm3EbU
ddc6kc8bhNowQiwNHea4ilDhZakwhZoo4D5SUZbM3krze0LMoJbu9SncX1/fJg7VdkMbJYZs2CBS
6+dFauDJ7aybHM0C92/zIapDxyojjpPdsEEJakr/IjEBwyCXWkRSIMVqfJODKS6aeJX4y3AB9gDd
cNgFpLwkdhpUnBJLnGl2Rp5JADWBp7zQvCZp/U5qXKPM/OvfjqU1+Gl/KzzGHdXt3EI8JZ7sGSyB
6Fvrx0RS3CQfYvO2rqY4udOH5WOEPlgoLHcvVkbS3DbCYVTdLBdKk7OXjC+B/CPcFrwW6NxV9Lew
p1yoBlOJDdQKllj7OGrYzzHz5IlHv7MNQ+c1DdRDFIU5daHVKXJfoo2zDm8J0YJertxs4JHfMOby
czEYyoJLpK2jLK+lpJVKnQ16Y2sgfswlcFEvKfnO2UAmCfQTBE03GAIEkw8aD88dCIhthc6oKYi6
GKpjKuNTVg4f1XSJn8ZBNx+ieo7w6jGU/BEWly+ONJGh3nF+BjX91VX682fQvkrK0IiGXCYwUEmI
Tz1jDNsUa/Bvly+dutxqlXWXh5mnz8OuanNwbk6yP4aaK/UiHSfkpDbpFXDtNzBXxDx1QzPpKEa2
rR4FjRQUwkt2LFGRbXurvosIEkloUhberq9905j+XToi1vMdqJWqTRMRsBUUruuGeFIX2jVXwH1r
ddA9svAsQoIF037nMCrKJynRwOTcSc8RmD6P4JO23A5/7LErJ7cwkYuX46VxMY5Te9fXyPjY0/aC
5ksBQyrqr1AEOAeXiygfOoIvuRTSJ4Kow1al8qkv68xBQx1PR3vr4KBbGN3WeMYg0mTiMmmUE6HQ
FVTSo+rGMskHGcMo9vUVsTnNn0tSkL3B+QSNDDvfEBbmMicV+IrHok0bjGxo9e0sidUHS82qm1FT
hC96YUD+NK6m20gtxSd17ur7XheRrcaYm2OEYJeW+8K6bXKrfLr+87aMCqOA//465oMXo1rFJMGv
m0d0608gIIjaj3HEK3ps7usKhvnSWqRpCwgi8RFqDFOCahO6UJoLKWbM1U2T+xdr0pGxhq9CtxJb
MYpnNU+QxwK3u2g4pG29RNZcyMz+FQzI3DGNAG5LtnBfVJbYlBLa8Gi/YzlPfpnoXmrwZGU3Px04
HX/BMK/HekzKRTABM2QR5gFGktgztH+h/Ft9nwSFlxHZPBOYI6ZD9zgRBjWY1atbjOUaPeQWqOqV
7I6QySuEjNfysGl0yKOeOizwbGUwxkGSjEGIW9tMtfahMtXEWeQwd/Ve5nGUb349PPKRDcNbEgwK
58tJ0lRuUPhq7AR3rx1L8SdhyF5SRXsjf06Ej9QlJUyjaTcIGrMxdtwsTWEtGKEdBp04yDnuidQ3
3nXj3tgfgNDl4J2CDWIuwLSvTvNZLUr33cNSTfAR6f8TgrnfpKWvIXQPoRJzWvpDRkBTLCVJzXl7
s08g6hhNSuV10rHCPcMYdgRPA+o8krudBwpV2VvAhykFkwPtOEc/Ji7vvG58OeBhjIfOfeEBySxr
SZAEjqY8dbNqfJU60EmOvL4KJqqmS0LCWkGFADJgCjivz60tlGKp0uYhd8XqmyImNoEeiVW3bj/c
lRDw+FNLwAAq8kq4uVR0DrIXtTyGBDJxbe2WQmqn2mEATfsfI2Bz8Eig0TIV6D5fTgtVB3k0rNRF
6+x7LyQPZdTyqouXvgBxOB5UlLsWPoddxdKnRqW2IQZ1MXCoit07aJhvkq7kWNvJG58HbXSAVqWF
B9Q5YAfna4FudabNIdYi7Hrvn9aFRPZb0SbKHnlZtCqdiu+NiPkHhFUu+nri7zWP9/DSH+FngAkT
M71Q3ZNE5r4VkxkdMQOWG463k3BsiGtlAbhqOFEHk3GCIZ7DMG5PKNKlqk2zhTRimNpWq4w+BDTQ
Nm9FgSR1Gb2vnhah48Ce1H7Zr4zaGPSxoGNGdQXPv/Joagi3FyxPuR9c+pWNck90ME1/zW6VYHZz
Txv3bRbkc1Bot7xE++UJR9PUCp3ZY2PWpDpS0ZjVD3n6msdQuSxBW+FfPxWnpw67yJMAF9XWxQQU
s4d1nUmRmmKRdMZLwoxo5jXTM8RcMxTiJ8+U0YF9SJZvf8hOf9rUNS6zqVNRRroZYXnzVD+ESfYM
/8rbwUsPRmcr6FnH7QwHxnzCYpL1BlnR1I3B5+uZ1uyDYROjiDWa8tUsQdIDc3vXvycHki36Z2mk
SFCh6+yUNG6cF/ZsvVplcbPMnxceXeuGheD2NOBvwBMAv8Z4tDJMR8wx56jM1bWtldFOMGTO7bmx
nDMI5lqr5XQcFqmA/KNe9DeaFupveVipjgBZmKAwoQuZJSlxr3/DDS+Kpz8qqqC1kRCCMCYZdjVY
z/u+cKOkEB1dasNnS4nlfULC5f061OYnXEExViiXfSe0IJJAFD9ayAMsEgZVtGJ/HYXa2e8zRuca
JVQZdA2+kjLRqowd5kKaVX2nv6lh5yixArW0oBENODHZBrWPrUJixzZQ77iOer53F6isem0Za4lZ
TvpbHB31vAo0c7HjTHBCK3ElHl/F+Xc0QfiCUAFqUOAaoUyRbGRqiV3SD/TiS+Ywd5Rw+thoyfP1
9TDV6EsQ+iNW0fzQVw0iORzbyuj3xJhwp0GQZ6mKR2sw0CirOZOUPyfzsm8F0Tf1p5QnTX9umdg6
HDMVolAKnBEkmtj5BgxTg5s3ktH3NWA0c3ysEedDYMa9vlD2Y7IojLlYetxqRoyieiel5CEjovRs
WfWwu46ysRak2CDdh7wI0iOsc5yXFJ1CytzaemIod70gqK46i6qXRhOv9s2BYp0iWpIg5aKgnAsO
pDT5Ks1qX3/PR8nMP8gxdOm///HKFExLo+6B8oqMWuW5naC1HRV+ISYulO8z4clSDhavpHce+ZwM
4QyCMcVeTDqRGBYeLpClMB28qDFOlyItnCN4LeXZnZY4/qNpzEtM+pVX5l+ptdhUEepTTY28SzCb
aSMedHmOsoOG5CTh2AcbGVxkuRm83JiNslFOPY+SL3rGLnnMAoLxGskJj/LR2vNYHU59+7/9JGgc
aF1nlVenX321QjnTyiqVgTh9E74JiS3F9lTeTpkzanRcygbfrmMd0l2JuITsZPRHNbZ4bD4JnEv8
/ABe/g7qWVe/o2yiUk/oylWzspUewBqnb/b8RPxCgAwXDh8tADLftsFwcogU82TrYW3nTeMYEFKB
vDTnCtiuYoH05BcO80UTlCBEqQeO0qOMJXqd03ys0KwLzufmhnxJQUjY3uYBd9L0/O65XB/zBada
iCBICFw8h9FlWfu66cWQZAl0t0fT7LyfbsGClUMAhz9dRMODCysyQFmDXgh0wrCPsC6BoOc8g/Rh
RN/ltM8wJA1WbYdOuOePPeeUnF/t/ywUxBMgEQAkyAvOTUUuGsiSKmjcG3yyp8yFlOCaT6myfRh/
47CEE8PcFXXbAedEV/6afm4/J57g9P7gCYHYodGay8W++R1XkEzsV4bTFIIehUIOJx0Y8tVAWReT
wiBilj7/ic/+9R0tTEKDPQwJLgasmwQtlGkDJjG/acu3oc9QOuPUHLbrdkib/AKhK16da1ENq8LM
AaIGyW6+jV14Fj/elY//gdmd/uALK1xhMZfQpEbTOFQh/XqiU79TLnsMmD21j3x62E3jACunDKIO
lD+RhjpfV1kOQzpWaJg1b/NniEMsMnpmU99yiJdZe8kTbRAXOtc3jC0FnJz1GpQ54sQsRQOTIj9b
ZjVMtf6AGEzpYiTGNe/19pGKyaYfuR5tyyoRIIFbCcE0mL2YA1cMYEusW7ziqDSB7MQOpeonthHI
rrjjtsOf3/M/zXKFxk5JqTnJC7UDWnhrBimECD7LnrKrgvBZB0m4hGsIbTDOf9Bz5wEz5yHKaxD3
NQBW7s1A8dEziFcsmg/SlwWay55MdzQoP/LmU7b89oktEuEtHXpjNjVDEaxsYrT/W8uDMH3L1dgR
yzKozEMOakWOBdEjwB6RNRiTX6laaQjBvkJb8TX0A8N9hq50J99r4N0kjnjkTRxsXetrPMZ0cplk
SiLhSNZ4Cg3Wp1r6Cy4ilBkp2+bP73dhL4Iwq2EIiGn4oINaNPPCvVLYy1PzDcPJoByeXfAscLPB
W+HEGpaxFsXMoBAg0S8Zhw6JQLeS6PYw8tRUNh3oGodxoFphCEU4YHmdZtf7AsrJ0lP8MoBiE81L
Hsc8mCL9Twez+paMB63lJm/7Ed6ajqLkHwrnm4aZ4Jo7M8G8K/855CsgJphPoAmDvjKsalb9el/7
lWO6ZN5NToU5sMQveaOXHDtkq1KWWS9LmgIvUiKv7sEWmnMlrunZuXK2DOZKmMRfH4+47uSmn3Ef
fEgTH7YYgy1OsidofigYOY46J7ZeeHU3nj0ybkRd6j5DcgcXbVE/63X1JeqXx7JJeC8GrkEyLkSb
DXWcMhh+f1h8w2+C8Ca+o1Tb/Atv0yOvrITxHvEkNGmTY9daEeO4kjsWnduHpgfhMM5Db9s+IOlK
GX40RKvn13mjTlWfJ2gvkrVXXUrsUuUAbN/dkvFrao99fkjtLA8SdVMg6w2yY3svHYddBNZt0Zdd
/Sjvxk9/PnBCPeNvSMYgwxlMeilyC3YrFPZQVTYGsZwxL5yYV2Pe/ny/kRjjU+JCVElM31Zz6NcV
8YyC12vBlgb+8U2/MRi7i7oR03l0/LBWHP3Q2aDE1h3hKfoOrY3Znl9DW7Tjg5K6C67tgOMY6QIu
z/ZvcMYS50zuka0EuHSPpGEZeckd5TCI3gycbmI3r10F0mFb9Wlkwis8bgebq1EpZiOJoUeqROM+
8SA7ugPhvzu99Dt/8mjEF6NvSLDzV86SN0OFFSizp20iLyh2AlToDmGA5yRKbE/6TZXY4w15a2IM
YHID3M0Dv8Jk9jivJ4wHq8CcoGqHBtD4WwJqactRgq7z6PjlfOy+drveub5WunsXu7uCZXZ3EkzB
ygfADj4NiYbd6AvBf3hRbgbSv3HYemhZS4JVCMBRg0m2wUeDpt0CnIKRM93yA9rTFMXlslQ09okm
SFItZgflKS/HKgFcB7ad7nHa0cFdscMAZnh6hpEX5YcGNiELGykHPQT9+n17a7m8XtHt217+/UOY
bcW0OYihytP3VfzY6T9GXuGoH2S/8jvR/qubcIXG7CaZC8Wq6dMs1I8NVFeS7nOavF+3mP9xJH8t
6UKfYRI6Igr0SNLkQPnZOOZ+5NG3rWY6oks7sCEBycHcNp/fmEzImS2/9nN05tM7LPeLoN0ZgeJl
91yXt/WaBrf8P9aD9O35lZi1wzSCtHS08320az9MNhrMD/0+PVh73o5tH3vDQNUQnClgjDuHkoQh
V6qZetdYcQmEJIdbyfDqjMdIt4VDi3cQ6QRhykVvvtC0naBWOUg3lM4u1Eck6vwQ7bSG8HR9q7bu
QzqliClPdJSjY+B8Qb2aEkNOkA8rjZ1SLG6r8s4UB0FnCpFhPmhEHzMgdHUA+gg37rmPxa3PtVoF
S/kbpZOaJDMwaEZRckH4ZNqyYC+9nx8x/kg9B1wmWhHwtOMF7Fthpgz+YPQkY7sQljERWWslrTpW
IvWVZD98iJB5y/aqH376D8kc6n8YRwksKjKKmgwdgjrfrqVMjUYxZkrb1UPbKHbU+JA8grZfwu3+
VQqofp5p2AJxM9kr+GP5Gwf7DJ9u9ipJpvWG0tT9Qo9askso0YHuIqCQwBo9Ck7kWs/XzXNjY0FR
AWE5dP2gJZvlQE7U1EyRigDeEH3TzNCbhSfIIr5XQ8FJum9lwwEFTgxMBaM7R2OWVqV63bcKZjqG
oXFb0XhCZf5dFAfJFpVsX8rKzrTyz62Uf4ZI0A6qOs95lr920IQWMNTbm+rdqA7fry9/4+zIlP4A
RoVeBbRFnH/uuA+ltumx/BpNl+MYvoV18+06BNucRqNVDGAgKYEpN7TZWcy6p7gR0Z2KLaV3rnQj
IWNmiGjvQCnHk49i6PDY+7ZuJCBiTyVZoVVh5nZYxNhSBrP7yTS53IRgEgOxmPaYPC8vMjSlymD6
C14C8FzJqMpSZJGtzfZavBT1AkhRrtFZ+lEGlwznO27u1QqC8aRp2seJMQNidMp9uycPCUKH2isg
Tih5kBL/m7wOGkpRWaetmGj1YByrZDVKbGktNm74ko3Gp7aq3Tacdpx1bTwoQNGN9ybtN0KrLLMu
EC5jbpAM2K3I7WEiyS53kVZF0WTwZnfsMfK0eKk3fuU9JjbyBGtgtoPFyjJhmScA1011P1gdGnVr
NAeHg5JwomoeEmOQopjHhtEDKa27+1yEelsqv+eW7F//lFslzLMVMcd5GmpMFJCemkh7I9zIAea3
wKJi3GXgECM2SMkxOtY6IIs6VO64k/a8vqpNd/p7L9kxAD0heZ3qWGivie4wogZWZtCXfI15YcW2
V1khMV5FXKJCjRogdZ6EQLoLcFM86O7kGGBTiVWb+yDbuplWZsoOaptd08sNUoK4hRG5S3bsm+81
DBQvFkw9uBgVur6Zl+o+1G+uVki/9eoqBE++VSw1Vji8gvXH6yksqIbQ8QfCQP159JXD7Mp2J3v8
AtKmr1lhM++lVMpDEo9Y7LQ8GI0MWlle4/q2k15BMC+hWGnCAlIKv0opnZN/QOLTFn1b34ELnHP7
bi8IRMeY6jJw2bMnQ5FAwQyDhA492tWkSn9q2vaZs2M0OGKDJ1Qt0DFqgW4OZe/zHTPGUNRTapPx
nkrHQprRmTXcdDQb0gYh2Nt5iNu+8zcisyxxNJY6xLpwCsKgOETH8a1Hy+2uCAZH9IvP8830Urnz
bo45rmbrIQvr/I3MBIqdmozCVP2DXILcNZeg/dG7ktcGBuEO3Z48x7VvSzd4dRqUvgmzcQDecg+W
eqeIMA877ARoqh+nHSXLb27Qhuikh/6ofG9vNUf8L1kZ3g5TR7/6Fao5xGGx4Fe0ICSx+zvknxzo
jQWYK8VIbuz93RX1+yszPqCfxaXT6BW1iKWTkXeTJAEEcTh2u2lFmFuCPgxltGWFpcR+SqpYUDDR
DPkPkEXFr3Vs948YpPYwwfqoHCSPPCoR8nm8Mj8PmfEzZgXi9XIGclSJd3nd+F0l3/dhqbntTPxM
qILrS910A3j3qpjbhlbH6QJd7V9fJBCjo7PbJfrBIl2yq5Knm7Ht2NDVqYFaDKo4bExdL6lQoVHx
50VRNohlyCd6MkRX+Q45AEpjyGWI21oXmv8gqUDp1dGZf26X+tzNc2Ti2UZvw6J1SqRDaITdgb1x
jwK8O3/imeZJWoo9kWtMJm5TJ1ObWg2Y9FlaHCoEbFQ4s7jnUSptftEVEhuooQNYNar09IJ4o8oD
OYrRka3ddS7lPs6/8+76zThqDcg48kxJlQRy5jQLKn0DRfdRDORDsqNF8OhmOYbufJ+pbovmF3S+
FHb6Jj1ct9PN8AaPF1BMo0WSHs3zDU2FMR3E8bShNOFAqYkLvGFyG8MpQfKBdz1uunPaHwxlIwNz
7KeSw+pgjFYF0jOB3o+5XT/TDEfyNkUo1FF24KFyePx0mwaLxkTE/KjLXMyLqrGqDkuO9TWl3O2z
IkGoCPYODlvI5mdUMMmAoR70ZCLxe/4ZTaEnbUnACDwuWufLVjtDMC/Wg1gVI7+w4sLThyh8aKoJ
PfNmr9M5StLb5diHu75qS8fSu5J3dW69BlY/ik1Ypbm+WGGEH0Vbm6onqCJWDqbBIw/xDwLKTkKq
AyVt3oHdhrUsTOljPAjjO+ffQrEqvbXmGHla8UM/526FRp0h4Wlxbm0scgn/ojARiZb1QhZVQFGF
GueEGN3tkJTRE+d88BbDhB9lHFuCFANGv21eot142+tO+mFCcQ8K47iLvxvf56/G+3XUzbVB8ptS
v6Otni1aKOGgmVUf4fafyqMpxzGEN3PeB9y2WTTcQnMJTVXIAzP7RMR4jroCd+IX4VsUQbUm8trj
4JR2te+G/6CYRoMI1pErK0AmyKhMgqm4AYBDigSN9TZ0LwRzHUPN2bTNPcN6KBszNBjZLsK8TzOz
idPRNqLA0CFs1jzjBrWv79E2CNLNyGqpGpqwz79ep4HJGhrIqNUJpiuM7U6aDMHuekXmAG0aA47S
LyD67yuPKXWjtBRUWyyr42Ahwk2nVx+ur2XbFFYYjCkgEKoVfQBG50W7EkUy48kEAfPs9/v4oO1b
nu1tWsIKj7GEYiR6B6+IjydHtkymfTMdcrxs87DnNDlvIYFzDOEKZBFBGcBsU98WQqoaE5I+veJm
qujmSXhj9F+buuXs05ZBIC6CUC9V4AHB3vk+zf2gQdsbd7mOsfy61p0oq/yw0X3OXm2FsrjKMEYK
XnMMaDBXjaqXVdRmGpzDa/ECsXe0ToDnoYEGu+6O3xpMroJP+sV6yaDlzIv/tmwRYxR0oALPW3Qe
n6+x7qHtbDbg7SnkYg9J0NtpmDkP6M0qxBqD+Y552PbZlAGjRUuPil5LKtylBaYfP/JuKt5ymE+Z
G01nxSfSnk53lO5FAtHB3+zW7y92MZ6Egal6avDwoJmyWdxJ4P8gTu6HroE6dPpldtOd3gXkjtzy
mrZ5X5JNE0SRXsC/4ksqqLHMHqbYDuoD7S6DWCDnvbMhdgHO+NU65XPLWCRQzWD4HdfxYwZiyVf9
ANZht0GruO6Sg/CYP2XP+VPulQEvFcjZRI054XNc5lIm01WWjd0Mx1TiuJCtg71eGuOAm54kdWph
adHc7PSp2yVgyh1UgwOzGRqvcRgnjIts6aUJC4nu1B+UHD5BbVtokWzI3MjV3OuWyftsjAse1CQi
VQo0tY7spc3sKuUExbzvxjiLBvwDpV7A9MECZ4eq4lQwd57C0RYIhhIwIA6Pe8n9hqdoOccd/Lve
KXYpyI6aiE6Y8ZhTN2Ew/oAXPfzeBT+JqWVCq+h4tkxjc1umTaAIzWsV8QZRN2t30LzCSDQ0IsFR
wnyzKkumbrFQJ1ODdm/52rEHbZJbQySxRFPtFMxHsA/yu4A2H6JrXMbptkWtZqJwwi3uFAySFHYB
Qd1hZ3hUoVG8Ke8ipPPHXeb2D/+F6WHzA68WzrhifYoLCyVKnGKl2Zeq4erC4EXZXzRHo7qtoUdA
QRkSCdpzNxXDjjBJCRjQVX3UlfqDrNW8C5r+H2yYC/U5yvRBtZFZTpGhL2oJQ9mnJ272BfGUr++T
fQx6Qkg2qcdxV/A8x9ZZXiMyZ1nWQYkrFUDU7pGdfeqf0DcAqR/iFaGteFRzh3dzbjqrNSRjqI1Z
gA6qBGR5I/mSqx1jn47Sj273QALerm0mZtZojHnObUuURAaasAsf4881WmDpAsfPyAM7S4cmxOLT
dfe4eaGtIRmDHKahl3vKjCjsaB44Ow6lXUxOel+Wdugm0KLUXuA5MReB43hr8ob6T4+U/21FMksd
pkpFPagj8Acf074fQqd2cS8cppvphibdas9IHX0PWZZvnTvtoNDlVDikmN2ARhfsO0WxRn3ifBN6
iV/7TczLXkiMRVQb/CY6lUK5/jViUyVuC2MpUJbk5W62fcKvgwTWhvPDKoYQFpjoQdKUCCrbCGh1
qLshgrq+LGqq11bF+IRetsJcoP0SFmmyQCvK1E6qHLolee8Wp1eD/H4dcTOl+du4kAs/XxlYMclY
DIAUDx3UjjEweFPth0eBW1rnnBxMQJ8jzWHZjSXUZ2w5CG9DJFD7py6I8FRYDuRLUdsZt3WWt2uM
MyIFOAAH6owELfc1Lb0byLCPiMRhh+HBMA6o1MpMEakDItHXRUb4UpgY5+EWR687c3QnnH+/El4A
8iQ4ULSpZHwj9PATu3dl3zy2SO3zJ854iIzjyXqSNTgLCDVe5QOVSW6PSwDBLExcph7ydcF1W6Tb
cWH99JYyMZII/hDG+tUOdA4FvRGX8VMP0QLJ+qQJgSo3znWc7RtjBcTYvJQXllJVAJLulW/tvg9i
P/TBGIrJRO/vkpDGCo2x+6EQp1YcgaZCt2YaH9AK6y4qLyzcvHhXKIytmz1Gu9IYKFFk2VGqQmyO
15XHg2DsvC7BEVJCOdzO29qWIcuhKjvOzvAgGBvP4ipOLboz6JF2uzuqt1zcora7H/fqpwRvD17d
g2dzjIk3USRrJALgJEP3RC5tVMrcMIt3kciT+qK//Yp5s7lAVCKzRptRJFMSMZiLh1YidmXuhzSy
SxCi6IXFuU3+h52j9w7kkYjgdcYmyjoVpl5BxaH1J1/xMw+TIO2x962g8sevvNnNTTcIZvdfaIx5
WJpK0lbF+6dsCtVWq6l9rhPDtEtT4SmDXkChIZky2IHg38DwMlu97UtwKw29kIJZTnldinBXy3NQ
gZSNY44XOFQ5YrUkxhxlsS4TUcYHxLD5DQlBM9cH0m7CML95b/0Y7pp7aNRzvODWETApJ7qJplRL
Yus3YVr2aE+ssWno/tT72q64xe8tv26iKwRcJOCz01gu9CUrzKyiXW4qaouSm9+Lgg1GnOIVmUgj
KCFsbo6cO3IrA2SI6JTXkOUHP4LKfMp+FIoFL9rhJIUtO5LdfaTN65Di/cirsG/YvUElOZD+BFkb
+N6ZaE2IM7mrWvBEY9rq0fCXo+qCKxU1EtqZz/Mgl/sFMDS36iDvgwAcO8FrmO3YFTLAiJDeRgJe
PUb2ft0OL82QQiDPCp5Z2mrJrEeXl1S1Bh0Q5rewfivrYw4y1OsYl94JGAbyqai/AoSdUJussU7V
BftTLpKrjokHblTfXF505T6TbkZ9fx1ue49WeIxvSsapBxUy8OaDfqj9cB9BTI72POPV4PLGFqkX
P3e954tjXFPTjQ2YzwCWYppB2VHSCCg6Bryju7lPqzUxNl5Ntda3dE0ZMe7CtvGgpBNjdDfh+KVN
kzMwjY8pBvQ+sCyeQ58KGfrZkXCPkpdBEt+FUPp4fX+2IVAz1QzK7HE6zqtSjzIiTNZn1P3C7j02
a6fKXv9/AIxNQzo01hcDAL2ku3pR2XX57TrC5m6A6RtmjWcNPtd5vCwkci12IRBUAobY0G/bwovT
+k/3Au27qD7oqG6j9Vo8pbNWH0quepJPiZY6qZYF2ZQ6sap5f7gQBoJZSGKRfyBm8TZKfij1e6h8
uQ5BD8DZAaEQcJcqyIBQ6GUrOSaEOckyW6kzW51jUO5R47GedLfM3kfCafS42BeKZeFboSMJ8ixs
mN8XJBOjSMLU2bDYBORoIkpHc11yovyLyI6BoRa+2pgyBwttOANGXyZnGGOnUO+sDKPKIk/PiIdE
F7xCIoNEeqMCkoKwWxZeFkVzJPQeTx0njX1xKJklMT4TVMTTgqpf6mRh95jJxWMc82Q4eJvDeMqB
NCbo2MTU6brEHS3jiEzzfio1/7q9ba1ExVWGjiNoVcAezj9ZIgh9kxpYSYHElZy+EY0zcX2ZRsa3
WiMw2y8pYjZJlZI6YtBBllXz4tgVf8RO7hZBhArYj+TB+pHe0bG25EHEDHbi8spBW98S2iwQYUZg
QDU3zxcpQtvGEksssmnBAFhK9gyFhaaTOIZ+6q5jDy+OLUoOoKIBJyBz7aQhCMaTMEmd0Sm+pDfT
w3KvBqKj+AXoMKJDuyMHKMz3uRN+UMElZKKP9J631sv4Dt97/SOYh9QIZhowsKXwIIf0AZQOgeXo
99VetjNXf7puPJeliXOsU05rdeDicFiSTMCCyxthp4EBevxSHaLvFqYnxhvhbfGIUwa87MTWbmJe
A8yLeKnRYOx8N5s2zjDSQ+C29FdSvqqT7syJ4nKWRn35xV6uUBiznYVEQ2sAUDBqHoCx8jYKME8f
0HG7vwhd8YwSKds4JiIhD8nW0JNeS2ajajKnVzsPLw3R5JHpb23VGQRjm2NtCpACazNnDohbPqtO
9San0E0Bpx1dEx3nwzzrkctlQneD+Y5nuIw5YjZr1qq0AwsZ2Jn87NjcDmCzS7/QVwCBtCi3CrHh
0daAbHU9siLdJBIWCkBTCmgrfBYYb9MPqGlDsLx+Ipixvm4sGxaJMjfVURMxt4ii7LlFJkoTq3kP
tj5BRQa8/U5pYxvtjzVEqZHggYPmJZgKVBHOUeTMqCojnDOHyO/FQOwWPI95zovQLxkyTjBwX3hF
IVVwei+szrQ8hYowLlhM9QNTmKBXR8VecAYH2kW9j67efUHfbpy39tYXxLJknGYML0Dd83xtmNoZ
LEErcsiDjJ+0mhxJJH5JFJXjoS8fO1gcHm9oNkWgiL5M5uKGjk+KxmEZMiQfRk8FV72KpPfPE1A6
PFPcuvrQQkuFUjW88FEiPl8VUfpalIieOSIaeIs72tlKyRyNR+MYHdTnyRGC5RZi6/tqZzzwmQc2
wiFZBdOJSht5MRbIuLCkXhopxXi8M8xyEGsvpfylDoeDFX2/bv6bOGA2wGdFPAmO2PNlmnIFgvQc
OAUxXTmSnCLNnaKpDovOI8vftM51wokxFEhR1Lmgh6kzvabPopcdY3LiQaNlRnGwi2/Tx8Tl5jHo
ClgntkZlnCflbp1mpBWcdB8/J7vlOGCerfWoD6t8PuHO5fgVzFTDQwnCvHgyoWHx/IvOWZzjlZDT
M2hJLtmPt5UDqobnFmlRrxodYg9e+Aq+Ach2ggT+jVdl2/Kha3zmK3cF3IwxAT+OXiLlprEer1vM
5m20BmA+aNG36TIpAFBDD0xryAUczb3xFgqU3sCZK3uC4/HKx8hXeVXUy8ZG+nHxtEJyher4sC1Q
ujYp7RiB5125Vw8YOHG6j8KTapv3OI0fxyPPC2x+S7x+TdQEMGfKwnWtZeVylmbQVUwCDRw5fcKj
BtzynvAyEECjkTayRufmok0JGmFaFH+F+vNkfpblh9b4P9Kua0luHNl+ESPozStNua621d0yLwxJ
M01Pgg40X38PanZHVSBvQdLu7sNGKKKzACYSicyT5wjKhquruDDBPX211KBJNsBE10v+nOjeOIoK
UWth5HIVXBhJzaEpKWQ1kUw2e8VH/47xfOpoBLjaQTrYdyjxes1GhJRgvrw42xcr46JkpEhGUoZm
6uXJi9P6MXj/p/Axy75mubBzuG4LJJxsFp9RX1x/KA3EmFOv4XWvE6itIzVB7AKHMYhgEq8D7Rok
JN/1Eg1YEU8F+8P8IpGro3Z5vmR5nkwTFzpmSG32KGDgE1Be7aUtQBkC1MlZ0HVhR4eeMKQxVChk
ME+9SB6gczWiMltBPd6Hfvudeki3mmtu9WckEuNm9OsX5y47SEG4K7+Fp+4AXGoCyk5AUjzIZP0C
pG3ttEOGDBBzB5CwJXpKbQqgvzQDuDm8ySbMs4CxKvm7/tH7abdhqYwQprFyVK4scrGtwSiJkcQm
yO3a99i8g2jM7eC5ctqv/j7nRHMydXFqYEV2+w6YozsA7dtQEeR2xWNQRGfkFNi2ZWsiztCwmuMZ
Vt6Y0Iru1R4kSCiIOJzQkzHu+EDxdNA89J913+j8SlTOXzKNYUDXBA0IXrOYQoI3XfvS1DZqH3Vy
4pW5d36CbdEAV19dtcT9N3toArnVY+JD40VkejnwCdOgiwHROTokoJflQlEMbGdZyVbi6Xg/1AdG
ozyCCLz1ypPk2cfivrmz3nIAdQu/kLz4vkfP5qQJynMr8RCtQmTDjo7wjcTqev2z0VTRUEiJB1TZ
TspJEBtWoLTQT09+3PaotayKdSWRarCTC9XAa1NaRCPQ5GC91iNuYz3H3Af4ZPz5Qd2rjstYBUcd
EEMR4dDaSbkwy5cPCHiPoJ5rJ94k9+B2vyeN4NZaOyqXBrgtVMxBHyMZBmr7pAFbUD+lYAO6vXnr
n+nfvePfSza0Ds08g41cB2FhOnmj/CWNX7u6FBgSLYZzSrwvzSzRYEhFWTNVgEhqHb8GwPn2elTR
V+HOXdnMmdK1sGMprvxSFBjKNXbxa/MEIpN9+ciYzLWt9j6obv7duR98iE/cK/diOnPRetm/X9wl
M6kVrVHxO1KIrVA5dIdwco1ZdNhFy+VybUpiaQ57mOkM0+0jZNjKi2BHVfxS7la8PF7nSHexEiTC
tj6xL6c9Osdu04PHyfQMPEJBQbopd5LhFq/jtoSi80OBgfl2pz+nb3922NiArg4eOqhHX28ngVYg
2pe4luRSc+GvaJMK1rm+kz8tcA4q5WNYyDMupqL6nilPDXm7vY9rr3fs408DnGeaU6koSY4lmM+O
q3tW5wLxiZrOGMz35bMIYSpaDud/UGUhdc02bCRfymTymibyby9o3cN/rodzPXXuaIN7KPFoetTC
xK+c1NUG0bzJ6jqYFCTrKOMFwuUjGmlGTWl0nGdo/ES97IJEc3N7Iasx8MIEd3/YzlgZA2jKPIUi
J+hit+t/SN2XSBYNia27wE9L/PwqrQ17UC1Y0rfRjjzOd6jtvRG8xM3NdGdOgg+0HgsvzHEXSGSb
OW1Q1AcxI9nLh+JFDxjDoBQYwbCtwbGReA2a5cUTktjYrTcEwujiSLjybADs/98vyMMoCuqkIU3g
JyNSMC08YkbUK6uPyMq9riXe7W+56pQXxrhTPCgTyg8Oltx3xzZ/yKEl3n26bWItt7xcD/PYi3g4
tS0xZLB4IKmKdqw8a4DbrRE2ClYzSBv8gjobZ5X1cxXiwk6JWlHSd2dn0Tb3pa++AXcVbccDyx7L
Q/JovjB+AlHN+8wJsIj3F3bZ97yw2zlKYZAQkaMNuqPml4/NUQ7kt2qbecpz+hI+yuDOgZLEU3/6
hWLV+mH8uWruvI/d1HVA+OBC+8EgHf1WeijvjK/Tl+bM3Uq2RSU4Juwv3lovd/ynTm8ciR1KI87u
qko+tk6907rUJ7Hj97WKDz2JpIjXPy6e0nD2M6SOO5qmnspRAzVLr/f6wN4W3+wDy1pZqRqvSlBf
eHPAinOip/Tq+UDdCJoTjoNrlLMbF80U1TEu8zYptkPbuxHVA6VUBcdwdX2QFsPEMgY7WXfh2okm
iHRrkCTGZ/w8HCZA6+XDFGAk8U4KpieAcsf3yKP3oC1zbx/ONfe5tMs5b0+imFIJbwFq20GVolsy
195YDkBufNy2tLaTl5Y4R9X6rJgzlnm1Bsiw21fMhXmFI5A+WTWCcgv20AG9DD/dA1Y1Tet0sKpZ
+bFNMRx7HOfPt9exeimhggQL6EiiacJ9KsDp89lmL1XWctoO2+irw9iIcrxQf4kJaC1+OkDTYMZc
x6Q5r087m6mhUANrGsHa3xyTl/5heJlR15EC9DM844MNaav+VLrkXlQLX8smLm1zH60tu9mgjKVu
qu7m+bs5/xBsJmtj8cHk0gAXTMJBJzSMEUymQ7fXduY+29uQEpaRFgsssZvshiX++QlmbdLUJQtb
jxRhesZgG7PFiM1YKUr00Fj3xH+/2gKFEOYyTSXsHLTa3Wb6m+jAWmEE7PaqVq3ogCBg2gyEY3yC
lCtSGGJ+OfHiycAo/aOh9hi0/JNDpeNlbQMgC1QX940oaSXArVhC0kwejb6aCXWdLBEsZf1c/TTD
A7VBtJyTCsU0vHYlT3VsL6xrXNzd8FbVpjuX88s8pbFrpdNzbBqbLJZBo2iOgjC16vEXv4IL+Ebb
WWmj4FeQtjoaUroHOFRQbROZUK9jfayWgxOyImWavVnaY16/3HYK0d/ncroEwij/PDTaNHEj+URS
QeF31esMQHx1izHd8P1blfQm2MJw0bfmfARgddvH6kkKpeAP1gEFStSxVRuVMe5TlNI4aAlLHCOn
/xYm8nve28+3TaxefxcmuE+htUoJNDjOT0Q+ihFCS+m7nOGgCvVyVyvTGLH5dzHcR+nTromyAYsJ
S+09C6egk+ZDpKM638cg6YwrUPHQOwgRvji4XtxESx+KJvSaOOoE27r+9X7+EuY+F/lqVU9KP2Fn
PWJ+YAM8MwcMXRKJe4issH+/sBK2vSk1M6xQFXWcvHaN6dswZf7t77f2VrrcVe4uxkO0NlMZVowp
docIpWPAXMz8PtWPFIQ2f2DMBtjUhngjWHm4jRvUujasKkSwNZFcG7qv4MXbqK9prj52RJSZrW7g
hTVuAwtTI8rcwVqeHeUKGY2pu1b5/faSlnOIqH1DJ+7fNXEbODtVN2c58mpMB4LBtdjO23rfbcU8
n6LlcIkm2ES6cTSwHBVq321gmUMZehY4LBM3LKeE7m8vbOUtjw4pYgYkbJGkIXxc+1/UhUAixnaN
TpDyOfzot3XllQAjvdfea4iXAgbqFK/+a/ItaHBl/qB4Ro32fnRy/rr9S5hXXOcd1z+ES6Gytk/q
IsIPcczvteO4dOwEfrnyAr02wV3QVVbXjFsZaz0kmMU92Qcmc9E8fi/uEW9O9OClTM3U+JY+5/fJ
p9vrW4ZQZhyC4qDctxir2/VGd5QmfeaYaBgNPZjVMA+ct55kPVXp621DK30LBb0RzVQB69RBIMkF
6xQK6rPhSDUANs5n89t0n4DHjHEPDsf+ld6bO3HPYgW6gHEWqNqihwvjBj9mMictyJTHqsHjfgos
oMvsfbQN98wqo+TDg9cbxISHy8OCy1VFlLExBgU4EXfzTTmhnTLRHLkqfFY7zlDFA1xwY6H8CWbl
MvqFqd2V/IsZRaMakQ1FFIvb3gikQmVVylCog5Jjt4+m+3yDCXuo/zX6XXoQJeTLcwFzpoZVouvG
5CGu/SafDYvle7nXS8SdwbI6JV8EDrN6O0CbEs7vgHCQB9ZkCrjvZiBWPft+emfkZuXG3jMqxxn8
kahBAdspbZgQy227y68HuB4oDhn6TFFQwb5eWTFYGbVKvKnl2WRjEO92D9UiWZMF537li8GQhgQL
XVPVxFDKtaF21oDnNpFTDAeIJ+JJQ+4YTAn9IgzziOhi1tqkV9a4KKMoxOkSiK0jogJN57VeY95D
nygJyCkagypzEXIAdwv6DYST3dzy2tgtMzccExfU+44oGrC4wsVVBumBfiOmJwCe4uIOKe1wqvW4
xMmsaw+NW+AWdbc4Ss/xjslGipA9a+HnyiBz6IuMZhqwA7kKgxjNeun6u+Hv7N7xnK8VOB+PhT+0
HjU9qJn9PlqS6SYACQq4HQtDnDtBRLbPswYMkWS8o/N7EYFcLDrddtnlYVQUzGoBvsgKUEt2GyRq
fWpHhSdPsjvID1JZCJx1xYKuA3NsyqiYIKHn7+OeKtnU4o41i8YMaNiHG7sGtentdSyPHiDVaHrg
yQB5WCCwrr9RGEqD3BFcRnKNCn5bQs+mfx4cEITctrOSN8EQqkxYC57FC4JGMxsh/qdocLzY3mf5
cEhVlJbHaWOkEBCw6r8GeThEmE0iSSR4s7BTzTn+lWnucqBGZSUA40CKTZoCaXhw2g+CEXdI47ph
+FZCrP32Wpd7eh2oOf8j+gxwxIjLCBu/GeM7Vap2iSTqdy95KqDcw6AfBjDViNb89TOGklPpduKc
RScsA/ALVJQ/0cYt3yFXeehLN70XCaAvjAIDAbPIX+AzwC/xo9rTPPTWnEHwtvhov0nFpn/ON/YT
aVxlcpMvxvv8tald4Ug6fy8xq2hSAI3IEILg8Lv20gy4PstpMe6V9f3j2NgAujiqNw7lKVfmR6Wb
tr/3BYGQd2SILwHjgvQJRZxrez14+rRxTgo3N9tNaVlfMdr2pDfR7raZld0EMxaAVzYkmDC8aKvX
dorQAe1mOILX93P/MXxjGgI2iI/yT8PGOiSfM0j53rbIBxUg5DXURRnSEp0B+M21wb6ixoSplBzE
bNXsynT62oz9/rYN3v3/seGwr6VAmYun4QGvnJaSHDZ0TJgO8Yn0aKiLW51Ln2BL+WmGO9Up0Zqx
mWGmPXR++kRVt36IPw8PAJEDPJ5Orn0qH0LbxcyBIYAeiVbIfbYmlzo1YqaTlpp/DX0U7R0lTzK3
QOFFkButf7Gfy+Ru7Uk1qBrrsNVpR6v+pJif/revxexfXNL2MLV1mODvz4AkaHstvs/y3yzf8Q7B
3TF1SJR4qGHCYiLEsepa8x+59c9N4s6rQVFX0xpmwUJzSzL7x7pNBG4t8jf27xcbVedVP7bsQ0jl
F5qqR20s3V6HHHUBTEz8u200fs+4iNeij5YCLYKDamcbnRwNsJRGjZBhhr8aeTNcPEAje5ZlaQKl
zFE9yAEoUQHZz9zRTTzWKQSNnW9/R4pmf4/8/H/zbL6/EFYylLwobOtkDrLMdmMgb247t2B5fE+B
VrVNjQi7aI4h7ETRpyrG9P5MPzW0245aBN3tshGcqMUTmNvU8yvkwlMIBuOKWcfCBgAzk9bt9gxV
60QgwJ69HAwqeEilh0ioYCkIS/ywahcWTRVPWK3ctfcKydzMKfysEmRTq1bANwIoJGgyHD4DoGNv
SbkFK4oCzd6B+qNRumBfuP3l1q04yEqBsHUWojBaqFZW1TKoZfxMx2OVpV6oi2IrCwuXieH5Qxk/
jXCxNaznuMccFJj7ado9jFOz7dJqhzH6dq+0yuH2ilZ9EXQpCmadICLJE4sMZq620YgVKXiP0Him
rtyjc6c2rp6Ugewk900mymMW067nFV4Y5c533ThV3lBm1Emdfdx3MvHGzs4DgxDDVWagSodSNQNi
ytEeRA4SpufkZG/LI93dXv658b/Y7J8/hR88LOlQ6VKPnyJvMV5M9vPR2QAshOffZniToGZCvkWv
qY2y21mm24+HvfSbeFduN/gqUQS1AVQf8L2hE3OXpFtS6B7eeIKgs37+L1bKpQfTmE02abDSzo9e
hg/nB6AXrnZXecaDfUofEAGsdzEfz9qJAYsMHoxg2sA8G/v3i6gDggfbSnPkkllG7mgC6qs2M3f2
SETQi1VDQHigcgl+HPCCXhuq5T6FOgPCW9qXgR0WHsi2tnkjam+uHU70XP41w923loJ2palhPTJ0
5rQ0DmgeuXX4lqPrdNs111KsS0vs5F7sHN5QSt9DhxgsV+bXSVKfFDv/g3B2aYI7h9pghwb6SMgY
SQNSaUXbkIYablvmwe21LHAxzMcvLPFCCCUghmNYwVLnx9TNn2AtwCCZcld4TjB9doxN9ZQGjp81
rvpy27ZgH3lEvqXk1kAzdu851qcEfAzxmL79rgncB7ajYogY8iSLh1lVzBpKvTkATDGRXyCN9Nx2
dvzltpGVAwwrDspHtgrOdnAYXztE5YRKpJmw0vgbsHZK4RcdhJNg1ByhYJFO6ssonQwvDiQ8bATB
Y7mH16Y5X6Rd0ld1yBbo0DmQaU0ClGesjWCF7HF0HYyB9rFtkBfamopwwZnpVLNSe8lAvfFoHwAx
UsA1RBkpKfVyDCX9j9Y47zfRkx7we2Kw5dmHRkHEh+TnVgmMESxKwrIjC6+LtQF9hhEy2dTBr3X9
9cC4X1u1A2vQrfHH4wwSL6zurH8U+dBX9P9kdRf2uIeoEZaRHVuwl0IXdzxrADM/oS+qkHNtGRMx
7ML0aUwdJwCFu+ulZWZho38LrqbEkkKM0leOqyk12XX4z7bsUyLALSyqdqBuwrga0jxMSmM+zmDu
ehEaE7uXZ6eGQbC9PlcjQJJVp/jEio+VBOVPYD9wl4YBVZIdHnaCd+NKLINYH0o7uo75EaSbnN+Q
mM7zOAIvHe/bbGfND0ABQCN+O7rQMP9Rv+rVIwHMKmBoUdE8gMg4L7EqWfUYKh2Mt4Ecg1LeeFHC
xzo8GchaGDFXgXmImtZuHN/THENAuhiBtbxp2fpR3wNmBNvAi+U2wKYPcTQCLw75dnt8KzCRb4E8
ZHwvWgDZygdII2EYUnCFnKcQuQN0ZZbLX5pZtWbqDP+YRe7tyC7Vx29nCJgH3r1C/4RZngI619Ue
BeOHYpM9ze+lsksS/01MH7FAgsAJ8XugUQ6/R5WMZxqsBj20TUpjF2Aqn42ZQezrxGgy5A0S50+i
Kc1Fl4izx2PE5ilDf7iHvc4n+/IvgnlQ9HB8gpfcL/T5RcvjUTu63pZqqsCceW98xlAtY0GgbvXZ
/qEe9V2yEVLgsOtr+X3/3c8FXr7pZauJYBCe/dEdk521Sw4FqLHDHd6nD+muPhWn0hOeqJVL5/I7
8nwPtjMrOdBpMQTEixc2Zftj9sgD3f4+lpD/glzYotI82HoNS1U8lp5Upk9hpNznDSaKbgd/dk8u
thLEUJBNgrKfxdcwQDvcxUWFEzrjPbAJw+wVrPw/pAIBKywbv8saiFDm9m/XH3EgLqxyN06vqlWZ
QsTBHcYU5TRHhb6RO0HxwYtoJkIMaauf7cIaFw7auM8MWmCNAIZs5nkDflHFSDd6AH5RHML8mxaA
oWqnbsbxW7UHef6LDOZWXXXt3XBMvqAWt683CcHhEXXEV563bCOQD6IlDjIWvqWZO+XUFJDDxdXb
7AuIjtY+JBC8YlN6InSR0BbnU2AxSWgZ97GbpXuG/Ik3wNbbW3lT+eLe6bm7t3SsnyvjbvphBq1h
ZWFldZDVnp59UnpPq7605MkBHanmZQ9OjVBhupDk3rAxr84F4TXQi4A/VHEwYew3I9Sb/A7SoMKU
ZyXFQtcTOy5rwCOglcClBU4O+mulZi4xBP3oF/AFEoSPigeqvGwjmhhZSXuuzHF5gJ3FU51bDfP3
5vNIlcABR0CrfTNy0bTqejD+uTKeRcgqh9YZMpjStwVe6j7ZjDtGXj7OXvXEvrRobWd6x8WXvrDI
HWat6fpKn2Cx8zHGLT2OgHXbP+ziU4QX6Wy9WFYM4CEALAVecowJYdqQh3xH1XsJPY6dCeWRxEc5
bjqN9DuZwebnUtO1IEUGpga8ZUff+Eg+Sy1adk/0Wddxp4inItazpYtVcEECbay2j1OsgqmcNoP8
or+zXwtMw7HTv1j5rjD1DVX2wP+BTOvPDueFea6Sl/ZhN6ngmcJny5+KINz3G9BjsyEmIVhlAWs4
Xy7sZciYplCb5GxNAyD+yQhbDbIygpnEWEMNLyi2LDUjxSdFe85SN1d2nZC4dT01ubDNBaHWmEvq
NOeDp2xM6fRf92zxutcO4gfHSocSEfbCIBeHktmM82KGQZaCSvo7Y8yzUMaOWl/76F400xXT0y6E
RPgdZvHg4tVR4sELoaXzDnfHUfeKSXPzVgrsb4CTQUugdPMXku9N6a1Sx237KE4ghB+ZKwE0Tjq1
6LdARnI7vOfQS0j7u7Z1S0w3OqDgaUyMihrHePqVfHc1P2OyeIyREZI43J5Xct6boY0pCLqpHkq4
M3SDHc/ahXsgpDZl6Vf+4EsfuvB5uX6KLyxzGz8X/aghl2Bfm/ooYA7sG+RH2cTCR1yu8kYm1FXn
E5vcEXeE/h/3/rlybtfluu7KUoL9dN9D5IOFXtM1PtLzwImo1LL2uGXYiX/3mbvFQHtZWVFM/on1
PUR8+035oEIFWlgAYV9sEeMdTQVkQoVSCV8ylSImT1HB0rgJt1+n5p3Vk0wfc0gz+98/yDrRLb12
a8Ic2GbQpMH4Bxcrmg6K5BZaHG5vx/Une1Qaf65H49A7tR7Yc5sGt3Ph1QxJw2AlgHwgkFrQghhm
qmthmMSulr+SEQpHxWulQHqe9qeowozlYD2ZZefp2rthiVh0187MpW1usfOg5OAeh+08Pc62EgzS
o1IdU/l5mh1Bzs+yjauPiXE5jaGkoVupAf3FuY2akSGbSuPjH23tbjdsgJ/bCTnGFivCxBwmRQw8
fOE2Nu8z4Vi3tUJRYDBpszHL+rFS7ZOcqwdAZDC7Vu70RP1STvpD0r9GhQxGxX0tg/YwejL1wtUH
yw+BiSjLkwIWOCcNuiZ0jeIYZy+5tVOROVYKxvCcr8Ugg3I6BgfINpQVZByGxxRuqQT1uVgHcuOU
WONWjqXA0R67FnxrreaZ8ZMNGN9Y2H4BuXZnes5VwxX40yLLBGIMoF7UueDBOsA419dAlDUgKLP7
+vzwACPuZkrvkOgGmgdemcwbLZEDs5v7+steGeQf/pJNQzuxYHCEgBQwceyUYsA0QCX2F0cVF2+r
6yXyb3/aZhLJ2BLhTMAtA4ROAiAYbHSIxdyfi4DAGeNytLCo1LbO4FGQT/e6AuoJ0vsU02Peyb7g
04l2ksuRhsYm4WhgXR0USVPN74yAZQ66b6JiCWi945GtqG61zN259XExoMwBYyHO2eiAUWBI0deB
BclQxtafnRRQ9ggiwbKnCYtoRxiYmwByGXM11x5KVI1khUHBSHsYZkxaT17xAvVuz0wD+CfSJCZE
OZZ4kiLrxag19etPt3f6jOHnffbyJ3CHpB5pLJshfsLgSY9DBVS4xzRgWzBMuuyGcQAh0T0paH1j
grLdtFNQX/oFperFFXe9FfzZAeoTGNZ4APPVcFJxAaTGm+roH7dXu/qJL1bLnxe9zetxks6rHf1E
MlCFmHdsmcXsbJhuBmDce4HNRSBWQbiK+xnstWAJRRX8+iO3sg7A3JR1aFwPH/2d9jQchmA8tvjS
xT0WDER+/PIrHV3mr1efFq1cDUMUrOWloPTJ+fNkTJURjTAMqJEXVpKbDiIMzjLjAlASN4wjg30R
hizOg6Wppja0xz4Gr8k35Kndlp2LtyRILRDyiCeq2Cy8BPqO6F+ACfUfdRUuBNE4Lewxsz+okbhm
6LjG+DUtLcGxXPbvNAawwGgGlEeBVHG4jRucmI6jlUUuUlevzvbdK1gmTskb2eEtjblzVK+nV/oG
1T9BYW7xxWAYnwpoaqgPYk6MWx4YmAolcWC4waCq/ph3bwJfXFyJOjjnMJ4BskzI7lg8gqHOmojx
V8AA4qqdu9quQ46MOIN+79bZ//67+pwcGwC5A7ptg3z72vfJ1OvyZMJeipKtAQgDaFZBJUt+obe1
TMc5W9zmJeDQlAyIXOEubPYGhFS1rYJQ9QuP2oUXcpa42yluJzlFWRNSlHhaOd2uB8cKG1DqHmTV
pdvmvn8Us9YuIzVnlfNKqpUAQjpY37hRNjr6yUhW8RWdBCqKe9ZTgipl0EWPaRD+0Lx812UuRmLE
GODlm579EBx7aFJhFhtx7fqjInW30i78z/KZlKJTYMgHhZoXFj+rYP6cisYMlm8D2NQUE2VaJHLA
PHNxBkE7NJ2Sso9bPNSHCvDCzrXd+lXdiejGl293ZkvVwI6I25kRel6vr4rlZpziIXLN54FxMwZJ
EG8AZzzg+cooCR8lYQFqkVrhKGLmGgN9oJxQ0Ay4NimPKd5TbZgguZHAOk7BzltsYlEpfhFeIPEF
yDPKI+yBtdDT0fQ+NdIRUGq0NVwTV48mHG9lrn9151gseuG0o+8IzR6dSyfakWZymcXADuL1/46w
6ZNTAWgA+EBRd9j8QulucRivLfLterN1psYuYdE5ga1jrwaa398XyLtpAJMNCIjEs7VLF+GMcnGt
nw0QV4Hk2I2+2Yg2KrLT8pFV9P9jlHi/0P8SrZQLcLM1qJ0EeQY3ex8CxuFLNgpEgJlRjKI2nuzm
nuiCP5Or3PigBhfr2kyZk8aOMrepIDDQ7KM71JN2qGr66X7e+NWDsWGsOcPce+FzuE12w70CCtFy
D2qkB2NnFNgK/H9jo/kEO2ShAhWGBfS1Ic7nk/s8lLZMUZhxgkjyVwiYocQ7v72pRwJU7z9lIuGt
tHIOLp2UP22TGYdKPmAj072Jeq+zyQ4jWrQ0mNEDcaGi4okmFJnbL3YR4gIo99ogCOQRQWmrmXVs
YhcZr1q/7XA3SVvxiOcyTDK/vLDDhUk5Ne250GBn8Cx3PuZ+6je76hjvyFY0xLAYT1Q5W9xRtybA
R6IatuLjDKIxZUdn9PfuyK4+mht5F216DwCnAhxRlt9tRozrNdsBChhm8LtJzfUP4SOApE8T5rPw
QwwXifUe7zbQVOmuctACshWJsizm3Lll8ymU4oQYFa5gjdU4FSgypygnh/5wPyOXCnc2WHRNdBGZ
bYAy0K5gt8XgJcY2OYlKdOxzXrkVOGKgQwlgDXSmWOJ4fW1gTqfqIcNXuZ3ZWJ5Vq+VGkysp0Oz8
79yWw5eoqqWgimfRiNriBMEwUkmMAYFD33Ec/orUtbmxO6iZzSFokKSyeu1DQySqIjLCrW4Yhygy
mBEU06LdZOeVR5RURMi6eJ6dl4Lhdpbymzg713tY1MSRdPARu6A+LE236Prx++y0kDNKK4l8L0IS
n7ohAzPObbddX91Pu9wVIul5m3RxVbm6Les7XZHBeSiP+pfbVtY8BMiCf1fH3xlDhU7TCCtJR6VA
1XTZo+P0A3vxPRqU0JtA0z12uX/b6uraMJQGYmsTxOAG5x7WhEu5SnBjUAeKr20emq5EpHZ728rq
2i6scP6htyjv6cyKBYmktv67KRxfraB7k37QuAAznsDe4v5lngJeUkwHY7AWT6hrTzGqRh7amK0K
2NGqCzdWlUEELRI8ApcPGdgxFBnHCqA1jJlzHolj7PTK1FZuZNA8CyyaY3KRFEb6jcRWDCn4IgVp
gFF2aubiCZt/m/Mqfm3z1uxEL2Fm6jrAsJlJPNzYrAY+Juc+0ax1FMV24uI56Wj+RPKx2JZOWAwH
qkRzvLFz3ewPdZfYJACn0Fw9GVY9YVZFCyNDVNFdZMlgFrGBGwAxoIHGFs/vb5GqVJOxLdzBbpUv
UYoeKSSs7JNa0fh7KANGd9vBVu0B4YrnMv67eI53U50mCaWF21URppq0RjNltyOQy/XTwixe0JPW
YsGWL50MpgxQCDuIrqDj5fMtddbTEsRcaMIPqKAr5AkSCrpnQmX49uJWDQEPpzG2Brw7OEN2NRp5
Pkm4O4C76fT4bcrM2i2tRoABXbHDmkhMKAdPHOjEXZ+aPB3GkWI63G1nvDzUti8/tRhbPWJ2rP8D
U3ANx4TcomUsOB1pqOVdkjNvbYj9QyFj75p6V72RbhI1q1ZWhd4NCmvo/0GelO+xWkOp2VOlZy7J
i7/LeK58OjXUiyRd1PxbxlLMqcKR0MyRNTwTuXuinqUhG1Unc2lZkMda1obnPpsc0ajbckEQPFTA
9aIDt85oFq8/Uz3KLe7Gs6+nzUEmZlG4Rtlgyhfwyd8lwcVLF0JUSIbRnTGYCAJnLJ2l3pZwkKH5
OXlyAxqLWaKnKEzT3e96uc36PyhMoqEIKgfuJpKNYh7rNC7ccQzRlJqTO2uW8ChsU9Gdx/7SdaiE
JaZox8hPUBDlNjAZyiScdGbJQhzWivotztWXzhxOfUwGAGqAt7u9NoHF8z1yAXMgoTokEcGUeVL9
Nc941ZeRFza7yNiWqihLWnMPLArRlEmZIuu8/mKhacSlQSuEXj2/s0FQ8LWyB+cOSkYiZc6lv9uo
JLNkDHhdBz3Za0sUxgtFgqXcrqLvhRxBdgo52cvtvVtbDwbZbRSxwFuBNPbaSm9ogzVVaeE6Srqp
xp1VJ76EmbrbVta+0KUVLkMpjKJEoMAXGkPQVrf5e5aYnyYgsdpQubNq+/ttc4tFsTI8tg7n9zzG
w5mzwyFNBlUt3DmxH0HNgYE9so8V5e1/M8N9oTLrSzAPwExn6B5kfA6lNgRRrG5vm1ls3vVq+Ekk
OdcrowqVwrWz1rlvmuSQpkP5I6FWdl8Xk/41c4xGRDm38D6ojssQawVfCiZKFnG9GjoLvq4VblPm
J3RuHhTJFtUfVj4TbCCjQhECIAD+5p2VIZFTGfunN0Yw9h9pVHtplGxub9+6FbwdwC4FFlse/A8q
FKKrObZvtL6HFbBlCbmLi9K/bWVtv0BLqQLfi6oi2iXcOaqyjmKcDL4wTMambMJw71Qh/fwnVrBb
oFzChWGo11ZC4th52MMKsTFiXow/qmgSZN2rCzEYgf/5ruWlCzOpkzKzcmBiriFIExutZ+r00+11
rH2TM+kKsklo3/DUFlajNiM0FvBiluXM8NXa0Gc3nJIG2E0k/LN329zampBwWQ6SIQAg+FBKQGRF
+yIrXWQw5XNPU/OBgARBYGXlnCKtQ18Oewc8L3/FlgSKvbYEFgO1ysg7wB6h35UmGF2KPn3VErMv
3GKq7bfba1vdSo09i3UkRngtXbtE23SkS0PoicyR85JhSp5S+9CBNfm2mdXF/TTD37FjHWlaVccl
Bi/7l7Yf91Wmu2MEHVKHBFk/C47T+qoA2gHbJah5eNBOLldmJU1YVQNEL8jzqyje593oDG45Tb+d
sSDW4f771xhb+0X+gJJSE+kYwHUrrUVpQNpWPWpoKdkTe9w7kWB+fXUnwegCQnmIRDv8GTbURMqa
Hgds0GcFLM1SmHzBGHCmgPWEEtt12sqMvRmvFRF31OqmouFx7kogg+GuxXaa+nCMoU1QTORvlSQU
6g4FuBvlRJS7LB6MbEdNTBgBqgdlK77M2yVyAspSFARNxZE+FRnJXxOgPlrwAjTdV51aivkHUR4z
iozbyAaZ2Fkx7uIbYq5BkScFDpPaaeMZtZ3d0TYHM5bh1H/imw4K2PgEgDI4bJsvTNVFG2POjoCt
pFKjjZYMJKjxbvTNPE//YFV44UNYFRUcUE9y2aY8ScZYk7J0J1BEqfH41ublA4DLz7cP97LSgu8F
+U/GkaaDzkjjToASVwVa1Ahdve00X6hMdV/FjL9P5bEJwgZS5mOptPtYwv3pTONbmiWD4FisxejL
n8A5Z6mnlhU6+AmmHh6TUercNITk9u2FrhvBqwREX4jV/BuyV7WsQWEYheqqix8x+aq/NGmjvt22
sub9BrKA/1rhbuk0TCKpwWgRmD1Mr0BjxxqkjVJkf2e6wNLaib60xPlHo7apIzFLEVV6t7OrR1Q5
MTySRwIm9rWgZSiagvOMqsKCjbQblLRRJDhiNjenbpRMN87k4v9Iu5IlOXVt+0VEiB6mQHbVV9mu
sj1RuEUgQBKNkPj6t/AdPBeVURm+N+KMjsNWAtLWblYDo/uO7tTc/wjVRD+8/xbfznCwKREh0cLA
18K4dnvOKnQdokQiUPYt4PGTAkwjDcqr0S+Loav3reNUGTYklZ3ZJ4EBJIuU0fH9X3HuDWPKDuLo
KteGHOL1YTepUqKu+jaztnwcG36ynvnA7UX2Cv6ZV0Xzn2f9/2W2u3+qOOsXLJP0dC6qCBVYZMJ/
dHT01kUAml6xsGgGbGu9kpsWHdIRdbJU5jgLdymmCCMRnkTVJcrxuse3D4TbDe4l4MWv+rWv35tX
Doa3DPVD2So3zIIhEHvH0bi/3cHLAhUvuyHunaxtnaE7Wmch3WdTC6h1B2Lcaz20l3q4574kKkLk
E7h0kQVuflFcaaXLKERRKCY3hwgV308K/uPUTM1/sWnQJgXM7Q88a2spSf15jnwH6OFGVl4+oUX6
qw7c9Mgk/VfrwfWbwnJ79XbzgDzbtquGgbacT6bNqI+uG0uPLvRYutr7L+68eJXWg1aEjxJncwz8
xbhC+uiKuZV2j8OUPuMqaA6xLy5Iy7zFnK0PBJeTAEXUaqS6hvC/blfMoxMuLEFDIu2hz+tS0u8s
kylYy8oht2W4xODLp+EDM2QOs0hVI0CiKfV2zLH1z5UA71zF8Rg8D1WjrnvQme6B368uaR6d2U5I
bdC9QwGLXvwW4MFs5yRObzCciEhRl0nuaZuLptu9H3/eIjWRYazpKSoKbKY3LCm3T0kJ70oBaGz9
szsl3+o9MQAAA2wOn9t9ue+cC7v3zCX5asXNF8DwDWPdrhaZAyLsKH7Ec3O48FBnosP6mddRAnpp
mCu8/sjOTAO19HiolQ0VAGEcOJAiWI3qxwNm5ZdQB+euklfrbcKr9GcuhxDrDfBEpM8qZwU5idP8
0R6DpwvPtvahN5Hv1VqbgswVHStBbMM88+D8mA7lrs3pEdL2j5e1Fc58KTCb0DjGvBZz7y0mZYQk
ue9wi8M/fYvmW4sK9/2HubTAZivIpeu4iBBdAmbAUa6qfcmGS9OsMycJcrbwSgcqGHOe7fC+b6JU
N26Eu89+tQwWtL9b+uX953gLz8UI8e81Nh9lXHzAWC3W8NJ6uZ/6QD3bpov3uu0Aqm81ua4CZvek
D+uXBQ3R24XcGg8JB8LPpc1/9nnR2YWw8jndes+SbnBLlJszLsRPhDTyGPkjDAbdNjmAFAOMRERh
RNODwdqFM2YrJrJl3qkmgtR9EOVaaLpDzoLiYx7TCwHn3K+DSMQa7EP8wm3pVqlURa5GIeWn2s/n
1vVPc6O8XT9q+u/VDQaFgOFBPwcN2y3rHHqfpOy8BArCsnouK+pmXcCfUzlcYqid2cYAMSIPCULY
WPlbIGOc1HUn0PrJOCzVCgTT3yySv9/fYmv6sDn2GBrB7wEkGx+w7E1Ia1sDH88xxcPEVWZCs2MB
uIarnkuiL7y3t8BT7GbcPcBIY2yERddv+NcdmZrIGWSn0R0pbG53XTF9Qmq+soRXx0F5FQ35JRrV
GiG3j4f7DoauuIqwdzdLNukYKeoNaG5FZMrYvCJQa33lx/SGxcQrhGhfRo4u67+/VfSfce0hbwV3
YFPgtLKkM12BPaSEdy0lDLqn08feM8/4K5caeOe2Pvqq8JlClgxxwc2EUdO+GeEzgW0yfXKCG3eA
UEn98/0HOrMVMdCBnDsSthQt7817nKVKpzZ00KeokhvtuTv0cy/sxDOfCnvQi9AShIXQm8m5SqrG
aWb0JybqplOWhiaqChWMWmSNGsxXwyZI7kBJTb7MSHAu3RlrKN3sFCRvGLysnXC41G1Cbc1DnkL4
BQEkScddWDUg0US0P/hTO+fdMEF4xrT1kfRRkjeh0/wX9y9a/SHk22ANAv3pzRtuI49q7vfoLcNi
CbXjcqcmYJhR+eSyBZkvsXfAbe9LilE80dFLOV0qfs7sI/yCBIU5ZK9xN282benU6MjW+AXKQi3V
l+N1P1DIiQ/LhWT53JdGOxs46T+pVLyNOTiqgkKgP2tXljMJ1THS/BssXI9ooE65asmXhsPt8N+3
8N+rbpIpy6CBEFN84IHNOSaKmaPFhSXOvUFMbNayHxYLSH1fBzjP12JA0oZTYsceylAeqLDkQz1c
OIxnlkFzIYIFCEoO9O3Xw/p3HI1xsQkPQKZylgu832Zcw/pzh8gdesWUkL69lIesP3xzOFIcS8yN
CeQ+gDB4veLAujToYxz/qCn6U7eKn0C+B6iwQ7tP2sypL+e+Zx7y1ZKbh2wbYluUKl0m7I4eWugr
dC+rk3GfRffe/j+U8P9isod9jycECACVS7j+pr9eLAf2tx9IKbKpf1b1D1M+Brgw3t+GZy7cV2us
f/7XGs4IG/AgwRppgC83lwdH/PIh1u/w7+8vdOaUvVpoc8oCaC05FcUL1LJUGaiKQ9bW8wzImdoL
Km8hlHdHKvP5/VXPXBSgkSGKgFkPPMV24NIsMkaeCMBiX01khKmRD3cj7VpC/j0fddENQSqBjA+d
mq27WIQ6DA16hsM2LZ4qpjKSATQvYdVW1E24YHhuIA1fksHmM+7jFwNR+lvNJrEUvEunp9r3TJ0p
oI+vpqltHylFInQhILwlGqBOBMcGTqRoP2LwufkInlSVIyOgU1fg+Epq6vz6Zt4vu//UVSWDOy/J
KWf/3pZ+VeZvgp1ifEn6DmV+mDYhRNoYweyLBsMcXQgN6wNsIwNIdsB6IOaB4rNJPuBxJbQA/jYj
w/ITzXCboUn3W/II2MZKFtLpwwvv9G1gwMA6gY5yBG0MGHluAsNYdl0UygAXdT2DlNC5bBcKJg/d
7HWn9zfz2aXQ1AFWOoCPcrJ5OD+ZZtg3QN86QHdTpfVjqNhB+OPxf1vGex0SglBU2qZ4oqoaHya+
XFlIMnu0/uejiRf319NsgrjxhB9wH8to2qIq1vTLTIILV/ulN7b5OF5STzCAxhvzfSBm+qGITfIS
DBc6wm+DjOsBZom5OPyMEK43qzgS20qnIxKI2QGwTgZ3YaX++QRhDeDy4VkMWMQbjNtAo8CRMdZY
tIJIh//g1e2FbvPbs4Ml0phgiAWMBRKi199dUwn4rcESk6kPDktuF0bywdT7hXqFP6gLIsRvbx64
cgP8gv/QsiBbW1oRzhCnW9oum+skypcgPrpdfcJw1WYs6f59ZvVqta07bdpR3ugYq4UdOfYJuWGt
+vcNvVauq7kkZi1gMb9+f87oO01FsYQ7T1UO6t3HKJoubLVz3+ivNbZgbg/6MGPAUabCEvKYajer
uicnoXc2ANU+di4kB2c2tr+axHqYdmCMt63GNeInHWoMxuiAmb6BAskJ5Wt3+Od482qVzeWQKMF8
T6/jN9EX/jIWQevnCfqy/9sym88TLGnEeoZlKhZl/oiqtOyznv58f5UzuxpJaQLQa0Rg+LWt2zTU
D2S6YBVA2wtSPTRTnEXEZjNUr99f6dzHAVAFHBO0ftaB8+vtBoMXIxT2QhbP4Q26+icoh19Y4sxu
g2PZ/y+xSQ7nZIzGuWtQyvtkKQTrnxe0tHPPmA8uax4DFtYXdtzZFTEhRWkPz0/QDV4/FPdkUxMH
kIdxcfMusGiPdEWF6VrTjugHpReWO3M/rMhhWAmsqDNoi71ebuJVB6U2LAclllMHN9+2nX96YXOp
AbPurddpyTr1RYyDNidadGSzDpcO+hUDQoPUIzisDCOZivCoykY8210/O+kVkudox5bAP1Qt9ss/
7xUkp0h/sVWQN2yhW1VEgoa3+JAyKcNc2b48QX4l3P0Xq6DliU4TnFsxdH79NpWp58qL0PREnb7X
o/7YglH270+CLieGZ2DMIAnaTl99I1jle0DflGr+DFX0b1WIMfr7z3HmDL9aYxOQMM+sG6mwxhA1
K0OD3zSagg1I42NkyvnCamf2IIBuMboPIfYIivXXb63XPHLrASG9S9l04v087Wg608d2assLN/yZ
kIHUH90cVJToQW6bOrocdMIDbENnib+5gy5sSS7c6mcOMJZYXU/RJYZr2foT/qonaQKb17HF0wRE
uZ9HJuPn2W3luBttH8vMNBj35VBJxdDx/Y/25z29PmOAjXpouqPJiei7Bbt1qRRV3eGrebo6LpEC
y0XXN9z3PjIf3gNxo+tcpzXJGGHHQYufNJk+ey1Iwx30apvE/S6H/odovWcE8A6lW+0gA7Zjnk4g
0/mCxpnXphY4zgTwwMV1C+tEXm6tvm/ZJW+QMwHj1WvcBHe48kJgVOAacf3Y37U153tIJekjtxyd
PzW3B8dhYPX4ETSn22m5kGac3SgA92BaipwQWLfXX5H7IYt0AmTpYNEH21teNZAn8Yfl0nFej9Lr
j+auDT40WQli0BunXL7MYz/L9RKzcffbGwPwu1POnms8e964YZdXLumPYVeHxfv75dwhRzwEXHGl
xUEw//Uj9mYBojRdHxGDkoSXN3y+dktT9PSS/NS5Z1wZZqvNJI73FsShZQQpBoaV6EhtBAmzhhwX
Ozf7ynjugVRQ+XBBviucOKwvnMZzD/n30pvY4jizy50JSxPJw5wO0a+4DvaDt+xlW3f799/ouUD2
R5YIINA1uGzCv2mrNFocLDZ54Z4l4Pfx/qcXl7v3lzn7OoFqwIsEBhnCPa8/nC5h1TlY3NlVErDn
RpbmuNSQdNXOuOSDM9cfZWQgEDNb8fT+ylsUAfIRYENiTB0ggQe54a0cbysGNx6TtC5Wsb1qt3xv
qj1U6wofggPVPQaL/JJH8JYW/58l8ZjQTFwHN1t7bs0nmK73c1t4j6DDF/zRL+A5kJsXeoLb60nc
fPH2kN4IoF7i7vjedTIL1b1Leoabd/7nV6zFJ4bLGDIivr5+53UtAChXflN0EPBSzSmQE+ikLz59
YcPvMrwAk9sCDf4sB2AtUK/gZeIa2SwXEg5npjHlBYqOKvN2y3WVRx/Cq1W/TL28/1E3kfbNWpvt
FDSE9mkwSawFYyT4g4ertfRFcfDN4fizTLx2BiG4Cfrn9pYnSSl7P+i7QsHQ0NLwkxmSfTRcKnI2
HwpTTHT1EnSIgNBfaX4bsu/UV+NsMA/OnJjGQEHX4Prl7eJ5X11qzVePpd3vKnHVo/JCcH/ff5Vn
F8cPADIMqjpvnBHayOelF6EF6qsw2i/gQ40wMQob6MWOsskFKWFsPVXtfiDq4/tLn0s7QmSFmOZC
iOZNNB/wq4Rc1sFq3MZ5wkywrzs6zZDAmbpEfBqn0sgcc3QR/1tO9efDApwNzOQKugA1/vXRiFjU
YIqGyrXuydEQ/zS64f+4xOY4SI/1xC5OXZT1SG4Cm8ZHnSbuhQvx3A7FOBw4IqAJVoLy6weRXVzi
f5ewOvfjnWj4k+MFEHA3F1pyZ0Ak6JFhowLYjp2KHu3rdWrTjsMkMWLgjiZ5C9rAbRiw6aGpFXgQ
rfMZsEPIGg8WQIaFQO7CHSCpl9TevlPJ/OX9fbOe7m3+ASA/AJ0BhnHgnLz+MZj8Ai3tIP+I3Fjk
GKXNuzqdm9P7q5y7hsGZWc8/esRvyNHg8zZD/yfLqT9F1S+HvSzOB8svVbPnDkG0wtxRT6BE2o75
BUp1V1mcP5Qs5sYbMaoygBw/cl/Y3HdSko+JIReu4822+RNxsPMBwob6KS6qzedsPMlKh63XcRd/
gkfNUYTNF4gFXshkzi6DMSig07gI3WiNPX/VFcgcw7kpsUzdij3CK1gzY24vaTKc2w4AgWEWDFv2
twDNiEEhGAUlQEXxFF1jqlk+SShdHN/fDufiJBiBcIQCzwm91s2mA3qhryIJaEFNh2mn+6Q6zDqG
/OA88OtOleFekSp8MqGWn95f+QzmBekgrHtW/TzcrNv7YRZ1rSpvnZGyGSxp33GPHh2/JyG0igF0
SHZuY772lXdNg/kghwDSBLzuj41vqpyFEIdDJ+NC3Hn7zvGT4I2FGX8INymy/vlfXxZqW3NUh2Dj
gcWmWQ5VhCjcxXXasH8+ha8X2rx2rS3er8Cze4oWaTNds7n92MChRJjo5/vv+e1JxHgNbtArPQng
hS0YLyF1l2iJk2j8CdyPpmGwY55KaVVWo6OFXC0SbZrpwcpLwLi3m2stg8FrBNwH3qDb+6iD4kM3
+djCvLEI4BCNLu+oYtUHP1nMDh29CN7KmaDlJXfPzQlFlYicmKAlg1IuSOHE+Po7SoetQ+yVqZcc
0vAe6PnMI5c0NCAr94eL91fM3i7054L5a8Ok4PdLBgmdXdwOvZ7zOh6ibroHu1dD5SQxZUzmfLJ+
K6c9ZNVCPuUDEsrk0DWenWBDO6BGqdNECr2j2PQDu6Nd1PrdnbJqbIdPPaNLEqNjYN2W3TleWrZO
5kDMN9JXyD0A4c5133Vq7QAEnc8O09xT76GLggHsctn2Etq7S8JheFgGBMqGnlqGMU/0qOhT1czp
x2XFv2WRDUezI2Hv2lOdNKQrQjJrpwi6kKvMNcz9UgVgKr8ImKnNRTzDgA/sdV/EO79xQFb2wpGs
E43Sg939LNKq8KzTLLA9qTtUBw2yrpOc9TiCd8H1txkGmk1uBa0PHP6cX307wbKN+IP9lTa8+gqc
mCW7rvHDZScTCETcBsGkfpDZ7fyr0vMX8ugyrr7BJtmWBe26mBwjq41L8noQQTllXdK6eGrjA7Gj
oAYeF93SjC8ptVocI2kTiHk5bfVso1ilmRhK+VHSMuk/1ciuBrgqNAvGz2mjxv0kZc8ODsy0/Q8u
eIzqhWBMHh3ZLOKwAOyojXcBjKrkjbLRAI3+fqmDNm8T7ZW7GRpzc8ZDG0C5bG48b2+DZUCEZSJI
ClRwsbwP2NjFhYnCLoRJqa89AP89N8xdx61ELgbILJwC05jfaRsqDFqCpZyKeSQLtOo66vpXjtIz
hAgl88HjhN+cUxgmFprrbjIAZaW8x+Uh3RcnRp2fyUENLIfvJhc7JhhzCwXaON8rCkpCwagOp8xj
HcQeoL4FMHwPsQyRUWdQn+xEOgdMlmAM8qVPxwbCIB6Ld6X0m+QeKElIAFQDsozdtAzldyGsA7bU
OC1p0YZjilTYLE7z6JjAUSc8V2X4DkJDI7kOqNNPnyIz9cTs5rSU36e+tc4OKGOngY8dAPuJLkqv
Kvs734TjjQUGVEGuZoghsRewBvj5BCo6p3pikH1Sc9NjPAAfKP2rgg/9UhbxKJG3o8nCyLi3oIfW
OVNL7Gc2RKstE2ZY5AfUEmH6XQdo1OV149deHnqz7HM7T6LKmOgdMDyRx0egvHDl78Jonl5wwlMI
UXHNn71xGvuCdYBrwZOVO78ww2a/qUXb7NC0HdpmIF0g0kKJaYZXxuSpxn2xnVta8KUTiCB9Wgb3
fuRdeAXlBs5uU6fkkVwbUJzD3o9Jn3UFmIM6vZE94WBM+a7wZJk3gHw0137jk/FbShzURp9Y5NQ4
CmHTNb3KiNPq5kV1LQm+gcmzmGEfBMs4qlMZwhz7l1Fxp5AOLlQ8yNrp449L2kf4iyDrjo2ThTbl
+iWOWx8S/94Ywm525M5qdp0sY2KvwL1J+CMfEaWukLkGadajV93tbdya6WbqnQbChJgVKbAPxyWt
nKSQvFG+ziZkW80XV2I++6sM0En8LpwyNj9RaKBpk/kitajfIpSTuK/Aixmqcoeupwm+NSYN5a0e
lp6qwg3NIOvMJqOzPFQiaNMrN1IzFDfCVBj5QjjsgmiGxNHDHH4M0r6Eonw/1wKGUV2QmriISkHb
LxxwkLrMKvjmTL+cuO1H+EcxMpCfvVBxAKseYvCTMhlXo/oyNaqbHsGpN+kJKjlB/0IRydNTE5ce
/R37I7P3iHTGfvbDYPCv6kjQMYdDZAnfCeyl8Ahvqj7KLZXwCZwi3pFnkabaXkcBq8QObOpkRPtz
CPp9HfZW7Xwyx+JLOCgPWtuxNnJnR4NKpcXpROFporg8QkTLDe4GpXq/mBXEtHbVMFH/CpVLGR+8
0jpfrCeSLwOg47LKQqJotau9ZWCmIAzKMxCIL920JacE436V4H2JbpgPVDpJA1/UBp2R33hkFe06
1cbsGHJGfk9kmvSv3qROXeWLLnX/pe0XNwWqwsSkTTCPWcbqk0MmbREapcTnIFJGn5OUNqYHMqZa
QK0YDQlEVkfh4n8UvmA/h8Qz6tp0gXlCIJj8g5XRWN+nUe8BACdoBzNnx/ed3uYy8dw2zrrKuriL
YC2uMbNDuSWHohQlFV+gWm7BPULfCFt1zpQj5kxIiQQBBakoCwNykYtDXsb2morSiz+U3AtbuIpq
8gv2O3Z8AgnJqw6jSn11NSNit78tOE5wtFutU3IVIW+n2RDrwWRxDdPau1p52sllOcHgOIiHGvKJ
2oNrQ2Klq/ByJuGo77JNumovSNKX144K+7BAa7j3fistYlP4aAeHz2lJFqgg91zfxuAXzhqDgdkH
Qj0o8WwHu1RVUKi+1d1TiBGmYIWqGun8SkKWJM8RMaZkWemENP0uRrmQD+WsF3rHiJ7YTSMlZ0e3
rCcoLS6VZ4tpafT4bcGfOp/jrl46nOAFuOrcmUiLCypJrfpNhzDlH5DyLNUxidDewCgCOTZI6BS+
A11ZVHNDpvsB3YkWRVM8+h/53Pbh19LEJjxQOvrxTYImkf4YChvJHePjFES4R2slv7rVHOdzVzKT
V9Oo0HDEJ/nZuGwoD/hnwyCzM6/RCKUAXi+UmB8BT9nKhnQ/d0OfzmgyM+9oGjYHp7RPkuulLocr
SPEDwluVCj7d9bCY+aGhArAwSrvkjpmyuUOgROUjlPc5rarm87yEPUX6ptmzNv14iErV7JtkCsVu
Hiy3mTsoB8rVzHHqPIF1mc64rpK7OYHQ45BSco1hrEgOAUYY7X3NW/m9HhL/cy+4n2TOEMe/pJvA
aQdH8TGsA/7kgzj3lUGH5tiDmAZL5QQ46J2jaVqAcT8cR0kCeucabYcT9BRmWtgpMR8kge5jLpKE
DplNK9PkE+vQvETCBD2WriqHHx50H+fMh1Ramkct9fcoDbwcMk/DnVJTlR4c3iSP0Sj18nFsevFU
z6z7hTZ2NRajDuoQHW+xDMVskXy0ZmD3yQQjFuY6/c6h9DMSsC++qp9lPKh8GHwOsosswQZBHuHO
8025DAc3mp4hYgXtqnDiOcT+hx0SyiQHmP6FmHbKozJ6qdJ4uuk72+5LD0ms0PFDg3I264Tprspo
/Ia8u9sTscSfaDj2P3zblviQzbyrIvFtjtN7p0PW66Tz8hDHgl1zWy8H3IPdTUj9/itlOA5Jqq5o
E7j5UEunCGtKc6PVki21ADiRuu6zGvvh2MvZeahxD5AcKjdzcxdz6t7KSPj7MZj669GX5MFofYoD
t3kMdRl/B8t/flbKturJJzzYzSGF1Vsy4kDlvlHtbevTtsxabMWogDJA+gSXdf9qjCZ/yt0IDSoo
WQMrxkp/eKk61MlSjL+qUUTFMsiksHqZDvjlv3UnnX2dpksWJaLOITiBJKHjw76TnQfbmtA5mWhA
ZEj6G5aEp6jtwUJCG/3guPGhtBO/Csa+w3LoraNSA11JyKTNR6vTnUuDl7Dv+13c+eEtWkso0HGD
PkhAWACxVs+eciBoHIvluvdo+TSqpToRiaDfef7t2HjXJG1SKPD5HhD7fpsbFgVAQ6aPi6tukM/A
TIfGCF6pWZ6nKZkLBFlQ+qi7F1OPxM3EsFPEHC6jAWQ2cO9H+eSxh2WpkC9raDWlbX8f9DzMRLQy
y5e+x3jXT/a8aTEJiWMFmmkSFnKKvWs9hQ/IQb45DVKjMrUxdmS75HYqQW7gSPXQt9XXGiUtrI2X
EbqzLt5qjZzNn6NDImsYrXVdeaW0fzWVIsmigXd5T9Kc6gZGxAk71DjTqD15XKQdIVdGLNE+lD24
PHoyuHAMoPwp7Mp63Br5jBN6By4VOqkNZ3mLu2fwyaNJYV0oFc6tw9fAHi76RMaK7yMI2mXoVV6L
Cjmqt0Dr1PFblEmw6SgwKf2cjqObKeShuyTpRN4w9WN25Td0Vc2Nw4OPwRAPBa+HZ3DF/XwgLMxR
npsdRqP8ZOJaFbhkxoKXcjxU3IbXDu2cQ0L0/CkO1laRMwY7YuJrqQHoN12NAosjfLJB5j1u4lyq
Gem0750gAyAOUx8eFeuL1Ihwt9QtfyhZdTVW41RUJXw8R13jOzvah0i1+7UfUEyimQH76A4vGOO9
JedB05zqBr2CQPA2d0tkIy1vDjaAoQSt9A36Wks2TEjimdffBBRjVMZD/4Rd5eRNi8yIs/rFgwxG
hpZ1vpTLR2a4hJHbeC1a50PsVVAAjT/Xfuvl4xwdQW8JszRmDzKkn6ZgUfkyyycqgs8MafseZRhK
tEDpR8gQywKvXz/UaT3vGwhSFKR3C2paWJ2n3QvirL8TFWJzxQE3Trta5jbsnJyUY3kqrdftgDWU
0EoqZV5VHJ5+U9hnrYgBNLL81+SSqADmCTJX6EgWbIx/UG+6dyv7BSpjn6VUX/qpv/f65K5i071M
432HPDgboSoWdY7zXJXufRtDrHZOOpiED8mVIdOz29MntPL9fby49662DCpag/ktZjAW/bCSQDi1
pMY/gwSlymbekB3S7voU9F61n7xoyR2naU8GICWRibAub+OAo68wE2yLBA7o0+hjWD/WZDdCQekg
xqF66iI+FLhtmuu6hMwVbax+IlLQ5y4dlk99EOgntKT8vU51dytBNjqAqlrfGL1WmKIT1uSN04bJ
rptrZR+JHHAoo9mt4BUBH7BjKONPblgF8E+woIVmTh+NoqBL55KMy5ZVuSLD7RD6h9InBPBVTneu
G4x33CjneSSR3ScVGQq8yB8lCdEEiPt4Z+eFnTTqrWxi83I1EmVhLBrTTAg97gRqgCIKJ6gChNi0
ka1gpLLafdIxkdkCGvsxTctrQ8Vn8OB5XqWueWn7dNrNjVUnGLPB14pE/TVvW6/gnAFiJjCPn9qH
wO/veGiCIhyXfh9Pvn2AJF+wo44772s5HstF2n3pYv5Lob1eGgutnA7sGpQRB4uOSNb57Xh05shD
AdR+c6NluZumEnFNDnkjFp2TJUlPAGumV6Tl5e3A8VrwVl2YNMOjAYEm/FT2KczSamiDeB67Z3y6
62QwF0DG4dzp3geRjz0Gi+kOaYmWDlUK/2B0owmt8w4UgNwoyL1qjP7zWhr4JuBz/WqmoT2gCfhh
Sf0JuPEYMyseQPm/YWUhR7KL7RRBI7aiUOeHY6/V/A7Z9z4YZ1RdYWozOstjaCBjQ8cTJzDXhfLq
12HUP+Rg27xHrnyoIXBXJKz8NVbstlL1STbwUWj6ve90/CZA+bC0cZOFCoQ2zJqXjIgkzeJUo9Yh
ptwBb4joOeu7cJmhkZumaAjzJ7TgrhCji4l5P+pBvjQafqrNsDxMwLrlMpyQ/yvxJW5lsOci/OWa
iu9sHPzoGLbQMimSM4MADQ+wk9f4wNJEdaY9dVPT+WNJWbpDpQOKMFpxM4hS7CUcPZqXqyxTJrvm
WYbuBzdpH0EjTu9B4bA3seYvfB6OrYdSHA2aHzPhu0Q0ep9GqnyOKAJ068DlKyxT+I6NMFAxzTXI
yc4V0QgMEAEyq/plf5PUfC7ABnnEFXs9lrPNOz7eACcFIUQkuJ2FdkvaN0AfDfQKpmIF5gpfsaNz
HTe3ngV11ST3pKbPrp0fpsYcvWCBoxBzv/kNsABi5hM0s1m1h9oQK2KZQGO+hplvwGroz8w9fqfo
0IwMpzpvNMPO70qnqFwd5Shy6oxELEYzeZzyMB7jTyYuXZXBEjS4Qko9Z9BzR2u7V7eKAxcVM1GB
z8JxF3jxTRu7B0hlVUUvfQf1O34J5/x5mJMeEtADBhDtEmRMy7SIAN7KF9zbbt2iYlquvXCQmXXt
vWH6d+UtuMdF5MLuutE52j/shkp7T5Guot/kPsLVHG2hBk01GWH7BuZbXzZozg1omf0fR+exFDmy
heEnUoSU8luZ8gWFa2g2CugBeZ8p9/T3q7sbF9NQJWWe81vHUD+J37mP5GFg5Eymr7WRn2UtaPOx
Wy0ECKuCoRdP1WQ+pdWwzxKQe332XwhWBMawvR/omSJULshb7uC/VGou+E4lY0s+fixskSTA/udk
FpV5GbaPfkgWrkbR7zQfDEeNAr1n1ceT29m72a9PpaPkydMQxJmJscW66NUZqJAipcr6xT1CCagn
3rrWQlky96GeNb+NKPZGYV8p6MPaPnpblKTZQa3ZiRX0sVvSxzFlEBrNISjc+dPLkueBTTHe+vy/
hgk9WKfmOGzTX7FVSbD1fs0RR9yRMaQgg85/eNsexsm9kPf0u2DyDyqlfc29d+QcPOW5be1Q5l6X
rPTjxU5cAHZ0fPhc0n74Tr3kuZk6JsHNHJ7dzdqvnv/PzHKSL4YFeVVrvRNkdjOr8rr4U3omq/5v
ni8p8STGB4LfOhxzdnin3f62QL58Kt4hKdb6Cc5m2SmkkKHuYZ+q88vMGvFUOIN59dh8J322Q+Es
Z9k2a8RzHNWpOhd+WgVUp+22Jd8PCt0KRxOfS2P+p4s2RoGl7bMUCid0nNU6V4v+HyTC33RrtJg7
63VLs1trrh96Y4dK14fIyjQcUvx3oa7yfSGqo7sUZ7k1ZxIrx1Bojn5La//YaBJcVOR50EzMHN3s
k6w+2WmgA3jFU5+wT3bFqZjl0WoNEVU1ugiSkp+zpOX2F95PUs4vWevuORofE0NbIs1afgltkgGW
LvMw2vJr4Pdx5noJuKtis5x+uIYfGunnsV8xG86p/2AaXlRZ2rOTGiqq2uYJ54hk+pl3/Hq7fko+
3XvEouKBZLLE0mvPR2NKfh2tLw54jPBjZO1hSwc9SOzaC3sNC0i9yZ+sz9PIWPpPqVFq2Ft/srx+
zgfxqCXqD3PO1e2db1V0rMIzQPegOW5wR68vzUxUg4VfSSa1uy86OE+P3yPpJxVMXtbEeS/H6zyC
WWeyuJa6ebJTEfnl/M9YzI+0YV9OxiQ5O/wsgWDbT8FZ4Sw1EQ4s5BycYFdTKyMXBIi8pIXq9xUI
sRPla5FZT1NiPIkE12FnJYI+bB5fd7XjAUtgkDGYIfUN68bOj1nhyb03cvpYNWtfKv9keFM0BciZ
ptWReIk3X2vP2mAdXKldykEc7SSJytpj9M3sPUQ/dtDa42poI4EX/uBtzt91Sj/8ddxXZcErmR1X
sqoD6jamYNQ2IoNZLgfpv3hOkVHRmKTg/8wb+nzIWyFC8snOKaNA2JqaCpAt7uVgX+AuogUgAuiw
+Ne2BvC4VhyboR4CnZD0o+yafalIwuCKKa5eBS7uqCzQ1PgKmkOvKBlSieacR9xxU49U22u1ozma
cTVfeAVijDvx4HwnWfckZBf5cvlXmf1Z8ySvnHgYRf08gen6ctp3YvvIfYgXtCNLs22BPa4vjdIi
s+JUK4T6tEWSwcXkp9lSkV9b+p6F+okkzz2A1J54sHjwk7CDvNFKATO9xXOfhjlRjr3jkmfK0Wrm
p+r/VNUYsB0xGxnLa+stH0YyS3oo7Bdpq/2ow73k/W7a3tW4XlvZPxB67gYkV+yLvo6Fu/wiTZlo
iYVtTovtrSnW99UTL3ZHWo892mdCprT93DbPK09RqHLt0Oo9cEOahpNjPzq5+6Rl9RX2KkdqlB1a
aX16jfttS/sDr5wT2hYPS2/LGNHQAftBBtXV9+DFen2QeX0cajBwOQw70Tm/kIy80uOpnjmhLP3Q
bG7QD9ObVzWHYrbOYOnXHBwnG+qH3G+iWjr7kfTLYEydU5/RJGIY2iGDRgtJRLgZymriJFVz4Ofz
o78mZ2k0xyKxL2bfTiBtK1yhM3zayRzW/nRqUtD9ankAmRvpCxt3BU+sJpUZNFn73DTDHxKrbolB
U9xcl6dtSwhqnBFiKLPY12q5paplbPHe6MqLO/HgbtOh8kgibquYyxpAH9LJMfPLoE/HJHfPfOXX
bHCfTFlEua/FaklvDM41H6X3lHVqr4kuTL204HJAbcgSQIZSY//RlioN7Ryrss3M19bLw+Ivu3VJ
dmC3FWcZXR2byRXMwf9Yptpx1P0a6KP45448VNUSCFGE/rjsyUfB0VRd58Y4p+X0X1fqn2TDXEyr
/qPp07O9LWs8ea4WGWl7pCjrxbTVbryrlaz6Qyv7CCA/Xs2FGV1mCi6IjdowzUMtp3Do0nhypnh1
rCgBxAl0L7mZPRzs1uWHsnYepmT+2vz5FRiXjbg+d6I+weucBokDe/V+dbY4Ws0tKxgpSVbr9CBJ
+Qqb2iVyQY/RUHBspp/Is36XSb44bUenDREMAJV2aOr575ZzRA6e0ZxAk9FzeVQzNv0Ut6NJhkLN
sGO7J1PafVyb1rFfxK5zy9262e9rV4ZtwtOkLw9gqX9Tm5Z3mZ8yDpm6Byu0XVBrUAtvvYdCLF96
Z57EkoQ8H7tc236NeozY9C8GE8VQimjOzcdUsD/MzrSb8ulU6OuvhsIjIE7mihIRvicNuvR7zotg
RGC7y6U8UgjyvIoXokDfLV1nrPYiJ5OHyYHybvWbPW60Qs/JZ9fr8FTzOSVSSVARwjk6vuLVfQKn
U0FeqJO1VXFWg+fMC6BUknZeCAHihkO/zmGXTAs7jRojLKhH4K/vIinjYSA41m+LF0uQAqON885N
thteuz9zVpG8t3WHdNH+M4pmYQ1rnn09uXg0YUeyT9/skg2wXqsdzofI2RwGucm5euv2tTr2zS8B
SQAodjXPQAgdjoxp3iQZGwZgRGOdXGM6lizOtmr2gu5Tc0lYU7Ajoekh+sLpAMmJIJj7iNHweVuL
KKvWYMpnDnP7mm3iq0uN77TF2eHLXbrI+xO8z50Kt9uwgUnr1r6EjxrpJPcWf1/ZvO91i3QZ3QYv
58V1Ky+u0jGSxfQv62qKaeyHomN+VXN/XEQSFa0bjcv4pxX1ccvUwAua6aGjekK75XJYVP89tFaP
P8c8DMrRg0JP40WMD7pqLl6fX0z5PI0SFHATx8xZz35hP6EJ+JxXJ+596NHCe7TTj6UeIpl051p6
sXn/RR1rR8DEeaytQ9t7keFqL8SinLRuOZC0dF2WOSMPYsBiZT0jU48y65436WlHxmHieWefrvex
5kWt9XI3msVObn8kPKhRJ2fUuWY819VvXnqvjm5YUWPVTuROxboTXtKGrAVN2LYgYnb3g5ifvi5k
mVHfML858C2gt0NI7WIViGRF2seOUhVlnDfkO2OqNe+09I/XeQ+bD1WyuU+W5IypSuNpTnxKJLof
5RZ/zaY86UbDOwjlanoZt/K7rhDS99OtV9eJbWTt0jdcVn8LNcJaTAXcx1QTY9UIqNoRopAEP3ZF
n3Vg5bPXthfNGG+j0UaaRhJXqpJffc4O1dLTytEj0wfG8ew3Xvy4zt67VN9XwjvkFk8TCtM+n/cg
kmHv+nG1VUaQFBLAjEW2Lr7JeD6oTkSj6UWp5sxwErikqO9uonS2ZGQ2c/Yw0uC+6xfwWdUYDnwl
C5thTTy0RrI8TpkYgZHo4x4at732aY7wA5XOuV+lufeccdz1bVM8jR1V0kY2/SN7EqW2oprC6AEI
K11vvtw6z/ZpLY2oGkQR6XahrroYqljTQZ+SFrYnS5vQqNNYt+rfSmtPDHoHDufYnb+Xbkbw5uyn
ZvsZCiN0QTPSeg9RfBygfOjwUlUC8opEVHJ+G27HqDGTXSFOa1tGTQ/fDZIHZn5FAsHLmSI3WsRh
6txjR9RjWTIANdXIJD2Me7vqdr4hH9acuvqJLdlo9xRhxLa78sDqtwarUcL7nuBLuotzsCNEilEb
7/9N///6OV1lBu5q4VAqm4jC9nNTLkRkzWOkFdVxAUErMLtXqfzq9ARhYfdT2SXNatjTBREpVf7a
zKyDMisudjF++I1z5eXYQVMTgPch3DbokB9Q+3dKZX5OaWvxWLi0f9OMG3ymvDs1rnxYl7wWh87y
QofVoDCLg7fYp9wz3+vU+ucb/bUp+hjsgzHfaekNNMvyXzOTpwPjXJC6OMal8HfFJA7WMvB9GRFO
1x2LbVgN9akX+WWBgxFW+dSkN36qXbPAX6yz9asVxtGtrVBKdbV0Ds6UH0wjjzCFTQPucccymrun
yl72ZQV+BPjjO8mfQnNuTfXWzq/t/M8v8LG64IRjdSsBhqCFCJdfPkqHctHmZ8zd17R3Dqp1H41F
vjn0miXb/JPKaWdObmBPeTypzuL2yT6XJIeHnXYaMMPE+Vbnz07b7JVRH0xZIWus2DyNkqGOh7hT
f/P02uj5XnGzjIv657TyagOAohUjfIhVeLBbO9wancBj/YoMMtg8FgrfPcGTHFWp9pP3xu8dteX6
PJkwShlwj/pS7hpLHuRe5Wdv6B7ctj63KRtanb80W3r11XKSs3kmIuTSbuvVLk++mTEqAnWDYspy
PVuufqnTlq9zNk9MfI96mseL50U67ZldtrzYJUX2a3Hq6OiFPXjMrPVcAkogvzGCanCviwXUrW1n
BHTfVeoEKbFAvpYfNJ9OtUV/HTPjnBi/+lYdxeacFXN1BwhYrijnencBNek4At3pk5fgx7c1htBi
x4D0WK1H5dygMV8yUV+TfrwWmMO6Zr2t5gC5fKLdvfU28k3v3GIi9jkcweqDws2dCVGr7Qd3vJmD
+Ua9FOZEgFJvdr8bmf/rqsQG6Hca0IDmWNvGpVT1d+V1rxxM0VKpHc2U6JXGHcJhwra8eMz1rztH
qpLqbBTZy5qvVVAB2Tpz9eG01bsguydURU4hac6xoL34OZG5OV/MivVKcYMRGba78yqtUmPARIKu
Lz3nyxbZm/MAjcru0e4NqJKybM8tPRh2V0beqADr4JEyPs0mv/D13Hh8LtWy/lZOZcFy0TDe63+a
jA54Y/hNEUBg9hxjs8s+BYNOXqmXGXyeVNGDTHt86e72mtjcW5noVkrQ3/s7nGePr2QrQvOpuOzH
Qy4QH1hK7Dsba3Kdm0EOHo9E5lmN2pPZLzfc7nFhGU+u/zlZW9y0bahL+4+Te5xzPjKYkq3BtDld
PfA+8BA+WZ+tX84yGou1DajC+8Myc6y9eVcPz4kqv7oiCd3uadZN3o3qZICgjKTS6sMaackQd6sR
1WtLuUYTOcm8c7rsbJrFSXknVRisL33ysPSIs6bx4JrNW1mYp9WlozDnUvHVTutapBLdo+ZsgQkf
PNhvfTI/kivVoU2QHrkkOp18+97Q/ms4FoBFSCXIfxbLuuF0vuj9+0RHXFqmfIn5TR+r0zzADxTb
g6Zvh22qH6a1++uvJuJOUszQVrB0oJSB4GFp8CszLFOG3wIgeBqBncvq34SLBVi8Pyo4BGWO/xjz
TrXFfNF35dnNrXfToBFcyFM5aE+62I6USfxx5BKY5cai/GhpTbwgaxK9++QOyyFrZtRfR5XcbE7K
lPNkIoRy+92qGpUoDbwIULvG2Wcbw2x1bpc/XBQnLonfZE5j0WmBp7/lnn/Ip/oyrOwQw7jze//N
4+JicY4Kf5WxU4g/5TLts8Y4FKY8OqrcaWMZGgu3BHy2x/RhTK+Ida5Zbkfl5D1ZwB8LoRX18FV0
W5QnPk+0d2V+OdpjEqTJFFt1/sUsRuq1FpqYJSzpBx2gWc8kWDZa1CBjtDtjlxn+Xq+KyFhZ87qF
KHPdf5Oa/oMoBPkfA7JDLllAFcFZVP4uS4HO+/mGoO0iCTAgHoZdWmPxNq2Ygy8acrS/yzSAZmoX
woTeZetfVdZ+gLD8t7TpxaKoA3j6WNBUGowFD4CgF3WzT2UJzzjocebftNn6MPPirDy1N80qyF1t
5wokjfUQtqlP+jDd5rj1RvXDVsD93eyN0fydVHIegDw17c1rbOQE3Xyz6vVE0G/QArU1wkZTUhQP
sztdpNM9DYUVZ7K8FC2Ki9b8706F4Cu9zZbxvhjNgTyivWjN/TYqyHoc0OimnWU8okKOy7qJC1dE
m52ejLw+jclXspQPXHDQfCguu4ah0X7yDWN39xnza7+bVv4MaPkXm+UQpIhAqyXhPGqsuGL975d6
56Yj+apva83FZJsT5xkKjLn4XuCv27U7C6qxRkjjMZksBo4hRVjXhmQOBSUqunSzIIUV0Q+fHkxo
DR2TF+afpU4AQGeA2IrHLvnbNcQdI/lG2jRkkoAiXmHnVaCr5RkXodO5sQ9QIEhps4e9z0SqwNpI
LbwKWIFRXs31mpdf/chJ1Deh6f2arozv6Wpm0n4JXOrIi4xoM4qTuc2f2ewfibiFACvmx3o0P1oy
B5oKSQNpViQ5rJe28ELXOdea2NnjTQl2Df2/anUfxsqKp9X9pSLkwSndXY4wsiu3sBnkZba+LQpo
MevExVYGa5IEZvarujXWDAkZ+ssSF3j98C8vst2auBeHoHVtlFE99iBg2bViGvf8K+U/YUaSV6RX
NhCOvOCROwDy4objzJPleErYrzx32JfFkfTPCEUDJzhvli3O6/ghhzrShioPKqFe4fWsqMyXh6ky
v52Be3lT7QNz8N+UWO6Vs4AjodvIbWOEdXr1VdnDzdKQ9HV9SJ10VBrJt9OgU7OznrnIaUM1qdC3
UfpVfNR6VoepKuLZUE+LLN9qnN1quMPV5c7S0LsYeXpax+y954+2bfG41t0l5QOliizSVXFXtIBp
cJoNrhcN43OafHf5X26m0LozeLYH6W+hb+JwUbQd8uOve7vO7h/q+r7kxmcG9I7fy/+xex25rDtB
zjjikKWMU7L7avT1HQ/Srbf7v7nhfdrqD7i1Hos12SeFvqvt7B3U7TNDet2Uv3Jd35p6P3Kxl8Or
b+Z/rXTZCTahLn/Jlfqrz83FN8YoaY0vmfv/jUnHMXZuOAiGKvnRdPPQOPm37Q5ir8uU0ypFkeKn
fhW1U8nVVv8kbXlJE8axRlsfkjHLn71lTT6H+yNZbLUXr4Y77lKneMYtrPYeXXdPstPqCEZjjezV
yJDnCD3u0L6d7c6zjqKTZYRsFsK1NM8omhLBW5Dx6uLGOTRYD+5Zpx27M3v9qosq0k08CaUrN1aI
Pj2v5GQGfiP7cDHMPkT8tqLW9b7mxfna1hL6xu8+XcH3Vht3NFu0z3XflrvEXb9m2yjQf0ECaosJ
orK4VpCv6ZvqHf5OU9Odmr1ui6P2vQX6ORayRvK0nDOlqaONXS8EXaAJweXqlj1hEyB2t9mA8nZV
hTq+gZtwGCYnO98hGuB/U0NiIXt8nFbv2ZtyFwS1NpnC+jgRiPMzZeSkZDZi72XbxQE05JDtJ06N
aT+Nzle5qZFhkwBBN6WPgEoNWJsUWLD5pjc0UqXBb2BhdO26Qw3XFIjUuInSf5pscGvbOZQd9BZm
3CyQDoy6p168Rh06nT8CPJV+g53jDRHhW8fZSb88MBIXKKQYk5umwZquQ/+MPO3iD+rOWWmvFbPk
1rsR1PcIOCS/kS7CH00hLZEgOhREWs0D/2u063ymaWLmgers4bjK7btceFeGLVvirWatnY3JCjOv
huhb6PxJ9JslvCNfz3+maJ19XmjHxqme5qLbT+76BETWxIObFZFpt3DHWQ6wWnY7W1QXtwUTg9F8
ndE02uXyno9gDYvMEQhrEoWcp451vvmQsB2zoO98D9Pm3Oq6BfJKhpbGCvdeuFxGGydR7pVHAmTO
ns7AOmbjf0nBmZ6xPpMWVr0asvzJt+VaVDz6tnxWQn/RvfY/a1vvNxCQGOFzeCqm7h81Eujlm+yI
QyDqBusz8ZwktGztZGEFCVTeW0iD6x8jdwwkgrMbjC1DQduAJlvICJvB+UosrAuOvx1FtqIdoEbr
uOT9Y+dkV6Ts/22WIU5spN98rv8IPNHDrXL3/MMbErnPO67V3icSCleAngY8ECNybsvJw9U1SBiB
5sCzkmBLgt6eszkLs2L+NOT2Ptb5ddm2r9LaBCiS2vXUHEV+kjy0bXmlBmsOWGDyYKrzaqfUVqKl
THdj0kv0Bz7rlUGCmyjGFaV+1ocWr1ZQyPZLJuJl4+VueLH5Frc8lIKXMSMS5KhMcOAZoT40ILq3
xkoU+nb9h86mJV7HBh1l0t4jxu+ptfBGSdHufHbdWApQ65JII2P1cZ/72EAaFDb97PahJvNHw+2r
aKrRVpCJeRjr5Yflfz4Mo9DIT5ye6FA5QHKzGZVHDWFimHVzNN7hTavSwOWRhNS9doLz+qosL+74
i6CYUa3MC5OnpcFRVOs1c2s9cA0TjQh5XFAeGU+5MC42Vp1oa6aZQ0Gog8HS7BactWap7SB2dtmk
czFX9rmwU7lP1u61Xaovz6dPpe6M/d1OFRQLs+WUPpg9yxs+92BWfHSpUbPuldPOSZK3bXUeZeP8
a5TP/dRGVdXcpqH77CWyx1aDgSQfJ8oL1hshXjrUZJHPoxbNo41NN0s0ZPvtua+TB0T3l2ER52Iw
DqalXFDlv/eQ0121Oi909bxN3j2LRod9X9W/UmWPqyLtvnCvRQG6UyNyZ2I5WJlxG3JgECGqPc1z
j9KwPsc6fd/m6Y/Ri3cgfUZQ3TxDku50qQEv+/+JdTKP2UxEwSpAePPCUIfNQwFfbXsz039gs4LC
3vZ+Yx8Hp+KVIdNnbdM+MhNCBJcxvSFeZ6ThsEwsdRw74veRCv5lATMjzXZH0K3+qyvhnfSCcxJC
7GGZ6+eiuE+GG8pT4qzuxi4ejsIeHpvSq3c+5GMuGj0qXW4cDXGB7hUPJVtY4NZY/4WkvG+l5e9+
C3xkyKYDcx3+itTLOFS8Z1uOdUCxScoBPrm7dOhrHHFmHw/ZfOQ5tULI+ZdeeGgewFFtXEJxOfEA
tsnKKy1x9AwoBdb0xkF0Ggvx7Y3lZSkxAIwIeBHK+LgK+ybZZR1yZx2nshDLOac/xfC6300Hl19d
ZtRJY34qhZcesWJeR/79NEJ5jOYx6Zz1oE00DLm433jI+mC9E2lbUQAiFUDqWiPPa+V3UW6Pj7Mj
T2a6HDfeeHQ4e8KjcsjH6VybTh3TQoJHp7iHjMGI25r3XLTiP6J8aFpTPrd3oTGBJnfYCZrgIB3u
6HbinF1LyeGEEzEEc81jZbvPWcY502/pofB5JkfYngSxD3IpxsJlirPR/ztq9rtrVHAJyRXP0sHN
9Se/zk+EdLFPaRVMLp1BJOIZz4TinOcRAcK0sqR2RDlXsn1yawGa0wMEYStCIJV/9kgvNpZtLU2/
9SnPw0VwYoFso8EURwZwSNhF5S/SI/aicpuPpgYQXVM/Vvzq9V2fu6oJnIYsr/tmWDirFmTrRAMM
MZthlo7yMPoZxkjRDpcUj+VRdYhyJheNmE3o1w1duHsYku5CvdwT0f7GzmicN7/w9OOid2u0SWcM
lMDF0uYG72PT65GsrQLhN3u9q2/dHnb111ci1hnLQ5S25Q7r4t3Wgdiu7cE/kN1wmXPSzIPGSSaf
h25mcU7/FCA4XeF8dgtYv0X6E2nBOxyiJExW9bWpyj9oqPhq7iFJGcmZ2kkZbEYmEoGMMx8J+LbK
g3S1180Tt8m1/lDIF9j3QNxN/1hHoMU27+NOuFd9JTBANrt5wB84qWitLVDv4q5cv5cHmCW/Udu9
jWZ96gYDMjbTPyUuSerujmbvfvTz+peEcD1wLAUhr1lvdZmzZRTCOOTEH6BESRnk6hU6xDCn2JvF
HA5+d5kI6XJStw8wPf6FZ3iYwIWDFIovnib9pcwYEDvHftva8WVkKrCa8ai5+RUF6+G+dxZt/qpl
2sPUpG9Z5lwTX2O1l2cMhRcxPLor4BMLTiAGBP5dezZoxzEne18N1RZ0ALbhaOU7fRx21rBcnQav
HLWwX2n74hfDW5fUB0jck6q256YdWXIMxLnU+jkaYC9IXC2BLBmzVOa+8UwN4YwKVWA4A+pKbpu9
fnhjM+MVtH/tvsdiwfqlg7dCSciI75bt3gp5tNMz+sb+LtB+o3vucS2TcwZFqHQUhivLUIq4RYk3
ElX+K9dsl+j1gwRCkOqrlOvVKrDhlt47aNCjrHwUq9Atcjwo9QX5S1sZCYcOi6K1XZKqncLJk1hF
tSnShPYIRodUtnhH8hFWzefqlrFcjTcbyj3X50vby9Pg4udpIdkahZADWTWesEs76t+JjkTG4xK2
TPmqWueCFCGepAsLxEDqj78A0MNkHxFXBolv74Q7Ru2G9Gyp3LPGYdqtqCHa5iGdqvM655fab/aY
ycOhHR2OW8tgpqz/JJ16NzXnVCGtySbt3VpFhP/+cWZgAcr1eFc9xoNaIVdqxiLCJ55FiYVBelar
vZc2m2wj95kJGDAU7wkKB1L3TplPexJ/BLa4UKNXe5u9wJs/qVt7xlZ2EP36mdzlRkjkjzRGP7qa
ffC15dVC3Wc1XzpAmtEhIEacMxrbFpOCg8EBBXOdHioCWuc15b+fIwshuYYh1t6aD7e9+dy4aZpG
lmUzjv1rcaQyAneI2Lf8fZLWF+AMoPAiv5kaXnCPUhGLutaxn0fXi1vXvfWV+x/Gi8M6rKdu0n4Y
W2OVgKgZ3vNcLPtJyV3t+Hzh+MqTJaw5hkeo7NjZrKMDdMhWydyEzCktf0XZ4uHM0ZWCYGzlfHKp
BLsvg289exR3+c5wpr3hFafEwqnlajcL0XClwQeXE3pN/WVqzDsazAkhiDcgo2tXAEVQqWgTJJHM
F2kxbLard5Ww+VOrP21DiZfVKqGMt4vLSQ9vTrxTwRPPD7Gfqp4J3FQV51f3uo3zp+ydvaVtTIra
9oEbBJRWHLRBu1Br9jQjgkjxjUHErlnUenz483ReXUJCiuE9XRCO6TXLx/RrMg+EzoJ0oO/re5nc
1UBIhjPs3PrtefB1PMG1ZA03bBfOQhWRLBXoVE3Hhyvcg03GiWeS5EBznQx6XYbGUIWYq7HUyuHU
uANPc4OntBNanE7NeXE1iKxVfpBv+55ViiNnYcKx3WavVVyLTq0umSiOPZN51yrwTTPMPa5l10Tl
boAxNpkqY3D1PzWpoYHj2uHsL9mhLlcRV5kQZ7bWVwIptlCgPePmwcxUhpmD/NvfEM6306fVtLf5
HoeOz0F54gGJ6hiIpsnjrB+eutz/XGt/Caciec0d95R0rAJ+du0UPjpLTQeO7zcA6Shx7cBw19M4
Wc+MDSzvGseqFvj1/NAaQNrtJ+kjfBVkmmjz2UIvxq4etXBlc6fFrfNtmxiq6om7aqk3prsWSV8p
iQ540eu3EiNqUXixZg/nZmDZh7rUUXdl5TvGGwGElB814TWx07It1Xp7mLbx7DnyxUcJF2imAMde
hxuoTkGXc/Y/js5rOXUliKJfNFXK4RUkBBgMOGD7vKgclXMYSV9/l+77DRikme7de6+mY8u3Lkst
saUHlstt6xbVE2InS9Owf85x+lDGMx5MfiIUAyKBtfkWCpmTeutOvWqf2iZ+pVjdqr3uszjgQ6XW
xXXJyaa7pHbGRswHbIdBgsl9U1gxKRlTEvHv3VtEusTKxFudFk/qzAaRudJu8Az3Ira+ZzU5jC2z
NjuMtgy5JaUYzo9YWnngOK0/1APnG4pEPamBzEjAF/avxSCbeOjiw/0lx50dB/bWpdo/5pJ+17Jo
vPtRC9XjgtmGuXKamtKvhopnp2WCltvn0EyRrltxWZq5Y+XDiJUonipP0YY309Yvy4AzJ7SNq1u7
NOKWoDpLw6PJcHnAquv1qrNzZcP5u9AVWs+KFj8X4JoYGYNgAAp7giBRU6FNxpc1cTPjR/aikJeF
1CuVsNEm1IrVE9vscGOr3y0Kve5Inywqk1EiSxOJ87Yhlp0ZjzWglECEzlM+l5FPKXqNcydQBmxX
jAx+ooboWRK2L63InC2O4AyuaBxtyFNc5JjcQtN8xIAfpHFC9YAHDGGtC4yMmmbo6duSGsJwPyKM
FPNrpbm/9VzRCyA6dfiMqpjpbWTyySrfcDGpmxEZ4hYmkHmzUGy3VYZ2YhsDlov4hYzYd5znuzat
/b42nrXCfnVpMjaaHt/Bvu2t0bjY67CWFpPTOf9whfoy2/rXoDiPs5goLcOHhUQZqgjhdklAw6qn
qxaiaPdm125TjW0QcpTXZDBfGPExOIhJChTWrzU9ErrIyAiQ2ajtGH0ZVj97T29NpZ/DJD0Qt/RK
C4chMyJjlFj2+QyK+jYm6j7noI76daDRAd8O+XI0iuWw48AzhZ87xk6RFjQDkNzzvHAu4UIpvaVQ
X+qFqIEddgFRfOr70ItN2onB4l9oP3CBsCIw/lCNcOt0zp6ZpxFoGoLRGEWneFG5ECPUbAYxbyVX
YaLGR9nMxzwsUO61J9uoeIAUmp6W2mVylnNc1cfJsi6d0Z+GBpeVGy5BxTQ8H6bflne5XFI8VarC
7am8daxZJ2KQlujwirrN8mVV/5kaFN1MkjjeCjl6kissxREcxuPZSfSTId09ngdPNdpNo9nX0BC8
xxYHccacHH19HFFoMBImyNwJKgBthLoPcZfF1bBz9KcYa3809lt0TyrX0NbvZG4viGLpidxY9eB2
7o856Xsi80fSfqQMw4xwBF4761tv5mAKLdYhpOyKa1IKgOzKJo5fLB5c6iJ8Hw08kYRPlm2ftG9D
2D0t4XuTzOcsnd6iXD6pLUxPm/z5zhHFNe0mX4tw1GU6VTLzbqkoD1Y7Fahn2VnhAN0abKTTCjzp
pAa8cC4Xb17ISCnurV1Kn0iMPxk2v5RM/GIen3WLyF5dtkyODIi6elf86dbw1EVqGDThRN2A7ZXQ
VYE5GgM+olaDv3ixqFCtp2iGJJNw9qPK0ZO7QNjxWO9MvTxFTvcVaXjHXKfadpFd0HTw9zPkdsf+
oxnU/Egg3KdN37MUDFAUXsa6KP4R9qI0bKgeeR5vaN1PfBNb9nwch7XW0JmQOf3eVt2H1W8rS21n
WPhSXNPX3PKfwAir9MNBds3J7ZNPNLJDUrXoH4y1wMbGni5kMHf1Y6RFB1a/IBGYTxgt1a1C1JdZ
u1B2KA2/DaYL4egV9WodDLq6N3BK9mb9OFrGpyO7CmZI9zlMh1IjoKIuvKFRNPmRPEH4Olhm9ZbP
KxFuwTQ/wxbKmOyjEGNEUXnc7HbXNM5eqXdGRI5W+1ZDjIH8QeYeBcjZitZ8UCyN8RHrsSsXgNZg
PE8SU3hfPLL3bc+k7oWRHiY6e6MQoVXD/DZO823RzWcstYGws4MdIetjmh54VNx8Ps2ggjZmov+S
28UZLC9DSPfJsb5LeVKVFgvgWs6l5uButZkrlh+cqIQpKkrT2FfKhZM/xlDegjNS0pQPlLKKfNIs
IowOSfKl+QTAVmxFXDrI5x23WV3yxTGN1ihl1x25LhNSRgD2pi04u5Oy+zU5hJk5aB+aCgWjC5/c
PmJln7rvF/OyxPpZEEva5LngOqeuEoRytmo5vrdrF4q15s0qsfqQp/pIRjQVNX8G6YRpsGJWY48b
3GIUJr9A/XddGplBEhFxmsQ2LMgd6cJ+q+acuUXWfHVV78tEenkYctGOSeFLUZFtx6ejTowOJ9ev
R2K9cYMPK/4qNPyEqdjwVhMF4+JVbWUb2SoFXu3beuqbCTOPeemZQ2PvM3s32oct066Mm1Wp2dAT
kQiq0/mUz7m/GCEtGNdtm/EjS+0MtgH2f3bTYnYMJNmAHttkD73AEjgb1IE6S4UQwZzPhjjQYIwP
eIlqbCJDQ3BgtXSXJbsIk3rnSPO5GN0ntebMjWK8v25biavrpi5FQXuaW/5Ign6VbI8DUJ9QabDY
/CBcb4WCnJ2p/+jKMWAJ8jqxWz9NWv9dtlVLehichBmJd2eynotaUud0pj+P+Y5oLx65Eqd6agUu
FeaGgDld02j/EPV9had0L9TumxVw0QY55agN362O6mtkcbAwig8JQ2qsUcJcY0XbUJN/ZfkhFhII
jvNc0m6Akw6KxXzQ5XNhcymxlZfYLf0v65NP/ANPYU/Bjj/lainy35A7dwKeWIcAjARmMvEcJsp7
mqmXcbLPTjf+xZLicUyd6miG5kvt1N+TQvK8XmddOt9uFIJTiOOHQpKotNy9Q2cxpAQUWwYxVa/v
4lK750r9S5z2mOmPJnn+0n0ACvReIiJovf0TJuKx5Etup+lopcbbVHNot9kh1PgB2PJRLwnpA+Vq
A7kaRHFOJINVatbF6Tw9GnkAUbOS1lOWV4sJuqLqgdGj1YuHOb40/HXsQ4ZXmm3hzOOC3oM3Wk88
Ao/2VsdzyQZxPvpjHpWXmRFjhfu0wP665HtyOWTHpl1Hrl7G44Hlq17U0ZJhYB5Vjqyl8aG+vbir
G4ZDTqVNW4jA5SjI7OGaN4x8t3rbb4fIuCno9WWe+hizZPQ5rgmt6lWjFmnxqCMrPzVjduw1bcMD
c1em9LisjkFRBJmF4V6fotOQfJopE2Beq2YhIj09DLXY21PBhecElVmejcU4O8YPqQt++XSTk2Kd
ddoVm7Wf9j1lUGCZ+OOiH2dxt2bGLuPc+mTk7kT5apqPUwzi1n7s7F3fEid3evQ37Ytps5dOfZAh
aSjRVzlwiLnSiwvG2f3LiNQ0cwFWwt5niYkqk9GHhEGm87yXFFGK9mlxyQz5Ax8tJlrI1AIJ6Q6o
4lyW9W6OP+eu2pm2vZt0aBj4uXG0gxco/A6RrzAYW9ruAevFZkL4Bnm21QYyvE1xFEwj8rY9NIzz
KxRfzmXEJHEYodW16GmDc0qxp6sY+XoXaUThf85QnYEd1hQaAUqjuvwqdXwMEbFL1KEo3GG7I3Ua
Ba0YjpryYZYYARZ9U8FGSnRMkN2H0E8QVPn5CfuPLzOJl5HDkKQ4teahmgdvjYIODOzxLaG8s1pB
7YKGTcKtOz8O1Z399ducXZpeHJ+61sBCq/80M9ce10pdoL4LumumtvOzNpxy+VzKvUKAzZX7ZTik
U+OZAlpFGSLdcO2wUz0dM7+Kvh3EiAy0iLk8CR5sRdAk4PvNrCOckUeHjR8WpgQ3jv45SnSaS/3P
AOM9uzUVolpuB23woiHa97n6YhYVknHrxrRsWJuG8QfQ4ibCeKSMuQ+KkXO9n3dFg0o/aURw2y7d
03FGxADrI2CSk+44V7OY6ZYykqPVT9vOl246C2g65hg+aJYAd83KYrhiCQPbaQZDzd1ryGeag1T/
cqaYOdZ+QoirpUERpvrSqjc01PBkKGdlQ+4SRbvgxWZyu6yiTwf2vR4OaI/MOsB7YojUlvqk4EUw
IORFrMARqueQK6qWgrLC3i/9Z++icpruQcpb0t9NrBtJRgqdegkxfWl2Km+R0xWnjiyo8RjF7aZr
aOjV3r6RrPb0+tI3x1F50XgX1YS15DsOHCT5zzRq90J9a6uDiCsIRTdJeRFdp+61zB57Q/MNex1S
fONU2tTMfhzVj9YJgWP4ao+TzbynjGKIPppTvtckM3komnBhvGQwNpO9dphFEFf9rosMf8n4W7GL
FxjhFVBmEdMKAES8Lt/GCCksI5KM/tvGM1tVlSejZBmvfVLsHS1RtrB6If5a2rea7ida0OUoIaeY
bzdlmE1CTeCpag4OF4SOWV/qu1XsVIt/uOjy5lTPnyV+6Zos1xL9Of/Cmkhn8ljSiqL7sj5oo3IJ
ggaAD7Q1gVBYvj39S5SHIbwwSrGmHaNoZDISc4FsAyPcR83ZZk/FyvxKQZKxrtSiIzTrXeG8dPmL
1XojRmOrE2vOmzbhZEa/BgE/nUU63eKNAquL++ho7PqLpiOQ940wCMNn5bHipugL15u7FoFx8lu3
eGh1l3OCuA7hw0gny8PkFfXSb2LueurP2gV0wJut+W74Y5nxdske4bgHkyO2BYKFw7B6Nlc778ht
VZwM98A7h8pMyr9B9SMEoFlvbmw8KFq2x8577JKk2ljZb5WKbV+1v4Mwz5GmMPCfmh6zHkHxolCf
VoG60glJjmMcA2RY5JcR5dm+gre5UZZpB5np6LjRq6thNDLt9MrwHnYAuBp4GQl5j2qy92HdegXa
AGWfpye0bs4ud/fxfOtDeaj0F6PGfkfigOXQi/acl5jylNRvrJR0v+1TZh7jTt8qbX+1qSQZObxV
JkUBA9AyTg6FcnGUTaS+9OY1Gs9IUBuNHlgscA2XfxPjp8EQ56z6GFUiD3gASV8VZvLWzZztNTw2
q34wx2eRCh/oKnN7hJfEPlp4F0GS0TV50nxXSAzgOoFXtCno0RBWjGpfWO8uxMuQ1HHrlciaZfXR
i7cOc4iadL4tFpwz5ATt2ouaW6Wsbxn3RfRcx3dTeVeshzZ8HNnzS85rVodjTzyvZuTlpZD51PlI
vWrZDOuQgo1vALOHdZ5RqRzn00tRz0wAskM3ujst490tUXTJt5q9gbnrZVgCw32qOheVAScIwTqN
pPZofKvNRMj10QAcaQdzjlF9+ZAkV/Eb+cDBvMTi+6L/Rt0szccZS2PyajuHXH12qnedk5+9SRKQ
o+Xs0/DZ4gE008Oi7vDmoDng4HDUd4CwCBXrNiKc4qvPcDXzymg/TheDDlG+Ju6jxfSc1Io75N40
7NDYzHSnY9zVmW8mhHb7pzBdHWnkEvNT3JyNzIc7G/CESnKyobR35IxONRcqbIj1rt7kYBXqvEGg
M3dqOj+51SC2bgZJzNK5vJzIeUdFkJ6OB2FBewwTIsr4b0nQuq+LPt6UqvDVEUVO9MehzY7r3pe+
vlRFRdv+zFj+mFvLtQBWE1fKdkqWLdAe9IR6A5lzo2buvwLnpU0FDNkRtd72jPnM1G/QD6p8gFHB
VMPaJO3O7OsNSoHe3hvAVN2h6yg4xVUap6h5kd1lIvaYw88td46WfycxD6roq4dJkL2C5scYd6tj
sgxzPQgJU87S8pPBsXaZkgUlRnobf7w7YkpM1VNfZH8OcYjOlDcKu6NQsIcRU+eaZ/Sk7kuGYhIp
PMpPbS2PYzdiQ0WFW6nVxtyzVrwhFzVt+e8ceuXHcBT2rFmgryiC6vln0ZWnsRzvi5Oc1W4JLIF6
NjacupX+FdlEfgF6LYW5MYTarjN1sijDdgg5X+xuOcpwwYuWauTlfiNRX4fZV1Ep+o+Jwa7lbhKN
vH+Poc6I5kPeEBp5DWvqpdnr5+aiTxOst9vaLAOq2UMg9SsB0I8VJYX8TAXFPxJS1JW+sMdjVjID
6os3R2EnrLpzs33ajRyvkgUew7VLCyryxjkD9UM2KxRkPsXrcHUyHX0vBMZ+3QwGBfCp8TvWDwtV
tl2cl0ULLDQdZz4JtfbH5hIBh5HCyxZCDAyqx1TBsto95qSYarwK2tFNjiLcVTSF2ayfcKzuZX0h
D8+JAmqtxwm14AVITPmMZdwb48VvenS3TLmqlgygGr/CMzuZWL5UhA9pvxKEzNN8K2lxNewWpi5u
tSvuxsAEi4Is1OJ9BverlFcSKD+GcK9VPVEiFgBIkm01RVvdhtY187DCaKFigiKCYy30KI6fGJqS
/1/RP3Ggs9PVaI0Dgr3fUctU2d+AAhl37woVxESWCWOYGx8N8V4yqGnFt5zKg6b8WLoLZSbdChSJ
FpZpfa9seJwmZb4RHmVinTSmwmRog1m2hwl5fXQ4MxErE7l1bXYRKEAYytwv+cfiJQWFMe8aA2fb
0O+LiWh1Gx/yqH1JDZDP/Xmol50W/XACYfUmWyHx/C10VWyQ59VQR3EyDeNQwMkZxlvPJaE8l619
4N1XnG+FYrDo37v2Xpn8djlLwl7jrEMTGUDIE9lpopcQl2+O13Zdr5uZEpP48FeuDAQZU0I1JIFO
M+6mfKbgyw2Ap75LXw6FHnEVYnNteY1OpEp+kNSMtWMbqVxFAq7xeapRSTF1G/XbHLMAEH54RC8S
0xcW15ocegZsq+Fnhql5GXqsBwv2eXap0MEkxNcSfd0E9ERAjp8n90OCkuPINyWn8KKL6kV1nybT
m9PXXjuM5UyjfhMV7akqAkimPsYpW/TnIsazW9C6m/pbyFe97ksrvxz75gDtazAslNVlYgbo5veu
+WDDkddZPNnTu0yPHfapeiJD3DJc1+df7OIECExOEHu/3rlO2u6Bh689F1WLyt3dTa03SyzMUm5M
2GjMX7eKC1qK2FUyd7sapnA/M9ojKZrpMVG8heXV2r6g6wpFtUtxk9Pq00oBHHCqh8ypg7q1AjaS
bKCkn3E9vnBLgIkTDIVnTF7JQQ66n2XhdoCMHcbttiR3tc6pCI949KGYd8/2YN6Smk4Wq49jTvuC
F7ziBFog2i1C87PJOI5DzWLQ6ISb8KCElF11dido9JwUHTE4dTsto9fMLtwXdF+IWHFBQrrtN2wU
8ZOc1AVvW611Ptwwn+j3thp/FMpdLhfMRF14gAXt9Th90oUQQabuwRMfxsK9Ke4/M00u8RJeIin2
tWkdVnzIosMn4IafjYLeUwEbq3gFKUI9TUBIhcQOZ6+JnOfU5mxMwK8AJycafiKFerBIVW9tvFaX
JWT0q5ZYWCi7rCR9Hy0bicOmW2jAQK8YmWjTOzkYwjz7bWDLlgNAwzE5Z9r0uuCiyuxyS3L/ohGq
LIY8MAb9U6QEe8p7ay4vef7blhHOLPk2SY37SH+MiIE3evqgxNFFyu7Qm+5fNLlvMQPZtlb4Tdbr
4wo3zY+yp67guDSVH4Ylv706eo6l+uz+DsA3HVUm8Ks7noqGmf+9rPASuqs66lC0dYuCErEEbTb4
2C08xygexnF4rPrm3s4tstMpMyAX4w9wQWOxWKdJH4QYobOURwddKa7m5xglTTfUwLaV25AC/aFw
7ZQR3Vd/Ij4TwFpDwX6vi+toMeN3jxzYmJtm1Z9JzVtS+gZlM+fJV5bwGTl4QcT9Ai24ZDGhS0L0
hs6TjvaQ8jkcSpR8LPeDY5wzdY0PnlXpjsSZNGpkgHbiKyb+xHtlfyxY13vtkwoot+y9XfzMuGvz
VHjxlL/2HCaxmn5A4uQQJDyiRPYmASJn8Z9MtTe8QQgcv73JfNjOaSQTejHTOg7LHXDe/w3PPBEy
VLPHOPQx9/5GfPVyULYmlxgxdkAh1NbsVQtaAlUVvJSqVLdp8T3mL5NBy2Q1O43omgwt/In1QTUY
XznWeZqrS1vlXtpYZAZJ1lbtcenW9dEGQMrIz6f+PpITK5XwUS61r6Klcied4Ap7dou+VsdXDUnD
KcQvUubdzF5T9ydpXlMBwTQ0jylHeqRKat3OM5bLXJsE1nrQRJDnDOUTsLvfZRjTTZWUAG/7As/T
RD4ocWLYc+tVdrlr7HTfu+meG8STi9yN2XhKEu2Y9UTo5A3nwsGIX030znJu+GoT6rPMx310SXLc
40MJwPA9UUAHDNO9inv4DKv4E51EMvhN5mLa0W5R1uw1pPmVNxSOdEYzWArCwJo4Smfdn6Af2R0S
IfABtHLpqKnQjKR70lkY3NP0Q+81Vcqmkm1X3HRingK9y/5Y58pLVrMZgyWoiCVExI/ZgJ/dCnGQ
RL4ZEYYBiHYecpNIfOa7tQ5nM9rhjukGE7oFmq1pbqfihvL1lIU94QD7xcrXQ4gBJ//HBrdaZx5N
dD2WEQXqonwo4UqTMUEWAGMRPV1+inHv/z2sAuNyMag3xcyPyjD8ZksHx2j8ysjvUU3DLIonPAxT
ATY40zNrMw7zN9TAmzsNj5JPyZatHKcGAc/VDk9BL5aVDwH0pijMXWu3M19Clr9gf+su5TyHl7ip
Xh2j2RWq4U82WwiUonnOIV5tO63/N7DmgXuz44goQ3x5mf4yx9EPAbe7iLNfqB93ZIjfaYmpvVVO
z0aCgkksvHx2Q/2a1uqXHCbaAp3hUDWzVlRvJClluXRwyjMzAKL2MMO7Dvmp63bA/2y2NZ17lbO/
g6xBMl2sOO0IgogfXc+uFhGhYEkmv6zDp4Luxev4YrfSqGrSHBFclcx41SSH7ywJqQLwVAN3tpFV
V4u0Xoa5t/A3P8lIR/5wB4JEHBBNp/3VGeG1KNexqozy0SY+j25pk99QLLEdK9XFjF4/KyjWqyp0
1SCxbSFK8qiY5keUzIGThdehzHfRUh37VtnHGqdvqb04lJQsrwi0yX4kvm97qgqwxsowhhtPrY58
X3IVGrL5qxSI45F2j2C5kpuPgUeTDzUVcYzb8qWj6N0UOnwIgnm6lG9KmkHpyeZXXUlei9awvHKw
uMphECZQGjJ1eCAUCsW0x7RoB6wljQjPRBfTwUrk2kBsmZdWCjNBsxCI4jbxjuw0iu6azPJkteOR
gc0eXnUVpMXyllTEwGHaE3GzvTESW8yFO8cZn2SO9BjWmI1NRo3NleCYr6fuVZkQjSbcH7DSw2z6
wH5yqqsOBQbnLpKkHtss8WvvLD845317M1UaUsKVhM0V+6RNC0NHbTe5vd+u/CiOOPSQV4nkTszl
qTJ6sAiKum9aay9ZkrFFo+A+a2q+4aF4dqLoNib4SlrNeai6/CtOEI67Et4vEkC8/DEL+Wc0875i
gQYE57fR7CHn6Whpmflc6cvzPDEqA6wRboSVnUTIiaMvr66lq9Rf4ZsL8k9XZ0Tp7GIVxX3M47Ps
o8+VoaTL6dQif4aTOETVUu/0YdiFGlJAw7C3ZH3qMmz1RH2stegP3RXu1nQwFePQ4RMl81l4ctLr
TddTUhQUOvEgkAKVx0x1fI3NAHqKpBrVZBUwm9XcsSqMudY5pExrCzEdwVft27jzgKXgBOypU5kk
4Fk6CUH2P7deG4cBhJaRYlpbmZpGrpjty6xltF9J0EESiGcy31gdGfUewlk9xkg/Tp2DU4eS5MJu
ZADE5EfJnhYt3JU1+Ivxu0n0eyb32BL8qSbfxw3Ibi4W2+ZbEA9jS/2L/RAN44y3PCgKEvyOdrHM
/gXQ02Eai1sK2cik0oyGYjeo4po3vwl+spENlFgesmBlCcdheXPm/MLptNeS4WFSwGswkhGVfR8y
sW+rZ3t5N0mHKMOLoogd2wb+OQI0DwZyqV2hEz9GOvSBMX2QTPtkSpKStgDX/XaZ7VujZ35sFZD0
6mNl4XxYsASlTn205xmvb7V13dOKrFL1xSPo4/U26QJqwdJNAk3YFIfsemgG7ngD3551ipIvbZXq
RHPUSYvhuuncr3LOA2jse2COiHe6b88UWbyQJVzD1GVu5vJ5EEyMpyWiV2K6V7lvCiPiFt0AIZpn
et4linHsw/BcOvrGKMGgcJMOVh0oGnmG8JflsrspN3aNLoKCxD/7KvzSJpltaAhHZNJdtPAM9W7t
jypuSmp+frQ/va4+c4HxapgdPLdnxWZvCHlA4FDhku2jEH06m3m56z/qx0OrvmpFuWcpBduq8T/E
fpNnpxaSu5J9ZuW97tStmI0PfTrNpC4jkk5m6noZNn+Wtm1LSRndIEZiJuJ62YGpI0LzkkAHZ4sU
OoHtaYxf+o4cQgogpGL5TYR0DHqx1gBz5e3wpOGmUlRY5/l0dOeYuMTEEp2Czq3FTIDDGVqTo5+c
4sNBVe8qJsG4S8AsRPlNXfJAobXTVzTZuhkkl2glFXUaxMMKDsZEpVt22m5127SSQ5zQxAxlpf+2
xlcVvXewnle5aXBa1mkMJMHcE/sz9roitosbP7TU/uz82kUlh/7w3agPmTS9Dq+euXzbzHoiRf3R
Bmzw6YJsyIStCZku9yBFrMKb1ehLzeInls/5ZZKe2JNxLhbIeBP3fRseSrfwnYhUd/KHxyqV9c0a
228RdTCa1r2bKeNcginIU6yDeHCcgTc38wgGHpxaD0asepP9zFZQSP2MrhIbD/q0C7FouWpxwDe/
s3mL7QzGUP05xG+FMx1IGHDiL2TzM5hIWE3nFR+AFD5SphoE8kDg4AQ4CUM5RjHh7pGjdZ7/cYx5
3OInMs8nhTH1sFwi/d1VfCHfoJsy7oNVq0S7qbPvTTp9lpYdU8cSrtbv6mz9cUIeQSZDa1DOsoCe
xNRKK26q/LPwrES0MxAxyVKv/ga3O7skFez5WaHaqtaftar25Rz6eD793HwJGVjLp0ZE26k8s3AI
PXbc9DUwW2hxuOY09XUS5T1slS+1bwhNE3rBPMlfOhAMVdQ31kph63aBefBlAcjZT1r7J4X2DTFj
TifGUzGCKtsZOCxQ1tJsa5fLsSMfjSaTi4vtIGjhSpY5cCMEyE4QP+G8LhRcVV2+X5Z16jM9lKDp
Zx3qB9PxnjR2qhdnBZ+Zg09qbFoyR62XAcjF+z2+DjBloOb/pYaLDbw5OsxDeNJ7HsGicu8DiSY2
1/Co37OFDDA/bcKgWzbJGvu5s6uG1xKFm5jepgyDiPslT/JghETgGq9d/oR9Tcoz9aGDRVk81NE+
6U8pBl9gFYu7Z0c4TR0wKpSzc43LjnWrvbJHvuz6A5e1hMlxseCsuO9a82ot78WIiw6z7mK8F/qv
yXjEOVrm1a5UH8WE8yvJtz16KEEvqV+hPy4CQhcwr0+VkJ21IzfKoBDsCJBsldvdJvOf8/phA8BV
Q0nXSThP067lVNQJDZpfxfyeo6B0vzBoljRAC1Cv2XDSR/aR+LxLK3K++zaw6QG/ZHw30xda8yvM
AJYMPC8mMCuItTnbCcmvUW8GBRO7xIoDGd2nkTIkPrPGE9vmoDw7+teU4nLwVPcRt9++s//hdiBx
q0FDK9zhEGmL6dv5u1O+9lyYohz9BPQYUzQT3/8URNGDXgSDOCKgb3LLr1K2ITaBAQdwdGbWRb1Q
fW2NGNecwB/DmPufaG9W8ldNt8YEaQl4DSDcYzNsjIKtyfBGN3X3I4ivd29WEdjKmdKwWL6dfDVO
wlmCDDIGuX6SJeJl/WJi/ypuuARSQW5F3mWNC9kvzZ8koS86meBbEsEe1S4LkjdoJ44Du2m1DDUP
EPRb88BGmdzxjHGnNR90sGwlxBoETRGER7KAPr1DU7CrJ1ukwLLpXQ4QS8EeYNAqcKoBDIPm7pck
Gqc/W/Wna01fZTePOVQc9bl0Plf3um2f55YZ8HuO/VORvlbtBueSa/d+CkT7CsdlIb2DEWeRZ3iL
dfGprCsxZj9hyq9B2iYjEdEowMRWiOcHeeKcizE6WOI6FrtKJbkSGVekVO6abQise9PCg3GvwwSR
OdxzeTJq1xMqq6C0/k2GDKoIOlt1jFEqcv6hHn1IMNRJe3Pr6tFWmswobur0jkGo7w5D/MwCD14t
UnjtVym9keTkGAwNITa4F8DVx4tVvRLO57qssCqTmogY88eHAus1b0+PbP9ev5Us4zE5Wb9pdMhL
PbLPnhwBtc4+xMpvoLy8dNmVJ8UmQuPqF4TntAZ2tq4+2eU0OyZ1m4TZRza2Ys0QInrsa+2DUrxp
fLosvmXV7wDggGpDXHEXlvB65rjYxdohlYe+u8npSiDvSIirMQKGKSOXeDzi2P+B6pnYex0sMYR+
dOgTka8XSPTamnCc5IPOj+7SAGTdGqclwJmwfwA7VQFgBWKewneVEpry9G8QQiI6QtNRl8fJeRUj
mx48XEbxReACyyGZ8+IQk20yXx8g0eylcDZ2ee7mm44CptI3tNlyn4QfrscaOee6OBN8xIkZmIRE
3MEbP6Plh6UoSfzH+MQRo68QpnBRIKdNxEKg69ztC5ReaOnrk4VjwJPruVffXfxtrUpdqP11WuTF
MwY3fCMR9b4yMXl4IVQwzv908SZx01TGr74csHO0ya60/XJY4ZueQxXWRWd1OECDyXAExnwdPCD/
cXQey60bWxT9IlQhNNKUJMCcRV5RE5Qics74ei+46g1cfravRALdJ+y9dmxdFH+v5PcU91MDomn8
jrJDpR6A3tEwHAErFub3yMTd5IUO7knvYlvlTw+Ms2U//cSVcFwyKu3/Yt5/IsHauw3rlARFltrt
IUUSRaFlaydU07XZz9gOCPwj2jhHRzQ7HkfzGfYbaqXccLMOtAT8kF2mfyb1yyzczj/H0UvX3NCj
6YYnd8cxhuGwSj9Hnkyx5v/Kp5URe1cPW721DTKWLekqFrsoOHTY7SSxGZAsTMo7yIXGZpkLfom0
G2sL0t1scVQzV5PV0ZVm8WtXOyqOITRS0zODVNjI3zLuv3o/6kfdZjN6HsefPvhqyDDg7gRVkNvr
UV0iPguI7EwxZhJXMNvPP5iJG8kSl3BOr0Qpyfmnny28FWSj0Pjfu3Bfthui/UREV8Qog4lVB72Z
429KLoy1uunQCiIUWSt/R03DOHU5vYYSjdmGl9PvlqnmMLaCnYrO2vBZliMPbKVz6j/T4r0ImC2z
senS6YSPvayx0TI35IC2/Y9A/ZLttyyBZjDfRvuYXan9sLW3CRql6cxgJymAgxm6SXqrpnefxZQp
dQc1DEjrvs45Q2HOddN91bRm/ipOtmN0NPyNlazB7rtd+453FtH0K4EyL/+E2mdaoumgU6v9f03x
wpCMkwRSepIx3UX74wz+Vq3Xg/8u1/8kNdxZqrzE6sdjZ7P0H7RHjJSzEvwWHR9I/hb8sCSvb9HQ
78j0dLmS6+6Q5l+UQCtd/5zid8FyFYFR+h0F3opxCSDPcwXGUAUBXoJuharu6efBUF22iQakcOSi
zVsAzUYZZoPby+9eetc5wzSsmgRLWMD4BKW3jt8AhFIzvWUcXJgwASlyKhOZVKLAYj/Yk6xmUkCo
jg++P0fPadJEVRkaRR0Q+wmi14R2Jck3/S0x1DOri1w6Z7orKSiwNLK0x4UpjmwttHdT/o54DhPs
d5kGPAgFLsDlR2A5+GAXlvRlIgMC9aJGb0a6qeNtm1zs6CG8M+Yh1BkJqB/lYdQrq9kjNrdZC3Uc
lxyK7PhlxEuOz8kbQlqqdDezb20L1Eb7U/hqGOoACN2r9V1G7pjpd0CNaG7X02Avyn4Qi0b/48ML
orMg30gYDtEBVFQv/tzw0BImiQDI9k5eevXsh6xdG32rKKfeuFTFv7SH3+v66buYjhUUfNUhAWLA
GIHrICbYa6JBL/KDBKuhIizAZ+XO5bxRx1VhPrLipVB0+ra8sgBZSswc2SCrBRYiIne4g0FmLQJz
1zUnC7Zg1PxJ3efgX6FXILBage6Gy9/C1XE63UHxE+ONxJAVR2yK5dWYXEXoyPYh1P+JlvSjNnBD
SiWyNNGm/dUshAF98TihwSLaPam2EpV0XpuneGSgCy0vX0pzRFX3kKUrOyA7O89CV4/R9rx0uGZw
zUJZP2qWAK2M82cdKZRgvzICvuSjNYE9sZubvpT+02b7Heja2mj2VvHPYIRCkK2PAduRaMAoCDHk
MYIRoDWjATyktM7w3+TYcPCeVIivo7MXaXj2EAjjofQ5zgNujYl5870J3tV/QEYE0ckByRa6ClUT
3+NbUbOXb36n9A6Pokl2FfI45j0BiSwRDP4C6+/PGK375mgZXzqXUn3pxy+W6stgfBfj1vKcxKYM
5Z5gjSqNzzBgnUPDuewlSB2MlSzIYgQHbkx12w57GZV+pO1RItjDXwbCAHF9TawEqzRPko8hCRpM
qxGSkbq7A0E72iBGNiWz/5DNuoL2Hk0mSa4SouZRxgc2LlvtiaIsDDZzFsXAjDqPWdPOe56qoDfA
09pvRsX1jIevvFL6V3QULRqcPv5Lq68Jv6diwp6BHcKil1lyKwEt7pg0HUVxUcAlBwbVAo/FxNxk
1ag/A0BIPYVRE330zFVKdV1yOsFM1gHwRpuofLNaPGDFXim4NXsqGLE1OZ/6f7gIRiKwpn+MBeCo
7nj2WHtm2jVgYldujPLDgLxnM+uFIfRSFPwr819BO4k3TbQLZV6MjGFRsa7Kzzgizek0Cnfq8a93
LzwKs7wM46oDJ9gn+aluDsRbMN0eliWQL48qvsnglP7kaPXb6NAyAa1chBqLkcegBhAYx6fc+4uo
+5Q4cU3hmsVFQxsFJptjw+Bf1p3e52yHmI3vjz36vyYCMfogWHVskdRqTyt7qTS1SPaC8s1U/tTi
UttQ34tFYxtuXmJuWdZIydV/HvMOrAhs+UhySa8G2S02f8VSN+M/U5x6cMMzjAuN8oQxkzP0JaSD
CPMV68tQhiOJqaHgsEyA8yTgxUk+qMxNZj3VGTR9NPjow+qhDd8pKEnzC00Bjqur9YJdZvhumZyq
6dcvqQQqFq/LMPtIELUWzdMPuL75KWj67amnfvRXElf4Sgnudcd8A9OL290KnoBqVSICaXXcjztf
R8oQQqJbGfWfqMn02irqe42BWLdREdanOar5hA9xOSs4FZj7kDJ9rnogYa2+HzgaPVoERhZ+ug/h
KUz9jzJtJ3UljYeIHCM6HBiXMPL78DcKeGT/8uy7QMZCFtc2Fr/W9BF86ygkVGmbaB84uVw9jQgs
Wvd8bdX8WP9D8mlJN6nAzGtyo7BIbu5R99EhKBI2Ci/80cdxPJOMZRiuji3J9Mhyc2XkznCUOVYU
+Y/1SSIdPWlXSuQd3mlDOjbV1XRqI0xnyaE04ffqwaYti7UdEQ4LdsTA20F3oCi/BpFf/DN41Nhf
o9w9G7jTcDFb49rwsYQ9NYbQmSkcg+OeP4pzFKyaPX0kOLOq4kcE+0459K23kqlKwmQVYkROg+4Y
FBuZXyiO9zHovOkITa/t93Zxkf29x0LDe+o31HNN/25IzNseCQQ6fXSzgKaLTe2nQBVlIY8zCJtq
4nv5Q9Ac0Iqg+8kxDjLvgfd39BG5gkVVn/QjLZQEY2N5zEWXsA3TboahLAb5QzF+o4JGmDXNUu+e
ZvFT6W9atIUUuDTaXcFrqYIAvOvTCSS8HTHhPSqsBTxBGTJ/xRp3793sPqPwk1CNAB+w1rl67iI7
gzvEK88i2RyefQKQYCsHHOuOYi0L0+3Toz4s2SfXDPr0LZf4ZOA5AS+CGDDmMOXpGPMt/SoWwNFe
tfVNt8ZFOXxM3E98ejIHdXwECl2jkI1ZyBp3WjxiVWIG62rHWG1H7KoLzxH13MIOCGO5Ik5lomuk
+yk8edK/IH9JncskTcT3IMUolX10CSuIuyyjdVwTQwAc0kS9WgnXExdLnDrFAcMUJtd6vLEW60IM
5M1vjMCuw205zt4mDsioC4lP2VCJ6+oprg9j86sU8abidofltZpIDs0/5wMwTnHPhwz0ymc+e9EZ
YWrlPPSksU0/zOCrUOKdUXxZjFiBl7KCopTIzUtG84IRjPBEtupcUMgxKleyDmXLvG+T9seodYuJ
2AYy2ohgRGncfoJbQFm2jdLf/4u2h2K9BdgGBePrVYovs+bMtTmaDBTUMLdaLu4up1ePnkLDzHSa
6fI9X08QYKFdBHMQxjdx3yiLjkT6aunGzi+1dO44polP6ThoxoNKOjBpAZbOcb9TDTLidqG+I/2y
/wHV0xa/kwpFBjgelA10jfDAUSOgAo7JrE+3wc80/pgIA1qKybQ8qBqi1IEUJnaeLctUXlmeynWd
X0w6zEj/8ZlVyxGOwecYX+L63mebWkESufG0a2ajhMAlnmsLKQKdxC0Yo3WF24AGKF91A2pTwhMb
xA3YzSq8lr+t/65Pd93v+OlhD8wtHlMNCayVXMuEMPhHACsh43ecYPbUHZUn26WYl6/dzahZVCx0
PhhUDVS7LBWy1BW/875Cs0J3hmd2E3og2CdvsYFHciniPYuEHiQ5p3P7rtdHyPXBtCW1rrCeSbsD
aI2CCSpVSaecDhDTtYV8wf3Fc2Fd2FW2zQHm1EgcltaeOunP1E7hU/Jw1WB1qpDGsA6NICckrM2L
mrvmBJCLUAQHBxqNlVVz3S1mVKKlEZG8yN9IngUQFy5jhV3O3OGRZ4rKgHAjQCjJzqrAzZkYNBGp
zP9ArT6L9J7Ls7MPh4PTSC9jICdoHVj0GcDhRx6aaUX4V4bAgHsSnJvkI97+LXXHH/Z+HaDGHbhn
HMUg0wO3992LLVxI8LM/hXYvhvXIngBjoGBwjWUJ9RRKQZlQipz3AmXSYjxG1hvxJNQQKxJWRflA
wUOIR5185NiiAAjVQPljd0roQACSrzUbZbdGh3BqaVlPfuw23RUmCNXMkczYghcou7GnkwYdsDZt
CHtpxQ2DbcHrE4yHwPyItM9A/Kun70G62f2XWmyY47Yostls2i2gcWGya+WMqD4U9R40HgOmJWsA
Bn6Ib9263Bu6jhMDNN1ZsCXTw12GmRezj04isIV12VTvNjvwsNgywCBhFSQMf+Ob8kqeQwDQLePd
X8fhTp60e4tCUlFmZHu1wGSzUJV9CsAm+cnx5MoupbaCfnxn3k3EP70YN8G33B3L5pSzAfTKXw33
b8eAlCZcZoOsIRRe++LZewvK1lT88HGtW14nw/oGMhFNuID7AvX4lUsEr/6k7Pv2EbXY4PkC0PaB
Fmle9WdcXcL0NMTnbPoSCBw0Nl0FlpVdwHDF3OvldbQxjHIbR+yEULt0+xqdCqMPDZvhpRA3y6I0
qzaqvitqxwMa0rDN7TZ+cemCrw4ycDlBs2w7B1zW2gK1nvU/erzBudFZpG/LhwhNFgAwUruYYMC+
zsK3hrDeJP0Tw76UD0HCp2W/ynHbhBaaekz8Z7l4r/PCgbiBil62uDG2Ie9c3m9IbAelcomj9YBw
JFHgWRD0yY9gJycJjiCdj9hahCXTjiW3UcFAo5/FT6TkKDivcrfrJpIS031KbJdX8MYdYjYU8jad
yLzhOhrUa69c6OeK+BLi5GKMvjTooNSThh4hdsxYIyaqX0r2G35urFpg8HKqcO7kyZE4EgvMHcQR
UjEFUEHS5plzyiDNTMs/tXcQp6l04COHfFvXDgnTiwYHUESMjwiWqKgb4rVSfjc6BALOC3TB8T+K
Jpm9rff/Le/w/rUamz6F64JbrJ6n/wVrslq/pvqqka19MHymAB46KMM5tWSL0q9G3f3ohjcYHa5N
kouQl7HuQEeFc/gjd1+6/paaVwPlKtI36iVmY9U/SJVaeWFF0s0wtCX76JYEUnI1JiNcEeq+TmMG
Fegtag/oZHDE07SJiQU2wvTTqw56ck9gTTFmrjj/qBZf6Fdwk4egZ7CRWcTSUQ/VG6bdHURprgv/
z8B9aQc4on3GZ0dSaYhQMaevmmFF4u2V7k/8mONZMVxDdeoUDwOfyi+c2xFyZRKvI1TH45XiT2PY
It6M6lDHPO1ro2ONfzaqjaL1uKadJlO3kEdoOV0/wtSHjDuv4o0NFLKeqjd0SVALxlBbcSMOpP5F
NddfFeKo5Swfl1H22UT7uRAJUur1Xllk6q6PPqJsHdEGcvqQdDOKJ8GZ+qx22/Hj1ZRtutjKKOG2
5G3WgAA06zC8Ewaka0tbP7Af8rovK7lArNFNOE/RPbbOSvFkeYdYVhjnXobWhWaMHoOvYG+nl6q7
qTm5di7royLRHKu7MODWrD0fsRfeLP1WIXwNML9Ozc6UL5J86rj1Ef+wu7GY1qnxd69gqEAthnrc
L469Dz07grLano36FDNkV+pz2B5HiF4dgwbCpuT5TCKklSHafMcumnDLmNmwqGYQfACrU0gc01+q
XjB0g9rB3qOK/ykwT2Pjm0UlmjGCCLeEG7pYKlgcElFF/u0+twBrPJv2iOcecBVLmPcCaDaoqYXQ
+WqvknaxTbxpjKBycTG6q55cfaoEVb2L91J/TP0ngUYqKZT0MPktSN7mxayHNVP8CH/tNU6Qf4WK
t8l0YMfFv3J4BtmtJxmPSEODBnLblPfR4wl3CpsQuh5L8mIKMDcQ6kszzJJaQkGMCqq/eAy0M2dq
WWSiLUi2HtNX6xore2k89jYH2qMWwp1JlBUUyISi/yeyGLsobpL9JrJ2bHTmXoz/UcQfIm3OqOkd
ZQLMj8vSE7TOVo4OMndrysNSgH38m8cq6rhhL4ztKeFz4OxILmZ/i5TVKF9CcS6UA2wwirmIvF6W
K6mGpJEYiGYZaS+U0Z62KjuIPr+p5aYMfSlpWtThgpFOwaOvFP/I4gTBuq2DQ0ZtHYAuqOpwIbw3
Q3esaVmjg6zDd5tTZxyvevaDR13v3Qm5G9tRVPVqcWbtX+YB4vJnmhMttPaokTifa66N2b1zypQv
GA14L/0W9NCx+5mUcWEb004UpJDP3t8nf2dTQ0KooT8Y6CYy1BJ4vvHAW0yywxf6FJ5/yJyW9wjs
vcwXxG0RgOGI/or5iOItr6LfNP/gQ2UvnPkfDWM4UCrWrCUoIBKmB/V3zNnIchOhH9XQdsosmx8G
3ainsu1ixYBzicnDzuQNE0zTriBDzZHjCj+U9MmTGQ9rEklMvMblxjZuEgPLSt2X5Vrmpavxrebq
Bh9fjAEyIhwjnkehh8n7pRCBHc2QaKnlmzJG17hCjT1K3H4Mnn0gCW1XbrSe9ulhFt9abZAe8CMz
3xgYRfSfvG1QLTTxx86hTPdWhtQBkQZv6p7BlR3BcX2hG6FfA4ybMffLiYXY2axD8KbFKmpthqvk
xBDTLd9MfhEIwYp9bluG0x15W9yEncPuQX0GdbO37Q8lecwos0SB7WtFy/EUBOeCfltKbWZlJWzl
1qnkc1i1q6H4bREMKCvN3EZAjyeUDCgLiTNeStMzMp7RcAHqYlduBkmmfjYR5WN+DRqGsPEuFBBX
iw+Z9URG/obRNIcGy2GkHypzVxQha6V7FZOaq9GwyHeT3XH01II3vNSWzJL9VEvxypTPxYR+6oY0
wK5wvV483W3nPkO9gBGl4j3I4dvA0WQZ9B+DI4pxzU7QAiiW0xUhvaXl/ReaT5Vp3AgpkVSBsXfM
6J/sn2xsN2X5W5EAwyfAnMDbwxfg3zIsDh6glS31J0O4fAntfhNGtwCfXNq9m+xnPOQuxtNCq4iM
GDslF2xMsRN/SP5VLU+ifFrDNR7dwtr2pyg90sCACOlDd+J+yv8ytFR5vMXPyJSzT1fqdE0byvLW
kXHwwE6Od6y3knqjPtCdacZmMtZNfhODkyo0+86gsSqoGTwjtcy7zxRFip/dCUTF1X7NjDNrKkaV
HSuOXTZAv135wxWigjpsRfvWtx8qVPLgU41PXrLRmFz75aPXbabF05KLwtFFvTXEZTDeZEAQsv2Z
xxgTbnFKMTE4+sj4Gs/LUpASSrlW/Y0Ut4X1SIpTTMLDsNWGn9TbzOYUfTRWSrgZh18b712KIJQ/
Ab+NfsoG+GaczWToqHilY/8L5QVZC4OBwGhN+SvZCL/7m5YgeSddEvePVm+z4AslbGje4rm9WQMs
8MRpoLDmA46iv6r7Ql8VZ9t5zumnxwHACFOjwHSLgf4bjyl+0S45Z9ab3F89PtsUIb9Aju+gZWW7
w4an2xI9iwfGI6NWPzas5iJmyhWUe4zwHw2taYD1oSOjVgIHEiSXEKU/KFWRv1tgi1MHpp/Vr1Hc
t9HN9PdY/8LiSzK/dZbYCAZZ9QuO6zpcB+TNh0sRbVRxHycKxwb9wJsIsfy67asgpkG9DOiIG5Ql
8nyztSQgub1/LYFmY5TTfrQYjxVqVgbg6EdoENvkXgfHruUIsVeyd2eGIcySsNRbijqnwP7lpuEG
t+NQX7rGW9nZaTQ0rPt/aKHWdV+g4qqXrbA3QNdXHaP+Kb5Zs0y9/hCzX+pDK+exLUlxMeNrT3CH
/1Tts7AgQVv8/LSyLGsWIwW4RgETU0Wl/DSNLN8JqB0OWUWgIMOylx+/ekqOMrxIJltUgh1zCIEM
HgN650J5VTfVZyn8rO9JhCaZnAheUnpOLj/RupJ8aIcPSco3XAEU8zKHSrOmaYYyUnm/KlMkc9lo
J2Pi+d5UBkwKd/wKp40aUOJPHzBVJPb2/fAljEcAXYmIArK6FpZ5lqSDNTznZJRxHXaOpLsjEG7c
IuI+5XtmpKPY1Pwi2nfYf3cgS+a876Tf9+KVRltlfPfgj9Ti6CtEel9ohCR8Uj22IJRj1jNHSFme
ZyN2+le/ymxYVijAWGCp7V1DHVLwCNJ0JaEzGUdhnEZtF5vvKSHO+QZNN3IF7cGM1svAdq9wb1DE
koexMNGVT7yX1hys+szYkprc9pPlTDyvRgYAi50VDBTJxFzAVOBfXL0JkyHc55SAgPD+tPQg63uB
MAFLdIeKMHjgC9OGp6rts4RalEcgdOZmuqqAdB91XozYcK356/zR8kM9z+PqPU7KJLhpWMFUCpeB
CidmsTj6t6G8F7FOAftppWclJ7J2HrOu43aHxAQDcAoQufV3g/ah9AAM05XxJSNshrPSjOcIA2Oe
vAfZV2Rf9Xwn3v1maQOoZIIMkE3gpmUcoKTonREZqnyeFJbVECzAJvjGTW5mcBY6rYQLms7YU/d9
F+w62HERZy0pNAqCxFldP3sWG79dtfJm1FwJqFn+zNFbjuKq4wuIUP2rmZNmewmHFuQGsVS/VHWj
0MYl3jlG/ptJZ/rGFKW2NLPKvst2xc57zKgLEPGxajjbUMh6sk1JSiX8+x0Gk/nRBNdkkon9grCJ
jgvMEllTbZ+61tgt/Wk/yQel+ymlG9HDoXrgY0WB3Y5rXB+L6lOa9x8d2lkGf4w2Wx4EC9uaHq6s
8jv1HKOnwvF/pcHpxQ/D48RzdSAOmkLPRYcTKN9FaS8MJDctAwjxHqvLMmCu8Ei4IpCfu5gIlKPI
gII9Rg0NTfE0pX8dmIXEv1n1BasYg0i9ewNIXPvP2DQZcNJAtJsBZYPSQ2rACefbK5//MjLB+Qx0
JNzcnfZp1ves5UdPjl18BA/W4x5PvJ1W/uHqNOQva1wJYnNxeamtq0gkbk8e3+TP0J5hM3bds4ND
O9hvA2WZpH6EarE2kuuI2a5BlRvwo5AMsYwZbSkzcm+WK7LHtCMcPSvZX+dR5sjqo/E2Mx/KdMT0
PjLLrNEttlSv+SEbXFvH4pGeVbgy5kZUOxLOOMH3ZrwPxIm9ET6+r5LMsEljTUyky6Rc6AANcczb
Y09CdrqLi5VkOD7+X3mP31DkHzWDzNh6BPrdav8AOxTmZcjvyBM5DMr0wJVcRbzGzlhRPl/akn+H
TSuEH8Jtgb2u6nKTBYeS97xO01Wg3gTacqCC80VUBJuxuWfNHb06VM5DWW6bT65VziFJ+8ibqx/Q
1SwSBeTyCm1Iat664coQ35og1d9S9cgV1b8MFdXePzBUy/LOipmVBivMkDssX+Iss0i0nC3nzQbR
kyCBRb11+V35SONb03bL5l/GplPmUyX646VY3K0tEYdy7Cjkc3Eco7IPwzsKopzfl1EO+3H0vdZd
pzebAx5qhNoxjlYVdXkC+SiztT32Ox7sl3GQ7XVWnltk86F/99qtp6wyc580zQVs2SpkYhT6IBGB
CBP41aLjVlkMr7Frl4KB1OTOuvzxWZk+UusbfmY5oexx48rhQipaJ3x0VncHlLpiNJNNbNeiE8xb
2HNe9wv7oa6IQgnRDRKmpR2l6aq3AMbSm9xeB0Cb3l5PvmKgJ8nwm+uXuOCOZpRUuRYCGgi8pJdW
LES7Sxy8vPG9QcLOgfQeBr+VQGRq7YHbFUQT28OqLOy1ROknvSgRrPmqxOYLIjWlcJFZ7FAK4qnP
kdhgiGXjnXZvfr9NnkGIJlYIIGVX1Ec0xxKSWfRhA5BX1DaV/m+E3dGh7LXt3yHbTWwxLO+nl99V
dXR8cPBG+6JRHguYmhbyEghRAVoMwRAqCTlXo52kO93DAEKKlzvY4RJiaFskKy73Aoodil+Fab5F
vq7TT1+M6/XuR0FRMRC0zaT1ECu7zDiUlIeD/ujj/ShtBr4gdYQOprAByfUtx8ykx9c4YwyuLHn3
YMNr/HZB868n2q9pKGhNSFB3oR0L1lXVVZqOII2WNNUYSzgFs8A1wLfAVCLX25Odjs9gFksLJ4JN
XBdHHrmMvSFjn9z8TSmzmCJAN6oNrpD+qzbPQ3ISpHK1UcHRTVwORGP1czThoDB+b1DMpUe1WJhU
XiNqWKQJ5ZoHXEQnXd769P6EUNKUQ1AoF8x8auNDeYTRN7puSXYifSn771r1KqNfAf1YJoB2mheA
avMsyp0NwLV4U7mRMfg3ezFc+JKhKgj7NNNOevb1RIvT8JeM4FKmw9VPoYHr3KsIRiCX2xujRs+J
WHDTgcOCeyjvPZ1QPdRoeFFQQ3HaM1+YJRfo/jlfCt6DZEB60D2xqKyq+B4bk2t0RIMMzUM1vjCz
uZOOIwkOrL+UxE2ggxZ5sxglCPwDUjb+2UwVbP/545iXhymZ0EP+biJmICzpUlrFMgda3RGETsxN
q8trod7T6j2Sqq3ePPFnV+HLy3TuLNSm5rUzX22Ii5OZlNbdR+axCWV06ynrCbmAEp3a+o8UQ6dG
VKdSGKASHPxxo0UCLXZwKUkqr/j4bQaH0EmDeikBqigQJgrKs1j/iNNtm1+q6uhjPQhBEWtR9kiw
/9sY8ErFlbxLgv5RS52QAtyGszMSy52oBnOlWd7MqEU8B3jqRFoue6ByZNuvgkZdCNgqbUfkoVuy
d5NJhkVH2kFDwhbmTt7fSI5a8GlDhGNVyMa2PjQEaCX1PSVPwudUtHR38N2ImS3030XPuhHHA8wk
MnPQr1jsoafIYI/FYgjzX0/0LVxP+ocNGVLbbiKSynMskhNKJhhRwxlGj4O3aSl6dBSMWTTCr+wy
Xo/iJzQMyg4V/Qu6xdGtRlYlxoTzhYnLCndlxpZPjCGqRVz+WKcYoQ5wFAx8sDbVjwqMFNI6j9AR
G5kTIe/Khn+kxGym6DaE7FW5OGL0PxgMEFdjHVP1papgzSf7TJjtG3zQMzKzndBsBJgJ+tb6S/Fg
HlR1vGBdEUXblMST0Xbr2Zj/8Mff1rpisMJhefUqzkE2t/DJRHa1pZfkfabWAdbichgfnXdNlJco
XxXgPLqD6ZRlpyD6UNVrQVKlzwtXceuNAytIliuUI1AKRhhZAecPM8NSTbly/+GbXkbKm5zcRfMx
Re+KfaxZo43WU0atw8ozYtWtl97SB/O5UJlTq5yPAfcW4ZDsDxm5TJN1SodyHTD1Cuvj7MEvZFRc
1W8cWfdxVskGRDCm4bddUDPCKMzoqiEmLCrlLJM2Y137pF30/XyDgfYA0Rk358Aq9uSL2sF7hFhe
1dAdSuQxBfwXqA26NNokzAw7fGJkvy1TBo0q6j4D+0Wha8BF5i+0f8r4+u2Oe0bNnUGSHPYKMLlZ
RRsNE0z6llJsSHDgwlCQi393FSuyuvE5sbVD3pcsbsu/BtCcyVMBqoyLGoK6FoKwKp2yrTYgu50Q
oeLQUdSEHtLMjV4d+0iQ0hbfleo7IsIxIX6oqv6VjU/uz41sEL3Z9MPOy4pzKGK8OtZCZjlVajSv
3eiQOs045yOff/T5w6hbZ7QN7oKMXbhho1id2yrALSEDDHVXqDpfRAMUtun+Ui061bryK6FmCvr/
BSrLltmlZL1pxpmwAnA0XDAwQ3StQXg64KVuVwlqBKamho2NzuXaCxrcdyw+IsBRaviDMwKwJjVT
gD59K/S9yuYASaonrp75bnUHEXHc9mtRJ/vyXaW2mVgk5xhfG1Nf+vGH2f1v1iK3WwLdcySfu0RC
2NUaHGOiWeLIDanceilYeDQ9E3AAu8aU2N/TmAtikzJNMyz2hROZR4Lij7XmoVbm3vAqjEvY2+yM
geNB0uvXNhqaLl2m4jvPfyY5xv0/wSB0KzbLdfGFmvEkRe8B6nPpZVHSUZ9Vltui8UX/GfoIi1iK
bpWKx2xfNCCBtJ3cEJSkHmX/U2ZfXaBSkZcM6S6Fpp9HPX1mrOpoRES2a2HdJ8jxJoXQ0PigB2IO
QVjKaAItbDtm/m0Wo9sOf2BmYswRFQI1xjHs9WeqvHaSxLqTd5ah7ePMxHDVU7lrfNkzHQxwADWZ
VUGsHG6K8U0m24S8B4A9/pe6+dLQ3ZBiy6p+B7hFY3Q49PdInTGsi0Zj+KYT4LvxWdwFeH9WvAQk
+gTf5nihQFalf5GFkYgRiIUqJukeRQntQX7kcQRsjFoLVu4c58QEwEsPaf9mqzHGPEpzhCjqKudp
qvkSlPC9tLhOiDbvM4SyFrRQN0q+ED/77a0rrqIE3sfvnCwt5ABY5BaNiR0erbZgY848cqUpcPVX
vf2OnCDKtJXGRnTtew9LAhqormTOb8nqXFDbi4jhFhyVgGUFR1ZsrTJIVME2VraBboA9fg4e4jMo
nWytWMf8CJ71Ej9CbtaujkWSNE7+pBFiP5O/Ib7bBt1nz6d1R/1a8VeltxHyRR73abUb/lKQfdYo
LUvkInMvy5ZNqS9kVaL+IOvqkGdo0C/ThKSDvZqHpOZE0xR1GwXDUMfgbwiZGjSnuP8RegmMGOPA
3lQJjFb4ab/zgr30zC1LqFh7t2KoJdIBTNwKhCRmKFM3Fz7mqUSeHNPq1rFCPUVmcApnEDVl7Yyw
9D3sATNJpNM3yN9SpIG+nG9N9REi3R+SfDX/V1KGKXmDjym6N1AC/XXZHMd2J1nMk7bpI5P+tf7X
7DHgfyWCLs2pvF0KM6sGDTO9SaGLlNNn96PxCFzx6VjFzQzRToI1r8hwVOYVIFgtDdCVipVjRI5E
8N4Vc+fRQ62Ss/8YGUfHdLyZX56meF7owjOtR9lFDeUG2O4TvAfk132ONAFN124bO8GpzqxJYRgb
JFveKXI4dSaV5cXP2zWiy4RHwydPb88UdxTrOZAAgBwxVD0QnTOmpUBzM8I6ZJc0LzveJoNjJJeE
yET/QANBqsMsRMYo7lsblBPsmfqWwFULTSYzzGGlM7hvAGu+tcUa5oseryE2YRsZWcAUm1F1VQ3d
xlPC6X5Xy3Ou/sfRWSxZbkRB9IsUUcKStv2Y+0HjRjFNJWb+eh955wjbA2qp6kLmyUWBtycjQsaP
Yrg9d67QdkIV8cXv09XRh2D7qsR6YNHCDhjfC8oMj7jn2vzKcZEWzcVpd1V2b9AEDL81tXZVchnV
b6S3PdEtkjWQ2HNcxnfHhH2oJm4LYjqa/JSwyK85sIX8Hy86mh+TuNQ1ewpjYyjvSDfNhM7irJiC
jWWFy7KaNujVcTeYg4ZC5tWgBYqjtzHq1nl1VQlbJLUrCNWK2c5C602FvxlsKoeLMrDt91wlA1Md
vK7NTbB2tsgn5gEaPDCLoE424ynj4pei+5tA3NYwwnG8k4lz7oZVY99LRP6N++qKivL7OVbHJjxJ
6kBD8yiwj4F58ZpnW7JeEQcvex1kshzppJ3iw9ShrArStTG34oQsc/CKiVrP4JUhOaXmtTL/AtYS
mv5azDT7fu9hebTTf1abMoPLEHCfyGcm6zoy6cT4L2pir4p/aUFKG1wGyqWzK64JkWzYt8O3PN4S
XcQUBiHvdoyKPVM63X/O0UMk2Kk0+eNxSIw0k1V9r9q1CVoYBwgwcxQ3kMVAOD4iuW5rtcyC+J4T
3KY/D+EpmD4QDYTePFFv7IowMmupJDGl3ns7XpV9LqnC4civp2wLjwUzk2nj0EOqOiv0fHzrKSHy
bxMzjpYPj5k6XmpFmGq80pxmjXqzg0QQMgX3M4pjvFuozHQDyQcsa+NPB08T9S7uzY1e7MKA7bxS
exE+B/13jOrfKAxKimjj2mwQtLeGg1zH0uqo2cuJFGBmULP5aKOLSCh81zjNdl14nvybW91ljEQl
Q/UDGjS/MDCDnIzCk3a2YcX9pax5jgQ3HYnHb2gsE3KR/DenP3UZ0iEEQbYHVAylemTdtHfPc5ae
+ojI7Sz5VixtgU6LPDbHwra5KFn4ZWwpgm0q9xLybq4bB6WxwLZpLPi2o6urP2KQDZB01o02Eerc
rJMacFelM0MGMokATzKY1c1qU0YVK7Yfl0YIl/6TRLTAzzpu8KDywCtcJZgZuJPQ3K6A7ThoVJ0P
C4RPOOx8Z1/6b8NwsErtl/35PaszVtEOPnsuEZIfBEGoiqOANLWt4/qcLxDAcmTwGn9pA7+22AXx
jx5+tKzQBjnu2n6fVT1NaLcmXXPTGewlqOVDfBc9g8GC0Ik8hcrdpvVnpIWYn7xlEj4Xngtx0JZI
05lQ6U63dQ1vN7+9xWfNbICIcrTKBdOx6UW4NN6iI546fZvYDRvxvxZhTYGFJ0UFY2XUG0gxEh/F
W+H9ut0pGlq2hJjY9IAVjrdC3PkvZAzn68GxMdGVKQZ8PvTfqjtNzYiyBCg/E/EWY4WyCSwDTuN7
3FTmUB965/9ulfA/ejHlO0tJP9gSoqVlFeJ6fDT1UG9K9CeOgU+dm7djz0vZFVv1ewY3CX/AsHPJ
QTN0CywBjo6BP8bkPCVWtSmmV4c5L+WyekzIYjzigHQD1jUlIvLGiDm+aeCC401LzHqPAGYpa2cb
TjCRoNuVjUQvPc9GXsIJVHcgV8omPxT/t9EtK3G3h2BFIiGt/OvA628wHezIhSP9rHF+ITAA6whP
WUz4ecS2Js36P0xwjNNq/x746bIYnPWYJ9hP5EiQtPlp42hN2ES5dy1nJptseqymKYdHjOLeV/Ax
cfo0A/NHEMcmgv/Q5dOWO9oxqnPWrhhXfB4zZriFbDiK6updQ5NWYQ1v/b1sv7i3FOKXHANDkhHX
JsVryP4LMBquCrmaSHxHa+4TXKtZxTWbTJKkyzectenYfJcOdP8hh2aQY08iVBBRZBz6S635NwpA
G5Z5VHydmTurhxVp9/gG7ZTOENMDr2xZ9uugYT7PriLiOu94afIKj7jaNczQ++Zf2j6TFHQhQXxB
BvaTxPTtIbOyq/GcOa8zZEF4xwQdQT/5mHbbhZsgdGtieE8eARMWUg/lBWeH7YYsv/kPr21u7sT0
2eUYOplPVem6IYrOy8cXjAasdbKZZrwKERr5OiNLnMhx5R3c9CBAmDmlt2mT8FJ2zNpS7dOtRuOp
A1or/wWsRxVezJQBVmQuTLC1WoSoPsvXMaZ0r9s62bFDUTGkOzNqly6fspi2Ct32mJ80pCMewzsD
lHPWfxd07iMaG73D6Q0gnMucv7u1ao0L/L31VGHwJYlBQnyuEvDX+b2B9e7Pj3fgt4hRptsjAo6x
RT5+LhCkE1n+FHliH4mUIJlokRnpPpmYrqAVRT+Vty88hh3hdnCuuExQF5i62mjpkdwbxmuwzIty
whIzUznbZZjox7IKLtWI+webTAup03Gard4z/bUzSt7qmUTIrTHbeY3klsphW2AQsRA15ixujebm
cD16Os1uR3dfBgX5YhqJ9H/pmIxPVdtdwoD4SzhynvBo4TZwi5ZenS7pLDaaSZVEJ+qzL6K26lrW
YwGVpP3iYy30a07R0O2Wemke6f8fccC03oXscGqhU1NELT3ED1lbLEzaVA1LQUr8zdhCr4Xr5phg
YRt3qZlw2zFcAV5qYVybprbT6HxbDpBXs9+0hvfV06T6vMuRpf9N7Ma4O9i2WgvXsJfszDHfLAQW
7tykPTDj98guXgOaTJ3FbpMazCy6dYMVB+XlU9f9Shh+U0nhHJTQIpjrK+ei99FyQPadINSB4rye
ndnM8dam6tl9Uj/omybdt7mzsqOHZKyvEbmYjD92CJ3X/B5LdB//bBccTQv12oxOHqpmTSYvgzN8
jNoJYd9goH10E6LcoEh2m0wUr6SKIGvve5yMlvrOx/jQKW/Wxy6zong48tHkNmScGjh2riBhwPhp
rl71It2TNHPkW59eRf7VgOdQwepu3GvR9FcbsbfPlV1zD5to7drXGo0VgSgxvOv0pZfyECpvm5o1
sgBOtXS8BJr3M5Yh9DykyQOSmCrAuXhvPcyaOXUvcCeSgA0buaQxW6nueacx27b3YSO3feSzSUfZ
UIKPI+kB8y7K/AanXkjbY/3Aa13kEa3rLGrgeoRFbdkRHe67Yb7HTKeM+KuVjNoj+5cwWbonHbAN
y06FqS+st/FIeF4TkL8a0T9cdN77tgW+gLsjV/8mxLy+akc2NBX+ctBIQXEzMiw3mr1EMYKfP8u+
mZUPJeGQ6U/lud9eOEu4CG3R+6XFMpFVAftab5UzXBuxsPU1imocaE6rETRyaWXFz3qrofY1+XhM
xhR5n92SOdzTp1wjWK/rXwuOyrLjDL6wxhSs3wLzDla+9I6FTeVSvXi4gyK6l+BgtghjCATILebP
HxH2cFP5RJDQB7P9DlvFOuzkyXmrPeuLelTPv2P5VVlgVdVzGiMG7rECc17P0Rj5CKq6BQ9CGJDO
pG6Qa1j3tPsRnS8QjTJ0V71h3jX4GBMCKjjdy45tbYpfzeFe9lOwnn64ndhmB/Pylxej5mdWgfUT
oXjxMQW0hoCs3iPstbZRBh67lMcpjPYwC8kVmz9uwrxBv17SmvAPn6MyQlNv4dhTHpgzrhJPdWt9
ltgiymHPbv7WZvuEY7T0qtWUux9dPKSMs+SGyo/kt5glK/ROMs8cWNNoVD37OgQMCxj8ThJVEC+j
gVF2CG4123X+R97LL2/Qd2EDC5z3mokshvm9C4GoaoCci3eLvrA2lj1qb7skLDuDnXOvyCKpsRoW
GJHKpoN9KZ+K7GuycbUy3q1ND7cbwWhFvXbwLsgUwr67j3Ag6qyHhrRcV3iiRVrtRjuiZQ1XGovt
wjgk49VXzaEmPzmtxMnEnmHlySK1T36SbkMy0aHzfZpds09dEwhGSxbqPp6D5+xbIQxWgehSGdAY
XfqnsVWMhcbNAxE9naOEDzXfWWkj8kKOZOCI6Rk7hrG17VW2qzr08+a4SZFMkhuziqn3HCSNhhtu
ihqyVlV+jp18S5wRkdZ3zgRSB14rfWMRNR8pOXqRzfqZwyrxmhv55EuTrXdbGaw9pzNAt6eQAUUp
YCH0+XlWxcdA9nIGDiDrbhA/CMJ5uDZNcsM2sdGXXKakBJsHw23XYAWq/Hkw2jl35GcOSx6oZytx
G6L2WafmySZJUddsKs/ZEb/9ZCXlSxP09BVvePfAryYrSdWSl+VKt7rdSHHiNT7ktNdZaqZRFbrk
KxpUdx22tbhQu94ZD5ZwN0WXbcq564FZRzlPSgwZAi5fBzty4ogjMOtZLN7ptlCliHWEsFD04SNU
ryrVL7aHDJiZXjOSsnRN0AKU1IfpePMFUTl4qPC57jwN3Bln18iBFuH6y3zj1cBmy34ibAn7ZF9m
kP1Kmt86i/O1/z8z1F5R9PKhdxurQGHhk5c75ZeIwZZVrVw+sUL716bPlhMBjmZLRaBpHwIGwRk4
inNZMw6s0r8hntYFzVKj+wcvCDdukl36KtuXwBlcHrfigCjAHGXVO4pTuoHmxsOP0EhZiOa6drpZ
+bGzKEHckN01RZUGhcytqRUz79wo/+TL+CJbd5kM9G1EIJaYXdn2RHG1GUpzHRFRmBjR2kK06sVi
behyr0IwarTBgoGAzk2CCV4K4wRwNq8fFoWE9xKF2Ed9BwkRWQ4FTU/FH/OHZY5rhIseH36NbIsV
4mIo80uPU1MB5Ml8EhvYGvoWqwGKYsl2Y+ewPCiKAa0g/n3adSEFkSX5Jqv3LnrWBJNVATPLxu0O
5APS8caHS+NIeCzZW0CDGlYxVz2jIu6nrIgPLslUslInCkkUdf45xOxiddkqCNlXaWqrj3JbN8Wq
oC4Hto9ct741vvZS4b5t2AoMGKAnRiVjylnstysW/X3HLEQEcOb0lQ8/RWQ93zBb2ZXJvyEWbCHN
ZBtYzFV6f1+Qd+Q4kJr4QzkWVrJXpyHDAeknzyDW+Ubw3RXoyF3MqNa3X34SIehHbzoTh0yJpQeK
IQMu5eVbKqNN6E9vnkO+VdBzd6ZLhdXbNr8qQGEB2/xePNJsGQt0fvAJO6tc9BPFoe88T7bGiIBo
Ghv4DwqOWSsiR4ZcGTguExix169bBq9+pz4aojXjFF1jWvEpIHWGDeED/6gQViA32FoTQvaEUgy/
jhUlB9vxfkzrK86pqpV290zn1OvDpjcHzOn6aqT0HwLtoXkEUzTNqfH/2vEnDZcNl2Ok5vpIP0hP
g4H2Wdsv0eStlPjtnV/N9m+C/mKe19fln+n0C4VMYkgE81hzX7r0OUm1AsG3NHGaCOYEKX9Vw7wa
sMmHlM0x7WTMEYGNV2OHC9UNyF6LLq6GQMy+D+uPVQLWRJpUTVuaoYcTeBjCsO4yJa69hE7eX8Y1
0Aq3n94lcqcO02irh6cRJ0wRDJtAY7BZWnvdbHZFEhxs9qpD9WLV53Zg8yMYA/q+hSObNSp2BwfS
EB6rMw68rS40pBveFVYgnG3MlZTiKBq2qdUdFbtjN8azEGKcNVzMRBkZKf5OovXQBZLRNuN/SupV
lVT/pnHYSSYrbldunAlNmmy5LnjaI9kKgBAAoh/HrnyVbrKP3OmqDGZoMtxZ2MBzKMydYF45hYcO
3bQYyVZ1QDI48QYW82YY3pQ7Pij6mJCKVexBrDWRQlg5HIjQztAvJDjQ3b0Ha0ZgfldYMFuf/Iy8
ArM4MAhSqFJZziJINmId8H19G51zS8+cEMsr/Oyvhpz+lEfmVbHkawkvqZl0JlO5yQrxHCNxaD1j
McTfoXphS76RGnYJyI51WaH+nXcPsGY6B5qceaj4r7Ua6yg4Mdach4aVi8UZ0SPy7QcoK4GOpDw+
10X44KM/j1Pw5tox94ThZItBf9WZyhvlK8OmrcyBryKIKthRpYi1tPInJ/SH9OYt8N7fsdjA4F4H
iPyC5oNOkOpVPVHoYyxCZnrpA0pt00ERk4EywlOLyyiBeB/JQ65/l2pXcTfyzh3s0X3oxK9XAKLT
gScwxxnSJfjTdOi84aeJGdhjb4vJZwnIpdQVpyQI35G6xbU/myLc5GyGxxxn68BiSX+aI3FqyW2E
ni+Iyp9sIL/ToelK6mQ94jsQDKm7gHqE48cFJqc7fz3jI21UJx8uQgXpoAj1u9BniictNdA427oj
y8VTGi8MUPNNS3eKlsBGHxyJHxvBlxICq2WJtQP+qmU+D6LazFPYzHDaDQG3sxsLbJ2CffEYmjeB
tzaEB+SPe72k3hVc9gXsFjabx4AvtSztV9JBXhBxXv0Gb46Tzod2CE0vPNLoPMsIFh6Lv8ZcSgpV
jeAeVmRPumBuZTAyyBhu+oG5EZp+GjiPwxFMZC//wmxe4fKL2VggLNbOwDI+FDOBAWFfZaNvh7wz
aushzW+lx3wpGHcR61cPE28aZXtlsZlrKnbN6aIhHqzGcaA55S7VSefDYzr29NaB/Day/rXiuEk1
g4LLQv9mytekROBIfZ3Hama9sAArD6a6ZXBOMtU9J5O1cuvgXQF1dPPkMKT1rWNjIMZkp1W8bXMG
RIlexoxf+GXutfxXTsMpqCQDoWIBZH+V93yqDbFT8PiMYVz1bP+N2SAk3TcroHEdin0GKKJMkKeY
3m+T2CGa1RbYjrwRQxjiadP99LXiuCGOAEF5OB2tGKwfzzBXgvCvbFX03qnFKyam7hFQeE8jvqkY
/E8BJC9f88ns5KDwLTTThqx6Cnam37oj1sJ8bSwqOF3hP0h4IZwavZxRibeoumI082JnV/Q5enVK
wkRPLiQ5PFv9V5G89t10KC3Ox9I+eqbg7vmaA11soHyFtdQHLH+gnUXjHaZh3MmiBCbn6au+YawU
YNlXnUdeADpF0UAlSs8NlAUv8bA9UDaX5d3IELRk4UYQs1fHSCNc5qdNezClwxWiSDNpKdRoGmwU
q36XPYrR2ToCwa8DgKi090H6KnykKHOSCHEIrfTuObiksh/xEMyLvgoLIhMpFFzKtNexceon51VV
zbY2zXMXuhuTnaOdBQtdFPtSDmurag5pkyMDQmLGyPKv9NNDX/IezpdgX+MdTtYWwVbmyEJEOuu+
qF77+J9Kv6YGuEmZr4F8cwyxZcq6tTmpfSr6XRhPz35RrDx0z2yBmHzHC2vC9oWz2ZyOJjMwv5Ur
Lmb0TSlsI6Iu9c/GI0zdW7rQSUshz0bNniQW2xa5SpqcQp/LRHVk+P7wUmDoIUEPivEw0UJBZyTO
nTvYPqsITCU0907Zu96DpcgSJocYUuoSbQ5jwzE2OGP7m8vOvyefJQjDjUHeEmYJS85dw+xyhTWd
XdKgYCXCAjAg0VbkPe4y7wSSpunyq494kLv2Ptbtss+wE9iK3QilbwUwaNK+UrpSAxmmpcpjErib
KHK+VY9mQ9Rb3Zo4EFdudJ97kEjU7/RbrBESlm0tSpLPAmXcgNh7Ev2+CCskxr+qQZEv8WrOUoQG
7YtedJdUYE/RxcWU7sauCpxcw36wwe7HAWkQbL81qZ8qz9/5plzZXX3TdAfjHOQOJqpyVBjSzo52
FpO7aXWwdh+Z3q2SgsMUpWLCxLDTsdTmW1WjhKXktsvqK+0/KyTSmffPZrTd5tPDm1hvy3xDgBxJ
zknyGXMjB+GIKWcIDkHPgDZqvhwnuBes35eJ02Lx8VnAW3o/25BiDNDCfpXdxS2yk/LixZDe5Wyp
x5TohkdRJvsUh3DHBggIAhM2vrW+53x07jPpJIPzF0fbvHxPpuggm6sFQSaMxxNmj02Jp8FzhksS
TVg6cQIgGjetHtN3vYgGyr8ZLNC7HwWSAbPtH+OYHmRv3A2itoQqXq2AGdngrBr0QE+jgCcI1NXp
UUNSWPp2Ojv+p1sQTMA00psuS7SMxa9W+iz7euZE0bde55R/PS9d29pgc6LhHZUdiUiKuVAdugw7
rMonisrfRCFhSiRaSuAVeRFvBFqUqTyXY3Y1dXKuUJ9kUfrsGXAI5ClWIfiqOiUCL9YoRqxjEf6o
TNLNIuoL2NKUdrJmgrcfcEh2OSCXUn8LUqaYYz2rjYFgQLy1YqLgWW3Yw09rMU2HVrcSfrsXo8P0
p9jEo8IQDwi8MU5ljV/Iy5d+rwx0NFRpk3cKsu5mIQGOONo00ZyV61yLODxLMa6N2N72Wcv92eKw
kETYXOz8ZfKftZFyZpCXxtWx/uMiSItrlJuHMah3Lu6tCY1xbWjPmiuxSjIYJu7S7NpLDHG6CuDy
e5O3GxWyRhOw9TxzJn8h1rBg0k1pVXtSkJXDmRYIJA9iNBd1eogHsai6dy9pNsrmioQe18tq0ZCM
GHIM8fuxZELEHSSH2YheFgKyr7GhPp8R3zpHl9rEbbqzNfuscVn3SvHWk3YORipMAUqSE2QPdIaz
Xp1LPjLR8woGk2glhokCL7AXdTprydHOmRHjxQYzOwe4rnal+BkJjjDYqyWR2HlQUGKAxfBnSPA2
d60xbkuNXzI1MFmgP7PhX/gSYO8YgP7qr4F01TWv2z9EeNs6tF+CMqyZLtCLYcpFn9qjcITa2xr5
qztHe0eINVtkVNHcB+Nearz+QuWH1gJzme1xdvFY/yX0afXsdtHYayS69WlozbHz/YeW178cJZex
ss9jlP9ZElVQhjZT0Cs6EwSpmL1pTkx853oGgx6DYWVL35hyQ4BSBW0rJ+5tNzT5oNuvfBZg1yn2
R8N3Dm1cANh1cS4GZfDCIHmpcoU3C1jwE3faU1tgHAo/O/29Gu9lMW06P2ZPR1hqn+/m+CZ6yifT
DNZSjr+Nqjj1KFXLqiTWEyq6nlEdc590kNAhkaOBqekBJ9IM4ijd6UXyqOSbYfLGVBQPpiUBKsNH
8qEySSQiQ01KbU/nqrlsw8PKvcUaoDwj2necVSNsB9mrg5WY55TQHTBNFmp2/uQhIL5OlR9jYbxa
HpHYtPtaKndJY4EggV3p6/YmdbUtA8wFNfbWhkoVuWKjUQgz3lv3Rv+IMmNe7+FgwNDFiasl9T6M
RhYYDsOmbNko9plJc69Z8K0Dvvys79cjR6lCejDW1rkGiN/I/F/b9HvdodVO7eWUFKcUbp7J8jfT
/vz8EROHx3gWnzYmHSMj6ndC4EP0Ec0XA0Pc/BZqT60B24ibM4twdBbRoyXLx85zAluzfRz0W7f8
6qnz23padN3dobahW8FZjvCtiW8F/i08qYBoXt18eM8ntEA9sef2na73I8fTF+rGxsSarCUF054a
7jHuHgVXkvtam4EKdFhdeFQNUrJoFn4se0CdvkUmmNMca1Xc4qi/O5l+0zKow5MJlATco3AeQ9L/
s1W7Lcatiz2yrLRl0VID2iRwaP5HUTuLid2sy8BB9Jg9GVNFo44sYeQn3ehMG5KfUHOJRpp9AiL8
IYz81o34z1vdfemL7rOGW/YU1DMgXT/A4qRVUnCNpsy8IZy9yQhJvDbg6LMpUXT0aoXpgK9ycW+J
zxKHdMIDTPHD5voA823Cg1MWz7UT73USjgzpf0OAP7KIh/urbh7mkNbip5n119KUz6VJ5Aq5Rgai
ahQiVy6GgUkWEy0N5WuYXlI7v+nM9aKx1piU+xuryg92RuJnQXuYI41GZmJr3mdloq0W4qE1+sk1
cbD1qiHkKNyYaGIm0zpbmbtRQbSpPaREyHXsnkorMh5A/CEZwSZjYnMeBJPNzOFwaAN2HyKkhoB5
Y9TVPSqttS7cl7yksWniYV21ihrRQlVG3kpqf3ooAvB2/YaUJ0SQXJ02cDDRjrifYa6nkW5TKyBh
URqB7z6AajVnD7WhmNO3oY1QG9H+5c2LXqtny+vuPU0oA03QiwZguCFHxg45jWe/qYE0NQzu6IUv
KUIQEQdMMeujx4+60NLpafAIxXNVTneYbPSmWTnUtHWkXZlaEBPYwRbGCjj2b3lNz4wxvKPBD40O
yBJlX2xzKDZRQM/Sv9Fr/tKh4hNCYVYWDMdKiPko5Jk8MqOX1mvJuiLBd5kM9Y/Rsfs0yFEpp8WQ
oCRXw9Fg16nBL+bh0CynuzEY1k7mrYRl4zGUq8BzCacGVgFlVqddQSS9nCAAaK2xdPD+SCivFlIV
h3FXG8p73yXdMnXnaDC0KoX3npvgAik7nLpm/1T944Z1Fmng7lq9pL/AKR4OXoR/fUZS0xbPIO1a
iXuXoNktnDNOPAJwffxkOWCMv7qFkZW9Z01ByWYeK2s81IVzKOrpXKTJNe3ijZ/CHTMqaxeajwAW
kNkghHUYXCBBt9jGLsbKQKAgDWfLZOS5DsxFPs8ZveLEwvs3KcDgSrBbeUg6XDq1J5ScaOzT6FwG
INQzAgASzWVPhfA15+xcTbV1l5yzgZ8jqyzwjGJJxnCXRhCqctTQkawOWtVcu7w+E3a3LiglgEaZ
70WCXKKIWjb0WrzIKxc/rgNfw1jlXUmfamZ3p2fa2hcXpmJn/C4YBfTXymgFmiyOddnSO+WRQy+Z
/mtMpyDjwmVfK8q9rXVv+Zh9eVG/nDLn0JjhjRE3MyXwLKRMAvdVa9zv353H2r4pCWSs+Qwxa/MP
EiKCLfN3o5j2qo1/M5USaKYdYrTpduHwKoRXq0P6z79kecFEqqn9tS4ZFaXqYFMSRS6yxFJjAREw
fK/xJXJAEjNiQHWbyAuuYxZOAkuaCihpXUqxHFe2XvpfbZod0fdvK3IMlIkc1gh+Rdw/Fwbg31yb
NnqMgtkbrUfgGv86G3xmhJxrpEwLOolKkUoa1PhYMY8hS0pOjvc0tEw6M1gxmd1GS1dMu97siaHG
VGbXLBo8+MT4eXysamWTnQ2/ODlD+hfLjrxv8LG5Klax0RDuZ5frrCdiTIv2KdHEXDf5njoVVwPS
D93dZfQ0TvWRoA2sJ3WpBHxrCQmL+ZaekFyfeAtLRo8yFhvCfinwoT1bJHaXdfVgdbgyYHgTsIQr
KRDPKbvEyWqXmo48SHfOhqC+zEcsJUa54+EhItNW/eyMitt6zXjp0E/G2Q+Ry1CwVll3MoR5z0MO
/DQ7BbG3TjPxF2voekrUQK5D0LpRK1zhxdqDZojkBq+ozm6NGqV30RFJNKpMswxEbMnVRlj2NLIP
TSWLNqZ5CBDx3k/TY5CQA2ulYcQX7nqiuh4QSulReJCSdVTM5k/oJYLi4R5WzTny7rqR7JToDmFo
fZMZtsqd6FAILuRSnIyG1bdJmJVEHwecUhX+YnCLj8ALHqUaUaXZx9hjTz+yUCf6Fs0JgALE4Vb2
nsrpMT+qvAf+JvI1nwH2WKw9rK1iRpdKDRht1V/lA1ootPzSat0lwGSpeVwRkXmyoThH3bSJAo8O
xsD0Evx1ObhtwzJNDH4DNRtanCA/D5r9qNljaS3LEgNn4eBCHkFD8ZQnCbNulz6pM9AjUGiBXjMO
oy42ZotiaCQEzuImCRr72o4x1xSwlEHcCOp9yjp7yd586yQktVEnP2XEdWZ6CzCdKgYFedfqb76H
QJ99MjHVHl473EqQhlOnOgubwUaO2c236W8H6nRM18QpNvYyKDCjjGF6rAVG6MZGndd0GCGzWQBb
B/vJlS9pRKgdFs3Z44RIZVfj8KmE/l7qw6N1ZuVK7m+EN626vvuUjsbvHWykDM4JvF10i/qywtUF
r+emtSzfa8e6Z365bSb4W7raO219nXjuuY0qJQUGHVgBEo1v1wZ9FY5323Spu4yMxV7y0haMXB2P
kq2/JF7NCZhdW3o1BzCc6Wf3VkUP4QT7sZ1e0kljEYX/pojvKdiE3AJ+weqaLQwjZbB1AuA9kXPY
OQEwYB3p1Y5wQhpcWDLos7qbjd2frmvtqpnqnm/dyF6ZfXKyCY42PKB5ovU+XXoQjUM+aG0PAhwq
zaH/rt03zox33W/vusuAmIAQW79bk7MIc7rwXru1QJFGSlPbqa4uDiYnM96d0XsOGLmlBIOXdCko
AHZGdQUzi32iWpnWSww+hasHThXrIrSBxqidpwExRccbU6TyJWR55GBNcazyF4nWWyAjfJsvdm9c
cen8mpzEeXhnW30uI3tnD3D9ww874ftEDpLb3Lwl5GCrP+op+pcwqw+6OZwIMsRd+mLpCRvOEH1Z
7LTHSM4xL6jEVUieAOllnmDYbiECzcev0mcDhLfVhNaiYQpkA/w8jLxU0lkM+atm17juEnppcHGl
sesMf6e0nxw+YNPk29EBim60NcUqFIip5qfbwGrr3Jcyfx9iHpEaX8MOdTRTUh0QS56Qooy5dLAY
bOUBOSMEN43c4u2Eo85LoRPBC4kzQBigouddw/QRRsg9fOfX1jkrMwBWMahAQgUBo7sWbjDxr6Ib
7vG4x/1I9HR7zGNQ4413wvB49nvn0+RaKHrj3S2zpwqOQ+9GL6Nukdj+3Vf5i1QArvsGViZyYHZF
etZtNHxOMjzqU4cDCSuZ6aGAiJOcmWmyz3WNEZU308VWBcFYbkIgiEM4zBCdIgEyQqvEVnNaUIus
MkLCQgcfEtREpQqX+hJVqNFsN7z2qj7bCgmp3tokJLfEc7KDZweDqmVjhPUhxF0rre9pXrY4zgXf
BvXZVzk4P7HbXKZ8HlOjMEgC26MjwutUMk/p++8RcfMkiTkPNetauBXb9HHpQ4YwWZPAmK7ZvZp4
g5oy/KmLDKkkP3KvHc+kbqwH5GpM+3cj0usmJDmBV0Q07huo+HetIhcLX1iOvDO1vYXXgVTNau6L
dHSOU4fWtsnYKzIuiBkYL4MIApzVFkQA9ET8FQOI6TgNOQszcDdw2zXtK1EjskPP38qx3YqwOXiC
Q9nQSI9Op+GiDQmoo5oqLf3WXEccs4JtmdNjBM4ztKKx4hfuvP84O5PlypUsu/5KWY4LJsAdgDtk
Kg14+8v+sucExiYCfd/j67WQmkTwhQVVmqRZvsxHXAAOb87Ze+2GvMES24bZzM+tKU912hzKDves
YHNbNz8xbJzCkhYr9XZCnjx0PGndE8FQeEhZ+h12UPxSqfhhT5jVJmW81qjh2f652dkyMDRnHNQO
SBZGQCJ5T2HTktQOmCJPc94QGaguEJTgPQij63rBiVkV3S9zuLL78iQ7yuyUBMA6tOfDCDVkyMSR
lYYzyoSAenDpMQwiuQI4poBHgG2fs/ndKMprketTGVOUryp+M8q/2zgrL0SQ7+2ScGvV3NpOeDTI
Unfa5LEBxzBgI8qIWUMW4L04VMJqtuvNYAD7ijgjaxsqcOq62Mxw3ZPrt8Q0WPDeZMtzjyvIAJNZ
HuYUAbqhCiT58jIyszsvqN48FPKDMjFESPx0ILhc4F1EabmS7OA04oBhpZ8giNdz8lM3vFJDH4GT
ncYhf6NycEMIxD5OWZj7+AMektx2ykZqBtSP/hFlbdYSjyZFlDqHmIX7bPDebADNDpSCGoOWcspP
17aeu2Q+UoW8dcZyF7ThfannrSdGElUNal1Br7GmBcckNdkNGbjUwVMRJLLy4/beqZo76WTXVQGA
kp0qihRCi1GNxTNR7BgCRrQeHktnIuzXuA/WVercxTWq54ldwgQSKk4GVHWoUkeL3DxN7qGFPVSL
6l5E3kMqIFPr0ru3TflAvMOPgTLH2GioqZAiVHgA4HHhTj0MM90da8c8jHz4QZpdBGV9SVtqo008
rsq4Gny90hbOc7Pd+xHMu5i5m001dlSO0K79nNqATtqJYDQm+NLPKD47mLjR21luBA0vxjItoR/6
JXnshr9PivBcmMn1JKynJCcarrG2RB9Ao1pQiCBcpaIC7CIxKPv6yuswqYIOjKx4PahrCxbiSO3H
EUsIg1nfdl6xY7nfhqN7qOVxcBwLyEhqX7oWtLY8vCE6elr15FS1ebcVY0qeFhVNVKnWhP7MQX07
jDV5ElO8naRD+EyzGdPqQia0vLlNElrDmy6FY+lLc4PxMyG+C76lGJdTQ04boTS65fSVAsDqrucB
BMyiDsjr7smtnLdpaJ8k6p7Jii/qBmSx54YIj0x2TWQjO5z+1mKC3JcY87GvrZMTz4fcInVnslDa
NElNRKbz0Xf6qq27+9ECv9rk5suU+w4kPWBEA4pSt8Dr5TUJU2mJ0nuMin2Tz9u6oFEromzPOYy6
Xe3O6ywMH1otcLkxtQvYDP74EE/pg2zIEKE/z+SjjYUww+xkNYj5hphDGIzf64ht+NYavO3M7OMa
Nss+CCcKEcWmwFBw1ljJexG4H/8u64v5OZIExQaz8TPw3PvS9JpNYeAlJffyoNPxnFy+yySa37Tp
o2qZ9YPOMKe3dXgkUHU3TvYjSx2upxGsWRGqp05Pr+Uc3FLUw/+H6DPkZIaMsruDa+QDLfXXXZ6P
kOchHJlYlAtZnmw3ezCynvV7Gl+tVqX7JVverZA1BjVT56CXU3SMiKMdqV7BKKbHQtE2SzLsiGaJ
Om7h1OXzqhT+prWH+yKLsYnHUCH6lg6TnWMdDDN5Yve7JMqVd5nr0KFFuNTI82jQT/2EmdFPkmEJ
UWMma627uml5ZSHUsDLIL91EX9np4KzYOhDKMQ60JSYcMUA0s6oC08Rlqb9S2K6kdQq9vL4YNDhx
rvwxSLq4lXYf3Z5OpDWwU205058ZXvGYQZvwBtgBzcgDMA2j3lrksHpJSvTx0H4aGcbrAa8LKB6Q
Nbqr3tGD3EfmZK+NaoTXKE5GP7zmcYnay+JkbQfhPhgSykb5eR0isIjQs8+kEWbXnV992DablUTg
8faK4bKxnBeG5jv72YYWTwUEiZ/G4YH3OeoJr4EDTrCMqPPBPLiP7E5dOYjecUqlBgt9CvhMxT76
sQh8k0gVrObO7M3hOrNCdumjH9IlpGAeZYBR8nyXU9eNouRnD1TOILkr46vMFQlBIDHNklaSgu2s
Sd6+DIpHMh43jvaOTf9eU6fwKdFinI18Rkr8Cq6evlJMO/IVmMxtQAq3l3NSnZloDc7pXdfQrskZ
JkGwzUvMymlxaXbTmyLrLFElKPmOjty1Z5lXYzNsza64NmJ8KiiNAl4Yf+fOa9obs3LOYOKXzbRq
eut2mvpzVw3wpN9gZK3NRaRBu3oW6s0OsguCgncl9veeFIEBie3aIVfi2IRWtqtQzZEv2r7XTfWD
7S9ePkn6So9zbNNFUCmbsMmPY+XSCAW9pL2uOh/xbd70FlISuwFERvUIqQMY8bp0p6Nq0/hUuVWJ
VbhAfZWSVBrcJDMgXMD9bUldlvgBl5jYbsF0jEwrLf4Ul6NlaHonM/dx+xbiZzbT3UqgeNQwUMBZ
4S6aThJxGZosmqg80ouRc4u+Khdx/StzjpntMtAy9bM7rLvqqp2vrHYRmnBccPYxMecJeqQVAL0+
3qnU2MAsXcX9HfD+kJ65oG9SPczq4DTPUh+qgoCFrNjoOl/7xVsBmD42tgJU9kjmkwr2YCXXVpJt
/AYSgLdGIjxg+iXLp1M3erjt0CM0r/gv6YrQ3zkrh0fsp5Qao3YLCa3sLoFXyQKY+36m8baEZCyU
f8YQ0ta9wA1AkzTM7+REqxQ96pKHcJX1O47nuHsT9B958BTAvfZdlNensdnoDuIZlJ4ZpALkniLF
HYtgM7pie5hyspfO5VS+RbioQt/jYPnTADNJdACFnx8BrqG+z1YxSjpXRtcUMflkOd8zjSo6eh7D
VwbxKq5piBssDC3frtFepQj8XLyFEdeMMAQAP0G3RnkXwOZbTxeLHML2QtZwiYtD5fE84Ey/hvLY
Gk/05An/MvxzeYtFdE2fmko7Kas06VdC7TLYpnYI/xf7X3AogJdDu4meJtfdjzWSszPxyuuxKqKO
9aZAWslhDdX7+UgN3GbJpJnHmaqIrpc2f1U9lmQEhPSg6ScWhPMW7AaJxQDpTlftkOabyEaHxO6E
IzY+Flabfikxr3L0vGb2CL3Z4lsgnEzXL2F4ZBh37Y4aCRlnTn8c+y3qnrOaXll4ZrAzyssfy7Nt
zsv8wrEWbFZRvuTxQbY3DTyQDqNGRC1rVY00QsqVyi/79Ca0xhVqK+tHTekWyIGQ18RZmN37OKPu
uGqG20RubbFzApMssh1HijPrU3Fcdyn/Wmpf1NsexU689HMQIydXKj/haPNAB3J4DSG85kRbNPzp
pwTlQhsdl448NlWEsrnzWLWnqfpRJthGxh8l+QaaY4RHZYcQsZpXmJSHNr7iDFZjQPA9JAZA84Fc
5vmZTaWF0w0Ck+w8noaTBXGxiIyjyxEALwzLIDaEc80vmu+q9Dz3EI1yQAATVHEfkAgUzmD3Cdv8
bJ9qDc3gscHwaGxK72B0h7r96NLruTnN8hyjB0JQvoqAvdoJrBPBCRnVNaNaWxNzsA9ldIaOmN4L
oiaAetAqpE6ExUeBsXjDxtCEj+x/l4r3vB/sTRSsxwJp935ud2PA/qVHh302lOYZdhTOoyjbd4sE
i/5G6rI2MPryiAoyQkWxFg1V+xO0BwmnvH/z4ztXnWeWwJlo7/MFjmHn+F26jaZH2Vz18YuRprt5
we9b3RmRHKhiRPNvA+sSwMs5OzMuS4hPlXdZL8OPyom7toqf0ryNipM5vuCGzPCmojkAu7ZjUifO
IwnfkmpfyQcqgA4TyWgzloABJDf8t7WrcLoUSBo5rmHiSC7NCBZsfZH5JK2vTRpIJWdit9dbr0F3
srHQkhpvTu/fZWLXOfwBzHyTDcqaXQf+OlpMZ9F0NdF+4tC1aULkcj1g9PIOZ+26MvFa2LSLIlKl
FGmNO2d8gTmyBQ2w0vjcAocNjMvJ8aZ2botoE3i7GNzCLG7leOipb8xLJlvz4KOHbeea9XPvGkt7
44WFN0zeQr2tRkiC5WNjPxZIuYz7LFm4EbgZVpkuz6rA5dD7Dvcs6rcxiE+3PXdZYxZ2GQGyKBvk
HpYHSTXC2AhIYAIcBCfFKQKoAolf79viKhJPEZUDAUUmSa9ogKElORoz1FLzumNBHjsyrex1334A
BrXb8zG8pFWdFOiRNt2A1D2iDbNqGaHZbYjCmuVReJ/1eBFOn418A45aocItqKkk40VanIZBoKHd
x4vndTxWE1i98Grs6tugvCiHeUV22y6JweZDXfQv2+gpCD893Atj/BLwWTFt9WAlzPKiEzuwAn34
gHLHvo6dG/JsPO4c3I9XbC2chAHPp5ZP0vppspOZ15585sBqw8cW5+Z4DUMSdUE2bqcUN8zNgPZv
YDriEyPEckqeREBhkIy38Ubl7Gl5Ismh4hBFfkjawKp5qpcFgxovVdCzhPFd+Fv2eAeHUKFwXyLG
ma6q4cGi8O68G1ixwo6E0jtY92eyXjAFKWiG0rsNmpt82jrdPvRB1EEKls8NQU20wmuBphO5uHPE
z5LVFzVaPwPUH9jRrt2nmJCz2WNaP4bWeet81MarMg49wRcxSXaOTY9lY702eGBMdIzNwYo+LYAx
XXZrNI/KkJxvQdQ4LB74Wuiy5nwVNhGZYXtoSII1DO8pmYjVAIsZz3vlAoimHMvWOQzWlv0YFxAH
jrVuNoN8TA2BjOyQu89tc1OSSmI+54hpfA7jNTFrqM96QnOmhfxwMSJ3xBefC7JaTk6UrCUcS9c/
Gny8UIE4mq0lC0zaXfkC9RNlLaaWbCu8etfkIOsZcdFpEVEwPEUgsSDsF2pUB7GRgh9G9HJAvIyr
AaRxdqw4gYvwhSC1Ij0q0JtxfIq9h9JCr2U+iH4pUFGnDT3CVW5NYA40zCEV7OkYMfG+OmYKNkui
17+so/sxe1beY1fTANpL2m+aicwZWHeHV4eaeQZkHxMHp52STeWlm5ZIjbo18W/bVtcrZIfMDPAr
p4tu6um7lLs2oe+5Nb3g0MhpO1Gj9dmvu91zwTisxz1w9t3cZLshv7JtbMLySufOvjHAfct9ayPR
ASsf7231vJD1Yzh1KMVq9Wwl0Qah4qpB94rvdiY2URd0J7sPS185mF0QolNeQh+PmZf1Dy9UDd4A
4Fmn74zgrRV4s7BcehGsjRGvbw2KEI/1Intyh0cFsWkI1V4U1amwwlefbBxdCQbPYilDxYRiwEIc
rjVxR3R9/aLACS/Oms67pJ9JkMV4NCrjru0piXv4NtLFmRG50QHCxS4kY86K0BCDQ4G9+4I2l6Nf
BgnUzAHZFr7D3O2sHboYJoHvIUtPOqSb2l3sZ4Rcja5ZXhZ1IeBQ+ihXvOQeJQjIXbBPmSlWkfL2
7SIkysPwDnUyHVJUHTLC6+qp3QSRAYd5c2464OfGhXBg0BpeVb7cOb7apdonusyPf6DkOpUFA0i3
aXDonOp+qhC1edR/bzqn8Q8ihAA8BR7R9eWYrY2oK5/itsKaNcFhR8Y6sdfyuuh99DCWIJkCxTJ5
F4OnDqMsF9LhjJXa4QuQNl90SVJE48wh3PfOOQS5caNUkOz9rKuOnUKeNjU5klHHvCwq90lb1gic
iCE3ZCUFtcC1mMUhlcMWaK40P/csGdwnQpFpJ6rB3rqj4z8iaKCFIFtgqSPdV1iHVGvUcc7g96OI
ZD83j1eegTUnKyWnb1PcDIXdnZtGUK2UTdCUGjDMu8K6oqTLeWq+THE1eLJmtzFM5xEbvTQT2GL0
tfQoG4ZsrVaixjlNC3FfYhpuY/NNSvySHesHEgFOqOXKrIW7zipaMgV9jszmkxVRN1CyhyPSgfdz
iUkBKJAU0zHXADkn50MbKNLBYrLMtrjCm0ruRuHIfR3U+zFaQojio+MokEPeiInC5n6qrL8aZfIU
UTjB1asPM4edCSn+ZFV06/CATQvfkKW2oRdeaBCTdbekFiS0o0p4jKbrklhBAgFWKI09ZQIP74fx
T3S35P+S19o5J0HmphHDXI5aYGU5eWoT0nGno3hSvES2PvWo/ELMBuum73dtqX7kc/IRVHRC+G30
bkY4J43xNoYY+WzaAXlrvrXtYgQ3PkUc/Ail8VA4gE88tvbSuExJ+OpQBTSiBm1XXMZ2dGhD3riR
XWU6BKIRkjvJHDfLQ8vGPrX1IzIdRI5efkknS9BLx7vTZge8hdtecSzXwT4GBBzFOKfJYLPdBvtm
c5Sq2UnTfMwGVJEIfZCZReu4BuHYYpWYXVwkbn7F4Rj2mxvfZjVZ5Ul7HzWclxoPmgpsQaPhACNe
U99ogaBY+M5bX0mygS0Fl0Dsej0N5g/oMyNWDKfJneHdlJHtvgUJAtRPq++qji4akH9pkoGVmkQ8
DlgXYHZKI01oPORFn7PpKtwiT8Q2qO2ClaQ1qhmgEsszTdhQlimtrMYDmkQxg0gVkhEV20dcfUFY
GuI6LLQD/rfNfCCFK5nnnk2SZANDg/VU1SWqV5Lla8pZLGlFSvFrzha5dS14bWeg7WrCjTHG1jbN
y5ku9PsUcdD5aaKxJK5BzY0gKso2er9/9vl3l9KAZwWdOlW9yqByZXFKdwqVr9+xaTCyqdQvoe8i
WaAIpsLqmrNuDzG00E3C3KDATS0tnY5XZa8T22g58IMR5dDQ0oGgJjLPFuUgqkqCdaXoaUWeD0nW
5+m6UpkzsPUI2OhfNpKQb6BsqpflqnED8iiG0LOPTjLEGavQQEdi3WiZQZ3DKxeSToyMNudImiBc
TF8bj4LytMrNsKA8liBU8t99h+5DtsE2Z1O5j0gVZmXKuijt1DpIR78hdsjxEeKC9QiIBShCf3Yq
JIH9IPcAJgvOA8ovSdJYKU3/L2PgIeSEntB6IF/LaSx+zpWwxKtEWQVcRzO6Od7XAgEuWLkqdAoy
U51m8B87QCf6Psh1UEJ/9F3qa7M7xhnHLt9w2FzZaeF2P+HzFwRuNJ3oIWdnrU7AseR5ad21RV1T
DzaTKh0ekhZpErq40MKv3yHI//QSAKIkeTZhK34ElqhGQMV93HVPFtUnsbMYV7OxaBgrgF26T3IR
b0CATiQy1nbScZC3x8zU73Psii5mz2EV8GYzw89N65j6ps5+pvlgantt9opdgq2rUSQ0akRNJddk
kLuLpN8oiWuzLSvXl0k3tPoe1X2gUI22s6u9XTglqScpnLQORG/H1oUHqteT03g9sMqhcM5blrMh
kv64TatQEEFP+2x0qDAOqpHD/RC4dLPOQmfU/nPbxxHmOt3WU/QZKR1jO21YW7sPF/UkpjJmj/Yw
9ca0+FYbr7ZooDUBu8ONCrFuhAPB9jQjFd5IqoSi75MGaQad0Ujs2xzr+HBUwihIzJrCWNE57gw3
AraYQV5JBKR46UkyYMxGWMa288pifHSwbmCbje04cdsN4tGCamvSNy7dWKv16TaJaZyTGs13nvo9
jKGg7ZFIN3RjECG6pRVu+G213otqruirtK4hzx0LZuB+jAOft6yrABUV9J0urzmP4u4p2DG2bd2D
z6sR3NMAUsKbHjPdBI1xnjddnI+bxhgC3Vya0kkzd92FQd3gyUnlwv70p9Qu33rdBXME1amp7BfB
j0bPaplmZlIchiOY2Gs+toAaCAqCttcbEdWRuGuE76fgV63ELtNbrynNxtkYeAC6nxaF/S67s0gj
DIsfk4uXm+gN4Wf0SUMzyikntGGk0zfbtxPrMkhCu6LEWzg5IrChwuoM6MYqbPz8k6Eyb4ntbdzu
0U+GREy7pB6EN6IJqUIkxuwY+vZiqP0ePTUjGhBCPAr08HxH8bxFs0A4nxa8yftR9gVnWmxm3LpC
ZUvrMGgCxkIWxUH1jCDIztmcoQXsL32ELkjN2mQL1UXdB6ZDGtJo0/a8Dc2QzIppVjkNuF4ARGYS
RaTkTd6yxww7CoAIxbLzvNMI3FHU6f6HsFOHWE9FsOz4NDVjSSiv106CU1I3V7X1k886mC+5QwZE
PAdJdAvQsbAvpGMtZQNAI6zgsRnPyS5MI0teOGPNul4xj2MpjF0ORFXLIWtDgVHHl4atl1JgXXvG
RU8Tdj5AM24BF/IvT3dzG6UnXnQUn0de7fTvyhLjfDCLKAXGFVp4k4Cau/7tRGVBIX1orXwv5y7z
YIi0udft7CA1AaSlBidcNWcRcMWyDV0KrmOsqxMyAAOgoS5yM6IaNtdVv0cD6bVgaGM8Qrji6XQ8
Nm3eYCE1SpAaGyqmdri223rWJisJTrhXby4pnzKQJUUGIRF2U5KY5vincrJswOwUBVF9hwQ4o5Q4
+QZBUYFIdPU8NHbEdpp3ZFAMqYN5wBqZ+j6ClSAPhojGEbKEfTYSZY5bvJglcuFALFI61RbsaEhu
c9KYK/hzkfbHBBCNbxHf2lMig+McND4t+dR0x0vlUcw+8mmULs2Lvsawyx4bCR/bq8mZPoyqJ/A9
8IzHGpEeerw47mZ1bth5QqtJJ3kaQ0nyxgD58jhOMO3BL4Bq2wSRX9EQLcH9SMOYNja9O8CVATQ/
nc4cGwtvKqMQgYgOPLgiFQkUxahsvyFE3Tbgs2Z11EXoQYo+hTyU0grdjZam3Z05zGVbSeiW2mmc
G8b7yLdDGW6gU75rcwIBL4ywwHUvM1aLtQ4ixJo6L2FWKngV/oXh2bTJTVN34YeHIbyj/xL2/q4y
AjGdo7/qmwdSQxJ8XHWSA9HDtTgiiZLCZwoxWJ9vpiSzoSxZZH5SvSqSHNdZKRJyrcP2UzKgL0VT
FdZnmDc1W63aERnVG+l0ZgefSRfZtrJNfF9GjKiEvhznsMvZgzBw0/SNts7LwRiYNRiz1SGXVWWf
V8Hsl5Q5Aqudfvh+TYdSxpXb0gXQBh9T7bfNtBnRpWXnYS8UHzWfZhGvhob1GgSG1Q1XzNNTfEQn
4ctzlSvVnqxRlcG6aRVmVswn3X2tiz57S5QGMDZqNyJQkD4PObddWHCIZltZcfCYeci0PrsW418B
hRz1ISIbN3Gi4Sgd9oFno2Or8NLMK5owAwXJflP3dOi3tm+an3EipXVWE7xs31i+n3i3FlVUJrO5
gkOnyrRF35/JQhKVNDPhgmCyCSnZZbZS6FD54Uw3daLRpM1mOwHm5PdCxkTIodaDE9fRPjBxf+HX
E7UAWD8lBN9rrxUfoVv3n46ai/bKmnpvuOijxqByLOywIr2J6XpttAPNj0khjSMxrTZiJBVDQkU8
ARVE0W82qLHZLcjgCZ096T6hR9iuQGR1poYZR2tqKrR7E3XO6cxzCwfFRSsrHGFFOeilyunGV7bK
RmdVwnAmebN12/eksW1S26gn9OtxCubgRVcd4jGDnrZ1EpEYERW4iWef5mimSWpZaJyuE2gp16L0
45dQpbS57SqbEF4Ikl4c5N2vlVtPt8rX+KL8cAa+OyGLBJU8OyxNnIhAjjD2AeNUBbBsH+fre9GI
JF2Nosj5z6mfPhGuK5rDCOOTbYxt7sUUvvPmWSO2eprBpOEm1RBh/AiYW4AGiO4dZBgPf8xC5J4T
xZ/niVboCXZh9RGlJRE4TpmHON7qqEAEhgMQ/L0dd1Bv0GMSp2u7IfgBYxwjWPqDUxN9pgQkSDgH
dzXUTILlWjxvMIvgwS37bOCWhiPtlIqiBpdo1IMxrScmBv5wM2SAbGTSZvu88QqKg0y90ybPUhBe
bKJIgYkqziJnQW2KeTMMHMYof1vwBcBROgDgMTmY/HMN+3QKI7oozRATFO9CasCBqMy8p+pWt/ej
gZxpk2UqQ+dpWY6xZep19UXce+awip0g9w5h4LSf81z3OXHceMCwSiu7uw7CqE+2SQAYn/yPgD3f
GVsLGzu2lHF8vszHMRm9Ifg/DIHsNhyTguV26lOzegBrlLfbljNR8szAypvrYurd6AIiR1bvtTEY
9ZtbDISW6qkZwte663CqWpC7o880gLC3tVomEffYA8ZKbjwQZQzXGYWsrdkt9HhGrMSt9B666ZQ+
ekieEpaN0u0vWlpHw2H0zSL+YPVKeeHzBBAGoVkfsnliQTZ8PjKXTj5AFlX0OJUQtvd7dtTTfDPa
5NuuGbH5jH9kmujyeqwoaDQmFaQYnEEJ0f+os9BkF6sANDMww2bPJqyPPkvf5+Qf252dLc6zuTsq
PzbIynUJSlhNruMnsHhrymSpY3byupxSZ9yV2k5PVu1N7smWLSLTAEaMf+hpF9j7tLfd4IGi/4L6
zxMrUGcqqlnYAZEUQ7TrEaZBVOxq96nxOHpclxCQc6jFYZFdoQilzBhhLjzU6WiVfHqKEnQJst+9
q4ZatbsIccewN8c8CZHJBhlGrmCZOuauyIGAzWqJF0jHpPBWaS0Hf1OyVIRPCjWdh/HNzuhzJoZX
dg9doAMg0DVLCAtiGWCzbm1Jc/A//SjClliicsTjtGbeojP6Uak7u1k4i92Kgxa7GM2PxrWUYEKq
lz2yg7AhTOnzty2V8LriZEhL2SzGcy+n6DEnjxWfU4faKQ1Rl6EW8Oxx9a//+B//+399jP8z+FHc
FOkUFPl/5F12g6Glbf7rX+pf/1H+3396+Pyvf7mu8IRjOa7AyaxN5erlf/94O0V5wP/Z+k9OwKFX
1Zof4qDbeZ0UFB/ytWz9nvf9xd+vZVl/upiSEoGazZi1v1wsTJmWSchG3IJVmiyn1n9l0IYntmqx
m/RLedN/amKImXXmceQpzX+DFYJv7tn+5mfo3+85l3NBUEmMcxNN3BuLiQtDJ02Q7f/9ft0/Xcej
dGIKy7Ok++V25zRNgqqnBBGGIfXppM9RO4M36YLiMNXj1d+vtvzqX94k6kfJ65Namq7pKUstd/3L
m1Sl2xmTyxJKverdoUCfl8ZmHPw3+HYrXFSBf//3C365vX9fkHMc35NULNdqedu/XLAIcuSSLpKN
PiVrvsYOUb93vFwG+zcvzPL+cG+eTbWFTaJrky7z+6X0OFKFc3wi04DQHjM60mdluQ5eF6jCxtyy
ru+a/c/mxt2DUgvW8X//+o4jwQHarql5tOaXZ6uJpsB3U2ZrDKQbKpSYrIb5LF5DCfDesoPeUnyq
1vMKECcSYOwqq+9+wnKHv7/d33+B8/sT8FgLRTtY4zr2KQWU40qmsEsIe0VUQ7nj7292+WO/XcwR
jCTWS8dyhRLqywdSB2MZE2krV745RcZ9NCrcyDXb9/J9IFxi+vH3yy1P7+vltFDSFbY0gbB8ebtx
3CR0irhcs3T5ys/K2f/9Apb85gpfbkjWZSb9jis41/lBH7N9cEvDD9PgGZGm/y8D5rsLLgP6l28D
ybag1w7kvF5TLb+N9tZer+lFTGfmGgnM2v9mhH7zCC3z9+vFSWAUrssNQmsBdDqwCTv/5hl+mbyV
ZlBoW7Gz51VZ2voyAg0fXHg9wJc0j9HeeYc9dAaweZusvRu1/vu1/jT+fr3UMvP88vQGSkTsgbnU
UBLPcd+Q5am7m79f449P7Jfb+TLobFm2pulxjZYzW+/dgTf4+wWsf0zIXx7Yl0FHC7nuymm5ixUn
jItyW19gjt5BWN5UF9bK2VmreE+o78t3g+Hfr+L3D4rvSHpMzrZ0eFNf7i3uJwHgYOTe1t0GuRXx
l2t8IqthK48grzfpZtiHu29u95/j4/eLfrndAHtKzXZSrtILf1dux310gfTkDPnTuvtmfvrDo5Wm
dF1XaWVyl/LL5zXF7HiNxdxt35orcwPlxaWof4IIt/FOtJKQJiVARFfliYjkQ/H0za3+881yeU2F
1HYcYbrO8vX/Mj5tWbV67Ll8/zFsoJMesUbs47vlk8AuvqEEZ62Qpz0Fa3n4+6XFn57yr5dehvUv
l3bgd3Vjt1x6O2wg3W1gyb64K97vKlpFZ/fGpt5AoNiMuGGPsAu+mWf++WVy556ppOkIxzP/MQko
R0jQ8zhDhtR5DohwQHdbd6soH8LT/8+teraF0cTzlo3N77c6OZ4bSQpOq+mYoQxfoZFDzrcBlHgJ
N/wAMuosRvG2wp92lm1xkn277v9jh+Nwn5a9bDy0DYHvyy+w7TTp27LDhNYgDtHUCEuQQoBVwuKb
Ef2H5+rQGxHKVNrlaP3li3WhyY5mYjGgffwNryG6nmCc/vsv77eLfPlC/aQQyNF4eZl9X1dPaHM0
RbK/vzVr+aVf5p7fLvLl01RplM9mv9wJXb8dcQ8b2KbFqt4bD8Yb2dFi265MPo8lxdT5Zt2wxN8v
Lr8sg7TszDprufiwQq21SdfGqT1rN94Oos+2+GZF/MPo+PVO5Zf9L0yUOXFxCS7YxiwtzycxoFEC
hF+V39zXP9cqyZWUMl2c1hzTvlxpLEI5OcuXIJMLL+eoWDz8/a396QJCOrYjXekovuvfP7W0M1DP
IzgA2oIZDBZzUD7//Qp/GuC/XmF5c7/MW/SYhZdKrkDWWULlMLqY9TfvQyxD68vQY7tKJoDnamHh
0vv9GoWqPI9KPkElOwxYR+M62hcnY5sfqivG4W24TlbNGsfTCp3EoVon90uYyKq9gtmwwtq7/m6d
+MM9c742hcdbW85mX54qXNXGapsWQvCIeUvj74SGLdL7//aTVZzgLZfldzlrfrlriyqHZ5JksLIQ
+1lBtSvJBgwB2v/9Mn94uHg8XJsFVwoWgC+XESSLoJYbcD7sEOrtkp3chXukcfu/X+YPz+y3y3yZ
oxy3D2nWUantC+/VqronWvgrnJffTIV/OBHI367zZZpq+xG+5HId91IB6F/Xh3zbs2Ux7U1zgURi
F+/+fmN/mC24IHsy5LwO/pIve9rGtMvOSnoHEcBd2O1BOqwidkrR8M17+tNX8NuFvrwozO8uCda8
qOgx3olduOs2/YWxn1Zy622jq/9D2pnuxo0kXfuKCHBf/hZZqzbbkmW7/xC2pps7i/t29d9DDd6Z
qhRR/OwZYNBoNKCoSGZGRkacOMf5npOsSFvkbxWv2ehP/qbaIP36iCr9Rj8EXrqy1AuxhRkkRuGI
XODjTOGLjkGqNbSSZ27ZdoMyIo24f24vrTrfw8LBvzIhfMxaDs1JTlGQGt6UHeyVb03oqW7otn/7
KCO7iM3ti234s4Sn20s8ovWuPxSes1beWvJUZ7SOIq2i2hzF6/jT2JFEpRTV2G5Xn5yn+FN2SD2o
3eF+8aR9Q5FiLR1b9PzSpBBidAMUjG2BUzQ/lz/DF9hW9/XX4C7bnh+MHWnhTnLf+u/p4/lTDw+G
C6T29Ccb+/InCJG96Jok0E1+QlrVXhs0X6xG+xyjBevWKMav7O6l8KAb81PUIqbJurDElZ5bURxD
VMzYmBnAfJQdaATsVvbT/JPF/URdCxOGReJpCKva6o2jFQMfEkY0xiROcyZx3vuf/BdkyWgguNlz
435jVJM83zllO+mH/uX2T1jcShe/QFjUctKGcWKQFLoB6lwwCBTZr9sWllZyvjVky1E1knrBx6mz
7CLsJMPV0AivGnMjtRVtmefft2LK3Mpk0EtFgyACpeDjR+4nSANJoCs/R93K+V9aLFMFHqToKpVs
TVgsC9yAIRuB6WrOT9X+O+lWSgXv1RNxP5gac//8n8eX+BIpEjnrtApSsfFkntoH//jGbNcn9WAd
b6/WfAfcsjM7epEkJUyqIrSa4Ah9PeASntPpR3Wmh4+c1983Zama7PDcIOnT5pB6YaqGllfpi3AW
RIyHXTHC0FUbDX3rIYEb1mrTteA4Xzuib5cGBd9kqU6AGsHPFx8n5tWCB4auAAVvnC00oLvqCwrG
QbaDx9ADurlyBS3a1jTIBkyF95yYu6RgqKcmmJ2FXUSOP+cM754Z/QSUCOXaw+2VXTpY9Dj+Y0y4
76pQcYLqjKN143ye5Glvq2ZE/SpfWdElO9R2+H4OpYgPj9PRRyullgbVlSVna2mdp5ftiQlT77Y7
S3mfrc+caJahWIYtHC6nqmNo2Xrg621Y32lZyDxvGBSM+Z6hwmkRwnRC6DY6eEI/wyuprpy9hU/H
dTqnnLZBoHKEMCXBFA4momQ1E1RBqsF/1ip/3JTngfKjAcejDknjbY8XTiEXjKxS7Vc14r9wx+Ry
5SiKg8kMGt4xNCFaAUWa9p6D4Oz/ZkrwLim7JIqCCsZOHYG9F6WFGD76qQXRih2x80bxlmsMiRpe
91TNnPeC2sVxH4wqARUGwszsz9sJzAHYklFlrtrSHh14DJ1qegAWtytkiJIKacX8UoBmQsdyTCrH
miP2/fQqGY1hUhV3kLPDoDIGIeX7315J69KEcOpiowR9WmAibEJ0K0Kpj546YGX3TC2k97AnjG+3
DS4cP1u2uQ0MJisYcBQ+ndNAOKWGtuIi6le2D4CXZeOvPzBBsY2MkjKYJRb1gzPiFODMkO3rinJ3
pvF/0hIn2qqgFVci5MIXes9Z6SHKJiddWD7GSSZmDiQVoU2oY2tro/U/ft8Z3uQ8IFWdwrrojCYZ
aQjuGK45mIYnqdjpZbQfx+R028z8Q4VrZs4LFQomGrU0Q7hmhiHPOmvCEd9GbQyEstk9p79swAwA
V5kh+oNdQKmBnMBRTUVT51hyca5o7Fa6ISMPMuVnqCwm10++Kk7+B19HpcM6F4FonptCDM4Mv1aG
GKdapMp6+2tqrUTZpaodCHVafhpvU1t2hGUjoCdn0PIqGLYNE20/+lfAQtvg4fy929JU2um7+h5W
5t3ac3+pYndleD5mFwtYcpHGeoZh8wGIradsUs96JL0qHpnWXIkRytIu120CO6kiJRNDMHbOwbbG
SDhRw0A9zB3uNQ8nv06P5PQnbQud+Mvt3bgUJAzqx46pkw9Qm7r2Ds3ZDhXXnrA7E8N1Nvp841ZB
/uO2mYU7mpcK21BXia/qe0ngYhENVJGivoWBXN/bp3/XZvRdtV+7GJdvkf/aEW9GM89M5jPe7Tjf
505Ws2F4818ANdxwJYta3JEGxXDeKBwuKnrXS6fmqRlUTq24/kPyCDx1yzj9Ib1T9hCze+EWMd8N
ssneKtRg8fa/sCt8strJE4qVzO2Np2aX36v/oCWUnKAAe4bwYk/ez3zSJnky1k7gkl2AIjQAQMYQ
t4Qz3gaZYrSoUbgyBZv8xdkxUPgt+PqWHRG72wL5e4IFYyWFXDwQoEUo+Tp0CunrXi9yakHFmk0Z
zcgNk34oSlEDo4f1xDV6mNfXOa72JpfOoGnptqmRX/FeE0w2Q65EcabR+zzqJ0TBXesu2GYugule
8yh76emPQgydQhUfyepgz7p2su7OcFkXJj4dUR3YKQdIrp9nrEa8RU1kJVQvnfhLY8L20YMqk+qO
sdI2/Zb20UaLHpp+Jaos3XHkOqZpKArFel1IPXyzT0xGlVQEbPpdCWbPyqBzu09G4IaV5kbJir3F
s3hpUNibSB5mVCR85b2TjZK8C0B+W7sU1PcN9RC05J+ip/ThD55t9qVZYaswuMiYGmOvLlLVkFgd
JamASMN3S3Qy6rWbfGFfcgYsUjlTsxXHEu4GWqrDCHkEdNEmBdKy2AX2j9tReqlrTceY5x5zSwpZ
g+BPWOWwFSNdCkf1pvCae17Ae8WLn9BOf4Ab4R5c4MbeVW7gmSvYsKUv6OCZbPJy0Th18zPr4oZI
R7ke+gTveld2sbshmv4qduhP/VBfmELyMvCzLvNL49rdtLSuvDwswCMGdaYP0KlSKhFDLpjDhAf1
bHzS22+3l3UhcBLAYDAiAaM0Iz5tVN+p7U4CdzBV8Qs8x/igVo8oQsENCzB95apd+Iikryrhy1LY
Jx/iF8yxctaAvgBKpOzUbfDTekPHkYK6tk/v4H6ftmidueXzOurh40pimf0D/mxuwDvCDi3qKoes
3WCuw56HYsbsVa9/P9Okfk3PSmeXMC8sJixNyPhryKMbVIySHNJCrdBAZmT09idTPn4zzMyjbxZl
O+SHhJMwyYMa9ANmtKdw37zlR32LCGuwaU59vIHqy9gjMbfXfmgvtw1/TJSwy7Me1CuVTyAM18cA
aCFjDRUDhkrBkHUgvxQhOoi99gi8/B58upvaMJU0iXy8bXfh013Zndfj4vjpZnV2AorKLprnm9j/
1Norz55lx5z5SiBk8ly8NpA6wMGjDsII/WzuUzN9Y+yc8Q6GgKh87aXCeJ4AgcOe163k1AsdCJbU
NG2eOQBCeA1fW9b7zjy3Ma51O+DsXntoXSd1x9fhWO75osZfreec4p9Mn+226o7UaXdYg4stre5c
BlPBT/BOFlNFvwr9sh/hCoa5CcoOGCr7lfj58VYHdEpHx+IRTpItHj07VQxVSXWOhckgCLofJYLE
mvT227vEZNSOGOZYPPrFIN2M0mSnckZ7oZ0HYuEgS1csLPhxZUFIheQuhU2hSAGV60gnAjYfhqNZ
qSsxctkK9xyNJxS2ZOF09wr8dI2R0JG2BpR2B6iX603errwQFqBQNBUAkfPq1uSPmaQDKHdIkgSJ
6iz6J2OWfpJ+zpM049h6pfqvxvqrV4HlJrbXwzSVd+haxUzTgoxSZtYi2Hsq8KyVc1J8GXY5lGzh
a7r9RRfuXX4jrU9dBktLoV24d6sKhnHDgmt1TrCtZ+kJ/P83iGdduKAfw8fem/Ps/GHV7scU0TD1
GQ9A1QBkv4gnkkZY82uNToK+Dw7nU/eJAqobbanYGpt613uos7vFg/6leVhNNT6exmvTwh6jGKxp
fH3Tha2VBsam/Fx/DXfwQm5hqqUJ+le+Co5eMynEoKlNoAtnnJoNxwCLljCe66+cnI831pVX4tOX
GzOtmMo13Sb5qiLBollsra7dB9a0cnpWnBEbc11HByH0YXyo4nRWajm2RfTbhcVrZ4R8fkBG0RoL
nKmKFwI7+txP5uiv+LFwyV9bEcLAWLExLXNeMi+GnstFCvBXzIz7r2ifHSE3NDbK10D5/9j9Syto
chPR1SSOqiJIsaZzzKgd1JmRhITiL2aZVlybT+11kXFOXMjVKfxZDFULp1qpRjQMq5Qxf0Tc6/Rx
ND4VGuSqsHUkirZibMGbK2PCeUqGPJSGGGNlMHjIU21T6Z+VKDV/CdEfkxqVwnwDnfr3us9FetJF
eq53VB55Hdj7uS+X/Q1N0CZ7ybfjXbWzt7ftLZwlsGzMU1CBIxnTBY8GeNNTp9Vtd0qkrWF8TRRr
PzOL/cHcCEQ6M2pOVbm+KTcIHwra4UDrM/gYGk929Qf9s/6ld+dsE3Ie+DG2ILFRx0k3gds+Q47h
3fbz4z14bV3ws4RFpoKBH+tGfBgCyAARYpzCteRyaTdeOilEvwzqLq2LcTJRf3TyiyF/MoODbaOd
6KxsxYXHz5VHhtAaayzDnypmdNwKYMSMsOy3wzHahl5+iF/hPTlIn88eSoR3a4n7Al4LywqAY9uQ
Sd9twckyyyt5UkfWcmfux23IZdYdzCOzvHv9vthLK5WxxU/3X3OO4GipW4XTKZhrgfv28T/2qHkG
VLe3N8hSiMQrau5zDs0/57N/cfDqtFS1IOHTGc+I5DzC2/aQueqL9Xmu+IVb6+hJqxU4df7t4mln
aIv8jOkexbKEQ2GOjgxQH9/k/Rk2KWmbfGGqyi3dY3fXnaKX4jH65Gz7XfPaHtXDWhF56fADgqMF
RHpCXVewrpXK0I6ZAoXo+BjNupsRJKg/1WalnrqUHVIbY2HpzZFS28LSTmg49cYoWy4qEf3WpPhn
7wvP8Ibd5PFvyibeRXuG7S1IYDblv8C+PCsrv2GhvEpllYuCEEcJRFXV68/bGBG4ipmwrHcZG/vB
i+x9LoLRD/874ljzJ05+3d5SC+8xw8aUrcErpOjk39c206hp2iEn44SdQAECVn9FachtjsrBZBjj
yXxpvfbeeOg9zbV+FnufzDT/itrT7Z8xr+71HmNz6bT5VEozxodqWkcVXdaY2HOTzPQZVD9bewVp
o5Xz8/GUzlYs+h4k11SvhW+sdv2ErAUG7PObkn9vDQnmAHPltlp0hfetDIaXyCOCR0adOV+onig7
1ow6Tj063dPh9mot+nFhQrgoLDk0MrYqKrVt/CkZkL8uKx3YsAnH6W1La84IYfTcQfE9WFhC+9yV
QvrINtQwf2KESZB3uA81CaE+DVmW1Sup47vpCNuo6eV16v2BGxcWhINlnP0s1yS+yTC1zO2n8g8G
3Ve8+Bio2FzzgJHNYWJiWbCRQ/Wmo1PIRznT39XGBoXPCratxoDuVZmktVVbsycc3Gw6D74fa76r
tXCE2aHDtOnYMega+ffpCKf27SVc2nNkDVQMARhQGhb2XKXEPWQh7AQNVU67P/80ewZK89+vaVCV
pfalWoDgAaEI4X4qjdjq1VBiw8GTfU7iF1RHj7dd+ZgAYYPeODVZTSfSzyt7cYtmEqo/0gSrBHSU
sFFCdnyG9cyGMjNzNZQLb1tbOkKX1gSPYLxUlN7HGmoIcICVO/sc/rhtYmkrXJoQvk1UAivw5UBy
xxIudjPeaQwQyPrr1H++bWjNFyEcSEGjhfoZQ1HIZHWeOZ+lSF+pna3YEHPGLKhsfSix4avhg57X
GtpwlvoHAeFixUTE7ghwDIJKjOR8lETpEX+Qf/5Pa2UI8QABddnoHb67JcdfJEQozq22EnIWzySt
X8bdiDqKCMoMkWTO4AiU3Ko6f0c5zZPq4meJesJtT9bMzF/s4rwgdoXUthFhZtT+gh3lDX6tX9Q+
VxZs+Vj+15v5Z1yYMYoGVioTb/QYwiyUdp4U7fxoScrJ0sOHuPiTc2nygrUYuuHFJ3hlTTH0kk6G
4m3ip1taTgw3dFO7MmS0tHbU8UBzkGDBmyGcmDCA3y80IF3Gyt05+xbBqA6110ptc8WKWG3KJ2iC
aZxIiFP4G6gYYemlgqInKxthjiNilgZ6zQI3zeQ9LTrhC6FPoBcVZnSIzz24t/RXu0sfFdi13bZK
ztuxHRvXn4pwe3sHvuOiPlh2mEoCljgDY4QUAUyeReU1CLzo1XhDB3t+TfYuJC6InrjKBgVxVwGV
A/PwpwGdv+3oRYxwDFvnn/XJnIW3JdfgxY8RTnZij2Y3jdCLd9ax/Kd9BRS8Pe8j7o4vvQeJ43YV
iDT/xVvuC3f9EJY6WTruW88o/QWHep/tzfv+u3MC6LH7n80JR2Pk0jTaCgd7N3osH+GMujNf3s4A
aZCPWdm689+65Zpw6hNNHWciPnrYdv8J3MlDPHq3N8/C7QhdjQLef4Zygei+3rW0eaV+zDMmlWYu
1dhHgN36BDsyjOIr52Oh3jEz4xjzKwZjjog+npxiKvwSCQstf8qtA7x6bvdkfLOP+hO6w0igPYSP
drjJ7vVw26zOwi07+l/r4r6U8jhWoC30JpWHemeG90FuIP7r/DWl/sotvRBxVKorqNxaCmBWWVhU
PRmyxmx8yaV8pMD/rWkv+mpKvfAoZz0vrMweX1wJSRmCPVWxMj+IkYOJveBz81w8h7tmc38PmSig
HDiVNv62Pcwor7UBi+UPevEDhOStdgjsccUPQArIq15Q0/Rfs1MY7/rBrR+qw7iTYTw/IC6DolG4
Xat8LhR8rhdAiLiqksN6dMY+KrcgeinAbI1vmZtQEui7jZVu/Duj9ZrEC09rthcOJmtv0yidJz5g
Lrhee8OGGrOpbL4wzD1IGYElhs709tF8P3vC6WcAB5Q5pEk8m8Rh1DHp7QoeTT7wyXmOXwL4yOAm
cLbKPv7ZvALq3BT7tTLrQpmFRb0wKizquXMmtZAxGvxU/xl/1sCTTO98T10XMU5XP0irKK93tPIt
P4U0AJI6WMMKTMqn92LkST+OO3Mn363G7vkvXVsiylEgtOz3dokjWMptOMw7Cz5zfa/tpsTNnyXA
kMwGSVsqZ/uzN0vWfk0ZLxyZFNut4fU+xoVL8yBPrndNVoYmiBDMtyUCItSw7QSZMjNaielrZoR8
YJSipGz8IfaswHDHfgy8pocGrGyyL7d36KIhBzIJqkZUXsXy45lJ1KmV1dhr/K+t9C/T/uVDannb
xseTxs43oMkAFUCGI8K1+3RKZXiP5zV7y2fibH2NWuZjan1tQcgfygnS/7MVQ6Lula/j1rhH/MPz
/6U/aacUEKV+cI5ocmzLw//m2Oz4Rfimo+NXUhBRRlVyCCrU/l+BH63cuQsfiJbIXJxWQaZ+mEvs
p6SGpB4d4w4+2FAytj11SwPo9G1XFqrglEgZntBMYqIKLO7alxgW4jGKWtoVp36Lyi6z0QCMyz1Q
yvDgw9XkfM5eQHn1W/nOzza6tfmDTjk/gbgl25T+CczCckbwgzalzVesPGVXA4UN7up9dxjcbjv9
RLjDW+NwWlpbZqioiVN654kkbBsoGOp4QNvaK407OTrYTrgJwTvdXtlFIzpwP/zSGIIW7nhFkwcz
1fGqjXu0Fs59vIWe1TwUXRF9/99MCbd5WhRSieJn5KE2328cijLIs/nq1oBTeWVbfszF+Fa6qc2w
MZBr5uz1xdYvynxoJrmnSTgCf5XkHdyRB3S2n+VqbZRpATRybUtYwUkx4zJuOnTVCPnj39FJdXPv
7HLZPEmfGdcHuRHv5Wbz+xkCdg0QlHw6JBjEy9tiJeE8Vs7eWWXSTephPK6Gz7c/2dK5IySykFAi
gk0Rs3c0DUbkLLqIt0hxH/iP6ACq2/5ruoP10k3uFQS6zxsmGTVaz+Yu3qATufIpF/IF25jRATZH
n7lGWTj66mj5Yffv9VWiTfOEZrpbevFj+vi+uO4fkWNdmRSnnyBlaGpNj+ZPCn/hYUa8t7v4i7pZ
z3EXbh9GWxR9xpBpc4nieqeeg1E1Woed2iW9V56/NOng3f6GaxaEMJLVKBLkg3z2EnQQUBVD3Jjm
zMo7cmEyCMDdhR9CdGwHDUZ8dV6yz/3WIjon85I9zsglaXVCeCFoXRkTjnc5MKhjJiyaYs1qU7/M
Md+a/tpwyaKVGVZLs5ehexGlKcW2kudzYjAVP+S4crOcbm//9+2vs5AwGoAhTTDIM5+rCE4BmGKO
NXJl3szTp901h+zYHpPd2l2yeIou7QhZt1SPfTnK2LGeB0/xkCPrDtp+ZlQ83zN95Ob7Ya2fuuTa
v6nHFLAqsnh/yYFeBFqXx56KDvV3RvH3oYfS0r0fYtOihgJopb03D+MBXbC1qLH08ea5HB5RTOh8
wID2MPL3CqrIXr21Q1D0iGik3gxsS7OtuYFm/Evm1dPqzlw8B5d2hdsgKnrdP6f2HDD7bf2l3ktb
HZq5aUvgvFvrzi8dbcIiE4sEZzwVjMXIsnej7URe3gSwmES14Tl6bqzkr0tL6Wjcp4C0wB9o83+/
uEw7qbD8QZaRje8iEBb9pkNAxVR+3T4Ii1YoB8N/D3GlaQtWqkojfeyxkqZIpxY/nTNyg5y621aW
Vmzuof2fFWHFzvJgZTD7xJ4WMVlRwdW8mifOJ0l4AlqwSJErwtWMuoYQb9HWMYpWagouj+G+Rvjt
JxpXiGtx5JJ9BayS6Xw0S5EdlV8qNzytVU3eYfEffoAGiYfDewYSXsHHJGizOHaQyKm3wRc0Nl1k
9Tzeat+yfbCHqJ/a8aZj6gFhPGDeyEId04dqh3bXSvF94dlNP/bihwgJX1tUVI7HqPTS+8GTmMsz
j/+moVo7Bwt7h/yHtqXJ2ArXqJAiaFk5dHXiFJ6f6a6ZvVUJU1bV2mzM0tmGT4spLkaVMSe2rXxF
sTtAksn72daB6CKyTEDZlMe5aqH9+O2typMXoAT5Py1fEZeNQBHDRz5PK6XZSr5ysKTpeNvCvBHE
jUJOxUTHDDoG83x9sAsZ0sjOQO+4zf/OpYgh7Ne4mtxuXBsNWzh11Cl5OM2wGsDfQnKQyGqqjFmY
IT/QvFpI+AROvrvty+LHubQhODNAVH6WMy328nv7NE9GKvt34DSMwQyK/H4YsYi5QCIBGzigo65X
LjeTs2IHGAvq+k1Tsl1unVdmRJb29IUJMQelfnxGZRRtWVXNTkF0PiFSHK/VV5YeLzhCeQKKYLI+
kTu6DTN7tDoeEfo+R6aY2cDBg1rtbq7IpV+gMTh2vG/PnZs9rR3aeY3E3QfyaaY/Z8aNwYDrNSzi
UIEknTLYDHpXDsm+36GIu8rkttAvgnAFRhJ9ZohiHkQoVvWTH5ZOrhScWuNt8mZ23dBDAp6pxPt8
m9irD7OlLweDGlclwxQzCunaMTC0veYHGXWXEo0M9P32E+xNG7WS1pLueYnEJby0JCxhlwajHqH9
SaRXdkGwY8gTUeMNGEgPBWhjw+Xi3T5mi75xiqkL4N4HpFg6Ij7jpLPFCkX6WdtZkt2yPa+UrpYi
EzPyRD8anvOA5/USqtnEXJiVnb2smDs35+xNiQNlW5X9HmmlldCx6JMFmQKYLsY8xT5+rmYyl8p0
Jney7/MgepkQWSsqeSVmLN7LUE9QaJkZQjhx106hEBLFso0o6YzbRhm7/qc92Xv9Z18y41m6wQGu
qh+OGx2t07CHYEk34H45Bm7BiOkaJ/OizyDiGcOEuptpl+vfUhiIK+toLHqS9moPSFTXb5Py/fZe
WYr6UDf8x4ZwDvIkzYumRqNVh/0Hga6Noknb2yaW3bCBbNLgh1haOABTNjiDZOmxV8RfgqE++Iwu
UUXc37aytBuhgQR2BViTcDX/iosEuI16BG8tBx2WaXDzMnfN8E1jlgBVypU9srRkl5bmX3JhCWkL
dJ00JJXaGG2k4u9o+NdtVxZK0fAJUcaEM4kAJeJsfb8rOqu0Ey+Whm0RRa5KRxtqnDu5+V4NP24b
W+ifUbG5sCYsnOTrpNo2maj2lL12Hrz64PiRSz7NeFaIxCDuRP5wZQ0XuoZYhbvovW46w1mvF3Hy
07yi4ElX7rwZdtGX+hHCK/I0yMzg3YatBCGB4EfzRUUC524tQC4u8IVx4ZCHWuIz7S/lSJIGG8n5
Zclfc4K/7uxHfyW/XtiWcHRCWDJnvszmCJsllnn+DWOUeT5STzHEtXH+t9oUG/g7N7c/5MK2nCGV
ID+ohMiwa1+vaCxnk6ylJPKRMr76WvYaD9pKxF/oRVLIvLAh7JVWClO9nKp/pwP+cAxOzcHfdacZ
VoJCDzLqsDQw9O7ddm1pt5D+8l5DsYMCuAh59LNE1RAo5XXrqqfgkEsebCLFAdH57eDS5WUGjulO
GqH1nSFtjJcV84tLOw8UUDtTWFxhs/ZGQfYlyak3tZvsJ1IN35K989D+6LbW55kVxvi09kBdiJlQ
BnEu+R+NXzGapbZTIZ47FV6qvUoNspHKUxCv1I2XvOLPMzHE2ADjnoJXaB+X8JQk9UaKULB80401
KrYFbAKy8CTfChRpXKhio1WT0cy17WgW7GCUZhM89tvobkbQR1vfQ4COAUbFDVwk4D7Vn6LdapD5
mL0yRDi/nEhRrPmXXB+JSmnCf1ffGZd70UME4TaK53xLTmfgAZGb/iy9+fnRN9vKbb6uvvEXzcOx
p7BxFZTbhLu1tyZ0EgteVPVWdiHoNlFnI9jVP6f3AR/1k7ZPPuXbufSKCPrTAGdEsiOr+NQBzmJ6
YmetbOSPu4r1uPhBwnpkSD1maUdiqCYDiso1Y76PVV+vxPaP+2q2AtsBjy4D7IvgdhfbQ5llhLy4
UR4K+s5dNe5un8hFRxyyduo07Fxx646otI2KVJdeXSAi3J3jaXPu7Qc1rtZqUR/jN85cWBKuiois
RjVDJfGy4S8tuIMJ+jjBpuA34cqqzX/o+pnAqD8NWt5BHEXy6eu9WlqSHOlw/Hpn2TmqofY1SvvH
QY5f0Mto3Ggq+g1Qk5UQsODdzN05V895xrFJr40aSChOvq2VKMW+Gud5bu+lCoftuGZn4Xtd2RFu
QegDh6Eqh8wr1acmf23UYxG+3d4SC3kM3S9b1WDchx5MFRcQCeKi0jVKevIpzlxD3fzF/Q5qpfXi
L83PMdoYtDnWBS0W7kTsUq6Erk5zmL4Utrvk9AqDOWHpzfPo/aviJX/NjE8z+5IE50a6jXZrLPhL
nw3GGypO7xgdETeN1GsO+JQMtGi+FXK6TbqXtE7dpJ52K4s6/3hhV1IeNYDpzb0cQATXG6RBnk9H
ZTj3ZgqtEZRMusv28bcZ51h9Xet/LO0SnozY0mZ6N3HOKp5UHVKdJPPsnosv/RFnwEbDNebMxQ92
aWaOXxf5e2AOmtGnmJmVx+zkmG2Dk/4CUxeGW3Re8hPIoLOHiuPKYi4ERoocDG0AYqHG8QGcINV2
2ugUC/2vs8ZNugP5TstZQV2a7oPinnfScSz2t60uLCr0kFzwls4znUv42tuCCliABlzsyUgpTtbD
WQ027fj37xsB8ErI5whQqBKMSGd7tKM24WKpdhHAylExaHZnK7txYdvP1OH/Z0WstoUZSubOiCvn
YtqGvnbI9eizXck/DKd/ve3Qminh6Q2ef4COmE8FcRGnTEOSxzr6jXJfhec1dMfShsQvCg5QhTLb
JaYpVmvWYU/dgTwByPYXCxmiuQSGPM+v2iMTAKnwHH697eDHJ9Cs//Nfm8IhkMFeRKi+4iCqeyH0
/uOx03Z2dGeoxcq+X9r2l6bmHXpx3tKcYSatxFTXO16CHnlsnP9gk1+amD/nhYmxaeGpqwt2RuJv
HPut71TAnyubfGFPMP2qQSg4F/wpmVwbUTK55NdL9EebcDtIP6p03CRDuamRTvztj+MwRYaiBV0w
kFSCJTVx+o7RHvjDleJL0KHhWmnJJvJbZrSNbhvX9YrBJdconPFonGtfH0p5cabWYQpuykuKN96w
m6ist51lbavI9m67tmLpHcty8aUCXNbymn69Qc95RJ45zndmcN6qhXS4bWnpWMFP+B+n3l8nF6YQ
Jy/6WNMoXuTqSTv3PN8GU3KLrqfIrEbBJpaC9q5RJeuTI1n9vV71YGkbQ9vazEFuLWR7P7eRMrmN
XVi72z/uvb58dbGCUZsBeSz5DBsT6Y+CcHDQ921ARzyb++jQ8grZmtucHpz+jkxq7oL5kVJ/l3ch
0xoVuUu0i5qV7/5xjd5/BmA5kui5fSXEuSxOSjOrwZ7OnfC5W8ZeDv7WHmGsVLzymO3S/dnaJGuy
WR92wWyWhrgNyToEMuJNfzb1id4J2JA2MjdtdPKz0bPkGoT4SoPmQ+wRDAlhjlFxKSumIQKbSl7r
B4Z0NIu+XfmaHx5671agVSX9BAYlll4mCoHmGMozPsTfZ2AeEYz7/yDb/fBEwAwo2JkWmRFw+iTX
ASjKGJMdYj6WVqs/9RJxe4c9EQN5P9uQDqjHqs+fb+/Tj1n1bHOetKcYwQCdLtgszKzpDQUpg+j1
/Dp49WO+o0D3qMBzfmx5Ow/77q/iYQ0V+7FROJt9D0VEQJNG7rWrph22DgJ4877U3tA594IT5IPN
xtqrHixea5DwOaCKp3HmkwLG74BjFivtyOJ1WmFnsLOqzgtJr9dU/VPrjNnKI2/RjsKIDZJ2M6Jf
u3Yr04ZQyhxWU9L/TtPvkfrJiVemTpZ2vH5hQtjxcq52XdsSWIwKQLv817RKnb10eHWYt6BFZnQf
Z66dyHmP1lQ8I69qpTzbcrNTrXLPWVYgyT2dEQ3aDWpfDiuH7GM1iT3B5A6Zs0E/nH9e262tIZWn
klOWvBboj40wprRbSjpdt+lmLoZjtU0+IT0WerB/SPvMi3ZranhL32+mA+QxNMtti6JucVBD+xko
uB5WsA7q0RPf+M6pghVY1tJHvLSjXrsat34wND4KiUn1058hxbHu3T7YSx8RKD2ZDFPeQMOFxeyK
PnKSsAS4kFlFwTxpKwde2GUZdG5qN0UHtZWzNZKnpeWbO02kUHC4sX7XbpmTgdaxTSY4mMkR8LYr
Nb9y6w/W7tKIcKUpiWTEQYaRRCncqSh22Tld2YpLflyegPm/X2QWUzwpvj5wq8gKsvVZKn+uIbZh
+spe8eVj6589f2lp/owXlgLJ7885pMfvxYUEViW2Ph7p8BNvlC/6Zho35g5kw7CJV7mClzah/l7v
h/CJMyc86qCVjhPnDKzYqHNlGzLnsR3iYG3GeGkjXlgR94TWJE7bAFrzgrbyAmQ61OqUp89x9Pft
Db+Y6kCoCYeLCdicZsL1UqZVTEyuOLvWs/1Z22XbdoZX6qCsINrcly8z5fravbLk3IVNcegYVtuE
BAvn0IX6rE13cOilRfqgIxh627ulbzXTNYB24WpBUfrauaZMQ33kTHuhkn+LsuoBtNVa/WJp11/a
EEIGCcIg2TG7vk2fE8k6tYO/H4zVzHgOAuJdfBnmhfPb64kRpOhPzZnxg5TuOnixIpoUm5zK2ky8
MzYnBkSZDYON1YtP+V5ZOXWLi3lx0QjRV3eac1tn/AJNGTZp8lDKa1nV7MMtH4U8QM7ZpGONBSSH
X1tQtrOkqnVSkXZe42pfc2b+7xcRRJekvi0rTBXasKnKt+b3Ge+Fe1mIhorRII5osi/U0VX0bUFB
bTgoX4x607/BpC7f83Txzr9ub/jFk3XxjYTA6EThEJc1NRNm3HZaPr3qWcwj0vcadc3BxX1/YUo4
W2WTJHAGhNQvqoJ6ZOVa55E8Z43BefFD8R6EVY/7+AO2No8iqcgqsvveea4KKoLVSit6zYCwZFEQ
23UyVLE3Te0jY0snQx5XwE5rJsSl6lQLNjvindpmR6fJnuo6XHnRLX74i2USotB5SPKzVczLFIX7
Ke2paT5riupF01q8W3yEQGj9ny8i3Bh+JLdNmWOq3s50Z6mX9Uf1R7ubtsSdYjeuAUsWN9p/7YlX
4ZjFpplY2AtCRnzRDywheqXmc/vkLD7pLtwSJ/C7pIj7Rp5IYr1pZ76Wrv8pYnhmFqmYRw2affQU
PK218OfP8iHiXfgmxFSp7S0/CHg0JGktPanGYG9CX63ceeDhLutU559zGwT3ktXGK5Fi3nO3LAux
lnFK2w/zlljrjJ/8cNqMpbbVm+ZT3nTf+6lauTzWdo04kYLyThY7CV/x/A8KSfBQNAf1ufXq4/wg
+W0mtTn2gt4mS4SaFbKm6+huGwPDDC3RXVZPChT25hRuVrbL/Cc+rN+FCeEC0Ywm6c0BE5XX/lMc
x7+mu5mccnC1dCOHm7l7fdvi4jFghnSmhAHrJzZ3284fS8cMmHHPSsW8c8akrrw4sGPtrp/QpFwJ
ix+nbljDyweDsDVJ0Bw/qmheyKfuqCbwl7rJ38W3Cm515UH5m6nA8Owqaxy0S3Hs0qrw5aLENrpy
qFIvNt66iWOnyxs9+dk6P26v5kfsjOCe8P14OraDEmFo7k9Os07F1j7GzzwgIKR9nrNfeSP/UqRN
ucqcuHQdXPooZAZTUsZsXHppTnB+QSPrexitzX+tmRAuNWuoZMefmwt6H+06yX9oq7UNsrQfLaZu
YVqbWZBE8FGZWL2k6yzgGFV7Cw2oAvYDVJRWvtNinLrY9sLFZulBE+slhRsp3MgnnpXbKNmUfzWH
MvAGFz3PU/VZPqQu7NV/8i5ngvQ/J0646Eg9rC4uMJ3lk6sP3UxVUq61T5aWkZfXTPEEs6T9/0i7
st04dmT5RQXUvrzW0pvUrd229FKwZLt21r5+/QR17ljVFG9z7AMMBgcwoGyykslkZmQES4fiJC3p
4xI3gKblQa/MgTO+dYbyJNhGelrZcLU2wzhEWMZ6Kw8Yt4pqL6HD57jYYnCy7mU/DVDNDi7bE62K
yXjKpYJAS4FVdWO60yP7oCbdL50s95fNcN0c8AaMEKNJiEf5eZwfcoy15LlZ+XPzoyTPk/ztL/4+
BDyoLhjcgOWXLNTJyTBMk/jhZPtxtzy2cv31sgneTmGM4bcJJszaYyOrowoTzfxgExAnOdClVRdB
eiiywoRVYw5NO9RhpSh+LpBaKaq9FguueJENJqJG3SjnBfJNH3fXizVrR3kAjC2pJ/ff7Rj9Haun
mzkX1oJ8Gl1180rOToo+uKaQWYN7D60+C3Ne+tFsCOSeMdLXFI4bpRgVlyTjRUqA5JRywftAtHPM
aenKRlmcGV8nm+8ylLNkcux7UTOTWyhGnAauEeV8GfyV5/tW6GqUjRGsUGWmZt+6BnjrDMjG29d6
7k0BrfREfvYIaDNGZuzItV+EnTXugQUMCQ1ISqDJVn6aGdQMo4Zv11vgRVaPBXBql72Dl1EDU/zb
AlMnMaw8b4wRXVSHaF6V38xgmKugXmbrP7r6Klc2l83RO4CNq4CQKCYOsAp+OSYCtbZSJ3UEFD9l
UNAgzjRupO3/wBzHK42s7TDLIpFSaV2B4c/w2KCqL92Xkju9a0nOu+yPOZVpbrRaFBOTFGLHACPB
mNMYbmpDU9oWQai4Lr8ywTij09R5pKp56gNx7jk1prq70Z2NzL/8eRS6/5e+DxOUam2c2maZcj/f
0x6ysqP0SUqQHkQ1Te4DZ71pTFiquiLrHTUC4E3Wj+UcHuXxWbcIJoxqd0FB2qrzUxJ2AYnmnTy9
plUbCNbKP1wfvsjELLuOM9ySgINTlhe7Bhm2OxE33EuetkUVDT1Yn2z/GJLN+Aobu6bYnM0aNEeW
9Uqam7FEG0MkIc9/i6y8hUkCzaIsUfrEKQOBY666UXwsTz0IbLLrvN3I4UHdlJtoIwnOttAskwCa
cpGbYwInpZA4WumInccsfZtvC6RN9Y2t7dr8aCSCe1QQUtgYOUFmDhB0nD6lCa8WcGa3zeB3qI1j
RtDrQ7KrFiDjjHDe/Tv/YVEPMebj+5Tusr5tqaoWZBdxQyBHbDHJJf8PT1quw340vti5+bQvcmDR
7QY6epDSCiMXd67o/cC9D1Y2mEMhL0UfgYorx2xtBRhJ2brWhpJuVgEYrO67bXyiWHsKgRXVdqjn
fwo9K8vsyQBGVGlVPKDD2txn7XAq+wXIGdMrdfyAWH+6/PlE5pgzklXzPDo5zM2y5I7NU0IkN5pq
z9S/aPG0v2zs82Tq+fOZ7YLVDTL8Outyf5Agt+T0nqlVmy4M/Xa+sxywfwLu2OaglB2HrRUOnt4a
W6WvRE+0/+d3gLQODD8Q+WOhA5HVx847+BHdEDgspqNQWor9xIvNq3jXHXNPNC3A7ZiBoOC3SeZK
sdS4nqG0jGA0n4zeU70YWnjv81n6I+QEted/xh5F9R+hXeaCKRepyauuKt9BSd0A8lr8hNM7FNLV
d+2+vhHDuPkn9GOtzOlJ06WTnRJpcE+BYe1pDFXBARVZYE5JWBFpGccQZEyYRrceQzUTJITCfWMO
RuLYANVlNJUvXWWj+VSRx/Dtx8FLExx9GerD4N5vX0VzqqKVMbeHohMTnHy4PXSngpTfLxWyx4JT
yD/z//08GPA8T+lrJTTSRoErzrOXg9jqWwfX3yG61KhiTV50a40YN7meIbqKBq9/2Tr1t8/x7cM4
k5JKMiqsMUbEXZLe58DCteHsdsCBXrYi+HxQHDlfo5T3kpPHcPs26CQQlDnQVTZvzRvbna/jBcNB
Ba5+EaKF9+1A+QCpSfSdHIxQnxstxgSsHBXqFz1pr1AIDfCaEHw83sWEITBYgPoPGAwYt3Rw3aL2
B+61BepXwzFKD21q+61hejgT3pBsL+8j72sBIgS8OwBWgH8y0cOUS2nQ4wnbaF2V412uHezs7rIJ
njfiD5tU1JgK7jAr6qtIapUMmzZYkWtp93Xbu1ZENlp9XagimjyuX2B6GqOPjgKiKxZ01DhzTbIU
LElg81YhvAPZJLCdOcGb+dbv3+kzhHwM3D1cmWRckRRxFcng//AJKd10OBnZQzSLBla5Dwmwc0B5
CrMzoMBh4oY8lZJdN+C1+EdBWXFrr9gagbwBUd1OBCmkAZw9xCtjFhNBZkKqZdbQlpkT6dBD5MxN
SH5t1sWNUgibJtxThRIEEKGUQ4D9ZGU1KdNiAXo8hYoPuNCTs8h/DKtHYgJWE+DQoNVpg5ju/ORO
jlPaMcU5LSVgmNZz1D5e9vLPXAjUgipjoh4AfYDemLhnQXJm0gkqDIarvZlP9rEBBPOf4QTAkKj8
ZbkdrrAw3dXf4i9t6c4N6IqyjQNRqMu/hRdDQDEL9SVUU4B8Za7ncYxau9dyuErdQo69hK2oy6/G
cfoZlf1VoqhfhlIVVKu4Drq2ylzZBTT8wMoKkMHoze8S38sVoKGAnlApZUOQafLO3NoYE1Rap5ZG
XcKrMiyaF1snr3noTG4pW/eXt5IXvBAXsZPQ1wCqi4mPclSlQ9ygOrYsxJvJd5yCOv2SZLKnlJMg
5+HaQuCCVqACqDcr9FRaiIxxO0GZPTF6N63t76oSAq1W7oqh/AYpPyLwE94pxxDeb4PMJnZSppOZ
pkDAerlJkgWL8tg7qAAKp1zf6U3YgIJ2EOBdlDMJw67n568jejSVBip8kIDHbPEYGBuyiQLr3vKK
ffFDs90Cby8ZNaUBg/HJzV/VYVY/gIULEJTxC4PS+lJiGRALgE5JHt0EnA1KIO/CWbC1OieArs0x
0QC01VNmLjS7zIiLEqtrV4LaPffjfeyow9w6UdirYdriqUUWx5/h/HkfBWNmuJEsTCjp3/r89fC4
AS8/hCw15uvZCYAW5TijhrOZUfFIN8UQDN7ivZ/s59ZyLx867iUOhBw4sgGlx1lgTh1YFothzAsa
SnDQEsyhazutcyVPBYy++1I+q7Kbe4Wgt82NKSurTNjMlRJT/dRFJABl5BRPf/VxcRrBd+PHyZUZ
Jk5C2XWBJhGy82Eje8XiUgBY5/bftF+Yfn0QFeK4AJb1XjKHvEqbKFYcFAD07XDdykcZc+yeOaHm
aQXxqdS9Rt71hScdio1opp+/VCCCMDGDDwls0PmpX6o87Ibw3ba2If5ypdWQNWkhOt1sVU2ow84t
60In47c95paXSnO0pg6nTt2GWyB/t9He2abgSxPhBDmhGhyVqOuD5BSEEyybE1HjxSoGELJkyqC7
lTYfDAjkOo2iulpO3uw8EmFWOc65tsh2FBq96psQ39Hvm9zrqnCX5pkLPQvBHcQzA90nEIzaoHq0
2NrbNOvFnKVx7rflrb48huEU5IOI84C3exjtBY4EA2xozzInIE+kxVQbMCsYk+OGDkpCYepF/Q2S
6MAGguRyNOFao9eOTZkJPlEpJkNqyIOEUrQO7s20+KEmlku/Wqu9VJZoVou3f3RI4P+MsZ/JHsD/
3URS6ae9g5G5ra1D71fUtuUB3TEM92GFuV0kkuSJSTBFP2yyU3etvVPAmc+ZZwKg7fyKPHOH6Rx/
3l7eSc6lBrM6/gcBD/mTmnFqtFluW2XtS5h0cqFN9QV0jrvLNvhrs9ADhII2pt7YjKufpzAbJrQr
9K2vxf5Q3tDanRTUbxZE9dDU/YazZXgZ6OlFkEJe2RCcgR+2mRtAIrnW6ylsq1u9CGjOvrx2V527
HIzDBHDuLgwEq+X6y8oicxQGhYTJsEQFvqTqoZZ/Q7lPll3mUSljMN65mVD9WmSSuRCcGB15pLQY
/512Uay5lXlyRtF7i2YETMZwtpNMxjA5lEZDwbr0LXrK+Hw9GqD/ww3Ddcnf+4dr5vyGQU6iaEmD
k9D5oeGCjmtXeOGmCWwo+cjQ0omFHb3L2weayXOLkTI3zaTRdpoemIW+AznWvowE6SOvx6SAQwnk
r9gnOvZ5bqUFbVuopOCOMm4G3z6A4nEj3Zu3iVd90dCWwFSf9OOyK/J2Eo9X0BuBb0HFbOa5xWxc
2nha4sovAdwac3RFqmh/2QRv65AUU5VM08LDg3GKupXSuFE7OMWQ7se2yFwIkicYahaNr3ByY3BH
gz0aNSD8/3t+ucKC5KmOvvESZX44PGnRgYBDL1oUT64EC+IlqjCEYGig8w0JN2bTrEytM1KAHaMp
AXJ3Nbws8M73CgxelPsc7LB0ElkID+abRTqFookCoB3b3sCItVJXRVr4Vg+YIp2BjmMXJKc7y+v9
6Xt4RRtXImE1XnSkVGm/rVIPWu2qo6UYwodsHrW6bLp9dnh/33+rr2VgQ/4K2npmj7rTyl7SqlI9
WWHuZ2Hl2sapQee67x4u+6RwL5mY34B7yaAi6L7zkJ0WH/QRx+TYb0O/2tkPSu4uT+1rJ0LLc07C
2dKY453kmTMkaQSYaYGJHOMl0fttGv9bK0ykH6F9W2cxrEyDdljC0jXHKlBiwY3NPWzguwGxFE7a
p6K4kXRpIy818Q3j1dCvnQZtPkwbmfCSy5+KbgpzpwBL82GI8b+UoCtclshNQWxyZyu7qv8F2YSt
GkFDWBLVW7lfaGWMcb6iSatpHnGyFfmkDs+LdKs4jWBBPF6DsxUxvpfFcoPREhhR7+TGLU/NBtwL
GzoVFKOPp3xtdtIRINP5Wjv2vhKEr1Dr8C9vKu+Nht8A4od3CnlUMM9PWY6q06iUHcFvGHy80jbx
ZorcaE+vawjA/rhsjob4z9/wwxpze+qT2YGcCyvO9/+g/dH/DcTAKL6rfJhhHp7EnhY1KhEg++pE
GrBiJqALsm+LuvHC2BB8Rt5lfbaFzC1gRm1YtzMc036a3mw8PKfdgjs6xC2weP/o5Zjx5vJG8v3z
Y4XMYXDiVlVVSkKCoYAisFPL9jMj7w5WTeY/r4uAxZGKMaB/gxcUcxRoR99pSZz5TZcqd/LQFqZr
zllznaeN6GFNf/Yn/7AMHQAJmoazuOcItOplqIQZZN4eMDYemNBx+ouNAysEqp4Y6dbZ1VitWRRO
hz6KXL3JqDZOg+nX0fVlIzxUparg+YxmHdQsAbE+P1WW3ca9AZk0f1DcfL/4gHccl32+UW8LVEAW
zzoAEihvMOeyGb+mYuFQXlAG+4WJRxhSVPzXuX2jJFJjWPhmbSDdGNetZ1VBtRsw6d+dKLLbeBye
ck8Uod/bKOznW5tlAppW2ooVaiHaLL3bYWAK/G4B1dJt3hm8mmsJImPpxrpvj3RL6u96kAQSKopJ
EPum3/r5yd7kQbu3d8WN6uto5rr5Nt2B0OVIPCF0guds61/L3MLQkgtTecGvNe/oqIfVucWT6Vvg
oZN33bY5ioETXL9Ym2Su5GECMtSM378L2KtO0ZV954BGzY92xjWgeZ4TZKULYIwJfFWhufpVp4M1
WRCw+OsGPRM4J+l0N+Mc1TTVo9UiPZXiYmcZ9bfJmH5cPgC88ARms98mWEfou87pY1L4S125eTd6
mGNbtPFvFoKSBEjOUKsCUcK5l7dkmJrGHsAZqhE3Cm+U/PbyMrg7tTLAfK6p7Gt7niwUouPiKqvV
jV08XbbAu6kwcfl7CUygcOxhmAejRyo/q987e9xpkTR58qLdJCHZm3r7FzMYKIKBQxpsoAqGxhiD
xqzNg1yBvq9xgAAtFET1VzvsBEkhf+N+W3mv1K5ydzL0hZm2ee5b7U6OerTOTO/yxvGKveuFKEwq
sUyTZU4OPj6VNDN2lEZy8XoEVJGsw/tf+hTVPrbsPYVaLUbtzVzNKixmqdtNkpxm+6SUmAgDkG1w
oH7a/4i6aQNZCG+qOsE9z6uHQesBRNVwcY2KIp37uL6YIIDSscwZOSECav1Cy0OTl9zmwbLtfQg/
ec0WmZrAMPcLosoHLIqiGGCwObdbaksmdR0cs3bU52gBr1qaN/u/+YYrI/RHrHa2NhRtlk1EYKoV
1sXQXXfQD+xORSxkLeKH3pUtJuopmSVFBoGt8EW66b9DUAV3ke0OV7nsLlBWMTzMkYev4w6vPTAm
XL/DooPLC+ae9tVvYMKi2ZFRryakv6RYiJu19o2cdQfJsGO/lao9qENEO0z/4iffxTGH5g6yEcyt
ne8w6uxZtBhYdYosRA/0LZjL0HACWVqONMR2SZC+9FcitQvuq4KOpP7XLBOZzdGc05bmH8OGPBZB
uH/DVNlj8z5LIso6uHcNqsUgzgZ9NGgaz5eICQy1Hecs8zupOzU68vteWyK3HOqfl78er4sNEiDM
5KngjQdNN3MmlKVKjLzAWZw24fadYSP1TAv5TflkIZ+jLxnrtgdycEq3lemJ9DE53qOj/K7T7oIF
HiLGgzOQ8ZG8x5FMLNlVndhfoAfQmIeSxDvJFMmAcrYVAjNUQcSE5IvBqjXJsdkVDdJxPw2PlpK6
pQ5kQCbq9XLCDMi9wAdMqYiVT7rvoaRKSiVBtmNUpJc2bw9jKcpF+CZ0EHCBfZoS05/7h51h9CnN
MERSo47U4IW2iIaoeFsFf/htgUkTiB1WqQPRUl+zl62l1r7STr8KPJT+PN/BZoF/Ghxz4Lpk0Xrg
iSCmQ3IoKIG/v8RoTKwK3nq8tyyIb991AyD2Bt6y883CNJE0L7JBC+ogaD6NT7GPZsQDENResSlu
Qk8EVuJ+nZVB5n6TS3heTnEMlaF4tRp7tS7CL9CUhomBWBNKzipY9UEKyBzblgCLEVPVNqrL1G6p
LhMVIhBhTLhesDLDXGb9NIZ5KWe5H+H1k1inurK9qlwEPiCyQv99dWWmRhylLYFkm1XI7thL7tI3
m6peBC9Y/mf52DPm3qicCa9zAtZsSfspzyDAn+8vB1ORAeZU6kZhxIUBA8WsPZtVe43QLiri8ZIn
UGRDog3JEwCGBvPlC2mAulM40eJWB+47jMipYIaffVWHWvlwGAJzU23Ry7T1rZO6iyT4Vrzi8pl9
xiW0AZwrpEfXXkMbRw7IRjpFRyNwjjMUC9Vd5NdXohuf6x/oz6I9iy4LvP3cP7oubluw46CCYra2
JxvLrWGlhpdM1dvlD/iucffpWK0sMaEi6Uq00hf03sIXpUTvTffGGcP48WNHO36eBaBHoN4UUGjc
L0HqgtdoOMWBqIXKSXCwxR/rZeLH2JFoimYb1SkUutPubhkxlS/Nbi8LRwbogi4tmPGmCnInIch0
wK+xx9QcsqhlS9BnpBOyQugMvTJYW5S2VNdRVEdOwzzTOkzJQ9EEn1HepoNbJJ79S12eMlRLgBXy
rQpjQ6756nypIXB3m21EsYx3Olfm2RF6bS7tsHQwQl8mYDM1fyxCSCAvKK8tMN6jGc0MylKdbmaH
c9ntaP6k7kQL4V5oazuMf8QNQgAqfjmC/3ANnGO+oVWWaaf7Hdg8xs6Td5qgasDL09YmGT/plHhS
mxC12bbRJA/oVOBvF3Vj1csBqmwbO7QEr23eGbAUSCahPYcGK9u7jWNM4mKctfHJfCJa4y7NBGzN
4jpCeTJuRF2bYiJalNlap7RYm2mgCOzmg9ue0uIdUVl4bwPO3eCSbG8AhCK+YfnrBHDANEwoG7FV
zdHW+qTp8XzqpvQYKjd1H/t1CrGYXsALy+t16mAt/22Juf6iyUjDwaC9zofkZGxq9AN1dzpoh8jr
0Fv9G+TJmT3mNtRiOysLDSubvQHCsqiNwqLpv9X7YUu2f9PKRSUB73oUnkDQbjLmjKTNorpB06eA
ruJjv40QVepvpjv9opFaHM5UzpcDskDDUAuYcKFCwx4JO4v1TsYzdNg0e2tnbKzX8JY2kJOAVojV
/eTNSDQnFKibO0Bmoe3uE91NvW4jOp08ROTZb2FcOJ2V0ez1Fo/wb+pBx5xe+VMv7mU0tb0lIEHx
EG1Aj4auYiSConGi6pllJneLW3Sa4xovVd3sntJU/ioTAAcuX8u8R+qZEcZ1+7Sr2qqFEWz1dVq5
oIyIDNd5rV+ApsL0ASjaTRcqWc6XmbjTz+RB1FIUrZJxrqGX+iLL8a2zPvHGEMkw8JIi1n++QyHL
MZHbfZYkndIpjg0HBQYz172bMtt05hVRBDrhvPwNanRgDKNMMlQh9DyZUsAP3SQDwD7h0wLo87Cv
bpxTYiCzsXIXZaIgB68y3mGXPyFvA9dWmefkMKVSKauYuFbJrVm2gVGIxit59ZmzhTHphSYBbCpR
lF28b7+oQb1VbwF1QKcZycxW5BB0l5hcZm2MLQbH5rhI9UgnyLNR3Ur60j70Nkk8K+wIlIaqKPKN
ATOJl3eRe85X28gWiHsdpXW0GjEGiXkD2nlCnEFwe8WEg7I13vlDo5uJeIWopsG7PdDCROMN40ZQ
rmHrRJ1RLiA1x+6OXvw4IUODQm+4jyCDV51Qnpp38fbyWjlJPww6tg3EE4ribEenzdA1MFvwWehL
sqnyZ2nUgiH7+e+MMIHFBNa5hiha5auQeJn1Q4wSZmQ+XTbC833U16DsAvwgFa89P3GZE1e2XuFZ
SIxf4MDyWmMQ+AVvr9YW6C9YPaB7vdLyboCFpjWS2rXmsT8kRV5tlTkVFWxEtui/r2xZy9yRrMD7
DwUOV1pegX9zJ+3r5S3jRqn1ipgPo3eZoeo1dKemjfNmAWifBMNVs2s3BVAcjZsH1ZPz47JN0cKY
wGjohaIXoKT07eqLou/D6rHsBKUokQkmCqYkVfMMrSpfUq6H7q5JVHfOHv/dMpgwSKCE00FbBu/z
JB13s1K9EDtDvhU2z5cN8fJmjEmCGRKDtlT8jHmGmFOjQyEha9CQT+4X3MNecUdetSskzRoaO0A0
x5nbRMgtS8E+8hofwFpC8Qf9XoBK2ZJep88kkzO8tPrZK3eo6kGZrNySFOqg5akI6OCVdBeijYTB
9xIT4ZHfbASr593WKJBiAhiARURG5hzYuUyIAzgaHnvRDgWyQNtg0V9NdLgfTFcHKXu+xcxu8XrZ
LucRjYeCAnQTNQ6mmPPjJ4GoqALdMioUjjSMXlY7Vq+CSlVP+reutpKtOpAwjrw0MvTqBZKws6jV
znFigCKpbo2DGgWwmue/wBngDkuE1iGJrY3ZgmYglr0QYJ3LCxWZYc5Kok9x29i0y6NY25r0Qa10
gbwswWUznDf72X4yTkyqcJFLmVS+Y8aePaoeMUtPawevaHu3jL/3bXRUTSLwHs7izqwyV8IMMHnW
LMjXWxkagU14V2jNfdK1D5cXx0PjwQ6q6lQ9HE0jxlvmcbJBCjXgftvi1r6Owewz7ap9f6IcoJg+
O04BfVsH3ba/qTywI+5EDR7+Sj9+Abu/rZKUZYFOhVmFx3jKvyvh+EXLJE+wUrpjbEJGtUgwlO9A
avn9QlldS3ZT2E0TWXj+4b3+K//hbBYsNwoACADQUNomW2MbulCrwYOsfPyHBycTnE1eSLDApGDR
kGjhxj8/GbHWt6Y5YAa6mgw/jy1/HK86TXJ7dNQvL5eesU+r/bDEVkRVqweqVEcprapqP+9HFGPA
xUIV8SDyVxl/gcwzLDRbMWauoFvznhyuNhdqKI0aGUADTtq1pD41FXBWlpDAiL+oDytMFmMUdhRJ
FHNItaggj+jn1QE0Dv1zAVYmisa2IYHVDDvHEOOmuO6DHihlMYJomMUEtah2WgVcGBgSQxyn46DZ
T+cE8AN9vG9tyzXvL39A3rGAh/y2x0S3yMjVKFKA5qyqxwXCy3Z8n1tf/9wGHRAzqNYKHX47d8da
LRajSLGmXs02hhlvnbZ7c5RQkHDQz8L64toMc8KNLMn1pgf0ysBbABq8mEz4d+ug327lfWmOe3Zu
CuCWUevsp8fWes2ilz+2gdobpVGAdhK0Yxkbs0RC0vQOJogiUGeBpCdeClfuRfBoToSAGcQn1Poc
UOEyZsZ2CFstxLhIXPQH0maeVtaHrkSyVvWCi42Xnp3ZYo6TPc5aLS34LpTTbdlXe+Wa+OlNto1t
JGcaBuriQPoh3Yqexhx/OLNLXX/1uapiUmalTdG5aCEdp5KWuCr4US9/L5ERutErI+acy/WU4wLV
k2M2FN6EDti/s8BGhKgax47ieLLsMI+pp8Ap/p0FJgagyUPSuoMz5Elr7MdaL04yCSeRGU5YPfse
zK2kW3ZUNBg99xvLDmRlF5mOq0iDl0/fZ/1v6gQAA6Fqj9I9Ld8z1loznM1hAbwQGNA6d51vyjUN
p5LXuZnq1l0AlrT9X+zjh0mWB6FRG/BNdzi7oZXkd2GS5/e5WoiIxjkRe70wNvEe53iSomLE14ry
PVqgh1Rz9knoCBotvBbkmR0mnKpOOSuaBUDOsMFN5HhVuimfshcAu3zJ093iaGEKUPXVbw1YJfIJ
oGd6OcYvoiakaL1MqOpUI9IXA63/xB6DZoh+kUbZKRL5/ucfb/2aYMzkeEJZRormy2zVQQ/BvSFN
dpdN8IoJZy8WJhKOoaPU1gjkbn7dH9DeAWrMa7ft0bxFCjx72e28jw+2qN/Ci/XrlTFxMBmcJsla
OAy5HnzF77c20rTJa5+SLaWyMzzL9Iaf+bYS1Vp5X25tmImNraQXUEkoC7/o8nsc+tktybST+k50
2Lm+urbEHHatiKS+L/EU7MDDWmOU7Wl51b5Wt1Av2Zh4aWi70qNOOwSqPxzVzjXw3xVUrv/mzln9
EDYEKJIBURiKYmvIo1Xh9s7/Qi9v7UPs8bdKvVGGGH7ahOl9On+x0Iscuma7CDUieVcbStXgr0YT
S/8E8IiJmc89qVo/cdJDVCz7qTYFJ4Lvmh8mmANhFI6TJQoyqnHIXSA4AZzGkCW4BADdFlyjn28f
1AgUFCpovuNobBIKlDGmz8sp9pHGuXP8ozbUvZk8xTpkvexkc/mkf/Z8GNNhR7Ewvorp1fOsoLUT
ZyrNDArNEp7UZXl0nMmrnfD5shnemnQ6hgvSfcUGdO3czKR1wGZ2TuQPdrshZKdJj4n6FeUaf+wm
wf599gZgTle2mMOsNVk+5RVsWY2SHSVLkbagZv91eUG8fYMMMRQuMDOH/JfZtxBqZJLdLCjU2Yan
xr9K83UJ7T9O2bCSDyPsm7XBy6sKSxhp9ORrHOueOuUCIhrehwHHB56+Om0ZaMxlMoDAaopsM/Lx
6tZRChsnS5r8pV00JfKUGoI/PaTkxkaZfGnoNBGhCeei0WAb45yotOANYTGOkbZSoo4kxBLf0Peu
Hq2rKHOte/PavJlyV/suu8WDeOjn82mGVUy4K4C1AtbONoUSTe41x4piFK7DdNhrpUamFxQpVCdx
h1nS1I3kqJmoF8W1it6MowOQZYIx5vwQxDX0StAZx1B2Ll9lWgXCqcbtpdCVtT+OVljfyhKTJ48K
1NBqHZZAJeylWu1F5bTVw8wtltfL54C7JvRpcKrpB2RVFLWwtMxGMoBhA9OdOl7X6DMsnVthDv6y
Id6pRqRCncEALhUF7PPNU+1wckZlif0Rmg6lguZ1JNg03pGGGiQckSbhn+phCiF1mCsmLFjVdZbW
931NrsJ2fri8EN6Jw0ixifIQZpWgHnK+kGE0FRPeBUGoSN6G+jMxZLCkBpM5g3Jqf9kWd9PeRR00
aNDD089tTVjqpFWwNXcbWfkhKaLEiff5TRRK6D0F4D1LgVTlJphrTR13VY9mLvqqVVTG27YcteiE
sSy9O9QlCB8Fy+JGDaCFLcwW4AB/0hfqHLOr7bYA7ieAnvF1e5p/Tuh1FWCOA0RZ36mvYkADzz0Q
oBTU8KH4gpnK871sSvD260kN96iqux61PdfRww3IrnWBp3MN6Zi5QTaj2RifOzckF0mUNwk0mSet
OGYWDnHTHBtiCJ5NIjOMb3Sh3Ob6AjNLR45jeV8pySavRE0fngeC0PP3Yphdc3JIv/QOrJi97EtS
4dnz25/7+NoCGxhkaCfFM4n9ZsAp0jATkd1ftvBOt3ter4OA0GoRdJGr0kkHDgXgk7EIqmqIO7D1
Ggx87RMICj+iwntFbiQvvE6/W4fOKx+mLRoUwaS7sj9tp6fsoX8VIcV4x279g+i3Xf0gEstSA8wr
OPgXyzcSaGyWZKtZ37Kl2F5eu8hL6C9ZWZpVNUNxogJoiN4e2WuWfM/GRODxnMLb+QYzN2Oal+Mg
Y7ochADp7QSR2tozQOU8dyAxT8Bmgo5LPPmqP++kym2FI8A05F76vsx1OZDJjGpqPsVU1G2/0wBg
Dg/5g5m6UuFGP2Xanvy2YBzXr1BQF9nnnZFVEGXJF1JJ0pUKwwl+OWbfiTnNgeUkpSDR433ItRHm
uGPypjUm3Yh91bjSzM5T9exazRf/z90FFw0ohDQVtyjb6VQygE0rhV44VbqfSbdpB8OtpL+5qW10
VdBbwUOJZRScB6AWE9Ck+m09bqomRS2zhVxRJ7hmuFu2MsNEFkPJiSJVQ+zHyKB6DAjmUeXGURZc
3jNuQrAyw0SXsoG6aCqBnV1F48uODk3xs23zba/8sIvhx2VbvMABEgfcnACTg66I8XTVsQlJ6jD2
+96JXDWZvCGKryD99OTIdv0XCwPRE+Uvpzkbm2UP6YihVRkTanpWPaGY4tbVj7oGR5c2elCZf7q8
NN4pQhsRg3EgJ8JsHOvgo9kChxVBwsq0v46W/aKFksC7OWAyDQUGtLtgB6BZNoNXlKnTRwXbp97N
HqVJCZ+Tp+qKsuk/57vM34X3+bfLy+LGxrVN5pPV+hg51gyb5ov0MPn1fX2XHJwTZhsx/vsIstzu
lB8kv72SBdcez/0xTwk6NYwWY86RCcpWXVpLb4O0X4Z6Iqpjbh0RF0xXguDPdcmVGWZ9Td0a2bTg
u7XD4kaDhmR4dHFcAltddoK95PrIyha9CFa3Wd/0ptaGWFKUu7N0WxmBCu6JbJtda9FRySCU0SG+
i0ptHJwl3IYygiM00pFN+rNWZm0zJ6YlxZCaRw9JfaSOU2zzK6n8MfqlL6bz4S8TLBsqRmGRsTJH
IWuXUW9N2FMwHdarP1VTkBVwvxneKWAPwDv6E4dbUvQkHkrso1KU14bZ3hH1Zy2fokkwf8ZzwXWe
w3yvTNUnXU1o9oFrRM4iP3IK+Icgg+Qe6w8zCssfaMlNn84NzOR7jB2mZJM5fnvMUHS238BuFsx+
d9/WO2IIKWS5C8TkKfTuKE0MW36pULUcMgMPGTU8dQpoGKd9r3wXeD03vVkZYdwv6hutlB0Y0cBC
o/6qNtpVcxMFoT8/d4fsUfMwcHC1HHECX0WwM56joEMMJlmQOMMVmbdMgcHeEOEDqY1Wug7UlvV2
cKO+9k0igs1wTaFBDNyOhekCtkBQ2lpqhCTFs2nSg3ooNo49dm43ac9yVHwRbKnKyRgBsrUcJCA6
GKrpd12daDnuUZXtYQzScQlUo8pt5tV+ibV5aeAAdnHZHm9ta3P031fm9LJCKNZhTkmzK31RT00l
u6B8OqhRHlw2xYsda1Ns1AdxY9rPMOWET3nxs5J+Xf77nMkEjeKTf28dE+97qkuzTDDQ+UR1gReo
r+izqttTquZy2NmPFQ4cuOPGh5K44060lxwk5PkPYIKKkTqVKXf4AXQQGFf4F4JhMAzQ49hvoWkG
Qk+Mg6J9naIju5+23dG+F/0GzrFHuR3HgXKXgICKcZ8qRllDblrEM3Vx06nfNHXsDuEkuO9EZli3
qZek6VSYsarUi0m1LaHlrkSd4DbguMzZahiXybQ8jdUCZtT4wQLx34gFXXYa0UIYn0mWok2cARaS
/5D2JcuR41i2v1KWe1ZzHp511YKDz5JrliI2NCmk4AQSJAYS5Ne/w6iqTolyk3dk5yLNwlzSdQAX
F3c8JwXltwwSD1A/0s3+ihhU/i2ghyOhtUQ7sVqmE8trsZDujZEmqozLkZ7rwzi5lndCFtbYHFuz
9FowVGsVjwCJEMoijUyQq3y9ZScP5Z2YhYopkxQl6NKzGI2vwKZB+9sZAefWsVCuoM4cZ8ghgJcs
1IDQprmXI8/PWL7TUtCdiKuCassyhkiHIp0Gh6A+UbVZaOXGLZhMylB5wZmzP7lfHmb9fERFzqfs
L9B9VDV0Pc7e1sAsr66zzj33EJ+UAahz1G3Ax4Wxu49mHP2xsnAckQHoJn+dZ1H4fQCStuY53/Db
Ngric2PgJ+ZesWvvJC4OCUR8Rm/YkFiQ0K7j7+7ztHG3xRZ1X3sVYPpF3P8+eB9EAgTXAjrFDJKy
iJqzvq9zbRYpvTqqm4N0z9H4ntpG2Mf5pFBHMZdQHvUQFKM5jKg5iENWq2hCN9PXl+eU1qEmCo4L
DM9j7GvxRASkcCrmNeD2HnS8Ua5zAJ/Alk48OCNo3v9F5gmAFP8jaOkfybRSFRiCi5iUh4xnoT4B
+oJe5wAo+HpF5wQtQoLatnNRSAJQGq2PPffNrbSQUXAwovH9a0ln9m6JkzW6qarwHIC0ngDKj6pQ
pI8Ak/5ayPykfLVvSyWz9A5cUVgOD8ZkEnWHQyIyZMwFjJNbj2DhOrOscxs4K+U7F6yBCyZSDxI7
U99WmrVNjfyHDAjaM6zu3Gmd3EPEjAaqG2h9XIYFZWtwr1HYQ0M6Gw9DG6CRWQXpObb0U4EpcKP/
lLNYlAZiDgBDUagf2zZ3RszX9dq8G8eVswO4/lk8gZN7+E7cwv5xg/q0TyGuyfxQzRUU8EdnvrYS
50CaTurHO0nzN3l3WqIj6TCmuMCIO2SkXG+jC5aHaY7mhh78gEZ587VCnrBJwM7FszG7daiELgSC
6CHP8Hzgfqlbve+iFEDLf0ECkCDmMRKkn5Yhh+1SwH1XBs7KzkLXyMJBOzMjdELr/Blr4j8SFmuo
Kmarkk9FLFK8FmkQC1NFRnbOMzFmb21xeT/IWfiLrouUp04E0iEyoj/nRJpc288gSI/ajXcPOvYn
/eCDRO9/MYJ+bokLR1LxupelqQOExM7D2kGG/5431/+3g1o8HpY1Vk7XzAfV8ueRlHdFcG4LFxcJ
pfZfJWoHKVwgkSFJ91G9QY1X0m6oachdX0UsFSChnGS+5zDzcS/tc1ABi237JQ8JYFDCgDwP8crS
3JLB1WEmgG2vvOcx70HAIbVtIdPtb23dv+SAsRFYLhjWggvxcV1piueYaxkNlW+OWzGkRdgFRI+/
lnJyNaap+zOziP+JHbKSGAf20b8OJPQucdJuN2D+3nDy3yuw/msx78SYHxdjy1r1wGmioSQI7owh
SourgJ5rOl0Ynn9JATyM9QvpBwCRH6XIIC1Kl5cgErSChkY9yPdqkKtRS/7+ruEpwnAEniQYOWve
1XcmNfBTg3GLYqfA6L5SBbkD0Z4ZA7bwHNrlifNBRgWdTz66xeDeLbS7tiVNa9kB1a6hu3QkY5hO
dgBk69+cPpr3Dg0YFkh+odyfOz7QgUdL1wExYi71PVPNhbKnHdxBkLDk07ki56lVQSJmH11gbnwa
B08NP1eeh4PyS3trVfqj7Xdb2eg/flu5sSQoN5hpTTQBLYwrzQLLnIB0HnLfT1eTEInhyC2ikSb5
fUEg05wbFIAQh56mj/rQD34hggqoNkGv2jetyeUVcTV6lU1gBzrz9p3au/eyFhphuSWaTzrIspi2
sVn2ZFN9nVXdGct9UgwKSAjPZrDDpTeOSQJFMgnsZUcfrKOYauMREMaoPQNj9u4v7J4FSagKAFR2
WSglk1XTZmrBxuDqKk5tsDhxfyV01f+VrXsnaGEf0LhVTOA9pSEt5Mov8kt/UOsgz8/0bp8wQ/Ak
/1zP8tHrvLbuTYhBk98QasT8ydLizOuwcOp+XVfQcCJ5iPIyULEWBjXXPDaaE2S0BKRFPiigwNBX
HJxUbdtz2eQTqgDrM7tZaPmZ//uo3QUnea/VA7aNs6cGoDURqc2fQpJzIBynBJkIY2dwTcDTLdEc
gzavlGPiAWJW8LPwtPvOZz8aC9XZrxXuxAHNttRHm6eH/OuSsYg7UmdjN5tvjop8uqLWucTWOQmL
43HLrmnSGebKTg2alJxfOk13Lro8KcT5xSqF/fpkRaveCZrJxdsw0B61uir/5rDi9eutOqFngFXF
uwMsTzjDn6IvZXGTcNxNWu6kZ7/aaXvTiWDVG2YH3Ts3bXRSA1xwfYOIAKOU9kLVDGSjA7vsaQhq
E5VojcxClqdBwmV3xiM5uXnvJC1OqMcEpasUJOl+fZSUXnNn+vn13p3wTH2wNmDbTHTKAerp472Z
AmEXpiVhB5xgrfE9YwTJOnMFz+5MQH56MX9KWiymyvrUqSkkeU0wkWiEYmgrf7KBf/J/W9LC+W28
oGKBCUFd3V56U3Nos27li+LZo/Xt16LOrWn+/J2P5ThFVhNPAClOcSt0GPbPN2++lnFSu1G3RWsh
TCmckY8yUumTgJS4ptrkoLRP1+W0zyztQrdV6HX3Xws7uaB3whZ7FyDYsksBYWzURlB+ktJQkTkK
yc+8DecELXYuZ9LvM/iLoNkFeUNfJ1VjxF+v5dQ9Rc8pEjIu2j/dJZ7PQLQMSUmI4JYHCkltNQUj
mu7S9ddiTt0g9DnrM2oQMj/LiYz5rcGEF9QtAFlZpvxjJsdN5aYPkp7lN1oW4+YnFT2tmDFAthbd
WstnrgxIJ1Srw9T1U1FFk6YKJCFTJRLb5W6SW2Z9qQbqxV5e5ptKqvaKu1V3N/WNWLfU0UIdFFYa
HHS3vC4zi9xUQS0PKf7zQh++wBWhLfAFvt6iUyqMtiLcfeD/YXJh/vzdNYFxFmzq8Dj7ZQP+XN1u
bssCGeeuNoOjl1UqCjTdPNdAd0oqWrYRa8GyzX0PH6XOME+qH3E581ErwLQcjE9c2E8cSO4hajpB
lLmD9shrMCpobX2DxG4OdgAVJE5BOiB0l2lo1rmO9idf7QAoZgCxMOgT6WgqkT71V9Tp/Qhz7mjX
l6lYdSDxib3O+z5NhhkCzc2KUor8piyHJ6MvkL/Qs52tDCcizHLDxmroiuhtFjnE2CIRADgZHb1d
mtxk3Hprg3RfZP6FZMHPzq/0WDoq27dm7e9J2j6hDeEbyYouAi2JF2f66ERKN+uLRghnze1qF4xd
HZo6wGn0acZo5vq5Uz11v2z0gZo6OJ8DNIx93N/aSS20eMATqoKKRF6pboGSl3RIE5xRnxOCArj4
aBRDmRVE1ovIxa+VLycXz2CZO+k2H1BBCTGn1j50RYmU+Ne6+lmYAwUEEoQLfNrPrTIGmYBxShER
MT2487SeRIoAtTXNvKevBX22GwD8Q5eRieo2JC37HyYxEIt6ATyjatKDWA/kZMCgsxwdM6RAitpv
nck/YxM/34l5jmVW/V+R4C80lfc3cayCIKUaXHLfH+AiN9eETkeQBLIVF9W+LYwzOco5XHmXO4TB
gqPkoIkKaHxz58VCSZCdEFlbz5dQM36IHF1+tv6ABzm2R+MxqFsAlkztb3saQB/34A/OJSf/U1Nr
UOWpMhQUs65HL+kBmbchnOt3X5/fKUWBeQE6EsBb4XUujBpDn19azG+/7xVHZP02sBi7HJwQX4s5
tYHvxSziwbrp9Kwf8LxMtMbUleu9EqkOvp7dZrzVIoapdyPPzgj9rCaYDkGiAJoJWlEkjxZXe2xl
6euziys7QJWbSZ5TFFp5OAxPY9P9hfN6L83+KG3MSluYLaSNulOFduVfuHqx/nobT54WEMUx84Qi
J3AhP8oIxsKxRY/T6oW39cqLNhtDwAatfl8KOnXxTsJUQQcX2q4kGXwxoHXKIy0mJ4YV7OZW6b+f
IwAHN1Jg0D0PJEqfFjOYhdtVJo4nL7CMppxCdO4mKsMA+NcL+uVQLO+vC95fZK3R9oJUy8d9y7gD
1FOkEZG5zpGtBERaFc70aRvLssytKESxGTiSIJjoF+uqzvHMTaaZ55EEpOmZLzPrwfK7oN4PQM/5
NQcK0sfvUngFhwuHM5ym19y6Zuz3EFJ+2SovmBlC5iklTDh+/PsKELMV9WD6AaJSHjoflDKDURQr
9LtaZxTl5FKQf8FoEoaTkAD8KCorKk/kGYy/kUvU94EXGoLfOT2zYZ+V/qO1X0jxJesmPle29PZ1
UFlUke+W5v72g/lRyLzUd08K2qJagCVCiM9eSuvFYCxyzp3MsvCJo4EQGHMwnwFlEnOgH4V0rAAP
McF+qa4fMe3P5QtmI6wYnaBtWOMuU8dGfSAw8hDwHOqu9JgTyd4BQ70xdXdfX4pZ2Ec9RECBlAbo
ZBD9f+KmN3oxVm01rxilxbCUQxPZgzjnvp4Sgoro3PY/E7ItTElrM87y1kE1wnOFjIYO6hIiPBRl
BIQw97fTgVjS/MzgimM+YxkrOdQBGgaxKaY0L/UJ8MOg3/x6007pIlIZwEqeB7OwsI8nOHfs9sGE
Eww6I+7LR2t89t3fT85hGeB0noET4VwtXdJSEN5nOmqRAxtWY2CEmX3jtt6Zy3t6KUDgRjiDgcZf
047vNB7eLgCAhAs75MC0izY91rL+1mjnxhdm2/pJz/D4/kfOwvYaLcdaB8gRxoNd80vJhqM3HOvx
x9dHc1Kf38lZHI1WOVkw+lA1THZjwlrfNTa/+VrEZy9mjsERy3uzbUUJZ3H6QS9boHMgbvU5yuFd
Z6Obue5buPRevaX6KFc1Xpkjk9M5LoHPvgzeLx1Ur5A8w2kujKDtjv7UZwSiUCUo48JMAQSR9/k2
1RFmX6ZAKTQeuiFw7r9e8mctQSsS6q8zvj8wt5ZVMW7Zfa9T2oZFOqQ76aTapq3R4VCn/PczXh+X
uLCOFWJEUVVYYiasx5G5adhmaMB3autuKs+FEJ/XBWEoKs6ZiBMZ3UIrWO53CCHGzsQEKuGAH8A8
Z1x6Wrv5egtPKSbQVwPQ88yJ8GVrEjgPa0Mvclj4fgC0Y1MMsRH0/l+wfe+lLBRkKE3lDAoLcjxz
02Y+MFwaea515/OuQRtmw4wXDO7Lsn5ERwK6SK1pw2aiTzpHD/r0jXv6t9/dMEhBiAxL7mKCZYly
obHULElWtyFIXsZDpmEuguZdeSam+3wsqMFDDlLCGIcHeNHHy1yiKweBG44FZY+9M3qbcgAO1tcr
+Wz7IMPFOAwKSAaC8YVNkmlhmQDeacO0XhuZue7oPRcO8jPamZGVz+YBgqDJcwwOLrolWHwwmqy2
8Z6HLadgfi6EH6LrdNV5XdxCvwtd8DMv4QlnBvYIJMaoic3dnsv5Uccko05nt8xW6WtTqh8pbluC
GudNoGm3oAA5jH59YSnLCUlu3E+0ubRddmbd1nJQDT4VvgZYTHVcMBs6uUirDKoE9huD3nNnX6gk
tdejBrj1NupBhKUS34to/di0T7XVJYN4TdsCtMt5rGUYDPRiO4hkECApPUakOpI+CzVmRqC56/0d
IUMIPqMQqDEMw87TJGI0OXTZ94zpyAHqkURGviI3crryqb5iCjRLTZWkfkK9hNiJ024toC2D3zwi
/dFEwFlIYzXwlV5sKpVGtYvhG7D5gWAHcOAHnxdJFhw0fWUFz73vALaXRYOrkJXHpEyWJyDhrKad
X/AwN9KQ1V3SuiIkKhdh6pPDIMtuV+fqm+YBG1377gdbUjDA4ZXI833PqB8ytPoXE91k0nl06P0g
Vl6+oWPsW5HxC3flUIntaBx9aYcktePJxEREaUa0EKFFru3xLvUv9PI+NzY5klej82DIIcnqe7sH
K7fY8Pp6UHdEX5Vo72zNGynbyPJ2Q9XD8bPCbjq6+jGVTegZlxX9adMSKJH3TMPtZjuhZUljm0j5
pnEeZGCq+TGh5dpyfzJ/PVmXlQ5ic3OVw1PGKHiE/ODU/nBUFVbiuZI3rp8EQ4pZ8S5E+0skdDAa
N48i6HZ20MRTVR27oggNH0wb1UUPtk1ZrzAMZMqot5FdAUiUcnaVFQ/BN+74IY52qxoMxnKkVWUf
lubGtPD+aWubrCppRD5CKy8C3nCeXuYpv1RkPQx5WLGLoYv1EuElwCJpdu/g8EEOPB0H/Xbo9nYT
6cELAI/0am3SMip6ucsrGol+b7bXmdjIvo8MeqNsP3L7q7RfZ4FIMgwdC+3KluaK5jK0tW/mhDrA
g8mAMVfdFsOzchMt/aaTDTCY6+Etm+6pOJgBWGPDUa3h1rvVTVYmDrkGxGjfeGGLXDIHMz3vviuE
xKx8YUAX6IQL41EkjrbtVRc23rZmm6kFP3Wwb/iEfm4Slf1la289UkW5I2J/Tq8QIAeyMWzFd0de
VkNYgxSyCMxQjd+m4I32yJPfkqoMq6rZqjIx0qNPvjvESdqm2PluGzmOdt80NNHA8cicAFyPagfU
oU1rJQSMIWlJQDdXrlp31wfXeYct6NOVhhYad7SjCeMlGpGbQq8TYTsJA+YD6fpYuFeVLsK+9i9U
W+IjpJkbewVKq4q5SZAeTRpTlBKmIDS1FzNVV53sE4NtGgP3EyFYeY7XdknO8C9jNUf9CLtgs5YO
JJh9Ms4YbKahnIOdkwgJ1ci2+QW1rTbsPVElbmpXr37qZAeQqXnhkOZ3U2aOYV91/RkTfuoFRNUU
yCJwaxGPLl4nGwx4nVdjutwSYBNxUF5iv0lC8GvBloWsNyB0XVQxFl4JGYqJZDneJTq0/srT3CFC
Vk4LO+6eec4/++Z4B9AJizATvgP8ho/PuTZkZolcJpJWDGnoMehRCBove9fdqpoDxH9KdDCXff28
nyhkzUKRJ5tnzdGOtAgI+pJnhTP7EE7Yx2Chq+KyuRiHi7IJZzg94D8echa6VWTImFXJWKyGl3Nz
vicXDtBw5IgB7OMtF+60U1kAMQB5YhS9tixQ5cYTyohb0jB0TYKipmJlnyLpWZxLZZ1yb9A7MmfU
5lzTMlClmCXCgAzext6rto0v73M/m9Cr4G5N0b5+vdenXE9QUaMLB4VDYO8szteagqGsZmXF+YdF
hRZAriJCXr6WcvpK/Cll3ux3QbFW+b3Vz4ALWXFh+N9G798X4r9+qP+XvdGrfwW+/J//jX//oO3I
iiwXi3/+89i+NbeCvb2Ji+f2v+df/Z8f/fiL/7wofjDK6U+x/KkPv4S//2/58bN4/vCPpEHycryW
b2y8eeOSiF8C8E3nn/zffvi3t19/5W5s3/7xxw8qGzH/taygzR///mj7+o8/XGjHf73/8//+7PK5
xq8lP+TzK2XLX3h75uIff2ie83dAv6IgDHgDEK/AGv3xt+Ht10eB+XcUeWClUDdDGRxNKX/8raFM
5P/4w/g7+shw6ZC+slG0nlHAOJXzJ5rzd0wBzUk25JxQ1QZ/5x//+WofzujPM/tbI+srWjSC/+OP
j1qBu+Wh7oP/AcMCqAT6kkFMoV2q6ac6iNtJXeSAzaKGen63G/8W+V7Ex6s0i0CQDTQrgEi4SJU4
8+fvFC8LNLdF0KXHlAO3nWZrr6dVKHJy7xZy/bWs2Sr9mZH5JctA6xeyCIhMZly4j7JabxTY39aL
01qlO9E7SJP5nRife2BNoapc2OW2JDm3w6DKXDNhrNAevv4KCywtfIe5DwQQfChPzpwD9uKiGZxr
mJx29NgJFSrMa3ZF4uq7d9P9UJH9AxewXo0veBO/Fvtpl39JnafgEPUBQHyx8km1Q5kGWHnjYS7D
yuEUlwNw49vssqWe/9vSkFYF7CQaXmAjP5nHERVXze3w8jC+q8etjy7cHhFDvf16UR8fAGyeORd6
AeT8i4YcOYaPxxmQ1tfA8YLjVMEUC6H7N7ld0n3XeGOoGT/1rEwjQ/O7zddyXfSlfdQkBM0W8BiQ
0w6QbEU5w/woWvh1h3YkmQEBi6itYwlbB2CCqIKEKdncTiOZXh2j89dUYa6Zeq1zZLYNxZ4G6piR
XgzAt6Fk6oEo0qsi6tATz+A6B81DracjCAnblD9yZpaJq7Xk1ZedJ9E3jWHqEL3pCNeYQtY+RFgM
TpmSWdYLKrXVXWOT9AfqLM7as4R543fedF82mbFvaFo0kULJugoDNFleFWM2PFZZXews6fFHlnYI
0Txfz0NiDPSH1sIBw6ysbbPQ7tA3E6EzF4RyYsjyPnSMkiVIGDW3ftAObuh0Fnm1VVtlYY+M/T7T
DLoZyyG95GlrvNhcgw/ArfLZb3373iyd8Ua0lrUfbV9UYdmx4Ga07Ore1dMm6TJLX7foC9n2RaEe
aVfZhzH16ZEbdruW4I5JXKvzf3YgKcHgDzYg1BvscxQA2fIoREGfcqTqLhjAfw8DWqbjpjLKFfyI
9lrYAbVDjefw+WsOZrJy8sS1KFRjbzzZVAejGbxhNUE6wlxkym4B5aivkS8xEGwqXX/tiMX0ve20
PFGmTlZZkAPS2+TsEnMg8oU7Tn2wJfz9tqm9C0+ruj3VUuteEjXysPX4uBqs3Imx/sKK3dan+bU2
mDxyMMLfiK2Xo+gTSdNGXeaikcyYYr3KeTNcEmGk6luF0BrN8s6ohEgPZmq5z67nZtYT+C/QOJCg
n83TV3URpMO2AfFhHtUG1V5zqoM5DHPD0gCUf5GBZkG233VN1/qw4NaAIKZ1nTchp+6Z9a5dRkw5
6SVlqniwiI0wkfkTmDwqYUMPgz7YuNCbGJ202Uro3NjPNNwJI0O1IbVEyMot80KrW203OR7fEtB/
JLlpZ7u8ZcABTVl1h3wzfzbyJkPuRmM7z2CgQOlkvelHC3AZjtnvUteV10HferAfHntKpWnsc6B1
ASBH4+nKmZzy2vIwWtmPP+DVu+MW/Tn6d8fnPKpV15qR1ysH5nywwHNZBFimRO3umzS5scq83t8r
L6M7t9N8K+5Q1sNUtdavGpOY67Ly+UbaSqyKMRgOFiGg6UMeBqOPbZMYRHPjqQjq71bO6LoQbvbK
AzHe8tJsqrDQBPIt/kC7bS2HNp7UhKRDMZI4zam71Vkt70pFh6tCYTtIVaQPdZWa+7KjVsTagR0a
0++qEI12050cgvYF2O5IbaKgjOmWEa92FcvJGvejzKDgeqtPYzjysV6h6OVvusEBQcho1jekhp6F
sjW8UGiefa/3hvXERu4fuspvX3jlpTychJYDhK1ovf3EmHHXc/xAKGlP72TmG+vac+W9hdrVwWOm
tyO4HDcUCHI3ophQd7AyMl4NDTU2ztR5l3ke8Cwitq9ubRz0oe67CjHdVO9wq6DANjpKQt3txW07
Cn4kppEmXl5MuyJvNHjROSDwQpkioRdSlmvfe2aSYz9Ld3sfXCFeD74I08ijNONunBfK2Ni1Zj8O
VZl96yreXzQaGqrCRpRdYg5y2E2dW39jPQKksLOcoT+kueXu9bSrNzjafk0bwIEZ8GhXhNZ1JKsK
rX+GbMh+8DRDAcMhbcG5q1Neobic0puqCpAKCxylf3MmyzogK9Qc8lpz7kDBmW0HqjWvTDK4F5hF
ng4UB3NDeV0+pFUj46zxSRVXaa6XIaAJmhfi1APOGuCuKzaxYdtNyj7ohe4cqFUoDm8oc1560Aze
Dc6IN0fx9gIuFb8C4qexK/uKIkxuJqTrcBH2da+yQ9W7/X0Jhr1Vw5GoDTtMqewAOZyWYedjmEgn
+FG8Q421DuzafbTL7AoYdUYMnAER96QWt9IbEMflRbAvBm0QWL+mg4OwNsWmYI4dWcDn3lFLU2Lj
M+TqQh40eAAMIa2VRxQe/MHEpLA/5t4xrYGgIpsMw/7ElIG1GdHA1CPnqHnffbNLbw3Fixc5UacL
DeIYu7b1hwdhNOpogGTLwg0XoPyEiWwvQbEOymPSeN4Pxyf1VcnKQl34UqPWui4dZBWNsQfFdcq9
lcLB3Bbct69SdAteaq7Mr31vICxqhyoNJ4zAHRvUnqsQLIvc2otW09bB4PYXeY4upzozi+3k4J0f
Gj+ILBt5TIDe8Mggw8xoaeXthZHpNHIxxnIZFMpb4RXOb9Bh0u+swaPREKg2UY7bvwWNIW9HwymT
vlQumOfGIvHcbm4aG+gVSz3rri9phlxYzRM3M5G4q7PqodBYuQ3yTl+7DbSoVgPYggvOr3tf1He9
DvhCd0Tn4tSPuMOTIdpHQO4Wz1MOpugBpLuYZi469eKLEe1GnWdXoa9pBfhhKySqCBuMRA36heLa
oXHIs1ujAxZAjEPXXNm6lhg9XlezCF33prf1iPd+MgQbBKorNIPucwcYRzDgAo8QGCDGFm6XGQO4
Fq8ZRn+LnS4vWnqcbLCWiRuvXOntg1kh9agdrPKoW9vGPgT8SpkPOrkz9YSrq8FFEuO16m6VvnIx
uiz3TbZrPQwTgzAjwziS/a217jP+1oEOTGCeeURm9coGJltz4wKuxDMOjiEwJ2eGuI/rwX2h5XPn
bcv8RdZTNHBAPnVmxIF4ZoBqnWRpUjlX3Pkpy3VN106Dh8QMgVAdetW0ymx4EMfBElFnuWuBIcYS
SQ9TbZraBzJK1cRN4PGkgWW6HLh1rRV2VHQlOnnJte6NETqw94V+CTagKrXikk2xV4uIAHnQFseJ
4GqndcSbKCt3POsT2pixrnalaSS+jWFMDI0gvfRoM4b9fTLJPUHXEHH1mNubIbiUJVhx+ypykD0U
SiIxjW0atB9T2mBywnjLLRXiMX2baW2hc6Ec0yQzr4f8Ja3uYL57uHD4c35iaQ1yVM5DoFmhHPp9
KowrdLWEJsmgdk9t7q6qSl5Ygl2oxosAWBSCGioa2gSpbqzBhom60IfqtvYxZuxO6LyVEdPrxzEd
I9Mgh1HT9zVjlw4nN0GDZQ/8ukQ+Y0qHIyzIvuJoYO4npGax02haGzt5QGASVvX3uuB3dc0eS2C3
9HaztpHanNIHVqJlf1TskKGEofKfZOouAZ8OZYVRVeVa1y/NVEPS27olgVwHyKSSPEe7Io0dmyVj
UK5NHckU2q3a+qVkV0CtMuAfEF6sGvkCbzTx3VdZZRcOTThYFKkYtshHvtlg49CPOS1jbwxweYFV
SthOAi2gzPQwHzAkZbjb1JlA3ZFdZpSsSYcnpOErRq3Y7sXKKNW1NayQdx2KHXjdQycvtkU2bt0y
vzPqDPlI3Ear6K7G1orKRkNPx74GkMSkIXdfIHnrOHGbamtFnOHCxtNEMiuxefUj7+qV1MQqK8st
wzZ2xEevOJDCQR5bBFdGwNdpABwUo4uU8eS117wJ1nqdRo5yY5+CXd5qklLXI1p1kc28y0nqGEL2
Q3Qy7IWUcBKfAwQflVVGuvJCREdo0zlSHc1JRX+Frxxq3WNRvnr6K0ZW1wAQx650q8FX4aTIVY9X
gqhhPak0mYL2aAHuM+QjoDHzY24zhTZTe12o9qJmIjGzfu0oHtmAqLfsETl4GVroQreyez2F0z6B
LByt8jo6o12/3wzaLRtRuKr0CI7ARofDyZs7OFBAN6TxQDeaEBtPX5NKoXUQ9Z90igw2rS08bcUE
3HYexF5qYJN3Vf42GZcioJsKZOn5T1k8eB5KTCie4DTNfQv0kAzA19VTPT5wcm8N6Qrt+0EDG/mt
EPaKllqC6LEJbf0myIbY92vkNHSJmzQePFS6kKKMkbi9E169Qo8qSl17E+N1Gmp3bdolNWqZQKaN
2GxCdADzdw/BcG1C3/KSRLVVJhm77vq7WjyowouJEySAVkHOvAFeOznkprHpGAwgII/MPotSYq8G
OP6INhLeMwtpf3YxE6OuAl0YMGc+KgyoroEFsONXmOuICb5Iabxl2dH1gOrQEpSNnNWIUAvuZTSS
n3U7hT6mePVHw78OalTfZRMNPbT11dcPqXx2wA1EL4Zsr6FqYfhrr6xXLutDFCRSFGZNoOXr/SY3
ijDVk8B88utEA8gmI4gHqbFS3hV82I2sn3oLdZNdqh6aPk+M5loV3zu6bSp4Dx3aMbqkkE+N0oDJ
3IdDeeyCfRVsMhgJBOaVsy9Lfml2sV8WR+ofS/fOFOOh02908o0C9Qwt+1lzO1r/n6PzWG7d2KLo
F6EKOUyRmJOoPEFJoi9iI+evf4tv4IFdvrZEAt3n7MhGMTn+1Of4XHm+rcmbyb9aLTXQOh7qqA+m
JHUphiAMnxvR4BdpY9dOI9dSRZA6Pc9g6ycsPpBmZvZVWgquCP7KeLhF7JnxuSiqg0kMwzLXnkAT
ZmF565vGMxMLr/rdSl7j4sVSXgoZWO2/Lmv8jg3A4OOZ05LXePIq52xJ71LPla+0h0R5nUoajkv5
0iSPSfuPacUrOsetVk6Q/lWRc7eM35rxXyuO1shPXzmu3ECVO6+DkR56jixL+yza90gdwsw5yZq0
15l6xsbwJjG5TqKGYrW9PtZ2dbVu9WRxnfa26ElgWsldH8awTsn0lKAg479SHGbH2EUADHPxWgz/
YZwI0F/eRXrE0+LOderZXbnp4m4/TjQXdn9NbHvztARSK3uGM3nd/EjqifXrZ2055JOjrp5lYbjT
8ifkbRzRdypKd45it5woeJR/VtaxmiMCazzF5o5npGugG29Fa5AWb3uUQG+0iNIYNXEl+9o0kx8r
StiV6qZk8BX0jJWp6tqVfhXdXuPOzyeCZuDB+a7NKYNE/292/FT5lCdocc7ESt3NeuFVqwbd/S9t
Jbeq3vr6U7f/m6LfahIey7ir5LRrrieAxWa230blO+l7b5IP0/j8HrVtmlkkXb8a1YeWUG9T07WU
me5YVRslA2tltUjnAePKMZkeg/mvNy5r17lq9DOT1G2CFZIqGX2C1XiL1SyeELdh4EG04gvahMCq
c846w6WPnLhhe5+k75n9i9/V7wbVwzFP0Qgp37LuKbSNTHyiHDmhxGdWNBGna3Rs53/QO+EovSaY
iRAJw7w+9OqbYiEx3vKcaHJ0qMw4W1ttA32VfFlZw7J9zPo2S5RNg9VN0bZS89VIKYF7b32/bno2
F7NjeB3MTaQdxoL1zgoHXd5WDKLC+JOtbz09rnPsdnCqsxMHucKsxI+DHHk+qaUaMEBtVvnLMv7s
lq3WcfyIA0TlWEoTM6iGl2J9lzppxrRT+2bLPDp35oTG02mfA4sSOkBrcfOSyc9EeWHenitYw2bU
mFchZaFuSuFMv+IavxZd6aMNOzfr6Ge15SEL9xVVetPymQeiCNTqy+qIrWtuBXYj/OVeJrW7lbFF
ODvT5kPVkzCGzGxfOu0owLWK/rdWY0/o0zbLXojq96x1CXPF+piL79iw/XK9G4N6GZ3eb0ZGKmCO
bHTCSmhuZFZBoa6BQ2OKaWX7sviUxHqKS66Y6X1oLk6q4Mwyg1oOkvpRNtpHUrWfC026fPSl0Xsr
YVpqJ06ZPED+HufkPuN8FUkwLa9atY+ZMCra8NaZ0R0ZBZdORmtrr2SHOB1PcXofioWP3HKOhvOH
B9wnvCEcIsed6rMjbrgbt0a17pLs2nY7PY5A9aywUOV3eLkzyn3sVsq5KaqrMqteaxI8k+mYo01X
EzSyDB3D/uCq7Rwqi+rSB+jbZRQWSbwR9uBPS39jmg9jlTM+7Q/FogdObbtsNt+zMSPz0Q1/lNN3
M4/+lOZD2GeDwz3q/+ZyP5UPa402ky35pNvyPI7Wt5Lv0mr6EU6/r6Z1A7BIh4p5WqJ+l63KoZoM
pvw02gwtcLwzbSXTPJaljsqbO7Ow/CYdTV/t1z3Y1L5Jxp0TX8u2Q2tuHzWj8tS0OhdYWJjGmbrt
17LqNoWZbTHB77UqIlRo2U0Cut5ZnnT+VlaOVkcYJ6iGZY8obybXqAevSKjz0le/4Krs2t8mj/h2
822snZ6JzaN8ble+o5y3Wmo9eRKuxWlal92+6dDjjAxoyrp91uIaxrFYgLyYgCudUTh3DoV4YeSc
K2dfIAQZdK6wAkUkV/LQQNvGYVYmMZ7sBmnIumIj+YLaNCWWFaei+cPo5dyLlmdqEStM3JqeXOnb
NeNVVK+Yhbp+061NuGZlQIB8WC4mZy75Rta6ydBd5NwrOhe6Kki+0ujPNti7gaLo/QifRGc7s4SZ
Y4BrYCNla4C435uH4cLldxZG7Uc9beYOf041d70++oOWHwEsPvR4vTZ2pHmJohzlZX5flP/0onC8
XC8d36mHk2U3Z7BMzzK/tYI3QHCFjPZl7OPHUE2bYpJfRtvkVOBrIFmzzj7MgtKpeMpeB8Y3jsPu
R3Q1yqBF+m9lpXT4gqLWehsFi6MSU1iGADECpLM/aGd5ldZHa71nC6qS/pIqGaIUK1CjP9HKb6oy
2m4hKt0bcPEHzJE/Ty35xS5NvsvGmrf5sv7LJPPVkBK3774kHVbK/CtYEtVFLbymHQzGMfkoOmdT
VNaNrAbX6fIwzrVdLh+M565VO9eERzSa+TXa3ujcbooOS5m+AmxSuau4TmqBVBUZe3wVTgT8r0L9
MkrtdyoVfrLe17u+9xllriIx9o6CJElSvslrv0rMEfOa7jpzDmVaAoJJ5fNP1muOBLOITY+AFHdJ
MwJ56n00Zp9mnX7pPUNbGvmrUwg3Nyp/4SZUJjDmOO08J5fdJt12g/ZI+4bPO+55vFY3bYcgWaeT
UUstsP0jZWwyeoeS2uqRVWlQ5d+mRdZGZG6bWPbLNjrrc3NqYfqm6dqV2i2Tmm2jHWcOvPYwzxPo
KvvUooemLeipR5UW/9qDCNTmMejq0bRGT61oOrCHIDPsrYzayFiDkllx5eDmUrklzNGWdNHLZl/1
XM8ZzsZ03TXx8BBRvV1YkdS5PWRRekrpyKsLWhwX+0gHXMsU39f7shqYP8YBJVy15i7BTzR3piED
SxjxZuaNPO4EslOnQKRlSZm3SGvYWsqFMJ84NAb23yrRko1lT8cys3acM65qjAjKloMN4RBiov5M
5HLb96BCRAOk4Dll0vNQi/IXPYly14QjwDv0fZOPE3qVtkE62ccLM1Z70ay8ehDDr3lp4vyoos/O
61IVjwHgbJvZeu9JAu7CzPsH7mSu3KS9dWa/E6rQvHxO6+lNLU0tNGqUcrXQdBBNTgNZW4aNGqdo
zESSvE1j9mbJ+vTfbKSYNXNhVMdVKbSznmXVvYzpMB1yyf5S87rayGtm9O7kWD9NpL4PZhNatbhE
ixxGg8Jb4kSMrrSK7aSawUUrxgqQyHiej5Z6XvSi/LDiun9tsTufayvND0ptR4jTmiv9DIuLm83x
sJ3fExwqz9el8a01Pbdx9AVgxsuty7m2idusd4Vi/Yyw9CAWmSfZcepKT1dXn8uU1i9WBdaT6EdN
tSLP1MvXpSmDSe+59fL1QIkiWcgLK+PS5bqbZvMes8AlN+1Dlw56kEP8/NbOE3CK8306Wu8mWVNu
HtcdHJU93guSh96mmMlETYbOi5rR8bqMq/Yp5k3BTGp820d0a8tmyHBBwZAdTXu4a3P7XYr10a0j
kres31J5dIqz6pJapl9lfXPT12EBiUsmz1nl3DcSHVGjSb9IkQi/WbPlc6wz2Os4wWWb01MzYvsN
RjN7tsHWZkjrcR7kLBqhQsmlTToFYsh5G5GpmCmteZjmll1vMVG0FONLYySnnJuznaK70M0PSizO
YkmCmdimNlO/FK2wQ/H0KTedxQml2buCrGyz7ORtzSovlcV/o5xnAIxQLO3K+i+by9sgqUaQLGrv
zwgeVaIdRpMeB4S61mCda7u+yrpUBEstpV5m1y2gaM/9MM/KZpqG1c/79pH39vOjbEe/zsSjb+Q3
24pafHpN7dd8+iKLra3d6P2mcvRP8pKOTsK/7KSFFdZxerMS+1RwFKUyUEyfxwfdgl2Q0kLzB1oX
DgPeftztmXy322w+CJtgALkd1R2VnfUFXcTk9WyZvmFbwl/LqgKFfj46OZQw0Hm3jdkEoS7wydSN
Ao2Tc/LD5i2r5mYqoVRBg34pzHXC8eyacrW+EuSWyQ0pAmX/pw1rGWDFxe3IJjgX2WOe1LLaJous
vxtOVIDvYaO6VcnkNMSkjul3WzbEAluTrtLD1K72Emqm6EC9zBgIWhlNtjShZ/+18mwAaiRFc7cm
Wy+PSj1rW7o8nJvSJmPN7htz1pSFPdk/Ts2WwKTlxKiHh9IEHgbhv3TtOpBcCQOeaWP5xVg0/OVx
NW0rcpxCFbBaDq12VDg1ZbYgn9BqB5Sr7/VjR/DlPRlNLT3Y2fPWexKH2fdoCB3KHFpsO9vPnXqa
aMQ0WosFMtIKkvyYlGDEDrmOqlJWmve2qPeLavhNmd8Vo5143s3+UBO64DdRfl/G4Z9Z6r6yGKHI
zd3azMGMvchNSzTfbXlksT1L+XzNzeEoGc1PPdVXI4aHmKtnK1COuBMBotZu0moO+Zr/ZYr6OqSs
Rn0Tf9rFbIDCyTFbN2CEcMav2F63o1R8jHL8fFhDQ+0CXX4k8E2mkRx0oUqgjsmut2LJTUgUCOWc
bkCOWsc3wbMrS2LhFDmxAla5r7viWsWCDUYLjLh1l2gKlXE82Ms/xRDbXFKueaaxgulgAGb/ng3G
dBwbddkS8vaX9cZP2icfah1zgXSAAK16gD5yKcHzkrT76nP9Z+6H/dzl55Ie3p88S4trvDizgvdu
VFkfxOiW7El5O38aqtW2QfcsA3clTPw83b29zUCM99Iyqu6kVoQkLNQpEZiarmUB/A9rllbKfXla
qeu5/KsW6nwVgCAKQFavUB0ntOPhAgXWuPPQ62eHY+rciEatXVtf63sG/ABmnDnSvnPs09q021nP
/9kY6nVHopcySo9y1pl3cJAqVJrB9PE2ML8bJoc6IBXhikPAYVFwA5U3hkgGi/pVXtYNUTLfVt/4
kmYFNjuGBYtUyzYjVMIPO8i/jvXUTUfii+nqmtnWQpWasuysxj4TiL1pl/+yFkipGhBnt/WxbJ2z
Xo3nfkl2uqMQuyLXoy86xY8iWPE8OjsTj3e/WPdGyi7dlISzWn/bacnYpmRGvkuiFgZG7n4kU24y
oPY6Cc0yvtcY1OI2ov12jUe/itoaCrob3K6I5+cfWr+1bOkMvlPAyywZPsq83ibDVO0KcpuDSESG
KzIN4trJL9I4hnEliotE8EOomrov2yDU8EImHQd69iWnHdi6CayvHzQnEZOn5u0liab1XRPq8Gi1
mhDopB4C9vodPROn2VK60LFmPx6tbdTrMN/F28T8I+b1MKk3ZbhF4GmaJL9M8Qw4pwVWm10BHreN
Zd/lZniC1PQ/bsu14zYfDnPJtVUoMTAPEREsATA7oTHpxj3BMBjkqAu4/JC7UNZLAyG0dWBzra5J
epeQNyDbVlBwUJAyLdKPXQ7WW27Ht9EoX+qUlmlHn0OKFyBshtCclaBLtGBUCxgl7rxpuPRS9c1m
yTEsdgkkMW2oKgjZyo7TmoCgQ7aTKnHTyzdOSG/KqnM8IltJjNTZyVm0dfRSdsc0v7R1c0j10dNn
c+fM9obB81aCNi7F6E9iPqaytH9uUtPYehK+sjQFSsnaS0feFYqa925O0fFnrmgPRQuJ0eNdSChY
EnhInZoEE0ph5Y4yy249djPmCHnemmRqSLbxNUSjK+qjIcAXGskTme4byuir1Nxn6erKWBqWOg6n
aiOZ37Kdf3Ioh5kJZSTPnpW/TXl31uG6y7e+OoihYha2wwyDwpItSGuof6mY721fmX5s+StzgnT9
KNqvXn2FPm5WNyr2Dlf2tOziSUUfsh0Yj/UaMQiy415kXqePrkIDYgY/1/5W5eLC7HlNiZllvuTV
GwFGrnD+001jk7Ps0ciMYGM30ZiSsqhmTwTE+R5rNZQZgDTnYltnSz8O7SYZXhR1J0F/cnZMxbGe
bd/RDlBZDrBd0n429le73sa4wd4ADDbSsJF8dk7QG+2G1gM2CsO1m4faYD9dbpX8NrNXylPHtm3s
9ardS3zWbTcwJd2d9dVO6RTIUu62Xd4zJ7Y/uvNqYFvWgFD63PBwobsE4cBKd0FOorm4G9qbrLHY
Rb4DSlPcDWtvDqdm3tnD4nbNFau1H1MsWEDVs2PhiPVoxcM5gg1BSxhXeaPuHU0JFXmMshwM+cek
XvpqCgttPwoYFJtVJ/uMcskv+kfBVKBB+8vdqU63EqC8gH4gd5grpdwu648jX+FpNtLMMr2LweXs
ZG9C/en/KmfngKR34z+r2yDO3JYIZxQ+lVwOG8bKwkOaTPaO7E9TGdQgOvY5i3EXtblvxzuia+yJ
OBIJZAvojEGLL7eaHtWMAM3+SrLf0WSyhxgu8qMoDk8FglrCBzSv8XgHk3YLG8Qbzk3HXDMMBWuP
4qcIkCwxAM90gQUd1vObACq4ojlVzVc78646kl8D92opoBEg3MhS+NwXyuLYmzyO+beKkyrFFhUv
s9894Wxn9RaNmJFzarxr0rYhYEGCBHaIls5fO/Ndy88FsjHz3V425cojxjQzl+zffHTCq53J1dfW
7Yb0XwOy3/O698luyj/L5XflEFGq0jOajUaInrOpzJ9UMvdY8XkNtso0+KpGpfnh2Q7QJ7IrDddc
ckIgYlBUrEQJpX7LJdHyn6zdOC0GK/FuNCdmn5BSK6/MiyAdZeDmjJE5zDuNY0BxG6kPkv5XafjN
VhWIkW4js8VUeoqWfDfY79h5r2giIhkLELXSpr53jK86ftVq5Ubsq1HGKIvVczdiPxEY1tQ/uRKe
ZZXbTM42veVpRABqSOBU9JB+2c8nfHAxMzOHakn8DTla40lu1H2/jkFiPlHZbqcxqCOD/H+X65JM
22KCV545Opq1Oox05OpTOeHvae6qlHgGJ05TPV/ylk/mm/nJWbRd0lWeDWmp4lZagAGsP0ySWxBH
aWEyxJ6VR42fTwA6idIFTmYjKAEHeQ4poWMyekHtL3l7FU21px7dncphU6sSxMIS8CoHq9IGOSKV
zhBuYv8+EXCl+7A5xdvuFFu72Ja3U/UDLrnX7b3KSZYzKqnGtUg3ZYLKRP6x5m9lKu+atfgATyFh
bMQpxBs9tUIlotyYSV4RXw4PJ2ozr0hH3GX9RrEXDBkABny4rWN5ouDJLN6M7oMm+mvNscCHc8mR
ZKlD5s8CpQQ0Q1dDR+hVYE0tJOPiRYDJ9LoFZmFch+W37bB8zZGLcWerpBrMNjzh3J2T+gKn0U7X
3roZxZeti6BsaCmwWaTu1QIoxyHbAnMrs0NXNl/nVIagFn4sSq8qFHK+jmrPWvI+ybc8IsQ+gSPV
d3mHwhEDUdQFrfbTZUhNFkSaE5ei/NcNWyn/MtfjDIFW3nkTRT/uSN/hu/sY8vferEMHdxtGhx5G
KQL1bibPcn5H6dd5vt9Q09WHVNqhIQ3+mt0m+O/ZeLPmQF+Eq2nZFe+YogovcYwQVqfRNjN4eK8l
gTyvfme96PHgNjjk2l2D/KYswqqKQTK/J+WjKdpzxikbcRIs15XCOEf6lif4BeU1kR5a+69FHdel
G2u9FexXxWhuSzyTstr6cUMhajXsuxKuyN4j8vBl62HEO3ZE2P5NA6tewYT2iP+0ZtMOsIfOOUlD
mRZDgG9j/ksRwrQfZWEF0gwt3T6i1T60oLiG1fsIc9jL3EoKyww8vIaCX+FgXgGCEQcmvsV5p5Bv
pUWnsbB9Cwq2Zi9XzHw3DuV1STWgM51Mo2dp0FcD0WBKxr6UDwo/VGS8mAnkO1zvvzJBLCG2aveR
57dIOSc9WFb/a8sfElhbtDpXIYCuRBxthTntBbt2JXef2pRf8fuzgBMPy3iAFq3w0krlTbO2dATc
TXtS4G6ZFaHwqvylTLJwgQmyC2kzLZM/UVGZa5zy97Y829p70gm3bcNyvI7pXpDxbzZf3fpmaS+F
8d4Xv6gY9OSkPE/d/nsu5nOc/2WWQCf0ZTYlIhY/UxHsaJhA2XK4oaf8WPWbMQKkVNxpfptKRDwi
2SzTs6v74qy4Y3KvHc51o7r0ur5qceciOd3neGX1eIdowRstL+GCboOU76JTkYmrzVY4BrzFOc+u
lf63agnhAB4loJA/Ahug5sUyDe3Pm7kKjKx1yXMnJAFNb4eo3Aa/nTjUH6X8PvZXYZ7H4TJKfyJH
x/ef7ixe3V5Gyw7k8XvVT1X9Yq8vE3QvgLAODwX87mV/LHmeaS9bcE0WK06mwq0Njp7eXxUFuvlm
WvuIdd/glTnobQrWPl7xlPidLSPIOzMoKNmxsDa2EpZk7mXiVOf72byNKqqsNWedCYf8YdVvjbyn
j6VGlVLW7btYvgtpCFX1Bv5hQuZ1zaFsM3/ARFtGD6k55bLldsmeosl73R6qweFZU9213FZ1HtrP
XZqrqjOKraZDmA4/nSrcOe0/VmgEoR2NGgWPc2k1yllzLLiN489gE2S8c+QdolRsSoFGUQo67SnK
6F2MxUgd5c3KsldZMs9AFkZrGqjm61MtpGw6YmwWHAmCQbaIc5hffwFIEwlQ5djtExSKhnG1s9Ns
Pqie5VaVMGiKQJDUVcstI8LDUedwRqY01jsUuUy3d8Ly3CEBpldyD9Ugn6GGBO9F1951C6TKDFX7
jMKfY4DC2U9b29SIciY72fQyG/NH6sS7LB0pLzhYcBdlvQeN9WL9Us6Lz6XDHsII2uxbhlY5Kb1x
4kXucgb1VzPuuc8QS9bnPD03jGijWW7VGL+KsaEVBpdqAj3CZdmfO8BW09kN0j5WP6IibOxjyh9v
5W/H6PxBfWvYrtZv5vAWbaRNTa2fsWSa82NIwtGJt0m87wdKXpS7Ze1Q6CD79FQUPu36ZeW9NyNz
lqoAl0eIu1WFZ49H5mk1h+nGMN5siUX2qKrhKhJbvZ7Bju5P76Ua+RXO6LT+HArDE1F0MVv1M69O
69M7q1CJ0Th7IzVDWQ369ltqOHEn42CM/Fck5JBGZEwIN5CAI1KG4RtXry+RduAdPmAOCBO12yYS
40Ux/GRiPjTdWm5KmTKUMs0DoctBD9RqID40gZQKTdvJ9vRoIgQeSxZtimS6FTVaw9VUUGPTBVKm
WCk1vfqa8IYzk04VV5SEOMsxJmbB7g33Jf+Ck+yadokiX28FU0Xa/D1rUzxnXl+ESFA2JP8yXTnP
ZlndkL5J27W0j/TqvFDas4RkmWAJ4XlXy1CmNfUp2XtZS+m0lCbXVvUy5Yq2S1dz65jEQinFNuUd
SCrhd5iwp8U5Ar7aHedbitjKLD0biktK7A0sA0fU3CG7QkM5i72EUhG+DI5w2syTReVJuS/JapDF
oSikxW2UKLRKpWAEc/6z2m7TOSKMiv7UEjfTds05rSj8zbRdx3uSVvqHYZsvBqbspRNXR2E0c9oT
rHKwGPE56hBgNjVhCLPGBb/WbFvaQgKn9SpSzkmVTx3xC1Ir5z+tq/a9PHHUrN99Pr0oIxXkJUqz
1f5do6fdfg5t3kI8W55T+wnXnzFuRMk1fenzL0Mg7Ky9jO8hGgaknyviMyqs6NU1yl2fhMu8X6bC
F2u8mRLT1yv9R84EiqY06M2DrrYsm4wtFpJYDysGjlXQA48Tps22mU6ezxjRcQORTtYoPh8A8BXS
3p0hap5+hO51BRSfZiizvAXFxMDQ/+NmhKeR5mulYn1oOf0hK+1v1PAj4jxuraU3YPm9ur62eG6q
zQyTmx3YBaS+cBMlUGn4ajiRq72y0pP1jdZRXs7IUgz7B19/Ev/rSFyY3tOe8/TcGaeRcS05TesO
yWaTv9YgncvGGQGGu2ZTgDChsmiHS9F/Rl2Y90++KQQF68t9UjCfv5QcX/HLMG7V6H1E3yguZnSS
HwK52nKb1BBd4WRuU/vYdYcEHY3FiU82mO1zvnTGzXbQD9k/9uIy8sQQLAhS1+WIPASCbzX3gAuR
COPiljK+0n+Z75bxRZ5+m+YcZx7zIEuh81dIforun7xd9ICPWkFunL+M2o1HFvZUVV+tIaCI1815
M3vyFHEaf/OP6nwz9M9RNM++5+mt1PZygux4k7MBm02L4I2HmkH/tXV2KlDa4GtMr+2HNN614UcT
f0NyXiv+Ayw6fbBmPlGy/vJvMl4V520dN6vJgMp5PxArUO1MxE+O80/Vt1W1LbU7K7oQLFGhsIyg
53qIvzr1XIv/2g4Q7at0UADLEvXzaGt2ZfQzoM3NHtg/Cv2+3KIiCuQUzeh0lVAsFoCeP1q5ye3E
40ca5dU1UHoaVcwm+s9OF6TKaAPI+yXbhGgVhuEXndWWihI4T4XpMVA1ruogm5C5IJ9bSi9FUC14
aYqTYiB2PUaZ372jyXJmBAY/1RjqfffM0AA5Uavzkm1XafcsIMRshNKGLzIjV2HsDw7ZE0scIuVl
J83h6VB/lA9WqEmufbILCilMxkBuPlYmyOJOxEA+sZhVPmyDnH9bluf056lS/VF8Z9pTv3yz460i
n4hqzetHkkocWNvOfvBrqdlNyvCR78xq5zTfGtld8lnufKPgf5UFXX216lMq6b5qfoPS2P0nhowK
uZgEXn1quVChDnD1JRwFZQcocECAMK42yrwj+n+AGWm4mOWNCwNaBr2uZlte45wiBvD/YDMOGszr
UAY2HvpVdsCdX5sE/pS5wl53utiTxoaj4xscAlPEam1Rk6zPW7q+GYpPqF0P0W1eJOBgsjsEuV2S
89aZXwT+kjKxn7EzDGhmXp7tKC16ndaN2Uqmoyo+Y46+xd7b8M/TYZW/V+N17S8ZYg5AuXzbU6SN
QhNTgtsXp8K5FxpaDaY5/h6MJFNPeQYQ0/oWGkdkIcPWwa1uKWFhbg09hJWVi6OS75lyrOgo0OVV
2TECmbGJ4/eTeVNG/2oo0hohPIpUx/wbbVTirOjRV7WITRu3Xl949XNFTP2s/6zqrwxV3RodlfFX
mnTUNsccYZMxfgklwP5i4aJ7HjWOZy7/1jhMSkKW3Ul7ZKwpc014mU0dW6DZIfaaiMAXwE9PbW7y
ck8WHu20IkdnAKP+j9d+bnFMPHQG86R9nRGJ9gURKaQ+Ay+nXykMMPBAV3w3VgA1WT6X1cA4yiWA
3Xtl15gXsCWB6+SOqyHSU0tXRaD9NMk09cacMRps9WiLrkMpg/YZCWKe2/SzHi/Wd0W4Qv8yRBcr
N922PqTmBgluzuVRtfdcCzKYWsu1xAmVWzUFT71gGyoaophz3Z1wffl5rrKMbPvp38BT05xGls8c
r6HdWUG9/C2d9Aw18YVU+W28ePqwVXsmk1OHdacogqT71gsi7PlscZbIC+cU7yVXwoeT7aFcjPFI
EhPN9RtDv7IL65hY142NgmRCoWbsKoNPRDmRoTMDpLJJW8YHjWTlUm+NDMUxUuepv+bLL7lAbkee
RT4M4TQ7m7yZ/USMHj8YOsTq2tkT0ePGrbWnjxWArM4K7gGct8iJxh7geoQKLZ9RtJKFplkL7Ei/
mH2SepGhbe3/UXZeu5Eb69q+ogKYw2mzc5LUaqU5KWg0EnOOxavfD/d/suxtLOOHDWPgmWl1N8mq
r96Y1Uc3IbRm6jch5QVmUxyVDwaGxeYLK84ps6vL0t5t9yfcK2P1J4FSRsNwxPKKeAVN0R1/274F
/bdg5EvuObPe08VzSH1Xrvo537R5v41CeW8RUFFet6KmY60XPhRUs88xBVN7C5vNvApbXsUa8H1D
apO+gh1/NUz7W+bkUqpzZAcGkhofjVef6M/U/m5mK3SgcEFzk3HdZeyPPQ4BmkUB9isbACJ0tp1N
3/305npyTcD2OmX19pz04rrjEf5xWxT6riA4SCUfUntH9/WQgLSkCPHHpGJkafdFpF0cQGs9O5jj
iC4B7L28abJdpx7UmAwqOQbMssjl3zW5C+ej0FiHjQl+4Ro6tEGa3iZsoU8cDIDBbH5zDEzb/BSz
fuY8546dkXn+S8v/zJq3sQEXFXLcSdzHeFzF/Yzmbz41PE29izI0SXeawO/iJL+jPN1Z1SnUvmaG
R3Jv2W+0dRXLRycXK3q0UF26SFmPI0FRYIcHw/0ekuoFm9g2Se0Dg8/G6LS1OX4Yjb6Zgc3EiJIR
OjTlzLNUeYEyzUa5ryyUPRqsUmbGz3YyfuFl3c8Wo7UG7OjX2Zqu9ZETR/fiEKpDtPmtsmiunqq3
1muPk92sil67tOG8Htw4MIvz2CJBscxzjb7HxwKRjjs7DPc4lbeqyoOptrc1xlKtLq6tmX5PcEhJ
x3A6aruSs6nQb3aVbWN5ruunuLrlOrJ6RVTmUDxEUb9O0RbNzmfk9QQZ/bJa55wWY5DiO8BrviPb
Hi/DfMg5jfg9pyWS8GW6DK3a3qzmwJP+bkJakabmKRsbDj4Zjl79nBo+G324GKJXPRFDZb34RAD+
dBTDnP0xEO7g/4J5lldz4GSW6clvEQ+osPMdf+AhtV/byN73LYxhN26QZyAMjYiqZPoe79xdbvWN
1tABofY40OhNihpLu/r9zTO+9FIuiXs8ApE8qIgHyNZX8MQMeGGA9ltiA463lmmtIPRwz09EsPSB
xvQ8ubgnIt34HaFdr2uMHI27UgUMFzBlgbsCarvz79INQvdecM2R1+/wJ56MuNgKFUGWt+yNiKBq
nKEZLfeMRK6oz1m98zxIBgqRlRcGgurGeKjOwkF+x2cMR9R/5ovVnJS9n1jkCqveFxaWYg3KYkqA
1GBdUniPESFXCE+EObhNtL2mwaoC4lTeu1XLxyjP9jjrUe4Cwurd1uphgpzhKheVPGEZvg/ziUGL
uNRXu3QCDxwplZ+ivpXZq9s3W0OWx0S31mbL3V41G8OuNzUntMgyP4rCfTZ8eK6RlS10P50lhbpk
ug8tcMaUMvaC2asNIno9xjrcpcR5ZyK6WCb0SMKBOa2j10qzCBplxM0upnE3ZxBntgvLgESTw6ut
PuIlNg5c1wJsGmLk+ediTA6E+u4QNoKPym5vIsB3I5Le7HjcOFy+JK3WA4Nr1+u72XjxYn6PVKl7
WnEAAGkYZXogR2WPeBxwA/i6xPKgavNxLM13zQJ8QJezm7phn0WsJngeBHL3pv5lqOhYsRC6TA1A
90yt4d6lHGIq7HsYlmuz8C9REm8JmVuD6FeBGPfYrpmC/UtWwlRQUF+g+iA0Q/F7Ci4jPTi9vlH8
rDzTQMFh7BwH7KEjv0xtrbwDT4g+5tRFwOY+63SiOoJ12/Un/sCwmgh0HqYeV7oe0Hb7NNoSkY5A
/sw7kCnnsOjDyrT3cJQvpMcEcRMffD18pO6N5K86fAut9qG1+3MGZeFBiIV1fmkq56yz5LQxc4aN
ZpKrqqLwIqhTHkGLHDlfdLN7jsAZMfLsDCfmcYl2RqRTUCR3LUI2qzUOSTgG9Rydhgq2M2KOaOOP
zOOxyr9kB18VkannNJe4aK7SbRYx713zeKiSfjWGDAj9h49XCTXg3tah/LxwW0HXTbm7ol5k5faP
CT7JMlcXlTRHx4le4iI+Nw6+2nbcgaVBSGUbr4ejFFha0vmcs4vm/b7p2CDjm6nqnWzy9dL0aKvd
DLWrGp6vsdvQSBTQRbtziTpkT3u0C7mzuu5sY2ybio9wJlDOzBlm8oNGuJjhU+AJFVLA0TiJokJL
njsrvVOUeO1Nd1X61H1wXtOjadPOGGiLFGAzPLrFtemTVeTIbVHpx3huOUFaKEOtET6hi5ODlbq/
yVq8LOlT0FTd3dL73VyLm1WDoYx2+27YogpUUYAGWrG+MzJ+BfaFMOF/M+rU8FV1pLkJq2JKNouf
Ph3S7Zz1gPEW2gfPq5DzoHR2Cyv+NsuhOgIg6ke/sMWzlir9qXWXzc0G+EfmeHFNgLISEarhXkwh
5o0YYDhFrD4LEwkNh/XK/Gq1xZ6q2a9Zmj3EhIOvOj9kShWQi2PPwa/EZpmJ2g+qwhTrvm8+iDC6
9sSOAQUyaPjVl18qZK+Dj7Jp1n5cKbQAmwvONAWpJSaQAUHpybGDKMrKwQoKymEDZ0YMYwiG8S4Z
PBgt+due6q/Wc/ZmIh4zpqYm6o+q8Z1V2HpvSZJegfGCqMOJ7MYfYabvIsjx1hF3T4LwSldPN92Y
3FRF0bdYarhbsiLNnStfu67ayOKPSV2a2a41PPRmGK4H0ayF5nPfkRWBTMCuGSlUchndGZNC9Gu5
fdWEP710FqPCuh7D1ZQgqyn8TZ58D5Oxzqdm76u7UdWPeto/tfVn5N5TfeKEge4BH6PrxM8zf3+p
S5De0a6PKgF2cX50Y68hjPWjvWX/ykUdDGV/N1D26va91RUD7SaafgiVYzCUm67aGcnAszpFddC3
zITzTH4Mc+ljGjf7qho3+VBWzHzqB+E7MMwn/ZHPuX6xrGOuIe9keivRb85md5oHSOKMdELfIYnk
2fdxB5PIiYVFeS5mvLe+QZ7cvJTNkxw2qn4XkYXXA/12dsqMDo8IfSRaEKtjiiZBshZtnQ40yzUR
Df7x888svms8DGl4EMnCJ9a3QY8eoIsuxiTPZte+TdMp4zBqd9nO0ottzOcX9oOMWR75WLb1Hrn1
ZmqbnasBwBfj3WIY6GMfxoH9Fkwj0uILHipcrU/VlHwaLB8ZFp8phe1nHMOJ/zT5cI2wNkltrxR+
sXl6dpirUDlj0oOhhMTbtc47utT1NHCnq19uuFXGS+h8evXJNhLi5AhNBCGS2etczPAcB31m2uIE
TBrsOurcV5E1u8TB7gyS2ROhhnaW/8/SNjjYUBsT7eJzOM5rwJn9VECxSHnvsfu7rNd5Jk62DxqN
76UKw602Fuc5do4xvphmQDHFCqZm8ZBzaNCxbA8nwYQcGc+ZeJfW27CYgp7i2QABBv2IaYfBL+3y
PnDxLwu2PlXMvVyu+lONxXuDGILkXsjhj7SMPgCwT2ELnV9pxc4TqeIxcJ4ne9x0eKpIJPrs0uln
8jvMYeaBg9OGF3mUCK63uWqAyir5pgbnd8pev+rN7mfkxOZmGjtiYaabaiHE7WR+iwwu67XrDYI+
VBMs2gm91S4D8Vtj0j4otBNNI47+DG0nMMoOTICehggf1x1O4tWiMy3y85zml660ngVAxOQviTT5
dhzqC91n13xoz4kcgp5xXokPQWh9nULfPY7ad8bqPAzfKeb1fH61QPZ792Kn9lNnh+vWEHz9gJ+r
yIo5RqWX1qYTvo3Akb4MFEXjyETnRBl8c5PfTfDGwsNKPkwHDb8QT9+aMWvrMrwMDPs92E4ChKnK
6UjdzdYnB3khp4cS+yevEz+69vRA5txzYZpwluC5nkMLAmkLfZesa90+NyXQOUOSAmLgtrWa/ogg
6RgOPoqqYlt3SBN4RuMxOZHb/06Q0nsIhz1gujCiingJ90Tax27EEeBGpL0k4U4yzNYlTzqSrjKJ
eGr2I8eaMqfhNdcOGqBCaQD6Ven41FkhWK64Y2l+nxyATGOG60JFOxBpMb+XbvJW+vWTbPhItdO/
1i67CMxCBAPn3ZHTXqt4OZaYvdxKu052LefT5Xh5Jfsad7qffk1z/t5Lg+Fsvk9+GrSzM677lmRY
lfbmRbcwOY15c3M673UW5nV063DfE0u0adPxA2fDosLZekXxHRYtkPMMzigYczOJBC0aYRjIKXrQ
SfLa6TWIkjlVv9PeJx214eCuz+lN86e3fLRuk7PkFjTmTjTNrs/TjSmM6VpN+aPs8MBGpv/a65r/
6BbOi5XmX2kCFJKnYwuTDL1vkskX6ONLCdrNCqdPeGHA3PvfSTpduxbfWJe5e/SSmI2jo7Sw6yHN
T1wNsj/Gd/eCvPWsw0R1GmA+XT04OEo+DIruvBlulpiCEOIMlFWzSTiB02i7PU5wAldmFjeRgTCU
gd+XH21XXMPscwRU7VRynHyxYlnMk0SB2ctd7GGGhSmphdOsmOT3MTHLmW/vGgug0EtzvBAkeuht
oJB9c8Bb+RByvhEeqop+MCPe6ZV/ahvtVoCPVdH4Lv1i2/qfKX0AuuxwvpaHpoBmB48yqbTXYsYW
ft1MZFGN8mdu1Fes7dRM3Rk2k4GTmVn/VNOD4r7DdVjQBz1Mmxmy08Yril69WTV9vB/aP2iV64wl
OU/Xo9ts48KCN0HoK8YHPcf8H0lx9iz/PLf3jOyMGpFwUyfbIZGvaRvv48gKRiwVLndJVyx5GR7n
Ge0UYfUtEBoQSoPrKgoyEgliMoIbEZ4G7UGHSR8roPY+aLkcS3aYA3OEBjGdFKdt1u8BiteiM8h4
ScB/8tKAho9XhZZyY8PUk1LVmve8BLbUv0stW8Ok76z8q7b7XSm7X43/TtLCtu8uGVTQtHAz8nV2
SFUAxMwhfwx+3QGD2uZTlYTHHOVg3Ex4qaOH1O23A3C3H6LPKlD/2dqhLdF5xowcUcec9ZUj50A1
v+6iBtkLV7vSLmD79SD3A66gEtOoYSpII5zuPjtH5QfC3MaIfxJuMl23H0c4KF0gBeebryZ5KHLt
CGZwI3bwoSE1iNRzUHSF7M8+sM+nlRMunli4VMQsIQxVPj7AdqKY5J1F3YOtXch0Bbb1v30g08Lk
yeRhTUjf6brkMcHVnJbvIxvvZJysPn8INehu0zipeMKWa0CBgw7b3Ubl97C6iZbYkYlg8x7eFq2S
17vHyPDWnpJ7G5wPmiAL1WkCLEpACCblBsqzmG/A3DLy8wArfCZ8BuLz0Hsnt/vRp++I40s5spcW
2xm5fV6SeBCF7NnQEsUQdCI5aybUct4Cn+tHrEJvRsyMZ7mYjTmSZGnD+eLWxJAhoYtNuYbJ8eZJ
w3ooDlNTH8bpTxv9kgSYldbw3HL3aV37HJr6tubPO8a1pLlJ0oHctMNbtLwcDr8Ei4mb2+tk5sgR
6g+Trz2EBSJQQsdTSegYudmDDw1hp5tW6nud0DFC7Nk55drEuEwWMTlKAI8i3Uu8Cg44va+Pm6EH
qIT8FIa+VQggLDk+N55PlkOM8ujNDT8j1JKif01xuHdaMKew0aiqGr5MYzl9YVVLSY4njC7wSOZr
R64UwRhU125cYPKGryVj0hfmjClBbqGD+XoZzaNba9QM4oAPkQo6oiDaeitJpzK07wl1gi70je5S
JYAQOQOSMNBizKPBCgD9CBEyxzcXpqNurr4Ieatql83jccSk48DBFE4Da3HG7vg7bNpzWA64YsxN
bGeH2ovecfCFgYFEePZ8Ti0x/N4IXm9zhtiY8jVjorW1at8RoRXOiN5aPTCR8ESAGxPZDXNKL6mF
qSf0foSlfXcivzq2cSfq9aqN8S3z5IvAqGiCVbkGzntLfxFx8ZGRi9w1MlDKOmjiq8Jli4+H4wfk
Y2NNZxu9CKlVJE7F67HqkY0naltHABEhaHCS2E8zaSy43EmTaRlYMCyQ+NMSSm9NNwf0PoKRz4f0
MGqLBN25ZGpJTfPre2zy3dh4fSElZQpyGXfHVGkXe3HGviwaShMRofeW9xPGxF9dgXRLuJto2Ev8
32P103vPzXiH2EU2Rz46V7YjSifWz8CF4SKJAGKt4rUs96PxuIhrW+SMSY9X+INe9GDKGegxKccP
mu+D1UfAcTpDFZsxZ4lMtzB/vvK3uuG3RSOqFwc+UN6gf+ieQBTEERN9XETfDDEcaX4WPrH4yS/i
Lda1geS4TLdJHl+oy+Js9loONboEZmnPI3gPJAgxssUtSnloRmbzk0vhATJSTDabGlGVDwg8EYDu
odBxinGPcrgC+Iw9dpCTRmACywuDhFbbG8eCL3Xesuyzda4WVxDJVNjdJA9hTYoGY4n6iigx6lFt
htoLptrbXH8VSNTtOgscgVE33SmVwLNnfLp5J3hKPDJSb7HHs1k5K82LNlUTPxr5J1iKmR0oEgzc
MjsJTmfKMdGNKuR4RwMvq/Yd5z+SL8dcMiFS7k8QptmES3bz0ziKgDPoxtLvtpSrIbp1zj6S38Xw
gcNl5lSvW1cWmmJ+TWCJ2u2Qf+guwEW+6rq707zW9UbGN3u84csY2ht1dZ3A3du84MOiShsCDCtD
ehw4kOY/dbmD4o69vVsg1wGGAqdW1T2PXpMBkSuIDXIPy/6cW1aAfe+egZgqkoWJxloik/T5ohnW
dmpeCNELV0OGIHuQnCRAwFl0NHYyLAQVWr2mfcDCGWiFwcvhzA/vTvYswpshrzFhK+1vG6N8/mKz
aA1OuHb7F9Ndm1wfBUSEnTrIOTek1k6HZwuZQ0xtU6Mg9Z17jovUQt0KAbWexCOGmH3KWKSrZNfw
aqpDaPHBcrnP0/ewgT4kKKEa3hjnnAQHA2N8f3VogIAlaftbOv2y1JdUh8FE371X8YtPv57dbXOU
x7m6LY6sSBwSeckw+4+XlDVw2uczlnZqSw+kT80+591bGp/M8ZMQDVPdTP+t5IGszh6Lby5uGamb
2oMH/OaTYBwfNDQbIYwn+VfZepxBEyaON9WvuPfPDlrABDGcCcLhiZ2GaBvvP8wR4XeY95Ot4zzV
JbJVtrIZVr5d1FeCSoQ9zYxEfx1qezeRO5NBrCuG3/KqKYKRiLpxkAq+dtR2JQOWu7kFyLq54Tce
qAb1c8oTjl6NZUvj1IzhlbvoKJYlHKlk96wPN4n3FcMRAWtjvyHg5wChQ4jOuI7SN9lvENS485c1
XmrrNKP8MioAFzMowq1MtK3Wg/kA63To0BDOE/ukULS6pN1q+57jtTdaB6X2tvFq62dVPWfZ1cIv
mOQcB7Yq/0aN78ev+fhYNdfQo8qkP5qKUZcRn6zG+UaVyGTuZpchxTjk9bEwy62YjiVqOP/dVUs+
Kllqw80EIun/9MMPcrCtCUrsIbfLcZRyqRBPLkqIbGUYybPZ2muzbl+Gxto4kXueQFrM0TwuehLu
hzKf3xvHfiiIwoCWfmtMOyDp4Rf5rrgd0pPylnSX7nGKCTWSPD430gLRoa4NA887oWYo/WGD8YQF
Qgie+nNthmsVs4y/qwhbTM8I+DSDDoYo55ruKQOAm5lhcx67Mj3NxTKnPJn+iMX0cUrvgsE5TpH7
csCP8oRHdGXOLxag3xARDKtvwnEkxewsoIyK+b2rfg86LqPkucTnmDYf0fDZikPcuxu7hhm0lzia
h3l4Fx7+CIpV9OpiMIuRuIrgedpobrtuy/NQ/ilQ//izs26iNz+rOdq/DfNKGdW1LLgfbbzZ3iOu
IBeaWkvJezgXbM7RvJ8yKnK5Xsp5zanfiDBJ54dkunfmu9OLpyTD/oP0obd+FTO7O49baoTbmLFU
EOqfHk0EqNa3M36YVMIAkJFtlaLbPhfdZxjy5WLmiof2Qv0DeR2XfoL82ZuNAx1JtOxjHOpIuwCE
vYcIdWvqW2x076HBdhIbHAM4XgnMaBoIhN0911a1sWCADe+h7NBNxOpkLrByxob+RYdDUIAORNXO
jqeglR+e96tJdnH6bJIBXQI7a/atRgZccCVAzNZhitQFpEOcMG1z0OR8hpzJ9V9MlQaleewhH/Pl
BM5YY8luZdU55ov+Hepy3YY4Nfguy9IPlPVkooTJ8RUZpToaKdpFHAtu9t3k1SGq5Tmb2mNqXIX4
0cxrC9vocDrRyy3IhitD/o+PielID+1uXHKaofU1NSA4ZLVXWPnfan8rq3DTuI9Th2Cm23rTITOR
OiVbuEDk/S+h/z62RHFWrOF8UhpvA2MagNn8bbTE5BWIZ43uI6ElXo9ZDccxcDDgdxVDCxkMLStp
g0o6c/K1Ez9UXn8amN4JsdrNCbOL1Z9UVUKmkdjBjDWV0Uqvnom8OoXdzvS46g26ch9/OPYsTHp+
pkjsMg9ERJ0mgv1E1G2gV1hrF403Ugq8pJuuSx9nVLQq/tR1wi58ACAviPA9+eIpxHtpG/VlAj+q
+qeK2D7ARVPYQWk7G3Izi5RXQdxWxf4mxd4loHlrZMnjfIIoWPdes1vGnhxwc2bJtrAF6PAkzuKr
8be2/cPQR6JUjYEze5YRkfYk6CTJUdWs4UZ0jvpsa+ri6JnOxvLStbUEUFHriOF6jyEWSm8mtxu5
WIp8nuqdthEXIqM2NZqDqJdrKZARIeK0ogddjxH4onLqtbPWvRcgBfQkxfqBtk88NywzgCmt/XvE
l2e1NT03l9LlCzPxSpNyBRWuz7QK4OmkqvU8usmurMtTX7OfK+NPXY8PxHEjMmRUjqenXHkkyeBX
kzWXJxMb16yClszDcHzIuLWsUByYjI4xGScsV3upe0dLnknj3avwgNMWUkAn4bELLKGeDOJtu8IP
Gi5cnXNK08K03EjH3TmSec7/baTT95yAYyHXyUoIvth0iXqaEQ/FhRQ3PZ3gVEzHQPcrJaNcWMWH
sYB3CE1fnEQfY2ivFGgmPesfGSe/U1N68jq4ZnEjMDY5YJeQr+TBDb+1snaXBnk3ggPgKa60RA8s
4hAf8jnOmLgsLkw+N1OB8pHBQU/1bWWVb41OTzxCEfIrVxEDVjjMQLbJCxUEM3Gi9Or4MUmp7uLb
x+p6JQXpj+fOJLl61mFIeQLEQNVXEi0kf5LEvLIQeRrEwneueM0Q09mxBRdM5QkLZM6wkTeKjnof
iU83I1NP4mZE0TzIu1do+a7rl0iuIklYPcamvLi6GcPARTLoTbqiPJSvR9XVHRM0sT+Oxu7qY3vY
mnmcPIS6gaatFx7JcmWSPIJdQ83HtZCLe91fR25o7SyMix+itwpUK5MNNDMl9S0W3rass2ul12SM
k1GCr7WuHklBP+latPcjBEihg4sj/XETlrtt61H5VOXG8NvLOwJhhRmqq1dVA+xAkbV7kxYQkBAL
WzZl0yGhORwkCBqdiQ22TWmj7jfDPQRDThRV16obm1e37Vp4KTdh7xoBlniCeoS4ub5wcBXzQNLW
2pXBCsuFixBQdMWMkKaMjk2d0bviKFIccBwXxC7zhRWJF64JTKqe68LkQtkN6uJC2k98bMIAUwKn
MJT5CwE7WOOjnKZlpyzRX+L/sLOVGkpozaSfnS/gVndYuZ4FwDwQUW0BIaQ9/NYAU8juP8XHRGjE
zpZhGd4TG2SWe4M41v+XplaZHEVrr3rD7xKtq9Dp9yXHt10T+9o1tFzkosrKb5HoPHiOtvLZFwb7
YkZCECc5gMVmKmGf7GVHWmvntx35N14YDUhsI/dtSkv8LG1l5lvTbuWziDRrU5Nfheik9AkA9LXW
7bZK88VAVVwOYFq6lkORlIHraSjSXWNa/mMKHPwvNb5/63nwaXw0Pc8xNIOWweW/f+15oB6tKlWd
GJvUwQxevLblvP7vZRJ/rfex/89PWN7Bf/SflOFY470qKLHodHDSMid7sTGNTVmSy/v/+6PoGvcc
m3Jdx7T4968/SrPnnICWJQLF/70onW02EVx//1L+8X+/MmgFSpEM4DjKH82/VWOQYdv61UxG2pQ2
5y6sz4Uo/+Wq6Mtr/EeRC18aP8PRKFem+9Bhy//rJ3E7NXo9ugw8n8W4tYa23fSO7p0ikKR9r+x2
l9jDz5Bo+iGvbFTDiLVYstIJTKkd53/5xP/0djydD+u6VGr6lGv+9e2orNaiqaEOAX1Ksx1iA+c2
wV17kBnnrIgaXofuZJEs0fZvcaayLfd/dRxLP/o0khie8L9fZ+MfLoHH27Fdw7EdzXD0v76fIsyN
ps8Hd53gYcVMM8HI0IzSnNUox7se4/wqM8e/pIWbXHpjmUFTIkD5CsW68IwxsHIXLRWW422b6ngi
lUN1h0La2SmZPFhKQ4xudKlizFY2ghdVobm0B6yqFc/9v9y2//Bp+CAGXS86ekH+/eunIZxDazTN
dte1yRQhjLHCHFn2//JT/taQs9xSrqP7NKLSqESty9+uodl5rTFjQkZLnqDljq/D4neqkG3Nvfdv
9ajG36pr/ven0aBm2IZHXRPD318/kzWT9xBZmY7mvWYAHTr7aCx4cZ6AMleqPhPfzsM5RrdJB1/u
HReCxPvAnFquEme8+1l2gorGiCBHh90bxbPwIXh8s/0Vx+mXbCeS03JOC1h25VPkoXOIfPJFVpqB
PE7k2neiZ/3tv994uvaPn8vgA2mO5jiO/7dv0YqKcoyF7hJdW5LN50P25X9Ua5xmgn3WdrWgYeJP
Ymgnt7BXuo89jcMVvMyK+BQSLn+FRIrFcE4uEaU2thJrQoM23AReO1lG23i4d/1bacrtSAp6POD8
DoGwu6/EPzk+8iyyOZYuqegsp3MKBFozSbjupqlPnnVxXOb04Vej2Ge0+iQaaFILcSaiSAd9SvVK
T2hpgCFX7WHgHG7DXA29DxVPMs90hP18CeGgi9izTrG0y51L8yzNr/m3GvWvdOGJJq+/D3b0FZb1
oopZl+VH1IQY4thlHfCdgsMV9qPE6x9SIFQd01czZozZ5Fa4MNWZ3lzMCvcUEdnnmV4HN+p3Cdbr
jIKMpUoyR3niteO5Xs7iaeL8oVwM5BIgeBrfehzAYzKRFhAV+yIsL87EPEXf8ypHIxt3xlOtZd8c
HvZTIv6lXOsfV8H/XHWWRfs/djKzNLImjZcKiTH1CJwrRqIoGZwwd25ir35iliJYYrylJLmYpkcq
kWXhwCjgPP/lNvyHFeMv69/y+//xTpQVKzU6hJIBnUSBEUCKBUv2O8q1LcgCFp6tvCX/UirJXMDL
/m1X8lhxXTqv+If5568/Fi7X6z0Sd7l/gGdzIrlIiqW+gyAvnufi0oErxKiPvViQgFu9l237NUr3
WZrJS5MWYhMJ+VByEFyVNiD1CFhUVfKJ1L1Fh6mBDpgo4YWz0wvrHtHEkGletulpn6WFZTdnKFjN
AXYgM27GCD+szaSgazcfcxk3kKrvDG6oZJcgkYsO+1036xnnPmEK3Js6cQBdQPT2KvdOFeGphN0G
rlWTR3SMTHMnbWhpjDWV3t2S+tt0KQ3m3JDsqw5Fjg8Ynz027ha/SQL2ZndPs/NGnwiYFcypct5L
AGo3PBCFc5Zew1Mc75WNiEMXF8zN5FWSDs25t8jRdwxR4KO88GFkioREp0Xb7ZAboPo1X/6jU4Ds
zSEWU6b/wXaOaT8H2iRpSCKU3+yusd/yAI4Xg2g2DeQwm+M3Eap3owj3Mh23ZQull0f7tOxu8dAc
VLhwClJ+8UK8dx0zZp/dLDyCW8492mr09d9jZ5/bLDr3Q/rsdxgoNMu6oZHZzBOx0iTsgdHYI5H0
VvgsVPrqzCeR7Ds/FYEs5p+oE79S+48+HqL8zQeYbXN1XqKd5u7c9QopDp+H0GaT022DLjA2mr2j
JY92Wv/yTWB6X+JtBIKR7bmRh3J65fRt812aL5gur0WScsaPcZ0r8WrITSJek9y+joYLi+W8VZIQ
MNwHVL9N3fuMJ2nhi2wyGYcKYXM92zcb3CvJ7H2TDLvJSvY6614r232cEwszrXOHIgixDa3+tSE6
BR27CidibbJ7jIm0xd9KSLUvrgrINiLFqkVaJCsHEA4+AdudzD7TwqMAHEeTPIr+KWous/tjZHep
RzsLNMYZczYIZ+/gVw+hwUKQYuRpByu2rmNcvxdmH9QMAI5zdX0o5Zl2m9Uc/tjw753GmxYvdj+t
G0I6CHxdDKGIkkzCJoi0nRmCoCxc6KlMSUzQ4aFsyA5oBQ7HN12zdrL9k+TvfGeEmoxbXf9VoMc3
ACpBmW92XTz1Sr9ktCREC8SC4j0kqaB37jZCeOpLIE1XJaR1bxkUF99yDErEBMIyaadEtzfU0z+2
JF/4ujzbKbZ9TtiT7gQ0xB4i23lsF6ReXAYA6d79EM6fuI+35N5sRmfTjv6KSJm1TrtvZJjBTCfy
GHIAzLL2u5w/cgjtPrw36tKy1iCsWTUcFhfMcPwf0s5jR3Iky6JfRIBGo9y6VqF1bohQSa01v34O
sxozEZ4x7qiZRaMaXdlpTmXivXvPNYwXNnLUtS8Ngz5lytaCfpurU41HxWub3t3kyu6A58XOeGlG
9lzS9eus14Szmk+4sR7TG4FK2Pcfo4iePE7SgWcweQA/TqJLCf7e9rulO/Ai9XJJ4tEG2/mtq3L6
RKK1HFDG4E8z1gVKf9NNnhVjuHTpAIYEJLQNVfkhWPQDZomCYigbIrxxxEsoWv6ph9VGD8G8By3c
w4HshdhBGFXZK01vLkPf/EzH9jAdhMPhwmirjVH7WFXyh1DgCEloKnXIw4mH9iuccEP0Cdwcn7mH
TB+8cNd5vLW58avLQ8ybJuE3PNtQgAFqaFtZzZ2LtQANdX8/BIDUqGIZuvXYAvcSrKj2mOyhG/uL
tMMFGJmoHOLCObMj/XEV++/lRKhHeymiLsqssUiK1FT06LQ3hvrcifCHIYjo0ASaGGnZHHC/r1ij
ko0o40lQLDFrL7MRt2vjNcnd6fX4h621o3E00mxbSg3o3vdRktQdrazleOTWtNLdzgGdQomNTSjb
UyCtm38/nM3ekzxRKQVG8O/DUWGypW+zD4E1sx5UsTYdL6N7r61VjZrs6cEM/rKjNZ8YVo3CnMXC
TyH4+2BQDXu1kBwbgC+jpKVyjTcSZXF/f3qcn+7hl3GON9Zh3VaNUVEmUJSQtPkibnBTgfwqiUyc
Z03WnNlDTanCJ67LOTpCZlo3lmkx0RCQqaDQ8kmRca0HZ2Ljnnk9ztxCR36/hZGVmGmocGmRRPfL
HgpWna9pnOPzc0fJc0MdbQz7DpkT0DgTha+Pajfnk68h1uSCOLPTz+vcSEcvIV4g+J8V9y/xbkJ4
8/0DoT+nhzj3Shy9elncNbgBOe1wzpMX4VDXZNGQOdPaWXIhQnrNp8f7U8b4398JuGffH5Sp0J5s
hWUtcr0qr8M0RWUsdaMGqtdq8Ao6CPlkAcjfkaJW/c6OPTg8jhmTe3n6l2jq3xOXrZJz6mhMJ5rO
gfP7T6FLE+pghy3QPvi5zBGUabRVfePOtOy9GCwoj8aGVMX3OvZhggyPpnfjxPBTYcLODEVccv5b
6N6EqmrBenkfUjNoe6JBSjPrumtqYI72bR6wGA1ov3R92BAnz+65tOhkF28V1Neoyi560BteA+xS
twAy6ssqDw6Oly9TZdKxJGwJ6/fAh5jjNWsfxwqUz7mSjlcB5MAWXaNUkBoKZAzsce99GAdlxz/L
jr4SLmiPbU5Z3dbZ8NC1z3VDCypxzbeUIJKuLLajGWyQtvE2a3jyxz549zHjcycAmvnUwuINzMZH
GYSckHFBx9eoQtbaOGmdrOs0r6+S+rIXn6Ctd5Edbgmto2LVbZtKoEfjXCyGaGWZEGjC2KQ3qkOz
umy1/g7FzFNV0X8cnXU4DEiLgVPWYDUtM1yqVfRBcqU/b1s+ZPYVa46cl0lgbUgvWEB7B0HG3gUz
uEvvpSo/XVjCMQVyjVp1i48Y2HeIekXDimSp1HsqzGQozIhardNVVDz6hfXmwl+XZCia/gSBQkbh
bnKh/NJFuMFkd+8XI+5GKCPI2IAXH8opOvTN0r2XaXereheZchGTqOHWZGpFJnjgeGnit8eLtTKj
6A6EkB2uGkLFEhOiLXcCblHnv6v2mhjADf65A/mqM/Ki50r2NIbRO/vaLf39TCn2VAJchBhupW60
NLhR6IbkVruE/lDzrJvqcwAY0ul0Eun/ldaDEP1mJE+1Yu3Q2BO23nOC4EumlDLyB68m1xLfSURK
qUljjU2JwxaxsYZtz6EFcT4CKi1/JlxqD/1z7dTESSd0yJTn098cL91fS8L3b+5ovqEAkUWjmMLn
OmCHIj1kWVjRt+zWXcu5NMPgXFb0kqR2F6TaDm8Qss+BuMAr2mLp8AgCT0TPea5eJmjXzZTG5ACu
3lH85xonA3rWZVp1IPQKyMPq0qrG3zrVyyB/7eO7hlOmD140Fq8kxqBrJPOHXDYRosVJ3k2QvAUW
vszx1oG8T1WiV9BqwbPP5kigNorfLjx8KToMFGxlu6CMt5yJ58pY3ZqZuSz4bSSH7lWBC0LP3n11
Crz1h8cod18l3E0/jVvUWBqQiNK/ktn4gU6MVryKZi3Ua4N7AtMiG21iN9QBTcrAYcreY4yLYMb8
TrCSDWPI1xKsax0Pv2WtQdvvRJJtVRQrXSHWenwTQo8HlLykgrMcaQT3bYIeAQ6mwxHHf2oglBqC
FAoC76gCpS0OuBaRTtquDFosFXBbt8iuqFDPkyw6lHGyCHJlmWfareshLAjjQ8tuAYwRbA2CCTPg
mhpUF62MfPIuOHxn1VxhliJQdFNGFh94s6TwioQCnAPohcdOimvTdX955XvaP0jvc4p8LAfvponk
lVHDb+MPcGEvlEFgR8UJqQzNS4OgNW7gjpoe3gNDOVN1nN67/1mWaGMYFBuFdKRK7VZIcbTU1ore
drYTCvh1Q3fN2VAiakMQ7DnOVm9L5S1Ki/atqahR1OWoPp7+Ln5YiTQEx7pKrrrKSnRU9dLaum2p
+HM2y19wgExY/DOr3ffrmzpEtiZVSffNsqeLPdq0+IXtoau1wSeHTX5FWgAuHWPyrHq6SmqyFt+I
QpIHFPYVOsw8//fNFpudO31aS0oDg9XRVjDAtOiFeYNhcJNvo30xxyGwNWfuDD7w6lwVTfwwy2iO
iiATvqkA1Xx0PyVZ7uDdhLZkdWyW2CGuxk04Lpw5XkXKCDM22CtU1+fG/Xu/a38b9ugmq2LKNEhy
TkJuMSJpp0yVIHQkS2fCASRvPPhodfrNEX/XC2mRWdjqwOAZOmFS3zcxppYPAUHGYknC2ZIMHyA7
s2g5LnSC0GbeTl+kj90i+6h/5QQmnqnW/vDaQjt2uL9ct+mY02P4WiK1I0k4QDzicrkfYGzx/Z6+
uh+e49cBrKPnaLZVFwwGp9cgfgpQw3gXbvByeog/x9NvX74gf0Cd+m6WLiWxQN8vQhe0t6KRk4Pe
u8+pBfeqCquPoWm2ntMvnbhcWZJ3CFJuVSerpPJJZIFoif2fnNILtojArVFA0qmr+/yOZMTHHorJ
6R95tGtmehJCt2m7CkunXUmL6fuPlA2zw+BxQkS0UrGB02VP6vSg7VRLLT5M6Tlro8eeapS2ATuG
c3gV59HD6V/x/fX+60ccH/QHn56fkGyJqCVmawaYrCz2B3D3Dsqei8lbW5we8fsL9s+IjsqUYULb
5D/Ty//lBesHTRNahuEiVcnvYSNWizPnke+fz39GEJZJY5CTsWofnRsTxaV/kBHDHgewDwvbaH8h
CqCCRtb8bETfsstHkqba0eieT1/bj8/U+TL00WzRo86SihgRWjQwMN0Eu77U2o3SUcj21CX6kMWA
qIgMAul/nBl7+nCOXnqqDYbJcYP7+3ezOQoyGvk8SkUVwaduDGKXGGlITVVv38HY2QhSk2LfdBS2
y06L95ZGe7zAyn8/Ss+8OP1z/kxSxz9HQzjC49SJndeOJpLEU5TOtCMyPEfE42awVHK8V1AaPdwa
lrkzNHdDNMsW/eBVXMIvpdmGKvB6qN4Cv0ANWF/1RbVq6KuJHEIjJxVpuYsSMEztirXrZ1j9L6Fh
raJ05/ruykzgnATzvvKgkqPIdc2DnfdYjsPF6I9PVauvnABxuaHsHaVaKmKA9fMRBjeZQuM90Dih
DluHvEVVOpcDiL+EuvQImQz2wDKQcPBaZRam5cqXvwnmnbu1s6+Jb+O0PfcNsaLlFmaQZQp4XjIK
aDDUaPVXZQBGPiS2vTiYJeroINlFZXOwwP6avQ7WRTwFGoxJA8Aj9by6sc6UUf76xHkrVJO5kB45
SpXjjUinRUHT46BflNISW62r2oVqALQtgjLbNYJDKqrtc2vY91n+zzcIb+W/n/7xam17WWPaFSm8
8MloONf5wapJpIhUKh+nX7QfRrJUipVTVY+V+k9H/ct8Eluox2Qd4uNoElzNORXlLfslbDplavf+
mdnre23lz3VZZJiwgqgweazj2WtIzNB2o8JaNJ4RYzXFesiKAtqR9Du3qM/MZH9fmzRsw0TJohso
jqzp33+5tjYrXURGFUtEH7UHCS14lavkKnQt/qzTt/HvNZPLMjilGVKXJomQR2NptQWbPSzUJZ4n
8rH6d/EsVijQ15Ba5mTgbPDjkuuUrIlYVHYa7PiZenv6Nxx1irm7uio0A/UAqyIT2HEhSS/dBnqF
My6xJMFHozm7ULekMc/t/bDJztzcH0bjKfLWqLYBl9DUjs4HWmSCxs/ZoROVs9MerX29J0noHjrc
Mr5Ins5c21/PkqXI0JBXUXhWLaFOn+mXZ9nURd9FMc8SjkV7RWC4Bne4968KSQq1WozFug1piHdC
IOrMWPJZSgjKNOqeUqEjkPHWgXkVTTJ/YCDnypJ/vdeGoaOZ4sE7OkoaeXQviK+qqCGwzWXoW83O
b/UggyFlYwgojN4487L92dt8WxyObsa0hH+5GUPnjUUi2WUirp1Ht/ou2JfO+k0exo320g9zKmTd
AsLKDutjBJphffph/HW1Oq0NR3U4NulTff5of2ilkKhsb3rXCXZSc6CnIF/+cHPJrjk91NFmfnqn
WQFRJ1ls6C2L//r9UmMiEwGyGxotu04j6xWNLjcnWnV54RLmXKKRdPEDQxkKtbXrNSEwXAXd5tKo
kuxZRQ/rXZQWJv8mGW/5eGi6lcjfCbQ4/UP/fj+lw5NXHVOTfBTH1XZ3TLzRRlxM49n2b2Ik1ttU
ndA0YJtWp4cS0w7s++OXbPwwTgpmbQY9OjmWox4jNwSRPT1+QZ6muhB7Z0lvdEniM1ySYGWdmbin
ndf3IXXWlml6Y0oFm3m0KTTLsk38BpX8WFPnUaQVA2/tw+WZK9N+GkafFE4IQ3X1+MpMo6i9MEBh
Ui1hVs/ju3YzrrGordGi34nr06P9dE1g/6Z3Cxmc1I5uY+6XfYPgHJCXkli35HGYuzo5e5qaXtDv
d44ig8XUrNkGF3R8zLeDALhiw75yHGw4sxqwaQGOetcqTrE2a0ovbNAogkpgQucmzb+vkLE58YPB
YNHlheG3fZkn+ti22zZiWsrtmG20Fbw5pAHNZUIebpe58O9zKK8APi4TvaPJbdAOLjwFHih2HejT
8BTjOPTOrBx/r5U6P8uhhahZGquUenTje0MagdWGnJo8yqtNVekrFALjUvNKCesahjVpAP1cZrW8
bTRN0nWQwYqq8qfvq+XFMMbmyjIU/K9BlCBi8LTdOGrNOupiIvqoEnd3VVKPZ7bk3+tFzETM8ZOY
EQEu0578a70bHTL0WuyMyKp3Bml/wsFxGZLT6myAFy4CDOzaMJyZV/56faYqnBSCFY9pRRhH+4qk
bceCA621yMxI2VCOs68rL652apaGh6Ac4bZ6IttkuSLPFKiml+Pbi3s08tGaNnRTIqjf0wsyO/Nz
LEV9yPSsoDkwoG0nkxVYWWz7Z871+s/D8r5SwmGJOe78ytG2Oyt2cI2WeHhxmdUVnhxqdSa2sqZM
t0Hc2gcvt6HGjeANR9Q0h1yP7WukqPUC757xK1OM5KlFkLs3i0C85lbfYngMS/bwAKVVu0qWYT4m
L5mo2KsBVMFfjyRAayGEaB1lQHXKXuXwJQtyycjT7MVkJvY36VBWu3qgwW40sDmx0Gv3sQqgoeHo
lOgRGT0m9FTbRHzcgV665kBB0qpiuOGG4HtMRnHQbyys66tJ1veJvAkqFlgS6G6nJ7e/1uijY8vR
N6aQzubZJTUcz8DAphAZnQxkaEQl9XRVoSL2r4Yj4JMiLdMcX7ODhPx44m4itLZ6k4OGUA2c3gGd
slldxbChFImEK29l+C9Xwb+GnNaSL5MbGg5C7LrQWQjfHd+Sqcvn+9Yb2SjVXahH9ozkwnSuVbW+
Dnv435FAMC7TgmTvirReqG/F4+mbcPSt/vOL2Aha1BCoLx8vKAKiACljRLgoygSGcLSHqLOvOE29
e8J77zvzctKQnh7zaN/xnzHpILEJ/7Mp+H4X3Di3zDIY3EUHhphIcuRoYKFi68ww4uizPB7nuCao
QQVrke247PbtXZQsONxwrMHX5Fxac4t4JFL3ZvUcRc3CPTP2uaGPXuWiK0vfGFIb4H7uYS3mtLoK
w7B8Kkg8u9Ayv7zNq/rcjuf4fPPPFVvGxDCiA2JpRwXGNh+RPTk2PW9h0HMrQkycYTlASJNBQL8r
gqOgFHiESUjRd4OpEnhY+57/DM7Zg/tRZ+L/cCMkFW1NalSExPEesxlSNVbdQCE1wAAzqLzHKs0t
zztEQbEfTf3X6VfraPfw5wZ8HW76918+MCFSK9dVhsux9z/aEt49SR3ZmWX1eDf7zzAcWB0DOQgO
gaP77DtDV1hG4CzQ2y2jW3Z9i+zTuCTCcW8/Nft/15FAvsRMxZ5oWlwwldB9+X5Vel/oQxtg+6Rx
0F2kAGQfjC7u9hL58Jy1pr8FNqPfnr6Vlv3TdyqnXa3tCMqq+tFspQx2SJvXJ9YvNLaNC5O8lQez
X0TKIy8aRuxZKG+0hhgpqPI6JHVEh4rMibcjLhF+QAxsFMYqTPJCbJj5thWV0FHidStmGTJc7VHV
tm6OY3uYO+XWD6qNBr09LXHRvqmCIt7w5pDACitJpMma9BuCQwB/Ym8c3FnpOXDacdxpG7SbMtl6
+CXloYesQ5SlkV5msNRhTFT8s223LV36FK55naorj7+JXGEol29KfalX8aJu2Z6VEvtbNzOqK2wL
Kxm8ubD7/rCdqPVMhnRaD8ugUXfxsK17dAmAXFNSWgx1NQGg86Ffu3hHJyBtwWSaGc288/UV1wVp
r7+2fGC1b6ULtLNPF22JI6C5HtD1E3sCtvXGHg6yJed4xH7LH4ontDqImhBpS5bvBWblvlnlvb+z
kMR2ZJ51FcyLiTHqvsBQ9mmg2xJ4IIkx7pZSJ3lz0rjFGznXxzv01iVGgMR7yXtnWRR3hXVVETUQ
dL9N6LAZsBvp/rKTHKkyWnNffwh16zaDitSZctNIe9enFxC9fDleQh5n4/AWasQuUWRPM2evhiGi
4LkX8l40HGDjCw1tdX+j9NYmbx5tIIGeQZ9a3YDeTxp7aQnoKNYWTl9ZERaTG+QmoQn2IWaMkIkX
nrlXDNKY0Bf4cmGPiwGplhQfvjNRub3rFPBu1jz4qTfLTX1mFAOpW7AngIjmWnDjF7+iEsiQdZkp
exFtGv+XDhnCyiSkp19Vje0XQ1hlWLd+epsPFO79FLOCu82rqzwvH3gik0Q1Xqb2TefUe9tZldxx
m0W4Nq9d+DPE46H9cD6poyKGgG7jL4lTheFNoJvKxWKxHCFv9bdTlmb+JMBTjDpA5Rp4FQt9nZFN
DomKvKnbUIP+Nlw5+FyqXlna5kNNxqZcEgwXAsDJi11ugjDr+mLpgU9usp7gNSUyUAAAyu95xqa/
b8h3rCtvawbsAzvYTrJYwgL7jaiSJMbb2Fzr0AT7EuKTYCFUABjFL5q11TVy2Um+3CC/n1NphHhG
D7Lnewmv2CDyvs0SeUf8kur9tqOV4ddz2RIUXt0648uIJUrQZYNhb6uLyeVKFos0PqT+QRjsln4N
xM4tSOcZvv1ZALlJeBkRyO6zU1ULnRNSiOiA6FevMS6yGuBIyRyAEt7cVzFKC6TfXblFMBQQ0qtW
iIQLojVscni8tcPaprrMKU9t7aMi5osRV3n6URuovb1NOSw9d61ClfLDnuxBQDzXdBcAnUSzdNJd
O1M2N5ia/L4v7pK4nffaS5MQAIqDYBDuVQmDN4WFbvC2GkB8wDl6iHuN6HVUr3WCd1wJF7h5RmVP
zlzVvaoDXLor0cLXxDlBtiIw7iwHWlPdWxQ4ivQ5Y78jUNsrhMCQcWmCF3Ovuup2yiIWfU/qi09m
DXKgdtU1kGQDE5WUutbyt9KOSO8SiwookoORhUPdg5+8RNG15hC4E1kEsdUbn0a5USJiBiQNxY/E
PTUhsEMeuoYCModo7cVK36GkEJwInR7hx8Ij4bmAZz8JxbECl92KsANPi6aUZtwHr3peQevbU/KG
jBTMWxVwlf8gyaRTxNxPYLSuvfpyACKRWbDs1NdBvAngGE5zEQWHNN2J/mZMcVRpvLhiFyvxpkyK
F1PHiD3qW7/vn91iWEXCegj68jIW9z0kVkBwS0IGgL8Q8jbg4teh6QCp0DxY0FoJpeZ3pXGT2oKj
8yqPLo3JziZ4cXHLuKpN1wG1OrOIeilx61blvQ/BEyIlNaC022sm1JlxU5grX3kZPGtmZdF8aONl
2HwMIXI5DgM7sIqEhfTeviCRvia6yl776ZoU6Jmum8RjbRNlq3uXyviQQ8oJ9FsSulzsFFUxXqOf
2/oNGJlBXaXZAYFeCXVlMP2LWAOSEpAmnntr03sJ+3gTxrOqmZH0CSwR4zkZzytD83ZFri3JnR/h
RJn6Q04+tZ9ubXwhVQBLvrsYCWbx4o3VEZMj5mZ+2YwJJz7Qv8Dzi5b4J6Rsmg0FLnxPyMYInB7A
ByZwMKpx+KH6e/LecRlaTFaQ/LxgITqkUcis6vDKxX2uABnUvPe2rRFJPYdTdgT2MtO91yfsS/xu
+9pGByEUEysZCliBI/GS0JgiHZS7pfPN3nrVpsepnpnvbpJTcr1Bwz4HnL7qaX+PurNOB43PVmcZ
mnuUJoaMVQ3wnAhZXUk8V61VQdxstvOa2wpPpKpXmIw+i+LBJ0O78D81z9nYYwmn4kUkTzBKFfV3
l1935nUdPQOQ6pqGyCcIie1dDIXImzhzYL8x0ClgYVv30ve3ojboSu9Y4lz/A7lVW91Z1T0aWuAv
FwHPS1fRwjtYTeU76fSzRGgL3g/6rFT9ZmUOJTt6alEX+C7BVLwBVB4fBspVafHUtg+S+z1KB5A6
7lgsyd5v3cYy+BsSeRK/+qjLRkyOjWChCx883Js1fixWEQv8QIRfcWg6CGc3PrYSt7rNMnnfx6hI
EwL3nHKdECtD6YDF91UE5WwgsDd2r0XrzrCALOL8suKJwD0GS0eA4bTXOPgZYSIBtsKA/iNcj1YG
W3JCNwBaZ4oab8spXySfouSXPaBTPNKIbpd1T6JvQnSEXiBzQ7KQJbNI3Vfsf/xkqfdi54cQMM17
hyyCiTYuByhIGi+xkfSLUXlK1OZyUMo5ibS8EN0yy3cmud6RDkWAs72TPlLUgLwOIW+4bRqV08qh
Md6dkEhF68qBti6iNxCQVUWEQrYfh3vTAsVQX6oxAs2s3kNQIBnChnEDRl8E2yJS3tw2YK7uXrus
/dC6Q2pDiNE/ShgyI/k0WDhs77oUFwELQj9soZ5gGEoxspSEnlr2W4enM0HIN36c3lv/04L9Uqn6
s6XXKbHamkZVEXHE9y19Vil9UzSqu2gUEkcYV4W02SDZ1pVmO2TBJnVRAKU3PWsaeJyhvvNgk+gW
D9KG812808dYu5CElJQzbH0RYQ2WeLuF8obJnLCCrV1eqUAPI6Itc99ZNtlU0sDaZ350MYvhZehG
cxvho8B+KamaOkRzobV/5eD4KAcsa+CiEFbDmvhtIE0dDqV+0YWfiucv7QrautuxMICXU24LYz8a
LF95V88TcnR6HxwHetB0IG493ReaieVyZQ+vTvskcS2XZKwpBNkG8loSzEZGmgVQJEOrWAJ7TaNb
V2thYTQoVPifAXfNa8ILNeCXVcjvRFiQ8mql9tJmdSa3BaSbgI7sDQeaLLV7yBVlb0FsT6rooI/t
IhtBa7R024LPqL7X4VIUk/EYpfOKs3kc3ajKRe8/BUVzGA0H3y6aX41/4WKhy69if1s35Z6GDGhx
fU6veG05nPjEe688T8n0ChtUN1Xu2fsu9PrdCoFhlu0yJoW5AXs15eIGWrv2Y9KNeLlanHlw/zAb
foyVdpslwfXggHEqSW/tNm5jzmvp4cD09wksRpA2C9mmnPy0eVo9WOJXUX/knFZak/dFu0vZuJOP
TjjuQwX3ZMwMFKzPSOcwJ4HJIKPNID/L1m5MO1gm1R0N5blfXWbOA1vauLgOpy31CNz+wibpx981
WgGMrVxo0Lxbt7uohsvK+q2gRpUquU2bQH1u1AJsxK8h/Z1oA1hGllnky4otlg4CdAkjO+Gc58Ic
t7NHpwBtlnoEAr5Kqa9b4iXJ7l60BugyfGlm5C4LOJmA0Bx4cphyLmkfMeVGN0NFRAQQIBKrwnUL
8CW7Abk/t4tfRkPE5KgscFpfTNF55a9ywhDZ675dKubK6O7UYhcw6QcEI7+U3eVgvXPy62hbaOO1
q2xUXeCk9C9Ema8qVNN4uRbU/YE9MjM26zJ+sEbShtp6ZgUFBF0WQ6SkFzBYds3oXOrD75TjX5en
V43+PJR3ysiy1RtLoYYXpt7uKuvF8EidSzcty2rkYq4FRE2aBweBBgdvDXfVzMXcm/gPmFZRnbQQ
4IFBa6wmlRVfNIG2Zve+okQ5cZPOVD5/OtijM5z6Aih1kHN+n3yCSIt7mRIK1cQEcVX7yngshjNT
3FEx958J7ssYR5WYWCcQXB1Ne+FQqoAiEYbzWpcIKIIKgOywPz2hTn/bX9Ppl9GOWg4m7kq/1HMH
N8+zUUFR5Cx4eoSfCqVs7HB4GUhSxXHJp7e6yi1zMvVSXlLW//AXtIzuiTTffBFI213GVmMsaor+
/5dLQz/AnhHJIPLm7w9LiZTRqxAmLVL24nuzVEFvuCnbwdPX98M7MelAqOyaFu1r66jGVHRywLBP
SYuUFoUNXk2DzThXN5sqRkePyaDijjgMxQnqpKO6WdpZVut6Ai6AqYhFEesOp8XiJS7jW0TVbJGi
uwpjLPj9fdM03lzPocX2rXl5+lp/qM5CvjE4ENAZ1qhCf7+lgde2Fu+hu6ingClBBeJaVQvzscW5
Svy6o5OfTHdgWJ4eVv+pIm3of8reQtMQ3x+9pmGv+bpOoAkBI9mchsO8ZPdU3BQDez2REQ0GBrBj
Te2f48YBFHhN2sqsJykwSIl6LpVVqF+ruPYTTuFpBVS0jsIbNRM3ei6rJVk4e7tE59jYuOfazJ3L
Gt2/9tGQIRgk0LT0S5TG7K7vteAtBGjn4iHprR28gEXX3xhNNQsrlbyNO3ToszZiVkhxTOeU8zjR
qil+YH2mw6xQAbrCy5U1//+ANdIr1RuNvXk48IfjPF/XcMyMyWkhfcoLD23RrSJqCJ62NKEA8vLC
Hp+pJTX4t87/5FS7jOST3l935b2nvHggMmI2B/a68e4ycrRSNoDVSyQv0K4uMvLGYcq7NhhFXDsW
LGb2lFtlWnAm8L/Tb/vqt5JQF/TJoC3Gg2UU92zjUBiW72USXiQpyNU4u9a7knQo8NLSql6AaGwV
4hkN4oAyY99X/iGiVzPLFHWfscWtrbso91cwe27VKJm1mOGrXlu2nlgGvUaOEvmvNSC7KHuJqNJY
TrNzsxpCXrMQI6fnnvJtZq/HqsbXZOy02n4oG/GStvG2hvFoyWresgccWuhd5m1uVqvYD/FWP1m5
PQ8izB3Zr2GYQkyeTO3DtV2WkK3TGLAoYXV1ayV7NarHuKj2TU/KqOES69Sth5JAnQh3FYWDoQqu
S5XqSovMioi+ItBmVXub1P2208keq1etAMU67kqDQ8FGIbfST9nWZcMeteVceM8Dx5M87texMDiT
0JUijywAchhH90ajQKUEhU10gt2We7SgFKk6ij3NGop1T3WEAihQS5s/0OnUmbRwEVhXqmvMamuC
mVBkA2JTmzMn2GbmZ4cxnwpaXD9Zw5vg4arlQxgXs6HbgUxZOoK41rUPANkWUEaT97zdAooDYECg
/ZazCyuaA3IkI9HZGl+twrxWBFRpAJiDccXvVox9QrA5tQoifRX9aYgOzvBeYW8b1rnKN0aUucth
JwCd7KD+v5PUcqR/QzT0PA6pMREr2SWA9ck8zYgGtcj2i+3VtMeu/N+Dy+fR8cTvLTU5RHD3511A
xXCWFjsTcrCo0nUl7qX+GSiXo307UlFxpsQ0VZsD8YbCq1R7kux8b1sDyozKhRG8NCEMUG9WaQec
R2zdVQr/sHv19MnMf+f678EQV0EnKQibV7XerT1l2aMbG+LtqICSZaOfq+8dSyNt6jdwrcz17pIe
2XNADWLkEFK6JKz6xACCBy4WmVORGFzfj3G4tkJqgf51W0gKXofI3ZfqfS7WnKLv4vrgW0i4yEwo
56b5CmZonpBUo3XvmrVLrHUx7AsICc4NtrAiuynNeO6RjcLfPpLGR2jDwDSikzbblMbcDAtiMcgc
i21qDcRrP1v9uonH1aCTRj3ejpm3sG12FO7LoJeLukIuBnXdN4lmqV1MeCSYkmVXcch0XyoQGkYR
zKB3pNWd8jlwYozkQiTkcAVvI4lePcxpaGF8ddPLUgfPgHx9xHpsp4ubIb8MOVoR0qXXgLH67Vg+
EV65ccPxRnHGQ2gRWb4oa47vMC477uh0AF8n+jbyz7SOf9h+fFs5pu3Wl8aWEo2mUSe0AgBzDKtY
EEoV1G601GU4rFk3Jpmxmi0Mifn29Kp1ZMP5031CRTI5mpCaG2yyvg8d6NIZwAQ7i3qheEsYp9o8
2hDdunmnOxA46+CDJLG1OKN0+mk/wt7Uwr5vCBt/yvdRqRGHRikjZ2E3t2H+xIlHBmd632eGkEea
wKFU9LIpNBedSir2rVc0QA4BqehlpG5P38QfH9//XI082sTVRVUXOEIQpiCkgBpV7gFJXrt+/ZmH
JDXX2oXl9//KdvOf5/ZlzGkz9uWVGSIlG+wudhaDaIq5nlncyMlOqIZ18/+8vKMNFdGnde8HPCw2
OITfZXA8/ZWaPyj5pV//Uov25v93O48OFxrynsGpGM8hw10odQssXr0YZfxasyShHwGfFYbj6+lR
/9gHj7evuo1gEr0EbhZ5dJmxXmmdZmBJQOoHonweg0ieNxfYxfWZfUcgG+gtiElzZ3tOuTy97X+N
TKFI4g6bBGhH74/lGWKswRUshPVKjuTeK4t1D/HfDgmlNEAQj/pBE1CizlzxdEWnxj16h1KpdXVM
SNKiJ1+S7VYGXD54lGO1Jex45RSPJkkQlpv/avLqldz0llJF3FLLPP07ftqw646OPQ6FioqP6Pur
7GAZlaCD6JhqZbxIg4F9QdctitbeqGSo5Qrr1+kRfzhQGjoCRFVjXLSjR5OeCilXmFnqLBI6CS72
mVSeGeHH2efLCNOU8eXz7CFopwOBgYseoROCuqVPXXj088XpC/nhHP7tQo5uXdkLNVIoxixCvG6E
3s2FRaAZ3TJoymfWqJ/kJ1/H0o8mVMMLNUex0ClY7hTiq2KZSXLiBN3Oj5eKXqRLvSvCfWuh90b9
SAxo1RNKLB3CF6Ven5Hliemj+P7y4ht1JC4Ky2CRkkd32DL/i7TzWm4cy7LoDw0i4M0rAYKeEkX5
F4RcwnuPr5+FioloJVORjOp56KfqqiuAF9ecs/fa/lSZVSE4nQ4i323LjFprJaRtDNZKCu64Sucn
Y1S8vQ5cmNxnzlJimvjvlhHKV3bRP38GmR0USAWGAAv9+cUHTMhEQ6KtYDl6Eq4VDYI7NP10EA5R
kaz+/ov/ObGQami4ZhF3w3f95xL6bWI1bOOJNX+zMg58EQ8yUAsbYu+/r0vg2cTyo6J3Z1W6WAzH
icug1PBjV+2Zu1RHP+Dvz/Hjcvt9hItV3h98KUkx3zhELBuQKtTOrUBwEIXRT+9VEgpLpE5wb9qe
k2EFbkMyT1TH08+0iKRlhbqeQq/VrFQhgTccGN7y73/gDy9akWRJw56MZBnK3+9fsNel4ShkMdqm
qrwhTOYupNdfXUXc/rn4MY3/M8w/DsRvv2dQJiTXG5HgyGHMhaIFpu2jl3n3hHeu/vb/65n++aa+
DWaSFG6ZDc8Ugmaq/a8EJ21ZXytA/vA18EiI8pk5koqK6vc3hw4aIf2UCo6gVOu6LujR4b4D1bRT
M/Hzv3giFR/5bHRBrzX/it+eiLxwsHQJq0DRYkFucCqv2wxVQ6TUxZUF8M9Ng1/q21DzY38bKuy7
3BiTXHAs0iQHX+O22Vz5KH58c9+GuNiXSiLiZM9kiDT1PqVc2Iu6v2u8dBsl4xUx9bWnuVg+xbDP
5cnMBEcvC5d3S7rslXrgjw9D+U1klQJOrF2MQGAgCacpMztoaG4acxpTSj6oh4Dr2nuTfnwaHes1
QlcOEJc1PzX1lbFoEtoANpr3DMObA0ZmjXuUFsaOnPGD71zT7V0bc/7n3+bD1I9llZAL5vQasp7J
1Vj//z65f9hymXLfHutidpsa1Cqt++exJFd+qw/xqrP1hfSoP3nL9t9Pvt92lovfi+7cCJOCnUWo
A1YjxCa0cTqx26hBdKVE++eBl01MZ7vU+Ml0irW/v7pGzqZAqznwittwHW+bNS1ul4relW35ByXn
7+NcfLKgWwIRrLLl+I8iofKQKleF2z1ZDxFaD2yBoRNcmfR4wPjb/ziXfPvNLsYEi/R/a6w0sJtJ
HcIHgUZkLw+bmP4hERtRmx5xEAd23jRf9VjtOCLtu0Rf6qiHPJxiqk+vq0UQZVRoEDv1mGgwgOUM
CXsbibXT9bQqM19FVJU4mq9tzdTHE40Znij59EMiVnLS2rs8+dB1iLKetkpzMIhW3H3ok2SHTbiC
K7LSA0CVaeX2Yk6YPLwhelgS7A1BuY9EepjysaIj2wPvr1vagKRjh34DJM61epmmMnmheunq5n2s
lXaNVKSTUBqgwiF0IqqeyVxcEv+yjBMqXClx3wHR0fQd6w6AqqWvMvnQVXAB4ydxFh3gHg/q0B3S
5xkYrQ61HZcQdT11MWnLSEkWRkG7OPpQYcXR+nUkKdoJKQGd1egow21oBfQ4R1eaRSxWKaJMs2zS
KRek3TikABPTFlEO9VamKrihKSxb70tByjek1AJ7xjfJnht0NCqkE3pkcLJuDRQui+pVDQbXIEQP
O81GmHYa/VtZy52uucEdKi3FmnwCDyS8gROQBcGVCRRN5wBtDWeTFeFkr+JyHXkze0NZ+nptD2H6
KRKaKRt7kd6rOFWPeSSSyIhiAEDLIqYQqxDZ5tPVBcF5rMaGgluTnrJyuJGlkZ8oxpOUpUQPmUZ3
P9FkDt8y2FIaEi9LTfc1N/Qc+g/YBx7TuE1F89wkzVvS0p7OQqfqoiV5SEFLgCC/sQxKrEnbo9gc
m77ZWDoKZA7WmK/C7Jm0EAe1/ZJyqCvxqjgsudEoOQmgVWJuga9Wi1C6SyroS7M+iJ8J/Lc2RwSJ
1/p0P33RrIi0ythYDI3Ild9XjkAYWzHx+HHMSEBNII8NGSxkhgexAoYAxCWBg7X6bAhl+CsZguge
WT4YUrku6jXBV+CalAby9pV1+s+LNOs0HppZmU+D7fICr2DzDFEGCE7O/XVjuNqT2S8+agL/ljoC
tgUs8CsnuZ9fxLchL14EhUJZa0wOWaD36uXg6LaIXMQmWK9yp2XqCE595UpwdciLO0Guacog+AzZ
OOhNbVKQ1+bmI97obmWjW978/aX+uL1+u99dnIXUUfNjgm8Exw/Nnmi8Rjhwqe6vWAp+OuVTcdG4
tokyv93FM42gc/O2Yz5JmUbuWUumpJ0R7gJmohKf/v5EP+0MCA302VcgU3K9OBdHDVEwTcRZdQym
T80fyMuetd6ytpdVUjrMorpSI/zpBCYTdoBbj/GMy8IKrMYxbmAfOzAJ9oX+6Rmdg/NoAZnm358d
AAwpIvQq7oVc637/LCe/GFR5ZGqU4quHgLwLKEy2ZMVWw/N/8RK/jXSxvSop0anhPC3SsVxLYfdY
ieOmlppdBAvc0Kcr8+PHV/htuItZmMLMrXqJL7vLPNWOkvRJ77X7bhY2E8aQ/z9f48URrJiNbME/
V4zprApfxNwSIuBazdXV46eP6/vvdXG5tTyxH3Hsz5+yiHKTWNatv40Av+PYzm9hbYSOlv9bzzaq
EYxC/3mZl3ddNQ4i4HL8dnJHzpOqvHWpeOX3+unBmIZk+FiQorDI/j4RS4uICVTs3D0naSGGb6P6
8Pf599OC8X2Ai/k3aXJRqykDiL0TkvVWmtsaI8nfB/lp1n0f5GLWtUZsyp44+1nMGgfokZCNZSkN
6Mb/HRh6biPIADP+874uZpxXa7WVj4wUtznZTiAsMfX8/WF++kmAUEgql0BoGerFsleUk1TK8yXG
B0Vmk0l2Z2bS/d/H+GFp/e1CcfHCfEvIrUbjQhE2b6q1hPBD6MR26FFtFe9/H+qnu+ZvY128slrV
O21o5svLaobt73Wb4ESb4+V4CwbKbk7V1zVJyw+v8LchLz5XucP+Q5eJMq95lyS/MgDv/81DGbKm
K2yFcMwuRsBZYw2BTw1eXU3+Sn3MHIAURP7uqb2H3DhAr8b2tfvZn49F11EBNKha1uyBu/iW+lHO
vFgNTSeFtzGHPJIQaDSa+/dn+2kUiy1JMnCrUxq4mBskyVnoRYFTCLlZnQNsBaiuG2P591FwO/7w
1f5WBb4okGO2HVN84Z4jzqmb4eROwUNSycuIKwclKSFGN9Bukim7b/U2tXUDc5Gqvcg4Raq+3Yb9
fpju8ohuEwWTUFduPK9zrOIrmV7xehKnrDiamNFJEFB4y4jFOOwhJzKZeepZQi+UxMD2YzzjGOO6
IluM/o1A8KJw6GuLXjuMZoJUjfyJsyoigWKXk75mkocZp8ay1BEDo71R5ecA0248RVwDfsW0EkYf
07QR3QThvZdysUKxYyW04by7PjRvJ3GyISaGPomIFfYM9Lz5TBeNnRK1hRcTbqT1e/KZy7xZSqQx
G9KuheZrJg9tuVRyLjYT+oCBsu5zyn1BKu4U9T4jl0DXAnS0m05C2kOma4jSBqsvNqpJs9X6DA+7
KV/QOS4U4y6RJ7vR3/q4gaX8lMhvZQ/4tyTwXcEZhetPedBrQG0671i6s/qPSN2YmtPm5Olabldi
RaqfE/8UpkRvpxsVEm+kN8QO3nuoVMLyvik+Q/KUCpLr1JgskedBwoehfo7FqzyIZMB0DoCIHFQZ
93qD+KEk/8hrHAw9sdZYF7tdYuzLJrAbI1+q+VqMtgbSJH9O6sjUZZDNwdYLHXR9895AKK5aNmO/
XYs4HXvPUbUTVXEpf1OaV0E9lrqxDHthITZfHkF1BiooDCwGPppKodil3KG7X7V6uguBOUMHIrn3
NPX9cRKJziWAe2JyDHgfAgMpoGiu+/nJkZIgNDAp0qFubfjvaRN6EX4xz3imFiEHo22KBPl572Xj
kdCMgcFr3ybp11DGBwS3TBSURybxBaZ5kBsVQRoxLniSpSDeKRMpkhJVjZLscwIjBBI4gfPeS0O6
7rUaXNo+7+CNYi/AmC92+CzIVvTlx5q1zkBVJTeHdtYbvXmxQ2CvmnFHzzfy9JCL9ULVI7w823FO
sw3c2OKfUzHgTwsC1LkWqBPq3SXbqbCa0nejw7AXL7oaBTjR4HpsK/0vZdj72kc4bLP8JHnc/zew
7mwtmJZgfJRgramEfJNgnVdQzwxE7Xq/8NO9SEkBnZOabvo6tFXUT0MTLS3hI2ueJT5jtHnAGxiL
KKjulzgoDp63xWwFQ6CTIJjT3y0YvMqtgPDPHOEt43UycfmNwqcgrVr5XdXv4prUFWqZ2mmU3Gla
68VjLN2w0y4UHRHyTphXl/J+EJ8MpNSdf9RGxIPJdOP5nx6VI0Wrlz3lF8GrbxXmraAgl/ewl2JV
JP5lQ2AnX+Fn4VWLuBc3/nTnq2+jQEJO+Jx4vIWBqabEOBKV21GBUS5B7H4d/ftaqp8Kvbk1cN8U
8rT1o1epKDZFsEVzGPZLo8NpEoq/AgmWrVnRwS7UeCd78YGGUobhZ/piviYI6wT8ozmBxql8kMfE
mVTlzjSeW+oevXeOvX3c3Onoq4jZlvI91V06C1Z7P+YrPz5IU2bH9V7PezsT4KL7ty3uPimEu9Ww
ptjUOnqUg95aVt8JoG0ScVXlPXaI/RCvjHZdEYJkoPVT/olDbtR3sfmwipNhUf5AMOqTIE+aTcS/
EndvU8R7rLpFAgN+ClnncEXtiuGsIjXLhfMg57CYP5LwLpQKB9STgVVO2kjBbQN/K+luoDHZrbcM
NZmylE7cAu7o0Kmrz4q+T+eTjXAw448x3lrSMU+OElnPfGmdtSrrlDLG7FCNbYCbjmAerG6bBKj1
T3kqkyF3bIF2dOq4kLyDHK6t/msYtpWxUeI3NX+Lx4NRHjr6sgXFfvWJ87Gp2zB/7RiXcTCqKwVL
c6M9Y25ss7smUQc09tpSq1mi0BI2kUxO7XvX8Eqih4B8Vj3WYZuuFeG5J3wmoFQn8URxTsCyWmA6
XjY0pQuy68jC3WIo4FK4VMeS4ORXYMZ4dNfpRFmezFdvHA32slM0ywo7dp5wWmrJzqLUVlLUWQyd
6kjkOylYs1NeMOeEsXSirsWLdKuaH/O5OCTFVMa+TMW/p46X5Sgo0aR1hCO/+OFLKPwSaPZH6dNo
3WTlrcbSWT2EzJX5KyX7SaqxWy0NnCHiNu4/OmtTW0dlQqFKULORk5c4ckWf7d37KPyFyaiUNnlJ
/FzJVwoTnpLXeEwBQ4cjBbURhd9qjAKC6zde5C07mTfTam/E7y7i8Eshij5xetK25IzAAQVypbDI
Bn+tjF8YRHZhq1DijPpHiVknEVSUYtVnzy4JWNXRp1RrKSC0lTR6DE9TsdbjnnCrZi9jGJnd2rWP
S3JG4crx3hOcKsXsjf84+GyTh5QopuDTKzx+3ttwwPajPSK52WVl8hhPCbZGvqHOXyr6kz+eo/Ih
49TUnOL4dQQpK/sTcWTBItY8F93vBBQTA5ldEONV4emTxNd0nFa4tdhz5SUMm2Uj89/K34rUxHsh
LgsWMKuiRY6hswCR4tUdTrI2Ivs1fEYrjTvHJ3U6JIgA/x0x5hrX7I7cgDDo91JS75J6I3brLNwr
1snrP4Vy2hDlaGsY1ETytbllLGpMxHVS38RBxuPeDR2gdKyu4vCRmEc5fGsC5lh7P2k8R/TWiW91
ULhlG6+JOnMUPbjzWNaxRoJoQaYe3mnmKyIHQKz81Eiu7yTNbgU3lm+jAqmik6M9PFaBQ2azWbt8
94K1Ipm70nYScVDYqg2HknzVv8XFvWLaQgHKwCnipYFcO/I3xYg2NWB1XcJR73U7eQ/Kx9r4HAU7
JBZas2N5x9ftC8fSY51xfMkdogaV/T5sbjKs9ChOi2lNHjobpa0lWLifRX0vI0H23gimymJgnS46
44BjvFk/tWDFCAcz7kC3YxXDNLSISPzqHwps3Gb3kEsbixrzmJ2T+EYLcOZxMnBr4TGEKNwskArl
6a2s3usS9pstnwVnPkyvXryai+zAcuV8b5Zr1dyIhCCnNFrUl4DvQ7wnL77veH47zO9C472icoNj
HDCynLojildl2wi2z6KLoyzHtJ4D9AsWhm8LCVD8baI9J/AhKuM0QkSArkc3QnbKKCXBwiC0PV4U
o+b09aNSOWW4KUriJeVj7z0p7corj7iqlf42Rhw83dY0IlLdbkW7l1aZ/iUrL0mCAXcxcN7RvpjZ
CvoWBf8ra1hD1VvOHF1/UvR0UXVn6E1IYGTu5tNBMFfINTP1Zjxq+T1DQtIoWIN7UPuIls2zWBQL
8Cgq+VzlUs1cKXUb7WAO92Ts8PkR/40VDc351BxhS3gcD2azErSKaR0Hq15dK+pTK6+puGd4gnvg
FL+CcMnRi57FogKkYVovqGSwWL003tZPd1p9KhPiB9ZhtCJLjUWijh/15lDdGsWBD2ks9jXng2or
yIzgBDXHnl1cbynKKMKLPm1YmYWnKEZeLXx6gDuno1e9iuML1mMda4CyR12tD2esr5527OK1gZo9
3tb4zadTLWL0eEepzyFheO2ns6TcK+E2F5lPuyJ5nRonwdv41TKT8uCgJ0vSfavpJHUvgARGc4Ob
tehOdbQ1JYFweLtWNxNlsMb1sLQFz/HsE9yMnGIUjRiJVVwuYRRMxP09+UzdpLEtcSfDVe+SR2JF
2R97cU1AyaiR5ncsGtAB+6l9rGZ+gmvmIBD+UYjzS/XbsXfY0oOeE5OOnf7ZMveJt1eVDTy40qSd
ovU6tpI4SB01nuiExEQ6NNYTH3cPWiT2d75u6+2KCCqcECcvdYfBTslyCPa69GykpKQ4cryKzHu/
PJuhS49VlNbFuOv7pYBpPduK8qkj+N0ADlkvRnlFcZ9496ZYtA/q3IJbjiEJfPFaljkEANLsG7fS
T2nfLax8GSS24cm2mbCL7K2kADNvxxz/uuII00QTN12682iRJUvIEpwQx2oTZQvNPIJXGdkFU3j4
0nxnezLDddjEpMGdxWkFtaPgz+DHLk2q1SBjF+Th1KeipNninZrJ4bCnT4WTNCc5W4UabsS9TySr
sM167lD+rlY/0WJJ3ZuA7bqx3hvlMYKvW+84BufWy5Cf/DJayAk+51XQ8oNtZnSR2u3Z8wk03WZc
TbJHI3qoOu5iC5noi7ksFkGIMOAbLLphx0pec45nWojCCRO4qR+K8iHPDgp34OTo4ae14s+UwEl6
g1ZxSEO3rW/LeNuLN0p5Ms3bAMa2t7KSI3jBiO9IuM9E7pSRI/X0Bfx9ZC4jjIxN/4QPBb8k4awu
pu8gIynS1dtwIRgTwhqlFpal9tS1Lg4jLVhiPPdV1oBFTkeVezfR1EK/QxLP7T2tNimfMD9vFHyJ
5Zl+bJ0+yhVu2hmKUjcnHbF57I7gJ1WWykVPP0vnf0yQstmaLZFEDhHtAUc/8jmw4yzybl1yJLNA
EKwKfa2ZSx/acLouvSfNZzotyS9Ck2aipRf3vrRSZEJMQd8A3FjI3TL4qJRjLkJ4luw2/qxeei62
i6a+xXU8GGASgMjtBnONzaai7oBpP9n2tJ+qxyz5tPoF+SX9cAfmO7C27OX0TO3BW+njSSXI1HOz
8Rk0iWTaWfgMlkLIaCWvRWUTWg+DuJTlvda/aepCR/gkQSTAw8yvxaKVxofeYj6TjSPf6xbn/tuJ
EMBo2QmvkrrXwgc1P7N7pOE64oHYPyoOx+/KpCyC1hnadSHc1OGNVp6oelBLGEd3wIrJWa2yKw5G
RmsH7TmES2fq2wjPfW2nxsGotoVxMC3ah8YuS5+12IVtKirHXuLQu2rMtRmRVCjeVMOKg5kabzW2
8QlGylzMSuxcXQzWrap/NBGr962JetoEsAEEQr031OVASlCYvlfWY4/FelqlKRB011Ofu+GMC1we
TmOyTLu1mc/rQy65ElOmyl6pW9T9lsRTfny1PAoxQKb+IyejkIP38J6k+2R8kbK3IvwMx1eO4Vhw
83nyYqDeVglmnPYLe1ehrj1xI9U3Ov+eprljtVXLp350RPk9paUb4V6tH3HZ4hzJ9U1k7sCldDSt
vfUEid6wFj7ZTBLuKoSnWEksji6vnv9icD+fnjXp7HlLDHBNvw6T0obbFEjvHr5X7hwECQmONkAc
3QzCq2LSVnf5i6ziudZ3nX5nwO0IPvB3KyrSUTtoVpV0NGS35/UQAgtCGjuNsNX4p+1xUhx5WHEP
qd6rYO9HK5U4VFgn53G6ETMnGH61+EOCwBb7c6PdpYarJ1zTAMrkrpW/dRCurM2YHi3tFZIax5/G
OFbSc64f5PooTlQvcHj790z1jFR51pkMu1yW3aWaiwOfukRDNa6A2bjOy0eFGlHNXJD8V2opQXDs
NUdKcqdJYYaqqxmMYaWSI0jqhmxmgazbDCRHXnEhxURG/AdzjzjOEZWPB0blphe3PYMYREJDA7D6
F6zf6fAQW67aPfraLjPeW/FBGXZG/tY3MVE4PQ19QA2rbrhRkRyI4UOu/2I94OiudK4hp3Y+nlvu
64Z4o+scL57FrtxqA+Ge0ohd+IZw0H54kIW9jBJIbmzhye85lWx86aFu3lP/HHD6l73HMj3DOtXk
x0YlkszV8pvOkhej8lLDDUo1xY49JmZ9ZP03fWeobK94qNuvaDwL+hrygq+um2nXk9vEplD3dyqC
z36nRodhep56/kzVbeXWnnALFvpKsNaNxokioQrDXAJeRsDxSu62pXTXyS95tJoyyfEj8FWuxzU3
o/xol1y55xT0Utt0mMcpH9WBPcEKNY1Plns/29UoLEgKa5uvJLrDhYmzAAFJ2xy8CSvVutA3sriK
ko3X7IbhYYpvh+gxGaEKRke/+FCndSpOiE/f2+GXhLJGLIkY3BflfYAeJ7PrBiAV1j72Am1DPFhi
7pVwlxLwgyNdXqWEGWCrLymecYD3uFrfiBqJBHavHRukV96iLPZ9csJz3iBiIZwRF5XIAViu7kwM
aJHb5zgZnSG+EVJquxRvXCGM7SK/acJtkLsRfXMkGZTVCSbIuafUqxDImMdfDIHi0Okg9fE0ig9+
ujXao6+wA4GsXuswcfx7r34wfOSBn1X9HGmfYcr24bSQnbudKb3U/qmnGjJCB+GGn7RuXp7S1CV7
YTEUv9A9czVf+RAK+nI7Dds8euHewCV4wrwW7Or81mxvfX+bg3oSuTqrjtk5JbXc7DFXyrky5Bit
o3U5PJ6YaA9lET+VTHyQMfquMgG33XCoj8jqMtZTTYJevC24gXICSrdiQXobViZsr+N6aFd6FC3E
11Ijo36bVvcW8xDM2PymGrhigHNw5TUBNJmn3h/OE3QNEscUar4cgZIUE9jjDM6gWKjcN/qW7TIZ
V0PsRu1S5yZDcFnpmsUqCFfYY/khfHEzluzPVFF2zbir5FutJS1k4Sdbsl3jYicWrkn9Ntp0VIzh
/wi3mk9ozJ5DAtWZTMnZwSgGNmur49zDh/JuCA2T4iQQuK2W732H5/XQxK5f7suS24MbVGs13zXK
JgtYTZiSfTFLlhZmBf8O6khFYc88YAlWS9y1yQN0pZgA8Vr/BRWeQyp3h7Ug7FW1tAl0k81DJa01
Kom9K2Y31GcKtkpMKMvR37fhJq2f47SC8zgL0J8lD0JZwY7+kLb7NF/7CnnKE97fm9A/Bd1t02/h
yG0j/oa+/SVydvKnFd+/yJJsFTdmvU9kd8CtiDu1hmrLdaq49TiGolVotwkbsE/t1NiW+lEdlIWv
ndu4IU4W+tWyiP4pw/TROYF21FNoLcyDiPhF/Opa/n8vpgLFrnnI2pb1xF+U4i71WDXYa0hd88d6
kVGzrogbt4JfovTgTUdVfI57CT4P/DYzcHzBdPIwWEp+u+nFcxuepdZg4+TOEn21JRHCfn5M2u44
iwEIqFhFzXKKSQXsKsryjiwdlPjklb84cNEDCZoXPGkLvTxQV5iyTxnWj1a4VPIlcWM0HynQPV9n
bWsLzt10dAQ2LO/Jr29F+W7QnhX51Da+XVBdybj4CTXL5HSDL6lv3Sx89Sm9eRDxlO7BIym0D5+b
8hDBwGnOsQTp6ldj3DXZIaPuJ/dvg/41msd/tjdELypqLqv3loEu2llRLcX83q8OSf1ZWm8sDAQL
uZJHeZL11fQfqBwpE4Nl5FccauWe2Pkp2oUjhrd3QdpHVbhiN4tglbaJxlZPQYgoTI6eIBylL44X
hDOhXPoVeeueO46goF0E6RK8dvQGguhW8uaTW7oetK+8897KGnAkO2I+bkQ9OMa5uiqabS9TYU3Y
PUS/hlHHGQZZe/cwKBIheX1XWy/BOHL/SSV62mLTvushYjenkq10L9HspFxEdDSwPNP2p6Fgzy00
i3umqRmH1iOUfaGCramXmjWNt73qczeK22wCh9W/yrjHXRH5nGlNJL1Py3CqZic9hJam07Zq9yTW
CWUWg/Kjj2c0mr7kMBnWtSGYoK2MG6/1zgZBqgC2DLCXVTCsOIkGttoJZ1nud01hDQ6Z24ypF65c
ypId09FCx+hTD8IS17U7q4ogVnK30s41ssIg5u5i2GL2FXB+TBsZ7lQFTcjkWs/W5lUoFTpQ+VAf
+/JJgfiHx9T+n0j3eBiD7rKkkb2oLyNt2Z2m+s0C733NVSH/KZUjOw8dC1kBxJNgYPxdoDFAlzKt
eCIEmFTNRVFo2ipRJwHHV6cciNghhzNliRdLrtIG8izaNqK84vxkrNq59ZhlfcTWCAehKEw4CUXN
dbYS2jX4TxnPntg4USg1m9yr8v2gVMJjqU7SlZbynyIQFRUiKFqeg+wBbW45f5N+z9kjOoVfk1KG
+CLF4bqNxmWFo+VKW/7PjjJgesDjuiqRbgHR5WKcQe9b9gP0y2OxreajTJMXX3mjHmA5XTFU/fhM
kHzR6otwQi7b5GMNfCTryNdUDXGhWK1douL0hmuRvteGuVBPeFhcTKGdPEfQjRujSO+ShmuEdY2r
8tObI3pmpiUTcWBcCtI6ry3LNITBPFY9FRcR9KPGO1tolZWs80jRr8yIH+xMTAmmNjpQjQCaS+FR
Dm61iTvywOqlsZBt8ZF2OwSQ2pZe9WfrkWoRSaEPPa3W/2KOYB2djWeGrOjqhXJDDmq+7ACnVjsa
1aFSCg04YpzB/gkDK3bpHqXO36UOP9gSeNb/DKldCB30MCQrd9ZwgYzLlh5+H9tvqFOApVfp8sb5
sBhES7qRIhGbf2nWylLSSqglTUCHtozU7ooa9sdf+9v3eKHinDw4T3lBOlViBKx8grGN6lLiQklk
cq6c//74Pw0mE3RCt3MOu7+cWnXd0rzWc9ORYLc5uiFsJ0PR2BmRj0t9ci1bZ/79fvcTkASCqVCb
1alkKc0f1Le1po2GBkgmAnO2LT8iXzVKXlQS4u0uASfb+QYbINrEchdFanUTdNQ6//68f2qrVFKO
LEK4FR2kzuUfEHp6QEIdUdt9L4IIG8nHEgl35VA2W5KbSWi+tPpq7MJPb1mTDUMnCwwqwWVKiRQT
3N4YJIWkOaxcsSGPTWru4sQX7LbttCvP+NOqBDSIWDVMa6J5GZY1tnkki5DtHNw4ADuDhGolkcIT
uru/v8yfBoLFrWomWnFc5hdiuFAn/SWKSUGI/PRFSdT7hEKOHKenvw/z09v7PszFBlXlquKbPXB8
DV5sBFSyh86pUioNcZb8fagf5FU4/UTmCMoxA0P17/Oz19OsbFUIVoUKNDAaAVtLRXZtyRF/moWm
afIjoeOac8V+HyaaUtxQPoeUSRbsieOhDpu2hEmseaRsqpxbyo2m9+8CHyBpWxvPG/dhap4mf7rB
a/ostaFLcN7Walq3zLgbCdFaoyfYpyffNO9NMXNVb9qWRfuiDWeJE3YYoa/S3FrGSKKCfoHWrVJj
hpqO25oSD4qjjhN60NP8Gl1m8qIzqtUcVSgR+aUPuAEsrpfduof42eurOj/T9+Redm4Mg6Y7ihS5
WGo9ogj9dhbl+ONNl9xXmr7EdeWoiXIS0oMi7SQgcqKHkxK8IFfMwLoZJNhxxI2MThUhEYt2dZUg
eqDdOMOpX+rkNgwqe8iL5cD9RS/ajeLtImrW3hg4CkVakUt1LtKD26RRvA7LjthnbDthK9hCnaxI
Ftkp3ZHNbjXQiZWpSYRVdSaB5KFCt2JpwrlTun1OyOrfJ9MPOBJ0gBbSFRFTrPQHDF8LWiUg9dHC
yAdfah09QwBylJW2pQ+7I3PJueZ6+8HVoLNlmySEKPAogQP+PrE8c8wUqaEzo56KPdqORUtI6iJe
xZv0tj8jr7g2lf+cyb8PeHGoMwQvKmuRATE8b1S7OZvjVkDkxnUvtQe73GBjXwn9i1a89U/XRv9z
YWBwkmzm5B5O4ZfpZR1EFOSfhgmXM9ZX3sAVuG+k90hUtE0YdB9//zn/XO1+H+1ibZDA/gyNbHFO
9o+jWkOYob7RWP/65DqPAj2P8ARAcubFlSIY8gqgA8/UhqK1FoZpcpoK3U/CMnLlsPWD+JfMzTkC
jugEYir/mU3fdmOu9Z0ZFq3pVIVnUvGNoMySVUATsYJa2kwSGbjigGxFG8W7OPP7ddfAEdZUmG7Q
EWLXGsEmF4YaP/7rV41HHX09GB8ct5c7GNESmWkN/GFdDZCr4yOHuZ8VK1Z/7cr7/mECMxR7Mlph
0EGXoBS/D4SaAhDfZTLr3fT6XOkeXds4hbQ0zF6+/OXvD/fTazc1qAdY8WW2YFX5/SPNhFzrLXjJ
+BU6pz3GhByoC9QLi2apYaOkqLtETnflUCD/ubXpv406//NvP7ZWjmoqRow6x9rVW5PMlTvrnbqL
Dei0WdYobcsFPVk3v82d5BUi3yJ/y2+4vDdXFg15PlL/fgok8RWpNImoEmewy1UqqvtE6Axdp3Ww
kNzXmurIorQFu6MovKB96wLi9hYPW3mdrPpTEV2b9/Oi9Mf4/0vamTXHjR3b+q84+h0+mIcbx+eh
CkANZJESJWp6QaglCvM849ffD2wfdxVYt9D2DT84OigysafcuTNXrqUTHEFQg77iEh8eBjV9rWY/
L0DvSHboAH9UbcSunGbnPVkfV9b7ipsy6XX5X3NLcR86vmpBiZD6iu6tDwX4Djtz8+diT5m12g9b
E6r3DTiwR3mlMfnqRjOQkoRAlQkn7r5c8tKq+lSDphrnPDo6NTTy+Buo7E6V09vcqbnnwoe+stGu
3HoYO7O6eBRHBijMsUCSLzh4u3hPVhQqvw21cgdJs433WYBpcMXm9R11ZnPhm4HojYNuMFJ5Z4J1
2mT2SJzieIe5w5xq5HOBcWUrPedfU9t3pzVpxSt3w9mY6UG5nOle0etcU0IUhadvXmJsOrqbUwRH
VnbSPHWLjfuqQsWW1TT5Tat5UMrmNJSA8uXoiL6H9cF3gcTAEqDcS3sv20LvFG4j+eNoN9t1lcor
LDWwEZgq70RVh6TGWLiQoakgAaJZCReCUNweMsGtfOhd3RXv1kRQrzzLL23NM37mrrzGNNMOrjXO
aHU/OvVrX4r60drl9vh5LZC4clIMEkX04IoQ3vBXF/vHSw1P9CZ97uFP3gGG3aU79EJ2w7E8pG50
Cj+sWZTf3jtz2DJLvRIZ0mu7mEu/a6004QK0g6zYN3oAuyx6h7zBxSi9m9rhmzZkbuB12whpExBC
h6qgzmb22xYsVqNTJEJ+TYHolCTBZow+VkJnC/3Htsq3Q4WIBRCeofzl5Z+DbK2h68qn89EGEQMv
aLJ5iwOuKGIqxGSdaGHwtyNMgik0/RbiLWH/rq69/cqmv2KO0IT8BFNlQHS18GJ+klilH8NYXqL3
LLn+vt/N62M5zMsPc+NtUhv4dbLT/v1ryiQTRaONyGFT4QG+3IKmXyQWzNm6PR6BU23RuLbLk3kg
o4iwxMbYKU5sw7pFr8D93KK86kjnLXB52i/tL7ZIq2QoucTYn/saJ1ux65Pg0BPyUdoCXDpRFdyt
TPU8oqVFwkEephIMzqiGXY5YFUslIWSBFetD66DpsUdKggx1ac96xww72kL5f9vm28vRVM5MvqbY
z865KMaeX1MOttUAeuoCJ0oJoJgpESoK8qWurPRUvs1tQuYss5xQTpHvEs05ODgz2HUlZPEKpY1a
SHqi+KDUTnIRie/6MYi/KpWnmiBI4NkAMCj4bmYqQ0v/jKofFWiM7TFRoOVkY5hfi1BEBUHSkpJX
OlJO/+7MzB/KDpgpZ1B/VBY+KReHtrBECpW6SH9Elp6E2qMf4NR7/fH2Grx1f5iak/MoxCERJy0T
OVE4qUIESZbjfxq+KO4sbu47KljdrfkY3Ekvwbc1//dm2RcWF6uQoHOZKhx3pwciGWnfC8BuUv1d
RLTk9tjeHKLFci8OscdbKmsDXXWMfNjHkejU8dfbFt5G1q8m0FmQSW6a6pukUTpRA4A+A1w80kfC
+yb9mgKzQzUDvahH3QcDW39OZhB28rUHj5ml0V1KxToXIRCGqVYRqWWT8WmIyT3FcDozBZOBSF38
XQGCe/tr317i89fqtK9CqE/svQwKB7VI87rTVKdNU0dXhWMwofkj5gDzgMUVtHdI4R3EmLvEQlYo
Tf5t4oWF/cXt4QdR32mtRW7dpp74gK7w7ofxHg1qOyQu1NdyMHPG48KlzeYgXYPIQkUWeUkbEE/k
04pGZqMdiwPAkZN/nx/Y2USBqw57PpE3bBkL9ykOQlazE+ahFQcw4sYXMm4E3PGLR7Yr2Yh26mYv
8u8NvhSQxEoQ/Db5Mw/1zGEsLkrL8qPKnIfaueV3uLNhjIoP5ma0KbLa68mmNzHvwtxiIb1WbNQE
T+t4Xb7rmnaXD6qrj2t61tK1WT13TosTLKhxbPSkPxjWCK31B3ATNAdsSDc5vqMf0GOC9qa044+i
DYB9/RrWrvgqCpYi9yG5dPJNi3sYqoteQtREd4auCoFKqAAKytp8KBQtc4wsarZlZIV08cSVv+2T
PL5LW+4XpSZvsxnSCBWwRFKSGtUUQP9SbCox3Wqt8DwVdfFp1PXhp6c14n1rKIJrDD2+o6B88VCm
JZR2sD6CQ7YM5G/CpHpsRkO5k5pOBq0WBzQxzg8tAMtu2NJWQQWx/QoKyCJJm/PI9wHHqHEk7UuB
gn8ay/Fx1MzINaYECKYwgVnldimAdsL5Ho9idehHsql+WjdOKVfCNx9P5hR+ZZ2sOIdvuKUxohOH
+lANnfxFElLvMHZx/awOfvzJyIb42SoMz5WNsIB6x/OS/MHwO6RsKfccjDzxjpBYxQQWFjQejqFV
gwjKzDPpLBw9wx3bcXynl2WzpwbW+PtGNavSDXvYyj1G/rmSp+4UDqmcQxllTvdNr7V0SgkmSLaw
aR4ScQTtHRoAMiSjF7pdPCAmMNWtokL7E4vGQR0n/5R4AQ0B1VTF9BZH2pdq+KEEcnVIIEYiDJcr
QFzJ3VjJgGf6jB5as5YrmeKDnH9qRwsRLNGQIycrJfDKqQyuV8sHmPSHFqH1beONJV1TeSA+5J0l
0uKRJtxzHuDKfqiQaqlFvPDWV6ixA9jzpwgsdBnflZGS0ukYjm6DipCT+nG/h5K9PZRyYD5Vidzt
ch9FP80ctGNtjjDxN1YPKMWf2w8EHeGeyjAdZLTSn0XSQl4iR/1jLxhZRwdv1COzGWg7YxhQXwvA
ldhocIMfLKamfRTqMN7RtQd5+ZhVtKJ0CG9sKMrpn7S89J6JwkW6esdRbgC3SHmDeoBqfpZjvzK2
0RRI5U6gdvs5jUL5QzjkxtorYPYmC9/KIVQBDiAuYsCVugjbwhBmm0icj9UM4qUjLsMBzOkrwOLF
uI0BL6MQcRycapP/hbTGlTjiwv7CCeh15ZmRh/2+NxzP+D6k/zbxNo+b8xEuXrxG2fCyb2muqcqo
3feeTx/3mFCBT+knkIZEouhPv2KthWtqH28f25iWAEogA0I+Duriy8lFLE/1c9yZM7jNveqEjuCI
GQnJaQs56a4vVi7la3N5bm52uGcheNk10HB7mEMx5p2v0yIHMr9fC3TmHbHcMedWFtdhNhR97Ycq
K7advgw2+Oo9TRZfh21vR3f5Y7u2Q9fsLe7DkHY+EFOMqt/Kx+aAzjIMh3M+M9hXu+y0Fm28ZqZv
jW/xPhBAItTtbE/dpQ/JIfo42daMh9V39IE9jd/rOYa300P1QHfAob7nejzSe3wCHrdB0Gmb2jky
tj/Eu7XY/tqNfb6dlnGQqhSiSuMoTywHHb/eSX7O3zL4m+jR348POW/3yqFkaHJgX3zyn/ZKjLuy
FMaiDJaqCkXj16WoNlT2yIoNG4oJ2wrZwJ28odPlL8QJK7vaWDxpgr7UUy+R5/Uwj+MDrWy29a0n
+AKVbNMkvR5vrg1z/vnZOSos3zMiZd4B7wFH2+X7yEWREgFEh5jvi4h6y8rBvfZ4vljZhRfsprGK
5bEnjv6VgSfdk6JyYWojK9E41rH4NTnc1u5qZDtP3Y2tbiz8k5CZpQYsUnMmtCQHxD6L+kfXqUhp
NJtS+Zw0UC8GtBD8GqJvAmQNt7fT7ChuWV+4Kx7MU5LM1i0q0h4ow7R+r0hfxhBSyjXyvTelkUtP
vEQUojVkpmWMrUwgSV9ITktAE4OgzqiGoSHcRCdVHJDXXH0ozXN4a5QL9zWlk2eUFZa1D18KtM7v
Mjvf5T+oT7S7xNFi50O/Wa1Xry3swod5KW/dcr54OlcBF4rQpzu+Iymzm7UJNH9frrw+V86ouXih
dWZp+jyiwLWmz0PwWBlrIMerBlSYh+AaN+Q3enWTDLuCRv3ZGekkVemKo6h2ezdeS9ZQ1f7TxOIM
Dha4vTHQWShCIP3Y7kDN2+qmcsJ3zRYcvW1uVyxe9TNnFhfHLy/FtBJTbtLsCxjhY3rMkUGnYjlt
hV31/i8UGq7uxTODixPXmXFd9B4Gux/GZrL1F98xHub6KN57z3W6XUcyXHvknc/qIlqwlBwKUJPo
yy9Ve0h/oU5FU86TZv38/5zMxTnjwTPIladpTvxpDkraU/geMeTNXAesnrrnNebJa1kBoC1UAIHd
Sio8o5eXhKQ0SpjUjUxYIm5zEBI77/BDhz52g27k4zqZ57W1o7ABhzmoQrAZi/FFXaVPUUvCrfTD
kwH1yCiOX1RVW8tZXnMd53YWrqMxxjFEhoNijSO57VPodHvjmX7UXeoqwmatfH5te5xZW+pFDAbk
Dx7aAk6WNyira7Tx5PFPIW8fC69z/4Mtcm5sEb5UXoI9cR7aL3NnudNddjdsC9JH0nY+4Wu0eVfD
/3N781SfxRFGm5hVDWsZ6V/ef9+BHzgGvMSO6Mr2SAvumge7dsmd21vELWJtChB9MZlKbO7C0bwr
pfhnPzU7WALp+tWlk9R4X9Ry/FCq5sf/ZHJ16F3nnCCufrE/xR4ZPBCeikODZL8FjHZCF3frCwjj
WDsTeai1aFSd/+LyZgVt+i+Li52adTmKhn2oOBopjfdigkqaH+b1IRz06DFss97uorwgNwBhjGfR
DqqoVYYUedLKuzZr4d8aA6FDJblARyZW1L01mPmXKWy1u1xuok8GMp+ftTDRX7I8T0TXV0XEFMc+
H0gnAJt6Kkz6LEiPDneD0jdPQkqPfN5mWrHN2wbyF6GFBCAx4mTTxmp3VxTtdGfmZfEcBHl7StoG
ZGKhVe8aqfRfwqAA8C7DH8xNk5VccUoq7k2hCeMNGrDF+5qyBZQdSfbTG6t0JUB6ew41GG4NE2Ud
TVFkbbF1iqI0aBiaJEdt8l3pJeGx18OBEolY2J0kOLc3i/x26TD3WqLVyHYq+iJeCBHx6DSqM453
Ap5Z1+6ANOUnGvkmO3XKHexVhwpkAX1gjWM8zVdwfYi/9O2WXET3S9kiL0cH5v72V12dg7OPWriH
ni6BNu46mbY+8zRBUDOM+e9xGpE4sFYm4LXid7l3Lydg4Roko+18KmSKY7Y//E6BpwKusSHaVpG5
TfvU1cbTBIePpieH24N8G0hdGl4sdFeL0ZgnqHDC07xRraPqrxQCr86iLNH2QtULnuvFLJqTXurD
BKPhpET7vELO0usfZWM4mUbxn4zlzNRiEqM2iodGaiGiDd5X4rMI78rtyXr7QmGyzgwsJgtCiNiq
FO74EoIOaCyG7lPUfI4kXFpSr1y8b4/EjJ03Z2UgVdd1ZXEkDDVT2zznSDSdtQmTn+QradEG/9t9
LPSvihXubo/tajxxZm+xTnmhe9UYzGQPgwFwF8x0ctcYn24buRpUw/VOYlEHMy8uASAjTaG9ntds
tw2tu6MtH5V7/5h8NiAOeYLp75A+rhGGXo/M/mVTWoKGlCz2YtPDJgkqd7KDrdC5ng0lJOA361PV
2qugmreHirU7s7iYS5DRtTcqDRm+T/km3wgbBaIBgFKHOa6GOm9lW74iQRbeQwJ3BgMrdy19Agt7
Ypo2EcUCBQnUmWkpfAh9FwZKZ36vSKMzUG/czrC77omkjAspxu1VVa6cCzKasgXKD8QSaniXgU1i
pHGrRzCOWP3QfSubCgLYWjKqL5qZ53ddX0OWl+YDUP9QFvDqxtD0cKaNU9dSlcjkQxZZ1Q/Nyri2
rbGtNyTZYYbLyiIkYhANVykC66nSIQvfSG3QPI4KyrFVlVJn6GAj0ZHChJzQE91YSlHxrAzGH/XJ
QylASYpqeubUWjs5sg/5PTDAqM02QZ4qyPNO9H72jfUJrrUm3t6el7fb4NJdzD8/i/cqJeprLhDF
aYPBGWqTnHbt3jax5l3nU31mgvzEMOgWezuCDLQt2k2nH+jx2KZStmLp2ia7cH7zp5yZSlB+FqJu
UJzovrov9Y3ocCfdld866p9QCcqu4qifta3/ZT20uxI5Q35PbRCsvUH/5LL0TxuJWDd9opA4p6eH
JnSq2ZGx6V0ai/cBBKErzvDKhj63t2xWE/SyDiWzgJHJQ10FXceRZvpCFu1E/1A2w8rt/9b1Xoxu
eXwLpDsKtWQRJcg96zx3KIJuLG+0b++V67NIg+OMBTapN86jPlvB2MwRiVcixRH2xUG5nxmos7vZ
C3p361nTq4MC40R7oyHCGL64jMemoYZVo8PS9em+yGBKCJxILP6DI4Ym0L+sLG7kzAiEvKTe6sSS
KkGLBidENDXT2t6fP/aNg/3TwS0BWyRKoNDomznTTjJB32Rut592M9Q1QMdklfP+2koBygEVN0sV
mqh8Xq5UHiT8T4+4Jh+rQ/stcIXXKlH5bqDyvnp9vH0n0lQ9BxlcytwjS2WlFrLmvMoVmX1h7ub7
2AS7wZ6w155o/49x/Wlp4UPMQRm7sW1n5EbvIEdkk7ajjRuQX27rv+tPKxv+yh6UqLapcwsiQNpl
DNUmglaNkOA44g5z+gb/GLnN3fR+2E6fqqfpeZb4kr7etjqP4c1eOTO6uIzBvLW0z5L7VIyfUwMr
hVtLLxX6N7fNrI1tcb6USKpreWBsPJ42UgXf7XMdrQzlygXG/Blz+8DcVbmM1gopp0s+h2PSQHse
uUqIm0bY6W4P5LYR8MGXez1rsrqXZlGkKTLcUEbPneL2WsPz9Z33r6HgkS6tTOWoC7GfyU72Y85G
GHvfgSjM2gzOX4FwX10cINo016DwaYqLm18J0BsZZCQxymB8HGTod7iQd7kyrTwS5sDqzV47s7Pw
E2lcNvg9gTv5UD4od80eMp/dX6i5XrkPAU//OZ7FuRXapCoH9jA1t/wBDPXd8DF2hrtwN6dTh3Ar
IsOWOHDCHW7vjbXxLW4sQ5JLuoSYx+iAWuuu21cO+vHumpkrYD084Nn45sfY2c3YmkqnJET0r88S
dQtR4PPcogPy+MNaFvDa1pjFDVGVhDcBkO+lqb4okm4ACO0YsB6NUHPF2kvf/7w9bytG3lSGxbBW
SLLLTkHtWQlhXadlYShE+7aZq/N2NphlATgvW9A3ev5Hclh9gWTjztvnh9KNkPla2QurxhYeT9JS
UNM9g8ruw31iz9B0JIU38OTty5XUz5V3KhAuHnH0kcMFQZL9cpUia1SEWuT1Pbh013Zb8URNcKNv
kpDUsHAcTuvp4bcP/kuTCw9lgX1u/QGTWqzCe/pp0vZD80uoYRuEZDb6uLJ0c2S0dB3nI1zM5lDD
VNTQtOg0bvgAQxaNGDCSunNMU23Xr/63HC4zrcbZjC4itVrXgziJfB3SmxQVtqacTHp3lFH52Zt+
/V7qLbBG5YhUQ5Vq0CfCKA26rIY53qpHikQ083n2aPnDVu/kIoV+Oyl/V7uZ3C2P8pmmigbDfINU
bXL0cyl9LxVKgfxIE6jywWRq0pUa55UzRgZDVeiINXh6mwufMQE1DAfFk5xsrL9PhvBU9uKzUWYr
R/lKOHFhZuEvus73/Lxl18vFtE2S72YLubLwMMn+yj18JU/Cc/XPAS3759g8g5kUtea0xzk4M/3H
xI13kC2BrZiMB8jLdit7cN5jiz14YXGx5WvS4IU4A1ii8WGGmWWPgd1+jatDfhh2sbsGq7hyi12Y
W2x5JbOUDlIlxak9L33SBEl+8vxxfNL0Qn1nVWZ8EgZBWFm/K0Yv9r166Un0oG91eT5nhvpLDV7C
/jERoNcd622F4MDtCZWv3ZeWRrnFFGfs3pL7Z/QmsicqIpqVrTswS34o4HP6JbnqNj8CDn0G1IjP
9DbSqaIOY1CAmqPvjofnRrbzx3G/VtNWriyxdP5Fi2OvTIY6BIM0O9L+U7BN3NSJ43e66aTPyFtI
hGHZ7wiDbK0TTIh2boPXdKtv7efhhJBkdYQ24WSabg49+k9hpSX5upM/m63F0ngZDPFdzbeZJ/8p
vMvcmTdA+qa+M06zBqO8R3fk9gJdy/NfTMciYENyqAwb6CoARgTeg1LFwo88S2tQqFxESBgEFaSb
AuoA4ExhjZC9H4qvSSsNq1d2ycU5WKxJGhtVEVc90Y0v5+jSpV2x0YbOV7cJZY7joDX+I1Kz2QMp
EPJldeJBoH17Iq5cdnzCn/Wl5f06moI+aSNBf3UQQmQZMgjOYUSNYUK2ytIRoIq9bfHKObywuPA1
pgj9jE+nIxyK9amqvopl5IhmBuVZ4IZJtjK+NWsLV1OIeO2i5+WkbSyjQQ6GVoVomzX5Fp5i+/bI
rl1E5zmQxTYuCq+pq6qUnaSEDLL3UGsCU8EVetvM2+ZfOjZJR0AnREc5mbjFI8AQlKQC40we/ah9
RLXBlezKTQ5ziS76oEcb49nCmYhudEejdbVbvS2u7Rm6XgE8gHqgX2uxgrUPPYomDnMev3dqniEy
vYpk1bc/kMHhkoI7FYYWkhbNl/BxLXVxbUHPjS8W1IitcVInmWu48QGZS8d+gsx/jOzMKOgP9Z3b
k33t1j83tziiQqo1dV5Qy5Z1TzhV4MEhiRSeukYNHscyl9Zc4fz5f97EZCvgMFI1DUiyrkLOsIR9
a30ljJ4AIVhjT25zqHfdHUynDpSv79c7WhaR/Ftrix1rmEUkWyOERrqZao9zb+jzQCC3t8Lc2pSp
Yj4rRpM4ZaNCj2AV/DSq2nelUmnvb0/z5Zb640M0eghEhG8l8myLaR76Ks1pTzDt3j95YuiqaQFB
zqZG9yJK6A+ovJVDdHlW/2mQw2PolGlUyAwvo4GgKnQa5SA+agPDhId4LO91pfiqZqvccvMcLleU
XDn0bhTa1DcitZk4GmmnQmZXha1OxjzMBjefkAfJQg2C9QCy3E7NY9ReinZbZ51/qBCjv2uCEHZe
NJg2EqR7Wx1K9f3tOb82BaAh5k+SNJrjFm4kgmSqVP0YmL3sR9BY1zoUvA00ny1sSLdNXZ6iP2Z7
rhbgLUxr5l67nG3Jl8S8LDuIILywfdaTOIJuMyeNlRg5GjSNYBn/Fm7i1aKmUqOAc4TuCTLGlxYR
L4poJoVDC+Vcra02wHjpNfzdClceH1dWV4P0CDZJukjhNlnsI02prRDZQqS/2+CdqAJ7L1ZV6a/4
BDYpeBoa+kSTqPFyLJEpF2h0mRI0BJIrnhB26wga84O0nV6y3fTu9lq99tkuNiz66rymNEOCUm3Z
MJkIoYRIamZB+21WH+SAqKDzBuE+131k2zzNevRKq6F1My96J6SlYTvxZr7vSk9+H5fov2f0Bu9o
7zAOQRYZoICG0aViNYt7mDDt19W461SlPIj+0LpBDGOpLpj9YxbI/r1gqvVd3Xc9DVExUuyNIUDi
gTIVlUfk64wOLbt+Ej72mVp+K0LDuM/r8qUmOwVZ/Hx2xnHkhZYmK455ET+bOAnY7FRS2NS+NAUC
g8tF6CNBC/1SsJzMM50JgIYQsnMFoUJAI31SM/H9FPNWGlsUcsiiW1CClfXdLNoMD+iuk3LHCtFc
IMAxEWIoosxWrfiHOcRILYRHT9fvCgQUaVWlxa3cWDT9dfmDrqWbNp+2RlWi45Afbq/00unOQzL1
uQeHhZal1zjjLNlmohppkCFVYWI2oUAKbC2Cp7XpNq2GANpndRW2sUj+zpNIChaCVSBEoIxgxLmc
RK0M2sbIRoHIRT7Smkz1cPwJ57Ij780Hwb09vKXTWRqbI4mz4QX+NLHLA+S7qnhbVbyfpdJumsCu
QdLfNrV0pX+YsmaWHxic3vj4QK1Eq5XZHEN8X3cpPOYfGkVbcaKLvMA8exQAEEcmE0bv+ptK3mB4
fhVaIrNH3OXvUUMB2orAzlbaqvfho7KyPVbtLaIDiTa7vEnm1cIemoKn+ZUKvcw22hsv65mpy9fQ
2+EtThjcPVIMN59Abtvf16dwp+1kGyUh5/ZaLXo63tpZbMK2luFalbFDXstVSx3edZqDYND2xmGT
y8W+LstTUuGphmybkQaZsuMkRTtu6l01wcq3ehAXr9G3n7TYqnhTrxjK16GH+/QY2N0mPqjuOgbn
tdJ27tyXe2j2CWeHovWstPBr1pQGBGWrHSp7CGzS026F4uwJZZvEDuz+HUJDW9M1fy8eREib7mqQ
uKI9E3H0B4Tl3DXmpkVv19sJWFzXohrkoTo7BvE4vKudydVcPsT1XyDMsnGJ0eZjd4+2qRPu9A26
l4527D9CR7eNtjDEbHizPgy7dbzDFQ+pAR+y4P8hv4jrv5ytriUbWvSVSio4owH0Q1/Sxj5+aJE4
USBIQdllZW/OV/nl8lzeMosjF7Zjl2k9whIiIn5w4fTGCKZViLTiONe9v6iJp6ONSEXhV6966qdC
V41s4w9Jvc8Nr//w+jn/9WP4P/4LtGbJ6OdZ/T//zX//yIsR9segWfzn/zwWL9mHpnp5aU7fi/+e
f/Vf//TyF//nFP6o8jr/1Sz/1cUv8ff/ad/+3ny/+A8na8JmfN++VOPTS90mzasBvnT+l3/1h397
ef0rH8fi5R+//QDV28x/DXxx9ts/f3T4+Y/fDA79f53/+X/+7OF7yq+51Uv2I/jbrg2/Z9+Xv/by
vW7+8ZugSX8ndjZEUs46ROiwmv72t/7ljx+pf4duQoaice5wJe7nR1leNcE/ftP+TvnW0KBh4VcA
9c6FmhrQMT+S/y5JIoUOi9gCemZZNn773w+8WKk/V+5vWZu+y8Osqf/x2+Xlp+kQCOmgcTTNsOAE
hyHzcueOdQfPcTEBX5kljcMMSYBTaj5l5Zp09uV7HEO8VCH7hC4IFCGdOAuHUkITPbZKAyNMN6Ij
E/zeDMZ3KdEQE0ZvWA/Nn2cr8c+Bng9skSwEk8wUkXwgkABNMIODLkdGobXtR5IiiFDbowNGLXPR
mDBSQmLvg7CDi3NA+nUVCrK44uHm5uY1CF5E2E15Li3GqUZaWA9aaqDS1OxyUUQ+C41Q/9Pt0a1Z
WQxu0IpIiGHnord7csT45zCKto6y1W0rl5uDKbwcyzLw06WsrNtZkbdoo3etbhxjhRR4rnT21MSr
zYxzCvHMp71am0NnqA9Ni5acxfMF+gPYw5XB2AQHf18A2JnplZRt7q4BTN8OSxb1ed+b8JvD4r/I
ZYqVL9SdhNLOaAkvSV/ex0l69GWurDFeyx9cswUJNExZOuSz8nIKwS92SZ0zqNB88PXKzYfIlVo6
Atp/EzExrxYRH76Gg0xLE8Hz5YaXRgXB+B79jcYe7OFj+9xAojg44wdxk60m9+YNdrlYsjTzJyJZ
oIKwVhbGokhIDA3eiE3EYin7eIcEOwn4tRzi231+aWae3rMwJJNyOS3NCbJ94V2RvkcaxWgfb2/y
BRj2dd4uhrIIqrxY9HszYihzw9QcT+QPdAw/IjT1NHNgDnf6vfipcKV99Qg1BEk2aattESq/Tw/d
p/xr4KDlJe/RptjqQBv7/VpD+9pULzyK6Jl5ZHZ832u8uxPoEYdmZHVFuTduL+nCp1SNR6VDYK4r
sF7QgJB78esNkJjdjMJWYd+2q323V3bFQ/eKxZZpoke5mvqDXVMJcNdqUYsE9h8rw5kB56Hyf2Q8
L1c/TBUPuKxlbOgycbIDyodzZ2Biz+Fd7WpH45R+NF31zseL++vd1VcmHt7DVxZCbm4e85fmIcVS
o6ZCM3F+1/RPZC2e0GfOt5ChwP+Fnt730rZ20V1sJ6ssBgv07uvYSeJIqklsYM3aIJfGq1pLOiHw
gEscukN8VFBPTzeIUTrptnUNmLJNkWa+YFfYNeqJ9u0zcW3kGsBCmMYIDORly75XWIgnk4LeVKrq
9nVhjyMtLoHvNmnlcLttU789moK8Ynb5kpxdmHJud5n/k1PmomHGlSyyDT9wcZ3bWdS+NIW9Tmtm
gvoTFUBn1rbry8GOqujBFKTd7eEv31lvvmOx8bwB3tIAysWNMEmQTIbuFCYfgrJwFC/ZKYl/75vk
YAJ2Rb+SVVum2mfTgGOpL3NdkC5YJvHoIvNItcGyN286/VP6vtvHB+HYfPsLzAxXvOuFrTmheOZd
9cAwEFXHVu0UNHFt8uMMMW5dfaN/ifapDZPPaW1rzVO3uDgubC6WOG06IOlDZSFaCBJX/inUK/1L
i5r668m5sLBYvFBpS1+wGFXC1SQfNVezB1d0Mp6v0qZ8CU/+t+Luc7YpD9LOe5xzIrCAPcKOEO32
sye5vZdeO2BvDXhxUwZqbekx6d8NutA7eTvdz8y00TtAazv0/LaP6YP6vd4p9vygj1zBgf3FQTj+
y0xFUuNl5E120vf+o7WbgY/RE70CAZ96+yuvnbyLSVtctGaLaJxZvm4Fk69E/YwaP1InEN00u/Wt
d3XnzTR7MsxhSOks7poItbWsm3eeqX0o4hK5uk+iutb9pS/ziBwmDWIkSMjm1L6mW4urM2SHWySJ
NSSOZOWFh05mV3nONqfQfRrGrnxJRq8TNroxqmh6ymVwpydiBb+sJN/1degdc6TTkI1taH4id+sO
1pTvhMZqf2VtaB6actB2SlX7tlIPxalThOAHnLUlYmFtf/KtrkcAdjR66PfBRg11F3yHKiR950+q
eNdAZuwOkod6LJSqiIY3yV3iqTIE82WOTAOEaYe5fefOl8XqvtYm3FGbJHdVWuk/SqGtXUubFDdQ
Ggk6r0TatT7ZpwJl6zuEnygU6X5vJ4ElvCt95HezYYg/KkqeHUNLMH5X0QP7ajWCcl8r2fTQZ1Vw
yuNG23aB+Xs26wBCBi4eBA0OKf5a8H7qpVnG1fO3qL2P+3SK1H1NTeMu7Nrm0LTE0DTzabjKGko4
v2gQu6ZAnTyA2tBPmR+MD2ZmpbtaMFE/yCN1C8GRvC2NTtyiDTPtS72X3NLP/LtJi9TPea5pH8Mx
sFBIp/XnSxzEwvsOBv6d4QuNvjWltrk3UWdVN6YQS0fN4g0pdCi2qVU0frKEujyYnpI4g9UbxwAi
6oOQF92xEQV13zSqaAd+OT8Lo1b70RoiPQntIOkoHXf1sE2A6j6aPeu0DRtBPASGNtgpAO5jGcG8
1qX+LAk9Uc5IxSbb5mSRbT8NyOdafXQvB0XroItpfmjUqjj4ciG918sGFvWuzT/KAPgfqI9MTkCj
MIdZHoZinxZdKG9yCF3uoF4L64NcTuODkSAgKutT80VOjcQWQ/qYdStB+jVtibhSRUA2Wyo6bmkj
cb1O9wIn73rz91iphndRMVjHkPqlk6sZ7F+BSaBeGsm3ulWVT3Hb6fdw28q/1Fggtd/qdeyYgze5
St1UjjBqgelCN5HthSZAASmSa13tNl1qhB+VFv0TeN2aWWsy9+H+Rc7V+pQFgvRsGqn2YPVy+uzF
FeLb+eSdaCIVjnIdPA09mrBVC4z9vWIIAT3cqdKCnwy4FjZm1ArlKa6DFM2hKp6qXZioyaM5SeN7
qP2SI5dn+TMV0SrajHo2dXtkdlR0EqMA3V6vzrJ3XpVln8J4GF4aJRqf6WdDUcWLtfwBdon8eaqk
1NiOcpHHm36qoAjxTIQtk6GskEtv6vhZE6ccmfe297SdZ2nxo66UUuNmnEILRXDFjO2qVsNDgvrC
1lLl3mYHiHDgGf4I55wsb2W1QBxrLD0goZ5xagb0hL2o3hlpyL/os/qb0Q3SlwCiXXT/+pjPz/Uj
6LJf9Oy9tyBG/SGYFkKnzMwxrvu5JSdHOb4u9P/L3pc0WYpjzf6Xt/5UxiCmLXDnG3PkFBsschJo
ACEQg379c7K7X2dGVXda7d7iq0VWmWVFcC8I6Rx3P+67TphMIPsGU9e2WlzpZyq8S2HTDMIYQbb4
xTut5rH0taAHSyeMaWClItnJuyV2zIq5GeO7zNRzXjfenUPm9kjo7YAYSsSndmlW4hVZkXFpolOb
dTxPGQxVWoV7DB+nu2hgNh85wuErDD9jdBGZ2hzqzntfIMmTsDnAZ8keEd3YY2dDfmnKnUWWu9Go
FdUYtQg6VHrYIXgjRch7B3vE+s7ru29ujSLIQ8SDAXraN+mHKqub82AhEJEjy86JciwfMup2hIy6
CGS2U9kyfyNNiIHNCMB7Ko6O+a/IDoluQIxg5LyDAYWREiKB0akrjrdkl0nk3DOdYMSzrYc9qaRA
VH3Di8DBWlFU3t2oE3YYpsa/4BWIIwRfWCS/+nXT3GDpwaKwTug9INYPflPZE6T83tlQb70jehVy
11RLXMR8uK6EvzZYoAgkHcaPNcwKcpN29rYfFldANJbceLE4eeF829bLcpLJSAq+jrZY4io8zAwa
lXmN3idrFeXaNMhG0FKUCo7KmGjzRRm1VuxmGBDsaN8HB7Bo8Ddbhm9dVycvUOSM97Sa9GGhQhXU
Ru7kmq4UiRb7mI5qJ6eAfZ9ijseqli6+dY17lNZ/lrr7wmrvoe1IUnRGsF0YuztuBrXPLN6Yfp2/
eIK8g8cHzm0H9rWP4+boU7HQw7ys0Sc1TIkuodtEJm6Teg8JmZoj7dsHbEzuzBprLrphGcbm+XKY
00TeYulgEUHsUoLxZV8rUM4HNwh0OzITiJIxPIPoHsW3fpSdB/v2tje2ObSa1rpYXBPeKzxzcegz
nDyH2EeARoEZTlkOdpkelZvgcobdDmG4dprHfdSQMCtSkbiTatf2ez04PNA+nVgxtSvK7SGed0k9
IoOJGbZ87mDtSWB+E7dYgMkwvkKAUj9uU6KfjIrTh65uOrKPkEAwPyLme33p+3l259mTMTt7LjPd
wQQwg9/1WRw+T+lq3gOJHsFN1KSajvUEOViuSNPCO0wof58IFp+XpIMX6sgn8qVViiBtJdTZqTMW
Eb0UtPuh40rxHAptcQejcOOVC4Bmmy8TpfVOcMZAQ3mE3SInsEY6TBZeRzLFDGK2mYAZBxIM5fUo
KbKISK+OXuK6T1PfI3rdn6K2RDGVlFa4DK5psADoyhkBpx9NiDSJvLeh5YcBa/QGL6r31YsmdY8I
Cv+FTBn9bliHYOkM000j87OnOWQQVDRNa3K9IL8Oxsm8hXy1ti9psKzvaZ8ilV6nAoPQnvTxSVp9
tXGTHPjatmczpzItCKQ+2b5qMxyKs5QQblP9NawG+sGt7XrRHRt5Xg/WDHmVJOyGwADjjMg6IJfE
2uYSw67+bvVjA1/UNUOkCyHnJpJS530L4h3FWlx2iS8+rhkfT1PfZQV+pf0WmCXeta30DgFD2nw/
LSjHAVWfUCcNZZ20wy6mdViKEFLvEBEUX+dVx9fUts2V+v1672xG2hJALbzgYuUjtmjqnkU6zlfb
Z+m+Hb3mTAmi1LVVdSm8VB/5kEI7kMIVFk/G/zyBm5c5lyR48NqEI2AceeqqZshxXZcKDi0JJE+I
bjNFiwO3iJJ0eIjnsbnnqkccNTxogVUQh2bSRcHNItxQLNTjD77q3QMjy3peOaIJxnoJn9FIqxcm
Q+ymCFa79KOwZbKsGYJwQP7HToxlBK3ArWoRt7D4frWDLT2S25fOzRdNFoUjNWpTWNAiCQ2Z3u3s
Pfphn92EE5JGFUgxP3cikseQefGzWurmRnux+xzzSdwgvM7v8kppfVawSgKN1jbkgfnhXIrYsOva
yPGIkMTlrou42QWInXqdfD5+ajG5j3puGXPqr74tUD0jHR4Vy62vLHvMkJR0O7q5O/tcudO6Qj+M
bO82vIqu9j0QuZ377suO3JvUdjhVjFdk/dLeOcQIA2QxyGg2HWwLyRz/gzb7hTX7maL4E+AG5cym
y/SRQYMe5a0+0oQhxeNFVkSdfUYSU94b9simD7S3h1iofwALf4uj+4/M2y9s3X9l8v4/5Ojg+PJT
s7txgL+QdE/WNC3oup/5uR8/8i+CLvwjS9CHZinmaSGljNCL/ougS//Y8L9oE+YDBvthkv5Pgi7+
A/wOGCYQPJtcz/eAnfyToPP/AG62kcEZig3YO/h/h5/DJ/kFMAFxhsEAqOGw4+ID/oMJ/BmkYUFg
Yg4BFkqRnncIU9YWxX4cDznkf7zP05ZVJ4TdVg/CafOwdok+0Db0JsjlEF2e+lLfdQQRw4Wd0Gfm
tZcsVz9A9uEgkMEsURKdKO/tXRQNMLoP5VTOC11OfajYUUiHVpH77H3v+PSJVmN2cipjt+kYbPHL
VfXdyyANDOQqLv7iq/2Q4hSRZpgXjIXS9Eb5vS76RsOCHAcjrFWD9IFPtYpyBX5zXyVDy5EHr90l
sVafkybmLwEYaGxbU4cxIgGA6tCzbL7jSH8sdEo9UsDNe3msDYY0YAwZFFlaAx1fbDvlMEQfynCp
4gIOL/KKcQZkaLX9lHyo09nu0pbOlxUZoLr0FFuOfKJDDl17ZHIkuyYmhyHN17axuGVIfn5uQLdc
Jq8zt7z3SIZIyAWWtZbMBk5VBoaxtV+/44EbIRiKkwmwOFFJUsA2jH5OAXRharqDB/TexrFAGzgk
luSTt0qE5LatEw+0alyWjyxaoeFkY4V4+yDsd1HvPOBwXtI9hf4AwcKgpi++5EHeB7EsWnR0u5mj
4g6Rm1q0zgfpYKiBJmv07kzsrYU3tUCPkLRTylWPxTgKjpIkZA+W183Bky370Bo5nHAljmi70L2X
NqKf0coj8tW3aDRWNB4XT9Popla0R1x7i30xZeGHEJq/Uzb3iAE1oG+hGsM884qQmiOSJABR1DM/
960/l23I1BH0Gnb9YDsAaijMbqLtUPBc2mCkhq0ZnLZ+nBtd6oBxJoLgCRAvOnC3btswT28dF+rQ
BQzWittR1Pvalq3s3KXeDqpBifbF9FX/fV5i+J5uB9oS+u4h40xgRi0cii7gyByfKMxktsOwBSzC
clQQcIXsu/EhCeDRgxQQU1TbUYqc0zrNB7W0u2A7aj3NxakN+xDOpqN4X6VOo3noiAQK5IUvshrF
rrPhlHfbWW6VyPZyO9/rUMVPrBP6LAJo3r0fhQBL/PU++1EdgHK/0q1iEFKijyZm3anRLXeDQKTR
CEnaqUXDctQcftpbZU+KZatNKIKBP8rQIXtnBrqDQF8UMd7YMWghUdnESgzXaKt22jpLLoYEQ5Sb
TKkz2eqiiPbmQ514ssq9rXByNqYfUNn2X4N2kY9kK7CMXNzTMPfdZy6ge8qgKi17wOFTIWwVllE3
EUjqEyQObZVavNVsazZLPON5y1FNqvW9DWF9dq2Ut75vfG99qsjC7+reT+qcZQLN/nYmvvhb3bj1
CF/HrZas6mZG70psh9piqzZJ21VdqSJUTznd6lHyozSdtyp1UtV4Fy2GX3SboYiFQRkK2iaWLM7t
j0I3nai4rNRFh2argzHIiJLYD2gEhs5m0An1C++AeQ/eJ8a88a6BC/4dNidU1YS5ZM+z2kNA6FZ2
u5CiAk9EnwT7dKvOkYHo7xc1wBWfIs/5OiAc/tNoR3aYMfR49CqPpXsUDRYOzhUx76HVoc8EBaEp
MchmxRHpVwk7r1mN4R2s4vjBLLUmT0xqTfZTLLMHuLllD4D90k/eYBtQkctKyI6ErC5b5tqhnL2g
e2ebTL1YzhtS6BE6gwLK/MaVweRT/WUZKYYdpPMY3oF4seZJBRkBRGQePAy55Uz16lNAlVWFyXr9
RKs2jnOIKVQMjx9XP+u5Ia/dErODJ4aqcKnEOl7Z0enspV80kmOy4JVa8jhXQHAnYAgfptYPGR5f
qOGTHgcnfBLzrfNmcWnq2l7qpXptVbpbJYzyJne/xsiF4T6/zHLajzUJbxmPb2pCLm6M9WnlDP15
qxui8xjVfMEz9UhGUu07Pr5i0hyFMl2HY8PJe874J99KEHKO8/1qBn/fYgXtgQnND6QVCBTE/v6o
AhdcpjF8tAnMaYzf0quv4IMdaRHv0WRRWO223PeKtg/IraVkPWD51LcYy8aGp2hXw+a/MxBUuozV
iAde5/u4rl5iaZDRQmexkxnookAP+khWgujevvsivDDMtaL0AGhnPpiMzbeOYh0sJvAKn0KwvDZu
3kMobXMvTvH2sqm+Zn4ij0yksHWO0vA0im0ewBzlspTDot47Wt34rmsPpBHXGAtjWYLcSSGvkfPf
hau8CTpg0DgJHv3V4LyL03E/cDFeebgeKzvcyG5aTnVWHwlTl2SNrtbWx2lNblbS3iNsFashtfG+
SccLE8irMDEyjxoIAD0c1SXcn9cdaZqsyBCW3BlyWHjKLshzuEdkxHewY/cd5aeUVms++ctaSG86
MqWvETMHiobvRY0rKYUvbE4VwVAOw63OG681wXvayYRi9QYL+sKlmVBcjL76MDWj1+5c1Yv1IAM0
ONDoSmCPevE8QIW1nPB2uzTMo9bBHs+3AG4K9CgYTVwy5eyxAXp0adIQ2XCRiCMEfg7weSqBR3pP
a4rMkkOSIV4MwI5u/TJetXw3cb9vSymX4XkFRbLHDIbeOb+3UHVTitOoaSNQ5QZy7n1SQT4MODZU
OZ5K9U4AbazyCT3PB/QQui1IV2U3ohsqTF/JEFpvxacCPVKPHm6pv2XtLFk+oVW4TkvXvRfYwO9r
Xrm00FQOjzPJyO2sm6rLo2yNzhEfVzhJZfqKI5xfZdtFd3MVNx8578Lvaz2kR6uIfReYcPoOYNR2
uQzSYZ9yRk9dmg6iTKDsvzdIA7lQ7bN3OszsKQNq9g1nbOfvlFTzvUjAGiAAnHWA8qi74vry0yaN
Bean4gbyBz9sjlMlUb/pzJ2CkGTP1cj4Qzhp89T7nvuC0MYpLkY1zKeKgQYwXR0+DiyqkTodrZqU
s+P9fSCiGRpTb4buvYOs+AYZ5+kTg+IzzskctgncQC1/Yg5STGBC6bzPxDb3iILiFcGlGdsLgRRs
Y6T/vu4XuGsAnniJ1oZ4+9TT3bukqfoTEXENm+g4wCiGhR/ZJz/ysVkvVEVHyOhXu3c6JXdJ57ld
ZKsqwkT/oM+z8kAuyFTeGZSDOkd4Tc33KQx3MeJeXQhbn2EWKvZ1n4nrJDP7AUdWc+PHS3Dbs3jS
YDzS4LmZ2gmZM/MIcL82MBsebXzLoAP4FgQNqYpekfq2wztWknihp5HI3kNviIlEAtXQHraSkEN0
fvuqJ82PDDJdkosgFM+zDoFKxMBXZowX6l0j5+w2a6P6w2xCo3NcFhsKIfLimFpFLlHePVdeGpdu
CDBB1lcCZax2XzIMehZpW3n3WYfRjq7FaIf0iHfgcL36ziy8E/UCTL6selufgS7NJ8uiDBMNXXtF
NWK/wY8UhphGLcu1bZQ+NUhuPI5MTlfUBgjuQ+JNmwN1cyc6mvlbpLrpo9ZJdrBqjqIys7N/DzQJ
Cr0gJu1xpSgCQotYOkWZRTTLGC7HANDLOW5G1GerbI9hHcq9T0m8g8VLf06RA7+fWYRiD1Jmf9ex
FYqyqLGfx6lzwEI7fe4HEVzSuBOfsr6hh4ab6X4iI0xhKafiJJtpuVGN7o4xdu8dsNim7LNqvIyt
885c0xYb/dzvR7xoRY3u5mPbz81pQnzN0dSOlcBB6nvagCNEjAwKqCg1dyv0uifcxhWfWuNzEBuW
anL9q0Jp+bwgOBuIZwNqwdSJuh3t1L8bhqQBlUDc4xxPggGnt0GO3mq89VaXPVINk1GY/5s9DeWY
i3lLkmfWxyDrhHIBQX4l5vTSq+8TWfKUmOAaVg3tiiGLsqPw17E+9KPbjLHC2X3AwtWvTCWgY/14
qp/dQNbrqPHU4nYG0+UFJir0HHzDhgxqVNfs6+Clyx00YmN1pWgqoVRZ9SOxPTmLaEBAI2x77+Eb
IGEn6kak1QcJAI517sum2irnFRmCuoHjKIZ9oDSnFdkz3yVPLnPid1PFfyaet3ES2GZuilvkib9h
4ztMDmOSue8KpfsXvyuyIdrX3br/CWH4C/HpW5EDHJiQpLjpwVPYUUPe+6uwIhxC6WY2dIWM5A7z
iggV/seQx//COf/H3+zM/rPm+v7VvDL7uv4K5+BH/gXn0D8CyJiRYwlYDWMwm3bpn3BOHPwRUzx8
2KZhBA9KIvzVP+Ec4md/QCWA0UOIbjbz1k0I/U88B8sROm2oRYHoQLcMz7X07yA6v65AKBKgTAYh
l/2QCCPq9o3SYhXoMuaYiV3I5FPrA7UPGi8oxohnv5Ge/OZKP0ycf5L36Jk0S2pwJdBed6jNgpz4
0WPI04efHsBfrfY3Q2+wU/FhmYH3CUrQDMOU0RulXKUGTLwNYQ1rFQsiLwsXSYoZOzdoOMW3B9qF
/i5eKvaaNjy25YRtdd7BPWaBm+uSJuYV9JlBarOHhLdcwtu43sWx7MZS2ayryrYBcwLmTkd7GGBX
OIEX10fHsPWb5UKgqZCgYFbHj8PS+fq25l007Aym6gA2wO5lPoy1G0Fisa2dDqcO47IMpq+mCKmr
UaqLsfX3a0WZOWbVFCRX36wx3+tFxPFuAoGOSZLE6vVqFuAkJxFrfzwiM2NNjnMwzXHhe8SoPeUG
H1aP3WCfHPinvuijBLNe6CtXVyKhOl7AxJnV7dN1RjBmb9GdnVpF5HeEx1BZzHpoxpLVwWRPArvM
8G0JmhSTithOMOkshz55BILtYxYOjt/R5wSjl90ulD5mCqsEQtk9jM/jbVvrlsbPZeu1C9xZTT+3
Z+DZC71JF62nEmd0Rz63mZzlPpwmWx1a16ftoYpSWLlZRHS3j4PFZ7pHPRX6W+CW9zWGjXq8t9M0
rTs9haDfagXK6xr7lqNHT1VkkWJnKr9YApck+1Yoi6KlEnTGOa2TIY9Zeu+N6qjg2V4heZQB5ekZ
qtGd1JSAqVqybD0kgDj9PNUsiEtUVxYVU0dFOaU1kbsWp+NjmroB/OBK1Xyu4TMEcB+89ksm2dQf
ahZaCxMSAczJGL+DjUOc8vkdUBODArcRHYqbWFRjMckZ9TOrQs+esFY98gL2JUz3C0/qcxWtm+m+
xqTZQwzUFf7wjVr7C/y3oXzoULPTSwKYqj0JBwAP/AsonjNNAJddMAyn2vtIVtl8Y6ZonvYMiBcg
scqCCc6aoA7zeIgFLOq9zTeXpxDEYV6sH/bGmv574qgvrmzCv45WqBHKCCdihagoWvMcdcOIaHO/
Uwt6cELQXEIgg17GSUgzgzDtj5EUac7CPi0A/+6nTiXhibcytmAARdsdZ2hvQOIlUj67MHDPHUri
j5PnQWIZ8RXKPCoaCOS5WQZ1SIeeznhrkqEpMhf5H6WpY4QoNV6N+nhzTzyOFZDSPIy7eNyBJ880
uK2s/w6SPISAMlwFO/nawUYF1ik90nM96eozetXEe85mmpELFSlDfbDEa30bCu35TxyBrFXhdcOw
op6FXzF+vZuDgg4RhooTaRt+XiWD7Uo2uQ4+/usUlH5kKq9Yp8FVxdw1841KVs1Onmkiso9HlPFl
Zggm2Jt+8fTTbMZJlRWmzuuTTTrAOqufdqQgi0lAr8I9AyKHJKrXcnDx6JdIHebLPRkZ0Ts2j0of
Bh6gO2w7OmdjgQyTsUve8yRyxN1Lb+DrevUUJn/S7+2whimcYiNKovukDtbV3ni0bwCUhnVM4Rpa
g3Wde1R3QbuWgLQJZIkZFEq7NJkzJLN6AurjwUQV+GqkYTYFFmVz52k85RzOAOxxbKvgHhIlOu/B
Zo4gghVNEe0WGi/Me9xniDgSv/vWagyj3/ZTw8fbTHAKUeI0EzRRLu3LZV7EdDVwqkwLq3auldMJ
7QDtTomx8zeYxDbqVLVt4BdZvWRfRktsWyKVAxqkKQlnmDT6cfMMLGaRyCVVCOoVE1/p3o2N3ekh
DD62sxa3vonsI/EouH1uR3GJSOfVBSQYAF9Qu+PVc5Q6dt8sLF2AGMqq/dCRugtL1qmmB6wnjd1B
1NY3F+oWjD34I0vDEpQaU7lBEQ7xCnGx3vU8aUkOmRDrz1iO4muguv67CWyLRyyTtbtJorQN7/2u
9Yb1zmM+adAVmLWHm4LFXh1vCrYjJ2Mn83RG+102PFLsIm0/PfSsN/oYcg5KP7RQaQw5uFRf7oYM
+Z6FGyd3bKM2+8Azbtqj1UqvaCoczwouiHrGo5AnCS4ivp1Sv56eJqjrPAR66a4GRkGmMQcFtUxQ
Sg5NDUeawGnk8AxIVxVU+ZA2SlXDnQkoQFvCY62Kz361GUtLKdtXZmp2NV5ND1ET1p+rTE8vQ71I
CHisWiDvh/O3CPckqNEn4cwz0M3BVktgDHoobM0wCU2pYX3B00qbMmmVXMrEsyv0ux7qGASmNpmD
lAA8xh4aSmL209pEcDgA2wrCyZo0H+tKqBxJKmhtxi5eEdvVwi+ZRzxyr8BR9FzUc4DfrkCzfUg0
0B7MbMEA90BtmnR7j4V63AHxneMDGLLu1theBKWea8AXAqcemKYpAvJrYIjR5TPAfAG38GRp8hrS
FSB6mkVIUaZ6hbFc1Lglb2pkNOSjXICconCJ4ZvB5mnOx6YJm3wdI7UC1ffcWtjMuuUQ1uBs0O9z
gtYHm+ENYL35AnDJcOCoIK1LlWZzdPDsELrCuUmaYzNVvNq+sGuuc13Lfrcks/MuMkMGbB5GtQVk
4g2ZHkGgzy55CEBfZydt1IxeXTmVguGDHr59aTtPkxuCYwNaKqjG+McwrNuoBKCSLjf/sxIarVXg
A9nuA45V02CYhZfj4IftVaMSxqCAJaZ9jTC0A7Whh5e1ROUxifP/VGLGs9TIyIAcTM+3Fm4Yd0sk
fP6hHYKVHf5HKMGHODQwg85gLwslq2FNuSKVluQzPj8CXZHPOv5m8uxXajzGxOM2JQhYH9bX2B3f
evVNwKcayhuxc6g776bGmTyiWtyEFChb2604GBrzO/cR/03B/I+rYhoSZxUwAjQIv7ZtMHToh05k
fAdVEfRX2h4TFaSfsBciNzjQN/Chv4Xu4NJ2EiKaHpXStFU+az0f4g4IpvEw6FX1YCD/e4H9F58L
w4TJ1lPCmzt9G7RMJxH7hHKxE8CabrX1onsl/GVnZ/a/feU2K7yN8gabcc1/7ivfGfu2rfzxE/9q
K0NIATAlC3dvjNzGwAb/X1sZpX/AJhNPJoTGavP9QLf/r7Yy9P7wcKRvfxnD0wZe7v9uK8PoDy/0
8YNoRTEfjP/+O23l20geit+CfzDVGKIigWLhzWAFKLgZFLcI4cLgFSGG4bsbUjSHqYgOPv70DcxC
/SLIEbpdjGX6MBdIqvnMi+Ec5snpd7NbWxf776kHtN+wYMXtwB2DG81mHfTrq6SoHUPRwQ+ridKn
AVs0q0DAGlN06W8slTcN/5srBRRSeWA5cOFFk/7rlVbPw56N+CckjicDzoO4uUfnO6INgBCiQpXw
1NtghDwrcPlPC+Sv+t6/ujJEHviaAWw2thntn5UZQ63HGUwwPL80h/eNp5+Rgd785iJvZpF+3Els
Rv++yptNqUoWA8mvHHfVavN4/eypMF/Dm0jfDSQpfQuyw6BlFL8Zi3yz52wP8JfLvnmAgOQl/g88
wHFcbysWXo1e75Bf9xu/nA0J+9PTA6SyTYFAYPPD8OEnjAL9AiSLM4GVPV1RSGAquH/nWRf2f+9A
+fF1cJTAUh4jIXEYv1kl/tQNq87wdVakZY85uk0EYwdU2gNIcfWcKQjAoHOon//7EvnTawCwCGeY
D0EQUBHoLd4skV4q7mOX3hkdFvEIOgJvwIJ5l/rr37oQdqVNjYS5X4RuwADq7bhgx42n69GMu05j
KnC6cEj5J3cYyem/X+fNsvjTdd6sRtK34ZJCZ7ITrt9V9JbEYhdAq/7fr/Lmtm1XgU3A5luIu4eT
7w2epGfwqdhBkB3md2iuurKij50HPEOI37xef3kluHLhHYabXPoWuYIhVZp6sE7YKZ9AC+1BXkuO
kUAZ/DvXxzcrfftOUHBl2O3h1reF/vy6FKT01VhBN7zDrGsJ8U6Ryr8b7b1dAzHEcebjRME6306b
n3ekVqOzmqAq2Q1rTr7UBS/nCUloZXgAbvPUlLQ/jPQ3z+rNxOJ2IP560e0W//QKL7YB609wUfdl
m7KDp3jefckO3Z6U4W+mI//iaf3y/d6sC/DJEUkbb4En9TFdjt36EYxSkPwGz/zzGgeSiRwvCpcm
D3LzN/u66iU86HqGzGYU0xU4aTi/Co//ZuX97ipv3qTQn6FIJkBQur7+WGPJ5H2dfAlEN/7mQpio
wxP4aZPFE8Io7+a+gRT7CDrGN5tfFY5wm+McwxOmjviBQ00TFr1tJsyfSK/i7+Y2gX8P65PmzJZO
f6bDOGDSGGq5/tFHNhZGjH3tW5MjIClA+gcdEsix+nWXiSmGu+YqTxSWbmClGcnGfeJjJOaMKRkA
dGi8eRTkcwouTUP9BTZ88e7rOdLP4WSSM2JDaemMTXcVTNE+NtxVJh+FF7MLZ01qX4c0TVD59hSt
FwIZHy383m77YCWf+YThDx/Q88cBVDHmQNDsvg7Z6D/JEd/xFqSiqo506P1S0zG+FQYDYnMScewj
s3vXz/bRsmnnIF5iCdK5k7UkNWYza3SC6N4Xfw9gxp2beG5eNAbB3wHNCjFONasd5pfkIZnR3RVm
QhhnuVAyymOz/XnQohkyuEOpwb5rzdxjtDTtISovCdRK78GZVtVd0FsEmUF6inn2eYI8YGHwboOR
UAQyF8w1f8XseSIL+BMuLIe4qDrZePQemhTm1LskSnAPpNMvwmv7l0DS6CmYuviez4Av4c8rLm2M
5jtfjIu+J2oJWS45HS9i0fBogmFV6XVZfR8ChcrnGjw/CefoKocgBtUXR0dDx07lmrX6oCHAHPKF
13gReg9m3KsavStfNTy/DYMxJu18jGFN2GMcMCduXfaVtUt7y4hsv2ut4nObLerYBjNydjsyFSAK
hzKyQPq6pBXH0KYgTTFt0OS0D8NjTwZb9nqq9yt43StSzPwdkLQ5LOjqpXvkjUGbDp6mHEAgF5St
JDdgVQ4e4sifR0yOn6pZ8xICHXNNXDAA9eLgInKvI6hgFKQjQEOBeQVgAHJUcJg+ggaghI0uX9AG
+xyCUUDcPF8Sy0rRQhd7PzUGEwBFpXx5owA432Wiae7EEgeXNUT8o47i9lZoSx6A6GUYGK2AxEq1
JssOilL5ihCnyO7GxOgnlrBx10AZgpU06new1xweYfTjQa0YBKdh9FOZY6S0KrFuyAfJoAPQXjUf
rbf4fa7HYTiD97dfDTe4Wju09xajfre0keI7dgLYUjTB+h5TKnAclKN8zKbax44c2/SCIiU7xBDz
7xso2+DkAu3fIWnjEBaOdPxEKUaJFKvrs+gMvHobiBiHMqhaPA7sFicp6rlI4O1/kWblECBJCSIH
NEy/RY1SMbnSOlUd0joKLjQS/CZcWXpa/i97Z9Ybt5Zm2b/SqOdmgvMANBpoDjFHaApJtl4I27I5
zzN/fS/aefPKIacCWc8F1EMWfG0GycMzfN/ea1dlvqpVE1BGlvk3aWpgtSnl9BsOwvEw+t1E3JRQ
v1ptH+5xmwyOgsz4tmkU1aZAr27VOpECG98FGqJSV7c97fe1PsnKKTci2anncN6OqoxFtUehVLLX
pMteii9BV5reICTjqdCmBi+ESBRrXef9TqG6sI/0BEkPiQB2gKvP7ZRRgKqQmWJu0wXAYCiGWECb
GTV+IfaeCVD4WJrlcJwTBMq2NGntWoGGf8BLJO/lwcjWo5KoWwoH+TP9EsQ2iDOCm0hBgISox0x3
TROgyOm04rkUckr79SClThrO6bGMmwwDWkK3hq0i8xrdi/xLU8ntV73SDWfMx4HfVQk1D4Vl47nB
MbVfnBL2rDTTCkFI4OkykX7zwJMuxA6pDKvLcZj06txGUvjQlmgl7LEy24Mv4BPM/CZap4zEs9F2
ndMD2qfpUSq8iEbehaFKchvVqONYt90pr6rk1sL38hQz3d9OVSvv05JvbZqoR06TyRStM18Rjebv
8AvnO4zX+c6Ygg5gXmFZB7locakqsU6lm+/fNAW04y3y1QgDs1NXcemouRSc1YYDozQWm0CRajeX
q8y1gkC9jWXOQIjQyVmnSehR7Eu/sEvDDsykvZ2qWTp0bTlFWPs69dxWVeyOs+AfJD8Yb9IsQlBn
jcZWUePuQKUXfwpFSjQfifx5qoPUA74F5AJTWW1PRFrvURGPa9TARJGjtVyrYAXo+E36DZ0HERWg
oPvrsJG6534qqIhPQ7Sq9Iqqv9LZhZWJxyGbviadWG8xOGJ56stx1RWSHDlJWwmbIFSHTRQUyk1t
9gKZQ4pOYpMC9qJV9RtOFOJDJPvqOkHV77QjjKwsHClvSr74DY2d77SDmrl5IutOU8jCq54K5YlA
jeHGAnz2qEpDvQ2qgmnRkgeELxJdily01lPaL+K0WP1MEnVz6KNkdsqsKLatWKeeNoXIQVHm4sjT
2q0m45ujr4tvrtTQ0gpz296hEEtCKKqYfJlleliIpRo8VmHcDSh+IogZQ2kl26JJax5yPOYsDAMo
EZYHXG+MtXvBiLMbGnD658oQyDCTa+uUtan4RDux7J1S65YhQP6szaameERN0RWuEbXWSyrVgS3w
QSHX7tX0jDYTkbJeI/O3s6nQxU0cTFWHQaBQf5CYomDAN2sthlE/6okrpJpKPjF07ta2OtGsnZgd
AG0HKctyOzd0rFjYPprvQzQrnYtszHwWNcjhNLOD6lYMYAcUiKVusyKeZkfzIxTlWS9WX4TWD8w1
Sj+dSkAh9dLKkvqcTY2YmKsmnOvXNm2072K22IclIs52sxFo5yapux37C/UmqStwo01AZdfOIlxp
mU5ZBWE9XYsA3X27RUzkK3YNfzBmvdFyVGftmOcsFl3I3F4LxpMRVIj/wzav71rL13a1oMvFwjUI
zlMoIzS3MC8ArJykmhBOiO0rIx/MyPHRIpabQVFAzoKDiZgNqj6Fmag2072s99YpZRuHmYA+HNti
iy+TyngTnLVYFjholrTviMcQ88FLAQHfBbGfbpVsLkivUK0JYE7MgZTzlW/gSdMszFoTTUU4z2Iu
6usibCoiS4pSzJ1eF2ZzFYtmdqxNkER238oWCn22obzifsyBixam+rlk/4J7EUmSb0/4xUQ2SfRW
VrMpIIkVjWp2OvaLOrJ+8r7tMUvzcxP7KDO7Ng60vV6XkegkslG3OF0telVqVe7ZXJbCN7VrislD
BiBvaOSyKnRTPND2S/PQkSJNVG1ExkZnC+1seHqIynUgrX2lWEV0IvBI2FmpmDxWqUxPdUZ+1YPm
mw8jhnpichime0o6xg12hhLGSi01XtXr+los0dJiv6YfUspNt8uLRqNVUfrWOgrmTPMk+ouGJ7ZI
vdy8LuCDN7lpnRTV0rxJkMSWLk07fpcqJJq+Ug6c+6i8EfppNgwZTRs0aZOIc1VzvZpJBambYwjW
SHc6MDH8TpHC62mlehZwjAj955RzgnXPRBfXzsRXU600vWDcq7pJNKxRRD1Tgmz0OxFEwl4Pc5SY
xKhBw2g1mBdJw2eGqLyLbY7ZzVPMLkiwZdKrH8I6b0f+i8pfU4i/y40KlBTWyo0URJUT+oblTlXc
otAO9I089/TwsRau6G9pD/RPWsGeYrl9Tqw2/zrTrdg0khnY5dRlxHEY6bMqReo9vUvab3YtCRX9
/WkkjVy0CqtHdhFER6O2upu0RF9th2wzgPWFutzsinSUnlAWyrkN75xODYOrJb4ZM2AAOfOZHnt8
I2RidRIGHEAVEtyj1SD3cjs+Pmmjj0bLVKLG/T3ri25XShOGjPla+uY3xYwLiwDMe5o/pv2/jWmW
lu2V4RnZhNqknc0tIRSdU8FfvHJMf19+WM6ApmVSSsQO8ZPm/eaUPke5nKKPrT29oo08DtkBz9a1
yInLYuU/T5r/uspPGM6bq6jFFDWCz0kTqcEhVLWz1uhfGVYPUuh/6cz8RhXoPcLoPheBvP64aPT+
lMtxnTqibkjcKP/z9zpEX/e+obckBhZxyLZVrm7UPN7nISk1GTHEiKg36th6H1/0AjO5VD9AOZO2
CBtfhqRpXRQLijFIqjHDiRaZAJtkp7GlZ8H5RoMUS7CzxH9ee5PSclz//TivGDqHeTCJVBWhjP9+
o2jlUSN3hOwtiKjZBVi3jkCFP4AHdxdmInJlJ18n36Ib/yRfiaL5GQP70cWXcfbmDUuKYoZNy8UX
Gp2yGbfNMXR9UkjTFSbqQ7iRNxGhZAGdBuTf3nXW7h/vHr8mmboEQNCK+f0HzFXZtBk1fyIG662y
4Xyxwxa+qa4A+9+XZ3jIzJzIARlNFCN/v0wVIdPq9EDxguBM7d/Wqnuxu1bcf1/P4iLAwJcmJ1SG
y5hkQU9nfyxDgpiDo0EIixFXmK1f2m648vVf8J1+DdM3V9IumJdzH4VStdTZ2VHeq05C1Diy8W+6
HXxu10iOhStFp8uPESetSRuKME0ME9K7fJJQKWoWAd4SO0qvbDOXBLhMeBx63R7bb+COPv4ML1CB
S6Ab18ARgxBxUSP+LFK+GZZmIIpzZ5AQDhiaxPjYDXbVcThGkMjx3t+ZZ6QbJOVRiHqW2Uu+fnz5
y8FycfWfWXpvrl4oEAoEJacHFUzjZiw1/0ghDuVTo/arjy91wbRa7lQjhZIun6lwzwye3wcmoagK
e4xSIQQrPkd7CqGUd81vAR+94F6Fsr6/s9+udhk1bEgT+5lAIEiZY5EX7Nt4Fee25VlH3IeR3d5L
j9mD5c6f/+O7hH9HW0ij/m4uhdjf77LhPNjJJMkwxy35Ntre3MZPwpp9iO2frgUqv7/J3y52+Rmm
yRiUCf4dD5lFiNCsbZ4K+cvHd3S5/hKesMQZsJshMIMi3fIb3g4RPD1tYnJDQUX8b0N+m3GlEfpu
Kbq4xE+V7ptLjBlYNVGviQuHhr5q7MgeN6QaZzZ5r6tqteHUehWSv7yHt8vBxTUvF/xQVin+lDnb
4OO8Ep9kvr7MizyMAA+4aBx9pe9zjwXB+/k0/0f+/l/LlurfqxT+X/a9jr59yf/XA5wZRuAviPki
b1j+3j+1CsAA/iERRs6qRXGUtAkm539K4JkgESSgbGGxUZhJFJa1v7QKEn+kAr6zdKRb6G8M/tpf
EnhJ/YdGBD26AhQO7Dks/T/RKlwse0jEl2BRw2SzIBK5c9lgCShE4MtJhAd9XGh6VBAizUtbaz2r
z2+ezu2vgfgWsXHxZf+6koruAn7s4sVYfsmbTwK0YN7PfiQ8dCVtHHJpkFt3ZXFldUWJ8/tnsFyH
CR2cnbiAH2A2/H4dRQ1Mucm7/twZjefHoQ2zCYMY6JZEvpND6lug1cfhVBAzrk5fUySKicWMyikD
0kuNJzokwkpCq69n69yK0XY9az3pDuKDXCTrRv/UporddT8C03dKMdvoKfC42yZf1xae9l5we5iw
uuiqAc0x6dGYxmPUQE+Q7qJAwJzUOJH4ObH2QgHisy8otaEgTl9SMFDG1zAcnWQoXUN5nOavZmHY
+fiq66o7xFyfjiG21VUXyLaVvDT+J31I74OaIOTwKBgvASQEtx1/5Om95n9pu8CroUNztpNdVr/1
5KMnz2UHDd9Ri75IvrbUoYjXvvfF8wQiLcOet22MW2HedhXdiHyyZyxWxqNfrKVhOyDEjet7jZNd
X30y1BDp3Eskng24TkmBdNFMHA0HXtzfqsUrlcVN0T5I2UGi5FTIGI/xgSJSt/3acMsaZbz2gF7f
06wq44fWt0ZbrGrdWFtWiB6ATo3xkKbBurdA/RjtCre5k08PXXXfjpZdNIYt9mA8dcOrk/BBg55A
V+lrpdxH2gM5KLRQUk/VhHXZp/jQ0FVDipDCDbaALdkdx8HMnME6CDJUz3kvz6LXCS9RUO+iwXJl
k1SfMRRWBOoiAGxcsEhuLCCPnIWNCFttbleFHz8hiDyKlX6f+5tIPNSY2Sk1cYeAtwrdd5b89zTB
t44xtm++aPn3VFY2dR2uI0l1gklxuog6/0JxF9u1Lj4aGoCp5qwj9x3Tg1mrJ0zfn4v2tsdO1ndI
3XrrazGWe+I3qcjfwT50rPI8qcpqgOAAC4I2lbQtdJwfcDviHGJTR9XDMg+Nmdxp0/dQ121cn+sp
CW8TfVrLYHzVaViDGPDMno5kEHnVAlZALtqPjVNJ/sYsNLtSlV3Ym6gr9U+ir3hd97U0vij151Lc
J3qzm/OOAGH6Rr1045cwbJNsi77SNqL6VrAS12ozJw+fe3TBoT660vyEF/skDcbtrIjnsUkctLCi
y9by0aevopSCJ3WhE1nhcSgfuvQkKC9+QU1d7OwuKB0h3Q6VuCvUYscZbDVMvR1l/Ozk3BLcmk7Z
IRQoShm+00mC5/s7ImudaSIoN1VWfW5tBrpaxJGtMz10y6ICXUdJRp9X8eDbtBp9/VEOrM00P3b+
l6TaCXJJnTNdJ+Xn2CRLJICWSHhQkzoWDL4BHIwZEsjqf2vxkVry/dxQGUrQrKPdb4ovBdXxXvsO
XeBTrEQOMkoPfuZK6lDPytJNZWmH0lI3fdCvdXO46ybf1cd+HZLpXARPEg9eB7YHZXRP4I5dkOTY
pV/rKXCF2LINQfIicIDDHG4LHpxeLCQKEX3+S0OlRR2+Fla0lmUmqnHwzGRwe3laWZVij5SQ0Gl5
mCJXgV+5NeZONkz7MA5OeX7XlIxlBLiwLmnPfdGggfiLAH+001D1+nw8ptk2plvaDhGWGObajLjc
/kFMn8CYASnRD1WZ7mQ4HiLtxawYdn2cHy0lPlVDv7H0fpP7RPkkuCMpk9uYVeDIKV6uzFhSQc0T
7YNRw6MTRUvcsuUxum3V0ZHo1YTBHavjfYK4fLIorA1UdkKnDCA0gKUIk9zR9E+QsRw1EtfM0444
3DXtUc1uUto3cvKCGcRDQ2+n9YAhng4R06RgnEpxZ6ZfIKSsqzh2DCyucdO7NUCzGYUtKinaXwel
ecVBiwPzNYTjw7tGXf59DFYjcTyzfMznehWRxdVhrQWlZ9MWpOK6uHnI6Z5Db8LWNJERIY21Q2lr
B4XCrhK4kjhQBh/YRZg6QdI7lV6fpmFcqdFneXoWLeYJfVe3r8PiHtdVu7N+jH3tmnRPxwngD9hL
C2eIjsJZqm85t9iDUDgzsFnpZjLWFW1fSdlW075dpujPcvy5y+6NCQ3ycK5V4oQUzhQIBaBxPScl
Z4mly6hSA5buy1bbtgBrwUA0qAtMeXnpNwPmMBVLfzE+hLADxya2ZUbHnB0HFe+RBaBgoDE8fWrb
7z59/S72TDp/+Idogt+kqrUNe9mODHUlVZEbxpNT9u2+CIr1BBkyKM7clt3LX4SpAHbJP9zqrkhz
A+MomvHPEZcWQQ0pxG8YvQzB5nWUd8l4Z7T3yjyxtM32iGgZXmInDq4A8TGozmO/pUZMRk/gpqbp
+O2OcFY7TjS3hXI0YA4Povsw/ZSpI9C6H0nDr0rp+w3ghLrRKzjt6cXKVA8Q/nDFdLahK1scJk4y
ajZGHkckW6XtfBtHymchbaAIE9YW38niASfbcg+I3nIGO+qmxEawedOiY5i71wY52oRTLSPRo8a8
J9HZmyUVkK20Q1FBIh8YKGI+yxCTIu9yoghulfVWqs4+k0ogGV4OfgnNgQMMHwUQLLjRB7FqrVT5
cVIDF2SMPQecGAXTxea3MprJBXLiUEZEO00HPQ7xGmTs/jJXm3vM9jBUtXivxkTN9Y3TT9CRU/75
qASw+lkMjYOI+bzvjz7N227mQylWfVo6BL7QGWFUC7yZ+ROWGxak0g15pN30Q5NkRlBosxTHueRU
LTJ67ZhrE64CfCPKUzjt1AFEXQwzIlRWSph5mcoXjTUiNbNDXAbuHMiuiX085d/KYx8ipro06p/N
9gdKF82yYwrBMgQQVSwQlsSuPqsbM0OWZ+arVsS5UdSOrP9QonaN88Kb+EYH4RCmhm1mDXF+V06d
Evv5t+eznxtTna08YAFR4gh6If1R1M7oBZ2NqbputwOlutZOqUxiHd9Um4/32pelwV/XkijJqdQm
UTwuv+XNZrtPgcKgDenP8rp6wn1h3Qyevwuded9xYdUVPyXb6hDfm6vkJt7EhO9cLVdcnLLf/YQL
UVVWYrlH0sTtara568+5O+4XhH7jGmtKT4ZqE8x1RVp6ee7+dVHqd5qFFIkz/sXmv7N6q4xyLlq7
wCQ/S1Q/vcQZneqgrpTv8e56BN4fDlDaEpP61xWX6tubJ11ZXVmRPNWfQ+2HiGixC5+SgpVBba+8
04ti67tbuxg+WhiTwJJK3c/hE+0sb1jpq+RqIs9lSfvyOpflSTJe0lKquKGWR0j3WSd43nSFF6Iv
vNDVXeHYHHzbpLvr+KdrufI/B+abIsa7q18M3FFoVbFVuPq0EyfbuCn25bHbmE7vFqdkb32tdtku
Ofqbbj7lp/50PXvlD8fUt+9Tuxi2cRVpdUSP/8zkWdUnFbuLfK1w+MdP4+8xc9k1GMYyFuPlERsy
lJ3o1pC2H3//f36JGhoi6lvQHi4PwWJsjGzsrY7vYHKiyBnZTfLxW8QZ4O9eLVEG8r4i0mAJMrhm
OPjzV/jm6hffROE3nL2GfJnp+kO7hcO2Yrbb+yuDeEhID7lz7cP/WbN7N27eXPLi66B3l/lT1rco
Gc2DCrYqy2C16j+KbK+bqGXyLeDrFYZ5lALlSoBmEnbDYSjnrVQsZmcSodimHqJK8HLrAH3oS2m9
JkK7QlLrobm/Uqa49oguw6jMpI76QeRrpvlMkTx60fY41Gxl158iAnSuxzddFqt/fVl/P6HLJUFS
LWOQjGb5rpfonp/q4I3qFtvCnZ6vFiP/OMTfXO2iNM5msolLM+jPwVO+VR1lI7k0k13ptESfAlZi
wflVh/y3CNfLvsq7G1x+0puZOC6a2cqEpDs33ugOp+yu3QhHxWHn7WJwXqfX1prlFj4Ycpdl5HEK
miFOmuUbQ57q5Cviqba6OzryipyOrfX68Td92Vd5d38XBTRK8EEaU4s/54f8bHCGZVkVbGWTPnTE
vBLJ7Qlrcz/qdn8f0wK1tWuTyrV3erG4ikBrqmrknQ5OdELrYaxYhvA0NYfirK6WmeTaZ331M7mY
SXwdaOfc8U6nXX0AX4OkfUmcQrFvWzs4pu61hK+LsCeilSkf6pgdwLuyU0PU9PsoItGj8nXDb8+a
ra/rLWCIU/ESrsTP6pn8Ixq6KpaVXX7s9sWVBR6a7Z9G1JtrX6w9mMpHKx3z7Fw3ijMDAGj1WyEV
OdieVelszN+Q1HoGQQJd8pTrP3K5+DR1Re6UoXRucxDJMYvV3OzEqDwNgQkJzXiKhHONukYT87s+
Uu98bd61lbqzSqQvBCunKhWiAptlGR0yUd0kM7N0Ge7RPcKKndIXX2r2Yzf/wNe7Agj3MFOfgVIU
+zViZnmTgvMb+D/pk9C9mumL0d022naCKaoY+ybcoKhfJT7HPfzD30x2v3jDQVsVlPdg136O1HE/
i8ndmJff/A6StoxJWWq2gXofJIqdBV9DSVjnirSfs/CW/r5nyt+VslmF5UOc3lfwpoeO2pqUU7AK
XGTmoOJTohhgbeansvwKeYYwEHFfd9+n5nsCAsHkzNhapW0p2QrSwcro1Vv4QK2TQhzMkmRrirVt
thHq9kVCHTtz3HHKCl6SugWbMQ/fZ0FEfa9vhnigFNWCizDRzpTSlQlGXr6ndxPMm+FwMYdGFqDJ
rhO7s/6Sb/PD4DH8VzzVY3qLTo62ceklP02FFMfWZNWshc/DdskmCnfXhA5/PlDwXShU1gH2XKYE
pXqM3Dap2nP7yV/rTgFIkEVk3kYeNc92A7JsU2+yA6fj2/GRMA2ZmKRrP+LPJ6i/f4R10TknE5V8
cIUf4R9nFk0Oyo64NdbUi9bh+uPZ9t98i/+64UsxCVqAJPL1sj2PnzS38/SdzvXGvXE/r/MneZW5
9ff/MPnpr7nn72tefP/gAzDHBeWvFWV52QPecY6IP7dpN+GjfP/xTS6bovcD7O/rXQwwsZzr3ox5
nvG23S7J7kuc4X936/HmvV2szJneWKNJgfhceYMXvxYomm3ppdj6++hG3l87Q/x58/vmcss0+2Yj
oIkBDgXAPGwEUFVuqvvpmLrQBb6bfKpPhYv63THccGudlzDqjx/psiB99EgvFukZxYCWxiwf8nGy
GkhFBcX3/GaqqlOqwx2gHvnxBf88Sfz9Di8W5aScipRo4vbMigaTeHKTDKJq601UWpT+7uOL/XmP
9ebRXqzH1uAHvh5ay4hZtCuNE7xYnnCUV8t5Qri9dnN/3LTSm6RQrIPnIrv191cJv2Y2mjDKOEmw
UBmreWOR+hlRof+537h6cllG/OXre3u9i9eHLLRNBGT5bHFEh0gfO71h/XK+FdvcI37oioLrp3Ti
3eVkzKiiJtPJvBSQdBJlu04xsjO4q8AGY3w2xPahGdTJMSPti6H6Dxa5F7Wfe4FIbE9lun7eujqU
pVRsNwnKXArUe0MvQbdkQJE1Q7hXhVK0wVDYQ3mnazd62tt5RKkgfqBSYYcW5WapPempegyKnTkO
wL0JrirVVdpw372/1cPx2o0uM/NHN3oxA0gBaZNNPmbn3PiaCAQOlW1rY4A7tnnvtOngjqkJVEuN
vXGq3JCIkWHqXttKPHbtZxS5BzgPkx1N7daXk4MCfkTrp3URScdI657iKvikWz0NIf2uiSmvS9En
C6iMXUW0L+kl/De+ApKl//Xa3o3KDKxQxGtrvPg22OTsSYWTvi29Ypt6beFcWxguchR/LQxvL3gx
LDNLKLs6NrPzkqP4gnoeR1i2U56tffmQA3p3vik7xaMdvDHWTDhgH29Vooa/J25380B0JNPdf+cR
MInquoZE4V0maidkvVwuI7e1Hk1pb473WnXOzdaBxnzwTc01m2MjDpvaqOwAv1jTf7/yCy4nPkkF
MWCCs9UUosPfGZNNxOhdPvXGw6jJt8Sw4c1Sqv0USE6TTpshl11Quw+6ES5uRsLFLPlT6fc7aWF3
CVDrUgUfkmRsQjP6tXf4H0XMfy1n0n+viLG/11n3+uWtFGb5C/+UwugqyEfYG3AbVXRXP2VXf9Eg
1X9QrkUbssBAl3I1H9Q/pTCK/A+0hKJuIOXnbSMf+ZcShj+CwoJMBl+/ROWGPev//T+/lQuai///
rTxF/308LbY+GJWGrktosyVd+7kDfrNrqKAzM422NWlpyTYkxao06aji7lFz5AjMUNq9bOhun0wQ
gpONlDXrkH5PS5fECqVjbCTrQlDtanrq58SRmsrJR+yHieVkKCF80NYmWUec4YnkelXbFwuR6VhR
2wyD5zKpH7suX/mVvgrCeCORfJPTeouL1QiZttUjgpcE9CmwNNrwOVAbd9Rrd6ZtHUK98WnPCrqy
jkcccNtYsTa1DlTJ1JnbowmkehZAWMjjM+vQJ9/qyU4O1yDlPUT7e53YTI5abcZkwb+DWenKXLFM
Tn/P/e8f7MUuEylQr2Nwq1eEPOzIZrMH/ZbwBK+vtNWb4Xb76998+w6XVeSjK12sMmVVJuGIPXhl
ybeC/LmXrgiRF0zNxQVAcDPZoPiGLgO9ij9/O0YMARRTPNQrMzhGYuxk5sOcrBI2dbqKQOgcyDS9
S9qTVXJaDtEFR0zIiXF805pghIl7U0p8j2m4awTN1fvnDky0KD2NDJywoGHY4oDk78csIsu/1VbT
wdIwXLaBbSh3wkR/AYhijK3BnwoP4y923MbuVJQ+Sm7PQrLJ6XUqOaz+aK8QFfDxA76oxyzvkgcg
EQO+fMcG9J3fH4AoURoph75Gp4OIi3ix8VscEA/SPXcF6chSDlbcVo2Re/Txm2CQlP0Vmxvv49/x
x/fw5mdcbHqzBSsyBbwHAulsQA80ri38bBATNfnKmFrW8t/H1O93fLHjxVDXW2EwMi0oxDlIou1j
Wu/Fa3d0Ud3768mykFo6kx26v9+frBXWZdomPNlGPoelto1FH4EPERiQDfGY1hZsT5qF6q4Wu/tZ
OBVF7zXzM8APh/gBohnIz/LRuXz1++bKfuf3Y+L7n3ZRElOX9L4m7mrK5xoqHcNNwiUMiA1GFXhB
U9HOIxCjD66cTv/8kv9+Isz8bz82iwAZv+x5yZWeEnaC6kUGkQTbMAWI9/F4ej9xLC/570tdTFG5
FkVl0HEpnElwHVECZleisK9d4WLmCLtaRGXIFYbppTbOTXdlavrzw7JMVNoq5yVt+fM3MxMuI7OM
DSbZTrppJ0J0GR2BZlv+t4+f1B8/B5rxANgUnTX34nPAJw9AoOE6FWofqwdJ8CTODx9fAyX2nz46
EwQMineOY5ftq0bDQyBmjLisTpjhhlU5sdKR9odMz4VI4eYmLch5RlAzILTZNxqht0EcMUk+jQg6
yRX9IWvRTTR00A7LmCSa8bFviRjWI4Q8UsR/akYD0qd+gxH1kI2PcSJu1DRfhVKCTi28QbcB8JgQ
kRKWYPkatMNK7FIUN/OpNb6J1atAjBExnjtOWzsphBiJrWHhRLaDo6ZIseA4vDbqI+2uud62WgMm
PnGr2cIzz+83+LrpNQkCPsMoXwWUXQfAkQASt/44OiSDuT744Xp+qgRpp/TxBhf7ph3WZSl6+HlP
cv5d3EVS8RU47A9N7Z90bX4w/fG+NdatfBqi8a5LjR8xRdUQ3WIv1YhhxYew58HF4b7lwRGguidB
xVUpx0SdZauZ6Jml4erDbU2LRhheagRsgqqs8Suui3K2yyxxkuAkV5bHELnN2uSEs/CQVK8dW4h5
Y9y11bdkhvUV/7yFISdWDA3OJNx3xZdc/xbML536XCfWriq+aFF2648pJK3OVUfLhQTizsAniyH2
WsvyplFfDU18nEdz343yeggfh6paVUmx0621nCEq6ypHnOMjSApoy8VhGS5C9FpFS2k3WZuycMfr
QSYS45ElUWrSQJZqSK/kV7NDVmX6D8MYpAhyjQZxKCdLWSbnQiXhgmAYpR84MoN7MJr1WD34YWpb
0z6TUYNWkdfJgyOL+j7D7QjCit3WRkQsOizLQ8TbHiHjFpoDf8ju/NodRYGx8VXIYoiNzOMA4arX
kf8owu5cg5k1v7YW0r1g8CJL2kKc2BrBvuAr04xwG8dfFDzY0iCueOZ5wD4UKZv4a0eQ6k4sAEgM
YqdOSOQFhpjhbsiKzG1765z1N42GFEZ3ralxG7Z9bfdVDhfJLULFU0E2g3grouadK5JvyYUusn6l
KKo74okVlP4TBEhWPxWRF19ZkrlFFxBURuJC3MMupbvry0crJJY9pQBRpKfaUL8A6XmJ1Pkm14sT
mZT3zWAeMrayovoNCsAOvp9tsAltu2+4kon6qp8UIhF847GvUJPBsw6Kr+30fVgUVvjQ1THmKJmz
EZocoW4eFDQ9QSc6qQXQ/7aDktzErxLqOaVlPZSQQ/LzjRZbdrBWB1IuSOCVdHbS0HZHgdS6hPwU
XNsAmWLkoXAfDvBiN7Xc7jMSCUIIk2OQv5T8a50se2Zxg7GfX2ATkUQQc3tTJA3PATElakxd71dQ
cl1AHKnG2YEUV87HDEhtlZQv/lTe+p3ihbq6KjAC14hX2zaGiv0wyAWudM3BI71eAk0nTfYaZMrL
ZlJuAKGmd+iPt8OAMnBStskiKK/zFdAJ+jn+E2EOGz0GzM3on60JkpmXTZGnVuPBmoybVPDZolEK
wottl8ij+6zZWsZsC1O2mRdcDi705Q5JQX3Qybbr5Zd+CAixedAQy/NyoJA2BflDWbQN8+zFhHIS
tfVubPyDTCxJHAzrUThgbHcqdPbN/BLLiavwFjSm63aqPSSWDt9YWxYriQtJZbmCE75V/XQFkmij
kNs84rQW536ldpbXk6mLvs0zxVs2mq5SzZwVZjsSUO5m5KsIiL6GA1Btz1TVtZ8Y+7AOnnGEraHG
HzIZAY5lNyCNrG4/wRIgXcKegoMWBXeG3J+U6gWx5X3djVsEa6VJOiFBbUKSLuL/JZ8aLeE2l0u7
SMlmZ7ob4vEkxPET9TcnlsJ9rfc3kpFBHUk2nSY7pJB4MkLkqHmog37z8Sp40Ylk28WhFhilQWCa
CXN0iUF4u6Q3zP9Z3BVsGeZyF6MU0SMmA2TIZIPbopyuMljKgQxbY8JX1yUuPEwPtss+6cXjyF4J
msWtED7VsX7lp71bni9+2cX220jMPGVDVq/0DMdb7d+IBEvJ8f8n7TyWG0fXNH0rHbNHB7yJ6N6A
nqJEkXKZ2iAkpQTvPa6+H6jOdImgQjw1U5GLyshM/QB+95nXDLZWPkbMpYVJdVVF858/yFnoMRl1
EnpgdVwVfZkVI3oDt/fHCu9jFQmsn0exxljvJOAfh5GgmiIliUjcZ3fhSyTlGfDXRRkLF93A66zW
15pAtF1Xt+iHLDDjnqedtZDadj8GANCbAfNiozfUV01u/nKZClQoMzkHKhmCHr6SgW1ro+s8uTUG
JTYOUrZaqw/oK5E04pRLWpG6xjwX/2ge5YRe37T6Y3Ws/PtKAqBtgY4uJRvPhmatkBI2GP46oIZH
5GsaLiSVqtZCQWcc+4JFDV5bBq5kKQpElf4G4uetamBxoLz7oXvrCeXtuOd0qXnU3PiXgGqzhrB3
VFqYpcXXTpPgy9A+erqExg5w6Ux+xuMO49KjjuwBElbdEveEu1IQ515TrxNII32r/8IX/jiQmohy
gQgBnr5kY5kRfHQ5AVNt0oDFZRNnsjIm0OAiUQI2NPDnn2du0pz414b5e+Y+U6wvM8cR6BQ9KqMs
S+x4Wnz/7lRhOZZxzMHcNXzj4bHeIiix4ux1rAuR8Vn9aERbfhajdICHmj4u3y+jl7nZaYXK6Ai9
lBgeZRvvxo+1XQUx4vNF/1F98T6N+fVf4795S7MeF1av+qx2/f27f89iePWe3mDJW05/1MlPppD2
r6cbPX1PfrNAwqbqD/V70R/fyzr66ync93T8m//uH/6LPHffZ+///X/e0jphJx/fXT9NvhYTlR+r
j3dplMZp8h+bMnpJ/pTTf/hXFRLl5v/Ew5c6hS5KX2uQkqb9J6hjFcVO6GOgdEly/y8bD3FgppbE
nD+iTCmOnOL/ZeNRnxyP6U8tSQrh9IknRcefipCfjjN/Hz5UHeED0vHHqxgZW9E4Q5/UlYZyQmzc
aTk6wS2SKxI4VsGZF3CnAsmxLf0Yl4RiMlQrSBGh8lCFW7xnb1PXWYWuuriwp07z1n89kALxFz8Z
zHymICdFijFwaUPjbmyIyTNEV4Z5PMuMT+gyyOFn1EWyS4z1aduPMhMkQWr6kLcoCKvGZC8Fter3
RS7Id7kOda/WiIyCVa6pV6LlLTPA8qX13PkOWYIJsN/YdGl96cXHosbXmeARyD7xIdLRHqDAzJx/
3c5DgeOKi4DHnWI5PqkJiJahNrWVO3QwxeT+BQUnBLNYMGva6IDWu+aAuEB+4Tr6nPGvz4HwOoY+
SDcrMotWFSfPkbd5pChOFt7h1hnd+5HpL4KohewC80uILSRZyiSDwUj+JYbpI9yc9yrn7m07wj/Z
t/IldQFQj1rmoqE4GhVHoGJSUZhHg0/ckFV7c+gvKBZ/JuhnT41EN/m7YkratG8LaY24yAvDO1CY
8qzZYEJyl67o3drtXJoJ2xjsMgRygL0/r9fTyERHPJav9WXcScwkDUEsiyHjNktzmyxD9LbpFK/K
SwHQ+NXP3m88R0RWyLhMTleHp+V6X8Z5eNd5KGr6PXZ0mNQsIGLBNEFKxy4bFcnHVonnrqE+haqQ
LrJQxgKQK7/p9WQnwcyi9gDFTa1aNPQdrbtH2YYQQ2/7dZRig6Jn8Oy0LryT8+qjFbI3NwypEwMQ
mTUO/MmsA4dSV3eZXq2zvLgv2wZiTuHB9uziPS6+1EMxlcCxA1hAKknhUvLUau55orTCQ/WW0os0
82XqHl1QbIxAVK5lXICy2roj7T6AYrgZ6MqKQ/wYuh6Yp1LbakPVrQWsRGaKGO+NzEAhJ1ePVsL6
C5Xk2suGbZnxTeoxMwhYYWnj/QYysPVqs5m5Hhk7Gx4WTA3PrgXNY+NTtXJiH76uQtWgyaq5hqLM
DGeXX4KAAmCtiwDMVOXDa8N7g+8xSxOtROMnQePOjZJVX0Nq8oIqWNSOvveo3s/zoHjosMFdcqY9
VM5QXjgeztaZgdqDMqqFIKuBzMVkV/K6aQ+GWzmoYARH8JOyglm6utj4Hau+J+tsHMcwOXil0chO
HJ/jS1DRSQ28VlQmDoDxfeoXtr6tVw1TMdee4lW5ZIrzTXaUbdLbRbAQNsL9zxtqElSxo3gCmh3y
pzy+xnF2+gRiqiZKy044iEiVLsy2evAGy7wy1BRlRLeJ+y1wuHaVIk9ljwBstPxqjGeCWFhYTqs/
SxRYfv38TKe1Th4JTDu4PYRakKRQuHlPH6l3hoyH9tQjOnV25Ah4GC27kCJacvjHA8n4X+NGx5pB
+2IyUNnHch8TMRzjSEUgMN4nUvQSSPo6Nd2PfzgU2QYxhiria0du+4kU+TLRLp66DvLnwZ0/CCuJ
rH3w22WuogFGPvrzUFyl01U13uTEqKMoDKLKyuR6RVuuzyHKCEe0OBEKLlAP8cCezQtfQzefJhOe
tdsU3+ZYb+4sPbprk9a4NiJ1gackRCukTtcIdVYrQ1QDO1XdYx5K0HWrd18h/m3Ng5frsNXdvVmV
z36Q7DXf+RD0FE9K7wEbk3dEAl/xY0N/SjL2mJMtmkrYe77w0dck+zVcYW1IgIpmzgrb8SOGTQtX
KFeYiF9ZTZAuOiNxll0bvbcO3Z9g1ByU2ihdUCuCtpxpr6rD8dLB9ANUl1Kn9R7RXW5tzaR30GBi
C71SWAUmUVZaqr90lB1t3FrXeYkobl3oD6Zf/Imq7CazsArmIOlnZSs2tueBeOiEZzLco4edQu8l
70VaPFMIvh4gXJfhRmicuy7CnsVVQwqSyctgBMs8wdAN1yM7b7W5F4shWq7RNYWUD0kr7jMn54EG
cWdKkFzbsvrtyyA94gr2v5LfYnmzVhBWXLSZ9Bt/LeqOdbHL5GqXtlRPHBkSq0ifyKYcmTJ3+rOp
GC8IZMLzSpx8pVTNmuXwZCY4FAhR++qafTLrCvXDqOQ/tLyvMjnZGJlQXsjYcdCYrjQiY8I4YgAi
ubGtfrpVBdQI8XI2zUM6cDc1WNWuqrA1dqghNnMzgoJtBhRo+af9rEGe2bbUzoeCKru7xgWeTGG0
XHj4raL3q8uPaY0YKcUG1IPa3L9unULZGQ0ik0JTl0tZNCOsw3UUa0FP0Z7yM2yDAt1Bv5BC4K5P
hBzv7eTG6ItslTehshUoMHbzBreO154r8RgXeniQWy/ELC+UmuvOzxEN7VxrocUN1ngVvaHOCc29
2NfRrsI3aesPcvbeY5BVQ3ZUjL0qNvmjHikU8CtNw1mvqqHJGm+alL0YLdRjB3zAtmx9zNcFeKuW
Vx4qtXpK4jhflaEYLXzFRQ22Q4ZAh102K4W8WUoinr/ILWE+VXc7Qe3qV0f0r2gGUlZOW8wZRwUG
vJcR4mpjRDKrIV6ocvGA3d4evyYTl+OAwjWA64UoBhI6mxQdvdKQF4Yu4HFWO3PHE+EO89TLbDB+
WXmhjngybGyV/EX1a28ZcH2jb1YnO6Eo9LmRd1uvd4dDUqIUHGHGjUgrFF6zjYQFCQ6mcJ5VbCI0
D3EQk55Jzvu5HGa0aXypmjuC11xL+QFTWwuGMabyjZQW90kQubir07kpXHVYNL0kL7G2Dme9Kr3H
OH/hYwLZ1WHSFq3UqPPIb91tn6jd3HJ0bWepTrMURce6o2DE9VzHll2lfnzAWeu19YqcJpJSb+M4
bg4QfLILEeg0YSJXIIEzoA+AchH/am19OchxRsn1IPSMI2h7FAtzb+/40t3PJ/h3Y6D+YmL3CCYG
4s7prkp6M5DE3tCPQsaR0mfSkRRKu3BNXBpkUm7L3SgG702+iaguFVItfnFQCP75RSZ4gvEq13Su
cT4TnjtAICfnQxmFsunGmn7MzJUGj2YHqGburzIyPGUW3iKSnMza9SX02vhTT6KqcVT8cDTdAndJ
lHv6/Zp4oJEf1PpRx9y5QT4lrlqg/5e+4HnuxjhkBzDtRnDnmRer30qWOQiVflSETrZR36lQMQAc
5BQ5YCD5SdSJjy1DWvthieysTzlZ6eKFqxm70icd8NIa3Yzo2qq6B0lrXYJmVbDNJqSwj6C5LbnD
y88T8t2X+frEk0nvjTYQ0HPQj6143ZuSjUhAR4b/8yBn6f0460hDAurFe4MMezLrKdLceMO6jIJq
Yg+tAWrY3l/1S5D8z/WFXO2spjIdbZITGsnQeWXHaNo+vgl+l7ZR2UIwq67e3PvqpSJ6pCCJQuKl
gc+/pS6xxtArZDVRQJmssk5G5t/oTPUoJMKGxH4tDtGfMAvffv6aZ6kI0TDlIuBz2Fudq5llXRO0
Mk2Xo+xKztzUi2sEjyJEaxD7r8S3XJbmrK4I609p8fPI370gJRo8D2E/g7KZJEFpFVhtlfOCifZh
te9YKWg0r34e4/wUGt/OQgBZBHUAMu90q4alp3FTMobqS7M4UMHbXQJ/jGv69DQ4HUI+HSLCXHBo
K4ZoQjRkkIRT2lu0A1aUU2yM2hei/PrzO33/3f5+p8l389Av7ztfV4+0BZclAk1ajSCzefh5lPPM
7XNh/D3M+Gm/3ERR7nNFkHSQnNveff8SH5xb8344EGqZb8EaW930woKYtKz+yswM/kMhXR819sY3
/zJkrrSNHuE5cKxxid55fS2v1QrFp0HqyrkjD/XC8fo3M9drnEjxspfDwNwYYevcFwXq2Lmu3gDQ
IMbJ5F9iEazaSFz2fujNfv40300AV/Rn8iPSKpzkdabmOE6ZG+pRUUlVVcn2MCTTsD/9eZiz4Jfd
iCMGebulfbK9T78Gu650o65XjmWm7JREpNdfmq+xQU8/66WDIrTHnwf8ZiWrook4M/4yIBTVycIS
Bb90dbdSjggV9baoxCh8O8A7gXvSC62XBLa9XYRtcmHev9mkJ+NOVprqZDLJ0KfylnGD+sFa6ZO3
n19NOquEADL/+m6TpaVHkRNKWq0c1R55spx8kb6Y90ziDIBF05tVmkv+WI99prjvrrM4vqTp+M2q
4QlG8hsHrYY43+l01ixkqYgTvu5zPMzEhYSx30hGDajK7Mtd/CdatGv36cJ7f3O8fx3187t82VIy
Hhph0PBtZazV565ZmshJ1cmjL+W/Sq4eu+2QlQwaoZspmO7avlVoa1TnjXsrK68DS3lXULJHlw1t
rk41QDBkuJbU7kZX+wvr/byu8DlH//uFpnFVKMdtZ5qxwr3ezJGfuVfmw1qfO/PwKn+PZ/7MWI21
KvSiUJeZ4ak81y/sgO9X4t9PIJ/OUW6WsdYkmXLU8wBZt2tZuxBNXFgE07aAIGHfgNAAInOy9KFG
Ldgm0V25stYvL0z8dwuehtRffpaUACdBfmdVbq1GAadHFCv7TMPzGz0cR97qEeKJQevfNGJcPSeD
Ea1lPKcX/dCItz8/xDcnmEqdTeM8QYqSDsTp5zRVMsdGbeWjSVkkMRCP82+4W5fjSJAx5z+P9u0e
57KXxyK+guPcZI8ji1y6zjDIx1KGTio0r7hwfDiV/x4K3dzXqfBh8lOV2rMppJc6FuPZOIkCRnYC
ZmMU4fifyaumYZ3LUdLIn2u32yivztya1XPHRhBw3l5dSkG+f9dRIH0EU2MSNRnPKAcplo2Q8aps
7nrGOpKHlaHFGCZQ8kaxSbTym8Tv7bS/sEe+W8LUMkGvjxSms97MgM0OGCRdOkrOZoBskKgsp+Yi
VHzcapMPSkkTrAQtIEAs+mT96l3dte6Qi8dKeZTSftZimwDvetN3N1ak3HdgAMj8uaBw+IrRoGia
zT9fTjoWvRZaQCbJ+BTJ4dMnyxKz1bjm4Utnj/Avvai2ZSnaS7m0BuRlAzBeiE13YSFP+VpjhZpi
FwqklAKQbzUnF3Es4/2Fe5t29HWSi8hf+Zb2EonuTG06yS5oj5TSoxOuQslEMIumajnMie2BHYuL
2BtuQvy5B2S2vFE3MjCuFTlcJka7FPrfZfMh6++po85amB/RUD5qnZjZefcP4RSfwdwYGIP0k0Vo
q9PKv5Y7WpUEvnYUm4cOYFcZvLaJGtq+eBU7GxWXBLy76fPk2yL4yIRqU/XGhUPwm8uPR8Ctk2as
ScY++Y7ITbReo5PbVHSMUmcXOABJvKsAJVAXvYO0KezEef952cjf3CEsWwJjOt66iI3t6aFH+0Ir
Q8yujzgM2IlszDntTfTO1ARHaa8EDQOUFSyiEX94zlvr+5jeWAvHj9HWQ19LpiEuukd8y8hViuu4
V2eZ7s50a3BQDdgVwXCBXHnheaeseLNNMizwFPXYG1eyAY7yQmsC+83pVsbDGF9kktkxroSIePpF
3NCoNBQA+CKK+iduWwrQldyBPCh/ZzGobNVrNjkGHWgrSBslM6y12OIpEQ7NddOr+kwOit4GZAQC
0B+iWZ10hPgyxUDVHRTbyv0D3mUPmLdvRfDRVjS8Y7327gY4rTeoCZp6foy07EkfirfYlePXuDLH
HWQ8BhFiiZ1IguD5eg8MjeJJZG6gqZlzMbPeI6//kyjOLyuDV1U1BCWSAP87yX+Zg753tPo9Nrvb
WpLA/GXI/yVQveBZ3lZ5DSpLobCMxJ+E4KG1qkNK+qqJGZCv73n4NQrN13rabEo5/EAm7xUPyT2G
JzM9qd5CPSr4iemeCtoqcdzDQOW5aOr7Iq/fsy5euspbG5u7SvJWVuJvJV9eG8Xw1Pryu4mLSY8f
1KYAynSl9qG0x+WK86FOzFWVa9C9XOOPZ8pzq7aOgYtEYO5dm14d2xaejIHmfmhFvhfkfuHJ1Qq3
8oMVS/HSSaylhIukHUS4bxjJ3CpC8GuABEDsYTOl2lzK+O3VHphqS9sanXiInPwtSIUdaN9bw6uW
Ig6CWS29xUOwiU1pFNTV50NV3+XYcvkhHwaApa2o+pUcObdVWqF+brWbyBP3soGbkjNo2z7Ibr2E
lSF0y47GtpUat8Djid+TuyaO6lmoaw9hUd6WLjxvraQzYzSFNw99T4cPINczLdGQkAy9B+Q/PPZU
KG6kJHWXOYp3CIDGaPB05pPmozGSePEB8NeLkbkVMXCyUg1uAFQPcrtoLb6YV+8GXd3VHjg6w22v
pAyArw7gNaB4N/MbMDaNAejbEx5FkSKeIgcuEizOH9VPb9Fc2QaxGc8bXQztAIM2I/TXrdhtge7Q
dDJfs0A+WJK2TbLhFR8n5LVVfxukw1at0k1u1EtF6zZOmIzGbO5RGLUM2w7pYbGwzEXgUCXHfOOu
UxGoLvr+tzk490qdGYc0CNZCW2PskYq3joZLJl6b6VYF5xYaxSNOotswb1FWrOsCOLoZzPwU0Lgq
x4hgWSSAdWG2d43UbgXFQS1JUZHK7RZJOtwHkqKustxUtpoWdwtB044NNrmqWRyKSHomTHkVlfq9
KeXfam4+oMniLUpfy2axpGQzX+pe2rDqMTzEVE00KmApUlDstMhprsNhUA64MupbY2hqNFULehSK
NiudPB2Bgsqh9FKa+maVXiGQhSVYX184zM6Cn/Eow5XCYglTMZu6QBs0KAaQV8rRzaWVlEh0IXBL
4Wj++RKZalCQ74/0OEJJCZCICa/19Mikw5I0nHryUQ+dbmGpYbM2LRh7vQ7onoNOsrxVgk/dEBQQ
4QX5wBme7nz86WaKr3PLRfSHQtXLIf4bv3yh8Od67gnX0M4vBfnT0x2YqwxnSDRGPg+2CJOcKYyz
QijieDhUcCwIj2eDWeOMXdwgZNtjySXoGi24S7y6M4jQdNjJ3e7jH5kGqJseRpWOsrTxKniGOl/Z
3fYvx+Jg5t45lGrnlzwmphfmdOTxz7+k1GZFl89XZRVvtF+F8NQqLxcm/yxtYvKZfm0sjIpo/k9i
+y6xcrFPFdKm62TTbJp9nc6wlFwANn+Id+UO/s+iQf8SGP/mwtBnaQzWK/RcRRAbiOBLU/sT9KOr
ttUVom4JrTW5V+jRj0pOISMrxImVm6EhoXUlzbzEXwzQNZrRHjPx3edMKy99av0scqB4YYrYQGFG
JEKcPf3U/ZhwOU3eHxMPhDCSTZatc5eVQ3uhOnNW+rKATiBHoBgSXtvW9L3dtiskRRC6Y6sZN2rk
LyWoSr06cG9HuKPIa8G/JMj2zQpG2Jf8QsX5iI7GtHnVFtidujn3KwLKCFJbe+NXtyMCWVizEmEu
G/9B4BXlBhbNRvn980RPlxh9q5Oxxw//ZQ2jw5aQZaTiwZHqWdkBl/LzuVTehIpzUPnKP4921sma
DjeJALsEe73EFQF27PSVv0bwIbjJKrt+4A7NV+a8XZrefHhAuhBiEvQofFzBU8wuae6d79zTtx5X
wZe3xvcQ1B2a6McaE0DdXEuRcyGYPj8MDQp8qJFQ5INjeDangqpyS2nqQQbYhVLE2kVRS10bF/bp
J1H6a3Y8ftCv40zmT21VEeKXoh4Qx12Fj+hzztAoAg2wKDYa/cBR0wPf27l436+Ne2+tge8KlxgT
XF3CmE13zvRJJlMLmjbroszVDgZu1q4q3lZKZOeGxVLqrjVBH6+i2c/LaSqupU3HnMxj04UDwDK+
MgGn2MzlrbwY1SHxFpRuaNcbq2jdXLsXD/5vl/GXrz49jnIjoDBaD+Ih0/4MFiDFJL2uFf2+EOJi
nUVIgELBzOH5ZW4BU1C8b0PvY5QfahR37sovlafaRZXetg6a07pFTHYtQN37+evIxoVF+Nk//bLM
pcH1rLhUpAMB2EsUF/0f1zLfTM3dVuBqj1WDwFuKAHtXCsCA+qMKwHHWiCokpZGimpDOOFqLvbFf
3dcQn7gQgIs79WObNzneifq61Btgq1m1C2W3H4mhv9S2WVkswDJCSw+tt6XYd96mKdtnsevvWl1e
9sj++QNw2lDcD1F0g9neZsAcswLoZbdIlWe1urdy4wgsAp/U7KaoseWVlYcmLa+aOr52YVUr2HnO
AOsdxCx4MWptM4jdraZ1O7Si112O+FAubkZb7ECJ8f11Dy0YQxsdPACfdQ7epXymdLXW0maZ6Byt
BvIHoRMfNC+/rZPhJWrIvODxvg2OKIImQrG+lpZuW2yKStqFTfHc9TByVVTzs6K51+TuBgPOlxjo
EDrleW6nEFxmdTe8qUKizwRBL20502863IHzBNKciJvxbWmaf8qq/iU1nrJKzAxVQ0NdV0J75Ygo
vIdBWy/8QKk3Uu3BNC61nSdWr6pE+mh20rXgWQdInt6NkVraDPCZh11DHNogmxF0j2AFhhYRERoi
8CDVej3kySuoS2WmmMM+zeLbPhyuQ1WCBeVsI39YF9lwE/TJWoyiFRRWFOcjD5WbZhckOVKNZK9x
d8ga+QkqMCgCR6QDJXJY69Emc/Rj7zcAiMWNVziHWpdXkSqKa88V7FhdMT83QX1Q62TdeJ6P+ahO
0uFdla2JzmIug7ILuwdHr/tVhnms7Tjme4vfsq3KwnWUZJ5tUm/T4vJKyY2Vjt2yUYq/jN6QoUHB
kqpRLpO0DC2B4aavfdLTQe/nYPJ/aYIJ01lfWEm/c1ooiZ1Yv5eBdZRGy2icv++y0FpHA361kRIU
tkRBetDLG1kL7yjhoHoVihwvDqGOJa1gbmzCQvlVtdZLWWV7o1VQb3KcFzxhmKK0AMzv6IiTKFFg
GxYiIkOWP2eJdae2+NGEBYzZJhMDrEV8ZW2FUL19t9+5mlas89HnAb3Ad6TysT71hpXoCmt2MIjK
Zlsz7QuV9d9X6mNeRp0t6W4JBbj7E0ojsi+EsJ4O+lUkF8PWK9J7uKbPlRbrdlJK8Qz/coDi4U1l
efgSJZ6MyzymZRWo3RlGEe6mMYo/ci2jdN5B/0wdSAi1nD4qvdBTv/AXupqSX7owfAmT4Arow7DV
CutB8oa7IFAbXrfEKqWpMzyiMbDwBkwWVOspA/Vp5wDRq7J4VusOD3npqjKTh8wwbqyRjpt4qXzl
ezh7c2TZpQqVGFOBfFAfSy2WlhLLbv3z4fh5RJ9enKfZyqRHEPRhoAtZS/D+Ml6aytpdDIijjCKQ
OFNcGu084DgdbXJNS67XVbLPaOUifyw2GWwU2ln48y7dBgfDBgXaS4XzS0NO7uNiyBQlKhTtYBXX
pvJEeelCMHcGv5nmP5Pbdyg1MSsgRB1GTk96zD4l7jBVmTXH4iJVYppwTwcb77ovd5nWtbpKI8A8
hAPnCYL8NeRf6yJO5JuQ4mSmprL1XiZ6ouZbBi+FMmk+s5bdGrEC4M0LDI/sZCECLt1cXCDTBGfy
etokwUk9OUlNidfzNnCH78HaLMKDdaPOMfVdCtvuAV+dpXYhQjjDWUxHnaTs2VBWyMdrxiF7a8c+
9Mp9RmH7Kd3Sj57Fm+xGBk9iKwx+Sd/yDFUyHXqStiu9KOMaHgqfabuDKmqwbJ5wTUbZHSDV5Zjt
DCI4HXDcL18WUKgWeeerkkPqAYplUd2WWIqGM8qV7VycF6todYlE9E2YeLqWJmeMLuV5ZuqpwKSK
W1g9S8xnlvqKa15GNz26Q/1iBSe/3iENMtdeLhvrnnUHpy89PXcGRSb+ywTSEGBcLGUuMDxTQdxf
SES+254gFA2JLpmi0qo7/bpO0PR9ItfqocZbxvC9mYO7dhVcUKc5z1ZhDn4ZZTKHQp90ZVFFw6Hp
vGVqceYE7qsVGO9JVIl2Ro360g4Zf+L0mvg64mQKvT5sqsx0OEXvmrmV2vE6X4XX4p8SFs2tbIfz
5D1+vXA1jbvupzEnk+Y3ZqEEuapBCqo20bzMbXNuXOtvyqK/Kq+q3z8Pd+mbTu4Jzw97x6tE4+DW
0rpzDnITwRHaDEW0duWHn8f67Lz/9GqTK6MFlUUJgMEoDW8EO90a6/ra3AxP5sZMbH8DIH9ezHBl
u/UeFLtcYJS1L64vy+tOZLJAT1Os/Dqvk+skzqPCcyRLGPPmQyfPnW27IqVZ2D5sqKduFt8PL9pM
vdLX/4Y2/LS4Nhl8SjAXfYu7U+4dBs925rbYd2tqIHPrg5Cfysf/w0V9UiSYbk5BdCXBHfsw5cL4
peCjLIGRBQQ0C5eXD9rzm+x0sMkeDVxyYzc39ENjPggoBpUyPaf4sdD+IaZkkvt/XuRfz/NK6CFy
69YhSREKMYu1UnmbvKVYVGq3ladfOODOD4LT15puyqSjyZYaXNBI4+iFt3C74J8HVKdjTLZi2eJy
VQapeWi32abau9t66d4PC9kelaYvgSyVS2802Yuu0AnZ4JX6YYi0xI4dX30Oup5uAVSomZOGyA/W
0q0DhUOGpjj36VXQVPLuvT4aI69MupYc/3dc6/dqVzzIAh6akcNfC+AEwfODr0P7oULrJjRJLQf6
1QOkUhhGgJ1E4vpZDDB93sjOQ2GGPfjJwgBD0Xtwiftt47SXClTjlj49e06/7mTLZ40UBFZhWZw9
5vYvruWoUn4xlDs/vk/GOdvdpVIYbUJxcfQPkeYRflX6Btu3GV7XK9n4/1w0U2yVP3SGT+HGP3pG
h3VmsnfE6F7usBEIhf5d09PbsbW0VfrirlFw+ujV90rW/QsZzjf3P9RyWmI6RHtkVCf3JH1bmLVx
ox46GsBiAHEqtvvy7ufr49Igkz0YD1atOnKtHRolnEf6TR/TOhRmPw9yvkxGF/a/32SyCVVfSAun
4Yoy610jfZSrmOoJKa3vzw33QRkuNBzOj8vT4Sa7MI/FxGpdiv+mPvfJ+p02xoAv32hDuvz5xeja
/LwDPnGXX45MMdA8sQY2fJSF1COaQfcp7ZuXLEJXRo6t31FUPPSBOZdcceUCjrGTxH9UCvHRlDya
tg0IBiXbibIc2KrX7nK/pCnsIpeZDKVI9yB7wkruqau9BDUkx7SdUKdJpBoYVvr+S9K3V5FrPiRx
tR7wMIyU8KFEzx9ny3Qv4uCsF9FCL9NlGud3phpct1r8lnhdMneijuScrNL3njFolezOVX97gvkR
yOkNxoULwwro7hsKOOVEvdYc86WRi2vJapZ6i9qdNKzjGucoJUfLHm68je/lrWXhoJy33ZOFdW4T
+M+tKe2hYpnzepAObW9FyHklKLL66oHG99oT0ndcX6R5FggLenUH3hB1WPXKFDnQ9JjOphAlsV2a
5a6wqmYZR2mytlpE4IawoBZklAdL9VapFrzCX0xtNQcE1RVZayeSVthV0dyGYvIa596hrMt128pb
SN0u1rXY6Ea5etNY8NU6Ec/dXvwdKPK+L7wrKU3f0MJCtjRGxAKf8LVfcZynHThdvwGkoLdDe51J
3fCUC4UE4bG+71EzyxWjxOc3oqNfdQczrreFbN0UqXkVVMJr5UYfzqgU69b9Wi8NqvdhTnVW7cnv
TfPDLWKkIwZhUegwCyOoR5WT7CGQXMVhdWSlXGd1yAlkVhh56rl08HzqHrmbzEOVnwNfmDIPwH2r
le5MHVksgA9rKS/CJdS7l5q6WisAnTET97Yw4d2K6Utr0kpQTXcO8HzppVgJm36HfWYsuzOllClD
eyghB2j3LAoD0TWkTMEP2HUv3NRagT9m2O89q3lyzHE4hdqUk1D+RJuxtiUvQBKlqB5qGJtQwaWl
nOqGjb49zjOliRpzJr/hpnnlU6dbDGWMsXYuYSAMYulXlumoN3qGvM4HlJTkDttQrb020pByn+GJ
lMWk9wpVscaj1m7pKC7Q2MU5y3X3rpXz4J2EzuLwkVgdekYV+NzID8E4oTOJszjaR6La3xky3bis
UqW5JhjFTFHrrT4oT0aBlEPXOhgqOwJHbizUs0xzfCCAXmYrHRjpsjZT21G4HAarOlBjBB8YeM2o
Fuesmt44yqULDib2QKUk+n5om1e3BX0WmKk/xzghQ2x5qMCPNrssdWDfiuF7mCPsqHYd5jWGGy+q
vlZmnBi93XEU2EIiW7NEC4p5VAXpTm5Qtmpd/yNBoX+ZCSFrSK+bjWQFLPNauvGZ3qLRFqXsKxSU
m/QFRal664TlqyQV3kyrav1RzjJt5ujd+/9wdh67kStbFv0iAiSDdpreSkql/IRQqarovefX9+Lt
RrdEJZTv9liAIunCnLP32oFl+IvSRERTCtN4apvanymF/MfJAwpRKgk8ytB6hxIK3MqikF2rHRVa
aB78JPdGilsSmbCeKkH8phSVOsu1mPzt5K9vxcAUO/LFXeuFS4g3iq+UgLF7PKZBPCxt9KbLRg1v
LIkMXjRnj6RGk0hkEsCcQJeBWwxdVktqc9ZRViZJKDdmCnT5WWfmT9QblVndRPeOTa5NmZEYq5IP
hTDHHmZhLh10IW7sIN1Unv/Ym4A3SohykumfnLJ7iVlhwWYWO5JI3wDmP+p9NCac6tomc8xiL8fD
fQavitTjjS0F8kquonJuekU3R+zskSMpHYuxamZXb7VrAv0qqDP13o0hS+9tWzw0BG3zNXMBnkbm
auQ22KL9YObZA5Kv3CJ3vl87kdotsdq7xMaXO1uh75Nl0by0hw2MvIfUlrf4SZ+TAFBXYNpIzs2P
wbf+5J78WhrZqk6V33Sd+GBD+9Xr89u+7/56tYTJPZGgiznbskc0Ig+Vvsh6qvN5We2QlBFRJNHh
UG2Q3LrzLA3kBiHpXPOUjm7o4PTv5YKXv8Qi1JnkzotfQvLehj54V9EOzyNUpbXFS9y5LpLPIPmj
DNIjZqI7i5QnRII7pdbORmaDZRbZvRzBoMsFObWljeGgTv9GofTmECsxb7l10Ay2RSdWwAmI/K78
bh5E5bEYeu5Yt9BdZe8nHvHOoDcT2zgHBXOALBpuN5BHURg3gRGqq7DujzKWGiKws7niVtC+uhim
jWKem068sFP1Zo0U73MXekMspXvEbfeujlYrTsis11MTDz8vZU83rc0fGyt4VaEk0JqkpCXav0VQ
Ixjw3HtXDNEsSe21Ech7/PXpvKvy26gaXjSoz6gi+195J3/Af32i9LIfXR4ib2+GQD2GliABPLb/
hEm1Cgf3xcrTe+T9mzwqg4dx3phHSbf1jZQWt97tfdvAMh4H+0aFHCRXj7HWu0gKio82bPdVahgz
P6DfqWJhnBXCHrs0zmsUpH/cTDpHifbhyWDWhir5kFRLYvah5CIbOHpzKzgmecYNCG5kEpdn8CjO
Vil/IETZNJWL7iuldwNlxIdvaBDjZUbIZYo5L/uw8lnSiYs3xZzgZANCQA8MEcd7I4qTWyEzaOP8
To0HTDhl7y/o6m3SSDXmtpKj7ctU9izZk3Bb0h7dEuWyqiO803ee5WyLiF5O0rTh0kBVgFBDdeZl
2e77vDiJCrq5HCsvpRUAmdWpp0p+QJ64eY4KLMN8uIs0TSi7iOagNwBuK6tt6GclsDsJRgdO0C+t
DiNbaxBUXbRtPtO05i5S+WKUsn6X6m5uuXBBI+UcKRyBARB3pTgpSXG03WiYmUF4I+f9SSrCfchm
yYiHZK4o8m3cam8wyuZShHfeUG5Uq3iTXLjr4LJ/G4O/y7Nh3yrupgjCVV1qzx5YnAas+1z3Udun
cG3JI9APZR6/V3L/FmrU/Qgyeysdj3jG3l/RD78VOl2lNHxwneLgxt2N3KUHLzC2UueDmhHkfxul
E7ELC3aNS+NS9a1bzdGXlsorJA/ki6sy2Pf6PjHMhyhMNhQFrHnSRNuqC+5TnX2FFjzbRrKAY0jf
0+42SUM4DbLbx8LM6a+6f7EpBwTYEdPUZHBCzGiH6COZR0WxVatoM/gx5VgEOLOQY21TkOxRltlM
UmhlhbH0p2yGjW7LD5bffLhKuYPwsTKd/k5p2leABrS6ejC2nhF/NDa9HC9qXtS8hFBlqffEruP7
iAaxLI18XbBuzZJWF7AbK/q/yt8UzQIC6JWk2zeK1BN60msHoxZi3qbWXyfSHuNI3cWK9IKynbR7
JeJtSMotHu7HKvb2Rh+9m31mwDCShmVBtN0so0doB/0vDZBKVZXPiq0tdct+aGNcN3l5QrawztPm
ryCKr9ZBGfbpQe+HU+srbzTC75XA+Rv36i3xEObYTWQaU/ot2NunqEJPmg7yLxtzQR8YO08GjRrX
PmRtOEpLkUjpyqw6MUtk1o2fzy7fD2Vfz9ST8jJN/C4UBWdqbU1Ozsra/jcn6erZ/fsJ8+s4k+KV
wnYtBm/r31MfFIvOaolVyJxgg6INSxyEhGXbsAXOnMSiOZQUi9YP0F0O+G4oR5H9R6wVVAqOKNBJ
qis34VI1H0MB+BFb1UZR6ORoGgWeYMuL2CfaOv9DJaOmMPeW16r532+39WWgyaF0aABduK1vnGLs
nnNdEjsLU6TpBOg5fdB10jxLskc+rCtn7wsn1K8DT2o0IUDjvFZa65Qc8vcxpgsOFBvzmTvWhK/q
eC41+z5fpz565z4diMOiVZvRXvQPQADRGzot4j6I55QXY+E3/w+Kv/+Q7b+WoWAmYUEBLSVrZNhM
On1EQIzYSh6itMn/uu/KagzoIzRPn43SpZBYsjheySukgDPloVxLsO7GrNvyrj4Xf9pf18Bc2vdX
/uvvGYsGn+5BlzWYEQPKgKoBzJjlKRDVFuXasWeX0ZvJOQ8oY1Xswo3oT9E2D3UR7X013KYgbQQn
ygQDhgeYDbIAgp+tS25EyJlcaeSNLJV7v8ML0WZ7NW7mXV/P4/QwyJB2wnARQJ1U7E3ohJSlnF/C
0XekUC+G2sRQEO0TK1gERj8vfExtsOVFb62bPGeBb66o9b7JrMeK/OeHMplfmmjoQqCLtHmMih1Q
v0XePHdk4gnCYeeX6dLz9A35M09aYt31wsFkUr852rAN8xKZS7B2NPlodD2mCpQoizjoTz9PgBf1
Cp9/4WRmKrEa4Yymk6et45tRUBjO/W2+HTsG1yrrF75+9bOQe/KGIosIzLjsx2nG3YQ7fx1ulaV8
tVB6qT0KdY0nimYGwa05mc44ksV1beToXnlzRJfPRC7vy7haO166icZcCI8I4kZaJf2bUM15HMMy
V8onT/deKr9fZSmGjfpVwOtKcx0TEDkVoK1/vvEX6nMwNZTRuwYszpz6K2E6uLaRt/2pC9sn8mLO
AOrWQiONpg/dK9PfpTtiaOPUoNho6Mkk+/ot5k1TqAX7q5PeBHejsNAQeJwVDW9MOpPCbCO7D13i
P+T2Mc0AU2nbQQH/5JCDHWBZwQIpx84DPo5l42nrdPhtGdQKfr4hV3/k5E2Usb3KcmRop2oVbc2P
cFMeKdxHc/cY/rHnaD4PeTRv6S+lK2pv+SJ15ubh599wYc76cp/Gv3+aswzDiWgv2MbJFyf2lpxq
H4fkajzf1DnNpPBllEm5mROGo8upZ56SpN61sr5vHZEvML0SeEXdZFaX0m1KWQlHllmua0c//3yV
l2YlA3MgvkWDX6JOvcRVHKeDa0FNHvk2OV/9KFjIj9UmXY/CBdmfYeeZ23fyTXG81i25oEpnzE+D
T9YFPaybKsBnchpMa4lk/kMKhzuvDYKlPvB70vZOJliioVBY1/I9aRZr1S35SGVlNpQJx3dpCcRz
FuTJlS/ywsPHmcAHguWYddSePPymlOyciDXtFPj3cUocmsd6XRhXXvNJRtc/HWJTaDgOdMXErDil
0thIRVxPNfpTkwIuNL1jg9TVpNDqKP5BCh+j6EWFjlGk6sK0HvPBJ1bzdx+8pEG8TvCZOa27Up1k
nYwqdp+iFNjDMDjkNuEYZjBvpOjU+84TZNVtYqA3/Vv10Y3hgK3KrG1o23dtb8wISuX00cyEUx5F
VcwdP9/a8btspciKBwTy8dntpJmv4SfMr/noL93oz3dg8qGboZ0L3Sn1k1yDNbE+BEXSXnq88pJf
mGC/3OfJ4yzCuivsPjRPxluEj3wUWZj7YMH+mvCKhXmCyfnUreHsXelY/dPtmGzEvgw8+byjKIeN
VgjzVIOLW/q+b8wNcoFO1BFNcqLkHhoyVDkSzWlkJA26dnFIetSs0L8PQRcfS8nPZkpDxTgekYzq
uDhH4V+vSU9+Sz0KViFlqPTfzn2C5Qi0N+YbGZ/VdI0oh7jzSwD1J03bN+nRVQ65eQVi8O3Bj0Pw
7QNU1LiqqQlmLKvy8sf9qWqjZZAXD+RHLBrHufLox/fnywMYhwF1zpcMQZRdwNdZHEam6ima6E5a
Gz1oRn9OUv//cyX/N4Q52eBHVqOQz8HNyspoJ1XNs9+Ya4CQV5p4F68EsxR9T8FOREx2MqXXtJ3f
semzu562dk+KzOvPn8mlEVTZpNIANx7Y2WSEVPZQj+oW96qK5gl9N2rTV2Y85uzpAwGQRRitadom
nCxrygO0m8iuy1wfTsKJxwBa85ckcK6AbJw1HQ17bMvVshXaxo799yzVjbmTd69pFQ8zr2zuwxgP
ohO65dpX5bWRem+05NqZJ2widu1BWyuDf6foA9EWYUWrJqVhVYp4GVnyoayGP1FGAkiqzmmKLNNU
Kmdp3S8T15c5P+R/wDHiP6v6eFX45V4r5Zve7Na+qR6b0j+JNlRmMHhXck67PTBuKjd4k6oxT6va
Z2n8KAX63hyys1cZK82usEvHd3YeLGw5eQmH/g7C1bGm2mSo8ULOs5uw0Va57i4SQoDMwD2WjX4M
SvMOgOFAjKd6tnv71ZblexDarxWWF+YTCK8gKFaBKZHTgUs7LZPfeuMea7v4aDIP9G+FRTGzn7Uu
5tieYfSFLPEX61U3ixRxzEylBV5lLQG2HPk0YCXgG6eoIP4GfflCUWjharitK1l5DrB0jpzvXaOa
d7qoDq4lPaBofwviame02UdQJA+y4tz2Wb5Jk/AgkwtaNP6729dnAMHrtgiWiq6tQ7m4wVuabdJU
9Ou+TbG+2bedEu0AWuA3VI1t2CXbemhjtqHkjAURQUqmmv/pfH2FeoxeU9nLi6YE7q+H716pvtfC
v/Nb8YrhQF3VhmzOWikkUtl6QPeEtl/OboWo7nw9WarR8CIr/SEesIFDonmytWFOjhJ5aPaOVuaD
Sz6MwISY9TZ9uJJhE1tblK2yc5x2T4QcQnEYIQtKRMNKIlYgoqQlZOz2fi1zpCYDuoyD+zYr7jRH
W9p6SRVQ0m/8AjV72iinQMdLq2nBITYR2gbFXSP0RzuJbjuXHf4QeJvIK1e58DC1d3YK2RSbSFcD
xZWVD20osoUXKVjRkf9Xlv0c+I63rELlV6VaMpU5beRLWGeJljBhXl60axNq+Ikc7WJXetIbeyfb
9OZE3+hz0rMMKtbDs5epa9eQ9hqMhM5pnrLEv7NTdUVi0LnQ3WqWJflTqpW4nIrXdNDObpTZ+H91
eQ7n7FSX1h+5oUxX0wQM6uRoxi2VK1ASbWgdLTuLZsJz31Pff83c8C1w8w8hcwCjcfYse2q9BNMO
zlYGqF46f1B8JFtBbbivzY1VZVs6gGtr6EiA8tRtX+MLyToyJvxIe6Nv92r0yrqQuvyWSiFi2yqk
hxDVu0Eb9iJxvQO/G0uaDLzNdEkxTHSDUDrFK6j7YwMUSg3BtUzoOIZpjnW+UOdmm1LUtYlPk6GF
Z1Uz58CuLau2Yo8p/0rDxFm6bkuzjl/q5tW9GoTvtSan3I0KXhUHRUEkVzRAeOjjJH1Ohv4j7IxH
3MPnpEE7M6hrMNLLNuDrKv0buew2AQCFKM0XvqM8eKoHRfu+NOKFqmq3it4fUN08NL6yLeGFLfI4
9hYlEeELWIb3ksjndTCsCGQCv6Cpz1JuHkMnOQo9vRkqdeG52bI2M+zQ1c6Oslc3DZ663t12HCac
2tsQ0U2TH2NkaBsPOCQewsJem3X0ZJTWXLKoKst1kC5kd1i7XXxIdPODdZT2VkB+1mC7Kq4OW0N9
Zb71qafc+nhq5+hamrVW+RtD7o9aWJ10UT/GUocbIT1LUkWhTe5kWpGmD8tb3ziZvTFzcQ6bTKJN
YS19ORYzMgRwLITKBkvXhysy/9byKnNhES24sq2gXNHaT+d4h2Vir5R90OuvQYdFKKQ9oOJQCaNw
15ZpekOjtljAb07uasLbt60cancmr3kVJccION2sVVVx05iYwhyNFORyiMyt4lhPqmmTfWtJT74j
NUulig+e7pATpijnPlHuhjA721W9DQw+65jGa0TW07pLtAFoqvtctL5OwkWwaGwMppVCK93Ojq7l
2jBaJMJ1DfrDFRHzcAj4tO0SfQOIYHsmYjLNZN83l4YwbobGPIF0Xxlu+GjnkbnP++5W9qGFtRXp
fZ2esHmPyRpM03uszemsHf1wZqffUEuoF240PqMgqX/bNSIFTTHpbKa0zlW9eTLtYRfG48xZqbtU
SpplFES3ee9p21byo7lnR4vYrBemCn4iJ4ZuJvc+ZefG3iqYsxf44wYsPxIxj9KdbsMm8BVpJllE
TAn6Lo1PHt/g8fKHmrpo+ugp4O+QniuFPLuYZknQHbIiijeuhYnSl5tbQCtzwbAzdghoS3pC0jU1
xyzskF2lmal3yr3qD8sjee0wWWpDOueiP3YB2AaDbuYMVOtWGWhkJaZazFTXRVQQ5h9UcYKNZonu
XlcG6hmukS3dhm4ylAkSHyMz3fux7e4HN+lWgSTtJTf8gKV/bobmOZIg5jkEWKwck404gW87eIU7
Ow31ZV86Gy+LafM64TLwaNe7RijAe5fV0iwKd1lGvrKoEHYjf2FSQ3a4oqizT2r89GbiRYuEoEmE
N/ehTIBWm1ZYwtrbpiysuVmiao2E1c2gXn0YLVsgWoQK232Z9smQb/ICwgiefmnpmnJFYaCt19As
8eLG7Z2TGO7azJFQ+X14m4XY+p2hWriYr2Z+pTWrpuqeSsQC/AxJn1uJPYZ3dfGzbwOy0CK2DBUr
JO3DG7Vy7iR3OAy9fyja8uQV7QvqymBXOHI3t/36j9/HOa8wxHPDls8ma5okg0+pW7VAgpEjme+I
/xVKG26HAaqEsFalg9BI9xaWGUQLolLv/MDcyJV5dMvqaGv50gQHEofqwVTpkEm+f3RsEc0r093W
MHGIBADhw1PNTbFPekjklXqOTeuJ2fTU2/EWfRnJhhVRY0zpwiCztHb1jd7UNzGUklz4z7XkPvp+
dcYYRq+ULxj7ZfCLdeAWwMACRdEGwMTG6aplRcZqXMvHppZ3jVDQqUh7PfDPqpXSMVPu3EA5pAT9
lnp+SKOhwiWoPEG9O6T/ZGxztoxYm7S4GRZSR08lU1dBmewSBVGa64QvURLe5iVIkoJ+9TxMVGuM
CAA86AzFoo5ahGheu4MihGMuuZfBKS5S9s+I49QTS0OCRU6795gxgKOsoyJaK1a/tywHnU4j9oYj
m0sNiqqb1868yOODzYtz9MXAZSvom9w4YaL2nXI54OHqGiQ3puI8tApMc1WRTqmvdzO3CrVFC4Vr
kXoVGSJ92+9p8AazLoNeEKpiZgkLtre7lWpp7yOfey01sgiKxLHfbU+67QwHr48tipkuVaNZFDGQ
msjhnCLfjvC5xyJUtnaYDHdFQSUiE16x9loPkkvnbG3EmDFL0Nys23XWsgJj0q3fzbR/g1uM9ElO
0CMN0JWcHNVIxwvFOt63aJQi83cdOdzVQd74OpQQ5n2pK9Zym/xulOqxd+U9ETXlUm7J/Gwl+7dD
gPaiMj2+WRWlRBRJD56IKb/VSU6/TXrD2bwGTkL3VurvQ4FFVe6094h4UdkJupnEIkA9Kt5IQKUo
JiOx4z6RI3CyJdDkqgu+2W9DaW571W/XV45BFz5kQX8vzOK1DgiMtnHDVsraJzFQ1ZpH+tZ/CI9Y
8xVwC3v3pdRo0DjpKqpF/iyPvP3QqPKVDLk9j6Q/YRoRnNAVt4Eqdn6i36gE5yWV2AglII7KvUt9
Vgq7GP7gE/eWYa0dXScBPCR2dVL3M9vqzn1h3GqZ9lDTmvQCeRHU2TmQkGZXnvWiBBWxQLXzmNsG
xP565Qn3mDiInJPiNuTrqSROPFq4aYf0wcKJ6msYvXvXXhRdfcMnvxVaBXpKDNskq7a+awczVhQk
jv5LIPursvC2WuzhDVaQycn9+1Ba9EkGjOJ+pr2pQfMYaQS7DuYjnK+/nFF2ZgzqwcIVDYPuturS
vSoHR2dcuaQg3FU9PSeEJsmY8a7wWHqjQKtJfGBZ7qLWsyCxZkstYF+FwkLmSwOvvtcc3NRsaV5M
V3rrcrZeuWGuB9fgdExRLG1uHMNZkmi/T5qsnEu2YNNtk2Aq1xyHsEYPwdpwEYMWgfMRSLyYfqw8
yOxqC+hQszxK3NmoI7NVCEeZ27w1Lio7tq3pnKPGqrCQIAXVTu7ChZkppzjxngeS3TNszr2hk+5B
lIilPyYpoLC8UDZu0b1EijRGvzRsyuJX2zJ5t10aG/1CaO4xTeuHwPN2dlOfPWNQ5mYgOGXGfrEP
h4T8aG+v90yEbenUIJpAqxMzAvocCSCVwJ8rDd/rcV+LAJPer+SQ4COP99JoMtK/3DVJiYfMYzmG
5/DzUN/qTJN6w6QA5HLONmotM08ISfLkPkek1X/8PMQ/FZ4vRaYvY3Ag/1pkSjNfBt8SoRn3k3db
UkOOD/KrXiLNy8MIdU8pPxCYbG4bo1qmbvSQFS7qG6lS55rivxZJtGNaWWip+WxVYi2zYKladMui
56MaCjdJRqBSJPAOh1FO6durFwDHyNatzr7EzGMaDBKwTZw7EpvmOH/K9PSlGoQzC9Elyn7/FKTO
g6elN4iQeDdrRZ3LlJgLNWNOkN2NS30FgEC2Nbvy3ZFLc43IgghjFG7LsrORoPipYSGiKcEJ1ue+
1Z/QxD0LdGh51d4qTT8sWhU5h1lk3by22he17PZuIc3LYLgThf+RkEo9NL0xpwAhzWNLD5d94lTb
nx/FP2XDL4+Ceh8FS2iWFBDB3UwqvWDAfKOpqGGN1tqUdka61nbyu7qMVs6CuJyFjQ0yWVbrfsNW
eScvsrWz/Pk3KN/ebn6DTvdANxSoLGQWfX0dtNBSO0DtlDYXxSG8Z9exqxGEoTMgZXhJrMhMU5fx
7VVhyYX6HVGeMtIucDCa+g/p81PHColbR0ZI+N+tnOLBmBNyfk9KykyZW5vo1G6uSSm+fVuC0yXE
JMbT6LxbkwsNy7Dv2kppT8XQuLMcSwF57erBya7blsba4+S5IiHSdBUxEZxSffJczW6E2UH3OFlH
uBS7+kZ6RiGSHrNNuG0X9bY/iz/Wr3afX3GDXrqnlPSELSwbQNaUjRbFDYbpJO1PZhEQWtzBgL3S
db88ggabiV4Y+SKTqqtk8ULzufK2cOQMW9ShybUQi0vPiaLu/w4xmW47z/Ybucz6E90VlDb+otYp
YUXGlVn9e22X9wGml2IBYMamOy1RAxzN4yyr2lMszIeqdm+R+WIXqvRfyC43dVsdMyl9MkwMmYly
FoV0TcJ18V4a8HtpkAuOvJMXMsFL0ts9NXKFqo3eSuvG9M4/f93jejF5EaH0QmmX/6mRT/ulYY6A
oGoYIkC48J+n6V2aQ/iI6Z3bGn4QY/K+s5rb0Bz6/lRS4g7CEnMEcmB2xunaK7R/u0YyYUEi4xBM
D1KRzclto+FgFYbB+4HEzlTufftWXFXXXXg0jGIT/mGQYkCWytdJMeL40AcqMlHMVbO+e66ij58f
zD9NqcmTEbDkmHjJw6Z7NZGUeBkY8tKmoyRttJ2Ph7rakLuGrIkN7NJdXJtuL17Qp+EmvevStvwq
6pL+lFt3nvXQp8n85wsav8pv18PBydYF8QhiOp03nTxIac4do0M+t4sXtTtVZrSgER4192779+fR
LlwOH61iEOtLGhQWu6/PR/XBustuxOJRFnPOrkhB1j+PcGld/DzEtFGW16ZfE6dJt3tl7IYDsX3H
4nlYS8duqSy1vbtybsyFuLIjuDD3GeDZ6TISo8zdnEyvboF/hlMpGwJbnrOAHNXBXtiqf2WY765z
IX8ZZzLHppJnUIq2u5PzWC+1OYi0ldjnu8pfRCssTEt91yGmKm2Edmz9NsFJlmf9jKPqb+/Kfb70
JHmOfAUWvTxSZr8+ydirPZ5f2Z9q6Vw4d1p9Tcg23rLJiwkx/P8GGOeuT/sMy5VoqvSsWP6T8kK9
jV2qDv127y9jYnNRs4KgyG/EEv/ywlj+/BJdmH4NgKgygdg2vY1pUFHiyH2VF3zkmZzcZw4FaM/g
3InXfdPCKY9L5bdIsDUyTTdX7ut3tQqP+PPYky+eDXPe4HPpoXt0q2Glr5LbLliNeploH27rAwW5
/YC5/vbaE730DpPLZAhFF6RhTtM8YJWrdpzxbkXiyW7uSNe1ut8/39cLk43xaYh/ZMGfnmmQiBBA
A0MMBqiAQQLCJKd3SDbRhg6FvPRcaj5GokjXEELXBp7M2loi616cmR1yNAosRTkr/Nea8lDfS4te
EEJW//n5Si99Hp+vdPIURQUkyQ250j5BRGr8isS/3zJ+uZWT1VQtyP0tFAYAWwYmDV+l//TzJVxa
6hiCvC7Bmk08wuQTp1/RSgoq8lNZ2qfMkH7pXW4eauko4rsuDXZKDl069sWiiQFpRwQ2Bt1JToDC
X/kh482aTgWff8hkKqjoBeip5DTshpgFxGGUF5ucsqyX5nQd6HPpOxAqZw4VHqVOAePrxJN2eadX
xbiPpXdVeyZxotpWoed55aouvCJsIFXmc743gw3413Fws5KWFhXdKdfFOmrzgX6X2d/1Rnzn9MFW
jTLwj9k26p29yKKHqsT0kZlCOpoFTWpCtDc//6DLvwcUIel8tq5M12ar96KizrPxG8GDm25rJb+y
17g8AtntFi+UQPD29Yo9cntskyLryXKivaHWb53t/f75Ir4rDVF9ICyxwTbrMHym9n0ttqhpwsU7
DWdx2y2SO2tNjC/BEbDe8lmy8bdUQt+VpavMkOg+h88/j/99ouFAIix2MWwO1W9BlDK8/0QtMGPF
TXYP+e85C51lH+XLOCjR+NWbXsoWPw/5/a4yJEswOw8d19D0igdSansR1cWpbSvYxtbSlKzzz0N8
/yQYgkIHedvc2W9bd9SDmpVixTq58oYI5rklN8gJroFJLo9ijFxkhtGmfgJWV7Uu46E4pdJdlpxK
TZnFenXlbl0bZDIxS8Vgp01pJadKovfafijubW09/Hy7LjwRDcr1GHkKLxc8z9f3XM5cbPAi44m4
f5ts7/b3P///cb77Oh+OSzQPHb+1ziFn8h3FTihpZqWADG2snRejymyf65zUCc3/93fr80jGpOZY
4sl0irhLTkPf4g7ys60WmcQvx8ufr+i7f4VdB/tmlRMi7Gi0ml9vmZZiofYCPf6nombtCJGgrkRX
Zs5qw1bW+k9AahduI1kqCtFKlO2xsEweU1TmXiOGoTu5KMISt0PdstGNcBUVV4SOF94Hw2AJRY1G
qiv75a8XJ2mOm0W1wnayGMNvjiK89pwu3b8vQ0yWSA/TMiEeDFEtmkX2G2flwl1K82Ye3CT3xkZ9
TtbXSOYX9gd4bFHxUYIUF+ogFh8rWAaVs2li3kRQk2eB2bw4frrWm2JVS6AuBYDRW4ASCOWK5kNx
0hso89vSF6l9ZW258DA5T7JysZDySKdri9YPZu0HrF6GWi7T+q0xrJkOt0Agav3376rFTMg0aJBV
xVT19XF2blkXTZ2zUN5Wh+5groIXf+mg8q0XuK3bB5Vy77V0rAvryucxxeRDJLzdQDRXd6diBF1o
zSYo/5rRMI9bRAg1GjVZ/v3zZY5f3GSSsZSR4z4GtVr4779epekpONkHzkA91bU0W2uBPy8cTPho
5gdw3D+PNv63n0abvL8WjcogkalzyPKxDveq/nEVs3XhK/xyQZMpJqpcUSUqJ1Z11OFpD314jUJ5
cQQxluxMc9zRTU4ZkQpaJMbRf0rljU6OViwPy//HbRKAFAzUzOMS8PWhaGqWO1XnUt+qY7YV8hsa
y4NdFv/6cKFYmJn+d5jxbfx0TosqU9SFSg0Fx/WMflGrX+vNXXreqCXJZFCoPVF8+jpCWEiZ1HhJ
d0rTp9g+OMRD5auf79WlOZHAV060CrAedFaTx0ELm1Fw9bOm1IQqS7NyTsYZB2npqK6QKG6galyZ
hS5e1pgewjwEi+pb3VaDHJmHVntSrF+Ens8cUrry5u/PF3ZxEMHcS1g3MQvT+Ue2M6SsvtOC0/Bn
aAoWJVCLpvv3fRck7ToNHmRorI/Tdw0IPlFTtOHBRyVnjW71UrFDUNc5AsmfL+g7vXVUz38aavK+
2ZotQQhvqlN0iO70Ff20t7pedGNj6eDdiyXOm+xk/JIW5b57/XnsizcT6ZhBbwltybQqXWfQd61h
JBo1+7J/aGVsaiK98lpcWJzIv+OoJyNH/+6Uha2U5cZ4OraBbrg9nICynanqYztcy6X4DocdbyXo
MlNlP0BA2WSGSHNaqnJmtmwE4vfQhc4cnK2Hpqc9587Tlb8gv+la++riPaQ6RAdBoy0z3UjVHslE
Zmm3J63+lQd7bbgp9OefH9OFshjXNX7EBrsNDdj2ZMKwkOwATealN+eIacN7s54rC4qB84bQgVmv
LaWT9ZLeUVK+Wt0d79l0cUJWRm6LznRCifrr2H2am1lHEvwpYubI33vJO1MRpepaEDAiZ1e+hkur
yOfRJkthipS27F2f0UrsKnsoUldu5cW38dPlTF6RhKCn2smMlnJKt/gv0s5rOW5kWddPhAh4cwu0
pwWdzA1Coih47/H0+4PWiTVNsA+xR3ti7maC2YVyWZm/ie5lZE225d66hQOG61R5DL/WsYN4518l
TucjW2xz3QSDgNdV7+qaHT7IjvxWxjaaWHvvoCeO4pS/Kif5Lv7VQXY23sXS4RboW1TNepekDfBj
YwLz7x+0PFr5sJcnTqctCX/FoIn8fpl0YV+XbaDXrtHDAO5eMvD5K1M3/4nlSuRNCdlYVWRSs8VQ
aq8I4iqOeFkiVC6gwXPAEI9if/4LZNRKEnBpmZzFWroo9maVAzPyEH+BQBIYtV2Mb2Mf3cTWCufo
I3+NM8vgaGR/k+R+cLmtFCQxciB7bjnj4qTGt3ZFiN6aKIfyCb9N9Yi33Cmvbjyp+BqU2CWZhm9u
eBxfqV057Ep8GHBvoncO0TM7YOY0Ol3aBXavGD3gYvE+ymH/T9K/hv3MP1xSMTWDK4WP2mLGUfGr
jVzkEyVa6YAnwN8S1X3z3/foCANJFL9v9DL05fsxMPoY4vZcTJZql0fNnVYm2kZQAoTO8SAcpCne
pjOS5vPVdulYPw+7OIiCZiiVPCbZrHJ6MHGwSSxlj5rG8fMwF0p274e3OI9KKpxNORJHGdP5NZP8
UMu8d2gGSA6aLTEoPrhbrVBtZPxNnbYtXwsR5TFEQAFzt7F+bBS9PfRjdvRmKG/DxtmEpfK7wmPi
//hNFkdYIPXI2I1+4QrqW2hCXhPvhNXH0KWD5PzDL3a5IMZ+aXnAi+qqRXWw9m+l0tx//tVXJtdc
PCgzEkvFgwLjSuhGgtzqnn3UhT6PcXkc1EJFUYfkuSzoRcjcKKHpDe7gR0zUb+Bhu/9bBPn9kWsa
XSz31dyzbjNXTrRjHg2Pn4e4/KH+GcTipTIGKS7YETNuFXeJ9aS3X7Xw/v8WYv6OZ88tSR9lsqcm
d70QVjzqdfkwbaAWrGShayOZ//tZGK/Pekkf1AF4fXRPh/MujbBeMaPy+fPhfJQkn4/FWRiGJxDm
e3/cnM4CBVaAQhS+Rqh0IzF40p0hs+t99IgooTOdih+FPW2VbX53KPawKteatxfvrX+iL1d2GqOI
J3t8zQiP9MJ6FSMEw94EJf2btfcHmUaPyJSWWa/Sa5nojVCkM0FAW/WXH8nbzz/kfJh8uO3Jdw3L
Qv7wg2uiMUlGoWI65gKOpFXq65iD1sCA48aqN0KOwIyZGeUO8bu/WZBngRfbqleyBlcLJrAnte7D
36opOIO6srEuzZPFyFCDIKW3xMWxj59XX8c6JZ9EOI24+kSSCj0BzLY/rMzUhYU/o+tmNQ8kEJTl
euz6Ls+Q06SUNfDne2jHfn8qu5WPdmG2gL8pjMiUeOstczOlA9xs1ny0SBnsRgj2jXaTVr4zTE8q
CbXlrx2v+jwNi/VhkRQARgInwfNrkX6MbZPAnmpztzSEqzzH+6PIjr0modPabVsfmO/XqL3PZPGU
mvJ15Ukbw8u/dhU49AD4nAldwZRDWw5qdWdlpbjVc/lLA4fH6tBeq3Q7hgoX9uZDKWTZLjQ6WHso
s2VlcxdUwl37xw7M7cXuSwclqxr7jU5KMurFVVEUdieDkFdtBdpZDLEwkbtdlWBk5TWFXckQVKIY
dimGBYbwI+pKisb5lVEaW5SZeR+bz7kFalsdAY93D/XwmvjBneqr2zaR9/m49i0/eJxrikRni8IN
xxaKAcvdHJHpJGE70JssLWtDl/JbPxhfhlTeqeXOCNBK8nxYGLlyA030OySTE/nxjV7p6OLpwo+8
llQ7aDKQIkEGeQY70XYctrJab2tR/zUEGIwl+ujbqJaPK9fspULXu98+77Sz83ZA/deHJE1xeDPB
07CNO22nHOAz7aIXy62fIHKf1nxVL+0piXQUECQfjsz9fcxcrhqjbyiCD0huiwV6wz9MLJ8/PwA/
KvT8mZV/oixuxjRL6jZN/4xsdKRddi/e1N+Ho/H1P1Br8ZcGQ/HFh5Z3n27GQ/llXHs8Xjil+Lb/
/IL5O5x928qrBRML2dydRHVbDqZN7Q1S7w9knlcGeyFbehdpMYvx3EzsunBw5QgriMn4XkAr+fx7
Xpw0pE8lcH7UqZdFFMUfZE0LacCH/h+B4Cc/NU6TYW3+Igz+tvSKFbB4y/6kXFFiGAcKlB0O8Sll
0KBB2WV4/TzKfD8sT7/ZRff/RVn2JrtUnlJNZTAw67RNX3eqU07Jz7aBqglCd3CaMe5XUqi1mIsT
15i0LhGqgA+YXSn1Y4Ej+thdSb1ij2G1/Xx8F1fe2fjm0/9s5fl5m0+WznoIK7ue7prkTlVfxzU5
jkuvL6bpn8+42MhQhErTkxmSItnZEbL8eOO78q/wJnS4RI5gJU4UTBz9Ktha95qysugvrsiz6IsN
XlmsxgQmhxshoVrh1CHqb0W8cjNfDAIoRJTAZuKHMP/3sy85DIM3pBjXu4L3nPU5Yn6RHQXxynxd
XBtnURb7t2irXm6hyLppMWFE+lQrEV7q1NSg1Qy+9zd77CzaIntComOU8pFopt7ZcRBCiIOCKE0r
C/7ioaQq8FyoJWsfKhzAWKnuBmyybvgSoN4w3Hy+yC/9faq5cFhFtPM+wI/TeFD/0zDRUb0NW6QK
VnCkH+ce5JiK7TcVGmwzl/V9xeq8Ou/L3LXk3zl8VEW/mqY1LNfHURAErBg8HCpY9OXeL7B8mkpQ
onJHIhb/Rj3pobdS/19POHqptMxmKSNwRctF3FKvlOp5EVN4hAf/JtHnpnLyr+f7fZTFIvbVQar0
oq7dTPlZl8cY74B/O+EyikzInDAWBYTW4lO1ohkPPB8zFwF8BxENuzbXQnxMxN+HmGfrbLvrXtGJ
gtpV7tB9Tc36hL7H1hoS5EBTJydajF7H54O6kIHNIekf6XRcoIQs7gXUwoE9qGCwGsu2XmH/7Sfb
g69uF0j6bfACu062/m5Yo9x8PHLmsBjVcW1LMsvi/Uh5LQ2yMMmVO0nVti7Cwa4r//tolbfiaDZO
Ka/ZjV9IyGR4AvTJqOdIAFwXR2mvVqLg48DjCmW9SYPwsTPaVzMrrqoieUvDdMNWe2xT/SdGC43d
T+Vep0Arqs1dMRjypqVkS0pZ20h6S9s2RlG1HoyHasi/tRk6Bp9Py4W9/+7HLhazhb+E7rcVFWxk
wP2m3zSxf40s/UqhfP7K7xOR999keRSbGUWupKxgHJgn5ZDuw6O6U1dVRi8uMgTGQE/KEFxAqL6f
bQSZ2oKKQEVZRdr95IWVbHLHu+53w1bfeVcFysLKt8+/4AWMD2M7i7n4hC1OFLHgM7YIm/vuCXuD
rbbNr/Mjj00nXO2fXx4jrcS51A16U10cD3iuAbkXw4qnjLSrjjruymykejfTC4vTsG2cYp9/+XyQ
F5eJQUTKlBp3xWLzlrFRdFnm812RHPHGEe0clFLScvsXYaBaibTTjRn38H76YgkIeqxZYOnaEmMp
2alz0TbXsuKLg6EUQCECYuiHmlGhKbWZinLmxlJ67CA+e1a1F9KHz8dyeZ7OwsjvByPXmlr0E42o
aqOelJ206TLbP2Evy7zRaM5cYRPcrIFrodfxZz9sNcuAmEGzGe2+xVYbMVFKO29+D/radVYlnp1L
WNGUOkcR3ssl5Eb5j7KXAr8IA22EmXr0PK00eoli71vX1u0tgikH9AbuG3kisc66yPaG6mji46EK
CMOYiRHCJx40G2UuDOuM8EtRYZTptf5r1c8K+egx2H2WnoRhelGk7pA28X0W1xVi0cMPqleAFiNE
r7R4Z+kVAjUtkhWt3+a2HCW/m0R47XAZCqvGlVFjiLPkNgjgqKf9vivQxNEV70fSF8Z+zEn8hQz0
lSFG+xhYuC8lTlE312g+HXsc0DQAYInanNre20RF9xoZ/I0Ye2th2mOisB8KSGpe/yIIwq82zK9j
tARQ0/maWtoNwhS+XRXRwcyFW7VDqMMavwuWtc8s71W1/I1hJU6n4DTU96mdCHXoiA2NYnXQADM3
kfhTrhLBbhovdiJKQ4dKqSVHUejLgPA+SqDJ7a4PxDsTZaqXOm9RFWiHaFNJPd7vg15tYno8kVJW
TimOeARrceqYXol4Rx8/o9Ct2GojI9oYN/4PDTkmRipquCBFAlq9sP8cVLEwFELu2gaSFmxaJYe2
pkSvda6+mW1T3khK2PzIR8PDFNv0op1SwxYXlInbR8/HIzkCzi+0QLDkEGvMWdpgh02GsglEAV+s
qqG0UDevtYqKVK77P3VF+x0PcXAdhl33BRBAtx/k3NolgSEBjQmFo2eO6Mn1QunoKGYeh6CrHjMY
W/taL8z7vEDhxxm1THLKiA+u4jJ3pZiRtS3VuLtqhQ6VLCxUNhpCRkkUuTrKQbT2XjARKQ6KJ+l7
hHz9w4iUbUpXCGmkcQzftD7VX1kdv3IpT07GrEeo10O0zYMQyRgQweFQtzbUeVQIsWTbYFaCnZI4
PXRmeDCFJN/JcQbmphGnQ5WJP/VMLrZjoAh2pkvNThFZH0riqyeJds4ujfo7CmhYvaMItvX76LYf
e9FGzWFyskod2C8+mk5Z9uA1I+J2es2VkYQ/6r79nYQIHPem8TMKLA/1QGMjV+boNFmEPbshvMKI
ffFmCSs1v5Oa5kGbZqGIGNVSORRke1QAz7B5/Z1U6M+RRjYXT+pN1tMplhKlx1ur17cU4/dShatI
nmmaM0TTVY5611ZUMgeVX/5eh5iWzpq0p5YxxppXOXWtZshQ4qURFNBaFDGzS7TUbL0Qv4SgPxzL
0ND1LquvVdHsBLG995sQgSJ5cNRUHzZmrB1UNqQdq3j76OhE7ZR8us0stKFmIyiN725PHX8DUUIF
6T8JcbJAhDCvNXeqWHwDSphvNA8xO6/j4Z312zYcbhsNJKmOyZgRGYjY6NpLbEVHVai+mFW0twb1
IRGFRzMNn4apeWo643cge9/zsHsyEiy3swFtPGGqt+nkAd9k9u5z5MSckSNkV5QFBUlFbPfZQL9a
N0a+ShQ+SVLzWGjqC+4yOBUEQLAy8/dQ9r8tOVH3w4glySDGwkbL+tm8PEO6yX81Mp1dIDY7A9N7
lDRH74gSIeWYNBQ3aoeA2KDTzZqEZNaWNQrWYHuVyONL0acp6LX02A5sJCUX7wsfRZ/Qk7+Psuga
gfwN9UycyHxRsNlcLsdhujHr+0LaCNlOaxKKBl79ZRCrh1iK5AYEclZuYjlNkKEsTafBYWw7hXw+
o0Q/K0cha2BtVkZiHgWF8pA2+7fQw2epBEV2Y06mcVcUU7c1IGwgtoMWk+UhIiXKgQdBJ9aqxxGR
nm9hFStouJugrlHfCH3WSnMlldZDNKinvDXLb6WiiI9Dm8WIvnStO45QBWOpuS0wgDqAX1D2VRak
3zEXk64sSxKeRCFX7rq2M18ns8QZxM/QDu7DZoMujLLVG76lWHQ5AqSIGCP4iVN9jdZMEFTTqe+F
yW7l8GHy/PBfFw1lXrSqKdHVoNNgLK56pe/HmvsQw7UZraMUiFh1dr3aLL6UuJyHWaRH8oCWqZib
jeuZkVNVaDQKWLYgl/d55nLpcXgeZvE4jMa0wdwQ4UtT6nLbh/tmJ23EoS8ZSFcOOWcdR8XUVcHu
LwLPKJFZlIby62J8qtALil54pRsWL376oifDi1oeKvHY+/JWk5MVzsHFlxp0oP/GWww0brNkVCMz
dgOkMD1R+q4FKo7pk39t6rOsT2wGMOSVYqsNXnIQ5Ejd+Uqa2VXju7EidsjsgW/IcIRoIiU5DHV2
S63mRqh19q6Q4G1d45rz+TdaWQNLPQKUxIXQSMvWDZJg0+cuikuNVK+8Ci+gTd8taH3xpknAvOd0
tTq4mSkbt39GS2fjj3e9OG61pKGqgtppiR7t+IJc78nwtO9VrtvCdKPBtQnyN/K0NxqKPz8f/EfL
GPSpz5amvkhuGyRZpVLuW8Bd/ZbYj+CZ7NnDBTPVZr+mLLAabt4pZ2USEa+7qBHTARggaErINu1u
ftb9x6BmrY2yNrOLSgXMId9qiqRzYz65UA+2UXBrB28rn3Btd4vvx6RPiEx0Xtu6eRBFNrSfkjzA
dFqMMuskf/YF4V5p0yOHDcyQtvgh+oZjTOJmGDSaB6qj+uVzExtfOuNLOazsyHn6lm+Xs+ld+m/I
vW4JSjlyFbQ4zqKv2fSKY1SPppS6WT2uHDeXovEABJkGGnGWOX//JTBG1RAL7ko3L4Chtz8143tK
2lYbOrC6588/+7xhliObU+65NAFK98+r7WwlGfUAULwP6EOrOQ+yr+hV2KV4balrdfwLg4JYOWuV
yPTZgUi9HxQpYxRmaZy7Y1HRlJCEUz3o+jbQw69t2f0IzeQW+8hHmSOVTaM85orSOIavvpQaaXaY
UxIsxd/+FD7TCD8NUu4qNf0GjQy/b/w7JZ4d8ITsiVS/2CpD8IxfwE2fjD8HL3SLKNglTYcVKEju
/RT6pTNG3hvnZbqJ/bjb9JS4bJJCbEPRWrbjLMZIwsg2foSid+ijrFdYkdvgMNh68YBSG0KZkqL+
MGvPzREvTpLiif91l+sT+rnAYMdQGk9CUoSzYqPF+ytRVg7cP7WNxdShN4TyBzRFmnVLkH8looko
dGOGg8PUbhGcuiIn3VVZewUA5FXJ1ZEsg/OnTI3B7ovih9+Jr5+vngt79t1PWJxDmdR5KNfpqdv4
w2HMFZR1SVERW49/SCYvPj9Jtp3W/Ht048xznlEh8Chgai42iNhL4xDXRuoGxjGI/b2obLBL3f/F
2M6CLHKnvrU8z2/4vLmYv3rDSOFgzhjTVHgUwxR73EFG5rVZ8QqYr/blpKpkGDM9D2WfJf808wZU
NyufSlMU3Tc97MZqwOzx86Fd2PQa0gA6gNRZAW3JQgESp2PiBmPTqPcT+pCTGfN29K7aovqLqcK+
Rpolalir0hLnIo9qMkqhHrlIo6J8221FK910WrSSGFxYiDpaSKgCUsrHxGk+fc6OsU4exH6c4szN
KrRmYe4M8oNAqiR25a5O7vRp7cKfU77FPBGQc8zCuF7/gCAzhj7Og8AssKfq0Fp06BkcIVY7GhKe
duFkztotfOH81FkYbBsRfvWHEmTahWqPDBhzZtSZPenaYaprkousp/zgemLw5fM1cuHWfxdvkYOK
Y582aZtkrp+aLBAJF9niCd+GlV12qUr9Ls7iXgj8QONfNXUr3suHJAUwyzsG8HBCYWxCVziwbrMw
fKxr4d7wo2uJIm816W/TsIaxvLD13v2SRW5Ztl1Wd6KSukMffZ/m/tYwFSvb++JwZ1CtBvsWmYFl
22cq+zybYi/6wwKYNngi+84fbCUyVPHreJAfPp/GS4M6i6ctsiquIZQhojZy/Th3auNB0MqVw+RS
Mgp5979D0hancaNg8p3XceyOufzQlV6LFWWK4W5A1wYf+i9N7f3ADTxBhRIXagkJZwSV1b1Gm/Lz
sV7aIvCmTBgcM3hledb0+QhxQDMqV1TBrFjBbsrf5Kp0DGrB5rRy9V2cyfNo8vsjpx0EamwdkgfR
sf+hzmpO+SZK/tgkUr/2HeRs15BuFyZzxv+gkCYjbUST4H1IP9dSjKR5h0Zm78hJtRvFZCX3vEDo
AGOE6Zgliwbky+Xdmhc1b8eAGMHR0+xxizHkphHtZEcG2j6bx+pK24ZHy5UceZPW+2yP+YBorwka
XZACo01mkfyC+aBpthyq541TZDb8jG6n/lZ2NTYPX+ITz1s0ssTHbgs2E5vd52AF03ApqXoXdzGr
ijoGshzNn/io7Zo7f4t2E3MqnBJ31dzswjXMgYlTHZcI0NPlk1lUEWQMIuydcHDd4mKC4VSwk65S
oNZYU2za++a5v1q7Ry6tofOgi1MuNWSvDammulZobLAYwCAgX2mqXjoR3g1s3qhnt7ESZmYtlHnp
6jc4YRykg4AA1nTCHdgRjmv0+gu7nmCGRseM9cLkvQ/Wq9lYspwZkB7ZqMg7KeIjTRtQzZfJ2tvH
zw+ZS/v+PN6Szt+lYT8pIfHwnC+OVJ9mFVxbfMyvJadxmpv6p7Xy+rxU9QCqqaKxQQqlqkt5H1kl
F7Uqs3SbV/9WuNN/17fVN+lgOaCBX40TMlXDb3EjYxS79nHXQi8l+VQzDDApYiq7XXPkSNjXENci
BOuwht1Pjrzj0NvmO2Gzujvmw2yRYTFogD80QjmPlqoQIt5J4mjxnTV7IjbtscNru8ke/hfllAvJ
3HkodXFJykmkw80beXAH2o9OfCvrL2UaO6TiTtGxFSvp2ey0h1gwSSqTXZt/DeUff7Os/hnuknCT
x0MkVji90DrCa8RKjlV2JQduI+UORW10m9ONgkSg1Nq8QrZlbTi4g28+/xHy/2e6//vR1cXxl/dh
iC+OVbieZk22nqMFLWXZ1WSNpSMXSDKWOr5ipXrkSYzBYHwwewxrrMnD28F4GlVBdBLgJzbtXKo0
mYqNQa0c47F9U+cXVNn2vyVP/JUW/ovuqWQkaorYZ6Vlu07wjGNcmtiSRPh4FnTgtqE/lo+1HqOV
2HDJTBUalxZPyqBs7lNdejELZN1VXrdind8OcntlNOJzrfSJjQcUXGaZhmbcwCqLUv0kJWnqKE1x
MpsEu9CyPOZY9mx4pqoH1YofIj3h6RCXGCQF2pVUTCNFqLa46QbrlzpioqJOv6WxeYn78cbLrA3m
j988f9zGoegW7YhloL+VBcqPJKZZmd1YVXpXNAESUgLNj6FC2FmZriIt+DGEylEfKF/1nXQtKuO2
GI3frRY/Afy1tVztbM1Ijros7MwhecxUaS9O1HOnPPpFuv/cJRhbqFzIUXAdW96L3+vTpqmquyxo
7gc55KpMcE4IlOK2i0cNHbT2aUw1DASxkbejRNm3WnQfafw/WiS6sU6BVNOGX8C75P00cp6I+Xde
bYOtjem3oPYfrFj56vvIYvsol6eZcDPGKPzISPlPsn9b5vVoR9XwqosZwua54Nt4FaBsVCQ3mhVs
ij8K5EqZbGnvHmUTG68RBHbjDYy20I5iqt4Xev7dK1q8QET/VFYg8DOZenacv6FW/8ZSSR0QR/fj
GL1InnZdVd6r0EKwU81iI3UBDe6CLlhWqA9eRMOsbtM9QugnqRO/d4n8qFbjrxzneNKdvZlie6L4
kCFSkZViedFxMtIcR5px20zybRppMotYehuN+Dkr9V0Q1ns/1EKnVOJnsZ4Mp0rrjaqXmD70EiY3
fdE6sSDtR0M8VUHytU6Cb1Is/gq0ENOpQLnyvBqUhUfTojEBkGArd180yUYNsS3zqh6yqy7eV32W
2NkY/NS7YLSzPPmZ5fmu9oV9M1RYgejhvdjgidMVvyfV/OYN1rdC6TJnMP2jNNQ3ui99wcjO2n5+
JlyCi7w7HOfD8+wyB1hhYUmnFpzD3WbOB6kZ/JHi0O1+Yx7yR3+zlqNcTIzOzsI5hzkLCR0WKzjT
yl3w2o9W7V2FojluukILnCyt/gKJ926AixdoYhqZ5stZ6fpSdojQ42iK+cDR0Ebahd5KbnQx/Tob
2iL98lOlmBSxqVwrz/ZKBdm1Pa5M2Hxbfbg4NbTlqexcEF1v/CClSElpQrP7rX+lHOI9DcvbdZb5
Bfw5NpNnkRbzNGpRF+bmVLriPn6Rchuv2OE4PoNlNG6bU/fiPbbX0SE51HflY+CqD58P9OKnPIu+
mLfcqhEky7zczcEbcKCkxdfPA8BlW/mUi9nqNKkvZDHlUs68X3IxzO5w0y5Pk12ILRIU3z1K39hG
jT+s0fuSmbjCtJOxDbxUpVMSdkdJBr8aZo8TziZRlnzLEFp3xiE9Rpr/qE6I0ivjrgvaW1Aqz4Wv
PcvtCCac/p9dy1Jsk92KTt0kt7Bx5Y0E92Mr+oXhFHKHM+0Ib1wtEwyPelHdmKZ+xLULWZ5p2/UT
l6BFttBp6Ygnn+AG/PlNNeLEVRoVRSsptLvJH+1Ea373SfIUG6VolzTRdwC4ElvyuhqzhhIERVBv
IIr8jI3hFvG6a2EUgavnPnY6IXBcFeuYKKY/OYVjg7AG14ovhV/8vNnpPZzvsi0f9US9xaz+azJZ
t8CxZXuwimGL4qLyLcLTTZViy6G6iuqScD000vdmiHE5CnGwTBP5Zwf9ze4M5Xboi5NYCdlh9IJq
O2rVnayXT63SvxmV/DCU1VFsxa0Zx08j9uMOafMVNkqPeS28Clb7Csb/PijGo95W16QlT+BtJLvo
ol+tEd1VTfEi6f51kPS7OhU2eqhdR5X/Ne+zfShK/jbClDFQvLtY0/FYzNSnQKi2fpPfcQBLtjyF
7ujRmgoRembu+59dq181PmZGpideWd5wNEvpV1TLBZJ/4l2cDXeTLu5Mr++BKLUhYOr+JIAFEoTU
VeWcfk/f3nlicqVVJVx5FYFyL6xtLUJ4Jgjzm9EzvvqoVXnScK3nzeAYo1rsPt8Ba+t/8ZDDxlSG
GwEiRVCljRTpV9UM5BFMnYLAlK7xIv5oCH92ci3aCbqEcJmRs6Oxjb9t9/H+VdsL+//FwXUx4WcZ
44UBufRDFa4IZtyUmRQurKMbrRnzTYkboDMU6XVb+liwiBNYiR4qd5AkM4ZJd8w8/ZJ646nIcMD6
l19Z5UdQ50C0FkHID8rqYl8KRTVQIy9TL0HTGLxWY8pwO6VvLZv782CXU/x/xr6sCHpU0WmYaRFG
GZ6b3saHeDsdIom6in+jbaMXcZNuUB0Xf7aHZgWSfPGpfhZ6Ub9Cja5nK1WFW/u5Yyk/i6alOo+v
ozhu0jWprUsoCm6n/06ytnjLqCn3uNbM0batthPd8JYaZF5TyNpIT9KV4GQHqNj4we2L0oHAKm2b
7+Fu7QU930If1/Q/v2KRPpmoY1hSxOeuKE9kvmgjTMhLRlyb1nk0n8VZ3MWZ1Khx0XmFW4zNUWni
PU5wdpjl+6K9BXnUZC+pIu+qQrhtUHfEIihfSRTXBrq4jku5kCs0x1ClsPAOhrWjZfJJS/+90uxs
bW3h4TGbHtC35juc5YaRKA2jpIeF21V43PG0aqTWCbpxZTQXk4uzMIujaAhwMjXKnDB6focz5mOt
/k1v7N1QFpUryC64BQecQo2XOJL+HZnerRSoayvj4mGHUJ9BGZXi+LKUGhq93tFUytnw1l12L9kg
eQ8pbfON5iTbbL+WvV/oxcGjoSsLl57m2Ie+tO5HGadr5epTfjP0031jeXehIX0zTV60eXhf5MAK
Pz/VLk0XPTGqxQBx0BFdfMoWGRqlNerKbVszxNgQ0bTM8te4YpdGdhZlqYFvyEbTySqaQSmuyG0C
e7rCtIurQbpSjXgfpXKLp+mq+Mf845dbW9egXZnwaz62a8t2RP7IFCuXd6fT6apj+l8KPboOAido
XpP+BLB6bdFciImMpDxXG+mofqAbN4o3IEwNeaSBzGG+TY2tXYNH24WOse839Pjj+wYSSfBmXIeP
a1KM6oUPjWDbfCfOC+gDtXCYcnBeNV1weFG4uY8xRuTA2pRJfFX0Di5/OcJ/RnFIrSWgu7NPJYIo
FFSEZMI7S/HttBu2IwaZmPQdJ9xZA7JUcJd7ocJIc1RdSxl+WmL6HPQAks0wMmlMJdeyVus2ztiB
KyW5SAW5zJ2w8pypHh4R7dspqg5OVdZ+tolwC1b4V1RZ37Kqvuk865rGwV0QendDiF+2rA7yRo/p
W0RGfSgxTLBNE9u8z5f9x3bFDBICKaCAqYE8uCySpl4QJ0IXCuS1vhPID54O+C+zTqX0iNXXgw46
splqzOJw4JBXnrIfJonYiMGTQpm8wqByvz+JAzyypSauAbunoUcxpfGuAKZta1ECRUM6ZU/JcK/r
dbeyNj9cNMS1YPzMGqpoZyiLG7XLsYUa4Zy6gZk+QzbojoElvgGIWyt9fAjEwqMFw78sQWAFi0BK
YgCo53lFGeIIRsqB87SZM/XP5/Bjjk07hnYb4tn880F23qyVBA/5SHZxD5H2UZwczQmryVzuFDuA
duH8+3AaETVwQyScf9obZ/enX4oggoVBol1iXbXV8LNG/NmYWjc1ipVm2qWRzROEBrGJF8VycWpq
1wYJZ4yb9MomS+RfrWqdWDD3Q7LCFL4cCYYwTF5tTvneL8UCjRQJUqrECRlS9NNsy/he+sJ9Lrif
f72P98wsrWPMm47uJGCM94FkPI01L4fH51Wmsanb/BhlSPt8HuRjmvw+yDzasylKI08wtSLlMmuw
OalPpfk1iTVbQ0nditcsCC6oc8Kck00ACQqywXDF30fLpCFhwND2hMO0U3bNr/wU7borbxfimydt
p+/qAQUYJz98PsgL75D3cRejpLWuG1OdcKttimP6EjwZu+wx3QuO9l1/0lzlt+/Em7p2xv2aytTH
u43ICirguiL9OTzfj7jwfUzbUyJ31TE3fCfpw/vBvzKS/ZSGV0oYbqV2ZStcqKK+jzkvrLM5bYCr
UH2fyZHVcZDtGsvHztx5B/VV3vXH8Jd6zc3S2+bKUvq4MQhLexkxZaiLqCq+D6slqdVMcVC548wt
ko0dmWwD6UaL1iiSa5EW0zmKUlnmeMK6dfGGCTlVjwelAjJA/+zzhXNpd5wPafEAAE3Sq3jKU66F
62MMvt3X7TaOczvKqp2Jn+7n4eYv9D754gtyUsoyxg3sk8UtFwl5b+U1EwcbGQGqmqofeC99BR57
QXftfRj5/URJWW8mPMort9xW19qu3XeketmfVL3+Ku6iQ7zpD+J1uvN3+ZWZ/oXyGm8DEghVoj2n
ogX8Pr6S0ikSewOtnPyGspeTT2Q92MyqHDyff9AL0A5CqUACsZEjgVjihayySMPJFHj27PB6/C1d
GwdAD3v5GL1UL9ZpfJQP/UFa+cAXakvvoy4+sJKWYWolvBBGlEhJhvSrGsmSNn9Uwcmmpnkrdv9D
2nf1SKqra/8iJDL4llC5q+kcblCHabANmGzwrz8Pc6TzTVeXurT3d7M00qy1XDYOb3hCjcaVWJvG
Jd+S8zOGNirCNGggwwLz++JCKKMvqtEXN/ocpuvFcrZ4pzd5tCBpQE4L61f2msaXougzOxdIHigL
QFEanjrmyUFJmYSxdUmrG4IuJdVRqq0ma1XZ8EH//YueeRQX/waIwS9bBznK9+lBVZynrgmdJXOw
byq93FFxCWgM94JlB347iKiS4aFChATpFLxUJzsUkPgK6QrlNw4YaYFOh0PJqVwbmQGPkYXTBOUi
GAXl6S2dWqgpEJSZMfvEE/ZLCxE3P83uTYa6apPxT9nN18DfQqHTc750ArHDFjJ2k8E+U2MEcRDW
YpDpDzJzWvsSchpMC1xdXemCWcDhTw/SbVdZIZMZvMWwaIHKlP3dWEOX3gG7cLRWY8/h7QXURmiq
/DYFqOqgF5BlbkTfBnpfX6d1vTO57ccNQxwmZKLE6Idmad928D4OJiiDBQ2BJgW0F/SNm+rrVFMA
BdXtmhFRr6Y2e7EaH51XvXlrTXj3uhnK3l2g2BUIoqD4JGRIgSIgYE9S1IyRucIDmsm12dMDn9tm
k00oZwr9SNqiDcwZaYLefgyE36HdfJUSejSt/IsC5hZ0jMCahIHakg4r6bXHipnwoYWTKyr56gVm
oPdEzsncZgnEI5fnxcqiYay3zE9BjkReYoKbN85H0xtJBGOcjevxm87oQk/HdoTq70NZwYhjQIuU
5tmdY/E7DzzPRRkmRLBaBvrg5yEMAXbGAsJI7Xsi+ByhhKKWBoYbMjslQEbMdsBEV2yZUX4OPYUE
ni7HoGkMI+KdNazqmVVH1bDsqACIDFK3cIK2YLEm8m7F0CeYpMliog9aBJgFWHtgqQq4Ga4tSM0H
I3K5QK/EtZWmHxZwumFZ+XvNHsYQvNAmAERXhAPSk22N5GXjNmBOE6cAadkBhbYoboWEERit+HwH
MHNZBp4HFxIOVxDPwxfjBoy80QNnHd9ROV2BBELjaSKJ66hnuL1C0Sn3h7Cvl/GIrq0UcyAj7Eh8
XLfhq8lBD1w1BD2VPjEFe5U5DJ+EAVqm4S0aPRboAVa1nQp1rSmsC8fHS4qxh980OGeBmF1zr8N1
Ny40Xa7Rqiiw++ZqNXkpCysjheILSraBlpUJmTWF1FjpCXHGeZ2a5E/mWm2YZrAYMIR1UAV1Nt04
vEpd32mN9Q4iuA6ePxh0Gumj3gcrHf7kt3nqXrn2R9X1LOw9d2Uqf00bAlLzzFepP4JXS51ux6VR
Rk6D2oo/zENQ2839NHrHzrI+wL/Yu50XF8qDnXkOdHRFBYthuoZvO4BCY5D6mIt5iEcdC0RYd1u6
hRkAD3L0c5aMmX8LdAILeVqOkT0bbNNV3Yfm+A9UAiHS9KYegvADmZMqX7XdYj5Vgd+teeqxoPpa
l10Oxgl7ghN71BTWhzfMXkj76lNPU+DrJOu2uZsVoV+N2k7JKtvCVug9q6ot1bw3qHTYm0rLNyAD
QLoRfwIpXmtBxc9uYYFRBL0wbrQZ3u5WVnxlvPqgNWQNlcgCH5JmwUTnl5EouJQxP2K5rJB8Q1HB
yZwXPfWyYBaQG0HCcZxK7C1nHLceyDcaHqXQ00gyTP22b8kuSzvIQ84jbh07R48HN5NlSYZepNXC
Q6Z/4oIo7D372upSsm4o/QP15CxSxBohZ148UI3+AR4Bhh2IpSJqkwMQwBFA5HmQO/ntVIs6ACX+
DeSJa1+Ohz7jm6KHmoLEEkvnik862bZ+fZdx9igM9alJlA15uZl8eqXwfgdj7v3Jwd+pyvqNlPLL
6Vq+YqW10yzRx1Vvgvde4uayhia0i2xfg64DRug69cSbthCdO4bf4KAtK3I0r3zhb5uq3vGh2eCW
fMIPiooFBeJkboxqnHfVQ68aYI/8yUnR7bSM8V1YfDvTkawGGH8HtlJtkE1aXI0wN/RFFRkuRwXw
vsD+00yoOBJxwLsVeI08lrz8g96hC5aVKwIDhdC4h5gB0FRTG6NkRWKWST+kI27/Js19GJA0WSzG
+cmXDBphXlEclMMOzVSUG4UItDWLOw+XU8zgxBn2FhrSmYEKRa6ilpIXbjfrAhixsHcBXqLdA4Qt
922PRwDh187m0PfrfG1d92zl9xydAbFTnN6Daf8MSY5VmxbZuqLS2mtD+gwlLjDvSyOsavT+QCpn
ETWq4k7rmL/uKfEhjlmDHw3aO6aSI9XI/xCSDQEaWEBkTvKlcwCVGewUTsXw2wU5lT/0Fh0Do9Pv
Sgd911kdWVPcdnbaQ10ov5OWoLjM6wd7LFdOLj8nM7PiYe5D1xEdHp/BC/sy3dC6jKliT9zUV5aO
u86n0wOt9BqY72lF5vFZ5hXBaS8qXHj6M+k13OSoJPaF/uHN3AvG3hcRn83tWOXbXEDpoBkUmriF
p0D4Vy6I77WMae7BoFeXn7Ul60DT/Ycel1gwWakZtAqqphof7aSBFsam1pzrjuDBICMExmFvdUNd
aDikAzojHWnWpjPFbW5GnszvtW4ACESIFpR+be0P2kETiBPaSt6nE9tbpb/tiXMYYT0S9Hn+UFX1
Q6Xqo8unVTfxdIUnbD/W+ZpQ/ZXRaY4yfTbwqKFGOwrPw49vQJXDXUxh1QoTVzhRSvOllPp7OVuR
qvq1r4empe0qW9yqaVq3bbYmnX1QRJWBkH2EW+y1NP17UfgSu9LbEqe6GkZtUy6UcpfgthOjcWea
+V6lFYriU3PMCzdxzfEV3A4V+CW3I4vOH61rHRAfNwEIzVsYO2hhpjlBlpo87KT2NMhORbLHbspc
lgzafO331o0t6I2f+c+6NUalmu5a3txWJXQv0t5YG0PzABlsKBQ05UqBKhfgfODQas6XOed6oBvq
1jD8ItI18IEnCX+6Sts7pF3pDXYS0H55aUdmbj+SkoZ0MLZp1weepeJ0Qh1Ay76MSW21UhwcmT2o
uorGGTBtD3g8Nt/1PonSalgP1vuQ8y0C0KRnLhwxjLikaP0DxbZWdr2D7KyBMtGk0ltb5Wu3Vw+d
3W/AIVgrvFfWpMeZ/dLz8TgMQ6g7yO8soABZCQmGFAqSj6CSvNnpvd7BeYO26wqP96DVCHLdiI1q
PejGbsinoEZf1dRpCKjBXsPXzZV/jYc4stOnBkgO14cKCHKQsrvVZhFolEUidz9lmeNo+mbYZn5c
1f0aVYNNkQLjKydoCaeBz7/yGfi39KtkUC2YukPhQEegAtpFTIG9ROHQ3BmLcTf1GZRnPjtXbgoL
8zfSeCiNOGdjWHTmiqdZ2EAnZrTzcAJ8UNT+0SZlYA+eDF0O+1kIND+kTretHIJbtVnnM0jN9M4i
qI4UJY4+BELzZwtImjyF4GT9ocOUc6EE6w2QyKUZWQa0MHXE8ixd6Uw9VkS/nntgXWQRN47c9WTe
6Km+0kW2qXFBcdsKlExfay8DykWtIAgWERdrAEhn1SRz8axl+QYw3DvDuVWIosoZ0iPusMqENYAh
dON6R/Qr8LSVce9VV4AVLGT8sG2cQ81ScN0ApmnyfGfpzV2FSBbB0bqWNGoURJu5GRoaPVCDzIEu
2gOi4Ts08o7ELNcS+it9zSNXz4LaWzSNEG0bYCXgrkBj4eBmXmCMzUYsKMNh2usQ/JMyC63Rvc8V
iQtngaOkxAtUPV95aRpzDdcYhUDGKP+oAuwG8VxCQylfjnVaxmlp4BKq1yWURJ3ZW0kHIC7iRcR+
MaCBbEAzpehKqEB34TTicZB4cco/Q1bewMZskzZ6aOsDjB4gq4xEwjLRheHXZtfWSBLaW62v8VIN
EA5MkTHxLR/7tS2KMZjqbmOVx6pA/KGXEJ4zZNDl5QqyXoE369iZcA7Cf5gPImTu9KHXHYRHAGGq
ORr7arUkNwWup5Y1z7o5AyUFfjYwaO4Ea2rjppqytUenCDHSpjOruLWy0EmfSE43tJzWRdtH5uQG
0Mw+og4PHMIUlS09zgMUnyEyEEqIyLC62oNvGuo4kbXdxxCAeelAHg4dXJ9QCdrSydyauQso/rix
hbiTsv8YldoQVwW17yLDcSPV8Y1JYWTL5o03goFspQFEJ98zt4+hY/Zqdf1OUEhGpe1W2u9zm24m
GzGg491N7vsgyqPmyLiwpxDW6k2gF9lG5yTweyM0dIk4hK5IAfJVzqI5czfQc3r2RPepW8Awd9Ou
xJPWFlosoSDFO5jD1ZUf5GOxAmI2mry7NrPCSWvXJHsEsA1sV2+EKtKHIXRctPpH5rVfrBqmAF27
A8N/4mb8ulBQ4BmzTdm1O3d+rICdyisUbC371qzzXdZaK9oVK9Xra9gX3LX1cFXrAPcyjlJreTeK
GuHMdFB6FtW43Xwe+cAyI3dGDm8GVktWanymo7YCdfxQ+XpcCXrQLBrLFkl/0wMe5uJ0G1DC0e9d
TcQVbEaA5AUvksOHtJ2eTc9febW0tvCLlitm25DH0R7gMvDhOqivwfMvhX+5eIMLJwIBVdwLiIUh
QW8/6oUQO6c3UyE/mAXklSf1R2Wm+8m1H1BQuJ/kCM1bFA9XeGJLaNKg5aih+xu4qW/GhiX3QJWi
3MCKjSvxwg3uvHJbY6sN5s6izbUzqqe6E5+KdFeTKtFkNJqogCaRpacRrRjbGC5e4Nl0YI+h7cw6
81dc2i/AErYguGTrnECVMfVvSi1Fjpaj3Z0ZLrihYjg4HrCYGvpjRQ7Fs5K2kGmnh0HgSA0+Avah
g8DlwHHcFjGsmNvIvpSHDUmmZcfa8EH0kYMYjnaHmO16dl2kJ+Wt3dcNtA9kNOnua2YXj1kLwita
aC89SBG5BcB93pQbNJnWZqs1sfCml7bEy6Pq/GMU7EB8dBi04UrPaz3wemutGHloJVJ5r/eeYPtX
h7Jz31Pa22s4r0I4HAjcTmkjyhpmJJxiU/tSwFx7/LLo4O1Z2j1oufU4V/7LpI3o7WrmW5o5u6xy
92Nvx5Vh78FIQHTuWc+gbGsHAV33iWqRTId9WdgHyLvdT7CPNTJgxgd9hWoIGgOkxykrbtrJXsGz
7boX0NewsKOz8QaecwSu862MP3BzJnpKEnTt3ZhqzVM/pjvo+2qB0Tj3rKuu+pxsuhnPtZXNC1zA
JpDyguzdpOVbMg37lI0vCIppUM/WB3PpWz2RNKp4s1HwpFqu5mzT0u5YlN1VVQwfk4vIY2ybl8x2
ZAj31kcpBDuKWbfxkuDQzHrfRUqlKIS08zXpoM2sencDYGeJGD1FYV7UT5lZ4umn4tUdmrdicB8s
t2HRkHdaIJn9hDfzqp+6D8D9h6D16dZSvN05uEmhI2BvpWGPK5Jp25ZBjRmQriuU3lHXmKAPMnna
tlI69Hjs6b2qYfyTmjOCMoiDrVtl3wK+/mwP9don801VggvudvnDVHoiBnDiGUWoozUwIwvGzvFv
iwEqeS32AZzvxLM9Fy4E3iSL5YzfmDK2njvtEyUmJ8ykhKvS3FBUMrIOZw5pH5u8EVj78qv2BjdU
fEBa4phzXJQ8KXV3b1gcMXmabif0dRmvdw0yPXfEkRuh8BdZ1YT3qnHQwkgTMFldvhOWfhxd59qo
57eUQ+CuVW/pYHkwiOiOhjFvIEvwSaSzcaA5dTUxCNc2qb7zu5qssoajSc6mIZSFefBLf21ydeMp
SlCjmmGe1pnY5B1gWiQfgowWV0xgA0AN/b1Q3R6m1cBc0OGoUq+KR8N5HfT2yy/b23zUBC7+AjT+
WcEfw4YWXQkxnrgC8ff9P6z0LjXYxfYDtr9LvfekBgulDGo3cAS60VvvS+Ttu3IvcZB+VK0xxF95
YZTKYcRxqpU82rLUat+nN43xQgFLzLVh68v0Qsn6J4tvGQYaK2DSAyePZu73mrWb97RHRZij+zhF
SEejhdNG1zY89MoVXWn3vy/cj6bV9+FOSYN0HnzIERigYQOLVwoeLLkld5A0LqIkzdvvo51dQ9T8
obywCFicirowYTbwHNHojTnrWz0dURnUHnVJb///hjnpaQoiUOrxCL0BKuvJNMZbqebQ81n8+zA/
2gvL2gFSbP1tMQAD9f1TicGzMuAWMRuFaNCd5SO0QPsLg/zkrC6jLE4sPkqvKIedgD2Y1MD/t+kC
izV3dNOgEe0enLUe9WsaXWrLnoHOYGFMG7L2QFgBAvF9SrVV1ykeM3ZTeH6cwW1FT7V9zyDaLfI+
BOzm0FSXmN0nywjdHThhGKB1oxMMouzpjgckVDOHRraJycyAcrDEUCX8/UudOpj+7xj2cm4BwkC+
sWzMf7rczCNlPzHRJnJX/eVPW/tx426bqI+19XjbPhgvF0ZcPss/XaH/HREgbqhoL0ZEP/qWptmm
GrASib3213pcr8ASnUJgv6JqhxbEhQmeXUMAgXSgZ6yfCr3ATeeV17tNQmBmM9h4ytV/PoINYyqg
J1EKBHjmZGcYY2tZHDqRSWnvGnqsLn6jv8flZMW+jWB+/0aZY1FgcDAC26KecivXUKAQQ9TZiGUj
qKmpJ+Qo/YYf9JW27pJpjSSZ3fC71AuA9DNCG2nGS/n++3c8ubGWz/jtR52cPqHDEL2ulmkjdChs
siYAKRAw7H4f5rQT+3ccSIdBY9lfzGBPb0bA5aa2GycwOWq1bSWqdqW4l/Nb3/DQaL1H079tAf1X
A9gkUyAmI5Sqjgt/b8xdCAfP/0yf8cfPWfbbP+fFmmwBDhPOpMoPkKgyjA2/JF12Zsva/8745EgC
cgaMhOxxQCYU4mAZ5dUX6OkncJofkzhBfhgtavEGwQj4x5ULOL1TZx8FFx9zQQ6zlaNo0wYTrKQu
fMuTN/XvuACC+C7gebi5TwWlUZFqDVpTXDbQ3OuT/rp7UGnU7704O0yhtm7Xgq7mJxD6/lNu+v8O
DXySZYOR7/ywQLcdRcy+zNqk2PZboiIO5oQbdNtipyGUXP8+0TPri5oorgNbhwfKD3rIMNQEco1m
k4iqhD5bFw75F3q4ka36MO/8FTOa2PDa1e+jntk3jg6hEcCGHNiknjb1M94APlXVTVJItaohGEyK
7MJpPHPovw2xvJL/7P7S50MGpnSTDNlV7b7mw8GyLwADzx14YNuXBwnkGigonGz/DEa+gvCySfQd
9Atk0F4PD+yaXnWreTUfzIO8g/IsfLUvCpicndw/A5+cCq9lRaWcAut3yBP90dugIgVlOpSkgsWb
R/ahvZdPaKD//tnOHIpv8z0JljTd6XVHcGwW5wV8jJB311bBI8taSaEubMyzW+SfKZ58P3jJtV1h
syYpjWznA0bqlsN/sUUMUAhcaPybBlwrvm8R04XEecYoHtysQhGN7UjHH6BweuEuOTcTRGJQEUEU
gfbkyS4xgOmH56XdJLWNqgvkkTPnEo7s3IfBq2Oj8a9D7eUUZokqaDk5QjSJbNMDndu9ZDKyUT3p
/TrMxYUM4OyEHFh5GgCwIGQ+eU91iO4V04yjtdRn+umtFQ+/77Nl+55EEfBj/IvuBW/NP9Wx6pGu
oq2WNUnnOmgKouauQe5UGaCa/vkvRsIUiLMoYoLA8n0LaI2rayB91smEOqpK71PvkbjHgtILW+00
A1gudZjaAOSn48rTf1hZe01XszFT8KFfl0e5Lu7IrZ5YN9bOX+kbm1wY7swXgpeEa/3dDwBnnUzL
bHKa1yh4JUIaX/A8JWibmRduv+X/cfKRCFi/LjIMcxFTOrkMoLZRTMg0ZGK6fGVw+Yd39QalhwvD
/NgLlu7aNnDyyDVBBz89pNLUxYinhCee4YbcRu0nlbHd1ajCX1Iu/DGjZSggFIm3WPb8SGKolUNv
RCmeFM4jtL5A8rlDTyn+fcddGOQ0WZ9mOBdWrc6Tsb42vFdreuPOBR24s0sGegvkKyHyiKl839TC
GgUh7cyTQX9tJhIDY+aXb6596Rm6NM7y9/88sVmrlXoOSnaipiocTBbqw4uGKCl37n5fs0sDnWw1
2BMSBtsAnuTmY1EQaKneKAta79vfhzn3aVzUnvylukHgT/h9PmXr201poznciC+DkcAYDmgqXHhD
z8wF5DV8FIA1F/bCyaNjmU6WCj/DJoNkjVs/ZNDxz/MJrRct/n0650fydVwEADz+OKBwYuaOSAlL
ch1tNqNcT50InXYIdP0SCPXsUCgvI1r10EQ9jZa7ssysDJYViV47b67Rz2Gr/KdKyDvPBsThv5jX
P4OdRAYjryq0mVIomI7+c0q0L/RtIpLad7oHk5HfxzqzJVDWQGDsODaiBP/kqeMAnypTQtHGysaE
UIWs3HaOfd19/D7OKYQfBSjEByaaGZCcdQiW8Pveg28KhedxwxJOlRu6lTFEGqdPTDpPEEzYOB5w
L6ImUB/0r/vSDQEkkWHGPQ5ITPfFBRLJil9yLjw3e6C1EbVANgHf9uRAeHpVAeIkWVLz7l7T003W
96/TeJGjfn4cvIs+GHngDZ2sstmrBmWJniXmLD6G2X/vihScwHq88Jb8eBaxyPiI/zfO8vf/XFjT
7EPjfTE5t2DDC1eSNTwfLtSMzk4FzCcQRV0LynAnV5UjK55VfskSjb3W5ocNVnjLLpXCzh03sFH/
b5CTE1BaaKJrsCRJLLtDC6WNATMJZXktxKWI/xTZ/ndfQhIVvCc88QBOL/njP0tmaIZg9sxZUtTV
GsLa6KgbHlRDxjKPRmhcBc38V89Cuih2aGCojs0lRs3Zr4ZoELeLgWzLOtmFZuuh2S6xpAOjG5wd
AGrGx9+P37khoGZjLPxbBGmnLOZCaZmo5oImfvsFDmgANNHvA/w9v9+iJWy9f0cwv68jNREz8xYj
sDyim2KVRwBXEcDzzQAYwvDCaOd24VKBshf25k/nMgAotIb3JkvQ0FmzrruexZ057zgQisoEWccc
PpwU6HB7PDCUbEwLPjd6u+DUjJXXkgv8pEu/5mTuAvBDR9Y6S7rsipQ3s/Mhyf3vMz4zhA+aqmEh
Iv0bvJ0uLzX6ok+BkKoWMS9zZZg58C3ahefgR56FvpEP/jnx4NSGu+TkNIwamsVktpanJ4/6tN2Y
gM9oPWBDrg41jwvX1bnR8M6hvrD43vmncVyfNRMbzBl3CdB+A7GDdn53UU016LPt3Py+gD9PAEIe
B62JxS4SPbKT98dz+g61W1z1ZptMQyKAxfh9gGVpvh+A5Q0xUdwGZQQV9ZM7vufEEdWEO8tBhTQC
RO+1MQZYkucwDWJK969N1q0ZIx8VLHAunIefuwNjg93hocSF2P6UItM6/qwxC5eYQ9Cj9pw2EpC4
q5h4/32OZ8dBBxNZEarAKH5+34XKBRZUk9BWJ86waUZ+lQM62Zrpw+/DnLIbcSljPovjDnqlqNud
3oijJVOzyjAOyAl3A3PqqFZyr6UidBW/cqcmrqHoYwCfZ5nNXnj+A059DuCePsWlA/SBXSu1Yhy9
6sG3Vzlg37//wnMLYUEj2UH9FN4P+snHZsyjNB9TmlgFmUONVK/gratYNN3q94FOW61/l8JCqxX9
DAiYo5T5fckLwnMpckKTNqq2ddIFxmbaNNEUT28FejSXCM7m8stPt7EFZRADhtGwPToNCKXLatss
KEsg1+MHptt2AfUQEIEm+cJ5sUuZIwPoXEEi0a+PgMZ2kZcbEYPfE/AWyGBq90/a9q+w/Ds4LXkH
gFIFBqSgDAmyDxWA8nDW2dGEZ33z+1qd/Sg+yIaoEEEP6JTaDjy9SJHN08QALs7gt5phB6n/+vsg
qDqdWSEABlC/hkSH90MtA8YRtQ7NHbx0swZ4yIgOrpWxlTcA5dSDNq3NI8qFLQCTen8jSApMUetA
IVE0txnAw6Fei02DrmxQEvqS1UMWUQ90I3t+Q7080hiLKgO9bcvuQZck9YNorfu0sdEMkG04tH0C
yI4MagU7OSWBCPPrFW4aeCtM0OhR9a0BJ9GggRxnCi524FQQ0gYXWwOsAyLUfU7f6OSpkBmzF3md
04bEp0/wwKhCIeq7mg97Sd1Nkdv7cqziyvYjoYFsk3eAyZPRjzDMAW6AJUL2aYff9AKgyD0U1TZD
g7RobLTnvDc+LQO9t4wbV6M1gn9kQeyr3Xit3Kd0ftYN9i4rCgEKw7zV+bzCt3xtx+yQmmO2G91u
17YoV0Hp72PMIFDjCeMetrnbNIcuJpwGRQkeljlDo9S9z/xpn6r5y4SBYCi9pdQ+Qv7KdtXrAEwM
8GdhkdoAbg3TrjCyLIZlmgC+1EimWv3J0IuIPbc+GKjxEqUlLk3vh6LfCw2ATF+heq+n81cnyYEP
w6Ytx1tqtX3MyJTHGrW3xVzu0hZUMG4Af6dM6wpNZKiLGQj13SeeWkVUW+bX6EwawDXuY+Gi6dk3
zbHz+jved7EHwGKQeeplmCe0RctuhBqmjg8o+RtgRcClFt1bbS7Ifycj0IgwH0mDlJOUygJx17kk
p3XmncS2NtFF1V1k1qeVtVHzcqFxXL1NR6FBy0PXTONLR+jnCfo2xhL+/xNzDzZ21ziCPCRDtRre
YE2398IxJGt7ZcUg6V5EDJzqsi+36LcRTx4us+UtIhCMWJMAtL3tcOQx3c08Aizpyru1XmeMzKPh
qW8CsQLnzIghnHbhfjqTA3//FSdpTUP7jLowaEqaeFoV9+j5wVXY3vIDcL+rfFPEECxf/77WPzOp
70OeBHQAcvpaw3CdjyPqPflxwp2o2k/vIkX/zK347wr7JyrQ3LQGs++Xb7qzUVl8nkjQH8AbjKe9
+QLHNf8OfUwoF7UBZMwvPlsXdu0pvRWA0qoZBuxatywSkY3Hifb/xUqi4IwAGYWSpTnwfdNmfZGl
YzrnyeTwg5YduUG3jGh7Abej37/ZmXcMShKQ7ll6o6Zjnzz5DWlSrWkxEuQRh/mFNB/1JYzT31Lf
yTO/CIPDCMGA2TBy7e+z6UnpFRQUycSiLmRxG9MFkMrnwEOnB701LQDNi5XLaRqa0v0wEb/eFV63
B7+4DnskUZyBmWanCi3bcZfK9Cq3up1r4PAqAvedelW71lHKEXqd1AJH26/sC/H22U+OjBkhN1YL
FrjfZ2BNmmm3JWJetOVXNmlWFhsv5HXngiGs0v8b4+SiguWqslG6QTA02++ZTj+4L83YH0GI7jv3
DuTA8rND2yMUORRNGZ/tXa1qCX4T9I/Ah6oARAFpxih4E5upMTwh6uoOzLL5DmLYIEDolAZlOrnJ
MOULazh7+8+30r+3+UmcqjSYkxlg8iIsu3b6o9MfpH2hGH/2O/zzYCx//89lTkAC1Di8ZRJzmueA
1EUJvKp14WOfu10grmIvECx0mE6VOCwyWh3ykjxBfgfqRvHapvwKJrhf4EVcpw4kNqEr9vvS/exo
4c1ARchC3xtaCzjy3ydWkJSbNlN5YqbaPUx2oGLZCtgtG/1aGcZWMi2PhQGdISahn5vSdu/p4wiL
K3pBfeHcHY7WmgcwAZJk9D+//xDfF16uwaQ5sYmSgVeUiT/JJ6WMfYMW4u+zPnv3QLnJQY/IQ4Xl
5JZDAEUNmU+4e4Dc6x6K/gD53N+HOLdhPDiuLaAC7M1TRGJrN1ZVlnWOML2EXHSmPh0dFrW/D/Jz
HsgDUAfFzYDM+CeyTYJp7KUoEKEeG7X9GBr8uRnoBQTSshrfb9FlFNS9FjAiGhAnq9W7dMxoicJP
21kg4tcF9M9c8oRFvJ4XFx+79v78Pi+oyJ0b00ULAkV7dPXtkzE9mIz3NhlZMhMf3KDGOTa0/vTL
9NMnw17PpptZduBna/Rr8vKXWhV3fWlt8JfWIuV/6+NWgj8qZJadB2HZMVP4t2fP+cx7vARD2/YB
pCLuRgePdsOHR5CH/7hVR/Y1teqwdvND6vLbHmIBUSEbkIlY5QRweEU0X4DVDhZIHjYgQIcT9/a5
ZM7OLOfxtgaWJMhbkOIFt8GmTxWqkJ+dYV95LU0gltLAdBgIbJFmuwz5DBTuHRHTKntN8woULR3/
8Ht5LwT+ADctAcA+8pncBvXKpfLKbLsE7BMHJOvhqrW1VZ+3V31ZvU2A1k5cAT/iu9e1N13RoQaf
aQS0P9P0Grc2uJ69zA9zAWMckCtdcM3d0QOdmxK4FyKzQtWmjPRCdtuxtRMTrADoQau7uiLgpTQg
fwAis2l0vtUdiHVX8xzOPjuoQbMD6oIG0U154BFvDUVV3B89iOS24Pu6T//YRgf1hWq4lg24hp3Z
rEta9pHouv8h7Ux341aSbf1EBDgPf8kaZUuukmTZ8h/C3rY5zzOf/nz0Pne7xOItwj4NNBpoA4rK
ZGZkDCvWYk9b6UXhL2/LOt6rwvg+qaWvuTj4jlC1yE/LhyYfz75Mm70DJ9q5BvtuvtcFmK+9oP+W
NTnvdOA9iXX3mAejtPEo4NjVMGaOp+hfI8bCbFpDa+jwpasHpozioQlzEtW2t+7KI8oNGZGaDqjr
iEWCcv2XDMd1+yIsXT1U8ai3TVBg7sNbK4acK9kQQodmKg342FpD87rMvnmB/yOvQTrngrK5bXHh
QZCZvfptcrqZFy9dJOQiHJJ0cRiB2ahO5Xhb6zHfFsf+Hsqd421ry+ujvI13IUabQ0RaKcGvSCkl
MDosfQa0PtdIbSs714oPY7tWUV8xp83C9wZGA6kzs/DEUwOjuLqJBHzZKDvu+G4s/zgqmTbyv7XN
X9aKMXi/6jAmK+E3S+9InnlGzbx9vr2Hiyfxws7sg7WNK1eeRTssjSB/YzCkkSgg8BjcNnMdnLAc
KnO0oAmmealn5wJSU6hmYvo3DKaiCFsw960xXu4/FqiyNO4UKZfCWr15+ThemJ0Fp7IXaqk1FX0n
BOd0HMHIRXtUWPYoCgn2GhXzor1fpx/eGKLueVGWQdJKyFIpONVUIutTnto9IkpU650ktMWD8np7
V6/Bh0zKXNqbrU/s2wTokhqcBteFhWaQc5jbcXyjdY/8w53WRHuDXjmzP83XMhyOnpF8LcKGHEX+
IWXG6zBIP9IBWorbv2vpUAE3+O/9nSXxlsc0FiX+8EQ+4GjBK9oDyJBEK2dqcpJXkQX4XKBHE/py
Djjwmk7QYCcFcKC1B3biPlWil9sLWTq2BHpMIhFkTDC3t8e20sagYayFKy80DFmrZuy4FeOqTfDT
zWGPGFEsKtfGUa5jWe6KCIOZTjTPbM3MbZuDS8zh4dYynQDQU+5oM9zpabuvqvTz7fUtdBGwBYRP
MqnUo4U3u5fEHmAdmRPhguh77UO3lZ105z+ZaD/c0aR0/BiKKtv4aX7TjG326bb1pQ94aXx2enMz
6sQ2w3ghJE4a+I7arMTRSwdRgQiOMS9YvXgk3n4/vfARUHKF4BRkAzPijGoLUBis1QMXrXARdYle
v4R/e2vF8A0kiyQzOCVm9iDE1nPkA/GXi2b/F/v12446e4B61ci9pDaCUwFVh+sjkRCucawvfhIZ
IkeamyKAyNl58GCmieGUwIT5uZBfwm6lXLD496kQKQq60tiYJdt9EMiFgqQJyKfgjsDqGHtrMMvF
r3FhYvoJFyGIWmpeKlPoQgGp35lN6EBsvU0YOr79MRajgYsQbraSlocllRR6mW7ne3YQFNs2EZ8M
+vrSJF6yBoVeWpU6Mfj+GrqjPft2VRH8vRrSaMFJ9p6z9lh6Z7X9cXtFayZmoYA2UGzzoBA9FeIX
2ERtJeocZS3eWDoAE9Mx/HqEvddA6NjILR0KrxNi7fbA8OuwNo+yuAx0uzlfdHnJ09/uVD7qI8zs
7FQkn5m0toYPcfZ4e6d+AU7nT482UR9Cc8zTMK+l6rkGQUEc0XGUIaOrtT6CSMLYmJLfwmJUvTcE
GcW0gSyGxG7Prwx2udVtInl8hcHizhAbmdFf9aeclhtBMI9CG75nlPmDlyfnIhCqlZdyMU6gkomz
pQgIsGx2WN10FJSOQXyG2LxDAbnXt+p+cu/NBuIyzx7v4TO0ToxgbVc2aumWgHifdgqOWG3ebxTj
Wi1jg3JPlYbFYTDLY9WaW6k0jzBi3pm9+i3S+pOk+YMt9N5BipKd4DIwwYT3NteBt1lF/B6ps3dF
g7qFKdW9PcTRRNWhI0NUkIEWk7yd0dc7PxElJ+sTbaPXbnXMmmClrbn0LkOBbEywrmlkYHYFR6Pu
ylgEvlMLOcg0V/4ZhvI7LY/OXvaH4tg0Y7jq4EuAs4CVoKz19hDX+YAqe90Ep0ylh5cEH7SwpiSR
rhQmpz8zP8eMrUiQjVlT+W66Sxe+ssosuZErMTiJgqfZUeJLthG5R50xl4M1QGpGOc8O9QQOxGCF
3H3pmv5ScIDXXWWiZLabaSPWJfJNrFB3d+EAH4gmRR/7rhBXHPXSZzOIxgGqM/Z4BfwYe0ksFYUC
iqZo8PoN6RdfsP4JPOmb0kYrjmEpXpyoGJg6Eim6z+N/DT63HoklijWt+K43kscxziFRgEOmRcIv
7PStr0OgdfuSLS4QH2IRMDLGNX+zR00Jm6gC9yQgWNJB2lR7zZ7A2JFWiVgXTelopVJSmGq+Mz9i
ZCgX9GSmp4q6WjnIdmtCXACPjaesnMyld8JANY84YQrf5hdAjSqp1geOh1nCryhDzGSsobBXTMzb
cZolyH3V1cHJ0zh4pnQH5/PK5OLiIf+9ivk74aZJPLZyxWsHp1n8Pug/t9JKCL+2itmrXYS+DHsB
q0C6+2Fs9EclL4+3D9ji83HxMeaAF0sd3UgY8EZKg1RukG5gM9i4x8DJDYAY20mnV9+hilk/rH2j
xQM35SYQKSgMz0zvy4WDinvwx1LP5VXy5Iel+MnGz7t7ygx7wcvLFU+x9FgBVvnP2HS7L4z5Xq0V
mlrwtdyRYmH/qpqlDuFmEm+83odY3ViTtl9eHjpDIKypYc03tpzYsiXgP6dm2HodgqRaJH9MZfPc
9WvS7otHEf/3/0xN5+hicR3comEm4pr6NGQCoN8EQFF8Pz3cPitLZkwFgl1cEeN0cw9Y9znfsVXw
EFr+qMOoCGvLAPei/nLbzoKnNSRGdaaxLWAYcwyGLLiBm0qGfzISxanGj55F07FmSqyFHRY10z5Z
E8Baszh9y4sNTMyGdkWl0fYBcC2g8BtXIHf7AYyLsBmNnMBEXHGCC5s5YQincGMafppj4s0qyCtj
oNNELd+uhEcTjd1EjVeiw4VD+MbK7GRQA9Iyz8VKKKiODm1f1xibxjuZ5uvtb7a4HF5FhpIYqiYs
fLuDrgmxixdUdAtbeHaKaJ9UwzZLhvNtM4vrsYCrk2BQHJpHFkbjB8bUTzj5hXY08vJ5qKh4lS06
u02+4jIWl0RxQVanVV2NC3WBYvWlkbCkNKeq1u4So97GuPrbS1oyw1gELXwiQmB7MzdYwQFUR8gs
nBTYp6DgQ+LRVB/BP/2Fl2D+gsIzCEGGYucFE3fIfNUvff/k9b0T0t5qQxjXhrVS+jWPBwDZaZKA
gVtmkKiavD0KWhI2klwGPjCfZgsl50MdOS5weG1fHWunQjrPWYNtLnh3hmNBhlNWmFhYZiF1WZR+
P3HugUl86KtnT2VWW7pL4SO20q+3P9cC0p+xfVUR4QxAZuSqbsiYYqv2FFZP7r20U7f9wT0Ye3mT
O8EqrGdec2YoiRvFUCk9nmkYdx7+5QFKk7IwqRUduxd1693VdmzD9yXbor0Ofp2FG/9rbYqnGZKD
onh2h0sxrEokhKIzqZsn3DfD95Wtm/7ARUoyGQA5yg5R2DbQ6JqdDFUOgUowsnxmtOkBMMNOOqDY
su0yW9zIh3VY1OxY/GvPAMgnk8azrtnVKkOi+DbXgjOI352qfaKRCZr/sfUrW0Zm6/bq1ozNIgyz
ZLDCFMPg3Kl3MXyAeqHaUvxdljJHUP4MpvBrYYRNFjcZz3E1hWSGuplmmhScE3qndJxBl5Yv6iqu
fo6+vrIzW9PQSUroof91FiP5Z6KW5Dh+lW2IdRMZkEtg9l+zsX7XwJVcNGQkTWh+MULxfaOau9u7
O49T//0pnEwDT8n8wtx7WX06DrFSpmdXVcANpvl4gPj4uz/W/VZyx2AvhW77IWjBhqohZWC422Ub
IQjrXmPMjYJDa+6VDLqanGbVNrC8eiU/nPnxXz8QKhEgaxKZ2lV0VJS96HVhHJwDIGFNDUu2l8L9
vYY3WjQzTQdQrQC5Nofel2IlNrEn+Odcgo3ySROAxKhPK5u94AlU5cLILGzoXFHMY0kJznFmm3tj
lz/5O31TbtttcpK2Ja5utb02C8H+3b4Lk9O6L0KwKoVVP0Wo+tz+4z0on6sH3alT27uznGGn0v86
JsfiOKk6rbvZ5dWCLhJFjpcyf4FTSiW9EQnCqWvjd0Ii/NNoq4Qzs2rMv8vjceLd5cJeefKx00ox
Dv3g7PmjvjMq6SeG3oupeaw87w7U+/vIT5/bAo7f299y8bxYcBYZyNFRq5v53BgidcQ7xOxsRKbd
+eaGQTUnByhy28zS5+PRYIhPpT6Lk3/7+ZIUtJjlmsD/legOdofWlg0Ar9bwzm3bb3eFZ60EnEsb
Ok3xA9/k1PBGvjXotW5RyK4qnGThaUC+Q+86NAdKW0NHEbJ4bwDkEq5lQHP+q1+fUSPRAh+O92Vb
31odpQC1lFoRmFcYd7032krtZnYGML/RPPqh+o+ih8JYi2oYHGPKx4Dt0TU4eK7wnofvOYxlx5LL
L3kqHpPcPciRtAeIf5QF8cHVU+iZxXPcVt9kOXq1ggzJNmkl75jHL/8ugRzOUOE9Is+aXbTCClP8
lO5C4SUjdUBQETjKvv4qPge7tbhs8QHRoN0gnZsmeOapXJmmSUuFPDtHPy3UaDaybotoTT51r8g0
AOjwEEGx5RVPvHQ0gMUQg1J71PR55i0JliAZWeedpZAiuNozDultgDPZpVE5mYnCQVRDPq6vXIHF
J4poA0ScpvJSWdPvunBhQ6ZCEdwa/jl8r59pDdj6nfHOPRr30X2+rb9KjmvLhzWE+9L9puVCZRJc
gkzg9tZoqvm+Cq4jOodRtxVGppDiccvcztr7q/B35rHbpZ0pM7tYHGpJJlTvmXAC3X5098pGOYQb
wQFO72Tf5YNxvO1Plpc1FZEh7RCv8E1JW3apXmMukO6TCmJqpDPdKFxZ1aIVQtJpfJDG6FUNzyjy
0Td874x0qzOUqq2NBqjkNVrSaW+u9u7CjPx27yRkFyBdTYRT20PrHG68sN7norhTKdXc3ralINSg
ITMB5xUYxmanQZbqMJaqyD01TeCA2raRv9mkPYIEbrkX3Gp/29zSy2lwyWQK4jAgzel18H1iCptP
dJabNtwg2/ogGNpaaLBmZHbyhkpW3LQuacWo8LlrItN/Xr92eZd8xuVKZs+J72mCr9ZdRHXOQgPa
gz3RDJ+jMaTIVY/nHA5+y0qe3L7IVh7oRR9JS5P2L9PvkEjNTLc6OsVhEQknL6X61JnGQ/BRq1+E
VjmpUv1jHGR9XxTj0Yv6e0msPKBcSCtEtfiHyMXpZYCTCSIIQMkW32lyARdXvBJdHZLn1Dq50dHv
m93ITKMJWvKPz8wbK9PnvrAyDjXvZ0KWqY202vLQAlBbpSv3YOHM4PfpifJYT6/A7J1WAwOiStOP
zqOqhI4PiEgu/R+3F7JwZKYIgGIAGr9Txvx2IW4qhDXDv+G5sepvChzb28oLEfpNKVcmfgH5dRV/
yhXED+RE+ov1UecglTameYD5NE4B5SVs0GN4LlQS2VwsRqcS5ZWm6IIzYYG/jcyyPzX16xAydZcO
YkcD0ftIufIgaMo+KSxCHPVv1kR12cQi3AZXTFC9YNbEydN+tslWVdp9ZATZn3t8KlNU86boR70q
IGZ6a0H8WLqngpnK7pTAKFOtqtMuvJVvjMz8vRDVY+xqGEFauh7VXSjUB7S5NlGoAyjwdq5MPKA1
21pVnxrQGDE+00j/IvKf0tEJjQM5xVUdDvZXgf+/DM+pVH5UNF3dQPTOm20Jn25fhIVX9I2h2XIr
ZLpCnz99ltT4lQ7jnVqooQ2iavsXdijmUF1m6Pwqh0pKeqEpB//cTnWHCqUOqYawxEjdlYM/n1Sc
POFUZ+CEiAp9lXk9MagF10U0LTwbki0cUBjeZh/rA3CQ3qnea062Ed8xpbniGJfiR/qJgBCQU7aA
0Mwdii52HQJy7slH1GsQTJh14ZJmkHhwW7jr4fuGeD9FNiqqm42VjQcXUSE9PaB5ssUbbmHrWhnw
WPiy/KKpiEumhbr47GlSocIgGkKlvcuNg+Zq79xSPFRV8TdmKJuAHKIrfBW1FKrsQ8iq8mHbcDf4
3TnXgydkIJ9un5+FRwG2FLCCjC/SopiXTqLRrVOp04NzKAAZE/qAeE8RVw7pnFHn19m5tDL9iov3
TUTZwzBbbkMfDtpTNLYPXSBzciz9c5bSZVS15hQ1qrEtaIHb4chM+f9tmdNHvfgBXVGZNZxWaMQG
HdxjyPZA87RGUbRUmgYmAMxLhF8TBObssIp+WCRZJkK1rwp7bfjh1s9j/8P3lY0V/4A7smseLCQ4
mBBiumStX7fwMhHlSr9IybXrGSozgqOh8Kh/ygqarIOnAYPuZdPRdZQmOv+ThUzrSpi2dHhUcGeQ
f5jQTc/7dWktiv0IYcu5E5GZUKx3gsU0ye0vt+h3AAaJ6uQCcD6zTVUrEySX2QUoxP/Ta6qj0BAs
xWQ/RC3dz0dDf6KNbU/iKqrwJFhffTQUhSjbFqa15owW3rAJaCcz3MUOUyd9e4rgYBp7V/DMX9Me
0ibYqoJd4//Gbb23TuH9qvdb2OCJlg92Po3/APJ8a1CqK6nX45T6ucPw6HFqIf7I25161D+4E4/S
oRV+rqUW14kZVXTToprMrJxJo/6tzdi1RlOvGx36t/JkWujTMB7RbLMRXtJYbP+s04dnoNpCPjtl
6tBPzgMc7pIk1E2lnDTzECjhRrI+jcw23T5D19s4GYFOyKIAQTA1c9m9EBgj6ocKsOhxKwcoxUfK
nyGvf62D2SaqicDXpKvAAvKpgX5bwyhYYe4QC9sX7p7sZmUhv7bjbdYsQdgFwNCYBByuYACJ5PdC
UsjGyf3Yboatus2oCXeFnf0QHPE7erAoij20P/XdJLKgP+rS1lvDl12H+G9/wiz1VAfZCyx4w876
0DhxLO8S/1WKekcU/QMTa17tb12khW9/wV9tqVsLn33Cwi+bSgDOcY6P3kH4hAxU/816yGk0Kvth
k23Sc7Br3vXqxl9BcF8XcaflAshCLQOW4fl1YCaQGkg/8nLEVF166vzqp0LJt131WkIk0oZrLemF
xxKLoM1UaoOMzF116AQ99puUpln8vjw29+bROxp3pZPv18gnFr8kRU+gOEAHIJp9e9M7w4tbJgPD
c1l0z6gJHzKfobLGoqxk5mjiWa2IiJx1L4uQpdz+ngtOhqyGiiCvAu3iX1P2F+9xD3zAj9UgOBt0
U0r5RU0RjSsapr5WuoKLhsBGQwbKR7zqTPeNUYU0boKz2kmHrktgoGnDQyPpn6jYr9zO6QxenVHK
iAihc1qu4Cuyp7dJ6aF40vVNv28t5OwsafA3+qi+IFEd27HvPd/ex8V7wdwM/JEAkIiPZy+Ei2yu
VAxs5PRCxN8rR/sGlutVeUATec+rtMkOyDQFDJtuVixPGcxstYwaMw4+4XZJCWanp+1TyDWshnyg
2ETQOyf7/FBZdrebhs28XXG4bW/hHnJOWCLT27BQzYc7/VDuYlwsbVcjzB0NgVkvV44kDM+qpHxB
s+ozstZ/cUyh+ga3QVpMYnw1cZlZXWFVunkyRujukTa3rE9Rm+5NFCJvL2/arfluXliaD1sWCqKY
qDoT5dTZfV5Fqj3oyuekR1/7tqGFC3G5pHmFRlOFIfBdUz+VebVriaOC3kfFVoTEYA1otbwmug30
TSWas/OzafZ5mVU4MmuUt53nHWv4g4SuXuneLLzurOi3menfL3yJ2pSDyxBZcI46fSOoolM0K9jt
JZdM0McVQykI+N38HAzB0GslRZqT2ur7Tns2e4S/a0RQtQD4Uz6gME/uW7bfjaJYcSqLmwiIcUoD
4SOaB0ht0Iay+uuCJ+PW89KekXdgcd2fzmhP3pg1/jY03feLbYytrJUFiUwwG63jMInrptKkv7ay
noXSLnbw+yK0bCTS2uxUEDrIoxB4wbne0Z3cJdtJKIyh0V31Xj8Mh2zt2y0eD1OlHDkxPjGL83Zd
kdurEV3P8OwK8iuSBB8E2up2lCdQ4ZYZZYsqhoerFn56tfEhzlVGN2P1I4K/oZOS4TxERrkWzSx+
04ufNCsiNnHgGnkY0fjuDDvWefpiSHVWB0YXrzpM2MAieCHMOTa1qYyqMyEhQ4QBVi2JxuZQQXdq
bHLl0184FTJAwHp8WV6jt3vsNmbpiRlXkLEtG7wPikPe1h1+tE288uwsrum3JWM2E1hT60/60QRR
krbvoiE8AoJ90f3usZb8lReHwjg/e+6Uue3U1aB7Ma+i7UEdrCJP5OA8uDni9G6OVnPcf4Lu8kse
tHCtjFm615GBG0XZqWTrVLUyQII+rO4TMa1Eu0NEew9AoL2L64TmQR1ulNx6x3wwWuJ9GN6PivF+
bLvmLFkhBHxu+w6JkwjCCfUHrgbdQzn4LhUjM6pu/k0P5G8VQxVoXZrGftSVF60DSO324pfIqvaS
2yTUFirXhk8C2p1mOA6mAP8eTj6dJs/REC6ayuki6+jl4vtRKTey18Jp1wztpk08a2eKSQFdhwAV
X/jRynV47NKzZGb6sRb0j57SIKxgiVsILp4TyXUdL9PqQ9KbB1PQN2Lid4Qasf41KyANr9KicwIT
PkRIVwYUgpNDg2wrREj1ePByeZJmhtujt8z3jVLE21QxOpsi50mv+neaQRRlVZ4Tkjc6wSjTIM+b
J89t7n1Bdu+ktgqdqhk/Dlng7UbD+NDFI8LZdEWrQHpuK/lVLrrHQDJew8TdxYXxUW/GLzraRXFR
A3VLx68U2OD7GDNtk0BNccgt8XM+mL1ddkMFPSJqXUH1PWo0d2uoSeloZB+2q4fKxtOTn3pgpudG
0IR9WMrPojuBzCvrs6YHr2G3fhKvDyIpsoa/5Angis0chlkzOyR6nn5qd9lD8E56Z22Tzqk27gdl
m8Mgu+KjF1wmHeaJZmwCDFxJaXRd3XZjo2ont1F/6GK7dQN1Je9fKOxOXezfNqaLfvHcaMx8h0rc
K2hcwEC5GTfpq0SreeNuKsVWbdPW/Y3Bx3BQZV2LXRfuNZxtlHA0nqLpDXprG/ggeLFCkU9F97UI
1E2dPTX1GmX/9K5cOY+paQNpEsDYedu5SYRQzjLNR2UxhfC6NQunjKP3qe59ARYY7QYpU1feuqUY
2ZShL4IghL7lvD6VmSBjW4ZqT60FrKKFnNO4d4vUVotzCpmlXD7ddvu//uDVGn8blOfeWE01w2x0
/1yQg9iVPPYbqy5MR5ZIOkoRFp3AMLY9laStFmRPujp+kBP0TNQUrVvJakCegrk2mvF7W1npJhL1
J1NnBj9PmC+4/VsXvjlSA//tzTyOkoymgEXP0E8BWiq12t17ar4dqj/vx0iYgfmLkBc47zwr0nMZ
KiMJKGKgiaCSfVvLXgzC3tuL+f9s/G8zs9sTljni2WigQ7whOkhP+t/b4y9wYLhJnBr8SQIl+LHe
tx+L12C3dn+WylAMxcFyRSmKQbx5QU3nqzGcn+kn6cl/jk/JARprNMDSTwaswGhTFu/jxwm+HHzo
DtEn4SiseI/Fj6lCDaBQzJsmVN9eYFUWKkoVpYKWWnRsvPhzk8THqI6+397mpWDDBLTEoCg4jqvi
AZpwRWQYgXlqCtjcQK4O6nEohG1lSNvblhYXhHgC9PVkGZQp3y6okMbSlPpAOSWwTLXtg65NHa2V
KG3ZCFXHXxD6KyxWW2hJnyspu2aGtgbNL501G87VtcN52w7rebuYFmKAWvUThWEH60l0oAhgfE7Y
GjxYph2dPEc8rJ3IRZMGkSf/BQk9D3Up7piDqLjyqVGeo6J3mBCwRXTnb3+lhV4Et5vGn0RVfuIr
mX0mtwchh6ytwrUzpE3y0B/rD+ku20/pS/xSHAOFQ7/2Gi+u7bfRX8npxUupmkHWN/qonEahJr89
GqgaNEH2F4G1RUsctC/sIVeMRXFWE3c1BXWBERxbUpzFLkKmPt0VorySsC9dK4uhfFhfmKxGAOXt
+WgGQQmUnl2M1cgZtQa17y+Z69risNZEXXoQGbdGn5f5dcSbZ5ZkMQ1zmEexlL26I7FfJTkC6Zwr
9YjfHYVB//M2wDTf/Z9B+e3SkqRpvSHqOPpttq1SY6v6KYDVNe7LRf8PGgR2f6TVJlLKt3bqsfLM
yOOKAajUbNHxHsXtxKtrR05wfKzura0Gc7ILI/t2jeNg6ThC0kMx1RIhtZg3OQsQYanIgNYp6BLq
b3nrBKG5Hz2gviu3bSEMpZD629JsM5lbqP9FIlYh0+R1B9OZXCTmTmvSQ8N47l0jBS+DJX6PVO2H
l6vH3NSfXEFxTLeUbOZMV16dxTKQBbkDZU9mMPX5QJ8nZQ2eGi/tH/W77j7Z17aOQ6v3a0jP5ZX/
NjT9+8WVb8sGQkxYck+kbYLlbf1yDQy2/BV/W5j+/cJCpg3/68n0/jXL4AlQPsNTs+Ivfwm7zePD
yw2bhSl8vwjNTu5fXbW7QhMgPedUxtEzLLpfOxIM2CcJFLv8a2LpL13lqXbXpj38CBIKXkN4UNX4
O3I8T4MmPUSNru3jyC2cceyfq244CTDXimm3l4Qy3GR1eFeH+jthjOFgrUaHqgTY6l5fcZTyovtC
dGWKCWBymPNVGX0LWiqS5ZMuwOME+Uq20QLtFao8bAJYp6KjwJLVPUg1ybTX7rRu3PjwWILecXwr
2gqy9sFt40nWr9pKfvrJ85TQJqT8oBXwYMZDdMwsrXDMWtmlcZvCtt9+vX23lj//7zXMrpbXlRmz
H5I6cfsdXLF/ycQ6sWW1WskQlpIg62KvZoGaFQR5FqWKegrEAnpRaWe5yiaDMWis6480TVdAMwuf
5k2ePHOLaRgpCdTD+knN6gN0r++tfqyQSlYDu6GNvnK8F3NYcKEAIEgm6RDOzOG8FB+FBPXkvSj/
tJt+kxykd4+Ptd1ZUwh+oha2yt6+sKNg2n/bnJUCXD2PvTqt2FEPwD5IZmTKTPEb7KLwDf/5Qw2I
k5lVneEtNItnz6cYtLHrSawvTaoPaQEDgqsfG71+1yKAePtALoVW2CIaYIgE0Pmcw7YOBLHolZGc
/Ge3jRK7cmo4gzaRA5Ws+2HcatOU05jtVjEWUzQ681F0eGDZZtSY2HHebvUsA4CvUsnMrnqH7mO0
n+D7cAoe1lJD+dqr/8I4UIwldeL9nG2n1zMqJ3BmmDIRY7uja/A8yWLVh5ZX/LnpnOnxNjQ7O1KV
PoSAWhz5nvHCe+O0Fi9fXxQwwMjO6XCN8G3nPHhul+ViztzGSTGTDQ85dCODnZiBrZrGyjO+ZArP
xjAGrDuEfLNLIiVFbDVWqZ1M797UCxs2NLstH/xGXDF07dMURiHRzp2GACm5zILzQPcksecon+Kx
4JFpbElMbKVawUEuWJlyNBmEMcLGV8uBwXdwfapmyEXFD4Kqf6A2edRq948DSSbvJG4DwF+aMvO5
mTBDREav+ECRLnwcOv3BTLSX2MvOt6/dtTfBDEyy03QESe58FsmIuOCdEesnwYs3fRE6SXdfuSpE
9dRu9RUoxfX5n4whRwX6fBoYmz0GeaFbcM/X+ikvSTprr/ucZtXr7QUtXLK3RmahUy5rVeyLCcFB
/8mr6Cp1wBqjbqPl2lEpfIceM3U4iI8jJqxF9UPShFtmsG0K8I7h1e8bK9j3krdphFeYTR0jSZ70
ogYD9U8SqI4RN2ucKIu7ojLUI5M28D8zr6ClRoZqnUux1dVfaPAdrC6WV16q6zyITVEZYQdUokB8
Obsa3phmgsSBgk3Phz3kNfKHYy8zNdrnTqLrtpCtZQmLB+u3xTnZkK/ROk8aS4P37mvvSXbWDpsB
2uKx6xhVyTe3v/q1j3mzvrlnrRLg0bHYaScpTJyCBkpgunZSwxn4ctvQ4seasHjU91jdvKWdafDb
6ammnWCxA44sHBJ9DV+8fIInCk94KVDcmjdIpYpiRlu0w6kxXM3WEkW0SyHybdIxxvaCLLQbM/Fs
pK0g3RTldisU8Au7hsAEspmlG7PtR7ut1IoLrX0PIk2ziRmeawnWibFi+N743vnDN5dpTXq0qPk0
cv/HrpjvcbGE2SVMk8JUAp9+hVJ/NryWXJsZkOif29/i2hO/NTL9+0UKk/qeHyU6Fyesg5/WqO71
yDyMnf7z/2ZmOnsXZvy89fPaS3VULIdtYkaPmdt+hDF9pXa/eLJ4jmnxWxSw5hm9qGVJWYU4x1ir
naFveJXj3V+s5BdSCEQLkNKZ/zW4HCjumtySknYaOk5ZnNpSUK84m2lD3gZUfBeGB3keJ+DHVaW9
7kvfalLtZBQKGgvFRmC6GqEguwKOeHtFy6bYL7C4UKfNRQ7zOs8TpmN0+KDFHYTPm2GitO9au/LS
/W1Tiw7N+M+UPitqamFHFkE8dUp7RJmUnALqF635SofVCYQ/j5nYQljnwHOjmH3FGmpSQgJOyf0Z
EC9rgbSgkffQyNmmiotvt9e1eIsuTM2OdzvURhTVg8b0NuIO4ffe7+1a/PPuy7QgELiTthATdbOj
59W5qHXiqJ5Er910CkxcomBTwlk5eosf6cLMzO+0pjrUZk3+VxBGh65nF5kHU+n7XEzuetP/m/uE
nyZpmMrCcwXdXo71yBd9/UTp3nHFeCMY1daVhpVFLR5y0gLmScEgXBG8dlqRJMrQUCyRImfIvpXF
J9n8FofB5vZJWLYDfnGSeQPDMQsS6hKFaEAH6in3H+mN26VqOGFw18ZrkwqL0Qhjnf8aYqjorUcN
daktxAbHLercVOHFb1VHLlQnL+pNEYZOOMYriezSIZdgsphml+iMztMdvaGTlMh8KaZt3uVV91Kb
wrNRGSsFwqXjd2lmdpdgT297wxS0E/W7XamjCOXldhx9SqR4awQ/bn+u5TWh00W3egJ+Tj/m4l0a
aBm1XU4JJxWRMhQg+bdEJw/XqrBL7xJTSP+ZmdUbzFKo0sYjGumGYJs1cOfnitWsHL1FIxMjIM4B
1uU5/4Ksu2rhMhV4ihMy4Eh6KIU1Ar2FAgOzIxc2Zh9Hl31UcrxEPfX/aJ/rZwsCF1B86qv6XP6E
/G0nAX0eN+NKPrJ0qS6tzr5SFKWtWiBef5Kr5Euv6R+CWHiSu2zXhH/ewWGBkzwrbzuI7nmQH6dx
Ta24U09Dmee2kDLtnheh5gh1+TlxlZVkbvH4/bY2D/CVoqtjXyEsGoz8MVar11TwD6Kb7W+f8sUr
dWFmlh1BtJQWudGqp856iBTmh2MATXK2F8qPdfBy29biKbywJb+9UX0rm6WkZ+pJK4ms497JrDUf
u2Zi9g6Gw6iE1BLVk9Kn7/ooO6Shfry9ClrgCwHYBGyRJJAIEof+7TpCdxDVSsYNaUH13Bni+9CM
jn3S72qxeYqV1LTburmPJONp8JWP+KvvXagehHY4ZwO07mX1EhWAcEgyvsgmqsJRG9tiJb3z3ehd
LXbfAo3xFqFPNq5ZyJtQlZ+kBCyxauzdrH9MgJvJrfClGaJTkbbbLFI+ZWi4SkiiwzISvqCZeF8l
46Pnmw9hEmxTT97lraLYmup9EIPiMVVA1rpS/VFi8qlvpnZkuzd0T3UEn/doDDa51L7PrfYo680j
stBPQphsBr/ajkDRlN5733nyXTzGh3YcA1vP6DF4fvslp0CqtT55QsGEbKN+DFWIV5qy2HdW/gnG
7mSbxMUdcwiOF5Tkqv9D2pc1x60jzf4iRnBfXrn0qoVSW7LsF4atY3MFCYI7f/2X1NyxKYjRuEcz
EzEP4whVAywUClVZmdl8xLjLo9IAymc4I6C/HQpYhFnmuafO7whiiW6lmUCqoZinNuyJTcNJjceb
qa4vjTyj/NyxoNXMVwma9FqkfCGSrbpDMd5R0t3p2eib6XzQmxER3KBneQL5IBkdbxz025IOj2Be
3hcD3ddmA1iAPJ4Va2w8WYtPUS/vrczJQAhe/ugncmepM3FtJz0MDOqxED4+ZjINCkN60aeh85ps
PuQJgCiTPYMqLO0vHVSZZfSWSDffKkb6kjjzV1NJf8qDhb2A9FQ3XuYWqluQkTK8OmnA+JlgMBvD
TQ/Mmm/sdL6p0vSfRCsGgNWnakcjqwJCDnAUBCnkk/ntRE3i0q6ZXBZru6YaWt8ps9Po0JspNamr
a/lemyLVTaV8D6XQ71qrB2YT3ToFJIqtPjkP3ai6ekcwx9gO1EuAMXSlpH9tywLqZN1TPUF7elRo
GTRV67aZs58qZkGN2nzp9XYXGep3ixWenuvZrrdw7jp6TNr8RzzQXTvMXgxoukSm3JUr+7ZUnUtP
lPuBkWfcVZcJS0zG+mCq9UFxSFCoCKyQRzmRMdqPTnZMZ+u7ZcyHxDBuAXC6b8cmLHXkTppdPZB+
OIykvqSNWrlEIl/MhOwtOQOJanZXpRPB3Dup9zLBwEYrT15WTP9kJv0CUkwshhyAEQ7UpjoPNPlW
QVAdUlM/8KFuozk+QnH5sZvMfc+kG2tugTsk5whF+iSN987UnECG8BXayzeanR5wJ34zwUMKfBbZ
oV8bSlV6h+thXynGd+jkYdq/KzLPKcBiNnSXXm5unCS9hXD2a903l5w1ILEr1YM2Gz9aqbnpIgkP
oOhsttJXJdE1Lx6mystk5ajmmOkn0bFbPoqqjOeEprfQYb1jOprus+68lLr1PFogGBjl0vC6IoGK
jVMzHyrKDPVamnk11aEA2KkgdDST41SSf2qr96tRvSnSYm90Y9BL+knty1toVp/svj0WEj1A/i52
IXyR+MbM0H+BsjO+6j5rtS9FMloHljZHKI8+msDLTmXz1c76O2Ymj9GQ+ySxLiadwraTZB9w6fSU
ybicKfC0XszqBwgFH9VEDWIDgn5ahIXn8im1e+BwzejHXMjHEZJmeLNXqS8x5yAb5WOUJk8p+HG7
ZDIwcZSGhRUf0rYDV2WbXrqqvcm68QixuKMxKU8AuQYGS2+I3N8aWvPcRZrizzHo/jVIgLfF/FB2
9nfdpK8OiTVXov0DhKOho40UMyH0WZaj49yR3C+NWcRIvX0B/71MuEvRtKOhi1WkZqkt7/q5xFjY
RB/aZLiwagzmTFT43sCWLWnMX4PcFdnNVZeUcauHmWIy19JBTNku+xsz7djPThMAAv5SthgCUhrl
MnXKDUb04C1xBIxW0z/ac/fbAEeHq45oJ8vxvOj3aUOQNs7vpAKaGD2YTxTr1z95ufVXqXjcJAmZ
LHsM0/KiFpobdQ+oxO2u3+ubmeQyfgLq0wXguSRkKyMIk5Q5A7pHXYfoqUOsOi4ftAAe/Hrd0PLO
4+s3UJf7Y2j5IStDyhSXVj6bY4gDf4B0n9vkvWcakOBpf87KhcXEr3rB4jaa6vjqK6NcnoxOe5z3
KESGUuvlzwXB/6gnyOT6hZ/sUs/UPPmY3kKyPvdGT/FUX9/BMf4z5+r4omGztxTpwx6g/w3mIQyc
Ycrt/R7UWVSqlQp0cj+DPTen8aGpdctNZ/JNwhMiNujdXMe3ylhq7jRTAzRqxmcS7NVP4D4DLXWa
2DEu0jmOJgyo2L9mNQ8yKRVk2Jsp6coOt/Ol00QjlItBrNTnSJ7YrqojwfN7Y+YHXxfbuAyz66AK
5koLWktSJR4NLRxM6uVlE9RJ9qwkzoNTvNqyJ9WHPio839fip9qkP6/78+bB+WucH61DdVwtwfk9
hq39lE6HITGPERKLMhascnsj3/gswaGq8ujrHKLKDFTWY7gQpScxlESoKSykbRpBlRjTuqg4oWf9
3jEtCZG3jIG8hdKpTzIdTdt/z5GDj7UywUWzXOoqCKigsEAzeVfgzzfpI1Pzw/Wvsv0eX5nhjpgM
Ln4rMrUxVPfQ6fHqh9pL7nOPBuPvyM3cJHAGVwSl3Nw9E/QcCkI+2I64l5FRNuD9mfEan8evUEHN
0pfri9q8LFd/n7ssi1rOZmLg72cS5pqjmd5Lcvarg8SC3Sv+/wcZ8eYrfGWQc4fMnvUsSxGR2hcI
9pHH4c74ikwIblc+2y59pCdM4kR3huCNKdpHzkXwg4g0t2yCcsSu7XM/I1ZwfSdFFjjvmJu8KeJR
1sOuYj6yd5BraaOoU7H5UAa2BX1vEAOC8vD9YcqGrJcHlqMkBLh8mecFCGdBPTOZWRnIEXGCCNrJ
u1LLGsH+bYaklWHOTyorarRYl0aIATUB6OSORuQEJWVkV0aVIzC27SN/V8n5SKFWjdRNhR7aBvGG
9IKLKwATl3f9g21bAQ0MANgIDm8ssauswQSNOcT6JhRP5LtYwbN6+u2kApCQyMbyPVc21BYK2j3F
SmT1W2qFdv2gWAITm18GAwWg78E1BZTOexORBmicXiljmKBHVhfPBgohc/LQFIJIsR3+Voa4tYBD
zrI6o5hC9HlikErUB2jQBT1oq4ZYDyUC1eY2f2qt+Tskb3Jg2HLDz+bpMNb1l7wwT6MEnPYnPuHq
J3G3dGVnlVEzoAQM2p3MGah9ou0AZfrXID3cLxZk2YCetNH3405dbCZdUYCtBaBQ24sm29Wkzu/G
sBEqfWz6CyDthqID4oVBjvcfk1btIGsdfHLMOjevn4wh9QAldv/9tmGwCL16FNyQ33AuUyB5AiwA
yPk5HXwqobXK7kgjaA+/jVLxGenaCucvVtqVmtrLBpRLe7+5k372ECG3XTlUHqojpr1ciqSYedJR
PRRYqCuco15i0ocfALYecMICJAf2jveb6UDbLie5gt6a1p+dJP4ZGwSlGdPxpA601lGefCdDf0qH
8QvR2IEoPaoNhSRCrm1dscAk/vkZXFo8y2CRLOlooIJae20a/9Rj9Dwoy5NAsmK/b2NBRNhyorVB
7vNi8HKypwwZl1Nlga0jTwUqHiI4rUhFeOvKAw8LkFGATAOUx8VpAPqZ1ttoXkJ156Fti0fTHPbX
XXUDsYrqEXBGmBuA0q7Nk/gBPj9OQ4Ookx37owSZ5v0Q5k8oOHr0B6i7AGB26510dLqH64a3N/GP
XYdr+cl228+xhtBCCv3AUNfrSnaaqCYILZvOgdOOwQTk4Zim4nw0tcpCNSssz2QowrJzJTk+iM/c
qiIPJpEEd97WZbEEl/9njscEjHNSjakJ2JGk/JYxvVx1t5b2jaqi7vm2HVxIKuhWlqHZ98sau6lq
aaSgR59Uv4ux3umphvIuuR+0UXQvLdH3wzE3/trizpdZLe8Ok+KYp7d6LfsJqrM6EHJno70BsMI2
UGnVf8RQDbnuIZvev7LLHTM1A7c1Zu1xrhUgxFHdIaLGyKYPrixwEVRKDZVJy9MpqxpPhRzGzJin
gP3/+kK2zWBYEC64jFJxxxjqbSXm6+opZCk424j+hVbOYcQozifMLIEYmAodWBvuFlWjiUU2Ac7R
LGbPabUKdOC2P3fWZ56DwEf/McTlqrU6qBOxAXljc42+TRVITH91ZtGM++a2LZKcsmXBy/mpiqSo
LDDeIPqREsc1IUE/WJ5O2uD6tm2WF5EL/LHDLadncgdWeOCs7KfWj/ZQjvR1AxNoLtgRo39AZ6rt
kZF4qpsF8Y4oAQgTrKMuKBhuHmhgiVDFgzLLB1IxrZLKKjFwyHJD9rL2gRnDboBXOslnnjhAK0Mr
U8d0H/7zPnTQBkiokgIh1Uetq85Pc4IxD3IfxeFcgQNTNPS+ecG8jfWBTBikW3wyBBYNY2hSbG8T
mCcWTrfzAewT525Hejf2kJ/45h2Q7SJRhS3vQTEEI/0gSQRtPbdMQi2HsWJEmxiDP9rQ3rXdsCtm
kdDMZha28EFBUwscnx8o06raaSNiIqNcsjD7NAX5wTrnGL3rv9pfnO/1TfsjOzCvfJrQKPslmlXY
cpu1dS42D4llD/UCb6omI8i70q2gN2gYgHyKRD22LtK1JW4/Z6pKs2PhIgUziC4FsikdwPhdemZj
31WRoQiC/+bnA9xNww0Hn3k7tKuH3ZCahVU56PJ31Xw7mVBKIWp9LFj/r8H7aNut7HCHH1mXpdO6
Rm+BfVPbHp2Us9Xan1rMUk9YxPh0nrveKsvcqSzUZObiuzS9dt1LWT9dj2Kb+4UwCVcHOSGgnO9P
teGUTG8dlBq1uPMtQCzz4dIoWXDdirLciHwugCQRoHHgkE2HDx6RRJM2pRneqCfMOt8Md/0lP42H
8qd2O3vGSQugjnJrVF5+LyrUbXo6kHVY4UL5xgO6FeKos1KVethMUCRNHxSi7GP1EYKKn/hYyN/k
hVx2eY1yjo6UA8w/aYpi5zKADK4MNe5cJCMCM1vrWZvhco94tOwS7Q/MBbcRqtxJMEQOgNeXoowF
6cdWHgXxccReTKRZHyaDGZqCwJTCkpTL6PqjLyk/XneLLefDUNgyB49BJtDSvnc+KE/L+mA7WijT
36z73c3AM4mAnJurWNlY/n0VEDCdJFUMLZew78YfcVrdsIIINmorxIFCAgS3yAlBfs+9FShGYlhv
Kdgo+Ya0r11rNCdaac8Jic5qmke7T+zaX3Nvo7KrFY2saAtWogWS1s9kVvaOQmD23zOLQU5wZYXL
CjU6DF1hYWIvGb/WDQE7uoNWhJCTWd0IDDpCKdpyYOg1eE5mmTg2NWIUTmmp7iZLd63htzXFvlLf
sBzjCkD+zGUwt7+04qiQT/gfOh+YsUd9DjNl3JGdwDuJHil20shAK1VJu6gZzqny9O+/FzIYnBRw
fyGIc1byzrFIUSpqOBSRm0tZ4IzENcv6E2m8idAD+kIg2D9UVWqrkOPIyYDizG86yJuqVubWw+/r
a9k6TSZaxmCT1aDowz9JVGdmRB3R4jPZLxMNVqdtP+HdawvceW07prKhwmGyUDqc0mqvGMWZTiIy
xK0zuzbD3Xtdq2cJs3AttNHsVzk9peldArhNEzWunZXH69u2me2tzS1RfXVmVbkyioJg3+RTc2fQ
o3IgYFZoT/kxDfVdu6ibPqU7/RC/9LfxRdSE3oqza+ucBzrYSs0ZVDRNHdsFl6bbAe5l9bLgatp0
DqhwLpoOYL7iYd9RMajWmKDP3JXpxUqGc1WAffT6Tm4tBbwiGtIh4Huhi/R+I4HCwxTQ0qYCcw9G
mDqQcGSurLaCkL5pBipjJsDyCvh3+ZBud6ghA0If6iwFm0i7k8anmln764vZfOPgZsUrAPO8MgbO
368GGtiDLhFEv+ym+2295Icud6vb9hztyJGmnr4b9+p5OCcCu1vOvzCkYwMdELPzUkSAgBNgKyOQ
mfTxq91817VABhctXj2Iu4IYu3g2n/mtbXHnmabTPEczOi2kbcHhhUrz7GIuzU170WiituV/IExe
RoaWcMujVaecFInKWrj5PEGKrreZm+kkHGpDvYnU5rGLSur2lfFaDwOgasocSo487BNTIn6pzSWK
wDSQ1dpvZnCtAKBUu2Zv3Ei90uw6o7oYBSWukyXGIQNhSUPSmzaezqWsvNoVjUDbmF8yBwPYtYKr
sgburLGz5FKZaX4oy+b1uu9seuhqsep719G1OY/7JYAZ6ZOaVZ5sSV6n/bhuZBNusd5SLkNTzbZr
uhjnQN3b+/ww3FZP7MyC2VMC5Wk66wJnEX1BzlkwDl1bSofzUBcY5IheY+VyfUGbgRjch7gfwbu0
6AW83zYTXGN6niWgq7gUR3qs7zS/9sazGtrH9IkeWCAjGvejhynJyJN2/nXz2wd+ZZ5bYB93hKQV
QiR9qQMZYNYvbdh4xUUjLtovDSpIwCufAV4W1d42jyFSeQyBK0Ai8fxFcekwue3xOlEAJ7CaxJtA
/asX+0R03jc/IUaDkbsjeH6on1jEjK0JcjOhrd7mzq0T/7q+hdt/f+GuBBET6jTcB5THXI8aildJ
U/8255AZAg/Z/vsIyAvcHZGEuytxYw0ggcZdiVeDq2QoVKT6J1IcqP78McE94bRBskHQtlwu0z1T
W5fId03y7fo2bT241za4CyyrS1UlLZYBNlu3kNF8PaEMdbRI7Q5lcWoVJ7hucPNO+bso/lUyd6kj
sQ4NZ7Rnfkpj/UXWoCChtwcVc406swV1z83wtzLH5QEjzpA9QC0t1PR/zKrzsqkD5+fgX1/UW6fs
w+21IEjBn4CXPc/TpBRUM+0JUMn8t/lg7/ub8Qj0+76qXCN4TF4bcNVHC900MKK+eWb78tYIRa/k
TY9ErNJNPJLQa+OW2k2OIWk1cke7nlwk3W6rfsYhVxb4uyQH11CLgmgYdz8JdKF7+ltNBQ65+cGW
iSKQWqKRzsMh8qrWu3ou8MHmr/FMXWp8G9PX659rE2xprYxwJ0vV2or2MYJDS55aRwLvbhqoyVc6
6jdSDFkfFOr6WUYOkLiV3LjXrYtWyB25lsx1qi3vcqC03DyxPAtCoWYs+FbLX/ngkX+WqH0YeaQA
HSsdPFLPmdt3v2KsBw8WPFwOSnJM2EsbqYKjLdhW0D68vzSbuWk1u4QHRmRvRJI7LtPeQK23YCWN
tF9D/6COg+sg40lKSbCr297/X79BA+K97Rqwt0nJYbu3FU/LgOP+zPjjX6fReOEyqPs6ajzBaSLz
wrILJScNKIT/xTdQN36/CkzTLGB0oIBjw3oGz23nIof16z4RJcGi7VqcdP3Q7OShH1EMDQeqe0b7
aM2ClPC6l6M0/d5ARWqaUfAuhrr8pdbPFhg5hmYUbNf2KixwmWDMG7Tz3CqUaozUDoibEMS0t1HO
wjkSjVxvwqYWNvb/2uAWUlqxlAwdFgLmtJ3pGefiMlcH22dB8pic1QPYogv838frjrB5L6+scukF
hQKsYQOsGjZmtLNMx43J72qOPfR6vbqfj+Ysohrd+mBo7BoOHnoQ7ObfmDkpGRkVEJpaGIbq7ub2
sSseri9q63OtTXBbKbVWw2iRo442tYFtxLd5FP++bmL5E3zYW5vg9g3Ub3HW1bEGHgNrN8zZ3lS6
s5Wnd5jI3l03Jdow7hIpHZO0igyNrwrsJ1b20lsvWX/4jA0bM+RQFIIXcg6e5gmmLWyKGq5RB4bR
uakSVrHm/W9W+O+StsNYVBnuXKd1rfgMtlQvUkWNj+2v/3ct3KeZ7TqjZtSOoW63O4N13kwEOflm
+wh1pT/bxX2SBJXTGNAVRDVv3tmn8UsWSvfWbj4gGSp84yF5tHfsdpLd7LYWwOU2qDohvQ1St0Wp
z0Tewi0PDHNKby/XQztGZ+ZMqqePkeFr7QC1UO2UR+qpJ2CA7VJMl0rP17/g5t4uTTMUu1Al4l87
qlPJIPBh8JMoheQCO9cjE5jYSihsUPWgCfg2OMOtL5IyWo0SuJxn5A5N5sv196qv3bF0QD/5UMvE
j4kIcrL9QVdG+Q+qxYauEjyB8ufmWYH6zW64nes3lr5uZ5zG5+5oRm5zn/vDQSggvKzoQyxZGecS
tYho5kDxeg2LG3sCl4wL1gj5qX6Kv+e3+rHxMZMMAqTnzPSTkyj+bwYXCLqjmwv+EjC7v78+x9yS
a6mEN6ns1VSoG2vPEnh3r3vNcq4/LvCvEW53S9Y5Wgt8dWh18nNijefOVH0ysV9ZVe6um1I2PXS1
IG4zqxLzoBDpwPHw0eD36I4mbr5Pvc6fA/vAnrqDCLsg2MK3Es8qxanBV9L1Js4EiilHPM92UHrd
V828v76ybS/5s4k8kqBOByeee2RSlirtbKr6yURRJmR+2p9kqghCtWgfVS7PHYe+6fMETolTCI7R
H8N+Pkte7zHLz+5Qnz1D4UQQ2gRuwsNEiaFJVg8uunAqMI6K4leNzkDy3DmiBukmVAoMAv/1+jei
stUno0nqQDAbj5b53r51LvZeckFsezmCCcDHO4mcRw+IUSVQQVnnOtQVcWe8HasPJwK6TWD0QdNa
58fGWEfmWZoQb4aTdd/eLAiE6qSc+wMmguMvyeNSaQc2/ysTtes3nRWtMsN+e7rz439Ei2QJY4Fa
iDl46E0XxosjYgMVmVg+82pzy8RusnqpD9RO4VPjMKkQwgD87Ppx2HSWvzcR3+TuMs2a8lZTkaa0
XjmTLz1r96XV+UVqC57xmwv6a4ovJRmYSo6LGjh+vc2OWln7tZYFPXK+6ysSmeFetWiNEBQAmzG0
4juVTX6O4bFJF5zrzSiyWgt3rOU6mcG5jBlkKbkZDdVVanAmxJjC7PFuKpPg+pK2/XxlTnvvC3bR
1HgFYE3dCSJ89n6pbifyY3+2PA08Fq4WTJfkofoJYL/gYbP5nnrD9/wnVXnrzqzcUIsgGgMsO6Yv
gilYJI27yotP9lHZK17sSRCXPSRC+OPm7bNa7/KNV0ah/aPmzqgC7jXSX00NjsAhFVAxidyEO149
IXZGc1MNmzZ3p6zzOoyAlEUhOF8iM4sjrVZixkYVTSPqYww5id3nbkuVwLIFi9kQFkc2u9owLjWw
iimrZxtfSX1ofscHyIGBGBn10zEgfhKIRixEn4dLDnQna8ZxwBu7i+J9b5BjBdqP6y4v2Dedmwdo
oPyAt0E9hjHkkk1Ioy70q4aSB9fNvFVZP9wgfzeOV++tuj6lBcXJWuRRm7uEBXqFCp8PiRAwQMzo
2Q4Hku+Ti31sdoMfe4bhM93NnopTvFNl8Kh4UvQ8qjtMg9nxDXtyfNH4kCBE61ysScqpaI1oCdEW
tiDag5PG7dlrogryBtGWc0EG+ZeUzCpDqR9soVP8K2VfUlMkTCEysrjW6jykutomVMLbtc/kQKPZ
rpHi+xJUpNe/q+hA8GQIaa3NtGAUs9YaQOJLBove9EkNdXfMD9CJwFNIpMkg+k5cRJEhjackbYv3
R6Y8x0YfqJj9d0gSuxluO8H5EBnj4kqEokmTpA0QO4RB7k/1MdLsNUXjVsLBC5EpLrakdmzNFXi1
QdH/PQGUtOt6d3BUtxJqYwluVT6ds4kjzVHeAzxNMFvSlUEyKbfDggaZ5ktjUQGBgmBh/Nx/lfcj
OlvAEHZDfFw0Pyn4dwbpBxUy9i45x5Uow7dpU1nFxOtSS5FPxs74qpS3KkAIedB8V86LHNe0U/3+
ltxbQ1AUkIUBNbE3fRVRLgvCtsEFEqOOpQxVSjTFo+lsyzJkCxvBRbT4wrWFcscbIlUQHqKyGpKm
dctohzcWcxJPQhFAyRJXTj+ViP+N3/zQYWrNw6TZNdikMt01oMtoDE814OHXw4kgahn80e4t0Dm3
uI3QA1I8mdxgwBa1lFSE6Fouzmvbx53qqsltu6yQImfHaE93/WGpmhSnz6XIDmCgbyq7/JBfLjVq
pxlYzjB9L+ZkV9Nqp5VfP7Nnf4zwE33EZppSNxISLPvFhPCoaj5D9k7wYbZd+q8RLtmv48mskhTX
SddCnkABhKURqQZstskw6v3f3XK4Y1NWeSbnKsrgky67cSQf2Qi2BvTGvhYllKKGb7l5M0yOnxBR
8ihaHXcjMwWQuWnE6hzrF9gaQfWt+v/bR+LOa09ZrSs1ii6z83PswxjixhkG364beRs//ODWQLCC
dBJTq6iPvb/0pbQ2jRQTCWH0azqpp+bH5OWu9AW8DSe6g/Kblyo7dXBNPCraYA7km/GO3E/n7mAK
0r3t18zql3B3WTVDLaFmgMiBNZlBGbErwR8UBwtnEMJUpSLBY99j33y8vgOb8QPSFooMcU10vjg3
JQmYu6cIZuckC6SYBsYAEZFJPlw3s3mhrcxwnjpXsdqZMvLyAV1xmyHeymag1Y+z9omRZ1DM/FkP
55h6HNc6ytbAvYI5UbFfYwtEhZPgLtnMBsBDvlSxtUX05b3XNGUytGMOrzEKCCXH0UE3cvDZZ0EG
Ctgp8j6zd/+1ZvAN+FnBIEkKdW9ozqWgv3zIaOtCmX4WidFvhvg/q/qAjEc/IWc2wYMj1sfHJDOO
RmdDjkADlxyEvu/b9FtS/gZSWrC8bQ/8uzzONVQWzSUI45APoxq4UHPqxYRgKRifuv7JAOXiPhlm
aDI7RnycpoNqoBM6jIDGfwc3tRtXjiB2bUbH1U5yscuxZ/AzEtRgwCh1GbJpb0Yg87zuFaJtW/59
9VxBky2X+hIH16iaPYuyIyPZDOK4fPz33wfkEPilQOHL5ocBNyrVJVVMOoRTjTy0Znf5pL+kKV4Q
1xe0sWkgooPmO1r8MobpuEOVlgkzqrgcwobObmvfxUw0875pAWd2kVTEpAk/Ym8WOWh5jHwImcxc
iNS4CvtxfQ0bSSZkZXEfL+IXkNrkrhPALKpqVuY+bObSbScFb0gJ+bsWkLhy587eT1EriEVbFTj0
0iDtB3p1/JfX9SiSWbLA2ySHyU38o5rvpXtwPgbaITqafqT4JnoJ9/1zF6rnRPBK2XBBCAVjkgaM
Yagof5hcteO8k1Sph2bzESyoXp59z+c5uL6lWx/NwvyvCtlrFWT13MGdyimpaAm3MMG4nvQjUD8i
WbztLXSAXgTlMMSt+LHHbnSKvNAqOIY/BLqXeGZ8AYVSsrO8PtA8woIm91B5ls9WKOqJbPVhFukc
JB/yAg/m0XYJZo6dwkiWOg/6MMm38ZIG41f1nxH47oUlMPYcIcJv68utbXIxNyZTISsp3pcVtLVr
cPTFBYh8REMoG5c+VqYjbmBTHQxhvg9RaQ0RcaucME0KCqe7RJHwDpKqf6S+B5rRtAUcdtvWcLyB
OVGhA8AFxA7Eh5DXQmUWshAQIkS1u20OU/HUNfn+uktu795fS/ybSxr1uWpLJYzLxo1Q5KbVxa4E
fCBbfg8TaB8t+b2ucX4/aqA6mVOIylnQnfLMvg5BXvDyiYWsbCy/YXWHlFkrEaVFHmOW6H0zCzyx
vyBPJjjBm9u1ssJ9mGocF6zuMGAgkv0s5CgYrNyzh0Tw/UVmuK8yF2Aa6WWmhoVEnrR03Ml6fk81
9omgt/4unFPnTVNbNsZ4wkINS9PCVMfXUQQ533Tl1Y7xb4G0pm3WoROcm1CdlntM9wLoEmEgNs0E
ibnIzbhbd8zkqcGdD17QEcTBkyG/VqmImGXZEu6RBTr3P67MV8wddSrMrEOqH7HZHSsWlM65ju9y
ygJCW0G6sr0g3EmQnwNBhcktaModENRhRWGfPyoTVKc7eXf91GxawByAA+2KJZfgPEB2mnw0kmQI
4/nJtEdXEteIRSZ4B9CIZY0tcq5xF+0HgPUOxBsfGn9hsdnlPiAO38nP66vamrwB6OjvsriNi6eh
p4oKm8xXdoUZlCjy9B4wR4/g3eguGBgUfKlNL8eMvopp70Whnotwcqs2AHNGSB8g4NiqlTdIlceS
o2OVAktbUzAKmlCLdBRI/jAp+D7QEcXsjBRyu2FSueNu9PNDVHmFj9LPEVp6pqt40wXD8+lOEvjK
VrVfsY1lRB9DsqAr54KfFssVUpu31GL03yiBQei/Hz1pX5xslDQEK93c05W55d9XEX2MbXO2MzaE
qtElrq7P90NGoSdXVmHZJqLcbPNgGybe6kDMYnqF+4IdsepmMIoB0PDiJabZOa0HcMcXx8xpnrqI
Plx30c0IvzK3nJrV4qJ8HCwM1w8hiaLHWWb3dgNOb9WJ/Ot2ltP1IV6Zqm3ZJtQwEUo4O9Ms03y0
+jCS7mis7k278Y02lLUaePB/ICkjqFlsnnakR4DKQj7N4CEbeJhOdq4TbGP5bILxa1JE+ipbOwfO
A7x5kIupmD5/v6I27bOqT/FYTDPVHe3bmaCS0AgeP1eNYE6Aa4xmJRpmw4BRs8i5s5wOdl7a4cv1
TyOywX2alFSqAeLqpY7UH/H1dyjpn53aEVzyW479Z7+wFC4/rm2HanWRgDjKZIeheO7G6GTIqL4l
jp+WImKnrUO7tsYdI1qPTUEHQHY6MLg6ENOdrMbXSqgy58KnzvLLed9e2+LOkD6mnT4sHBtmEe/G
wnYb6GjqGoXUtFYBeKnhB1Q3upbt4qo6A31waSnuuP/tKy5feXWQkw5M+aaGipZhPba022cSMJCD
iHpu61itl8rHwqSp/8NC3mJPXacw75VJFby+RZ+OywUss8HTdNCVEPq9GOB9UMz0YCWprycinqEt
WDAKCo6F+QS8hT+wprEe+kG6AZ6oqbRPWYIKJ3hYqET9OCl8U4/cCuqLDNSnTDTltLmRoAiF+u3y
iuOfIg0Y+6EQX46h0UDIN+pRje4+8doBMdUfE5xbJiOlPUs1FJlMehrb+Yz5HgGIYKtboqxtcF6n
yh0kKRKq4KE9BNoNXtkHK5h2WqB/bQRZ9WZFYW2L8z3GonaawAMUDjKjXheb95o8+SMkHgfiHOpW
PhXE8Aez9Sgtj84IiYIanzFnU+1CzWiXNtlBY7VfWd3T9bMn+picx6YyirwsbpUQkzBekjueKgsy
SZEFLnnNMzCud5U6oBX1ZBbsVsLc+vU1bN4CK2/hrzPJJnof4UUpdxA26vOHwSJPzqeeequPyL9b
Ct1M4lpWhjClwJQB91vnQxC1gsHSzbvm72J4nM+iWNEyCpUSXXUOWRyODNymhrVfFGUYFXz9N1Tv
h/i/ssbdbNQZMcvc4RA0wejLQQE4VvQFRAl1dy9rbn9eFOQXSt6G+qpP9/ZjVrngNiCa4IRsBs7V
7+DuvIa2FdpASFR7HcE5gRpVH9t+StCsFPLubriLKmN4G5RPGnIfnltjTBzU3wc82Gr9hIK8BWqB
8fW6R274/NoE7yoQAMl6hO0hLGt1l+kgVDUw/CC4NrdKhe+scNkPZdLA0IZHiTwYAtNLAxvcdqG2
l312yh4wjeL44Fr59yvTEDdNBGcMo/AEPFmeQhEszkDWPFipayXqbzo2Aq/c+kBgiAWJEMQN0FLj
1lVZlgReSSV9sJVvDttL0k0q7a8vA3/pY+azJKV4jaE+iPcKF/gaO41RhNLSB2BqOrfR5H7X91KM
57s+etA4yPy+jhaubQmM0LRKFlW23KstE4eD2K9jXZkYaUpQgJYbL52y20ItW9fGoMMQld/UwTzU
OaVuRo2v6tD8rEtFCiwGckWr/UXm/yPty3bk1pVlv4iAqJF61VRTD1U9t1+EbruteaIGSvr6GzLu
uatKLZSOfTewgA0Y6CxSyWQyMzKi/8wCc7BNkKzkA5iuje7eD8Eog9HJRwnMzJizjiorKUawAQk8
NESpoX9Z1wLgXWhlNQomfDX1IOUpdzGJBg7HgNyafvAolwpmOyGgXRpMdcyE3FDKBysMi8espW5a
de+xngJiZoQtpmWj3qmzgZ6Y6e+DBCSaTB23aCvUVohQd0rzqj+QQW1fiEJwTkYOee6g4Xak1dxW
5O7HmFSvisGOCeH7Jjcfgz6LbK4RcGYRqKk1VH0LywGq8wD3O8RXfCuEeJ3FefzM/PjW6NAuNUL9
pYbwU0LTg2+Ud2Ws3KkoduIOlICHqwn4iBXpNcz5LzlUvSCLRtuIjcqqyFSLqCtUK5vCFRoTCBsU
Om1+7ju6Ug9OFlQvbJB3tAz8EwnIseOgXjF8ItwhiE6NqdxUmnQEP2PuXvewhRBw4V+zay8qIp5U
eQL/ylQbT0vHD9fQ1gtBE5xlkOzVwJJnKvPJMBQ1s1IwKT7pBaCg0s0oqRaFGFu0dictnBUVVD0U
IztUAsfr7IId6z5hYR/Hp9HUgQnLU0skyaNakTWw4PSHZtcRWMN1FBBQIgEz++xQQoyamImmxCdB
/beWGq3t13WCkxhFVjngeaIMkW+xCqK0+qCt9WmXqjMX5uffbAQn16gEMA+M7ejUduAyp/Ykr/Ai
b20MbHFTz9Y639Si8P1uGGI8EmqMeRKnjIgNmoKVgL1kBhfrVCcBwQZaHpePq0QWKSiY1PjUG9Uv
VSudmNpt3a1JO09bM/9y52ZmW8fSDlyKGN87GR2kEYeBfkYkBf2xYL0Tl/Up6f3YUeNobdRsaXkm
iA+h1AGBv2/kdmAnNVuIx7GjCn7AZOysPsZETfP614dZhYyGghWihYWr73IT04D0AbrU0QnZ2abP
w2eMbTxcN7H0RgB3mQL9KgpymW8EFVojN2bWEAO3+TQPXm3Kz4C5AJNYzAq3spV4w9Z3wXPQGisu
smgaag+g5ZE09PTn2EQlz5qiiEJ2rNzR47sqsdhLet+85oes3ZgjyI4jh7m6YbOHtVOwdObMc9vz
pxFYkJWI69EJw5CbaaTWcIubaWID3MP22ujegpdiiBWz6H94j7HNl9+xJwAT5K0ZnSC5+iDAjmX1
5tBvdT5kNqVJuCNQozPJsJLTLzipaYIySFIRQ6eE49LswMdGzeUAt2TWPwiie5hZtjWWr5SpFmoC
KGaD3lwG3gnvtTmqxY+CaGwHHp1q1YuaHyJ9jcS+Zkcqf0RB7FQEqporme6fCeDLg49SL6hHJ0I8
GcxSs/giqD4aQVzFJ440xIFsKbObfigtPS34s9SY2w6wVydiwrd1UUPdERVii7P6yP0i8BrJj3ET
68KJY6VyWToOoEyXy32uZgqkWjEOm8WpnbQGRlXlytgpSf5VF/QACqkvk2tOS+ubsTR/9knwY8xV
jrGVCiRplD3nTZocuJpWttoqkdukVbWRY3jVmN4C+GFTktVuI2MUQk0NtwMO4GB0tPNU3TcOUldG
jqmXrSf3EpotoUx33JdGx+wHw+oNQe04rNeaVQsHEbRgGjWnOI2u1BxCMQ4qH+Q2QvJ+ym86R3vs
C0tyazR8+LYfbPIRv9Q7wGy/1qbMp680+4oXhmfhWxk0KAlDK/VEutCRI2px0HMpZuFqeWSl8Yqj
fs+NLpc5u/pYk6TgIWuiU2S2H3GRZZZm9GtQ6O/ZEYygywKNEDyVvyFFoO8iQj9FApZE+7KWf+oD
cVWzCCDgWzrXY/fS7hkGxvNxM0ztnfl6UsOEzC30GCoeQvhd8SKWO2VsbEzD9wYWr7S2F3pzGjA+
/8/efECxYVGHpiM1IMwge3UuILUayY5M5LtO9+1eH25rrcbrQpneEExBDamgDaZ+tNMwoc+vL37x
14CQDDQpoFEGUGP2XIN6QwIgKUW92gQil4rojcbBIQKFodrdlsJJqZ1/DDkZLMxVHjlKQBKvxrVf
seRTbIIdybrEwH89+wZ6LvSemSDomMp5TQelj+ErdkLJaqzOjX5pmBTaGmsgte+BHY1lHckVlGjw
v/mHF12eJYqigmwOAhwhu63Ybx/zO9c3eMGRZaTC6AbJAN19T/MhRcZjwL2ONdG3XZxt1aZ4iOVs
Z3Tlimct1IM0aep0TXPKgB/Ne09yXXWFwcboFO5kMKU30Nbp7hVQ0/g7060KhAWrcka73akHM7dl
jE5stOPacVrY1YsfMUsJ9EY3tRSidccix1x4GNiqMK0Mr8nr+7poBlTFMvhG0Qaec1tQoQ2ZIbXm
cQT7af1cQcs5+3vWMWBLJ+53AMoBi5uXMnhSVyYjJWjf294roOPcCXNnlmtY3YUsCombjiFv9Atl
BIZZhpHmXa3ILZJHstU3mldtmDNxuCp/dCrWsqilE480A/5BZRU6T/PxJwTQMRYldk6zRm/qYtPI
w0PJ6d14W+RW4MhrKep0euf3E84A6CMZCNu/oUGBhwuTZHpN6ygGZFXuJNBrJBDrrtkPov3kfg1c
RGdfd5DFg8fQY0GVEHD4eUgpoL9U1kMtY3TtcajoQ57sw1BxIT6+uW5oIXZBl0s1wDkC3thvFC9S
B/mbMRWQGoFiDAc+VDcj97qJBWeXIVkCrSyDQq1lzsKkYvPytoOaSTR+qIl0NHNzR2ttZccWPpOM
NBfqx9gtQGFm7yQ95ArU4Fl4SnLS79rQDK2oZveRVP8MU4KCcpN88lAxjqnwi39Z4ZntaZPPuohl
KrehoeISzpNnXwBfC366plvJXBa38czI9O9nRgJ0fpnhYwGKVNk+T7zOSDwzWIMcLJR2gdoANAUA
0AktOS+EdDr0XROKh0oRgogjqV/jQbby/qFlJqjbIQsv6Mbwcb1XPXWKofJAm2h3cbMBC+bK42WB
KwcFUhxyHZQxiC3zfl8RUBJUUa8clUzCeLPQFEcilWJVg7YJm+wt1+IbjBQ9SyZ5MHl5klpIHpXt
Dsu6b3UFP8nYmnF7a9L6cxzFw987NvYHb0hIH4DefpZ91EoOJOlQAX0HFb0SYqB6eDea/3IHn1uR
L797neRRQA1YkeT0oTbrl35gB17KT0QNdtcXtBQMQOo0HSCodX+DyRZJU9R5gaij1Mhe8jB+r+s1
BfaFhHVi3kZ1HUBcXH+zc9obgyJlPWxIykkxmhM47rdaHmwNHTlyXfw9KSByYjx94cmGBBqt2Tdi
NcH4Qwpgad8aR0x2PioFXXGDhV1DudVEWgx2ZbjrzEQCyt9mGhc8EuV3Hr5z5e2vvwqmiP58EYTP
b8CtYswNBeQW8tE3cgdgPMUSVbtKSzXt++yaA3OxNKme4PhL82Ov17EZ6BpWwR1+kz2gTO+Oh8RW
kcLWv+Tt2njlUtqgTJx8BubzkO3Nd63Li8ooU6xqSpqll+RQ2L7T2aj41FazWW2DL0TPC3OzU+SL
PuqippWP8eBx6DOeQk9VrAyQu1/Jc7DrXVATVC5x2OD8w9c7W+fM33mX1WrTNvAOmbtDh8ISebpu
YSlKXqxtctCzm0HJdL1FM1U+Dvs2BZ9Y7mSqFfVWW3gNIIXCKQAVsqRXQ7cDr3DXdNjkhWRlaskx
MEYDk/H9/ZOlhIOcTQYPljy4jeqWO/a75lZ542+Sw/CiuqnTbOufyin+GCJcy6AZ6377FA3eqERx
cc23lr71xDAGekEVuemfUcuz/YgNUdIkwn70LLWH+KUbMrcv19Q6vq8aFGYakidclRiYmL89UzkL
kFNleBuV5sYEC8RWFTW4Zmj1HlJztT4zRZHL84kUFHfM1P7EO/NP/eZsUVIQxSWTsahwxGik/upH
bwyss1R9joO3vPgpYjRh69wWdede96/v8Q39YrSrkdrD/jfIap5JNMeYkQK9r1tSgoU2WdPX+/7B
Liz8KS6erc3kis/7CGekTCBZ6ePpELdeXPz9qPClmVmgDvVGIRw1wWNVlV6ljZApNMNf1zdrwStk
RQebIOauKMDE01LPlsLxC0pDxyB0Bsq0waCWjMZpqL8n/vt1Qwt5Gv7WmaXpl5xZGvS0zvw6Vo5U
wUCwL35KLbvrWJ44qBFWTpxLqYOe8GFIUgdDW5EzjPlBZRVg4n02WkPYrww2LggM4BchnCNJlUwM
n832Ny2SURk7TLMP0PXzf1MZBcTELW4HYddoEwPBzS1xr24RZd0OoAFoL6+8ZpYcadp7FITBbvst
X1RkwG+gtQb2hrI8MbQ9LV9t75BtrM08Ln1msAnpDKJn06eeXiNnm4+CDyg3GJZaaYVFoD3Ok8ex
+t0ma9nf92cNBoUYGpKYE0SQ+ZYujbQEBzunx3QXbJVDsx081ZMPaxu3uB4THBFogaK8Z8w+neAJ
55DVoACmvBfwjmxkljygU9Amf/2MwYLOLM0u4i4KNLlMEDaryNStWuSQGynQdUK75/oBWVvS7OJV
hV6GgQlDfsn2nfo2ps+DaLdluoKZXoBzXK5odv36A4ZvIMInoSTROfyJWDrovoDoN9HLsiB79ZPb
ZrxZu3UXHeNsH2eBBqQsauFnBj2qm2Dbbhrod5h7vpo4LZ6oMzOzKNMp/WgUBgGsVGcuRw8VGuqW
kowrqMvFaHbuFtOz4exAdRTvurLA7OiwZ3voNrQgG6BuZANShBa4qNxcuMHq4MfS1XZuddZ7SFq5
oeDCxohOw4G3uVfTldx9bftmcYKRsAf5Is4VbYfYypV8sNO+dUNNz63/L3dnM8x7NzC8E1EJPEo8
SpwqLz5yRr8mcJHFQhrZ1639GXadpSPnx3ie/UBmqNKrBNTNwib35KBvJDeHYxyCkxZY2VvtSF7y
Jr+CiM/+Hf5pIqNOt/IjVjaXzUIJbt9UKlAqPPr5UdFutGz4XxBzLB5vVEQAdJnqtdCjvvRMNPZS
H1ctBd8M9MsO1aY/BLcGzvYNIEuW4pYbeizWNNpQoMWfnW+wBjVeBiJG5F5z4IsSxdQPK7gmbX1m
VYW4GYy2tYYxuWNlf6KlnNg5QzPRqEJ3IDG1+q5Dd9f/NNtyq2kEcCet94K2fUkN+T4chEAVJwCB
gl9ZoAFmVu8DXzZkQPcb4D/2JQxnh+0vqWSGa4aYfBrUqXMRJl6k4HmU9RwZhPoUq7E9NsYmYf0v
rYP2sw6qKz0SW9CXvAjVf8h6aHW0hL1FefKo6/WTSGvMOslj4/Qmci5Guy8eB5DhkYPHXMqeaBf9
VCNwEbeQvcvVHCQnTad74H5w4oyfSJXo1mi0p1rn0m2TGQ9x1r8xlnrdQPeSNgm6w+E6JbC7ljIr
r6FB0aTpXukaNx0i6S6NY+4RNhQW2OHA4JlHD77e2/5Y7hlP39QGg6C5YY1p94slEmpe6RvnmDIr
O7YLZaOw6kj/9Dt2qyRFaYnpSI1jeq81ije0+Q85zJ1WEZol8/ZURZCI1oHmsVlJn3yknFg1yOiC
oaHOUEDRGG/F0or0gaOAzIYt6QzTSfE4tLNAqo8Z64hNefQYQHTaU9BrtniaSN6oU7sKxB3n5q+m
7Tvn+nle8nI8l5C9/eH5Bjr10stNQqQk1gu8ZlwdvCiDlXYgNK42pi08XtnxQ3kH7Jy8XWNwXbil
Ud9DCwmTnQvFjQBcROYQ5CCdGzUMu0PXVQfqpL4bpW4lH1iI9XgNQtEOeRu6dfOIRUQVxwbBrCwf
v7pKxgIz7/omTnfU7MheWJjFo1TWmlrzMdFCGUD0mMhmfb1Nu+eOQ6+P/UMKemFtFpfQrgBQdTAx
+w2pCzJaZp97MSOu+Q/yvtM7WgUdxqTG/H0KjbV5L4XIpEb9dygLzB/VW8NfY0Ba3r3/rMx2T+8r
iXFoNx0Tmm8NUt0GfuKESbMZOu2uIGviKmvmZtun8jAO+OR4usisSn0NoUwaJNAgjxObDsHKVbXo
fBNaEkk8YEDzZyFtYzPBiDCehY120AfzgarF63XvW7gN8Tz/z8QsU8tR3IqlnoJWrinsPtGspMS4
NvKa62bWVjLt61miJmViSGU5QNFb9g+lNj7RFMJ/121Made3gwQo2iRCj//m7dEio3km9GnqvKIx
QGdvWuU1mElI/F+69Fr1axrdS0FIO7M3rflsTWkjSM6nr2OGz2Mm2UIItO9lpzXS7fWVLXrdmaXp
I55ZMmkimzmwyMcG/9dKCw1xSEZSWIfFc1773EIr9e9TUOBQQAQzEaSggzmL7KFGdKkbkMGXudiB
88bxewM45TFao8leWhvYLuDek/oaSkaXa4M+BPIDHy+SUaV2mn601LzNK3XrJ8xGfv8PwRa5EWDB
GAMzMK16aa2iJavIFGzrdN+BgjXWM6uXnjLdrYM1+pClo3Vua+YfbS+DyWFSXPPFB9BKQLccMraW
wC+MhkMl/WxFc99QwPmdhlhRevN/B7QhpL5rvfRFOCCv3sa2fvu/kIRYeEjCrAGZDeBn0I+ZHehG
KRCYOMp7wu4d2a7t5OSDAcsF+2Z9mz0bbu3IXrrtv/ISWAV7jc5x6eydm59iwdmJUPkoULbB3naq
so+jAeh4HjpFBoC3LqPXcf38/Umb56Hl3NzsNBh5FtECwJljBz6D9Jei2qh2jE/Fj2yjOtFO2SvQ
03MSpHn33VewylO8FNnAM6BBixKACYyxXK62DdWi6qVGOqriITTBQZEDxaC+CeOrKqB/S8XKu3rJ
c00ZGuPALSBgznH6JaJ1IHGfHskIpeXwtcFLmibtP9xuJthtoQGPqYBv0/dlVIZ5IcX0mFH1UCrB
Xg7JXw/aYV5cQ0EfhCZo88/bU6OCkfKsaenRSJg1xhoU7cb8AeQ3a3fPUhQDUBY8Aih5q5CivPxC
lI5tA515+RgE9S7Wc09t9Ts5B9goi5yIps/XHXLpOj03NwstZt9oZUgLiCQM5nNIGlBl62a28n2W
svuppw/Hl+AEsHe5qNrHKLXJe5T33NZFXVa1GeRlQN/t6Y7wckiWZB63496S1igDFxxQAV4HPgjQ
jgmfv7TMGKA1ql9Kx0QzPEY0JyOtXVNj5V5diCIXZmbbWOpF1GWVgJ8bWz0nh5g+o/nshixdOVBr
7jHbySJDHFUmMlDe+IoVSaYbkOSQDKSEDGHsiS57uO4gCysDrSO+HmSYDIpNvNxAcHTn8jAqYJZW
yAFjUve5kqiekpLULv3OX4mPC58L1jT0zqAYAmz87HMZKfSfo4zhGQgV4pRlYIDQrcrnzvVFLXr9
mZnZ5zLCOtQiTOIcg7RzEpxoc60qu7wQjGdIMpaBxtnltvWpQIODQFMAhONbFUODatEferEm/boA
m0ZcQqD4HzvT5zu/vspxVHMFHYfKBc+TC9GJL7FB42VX4D7BwxnXCchcwtZZC4hL3RZtepAxgAhl
jJ/MrhKzEnUYgIweN1nviRf/d3MUH4kLYTBIOsv3/MV/E7UDKlXHvGkPa+/2hXNwbn1ebixxZ2dt
C7csgcvURiPaqwHd6aVeghav721asOjvz/iFyVmPArx+09UTYXHFkZTMIpqBTOxdysvNde9c8J0L
Q/LlN/V7U69EhuYOChcoXCU2HjxOU6+9QJcSvgs7s8NmxqilqQG+oPbYtBsK90ncYC/6TYA8pHfH
D/rFN+GPtV7PwuG7MDs7fMjd2whzFWjTqYEzBJlNVhOCBXQHOGT+c875hdMlmUL8HkvLRLkrCnR6
QnS3HMyYGVZJkhfRaHeYxndauXrwe+kLflxA/aiuVm6+P3zts3zv4ofMzyd6dFoNgOrRfy7VlyT9
mcrBIZObr5BWjkHLDbQIfcswk59ZRd4azh9kHphbWa+2URa4ZaLsgbrb5BHZDX3zSkbjR5/5OwgW
YlCoRvbBOd2gaoGntmy+yH7W292obBstDh3Iy9VOrXU3tUlu2zzek7rZQ/GSW2nNPS1ldzVBWVPp
PE3g0JoEyY32y0wSD4Tdv1vA2b18KoRIOnsn4zhRMCROynzN1nD6rdzgxYrnL6Sn57tlzlwjKNNO
6iK4htGZzwD8CktKywZ8/4lT0pjZYacRVwv1ceUzLUYTBoitgrwLYp2zkxCoJqaeS6BzDN5CoLu/
QXUGyYjUO9UwuEbRrNEQLZ6BM4OzhSLrqqSOCMCBqiDECC/XLWmM1kpa0GRHqLjmftPCz64HqMNV
PpQtUNSqU9/2K+mX7lNPBUxVUAMzR8OOtVLvca3dt8gzR86PMf5BTUCzXSfNYPtG8+FnySEfux2t
FIfWsesj62h66RMzXz8yEHZadWDciNR4182wdNJ8QoiR8o0I/yYwoz0dfE+SivcolR/VVMqtVpI3
Wa5tddD0imJ0JAppDB3TSGGyGY3hwMccGFYogiSVtqEB5la02ED3qks6q+7Nyu7bgjlVLR+SQrNV
VLKLiNw1kuH1uepxIeMlE443LOs8koUOb+NPOeQe78rn1FcPoSmBYa0SgZXk4S2q8D8Un9yXRpzf
qVrHIK9cHmil7pjJ7n0dT/oOPeI2Kw3MrUX3XS/cSAT7vst8Z0zT1z4RB2UQp3yEAHMs1x8KlX7g
Vx8j2mzULMA8BhnsUZCNVAfOKNe1BS2b1DIxVu6WqumhZtI5pNAgu8gkJxi1TSP3b1KCua9Qb++g
hXegHHjllkm3VZMfeT8ATKGFGFY0W9zx4wHQ5wDsX/2By/Jtr7aHMchN20R7xsqTMLIh+n0IK+kh
kgLP12IHcMEtEvLfCTpWCiUbsLHsyko7KKmId10koNCQkq0ikp9hkTpRipEVzoJ3XBgYcE8hg160
pe8OOjikO3mDWD5i8Nq4l80ktPRMve2pGmCsLP40MfomaQKKyAiv5QT7UKCSBZ7p7gf0ULZNEjzl
EX1igR5YaRbDbjN+hgBPW43B3zsZg3BMaz5iUzlJQ1zYnUTx9Xm6UTpyn8TmZ8TLHswEQFQralE4
Ku+CnaqghsD053DAqYqK+tYIq02mghOorbNDE0Q7poNf1kxEaYet9uKrkWsM6h6lidhWa+lJJey9
EOV7NSp3Y98fzW4cN0Em0P1SJGfopnNCbvUGnSJfBWxdlZsbqY8/Mn/84r54wXRzY1dSgI6SAlYd
qbmVI9WDM6MLFr5R7v+QMratSHwDVdgbGSUZK9GbH1Vd/6KqiOzIR2ePB6Bak/x9VGS7sNQafAGG
DlYg2bGU3+MVupXKLrfyGOyLfYtqKHCMpNpJPlhLItVVhN9519OS1Ut1it5nwYSQwoBmD4LWpDdJ
LHA/uIXd7Oub3F2vC61Frll6OQLfIoBqQ0gWr7q4BUluK1aQE4tR/78kYa5+IUc5qB063M0Uo8WM
+Ju6ATtWfwLnjA101d8/bS7utln6qNdjFmuZgd1rNScV/Y3RYYYjNf8/zcySx1KhIY0rE0pUcflZ
StpPP0in4c9ixc7Cu/BiObMrsx+gXTtoA55Q0m3YUtvU3oT6OfDH6063+I3OLsrZO2rsKYmHHgUk
QR4RoiDc94luMXIc2Wbh2ljU0mtKAxx4go+hGwi6h0sPx/gGxqQBAj/WMvlRVuRzDIvdONSAEURN
hSAdNftIlpN9pVRfZopx9KgWEJDKAwjuDelHqnZAvobSTdGyegfC7pXdWDwUJhBfFGN+qKbNrnPS
aGrs54Z0LNPgVzSWW6Wqbb3KP65v+uK3PTMzO+hjrrVymBGAYZJmywbQdqGdnfW6pf7LU4eCxA1l
IeDkAd273HDmt3iCMLT2dMg7KVpit1Fpd4KuPN2WPiyG+sDahkFtTBnPp4t5GY0F0iDQndykT+Ku
ua9US3/3b/yt5DV3/Ubeyp/BY/GqOdd3cuGDXdid7WSkDlAal1OKN+NLHGCQu1BsWaylr2tWZrtY
lEaj0A5WxDhaNYrkdf1USv/QQzxfyzxcKmLIU8JgpQ1yb/B7t/97OnE0UjBrA3p7dIrQwrn0Bm1I
AnWkqOOOAi0bchgZoB1krdGxkHtfWJnl3kUetzxAufDYRJDXkMNTaUorw6SLH+RsIdO/n92URl6q
oVAAuxpl06KtbBlUsjoMMP2Dd52ZmT0uWd5S6J9jJSOH6lGYItEDFsf/B6rMy+8yCzt9UplaoWF0
rh6hDqSWpo2M/4mOUzCE2i0fozeZU4cO6Jb2vIWUcRu6Shp9Xl/u8ocDGmkKf3jOztyjUccgLVIc
YjZ0lsbvqnQFGyovf7f/LMxdYxx1HhTTQQILjmznkB3SMgvfrvqhNJayVW5qTIkk9vAmgPH5oB/V
47BVH/LiRtut0YMs/hb0TKEBMrWg56tVRlkZ8kSSEDpANBkr4HZJImEHMvLQf9jXM0uzVWsSaVup
GuBGEgQ8MWm2ayK28u0WrhSs47/VzE5EM3Ata5pcOubRc2/+5MVPXn112kpGt+ghAIgYcA8wm8/b
W1pJ6k6FauWxz2soyVNi+/Eqh/bih/nPyJyCQGQSwbXFpGNg8tSKU6m1GzXTLeAQ1lraa6Zm+Ujf
SgKR3cdFPA0WkmxDC+2UktC57gDTLTSrEoA5ANP8Kljh8Gqf3R9CGWM+BogjYRybNuAIO/CJYLDR
/z2YuLC6ILspIVWx0spYXtz/WEUyeRkka5IVBQBL0rHqyz1BiofR6g0lZGVxS9BefWoAYV1ocLP5
gHgny0RHZQ/RC31sL3MTlAfsoPAwo4Cqi8Nt4vjqZq3xtOTwKMor2iT4gWGg2afLWKY0FRgcjw0e
sT0ZnbIOtr08bMZwWOFzXfJ6ZFBgJMSMoQwapcuNRBUDzIQpl46KHoEE6onHv6/7B53+wtxBcJom
4niYABD10kIkoWqoyZ0EEtfwNtN8zSpIoTpjXL1oGn+vq3KPhs6nGNltRLtfStib9vWfsLidZ79g
2oOzGxXPcF+tE3zENn1NW4b37Y1B8Fyn4ea6oeW1YogDkwgYsMB4xaUlaCJqQ1j5I7R89D0YhT4z
tdjzsEEtMEEKnNTxU5jwyMrxfq8Vduvnlb52D02u/22/J8gbfgUgg/NESE9UUg6xOgINWe5yjD8/
UaiJZ7cJlHhKl7+E96rTuaoXHvJTBJC/e30PFh5dsPyf+dlm90mmt22Ez90E4aFV9ReD5Tu9Vj6C
hn3EgfTjurnFb4sMaGL4mAb5ZuEHBAdpQhUxHmnSnQYBDQQSTW88I7rX5HTt+06++m1v/7M2D99F
02h94sNavIMegAruYzCn2eap2mGf94gFK567+PbAcO7EUyhjAngef0QX8t7P6GQwRxsaIPXYiZ6b
vXpvblIXpDSR129QnN+tWV6gNAH7DEjbJl4eFco5UwQ+OzSdH2RED4V0hKYnptnipxHCCxWo/cYH
4ob3cW6ZLlpldnUcU8hp8I15NI6rB2pxwyfQCcZU8NSbzyolUEzToxLEAWMNchrfBJtJlmSSJQ0Q
5tZ1TPHzRIVXB0SxofaCkqRSbHJmfjUjaPS0LuEr7r2EbccTQ8YzH5gASFHM8tkxjtEEgajQEVUR
f6Pb+aP6RR74QXWSXWQb2JPehXbyY/SYnwInkVbFKZYO2PkPmD0Lu0D4JMoH4ziQZBugnB4nHDJp
I1j8a/Og9u37358wGTxlgHehWfMNe5xLuToEPRuOGnQ7/dQL0rvUFA5EWVecfXFhcDYM4UJ/7TvO
tGyLyGA4XIOQ7Wg0gF6BQt4TMQ6l//IPa4IKH4NngyBoDvcjsF4QpcFHNO/VCg7Oextst26RrT2z
lu5X2YBiloQMaUqRLo9RpIuuL0GNdyTdhlXoBRhr4yxUXkrBZMwMamCymRilZkeVaqiJ6wIuqQa+
m2v6B037rzCDJkshmp9mruieWoKmJyTKXtNatHCGx1pNN7h2nzNF2xchveGi35t1F4AMknnlKF4w
EbkJYmNbSuEvcI9s4zK+ZWnUWU0tvQwSyK6jHlOQieAuBlM/IzE8Y3yghOpCBJGy8hW6indpENz1
fiCs0eS+U+kA9I699KNm5mCZcfMp5dUj8J94HfXtB8/F46CDubqh9xQwkVZvDmOMY55K0VvnF6cs
iVxTQ7lckV9LiE9K6OfRqv0a4uq1rltMpxeZdIjTFq1J8ZKodWr5lB9KefRqxXRlogyorAOnqlOQ
Tem823GVgwhX0++iPr4z5ew358Zd6ZulNfTZVkyNSprvWadpoBMmbt83sT3U0ntvZjcgN4Z6ihrY
RaU+SX35JuHdvovlztwkxvgO7ZNbaMMdMqUFf1bzIddoXokKQwgNe1CJ5Ggd/hjX1RB0xYaM4o7+
5AfoUOiFdmtW488g16KbnnV2r2iYhDEwu4zxVFdTw8pNeEksIstu2oLIOGjIQ0TpFwOJosXr6hFe
8hlo8Z3Bq90A9RqMRKD7xUJ2n1dr1DVL8Cz93PmmC/rsntANSiLRwMErtyksdst3mZvdEpc91Z75
o95V98Ortrt+fCeHnl/D5zZnMRhzUwOAwcV4jBLAPAl57LrAFUL3rptZXBvyYg1QOgyyan/+/Wxt
rOryuvAVHCwGXl2fqI5GusSKfeVZic3nJGMgXNfTyhnaCDzLQ2rJYNSwJSP1tNr8SHPeWFSLvq7/
rKXVqyhy6XiRIG3/U4g4/1WDBFbhFsErjlOnkEI7lHdd/nDdiLwUuICHnEh7pnHoeQlBQC931LJg
PMpjeszK4RVITMkyAEf4P6R92W7curbtFwmgeulVTfVly+UuyYtgx46ohmpJdV9/hoJ7d1yKTgk7
J08LWIBZpCbJyTlHs9cbUz6VJH5Et7Nw5Lg96xCR4QmYt4XDTEhfw5nBlsJkm0HVaBMnIFEjvSkd
K0MXLywN5rUNrDYaOfypw+YokVJ/5dcv5Q1ff/0sC5XNdNRauRxh/aVuyFt6qI/Dd9MVXrONUb31
uE88a6ccTa970LZAJjzXZ/vj9o9YXkHwn3UgrHCnzVLTrOljokr4DRn8ssLhcVDfbg+wlPv+Zh8h
S9OgojfbBtyCHRyh+gjEQ7LLot7tSCagxG77LTdX3okLQh0mskBQnf7fYLO0A2yGvrVSzCYGQMbJ
9TGCRkfXHqw06f3OyF8zon1GBvd7yWocVbJQ2RBK6YWQQ2Bi9KfOR6ZOinSq/mFx/Xtc0ZVj4fdT
cn4uQE4QuxUZM1LG2YpbYVSQckSqYpzLfbetthT1tt5FE9gpocW7Bshe+sDIyU0VCEfkLb9fg182
YjioJZxaGyMo0m4raInbTTb+pYyD1AsU5Ulj+K+2DVrXdVFUox6gfLMNEbGmupU7a6WM9/tVOF86
9DYA0gSaHpq7s6XTUYqAAqdlgLYSxy7shCKnasdXlaNClbSt6hKulDAuGKBk36jnOmmbjZzzOy6R
b0rZb0YCWIOawd64emZE2zVymTjZ2P7U1LHcsBi8HqRIrwnp2EoutwRFg4AmpCTx6LQhLjL76XXe
6sIW+OrioN/ne8kpN+IcHVI33PWAK91VG3JsdmuOs0tJl67bkDaAWAP0UqcT6MvHTxrDqkAONQLQ
mnajPn7H0b+tY7aH1v7BbLTBicuVU20pQf465OxQ48xqFKWwhyBNfoXISdT2pw3P1FHepCsV18W6
16QONskiov40L2RQiDNKkqQNQfQi3YNoILZ0Q/Z8cPI39pSDN0w//0EUAHYSf4ZUrheUJB0zm6o3
QCNtDlXRaq4cmltq89cOxNZmoIfRss7QeRlXYn/xaPs68vxTFqEJlAY3giRTuN/oReLXGrkUoxH7
DEDi+8nT+67Sh3iDwtzbkOZbqFMeqdq9GNySNvWQh74cE8Wxuyp7V2L1R5c05uX2ab907X/9lbOv
z3iVmUzGaWOH5yb6NIyLSB9uD7EYYNDpgIyWCitse/ZYwftAjpiJr84G5SVq9YNmR2dBs23apT+o
BdTT7fEWp4S2qjFVGhRFmV1gYDsbuVxi4UWb+inNXRgvAkqzdnUt3ZP6l2FmV1dRGWpmlCBbEzuO
fFEz4oswjXIHYAfUppgcOblSWa4ZkuQulzUvsQAALssEKW1ib6O08FiV3odTvyqW+zUft6WfBxV8
VM/hNADB2tmqK3lkA1OEEz4kWwu4UiiAu0r4XKlrepmL9+PXkWZbzLBgXtlGIwJ9rx0mxK6onPjT
hHAZ8ToQtt7X9LGXDkkIiBioiII7+pftTRyrIR0rGYcka16Lwro0sn5m8vCjB5yttvVXszTWroOl
+udULcKZPEkaz6+DrIMiPZcz3GSwDkrS3InZYWSnp1hkngBcX1NTx2TpSigvri0ExIgM/TlDgXLD
9fEl6ZmqJFPuod83L+lu3KF/tGOnzsOT2ovv18qsi5VBvPlBQIdiEUGuez1e3svCjDR1CAo/fSlP
8ibe8cfJiKreRbFj3EeBclJ23VH+fnvPqkvf9OvAsyAyCZr5NJ4eBszuXVaGm57C04hVuPB1o+g2
ZiKP7qRz6zYqfdSQCrqo0G6HSSknbd77CkTVkZyStqycbjBbgIFlX9Xr3ShavGjrQzdABaE2+L1Z
DdRNYvUOrQNY1wwfg8qDNlE+yj7dmCR9gxf8Rh1aBrpdu8mS4ZK35qsUG3eGMnSb2xNfOqxMcO+R
h4GThs7M9YIndhfzhOCwGoz6sVPEUW6x0DEqVLfHWcoqv4wzh0qQTBlRjlBw9cr3PX0C53YtVJeO
+a8jzEKHgkKIgjOOeW2r/pRsJ2qcPOAfbTCJJsLFqX+ku2qjVg49rDEml7fJn1W0Z9HTVHDxbfPY
CHqW+GkvoRtUoo5jqyN1band2Sw7tp11b6WS22rwCe3TD7UnjZfRaKV18L9sof980fkTN7KtVA/D
2gi6Q/HSvCXfyw1V3P41OreHBiDPA9wWDhw42E95pde8GEu6DpjKb3bUPJbAdCOJsAcj0OEXwJtH
BvBgj2i6HUkro8wjqezDXtNTVUdv/sOKjx3fW4Dn3h5j6fKCJS6eDADAAw852xXgrtVok4d6gIA7
h/YFDAAPuEg4eq10fJe/1p+R5r2XvtVZGXPkP8oDP7V7fafu5B1U0mBc1R/gGXDIfX6un+39P8jV
m9DoR63FsBQ8j+ZNmMZUtTiyGHa+rjlJ3cMsg+IFXK0s5dLngg4lnnoE9Wdtzgq3krhilS3wnMzK
IGrag2oVD5pYI18t7X4cXzB2h0CBDq3J63OsMrWkVwyO5xLluyp+UFFvFVM7B1YS8Nn0bsfH4meb
qtIwOdEh1UdmOZ40KBbkWXs9kI78mzI4aIVeyPP4Hj/bb9jz7KkKqnuILT3L+5WRl2pAOK0nQv/k
PzQvi8dlk0D5QwwA5FDpEO2qQwa5dYgIpNE2ASc88uQ1i/SluxHtC4gnojtEwGy7XltiQKEIVmoD
UEb5riLDRdWiX0NF3JrYP4F/Npx1R9bFsEGKZUAYGknPHNdZF3ZJjWTQgyx91sqTyi+Z/nh7Kc2l
nApQhP+MMcugI7mmVClL9Jw065GaJt/IcvTe6ZHwsrEOz6rWwEMabSg1CRPHjmGspgs8+UlRDZ7g
bHCjUledsR3dEvDzF33gKg4jDv5Wa/9opb4/p5l0hDK4vodhKHNGpXvnWZtBrAh/Narz0TGLqt1K
dgcltyZFa089JZy/4c++l3H+HXQmcS+KMnZok0DtSVPuhFQ/EcinGmw8NUO61cPsDmAlPyvUE2SN
dmNcb2OdbqHeuWuS4VjZCbgKAvQK+A+gkZEPlWc18GOX6+EZ3SI4g0gFKq3w9KQo6pngTaW6Qt3K
LP2+0Y5tnR5rzsFQrstyByhb47RdbG9indS72x9kKUcAxFGHbwiY+Pbv5u2X4gMNdVnKJbxoFAlY
Brt7bGJtDaS9eFXbKmo+KkbB82m2cxtl0C1WMT0YBv4SGtq9ovb5PenrfEPKqNxkFUyftE7dkyxS
fWZozdGQqmM41jujq15vz3gpyr/+mFkEilaMNSxbEOVK7vLuoxcXeB/+wwn8dZDZ0ZiVrdLC6EoP
mkHblSBGQC4+J4N/eypLXAhrIovBLGRSHZirslk0NmM51yFKK8MkUz0n7F6poXtj5o41PqnWHTq6
DusoiByJH9M1xZiF4AH+Gy6uBhAqOkr714cUDNPqYUxMNdDRJgp/aaA83Z7gQk5gIYOUUZPTYNA6
D5yqoS1NhxpO10R2C/ptrCD/iSuzadY83xfusquRZlExQGTfViKuBYURH6lReo2ie4q+zUIwPn7d
ntXSsk2PdOi+A4wBRZ3rZRNjr46iqvpAscoDHjseKdesadeGmP7/l21NmKIldlJqQYWzM6y/9ey/
zzuRWPyZw+x+GkslxNVPwHwW0JITLwr50KxVbvDaNKb4+DINyHYoI8lsCAV5+k87dhrHbqBL5Pzk
Pgsk8Ko2RuIm7u3PsxQKX6c2O61a0xJNqCPoVEFROUydpvwRxY9wg/BAelvZwmsznMVdGcVh0Rus
D8b4LZQ+hnEtrV4bYLZHmyKB+l/bKcGAqxRVsvd+jJ5uL9hS2RPBoMGxCLq5IFHMnoFjbZhSniCg
+02c+yrochDP+6X4uLEOMN11a598q5p9/CEbDtuY/5CeXQ2vXEeJAvZ22UX4YI1vfpscFBVf3oUf
jdd5GDDdrLH+lwDaVwPONjAQDjm3Bih1jxrodbIA57Ev+8QZhqgG7bCNt4UFmkXS4uGn8QO8o7xc
DndRlQBaENJTmJmf8NC5dC0BlbGO5HM9ZtrZ7Ptv1Jb2WZbvqFSeeN7vGamiY8pg+3v7m/19ssLq
UrbQ6kODCzW1WVgQxgYqmE0Cwuwtyb4baezaYBjBjPkfMoyvGd9sJG2QTF7xCC/U+MLURyv5fnsm
i/c5ARofECoLDqSz4AN6ohdAZKAmyy9pdy7T10KsOLAsqUygIfRnjFmE8UyvaYkr8LdyjHXon3LZ
kWE27SGVgylXeE93uU+c2JM7dwyoj/rz++1ZLudQeNLBmxDuW/h3HeQphSNiGmOa5UCJO/RtdpLN
UtqZSejzEdluB9dCzSz3Y003MSpLXjekx9HQPox6TYZ/ccm//JbZsRxVVhOLBuUOWGFupHbcigzi
WGO9AkBdHuZPbjr7srWK71oXJladX4T+WBZBsxY8S4/Kq608HZ9fbhirr9owzFps5U7fVoV9kI3C
M5ngns1k5vVt81DJSuLIoQLnCA2UZCjWlVy761PliRcZypOqF4Md45TRmkf6wvzx0rWBKvtNQ5rL
R4Qy5RKD10RA4UUzDk5D36Xw83Zc/X0OYABwyCdpdajFzytXg6xSAddbLYDAzhb2gI4xmB4D1dw2
6Ob2UAv36tVQs6UGdNqCVguU3aThUe4Vp217eN2AXp4mjpIY/u3R1iY2Le7XD2unLbQEsh6UzRpg
KmjQNMcqVeGovrIzFy7Yq2nNNkPNoiEG57wPaFa6UBZwIDx8eyqAeeDHznrqKASoKmpGMuTpjVlK
UguOLL+24ACFWvVnLCoNgolI66uye5RgJOSkY3MHE9cGysjllqjpWUgArOJbuqNtB2Gr+UrO7sDa
uQgmQjeNUv4UTWgaNka7WG13TIkCtRLMIXXGYbcKsV4FQNBkmFQS01o9AIEyqUOY8CBOk42uajtQ
y8BdGKjT1YO9yTXrCfZVfjW00AyBvwJk5/3Szp57mgeVYm2LGKjIELUoEn4WPPO6sN61IblE6oXm
1YkCiEbSuPJCHZ6rdVV8V0zV43p0x2v5ZyuGQ0qyt0JuwfMFWgnam5EH9NJ9r9cnSsz2JCf2xozT
zg1lCKgMMhQKm0j+0ZNacWlBDrHUPGdG5ps9gzOM8A2a3qu9+aZV2gNJoVVbKtJ9Ho4yaHJMeMJO
LLy6ZT8bk5022pWTEPG9LNR7LbV+Zrrudfq4KxrrXdWjc15098Cyjg4nNFBrdPY0qytQFmo2ESkv
hjHcNWlzl4btN6FAJaiLXq1EOYBMsKsVcmS2VLvwRrU9M+3eKvjpOgBvqkDg4GVaaek2aZgKoKHu
5Qy+miNkdAeorGxGpmzDMfkh2eUmH/K3tJVPlLcPOoneinEcNiInP4wBMBt0BT94LcXg+McnDYLT
277vTsooH5Wkg+zaGDo1B5NYWAVejFmxZ7rxFBeKQFUU0rBQJ9QcauluBl+xzKbnnsdnK1X9OmHv
fR0C50iST0t0P9J8BNOElxlC0b6oMUEMQRxJlqAIDc7jOeogL6FL6QPUGNC4I65ICIQGiuGZmEXr
FBrQ0LxF/NQFOw15vE9FlbpJCtEX24LWgegjvxmTV170MTS51BpS8v2WltWLlCuQkCHtVLLZQ0P3
PIzSmU6oE5ZB/ZueVcrfc2s4SirQdopILtnQ515OrY0cWj/zZPwJebg3uzc/VQFCXUEU+B6Tcx73
vlGNfq70e+CFLsISB8Um1LGl8qcY1MOoCPjGG092Qh7tNrxvkgZSFAPxa6PwB0bxQLKrnSrxYyGU
7+NQ+1pcjR4AtA+DLAk/zOke1pTPcqK/JiERTpRAzqTOOrj/ltbbSNTCMaMOqUVkUWfEBnJKAru3
lCHlLKNnq80/SBRJDjp5MCtmY+4NluB+KUYACgmy4CY65DSUnJxBl36Yfl6RJQeLsg0Zk1+4wU9K
JT1Ihb3rCnrAq36XpvJHGaq5k4W5B/emcyXKh5wKxRFtcz+Y+TMEjFqvrJQtZ+kp48C/8WzbxPZD
nUV35uQxFYYuJexicOVCo/6stKGHP7kTNlxFW9b+qlvTbZFaQbN9fBxr3jhjA8EuGc/VqD9qYbe1
NQ7/6RQdpAxCmHiVD7H4CfSQzHZ9Yvy0LfZcJ+M9cETQddTZ914AQStBgl9JYdgVR5sWeE4nzAe0
3hXscBIdo9ysUHJPYiD/yRYSh+9A3F2gSX6J4upbZab7dIhHjxW518nWOcuNc1HlgdIXe9rEvtyl
e9YL5ioZvSv73CnSCtz8YQugy6apwswRMvCL4IAxhyn6cxrJDhHNewgOjzPWnbmrtAJoRhh0ahB5
3yk0lb2eV6D/2qi7Wvk9D+H1EEYXo0Q30mxrFLpbMBBYrcKMJGo3qYAQXar1T4JDVMW2bAD1EvI9
GwFnIVm351rde31lGa5ORqjr1rQ5ouNysZtc+Hal3BlUkneAQn/EmepDPg1Q8j5tNhVrhWu1KKwT
Bgr8oKjfig4athZkblwjZR9MrX5BfGxrVJHlmDltvKoaDxKBgCdy0kvFInpuq6Q5tmT6Arr5Yyjy
C2CA1l5YLHsraxo5I5tCW0KpnkuuUmgXmxUEzEUo5kOe3tKqh4rDtFLIMdJqk0KgRjHOWqF/l6Jh
26QQJW1xrERKOnoRNBIctWu3dRTDrDvXJNfIo9gXon2oJVE7VaScBhLuYW/+I9XFhXbdRiJl7La1
nG7lmr3bBECkXpWTLSVK7ZnZaHtwac5PoP9kLhH5sGlaE0ke3H4cK+8hsFtL8OYmw2tKrE9ZTyrI
Zau9m2nFp5xQMnVaDLcepG3YxIcwLI+KBV2agkA+CF6miDf5UkvYqnE6nMMie8S1rEIVbMBT0oR0
i7lJqhRxNZpeq+afcV+fJL17Lql936sxNMqik4UOeJw1r3XSu03L7joFEpZRH24oUXeorVvfOtG5
xWBccEKCJofYz6SnCF70em7eW31+koE00pmtep1qpK4NGUJn4Iz7mmA7iH9jfgYs3wsZ4uZt1jxA
6wE+D3onuUkRPcNY9MOuMacMMP7KbsS5IGnl8AIW7zXNPqhFXmQj/dH2WQ+V/xby0fYlo/2LzXPb
UUFqc3jaGQDLQAKo6+u9GuXnUcRPzIKlD02e299aVEN4l6iwCJko+IZ65qDmZG0NfadyK/TcHzX7
wDT6zGU07UKthf0QLkclxHykvNr1jbJRoiF1jEj2ezHqXoViDliJ7eCEpPX72D5nMuR+dBqfCfxJ
Njk3iYOM4xnSuGAhEYjw4GwAokDBMz3JD5R0r51Fj/pQ7WH/vVfzjOOQGHf2UO1yWvtjq+6A2Sq8
iFQblDI3hUZe+7D63oTyCy3AEmwTyu4zQQo0x7IHeLO9tJqZAX3PEldRum0tW4dokt8ai1b1SaY+
9YTAkEVUfm32Fyk072steq8UuoXJ1aEvB6gAZTB36LwxxJmTtrgHW/2SFdUJho+vXcl/SQk76WYD
6AO4F3K7j9N4rxfhTh8i3IuJlXm0sT4kwvcsb/y2HQXScr108cLbc2lEx2O4By/7sbCloxa3PzIj
3WbqGDsWso8mU7Ytnku5lbqKpvkNHQ8VdAhxL4K5rpgnRcgPGcetnkOMJEq6z6iBRQrNtyorSz8v
7DdIoEReUVBY1apn9Clc8FM3YIB2TmJCd01SYpyTcfaUCgOCVTDlcGSrCexJmkvvVV/JTM1BVSV3
mlHWL0oegqCsmm8iBCqkjDIH2xgYcrVyO2rtCUTaIeKFVAwINEcY8aM6yjB44PY+z0FmsbUHPIVe
SxS73dhMfkKzzKtYc2lT1NOjAt1gq8GVTHCBDHzYZ22P0TL1F65GurV7gziMAiXUx9GxlQkSvN7F
k/1NhyuW1ReVxxl7YjnZ0SjxygLtbWjC+mqutw7T7Qsu1yejyT/GtBvgwgObwlHTh4skTYc/+Fhj
CSHSPi6wf6LUwg0fPxudgHxzkgsvHeMCmR+KlR3ruWdAyB3UFzwKkqY0z0mKGIkk6GbhUdR4QoRx
EOkaaLo9ge2khYzYbpVXatDmHlDrXWvxhx7FK1L2v7QOC1Ekx3YMd0WfwblHFIHCDdkr4QvoZtGA
l0JrdW4GrUOnUqIYQQICRcsLlOz1vt+XA4fEc2H1TkM69C2ZIkErczhLLbEP8AKKNmhHPrZSpDmd
MqJzUWTkPmNINThdk/bTp3rqrZfUrN4awxuFRuh1BTAxedbUDlA5fiCpXThamPiQzIB/YesaOA+R
c8JZ2+jiT2EZhZOlWQCtTbwHxBiERQ1/lswM6lg5SdTwy4xMin2lU4cAYAyS2Kod8vfClGOwlexN
wcMfKKjsrBS2gdh7zEl482AWNRxG2+4+CkNoPmXNxiyavVkbm1DFQ9IaB7+keEE0CgSYrT7Fno8/
QqPjUNux9ioqX0jV6Sm2s4c8L0FcHXZ2ozjwRQ0vcOOmR8se412e1fnBFknt0gp1Ky5XxYos9W9r
wutVRTVRgXw6NOgBBpgrF8JZho8lD0WQhpnl0VD5rGj4Hlc1eqxQV8uYLBwmOrA+avpUCGNF6GQJ
c371Pp7VGKWkZbSvmPbbBkzBvYh6HBR2Ptm2AkOZu7ih+9RL75OH5Nl+oj7youI+fkzOa2TXlYf6
7/b3l6oDH1FO6WraB6z5GadAqLGVuu3aALOamFyl0tCCLRZA9tiPJSAQhx7H8e2Cw8L3RFXoT73B
VK6LJ2NlmxQQTy0w1XEjaIkTik/pFXQR3ATG4oSDIGbGyH6MKH8x83BVsfT2Np0HFCR+4OWEOAv6
9qjrJ0M/5WsdrCW0/9Ukp6X+8q06kxdGNyJouDfJrDQg4PaSi+Kpa25Vv3gUj/RBHNciZLGoZ4Nx
BatYS/sLqRyjcKHrFKWcKoG2dHvIUUM0x4fbH3ApSgxQRE1kxwpw97P9wKoWR4Y+ykHavhM135Z1
sb89wlJ57c8I+K/rxUt7eSwzq5GDuumcOnqWjNDlgMfGP2+Ps7RcX8eZxbve51ZWjzinC9Z9k6Lm
h24WW5x8r7eH+c3TvT7BAC4GuAcQWAVH2BxcpNtRRsMWLmqtYr6ZYfuh1ORTUPEWZ/DxHVtPt2rT
lRnU3uASAW2hzH5G6fdDrvVtMRSw6DM7xUnVMTpCrW0Ag1Tay7pW4c0ebQxJe81t1TGr4q3sAftC
WaEABsRK7/ShR5U+au5qao6bOurvKJVBkCco8UQlHv6357l0/WF6QNmhZa9DreP6s3GRmCm0bbug
QnZuJuK7mvB9XuTH2pDuNLt+NqV27TRZDMYvY86u3GjsGdaFdYFuwFM7rO8Yp2+3p7XUHbGBqTN+
GyOASTObVw4euMljjAGHVU97yWGSuAHN1gWN9cJNt9ya3u0RFyf1ZcDZpEYa5o1Bsw6K6r9wubsZ
zHJuj7DUVb2a02wTw2sus+C50gXMOXY+ut99t7lX35k7KUXIbvxdxJ6xSzfhHYq1K2NPHcz5djBB
2UFTAC4dgHZcx4kZ9pKIe6wn9zq/LFHlcChstLkPrqVw4Eh1WPUmXzpRJiUEi+DiARByVrBXBYm7
NMOQ9mOfbcD/RE6mPOMzwjO3aR1VR5sN8ifGUfoXA0wbGH8cyNZE/9Jn/dxQG+SmQOkYCd5bqT3l
2kr/cHFqX/7+FExfbpo+okXJYDwEJRMU41BZMMq3MDom6zGzOBIYnLICr0QTPkbXI4WSnMklXlq/
XVhTwFq73hklt9hO1IzRD+Gqd44fm/c1zMTSdoDDwH/Gnc2Q1Z0ssggrCOE8R+XPZZetbIe/RwAj
AsI/ZBIXslA1up6ZmvZaHY9CALWfuFKVnzI2bFeiftpR11F/PcYs7ZGZMRqNPYiAS/2j1sDNkUnb
pKdeS8ZvAr/AaUkSQJ9oq3ecbBUuaaiJsGNZqndaqtxJRjTC8q56TMsY+XzZBYlYtWxbW4jZJ25F
DaORShZBk7Znu27utJiveYT/fU1gIYDkmOw+sTHmuDI80zvsU00EWY08OZJeYGl90Op8W7Xljloo
/GjS2hG+NC8wtyY1FNzAeAxdf2CIvhsxHPgEQjd+Sz4Mt9PRWHVB9ob9gK+7KNkV4NysHnXL4wKh
AN7nBMiaXR21gClQniVKYPcbGy2pb9qh3BSu5KY2OkEP6VPkrhs+rg06uz7SMp3MyKgAEFxBz9UQ
D31arIEQl8IZToX/mdnsApE0iLvIaYpK/D7GUWD73cbYpJs1J4WFRBpCd/AlgrAeMBjwdbv+crVk
oJgBqUm4FpuOZbkWvMFQ8/FA9Azgq2N5er7lrnKsXtX97R37d3aIkYEpBULagGTu3M2ykKxqjJFc
BGl3wmMetdhLJq8pjv59pk6D2NBsw8EzsSyupwffEzkf+7yFQLOyBYbHRw/b76twNzKxxtGegm1+
An0da4qbLzeFFtVMI+gjBgqB0W5SgREqv0ZZebDl8q2Crc9/v34qBBNAPLZA1JmvH5NDIyxtVQRW
w7hTZvWrAcF7026GtYRiOjrnE/s60uxoDesqoV0zghkkhwFtAFfh6rawId9atXddJvljD8WtPoQ/
LN41UB+Xmx81Gqv/Ml/A6lUDRkmmPMsxEhAmwkqHpLCtnGpO97WyxTG3do1MJ9Xfc/0zyhRQXz6i
DKuiHjXcFvtu9MCIepTcn2xfbdL7tSx0KVyQ7aoarJFB+pyf06POcdGoU2iK/mzIOTpcP8dM9vNK
3tJsJYtZOrNgMAYHNU3XCM6V62nVQ5KjY2dPwVLuNXmABGT/8d9/HxwgeJhA5AhGXbM7gFAYRXQJ
6kiDrruxeuxMzYWc5kowLp0aqCVDu1VG1KOofz0RI887SY6hXy3pjSP3ADBMxWW+QgpbHsWGjoCM
WAOb83qUuIKzc51KIgDN05NytMh5xo5hla+Ms/D2Qcqs/BlodmZUsN0ybRkKloMkRV4Uy79ygv55
R4Z8P5h15jdJXm06VfZUKutuxSSGim3c79ET65xWy8aVXbb8i1T8m6y6Jv/S66mHqOImAk5IgVz2
0C0y/FHvv4GgizsVGGufSkI/hmmH8jyISqDQEtWDApvkNgX8DovSst9vh9WCBN0kfIFvjqsC8hdz
ZksaRWGSQ3omMMzSYcZdriX3YgRLiXKw5ejLQPMdyIolnMRkAinhfCqNQ/QJ7dosll664bMrXxW8
g0x1wyPQuoca2j35w+2fuRAxV79ylhSoXcYlMUV/h6UpYgochOkO8Zoa+MJ9djXM7OvAS21sdVh8
B9rwQ8sBtACOZ0BLt5ZXHfcWTkIEgGYpYInhSTInTjVQaZQjicpw6HiD088PEcvuIAav5WjG6ZCV
zMKdaoNwa8T7DK2e2+u5cDri0aWi2IYGggyG2nUYkgjAlBSGFwH6yI+Wbvmg3jgR7FBCOItGmXt7
tKWv93W02Q1XN5UQgwxQZC/UB0NpvGJM7pjIV2rty5OCTAQeQZOgxuxYUZO2NDoCZokiYCE4Qhe6
h38N1LgS2NsnfGUJl2JlEuX6/6PNzhZAYMakSGNMCn4rUXeikenloCMJlXv/snx/RpqW98ulWfYA
bNG2gmhHazqR/qjDQ40AgH97lLXVm13NVa3TDkgKrF6KrV5HLphcBmTdYhNgOlqurN60OrNEAOwO
3DA4caajZxaAFWoKaTwaesCqoKmezeTz9mwWQ+7L35+FnDBKPYF6lhHUeIgaKm6Y4qVDif72KItr
BmPoiSIGn705RJTAQWiQtVQPeKdsUFa8b9khhyFVUYByjcro/220WcSRptGghp9AnITB8QGKoLL+
VtU2GpTvPXiltwdb+kCmDN0lG9ODiONsMwnY/tJ+kNRAVuoTpM63JTf920P8zlnmQYDGGB7SBE+j
v1R0TdEl49CXRtBESXPShRyiljUkDo/D1hkqWrmpOlGAysyVhFyiy63cx6RaOTaWQmUStoUWC/i6
f+F8y7K2Y8FGLVCj7HHM0TLSeHxohbZCrl6oHKAN+Gec2efjZcmMQUmNgE/gaFLRgOkwCBGyH9to
Vkm8MR1DXzt7F4hwcHWF6y5oq9hof3VVinjs2iZNJoZu740eNGAqx4YCgbRlG/v7mmrgQtigPqGA
imwBnf23HpsamRH61lpAYu2OGbojdcVKLrCwjl+HmHPUqTko+UjRnGpVQFqAzuykyOGwg1MUt+hg
Uc3++6cgtEYI8vpJIf8v8i+Du2pLaY4Beb5NuLbth8iPOrG5vR0W4hDDgEyB4hKkwH7j8b8c81Vo
2m2RZhq05N+A1HGY1fpDuXbML36gL6PMMim9jKqmytFks/mBAzmvlmtSTwuH4tU8ZklUZAMeitKf
Bus8eBAC02ajXK1HxAkNaZO3az7vv1+ms1MEigGmjvsExsWgoV9fj23FYeICmZYARiQwy/YyOHlB
GsGddOm4HwdwbARmb7dWuV78XF+Gnd0wndp2IocKQzByvq9L3TNS6wwQ+r8E35dhZudwJkvY2wzt
Xl5/48X/kHZlzXHzSPIXMYInCL7y6LvV3bps6YVhyTbvGzzAX79Jzc64RXEau/6e/GCHqwEWCoWq
yszvBMMPcSmIgEtlqk9bOAtNvRLFfSTBiLwGqeT35q57UPa+i4nR79zFBY3pAGsrKowvPT0+WZ12
+MrhdStPtCROECt2KAY4LdC5ALd/C0AddB8cgm3jZtv8rt3qm+TUb8wtuY+ghPnz9qlbSONUGVQN
QJwiqnwBYNdFZMQ9izA1oAILbDyM6UPND0H5/baZxUNxZWZ+7KxxTIJxgiNX8lNVYdJN7YaVOoxr
q6pWVji6t+0tHfOJqxisquiUgWD8895qclpguArYRmUaQpKOUfRy28DSgq4NzNJFBQRtY6uW+rkH
7lQZOKZ+W0eXcy9no2N029vWlr7StbXp11y5ilrTULf6Qj9nAcPkGCBFeKhLP9gomkEQGZp9J0K0
Sm4YsDGK9hbG+bZgT2GjrYKqE/id6APNoiSYo4MKEyJQaAxCpyGYW1cFlGyCpcyZaQrVCEwFurnn
QfsJLgFbnjCTleRV8V88m9WrrzOntNOKVoJgKrDIvizdTVoBdunXRzY4viokElwKu9e2ZmGX9KHK
E6SroLP7oUZAIDebUf6Lw3ptYxZzMTA2Ylp7wM6NxgGzgq4up0d5yyEBqnXgv/8L37Ymign0lGT8
+dm30wYKekWMo8qlOyN4eSftAxPh5Za8TUWObUwybuARmt2RrC5ULc9CgvoyOuJ6mF9oR/7Co0Fd
i4oGKm5IdGdnNPXRN6MKnidR3e/iTLkERS9w6aWgA9Y5XQfWC0/HeVQD70nT111PzpKOSp3cFOCz
igzJbermHgPqW44ilnf76yz5Gzo44OL8+DhzIuiaGhn3U1RKaPELECgMOxJAsEQKT0sLA07IgviE
AraKOV0E0suaaFmrn6Gm+hiQKLMB0XuvDatz9LKVvK7yqfP/X5iGrpQJkmvVgI7JZ7dTQRJGNdC5
neMxd5Q4vmij+Ryy59tWFhdmoNKko5ZrQJTzs5VJSDzJKzwjm0Lx2h6Tt8eYGEA1vKip4NQufSkU
4dEExyMHNLXT31/dEcDDVohBvnZWjejUjPo+ZR1QQBITZUuLawKdJspMaCyAyvOzoYqB0axl5nAG
G8tbq1lbVvoXmuSnDI0Tu2PGvtHa7wrmA0eA9MDGr0LAN8kBYGt3GPBInbJNy5UJZIdtUO4LtmHh
16GbhDEAZDWTkOJsG8BuoQdRgkyDWf0eemEAO1dexpBGUTVy1DwR+JHI3nQNXW17avRDUSrxAHUo
y7YwzyyDOFkuT0MKJXfMCt/2p4WPjOK5AlYXOtHl6LO9LzLKgFmKhnOivUhlZSfAI/bd79tGFpd0
ZWSKpldLig1eDH2LOwbIJcdUHsy2XbeFtOH1S138uG1LtKDZ5wL1NOXxAJS1X/JNDOyTRIHyG0TF
B5GZ2Vdi2aQhoABhzHVwdQPC0PcGhs5zQY1j4Z759Hmmnb3auSSVofJBNf3c9v73LAyp/YHB/Wdb
NsvR1MYnStDjeq5HCDawi0oG1MD+//ntp5XM8jOzA66CYrTmHErBBnAHWzepx83Qo8Fr3Yq4TgSf
x5jNjJrWAKXpeNTORen/CGMVuCheHnxdVGOYPvPsrXy9qnnZFUYSNPga/VwBzmLmr7UJaW3jJVFF
NWuRoVmahjerNiDw4b2j+murxHdSDaeB0EeJnO22OwhO6/wiy2JpNHINdZPQalDzDw0gjEF8YesD
WuhxcGgGkZcv6DYg6uNRhfA6cU7Mu3hyXmJUJyQQS1SGFW3yAWBFZdiUzfDKQZLjFDSlqxZgW7tT
Cm+w9FPRGPu6lPFdpXKFthIFPC9YW6r+2jVksCNDhpQfC+wgCy+d1l4iMyjXNa/TFQlVAUHRdD6+
OsF/fj2dOVtPVFI3MlpP8kjWSmgGXgUeMifsU6CJpSgCBgDN0DKF2svtL7UcHf4YniUD/ijXTWHW
ytkIATLNWHKS9MK7bWP5JP2xMXM8cJs3+hBx5Zw2m7gHsy0AKj7I7m5bEa1kdg2lZpTTfBLCtXj0
aLZNYIdjKepeL34nMKeiO4isWp6PoNTG2Js9xZRrtwo2wLb/mmojLt02q+Yg7epdtgov3HcsFzy9
7u31LRXVwE6OaRAIk6CVNtdjHuOMNFpWTFPDEwIgdCRpH0N/zNFt4Pdc+U3ja6NYiWpCi1/vyuws
tIdF0FBJk3vw8hJuEx8ZTJU+KE0nGNhYmCDGCb4yNAvvihwA/1NgDFFfF3fkmR/boza6fbjR6nW2
7pwOY3U+B3cXIJTbXEiktRgeiYUwaBBUy+cvZhwDjSEaYAoyUY4Y4c+HeF2BJMOnq9sfcslRoYwC
UAVm+JAWTxt+dSHTqDBU1mH6tLWsSyEH7whP278xAWYOzNUCCDh/W5aKwi3oWcBV6PcKY/PQ/r1t
YPFjgeVOxhOZgvJl/uzr2wIcAgoOAjlCIrT3RrddW4oz7KOjcm8d/VNyZndkz35JZ5EChdD29CWv
NjAlXRLUliKfo7aFxCI0ozTuhpmxGbLohPH2Q6i14JIYnywIfzUVPQdxuE/G1i1A0MB9cw8ZOxls
FZgbG6RcF23NFKvnsdwElxAecBj+wvNn9vNoWebgCcDEghw/a52vewZIn10AFwuQarWbXjHdpBjv
67pW74JiyAQv8qX2Ep76f37ALBIC95iqcRb0YBhTgMRz69M0INq4KgRpPHUjmqhc9Ge8kAk0LDBV
Pb/s9agdC7mvMC8upQQIchkk5non4uNZYLVCkor3Kl7iMhY3P5+VqRLJmsAgPfC+TnRvrQAHfkiO
9YbZXQ2krJNA58j8zbdARkKlcCUa31z2OwAM8D7HDBP6Gp8/bJWA3D3L8QtAYwL607tuKx/jkw9E
/DfyMGJUyQHDiCO/pb+sn8Jp78lr5l6FqgAmQyjIM7/0DGvfaNVa/1h+70ngFkwu/iS8uAaV15uQ
ZX9ayldrFnQEPoZl5zUCdB4S08LQE1j9Md2jX+ptvsrW+qPvGsANH8nP+FldMUeHRG9iRyf1XhBe
Jhf9Yh8MxhhFAFkmPOvzVksy73vLggt3q3rb2P1TO6lX1Z6G7phTX6wzIP23Taq3TZpzjFigR2qf
EIAR4sADqggqetoqdysUGcHGy+1uZwFtV0D3bj1hPMB64aavGZuEkJ3bv2RpIE3DOfrfxX8RxuAS
Bxiun/xsGi7XVu0ajEft9l+iCpnL3wxNkFssHi5wYuPwwsc0DK5/3u8KVwg34wkR8aA9gB6s/g6w
fRy6dNcfk0vxy3LUk5mte74KQtfcAUV/FGmeLrnc9U+YRXW1rlsZBOP9WU52Cv+d8lUdHzHQb/Bn
JF2OBsrzv9jna4uzl3HDO0mROO6w3lFWUxseS3O6TbtCoFylT5Lg3l+My9f2ZplUy+tYyyxs8pTA
Te218ZvhEdu36YZvis3t1S09wa6NzU5Ql7WSan0sDjxJSmnYptyvDWBjeV3s9ExUclq6BK7MzV/L
xOpNYInx9YJ8x4tLB/bq2+sRGZg9VIzMJIlGEBH8UvNikyVeMWp/AduZqOH/fQwM9fMxqKPcN1ND
6c5dltvh8F4Lm1miZczuZkOrErB3ATdWkfB9yMynyuxEjr2UsV+vYvoNV/lR2bVmaTSIZDmDxumm
LkEEkw2iKCVaySxk8CYxI5nDm+mRP0cbePMmcyLHf5hEobsnMe5N4NHGLEAEbOBhqk0wpaatz3Jn
yE4+GA9WyH7GESShjVz1BbPBojXOIoRCWis0THytOA3eyzD5YRWJICpMv3p+0xkY7sdsN1JFiKbN
PhbIRvS+gQlThRqqH7qRSuywBIWH/nT7BIkszfavBJNEyacLjjbxVm3pW8jBMQdymwZcd7dNTT/6
1qJm+9aAxjWA8CGecrXiBVqa2K1srUY/+3nbzuKSMPCJ3hYyBVA6fN48kNMFMUhj+nOt/TYxCg18
+SqJoc0phQ+3LS0H7ytTs+BtFlnbmlP+FW8JdbLAjjzftX4MDndBywYWfUH8XswCjCuDswA+VHge
BBoiarfSd8Mhuxh3up1tpTVIdv4P9gRb+ZEhXAWNkGfcSMA0f07lO6Uu12WWbbWCbHTwLd3eyqVz
fPU8mXPDFmVnjOWAhRFw4oA21AZhJIiGd6YSoC4nKnAtreva2szrY6CSixw48bMZGWCKNAEO/lZ2
2n1gUEGw+PC2uddfm5p5o48hCIiGWx3ud8ir/ZYyp1kHnvwSDLZ/qA7tof2pbgYVEGhRarF03q4t
z5yTgngcpU+I1tf1I7N0VxmOGmiObn+3xQLUtZWZR5JGjYpaw1ZWHncg4NPeR0iZOry6uh9gTHJK
J3BFXdilOahPj9lZZTQfIj0GEWt/Lr8Pq+QufBm3KdhubXpQT8VBccDS1j/0G1GvQfQx5y+gljNi
plMSPrxLp+qOUje7hCvTUyY1XXAFueVrnbjjMXL/qtB3tc9kdn+bvWSmloUDggpw70G35QJa0+hJ
nx4iDvivH2FTsoVmp9Tjq/tSKNboaJx8qW3KyBZDCnziGSXazg0gqwbn7Tzpudp2lz5xUPgTlfyW
/faPyVm+pQcDVXEYAZOuwRfY54pjjfUpU62tVXSnMQ65XUrmfVpBsQvPQdwiDaisCXtnyWhrpADf
5yAaC1vQAIVMBJgIoS+CB/AX5FiooyFT5L58Nh7yLdhjniKvMg/t+4hQrxy7X8XoqrXgbC0lGhTk
BQomrinwodNGXUXfWpXaymir7lyr9WMPQJ4r++Ki3ZQjz7/whL76gL5Pwy2frVhaEai0w1kiaQMa
v7twlFatdjAi0Hug+RREd5HxTDdCUe3FLb02PAvCmd+kXFMROepV62mrcWvso8TNjqYTnPuD8QTY
OYDFt8PV0nvy2uYsGnccZ6jzSffBsqRtuk2/Cjfi6tdiYnBtZxZ7dcvPoybFpjZe76Uv0YXiFZlt
+bZ7AuevwE+EOzmLwY2Z1TltYG08gZzOoc/QAnNNrzgYvw2nRjVCFBaWjuif5enzsojJO9TKmY4n
UZm62kgf64KtYzUQhILF8su1ndn7roAq0lBMCzNs0AiCTPgnv9QHMEy62Tr+RiRcocWRYPyU2uGm
WxcP+S5Yle5tnxEtdhaP6oZbpdzjR1jBHQf3WSWD/SbMvdtWllKS66VOgfjqsMMxQzWgHFsKZl+/
LexcuxT1PjIFRGPLQeXfx12XZ/dIwxISGD2y8BREDx0pnVT6dXslS3ARaH/+MTFt6NVSIAQOwZsx
QK076iAfm2oOHqbKSolb9jyaam7HKWGHEcVEoCeBw5UyHVTBsUg2ZDFZvv4dswDTttB7A7M5vIe+
a01lV+RbBJRZLh9Z+mxi0jyK10YcoMMrO50R2z3mVW9vxe1wA3b6zzvRZGosY9aoPyOumupTAQrV
nmOCWjqmEgTSAXuLahFwYDEju172LPYECoQBralm1nj+GgSiTeL2rxMnWL9qVVs9xBfqO+BDFZX8
F7Oya8OzMDQtNOlkvwP9DV0rEATbl6f0FJ6iS7LOts2jNLgNmHr3okRXtOIPLrgrh2uY2ShRiJuk
W9HdeFAe8Qw7R0e2s9b6oXiof/VCDjRBzP2id29ARUbiOm6SYaWt0ndjk1yiY+QQm7vsMhInd0RB
V7jMWSACfT4paPFxqQT3usPO2S48TT2c3m0eu/sYmh0ifURBVPo4Ylc7i/eQ5bPpvlRi0DtilKJ2
O7i5rUXdvioyQbxfegReOdDHnl9Zy7gW0LzBgYV+uDMgnx+GN9bj6oS8ZMxebp9NQSD82O0rYwiB
eg5t6/Hcy69D/oyBZcHhF36vWfxB10YPqxLfS30FXKzcgorV8bfaHX2gFgq8tV06kZAIavGNcr2J
85gzlr0myR/HP9hYPRpiAIrHrv847NTIhly9IxlOCFZtRAbovwhyEcFl+dEuu9pVSI5F0DHCJ0yB
RQ/vxv414L9vfziRl8zCTBGUUpulJk5e9GqFoCFNqSPR3KVcw3jZ4z8yNq+AgJQCOmdqI4Os0n/Q
htpWizUhBqhos0vei7jtBLs35ywLixySCtDdO0vWGwak3Ahk+QxM7bfXJHLMD8DP1UcK8NAZsymQ
hAcd+aLsYfzmod7oduuG94EDehhhxihyy49U78omxgIKiU0MO7U7gN6OGm4tOeDLDR86e3rCTh28
Mdz4mKFZtYIFTzfef3/iYMLi8zUslSATyCOs1zCfDGsTgs4ZU11ur/8CnqNuhM1+QWiZP9x0RgAW
Gj7uo+IOE++rbiOBpmONgYS9vg9cMECJOjsiz5nFmqQYLEj+4Nxx4OmZUdrWL9kUtUNFRmahJQl1
JYPwRH/W0DIKNDTcxwB8zpoocE4X2a3vNctgzFGvMFppdGewLj6qENZZSRbja15Gv3OwgbjgP380
aw3qmtpL0qSxkxZ0k7blP0uV53LOjdmNoawgJQ/q/o4G7XbI+EZwFAXBbA6SxaBKZdQlxYmHTsV2
cLtHvINlu1gbHoQvGk9d0VW5C732myaIbIKPOYdjWhr3ec9RmDSDdEtGeiohIJGaIkYQ0WtAm2ct
ELSJcoKD3624h3Q02FGUB/lK8yoqzEEXTx5oOkDjRYlizgt0QcliAhFg3A31iyEfrUQwkin6/2eL
UTDXXtVTw5HhPUrZ6ziKYtVycL5awuwhWBpya6kxTMg7Y9WDDR25z6rEs9MtDgOIoEfdTk7Wiywa
lVz0hyu709KvAnRcx00TmSP8oVS9FnOfZv8zM9T13zi8Aq4nkPJhEmp+qMg0R98Bxn+u886ukiNj
4T5jEDHn7BjV7DQpOgVW8goghlcVkjtE4ztrG09qNeg2RcAQ8fbS16Pody2Wwf78rvlBtKoAqis+
iNF5CEmTAR2qim0SNX5ivXlPrMKBKsTvPhnWfv9OgsAVbMtion1lflbp8Nua5Ensj/jqdFdvVS9e
2bgfI5s8dJ7qypvWHs70b/LtK6MzbzZ6Rc3NFByJY5/uokzfGwSsS3nFfkaleqHhKIh2yy72n28/
B+RELAyqgaNsVAZuYnYbOYl3ph7e395LkZWZIxMNAjBo6OMZmr3U1cvIAogyK4KUYjkQ/FnK9COu
TktQyF2WldGIvBCEi5226krBMv5LIPhjYnalMxniN3WIWxCqdtvqTj5qGxS7Yow8ta7sxqVTP6Vr
EUR0+RF/5ROzO55xWg2BUY/nKtHXqInvocO7D1X2O5ZMuyHpoaTsPFDQWGKkT6uD77lP7mnQPUMH
1s1HNH7I31BjaPTqN83yAcg8EFr34IhDxR/jV9FFKz2wXjnNFrpKsZAYWXQWZw+MiHLA/JJ4POcI
8oqPwi3kfHToSJiiYC+wpM/6WNNTrfEHuQPJObnH3MSGDPIT08KLr1nfbp8KgcPOp381GZJrXYg9
rNG1iXnitvI/tDCLJiZ2KdRTnLu2zLZkKD3aPP6zNcyuRiuiY60PGuo8VfwYpvpBGYkgRIm2afr7
q3MtEegqdTFClMYxrFL+LPACu72IxbG6K2+ej9XlqhJiREEdz21cPusNCDhzBnRcUvKVBBkZHpXQ
5Kve2hFUWG2HCYmqcPnI9nyM3EEhkFniJ1qaGyNQVuhmrLK+2mKIuRNMDIt2YhZ+iAHS3GIYcCOh
muhgsCdzFCMVYTQ/MrIvuf6fs63P4g0E7jTCQX1z9iUeO7Lpr8CidSkkDA+ZzSaT/U2eBe9phjpx
aj4g44/drpXR5NCiNef03UybLYTdD1mQbhR/UipWGjDu+odatxzLAD8Lbp1fplx+z6PoTmaYCk8i
prud3FsOSbvSljQ1dHhZYELEoFDWYiH0xapfcVhDdip6aCG31yrQVNPoKQOhDE9BgaRBFFJKNgkv
u30mKc8tEJR2JWXrtoeWbD3EENAdMsnRwR9gB026beV+RXsTmpJRAVQI2sje4IcGIiijTjukO9BA
2I2a/eho8Y1VgxdjMsdOgw4CVkO0hjIu1BH7u9FKGeRn8EiW9QPaled86gLTFmyjAagSmbQ1K/VQ
8X7jW+UO6cuJFupq8JvntqcPUSe/dklyjgwOvcBhVcbyqQwgAKyxLnBlsIi5XPNf6lr6XVH2ve9K
0NxZG4kVh1jTX41KPwL3pAIFVVY73varDmCqLi57UA5y6FUaa7WA7NNI72Sl3CdatUsbyJrpgMn1
poyqlxq6WVBB8TzZBHnq1WO+a0CgmivWKWbFvUxTcCyEydmoqqe6Bq9ZOai2BYGrSFW8jqnbLNYc
P8HIfMa/Q/hokuy8MFOK7TQsIPHYjd/VGCCfWENZgfeveq2tStWAhmO7A35nrxTjlrRsE3XGQ9Kp
W6BH95FOT0yjh6YxvQ4sXQanXtvqDgS5Y1sKDWabg0ltozQ8sE1uqRELLnpBvqLPbjfSKlA6bZBK
RCNwv8kz3oMrHcI9t8OOyMrsUoP4JIl5B57hoAORKwQa7CFMf7dVXAgyI4Gh+dAnk6me+QbuNBP4
hpIlWxBmHdVSlIAJrs45QrKrIhU0w7jPJB80eEMDVilu62gY940gEC6X+v+EqPkAKMkSKkUN6Mp7
TF5UGDxf+1sIPa3od30lo4gbnETwqulj3AiKc/QEMbqM6Oiygvypt/X2pR4hTmU+UpY4lbUL9V3R
ikjrlq8ltG0tEJ6ahM5h+SnPQQhSo6wKndmNpXqh6lRH/6y/ZJhtb1zA5y7AwYNInEPr9RFq7qL+
xgdp7ZdVX/2C2Y1jmOGQKwY4CDJLfa5bqAqCugxs9CU0wfCShFJUNMmbQdy5ZKkz1GXrVaS5z2Xq
mZF+qMZM25HYMB4qVoxOQqw7JQ/ugHU+VzmICzGn5D92pC8hekc3SaXots+g6alTyW2Jtcu1ga2i
1sCtSnTdHi1cBqSCfGRTDlBoNKFDEKXpLqa+ArHC/tkCG5ODDiMEUmv+wMbqzuTFHqpDFy0JJBtC
o8emK3On7QB31SWeeX0egLgOvPrEJLGrZXSdQ9JZl8q3fLQAWAkjKGtlZN8l+54aoJo1KvUCatnA
5TWLXV6muhemUemqBtaed4nv4CapvSpVLw2kfduiiI/ZUN6BR3m0TR6LOLwWD50hYxIIettTj/dz
dmQ1Y61ya0B5pZukOgPzMSI8cH30HDcQNBCRTy6am7jcCFVwmX28kK6Ssc4qzAA6y8j7QbkHRVnP
BHtcle31XDClt5jrXBmaeR7cSUUISbqzwczUZiZ7G/NUEEamROaWd88SHZYDHJdM6JnYyO6pwvZq
3b9WVrQzIQjbKUgN/iLgX52m+bUCMdNci1BZrFFnA4GkXZPWtXRB0r/8Sp1Ua0wMh4FAZJaTK0FG
xyZAucqwe89ctYETNutJrKN1m63x3D8UOTS3XVGzedE1rszO8/S674NkQBJNTO42uPvzNgN53QUj
S39zcaoWJf8iRpmLOuQ8pYVhtaB9h27mwJAiZcajwnSBeyy64JWZ2evJKoy2VH20fvQR0AzrESRG
goUsV2LBOQKebSBZLTI7vSwqmFSZyOjztLAzLV3rAdmaofUMZWtXAf66DfP7qgu/oS1qE3n0bjvk
4go1MJUCAakBIzo7AEacsxTq4UgMWvKttoaTkder2yYWc48rEzOfV5gUjKUMAQ6JkHfWpM8DV35D
0Vjg9IvOd2VmtpEy5x1JWoRBheLF3jiE1Xui+V6plH/zHP1jaV4giHPfqKiORCCJoJc+3Gly9zfp
GlAGMrEMCNPMaWiKnitRRpvu3ChQGKyR+1qhI9OX2x9m8dtfWZkFWKkNe8NKEGAx3QmV9m+jZfzD
dcy8KwlaXhVKIZ8T8O6XYJxpNAz9iPRIlnPBq4XMPCz1B1bLIYj39Uskb4AP22Ocew3METhAD6Do
xBS+EEu76NVXNmfupvKgBEcGIhBVM5DgP7C4RpYrKs4uOvUfK3O2iYiwIRvGGIPc7Zvv504/QpCc
h3YDidR/5AxzvgTGjZy2Pbj1KSRrFeXNj0RMsItrubrPZ84ATFCpj1kmn4sCFfRkcCv1V1zqTjSI
BkoXHfvK0swfwAcX0YLjGUIb33CKSJ40gf/q7UZ1ZFwEseArypn0lpzmpXwessPI7iS6j1pBY2vR
x/AENsEOgJHjefY/kBBizCmHiUHel1qb2F1knDqz+AviIWiU/cfOLBCELCyHKMRsIE38I42MVd4Y
gntGtJTZx/dpmudUhQmJgClUAW61Owxw6NtOLLIy+/DMivReKmCFG6UzKHf5GLjIgv+ZkdnJlzgN
kiqm7blFB9oMqkuHGqujMDHsdan9hcF2iMBDOw6XwbTcq1Qb0hVGCa5Q+Zxu2Ta5hO67se63GFBa
UcHnmTZmngdfW5p5AGEo8AyTMBdNihfSZcgbW3rqaHLRKmXPOHupk/zt9j4uPm6vjc58ggY8kweJ
w+gr1KI9c49eylp+qfe627getQMn3aWb2glW6KuKqvxLMQL5Fp4wAJEqgPV93lu0+JUGh0s+Kz1o
V8vOqxuRHsyC3C2d+Nn/Y2OWPgLXS0KrgKc0VHZidPEC0JNJ8ptUly4bH3lcIThBLcT6i4sdCq3I
HDTQD4BN6fPaNC6Xoy+FiLRQIxgrAsEDQWK8FMuvLcz8JaHKKFFJQh1aTjxVx0CpkkaYXIbwAZi4
BY+myQ++OCcYhsEvgL0059VooAMgRUdgTGPf/HTEiO671p+MvrNDpRLYWlyYTlBqUcgE8tA+b52u
NtUId0H3tXjBuXSZktijmnlFKVrVUqxCdgcCG0w8E33Oy4LCuRQZA4QHCckw/vxO087Wx5+3z9ji
1l0ZmX2ntikLVutsEj6S7TF4TmXLSXjuBcghili0pK+PmYnX0QJTKRJXy4TY0ufdS5mfWkVdA00q
9dEmSROweeUDuiIotKBkRt/kxtcPKYqPO72IfjBQFOS5aBzkyyec/YhZWJHNRko1jh+RWtmlqNo1
ENauWfiXwmIPt7f36wmf2ZpdOFk50j7MGsi+q480qOwIqMgk+h0G3VatT4Q+oqmHpE3E+vHFd2AW
kdOC1i4E1kBB8XmfB0k1g2iA2boYUHjheDQWvymJBLfClxhJFF02NBUkLmDZAOrpsxna0i6SE0wJ
mYP6k6RB4dC+k9zbeygyMvMZ1meYIwNfzBkoBNs0XkEdIMgKFhwCy8DsN5QcEI+/hPrcAFd0N7UP
WV3aVQcwmoS71Y5Gc9uqbSkwt7ygP+ZmUZ9p2UCiDjUeUJOB8dCSMUQWkkSQhUDTG7v/JSxene2Z
E3BQXhlSgwCCBk0L1sv0WQqMdQ3t78gyPGzj7zoyAWigem9HSrG3LEg9BA3bBEl9CoNyF5F2TUb5
GIw9CMFLjmEzKfTgeSAFLcAbJp0MpjwUVN5aCV+n+gSUMNTNONY7PjAAYsLgKTaGDSqQbm1Ud0ku
OX2X7ozWuCshnQS5new+Q2XVlAaCiWAMTPW9XfXZjieBBxkHwPOS4MHE1Pehiwh6EuYp6mN5W5DK
iyrl3ujpq5HLG5VyF4W6C4ljGerS40/Iwn4bchX1YhA0Ub6iodk7YZjcJ9xMbKMzV0PU7snExGew
4Bhw+sZ5eaG91KEtUcteIoHdts8stmJGsclV61GWhrfKV1o7lUCyCJ6941Bkv6Wq6tYpyWSoWWHu
D/8GF99TWwLkCk5CymQ3GYCdKLWtkUHdc4R6fTh+kxVMalFJNmFdAh4gBbajVNn7yLlvE4tUTlhE
+cpqGbd9XG6uIcXvfisPK5SxXrowOUDkrLTzbED7Mxw9HuneIOEjZbn63UrCS1iwUzUWx6ZGKX1g
bh2GZN1BgMjOQlBsd0GNyVZ53I1VuS17dkJ1+Jh3yo8uSrem0h+RHwCcVUWyO2TKa2ZoTpgOpcNz
aQ9ZGy9Uat1G+43ZfV3fjTlYbMYqzTw1z1PHGKBIEfqGBwZk108idOEK6SnOJ/rIvHzQJdDzBzot
IYNUellhfpMY/SZLUDNByf4ROT/dKKqyjSOQ79UqiKiZfPEtJJo5oNj5mIAjFD1ANnwfzP4hjMO1
1PS/CqN8TazhEW1NGby/w57mw0vF6G+9jw9glGRu6GeeL2e/rAwaNDIU6+xMLbYQEIbcY4VGrgZe
damKbQsFN7vQO+CslOGsDdGjrMVHU4ZIE6kz9Pos087M6pJWkWG3Rf+ojEnsxL15l/b5Rtb6l8ws
fsSD0dmjad73lsS9gPTvQa0AGsl6ySZj9qSw9hCm0gMf6CkfaGNrUAC2m65FDVvz0k46lL605yU4
mZQOfY1YBkW1ZUYPNInqyf4qq8Jjjw3TpAhsnFR6bRtpx1P2ZplkBYqp3GEN5OQYIdxJK0z7oKyS
UTV36jz/rmYGdSul4J6qar1TV2ZkF10JQmfNGqG1AZWIXkeNrGTyCVWft7hrkUyV+IlqoR4BqrUc
bkW1WzDWr2oT9WPFh1R3pykPlp4EaAfLsp125plQacvqBmOXUD60h7JbyUF/iVjrQLxiFxcQgY/1
kx9p76h+ghShiV4Gma0L0j9FUvyEQ4EyeD4MdmdC+q4dWe9EPeCYMT7HMMqga0jjp8AYHnNaH4Ye
Y0UZ2yt1zg9Zl3CnbhiAW319L/lR5Chc/p5a7JwqNIQAV3AOCVPduumeO5JrTjkiCfH9GqEo953M
bzcg+nj0o+QICM2e1LoDQcO7IWtGaDPHO8hfrhM/BF/ZqP8oOx2intHabJKnPhofxjBdqUHWOAUY
RkH5yRu7auh9rkY+5toGRBMyOFaerQt00Adf6xy1Bu+ZX0MPUGpfoSYI6hB5SDBtVyhuZ1WPalzf
8SG6dD1FjJSJv02K8hDW4P8piuanqlSRHXWTKAyR1h3XUhuKmqC+kdFIC4oneSgU2+90dKAsxsCw
Ipnb6n9I+7IlSXFgyy/CDITYXoHYIzMj9+UFq66FTewSCL7+HrLvdEWQTDBV0w9lXVZm6Skhubvc
j58TVr3bRDnbq20YuEkCrXejQQcPct7/VFXn9xpTV6CPEH5VqPdhOrzRRPEY1d4SyyRbR1I0FIHl
8Kqe/lQjaC2YTlN5ahYfU7UqV1LV+DpMBR5oRUtdhir32nL4HQR4jnpZai5LJHQRE/O1CKSEfq8T
riwebus4Q63bNDeECLIbAOI4VbLaxap8SVI01lQj3Dm9jg/VCWAZRCU9Fg97QrJT1FGGlkJza+b0
AQtsvU5g1F9mP/Hw8JUYZKUCDBlrh6Q/gRZKN+nIo1wH91VZH8I2z9zIFP3OCrtbBzOj4HDBsIpM
BuMbuCajPfijIYnU4XKj3+ZzSPfitUH5quisnwb0QlyMnVSQdizfm9TgnpSo+kUg6QJfn1ZAABDT
/hh8h56j3f1TKuQ2q61/ysiC3HQhdDQpsm6dEmdjcEyr82bw8rr8BX58yMWy4gekfl61Jnk2upGF
lzSPcaDfZXG1FjRtPatrXhIe/AQP4eD2CW4hMEDCc6r+nbQKePWDfstrorm9GvFNWvNnLYU7MBIF
vB1VsRtAuusaRIILRa1BwCjfEyoPYanpbmEML9wyIp9ZerDmiv0jrc2Ptqg2JsuLQwF6qjf4a2ed
WqZcU9p8GI3zENlAwvbjITYhILQ3DLvxuJ5STzY2nrosZZnH2g6yZBivdEtJb5wcd0BpGXFJBXdt
c/kY0vLADNrjIJsffaPCSWrWB5pI0M0L08diKANXZTHYBdAfwW3rd0PMn5ihAmHF93Yk3zSzORKH
3QdU3sQm4C/deCg0PXFTUcJ1Ft2zaVTHsGffaiWXN7bdKp4x5O/AdN+IuvpBVal6PG/7sTOdrgLL
OJRM3dQRBBJ4mm+aKHgkcOYr3eiQAQXg0wAkVwVXffwYFmITFvVjROzOp7mpeppd3+ZadYxIcZOL
4kSGEIKofe7pqHVs8gA6WyENMmxDhBH70nohNgVBh5NoHqUhw4RxcCqI/STS0llXGqgcdOc5ikmF
mZjBWZPUAv1KrK8bGX8HKHILquUNYFa/QqLtAd1ZWxToJJG0j22jb1OQv7pZn+9THgCsjtlspc+3
Wab5YcLuuizd5mF211vBvu75JlIZJkeY2rlRyL+B1sAfzBSJpHKjc5u5lRM8Ij89QG/nG4vbYyTy
XYe8oyeF47ZGBBfafah1cMg6SFUZfeWFun5TEYTE3JTfuAZaQttYqV2/TVEAEUZ8q0WJj3a8T3rD
Z2G8dkodTxrjJikAbgLJBLxPvdbqRPU6Ge0gMwHSJVqButSs6huzQyRvLWOtmcHeDshbxexjrVS3
ZmDdIj4fsqp+60AAAcbobRkOmV+TasOs4qZrzFNT88aVuvYeK8NBUxzFrRM4TtHqEB0Q/K43WnqL
ktwpozUo+U18pEjYgPnnT5Rod3VrPimavoacwktdt2srwRyfwYcjlzzA0zq6T5ME+893Fg/2pV6t
lNjZav0AfwGuHoViussIf7UhxqyRacmVk0eHsoQYVgR1Hmgk3OpEPCcWgA56c99Z5GC0ZG9i8M1T
avEdqLZ1rYHwMWQmnFLD18qQ3ICrtHPrNBuQAic3ZRI85GJAXlOWxzJUXvUUTxFlyB6LUq4zLevh
6QrQNFr9DkAaSEtAB5ESgfosS99Mqzq2ZQlVPbPcCV4SqMRFd0mjriF0DSBHkt/pcXBoYvluac4t
7xtQeirASqQ2f81E/61hxXM6hPecNa9VUUiX57a2CVpxUzraCzqpB6ORFYYDs61ViG0bV5tBcWqP
DfVNqAY/WqV/jLX6UUnksw4EG7zIXRkZB6LXxyzBywXlhZUk6Y3DI+j8QvctLnUoQxn5oVDlD6QY
PzRpPkEmc40aw0PZpOs2Kd6jmoM3uDA9mzTMw99em8bYZ7H5zez1O13PVrqVHkhZPDXEebfM/N7M
g9QvaLwqKF+3SpOteD38chj9hdnqJxphrgs0Z6s4627LLFg3Ed92TNZeBw1QLqIKr7/+tgMb9AiA
iyy+wyuEjKqgYqWJ4ag46hrcnqsxwsVRuiOMbDiPdW9Q0oMJrtyBGczX+uZJDXN4cMPyrRxTZApB
Ypilzh2p+LG36c8o7PdZHR2iCo5es/LtQPKfxMHoGSRYvkep0rlMs+7YEHYIUuCyC2z7W0QBKao5
0rmkZofSjjdVZ7wJoyEu8B073cAXZYNBkfupK2rUD7ZZYUa1DCMXmNklVodZbvjzotiknjKkTCG5
MAC7s1rN7WItB8d663h6OCovODo0teMm25GhclZF2B/sTjvVacsADFRX+lA9KrnYDAX93rICHrOV
NxJTI7FpVtBkLoEmAv9sVsehawB7t1Fz1EevVzO+1BrQEHIMHcEOtUNQ7U6aA4DL2GXQ1uKUmJEH
wOxGdZ4HPMnUplsoM4w/6evz/z9LU0hfWVExyDQlwN9nD/rW3HXr/sj2zUKd4WtNb1yRiS6XqUIP
HiJIl0UgrQk6vUjR5yp18zF28DJA9EnifJVw/amLyX2AeSAuIOMbJ88Q41ji4PhS6/q0b0FW/VMv
ZjqjmrdCOmi4qIDo5B4LrCMtQCvV139T0QYO4v+YGas6Z70Wtc70MAqxnaWTQIHraUT6tnJVBOFC
Ue3/sqG/LU02lCIxshur0E7SCl2NSz/L1ZMTRLFbAjIcqtGuZqbfGWybgctKpGIJ3m3PVo7O1jop
uQ2tWTT1oGgnLRyAGMsxcKukYMdrym2fKOp61Kdz44wdJFDMXkaNhyJok53axravK+WNOdSr0BhM
N697YP5062YQmuqmaviaRj1OSFnrKws6Pi60xh7rrMaOVjS863u99IsSP1yw4VHKrPWcpL5PTPtW
mqTwzLAdVrQQ77icL6jZ+ZnqbIYk2KqFAjEU/KzeiKBOHRLloGpAUKmWkntFqhVuLZvcp7HU1ii5
xL6dQxE81cs73cwR5hVqrQQCqR/l/UNm2vfQv34ruuiZATyHJMO8AwmnX7XVpsuzA+T/Di2JX2o5
7E0z/ZbGICyMWHiD6bhVWuKBroahcAGFX2l1D/8OVL7babh7VnPrSCSdupHu9SBjnp11fmn2jwoL
wL9s71uQytHawCbUqzIFT7GFoF4Z35Qo+rC17IgHym0eDWuQhYB/TtshIwX0vqg3Y7mAR3Rtye5o
qfC+zoAsPA0NzBVjGFGPTa8rnV2JwIPHB/ULItbUif4JUCrzbVX3kPAdQVSxDx1EtbKBvzf691xx
VjrTXwthfbPRAwSOL3uJqR57cPOnxEJ1QBmOKbdXelHepzndN324FU3ypBiYMiaKdrRjjP0k+GxU
npjR74kMGy9T6+cy07+XLVTflE6yo5alpW92GtoQZpVkzyQK+lvM7I8st+kbJgAQ4jpMF2Z6gDPf
mYccp650yI9Mj6SftwSzzQHkagEMfy44NTaSDalnkDZZ6RH+kQb1Rqm1ralbD3xArj4Mux6qKbKO
/1GN4LuVGx3S4l4eUidOAE8faj8EEz0UBLExhogKtxXkVbRi01nsLcEB2jACMabr4eFLbRghAczN
IG420cpCW/fSy1hyxG/q6MyVQ47CVrIp0Tu7bmImAsGEheuN7bPotIPVSw1PssBEy6euvaZL10Hc
eLqeroT8cd3S1+7H52p+m5r4zFZGadUFYOsgQndtFAuycc4d1SBq39gYxx1KH6AslH/jhW2cXSPo
XVQEppF8e1L6bjJU20TliJNUK09TqacEzmqIay+Dhtj1RepjyjGJsyCzx8tEx4cDf9IkokOdTRCg
cBB/lDVOUY6HNmDBRRm3XmNUjhdiblLrAjR0wx/mMBhb8DtmW8OIN4T2K7znxToOjbu4atNVm4vS
Rz3xu0OqyBOJfMnz+ziq24PVl8aGpdGL5MAqDfIoI/BtovSKq1hZ6qrrqe6JPBa+sIBFtEi1E3nV
+FXS35l1H611O0S9TiADvr7+L1s9drjQ0NNNW6VUnQIEm9QOlMxCwTt2Ti3KRWPZPWaoHfIhWkr/
voT6STdtcjtargoMNqJzN5TyUA7cD4IUt1qsri9pxgxVTVWjUCgAa/10SQmtbLwAgeoMUAUuOOpq
Ue42wRLV1ZeDM3bPIG+ElhPQnV/0FrtQUSwIEYGpgOzlEO+VtPBBKA1+BupRofmaXIDxLBmchHUG
No0eylftKU+hKptnXuJ8NOiS96jrQqgIg6DqwuEY79nF3TAx0Q+HBXEUBEn4tEt3RqnTlIAOof0p
vlXxIxiYERM+1OEHrv7/nylrMpXZ2hbnyqjFEqvCk1bzqA+p24dg14QKwDD0C+DzmWM/QgCglglt
LYBjJx4GouX4mUkE6g6n2DHA/jmSjERv2UegNunr9QP5qVD5ZR9xwz77ubo1xdTrJg+sqgSjE2a7
fBgy9+1TfKju5RaYxnxtrEZJEN2jBy7uxHaJA/pLUBq/4pn1yblJegzS9DGsU/kt7z/6ZCEizdy3
i58/2ctKiAQOBDPTGt50Le0G4JhT12zxx/V9nF0I1S1ARcBjgCh4eRxLhWU9b3WMH2UD3t+95aPQ
vEjU8wWVNW7XmZVJ1HO0kNtDOrqPm35VruU22Fa7xB2ZvpZGjpYWNHGIemeoet1ibMtsUBgRtFgX
ccDWf75rKNGATdah2LQpmIDGBRTMHEDA1QKik5GlrdJGoQtG5u4TpG1NfaQAcSDUevlpFMIyQkIg
miMIhNtGFUJXTK19tIkfVKHa/vUlzZ24c2vk0lo61LVjRhlGR7TCHwKMPVKysVBw/QszoLOFyBcU
bxBJLs0MQTfUVQqcqWWnrpPdsCJxRb+U7MwdAguewTCgLUexhZdWBKTt+MBSwM1R+7lXiyH19U4u
mpndMyhdIVRBh/iLkrINzh6LAUR/0s3vTEaumgJCmf7z5ztmg0F/FGXTvtLAAwKqC6MGIm7I0YDO
HVdqxLOXJEjnlgKtK/SoPrmBp7jJIaMx3vNIgSOndw3nieO7xOQvvA0kh4kD/BZBmj29N3qJQlIN
LuCTRbvKk0WFtt6SrMHMtYENE5z56DtDSm7iOhulY4NdAyJp1O+qynZVgBLsc0GshSrPzI5d2BlT
i7Pqh5X2MnRCVaAi4NzWYSBcQ3SbTtUWbsxXDl7cfhUOGtuGJicShEtDWZxKra/lv2Obg5/77I5v
jY25TlblRvzNqn4bm5bIgPeqBXE6ccqre5SMUe1FCrtwoscvMAndDrI8YkMnjhjoYl8uiAxWFDAL
BT+qxHcJ6R7J0KFsNHRgpxos3y4VdQmjOPex0D4n2EUM0SM1vzRZqLkiY0vnJ/Ti74YwOA0yOvWL
Qp2zZqgGnT/4HAAUJy47TFVd5HYlQG6+bS10BWjiVv3P6w5hxrkBR4ojAbgg8vEpK5vZdSVQ4REO
ePWuBdSVLfvzWOAABItHjGkhCZ9+IJmlAMg1Fj8V7fee+x1JPa58v76Kua3SNVXXtPGJBAnyyy/S
2LUt65zzE9oxrgh3LeDn4A7wrluZ2yu4GkQCqC9a6HZdWskTxwgzDXtFYk0iUg++rYW/rtuYO84Y
NjbVEQFrf5GIDtoOr9HAaU7cMNG5jzHtiwqUka3U/Eff/7hubG7b4D4dwAtHSdhpNUQdUqekwmpO
lq54efRRAXYUg7z6b6x8JvEGPOh026KcZtwcaHMyIU6lAD6ivPUB+fPU03H+fSl8Ghkd+ZkDzVEU
sDnXmpPAlAavxBEIjoU0eu7zn5uYxAI90xsgWLAOqLKvSRwf7MFYKA3Pfn3kaBQS4XjVTVMNWTjA
VwFYemrU7E7NQOnQdW8UiRvAPmiA9uhALezb7BE4szgu+mzf2pabhOUqzlv7VqhvTX0jnD9mSETM
cQBgRVajQdvemWycY0lu6LJuTtKIvBxsZYoDfOES2eNcqIa6DRLoEZprT9/CYNQDXI8VzSkRcexT
RyaeadYvWmdbayjfLC3q62kgKnBy4x8mRoOmIosJxuiUJElgbij2gK+hPwuOvT/2OOPPpyia4nEA
/dPJzvV5qiphEtQn2f8UmIoGVHdhxOnriYMFuDLVgUwuxBwmsawvnaHoW7uGZi3zaYj733/Txa2O
Ohmu0/OfegIYo2PmqeEL2dODkHZ972BuuD4NaAN2itwAsYA8N366bmb205yZmSRTZamZA3x4fUok
AMaN5kIk8o99weVKJllHTxre5xapIdQ8rMVge1XY3//5KohmUShLfo4nT75MFJs6WFg1mCDl97Iv
PKlBeeIvbBCKHIai7o0c9/L2g3EwjVsCjbCEUK8UxDfMJRaBrw6GqBiCAWwVN3M0cmmC9pjVSkJe
n2KUwHHGvVD7SapFpsKx/HSZBhIEfpSiNdQe0EQcf40zP2ZBCEYwZeAQvTsUzHrva3M7NLf98Gii
a1FTdctVfess0gbPLW9MB3CoIZn1pd9c9LGd9VTwkwjvKmC6G/SjMMm3u/6dZq0gs3FU5O5fS5k8
7vCzAQY9JaW5yoOVk/zQlWrB2cwb0aHYDWydhSb65RZmDLm01ef8ZFfhWsrYHUrHK5vnv1nKbyuT
gGM1oCioI8ZPDWC3TVDse0zFANtw3cqcWxufN/ACCAagqblcS1kVldKHKQdj2S0YtxkYR6z6mDcv
fVT5103NbtuZKXJpKuRpptQs5Bg3OESmdSQdQH1LJPBLRibfBixnPQPFKj8Zyl1AAfeie+YskWN8
jaAEIQbRQMdQLbWnUrIAsWcJZ0GDIUTnRxNEK6bcEvSPWG4v1VRGFzy9roBoQMYPlRX8N/k+NK6S
Tgv05pSCYQEDyBs9BvTQwFBDbPO9qPkNIPkLZ2JmeRj2UuEhUJX4+vRlSKyNaEDE1uodL966onQF
RDKbhYg6Z4aCbBcbSeCRpj61M4XOE5rWJy6jFQ8S18jeMqM+duzt+sGbGDLVMTFAH8VEHQfBezrA
FoOAp8ak9XDKACIwepBzoaajaUfOP64bmsTTL4bGX+TMtwad1mWlnYCdth+5hPhTNXQL6I/J+f5i
YhIlEOpY1zhw333qvA6tdcMV+ax06VLxeGnPJqkBYaKi0Hjhpy4BBMx45d2xAfG4aSwRB085Ef53
RcBSoeKKSzVN3UwlyqUo1OEU/ISUuEe+qYjgW/Ux+SZXxNWpW94scUVN2xifNqGlbqJxgrIB0cdd
PvtQSYXGrBqp/BS/5LU/gFoakht3w5Zv1Z0OujyXA3i1Aam8xzBDsCg5Mre5BvJU1OIws2ZPO9/U
qk01iEGlIvV6pRX6wcFoDA+K+4Eqv64fyTExOfMf/670zNQkiqgxQC2SlAPAV3wnNulG3/w/SVbN
Lgl3C+8Wc6b2C0B5C3jNAAJk0EtuMGXukm4X+RQAKI8QN0L/0jdVF1xZf5aZfS4Qg4VQOKOoOGhT
BqFYrZxEaFYPJjdzXQEeWA9/yGX5vyZsgt4Q6ueAll2elizpi3IAdehJDd9GcDkn0fb6V5q71Q7e
fAR4Cw0Fjcl5DEMHmB8p+lMsAHIEzXlGwRmrra5b+eqebOyQAaX5T6oWe+I7nHiIopCNBLxaoGK8
zYxdqNItGJm5W7CCi4xRdcx8gqzncreIU6V9ZFIoo3g1DGAIYt18ZKGXWhA7J+8B6Mj8/jH/AN4U
CF7rZ3y3dL0nOQ2+F34DfCsMzAMJAGTJ5W+g0bZu4hrsTnYRbWzKjrZoO7ehyUGHDl2k5z+v7+vn
fb28ZJcGJ5lND8APplRgkG56L/jlrMN97KnfnQ06VH7+vLS+8TR8NYd1oTsBqvppy1dNGt0pIrs5
sTZ41418RfXmyanihafbrBnwcqGdg0YLukaX22h1oolVHRBXmTxrwrzLMVabJ0tixUtWRsdy5op7
Q+gNl/pwUhRwp0FnBkPmhbNUvZlqwf17Js4WMzn7GGA32rKBHzRDVvgVD/JVHGDSU8kH8ExaHAl8
XhE3AS7d4Op3UATvaAe+zgb4EVPZG+A/coeWlqsu0R+TuNYeAYqC2Emjr5oq3eA5aLqmxOCpVgFy
cv18LW3RJBbHQoGmRYYPwYyjiTklW/5K8oWC2pKNiY9L0IMsMivhJ8Ai18KOViaA/1nZrK8vZdYF
/f4MU5qgFvC4mtVwDkR5rMrOHzJrdd3C7OUfu4PImQ0H7cHL80TR0AhSp8Plx+iB1wd4yEZtIz3R
YIJAsdkujfhCTvZZmP1yIc9sToIs8ttYpg0+UL9vgfDciXuGgbd1uQV28tbGiJabPXbuUs/9a2iH
13EoWhKogarqtFNd502jAR4IR4uammyCRzOwQ+AS7eeylj87KCBrbf7ctu1CxJ3J2FCfdIA1wxNB
Jai4XW6xAI7faLpi9PAEFOfr9ABaDd98Ym5beTXkRhyfLGgNzB1PgtoLCog6WBvI5PpiuhYjSgYy
a1L8NJI7Wt5TdH6vn5wp3vnTR6BTNZZHVAD2plG4SQhX07HF09bWXcYSTOjpxYMoq5tiKGIP4LJ3
qnXcLdX8ybTim0gp2cLv8CkUMT1K1CCgDbVQBMIc4uXeqsApFtkn0W4+QMDhrc+bNThDXUmZByC9
X8oHTBG4DE1io99paedVXedZwMCWr0Fe+rSg3lBbB9GIVVHf469AVaWbzqi8phGbIvoHU6gY7bzT
MfzXWelWKevd9X2c+1ZnS5hqYQA/o9RdhowM+M61gwmStnwkrFqwMudJzq1MgrwhMJ3eE6U/AYV8
KpxKuHFF/+LUnduYxHU70Ya60fFwTLMGo2GhW2kcA14L7+D5/QL2biTRQ+168slFh/EsLctxnaoX
xh97cCTEdGG3Zm2YBjo/AAR9rV4nusVZVeP+VMVJkS+O8tp2CznsGIW+nNwzExMn2ObAKgoHVYKK
AK2o5ekdXC7zmaaN/NqR45YpJIJ7nfvXj9u4Pdfsjks/SyBEZmSB1mt4P3b6sdZ+JRxTrc1rDY4B
jvwvJRxEMguvqqXtnCQtSatURtfBpmwPBoKyccyzhVMx/ohry5p4vNDqSpCGO/0J4E1MT1kuBmF9
K429RizVmGZNjWMzqGWZkOOd+HMnU3gehF1/YtACYAklbh2ymyoTGeqO+R9y3n16Wdj5z9rknIR5
WWgiQC/VsNMUZPB572a8XBo6mv1CZ1Ymp6KLGpoRge2Lsh6ToTeiKtZKd3/96C0ZmRyDphtUpjCl
OaFs/mQHzSpOm28RJkCum5l1dWdrmRwFhsmQIWtUOFTM8QfobFL6/BcWxle0CmjDWDm/vEMM8uAQ
Lan6U0J/qdCWRfRfWMPsVv22QMe2xNktLTvTbvSB9SfH4uAJGNn2oSqZvl1fx7wV9BhxjC0HVISX
VuKa1xYgbqj0aaYPzpSuSnyVLcFaZhMgpAg6CItR8EAP4NIMmoSARcdxfzIEZr5BHuBW9zngQVD7
6Au3O3ZPzSM0MsnDn6/u3OzkHRCmbdTpDlanNi8mvbXKn4R8u25izhWcm5gcBNWUjrAlWhupKLxk
OBYA2xYD3ZX5ErZ9aROnTwEJwcGy0jHk2kp7W6YKd2mlrcSQBX6XQmmxKF77QPc6qHiFuXoPdogb
q6YtmJeKceDJXDig8yvXwU2OSUXjCzKmTgJlwCHtT7WI1kHxYZngu2v3RreAfR/PxtSvI3FGhofk
jpIvJOgCBfyuCpC3gK3FMX52vHUbVfPy8C5U+cKi5u6DAbwXJiKRS6KPcHlQqzgYehO6FqcaBRDM
gbopv1FAs3D90CxZIZdW8thIYs2Albx5S5sPizzV5l9Ew/OFTEIUeIbNELxeuNhZ6iuYcisKqACm
D5Q8X1/L7Oc527FJdDJyDPLntECNjOThKsqtR7DG3yJhx5CuaftQtckX8pc57w5SHwK5QWqiGjzx
WVZGOTEy0p9kKEGNZO+tsnq8vqipLNdnzD23MQlUhAsyyAQpee2nL+0xPFiHxJev4Y2OElWPt+oW
g4+bwLtudnYvz1Y2cZMJjy1QzcEqBhS2DE9FG8rWDA5TBdo1zRYGIWb30TQAQbXtERY02UdelUZh
g0nohEwGs6B1s4n78A+HjP7dSAxaQFUATSs8FS+PepurvcCUCjw/31g1RMpbyIcSPLvUJdmy2Ut1
ZmlyEFlrD4GuYDlBXr9RrjzZDgOVCCZxr3+kWb93ZmeybSTjQS+CDHkm5iw9cCmdWhHsOsTqFVer
zXVjsyfCMhyK6UF0XqbQI0NolSEtLCopdcgxvmmgtjDxvzG0nsF7dd3Y7Hv+Ex9o4Vll2lPvFw6B
VoLcfzz1ra+8dRu5HTb8Rdwp/tJRn3v8QDEUJW9M3oFGdXLUg0qCaq3AuQCt29qQJSi/tNy162xb
DM1T2jZvAOX/hU88tzlJB9BJHyCdkfanrP2GaT7qGD6x7hQQO17fx7mLBceE6XaAx1G7m+QEBa1V
E6AnrK2p/T7MvFq+X7cwd9ZN9MKANRoH66aYlMzstaKtcCz05i0uHxqKWmr7ct3G3DkHPAxZIUAo
+ESTc55mupqHetIDL5r5ZX2XBrUbQhWmM+qlczc6gWmINyla6BidB6ftFJxYZyxU7RwbVmWrfFeo
XrzC3OQqw9hj5qER4mfgRd9eXx4ZE+hrRif+IlGGNqeVLqH3GG6Z7lqFG8ReulJWraeAeQ2EPa7u
ZWt2U25SdOcO5c3S7zAds/30jsALYAyAoFvmTItXocig8Yb69wksQFtmScOt0O5yGyV4iW0J4F9q
gO5P8NdUsAfMOvQLOz9l5Zj+AtPSU5Yx6JJjePqU7ER0o78xZV9GqwxMj7qn7sNtgwaoKtzeAbmW
G9S+/kt3oLvjMrZtnsYQuNSqmXN4ZzsylUlmiQ7WMQD4Tmr73BpHSl4j9NMZO7AlZPfs+f699zq5
jEzg7QR+HPn7qY0eVIaJw67ZcoZB43AJHjLrD0aEGjC+IzfDJAZGVmkxdZDyFCuQQs+gJ2VAVuD6
cV6yMTnNBWYhSozfyFPeQ8LOApfkP9cNzKZEmBX4bxUTfwCKG0vkGu5L/JLe5if9WNyn+2wTbOmd
7RZP6pP52h+03XWr8x/pt9Hx389ewXJIKc9lhxoZyB70GE47Bh9/sm8X2yCL65tEJNZpI+8O1tfv
y12wDw/pKl5l3qidbb4p+8JPEQSXRGJmw+DZpk5CkpOD71cIE2AhkIumdbdRo1Pb6WtRgaIyaNZx
/nR9Q2fvF5Ac41McntacrLLU2ioUFV7iVvdakF0f4sD3KKS+k0b6103NBqkzU5O1sZDxrsD40akp
AVWqcq+ECgmnCwf/c1Dqix9HFgH01ecY++RcYrAckq5jtJVrc1//0I/Nff4Y3cUbsS525Fjv25sa
MxXLznt8C14zPDmbA1ftRqhEQoqp9eNt8YEBcC/b9btkHy2k6vNb+XuNk68WaLLCw6CRp0xpPMYz
n4fcg2qdd/2LzZ7Gs62cfLE8rkGs3TnyVCa564BmqVLfaPvasI9MvFLQv1w3N3/lzuxNEiWpglU8
V/HpRq16FIXKdfahc1dZUd9E7AWd6qowN9BEWDC8sJ3T2lqIh12LnAmuzHiqrGMGYpElfzx/z/77
YlNIhRUAE821CpMJbbuOa2Ots84bSOtpsvfbJX6AWe//eyM/CaXP3GTWY3R06JUKU7HRkWFDB1Cw
Lnys2XzpzIZ+6YpDq44qcHliRRq571OyL+thrbXmq5XStSRBO5LGnBxZRm4ck7fr1ufiwKiCBwwH
erjoN14aL3oaayOv3angD7Fxr8YfZvJQtgvXbNYKQNAQZUHTFDMYl1ZQXqO1Boa7E1elKwDGsXJz
TQzu0+T++nrmTuDniw7In89hv0tLfZdouTpwzEfJ6ibT4neLFveREEvcCvN2HAPtbijGGdMhjBSj
+JDDwI02Y5C2dtTe8BqUBzFblMRYsjRJQLJg4FkkkLhhwti3MwmqRdvP1SUK9iUz47+fnXRaKwCW
KUhYKcn2oWy4ZxsReKCK+OfffKHfOzfx7ugKVhJKe/1JEOnRCj2EunTxZF3IwGfXM6otWg6a9dBW
uFzPoAdOwQjMxI7cRXH7oJHsDrTCf/H0tf8zg4mpSzMZSWJegQkMiN73WNL9wMGKS91c6R7+Ytsg
S6jrDiq26rSolCZpnlWZJU+6raylRjekAh2SGm6um5lxeAYqVphkxFwuBn4mzqgK7a5MOhyDNANr
MMBWkWtCe/q6kRl3MCLJdWTsJmalpiPaMu0ITS1khJyYHg0d5hZ94mPs+J9QJcmCMVAO4RtM8okL
c5PoK6JAKKAS7U52x3+wwAaxrGSg240y5KGxBhVUgz+UcfrWRyD5yhLje81jXwrscxWiOhlEOgjU
umOsbkpu7UlVbcFRcyMyqLNWDWSaDVPd8LA4qeCUd0kT7hNN3ROe3pmEPNhV8m6L5Eep5M+2HnxL
uXxXQrZv09jvY/GioC7uaRjwh/Rj58koaXd5BAhFh+4XszgYo0HWZKQghEszbTeIbo9ZyV0fpDs9
rW463ToAS/kjpiiRaUF/l6n5NjFD4qGs0LhpEK8rS98paZJ5XQfyJEr2BgCyXg8EksdGOT6RM1Au
DocySXfN0ED0oN6D023TVeyjHZyNYLWvqc3aFvIusHIHTo7dRyXq+DwciCfL5BAZ0VHpSpD3g5I7
YubessCePNSHmJir0AFXa6DI1E1I+SD/h7Tram5Vyda/iCoyzStJkhUsOXu/UA7bZGhiA7/+fuy6
Z7bUpkQdn3mYmpoz46VuOqxe6wvMPKRN4MMDlVlJ1d/qnekyUoJlOF10mMzuM6eKp0jNISjxIOp7
lyj5qijZqVdylwmpW4bdPgkVFzZlVteNwG5Jb9Cl3Sidvyn80tME9iIo0DUuEzduAZ1O2lOCLzcQ
Klq9Sd9Zn0D0PdywpN6ZYuGmhYQEOtoKUuCFkvaiJJDuq0NXrNR9RAUY4aaeFvSnuPOhDYZv1+Ze
Qjq3BjM6V0ULol6WxABTw+8nLQRlC2ir42yrLDmNbrquRXFHtwIpc/TqgWS1o6vFrtOV56yCEN0Y
HpIM3u0FMLMW1B7gngAHJxgoMAhq99DOAyDbKnRiNw31UEA9qVDszaCp3ENvXyzJGqUm24ASbaEo
TqYySEprbiMJK0OHAQMQdFHUb3OqrgmpXBEax201HKoo3hT9bwkMdbXUbap2W7+RrCh+aiu4yqe+
G4VQt6uV0vZxaYumTx0x9FFy29MK1kxta1XImZUOfGfpFMaZI8rvTUxt3TdXk/ww1h+uqdGiEN/o
C/oo6fdKBcH1ScMYLCVpfK0CuDOPsdWNm1ZTXbRHtxpUwbC3960qOXWegzwPvYsgcAtUcEyFQQE5
tFLa2p0Q3Why4TaF6oypeT80sVvEzT3VjxkEs+UA5f1y30DaewwL21fDXZG/pnFo00K4i2PVSVri
RRqUHCXi9oa4kn0T4muKHefBpm5eavG3hLJcx1DBKJ2o8O0OpXyKyz019130MQhvWvK7CpFal5lV
ZvgWUBZLq5dE2g/DVgZqn/mNLeailafvmfmbqK5e742hdAkqsDDxoapm6/kdJeta2o7BTul3vr6W
E832Wbj1M8GRQ4Jz4VdUHFQFNjK9KyqnpLiRMa9SVTu9abFxR9m2JBtGH01YCvv0BIqj3ZmOEpwI
aCXQvCXkM2oAdw5Vt9AkV2PSo9+ybZ1rVpypDjNaG152tkgPnfkZVB8NNEyG4LdsblUotanlR6Ou
p1aG6BaZQ9qbTIPfhecLdlk+JKNpBdk+l1Y1Xhc65LPa6KEbbiIVupJ3jfBFjQcg1GEVbdH43lBe
2xS+EHHvQu6f9q6mAOJq7tLsRspfozTyhvKrglAcgZNBSSFQTHw3IetA8nRNcIVqK/u3ab8HZS/p
mTVGMRa/x5qHoX72pUeDPoz5YzLsDEifJw1Mt/NfXYLtDeM8wbeG4SbXXT1btdIjNOOk8N4UYhs/
vdFb4GkLuxxVT/N3QWpD0GXMc6fvdYiZg14blxaVvqSKOXJHLT/z4vYuxtMbGmauNkQ21ZwW9ace
Dy3ww2EJAplHKG01EJkkOk6nKrMUKbljCeTsuyephHkHC9wAUtwa5I77bRUDSwM9dwaB98L46AZ5
O3SQBkwBDfajztEMui1NQFQD6Gzrv0pJt6W03dDmpRRum6S1R+MQwworr1dNuxdAzxKayjNzZquk
CuwszE5G2jxEnb/qBX+l5tJJ1YzfFGL1ScZKJ63btRErMLjpt+YwpJYBAzu4Eqs3AIO9+lpxaKT2
pYhxyKk1TFhi2Hd2IgVrMokj1xBTWOnU2bvYdSX8a+J3JR+20PaM4KeiESsT8F+n43ROdOXWZGj6
gvevW52ZP2oq2+oscWinH6hqPMGh/jCKEuBtXfR7VMEta8B0zdUOIMFwU47GUz74IAfr+s4PgWYF
wQAaTzBtiYsnMzJOMTUzWyv6DcQb30UFZjmdllpZy2Rwlts7LSrcUFU2KSRQExJruBjw2leqJZmb
mdxTI4puoosKLgg6FpdJYZKnDYQ1UcBgaN33nW5NAqgwpVzIbGbTqLMwXF4D5IHJslbsj4KMc72N
ccHEa11/g4XQD/K1s0BcLt2GSh2l5dgfW/F1SJ/hmnWjJ3cdtvn1ODNv+/N544vmcCTpYjClUPjJ
bzvpI9MOjfiaBrchvtf1SPMpIXxfkIROLVRuRE1Hs14Y8/qIVoxFgLEoH68HmB0KnPf+P4DJvQsY
yxu/J/g2Kfgzaf7QwMaoyp8EebTkXl0YzexCmJrAKD1O9vLTejx7u+H90efAB+ExOtx2Ea5cJJMC
LCMKM1r4QvORMCh0VWQDpc7LSHCepIIZdv1xNKs7Ax4VYEysUklxWb5ZmMDpE3zL2hUQhKBwgwcJ
r9ZARBYEDcPLyjRCwy6L1dg1+UZhpeAgf6htaPjGlhyhwdT2LWTrGtiQwPz7gLwMrj+NZFgQPd5q
FcyqjFbDbYcsDMkV0mhdWFcK8mmmC1+ikbyFTZDBf4ntOx36gZCPgqME/g9tkw9O3BmppTSK7tUq
TV01zkdHreOnahJeETLNySvpyZdTp5qO2sYnryoeVWsa6emjzkjh9WJ06+dpaHU+IPAU8bOhM1dl
lVFbidrCagY9WoPe69uKVnl+XBoWRIeRp2ZZDqS0IXtmJWoe1bLWIho9tkn+VPn9ZwoXcg/8feRo
pRbgMm8/Imrs1VH5DVoSctEUyrJdUCeQvUmRuw3jyowV+MeIL4PgK6vR9yGuWSMli5LKdCIh+X39
Cy6cgnzHqYFAl8xqlKkV/zHCpGrKlrVf/y2GfLkelbHWW0hM4whUnkAEsKhyErIlKPzsQKbiGKjP
U8eE215yN5RED1sMRJcOKu2QAxkrXS8X8FhLYaa9d7aLCzlTsGBA7msBq5ehhTLgiRVqS2CEpTDc
5SQjLRHbBlMGq4NWoRZgbhYUnn5yN53NGXc3MYNVldhPH59tk+xYMXjcDI+MLHlwz54SZ3G4g1xo
5Q5iNRqujLa0GnKHBMwS2t/5lP+NDxH8UITs7fqam707/gkpgQnPfaeG+A3uvv5YRtApLod9DCj7
9RBXvxFC8PVSUTAqheH2gA3Y3pSbm5IBbCtCXP16nKWhcNsnH2WWpzXWQqLWe2AiPB2KX9dD8PJ1
UyccGmJgYCIXMiBez+2eQDfiKK4xXfFGCZ1uM26RMX/1X2DhPgfOkivzHPrgIhy3i9SsHGMR+P6j
PDkTmgrdRGX/Gtbds5Q1qU1RF7TyuNppQnCjMjQes9GF74zXq4DpVxqjlsKQyCtD/woTrUOpiHi0
o5mC7DUwf7JJzq44bvpTBXfKAJuOY0QrO/Y/hFhy+hAsAZgmXf8Kswtq0jyZUgRcqNw2gQpAouOq
xNlSHFl3G8S/mmTpQy/E0Ll9UUpVCbMtLFpDssonxZPQvVYt31HxBrcl24+szIl/te9LiKfZnOTv
2HjhkKIzgwIVWixivK7FSrBimLzVMCdg491/mkWd+145HiKCQELUlOVoTWGPixLiOta6BQbk7K48
GxCXZIUxWj2DMe0Y0q56UzhACXCBKLg0Z9NPOLtrgigNgzjAt2qLzybIXb25yfqnsPrXMhSXe5+7
axI5UqE1SXE6w8+RmW+DunAWz3G8UazGpUxESGp8g0HCoSYQGhrXf1QFultTtFod9DRLZ1awrx1z
NewmnBO5Y8+Uub7kLuFq/hSrv+WpZ7+Am0oAQJEHd2F/DJ6GLwAxoWC0L/eQ9R5epRMcCJun5jDu
xeeygQfGT7b1WWzubA3LNoxjpkKpyadWCJk2on0NKBtdX/Zz7eSLSebOVCnyMygfCtVR3bMv8Ul/
GhQv+kU28GT4qt5qxWnvq99hb5U/WaVnw+OWj5hDTiUcRnrs4sec3IgBakPiLoEqxvUBzp5cZ3G4
ZEUlmWiUCa7BMHns6nvU/6ql9+D0J66tEu4AhmtbkVSRzI7iYFiKDyeV18AsHA2lLhPudQKcC/7T
mP4g5M52uMmkIq1alR5DMdyZ8SDbgiJ+xRX999x8kJshpYVCGl6ffC8nFrOu1tHTOArlQ9P9zgLg
Z++vD2XuPDwPwX0e0xdyMfIRolRFGDwksAaFRXu7sMrnFsF5FO4LJXJr1OIIKEivfcUo33XFPSuf
/9NI/iQvZx8lQpOok4nBjqU0vpExhnL9gPbB9SAzA4FAE1i70INCG4/XIREbs4VhEFBxwGijyVXZ
eQ5nsuwHTbyLMNy5F9ZaHhMBm6bOvsBKtlK2G5woXBrNzE11EYY74gwxarVcwvHamQmc+GBU7Ner
uHmKBLq5Pm9LkbhTLhhAphzy6bICNtSkGzOgrpFUlmKGzvVIMwv6YkzcuVaZ7Rj6OR6UIVxIsgEy
OGh2XQ+xtAi4PQOf80yRigz1J4hZwAPZKlB6T8QlnOvSSLhN09VNBIV8PPOIf0D2Cimw6N9vy/O5
4iFFZehXoV7j7hFVmGumj+kQr0LTvT5bc2nERRTuwTUq0LoGnasHQL93hrf+fnhMTuXv5jnfaqcS
/CugzxInRl3JEj5H5b/tWFW+zMaMQS/0psB6YMpJZxBCfNDEl+sjXFjcvBhFM5gww2zS/ghbsn3W
RO+GWbhw+XQlOLgtDGdhUajTPz875TqGqhyc9uA7ktOtMIwu2DD/ba+q3Kngw9NVFDPMWJB9GdB5
ZwH84Z+b6On6rM2OBHAlIkIudvIsuBxJpcTwFO+x+HxgliAkXy0phk5/gEsL4KrzNwC3TZOwlX0l
xdXWa+JrKI1fioFukT5ARVqRi7t6CB+vj2j2XDgLyG1YCcC6yA8qIBFr5SXPy0e18J9iaG1eDzO7
3P4XBkzuy4kr+47B5xYTx6TXAHZBMAy1jPAE7cjrca7PH/rjl3ECIWjNvocQQhXBORWZldg4rflY
+B+m1P3kJAL2hhD00yHDz02dIo4KJCoDvJnKJyF8rdLnsLi7PpzpT3xbDjKkDifms/RNDU6LaDaA
qMCOppBDlzTewR32KLZoIYyhGngQfuhcsajihwDon5/s2rPY3PWX1r4aEEFkx4oat8hU7v2ILYSY
XXxnIbjtJCeQeK1gznAcRtBBimRH4VwOP9qFu292156F4TZVHTE1MbueHY30oc37D1gu/aAkDCar
jp4LNNIml4nLdVeBwVooFB2xLnyTUgndgxBQOWFhvmZ3EdBYgHuJRBF53Suxl6gyAgBz1GRj1QfJ
Xklh8l2w+jlppIUkeykW9/mVcghM6qNnWVPIcd/7uBXE4Im1S0/W2TjwMgEKDqq/qA1ezpxZSjQ1
fTyE8l6yB/lVA7SmVp5Mf2ErLcXhxjNA+SWpaInaWoLmb4z+S1baXVoBMN8vHAzStKC+bduzMXHr
upBrswzGCDLzg62fJE90tbX2Lr2DoLbVfo12emB4snjUTldLwjCza30CoMqo6kk6L72Uw2dgoHrL
jmH0WoePevKDTilOIxVVXLj2AOzKrXTUiZhCCDaTLq0HUZ6420vTNz+GvyHkyyVRqHLVAuIEvqdn
vNDP1IGEk9O5spd9VhZk6xY9ouYY/xeDUi4jMjUPwkbArGn3wR242zZ8Ux/JQ7LRboQbshW34er6
wT578p3N4jQFZylR2dVxImdIiahSW63oApSKruLT9SDz8wgNLjht4XN921qCnw5MQjJehqe4uifC
0hUxP4q/Abg9BQelWIJ5E7q/5b7KTiS865duwNkxTFZKYO5BSIxfbkFFRmiLdOyoFrA0DO0SFJMf
zBLKhVPBEJ0CHrntA85t9qMGx8QEzpD1YLOlRt5cDwLVpL8huK/tF76iCgpCSIKXvMFTjazSHYBW
6h8WZOm0ZNUxJzccyQbizKpOibfUB5mdx7OfwB2zlTky2qewGUSDwVKTHTFfr0/jXFFQh4ixbupA
8QBow+2hXMAiFKBC9oelI9eeknmTs1tj9XaneSrQcjAmsVIXFOfBWYg9N7rz2NwEU1OvRaj5M5wY
peBKvlXb7HcPUVc7gROgpcqOSb3cFj6vx50NK0/mVdCwAF+UywCjMDT0SIQlUmboq1ijN6pab66H
mJ/WvzF408YkHVX85YlxAvITBfNpXZ9Yb8eeadcOwMeq7W8BwdwvLZi5vQ2i8D9j4zMaETqpYZUi
/cuNdZ6+GQa12ZKkxVytfNKWkCaxciiM8c82uRF0ARR0dqxdukl8l6xUcAF9ADpWhYkPF67TEyT7
9uo6XjiA5xjBCI2CmAnDNPjgcnc0xAu7LhNLdkw3kB/ew3wWusqyU9wucY9nF8lZIC77rGop1eEm
jPNF2It5CtO+JS2V2XzjfCzcOqy0caBqjetLWNcucxUPONw10HlF54bv9YcBvejYFYAHA/jwNXpf
WKHTX+eznbPofBEzk9pk7FXA6fUTsZnNXNXu7tXEqUFNya3YI04NYV0jsod6pT9HzpLa5OxK/TvB
/BXBII7TCgTxJeWuzp81qA6ynDkLo5ySjmuj5JISCP+QpqDIe/y9vyJPkQs/U6t1oFSsr4P/PCbu
MKWp2o1pSKujZAA2qWQWAWjSqJdIPrOfDpm3CRNfCSJr3MKJRS2F6glhUL2AhqCZAPqRJlBdwYKV
PSrTU936hyHp10b+oy7SpLTxT3DeWm40YwNEZ+zAxjFvY98qDpkbw+DcMg/Yi7+KjfImW4nsLm39
2fUyjXfStQHklNv5WTFZv9S4jZsu3LWpVth6UexKyPgsZBZzzwCUiuBmpKFEgHycS/I0CqW3Ci6n
RrJDE343gA2QK9AH7SGHEdkgSCwEnB0ZCv1A/CnapCB/GZDFpphkVGHHrMk2qhwcQkG0oQf2g/c0
JM1RGpo49oh1GUYlXZhEKY4bFjd2IGpO1b4u7LbpT/C7TYWvBIxooQmJ6sdliJi1RufTBKezipuB
ehC+2umS1Z9AEfMyD3fC3X+MOB3jZxn5EMX6YMSIKN23OEHbVeiIr92Nbo0gx5rHpR7q3KdSCZpk
Jp68YCNxn6qsiJqRVOiOHYUGKk2OCsVhXf4E2Aotgb9xuGOrS/M4kEYDhtbqlyr8qo2Fgtvs3XMe
gPtSbacVYL+T7th4naN4iZvVv8C2GMsV2YGs5Equuk602xYdB8nuDHfJM2x+IqHRogHFouIcu/xu
QLgYvdxDDE4KnjQiWAwoSZafrq+OuXNShb0vdPAhUA+hlssgRYEOWuRjccRIFpJTsx48jGu7lCrM
1ShQBCEgwmki0AvcgRFGY82GssOiaF56kH41H6rXZfQamUuVpLlZO4/EvdzyPBYDLQCxIRnZTs2L
fT9CDLUNlzpbcwL0KEL8HRL3eXo61CTVWIcMT/Ia0H0gGXoT3Ji2thJupH4TeUsAjLl86zwil28Z
vmokadTDCLwzLY1B9j4nm+vLYQ7DNkGQp0MQSSuWxeV6kPMCjmsGPlQKIlYKXe3c8x19owOu5TZ2
uAgqmR3TWTxuTENpjrIKgvtRL0e7TUVAeO8XhjQdOPyJCxVewG8UvODw75dDgvzHAHH7ooN09pTB
pSiAACC8Krx8L3jXY83tpvNQ3FFL86FrKlbBLB2CQJPwDfNUr1ot3fNzKluT6u//hsRtpyglMP6u
S9gxS6pnRrrTDmDi5nVoJwA8WS01dKvJ45u+0PALhG6Vi+rC8Tj74c5+ArfPfPDg9ErCT5AyPESr
RwPildcncy4CpMRg+AWZqqnwd/ndpATqpVkMa2uNJRsxUF5UungbL8TgkXzDAE2AXkUMM7Rad3AZ
tNHAg3Kbxho+Gze+ixQgy21tqdY4+/g9Gxyf0AhJW9XZCHfweJP7FpUt8pXdxPDqmEws6GijoNDA
M8kCR2v1g2kF0ha43kk6jafs9Iku5yQPOzj3Gq7ul8QW2r5yrweZPR0ByfhfFG5fQ6dPagoZUcCI
E9/aVeRW7ypAQLZxM6HUAqf5gfow2BqgiyM9nATAuJOr1we9yQvSHgEt/6R6LMB9JHr0S7AFr4/t
T4rGHyi4lpHgwEwIHT9u9w0wJxtJZrZHnUGyIuukX01FcCIn6VMtGk+66X+mQ+ASPQ+taqBvQ64/
RALrLIKKQw9+YdLD1lpNbwSlvKtD+VYfy1cTvuQWnOFWICAHllAdsrgA/2tMd0Pd7KSSrLIUy7BS
21dVq56LwP8dwI4qifG/jpWxshn1V1UZQbopzH5lvl5s+xzM2rCmAuhSQAinYt1ZQ9JikQO7Qhqv
UqXM9csiXQ9pF7pSmSYggKa+lZPilHXdoRd7kE/GVd2wjVCBXyYx4ReMOLZ1G7z0PZBcRAh34Fgf
BiF/MAqhOBR+Vd4Uvmx6Q5GbDgiXujsC271OEmNf5OJhkIITSGLqwsk7V+iGRwE+uwYLZOObCkLQ
iaEIc80R1STfd0FdcaOTgEISuNYjeC2wlYq8pff5dMZxCwExTeS4kBDAbuaWnJZnqZpAdumY9WQb
Cw+9Ut906kMZvl5fcbOgjWloMozEUdThy3GC3mfl4MOzfrpXWGJJW3JsP7DEADme8njZGraanXjC
Q7aFY9i/jz6lhnhVokEHrh83zEoZmKY2uNWEtX7KN5KTOuNa/J3fwm5jyzy5RW1Xdsr78GRsjIeF
4FP/nJ9j5IsqyuQmdjd/XBWmKPltIrRA3YVeE0Snvh+pVVT1CdrBHki+nlqBajvkIwi65QI7Ya6M
h+rnJDuK57QM5bXLOygVq4iA4dTiDVC7oxes2xPeas/ECTatI3vhunCaPVsvpctzQg6Ii3+RP5ra
vPaPKPaaJoZSeyS/pJfBbY4SkDmrbK+sx83w2NyyA1S3oE26QqX0JNmaLW8LR3RQWXCHe/pLX1eH
7lDeQhehWi3VT+ceRnD1I3gwoCU8nbeXkxKNmh8ylKaQ+Q4EfHq3d0Jbe8aPeZ0ks7KjUVnVG9tU
tuAs5cB/Xgr8ejgPzj37moaJQ4byCrK57M1ctxAS3PS35j3dgFK8Srfxl9E5CQzmtsiKnOwBLVEr
fVQe5JW+UCyYn4dJl9achDRlHjMDQ0g/7jp8pHTXv1Sb4o2hErgPb6WDsC8eqtEybNGTd5mTr8r1
9W0xk7eAU0YmP73JQZTXSNH9tArbtMMnKFw1iOzUX3rfLEXg8zuplPoqY+1RhuEKTBwdrV5a5bMT
CFII+slorAAHwu2upovlsWqaFlg08cu4rTayO25wbLu+N3iKrb0pX7JFbXPRwG7umYMKD9KfKTwk
VrklDNJBQRqGyOkufzC9fpvYyiq+q6zMExZLnrN303k0bs3KMvxDoxHR/Mf2iz2FduyEnngMNt3X
6JZeeLP0QJh5BF8Mj5vYskqbMpsCZtLglXloW6meLcChpwyO34gGYMTEgMc4ppKLoY8D8Pe6AXcv
ucusJq4jO+izD9nPDCeh3WdZ+tDZGBYeqDMvLDATQbJC8gV9XJ4r29NWF/Ppmu/IJjFim6UfnUmt
RNGsCGmPfqOmCxWSuY1wHpH7eGJLW38IcMmXyqteq1YI3s31zTz3tcC2hD4umoxTo/byPM3yNgXT
zmygTJa5RBRcRcOTamkcs8nK3yj8U4clOmxLBV88Yi/CPuFVALgzyh57dYl2Kc2OB0k49rUyMbC4
fIFKagKFHRU+pjbw2AqapdlK/Ux6O7EpsA7yDiIfgRct4aeXwnJPDpZlTSeBfnsEMfiQ5hDMaOFH
3I/O9a8lTx+cX/gwZQdIEkcvSmfc54J5E8mRRsOhKEkPWlCu0EEBcy4fRKdp4U5BFPbeyPGTXkK3
o4DWQyNqL0EqE8heyO9BLndWZbB1bIKw3JvDusjHO5lUBawbx7esqVfIY4IFfsnsIoZTuwqwKN4s
PDVRbZPIANQfjn8KHpVjyn5p0hI7bXb+8ach8Cej58k/wAyR5WKWYaPERXpT1d2DIpa3KmiJ1+d/
dihnYbjPPGjVACEOhCGldmME8loXlwx/l0JwX1g1xnioEhwyCRBVkXIQhcfrY5jNK4H9+GeueKw3
KYoEOjWwc0sEAb5m0EnIexkoiSq+A6fBg5KQD8Geci8WzRZMDVcOtd6uxrBxajRJbF+WPBiyVLB2
yp6I/5MDyYTTOnI8mN7DHvXyQBLzJu5TSRyPNIvtMX7QZOjQLGRPc6sFsiHInKTpCW1wc0xTISm1
nE679bZV7yPlI4wNe2Ga57bqWRDe7ySOdHT3GYL0L+qXtgvQ2hTv9Zf2SJGaLqUzsyNCe2qCMKJ/
9OdYPOuz0CwbJR1KacBMiI5iMjcTP1L93zMmCYC5JmiACl65fO6t14oPfgMOORKwgynIa7OHUs/1
aZtZ/hcxplk9G0jc+mrOYhwWkMRyRZS2oTx0PcJM7nARgcsdtI7ItMp62K/RJ3OAaE6ebHrjRdLw
H01mEW2BnTlz90HhHvYvUz8KapncYov7wfdRrR+PQQS5sq5QmFW2+QP8VxU7ROH++uhmFgIkQyDV
DXQzvA35xo2g5Kg3BxqIYuatUaxb8StHwOsx5mZwQuUClWSo3/1oy6KicttDvVAChWfE8i5Whinb
SrXLBgld7qfr4eaGhJQLd/kEnEF7+XJJCDTHayfEiVCi3SXS3KG9YWVFsrRhp7/D3a2TkwhyIDxu
ZBARLuOEUUsJoT60OVdm5bSr7FG8Rw2qtGFn7RpLC31uVEhR8ZkloAi/UWplAVd0Q0AqBTdYgo/n
IO7GYFGVcW5I2K1IladB8cdCoBOYR/awGkyB2GqbxtFw1ct0qRY1V3FFHwVTNjlporg7DfZs1yYh
IMBGqNZHVYlFSxSG9dArpYOPqtmBoX7IQOvYBGkRHvWeyQbVBlgAgpD6TgkA1by+XuZqpMSEF7UE
QW3UMPgrBO5yHXJNaNrIDSxOoN34XEASzQ2Iet8K/oOcZLGrC7mxKZsssWriv0itBhNc8zTULZTh
pDSwRCbFN5WWhR7pZO19UGS3SMz01KGB9ShBom/Dyrp4jNhIbMjmbcZkUOxELdmDCjFXpyyHfotK
wejCYTzfSY3/KeR0H+oGHBJh0W5JprmRSLn2K+WrjTrdrpT0KDWivxL74j4haGrAis9uRlG3pMR4
9c3cpbmyz/3QK4LhLqnCtzZQQcEH39UpJfWJNlljQWTnri6Um5Smm6FHm1/Q4CDTVeUq1s2nOgh9
J2cUCrpK8KAMymdpVo+KYTh10jtFHI8o/krvRgUDCfhp7+sUSO7rH+fbssejV9Hw3Eb7Gl0+vqQm
CmFl6mlWHEPwTa1GzG/HHAaYbKzvrweau0gApZiEwVA+hD7t5ZIsASKEiR4kl5vwDva4evh+/e9/
G4iMPUVUVGBxEGKNcQ8NgeKs0hOoFPQ5JCE7MvlcWBR6ctfDzJ2152G4jLNnGQM3k9bTMMyuc9E8
WQWaaUXwO5KxqQwz2lyPOD8wJBEqXrlIJ7i9LMQJjvUQ0Egjr+6ymN7WpL4fWbWQg818H+CjAPAE
sQNfh3/CpySNmVxD6zsaoZBedOuRBgttwu9zhwKtjtMVVQLVwJvpcgkEaYQePI1AADUggOszrP8M
VcO8dkmpBJvtWCxxYr7P3UVEPrXWBK2UqwG3r9lAVIhkoESo6Cp//dsvdBmFuxCVIS7UTIKsmlJ2
9jhCsxPKVYFpLKR70/Rc3oeXYeTL6WOhgCJL7UNppGHvRiS8hkUjOaEYeGZMD74QHYAvfxo1+nJ9
eNPO+R4Xyf9UZlF1no+jBJocBvmEfBQ0q6iPcQIvWVjM0uZRgMvi9WDflyEGSWAWNT2ogangVrsq
Zmk3qoCtSSUU+ztz3feGdz3E9wQQIUw0/6fuEHht3OfKqi4NqAn2oVkhvUxgJuF3ti7ex91CZjs7
lrNA3AeDKsxgChOJF4/txu6lYt+awcf1wcyu8LMYXJKkdWWrjUSpjn0muEP6pCax05a6ez3K0kim
f36WT/iyP6p1BcIhae7E4SFol7Kv+QAGpANxHeGM4L4JTs8oCxWA7YRm3cbvibpENl4KwH0LcZBZ
K7cAeivandmUd9RXTtfnaP5L/B0C9yV0KQoJuH6AJaqFpQmvnY47KFnIvZeGwX0IbRDjIp4ENbI+
Xw95uGvCHywodHNgoYrKjf7NXD6CAWMdBuDsjIxZg4Buorkhi9qNc5N1HoUbh5q1QqNLmKyoCtwu
r+8VyAGo0ur6J/lzWvBHF2Avogyc2SS6zt04QqinpR8UCDNYQN3b4OoDHJOtxGNvN6lFLOAPGmgm
W0utqbmzGo8IZPnw2ZPxrrjcMGOh1RRaZiD0rLpdverWyqreNKulMsPcUaYoEpJTpD1oPXHjS6jf
M6BWqiP2lN3HrzUKqVn12gNfcH0m59bdWSCen5GTruhTnYJ6Er3pemKVS8SauQWBF7mO1A2Zzjfs
YdjUdVEJGTv2ymcDNHih6BZcCa+PYvarmECKwmkZ5gi8MdzQJMWIUll/lCr/K87DrVH2d5BMf08Y
JPOUsX1q+hH6XbK09CKb/VBnkbn1ngOOhkoQgfa/OozQ6MNC9FvRqtJ60xbigu/IDKAIYGLU0WSs
euBu+Buu7MWy9YOoRHnfCkq7B2I1WyvPEDw3Ds1NeIAPfPba/0rutc31CZ77igZBUDwkte8w1YaZ
et+CUQu/W0ggeAm0CNMlNP/cUiSwO0A7HDgwDPRya5Vq2gw08+mRyGCYJvqDkJlLy/0PDpA/OJCg
Kujya9J3I2tZZr7aNgw6QjtILdyWb2150OEjGK2ME5SNO1daqQ/SqtjVu/JB3unr0E1X0hLiYC5h
Pv8V06o6u3YjkCPSEqq9R1RzyD58iI/ROvekZ+EufJcDR/wwV/F6fIzu63W20CSYCY30S8UtAPC2
+Y1ha6pKBTnYAqADyEdbfdNTrCRDsbI6h/sVkWsnp3KG586ShdkfoR5u6i8icze1KuWaOcm+Ho26
PUhJ/WgWBsTX4YPVFDfoZO5yGlCLDdlNn9TMNtoQ9OOMOFXFClfSfFiriI0G/Zo6hvUChMTLVL0L
U1G3FR/wp7rRITxYPuLjQsZyfKzyvLL9mr4YtQ4wVio6RKeBBWHdl1xsXhvFQK+qQx3t+k6ZsUrE
SYOSM2o0kJD6RvnsxpBEAUGjT1xN3W4YAfyGAPuaHMMP1jkTn0hbwcn8U38unOhVf28/+0fhdeme
kme/89nP4GY7TlKcvJCZwkWFUzeCF8ZhOJAV/T/mvqs5dlvN9q+4/E4PA5huzTkPDJ2lbsUt6YWl
tJkBBjAAv/4uUj6W1NLstudpyq5daiYQJIjwfSsE48IAJyfQY0BLkiD3Cw/yvTsXWlq+1fkRVA07
3eswpG6K5ane8psk+eeHczSXyqvWSRnHXU3CNMRv/eggW6QMW3BHG6++QlxYuf71C3G/6aLhJW8g
ZIZ83hTa/PyxQSm9c53S5Aer67gfKVjUOxRi9rlLwa3szBdIt5/LbtwUqfVss3xcqODYAHExIuGH
mBVhELOviCJ9syhvrC42vYo5D8agqR5PUt3rW20nHbIrOasXeQIjEljnuZtcyLtIluvCkq2X5epG
2qBlqB28vWwl9Yauh+BzXCKnrfMFga8f4dqN0rX7th1vhwqffpL/HIV6K9wm90po9iJoJGPPgChZ
o45WAIl4bWPb5rPJmgcNjcvty6cRngB5pjhe5Ma1N6jGglvFVVPnnTcqdeWpY3ZILJd5mYbcMBVK
io+jVv0GStSeTu3HJhZ7hTSmb0bA9/EYfoq1wqG8JQn8tPoKgNUYZvGQjPUaiDovq6TeKYLEWPjz
eF0ABhKMsaLsSacVHkD6JrxOxodKo2OQWdFW5Anxm7gQvpFr4IMW9qOCiKdXRUkdNBY8DcuopUHd
xPtiUE/NG6dWf9wHgZcDBW4QmrFaPxpjYEBejnbhcKCa2tsJva2c537vD4G41k8CvL4ZNDXbQuIL
qDrAGI75EKIxdRWZd37IVDdwG45HjlT1y6+b93etGxZKWPEiSwCJlaMaFbFmj5Dn7w5q5WzMurvP
jPw51RKYKp3MeXxbFnByQClieCbHZeVanrgCGv2wF7QXeXbL4m2HbrmrjeDXlfpmKjAl3f8qaOrc
PoyP7Qj8B4tRUI8QugMHmjY+EXP57t18LOFogt00NY9gUAG0jrZy6YaWq6Y7MVv79mkBVujYmDMh
/HZURMe0ThSjjbbmQs6pT8/74YZb54r7v3pa7wUdz+FbXcg6JxhxqNEt2jry07j752tgzcWohgaG
KC+SQ59fSC4UkbcJvpvRANEydb2ebMrsVE/99ePU1Sm1QQA3xEr16IHBfMyyq5Tyg4CWEKyFtIto
bNY9sdYuqZ5EVa+zxrygCvvx69b2pS1M+DCoOcPzG2Ej+Ct/rpybZaXUR50eEvIq3N0wsWLsE8nJ
r5BGkKKQm4TCDpgOJhaQnwuhFRobyUt6sPdj4buYebJzm3kNUIXw+V2UYe3nS0gI6RfRnVdeW88R
1rBTBrs7MUH5CovDnQBkjHTYFLKHY8TnO7FMLJA4QRYk2UEZaZVvrDUMo7tgIrFEvjwx1/3m4UIr
e0q9meh1zWNwLaks1rldU2KlzrZQzl4SCKzGmnpiBXiqmKlH+dBjcM4G+OC25cGgzaYa6wNryxW0
wE9807rzTdf0sZF+QVix2Ib/QMlBJhm3ptvrq7GxX/W82VcmBCqVjpzZWbKG0eU2LTC4w0/sIpeM
erbscjgogXwyZvBR0UU5bBIJBy8rNl+IPsi10Y3nVJjnDWS+F7SIDn3HbI+Y/RJ9LjxtWrmPWrPY
lliBuRUSYHH3rBouWpON0vNukyeTTW8jngnRthQCLb6jOLXXC8PxICv/qAIoBbRWcWWKEn4/CX11
YYPj2RV6WMgewsDMZD/hjXKfDDwKY1W8mqIavKJNt2UG/F/XwssGSZRHBF+f3UQ9ayOr8JS2vB65
WA6MLoGPOKRDdJ6N42Z05MZiankdK3CzKuwbhyTPRaVe89a2wiEWN30+XjU63aqZDtJDLi4UBeSt
JGFI3JNVYvEVOLR7R7BHrY2WsV1cpIZ6B1a09K2BY7rQAO6v2We9Yuzykm/aki9Mu7wuNGr4bMhu
e4gEYinjPltSXfUDZh5db/RhoSTwNHKUA8Q4r6OSvfb9CI8Cg95DA+RmAM8hLKSzNTkclmQVmlkR
WiwxMVuK4S+X0n0qo/tR53AdGy6dnC2TslpzXV9HFNCwUdYSNjkx36lG3oaugMhVWXPg2WvjopSw
/Iq7+IbTbqkOWZhXOsyN0Gl4LNMXCiQMaVsOIa/S1ktqTMYH407QZpFlpvRtXW54Wj3l9RAYXfLa
w77D6UDi7yz71UiAlNb1Za0bje9Cas+pXHXygcLHHSM5Wbb6BTeLR30crsfCOagu7skpnTOFywCW
b4kvVbisRPW4IixfMQITKCVyLvQqv7Ld+I7a1nXVsfvKdp6zusDqwXLXiQQQO20OOSzMfIWpmQdm
4ehpdv0T5g97hZpXbVeZZ7yLHNhvOU96kT9wRcK8xIxh9xchUFcNAABro4v5oXh1neoa9JGz0oUt
1BBtDFii++C6XWOW+MxI/sNVUxiT1EtCilcgrDQfXiNLwZzzQpjN+UARfRmL7rHhxVmSGktmkp0B
W0QPoaHUo7b6kxvumnH2ghA75CxYm22UplnQlERIliexP8BHzOzE0h7lmqXNVcJKn4z1ExPDldFV
VaBlsAbrc2UMTAfmJYZ9k7DqCVCNV1tv/c4clo4mrvOIqD51McfNMvtH3WQviZtudL2+JYaydQx5
bdAR3gFatEGncNG7yrYX/bLV27skkplP1Nxc5Fb9mmJV7WvM5dDcsW56DFeedOC22ODeg1qHQR5c
YYxFY44QAErUe9gD0WUcDdxHxr0KkGcUu0gXxcbO1Qd0Ng10w0zrnKTVPbgJWUBiUgQtKbHIQRbP
44V79+vx9ZuJELpMW8d8e4oAHi/AFFe4vWqhy6TdhuS5FzV7R79Usn+uYodEFhx2JqgyZASOh9hc
mBSWiimWvPWzxaQnYBIJCuWJ8XOa6hwtIRDUQ+QEwBxEw46JYTAC67nS2kiXuY+2eRspWL3Gl33/
xNAt/frBfaPyAuQGaJEzaBgwo2nU+zCq1bYylqSEEhvoDzttpYTP5lILm7NTUPJvcCWfC5pe4YeC
OOshY2cnKGiXXzI1LDf5cloWqTwU140vtqe4DV/Gax0FEnB1AR82vkLczK5go6pEDdZG3NcV+NA1
qqcVyYkn+N1obQL+gNzThF4/zhMUHUCWZuw2B10ialmm9yZrT0yNv2vdmBlbmOS4E1/maGLndgM1
5dAjGYjOjZohxH8wnHnpaC1+3RpOFDQ3lg/vyJGKm7NiaECVBYVBe9DRc7j1T0RNg18X9F0Ln+ga
4LyhlX9BbZZUa0x3bKALBRAJomzlJXy1EQGAAhBO2oPlWJ8o8bvWYDkEKA9kVVTEJj83P7jOZEUz
FM2hYfq6Ze3OBlEcIJ0TT9D47hHaSBrhVRnIRh8jz4yydXpDjkiqOspz1lnGQrIYySKlvSmy5lnE
8rHW0k1csItBd37oRrThhvLUa2JjIYUxwOgX6tPIAtrJUmiI6nSPTscXMtUWrIzPijgOdHiDOgO8
m9Sm2kl1OGvyZhlrIkwi4xlOsXqQ6RYsMq0kWxjCWhkZwKQj9EhOxHm/PFLM8mcwGvoOEzmko66D
McRmRNQWyItCxojrVeQXdvyDZVR5+8b+63n8f/ErO7z1fe2//xu/n1klmhRigkc//32WPjesZT/5
f0+n/XXY55P+va9e6RVvXl/52WN1fOSnE3H9P8sPHvnjpx8h5SkXF91rIy5fW7Am5kJwp9ORf3fn
b7BMwlWuRfX6r9+fWUf5dLU4ZfT3P3etX/71+9R+/uvj5f/cd/5Y4jSPdf0r/23dFo/05fi018eW
/+t38w+s+QiS3w7BonaCMf3+2/A67dH+QKLKRJoDfYaBePwEm6Ks4cm/fldM8oeKJaIK4K8xAbOn
LqVl3ds+6w9QRHFJEKDBf0VD/v0/N/jpTb2/ud9oVx4Yls0t7mdOqryPZhO8GOEJmLMAZgreKTmG
scoEQz4m15AviuLRK12hbIiAjgvYC7aymf+ZNwozj7fzX/O2t2Pef88bq79OUXUmg1TG0vtwsffr
vF/2+GIfDn+/5KgTRJnefx+d7taZDMYaVLy3A9/Leb+/921vxxxV5333/Jc1P4G5Osdl14or3gp7
P+fofr49bz7m/cC5/Ldrvz+1+YrzMUe31zEpAgaZfe9ox4fH9X4781/fVvP48Lmso/LnEoCigfkB
iHtvLeK74+Ztbxf8H+/76J6OLjP/PDrkqOD5ZuBtaGJBmJtrztGnNtM/tZtUu8ioMKuvlM28fd4E
BEoOVQdXrXZvf85bW5YQD6u5PJxPRh4IDgLznvmft9/zLjFY0QKiAI8fjnkvcL7ufMr7tqqGLS6P
8a38dV/vh70f+3Y9Y3ANCKX+50be77tntiyC98M1nijzfbzVYtCkUBcf7nMqtcDqaXN8n0ePaL4i
jQvyVup7AfNfbye/FTGfOFffpPHT2x7VyvA0Mb5IdTGfoCOaMFd2/vXhpuff7/WeH/hcz/cdVja2
HtQH+hVir6ZfCYUvgAWLL+Z/mFlYocZ7hthQmrxt44rSrBppYWI4HTfvQJfZb6Urr95PhcVqvi9T
gHL+utr8l1R6P0mIfd7G7Z+lDLl6E+uEbj8c6qBtIBhRrAqa5jE0OQoeNK1UIZWAQuX0T55KuUj6
WvPfz1OVrlk7FtTmPmxLTHXXGjmUHHDW/E/JIOVTtuF7rebNtSOXmS3F2ft2Zehe9SwrNvMB83bS
qNTnwmXLuQrztgh2BKHRCjd4L6RrIohvaDT/cH9drbYbw0yf57Pezu+IfeaWw9tjfy95bHdtbheH
9y0VlWcOa9vd2zMREZA01tjk6/cyKQStfN6Kv/USCY1Ub36U8wU+v8S5WGd6iVVrf3ia8/bpJaYD
t8/nE+dq/PIlvtfh/UW+bzPwYj+8yHnH/CIrvf87L5KKtxdpIggR+9NLLB1XnL0/lb9e4nuZgMZQ
P0HLXs6HzU/hH71E0RXPnWiyGGlFvMA26RfvV5+v+YsXOO+fD59fYqZKZIL/+h7eX+JbAfNXiIUZ
+9C45q9wfoHzZeaTP79AqlPg/DO4URdan6zUxmwDQ3PgDwtKwBpx39qffwpm2ltDwvh1/pkXdQYK
p30//0KIfjhwFwGf6Uy914or20K2f/olop7elNWqhRLcdcordkMIXUB7n1zMu4iMLkxdUNhq4+ia
w/CQZKW7m3eaNboG1unm25Vb2G77ZQ6j+nkvrByTUCdKsZzPBVOgWyRjqofz3qEAfA28oj/rE2f9
n/WZ9yIv63yoD6zt0rk+YADTm7k+UR9v5+vavHqrz7xv3vSf+sw/pvo4U33mX8roXBif62NN9Zl3
zvVxBTc385NoSWX7PB2d1bw30kQSqlN9dNPO39YU/2imf81K/H88ef806f97i4HlK5vm0e3xpf4P
rgNMpJH/53XA+TRtf23ob2ePTfpIH/9cEbQflwTTFd6WBNAL/gNqBND6I6o1BXT+XA8Q8ofjWMAl
wX5hlnz4az2gq39ApNLWsGCwQP4BpuSv5YBG/oAsjQHSF3DPpols8z9ZDcCI+lNsC25n6uSYgv8w
xZnsz47W4XmhOJjnC33fG5mXaLkvnWxF6n7dNc8GB2V1+AkJnoAUaQBOwXmu2uexlR9aWDNXKtux
hJ2JOgkT01mYJl/1wlrwAoKGuVj1RXeRcuumGMylY+ULFUFoe/A7Q9m47TJhKrp5I5Qu94WRbnM3
uTRqfd30AqLbQGwYrPUt8GU1vbmI7WExtOl1Nplj6lZQuD+JVayMSFnnrQ5QzyYaMw/K6KGrrhGe
WaA2Cw3sHRHrnk3tEHkhzzLjA+FNUPXUjyFPzQAIYcTnNVkgTBE0HIAJqK0vtCHb1tlTmmbLKt9k
5EajME3WNlUeHVxClpaRAsoOye6O+jWtH1pjI6Nh0VYQGSufNAvpHges71wDQGlhuzw0MnPZmgx5
sOeRUX80NKjwApcEZzPYqW2arlvSku3KAcKuBUE0ekPGFkmMlW0/DnXjxRmAMnSlqkMg9SYsnQPP
AbQwIAvX7CIZB13fbqMaFuC56ysVVKEx74qj8bbjtuNZlY4ZFgEWZG900LWKLU91us6LCjjqdXi+
oIu15n0NjLOdtasoK5AMiBemjFaNE4XlriouG0EWrT6JkicL20q2iWwXvOo8Wg1BEY0hQ7TBE3X0
bAB5ZVvQpoZmXWP3BLFo/a6oUyiFlkFbyPMW0VlO7pw02RYCAM0Y2ZY+715MZsOztk2WtqYslQGx
XDkWIPBF22TULnRSIn/WKRmyQHoIgtsdlSYLhqL1WdfCgSXUea17LRJa+GzWsL/ZNj3MriSBaK0E
h6jzKkVsGYD1ef2olNsYg7+B1ZVjx1elezGKcjeU+ooM3SphxTUn3aJPAFPiTy49c3RMSmPQ1WqI
mPTQh3d+QDdmYWrnUX6nauusXiMyA+IXIllVd0ZNa5kCIeCpXAlpjVyP1vrFoG+SvB1XMo4sHxGc
zBsTnYW62ewhBuo5hY3qwOAzVbOJR4aEtE7CzkIrcnX32Wz4ona0iyqvw6LPEXwG1EMrxQLU/IXT
VWd5Qa5GmQTcaZ67TGV+gkxTPWp3sB0MY1otI0VeUwf5j1w/Jd4BUdGvvQi8OwD4RSAe6eXjoGtC
iYyp6qr7HK8aQgnwz+UW4GZoolQF5Y6d1RHedQ4tH2gX6W716ILf2g9oNI62r1nmVWkd1l3h2ZYe
avaTNhxE0sAEdZ/adRCpjtcXjHut4q5T5GPGtPOk8aiN2bXeGYveGhctrXY2+GIczoeKooNiVfqJ
gi8rifK1YsUv9pAFhVkuG4CU3LyDYlu+zxn/oSd1SOoR3Vi76tKs9HRmrUukVbNMCYpS20WiC6QB
C1ZF31GbBUKtoIxohqlJAy2/L3LVI+kqRjuzNH7DtHgjsARAoxv9LnWCiGUhDNj9piqeOHFWrMxS
nwzVRVGBY0j0vvMTFzavyXg/OgQoekcJhr7bqAqECikel522hmexfDvk0dYpzZuhNHdZo6lbOjaO
16kvFevCVliePVyOYxoiA7WGd9Ums6x178rzqpArw3ro3ajwC0UirovaQOgZH6V6XiE8HiX3mi78
Xra3akm8um2XpQoVyhxdhULO+vomQby+KarAGNVlW2xksm5LZOsKJ1CNeIG8FyBxxbrUzL0BNEqR
Vv6oo6vXjBsHxxpdCmrsGkX61DH8Pko8blWrwmb3MLYJR2vLyzRkCZKuRD1Xee6Pg+NlI1ykSf0z
r370fbuTFB22yEE2RXiWxUHdaoFaZ4MPFdrAKfY1RgAAmjEPvOnhkBMl7QqI4EvN6b2eQcQGuWkh
r+iASVV/iof0OX4+j6JINRiwvCLItSEI+zmaTdRBNjVLtH1XgYME/pGTBkK5EBb4zdkppcfPcd63
wiDYhuyabcOH4Dj9YOX5kNG8MPaZFoUGiFxjLDxg5P9RhP6tGODmkFs3kK+BAOPnOlGzqlxSusY+
zjcyvxy7n4Z9iu4+JwI/BCOn6ccs+QNwHroOoNk+FxLTCKAfJzf21pnYyEW0rF5Y6eVwVJhsOMoX
el4AJbMTL6MvAr4slmlyIkMwvZpf3QHitR/zYFVEuGQ6nqa6mUS03+gd+mn7hs/o3LfHOdFwgNlD
uuML5Mg2KRgCUWXs+4UIRwrx+AmE7qydAOpii+Jc3EFtz+M3A/QdT6TEjmRJ/lM2LG6BTANr9xjF
Z7Vw68kInvKIssswWQzRKj1LqJcvQRPfsCAJoXVt3IvSIyz8MDP+MwD9MeD83afhQjUDqQkC2vhx
QrNyKcbukhp7XVM8jdzUpF9w9aKrswUhzYk2qxnfPGaUYmEqO1F1vtBohNo2uSF7DsAGvxzMdhML
BmxCGVTTsAvhzMzEmKAZB945Hu/IzTi6Yd2PoUHV7QD2weigwTkiIJJd1FG7VcoG/Ua/7dVsoWqT
tSEQIY7db5zkupNAaajZAxzrl4YRrTTWQ9YTGSGYWVdFs2GwIrOqahEZ/JlY7UaMwxKGyX6TxAHY
/JdKqt7WTnvGa554hfFspMpaEZjIoFUyjGLKonfrbU5ZmPc3Zg69X0duu8ReO725qU0FQqKZvlf1
ah/rtPbUWrutI3Nd98255tg3RgEHYKRCl21FLy1X2aWDeU5UTN27MqFhpzfRqiiKn47kse/KRzcu
ziXPnpoM2a0qB1i9BySlEc6hBULE1YcApN9dIbRy0dvF1mR50I3mrWg3BQBuceEKX5TqZTcKn0Hy
A3SMoNGrTU25b1i1p0teem1q+X3aXbdQMVTjIE5EIBw4tSWjH+dFMKqZb1p82Tmd19OrwrmlVbHJ
3DEcRuvS1JnjI1CZebVe/WB9fhOp5VK4xWFshwBUBupTCc1CJbodkuYRbgq+VbfBYNqXgPl4gwXA
u5NAChgOABEEow0auhC90Nxy9etGP3UaR50KFEks9M4gjn31vdORXuFVMvK9gYRIKs87efvrAo4g
ffMnDZUqHSR5wEC/Ovk4PR3gN9DwvXPW7wCv21Rhch55f89ubLa1OaoPMllYjrqAJMAf4mgsMBsE
fiPDkXsgjNeN4akM7gasuYq10U/NFWwVdn1U+5IhRgkRpKVSggOoL5FEdYZdZHrDBsvgfWl1QYpP
q4yUMDMglVUXt5hrZdlVpogNJnqLIT4g0LS1W+S7mypeDFlSwhJzXI9DYLXja+JgCZTEtxE44ISQ
sGFVUAljNRYx3mIBk8m1hfnNr5/1Ny/zU+WnJfSHLDyyeUy1pCn3VB89ml25ydWvCzjCYkwvE9o/
DiYPgIoiUqAe8RU6SqphVHR3P1kmyaD15ZPrP7M1OuaNuz5FyThSIX0rDlQg28QrNSwYfX2uEAOa
bkwxvdjXJsLUlrOVvRW6XAkSLcOKuVjYSebXOsgyxW1mv5jpTuW3FGraFWj3tMfknuZYsFwRYp71
jPlwJUJ3oa0LpJ2dWAROlmypBeaJxpa9WflyWgpUcpMrC2MwvCK+buITHxw+ri+fHPAlQNzriGeA
dX48xuUVdEkg0+TuOVKbVnRvMPT76YsKqTo92oEbs0qN0h9E6lXG6EV9s4gBai6S1xhYNOKgnxuv
XYjsYhlh1rHPJBKkMg0MNqxLYe9aDaYvJqCFLYRiM72ALLv2XJTS65xsYiOFQnReO/xMbdWzG2Dp
gLUyyuG5jfg+jxGqMH4MrbZ00lU5Duf1mHvSunTdzqtr81CZt3VSYPg4y6QJLgVdEiwcxMBXavQa
kSyIIMprLTWoeRR2CwBZHzRZtZx85BEqXnNY3ZSu9PvKXmd0AlraXuvaa+7mK523l2anKYGBgH7E
8tSLnEe9ap8GFi+hQeATRb0kNpRwK/uyL4dz0+2C1jZ3vNuOKveGYj9UUEesMRKClNXpycLsgHWx
wFfTVa+DRVI/jmt3BMkpPbcQRk0hj83TB24nK2I3Sxn9oCL1TfuRR+jM0z3rllCPuKuyatN31XmW
tUFWXf76izK/zpEniTPAWUD8Q9dyDNnSc9k1BsRmDiw70ypnKdMiSGk6zQp26iBu4WzjZ0oUJHKb
inOZYFncqIFqI/9hl140dIFWDohwKaAB2R5L4pCXjodWBN24GTrpGwitjPGr1V7kdE8U4dX9taX/
bPLEjzIsXqjwQJmw8a5zGoAEkIxxGNF1o5JA67s9KY0ggeRzNJKlU3DfcR7adK2CHmaU24QZngMu
XKwPZ7baXBiiODFRMr90apMlND5QE9h+d7Lf+dwHmO1AK0ay/CD1S1peZgb3Saz/NIZmk/d8lZmA
hSY/7OiapufwHvA7+dQr15kZe05Et1luBpCJQoNyFpmyjYurxLmkCNIxeTF2N+Yotwkiaa0AMbvd
UyweO9atsmLt6o8R8VXnp+5c2u4WyQ1RmTtZQXCaQbxLH9GRpD5liZen+6mhiTEJ+pwEDQDW7BAR
mMjR0kAoQaaehODDiXbzzWMxJrar60BSDA4FR48FrcYqDEUvDpV7o5fqC1BRoUKbZ8dCKtAelEAV
3VNt0UBEdyJSMX2A2bmIgjyqA1Z2YTaQtSLpxqBmQLJboe8S4ym2oQgJ90QDbUKPcr+Gz0dJH22O
pXq6LzMgxVszlM1zaR1y+qA6j2W3tdFQVD4E0dCHHETjQV5yTPiaoXpt6nJN3fa8ZDa6a/GQtC5g
3/q2L/UgcrS7ZuzPG6FtSmKcmnZ86WU14FqwfgEpxNFgVXM0EXBiB4TqUmXgGA5KqIf1UvGpQKwS
lmnjTyCdQtBdCKR2iTzxar7OeI6KPhqGnQ4EpbaXDJaJfaCGk1g5ULpXk+NHvDjlSvt1SEZpoMrC
6W9C5KAz+fx9IPyhVxKWAwfgltPHSQm7fOCr+g7LbRmWgbI+5a/0ZvzzaZKFIif8HZS1bHhVHYux
ZY0L1UiN0IOSp4Ovm/mFjF+GHtxNq4X9ryWtAMhlpsJ5Wre8hu2Q+NlxJPoLa8X47aD0Z7pySCCZ
i8wcEtxRIKuLVN83CvPRi3hqGYe5jbMwIqaN9GGq8JjQwt04ffTC4cltcbRCYV11aF9ZBcW0SscK
xEBgyHHWZXnnqisOmR+IQTwAd7su4AvKDMwGqm2boSkj5Ku0SHxal5yThR5dVVXtD9qaNJ2vZf0u
K+4zBHlZE3mIb/kKlge0OyP5wXbPmHkQ2drKzqExagOLxBoEUeRBbR4Q0FpGNd+ZLVuQUb+vNfNR
Nc5T9pTBdpQM09ORGFsQERTlCu4lL7GzBhrpugW43kzRDqsEWl29DOMErFiqXFhuu7dl7XqQNC68
Cj6RtbZNB6jeV5dNJkOWQex1ALPupgEmsR1/Ds11CWVXpv+kAEfYPVIInQiM9BbUVqiZpVhTwmbB
cvyE9A10wuiVW4lFVUIzXaNryBSEdpF4CJJioLvBEKO3PwCUr7UzTm+k7fic9kFkItrZL3PhjIvS
Ujdq6/gRKAeJvQLXbw1drycxGIFDuA8vCqLUFxYd9hHAkzCrAMDQWSilswEhdqGzvQQnoaE5sgyq
N2DJFq2dHLMiozDOenXJ+oXRE9TcyYIhTq4gbOjR/Elp4qDtuo0JF/q2YkELi4UqGVZ6Ty6tXi6K
jJwYhI78bjARhTayAVLmxPr75iNzcl3DBAJCfSr4UPYPRK9haamF9dVpf8IvYZ6pKBdZegdJUQjT
HHXsPS/simayQcc1mR9NYR5l2Sy7U/PQ2QTw81f8uaBphPmwWlC0VsB4RTQHFy2KwZ9wEM85Qtkm
eDO8gb1G7fF+DJQx2ZnWrZkrP3C7yK0x3x3gJ25164nVkZtiVTQYDd0c9BuGDBkwT1bkkXhYgE+M
Tx5DMrjtrbt1K9h/uKZHjNqr4LeKRPd9qjrwUKagHd90aukLBwkkFnkiuszgIDjU16ne+xUMFihJ
/Fi5pdmD22FAhcgJWi1SXm39whCTkpgIO86+JPWqd6G7Er2oENjLxV0fZZ5lP2a1E4IHhpaqh8Yg
Vl0vbC/Bcps0t+bIN5ULfhS5I/jypH5Nmod4QP5L9OtUsc8qkgYkt/1aYE3g3g/WokWWLm9EoOdq
qLTdojGiRa/CiIs/8+GBFreVcqeKXSKts7bNVlglblLzuW974WvyzmDbWrwIAxQe5t6OBmI9mu4T
HTmIaop2ub5bYe4Bo09Svo5xGhTI60VLZtCFiRWK4wivbGBrAo8XEZMb2vWbITcCLam9Jh2RYhcw
X5K7NMWyjKXg9MBuBaypVc7Lc8x2ENWhm6RuzlzkBctKrjR+27OdVZ1L5ZYgBpLYbJFaL0gAeabE
LMBeQDISblz20hWl/+uJzKnmfjROd+Cul7qGVjg5i3RwrDKWyepvOFZ9nQ+4UJYAEB7UCCStjlmi
1DLrLIOyw8G4ousChslhHCILFiAtsQZ2CBHNDGoapzSsvqsdFsxTfA+6r1+CfB1HhI+5TgOSRLwC
mzfk4d/x4/r6LetQ3JwEXzHjAabsGCo72sCB9KrWH+rU9RvrMhI7NboqnfsqN3eVCYd3Wad+hxzG
pL0dOlLusMzqPDXOLxQ7vk2FjbSpcZBZu+2Q7Ep5cxOJKhyh+pxPIYz2Ko5eAP4NMu2iHn7GQ7ly
3AfawppBtPjYb/viKRtvhjpfxv3w/6k7r+XGtWtdPxFcyOEWiVkSRcW+QUnqbkQiAwTw9OeDvPe2
RMmifXmqHJZXlxcmgRnG/McfuHv/irC4IGp1IRQPkNppwd9N4XVpKjeF/mfSHpvmbZJllNrhhQl1
llXDXs27UAiJkeEe6NDLz2bUwMnYmRNdod4ftuFBc0+Ovib3aCmuWk90hVuaNo7sw+a7vuhsIZ/f
7c+efVb6VUehNk8Bz65dIhuvk7twCY/O0+AgbHpH2PE69gTBLrN1t2z9YvMfZD18wZXBFjA14mLA
oYVg+aweLIY6SqKCtmRzjDg5W88IdEhZko7ATHGLIblnz7/u5EM/XQ/FyWnCfnsSKzc56cussBZC
EPgkudn4/v7XhfE8NMjc+Oigb8eY+POJE0r094JAwRnLKtkHu21GY9o4reIgOsQdoLE+vRAk57V6
spfb6Cq1Yu/n3ea9TfPp0EPnDKccMz7sOjUEPp+HkJmR0WsDHmBVmTlFwDB6mJ/KDpmqayns/lp1
nUobnFt8oK7dJOLZZKAAkjS3s3pPpZc/RDFdPDWyY7wFjhPEg+noVn0JX/KSyEr+smthmM/CxnYI
62Nq7rM3RkwIdvk6XpL0hvl2xUIEoZBmC0EMNNTj7yKObeHUXAeEZrWRstblvYCZSPYIOWItZ9Ja
KmlZIg/NusdQIY4KsmxQ/2H9r9IQiKXv4+3QRr9/fstnuSrzEvw87HmOfigtQvM4267jeZWsiuXg
4+iRu4mLMDGkV2baqjuRNUuTbPd/GZX/FQ/sPyN5/f+m+NB4i/+e6eWgJ/2W3cX/65/sLoH5/g9y
pDRRxt+avqzJH/2T4SVwmfsHoKRJjxalxT95XP8r+TD/MfviwCeCxKUrRMmz6f2v5EOW/kGpirBM
VbG65ZyT/xuSl/oZ1ACzB94RVcRPeIpb6D/O4GX+8SmFPFpgtqWja04gTU5TO5q2AkVxysTv6fWr
95lxHap75LmGMfcGCduw279TvVXn0J5Cf4iF+0gZsGTeaHTdrWwZIuHmIOK0WUvCclRXGUwGO5Jt
MFfrt9K5Y7fhIDJcQblgMXDudTT/JPJ9WL0iBb2Mz9znpVD1cTnIhgJeknExXuqND/DolT3biz/0
3OS8GKzXpyRUvHIR/clOtryFbuVqzxPCYM2pDtngAktzYnyYH9/0O+f586H38/62IcFww9Atjkn+
4vPQ+i6QdWhy+s10vM7qFfwfcVqZ1pVcv7XmaxR2tmGsFIpNam9bSH+p5dVxvJfjZUv1XfpdHQEl
KhgOEVhp3PTHufoMr0UK0eKmXCK3ZrPsfGEx50/BQmojUle4Fy7q+r4pfnV56WjRysoe0nanhb6u
AnaXz5KxqXLBy0zR0RGnxxnxeXO8mx0hL5d8LfEumU68Hzv/OhO+vofzi1Cs5+iVVZ2CoXjpiO57
z0eCgOFP43Y83UWA6CfDM8O15tWZHQEPLiIvdAWSDA2m5KrI9jLNkAlax+rnb3TWLPg6trNiRiks
QLqIseXJVq9IbqpoY3H/rFyNYMsCIoud+nK+hGZSLi6VM++W7T+9mbNyJqzxl2pDnl6VjglaA3aM
K3q4Oplepu+KYQ8iqPU+QDRburSQ0jUxlLTNXIuPH7tdcZOa9ii7LawWR/kThLb0WwvdrHPq+1ba
cS0sKq+5lANzVgHOLw3METoIlov6d2mFJf3UOhOU27i2O+Aktoeb1NOBbdGjA5IbXkTvdZHehM6A
qsJVCxfII7uUYnLGZvifcWCROa9vSrLzEL1gsBok34wjNFwV/uFz5DSdC7srkK/6AG8nzOZdGJAx
WSD4X4uOeZHTIH5Z47wKUlTIh5xT5c/5bpo2aJ1eB8rtCSI29+HO6eXUCZu32nwVOol7ZDH/gZKW
MPhTQF/N0bvXOm+cY/+qmq5J29Taqqc7q72y+t9i9CsNOzdtK1soaleNzJUSJ9t6phc09KvWstvo
1/WvOEzccPo9ne6O4/J4jG1IWycvalwaPlBKzD/ji/JWnCAp/BJvzXLgv8tqHz+G8r0UrWFcwUca
yKFaF9rvXLgaowU8OLPbCNY2ze+yaG1IOKFdsAp/vxl8nu4GTc05URMyMw2Zs2orEBo9zAy+1ynw
zMgRwU+PtvZI/R75R80BHJdKB/7s6uhXrX18lR/lt/yvslb9AfTCLl6Jx/l5/b93Nz4NiaYnuC4T
iGsdeRRnQ7LKoZM6NJK3JOQGx42sbQoocuZ9YF0ZxNWVNwHhY5lwrcsLtd+CIqTZ4kRRKJfb1prs
Kn0o60VhbkOYV/G41mADR8IG+xV6f44grzSM9KxHtXJD6/o0XlXJVs6vw27RthARnrV8gV/DFWdv
+kQ4zlFgqcBlRoGgzLCjdGtmOy2/rfPbIb6gEZ6ris+nEzdmfJbkOSMAnsN5pa5Bg+ubZJBu86ep
c2RxlW9xaCOqmEMkc1o32AtPAB2iV/wyRGau4UEJr9EPOeMW/09oqNk6dqNd74N45Hc5Hicv8JKj
G3wkshfwG+0vt5x29jG6u/DRvpQxZ0P/cqCoHVmpanpocSOlXHcxdwktWDzqFsMQQbwiBNwXvNrL
r9JddvKRPQ/lsn7OJLsDxwJ327S2+hbIdvo0POh3xGm0Lb0+O0uJlwA0t2l3+hlgp63qA3eBTVn/
BrmbdDp6jly4WbKYY1JeCeHcnSaaes5FV4bPyAZ72/wbKRz4NDO6Ic8bz4cSX42nI4bmJ+mWGgYq
vA3fRQUITl3OBqjXRGq4g+ZPc3AFyC6wrZ0vhNWlE+qs+/F1GPMs+jCMppBGYTIZhgzbk4LDTpeN
YyZ2TJyi2TndTb27eCZf+ulndRM6ZOMUxpF8m6yyG/NFeQzYXDcY1QySN5MB57ZLULgw5LiAp67l
Rv2Fa+y5WcCXt382w7C6yUZZmySGUHLzKyGuOjpOkb5S45ICJ5verv4YgZ0P/BsnntSBV3/CyTIR
PVVwStOPU89MbwLXwqIFCvleN5bSdC1ER1epttDsTn9llM1GcNsR8PzzAjG+VJ5nk+esqtGGqE0q
8ptvabgYGZKnRyHdNsxcJ7qGOi8b2woyQnttmSjf9DXj7wRb2fFq/44Q30CybpK1DnbgNGSZ5K4e
uSL5tLxubEE1mvo2tWaGY1jjnTzjDRpWtO9+U1X7pqMkW1/HVDFjytr1relPk6c8zPvAjOWL67be
oenI71iz1rV1k0y4AXkIIFiMxBvRJgZEft82qsef38oZI/DrXD6rttRSVboqVaTbk+qn8iKdbH8g
P5quDwwARwzXQ+kGqac8moJ9fFJqO5dWnTWfk0Xkkb7sauG6kiCtYwZl44/iR5v5R9Fa6cHgDegs
vADhtOCK8fPI3xf751Pq82ZwdkoN0IJipajk2zIEbQsWfe+ohdML6C4wP4dh10AztzDacuYmaJ56
BkgLqT9+7CvoZJwLw5kf99Nw5un3YVNo63wIOPCkW/hc3nB0mskh2qb+DXuheNBDO/M4GBb0LFqv
yN0jSLA6LBpm2ELL1go7NpXHdMdcWlwY2Ldn2odNc95ZPgws7oW8EGIlPXC1U49eAg0O5c/cs20t
v3ACt35s548X6q/HFW22HFAa2yZurphKXdo7L3015WwLx22sTXNT5JiiaK/tfrbqYvOwT6qduJi/
tYZdMpGQbkiu2lHBpy68alytusLF1Pjnd3PG3Psy+5Wzu/+IC+tUlBqjUZyWu687Lq3fnZNQCNK7
9JC47IUQ3yRb/dOUvjwtioH4UGhutij74X3tzbd/Opus0LvO77aDjjDfbv9khYNBTMPegD3tC3qO
iOskN5Tn6jHg/L+U+fC16P+8tynzHPjwja0sai3jKKWHE/d6+/iCogCa3NJ0h8wtKScXspu6yX2K
4d4yuHAufL35nD387GhqJ/Wkj6Aoh/6tpN+8tnwFgnqJhZatbPoNXXOnfoHzhvmFCc3VJRbuUmIM
XO2fl987q+/DG4jFSAmgkKUHINaq2aqGA0nS/MWAZIpQjG1Pyaqp4R07zWv/bBxOnuTyN3uyl4cK
D+hg5HPtc260pSs/8L/oMKQ4AdsEQyjsI7SMV6dfzR/hSnGrOWMhPdr9tbIk//phuKMWjA04vjHt
fsPGirs8bhP9XmsWhuoUvWs0bnsoycxK7fpZy65R5eTaEu5xaNxo6grMosF3sHxUTF+mI3Wyk7+n
J5pq28TyMmuLA4B9jG7q7EELH+VCs+tG8sdIsNNokxgHsrv68MnI/1bDxrSu1XrZTsssrG1F3EOR
setfyZXkyZtkUY2rWYCnPMoM0UI7w43eie6jfYUkuPbovgZX5u3wjBTl55V2xqj6utLOTl+104ow
L5gkVs7d2C1qn+7eBI0bs2abovrhNHAOl8t2Ixe+Gd/oJ6d+FG+iK81B0+Lqt8/InRNorK6gLlDd
RJJX7BQY00+cQwLnqostQrTHu6Dlch04xhYaEXe9KfGmYaGWXlk4eCjWOk1dO5Yu/Lz3W/UPu/97
7fRh+sFTiCzkC+mh9juvGJD9sbXdgpY0R49y/IRVIZIoa9NAidxFlIprym/HvMZSsOidEFnjHH7s
KBrMLjt51BbtFSRIvsqgO6dr3BlbjConp8I8D5XQHlHjha3w+42Z/GyyBv7J8Pq8hfRVLocZasLb
xiNiNY4QYjrtKra84wDThso6kFzFMTeC4ea3SWhP9/nCWAm5//NE+Qo+zbvJh3GcFyTxqNRSzDgg
wNCvVx1jA4RnctHiEpI5Se5NnrkZl8YzdoIXnv3tHerDs89Kii6Jsimc7xfyvp/vec0tbE3l1thV
EEMJUOWicVn6Ms/8L1Pnw0PPCgc8BitzmG8TSF9wpoQn7qpeuj462QZFGrwCbG/3/0HPbn6RPz33
rC6A6t+oWdfLfHBheJSiRUa7JJG8o+BrxUPHxyZWAGamFzhKe8E29v1g/eHh1lkZoCmDdJTjTAYi
Gk/uzAqFYuyCr5At6BRoZ4VmsFVhKfbcrk47CJiUcl311AQ7xRmyVVT5aFMDZ0QaYvVLPbmD4jCE
6yM403GnyssLM+Pb6u5fH+k8gR2AJsgwY5VuW9eEeUr6qCvfV05DvFtig5JYdkFTbIGMU33NFnjE
/vz8sxbi/2yfH55/dsB3sigmlsLHAkykV4lVqtPeSeOVJG8N1dPAKl60Tczmh8TAcjFl48JQ76fT
fQZjS3HVzaVAnjPC4dcRnZ36wzE0zTjo00Pzt10V+/iP/BuAc+605d641C5BM9KFZWKd3T7rrBtw
uEyzw1R7xWhLPgIxnJrxGm3t6Yout6d47UUjyK/9is/bkXV2biW0jDCkO6WH8OH4AHFQuk5dCCyb
9g1Cn3SQr/ItUI/hS3bk6m75yr3w1/SUbesVNijL5KDfBL60GbbaMnH7pXiY1so6f8DqZ+yXTbhW
XZmMibeqsJvt8GCM3rhtfif70fRFw9ZIJ0ic+Jo26uvP88m8NJ/PdtkeY9q6tPh64QOK9yK46rtF
J+7ap/RFitGy+m3nYIB6NJ1URGYROIIvrvmTQfQ7vvGzJbuqxTXHx6XoZN5w45oEp21X0eDr8R+t
3ejBQytsCnnTCo7gVE+c6vljBamjtJkmLXhsnSxz8/3cewpwB4Td91Y99/cl/WLbtPxAcizOdKcp
vaK7qppDpD8eZUfUVhZkMIgVvSMHfir6jfioYmA7+dPD+NSESHdtmDXUuwCHnW9s5X1Fau8lXsHX
NsXZxDg7KzAVVkPyJbJDCmeQ1AeoW4BB9XjIx41hLXTKGZe0eWwGx98lJCsUWJnbGs9pi4zLm5AA
50v+EDZU81Z1TtF6p2gR4FViQpuCYuiKxbKK/aDenMT7n7/+GbPw69o9O3IU6CJmr/P1kxVmu+60
4dYVbrnK0A08St7PT1O/tAPO3tTZQVPWFa7bCit3sPDOspHBlVdahFQpuBeQoWTBqnES8MK1nG/n
m6intuteWmT4u4qrJF3p88D6PyEUmuDQlXZvS1cqkWYKJW1l+a2KBbVfI/jnCAF6IKf25x9wJsP9
5+uC7z4jjtC5sBf5XBphGFiL3SiDCuPz7xINEi1CednHrvE00Vy4kpSl/Jz9LVaAp+PxHk1d/0sT
HlCVPF8YyXev8uNIzj5cLMNY6XJAhhNZV9nRn5KtuZjvqQ1wh+yTcsHrYjEpUB1O5pocX1b4xVrx
2xvfx2GcfdE+aqMAjp98qy7iZYLOUvYzyxf7VWu3nrCYdrAq1SXKd6ZTSZsLLvHF4LlvUdgPg3if
dh9K7gb0J0/h8XEkI4y+aRY6V3X15kTzV94oKs7xF7EU9bua6eMzzw+9UGpx1Ogo8y0QOrv7e3yh
FlD3WDPQX0RvbitvskMDJ3eVcWuuugUwz/P4FvjFLgNsSZ1geQIqy+zqqT65SEb9YS1CILCwCBVW
7JZOe1uzdaQuTY7fP8+eby8pH0d/doSWR+Q3gdWmh5QC/wUvFS628W0D1Bchs45hIuKNf32k20pO
oOmXy5TGjNO/jqZ3ShbHZCFfm4f4d3iidWdnvwrB0ZLFCISKZ7+xZtcC+PBSHwb1+Hq8pDN8T+04
Lxk/jv7sJK7CSOqygXfPxR6jDoir41/0o3SV+CUhnfvBroaVJqHC8o0r81lMF9XOhAyQ7uJFdR/e
g2CWm+R6WlXQmv4scE33AKe94yGx+MvsVbweuGdh5RJxCiebcXu6Ox24f6X4S+AKMWOaZmiHOdfM
5ppEAhhZXnio9DVGQFPrQt7Xb80aoGc+ei7hi99UzLJMpA3ZOXgCz7rZz5vQMcR9g/Rv8dBSJo8E
ApGb3eDdZouqD+d+9MTsioQEEqQgHUfLyK/p59R/Q2WrsxsQbBXY/CsU/RHZ3uAkgyM2myi9vEbm
xf/5O30e6Nks09KgN8uCgdIFn1EWocWsZRPhZdQvkn5RXEXNKiw2ZbjA9sPo7WBcoBa0h162tfFt
TK5ObWEHeNNXDYpn2rhI97qtMq2r8EoU3IFAALx5hgxkF64z1jWafxIjx3yDY+yQK9EsQ/JldM5U
jAuPOVqg3BFH2qj53bG/sKS+Ad4+/9izSVn3jax1PT8W8lBCyAU9EJTTf1LnVK1aY0/TwB1daScu
o5pcoEu3ghme/OlVn1VxlYYWs4t5ejp6aboq2FG8RvdR8530ubKA/Tk67dGVqz0GOpluK06GiPZ+
nrmlfiFB6OupgFzWIg4H5TUeXPK5DNoyBT0/dmJ0UBf0MVqAr3hpPsQexBobRc5V0K5J2JuJNeX6
VLpG7ykXPsc7s+DTCzkbwtlJrVeJ0cQ1QzgVvy2AjL9ALcJj4sZ/cL1qxdeeBAanltaxuYzoy7wZ
k5284Uij2HheuqIrqevIi9WVGuGPdaWZf37egc1va6GPm9jZFzNiUam7ii5tUtxl1m6StiP1UFfS
RvFcQ229qV0Hv8b+xUzXQ7ewDjFt8OCQKNtjugyKB6llt8Fym/0bxhQWl7TUXVmD0nXdzvK2ue0g
PcmCh54iu2tsDqAlWkAVaHq07Ja1ARJ1lyRXLW4iMHMXcbgWJZ9GwFVJs1sidwd6Te7y3qRmJTXI
Q926ysmUwC3erq6G1XGN+xSOTYf2FV5Jug7c3smvhddplV1bm6lxrY30GO7Nm3LT7cLQ8TVfej1d
ldfDKvay3D4pC/FFSm6LcgOSuusWwSLZDqhJsXzyRQ/BhYcZgQXAZNinxDZX469+G2+yFUZAHJHB
plzQvHtVr+SFuZDcygn38X0FrJfbAzaNuP45430BiOCE9+ka+WR+oywRST1Pj8ajbDnJm7mOnvWX
HnaJrQC8Dba27XbTY1Nsy5vTrkOxzTldLKzX9oBTzuk+XisQqpvQIaSuvEuXprGJiVzktYbyTpDd
CfMt3jrhkUfnOP8dGxi528VLDVPd+zK55ldLm2ZvSAxKv9FmATtBbw60deNVvDf8eD3fFZVtyNXy
WV+/O5/c5P1TYboV7kyHnPNN97MbOt7pC5gYp17zQHOroJXgu8K2dXcYwiECtZWt6JD86GDdpduM
C4DV0jyRZNQJyPe1u5Uf0CoVt91Vw3vubqurE9SF3EPYvJk2ozff8mjJ5BwUrd+8nAa3l26yZ0vZ
JoTUUfpK1oKUwj09kGE89GSBHv2oviutVX7005JSKF1hUGRXeKUIT5lL5DEriyyZYHV8QS5mFhtd
82VxaSE1ue+g+9v4bt0c19PGumJXx1qWiBxHiez8N2ApTlAOPnEYG90nh6PHQLlz28Oygvpsh2uB
I20tn+xgO2zElXJLmqBviNARbFXa8Fofj/kyftBat3MGn2Anr/kzPIa7cK8+G790bo5032jMsfIV
w9FL22p9+eQgAhQRGOMRj3NEQikBVZ0u/5ur7ts3SbJhd7ZvwhYt57LcaXDO7loIHurLrlxlK6zU
pFX8wjUnJnawtptHYS0v7+8jz3Lb0BUZIEq8PU3Kyg6Xupd49Ih20gNxe3e0maRprg31J/wdEDC5
+b26KZ5TP/AaD6UvyE/1lxjpaEuakPBc0aGWqLOFFdA3Pipo87EcWSYpZBw/bTfTjlolL2+z5cA3
gOgI87/Z6Mf9uJQfIcuVnRtiSChKDqVbpLnxdfuno9Hwljd/FGmpR4Jrinbe/tL0uc2tUfFQ32br
Y7PqNej6C0HYNit1Mz6Ovd9g3ZeAj/ZopLja28W4pN1CqyJ4KTgTZZuMJkrlMSWEym1e+uq6PT3l
z7CzxN3p4WQ5nBUL3al2x7158pjKIq32cdGvKB+S6xQXGmAE/N3c022iL8wbbdmv0PtyWWbR5LYu
+0q5HqYtnJbQ2ra5He75e+Gv02muBwsaMKoqLkYICP4RnwrBiVN3gqZwOj33zUFJrnv2hrR8qVkY
Jdsp/yw3FgZIL/lfpphwharMBgae9ri/dIqNukLZCb8CX9j1p20S3MBbOIa36BM1bVP/BanGXzGG
GyGvaVAY++IuMF6DhsG49PVRIKd2cTMnfwH9HIV7GZNIvFBowOS444gN2HvLMIJDPGFFg6QyO0gO
5pHSos3sPhoQq70Ywo1Bs/kJF6/F8cZ8xLkNHHKC8zcR0bQi1RfVW2T39MGehDUKTDs0XzWC1YZN
hSYskhcC6qtsnVE2FTvybWk31Kanzz0ou3vlDqJliDffP/x1VjxqsVPcQOvHb7maCU3sfGgDpsod
8ejZC3+tBzNyE1ouOvJ8VyjZjmjtdttea65Owovx19orC+XkhiVRo0v9rTGX1pWyCGwAGxbY3EMN
98bteKP+tjCdvS49XBRs5pTktDRG6smT4HxSQHDBm//2kswf1JuYNdFM6ddEFTuATPfayWEKHg/k
PeFW95pxC7YNWAjTRsQUNn/AueJG6bY8NHUlVoXkZIMdNZ3dkXFKWQAXkeQngN3jLi3d7FcZLSEn
cr8+JGu5WJo9sXBoQZdyVnoNOzz9cvicKNY6MsPon+VECB1FN9ngcAdgVcfLnj9HoXyiAlnHb5Au
r0g61QOs2SK7u2kOMstvDyUTPaHxEr8V1xj0wuEJpdsh2zSo/F+VcTHhOK1huYklhqeWrgnS3KAE
2WDL2ev4OPLFTgwI5TkQcHcBw9G+VpoSWm+UNLOChrLmrM6NMKCsmhKaCD5gkaeyMRfYYuJZmdro
Y7k+mh6Ve0626clL/EFbUjAc+62AbUGh+AUhR1p9ABTgRjJ40ktk2O24R9iryrdptsVZzyz4tHPm
LbSZgfulV/9BotuKT7J4m+OlV3Ct/DtJmxQ/HWJGsBy8UEy/8/w/1Y7AVB9/4llpNoZWGR8NfiKg
Z7kaLaiYmNW51aJvdPBD1uftKCwye/Sl3FPTDaFm6VqhZTNMtzF9IWMtJdfH9KqVEHvb1g67gRY1
6Mq0mQx2zfd0jd81tCGH4wTAQDrEh5TeHxqgRejAqW7h+pQFZ9LprlGWYobjuIeq+ChspNClQpLu
U7/C3yS/VfMLLNR/A6b86/ueFc4KTnbaMVelWyuyjetyxU7s4GXCpdIZPMSZ3iUiyLtB3g+v+12W
8QG+qY+Jnk1jSZTaQYdxa0eZ39HOhYUEeXo/j0Ai8c4THxAJ7uOltVE21b4nr5gL+Zquz+lP/GuG
3dN98Fy/sourftA74nPwO/CzwEExGKzljg45gBTw4d/2QeJrQNjiAozaQdyUwlJHKwBMI2xwO8NN
Q3gObk1H3ymIw9xL8+vbTsKH+XV+PdK4J0aVUNEw8XBcoZGbOxiwdnu8VqeVEWBkaov3pz/a5Nb4
1ot2+CtdFw7QBU49DvkARF/WUE9vwq3EZpgssxNcdzt5wN3TaGyJTr8EfBtisPOsAImmHMfzEZ/C
fF5SBKzrPxV8TojfNNtq1HdOTFkaLtPHn+8431MxPv7Qs4WUVqJVCGGdHuLRk1ZaRQrglYS5wl/+
Y3BPL8Yrku0e99BZzYZNCaa8SPRtdf1ejOMu1N2qdLvx4NWdbNoeb5mMRLFgswOBiXl5XKCK3ll8
O0py8rhwsCWzkRY1Es/7E69ik70pjwSf0wv0dDd6aL34JvcwpgNyGzzIT0s6AsYKSyJSlxtXt7Or
7Da9G/EWuCq5C00Ei7UEgJYv4hMk5TvzaYboUp/6xropbhIbl928u+as5BUrhZMQRnJTkHv9MLxE
HHEAUflORMnREVLiE51tqTb5kiYx4pNf637FP2ImyQk4eDm9hkOUrawufIUZCf6yvLiDY5dFi+oL
k1kRm15QWsiarVsJN3i52TVhTPpRsYdNSKG4aJp150Ym8EzmiGTcK3YyBchf7i8R0L7t3JkfhnIG
CKlRgGc34wS07jQKNhodT9YQ2Vg+h4WnFntrcYQgV/gJGKqRD84lbca33dOPIzg7vUSxFev6BIAf
/jV3AiD+ykqeVdRB+e64ECbbuocH9GDo/hAvdcExIXyDWTuwCsEHwELdCx/nK0TGUfPhjZytkE4q
EkLfGY+6S0a/fhPLBec2qQBHZ6jWChQ4r/5rQSWRXUI1VJ+iizb8hTP9W8rUx1Gc7fmRaVShnufw
tmDwuvmNtYm9SbS1TbWI71PH2EPcfa+z5MeazrJOwfcfaOTnzvVPE/WspSFVuXoKcGw96Lt8OyeQ
A9u+Te98ZizXFj+/+e834Q9v/qxzUYmaoHZjkR5w8oBkgMfnQzx5+cTBypm8mhQ3q7iEiw/9c/oA
A2R8mO64TCQHQg3ZO2Ad7IU95swTYIi+zfMb7eQes19zPmd0q77pkqtNOwx0i6cxcWtvdPVNeIiG
Nfdhk9Zw7aSR36S7qbSFLWc5OgoLY0zDC2liXwLD5ln9w5t9Z/x8OGEbbhBTN/Fma38Chcl8PJNa
ChJlicoa2991DAbeudp6btiniVM8Jqsa8hTO8hfR6xmd/jwWcFIyBxFHofhEI86ffxyLkJVjexKl
g8jGR4irCTLp18FCs1p3/FXAs4v6g4qhnh9w21KTtxhk/VcxMkKgFa5BNIXZvEFS7aC1TXHbQhjN
JvZV2dHiEXkV5pWEeyaXWO/f8JE+j/xs98K8RjuFlSQdpANeclxWGj/pHaCrheEpoCZOyP+CuQ6t
+NK+pX9dG5+ffbZvpbJQaWU7SgfMz6qA4jnZKjDGRKy1FWsZiW4TzqTtAIzQKy0/wnWsQ9rZgWTi
4EYJAaQ4OvoRV3pOOYCx/A7PtAZuXGRjMKtBTdxh3dBsTRmpndtzNYpWo7mtuZFU8mMX/4q7XcPe
mD2N4bor/FlpQEZuxCFKTgBNom15hO5fpTeyDG4h3VbiNhr2l7aqf/MRVBWrOgv3wvfa/cP04fWb
YXiseBEeUAsY0BgBSLA7E80L55wfol+3w7KhgcNNzbywU0rzN/46e//1+Pk7fXj8UciTvh9O0kyv
9Qgp12S7WA/LEeM21A0IfbkEXjblkecN+KfHni2aY5SIRpwPEi0f6Jp31a2pg0vWBDA/pveYl0Ns
H67a0VZ+GYvJA3Yc7IbhvOIwICyp+7J79UKq+Pf9DuVfb+JsNfSZWhWNxpvQDtmd/nLEsuGFsizG
h8fJEWsyyWoUYJXLVdg0LrLsvxFozSviX88/WxFmmDeBrBUSzAU0KAFzjrxt9mbNzWSP1yNS+fZg
D278K4S+yxEvcJ93JVjHXDnRAWJYR/W4koC4YeE3q7bYkCRQNJ7oc/tmdi+wkdeNvWrd9T3qt1Wh
cVLsumpxqVnxtV+if/4tZ1VAbk0j9skTn7eVF/rC8AGkI78f3YrrnoOotcQMy8Ke+Uq31cxX/cTj
ynDR/np+zE+z7KwMiAVRLbuAT4o6HZQdjA60MIAJ6HSJ17jR1exTAzQxkwmQG52cn4/ki2v7rADI
qzSTjjWzHKNjWh7g2rhCLkC50VLZSeBUxtK0tYdkXbP/PF94+KUldlYPqFEyCr1aSvSsCiavm3ox
AxiszrEsd9aRT7uB5iXKgyD2q2IFtlJeAB6+Yd5+mgfvje8Pu0vdFtizxcwDwyB0yVV714oX462c
LEHztt1+bs8XkKJHvog7me+aCMDWS9/hK7eEYbCySNuRxdl84fMml45qkChjwtKmRO+u6J0sgTq8
4vqilu3b7fTDk84mvjHkelFEkXTAF3tEpZAv8udmMWsTY/3WqH1WrfN/Jh2fUlk/Wq2fGYTMNJ7P
P/BsovdTWqmDOXfQn/DJ8ZvFhDldpTym/V7hXS/62xiMJg9/h8ZzUYCw+Zfe8Tcl9+chnM11icSL
XqvDeUc3LBQFKVxx2k1lyNHNZX7MnQ4/Sw7ZAXFY6kvGtg1XodvCKEn19SS8/Tz9v596H77E2fTX
iyOwjyKIXAHCpQWG6ZjHV+KNBqQrdfbU9ftWpIsMsKoCmEZel941xXKeoZG+/Hks3ygEPr2b82VA
3ozWnxKKHUO/H9qFBaNSQUHmq+ksFAIwGx9owKWWK8frJMWFeaH/4Q5nDX8LupII7zq4lNhALKEa
DvkquFPvUlwV14H6JvyKXksEACGi3MJNgCUcHS7jVZYtsDiDrGTsj7/V7gD8DijSJ6Xbqo9mtWjD
NYQOVATHavHzr/3mSvr5154pj8SjUg1BM795ay2OAI6Iwma/mqxYisLilG9TYal1eON73ehP4D+Q
SpC3d1fZuGgSoo3sk/bfg4Cfx3RW5mRWGGtDxQ6QGqyPo4cffhrSbKPGhYIut5tQuKjp/eZG9vmh
Z0VOXQRSYJ14EVW6bmhu/D/O3qxJbS7Ktv1FikC9eEW9gCSBhGxeFNlKqJcQavj1Z8gV95aNHR8n
zkN9VWU7k0bS3nutNeeYikHPKhsXaerlR4JeLqetVC5nduGcVJiu6SIfoJsm3WOkPrbodWz5J1wY
ld+fLERUc1P+mbKlc0vULSYcCVPoJ0Gwz680XPlUyGQsRKvuJaidjKSJxunPQcv9EJl7TiwtKdb8
SsUBvE6/595F//cSCwRWIe8MIeHNZ73qF1jDIitQIq06qx+YSxLJyXPuNR48yfTyIqc+WGqlXzKT
5JInb2ir7jFYjH+WFQAa/r+3cXOIE4tETsOGr1wlXAylCrQaUx8nmyovWdB+0RsblXtZ07ZGXWDG
1eIMz/miOgrIBabKVsvZU5lKBlGyQeLM+x/SgOJ8e9IdljQ6YqIpyG7Dw7vodKtl/uyNqKboK5zM
8ELAkDfQ67WutUl6mvrwy24aW9EBizkQs2GabhiRm5ZvQINbaW1kK1ohA1kuMKPbRbY3LJDUfu2f
N9felrLtHNJAJ+wa9Tm7YsC/R5/9G9Lwa+v432/sdm/MCEmndYCmCZIk5rqc6B9bfEJmANSdnBIL
ym/GfDDcaBeiWGgTxKwpV1tZ5giSUCYchLsqTO2fZ5ffLuPNNjoOtdA1LW9qFhC7/k2G0tmc+d0P
WoirY1SPRrc6Z57AuPAD6ZUyN5nIRYfIH0xtzqwt9LHU7Gm0DtaofTKAVGeefHauM294j57SdY5g
a0HoKQqCLz7N8+AZXzK4evlJPztD+aO1AWFFOJV5bBbUoaI96ouLOcO/wvwMQe933TBeK3zqAAVZ
3NOdFfTew3SznWdlnerSpDObirIrCvCZjwyiCX2GwozZzc6OsgPXASJTb4GqmXnwoDvrv9/Fvwui
3y7CzY5eNGnKoYl3gYVw/iAshq9raxcIH1i8d+3Cfr5QsMs0WO47paab7q+D+2+KwJstpM+S/ESU
xmw/DmRVERaWBRE7g527jS0zmVQZFl4szUkdY1jdO8r8o6vLuv3bq99sFoC+xky/8urElgkRqpC2
WsgUMNa8MWtLZFIxd1VTpkVvYWK4863/jSi5EXrdfO292owytVO8L5PAYJDAxSeAkIWrM7OCMfYv
ztMVEPoPjoRG89Vz48mzSfPQmmI6MlAoF3JoOLoROdUJ1l5nEAXIDHjYZlgJDJQOUowFQoe5lLiM
Dk6K3cPAiMF3DPCWTyI5OC25d4WphPhqR7uYP14h5s+Y6C9Sk1nC6BRXW79i+yVhuDw5cyJWQktk
tcTRVtLNUk3g798NtXOZAdG4OBGATCJLYCr1BPc5AsMumdhSKK7rWeEVnBil00Z/lAtTTR8zemZo
CdIvssAiRpKrMX0LzwQjW5fqqZlhkNyWyXImPxhDECYPgupCceVlRjtxafi+5LuGNgoyJwMDFWCQ
jkYbFd480CIbGohyPJs9dCr6wETEoA4eLcWwzzxp+DKQywo/tbrSmnVFydiazeBL6qZAZbu54PTP
+Hbz667pZwuByb1Qv42AunrqqqOhbcVk2cRfXfJZXTh5tRiGkLRVccpI+MVI1118/O+7Rfqr3ri5
WW5OuRmnmsooUQVmp1WeW7ilZGSjkYUDdURdQp8fYVw2cwor9PvHARMe5V50hCguMIvOH6dqhIns
nXf196by59v6NXP/re4ryozBhKLHe0lZ9spL1u8VlAHXxyjbF5hCB/4nYde7uFWE7oHEyFXrQ6hY
DuqqpS5HY1N8XojNfhE7V89NKFlpvTvJy3PvtSdHTEyc36hSGBoK2ykH0VGW80fUUNGG+aC0yh/l
oHkvdmTLXRkD0ZFlfaTSZFSmLCNm1gCT2UsZGlbwEwjQaAnd8KsgfB7k5QXnMFvHyRRiXmairlxy
fAdnm12wCW199iSSe0k5A7wYsy5GXXL+5AedX5oZzqjbOs0hxpqJGfFwZcOXqDCAAiVL9W0w6x/d
jMimJqQQYwE3NWVR4jqamn40z73ztkfhdrU7ZHQP+uYqWtgEB0vHtm+gp9LdfHxtQocUh0VKJXO6
HhgSFsYaEBTzQZnkQKIv8p7ZOzQ4F8EeTGl51bvys9JebERo3wXaaXZDbksnwrdd49NCBEQT3wf8
twQ7PYxW6EQXHIBeKrisDl15JEl6FSK2Rs6fWXKzCMG4w7yUUE9ZzAka9Dmo11QgUghzo3Utr0Ih
oBCJZPw+Cy12m/kLkqBQMKV8234jARnAWJTaug8lc+QUplwIv4p+QLfPVBfouns9j5Yaa0j/vptq
RQrnYkiR4U+noWFLaFQBkYRh3/VztiTsihY6sRltu2myj2aAZZAsLihvSnlzjY/nIL1XUPzdwLy5
w2/2CIIpiWhUxJi27elKXK2fNo9nJSCW1LzSgtbtjtHLwjCCXjoaLQgiYUDJcpzT5+jJqkT+YIvc
57MUMYC4ipOHu8bOX1yAPzbRm7d4cySv5DqO+lSJGQgNn2lhk4VY7nSnX7OXld+asTqpVsXc/MlY
qW/xgw5sTB0Wwy9xypr4Jea6ya45TtrzcTG3EtW8hGZ5Z634pQ34r3d5c9RTTvJpTlyntMs5AwMM
HCyOet+I+l2jW9PovPK8VzYps0mKUNWXz5ZEAafsKeVFpO/GZRO9MUAfk8easCk3QbeFXVV11Px5
biyT2D9ZkmjLJ3FZK26XvcPX0nKPJsXnbAfa6a5w/a8KhERnA8wWhGpVAhB3c3bT07nWCh0GtG5y
VCFCCOY4EUczeZxgg/mB8Zo4mpfPgVLdJleBWdo0mLqD+1JvT1CiglxdVciSnuKkJWM6Yv62Akf6
VQuHslKwXhNAopjKQQcNCL7lS4NeC14BNaajviDi0mw0C+yhY+GO3WEWPmj4TWckpvpNFSAESzN4
Ex4W+QKeJ4jcxu/g4J5X82gtpB5th8wqsIcO/hlf1JytnSxYmz1FfmIVwskh2EhDyZci03M8OUxs
lI+7jt3pVv79Jrr9tDfnRR378NDHtbLLVpMvY1wDXcNWr65L3/DI77lX7v7VcLt9wZvHPxuHZH7J
SmWX/hiZi2cH03K4oImjmfISyySVIhvUhhhcEEfkFS+lOzbzv2RNt+/g5umexck8lUreAUC2l9lg
FU7MDKv6UYO0gmBQufWdWwqE9Z1v+aa4Jk2yjxBFKruyPcG8+4pPb9frlWxo5sptDKPreBYer8q3
IW/T3GvwjsdeWe2wZJpZ05BarNmtyqziBLWf4cWg6l5b05nLP6Lew0v7rSlE9plM7BAziXZCjq2J
uPd/WFLQQLtDuJxvBcaAsBKlDeOhMw3G3JqhzEdIo60vmHNlj5zFcmapY9DhN+OM4BrtMss+szEg
I3JxUjeDYee0RVLTmLLB7TDcpMLaoEc/6h+l7qVnezQ26WzZxU7NoKSz58h0U0LQHDmzBfGpKZbS
8FAorqi4nD+T0hdODlupfFmOJy+acUaw9I/YUaziOGdJEgPY4KfrUoWhd32Ss2MNSvDCIaCLfsge
N9s+szQxM6Xu878PYvcv2U11P8jXuIlP3CUt/plJQHR1Emam41IrXeiGshEM2oYsB/FspmMQSst8
8OV8K2QvM3lfpnwdeEYscQbsxYnLJSyltDrUGOGSVaW4dbceIziSm7b0yU6v4LU1TpcGdbgum3Vc
2lw9AWJJ5vczT7v6yvyhie3mU+18eQy4IIL8PBZ+KhOZ4Mqah/4cZekomSU9825NMH3B4nP1eruS
rbni1bUzCraRuyf0boYTIohX3Pb0aFycWe1GKJavtiBvAfyi+1+id6vMWeLNcGji/uCog/NY8VqQ
I0XmprGroPCfm3FoqjBUohU0QAGVCA1Iiz+uKqSBden14FdktyZTAsp9uxgRod0rtO89Vzdb4LyU
jVY6/Vqrs0cOBaldswFKX5KIIsCtfY6oj+VoiYzIHu/cILe7FavIFHs1JyB2Dlj1Fwrht20ivo7J
Sauy/7k/wChi5AdGg3czJ1tJ9O+82m21cvtqN2uWKMwFGhuFsgu/CxqElrBo9rGT0V6htIPmk3m5
U5XOnVedCuabzeGPz3izbKW1WPcpWpzdpTJl3euSlar7NOB7m7QvnKsR299gJ9gr9AbabrfmbL+4
8x7+cYn/eA83z2HYkyMZppKyI1OJtuPZFD+op9HqG7Pl5eVqnl6Zu9e2Gu7Ce3wi5R+b4x+vfXN7
yaWit2PBNYZ52iJLDrSZX8ru/IzQwVU0akNiw2bDWjptC9R/oTkDOT2aM1wvC+JzoZxywKWFicUd
y59kdaN9/ZHNySg7uuj/Ok5flUXq2zzAGKC9qKb4XUE4iMU7V1K/bQve3j83Z6tyuCYidYOyU97g
UfU/ZTFdwkfCYoTnU2ZDmNZnk6cGAeV1mW2qOjgb9rx+nmJwBEgJlWMIKHAW0pfGDMpw0Uga2W7U
XQRDgGkyRxzeKmgGYkA2VJiRlEPmQ1h7U3zbvsuXFX4DuFfr3L8AT51cLLQVsPvp5Dq/G7k/5n6b
70SSmjg9ozMh4U9m4BHUyTTtqWfuiVKpME8fYvKRK+TF+MRP9hI5kx+i9Jyc7kka7l35m1ZSRYpN
oeapshNS55Rb7apyuqX4BjlNf0t2HW4ZZfffN7p87xLdNCSuedlfSzHnjAASutqWxcPgXLwY5BWG
KSsxPJJHx/BRSXxsGhdXdHDqMSYU3oU3Yx/P/FMbMOQ4nXYGTigcSC6VgBnpx2bcVO8UoMt7I1v1
zhJ4qyWribdJLjLLA2+M1p5Zil5P0yDDy+XGILZUoA72lbJOxfuMC9EWHfL7Kt0Dfft+tVTv6nHS
ZKTOPpltZQ57qtllljBzxcwy+mV1NvUD++MvAZoSmsVBH2CCUDBbdWwzl8AdSF/bHEMzSez/vhx/
CTFunphf/Iff1vcxk6pc1BNlJ6P2BaM6oSQFXBZUoaieVLP/jHeRKSUOzb9kwk0Xb703D+8s/H8N
h2/fxnQNfnsbUX9JmYWxBCVzWmZWgu77RcBQnDiCWbLh4eWrly0MaLN8oWkGFyq3ML9FC+GulXf2
S37/937AvmcQ6aLDNv/zzXT1VeuHeRnvEW0X2Hok+ppmqGKAlA7UK6Bhjs1K3gCBDvrgnFvdS+FX
vjApvDuIHfRdHGWLQcSmsMq+SN4rj90q3Bq5rYtM7+jWlDsYPrg/s+mfD+w0gp2/ywgxgP/jWxxw
32V81dJCZ8zgnFVH35TvvAlch4pLYSq6oyvsG//XaNBuX8TPwu9NEaPfacdZKihzS49sWWDQNuLv
8cbya9Sta/SewRPZFG2QYgWEZOY2fmh3jhYY2Ax6j/kN09hcdKX1aDZ+67QWjyFGsW35M/cuPwTS
OcOn8gAmMEgece/yt9s+EOeE1zznS74SnyXPL3cnhHGby09vK9t6ydtZJr6+Gl4KOgSBTj6J7s/R
DR6BJ5O3beXvL50jbgyault9VX0qweXKoO1ic+QVsTG8xysYhFW9jvEIr85HrGus173KPVI0Vl+4
AOfPD6fd1UFVbl5BT0yjPVt1DFcKcA8CJBjNoqsXiW9ouGlhCASwegKCQ/kv/oqXVMMEaHM1Asml
v/CQPiR+jKP1IT8agTxFL+Ob4NnHyt3hEWlRkDbWaad/EmnR+mScmoQYPiku5lGGieXxao0PCRxU
xEsBvwR97TF5aianA/bY65Pq0bZPXuZzr/1KGDAuMiu2oOdXpgQk8boatX2eMQl2GbL13/CCkLCn
wcWYBsFebk82kOTEC08Ng2Qv1kG6Ey3YRFdjcVrWLKPTGEoVJ0SXiuoV16e+FB5QV6/KQJ6AM5Qj
3R4RiEd6VFC+4TjOoUa7zRcYerdk4L7GnyqzQyo9bmdhN0cxQpRV/nbZJnv+6jXbFB9MI3NXXGoI
8w547ut6QUvT6OzTofxWHgmjpDND4sbJngw1oQU7GFzLBFrrcDXy13pHRUo39CHfql5Kkt0hShea
n6+LPWR8g1cWGDaaMvGqopl/88urff09nLmUTsOflJyRasnRHid3tZyYYBP5s7lo0jJDByEjlxUw
FjFOsEiInNTdH/LlsdgbePC29bcu8nAD86UpuDjzuwhqPhiKRf9fAOtBVTl3huf8LfdOdsPPMsuL
PHk3D83rs7jAQJyADZrB/WbhxyGakTxvRm/R8jx98XzySt2MzIjVtdFaZWrlAQqGgwGnl/89mLuE
GvZQed1HCZIR/0082eCR3vuq4kO2rpNj3J0xdyAKkO0Ml5VZ/VSyl3aeJC7VbF10j0AHwHxvjfiI
I6Y0jleedS4CycTdBzsjBvIoCibRc0S+8Cvef5vC+dyb8QeXcvyiqTuPNlTGNGuda6BhWZz8ixOh
SS8e9DP2Wbt+SY7jY/YeH3smG3g7I2FRCoiXTXVGyJanXGwNWTPfBLq5H5oZl1eOQrNHcIXwFs6b
OWkrru4KP5XwaFidWfozSGHTSV6zFJhxGKfX9O6c2sHj7E45YYNNa2Q1aRKgYfpoWhAYk9lAJUnb
vgvm9hRqyhtmjEve69SFJM4FvQAXuLfa4+xJDSZTc+LlMBiccYWCGglf6mQHfmrR7nA67aDpWadH
lfItfW0joCEfIrN4m1BtQfSL1lGD5GRiHZ2RWdZ+Y0+GzsFPqzYMV7nXIZnuzpp/RrcEJLJzydXY
oR3A+0LIbeTUfsRHbs3hgAVUg3zzWipmyIqxzg6dxNy4yT3yPDvQHjz4gfpo5Kb6Ez2O/umrKm2y
GRgs66k/zM36i6lb0BW2/E6jG8bT2aDZEX6en9LP3i+O8ghUv3uoHhTszbrFIrqOlzod5CkSRAKH
Aqxttpi/Ze96kNmVapV7LJOG0yCapv+tmFMRh4+nf8pqs3po3HA3B5ebBNcDElqtsjQq3oZRm7Ks
fQUGAwVYY4K1RpEH4XqFIhwvOJC2/fA+oUczt7BVHGdUxsPCK3GoRis8rxPF1NGeo892B6fUjr+p
DOqV5lRmsZYvfIsAjheEPEBwR/IR7QkdQARB+7/7hrkPUxu/N07Q59EnE8F4rh6I2MLyPbr6xeoy
W3ouHQFKKncDxwIHiBBH9wXjHhNnsFfuz0+5M2kGw7V2OLEo7GZeJLIQT4jR0I596aHltTTgrPVH
iel7Payn6TH/11Y8ENpoqU9q5Elc99CCDF08oAcNYoTeZPHE3/km4kYCvOudNnEwfQv8gNU/nzbD
A/NZewwwOrTsisqu/ugOF78I2u+5fw7oo9rVumIsSULKfi4zj5ioyfUHsWfx92TIjRYwagyCbhjU
kai9m8Ybkx3UJDMw4Bu+HjM72fYAKczKij5pYxbbzI2Oul+tMxY9MMRPl420vCzTZ6aVBxU4f+/J
h/ZQE8ZS20Lv8cPia76hs2KXHzCcMJoR5XDgYHUOsnW1Th4MZw6khpfQ3k77JjhvSu6JV5oloA6q
tbKcMSsoFnBmzk8dG3ho8XrPKKBPlS8Jy5jhVYzVzr9A9hRNJvXGh/AoeAnrK+Xh9wgfD4LSM0/W
iZWY3S+1adU1vV2ghMR+lOAA5sadzsDvFexXwxQ/q6DcF5Awpo253jRrTIwMMrdEal5ny+vlTiNV
/kennAxLVZc02VDn+u1xcKjFttakGWcT5GBTmhRvIj3OQYr4E+WB3cPKsRJMKw3LREI5kh8uax3e
9HdkC+SX4IShlMYySzh0ufm/kK/+o3nwxzu86W6fdVKgh1yRttNhpy4sEfyelTmhwnsZdqi/TMb8
YvYwtdru1A/3vpybgztf17VU+qu0nQgZHBXpD+Dp/ODyouQcLZ5043nu322XSP+oXP/4yNPf/1Yw
5MZoVN2oStvp0eIRwRxgyIse5Tuw1HakcemBIq4wjDDMJ+bAQp7x0BIGRg7JyR9Le0TyPHfpyU+g
izk7j0IYaocJcHG9YkW2OJRwxMJiyU4GK2batWBItcw5XzkudU/TGUCzrhT8iaUpTzHO3OkPOP1d
Xqp6QiHRySX9p0FO2LbrCwz8YBIPFPCcJpZCICVsgapLUxGiSAQEQl4zwyaxjFdiZK2mHkIS1XhR
k0BulilA/UlaY6ym3VORMrsOkUnTVzehyhRWt+wabFqse2cnnznsIrq4RMI/NBEm7rN3UTaX9oGU
6Wy8MNMCC1U/35WmTLX7TeH0x0W5aaT1rdRLRslFKWev1+E5076z/ClxUrMCGWi2qhPLr0NtSteH
iQivlZ4ARezuhO1XT/K/3sZNLy0RpLwTzr8eh5AS8nU6XWPnVvA5FPbJwW925yH4R9vyj89900BL
8rxO0pMmbTOfCkD4lOkuTYNc3TD14Nf2d/fBM/R/PPR07f63Sr156EWlxDmYqfNdYwl7eXB0nN6Q
N8DDsh3AYM3YcYyHfsv/W/Nlb8P1bHs+aq7yBvXUONTv+oJS8GlwYh/o9Xm0seb3nOCmYg2s5zvC
4xJN9NvgFD5NdYFcydHufAya1mjqL7Hbm0Vsg/lWP7MVrPnRjpCqqrJZ/+iPNG9LqjmJeurCufiY
+ITgBrTjYdMfL3Z61AJ1w3QRszsahtE5UchQS3LIJt4z9epmoRAr8tKhzJw/85eCuMjOdtWAFfCS
xkoa//zDW65zV90ob4qLRPoSRA9FiQqP/8h7VC7iS/eiuUR22KMbkVeDtf2BsolTsrDS0AIQVkBb
wUNsHb7HTxEdJIcOSNx4sX994buikH8n2YSyWy836GUY41PgP9EIkOeYUugCzMxoaQT6gpmGhQTD
kcx2paJUMuHsLaIlydxV/doCP48WUnB5QE7+wq5Y2B1jJROSCP+ST21fQ9zvgzNYE15IWIw/xSNy
rHQnh1jZF83T7B1OvAaF46E/ziII1UCqKszEAChnAP53qjPswXCaRWvPkXYzLEYyHy2MgHYVsH2L
ACuoJ5ZKZ6ebKn6iJ/ze7Tm3fKJxKqz2CyeRipAmXJy3BYKM5gEwKf+8f5vsdVf++dUvg+qxuSwi
zaLahodFRYyFX27Wp5KwY5OSuHiMXyiDVO+yLiqLdEF6rbM1g0DK9R95dX5TnXalmEXoFF85lQxf
2Mlg5a7XGwFJqSY7hmFha0KGMDskX7N1Q78Fn9UWMIzPQMjTeJI1d7Slg045ni4+4ke+re8WXgKS
y2e0qMdKMi8PsvfRrliQ34CIsVaatFxagDmlWREtluAC34twBGm2uJKdIuAjqiEP+H2isdA/iLog
cpBaVXYU87qEyu9xrLGVYIqRbD/CYMIz8ANr1Uu44MkTjQrX8BOL11RQIFKPL+LHqeSNneqjRlEx
x36K0I0mwDsIp4/LsMg+KcsHfhys0FuxOQ3r7JOl3aIIN2CYUhmeByziLaZkdQU596Pcis/z7CVH
hSY5MSfxbopnwPc54zzKr5qQVDv1tNE6TxcPGXU3tumeU1wZfl/TtRLuquq5ujjnxC1EXGBOA2Tm
AhumWRbnJfAlIV3sNMvwy85m1jU8N7VLTSw8oP1ApY3rbkQP5oRfI8UlA1qUM1X9XC2FwiL5mO7+
G7sPFfFpcK9koGtB2Afz9zCGX74wVrPCjFbpiioTvOYmMcwwgjTU7zt1KZKBWWyQRUsyEM7Zgjpk
JhMhsqS0KfrDTAiiZp2lfqY58IFPryIlVUHVIfwArmweOMRn14UsbvD2VzpyxIV8qB/VHwKfCbs8
hvxCRjo2R1Mi3r+pqxSv+9Y0t26CClxnXhGcbY1Uk9rAaYAh4noW+mPrz1DWAhVjCeWZqZacC0qi
9NJdxTOq2qQrpqF7ylfktOH4a3VzzkLJfJv0FI3WpObFS4Uog112BA5rN9+jr1BeR+pKUY+CtK77
F/l6kPjVYF/WBVNQJsvEy09kI6KDbHApGzwoD913i4jKzmzjY36UvNkzLKseJDU8rWRLU9ZBf0OG
ek74SgnBSiP02oxeC+biwlOxJmPxgSEGO0+6r7bKh7imiDKWcHck8FgnetWMa03ko08cdvbGDkKD
nwRFIHPAnftU8YuGSoojo/3Dfbbi4jqwf5HSnfaGN/1xZZK1QpmP0JHYt4Ytpgkk/KhMfMAD+yj4
yZIi+weuFvUAUI7Ikh62h4JYi9Sq0ER65dPk9Clc8XX0wufYm2w2un8Y3NOecz8/T9rDI0LPQECx
J1FQxnaybgJKLsxKFMBBD2IMiflsITkNVZgsLC4bBZE8FsJl/DY/kobB27yiQNdAa3IAV1apo+3i
rfrarMPnaI+pfy15rcsPTQEgz+GOYoYyUp96+TUY39ieqo7E3cs256vZgkr7EUgtMlS+ouuaL9y5
bujhuqRGNS6as/CZGrL5FTpzWYoIuCDY8CHp5X1UB+GyyVzhaeDR4neSAQba30pWOsTuy2ZGei53
t89Iaf6o7RA8UQxvYH6v1M2x3vRLMGXsOpvkwOMD1Ft4kh6ERzDaZvg291Q/3J0SU/BV679PN8QV
/32s++OkcXOeqjlkJNmpmu+0N15W3EeFqyK3YtEO2NW/jUP1TYd1gjNqa4DwsfSdpG9FuEk4QYfR
Gv8pTM4lFL3rHErXQym91irOgB+8unFI2xd94sWshCAOWcYcziuN8s2Gb/yw4zKYom/qVYzauSWJ
dXH0ZaHayepiJwzLSs3poLCLa7XZFrFblW9XyZpVy37wGNPw4mwmFzdjOyrN5pV9aphMHV3ojGeH
lf6A7RQOR9sFsmSRQMmaj60ew3HvXvodCM1PKdqQCTajS1Qto7YB2/GLVPHEls5FwJFTWOOhUSYC
L17b4Sv+VD/aLxn+NRUtcgpL/QAqedqyoF9YsVjoNEpjN67Zk9mIT0sO/BA4WQg6dp0KrRrQt7Am
99UcoN0gGLmaEmB0WznwamNqGRovLM8WdEar1/M3OwM0rydgjc0eFWxyWfgjCif86UvavKZqF5vx
B/gvIH4QVE+JdT5kqjdUbFjN1cra52y+bTV3ThRiCE9HYJx5AuAe0K+CfoZ7YZEdtdeC65u44ReA
qHIaZfFfDdYiHhlk5GxsFyvrnJq04PPCYAG4Liq2flITEzN/uX6Egyu9tmf6ee0zbzuD97BtPuiC
svHIb+lbepD8VFkMu86bZKZPrbqOSFmk5Gd53w/0jD7Ut7FcxZChyIBYJ8/VHq6kxD9/T6juXi4v
eW9P1r3CFx9G0ZEQm9j9I5sV1DTGR/wKhrr6QXnKrJG3/kpjmMTV6vlTRAPuxM9M+LNwKYcm5PJ1
H3nxs6bbxheLtoDmvWTp54J4Z+hbPNuGozKeCBlYLhCDSJ8ZtjwiktQpBqPgaC3CIvUpduivxZpz
7swGABEyElw/UPu4J1j6TiB57LZ2ADooCMG56eKHs3AY3gyUN4mDEEqYvY2hT9Dn2xw3F5TIwprT
1KMFtyt2JXlqMzN/yq2TQxzouzBbi0yVaOaifqWv0rGaa8/NbMNbMhbvIyy+1mG3KU92Uj3izUnN
7E1r/atm6kfjk3MfZEYA7jyitUPyKwr32mtV/Lggt0iYDMpXjC5V7mWjVbHzrMontPz0mj9UQnJm
yGpMnU0RVbnZcJd+6Mf2PTL5oIDfEHClmp29zSuH12TTG+i1MyE1OUTQSUwcuj4qX88c3Y5ZO12G
BMhvMnfW8QtP+54MKnNWWSm+YI9WmpK8EizWrvnlJ6dkYxSPrMczJEGCqfdellpyt8ngRbA0lV54
hkUIUpEz/7ClJXWWbJrtBbwH3h75K+d9uQ9tIjsnbQUy19Flw1DNU22ljsr9DHvqO2qetfhVFrym
92NjFao4AohI00JO8Lho8zOaJOjOPL98YQwVokB+ipPH63r0YBxJfM/SAskxcmWBZf2/F2fx3+P0
/60Cbyb4sySVpbFM4v3UfwF0goqrBb3OmY/29dSonJrj0t3knvm9PeFmjK+Hii71lRABEF+QMF1T
/alOBFYxews59IIV7Np1FZKlsazVvTrbjSm5bL2nI+WCHzlw+IyGIEvXJX6PYlUsGzvKzflBXzPR
3ykbBD9Xzk9yZ3HwyukdUKx9qdsGLhi9A5+TYCC6F2w3LicEaZHl5GEHRbHk59oRg7E52yDKV06H
+Mqx8H2UV5PoC3jNe7c9XaBYML1HqmbNkbaTNFyssnLVJe65x9/bsprZYSMtktNjy+qBjr8PwGCw
TXE656KvdKJAYqfJKYMEN1LcOxf1zpdr3JT2SZlfRDGPJsUBN5pkXz26CU53jFBaE/Jwp4f3lxP6
f4bv//899Msz+VsvTavyS9pKvFyH0Z4Jp6kDbuVFBRpKF+bf8drY9xaxIlBespeBs+O9ztE/Gke/
nzCMm25e3yXzKkljdDtuOzF67N6Jvf8H4NLtJ71pUM0qeTD0mE8KCZwh6Rlv5jRRmvpCuNTuqJHE
W5fe7avdnJvUcyZe05xPlfjd6uLm7sXhhqKZfu/r+1fH64/v77YBdaqlk6wQpD3RUvp3zYTr/fpZ
+uXEIrmnbdbufa4blZUiNFKdG3wuYvRGk44P98vV8NLWidh8mN0Xs2Ny8cj+i2jQv3EAqBa1arJD
VqJ7Xv2CeazT/fCWvmovkE7tAYEMeZKOTLcCuw+4ZZP82H027b12+Xh6DDeDffHHJ4HDEyA8J+Fg
GODtI2wiIDXocUKDojO+3PEe3FtdjdvVNS3nJ20KKI99nozphoHGp8o8Gb++XAigOASGd8OZDJb/
vQhI/+jvaSKaS3mm6bKu/er//fZUXuKm0fOcZiqLAJDRcO/IJc5gk29WqZZD6IZ50O4B/zhJueyi
tT6yh8d2y6lsylttQQF6GTxi8ua7pzvv7R93wB/v7eYOuFyG4STgG94qb82KbDwMhMbqfGB2TuNz
p5u6WzsUfANhE8wR24X4Xbj3HAz/uun/eBM3F6ePMYYoMm3e6WGuFLNyBm9CF+a0zTZUoHcuyL+U
a3+83s2WFypC39czPvSsWBqZJTWL/AevAxJRlbSn3g4tGlfsuVPChGaB9NtxjFxcswU+tcRZiIlT
EdCC/ALZw4mviNjwYT32TpNRU0p3pH3StEfcNsF/u31u/R3kW11mbSEzmGndGLEKZQRwybPZ6oHK
dA5/FclxVozT0elX4jobPRoolL3R/p6DXLlzt/y1nWXiLD0LXKiBQ2R+Xp3Oq3MSZOrupOCbo88X
M7ZCsKJtGsUre68eXAqJNrSLMkAUIVR2bF16bwaMxprVFvMbmXCx8jWfu8CUZ+Rk4pLLzeItlOy8
9rItk9ArEb739sl/nLV+vwFu98k0w4uWRzyRk+u64p0ZLq30i/4rq9Gwiouta24LAtjTzeKYI3MB
is6N35lq5us1QqxF0RxRDLmx3d1T8hnzaZO8veK/zSmV6VTx24Ihz5smL/4Paee13LaaddsnQhVy
uCUBMEeJSjcsSZZBIuf09P+A+lRvmVYLXadvdrlkbyF/Ya05x9TEAoiNvAR2elk3S60coszgsWeE
ieDU1TfeG6pF8rrpg933OJBoYAauzOZFm1x/Q+Mo4C2iPXxlS66fJIH1+LTD354WZB9QGbeyeUY/
pZVsk12qmk4btGM5rTHHEu3AvBOJO8chqFNNpR+BMIz+PJuuQ/B4LSds6qtljMQ4mKgv+sFfh/qc
uDhMkOsekBbx4b+7o/cwvBz5HIVY1k3Z4/MrBjHvAYNHRUGbLtsGMZpKsX5GHaFj07vmgpT39Mn0
0RNMQowSMfulKTR6fAm6g3Gs+lTHoz/zQIij5J0UK/+kLSRwI6CYnYw2PVqwDRiIZ3ODDPct9ylh
CcIkW/Hahq6AELZ6wzGrH6W9ATw2syufpjiKydVQZFIqR4EjN5WQOrxpih3hZlFsk8RWN1BdSBtz
6YPWO6eax+v+mZ53Ec8DqBvRxGJfO00ZtBMXFWzgLzNUJ7TPiJXionWgtQ/CHXky6gZOISLZ8ile
oy3LMVYRYLbw997R8l4rf6EurZ1/T9HBnOWEnBSOatjEJZwPlYNkj6bBgsVkaC34cY+1O13VA+N4
bnLR8sTK7bM8S4sNHObnoRYuD+ULQBcK2NliUldOVrr9vdqfekjD6iFlDQ0VspjFeHbMX2ZLYMYs
vOx9bsS6RtzULQpKXQEu+AcLFed50tP6MB7Bk6WUMG19T3niLc2d5sM7aEfddHrjxTLx3FIooV9L
ZPzESJcpmgHZrTb9It/5dqsQ6DEw7M+2ukfxhY5JeUPENeRwBLOcNjd6OZNwXCRdbPjrYpqbEE7f
rC3VcgLphO31wO/3lkVz7+/8d5ocb+Eu2uga4jHgKgPacFqvEIy1j7RJqfaj6oJou7lQx74wqLxV
2WQIxBg6ivHjGQnRXcDYszDXIOlWccZKJna77fDXUDGJOKGUj0qL30YNc2ve548ZkDZGAmF63lPu
Ptv06HHX9I/chqETgQzM36V3CPmCpdgsWnXBmesa/UT8vziIrsg6EArDGgcQjiWHJgCWE9MJMS6d
/ZXPdntGbSGBpepcD3rtlP17BAC+/uxnE2JA8WwHwDs+38vik0FwGYRP1ICVRzNAPIafxw3s+u2y
M73F9RDuWqQlHiJAfqFxdZV5uv/M92q4IIOkN2xl/WMwQOinwHWd7DDoHy4uz4oKdjxhxlMAm5wo
pt/TK5heVS4sWgaHZCNsL3C9B70Egr/YcsnwPAykaxDHm4gOS7HNDufsVLMLoY5QO6QAqHPTd7JZ
sELbgNg12Eeb/BGWxwtF+2ZSUuWRqLrYcovrYHYWZuId7xdyw4Iosstj8JE+Fs+loy2jxXluHBFt
bD1kjVPdBnh2BZH8SoEcuOUQT5ytPYYF8MDvAdBkrMfO9QOdx8J/g7bsoVqloZ0/YFpL80m7vNL0
25GYEBM7rm29DQoBgjkip15GdF/9SfTEf6RDuO2XqRM+hv6cRBqZaIcJG9s4Z93MqIXhegoEyNrI
DGuBtQmLdcVXpoGMIeUTKekTuoF2GZ/3OlI+KkBbKih8NKoLLE/36N8YW+51MiHkB4tSYcwlaan4
y0hhdEyn+Bb6+JfBYJzPA+81Lujknvcajh6yRhL6FVpxVAtYLt1LiUGb6YuOObNGKDg4OUM6vEX3
mKcf8vWoVG+y9VaH88T45aOEmoQY2rJynqqHmFoWVJX29+U1Qy6xRRpJod67V8Td2T9ey0VDyoG3
9aV5HBPwM8RXZ0NGDDnp8qzpXUt8MVE+Iw5LZrU8K1AKeuQ+zBM0YRe7oU9lah9X8TGs13l3wkBe
lwAmqA5xRybpNngKQQEodmvaiNyMD52Ut3IxCMoI4JrLbrEL5zGgJN3Ve7csJuJ9R5LgS3NPEaoA
abnwKavZ2BKem3V/oj8kT5YUjMoDqr4pWkF5ni+DHT9Bafei003ahHOPfi8bAZktJOU8IIrvwWVQ
N9GvOZEU/aKvMtS+LyVNj4P8SAdmB6ySpgDyJopY3YqE40VzV566ufmIwAnQoQi5IBnAmle7eLxM
CFuZ+hstcM5beR6f5Df1mJ/iE30CjYaHeWj9h1rbp8LRpxbIT+Y+bYh4nqOqYxbUfVxhHk2UaoXr
pPOnanesHi8HAlKa4KD9AktA/h5bemFOJaRE6ZY6KmPrDIvuxV8Ne6wNfRiIUMFjRKFMX/ofCLeh
3BTp0oinrbo1lUWDiWEhuP6GuEPKaVH0VDeTjPBS4lk2njbrUcqij2pnRuJWK2VvHml20OZ4TE+W
sU5iWvzn38oziXI08NfBzrAziO50MM1p/Z7PBNtay9GEKhBVCOgV5Eiom251fbyc+nSi0VwTJz/v
cf4Cn7J7/yrq0G+2F2FQp4Isomwq34dagXjiNRUoFoDi3UZ7dYUA8n895M0OI03SPlQidhgyTSsX
1lK54wuZvjOSkB9EJQgR5Chfdqh5/LBsNG72clkgX+Rz0w57ObyftNiTQYh77NF3Ds7+YDeGlP2u
3vT1zho3dxbMuRd6OetodZZrDibfGsiHEropqpE1Lx1arRwXQPPYGoTGs6NCXUuwz7DUG3nGY+q1
mxuunw3jivl12GMX+TsIGgTxCMVeSV4FN9E+DKz68XKN8t3e7MtK/XZvJohyc/UlST5E/sKSaKEf
/lWNUt7q+XtlA8bYaSo9rwmdk1KeGj2wg/fLqzVTCXJhMbUkxgHPXcCH4bnR4883Zezx/LVdq86l
H8ndcFMkt16Ebj34L5fx9b5nYS442bp3EKp67sHX5yYWMaCyphslY0i+kRfzdrt1Tf2zkhq8mEQ+
cL2wth7YsNrtgZ4UzQ6b6st/kTU5dtSbUmSi9qZWWhXP5jcNTQTzW2bly6Q3JqFy6iFH/9bo3u4J
aPFsaUEcUzjoA2nY0dszkmUsPFNwYef3WVSsyt7V1UV8nTOYxzO2QCPP6pvC6ddPyRyu5sue7yop
VVpomXygK3us6vULslNWXvKrjLb8Occ6MCyklcqVHs/3/itK+gwR3kYTd5OqoEYxJGtckyXSgVgY
ObfvrGV/nNtN+VPsrYvalPVwbvJlCs3CLtoFa3vANsSRUac5DNGrBq1yj0IiReWPsZLNtyWirx/a
TV20ynS9avKhTjUbimf9dGixtnPlJaWQGE8FmoL2z09EGtmFmzfDaX3NWM8M33btDrClelJtcLlM
WUgBGCq3kWvRTR651bI6dtSbIVXRBMWrdYO96uCKnLfKEYIWWrmcjMHGvlwdEpszcernTstK25+2
FAZ5JqFr/BbXNBwvcxIpEaZMyKlcCCGk32k8L1eDyQWim/mKeIt+Nq9PuQg8t8q24IPS++tcPmlr
Wm9ERURDkAI4W4G0hmRKm7wkg/xVYJGKQeYVBh0SHSkYclhR7hS6k1DHNbE6zMgIIdyJRMy8XVo1
mSzW3Tn5IOJVfajvsk1w6ny0m3YVbDMkcMwDmn32fwUIDeiak758Zue3y4gdMKYJS/M5Y0W+sNz0
TlkTUyRKu0ZamFjpIobKfBrv5derdhBxo9CeFT/9X03mFkiDlggVqOwCNHAywGoTPH4QHS932pwz
WbCIfkoeCTBHzVBwHSuSCXVy7zycw+/+03lZSAvrifBP/iEvGknCFWi6aA1kyRB2+ZWn7kbpFI2d
eTlcnhLS3Y8xhQKWZBo0jJVlHgkMVWZlOa+lbRDbV9bHpi2TSUk50TFbxB+LBhFC/dawGI73BjWQ
SU9/k93RXv3VGCfZX3fsFVImjpLvrAlPSv1WmO8psAKagx91S2jXPdSfiWA9JeWhbY41ibjdZRUa
9L/Bt0UnLwltK5zECQm1u8qD62ZOJJF96vktvD6l+YcnG1QKqOTT5Lee+L3ifZLNxWqlEiZyTsl1
X8uPF5JpbKM5FEPVB0PzyDc2Nn/eTNtK2ZxVH1YBnzXPezdkSw8No8GYP9paGTmWNRQ3v4ywvVRn
52gQE6PUfGBUHRZk7HWdrsZrUs1Hrmxk9rGGs/lyNCMtkzYQmuFo0VFujkG3aTYXtrANDHQVr5iK
Zmv0Gr9rNXwZJj+bvV+PStpwKPnol1PJxnGa3kv21fkMoKgdcU1mHRKEwS413viTvqupfj307XQb
yo3VDpN88HsAU4ckui2gKV5ZeAJzrCFZ5tLiIgJCquaj6+2RUdO6mT3bopVqK8XZoc7C0gGsMeDG
EZ1EZPHMEqp1+JbYxvz8jP9C8t1sLKybebEWzq1elix/fQaVY4xC8ayvAlAzqGoHr4IwBe2vYvbS
jz5hOAAXtjWoErCJ552Cl6rNTqJ1P7YPUL6r0n99EjdzZVJEguqJPInWmvQuPDyDPYjoJC+0mJ7F
ano9tUPFbcvgh+TXI4p2X21KWCACoqht80swVl2wlq6coWVn+uHnuza2mrBu5tWSbs81vrKaaMCs
DmpgLLQ5JTmW6zBPtcWAUG+dclpbawIJ6QiwDS5HJnd5bDC4mWbLTkNxnw97JeTBWHS9eXcaOFKI
l/DoQf1dwWSedmttKs7nxaOijY18IxsW62bkMy91UIcBIx8u9GHPADD6ugyc4RxQwNsoNo0pDM2R
6x7ZC5vizSAYtX1laTHrqP/XNx/kacPiDQ/NtNrD8ngeex2ln8ckU7wZCYsiz/qw5JABngSnZpG4
yvfE4hHOwCYcvRFh2g+0m8e3AKNXK/85CItKnKqR97mEA8+GHrfDjY+DWb/v3HTrZex4gEOOjsI/
j/2meDMUGrXexmXIGz7cZMjTQzzzkL/E6rFzFcdIcTmO9bRGlqumeDMEitcw6TyLIbBw6otNKr3q
FBuAG0gGI5vqG8Jit/VH3qeRIdAUb4ZAq9P1REkZAguHfb9/njXiQdkrk3PkfCZsK/We/MOBCT/Y
lrVlOzQKZToD+O+IsCOLY2wukH+eiEzxZvg7q2Xd1hGftohi/IIVo3vp8Jy71VHB3d3/ZmRmtAP+
OtMgNCB482DCUNBHX0rkUOQKwhyP5Glk1Pv5ezfFm1HP0C7R5VJQhALI22P+Vx1pbjZ4AwTGHAq6
mJ93V+jlPx9WHsax/1wTMsWbca7XBD3NBiNXsdSHvEYg6Ur4okJxENyL1KKEUB8QmQ3zszTzz9sI
8fi76K+9eEeEHZrsHEKUVExw4+L1HDu7sQ/lZhA8l9K1lCmiHBRjgfGHJSBti9SNXswP0ldbgmzp
QVBydGSErWSN7wI8aE8YwsmFwke8+l+Hx08h0Jf1U9/XYVVUn2UkPXcvvTu4LwG9DNJTyq3u+QlR
vmabIz3+ke2tKd2MkXqZsw4ueTv8wQI5OQ/5sxbqOFJYGxZro9c58jZ+ns+X67RiBAWGyo0nJbhl
9kFmPChap6atgo9GaEgJfXADXKWRR/4XcfvPNZP5OYx9ObIQCD2sSobkEpkjumW72Pj4kD8dj8SH
frDmWJxff/4KRg96MzaepYtoKFohH86nfH1eWo/R4by3nMIO7vNjsxu0eMp+5Jgj7/bnOX25UCM5
973R/Ws8JpiwIJjMrdNhsWPa4rvsCoQF+45Ah/jnA38rN/pn+Wd+zsdfDqwx3V4k83N9ZYTQFV3c
Zh/0A0GqnqWnFKw3llPE48KBEcjuQ5tu6TSmo5/IJJXOCiS3aj2zZLLgxP9x8Wd+7iK+nFzsVX4v
DhXjBDtBdt+Ii6w7aRfyuuFteCjIoifiqzATeTG6BlagxJXmtFP/5y/gZmBsfLmr/Zj3EFrAsDr2
m4mYkcQWvknaIPVhD/2O/w5kyciUObJRIkbwz0WJXMplLA1TJhJJ9Bnp1nqK6xnONzdddW60v+J+
yP9Lhaj0uQz4YUK4ZWAJSeW3VfU5YTeYQANHswAFzQqnVNnqzy/4asJlC/qNjtVnmpGa7CJ9XQwW
WJzvLNYabyWoOwR003KOur9dGI/dawljh2xNuCVI/Yr5kEE1LCu7J0Nz02yqmwuV5fSzBodxDwKe
iTd/LjZDjcZ/ba6vZbeWoCRcLQYE/inG6d7p7vw6xPZl6+dtB86bfSTsGYdemDSlENLjDGxQpSz1
wa7Hy/NCwXQaRVMRSpI3Eyq3HH4jueqq7V2cSHiV8GOlEOwSfWoapmv6mInVy3xswauODK6fe48v
73hzVuImq/jyEbNIe/UA4kh5R75Quo3DZiOaVB+gXbrNoI4AojK46/sN5id0zFg3MahzYwa/20L/
KIZZZ3bZWVNixCi4rfgn9BVfwGdk+qI9IZYaFyz+h2WzJQ1FX8uUbtcqzTU/h6lC7QJsFlwY8Esf
GB9noFKBpyjT84Qhc+aNpQn9h1H6n8PefJKJlwmpqDJwxe/IrepZe8ZI8xkIUrkQaXqntACBDxHG
s5+HzNELvvkkq6iumiotsX13PCN5KnGXqZey9kAFy4aFvhWcjP/1sLerjYBM4aRJK/lwBTbPspCX
XwC8hNRySgYr+X4bcpvm3livYexG3642jPYaed6F54ti3+SwVFvZAbPQ+Bg+odYhrwZ2CCPS/3if
b5cdRVhGYVKyNDfuZAzaPNz2bVh2a8uuHkhw7v/3Zuzfb9XtgoMe0EUDBSIfdMogytRc9sA+1MSl
nIlEPnYADtIZlMcq+WPv1OfffxkFakto1C6k+SYuhSdA56C+ZkCXSsd8GtT/4tt/1ar5frP9z9UO
Y9OXo8ZpLLaqxlHVTUni2tQnBVrHGz0spGFg9lOASPBudRjM41vQ7we+fw5+s/NqvEH+PzTaIX7h
2J5ItGHbFVFLBriMCwMg+e9Ek42+Vt/v+P457s3eKu7kooxTXiuoy4vzrAd+eV1eXGQsjrDBZj1P
XKQeuC5/Hjb+w07zn+PeDFiRKsh6FWbDI+7XYTphx6uzooJ4RGzpzlz0SIKkWdxPEdD4FCNpNBr3
3TQCoraJzrb3hOvZe/ovxrOhrvH3JP/Pid2MZ4IeNIUR8c6XT73bbAdeyYVgB06M0VMZWXCOvem3
SwpZ1KWrlfPOhU8l5Q5vZUESmqUR6DBkc1gLp/FsTBU9NobdTrK5V1rqOeQShXlNgBdtnE+Oyx7w
C4IsN4SDhOBltMoyPNIf7qx8U1HyAqWqspBXHJ3BAwg1ErTpoU+azaBYvy6kyBYiCocq3mOKp0z6
P79y/2Gj+O8nK9+Uls5ZEXRNxbL1DMtgeamcgjWEML10AGj8xPkvnDYjH/VnBejLiOKlQuS1Ensn
P5xeBs5kvUdpJjFNlT1vFOk3Q43Ueh4rXfyHgtY/l3ozlCW+V9dal7NHBc2D0nnwbJxg7FCzGWKH
MH27o2/V92Xhf455M4IFYXZJQ58verAvNZt/VWPB0W1FbNkjj/LvG8usY0i6YWki3pDPUI8vN1YS
srrqgsrYi+Zd5QyWFKlfJ8h0Ea6YxoJF7kQIt/GsHu3n/z1e/nnkmzuLyqDRcaQY+0H+3qFWnemF
a6B2V7bvUj+XpiEQj8cI/tlYBsg3Y8Wfh765wVkZR6XecdGqOCvEjZwMjgp0FsTplDOCVMJ5n0Cg
R0SgjNX8vxky/jz2zTRhiJmhFR6XPZC5AUINHBAsCdG0EwinhHoPap6mfhXPR57034PGnwe+mSc0
9GeiaXDgvN+bM11+lqtjIvLpWvhaE/cK9R2inHwPMlraoevogvu77robOYu/CxJ/nsXNpOCdq6hJ
2tzYe/4cvZa0J5whdLt22dNtcXA6x5RpnRr7z9j1/z0d/XHkT1vJlzfdOjfJoBMz9ld/cQ6X7BAJ
B5JWRk1E4gIubrgPZ504VmkauevqTU3NaCrhei5iXrWZ2O9M5d4MgDyyxpZql4DaNHlQup2IY8IJ
YheLdKZt1IFH6o7c95Hv/NbNkSdWJkpeNnxtrD/xtDsqNFeqa+QtIGrOh6DxgTopdyPrk286L3/e
95vJIur0Qiui0tiXtsZ8RUgxm0VXyhxPn15w9EMPHkR5sUXojg1CcHQNPHbpwyv55cF3annNtCsn
kHt24W1Qel83BN9jrEnmfuUCmVMegjNhoQDtxorLY5/75zb9y8FbswAs13DfS7KPlkn55hku4Tee
o7IKmgrxvux3Bkn00yAgsmPs3o+9fTcDnWAZ5zj0Q2NfkELqXNNVke0DLBp21yxg/VyEp0o7ttW6
2mPNvzhJ/hjjEbmMvHzap+H2pwXLzaAndpHR9h4zmr/I9EkGv0sNSYSfry7LgTOaYzGXsPXZ3nFA
+mYbVjRgckFOvEDM6m3Yxo9QklyBvgEYJUU64kr5LTspfExKF4vLc3snmzZMKyQ6Z4AAE4LNXrJN
pAxyHkQ9Mcqf4or6qJvpqJsfYfYCbNDEN9wUZjsjDoYFhJPP0eRqFdkX4eJiSbOetIgYxp/1EHZr
w7zvw8TOBqAH/QHoxMgYNThi1n18RUvhxhWaeuGoenOu1K6Q76vJa6lR1k1fg/NDC8lUeTUTIBL6
C/UkohWlaquL8Kf0fSci9XnVmo8BPEFkeLO4AoQ0W/Iua1cVn8Li0aQ2g4kEzUal2TL+ii45omBK
TvoeE8+dv8tTW6J1TOg0MxmMZ4mG31TCbKGwJjxcL0tSnet81hF9o82o5+RkJ9GMQxctOwwEEhZt
7HT0W3p/KklvavN81rYtIHl+w6P05gUz6e2sk3q38vRHbH9e+WLoG0mhdwqpSAM9CGBQf+YGdRky
ckcgk4AOQmqf8xfJm1jKguDCY7qC+0Qowq9yBaM5f0TlUw7W90n2nkh2bz167SM+j35BtIMs7mU4
T+WSFlBQ2GG4yGCftuQO17N0pqh0TYG72GwoieSbQRidRZlTfqjaAqrQ7lLbAZSfQF1AwmmGNGrq
ekDgc9t475yUR/Ry+TXU7KLZvTwdeGmwRCgMDqxFUGpLbxWuCZFbXrfRESb1A3BesgUoU77KrD/Z
0UBjHSSt0RxK3OBNS+0Mc+YOFxwEA7xVkn2ZiUt90xozbyvPelfdIp7HdwNHqa3sdKMtaAaTjG7N
c0TzoIPAsg67U2sR8xi2Eql9gPoP2MQibz1AaQkWXCBT5U0w3fZUH9pTusTYDkAVbCoo8jmQpGZO
sbrJZ0pgY6WYYkUbynWONy3uIhIoKd7NuQ8nZHVM/GuhmZYfpKw52U6w5Tfso56Ejj5ffkJtB2YR
Jfjm6pZkBwLeoDLzkbBMPOGQ5kdaM+ylpYlM0LmL+hFHQ+5N8YibjHADWYoqvnb5aCygHLbPl+jv
TDhSsxo3AsiZXWg5erJoXwBKXJbq2e7SZbfyl9PzGXXhBDAwGfKEGm0wQzQLGUILrw4lA6UBOHn1
YVrOIOmW0Rv3TX8TMFFOz0cc34MDwlhA2Ljuet7GeUcDi5BPOxM+WyxE05dTlVHlgxBR2EnUEWED
47syB7gIf26gsnwSe0VYHInrDQ0/3TxE5C7hDtChOwsry7erAmWhPdyTwEkhffQwngr+EtOMNjOZ
x/VBCNvUrtgPJBOtmQPA7WaYLGACNwtrIcRrb8dfBjVhLAwK2laA1dtOS3qxGArR45H3K7frcKo9
k/QZJ0eBxpS3VOOBf9vQmtzWYHhpTCS126anS3MvQOFe4BO8vIAOIZuqr50oPFyjpwgYQ7vmhwWx
D8KRk+QnibogCV2q56Lplg0cKRcZCOYI/kCTHi/GDJAUzYdmcH1oqs2/4Xf6qRsw4iFgqPawcith
mr6c9V17XqtXJ3LBp0DEMCDHVhPRXArhyq/p+o9ugv9eSWKoIPyb1QUNPOlWbSUo+VnrTbaEnbYy
4b4ROkeCtKeSfQpUZtM6MvUOVNJAV0bWUn/vXP488s3OpQujaxnElIhLd7BJJsdmJs1ho8/Zwuzw
TsEfj+6aVTa2gh274pvZXJY8+dqrXHFp65FjgYQMlhjENjKEzlfd9ZeWbaxHrnXsmDczdyAKnpAX
XGtlELTp6Mt84J+6EvyQyCG/FrjtrHobfbhjt3hY2HxZNgWm6ItBQFH6smAIhRWZLPv5eXEl6U4B
6OLP8V8dqtVlNnK5f28S/ny0N9sTWZGrTA4o4g0xxAvMqBAzExIeZ0GBY0s2h69mrBf3fQXv32+y
fCuHkoXEDKrhoHCGQWA45x5+GbwqlYZ4V72xfJxYbm8ssyGowWGklx881QmFxzh28t7p030IpUH1
9lf9FGi4PO/O2PPG3vphnf7XGu7LWd7sZLSsa6vzhbMU2b4sCG2ka57RRvYkqk0z0S5fUqiFI0vH
7/uUX456U+qKxasYdz4vArEipPdcMcRKq4D2VO5gqFwo5JoiUFuM1X2+o3QTZSlrkqZp8DKM2+Mm
qSclgige+hLbsQuKutxfgXVgGosfiNtl+2ZpOzF6l/Il+kUD2ni9T+pNBNzUP/gNDiSyntYgSFo4
+ZabMKXBJlEgJ9jnbh2VLA/Dg6gvhWoRCiOv8XfCwj/O/mbPpTZCaZRBJzJSDPmUoY3DOZ3UjxYQ
f1rMz6o81V6iNbnC6Nbplk5L3xY727o6I9/TN8PHHycy/P2X7/hyvZRkRrYimgf5d7oPlvIz+Xf5
I65OuCs5OQyuGk1GDvpde/mPo94M0JkhJmGQ8PBwtbO9Z1kKSF2Y1aRFgOra0/wk2z7Jt5HhAtIm
RTO8b58Ul1JIOVHWVjSV1HXlsSpd6x/Niya+e+mgwNfJTWOh6vGpTRPMzPGUvcYlnkLJhXjbvSq2
+FEx2Q4F2QDmzBP9LJycVwzcMtV3x9si8NyYywIwwoTutn91gvLdf2baQnIkn67yC80SwmNE7Plk
Zr3LD9AJyUlBEpDNQF2BvyWZpCEU3b/sCJ6GZky7TgMenPbKpM3JVOrmkNPq4kFiYIiGE9MePIUI
oZl+dRttkwWHnMCP8xxsws93/VPVfTM+/HHTb2an8HwuPVGRxYMcduyKNgJhZR660gsPvJOexfAu
Od8hTT5XR1Mia/F4FR2zoSzvMY2KFv/LO/BDIBAYOUt6gcUqYGXjlXZlzJV4hj4u9n/jOciuZF3N
lfPW6+5S+TlNH2rSdcT5Nd0lwrLNsZPYWc66r53F2ixrFko8r/FvX8HP3ZkEJHXdHhhImmyvxpuS
PFQS1l+Swlz5lwVBj+3Mqp5/SkJ/+ytpiUxvRY7u1EI1KZZOejmYOBkqJ6nItHwqyQXyCXaEyLbU
LsbEvAazQqatr1cT+EHtdeTL/q70/sddHibOLx9U4mdRkBh8UEPVdFAjIHDYsEd1Wae66vHnZ6oM
z+ynZ3ozDVuSGEmmyofUut5c/BCBHaKafG13HanCqIds6M6ON+fbEMEQ2ySMN8+wDbQjWTvCo1A6
wao6mc84pA9EhlirKF/mZMOwdIwIi//5ZEcHvZu52691sfRCBdQ2u7K+nOq/u9fqiL8Rg4W/tWaE
svuxTW9kiNS4vzijrUdtuPk/3K5bI2aoMVVnCQ/HqgCOE43VNpMCTsnqct/aZ0AF3hBPdGo25Hdt
4ITi/hkyMAcjOq264qCQ2D4Tfw8wb6l+AKgpEWC8V2AxTWVkf+QFMuEPYlGfF64gYtAu+m3BzgiU
mpODP6goJtgeGpkn35t7bz/fYGWY8366vJsVgKm3otWYXJ55KplUKiJt5+pLC3WzXQaP5NwCrNy3
v6qTdYTq3Ke4tFFRsTufXH4DCoBkie6fL129E+H6qnM2IR0wzJHTlP+u92lfP5Fbo2fVl2JuXhiI
oMYYNDvhcrM31hzTsONf2A0sxFaUbMB5tqA2M1v3HIoNItFf+GIogxlDbgpFWD/AbOa2o40P5ZuV
lEFCtsz2RUHccosBawpFTM8BGuVrv8DKyLI60dz+XbkPtJk19wG0k/EAQ+Viq0IKixDkMtv6tKin
XvWuiXeeuNSkdwVk+rWGdwvWF0oDrB5XLncW/6PSnp2koPZi3ovsBb3zbwuiRJecfOlkytusOkSX
k9w8KshXrctGZqcOVyK3aldOwK5NzpUb18++uiXKxu6cyBFhpjTAMmY+Mo0TKcr3PSAE9HAkXbOV
ZsIp+TdLQ9jUxcJgaUrKIEHe6iIjJVdY5dcH8rhFSiIyyQKIs0khgnlwyVB3IvgHbU0O65XgJ0fk
bM1p09jSL6Ja2Kq2DLRE1Fm+k2MGJB43VslMmlj3cwEozFuXzbozXJz7inoUFZ0Cm8kxlXa40crL
kwmlpmIv2gaLi3qvSXRKzydJOajeimq3R8EjPABcE0eL/t+NA18f8M1IlF/Rt/VmLR4Sh6lpnx3T
HRh0A04lBFwyPYYMqfgQf1CiuJx+/ki/M7Z8fbluDWbnVsjPesfLVbrBK4hxV0Ov9hZDdrvOzvPc
KdYdWaLqI6Wy+CTcjxz979Yl23Hd5MWG/6jqn9CzL9OT0sp1nPvU2qUdgMv014BySbDaV9NmARdq
bMz/5mr/PN7NBNW2nZmYl97YB78rcwrJuYHUoUCzX1jqIq3351/nO2mgefWUnb19o9CP32i1M9rO
VL7BGP55KjcPXZHqJK5TTqVZeq9Akkl4WOE/i9N5Q+XaxG6usHxYkPfQ29eV+pGwdtwVMxB8OkXf
gesT0HvlPzU8tWQdsS7Xp5awynxYLzTYE6zz4kd2UvGvDIF8JMKsWpZ/uGC1R1kFtEwtcyc99t06
aSfXF+toFRPvBHOIrLqmmxEf13GsbIJtFXw1EmD9nlUw9WymbgmbJwkQLFgHPlGO7vuxX0RwiRdm
sKqpnoOpad+qZhME0GMMWjaUkO9z7KTqnBBfMX7TGD1MB7xPvIOjNOgFsRmqO5ZwVFiPEZ4ieR+c
MFexaYxejBVaFfdskypXP3qXub4QdyRZvimPzcl/V9zq93CJpgn1ZjOA8PppvBV3+UBQSo1lX9zh
oVepcwLbNHEUutlQwS8n8nu3G37lKjhRoc8G5aK3ROaoX2e+W2yIMrIJE3hJzO11q7jN8RoPyQNL
KuDUySWAIkBcDxffFYM9iCUr2hjkv/d2DXWQG6zZ5dnNNqzpWabmu+I4RFcc6ZnDx01eYrsoJorA
yDdks1/iA7yiTGNh+ZKQxDPhptSPylt0SMktbJzggMiun1+z1zNfBlnpyVRm3gdV+oEiMwD6AoOS
hKd635erhmUeRCazeCnEJ6vahsniSm/AysopcUHBZS6QTEc/Q1+K0qoFCXR55iUiffBSPJ5pGeBw
ntBvAIXkiO+h8iww3eiUmrWpRnDaY34y/PfSfxeeqeFmBOUJKyF5pXaray9Bzb6HjFlkD+IxD7aW
CrLKf/AR1uTeXdhG0zY0JhcE3LKHtjblkAMm25gYl9+Zr82zxpXIFxffWS6KxlJlONCpTa/61GXn
6fFZAIFFbE3lmK4BEY74GpTXXCZWMwBUQkPaNVlR9tEbrGVLxDtKZrz/rPqGLRr5jMJ4FW0o4ka6
MtSHozv/iqCOtJgwfCAqDKVtET/pyol6bxBtfDZuOqnIrk8ZvScxQDy2RCARqQHAMOU90WZNktiG
vOIHlEbP7RrWNFbJQz4G2JP+XgX8MV7c9qMvVqfUftUOvbnOGRJCYIC9vSO1JQu9eRsr5H2jB/7z
cDeLNzEOr7mWdzSidVs7Q3R6wJyLkAVl7TQFOqW8BsYenCTvphKQOAmBnN5K41yezzP2GcGvJD0O
ShT4iVNTpQeDoVVTVlR7kwoukN0NnYvUdOgMxC9GuAjypQ+Y3kn0zWgr/+9tyZ/XMixUv8wyRqAJ
cl1w62KZQFUGrwtMAhjgO/+teKofhtd6Ur9IFa2GvB3ZgWljB7+trZiZGZUFOgIYgzR6vG13yKFb
yb/P3cT/FV6d2BqCdIfBttzR6OYLgbrmFK3D7TbeAnUCfdn2e3IhqBUQerQpidc9aIeSoFfzTpZI
AJloGymfePton5A5aK7Cy6JasNLiG38mFCJ2Lk5OKBGK0WMNt3JkK/990/qfWVy9qdpEqmEJmsYs
DlAmXZQKA+ALQxBmoNrxs19tdYydhs/RBgs5soAYu7s3pRuxqs9e2Q6PlgljqbIZl/6PtPNajhTZ
wvUTEYE3t4UpK6nkW7ohWm2whYcCnv58aJ+zu4apIyb2XHZ3dFAkmSuX+c3oFK/DEWNzpHEnHfoE
v47FROLvKdtft9T0uy63lBGdMjPnuWhLvmg/iOy8H56GxirotqpAa3/qt+SemuITTXRbWvJpSf9a
W/31+dPvu3h+XAilrlQ8v92Jn/67BtDg2n5A3AK5te/ESv1hiSNwpbn614fOsidNpeuc5IAT1HU9
CbqGtqg99k/QGKC/2T/QkBvtHN3J8RAROxcO0vVd9gd6Nkcxdk01WFJcEHWMNaZabjHSaEHPZfiG
w5uGzWFf7idZnLRfkgL6eyHLe188eXaE05ORWp0BKEeWdph9NJXrB5tMW8XxNm4PTJglbnu3bL2F
zX11k108d36ujCKMrLw2jsr5NczfDNxKpE3qRM17mG8G5TiSvTiJ9RHIt2Duh5/44vqbhd/w9+r4
r+8+O2BWMiLPcOZso5raYNBufp8gqxqDTFD3KKggOryanDK3C89devfZAZPVsQyVNp8ASLGw86F2
kRjqpG1rvHLizWRDyMywspvigC+GvfD0q8frYuVnx0tvknhsVJ5eu21zwJIY9MXksonZBt5X6oEf
IzrD3hKWXntpuWdHrGwsIxMUUHc9Awtjk5j7SsQh0kcNgnS13ISaJzoGLmzEV8Rnlt77aji9eO9Z
URLUEpxOZK+OeeXl6W5wgbaQqJKdk1/ThA5uhLWCUxhchK0RLzP9F57/qRJxEdZCoajCseGy5Ks3
OxNfEScrEbwB72jgQJLtKfXTDda6GA7Hy1F96fGzpKcbG6Ee0s/PnojbaptRSuEgu0N1rFljcO7i
nIIyrRMmt4sRfVrav0X0P0v/2U27ePWmF2OyTLBX7WQzJ7pW8Y07lWlin0HpcSmE6u25f4To4pzq
1yz4qaKTG6nbxT2wsPc/21EXP0TJmrKCVzRB0HAniygcpddmg52FCZkLUBQIJU9Sli7yKYZ+8frq
7MSpnSgactUBLCbfBHXzJGKp40ibGuyhfADCM9z8A87Bwruqs+NmjYZeyQb7HViQgQBM4mLjTuu/
syW74lfg2WVhx/Qvj5k6O2ZGeh4MSWKbq+sTrc8u2OOEY3lUYJpoW/43FICL2xKAZ/mcjbvA6Qz3
3wU4bSapUQXyaIkKV4vZr87Smoois4F/lOu2WY9w+5DLwo1mWeznCrffEBURGIYmy5Imzh88dCnv
nZvjY3pAPfpn9yQAqwVaChoGrfWXsFl1H8E9GrjkrrfRtgeJpFGUMS8dPyE/H+mv8bwC9dkvcZ+v
7cCLX2bMlqQuunI8x6C8cx8CIaDPqa+ucwgoV/boCfQb7OGcr7/Dld7uX5bDmEWcQTEE9FQopegf
CzcCnfLUbpxIoIfbNqtS3lYY17kyMy4gc9+GSluZ4suY3ozKs2Q9BQiEACQjTNoBRjVQj8sDMBwU
gf23Qn/NJxVkMIeLIeLaLXW5VLOCqvRTYWyGwDjiNMwMAQsdXChLzCzt0jljpfifKAnaaWm9rkLx
L588fcSL4DSWaer3UxJ4tlFa89ekoNSc8OKywa23ashoA33WpWHl1dzz8rFTHLl4rBF1J8uXeeGz
LdzFP/XvqYMbpvhWwxdD12F8rtECitdLsILF151lX2MY52JdTzkvCt/BGmVb2niIdMOeOfmbk0Jg
DAebNsRizXwt/7p841n+lYaqZYkT/L1PvDBkGLPTyhvF2haVe9JAeXkMQav8CE1MvDXwB7Pclsbx
wvG4Igb61+MxuxVqWY6GbCRMcSk2mFsL7iQ7xEgdaYD2V/OKs3N1QgSTFtrEd1l1uCi6NdL4S1OY
xV8yuynCc18mgU4N0A6MoNciLsH+bRyukZa3xFVuusZkUudG5CYpg5VdCgyohm20G9QNDbHFDHUp
Ws2ukFAStEYIuaWn6SUNKUdwpYcKfZgGYLblJK9fB6qrnfOL/TCfVXZlKpVjxX7I6m9y9Foov1OU
sI1bmszZQxIfUcrB5yB7a87PQgVyurrrkIaiHMu67cJPuXZpX/6UWcwMdByqTHM6FPVupFW+oaFK
vevk/g7o7GTG1oApXF7ypefOol7XNLGoDWxG3zqeG8QL94wOlKmlbuu+RxQW8n1uAZcmN3WXPvgn
82OeIF2+9TzynZKTnobn6YNPQgSHQUQ0EjLy1DcPUk/DOb6l88a1qWxUcKe0hpGmAIPKtQ7Go+2f
AjegbbnCpCa1pdrLhz3K+tEu8JIPeq5t/BCkd+35RQsgA9IPFpZv/6U4as7iaOyn56SIQu7YyeoD
R+/WdACM4y4QY2wAywG/ejuvXJ7ebf7ttWXOomkhRl08ZKT3DXD6re8/Ys7MBi1wBijFvX/e967a
bMPyYG2XeS0Ld6Y5C6gnOUibOovJuKoPdXc6bbrT07jHAJvRiW1W92j5YxyCcfcizuBq3+Zy68yi
KAl93fsipYXZu5F4I3atDa2IwUJKE9Trm2Ot/qg0Ly72OaDUbl8lax/Yr71wbpdWYBZCy8CQ2pNF
bVsDRqSkJ+UUmRYBnqlGEj0ro7TRoCwsQyaX7lFzFi3NVokqqWMFkFoEsT/8Ch38L7Dk3SLKjyka
prn929evewWm+Ze7az5ZjYRYUJuenGG45+oSEb2lYTZRTQS6FpLNaMtyExiTDNn2Q+Qlj9pvGEYW
bRXJRkjwxtdhDHz9m67Agf76m2ah08iiodEaNmHjxNgX4R6AYJ82tVROa11/wHsA5+EleOFVStfF
/vuEgl1kT4LQnUpN59QnoFF8L89/kT7UT/W4a4CZh8nqUKoP1elRsYPwXWIOtpRHXB2eXP6CWfBM
lUZqu5FvUcBsWqsIApNV6/KngqApr2SEepeFIxau6Dni3JAzrY4kSydpLLDnXhfYkCTQR04TT3Yw
8eTBovO0dDsuPXUW5KQgOoV6wSeelCql5GD4SEcIbg91M/zeu0nFMCAvHxc21tJTZ9FN0qKuGbXP
dt3ZzTCgx6TkBJDKuudVQ2D1OD8sPHIhnMwlObMkasVcg2JEr4jRsX1+nwY72PvCVZBpVYCZeIeH
sCTVp35O2v52E0uyJUmSpSnqZ7i92M5RURiBQi6ATw52TjhuFeW29V0JakZsIus86PY51FeGpXsI
dSKilTYAss4npIq2PSNlpub3cmkbLS7P36sCv+UHP8ORl9a93YY3JWYtA/E3Iqv2P0KwW4p6qNJn
KUJXeaf4dyWsUP2boOg45j6Z+AAbweGsoAp8PhYY2+Bdb2BYuylv0YIO6lXR72tsaLDHHtDV8k3m
S9IemedincfcfJYnryN1LU9MuBW68y/gXwc3xvCo99RfAFXV3pFNWwIRFKyybwjlfkPJW7VBb4lI
AP6ApVrTI7OF5gauqDcgba7zithOc5DFyDYpowt0dc3yEGY3J3KXWipWo9bcBhlq0Sh8tHsLhEu/
snyeZddglNKXBnmA01OdF44IY+XJov2FlF7vxspHIzJvxzfEUQzsOBQvGrtJEFRVH0fmwbJrakfL
BO2j26WFNJb2rp6fGthIooJVZIaA+KaCieMnSIQbdnz+7Td3df49mOh+wbbKN8Wr/nNyoj7laHEP
BSi5X6rASyQgLqR2LecTpn7M8H4BE9HZYwXWWzbcIIRuhHtTdCjZFm38fIL339uyF+/r0IEdaCsQ
ZMbO6SnZ69wztF2c3CeT5fX5HovKKrnpduI3cYtzUAr7F6ikbuNnSK0faggwC2v+z5tZ3+swirT4
yQfJzjnr8i38Qnh4wt0dji6YAJC2OUDUpgnx02TNjkiaXN9imGLpkKH4/J6C1Rc6J9NxAfDR3oiZ
h/x2Om6n1y7EjxFMWQV8uMxBZG2FYm1mmFjbaruxnrX7qr7NzodT90psEd3wt1KAbv+O9TSWN1W+
ltLfUfCgRffmBB+J1kLgBX7hthHb7VY/ZPjBMcYsgmrVMRnu8BwCbgAerdpI8abI1snJk0/PObKX
kXh8C4o7S/a9OM68EoiXH7gjl+iA7FRpB6W2VU7FM2r6Fr7f/VlBkByXNqxKau0gWu9x9RAZd4Hy
gekqDjkD8tVa3jyoOP2Vh+L0Ip6/nRPL65WYA9vZZ4URhzXJKElIoIB/l/dd/S6WFLwj9syk3dOg
WEMgCyZZb0K92raGsepT3xtxQK8xTMfSNxx22C8H0Z2Y3Efauo281I5Cblm7xpgBwpvDRL1569/A
s8W7eH22a2Ah8UYQX6puH9d3Rf4cRsege4nDn1RSafEed+4Q3uWQsXCukpFoDo+d5AmKBlIRqfib
TH01OOJDemOaXlBWK+u81u7ksHJlS3VU5IpaPNRMeF/qugOFjmVGxtxYgIzo79sGH6IW39PSG/GP
BA7DYTbaVeATjDxf3gSx5MSqc4ptg/YKtk24Fcuw3vKdiZcQTkLl+FCM33Q2SdD9to4xakz5oU8/
VFlBtP8hp1kgiXspfz5b+6/vgOtF0Z9Q/AlIvgjFo5GlY9jo46P0OABxwjZedtTgm4ZYKUNXkLwJ
kmPAyu0WnhcKFcWqfgvUlZA79CscVvmtX/fASUoMCNfDa/zeoQ23Lr5r4pYtMzwGbwhf48PkvyKl
ZTJnLxb63lcg02Rkf97g8w0v3qBNIzlqc218VKHJhA++BALyloAfpD9D7HCAwMS3J1yRFLBSP85O
cYv4vQ2SZmpxjKnd30hndhJCFNvKsoV38SdKgCUuY3bb2LnomAQlYDYL3QDt6nV/8atnddyIRnxU
9irrXjqn/GeIOre1ojujg5mt79t8DeE4NX4b3a5kIk1AAuIL4WASYrOM/Ul2/NLJE+9k/TTeKbd+
p26DB+haxziPKcO+PVYP9ZOI7SK2keYWxG38W78Ljv1LeTQ/xA/1I/sFJBz9q+h1ePh6T10FbFx+
kVmZkiWJkFuowh9BZSf1SsPa9a7bRNsgggW8Pr3TtAYzC44eLoKXQazEaQqajgcWmMijnm0OG2i+
4k38Bc4IscDWkX6P37E7NQByEN7O9VqTdg0kYpw68arF5T5dCWtYrb+yOl8lHxAoUxsAV6fYOkLs
AHYXFU2XPuCsIGrzqJD7hF6GOmzUeGMEayjyuT10bgv9w3xOJnENuLC1tFSCXJuxXSzvfAAgDSQu
gUraxmWtHKZ8yEf5yu1XRbSdtJck3YOm75gwWJyvv+z17sOfXavNqp/mFDSy1ho61U8DON4xAPqT
pfanLfwN8PconBHjBRAE64UnT8v5RcqozVpH5zRTzE5jTwkbnLVMrCRdergP0t50JurI+BJDQr0N
oV7Lr8Pr4otf7VxdvPi0Gy6CjCKbp76Z2qhFdEAvkxzt5NK/RtcBsw20pO2a28ABdL2ULF8B1/8l
vGmzQJELflYY02FKDxoZqHU7uPr3ycfazj4YtcFaxHvwN5ms0x5PXoAgAWhWmlcadK/gR7rsyTP1
Or76ErPyKADQYBgBbbTGgTapRawELLdzcag+BmWlrrrfki3QRS52IBAtR/m5sBOm6PHV82eFklU3
SVNqPN98Lr9LjqquIG2ocAvgxGReYTjnEGHNYWM9kQ0kVKUgXBYqpyvMl79+lFk/qNexV1R1toMI
ziy4mZSjpZsIklW1VfAPZer1FuIrJRw74ShGhzh91HCPOq+qqS20uDmXvsgs3rZ1r9QZu+RYAwtU
sRXMqps6X4M8Dpl9CZtKvjufXyPtBwar4WlFVx1NOi9cwhdd79dcHJJZSBS784iy1WgcQ2M7Sk4/
eNhnwVroftbrilbRvX56NFI72MDiG5m8r8B4RajTlfvzeEQSh2YKVvQvOn7R561ZLISQT1u6LzbO
J5784gyPdVtm+gggE32+bfwWboWfZ9iKBiBvBQECZC2kYE1Hg8Nsk+pMPCagg2vlJVN3havt/Xyt
NBtYlU7vncxpXvcMrMGZIIUv9SGwQZronpXuwL4aO65eNDZALvtOtslCe5rIdrb8o0EFgmT5Lf8G
oJaBrforDvf1u/69tD/9CYthMmsZ01czdOs7gI2VbTLRbu+NZli6SK7W/3++lz6L5mkCz9+PmNd2
9JFPAeK+jKmU1Y/GlTCghtrIIIRmquF9fYLlT3uAr77ELJjLUX4+mWc2ij5sw/yOWli18RwWE8cn
xhndurZTpN/BnVevFeShqtwR70B1r7PfPUXzqsXrRUSEIkzw/AzwGG3e+9O3KP1hNprHzscWOv0w
433Uv4mKl/euj45xRViMm8ehu+mgduPlWmyRfinhmwdTmnuGzBlMcjOD4VrWU57+qHxPLg5Dsi4w
2KIu0banYJtj5huuhl+U5+qbZazQiLcYpickM4BN6BugbbXWUI1YJeFuQDsZ9dNjaVL8Jz+67jbR
byPFs/aRBhpL4z92Ov8x8oS2dwTsaK2+xrL4LelwFvb8tXKI7gV4RYyFT+/ZMXGb2q5vyudqBIRv
y6SG6/iuvDcDBGy1x0lafXqHtekIr35pS1wYpJTVKrNWVkDm5KRHbYMb2MvEhEs2yj7YSftz4YWN
7W/VzNNutPXpYB7MlEzsoFSe8G4AGzkIN7lMPYPajxd2DzhLidohCZyeXJ/Ec1ybzX7Alx7rVUt9
lP23MNiWFIk64lNW9LM/b+roLW/2HQgoq/iesipxScRm/ycR5FFB3Yxi8hQFhyziPlGbXSD1LlLp
8G1xC4HHI2QUvicWN6QkRgCjGpNNcAbkgIxSpyBm54hQrQzKJC87/y/oxYuES59d/k3dlUWqKFOf
DB8yvADX+rZZ1fKqQtzzH0hYLSQb+vzKN4tQ8k+0PSfFOh0Z7eST26H1rr6C7tUjMlnodvG/zegv
4sHsZo/l/FQLkqkf8W1ntiShEueM9Ft//Xe0RJNIADLIaGnpEtOXgtHsWs90ybAqMtujuINpEZ8O
0ALSgGl1QHcNzOaA8Ww1/DqFm0K2LX2NVnaPfQFa284ZF1qk/cEJv1V7MeM3eshN6aB4A5yofhLJ
XDRpjBU0WB/Zt9A5Jc8SIuTWJksPHEQT3IVrPJO541ttG6R1jVta75nhwSnv3yLxITzBU+8RDAoB
JEOSO2MtX63S9f+g4v+XxEKfJRZqlReJdCbbaxzBBK3QPnQBP9GZstz4oYfchklRtULLf/KZQvjG
obyWIX7Zsriy3ihnCYjhkobgdBF8Fa9nCUYVR4XpS6Rc8rrYQrefiET07WxdXjVoQXx9PVwfsVxs
w1kaIfl1Y+Ud11K8rU52ux5fBTwbcNaGqOFAWlnKW6SFjHKOW0rVUZVMPwTDltrYueKDSNUKcpEs
O7fpi50Yqyp2q8HBQGKH7Q/hmsx7Iam8PmL5895zJFMyWHVyyvSprhN+cL4f2f0r5X1Eed34dd6I
C2X6UhI7V9w4D/kYKCavLeNAHr+Hpr8asfMek2e5e1CVPWIJ5iEu1zS6ctU1UhrhkHmz8qVvP8Rw
33d3+j8oMReqW2MWbKUyPIvdCJ6rPK0TDW0B26cZ3Dlt6wAl+1GjZHxGmWyjWW6BYTt3s7Ow/5Z+
wSz8ZqZ4bkUZYMhJflKVN9UWsRNAOQEEmYrppfqrlF8Kwc3cgdnz+hQ9LTx/IZ03ZmG4CX29MBKA
Mj7MevkelkCL9EuEvBge7U6Y7VtoeL9pN+MyT4FVD0sLML3gF8fdmIViytz4pEk0GEKBC/hW8lpp
a8huRxvKuD8bW3C0WIf4h1F4WLoGFg/BLAAmVShgVkGSPiktoxtS28n7f/whOf0BslaLT1xa7llw
O6tVGIwlG04U1wmD5HQ39aUcWfZUFYx+ngKn2JaYW8ggg4Zig23wosDVlPB+teKzkGf6pl4XAwF2
EpmABVrzzpNzFlJgmIivFyPewmU7xyJVadEU9US+odU9ehl5JhBxQHGQzG3Rw+AVmSlorv9gtafj
+8Wbzs2pizNTILP9rDma6l63h4kwGtkoaun53eRRibrHYmRd2NBzgQJBD8vSmJY3Pug7qyE5cPqN
/jRRIEZajb/j8wO9w/XCOb66yAhYScw5dVObN6Yr36qVQgcyMVSHwoec94a7SuLmsheojmgiTfk2
uvhbVbYVbBaBClff+eLpsxqrNPpCaS3gZkWPqIDYHCTKfsRLJEwgU8xtLXybGYAN/+PmunjyLIKr
jT9aCkr0QEWI3tynG6rpyd9wBCxFgsXpQhZxtfSVP9EAf9taF8+dVuSivj+NQpcIaPMf9eeqWUdo
/zCzueuGn0nzrmh0gTp1hTzryjxWm3EdhEA1vFhfafdBvhreGndwyOjR38vwD11JN/Ih+YG2uknq
8TBsp/1hPuNNGXmnbFspK6QmJbf8OH/kj5ZTecYdspW3CCmwvBTNp31lG7u4tOGe8Ef+8iAP9v5R
2QW0677jdXsfHDM8vphST/8oVqvfk7V04RSHn3iz07wGxzWh5/8BhmyKJl8t1OyC8a1ILZKWD1RD
t+udGsk1JHOxQR/VjeVyx2EFdv6OQrCBomm7UWxZ/nypJFtK9ZY26eymOUdGWwoWfLhxPEblbdxu
/GEnB7vceAFuASTR3FZQdcLfQr8zFpPtq3nfxYaZ3TWneqxa5aTpx0J+qcQXufXE6FV7hCvmj+QX
a5UWcxd5ltvbZ+1BiKhp3TJ/FvVNmP+kQDXIxd3RLRVHxjtwaJbw9FcTkYvfN7uZTLyRil4HEiIZ
mGi/FinliQNaW89sZgwVI8c2Fj+tZo3xjj1brMvyNQql1deBTL56O138jtntFDZDKJYCMbt2Qe1K
crXSGat2yXvviKdX9ezmayD+6j6MkNHy0uxHYIKs/h1V98NIyh4Rc9Kl3zRxCb7Yw/MhSKrkXaNl
sF0QOEaKSl6Lp10m3iJ4PcFDaCzIyCt4WvVD7/eanaau0h7kf+JBvHCY5iORTAhSsRMiYM06arp3
cY2Vn4GgGfnZlEBYLjLzp2ortuuzwAWXNNN4ZDr0Cx9paUFm8V620rwUIVnS3ewcQTlU4pG2MPKc
N4NNfwSloGkvowtcMoinq6kjPHv76UQXL30beWHjfg4/LyKxaGRtjEmHfqx3ELZj8RgfZVfZy/I+
NlcFHAd8fypj15RunUNOnHKtvlkFMioxaC3uS3lvYYzUn1+kRvf0zpWMVfPqdxtQruWNrkLfWwEB
7D8m2Q3tNkTJR90q6P35L0V37H0HpWUR5YI63Ej0/ETTleK7IYT6ty1QkkZwY1jjsY6cXHEHgATE
KIIcdyi7gYXRy2ejmTzhKnMnEoBap1ZXxePwnZr3CN5oXFn74hHHtDtEIjV9fb5pn1FoCIgG5qqf
cCQr/6jj4YAU0vNr225UfM2MNX1KxI6SJ+NdG1ADsA1bvjOeE+b6aOC5Z6/c8ltv2m33XsS/AlQm
EiznN0qO1O3KQJgE+0Bpkr2FJVG845qrp09ZeozwOhl4I8XVNwZSYOYKkdiCbgZSCusS3cOU1bpD
cjgXbDHf0jdTT/eRAqjBq860l5kWM5LPzk8Ji4fzhG5Po1Lt5myir+3APpHwZihXUXvbCZvh8y9p
01kAAO7E5ljWtgJgRPJQlMh0Wx+d5hdCThrzuBs/WoX1qnnocRZ8jN/TxI1/qbc4ycs3Ez8HPWG4
jxCdkxWCrgyQ0FZ9AUCVvE46Zb+GD+m8RSBY+lUWQE7qPeFGOKCVwWzjFCNlv8q5pM1Vmtuqsimn
f/76NH0i0L4KL7NcYjDa03iqg8+iwDjvs3an0eZ3eus/RUFf2FCX63ozTkVB0VMU+EuiRtfr8z9h
V5td04VKJpVY1Od9SYLh1wecM7itA89CBcaBwAzSVdr1kwJfl60zaQuFY8I2oF78P5GYkc76f7ns
58j/4kQHkdWbcspF3ckHfy0DeFH2ORbrt7L8szfJchKvGHaaepvafnyz8DGWQuzsntazkZZQ+dl/
7dEzY1hQ3AUEdK8xN9iVMYCmD+6oKf4C+MxbmAsuBFdlIVPQZjexdu41OZEpyVOwr/FrB/Q5HtnM
AI86eJ1lXoP+eblRi5rruAfEFdud/5GikrPFMCfbZQwkvSq414RH0whtzfxm4b6mGN/yxrUMzO3o
uwzlk4iqfv8KYmt0VeRzkPZZxpBf7eVdfMnZZR4bmVpaU8rVOMq3yQulEPH+HW1kzdfnxUHpwk0w
n7kJ9ak8qzGfTn0X7eKp3UkeLfRmOyDRiUYO+hwAHX+b2ykI3+jHFl3F1K1uKkwfP1KEb5bQQtdx
7H9efz7z6uVRCWv0CI5KhNuxG20QGaLDvkWUsnEz0OSTmRJcJOfrPfy5Q74IKPrsegbLnlRRQM5t
DfhCylzHw1EcNih0YprZffLRAqwRBEAw+0jYnvBpFva6I1s3pXhU5V9mftMKGOd1x1J3EIPqxNfI
2DcTbFd+TrGyQJMIiPIuqL4ZaOGeweML1rdqUm0Hr2ZLxb2PMKSyLovdqN/q9X2N0+JttZ7y/lUi
oCt+yLufVZMjB7p0fq/W/BdrPisIq7MmFuBV9GNKY34bYPk69eqdqvLo0dvSc+ItVr8LIWM+Qolb
zSyGlJTVV/fqjkoQJqqROwXsgf0AUTd322/m58OD0uWmqT+WgBtLV8jnwOMiZLYVeL5zyFSe2r91
Q9xfVBvTVXzIbd0xe0/S900CCXMFdh6S0TLbamnZZ8VVLxmNHAefBDcflifGQ9p0Z2ToWvHmeJX9
E4TQ1W7axbeexeooSbtWzXlo5Uheqjhpvamm8W7kRhg+GujZmHCDcGFiiMUkZWnVjaXnzyL1KUrF
JBMIbzp8x/yuqrdxt1Yo+MFit15L/YSGeX4CmpjufMPRkQlFCyzwIpmRzi5PNsW2BcbSyw9+4DX+
XVhvFC9WXDDciUEnFnWcF0G4C4wVzclhYs4at52tms9RZ2fgvLN7X3hTyueaHC71QPMihJjK92/n
YK3YAnA2C8yeV+mP44gER0BF5RXStoZ2B75HXtfBg9UcwBKfypvB3JrlPUq5OatV2HgnLLaortff
uq7hRSbqljrbIkEdGYrQE5Wo3KaRMDa+NdAMFIEZMumr0cWqELXvhWD4/wnCfx472ySjacVx7XMr
NNiOo61XkKtzLMyMiRZOw2g7hWyPf/3Y2d6gyatUVqtSlriCCkNvXXiSZPvOqVlPuDkh3aUu6KlB
2X4d/K/Td+Q/7zu/c0XJF08DmZw5IAj9qkTfleCWZM1EBY/mp6H7oA9cS7qXjL0B4iC6K5NvC79h
4VPPC2a5krWgGTgYhJzBG716CgiByxg+BsqG1j4INlxEFmnQ17ug/333eX0MUOukmwW1IEDXSdwU
pjuGY45keiL6oTS5goyOYLp85V4fJfxZ9TlkEMNG2GMToyZKV9h62JCeYy+6ieD429ba9BIvEZfq
hqVVnl11Uq1bmqSzyiE9Reru7uc0p8aRVAtx2M3fuJDDZXLW0hpPv+riqglNw2hr8XNjG7WreRne
epQrxmrquVrDijzHo7BaCrbX4aAXKzyrUM6iNZpC/slZkrO95AA4a1cTtV4C0zJuRIe24UA75F/G
j3k1kp9x2U0CGnfRyYGig2qnCCtQY27inJ28pgpKHIhLS9ns4vvO4lZ26jSpKXlfCw5Y6AwmEl54
qsn2cLYjZEeOo9tgLObBa7f/5fGdxa5OkfNa6qlAoFeg2vQ0uSijWHr6Jv32V7nToO+/XCss7eZZ
3BKMMsjElioYcJxrhS50GjhO6zPIH1tY+6gUetMyW0sve71q+G/MmFcNfq8p9ZADgCkLG7EA4Uah
q2hLGwkvdzusydRHN8EixAmsRVdw5Xra9OfhM1RckKAgHaoS2SrqKq24zVOKzOz0JCGuzk3MqdIy
bAFAo8vfSSv7lWD/wKY9BdinE9D81YCmQXGIgvfJTwmPKmOnlIcyAqSxPGuZyoa/lxV/fuy8rLDK
qpITbtLajZ+CjTQpiz3QrnZQ2FqcKV3HIv8573MgVFefoxYpxv8MZwGnrJWPiD1xgNsVoN1wa/UH
RHDB6MOv6h5i7vDUlqXvNNZH1ZGWbtXrqd6fd59FPcmqsqqbBBUaUs1J6hf6DW3otdWtMq+CArxS
1pP3cRE9Bl4dLYFips3/1dLPgl8XQQVWWkK9X+D4dqPnL0L9rW0fchMtohytHfw91XXSPkX+zbl8
Cvy7c7vT0SPu6VK6C+FhadPOErlTpUcNoEpkAUYyWIQNyKYEhrl5jdQ5piOhS4tvMf4vndNZPDSi
IBD19pOPXgvH9IRVoATOEWySZSco/wKT+T55T58wPF2KEQuxSZ8FRIwH8jIreXZAbyzeKqErBlQZ
SEnkEZzRvQIZ1B0ZYq2zRe2npU8/i4ttXEdxJH3ee6G1PsfbNtpGAr4MAJuVZmU9IPPq78rkIE/5
ew3uFyIIELKFj76w/HPckiyfLUxWY2YgqgsdA9gC03Su33yHtMww3LYhntSQ9Cctj5yiu75d+AEL
ecffEEu56o9hSjxo0bljz68kbn++AEwlIuY0wLTBaP7Ppe1/j/4cupS0KOvkMQlAilulB1cIUZ+N
7tB0P207pBzFZQbIwgn7Gy7plIKNbLiAkTe7RyrJzu5Cp32b0FnjTfZraZp9HZT2J9Yas+jWFL4O
GJDwMubQgvUR3zqQj/jaUKIFcODNJ0n7JmVH2p5wKwMaCItHbOmVZxGOvD1LgxhkTD8eB1dB60Pm
hI24uzARPoS4yLhN4qaLwWzhaM/xR7olhqmR0zk5+UxV1j3zNE+Hs3ow7NpcQ6ntdlbyT6BAU8z4
IqR/Nhcu8uiTWNWiYXzWSAKdOFdETJkx3im5bTZkPJU3JrtJbqLqt9zl9rDExlwqjD8pDBc/oJx4
HFrGgfKrgyq8YonmBe+gnIdNlh+ttU7ne61B4l0KpksHeRbQZPX0fxkkDe4ctOUMp0DAD0wQBGdB
3kTjLeyqhpbVPznMCw+fg5Fkvza7KmObwdYD2ovJBjCV7OP8pq8CBqkET7wm0cT9l+FzDkVKy7Yr
pJznpkxMKInhctnJDiN28CCt07wo5iTjh0/jtt38u8A5ByQxHyjTEcswhrUoL5zdRloB7W+PnWE3
xOwaG1WcIxFPX/Z3W7g0Pp2DL7ZYFnaZCKdiQheuTfzvPKWDRIBoPYpLMXIeJwGHUzn7lIFbpH4s
VVBz+SK/6uNU6Eiuzxr1sWyfIyRdaGvTfbFzaxWbTow6KK2uf1szmrNgVot1pujnzzv7c4gkrJTN
KXHPzQ2jo28omENq3mrVUpa4tLlnidkYqs1/NDYa56SRH7VI4E4jZWNgLrQfNNQZ4R4BgvOKRdWY
hfhtztIzrTBySRvAcRa1q+8GVM09nM1QdhDRblqVLVZ+KcQsZ2FzLz12lpn5bRsqlMmkJakNXf4Q
Quy3o3WdUhiIjvXyDxqKS6s8i1+Kya5SNZJBQ6V/+q3z1yKZkJdC5AKrMsARDoDetdvKLtVt326/
fuP/D0Dmv+mINRO+lCMhG0uDKiyIH0/SfeXfiS9xs61HV3EK6z7DBs58sUhTmAPWzW4Mb6TvjUFy
vj63t6DJk4TEaSmmL9yi1qyOPZ3L0RqQZz1CcidHWjE5AmqJcgLiBOvy50QBHJcQS0vPnJejYtOn
ZsUz4eJrxibP0bneQK0qP4nJY7oRAFOslWXh4euSMn/SJWvalBdhLVCEpBeQgqUQLlj+e6yA2QCD
cegg4p2RcNkhnY+YTOpNpiEb5o1m96RgarQqWuBB9F/3Ov0jN7kdnUkWOIHQdDDQmeKcrNUK+7xt
FD9gZGQp+3TdLSGAP0HdX6Qen+DGi98vnrsokn0R8zGQsLV3gqNYoR7Mj6l++f3NOf4lpXdZ/aYb
TEpPL730Wtr/h7Tv6ooc2bL+K7Puu+4opAiZWTPzIJsODwnUixZQlLz3+vXfjqz+prIEl+jb3Q+9
oIAMKcyJY/bZO+EyGlcgz0A3otn7SEdVGgq6U3ZD5uIAtM1c3VbVpszQPiQhIpi8zNLeevTDgO8j
Q1e9CposA9ImIOGDzDvyZjmcG8CD4vQZ6N8JLSfTRtLwKDMkJBVQw0DS+J1mF2O1oRW8bd+AGwwc
OD4JILnuCEJ/S7bk1wJeIZR1BhO2TXIWITpD4KeZK1uej1GbJhTnrUkOElpHXcYg6JGbrg6Gj8RF
y1q3bAEbKlw8UJW5hV0Yh1yY1hcYOnNl21XZ6CiT4KcW2kY1gPsqHEa3ppvlPgHnOZCfM8gj3K+N
jchHXLM2xWUkKa2K2GcBlYun2CiepLvI8HjpZEIFClkXcxTmmBXRy66seslQxV8Y0MzgqSD1RQAB
JAYAc3C1ABWzCUAwnvp9eYgCNM32zTaD/rp0Pca3YXtPIz9g4OEFl6UwBSGw/ObK8g/63MihcUpB
oMjJFRWU99hF0Lmgz9mFJjVPQoHARBh8fzmwLssrm58HUP+sKfyoPr3D4uehJ4GSzlnie6Tfyisw
MQEhHAP8mNlC6c+vSxsYfGXbyaDI0zRicC5l06C9Wp78wZ6fkHd7AVIZwj4iNJJwyJVp7yvJTErO
igYCQFiQEVUNZjo12EpOtA+Q90GcL8y0iGZ5ZdZbnbGC8ICIWdIdZFeH7yAQQXYJhI9v3cu87fxQ
DB74cqtjdvktd2aLAdwP56LHVjdVNy7crLIikEx60HIKdi1nhkGrBBK9tuBg8636L68ADMvn4mzY
QpYDLZs4ktS4rNptvEmHQ5NeDcwPikNOwLbwIs2IQ+N5rxYOVMDVzSZXXmZhAxJfyq8eZGXXWJMR
fRlQsgPByDUksXkvinTkTFzGPgCJkchhFC3yyk8N63mOBk7cn8/ArgJrDsowBJ4tb7/Jt20A4azK
byGTKJrxL90VzPjKpiXFGKjNDAPOGb0ocKHYW5CoRCRwk2xiPANq0FIret0v89YYdWWyqNnHoBNB
ta5ptqzfcA4CBe3WnOXH04oXyUTbj1Y9Q1QPe4yInNWvQzBdJivDlbI8j5YSq8t7jcpbdNaC5cCF
GAvgCM8h9rb0HLjgqhLs7s/mmuqUyuBrZJq+jrYZEisl49H2SQZldIcAxCHQUFPQP48eRxPlLCeF
zrIvGPezzXU+7sputYNMe9JOvEICjv7n4ap8MF1grOAEG572WKB+I4befLbE54NyC3N2lNs4KOUy
XOAH8xYY7hgk1WaB2wk+u7DdJLeK0/jVO4pn7eKYg2iu+cevD/D58HwtzoZvwihK1AaXIgNtIHzI
eE82kt0/s8biXknxIDzCohFXtquuaQSyVoy43C1PPEeZf2s2BtBWgIaiYfZauJ1Ey7qyUfE0mb2K
NCFHZPYuBa05ArwdZ13g0Ub9NDqG4nR2Ux2EiAbRu67MVSv31agaPL7dEg/B1L5+h4bkiQlVvk/v
qCjLLtpMKys1olvHXFKcHJT26xvO9xSBdcQdIOZboQd+b1hRtlGsEq6gj970wvubJ2hlr/J5aNKJ
oApMcd86S+ijgQ7ZquwiBB+jXchb6iFfVNntn6AdFsz1OrKuo0qRlApjQ8QTitiQ90zQCz++NWhP
Qo+XAwC64G0Fs70Om4s8UIFNQiA2U4+VVzTdQMZYcfXH8F2HHpxLlk1BbvLAUt2gtQFhE25tvnW/
OL3mymIp4UjScMZZCtG3EbrgPQ4AyrdqG0KeoJ1JvUwGUY4BmjcAeMS2S3Cy1pE0U5WBNZB7RPH9
CCL4bgt4EMgOlv66LR4yKKXyrkWyKVsIn4LiURYwEn7qaJ4Zr3UkHPZaj0YinGx+P6mD1SLMdIoZ
cDrYEnQ5yZveCgoRx4fgelqHlEROTLkkyFxMXr7YEi9kYurRkJo7nN6L91qD6kNcuBXN9sqOZUWZ
VHWMm2J6k0E7i54h8MmiB+XSvABkKM05I56xB9OsaJpF+3xlxYLRVEil44UbR4YKW3ybliC/hx4q
hFnBBNPTt0nbGzA5HLUIjs++3auaKzhsoq2+Mm11FMD9YtIJHDZ5KcCYNcglxsE1YU7b3kexRT1x
rGi60Pv7tL/ifKOt7BqbZlK1HJKN1M5GAa1P4jGZC/dWAZR+OflTvtWeis6rICcsWbVs6QCGjpYE
6m/7b02EsY4mTZoZy8JZD5jFwL2zG64JKG5tyaVWjKASKOEKVxsCaFYIhqafefu/psFYx5J6pxph
iz7D6+jAIaDtZX2cOexmcqZ7DURdjDcvz/LF6ErthQKBge+a4ue1x4UTAHBoPaV1a7RyR0gngYSv
VQ+z6btdbNMULBIH1nroFbwI7wqc5tkXlVLUrw8QRN5Xvo7MzIhoeHx6Mzgx+i+O9J1W3vgybbN6
g76sPnOnu3axGmKRzfCK28MDZ0qAsguaoV0QFo6bAfgiEz4vpGstJbUb9L/X6LOSxOmKr0+dIfP7
7swzY4E6aQWF72+glcnwG+Va13wIbuYQ7QbCl+dwomoffwe9KnrjIctol8azYK99faca6/A26Zog
miLA8SmU4bdKvsvALJEUW0pvAfiFdhqEyv1aSKsuenW+kGevHsqZOsYKDE7r5tV1UF8X3ojwo8JZ
N3m1Ey2ABwYMtTull5N6GeDciSIv0ZuvjG2uqFHEBuBwIZGGQwwYGfrxa4pbNW02kh8DiSqGaIkG
XRnarM2jYEKnM26WwC/QbOEOm1YF77UJwVmEWzNoZoT25OvrzFhHtq3Uo8FIh9+EfjvHbBCAIPkP
El/weYApsrO17s+EPaKzuLKo4xDqSjjhLCrMUkuLBYjjy4tsD+5ZC3Jwi6W/VLz5/yDY0QITtg5p
1XkI8oxHH9jRkttRG4xuDQHx2SawOErRaXCYGlswqmBhySoJ12dBNTUMu6mFczA5XEomqxyGxDna
xd2OZ4mQQReNKljZE3vS2TGiapaDJBupv9q8rperWbrEnV1ymsc5eujcDuTA6OvdoWHzbwZ5xslz
OxvaCPNMjRO4xmh1RscmdNjxyhCgQIENoIzvY4Q9JcrRfNpLfHY9ndLhZ4Om8VDF0jSjiGle1Wxf
guvVAdV91qNBIbqLqm35gFT47fjGFWyNq97RZ3S3gHQbVix1BnRoLFAWy6DZIJwP0VKsLBqgz0VG
SpzsTt/2bmf6ZYNSejj7IThoAzAoypHfSza0pIRoftHeW1myUCF9T3XjZxIHyq54x2HTIVQALvfk
qwauWECde2P/OjAxyMqSdabJ8iCCUQn0yzy9M4Pd6FJ93xReNB+T5ErLblPzql+ui+wO2tHVXuv2
ZHgOjXvByRPYmRN26mxPVIYUJ+MIb4m0Ow5hAD4ogxBDpDyYNpIOIOuJNmwCmUzc/5UK5/l2XJk4
RsZxogWikwJcMrg9kbUb4Ze5FYW226UkbxpuWzNfLEsiuD+VVd6OdnWf9Amq+ay6AWNmDCi2ZjdI
I/WXaKOM7gsZHCbMsDUP8CQDTdzLqxlsBTMv2PInn/ps5muNmCA8gP8yQDXdofIWDfFoZJE2oCnK
3QFqQEgENONWmMbj8/rF3lNWbl7dG4oUNNjwaf6uQtqgV58Vm8abMt1L9EIv3kz2pBbfdQJWH5m3
l6Xo19rpMXgau9D6m7PAT+fZLORTmzRdhLAlg27edoodiG8GDihj0x0nYm5sCinSv0j0e7b5FL46
Z+OajdnNszZyFyrwSWRpO+r2F8FWsoONfpPegz4Uiji89VN0wwrszQkZfjayAsKYpemA21FTr9gq
bgQRIn9A21KI4AR6lRCN9JbE/ZvzvLJyEig+zAKwnesROiMgLEIfITEADwPI24DahWvsFSjGi6Mx
0duuDN1c0CjoJFx0hb4BmQaa05LRUwChgLySK3GVLVx0f4l27Xx1V8FwNjahNnfwYk5yPCPoFVEQ
iJBjQlBQIgUE2OGfcdpEL7uyaGXJIlIQDJvMnuEHPzgeK0EiHgQQCOyQ6kPUOQkFfAXWTF1Zs1Ap
50CJMMUpMqgNQIbIGAdHQMd9GXpmk1dvu1uoUUIitEYNTsz5KDBk6sp5M6tqSHQDWS4yeckCLRlQ
7LWAN9q1xHWq4UsA+Yf53talI9jVgglXV6asCDI9JCFHL6Crpmsh0Ry+Qz/MbtFg4yHLlFgQHxSM
KXpd/kxn5zfT8kKvG1weBK2s5WWzTbnEUB3uALsrnmendGJy+xeF8872tLqyWBFgGsFMYbaZFRZ+
2XmohBjW7S1TtnDk7KVAVywQ6gx1cv0vkVacD77yz+rEaBsw0fD2JW1GHhXKUk+xWw5u5zatF9rB
HmwnniYqlX+qSHI+7sps1TP9I8w04g36chAFZPobghIGnuartHub5rsFXWsgj1i8jP0gMODoY/IM
Z4GaBSSRrkf13Zy/LQWSb2O5TbtNg06W7onR/QTZDhnN+hdzdCkhWyEvr4KdItqdK9un9RWanzLs
FDj5fbYDB27ihW46bAM4uQ4442p4e+KWYIFLd2LgONugTRdrakR5i+xkaX4cehmU41EvA55Eg4oz
zy2BlQdevBBoL3rhlf0bu6BMkx7AULQRJYB8XbDEk2o/BqVOdZwBbrFp44dO+Xe92BOk7eyVlYXp
VR7A8GYU3RMFXLoN+paQkoDFh0xTplmaB17f1hYy7Aomm66MXxep5aLybCOHmAXyJumt/AFOBESq
gLcuFqRc2bj5iw2FZyfjlIs8e2W1VSIIQSN4HSQvrC4RmrthddAcmRwmNFIAL9NF4NIRooT4ifvC
e6Rr8wexLPACnK5WCAnK6P/10hBZgg3SICBjQDO4PV4lbj54PYTJPMGREhhfujKCcxexOkb/Pdy2
BllSbgOxxVzozsnE4ayDLbTVatTuBOMK4jW6sn99inQMuB5xs2deNt2NJYxOdY1qtEdnyODZKeoL
KG30UKqwA5giN23vQOEj9N35dvpq9lf2MNblpFm4eqUG4aWNuongKk/QEEUeKvaE51k022sDhobI
CQJp/DyXho0QRXbJBs5bBoicO3J0e+MDw/h3swF05b5RNi+LLCE0gjZO7wf+gmY0sMUivRkFULdA
aFh6k7KfYl+wzAIDRlcGrOJ4/iRCYnW0lXQnL2DAi92EbirqF8tVHbstd5KNfCMYVzDRa0aBScly
1mrY1ipa/XbTd14xoyP2NOePtLMG3V+xx0QF2k+BiGc2ZE0oMA3LH4j60WamxW91hIMGJKPJWzpv
BtDXQvLNgy5OPlrI8B7zySuLe5aDbs4L8osQTPIi70qwAmumgbAa/wAjJL1dnSSR4eSgCx6AYkiZ
e8pgQ5nHaQbRCnAn+YuDtebZQ2o51EwdUB7lJgM53fDI6wfBE27t7d9c65UJmxbFrDsZqa7Rzl9a
DbCHGoRDNr3Pt8h1ckScJu2FSAvRDlsZMH3OTE1OJ16pCDfygzGBDBq8BhuO/htQ0QFO21lEUGxB
AdpYswv04yJFinF6V9m8TDfQBomcJvJA+qb7QWmhr7c8CM3H53eybqi6qYIjYl2V0TQjzSROup1A
pZS5de4CZkkhkNbItx1xZ8hkKNZ4H9ebILkSmWh6yp983Eq/hl9NNQlzlYWw0tfDU4kiv3mHKjiY
qoLGIpBLbzbKchEdyBb2ZHahI1LWkMvU/BL6AyCpNWz1ml2pvRVBSV3eArTQF/vwJdedEBQ73yrs
ffT2wAv/Jk1eY2zjl+Uqw+kcrVG36tjrEr94Z+hcPRiXkDRtXyN/xFVh2L2dvgDS7I7vuWscIYeK
Yk2B/6t7FV1x6LK9wQOjNNy7c3NVVW+mdGjJEdJLVHvwa+Sle/Mi0P08gopc/1BBPFkD3O126R+G
Cr1tICs1HzvIxMWPff1Ut4Ol1x65hYQE2EPB7jrkViRDxumJdD/K0iPNPk4uoXWpDG71mj8UCB8g
QqMVOTiF52QPgilQ2KQosyQ+HQaLa3NBSjd5M4IfiXFfloc5AQ3kBsx1ZeIngZNBfLK/6IcN7qYZ
n8LqO7Ps7B5ipGZuTYsz7APjqEGnMHweZCsHWTOGRCskNCQ7sPHb4bgxb/vE0XpoYfce4E+N+kLA
RgBGSxPCmrJFXod9dIcvVLi0oU3oVQCuCmrB/UEPhOQG2wQarNCOuO1ep9f0guRgsMO4KV6BXqIy
qZD9nDiLCoJNmxS4VK6IuiXD91R3O7T7A5gJmGbiVOqWVlb4XgT7KbkxuotGu5HLC7TSFTMa3+1W
PSaxzfQ92g/0Y/7W3dB9fIX0XAk3oN2ZkUVvi3flwgTq8j5ptlO9VS4jSCK+mmDuOsiQgPGkDQpl
yzNJIEy5HWW7r1ywmixX+uhDCnQZoWmK3onLGRN5n78G6tbQduh77sLNMAAudWVK2+GhuDDcVLco
yibPgBchWbwH7R2siHGr6ocQpJJgYNfAWmmAP2DcjvvkohncpXOg3SpZYPZAl3flhoaHf82GLbtO
Lkq6BY92EFrLgMNps+fl2exdco2uiRb0m7o7yE/9Hjdhj/YEaBNa6I+oIQVW+2jySzsrGm2zONSP
ZnIJemn2fbmGqEH4I2z37LnElgGcH01CWbQrQKGFIvVr+Yj3xTSEqHFdokVwVDfzIz6xeFcTv9et
FqoA2ArIzX0HvxtYMtVnJiEAt6LKgxxa3tqYI3B7lsU2rHaKue83E/rhKqvc8ITp9DZ3lyGxVfTN
XGCkEMBFlHo29KLfjY0VHdD+gqaOUt0AfpWCJXT06Td2NzwFmlNnVnEYb+JHzBMquAd6I+0lby53
CnSVreUaUx+DfhxKnDctFFlKt5mQy7NTZEubHSYiRPVm9AthvunzK/qXfVv5oGrdpyTskYjItoAl
gEskv4DT/VaBH+InQ7HAJ/gX6JJfA67c0DSbqoFxEDn16xdoKvdODnYpqFdF2Eeg9fciD9LOEBNI
N0oJB3zU/Crbh/ouhfxH7359fyvcB/zKvK+c065iTTeN8BG1h86ByitrN4ZhoyNxCC4G8oM2it0E
O1RSwGLWPrbDNs1e6+w2qO5lw0fHGNhLtOi20QfUU92Yq7G4uzm7Ed1Dnza3UP3XrK182bkheTaU
aG7BTkDNGG3fJoiBd3nixCA1gfYpcim9I6QL/Dw+/L9h1wXk2ShiUnESZ5DTVpknEz/HznxGhgy8
tk6ALilpxyBILrkyVJWFzaknF/2L5VmXkkMdehshL+q2gRuiocKTArD6epHsUcOWTIvGwKMNkL8y
Dwoo5ex02kDDbGKN37LLpdwqw1VW70hxoy7HedqGLtC+ox2hnxcKHlByZ+2DHGzL8kZGORL6qsFz
AHCVBhIwr2xrm46XMlTtGmS42aWaqqhfqSK2dSLYguvCdZbKNU2gA36tVhfm7NUVKlcIk6AOC/55
mKjuslOuZgPKrn7YuzVX22EglvECVRQwfe5W/lptbivOshBSOVFzaEAvBD4yAvSNN92RDXpFDbgR
sxd3QFcGAVL8qizKBPBD/9U6r9xoA0aBJlwSoiJOg1OPVADEnaBvBpZoa8qduoSMLfDSDi6LTJwQ
EL34ysnTWBIstIWP2bo9ZMwd5LtbKEYhRE1eQIQHWe4HCNZWIuPzeZjya75Xtjeo62kyOP1d62Zg
fSxctQZDuwMKRTAq83oO0E+4niC53u1kVO+gi+fqGjrQhWGM4BZYV7DrfFZqNcbKt66SboIFSf/I
gw8zoHbp5jL0vkKvEIZpfFq/WvWV8VUGtWVqBwgDdME5ri56zkHgvBRbNKlxGS0QQ6Ju7wylaLuJ
zNrKmi5J2JcThEpBEuIU2anHxYnAEKOpd5IdLtd8aKai5jDBjbEFV45grtf16nhop3pEMwjmugOE
UXtbUF/SnHyCJOKceDJE2DncE+0R7AI6ukSBSuHdGFw1kGlfiD+ClqDZYTsaollRvl6OdQ27oXM8
0RCnYPIGcEuA2b3bSJAxdKONtq/ARSAaUHDs1rXrqkmLoCkBuCOQqy33MYjoX6DQGHr5Nk1uT+oE
lQ3/VLQEotv0lEo5M3RhEhfTEuA2BfnAS7fFJgBBvc3ZeeTSam65uAi85q/X/Wek+sV2X1epR5Yv
WcX7BbroQY6Q3QQleW93kZtAqk+HewfWVzN8MKdL6FoYy8ZYtgVSVrBEbwNQVBpuP6QFIRmQ3Tbt
gQdqRXtbSYdAvc3jwwIdcf1hKt8S6isTV4PU77R+uu/BT5eGO2gH6MZ934+AVOpwT2mcWhS6fsFw
U/YXswbSVYgjFy4uQjrFiJNa68cSHMsUhIW2Bscw2+eSU/gZLl1f+yFDxNsdL9mVAXVJS1LuGlY7
rPk2UEdu9xRMS9ImG+6z8oEM20W1OtBpQtyl8vr8qasfIt20mHI395Cn9goJdKOPvfyCELpEF6W0
RZQ8wY8O9iC6UUvozAuWQmB41lV72TTkPubscDE4XXwpPUDUjmyQo+t6rzYtBAD9TnUByeuFGQVV
dPy5bTrbe4XS6jTMkLvpnBFwIAjKVj5UAgIXZRbDBxaYHWP9kaVgckcgO8d+CUDDNF9UAMZK8zcj
8GftSknA0ilJW8OO2K1WXo6KSzI8MFIGf4l16Mz1PKkbnz0wY6wd05/41MBvB7TLQ14ed2Oxj9BY
7UL48RVSNJ2IHFtkHFaXQ0vyKIu56l8HHdRrbMDY5SxaaXslR7cw0G5I4HGS+CjYG/xzvzqlq7sh
r1XD7LhRCrtbpy3h1tbfu25TQA7MYQAdMBt+aINgcVtAsHiILyB+tolbURuC4DHWOAAdylmBIiEw
6YvLOrubmIucl2olbyMXvYwhg9keotLXoQNC0GuMVtDYQ6wqmAzBQVmjAbSQBIYy4aIs+f6EPm/O
K1NuXdzm4DCx0FYNik+Ip+yEJlr0/vyyOtt1RdM1eiahFAduCk8OrzooXEz2IOPC9DtwUoy+Gm+z
F8rR9XVxoUu3GtI7xfSz/+U/36b/Ct/L658L3/7vf+P7t7KaQTUfdatv//cifmvKtvzR/Tf/s//7
td//6H+vqvfirmve37uLl2r9m7/9IT7/j/Gdl+7lt2/coou7+aZ/b+bb97bPutMgeFL+m3/2h//x
fvqU+7l6/59/vJV90fFPC+Oy+McfP9p+/59/cA6t/zz/+D9+dvmS4888EPWtf/v9pe3+5x8S0Y1/
KqpMVQN05lQhBj5ofOc/Ijr9p6YSTdWZfvoRzk5RAvHF/0r5JwUITjcNTZMV+LxY0LbsTz9TyD9B
AqPLJjMpsvIMIgD//8F+W6FfK/YfRZ9fl3HRtRh1ZTmYQlTTVPl/mkaZdrLAZ1vHpOYshUEuHavW
HQFlL7x4F11xKQymg2gHJ+XfDpQ/jMkP0tmYPQxVSupKP/KMvPSY3tBn45BZZEc9xKKv8iXdi8vG
ohddXSVQHpXMKJykY8egrgPkYd08ni36H3N7PpenotGZNfzwXvyYnr3XUo15N8mp8mgMWjDOxDUV
o/SlrgdFVj6SfCfp7dTsT1/mChLlEO4L8t1E0E29OfvXL37352/FhUnffn7JPzb/9b2BkgP4C0+D
/Rr352A//+DXuGHLhj+e5vQcP7//+UjoMPnjY6Zlarq7zx90/btno/8cUq9FyR2+TL/PsW6YlJho
b1FxdNRVRkyrZKkmisGOdTtbVU3shOwqwBsyiLl/vZxrCWEsp27Kiozal6wq4OZYAxzqcoy7sWPH
fmf45BDvtHuw2cOKQ9zTE9nwNUT9NBrRFcKogU4Lsu6YVORWYgst2ZFLbw33CvJoEejskaJvX5Bw
xT0mXUhHHmx13+oDJ/yKnX4fXiG/KnqWtduFZ4EsnKar0JuUVTRzrSZZ1gZNKbqsfRwRaMputdVs
w69ve7+Dhi1Umy1q0acajTaND8r/zbLjYvGtM3E52w1zJq+4iHx0+QrDglXqgz+YIlND1qhpKArW
5vcTVndJpc1LoR8TCAjFUDV4K7FNH1JbuWsh4m2b7zlgfhcD+xOiNx8NyG9jr9N7izqTYai74GhW
FxN4HQj04b7ecaIRVhvOzPOkH9MRLBlB+xSS6q4NFJGrxF2B38/P72/Bf35mo8rKLKSYLO2jvOM8
N8tjbr+pJ//d3IrKkezT5dKYQqnBCJXXoIIskJjZ1dLwqClqchkoqtcWESJ3ud8tM8LIiCnuXAyN
lXRqa8tzfVf04S7ryF0+TdBmi3EhDM1xLhrZSjvZV3sgd41FUyxS5A+yioAtGHcR6Y61irS/prKN
pMoHNY29vmx2IHj3EiRjlzB9NAJ09ORNC5XYXr8hZPCbibwqKbkLw/5bESB9lkXNt3Y03mZdu1SG
atMs9C0LdBTLcumRESgbzTOE94KYlxzG50aRfWLmD1WKJkE1P1QSeR6D7KmUqOp8vTEE87gGSYRa
nZGaTtoxwJ2Rqc09CPk2Uc2eogGXzJJtvx7udL7Xm0TVsWoKNTV4z6tjhsuLdHMQG8fiqZO8BeLw
dn/LHqE5sy0TBP49dEVnCx6j9yfEfT9aePhKvwZfExKTpWiqKDfNo3KTvxAneVKQ1Xw17vMDhIx/
DLeVHaXOuBfBuz7OsUlBl6Mw1VSpYqz3ahrlNQuTWT/WUM4bIFinzldt5GW5ZjX1g2CCV3Et7JhJ
FVk3dU0FZItpq5OeTstSBiWlR7BLIVuB5NHgQYgNfTfgIiqsFspgojD+syHhL+JuAX2KTE7FnbOD
nwQkom3Wp48c9o+UuNuAyVFyzQdQnEGuqqKCPbuKhk6vaDCZySpsNVHXNLjyAv4WtcJ8kvBBrp/k
6MCqb19P4ykJ9Ps+NWFZfo2xcrhYkuSKpE30qOcZ5FcKpOFq82Hq0RE60JuIUeD7cx0hX1a/FnV3
GJbEKQNtR8YM4mjT0DlxjvJ8m8a6bZi1bCkqVGvgjoOvf7yNSA6J1DG3m0I9kl6UWPlg7XF9McUw
AdbA/wFG+t0SQxyADFEF09SayAqBeB2QBMhrfT1FHw4TH0RlBsNsa9qHC7NHANfrTSYd5/EFQo82
1kNdErCN1//u3YXP1uAmaQpcM5md8DBn26tswklDgjp9HDMgTMhBza+/fpMP++k0AMNmMhFUGQbf
32cDGLM6Nm2F63fUDUsOQfmq302VYLo+8fn4W+BgKgrVTW3t+RhLmifzDAdDJZb+BnWmmlry92mG
byHfQ4tgEjcRfLyRfx9ytYkTUxrKqCTtY3HoturG2E47Gbhy4N7A+ibqXl6LEPJj+dsLrky7Omth
VEgsOA7lpEChalAtTUtgeQw5v2xl8q0Lk+uIQDuJyON9RosbMkpvYdl8C6kR4o4MwLcb4qshNA7D
oJrWmAF3gXDuQQrBMdJk441SRrFrNIofjbPupTOAIwbyIjbt1JdcBlI0Cs0crN9AnyfDZqLwGRUw
NtcZVGbUOZRBn2yC/EdmV3GrqgJDuKYqWM/AuqQwQExwirM+ekRS8yBHcuIaBpApA0mg9s1G5FFV
5VnR6xyc911ulSGkSYasSpsnrYUwgQnV1WDqgWdR0QaQl9XlKCHXZI4owIcT/i0sO6Bio2p6KAjb
hXMG1zSCwGa0TMCMGNrVkHI9MTOzcEc0TtsON4bBamvOQzRGjZMFZmMsCgXipNdT1Wm6PLXCTEKd
rce2T2Sm7mIzBdR5UqZ/12gj1DGhLqTDxSbgrFvtjrbIDUNJW3YcmotMyayxvelqgdX+xCSpPLVh
MPjwjKzxhkqla1VWzcpxSUurM4DZmVApHg9UmwQNZ+uKOEOE8NtQKxOr650UpIZEjm0KPQvDeJzG
8lAt5GLJ9dZKAsCpqitwxEPB3nwdlfyYNqhZg7stYhaddaererQNRE6oEuAvI0ulh0zy5ewYAcVT
05s276BE1wOj2WxL+mPRs23X36bLTlNQsUh0u+4iryobV4GO7TDpzjCHVl6mnqw6A/AZSgfVTkVx
ZaBJDck34+FdSkGlwnXf9DzafG1BP+Z6EDsxXdcpo6pMyJq9euyrQc6qNoDXQTx9k0GZ16teew8I
tg36zJU/ITn0idVmsmHqMmMq+RhJhkmZGCWdlGOe3REdqlV6DuUswTp/9mKMEETp8DPgtK5LFLk5
mOAV1eEHEEvegXNk24Kt9sQdlm/13eBLW8n7ejI/ezEMx11GwzSRh/v9OurGUA9Q/yPHMJ63SjHv
cnR8TKoieLUPTgKygBpmUEEygsFp417r2a1XUKUYRpPRYxpLdltVVgV5mq/f5OPsEdPUCTOoQjlk
dP0qUCiWc60tjWNUg8Iwa68Ioeheo+QCi6Y06S3RZY9JMtoIjX0n0e9dlIP04zEK/8IGhbtINYVp
SI0a6/CezG1SySCNPOp3uCUUu5RdaLg66NvMkVwIRwvK1j4TRDufrOT5oOu4vgmyIhvVGfHGEF7r
Dap9fWSbKRGQQ31YSQVHjug6FlTXqLZ+t3AheTWrQ3DsdWBrivKKUUWwJz+xrFgahsAC3h7Bift9
s7TVELZKT6WjiYbmKWxBGYBGmFx2uyETXBQfNw1eB3tS1WBJdDiwqwiGtr0spSYxjtmWo4us6Q4I
jPcF+nDO8oPTDHnYsKLk32dzeD7oKnkxZ0lFw3giRxOmxNBeW1XEyPshCuSvxXArGbqCvPg6SqpS
vV+UajKPeow4E2TAmfyqmtfLUjk0TQTrxT2738IXPphmIMmIHa98IE1aoqY3F7M3j82Y+qo57VSy
bBcluwmnAcWzcLCrGixDguPO7/D1qLqOrD/IMpGAXpuUZIoDXMy5cgxSq/4RQd7Hg7A6Gsbqt+Sx
ccttDkgHSpY+Zz3WBDyEnxw2eO9UQUgDptQPOdW6yRFMZfDiVQicDq3Va1uwpwpcvJO2y4dXPBtl
tU9ikwU9XXDWMlkBxYiRBVuZ6pCj13tcrEpj0QEOrspAyDWPk+GE1fCoqJppdfX4bNSQdpDS+jLr
w9oaitaRjPhC1aPeDRPjGjikG10LX8wsDMBI3b5KRvMaSuFFoqtPEfjSQ5psoSvoDa32OpbBgzoy
sCKhrUYtQegBdDUp27uFlWwTB1LhoCTBmxKDH7Uhtxarlrdarp5CDcLWWWZCZ3hA+UmDzywNF7kG
HAON5ruhba/7sHrK8/SwDFXgSiPUoEFocaxKhEeBVptOkiIlinQA9nBuXo81ALK07rZBGd4lBtDV
6rTtEuKFTfsjDMLv2lCG28BkL1M3gJV7SL1+ygE/z+t92S/Hrzeh8snW54lu1LaQYcJeWF2f6VJH
rDQoOcbIV3gppkwLFt0yNazL/+Psy5ob1dW1fxFVICEJbgGPsTPH7vQNlU53M4lBzPDrz0N/9Z0d
Y1eofWrdrVorsoSGd3gGFkCszwRInVcmii9+PrilXuzauN0ZCT/QzHDTDFryA9wHAKjvNfsh91s4
reC/y8c1vsPOj4ChqBT8MxtdBE6daPt68lWXFM0fVhXRUll1hk6bIk0L9QwTJ9lEuj0nQ0rZSh6Y
fnzuEWE5YZ7CwI4qgD1y+avjNopmEiT8BFjwKmMnn6bh6vsVvc5ccZkIeHRSFO7RGxGzC7kfpDQ0
OtqnBP0DiNS6zR/f+xzW6Hn/WuTUTC/J/IBB88vGazO1NuePWSV0UVRDRE4KkSRZxWsDKNFXtgHX
dAM0PdvZC6HBracNe5Wi2AP9RASxl09bnRVjWkW4tNoAz0sB6d0oemG1fvDNJSGoW/ejZeCLEoRC
lM4rGcBv8FqFhnGq13yfrdu7Zj2V5Zbesls3IWhBWEAD1RK8NpczMsrGNKWt+Sc29hsdIOqc073l
RwsLd2sYGygMhI8oXl1VGmvfyExeBME5YPlKT9gqHe5Ysrj/pxt1viG+DjO7cWXbibFpfP802k4K
bwxPvtjPyhNA4Dn9z2wRhXprP3wdbxbq0F5To0gtZHYwMCB14xBD7Qz+YvRLqgfXzTAcrK9DTUHJ
lxC81pqE+5JAVyICGXLQhlfV5gW8rcPOi8boyR5U8OoTqBxmmg9L4CLt0IHgd6FpbbugPOkygp0F
G1/7hsJKYgQfKpfMS2BuwAtIr4T9JgFSqGTm2pB4mzSJhsgwdtQBHdMzRHtvcfXBWtDKC/jgRiSA
tsWgpQsR3a3YCnkAQh4dRQg0IC+nGdVqKELRGScp2lVYda7VLbbvboxBEDXqxDQoKtHzTKOr/CqU
LTFOKfhewBJmHgXLFCihjrrjqnosYbQ4vn9/Md44ABdjTjvpy+eTtRj01teNk+j1k6aix97X7kx9
qdZwKyCmjKHCbqBXzCxrtn5USrNhg64huf7nIVFVTgkD8rXRws+12qFP2jsJcriF833jIFCgRFAW
tUxmI8W4nJ7AQxCXIRLs3vcd0h/DEqQHe4uLdOGBufHtLgaanfDcqoJcM3p24sM21OGYCDbV91/q
ugWOco3FEXab2H745bNLfhIjUyOr+QkmPPeBbW+BPHDjWrn6+APk5FVq67DNVYD41q5P89eAjRt0
whyVgFPVhiilhV4o8k8moCM96ZkJeQeTTfAXEtcaM1c3uq0M7aMyUrWwOjfyBpBkOcocwJqhzDL7
+n4bw1ZowNNeGPCqMX5RcoRxZtoWTme/fr9MNz7E16HmzUAjzTUyqCo5a+ZnoWAqEYYLH+K6/4cU
kiCDNPFuWGj/zT6EQojBSqXwNjnWEx54yOi64TqBiIbYs3tIXX7Wbvog4uUu1Y3tDNiBiXKNzkwE
h7PtjBjK4DV8/M4WkpNTdCfu+rO4z+4mT27mthu6gijXIs70ulGNCYMwi9gNHxEdjOkS+XJJDERW
xpBQHY9x9pr44qxF5VM6qPOQdhxMWgP9obD4MC0w1kxlwExisKiXhNEjhV1NY1qrCiRRraJPiNnX
ZqpSwIB1mDWLbg2372NeA12VAwPYQOQcfwlb13YIqNZWCmhmsklq7V6X5Ghx8Oz8bIAaJF9JwCCc
sYS2kZ/ZB6Unx4oY91EP2RdN5Cde6r/zWPwYs/rJb/0HydtnWsLhUOPosaOV2bp5gXyBVXq46oxq
M7ZlAfFpOBvrZY3l9WFsS8slQ6Npp88igYulnN23QV/akJ/BXYvCAU5df5KMSaePgXAKy0+jqUDx
NOEMSOyX78/Fja0DlAHAMwKtVSS2s63TJYqPIOfF5ywB/7LJvbQs9wV7arpFZNDSULO7cCjQMWx8
EZ/zFZhvkZNUjv7BzqHHnuXf0U1ejQ/xkT7w5//DDFEbA7mbW/wKljMi4wvTBMlzzwfIxD3H6EWE
/rkXSz2Sub3Hv3QGYEBToPSIf+YPNS26uAS4Kj77R7I34U4QQ5pOjx31T0W63aQveAQWQMw3No7F
prFMgA5RnZidwSwbdRlQGp/NTbQ17qJNuiNesl4q992emw1Q5fTKAIU5u9yI6Sc9g+nxqXGjj+Fv
sAWA7qiOFmwQgNA2U1c9+M+L7fcbDwQaHv8ZdUqIv9wwYRZkKZ1GtX7qk9jkdty2j8r1vWIlT/Je
PgORfgwe1EJieuOxuBh29i4NVlFrfUbpifHnfkAbc1yc2XSuZgfe4oaBnpGYio/zlmlodqxJM1Cz
h8mD5hTtg2MNDbLiaVkJ7NZsuIFAR0cv20Bj+3IR7WbgZusjy+7gA0kqsJLlwjv+L166mg2KcSiE
I4y7wsMiNE5bO1H0NBkHgM4MS+jybnJ5SR6W4FE3dyLQUf871jTdL3uCy6Hsg7pH1c2DAGTrim32
kG8SYG/7VTvCERryK8siWTdyd2uCDU9Fgn9QkMtRdWE0JQg98bmFF0ayBVZ8smZCL07b8Dv/Hn3c
9ffX1u15TsaWqPsx25if7C6MR6IijZw6VN72xatYQwsRgEZjU0onfaVuvh4WhYan6+LqQ34ZdPYO
jckY+mj00lPTHJo6c1owxZOQeQtzu3Wu+ZdhZreJzYANJ8xE4WeyfKjh6HHoX+gvvP8eC5zKi59l
uq3RtgjW+ULof3OGgA+hVWuAUjJHRIRG27CMWOSkW3eZIZ04OCf1f4+6QEQO6N5U3+JXcW0nxFgg
7fFPPNDu6z56HPtiHyr54/tlvHmw/zPMPKYtYtYBEFWifKD/LmyPyiXBn1vpGTrO6IkAG8yRYcxe
Fy01YrQsBoLyWLeaBHczAuToBjC+FVmn6xA7JPDowurRf+64s12IpAwVQRStUB2cG76zJiuTos3i
c1TBEgOQgbcmqB4lBCZMv3wULaQtBoHgsBaCuYgSDbewyP2YNMoBz/lnrtE3mapjbeQ/knasNqQJ
TmGMsmhBw8PY8c9qaM+mWSqHiADGnHAgcQqgKbe61N6kroBXpGjKpElpOFble4kFfbauHZtVRnoI
4I4idy3USWEhZQHpP8Z3QZR5odkeTV2uDQot7FH3BAseIbiG5rgfbyo7SWDkokHCZeyyPe3qYt/2
int9BU2CkHV7MmRvivtvWUHfWCs2OoM1c1SBAR9lGQStKi1dVT5bswyJWxrTgxXyfVMEf4VhPfTJ
cN+gdo2QMX8lREiQZsLWtfTxXrOq5yq0nxIa/iBp/kJE/xCU6ZGEPRRZkg6FVwMpSpwbsB0FarD1
6V8V2qnTaQR4vk5Xjsj1AH+5WNOu90qS/g5iqIZCE/nsa+TAJQAWftY/hEP87PcpIGWAh0mhHetK
PIaF5nECYShidy8gB96pJH3Uzeo+UuPGoOVKay2E52m64mqE+F0q/9h9tWmGBjJSZfYDENm7Dqou
QQVsfSn0zMEFBTfClN5FnfVLKCNYBSL5DEO26gbrZaQwJOUh2DxJ44gROiZ9Uu7ssXut+nGdM/mR
xDo8dRTieBkoCLGM9YeWdYfWj048JRIeeCglNUl48AMr9Joohox/XkKPBrcW5lm9Gix5EgrCbgb9
1OtROVGR3ut9BBEP3T+0EqJYRpADcg6GpYxV4hmqPzJthDx9aX+EZhl5ZtesC6hMygEaTiSB36td
5fh6hXWowmE3JOY9IDe/O270q7AYOXw9OUC8dfM0kuRQMu1Tkyj6J3W3EQkAV1VVnGKDvacygYc3
1e9DWh4CVN5Sq2BbZvqvkqkjwCIPZdeBfhiFT6YNcxWAjY9xC8HHXhcPJvx2ewNeNIY1dXy0O7vO
Sjhkp8ci0j+JzD6tBO0AHWIudd8c+hEqhsnQOBr4Oeh9mPAeGA+l0lDpSGFaP8j3kOSWU1bAcfQD
bOZ8fXwhWvwENYw7QJpLl0bt2wizmY7jGNaJTOEMgfxvyApv4HyN4wgh8+RJRvE5YSgFZSmEeCPN
vrfp2HkmDaKdX+evqqiw5AWFCo4RrjJb6q5oG3sVcU2B22+fC03bpAN96HT7SQXVezka27gH5qTa
Zll1tCqITZQsDxxgS7DtOP1NCx8LOr5rdv6QZdrBNoyVLtt1q4f7PKg/eFp9cp56tC//Aoe1rbh/
R2niDHFIHQCEvVFa0GHHzWRC86Oq7EOgxWc+EogwGUDOVA+BEP6qyMDzK/BKaBWMnlDLGTC95MUa
w63Fh8dRg2VF0GMxtK1ZR285rjYnNyEYCMvyrLbeMyjNGEFXu1kb7OxCnqohg3pI8igJW6sGnM14
BCoh1TrPyItj240/yoEeSgtCMEykG5RgoIGb95seK9PQbCMy/9ygweoiQP6j8+6V+uaei3hbc+PJ
T+hLPGbBOkTxDBdCptD7GoZVpoO0MDbQ3eYKdi8hRLbuLJ78poaUOTpKNbxhuPUHQmaPVdABlTDw
Cv8a6u2AE2a7pP3XMizlypqQdTKVwComab8xhQ8DCS1E90+VlkOj8blPaeqOdnA2zOATjYizbfZA
whfg/dqtwmopPdgDr59vNTuytjUBabjXw2BvQgNjHasodHQfZRI83vdDOfyggfZWthghEDH8jiwa
rQOj/bQHtBwTEj1qWvAwFtmqGQuxS0EGcnwRwhyM4upJdMtpqvR1SIAt5027UFC6Eakg7APoy7QR
R1x1b2K8awrqwdbJSNAjgpIXali7oFviT9yqW9nENvDiTo8tWDSXoW1Rs4HStNZOWswK1x8UeNOQ
GUvLt5Dor6Q1qJs0BXyIdAicMwJRmBqF7hBqRsAzPGhd89sO8seqhLCjDF6/D3Hm0iVTTm1TgAsA
mgBgAo33yx/HDRoGtZZopwQXBGQ7iAN347XhQVIhcPihgYinXI1/0x3am+/LRhO3vgFFexL1aUGY
mEPORZ5LUxWtPA/E9GSebFQuYQW4BKO/OQxSJ/TpUKcg/7opX3KaAIlgzJpOniEB7GQwAE965ejt
3+8X80a8aFOGcADwcmGgdne5liA01qOISXzWRPte9va5p/nH90P883+Yh25fx5h+w5eZoJSfwWlU
T87hIfjQ3e4j201t1fwJUmoTaPxHfN9/dC/6GWj9JWz4RPCcZy82BckT2wTkUDYPV5toyPFCGBpA
SckbGohQrCPBm6V3P2v4I0CZFFLYoLl4DQTQD40ev0VyWLFOv89h0J6EsA6pLEAObbm3RL8vx+Qt
1cS2agKAXcOD3XNgqqz2aRy03FGZmaMzbj3jrl6xBs9GPOKi18WqEcUz1ZqFlb25RQSc1U0kLziu
s483Mj3qixwJqGUVLopa8L4AkaQevYUPeCPRRd8O2TVqgoDMzuGOjd6lWRF0ybmGQDE9pCvjDmZj
KGIb0Omt3/4PDV28BkABoIg1zW52vjWtCAGMbrWTyVLwZZKOOXbMf9Z9v9RsuLWAuE4mOJmF03zN
gSyCuAuFdvKh11Qpyw3SeOUzsXRr3wA1oCaOtB3Jx4SvnH7HlxMQI+eLgsJPzlkUg5Bb4/EzE2jp
JWj9VBICfD19jXlzCFljgHNqvSdKflhN/wAm1VMsO2gcojTk5DmQRmBCf5oV3ZYhid1e9zXHrLPf
KfrGThQzKGRb5CctEigfjhoCev2x6gsgQPz4h7LNcgWQ3hPNaeTIHsAUakAcUBwxZQRN2XMSx1CS
HP3RqVsozvU6fTGUOGdE+6kyaEA1FuyCbRo8VwJAGA0NjWb4keTar4UNd6MsfLFes5JD0QVdk5JU
orJS7Cw4yCeb8Rk0yX3gQpdmA1gK+ptL9bepcDi/pr7SSGaniTO89HYZJWcRelHy21QMcORNlr11
4SFu37+f4q0Z4iRNHTqUThH8Xe6ILoZxFMka/1TT0GXk2cpBt4yztd+P7vcj3cCzIGLAxYbCBnqB
QIpfDpUEGvfbRtjo2Xol7EMhC7yLDsErdMpQFV4Ub7u+LCY4o2Wgqoh3BS3/y+GAvAWgUke5KOjC
Z14bd35vP9WdXm8K4m8rMIecgY+6q3oNxMQ0AhBfjauiTmHj0UEx+fvZX5/wy18zPQ9fTp45yiEv
TITZGWCIqskgvwi9ynhYOOHXzyiGQeOYoApuAck5W+PIanU7sVh8DmsGo8N6ZSCX/34m1zvGwE2F
qh8jKLtc7Zig5EmCHwH0xCjcFgI8GeQaAxxVEDQXZnN9Egz8fbDqKCBCE67yctF6owzzBqXGU2Jg
u0CEsOvXgyDOQLJV0bwbYvX91G7UNQHfNECTBGERnUM6G9AWQ2MAAYi6pqu77S7EJbiHEpjbeL6T
e9kK+fRyXfPf83h54DHqtEkBO4ewxLwIbnQolkk0ME4ZzXYx3MFgwQqOpnX0e7EtU8NwTJmf8xGk
FDNttqWUOjRDezCXAijrfr8EN/YpnjtARtDNJOZVnyiWY5EgrRKnMbgHiNCpxLgJCmP3/Sg39tDF
KLN7NZUKfc6h1k+Edo9DWRwYiV4Ej/d2tCTrd13OBVDqy4Rm5dxSU341WEo/tVFzB1rDb7DyD33q
H1DFOcQAFCxdc7fmxtGJAokAxB39X2f6y0nHxdJEfs/ECeJKT+UuW1MBsJA7PKa7iQMGbKjc6M/x
cdE1d7pCZtsIOPT/DDydpi8Dp/kYhnkyQhAZfq39awVuP2pRkC9TL5qXLOyTW7f5xWjzo6Kk6BO8
1//UDcRaPtj3eYeGG1DG3rDNFk2fbm3ML7PjU2jzZXZlJaTd4BCdWvhlNpt0I8/67/RA1rnXbemL
2g6bcPP9Lr1mo+IB+Trm7AkRSQCeSD5Yp2bQNn7E9jS10ADIU//YmxArEFOtQK9CiJCmKGYCx/q7
tKPxHSAB6IFn9V/K4/ZgUdjNZiDNDmEABoQJe0ZR2vpKjqm1h5gLBxUDPo08pL03WtpC0DxXnJ3C
SmSnFC8hkGB482bhBFTtojJKmwZ3mrE2QRO2IAaMBlG7To4RYuducvl5qV1kGIYrf8JVKYcGx8Kp
+KcpN9+cX3/FLPcqk8iMonycPl/4GHwUxBH4jumqO9l3aiNWEgLBHwCNTaCQ+gig+nYSlmIL5fsb
mwjiZlAbmdjoaNTNNq0Ra21fJoizJeLbEOXgsHzr5bh0Nm5cAV+HmatXBW1RtrJR9ikEsOMTVIod
thCu63XwZqLW7KCmrR7Gt652ljqQNyc4qaWgWkIQ0s1uOylEayS+gtg5TC66CGof+gfnxcLBuDk/
ALpArRdTIjbbUmVf8TBWyGXHBu1MsApTiLSVmXD7nG+/P4NLQ832TYBssB0j2zrZ4x2pj6209zSC
4JbBFj7a1UCgoCJowrM38duR9V3eL77Mld3yND7LJAbKJT2MY78zisRD/3hhqKsgbRoKxCygy3QL
idhs+SIYC9FeauJUBMD21MJh9um/XDWMgEoKIgrCdP2KPtc1o2X1PaGniha9R9tmI4zSEx3EwVlt
nr8f7Ho62G1ohqH7TLAX5nUon8pWSS3mp7Zr7kcOefvaAHfh+0GuNjbCoq+DkMvPU+qBLiJ/gFx8
Pe562d2xCu4H+biw3W4NgzlgIqZpUkSAl8PQTMdekyk94Qg/ofD1d2BqZ7b9ImfnKhPHfCZHB2AF
QE0CzOJyIEXaOMHDAM6OjvIMOnrvsa7+dCP/23bkxchgajBwUXk8RNtraKuX75fzKrKm/2D+SMWE
iX04h3gMyrc7vKZAkVhB+QRV8se0yrptFUI/Wjd0AF3ltiX2j+9H5Te2ysQu+N9hp5/15RFnScan
nCsEdt1f6xEs7cNzRoGQprlHc75iELJLCnEeQR5HjXld8NApoM5iK7opjGIDcRgUyLq9j2pZjXK8
1kKlMv0ARO1JWSncAdDwsdvHvtv0Zrw1gjhYR8z/GbXwXUn+qrwGE1K6kQRwL9YhItgH2zyDqd8Q
fmqhtQfkfWf1yYNt5adKhCfEwX+slqxSjey1Qa6A5WcWxDL93n+qdDQE8wRuiP1+8H/b/AfA4mvK
y7tO61wfZhcV79alhrQBqDWWwfmHNwtf8Rrbgk49WviAdQGwYFxhhTmoJ4NfNDC330ADw8Ob5rH7
iSGSPyzBkv/RTS5e8GksDEOg0XVDTiXoM91Gr007CdsHXLHeS1B2zLLBaqC5aPhuLxBOGAXEErmL
4tMaoJt1CpObRgl3LDgUdPv7MZrWg7tFnx1lZbmVCryJlBen1AskKFUxqvUR2nwlBOtqBi2wyslQ
ciG+l1bd0wD1NZOxHbGyo1aoxxhtU4tXMTaC/YSOjCNSzR387FiYpaPHyVqF+FzMF6txxMbmYqdX
ZHRLGex9vf8ZhhVsRapkH/TdUYv0n+CEPRQGWVta4dkmfDEa6YocxlwMxfyan/sgg+SQckmWQC6q
z9dkHByhN56GM5PG/z12CWuONALEHJCqgKKdBaDhkBh1GhHrlGgKEwoBDrby4BBxNL4LxnetBiWB
vhr3ZcLuKrO5N5IuW3jsp5Bh9t0vzuwsZlKWXZpgv9JTH4I/oClOXcrhAdP7zQCYPwrZSLH+fH9R
3LiGMSbUTcwJgYan7PKeKAp4tyNOpicrl8dW1B7PjDM3ogXu4nV7CdcgGg6TIiMeSrzKl+N0PB1L
cGyBtV/7w8rKVvBOWeFiKIcVAgA3cNufhRu/WYAM/FyqLl9nULPBZ5dh3OKSLxJoGQBopO8m23R4
rlie+pHufBjFb5ZOMLnx5lzMdvYladr2vQXs4ImDb/U+VHD78JVJVyLn2b4wwr1Ad2Gwk9cUrhgv
QxfRJ3zzF3QzIZpQJujm1++aNkKZv2jydZX6HcD7Otu2QYKkNkmXbrfpTZ/vPFw5E6wNZAjE65df
pylqGUJJBboS5Rb+h4FDt/aqMtBYgzIH8cI9Ouff77tb7xOD/jFoM4DLX/W6fAb4TqEDK9gE5A5+
cTutGNbfD3Fra4OMhrgZEYZxtbWDWDLNpoqfavXUDU+R9UtPF3C3N4cwAagEcfwf6/ly3dJCRFqH
Ms7JCuu92ZQ7lNeA9I3C3fdTubVaiDIntBqOD56Gy3HCLktqvZP0hGjz0ILxVFfFglrCP67+fA9M
WkpkKmpixWZ71s4NzbJJC0Z1SSNwQMLADVsLONEmBoaEvbKB/Y5pDplisSm6ZPv9DP9Jk30z/BzG
BqELw0cNwD5V6r6r5avJYA1kwTtPh8G5Wa2hX+QmZrIq9X5f6PG93v6ETBZ8ZH+U3ave1A4b8ViC
otrAAK4kgeP7MDJtPslID6I62zR1oiRfdV11TPWPQA1OB9KrEBBqkXQT+mDSRtShYP6jQ7jyg7c2
x8NqoQ8DO+8aAniCQr8yHO94y0BSfawV+hJgG/howBEGD2yZPlrDS8CAFmDy3g6b5y4Gf6ZKXVrH
DlS1NzkqUjWAUICgu4nRQB8NCg2KHcyUg5WrTsC2vJMCNHIrcqJyqUx/nXZdRDBz3imk2VKD61PA
HYyAyNQTEw4OCHbyVogl44Npr8w+5kW0NCshBaZINJri/utoLu/CFAsQp+kRCKjI6QYYyBQJYvFK
AZijBOm87/fSrZlygxOLTjj1K3ooCVIrbYgOCjsrQfWAuUUNHJ/F/PdU93v3+8HojbMJaijqPSjR
g742f9kU9XljKjwuaZMWu9qoCsT19kMI6y4tkrpXpT2/N/g4nP24/jvGsGUs42eIBZ0klKfdEVmi
oVjkNr2CuW7VlruRwQc20u5HCXl9GQ+PQm3zvHGpEW/8NLC8LFBvFvYlvLLNfW6TNdgzW9+OnrTO
ekqIXjs2tGz/+7wQyGeKVg6QyBYyxMs7CCmMHmpQ6D11oNbY5BeymokHszDK9BTPd87XUaZv+yVv
kaYoalKg58HangAE1EoHLcs3widrWkreLADL/K5ewrje+oiI/qgJODAEfuaHY6gjVXBE+Cetbx7j
tNywKF94K4xb2/LLGHOxFMVGHTx9SAhNZhDDCTgzCWYIOjur5rX/gEulgxRrsR5444lCBwmFSSAi
bmgJNh30lhIFYROzQ0k0fym6wuPj7+8Pwa3w7l+fyqBTKQQqSZefrY5rTnwZk4nBuRnuQSD8fy6z
6aGBMoTDAZAn2wDGysJZQs3cXFa0yP7/0LMdg4td6xlIuaeI1pu+GLc8iADpiLexyRbeyBsBOrMn
uQKGEzyVqy9nmfYpOjlEiJOdyQNg19sYUwoZUBhQaCP9Ekj9Gng9JSUUrx7aZFDtmxulTIlKk9SA
dsMtB5KzYt1mzgjXTw1AbAiM0z+aly5JGt1cTpxlxDPIgtAQvJyjH1qAQFZIPm0G/huLAMQAsCBA
AFst8GuWRprO5Jejrpgfgk2EPRNAZ1br/0J7zynHd7JEL755tqEWYIKSNaFZZl+taaNgaJoIBaDw
B+e7LFqqmF3DnShuDhwvyNFPUr3zfVFoSuYk5M3J/xkeyWaCOsUAPHG3OrZb9dnqoKUAerq2zUXn
shu5DcZGz91CVZAxqFVermJvFQQKgxjbftF+mKtxO3UaqtaJncnGaumwXa/l5Wizw5Zx2hgKscup
hmX5mLxogHR/f5Vc31cYAZ1htE8I4pE5mKCmCspwtd2cBCpSdYMWNIXfZtAsPNvX78zlMFNG9GXz
hXVnDMoSzSknVbDqm2ADmONbzdptDoFPl8UosXR6v5AG31y+L5ObHS4dVW/L6DG5oM5dlphuJZde
GfEvUJ8/obgagAqCNsyEALmcGpOQJjZi30QBF4pxVRmRjdE1vdf4qLfHmr+F7Yi2hVgT7CjRv1Aj
UIayZBBJZxkcdX6zAuFHoT0gVQTQGaDXErjeErqDKwg5/s5zkOQziFjm2QihnlH7AAfGhlgOJGhw
BTaoEoaoDBn5bhT6eyTs3yQacfeP4pWQvnPjatyZMYXWDNRx2mAIV4pAUBdg0/2Y88TNjN70/EYh
+8jAddWEtlZUrPlQ74cwDtw0ieESG4e/QhuGr039Q6+T1lVkfOmD/peeIeYeU3h2atKqIQ0MUYiQ
8X0nfQ/SRhW47pCxDnoJ0QQDutVQnHlXHdzAgPArjMh0c1uCD0Eq6FYSyJfoiPlbwI8EWRcJOi9B
AWDzgPi8N0GPpwEg/Gg962xTgPnsclbdt77lCUu9lU2/5RwcRQsminqz0hOpkI8wGKGKSKyUMcCs
CFLYuSy3ihSHmkTripnJOqH1g8zT0E375lfcorPUWHnvDBXLvdGcsqFBvVe1hFRMlv6KfdIAMCeb
FZfZrxpKWE4FnBj8IkEpCDQTeRErvGrSaEJCFRog46XFTzODybHoq/euFL/opKuR8T7xgrJ/yIru
hNh6M8TEi7PM34GkchcqzSMCIbuqLOU0ULhsdbLqIYfuFrCrC2j9WcTw08tYoLuoUbwYVYBUiBgg
KTSlY036RMwfXW2AvW0TRj8lnDkBjo/+4kBAkrMc2jVUO99bYfwCMPuujbt8XSjrVycYiJdmdjfa
1r0JnaVNGXT9HbGH9yBHNbIdIVcfVIWjw1MQSQ3skjXU112zAIUjayf565DZSAAs+y6ok2zNrEw8
lw1RrzKyegckiSON7R/CwIGME/PDEnGKxSiP1Wiu+zK/H6dp200OLJ4erfMy33SgZiDozx0hrVeb
Nr7X1NHjEJjBuibGsc0EMEed1iOJzM5ZiHIe6tVwemohxYSTNDTBg5XDqiOOzxXIGnorUf6kLfrC
MX45Dyu+UV0rDonfohhuZVCcJJI5vNTlWxzoXqIYdGQj832A7tOqAzvLIU2/AoKucGjXRI4+AsSW
ZrC5ik9aLn5JK0JgpN3VOXzWeHMXsurZH7U/UljlfWZUXlkN61oo3Ea2q/FgbaXDrosggSVr3ji0
7d7CBIZluLOh6lyW+Ll18Mr0/Cc3+qcRDSsYwXdvJLcPRV49mnBFd2ClEU1eGnDT9FclrbY+t/YD
uFOdrm+yPHsKBcSlkt7G+eTkHETFKewjJOU0X8U5pLZIxiEMyyS0iv072wTdxS7hRh2Gfws9eBHD
8DHQ8F4FrYPcwNXr7MUOUDVVsbkKpXXMu2KTV6XaqSzfck2+FbzzMpBNqsp/MmUJxytq7gH7eRVm
th87CEEQmtjAWmavMChcmyUfNioOyIZkJtm3FQ6kGVI42PvlS96lH/g1f/M2PZSN16hPA1IHhIC1
q8oXIfs9SmxI8ZF0WqfKB1qrCZ4CUBa4mW/ACVor1d930A4GAaFaAak3YocBUs+SX2kAFkKc+6dC
K8/Qt11VlbmxRviR1wVALXa5iQu6kug1drFwAgWExghvUtgDdzz2+uAz0l9H/w9EVD1F0ldTY2hM
m66do4NAGieqa2fAzZMNodc2wTsd78PY/1NY0Ojz4dqdi7WQatVyuQoNAUUQ3L4QPSj8o6h0yOr9
qMtm18GsKoYYAxpeG6oYBHd+RygZ+XH7WaaxM6bsGTqQpSeT0fE1301J/wCJjwP4SvZgeFZjAdkB
fTzwDGgOJ8q8cQo9e8JVDxIVkVsTZ0sLi30KJWPWq0059K+BPLJafiJifLZa2BL2ah9Qc9Pr+bMy
+IGHoZf3ye8a/ysbWqez40Om//WL334yHhvm/1JtfNfWuKsIefsf0s5ruXGkTdNXhAh4cwpDT0mU
L50gpKoSvPe4+n3Q/8R2FakRd2YPK6JbSQCZX37mNQwA7YUX0peoJN9o0m3U1bdF+NbG4boJegZg
e9xJV6KsHDCC2RCetlaAb18z7YR8es4twUvA0xpddTuWhOaodgr/V2n0m6BDrylKHvxU9cwRHey4
uBkLTA/i11bKvYLZAmgCOw/wsC3Q4R4RBWknF+v3h74Du6uu5oHxMScWJNO0Rwl5LYTvtd5um6Lw
8qFZF8bdXJp4tohrMfDvkKZyOxPHEEHbKlG1Y6ZqW37lKEnidVa8JRiuiqheMyVfzT4YGlO9G5N3
QUbOpYd5Y4b7ZkpuhrwFJa/19pznniXc1gIyy5nrQ6gxemhMxrwpOt+Ls9IxNP8uTMrbNDe8CK5T
2qbrFMBcb0xOUC+1AlA69aehW24Wl548hduYuDEkFt2NfKd1HbajOLDM/jbpKjD2P8NgaQ/FXlYz
nzXMmzlX7UiUXUOv7bTMXb22dj1u4HL9y2zUU929tNaTOKa3oe57skzAyIUtgmDO1CYuvjq7MKru
csSDiLeeYs32CJUvE6TbSc08LW2Rmcbeq4DhQmwysyG1tW7m8lM3vm+5ncS2nD6COvamUDyp2Y+x
4NSpjMiscTtR2krh70mXEUI0kbR+N+N3hdGXFSqQybCRLT4Gs9mZ427Qcvq05iZJWrsWrbVR9Ldl
lmD+HmMsXK27ejqM9PPz8pepFQ64gVVktq98RXccOOuKvPYn2h/DGpFxFyDTTSf76JJIKwTjV6Ee
O0r/2wfeRF7lGEJ5Y9CZLNnCxcKey6ZwFTf6TuDPFK2yUpX0LmVH1lnFnSa8lnGyhqF3Pw71OkwR
ZGlCDzVEW8zbVap3XhNVnj+iW0Ny13bGfQ9Es2Ljla20RQIKpdfSC8f4Nouzj6bQjlJZODXfG3jv
Q4S2i59BeOz2cgS0naQlUcOjL02bGEKfr6f7rjcftDg4lotGpDDZGRk+3FTc9/iZvniYpoJt0iH1
fCiCyC5LTPh4vFz8waD9LrR8B0dPRx/vjajw9PZZJOWLm8AZu40gNbij7y1UFCZCo4636LOYGXxC
CRv34nWAPZqYh6CNXN0S3VDktgxuyh6xRynfl0HxIiEz6LerYekqy+joTs9ZcpRwfh9xs697cSdY
98WEW6+Qr9qoc/q5ckKOrKmgsqN2G73IMLFMD5gw3TB9+1D1u5gMQDn2lY6o1adQoPTGgDPmAVWl
2pBVOln2KVbCKrSqVaWiYCD3tSNV/ToMcQ2tFfTzg/ikqt27bEA7iX/FUbLuJX9jinS2E51Txf+2
a+bU0aNPPeycMltR39g6vuZJBHG1StMTemnpZO0G1Ye/HGCybUWq3TI1HwIJo794Y0XiWpMANQ7j
OjRooHKtGSc1bhKA2z+G4qHNAifSUOHOptu2fK11aK5l3j+Z+vDki+Fbiu6wJk7vqZQ9tbMZOER3
hntGJnFCmozLAQWgSM4Q/IkEW0/b36pe389W8jvVGcr5Hcw2qCDvUQXfNLUs1IQZMPtdOUD8E4mY
Arrv0YC9qN7BfzDEIfg1F2R47KNBTD9yABYAWN7jztz5WrsXUfw02mqDbY9nLDBbXOh/BaVySpnU
MJ7uPsZk9FIYpVjmGIeS6oBJK78whEHRMVY39VVfavuY1DMpJ6dVTojUrapEXBvDeGdY2ioJaL4q
LCWNe+a1a6bwJ+qNnSLiroxYUNdqqdsMlYM87lo2bms13QsTPOA6Nr0qGToXkWrYkMlGLznfkFAH
qIbtOH/4Q+y18a+8LW/GRr7vUnlVIWeKPQCZ5vSkDso+71VA7uPaqPR7oevd2BedsW1dWfkVdbBu
md9NZbkJh3YVSSEFkYoaquZOab3VhHrrJ7nbD8PBEMj2a7qRybwvxuBXlJPeo4ek5A+pfifUJOFK
uu9HYVem7UEuKzfUjikw2FVQDJJbh/MLu7daJ1iFcBe26LpnIs6hjUyOo/mUOrOMOn8pv2WJeUwT
+dQ3KLmIFtzyPNj7veoNVfSMmNS0lhF69WKuQMcMQJQY7d4cjD1kHogomXTvm8FbJCU/hKb/kSrj
MUjDyi4GdCPQAMdaobuVkKrAkubWMOG3CNB7xAA+VygL64EB6zYSpZdsEsEHiuPPTDRhcgE869V5
U/nRh5FqSOuL86aE6FKJ4ombkxRNc+XErMHEV7PDVKyjKDFVyEPKh68YJLU9+YwSQOsR+1VMlma1
lB2qL0YH0cpEh5b+fRNJrZtX0Wc1Ti4tndvQio69mQVuUQ3vBjTxaOpexrq/oRI9SUm0Vbr6vsgT
r2yKt1EQXnPLvBcj7TQP6TYO45OGxYSCmEGeS4cBHwynMQxQdRy4yExvOtG/N5TqySiNj9k0fo+l
dpPM2oNljWvdKh0Y2dE6FadV2mofYqH99uuBSCsbH7oY3jSFv0EuFxlG80edBPcZNbAdDKlhF3L0
Czbk5ER+c7RCaB5WGj4k/3Cm1fFWCPJf6oTfmaUetbi5RXgGNmP3KWT9c6VyHnSz2A5xdx/oCKTN
40+rYfzVGJ+Tqb1HAlKvOSZKN5pFI1mEf9tJwUs7oMuql7XTdkNix13SuYPFdWDo8IPzKYOV3fv3
Y21yFwjpvRD2z2bXdU81/Tpb8qO7WMaOAqm/gK5LvBl1CiFEUd2sKp9livMso3DMVNPgsPT5KqzU
xCl19VOfmn1k5U/0Ke/kAgRKVkX+MYwIgkKc3sbGOG3aCixUDZSqV8IXHCDeRwMOvxVNd0UWP5i+
dl+GvbiREcBgXiIdW7Ui5fQ3Q5IfqjLNbQmIj5NY/eC0GqIAujZS05RK5bRBccir+cPKZDdIlPug
oCVrRSQbumx1G1XC3nNsPXWuKIRjbWua02oS+EeXDm+KOWwifWJaIs3kdg1CaQZVREr1q0EQjypw
NpOl24qYydSbyacZYraQj8OvXuvvWg3GZuKv47rOmPMUfYT0qcAbVyvEladZR9hinBNnMETdrQnd
Nrp3LdEdPxND8S06S1rt8Z+xle1I4qs1m2iUaW5wRrMA03mFcGQPNTrEkvFatTQnYiQqjGB6juPx
FVvGU13XXmV2J7kef6okpJY4rFUF5Q1RqHZxYZrbyDR7zxrITGKrq5w00t8hp7/qrQBFmaZGMI+P
Zmbu0eFgZpu14zbvpW06a68DgzmzUH4bCtA4Lp6NlpVIiJcvbaCMYKSSdSvKz0yjDuVQCIzTynsZ
ZXhbasT1XFOASeK6lYdVQDer7DVHTxGriIITyKv3ue+eGtHcNVV3M1V9YssRAgocT81OAn+vZoQ4
gTBOLNrro6HaOJfkCDP266EqPwOp+6VHxU0Zxx0zZ7930378NGN6V0OSruICHJiYRzNZqHHkX5i9
yPKrbPQHvQgnW5+VUxM3T9EoHMJM2wd41irmolshii/WkK+EbjwNUnUa83TP3IT0Uy93yVzEmxT6
hDrUqSvEi2BCIZaOrHerhDy/yX2GmtJN0tW/VYH0XB+w9GAWJ9n6JK0G7OLLoqM26FvdTnoBmcM6
X4l1tirpT62niARcrsV7UYzexJwrPiO/IJDfzKP/kSBzklvSxp/CCkhZA6FWBpCG9m7sVlKyzej9
gciy4OgpJgGrRLtjvvPbjE4flCa7IO3LMmUXzlTEoRJvO+h8Rai7naweA2GSAZEVmMUsxN9ibBAy
AWLQVclj0FevemeZThzMJH9BcZdN+YPkL5IpEYFDN+gKNFG/EsVmHUUg6X2jd30ZMcHRfxH7qXV9
LXtKKxVpgjR4EMTBdzQfgcyC8O+mMHps4Me/hzrREa2g7Bdrfowyvo2QcKze/6nDFLQhEt/0ASik
Jvs5p1XPHeYXCCnQWJsNffKshjRcEqvHvNLvKr075r2/OMzcSiNJMxiNiBAnNq6fK+CpI020Jcl/
p4248g3hyZ9Ntluq2pmlcuDy4VgJ2YPcmDQlolFx/cm/w4rvIMzhgxUmL7Wi7/pQvZOiMncUcMBY
1QMIGhOl5P5GUFE2qtWY5bLTh80bSgmxq2TyTWWOnd1M6ZNSRlC3tEZbW+ZQuZYulKumUz2EHp5n
hfK8q1EqkWbDcLGF3Bsa6uTYvep6dcrUptkXWrGbJR9/NUTWc4bjZd+XnhYMnyImE2D6/Y9Jr28T
S/20fGqOMkkQl6+T1zSBUIkoD3jVhXo9V3SokMRAxsrCrtmXbS0UdtFs3OLa66mtcESEntiUBQ9y
D6W1ngZbXSRrErU9+F16q43Db90nh6owX6S2KMSlRbnH+cbpUOmhZTG81XQKACBkoDNnwZGWoxsn
dwL8PBQ/GAsW4XyHNjwWUa0p21GXBR6rOzLXjZsYxehoo7CuLYWcoag+ClHrdlqYVLSl5dCpod66
dSLuorh6iITJkafgAUWPwKlEpFSGwakibXD9oUPmnuNhNwVTDBpKmZbKt2OtIGmVfzSltq4y/WBp
Y+7JnVaBoCnuokR7qlmJn5PHa2BSRy7QYuWDorUFqs25m/dJYwz3s6TchHOJDJIcQrEQ5Mc2J6fE
Nmawi7Lb6t2UOXKqOlzKO0TZlPtZCSnjpHxySN8pX4N0nc3SjV5HJ38AZy2Eyn2vWitLilGC7pOf
lAlOU6aTHUT85WqCstmo2tYYw2MSzC2SvIQ8qYpuKsB7I51+pJqCDVdv4DKr3A75Ig0UvRRZ9xZY
2myLI/EibIlNQqIA72GO4Y1LyRUo/TFKmI3JUvjUZQ3VsjrH3pzLvafU8c+871/7WHn2myxyxAbi
Spd3kN67CI69lQhuPXABF6jRb9kA92ozf1al8iaaIx3l7FUa/BurhHFSSPkpbZtXmoA/JurPyUT/
RE3JUuJMfUwNxHnD5N2Kq1Ukzndx37xGo3ZUU/VeihlfaCUbeZpMcV2a7aNfhreZlVm20SuCYzaN
sBlEUs5IxiM9y+E1FEnjFXOUOdCcrFVoqK+xDlIkxtHE1aU0sX2lhxgnSU+VZQW7JLQ2xize93m7
KRVKKp0urVFi915po+5MkX5jCDHUWUE6doF25H5A0WCKH2MteOp8xa0E6onEP0b+cB8147MWItwS
RtFnocfbAlrzsckluE3lctgVv/SUfgJVNjW6J9E508zikBQojlfGQ9fLr/icnfrCeq8yznAU74pc
d4cc4nc1P/lVdSto8k2vZu9CK+5zM9nT0aZf1qFcU4mPptH7TpjlJ8w+iIckOMO8R4X+RuFoboKA
tmQ+5T+N2bDWvW+8RGl2FLNuF+ijZxrBfmoMT+jSIyicH9M4H0al2o/LpKYp4AxlBsAlP4pP6OL8
qox5VfaF6ZVGoh56Tf4R5gpXng44GsN3MrRgdkU1Z8oijE+Bz50/5W2/LtIsB1s2KKtgJvKZ5OxW
lG7CJvWdYZo0eyjwrZNrzcmm7kbti9gZhuG+7HW3zGhSZZX8e5IBmPnze1hUDxDPTPq4FSeag1Z1
oAGBZHDt5sYR1SjgyjWFtDXy5w0zMA6p3ACKa4GFS/10aDP9GYgPX9Z/V4LecvCjWxUxc1a/zyZH
awdWCipM2WrldSp1z5zaUzX4YH0aDMeD+in2g9Kei4KwYHhhgLRW609rAw0r3CfmbdQIN0og3pU5
caeTtpqGb1c/1zeNVf4Qq3Hf1sJrOJuuXpkCs7lxX+viZ4rrhx1MzapPdNrPJWc7EoIHxYc7bray
QZNselIi5SXqMbrLh47iBNt2JwCrsynmYqXXeU5cECMGbYnsCuDL8J+ZC2eQI24vVXZRzp3d2aKL
Q+AF4drQ+IpYhA5FaK2EiuxAUTpadnpwTXTicuwLjkNH3ULWaQjI59ApwSgnrfQt6VlBXbhFbGJu
ktX/dGzOEqgVKAgmIiZ6Tkc3o6Sde0GTnvP4KS63zfgQR1fo6JeT+WUJbItMmI4IW5wNryN5sPSk
4ilyCFyrMh3rVR8YVBC9LF6Zzn8BDVk89GBs6cCKLkgzgBoogiKwZllA5mRtIMjhSJy68Br/5++N
lYAHQ67DtegcPtGjZ5airQWqrX6fpZOubch9vv80X3x9fVFnB4yIvDIGHH/P4xv0r+YoGORngDWu
YjXAd65ZL0nLuz+b+f+1xhnCnRGVJo4yWJp+NXlkBx22h57lxM8S0Hruv8i9JrNzCfE0VB1BWbQP
kDm5oNa1FdPvwEfiR50R8RnTbpd383PY+Hcz8oKRILbe0PqxU+lkx9+/0MuNuGguWIg4ozGEVtIZ
UrmvlMjITVj8sZzcVoF+rGQEKc2pd/8X64B1RLMDSaYLVeVIG2uJ8Gc+t63hDu20qxvh3ehl6crz
XGJRcN5TFuUMy5LkC5gXKuWFmsiLz4jVG9ziCPHBeX+P0/DUaETQIF9NcAG+f7jLI8ai4MnBey86
1ecokSQphZhgaAFbrR09RxjESA5+tesM5coR++LxICHBgmP/A1SSzz5X5o85bn++9WxxPSE6mG/E
npl6ZrZrcV4YS8Vwl2v++/fP98UmYVXTNJhoAVc9f74ZpcRcEIbkJUteyqpxtMj3tOzj+0Uujzb7
T5YVEXwhXkzngV3SGy4oXxaf9SGiDNrnOFd8v8KXj4HmGLBCVLsueBLRPEUN7YHkxbJuZ/3Yyo9J
fyU+fQEz5CnQF5YZwsrGhSKYCfwwjxdVY/Vo3eaPJBVO5jCnijCkE9Zw1lfXyNOXW4L3xWUC3QDJ
8gs3zazUSq1vRfEZ/dQ3M/bfg0a6U5hurxrQHYv9JhqMn9+/yUsROfiQsrqosmsgwy9g4UUadKaY
tt2zDrEqDz5M45GBjdNKdB1KhnehtllcMlTGx51yysLAK1qyg7R1Q/pVzVTdZUVw22vMYLXbK7/t
8jP/9dvOeewzgp1WLIgLig/xR/8THVlXcKiemDIfu4PmqBthe+0rfEFTWlZF+X/RRCH6nN1MRk2n
TtLS7jncBvedp2zl3ezWt6onATJtXEZw0k5dVQfJQ6nHvab//NUzA26FpMoBBbt4lk9YkD1GKmq+
hyZ4ffMxaiSZ3bUD9BU4U/5zmeUM/4H004N60Ee6mM/9a/Y+uot9e7a2HGPd29FJcH6isesSAeGE
ra98VPniUjZZGTkdFG6QXD+H78oSXMEWziJ6EItucuIVTy2y1uIq91DDvb+y2mUsWlbDgRgtaF28
0Ehsy0YLuhBopghUeGkWeqJij06BfY5syy9o9xo/qs3/YlGVTI2gsbBVz9HCGBUqEzfnfx6xfmzv
UrdwgmNqg/X6xEDjOp592ZN/ZzoLfPHfFc8+px/KjSBJfE7mRvi3AHGN3sAT0qACiGFJ177hZZrz
93LLJv5j9ySCmDXhwHLoTG+Dm2hTjTbmS6v2ZdxYzujIK4ythXW1infp8ZoG9hew+r9XXy7xP1YX
ojnAOojVWxf4xtbchexe4YbJkiscAZjZmRsC17CvERi/QhX/9ZbPIgOgvjRrYhZW1/VWPCJ07eq3
tKoc7FA210DFXzAjCMgm2kHIo1GrnhcvsyRoKGsusNj3edWWOOYEnEz1l3Ia3OAHNJBTzizQNh6/
371fBCCWRbiBqgZjrfOCJrQWEY/ZBLZd+UdVi7byjJc4zuJXY9Bler484L8rnW1aS2cXZRZoY/1I
d/VucQTBu+J9chfOh7A1r+R2Xz2YCtmWPhB3GeH1722TWxqq8NrUPccAPsRkr0dPYnLN3O2LeAPo
XUe8C5wXgopn4bsvED3rO31+HqVhE08/mvFa/v3FUf9rhbO3Jis0vtUAaDvtITsFmICUVA0i8rkF
vvD9VvgqOQB2vtyFsJtUkvG/X5khN1EOp6x7jt4ZHj1Hm2THDnys1r7bkgb59rRNHhWvdAJ3uha5
v9odf6693CN/nHIwm2qFDHuHnBSzlBvQB6f+gzNuW+uU0bN77WL68sv98axnX67IclWcCpXDXfh2
MxcuCm/fv84vNyBmXiT8usXBOgsf0ZB0TQxX4BnoBQjoXU0ZL4q/vl/ky+3xxyJLkvnHayv8rkdZ
hNcmSQcIYen82Wd064eHXFS875f6KlNie/z7QGc1TJIiP61FrIWrF1x8z1gBkscc+gDTwxW8uFs1
P1HX0FcIIUgO7FNZtK/50fw3e/T//gj1jFVpVHANJ1Cc3AZ1ZOOK5cnef1mQyLfGTXCgje2IoZ2t
cqfbzNfKhH8IamdXL/oXVIxoESqXmqYdbguz6s9cvTEMxRg0jVOWJE6Vbt61ADFTubrxUwuWl1aN
mzlL1xRmrU0Bv4q76aEt64deSZGkDPsfpiq0CD4IR8tn6leHTU3fG1iYXn5YU7Zty+FWq1K3TfRd
K2CZRxByAga9ilyh35JHQNmjJ0YEh3Ts9rU2P5lJd5sUlpeqw15FSRlRC0V1K0uExRSBm2P2uZ1D
ENyW+SBKw64T9KdmaGRb1/V14Uu3na7gyuBP+7rHX0GKkk1gGimCqUyewvHUWMYrSvgHxY9u5FL9
UBLzBiHZn0WMN0OvKLKbJ0FnB2G5B7X8MikgibQwuxVKI/SaAJx6O3e/MNp9BHla2FhJ0xalJwqS
EygpHdgA7kGx6YrwVs2ywk6sabYzMfjZxc2zJQb3cmduZYlpi1APyJyX8XYcs60yl/dDako0Tyd+
R45mu6hGvP0JhFSstBtLYkNKXZc4VlkgOYuYYTmBMWvEzyLsNC+pItOLTX3TW8WqQNMYcU7jGkn2
IuJoS1TFfWgxBpfA/f99VKcRtUGtDLonXxvv89q/ldRrQe0i5LAELTDqfQVZ5ItGXmLGIDIUq30q
pB+tFa7nKfHS2Lhys1422lgGiQTaQTQm8RI7e5K+78a4j9XmaUKd10AIPgx6N8DGvcjYSsyvjORe
i0+VispE/F5BeElgInwfjS4C30LPg99DdEU0WTq/3kEJt1VqWs0TDJl7ue63YxMhqa/dV7L2bJTq
7++Xu/x4LIdTDoZmSxvxXBs0G3EDbzKteTK0zzD/zIsr999FJ2p5nH//vnUW1qyE/lBNWf2k9+D0
AMtDfPDyjA15rQNw9iQklvjw8P0QhBAZrZ9vQ9QachQqVfmlTqNdw6jQQPAkDkxHCx4x5nBHpf9V
14JTYLZUz4VnzOjYGuPPtlQevn+n53pC//kpioKXqLJIXl+81ELukqw1JbCmzSoCC5qX8E1AFIxa
iPHvvl0whz7YEKt47I1rSjOX23hpR/8Rys8KiyDFsUNqKRYbb/LqH9Je33YuF5cde4on7q8dzq+K
cNbTELOVCfcXswNFsFpYScNSJ/auuaOMcpK3dlN74upHfgNXwmWW456ka3fWkspcXln/rrvsiD9y
BEWpJb/XubLE9fiqrLSNyZRqYc/CR7bBJ7ryNcm5/+bVYoyxtIwvbTgVIwtp5LXc0qvFogC5I0zU
bcBQjo8WYfr7muDjxfH551P+u95Z9shd0cE9Yz097V2tbT67iXFzoRuCXSrdFc7uF73CZeP8u9ry
wv94oVlqtTq9/eWFmidtNRznvQj6zOEmcupTufZvrhUzX79QjGFJOXSVEH+We4mKllti3yy1KCL7
0T7YMZO/hZ00eppTvglXObVnYYIu6zKrYcDAivKlo6nUVbXWVmyaLirdXt2plW5/f/wvvhm3CI+C
Oo0GOfJCuRZSmByrddM9FfM2N9WVQKtEmRNgKddWkr66F1Wd5jSdVvrI5x2aOS5kHcpf90Qb8zEI
bPUJAZS1dgwe8ZX6oW/UF8u1rvDkL4/78nwGjh0KvUX1gnI9TIPelqPfPjWeuoOtZq4XZvIETi53
bPVxMYus79s1ZBHJ8a/k6he95bO1z87DOEMBLSQSgWCe7bdxvleLW107aMnaqvIr3/HLt4tIG10L
EacJzsXfx2EExFXmftY9wQI9gBsD0rIIW5VYgdm5TTogvSPnfxKuvOCv9s+fy56F70Kq5lTIWdZQ
xwchCb3JF16sJDjIXX5t6rtcv3+FUN7nn2ud1XKknWkyjHH3lNakzyidHCYBicth1I9i5x/mdED7
IIyZTugqsGYlhW7QH8QC/2mlAcTdJfODCeEWRgkYB8usFFdtgPOD0uIqaHrfRabpPgfdEBfguSKr
PuWi8LNIxAcAT41jKXgoZS2gwXgcaydj1O0JgjG64A9iL5jlk9WOuyZGxV9tP3NINX6d/ETe7hh0
kVNnsu7OpQTO3ATqmemwJ2QzPXHC9/Uk6BsUcShR6/+pBco/FzwpBmkiZePSlf17ZyCjmUdYEs8v
UtKBwMzfan4axiExNZtp5XbFzM1O4ihwUzPfdYn6OhTi4GRDHzlWFoIUH1XBrtriAUGjwmtLU3Q0
xb/2df/+uGe/knbt37+S3H8a41iY8IxG6qiMsztpNJ7msL+W75xdxP9ZCJ1U2vxcjBctqSGoqdxy
f3qBzbpC5m+l4jYFgXFt4EsNwVpaja37fZA9CwQXS54dEn6GUsliMr+UvR7Zkz+BWEr3s1YUmD8J
xxLPK8VPr7zQs9z8YtGz09JrE0JHvNWXRNHefRm0iYIRlyu0g+wJTdXDZ8mzK5fyufn7fy26gBiw
TgHIdXYpT2nqJ2rWTy/j6/Cpfta3ERa51c5YwWJYrfoNwGznxn8t3HrdH9Mb7UnZya68uaYwtWzp
PyLFxc84S7aEpLc0seRniLtFOLzfdKvhIG+uJpNnV9p/1tFRKMOwSqSYPHvHqZoXqWx00wv8z0N9
W90sMx0wnbfWzr9FcCm3oR5eecfnzY+LRc+6TcYEr5uR9fQSb8vt8nBLWxAeztrYfr9tzy/Pi5XO
IkcigpaPWh4PcdMT5OU1nQIQ7njIL98xuVPephUs8NV1p+Wza+V85X+6YH8kd0WsR6imLS929A9j
iGBoHD5Hqgriv7pmMfTl6fz3I57XYt0IU7Eqpuml1MJnWk5vUYTApmhthlH1kr59GPT/zdH8Y8Xz
xKC12jmK+IKtNDtKOsN/QPfAhOutHxv6aFc+4/LnLk7DH8udHcoABnE6yQPLuaKzuKbOG9NV7WKb
E++uCeifD2wuPt3Z2UsMS+p6oVm25+guxmiCypCz9ySvRjMMCoZz5fGuHEL5LPPJlDBSQ5W9Mjn6
enaBKws4crf2sELTfiMd0eu9udaCvLbmWUSPIF2nRrecDFDeypivDFQkKuXaxXFecVy8zLMAA569
K9JiXD5d73Y3jVOsLU/+KTl4DDK6le+vvMulafT3VoEmAxmUyxF1Kf28wgH8UZHyKOVLYKKb0nXD
eAAf/9Hq2s+yhjFVc3FAfe10t7eQAs4jGPOgHB6+/xn/zDgufgZJLIguFWTV+fEXmeDEEEn6Fzrd
L4bS38P1TWG3i6IrzFBIhCaFMik3PqLV0bAJgQCitjEhBiAaAZDalql2U6+GqfgFHBf8+JjbURDv
k0p4l+CLRlNYLOa1qQ1s86feSi9JVpfIiRRQFKS0cDOlJoUeTchRTXNTIawHkXc6API91XguYGk1
vAFThQbsp3djHp10tT9VUr+e/eBFVeI3dJiem4K835/Vk1YOb2qFAExQxvdYsu2CTnsOy2HfGNWP
PNV4oBRaMZLUsgccFrdQGf5G2tSiXfbzMe0aKj/tR69qr2KpDG4bkdTLwrw3tey5qhGnqTVVdcMG
TY6qUJ+nVL926VzEEPaCwp0ug8GhUjyX/48Qbk6T2k9f8kN2o3rjxjwsFmyQdnYICFzJl86LGZxo
/l7tLIZUiZyPSOzkuPb1r4MneuHPxcEdRixW3NkvGnOrq3f5EgX/2nNna56FkTCv4hJDrPxFXiuv
yX7eQDSmmTAc4OPRE7raTFie4bv1zkJIVQjGpOJ5Sh7aPIePGbnD8LSIZllH7bOebToY3vfH6p+b
7Lslz6JJFBotfXkecdhVOI3XLvziDjSB9hKmTrOuN8NKM2FjYutkQ8i0MXaHmPL/4NN1cb2fveuz
FIYSVtSEVEh59jpApQw+oPqer7LfsI8HRI9sa/a6u/YJRtyVd3AOZLjYWmc5TdmqgWCEUf5iHqFR
KaErPUIRSN0FZ8b3fkTmUXmud9Q+1/PF8+Hd+eLnczM9rHB17vkAjcceQ8DpTnKbNXIn6V1IsT77
TgRTgRmv3uOljHSGLX+EV3S5rrx79WxukFJnoU2lZS9z1cFnRziQglTxAjRLhjTMrtzOV3a5usSV
PxI5ra0NBj2c5CQ8hUzN9GD6/1xhOdd/rNBX+LGX6JnBeA3vMLffzOo1WMjZK1vsdFCs/Nf75Cw0
pC1yY1qRWs993dMx6mIXS0wv5/i6gH+vPM9yCP84pP9Z7J+xCq6aunH+fcxBbqbOSpAfDgQEDh7w
QPNqdMPCD10orp2G5eV8t9jZ5xFHvKR1LbTohs8r2QkdZRMBN4gcRBBXye3840oEWt7Ud+udfayy
M/vGHBWR9ZDn2hv79CE6YmafPVne/yHtvJYb55I1+0SIgDe3AEErUZ5S6QahKqngvcfTz0JNTLQE
McRzevq269cmgG1yZ365PpU7BRBkeh+R+BkrgVthh6uVupGP/eFSmHr2k6JMUam9UL9avuWmmbyu
FHjwOP/wU7o6o87Rm0dJjC6cZfN+8u2JkXEY+Nwa4vecMXiuSQo9ATEcgIZ9uOmxahAvXkXPD2PM
D6OfMWcmwhn9yizj56iOjn4z/gmpagdidetF1b7EajpoKO1IkXThKvM9DT+vjZnYzpWf7O6yBDjo
admEYS3xRcmtOt0totSNfw0DYyW5jaOK9iVa5+K+9n8XyKcR50/7acFrMtXV2uyFUwWlJRbLrdYL
ToelDtxiO28FxFO/f562i03s34iWOO/eQAzx61tsmUGpkNjQZb6h19wnuXWTa+nm/2+IxULUsjot
1ShInpss36e5+afuxeefhzi39sgD4ioxS7G0ZbNCq2ATlQ4STrq6/7vxxYMmm7HTVv6FWPHCOMYi
kzeIg1SCZYyf5SSRrrK5oF9Uyr6p1Jf/4oFkugZQ7dLLtFTNTW1XaRHS1udSrl2/bN7pwN3UxTjY
P49z9vNjuk1QQqmdFp2vE04pM1nKaj5/AFcb6jy4yp5etZ8HOfvWKKXjLU6B2zAWcckwNUERY8Lw
LPveVqKRc6pRU0r9hWHOPst/hjEXH4cWyiJMNCt69gh0aliCVnYJz/19fcoib8uiYYrMJuqcr68r
mSL4A1qcPA96DIJMAoP2MFWDbRR4WVrJWsZP/Od39/2hvo64+EBdVSaiUsGz1sICuvo2ii7QUr+f
FgxgKpg2mQro6mVaU7c6FD8a+GPQCY4xHiAS2AU9nknx9vOTXBpoftJPe1sgp74VS0D31A4RrxFX
tpQOdpoAfkm115/Hkuc95evRRCmTGqPIE9GBs1w/XtUIBq4f4mxZV10B9jpYB3mmgVc33m6+a6W/
Goxz9tH+2Bx954EW09WFnzDPheVPQMGloM/jR0hLeV4jjBH6XkX7V40nFiY1tfNzJ/8gxhrxZpfe
0EI8jVvTUe/IsACY/PkHfA+2yHJYMhVQfJC/NytacWWZXtmZp7xaq8lxaqNDQmN0ScXaVy887PcV
/nWs+dt//raVRAGqhsNoyN1T2vV3epoKtIJXFwLI8+NopmXqnMzfFA5hagmjLrTSic7YtPordWDu
jEuDnFtylJLwNdBJiX6LnygZYQyV4aqolB64BWpfQy9uf/445x/kP2PM8/fTCwMQ3Fd5XqGyxa7C
Mh97lGnR+L8+ROav8p9BFhGp2Vp6q8SB/9ybAGWDSvrwq3ZPs92FLeTcrkj8Z5BfY7Z9iwNjVVCk
XNBp72TDTQfhVQzau0YK3KHwAIGY+j0Qx0tBxbnlxefBVgldDzL6efp/eoOd1WtN1vOVRLNOnCbH
UcsK3vmNa9GjyxufZafRs53oRe9i2CVrBdMzPaxTZ/KTEPHkBOwp3uaKsiPrBjpPkZH/Az6zEyH+
kDstsFUBC/Gy+ZNQZFy1viBty6wpbd9MtoZuujCfy4OYeHeGmB/zKti3rXqdhta92gW5E6e4uFBl
aFyhzJ8DVR6dqTMuhD3LHCrRmyx+fgnzl/n0EmjKC6Kq1IVTV7v6fq74eb1Dn48zOVAhwIRe7ipb
XvS/jbk4zYvSqBJLpqcRn6ejdjObsCqHeNzo7G74w9j1enZsC/ZUleXIqZ8jcO0/L57vrQxfH3uZ
Q5X8AFlyww2nWVk3dWUr69RlZ82vaImhXxrFSnkzblEdWeF/sdF9euHLgoriVZiVgclhUwXK2em2
HheO7v/6+QHP7UCfR1nsDnIrmYKatcLJ1MrUjjzrutaDC7ebc8fx5zEWm4NfVr2fJTyJCuax7H+H
wUeg+Ds9ubAJyefOoc8DzQ/7aY5GpaaYMBgFVHCVbIOEgXSR7Mp74wF2qGdr5g6SUPeYrRJQ9Fg8
F4ltVHauuZp3lIanGsK2k7hQfy+cJcuC7r+JjLPsP90Fqsvl1ccrCCFSURBRc1ZXNFrvQlQQdp4H
TiN7GxrWP1I5D9eZ0ev3et1Mtu+bntuqw3Njire9UUaokfOHVLb2fth7LilmCiWTEYJctfayOB5Q
FAMLwg6H1P4cVsXDDWCT/+JDmppB5wvaeRPi69f3yxaJ/xZA4+c0rw8wiFzRF3YAntZi2bk/z8tz
pxZ1Gxwa6eRBZbiYM1EnlPxP4GQEYOFlOjrtbmsFl9b3uRmDh8tceDZ0vBkXT4TBr2D0XWWdiu55
FPHApB0sqJHF0B7pF//Fiv402FIYO8pa5ksy5sZp/tGkL9mEgP1SL/25DQsVGuYic4SNHn8RxY+5
AMN/MKNn4NvBI4kfF47PTfwEOOWvoNmSExxE3KGH2//19/oy7GIfoT+kMLWojZ7bUnWC6drXYIZr
l2x9lrX0eSF9GWYxLfLIKsq+lJRTOIH/zTg6Sz0NV30rHOssd6ciKwHnw3KjOwAniIcix9HIH6tt
NeiW3ertlorcq5GxxHpNPo1m//Dzezj3C625pUOC26J/94f1JKUaBN2cToWCa7jEOdkdKvgtMKNX
uu3f6mtUa+Kz74g2ZJYLG80yLz+/ny+jL05poI6NGgoGTVxraQ0T/UnV8YJwo7W50jYt6fDCtj5E
O4tX/eHSLndmyX4Ze7GWSlMJDI6TCcNp/YGC5D1IwNvOky9o5c7kyr7OgcUun5oBEXtAezvdZECE
IzsnPA93VdrbQ/aWKb+bBC0pSFI9EW67LN4agbfys+3PH/rMzjF3J7ARskGpaI++7oXR1A4j+4l0
KjvYvFmy0mliQx5uZzm9Udygfx7uXPw1+0SLbIVcor950qTgesATqeSd+LLgnfcaEc8aO/RH0Ra3
wnt9Ya8/95rJb9F8QaPHjFJZPGAaFq0C9kM8jUi8Zfp/iVdXwbpdS/txhclssr2cfz3zUnFEpSMJ
WT9cmuU5SXegKkEZEU5ahqG9jxNw46905QSsbN22F+4SZwYj3wWKQUFjNSdev35BExkZePtOOUGK
pXYD86RxB+nOGHahLl96m/PkX1zRvwy2mLQhtFTRgtt9iqyMFtG8zFZygtGJVPrvpiBsK8lAJinv
Y6DAgNJjA8h3+m7I/i8hEjtY0809TXh3+AbhrYJfVFDk93jG5Bc2kHPZDBKWWA/RgMWsXkadvk8D
+FBzfHhmf5VrwaNuzowjBLdRhB2DiJ00udV3Qeyepaa4RqdKfk1Od1IbmbYeNKEzmfFLyjPWebES
kvKmFTuff9IDEs3rbW8qTxdWxrynfXu1n37y4uiRcFyZ4MFBrtnEw4oqtzM8y72dPc/yKs9u7jFO
3iR31i58uJR5ORPZ0uwyG5Lrs1Rv2T1kVGJKtEAeEC6JmdzSH2IrRW1XhnVp+c8PsXxIZBwcfirH
yjdGztQMQzAUtXKS74qd/hFRacXXZs0+k6/9/+ocwZaecBmgLiCAZVw0VZjZYpMQPcuv5p2/VQ7G
Gkleaqu39dq482/xOL8m9X2r7H7+mGfOEO1fVn2uTMjUCb6uSVBftSCaM7qkUnYQbJxCsHbyYG1+
Hubfh/n2OmfrVdxkJTrA573h002h9wXOSXPCu2+ILQcXHwDtOawMU78eCuMmiXGzVsIXLW23oezv
xQqnEUwnK7uzlD30Nlhy0C7sBCcLqTM/FKFEKZWrD7kSulaWjm6R5cWN6AfXwmj9sQrxSo/GgjZP
HceNHth2CJW2LZ/boaEdyIzhFEuHUY9dP50em9mbyeyAmvVFvzNkCjJhWuDQFGDqZAFhhPwW/TEH
gy6bqHyW5QkoM0pfT87X0ghvxJDClEmo3xdR8yuT0fFYUzmuJJ8VoIRvQTfu26C7qYfiLVSrmyCK
H39+v2e2VuBlhKFzop+jfvEZy8CkouWH4kkftxChpfLRmHhJvTvwM34eat44F1/y81D6Ik8uT1Of
G2xbp1ASd2OUrUxvvLD4Lg2xCKmVujG1ohGmk4HGaCQvk9IC8fNTnA8b//PG9MUmppltMvUGj9Gt
lfV4hIqdrIbaiSPsVexmTyewG+zFI+zeQqOweylwPP/BLK5atDiRxV08YjyS/RoTPlg2CA4i9ecO
fnB/T7PbSZm6Sw87/7Vv3wxTYkhtyH2/dSAqpdFwUvBC/Wqd7WTX3yvHUlrN6sZic2mPPnPyWvQA
/r/BlrcuLRpGFYS6CBWi2E2RaE+CvpGH2FWAc/uGtKLD0O4Rxl34onP4sHhIzgVuAtxhFZWmi69b
TGL2SS5YGaZQKJOKNZJDp1/jMLKiTWDlry6pK5Zqrzn0ZzyOba7m1L+W7KoxFpterEb5ZDzEb7lJ
FaDPnWDlPdJ8bL5gBBKCxck2w6Xk/7msC1w/wmB6I+YOicVeCo06H3TquSfvurrK7foteY+PE0kU
YZtdYZuwxdjCyU7q2nKlu1vvobxq3qTr4vXysXXu9NApQHAUW0AKlosoIhEs5SLsWMi8N7JWHYIm
3ySWcuEGcnYYuI8qIk+eehk4Js2AICed5FMml9dDismD2JaHqsWh7ec5dG4gst1zNdMg3fLPGfDT
KQUNh3krtvJJpptGGCYaD0d49Gb28fM4S7Xxv7ljUNSWRUzJZ/DP17mKQZdnWCiAns1XvMh39Sbe
jDftanIz93Ja91zQZMhsMqxKiRarxXxBFdnRf9TxVK28StQruPO2VeO2p1+gcJ0ZSDeYl/gAE9B+
ExwMI/hP34skOinlgzVx902KCh2iEt022IZc+Fj/9sjFgqf8RQkQ+B+VwKVrqNn1Yi0lukFfI1ni
fXltHdVbTOxc/2na/EM52OMBdPGNsML+ZTxc2sPP7QBffsDiDGn6oYnUNNRPauEUiP42xhp8bPjq
/fKu9IfsLQeO9po5l+79566m80UY4g99+oSmyw8qg/ZFG6+cNKtbZUm5VsjA6GIG8dqwixqAcjZs
vczkoh5v0vC+s674WxfigGVDxzyHv/yKZerD89JaHRTlBHpxZcb9Nb4DcJfD4NgO8OEU86DiutfE
wNLz8P7CAjoz1cggWgjNTJ1W/uVleZjymhI+gJTwNK3z+9jVQvp0Yif/MyOlGnxUbO9e/13+/nnc
c8Mq3JRJX87LdnlsF0oKMZyeu1NZjHYcxk5H5IhWe+X7lxRY5/IBlkIX7SytAOP6j2byaTMqjCis
BiOZQKYkeGatA28TOPW17+pXg5PJG7wj/wca1zO1N7xPdXIeOhKpb0beIt6f3hDK4imt7q8j/e+k
KzR8Q/xAyF7PaOarWr2Q2Tk3ny1yD6TSFB2xkjFvy5+e1OtVk86EVKSMgGdJs1a2glu5Enj2FU4r
B/LRFwKiswGmzL0bEiLYRm0RffVTJBfd4E0nAQCqJ2COM2hvP8+Us5/vcxi0GEPRh14bY2Iu4OJv
wTtg8A9vV6IvU/Bl3MO3BzHz85DnAi/iH4UFwetEhvn1NapN2lLPUMUTrq3rKm6uR5rJ7KHMdn5b
/hpM6W+v+IdQbS6kos9+v88DL/bBPgwyuegHEbFgs0tdslarGPaisVHXlcO+u/n5Oc8tws/DLQ5P
ORnqwgLBdAqmRLLlgcBHGN8tSziUcXthrHPpfVJx+HiTC5QAlC72Wj3N+jFt/e6EdbNhW7HX0HSa
00BLk0RQ1i/V3GmltY8U3YJ14Y8mJpn4RGSVeWdhdmK3wrSX1ZCmE/MS9+N7tILeluo4XAj0DN+a
GzK4wqGosRnpzRW8P0xmeqzELsXV39fKPAqkW0uFL/ctEaIM6E0lzUcpSblm1H8XyYW0oPk9cGcE
MveUuw1UPf+m16flb06SLERG0Z2UsRWxKtMau5NTyYkzE9d0I4E4YepwPoK3fEgfKVELWGMI9Dbk
GWrcaET1IuEuiutKPttC3dVNj4PGMG4qpX/US1K1EpedrK9cIPIbT/Dv9Gp8jIzWUbLhHZ3BQcrV
8JB0Bv3XSXQjWF6L+Yj1PnWoAwSVRBtJ0n1nSWvB8Cj69W9hGz2KQ/C7RItoq2F4JatwV6LB+iuA
ZrebiMJrjdEpVFKgIJYBSbrWbySSIA9jhNHbhPqkm5oryRtqDBHKBzHTrlDZYxOhqr+weD0MyiQS
fSrXKk2TjpaI75ng39aDumkUPMNbX/6QouYuC4VXT9NkjFnSj3bqbyyj+VMn1Y0ZUurCN3fTRAn+
FeVNGjYHZUof2kowL4UC3zOCCjEfYjOJ1mS+43JFeqM16uVknvp9caXusRS9L/fFw7DlNDZGMGz0
Dw9HbmHriwDNeVP7GgQqSFyZPQATGH1ZIs2kpMLRbjLQC4jO6GYrkkc7A57kuL001rn1NlOLNODt
qGqXuTJp0rPKMgj3zPhZRYPY4oHsVfbPm9uZqwGsU3rHqHAgTdaWkU2W4DmQh2ABM23apnGNk8CY
WHZk6Ctziu5zoz0GGPNRToOzK/vSWoz7VW1cSpCcWfZffsb8/39alKk+YX+hKBxfKOtqoFeCd0mg
qpz5dhQeqHeghYUQvnzUMU+rwFLwGgvSmtZOfASwQhB2fRf98mP5V1HFr6nQviEBXOPRpLilqr5r
srFXvXCdGlLi4NrxW1H7a8uP32JNvVFHdDFCNzxpYz7ZVYtdZnCl5EPpYrV3jCFnywO2WgmBz6rv
cXwRGx2PWVG8cDU5c/iTeuaCJwJ4J3yTl7GxVExV3RuQ3h70p2KnrMhSksp6xw2dznHR5oddOKi+
H4rziBwDrEHqEMt32Vtlk1WS2KI6e82kyB3knTpYtkAp9OcJemZiAHeBR27MSZZvJaO+HJAJVANV
x8I6ern6IY7d+89DnHuWz0Ms4olOmqLYD8vu1Db36qzlTLH3bNHISm8/DzQf3ovNg3sqQsAZVTMv
u6+TvOg6+rJlQuymtlamfI200Y6DzMY4PrikkT1zW4RWBfCM2p6Mln25fdRZMHqqxotrVr0r2P1m
0jbmStxpZGtMW9iL21rCenL18yOee5ca00IF424Sxiy2ZjZlkmUS71JMTYyMDVvipmqED556Qbn1
D7G9eJlfjvHFjhEaqUZGdep4vvEvHsLXLa0VdIa68LiwkrdHF+9X006dxlb/SBvJKY7lVfuINdem
ccvdsLlc3vxOfKR4yzURICn5yO9FXBnqWpKZRKZ4gO9VJ7uhwuk02L/0Lpp7SNL5ule39W/5qnL8
9cUr8pm18mX4xUSOhNYgX25NnIsVgXGwTtYN7SWUycZVugoz28TJ7fnnD35unnFtm/Wt8J5Ebqtf
J7WeS145CfOg/5qV4n1NahstD8JBydG35QO0WefCmGcW0pcxl99e5BAy/GRukDISjM3uUSyug7X6
7vU2Fsh2hxljcA1tygkvptL/PdBy4uFeikDVpGmbze/rA6vmQP/3jNWMdh69PDRSyLqTE230O8sd
9sJdfTt8FINTvSbX0esM96Rh8a/16+JbmD/ntx9ChhI5Co3L4rKajm95rbHEhlP3x9vMik3jXr+i
kI8FwLiVLt26zpyeSOCpGZuMR05ike9O4yxv+ryZSANL62I9bOt1cqTH+H+Q6z43jz8NteyN6cdw
xO6ToQLrSakBCdWvP0+gc6EVKTxyDkzb7yIqFLVRl0ajeKqmEJhosI7V/NXXLt1UzwhcuWDMUSIi
c6gAS1CAX/aRmHvRPE9RKN7m+9At1uV16pjpjX6TP5Im3+Bg7kS0FrzIIFXff37Oc4HB5x+w7DKR
2ilQMikQT7irzb3T9bX8NNOs1ZVxF9U2mdl+e6nz7OzX04gnEb3Pme3FKSdHaRkXRdSdYpXaxFOB
KePPT/U98cBbheqJhmTuhvhWlW+LyuosdpxcvAujwe4n1dbU1C50rkIl8BWetPv4ecxzM0amcs2o
3HzV5ZdUcEvuMkFrT51/jOQnP7o3vAtDnHtv5IY4HsnDsbcs9pVBVgQ/6EPMy/U6WE8w1h2/bo0L
SfNzW+fnUeZf8SnQbgANTlEWE09R6IwC3xnNcqVLvq1b/lo0LxLXzn2sz+PNL/bTeAkivsrDVpUj
sdqhWCttui3vZGd48F3jGAFwsMtdvoK5ZPVb3AEuzBXmxblfQHBM5C+S8uPq9vUXDESpsoEO9BSb
OOwRrv+JlUF1VORAVq38we8NQZD3ZmX6U4WduqX1N/gzbatmeonb5gNDRnIwmbTGyvtZFbDrJvdR
Gsqz0MhXWScfFCIdHQvpRMLqE4McW0/lQ6H2276SXnWPK3zctzdpLN4qQnpntg2oOak8GF2z1tv0
N/6brm5NYMO66z5XXC/2N6IZ/xpb5Mt4X3vukIZvqpLUtm+UbuoRTwxht1XroFplVv3INTkHnUs1
MPQt2a7T6sEvylPXRsl9BIvD1ZRAQlavoTjW1Y3e8gdkXJQ2sZIaq6Dn20dSs6HxcQeCo2fw4jGO
g9TWu26w6b7+rYa4oXfytGmwnscHj7yAf5VG8eSKWilfDWOtOlI8/E5a8QkkCBD2IFkbMAsSUzsO
hpY4kTghT4QJx677XPvBo1kAlh4xq+zaMqE3Qj2ovbVWmmw3YHroyrN+fIP7KhCN3BpxWfc34dQ6
mYEcelIy2/daDDSrca0Z9FgEwtMUhU9aX/+RYv+aPe8qLhOey+CCRp/lfaJM+8rTToMQQP3Oi2dP
ia/NNN3pXfoYS829L1gPUW8cEa2sLRNGihjI+1RJ7rXAvBfG8i31OkpLRjk4o4Dh8zS20N56wLOS
Gt7qY585ghG+0IfzVCiGvEo9WsPQLkDMazBRCswC0rfUk9mxvFUe9sYqMRIPXOzou7Ghe/bQ+CdM
JNfmEL3g1HWj+Fin+wJwoCj8DYJ5xIEZcqfex8gQjeZtkHPFUSf1V5ZTAJ785qXHIjpTBvAMcfBL
b4N9hYuu1/eKC8kBhoE/nOKexBXlhjXmlljJBiNFW7wdAe6Z0Jf96vcQBzC4w3gVJC3pK/VBCpMr
o49XsPsgvlrwr6Vag1SdW6tKn8ZDqCNys9p0lxjxJhyGlZVD8PbRBNi+0JKbKQFleL5n7IK6oI2n
lJ4SEW8TBUsQm+pG42B3yFJRC83WQ7OFxa79I7s4mCKUjtJop1oNNm0F4MrPuLC0wp9YzH9ptYVn
SirdyWYZuUXhv48xzCtdMC0noLORM6ixFZE/kfHfYxYs4T7CbXytiMhqanSIrtLR0+H3IkJ9X93k
pXkXYYPqeBEZtawcj4KWvcat8RjM1YlW2ESCNSc843KdAAFGIORbz4Wq7Y2xddEIYAA06L7jSyNj
NnGySSblaRzVfNWm2bgSUrTTmoFHs9b+TfIqfci1DLahXz5EdXMIivqGwumuGXzLnrRUwnhruomi
CR8RIZf5wOwGuRBg4a1nGrWRyA5U/dbq6qtmSH+3+abUxNRpwWZAIyGzUYpgA/QysPU6IyEHkrHW
70sL20apCk5Z0e5zDL0KnQRzUYzydiy0vdmxvZWNfKhi4TpvutSR8vhP3Jm/kqoJHDbRbYBFGQ6C
OcsbxR/v4NlAB8QM6PFin90FjU5InaAo0NonKEvjaScY0Y0vhO9qJ+N8PGpHeRQfRJxc8YySycOM
/qY0aLuH94WmvOsFdzIITTiaoHGtiliJucfFm1a1rkIj3uJzeks/5s63tF0HuXKQ6od2SFaq1rym
Q7rOiV0B1Ou3gjpC95yMcdVPY2RXCkY7vmqsygjyvGasW1G6YgoMtq5XD5Hl4wxsejZf+0aVB7Ya
pe5sJZueBBNPw2wKbEEXRyfF89TGy/JAw/9HbGAtXkyv+pDeiOCZV5gX4ZgaasEqScXKBlJ9NY2+
hZklIi9pDGV2Cb3GTlmsrsSyDd3Wax9CtYT/hUJoK1TFc6L7iY1987BS/ObWm6B1CXK3suT2l2lO
t8WgStR0cLRXhPGGdORbqwvPtOCkq9SPGkeo4T210nhXyN5LC7zQFnAadLwaHvho/bai9Cg3GNam
Zr1WFe9QSn3rQi26N4zxjxlJmP5GWzOhhUX0wfrr70aPsUtUYD+c3et6+kvsqtvG6NjAMmVvTRg5
4DyK5fS9pmZOmgtUnJCY2o05HTqUvhi2KLjddzBPOz60l7rWIF5jlI3XNiQ5Ds2jb6qnsEAqJCT6
ykKwt5Ym8zFl83azcHRzmaWMaLCjw1d7STT9PZDD61Frt/6U/IkDaXLzQbyJff+kRtOqy8e/MTbq
NrZit6aW3IQibtpt7r8UJiK7VNVbvFPZyCawjza8hzu8A26EJsdz0bPuSWlgVlxopqvNKt1aK++M
xss3Uy+o1+pQ/RL68QFw4vtolXd1FW3rxDw2jRY6+ZC8Q+Laj2b41vYlKxWzPC2kFOAVu4DaQSSb
V0AJbZoNV0am/w7j6DBhiWCUKIbl33MI23n+OjVPYV385c59jMvikJrq7Wh0jtBLuzwGvokbAK3p
x0LBFb1VV7U1eXaoC49Gx5lttOq6lib4C/lh6FjcVoOstyvvGoH4ITd/R4b2mJYCS4UeiUlIN36R
vshWJbg69QTazusTTetO0WQvXe5tI7L3nVbclZFwaLrOJSm9VuvYTpvCUcxpP7XhnUTk6Mf0t0ai
M2W0pRivVmA5KQbAJUJhToV9bwZos7gFmf0x8YU/XK43glJdKcOzjlM0eSz+qeo0auJicrg1cGnX
aPtQJpLQ9TouvaNnYYkeGo7VDdtBSX7lybCKRDZ7TlFPB2pX92Sur6oOv2NgrLHqJKnnquFNkB9V
BLUNdZYXn715DHZcWlaEMWsUlm7HD/b7wunER8mXt009bRN9cnVU/tRsNwCo7ECXHUVVIbphfFyv
fZVJIN21wVELy9rOOihRnvHUtbOVw3uFMiFA2d6GJl7m8/vX1lNfO0XRYON8V9Dv1yiHhsUlls2u
n+SNFkXb2MB/XoprW+sSR+miXZMYW6l5VantVZicR2ZPMUh0yLXYEHfvk2BXIanJs4B/VdhS1zhR
Gl8phrdSqkdBOCThjYZ1qVwKTmCsumlv+g9GW4MW8LYylh910qwLqkI+oiMfu8VJi50yMZygf42U
vahfNaN/SzBkJ8NbF2vg9X+TdyayQvCZDUiFq3Uzhm7TpHbice0SSShKkW979UubvTRCQMu2Zxdm
7qiBYhs+0gVmCMmMlWfAWM3XJVYWxpMhrsbs16Ssh/y5bjWnJbAll+mCZmG792HIFckuVoEHB+Wq
oUgnT+zXylUWSI4VvY+adDSMvd66UTnaMpudOazq8mXqPzCr39BXO5sHs6pS0CeNk/qto6qlTfLS
tqzWKUdtLZvt36YurutQsX3rYLV/NQ8fE6BePRbbSYwHsTq5XlHcDOqMIkYnTHtymmHxZ55aBDEo
uxxf5oSWwgM79qoopW1skYI0m5uooSDNzJ+0WwkrdrWqDhRXXcTsD51uPasSR4GaXiWCuI3Z04He
pps2Gd2kVa7aaKQ8GBzoSl+FDfE5OOQEb5AhHTmxs62atKuhZXxow33ROkjj7PnuYIQbQ7yZEjAS
xBemRHq0jdzGuNM0lmzSOhj7lNq1kkGGaTazs+fETtBKtxbW4+V8MZJLWxgep8mRi/vEuCs7zQa6
4uScb1VzFNhYhkdPXkURqQux2ArSfpjemuBVafa6emR1t3LjGvlmHAa3UzynyR70gq5xDgJKPG7F
T6qq3lELny/yUmJm6H0o0dYqbuNuXQ3XTf5Xqt+JuNp2r2gHeUhRFWz78CVCETJl0kqVgm3kESaY
hR2FBiiGfl0oCn3pvhtUxl9rDFdJY7hd98iNXRn19eQfC4w/0spyuzGzVS42FSXzUr/3zb8YAt5m
rXZjsW74go6nN9tSHU6NQduoWW67EQxoeS/3tEZ4v4lj96kX30BIXFf5R2X+VhphneF05eWp2+JU
UdI1mVXVigMPDxwPs5hkS9et20Dn048kR1aV39uC/1JPzbqnIlsOip0SMXl5Qau4sUHTthdHZjhx
nEpncJp3a20q1xL/Vu1QqQcZSJqAqnGqE3oRLnhPfoyBYFMezGQf6K/eeNsaL1UybdLhAS0pu1Rk
a010yIthjSzDrilei2VwVWctS+EhnUiYC9PO0PMnrZU2RVbcVhPyPTppTXktzMUv803mi8GbPYrD
RqjAszWxa1Uqjbg7vsgxVfDArby7wo18ZYXY3Za5tUSjgfQ+c0L9aRD+CtKThE+OL8kgTlVaMQuy
N09j9MdorhLWnCbNdMqjMg3sxAMetwSJ6ACCFJt07zrQG5QOz0ok7ZLwTw10XNTdKX83JDbp7FBW
aykWoWI/iU24jvE8Eo2I8zFwqyGwB+3vFKjrNqxpB+5tmQim666E6Jc0vCpBu6kIk70/6DJo4Gey
AofMs31hHYQwVexRau9kpbvtxVsT3lxuCW+yr2wLTkJBX+sE3T3sFkU/JsIxFwfAuKjh1Ge1exhl
9ToTk2Oq7YZa4y16bqhOTom6oyG1GQ93qto5Q1W4ASsukn5L03U8APaKwWveoAMYsvuWXGFXr1qL
kE3nqm32bsuuWteY/zR3Q7dOMo4JKdo0ntPmKDNA1g1jaov4HtLZ1cxce3DhYLUPFZuA1yEw58NG
XnKnxvyOSWJ/fzfLD6jlbtILNuQdJ4gjN6X7fsS1sBIdUwXn07pTd0ysTet9cEPfRHq0DsSPUBbs
SoC8mrPb5cUfojDXL7jcypLTgeqTS3XvJzql0qHa5Hg0jI3lmIOCYRurWGGDrKRyX1UJJl21o4vx
Wvw/nJ3XbtzIuraviABzOG2yo7IstSSfELIlM+fMq/8f+t97j0QR4poFDOCDmXF1FSt84Q1J5GiE
iS0io2I9OJoJuyhOXoLM3alZse/HYmvl/mYwhV2TVA9S752Srt8R6SLK5r5Y5HEjtSxFa/ONAH6B
tum20dId5qlwq5BoHQm2FCWFBTxejbq07xoUhRULqdRGOakK+pKVv3X7x5bgSsbTd+PWNWL68R7/
4E0Txz+qSNyYiXcVuagB0o1wKA3cZ4O+6do/FZLloVYdlSi8pGB1kAZjW2Htl4jaoQ+Q+M04Fyiy
uq4Q2YpXbWAV38heeVnm2R7lwa0u6dvSM6KN2BbHxsAJS9Rsr+4uCuoYjSTZQ2tyA9522X2umhty
qZ2vvZSq60gp6jRdeZXU4WOtipdFiUUipfCzFo6PRaRfelax61ienLhJDCIs4ZO7MsAdLYybvVTp
V4miOGMJYcZS8qdcrK6jZtgqCfEUxl91HN+6vbg1Be/GCMbzoKe3o9FtK5KSyC3P4P4vyyKkqqga
gm2aj0JGHoO8uuSh1BMOSEaXstNIVBkA26jCcywnFCSGPe11zJL9Hrs2y5GUatuK5Z7SnSPypDXx
g6wXkNEoiMmmXanRTWognJwJl3V5qQexE8XdNo90Clk9iu3xlTlC8B60bYo3d2OMG71IrxAitt1U
IpfrnU79JWfuXujp2zc52Xkd2/nIMUkSHnACFO1VHQUE/D0HI1W88FRqU+9Je13Lr+kgT+Txi1II
331CqoFKhCnfaP5zVCh2b70U9UMV/tJj/6BFvzU92+RC/ea5vbxxRf8GCSbULMyj2Sj7dsj2reob
V7mYnIYAc5Tafw7M1D2OSaOdXFc/jfVwYQTDUeYxOMplXm99XADrof41kFIKPcUlkgBR5yoJor2u
X1klegf9z0ynMRbBlXOza9kzMFVr3qSmcY+GV26TkJTWmv4lPqECTm3tdT8Mhzi5EIpoUxmSrUYs
CApL7CE7atHCFzFSHCQEZsRbyLiK+urnZ2l4gU6IKUj8EndviX/pD+FJq8e95eMPwElLymdfpxPW
ips25vI8Bc0d5KFNbmmbRBCpJOi5UxPJYya6H4v4ofaNyzS+6IJbxQjtUEczXVWdzn0VlGPBrinR
60EKaFC9SymTtqrrbtOo2qZqtlO8nZnLxwCxkFS5StvH0Hjwwjfig2MlIrQX/zRiwa7b7pCYKLW7
li35+SOJM7HlcCen+YFW07YyI6cxUOeLsu2gtfugk/aylh8sHbmX6I/QhZeKYN50QXxTuBdSeJ/y
H8tleajybNPn3iHrQ1vtEJv3LjL5IpLINFqQUTFCydLVGKcvVEAPVYZ8UncjCPJR9MRTVlm7Rsp2
uT44LeoErXIXie4fI8j2Kfqz8Xj8K6tZ605ZvJtUQHlAwiax+9jcRNK7TEFaCKBnctfr7o9aeJGM
XwliJq1/N8TtRhLdky44AsdnqH9U3p3LQqS0gzUz2GttcQEgeJ+JAUSkXtzpAq+gcHYb9SjDnTPN
2A5aatZSEl+UqnffaZrjepS3QM7qBeyyoNtl4WPSGbtSuY0afRMYF3JkOl35Mze0XS+773rGGWyG
eu+D6tENKnh8ct2/1Ot2W6vqM/UHynNhhvGdaJPhO3pGLCoFOy0qjlWgO5V2l49XKENd66l4rKur
PD8J4hW6hnhu1zw/nM4yV/aDb/KkC3sh+xlG7VU56Aet9R5rMdm2cnETFdkpnc5V8eLpyo0PYtUu
klLbQIQtcnljtordZiFVo72evVlI7MKKBeFzrUFlwDmGPEzaGSl2kaDd2/TkDx7lj+BWTaJDTHrQ
pQ4SBFXm71qxu/R93aZAf99h61cNyNjA2jPSwDZlEsbevbPKY5uc6uY2zJvbosXmgspjCYY2r4Qd
yt6XUSBcWALzHW6A1l+YQbuPqK5aKvla/GQJ4Qnc5z5Lnyvxx5DnJHLizhhgjUba1mU1cyIqpbfu
/H54M8uHJngE52JHtbYJfG0bWME2AlfuSaUdyA9FSrTZxNZt4OsbrblyO58AVNiMzKby871uXo/c
2V2u2SBiN1FU3Fsu2kXqHU0DUgVmX5Vv0PH98qnxwIj1dMXZZDB5tkgTEpbxEJFtcsia+Dovh22R
vuYqzm3WS1fqPGKHvH8I+SsTWcVYnPjB85yieMuMNy/K6XlcVvJPOTplKVYA3sNojhu15CEZGuRQ
qCZ5wS5uf4woMWi6/xp7xsUw5QB+78Qlkj6ud4giGhUVpbdWYxJtekjH6LpFr2V6N17MrCF/VOU3
T53+K/Geww7gPrgQuvzd6wl7Wl1+TN3gJpKpuFgvAUWkhO4F7Ci7UMUNlpX7elDvKY79ykLjGI2q
U5JCm8VVHd8GCl+fMDtISKplHWCmcC3V5gmTTtLe4BRAVRPqZtMLhCqjevD01Ik6zzbDxzy5ghEF
WVA/S0R6Rtrs6rE4JG7He9NBzlbZPJ6f/Kq5DKl6a+9g54NNbiCUkVIHLXcj7nhRJt6YMZWzqNw3
4EKMnghAiH9RrSRAzn7FtfAuRFNuX2+K/ErlqgluMwoQvn6dtS8wSanQn8RWPMi5/lCQDfbDDz+Q
t4pPMEXTy25L92h18V2v5Q+FcivxZsTd2U3DWyEvTk1ACInW0zRnM7qa+j3AgKmHC3aZPRuase1V
7YbymlMq0XZMx002XOdiTpJ5rxBoqyF69fqh7P4o3cinlmje/FBH0o3G29XacBE3ElVn0dtq2o+K
Kp9ndVe6bxHq42hlIJ/Vq5vWK+2xUfghpCWCelDDZ1dFXBdcbYjAX00Im0WvStyeJDHeK25Kz+ze
J0qQhvzQeai5m7+b6jY2S05C5gSRe6fTLhElFodAYSRu6mDG4Cqzg+p9EaAUPKUDamC7I72FjphA
TB01JLTTziYJQZuTqyrPXtRt8P5yYvGnLI0xaN1oa0jlrqT5YaJB2U6B8K1uIk92Rxh9VbTlZaH3
26SOrkWBl65AqZKm43nM+4BwKCM9aIxfXU0DLKastklQBSApA9bZT4DeopBek4St1XIje20A9X8s
NNI6hYq+QEodjmXMShXNPvG7ZgMB8AWHF8Op8VdFFRMnDl+76+BgOVZDX2r0DQoOuvpgVZ17MNzu
sRWTV5bkkA1asClc40ZGyX0TYaoUtclTUta9XQgqvRLd7zZG4HNVSlcI2xB/SLTDytS3pTpxyU4D
7ai0YrUrrQgfFSG9QWkSoVRqmZb7BDYwpDElP5lD8kCJ5ghFe9zEgYkYXqKlTkMK52t6vIEdxPFu
Sx4H35A2hUYNIJQbux1zuBG5fmGmzVMhNP1G7eT6njbQo6c0WMzGtyYlWDnUDJJY4zLnUfR9bsLA
V3kt/dyaiutXctXUGyK3yhbTAVH4Nn0AI/ZcZNFN0aA6ZOTlW0TNsKiwdo3SVN7qgwBhK4k4bY3k
wP4JDhBWGjJmnWqZBRtFG1K0/PzWJJFVmVRTMykVZpuc093T6ZKIqXcRVuIWzfR+m7YKeWNCCkQ+
yBm3Oho4BVotnR5daGX/C4qVo6iU4fGzu/XSimGCiKCA/rhT6226TwXxoYdn7gR9gTUqsfrRyikL
kVu+TrX1LGrabdxrk5gG7VA17w6FvCoCtIS1ADwIjFyCPYhewOeGfapR+fd0bULNdFuuYuqoO8Ge
4HPJbX6Kds1F/LzmhbSAW0S3FjUEBWKA9AXU5XVh1TVGJp0rkfwkh9M78jKxzfVoVethCUmlI00A
yENjQHEGieikRMziemjPA3XeBGP5zHCUNv+BqyBxKZIvZXd0C+CJibtrpWZFeHgBAEJBS4ZGi5Gp
hgbX59WNpdEfJTCvZwHtoCA5S9Kjqfz2rXZT0V/9HjWzsKoYiotgWWgqQx2cQS/aKHSHxvfH80ir
RSlujLF2ErZtZgbO9yMtgDxAwaHeiK63iAr9DDwTSHpQG5bWE7caG5QqHY/mX+E+Ku4f3gxLuZDh
KX4/5MJCggRSWEdEdKZBPy+kqSR5rfdQdUwjp61EyGX+QZo6qVpbTFbQrgtHgrGQnGJ/apNJ0eex
JF8ph5pe4bkKD5p2TqsYQ+3n7+ezMoY2V1oojS4oVRNcY4s9dYpmRcOflNy+H8b4SvkDOs5nQkwK
gwsMZj/PJfWNAO9qoTk3MnURI8RbkLD0AlEMXHKK5LasgHYkWfLTFJsLUY5uE089RL1/RJ1yb9X5
DdLJOxUlGmFoDvw9pIOSsoUVdhz05BQEwx9V0y60Jrs0y5AY0eK5S/KCNlGYocNnnlwoh4cxqJ6q
zIJBWqUpHmSqEyodL2QV3Y1RcOZi1Df9yOtZl+lNzmu0RVnhhTfsogq8uyHx+D9l/ygGxhvTvezd
5AcMzgawzvgkuu2xNQkaANA/jCLj1/SRVTTmPd+8Bd34jLvdj7Ebr0ES0BLWNYQv3dDcgM8h/aVc
2/QNL7IlEWIJLxReVj61vIA14xuo7CkZdP0XXTxTy4j6W76B+TM/AhoijVNok9vDK5zPfbLHffxn
46g77zdErOf2VdKpVyNp5jn/2hoTEN+HXzKXb1CqWDATkZ3dFEidpudIBEOQooYZ3n2/71ambM22
HU9ulFUGA/nCL8+47Hjo/4sBPpAwZs+WFBk1dFZIGLV7woKbknu2MsLCdap8BNfPsHsuaI9RaEsg
732M/P2fEN8T172PqBh+P5UFuRLIA4Rr/wvjnz0SeNvGatnVjISjVnmLpvST67i74nGC0ze7wfHs
+gpNHEvYrJFlF27yT0NPi/ABMAiCKfPkJJTPhdftq+pHorabtrsm8bloDO/dVN6lYOU4TPSYGZD6
05CzLwecJTdQJmrPVfNLCkBrmPc5RZuIwFXWLs02XRGYWP6OFpIPJvKzRBufpxiHTS95CSp+clHS
1aR5QFZS0k4NwzVtm8WhiDVUBsPZ1JpNrXddTxJ74JfIHW1aJMtjzK/GawzBVrbM0uuBTMj/DTSt
8YfPFifyWJAutOdY7iksvTFtO5dXZfIWhyEJn55B1Gnm8pdmp5aJ4LrdWfpNn/Ea03XQIsnGu7Su
mkv9gG9s4uM7Zov3Kydi6bXXJyy3SOwEKW/2zYox8tKxDFpQ/8ouoMx/NgKIDuGOvPzo/wkSu7ot
aZoAiF/jWknT1TTfnx/Hnp37PJUaLTZgIA+C/NJHEa7QxQRlkcEnGOYViOsbd4wewZG8pqPyW4rN
39/PfgnITmBMgIUUAc7U8zfbcEE5JsEwEcxoBZ2KUxLRNiKP3TRXiJ1iDC/szQsym3LYZzuQNPaa
AOkC65t34sNPkD9vMERFCssfgZVXONIip33of413/r0HyYMs5OCvRFyL35vTicOfIYOGnUVcMATH
2qPtdw5zs92ZdJ02eTLu1Da9L1EAPrgmcNTvV3nphZpEz/9nyPlTWANdzgQqCOfAfUoE6jfdypyW
Ds/HAWZPYGtIhS8ZFSTLFICd2m0D79Ko13gpi9OAB6QC0gcoPw/FLaGowsaSx7PZUzZRXmtXXHkH
F+cB+OQvaY8YcnapDaNW+ODKm7Ng0ffIK/dYl1DiK30lZFg+eB8Gml1qVeHpjVdpvEUtEWZd/ADn
SJsZ74zSuhqsQ69bThU9xNoD8l6773fD2iRnG9BLqsgIhK4546Zj9s+1dBDlw/dDLH4pckEd5WoE
FsXZOkZdWVcVlNcz2f4pCfObyh/WaEPTvfjl7vowxnwJBTNQ9JQxQiBFO9kODs1eFIiqNxZq62eu
zNO/F6bgpkD4D106FJzE+RuRCfiOq31PSOmVm9G4DynpugPYlxSoCwjrxt/6zQqtQl56aHV8Tww6
YBLyKbP3wTdKLQhcsieIzIjlF/Kp1WN67UlRbNqcDB/3VYA6SUtjg55aLgg3fhHspRz8sdTTualM
8UIVwy326SBJUnSaGvQcIjRTqCYq7+GIyoAhxhdV4cNoVDS0blL5SXWBP3+/K75uPENV0fUzCE9I
qKXZrshpTkVmXGP6BUZApXQe0xo3aAB/P8zXw0XlAxq/SllAQWNz/qK6Kn3qZCKoThe6wktqUje9
GXbKdjhwrlZG+/J9ptEQwIOzZ8Acmt/nUdH1SRdxuRqYSB3DzHu3vNRzPD88Wql8MhVwgK2ivulp
c2v4xp0UyfeIn97UUfRYx8W9XlQPIdYLKz/ry9POz4LyY1F7UgyEBWbbpo4Ic+qeRYDJuCmuo9Ok
Wz/a/kFe1TH5SvX/O9ZUrTAkZDzU2VhQFoug66DVlY5/q/KCJlfxU7OTYaWW7/JawLQ8s39Gmy6f
DwEhFdWhFfqE91rMfpvVcGh89ZjV1cFq/TNFoXc/77kEgFYE7Q+xCB5WVvbLAz6b7bTNP4xvUB71
DK+Z+M/0QMt241MQ+pntxZffXD4NNenb8V19Cm48Z5WI++UIzcaeNuOHsXu9N8fRZ6UnTmxwiB3x
sYcRq8FC1nfVDercG2slp/hyl8+GnJ1asQ/RkZjomV15joKfkvDn+/Vc+/tn93hfJB4YGXJPV7jO
tSuTmv/3A3wN8KYZqCBxuHeQFp1T7LoyhZdmkEF0xA3jCLJRV8Gn9AJAGwVJ4tq78MvkZ1MNf4JW
uCk64SmSp1KQ9y+dxzVY3BoEfZ2H0YC2+ffm+vj52tw1/FgZzj6g4iZDkTnZaOKLYd56zcr7uLRT
kPsRdVnRFsiSeIAlhtE27TkQf/bGQ1YCbF8huy4dBMRSVGRUZa7AufdgKgyU9GNtODPhV6r+t6XZ
/IoqN9yAytfs3liTo1jaKh8HnO3+muo2kHtrOEeJvGkskJIrEj6LAxioKFjc5ow0i2OTMOmCAijB
2XeTqzDCM6Yyfq/sxi9VSvbAJIxO1owOk2nOrg9KLbru0co5lwbKT56ibWtJefIKOnmqXB6GIdA2
MoyCjUaVeRRGxflvfgBPo8FXQ4pyTjMPvJ6GqSj15y73byNfwbgia99qsT+gFEmn0i+Q+4+hu2oR
pI22XfMAng70p8BtWgADazqaIoYBBOTzHQYS1KCGXvXnWDcvkyQ5jWP8w9DoBWLtqjme1NmFxrX6
/bSXPi1hvTV9XE0l+vg8aqm5QlAYQ3/2zOFAU/emMvO1Tzu9c19mZk1cUCI1C0r75zE8cfAppBXT
9lFOQTSghtHnD41gFXaEXNIGdO7Ozb3Oxn/jpqan6knWi4/heET77/vpKgvnHxEBmRyG6xn7gNlv
MZVRr0k127PUBq9hXsg01TzBAYhz06XIUyE50zl9Hm5LRHA3WdDchH105G29GbMQjKsAFkLv78Ux
eClNIbSBEXk2Vl2U5oh47EEru21ctSrC08BjxUQBzsJfbquVNezQaMro7WXnLE7vBrBFlKhf/SpU
t10HIXdIinxHqL0Wny9+Y6RkCS/1qV8z+8ZSIxiCNCb92bR+BPXPwnz7flG/iqhNW/fDAPLnDzxG
hSgouHj+fX5jQp3YsXax422DfXQUyo1ml3vQKGuJ7+KJ+TDsPL5Kmt7XsqgH4uBCi8rdhyhTfrVZ
sse75GcSJybgl2r7/WSX4tqPc50W+8NbNRa+0jZ6zGZO0tdYjcHKy/WvKBZ3UURD5fvBFlcWnofO
a0Lx7UsfKsr03o/GYFrZbishMxQAR/JALthIb/UJntzZLt5Hg91r9vdDL22aDyPPu1N+m9MbSxm5
Fq9r6yWO/pv4wyBcRRCSCw9xj1nCrQlQ8xDD6shHemd86PYwOjE7F3fNQ3yK92t17oUP93G4ebWn
F+vI9SyGE+KfGaiHbrgualjda23KhRuGTrMO2oRP9rWzXQdKL7h6251B5qAh2La/Scd6u4nyNYPR
pQSDHIbcU6Q7j7/H7GCXdeNlVZh2Z23z/32yiytIwfaU0olPax37rzosFCw+jjY75Xkgt8mY/R0N
APK1RmVydKq7/qn6CafaRqjud/ync8oNXAMH/7j4p3A0nH+9K6esbVrgSV153pcN6sBqZDnpztS/
IXtUHgKRmhqv7P2FCO7jKPO9D3PfxTeBUYJg/F1a3QHRl2vfa+CUV+kzxjxrCu4Lh82wkKWWseZC
8GJeAlBar7HULqLGXXYPVW2+DaO6EsMtpf+oXBLsU/HUEGObHbdSS3MJPyf2ZVM9+GN5YJ2dUuuf
RNq97WC8DxCID02OljKurlCxdCQPv/96f+cxiwQ+/gZ1CgI/XJ5RWBVlLgXThm2d4NA9qr3tU9Hv
kS6agFPXMko6ya//QFN58ZP+M/t5nKOPgpBZ6CrAbsdemob4b93qdvKQHLNCKuxEVGGWFNFp0HLg
vsOVVcvhxnVB49XQL+2wbzAuD2FYi0JDxyEIV9K9afW/W5nZ4crqPKfaxe8bTsFBOpQX2l52yn11
+P4LLF1OAEBFIjEZJcf5MtQdaKXBJVXwtGJb1j9cGJ9e4q+c0oXJUPIhkkUzfgEcYmiCGCOu2Z61
7AbK0FVjpr9icTgmVXHUQ2PX5bGC+u9as2phciadA4mcS0XzbV4SLH2pZB1DBHK14hpDsUOae7um
FXbfr+FS4vxpnOk0f9jFoYemXOlR1jduyiOo+2wPWuq5RNzzCHfHEQ9pv/9+yMWZ0QRTSZEMhN5n
F70ie21FFMeIyORFZbORctKitdx44YWk40TeKk0uVV/k8ZvOH+V66l3WPfz9AVM8O0uglPU6uHz8
v76f01+RxNmWZzhaigbNRTKr6ch+WMZeS4ux0suRYr8EHL4vt+i1PkOgGrcxCi47aLlkCoWo2PTi
yBv6V7lHYK2G9QwD4pwnqHhEQn52xWzbVBDPEuuUJsqVJWNekqo7EWpgZ1HzKil1gKsPLvqoOQ1h
30P8K4u1u236BrPpsGqTCN2kkP9FHczImrrTRa/+GwSPl83ePPLqO80xPmnH75duIfD9NNTsssBK
Sqo7063O1XCj5Ada6eiwaxu3+5Gbg63Va/2fpR3/acBZpF0WI3TwNKrPObIaNs4MyOaEYQIBMqXa
roenmnS4w4DRUKDkiK4KiSNFFNbXrTtzVJK1E7i21rMTqDWqhhqPUJ3jS/1k7bxTvdE39Rn28qrq
9lIITupErkhnw1S50j5v00hFHIHYjb99L+1Q9NpX79APH6KrctsBy0D4APpVahcrsEFpISagcExI
QLahEyHP1lyKDbmRraA+x0f9T0JNc/KomuyBfegQTmmvm9b8LXF82cJEPpZucYGSJH+eatIEpWuN
ZkXPXT21D1BLIqyq6tsEtMRD8VNFygx1Ahu+3C4+oYzwipVZ8SI6/f51MrGTHiGQOEAC/oP3e9rS
3/y0ubBa2LeWGWX8tClyyG+1Q3tQ9tnRs0sbYc1//0qCMKSZii62hubZbOl10/XK2mN7FWW0dYsB
fapCQdCl+/cmAKgbS4idg/vhzv0SwSdNWvtmwLTEk7Xx7XCX7DGCdoA+a3tuX6c7yNn2+8tjcV99
GHJ2eYh+YXVqzORqA50eKK1SuFJj/RprqTqPA0KJaBwT0s5OjJm5SVykqQHhXbqMIEiKYXXs9OE9
E0QYAbWy8rm+oqeQvqOhqk1tNHIheXo+P7wkEL6SuncZEBpjsBkM3NXGQ6NspDs/sPEpNalARA58
f/Pgb2M7evp+RReuiM/jTw/rh/EHtUXxW06Ms67uWgcZH+8i2hbvBtohm5Z/tJ3o5AjAxsgprDw7
xte34PPYs8XOwx70zhDWT23mozjixVvBMl7DDqU3Iarek7B+00PtDTGLaiMkMYdH949qWqqObLXq
PjHUP1EqAvkaRJS8dQUoKHFhNViXiQ6gTh8T+eSCfNkEgDM2rZGhfOGOhzpSLQKDsHfkfJhmCbPY
EgBxdRbuuB7esRGgfWCt2QVSM2+d3lx1+InYhaT+lCvIpBRSntOhvw37xEOMCxGdyYueNLmQ9laH
kITsxrUD2LmCwFbejVL2O6hkOM7xRS7oL2hpQfIp680g9ruqHTEJFIPLXnVvISv4m6DWf2mCBTdc
vxuT4gfCDadCGW5aHyr6GCU3vif/idtXrWhu6r76ze6BH1VEz1Y2CRGPwTk0/UcgD39WtsrX0Fg1
aHaYU8ijm1+8MEIYRjDXB4utmh8709Z9e5LpC7aINRTqxnTqk7lRbA02emvjbLUzVmKHhRzs8y+Y
bVYTOqsXoP9MnJJfYpb91h7RMsWJ1Nv3pxpbh1O/j0/pPls5JV9jWMraYP0Bwas8MPoshi2gCsao
77jnEWRcJN/U6Gf00dv36zv9+M/PBINQFyBU/osMnd0EuarKch11+llVR8nGdhC+tXg9KFnlkBDk
K3WChQLM5+Fma5nopW7msEJ5o+PbFIea+jQVQKY3ad2Na3luOPlIqqpNqpifbxnJzNuGCNbF1eTM
ZcN5waq3Q22FguD3qzjdGfNVhAkyqdwC8OfPzyNZWlL7iM1p5zpIYIin3m1qpggjjBdxMb5WXZps
vx/w65ukTuwMia6cSvtnXgq0aneU02zUzuhfvOZ5ty8j+eH7IRa/lWkQwVFOBZtpzSalopggaBFj
iKf2qF0UlBunUpm+a9/XZTAXvhUpAFgCfAssTG9mkVQuZ6qHvIkFtj/cauj9NAYoTVWGWr32AiwE
igjs/zPWPDRC/09M8igy/yYesq3bMVKfMK+BNSh2fhfs1qB6S+/tpxFnR3kSj2+TwXPP6t4bNymN
TSRuq+fkUttPDjiiox7Sx+oixyd2reY/faXZ1gTvA9CIftLUKpsdAi03GzlQBe2si1dVDwhU9+EY
BisH4KvINih91EtxOyMoo/A++35ZGitZUCTWWahtnrfu1bgo3vMbD4Nse4Snu0dDpCI7ddZqugsn
gf4UvtSTyyHlk9nSkmaZKFNaxjmc+sUUpxV/zVhtcXL0vidnLaJOdX7a6sjvqkrotXOjqrdVH+Oc
wF1cK9Vr32NnGLXi2fSE0inxYfBU7SVycVEI8/qlMzMHzxRv78VUCVfO5/Tl5l8WtO8E0Eayn0bh
50tHFvSw9Edexs4ed/B2m71wjaank9yGh/SU2ms7aSGphYlBr5mx6Leq86gxi1laZSL6qyR2eNUi
Ho86yL7fktT9+A8MJZfuhI/jzR6LNhQLPQ1964w2abOFkz4ei330iLLkIDnxxeRoh9gVOwwU2srb
u/jJP449ixKLqrQSq5jm6m67bfg2tehQYjS2A16dDuJxJFJ7RN/+iwfy0xpP0euHyNibYAmam2qg
EWHwajvpINgQ8BAatcPtuiL/4hJjP8z+AQwLruTzcJJrqDEMUI7tqCPw6+6gqR1gsT3KyFB8v18X
DuqnnOPLzKKsDYRGOBcoDzSCgmZJuvIqLpTsVd6Ovxg6FE++4G5xiPPLjB3MkWgd76KwMT3dkhhu
66s1zPvCvcpQEN4sLgSS0dnKpdLYZq3Xt09VlzsRyjNl5V56/erFurRshsqtiksG4eA8tGg7LSxj
hVStw/TIlm15Kx3QsZweq+wBcMw7B29tE043x+xmgSfxz5izgydJOQgHX6yeuhNOe6LdBXb9A/WD
A8oNtK3abXfEreG2Jke0XtY6VktH79Pos6OXyL6VqHrs4kQ8mLZ3QIIoy2xhWzlwGNJ79Hk9m/fS
Xusdr630bIOOSgmLAYeocyhqzji5guirNc/FlSWN0dg5FHLnnrx9q0pqFMXVk3jqXpVL5aDbaBY9
oStbHoIj/LqjehHvw5PrbYxb/f77E7i0ZekE/oVSQ2ucb1k/KeMqisLuqTZwxy20+yb0d6Us774f
ZiEYhjbEdQLyCT7Gl1DAisXOj312rCFfBapyiRnuu+vvo6RxBFlaeQaXvprFcgJPBab2hRcd+UMs
tampnVXkttpE33r1qufdwowM8E28tPxhUj74fEv6YZJK6UgGWODeUh5VO9pme5QkbH0j7sZtzTPk
b9dRmgtT+zTs7BjGoSnIOfZGZwNktRz+DIwVusXSUcPv8Z/rf/oFH16bOKhNzyoDi3Qsf6BwUNg9
eFuwIfkWDbVb+Ul57w5mtfLJFvahiUEC+CmCNopPswMeJuoIfS8zafjrSEAhoywLtqiuNU/Xhpmd
5x5Rf5RzBPU8aN4p1sG7l/6+LZrt99t9qT7waTqzOEyvewEt92bKacfLemfuBUKx/qL3NuaP7tLj
kgz3CNg42krVcGF7fBxXn/WGEbNOEq3IzTNGTZL6PBAgrcxM/voOAMkkaYALDZllvu+HxIit0QtN
buJxh6jzwTtp1yp7Pt0mP5SV6fylaM1enU+jzbZ7KpmuUGCTy0sn3PROspXvpN/SLtlGd8hzuZda
sg+w79yahxysi/wT8Nna2zNtie9+wmxnRmkRubLkaWfNo0WUxskr4uyX4DjuG4ngs2mf0F1f0yBY
uF0IH8jhJ9c+vujsdtG8SozbUDfPIs+cIqDu0GAXQn8gek192Vn5pou75sNos1W2+moEzCmb5/6m
34WtrZ7Gh/EXD/xWkE9T1Rfjr5V4Ym3I2aqOio+cTiCa57JH3F1/DpsVAPHiPQZMEqiG8fdWmSWB
ljiiTScQxo6/9Ud9n3movzsKeDrBpsKqhMdm3JkTOXwtJ1qcmk4DGOs3HfbfbGpIbitaU2P0WKvn
VHwog7f/5nOZVF9UKFC0s2cDRLpkSUIzWhxB9YSIFK6Yto87TnZZn4cj0uy7tTOwdG3SxgFZzoTM
LyGKL+HIMPRkXb2ALHkXoXU2CM0G04WV12faafPDpsGqQdQEJtSXrDpC37DuUj6aC9obXnEkFLbY
gpCy1iK7xYrPh6HmULbAG6JUcwMEja56eZO+FDbeLrZ0QgjwTkT/0/FP45pKzNI6grniUFN8oWE1
exa8WPPQ1S3MczUq100q7PPQsq1+zSx6aQey7Sdsvk5AOd+BhTx4ueRm4VNbhoj1VJu8X63aTsdn
/qUmLuPUdgN7OE/8MTNSGjnR1XO/g9n6OzhNmYCCniX1nNVvNSVO3w02u6B6LC5cLVZVSEDmfkJw
us7wMqU7mCfvreMabXdx/UAhYPGNwBSsCn7OxxAoHHvDwCvzrCe1YyianSR3K2d46YIn9f2/IaZn
9sMQg6w0ptpVxlk4TM8oZe/Kzk4DWlNX+f8j7cuaG8eVZn8RI7gvr1xEbV7kRbL7heG2uwnu+/rr
b8LnftMSxCPMzHmZiJ4HlwACVYWqrMwdyCc/qEhZZa3Anc3zT/JSCD+3zTxTS0VqkDrD9rAdvByq
29EBM9Eo3GzBEfIabU3UdC1fOWKgFyTpfumbgcPzKCbvR9BvcLYBhAAzLwV5elL0vrU1rU9ela6R
nSmKc7B3gR2ynvoHTH+9pvHs9zo45CFZfBQKTLCXodiBENjcxUC827OOqYZZBuKtEjIvgri3bZDe
x+34URuGC+zBOkcRUu5FeZvLmeAR8IR6g6g/xcYEkjUCtjUIzshO1ya5a4wJ+K1F0P/LIzEgaII8
e5ql0oe6+/NEwA055yGY+WKQ1GNKBRNZ2filazL0fCq/FPpDLc8D2KUNFN3KcYupRBwfFY+5Vky8
3JTv5wzs5VNtfsxDoTmagEZOWZO7MgwD0LrMT1WDtLApEoDkUNKCmIXpJNn0LmT9tCr0dvKidFBd
rY5Bch3nT4JSgYYL/H1G94yW2Y8aI+A7qMGgFkdoCi1XtV9j0LjJIOQzwb1/AZcZbW4f54ULg26U
pYETBYVHUWE+Zh0FqlFhrPXYNtp9nwZguv3n8zkgaoNgO7TvMNcBM5fnRcuKSLDw4DuaafAWmuBU
g5C5fXsZCy/xCxvMpTSnici1CMJCvTpKUJ6K9cjtktccONwY1PSCsZHHr9sml8pTWBOq8cCo4NHF
znU0WpZnUP4wgYypoYEbbMKN5UP4xflXiQndPqD7UMUUr/opSVIMGDurTZDJbM0JWC+uIPKCV6PA
SMxHAOxjXA2paHLY1EWGLkqngSddzF7K5l7UP4jW75P4/fbOfQdLJihAnxDzdCIOHKAmTI5cAlfS
lWoRnuRWS9dQtEFNFDh/F63ZbSOg+S3QvndpjJNnyZhgBqtYbuth/SMXoR4WFeq4qip9cOqaAvVE
s4NoPQETXlwEbp+2d0LSIsxINeYwRLIvdLV2Ak1AzlUPUDuaE8yAapbgjpCVXw1y9QWVCmhY6iBk
thLwZmtVm9hSCsUwAzyWYgtC6jJRN2NmteipxhtZB7YrlQjZtnNfO7Eq3wP8NW4EcYAecTlJYJvV
1HmTjF0B5nVpdXv7lqMAghuUOJHVgU7/8kKFYyFDuadBmgqpXckFfLf+kWyNdfkF1QTkkxQNZk22
uaPSnPLJ6DdT4XIbb4sZ0dmvYCK7pJYCmCAnPD0gY1QWpV+l4O2JeOXLb1A0c1iQv/5ZLZMzh6YW
JiGY9U/Im9cqgd9OrV7wKzUJwCpOfodGDKiQELwE8bjXUJZ2zKDetSgyrYYkeya9AcmpWhjBZ2oF
dykZkS72CTi2Ashmj5EHItPYGUwLHPfSm6yU4FYB/WsvNZDCwFD6NEMwuW5+6hoBOGCC5lcVH+a+
/AD4YwsCGsh+aDIIciG2kiTZqymUX30ORsXb3/z6KYtmqohT8z3gfAXJKsJOGHRzDI5TDS536LtM
SmfnZuq3848cWnOY0b9tUKb1hsttp+1b1YTiLMYSrzD5JpieemFIpSNRHPN1DL0SWEPxSLESqNsa
dvEJ0v5iT54CZNwAHgrch+b1AcMvwLglpWHBtAP7WFKJVTYaCF+PYbqDuCAIT3+nAW/u8frZAiN4
Hllog2C+g4U3NoHUkErXgqOZx+8kyl5zA2oIQQTBFVMZObnj9YrwFAPAEIQ2EIi8wlJWGBEHnQ6c
rJbmfqpZzlR2b3EgcPwrzwxTKsu0oe3wuFCPKggl5UB3shEyX8L69gm5PpKXi6Eh+SwNxFCmkMwj
CmUghQfHqmqDsNovBAiAtcBLhwfgqTlncmldoB0yLYR6UBewzeEW5wSYrhk4s1mwMwO1ODm0+6p0
by/sWlYb3e9zO0wykWSYeQT9qIEHEnkUQVFXOdZ9/aI7yok8J858gFQNGsbg+pMcotoyZ1RlIZcB
5xF4IywNmdnVuHFkzCDsHFCC6BsT8UZeKyLETVoFJeqcQCq+rpxGq960eJw4K1+yjPQCZSt66wD5
vfykFQSkYrnXlGNpbSTooaQAYppdvZNRPiuHwQ0y690yeXCbxU70uVkmB0XUDtU6mtD032iQeqaV
f8iY7ypXXk2bBoTQUHV6uv2NF9IdzHL/WSk9ameHF8OsVUBhase4maCwdDTK0QbczZOkBx1aQbeN
LQZsgEExdwRGL4Rt5qpoWh71U4gXN6hHCuBcp9ch3NKjNEI9O3ojLh0BCuzmEWIA69qNBbwPoOLN
+RX06116dBXTIX/9CrZsMk0FTVnxK9QfxVF2IA3g9Tv1ubjPvNBTN1ClBguj6Y4AHYAGeAtVthAa
JZyseeEOA9kBjBMyZ/hd1qkT6JxKFUQ3IHGJREoY3nMZWksdD+a3tOUXdhgfqGdKWZAalbZpm32M
K6WwwfyhvKnO4Fd+993uaT5LyFKAG/9z2NSHeFv+4nWVl062pWDSWkRmjfIbm6kJLVLbqAO3Tbo3
fd0Z7iAsZN33Tu91m+E5v4My6e2PvITFhUU634aJEiAAmCscNn02pDEsag/lZn7Jc8zKQNMWOeHo
YLDE637i/raYp3cBdblte8F7XJhmrnE+dlJvZgBZxJtw3fj9Ghpyvrzmbir9O8w5vrDD3N3KyMYp
n1DSFEJ3OAJT6xR3feyAlx906UBylD/KX8nP22tb8BcXNplkV0d+WTaEaEeCZLdX9r25qqBEa+TP
ZcUpf19nJMA+4QMadMwaxLXMc3ksJQgRTKl2DFC8qRs08erRK0OwgAc5xyUsgQLB8Y2BKsw8aBIK
AZdusAo6CzVv1QAGKFrLvygCSNomXzSfg6IRpyW0eD7o4CpIENBNZlOtITbKZpxhrF+1GzofpPnN
BrTT/u1PtZCXYE1/zDA33ywbKx3kRDuC9HayKZ0GOIie87A6zgIUMIL2qDWVyTn7S24NzC10ghXw
W/z3ciN7qRUUY7DUY1V9zkbnRNJjWPNaoEu9SbR3/1hhTiHwvE2UxrCiGo5OpX1t01e92IXmd/jL
cAS8aHZQF3+nokLcbppy/SJQ6VwM2kmYLkTSzKwxrvQmgWwcSgQENEPaqvMCH4MogG+H22SnnDJf
85p96PeYZg1s8yF7lO5KJ/XpCBh0jTZ8NORSpoZhR+QrAJRDEpP1dvUkRcEcFoDyASFkhD7YUlJA
uVubHMWNdYcJPmM7bNR1vA1Xwov2cvuk/RfzmmzAMsYS2asqRk0K1H5Ae5xgyBYQXZpD9yv8IT4m
e+tQQTXOEd3YS0x7sFOn5RW9ljwFOlWSihsMSi/2QtVKTVBcAboMtRsXEjlT/TBPXo2M6fY6F+3g
QgEkKKJvzE7NzoEi5lEUo4/agyW6Hw5JZqz0Wga07Hjb0qJD0tGdBhUwWkkg/7y8R1k5z1I/KTjh
fogJbSBrG/B7OuKbvir9stjzKupLPomC8fG2lvGi0JniwkiENjaU0TiKqrBtjWwtZbFPxHaTtOov
kAt4eSg/9Aqv6rrkLs7NMsvslLAEs82oHsXBcERIK5U1+v48MC3rL8AtgfEqlJAViILimcsSV9a6
FPSj3mWn8CijYaA73Z2xoh1HzdOf8YhBeq3vwgfeprJUCVd2meWJel3muTRkJ6WA5Khqic9gGkeD
IO5+QtGtgBrIK5SSRk2Hdkoi7wyBaiBl5F4WyKava28Osq1iKW6haK6WxM9mU/sD3ntp1u5FKIW4
swiZr3929K5+NBMLFbz52rLFZlEStfgr88Z15YKU/SP+O2OVzAn4jzUMGaAHbNFRDSbKS1oZxhOp
slPjKW8z+GLAcAvqRmj7YWgWz0rRIT+Ce8KJjWx6eGVWvrxfpqzBhYOE81T9NiyIBn6Fa22HDnQJ
9nfbrF3or2ggsfRqp0cE2XC2mLdoJjnN6xxAPCGnix7ddpOuxp/5z3ALDUWEDCpXZ1uQNuBNktKt
PMsXr9bM5KXzAFr+lJTZKbiTHeJE28RvbWVrrsiWR2LFQheubDExUoi7PCtD7C/9rNoGTxxYTJ8T
H4qSnRt8UoIHHrUFC7W5MsqkBdM0WiZlVj2hmfaG2rMzvLYn/diAWyJxICzsQox3Wz9Btc0tdvlo
8+ZFmYT8yj7rREFdZ8UaznKd/ogiqAeB+pBzcpgQdGWC8ShVq3SQpYeJ9hP6s9KmdQO/XEGv7qei
rqpN4QrggI5WPE/GO7CMTzBy2WrNqM1OUOk0jaNV7iaZw+TKOzLs/Iqqz70mxnV2Gt+yyJFciNlT
Fy3nlONIQxl/VcjO8JOLiaeX7ca1+G5vnZVABguG+wZ2hy0aH3XvZOjN5yd6FcUXyFdk/Nk7JoNk
v+J39D8zGaltV+aYKwFeVltR7lHhDjwFOJYKx9Nwvhs7JpPX1TTJIgylcm1Dia0RPrqE8+GWbSDB
AiUFYErs2wm08FB6TQpc9ap2tPI9Q8+3Gzi1wP9yOv6y8q1ucrZliRSojQZ5r1Prig7utE+VETD2
uer27X3qEc/Y8N5pLL7m/3+mPzaZ2AR1QVNP+jQ79atwjZrFgZSuipRWBlIw1x31hMkFXirN2U2D
DUxV1FlWCSet+ua2uwdmIF0Fj5Axe4Ygrl0elNcEXXOP41boX72+A39WygQks7eGOLMS6q4npEfS
ujwF684lwCSmfvSTY205EP2xxgQiDQTvmETBiYEw6Tp/Ju4nmIHXJfVbnDhP/dKtddHdPjs1+lTN
Uzri1Jjh4ICPyx5H4vSoPYrE8lTjkA5Qn+ddOu5ZZeJQOJSGGrRYX9oJUJa0wt9G075BaOUQipDk
HnQCudJhI4rBvsXctluWFeZG9ADVqE5eR930pAdtw8nrliIHuOGBbwC4jnJMX25F0xYROrgC3FwX
OajPuoEpvhjmh5RyPu/SCT43xMQKIS1qSR0yeNBuXFn5G0Fqn1a/OWdo6cSeWWH9QdsIXaQHYX6q
vMmhZxbasQ40crfinmx5mcV37GHP0bk1xhOYudF0ZoE1SUHmQpkIQBvF1vufRpp7ihKslADpTIi2
Oaabbi90aTfBQfF/3tVgcorcwPZBdgY5jYKp9+INuCLHGN5vG9GXdvPcCnM4Ql1soBqF9c1GFq9N
PElXfRcAWKCXq1zp7/G+xhC6KgCGRCDQEqT7LFW3k1ysO6n2DBK7SmB5KHc5UDh6huj0QR9FX5ml
50QdXsOoWo/z7M7KuDKGZKv2ZepVwpR4fYVZipZkdjKDKgBTYrtebR6a1lhb47zBOPAWkxCqEwtN
s++U4CHMIN6iQBi+qqoXFEKO8SQia+6rwzSCKDSzRige93Ftp7H0VsVa4mj4u02kvWRjlK3juURJ
CtV4vyJ97eZW2DrDHJfbvgTXuqXVz5oZgICTStybUIS7vcvLz9Czb8neDBGFU7iv7CQfKE8ffVkF
fg4soOAEK/1ZcqrHHJEMOqAcw0t3/+zzmjQfOXODqaCRqU5hmJbfQS/ymYXIrKC3DdVuv4N+CjQU
u53wyIPIcQ4vy1elKWUllWFGD6+ytUoUFVp31Lgv1uUM7q878g3UO1tePxsgNDMQvSg75nBftsDB
opOEGXwVXL2r0OQGTLatwqYGJhMwS63TC9IjsFASffE4b1JAUL5VE+3kEGxqD2nJgdj4poDIVOA6
53ETLrqk82/KBFGjzYDsAJYfiUK9oZwD0UYA6ipy/92r5s/uMjEUUEFo+QLSccpVaN9E90PKSSCX
n01/DDDhUgFRtp6DpvWUGp9pfg+p+9vH/xu7x3rv861ifGgQiUOg0uymFCEiKkcRBmZiSbIDA+7A
aGtQDWT4FzTo7IIEkEYt8r3eYfYxklNHzcMvGRWqXIHybp1Ffqe15rpDUmEHuvHYtu1JsyKwoUv3
eq28VYblYTKM2JIEXgZIDKxbC3o5zfCpz9pGC2vLzoJkK3WpDw073hN/Kd85j1PUz5/dhMEQmhat
DJQ1PNNPduQzxLzHo+pJNnqrUCLG2xvuFMOPu8HEUeGNRCx6uHP7zLWY86DMeiGg16KanXYTeWj0
zeR7AivyKS/elOFV1STOWuMh07nGmRtB+lEqpwIpAYUrqMAil8/WPYi6JXtcR060AZw1tgUT88bc
/GDJwZ6vm7kjZaFUeWrCtPBMZ1m1XfpMOhACYsrAntwOygPK6JQ+r4zFM8vcHIgIS7RKnJ0kM9mX
EESfzHltRgJ0fS3OWMNiUnu+ROYSFa1hzHJA8lN0HD4wrmuHBypKh5frW2DTmdnmxOvUs23jby97
bpNJS2rIElRhjONsPJt+/I5Cjis96c90NL95zn0uo+PSw+TcHhOggamLUjAt5ygg0UHrxk/8YdWg
bfM3aAeWvN6ZLTYm15HUk5hgbeVbvhlfpN7OMdkjbypcUmR6TvMgvPPu51I8PrfJpLFtjkn1UFFR
oIo1Z4CKt4iqQCvz0g3qZVh/e26G8UJprDfQs8Y2Ttt2g1czwPgFHs3IICHAUXB83mKR/dwa43OM
uO10HZXyk34HsaFVhNZXaSsP80qwG6e5K3yldlQMWsRrqI68FY/TW7cBDznnpcnbWsb5tBIUbcwy
xQuhOsTaR51tMoFH8cLNOpj7EGe1rJIAWUeYgm7cxtjDFkyYG32L8YsHsoLGuDP+rj/kffaQb+VV
C5fzv6Z0zBVJcrCIjeh/ngxpDySWWbzMCueLLjrys3jNAnTwiI1TEwWJk+wPnnzMQanuG0/R3gAX
nvgy31G2v2ENtCrPny62BcCsD1o8XaXYEeYsAUFdl3Uf5aj4gEEu+F2E0BqsOjfxwLmIVm70GClg
R3OinJtSLq763DZzgoYE436qFtEslk4I0aq1cm/8/E5lneRx/IE0fd1s5afb2RHbvP2Pkz1bMxO7
JtPKcpIQGrP12g5/5xEESpzqAzP84EbCiNLkzL75HINCT6ZYau604WKd7XzlTBgLKyG05laDW0I1
OyqeOyjh9kBfBQQC627mDsLfYLnkfmsmoLUtEao0wLoHR94mT6C9o4zLgtfahg80lGnnTyMmh/7N
BTpfLHOHxWGyOlUPs1OSbOQeMwbNUR5+cb7pYnA5+6bMLdUlqTSAkk5xjs0tFW2klfR6/Qn5JVpG
FN6NF47FRZ//l0UMNFxmnilRIykr9PSUbsAX2sw2lO3AAiWCegWOv3T+zavkzzZeDdMkUj4qXYmb
2mjKZrTKzZgG69trur2JgHtcLimHNw+NycpOkyxgGGLuPqpY3N62wTb6mdsH13ZpJMS8qtGB4/D7
7UreKcaWuPpL8KCvCAiKvdvmFqPU2VdifIyU9mked9i1vHoZZhAo5xgfFgP7tpXFtPTMCuNRGmie
BIMMTxabr2H9NFujm0+FZxXcTIPuzlWmcWaJ8RxpGUEQs8cdLnBht7ozQ1st30k+7el3D+Qg8toQ
vGPOOI14aE2iR/hc4rb7aB9iN3E+O7f/QLbG94uLr7mz1TGuggQgKpg0fK3BQbMPS4wfqZ4Khg0r
PwOtp40pH8fw+w/4qcQ2Da4mNMvwdnU6GT8iR7qQY/aAFhmgWromL8l98QScoaO7xo8Itmt7eiY7
vpdcTv3/rJ3tBqZtG4RjjhyAKmEre0h/uiBK+CbqK3/wx8M5MQgsQZf3UIytYion7DXtSVQHBWAA
C3CbYS9jfpQ2VXnodnpSbhxdtgc4d1rStqKQnvJotjspt4vuQVZ+x6hnWjxOjeXH29luMl4GAt7x
EMo0I3eUTwzp5bbys90BEOspR/El98BEtvt3r7czo4yzUXKw2IUStrRGbUxZlY/DXb/W7oqXCfl3
6HJRFRx//b0JZ8WPCDyAZTvCnn4I/MbpITu61r85pUBKLdsGOJy99v22q+PZZBxQPQglVELw8Ae7
7LsQxQ/QRuH4HHnxVXq2j4zPkUAsSnITJ0WDWI0tEJoausp9cIwOoOHeStv+CKjKiCAb3ONpg1yJ
F2zZEU/WD3z7ibOtNfQ2jkSZHtbwXoNUl9qntooSUnZXofioP1b6F0pjThv8/t+2l/E/htLmRoae
xAlzKpQ8RBS/bhvg3Yzv8a+zlU15JWHUGodGPpCX/KV9sVYYY/chmbknphuv67/xhuKk+kCyXjqb
riGGCpq1/FQQR/fHwEa/o8D7P3YjDGmDXL21e0/yMKuXH3jXhHecvh+ZZysGu6Ioo8NB815ElXRD
2exT2ZkRTSgfQfokP1NPKxwmF2+OX4abD5z8gLvpjDsa865HCwjuCOggCoEyVm3iBO5ouflvaauB
sKVFg0JFasKxzMlMZMYlWaQwBm2g4XvCnD2I1/T2rVF99/ah4jgFFgQNZhg5NXKk+KkGCmpo08sN
ry3IM8H4HaORSm1OER4H0AcUYOs2hKfbi+CkijLjdYa40ztRxhkdqt0U/JbbDWiMOJ+DF3W/tUHO
zmJi5EKag7MAjamgttXcAzedJtqZPzx2LgQ/Sn9O7Jr7BmM1R1h/xhLWoZurldmAAwgVYkJFaq3e
jl/qDbKr+WRuJB+tIwj0lsCXzL74iJERCMimW3zK3gdOAenA/7TZ35Dzs32QSVuFE4SRT00W3RG0
H9RC2Rqh4N82w7t4CuN4tBkajFGOdQOdZnxKSKvo0Eh8kvzgOXsB8vAn4vLXbaOco6rIl85uTvU+
gKZldrJyus+NjTl4zjlazKX+YBvYOfqutiZFr1B8M7I7q3Gt7rEIj0r+xEWaLz/Xziwx924Es4Mh
TNhAOnKuOp0fP7TrHl3U8T73rZfbO7forc6MsVcwCRWxlWCsnGJvHo668aVPtV2mPEq0xU90Zoh5
aPTA1ffKjAJMXg6Y+J+QHwpCwnEoix8JsgwGlNjAucOOTaRiG01Q78CrsJFsXZpWY7klRFpZKZKa
gbN1y++HM2vMh+olANdVsN0iyvXu2KNx6VgAUoEBEGRdjhA5oNR3b3+uxbAOelYRoyF0jIgN6wqo
iztgGAPwEajbdC/e6/7sautktNv19JDspe3woq6zZ156tuSqz+0yN6zqiVDkqhocFaV4GFU080F6
d28NFe+cLPqPc0tM4E6SOo0jJe+R0ps+BBu+2YNTyVPRB5pAChj/SMwVf5RpMWc5t0sP8Jl/7KNR
GSRLKU7WbA22lqfPhQoNYFMAJ5rWjeIaDYJPUUmO4qgOnjk2ghNXUuKHUhLZQw4hLtJo0s6a696r
Ie7r9nIv2WIoD75gQMZHUprPLitMTgVp6cif/2ymEBLmqWhEo4EXiRmOdk3SB8zfp3YkI4W2ctS1
B8LNra5fC+BDh443hlRAG3fFblg0ITCfUPj4Lih199oO4paAPtdPUJHjFOqv3calKeaOyTOoZuoh
Tk+TCb4gYrlyxJU/uobKXtpgfGAwSm1mBEl6As2roxi/4uQdDAbOUAOdm77W2U6dPzPxxLnJ1573
0irjEGtBUYcJzCcnKSxexgo0D/okriFS7GRD82QMGVTXRsCFRxcS32u9VdG0E9B+KZQ3zEI9y3MS
w8fwGNt5+828huRwzKY0xK8KrPsEKXuf80hGvmFzl1UJunBLBrcb1Muu+J+DOtCLAi/aYyzFa8Oq
CbhoSsHWlEJxq0r4jKMS1O+UziUS8XZpH7vOwHSSqLZuMg6HDCObNoZ9K6cq1c+BJF+qknwpdWXg
0hLdLfXWA9s8KldxV3qgusih867/EmTrpUYB1gMBx2NnwIGJTbEHdPkxKNXGyafaL8N2o2TiL2sq
Szttsz24x2JI38qfSo+SySxFj4EpD3Yj5l8IM5kNAmvHjNU3UWjBWq/Po9OXJl6sNZ2xmZqHTqru
g1bdG5i7hrDNRyjgp8mkWTVzepgEcHJGc/DQa53oyKQf3CSXUujbKKZj9mQvonNrY7oH3z1QNVtV
mx9Fy4MVfPMMMF9DNjVwUtHrbF5NU8bDpEO7sCUnzBRD+lx4rQT10RxlR1VPtfyYCf02SZ4F4RgU
J6ETd2DUdTIZDYxBe9Hzr3yavCk89Hp5EESIEvfj7KHUvJXBHq4dio5g6qhb1aOyiVEsaTLRnpWH
KMlsQP7WRH3Iy8oOQO4VzKekvTfmbacA9WyMXqDPyNbNxM+U/jUcR9+aX5oQBAJG2NvEkr2RvEVd
vwsH8NMQzW0Bg719Q6+vAsjddeihSVT29oqGEJylUQMRd3KCbtadlQmpbdUWRyT82glgx6GOgLEx
THletRhEtVdIrafRaUyF0zjqh6HNN3IyHxpQQtxezrWpy2tHl3sW36R4LkogutJTNMXvSuRCUOZF
nM27SK84i1rAjV2aYmKSBWySKY1wqHQ6vdiCghxiBwTSCrxCw0IKdmmJCQ9AQPc9eMHhru5Mn9LW
E1TLG1d+k+3Y45fLqfdjLsuF62IihWGZ+gT65eSUtlHs9aFB1v08fOhCPUIoG/HCLKSfWhS+oqbO
mwxdeBdcrpUJGGMbNWUcIDEyOnvwwl38YHgN1VSQPAAQXd7LgP65q7Xq4OoBe6WMNjWzVrEOVegN
4byoUEBYtZ201mNlr4b1BnJ2kJuUopfYEja3D+lCx1QCDhlsWxAnBu8jy1khTJmlVbWCKjIBgX3j
B67wET8EbvdOOy4ixAhDIFmdmkeo8F2WYZd7bpjZXXlSpgAkD3jflZUrjB0YaIbxV5yCDQ0UbejF
a/XkE83CBLhcPgvQ5wt7Lx8id9QDVyr0JxJoOykZVpqYW+5I5p+W2nhgzRm3Qa+htSe3bj29JwoX
pXmdml9uGROyzTTSujrEluUNCOu82c0xlg0Kg6NAHCjTUWE4D5jfLa/Rd+0fqV0VnGgG4obBFjjA
byKhfdmnpzAHE9ts+fqUr/7VcfjLBlu0iMArXbVmnQJs2LuISRBtc5tyZbqQToPcHUWFjbpT9tAI
5ZO4LOWFZwtkKxlWaHZjiw92gq76SnsrI3t0BWCowJLj6hh5b/A/PNmFCqVQA021jj0e4sdcctrn
P4F5dkVjBBFdpUlPRSVCMSYSXwOp8LsY/Cqj7KvKWss1v2+LJ1mPdrUl+6ZFnsfZxMNXe67z2rHS
1gNjyjrQBkdVhI0uk6M0YEgl/WWBOwGUKXamF+s4TDbtbHhiXLqZATlqTASbSuYqlHhsgPDmGG1K
a0IKHgeHQpkfhky6s0AXqA6Bp4SSk48YeEn1E+i4XWuMVziTD2HarFpkEmaSOGpjoHTvS1b+kQSd
O4OCvMyOOsAvSdU6anZU4tmOzWhbqcO2lY1dJ7YQA3ycw0foujjlLKxyKb4bJ3Ofkq8UnK9mF9iK
cWry+gMk2bYlBXZMZCdIan+eFLDMvSgQTDYyzFMp2noYhINePOpR6d0+ogu3D/zV4CAHJz8cIctM
WQ1GpI/ZmJwqtTwplIB1kOpjVErPt+0shZ7zk8A8iye5xCVPRrRH9tpK2VHUoIpyYbe+bWbh+X1x
q1mS0qIpqqSuS9oJavFJPYoYRCnqp+ZFj8oxc63NsBVeOEbpj792vn+uOZMwhKkYzWqLmybU5lpu
obCoRhB0RP1mGH0QJXgEgHsxQ/8ixcBI8nOGpPhEin+c8F0unUkmUs0c5Dju0tNcdNvZLHZt/C9e
s+cfkYmpZqCkoIBp4TJJCZ69nVnVPLDH0tv83AQTx8I4bQ1trigsR99SptRmpW3/QzLDm9jlBACF
CTxt0oMtTcZ+6Sn4uaG3Gla800j9242D8U1YeZa0tr3QDqqBGDNiPDLxwm0peZTSSfGmtRR7Eif9
4KxIZWrXAoEeWjfCXBc+QPYZeAfe63cxNz77Pirj0Vv4KLXP8H1Uv900vgASgtbTQdDNq9j9l1Tq
r0ulMh5DJZLcBthtQBxp/63yTVxlSqnXw564Ntx0z5/iXoBzXFwilW7x2RerlHmM8xkRi6DHsQJj
VOKWoACYXfNFB+BtvAdAV4J2CUBpkMqtfe6R4VwA1iEHUYkacIFTSQHW7Qslx6LQ3OJRXvOeH8tJ
I8haQC8pgviDTYF0QpRaCJEjSw+9i/aq/Js4dBRAuQeZRWqTB+0+dgsHxVJkCsOmWA1rYy82Di9P
WHwbgLjz/34Imye1I9GKIkDZpn3rXW3V+OGrgnxZBT6XD2RZSkpAlgjmJ7SVIdnJeDFBQVAHjycS
zoz8MvQ5tGO5/Uxi0zez5o0TGhY8AAgSQUEpS4pigc/z8jxlU9tnqNTE30V2aQ/qDjoSMK1kF3ik
fyxlha4dZeb+Y46JAXU0tKMl5PFJU/PM7vQ0sbto4jWTFpqSl2aYLYzzOI0KK6OrMv0ZyhThIfIp
fUS10ugQB2eyYsGvXayKCQrSWElyCCLGU9SEKzON3RiHkPOhFmL4hQ0mGpRzqyt5jp3DFLQr7adf
8bPhGT74/n6pu78x3LCUeJ19KRa91aHArZQD1gTxARvaF3Y9rMjKQBsV7uWHifreDgJvnBRhyX2f
r5LFcAkQuY7mGFbjDaRdT5RDhqrkqSfulV7wYxeWmEAhzJVi1RIsUT8Wramt7xn2+PA/m2IiRR3H
oyJWMNXQ+cLXeSd4FHineAVqp5yQvvzZVCpAL8JjGsx9ViEP2c/0mHQa8IVtACro+6r9xTmMywf+
jxXmGhsz3h6ClCenoBTfqj4q7dao7iOhfJJTTOdboDWKK0ePiy3YkNezmKtOgOEuJy60ldApAufY
8BbNXHc8jsK0IFWCp/LsBCrk+dTGNoxidXvZC8MbcCuqCrp3aABAGYnJX6BEZQlESHEH+0x5QNW0
tuM5egGNLUAOIIOKOtBYqD10aeK3SMc88iStan2419Af1cx5dDtt+FnO8aehmJ+pUeIB0AoII1X6
KgTpw6y0xj93GzIqnyi6YyACXMDfowNn+cKk9YE6Wd+8bqIjgLC1quzebu36GDoZVH3H99t7pNK9
vkwpLwyyaKwkKlvIQsbWMZLXtbwvp0M1K/s6+F2iyiOomd0r6E8nb7OOYekuhjr7V4eBzSrNPBPs
DgZ5IJhd0LWYirs7dVestIRqRiQ20BX3IxoLBKy2Y5t5RmL5YPcXgqchALRVTe1KA2s8Ed0+gfJs
vh+ldZcSe7TIWht7HxofTgX+fG140Kf+JZVCFLssT8m5Y4xXvsUAIS9oj8GFJctgm2POSVVMQq9b
tXDMIcs+b2JXcBpQ+wSYvODBTr4Tvov9ZmwxfgxMBhGBggBYaKMKBak5EZwIbV0xOghWtI56baWr
j4Op380TcUF/tyLmbNdj5moSwNxiEPhmKm6kgmykTIU4CAlXopz4KvDf9myk4LEqShdqDmhIg0u+
RC/HMAIo1j3ixruQRnBQVYVKyLtEyu2sHtpJXKmgqDWN0i1xEyGltKqD6rVV7iHkOo7tLutSzr2k
3uZiC5BUmPgJIsjVAUpgR34mYP9GDKuRU9dhopcczB4s1wWaHs3v24ebxtgrQxT8oBnQT7qijTSl
BoS/lYiBP72SHa2RdHcOIXAsJnPihsH8JEqobo5Qqx0w0ubeNr7k5MCiahgQQAXHH+t8IrnRg1kg
0Wlq4/fcsJz/x9mXLUeqZNn+yrHzTjXg4EBbV5ldppgUmhVK6QWTlEpnnhxw4OvvQnW6MgJFB9X9
kGkpKRUOPmzfw9prmehgX2VxSReukHPTeTzQbEdNuU6DJiiaWGMQuXkJUoY+x9aqIMQwcrGESNC+
jzep/E5yHdN9ReZe/pBmSktIjRcLG2ubFTGygWglQgGx23UgjdWKUnaLMdChEhCskae5anLiNiF6
ugIL7XIJ+ZE2NY44fWwMvm7AMGkbOSkdSPXcqEF2wwfriploxeCh/1VBKLPSifNqB8vwhIxEuO9p
8VQYkmxXitn4kRTqqwSK4tu8SY2rSKoHh/fdLXA83SocmhvKqLIlTYRnBApxO7A2dijtXgo5/Qxq
6l9e+O+X7WkRa7YefVGmnCJPeUCGys7l16BdgCefQb2cjjBzUPrequosL6LnrhXcxc0O7wtQH1fO
We9oqrnpIhPGkrS3JVJJ60jjUCgbObQqIkNaya3V70DaloCSB05HS9UXqWkWJuH77j99xGmSju4x
2TBUzqQoOEgSuTeN0Od97XXAMF+e6/9hKiwNVIYgHzHmVFjGGKgNfN8IvlqwCjRcPLgzgWecCl9k
33lMc4g3IuakTuAVCyfvTHSP+wJCESiMokLz7eLQIgpOyWqSZvNkuPkYvPR7gNPSg4eaG6JNSHbu
U0fYi473d9OGMzgx8ioQ1sMpnLlQWi7gpJrQc6h/4KZ10tvMC/1yZ0JE/nV6dw08GPl9eQdZmnaR
de/ce0+SvCDl/RKBmZPf0qauiAHO/meQLsWuKIXlpaoZbrIQ4wUBljqvrGZjSsiuyDpk3pqQ7fWa
g5BglKStQOYYPPOTMEpRP8pFBHTaWNZ2HYH9//IGObMPIVMD7w+EpHD39OnnR/uQ8zjuOpVJh9BI
wC4BDZ72g4dLeuHnRoGVh5o97Dx24exA5q1JUzaCWr4v230watu4Jo+dqi5Uks8kWFSiTZJPuFco
pJFnpsWM27i1Ch4cuGw+5ANgFlSKNkmgXI1yjKYoAdk+TU8hkULodT4kjmBKsOrCbmOa+hUJWx8E
QZ+dka+Nlvqiivdg6YA4WJQyt9OH0ul537ujpiFyLLveu7wWZzBlOClwbUEHi7++cSb3RgXUraqH
SPZV14VdrBu3uNY8se8bpDEi9J9C8GWXvgEzYWvP+WIJa4rrT/2B0/FnRokPJfiUS4w/1tIGDj/K
ZLem/GylEMkOt6nRL1mnaT0uDTjbfUoEHWmtx4BT0NpeA362QlPFariSQQUiLeyOM7WK09ebLu6j
vV5lHSVlbIbP2a8vgq4DxAZiWEII7abIAlipDbF1nxtLb3nWITha1pkt6kYwt+SWFj7LWnmVoGBs
RzF1rCY8MDNaKSTyFQWdXVADQAPGlsTtPjdqf5RBnwmFn461N0Xc/7y8187Yx5OtNm2Fo7mAuu6Y
agZmvvPRfLWe6kOgQ1hkfD+TVT6d8+k5jsYZg45GJuKYZ/OVfPSu6lXbqrf7Z7qp3PLQXlGfSs6w
XiK8O2Nwjl9vXghAxN6YbSeHzwFDVbLeKV3rEOCNLk/i0iizuKhRFQq5QSxs0b+a1a2C2jmNFxyF
hc0zLwAMYhhh7kaMEUi70BBbyKPtQN7jDS13/y+vg7Aa4YA6hR+na0WCRu6g4BqiW60wFFttH0x1
ySM4P2W/x5gswtF+aGnTsKQU/zzxzSb8UN4lT3PlGwRv1e10/tp1YC1kDc7btd+Dzq4fBIWxNIJn
8XnooAzEAZ9DdJ40j2nObV5B6wUdF5encrKU3w3b7xFnllQ0oihHhhHHQXJGjuYpFLovD7E0k9PP
j2YSSkgcXJGYyQRv0aRw6U1Uh/rPy6OcST1PB/j3m8yMZg2YUouCNQB/kV0cCCpDyVYCe8nwg91K
q8YBzenCi/0Pdvr3kDN7WdZm2crTHjEeYh0AlakDHXLFIVqLZd8ASMBJt2K9VABbWrKZRaQdGepS
wYuGKTpfq7toiVTsDPoM3gnVKQTz0L4AzsvTFcvNsJfjNAugSfDFy+a0ml3DG9a3ha/KkCFYkss6
80o6qkzwwDEgdHFnA1od8h2F3loHprxYcmzHhrawz8+t1SS4i/eyQJdOvuz/0S7sqRbWsILmgVrl
Z9cVVyzv70w2rAuKdEqKJiUdgBsufKskB9Cs3ikEDb+TdZkyWeFCOfvLXZ2dOyROYMDAlkIsas62
Tp9xIDf0QjoACL2KTGUdMoS+anQTtcQ3gqpwFSCibcSBj7lJ7gkCFMDE1R+y+kvtHseY/xoDYyeM
FFrmISRmLZuzdrSr4lNLdZsVW10JIRrxVALoAtfZ5rni1Sx16hwQV7myFXSg5uZnJ9AUU1W1X6XS
SrNCP+TNFk06e8heXUU5QgKdwcyhDYSTJ11uH1Mqb4AG8YdC/Un4EHkKASS57qGiZiXgdZPKngDG
mr3QGmT7l4/4GUNyMmezjZ/kbOhTrVcOTdu/jY3V2xbrfDVZCgLOWOGTcWa7sSTo4olYpxyiXvxi
LLuqCFg69WhcjQIEk0J0KeZUW3Iyz1ygx8POqXtaUWVxEGPYSjBvII8GMvkNu5HIEhP6GdonHDIL
Cm2qDgCk8oWdPjoLrMskNQRg+xn0BI5ZNW4kIr/Kx2eQ6KDJp36CTvkWaqTeUIadTTNZdahVXY9C
vsq4tK7AQQfyjdeGsFXVNDaL0NUchq+gPPBEzfaELZyWM/l/ROcI+mToqUF+bF77zqQySqKYmAdj
RNJYS8NH5KKBX7SeJA6c9aihaNr/DHqga2hMfzSRtg1a8P4M5EqoxioQyD9F4YvWVfs+MA51NSm0
ljHk0TmuCuDyL2/UM+bsJPc/O9xprcpdiX6tgyYLL1Nv04otjDB9wsx8nIwwOwrCCgm4gjEhavoZ
ASMI4+YkRupr6n3SLd2sC4PNe7Os0uJ6ylXzgM7HwVGdiIEdTCrWU3qi/AVeHDOylX16F0O/0VH/
1yXe07LGzA+ru3FICj2yDgQpkboOHbI4mQvL9XVcjo4DrbhaJYViHjIttw3+Xgw/L++Hr4bfC8s1
750WSlIPnEBuzBqs4i40CCSH4+FeKD0SrJi1SoFWsLnjbbamvXiJDEuxs1AoriK6Z1L2a5HQO1T1
YlvtgJEb2W6swiejVLcVq9+qMXiIjOhazoON6LqfcWB65pC/Xn6Jcw7W8Z6bt2b3Sg/2T8gFQXtL
fm3cjNrEVdbdmr9oH3Jk1yD7WKzgTqv7feIoNSGAZ0Dyb2aK2ziu2rJgk/hdd6WB9Lf0sivF0ZGP
s5YpOKdPuzDa3ALHahLUqonRJjItaJsg5V4+cm6L1bhjq/RQXBWP/FZGIO7HXrlfhvic34n/el1r
FtiUpWSMlcBmL9EYEtUSWuD1pDxk2WDeagmH4n3SOlqki3055qkb1KDKLcQmQt4tT8dXLae43VXl
WY4C4EjlaxT1o5vM6B542YcuSqWgwonl24AGiY1uqNjONZK6PI2gT0Pb9yIUFFUm+miF1j6t6AYp
fgrhc/mJq0CM9T3uPHRa+xBeslzD6taoShC7oMlGq/P30DAtO1f6vWjLH30ff2KPCgCLB/TD6O9y
ItZYjHWpCb/N+tKNqHyf6PWNWgLVw/I1TSvsp0DKwGWgveRmhmSrKT+RHv58WdduDxyNQ8Pg0On8
PY6HPbxvYnfR6Hay9qrUqD4Sa0M7C+dDXwN26QkLVHBG+SaNhW8qFTyF7kY2SzRBpgQCIHLjSpAA
itGd5A7IOtpc1z+qRFvxivgNY8aah6Raq3r1ZGTqY14rPyDz/C5E6tWkGmzStrkt1/JNRJOHoW/e
kPBTfuiaUThlU74BZky9gCmg+aHoDDbNAHQQlT44gdUeWlavkOs8yLx/TgR9Wziq5yw24GoQlId7
aUJa4tSBly2pMBIjYs9m+4QdZcfN6HMT5D+99mmYjNqpQC9lD53qtPATyGNpFUxGFvsFOpEMtAfZ
bUZ2RZ0usWiec8PBoPavJ5ujW2SZW0oYleZhtGxI6+mAarupP3HlqYk/Ouwnc8RDulpqJphLUQP/
pKJYqVAqmwQTModnSBnt2hoE61AqacGmZQNWE9rjDimeaWzNVpz6ethovvJLd2KP3dRLUIlzCaaT
J5jFp2aqQs4qrRmgbNjNwgOaDcUtEN2aj52j/tDQFuxrz9btYqH6jFE7fvOZM0KNUIkMETPINwde
rGR2Y1kLwdU5u3k8xMwb0eSs40DTs2cSv/YIVCyQaoRG7Zjm5zg1xasvqMp6C3v8TDRwMp+zPd7E
rB3qHoNOLRSDxxF7I0mafAaPxr66Km7D7UjsfmkZF0adU88aZMh7LS7Zs6zsW/ZAYDT1BY/nTBxw
/GLzevMY8TCTR86eLR22TY+vJYOshri7SrJF8c7vrSAnx2JO/56jBqwzC8cxaFqnhVieKHoIUwPi
KRO0l8ZuK/v9aHlgXlwI5pbOw5wGfqwDq64Z9qW8alF0Kx9bboNmCqdRAdt1fk3eCiTZlpp7zuU2
TmZ3uoKPnL1BHgiQOTCN6VW5IUAoBqDYhUjSVkGtYhlTes4Sw/5CcBOoUlOepyr1QlFEEqGwGBk/
UFN7CLPHsAWwVCl2TO82l8/Euc0JITgMBIwUBe3V6bu1WtZqkhGbh4K8pMUPOb5CC/HCWf8qCc6d
pKNB5uohsaFAZ7vsjUMZZw7aUOxQS27iuEC+UnvI5NyV2QNyOJ4aQ1KUj4OLLAf6h3OwxWe2rg4r
pWjW5hA50Fj1K/ae6h9piDJW6uTBbTG8cAS/ot2qOqiIY9zwAbqxnD5ugS/jTlk85OFS3eNcOQue
7W+3axZjdEqrx505xRgP1k3jCy/YQk1jo35WK/bJ/fIADWI73iqgRgSjDiov68vrdm6ToMUG+wPy
ud8Fl4nUDwJ8BIgXB7oRQwam98FH0n7Vj/l6bIsF90A9a2GgDa8AvQAi0PmmBLVSUQxGaRwqzfCK
bHii8ovOZL+Mr3oG0QUT1LGBpP9SeHpd9dWO8AcsnkeN+LVLzJck6PeSKOwuMx2e3QFW7KcRiOrH
Yk9EtAnAU9Nar2n3eHmWzmBUYayOHnu2TGk+gAwKYPEDEXzVKuypbqV11kqFXYaIRAUIYSWArso9
2NYWVmhpxmaJ+dYAb8EwtijTgEOu6lvX4L1TAPVE+qXszNnL9OgtZwZKM0irZEGJ5Iz0OiWZeP8i
kcymIYhgkfDl8UvHu4VDfX4D/t4Qk2E5MooBQoEamt/hcwQEGWkZCBgsl7HY1mm8RYP+gp06O5u/
ncA59n2I0mGoecpQ5qBuKH9WQDWHUokOqMPClpnWZW6sjtxNeXqSoxcDAYOsxAnMb3YQXn37peUA
OQPpjjnNKnIX49VzFvh4vJmzxQAW61EfNQ8puFM8+gtK8Y5l2M2ufTF0yBl095kJZlrKFxbwqxHi
0ovOXDAE0GaArk72DHXlFjTb+a84BRE+aZ54WgAYnH0OlbIT0MlCou21SqEYZIGW2hDN1gCyCA1i
675q/SLsNyVAnaagHnw6h/X1VaiDTbfPJsoKCEAY5bsRkvcyyrYGL8AFFJjbdJQeLi/cV4/V/H2O
b5lZJJyluk6bPAcshhaOrlcuQZccVXZmeA/URFXxbdVk66a9bbonJW9ucrRpZUVr6+yWAIGoimHf
89wxkdxPUldq17l8r1g3Q3fDq3zFCHcTcTtyywty00mHx7S97utDK8q9LJ50PdiGseqO+p1GS5un
4cIBOLdNjt9uZslKi4xMbXVkItXKZ7JuyxA8EUW15GOdyyccjzMzW3AVZF4FBeS2LXD5d5XbBKDq
DuNVgH6THCGHMMNDLBMIcF0XCIMBVPHMTvc6TVnYoEtPMrNqnZoD06biYAD3Yke0tk3hX94yS3M6
s2HNENRa2qTmoSkfQwKgdfPO5ffLY5zNgaHmDKlGTB0AQrMJDXPoYTUqJrTw1O3gEZesEe0/I+uy
AkDg+d+QJz9nK49HnE1cRfQsLqbXklf0jvjtqtn17+YVvSUrBboMzQoa7oAJLTR0nnWTj4edzaYc
DQPMCYbNr/ibDjdZckovvc6ueq9wobO1MLFnXbDj8WaGmlPGZT3BeU83Y+jFkYdogB6AT0996X7q
jKyvW92DvppqCwCM0ZJmK2jMdNX7yytMJkP5zfAcrfDMgqs9I2o/3Ri0jG2mS3aRUEeq9vHIbygu
/ihX7dyCJo4JsDGSUSqwWd1+aIgzGqVtdI1dJu91hsY8CnZEYOKFxWw23DWgF6PG2hhaB5purjFs
JJTgwI6i6Mxl5SulH3laXSUA0iRwonNguEoEsGYnFlyZxT08uypilK6MlE+mFWFz/5i6CXO6nYVr
sdoMj7HHAT3/eXlWz6Zfjpd3FpnwLBmzYhoz3jQbyMRZuPAR6fXbbKNf9xObsjN6wS5/jVGa/BmB
0dS7/ATnPJyjB5jH7TrJQ22cLKHSbjtk/zp+VUU/o/qOd9rq8lBnGH9VMPX9y0jMA3iA1UsDt5N5
YNf1RkeG/GOECMUkAb7UqLlgHObhOy0zHtXgOD7wcU9RJeDCtawfST8sWO8zfZinrzSzeyKUeAr9
RkQod1PzK5AV19j36NTnD/CiFq6ts5b8aP5mJi8YQibXNMStVf4a4hQ51m0WvlxepKUxZvYtzEu9
ACMfDLlheHUX2xUvwVr1f0DynWyFmVkDtZZadZC3ApKijuz0EWwSE/sLWkUcwAtQOrO22vrfIJ2e
1uOCFZvDC4xIRrTc4bzpN1MjTL9OHAq6FGnFUDlZblpc2oczkwIAM672ntBDo9HbTgsdk+k+UuO7
JowWtuIZRbrTrTg3JXUlk6bAlGr76Hp0AdoACmZVXKsraTdxqUg2WSs+MBHb0EcO5EO4fBPdKnf8
SnXDrXldeWI9vuE0LnamT/vywqTPy0dZWoeSUBhsTLAZy4+eLVjRhT07rw5BfEI0WSzTQyhDYA+y
e0Y5gq9o4Speuvot9TRmYiHvdVBPwZEC04Jky/vKAQwSCkLgumfO8uZZMi7zNqKqFG1qEUDgv5qG
gaKaWs21zeCDE+FpKddyNu94ZJ2tmXUpRhl0IxymDK1qfoHccbROtlPvdQak54hrqJ7ElBdM2jnI
xbEhsGb2xqhks2IckxpHdvhI4L0A309fqj24Y1AAAfGPD2ugHIKd/orWGjTVN6vgOuy8y2Zv4aBa
M3uUxLoUMHOy4yD1aznMHpjsjP6dRkut4EuHYeZHtW1iFlaEC9fKsjsKTvIsowtO6leD0vcDR4kF
5B+xzHm7X9QUGhDL2DiNq25VJ3TEvvoksZ/ndoRWpF0c2u2eoaEjtGMww1MFfAkBxCJsK9yyH8yt
3kFPEfglxE8WuUTPv//vZ5udopK3IlZKPJuq29m9An76AnG4LR2KjdrBe423QOovsn2dNxG/R53d
06kqQcYxHSlq9L0rOCIte99shFdwu8gwCYELuiJcBNUtGgsNp3UrcDX+RFYz+XckLc/eQlRTTAP9
JQq4hE4tSa/UuAtC1NMnIuEw87N1tIXSgSfpExsATMlSrevs9v494NwCR1DN/QtnERg/TdBwhqXl
xA24rKSPywfp7PIejTTLT6SQXRVB0EgHYf7gYhfThdawswsJqBNFtxuagua9eVak9H2p1sZh1H8m
+UeC/Zwtig2ddYp/DzJn1yhQgiklgkEaHVZJ0zYgcnRTrXMS6b1bTGx+wcrmxxX0GgpaDi2ZgJvz
dDvUhmWBVC5AKBuXt7oo3BKK4BB23o61sk+0CZxQhvf6kK+KcfACkazDYdigK8ylaGENI+suSNEZ
ZjWSH+j5XWTIHkFJLK/yB6oypwC8GG2aK4m0HqRT/FSNr2uxUoZmawUQZBijdakSh+T9ZuqoJQrx
ImreM+W91bE9mVgHpPfiMblvM7rtEtXLU2sPOTCnUw9To6mCzHw93Mmy7mmCuflI3rJgCap/bmMd
T9L08+OMpcXUqgiwJnE4AqOwaoDSuLx1z20tnEfV0nTdmgCApyNobYF3HZrgkLN3ZWIQAOqpWmpt
PCMToKK68HuU2XtwjcW5kBP1GY1v4T4LgC1/6I2+Hr3Lf4+j1v73/zz+reN///MTjr9z/O//6RPG
uAHYtR80kA2nlTZUS7jRxXeeZv5o7XQ0ezXVlDQJOR23SCDcKPUA1hydg6mHpb1bN91KDdC8FrcB
sD0GvQIMjNiGEjGft/SpreW1FIhbqU5eWDrejXl9U6tS5pDW2IOuMXDSsPJB1JmsJybhnVDLYidR
Gay7SbCC1Nq4gLz8tlfQ9awALEosNAl/J8vsGkBwmF7oB4EDVYyFbZjSTm4W5d0nc3liGqZxQOAN
EDgmCbzfpzOnsa4OGpQ9QJent57RhU+A5LW2pMZvqoiv1ay45bV8m5qZJ4c8txFdL3Wgfu/JO32G
OTRFdLrZjhFipp52hzjo/aIh69JSHAV8vplePJrQJY4AMR1q3QVHqstBBlw3taP2ws7b0mX8Tk3u
5LHzIjAnAKC5N5BLIRMqCsZ0KAv38kH+DoudntgASZMJ1DwO2+wkD2mYFFnOtQPPjMrTzOKuyxLu
9rnevw9JNNlW5KQm4WEpb4UtLJL7YarX4MRQ7iAx1TiKoe1IJwHpHoXlJg0tIP4rNb2VBrqWWfez
zGl/regG+9/aIAPsCbKOkicBzZ2izQLGqs+0sihQqW41a8PDNTqtbUsaFiboO9poGgaPh3Qteo9Q
PTzdVtEYWSNsoHWge3YtfWiOsYOvv7K4DerS3mtA7+hED8rt5XU5c2gAcFIs3HMGHNP53d1m9aBX
FtMPAUeYDzyMwYSjJz8vjzIZ0NmRwSg6KJwpnCtqzRzsiI5jbo6AYwKKbwfRLQZ1Lo/wzT3A7B2P
MFskBFE5NQaZHDTsjc6sbwYCN7Iz7oLedALl7fJoypnhTnbzLDYJonTURFnph1Drx1XFo3ybVRT8
I72uZ9uvr7/+9c9v/v7665tff0mjtJFTAFVRsxH1Wo3bcXX5IY3JbZ/N+slDzmadkaqAQhGg8x2T
ZQfkCIqvaHF6P2i96aqivC/LcbxuxiK9ajno3aHNGnt6q64T3DgOkeA3gIz8HnkSf6C1LxIClngV
WX29gTSOmdtx8hRkTFk1PcqwENtZk46VSAnTAEhFBdLspKlcuEH5rkyS25SMh5RpN2gVvoY8TQhU
p/oMRnTdy4oOGR9iId7RpHabSKJ3m0RWfDNGehAZFGYLsM63g5rbGtAoOZo8MiZtm4ECIpYjJ0xz
iErRmggnIu2zoFK3omYApvJsbAA0j62VQI/ceoQQ5n0DGNFONIXpNOOAdHKotStLi8WK68VwXSaK
YYNfGmIHsuaFvdruLFJ7ag1SURHF9Y/Li6R/CwNmdnF2m/R1l4w5OFifTQtdYci7aSBX6QXUZkpr
dCSeUBs0zUCjEPO1mfjsiQp3bvLp9ImkpQi0h0gzBrsdCSh7wnQTWuNoG0NxQwi7MvJw3cPJeO5J
DSo10TyOnf5S9O1jjRvUjhqlAnxSfuMW3/WZTqCVgTqimeeuooAzbMgCVxSoDxcoV9ks7h5bGYGq
OQbWGg0L4AcN9GtBh1cFigAuE8Kw5Vh5biiepajza/gWT+j/GWxmFussw7tIIP6xi6blTwYQwcou
l7riLs77LF1kNTpjdAwFDNaKpluWAZjRqUFNmoH0harAH3CCOxmgu8KBENijBgbEwM63kksWbOn3
5NC0lkcjTk905FPFoNQq2wr8E/HGxL51R6Qyu214DxIvfzlPc8Z0n4w28+AqcN5qohvMQ6mE7gA7
YjUfJFkCHH1Psc1eambq6rwjpGcqkCwPraf94k7kTRmo6R4GOdRyRn1xFmdmS5Ccp/WIddP25t2U
8IqeEmhl2po/UawvVQ+n8/XNSB6t2eziaAOetYnAaBR9fNCEcCS0AKODxE4VxHKD5LbFtZS/Xz71
Zw89gkvcWLjqrXkyyAqSYOw5qgZ1nLpqpe4oS37IwV3Y3Fwe6Hs3x7R6RyNNd8TRluQQ5GoZ6LsP
gcHQlRGhKx+v1v6M1djuO+7SfIR2RP1ajJldRGvCE6+rwfXbgHN6ZCsGEhyW5RB6AH1pjuMDwLgq
dd6ICeKjj8ahfZBmThYG6PRf4hg6e4CnyA9NlpBZsuamccizpozQA5UH1XVv4dmT4HB5fs6eoX8N
QeQJc3o0PXLCB1VLjfZZhXBxHhXuVFox+6Uw9vyePhpn7tyhFSYLCrxK9DbJIBYrwzMfhPtXb4h3
+aW+J3Cx6KDsIGhBM2TsspnlC3JRdqEatM/hRhw03HDIpnXvoNtQbMacieQy2xQo8gnw6sM4RT6u
0X7KqslLueTvWB88ClR2ZaD7NWp+I6QqTJCij1IeHEI9SHZWCdlwXnk6H0E8mAEiNqbgrwETnJtT
iouWfehpvquDeOIz7YZV3OdoAECBaNsa4a6xcp9wfWuK5lWroMySE3CDhmbxRtMpahkH1SZaObrK
iEqKSrYlj65kkH5B9GSJ+OLcET5+sdnBsqjgcjb0qL0rj02BXrI2coGQ8VQuLyznucgAc6iB/Ars
K0BHzTZPj5YMJbNIAMglYHU2u9cOYuqTsCu3dZF5QbXjfkCIvlwJOHMCEfqoYKhDL7IBzN3p8Ygq
gfYbohmHgenbvJVcpRmuOajLhkBy0kB6QmDkVCEih6FztXawlS5bq2nvaaXwC+mTSvK2C3OfCXNN
afEgMstu1HKNANpm4icxFrLs3/ECX7Ha7weerQodY2TVwI9/QNOQVLn5xvKZF31qpa0DaA8oxrhn
i/R65xboZJpm5w31ZkoEiVBMI9Fd3XW+Fe870FnmcTNdIV5kPrWq4Y8a1go03VqUe7KJRgoZ1MvJ
ErfF99DklFdw9jBtjw6mSRntQEW0I1CeLcWvMA7g5j1V9ZI+6Xf8AIJW9O1MFMQ6CA3mjXaBSsNC
zkr10HZFb+s8ekpBbVsFsk0jfqMT8ixSvsrb8FbOqSdDCOqyrfvq7z+9v6ekswZVOE0H5d03AAPg
gUNY43B8UU1nvsU91Sn9fBKaLb3okYWrdlOm9kSrAGFTRAlPX0/wHx/9f7LP4vafY/F//Be+/ijK
oY5Y2My+/MdN+Zk/NPXnZ7N/K/9r+tV//dd/nH6J3/zrk9235u3kCy9voma4az/r4f6Tt2nzNSae
Yfqf/+4P//j8+pTHofz8+58fRZs306exqMj//OtHm59//3NSzvyP44//62fXbxl+za8/84/wj4ei
bcLPOv/jLf/5x//Lm7f6o4k+/rjCl3z+YZ9vvPn7n4bxN4ol0LCsFBkF9DH9+Yf4nH6iy39TgApX
Uf0CZxr4u+Bm5UXdhH//UyLG3wzUw4Bqx69MVQT8Fp/Gxs80629wX5D4Bc01+aqb/fnfj32yMr9X
6o+8zW6LKG/43//82o2/NwvIL3ALgQVSoYo+pSLI3JetApJEMh/Wifqil+Xwo0OV2JLGtTRwus46
S6zSRC+B1Wz1HTOkAH1lSKBpTEjPI6Cw1PSKTu1vLR6/h2GJfgIm95AM06R1aCgHTa0Tvw0rbdNQ
7sa9sQ3IGD8frcVfL3XyEqcH3ITEBQB9YJbVdbwIkjazlwDVC2owFSv9IZdeTWt8iLte34kqcjmY
Fw4sBafZaF1rhWX4WhcPt4ixd4ZFyyt51HYig0IAugiy0I2RFvCAIYOaeV1Zq1y1wIfVolG+IWP7
mEGSF1S8ljeA78LpZLCG9EEC8oda3lx+I+3bG8FPAbgfdJkWQPOgGju9ZkzLyEJmKp2fanm+DczE
8PQb1hijVxkdeTYYnOQY2irNg9mmxW2u1CtSFpbfa0ViCzmzVsWQW6tabsCTO5rIFkzfI5XW30oZ
ktE8C9dhB7XTjPVkTYL2vRk5FDxgN4AgF50tkortVbnZ6bGR3OqUb+Pmfcji+mClig78PqZCWNJV
KbPGixoG5yVmwTqv6sDXU6XZWNgHPo/AZZqq6NMsRzAvI2Gntn7W6B8L0zVZ8KNdDGYBzVBNGT6B
BUZDi8wuuRpcrnlX172fW+WKmcE9QbfVM1ImQdXabWxmt0OcHJI2Gb0isUq7h+KLm8SCrgfDSlxJ
f2Uta1+paN7IQMhGaLd50wfXJRIQ17gi0LPNb8x2EOsO6aIDxCdtNY/am05IWznHXhs60+mQEQIz
fXxb0u5KquMGhCQRW3GhEa9RaAeGZ92yJTlrb0iug72g06TI5pEKXGjEX9HMabqX52WWlDP1iW3V
kE3o6KGKC2nDmTPfSGk/ymFB1ybVfSGV7X0CNLglSfWmyn8JgBtXRfBZcs6uIlZqbtINzBuloLgl
TWmt+Kjj1YJ6dA0p96Y/C883rcvxuk3Ph1AGXiPKitD0moWaeqXWdaSNyFanwkRXRvnQQajKyXXS
XAOoL2wDfPeeXoPMP89Mcy8UI4jsPG/ju4CyBbjX3BZittDVgNQRZCAnogo6O3Rlx2kjC91aj1Gi
bUFjmDpqw6H1avSqb4Ft4ylBRAycK6ru0HDfhtVNlaXjdWLwA8S4jM0wMMUPKi7vQCERO3KQRjua
AsTAO7GtcrNbmZGZ+UMJxUVw9OQ4RsDFt4akLE3s/2fvu3ojR9b2/orha9eiGIrhxoCZOrdaLWlG
oxtiIlMVU7GYfr0ftvZ8K/WM1d+xb2zAwB7tWaxmSVZ8wxOWgXs/sBpMCRZnguWTtGvJAkcOIxja
RrwWCzPEy/MZYjC2Yk8d9fp+RiGy7YbVYOkhqNfIGqwCpkxdgS2aUl4GsT7PYTKw3ovbyg67BMQv
uB3AyRWhx60I9XrzYthdiK5TbF5UpezrRTpCdtowYjNeu4We+nPOVTDVstx2hhKPyc/R4AIS4cmu
L2rXS3sNAjlYJXA1gw58z25B3a/qA8ue0XUM3dJcBeUbC+H90StR+neTxEo2LnfnVWzDgXoi6qeU
gwhJPvZ+VYBhnVOICtRAOvNuLraTbWw0OkHiwuGiBRk697XJkRD2aJItmzv9SQnw3y7/aMRMu8NJ
LLdGhuJKTRIdivYzut8woIx47bZ7SBV++3inXSG0L18FH0BYxaG858Dm9Gptl8hGX9c2qgbuqisG
iBITXoREHyrUuWX9BaVf54gW76oR5zJJ2z0uFbbLe+ORqn68g+r/5CcDmICks+Gqm4NqWpvTeKpt
+RhPM93rLif+x6+NcBVx2NVKXoRVF/4cTgq0nK5efErgyT0DqrF+vUGcuMy349z4sz7yT1ozjxE1
x8G3YeUdoKSr7V172FXAKpxYPNWBgrrCPs7Sk4XFt2E5qlqzru01K4PmxQhFTlkk0EWBIKUvrTqJ
Gqv6bujcXeUzkA0Op1vRdeC3uvcpL6Zna5a+6iHvq+wWsUSMPoEos+3gyGNnDN8h5GKgUYcRhqvZ
7Hd0NkLomcddB1+dhqDAqiYRybQFG2aO69Ulyqis0tpoE9M2lSsNbxrzbxTyIlA3yB80h0TmXDuR
XjoRCrpsN1L5KyO2uxHcCJOqdsK6tMNah3b7ZOpdpBa/O2MSWJRDpnwtsdAhGGI91FXCAhwG5mmO
Kdu5E4rZSb/NlWd189GAttfuEhsRlcN2vclh1laC5G8Za9BSm7Bzh+GoSyf1CEOrlM6Z1yUp2WUo
kgfo4hWBEnF+yPvuK9aUN5ttdq5087tMtBQlNhzvKp0+MbvwdEgBHS5LB8KQLmTO4ySy3W70MkOC
QKnVMeRpZLkDmN+CMEbfQqNCh5TtRIzdJHlUwoT4MsEjx4ZJoHK6QSFpjfN1OHAt3RW1wT+ZY98A
/N86+8uzqZvn60FpX2sKf4HX5cHQmaFCwgkxLu7bwsgQWyXTgdn8BxolDuQeMshmxuXdUFWfLmM2
I+xZARphrFPWG6sEui4ezC/5SnH5dAm4LIlyUjytbNKxh3jQcN8u/yW4FwcJSydINdmDL1PLDCZb
madpRNUdLrplQ2eQ7nUjKNEG3SAmib00xv1XSR0thdTJdklRjqB4pvEeGEA3Movs5NYD20F0pPF0
GIP7EyZtJTFrwayrX/Fc80hOuVhDHtyv04euM1Z2Y2b3VpEGIjfqI5OyDsDaG91+OLk9eh2X9cty
xQ7WMMCHAbgEr2WF3CBeCS7RwD9RHgjEKpLg2hwY73HoyYJmBxUn87bszbvGkTtL1fa2cES2yRLt
a0LT8qQLWBloVYMYylJYSm1tfeHJShvZGouyOWKOIbExsrgNbXPgn5wyAeQsqec7rUg/j42TH80J
ws4JOHgNiIgqKPvkq9BkecpyCHrobgNZiHJSn2ZBnJWVcJzSfXwmjrayeYdDQeuLtTVQ2PrFuVxr
BpHnIYEClc1OLcMXJFyD5v7yhyGnXMGgQ5X7Bnk7JE4MlT7QDkTO0gaMvlRuWPa9jIC1ygK9QXfV
rHnss2Xqk9LYJKVECjFlNq6NDDoiHBuMd/qznkVJO/wcXfFJkZFteQXR9cFCrN27clPV+F0Kv8Gw
FWO8MlPO4bdgrS/n9jiCaVa4oH5VlROySenwBCtRWShLsr1sqUuIP4phN87JrzQR1badBH2YYgeM
17J4LGV3dBTR7wyGgdVn2CdrYHLAv3GfqUGDekor79qi8lw6Yn/kUzp9bdjwYDai3YzaNEccRtnU
a0VHjkSYtldm2adUH2cV0CUtMkWZb6oZxXS7Q2nTHedNYs7tXkD9e16OAWIey8xpHXQxEWIWc+ME
l4uQ2m11NCYdnCgUyPCnpXr9JOTV2kaOlb1JXAdpjmXtdY1bnuhHeGGMbXeWU49dR2nn93wcPUuq
MqjGmkMUxRxf5z0pCmA2C5JELZ/Yrqjgi1qMFtuVkxhhq40m7QwTDeYUqIngIElBJIR6kRNcXlDY
yezpkzKPSYzF4nSAi3S0Dy7JWAuW5aj0TY/66lNvap8XCWcP8jLqhW/gKxPO8JW8n1TTP9g52NVY
DdSfIEYXQ1amhe3C3O1SQiyftV1Yx7ZaaQa0+zKNiRMuF79c8us2BwZ3ZtWx1X2po4+Lu0fe4VrH
6Sgrd5tO/OlyYSuG4m5vSLEaB8xunaEcsXzxJXGRssEx2MfwAVDFFA1sNM6pe4wb1u4H2j+5GQHd
IG5l6EiV+q1FCq9TnKwn5RSBWfVFVMwZvDMrb0Af/U7LrMRP6xaF82TTioLc14rYK61r0l1Zn4hj
QCellfnmspnrGDbcrFQygn7hI0sAZeG9O730MMrOu55+m1NqRQluJN3Mp1UZW473+trGVB2pBGxh
6LKtyKSP8l3zBbKTPy83aAzZ7X1Namzqvp73daPBlH1ZWJcRGUnVRwYh5uFyM8fIpWModGycRI/9
2hbbIe7Sb0NhR3FtrFQLYNYUx18G21KeWaRrnqqzPqTxTxNtHoUt3TjxvZvl2lYBg722DWzAfkjY
7iUZKnc1X2Z2jEkRxFnFD4q525LJ9t5V8pjVsbETs+mARNKGpjZDv7FzymOSUGTYtbYpBMNZ2raI
IJVw0kDXF+ZJKmCH0rvGySoBJ0ttnX7LTVnsHL1/GGo73ZMExqsilU9W7cY7Hs/xTtnxqi7daTPQ
yXkNLVqrgWyO7HyCc+ikZ3UOI7z4ZYCawBdCstnLaP6zZN9rW2mP8EbVHmXX7/SB0qDO+RAayLG9
ygZ24HJBXg5UUJgAO8Bd6ZORA5BNab82Uj3bjnXrX34jEVqGZVMZv0yar2g/loHtZCh9Z7n7eheg
tvTtsv1RcIHbS4EEBLznw+WHQ1rgKy6pcoVUwMtEU4NbcKef6s6kO9nRFYPQVeOVXeKEQzKhnpkU
gVVbifLipBr25kE/ZfDlRCKPvrfmlDte1mXYq9KMqiHIzNxek47UcM4pyxOZ+ZfLZU+c9LG0TQjm
N0XqGaRZE102ETGL6QSCfx3MEla0lTXywySGCIKL4DZieSR6taLIADYVrdFBa0rwtiE9pgEhUkCr
H4AT6gkI7kSNgQwRkVgHsjnn2iE3LKS5ChUbwu4QljthKWqEkwkGuIr78R5mA8Cv1cdWjXSfFUnl
5RMp95WC56wspB3O1P512RDUFO3O1DkJBgHBjcsBwGe7PQqRsAOxXwYjZQ/TjNhqEObXEjQ62AiR
LBCzuxCntVMzi+YgXMCfQIDSw6nI+005qM+VbiOBdQAHb0qe7l1NpIDrTuZWpxV8uvRkOuX2oj1g
lfzkzuWZ9DDqjeeZhdMvlRTpVoPA2KaUkBzE7+1b2SHxX27mS/DJB1NEWQIAHrpkwht6KfcjRhAD
hsnk2skZ6jTshDUB9uJAlQTYwmNjp+OaKhDGO9o99ZjdB5CMXqBcDaJpPYkTz2eUaUwRQDvVPECW
hH9qaFveIzYegONkVRi77IE304pN4tmWZrMxtemZA46xGdn8DPdSY693JQtaVSL9NF1t48y5tWk7
sBKyGtlRz9JTTp0i1AdNhoasOo8xWKSUORyvUTmJGjcnqwyu0V7Npy4s4Ny0otXT65JpiwFuTF2F
wMb50lFXi5AzO6gudjzKRG8AGGTKyBxTd9vHeJdGIwGbuHO4jFypNc6h4UlIUWTZOeZ9Qo3kkJeG
6ZtEqz0LIrNbZ0YXkPRx8iVPKaK1crD9JklnSB7P7l06GM5Rr8lOpH0OK2WUyOq+Os6A+tg8qNvm
V4az4Xz5MUNsiOR0XRVmcpqRCO/b+g6bnEaklfW6HBz2icG/jGn8+5jmzrGlIzSBl0VhtgaCGZyw
uJ1h9+fEwkuKJNtAVGeACh3c6c12qI/o/5dgdSybIxUQRKjjOTlcfozGbHsInRMvjm1ofSW5+F52
hhOaMiaR00/0XDrTtiiK9jhOaCzgwtg189TtTVE/OJbsVxhZtw2pbg2elKJfjVkrkVfoxS7V9TqC
C5XXEuCH/F5m2VM7RejVQkqD9OLQdJTuADBBJKOaAEsVXl2o+WCfShiZF8vB1rnZcyO6L4SVyHhI
k4WX2uHlBy6R8SAY458mXTM3A2M/ewUl92RqENVWqeY1rtJ8cyTQUdKTdktY7CCawTkcE0V9SfG9
3gzHHXCoEfEHzTDlqOWCpZdpvN8QAT4Ih7rdvdG2vVcAlbauc+trS3u+nSbjrs06Fgy1JF5NhVgh
VLPRfsPes4v6bDIyHCy7Cy5XrtCQco18mJ7NNMfprdIduspsR3j1hHNPenpqUIBTCdkVtAOsP+63
hS3UvgRKLjDMpg/gLvQ8Jrl9NDg/jsmABrWJcoHSZ4+Uk3GSpVxNTCCaL4pxpyHRBOj8VwPDu1M+
ZHutQDsXD74bWpTiIY6ooSidTYgtAfOPxVYO6NHL2TYfuqHbs75O/TJBS5y3RXipXidDh1ZfYiDY
ctKl50/HEGEdsqVMTevaLlF6M/Jq31iyXSvoWd1Tt9gt/2vQho/rNn3A0WWyNAucwjTvZWvfgxzs
BNig6AgQgOFT8mPs6xbRfzpDNb89MXQFgDwboHRKFKyXzFKzEROiZvz60AO3iP2YGFz7ZtGkDnPT
TQ58+ZG4We03lekGzWX1JfmylNWvpNSRiM2I6DXqzJGQBj3b0rE21OZI3ZU+rJWOut1AmfIGJfr1
QMran0l35sCrbGncFSHEOJAfNnLZbgy0wKEiiMMHKIiYhb3JtJluvgiKPWMN5uh3E3gZndST0BSA
FLAqHu4TktToHzjmU11iCF0U0XOrZnuZdktzBXXiXFctiNkm20OkEcF1dseBVQzK3BRhvFyaSVtu
bdJAKQ+IxDAjmGfzdWtLQ3EAK5WAgqFZgDQRo+ZoxfR8SRjKpZNRLaWmeHIjC92o5yqdi09T3YM+
Cm4UpE3bNZxOinXstAyqNxSqhG4tfbct0dOx03WVkjyaCmtrV7EDpexhWSX2Xgywao2RXWBAqmdS
AXTNl7CRov+yS2R5nCCvBt92pAEf17WMBSbwvj5r6ov3gclAhzVQc3xfZKywjPQKzukbQxC1AQQ9
xPu6yAq42tCkOjqzWT8w/pwPbXzfltW6XZISa4Bo+NLIaWDrA3VZNa6b2QotwJY20A8Htn0e3cNQ
dQdi9NVBn3NkCAxqUHOXBADCqXMJjnkF1fD7TLhfOIcU7SicNvxPlHXZUpi7+kS4roETgEY0anfO
VeFOwY/XTJjiG9InTjAQ1aHWXHeeAvJ1leHQONvc3l36irK1XF/EehXQYpyD0Rrx/zgxg9ckZ2w+
N1obbzvNTj13avNtK8AJLmrEESnXokuUnyjnZ2GZIBUPw76OizXgsMahdJJhZ5L2rieq3eu5LuFE
BmYdDB71fVPBhK7PgMVscF0jpYA4rx0bx146Xuba83pUJZR8u6pduamF9vl/BKWxBX1ZBXxKQLRp
2kEvesKXdLGXJbOGVgGZIKCm52AoTa/wtX+rt/5YCfz1vov+vhv/3w/Z9xZ536/uw99a/ayW/ra8
/qV37fr/O/rzUA57s8WW/v+7Bv26GvjSlN/I5W9ve/GXP/jajCeabf0F+UATxiPw6lpURf/VjX/9
V+gcw6EQ7TKmLajkv9vx9C8H3TP0UtAgZ5bj0oWP/3c7nv6FNjFA/IAEYTvj99B7/jfa8RcA35tN
gwI33A1M1FpNy2JoZF6dC8CpQForHpxzj7iy2EI8NyFhgkzaRL1ogwXWQfVj0DaAg8f1rrNCAhY0
9dt4BZSyyO5xGkB0DGd4ihIsCfo4Go1vFRQ25206HLNS+SIzQgA8/bE/GvFjZ37VPqvx3i4eM5gG
WaepP6Ro1rPDZLlend25VTg1Qd9GCIjQ5EUpMBERVVu4svZh7A2Pzjc40kMSpWBrW3tGWiM6VFXv
dT0kkEtQeRMZMMNroAoYzZCvAnUv63wj+Vyxp+mhAz0ge6iN3M/Q4puyxKfmGuUznPOziRJDCN5e
zoJ6CIc5EN/gHgsgIj07T2SXfL6sl39rY/3nds3/a9AWbWlx/a+xLdsKukddVf6X/wHdBf5u6yx/
8F9bx7L/wjUFmIoLOjAUMQE9fQWyYOtgh1yk/VHOcY1FnPfvnaPZf2G3GDDIs+H+BvVe7Le/N47G
/tJgq8tcDS0pKPs6/862uVKVAI7ShJcHNqK77Bok0Fc9u0rjI0nrUXtMnQmH8ZaAXmPA2RaJUNPF
3zJdFAo0aYMUSXrXaqwnyd1kDoZe/6yIaHM0mW1wsZRqwv+GDmejQ4Zbe9SacfzumhODcNqIAlDU
JqLvvVFRlkcDnBRTuCWnRhXoE+Jpzy6mftwCs9NnGxeJB4Puu0IWZ5d2xgLSTuUcoXHTtitOR2V4
VuHY2Mz9iOaANGeNhwvlkoWWlswFLrVeJ6FmGlN2fjO9p9fT5C1c5gqct4wWg/iVZVDDBUoNOpLv
gw8m9TSprMx4HAo4BgLQGADAGLoo0wRpk+3jBiUnox/3ZWvhVckW9pZbrhotgLGJjVYswfGDvf3x
W2FpvQ0XXl8KCAUTlGnD+M3VonRskiRGajwa9CcZQS0RKHXEVTiO9tIjvfG0K/jx32Pw5nFX0Unf
FG2VCTyuCefnbN2sSJjCsXKlhenWOs6njz9uGdG3x/plxN88bWlyvgFVl6PKeQVc0WMB/CNE1tGm
aRZI0hpZz62W6VXr/7eBvJrdci6BX1qeZT+MaYgGPygXpgd5CuNIN8WGH9HS8YuIBM1ufvj4M69C
vt8evczxm8/sElqrIuP4zL7ejOkcQTH78eNHXLWDf3vE1U5PFavtwXL1x1noUTxWG941a1uMNwBY
N9fHFdLenlrTEinWRw9BWS1AGr9y9l1oRogFA/EKgfj/d89/xVZ+M7+/hW27rM2+fe2yd7fO8kf+
dessKEk4PtkoxyA2gwjFv24dUCb/wlEP901EZnCXWFCuf9865l/o5ePSAePZRAKCQ+4/bh2iaX8h
KjcNOF8aF8CJ/u/cO9e0ggVlC6AmILbMwI1IrwUFLRNOAFCjaR46mHziGowqt+n9qc4cT9LC9h1e
kggmO0C+CWMM8jb93CYKak5595Mq42sx8jsnhZaHC2cWnjQRhUruKoNbdNiAOhVMHcTkADApQ00i
LHsz1H+4B65l3RZ8C+SKNSBdFvViQJbfb9epjQ0XwmD5Q0sL3ynrQ+U6PgNI8kUm4xfov0xePtOj
ZaFRJduTqsywxHnVj+TXjBlA4xMd1zYdXU9k08lVJqqAVuTWTx+/58V78J/TEz5my+2uL1E2oGIU
Ecj79ywAoZUIQsjZKeAxMDbrAl2xeu4kFKabH6kOvwkXNTCloK00Vxbqx3BlcUv2eaC8iJjFp6NB
qweNZUfg/jrYL9OXklC4vg3dcTIBhZ/Qhxmg+Be7Whhb5KyjUBv1KOo8ZVz+6qyqXrWCovhvTT9r
9GWiSVcQvLWzb2jgGl4zQlIt1QTa7Nu2eshQv7NS8VkA//3xUIAOhW+9GguXYiyWgcC+uJZ/GKYh
mS23g/BFqZ/lnBbePMHzwsFM9MO45wlquCRbQ1cHRPymIABV6P6ktzs0qEy/gb/7j3y2vpYVQIxi
9lSr0LHu1EpPHRVaSRypqlzFpNyUeRZk87yBJnQRyAZtt1ic2xztINda11n3OEEjy+JbY5j8ymk8
GNiP2ouV7gTnO45+7JBDkX08pO1DrsPdo/2sVLqqYECWihF4jzmg5HNn7y2tBMAO9fH6VPW/dH0C
KCC/c3KIMhLQURNfVfqBJ9Rj7lM6QHbGPJfTgEIrMnPnMW2myMpxezOMRI7LlY3aLlH2xrLqbSwg
3VP26NvEn1B82scumhUcjU9/cOw1h18v5FKc1dQWqGxpd62tBzVBo35+zFCbb0sfAXFIaXuSPSUg
dv4UvHkpqqc4Ac7CbY/Sdu6rrNma8gUYxi0fhq0FhmritOt8qk5ugZYewLk0HVdOBVNSAxYikDCB
p8OeF/gPPUz6psaqId2se3NJK49PWr63cnEj/NCu6k3LFjJRiAG1CBr2IEH9RqU3SisessY968Aa
2GATedpiSAl28ARclddTsEL45KV1uUpVHweF4qfCgUethVYhdIbdKrI6wLtwLX4lbHyZciyrIjeJ
1y+iDgl9sez23gAbuUFrxjGNFDXjBsFiaUMwswN9+GUY0eWFksuMbtVAimgipt/FeSTQVTUVYFXZ
+GVwMDykfokzB8CUM+vhS5fCDwcQAejbFjY7cPFiFYmnt4Au50ZULibrsC3uhA3U4GQfrXL63nba
Q4Pg2XY+98MEDnBnr3MImruAhTSM74ksX9D2Mn1uqnBoDRBTtRdq6x5seTwgmYB8zGGk05xpagai
y/3aOkqS4M0hCp210FzR4kcjkycbzScFPf2gMNBIYshmCaqHnZOFFmAlhQvbbVNA603sgcO+c+HW
iUwZj+vAiQ0MCg8mHMqtX5HdRMHkbLITVGl+5Jrc5ebwhaGU7AuYtns8e7FZcZeYUL+MadjLIQVQ
FuCdIgM+jGvyey6FnzvfTDofZpNHYwI2IiDrOxR+95Yr7jNDJH6Tzfd6w4M5x2nH5N1gTBuQqzey
Hb3aYL9unFXvA9FlzUGh5rX2R2H/dG371lRAIiI70s+WM55x1wQZHQIucn/UMM5xfcbl5Nlot5i6
aDxrYl/qMltT9HhNZu3NGtrbMHbsx6Wqlob/hy93FSVLvXaQTgr9DLCAB+rAYeI/JHrhNuxv0Wb2
7RjsYZglDd1DBXFqC0QlOnQe6Pvw+tqBBeZVrF2lurO68WK/H/CoT1NA2SlClyW0eH/ZlUyBvF6n
+jlx2NfYAZe88SVaKlhZL8KO0dWRAaCoP3R0a1mhRQ1MeG68AuKtqzsGwh5I2x0LwEtk51fZiuPM
mo5eK4pQEbo4P/pTFhL/++jHz3Dovm2ycRVrvx5Oi7oOOA9ISvVr+RhWIIbi3LHPMkwfne1CSy+/
ycDxujMABeuPv+59AvHbw651Ymy4UcdSuva5qn4BBeEx/WC0N8zW/hAXgqKrL4waFAvhfLaM8JtE
SM1Va/ZTa5yZHLw8+aF6I2r6xs/jJEyneF2X5Sam6UthHIFkC1jCv+cmOp4F2RT8ZJn2qoZdg69Y
sTXzRHjAAWwVYVuDZ6Eb81ub4fcxef+6V8mw0g2R57QxMOHlozobTZiELpTemA0neL7mL5CN/Dnc
fzwR11KOl/MBFSOoEVBYrAD9/X6QuKgqMdgYpMGnfia9Rb5G0Q2LtDX6BREdd1XxhD6z6az1tbq1
DN6n5K+n05unX4LjN1MkcOJ2cC0wzrPR+AJxDSPcjPreXhlKfp6bB4Dnnik4MQA8bKEL9ZXZVtgq
x9cTEHA1WTyP5qEQvUcdvnVH+h0d1QcGkbe6IWGtSS+x+nNvxN/phAKn4bk5GgO4YhniHQqxNAJJ
pmLII9NBF4c1jxbKqGCjP4L1tcmcLwKdf1BM1q6UYbtcSyOBQ6D7AuxfxDSco3Ozqop9M18grZ+5
0QE3CWONPK1h6WFGVj3cwun/cZX8M18XiPmbESvqNAboSxpnAAh8UbTerDqYPth3Ct4dCYq1BoWo
9tR4vbbLXBYpqGSkC3ALSrJ5S2+dUrdeZzlI37wOwHISNbJl+YgwK3flxgwrPw2M1restQYz5w0U
T5Gsk+jjdfunhQNaBWDFYOBj7V4t27ziTG/A5zvT+kdjPLvaFy19dqsbZJQ/fd2bp1wfUwMzRWaj
dnom8Okxx20qDxm9ZYF9aTO+zyZwRf/zLRcu65sxLLJeF1D7088Do56jO/CDYJ40aziIxLARGdIt
etc+ABYRn/vASSXQY/BX4+M57ZIo7myAILRAjXCPRCZmSGM9mXVYaAT8VoDaeu1swMPLtIce6Hos
UPElhTYgHx4gCi3xsxuCtBce5+go99TXuPzed4iD89Q5ARP9QrIq/Hj2rtmxr1HJm0++WjaTVdJp
lKZ+ZtoPWE74qfWtB+5K6vxc6p1XJh3sAAD8jSt7n3M7As0EtsrOsdDnoNX1JwFud9bVK8Be72Ik
eTde79a8X90ceVskjVlh3vMN6tc98pWTCKFV4KUAdHnogwO0eZcEt3yhrjVN/h4WNLMgyeAuAjHv
d5PLJpIpqvQzdwY/19GYlw4oAzsIYWhzvoOBcGjmIpT6pwy4rLKBmamV6f87V4KLNAV3JqrA+rWT
eGuYkN5p8RbxExCu3BvOcJcMnUfrrod7QAx9iMW+APjPj0f9j1v6n8eyq65b3LV22eV4bCWATzmb
BLAAfq6s+lbF5Y8h8ZsHXQV3DIAIUrp4kCjGU8k1sP+yQ8XKla3hmgWNRfQKOk6gVugxGs/9CuwX
n/QvYPR4KZ2gIVX43TB/qxmNQGvfSwepmijAtz1lQKu62Q+gttDgBwk0F8D2D9Ot7fOH9fkuPL3a
PrPDSgmMhn6GNmc2gH5h2j6QBSeNl2FXgmYDjaMJSDEmSVDaP2ObbmIUWHiX3XUWuTGef9rM797m
arfw0mIVjREsG9CGHAwkYGoAP+KktO+y/Qam7MmB6MAMNoFG9sCto+mTv5RN1Mi902qrWuDkGuHn
KNgNlZn3lfBLdIFuF5q5KNKgdsmuKuGLAXnTVbZ2rroZ2fWLGn99vGT/tGHfPWFZam+O7m6G53tm
WdqZbtXX4QyLj9D0yMFdjUfdI4FzQ9H21gdd3XqFqRWoweGDGvu5XBCjqXfjg5a1f3UXvf0g62oT
JhabRaKYdm4TGTb66BsOpMxG/cFudIAGgYpOs/XY2yAgsIN7cyn94Qx49/irrRkD1V1XTqwhBnZW
czAdx8fs4meIJTIEWigC8ZC+3LqBb03jgkh4O43g5rraPGJcyZr+Ih64O2tQve+HIF9DyTy4+bxb
o3y1Y0CAAOuiwbKBntF33oZFDOkb41DbkMNrydoEwFh3lF8UDwSVkxtT/MfD459dcU2wVeBr2SVE
D87wn/6a7uco/aHOsIiBn4JlhlblMZ+u2a1D4tbMXl1tczOTNm1d7TxtnZXETqlghwOEsQMV4RWw
imG5AkhWQ/Jx43v/cNq/W1LLi73ZospJ5wEUEu0stHpvKGcz9Wsxf3aLZ00n3tjwG9ajt553degU
NY4jUeB5NTu71ld4FXogWsFKwusmpPBJe+Pa/OPzDM1aupuoRF/XoqHzaBNjpjiC4EHmjvxBjgJk
wcnT1YSasxa0mbv+eAn98Rh688irTBWArRRUCk07W6BuotK87Qf6vzNrbx5xtVyYGzeAhOt4xGyd
wTIPbAjSIApfhXSuH7S+v1HxWWbl/blnMRMNJAo8EoROr+0cs0Y6rOsnLM9O3XXKCqv6UdNEyB2y
gu5j9PEAXrtHItDDbQSoKPoomqWjo/J+UfbzYDALZN7zbFfB1GrhBBCCmcGks+HRUOsPspw3S4Xb
mMbVCID2WFb7QX/p0jt70n271s+TuEtbFIutIsyL8Wl0YcMMr3Axf6+A9Bas/jQJiEN+/OLLe10P
05v3vo7RsrkA+i9WOLh647l3g5TP4N9QhEMCFBoko5qCnvgtIfff19u70boWmgJtHqLnCZ6a5alf
QAt45Fnw8Yf9af7ffpj+fkLAEhhRBB20M6OfbL26A3cq0O3quTIKP6tvKEJrv+9ZfJAOuQU0K3Fd
X6u4g+Kvj4C945qDl9yQfnarPkGa0UQ1/dSCbwuGdDCasMHqkLKxz+PYCHi4cjhZ2b5p1Ae37g/m
aAdpIW6Mwx+H+s2bLf/+zWlZZnmRTDzHBM9Q0IznlWvfwpj8cQ29ecTV1k5JgvaZlmlneEB/IjF8
JiD+ESdQVuPjaUyq0LaOHLWZjyf4WhHqdcuhU4w4EOISxnXzBUBWNZV2gshmQD+pSqL/Sdp57caN
bVv0iwgwh1eSFSWV5FKy/ULIQcw58+vvoLsPLFEF8Z57cdA4gLvhzSJ3WHutucbsZJkePzpBlEff
u+krAdcuwWkpiEx0i38++oUqL19ck0US8IgUWf3v36vSEa+3NBqdpbF0dAR8IyRDFYFzoaW2YHU3
glo6oa/aJa6+ivEl0B8TWGExjdFd32yN8kdIu2FZ3OZi8tQ3w0pgefGbvHm8xSHZmL0yZLEpnqOp
+Qoufztkp9QnFyaRmx3L1xhDw0qIvqy8lTnO+bCdvBl2cVaONC8VIQncc68WxzEh1krpitCDXaD+
8CNchgr/Zubl0ZcIKCa7M6R0l4p3U0Zu1FP2NLEGRrKVNKbpYPBBkZe3r6MgOJmwcuTN3+fjkyI7
1VXVsgC5vf9+XeZXDckRVI/DLS7V57LUdkmQrJwLS07cP5NU+zvMYhsy1IR7qSCJZx0Npy89KhPp
M5pZ84xreHtDAx6CUnreo5aake8C+3Oz4ldbrPHTLm4Db55jEaAWFXmBUZ7Q/pfdXaaKbi6vFX/m
KfXhjeoA/MCKU3VYGm3rsTooYsAQXav8bvo7pY6uo2jEBttf2dMuvlVTIThSTEiPqBPff7xhGLOc
NjKR0gbXTNmRN+XOczsHiHNwHt3ZrGjNReXSfHk75GJBSXkiIuPs6BKRXsVUvqqHbAM5a/P5AlqI
COcbLrvZm1+2WEAKBfV2mofxhk0IZGpHMRabHIsWbCgTdmIXL0B+cTxeWQ6X9ou3484H3JtjQq+6
NOu8WjxXTWHnyi1IMtxIpV2XfsnRgdplv1OSl89/7KVD8+2Y8zO9GXO2V26zmN8aRZGTS+YxMsLn
alJdP6rPatfuVbKjnw95oTry7v0ujdrDTKgG2tVYB5Ytv1Z3wo/8JsB0Mb4mC+s70m95K9vxdvWC
eGlxvPmtxmK7aZsEqW/PuPUmPmnWLryK3MFGK+BI58SWYFrZvsXAq+bL8/1+uSrfDrzYgETaJ1JV
HMSzTM+xOj00goCGoKfqsQ1GZTt5X+Va2Ez5eP6/vGn0ERSpsbD4EICXFBKEOq/YDursWS3qq1Ct
yFmfCsye+1Y7ZIK2Gzr/BoubZymnO98gSU66YKv8SV3H9AavJSQv7xtvnmn5MiQjN42kYMY19Mh9
i8HTJ8wzb4wOTBsqL19bn7JHG7m0XG69rNjnIoTNZEU4cmkzNmfViKRxY+D8eT/xwwCAmSmnTEIp
uI6kcZ9NKwfxygjLsF42YhmnlUQ8q/1tNKS2WDx//nkvbod/f8IygodwQdqKrPK5DzKaH4pT3IzX
Ybm2617cIt4Ms/hgWRN7cpvTs0fPLkoBEho+FdQEJKERQXePnbZZC5gvxvJvvs4ylrdklGjdFPPT
HF8+5rTmMzXGxJ4t+OjudHEAtrP4vpddH7Rx5fjuWobj0t3l7RPMX/fNxkhjXALElF8tlyEF231O
ORU5oFHru15bqYitzZTFUSoJnRCkJh+ylVqnKO78Yg39dSEZx+J58xEXRydIlH6gsjvvfdGDsR32
Mxi6d0Gh/a98N5eeNf+coW/GW5yhZWUqTSSF4rkphL3Vd3e1DyRwAMBJd3Qj/5LU66QYbDkYkcIr
xyy2LDspa9hifuaWrfJnQtOLXdpKqN5o43Q9pt3PRNbOOFt9A0Ai0rDeTtvPV9QFvcb8msDHGcQ0
ND0tHptS/mDp9fzY6EOaB/ahL7prGI6xk11x3zTuyngXjyS6O9S5AQW17+JI0pUxnuAVTGfpVnQm
N8PHB0FKY0/Q4nAERGboKnfUmHefj3tx53gz7GJJg07qgrZSp3MKhyQPj0aKLGuV1nuhBqvTBaPD
+eRypgJ1f7+GYCw00gAi51zGBxVilwC/WmgDd7Ko5FRcTj3o0QLFsNBHCSQre7zSN2WspRtZpTcs
TY4parKMXmfAQLYpRsdAy51eOA00E2PNMz7FFobtWk09ttkWwQ+jedQrZId58xSkVG3L7Fr1pse+
qw4WyMNxGG+Qj2799ACCYReXV3pdpHbhR1tdABEl6ifVR+BsKdp9OGGb0pQwQ/Uhs9s4v5qstnOq
6V5V7zsJHU/QkD8bv8hgcOpocLQa2lDoDftR6VD89UQ3tTOoJmKB7JcY3tfauAsSiOzSb7XP7lrQ
fxXMEXkq94l4F4hf1WpyephY1kgxMvxpGL/HHHVpKe5jaQBYpR5nnk8rKC6AOh704GWeHYXlrwSF
XqaP0yYsumMijYfUoHuWLrRWpUHO+DLgORCmCa2wuH3lcxf1TB3MdmpFx1CT7CxJEB36eSC3ieJo
51RfkKTGzXVCahmNzwQcrf7qCZiKKF46uGM5nLpOZ1nDSOuoHgTwb7USl9BJqrdCCkNQkoaHjtQz
5TK/HOypR+fdd3EItSG6Lzr52e/ab6YwiI454DsMJNE11e656dvItqb2R1eteQZ9jDrnnBDdMTD3
EORAqn8/GXs4LpCEtepsxLWTGNzGMSdpSeOK1PNyeDSZ/r3pNdvS9mpFlebM8e2YauwgAUXCJP63
S3B+HFrERIT+lo5G7P3jTANEFlEYq3MllY6IsXgdaE5XyPbnK/3DnWIxzOIY06IUJL84VWe6he99
pd6kZU0eU7OFRPvSdd+GvLiyoAt9PurHfXQx7OJEg7qjFIHSVxw33q4f7Eym4NQ5vSu6Q+yOtWNu
Ph/xw462GHBxviEZVL2s5XVOsHHaZrQzlc4g/FY/H2aBneVuuBhnMYtajKfqolKqc6C9qnp3KsZk
M1XfAF7YIwSKTAcBUWnPvtfdyBV+OkVgZ+OAUYG2UdDIFkq4x99vpVpxIX7QwYzScc9sMmh9eD+X
VIS6IQyS6ay39N6xgSndSv3l0p3YANqM9A9vAMzXFkPUWgjwYwI/Dnkdqe/Z31ff4PvA47oCprEh
u5Teyfu1G/Gly8K7YRefNUIZaAVk5M+V22+wyURAlwQ25GocYhXHKu3wXjl8/on/YDcXtzUT5DZd
zxJd0fR3vn+beaKL0eDp7TkMcs0WldZpDP1qAsepTuJ9bcKkkz131K9pOkUcJu7UmLde6acqj+61
nj9PvG0InVlU+0cdSjS48ZOlQqj3+j22ihBOoFP3scDzP8cAvCDg7PuQVgsILH288yfDNce7NESY
X3RsUcV+6OMTLs37xGw2YyjBqPAeJEu453i5TQV9LSpZmonN0RuvgLZWVLoi+Z1FWEIbRaxNsdae
c+Hkt82ugsxRBCKmLGG3GdqJaLimY6YTN3om3dJbwwK3nDYSVFtt0M9wr+zslL6gfTmmGiWU7Fwb
2T3oplfJC8UNheEvSkV1RgCC6oiWeduo4dnwu3Og+Nsxlb8p+i/Nu5Mr3sGcstW04iC0gq2ltXSy
jBGPw1iMuSGO3tZqgqOk3Jg+LmNcHTNokdZ5rA6q3Pu0kDyNHajqbtLg99HApGeHSPnpSbf9VG2r
gN7WptlO8NJ1gwxn2xNqHDpPds0o3hTErurwc9ReKuFnFsPF8eqjaP2qczTooTHe00JgJ73/JE65
m0Th3Rj7Jy1B3ph7mzb9EYc0DqjH2uKC/aObzP2QZ47YgpcNstH2BotmkU3YSa7s0arSKlcwfx/i
ST2EnEP5CJAZ/x4u8KCLzG0v/Uj0YeaF3cghqtEM5pCeuUWg2lU0HCYMukyx+KlJzUsHtMwWCvPH
pOcPWeY/tOq0afKW+lv6mmuUQIZxY+H/Euj9Ff1nD+U4fJcSgwb2UoR0pQJSNnfmBCLTGkO3gKzs
+9WzqbeOQoDSSsZeCa0G5VzgDGZ+hMfMfE5PQ5If0mbat7H00LAoVGhEdfrqJe11ZL6MmX4l0ZMz
iKYD7dIpwV5vJAuYuFw2oRPrwaMVVxagqNHaaFBLt1I4vahg4u2upCeDs/tUlpHlDDJNUKGvXAmD
UtuKWd6nSMiyDLhlV1zRBbOJgrXqrLZ2wCySc80INXcqpOo8lrKbBNJDrgm2TJERjso2D0PB6eh+
k4NmF+rcdNpwk5NrCXHrypLGbSQqMPlP0xdsS4WVyjc3JN+pxpMemU49qE7gHWTvdZKmnQhCV9Jv
AsRoUfW9xEAzBWtaVbVbtLy17izQqkxlw9bA/IBtsAMhd8YmJl1vHkrQqBBADslobLH5duBM5UG3
A6y0jdh19OwhwaEl/lGb01WkdCv3pw/XGU5HNg6aBtEGqTQOvt86ezjjgSUb1XkYx2tT7xwII0fQ
UI6srRxI8zn7bpOeR0LkPLuLXmgWEy0KEvVAXCOYt3In7TzSH5PW3Retv23lH58fCX+e+91ocMbF
uStNpphNB8HiSDCUuCqSJocVZAVcQKrmi0xPIf0yR1GVHssEb75hwrg8IlcQJ/lRKTHOMzwZxhYd
NEnHhcAvT4ICZwjYZNFFz13jn0N1PJS+vlIHXXwDkKE8Jtx53j5ID9gE779BmlJhjQuJnH/zVcm/
Vswto1fsAqDs529lEVp+GGgRCkkKlb8uF8fbVBqcKOo3nRLjFthiYtyexapH1BTaqe6tDHshHfXu
bJLf/z44ZeUoUlpGrqUBOSwffPBwEkdS2DkK7gbqVK7M6o9XB45DA2NwBc3LnEtd/NK0M6dEH6X2
3ChOcY3ZMMqi2plsz1Vt+StK3/Ya8OSx2q3d0y8EduBZVHSrs9zug099oUZ4CARqixAcZ6z+tW/1
ldDxY6aNhURIh42QTr8sddz3rzNRsrSMlbo+hwl0lew6jn5P0ePQfsuFpznhpfr3if4rmYmm43Ay
S7I5lWd76PaVvDr4onEz9GsZx4tR9kxLYC6z4PCXef9QcRbLJGKK+kw4ej+G47YeH1MVhErYGk7Q
gtE2tBqmxM8MpVMuGJT7Oxdd92NrDK8eUUgptY/iaPzXgfYc/XMHEPkgBt3Wi4mgCtD3xJjKiGk9
K3DT0XV9vqYuX5zejLA4ZqxSjlPAftRedkCv0P2T7MyvJSfai3awWSuJ/MnAvNvY5h+kz1Oa+cUe
t9iwLWWolU7y67M1jXdiGDg9KYZY9rYFmQqkFIFCbVQ95XHmWAD56Cux0X7dyH1Fe0S1CdrxWyG+
+GWzgwS29fPW7ogLvOhkefrB69RtWiquFQ9f0iA/tv6vWnn5/IVdOgfe/oDFbkAAKBQjTO2zNpAy
1IVNFBn3dGK5SeU/NcGqt9/8Qj57YYuTIOBqidpJ4D6dyUdm2lEmHSSGHtfar1b5i6KKG2SDW/rp
kz7Uu89/7J/WiA+jsyxA0ehzc9FiXQi1RVpH0LlWS9ahUiAR0w0iA6xrexz9Rulp8DqH7fExIhZe
GXuxF0G70eDQ4EzHojT532LuF0MJ+hBh1B1hPpm8odg0avJU1LPlEJxX+Bih6yvXsSA+9oL0XJKp
G/Xa+5KQcVK6VbX2oqb25/SRCAHI5uB4yT/vt4gxpoUdoZRwm1eJE1qwa0p1C3cK75nClbOccCff
4PjkWtqw//xVLHUn/5x888WI4xXczGyw9bY2kCcRNK0gmG4z/2W0aFrQtJciq5xkzHdS/7P3Qzev
Rdcae7vKpHuJ4I/mR9dQvrc9TL/uh9U013kzI7HrswYYcOVbLT/VnxDgzfMtQoAR2UkfZd54q3r3
UyTZcWatjLCUp//7ChT2Xzr2OTgW60DtK2WSPI0hFP2mM16tMHFbZWvUPRm9p9AL8MJ7zqt7sfjS
9zW+ASXoLtzNlUOub7zh12SKDn5mK1HhxZCEBs//PNX8Yt4UbYAemWlUquNtUQVg7J/1BMvSvLSb
kBxk82KQ7G0sy/18OqwNupgNRRKMkRVb460fD5tK4lZq9RROyQ1QZRmHbV5FTtr2K5NweVJ8+AKL
jyyg/cWigGHrzbgJMOo1fJtKrt2i6K523LM+/5XLCtKH8RbrHwa92ZjQPG7BM24DJ3F1wdbdwRld
2W5+ext5RT11eRL//ZaLk7CDFStlrTHeQj48JNFrNKwFsPPf8GY3/fCLFrspsFujIuYfbxU8GsRE
d1Prl0+OHzGdI+pcIv/b9uPliMtGAFo6EiVsWTVD3eOwHTqJdasDU4mCnB4knLdFfNaN4AsmzI6B
SJ2TzxX71akzL85PfvhStdfgmoYEl/2hd/4hACmGjVMCBSeApzcJGe+17eLSbo1j5H8W5rIXoClR
uOIqMd56qUxmQ3Ybq7a1Ur3GaG+iVc0Sx73PLiWawtrQ8sqPXexUlZcRvksMPet4sDfZ6pi/u/Os
FW3jDqOPz9fJyqRaNgKQtmBz6rl++eFzgRBV0iAQJJZdKoEDudQR/NfPB5zX+Wcfc7H9SGJr9Eat
MIvVaBvGwhW2h9RdWlfAD/fzodb2nOXd0mylqCDcH281Wke8iD4vEn7c8kSZNNPcVB24rQf7wwOi
GHxP/Grl5S7zwR8W0GITUn2CenHiY47qFjkAzkZ/Wh68ekdObXY3dpF1r0XJ6vy3fnjFf6/U2mKj
KEs1Tod4HIk12l9hGjeOasSnwoP3q+nfxWqy9TKgq20UnQiaQghvRpLDhzbMyQIo8neC31MCxFmt
ItfjNNBqGDFtoG4bqXaNztjIYksWGDKx8No1P0XMMlpylrEOhkEQNpZQ2mlWAzf53bd3ugYTu/vl
abdGot/6gDQCk4I+FSRuxsepeA2nn1bcbbJYtwewFJ9PgYu78t9XsdzBDKnISh3PtFu/eAJH78hI
jf9/IywCO13rclVqedmVnjtx8QU2/ubzERZueLNb6fsUybxlvAkT8g5CcZQSJozNz16Z/UgQthQn
scQ5ESOFfrpN+0NgXIdC5Jolq0mIyDBQgR6evYisHJVrqQRYmv6qgtfU+x1KJz/5UhU/RbVYOQWX
If+HZ11sX22ZTJoykGVR4MqQUQvk8Rrzgc3kG7s49x2aIW8GA+u2Ol+JMNY+9fzv37wlT1QizzDB
/E4eJbXh3o/XosiLe+WbybTYuhrsiySlYzKFyWuQDFtFDRwz8F2BW71K1rAsmpVPf3kHezPk/Ehv
fpSehIEh1swunAyIYrLbsZ/lFo6wq3Zq7porUdP8Cz7ZOZaJDAuDM8oo/EJxePDkU9m9luXu89l8
MfykY58LoTK32SxeYgkeIRYVfpE3fO+jJ6GLXMGgrVDlgDMsJ0vwHOhXftblqfF3zPlMevMWlUmI
iP47zoGks+u62WIx437+s5YKon8n/t8xFlu9Wcs1kiXGIIAHN/pc8aVMbyNF30TrvvG+Dfo+7CZA
IrmNwHI7jecwvslCavpyC3JqcmvzNhaHXewJLGfNLgwYAHkHDW7l0nH5G/990MWUKvxCC5Jg4GVA
vgepVBs3lh6svI5LSwUPPNyUZ1NjwOrv33itVnIS6DUhWytt6Bjd9Hdh/H3kY3PaOJG+ctIrH2aV
Rqc6BEDu/KgmPlxxDV+WcRWQ9Fsrie4wve1sy4z2mpF1TiN6d6Po1Xt/sG5NMblLzASYU3ClxQF0
OMNInFrE9t2guTtrvkctLH54slqoQ50igTRV+b7pNLwNkOBk+jMgdUgyWVjudamotsOgunUlQl3z
uC62V1z0j2PYc3K22o/aK56MPhi3YU/HVtgSrTcVVpOfz70/Rpjvli2LicoC8EBZVtAtLeZeWfsk
ZEOMfIyoduKgdMw6P1mW8NIgQjMwGtwAC5HtMaL622IOiPlCDTUdj8+KjlMx1E6+1EJcwArM7Cpn
1KDmHsVJdkQB2piQuGKZ2FUiHsxSt6tO3JZptMlT6m4t9mS9tu+8J8FM9yFNI5C6HEPKt2I+PcWA
42ZgA+3DoHyhUyChKrwvGGs9TTKV+Sk+tUJ7Nov0GSIcry+8kiIIHhg2Il5yTT/eVN7gcPPYKAYo
L5wSM5yZ8ljGQ6LBwJo25OHZyqRd1XZfQ01yQljZie6TBg4wVgl3oAnxf7DwhxipVvOHkw4bMJoc
ScVtSg7Ig+Fq2+snr4gPceTfllnIvVRDN2/W+rbSywaf4CB2wCRUGxPC2uef7kOoRskDa1OLPgAD
qsdS1uu3BsYvnqWcKY9c+xYdz5O8o3eUyvB9EI8r4Jg/9tuLifJ2uKXG168tQQQ9rZ4tbzpH2aTB
bWRDquoQLyuzO5C+evGDFNqfPQaphOOYvutC+SqQgF+Kyd7IpquunvZJO11ZkmkPcfgdB6DfTdkX
KOO6h043b0ZJDAg4RkS33yi8wYStEZdout1aDXFAxrtX7vEHyrmSw8XtBbS5uUTe5/NX+2FLmF8t
7jZ02GFmi4fs+y2Igq/mZ4EAJMeYXL8fd2H1W1G9zWg1OEteqc03uRdW9qEPe+tizEUM0ioY3MCq
Vc9jHdsFL9RvvvlNt4I0+NNx8OEzvvlpizPU9MfGTHpFOTd15Erhr6z4PnjBI748u86szhJtkrYW
NJmT+56dAbPQS+NIeethFFmsnvTa9+K+qwxnGLqv2aAQH1bjs9RIN4BlWPvDFp7gXhUUpzUNoA0v
ZmHY/JETNaPbwHfMdf6zST6N7fQtju7Lmart6WgTrjT1t4KwKIrirYdkUBbpGuCGHuYgLOF+6/iZ
TwFdTTAE8WXWmh99oGJY8q2iTE3f1SaE2QSX0NVk/xANZy88pzNQIqw3yJeu1eTcUdEslfugPGlC
YMeV4gZ9snJ6fUwXLr7jImCQMLwLRS9UQRD4OJKBI7ym+NwX1568hWL5gtThiPxNc8P6HkydPoNg
opVdfW0uLTb1MAq9MpmfwVB+xXn9peJgSmJzpa/gw3V88UsX0YBY0JoVTb56DrGWy/yTIXoH6hMH
Uvf/z7WxuJUKJoaABbrVsyzTs4Ib3ij4V14WrwyzlH4h4H237pdXvqxVpAgeKPp3H6vtTuzBu7cP
gtlfdfBGTGMzVKcq1NG/lVeR1R5SVCF4UrbOZEi7tFslfi5KMB+eZ3FBFDF3TkRQgmcBm7lB+NZP
EcYLrYND1s3o6dtuKhzL519phcN+ev/5Lrgyi5aZrC4OemvM2JFUbbwZomMkY+0jGCtz9eIxBnZN
JQYj5lsKKbpQCE0RV8QzOVe3MnVbjiqnUQa8cOqtbj58/puW6N1/X+nf4RYXYiM1BXjNhnIuitrt
m3YjtDtI5EeSLRszw0RHpe7XxIT5ittx6dSIu9RQd3WFk6AUEVq+ZPII2B/su2ht2tk8ZtiIRboS
al9eXH+fc3EECV2gVIizlHPGPhazb8YJ60x1NC88fP5KPl4U/8z6v0MtTp7S84S6T5n1Yw0bE7NQ
IdD2saLD8oOaJeBBhnWiF0U7TwfyKvQYEFublWe4PNP/PsPiWGqSQazVXlXORnbb0hsXl0fFf60y
6yRpCMyEXyqNuoPfHdqy2H0+9tqbXmzY2AYpqeUx9KxNn6wrHG/JeyTgvdfKJ0sFwj+Tz9JU7jXU
FT8U+/NpqlQdBRogAuKcqvB2lqU+DkZBkF20D13R/cgRvbcxvBxZu5XHado2QXEq9eYQ+9ZD4mFl
pBXxnWL0t1oXra3FZRsDD2iBXDdRv3JhplNscXCUIE1yQ5er2ykZr+FHlG5T68jgsmBnihLiTExi
U914VEthl2fmlSGKV0HQWadGyGI31KobqZYOaac+oi+hJJgiPvcs4bor6pM4aq9eadwOvKANXox4
4wj1q1KHWEUJoDKjA8g51K7kdNGYYR1lHVujMTdlj91VloBk97mLO33QXGFt+KuzIlhzNCt8Phs+
hn4Wl05+Oj2E7PTK4g10WSgnitIVZzE1HofS2I5ljhsj/usaOI90TF0hJnjo1X5lGl4YWBGNP+ZE
Cl16f4QibxINqarnQyYpzXlKtV0gIZcblF/tWOM/C1gTzF0GNz1pVuLBC4sff6I3wy4OcWZDjH59
8M6EcHSs1DuTDokgHx1cQyGdGtyA1GMLTg7o+LbL+rvOWuvk/vPT3sekNOhIhNu6hEGTuaz112Us
86dpfpZao3Izq9iVY+VOZo+HsCxHbsIGBZA7MWxRa6+iut9XQ/wCTPmxglNEL6+OBtSqko2QhLcx
NLXPp8T8yf8+HrAHTcTOCVzxn74yrgTvbwNenZUNptMFTdIhTtOmIzV3GsCSNP8uxNXKNKBv8d1w
LEDkyBoaFQUZnmjoy4kgq34cCWDrINiVu9Kjb0QIMQLXnlNRDzewyBtH76bfkoEQv/Q9awue+b5v
xl8wobDmw2Av7y328IJmdQ4vWfO4ukIMR+napESktNDwCbIrg1yd1lt7bn3lphi02z6GPdZLm9pE
wV1qMV3C2X0gWl/jcbrSRtWVSsQzX+modSBIoNjEcH16oKZ16+fDvW4mj5his4hTW/efpwp1Js5s
rWHdCtg000SOnZfdj/z9BgaXdMSR8ajhNA7ltAPnywUyOraS5ugTsk1K7UP4o88pMUyKE3HwERJs
ul7YR9TW80I8JaO6seiwgml5HecYhpeYL3dGheoUYW+vbbxweuoCFLK++EWF0idn2cYag70JIMER
ZRonquol8eCGqLwlXT5Kab6RjQwHq+6nEgsg5EfA6MJe0/P93DhSeVgKbBWzPTbNdB0qdxi0nKI0
etJjSCBD6gwTVfdwzBGw0UwfNqfcjzCvgwjffzMqtnEJHnWMuHqIxMhuvf5YiC0oanTBRVtsE9Fz
4hBjXqivuXcYxG95wj2ZJ/P0u0D5XSfhthjHbYAcKZMyMpJcnYL0ppWoq+Y19fAmviu7qXarpHwc
K5q864wbSJD8nmj05/+L1tYq+Uk16t2czMATdV+Www1va+9hqlpl4eRK2REq682QyDuzDnZU3Ehh
vQRlf6Mo/l1izDYWun/SR792xUjStyYe5nbCNWPTigCEusrsaXupaCxKyicB41H8wmizQoa/si4v
HKfvV8pi7xrKVhetkJUiHoHLT18xVbeTrUr+jH412ia4lRypSU6P6o/sJlhbqHNY9Hdb+Ged6rjP
YV3CxoWb5PttQcPb3oO0Vp4L2iYQSu6YthvdVYgV7WHDZuSqe+Pw+Vb0sZ4z9yr8HdSaq89vTglh
qtrazILynFwHd8jGr+Oz5Bb3401wCyLfjg/gjr8lt56LZ5wjb3kK3LK7LRUGa+Wy9CFsQq0J7lud
N21aR5Y5kqTLuglzjRJzht4urMgugtHRpnbjl2s0kQ9H42KoRYBK72ookgAsUQr6e4V+3n8sfNYk
qAuxExs9AQ8gEZW8Mx4l6B7fv1yjka0WSk1+NoxfIs5VfWEd6mLaVEp7jcoJg77xR6pOu1aOv5t0
GSat8s1jZ9EG78FLXkkv2IL5WOTXHUGznq1ZvWjvM+Mfn28x3yFy9plqck7KiXFKm+BOa1BShN0g
2TS+odFEddSY4L3Gaht10OoqZWNagtN7pJVR7WNII6nTo6fpBzWK3TnLk3g3SomORlKdzGSS6HgJ
54Kjkzgh/UnEzz6oVQa+CCKtHo0rQ0HJ9Ue8YZ2keGp9V06up/5LaXzJmh+CERuQOFtiOBPXHPXs
9dKJux3u53clSTqpOMutf4Oq71g2T0UYOZidYOGFnMq7EUTrGMUr0dwitPjP2W3OivaZk2YurlF1
oQR0OTN1OqwXhuE110f28uBx7IN9UytndaBMgndPKpmxXcr+daHSztrd6n5vx16z9/uf0bRqD/B+
7cxPNf9DGxvJd5mjZbF1ZOWgREoy0nvtb1JafnFPOLan/rt/zPaIJyIy5tOeF+7+15z+D2MvzSmD
FitfgRaAc5CrTx0hRtBmG8MoKKMlW78+pfE58DCxLW+7NHLlXl3bNz/8+HmVoduXAVnho7fsr9Os
PgnpRGIWk8ZPHSmwYcCk5h1JQL9z/bkpfDNtvAyFwTFoV3NjC3UXL2Ax/uK+lxoyegSL8WdJUHvi
hgKOf0O3GSgkxyCSdNcEZWu/eLGvAI7vhips87MWpnu9El1ffRrmq6y+kpF7n7H5z0/DylSn7VdC
7/x+A6tRaqZW2rGBZV+H7OglD1jwfH4CXdyDcHj4zxCLt9fJjW/mHr+lwCImhfVRpI9aBtk8Al/Q
bPJ6DZDx5yD5e87++6O4ktKkCEvlA75ElCSaFeb50nd4yXxDcvO7rRxZsG6TDr0jVihSiVERcQog
BrSmSGPGmxTg1eBjC/AShLDsRwoz6S70RJvucMcn6NNTxe4HY5PRp2Rm47EUfQRinXQv+U8pDfxG
V2BrKiHojTVHqfpD3TWtbcgpXW23gvBg4BU26JIzqdiLWDeFlewnnBYp0TGHfsQDojfshq98QWqv
RQ+/Oc3AVKhVVEearF+ff5P3kcg/bwi+O7xtQwJPtayYFhXwubqysvME6t5WvWNXN/1KSeTispnN
dkVLN0GqLRslae0fcHRkEDExt2y3c9h5l1svVi3thdCiM6/6agG9LsxzZRyqAKxOuHoV+7ifs3gt
qv9guPCX/NDa3o1R5ZWxmZ3Vm+mrD9fjqdhSifMcvnLyXLvDxgyBpHDb4BuvFeoX+eF/X/Sb0RcH
8CAONaYqjN7Qo5ufwTko7oAzI0bxfPZjeRdtGFZcEcaY7yWFf4YF0UHPM6tO/1jpgzehDeGg5uem
VWDqBfdNCrXO+CUpv/XuKQgegji3B/AEMU31gVa5eUOrtqYw51M3mi3rwsHBd2LcjhS0nKChoBsW
zUMRGemu133Kq3Uuu5F07I2m38V9LO6tKMFR3YhA3IolTSA0cUrmIazBD3aJ9L2E5WHLvjxtFKV2
MEcRuPoMkr+hKbPYpAIQing70ffX0Janoc8SRqpazQ+1vUkS+uMjgXx5c4ObmF32IRpJhAz+I60Y
p7gKWls1+wp5aAskrwSibo5C6mhS8EIx8SaaVeRTyQMrJfMN0KtrVNMBYyaIm3iDBSHy/Ejqm9pG
v9fsvUYMnFwfptlIdjZFiDcaIlTQDl8/X4aL3PI/32lWiBNDyuRwPtzcNWWaNeRMD+wIPB9TLN6z
CIczQd4mNsa9p2csG7GwuffhCWEem1A4hbK291tCsSnd1tp0lPToyyiIL13debaPyJpVt0mC6PXz
p/2zK7zbVyFJkoqku0cByvCx87mRYrnBIuicIhnv4Qt5tOAmycP/kHZeu5EjyRp+IgL05pZkWfmS
6ZZuCKkNvfd8+vNRc4CRWIK4i70YzKIH21mZzIyMjPiNUUyHCnqLiupH0pubHoJzJjyFxb2lCE5F
Yuy0cXKn51F9YY1ef9FOXAODL7TgFOV6K4+eij4GikmhHNkG7eFG/d1Oni1WMXL4mI1pgS0OnW1k
z0Zn0to17DLXUcBBQKDUXan4OxutxaWJTu1lKBaXjV88jGm3A8IBsHTePSp5bUE1DNc+s7LLKcIG
OzqGhcxbFRM9udHvwrq9oz/yJNc8jXoQ3ANFpT3Eyff+NFVJzAgM5O9LjVYiCVejPGViC3nwbUy0
R6NpH7BHc7kB0FcYV3oeZwnB5/xPWfR14hSRrMEn/wPWYxdVthtD8dZMvAtR1dcKfGtjLRoeihYE
mtaT7yn3/7igpsfZjgFusZM/+Le+U6BQvtaAPMsS5gmihYMJBBJD+Id9TkQCNVOQnmTQKN02muyY
KdD9Kb2rVe/a80zMDayVJV0QVxluHpIwaZnk0+f8rj5tyqEUenJqt8V3k/i3ocMDH1X2t8bePxYb
cRuLWwGN/XqrBpsudOa5C6tyWp9fq+c/ZLHgwKJ1bTR5J2VmZMeoHeTKQ4c8h4z/Mc7wx4wcM8G1
8fvjfL7is7uqSs9JBwpyxpfSCyXFSTXF8GISbG98oNZ31DrZRqt9F6TZnjbS0/cjLhRx54l+GvId
z/mhFtGPsUQuyJBzIi0/tbtuP+ueKE/yfvVpPi/aMlgh0QDfmhYhTKRFZlsFTSfi952cylx940jX
GwPZRHPaW2N3EPS+sIX4IU6tvUL4dAPQQhmIgLQpko1Y8r5r8tCVxvCiKqSdKJVXwIWR6435EqYV
28ha5Cvc5EWl5p/Voa4OzZT6yGyM9vkI0OwcQi0ckhOJo63FkSOr+U7Un6Wo3VC0TprIrqNjIjyW
cmH38nHIoHnm27Dxrn0DqR4YNpr5IluNPWr5TViiDlXDWxA1lx4NHaq2XaktnT0e+Jwff/AiudFG
z5PEpE9OFrjtUPij6Aimec8rm+arD2lgu0TaTlVdExcfEu1GxdeGiWXZ1Khh7ae9+VC7kzNtso24
um/OMuN5TgQFTYc+z6W8iEOCkVrtCG3upEWmk0MbStXXlQmtDTH/94+nIM9K36LaTXFK2Zr+TSC4
gRs76SWpqGe3mO/Q6FrVhz1PhBczW6yjGMsChPqSmdm0wXC9LMAqIOi7T/8YG1w0XTpWhnwx0Eyj
NLdbEyFSvviOPMl4bWCfJSHottjeahSofWEW8SmUx4uh/dkP1J+NBNvW2YkUDQl7aGt/h1mOQ4MV
WxeEASSKkXH6rHqg6Vs/exb1H2gVu1iUtrZZ1rtaUefexG0VWA6qC+QbFaagkhgeQzl2JzFUbAk7
49TDxtv83bUqaYS8UjGS5y2xiDQKSZoqamjiYGC0uJsza+ajjm18MqerUYkgWXY33YQEhSS9dmr3
W5+oldR6euyi56waUNHqi8y11A4YfeuIaYu1FmZwfSG5jWAkrpaqzUY0IQ2KWbFTSyO2xzhYicXn
qSfSnjPnCAMHemjok3/ehWqvRSUSZu/H6kndtcdg17jFIcUDEF/cU9nbEyqIwyZ3m8doE7t4Aa5d
wPMXXyzcp5+wOAhqJISpFwGz6vWfqYYDcD7e5V7gYKB8p4agCMwCgOmPscQ+b4RQp8a24Q84E4DW
lJr7Kex3bQGrWsDWtkVJB6gs8MaDVnT7XGlf81I9VKnu4lisAgn7/hSfJ0nz8tF1o/k9090XH90I
5VJsUz05xSU2ru1zZMhuPCKGlxab70c6LzLzpeAUc3Qg1xOcFgfX6lH9mzw9PVELuKWfbOucnEbs
r6Te2gTWhZ4rYIpCt2+fpemmTQ8C6jhpH0D3kV0hGjedWd9O5u3Y+XYem4/f/7zzJ+7i580r9SGc
xRN/r5CY6QmAY6cdzOFXmRxaA4mn8sKX0Z1AcgA5WYzOSTPymyi8VoR7MCErP+OL8DJ/DhEsAq4k
rNbnn9FJgZWavpqeCgstptGwQO5WOGj60I2j6wIBv1SvNoVBUVm7GymA+8OamPpXewKUgmIhMo70
ypJtIGiGNsk5H2oSb/mfTu9Hdt9hpdn91/VB1vzjSIs1t5DOV5vQSkluLgAI8EAyNg3QMqVfKd59
cUTpZP9bDV8c0RqW96QO9GwU9TTUs5dwZMsUYLvRsFF7sFc+4tpwi63e5PFgyHOHTN2Vr9z2xs+4
cjBm3uAMemvdDZRvHobH8vd/oEP9RRS33p+1IKQlGYT05/2jtN4QJ5ZavOemECRs8oyDao9bujlO
sVtDjSxake/ZHuOZOu9oEcPYJUc/GAy0j2QwArrRHb1Cec5mic5kGytcEEOEQIwK7ly+bb3QVnhU
p1Z+1OUGNxLZlgJqJ2qa/qDctSUn3a58hvMHiQiWR6VyZ6KWY5iLtchErxenJi9IuaxfgLJ/YhXj
NCadaBfYGi5KaL5SNMXFtNpRJVnX3pi31eJm+PQDFpklAsMK4i78AHlonV70nU5aO0JrQ8xr8CFs
NYWGIYaSFKckFyHJABepp5U7YmWIZetVbM1w6oyMWVAvMaH9B/24MsRX0ZdQM2st6CoFzqVEjVF4
Rp615tybCB4Gtm3tKA0igO/K7Q4qbBf+do0C8sVLRTLxFpn7UBpjLkFfWhr5o4Bq0ynUimNoPPQo
vQq3qrwHMGJnaCDqermZsmqPpKObxI0Inv9xqvP7KK0vWtW/QiTSUacjhaaNIgSukOc/VE+mHAeF
xJL1pzBbeaosUEvzcZt/MqmOOhufqsu8Po5zzW9yAtkQeM4koUQiDi9B97ttYUX12UvSirYKJbUV
FdvrY6Rig/3KqToPbvwEbgUDc2jVpNr3ecfFIZTnPGDVcq8j+07dUqWqEteD7QNAUZAGtMxnuUTR
jzTWyXQAf0E+Xck84DSl2ANb2dW98qga4X+/iWa9MF7Kssybx7QWZ4HXfo7KNr8MuM2GDpvi4o38
x3rtTEdxzAvqZk6MPeoKHmAhHfXPN/l3WEtcQBOMOldLLyIERulzn0e/Y6goqowJi/8wnxZBBiNR
U2yyxI4Q2OyE6RhmfyKkQqv6EITNyu0zXy6fg87HVWCbfP4+ozzEelyxCvGE6oDwECnPqVCvDLLg
rJ5Pes5jPsSdLFdMoxe8ApGc0E463u8G/MrsYaAlEKbBhVwByyj7bSQkKwWG83D0eX6LjF8b+qCq
5852Xb950osu//c58ecB5h/wYWpxCaIr8ZiaXjR7FSJwaoW2IMtuPq5snbWpLPKEaOgsQc7YOcJY
XmVJct2pysrrZPVDLXIsQRCaqegZYxzynSdhs6oXPMQKV9R+jclFYwG5aneNn681b1a24eLypQ+p
N5NgcWt4pW3SuKwyAYPYBKg72K7hefKLtfM/77mznQ+jb7bGAS60DI5NhgUXfkbFSbOuKhU97aRG
f/XeA5fGD6ErVzqlLj3lwh2+DQ9qM608ob+4xdg5tGp535DBi8ujpwjS1IOdB6Rk2brhsm1U6ETv
8gVmgKkMVfxpU/9Ot2t+8AvRhP8/jh9GXhxHvY1HPcoYuZWOVeqUx9LxwLnYWXQI/s5VkXJb7eq1
N93qhBdnca5HZ2nH5gq07CFrr9Hqo+J4jAPhoRNUV0n8rRJMx1H2bbnsbLlrnSFFJzr19xFSnys3
05eR78MiLA5u0Jep4fdzZNiYMBiT7ZxGgCQM3FlLuIGKSagCnsZeWBn5POvmw6MaN0N5+fzLolAl
5Sr2LoSMAvDU0wSmyA22IXgOTdzD4MK7Yq3q8OVcP4y4SC3NqPWlRmXl1eqX3l9ZWW2ba46cX9Ta
Pk9rcaHGvDDiqOJA4fM8mOa2Gi40j0zWP7bxY54Hbh+GTj/2bjlJO0uPd7x6rgPKHWEoPvfqdNGK
a7ftO/nm7JD/O/F3JP+H6Ny2DULcCnElFUDP0FKVxts4F39YreIYAyEG1RAho52FAZjZ7CdL2wrx
9KhF4XHmxvoh7fm4vxEmH9VSZZP4IsxM82AhrBFLN4ia2n72owbdr78ifgaGMKyQ84KIGbOFeqQJ
q5AxIteXfw7AL6xhV+TCIUPjUy8PUEWd0je2MDbtPHgGCWXH+j4iKdPHeCcoz2GoAB710OJB/d4s
GWBsnzzpWqtfAxGj7NnBrbX1Xp6rIwcKBI8rO3Vl3ywLPmmVQPFs2TcRfrWSKzq6iSkFsrHlo7Ux
rsQJnpdT2fKFuXY6v4zOHz7cIkQhQ1hVSsOHiw5C5SqufwydcQuL/h9zl7UDsuAj/n9I/DDeIjbF
UxiLnsd41BVaBJ+OUXXV0ezFL7d2ad27uotGkLVjL9ld+aQ4qRveryInzospn47QuxL5h+0KqzRW
xjlCyi+9M7gUrCOY8EhP2/5lh38x+t82RWwKhPZaqXo+nd+dlHkrfBgack8coHLO6cUs3Jesy7r8
m4yTU4f51kC03kSIyRe0t/9xhy0SDsCVnamG7zMGHTxu6pOyt1I7uZivoe5vcc06o5mzcvl/0Qb9
vNCLfENsLE8LDD53AJgy7qNDiquQNuTbpn2xjHsZ4Llc03bxs4PiJ1cSNenB+DsMhVv03qXeAKYR
XhHlvh6LwRX5wZp3WlmZlVtCXcZsVFrFwuCDVG6rbUX0sDe5M+urtfiePyFItl9blXPwEu/FDxfT
kivfJD2S1Tmr4qv1hj7ClWB0IORv4/hxFBJnAuTrBeKuS0J7EP4mYbLnnb8y7a8ejB9+w5JAP1p9
FccN0x5H5BpVGs/etSjNIpZXrYy4PZIKyD24onE/Bn9SbtAu9d0hPU7NjS8ACg3WwOTv1/HyZFjA
BHHlAJJ5ZmnqD15Y+Qq/SBouQliXnT84Qu9DJy0vmnZrBO1WEH8Eo3URwe3OQwM6Tr6Th5uwEu+S
MHuYJpg3UuDdJkLndJ3qDAgDD9j6hiMS9KChMahBT+Ko5egTHoYSkGWOZot+3WTei6+AWhJH9UGL
JsO2yvq20fKVRf8qzH+cofz57A+6GCfxHHbaRt+FdBqsWLyP9d33n/aL7gtr+GEhFzGWCgXNlznv
SQ5eZYt/0bEInECy8xNYJrQtNgGOIOOW2h9xnoof8gjprbn/D+qeC0uHf8I9uuPA5MCAAhdZnP/G
yqdIm6iMxIW5TQu6UmP8SzeRxC47789UKDehGaJnEG/DQrfBZSBqo227SPlbid7WLF+qWtg2Mugc
X912aFmCXQUY+4TTsCsKf3WTP9GOAkr1cd04AYCqSd3nSBagXWBPIergAZfodCeo7Bb8aRMt/lUN
SD8AeS2HrWxOb2ZuQOAK+Jtbe8wF1ILMu84IIfO1+zC1nBq7ljp3kYR2uim9DXjZFgpkneRNU3vX
j1GgVS8LWbaVxrv1LG8rRurv3FJv4jnBLrt0m6jxVq3TrUiGISX9rRiJV3VX7qbhRYDWJo+PMqrO
Y76X4sKp1B+J9Bzkb2LUoO8JOiP1s12ldlzI7R8aBJdyEaHpMlLA7Q9FZNlKZm3iGAuER9GStpRx
3cCPLmolRhRcpkswJdrvAbSdFXkX6VhjcZ5eaRIgOMX38V4ccf7pRe2QQ6JSsFhx6nK8s9rotSRd
92OJHXKZhjd9Vgt8BWhFVXEjsJQm/1JrO/OTgwhuLCdWpoEtCIOdR5DFik1b1K+t0NwGg/TYaRlF
SnObg0RtZQOk3TFWoMX4dxFijKNoHPB6751ObP5U/u/vz8McwD/HFXppKDvPEDjeIeai9KJYYZt4
al6dRlAXQp08ZlV/ERcdCk1P4lhceZqy+X7E83OumDqsNQngz/zvxa634p5sLmmr2X5Lz+Nt7r8Z
nrByt64Nsri3EOkUtS5rqlNfNnZH5zcrejhUsvP9XL7I2D5PZvHckKs87SaDcfyn7BLpPwxobslM
i5vZMG2CrW4Xm24jb6GkYZAy7tMfKz9gXq3l90MGHvqrBEDwzANgwOMs1aS6Ool37Wa4RCZDv0ru
TSTgJ0eDi2rjC5/eJ1fFbu2iXht58XTt4y4X4Ly+uyo4otTzsqnhruDchqxVTGayMtM5/p/NlNc5
0k9odp6JgvsZgbsqGK/e9BvFnb1vhU2xV47DLntcY4zNP345GABtk6K1QeV6SXM1BvRPTdr0J9qW
jp+AJF9F15yn2dQb/x1iCcnSgjhUCq/gHGyyQ//a3Mu5M7fb2q13PzxFF/pFdCSsrj4y1sZdnPhw
ypMhbJiacR/RtxgOxc2smwuN1MUsLX8ILpqr8WJNcu6LtO7zdBfXO5bedWOY1fz58Gq7Hv948P68
GwUkkUqnZA2F9lUA+Li6i2u+LiWV3gyr27anIQSeIN4k4VrXdG2QxRHAjyibPHblaage6gCnuQpM
/ZrJ1cpWfC9ofXgTtUJdCIHM9/JygevhFtOflZM1f/FvNvt7t+DDCFNVIoAmvu8I/ajsoxv4Z45p
S4AD16yzvoBUzNsA3wr6rhT6l+BA09cir5a5bxTvNUooUjQldjuFeREk6gOKkjBWxWnTy3SBq1FC
wbS60ERKcHEHwFn+0cNFznr/OiMDl33xTe+9ycGKsTx8vybvTefPazLnZ//SvhZPQg9CmQnrSzzB
+TJ3uAVA2IxvrZPh6La1a10yZn9XXppbyFiucZn/DXbjXsUN4aq+iV3L1dzvf9AXXevPP2h5bZLS
RuHMQ5NfMNjp/4ZkF7eBQ7toV2MdCcjD0e/rX91G2QBdqtYuujNew2cYtLy4UHNdT2OlwsK9Sl7C
7o/QlxQixE06NQ4KDxtTO0iILmq8EL+f95cdT4wFMDiZcV7A9dm8Hzan32jxUIfxXCHVp720VW56
0xlfJU4bBGJ5EwKa0l4kvHhRG33wLBTNNtePR5KtVW4Yd83ZSeH2oVhqofWhYtK8+AiNUuhN1bB7
hVJ6GzTrKKTRA8CjwLZqIds3WmQ3TSo5iYQGHa/yO7n3AvhELFDYCU47wM70Qg/pmlA5Kv3Ivk7v
CiG325ImZFnF+6Hyil2XJ+1R48H3KDS4m+D+B3xGV+Fm5k91VFSoRgp3QZg812m8ldqwwrXKegUJ
FO/6HjfDPHPT8ZrKwKkUu61n0gtGAmyT9/UTh/2xs6psL7SA8bPMFZQEjHktKBu6zvMzULzOIkQE
teqm8BsnydS/kUdubIbIraY8jlp0jKiGFFm3DwsFmJNBMSjub018b7uud4XhqhiMFBUaeZ9kJQai
wX0qeSS/ncA7on+UQutKH8MT2l+SPRt11cN4qMT6txQO2kbuogkqvybamaI/JVUQOaaCiyjUzl/9
cNs02W9Vyve+Wv7JSgmDmyzbB4XqOaaVxA+oIOVuBvJwW5XTqzx2t6VmYMrctG/wHJUNslHdxo/7
aeeXPNsFsBh2n2Qpooj9UVJhKalttxM987eOmpPdqAiJFvVDDtBLt7gmJ6QFUJZGq1yzDUBgQhGG
m+93/BcnHScNwB+0ZXXwZ+836YcdP6hNFA8RTn+4TOu802z5tXQmqEvsohtrpznptnjCw+RmHRj4
rgP+Oex9Hntxo40VLTB2WnvSTaodCGqlrf7S+811oCinGDvSSkt3VtkKW6x7fsX9uOFi7Zr61pPj
NzGLD2UOF6+VoCwgKCFPASv02jfSHNGdKT1FSnXoMohR2VU6DbYxlnuBlmuBnlQ9CVdSEO9kKEBV
g4iJEe9bRCWGaThg1/xb96bbTvbeolh6zWVcB/MeKohVbmVB3Yxee6UPxg8v7S9LrdVhQCU3EajA
vKsduP/844Flqc1bpACeYXQ8i374IKrt7x4950gcb02zMfAsQ9A/XMtFzm9wQvcHusMiF/F0L6Za
1GFVrv8agc2KQWd/v2fWRlh8NpZJLzMLQoUQvGnCzylZfeicpzqf5zD/9w+bMhwVa4irQUS/YabS
+b47IfRX7uaXhmkbx/y2j+FoyDiF77y1E7E2+OIyDkolzJSW6ak7bYsbtTg4kvCMZr47QryugLNY
l82fZLf2CvgKu/LpKC5mXeZhPsgDRzG7zK+zrXf4NTjJCZC2s372vsiQJSSg51sOnVDTeL98Piyx
gCRpm0r4eeHNudGd8AgRyn/MLsatRJJsntDe/H7XfFFt/zTgIiUPeORIkAnbU1qf4up3FmGYkzTq
xehpGxR6Qv2t8PffD/kFZPvzJBdngbpNKbe6Nge33H6BrbjzHMWetkDubrFkpri5o+s8/lR/Tpvu
zkPIbZX08+VX/bjQy9Pi94nhVfwGdZc9wDzZzW3P/nK2XvgPRjvfvJ9nvNhD6K6kZdYxWkPrCtkT
x5IcYaPalJicnE8LDfRurSyw9mUXB6ZP4sEfAgU3OkmwK/HojQcj1uCa4tI9veh1hB1kvJKpfb2s
iDxRjNDYxksrJiuqshgjVA5L/6PGZEENXyp8VHWMhn05uFdG0YYv6ohlv1em66BcUzkxzysErDQo
Lwl0vTb/8zlGlUON0E1mtae2CG5F/ODypCAL9HIUPpr8ruu09NUvMGzzmuiVhMyWh+Sm18Du5eQI
poxaY5pBPImMnDxEVy8NMbwUM/3Yj+lrL1g97mLxH5BKe6nh+sfMxtMiZ5IRLlXSbUe+kIk/29La
hvq9hfJyFPdugMhpqOy8Jtzn+VOPpAX36zEzxce0Tw+Bkm2T9JCp+ra0gIDpqFtopLCmuJNT6Ml4
9uzNEYdhUXFTnb+Njm6RK3tNltHbpTtl9tsBHqcJS6PW5BeqzZKT52Aqk3qypfyPPCp7Odvl8VML
QLANIHkakA2G3+Y4/PQF/1KzyBU1zK+RdrKLEpHKgT+BoLyxFGVF8uD8luL76Ii2wLFCQmzZyG0T
rfEEFJsw7aXErlEPS1bRhl9l6B/HWMS0KM6ANEaMoe7MY3lEGRSpncnJb5vdWk/m64D9YT6LWNb2
bTYmeA/THsYI0Rxtuuh7YzO/RWRXc6KN5a4pD6+OuYhdVu8hmuEzZj7a7Yb8SnJRzD7EaPi6JWUq
NzoKD9/H7C8D2IdpLo4V7ql+3JZBRy215qFCrTyZ5T/a3ffDfJn38rZCIghnSerCi8dVmWlTYRS4
LRt57UYW+aNfewf4kePkOwLN0JBkz5SfjPC2lm4DfQBPkWwMilZpJB9k81lDQKtT1uBo57uWQ0MZ
0FSAr4L+XzxAY83iVetD1xHpGbRNB9zBXwEarAyxhCsbZVPJ0igmwJX3lMaRa9PWgrN+/oD/NI0l
6t3Lq7RHZi2By4IURyDmLy0y0W6Y1yinJQHs7HbMjoUVpjdJHFd3kqwV+GdDDhP9CsmIzEMxCxnM
zTSACMdDhvZNFTyERZmBos3ujSZ9bWiv+ArYhNBrNpI3ZlDATTTZb/IMW9JUfqg0+WIa+n2Y36Sa
eFP6wtOIe+U2D37Ffv5YiY+iCPGXl9F1bmV3uSHSlDTS61E2gA2rb2piuDSu3Kj03aaLT5NmbMPu
zQOU71vV1RSe1Bzg2HAlD/dK3V6a0WBDHXNKCwWCAfwESIbUEu1oeCjime4EuyoxNhP+4UWzqyng
j80PNYXgHpjuXHeS4MQhG+eobW03Wb3zlOQxpaqeRLHTg0rU6+FFzBTXNLNtHUnXfWFeBcjLy/pN
QMtMHK/kNCd0t6eoH8MjQBYEHCqcyduxkZxBRXkjEr2rMtCu8t684lajeZBNb4VWjTYancFLWcj1
EezedJ16lezECW1cQ4SnXXVtBOe93M3q/FmtbuWomNX7YRO+hdZtNreAu8Hueu/VK3pXqtGYyKq7
kj+LwPVr/pU8PgWURpP+JvMSHAnHvQHwF19ABxNdV5wuxibF8/2HPupgiO4FhLmhQcz/F7gLfNoE
nT7oguT9GXIEZqXCkkW8pZDuQkN9FNt4H9TVPhJ+9kZ4KPVm03mXcm4CQK+N0/fBY+0ELcI+r3C4
3AG728B6MkB6GULjyhE675R9PkCLaB+Mra+LmZycqoLaBM0rxL1SmphZf4M85C5K1sD+a3Oa//uH
94CU+0OaBkSFhqull+6NYgX8eR7YP89oEdiNJGllP2MAaEhOWv0ZC3mrxSthfY7anysKnwdZpKJm
EKHTOpOI/dDcyNNB9/d9FFyMwrPPOfp+F3w5IQ1dapQFVNSqFjeIjrijXmqE6kgqAa9rdt2EO330
/sdhFrVQuUKKk2dMcgqm2wJwXpVNjmysYMbndTlbtw9zWVw7UjANZaYyCHK6W0NKLxLCbi29evFq
zrQy1PvV8WGjobFV+YmqJCdA1zcFBbQKCQgvuazFh7h98+WW2oxqe8gxhErvTPWTGL4gyW1HwXBb
E+D/p4+4tAGMEvjoRs+u7IXbDCcZn1JzqCf/2zdcCqaXjWSWjTiTcHN178Upmt1YmSEP//1kZHEO
C4vvaMJRRobJUGWLbvHnUxwmpi8IoYiEWgBL0Kd/UP3u8gea8ggx6NMPVYZ1TcyFJAkIedhJyatQ
A/g1j612bEfiMirnlfg3jAy3QzUQJSfkUxJ5sLXsUUBvXId3RNmTwjMvGdOoyYFiKbGTYK5vmrCA
prds1O0w/4NX+KsiBTeYlTtVHl3p6qAj35vemA0lXB0pzC56KVGP93ucU6zI9irDrqW3HPSsFA8P
qY/6tYWvtdZVl0L/Uw4Lu4mqJz1PfTxC1D8ZtWED6d9s7t/4Hs0chQ2Td1Fmp60KkASp7PTW6CUb
XYddMd8YWj/auVWfErAVU57z9+DIYCeDfxnUPwYfTJv+JMivvYffhe4mnLZYA5AoY36j3wfVL688
jWAF9eqnED/HYgZk46epGbsZ9VKwpRv/fpxhG0a21/vrQvuV+vmDMYiOpg9OF+aOWADMmGIduB+4
0kYot5kS73z/R6fva+rB4RTbdX4n+j9Lcfgpt+KDXlMaRdxbbrKrRCJ5MI4qsEFNj7eYj29a1AnT
8I+EtKo5Xgbhja/+MaFkgKsOssZp1Xwr+/lFHQ83kZdclyB76+gXyIzLOJG3U+v/xbnohTW7TP1x
V1skF6GwARoICDA+FMB9TDG8i6oydEKetySnFwMIWaTM6EzpnT1xdwcUYb20u25l7VFH9cs26uRa
iXQ3LGTMOgbXszJ7yD1bD58MoKZFXB9iCviunueXjd6cAl+89/F26VD5E+L7Nn01jIsw8x2d8lsy
PvYyPUI1KtwxiU6Z2veblLJ4C9jAN37VuveUSf0VauIItgVQKiuKh8j/PKDgc6/IP/U2QxVgDVhy
HsY+lygX0V+VKtDuPiVKKOuO7+8ymi16+jYaq82wOZv4fKbnkSDg0QOCiLfsSenoRFVS04gnQ+Dc
eacEDgE+l/agN7YJqAhfWLO+ieQrw7M2yrhGoJTPZyrPnqXYQOnIvCGq9zmmAGHPgatPOT0x4UYG
v4b1DVSVvCWJuwr1WzpN1EZrlyYBwKad9RzZKmQKSziRvdaoN+3WStzv/b/PSzL/pNmCW0eR/QxH
JPM0ULWJnyQJJRBakzK33hvZJkn2pdEYDiqHCY4wcDLtCU5DF+qbMTVfa+tPpT8pwXVeh3bZDEev
xeF9lNBq1n+36MjHoXyZxMo2RVhqE3l+bsdS+UMYk3xb5PHarfAFJG+eBtoCUDq/MGpSS7mTyi4E
hIhbZj+UmxL3+Sqmr9t5RyCY+9Sj95XF+V9/pNsUkAOLekVPGj1Fmaq7D16+AglPQjVZaDXVspOH
5SZOzQcBzpIYX2NPhImXOyXNJi3vzPxnWJubmDqU4t8XObL1veBKKG5hdLYRZdMJOoBhkw+Yv0Kx
ETgY/27yceuLhmtOp++vqy+IgcyfL8gTnPtKX4pB+U1llGYz5qdhO7jNQyrdFDjhGA5F/l+KI5lu
UNkDpoRr++cLNhADG/OJmqtD6lLqNNf0qqwrtCrrTXXAji1yo/RnML3TYPRtfFOoP9QayY6VNOBd
IuTzvqV7SpcNk0JEbs7to1IpSSOD9rJ17+9n29bwqtoE+263Ljb1RYGUPvasnm/Bgp21hj4fWxTG
O6WIi/JUbaft5MYXkZs67bNyLLfBXbCiH/AVNM1AIQOglIx0z1ndQk1GmS4lo1kltKqNkjppCrko
utfd+GD+whxi25TsThuFdbabnd/XK++Lr38CcGXAfvPvWO4mVQ8BBYRVOYt+7zPTFq+UC3+j3vo7
0Mq7Ztf/QHmOF+U+2iS7NSnGL0plLPeH0RfvpyHXOp+ktaTw3rkqyPXZGQH4hrAbD7HbXgzPK4fn
vOpO20YhCiJ5iVDfEh0Qhq2RURcDqXM1uAHKe6442IjFo7JDaI7BAwIFdGl661QwUkRXHHI3fY2Y
fv4IUmD0oc0E1YYq2jJ/1vQyz6Q0rk9agGSaGGyz8WWQosP3k/1qrh9Hma/ID2+GkQ1e5l5Un6zZ
Ur7PnaAonVpI7tXgNHj5FtMErGDklfj0JXwIzbRZyF3mklmqMRte6qX1ENKvSuz4Gh4vCpq8Dah8
DAfrYtoLRCpZceRf8s8GNhUvWwSV1pCP55UAVhhRXRYZdpipL97N8Ka7mAy1RmrT38G6dSSx30Oj
pjT1R5Zip83uvl/s80rA5wEXbwgE4+Ju7IL6NCBHkUiyM8VrmnRf8CIZw9DZL2gRE/wXwak1qWUU
KDSeJrXhsdfpV77W4bOAydtUbkXutqxHKDd7Q5t001fhq1mJdhyC3murX32mrTQKv5gyMrmSaMz6
Crq2/NBjnhoaRGDYoTCaIz3bi2sS7V+F41mJFySPpqso1S0+IyTApuprwDz1puSNAWbVjn7w1r3E
tSLemiBYnO8/4xcnk84u3SmROh6aQosl7jJePFngVydZhmc32bnw2Ff3349xnhrOLpP/jrEIerXc
12ESM0YjgTUPJAdHno2EbCvogO33Q52HAFOcUz5TNyiMG8voThm/9KO0nehXV4c5TWi35WG9zXI+
o8/DLGbUN56WWmg1n/x8csxcOih1c5QzWgTDf73nPo+02BBWFXjDqHaMJAZ7ZXhpGej7JTPO21Of
h1ic5DQKOj/DEuZUjFMBgij3tti4/x9p37XcOpJl+ysd9Y4ZuIS5Md0PMLSip0iKLwiKFOF9ImG+
/i6ou6ckiCP29DzUiTpHFBOZuZFm72VepboObZjVgldFO+iYpXXwUsWSMHHaXLC4DFn4qAX4Bi4k
nQc2aJptdRYvdMhZdKDRqrhzqFm275pqr0fLSgVZYC06Sw8YL62LQMBgExnCr2X6AoWZMe7ClVvN
9VKe+EJzKbnCt3lJ2XF8ifS4FJocw8GTtVw3TWOhMJXYR+rJ1885IH+mwjfOmMUNnjc2vIq3g5A7
Qqd4A5IeVsDWppCIU7RpqeCIEfKWUG9jWTQcbUvcZhu0LsTVgGcSfVNxMqjwCVsxZftK/mjkHFmI
kw6e1ZNRf3Bd+xqow4uhX2NUE9ptKa5rjciN4JRgVnw4TYJqVOXPCuE/X/PvczxID8qimoa41Xdb
GVq1aV7BRvMqAQ/4e6d+LpDfW+nfzi8bcJMrnFpyePsE6DM5xyi5/P79D5jUWKdgGwKDKwX/M6zW
NkGuCZDqaXEVgG4vciOfFHELlsfIMNlJOeItSLRbZK3XT6mRUNh8MGcE10mFl0A9gjLK9+7RTK/g
Xx21W0Xh9m0QbSBUie0mHEGqfQ0Hs72HGlkcL+W2pzMlSMO7MfQSAnEb5aDT5KU29wXhLs94ZPlQ
bIakS8M5RwUS1GO+lEYOf85q6MvGe91b9lbCBchGnZ/AB21VgUqpe698+xGXRMX1T7Q92rW43BHU
khtIQqswx4DjWGW47SXyOLuGJrYbha+RDInHcCpL4JcXIkxUWyR9IvgKK42yyp18wkegz6quJfMH
gGxY8lK628gnEx11oVQJLhzUlAvu1ZfSUZxQyNEWhgrgmh9Xm7LGgq7KyAXjVurC9bCprFrEVUni
I0MhuG9rC51PYLcMRTJwROU0XORlOOmdRRxXhHEHtLVgENu5G7eoJkqGKgl0siYuLGEbPJUObVV6
drjEJhJ0XigUYcJmkhW4mzNpnskzRYlmflotG42hSCQucmhIGlRni4AdsOHtFAi4aiFnczqyIfCH
tkQ2z1XPpI30oiCJqYUlaOi6KWQ+ZKE/CGNzomvjrAFo3l052UbPpWVV0GmBtSFJC4sJxahCPS/G
eiYi78QxzYLYKZLvRp0rk0oFg+qSQ7UrEEs7TmSIOLpg0JcwDihMAlunNEFtr1oGDTgwHQ/5NGTh
5AuyCKOsqk2q7HV1W3qZ1eFyROIDHOw2nSivwBuadv5Og0GCoVLlpYiaV0kPLOKEEKwPJRuGk7Kp
Qw3n91fu0U73Ja306Qf85ZUudaVLM6fgtxCdHOP6ZrhpOnO5TcKenCefNdTvUl8aqnyig6hT8uh8
YXg1Er9thSrGLGyvv/fowfX6W6ZMHVwTSikQYXWT81tXjCBW749KdyNV64jfSMATZK8uI0YGZnEF
a55/o2kskUgmyMDS/aDwZAHfhUUYCFsp9GcFCkFSTaZOBuk8qu95iJt4Kn3Nupg3VeUYRU8P1D8L
7hoEVXp0AA6YQDMMdh3BK6nbZqmwZc1Ra+Fq8ZmWJxIBjjpCnHYgLeKEGxquAuh6zOonu96jSUZO
A0kNwOdFbajs0gLxrdOmbrepsCg12MN4Z05ctIliPxnoRzuRokOzFwJW4GUNG4olrhaJzNBQNncK
oLT5aFwF3qwgQs/hRal7HGiXHHqQvixC49btpq6mj8sG17ffH+XRzvv1SQbRhkkAH61Cl2NQ9pHU
CCLZ5NNn+3s/cd9TRsA2f+lvv3V9eXuoFDo4+aIV3V2K9SZ1L2Fb2TEv26lLn6RQHo8t8kUEuDac
wYbboCSwNKi7dluC69rGZy97/X3IHuRo8IbKvNIDfOAuOdQ4VWDnrkcM2FqgEJaaDIgeFm9jBNQa
UiWwiCsNfRZPoTkIKJul2NL09/YfRenX5vuffxlM3LHrrnHRvMISS8zeVFQwSvGS+f9r7FnfTWiu
Q+AH1CMymLTGa8s8qLDkdYCmQPPH4tkTEM+j4FN7czVNg6gv+QHfLZEpUCHfuPVwN4lwIvdRvFPr
ZwT2xwP2ZzODGE8kOYPbPWoPBE6AtchGsdKgqWP+LPSe9WcwYoRAph54bqDWoTqakn0C68C4fJKl
fJDQ6eflz+4MbndeoUmkbYCNh4xw2VOt1FEw0s0QVNJbaJaLcKzsxBEu55a7Aua/NmFI8XsE9q/Q
8HX++gT9OHyJwKjoQtfvnyBMLIgq8kXPX7d5dnRjHmqrY5Zsf2/wQarle58HMd9lcGLnCkRKDhmJ
uycajcUZ9WsvvyTLNgR2gOGEndiz9MMn/vW3ng52JDfmWpFK6Gmd3ODZEqqWcHXGipmOdRyE5+K0
p7bx19Jahwtk70beBVLGklnAeOHfYKF+H4PBJUkvhBhOxSjW5YWBQ3OTGuxFH0UjfemOr2RccjMX
Dbuj6slsP9B/+N7wYEWV3FIiedkPgsmseO5N5XFjIegsNukTiKqdTo/+GFAm0SBmMca97Vn68EHi
6dsjDGsdsdJxGfwBQeUb0xd11PtdxFPN+NfsPR7AKtHaFybjIL6dQgnjDBXvbZYaMHIGu6bUdt0J
lwGQitxxFBmMn1XBC6xn29QQrXbCnomNPVpKwPQH+EGGSfEP0icUazT4FTBhm6g3Dfhr/ZNG9aws
+6mjNYxveHMJEq6MoE8NN0tSA98eOa2wrbh2UpZ0Eke0sJy+Ksuyjhhy3r0oxVJB+qFE1RwyjK+Z
W1h1i+KbBA9FacPTYCcCo6FGZJK2rt0kjUlxMcoDds6Vl0yi4yoJLL4ulnIeH8D5+QjLqDE82YOL
UwD3c6aZn3VnFaLhwAxyqIxDN+WFitGpqLIDjJGt31eTR8vXl04PLw1x3cJqg9XCNvXlcRDwYwdY
2PxD6JyVUwEcnKlQIH/qMPbocPu11cENQq6yqA01DDUbQXRggvSSkRjcDK5IT3JyD0IHLs4qqmW9
yC6sCL+vzh11PSY3SHO0SvoWthTEn9xyO276+yg+OGd9bWb4SgaEScgdIEWkuMKky9eKHo+ftPBg
or41MRiyROl4seTLDkl88qJHGSiZkiklClAguQDGo+RO5DwVF4z5667krzllBZIKrQDsZXeIUFAc
ZbIemJAZwVpRnEkTqaZeHICtMACGQ+jBPrgjE5G0duwsHHhn1TD9LLplxcEWGs6vgs9v+BgVE72D
p01QQ2QljU6eU52KEuo/sM5WXqJAC2yOcK3tFe2ojoSR51LYTYEkw5itq5dW0aeuLsJjXHkSyY/m
AH7uMAXq1SyQ9fk+1TVHqpp2pN36ZTwt5XKE29uT1f9BfRtFoy9tDLYd4tHYZ5rYIm7dSQUj6tAK
dj2DGqxZi1zoJpq1kwiljieXsQfFSA1mdCrwIrCZEX54qaRyIyQlrNm2SP7gsiBi2012Pva5EXD7
pZWExr/AKHsUcl8bHRw0eC+uO5I77bZCIkXYIN7A0XY7uxGh8gnu7SSzHQClUaos7c5Z8yPUYu1n
pf1H0/r1IQbTCjKxnic5eh6RcqTWvKUiV/X7u/VAMfb76A6ntQvlKoBy0lZ1pmVoNxWkVD1fXMNB
V1XfalTNmKLOHUd9Bgp+2LneVAUOCLqO6u/3mE1TDnQe4vbFCd/Qu1f3WR3s0fonfWmgf4Avp9OG
VQJI1VwLuVJu0TXtWIDcYwo69e8j+KyZ/udfmglIHmsB73XbJIB7x2tbIpcqvv7f2hhEo8zLJI+A
mNoGUNpS8nOgnQJ593sbfTANjgDC1+EaBJsU8Woc+ehHzHUvEVSzOL41uvSQwcKpF0D7vbXHbzUU
xaXeuUDQh3c+V8hjmXhBBzcIZBE7MLdyACkicRa5MBRyqQtJFXaGnMA4xyuf6FpjSUoIiNYzIXEs
It97LpNeXl0UYK0mQlhJH5b9nRTK/RCUKVYwhnqXmA58pQi34DZwXniBG3ultijiZCNAZ9CkUu2P
s4zBX1mGqhj4CIeIi+EH7Yu4/StkBhrdB6eVgckVBdIoKfj3ohjgl4EnldLw6ufIvsscQF6Fy10b
JYeNUinPgYH/EFFMMLkUDHCnrLGVOHE+oaJ4VsCwh/OgaiVaNmrjctJJ2IOKcAY7nGNVuN5EZpVN
4efs++G9htSB6ZVyZuhpjuS+BOxKquob5sHU1JWWXprPOxfOtlyLMkBHBFvvIOce0ARG1TqDg1uV
2lyh3gIeiWyxIqvebDYL250kcBuecDOZUxZQXVgQDtBHGkDVVGg0IwrbTZAexE5cMgZG+w6GEBDl
SUBZb0hTGF0FGczSEwWcoxMdoAcsNGqmujZ0CSCeI7PGzoKKsxo4ASgKNNMKP0Q/og+fV2dK1gvs
OPBCqmkmw/ksioEeTOE5RTAefKMfSkd5d5huuU5whtdKbDDF3WoqiLFy0Qm7sqHMqhPUECp/5SW8
DTRqEzYQkWXjKFY3oiuaikThxagbgjSlIlCtUv2RFxF+S7QpbEYFsYZyNoB4nDQPATcrWNfZqthO
G4XblPCKLFg+aiR/wzv+qlDkQy2gMhk6izJ05zzPWygIWvDWGFWEwWhAtMosM3iFWg0U9GOGUfLt
Lo0XbZXZeQama1bOdL4wW5QthTA1wdC8N6gKZjgoN1U16ZpyBPehXRAyo3V8lKpXfO1vpdqB+IFu
gytscNW5DqBOq/HvUcTAT4Rjk09f9FYzkMa28yixwlSxe29KGAtalULNTM7eOrk3EE1R+F7EGrgn
oTRNAbXjhZtL90D1WkGFUcIloaxhJVnA3EdE9gseACjY2HLGQMOSwAcC6MLVR4qGHZJFY4U/tl0B
3YgCxVdQhzO6oPRWyupYSP03Lofybg0waMnwHqUSb1aZP+1KSB0xhHM070NIit9pLlvEY7aGiek0
x3agC0fgEw+mEWD2zACD0hDaYFYEC+SZUBSFT4b7UmT5SE9kE6wNU5RDq2gEk7T1u54CMYcoFaNm
jlPsWG8RVhxyrxoZI0kEWbsAAgtkpMl3HLrgtYC45zqzghhyyr9nMQyZkVRxdd3MycpLaxOI6LHj
HhtxCp6dJsKLCjVmxFPCIDTCfaQRpqg1ozg0GHTKww6zmHFzh9914r4MoErbw37xdmvVjEtmeMc4
RzDjai6WHk6U3iL1YSel+bvWAaNAgJecP+oUuMNKE4hVThyMkZC580gWrVqIrBJFaU/zj7WDEmSp
GZpfzxIKxy6hMyN1JEC8o0M9lyu2YTzPmWdV3THXt0W1SorITOXUKqVdkpaw6pHGYEOZuk4XEObD
TrrM5XaaJdkcgEsYI2mrOsoMmJlOG2gQgfPw4uvBxHe2WAVNIeVM5Cw2DXlxecDgC9SxpWgmVVgy
KTswSTU7xpapnEyR7Leoj5u0hIoKvKa9aeqBFia/VdFGbt7bakucj9KpTaBSAAKR0XtnxFXye6HQ
cRdupHJP9XoGjeaayNMk8lcl2Npt2TsO6gYfv7ZVA/cXx9aBJXMh2NxJsC0sgCasNwxWinKoj6m0
dPyZUE35Bv5yPrI7EfzE8gWRO1uJOrD41rRnPOicmbSToIXkJlcYPhgdQb7jo8Bs25mjQP+3fkP5
WuB0I465ieJxcziXA+AMcDouMPkLBYg10B2jrc6NSkZBJo8LKR2DfGDKEGzs1KNAkVCTg3GbnbsK
9EO2C6ly0GPJar11yGnTuMLdoxMtD5Gf+TdwD+HSZjaugyItsA0UmEW8bWQRCzP4TBukvTgEr612
qfTSyNup628a79AK9RRHJfgoH5FzdSLO9jx57Me8XUCeuozOJK6OCThBee8gy954NRrJaW7h5mk4
vLsTQ6jcs2Svd9nc92sUQ4tzAhh9oXW7qrAD/eIEI+KqkxQLYJplE0LPbbX2UnHkiL6VOtjNusLi
3AIlZG7ma+wQSs0OdXpD9GPbj5RJVwGexoNwB6e1AkzElJO2QZTZRR5sdCw8BfzmsvBSszevV5zz
gElqhIUbQS4nZyuCSqgWOKtGiKZBvE0DChZmPc4heCnTDd/TYGm31NJeg8xxAoOBbA0GB3S/1Woh
9joABSKFKEagH6qsX4406MRmmxYGMUj8pCqwvr1fl1aNVRrORQpfYTGhE4UpVqWBZlgwoCfqbkp8
iFBHN9+DEqxbjYrCHTmILOCbbZe2eElkvNXC0hcKd8FC+HgkegHscAdEukJgDtwuK1de5RF3FGIY
0xNNSDETgmoSEgOHks9qKjsQQpKgs5XwmE0HdWs2zzzs7U0LzyA/1zqA2AM8xUr3rqxYZIhZDapY
FTafKrVql5kuC8ZQUTf8SNzo8OmxykZCfrMI0IksqhZqpeNkk7Q3IEOOihty8JvEWbHVJGdC2xwU
P+jzQXS6t4HwO8UgXNhOChZfIUHA4wVQlgJMuIMCN2m3QbyGXpyNhBCYS1yz8SgR59ss8OAXGoBe
H0LwaZ0qKoy4aXyHqbBkiWIVTbKyktZCHfWMjT0OQfyYOL5m/X5M7W8/Xw7Fn0dDiDKg9IE6KICX
fTLny+E+0SXU+mlSrVDWWlRKOwr9NXPoyG3VWcjTuVOV599bHFw8f7Q4yHUUUEr1UuLQlTx2J/FM
m9YjfcbPn10th5n0v7cDcLHan/nFH5IpnlJQCIqgHTZSV/qqs7JRBDt5y51ikxZHMJSFn8RzCUXx
0YB+abb/+ZcBxa1adj2Vo6tgWkw5oxzTOXwBARsPkbZ/2snBHfNHJwd3TE0sskQCt33V45iBDxFt
d0aNErhXM1li2bSDj2fp+cF18B9NEtwjeJiN/8COC2mruXGr05Uk32ihmKGUmPTZXW14exq2MqS9
dzoFHLXF7FFaQ4ArMVWpmPQiaBq0KOTe4qVoIBcClWaIvIk58tQrjXOevBzDbPyPpxjEKo71nYA0
Y7XCvcrSy2YkI2jyfOk6uVVAk9DfpA12XQF8CCytFVQ6f39XHo011gwdrre97MHnKH0JJqL6ethI
ebXSfFwtiokDJ5TsybX4WRuDLIKTOx7INV61Yv6LABX/jJoajCF/78gwufY5kl970j/Fl55oslcq
jYODVwCFQpIHJuFQ10HbVheXU4bzBYU9u8OoGUeyoZJmqnWAYUQg/YmLiOxc131SPn8YYiBoKcjN
AMKGLM3gkXgpFoWMVqsQR7imzUesmGlQkS8g81yEYGGk6sLjVzztoEPcS+VWcxli4L8PzKPVUIda
oIS7OUgupP/5l3Gpg4TTWdtWKwi3jz3uPaP1zI1Pbngm+dF3ruA6PcmaP1oyvrQ4ZPRmpVY0oGNV
KyjizMrCgypD86xTP3oFqAoueqipA45PVHXQqxamjUGRuuFa5cpTBYajJfula8OV2jVh3fAeykxe
UlUlpiiSVSFLHu7M1VWU4KEteEhBdg47ps5N1pwZxdULNic430Jrs8XLj3N44X7EQgLJvX2RQOBR
58E94qcZ0O9hnpge+G4qMNRCXIyjeq74AMZxx6R0LVevIPjnS4eUJnM54aFEwU9Q8bNUmFgiR2um
yiHh35SEjLscB1eOmnos2NRBShjM1E4Qxo3r2jz3XomS0VuOe01sljq+tLuKaWL4TBr7brsM/BWr
tm4bX1slugVtNlcEcSJ2wp4JkBnPsgo3XhC3XAQ5deNlU0BUJ8XlTCrwKqQZPYaRu1EVkLsiHXdQ
UtOFmNYTprYrkoTjiGe3oINqjy7ahSMtG14z2kbvJnmvNs5FgTQSPT+EMHq5DgPvNcTpHXTQ5EmJ
/sfa0c9zb+KH6MUJYujHENRFBN1wJ1jTfNN1Hwn4ym71BDsxpH+B8/WtkeERJa8cwlqPC9YctAHH
yqFcwGTl3TuIV80IJvykmlTPqF/qk46RwcLPNeCJ4iUJ17Xoz1lDxyRNLS2B9qV4xEkYWbIc4Qbo
K59PQiqvu2gviOJM87JZoArruMKh0iPQTEuhUtJl+keQCUuhTkcdzHjjIDR40qvkObgPOAeIHn74
KE2YjGuWSgrSDFX1ewKN+CJMFrWabvRaXuES4eTvCriHeQy5jkKYtUzedOpG4I/Mgba+f0ASyexF
B0j91vP0lNCzaLkU9fccTgWcLFh1Wm7iJvmo6YqH4WOGLI8VJ4yucYDCsq9oH07IXmqmnXw+WIoB
vidlU2iNrJBB2woqBf9f7SIzlyLULtPoI5U11RSeWYsMkR8/pnxwiBJ8TopVAXFFWvjvIXFCPN1i
Xj4CM5OAEz5pa8h4iKipFr0KyY3oH6TFPWmme5uCn9NkLAuhxZCnienm9wX7WWQMTlxEALvaQQ5u
HetLAmCeFMCE1Xkm6av+SNkOgn6wK8diKXcCPLTXCpGmnChZpciPOCqPo/JYY7GKeXXEoWShk6Iw
RPlKYvDGwLlv3cT0ieaOO6ktzLRg7lSLFNWIKqRjpE645KUgv2hacJSTvYikRMCHi1KKx/BJtr0c
WjBxNueCkwRMGXXuCdIBLcyzY/edpbMuR4Iwwj0FgrGF143rPHoPETg9tDgWMzNA7UxdxBDhzTSy
oLJmpbW64FqBGFSsYGPjrwPZgbNaemSqZ2euvBbK9pKS8A0gN7tt60kkevMiADq5gd1AK04CSZvC
G8JiGp27WgUqM7ESuV1GABKXWmfUDaCpEbJVjT7+faKHaJAfQTg4H4ihr7CA6FjcRsqYt9NZ3Zjg
ASE/akJJGTwrg1s4IEf60CGsZ/lcnifmM0jKg2iDgywobeqnReoQKNo6KgUADhupI2xQjIXrbmi6
OKE96WoftN9ugXCN+drMoEZWNyIpYN2B5c4UQM8zer95fcnMzlRMQK6WuSWYjpHMerAPP65txQF1
7ql+2aBA0w/4t6cYnBp0p8vqqoOUdm3mEFeYRCPnLW/G2OUsLJQGHO9lA3JL42DzDEkwxCIPm9YG
12AnLIXSEYNwrcMVYVqOvRVyL9IY6LIJF9jPrlA/jmDfO6oNdpdOLztW6WhNcGZaW1ohZKF/n9Gf
N5fPJkDYA+BFxPl2ELyAOUYNlPbCNbXCZa8sWaZmvAB6ZQwiTmU91bsbgD7+PoBQ/0UJHWdpZXgS
yGrdxc6ghGuRiaYfIPnotO6EdMgXplajxlatnrN8I+TNk54+HMs/Gx6eDmS9RkKu0MJ1Wl1V+D6F
5Bl2aMh2GfZteBhona7z5AR9A9ihGAmjxFq5hlxvdPxpdTDjFTUcBAyKlekpn/RnGqOfyC/9G2yF
fBEoHRNUDOw42gMI6YyzUXOEEiXgWYa7VnMzmj1PYzxcd7602i8YX64lrtC0Duf3rXqNHTWhJeT3
IJKe3BOetTLY5LhIdlFS6lvJAyOsNoo799LR72/Cg4302/gNXoSoaZoi8BAfkXQrSozgOknuMXn9
vZWfl8nBNPWP8WXAwlBO2lhFV+Sx5xi8DSoBKhkhwILSTGYQ0IPm/P+WQ/8jMAcV7VaU1BjghXBd
2uEF5/vYbF9TE2GJipX/miM2QRFqDGfVWuUOdHpHf/LyPY3OwcbhuElVQhUcozulUxkXNds3G7PB
n1AJMoFaHHP/9+Ac7BMEkqgKgELh2s8PHltCW4eP90/m88myMrwllxEvQQYXYdNrhSaSXZps0mwg
vBctEaoWCpwhqo72760+uDYjVnVkDyFTBlGEwXyySPbUBimftbOgU2HiLuqRMoJ35ZNmhpCYf8TN
n+0MZs1TIcbkqmhHhUIMyncTcd0LSYerZ/nJZx0azJSHi26a62ioz/UKEzohYzTzFAg4xLEOO/R5
n/jy9kWoncYiDCLxIggjVJSTaY/ahYBG+uqb2SHCLVEzYS7DGdlC+Tfup19nbQj0CKkvVC6PxvkZ
kCTQHJipc2/EMpsaha2Pgzlyhk9lzx/H539P4efh9UuP4cgXNtAfwIsXmdm0t4bHXY/dYN8Hk492
kjvz+vgMJP4/vO1/NjrYFVrUOXk1+Vxv0gt5iYCLDs3g4IygqQ+IcnJ2R+7x91fiWayKgz3CRQCV
vIzRjQ+9cIY/S44oqNvx6tkRRupPXd8PwbIKbYOet06gkjlEyQhq7DUspWwtaKgt1mr24rFsF2j5
Qg/yq1I60G+CHwAXTzPQWiXf3/ste4EFNzN4vuYhioz6MSFrpIbWEgfpVBhdJYaQR0Ck6CZr6pHo
QweiBNA4geuYp7lLmX8vfNxiIinFig39CruVw/rvr/t/Xpv/536k6793ofzbf+Hv1zQDasT16OCv
f1v41yIt0zv9r/7X/vtj33/pb6vsI9nR4uODLi7Z8JPffhHf/4/2rQu9fPuLnVCftpvqo2i3H2UV
0c9G8KT9J//VH/7l4/Nb9m328dc/rmkFWiW+zfXT5I9//Gh6++sfyJp+iab++//xw+Ulxu8B/OqX
kJYt/zIto0ty+/GrH5eS4lt48h+qAOwRHNJANxIlhFj98c+fQMlLhCVRb58G4cg//gJyKfX++ge8
Tv5DFvBZXgBwHWonWKvLtPrnjxBAUEgCRRmQTpFX//jnGHybrT9n7y9JFa9TP6HlX/+Q+U+E8Z+R
qWg69IDwPXCXIRCtkeTBvlBwLsWxVhQmwNZ2V4CJnHO7SU7uUboJO3p1LuVdPrsX+RydmhO/CWAL
smjW6q1bg80ICMS6OQkQfTWElX+o7vFd3ZEdoWZ36z8Nb/OrfyA7AUgXcHsBdtqGx+7kXlR8GTtx
b/pN3fMb9erh4+rOvfCbZhWhKPweH8IjhATJLjk1a3LtduoVIIPUoKd2k5080dD3zck/ukd+K5/F
bXWvo96ypLlCekB/63vQ3tVrdREv7pJCHsBQTxD0O0U35S4f4CAN/Z9dufEvoTZXDuKB7toLxASz
t2rb3Jo920M4L3tje1jk4I9Tg/+UOzjP7F0/iq/8B91VodG+kvfygxwJxf/Ci0fKLOdQnoUj3UVX
7QL7ym5fnvHB8gMsm1M8I3OVM/NN/VGd2aq9NNDC29Xn6qxdxEO5Zb6h3dm+3MqH6I28BG/JW7dv
l9w7/8r2kWRBCFGxur0Xjqotv2B7/lBfspv3hkdVDtpHX9I4AYhQXvTUgJMwVBihz3sDjKbbsx3a
gvnZK7q2pje4rrtzdx68FW/yQTuwNduhfMl23hVfnxnkJT1zx3JDd+Jr8RZcQZ7UT3Df0O7em6KM
8InshkxgewluGmcr946Ny3gWvYmX6Jbdun3w5rtolD+4uoVEdINOsFWBzqCZN6DqhL2CyjRSHBgo
dHtfX9pX9b0fYRDA2b7ZiZgR/CJdYey0O+b24t3wsDvcTMpNdVdP4aEtDPGApzrAkEm883ftjpJP
fCQ7jCLiBharlBkVHqhfQS8JSu5wiUoRBSHOJD4S/f3oYKB0MKsxIhVsjZDlNOQ7MHzsvYfd7WS0
zJ36D1AcgdUrfo34hnfTT1AlTA3I/whXfYdsgronu+6qjYN9dItu6SW8KPjFYgeslHZAZ5FRS2wg
s4RjdZEP5B2HaHEl7yHch0jY8Af+Aip0cMsvUOPU90js+ocQKLV1d3XuDkxPfCOIIfEIZB8+hf61
9/hSXSDNyZvNHn0QrmDiq9fgKr0Di49vb3gDyBzgwfT39JyepSOAfCj6OJb2Jm11SFmeQWXH6J7V
I/9a7EC9RPSq7/G5ysEHU48A53BHjD3/So7lBx/a+CfEQ70VX2FecWj26lF6196afQmA3bJ/VW75
ttuLr+Wm3FKULhF37ZK88K94ZdpXDCGmeV2eg2sb9iGfY+rhlrDpg693V0WG71yePcwmvUF6U4tg
OGvga/GJ1+AEdbRZ9YGXDXBNqD8bdK+eyLU5lXe3RMvVRjxoQEiKfaMHvOlYCfKLD0kDzD9gax5m
hLvqp+Am3vWTfgL0A8PVRxqMN+7ivXPH8MVB7aZbSdfwgP9hkAC4hu/KOTwUQKxDeQ4xAIhhiokh
+/LuX2CCVm/7x7x0qDjiq1beW7lB5eZVf2/esSpsWrQJ0DtaCt7YzYGQ8r3pYw+KUd4bBoi/CJ6N
t1U4IU4RrZjWgNr8HZ5CGYB4O0QBvhoBgQfFK4w+9c1fhFO3QjWYm/OtCVv6FP985UST7BAyB2nX
rbmb9IZy0Ta84Mu5E94kLIN4fuhFvCmH4qYc5EOrmwDeXiGJCGXSG6Zm1UNSMkM+eDcHVxLn3qLa
D3EH2IVgRgBhKy8lIIl3fA9eEMwm3nzgT7AQoH8YMPmOToDfwV1lmBGc/HhWXdKLcsbnEb+Y0W4P
DCBn8wftntycuwRf3v5b1JN+RRcr5BmYEYlW2tkY8EKEfuE0vpCrCEQeBgH7BX8XXOA7DfcAicIM
Mymc1D22D2CQjgCbhgf96r1hNrf1u7z1sY2QXXHC+yxu6SnBcoEpO6gvzdU9pHeyk3buocAXA5t9
DcBv3nJ7cUH23L674t9wmc0+3IO4la50772FFwAnT+lRXAjX+CJcCf5VOdA1euAfoMNdv7NX9U1Y
h0f/Au8A5YB9Rra5eX7EXqleEZrpBTGE6UBamrtiuHggC/q9rDsBwJu/O6/ZSUdY5XdsWft2013l
Lb9xj9qZvIEumR6bE4KbrbgjORa7GrtsAKsjPAwQTrc+dK7YnLEB7/4/d+e1pbi2pelXOS/AaXmJ
y8aEyQwDCCTEjYaEkYSQkHdP359in6rOjD0qOTXqqntkpAPB8nP+a5p/thf1SFtW6kyOrBJTJ1k9
RMa7wb/HM9lWfWUbxDNpi/UA5puL8IEJ7UN3YF5mEMcp00r8VmFjGT2n6ayyeVj21WDmOkk3S878
N9ghWMQPZIjsNzPlNfM1Jz7LtuFEZyKUDed+1q4zKH/hhYVp7hDsCl8UeKHzb+4cPl7epcRaZ/P9
hpPHM83hFdFvz3qFBOpX8XlAp8YHKkU3JsXX8VE6ZGdzQDcIhMTrzPJw8/tP6fNqjfIGSZ09qS9X
aJnUBdmFLNjU1JEkLuyeTJphdafy0Kxc64pXBwE29QuzPIf5olzfD51do3lUH/FyrlbNJ9VRqLWw
bk41WrwxFU/npBqLKoSYlylLT6XH6ePUcWyJMBj/Von1vAGaEmswXjm1Ws8p5ghzalAZ+8GJvOIk
+tK4B7RRYik7w2NX8Q8rPiB363ODQLs6131v1Z4BFOlM91J71GNahQ7yTGHQdH7YorxNtj9LW3so
lXIjWRM7PyBsPhKd1GWEiru9nzOTmJV6XZiViZJFuCPEx4VsMc0y0e0ZoZwcWIv4kBzUUddFh8Fn
cQ2HP1gY5DEfaA/tjvfQ5OPuKUEEzM1od4LIwiSFCQ8xz/KajD/5owUH5TnfRApgvuQDk2HBnzwB
memXFhhXgRTH29G1gAfilvBlVEDqSNOlytXSBBp1prBLTwgpbc5HboATFQVW8qtWFg1bLT8Th9Pv
wiOOIr4d0NLuAFsOSr5aoaT8cT531McTUUboiwORYLvxX7dqLvN277HFL9VKO+Ms3wqXYdQHQAHk
o4UrHV0i7GCYu1BeoNsSWWpSPQno9wV3mq3mVSv2Qcg5GT+0LzfX46hBFavZsgxn0c9MjjwAERDR
mdUKhXBmCsucAxDvQmnZ+Oxr7c09cYBuhIvtJhySHSesXd1snFdEje+uXmZTiXctH4TP6lL48nt0
LveT3fQgriU231a0hE9XXAh77W24kEea32fCqru0q6vV7ptLdamPNad/HXrCcfjoP7vNcBk2JT07
8K38unlRPZc35fHKfqE322FTWP2q8g1T3BjH0BKOypach6Vgdv0s9PrjZCfsFbPfC2ZhvanrYUPp
h9DWzPYo7IfN5CAdlSOxBe429OT3di+vNSc4X72Nsb1Z0lYxZazZCNaDZEqr7DbL7Kulbq62fLj6
VDx8g2+VsawJoHdPHcssr9tV8NbvZai7ZvxkNp/mjberLzj6Bjqd4Ix4GXzVZiJfp5ubr+8MQjfs
wWd7xjvFUbYSkgZrpek60mq4MHPih+Yk+Sw+C9Wi36eMuN33q3ovftysyhu83pxaiRPM69f8pB0z
L3CoB8PnMkvbuz+vVCf6qA5TS/Uyb2q5+5ZyjJvgBPs3OG5brrJNVC8JI3bK7dSSd4SBe/nW2Ku7
etuD7I/uXkHnrbLD5DrT/BBu8G21rs02JfljJmRkAQangu9mfiI0/C61yn13cfeyJ74PO83Psnnj
lauWou8z13ermWTn5sghvqOOhjCvPGMvX/SLTl773iVgZGaAUY8EHRNKkHnyxThiNv3RXJQjYaJX
q7IkExF6lN/JDF0n7Vw79StpJVPRZJeBDqk7S60whdDfWXCQVpqDauD0s2FFOz4MzZNsPEHtxizL
6wihv6TipikwbZrDbrSmxaxfGaa0N8xu0+8br/EiR7Oh4xa9cl95xLPIVnxSd71p+LdDnc4Gy+D+
dhjeq3WLz8Mezp1Xr+Jjc+ja5d2sIGkD0DrQIOegc8T0lsIAiVN4LJFstadhpwK2iMzeEs8mn6tz
azbrat15Gkv/Dr/kQI2rpQiOAcdf3GOxqc7hoVzdLPldXGcX1tM4auMidR4sGuK7+F6vBnYGz2fW
nQ1vldVS2d8uVy/ZskrSfsKRFPZ4zFNP2Btv5V5jxZQjB/LqsQ7jsjPywEm98QGOwngwb+lS2/Nu
SDA8oPNi7G8eq1WHyyFZyJcaAW8FJx0g1c+ScevwGf5UwP/JvEHsgwz72ZUKncmCYH9pz7dDfpUs
eY6uKHsI8okD3hNbnXqaCZ8VG0DZFxce4eON9dVrU/osLuKaYfHd0l60REu/pFbHaxzS/bBW9inT
adV72rtPxyPrUTzNu30IBE0jFJiuGsJpZIhwlDn65vDBEL2rRUJi6nUbYV8yKG6iUPBRVa9dTQ58
obyhY585fZbfmbJjZo1NDB83zzDpP0Jp3Pq3S/+ZkNcIi6AZY/QUF7BAvyt7cnWMfei5e/Gi7YOT
spf2kcqZIwY9560jZWOoucb2Fo7Fpbto5u0nDtBXFc1r5hyKYU2feNg4Tg60NqZOHogcd02GbFYX
3qnAG1btSHvBuVnKVjMnVusg0pzpoXWkY3vUzOkh+3qSA6WY4wxrb8yCNaylbeZd7bHZeo/cFNeT
nXRiRux+HzAqi921Zam3GSNOPf2Q75m36pJZOvy80514QeyaAoDjs0GQy+89K8kiwlOImAovIe8b
W3E99Wqn3ae+OA5GYspTL7O6DUsvmKyvZkIWhrwdl8EuOZMaB1BgC2rj/jQbpEp/7C4CasE4SceE
YIOPLptn/n0f0sXeGQWjAmP+uIVWADIuVMEi2cM61lGizoM7dCWuydbkOjJu1clB2AufyvHqu6ax
ReyaXTEjs/vChHB7WYvrUQdNdnA/rBu+erik9vDR7hWnRPIicDZU2Eq5TbpbFVSJonAQ2xK1ftpR
fiPm9U1wxtzVzlNgprutbMkhRMtPKes3LDq/e+l+9iseRUdIK2bLCd4yzz3FZ4T9QGnFM0gl2KFd
K1Rv5UI5gqLSg1nvuNnY4PCR+nytLyDkpCMHu7BRhB88IXxqb18PoEod4zTdETVIDzQGyrv3fbCT
zOw6j85XK7Slk6zTgLAquALm58rnyKCuWMfPUX0LnylHCDp2axQ47rZn1zNgzbzeFzdfOPJdvCKu
62Nmo8qGtbBC7Z0IPd4CoVGo/adbUbFjIW0bVq93gN5vwGv75tN9VMqbcap8wDTDk98znw4WtuYg
x5mXhmt8ZmMZcJUFSnDE6Mj1onmKqFNlv4KjKJJTjdYD1+FxdwSCdfCyKapZNgLE/vNKZM7YJG2k
IJUcqt5t4S54mbRLSqChFlg182pnzGPKEkXnunltuEsoQFLjJG7inD52tmTezwgDVnYXHaY7aUVH
0MxmdE4vguOe+C8z7CBNjtTvkufRQdny0cwOdiIjBrayh8YenCEnBV6Km8JXOD8UtPpCowxZmEE8
EUCOTwETmx62ymwYFqIPtQ6kjTHcmCMk6/EoHuhLvOS6gqpzogOokovO/dD4sn0zwMdgTPAEhbuC
A0ksWr2oTMxsGPaw5lTckEwAowearbYYA7BmeLqdr11IvneyDRRls/CrGkFKfGYQybmy5Q0jJGdx
7Gbjo1FlUvNHo43A3m18Y9uxcVyHrT2+5kw2+FjxClJXg3niIFPcbLC/1lKkmMiGlYTmbcuWHWcp
9YMzKH4nbxi4rb21KwnxFOy0k7yuLmABpAXGBK7l+87iv9KxsEoJysZZdBJRx4UXlwvAzCk6IcvY
QXAantRLuY32gaNfRIt6avG+NaGBtcpt4ISQ2FnFOnHUaM7jsiVshS3YZ0uOagakckeMVAhzautZ
rUJFs5fI6c16OwBkhG1FbRrKps/SAx+yuo92WxxIZd+32zumCXM4ZIdmI7B+n3enOhQH8RzvNb9Y
d2exm8m73MwwWC2rcwRGCo7aC1NxzjqgQ7WT7PScngVb8icnqHT4h32HCZJEDe4kXBygVmEFzwCS
3eDcTWO8xvd2dta3rY9FgOQ9PlXbWANau/s0dsMKq4Di3/303DjXc4w1ACuzP2mWk20yWiCEzfWc
0yiPkaZDPfYMBAI6ux2AafzFTZfcCfKDffNuFgcN7Dbwlmu7Pl1idGfXVvzys2R7nQt2xbnbFQf5
LL4bXLjzmUtP+Vcdz3MTsNTS+43ry+d225pkIuaOvBt2Qzd37fbT3ReH+vN2qLjmg38CpzwRkW2W
q8FLTlDREhFniZea+0MDDgKxmQWYxiDkNd6iJAEB2r4cBX7mNRa5qML2Np2PU5WBMUFTAx4nrwXZ
ucEi9QAx7j468XqnzeoR/64CJzg16xiL5y5xomoOxOjRLijmzFjAe71q1vKuNIWtDpv6CfwWOcEx
Pbh2Y2nHxGk/KzpdbIJj/TkZkbtqKb6+HQv+nSh0iknOx0Eu7zqP4sscEtTMF9gqgJiKjW+yYsEH
EHi9qrfABDLUqPxhgaxAF5mFPgIZm5nHjYVm0mXhFZsRS4y/eipcgDhM9b08titjm9kFZ5IzRc27
tX4QIHh3vyAIqakUK9w1O9mDUZI9TVU8g/c0vmQEJ2qyqDzRI3xb5OujPfN37k0Gw9RwBDFFHwqw
4qjAuZH5lV3YyUFBXbjbLyjUWannmvFZ5RKF6nf0HURJ7fF24Y4HtQBmH9YMZJNaIBnGpdyeWIsR
UnOHqLx8BbMkIwfQ7huLZQOZfsEnDVhoLNwja+IeQRuwq2nHwmMSSXt7m16CExBZAFU5bTN396hr
0GjL1G0LD4BNx0PvCub4WiKaQpioFyI5qezgOe7nuHadxfcp885r1jQQnZoLIy486tjzX9kqV320
iPfKW20W7bL7KLcxi80tydQtccc1pzZ7YWQmEWyWudpR5oTEbcrE+cQ2937YLlXnIjtyO8t9jtvU
mYhPk5PoxByU6yy3y9FU55CvxxORL3xEPq6kvbSJ8BVp2AMbh5judh37uY29EIdTs0/swcxtd6cc
uk9cW5/yNrLSvUiq6XE4To4Sbhn5iD0OrxU2OnERW4nHb+wHIVsb38HM2OUYFsVjri/Ki3zMeasA
OeGZwEbMAnHpHT1nxkHAfVFuXOvuYRnEjjzsc68AtPYYddrL+KiHYRpyA+7r3OEmy7tXep20wM0i
Yc8b9pigwLpYdbEM86Nim+aCw8+eD4vholOXxkVg27H4mK4xTo/v5R4vhacqXDIYoC9OCuyD/Eu4
tGMX93dMmzmDosBBNxpeA889BFbs80hzdA81o8Nc+xJjMpXe0z2myfWERIN9waHe9xtjh0POGVbY
u3zEYbfKL8ZuXIfBgeT4OplVTukPpjLMus/pdpxrYSNzTzNLe/jUDuled1p/WLkHcaXAALzB/M7l
cuPu9BOfx7/Y0EPMXuz7vXsQPqbbO67G0SzODvOGFQxDHxh19+2636gO8lzkHjlxbufsNp9+qQDs
i45q1pfRAKsvyFOX1vfLgFfxa/2kjbZLLpAvrxVhDkssg9SPgTWY/UbajH9S6AuuWhb6IG9rvmub
5lhxq7120A75RTaZOQudMTjoDmFNh/t1Yn0Z/e3SLwguPSe2e2gwB+7V7dcQE5eabHxHfQmsdl1t
mt1ki0F7WCmb3C+OiSW9S5tu1W9aYSY6k5N+onlhM91GtoqVn2m5+5TKYgIq6BAuky2nhStyadYr
8TwySp+7c0jG+ynwk/Gg3M66M3VCLCA2Xgy/ONNdPqIT+BzPvo5WiYLxe7yZdosFgAP3dd0W/OsB
fSN6qDOev55rnxgFGijHMir8EDobkx+PErRrn/t5eJ6c7nZi323tkNiBldi5TVscztKWt8VRNAnu
9wM4rU2M+CHG0+7I0GRTPEnvmO0x83sV0ZbWaPkPLPUkfLRracPRwuLKfhtN+PfLaIU1G7zDrBDQ
s5jj9LClw521GPddwm4z3gHYMCPgyBNNfAJbxkZ168CuccawBuEO3Y67exQA0ob+ZecS/wFbbqcj
Afo1Wft31ho2EOTMtvucbLtVYOPv3rNK3Dg2V9Z5w8gTVM7H1ElsfSvTqerYfarOZGscqiPPja0M
nyIiBiJcfLif0IGO6zdcl609ddTtKH1G13h2ZBLMgs3nenwuPA8OngBOosjLDJ5CcP7tHLKVGqdy
Yrui7hx2Aa9b1T44w5cd9gZrOxkP23XZAUbYvnc7PDNadatvmaZ4XCLJZ0GoCEUf1a+DSeHbi7tL
/HAX+K0tOz+RoO48HTeQi0cOyShsxD3nbXLULjpwDPBmh5xWuI/YVdVZwbx/7o7CGslqGTvZrH3X
DwhNdLKzNm4/xiv46nbcf2wRspsOILLeZvIYqe7UPoe2jp5Up1MW1wM6wKw2gMPsDDIbe+v2i4mD
p1+A3O6vD0+37MgGIFGb3a7aJRhdV7kP2uIH+xLN6G8gMfrm158Y7s6i9PN64DH2QHbmbzpwW2fz
f+mZBo2z7Q6Qdiu+Zkf75gCYZK7g2Zs6Kbxnc/AoZyo4whTwqU0Whp07OSgWeEZzolVtqo3mDxZJ
NpyoqdOci3W+MsJFusm86JQ43YduNWt1Z9jijqHVn92H6MmY5SyJvp+DfQS432G3Oii2MJn3Zsu3
30/1CqxzNnwA7xkQxOiAE35x6O3mnJuSbwAjs3XVjYMCTY8ImG4X59HGBinVmcMLJjc77nrG8q/h
C+DO+jN3XNvw5W4egRh5SsOVVRzcbEHPdkwHtkszptLuZ0nqpAwvpeoBJVcavsoR/Sg2GPMgWldP
O6oX2ZpCyoGT5VMN5kjfjQEi/IhrZhNIb7af2aE0qzX4IwIighPWCYzUn9UmOhp2swMhD5jsDB+c
zLooPiNFKEHsM3Zx5/osJzuEtzp61QC9qnXJumv2eCFgTkBi8cK1p7DTI6eOTN5nd74bOAhrn1eq
DUbCLR+/npuzYtP24BVrzTd85mw4h82iOAR7128Z/Qg0JCZXt3IHdK5wC8YXx3O9z9bh7/CQnunP
3caWG4y7mNekgbTdGSfmcPdbv2Ltm3V0DA/sQEiOR2WGEMnHbX3go6JjLPWFe9BHkU9ux8/x7iH4
kX33dUf4QNsAQwKswqP6m57wEabosVFFisqCwzz6eo1dtxI2JRK2R+tF2I2tKaEIaKfBoZ+i8xXg
9K9Yq9+ih/4ziOt7rNf/pvZI4d0iL/3HrC7OXv2P++UfZoU4pqTtsfx/Ia5rrL33v/4jZupvcV0r
75b0hfeP/13db7ffgrrGz/0V1DURNeGfqg7hsiyQ4wuJNYHzf0V18Zb8TwmyUYWCaxIJCwSR/Suq
S/sn/FjkefI0vG0UJ+atf0V1Kf8kiUKBrF2BUADWdln87wR1/T2pURdEkSBlclzFMbDsW7w4lN5x
H4STYH0P5zjkxxJk8S4m1w1TV7kg5n5JxvGjcNy/Z4V8a/VbIFlZSkagltNgHRaL4CV9Cp/gKllP
190SwpAnffHLqvxrL/4aufb3pO9vzX2LM9Zyt9SVhObkYDExKRG+HOkUxes8eG7mBjGj0ovsFc8P
45tZpez/xsuNwXi/T+63sGN4VCBiT0JyARfBR2sV4kz86S7gczkGJwC6Xz1TfvG/HQr/e6PfE1ES
haDOekjCNWWQ5flXcBNxZMGP6bxaujiV8Clw+f43yiP+LcPhW8PfsonCSpOnYRWEa8ojhsueUPU6
XjLJitlAO1Ga0QLJJuczmPcf5G/8Lbz7W8vfclOuTdnelC4K12MNv+iH9jpG5gqP49UfrKf6Le5Y
jXRXvkLdt9be4Rydi7P7M1RXC3jon9XnyY/h/G+QUI99/8MeUpEsvyZ06NN6IkgTI2A522Wxqp9j
9qz+TK3U+b9BVvJoJscZ+CWce+oiwowUccAavhLf+Hb/IUEeBA/1jCCxhf6j2IhoWcxOZxSs+uig
joP502C/SaObco3qaMoW6p7CVbpKlvfnaF4volX4QvXnebB4VL9e/Fuw9bet800S9QbxrPKNFvWs
WA33xpjdEmMnVhpZu4dCmzxN4e1Ki+nCKBOSyiGR+7NsenRovokmqTDySRzdwvXIu6iX4qwVzrcW
NqPg7c8NieNI/jS334RRJNxuSjZu3nKJjxQmqHrWvJTv0XP8CjCdp+tkS04EOaSB8OB4PljV7zks
ZAjcblqWhZCU1HO4yOaytvrz4B618E30EBMvNm5HC4GMkVcX5mn2/OcWHhz977XYi2s5UHcWUS4P
DQnC21umz3tu+X9u5dF21L5JmJt2h5ZIppkxj4k4XNJfyWMS5806MeuXPzc2bq0/bAhtnNRfznpX
VqWb3eIQbN0vwtR9bfP8yRWxm6XZUy/f5m7mPmjygXjRvomX+D5J+1C/h+tr9are3+4NBHzEE3Zd
/l7mb3c9wUZ5qx5N6oOdr32TKrFylTu3RCN2YxHAN/hNF+JLuAByPIvPwlMwjxeTV+HlIcp51O74
/i8TnLVZXOvjnimXEO4tSY55Hk9cMoe75236YywY0drty8NNNG6SPy3sN5miNUEoZVdOuoo3n/Tx
OdTHLzIVx5TpTtAPbp/gGwhw40VzSt8l2E9b/89b69F5/CZrStUtoWVhxvPQXUK5Mu/zzz+38AhC
fueUz9rqPunqUVWIkz1hZKh/CGS16+I2JaLOFUXLrdWPOi2Wat5BvXrNDJzQ7QPikQdnSP8meLpc
b2J1QF/2df9UTVrI2ISdXifvpXjdGklLFNw9fSDJH0yu/k1GqLkRBzVrvNav9aKj3HaSPv0PJ/eb
aBCTMjMgzA3XI51XtkopnNn8MGYyDqVg8TCd64EO1r9JhWvaSfpwZ7+2c302loqP1vpSf76+hD8e
FoJ61NY3WXBV9EZuky+AQ3ztc/OzfrpviSMGWzxE4o/a+nb+py3l8QyFcV1fo5f6vZvF8/g1fMm4
4jySNQ9Ejf7tyFdydFOSKzecQcL9e9Um81KCmEdZwBy6LuT9/3B/fDvfSa1cB2H6BUqpBbiSX6ZL
zBmz6uPfyQF/AJG+cyKEtZwHcs1mlMSDEF8XhWtBwEbNQevBqB5M4nc6hMTVIiryIbUCVXSXHaFk
rqIvXU/rn6eaNM+l/qkU4EOuBdwriZB4RUohVCi68NYkfTK/D5BEBEIzS4VUXDzo3INTb0i/K5NO
zvI6H6HxSI1R4jInCg4lduy4wGJElLKR1m/+oNEHmsT4Jmr0cHLLpeFrnZsFYREzFXIweEfur9UG
BpD+JbH/3OKjUX4TPEKYaTejAJMMWfqzHcs/apG8+XMbf8+RB/NLZFfqUFJoIqWwfp/KvNOvcZnT
SLXAPzjYZbgeTRD6XHiK8Q7rZBY8PzqgmGX+rpQpXq2Lmqhr0F58G1nSylURK6G2GvRmkhmfYw/4
72w67UJcUsag6Xg+xZoU39XUmEqhPhOV+yR8jW6GPP3hCtOofY6lGIO224iB/BQJwlAsZa25qYuo
qYsJjK9wqi/SMFG57esSce7QjxfqsyAGcfBy6/smm/dToyJOV9aMdnHrNL2bF6Ug1s8prKuTH4Km
t8p9exPKqfGkXyUJz2/NFQWfaljC8xXpf2Gz/5ad8P/TnNDxmvNf2w7fvbqIqqguf7Mbjp/5y26I
aVAlAVNjq2rQ8pHA+R9mQ1X751hzdqqLJInq7GDk5S/JoOSOigJ0guzu0a74n3bDiYQdUhothxSq
HYunI97+w7K5+gs9/mXA/S+yQb8hHwkySFEVMVpC4y+KcIP8fogoTyeP1V24nLS5FVXtStb1DQR6
hP6V5VMwRPqSutA5NzGM1k2Uv8ppvtby/PZ8L8gYkCbXyxQWtVpWZpnk60bVzafcPcQwhOZuIF2F
xEMhbbCFc1gC1xP7/CVIunetin70hbwIIZ0yjGSTlQ0xy50Ej3lMtEE4UMiWjI04D4lgasb4KjhI
RQqqLOpKiZ+yEC9Hqb2UGEWXch4ThiINS9fFLnVvH1WsGDN2f0XiX5OkCWMm7VTAXiuMbDW/3ABu
k7vaXcMrjtenvhDJTp+QfNPAGJjmBGJjVgm16/Yu1ItarRfhEPysRTh7h5iYvlZ8LerrT7mP3ntV
un+ohvsupHACKdlLm+RmNHTaQuOey1QTkRSTCHKfSGQKuD8ieG9mrp6+ZZH2XLvRhzHER0pO4NEo
n37ZtP/aFr+ZVke188tdQ1JYecovS5o6FrRiM/w+QleNulyGCpFyAIYdTcsPnZUQIm0xkn3JQry4
FfWTXBF+lFbPWZiYbXd80IVvknXsgoo1XDfGsomq8N28kNJyFwZ6trjDDB5Oby+la7yomeadpXs5
byXjRZYoXnovlpJRPsD/X7Wdvo2fQQuUdmH4svHFn/bLCqdiLt0j2cgWV5ds10GEB/ZdIFrrps1L
vZxr/S5xlVmY5otpZyyDoJgPk3xWCMVTeXsCa2yTqpwb6mQm6dKTSloxNdKf1Haj5z2VlYmsFO+m
AIckuZD36fJ+Dx9Ue/+W0218zd6XC4LDDGeSOi7wLwMIeu1aCiWlnYXyWIiUMIj79iNQIio2NOow
j4P8RZUIMC+G577XZ3V5pDaG2xD1Abj9WcLZKeGFc91ukeKYHO7Bj+B4Vw1LaJ/aSfujLocVtN1g
UpFchN59TgbJjDrVyqeTv3TJb/QCv+3F8TT9tha6pBm4RFgMDptkfBNJqatm1LOsqwUkSe+STlpE
Vb9NItWuAtHrZSi0asGr9eBSasrLg034t3MAwRXUiJRvVabk6KvfzoE0lHdRbIJ6Mb3FKmF9shPG
0HjKMJ8XKSUDk9fg9vSmhxDXpdOcRKfJowryyhe31e/jl5H5U11VOA7QyX67bwzhpFOQaEiTiPiE
a5NeENJLdMVxGj/ddckpE9mZ1E07a1ptNc17HLBCRAzVhOj5aS8vpq5ETZCGdEMpS6SZmIfLevI2
ybunWoUevUhIYMvkYlkMOBhF7TjIbrQoq6sfiG4zi4s+opoF31qVyYsywD5PzGcIbsGAyo5uQ8z/
t/inWOZPbXcgHCIViLqQxm8WtCN1w4AnRjmfSANBEjeS+LJ52ROAq4ndMG+mT50aQwxQq+SAKU4F
oV/QvfeJbAdtvBWb6CeEmD+TO9GyvfJSyvKLUCo+kjMcPqrGeJ9kolNq5ZuiZp/3Ka7kZnqEWdo2
KkLyp9E2UK8/euLSS9nu3IYMwqCel3X+gnWYeD7Xyxv9UmZDCT0+Gz41Ukq8P2uUm5gmrZXzxVnR
EUAdy46rl2+yVG9ySfb0Nv45CeplcU/mlGR5GlzpuRy54SEYRCWl2qKqxfm0V49BNn2FUZB0jDsV
w+OBQhO3bSuykkpBwI+avsp6tcxankhUw8xJ56dQX5rfF70ab5Mk+hkK010okA1N6ea4UN8bgdTn
u7Yaf5dXyemoGBgEsnNzCfbgvKaEYScBuW4l9TyTgIkLcr8ZNteC97U4ovzmOJvlvJMn+7Yhi7fR
KFgu3Me8zOhiDJEB5WO/bOX4ozD03bVWyR4UXiUFjkWd4BvuSHCKNMkpJQ3WJbo35mwkeYXSDoj7
iuSXu1wTsEfqR6Bm8Uskik6tL2sKuWd517/mmfEcaM3qFnIRUJLg0kBTf+uIBXMTwbkroqPGFJob
FJzcU1n5gG/3miBrGon03yGUPZj4zyXZDdc2HLO+CS0mhEQriUeKQhr9GqN6rRaFPPlpZNKzqkU/
k5BY8JqaD7DabLNOtdsW8hPtgw1vu9r1tcyEJy0Wf2i1AFVpxYxUtXq8lu08TnDt51L489YTYzBx
OesS0QSTMrwg2S9GR4SbJpBgoOJelVsS/9p7g46QwouhIu6jVlwkxCLelMKMJL6rGYiVSvP0854n
Pyks+EZhJDuAzq7OYF8VjNc+uBKLkBKp4A635URu+rkaEEx+7+5veHUJ3J9SyEd5U0vxRUk4iK1I
xZlKz8jZEryuJys7HCCb/rwJ7kIus1c3p9l6coO7VyMdW3a7rUGCjB7AE9N20fwmEzk5DQkhzSTP
qOl9md1+tEUNSbFRh/NQfg5uer7omsx9lgTo9gKiCtPwB5VwCGG8hz8rgduqG0x3FECI5r3+wile
x5l27JTq7R7d0YQt1I615GlG9X4PJy/0pF6IPXGlgY49TZn+kMOYgkAJ4fpyTTYrxRyu0AprYnUI
BVwMk1zx3CKSZtVV+GhkR9X0XSl152mnPcsJU6ooVDMvKJAgO01OCG/idrd5GUsfd0rN3qAC0QNi
B0t9V7QGLJ/pIlCLN/d6XVeeJCaTWarqu65UvHsdPw+NsI5cxclvHLRQn6fUmIKMeZgNk+hnWhyr
TtvkA5PVhU8Qk4OHlGMWBgQmq/XLLdIJPGrJanHrakM/TUgNm3m0iN6vERy85XQWCNoqVEmDhr16
ZkgJ7KZUbJhTSm6Zty6o1VBeXUgJYqHY4DpYpnH1ptXoPRLLYYJbaMXkPa+N+b1zyYufzKtrhAlP
upWUBLkeZOJWgzzhKGST11pS3mUjVGe3GymHLUEid1ddpiL9NCbzhBhdGD/b28gbZMzVSv3RccsA
vSvHaYFDKb3lJPWKiX8zGD7lPYicjUTiYTJUwqh6kkRxgkamVMYtP1XJRq2cVhJf+cZPQ68JE2xb
Qhonqg3Z//sdMoykfpP09DOPiV6BCBjWA8lWNVJ4xPC56aYbseeoygkxN2VBtKja9kulEeVFcBsI
2r+7++moc/T7dJf+H+rOa7lxLEvXr3JeAB3w5haWIClRjlJKN4h0giEAAiD8058PqukuiakRu2eu
pqIqoqqU4ub2a6/1mxNfCVv7ezXL/FJJBGdo2tHXLISEFyV4CW8n15j77Ti3QPvy7DE1rHvqZTfH
aHDNg3UTyeVOOlSujGGR0d1fCB/Oyksy8coSRoIGsRQdmemz/J1VD51V5EhyD0n+0Fhd6hgJdpmC
7JeqHMi9fjXH+k0mstOtcZep87Vi6iGVjYec4zQxlO9ffyH5z1hK0WVRfXtjvmUtPoaF06FLqyJq
W7eL5GcKRKDwlJVhEdpdKydwxHOEtdFyOs4n9dmsoLTIll2YxomJL4EdzMwnhp47UYIG0usSqGaY
Q0XNwfj1N5X0s7SdrPIC5QGCZ6+km7JunUWwumaSSOlUyx1UKuR1/ZhLvScr2bpV+d6p6fPyAoA6
pCuSdPedMF0Zh9jB7G5HmvtJ6kpWoEmEll2rjTXbbap4WqXaxzjbZcfEM5Sec7d91MzeU2PxKjk2
a3kgR3Qw3aFPHAvJrdosnKZtX/VMYmE2d9MAGFUf97LygOHAZPddsjWO3RpACP9x0p7njFvNCoRe
+a2NHEbJc1cOmq0pFL6V8bpTLFuqLBxX163wY4KXP0e3sWDummihLZ42EcqKCW/tqOLZ3JneEcnK
Rh5fe9H0Y7kEZKvrz0KVvlRyUXhLFppD2FHH+L5H3z7vS1+0SpcKUNi3WOEsQdvk9+wBa4hDIUsB
iuBSNVrSZqhZY029slroxrxopIO+U2Gtqq21P+WTL4ymM3Q/rSi/lXVhW0vJthr2oqrs9CrnPjHB
uz60bepbVfkrPZS3XV3eqQfN6VT1qpPQZ41FV5n3nMmrSPh+amASGKNfHzHhLCSXWnhYhISyYin7
SZRtdTwmRWV6tcoIXWBF2Xa5o0dcwiaUhajRHuKGyz/rQRTqp/E6G6RbpQb73jD/pExS1zDjK4Wb
tp54XbWHddksPmGTo1paaMIwiavKLiYgf9ZUUz0Da6pU67qdAzTZbkq1c0UotYJAPr/OttbYXp8G
7fkwQ2GE6TtySkl42TnDhI1ZNPShVg+p87bk/6Ok2cOx4O9zDN0HTbV/L68W/D4uKmX/J+B4Jq+q
/z6ldpO2P7+nTflfKmunD5m15Vf/iciT1X8YhoyjpSUinKYs9aZ/IvIU8R+GJuKW+RGPh7D5PywJ
PUw0B5F2l0yFj/unzJqs/UM0kf6zUBsmy2PyhP4PEmumqHx4xuomz1dJJUGsWoph4Ttx9ow75FY0
mmkiXw+NP3hl7yBOwlLU/OF1SnYQC16sG8FPZDu+n/eVQ0LLcEdfXcsOFl6IhZXbaaV7xIXh8Jpz
jkRrnPDgIOyTYHLE17h2Do2NCCUmPdFVEyY/Yw8JkqANTy3X7SLmIxSOQQqlx54Tpzpv0n2cKo/X
CzFFwAlx22nrKXMOhi0c/Klco6KDrL9LOA9/3Ffc4lb7prNJ2v4W9/ie+HwB/C/q5YtyYulXCnGf
O0Fr57Hjze5hbfh1YFwX35KdKQeKDzHfSfzsafAWeNWCgag6H4ojpyS/H85u6ce3JEXSxS++CUu8
t+zjdUUOv9ngzLPWVuMTPOCtAE74rl2NK8U/vEJ/KEMVRBFEyK1yW65UF5Uhb/yprjUfpW0XeQLx
l/xsPpth5hv+CSVLwcOr9EcXZH4U3oEDWjU/jGsc3TguVdTALW/+0UCkuIluzRc1WPQvM58TYNxI
T8vh4R34UvGiz5wdnEXzWvGEMH7Adw6ql9jZ3JbJIywpkeH7LmROgWFi6peSdxwgsTZP8QuZUmmT
3JvhfLdIlmbr0+65ecWA5wZK6Sg7/UPJUe0cb6tflDCAn7lgN8eFbwqnVR/gEjqWJ1zxPxddJidz
FxeozmVC3HKHiHwXACwL1KOD+L4PKTbfHK5mZLgQW3fE3Uw1tndb37wdPOBum361zEV5z/zc1sHB
GW6s29lLw9yVaDlxU+cYFI7EgB8cTDC9ISz83A5wlLNnBwkD8JbKj/LkxFdz0K6wLtoAJ79JnSg0
VgyTV28RuWJCFXf2RS/3j3vV5bHlKoHuHkMpAPYWRvd4HAbTcyPah028lm+w7dqDMjQwsLw2aDSy
e0YKd7al0fwRzEVY3IIkc/rNQFoZrdDON8NyFT3PW2xDj05FDRitmVfZy5lww1lsp5ctYX03piu6
xajBLJ9/mGF9nVOent2+tQUbaz5HCwenYxHlviRBOR981Qcev5qbe972fPWoWeRzr+dt6Sa+Bo/P
z+gOTmruCZ7uJvUEB6UNXryuxeqIbIgHCCmg5D+EJpN0cIoA+daN4WQ7lIW80TPuIh9pnjXK2+CC
FlLii4mTWLcV76FrI4xFnyObC+5Hsym20mumu5Hfe6VhZz6XKQ0zr9G6/pZFTgEQDDEEYjmv3s2O
eM+blof41noR/eq6dTIv9oUrFel5NKQ6R94m66HyZH7l2+SLbr0rwnS7eJI3QcdQGG42uHyjxHDJ
HfHAgVgIUZCOIcBMRzuf+ee9CdsA3xJv2B7oQR1Gv3TQMOqN5c8r8aZ75rVeoeHaBDX2dpqt25Nb
etVvbU/DYxbC8o6gkjmKt5Ts9evoW+SPhj1rNine0kFKwMlXh/t6l6/a75qTmmtTdVQKl0jUaM7J
JAXpjEeHjpKQOdzEjr4B92+UjibZyYMARd/W79CL9uqQJ9qTjGa840BldBeUUBnc1j86iAXMP92A
K1p65lr1as2NggmwQvEohfk2+p6FEf4EppN+l9FIcaEM7qCa/Ur9NojvkWcPk1C+1pHT0kIr1FzS
JQBH9nHmx8pe3KSuhMWnG3lykGyXVAy+wpmTbXvILuiY9N1Kv5O38uoUSq/WuvRORGGabUksIJmJ
EEPNgfjiHlcDB7IexN+l+TqqnPJnj1bSSzND9OwwO3RaZyFS7Kt95AkraFp8tgkfunQgxuBRGMw4
8rpWAqvQSF29O6GB6GeLBDvqgiHIZSRWAg039hy1+eK1FyBcOG3JXeGOwxp+GJQYkjGNI0DWxjw2
wcPYEYBwWhBPgu6+3B+9pnNmdzE0vRZZ5PGqLx1d9E44YB5/5Ypz+F6xmnFPqdz2EMSmLUmbi0Xu
j6nbP+/bs7dXOxd4P+KFep2F02PhjStieHw1WmdZYRcBp5du97Pi8zGSC9XMud0zEH79PZk6p3aL
UCIf0QTD08XefSxB/bN3RDQYuVBPlM96N0SRrFSlJV0vktTzA/fsj5hDzgiq67f9ELunS7nwz7v4
d5NnXZz6KR2BzUrX2v3oqo71tNwKhDHr441sJ+tLpfUz0OQfXXwrcbwrYWAXNLQx+Z5rDgF3AYBH
Ll6zXLZVcLpg1rZwMt7VGP5saylGvWsLqJdykDv6NjiiU19n29mv7xTE0rgZvdb7WeypynE+NevK
Qe1t1UJhhpAevgtsb/7K6X8odXy+Zv81xMoyBe++RiZqmdnmmXwtB2YwhovqNhfFIxlb99/Quf+k
0zIiw7IlKrpBo2edNvrK7NW6hSp5L05OKoZThiqj4ijfyoV1jQ+s5suFi2GL3BJKRVxdwtVYePIi
H6UQZR22veYDRkSriLubA3NbXmNlGxpX+kMiOUenZI+vEf8riEyeUUx5UThSIJKH5C8FBNtJp11h
ohbId6VlE2iOlywgPpvYD308yyKcrCwW0rijj7GrcfUrjoZdwsu4aZ4GnFOvSvLMlTtu0qtOWWK3
EeWaxjUIvYnmRmeWcVbzjj/a569n+k1X/O+iztuC+/C9zma6HsXjXFUnWJ6wK6ksod7KeLd+AkBO
dsqDI+APQ/Z4BrhyhUgD4kbWq0wooWzqyiXuhsN26Ttpn+zwD1/qrNJWaTUgk7GGgVuHSDCTZjEZ
rULwZmF9OoSlFR6kUKmfcyR4kYNIwpmM+xhGuqOPTvf7uKRNZRLyEEXspHXkw3WHDq3O4d77Jn56
JPQE8iTXo+orhhOrdwXvmKOnA0REwBjKnuD3ePEmu+RJeskprzeyoyJt2sShcvwpkBmIFBzh/Vla
m7Ur9K7YBlIRdDj3NX6RuB3XjuHG0308+wdkXy0H+bakuRZUqIHpffckIDuMh5UNFmewRSLWzC9O
T2SFBqQKZxflVDsP+xAZB+BYTyXWU6YtElrp6Jz5keBNp58jfu7IlCZXsHDanxRT6sjhBo+f6tfx
tNIsG/b8pNkVZXGY+RKEf+55oDyPtelQFSmGrVr7cHBZ8Nr9iS+frSbDSTIvD6sQd4+A+/e0iX/M
pHOn1VDeEKU/+tGVtdVQQ1LsUrDFYLbQZ7CTbVk6sbCNf3BJp6/kOSpywzj62WN1dWJEVSyasbW3
LZfvkNx2+BebfnllagE3bzY6ObFM7x++Z5EdwWO3tlaYeKJrTTb2z/spNP38DumOlXxnhBAWSfLl
XklxqbL72pl+Zq+YFp5+qnA4eVvNzuTmHrEJuk3s65tYDbVfJZFEGmrWZl6TqzqEx28U85Trfl1s
eQH4lejk19Yt2hxD5xQPkUzG14uVRcpLYyNuJW+MMfMmF+aOnBiYSqOvlDmY5Ymi8/WOpCy+FHPP
9uTy3JfUJdtoAOj6ePrm3WREZnk8Xo9GQCB4nBhpg/cXiA3H3DeNm5avpKIfmy6o3DyInGE9ANZD
HZH3HCLvtsawcdSNDzlccUJjWMPdRmc+99NeHW1T5QkmVv7y+otfMN7hT4SmccND8+iIexELpez3
EKQbseZJAclqG4Hj0ltbocABVRkW+Sno8tQt5mcFW3YLEiyJOAvxoKzZjYTl+bFy1P7IqymoxN9t
vTrlgWC8WCnPb2V+rqaevOfo6aptIJqEkkx3wJB00Qhtf/X3hztrc7o6HTzANlSbssE2623qjRvc
pVcz8HqR52LuL4+Nzv09msgO5WzD1iY+DJGxqL38AXkf4BBO6om8ArqX05t7BF4ZV9Zm2p+uEOM6
eJoWTqd9mgfzpvqR7PoDJWhe8dOrwRL+bWCGOYbp4J3QaUrK2yqjyH1jWb4oMuLGjRJv8/I2R0fE
ksmGwMZH2C/ZHCEZjObdMPygVozMjyc3j8phPyAILl6j2oG8cUsh1jENd972cK34Q8dAQqMEPx0E
YBDUuC1yW/tJ4qGyRwKAPJyCgRyiX32jSLulE0Hpdo+W5uEYP/Jz6NBLJgfmge4oq8MmeW5kuw/j
lbgePMnFENxN7yJefKUHUHj2Kn9+wsSdF7a6mwPKMA/GdxTetsWWCxNs0Hq4oY5t1652Pa67LdVh
ThmnepUlZLPiveVEKN6etijJiX4Cf/0azVW/8dDi3Q/Po6OtRYQ7yQcjhAZU60by8lUdapE3AfBG
9M4Mup+LqxMfec377ifaUKn9c3kaAwfkFhekh/YxJuON6CcPObf/zkDG/VIB4PFXyig6XZN6MX8C
DlMmyHGNN3FAmLbOsTb5U3WVRbz0BO/koysF5928P8aeDD7qiDpD962V1ikG4JwMnZNoGwGFCzGI
iCtaqleOVlNDdIxmmxqPKrylesBn/ZswbMmbZJVnaGve/sf0cZZXUvU0TneJFiToprU4c90muOfV
Logxqnj4EhWvA5xz7FHIYZSBfLSF2+a13grDnu4pczg8HCJb8jje1kPIUQYD7uUYZpjcFw4eh5Ov
rTWHwiuWSmwDsD92K4b4vr80300fSaVo0/2C4P6KtpVsl7c9e8zltW0Ew6/jDf/OexivRMmTrpTY
QZ6p8OubGel0qqkREY+5Egs//sWfGsWVzBg/i6dbOdoV1c6oOHxc/duxWJ73AEcdlppT/zypnoiH
zuSZEqVoe/BR73zVroSgD0pxVY7kURAAar/njyQsyKgVdsWQU0A9BtXJZiUFfOcHY52nTrKK3t7G
j+1L/StDB5yPexhcLeCq44L9KXBk9+gAZSsrQL4IW0dHZwGFUbsyXiuyjL0DViG+IRzZZnesrRbh
SPSnlO8WixaByvKuRxsdqr7P274RV/mdSjnvEfCfDN3wFiB1fy286qvqZX4pdv3L8SbayNtpW63J
X24nt3HQYNvxvkd6DJOA+3xt6vRiHxsBv9ChbrCSU64aRXeoiBz1oLmlv4d7UjQMrUz3yMSVnvxj
wR0yyVjwboZQ5B9erhPBleIXP5u9RCJpD3XVfCJ9gFKQh6bWjO1o5eqiq2+mDZoUgKHTbxGvbtph
nRt4Jz80BxdhhuJer9aDfsXgr9H0MnsflYBhFXmw+QkltgcLR2GH2OIqultQA2G5BtBrhEiOBmLq
o5uACIZ72vX7SnOFm+guBSCwPz7F/iRsut5HwqEN6h1DTJZEX7RTEMlP19KR61h4ZoD87AX5me6H
atit7lRTQA0xX2VQ/QD7SL8TdC6CYtM9tVcZMy/a0yq/mu+HjeBzPz8NP5CnaH53G2UMyqvqKh7Y
C/01n9Hd9OQqus18dHjrIyLB/w9S0lo7BDyAuXmFW10lvy3gQLfCsKoCztyN+KO/O/wqXAK1dk8u
1G+uphVgfmkvPA/3FHIV1Kub36Re4LcSCF4N02PsK2HdXw9YRbhgQN3KkVft7fw7ulZ51AIzSULF
fsVO0Bm+HUN9ybHsDFdFh3qH+MjtEXIjl1/dkoS1T6u9+I04vV7Hu2ZRi+LSLAm6SlsLc3O7lP1I
ne7K29oXN3tjfXTTHeFUe5WS00ADhipzej8LhKpeNqJXUjwdXlkaHP3sIEeouFh9pFVCI6yYQ4IQ
BEr0OkDxwQWC5R6or6GC46GCo4S9v+RdiqfcydaRNzBrNjpSnZ0Eoj2Ex53i5ZwYFCDpHsTmySNd
vjgw8w1Ao6guQEshzAHJroUwI8QYJXviFlXJxjAh4DSq1jUq+9f8nAW1h45V33snz9rpV6ZXPxEe
8nXH2NPc7EqvfQ3t72hV/YyfZlQ8uDTwyp5Co/OSbeQt5X5n3lk3xxV4pPg+IxpUmCs7feqeKgSb
LLteJbJvej0/fk1g2Z2+kxB3tRBJitOqfU6Y/nqlvkArrD2kfWzhnitzDOJH0+lWhnrN5wI9sVwl
RHVrsAfUjgLNrZ9U1EMCIWSLJmvEAVzzzthaN41iq3esdU4PbLw2pLEgPyQjynOxL/gNCANbYSBx
nn0u3AxLqN/tXr/jlbRPXQWA4EpwtRLbjNhHF3CrOXBydsNTt+FXlEXDJw+yF7kOSpWcHwRgKVmj
X1PezRVaCIMWkKRf50RhT5R17ztbuWniJeE1SaxYRgWrzoNoq9eRh3jRrlmXQb2Zfx5XROA7NG1M
r/x29E6reHfYNZqbvCxDM+5SBHUievHbquwI4Nw+vj8enPKqXmVLWBk5t1QWvssrgnRQVU5D2k6C
3OMjgPKt9NhbFwzFzqChb09PzVINSzQAVS5/fQxzO0vqzGTI5uvGZamhAOb2/vw8PWXr2D16ZlDI
Hdf+FuV1a2W2/l/Z5c7VMcmofxvJ1bEPevU228z7f4MXf+a19ue3W4L0dykQBRRVN51KxD8D7ILn
2i23huploXgLcto1KCMYu0O3LdGjrh315KPlNfryC67nha+aTrvNZfuI8nl9yyOokh4bMmGYX2X3
lvSkEVxHPGb9tnPa3J9IXsSB1QUDafLH8hfkSd3BAt7Y5BIK/9davJ2F5659GTgL0T6Lt/J+wjtm
iWG5B4N2jWaoGaQPBBZt/jQS1yd3IwUXSh8cX3fmaVU3V9A/DqfVpOokz90ZATwjxDHDslVp2xbe
wH/hqu3FfTgHCmzS2/J7TIWK5//gtq8RwSCiAApAJnlb3Oh+pK1wx32T1psejj4xl+7wKiSjuZyC
8Y+3R9F/VJL+9+rN/+e8vRZm6X9fdL7+Pfw/53v++9exTMHY/GUX9uYJtvzeXxVnyZCpEFvUlCnr
IuhikS75q+AsaeY/ZEUXNQWrSMNiUb/jcpj/EGVNxNde1SF1mBZZt3+VnOV/kIWD6CFqwF+WKvZ/
UnJe8rHvnrPwTCRLw+dRMUTd4iMXLNC7naSNkaVOWWfsDXAudilZ8BNm2QzyjONInYtHI85ZxBLY
XIhxv98N12epzLNcEiwSkPN/2ZPhX8YwfWwdM/dqlot52pv7/lt8t1R8kYPZDBYx3lJbSoKvGzxL
iP/R3jIa73rbtXHZHBNr2ucneVX0SB0CtDXtrxs5yxD81YiqqIwmnADkfz42ooiTOhllNu2n8r5B
nB3Xi1rgcDAvmgIvn/R+8t6G711LZ92p27RoFTnG8oha+mKwrPygek/BUA7jUP8JIJB4IPY17vqb
/1Uf1bNlY8RiqQldNO0xrX6JhwneibSZZHDdUpJfyLuf0b318wFVz1LQSq8YgpjS2EJ/ZI34mNVw
qNrJitLZs/Hr6659ukb+HlT1LBkMfDBRC5XWNMGfatGvQVt+3YLyEbX2Xx3S2HKmJlos/LMOyUZp
ncxDjeNVIXO4wC8dp1bxtXHcWNPC8RlPPwZZXw+KdjW25iNQ3p6SI0hypdqk3aFw+xMiavBisLCy
DlvhJHw/GtmNSBnI7cvTtjYnHrXD6Ig9ubE2UVAd6HTFPjYjWceR+Dip5IOrTIjlmXrx+zgP6saI
rFVcVhhGdF0AvjcPDoZVXCDNSJ9ueSoJHF7iomC1/PzdFjxCxDqkgjDus+34rSwwd5dWpqt5suIc
Hxaz3ks2pWcFjLfVo0NXs0jXLSaGZwm7emi0JGvZJDgj241xpaW6XVj+11P62aKBTgp8U8askZP7
Y6+ieNDrqjJQw9MS54DWvfnydQPn5/Sy1d83cBbxDHqXiMPBGvepSsDT8lDvC//Yp6t4bnfzUPqN
alH+n6QLHbvU7tno6amVR3Okjns1WMS6+pUSJKvisnvusqvOj7L3/Ts7NPM0i5q6YZYooQcUYjeV
13skNt6Ufy6qZHx2RL9v7ezgPDQRnK7y7eBE4+AXPBicBqfDjeC1NnY2bsGzUUY/K+i7iyXSz9o2
dO49FiU4L/1s8+tZK/ZJfhz3o6XfpIIaltO4NfLePSrK/utFc6bw9tdBY1jAgcGuESoYZ5sNZuNR
N6th2I+++ApUxUVHHgDEryUDhIENaWFXjC9cf5/tN4qFJsEOYDmwcR+3QmnhVCuPB2TIKRTiSWtn
8m0kTRdaOS/8vm1rgHIShUkR+pV21jWjT+BeFuBsF20sfX1cjyt8G+z6QV11q6+H8dMevWtq2fzv
jqxZU46tvsxYVpi/cnm4VfTUn6bx9etmPr3n3nfp7BBpTsf8FAnKuBfXE6nh7soMB3/a5qRrLhd2
zwsZfwzgsk7f9erQjaqcSum0b10zkCL8xjJ3QeoYa2xi3fpmeXAvtZ//ZSfPDhRZSQ9inL/NG2TR
R2Q4VoetwfO+CUrnkvrfZ8eyJcOboFajmn/AKbUibytAy+MeQ10eP7o9XDJp/7SFBRUqEkQT7J+t
dvU044Wcj+O+BpU4PIrKj6/H69PPV7lQqDUZSDSerQmtigdR105omSZXOQXQFJDY1y18FkTC3v1X
C2frAKqLohwXwHp9hILaGhDwxgyEX3G4MyOk3qxy3Wqn/deNfrqlDCjpogahXRXPhk1uTxD9xpxr
hXN2lhrEF17m5PfXjUjS8jHntwpqB/9s5s3Y+90aH8ZiqpRlsXXZ2DhREm3bStmps4aiRyYrrnA0
fqSZiD1BCXLvEO0O6bAVZgMLBDDubqxrvxute5VT+elgQpvpTXNnzv2VdRDRlQbLMIpePGJ+Uy+8
yRafGGvqIz+LFHCZBxyFSmWXROT/pMb0qiRdj3H8e4oG2RH0OPIqvfoFphhaOOHtZorNG+uoA4Ns
QJ7KkXs8ajWEPjKJcUT1JZop+6cz7BwL2yD9BNKc0BifNH0TtdH2iKPgIR4Ev6tFoHZKuVaU4aYa
a3KVSnZvDLqJEpKShdWBXMfJSLZTW/+YiuGm1LBmmTBRE42gnbXbRjtASYhv0n5aC3O5yqRufZSK
n0beVM5ca7uTcsSU5DTgOqvLdpprwqoW2w42UfdSTjIp2txaVWl81xxbqv3qfSL3t2bRNGQhMqhg
8eFno6u/U62+iqUWEOvQrYdS+BE1yq18aOG7IEtrtMqLJhhBl5LoG/PsZAtW/UvSKOBkMYJhcvSQ
GfHahH3oHKtFx1aOYOrwaDxQjj1MP5WBWPYgM5BKWlibOItOFw6zPzcntH4Z9VQd/VRLts7OsuzY
q6WWN1SMyhNy1PUKZPmFu+eTK5w20BDQZJQWUA85a6M1504V83jkjSce1vD/NkUw0tmAjNAp7N+Q
TpeeyX/uzo9tngVjxiEdgcMnXHjt6cGMhjvEQjb5obzAP/+8b1zhOj1cDrizU6CygOMbVrrc4fWj
9TNdzauZ9Nq2p9imgEEtDs4lwNifpx1d+7vJJVHz/tabZSmWxsEc9lNCvGxE4r0SSf4Ul7daKe2q
ugi7Xg2/Pof+jPg+tnkW8ZmDURuaQZuStea1ZycNWvPwZ7XG8L5u6TwxyqX+sSn5Y/d6yaz7pCLV
2OB97uaJixf0ous7buC0khRIrhOKXgkQx8L9dxKzf5y3H5s/C8qiSSyHrKan5TZdnSjwH6j/JlS/
BPdiDH9pJpfN+e5s78XEFMwjbeVbQEDucF0/QiW4jb3mCXoAtMbk7vicUewaNtWlcf50g6iqDm2P
B/wfb0prOKGBomv0sxxw5Nu3ybdqii+cLp83sjBCSB+yFZafv+sgj7q41cdlLqf0KdeM1RiLW3WK
L6VXPl2erBySkPxjnj8S8qRU6lmnnSJxjM4eJhsWBsB3051xi93qwK94LFAluaiSdqnlsylUmm6a
jjFnm1ncTBRdIwALUfoi4pxyYV8sC+9jIMDC5MVnkJJjMI2zU1RP0zQSZH3YL3KM8lvSwbg+hKMX
A5f+N6Ciy5b+oz0TvR0ONYb2/HWSn/pptg4nFgiOfhAQV8oDSC9wQV7q6eF8KxUAD4wF4gQ6wO/C
GCi1fneh058uIHMhleq6yf10du7IQ4q4HpIP+94f/eO1SoIQJOMiRQf8yBPWCP2n/sUA/1KrZ0eQ
rjaNPte0mm85fCRgL1AdPKzHkPU7hdnqtBtWU/C/7OrZwdMdRPiMakuJBXPnbm3sFrZRc9+v5HBB
agKUT6m4ft3o2/j9Ocl/j+/Z8u0OxyaSLV7XCx4YW2XQ7BCvVEfZHH8X2CWau/Hx6CZeSiXPA7sH
KPjrb/BJfMuyfjfDZ0eEepgHJv/tG+gJJc2F5iS5lT8ALULQ18GX1o9MsCMo1y2IdvHCErs012dv
h1IQGquImWsI4uLRWJinXj709tfdXMbxq3E+27xa2WSn/EAvNQXDLWvw0yj7n3QEIT/EW9DcQlPo
41mbdSctaTv2a9UJrmKVuw4QUKsp91/3ZPmYjz2RkWZBwH+RTEIU66wZQTuCOxuncR9TBpyzyi4H
y0kPAJvSb2qlBl+39nk08K5XZ3FcjAJVC1Zx2Aur+Hv9WD7MoUVIfFsE+QYZiuQaIdotuBueFCsA
rxda/3Ta3rV+Ft0VxSAlWULrVI5J2xfeYgOOprdupzcKEu3G8yU10QstnqtByZF2KnndDHvdmK8m
OQ0FAcz01936dMn/3avz9J2VD0pSjdCc00XtxQT3lDZAoePbr5v5JE/O1n7XjvxxRSJUWJSJWhI0
7hYq5MmZN4dg0fFX/fHq3wjdLvXr7AQtxv5U6x2ztRRZojXwbABLIaofXBWie3SBRcXupfzMJymv
j708O0Ln01yUVWcMb+llCOZPAmrz2q0KkMe6sS6I557j/P+Kjt+N6dlxiRJQJHQFt4R6OzkDoDWY
Uor9pgTpayvpB5hIMJ8e2omII5OP8oTb8q68LYNLzJxLg312bqbCIdPKUz3s54GCq1oXj+2sPGvI
7Xy9ij4NsN51+Oy8mQ7CYZZFNkSbL3pkhaNhXapXPN6F8cK++CQh+3Eqzw6b2mzaORXYGGqwWAcs
LEolKG7kVexfiv3/TOt8bOrsZDH6Dg0ijbXaSIegAghKy/YQIWZg/JLzu4zDVbsUYlyYsvOHo6oe
MlU+1SRntXSn1MXN0EpPPA4uFFYv7XvjLGiLWsr1+tQt+5CaLvnRJa/dudU1dTxC8Itsok+fUX8v
EePsnOmkqOx0g2mLrtJ5Cf4JUp16fVgfrlAQpk6wlHsArUZADS+xxT4fU0vH48YCevC2X9+9cBJZ
J7No5MM+iXSvTMoQ+SDvUFiX8gyfrReQ/KYmLSqF5nkS9VBWx1gV6eO07reyN/5C3ujk1I5xZ7xA
1XUzD/09LFHLF4S13f90C0KaWuqCqkFNCTjAx3NchSoTtxHneCI0K5hb13FRrqxj4zdJf6FG+Odw
0pQhKhYRDECT86SqIVg9YI2YppTW6c3GrfXGE46Xdt8nzSz1HcKYBZminlevVUIjKzHlbh+BhI6O
ui2KsLvA+H49cJ81s5SPzKVMhmjp8vN3i6OXTmOOcFS/76zIgaTpImfodsfV/6QVSvBk8Uw6dTY9
mZi9lW77fTR8j6M7FSeX+dvXTUif9YQsAbU+UunAgM7a6KIqM4XM7Pb9z9lHLWeC8YDkABhE8kAu
Y2cRgVkuyMevG/6zXfJniOOg+ooGKWmKjyMo1UijGqex2zfy7x4Ed9zInqRfOLA+bURHC5Ysu4Fo
xVkjrTlG40kuu32e40xH2SgdNmp1uiD5/2fgTFegsaIdo6ugps5O/FYr+rTo8m5fl5Mdg1I9pdcn
eOxifG2lF3r0aVvogywFIw7b8/WtSVnViLXaIRw12M3heyygkAi4W9apyY2q8/UkfdYa4AS8dRYh
oz/KpXomNolqHLr9wqss09gp6tBoQNJ2t1Z6AdX52VyBI6AiIkLh+6NmWp8aITZSpdtzH9hHARxt
Febpz6879GfMwV5FGFZB65qi2zk9tUK9x5KPSrvPh6euFnBz7rfxabR7iBBft/Tn1UVLhvn/KTuP
5raRdYH+IlQho7ElmEWKSpQlbVCSLTdyauRf/w5n82zaZdW9VXczM3aTYKPDF87RvQvx+OJY+31+
V6NA99INLVuyTs8jXkO9X475TdV+p8QEwsYX6+tfXuQLO1n3WJPo/yLd9/uAcaKKSastRXhT85G5
e/QxpWfofzH4cGvVU61/6XL/30+LDtlFh+QfhFFwM1dHgq5IG8BTNk8UenBLx3xk67e1zN///Tj/
9sOB+6JsjXwmVrqrYXrhAX9Km/ZcwYaUBpSLmSCxqJ7Mvv9iU/zbpP91qKtDB76lGDdC2Z6b+E1z
MWAb2dZ0PvyMviTH/2Ka/HUwdhLbsBwe4jXyvRtSh3+YtueJRsyhAeE39kvbgUNN25OTqdX//BgN
tsdLZcflvb6eJEbWjMBvmSTKS9e5STtaN25GpKw+FeT/Huov34yK0kvyhM34z9KmLq0NevNKde5t
jdZsyIDlU92KQM3PbfdF4dZXY11exl+2Y12DCZcrxlKyX2oUTWY+HPrGWXgSioGQXzzFvyxVfDVY
vgZ75p8FVUVoqqn1c8WcB8foniyb8On0/O/n95cZbxi6Z14Q69TIXIdjDFXo+AET3mfDDWojX/k2
QOY4X4/aw79H+vME6kBYJotHHo+6t+uiGFnEZRpFbsPlqN1l63RzwcV8bRr421MzTNZC4/LgDHH5
97/8SCPeHYPkc3PWsmyn0Y1r98BBRrH597f521yg2I0DF1vWnyfATKUyLAup6IwCVJrReAekN5lY
ciG8DFqy+/dwf1nnLxuxMHTO7uzJV0eMWVWWPcx6feYQv4j1N8cs9n4+B42viK0SREs+/j3gX2pj
HJeSaA6EUIAvm8zvz3Hy83GoR1Wf4ZDQWABCanWhH833qbGMuBPRRbopT/SufBGh+MuE5AjAL0hd
hLDs6wuRNbMqumZVn1v5bvmAifSnOH2tsvmLheP6iXLQ8C6DcBy9lJ9ff7/Ca1M4pNHwPBTZXd3S
pm/vbVf/Odk05Sth/VSg5//9TK+n5vWQV+vHEBISHW2tfxbiJqy3c7aV7RfHm//KOX4Nr16PcXVK
LEmDjNS09s8X6c50xpBCD+QW7OD239/lj4PA1UDXgcaokzUTiIGmYAo0WpufqPcA2ETXI51eK/3b
V2nraxSEc6Gbe4bNKZ4MnckZ+PcZKV1/qOSMbsGl8SYfwnULLNGKZDCmGOJ0Luz5Ia6O6WgCGn+q
7U8fTpmmv47QjpTnLYr2p/I+y6q7z9x823v9qk7vHWuf4ZL54uFcUui//wq/f9Sr11WXSrntxEe9
eOwuz6Xd0oW71bdfxi7s64XI8pnBOmk9zs8GXL+rH9yv2yzk/93Z7ACYhVVUrAcprVWIem0pNFq1
I73LljBfv7E8AynS6C2TynAX3pQ4K9HMdB2KiN5CD9pvzv9WZQ8vgdvU99Dv3IWrFyiXFVRjvwmH
PRVYVFzwUxBpmqgWmj10itKlGkf4O5WLn6kHDiX0OH3GElxnYuTWUk3khqK5VAtVGTdWq4WHXLtQ
oCkBWiej1Z+kMPy75IJZ7yKtPDZ27y6EGG7qwTOPIkcFUZtxua0Kiy5+e6Q9Yvaro1FD6dNnR61T
r4NsWyf1Oi6S78Xsx7TFqkeYs9tUuM1BDKShQm/vxtXWln4LIcPErhnnsHnDifbrxMhWdkFyEIgr
aV6fx5Jn1ueU6s+z26pVaEbA0MopkH7Kw3U2LPLFSvcb+0QJZr3ro7pbhl2x6cPsqMHwZr5ZQ2D5
tFfmtJry30Ci6GZtiSSnvpW1xufVBlJWDtQGWlDKEyNw4dHOmHBMqFfNss+hkYp6ndv2KqwqKrZi
b60RZ6BHz97rWb9pB2AUFYxZ06dO3wzluM56/wmfGNy2xvMXpdJvQtG9Rl51SHNvD1ixWLqj0W+j
NMsWLV0Ay6hL1w0HNtQcABa8dt8UQUzOsJ/9cmVZEs03CXGLLo4Q7nY3PIJl/5yi5qkRzVPvz/mW
ZoHbtq7BU5Nf3xO3GHaUcb6HJYZ4RSHsZra7dj1Pg//FKfq/o+Svb9pl+nP841gB54jj0tWJ3bXG
mPidof5LQF7Ke/Vk462S28reaZClUA1TRONzPenXjr7+4jX/27v36+BXK5LduEqWE4NfKsONRfbY
baLHjg5HejMuvDVU8I80HTOxv7gxX3ICV9+aMB7AX5M9knvY1SGndPVoKPKkOVfmZzVx8Kjyr5aw
y4O7HsJjI6ayg6G46f2+2tpyGvsEkvt5FAoqsJk1y1K4UOw0/btXjC+Df8mq+v2wTMMGy2DTeovI
qNQXn+PPb0rEw+XsAwuU0+n1waexhTGOmlafTRlB/f4gJvDvH/H6vMEL+NsAlw/wy3kxTiYjnLWw
Pk82XdKA5Y3hrWXaj90XU/VvAxG/MWxCYB6T9WqhTvqKPS0v63Opn7qCjuQwhKT3MzbTLx7Zn7OS
A83lF2MQbnvXk8NJTZUYbcI3sgQN0xeiejnlW2dWS6V7n7FqvniE5mU7+32uQFejDQ8Zk87qfr0H
zW5Jsb/rV/8F7LsH71u9ye+bblEf7V2+L48+7ZqgOLb+c3XPibyjy+4TccFXsXTz8r7943Nck9AM
aVoyMbTq3AAkdJ8BV1YrNsXqh/g0blLyeO3Fq6gW3RPr06kVKxq96aI2vzqE/e0X+OV5WFfvjlvJ
NDRiWVOwKO5H9Irhgg3yQr+07xCQ0rV/K9YdbfZf17T/bZb9OvTlEf0ynbOZPiaJkAdsA86jm2aY
drb7PqXN6t+vzR+Fiyy8CLY44tnUftKFeXkGvwwEFt+1IbZX52S2vNVQevT/u1626iDtn0xiosvE
yul2R02+UEn6ItNyz0q9jWvWYWVYOmxqy9p88akuL9HvM+DSTuqRAwBs7BrXy8VYJnPc97I659Xw
psVvwxyvIwEE36rXiOcCUTyY1g+bomLawFax82z3w5O03UBXR71yV81g77OE1u0vOe1/viMWn4du
SEK3vJ3iak7Edi9zI3JL6kTAM831tk0c6CNu92yV7rpx4HLOcidIQNGLet85cu1TCibD4isfsPnn
7IRtT+EFqhyXCKV9tXnYeUh59OgU57BoAqOPKDzvb8kdAVyVSAv6KFlPebimltfqN/NsQOR9stkH
QEhQ7I1b9rFEaevpVNP0ztKScI09NQV+WbzKEqKulwVd1q5mw/4M2/F/vB6yXLMjIS20PQI+xnXA
s1FRl8i0h54xWm+DuLFoCHBrSGH5+EVR4J+PibX6Em3Ha8UF8XoZDecopqOZsv9MzbCh5Xoud6kV
A69yTqlvfPU+XV8ZLl+McBm/iU8f8h/vE1uqLjVfa841mo5Qesdodh774nGi7F3Gybaf+m3ofZBI
/GJf+qNE5nrkq2spZoYhKkNGjg6XrhtSn5t8K/d4kzfpE+CAJYTCtXbXLbQvnvBf9naWDh4izd2C
YqCrW1IeNuGs58RQKufBjl+ybPjimPS3DYERiGwxBACl60NMNMdRQi1kc/a0ZpUaaCRwWSxGIGp1
be8xPqaaGVAOsdKJeLVtvYLcuTAp8a/yaqWid2F9aB1S2ZeiOo5AjZRz8t3ii+3ibxONFncicJgs
SRZc/v0vK6kRDdmkt05zTsJz08obzfucupWmeas5Nr8IQVxHPf77rX8Z6+q3LpwRP8DAWKpzj7ED
kS4G18bVIerLVUtnhDK/Qkv+ESm4HvPq4NOkutMXMYG/yk4PpVVu7K5+y5UdyA50o8P4LVJPw1/n
sbab6xZ8C8kf08MpAwE4+WLSXVa333cI3rP/fwLXbdta7xdoa4kPxgr4iwk1p0tWOt3B/96J/jq3
fxnmarlvcbFFxuVLC+vJpo7Iq78KYP3lixAIpAnBorfnUgzy+7TpE1HmsWMTubWLh8r011HFkUL/
qvvib8Pwkl6C0KQD/0iJpJR6FWldM8xcr2dhLE2/2gzTVzWzf27cxHfoBidAbNENdZ2EpnZ1yg15
eVNP7S7ew0T8j/f+VRAJKd3lyV9NALpAfR6aTUfxH8k5wiXeZBthc3Z0+FFcHfdNI8BJxaJeDQl6
pHxQNICraVMbMlqBft2OXeYHg+E+TRm4yKZzdnoqfggU4QuvN4EZxcCl2zrepkp7y5P0kPtAScZO
LY2x0QK3QEDQRXeRAbl8ynZRp91nifEgbLlrvPxWK+N3N9XOZTieiyl6FUUNyVaTcdCp/jNRrdhG
PdFCq8mjdR+VMFU6HXOnHrlBFwLe43E+j1Op9vBrz4PQDyHF3qhKsIylVvXiq/FFExapmAHSWOaG
y7qrz5pQN1nYd29DZ+xVXB9ma1mhP5mldpow3ZqzT5d19+oqd7wdxuE2mwgONNOdPZjfvIoGqsGO
dt48fBLTzBaFz3Y15qfKijbarLIg9KWxsPoS5pE8upa3NbR2Zw17/3tbD6+NQ70S04Fu8eGoO2ol
DWNclI73VFXRQeVVvBkS7yPt671dhE9DiRASIdJ7jp8JQ9m4a50RjVeOomeew2RtGcNj0tjGcs4A
6be62mVUKRHCyQ5jX38OvUDuQhUtf0m0bq0JbL7d3iolPkVvTBvT6MZVL2oogVaRQLRxAfCSBl8m
bZGuEYjeJqJ/RtJ+jLziIaINaXRjmizcey9KX1o6x+Ix+658f1Nq6a6Txj4dHH8X5zPU7zEJDFVR
BN6qDyuUclHP1Qt/9qG3Mj3wZQsD0bB40PIH3Ra3WQiZqgDI1yXhN28ybmu9fkCpZayaZNxWvvnW
OPQKzeNTlIuXTIENK0aYSJpTF/eWn2SHRoX3hYMcQU3FmjD+Q+JpiAXs7BTl+U1saaTJBvuBHwQE
GjUz2GO0GzuR3jbt5r304JJqUf/kVs2wynpCd3VvEE3JXLGIO6zLNL/9jDsgAmlidjs10CU+DSMe
m6aD+zReomtOHi6TvEufo8wiWis5gxuhS1gxa961KGN+p+lPKzJfhsI7Sbt7NEc4mq0/33jcYRaD
69+i96qBcMWfKGTNTRJ5766hwdSd7uck4RN24Z03Qhpti9c0s7/l6pICJxiG2mZ034RfQebz5YGu
vA9laltRQm6nuiDbxnNcLe0LgMgDKUwsrF608qLDMho3GN3E2Zs4k1YzJD8m0r0fARkSJa+afag9
PUgyIP0qpCTVcr6lTWcGKUsanq/8tRgzNm3/JfRVuxum/KUadCwTprWzBNJyvR2/z4W5rXJSr6mQ
QItquaulBwdxrIjF6nrQlI7EWMZ0L/zpm3QbaoUtWhyH/I49u4RrOmdEu2O1EmaKhz0pfUozihq4
4Xii0/Su7ez7Nna+GbB586LF8ya0bsmpUgayJqoZtfNI+2D/QYQR9lpZjysrdw9Zb76lTYwGZI73
ToOqrTazD9MGNV3PDtoULb41mDp4xsQcBoTl5DJP+u1g9unK6utvaRV/1F7JANR4B9UQqaXldT+c
TEflPRo4A+LuYZwpgShSMH929eznXoPOXp5ay3mU1vTE4fYsq/SoC5BtYmReC+c2lNUNrR0Pfh5l
LKOjWnDam1Ec6QiMTAjQ0yhOjhnfNVkOBFfUchmR3YF4iXyAZcpa0KIZLrlWnHtfNgsrn38YzfDZ
l4IGqbp87EodWVfSGhBihxfdTT2wB9Pp0rSLlNDDMuUUn1mRADgTBpCqsWm3UWveNUBZbvJRp1t1
7mCv1zX4xyz9UTXZvVFaABSd5Lm21bsRZsOi8LIu4JrX8+rFx7gw7iCpr1oHZXnUeIewNt/jrrxp
fbwymXDOWZm9GDTnBUoB5FPDrajcV/NStNq3FvDRJk0WIiSKolXdNzeexoWK9E3PdQ+EUXyXUykW
RfaTKhzIf5F5CAe1n0cAYLwTi3EqkuVkUAJflDehnx27eiZkOZm3No3ITZEfqPLZO3KADqTrBu3J
2k3sgdLtivCcKzdalkk1c2g0oDG2+U/HLR8zJt66ixyKk2RJtMnbWOm8rGu5HpL2prX6dln4YGpH
Gn/qyKD3j4zzRCHdMh3UTamIMo/Vz5RLwOS46ZEO3+zkjwrSGkUNBCDF2Z3CigKJiTSHp8oNW5pJ
6p0XvmTNqxzxo2vYG7VS1cswL95tnBxT5O1nYU8LQ+K70qz2ByAPvDBz5j3oXp3uqBWgCJI23wCm
PBBS6b3HynhHCogpMwbKGTtr2x+LhZmMt00hz3mpVg4L0CIpKCQWLOlOOz8YhkBf3JNKmbTdaJn7
Uq/ppM7aXaMg4vlG8XPsQwLr4Jorr38a02LcmC1sYE1LngH0PiVJdc7MuiBRkBeLaGz31ghvPsJE
LPJqbxUZiJhLJ7OtpVhniYkGbg9A0kq69NIc7ay1Hpzs5GTfCct3J/pVp0NqVOnSrpubFh/BQmrg
cBrehqWrVdZCdDXN7tSEBu4Ul8swVPI2tFpv0xT9tHFQ2a7sQaogq81kNU9zc5+n5aroII8m1WYu
L91quo2GHKLjPDQ3LPdPKX/cZFWQUdzDgwRgXOYcJTDyLtNRO/hmezMLb1gmRb7X2CUtchD2SJgu
LtJH3xqGZedWQJ4deVfhdV01Huln06nFt7o1LMwoHh0UtUDwnVrFMZ8itahidZQRv27fKvxBqIa5
cp6afuQ0nErcBJZ/l6kaMozevZm+CWU7it9izY8ld3mQ5MJ3g7ns5NKc2uneiaqTpQb0vzOKdUfX
833dJ0gyO3DNbiLIPiE85ddXcuOM+oeVNuWuTKznVmRgyPVbLI6IhOx4WNhx9uA4o1qlRRQHbYu+
zXS7+8nv6cFvb600q9Z5idC96Kmvo2jMRvAhHmdT2qepKtkvVKodNRWC0ST/naf90cEri5oyn5dz
6NIOHvffaw8kJ1erRTtTpS/ZFDMwyeOMFJUCWUzzrnMYEup+OkfcGMmwk0O8DOskImwDojWOtaBq
7HU0uBnBUAMI5RCyWAvLhfiPxyFHWKBY2qQm1qoGU5GpKMhz/skkorVIpsNUeJRYJKFJ81PVb+00
jDjrIKqqEOuOFEWspkgnpWRQbTfhTBUesnKzh1FodrhQ4viegq9D6ETfa3AtS7MM6VhLb5U5iOdh
kj6c7/w1rOVzNfjgYGtSjkuzapMbH6v2Zqow9dDAnHKPxq2jcbybx7XX6MYGZJtF8qclU0G43GB0
f5kI/9H3ICMPCLLDEjnpdGiTy4nHFY8YHXeTC3+/V/Q/te5Pn5rVQJT+tk5Lf2kOtrfGljKiMTWR
8Az9h1VV33GZXUpNBH0UTtMv7EzTAzn0FsRR7aHRc8wxsWcdtQYNDkbcpdnZ+V0k7Oa5EW17aKSO
KtUetKeyQVtlhw2OsKaYV6lXsT640lyXLS3/fpGVm8Gq04+ozLK1NVaHNp3bPf1NLblSTttKE/qq
aFsbV7kDf9asuwCp42L2yr1IIKG5YP3lmL+FmbPuk3AVeeoUunWxnvXiTXYaKfEEbCqFf8g74mmv
Kg+cfTadLcc51/C5ZlshoHBwlMriFXpPedS06q4bOkRQ2YUomV2uTHXJUuEfM63aG2p+zTit9RpH
70VTW+dQlTfWgC+wtHkpchuAmVk/uXX8oxA8bEn0nAa62CdkzvmvtLT+aDoNK/3FcDgPMK7TqPcP
pZN4QZNW/VJ23QqC13LwW7FUXewE0smPkVCrKaS3NJTJ3nNjmJKpzqMYo7uS9viF22KKHXTxrvCj
Sj7uUvnRwU/LXRUn+1h3bv1a7mun2tWdyWNJtm3oY5+0YUxEhSaCzC9eTbsfoRxTTCeHBGujYT7Y
ef3oiPikucVLFOp3MwZwFkDzzmwsAAnmqtBNBOi0pvdGvGKp/nRcoopW2ZzSKj93ZnJfynAjMt7o
PtG+ERrSFmkxbTwreXMmnsE0WmvhkLpAO7qMpLNtlNGt2ooVzBusb4IOdKy0UOZpfjsNppbAyzR3
nEG+JzMn3WHaWrZ8x6kMmniiiq1CSmLO6Z3ipEXwy3SWSnpoxz0PYz3bXxxW3ziZ0Vg5go8v9J3o
rOVoaHjAwIlR6MAG0puvfcuFTGudMzQQdBdZdpPN/p3nlHQTOX6Kh5b339KrexHlONQvlQmhyGiJ
1Y1VF9k/Bq3FWu0UE17b6jik3aPj4Cv1rccxrm6iJN01LjNbT8oGsXO4M5A55OMlm2Oix6DtBuet
Ndf7TMMjqyf6IbNZtEby8DH1m4p+h6hAb6dzhO7NU9VIRE+Gs844Kral2sZ68Z4nXRnYbfRozdom
RDbtDHhQTGftRsU+Eu1DznK0GBrn1jWL98pKX+KqBWLKFlob87GPTYKn8FCUSWsFV+lYGJQjZEFU
tORF2oOV+TdJqQfCoNOkRORu4EHTY+1DV97aM6KnwjAOfu9utVpb+ljrpUf1gOWuh8LcRVm9MuL2
wKQIJqy0kUlmv/fgHE/Jh815YXKN7w3e986Tr3Mfv9tWcuzCaOvZyiL/nUl2wPGWWNx5kDzqppz2
iD73kQ63GigLvHR2uEoMw6K0hjCoZbxyXJ+ml9b5YWWIL9raW+iVWpV6el/pYJ17dHA5ae6wY+lv
tQetjT+sKTmKbtgmo3MjsvjTVdrO0YudbM03oVeSy8+wbysnv2SK0HB503d3zh4HX76nEfq6qT1Z
HQu2xjHA7OalMbjUgOlLx6pOlV8SidB2ROx3YsyXbje+5RLetvRLYOxeB8acvz23qa+AacNu4GPg
HVAGJGW5qBLuHiV6B0pFEAzqapu47qMxy02ilc8Jd/tSsTRG2amPubqn8709jDMuiYYLvn9ws+hD
a+dHZXKJ8AHlRBbYPvMiQBe4fe3c1xadYg20VYgUg3YbMNnGN8uoXxotbTZhHz5lug1XUBT93h3q
OzMPt9LHUejRthk0iTi2ps8uJcuXURfxKrdZOGsrOSRuUgdzNNnLlvV3WfsOSGfpyU1jhxFxP/Ol
szPSWOJnryerxqb2YdZe0tF4i2PAF4b1hh+4WwgNGWLTBKOedwFa6B37Ay0RNmyKLt5qosA7l1tb
1x0/+yx7sjtdBnBoODQN22xMA5nrmzGVyyE310rpP/tUv0tYc21onxRaKQzs/rIxgMqHiKkbiojK
SusCnF9vzowRIeJYKbXplDQDfxnwFkO6J38yZFAy1xvdvmkorGWyPJea8xDFlAvNevPZjNO88Wb9
KVPtp9sP75UK99PkHtM5eW6z+bGzu9sJGhqW4OgUOxJfuXXWvXxD0fhSuc4+x+zdDs7Rx2UuSq5Q
YYRNsST6Z1K7IhB5lC4hP9GdynRcx112TLz4lf3kYXA9hBidvhezfkxb576lzz7IQ38fU5KUO9Or
lRRb3QjXdffQJyegoD9sgQuiTjdRQxNegY8uHW8FZz+PPBIHsVNTdo+crt6NLN/o1bx142Id11VQ
uvk+LOY1QnC6FHVFwiW3q5VfGXetGu5JPqAJyAqsihEnxuxptpKAVgP2gKl6yTpyYRH0KpjQmyax
WRZZzNubqMezCbl6Zu+Ev99U9ZFT16dAvWMl84bLQOBrVFYYi7knWtjHeBy4E7rZvd4GBDffrJgj
MTtB5mV5kMXe1kujb12KXyxpNGD6nAPzuXkecn2ddXnNxY+oaCUlEkc/3UWxGO/YfszFpGdrLjw4
/hzNZZ+YxWq2B2dVzc680g2107rsJrfQv+hRU+2JYEbLzBP38eCOi6LQVn7cBFWqP7ZdvSlV++wl
6i6vo23vzm9VObC6Rel7SDBwZ+TxUXHXvbFqf76rorYOwtR4tSZ2/MTM8SbgTF/7o/69r+NVFCdL
aWAqltFWK4GKW4QbjTpadRUS2A4DBZz2ouc4F/fzN9OPHy2LDZ+j1sNgE7oLC9jYTbiDQVBtCKe8
mDOGGpf3YZM6F9un2xO3gKh1O6e2PFQl00vAwSfY0AZRWYJqd2tCXx2BpLFSKG306K6o65j3FKST
1alXPe43JnYMbth3iLrGIAmJkXUNzbq2TcFekYQ3sVLZ5Vr1GCqsCNR1w32CpC4iBCF1Fz5FoRDL
SVUCXYhxH5beHjwHKRlQ301xV1DCvlItGfAs5W5LkggNS0HFvjTmZ6cI5TbJumZdlh5XXfcpm8yf
ZAtYYePqIUtijwNx+y3L6n1Zzs+hk/7Ixkw+WCH1gzHJeo7809ns9e+VE983NZdS2i/e4zZMiYnh
uiHldszmBAJexmpNPyZKqM648yvMBFpRfK/GudnNphZkiTx6sc4QsbtqkyHf6lp736QROsFcUuE2
HUwRv3hRbwdeYs2HqDNvQ6GWbVQd+F0OU62ObmekQWrYa/6Lt9Kcvhd5FK3mInt0FBQWUc1cX1gn
BdGfoOvwUcSxV+O44kLIH9sRVDvaFScxZXPbqnDj9EbxoUeXuyylkItkSlkTbK76U46Kdo5bLmeW
d3AK7ymhdZYAyn3vC9arDEFcmlnbRNRvkdXtkWX/dJzqQCT3R2w1+zaZOOoBnk4K3k4mMTU1Tv2e
yiLceJpJqCWp+6UK002YYoc19ZXZhxvK0jZ2q1OH51wujRS+NbvaQ70+atNhKAnRTSVdO4Z/r6LU
XzlKnMy0IFA9/0RlzyUWKD/tk8VgPRp9+dB0Sq3VFJ3TOOYb1hjTZa2KoJPWrkmSi/7OfqlU8qnp
3VqbKmy+Vni0jPRHp9e3lZIvrGXHLPd/9C0qjrZ3fxY+aO2wy2/DdoBNlrC+5BwGykQduc2IA/vG
vBCjQImjz3NgemQIDTN5yK3GWAwl6Qbp6K+lzZVQU+4KHdUNUkL8I14/rkZFeGCc0niTF/5IEz9+
CCP/kbTpwfKgPCaN2maoyuwm3YwRkdspNd4L171BlX2T+ZdEsbw1p/6mq9Vd3fuvKs+T5aBHRK9L
Ds29ET0KUx4Sx1lFWfza1tVd5cufXmmtE7/+aUQhBZ2zzYlksomuqXvVkEOgpGNB2Yu+qJloVMA+
RUQopGelgdu52Cey/Gj45W5otWMoqEEfZmL6s5cQFLAhPkdgwVKEpErPG6JZpcYdMXUWJXLLpaG4
uamIHhu2j9bD9NsIAtHKuPfa5DmcafjpigqMQdieTFc9lIr2JkOVXJNrdWBRxyCrMFmNmOnMmMNR
FPZ3WYGspqjViQjuWqTuSufC2Pbm3jXbbeJzcuZOVLbzW+8nNBVFsliGapipT42RW/cbOSZRYNru
SsDSs9PiLEqHHPNMJILb5LQTmmespth4jMIJdbbBrBCkGHuVfrKRrKZeLhNCy7U0t/pgrfmluBvb
2tGIqOUyLFrrJ8tGm1QcyOaNwVjEH2lnIHyL47OQssebp5pNM6cPlB1RQ1HnR3uEiRUPeKY6V/XL
uiJ82tkeriFLT9Zj7yI/UeqoCoFXXDeWyB8e7FF7c7jfLvR56FYZBdaryMgvPh1BIqt6pAuK4uL0
XbjqxoJsG7gZNl4SiSe+EneOUt2VLpU+RJ/QYuQRWtvCeqXA5n7uBnrKjYdUm2I+bGMEdlbdSYGR
yp9PdYUkKmvvKc7ZajF87CrU0ApF61IaH0lbfXpzOC6nub/vE/ecY8Nxw5lTKkjJjUk9dsAF+KCq
+I7Oa31JLGWT2gkTI+bYZRBEjwgirfK6QDXkoTCZVXya7fQxkyWJsriu6Tc20Nho9a2uZafZM27j
YX6d3eJpxJAlQnJuoh9BCub35iz8YOwqJ9AydoJ2+Ohq4yV1uJsXfXPjpBEW4Ky9mYjUYdvYp408
Tr19a0Xtd8VK1E11uo+k6QV+ZSNIDO2jbpo3FLUvZS/VwqoIAGeec3RM9M/6sC2JFPKDsianaf9G
3upzGuyfUU7hjFLFMhmay1xHFNj0+TJ1UX3rCN88LQb66BKY1OMiDoSoyYkV3g8307fKG96Jn7Nq
53dxg8Ko1IIhLTiAjiWulAqZnp062YfTUQWVOz1VhP1tw1VqstxV+n+knddy20jYpq8IVWhknBLM
SZFKJyhJtpFzxtXvg9nafySaK9bsns7Ybnajwxfe0LSfeizu1SrR5kLCXTsn72siTLqtlZHVn64B
xaAx6r09DrvO8hGfUIwQMcd0VycEFmDRNoaVlgDQcTupxg+J0FDtQo6H4WRdunOjyifvN37pJXRV
VB5CBJShGr1p2Yh986j7845Xi1ria9e7nOr8BtzLmtLanpr1CyqN/PUWnhBmCytd1O8dAbCW57Rg
VfMl7IMno++XfVUvCrs5mgpuYoFbLxFeOoxwJaQax89QH4dXu03lt9Av6jV+CgEJRN3t9corCbfD
dpxlHWrqUT38EgEbq7e8YZYU1UstNbdqgmJnKKtzV3Aq06FyGrN8MiM0wbwMw3czH+Zajd9xHQtz
3tjhx9AinWHIL1FDvSGA6DobimZvqEOy8MZ4jx7+gl7tIohxZy/hJmnmVh5rjALdk+smx1YeN1Y0
HHXX3btGgPRUFESUcYutLQpaXiTtWduDRlXT+zrLxExw4rMoaJwKZxf8/9rpeexXhEr3FSIbUwM2
p1B50wpllXj2VlAYdZWmXw9ZtCXE2sWDj4r26FN4kuUDALIVJbOj3mijA3nr1fBK+i3msRrwoO+r
t9rC0rPqtpbevzX6zvbpbwWc9tCvtqZkHc1+CjNwMWlVzFvYy8d8COjSoOuZIRnBfsjfdcHZGjsY
nH7W8+r1mJ+l9oNaZZg0RQbNprI5dW1Z8Qv6+7IrDkrEg5PLq7oq96PrHdPWDJajkv0pIyAqcpZs
ZLvdCREiFm9QYR3mtdQ9BTb1ZLORd7mWHQkOd4OVviZhP0/78J0q4qI1vZ1eZVudykxQS7/lLtsi
C7wcqhrzx2RuJeMnfU4P90Nj7evhtguVdSANIb0l3MNya/hI237f+O3KdFMsNyndO3JJ6drKszka
SgQOY/2pWOG94KIpPc1xoZgYcb7KBqzGPNldpIO8S6YKmBZjZ1NtLLV6sQebGpi8kAeaOjLV2dHU
+oUWqAu/CXZBmWGRJ5lOUIWvUPp2bRX8KU3/qVGUfKan0boMuWrywrgZdWvfq1hW2R0eoXm1bSWN
WlzVLSu54uUxNjx8q6InRBNUb2eJLH5xD+xzyb+prGFrDw2mOupHTiA6mOajkme/pEB7z+V+p5V0
5Du55KaRJjstyrUqoIve5yv2Ynzzx/E9dfWXXI5w5EvxO0+l1QgZ32mlmCxa29ldeNS0blticGbF
xpoe0lqu/CUt9PtB7p77DDCfme6SMXmsUNmGGZ6tszJcjmW5NyKsiy1X/ZW3ONihoLELR59PEcWL
QAj8IzUi2zJHTFMC+tPFH2llYp6ehL80UAISWrlYow+/elIcu6C4mRZ48vV0XDLhr2OV6zSmLaE1
5NwpVWm3AsAgPyAZuKitYGn08RLZjhUJkLWVJdS3DYB4ndk/yJFJTWjAzrWJ/CVf4iT6kYggjFDW
CawNRO2d7FnLflR/1TLQDR3uSqz0v/vJW1CfqD3JiNp7hE2fbnwkBeeh9P1HgFL7JEBrwPOave1r
e61CAEXz7gSqqCtvDJ76kqw9kyix6njGezkx0vDYxjjfDW22MgacrNz4Lo7FL+DIx7i1XvLefYgK
Yz/a1VpUymJI5du2HXCeA9lYmNW6z5KnxlJ2Y4UVHnadma0hSGeMN+ZUeHIrRIwJ8ROKvNDgFv0Y
z3PsmUorv3ELjCPdLKIRHdVYeinFG0WlQ2wrL2rDvVW3/TZq243UxbetSyZPH3eVWniKBSiMGera
T+OVbHXPaJGt9LK/w9NmS9ds67XBszx664jDMevqYB3qGWKQAQl873p3VZ6eyh7MR2qbWLi0vuuY
FQwXuaCIidUrGQxAjbIjxe1V3Mq8ALZB0yR71YUGohfSQsmhQY2iqWZhb9AftKt5kcp0LQy4IlX3
aJb2IVFpDWaCTIM6UMf1McttfZXqze1QswETi9aYa3XzmLgHOM+AE6KstDOgCk5XRA+qnB48/gkt
FHiNarPQ/mPithwZAideRA/l/nbiujdRcyza5E2ysydgeQcvm0LuKFpGVrKruooHmaSnt/a6Xsgw
1U61FB+0+M2NMBZLaXdHBbknlIZaDHekK6s6TrZ1724tKd+AKthEAz1v5Y+rhXO5V491Mmy1vF7k
LUbMnX/qfPcxB26py+7GxmSkIKcAVxCtJb3dF7qytzzj3rJaOr8mFDSD5yzJ//RKRQEJBEYF2FoL
+tno6YuhIewzfUdqkO1sjdUIJtszcJjMhpc4pNmQ8qY7lYzUs66T9BERrYcuAAuCIW4c7FixhcE7
of9j4uhSGlIWuQnxzffdW8PAy9mesPmoj7XJXWr4e7CFq7AZFnWRkVy/S9WjrSL9oA5vcRHf5O24
8l0PD0e/dUIcU2j2nuAI0fa+zRkirRr8lDDHK2TjUNT9q6tF72NiHQ2YgF5QPYweIV4z9XESlJea
ZFO1/Z3wAhdVQPR7aKX4kbyRPQzKgJlgtWglm76iCm3WxMMCbIiy6gw/oMFgIeH30lQysfpJp9FW
AEBQk9SxgFFkRfSk2N4vLVGdUqLrUSbrom6WGei4eeTFi8JtTxN+qVXVhWG0JxUx5IrbcRjrpWm3
c8PKcRsHDci9sKx6d5WlRDV++UDDd2Xq6dKwhzlmEwdRR1QIg5vGJvOV1QlUiPmvf4KLuFf0elW3
2DJ7Hjva2Nu1TkJSrOxBXiGzvVQI1Eqe9NJ2Fzb0vbQnV0Hv3tOjO/CEztiEM7ciWNCB7Kfhe17H
DpWSpZ499CLeRrG+D1rqm1TmhdI8U4iYNyZ+k7p4osuGTaEJKKZvBZUgGygA0RJiUdTC45mEXR3S
6g+BwFxFpncZYBJHozaslWUpHkK9f0xo4ChUZDqZfzX3KCuly6JO92CBHpSh/eNmbF29egZYcavG
Ry+1P13tXSdb72Q+pW8kb2od7DPebH00Fkkq0fpDAojO6lhWt/1gYnvb4CqIv6qRPlf9p6rTKTbL
WUoPr4xw6B55iwBrCSJP2alLykc9puo6jZ4ygITi3TZNf4wifyPxSqZDt5dL17GoXI5m/JwM+gZu
1CIMMdeU7bsmtqebl3oh57CrSc9MwEISLQ+7CjeS6JZ11eBj+ts2xWEoxLzKeyxhiRAkoJL+cBzH
/p2GFWXRxGnUt7IEHKXzYLrsfatWb1j6XToGG6H7e5w9b6MpxPcB16s1sRrhlhK1t4NUOsWAAh/m
7zI9Bki2s454aBY3BrAt6l5+8jy95VXuOr4GVKZXqFvUoyNC406X61Uu9IegAb80Vuajy8U6y8Ji
Xhs2psbKwh3VZ99PwYeFayW2fOAkZJdDdxOAFxo78cfWyJXD7rfc+LvKo1GJZ/NYx0jra+qq5MYl
AcNLiadHbynOifxmANZoNRqQuuqD4z1vYMxqpIszU++RFevFk0Irl24vwHqJfKLL1pWEzZPHzex3
7u0olbcqRanSNHdFIzZQeZ5aKdhNVeFZ3BZ/ysJf6V31oejBOqusYyJn66Hqd2BSlnZjP8YJV1Gc
YbuYL3U3WQlKzY0IHUNkC0XqwFXJvOxxvyEkf+pd8r4AAoAaaFBvivTUkiuFHjAT2o+wC0snUoIj
v93EHWrAgiMcdkoIcEzLFH8tCprypTkAS0f3QMaoc/BHMjBBm7XvaWw23J4kounICxGVTpnLWy+F
KIyGDiUMX+ePBekdLOVDYhhzOFPbwNRvUblZYZyxV2l4qkO5zgv7AGGaSkpdvQH+ssGzHAqp3yRm
s+OlW7e1/0e4MKJ9lwabthdhsU6UCo/S9o3H+dnvu2czGUBcaD4YGbV9GI3yM0NrwPNQO+3FHGm4
B+LLk28nx1TJ6jnqGXfIRTtKHcgzM2nMRZu328BoduZQko4p9W9W9hRrvEv1WDzz53iHkvIzpQW/
aEZo13SWRU+/qx2qpzKr3oMIUFYIYhwKRbnSOuOzEeYmyAnZlBHMsJxAL8qF9WmbCekaTVsvg1/a
KvbGsClqW3r91pSgBSfOM/0vquNR+qqbAvoWmP3GfWnl9i43fHNmExvMqOHQPM/7g2U8WsLvsWLv
DgRliCHm2dqWxmXSj+R2ONB1ZpE4SamQR2aAIsyaFn8/3GEt8Ci3dG1zP/IdI6OJk4id2/FcROIh
9/tdVY1rScO9IqSLIqxo1ebDL8+nN6tL2ATWwzYU6OfZYitQ0J3ZfjuL835bB9IfXfFuC1/64JHe
9014iPvkOVXlkwDWBRZ1YxrpwhQAeRp7J0XtMPdq61mVIsUJm24pYdfBWfZeAj+V6cPmSy8pjllK
aNd0+TpVBx4TLMurMH234LUVZvua+FMb3lcRsYiBm3vqSw51NxnCRaq52zYyD1UR7YuaNggdbhpN
dFsx77DmkaQfWqDdWgmGt5ras3Thlei14HpuKxS8jTF8TJPusQPQ68EXmsABm8YHTsi2f/F961Yt
pF9NNnoLzSA0jJsoArKWPWVa2DlQLlowHPqrnSf3ulzMi66Zay3AXk/eaHpzTFBxGNX4cRiSft54
7k4ecfMMeuCYeZdjrJxH9/SV6Hx2lAskN9iknXkkqPoT+9qbSZPGKIhL+iopgKCmmSMGTISL/sVU
41fbo5dRp+USTtdDX+R/2lga6HhHq7SzhnXX1BuzCu2ZVE71YNdk/cPxNqqt42DTStF9EBaw3I4U
0w5qDCbXULEuHSN8tHvfoRVWzTRTfw3UmhTDtW66vF+3EhXBDOAKj5jkZwdvNOe5ra1bLfgsMx7+
xABQrLivlOt8ytsqmGDNIHwfwRFaQ0PXKtOJ7ehrO6BsebdLo5i1Hr/QAzfslBDSSALWam6DOFfn
Q64/ZVlBxsUxyCkIirZb6X4CjaAdXt1ysthKCZ2KZa5Xw1ylM2emRO/EpuXMcEunHvqPtBg3vR1s
KnzWUIa5oUi/x0JrjnLTxgX4Wo9kvk2zTdX4mVLMp6vSTpWTYF2kmLAZ6lT/4gax17RUD1LUHHJN
YivaWKq3AOsy1ckDiWy9W0mWfmtL9rYnFiCHse6TtNRmZi+1WLSjZGaGoCM5t8pMAhC6Mi10C4ap
tAIezs4qWqkjVUdXdZ3Mdz97erTATEiU+vHVAhNG4oUokxxNgu+AVzPK302HJW7tPhncA6rZLOXB
vY2lFlhuS5+q1zQOgWrZmFLI4zpo4Aalecrt6EHMlAoNh+ayhPWQG29m5z9EogZDKbTXJqChmciE
joEolgiXnuwW5/PR9pMFPBPGst3HCBUsYdZvUeUdskZf8JDg0J7J9WwcpFUZhE9J4i+SduCPjTp8
D2kJVpHOtNwfEo3oljBXu+1GUNeSXcUHbAWjY2GD56q8/pafeavnzb0HSt5RI/Qu08K1N1EKp93t
vH5jyzjayxDQV2FIq7Rt62ipNO4+n2JBIFOfVYXPtqiTuRvoD2A88RlP6UE19F1j9QGMzjYrZZSA
GqQgKOwK6mMcGUFmoHG9W91C54EdA7GqiSCCpMIKHTi6bKxyPz5UwsRRPoCKDOKhb+o/kkxkSY/y
1ie0oM4ij0uVin2aYUOu1b+w8T0lot5LStc6mmJ9NIa8JLOllV1NHVUXJWYp8F9H3zrGxFgtFl60
7dZYVqL35GFIoY/ljYFPcW/6r53I1qqbvkdK9ovNCOa1xlXaT++ziA5HPfCia9EwN2O6BKFPxtpa
9j0/+702+kfXNXbQr7KZFKMkL3fcl9EuLZqNrUYnPSGMJ6TXFrEtOYqkqtuIavcCiORN4sJ0l6yR
ahglTn+EcoyOlEmzt9mVuCs3tQrpsd2PLY1JX9z72aggKgZOpbWVDzlUFqiNYeI9UhShaDFLDc8A
ntE+gJkEpuO58zTW7s2epMStvedEV3b0mGd5Xm9qv3gpKA5RGHo0Rb41ZIDBGYLgsEqwuwe54ynS
g9YEe9FoHzY6R37UvcRpdUgl0tIwIqSUOVeq183J8dPVz9S4S4wy0zRV+NCKiVzrGTUuqJpcQx6z
PNE6fYT795ErakFcWV3Tnb020BkX3pUKr1Tp5J4UjTuWKDt9G6mo/Twb8TexG98ei97qpMIojHOx
u8Eiugu7qET8IDjWe7pG2kx7rdEacF+q22GdyFdGvMAXZUDT0GCwQXw4Vzhr3Mi19DguT16pv2tB
se589ZfZB2ujjp/aJLtCGb20ipbOZWOSu8AZP6enUp2QwOeUp9ikj3rM0ay/JkJ3cQjkTNAZmeRT
z1n7XpUmiUpl/jSWEOSimWFtyqS/Qga+IBUD3e/LKBNl8yvPthJui5ZRgQFKucG+/LE6TI1PcoON
sjSf3sn/HlCD0PDdukJa1y7QbtGJ00yoyJqK/MfZGtYo1Ay+IsrTCAGSNqvRzvE8kxadnz/belYs
vUxeiTy+94ENr7pEuqdlcidrbb2S6gZ9V5s9NebvbpdPwBudHATTMn/CURVZu7HLWKIaOmz1KH3p
NAN01ATVKyKSk3j4UNuWXkdC+ckaxxOagscksdYYdwAqhFboJ/6d16ORo8XayZCsYJ75VggaHo91
aBc0AunvRkrZ73izcEGznyrgSru8lYik/T68xke/QJ1Vv0pYnNHCM0NriElR8TBveH6K46QUbC8o
JMIA/MyPoBWX12S0rg15tjXcQfLSIvMgRRY8Wh+jfE2w5y9peAinqC5Q4sFbQxdcf983H5THLkaV
MD/JW3dbHRKHTGI76R96y/9qAfHPUBiqA1eQUc06vx9cSYxlnafQSeS9AdM6S6+cpEurZXwZYNIg
+XKQ2sQcA40G2skb1lWdLEtFXl+5VC8dGAN0qYZ+DXoI52I5emtiBdi4GQoq7XycA6eNdsOp/4h3
vSMc9FseclRma3TnusU1jvCF6WmKymWOLhAonXN9DM/o3aJX+vRECEX1dF0SEl6Z3gWxB02BcYYK
kIzAp362xWU70HG7pn0cb/SlvvPnkaOvslt/W1xZSEW+8FowBVmfvFYY8nw3hKgO9GolJyeeQp50
qfyda8F7EyTSIm3tJ8g3j4kliCrRV7uhik6kU9P0UAbdmpjOEyGy0O88r4N3K7tr/vvN0AxbIXDU
qTQLLTmrqJZa548zYAsAvzWg+KMG4i+Xs3FGZLowYvujLQBeJyqgQoAS0OErqAljMPjLwMrWUZ+N
TjSE/SJLrXJJZr1ukIY4gunR5iVM1mViABWsiJVu26qHwzx0tAACiVuMguSu61PkXRrEm7TMzGF9
muNaQ4pslgtB9Gw+ovncEn4Z/v2g6Kj6hukp7ZLk2fQVaaO4kjRX+rZGJinIF2qsDkufQth2SDA0
C7i8Fx2KLigJVffwYz4EiCInLKgyJaFUzKsB0Ic+VTKoHI7OEAv9qA9COfqSCmySF3WjQVtEIFb5
KAKK927ny05hxCBqLPHsdUDtQkFZU5fDaj+GMI/JqQiYy9QuEHxtnzwbwG022j0gIjlao2OxK0S/
Ulu02yAbPXm9eDAzF6cp0EdKKSPN6RqnoZT6ddPgvqXLwtrXZlwTKYw5HmqEoUPs3kAz15ZwQ6T5
EDQP0ZjTIik+oDcCaIOT6NhJa6/r0moW+uADRlAiDl8YKWuRAmNybTT25HT8wzuQLjPX/BXRd+1N
D1cduA6zdmKAenZnLZQ4Hm4EnbPZ2NjBIkj0bIYqZ813SGQngFQKhl9964OOLMFsqOTruZhDaqVs
a8TetnXzIzLXz2ae3pB2oCQsvWgjD3ebVc2cNwo+RdzGByHJ2hwIJWaG2lSVtVKIXXF0x9/feoEs
weHT8L81YUFYifEsqcHC6tStbIcHdmLHs1cDphOL4k/t0e626bRuKYoiexMq5TJpOm+RilbaUmGk
S2nl9SqBYbIA1K49dVHypvjKAN1o1FYpkM6bpmRdCklp5qU1RDS9Jc/B5I69NirxdjTp69jRAKZR
l9Dgs80PXRqNjVFatMCmcNXGbpkiibUQ5RA5HaD6Wd1POWVkHAH3RKufL6ULQRgakoqiyAaByl/S
SYRlBgKJPkpr+K9qFKeHicdGPevnYS7Fy6AkZFUhcZvkjaff8eX10E0TsJwxZU/evFlwt4PunbW7
wBmBpq4w+LjqUnZhZhbXLFVkeZKQU84SDm+odC2TfQKKvHXi5hiBTUnz+5/ndeHVsIRMq0HoyGQg
4PN9WikmYKNXBChPufrNWKh/XOASV9buyhj69Kx8WbqRFLxJKl5FEMgzs8jo1d/9PIsLr8XXWehn
SyWFoSWo4mWnYaLmAbOBTeymN+DEbq3AeuNJu/15wItTwihd4ZlHlOp8NyAAXKltwJQyz9rFar5E
O/XPz0MoFzTRcKf+d4yzeEWiWTKkCZPSVtmRgvoW56NFt5oiS29hrsOl5NgHfaUt4bFuqw0l7nrW
r+pDt/5/CM0sBZ0TW0Zc3iCp+v4BRZsXhdJF2QmzLF17g3ZzZYdcEnP6OsK5BF4M56AVfZadTHga
ZP33Mc9aMUO9QZrRfd+AWYnm3bq8C3fxAuunzc9rfSFuo9AMOg8lQIPs9CzMnZQ4tcwNs1Oc5JQv
LcCJ2o2KxEc5dS49c1zKaXDNk+BCNPVt0OlHfTkWltoE1TjVY4Y0hjpFsYP3CsSUosxzvYDlRrPC
glHogJJE3tGu5z9P+vKif5n12WeF8gdGUmHWlLkf0/2wIDQ4Gk60DW9oQs/NVXoUT3R189W1Esel
pPbL3BEj/T73IZdlevd+huShWNLimSmO/D6cMidyWkdZUuCC7rCGfbS4MmeFf/hMRufbwGc3hZzq
Wq+UbGXaSMs6n8Vz99Ze2HfGEpRMfrKujHfpnvh3Y9ny9HO+fONYjcdAruvo1FGCjcYX4qQrX/HS
K/F1hLOYHB9JWx/yJDu16mdZbyRdLDLEW39etsuDYEaKcCtPoHF2PuK8lu1RGaJTGp/M/gNUNRi8
K3fAtTHOjoPhST79TK6AzO8OqLiuoH2uZaW7klqIS9cqom3/M5ezXe93emZk02UWPVnmXK6XS1Cu
JOzs9zCZpzN7RTFaISNAJuHKbrh84tA4Nf9xtMAY/Pt28JtEoYpCjlblTvEn33hrpKVX3l1K9LBs
PuOnYi8cYxlvO+FEHz9/wwsCiqjuqgZjYxeMROD0Ab7sxdCz0twqNRJE3+vnZW+dhiIFxQSQlFYA
jI58ePdK7N9htnoaGWQn6c95VjzmVo0qCPp+fk+/ucwmnFLdLrpAQZBHhDt8eydprV3WII40lDrc
TOkW7PGzIUEUDcf8iqXQpUOF5JyOfaqCIcP5c+TKIvVbl2SoqKuN1kAZKMUVuTVx6Z7QyKPJdRGJ
/csGuEAN15X8JDz5m5xkt1gFv0sUTmbAFxbyerxmS31xPOoek7wXKvHm+cehU5E2zejGJ+Uu3/g4
nEWnT2gkj+SjzjXB2YvbEFcLm2IsXE75XLUsF43XVwZHzTjIjuJUM8TAwrnkfI6OvlUP9ULF9ta/
c53xv/qeUORBS/jfkadP+2UPovGQBVi6MTJAOFm8qdVEqqOdIY+wt/wr19alZ/3raGc7fogjuCZ+
nJ08KduEUjPLfZ05fUJ4X1WQ1yL9ShxxSTSQ+ekYQSDA+be/htfWoPpiOTr1S1BLM7ValQ8uZZJ6
kYI/nhXdch3Mr4nQXarSfRv17JUhbfVaQx9gSBMhqvvmUK8BL82HfXpXXDsYl67przM8e2/iVGuS
NiNo0O7a+cA9sqHy7d+4aIc3c2XuEa3xqt5V/7/jnu2cpI1NN64Z131D2vUX0jbo2gfL4FTMwXQ8
Dg/IEmXy7Gred+m5+Drfsz1kxbVVmiFfNN4AmwQlTHvMAecB5uNmXGhritBz89F78P97Xvvtm55F
/2B44iKB+HjKwnrtJfKmdgUIpmsv++WLh/TZgn0O9No6+56GrwedR80Br9+Bu0CdF46/THcDrljA
cK+dj0tXt67aGjYYFPX+8uFqLN/Iw0bPTsETUtdOtZqymGIu3U13zuTApdz//Opd/HwUY2WCexQp
rL8iF73Rc9UEEqyN286qV0Wh39eB+hz4wePPQ12c25ehzgIY2J9SkZbEtF4UwHILYcxdk6++Npuz
2MVMPZSbPB/+Tg+KqrcfMtW6o2B1k47W68+zubwx/p2OfRaix6qOGEvvpacG3QBQcZt06S2QZ4QJ
tkzm+JnOrwx4Zf3OPRGkuMByetqJgwNsdTu858t+/dk7kTtT5qUjbf6/Rzy7N/XClq2sZorek6/M
3FWzmqjtswLpYGOJqMNMWV+r0l9eVjzEKZJqpiDX/P4CKp0J383zopN6Izu4Q6+Sg+RAlnT8XbK8
+tJPp/c83SF4+T+jnX/ERo8GM6oQza6XCAUqM33t3rbO6MBBQ9ELX/mr9+X0+/8a0eQuUQFcC8M+
m19mNaURFTY8nISupN3XrKWverNhrHJORXESxfAo8sCaRT1oL2CkMsXnSTcw0tYpEJgN5Wxuhlq/
8WElAIxTH8vS3wOo12Y/77i/TxPZvmpZmjbl/ZZxdsXGvtSOeg5ScAyBS8tAZNDxAqSFFsiVvX1x
JHzKNNTL7b+vvV7RBxmeSTjpF4ulEQQfAGwOgV2sW8Cki5+n9fc5YlpfBju7h8o6jqRG08g53f6z
ycM3CitXu9JTpvJ//8xYD37fxmUz2iFCaek/8THMtq27LjYhWfv1LfX3fIgZiaX+UZkWtny2o+S4
N0uplZKTBrldNx7BIv68YOLinv13BHE2mVQO2Y+SQlq2jTcHjVZn9xbdgXDb2G/6yrYcBBrXpGjO
HazHK2NP//b5QqLwrQrsodiD556lFpA6oYZFeHIz+w5x/Yn2qzqtTeNKMUNUt0a5oPlU7iUV4Q+Y
R1di5EurS55jTsL0Gt/xbHVtLBCaVGF1TbVcWHY9K/XXn6d4aXU5XoQWpkIydd5DRoKlREwTJrU3
rlVoJ2a+yX0MgenNtMpzAI1NS68k+ZeC1K9Dnh0B4Vljq/tlCvKWcFt9CID9x/o1l96LSydoUuqG
aShYznw/A1kDb1oSQXYKdRtZgI2mXC1XXZzIlyGmn/AlX0rHJjMkk6+T7nXae5pDP2/uzuuZxouM
evExuU1er79S14ad/v+XYRHfKn340smpQHBqZhexM8IRRin0SnR2bQXPbmCwBUXRN6SDeL9x74pI
naXqNTvqvy9fTJa+rOFZCFjQXlOlME5Puo53l4m9tmMazTvn4VcepsP8590uLs7JNOiQK7SvQc18
XzuU6E03z+hct0t1aS+Hk3tb/P7f1koEFZDFPrQrq3gx6zQoGwis0AxAXWdlpd6MUU8z4hCUBtJW
FA/QWrE23ibfFfPRmQJ57DCu9egvzvPLoMr3ecIWFDm4HxIwjJ37CPRyd21e01L9dTei9mgBa8BJ
/BwEQAdk0PJBTYA+9fN5kC2Srfpcf5gL2qFzdYHAiO2RM1xrd1za/dNNqAPnUbiZz851YoSqlwVa
cqIxNlPp7qLYgQKXO/t5p1xaQJO9x4tmT+b2Z1/NBm4cQedKTlyKAfqSnZ8ufh7h4kSmPaHYk/v2
OcbPQ4ihBWmc0GFo7uMoXynVeNvZ1pUtf2EitoqHmULMR+HjvPuWeXIM2haCipaKVdP3qOhdC9Uu
napvY5ztNi21XFaLUwWeA4o+zXqnO0S/pSfroZtLf7J59NCHVz7QheX7NubZPmhM1DehBQQnHTnq
QOyh/0hwkP/zN/o2yLS4X65aw8sbpMDZBaJ/UNtfwJ/hYPw8xIULEIMOTNGnYBc85Nk8qqSsAyAM
8akwZCcWn60u1n34J3av7bdLTXKbIZgQiDHi/2lFv0wmdmFh10ga0l1BAfqYYpdbz7zHfOYSGUpz
cfvzxC6OR1MSV28MX9HPPjtCI6BgQ4XGdgJ4Ya1ynKrcX+AN+jt9i/rsKV1dK6Jf2hLY93CULI4V
IinfJ5iiZ69X7PaTYcBTzaVl4faLqsz+e/xi24JwiRKtrP518aXK4KkIFqFdBJkuUjRMrz+yStn8
vHyXzi3w+wn8Cwr4L4+M3MSdQc2i5GTp/q02po+23939PMSlp8meMLhMhI/0l31c3puqkKLR/x9E
nN3CQp0lq2IOxp/QYpb3jh3O/Cvw30t7frrAqaiDH8M55fuHGrukEYWaAteIol2clL9R6z41cYM2
chdcC+IvLqRtqMIUhBry+a4oh1CYUZdFJ8r4BIJk82Y6/88LOSWrVM4VVfDCnzc9tLBEEkUzQmq8
0Xv+KKjTYRR3L72LVb/wd9oHTk9XAve/N/s0JC0JTrTyt1calr9DS7mJNdT+SOr70LzY0dPP07o8
xL8p+NmF4SWma5dN753C7DUK6pkeHMpr19/FMb7kw2dnFtuSoE5iMzr5KPPQdcebKl5Ubn5lq085
xfdghdXCBQbo6pRNnd+yxegmGVj78KQMTli50G464IGaaW+VIV3x//wZQFrn5/WbfvtPg569Hr3I
c0QTFQbFyjNftutgI62u5wN/n6bvczv7TH0quQ3qB+EJnf+HPtX3LQCzWVgZ80ly9ecp/X2Yvo81
/ZYvb4gWZf+EE+FJM4cVPjGzAgH/n4e4uCO+fKqzED2KQKjjRRGdNDHs0jK4ZQ8+QyS5gp+/tGoE
eNBFuPzoV54NgzpkXXqBT6mPaldYP7c1HOvy0Wivtc4v9LQnB8t/RzrLd4H6plE7bYMpUBb75Jgv
MbV2shd3A9Jzj4XGZ/Uh3/+8ipf2ngneGMQ2mDjK698/lFnBTiqykFVcBWtkJdYTMhxNqv9F2nk1
R24sWfgXIQLevALt6Yac5nA4L4hxgvcev34/zI29aqIRjZU29KAHKpRdqKrMrMyT56x0fq4fAdPa
/jYzOw9Q3tWK31Y4Pkb+kfLlE7q2VtWOQnM5QXnl9qoWMs2P9ma7lotuNwBd5Kwz6rXVdjCXboDz
/mDkzXHhy3XE1aLw0nm8XOJs+4ZR8kdRiqPXMgcdbryAXdg2UbcSQpYc1KWVmR9MxhHcpjhGr0zS
2qL8kIcooDcvfhVtM9i4/WK78iWvS1sfvuQc1OUNZhwlNddMTgTI5CMYSgdFucsD+SyjqcYTbCeE
/RdVhHmi9eXzvzBvUvwG3jjV1uZReYSHw88aZYqYENvfKYdJzRwygcOaqPzSPQcRqihUdnURMOHH
iyBmmey5nhm+tsVDFjFsD4q4/pYDK1lZkbzg7dFbZBDDZLRJmYcYCmymD9YnfJU+D87UkPE33gOD
wdsJfrrWHVk6lGQbEsp+3G5Nn+XWKk+GrnJN4RwBxHA0tfraptmBEbw1BNOSw4cURBQpozFKNQff
DYihQ+MXha8m06nNu9CKK+5+8UpbJlgR1EBJRPWZp6qzLldLDfcY37v7ZEsPInTkc/w2tV0A2+1L
BM/X0HWLh+LC5sxtQZSDTpDShK9a9bVhUhk60s9amaKaU66kuosbdWFp5rAyKag6uaL6U8JhoA1f
VLe3JebkVw7ftN/zVGMC3RDM0IIV5xm1JQ9+01gUqtsdGlLbcFfwLKHnP+Fh+nDNdywedR4OqgVJ
gkw57eOdKoxClWKPo94l++llh25O6VRf+618P40frRVa/yCvrlZn0f/WGDuhlDv7iKPqwRumqnzE
TbeFun1To8CLuhjkkI/TrN2D8Vrdm4fxd440PKFAcyBd0XL86OH2d17czYsfMosFod+EekYJinqA
D9H9WyYgzzWsfN7Fw3lhZPZ1YTVpR5oB4asiGMdI7B5HUYXWRQve+h6tvdsrWsxOrL+tzbUroZJR
hRDpJr7tsE1lW9lFW38HwXP4AyITnJdwLJC53lcrdY+FzEESwfPim3VC5rwsGsdBMSoZds3K3Qgp
9dhgouODobqFxkLX1tY5+fnZGcIez11aSSLgsdlXbVUhNRX4217zn/XX/Jhs+4P/Q39XN9bePGRP
q2CKhTtyaW/etvLDRqlNmfV54NJ2xUuzLxz5fXgaLHu6I8G4kkAsCKbrDPiDIQTgNA24zS+JK4hx
Bf3ea9v1J1HuP9WqdVf7nbypWqpwsgJ+1wzgRsygaSrq4V1t8qd6RHqjBek40GCXDajBIYB35YKX
f9jeDQCXtp1gwSaaDbvYYyn1pCFy+wjKC6mIJLEpFuPHgFjno7qkdFYVpF3wanyGYPoe0dZTxdTk
nnu9HXbuPYpaR/UewqvOTtpd8C/QPADtLuxPMfDiUVNEriVWYSGcU1VyBPWuhp6oWBMmXiiHTVYM
MIsMIwOOnB3ArrGaRAC2yDNg2OrfjYN2l+2RSdz6B1dw/O1airAQuSXAbjJMAoRWpkhmqxryWjEB
g722wSYKf4h5ubJvC85QEmWRlglT99BVzTIrlaG0TDW5UWavH6UCsFALc1CprzzUljwUdgyJwR5x
OiKzD4c8FTdXiqLX/Cvc1N9VR7KD58QRvkzwMjooTvsAe8Ha51vAgnCf/jY7H4xp2mYQ1CacMtRu
K+q2j9jZNnKqDU4RDPJhDX+8tF8iwF+ViXLqwfN+QJJKSe6VZvDauG+u8KtPViShF7fr4v8/i13Q
vFKM8FpiV/GcexnigShvKt9v3+WlbI4U+u9VXG2W2xipRWZV/SU7IEVe8x+Bo1NMTP9gyCDBWlnW
ove4sPjn7xe3NxqF2i2GgCfh1/FrfZ/v/Cfj1fst644AIqrbdPfNGUnTbbof9hN33/H2ihcmgTgn
CvgHSdaol877YJ6K5K6PXt3rCCeIqqBaDwWLgGpV6NSwlOeyChpSgTwKbvTHNoFuR65gKkYc4asY
Ca+iOcIAOXlctdVpnMEEbItmc4pSaP4zH2qUNIPtMA57RFo8AXXOEs66Uibj8qRg5WMun8EJhE4h
E7LU2ZXWrJSB10bjzLv3QfLia2theM3A9PeLzaLuG8G1yHNChzmydKVDgYzl7Q3583K9ivSUPf53
ETPHx1QwAnljzobkLWKLRg99UtL/LBrhzKtzHzQ+REU+A8OpJ4QbRamOmQXpFbwznhJ+GfBidtc2
hzER7vUMapgq9x6DUXIGuXopIPlFkulnotB9ZFQUvY6m/SSUkrDTS3cPZcehC6kx+6HirvhBefHb
TSMeU8NVMuZvvsRT6zF2h+BPHYmpw3QTnMxPQF6B26IBtaFCAaGWtsn2BiAyBbIgx/pdMJvbHdA9
WkvKF7JUPLIFvQ9dEBn2gY87WZWosFmFFrzGlTUw+5o89WIAQVeBKEfdb27v6WIMIPGHHFwH7381
CRnGSh/WFilCCT3sFqTFawKxAuNI/RYFxTsUuUodJRfb22krppe+OvIj6pSa0O2eu2UCoFWpEesM
UuU41MUxpdS+srol13wZqmfP0QzlEeZ0eb39ByIQbkykAX6huLiB/g20P8pXsJatyckvTBqQkVxk
CLMtTBIZmYCcDME/jjv3ZN1Vr9abty3ftEeYMRxYup+RU50w1GsTmkvJ/6XlWSxy0QNGPKWJXoNJ
Oq0JJxE35bHH8QyesI1UYS0sLaaYF0udhSVddA0AhDzcmMM3UCoYYUdT6/hRS79I+IR0iG05ffeh
MLu9tUu35GKhxvS7Lvxd7w2WS9MdXwRbvF1JImRrows2PvtUqd1KKFr8qmwpvX6Yu6h3fTQWjX2E
FJfLMcqV96Qg9ujBsyqgzoBaEqS1q9XYaZvmnpYG5X8NTm+gi9UNkW9VrkRxY/Q27abfAGB9zz+H
XwH/b0ZQ48YJKcPhGJ5cZ62+vZieXdqehao8aA0QyaRn1XbcydtoK1WO8tI61bF64qGQvd3eyEU3
cLHU6e8XSy1ltWoqi2RXcMFYR4yD5uXKWVnbvlncKpBBq8CpR6+NkNR3ieR+UaXI3IZuQaLmh4/I
3/bb/9+qZo5HiSoXVhJywlFR/yLADMiZNv98wpzvdvHppnVffDpNa5MQ4uDwNZxYe4NfvleshPyF
GZuPJmb+BJ28qhumgTAl2uVHJBSO46OC+tkRVv/9WqI++Ypbp37mS0QJMY8gwW02HIEA7svaBX0C
qUzyqxKLoxv0hyBeKSOu3LR5NcELmfyPGpLcFLUG8hu7k49pVG6LFLmfZwZA/38H488Hv9gzucdt
9AJ52tDIp75wD66sr/jkxcRd4p0jM/7PkOy8IiNB/VGNGWsans3n5CWlaS5swzd/B/vcQfg2OiOx
HQLEDfppx1X80J/AfbWNf5uff1LRazrwFV34WmxNemTGHVJnTwj9IilLrne0TjSwNsJm/HT7yi2e
nguzMyetNqqYCIEQ0JjTdtUe/pSdTj1obUJpMfBcmJm55tzSc1cbaHtYVhoerMLcFmiD7ERYEIfY
Ot9e02L+cmFs5ovHZoDzqK/D1wwqST8/Rp1kZ8LzbSPL6YoJhIPxc+h25rQOgHljAxkQwttzei88
tffKRvsxqRlvW8fYQ3JYf6mmUTOaLfnao2K5esNwMMV1DRjBvNjR5EGAiE7oUWCfyKN08B1Tf0dl
Itk8UCI93F7sYri5MDcLNz006KYCQ/mrmPnPTQWlDg2S2yb+HPD5BYA9DAo+WKlA4sx2TWwQQ2vJ
xIig5ik7TYRR3a45xqe1QRd5OmzXlmhNAL2gFz2/6Z7rq6PckENPHfBJCtCzkwkq/UklbiNLAFEV
yaaTP/T79jv5wpY6/upsz1J4nco5OvQwgH/nDxaTJozplyxXPKFr/4Y4AZMkHZnnXnHCadxm595F
qHcehsNaLWlpNy9Nz8JTkrpFh7Z98Cp5ja3Kj0GyMnS96MwuLcxiEqqKljcihIj8OC8kHhRfLZoF
Ows20q3rg6lqBloHFJgYl+jUr42EPoKLUK8c6acg1Qqn8E3xkI3hiDihsPPa1dHUJYd08QvNWSYs
AkKDO8kHOfJMiWQK0hMIIkGHGn5lXH29Tx1/LxxX52+XUn8OnmpZjDXC1Tg5r4tQ1ppVCUXR5Odb
EmPqJwpKALnd1Q9QwiL896C678jnrqQki1sO2pLGMyQxPNc/WvUbeh5WXQrnODNVGzVCCgvRceUG
LxlhUlNlCJ6q8tWoON2ANHI9RqinEmWMNisza81v62UiCi2OUoQewCp2b/GoQY5gmvAUyMgEzgJY
KPZqIYpQNDCTuvUduLcOhdMSPd2N9KgydisfKMdWb2sP8UUvwrQcpWZVn7ocs400EBUG6JTnr4if
DU70xTrIe/WkbsdDjcKGXW7jR8gPBFt9glj4KN/Xr9aqX146xZAZTU1IKgJXTf7ebwsrT6aBY9Si
c8FWUsim5Jei1ncre7vkMy8tzSIAHVYNTsSC6YtpPr5rjJNWiE8CJbOws04quiQVRMFmGkZbAYHU
SXrxsc7KFcDN0gm7/BWzb16kFbLlEyylLaX7TJd+mFVyvr3SxTzw0sb0zS8uaBHVQ9tKDI9PjZFu
P57hrav20lk5qN+RYtlUTCD3gVN9khFWQwU7tdcC1FJouPwFs8sKEh854ol3Rmu1jWVWxzRDtgE9
S5TBSmutb7JsjTnrqVosA+L4uN4kTpGmZwrl1chpc1aNehKa8jNTkGcXqZW8zVYyzsU9hGd3QnGg
mDHvnjcpAVG0mACYLKFeMq5B8Rff4lQcuJiGBBPpvAROUTIGasZwcHpfMb66Gw8TU5BabiCUB1m+
Rny6eGIIF6ahihP57dxe2PlGJ4/DNG9gPsf30ffoixvZU1MXKn/BEV7jx8yyg3Pyq3YmZqp/E88n
yCBtZFqu0nwHFa1PDDVLGfxqdTsNK2QJvP3tWzFdrHnKdGlilr8jMVM3sO4irKH/NjwNlaanoFg7
iQvejMqthHAK0Ve25o1Xw0qiWoWz8lXJoIUYf2WKvBvFbwNCsLdXs/B8xW8zHorTnEavZkc+kyIa
017MlGitflbiBCFYdQvNK+JVRXMXtkBwcmD1K1YXLhqwL1UypwYlIM/ZtTalQS46X49fs1JB67N9
M9rgBc3XHfAfFMlDdeWFsnQuaQTBNj21gngqzLKwJvCMPpE4F+43NPRE+QQhag3x4RZW6MdyW1c7
Q0PNx4b8FakL4y9ynr23WQ2UC9sKMNyi20ykMq/AYehA6mbWT0iAnXeAG1I6oPAKDSb9r0PzEB3i
zUTl1e3kJ8+1pysaIcXymkd3ruRAVV/u1zB4ix+GaTSmtiC1ASM3e2pYCOH5AkJsTLqTndriVjkc
NXPX/HY/CXRUhT0ijuFW+GX9Ql9q9bou3CW4JSawoc4D7orYyXXHxtd64EN+128KmD0DWEbTdTLw
hZBNG9C0OHDQDF8h2WS5iNMw6INXntsvUpEjGTRon+V2QPZRNv/SPPWnYQ5Phl75iHt1VPXc5K4I
lb9uX7YFf//hZ0zH4yKeDpmWD3qbAKfQoENJ/gqjlaRgqcn7wcLsYukiYqaJS3Jbbnr6MV9kdG3t
4NT+mLIwmmseBY2199vaqmZvKDELyzYLpoS6Rae3+TYWqnP7uy0dExpaXB1DmUZuZocUhnQvlzpg
ICpqGPuiQOXLq/rvMCCtGFryS5eGpqVebFChRGNsNBhyZe+EFoMFSU/R31kxCr/xik9ais2QPfy9
qlkGp0HNE+Quxvqf3ZbX1rb43R6qDcy07+sXfe0Tzo4edRMzDPucT2h1G6mDtiNBQGutcrhUjPmw
ptn5g0k3HVIUyM+dU97nR8RdKMeUb6h1Os2v9QGLpfLyB3uzsxcyBIii13Qy9rFrg2p4aA8TurKb
SEjWnOXqjs2iiJDkQxjFrC74goDhodpD0KHaqT1uTXgO1nKZtY85BwAi0YuKMvysZ/D0X+NjeVQO
tB8nt4zsPbjDVUD9qsVZNuA1ehKp6NPiPtJz8D15SU7hTjLgEu23uUjFfs13LH1STYL0iyqDrl8P
DcsIq6fM0EXUesOzshkPcFdzWDyyw9RZs7YEQJgeyNQoGR8GjTdbn9nVeV8mTAzUCB7Ywlfvsb9H
i+9Q7+OHfDPuAqJwvotO0gY2ZGHb7KqN++R9gn7cICs4Cc/yJtqJyUpFYoFikN65olEBY+BUgyr2
o9vRh9gfjdINSAsaPEHzKDr+WXvyXupjzw2CtnZb//UTWTKnP5n3iD5vJ7ren8MxeFp7cC1EEPJN
DfQ6dRnjWrrAIz5ZLaoR5/RnGdjBlyl35wozZ+1BKBtvYZJ9XtuX6yQUv65C3wdUh1mwef1gEJgW
TkTPOnuy9TPU3KPYMBKg1Cepyn+lUnkXjWsZ6MKEJY88El5gy5BaWvOycQKj1tALrsHlGrZGsqs/
IzNst+gNpC8enY07f+utT95OB+zj48GgTgJ3oKxBdHdF6tHLEIe0o26c5UgFdzQkkd2iuQXd912h
IMIjVvKjkYu5Ywpeh6he8VImtbGSJVzHgo8/YuY0IRu04E8xoF8bvgXttxYNeVFItrdj9gIwBCvT
CAQ4R0as5nW2yONwmSKCA+XGfdb/4gDtkSXYWnvhW26/x1v5x1RWvG10AfL10ehsaX2v6oaUS8a5
pu0dOmRBm+gASHCrfdb38XvxeyKN8p/q09TDGk8IDsI/8qZsw+c1FM4UC652mjvNK3h64M8T69JL
5NL1BuMclL8s4WfnnaTifZQVO1dGx0s1J6Hiu7L66/SF1V/YnKUvY1tpxTjwyautshM5WiQW0ga0
WvAsPFKN2o77bld8GsHm1MxjKU53LB+sIwJQPCzWagGLp4wKADMP0yTx/Cmum1HgyQo/plYCD1ic
/xxVwb5FW2Bze9mLV1m+sDR7kRuu0iFM0xnn+B5BC4Vn3YQw1DfBQ7UxTuWLFG30/0N8Xt7hvxc4
y0qNVDaSPGlR1Eg/l2O4qYw3VL3tSvUcU0qPhSHbnb7SbV77qLMdRiO7Mb2KpZZltvMEZrQHpHbj
9rDySf+43Kvji1yXTqEcvrX5lKKX5Yg5dKV1LvPG28leF248RHG/NAj8OlWc5w8p0hz7MFPHo6ui
8xAXan1CHtx1+sCFgTuvaN5E7bjpRNQLs8zotmBbX3S1Al3IQAHkZpmjusJD7VXqpm6S2CmZR3dk
JN42g95LyP7lzJQE3kHpjGPcWZvMG37Wg/8js4KTMaAIr1NdjatYR+czQ6Vc3rW+tnG9ceMn8icv
MoF6ikfdqO7RPenQ2FbEc2MJ7kaptKNajvdqmJ6CqK6pTXefCpZnowaSbzUlZrg+qWS77oZ2k2WI
fehJ+yB77VvjusHjKJXjfmz97BkSSAUeWNoniIYLLjMuiHgIhJPMsjZeZh6tOPvViKFuy6NZbasY
/UJl0mUNBJsWn7dxR/8gG9ZRMvx9YFpPo+RS4DQkc0IjPZhKgqA4yhM9xJmVLkYI0faJU8bKz6iL
f3ipuasQZ+LKv1iR9jqE45sXpyfwiAd1LDetgVCpYt41ffddiodPtWb9rNR0W7qQL/l1ZxtCeqpR
/yyHZGel1h1A+CdViPEdwi6WlaNeFPshKj8FpV/eAfUtd73Uo8OYa+EuMbL+vldLKJcV1BLFVoN4
V5aSx0ppBiQJuwb697hExlyIg6MaRPons8yVT3pvjijZad2bj6Z8bSsoZt/pibDT9PIs9FngZE34
jmj3a++X/kEYw9CpEqVDGHwN17N4mzSqhaJkgeue4zYRrnW9vM+tc5RwBtMUxZOhYSRDHLu1wHTd
68I1G1SgKLFJsCDPHkZhVsUyIunWuXD1eq80xrix3OShyCo020W6qmPKS92NjeIRgXkYxSpvXyYF
c2JR3L3HY6c6gLr6O8kt9qOBiKEZ0ELS9LHdMoX9Vey7eiWazIMJ5cCJ+ISAMgmEUDr7mJRmrWn5
CDD6r4gMHBtEgbejohzRbz94VvYJyfO10b+l3aAyx9iaovAkmLOgSF0EnjUYzLNpROcgTNHEkd3v
bpGtDTYuGjLg9tFITkCOzp5xQTuiTxEk5jnUY1tvXCeqUeFde76tWJmjWJJSqIN+rFhO11JI1X8V
jX8v1+4aN/Tk8ueeGrUTU9Uhwpv0xj7uk5klSiRllnGO+v6ouOWdF8ZrfYTruqXBx+JNACEYvBZz
G4OQo5Q9hZ1RTl9Q2ORi5w9e3tV2Fahfbseepe92aWtWqch7FYGQAFtZ536VhvpRDoW3ThyOt80s
lA4+rml2I9uqMUUBUeFzjqInjfb7uPI3btWeNLRFESB4hsNoj85rh+6KuBk1Y6X5s7hORMcAWoFd
pl/xcd/iKNDcNmjIj2rtKDTuQREGBifN3e11Lm7d9L5WJzyJNa98R2jK+31KGqamn4VJT7n27E76
KSbSShq2YmgOqPVMvx+CnnRIiBq7EHlWGeGmT5V3LVljdVmoWrN3fy/KmH27TEm6QY/Zu+nxZt2h
+N5CjPrN3RhbXPgGKMFG3tWOLtriJtokCKSvPKHmzpFewlSNnBw6r9arVnsTa1VGOOQHpOJ96mnb
2mwOXUt6X6fDXWdqK/YWPy6PCZoYKkiductiSmJI/DrlsMCZCD3GFvs2El22568AVpYtTT3XSWP4
qpc/aTnpmRqwskp5H3z/xUAt0fEZO8mt8v1fnE3tb1vTb7kot+amVCi07I1zGt2rcsc8jb4bOJge
kmu3LS05SUbheIaBjEC3debyfST+9DA19bPUdMdUGR/DutjfNrF0JNB85ME7BbErEq/Mb/U85rVw
NhDljXwiev0Y+NKDG76k5pfbtpZ8h44EDRUzAiUB8+OHo3HoK4PAJplkllaMcKGE9AGSmbfNLH61
CzPT3y/2R8rqVBMVzHSFt1HNl9b/N4GFrF7nOtEHvKJxVceihA8NC+iEFY6aN49uVfe27As2otHP
t5ezcLRVhvDpAEJDZjLP+nE56PuFQQC11lkazHtX016LqD1YUvQCqmR729QCJJJgeWFrdrRJY0Q/
9gfjLD432660J26ZcJM4heYER8sRn6Kja8M/4dv+6xqQdWHbPtieRTZVKvoiSEXjrKfCCxw7b4Vc
rhz2hUox61NECLX+lAvnqbM5qKYgajVXt1e+5Wa37yrUIdXCAovyEqCtjdAt3bwaSWuq1qp57kxp
HxX6ygldqByqOvUl1N4on9LB/LiluSAJgq/gFxUEykNk/NzmQfQgHgiHjVq/NcbKEVq4eNijZ4m8
K6/jeSdKkauoSbSQpIECcVt/Tq2K50+8sqrJG81SOlTlYP2lVq1ZV+gxrfJ7RcIZ4hd5AFQ0goXi
pUozO4SBQ/DVfZ7+SLPX20d26VNSGOduTDyEVy8ULRZHo7A87UxkreGTNSQ7MtGRN3L/1OXGJtS0
58RcLRMuuE1N5BxJKtSvcATOdrBJ/VrIukA7NyX10K330qvbPt6Nm3TD4BzcFcrwpGWPw2aCfK/V
qNaMz26ph3a6D9+6drb0HzqYw8JHFB6Kwkz3bP/fvAimmjOOR7ZA986DUFWZKEuqiXYuhcG2/PfE
Zfg2XB3an5Kf2emZ3pp/ohCVmzkMUOpT0+uE6Yt2G/RAIwnGdKdsHUQep15Ca9e2yGj2l0y2iRpw
t/vbXt6PrwhybG4fqQUg86T8TsuWkEtfY562VKluhkbsqucg/czZk50mbtHC/NyPW2Znj6F8FMfh
6ImQT962vODqafHAZQ09PY+ieXLdBK0l8mBRzxDw2FaZOvnAcj3e2XnrSSvGFk4RJYRpT3ke4ROm
v1+EyT6Pkyqpc/Xc9fnGiN4FSXOgHLRrjxLdP6X9mZ7liHaiLA2pjMk42UdjtQeWQU4DMATVg9R8
8o21kZ35p/vz7ufLTchVhBbmQ/1yEiCEJoOV8CAYdDwKb7Zlop2qKpsskP/hI+g/xmj9cD4mBOns
0w1maVKvN/3XTo2PSt0dKr3YyXq9MqE7923/MWNA4wW2lz2aOZk+Ec2uanUfLnXzTtbEfRLDhObG
wV7OQ6fvowDp4nytrzePw3+sGoB9FOZwp9zz41Z5eTwkvcvi4kiJ7EoW36vA+Hr7oM8D0n9sMFHI
rIDIWZ8dh6DKciVK/QAwql5TGASJaeXxW5Tra+Q3VyH/j6mLgtAsGxTUsSsbP7PO1ufyCPnZQ4Ww
eeSUgz3c59/c7fjrny+N88cIxJ+rPAeJtZDfiyNSKq/g4n/WgfWXaFFNlEsw8bcNLZ0OOhQaLxHq
KFeoLGsUsqCSRwAsBSIfcWML5g8DUg5D/+5K6q4xpBWDSwcDRgJ8E21vuo+z48gfrKCMe+EcVsqd
0ff3yfhP2TunzZryB+ZxqG6Cm/l49vSw9EJpHIRzkf7yS/XYuHAdpGuyJUunj2oQIBbcBcJds4Vo
dU6xSWJ8P3a/d5XmeO1XT17LhhYPHp9EoS0J0wgR9ONaurLUIAhlwqdvh9Aee+NHJ0a5U8rdqdEG
pKkh5tOzfqdWwe8ktn6HbvbIrdgWZbX2yFtyjpc/ZXYHon6M86zqvFcplY+Z9llNmpOnQeTy8/aR
XF7zRBkmGQAWr1j4AEtws5GfBtjiHdze6Y8B/buecE37sIuYiVkDJy4uDU1onZAtgs2cuWI5hV7B
czu4dug1RMFJapEYLe7butveXtuCIVJMkmg4A2gOz9mnLS9Q/boRhbPYR9sSMVE1qe0mYmCrWHum
LJvitTddNBY1845FPCh+kXOzx5bqeuUrouN6IXy5pnRum75dSQQWrgMr+6+5OTFNz2iGpFl8QjOW
72K1dOoGYdqs3t/+gFePSy73Bzuz8pdWm3HYatgZn9R9t/VEx8hs6b7bZ3vpMf1iPIi7HKqMX1Jh
e6s589WYydy6/PE6VnGU9tkQeUwFII/g2Xrg+DrHM9gHxwm508F1Ydqe5lRPydPaiO+Cr/6w9Jkv
8IOhqxIVvxZY1nE0GseIVGdUPis181HDkzyuXMS1LZ1d+ERLo1QY+NSKD+kLLNwubMho+W1ub+mC
GbiieXdxROBAnjdb8jjtZDkCeNW6Jw6OXVYxt3yltLdmZLaWviybuk8t4WyAPSn6QxYB+VW/317J
VTee48FSeCQbyIfwLp8dzrAt6y4FsvnHc2XtBpFMd2M57Vbdaafu3viSPot3XuXcNrtw07Fq8TCf
EFRXPN9eAMJbiYhESqEdaK8e0LJ3DPBcw8ttQ1eItf+s77+W5vSskNy2NXQOAhATd69CeejvxE/K
fpqTszarGkvzx9zc2uxr+q7lCbWHs+xyJFH69tUyQnR59HuglqHdlNUXPwgexbrYNVlfOHkhrcEr
plNx+Zz88wsUXnFT9CUQzeKCp5le68VEorrb+81rj8j07S+6eCwngV2NEVQebNPfL55PTV/7YVQY
wrnRKuro1naUDkq/1iZb3rcLM9MJujBT+7GmZbWKmdNwKo/TgLfyMHULJhbYNTbuJSdJ+ZzrTPzW
4Wya+aksEJrRU3CS/U6wbF7flR0wUOs/CY72rQdl5v5sGLKcehPr4liTB77aMl4dIKxoo169fhMB
jQJmOskvj8mjsukP417bTwMF0YbBtJWbt5SqWLyZ0ORDRIeVzg6I7JmNqHcZOOZAoLzg5o+9rAR2
09VbmhansNdOVdGdcdzbJpMqO5eyl7L2Qlv11toyi17g4qdM0ePDHgeWzPveOA/RW12cNCRyteJR
VtaO7OKdwE0DbGJi+Up22I8YuYrMmhSmiQd7NATJboR/qg/z5+JRJ7Kg92WAa17HKQNBU7I4gEk4
oHP3FAjCv7l4aHDpzItOvFWzjYPSVYqallXIwqdB+qppX5N0rZqw9KVQPqczDWUfQWF2DxqwjIJf
U4vO6h9j9zvuf9x2HosXjWRyKi6BirlqhSDD1ktuOroU2sNzWW2yxykR8k6R0ztt4VjM8d0Pxwkv
u/FfV2wv3TM8CkNFjLxdy5pQ3vdTyERd7pkOtcH7NL4DOsaRTEdv7Wi3lvwsecqJPg2lBLAZV2WM
oNC6ppvsNWXmFF7phC3/XmM0WbpEIFOpMjGTL12VLVJ9VHo0PrWzaX41gs6WrM5206+Vp2xWvt/y
ev62NB2ei+tKHT23YuBiZ82GsKWhhXUoergcNdiC2r/8HmHkJvo/KFUtrtAEi2NO4iMwDny0a5hu
KSlu554tYdcUCY/H94ZhhbV5gcWzf2Fm5o3AeCEB58vuWe3bu7QeX2GPO9/+hEsm6J6AJWawzaTk
+3ElyVigc1ckhJkmujOV6N7s1f1tE9ebRH9FBjrA3QLIe5WaAo3qxwYSejPZp+5oW6lnj6sK59cL
mbo4Ms0VgoiI+/y4ED8O4qitucam8CbyfxegQbi9jiULrIJ/ONbAIaZ1Xhw2VNH8sW5M7Rynli1T
2hxG43DbxNKnmh7rBlQW0w2dObu01eoqCH31rLYvYfCe5nfSalFxIdyC5LgwMq3zYh11G7quNcYY
2Ss7mAaf67ecsaEpj4medALe5vailg0SHuCTBQt2VYrwlUbtgHSaZ+SMexhWhLdKd6wtoLDWpuQD
+eoqC93ihySyEjMYQ7iaSjR7sSA5KNQzPM227P4WlS+a5K0kLgtGaBkadLCpkZlXpGye2EGx4mbK
OTcFx5vY38ufYWysWJl8ycdcjE8HhzFiQJLFqO3sTCSunHt9bdBWKx7dSN1EUCJYyamAEpEl7m7v
1cIZl6ZwBJ8L4kBXg3K5GY6jKVfaORy0jUddoEhXAMhX8yEcAExQKZ1i0HUTC/iQBtVmb51r+Ozr
40QIHfzWN+aT5Gjw/QY7ca1Jt3QAie5IldEimIQIZm+goTQGN5BDHbRPv6n0HQ3CQ8CDUs9sAwD/
07qU4aJJCRAHRB2AfK5QU0EUF9ngs2v1136jbCKi0gNFKm7Z+BrsrONaIXVh4+BJ+6+9OXgqHas0
FAZXPGt9vxuz5BgnL7ePxhXejY3jPT7BzSZE9zWEKGMsOYwt8ZxVv+LupPT9tpXvo0ElTXqWXWun
Bb2tat/4j1auwHW4/WB5joRMx0RP/EoXzx3tyKH9YaitHWTHony+vcSljwibArVF0k1SzVlYdyu0
Nzw40c+dVHUH0619mwJkutJLWrJiopAGOBah0iuika4L00IpqvGc0xsQeustrfQv/3gh0+jVRL8G
p8pVwdsLIAPzO0E5h0pJN0IsvhKa1xQUr5qzHIgPVqaFXgQSqa4Ab/oa/k8LG8dLijejy0wmj3Jg
5kX7M8uQcB4KY6eVEkS9gRGt+JIFB/zhB0x/v/gBkIa1FXDo4YzQ074ITIpSgfcuCOPx9ueccoeZ
C+bAQ8vCK4FG7bwK7Eax11d+rfypSFX7iCGYieh/bYptaTkTWZ5B8F9oI8nlIArjaAxAYiRbVz83
/edEGFeymIW7RHMfhVUE09i++RnvajmJOzkZzrBDbmRfcszoR5eGGw11p9tfbckH0u2ji0RbUQbP
NrtOqjdEkWkm4h+Q5UQn1Iq2q9j6ptkwXWvLb6jjrpi8vlvw9wCPkEBmm0BCZidCdVO9MVuCS3wf
PJonhod3+if9V+CIO8/JvwW77Mdti9d7BqjSmGQ+ASmYVw95Vyg80x1N5Zw0936cbQbpMUvXdNOu
4KqgbwFiGDBEo62Iy5klt3LU+rzvB+UMhEf66r1oO5WxaPjOPlkvxpbGx7Mo2cNOvGcOlZK9aNfv
/3yZFz9gXrPspFyOW900WSYq2Jb0KVeqbRmpKw54ocbGQsF6AD8x6OnPwTyS1PRaKjUmM38TFx+H
5pTsA2fYyZt/PjU6fVVtoi2BawYo2rw+UiSlrPVWI58lozl4o/Sl1bM9oO2NoYeb2Kh2nTiuJPgL
xe1pdUy6oNwgI+44S0UsOQjEusKm/Kz+FSUAamrjBNP2X+Kufvwfzq5jSW5kSX4RzKDFFbJE60J3
s3mBsQWRUAktv349e3bfVAHYwiMPMzZmtGEUUkSG8HCHhK9YW9jB7H4rlVw1DP4KVNVlNFsXRH1F
1UZ6qpYsBhod4PvFX+pkFffBPthh2Co3Wz9NvWgTwbN2Ic/Mzp9urQyzJE8bwafaPpMfCUKE6ydz
pZeFF1tFcsGEaNEBmV35sZ+UIuH+N7hj5fToC+hfTGiD7XNy5B1Tj2u8+hVKU1uZzdKXwrVhTVEH
YG2DuWmZb5BMxQi6Binw1BIUZcpkqSIgDeVWfLfiTC9tsd9y9tbpHQRupBIxENhowXEPJSiQo4Fe
L/JzX/pFnK1S0YKTHrfj4uNm3tvgE6MKG4R7ZK+Bfi7ZwX8DVFeYxgfvMUpozhR26gP3kt8MTsxb
2Ud9KqyeN+WnjR1mGc7l88t+CVtl1K3QXp5lQNBDrQItxaePjw1YEyjkNg30g1ADl5xxByr/5w2D
K079wuAssMlDCVWXQlKw1r0jWmCflnecA70cO/erJ9GM3CRyt7KUlZuCzjkiQsCxUTmbV2JaOS+i
VlYmH/J5T3UiHzVa2Nc/bMPEPEnop8zIq6rmfTkp7jBEeSND9/W6ibVzirxOAKACHpxfaNMAvZEI
jdjJvugJLhBfHpupUE89SnEQcLT6jRdjZasYVRiaJDIo1xYN+pSqcOOqCuhcn5oZsGx55Vc02khA
Vr8KQCygW5kgyKIhgkpgpncRAurBjSJGxeiBTMFpzHh0ihfqFB5HN0KZtQ8DyBynHiLASwrlScbU
cxwjGCTwJ5KBy1Z9itUWTdiGlbl75nKFRkKDCHqQvuSotYLmECZbyiBbRmZvXtdzetto4uhPpHqJ
u+Kj4LpDFmQbUfrK6QZy4j8r9h1bnHlItQ/ibsRkqx9pimuA9UoaNo7Bir/HmJyImAH6GEsUIBmF
dsrDavTLkjzpg3JMUmih8qICmOy4sf9r/hdJAMNwI1pYAvP0hA+CuMEB0G9RN2P9xhAj6bpgBj5D
Nle7Fjwj+S1nqacsMnk3d6kXvdJwN23JbK9FZSgHISlRwEOASz3bwIxXwiAf1MFnvKDAyE+dq0OD
EDQEVnmfbydCa286UOSQkNOYxO0CSg5pYJ4L0hGlhsrlJLu46QAPwZh19ph8xa/aM4jW0l/a79wG
SsbS/Osu7JtYYPbeAPCjIIWAGgn6r7NoO6hkHtFSAoSPginmGOoOWaSaWkfvOtCpRW3iyOkxmkor
yHibKyOrlDGOHgk2n3WHMH7nysKuKt7uMG/MC/GdlPR3rbK5KyvP4vnPnNPuqgBcIQKZUBWBzqqe
miA5t4uj9kh2lVU99+ZfPFAX9manoK0jNUJuxfslSBLi6WXSt+ZqF5QfiDkQwmGiBM0+VFXnAVXR
5GWRRwmPg9bsU5D5dMRUeLO8ZUTgTA8mTh0uNo2HrR70ys3WQZsDTDSC1SXOS+cbEnIQSfArMTSV
9lWpols+etMUbsNJrfhCRgyKlAPlSCR07M/PnFTV8HFM+3z0a+5VV+8y6XennK6f37XHiiFDEY8C
342xqNn5TSW1HfOoxMcAYCIQU3tnBODZXnAwWJm426HL6r5BMhTjV4helqMfXZcAYVKo7fdRLB7E
ZwGydyiefRaga6FO25gpxviH/4IwdPVjz03PemSdLA7l2HybZlwlgkkNN/EY8SDQY9BKx4z7RhS1
soUYqUGJHNTTaGnNk3EQctM2onBOSbKTm8CKVWh//bq+hytvGeTs0Whi1RM2JHV5TMCF3xW9RBqf
awBRFcxa3XQf4jKqPjcxT+kNNcZQdsr3vnbPArXw0Ji9m+//wXhs+Y6V4jFKWhg3VNnYPMM+XX4Q
ssAwiGS99Qc5swv5pk4zU5iOU/FCRmIWwXOaPgrFb0xdbGTcy5VE/R3gdpDIMMH0ecItVkJeDBIM
l6piFeA6NlsJKmvXt2vlwWLIFQYcYWngApCtpgrolGOu8cXAiUA/4jS+siN2ZLU/6o8yN0s/AH12
6jD8zObaLg8kXmdUE4AXAncPYDSXa9s3ZTJUCq7AN203taSjIICAHcZtspueA2TCjcnZWynp0mde
mDUYY8WZKwPUK4pTdvPqHGwS4SOF2l1R/66k1+uLu2Vn9u7UeqRpA592/tRLtgCKyMEovVL9BP/C
XxgCDoQ1XlHknbeJJq4ThUGVKn8kP4Tkd5c/ctxDMGyU/9d2y4BgOSpcQLwvqqJcHSLM6uTKN2h+
aIrsTp+k4zTqf4zVZHN4aLtjWhlXbv4IhG2hitw4lb4Yg5I06A9TQk801Dfmb1baebCjI89j3K8o
u852JynSuA+KqQLdnPZjumFjHSKOww04yex2Lzy3793WzO9KaIwrjQVE2oerhvj68uRpYiagmycX
qGUpEA41bshX6bB6ofGag7ipf6M5wtNsT/8hHpQcUFU/5O/RFkhvxbdc/A52cs9uAHoFUtmVQe1D
sQp3zDC1+OX6kVwp2zG6UiBhAXMHQmiOdadQH9KC1ijwsjJxvNqakHSemDye4fFmbCIg7V+3xu5W
6s2winF3sIFgqgXv0OWHdQKXqlo1VGh4UL+6IR5T5+YdiCXeMSEC4dgcp0cQCBQvFZoI2zyZzHVc
RuCwj8lVQKIY+9scBxGVRVw0oLz3U8Nr43EXTfH+fhpvVekFfTVUm3gL4jcb2d33sZlbhZ4uaAsw
HGcsWASVaKz0juAoT4bJH3iLfoJQmH8JNEsGoSM4PEqL2KrdOemTQj1wg3cvoQUpBu4RkZW7VbFd
uj2dURqydAtM10AxzPaAG1UlIVrlt7F4VAuwzU2BCzZPK0+kjS9fuqQLU/Oxg7E3MPw1YrtHJQNV
0kfTilY+/bEeOWuRoNpuMKJwCSWTmasIywkQITGCq0AJMzyWt9/gZ0C7FU9yyCG0GlBmb72O7Kgu
NhV6DhgWYcN788exHKsCXqssfCX41Yy6RUDmVgLAkxedS5Ot2dm1TQPjPrs2aF6gx3a5aYVax0an
N5UvVJhjyBRnVGIzkF+SsvWue4a178LVxDQTgDWogM18YFjqnGZMaumToPeMQHLbtPaGsbA7Wu3F
MNry8yxAm60jEiNkZUiS4Nfm7wnh9diIuK6DzxVc0MbZKug2wMtb76Fw9RVSc8u5rqThGHYBQwAr
AgBvpc2dEJ+nPVfiOrYtf5djGEZquMdoAqOyLLVQipA5W+dacKwF/GjmXQ7oJPoMYLXiTTHUHoZY
f4gnYwcSuDc+yRIL8M/BrLNedfhY+9XJ0xZMYSUNuvzFs1xk1GRg6iPK3GbvJEC5SXZrWBT5iHQb
+dGnDMD2x6ib2Ul4u34aVs7dxVrNnAXF2FUgZQhdMgOkq3qPuWyhC21ezgIgJZStq7x8+C4+dF56
4Hoh0qeqrfxO/gqHfZNs1SXZ752fNhAOyRCERS0Z9YDLe2SotMlrJat8qMaDtfifjjs9aPvry7bi
+DDZZaB6DB+70gEcp7TuK9L6cfRM+NcyxGQXZsmuG1l7w0ENB4gYUgPUk+ZN6YR0qSzUI5IDD2U8
q7w16u+nBLKoIBFNCy+xDVvaCGZXAjNUa86ssiNzFpyMfDnm2dg1GDPJfxUu8m+zdt86kLhX5n+T
hnw/SPM9Q+SM0R00qWF6dl8pDfimK9sSuJbe7+v8NhBwFeV+eNLL+NfYV71JwNdvtTL5GdDoXRrG
09T2AH31snoAiWwLQqI49qDwLFqDIt0GwXNcQPS71XqLMybZVJN2MtWKOGDyS01dz3/KfPIx9OSH
qBZ3mhDdBDLwxnzbRpauN3bd83cdYPWVYhxARmczhsdyGn5UaWrYok7uk7KunKSeNDsQstFMxRyM
hTLYK3QxGU3QazEprbSw2rrJnY1TsXKH0NBCxsjiK8bqd7k/WieJrd7T8tuhEqu/VcEpY2sY0OTt
6qf8Wik297lhcyWuurDJagJnZ0Kb2iAlXV/CQTX7/pbYnZnfGIfKU7aei9WvQ5kE47Ys459X8qSp
UPpEKUqf9yZXUBwVQaP6EFnxL6O06B1GZuzk/frXMe86O3943v81OTvwalvqchp1JUoMemyDTOkx
KeqDEOiqyffCCydWR6C7/sIVApgJfCaiRtBdfdenzpa0NUZKsq6E1YzswB1lt1vqiCtO6sICW+oz
C5mWNAMf1qWfohNEDNEStGMITezrq7dqBePeDGsK4ov57Z1SkV2xAFbK6llXih3EwNyI7zd4yNbO
BRq54AaD20WUxMKMs48ZuVahkKRB2EKfs+RGlZ6vf8ZKoQlYozMDs9XKG30cUhlHvLc6UDcLJnEN
J9urbnzYIoteAcChO6CjJYTgBK2neYRCo0kWigHvfbzXD4JZWupe8loERFuk6iubA8AlGBqR9bLC
Mfvzs1ULijiu6w7lwDKqPD7TdmlZ3zbp1hDpSkwJkBFKdAzRvKSc5roxlJtKQz7b35C4+pVqnAkn
rBHIWlfa6/WdWjsJ58ZmG4WJQ4O041j5iTpYabyvJ3Hj4V2LIFEkAD8CoyAFveUsKiqNsoZmT177
yQuPtLX2dPQOXCkwi8wClAHAc0z5VE7mj/BR2SFzQVL2tAWdWkumz3/FvE6mGkbWdZPAUvjOru9Q
gIRgD0RVNAz0cVbxuzlq6G0ITtRYsuHGDn0mG035lWjq4hfMnpowlfNeZFlJ2SQY6x4hDmSYJKF7
IgTvehGY2RjfFkG0WWNmf/HcJZ9tgDF7b+jAi1ROsMcMeC1b+WHayXvhEO+Kry3w5EojAI2Vfzd7
jpPnKCUtinsV8Cq9M91Qlykhjfe9y3mZy+3lu+vHd6Xke2lvdn7TqpiaSkDSXDuBB9FRyZbCh9br
dikao/FkYsolqm2KeZcXJr70tQXQ+X8+mGkegPcGL+ws3qonPSyrFvnReBhsENTvhnfjrnYnqzKb
x/F1C4azkmKgZMnAFiJ6sojvZj4ItMNaL2mIHZKXoTpJ+bH8pBD5vL6sK54OcEoB+BFE5HggZu8D
YD51m+uk9uX4NVNaWwdt9zBuFQXW7yToRjBhjpbVoqNNa27ka3CoIBAaU7NDNe0IrOipO6L+AeZP
wH08cNTe0EN8zOxtZZZV33dmfnYvGgkMbWoXV74aBCCUiGzUce3rC7nQBEG1RcRMCr4RWceSMDqM
x7ocwMiGx6nZkwfQRBd7yWVTxMSGiuhoNq/TDZM6RnvgpDmgFRYg1Sva4Dwlg0lam/M3ftFq9Hn2
i+bpsaEbkVLgFxU/RvhfYgk7+VkDoh8qe+6eNSyoeRek7kCd3E4wcLmZia2t+/mazB6EKEpDSca8
G7Y93JWP7TM4GYojU3qWnOGL/NQetuTx1pK/822Ya/BMOWlEI1NKfzo1drFvveCNwfaaY2nrJvje
7/vdps2VWs2FzdlV1dOMNomKzxRvZU89UDfzBuJGSC0Eh9/Vr+OfjzPjrLFpZmBEIJE2f2jxjIcJ
16JWmdGPIj8G/e/rR2ct0jo3MH9DI3BUIzaR/0lcpGOz0x5llyn85H8Rn559iTFbOoH2ahHpMKSW
YAri37Ju691YexMBFEe0CJ5XpA0zt03aSs6HUcAtQOHK5CEUZ9XESCwoeSleFBaaabT0HcIzJ3Ae
QswYWgOmAObRjXh/Ze4Ze8ageqxUibnJWUw5TQIXcD0OSfdBMSb7gkBsJx1zT3PCzoRWD8MLtCdB
NkNX2sgOV6/hmelZppaOXFbqzDVxOtlzCWY3KvHz+olZC3nO04DZ10V1NBRyiDwjLYFYNR7i/quV
Yiugg1W0v0B7YJFKOFy3ufZZaLmhH4VyLOO8v3whOUJjlWY9ct7wh9BmZthtXYO1NxjPBgAyjJpw
MQvYdXEp1YZa+FlqBr2NiFkFISP0HDIz1a3qRRYABOPRkdHeRsO+/nWrAc+5cfb5Z0mIOkWjOFUw
DpGpl86nLrnPDuFTd8OCHskLaif7xJh8/DO0xY1Ls7qbZ989281EC8OGlnrhp3jLpF23w+zoXtxt
pVlrBVxoV4FmAEQlDEg4ex+qMVUrNF2wg4fgEN5hOhHSVR3KQXbjiGCf4Q7ye3TaaretlepA/oh5
MJm1vUD6cbmyvELjitToZ3YuCoRmhafPSbzoRnSpY7xVqJVspa6rAdC5yVkEImQkIhOHzWyA5B72
wQECwrvAQ2Z5kp0SSrutG2WM26Sy8ntjEzuw+iye25/FeQi/hDSeYF9ozZ5YP5obqMZ7D4YlAuAI
+ve9Ym3TH6xen7N1np3gcSjjPG6xzoEA1t3yVebhG/TOFJKtzGfVEpuzUlFaRlFodpDabBDKOp/Q
oR4GC1wlu5Ly5pA+hNrj9Vu5lrJD3RcKrAru5qJnWWc1yLw0ZCFGgUa4FP3SlfozEMm+6lWvoZF7
3dzKd2F0hTElI8CAH5qfVILIXSmxgooomlJDrKCUTaVITS74fd3S2qW4MDU7oSW0eULgolmInj4M
iFoFM0avkGVXYW3HgA/JZn80NuBC/49ZFGXhxoEWmrsAnI6YqBTZOpuTKd7qRyAKkBN0Dm+Pe/19
m0J4JeP5pkVAcxJiZwt6JDiEShmrHEtaCiZX35Zh7mDO98/zqgsrs9hbGSiArEZa+TqVfL6TdnRq
vLxuN8Ata48EUlEFbWtoDSzVIrIkCJph6uFXoETIO4kT2PJD8KDkO8buphxEOztBiBiYhYde2/jG
NfcNlikcTzBZIO35DnnOXigtoArX19I/lRYwCElos3Q7iPYC/CjajPTQ3m2hoFaNov6LSVsQT+ji
HIySIs6og1TE/mFYJH4AEBeZpB34tQudRSveQSDpOfyLaRGddX7hX0AgBALNmf/s+bLog6Ar/MIY
UUqSrLROth78lVf3wsbMXYJug4vaHDbgowtIG0ZAxpr4b+OeAVGIq+7HewH0OACHwP4d2hbe3xQ5
Ln7D7OXnANAWlQq/gT9Eu+QR4HOIWVqqWfxS3e4LzfWt/Vy7jhhwZzVwNLsX6M4GMltGFwIvUBnd
RywCCVLFGFsVtI/r/o0t3qw0Bp6F/9iZwy9l5BmAucOOAUkvUbiJxa2kTFjdPxA5QLYFnD+QSLgM
K5BUiOmk1/gUvPH67wyJf/Q8HLNd7IZfwc7wcht+RjzWp+g+eb3+eWsBBubOAVoC4wIauPOYZpBF
vsvKkAUYNXjR00OZmmB2Hfb0Pro1LNmUDlmD4RkCQMue7DJb5s2t9u7qGuPL0QVFTxIrcLkAYohZ
59RAnlHEwUkqUM1RNovMKw+whNv/fzbmM1VSJiYMtY6LOJS23P9EVGPqxmiViZs1f5E4MT7XbxUw
OJs5JmjoA1KVmpz7PPqoBSo1/EC2nCh7VxcH818bczAQr/aZOoRcDpo7uo920QE1aofcSRCT/5vx
ULgxHcTtEuaqQA8ziydU2oPucRhyn8pfLXgjprzfyHPX9odV+GAAtBUY3rk8A4j226qU0Z8zcl/p
Dq0ECFD50Y6RyW32Atd8B2a1GBsaQGSLsRVtMpquq+PS1zF6NAVvufqRaPnffJCKS82jRgpDsw+S
u1wAuWGLA9dK9yEnv8tkiNxWh3ggBaLCqwuIkl6/zGv3CEccsQlmM2QAJi7XUMlSNdeMCibzsTXB
xWc3ev553cba2mEyGcAikDiBHGb2WdwAEc6RjwpfFxov1vQ7SoHdN8qtJH3VDiRpENoxEpM5sqSv
upKMY4wcoIlcsC3xSD9EzE+J5ZbI1FqBHsRyEqY60RhWFwi+nJdz8NwomBm1x9/ZXbTDPAvkvslk
SVaMydXNks76t/3H4Pzqdo02UU6DQbRbIhOwMPAwO8TVLPFj7FDkBMGTnXrS/vrOrd0wjJULEENm
cJN51AUwZdCmspqDpQyDQUlNP/gmuSdGdI8K2C4rt2706mnEpBB4nRiZ9/wCGHHcVK2Er+zSt5F/
4IO369+zGtHJ7JyDvY4pq82cUohhvEEdptxvjMkqZcPBrGt01Ay8VzqMW0xzwNPG7CaAvpFF9BwK
AG3du11oVCa4IF6lODzEFdUh0ZtubjKL7Ob+GcQdqC+BiAxPANuOsyC3EvU0zDu8ARkGwLWDXAZ2
OSEbSl4hk2FAGFVqJbMbPuXpNaHv4JjcSAHXl0fDu87Q6yCwYT/w/AfkihKF2YhjLVncR7kb3AG1
fHDlBPYHwkE6WfC0VvEX9CiweWaXnYszu9lQ8F0h9XgrcG33U2xAEKkXX8IQ9YKNE7C6xqy3D0oP
8OvPgxcMp1VaOtY5WraayToVGELjLMbfJFnD7fj+NxUgiV2d/zPIHuXzbxPjVpC65vvm2vJkQfBY
cgHa2nUY4jDARPFJnE2j/Fo2jyoXRE4YlfqCvCQTiFCLQ5H7EWINN6XNb2OcclMVo9iWleRFVJPj
0JQUI07Do5iKt30iKW+NRrldViWSJ3fkWexj6G2WrSUJqZOXupd3tUMH4ylvRozSxeXPiXZveDPf
wly+wfzNV6hzxC7zxK9Awg+15ea5KtQjDttBV+KTPClvSSfteZl7zPjU6grBTSFDm4/lnmRI6uIh
PHZ1c4gCiTM7Xn3WmnQf9uoj11MGVXAVvITS1HplVwBHxhuvMqj2Ez7/KsCIata5cFerutMbxhuY
XoFMUgcCZhr9UVVLD88o3HQXPEZ1e1CFFP1b/WcykGe5q09jNp1SYfhKZXIbQ3OxDYiVB5Duw1LU
OXls0xAlsxElvKT1NL11ZSHz8nhwiobcaq126FvVSgt6M7U8eHcCbReP+b3WFdYo9scmqxwlSFxo
uj+HMfAQzXCkXPFGmvF1jHmMFfW7uC4wfQtUU8Tz+3QSt7L3tdgPNxq5O3hpUYecPfQthXYm16sU
D70pAwDn1l6GYx9C19Ls7oiz1bRfeTowSg21OQx8IpGdA2jgRyJKoQzqD1DV44fQE7LJ1vnXuONd
Td+c0lr5vAtzsyIIaVU5kCKR4n3sncFHafddczSkQVDChZLyRqC2Bj+RMciKpx9Yp6W4RYuXpYGE
OfWF0ubQVr4DSdZd+yJaxCq9wE+ew1uksifcnSZzmKJ64W3dcbZhs8cCbK+A0LLxHExkzZ4yDZgh
TDthgcv895ApVkqlx3L4wfPAB6cA4kXZsZG1rRdixX1eWJ15s5DE2aQC2wiogHEqCfcL4kmhKae4
fb32KFICmiTDnGJ0MZKcvwWQ04orxWya3t5w5CuxAn4JODvZWJyGfbj0q0VC2oCrW+q3xJJ+RLvi
Ho7pIw+RePI3sYNqnqdsstKunup/jc5JFQpouVeNVLJjNjqxZMa8nYmu8cSGYQUV0qKR6o3vsdcf
xt3Whn9HW4sdN9BKN3D2xAUeUZFIHPMYUfVrwHx/DTfNfXoKB0t+yz8UT3Qrc7jtQos89jvD31js
lfAT9K7/mp490KhE0Qgj3BRMlYbVR+WuE/pdPiRWJ2dQsWAZ175R3EQaH0j7JKuISZMaLRUi2Gl+
2vgxazvPKOeRJmHfF3MftDTGOoPOK4uFbc0F1stRYkuZ0HtXDtShXrCNuf4u2swWH2Ac1OPB+Mg0
UGbHrU5Adt9OWHyZkw8SCjDY+0Rzx777qVFNMXO1eRfr3x1oZE2p8jgwyoMSl3e7vLkNyHiHdGQv
iO1XEhY3VaC/KjF5SOTO1trUz3IDeUSC5CHNwbsQJzY3VmB/gPB4WhRAGuXNJ6fltX19IZfDdugq
YFfxNTjSLM6/vEJCUhZ8kLXRCdIVHoPxpv0X5d+V4Bh5nVkDxYBsZpe447E9gkEqsEPBkkNTE9xx
/Mhfr/+axRHDj2FSAsAYIAFetFhpguY5VEXxY9ThJlQ5R+SyJ6nPNlz3MnWDHeax2eAdewhnQTYI
h/ReAyEPMBtsqjxyjNCsXtlErezyOxFD31sW2TLOjg7mh0WUHTXoeCzYNUWVhJBkKXN/QNpqIuOI
TS1Md+MwfDRF/7uWlT1SqfsylH6SQHnN22krX13cmNk3z15HDBhj0FPPo1OFiVJLlhKbiN0mKeDi
RZpZmV2RrFMiQoQSK+vSmw64teww1Zbc+1UPob3aqo7RfnDKB/1InL4ZbAX69J9/eIh4kDygTY+2
HAZMFvPSkTxVtK7TFLDP0JGazMYsqamM/MYzuDirl2bmmBXSZ10TGlnqc0FmKwF/SCPqBny2AaZY
NwMoicHyYX0OAwzKXs8UgaT+YPTWlDR7rWnBHx1sNMYWpwNfg4oJO59snHheNwnVPNE7JAW+Ft4R
4V3K/qZ7c2FhFjWkhSRwYgsLkdR4QyGgwfdTnLxG/6oS3oqL1AlBMyppvV30702oeknGe6X8OUqG
pba/r5+RFc4bfC8yMsZxqsDdsGU/y8hyuPgkLMXEJ0Z2l4U/MgXMCOpopYjrhyE2SSNbEX+nc/V+
qJtdFY7m9V+grESrQCCgCfkNUoTo8OUv4MdeVYMQeVLDt17RloBx5cKjHlc6Wi7ioxBON0WeTKDW
FyqnFWTZUTvjgZLB5cX0U4zqD5pwE0s+DkoKLkxQMAH2x+lm2qpgzBcCiZqVkNADlNkCP+xqwcXY
74MapJCsk43yVLWCM7QhsUikvxhaTZywBV/ylMnvJCaaG48t0v1ERhvB0BOzkshLJYTgRhflPcZC
qD3iCUY2KZa7CIPjXjRV4O0NW+S2dXRS6iywC7F9H2KD1bKpmU70bWMN50710tl8NynONjHCoB86
AzAWpDsiFB+NUt0FwR8rasIKaEcZmwuDW843qolwGQygOE9iGTlZ2PiYOdpf/xDmey9eB2YCBXJM
XqLrvpj2LAittEpXyImroaeQtYWVkBdKcm/S6aMsvkdqu/EgLdzKt0VQSiCQwSDrvASShEPegPqU
nCCKF7wmU4mxwolFKwLkua5/3JopaLhjuh0PH5NGvjzoqRikXCGK4YmXHpVmsvtRMWWIE123slxC
YBLQBUA3DLMnC2QxzXVxGGlFTuKI4VF4foFSc8xypzF4SygzAJi2ZBpXwgjY1KEdh9OBdvi8vTEl
Q8d3fE5OLBNIjvmhLb/rSKMrOXzxX+gRL7w0CnLnBplPOTvwcim0GECGQZ7L3ZGvjqnSfF1fxy0T
s90KEi6vmezxKaLGbqSjNWqb9bdVG9gjtlMQs5w3bSQjAn+0nhHEnN8SBYekNNUH2Z4sxrssvUFQ
ZCsAW8YlWLkzk6xWdrZyQjqEAchKcd4xGidg4jQB/jE+bDa0144hgmgDeQlTm5kfibZKM6mWQ/Id
WbIBeCGSnSidvrqdejNYulmZNLUTu4q1tw6DN3J93MwR2RZdehMFGH6mYcHIQRYXLmkRhxYQ5/0+
lvgN7qQeNMS2GA21SGJ2+aac1XJDNfT3ULFHRxi1iPlXa6HaFkqJuH3UQdBa39ebgs1L4A7YktBn
AakKA9EtpmyLnFcwvylzT4o5Qf2b4LPyW8BqWdLt8GbhbeUiy0I4swgxT0bOgURz3ieIQzALQB+G
exI+As/tHkD5Bn4IzcGU40u5x/xHZYnwmJ62hS5bniGM6aEDgoQB1ZsFhzfajH2XBEPwVKvYshSD
+BKGiZKfk+KLxmROxtP1K78oaADPw8an1O8qCgbNL+9GZ3BxolMleEKzi83fmrlSmmLeWaT5VMiW
o2Y37fJ0whoeUwmpHmh152DySAsG9OnV4GlsQ6eBYEzQcLYQ3LT9y/XPWqa2iGlRdMQVAPwZ+tOz
7wJ9fVHHUY+Ik7Z+GBlHkhHN7MV7hS9tTYMwV/4DY5FuDuQw6SBUmUZ2OIJdu4dSci3sWr6FGHm7
R7dxT0h2lGKEW3J+p3QYA5Qrh9NL+/pPXg1LwWKBdQHNmrTQVhqHvtTbJkl8+qOxq33hck/QKGMz
K41Fv7Y8xeJlRpMUUjSYHgEaDr222QIRqYn1MtGJrxn3HdEtA/oL4dRtfdRix2FGhDc0wN4JLvV5
ANBzvQT8qxoBK8JmNtsXqC/iKtFX5oPrGxCvAPZjbzWyvrf34qAxsxgVxawjoxeeV5+TLgzrXO4i
zBqNgZlk8b4nrs41jTV2INGMizgH50QdmJwmu5MghXYR1VBB5hvRFqdOMKsAoMtGE34lBVTAJTTF
TT5oHkM9OVRl/MZFxolHznQrjs1hoPFdrSTOIHANMnv1Rz4Uuyzjn/i4/IyFChgjFRhuLQKy8fqZ
WfG9mIhFKRAgCMz1zhGNCQ8YUMrlwVOoHXPye4i3ICML98DWEbJIiHBAg78otXVpnzaZOka+YPwy
osKE2zwoaIWmEINA7+f61yzeaWYMPhegGzwkC6HTIRanoOZzbBrIFP5hhuA8cbfVmVgsGswg/AAB
EuY0EBfMql69UguTEanET9JPubqd5NP1z9j6+2eBWgMOyMjo8fcLsW4K+luphn+67extwvVlZWAW
9c7uLhX5vE8x7u93BAKqjWRHqMJe/4jFOwSXiRQZZLjMO+B5v3wXgKADhRQ0SE66Ctr6CplflDiK
QjyR1h4gkbi33Pt1k8v5bhnlSERqzChe+nleQoVhzPgkFk8F7fcgSTbr6FBn5SlTJEtChz4IeUcv
7/F/gxxrMKwN84sZNmaeKT7pKAssezqAYoIhqjWEU0piALsHF1zGdqUBkMgNllbmVihxrpYrhyDZ
UplfHJlv08iQ2FO8dMajQg2QganCKesTJ5oEayAbh3IZ0cAEpldwZoDZw181KzmUwSBzUc+LJ8Y2
1uypHTqg0VDVfZK7vZs+tafITi3KeYm8MaK8eGlgGRVXScQzjKrH4r7FSsthGkk45VloluJPA7j5
TNiqqSyXEERQGNdHYwR4wEXlT20UHdA2gT91XXmnB/Q11MStE8Ju7sWrwhQloK+GjhvyWXjcy0sR
8kFMAImZTtJAbEPmD2oQU5NPjddKVxFe6zdjObxwEfDsWaVnFqr55gDU8sbdXC4o6FgNhDf4B/R8
8zc1UMoane2QPyV1Y9LurteeM+X5+m1Y3H/2iTyTnQL6Z7lpRUkrcWji7qTEtd1Kb0mQH0ItP9Ac
nQqxuOWF0L1ucfFVeGEALMdBQVkORPkzpyZMciypeEpPA0qCemXcVFLiAsi3ERkuwyxmB+MH6IJj
nhGaPJebmKtA0Q0Vif+3/p+CHrXbFbveZSrN2hbz3CL+YdZAdo03WkG8NY94p3FMIG+gRid1upXJ
46Bi5gAcOGn0x2Qll4bmJWldyupkaDVUqkYkKeVHn/+xXCuzwCTxJB41U4BnLhdOr1nZvVWiE1UL
7qgVvOGk3TB9XT8Gi3vMrOjsX0B2Ioif+SlCR4PjlB6tCnKMAEAzR+DENi7Q0hl+G9EhZArcowHP
fvkpfa+3CUmwWPG+vAPS42cRvXEOWvkADICpTnTAvZihmvq4xfy3/nX/GmbH5awUoVREDKdEiE58
+MrHqSnlvH19/ZZdYvZt8PFwgeA6XLyiY5RlkkHG6DS44S5xwkMJXQ1pB4pcYbjRvvV2Ck9506U9
6br/oezLmiPV0bT/ykTf0wNCbF9M9wWQ5GKn10zbVTeEXWWzI4EEAn7991C9jE1mOKfP3QmXLRah
d3sW3159vzw5OSMXy88//3SHutuV9mRMGeLMbAgpArZ3HF8bfvF6y90I5q2z1veKTSHK9ke1EeAe
KGMV31wqcM50DeYH8e/p5hIiLpI+rsdsyB5NNH7abR1RzXdquANW29mjSofXXHhRwPTsKfa/iy4x
453Lp9ww+uyxGn62wvZdsf2XCe9//xr+X/LO7v4RccTf/wf//4vxsc2SVC7+9++3/L1+lO37u9y/
8v+Zf/Xf//TrL/59n/1qmWAfcvmvvvwS/v4/1w9f5euX/1nVMpPjfffejg/voivlnwVwpfO//L/+
8L/e//yVw8jf//aXX6yr5fzXkozVf/nnj7a///YXtD4+bbf57//zhzevFX7v6bXuXmV38hvvr0LO
v6z/FW30P/RZiyJm4WRX739+Ytt/xWkPIZ8ZqwstW2xKBCqZ/u0vmmH+FcNmKLVYyL3mGRjeqGDd
n58R/EGUPgBc4MQDfBlb7F/3/uUt/e9b+6+6q+5YBpgirmc+ID+nD4hp6Msh9CBjR3a9jAWjRgoA
1vvhqIJZlhuRh/q/hgD1/Vrb5vtLRFD37Hoo8bEasN0ndHSul2PBKzEcay2pfFmQN2oO204U8Mb0
hhW6PFu9TLeZJlYa7IGhv/zEVGIHnE8fo4AYZCVuNc99aqnG/aZXa1UWTwVvfpbayCH4pja9Tu5Z
Xb2YqasCRpmIqk5LfdsY8kA2bhaOefcKVPua27IP9EyhFm/ZTVbMRk6O2jU6cBSOK3+7RgYciVPT
NUxm5NrrdY62TPWCx1uCPpKkPpxnmnWp0cfYs39NTQ7CtzFZgSUA6ssHFhAhYQc7UojhTTXMthK9
C4wJ8BhWCAyhMoiSu2lVR4oOUH7ru6exiO/MMQaBxTVWrdWBwNJ3aAgwZoYEh5VNYPFQuivLGWB1
yEvPl6UGl9tCdQHGeneqmgqfOWzwUWRCByYNJ2P4lZrsrhQ8+LTN/7mVvmydZW2CrYPtC7oUZKLs
0wlHl5sk7UdLHWFi/2RUgKpiTsScMUQyfFUOGh55/8MDhVpaF5ZeHmjzypB1xd6Hshfar/Mm+3Se
207ecKPU+mNXbliCSZFxNzQ/v789ssySILcPbBGy67lVhH7kIujTmGR24mb9UQi7DQwrZgEDxcnH
11L6iUWuzVb9IEJ/Z22/sbzxw1TFY6I7wq+ocy/G+oN5gxXCwtT1B8nTQHOHPmQ5Tf2U07fcNFmI
tI9GzZig16cNd4Wd7q2Rvnx/IyfJJUbHc9fRRiUHuwucNF+fltcqWONqjBzqawna87BJrrsQn9os
yxhdcrY4YYH9YzVY3wLHAg/uZRpTGUNVtqoif8jlxSbN1uMTm4LupjT9GHHvyr0TUXIXpxAWi1gL
BH90qZmyfHPLS1gkNEKx3iaCk0NaOmE+ydUgnHcy5FCOv4j7WqYW0ChCYTBLhoL5dqrEnycZmhY8
a47DL7UyrzMofCXbMRqv4f94EV55Zk/+6cSjC4+jH9psizqhRjXJk8Jlx7FArQOtwXSWn0wzALhp
utLKattwcOv7aQVtKuwuCniUm6+FImHKeBUaLHkoumarpdVucAEE670GmzO590AJ3sZa+ksOTrqy
hvKl16h733JTDxyFfsP3e3KZcs5PDY8LLKnZxQMAtq9bEvTjKe+LkR2psTPqMmqSevX9ChjznEQ2
0FXRVZh1K2YVu8UaHnMro+KyOVZZB/+iwr6r2gGinlRsDJHfySS2QKCD0c7IH0nRZoE3OA/IzA+9
11XbyanUSqN55kPU6D0mlR7oU0b9TMaoMAzhTw1dxY13R1xIlafyIRHGPYPo49ZszJdar7tNOdmR
kvGu4S5EFjJYCzX8CoS6D4JnLXgS1hS6J2ZlC3906zdKO3sPXRv0nnvrisQZOMwjROO02gq7mI8I
JNm9XcGjIy9v865Al40Iaw3TJm8lnbz1NZO2ftY2+wnNuJ2E02QUu/AtLinfSkUPCGXjfiIV9dsB
wttoEazTpAGAnlxrk/4w8P4XxgBHa8gfLPjbB2XPH824bMMsxdMh6CJQ5hxlNZQB7eIWGsj2O1OT
BJqyqUAzqtBT5u7WSkTv14N7p1H7pRAW97tMWZs2t3ajZrcwFiv1gJvsDSyXeJNaDP4VNI9gITNs
NG5RnyjPCUpZ7rvY6v1k0DqYMjEky3lA8vbKqnARAOIH0iP1g2aqGwINzJE3N8LRf+Rj+Wx1SbMp
8V6MWFvB9oBE8I0Yr+zYtd4b0b+lNHtKPDeMkzr0zOF30WVPAxlf7XpCk120N62YrsXgIMhrL5Mu
yzuV55uGyacs739pZdJGVmfaYWOM1QqOS1cW9PbCthkOME/X125TS58J/Vkk1ZMBNW4kPTRojdSC
2qt935YaRPRhvod+3mxak5fvBdGKUNkSoPDMu4Szm8+ErxkeOmuYN0EKGGIfJyIumT5ZemFP7DgL
c1XoK1TXYgtvvAsdtTOZ5JzQEZgzIJE8dSuzFJ0wKWpqZJLuunpQ8A+TG3JALrOtIox57YcLX/iZ
Q+TLgotjHpMLHZ4yWBA6x9fAO6wMeOSRu9K3/TGsVxk0wi8dKvaZ4x6J+dzTw0AUI+ZFLFUZMzzR
2cVxqhx9P4FbAlA7y996KW2kIhBz1jArvXKBWAjdpNvWcf4SiyFfcbPQfD1hRihrKIdPoG4UlfvO
8uqnPZFyNbVJ9lM36X5k1l1baYMPkoyMCplr695NkFQVgpo+GbT22lKgeY09vjBFb5K6fekNedXR
8liJ8sDSdFdbTpiR9lGv3C4YEmSQdauKiCjLCcxBc0LPbRI/8cR9TiHE5iij3vXclcepz6/KRExR
Qaz4pzDSRy8bf9il3h1MaT6wgb6WJL2RI6oFJq+xD1aGWT4NMba0C0c8v4Nl2ao1IYisK/ApUyJL
n0nHA5t/atGV1PVNnZGHLIkhV0hTe+MxSdee3jyPTPNJAY2yvL8GqGw9DV7Y6FV3a/fNVtUFZPN0
704IYOubCp6ITQlOd5dfMwUolza4j21v57cGTAt63TmWTil8vWHXBuHo11eRKqDUHAvA0Xpur1sh
p0g57hhIKq5xwqtNSwmCpJ1YIWcmTG2UGnwjH+5rQu8pG4nvlOmDJyfoVVUa2v9g83q59gDgy0ZL
iBWInut3mt61EcZ7k584I0jZOkZ6JK8Pk9WKEIdu5CTtEHgVfU6bLKrAguIchm6lVdabuoSskj2B
z90gXdtYOc0C06hJVKRUvkwiT/xCr3ggXXcKZeo0d6nlvuWEfZQuf0nm4NJU5UNetvY9fAPldjTJ
FBKaPTY5TqU8Np567kALFKQo32kz4ZPGZDumpQkKGd2pfMgVQ0S+G80AQqY3hAs3+v6TPROSwY1A
w19HL/XU56MsrDIxOi87ypxd524MKpO8xnTjwjInQxukF+AjoHiGOAdK2mV6wcpOL5lysuO4IwGs
LKHkQrcqsoGlvpRrnigLIe0DE3UeWeNwxeBzkZL1KklyrdCS46zxp352x+oIL7c7MAZXw429gVvJ
FWOX+mlz7vL1TP+y6FLNoYoTqZomTo6zGGgFJaNi7UFCyVrbEYcasH5BD+tEDw8Z9Z8WBfoXyNlO
0LjSlnVujZV5EHpynxB9U7ZwKEFa09MXe/wtbfZWTdea/E9RUn/WBWYIyTXEiE+6E5olhgJGgOZB
keK5xlzDVQ9eDQkHp/AnTMB4wvfEu9S2Pgll87IIZgAeA+KD4cq8jz/Vl9OklKYzahwKFxq67q6M
0ohu40iujMAq/csOlACcLN7on5oF+BM0i4APOaFyQGChtATMOQ8MRg4NLT64wUyQ9liKsY0WDdyK
Q+Aw45Ux4jjnxbhjoAWg45T5XAxPvTOuXc3CHLzbaXWVBvZgRLyDSFvt1D4rzWsTDZJAOgUN6kRH
nluiAaHSXayyjenlRaSXHHyLFK2DvhONX5QeDqq+hLUYJXANYN0deMBbzD6iuICIV1Wu0GzYA3oF
NiOCxMrSyEtelKz0rZqx+6poNgXrK+yQVAtp5SWrriuk3zdZARBvjRZLSX8MEq4oWXyl1fDQM8mR
jykN7Lqrb+DAvMXY7s4zqo2bpvsq8dAYpsmjYWowYp6sp9IEOqTtqo1FexvinfQxteHA50F3D+mn
vEmcrPVblr42JSrtrM7XvQT62C6QD0rpmnN7Yl8qI2i5S9eZQAtFCk9ecX3ccMiGb1Ke9PuGcCRz
ZAJmk5N60wpkuTpaQT7kJ3+laDFtc07uhraD30cmVp49gf6us+cqt9toKjBnc0uOGaZB4XFjUpDk
hXs3AZHkT7KBypPZBkIYvkWbJHD1OHtOSqf1oYSDp28O7TozMalvq+4XENDiAajsp2GAXipyZ2wM
K3ajlmbgtsX6ezWNOWJttS+c5qZCJPNJ2kHNlsXjDmi4sKuKMczH6mdDO4zOpXGg5RTpmmddyzhe
k9R+TFBQ3NmJeVXbeo7yJEH2gK2hyQ6ibZ2RhXFbsw13tPR3bOX9juhCrqkCn45WGIjwjh1JbT8M
rYRqvNLFEWdGtS0KvJFcKQpUeX+NLf1m2Om0ygTaV6pWSA5j9VInpe6P8DbMqf3Ked3s6syO8a9V
HzCjfu0M9zAWmbNuh/yVokOoZFkCKZ68ELi3+o2t9tkAm+5iVNeoah8MiK8+enrGbschhnY5Crkk
hwA2FWtnmvewAWMIt/EbDr+FwRT6TQFnd2jhxdcgu1Oc2cnO7OsXawAQX8sR5IH23VcU77ux9xbV
YJJI5pRuwsfGu6wPpC42A8/WpMv4Lem8LWBGG11Hs8hLMVWxLDSEGvtVG6vHimdGYAOyg8bT7SAs
NLSBqgMjYVvGKAQKULYqfQXkDgA+GawsoUR6XQu+beKdTm9SnmODpPd51WNW3kE/126gmDRUGGG7
Fd9ajZuE0hO6XxA3iXRojPk6TScAIS16IRKdPbZs6Ig5FKZR6AR+PSlhQDMR3a5xbHWOX/bIhokX
AaZxzORzdxEAcjIj+3NKonHwr+bSoicH4UKTFAOWk6ERxbvhd2eFaVRAcCIGkBXmwLWfdPAevNS2
XpYa87ron+oYzoIzr3uLIA9MU0GIcI2DrlmoZAwN3WpEwe+zo5Ph0D9WwTAAcMQZmjYXH5/CjhHL
KumVDSNgwJD7O3ED+HYFRCk8Qw4gvflNs7okQbnMyLAkxnGA+s88mxkq+3XJskceagtEupiVm1p9
kI5sM5gcfX9ny8H9cpVFpZag2tAQ4Y0DGXFOttnaStzIgUS01e+ZfJjoJYj//Ac/50d/FgRsZ/Y9
xO5cyur2iueabk7GoakJx0fdXKm+dv3aMjZG3l6ofM8+w0+LLV4bGnWG5saGcRC1iYZ+Pa7rTL/W
c/fh+6d4dh1MMufyGpDMZVbSt7ryeuA4DiP5IUzux2Ya5NolK6Q/Jezy2c20dYcCj4ZZ9+Ib412X
FwKV2sFVmETK0XmzUUsCNAY5o7GAxsuE9kwzDjDBcuJHOdJbpGhRXow00Cv4PwE4dIUUMmygKzGa
Y+CkQ+U3iu3iqdFXmHJ0FzSUT1Lw+W0jVYOBM1A9uObFJh7sroB4ozdBtE1fgfOjr7p3N0x+2qG1
1nYmytArfeNeyImXbZV5UVQywIVBPh64jcWiiWOy0WHudMhbgDSTspUhbAQflWVVflxkNUi0HAEy
30tWXNhwZ5YGAAZAOAh+QjZmiYPLaD/Sko0I4BghVzt3y65nnoK49FzPnHoz4hzoL2BgoP+1OPXy
dgCkzyyNwwTk6c6dFJuhZ5VvFd01L1kVdHUJJyFPT1eCVDLUcuuokhF1c0qvpd3hHbj9+3/8EQAJ
R+bpD6wBTmSkC73sYqLjIyi0a0O77TxkGxfe7ImUPV4t1kC/DI0e8KuXmD8QNi02kNmQPdJbv9tZ
d+U2/WEH0yZZJ34625/v4UOJflOyHwD/38kPDp79Vg/zFRTutAsyGWe+ewiJQbIEyBNstiVmYEI8
ZKrupwNvX1KIzzDYikzapeCznObNNw3/R2QciDwgwiz285i7RCFxnQ6Ja96kdQYWOGvnT9pNfNXG
yi/S2vSzGOm7csoP1+P/MQ1nvgTYwCDwwaYKG2+RTDgVsxJrcscDvR9Xs3NALyCGqu68/RTY0bix
5g7OhdB00itYLro4vYsUSbnd/lm0hVx+sW9epgDZRJCuLioWnAlLSB+AJ8OiZwRDJ0MvYgVW5yHN
qgZtt/JReHAfyGoNzSqnqX3LwNgAtFO/N9IImKzcN8QwrVIvvsG08QNbIY7QMHuyNH5h3Hkmkfty
aXMI/5R7tK0rDUdzxoMaB/QW25CpZ8K3Ze8Eibb+/hs+u5aB0SAKe0xyl01UrzG5CybXeJBsuHId
eotR03XeOXtlxB+oGC7hhs+sh6Y0cPcAg9kzQvnrvaXM6O1G9SPSDwMYG9s+OM2IVjGXP8EBhZmJ
uAjLPPOmwakHMhMTcgNNofmSPj3OpDTagddkPEx64oZKVHVgV5qILA4PINpd8gE9d4eICBaOLOCv
Txg6Gtj5AgOj8YCs/yoXeYRegsQhMTphPRRvqqTT4ft3eCYGgVqFbxRAbByWS7g3OJyNTFJtQAwC
cDeSwCrOMegSNu1cTvxlnTlGfXqQpcdqJ0U7/ABb3D5EU/MIzmtgtVD0nD9T9qNEJ2H7/b2dOxNm
MxjsTGC+Yfm8eHuFMphDNGeAHpcejDCTa96z9WzqRd4uJeDngg1US3WIICGio++zCLLeaNiZ5NZw
6JAlh2kKzdt8yFsobkgcd6mxru10zQ39iAIadPCB7vNYfsQVaHwGzgUUoPnbVJXJKinZ2jZpHiRd
OkZDIWU4ZUYR1bQ7ZCLO0QuZhjAeuhuJDP+q77TiGaxtuv7+4Z3b+YBVg8fugdB+MiERwBImRm7p
cCVwVxjRPJWtfnAmwKxzO3n+fq2zLwrZMKwuIe4OnbzFw3N6vWvyhuiHuoW5BUvKd7NOOCYLwtq5
UCMKYVr7G1P/qLbphNZZaiODsY4XruJMgHaBZgK5EdXGXLx93aN93xu1J4V+GF0GPENu3xqJSK5y
Y0pdFP+QLW86Tw879Hh8vZ+6SAw9pJoxwvAHz+z91K0bHhg5T+85id1Lkf1MGueCxD27pntzObR4
SCozU1EX1gRpGvMFPmRh9rMK1A+I9LzM1pxaOF2STDz71X5acgn8bWFLkfRg1f35gBi8uFbT5hf1
pRsYAXQNQv3tEtHVvHCXy5IvZbrLitiZINPodncJNoyfQygyTGT/THn3TIYU6gHAfEVuaUatLrQb
h8PmpOHae6fnxpVQgx0A6vMDXefdyMc9a5XyW9Kz0O7NO5DrRKhNtgp4oT+aNPlZY+v5mAiY0NnR
j3kjD2OuQQlz0qEiUqENaNZO1IvyvnG8SwXu+btF5kdQ+XgnMrMtiROqgTN0GI3N2D8PQA18v6n/
cJ4XZSC+X3xT8xRl1hj6uqmdtIOUczUNh4oXTtgVSsGWtHN+J8PIAjHBEsfqulXWAuc1NV0f0cI8
ThMrjtCs1Napg/FZ3dqenwitW+u5d9040F6eeqXvTbt7ZbSLalWL7TSkYBWOsKfD0dQHZk0uHBLL
R0Xn4wH4j9mWCi2OZbYxtU4CCEU+wMyQBbHm+KlxsXMzJ4mfH9ZyjUUSWeUiY2woh0Ni2ceJosM9
GVsNvWkuWp8ytKiaATXzcwLjncaSN22tLpjBzCHp5ArAhQNYDWHrhHUH9iZ+0mvqAMW52wnARUDZ
Q9PmoTsC2Ixi/fvtged2ZkHMRkBkBN3rFFbASN9R6GGqg3DJXvbAfJip5vlVh6GuQoG2MrnzxoWZ
4SowFCBO4e7SiWchq/UKcHbi7uK4gzztqB2H1jVuaBtjmuxVGKBWLLKy5s7qiR46JDHXYzypxwHc
sMAwBobeu3dTDo0RQLipDFQT39QZtNkbsAG3etzU+7Zt8xXUTNwg8zx0SxOSr5SNqMq97pcOu4q8
6686ZUOarbyNe4MGpKviFW8054Zb0vChpDv6mDxDMswtt/DXeOrQe4FfgntszJ6sPEuzMdqo6lsn
M56kDTCqXRgS6M7qGVn0kwmHFX+yNIj99JCL6hO5KUmvw78i/5CCjUC/xxqw58ULzSFQAnOiW25C
kj0B6iBwm/ZVb5PfED6NrLF/HC1uh9CDJTsQdN8U51DGb6tHMk2TP5YSJxX83Fag775MWf6k9yN/
YTUaRHDuEb6tl++5qe000/hhm/iN1hNvpARMs2/LtVQZDOM1q/aLHltVw+gnyDDaj7yhcMPMGT5U
y39UpFk5MjbDOh0fe3OCw21i/4SMyxiYmnY9iRHhy5b7QUcDdnLVD1MhM2kLfp0wXQQTT/tAmejM
yoqPkBKRIcROYaZlkR0tJnQWrN+1p/8wMjOb4Qd8Y3tVFul1+gxNkJtSdO02lwLSkN64p132EuO6
IOUN5l2bD76Wj1tZTzeOBmCOrY0Soi+Otc1ZCpt4WkOGUO/FtgcJAFivsvFHjX5ABvT9+y9imQTg
CPAAy8Nge6aUeeb8gX5KVLMynaBS4faHpLMTAHzJHih6MY/yfn+/0JnzDMkOmOQgUuD8X3Z/hMzT
QcmpP5B018O2TtcvSX6f0jVwL6D84ayE0wMq1UVCo9AFNoRnyoNsuikgVMWBqux9GlN8ZKaN+Zqm
9W/j/FqdKc5WDiYlPhBpypfEYBG1lOMPGMv5SVaouxJbNLDYONx+/yBOxrQzMxJSlyAhzq2/E+3B
IRm8uuz77k+WYUZI04Nq76xsH8lflO4uuUItu9jzcuDzIZNykNyeDMEtaYkY6Fpx0GzzqoICdeB0
/W1v2gUEkrT7XqGATzN+4WA/e5czjnYuEggYTouNVThdx0jiChh+2GvjWqzngUcfTAHCyNoLL1FU
Tp0UcJuf11t0AkSLYwXCF+JQu/Yb5cWPvCnRa0tEUKUGdB8Gbu+NVvUhNwy5AmHpTRroQic5769i
hyG+ukruOMRIQye3tKAfaHpkvTmGTa5eM8tJgwv7gC57V7OuCIRPARCAmh2YYItcZXRSC/bzMEb2
ctWtBxOJRlumwGhSdm018NOA9gPGUmx4oZ2TR8JGIeQ20gwqPd4iXWz9nKrRp+5wRMYDzZxmeM08
rbiVDomEpYD30wuo0KPrphdIYqe0+2ApZtiqiB+coR/D2LKfrCbZ1/N98sa1Qqew+Q7VSBw08fTB
4gGT7lRpgW501pHXWb4RDu03ScGPdqcsv7TBBnBI9jHWZQ34btYetSFpfBYnOzBL7DUk5D7MuOah
HscvYtYD6DXjpVPuj75RdC/FuDVqN/Ytb7g3x/FKA9JrNXVJhkwNQulJbPdhOUNYh8pANhbHfFVM
BLUJtJ6CLh/wIPhzm8CllyCNzWXyio7FXVwUj21tXbn99GFhI/pNRz8gQAGv2wZSHHZO9g7hz5hO
3+g5V0Cy6gcbCNs4vsX3yaBuoZ49PmD4nanbMpGu38C3LqCxTXzaDrZvMPFi9qAt6F5cwTG5zVbE
S8ZggJHGivK+W43aYKxUzDEyNu3fBdeesxTqnhScMhyvMvNL2hariugZ0neCtJ8Pt7mJGIi4FtR2
XK+zbsyj0qvcbe6OSQRmM1BHOCjcVsNz10yY5yJnyxrQ63LHChUgMJA9boEqaNQUNbVd+sY0XzAe
OGTv8kAk8TopiiHoENB3nRu7v3QBjWRCkPZe2N2niRZmPpjDYMQwH0BLQL1pDjSeTBgwzNqQmg8V
cjjhWJCZAUf6ojL4XAt+TSOxGMILygqQ+U9a3zmQcDrHf3BxjXfGpt1Ys5rNZdTUuZvC4T2b+4IL
ZC172pjJCzemJf9zdP9DoVhbQahiTUJIUl8aZCzhUjgfoF3z79WWBLgiJYoDHMJxhPah92IHdeoD
hPZnORPk1/ASbumkAF6uuGg58r6GKHdec7TH1NNcdafBBF409JVg7dUdKhnkhV9dqHTOvbzPtzk/
9E8pCMndKtZmay99l2zMjbyaXx74w9sLO3K++OUm+bzO4ritu8wlnYObc/czhXHazJwHZwfG2MVo
dDLb+8eDxJ4Eug4yCMvoZ1WDyyFixQ9eh6Q3nA7FrkYQOgAc1a8smMR0GyL9Mhh+XLhJb9nImlcG
Mw+YLFDVHHA8vj7NNOVpok1wIcl0UwtLM//ZGb0VKJs/Alv/kg8Cig9oNIVgoQFiRdIXQ69aP63g
z6BnurepbCIhtV0A7ttN933LHk1tmlYe0ETo0WlAuJLCL+M+C1qitlnsrsvBWkOWfDvU9KA5gLm3
Y+VPGZTbezI82kahrXPZ/qJo6ICaQa8L5RxJF9+M2vheNuhvMwavswyuigQS8glCBMm9Oz4ChDv1
6YdNiuPoTXeyJjegKlwPWv7iFf2THOgNyZwH4FFvPWN8UR4QpjSOf2cjixzNvqW57fg8pvu4zc1N
mtYw44RoPaX2g+rItUphas08+hIX/abW9F3TtrB81jngO85Tkg4/QKF64Ma0BUL8w7bHJ95IgW5Q
dk1rN185RY1BR5co3Ov0kWfxehiQ2MKE92Aq4xEMv303iRu4/gZKjBgul6+jAmmQW1e9AK3DHN6y
lv0a7GyTZ6BciSpfewkKqYmQ3y5P7JWrBm0jjcrwGdxrgoHDMEdy846lpe1DeRDKlIMAv6tHmlB4
iHqC3XSq9gJnvmpXAESg1+axzMnvNoZmkzdot1TnH45IbEzHtNtSyQKvUdir0jBQfDuIsxq7SiWI
BLnTrkaCJGEE1BlNE6TPRun4CUbLq7Gyf9RjrQJPqPt2IJs4i2u/r/qfBD9aFdRLA7e0jvlgPeAK
n8wefxi5J7SwxLSvKb3X+wa3kI9v0uNayEBlBNLLAKYYblRRC0eQsPE68dg7WhcKAcxgGTOyBwCj
gYaI82QMngy9wWgC2SaI7moa/KHTngYTLEiX1SivzZj56JqWq9xI6yMunUPSEx7psc3GACS5dFt5
BbQ1W8dbMRcItkxW79DuaQO4ciWrGvEm4jWvg8ko3Q0lbRHZgMT7TuM6v3p7uPJqG1LZfdnu6ED6
C8PyM5+xZRMcIMiRHFBqF4dVzkWaA9fWHKhMPd/Sp1fqVevMc9e57l2cJp4WZwhmAEIBKgQIxUn8
7A1XuQ5ICYcpphvWApJt1NeZvibCAVaRPTY0juI+DoAefDAFdKaaoriFdvmTaYmHCyfYmagH8Ulc
xqxAaeCivh5gowe/DSkTfhhVBky+FhhQfWqJs221GAwAHibMS33AKP1OEB92ZTXNw4mz1++v4+wL
+PRIFlEp5kJNoC01B7MorrKufB51VOJojYNHRS9E+jMR8MvjX7zsaeBjnzktHNjG5xI+r9bUBF1R
h0DWghG7US2NMPKPvr/BE1QaIsWXVedN8SnuNrXWGFndNIeC8btmKg6j1r1aXbG16E+4iE8rVqgh
yHDqTlAUVtJG0W6WKyrrn5waPzPDeYLB1wXUwKXHvghfvVnnnavjojw1BgkH49nDF7uuzAtV+Nkd
j4oRyizQ0DsJ0FmXpa7l1M0B2mebUXOu0sm6//4Bn0CS5geMwg5zzRkDgYHc1wcse6YXrioaTDDU
CmTZCcppmxaom/tZRtJ4MnfdgYXjJr5hIdiLuU+lb13Ies5trc/XMD/vTy+Z90hPmJHDqzmVqIrs
bQzxcl8rvF3q6ZBxsMAl77p7qjcXvp/Tzi5uHgUqYIGwVMUR9nXh1IDKPkY7sFXUvSeYf0aFk79B
cQhtrt5BcM+C75/2/DAX2d3n9ZbJctnlLpp6HlJzASAgkp/feiu3nlleQgWeEJPxWm2CcxJkKuwb
9JG/3hmUYw2EfmxRU8Duz1MbS+h7S+Zo92JkBG/vHsL+I1CkTGrX9TDzh9Pw+5s9GXP8uQbImKPb
BQCru9xatqOavtZifiimFhSjtgfZ37y2Ev22d3UcU5kKNVDbee3cO6PaKq296Yzuo5z41diPQZcA
YtaqmxEtYkz5IBGWFBG3u20mmD+OWsQyepu2zqoc66fvL/3Mvvj/nJ3XbuPYFqafiABzuGVQcHbJ
LocbwpWYM7kZnn4+9mCmy5JgnXNuuoGuQm+R3Gn96w+0qNGccBWHm3VMvR3rVlU5bwgpjwdfXle3
nG8np77hN3pRdaGLeGZWfBrtaBcXg6HkRcKsmCWHbOQXtrVNJf/6+pHO7Fk0m0xZo/bkgxxP9Qri
MGKxnqlXJzC5C2DUTSfTeFIvGatdGOl4kjdVE2MqSlEdtanb5b8c1GEDaH9j5BeW0zn8bhVGUr7g
LkyS8vH6JTKiVEbi3doZwXGsIwKtfVG1QTjVwBoEry+mN84Sbo8J/Kpml2apK1eXzKHPPDHcKnhH
GD+tKNnR0YhKIDT0yclhpJCV1nSehu9lt+wN+cJGeWamQJ5wDLZqTENPYFIcu/uol6viqRL9Tal1
Qcd5N3L1/nqusE+cbFRQl3UwauAKLBr0oyeq2mIcq6VIYWAidtA6Jae7XgUD0b1quVFajDHaqPjR
CaiZuQGGk1QaNaNUtDcVWFpB1pbbN+M3q4jJgl1se0fXh08goYGZix5mifVzGqpwU4aL/tYl6U+9
SA0/MxFciLS0tyKeNG/unQcjMWpPymIftPpKFcN9QdaYZ2Wx7duJFbs1DhmbZOxaT+hiW0rLXRbT
sdXk5Hmqw9tIX3aJpIJXpsYhm9vJBW3bL+xWdC6Q/RUWyQRjEfmywdI2s164xoTkegrHyp3aUKAc
6ZeDoWbFvpaKzO3NRvVTqUehDmTvldYQ/URI0KCupOC6XyG0JY4cryrGb9oi53ulT6FJ6OM9ZaDh
zgRz0eYartTCuBl7lSK7XjaJQhEbWzeTPr0oSnini6YNWjNsKTDU2tNSobt5sRgbNZF/gyN9N50F
HUq0iXpNo4lA+4f5+R7X8repighayOPMs8fw3tLCa8ckkfimoepLOk/0W1pn8w673HeYvQm+uNMj
/b63Qs9+fD2LaM2czCJOO7j9+irqhX94BK/rpYncICUKTx6X0R27BTzIUN+jcL5W5YKIiya77eb5
EE/5TaqI9y5TPsZpnl0p7z56y3nOpyEjLoKeYFEcFtPpWbwRkXrSWLhFUj3OVftaDhqnWdiYvqrg
dCOKSQGGrR7CdrxB0pDcG4VIA3TjHyZVlK9mMBRE1blDqKOH12BRKymXjNTeYESG8mo9mXUj+fmP
FjQsMJhREgwFhDE8qGn8uLSEApTSHzUaDwUBQa7Sj/l13tlkWVhy5xpD/7HMzTVZ8PGW/7PlybH5
o9FQsYzGErnDJL5lnJc35kKdDj3RhgLRUCcSqOFhzBp5uiT9IQ4cWx3Hvgfkc3OFvHO6Qvs+a80r
IWbce5t08HFROSDUgg0RNrRfG5REnLSkoM7Ljzgs9nFo7mKjvG9HooUj1S52ePDMgZLXr6OEBXAj
Y7Zj1vp1bKc75nsWVEBrbleocGnk1dKniq/kBhWa3o3hDYbcH1Kst67QGmkzY8gpw73bDNUMnhAh
kELXSwa1E4X4OuBhUIcTjN5aT4K6Gn+bRoTC2OqDPodb34v0jr+ZuIOi3YXq8K3poFPJffLDSrWK
dnf4VmZa7zpyiwUPKoTNqBFOgZzidy+sxyaXNa9f8m6nZkYRZIXzHJoLzJtMeUnkWWB9xk/XNMIb
8qi+n4e42AtRDV6oKk+GLJJtiC2Na7fa+9hZJudh/mBMfewL8q4Ck6wmomTz+wYZwGacrchPnTgK
VpqZ21SjiFFTtbB260zd0boiHDTRfyPFCgojboIhkfPrclR6V1e1N0s09IVTeviLFS2uaMjC04fU
IoLBukvSevDR0n1bzLlEM6jaXmeAbIku25l5tlvK+iHqwYqL6kW3EmRnbftS9subadIutGF6wlET
N3IY/5yK4bnSK3TNI/YHTTPSNW8se5f2ObLrui48rUmuZm0KXU4rkJWlIaQnyeE7x3Lq5qXzkLbL
XV0Kf6iKA4ThQG9TaDeZ6lmin7wpJKAkNep7S2KjFrQNJElyQzndx4nZeJoupruxAxiC6JrFTeg5
FIeTqh/mGOlzK5X2pjH0xUVxvW0r+2c0R5jBsa8L0kqyuL3DT/NONzjE5ZK2kqOxtgq9WB7EaKyJ
c/oVxJfdJMxq3xh2zKkyTe4Ar4uuldjwvX8vtDuKjkABO8/IMpBM4U6l/LMgLKypxftEDQTNIMvD
TafXgCpS/+DoBUkqxGNs2jiZ/dGwu9vKLCNvWuQHnCsDI0Zg15sjPY4mvCYzU3ZTgtJdEEqMqrJE
3xdW+MsZ88hbIl6DqDPdr0Jus13nx2NEalsntVeis96B9W40g5iiML7h5v1mtC3hBFlBsIozaRyh
S2wE+TTvp0lybrNQ0tF3zG+JNO9zKXuUZNaUtsTEDEyzsXPGgk1/6dQtfiHS1kqjHfJvx0sdMjuT
8SFy6oC+3m8LHAu5xLUsjCnIVxJBrrUKl+4ufWWig6FbteTl8/hoRi3HfQ+3tUi/h1g1uAWNl13b
t6SByvC1CCDMX5L15Gy1zTI5V8qAPANt6YL1kqZtMjxyopn9StPfS6d8Nnj6qls4mVVp6yxsKKWk
kZtUVeqfSLMLPyPkwgckvq4N562gnebWixRD8xKPJIiPtBbFstXN4b7EjOKjQrnglVwDfI5wy89D
SQSQ/8SjThJpEde1qyfjARxiL/Ki8o0idtY0Tvgu5Md5GC7kXpJHb+xZAG+4RLi1Eqk+sxrmixPt
Yx2+i5orNzaqR0x5yxcxEBWmNoXhJ/1K7mhpLdQOs2kW6iGU6rvGYguXCgZTuvqq0qzGw2Tkqpny
J61FYFYPMfvdKpMK7fpB6+Yfcqf/kpVC8uYiFb7OiYizMXBR2UTPzpJHbghjxkeR7fBtaQtDF6nY
58EtnTVGpUjMH7Y8BMVshEHoGEiH5EULpCY2A7W1tYDYBGCnUSn8Imuv8gXJhGUNr3HO0Zs6Q+JL
bfNeYNi46cLsQc+6kLC5hKWftg+9aWwjo9jNWXePZ3fvZn2lQjDp06AYWggsqvUSKuouWnCVUarb
eexeCZQZiZTtL3XmTv38oR78fXU46pSPLFg51ojt1WJkemG3yWu4PBnV3pTo13Vv3aZ58jgkxQGn
F0+0/6D9W6VhFgAwb5YG6hzeTVO1LWyTn/uTvdrLkuVbmQJVWpp+D83nUjmyFmpH5T0/GlIHEgsk
Lse6pWYoaFI2BL/pW+kn2J/yQ39zvARxtXBb8mK98QJ6c64XZq1m7Wgn0dWfJEjD8IkNYVDVpYJI
1xSOX0THRus2RIJuc4ELBAFcLTYYzBPaAFwDinDF0j1qi+3X170zzBaMbVfGMHUzvrHH7aQclg5w
e52D4njc4YqP+gmOjpfdCm59LqFDiuFqV1pQb3NPe/p68FP+CGPjeUXo3pozc3zTrFDytjFH9tOo
6K4T/Yg0C3Huo15QdtrfonDcfD3e2QLp7wGP5mdpS2qEMC5/yqb7WfxwzB7f1SiQ2CJolqPTZxeO
FhzS5uDrkU9LwPVJQetWYd4qJPwM7IhwydpMcrKnCOIY2gHKlclb2u7CMOe/5l/jrDXvX5gcgR1Z
gwVYBrXTdM0E+q7+JmcPoWFsCB0LbJHRxYl/WY0xB0VMEYLX0qxiKlU0zjV8ETef8OaTL2VYniIz
nx//qKSIUqvRnIHHd9rHte9jyL3big8cx+jHtRdewrl3jZMzNCigLE0/5r7gMxguHfeeJyTK2ErN
fkGYsjOIS+X2uWobWqlm4CKFxvK4m2DAWsxtzcieCOQK+mXea0NOW2ryJEgz+aMKg2NOX+RcXMCE
zuAnJjDCmkBPU4Wx9c8fWVbqTGsrJXvqzFF3a5MDmD2kSedtwf22ncRLWmQ4gsR7U2n2WYJGTxUv
HOAXELBzy5e0EOxAQAlJMT9CK8cZQxBTJR9vtpTalWo5WEMDB5j7Gq5aefw+6Oql7Wp9ts+bNWwz
HHMw8AITO9k6OTMLodN6flLmNlB6vF5E4iuR7EeNeF+07E1JMYibxpupD29wrPxYnPIxWgwoO8OF
eXaiteDpyDGDbs5Ojj+1tk7EvxabqQjJWRTi18Ow2keGoAKaittxHIOqNbjXVT9hpnJLiXdSpbnW
8Pb1nnLmGDEBe0wbE2l+wonRfViMvWRFpOfEe+HPAWEBV05BvNkaYoX36HP+fElTcAoNfB5xPUr/
euI8kntogCLjqOz33dbc90G8+w/IMPaZqaWrbJQ24TBA+cdruIw0pc1m1pYxRwe7mB6tNvtWCOtu
rK29g0Gv6+Q5VFn9w05C6I1Ig0Gmm605hEHbO1c5hC2jw0K2Ua8nLXmfsjp3pTD8iWeYF4/1lWmU
vxLoYiDqOOcUVrFJhy6GmV7tSh1pmj78UbPsT5ZokefE4UOnLjdwzfeF1AS5od33Cu5daGWNa02M
IpjN9rFRq7fCXvBasO13WH0HIXdbXbD5NF21LRXjpRD2Nu6xsxFqdl/V4k82drftku+Elbw31Nwu
YpoY9w8sdQpyIDZtBQIqYcW4warj0M3c2PSy3KlLx3+ekm/46C2uPUmUYFb8MMEocwfJvh/1YbW4
KX9MKtdkrNdqd0zbP07phF6P5y4gn04zA6fLZcRmhrxJrymaJ0ktHut0eDXy4dFRixcxFd8mDV82
nGZ2RRbfZW33q8zsd10q3ppEkQBtK/vRzosDpjSGL8qciNBmoq89UwaO1DBVAuWiMctftMaf6KI0
OyM3KqCc+E6PnfdW6Q6TIv44cY08/nVKjI/WzAyvqmAlL5U2es3SyZvCKTZGg33Ukt8ss9a+6iqW
v+a4cGuwk2s5lvbDEOc4LuaGV7d2t9Ok+TpL6F2MjjpfV6gRNqFkUxZlbRhITkwyJ35rLaoUNymK
O1kCg4IygKLNVl6TMWkp4lIdCzQ79awQ8ket53+yVDpwZ509MOvBnaP0TpTK+7KkN6OcLrzi4naO
Eb9gi3lHpfmz67O9OU23Wm/BwXOUdA+A+YEC3t7IKT6lc4xJkBE+63a707WRHuhY/VG15DWPe+Lh
nXbaJNZyXZEv70eq9qqaVKnCkLKNJhn3sRPdpTPA4mjet6rzs7SnYpP0tupyR/815bpz4cA7t/g1
+GlI/Fd7jGNfr3yWFTXqk38X/3/IhFuPjaMtHlASeTdKClpgx+OQ8KToJZzqf8Ko+j0SmZ0TjBsl
qO4viSnPPRIbJ52I1bvwhNY9EBvqJFKcsoOuvC0UEJtu328vWaKdObQ4JQk8hiZtI006uv7kcses
Lh3ngPjXNVtQgkvqpzOsMEvGcQZSNGTs04/TyvBxUfvET/1m2ahBs21fwG9W4119s5LCEj+9xSXn
wgl0+v4slaA4eht4pdDvXv/8r/Mgw42vr/vQORBDYsDsggqVz91G7VSqplIc9LzhShkmd7GKvLuR
6/s0wrPMmno76BRwfLkG8da5uRDNrO30VazWYHNYrkvi6996+lNXMwy6xsZqfXtyWTFKUyRNtTgH
ycSPIku5segz1eWosRJLCGEreHQwInhacmtfzLI4vSxilGsi4TdRnJ7mmUxG3c1G31iHOBRvs1Jv
FPaRCdccjX6QXRRINFcgo+uvyunp6ycHHzpZUTBe/i/lBQOHkxVVZBo2ZnloHHQ1TX1mz/dMg+1U
5lWN72x0r1jxTZWn12U37UIlye+kVBd3yaJ3oKWLg3OmpXt6S9lSTJFBPd+uFoy5m3Zs4dYKmYbl
3ci924+ccEds8vdqnGy/VuXrMsEJLV9GvJ+KawgL3+wlM6HMO3RkpWjfWNVNnypYtOvau6OFP6em
DmpVqDiYq15vqo0vs+F7lMySPzeycGtNK3bOlAoKZlATaHO/evpHvgJP2O/aGVaRHL4nBfC2UOdv
UwZYJYXmXW3VV8WKdHZ29FvHxxhUNCJgVK5J70vtD4V+kovKRHMRx3UeohbNXUyLjN/5GSuIe4eK
wk/Lrvfkxn4NCbrqJK5a3EJxcNxG4drtNoTpRUmzWWo1f57y6F2xizsN61yjwwTdSkzaB+JnmYZa
0LXp2zDibznH8t1qmqLX9UvhyNs+dbDPlFV8xswnQso+rFl7QNkICV1hxnCegscZsT/LPR2PEjvT
C7PldLKsrgArN5hQjjWB+/OaXrsD1ewY4SHNPbxqmsfuDkR410Myqb+X7hRUvnr962JT+HTXZ1hM
VWiS0sIEiPg8bLfmXOO4gH+Ow4K0dVpPNskAfu0QMIRBG7phtf6NipTMYNXeFaWVoiRzvl14+vM/
w+JI5fK5Brd9/hkLH3LAsi48lDfpQ72ZrgFWvek7bDDv0qlw9kWjJqV05AQ6QV7stp9L3MnCQzbW
m6b+4eRLUGj6he95aZT1pv3XFi1b5N3KahEeOkXbD41yvSQE5vSXBM6nFT6f76+HOToJjNXKyKR1
e0DpvjWs5FshyzBk0TG6Y668sdNe2M9Pz9RPA/6jgPnruWqzAaw2yvDQdL+W+b3Snr+eCRfe23F1
j5fFWLV0Dw50dHwVEN8cD5ggXDhBL42ifv466GK4mqZteMjtHzUsaBkT8wUvxa+f5dzZx4YF+A+v
h4L1aFI3sQXdouf+IaviNjL0Q2ILvIdt6YEu2Y9MRxU4mv2dbV204ThToyIM+yfuDcUxGOPR1adL
a3olJvW6dTAfw23pS+W++e0E2lbeUFllwdBdXFinxA5rFYcQ3rKCrPSwP7/Uoq2gVqlJ+jTRGfUI
bd8pk7mHi9QDm4+XYh7PPiL8DrYMPD5M+XjDbIdpTkQ3JU/jMm8iIwV6MHxNl5+EjRFi2NSuMo67
YijRZDqPkxLtNVjxtHIeouESp0VbJ8zny7O9Bt+t3oNcbMEFPj87N4yiQ/cdQWqRIF1EgVVVd6Yy
9d8KS2v2VtS1m3hcvtWdLK4j00I8J4UNXpdauetbXUU025TbCeTGjyWzextz0X9gpQ4TzMYuYO6N
6sauk/Rq6urK67W6uLOWpgqqWBpeJ0E3OlPL4Q4qQHM7pGv4TFjIr7XSGa8G87C+MLNPP/X6uJTZ
8ImUU36UJPW12uQxKaHWtOdyQ2z3JH5aVTkFguvBf72XMpqpMHs4p/CNP5rMymSFYyzzclU64S50
s90Uq1Ae+4s47ul18fNIR7s2vOOZB7ajp/DWvjJe7H2yh6j7EvmXLKZON6B1oDWzHkI4nivrn/+1
jRZF0k8mN7EniTuUKgxX7p/k8sJefWmQI1RaA6qYCEiInppp9itigsxc8k314+td7gwu+vlZjj5P
uZDZNs5R/JTvbVrDD7gie1aAOfv3mgCD/yBW5Qxf8/OIR59JDdNJK2omxOpPadluBpTk9e5MsSpl
geSH/8sEhPkMc3jV4Rw3TBQxWfVMA/SpVx/G6qatKk8Q2nHhPZ4erVSrmkW5Sll8aqsoOeRnLmMZ
PSmLlkCV6HmVFjQ5bP19g+4jVAPRer09fU+kcrkScwKMxilybdNGQ6ZYxL7etJeIqeeWuoXamAgi
UEGOks8zNdLGarLyNHqqTCKOmy7K3CzsI88Ypr1QLloorhvl8UaKg428QpCWdXINNqNKpE5rSSTk
zR6aFS/F8hrj45vZpwS4bi7w9E9SgrgGAur/O97RTcAYh8Eu0aQcxGZ5RcJZYq3tJwGd3t3gO1do
T/pgJv1Svmmv5t2l4f+JPPrqcY/OjbZMMq4itnRIWak3Uu6ANGlwD/SeFqgWYX+mVKkFkUO8tG34
UA0DXpI2NxZ7GKvbRWi/e6stvWIe9SCa44c2hkaqR462UQkg2alMuAi8FL+KuRuq3m2UYt6nfXZr
dvYdPh3+GPJsbVP4ToU5dW627WtUJdKluX12Fv31mte5/9d+N8txGNNV4DX/tLe651wvO+i0UukL
r/xeu/0dP0ByyVWpgq9X1aWBjzZaSfRKj0yQ+YRLJVYItPaBQwrtUuzsmXEAAFAGADSst72jZTI7
cpm0dSgdoiL76Ibue2LIBRYX8U5I3dPXz3R66bcZCzcwrj3Q8I+ROrOLiyYHkDyMVQrjTyeprmqe
7LnH87SYD9XkXFglZw4ShWukDCGaAPKTnPp+dkQmrEk6xHbmEvqjgzXH4fevn+rMhY7KDzBTp6Kx
yEo/WgtDtQx56pBpMXrFh7aBhpf6BSdJH6BvgBfzDLPswsZ+7iTB7QxHEsaDg3Cyu5WjgRA/kg7G
vephvoKmbZusUg4PO5J6K134cudmCUDu2qBY/3HsZ9EZHZk9i0ntmdR3Sglfc6niBDxOupm1Trmw
6tZFdbS5KH+Ptv6avxYdcnFcgCRqey2PcaSeXxPlv/WjZvtkCDxvHd1ev9rRN4s6PerURgsxY5lu
9NraVJl56RudfWmwBUnZ0wiesY/qijlZJH1U5/AwP3Z/ol1xBQqDiRy5qTjubePreefcwJO9v3Tq
n319/4577B0W4sEz8nqprYX+ZPbyTkU2e+EifW5loTz5f892bBZWzFpYOAu4B1TscHqc+1fZfvwf
1tXfYxwdcda4GFlUMg2gWUAXVT0OVR+4wDEJ34PV3aM7L2BfXPpu67c/mX5/PdvR3JBhPKphyHdb
c5hWvwAuKW55vXi1O21J2d1//ZyXXuX6Of+a7aJe65SO4SQaehE8Xa30lfDb14OcmYtEnqo2PQu6
77C0Pw/S5YMz0SYKD0gqN9pwvWg1CGHoTSQL/S8jmavB8JqVeExdWaKmKoeWkaayhPOIloasHA5z
PZavlPiSadCZRoYNHQg/CfrqMlD90flVzynbFpl9h/A2vjG3ctC5eBNIkCoA4qIHJcg2RMxdMDg+
BUhQSwB5EiK49pyPUQoF2r9mzYKV3cSv41T9hroZ0UA277VFSgMyLH8PMf3bBEX212/3zGTBUZNS
kuBaXHuON+Im0SPL6JPwUC8PyfRmlZCv1Qun5rkDDaoEFpR42sMaOfa0zyS1FBUcrINyyGM/2jms
gB7G+VvnpzhX+ThFXnZ84FQ+XXcqVu94r60kFaz5Ps/RwqztZaHJd3CYqwEqa261WfUH0xvLlxzn
BRBa95BnKF7XD/Gm6fLpuimVfY6ljLt61OFmNpS0vjPhGRkewLkS+cacwaNWvqWLAWaeZltbmGOA
t2y7oWHfBDV5kLdToXJ2j0UcZM58LZvSc4s/OEzTPii17FvalX/EoIXeXMbvnMYPXZRfm9r4as/6
rxq1+xSX9zOOMXPaXOdW5hkJJP1uJlChir+LXr0pkJ0Usx3oIalaWtnd6wn9AjzGGrr/5nU3T6/O
0qheIqNe6ioUaPnjqCUelyXdYxZquKxM05Ut1dKtNiOrkyflvZenmyi0/iSTHO8NbDtxyFUzf9Gj
W6sVwm9KGjLRKNQ3+s7Rj4JdZgshGN4HRj4fddqRqRHrH3Nug8SU8OobPE7JrDKe7QqiUKxOH70R
z27bYaYgO7Wr9lgCpZP0i+5dFOQ5zFRDr3ZRZaCWL+N9n4yB2cK8LJHcbStdCDJ5OykQUfxTbuXn
JNUf6hBHhiKybspewoUpt3Eaqs2rrkz/iSzuMiyxuohDsnDoDy1yczUpdeROo7UN85ry3MRFbVbY
KnF3/uU0TXw1EH5zqxKXtq9ih56soZLm3Ir3tmmupJ6agz2PuAmthIDQNW80DKB3zx3KV2NaPIWY
7Fs1GirfJoZqs7T2x9ITg6PYGUCuPpPJqHRxUFb5uMedTNsO8vSLn0nOinPbxVX/mIvkDs7i29Tm
8LtnGxytuFLkeNtbNdKKoaeJRGXzNleN34r8IKrkCYI1IUQomT184GcXuq/vtO2PaYJoO+I1Z8/P
2bJEm7ZZvmloJd14gnLQNcpPpAhoOif1fjEn0i7TN6UlkLIx+QZFNdW7Ef/vjVmRRmZroOmiqYog
73jp+YBLgzHPNxa0L+LfaMiVzQyZuTUUN5JTaMbL+DvOWt21QkNB2GcOLsnRxXVcrlMZQ8FNXNR3
U84a6YD+8q4HlUmbDeVfuZkUA+1RGkbwSlLN1ZLeCrEqkosr6A/Z7TiJXyHWR25pl4OrZ0Jsix4C
oTPb07YxUmMTs+rdXiyxX8KiwSO/2MZGFn5E5tg+JG03BU6OZVjc5Mqm15jkTjqnO9jDpqvqjXOF
+opOMAojt1DgYujTnG5RrfZuIehEhiFBT+1kdLsxVqiOqym0PYwVp23hQIeGpD7sulRtPPqxYzDQ
6txXTrn4ZsyY0sggWhMbr4scln4+EwtL0nR3P8hJis24/CuUHJAc8H/M8VqVN6nS+EqIKyZRsvPD
mZ9mjZEKP6USuJ1i1lnpNjNdmzR3lM1nZ1R+p3Lyri5R6enRTLmCNa8XTiqKEUXY+wWq+QZFjAxx
vyPob4kB4W31eYjyxB2V78TefU+G6DlX8CqZYIVs8Nkg36ew7+RwOORJ8lFp/UZyoAJNjh37ydi/
ixAfJzRzbjuGH3ZDxiivxZOc8PdUEtncYskxt4gtzTB+6uIBK5VFHqDNmD2CqPQKlRVMC8xV5qL9
jryC3nyGOsKeoK/FViWCXqdJOmt07luSSvVUopMeGvMmYQPxVRgIt6LPCbAd698yPrG3mTwsu9Q2
mrdI6mc3Tzp7q+BL9Rw7zj6iJfGgFZPzbI5OgjVJ/JDOxEEqUkaAoUWexE/FMQc8CqJxT+70c7qK
JzoHJoGJ7shNS16tmg4PZSxtWiO5lwfstSJ7fIImIXAiK6qtHOXNdwfCWDA6KU4s7VU/SOaDNYfZ
3Vxk9je9VvFN0at2k3cTzKlGQq+ox1dM5YqeMHHqLS6GgS1hHi1Ls3OLB8oisA8Q024sEaXMWZV7
jYiSFz21im0jayRD6V0RdKOOaMlaXI2cYXeG/wvNDH+Thu855oSAhynEg7j/PmSN7tkmqr44G+Hx
S2ynREZM0jg+ImbfdLL04LT2ABObOamAz2xofpl0iuXrPpIz3ypbXNTK+hK/8+xdDCH4SvBATMqt
7PMBnkc2h54q2Yd8vYl58nc16LbpBoI+ttv+alv8H1TCZ0AFrrX/Dnp0fW4cs+rrmUH1x+zDvBq2
od9elwexIzCcaDJX3JZb6UZ/ueQ7fsa0Yr1P/zvw0XWF/FtjodayD12QfcgrnTIwS2/Cy4kP5rfu
8jxfE/1wyV7w7O3M5upH5aojQnCOrvK0bBJLQPKiPBkDWAFbsWPHfpyC1sVtwLceLmH+Z8AG7E9g
VqJIhmd1kptTS10cdl0F2GcPxhbTFcl3onZ6I5CXYxjHIKg8M7rfaSa3OOtRCyIU3BjLbHKpMn99
fQM+Q8qnoFZVAjbgeWonYTVR6zS2hLLxwAXiJmuWyTN7+82WRIxEMiePrfzorNZwdRkyRTJfcpM8
vYEzPD1RruB4e5rHLGZ5JrXZTAbr0K3J9bH5qiA99WZ9/N7Ww69akO+TOqGzLZS5vkniDNf9Acpp
GaGWyMzSOaiQyH7CjNUu1a2ndT8cdgWoHyocHo7HmIZV2DHqd2EdxsdyXwJQ+tUtoi82YLwuK396
ZnL4X3+MS0Ouf/5X7WphYETqYm8dFm2+QW61m/XkQq117n3//VRHy4xUDxC+aLYgIwGl1yYdR7GD
r7v9+knOLKv17TGn8HjH5vqYyTESzjL20IUPQ+xBcI09mLtcjvzqFaZOH+DsJPmwQi99tNPO3edh
j0AOOxmGYVQ669BrHJ14La36Ndwm5xrj5y5aHnKqMULTp49ZVx603nz++rlPiy7GV4lBQpPAdnLM
NZz1um8pQ6yDMTrc8dwC793RXNbg8wtz5eyHNIlBAo6FFnrM0ZYbvWlUzo5Db//IOcs669u0vH79
NOe+okrJurp5kK1x0s82Jbs1uyy3DpQTu0jbVFuy0t7D+/EGtefzvOtesAr7eswzz4XRI28OnqwC
BnE0QfNGk+el1cwDKUM47ElehwB1vky0OrPWVrgBqINAFEi1R/v+tGixvSi9eig4Xf5xDZRIrK3h
oIpAI95Hvf7vfQqBCcGzwThWNOCEiIojvTw15awcVtvHFX+rfqN73WtBsrmEMJ8eMqrCo+FRxL9t
5G5HQI6ddHplGIt2mJW29sRE8CLyNsw+7IVbnCS9KHOQSjpoN1Sb62mw5r3cpbovW/3D1x/0ZEnw
C7AL1hwYAiAsxy0RuFf4NC8l6s/QfiAh5F7PVdQAjrHRFhig/8tgts16UM/0RCIa9/Y0ldqhETcp
jco8g2gZbdCkX9jgzj/V/x9IWzeiv7bquakwLxeFdgjr/DYS/VOW4i4uifvJLi6RAk/wsfUNWsCW
2BlAKzn2BLLbqWih8WqH1XuJVMtp2xHbQwAyUemN0vlRDNFGsZBt5uLp6/d5skoYGtY5E2nt+ZwA
nbqeYUWhjepBN0N6idmuF5fS47RzrxJCDo5drAxmytFKRBpOdIeUqgdTLJgf2p5aj/RZSQfdySHI
RF9YPd7sXe+aWhJiVqFZ2yn+EEU6e2a3/FqMCcK/9UOSxRwstMRcNRmem3zaL1qKl4jAHMAJY+J0
G/3HaIbf5yo0/XAsPsSQE5VbULC1JZJ2FYp2XZZG0Ml9tDMJq7mV9CIINUDXESXt16/2ZKNbX+2a
kIS3LYLy44sn8vdULUSuHjDgPIy99jNRetwysdr8ehzmCnPxEwLPSDrSCXYCBZbn8VGx1IOUNY2m
shfgMtyjp/YgN/waR20iAB5H9aVpjKAVtuRa3bgXa0MKJf2PlryS/8Pely3HjWRZ/kpZviMbjh1t
XfWAfY2FwSApvsAoisQOOADH5l8/J7KyuiRKlpzueR1Lk2UqSQYYCIf7veeexVqaLpxXWUNq5XIW
DHqTUsnA/fYCqRIdUpDMbronvdQExcpiUm/BWJDHIuuua7cbzraM3Oqn/Aq+YG1TWmQg0OYIIJ6G
g14QpMyus2yL4uStpqLZoIvhG3LtJGU7TEb7qz6UodbV8PMUNFyLmmcZGA7vGiMEHjNZMHNETu+g
vkKVhoSEQlzh2CLEXb09txymRW0Nf2+QpDd7EYdErxWkNWjtFxNvcdSWB9KUp7Wi52FaommWHmGn
XtiDNH/V+1W1p0FMqGL6tULvunl948twN+XEcLdJqb1x3X10ndQuGvm+UKgncfpedSzJdCFsh/5a
NdOTmpWvwE8cLks0KDuCIX23v+Ti8sXITfjTiSoyCVqPDeYJ7XnAeIsWXX4Y9Pm0mzfHIAQiVWtx
WlkXrholHm+gW19LQGrjOFzyUW3h8KPnaE+FgGCrQPmuO1tGn0z09xw9jzMLcJBgiFyoFFiBckU/
FBAEpDXpa0QtDH2wN1Q8cXhjWnNZqdEmAvICdLwiZWUAhov4QSARyuJ0xLAZk6KZs8X9bJH+vEah
rtIQqw7eHGYBH84rRHT3Rrv3HO3fGJqx+nXD4x4OjuA3cOy0tsH6tOP8xWPxwyU/1Ir7oCGZesMl
EcHjEweiSVjY+fJZ8ZRgf9S/ffIOb+/gw1P4w+XkH08MqHCRFKnjcvihh3y8isPrCksxzk4daPNt
odv1hsZG2T0ZVip/ffFfbOM/XPv29e9OK21AhnSe4dq5lI7bUVsf/vr1fyawSMhdU2AMCMkQGumP
cyOhrksGe2l+QRq8bMvAlBF0YjMhz++ysvw2TdsIRxA9ITC0NQSZ28UyUX/TQNnMRY+2cmktZg6H
FVHrHTaCK9qs0WYoQmiUZdpt2pLMzMQ+jkBGf+04ElRZNtqIMtd8iWXvkH+XDyKsRtKtBjAtF/0n
fdMv7iAitVAmItROk3/Kl8uQ89ohD5lcRDbbVD835Wf2Db+4wo15f2uZwGb9qd/MRZWKa2OKF9JC
oyhXYg4PY5gG//Un9auroK6WQU/RQS/7+Jz1lWFuaqaJl5o+iCpAwf9FxQAewL8v8OGpGqAQ0cmC
C1CuhspUeAbPPiE0fvYePjxJ8E4XM4qi/tLsEP5VIqQindz9P96o2y/x3SPDYbmkL1omXvTyRS1N
G1E0n1zhFwXAD3fqQ6fTrxWDhyfulLauyVRLkPZsXVzmnxqD/NHLfNh6cCUkasN9B1Kxjz6GUqYW
CHlURWyuhs8vRSi9K3bjFA59hCmQ+QJPL6/3is3OPtnWf1HafX/hj7aGZa9BegBx3GXfXXFvn5e8
eUQRaIv8E3fZX5TICoZC6OUk4Go/pcUOlcFKhAlBQlZcJyZ7bfkm5sxCddhhRLjzmDHvrx+kX9xU
WQUjEmJMsF6gaPtQtvJuzYky9fNFo2siQT80D8MCWdPG4JnS6M6CaFVUEHoFvRQGPnu/IT0JgHeS
DZi56vCcQ6Hbe/CgmiNdrZg35n3j/PUvKf38AcDpEYU7MWFYjy36dt++W8UQnyz1CiTmIujzuddh
ZldDLG2LixDPizmCOA7F17DQZ3HsMwiwmG+Ww2ZJnRoWuXQmTfW1n6qgL+Zk5+1XOKjlOKKyLBib
KjIov4LcHpX5fBoQzwZiMVwNMXz6VL/38xOvIAYYMBII/qDEfuRnMdYbm8FbdilL9esoTjA8pLk7
qAO8k+D4s1dIgS5Je8aA54JpAsGcArPRqUJ41CwnbaZ+++v7+svfB+sM6njspD8xgfsKFtIMiZiX
rGvdbTjNa/vJJ/czI1XCW/7uEh/IzVnRaXOP7gvPLPzn76unxun96Tl3TRshJTZ/6dwOjuhBFXX+
ZzDaH1T6HzcMXByEdHBvIZqFH+6HZYOCd1hMcbpUO+Jim0mvfCSxPNISM8+WCLlvwCgwlyliHcol
wPjWXqSK+eJttEuE6ZZ4SR5UymQgN8WDqk6p3Pi0VQKALnCMpCOczlD12NssERs5iYVT0+Gw9eKb
UtOj1DOkERPlDQHmPZSsuV9odLEmKlzMvW7tLRdHR5KyLaD7Z9F5P2/Kys1UBOiMgp5J+rjStFYk
mAIP02XIjBi+pXDLmnx02Xd/vYB+Rtbw8X5/nQ/HpJDXDeEdrnOLdO3uiTPYSAe1M49EeoRQ4MC8
/+sr/vGof/xMv7/ih1PTmIuqEgs6YUHtbh00xyNE/h5xahflZuFARoo5i+reZj38XPuqDw/kiNZu
8dxClOsLJ+OT8+8XO+iP9+D2lH23ObVLvohti3twS5JRfC0SXzocSogkdIQzWBsOrAiOnf8Zyv7z
WYHLgrFowncKg4+P5K2dZwUdeDVdsrIyXc61R6GA2RTmtKBVbY1g7atcIYEInjV9hVT5v/4c/pgb
/PQ5ACMGTRiMp58oVj0cunZeGyOql4KmFVxfMdJAxN+052W4lTlYHkhusjGxdHeRfukz0A7wOF4M
2kcLjIflOk+KrvHMomqsxhBfsTUecTw9CPWkutkiy766rlKsZt3oQ9h5WMaxtDCbRwIekBO1oQel
ZY0zi4YHAsYZLIDSzqf1TlzkaO+FtO7nAD62qTrnocnNRCHViVTsQWn1r7ihhaU2+7EZyea14/jK
Vwh96Ii9SGoZD5S9k0OxnAOZZgXgbz3/5P796skBLAzvLjx9BkyzPuxNzOhENmRkhKJNR+6UVYOl
X2JPLO7qk5gsoBR+tmB+eUm4c2FLAPUZIO6H5lSBVe2C2n+8iP7ksgTZwTdxi2krFnxP5xBzQu/P
a/7H6/af+Vt/+ueCmP7xX/j7a4/kvTIv2Ie//iMtX8d+6t/Zf91+7L+/7ccf+seRvnUXNr69sfSF
fvzOH34Qr//n9Z0X9vLDX9yOgZhznt/G/e5tmhv2x0Xwm96+8//2i397++NV7nf69vffXvu5Y7dX
y8u+++3PL4Xf/v4blBbfPTG31//zi4eXFj93eJnH+afvf3uZGH5U036HU5yJZhNoJCQ42L3Xt//+
CgTTBtAvNKIoyX77W9fDxu7vvwni77ftHK3SbU6CUk29yaxQmP3rizCqQp4skDgVq4r89q93/sNn
9O/P7G/dDL5T2bHp77/9U7D1/cONkdft5ABVExNV6GQ+LM5GydteK7rsBHmMhcQy1zzOiMdUZL+v
mSvfy0e6WkLMylg7EGKRizxbQ2CC4JH28XpGD5A/zO0OdehB5HgST9p0JyAhA4mFcxXC0tTjkHhw
T5mGoH+fwN3LLXDthMdlGbwOPB+qfhvrK5nCujiXgFMlq5Md7a1t3O1S8vNoNCCIIdgGzRNxulD3
IJRyEfQNPYh6md1tsYGf6gXyocyvlWPeFfBooM25kpAPoY5eb1EYTd3szaRFRkd/BxVrOxJXK9Id
+UPzeFCMk1BvnjlpMJxW4DMP19HlTVQrR5A4wEeLmfc5MhOQkef06z0cKa2+TyYSb+VRhSNDm72V
5YPWJnDpUNuYtBWi4oJm9mr5sNQwC23DsnhQ0B3DmnwWPArQVuhgx0vhE203YqBBLNO5bWbdfLmc
WYZvZ3vR+KEh6UiYr0aDSl4JkE1BTNVycSZjc6gsOkqDHDWlsKT6mYwNOGw+uPnz3YRbaYZKgVSg
EInmw+Iudp8sLzCMWd6BJq6j0xmOBNHVK3zfvsCbH77f0fWf5AxJ8WTysGwWmBOm/To+sNJWgkz+
Bqla8Vq6SCO023B3SCp9bT09Um0lRkBtZ5tJEyrvNzsH0C6P2ez2qRrXvuwj1P6rkVQve9LekrJP
i54gppZdN19q7VJN+m+tgkjr4SI5iz9cmBSWum8qFuleTULt6cjSfPOmb3M4JZPHDyzIArh2i5BV
wb/GQXry4EpRr4MHvuRwqbwYkstVZ8/uKcqFHKoZ5+bJBFVSb+f8W1Z620btTYpZDSZ+j0EnB4fB
V3PQ5AP1NMfNZpWXAshudS9iydVgUtHrPsUy8aQD8hSKs6JbfPO12cN/mMKdUsznOYb9rAvOD7n+
GUr2/zdWbKwo6f7jX9vXzxvr2/q357eX5qX79uP2ip/65/YqEF37HWY8oESLmBd8v7uqvxsomG6+
QNhjsb/9e3eVzN/xFbRlOIuRMwTk59+bqyr9rsFt5aaYvKEPcD/5H+2ut8t8D6HKsES/dbGaDL0s
6Nofu1nJyORGXRF6pfdbGhdw8288gXBvjeTLKHiT2fhy2UfycSsEd9Qaj8PVk6ncS/eIoKdYnnaw
mBq7ftAM/J+8iOd3nCIRIKRY2VHvd1VSZHVCRge2OJHhzxwZog2GwloZ75MaQWYK89mWRzAhKQrl
KHtUGrzUGOFmY6FFIU9wEq5ApM6m5pBrxQGuLCkd8HgLfVoxNdHnPoHA7YRPAD0SJk3GmowSRHt4
3X2gcU95BGPscK+ygGgPAosMhCXtmuADMvQzQfZrffdn2EEjSBhvNveRxejREWGefLd7ctwyzWUU
dnRa50J5hKT7YaPJfJ7gzs/dtSsxZ6kc6CJAT/a8PiLVjF20DM2vkEfCGUzw4MTtmzqiXOEjvC2G
Kxqu2en+3gj+fe6yAQwpffUtHrTiDv5wmrtbrI7Gtc3W6xJg+HqEo+tBqNtDps0pfcxA4CvzQGnv
YAsZSe2LiFOCF0oivDBQcjE58uRnfsDY35ngvQ4+H0XpqyHLtWiIa061Cxe2CR+mhA9zgGUP09Kl
W+G6/a7rSwCz4uOQFG1xT3lzT2w4urb+wnufv0tGCCu+SC+hPAF/DwbMVARlcGnc7DLPcI+xBKQ/
g156NgXljFwUEXl2jSX7Y9lBLDXfa8d6HVJmAjRHqW1ZepMlllsqs2+OCECFarEdqsPWDcd1DBA9
72vHR9ZMMdgvViEI9ySSz7XIQNjbohqO43m85xtW2ZdeF7x82JMvdShh/dEH1AYgJoJaREbMZLLH
etyfXNFDvNxTP+9Prdbj353fTIgvaNaHaRKCBi41+7Bf2EbO00mcizhDa7zQeN3NSNempMi1FKT8
IwwRvAJG75eezmcx0LsmHvU5plyJdy1PyosS5+yRpcbjarZYgVIwq6EsTkhAMBOz7FMq7mmbyWmT
9zf2X7grTWDncCjY4k2a49wxEBTuLUS/UIrJ+9fzlncBzQX/POF3EjxWwNYHfpyZXaWwnLfm5mkx
On+HDG2rkc+grl7Re+QLOZ3znXjADZC13Xhtb7j4x8bXIJhzVjBgqdEg6tx0AtgoiJK3CJWnpKDQ
Do0jg3KeYQ0tJGkI4lJnSzrUSopapxj0SFd4GIuHXH7+bgv9swL8vuJTP2b9YktE9jV8uHQYQYLQ
95EmNndNjag4LfuKEEZ8XpVfonpbBxe5DG4zFrAaQmRu60HHHKGpitoZZA+Ia9UmnpH5bpybcB1e
n5jDVfOh1uVHjNlCGMZYMLR0llLyxnG3u/HJeEbkY5s2zN8mORbrLFm8GVFPaXYbw9rDsCY95pFI
E8EBLvpIJY+3IothzLh82UQhqNUSWX5Bq6ywadIcijLwlRVXWGjaDYHCEblB0OEEEtTWDQblXYyU
v7iEswt8pgj4b1Pm62OwL0K06028vxOmYlZv/eHtOqS73YwOg9negoyCcZ4PgyQfKGaH8j3Ugp5i
NrHSmD4Roq0t4mcFPNL+C/dulTEek8JQrjD2Znc0yc7ypN6rnXyuVFd8h0MkIlT8Lqn7Fbx4yVOZ
6Y2G4GVgo3NYZfSC22WLS3R6Y8iaW7gta9jAHUpift9MoS7U4W6aQTYoAczFAhaCe2JgLi3mZ8yc
UkS524NmAUe6zky+z+v1osvCGYpz2DDv1NsnwG0kJI5izzLyDqb80LbTwZz3U+sOAmAaPEAINsx7
OczbNtIzHq1GFpWsj6t5jXN37pZI0mgwwDKxx6EjrREXvy6EuwhljQazjMRMCpdArm2AFW6PF9PM
xZvw0Aoob/feJjJ8y4GuoS/wB0ij7VZDH8oNf/Ix2k+kVkvu29ZSZuZs5YQdn+nHpatcY0uh9XLZ
hXqF3AcjmOVI9wwFUkSlq7VLqsFtGM6WXpmhEitRfvfLUe6WI477I2jARygGlirGMaPReKs1d1ne
jI5Ey9RFMhzjFdaEes0DWLWrs2KfPBhzmgJL4L4u1GsMF8qoV1SEh2bB6wnWZWiYtWSp+0Acj/1r
r4sp95vHYsPu3VVx02ThuIoh95FCAu6c+F4Ygz93mY+bHYy0CrWWhyOvonwC5CzB7eFZy4sgvz9J
Cniq+YJlpuF+lf5mo0tByABBxmZryYdNr91xfthXpGZ+k8BGL5TcJc/7NgYLtdsnZNT6K0eZLExB
XhqWikFkGU6OdrmhHaNrPi/6dBaN5Q67s5CSwvSXsQxwcizvlQQvTRXY5fuENqbqXEE2ww0ydmX3
t27FAp19fStx0Aei6Ut6F+4NGA0yHGrLNchAi2fIE+DD6EMiBq9AApGzsqj4m6XVWlDNezjdPtyw
0GVXa2Bjr1UuHGkRXg4gvoEz5uo0THFuk/qbELbmtm7mtg8cnsre9JTIghwMM7xn0lbVYlhhJ13X
pDX4E50Wl2t1MPC4tkoVLMYjmsJbLY4p0aq5Yo49uZc9cYbl3OAMa2eTNkuoJqWsXQ+a1avUN/KX
nRCEDuHs2yUfXjE+6yZLBIDVbJpvdKr/5ctI1mRZgcP3atLsckKQ+VmkHREs5Bu5m7Ymqtzi15Ji
iblw9UUm5xaNghmCdlPKQQStmF/F10yoDoMipnCnq02P9syH4Z+v4wxfc1RPhh4UxuTIqBaaXgwR
VBSJYLb2qQ1fOIqgQVhEV3KoF1oIYYFNDRP9jBaaghpOG8FqWcLqajp7p9lI7GPXjDt5NoWjqce0
9kmWH+SmR1G3puWx5OyQe53f5cwfZMBsLW4FAXVjyf3GfNiRFy4rkleQxesHvxI2YFLnRS7idRwi
3UTShYj96FGbLFimMoLPYmexVmaJVKx4FEMit446W1pm99wxidcUNOFLQEAZWfgcLzyLtsqt67Pu
BGDOe2Y1eohCXaG7+Gp+mZEBY04OkSd4MNMUISjAGrQDgraODdJreuqMt3CeLT8JUGkp0JrwB6Z2
D9xYrwDuWiw7H1UhHJPyCF6ofnHlq10oB+Muw8BIOiuKD/qdB+9JT4EsYK+ftA7pmfMO9Urvjjif
TTXZ808TtjSMij90ANArIvYN4M9tUA4EEM3G95CxjjMGkQ3r/JKpoA3Uk08d+oqME+gEQwoPfTjq
WDCQ8zd6LvRriYYA57C/eAMwlX4XfLjpbwh/lVwEXzYwrpWmuxHJcdQ8irCOBQfWRnQOgF8mw0ob
eACt4h26N7McwyabA375JpRfq2Jy6Tq6xai4rQHv4mSqIpyoKrONEoWQMHvc0LxO0ixFozcFisVe
NZjuwqrpSIEgllexjfM184YZQxMELYvK7N7ypt6JFuQNZH5OI2UnIwU3VWFXMkq+lkFqZdezetzU
4YyAokle0n5ULgv0Py+TTCOZbRGCeq0WxYNU0Bg7Aci5Bd7FjsDcXnoBnmYNSu4BzteUtMe2kA8n
iVfH+muL58JhexEYfPWHSsBWPjhsDrvedCmfPK0wPC7NvqE8LUswPDI9GRaoITPMhhp/VQw09cyD
iWc2oGyLakkJYIIOJ8XXaWARoUNImi3Sh6e1NDyCgFkksZksVZYJdX99ZM4wQFgGJ6xFgC5celN5
FYgquglvbd/Npo4H1EriZgDmqRNJTGt66rPl6RZ55lDEHhYn0R6xBwBFqKLGyGNJEmL0uIk5RUU1
IV9nTgxB9NSssaT+wAY8jDeb41Qcebo4BuyrZumcKf4ktthRTE8+ZezU5O2lFAHMc3iwlPY0knBD
OlC2NIEyjzexkd8VW9BstW224HnbGXsBbY1WX7XCowPK6jqPC78mzRm+0egR4lUXLDjX233h6feY
98YLKaOczKHQixGWsFY8CoHa3ReITs4QdaRogUK2cOU0wuG+K+mq84PZTkeTVyirRTvDrLV/EFRy
kFZHJv1Tw/YnXuBMGNRw1ozHzZE6n3fA1UAqmWjpYt6U7a58ASbtSqhRM/HLrTZvy/YAEB/1sh5z
VIEaCg+YPc4ckFNNgqJdw33Hb0EcYKlpVTWRSc/Gph7hmnmadChYXszczQi9k3igS1UgTG0gFhsU
iQOsOYtUG14xyJN64hqZlLa7ltZcS5FXkgoylJfoj3d3a3Rv3mXPFPHBNwFjiANCqeJDl+ajNgTS
J0PACwv0AHIQ3Bk48Uh7YOCPyuegM8dgc0ZQ7Hr5fky2/tzD0HNJ195AOzqHZnZnHCji02oUKcjY
ibeKRNCCgnkKAjyQvdbXoAdD9g6rS58fa5iZ5zA/nesIZKOwEqSwa+aQl6+KfiakCBBghtEr0mF8
mjWuqPiwemnUPIXLXUKXLGKSGmZvFOE0PXDdvMaWO7otld0ilC1h0I9G3Rw2AW85u8t6I+pEJO2p
1rQ6i7FBYzjdlwdx1e46M7+sZXWBL+9dCRHagL5bKmyeMfDi2sA4r5rsm7IU6Na8P+9SG83aFAnz
FkHcHM3DQ29xyUhEVOAS9Hggwi6XRSqteGSyI2JNTHxyB6wFSfQ1DHelhfn1pPmEo+6tL6N8a24J
nGUBc7Z+hTFVAX86KoVj7u922YNaPpx5jciWEka19BVbrLA8St2pbt22fWMyGBimicat8VaDeU9G
47BM80al9neOThmqJxEOHrQNkBBImy2ooBZH23Wq0Ggb2UUptrOCxIwqvxoVva5w04RvSm/AUlaP
6yYgU7Agp0vRtbAeDtJucRWOtNjzbgts0a0qN1EyQYaypbxpbUF0huW1xNTK6W8N46A7tbUImSue
Uft7IHP7lOjYCrqAQ4OzUSPQujbUrQ5IA32QaJbs/SHT2Z3AjTvC6AUpjXuUPfezfl/q/cMCYTTa
JUlDExgYsPbbKhogpwDhlqiTIBr0oV/2Ibj2K2kDr/Y09mOyF82htjbCoUSezyC8YjIYDjyPmHFt
wum9rgP9mB9qLd6mzVc3CXJe3aegLYuKt7/vKo1qY4o0/BFhtruNfTRo+R83Rd9NR9dfZa8DXiS0
umdidqcj8YfxwiM7AN5idnO5dBW7VmRvPSytie/hfoe2YVOyAHqZsOzaaN9I1DgV/PFxzrkdVMIC
IPpJm2Oxv9sB6osYF0LFlop5kdJeQGvkodLNATzvSG2Cqlnqg5aPYd9p4Yb4l3E0o0wc43kkMTq7
cr2y0dH25xw1ZFkHNdZ1vQvwdocnD/K96O0UhoJ/NnGoztjoawuHhSBRH0YHdiFLlqy8mkjhkNHG
1Z6UF/4eccAuKwYwGdNtZCA5kyuqsQA7YW2pfKZiiV0487t2jkySqIWBqpAi08qB5Bikb6hyDRBn
tbjujIjKdmnYyA86IPE+aoYUcN6RyfJR1gMN+n/DWE+1sJ7biVkOtLFHXRfSEvsfjuTKfNFp2sx4
hT2S9jI2yB4PONJmMUUenKwyd61Mv5ozP5eR8YlMzaoIuroIZqB/a2v6TY3kuikZYUOwjni9Y1eL
8AbIUSbCpB+4lfJK+Ga1uFloyyWKAdSAnqE7DYizhyqeAZ6Y4ZtgcYwkxNuJoR6d0hBPBn5lBC5g
36gBm3Q14nvNJeoLHnWzaknCaRYr38Cf5j5/Qeq0RfLGabcGUnrxTi+hp8I4tFjtBrBlqELttOHO
5C/S0KMJiNnAIfGVw0zWUE8YYT3fqTt2a3iMI+8x2NY2mOQzMi+tBvufnrujsWNuVYCkdO3KGcsh
u+sxl4DO30cGpa+1Pt5iMG95KObE2262aCzciV+ugA0BIlTXAT4eBLig2M2wEDmQHoCbY04wnXlq
ETwI/llhA83xIEuxwDvQqdVa8+rsO3L6PNiUJnWe8vIql9cBex48yXeMfOHRUOIE0giWgWbhRSgm
Zcsq+WsdaQNaL+ltjzCuq/C/n9bsBBdPdzGAyHjY1TalTjrsEi0iB1gswoBU/6rqIZwuoDT2qPwt
r8K5Ckb9KlIgDYaF0IGplO6AWEOZuWDzBu20kRKTpqzqE97o5250YFiHk/NxBXSIl1SR41X1X7Cd
dW33uL5v+lduZKf2BRsPFmdf5te5zx+FI3bIDd8vz7ZhXoA2mYd5q69cX6589ifhNA03sMXW4G2T
LyX0a6AknBvzutJvWKG8P5IWmaFbPNWRCcLPZh6L7ktZsGDXtUBq27AaAcKEOO2S1QD47KIXSxde
peXUoO2rUmCwWdKKcrIYQX63lcWXHA4fUh5CgxBQSQVaNbicHrvFr/Onel7haPpMYI9ecp5ipaQi
d0dFOEJEduiZp60NStE8WgXVzmqw19wVYn8UgYIrdHNq5GW6JVV1x9Q3xtxysia58uUi9ztV8YCn
e8NWOjsqZiNu8RIYZLiw53KX4qu0YWppLXm8DTCIUe/pYptV7qul6BlAh1YFYY7Tw3bf926GCFk4
FnpARrxqn30xzU0nK20dxCX09PCPmiC0KNaHvEVlo3NEWGb3maxcdOjb8DvIRojzEcm08D5NctJZ
9Yr3gNNrVTpnbOBvNRuRMiAjDPeK0WObP/UI39kkZxoegCccy4wcR+1OetexANVlDoRuC/ThvC8v
+6rbAiqnp2oK6kG6Q5rAXUZ8pFEhuVDkiqNiYkGxMcwi8loSAya5fakHxNM2pG/m+0VHP78hMJd7
zW2eulgImMNOXTMU3kNzKtrJHmSIBubqtM53SBAtMIR84YviTsMrlkluQNUBXjgwhFneQvWoWo3i
Cg0QbYP7OjYd6W17RfBAg1nG5jF4nnCS7PAwKCS4czzvLQpVYYZVRHeHOMiLZrC74j7nz3L7haD8
3iHhQZcFzZBdPqw2CP3mCUadKLIA/64x6hDoIQDwrMhhpAh7A0CcjQkbnvg4hKW6ArvUMHDUUZ/1
N9x2vYwSJKpoSDj+rcHIV9YA8CLmsgJCv3lQ5mNQv6Lfyu1R+uagXMhbf5fDrmRHAcRTrRY8ZdXR
fwAfL7wN8wG9Y7B0wbBpfTQltJzoWfFjHaoeiZJglsygKpxRU66gVsIrwldWTKCezcFRZY5VZXqA
q/rugO5pc+e2t3sMbdrN39o24BOkUipC3g2kMVv1O7j4eOF0l1ACvzc7SqLdZ09ItcNFS4TBm6UR
LhSuvQ4Rq2DvT+gS3ULgwbipQTEFvTsAwaaoJth1Mk+afmClT0RA/Kula6iNCZDY+73mTod801GW
wh2TdtHWgAJXK3EEajp8QZp4NPZdDBVukj3vU4LMxLULdIOH8F0P+souqjGkaKsJtr5pzEMBvvsb
IDwtLdvhKGv7qa7Uc0uAzHkoCUkOvxPZ7tTN0el5PTfFtV03u6vBgKQo4OmA4iIc9/qo1M0JZfSg
n3NFihQRzqF1dq6K+iTL3QEHqDZ3CIvFsbs8mujiOVpGNEKkPJV4INC1abSLlhx92SwGQoY1CDQD
pFl/qbFBlVLIBI/kmIRkJKqzPr6dXPvSunCVtyr5jWRFiO251Z1MQHZOFkG6JB8FgrQf3gVd90UB
7Lj2bpOUwOM09akEpLjPeNtZf5gMu5+Vi9EU98KQyqEGTEU6dMyBtUnN/Up/yFduD3PmZcvuZ90Q
dK0RSPj4172KcJCBKkL/D0nnsRypsoThJyICb7Y0pr2T14aQRhJQeG+e/n597uKY0UitbqgqMn+X
qZeT6qkIMlWoScDIbmrhS08NMRhNXB+SKHpS8bvsmZrCoNvO60fYUSo0tBCrvTPX7VSjc/oSzkvT
MiRJdR0Q9kquQpV/ZicLmaYXlgANGMqyjp5e1wPF8M3hbj6mfo6q3+6ShOq93OVwVYW1bEu52MaM
95OTm23yQgKwVq4RrbiNZYa6CfZqVDupo9mwNt0acnbmoH3mOF8iZogDOjPR/Ggp8knrOKAZTNx1
07UDfc6USxMHyBPkxGsYHo3JpXPSw4CFJI2tXTVVRE2BVy4wbPYhtQkmaZWgEji2IisY5yE0lHib
4h+T0ZvOc7KrbmUGcKN+M0m5Na0dY6/3saEfsmk95sGStJ5UEef/5ZjwKLET9HYSjo/CZAEta4ew
Wsdw3VbZlU/o7qz5NZHLvaH2eyoiXIsy1dpo5NtIEPsNmZb19AnKwRA1XKcUNoUWjgeEuW4daa+Z
Ob2YCa2duM5qc1Sl6OD2UndwiEQCccdipw33VVWull8jPVHX+Dxaz/F0UqciGIdzVA47uWmB66sd
kYltto0TZt8OehgPYyjs5/7QRQ8O3O0h4mRSdYq4v2AsO5lJeqR3i5gpU/3L0BsvuV/vitLXMipk
fToOYnqf1uGtj4rXqfld/LYuT3miHtfjw2g3euSM7dvmOZEYOxrntypJbohtzIK5HtNLafyt6tGm
tRIUcMOUBsV60YnrK1mMlrWNsifSzLlI/dbhbEoMdTtJJsCCvVVKCWjc3marH91KSTrpwOFVgseI
uyPPG2ulIn1tW9UvGhp0RlevIpSsLJyaV7XnfcMMMZyvIpaohiESjbRtYIgwxGy7aPGWV0M+9/ox
N+myF/mgp8WhN+S9MUi7vqdKIeXppzsr07xlJB7Gx1CLWr9+PP29cnlzSuUkR+NJHrpTJKHsSjdi
fiK7/KmhUKNQboDnepTPkk0tqBrvY2GjZNzEeHL6EXFW9SEx79t4ZNfngR4j2IRNaOPCteTkSKKT
knCPeTw+U9YJUzk7lXMmxOdCJXVhY7oxYdgRJ0bXBcmzVTLkJSUAyS2b51jeccRUwPTYXsN1PUuX
TnrTJgsEbjOWsl/le5EH3YLYily1kXaF/tXOevA8I2xeH7iL5CBKKmg9aFUIHQpldU/omjKElGHJ
teqCxUlOa3tLK/g2eqopbY5aHx16MRyK1aaxaPYEhKvTjuERgKMbBb2CMJejmLKjJnrC127ZMF8c
1UcdeZ7a+T5LGzvejX1zdbqNXhg+k95fK1vZ9w+5x8DWdpmNfMKU+hhRd56ygak6s2cMjtcUNerV
8Wq8513HFXL1on1vB/PNENGrPHaHNWfogzfMxmGes0O7tvsKMVxJT9BunJmqTPqWmktH5A4JXDGT
2dWSXP8Zxr6mn79pzIwGkfYZD1uZSLdy/1tJXK1GzY1EwFWiHZUh2UfLjlAiovoTffYXiD7Gk8Fm
YnslVkFYpxYHgdNm4WPkXJQ8qWvPV5nx7XfpdKz74tSO8klJlWMxu0bKgxsl8GKp52Y2z81knvnw
ZfxeZP1bEU4oikV5auzqZGdbTUQ0oE+Vciry/dqab9nMrPORe6Wgrh74uPJlQtbVtK91D/YitVvd
ASlfHXem0jPrNlyzOByFHGh5wXSrelY5ta+G+Co1cV2raEMUBlDKRgX4NS7jJF2q6GyOX1aWP0Uk
RyzMOrAOkYGIRW+oyvNDbJdAd2GiybSY1R6kf6eiXmlADN9ZSzldbzJFYY/mpa2NMLW9qfkRc+NN
5Fqv7FYBXUpqJH3iADrxz4yIjFPDpZ7CVYIK1kVYl1Yw2y225o2BRkcQnBcf9O4Vp3HvfE/Fk5qr
LuP2THpzKhfebSxv12FG+7Ilks2tOuyF0WXVKHRV38oYSkSZ2HoLe8JRodV4vDYof4Ik+QI9Ocvy
3k4RQgKumicDCsCBAmBS4trtRZ08/k+/teQaFiF9qLJoF32VXtDmvDlr9c7rykq4OE85AJEhrXyC
ztdJ4JvMkDFIYQWXpvNP2+1ks/NxQYUYBEOTki7n8xpTGlrgOkPJjGqrDYygkuD/O89Iu20fNTvy
q7Y1aoPkVtmGb8e9b8GUqa8MEfWH/t5Wlwx9f0zIpwRykbBtZFITag5TOmw92ysK6bCgHwNhoCWN
hCzHRLmhW9+QHrQRiV+8qmZ6UZiXcCv6Y1MgU4fnqABxpnDm83TQwhABmeQ3+LXr6qIt0In8sh6U
k5y9x7Uk0acWBVyixkjz85I/1bpKVMV1KsSRluZxJ8CUNaPdMtmDYR8F4k34/+pVa8SVwV6+tmpe
xENA5xVKs3ixtI2ILr3Z+5yoNSeWBlZhr4xlQ+6Zqx6jSoiIGfbkh/kq7Y/xT5idSzB5fx9EGz5E
BVXa30ZLuFB0Lf/hFdsjVilqUITfprPNSE/fSS0zO2AhUMKTKQg8hWRg3jhO5FJLPbCTKitQRHJM
Jad2eQO/ZI0Tt/IElMK2x8vuxvVvZb332ZEqw02N0uPJVmkfhpLBbTTDXe+7U1URxtr7Tf0bI2p6
vIGEqZHRxdwXPMJmnDedBji1uvw1eH/VXys11P8IivGVoIhvllxubJ4M6KR8Nd8nReC4S3SOh9ZD
AlFMhOi5Suo2QiNmzZebH4Ix+/ZkWNKm3SnLkyKdhtesdlB7Yp63t412A5wt9Vc2U8evtfLPCepx
tv7xKvUI6vP1+M6o1DdVvl3bZzQ/5bOQz84/qVOfwP+eTNW8p+NdtzjjiIN/ryVMaH9ECeYrKalQ
LiZcr0b3vkSEmBSbrHCumnRZZGTU5XUa79AxRjq42nIw1rcJLe5s3S2SQ3OCG4eNtL41/T+nQ7Eb
ByrbFtSabtwzJnhAtLrLiynnZ6JCvWFiJHJzMZuEZ8mL3f5IzPxmJnbbeaXGJu5r1xH3emmobd+t
3o8g164Ansro6km/iU3KC9WbSJGQH2YL/agVuZf/rOIrKkvE0EiYWgmK4FYsX5OcbutrnmNrgvVb
FbdsPxqqntQHy9CA7pjU6eqEMlw0XCn85ijfWkqxHUAY4sWTU3IMc3clXRSCMUERh+LpIx3+zQUZ
hoB88XMHLjGmftNeu/aqcfI5PGFtNNtEoC7GMSPWU48vpRwkaVjESP4o5cyPST8U2qlRd6LSXSYO
hwbT2NcDwQ0HjVFv0EdMjZvv8PPU7EAPueZ4mvXrLJMrGxKip9KNQDrasXZJmxHrAOPwU1u5W6PF
guke/J4nR8pdSB2SLvsg7qIgm/2RscUVxf2myzWfEnT+yf+J+F9cmCEeqW01etGrsAFP+k1dOiS8
ntjn7NM+iHSeSdwxJhrQ5vCoyt22DKp03UQIl7XANOPQ2gqTudDQ6OuvJQLxPibT7tl+1ZBD6sgh
eXkNPtzyVnzjQvlJ1491ehd8YSn/zU/LOavSwG45btabJmIgHDeXbiVNgfRWSrfpMVt4Apb3Brpk
ZfSN7MMoDeYxe/rIBbF4W+Z5lklFN3ci4drTFo4hsVB2cyfqcXVrwHZNzGFqer25o9y2r3X+0Wjv
CvJRPpkdEyEJ3Okb/XPS7GCgup52fsWICf6et0dtOg+Gtv3Ocg6orQRXz8MRa+J8mgxUgJrfqhsG
+bp19iHML7NEZU3QQFqTLLnhrZsN8apSG2bTpfukpulu2fgpGodaeg4UOJ29Jo9+RUKI1OwL2M00
hNps42vc/mXNoZptmoZgBK5v+9MKmnIzTITxYUSucSpzjac9Aabyl2b+Ccd0H51YnN5Gnu5JOEjF
JnfAs5XP7szMWzVbdk0fjMYrEiqel89FekqWdQf2y9imzeNEkJ6U9nlZ1U2ehJN2a0xEaM+IuvLo
pYzMfU4POJm6O6oEsCJt4BsFB8SUFIfBaJ9M+VNKvwYqVbn0DXiRR4CoUtiulNcbPX/8iDWRcFn/
9smENOUnEffVxoJQhflyUGMJZmDfRfKumhmIuFmZ/v3A5LBZyPUZXJg54PUZDVUgaelbxFjLgjEC
r/Wj0jJ+84gtJFzwgoznN44BBuPUlwEmypH2Me9sCFPAvcV3XFXr8Vt5QwexXgVS/y4i4Oi7SWhS
C+Bn7OO+2ohM3gzxe2MbG6lC61SKjcyvtLTXsaJYJ6S25IlgASOuvgmIa1I2rmcUC7hiU6+W+gPv
FBg4HGx51+r9RuNJZE9fqCD4oR7BAW213R9NGv0uOWVnsaLA0Z4nKmg50d9ssM2yZZJnkXlF8WSH
OCefCNKc1PyZCMMno5rudgVNrCXXdYkOuenPU3xC5mQYnrwuXlrZnlIzvn14SuAR3wplNzkT83y1
QBFf5JyorI/4MHanRhPooKZtbcK/TacGy7W1ZbtEEuQl4clIqEVd3lJSQZvjHMO0i3JvmgJeoNgY
Tr6JHNwVmnNoZ+kYSMAcrUzgSh1A7fhcHvjEXOiuNjqBXP/o6sciXcvoMsCHaCgdKRYioJPS/Ech
wiilm9KlodTaKDO1jdrZe85Yw0KKw9EXyuWfBI85J54AL16jL5hIq9unXEVg0yKN/Gl6Kb50c/Hi
+0nC05O0t1OEd46I7g7Kora/YcvgWGt6RN0iiDqswevr5AttvF+w+NzFfKdiqtRb1uSnKXtzoCSa
VN0nxM5JOIQU/WfWSiQxzW701vmJfIxN8mwbIMNUslHUB+wPIV/r+a2nGCmswXf05rz8GTiNzEzn
yLlk6r6ueBrwq98t4DcJfmElniejYtbLddNrv+2jvpkp/CGQV90K7eq8kFHbKPHeTPJtnvgmyL/N
91vyZpFP8xJki+6VIE4r908WD70eQTYeYLxu5gcLUSOfl6b9UXDTtQ6+2iXvxj9Kya4wbl32JscI
BvAUsUf2yjsNtTEobgHaICOFaJAXNOpHmXga3KCZ7cEaJ/nUNtqGktIC9A3MkISpLFr2YiU1yk8K
Y0eY12ZmZHtyb3rNR1ADaM2fl0Ha55Sg8FBpmz+KXXlAjC5UN4phTyDeQNos+5o/bFfd+6i+SoW6
U7O9xV/pZP+h8a2bkyTY2G4HR0OyLhhcCjnIoBG+p3POavTGvyv1OW6Q6bx5gz6eDAX+2K/oaRWu
OFRVxSUFROQlrXbex+Y7EegSjlG58Ev7pcvE8QQ2HA3WxiBUoObqSE8FzE5zA4/NTFxdkAIFwx6m
N+g8mZ1Mn1z3xjnWlYuit4zz/GM5VJJM7JINWpjecEBYbqKbzCo/aWmxqbPPGTdF/mM6y14z+wM3
ZECUYfPAm5udrrMoXx2ATthaGUUIMoaJXD3J/DfSOmh1FzZNHejJRl9RBfkS0oWHxoH2KSpWCudr
Gk0+6fhtZr6RnkqDIfYRwmfu7VK/msotLbxK7Ozir6Ixcepne7LfSKXnyKqozD7jM1hUWNdkKlCt
qH8SxBpCXVd60KOQczNCoTazdwLuPI3LwGp64uZb1NU7bakeo0xdDfqY8OZwrFXf5keAn3rSx4CR
i9csK59kzPJkBMt+Bn9oaCEMoIpIQlvOcZ5flQ7BVFLTl2Aag77gnKjjr7j7LuvnqP1ugPg7a9gt
G2hEu/0mOfPax19TR4oBhI26Q2SSFtjkK/kAZ6conkVA+SoRL5ylLxmLp1u3CszBgD/aeYKWVCBM
o47Mxyv+wPJYWtvOL8YXoMkmrXfYmzfg5jqjBevrO7bCYgbUL3/5wRzIv4b6Q6KDuhXQcl7OtfqH
TO6AWsohqsIqLyPXT4ZIBlhSHNe41NDttj66zhPu5c0sPhWUEUr5oXV7bRbBxKVUHqo2lp6168aX
Wf0VPB9tKyIM6OdBR0sTHpl5MxV+rEhhPH6RXOWN4OatgXBq6qG4/bj8tR5HJDsCewkbRlRBDhvM
/86sd2XJNgqc96zfHfiQFMqFqZYn0ZYH1RI0qCcJswVj0t2GH1cApnS4caYE+FyABw4eF8ahm1bX
0e/d4qe8zVkPBrTEvEeQpoegRjS3qGJ2luE+7uaCBq33II//m3iERozmrPzN1b9FzYKMfnnqaDWb
2zw1AIlmEEVXLp5dxAHfppDaWy+BAyevijeed5w9vdezaAtX3ksdTXD9PNODrfW9cc4tlPf8LoRx
1EN44obmkLPf1SLaZlpXNkXvPfRr5vD1oAvE/PYgqzmmlI+a13wcCA4rL8PZspYfzvTWxl+NaR51
ZoUx1Ivb+VYmd5NbxKnActHEp4zMP3ZCDWuU2WrHabmQXkrzhFmIm8L6lbnlOstSUn8HKPCIH1Z1
y285WdgxBQOCEapoBPb2rJeq+plV6uz6P4q9qa5c4666quylCV7Ei3LPcEYvtrubxiN7Cepe+Aj0
vQOG0W0KAWZCkethnXB3LuU0nx4ud9TH5a/gTOP9ju8mfEna3/XoqqOH/1PHmvHYz3qYvUbGgWwV
S892SstOOcisiBOnEHe3HeAN+EAEg3Ns/0qI11hsCWuPU5cTgPdJfEg03Yw6DYe4hWP57qK3lYtt
iU8jAR9MlFPHQaVzxib9fgJj0I1Nwe4eNqdRmn1z2SB9QNTEhrH60DQOJklq2UOxxlornNugL57o
kYQR7ZRv2MkSO5mbtAxfOkV6dCr4BhVw6HGydN8si5o7Hqf9Vhty37xJsTexGobojbXMx0NTUHL5
hPHPLH6V1Diqw5d5y1hGBCbz2HismYUrb6OcyEB8K9YXptsnQu4243uEIq4T/pi+9HCXDLfzYqQQ
S6v5DjRqZsFC+cPCht3EUIrlj4yDpWGP2/PnwO6YMLI8TghTeZ6MAhHiofnjCYSMpuoQdOv3x6sl
HJ4WHouSfKHbu2y842aO1G7Py/DmAZPMKDpXD2EFx1DB3ao1aQOyafDGhP0SR28pfylDsCm3QbN8
3rMHdCbz+7k6KtA3XGDUqxu7+B31e8PanDqLmQk7u2mfZta0XYMjXPNRha0izcBt5gF9yd2koEJU
Ee0fgpnpja+0HDojR0cujvanMYFRRn7OQ6XmMGUHqJxbg/KxSoEkfXJqGGizPoYsAh2Bd3MHhqu6
1Z+cxwEKHzZEarwLXjGurv1c+8teb78l5TX6ZPBSyuVfeWvUrIK25aZdoK4xru8EZ1uE78BAeoeb
GQn+Z9XdVam/eCCIyN5Rn7lMljCRDPas4eo5ZZvm5UfifBXUATDriYWhrfiIF5I6l81hxusMSiff
NFs6cpxxY/P2Xc3/VFRAAnSuvhnpEZtjlhh7NGRyuNpfKfppbWQIAwy5nP91XGUZIVH6SObs9vGM
pp6ljS+vqK5cOyE+iz4NsleWCQincYHVfzCRcwSfZnmc+20Ltd1RSKJLejN4h2r2ZOr/Laa1R+WZ
oTDHGJUerMtjsYhMfRLdu8Sb5TOIbnLfuVQl0p8S6U+r/tlVuh2GLwMqWBE8/gfDK9WjgcarhtDO
6UWVfcljw2bFGjzLRo7EiTuTKqX3LnNb12tjILFhB9tnjVcxavlVcO9RHLkN2NCDee55J9hkvtLy
4CQQDqVDU2NxJbkq1ojjTERcjobsSvBtpALNTZIYpcFcLcIn7/aym5dHCUOlmW2VRt738cROXHYI
Ik46zDryu1h5tuT1AqRdZzJyZfMoV6+6ab7o0RjahBuhMPvUV3P1FwabSfquKa9L7NxaXJAbzZr9
NIEBtV/WESc8Exj6KjmS5rFjCKuEwe5X1oGBEKN36crREmSGlCDCvBJilzLAxa30YJKNoJCOMxNF
9Xn9irnzHVNcSqZZuE4CjmXydb8essuE+Y7uO7eMN52v2i2wLxFQtdV+9aWBNuCz7HGbtssz77tn
AkMhfwBGHZr0bZJ71cXXxFOCPEACrjbRYO4mTYZXitEwoAeYa8NdF/VXm5hgKUr7zjiQjZ0weDd+
SRFrQI4xMQSlRPOukwVpksya+4bowkl+Tg0K5EW+OgVdaFTObv0vriHmhvhJMV/KwXmVl3kXTZem
I5XgTPg5zjfNVRjEngaqynQj/auLaqTljH/gp6c8XGO0EwgO8v0cpXg17F08Kbsa2EWR050U8wBg
EFcSbwctDuQMwbXNmp4OvEmnCbQZlG9cfcUufR4mZJybn+WprIygF7U3RMNd/No13te2OxaNQ63X
HcZa3+tVsj+kar0rNUQ7PfN3vmbZcCNnMwzQFLgsVUxYMMIEeu2KFUglFGHSfTofBYSbIqXIVZEE
JpfUks/pjG447U+yLh8Lq9jBCjSGscctsxs26qr4SnFsIB6EBUQ4+8idbLTnuB0wMA6vCSmfWmwE
S6hNMo5hjRia55yN33dPUmrfNPkwWv6KFERFIJ7xjM6+YfpTmj+yEdjIXl6b5zSVT4yhPqaFOEgH
AiGLfqFpaE65/aVBrk0bB4GI4UCGTQYcRBqs06EjXUxe7n0ue8okhxpzb5w5HCxo+4+5bk+zPB6N
HxU9/SQrrAEmJShEoKJjlrcRKvpBGfc9cdYDRZ/CFAeWHcu+myTXMb6Lv5JtjSFSm88jm5IJAoeJ
8201txGabLVLA4r4gEmh7soj8ZHP1qt/TZqEUoVOqelwGDoqU2GCtGFN576FeNqE8qsmD6+btyJ6
YWj9RlAASyi0V1p1JQs6UKRvzu5au2e4iHkEdSswZW1g5xghTcWM7M+jv98ucc1UFhPIot6bsbqX
iuzw3vI2CoYyYE2ghiqXYNk/RINxm3qDMeO/s3dWnqOzgfi9CAZI9EyrVp45aQJNzcK5fZ8priKL
doDCV6c1cKp112P/svKUY7naz00LhbqR9PK5NcvnNf+0Up9M5Llqgtaq0ByJ3ZgYO/szN22fsi/t
sdPhxc4x1lOL5bJJ+LQUVFgyhVmHo2dB03R6uU2yemuOzVbDOTqZ5Ta2yq2RY9nLTRdyEfMMT/sU
DC9Z7qhe1gpRo1reI6NmXDqJu7N0w+iKS2H0GDXv2UyFXcfyGv2V7YCOcDnOqnwgbmaP/52e/CbR
xOYDJCdIkFYEkk6SVL4rE8bkEA2iIgRQETROQTMhOzFFoJJYgiQB8OzD0tFB6vF+Tu+JYpy1dTh3
X+MsH9KqPkQ9oSFxs8/Q9yf55M1ZvjPmeTsKO+zp/G6geqCSJeB+y3ihJJCN/LR8ShP8kQ4qZnrA
3zr0oVQiQz3UxZFjxH/orSWcuhpwGBNv5PhArKkLG31Sx+hMZ70zxQ/jeq5ydjDRlaCB0Q4FWhc9
w2v1sMDmYZGSyI9GZcxAnKHezLdVEL7GtLfVzQFva7sNyRsO9ZaqcrFxtz8L7VupdwkOOjG4l9Jb
VPumVukTaVOaeNGk4bXp+rfeSN9RG50Lo8Fj0L0Xoayx4aMytKNy8+DaRh47gRQPNwNWMcGfmD/r
zniU6/XYSvKRPw/HbOiOzCU+Wh0sONpMrGu2t9jKs1ilu6NutSaU+KQJGkXfImLQjn8SfSXOrzpp
vXyKiHONnfgsvGQZvXn+6YQDE2Jt1fXdEpqn1fSgRr+d4nJbYTdXhV/OgoFKXluOz1Vp3MecoWhz
i+8SgYT9i5SDW2kTF6PK0o6grC4iEf8x4wwnKtOAmDRnB2+PVaGqfjbtLY1onuZYhFXPEZ1yuKBl
TNbV15QXwsjPd3YWeqYfmNOLaSWXeujPpBii53adiGDA/tqMvk4d2Eyk6DhHyUFLJZh6fK+ryEv6
ioNXxSHMhUS0QQGCxdu17qlo/MQ4KflJOmvJcMUseJGX/OJo9ZnHLftKPiEAzq35Rns2x+cu645a
Lu0NfT325XkB6uEnhg/4802UQLIeUuKFqyog71OXtlZ7iPNvY42P7ItDyuOHcZZhOocjZAMcgtyG
NZYg8zpU6dFR64NY172KlVebjp32JPLiqvcec8huBNY1rMzICdQrdtGaSB6tIbA6zsJoHMn1dVua
Pkl4+WD485oF2rQEOorOIO9rTsyNVbwnjXQ0J+whLepv4yGZjLcie25XLK7/mFkAzfnDrLzsrGlb
u82ek6l70jIwslI/3g1WIS62O0qeizQd7SpoK5MkPQZbnZH4PNy4YTNMWK/NVzIHaPhIwmkvqDSH
37XatVEcTPVRr1RPNKafavq7uubeKtSwhNWG2Wt0B/wb2LCoPbSGTaKdxRwfUuIvTXMzIv+BIfm1
53bXF/Bww4o2d3tRWpIn6Q2TAc7qAj5pPjEt5SHyZzZYoCh3BZPvJUVtJv82QMJbHLZ+teL6JcWI
eWTonbAOnmdt9lfKB42yed5mCrIs8ZfLP+OTQLSWt0Ap2FkY8edIzz1E22IObAoF2qW7wts4gVIM
W8uMtsGazaGePnUaQQm2OFRpHfRD6+P1hjSS6h2Og66j6OtVr2w8u6bKoeiCxai2JQoRHssPLH0d
dkL/1kn2yBAsLAyQSYTH/DkcxbQTu4kYgY6Kx4OygvR/hT80zGyjO4wznEimm0KlxNBYMFkojTDj
Opz6oA4i+5Z13auTb9VZAqgvBrb2I6bemcX8gD2lfU+8Aqd5wuS2rv+XzypmIrgE7VYpnxZT6Bs7
f2aao+ugP8vk6TMzQaUrla7DqRFuM2ax7Z5nNAQUr5D5yCUGbS+RiI4+sRHJJnpoQdr8yf6ztQ8h
5/7Uvp4cpFhwzmn9h1rNH+RLoe1jyQhsAtfrAOpCGH+VjRa68xBkria8lv68+DANPvIB18mOED4i
ceDN0n0RWX7naLtPs/C64Vta3ipL7B2EVJ+q9oEks/uqrfJ+Ws170+HEwkxSHdpG2iVjmFv/+uyl
1OkpEqQl+5JftWqUVvKxH3HKE8KJiP5OL4SqkKB+UpVAdf1PhazMWuBk+Vv134nA6oXABcN5GYfJ
HbL5KlXtFeapIy0r2yXyud6JHMWEc+h4IdXZCwIkaIPTv7nud+Zc7CvKNEv6zAkxAaEqMUYVhhEo
dpjMByaRnzHgadYQmuoSomkOZxxOY0qfZrsWSWBoTjkUmSup9slddkBxeCIW0lYd4XaQnNNUlQhb
pH/y+gmCv+rKkaCIVbplrgG6UHfNruBNzLqDywl607UL7Uj8haJku7Z9J+HYb8thT+j4gZwFBSCB
OZOpa86XakrOBe7kfV5NO6IZXUoyJvvS8/22UryNCVMjuIFM26CPEcJ1Z9mprrP1Mta3cjrQoJfV
Jlp2kx7Yae8taNJrDmuFPzeIXIFmROraEo/XuN6CJ5lASdPijlSRJo37WnwQaCCHojHOaQkVBnKL
S8g13MT8nnDpDxiRZr55MlA+dZeo/leszm61gSK75J5orwrw15AsL4wCYsqpOMZQSXP8ldr/x7/B
IDrUK3S9k0zqACGPg4qKNGN8hj+CeXGvJNPZl2tzAKJ3lMaVq/lYHNpo3qsM2LJ+CkPBTlaGBDYH
CxPHqABb6V/u/Mb6yXYQrYnvAWuy3uPJt7BTbYQzn6PGuczqA/YhZKQX92Sx75h2nzLuzlAd6nyi
c3T7mEcaYS7r5zKJj/dmER9NtiuKmo4mPRimti+kel/mR4hDixARA+6qRSWEW7rbnjJ13rSJsRlb
iA2mgEVPRReQPhdbsnsiyYiW8q9FaNNVh2p6SYgvLaugEzm1JmxQdO4Tz14rYLKfhzDIxPiKCDR9
LN6dhcirACJSpTdjlLxOrgA1/nqTiUMyY6rZWIgu8f66+l4caztsZZO0JOeMjNSVbeQr352Bpn4z
ajbAe0vrx6zAcBwQQkP22j5+YqwEUwSk9mxhFsfboKH712dEDxKW0Qcz6/ZAFI1OwOcNwtiNnScz
J4MtwBkIAtGSTqR8tEVHRh2TMGL/1CyYVQA5gC9lPT/AZBn1TcnUYO6cYIy/DEZAAnh0yg2PqIll
CBgzrc71Sv4an7QbD8mYkBjiK6yFtpUPq/4zgdWl7OL0ZaFDwG2IxRAzFGCwMpcbABpD/QUwx8rU
QqLQGEIICCMLYRRYtUOostsh+gxogumxwB/g8R2FVrbaB3W/CPk4FFOoxtp/Zl/1IU1NIAa6/USS
UryH79unWDkt48dUPyYiXLq+3ShcWAmIsP92rGlTqp71P5bOY8ltLNuiX4QIeDMlARCgt+kmiMyU
BO89vv4tVL8BO7oqVFKKJO49Zu+161OEzrfN4WmxdMdlsCm/2brOLc4rVFdoFz9QZ4lbVg17+Bg7
C72quo8nSpAi2xsY46sWmq/oS5XsjzTnKGLYAfCfM+vaShhlR4KKcY0u7FVZME3LuQ8YRDC1LhFS
4htlD6rTdvGmM63XZ/QQxWeB6Z7WpRiTu5nMlHXifarEe9X6Y5vjsShdxFhEIXgEJ3gVeuxqoOD4
1zXTIcp5FsdyHyjFxmpvOQLXn2hGgDmC3s1w1WvQzHqMJeWMsSrzETU0zBMQlLSrrU6L1Q1ve8Sa
WdU/0mU1yOGKlH2h0BiwWH6H1y5a3yqEZ1VlUSQ2u4aTH8/lGZOL26QMv8Jdg4BstI1EeMdNvuBA
z7wGuypunnxJX0Ybv8xe2bTR4J+WcfTbilsiua83ItEqcBkn2CzQbWp0wA5e2A1XBXf2sjX3IM1E
QfQ1q/CpmJaEThH1TopYoSlO5XDMwkOD9rZDwjU/EELQua8sHkPYk4ux/uv43gvtNtL+WggRZQ0t
N3CTKNj3FTpDfkkzH5LrnPL9sPysCk/IQxKdIjphPRTvowGbRrAx29/ODz0RxTD0CC/ih22Lh46k
vfkzU8kjeEMM0DmhytGv4JldLdwQRPDg9B9K9Skq2ZPH286lfmMhEuEkZ/UtXSXZDjneRmv+r6bg
z0b11iNA1cAe3c3VmmUTpGlb3FAT++3mrE6viV70y7JyW+9/SoGljYp8x6WrWtUmvF/W/BisHyPv
bc5JvwAo0TfYsmTg0PwC4g53Xf/B2Dwc7nJ4a5b3xfg1EYqN3/xERf6VCg+y03dp82egM0CmEqDL
C1AWU+dMR6H6nGvhrJEWtUjXJniFVbChg2zb3wXX/HTUKX6ogpDioUc2T/BD85q5mbg+y3YTsDf7
1/P3NQiKXPKNMAOckMU9PKYtrvFpYMiMkiYZdlrriWbqYrb7agfCtgeTsuV7iRwRXTBqlZ4ZZZO+
Yj669hvhu4kzqGx/SQtHFvA7Z+9jFa72gHpotsOqwV9GX++PGVFXhW2V4qZ5Nup2pI2vZQZHdsf6
/F8pn2jx1Yq9iLee6V2/b1loasFl1eXIuf0xC0CZoMfUEaPU6XoKEJOPpQmwI75Bj0KfHGO1JbyX
dCN9hxqnUGHlSp7Jq0hETxUGD01kzo9t8sWclmkfLCmCTIJzUDCrJU89rNJI6/EImRyKhwjPlPjo
l9gmAw3HSeauurcF2d0gLruuTrw+EL12259CAFK9ZuwDQ3T6LN1koXJgaCP8LmaKwrNs+wsCxo3R
W6j9qQ3/dis7Uy4J5dE846Oc0re4ql5ZohGSdEotBB7wLpTlGmktQZkfufSptjFYB1Z2lvS/A55z
f1TOKRCHkgVzxH5o9Q9XrQD6IzqyG5vkt2yB5iQlXrra2EfoMOXklasJIBK9IYZ/9Zuoyp5zC19b
v8+Z7BTEOA2dcyg1tPuBs87WQ4b2yVTaxCNylgukZZO0kz6iVgTCSA/8r69+65xgcwByR72ewIe1
D20ERJsNe7EuHyb2lwoffJO8AsV6sNsKVO1qPcUoP8+TcVQsjItqs1eDo8QoLomPQx7sMnxMykRu
En/teYcP3NP5c+g2MYu14bgbfofC9JQB/YJEe/9eY86SIxVLTuov9ehjktdSnydxl2tuJqbbhFeJ
lZkMIz/ieJV4yZqOHmd0zM4ApWScSeaN+dHy4Yr9tIs1ZCSY4urxwn4OZKNsBK7SyW4A0dal0Cwl
1F10zn9y5HBkuUnMuNkEu+pswAIDsGPhUEKd17UGsBN2Zel+mf8OVn7Xu5w3AuYs96gTzypHV7Bn
nEDLBnAKMxRPY3+UNGtnCoTwVMcuSo9aSTbOvWzqS0Qw+FpWshlOu3uNhxmPJeSATadyGHZHFq9B
Qsj0fxoAEfwaUzNbFsN9qEIaWC4mxee81lS4ASV74Q5tlvMya16O0qztfrjhhiqx+8LajvLewssi
IphEb7ZE32GDqIwX4VPHumHpxsS5yfa5CsPR1f/hBuG8aiw/TMIjs9SDlQUoeYCUv7V6t5sbbP3S
l2AiEd2kbyVinALQEbX+K/jKq9hDtO2BrlPmc4u5KNcRDibKkwLFgJjCIEm9d5StgyzzVFONrNIB
EHe8L+iBgBKeqx4ilgAW3+mS5YYHLWaIOeadJ+Fb79uS/fpAMDmJ7X6i03lh7r028eCS5oWsyrXg
ZRR4bycVIgc66TDb1236lkfVW87h+8nTiJd5H1rpjbMtwJIWcCpVwfCmSh3mvnWbRtK8LTLwnT44
woa5gtfGBtxA8EnhNiXTAZaKCeRDQb6ePE8pZcz6wsQD3ISMsv4eoOkz+DnDTrupgqMb8qsOlyc8
FdCbPSGoeviRXVNEUwVSUJWvgYCZoP1Yt8yk0rk9q59tUp9WrgHbPWlUbOpVtqhT1NvrJpPlbL54
gbjL2JPz/4Ta7zA8v6sajvtFuSDXWffkK3UTtMNCxahUxa5Zs+itTfRs1lQ+E09hC46HeQE6owiq
AHr+3J66fYgAfqAOIRRuU9YgnCIiCHjV2rwroayJ0vvSwhvo7/2CiCtnXNDtuclpDOwipOJm724s
boG4dHjKTGkmcQ1k/az+dERDZuro51xrSbRndruXEAiSk0m5VPDP39hfHIIj3Uze6vU3Bx5LlR1k
/F0CzBoinRtax7K6S0vgD/j6xNETBncqfSa0qnaeesZDjmHomyl3p/4j9MYuxEn9oiyihpCXrWwc
hkzcjt8F/8vabMPBTB2ihre1fCmnV6Zg8kGlH03zVpgfjAy4jJYh3qWmjaAU5SBGUmMrhx8I5Bdb
4eYdCN2wpN5LYONu8K1x6W6L4NUbhxX8X0enlk5KU//GC1xAJAD0VGm81T6iuTiEqPYrZDdn/m6M
IadtMuQexfQQXLCkz5BnLHrQ4DJYr3lQ3Nr4WPTfvFrQTnBcsAuh5g/vUv1c+IDW5uAPvQJqypI/
qJ8YJTU4l8Tt4sqqSsZR6oR3qz5ZSBX1trH76txjnDCLfyrqPjwgLDEialZ9lzNDGCnlR2pT/SMG
XVObJysQTqMzQK4uTJA+6/eTcX2y/uwnLnnenrox3SyPPAvHd41IrWlvJf9tHEC6ZCNQHj6G5IXZ
ZLYo7+m4QuZR4Wn1yMes0tBPFhdE/LbGTkOFd1Ow06iadhcwJjfdlF5m5jVRSSPQGW275QHu16Yc
4Sxkqu6nflvcHL54x21xGpEhWeEt/15lf3PZnjQ2KLCXjhr3MhW7IYMEKg8n4NmrtBQdnTUlpz57
NEc4KOpKNYfaV+Nca1roM/1lEMsLf89aeJ/l+JBa2cHkhbtrhDYI94B0BjcXvSqrPEofQQMALydY
EI1jiMsiUaNjO9l6qW5ZmFEiIn+YnUxgdrgtjksev/p/kR4+wO0k8XBNQuExRCSVC99IYE+mGd6m
aLi1TApaGD89TLlrxxNdSFC+zyY6xbg84PzJe/VBlg8NyjefKGuZuvgXC46BwOo/uoe7Gp/UPP8A
CfxR0xriBkZtAj+eqdE47arUcItnqQC9lLEKg2swyR/NQR1H9cWi88nj1s/ie0iLjrIGWlEJnqs9
lPz9Y3xl1Nw636T0xeJV4hjuuJdmDbsOlh0cNxWpGKPDDjqRrvgkr4MoXCKuaApeeWu00inqVmJG
oyCHDXazypPPXE2nqepVy6ewYX9n+qOh+KqF8DFv/fU51BzVCBGV0GCP7QGI495apaLSFkW7mFKT
XoWJZI0AZjEGLYN2Vdn3KQ4XxNjGQPFk5nsK8sY35X2mEyoRcGeWfwy+h+1ag+Bk1Zp7Xr/F8niM
ZPPeKLx0iA99eArCzBOxaY7AsRJqM+CroVZ4Eis4RTCdEm8bD3XMjoWPrj3MmPDoZBB5+z1GIbxA
hm7eUyO7F0Vyw2gUSfIjbf5GleHORc83Cok0TgnGCi0gYCZtIqZ7XNSj/injcendug6csJqcuqOt
oOYnJTNtGjerVLeVsx3d61KAXZ6fQehXhb5vWmlbCD1OWulgGeFxGYtjZdRH0RyOyTwdg3ETfAaR
8KaF2nuYyjbBvl6gja/ZEB6phQ0/ZOdlVFdpqs7ys7bUnYq4dFFwO2eJbSnon9p9RxFqshzNWZyi
p4qn91w5W9O9oa8EhlAs+WGwtL063HI+pXQ7NaoPTsWX4JrmJp99Ue/UXHR7RAjt8KhZFKVwJXqq
KQCO9Xf/19Auc9xs06+Yqt1QXmXxo0/PitH3D6LrzVNTPRZ2omZngj3ol0FF4/5ahC3UinzyGVN3
iSu+IgQZ5NVsLvr3uh7Mt+r2ojWRN+SvVTWfZZee9fF2trbyW4uDIg434cH8Tx2fN1cRc06NDs81
o48qvMpvDAkvxiqkXGlDHvdzzbFQbOr7zEpjwFABi4KJuGhiv5LpK9rB5cs3xuleXef8X8OfGpvO
jCVpwOg64v3QKgwh4Vem9W4bQZIKIpyWnyKjRPRIpnFv5fQpmNkLqzDA4In70R1jptXNe1Lvu9pp
2s6Z8hP+LvYLSRphUxpdio8E0FaKugYDS671sC5XfwQu9mkb1vOukLfS0J2yMT/LkacGxkGxatzM
EnNfFlqESljNO0SRp57Iz45BkiD47Qr0FP4Jxi0Ilqs6BpDJEwxbqwkMP/JTStlGxwXDTGDp6Gww
w6tQH2r2mjJqAcoTyYlHpxzrHctrfNIfciwcgl4lJftaR+3euosRHKA2vGrxcKnE8NhDSh3iM6xH
uo0lgEmZ0YQr7X00nJyNGo8nW9mYmJ2+2gI9G5/s9hQD+0e97HIh3LAY6OYE8T8yq+bRFWB4LFat
bLA4PMIPy7yBLb2SQ4fxtaP3OVdB+CYj94isZyWZzyqNn6F65ikdWybeVrejxZTI8sBVjcWT1sKE
NrAPEJlHH/Bm+u6XZ7w11A1Zt5v8HgU7tMPzTCwJ1oYRrRLK34ebtdZLSLU3duMBj5U5+bkh+iD/
/TFgTmcMyHLN7bzWwWG2FuwdqjelBNNUeVkZeXKs7mIvFr8U4VQdgR7y1SUvgndL98Pu36zmrMRy
r5xE3KTvsd5wvroyQagpfZQFnBK5NFetqTqiUDtBXzvzbWBdgbbfTMw9gbkHU9GP0aIC+EdTuvxW
NLGcUUNfn2C0maLuG/GMIQcZM+9id6iCS/CdGLUbJiNw52QHwMgurXfJgnTWaR4cDN8UacUZhYZD
jntKOuIxCEfr0mn3zLCeegMUkfgjL1gwwuFwzaxbbcQPZCft7PdCc0iVYZOalmNUybmEDQ+68xoz
4VvhiAaYL4tX76hZ5cvcYtLU+RIsgpP2wbVd4vPUrfJkFeFJL8SjqLBbx1k+v8a3vJ7v03GYoD/+
b6+FkfsytzhvUT/g9mdkvSjm0UowuZ46mmDBK9AlEw7t68jprQt+3pBh7chqIhM4KcONifUirXNf
5VVohR80uZ9OCZQ1qA90dniqqxlkHR7jLMxY6rSbnFWDjKJIxGfMVUv3M5U0WmlF5yszwCbEgeVO
fAimb2torujyMDoGX8vvqixPoQ9uTDS8csFyO5HQziLRQVqDkuRnDIJjAi8HmDuaQ0fXRifkbcTA
7xL3BvcLU3ZDMHMEDh5DN+pBC/l2CtI/p0wbsW70mPa2CPaHWXUXmg6FUovieS7pAsXqHV88loTw
k4+QqgfA4owrvnmMxFmBuMiu8mTdgv6nJt+hnwHI9AKkBDiVCgQ4hcVthHRDBAi34SzRsVhSfono
ritPHEdCmjfsPNlCXIRM82JkVWTugEW0V0EDU5Fn0+/FdUZoTrWXwoDqTWEn1CuEYdpx+e3iOrUt
4FyELw9PDlCgcON3HnfsR7AFnmNvOTLUiyYT8sXk5UHhtbK+cyuJ/3yJd+X4M2jpthhKatRNwMVu
GIFHPsE+Hy8lW16lgzD+FyXjQk8UjkgizeHQXLlDeg3p0yA68zluV0kCYqiFGR48/Zptfb0pw4Vt
NioWVtJY+C4WohSty8+YpYQxuDELu7fpdC9rTv78ma01NZNctu5i6LURjBqr3U0idJSd1sd3Zgjb
pQk9zZCujC0AmLQSk36DbltoT3EaH/Ef7TVnZgOnrqtoe+SRj7J/BmI/7aSdBolpDO4K1dP72i8W
3RfzZt/8UzOawPFiaJv5o8PhlNZPq/hr0QNLLvHBTEKjvtmHsvoQMFGAZigiT1HlnREPuDjiHT8G
C+/andJv6sXNwDmCn1wI/YXVelq8seZqzNMMJywfH/0w3SKW24I6uRoNDiKcGnhrunXzCuHkq6X2
QdjntjkKHZPeFSZzhEwCVqVUyp4ahX4MxGa6a3n6CGrDEQEDJ8L4yP/i5scPED2SZLnLiXobPL1p
Dhpyw7n+KvWMKRfoDHiwkav0b1BfDmEluklG3AnavhAwcXisVqrnBHeKxx2BWSwy6+i/h/ZO8py7
CMgc45HORtlVGPx5x1qIrXJceRycnpb4kaawC96bSXGyyr/lvGoLmWLZZvxniFXHwHlKFMXBGpPD
GpgOXGErzsZeRiYTzd2+kLayTr2Q5KfuMA+e0S+HymQefK7DYT8ZBLYFf2ncfBO1Y2V8mt0JeYyD
0t2TzVOBjNVUgC8ibz6rBBrMNCobpWnPciFcdK2+hbF414vPzMBqNqkA4lgQchDBsUdzg+ydVIV4
RgyPwA3Vq2q4sRjuyDbf1a9MBnqUQzfcLu8RiBeOEJw8jpnsjHE6Tqh9wKt02VsSR6/4RKCGtsKN
aCqLd9O0+04+lBkkIhPnvAGn9g9y0XO7heBHkBSm2y6BnNlVu5mJQbWENB123Cm7ZW433cR8FTnW
F/470FoZgVMl0RqgPxRUQwsID802o/ihl1gph1NX5edcJoDLlhXjYIWbQTGOI7LRItQPaoHHt3X7
JHUpDBxhXJwwKBxJRH6ostKRbXPCue5dg2FrbPtPK9CcXxXn7gjjWI8mT0pyX6eQ7TrdHtBniyzN
A8iExMfj17Kyv9m/ZABqpw2oFxQnpXmbmZ+sjoOFVSfjwDFniCnZEaCKOiWLwobSNRfe+4SOP7wt
ZQ0NwuG3u9A4QUGZXmovvg3OuxVMl7EXLhbEWA+IOw6DGf48PZm1Tfq/Zs+MR/jtxN5NLqaY3slK
vNd8onoMi4ZNiWwI19lsNm06eFbeXPKpOTOZHQJH4V3o5fcKrzDWat7vnuRd9C9YcKwe0uyXXP/k
G+khJ8bZIvMCgBKWGn3QLo0WXKMMYxHcrikV71j4NbpGvPK0apYnXLpVyUjv2MEciiHj9aPksSmq
2bBI2ar1JGAsAQome2HbeaXAJqHj+RLBcrjMgNgCJqYjdH5c7SRWU1oanuu4Og1swQh74OlLsZwt
+8kHfEQqr8p0s479IGaUK7c71XHRhqCwyRzyOpxcEBw5+RuXBlcvYfVStqu/FNJ7UqdYj5gU+ElT
7UJp2I0qAsOaZah5GxBUSfPknKhQP4YI1DebPkTJXs5wM0GhmaLySUtCDUcC6egVAcFa1X0k9Sio
/2S5cY11iiBDO5vKcpKW8mimuiuXD+hpYm6v8sa2Vu0yj50AMdOoETKKTngqE7cOeAPgdHX4ICtN
ckPNcEGiIqZIdoNGykRVsWjfzS1tpcnebAou8mxeRCm7TJvADm9WmDkDW5I+Pc2Ddeyz5TiLwNNe
8esO5VhNNne1/8zgalvDDQDMVZejixSKJ8OJUaPwhs/dZlEZewHRF2O4ur9TAMArjPdJjLZT5ZRi
7nOKquja58YNTK4chJeoqy8M71VQIsV3+uzt9V9qTQDW1jao6SVlL5XaHi3vvshliPzLHgBXiVc7
3FUTc8o58aJxBmfMIsMu9PgxCs1TjSpvYZZuWeUbmMo8BuBpJR81aaOLBW5vZLDpUrZcFGhUqvVT
zuaJAN6TUG/Vlkua78eI0tGQTVs9BrYlE0igcvP2bxpML21VxsnWI5rrOzEveJiDJD23CKTF/BiG
sBNuSqEciYw+SX3OkLa4YvLMTbfE+BvUwu0Tw5QQlC9A2W8dolr87Oj73jqSRyB/VnPqaHxJLFiX
GxwEHr1o5ZC2cjC+JrY8EhTQaWs+Mmu8TtS8QoRAltCMeL5bESExv0uvuMPCj3KdsYSYzb23mvus
FXet1W4owUc2ooJqHpKU2bF0hSi6aWBG5X+EJTvFyESQnB1iuCqIBJatyFohNX+KkZBiQ9tWMnWS
ieKNxTDNVr6Vin9bRNeziUwBtE/F4G5hXMSvEVeEWcjCBOaWVZ2TMkWDXUEGaU9M348RAYTb+qkE
MxevsI8/4SUZ6XRTw/As0ZnFyW0ylLPIlOYP83KmQFQRftPT0KihX9xrMXlOUgp4Y/WWbyAISsgT
G2M4lDbzTvBJVSpD4BjPBfiqnBOi/EzwZ3EQ1LJlx6Fol3Jty5ttqraXeSpOqPAoHrMo2KTAIsKP
+UGdgXMxGpmxgJhx0886RhFs4mhUa7fiwJHJFYxL+UiQ0K1vC1/7G3+YSJARlgOw6p0iEB1Nspxg
RCvMZLZpnLlb3BrvVrgpB9lN+Y22DHcbQfFLo/aTnga04ZK2s+Vlhav+cQagAVnJ7N0mYjsvSBcr
OB/RRe7KBudE4dRNQJGBqEAkNmQl4KKj72UsLpTaXHhd72USjYblDUwPQbXZ4RMPomTw3dG6e5QX
j3rRH/URn3hCrSLR1QUz39ko7G5FebB4Ris+0oAJZGF8WMOrwsasr5fSl1yUe4PprqCR2SZAx/yZ
0fx0EHfeMF/ipkcHs7qs+YOrCC2dRStZnVU08XHT7GVeY3OrzdbV9jrzP4legZ6dpesO8NWuzN1M
pesG7S4aSL5lV2CoIKSHnIwctqUqH+hwGZqOJuKtM/kuQCHcMjbu+urUpdaBEpffQ7YI1ahWQSy/
pQQHKbBb66Q3hE2IDCvbzkdg7zdSvleMYT+KSBQAC5jxBeNmFiUP81eX3piWJMEBpMmxUcqTTmOV
Toce2ba8Ua3pIeHYnyUWR+X8NoriGzsfendhfJXC3ugxLtL+4fqIqwzLYrwPBIEB9j4ydF/7R2/l
Jugdc2xJs8vKuCLMIHIzGHCJdij+dXS4cGfM76YhxRQicFCD0pfZZYZOVZ4jtHVq9SykXR0sO4GK
U4eNPrWxx6AiCXT8R++j0j0Wa4DYIoHQGVzCNEs5uYc1yzeqOnBT/eJnTFmHHusku7GRJmicD6Km
nXU3RZiOLO+9pK/Amxqn895CdVirxpV7Hy8XQ+mKWc5Toyyyhs7OeEhlD1+aMh3yEk1Gc0HyrbBH
amh/tJoi/T1hJGHgu4xp5bP+LKALktkmg1k4tsVlaZpHwrdGnM9q8tUyWCw6Hedo5InrShUzxQwd
Gu3zxsSePrumZj1HKX/rVzWi9F4b4/usxO8CG7H5VSl70q3uQzPdZpVV6E59zEA8lnUmIjjVaNcB
txQkLIC5q2G4714ma/05JDRi7WubTQx/yx/72p74nIV0P62UROoWymWvXMEg3Ow53PQ4Ls4pumGs
FjADyHsp/q4/bwXu47YxYr9RsKDi1SNxq0JISG24MzG/mhjjw2cUEmLYnYT2iCPT+KmZSqfs8wLr
uwUam5ef7HMlvjoAeyibSp/6P5EavjYSDx/sOdiCEYP+ivUPg8HLOIiHHjkL8JOESIMQkU8R8cVB
FvmvTV/NzJx/HblCWCIPZXZF9a/a8+EjGWfPOUf2MLAn5dbumS7w7Jc8DTCZkuqg0DAylNBJ7Vkc
AXjAqDo1XLFKvqE0uRjI1mLWOS0zNub4XMRq+F2xB4nYI6bMapu3HmdjQAwhfzA+Gby/rlifSKRD
X5/vQ4hYKaA4ycuW4SARDhmF+aG1fhAnbCJiHadVWoRRjOizSOXDAwI7PENoKvGLTQEq+P5NmXHr
JwMNvPCZm5GD3Qr+FoNYKaC6HlHsU0nKc/lsqIlssf4apcRuzCcDTOtukrhy72fD1Wv92VBAyw00
6v6rGDtnThQnk34b5OOsLflKu71u/FcRjkvNuWvHmkgPoO2I194ZA024icXm19AY79SuGLw1dHat
+FEHK7hui8XRmliRRgkl65N5LESjUMQTMKngu9NT0osnCMjzvA9jy08zGZmPeAy/GlM5tQPgBIyu
+pdk1O8Di5+GPX2Cd5YRUJaNmwqDaDvvKwkFnnFvarQ4JrZmcoZVDOv5ZLcrIaYI7AFCTCiPKEmA
PuHqzUI/QH+tojNSoPSyS1jAY5DQ1IK93iJl9Ua58Y2DGVPZsdgQnpk4bqMML73GCh+nkjbsSLFE
URGGGBYqGQAr/C0EqJoyetpPI5P4NrPcnSHfvUvxpzG4GKEQmG+ZyUPl6glA2bS6aocyHWj0rPlJ
ZVKA2XfKma8sGbog2At5np2X33lvLPTD0tPCxTqGgJYk3kh7KKkQGrLuwJqmCA1LsXuV311Hud/8
lpFxRMx0Mev5TUUQYLGXIl5uV25IB8jkQ6ASxTx9I/PdZ9K0R7nFaiwjBXQuCzfKMFN0IkjNwimn
cqusZGkRGCbpu0z0Q0wC5oDKhYU94DEgK6rlSLbOu56W73KPPp5fqeahI7aYEtDMzuAqU3LpMqTP
jx91tk5qGth1XxAlSOBBPd6iDr27cMkxSOWSp9P/jAKbOebOIg15mTebiCpBEPEKporbDcRxOWP+
25vXljTSWf4Iqn9Ky3E8HGvs830Y+ASw+mvonkZYJR1QExmcGyTZlYSlapuC30LiAyz5AAU+QNWK
/Wx0sVYwbZexpPTKTk0Cu8dlwcgFU7PljhihSLXRI2T/+abka5c9K5NnVyII08yOlLYCn3iqysd2
9M1UBAxgHRvdwMdkK4xaslWClESviOVxNnZ7WCf4ezrPVNczFt6XNxrUhRGD685OzasW/gfNcQzJ
OhSutuiugW9LCp7qDPdh8EtclayE9w1+obrhE/oh0o7vxqiy+01Pilad1Gg4heEj0LHv6d6IzQTR
O7pSY5ckbv+3j/6t4X2NUlw0wvvmUd1nA+nlf0KHCm5LNxgMn0WrHg1LPMraqrlMjwTIyewgp90d
AZONI0YhdLMkqiyWwW0oMCz9EICR1OL+FUrG1aHTFlstI7rDukMPjzXZV/DaisabJsX2yJRejoDk
Yu4sQ+uMo5J0peWcBhMu0PXaMjAVMMiX4Qwnh8Cb6thV0pEAVAtbTbtDKSjtuj53UlFnu8iGXrgJ
o/zS2TxY1iM/KoroR5Ll5/3O4Mpj4iCyk+/5JyfNIpYJxF/AAJ9kPvPHnLpRT1+JvkvOi53+KGV4
EAG0MrYyKKcJnRF/JZSAQiAduKTiqtkLU867c++j8Q7rJsnCF0GmzyWun8behACFGVPHjDka3aFc
WBCosNju6jNWMG59axnl7z+VNV5V/uqfrHKE6Wh+kvLEQL2Vm7OJsQppk1Xio7FI2MKvgQ+S3Pb4
d2Q5NI40Io8lV98wEKPW7t57NXmfk7dZPc8MUU1J9MK+9aamRHXn+nhibrGmXA2Km0wNaIqOJvuo
ZmHuNpAoKdwhTurJZljunR7bCx42Q7vmdXitp4xHNDzjzm63RvMw+xTKsYUW0WLlkj/mAF5X/TWX
91I7R+l8TVLqEDqriEIF3DeXehjuE2Fbv4xlOrZkvvSph2AuDLfKjzWYry74RJSJzfmRM/pRkRHs
26wi6sA1EtTzXC7peJpRaBnuYnXgHZ94bSKF6ks71gwKm4KBrv4d4fDYJuzltIpZfn+MjfQUfYTL
zYSVgc34FFFxRARMQEeeO7fAbVW5WfQ1BsciQqmR0w5OV604Gd0txByfzh5q9XMSQESrMZR96X/L
LLYLId6aUcrL8Ek9gEVmCxabPRbt5mLr3CBBxfO00/SJsW+AKDjCI4JaO6x31v/HQFz6qkDgdIuB
i3MgqsI1phAyeSVNecxkXPkKhgcPIUKLcK4mWKUbJrztqGDJ1mB11pkjJFQseBUKLLhu8j2Oe6bk
0R2TxC22WBBnx1WVgo7imPQV1uuNseA+4C+1KSYkTn8mUm7ZlOjYbqn0ItfSEkfRNduKjoJMWKnh
GkPsp0PGjuukV1yGWKcp1+li5ekHtnqOSVo+LNGXfDKOedZtNUkmEACWYv1DSUwk/VPEthjA6oKp
rkue0uwZrWk8Nu21048yfwJK5z96MG0DwyTLQzwaHbjnLN2XmS3FSNOFm64/w0X1AoW41F+xw1nR
N26IlWFC76q2HOifmXpNkdiinS9xeBe46FWckaXdhGirFnwKSJL5LiShPagRfMdPocVGB/kmJqwO
UUA8/NHVyq1qrkDORRFU08ASPGB+LtwmgcUHf7lx+WwZ5+cXgP718IeBzK7AAWHxpij9TW0DRwIJ
2Z9kVKc6k069cmMBXgCT1pH1HjLMhGdksNJDO7zNynyZCE1jAaeLzrKSE87pe8NmOvhTMQ/D5M4x
NWevFOGqBFZbuxKtgnAJ3/Wp/FFWb8uXrEH107g862YzDU77UwWci//H0nktx41kW/SLEAFvXst7
X0VSL4gSKSJhEt5//Sz0vRGjmB61hiILJo/Ze21WJgmQxkNkWesyGNaKb7G32LuA34cBu5d3K7UI
jxCTlpQT/9jZ8X+X3ekvNVkdfQ2Dgo//WKuwTsiZTOwNzb893ENPu5aZSyIdI1dnj0z9mEXiYobe
NchMxPG3igSUECvjI6Rz08ENdQSeliwIevC7gceTmjNEnprWSzIAZE12denv/ZK8HZTkJjHVfZVi
7YXhE+oHk4yGdm1WfN9TKY+QhBhCswaTgEpEZVOi6faqTs6FMxx9lkxZxHYkRMMm7YudhHOd07lG
VBB5CKkLm3QAD9JPeKyImfKhNJCA6Y5Q57tiZzOFSbR72jk3LHOu9ql47mJEcQ2kgXoePR4J6Quk
Fq+WJOrBVJnyQSjAKAtZhSFN+9ZRC+gVZgtMywWVfIf9OGZajMQRcu6GsbNhnPVi/KyyAf6wuTQV
NJgVLoQPP67xzfcEiUbxOoislR0Uy6iX67E6EQun320iGYBFfcfyFrYPr3lRWEFSi0l4ZQQetFsi
LxlzssDmybQPhcaXi4+p2cEvYduARznbGRrIqfoysBKwUajYPBnEgMjJhmn+mVy6YLEjbWl4IVNE
YynDfaJ8qt3a/glRpYgYzju6NQgMzQMhjJqgofX++Y+USA4P/YAbz/kCN0/yEuBXxSZX0eYeEbqW
jYLEwJNkcqewE4+WSc46QKzDjKCmauV3CriIp9XfqvxP4W+iv2Oa7soBJvOl7WoQ6590fzObWWQm
Lt/5JkNJkbyF+pbpE+V18h6qr3yjtd+xD/rI36T6hvn6racNKEyOy7UDMMO4aLWz8WABaneg/1W3
01pK1upibhOGLtOTYPEmpzDnZ1Yx8PMZRh9I3xyhIYr8sXUNRPGjcVhlxJ99zcMcZosmmCATSMbJ
bLEffCHmNrseugPfDWiWi+jHuejYUEjwfhIWndNgbeJlpITP1md2pmhbP4lAb9hLfxh6JvPfpTWz
B+bqDkZ+Npg69ZHUfzxiBJJ/62h0lvbIt8aowgHOkZpHfOs2Z1astQdBOqGikhVYbdwDsJShZ8ls
s4hHbZoip19p/HCxrkBjnctoOSuYMGnvjuwiglhn8XQDkRqSWP7CZmB6DrD84TqrF5B+Eufh4fBT
TAMicL9MCmgCYHKwnZWHpLQXCr+R+kurxAAgli6QDlZBzHSEiV1+KtDctV7463jb4hubYuwSZY7P
G7fRPhlaEkvjc2APlzTe+STioQxvMnxB2Vow5uuQ4CdEFujkyGMmwZ5swW3eNigfQ0TIFk7LzmJ+
rAUo6ogNE7a6rTH50X6Xygdz5Ma0d2AdVs7wp0Mdcx0jPgbw4mwU2LZYS0KzXUYCDG7ju44i20OR
nb7KaVTDJGnWav4NIweSxp594oThWjiQoUeFVTMq2mZuwqfEKZbhzsqtfVyxoNrHWMNCOZyYMFTR
0zT4+M+Itg8OwvdryaScWHf6ZhZ0dPrippqk4tQhRgn0sTaDTIOVFcujaJa/Rj5XV9vXdn4YRn6a
Ei48ak9HLmvyKUTLrsORT5V3k1wkrpzDpk0gpqPx1qkZFL/d8YLa+d+i+B4Bz0XopwRSmtoaFiYa
GXFrQTI2IbfLPRBo/tKblus36OQdolkZyFmk4Hjb9Ok+7Ox7wmMAwpQLEgui3KBJAQykPBbvjOyO
EUyR9lVr18x7E/gJ1YrDn1rPECBEdJxFvQFbkjJzwCfQsts1lkA2Kq5UCDodFBhDZZ+Zo67DCG5n
vLtrODXqqsQxHDYeC8ORXgst65gvqV9W5jcwGVK9s3NbfLcEz6dfJZwFc5aXK8fMAAb3Nw0W5rAy
HP04ephLGEdSWB26WiEhxmcUTMcI9HRgHFRDbAHfZB1ypkWBjOaxt7ayn7x92+dCEa8RRHxAMEaM
Lnlqks8hbtUEEWdyny5eRR62oXzo/H7cXnJSuPL4IymaR6NeuD+q6rOAT9pjgUi4jQyNpCbezFyr
NPvn6N62S3F8IzxY9twXqd8twiq6EAlfYCCoXzkq18wtNzVKEDckME671FG/DEAX2ygJ0ObL8YNj
L1CGWWnPIhTjEzdnbrigalhR5nGOQgfczbT9aGdqby3s/s7MMeG+LozfnrStJnOhrc6C/iOudy4T
St4+Ciy43GJCBamL1zi8ust6rkTT/UD6+kwNnyX/xV8UwNFk3uc721zjxexgCIWfoi0SigGPqaCG
vbhlfahF25hoJgkMl+0OxEhVvqKTWu9o5Z2rQLRqMW0buSGmDUzGH0NtpcHzMeC16pNu2PJvlR/c
sy1z25ydNmFb39NSp8ccAoLTuGlRdXTpJBUXgF0MjRh9Btvniu0zq3neu+OaKWmk71qklAwA+cKS
KyRVakYEyB07uhIFEHijpEKMXZzqcTMrQDUiI0WzeiSgbfwymbHxY74hX6Eo8cydy6vc9+RFlMmt
M5GtTu3wrWMLHsPWK4LgaJ8Vs9qRYbfT2TWgYiJb99nBYjdQIxM/ilXoKSPmnOW1irQH+IsIzY8W
fPLHK/NH0x8pKZV44PSFDb9saviQHRfJya4+meyn5rCnz+Y+hjK7yvSZ4K70+496wIPKaR9b64Y5
uolsg9F9SQSPTnw74R6Jx8eYlGx/L/1Sad3dgEutotu0kjvLjlcQdC89m9WvbDtaq/4Xf9da5Q2B
E3qNzmbtlN8D0uYe7RJ5Bzpa/MxMbwMYP7kIonweZXvH0V+MeTvj11b7Y8lQt2zH40CK7yDTowny
H4Xxon91SQuV0N+rC/Z1x8Z38WY9c0bUev9hW98SOV7yHoljiAAAfNWs180QwhYkACREuGcKDGF4
qNEy425YFTnGxFmCAIlsd3Zt5EXp1SZhG+Ah+h6CFtznok68i9MnlwIjauyzghJEfyK3EBvf/ge6
AdEQM7+/oUX2TlquLXJC0Enh22PhpQegeqa3o2kTF5Si2OG410GFRKuATD/gsCzcHfmdrRr0x9rK
QtWcGX/DKWcUX0uH0pxttUWIGUoWJdzCSIdHDOYJVHxc2juztveqNulfV8QuhfeETL6GN/qIEwhr
KpIBOAJjs+xqe5k28ar3MZU8kWhS7PJOmnkuVUiKnf01ju8MqyrBxPSDOgqd8CwXekIEMX87NhU5
ZiwimGRiYcNZk/L5h7vxD22O5xF5qm8dq2AfOtXRvx7zfeAnw9tpDnbdnVs9ORF1X6Y9hymJNSaS
Om1ysh7LU6h+WDk65I5XokQZMRwcVYMicLBq5g+wjyr71fjRqoK3Lg9j7a/mps8An/CgkHBEY9Vz
EBEgVxPXSsIpCrrM+3bJlEHalDffbRGdi/ooxAPJzsLfM5BmtsJ1X9qbodz5Lh1WhutCGlgM7IPW
cSwVh6BfhZ/o7A08vgG+QJ+LlOeLlDwAxDy9PGEyW6bjNaKgCRbd2QaczyfNZ+4jbSbRAD5gRoI4
kT/2YriP1bseiZlT8fQxLohIRqBeJBnB23WUa2FZ4K7nYvAWxu/n/FMQMa26qEYl7y2nCzle7Y2o
4KTWPPSHzvnV9D9huG5vTGRzFNyiOuy0YJVaMJbxTvBU72Gu9IjZWly0D1kfgeRXebNHr9YRssDs
tLFfvqctDHmhlyGchW3JXEfIJ7957xjmNQABQv3ZdM0xoZVl0aLO0wF4WvAIXNpbZaZUgOTqq1u3
RM5zrp/JKTx1P1wdU/2IwmsanNlFsGLQF0y65lzEmZWtjbcj+kOgM/kSf3JRgNFiJyzPYhPmKiIB
4GaEWpREZ3jyQym4aZgiH1pNI7MLs7QGTVTu1HprtKCrrEdEjl0BZY6ZDN+8iwTGI1M63C25emiM
eevil9LOGWAnpKT2rwG24StooR+UX/Xw1hE5Krm2Mpaa+OxaZasrz3Imc5WccB7sVcMi2N0XKt9J
tQ0jY2N0f8tbUuyZI1hf2uDMLHE1GijuslkNsVy9fZAyEvhd8ZVpp4S/OXNntc290SwV/lzAB4ag
HXF6coj16EIiXDCP7d/cY5gJd7xiGZ62CxvhEGpeSgxY+nqwY8nXIgZp3w1LJw/OLAt0sm/p7UHF
s5fo65fveq8+Dz5SU3+KG0fWoYRyPoQuAZ0rBVOlZgMVRLQkfYJE+VXlX372RRAwpJ+Pcd648Rb7
4Ba+S4WlCZMm5ew3TX0mGhLc7SMh5J0kniX7Mvp2X78MltQuczQO9XocNpp3zwzz6M76MN+nRbVv
jGIvzWKfYgspUrEnmw/Uymbomx23SBXu7B7PgHkFhjfBgZvbwICjHm1GHs1JCNK5KHbGuls1AyNn
grVyH3BOOydc2LOMU25V8Ll5q/TV0ZtwhcvcV+dG8WMI/Fx3bwzx9ZzKl0MBSjIlV+RYjRZ86q+R
gx1fNkQ0BK4+Mk2cu4iSI4cxOS/wUlFJovkcuRwO0A7gyZeK1BOFvWSycoroUPMUMdRfFv4zRULc
6Msw2Dudu+s09gjRuw7nJMJwHMxrqtfISRfSrWY6FnPYNfj0S9x2YhH2GpcQcTIIffJuHcohfTvS
K29qsD7phAEgKQI/lTAfrbybpMYoLDY56kwADFKuKvt7ALqc7c16h6LxmjvKU1Uma/NB18ShHZk4
yrnL2AmCO5MKxuVNOSc1APpyerQSaLtHZHWLsPlUlI9KIAaHJBLe8piKV4PlDarmlOMrIbaoq0Bj
KrsqTo8c9HyGCdIx/85unwNfQwEDFqdpeZghLPDnBNYpUfzoTC4cAtadscF0BPMNoAYxpk1+V9BT
u/OO2biVDDcXqAQ1038dEz3fymJRiEmtYkVSjmfbm+Y5gNE/VfAmhETlHMr8v10Ugr5Jdd95MxMV
BMRUl2H6VKEtK2djjojErJtabgeip3Jrxcpcf1l4UlmhO9qXBQMV+y94Mn9Hk5iytJ3F6Dv0gzxU
9njm39CPphjmbbZr0cYdToJWo3L0C8i1q8RjF2RfcfZlkSeopP+Uo5XWPA1gcVg981n4FQRfIvdK
nj0LSUjBP5vFlYwsdVgpwzlAvnvw2YNnPOwmkVd5BDDq7VxdykGcG1BDj8EDTO1M5wlsSc0NiG4w
6lsNfKbNf9zoMBVwkrZiYPPIB4Q3cCqCC+NfJ7ODH7wbvjstRFLrMJ9M5/TeyFaCqbKmNYQV3bL/
3LqpvlrqdF1a+2bMQYKDPMfgb+ziCpFjrpvKPCP/BGshzZGDbtZB/QLqlQa7QxMfCLEnKaMjyM6C
UV6x/O8MDpg08I/1sCxaC0mltlYAtKv6y2ifwt53aLMJwRwItmFuIle5ml1trNVegAfJl+DMjBM1
5k+U06i7lTtLkLz7BCA4zdFyQ6ZjPerY5hbAIsj3XWLuiPvbOm2+Q7nVkb5HPMXZ7AsyqI1zz/tM
x0mMAwF0tkn6t6pq6M6Rc0CrhI63iwDHJDTCWOcIOuXq5ICkiHO4dHbwt8XmoWtnzdobWf3dCgCq
IE2GhjO68GBlgeNyvxRGJHAjb3aHIcZIdvDQthUuFEJ7IoC5akACfPKvz+chAEBdnX+MHNxju1M4
XWj08v6M15aKCScrww/8O2O20n9qb2HJdslUcmlk/NRGuxTDzOuMbT4ekfWZaJb8bFNj9ZWxfi8M
7yFJI8OAJFz7MM6zsT+y2GJ1sS3xc1jeqTJ+sVjktDWBstNwARTXOtGucelcZW5c9aS9mh5lZf6F
M++Ci+2M3KGJsKsAixUGRvUFS1PicKdxOmCUlQmCJoj9nTo0O8PDqTh3A2Oj0gCmpKdrSKBJAbXD
lV9Fq5JkJexlvGzn8Ahsatmp4kLgnwLgQspZpbNN48mHI3vsfhv6kx5RfsILfYt9G71peUylv+gR
DMTOuQ2IduHDgFH6qYbmPvJgDzB7QS+atH8S+8t0fg0c7LgwFPtOwRXACXZvz/lOZn9s2YHwX5Hl
uCFnayOQ1uCa3lhvK/Y3lrfssj/Tv1NYOKFQRq9Ba89RbLIirKYMFv8e+ScyH65MLq4iTBgawWdw
PmnJciqtQ2cYe0nNg5cnxjf6lRQ/PIvTYACTM2GazJQoO5CoXcMELotKphq/DN4BbbjROZQisCw2
h9LIoaTjlHGmroL0QYElakJ03yEbXpshvWimc4rIZc6N48DRYB4yUr2K+K0msOQ1ENdqt4pdVIDE
n5CYJmtAQEW5rthdB8Er1TYtPj+T3VkZjXsOWGm9VG9cvAdCzWuCqlr8NMWvVn+LgGKY9+hXObKq
ICURxRpKY+unmMIUY4IDaZcGvlUrx8YX2CtlEkn3iLzKr4/KP8IQmBn0+q7JK+CUQLzQIF4Y+F9V
iBcjxIsa76tGJ9ZR3o3GtYQg04BU431il0tW1JdAmOch1k8+MVQNYmFNkyioWOc4YlfwZqZwNVZ0
WZwEEZ6DwAbIwFpB4ZcfPSWEGb0/9rihoLKSRLWzdrhD5laNrRCLzbjMe5gsBUiGlGg5yGDVoyU5
6SAHAQfLRQkfLMtb6uIYUz8KCuwofyWV8/QAy9Qhi5h6uGU/cWgdR9YLenXW7PHo7wOJ4c9y116g
bfA8uMlWwFadDYdYrH0zh3MjzLWggREEvtnoLVBC4n1lWbfyGxQXbrY0hp6VCPET4itmAZ6SofY2
Q/NcuNap16tj0/v4r3ATIPNMw3GBRw6w6sAanqXcwR0xY+T0+97w1ExahGrrwtJS+NeRvq3cn4II
NRXcrcPn2Yj9YPeMBuJFySg8yvJLrGHx83BTjco5AiEkrX/WL5a8syXVU8SljeLw6CiIGFnMjI9W
XNN0QcYwtFxAPQ4gABV+UAqkZERRIuCPGP/ceDg1GPIHxgQQNE5OqJ40ufDhvkSgCgvvr+JhvayU
bYO1sKypsEEbBdRQTmPtZXWN+W3VR8WRqGvtFYDXUapVKz4bTicMKxoikG6ekbLVjmB3cIHHKWuP
rVohKVI39jQFNXZ1c3D+EL+RlLwKg30McrBJ/L3N2Dpg6IccwzSQW/t34rupbP2wYmAcfFhm/QrD
7tmPS9UFV2U8MvtfT9hr22lX31HOebF3Xml3Q918yL5IjOMU+KyrHyoD+gpR/jOWxtwzvzwe8IrR
Jwkp4aZvE5gi5QkVyKzu9Dl/raj/aoyhKpsJNaJwm3cESBONEYLLJMfYN6LBx59vFeZ4ub7L2mzH
ebuNJ5bwnAd5yA65AgrE6SFT02zS6TZ8M8ZrfuqidwvBIu0dEg6uaI7LfmEO/rrT66380cAPMeee
c7FSjQD6o9nskls+OckBm+sL1ewemZ7OM0p4i+0IMjWV+YxClllEnVAFc61aqSkML/xQHSCNA1Qd
GniCW64I2dVOv1NiA/ZCbKRyUQ1UjZ8xuAldsOr40HN1SVd48fTd9GMGzI6jfqEyrB+UN+G44NUQ
tgbBOpvKaUtdTHI/HXujVVhvmxS2Fikq4gcHy29b/MhumLvULwiZLlNCxpS6ZUDoiD/qKpnzEcx7
IjmDqLx6xcvJ/ilT1nB+yiyQEDnWAfRcjINUi3BSSn+GqENePfzhHgO9wlIboIL0GXG7yL2wxRYH
kw091mRG7DWjJH42upacY8hCb6sHCweKStL8LcU0O8TpSnrcpEufRlz6VkRoL2W/N0bvnOTWW20a
kPaGQY+rR6u6wkvW1J8VOWo+COvQOKCSIvd0Jo2Y3QGVrH4sjPaVU335hA6NgudS6c9NAGGBBhle
JtNBwbZk1brA2WKcJshTBnekW6IOjShqZqZOxiGnnqH7NxGBMpgGf0Vy6VPn2Uj1JotH0BSzwLB3
yx7MqJz2Db56SZD2T4diJlI+zXCbyruk/WgjOGJFIebBINpV6zEpaNCkM/L4YCyrgE/k8yCedLqw
6UgyojZvTGPfsTGJKrQ72bjyilaQS8OZ4HBwRxB3mpvpEhobDgGlJplrWQG2tETynZWYf8EeIrdq
INflYkIIAJbOnOgzVVoI1BLUA5gEp8DINA0jLbWHchEJChkcLOPJJsp4uNtU0zUg78S/D0KcR2b+
9Hlrte7BMcQwt16TGpdKaqBNFyy09X+2/u8jqgwEomR4bVmK78r4nlrxNYNk2VnBnXkn5anLosfD
L+JsZNjvx97di+655OYuQ2iUbfeIZIN6mMnvWXGwR7NJiLLmHDQY3BcJAYEG1gxWQHw3Rb1rkKJG
rEZQya41jYXEwP6mWJp6uq1xPwKcj4EgVUyXIHQbZPJVfwtkIAWWjb2v/1P130kFT5oLAiTTPljX
whu5k5R13cuzj9BeQWivEfJGZGmavQL2JWk7bPqoeeCzmUcM83ObAzZYNmwfVPj3FonbNPXE2Nfe
PYcCVnfOY/CPXVReYmWXQUbnB80j5AplcgqHjy+WCgYmYvc8jhsru2T9x4G9S+o1W4s1W4ZTNyUz
Ll2rXFTJRJT3QZObNxGq94iGB2N2rR4DJHkywxjm4johbQYjJ7eTMnOyH5MkLu0rkgsL64l/UPyL
wgfjUERP6vb0X0V/5yEq12nuWxp76uXi28gu+BriZJUm+KDLco7WVJpLaDWgWYYD8TVHqZHbMaxq
+kJ5MDWsMZciQ/93kt60/VRIw2gwhQW4gpigk8TSIPSTSzNHgN9joq1ILCIZjogf4d0DpsEVGnC5
ELD84D1lB36cBGBTjaeA/7NJrS8QbWffoMxmxtFlzIQtt0KB0jMczNEysPhN4eG2GXkBmrJpUO/0
5RxlJU5EbyMVfzNeUQWiDhTHmEwa5qV7J/9WUce1Izw2wFNkIBxbAqc99eGrr05jlz3y8T48gZ0b
u3SJU1ZPWP+5vH7kuJXu2tDbo8oSRXHmpfWpDXO+b2HSP5fUCGSFIVLCF0oaoLaruDYRWij5q0AB
YyfM5jw8uMSlZMaq9BI+q3IY1saIjh3bT0P3yLqptkgajONJtzUr7BghNJnVkJ0ql0Upx7i2trlB
ApPCqrMXcjtthsLJn8fvFMar19FI4YLitR8k11hERK3iRZmpDXdhu5D5l7Fr4XGa3pN5R/7y8T7F
oJYZr8Tk8ib+qYJKFzQ7L7nzP7yAFbe60RmhuX8Z7OLg/CTUe8jWiNCxvGU7titdsvR4TgW5ziMz
G6FuDVscW1ZQMNztfUSUQcvohP2w4p0YeLAgGfk9jHOL4ROg28VhpKY+uso9hOWGFRX5L3ONwBJQ
GPFdG46ifvNqU1jkhU67UGrj1MQRHWtxlZC2xDvCjdxnMMa0V/EZabtvICR0ppYhiRxjegbJ1xRb
+knaVCQStlylAhRRTXjv0mdtxRqxWtcarDmQ/+GWxrXK+2P22ag5qwxnbRdbNUAcDLAYGSRGnaVv
5Gv7HEvst569STATBP7Z5fWUvBVL3Y4s3iuSgNXcIj2EhgVVOvDPnr1LBumBuoHDnDq9DvOTEuPg
gVj0R51U+dJbA/EHy1UzXiVRiaka869EuSvGF/8pOfeBjCKPzqEv4RpII6LMAOwEvNNFw4ikUxZ+
RusgNkx2W095Zl35ZOTG3C5IS4J2lmMxr33kdFQpjKVYtlRsHD4dtnz6bECviAcPZeZhYPRmpdi6
mMSJkm3Un1Zp70n5omrzDzRAIYpLTnOre04nn/05ZvuRoO4ctHCUMm3hPWnNS8aKk+uA3TCjtGkO
AxE4BKVvFK94+LB1Y5/AA5qW6xgVEiR9tkFSjvrJyVRySHLh5ksH/XNXbJLTwGofgtZ0P6dfGpOB
invK7RaCN5lX0vytI+0amMumKg8kYB4T+NUlBneDQBOo0SE4thy/fbbxid/Dp8j52fCMCUGpXHfb
mssWc9mYC0+2CDItWu5lXozl1eTwtOlpvSjZhMrbHE+WCWf9N+iIMTp1bbeNucClRkA5b3Hq8Q7i
LVV+VX+mWjrjGcrZMQ0njUQ50ChHsvWOZZkjmgNdxwenf2nxxtXre8ESkqLPmk2lGweKBDFLg8e5
M9N2OeGfTnBUcVwgICI9NsHWDMwiWQ8NI8ACxzqWb+2fGTJO17lFcYrVEP0iiH621axLmlLeqmb4
NPNmh4QiZ5qd2+R1NYfM0g5ecCyS5N4Q4x5BCraEcbS68Zgok+BEDpTkRYdjmkVxkp9c3jw26gQs
gAQApURDhIDxmY/o6g6Iy05p/uJl6/un25BTQBAT7e3UgOplv3GNQ4fCYlqt23Bobl4k1oH3ZAGd
Y6xGI6yB9tBBe0hrSWQmYjxK6v+7Mg4sK4epXjMLrB91lWishqmQmOIRx/CBucsVt8o0yK1naJes
psbGPxoh/jMKmI6RXTFRRAkhzHdGoW1GN7u6AB7YRxpba53rD0ZIUlpbzNlJIND5QlMe/lCyFJTV
tbPQdthAnH5RUGKWm4GXvM2Mra7JFiKotYuT3dA5Z9Ndt7+KBlWfVBxj5o/9TAOUWAcoZ1gBRAg0
mBJr1xYuocONgrFRPItFHJ4ywXVGfhXaKQHsV+LaGHMsPCoBqz4a9iLJjIPgEa3Lg9CyYxy88Tov
qJZnxBFZsE7omI0/IUIuEjcXLDihgUQ8EfAEsKtR8hZstmI29XjmGA+32Te9x9aywqXrItt0Vj0o
0ZGz0eeW0rmlqhXi/SWj02VB8hq+VpBqsLjJoTNGJCTMEL+InVoFiGHiD2m8+KJxGE5mLZ8lobtW
UbGYJIGjYd05ISYM+mCbBFuV14M7q4wXLmpMCnCA+eIv2FIc30ykpmyenR0TdYYMvNtrQ7F0g4WL
CSTqmMegXKp65kjNZLICVocjLmHozrLIIhhYY8QZNw073objLmdTEOL9Oyn4PlpWlcraDdbU4LvE
jTC5zGNcYFYZv1S2JnFRLRI1w41PvoEebM0S14+x6+Nx50MV08W7DcQVMumlhAFk0G6L4S6tGpfg
QsUGzKZ1+Kh75DwQoPTF19KqqiPQg6NPx22nt5NH7KPTBzjl823Pm6eGC2SjbUOuoOU/QhzrMrmQ
lejGa5O9Tew6a+v/9zYxMBm7rdjBA5OhJo7cT/rhQJLIV20THTJSMQtHwDxIyuVq8EC/HSzFn6f4
qiQSpofrFqfRlGfyxsYyvUtW17zCecWBEkfbuJ2qiBYVCfuLgpEFWUfzeYJqQlADgXMdYWiUy35a
o5MdXS18TVlZIex7yAW6dDftvICaIVC2Jbxm8EKuZx0FUcvFmqp413TWhqGs0/ovygUkGk0NdzbU
9x6OY3FLS6AqJi5PuEjLmNMv4CZgVMQW2V3Anegoc7BCnJpG4s9LqZjkxmKImDd/7fFU8BOMNB3Z
uVvQabWBQynBhsn55LOY9QDy3FnZ/uqhzhJ5WFvI4sJ+63hyW/m/Sq+tRNusgorDNnOXSYjtbh6L
bG+pz8bxTpSWba/sczSJqEUbKbnbal7OyqZ375LIrFWaA5xZ2cI6xB3FQxOdEtU4TbsEYBpPMxJ7
3OoaJbxWxy8zCV9cm6ypzildcJWfc+5Gi0gL7MGMUkGAMGAmJDqXWGEEYdcYHXiTfWty23dy7afq
yq6+mq+4eaBFtamNZbNl4VR9Ecgt8GK6ODs8bP/6eWg1QkWBvPP+wBM9IO2w8Kq6hzZ0TpZ30f7U
1UU22iELcNKKg3SekWJeS2+8T5JYJUD3AHeqLttFE65rhI9oVfH3wXuERU4xVQgdpFC2Hmp9jXuF
wrnnXOYTcTtEr2x99d+ZrvwZKZaJZ4iU6sLJIwlsjFycb85fi9hJg2BHrUjgTJ/VKRphM7jZJinl
oaSQdp4hqGObIt41v0WezCvT3gfEhirkKna0RFlL5Ajgja7RZjy9BoKOiQe6dMvuISLn6QZvN39k
uNjz6NJ03aN88QMUub4dMguVMk0QQ1m3ZERIBEIGhJxKLXYJOfhlSIYNfinjVXAocA+4gbocMPCq
TH3S/Ft3UGZg3E/AuQYRWDV9GxJNYIYQTsaL9aeH7B2a/MUaZSSqD8VqNwUiTYUXgEXRrHC8IHvi
2/Wp99viiInmPHZwe672PR/YtGgHjUcgC1EMkAszlcS8Fg1vR2XXUjALbZK2dd2Hh8B0IJs4orlz
WPilLBTinW7JK0opBVCO/+EhRX3RsLTZy6/su00Rq7PNrEzvNfDB1O0bD3o+bp0ieRQNim44/Zpx
jqNnyged6dRw0EhVIio0pPzE87q9fBHt+5Fk+/+2aqA8EQpWrNdH5SNyMVDB0aZEdyYxvHeKOQ19
4L7yV/bG/r/RgX+3Te9RJ/eBB6VCueYmc0TE7CiwSjdrhYIljzdMIFhtkZdGmOHKnayzNtls7Bnp
JCrkEyy71O+ONdfw2XhnPXc3HuRiFpYqYdDh1LBQTmHrAGkoNxJoR5//fIVezT4NFDAvn0rhn/VZ
UW1G3n6+/+afVHebUGxiIFZCom1RjvE5vBHoklUHUZeOqh7PJh9nRF/032GWnev8p2TW1JUL3qI7
WV6nrXj3dIzhYexIjoaLcQzA9bokAPdswVBvpd2z5otzPA7FUS/DtYjkGiFt/1u+Etb3DDha5WLs
UtbEgnB3NKpgq+cJI3VGKiyL40nv1yEPvwNbn1nYJQKUE2r/IdLfScYaK8vG/EH32epztfqsmOEw
P0g4rQjQNkioyFZMcoiDxoUvbujfopdKjg03KnZ0f9QOwHmOPfc3cWGF7j1Sd25TTEseYsHqj2Rr
lc2umlaLYSz2IaH0sfE7TVC07pB3FCuKffD4NRvQWZD7sIgpFhsaFFRxPvbq5tB37xiuW0pRwrp/
RBdU71Embmqsly4R6Taa6W/sAAFl2TAtMvMf9uM11Rmp6CSLku+wwWyWYx6iTE+ZDjNOgmA1tm/M
2aN3aqu/AVofX//VGQ+VRUnjyQjVIDPYxrTkMIyldQC+RqPuRn/ss5hGW+ScsgZxuPXxes68I81p
6uFdBu5HIwOSBBKntR+JRwzGeu7j5I3Tcwn0m6KpZJDALEOat0xZoYyzGjnDsm4WHT8gsQT1ulL+
5NXBbj/EhOELrMNI8Gz1Wccd3KLfKn+YhJEQFJw4C5O6KwmOEdnGghnU1HaS+rgZFIFtHd1oy5Xl
Z7NdYAzZpYy2TV0sqOMhetlptGCDXaFcrqu/CG91CsBySzbFPHkVCI9NHPbU+DMZNQtrBGWP+hPd
tVFkCFBIrDvabb8yJQI4zNspY10aM6qVQWcWwe0ZP7jRYp6oBDZxE7ZXO0ErBnJmwqWgyy3mkWi3
JDZqxcv/H0vntds4lkXRLyLAHF4liiIlKsu27BfCVS4z58yvn8XGPHgG6EZXt0Xq3hP2XhsNRRXe
jDGis2HcaMSs3MXrQqG+nkKziksWgDuKPSpu1db/ysq/mu8XMn6bLT8tvolBl78r8H2XdPWnghI8
pGRAc1nzRZAIrMeTH7LFh4zyz0I2isgafaD8m5grCp4w1ACP/VRv+wVH6OxIRJTHmsde6YC0x49E
4A/guVtCtRuGrR2C35zknxZoKAHB5G+4+iM05o0AnHsYgntCObmcBmVwNf5R2oCJQU0uXCTzLM1u
lP8jEE3C9hv7Cs9f10li4nY0vphRyJjDq/wfIrxOemaN0zs9yZ5fimTsJgvXdewJM13Qh1Ktw7iB
CUe1U8YACyx0Otq7sSOhqCTIEtmeto/Shxn7wmCvQ5O5szYWt3N1S+TZ1pIDf7KQ7VbwqjF7VLQb
cTgOWoad4VjiteANJU9gGnzsCMFIQNRXgO+mUDyDq38U4VSBnMz7myV8jnJ6IgItZ0kjJsc0gS1f
6McUIt1G0qDs40kfw/LNK4f2DR7hk5jmWvUruLmtEBy5+plDuBi8IdHCq4/QYJeKG8AN+5I9ayEE
ijbNcBRarrDZLXfF4ICJruM1gb9mzbuelkQYZidQaKtuA7nPwsxCPcH/YSGDChxQGXQwgRMQvikx
4+mZXNUlwifrQ+GTnxOyL3YThHU6iiDXnpFRvltRd+WKmxD+858hBN44kMjQYn6maetVJrytQk1X
nwZLPkmMcoNLKtaeys+SUL6Xv7I1UQoDs1uPggZaJKQyOvjevDRgjFoGlCR7639UQkpJfLwQPNwI
ubPuFVIOUR9dZEPccs4gBgaAk3DHaayORNzyTk3dQSCxuuzFiyHqvoFHeAeKbVvbkrg3ksc0hbbf
uPzXw4u7FcG2g0+p9+6MTXk0NLuSyfs19/3UYE8ydvJ01oWI8vIw1PrJKH5GwYm9jj9KNjfiZVjD
qllDdHuJaq9+TTdxlHipAnvfS/KGcQRR53tLBmo1bNVrbPIlMYhkLcJ7rA9XbXWVM2XMv1tyNHLD
m413vSHX8Uf8iSMY4je0D/UsXjTQC8A3BObA4g7OUjhuohjiT3Ay1HYLK94OnIH/IrPb8kdMIV5l
ZU+469Egj7l+zTz/uqGeVP8u8HqiGAAb2iwKT4FoFWm7Vp1z/DXTrAiESLUEr1pkyVa/yajaTXoI
0TWUP3lCQAjDagQccnSKRfUkTe15iYUzBb+VawS4zZcKtnqBtnphlzPa0iIgTTQPC91gPMAUYmvb
1QRj4n8ZUZKLktuKH2wZTMJkHQxCdsh1i7UA+NWwnrw2iB6XWiRbLrk/IYGXGepypeOsSBLCPN9N
tANRdaY8LYDUBNZmPY+V8FAjMUSJVhvKJWPNvKwdYfMkx5oXh3nYwERPygjDAAPmGX1BiVYci+bH
LIpbp0RXCSEexpwUphk8US1mtBCzW/V6ND0gtlFpwiblACsTwRX/apF043/La6If0bf05LSWPwtL
1WJfzB0CJ8bW6wNhthDCWWN/nC1f2iQcLCU+cuZX2rxfrTw/+TqVRvY+Q49KwAxNiOIy7CBo4MbA
eobwSlo0APBZC914ohbM6mv9nFglgvYRaQTX7ru6JBIDZzwpipzQiLopevyp/xO8SqnzxijzhEbl
GGxdpTpW0Oixqy/mdDcwocDRE7Js9Z+x52dCzG7QIgJkOwuUHQmwDUPyGxW0VP6gyjAhsuCMQaSP
didm59Yz0hnSA4aTUGVLIdZHXd11/GGK/BT6b1ln8J74Irep2O7k8FtmplyNXomszbT4BnH7soES
zIeSQ0Le4aUrsYaGAZu0bSCMbLZTaqMFWndyWrZr19TuekZzLA3GluYJs2R5bi1WCyyZZrS4hXaM
8sTPvmumb1M2glFKUApCECI7wOATrsG/j/RpsjP27T5lyFtopEIKj1Vn20TTlWte1i6wW+eXcbOS
ymvZNOF6KeotU7A6CrY1ObirFQOfgjk9OtZDDLdmZ0HuYwZIfmpbTHNXypFHCI7CNF7kZtG+lOnS
QA4I6XaQa5TIowiYT1kwAv4ENNNF24oKp/o1vupcuKFkzHHdSJHy/My7g7DW6+EeRbn8XJhwEz8o
gDPuQZ1id+cQt+h40PdhbMGhNqHTDAxAZeKGLGk1eTPNFKqu5hnobFLauQnOvEZLV7NmbpfInhjV
xGrtDd/iOkJBumOhMhpRGfXyxJaZeXQZgN0X4X9u6pEeEu++HHgaZJJk9kwCLjR08EEk70Y92MVG
gbfAxDdvltZmU9sD2az7mXi6gZhAfLUCGw9elcmGjRu9p3wYqXUpfjU64pnauXXQ4V1BNPKByFQW
QWLcEpF6QjEfVYpZvI7flKR6+7Q4ddLmJDtZmCAx184BOnG5Ja1AZw8NZM2MjcMITmI8KLsY4uoC
LL3Fut6V6Y4M2tn8psYhtXTUXVUCRR6Lu5q1pkhIN9nwuP8RmqyqTBqJxVduk1r5oiD4cNdworxT
eNqt8o9CsC2NG0YgTraC5VTG/3cUYUEzIl9SvDn9qt5b0bz3VJ2EwYoU25Y4u4CEUt5L/orW3hu+
h2FWXDVsIstNbIWbajT3EH5diNyAis0VSaymIufoi+Y37NvvGh0MOWHMdg1h3I25BPTYo05P6Tu1
PXvTNixOArV2NulowoRTpUVng8n1FEPZF7/qKdi32j/z75RiqJ/hEUVHoV2lq5kP6mnEI0Zk0Erc
tEWsopXgsXFAhFoJbiaQ4CJeOMmoV2q4N+xWNOaNiJdQyOzRuAe8ZkQBDO9ScW5D0uSmLxaSDt/s
KU5Ip+db1XiM50/VoJ96um58XNpq7OMs/M8chEx14Bsr8NPzrZU4PJTfheVKPc1gGlab1aFdxCNW
5GOX4KclJjocBT5VOyrAsPJQR0/TEf6r0NBSWwQuT2fuNBAtDXngG0I+Atcw8ZBiSyDRhW/oMFqY
pGcAzeeKObS2nFC80oO98EaLq2y1cVWCffJUcJvuLhnnBoy0ha5TrWsnInih4O7iF+V4zbPkOcrD
m9EPx5Zzks49mrv3umPwRKUuQz0Ua+0dbpmjhQxPxPOgvhhmDv3CaPCGDsWmcmbVMR+G6u/A/Txj
+TXSDgkmymVGBxRHIsp/tmeadMu4eCwuHpLReBuko8GwYSe/1iHBEh+1vUCGQ7BVtFetC6epGM//
3acrgnI6ji95Ku6VeKpxS1pmu2XBbjGdi5B9GcOb+X/qVvxUiEuZyn9MzRR1XFM/d/KDCCzwxZGj
6TajBqYvKWvxmLV4gQ83bV9Bgk9l6N2geibfyzAcpVA+hhKjIq5uWdCPE7H1LMYWhDwRF9gCqGsS
XQakCgMviz+9mvIDRT7P2M9TjrTmFTeWkxbctitmGMcgJ3Mqw+uqgaQrR4TElQ8wtR+6leay4GUc
G1Lp+W0ULIwz2YTLx2gX2fzGdq5iQ9TBhjKLz2pg6a6ZD5lFE6NYZteW9cxgtXS0z42kPkZWhOlP
0ks3Ir+2EwJaFWIT5qIYS0vb96cJSX3qEF3qWD3ON7I8o/5btfgNc/KFEqI7TF8gs0ijp07IgkKO
oJLl9F9XGaQ3bI4I9tiYk4bGj45sUYUNu27RGPWhGUsZunC4IPck5qf/T+kRYyXIGDla3wnnfe4h
S2FxKzJW+zcxn9b5232h7VfFWEn+LYPUbYVIC4V//ynLw87iKTYGQAvywpElByKnLy+yWT4pc02K
YXXzwdoqETF68bEjOdyHeATXjx1AAqhpsM4kgzAaG2uMftF3jpVTpKgpZdMPK81fM7DecLT7Gn4M
JioD7oMOB6Gxz8TCXWqcCGQCTFu1IDXMIl2QLTTVhM5bhyRi0I/dbrUhx0w2tMWdUIcUYE6C+jYd
mD+Y0ruyF+tpr6HON9gWr5VIw95OVGVXUHH6gaqjdl9Z08SJ9YwJH8ocndevZqn8Y/WZ8qGOjddF
DcKtAWkd24xfLZ5upvJrYowG2H7rckr9Qtxwu4bgvHpXMHQoJYlnmL2Xoj/geDatS4Q5V2YYYKB2
ZwunMe0rDSab/BByAV6GKE4WUdOXOT6KEofSt3Zrg/rKBySzKqB3TQiGYU9f/AoCw6o+ORg9qQlN
5MtMMzUj2EYyUyLQIuItWWejzPJwOIycR7TP/A6tJ/C6W+xM+hZBXsaku37G7F4Ffnke/wIBKqvG
/bBGdFF2UFOyWNbM4ZTQqvcM98aj1iaeeUGr+FD0AZ7xG6UlJonmIQ7Vo0g9KUcQjKkXb3uGgbTh
+0wTedTw00j7QB/eJiZ5DYG3EJ5U7WUVzasM3piV9FSVemu6C1WKLvlJJvpkNK/AveZGhFrPAIyZ
PhoNpC4+OMi4a8H0oZREDSAal07V6DGsESotBfe/kDdg8WSGOBuLKrLrm0dt6Vdphq8yPzF0sAeR
2EfjXWHS074iOb5MaXY19PSmldYN2eMvpRXsCRJpoL2ULZ6j7L5SY9WXIZ56nC7ViDYyQWsonAzD
lkf1blCen9mosjX5NE3JHwtc2gkyWbafKGLJcK7nszyZ7LR8K7MtTffjsD9FcXBqUH/0zP+o0ORJ
fJcJjDUNBN2MVGeGs1DiwLwQvXPQ2Noh5Xezb0tODnFVok9e17t9XeKySQ4h67oGfCbxHRRtYEIA
VqLGc2fSR0emaSllFsLy1FFQgd0aRbpoFLKrzyF8qiyZQsQpAzwDtFdWzAfEh6TzYaEBcEudEflk
s8RWuKwqsXtnWcU2jIi0ybq09EZidlfJUYv1xQbJcVNLihV5g9aiF5UjoINszv1SbNCqnOJ6cqOw
9ns/1e4lViyJaa2OWYcBsEjw7sQwq9b/9ojqZj29iKgZtZ+kRdX7jEgfr6tLRpYzkawBWAqGmB2b
ouASNjcDaUBbZgf1VeNuVtoDTYiSareUrMB1whrIfqZkR/Uy/q3JrdYYb8FtdUSM2QmrdC1izYqA
H33GPn4a3I0TyraCU8wfxJMMaaGF+FChG5Gw1choR/JVMEJ65ypAkR0KvqRXdmxyeZTDbh3mIu5R
u5GLe3L1SKRjnt3unaom4sJhA2Pdht9u6t7CQH0jB+ItjrQ3CXYwO82tH7C9mlDwjHyJmvcdTMV9
63/SZF4Zk23GRqHgW+CCLB+VVsE6nN+x5GDeIpgIkdtK4KQ9H2d/bkt//V5nqraz0Aabj5ThdalC
cmebbTDElg4mBiIRc56SEnIbfPc8dkRJp95QOQDa01kbspO0XSjrJKtwk4BVcE7nhF0TABdfSJJ8
oMP35h1dxlmslmsstpcGVy9jYIkhuCz72GQaA6gIY8eJ4nfgTBQwLq7PC7nCeh7GUGA1Dbl/6nMs
BoTtCR1aaqTdQDknpLPIFOHAbBPiT9HFsphQ45B6XtuSxmTn8X0dsJsMJJB5ZHp21BmIL5xCRa0d
O+KEU15DkCvHhVcpRTvKiC4ISF7eZugklOJXnotdwwo8zIiO149x0sJDIBZWIoFuDaF6o+tXJ0Qu
xzq+DyBFOz5qvhxxFrmFgR6SQQOlsDmIb5KSvgHH3qxL1I6d6sSKlYMX0LGnVEQP/qzPGP+jt3A4
hHxPc76nEzyAiZg0pBnZCPHM8hBgOOawbwloho8vBzbzLbqm2bbgPq5mYwKAtivDm0VMgJOyRj1D
yjWuXsHmley7eG/yY+XRfnhnnROtjvbiA0jWB3Qd03zArX0EUfSYUVavW320AaP2K4mXIEUOh5JH
YIbDAgsU85wRAnADcutCmoTxdiRR4lA/JYQBqnhe5d/k7szhMQJSj8NHgks8pSqy2Ro02nZZRxhK
e8Y+WC4dVDAT7xcdCDGxRJdR0QLhFA4qbWUcXq2C14hnYrY7hXqnMtuD+beZkk/BEl/r5hdvhfJ/
lQ2Fx2kgAS2M9lH+0aHcl+ErhEcVj4ixAnhI82zOCMvNFtEb+adGUfznICZ3FFyijuackeE24pOO
5tFZMHhUR0XH24qsePatlJAwyPwy+swP/E+MyWKUZKG7GZ1aXRwpfSiqhqtutQkyg2KFmATtrdt9
iFXE6cKcySe2HbiCshYhFLw9oyqLFh1/1cqtlTKVNmmT9nhNOVEq1Gjklbgdp0qHKGqty/qKrq3D
DLRrm/Yp5auOYitR4SfZudkRntmh3eLfJnOmjfBnFM60kL1UzuKwZDUGeJktTvxG0Z/zgI20unJG
AZTAufLKX52ItteoryznitFTY9/HDIBYXIvG/6qnkHKO+YVdqKAMkO0SH75H7rFvqSirttnmbI8W
OgCUlfvRDri6RDSRnbBTITvkFAnhD7XpOBmXmY+43BscrzIs3AhXqMBmP0PsVmI3TujkJn44W5i+
GE9wnkv14Ih9KKJ1E9kSbFBMMzbvj+lCfmQSHAySSZfN6hwoySVBZ/gJGH4xPwxVfLGstqz38KqP
hm3siURmyDFgJgpLwdMYdHxilawQUW7SZ77qxfkuE/+eR+Ilf6KmQzGxmAwgKXA3uxBioOBNOAEX
jRxaGN1nNkJiX17WjdqunlYIpbiHw0LY5ImomF06rbMb5SQDqFhPUOIFfPxDeIdCK3E1iaK0GffK
Ozs0648Wh2sVfCe1Np7jvWjnuOjwgjeb8jpOxTWK9EseqseY5tpS/OXrXEvF1RSSs+kk+P5macBx
ZO6a+j4OHQNK0TEUlOhWs2fYszexsORoCIsC623H95mjJgrsWXmrVQMkZ+A2Af2xW0vxuRXjs6KA
G5omBrHjR8cBuIp4FpzBCBVqTF9T/AYpsWSEUIn+OiZGz3OgpJClhJU12+V0n9G0rY3bhM/QcuX5
oeGGltQZamrn1jP+M8HY88VDjFTsE9dgdYXm2bjyAYuLkxo/0nv7jKDKCgiAiRHYlUGzG859E3ut
imJZZUi77QkDnMEm6vp7KEjOpILbJlIsNUa3g4ShVOw58IjAeSwI08rumHvKOdqNWI1KVEA5ecim
BMmQf426EgWafzIZRbK9JPpFKexgmo4U7ieoeZeh/0q05mhO0gOhoRU0Z6Ga3vP0Uo6orvV8P8zw
x5tV7zvu0dDj2xN5n7khSyc2pJ1ll+Ytuo1lfY0qP6Z/ZTQwVeipVmMvxcLKqQgHfYdb0IlIazN+
VZX9FY7e7E75RpYTHyXGB5aYDvsV2fo7lNS3mUdCodjulV1AjZjhowUtASxC589dDFJYyvAAHESv
ePPJHiQRgc+XLPJjUCgHQeNjtKR10rkrLO3U7Mu+O+Ed55CWzqB4L9FN6ti5SbOHN0oYVCDd6qFA
zcn1OCDABwKPJU6EY58fyLrgzqHRnWd/FKgLS5RLa75x9qrS7sO4BuWCC8ueosmbYzAZn8T98GZ3
l2bczISoJNvbZEa21nxXkJKVmvjLXUImbicxHVJ6B3SjYyZQtc2N2gnOMGf7Blq0TPzaaQvy7jwN
wxn69rlKlrPwWVuVBwXMK7Z5W/j5BGKogAlTjqguIUdK+1vxL4/QqsyZV5gClj7dbSPWPhErH8QT
naLtTVLdA8aMSH0n+ZIqwUlSSr9xjlUrbuQ63XemTIqMO2fdsSgBIUUnwVaV+LSMlj+zwpPa1s+W
V6WeAU6dpEDzV19hApv7J0JRpNaGVwSwfpg+Jb/6Col2cqCEeV/B5TJ2ep5D+eA0TiOylSgryfnR
C+ks14c00C99HlzFQb9pxXRvl4BiG2O+3D648q8C9p2hfoTOUEj3fs7pX6pbZw1X9X7TRbBUxEM0
Rz2j5xivgdlsq/SnyI5GEBzSaTzWVgjFoPU1sMRSHJ1aLT4JngXiYDSXTbsUl7Y2z9minYxrF4LD
vs9j/lQ+A0uGZlldhGQX5Yuv1oUvEW+o96werHjfABBXSHoAQSwpH+1xEo2jrpBVyeXVdfiAZbR9
7/o9DpFDVCaZLtu0Q9+nHn7ijvot9CcyiJSzqjSI8nfDuA07yZu6DGn85OJg24vnBraghJ8VOgzl
R6ThiZGlfb+YToMGTbqIGQWKSnuOv8KwTgKC35QKNSuo1KzijO7+1Bg4K4rkCHqnGbCnlR8UJ775
lnZnDLhyApGCd3axc2XwRHnw+j/ZoB47i5EZO6Ic/m0hxaw5bf2OAJ6X+NEZ453f4Dg0LfVBsIf+
JMk08TuI7ftEN4k8R5EHzIAHX+Cx61EioeCcJNsErfFhibI740+PtYmxAqQzVpO7FOeLkrFzQ/sk
EhWoaPeUZVJj/oF5uWEOhBUIjg5kPaoT8rf/Tv2mQx/WvIqGMbi0gcEY7BKfReVEBBlfKae0uCf1
P7YUvc9RaUtkHzz1XaMVZ/k8lSwnV7nrp0kylVR8RyEITcDXXXGh0DzXk+GTyMuozZZLbglfkGTn
fYlSB4QKDyPsBw+YalQhzUYAOd9kVjuq+EyKt7Gp7J5U4/covLc52Scs7BCkfIR/ShNIh3gkTWwD
ZwpV1OLQoTk4JRwTcbp2sBbaIDiNaRFQOyXuu0RRLDlq2KNLMI5hnRwTk5y2mHphwfqruMmscSuW
rkpqbLItddMe2derJ1ZBp3G2SYjssJwLQGANnZv9DrFW+ukHsFTIiy2VgaEFoSyDkyEdQvBcsjvy
N9XyI6u+ZN08oNcW2KMTFGhoFBfMYXdKwH/cq2fTqpKTlfTIr5gzg0FFLzUGOkMzihuqww+r/oIS
6JGs50mfNXFkAThsTE5BgIdJpUAzs1NuIFdZCZ44yf8WrJKnkBM135D7NdIoUdyssNBxYxQN6YqC
2+ZMx/L7GCq2zB+Bx5shzDHvzsmwI3SBjIbqZt4NTbzw0QUFsRTxdB7q+aRWEN719qiZ/zQ+Da2q
vSwhoIOZPEvtrgZhZbE9JUYRqUBlqSC0sQMzYDI2FKQh8juFv9jZGqPBjJWfyluvs2jMKBvJ3QuW
bhOmBSxYVnHPRLXbVHCYw6GcqFj+/BEh6jL56kYSawcm+GsT9T0bzyworiJPezDe+Sg04e/C6Ezu
T7XK+gBZavIyp40r9b2tL0CTdTD075GMDDuz5bCzRVDdikSRgQil/opgRiRYj4p9WeloQ3uHJGV8
hGgeXrbIy8g4tt5M10EJQGPyTpXJeRiVCwogZvkJ7oaBl0KWiTahk/zLZO6k5r+vOd+HQnBOO2Yj
v0I0n1tUWgRUc4l+NGzgI0SBiA4L8LkVdLicWbPE8JSvK1buTcDnHbgjm6alqm2I1aPhhHG9qcXG
ZkCEqcGexadAYZMJzjtxtFNFYGpw1sbp2SxwwlgwioaxNXe9wMNCtsrdDAK2H5OL2F4pLZ+cw01m
+e2hzrDRvYbhI8jPxggDjIWFdGn0ZR+YqVuXbOY5d+bDNJ0nQ3fUAGzJ7CUmUxkSXp0hyK9IeO9G
p1Opa4eYnWc0bGZxJsWo+bAi4SOv89eirfsIN8ecQc+/0TEWouSUcCCGuIBRt2v4SFJr8mK4MDIi
p5ak14LxZM1IumpOBsAD3JsotQQs5nJLwAqZ95mWnHk4ftD+7bEidxZ5gOpTraO9KipOou8MsNlz
DMp+k+r0HQAusLCzzI9Uy2HXPC3Y37NvTZ24bR/svlK1J43tFCKjIvdaCb8ntGIyE9JBv6tl8Zh/
+7xzY0w1gtG4fZfBUkOCcV3A81SfkrNA8sL+gzxZpuDEzqKnMismf4KWa/AGAaVWDNVfsS8jCpcI
m5D5baqvAWBa13ucIQoXFxPqLXI/NAbST4AbitMlrYFE5v2GwN0i+ZN+JPVoK/j5qU3oPrg8o8W5
AakXzH+RLtixAP/mU7MFHa8K+xqxtVmIge6I4PUaxrua3LIg2izwNQVe71rdJ1srgtfEnyRuoV3V
2eKKM7iMs8wbxEocppxNzMIQkQOsk1q9V4ptFSkQsM8qwYqjsamrnUw05Kdhh9pXigCBi7tSPsqP
ESykQayE9TsU34OF5KPYRm+VFdmB3GwLGbZa4Vnpn74J+F17pyu+hQ53TvlGOLhnqFfD1rtrRtWA
OVHqMAED2uSdH2fuoni3DLfAsqPlpWXptZZ25CmG9YfwUwJcXoJ7H1+arN1FQHLbYwFsWZ7vaj+6
xvpJwGL/mYJshz0ZG6W2HaW3SOABkKXcqazfa4AWU2ob/BuD2a4VLCBRv7Vr86kbN2lgT5Wvy7H4
lCcrPY4otbuujwmqWRY4uS7TeYy3McP4KKIKRsynPFqmaBKYtTA7ZnulZDE4nLOtWtrJgKujTPlU
mfqp5EHRaWl75KRL80VK2TYK4b95vB5k2W36o54g9mK3uULsryvBqhq2rY+IBOnoOpUMF4cQ0Ucy
yPdxYT+cF7c68/uBPiFPLoXJ4rcZ/FRB+meXaN/DS4KrCyqeZGJqxwrEcyx5rdFT5L2+y02o7OPi
rOqo5ajFow/+s9II34xACMf/IKbiQ3gqUvKmY862RuBBMi5AlRLZD1NyTXvKVQxIA6IYfshN20vJ
0bLGtz5Xn8JsPCRd8AzeL+snEer/bvjC2CkwSoChdxLTWuplbo9GOQdonQANthnSF16AMESLDrgB
S+1s4HYdVH5PnZuherX59JKr9pUQJ1uhKM2bXdfpbLC0Rxf8q9LyiAUjTHsmDWwXrX8aT39EvZNR
ysn1x5L9EcZ2y2dt8LC76q2LfjRLsJFMssixiDf4iIcW+zHk5ZhsvZEeBriPywy7T419b5EwgWnC
Iol2hto0vON93xUCWXHx4M5W7I75sk8qLuRSdKIwdQioies/LTab6hXDMAmh5Y8jNzKxv6K8G5qQ
h1ufAjrPpVYRjoleWIwbrV4epDER87H2ot3/e9GaXlTvFuY0/NCRCd74MR5X5w2hbIJlW/0IaYwM
uaT7sKr2HW/CZ2UK1yZqrxaAKdRuZhO4KcbE7W0xh5sZ5VckdJYEtZSA7bHZW4hkpQbzmECtW+cX
VQrZian3fHOqmM5IQMVMJ/iS960+XeieeixeGqNWbKimes2DErqNdBtb65Z2JL0KKGnyBxcOY7fm
NtkjSZcdYqUpJ0egVd1WIidWMmzW0xPHuIEmi9GRQXqwYtp/nGaGwRHMJwG9SWAxv2vbW7uFvw2d
an6TBEyi6Q9RGjuDgGohx7EoWd6QZ4eQXaCxvj1QnlBPGSHwscjuCQcrygy7D6e/FN2zqwigQHFy
nfXj4gj9KSYmCGNhFKfY7IBrv2pT3ib0OXnhRSGUKF5ki1IVVvcOOiUCxbWMxR6fXIPJFwvzTR1G
t4pQnablIzWm26gdcvzVBqtF7rtg4KHUknAXfpL4b2cFx1TrbgJKQOmH0oQgvcZkpexSyZGRur7D
w5rJqxKhQahAbOyM6BwQztEXTi2w1wFDIDOOGwXAuZvC+k0ipNEJ/pTFlZfN8liuJkLIyG2HhklG
SBaAsoc/7Ga42HiAA6LfDhLK8MoGfBCQqxpSzKeLgmGNDkoEcxYbMTMRwray1NaC5YK/fdCKpypm
T7ESH1PMqLkkWq0gOrvIbqNhXXJppHXfSgRMQNESjU+sTxOmb4s+bujETcdNxWzIM0dmPCDrtQAc
jS9SYqV5ug0LgM/dP8OTF7yS3TkaWFpUTsj+z4gIRmLSQMsdlIe2kyFbgroTFo+Y1G3F8+F+GAQ3
tj7dQkcsxMGaCL9yTuyMUrmmROc5wBpC29lHBzGjWCjiP2BttkU+uFnJA9j2wlHWDH59GrUWX76+
DdPtkKC1LW2zv/J1C/ApDuv+XMKCsckidlJnLYx3dTttMs5fMUbIRZVBbu248HpY/XaIf7rwIWqX
PGMFFf2LWumO71KwhxB3PZm3XK298ibKC3bVnTXRUiI8S2Xc62ZJ7BuafNijezNp7hYnwxwO70Ef
bdkZ1Qctr2yhwyUyhsc8NWxNO/fWTTPybaaMBDqdxVZ+wPx+xLp5L8LukMEZFOWeNHuI1cXVIp68
naTTm+gPtXWV6xYUoraLtOwkmM0pM5CrxL46dSeT79uU0veVy0U+6vJOSk0bnywsCpyantQh/Zbv
hXiowTLJ4zkY4Z+Ee9rvjgSLtE7AM3FP08WO5TUr25ulpndTMe4yY/ablVW+EZanUK1OicA/06en
KtJxWE9+KiQ+PIA5vc1wbiuDhWDkRKoA22p0ownjV4Isvaz360yXZqwAXPQjAm1agltUf/eD+syW
9o3kCoKbg7eg3seRflBbcvvgSc8JxgZSCITyYN4T9YMT3mm6y9IH20H4J4nGo5aF+xD8ymZgVww/
Cmhw+Z8RjJOouEsUespceknTe2Z/ZivqYBaBLYxuPFK83zpB1mxWBLM63QKCuGd7EgSnwexPWmv5
zeCG/VmcAUE31aXlRLlStV2UT52AQJpA6wcXElhgkm7mgTeayMTOtnzWgJum2Eo/IpN+BpYE/5Jy
rr/N0YdpMVBhn4SDr1OdvDjPVYhivNyFxZEXD5oDoB+ymLPfYLA1pgQzWvke2ESn/xkPZQc4UKDx
75J39NG4UIpZP3dlcFYbk1dBPocCmypqF5R4gxqeWVOehJ+oY1GwUz5njHTZtseAp3IYt15Al5eF
8rad0425U7xU8X64NwvHpjBvwn1kTU7FwzRGsFdW4NZ9eCDHpsY6HYHu3b1UDT/fqwHnF6LCkLrO
azEoT8id885XcAiWSCCiZ8qWj4ahCojhMo8q+8DanI+VXoPwi9iiLQfZSg6LbbI3ES/l/TQFvI6M
k8LcZf5Dl2Q4F1X2qibY6owFZGKqSPG2ETfkzFbtUVxjbrYKwvwQToLWGceeS1X60BAZtnShdRGD
B3/gg9rCAGIuQ+A4uGJviWc/4RMv+7egeE/CO8m1NmNvh9SujZQMLBR1Jo8g+/ERz/yWJtlcXzl/
cfWwmfupIaNX0cm8yvYCsv32f4SdV4/j2HpF/8rFfTZh5mDYfhCDKFJZFbrrhaiu7mLOmb/eS2P7
4dqADUxhgJkOpRJ1zhf2XrvbySRqb8yPEsx14EQUOxXqq17Xdjk70BnXCTCy+pUjO4mILThq0ltN
B69ycYM8Pzwv8An/NjGGCyGyJgA3XBnMMZ4uH14de6/suVW3KzYpmvQ9/Bj1yBZQpkTjK+QHE0/k
cxFvndp48M2PlN8wYB5aryS4F3UD9XA96vxJVe+atPsFC7aZTMUSCvRQXqQBwgSC4N/xm2RezBpi
DHNU5Jil9sNAP8UT3x56bArpB68+UbAIfPQ5YMO+vCwYILUfuO+dNlaJpESvkQUZw46/zCGtV37n
+WMZqch6ticovL/X8VXMyK75VnF7k5zhK5eFmOcYndZ6jQb0ztAD4QQDgf+lTQ91UJ3Bs8zTkpt+
Nbd2H1htAf8l8tai8fTsQV+tn6oW95gzLWdodE6LeRBH7BhUuTcbD8Ic2+6+YH3oswf51dO4G7NH
XSGx0BGwY+KaPuZbmVP2K/dWF+jZhB0ovcF425jJdDxztd/S/VU94Vr4WemXN5qEarzR5bckNGz4
yfELvarip8zwVY1CNTu142+hGAEgE4hxbISvwiJP2+JyZPwnzrSuf8TzQtQLBsXzxL/7LhSz20rs
j8HgQ/Kh9TTv4vBNzie2puHcTavLa+jkcBXit8ZCeyAkTgzYivmKaZxWTaWdX4OhLUJRtMIpd6qm
dUXLE0nE7DQnKUB54pJifxylSrhI/XFDOrGS/kalb0q/anVwhMJirSz4uO4PmcZ73RJiXOaH2NnU
8SGYyUMAOAbFTWXnVRn7wZLZgdLiC3sUrs/DAiiRwA7rr0kZWkg5CkpDxqNFN2kERjIFBk1IOa3k
iDrixCQy4mjsa2olMBcjRJcNTKLmTLzL4GuYq5quYAV45toc5Yk87UJeOVbX7JlVazGxnsFrMFMt
V3Rso+qkmC8Hxrw/1ltCdpyAMVqtv0bR3uoY8anN25aUJqa462g3+qteYIMx93AkqPYm84/FLEhK
uS3775bZr3ye52SfZ8FMuJawUIJLs8c4lXZDGVlSYwsbuD5jjZSje4VKBXlBTSaaFGbVPeMNiqY/
ZQtQqaAbafeTRaUqYTBEy65xszwDPpmzV5NPqQYxwpPSq2nE7sS/OjYQw0pKqe5vTMiryp7Jpyn4
eMqz3WF+iTmjNvMyJdd81Y9FeowLKIB1mKRrIF0LS3Oi8Y0dk58nSFFpI/7+t3/+93/9Wv4l/gPe
CTRMXf2tGktSBauh/7e/S5Ku/f1vzX/+j8Pvf/u7rpJ9zObdkBRVMWXZ1Az+/9fnPa3i56//pxI/
EsLiSP0UCIrf5AXYAy0rhNvW7bzefH+euj8bpd8XP2RiceQPIseSs/6qJSFvGqM1koebA+azFB2v
Eo3ejI9MR6Lo5N8iOogH2M7uKzHBdfFaUbyhmLMVdHINJ9nr3LMB7eW9zilS6zrZQ+zgdMGbtwMS
bdY3a1Bgp0FUuKHRL2W0uE0e0nVEMEwwdCMKSpHWKRhhX+rPGqrCQm54Bl6PcK7JYQgrE93cOfG7
1P/cfqsJSEQmm7MhEnHFX73kIMrwN2ys0dAlRugSV9sCltQ/VXxYelnUku68GlMw4tmZsAQP0V77
6g0iyaxd87UIXMkRgdbG+akLYY8RzxQFjAXmbK9irODQxILvCimiMzJsmLkhIcwx1cGVGInpoKGL
q/hdl5r35DqgV5c0ll5VOA/D0UrvIOZvGO4S3AsaZqSNCNmIDfZxXLEv6XeBAOltJCQPBTp8+8sA
TXkjIKTvt5OBTj57YiE7k5ZybyKmBMHPutSZ0vUh99XDWNW79dfYo7gNBgjpKJCiX2llICHdTt01
EwiV5+6BAVhJHmWup9qLKNDHNuCBWliExL1nEUQxIq5txVGRmj7MNzHnSiAsMG3srSEMpbO1bXI7
mF8li8pEp5C0UEKxdU7NyUMmyCrAxNltJL4C9uC2PTc3IFsqkRUo6h5SblM3on7v+ar/YGlWcqf8
sBQTCVcZDMqvSijvzSw9Ujcf6+v4B7A7ubQbf2vZaK4WP/WJtqrbhAo6fR0Rhw7Hcie+Nu10T/sY
pXn/yrP7xoLFqllEjNteoSptSq7j+kSwTvG70jOUDiyETOhFihmQdzu8fBRASs2B/b4jmeSmjwk/
bdWrVsTFs+GK2Pc72dfy9lCX1gEWzHcjo35lbIfQpRYe7bje18jc6YqOeym5GN6v0lJ3qhvd+o44
DaM9NzAM694b6uq8QHCx9SD/1NKGAn30ladvFW6Qhm6uxy5iFaHU5WH+pJd3pEmpNmlkkRVSXS9P
tVjkDkZ52oTyHE0lTvbkitvYtDu1uzfILSl1Uk+VX1IpdhQcQDHKk25CG8xXX81PpOU+2lcLHiAF
D99IqicigeVYny2AlyoZi03INUfFtnozwFo20lqDNw1x1jIjI4T4IvP8WnhNjxU44TxMwDQzYSSa
tyP5oW9mxjtIEoycvK7mAD6+xSykmu8iyr0ELmaFP6u4FlgXOJYzcphnUMmZNB+aK+oaS59fWkm+
XzhXRV7YyqHe363JuGmFcK2uRs22p/EzhgIAOWgdsp5F8qLQO/9aFKxX+cy8imgu0hZUaGN8+xiy
SqgNWslsElzy0MCaJ1pEAYeSNUjadkQT97DSpeootjSAE9JgFcJyam8qwIyy8tutZxgz+6MmkkUr
+of2tZ3SY/bQujis/+gCeIjCCopYDyBvXEHq7LaUQaC/+EIf+4JisYeiOIESRbL4Js97dRTBbrLB
rZ0hV4/qQaGyNt+Mc4tRMrcPorb4KD7nSWSfFLuFuuef0YiwEFX7ra33sRH7T4Zbw5uRx2j/e0+m
xFRRGPSqa5gP60SniZenVd3JRoEL38x4FUckO0V7AdWSSTfjQ7ptt5QJFLIGe6L0HlqdBMHa1/i4
rGp+kPGoVCjPCfMMXDfH70bXQrKjK3KklFJ1aCsDqceuy33rdtSN/Nhv3ZEXeBxosdmRRKzp0QUy
dsTrb2wQUx9Pr3DMXjGO81CSmiPcoZjTj5rSOMUH2SROpvzZRDEaNDbppoCWztjJGx6AE4jRrs+D
5pfYsdBnVb41pMXhZ1QTogBHdyood8piH7V8jhMW2vpfjCBFl8KqIQBSJG4PudN7ruWhUqi4x3YE
PPTkioiiWxS4n8yC0DbDwY+qx1+IFp1GLRzD7n9mCHh+itFAjSA7USM4Gn2jAoBzZQG4TaqTEPSF
BG6x086ZmRnhoeqhsCE72mef8w9MYdc4V25PCtySnTosJE0fpi+aO/5sAUnUPQ3Zx3avkot8MODM
6rgQyY3Tqrf2y7AnckcLlo078xnELXPDXUYtOUgzbrb/Ip8g7DdQ+fIh5dvICAFTB8sjYcZNNooA
5K95AoQRySnvJfjuQpRfabkveOPc+sAGc4JHMW5QVAAG4HeUCUNV4+JYZ+RXyhM/7iSMtxZVKeOz
yDpIjBa1QJ6JCUGqlGbk1Bq9r2+ESpJ/PVHhllscZu4GObbl8O61ClEyzJdq9coHz6vTRYoXvZij
dtLO6R+NDYT6MxIsT+Fpqch3hGdGp8ibb7G85XrGCAx0mNTtlDtIcUTUMUrpW3DOn7F6hISusNjk
KVjMOhwwWOmXDQao9BGl1X4//sRmq63Eq8UYRCRyzgF19aW7QK4aWgXJ8eTy9MKtsvghYi7gnRRO
QyS81MexlL1qp8VEo0iRZyIzbPuUmT6DvehCoofzNO+MBLZL762avqPZfbO6dVebbdgQyVFcTa2+
gFw9F0p0XLHSML+AWd4eFTOH/5NeyScF2pwoPUZag/vzQwfgntXQvzciMsUqSMo+yD7SXGCOlJ5l
xGsWyziDuOlTVNTOCNJVGRW/BsCRA6Fof1V4K0dkCcVRJmIgwlbvmOe6iy5Jo5+jTTkZRX+sff08
inJo4HLvAhonqfJKdLMbO3eJYcnKg087RgW1l9CqVZTxw5fTOOi1DkXsrixIa2uEFyQE+oep1ucJ
eo+THNSMKhL6TdRg86HJNeu3H+pNg6qXw1NjbeGWlIgsLsltZGv+ITPo5L1dTU5vdqesJZ7ST4Wk
D4dktrx4yONTefiMfNfyffSYvmvKIlf4kyzCHr33xDbHHumUt1kj6zajm2885hqMvnVG35CRWa3I
aVDqcPnpYOG886j0xUgtyFoEkRnxjy5ED8YmZJjV5gl023/LN3UuUV7lfuEibaHOSuizxUOypG6K
fRYvIHVUR9J1YwhP6y+oHQlebIuFJ0NNn8YiwRrGrcCOk6UsLEwbQaavgXVxM0YPkx50TXmc++Uk
TcqZ+/2Jg8DqhfGQerz31gswhHAZXzVAAUven2KW6A0eEGU6gfQ7k6PxlJlPpAO+K8QnTQa8KChd
8aPFbcBft420MUh5ELTm7wIO8po4jnolf1p5WVGB6rgq0Bhnxhoi4QqzuITaEAW9uFCC8yGenyxR
2u/1FY0/UXdZuZJMueO3dJS9MPrwFME+oOUgPxU5k4IRJKZd6uAs9izqqHgVgM+qv7DR6KiRZNYZ
AguCfJwwcFuulj5yzOzowmsyckjjNSINr7151t9FoT32MYE3SwI0tDspK0YtjkHxV3MzALYnKU0y
ad9yfVhlIApqGwgzEsAnAbAMhRRmWJBf2stA4RZbcyBZUWCJNPgCWczzIdYMf9L5iOjtcQ0NYdmp
JLkDY3qLzfgtL9igaY6iGl5jz2t0QHtXD++NLWkPFW6gmYJnr4uwn3Bp13rYDaNr0KZbWnHM+BKc
OF2vKALyRnyHQK8keymhreoppbCedeTBY6XvWzA7xHOVKbmmDNiaQ9Yovu6mv9J3wAIqcbuiJB0K
augqiYPmT9Z8Lkl9K/7EnfheGvqPcU1/mGcc/6ji35W2f9tIelmQknTaw3QldTyxwzuqiI30PDoQ
qSeNLvm9S0d3yAy1b7h7v7IlCnQQ2IYWik+aF4NVA6oLBUbWO9wEiUCF5RV2yj55WBPfeGaut+hu
Ua39Sho66p/oMHGROuhK4qeSp7hHTAZlomKTAsYIK/i6RcAJxI+GE4yAa/zuKaK3nzX3rkn6rXRF
UMJhtbEjagF8iJm9RHkoFGiPGo5BfjSMWL3BqF5veu2kk3rof60V26mGNA802qQ5R8hBNkX26Nvx
WNopzXyTG+4M1ySdMGug7bZq95+MqUzLLFolSH3AsxZvsG6rzsYI3+IGlXRHiFwx2/93ny4r5v9s
03UAGrIhS7IhahhFlX9s0zXw0Msib+VnQ/nT8rEuYsR3fKZpLfkeODl7hHryitc4x39xSKEniijR
Oy5yiZNPJWZixh+8cCTJxCBODhUQfCrEfqGlvGmcTvK3WjToxsuw70FwAKotme4C+lKIkdhMP9NG
CLB3bESo10mOXGRvzAqi8CTvAt3YYPdtmRIMGTTxjbNpeAPdrmJ0KrMiyyC4SRMMF5nMLHIuSs45
PfEhGLxqbKRVrPyNfqKP2HUlfF6RiZYl+taUHKKJG0NdgbGQ1ctjDJ7R4Ppj6S/rFyT2HxodWxok
k3KvOnQGIxEwyl1MljsTufJkJiwtEaxq8+zjM/KhO4ibCBX3qaBhjU7pYxYCzyqqZEbnOuVtIcbc
1KtbhFfIF7ttv9OUwaMjcqTuybEbW7aI0uBm3P2SZbmQ46eBfRScZeSoL8lnyygsnpz5h7QtNv4B
N3qYl3gWg5whxvS94DGcGLALEGFVjtD4ipcsvqD+18HMQR577/rYxWlJBtoBbIM1TCGC0xVXRAee
oaZMBsiSGfVJ4MskS0rcVNeiu3eRmx7qAXloNh2m5bOQgYc5nJ5g1rrzaranyipJtKI0MqnGRGcb
fssUmNbgGKAyJlJhIhQqkzS7mZuuycHUETVLSVAL405aZ4IM9cAqi1Auh3BhLaflVK8INJVHW0sP
zsmHqAp348pR3HFgrb2BUnU5lGjMiOmxy19VziiMgrzunm0JejLXeHnqycDaeNLvRF786oeosyVG
CxgxMEmZf0dSfESzhyNZPUzZcpARas9Vwhl8kpC3aIhFa7S6sjjvjRdDY6DAurf2rSMUSICYJlNy
4f/5QCrG/5qb6ZbB2Ew3OIZM2TStf/xAmpLcIl8Ru08JvZthlOeuMyDPjLeec3PzFIZcTy/oavO5
3BdaA3UNd7687ms8ICpf7RuyIzUGfII9zeQDqYFoAyTmaATj6GA9Jwm7xFMQdoN+5Irpi3wHt+Yx
6fVKflroDt2GsfackbIqhggtXDObveaHlmTX0OvF3KtLNCE/emMN1kCDYiUEJ1R5ITrsoxLHJ743
cDRF019KA5MjHtHZrT8Nuv34GdNQCWdRAG2THFUi4gA5NN+kJ+dGaE7c9YmBL4cJXbECiPiYTCIQ
k9yPhm4PN3MBX7ihruuoO9hQUgHlTI3a1qVGv/N5fZHz+rXwqHy6fN8w7C8u/Ykz4nUQ71Vu6wUs
JIlc+szvR8jFQ+5jf/KjAys8Cdr/HidBVbLf007LUzA+Lm6JEAmhuW+pJppSydMP6nWx1vsyMbgq
pJ0XJcvF619rjMP1PJ29LVRiDL2QDPmOG9hUSG2SS0qOl5wjsIOuMC8kzKAvyudbLYo+hlafyTHn
nLDrQhX8pXZ/RmMPF7nMz+ph0MqDXPV+4284Zs09DPcV4F9COUbrlaHqrvW9IE2+kpUH9Fv42XP8
7I0k0g/KtmHW52q3YT3tWBrQFzeZtY8YNk7uZm8EQpiAAvG++CIz2lgEk5wFV8YM3Mhf8KIXXrpZ
H4SJsquuwnfpJlQpUSisL41Xzrge1JQpSUfes1OfS6cF1NQTZSqfMoBAVW3ZWL8oIuUnWSUnNdgi
AR3hBCwtlOHsPSQkdArUy/lq2X0SO9flXvAdAIwT9jVZlUarO3UHrF0e3daRgSNF1uLSgtHvJ96K
uEvGc1UfVaPwNjpMKXA1CHwSnI0ZxA/0m0OWkQ25DodUbg/tisgz/VS+1yp9076ppN7YU7yypX7R
uOKXYDPBnkvPtcvBSGu/Eob9lKb43g0SPsVDx5oncpR+sRtVP4McvVSVeB3+dKeRRw5aE58ZFWF/
fpRYkTcq4RVGoBfjMdbaI7PRY5MIYXRn+2rOr0LU2lPd4ZVpH30R3RCKrhneuboKNCfuuYaouhqE
cSIa/ak/6IVOioJ2GYOUzibBXt9WJDOo5dNX6VRafG7G9RRrTSijmXJEnfplv+Dib3lsfvc+ar7f
qN362RYF1QHscGuoufMdBetlE7lKnNVv+pHdM9Cl9RYn4003URnE4xW164ioo0W6kSjtblY74qcn
0DUCpiImqMioVaHeY/LwxA+5cLfiJ6qc2wjC6f8uWSTDetYk/7BaMERFkzQKF0XWLE3+H0dklaV6
rGhG9Tm0DECZq4O6ACfYAjQprmwBDHx0OcvGaVECVS1ChFZSR5/3tTxlRdngy53kKwvDeBZktw5b
y1PSrmNxGfYZYuqpuW3sE1aW633ew5IirXWdj3TnDedtncMFBvYLB2Vmr9yNnpm8sG0eLN2O/jhb
wwOGOLcxIb0KqEoAfjHImhoXgwKZcrq78tdaSr8jHdGwxdy6sdWn4lX5mKUbkmADfm9SH3VYDevu
ZEnHSr0rl76/r0FLRTACn4fXmxi+OJphdVRvc8SisNQwZTkTGEEtBnywqLgIRDtXkCAx8WX/cTa2
7KyJ2Xkw1VP/mZ+LWmNzbB6X7tYBSlA1lTxNwrq+P1QhOWmRdFxVeIg1fQnHOvBNKdq3E/9RBZen
2x0Fe4HynOVrWroGS7PnctacLoyYHuuQv2qFLQF8FKAgYAAjWY2Xg+DdqLtX4RJjdTupG3YvYlGA
XnAGAHARdL8CNyCjhwFh6KuBGqSkZjaH6FZAXR40hpiI8qQWEbFyTt83U3VVoXWdlSkv6vqKmx/F
BTyhcBVd5FJ5fo3ggmqr4BqI1J/716fUanQ5wQ23xNMQ4T0sp3M5NUQKgRvGaifuS4Ux0rabVAux
m/Mm1KR51u+VXriE3LvdgraZveMcO521gyzZYyv3tlg7QEqrmWtDo+DdQ0miFl7H6oZTW2DRvVIg
5ZAH9GefXBdnxLS7VWIdqA0nwBd+g/JAVsVrD80X/8WfmLb+S16aO/+BRVSF9yFLSVJkYgB/DWG0
ibRvAuKTjYQicjB1wdgLgSwF9cLi3hFke6oWCFR/tjnziBhjDFH0gpOgDqaMr5AfLGBpFcp4nTI+
wRRKNkm02pEm7phcZuuZ8c657IpTy3YdyvHsJoRKMEJgn4Uz8wDa35vzwOS35HCE4SQ0pXYkkqwe
JB96/XpX+JnFjcn0snHbjAGdsY/W5LQO/Tl9W74IjbS71EQ5nbxRa/KP9MXKfkZgqcpXfgyQxRib
zWgYVgZjoIZLuESa6nbY+qNbKE0GK9cBvyW+wZ1UPM9SxWcIOJia09ZMUZB8/WWbqd0ZFiONHsM1
7jaCMzFFlRgZRtCLKsXAKPPx/lVPWcAoNRhJPlnXEN/lsZ9eYWv6QiqdJGifw7GX9uEPU5FPZWWc
JQoyHBYjP3FhlnkCjX39NvpyZZ7Nmlnr0zqTDKdO5JPD0Fldrro5o523y/dcXS/RBoD0pTISx+Ab
Id3J0xKDy465EzvPqrGQDqLKavjgc4WushyqdxwbjTae1j49S518jJYmHNnITH1mZ4WNlwf9uhjR
wmAusCIYDBUICzk/8uOsWSI22QeoBVtj8qyMzFYBEcHBDQ1sKV2kU4EIYf+mYIY2NQHlKA0VHDI5
IuCqclntLD3z+lG5WJaMH3t6ZGz13Ka3AC0Bi528UVfwJXNUsIQ0ngslHQad4ArSNxmZe63uqcG3
/aJs6OSvEr+QVmgS6x+rpP3oY7JGIImwtP+xVcJ7XRTv5SA+CNBUkvqFBGmLtBNTjBxx0QIxgXWm
gFrZmTpn59gHasxJLn2NOYP+hhlGFzYrKXMd8c4bfIBdacrHzGpOpHqp5kWefcVplJ1HcHzfw117
brb0qLkrAIWi73YtIJZ5HKL9l8jSB/E03IxQh11vKgf1e3GSSLmYaXbhaDkzfTiVvXjEfhoaBsfj
FNtROx2KBFvtcrL67TKP822Az1YJHEFtID2nz8vg1ZuIG0T18ttCT10bwDx21lYFUcVyOCnsDaGh
oW/Bknq0imA4quRUN/JpVZHMEnsz6PDiiSrE06Bq83WOOGiyPYBLtuveCn53IiSqRx1aMvwryppu
eh/1kp/h4u/XI9GQR4ZdYUOYczodFyfLlWvdN1clFy8ZTLsJeXw6RGQxmcfIMsOWpGuB1S1BGNmk
2+iA7DYgLqur3dxY3cTA1VbgwHoYIpMrbT3pynpqLpFZXEhR2SWZwOqOmobi1kJDMTCJURg0TN1F
VjOnZ5DEQm975ZVnUeVlX10NER67WDLorj6wZD/xCEyXyqtoaWSCzKZHc9mIATOT+g15h7CxPQ6q
RbGVY6/ErtIrjlFl7jLqNtqgiT+mHnPWEaMnibqHA7dKb0jBbgq+gPghtTlnXXHAvFIzSYin3K/z
ig4Eh9gu3q1j/lJTG8RXeuFLIjFljxYsmd25G7+l6e2qlTtjadiSg4PHCNptYYbXULrP7HD0AnAF
FmWLcWMJn62Ha5vAcmfcK3YtsjSm2esle2N5UfSXNK+uixHfeshz8SDcIrnCErWEZvIJK+k+vc1R
ezbR18qy9ZpX0kscj48NP7X+U5bqF2P0GsT7Xd57rPSgJos9YJdhdvW2P3YhiXUoQhwCO4yuCkxD
PhQSmgKsbdTnKjFenjyu2LLlXSo/ltXp/+R5E5SNZ5g3pdRDLS5vklDcBMu63jskGLX4Pvmm4aZ/
ogkPrwK6bAft9xrr2W0r06thOS2JvDgcwn2kgJixGNL2tjowrO6hND47eH5oRnmImJ6V3SVdurN8
zW95P7w0hvkiaft1Rb+ozifOfPbj+SnB7aw8FEW+WEvx2kDM6IzDVDsIZKxmvNaxgreaeDLzuJUn
LAnIhQnKjVfWD0sY7wRUMVnmbyn86xSpBq4Bfd49M0ej/jCjPeF1wxoG5TfrpRuPiFQLxW3QALBd
7oXJE1LLm6xyL5vIp1uyB0XHyGQqAPLTTOA1NXVnSnUwhA02D+TrvtzqtE9obREm4MQQ+CtFHa/z
BOmGqUzNBCr2EgZLgzpgQuOhYyRVGmiK6NHJzkh9WWAxUPno7ptcsv9MmLC7Cp0vLM+kCGOMd8Iu
khhBa4MvMZlqY4ExnUgmBywKJxET0IZPuj0v0obVCRVK64wTNoRTUZxoXm+bzGUiWQ/LVQaWOKUV
NhA97g3hE9xRptFi5AwENfXZ/SFyj7Gc/cm1q77Fttp+sCGNcjCgBFIMsuSW003FnNFJtkgJtfQF
fD39paAHqaPSRyYTLZ7Ylt4zQ4nRMsiKCHeYOnsAtz0CINphDLHesR9kGylm6xExK/L0NkV8gkKR
AOCHwIoFbHktG1hbK5/4FD/5RDaGDvelXR7qpoR1BQmrw1/J47fcBn/FlRdbp7qXj3vQFUXNzlYt
DxClMbTKB9RusUA1RfC7Mv1GootZRGXvXWMWWUbJsxCUk1aOdWFMSf4Z3Hp6bwclQKLP06Ud9VVl
mzWfdQhXaDMR6bORsVZi1fagR0bI8IRgB2zI0oFrNd3PKLAENuhqyUmtbzBCnb5HAM5eGfvfhnZS
g1RHFp5WFaf8YNwE0IIRI/6BmT1DxUV0F6N0Zeb10myrcIiHlV6SBHQYzIbV+1YK5xeKosxi1hhS
9BNfBR2DPnek3DpqCa1jSd/LnkEjuby46wpcdhJfDUVL99kRpzUVha8ZAv0tmpI36a84rg1ZGlsZ
iujWW4/Rj6VZrvNYBIbwqLWRBQBx9BD42ILxtJakgWAjGxYwpGwX6OLc4ldq0i5FlRtpAn4xmag2
JHPst59r7RTxbYpiDHcCmtI9LmO7IUBvomJim9q2QRWqv0UJI4iN+mJsj2YSjhonelXYbM13LYEn
mab71uq3fUbnnJ2j5jThUt0wchtwjTOz2WGaCtitiR2rN6Zm8RVhexOu7c0EW6ZG6W0lMVMlMbM6
p7gfjZKXKAmX1aGfOsQ/p4Yssx6uCN1RBInFXQrlRMVxaucaOn4ftiPZJarmpPJ2aOLN7+XNL0DJ
4AKqMxSrbN40TmfkANi6cCVR4Yrk6qTnIELurOYaykn+kB5aRnQAxllOJzRe52JkbVHXjpZi+eDu
XCN2Ecrnli0XsZgu43u6VgBz1XOsN5Sb19Uio4pFm35ZZfHchtB8jeKmpfUVh1E69I9pPC1qjH+W
5IkpPqc4my1G7bTWJuw30i1k7nRPOMpSZwsxoydyCxlNVcLoLz3wFZYyBcpDGf36+tQhmJey/GOu
Pvm+bsWo5unDQ8Edl3uRWlklI2MGqLb9oI8hpONA/7ebC9lvYAWxbtrHj0j8NaYemSnZ6Bvd65Cn
7rB0THFUPNaEwld9MMZKYElGkD+6In4xJjWIMIN1ivGoZ6pCxKXKjLVSc3GSJO5WIlxD+WjuUt0K
raY+LScWO1K77jOBnQHCruekcURn81MS22NDtb1xHXFYIN8J6hjyO2abFVk54PcJuPERly/TWTe1
RzTYu69C152kZzamuBkQfeMxMbVSgeDrcR0MUxoe3wkH8YeCo0bGPEYmAhC89Qf6QGTv9dEk0mzW
JKLhGRoayl6nm1DIHlLBfQtp4TeQA1XzkJHbqkiQqkjFZMjYXUdRuIxzf5ks7HmreRrFMYj5eFUx
I2QSocCqtGsa8Cmwn4+jamo+jF4jAova3RGr24B/uJKeYsBpD3Lfr8aJBzXyOZdTjSsCsZ5pYmGR
rdoWybpZQGgqlluuBXwFl4AVQaxPgAv5QeBK1xikmGYM1ya2Z9zZDOjTlMU2okuaDVkfwsQAqlJn
XK7Qp0DTGZATIB6qhA3JzN+c4xLJf9HQWLMjDCkTMgrlVSPyEPceQazAEZEmWpZ+lDd5XzKMLuKT
9E27kLekF2I/xPlUdPsFBndWgsVG6CjzIV89HRzmX2FegJKeiVnSN+/mdoWAycMRAfwgAhehhMDG
K+dXoxkdGLRPSbfPh2UvM61ghmrpMNCJD47nJeiEKeDKCfIUPx+dkqGzL5s0pPSyPVDWNPFpmYdj
bilh3idhML7IskgXIQI/Zg79W39+UMgfHj9jwu5aGl68BD12bbjLTpp/qC3scNRr7CMPJdNMqWRL
4UzEWIwixot4RgDdBXl23woEkIN2wJvlZyilxexAxBhYr2jtAuXzTDTjYUyZBOIwSPyNifoMgN5Y
MJlpvT/FkLHBvzTHgb2KQbXvKgr1HiMi8dDmwgG99cS8ipgggDl5c+jYNuky7vjplzUVAdUGKzXV
l12tFffRm7lKriQWnqgQd8e9BzcTvP9kH7zRAgZAot/sKkg3K9kuCsvRa972V8ye5epLS4KABwc6
nYK0cEnWfQDMiQeE8Z0SE8xdhrXNPu8mVTI08PVWCfgKsp1AlG4hF7ABHUQOh7GrkWEDYcTuCUZo
n7HIke5TeUBnxJhtIS5wcotNPyYdMLke2zfXrkKw4EW+TPp8bQQJaQF+eSF/pHX2snotj8Azx/fJ
22LiBosLJOTCfRgx6B9kF/Uuhz3CfzZqb7LUHqzh+MTdLRjRpaEPV+wtxvenOSKmNBnhcFV27bel
qNDk4oOloBB/wjr/g7DzWG6bzbboE6EKOUxJgAEEM0VSmqBky0LOGU/fC7NbfQc9UHWXf1uiQOLD
CXuvnQfbnEdgHjoIkZ0PNg9opgyZFziKHivrXGZ12TZuCRSJ5Ap84c1eYnbGkHFk21yXlKcDBMGV
MgxHnuReJew7lbRQTcGfpm/YpUObJR2Z5Y2kX+JIvtVO7RQoijUBP3/opQG+nqS1EWYcR6JodFYX
cO4way5nE7IS4pI8n4WhVrXeat0nmFH5CrndBpBj0lpqgbnRpz7krnajBqFLj1+HLPUxQ+AgU1io
+hZwG6kCHPZ1x04iJGFPCXbExu0orfeimrulHxI+wVPPmCOvSCQPj+41zUmX17c+uXvTKrKRVLxQ
36ooDiTAunJ2wNb4MhEeYPfk+uEcg6CHvVy/8TEzRyj7A7TK9sS5dzTX1Q59CslzOlOhXfs5WqNL
oYpsT3bSnnhKzg40vi3L4jFD/FQCPkQt24fWnmbRxQGwGgLLbnofr7wdDyAGUpVMIRVxvrVXB38P
85YRmQ8LkyV+U4V70AJ727qEVCtZtAl0fDkzO3FEhDmZhpVa7jNF3ZGpvvMbbOyBEwx/NfO3RWGT
BIuvUdlnhCI+EWpwzhrwaup43M2sUGj7Qe7wz9HTU+Sp22qx4P+GBdwXiyi3hFQYnons8nHLi5LD
5Sg3Al3hhJF+xkorC0zwVHtxvVY3tf8p/dpFrmPGTrW7ZjAtLJYyaCMaK3MG0C1zJNo6WAyaKHuk
AJDu+ixgBIOj3EpsfBqVQU99tQAwxHg5DspPImFsooMY9IcKWlElHcyU6RMRN4PlwnqGvI6AHfgo
vl8fiQ7g8azsypw+iPmuRoVVJsKK6R2j2Y5CRvebo/KDMMKiT6jIDvuf24b/t2yQDVPSJEmVLcsU
5WVf+398DGYelWgcWusrn4RjEocXRr4lC4YwLty6FV00slJuM6RbN78h4+4QZsU4sZfgeEzhWyca
BjiW8Wkt781txTOp5QYxGbazOmeIEm5ltmZKYU94m0OAaJNeb2Y9RofkM/IQHcuqnU6OnELldAJM
nLHdFQhjt9VR22gBBgo52PkcmwXUNVy+e21xomYaSSjMjz4g1PkX8tyvHChthgXYv8cwYcA80zMi
377xCPyTRCiw9XKnpFT+y1dXMLzId0VDchRK4Ru4Olp1sccPPHO3gLjJhGw3oG8Yo6M8pF55MB85
HSo2VsZp96DOwPuNbPV6pq7ykvMqdJtwJDngjBSfGsHw+63GfvckEB7UheZeUuHjTtFh2CQYD42t
VUU7halVMiAP2ZcSUWjoTIrEfJciIRphh9mqPEW9/iJ84KnO9Qcw7XtAdwUoJ1ipBm34GsjLIJyi
AcGRoh3KgafbWk7HTQEcopysY5YkZ6EvGNEV10GObuHY0yPgRYruyGkL6aDPMxLTmWM2R8Tl4GFE
IOy7eUEWjVW48PdP7NqKnGSewHI1WtgydBnHkU/3hbjz0svaSmBYIPDIY1+Ea7CHCbZuK8spdqY4
nWkOXSInS7DyF/5XPv6PDzCCNvW/PsKmgUlAUSXJUtD66Op/7cuUMhTlSk3Vb/RVQ0XYObZNrEz6
V9xgl2Nihq85TTBCWpDHYhKwE4Zk4rJHsCIP5zLOKLJd8TxG60hykU2p6bbtJK8KFl59DEhAvPbv
kFh65GMULs1E1U/VAu3tNFEpWAvxvb0hYnZigj9iqrXin9Gi4Sz+WYxmgW/7x5JEr6ojB1i0RTQu
JqleXVpeevR8+htoI+lafH7A1BsbzNobC8VrzlyGbDNio9i8InfVQB+KYA+L9OX/o38pQt/T+kMv
/s7kseO5nzgvQxZ8GrNf9qJriQRtFVVvUelAAkaStVjreUhwdnVBtNpAsEvAX0bXKyLGJfwIP71p
3DWuIw8jRwkER4lAY6BhIUHUV7gflR+JzaAIo1P3XxMFU4I0w6SUn2EXd+SFdezAzGP4aMmVn+It
oq+tpKPiEI8iEbDKWygfkxjYqnUvTOGAVKONPqSR8QCVqAp2Uxa2MndFicgygyzfMDiqR7rhhybp
axwO4M3NVcbkXmMNkHxx91CwH1WhRSVqQQDs3TD90tBQtILbEn2HSjCp1vDsL8C6gOfkKKuR8fxK
cFIH8RgB3lfq+KFLWyj/3thNnsaUWGVGhn3RHuDLLzGQLEOQ3Z/YNyA9QOEGPc6tIOmHXXeymjcu
kOhLRNaU+HQLwS3GBpvcKZQTdqGGee7U6F4BBiC2UHoMSbZXiKRspM+SpGxksGr3HXPqVhosS5Gi
s3enmMYakrofHGZQX3r3bWgJ/nk6aD7LZD6zoeVGQPtNWUWyYyU4m0El3x3QMrvGvxKRyp2EUgid
L2T6gqsYtX8sibwFs77pxb/IePdArbEn5xOD7EsLptv00RyYLOAoVHADpfeSYqyAYfamsVQzCaSQ
tZ1gVit8y8Zc47sGWsqWjKo9QYMgFRwFooP5KUK/jmZKrU74ovVYvKc9CLVmNZQ/GbFJdegQEleC
mFYtkjcZp4rEoWzQI5WMf2tow2oZrYgmnjbWqJ2MKb4xhQhIqSOIgEtGRk/M5aCT6lNtXzDgYHIB
RsmWlL9a/0JSpnP2aJthKt1qiA4MGQ7Qs4z+Nk7t3Wc7PrI7bmbjgaUZpSweCm5CtfYEVFSBoLpt
4B96PvkmCW9JPmwmZAhyYZwmJl1Tnl4yQbzwMYrKn6nBro4NwdiptH8sCgvWQ3TxAE1QVjfrDkGJ
EZxJWDzzk5g4EU4x0/l9yR1mL8JRmvJU/aqSKyitgxZDKx49q1RZ3aTVW9Ss41gZZ0HrmNbU+xaP
tXVXMhMGyUQjTLRPtajqTxzx7Kvms5EMZ+LnonUYkjTRkG3PrB4nENPU1Rud/LlQpXMKB4mUsSSn
7K0QqA+nsHWCJGVMfEsJje9lAJ9H1TcvvV0lI4Sh8dphbGY9pqJvMrEvbTQaJgT5tkE1MNO4pf6Z
O1yz0o1M3pf/7ZPG1C/MYW5UWD8pMQRkA7dkA/NXajk+9prpRfCTu5btZ7pTVdyGBP9USDZCBicM
ZYi+qkTycxbQokVtPn2I+R1BSWiEq/JSas9yMNdmBQmAMs70ULkDjYEQX6VHXS+O3fBB4GZA8Hfy
Ugk2qPckLpXB9xH/pBWxsudPGrRcQFQjeVPrf8SyxnyEaSbStmP+KaMTaspnIl1NESOkofkrKCEK
sX7dnO9qOEPjCcI7Djw8dYHm8sDUWt79et+HhYuHPes+SjhnhCDtMvpuICiaGe6JH9oHOELarHAT
ch+Uv1Z4mywfzT0rrhnNCod8z1e5l0p5o3LcV0s0iS3L6aNR67tmoI+Iv8civ0rGDSWzoemszuBq
Ke29sfp7KnzTMK8njvd64tlLf2IAirQSiA/YbPODnDshxRHpyhxNHAt/S50XnrlKXa4qI9/lRHSF
GNOSUN322ToUY0etBs7b5pFV3c2Y6gumKO5/nJMtOtaFfo+gQWAzHrP4Wsy81TFWf3yCVMBZsC4u
GEOaqCMAm9BsNtdKdvVEvHNCJ9OX0rPtxp8SWdscs5PER3mOsH5o1alPJ9IqSFjlcJqV4G6Xo34v
+JX7+GZp2Ydg0RJrj77XHqk0PHBi363EM+rrYIoM7TFOHeiNNoogncKoA03F3m0++rPvZdZaiHiP
gk216rDdFYSqpDN6Kyhky5faPGsV+6V8J9+2xbpJTR5c2iE/maXhDVNK8DvhQnq+F413PiLS4wxQ
FtFI+1armdzf+CYncBz9hwZv9VZSHUu4C4dvbUqdtsOmmxIODsE2sNZoyh5FJ95rM74N6ZKBAAc1
3Xc0xLRdrfYbgsQtGuFUBdEpb/d1YjlqLznxQi2OIKGS+JwRGbuD6DkwvICajtkX+6edSBQEbcPW
/hd5BZdl0YB9osg7RBDWSQfFqXcrFdH1M8ypGLmpz0G2AUmDv5DfB/XqA0wCSJTyh4OPMpKi3XdF
nEtYayIuhUkGtX4zolusOTJHidDy2V/n4KmTAgU4q5JwO5mMNOg2K0blUGarv3xqdenapJqryV70
HSj5TpmYhX/7WCLNbe4zC3MMcBppRXMNvEF5sgE/8o1rbi98FgmhV/DoBsCrv5UlHws439l8ZuE+
5snBREmB8wg3Jnq/I+yLE7frOFYHQSf35938Tv4riodt9B328Umod2XrRryGWqt33JcrrSHxiMTl
nOwyZbx3GpDl/t7X8p0dcsQR2HppfQwwEUPAWWnmH5mnVVw/fEukZgEBiB93WGRWGsMCaatgooi+
08bclxggsiHb9wDsh8yteA9lqB/9nG+jGqcTcVBY7irG+RPNVcrWnmaVQgSXJoZsnX4bYlUXh+vu
O2sDlAgsr4xNTrTNCDfxF2NkZkKN67WrMkbbhJ3MwsPuWna2BDeuVHyoVVZvJwaG6UAtrlxTjUe3
YO16f6UYRAaAb7e2XBs4zr5HSehVTPglHe1386zSfZl/5bG4AXyMXL2EmIf4Q6EGNBiDbb9QM1wV
2W4ifCAqnSOfHkaZIYkIiYcybcLNE2GHVfwz0J8gfTEFcaUAZOiZZRqSaYUBCo3kOPCQf9c6Zon6
mVSn5AbX4W4KJVtYsjlX6qAdBDk/RNngygFxltoDWcfgwxQiDLdK3YIrNabIywSEJNNhhHH5thrt
GafaR7pcyhxLczZiSaLTD44CYiO/JyaxSA5anx9E+VrNX8IZRWROknEMZLKkCg8bDMjMeNqQ1Q7v
PaIMagXIGxh6zBryJGkuPPyk4jMmedkPy0tFxgsWyEgcmI7q3mghQkanRSQLsUDBrUnvbckSjlgh
7hB9yw8wjXHfoG5PaagDrkfLsWER6mDBqtRQN6ssaAlccURJQddQeb3J6s+PDjM7pWdv8Ukes12Y
A1ng7E7QpiYjRmbkeEN7R1H00Mxtrf6oCuZ6YcJrdGaj8aqG8C0LyqtNm1dq7evW8bPyUAXlka7L
q9TCkcV5dQ6Vf8O0RO++cV8Oceyx/fQgKfLAWhhE24Jth4LcRUUXs9w1v5V4pAHcjDoQQexnpXwD
HYJ3HgmvSNYWAVHA1bcxBUGMkcLPrnrYXikji0hChIOPQduEQBA0wZUoGEzjDT98JSFSyUY709qP
aeoeehnfzcBniIY2X3f6CepaDA23XEnas7rlPhGWP7lwxtAWG0g/GDx6RljiLCYHBUObgQ6spbCi
jJxT1p3MvfuOCdka3dhsnXVK9OYtSp+Zkmx0nmcD9VNlrkVCt7EdyOQGJUz6cxxny8FRIAMUUDoT
sVjgaVmAN2S/qIQasFLfimTzIdcYCMgm0HVhd9h5LG+qRcySg7kdDijpiKHWwTD48zfFdTFjREka
pO+nCGSx73ulNa9x/OBi+hoSsB3pBlYS78ZCc1wsmkwLgXG2im2Xkod0dMJLmIcjr6WgdhH2E1HL
mf+iaDCdQSXOoxuPArJGYqDM7hpb/Y2+TdBR97KpKdnUqL5OIs5JQWFgGqCXqSwiQnKiZecgfgF0
ZP2C7X9fZDzOLsSNPCLekribScVJLzLZoZcgv9O93+O0uamldalCgM41IHeOkwyxBsIS2YI5spqb
K9z4IytcDyJoY72jljU1j9qh3WTLfhW0QB6KhJSsDcNal9UOSQWSe9pBqFMGnz7G7bimNxCINmLB
Q2vjTzCAiSEvEMt/qlDhxCcNttvx0Iq/88kiV1Y7NuHojRL3vrU7MwEiafjLJ5qBnSITv7m+AuQj
y8wp+JWNnvgE5SqDwREyYitYFc/ZV6npa1Vlu236GyUSN/oEraX0nfYnZP262M4u9Bq0ApgDUibu
aKIjZuNMBQicKXlSBJQrkjW8EKQ845mLYbzHdKLUgwDW2FHa7xNRJrfIG8rDLOJZGDS3HAj8CnlX
PSme7NYs7KQfwRetJhl9egnhNYucoSycBv6+nKC9cWoysLSfumHezXRJa9+6S02Slvhpv/uGsPaf
pgHDiTF8Rv2R2fHD5I40iUsSkJUZ1sOi3y5/KoV05+LckFzRxdOt0cDc4ffEuoDkmI8Ppel2YEQi
W/qu9ALZpfHhua2RCgRei46l0mAPxi8Z2ibZZApp8PRb65SnLvHP/7hF0BxWaGmVn3ogBA6XM4fo
vMvIIKuwHDPVQi+XdhYRwF5VDezx8XsHGFzNDeA9qCgEIdAZEy1DLOREhhvqyirR3IC99zAQhGyt
4/gD2x4KwoFJz0Jp2LbkH7GYYDTA6h8VZ1mQXmhA3iYxKEMPN2GwnCrm+6znCUNsIzslZk3bMEEc
K4LroRX8lcIbgzbggas0Dg8x/zr5JnmRVnpFO1IV/9Kg9xLGDJ3gEHfKDca8ah3cchadyvLVvkdK
yjphG+afhE52Ql/eiQm0xxPBHKzY9jO8yshaD9rGsNpDRxQISE3eq1whusyARI1WS2AdLFxRG3a3
IInvEYBJK4CoEQO158n5q2T+QR8zD45dbEItFxGOlM+MeonHEwuWXSPCPKV0pIIsCXqqQuxPUBOZ
6+bcABUz3Rm9W6IcedFHwMVhP+5iQBBYxgBUms2KiyTUAk8i5HsE9WQKa6S5QXtkbqYCs2JE2Ht0
nRUUhgTk8I7Aeyl+1fZPICAThvP3EATTCTBsRN1tnoQr8TkT/TTEmWQ/dBo5lZbTpqnN3WelxiFr
no1p8xDbDy3zOLwnQsOEMnNwIIGHE20W9sWUrgOUFz5W+bpW0GoRk2tsI5XdoMIjw4IfDxIckRPu
BvD7IvZ5pLMiEFCiw6pxXY//fNKnMhAUoOT0g86YVtOLdzB+J7cplQ/+VibsqXs3JA+FXBlsXV6d
GQfCISS/OsgSF3WnGLCxPkDz/Ygzm/KQ9nNlyihWuH4F8AEwdWbZ2n7qsjIOJfHZhUd5opvWsuco
HJe2g8tCLE3HpSJsIyqxG/Wcsl13npaVGMnTzb7SA6IftgIPvFjDY2sAPGlsIfiTmGwvUq9t3UTU
3oqVfvJqV4r/nfTGasgpQvYidZrIrCxtCVHymOYYPU91Q1wlyHHtbABIrRhnoxjOWmed6F8CX1tT
bNLwu1wACUR1PzBDfSnJxzAuZhpETzfGI9vlkMQxk7KvrW6oW3cafMx6AQqQGO2E9XW5CQW+otmp
cVZa3Iegd5MuPba15hG9wvYm9MTxezDfuXDswXUY3ZrqqcgSu/jGNAIC9OCTXIDEeVQTRAPqfWzk
O2X5bFUnH2Lp8u7oQ3osENJQ+2fkrUaoIQtxV1UoeguSVaRFscS0oBec9O84CWsfk980NpfMWSgG
4dGYstOyNWuSPY6AfSdmmzm7RoS6DmTclfbUzF7ZvCblM09EKN5oXDmVymHbC+V2YtZRZS+jPPck
CbJRH0Z7zL7aWUDRvRXZIXYKQF5kHJJJhU+obcUnWeeTnPJJ9s0DtzVELp5HNgOFAQeaMuyVmtcv
73E7MjPp+3dgHgyL0dhRgThL8MVKNNeNqRHcdK25pfPko8JOL9Cn4StSBVb7OlCWOL8q5acBL0Pb
TGiizOKXWOOYBf2Js6DmW7Uy2l2Q5ZhNurUc4zf6yrrIwVSks0k2GUnRgCGoPlgMv4I+gApLs9hL
q/fEtGOIZTcqeHjpwjoTQc2dCsj1U6d4cRwcKbCOE87MrjyZJvM5TiAoqdvliJyjjcQR1PrJVuEI
6sFmLsYGMremEuvrdAjExBEd+ut+1B4Z9wNgDGIEMoJfmsKFb159S5ruAP0lVDXMpnvU3zIKGFG9
VbN1bXtgAzh/6pUBbb1B+l6H24zmwldixmUYVLWRMXfPcVFC3W7X8PcqEB89PTO+XdWAVhuA9q14
cFjoIoOOxBdCNciG1kWnh8DaxgiiIjLZ0TFNPY4zFi6VQk77fmRlmcsfaYXBiyUp+8q9n9XgQSQ2
+mxU8TXhPkqnv5oSn2VhBTKwhhUuqCS9JQQHdrInzPIBMLiQIPvB1ijlrm5Ce8nyQx2Cw2J6nUjS
qUgT0NOn1umZyuaV78XEBBrGXeHhgaBDiO8zghtUPFbQnZl6W7ciiqAjYZtQToRQH+iRB07nAa2/
0JwAarmBCqL4E29wCc1ytm60G+oZPuc1Br1Zd/rZTPrTjOtWGH9KLHomwbN/BuhVsSZtgup7gIOk
022aThL/qFHxkVcsyxJSRrcGJmP4kuqw6yhmxBosNZIZbOUadKlwWi11F/E6Px2sOn98SBZTT1gz
CFUN/1GtH2rBBMCbJeMYdyNOtk/hj9G+hkZYlWUFTtzVukNvfWHWLU3k2RVht739J5MW58BPkNDJ
gaoCEdclNPd/iQOKhWt/maVXgaA/S21yNpr5M87OFmvsEChiVzGrf9CQi8Xd2qjfHaTOsnNGn6Gf
biclkRws0wWgRMEjVVaMN0nUy++oxTy/lA9jTNwYd7LsqOtMddNCPpUSDqY0Pjamfho7DsKceSOg
1UZRIMwvJCBlD4eCqo0lKrmY7BiZIoz6RvN50M7Btiq/57pdC0WCSugIrwEvmPCsFfNZ4g9muLsP
VUg+ZJrUwa4ILD60dDZSuRsDDmLkJAZsLeOv3vwNdkwbvjAunWWzOQXAnwIC00ThpG3IPifULCqP
x57RHlS1dl+YkCF5RMnhLaYzI7SHh1x4FNPXRHiLJNt56+R85AI9RxrInqNYxT+a9C8WGCKvhto6
i1pwDYhLjQrcu0+LU70NvwXE/axsWeYxB2dGGEQShTwBfVSxhuQ1qcg50nuDnHlxv50gmzAElLNl
FcJWqUvIuDrPDakn5LZqHKLMZtSfUpZwSGlk1KJFwwWO3MWgOeW5YvbfRSIzyOIbOA3trZUWmzh0
BkJSK2bqzJ+LZakxn9XBbhqweqzx8N3mDBH4k5oRqdr7tpZNJ47QyACNoT5zklsJVzmINW9R+irn
TVn0K1bLFw4yRk2mUDxxV+qEtbFPWY5cHslV7sO4iFZEZPGhT/CqCOzHggCPHF8ZXjlB1HZcVGlD
aUl+6rvv9NcIfencxB3SRI1cOkyiVAWBdKZaF3+1+GNIyg+d0BhXCnuPZryLtIvWJIdRv43UUEvB
WInVmXc3qP6JTBSietgGJeEjhHLWvMvWuhMGT6BFV4gnQvClQQJh1kcuDRm03PRIm3q7yW3BV2lF
E3v4ndYRUaihzn0/3oV7jp/PXnY9M58J9eedJbuaX6ZbxXFnYwQBXhWs5eZP0d4acm0ZN/vSo0vc
Rg9ImzCus3+cFJW0GHYryppCtuXhZEC2JlilhpbzYhrd0YuwrBQDhO4KD9TeghfgRiR9ysUPW62O
6PE+ysj5uSa8RgTEgaNG7c4gSsQ/CuxctCJYB3DimluR/wOUuLbRY1WBdM1BJ+efkvxPjdRdM9iB
dTdH5cSgZ4aKqC702vCGJN8Zl6GJdoZ0gdNNECDIMkxolZ9Z/gezEEU7v611EhvEaSps5VODWk5O
NhIOF2Rrq4IORoVDcZQB6+opo7RtMeGbs4iB51pBQ6goYn+gl5fXmJfdEZ2E348YmIKmSbKOCduj
aWKASGDmi/sOXNWQH1rcKDopTa+EZQctmg5H1ORuGytydYL+IwxvQDJKbaShfIx/6/hrSu6pN6J2
bencQhLhiSEqjyJKKuCH43QaCanMCOnJD4z7ZWYhrL1bZFcsTqVnqtGeMY0Cgje4A41ZjeGftTrW
zJWk/2FVXtMLCtCCIe/yuhtWSRZBc3sLypoE3KtlaV2irQ+deMLZcaXajagyip8o3mvgcdQVw5Uo
cSerOCw/KMUEGHsphkTDCb7tjHR3DU1YKv+Lp4Q79a4TtMQzlNrwaJCbo5p3SQ5XDU4v3K4blclM
LD/NeMfLwKMYMySaTsVIDhP2YxWNztXML3K8W96VQXJ5paL04Ir5TFYCieBzKKa6LajCxsSyyi4x
9cJoVdPkdZeG/9KybioYMU2njN/0mGjvCi4xIjV9NxCG7gfDlg8CLpaVtgJzaGNA5d+zW5KAv2Jy
ybkuE5UHTqAgcgfslznZ7wjlan7i1xS9Bn24Ipyq31W02PrcQjuEw4vvkcKsi1ttl/L3sWlGnqgw
Rum+9aM67QZcVpwg7B7N70n8tMKGHBV5VRTPvIB0jlWzrVY1AQavjCh66gUiuqAWt0BBod5Q9ziK
8KXgOwrN1eBqBAYao7zrBGUXPAmpgi1tIBFZfq1YeupfFnBqgg73fDOdwdiBECP1mPaUSsGNwjGR
5lMgsKbh35OrAUAR3T+5Dk6urI/zuaQcMoTWTsurwlLcj++QbjDIbcbIQ2VT8NnjzcOw/NQLgr9q
spFh9vrEyXoZy/a6gbsP1foQlle7jqgXeEaTAvI3UUSq3D+DdQHAVo08bDSKqQ9kGHH0NeYIhhdv
9i7pF40Qbpa/TOc0IMUygx5jraa13crpJvRq5SYb93q6lNUbCRjfuca9vMqsi6Sra4GYNxJiSpaI
ELzlaEAWRcRz9UayIkmvDtMmeLzgJRonWP69bTSfOuNPCM4xIN8SBwnGjOYiIXFeFpm2PDQuf1c3
Tk25zQApIKGl2kcOCWoUKHjoRT2UNIC0y0/XzZesHLHN2gaqS22oV09cWrJBpUi4m+oAI6tZcWrG
uezydRW7yoqN1lYX3fYzYCA58fL09qOzLq3/pTeI9oWNrNuZeA29RH3H0r/AevGra7U7i0+cspiN
cymzG+uiiP+GNGKA5GJLQLaX/Mr84ka7Pky9bYnLwR+TVTWPI03FcUw/exz6OKPbdYXgalHs6Ds+
6sFHArtDE64YRM1j3r+M9LNmPVUDW+T9kbT1fDYtiLw59AeJjwN/EvGW8SPH/i7xPXWg1K02rdgq
M3ZJqOwoLae1SQXGz+ZNq3sEl3dbCD0j8xIE8HhKtYj56l3NLlONTKS0aZW43grPUPrZ/MNHGZYl
v9AVwieoYVs+4t81GQi8ZBSqcDvWJYJCEiG7tZEW+2HwLP6swddUwRxs+f9zt8vFwzi4Om8XMWt2
RkxTaaSOgKhSXMJJv4mV4y7nuwsRzeF5/inaf3N4qUQuybrpfsSK0878F5QvhYA31jINhl1Hke7V
rst7LjUu10f0p5cqCJYcrcm6aClm9KvKf50Ae5vYmYYSPSKjdYPTDz0tZCDWypBR1cFiCMtsgvYH
O3l7OcT9VQCnQF5vJNk5HAiO3CJkNrzPowsUuNWAPe4Q9ju8/NOfrttYXjshnx8oQGbxRCbaLL9q
YBB+4eSkMhlPHNDdmO4q/aqhbdKbCwwUlVQ3roQEbW2rT8lKjoj7ph8i8NFkfCDUF3LOIuUpI98V
i8JDOO1JYubpQDHFZtcgTMmEc5GICJLyQ89UAMkbgmryYmVx3BoUNy4jMbkfQDMhZrBIMyXYqI8U
L0y4gEp0wdB5RYEwSrfYKUCyQJH8QOGZKcPuHlVuW/JsNECOoRVM8KHnrhhjpyMkLE8weU8Y92jh
9K9SlV9N/TJJRmONkvdHfxnn/TUA5ws4L+raQevEBEMkIJGGY2rXXY82baTCjQ/yKigVSND9sRiF
tZSC+eU2CxR1LxbVKs2iu95Fj6ZTH3KztjptneoRi7XH4uHW2QgerAitkgJhetzpJrlxqLNZSrmS
TlybIznpgDr2TSDbiH7ZJGsZ278jTq2jmZcld0rfSUcVUvlc4qfHurqA4Rg3T0YO7pXwO1yDc1Js
5QNJkQavppWSB70DFHrDxnWUmyXEL3lLMVH2uzqYdoDgIL4OOyHrd90ficBUg2Gijk1QhT/lrzMp
3fGnhAodE1zniGNHmPCJQjg8VrrEIroWvS9oc+68BXcB9TfTUkxuRL1i1ECkgoTYEr7mQbHjvZ1N
WB+Qs+UoEtmkLisggwhBZQTnn6LwACGjT06ggNzMkXargavzZZTmfrFGK8JR78rNZLFNZ6Yf/wTR
gAkrY3VrEUVJ9qIrOmUHwDJseX3RhmW+gSMeranXUCdZEn/10D8GCT1wAAnduMy9i1nD1XJeb0TW
kbUvucxxTIpEqH2wwv7Iqgss4jXpjP4xC9BVytXB8o+Ff09Znqa4ZFU306ipeGIgM2Ncp80ngw21
CUW85HpK2k5VPqvvRsq8UGaKxsRS7rI9qfQ+Sl2htlW13eox8b/rvCgItQm3TC/ZfSNMBGEdfgqd
20mcVtJ2io6LKbCEs4+6+9fSf9IfXNwta1vhnGr/xmy+RGJ4YSMtIVwtbiEHZstWXLm2AwMlBbDE
Dou2aNpJffF7Wrx64nxMXUbGztJUlXPoNSVBKxXBG7lD3IaXdBpS1VWc+lSRKwb5bSquajhu+N1h
htZC+Azmpf8KhOielWTXfpf0TDX7Xt5XOoCmIMgsXI+husrYyemIGFODCgwFY2+/F84UgscBr1Yn
XCrEisXwESqeLz9UZkBICwCIh4B1A/8UlNrVqI0rLuCrltRXXflkFCin0kXF8dBbpwxYSyjcSvZg
FQNPqqOQXVlBlE2R4MlgrfBNF7lSLaSid4TmwpS6ZRvtDdHTGdcKMP160a7giilF7iQQ2c35YOpr
mtM6Vs6dEn8Qy5n4xU2EJpePZ2hhd0nU7qEdZuQlqaITBP0xlstj5geYX9fznB1atpIjJPewd9uK
sUS5GgiLVRbbSIi0tCDXey0Lex3ohG4rnMxACEzjKdI8g8eh8GMSahUeKrNDMoK4/m1TniKJ7qgZ
dEql55id98iFWJHg0awV7jjclvyITG+2UiwQ5kUz2iAz7CWbGMLhIvrqVvIb9KjxPp2Vfc5dR2zh
qO5r5bvKorUlMjwXPrN5gGZv47kvpFUTMW8CI6SEy+cqDKsttXJZb/OIczZlRbzC1nigE4TKvmKI
SbSMQtx3eDclSgyRHBXDOIFVBk5X6Lb55O6K8DQVWw1NdZHtmpv+rC95CxT7TLXlJDu5ToBSop0x
bYkZrMojn7dpQJ7gZ2uYh8J0UKoQiGfrVqGKIJidgbzp23InqOM2nbst2w+hPopsBEx52xbsdoF6
wHqIagiu/baKcjdrnzozrNncsxgx/D9DQGkKOiGyWTbhgTsJqZeBbNJDDkC4sXymYlQmfGLWyaHM
iSJvkXgJ/2HpPJbbxrYo+kWoQg5TZgDMIkVJE5Qsy8g5XeDr30LXG7jtclsJBC9O2Htt3qzPGXs2
ckaY+/44NGwO30mMbCSMd0lGqe+JOT8oISm/VseBR/CN+c5OLlPxHG8IjIN4zlYXDluOxmhyG6fz
ZFHir9hIMO3oPfTm6Qbhx8iPkssMvKtFQNKNgd9LsR8Tu4hGrInOfRyx/NskASy6yEXh2evoCzhF
MwbSNRA/3quoHCxmN2T2PYasP9nzJa1hY+sshjHQVPlhcC7NWED6Q9MpgFWjKGMMIKG5Hm1criiM
pnsdoksLGuJseE+SKRHQ5wGWHOJNWgA72gQFUOC2P81Oc0S05Y9n3KxDwzi7e9gCxCaUmt6BIFPq
LMDSS/eGse7QJcYhznwUnqGFYcVgVZjvhFodarjJClb4kHMwtqEeQ1zHNI3BXl+RWXGkkR1xvY0g
iZWnbNaPPKULIBgy2Bpwe3pKnBExEympM/vsEkPlWGGAYDSlW+s5ZMttuLLG455ziv61aDcaQDxH
ggkQBScLWa1mKmezIzuh5072ljhTG2UNB6XNbGgcY6gDucthmUe5P0umx7YRJSDTrcUpczCSzM1b
2KhMZbppudgCV+DA6MFChR3By2k5DNOIe4qcUvxg0vJQZKbSYgFDwdr4FqJxKLVG1HtmBTIjzk7F
0honXliejWq5uIdZ2Yi4uBpmfkPPxMyBJPBgecsZazaogRnBUVZuCIOGPHtrZfPel9M9Z4faVv/I
sTBk7ZKUOP+6I+tCmTPVSW9jLG5Dod3y2rhJIft09m3J1TSMS8iDK2VxNlGZtMeetAhQgpWoXdhM
USHYHpsopfeGrhzlNjiOXXBs++AoAYhKYFB1IFyMkbhXLTqSHQqqrmQsIBYsMUcojEWcfMcJpita
Ogax+KtJ5XFTNUef1nqzkL0QeHI2IKgzvXFbsbkatKMhmMAzUQtH2zOBzo6bHttMaK4CCSAmhPoa
k4mJ2SQjKQg4ZuJKNVcUbc4kXZP/evNWp0Iq7cMYQ4lijKCHzSrLbCK9CNdBNKcgIRqwarIRVtnE
W0H4hqKG97RYyKAEFBTyXZ3MOybnNf0J+TA77ns9iBjjA1+OtixKAqHtUlR+5bkxlHVEMZw6077g
YB36Fl3BcWQZVWNpV+yDHpUYvu4iBTus7SRg/xr3TxtXVDl789dqy82SIaH8P0MiJrnCAQQjtB58
ncIosllpasAWf+fEnyAQzPnR3weMmk2p7tuM7OZ9IJ61zY4zPjjGdiJ7Cjlw3O2+wmaGSVYT8Cgv
KuT2ndnRDmVfcOm6D7QqKmj4msz6ZRqzMAASUgrQPr0R0JpGUElUZAJc8JoLTtjWwVosHFX+n4S9
R/FQRBs5bvaJho4IWRSTV2JPrvW8jqpPFRWqgkrAgS82wBcTZX9iJJ6xiqsjfqCN0UEFMJBY/JSi
9UlBILTWPFHlKMJwUcP5ikJ5p4a+lRKXYiJz/Oom2AH5q2bck+zKIYRpoLIuo/nSUhowc+PswsHZ
1+13ZKUb8fbHMfDV0h4kSA+6zchOMqdAAIiy7QVQu0TbgpahgdDCI1NyROsN+UTckSwF6obcFZYC
grYkjBP4jaZKzAHRnRWnup28F+NvYRMdWdFcEyHiZ4D5jnihLoQTXnl+lSzicMTu0et1+Ix1aQ8a
4kAQW8v0lufrNkVcOAYLWt3XHNOLM2DgOI2SjtNewzrrpYZ2nGukkaDRJsNjxu62hnJA+Oryjsa1
ofkF8RckQzQXhnqornPckarSHuZSPahRyHiydMumJ9h5cluGWEWuoGkc1g4mxXLtADohbDIUz8Ap
nqLQH0kG+xMiQ8tnXzatKC9bKLgV8rj4VGjGRsf9WIwUUAzOOLplnMdNfB/hk5fXMVK9lsUCErzt
hNarJTqAUCgT8FdeYANufkpY3P2gwCBBX1XiqSEj4z/tHVGp1VWa2gvJWX4ZkgvLl6stfCijFzmF
N9aTP7w1Q7pvVFTl/UQtmb459JKx0j4bfJ8ha7Bc4wUy7PdO+86R0s4SPbvwBVtsO3hD1N729UXJ
Rlbc9UXW8wuB7cnVLgMA+oRHA7yYgqNjNscYElIRvVVNcZtYQA0JdsOoORH9LTDgzn0DNAyKTJ3s
0mQZgxzRP8nzTUPdk/5iU7GQF6kY8myKUpN7jiiPjLVd6ZBpRiHmwF90kno/nu0WTRgRUWjy9jVS
unBfxYJAt+iQkLTIOg4F/8RSWxkIWb6hWwPtiqhAI9GuxRKieY3E8Jawl2y8NcueryEwjDmhg4Dn
VlMD92yBx7y7OR+OQjYQ/WP6spGNE/KN9HvJfmHXCfkzgu213J0RQlyZ92z0DZTyOon64CAIoziI
hIwWuPZT/bPDumsGrNECWJoa+33rTmXmoGFBu4W8IkEIb8nGpqz8eMKw1xg0aDj7ogxShU7cBTZ/
Hv0dglh0N3HPcE39kh1SUMZtr8dspDG8g+ILI5pSlQJ7RGrnUKvK5GSu7H92Ja5JN16mbxT4rWru
W51u4qaa00EPCA9GOQMZkACGbdqsK8U5izA9cTuoxYbloIMDYMCk855T3zgYyrIrq4JtakDzCjzV
iE7M8nEu7SsDwd1sbKH8pKy9evzdMzuvuIB8/I5HCauV2xxRaevs4Js6RBhIiIzK40h1BwSouSTc
CcW64FIYGAwc2reJ8PZ4LXhnmbyzokg7yAgoskqmrsi2gDIlaPNOgXCcAWf3wW4N7O9iTkEdGisT
iYYNKqjhA/HiSaINVGNxVeH3ipDvq7vaHCw6so6BewAlUBdczKy7aoJXTlp3IkEetNQ/47l1ojM6
KLaKAqGdHm6+qIMM8yfByVfCgRydc0/RSJLCbP0pl2drg3mrtRH8MtAvVz37vRi9WROO7+OYvleL
zEg5xfe+/9OGjLT4vwau7Pk20+rBNr9iMsD60Hsg4g51xYvR/mhsCVoH10F7mpN7z+MTDgwNxT1u
WJ8GEMjOSandlHy+kVxTIJUJbE7HJva+EoodZH79u00Z08/r2DIuXfDMbRMdACgTwzxpyJSNXRnP
ftFH/jxRyEElMnKyvzZKDAEZ/mpF0CK5XahIzJ6mOFS3ApR4JphisSX60wABy830njF6sY/SgErA
uBgNRIZaYVmj+wjFisyfzN5vf5NIOQ6mxU/zak1m5W3oJ/ZKsEYuTRAJ8gFL6ga73cS4RjWu8niT
+2yfj+G+h149S9puLHe61Z9oBjU6TQFKtdFcKbqYjtiTDA2Rxm/10tNlZm1sVVDMEYAb2tssVg8m
0gDPHnS/JB7ACcKtSslPtk8CQKqhkdGhXdXdSTPHU42MlY6fcerBAHJVkb1XEewzmxfqoksvEbC+
Vzrd5bESmn7He+ou06MGU+x2w9+KzF8rbolfgzFgoQN6ZBV3msWegBDkpPsdnI2RJb7RV0SZ7fVu
3Xn8KKfSwrKouX11ykhMXE9Ke88XHumIY40owQ0mxmuT0FXszKuawkzI5p2Sr2Txn5VlkyGalP5O
c+xGOa4g3qtV4WXD4KL6R8WBWmRl9rcgYknJwsy0vYgS25iGE77JJtrNynekY1G5dnG6dyyuNbNb
qXzJJDIPMVYuch0Ly0EFhKV4cpHKJkO9rdh+xMq7pNyzzSKSLW8TKTGTda2FsYZhsxvYiJHNRaHV
CpBL75HR8wCEQWPpfszEAkUJFUp+znVodF3NmyC+FW8TiLuhdFBwHKeKqtnyklABqzkjD5HPSVhv
ENhtmBsT1yGl0bNq1xJpDKhXVy4KbzdR0btxJRquhBLtDOthkfeRmQQof6rFeuYVapfLxremQIJi
ZcMkej2GmPvUs9k/QgswcApfOyJV509zSJIFvp7TJJ8zk7tym/Cq1NKPxGib+02tMkaBpzb7HlGZ
tRgPtulU7szjhBGf9szupm1Fe5YaDj3XigkJeqy1el0Ac8C++rzfxhj96etZBCT9eyfufI1aWjmN
2PZOsa35QDrSjTTS/4Gsnm6qBCCATSUfHczXyNgjt+B6xL+dQc0AvyyEX2Yg9rHret+3+CGgxID5
zvlHI7P3tljzzZUYdoux4WHAm4NgGBvQFMfHajZBey4QOJhbtSsgQGyUgA7SWjVUWqGPicitxa79
TANgR/ZF/iy4a4pB2U1g1qx2VZDcPZ/HcDoOLNoAv1ypVq8Y5pQWZ1G4i/P4iX7kvcnD18youTuY
JKjB4FJ16TgpNFJAiAVjTjY7IeuoedsSPUwKVhCR0fqIu+yi3HsACZK1a0DV5grc2Lw8KGcD0JLJ
vKwYf2r7PRHzVonAdBA1BMF3UzksuxA5eW2dbQxGumPPOTwSG3PmpWvkB8OTWuHGEzu8EhaPpVHe
kBBOhPcEGxVhUgJzIC/dzoI6wogaA1Zu7mIIvBZFRw0bq984HFrAfgYNpIELi0j07xEXefg/RwTF
9l6BCWMOFylMjuF8TWEV13nyAKczDP8yvb7jbqB33AUZ4U8hBJUaZJn96TAPMQhQ6rhpVG4aZy2H
pZ/kqUfKoCtZkBKAhSublGxhPZP92I2xD6AVr6YAQw96dRpYNeEJDZG5eLcWTgDuJLYU/LflBZiI
rotrcTAwz05si7pl8mnx/ikOSvXb2PyG9DJSTPCNq3msCAViYUO2BZSrCaObbv7THRbSYbfNNBZI
MLp6RSBAPMHHHmA/aQR1BeE1JlHYTLV1HhIKmeJLFduOQDdtWlHzfHbvdeIHjBOjhlWPzryGnZfM
8LwBYMxRVuvOKoGYEBKqPDOaV4DtL8eoaMfjCOEObwhesSXEtL82wXgzzO4ugvitwR1o/qgNpCfq
crqsAqANCRwhluE2+nYI4mj0iXcKvxsT2Sl0d6gKjHyzjVvtpiknlYH40PSXIIsu+bDvJ7ZOTCVy
7SS3t2G+OHO578AjIcRTwc1Lw0FhiWcljNwCn4NoMonP0ok/r970MiNzCOOaAgORx845kBRgqWCY
O6aCRB9S0MrsxLKpPDkJITsWReZoXDAeKAG6d0VzneQVoimwexzdL4QMDdC7gNAAXCgTILYLlZJ/
xEtEAMbU94cMh7KlOYccDwg5QlqBiRXOVplwXjOOJBYWsVENAZCXhyyVSwd0xKIKnkDrNkTF0uiW
5BYTBVGwV69HFGOoGxw85dU/k1ifukUJW19TyFOGOqG6+Hlp5oTz5bunZ+b7dthGNvReKgdU4gbk
XDe6TJLIeki7Q6XezD7aBpheUlM9EJAVJ3SNPY1RQvKSNjEbW4VXpcF/3i67gtWC1tNA6zkB+ib8
yRkaWwNGWpjtdUy/gLN2hXLJqXNjLI2K8dnU60J7gPRZpbKgpEkP5hBhf78GaH5UphoWe6ppW+Lp
E4Ptq2Nz5DpO2NINzHGEhdRJ5Ct2hiop80uyky5cTuyWXB7tkaHoFxZrHOKSh+LlVL9yU5zHNHjI
8EVDOI00FxW74ACTg+hPmQTUEwrDUkbN3lz+c/Am5Iz4gPzwGYd3XEA9EumAX03u7Cl/aF1XxNn8
GzvmT7iBamQqgjlCdC/L6k0OW9SJ8dP4T/u6DrDzMxLZFd9JwHBhbbbMPkmXLH/rdvoIe8wFRfMR
La5S7bOzJuoshsko9YenBkrXRluVKKGn82Fko0qMo1r5OuEEl+kO1XwENZ1f5M45SxVqqU0Q6Kdu
Qmmb76Tww0rC47lshZ/gKQnxlNjZsQmG1bd0aqr3kCSNiqNuYiqaXSNHv1Iq3bJE3IxcueWwH8fE
2uWUxXZiXRXlZEZbOQnPAfPn/p5XkitM0vIIVmkIVulknrfy0e4Dn6AKeT6nj9n4kHGsSva+nRmo
/8jMIbNG26mIcnB7RD0O86P2FXcMB7Lg2LRHO2kvDS4QdvBsDCa/TcqjQFJuXPJguibMCPsIJCfO
4axFiandZHq+2XLoBqubY31IIaGNAqUthvNE2YsJWzp6ZsEYq1knSOIR/aCg31sow2TAwraS4BOs
DwUIhQ47FrD5SHvwiK0geZiWva3w3xPGwCvWN0hWUOCB8CBhPKNpFckd6luWbzs++RKpsJNQplDu
qAL8IGzKecZhZOKP9/MPdtZAvt/00YQJZMF7H7aAQGf5wRt3pYxf1hMX4uQwQnilYP9m+SaaO6+B
X38ooAuI521IOE9AFZJFx49XLx1yB7PuuBQAbKVBInb6SaLPs3H7ZKO7L9DFBKQCsr8OYYZwuFw5
H5psY86U+uVD+eJZQbNF6LVFBNuD1RKCXzxlOrli5Y/g40rKq6Ley5KyC+x5zQB13Gi55JVyt+Uc
0vjee2FexwJl437RKQ89Jm+MYaqbULflDlF61t7QTlI3Q6BNdh3Yjsy3m+bYbqaeXdmb1nT7q5Xt
HZ4eJea3Wf9YmRKUxhEq7opCoUUxMXKptNNcbpuFlbvSyu0SJtLh5EPS9pXa//TwiQEOaU4O4vEF
26OP9x1yi8RaDaQ4gEopDFa9AeDg09RcnG+zuZRaBLz1kOUNNfM6+hMRGSpRVZG/XWc53wRuX9ZZ
RXuuaRNlkGvYPqgpa0ldRSSMW/NqujKFcpoBZuKGa6cefjRrh3ORevlTBzdLeUcvZITjSnV7BBE5
v0pe96R6LcWuTgx7sCOxZe/wUO7YLE0DOBP5X9adQyP2yhRwl/RhE6suyduO72+iZlSKyJMlWjWH
+BAmlzLbH4WQ+pBBZbVPpmiPCrBB8LGp47PGkjm5NWjkTZU0HryrSFtGr+j+hUEEN5SwMjDW7WWM
z1X3b5ThPcODxUQjGt4dbxnaDj6+dX7t44Cso/9bRz9sNPl8U0CN8mWzuBsMjyK26zFD+nMgKOBB
8FYvwmtN82j+VSgFwdQ2B1v6mePH0t7UQIW0O3856dexBS9g7Sx5zf8vwcdvM+rliMdM9ZLzu4YQ
ZOT6gT6x3wPZZ4/Ie8iZf2bzlLGEr93QeCtob8moIdPNIhd5QH2Qp3SrOXKMcDuIeEWAFxPL2KNb
NbuDaMuDhOgATO2+JQfYCD+dBInP8LfIijXPxm4DFfUsqhcpUeviwZJCzKevbjEv4+rHb/MlQewT
+D1IQD4ZVnNUOiLDLNkrE0JvGLyn5qNn+J79ILDcmtAmZejujkXDUwW7VKmZIABjTNHPNrt67aoh
4o41COZNjS9J6wg2qFGIRAAgF8bZQx2T51xET4WJOvESnGwdK+XUM8TRbhnGTLTgyCVUGvOrTJNF
ukrAMCbeQ8nqLMSi4ym1i1NLZI/SnRl5HkVG+HgKJakI3MrXMxodFEjqsvoBlmfkV+k3qwKAoIhA
SANJVFRle8a0SgUFWN1HVXwYDAJ5QUKs0vZDUYl48kDGSM6237yUEYH4RjElBmvEnrKXKfCalhhN
jRia4D8rtI7h37gUvroLG5ut9Oy2bno18X8EHyqiabIZ8JnV4bMAnpDXl2fTE8s0IIrQwb6rKc+0
o1QEG9HVW9V41jQMo+NJ0Zv5mNh118Vad1uJ0W5I79+MB7oL2hhuuT76kblpK1ATjAWylx0c1Mo5
0tJHylPnzQnhg4QfMQANhvssL96LJS41jjokjezg/qZ4CMkEU195+USTAVRjYU4XSPHZyQ3b1mJK
w1eGMzZPd03/KrWX0PcCaMGCzwAtzfuNnnOchnWtb3SNKtrClyatrGZcG2daV66htIIynQ3veKT+
5D2IFPTaCvZLaV28GEoWjbnq+RBJIRPwGjy0Vmciq6w6OmIJxYzgsKjazrNU1qRoHvXTMI+UbMOm
5DSxVAYWKCq0c5v3dBCUu+11EHeMYX31FWE+5uDPdZ+zb4r3k/oaDHUdWtu+p8DyamJ0ZIpyThr7
2Mp+WzGPgFFirfZx8NdmBQewoeMmqvDUJqsguy8nQpkjym+BZi+vyiJJkMS9sVaq+FCvBKblDk6x
tcRVLBTVr52UGsnLAY85axsgJk+oZXpCAa/tBAKzPP2TCMZ6AWeHtOIiS8kNgA9h1DwelO9RxYmq
b+aemET+JtCvdcN8dtpULx1Ed1O/keAEape9OUPTiWkwodQD6aLe2NQUeL8k5zr1mnu2Sm9yl0Fo
eWuZ0QfxwSwgoXzrBlZtItkBkhcOYErkbSmhOvFDzxDXxTjs/ybdqnnxXjTRlJgSRpTdwKFWx+/E
xWkcL6ClVwHhswkDHWWvDrdO2TIRCY2rXX+Zwb1ouTPt94JpADCwczs8Oq6IjZoHdvGaU6z/R1wI
sob1LGFgtHeO8o3daK1110RZG8CmGV/Z+d2q34Q4zuHnGPyLizucdJb5zIIu/bDF+5OWR4dbLVaJ
Woq5eXhwXJIMq0bP6Gw9l9RCIHzCv3JABpl2ntHm6hdpskH0RwDOL1HMynQ/JA+Hs7PT2JS4iMGk
jHwzQvMYwB51tXgPw/aqlRzNn0wN+QQIa7a69kqf3Z8g2Vat2EwxeV+6dgrHWzT92LwmVXaC7zve
4yfXCCyqVUETYEQYM0yESzy+34O6fTp4NcJDV0vr33xtYnORB1clHuLeGCeHa6cNdMLMH1dmka8G
7MZUFUr/rgTrNCGEgFumcO1r92oZWLEGMtlqRLTSIzccJgf2dW9ON67TGH7kOclujUUGe3exEcVE
jC0Xc8OrJkd03rRBvEdilPitViE6XHWvuO4xq9Kraof8tHxhZOVj0z755IRFNAB258XhWEgrfjqe
CbbCfJY9D8isoN0L4xQg29rwO2zNdfzLBHWsFE/mzCBg8EJmmZpdhj9pird0icPw2VmIKVnZI2rv
TXIZgZPOi5YypJxS/ihpfbMg6hsbIdWvGSmuWfV0rwl3KNlRtfzqqBSLnqFK5VZlRGmvHeZhJB+L
BLP0xHOIgAdQwutULEUuNJMOWO6y3SVhl1GV89TH5KDM7PyU1sOrVXb1Ca3Xue8NTDLmMQD7vJKx
++jstyvCSjnReIbG8U/AmVAOLHjFnsU0D14WbMjQjAr2COpQlm31lsGGcce8qW+aafSsM0a/I6j+
vHqLTPnRb1HDhB7DTq9BXSsH14lHFI2x2tyRSaPki4U/CdtHbymzJ2DpexxwbDfYYxyWDssKnSjM
o/4vPbeK9T7E43vR0OOQkR6H82P8ptoMLigcVgAQ3IRaIL2LzWLFsZLgXV2nIDvmmSXsbW5gxjeR
H5LuaxMF6NgG6WV0G5O2tyCiHfMg4diHQ5ijsZFonw/t12jVqx02R7ZufMEVoUEHhPVwNkv0xAz/
5B9s51vMMSWwEQv/Ryefpto5BTYdmRWem0g6OaZ2giRYvwbshnafA0jJnivXTvbhl1XpD4HrriRY
OFrfBRKh6Srq+NpSaUuV47fl7m5+tg3bw0InYiMcuP94MOqF7uPF8qT5OTOAnhzLxWRKZRUfsSEX
1S5Db6ndnK9a4xjI2lWAM+Vov9kzm3TRnjviFEviFIftsYorv0XaWCOHnQzOCWsjiOiB8qxIZLig
o+jYLOM1XuxILOJUPMtGb4OvgDfIBg4Mbka2PNu3eodzaMQ3toYeFZNes6aRdbK7WmvXCU90zdIy
DptT+kG8xrrxWPMAiLIma1vuskOsGO5wexoS6cHpd3Z4TpB4BcYCm60nET8z9pQUtjfidFmxCXwE
5ODgS+TTaryimHjszzqgu4B1VNifmgpNHkuE4uAHST86Ei6C1o8Aw1pHrbXuEnZXnuDWUnNT3l/H
4FeaMGZ0yI2x/DJmGyhF4WWHCU+rYdurb2Tv6OBX8sFFP9SHf6XqFZqslvjUppdAK7VRglWrknR3
vWbNwn7t6lAS8CB0mPexuPsZR8qUG6EuY//JaytIjAJ+Im1V2ib+hTKTho3sdczvDlVKymyMsUHw
S92Qh16bmTDvoo2TftjDg+UgneRIlwMZd8uxGdiclULnvGYstzKx9HD+l8k1ZZIo7IdkIGfh6cZJ
rMQXZYjQcTknvfgOo2QV1qvOt2PSN9L4Yd1z/mqygDyTT8NlD39zCPa7IJ+PU+JnwA94gFjDb8Kf
5AQfRgiQXKFePEh3oT4Dlq9OdOkTSIfHKP+IbHSM9iN9NuOvYJ0VaTRHCeQPgEHrYFyrVGEcwzya
bTM8D68u+OwCnq/GS69LP+SXqJQ1C6i1GnNzEFlT9as+/B0dnGcle1f8au1733xF4BvYSwUaQ5kW
DTJJKJR7PNgL+ZTNmG4cz0xmIocIuqgbAEbY5w3VVU37AL1qbtYabSlcyxFUubp4SVjBx3u+4MCi
vGnX5bOai0vwaZQpb1aQif0q2kBkigtE9jQA0fgbuPlTqFxHG+hOtfBwV+IVEevp8hyI2gat3Sr4
FAdiZfBZ8DxjzgYq6iUOESPzu6v0dIOfYJT4tPy3mY4CpUUUrTgv6nj8j0nOIpJPiPFmE7jhVzx5
jX0js4WtTr+J3sIbH8r0f2heD/6UxsnqQUUvScu/ZhGAkcjE/rNHoEAPFkBxpB8XK9x9u6Uv4Y9u
6OHNDbfzqyYJ7s1p9Ed4K0+13G94e/HCQKh8htsy+r3HX3lIi8QjastfnlDwb8tTuLWH8M6PfSHz
VxnWd5kFDHvDFgWxKRLCISIoVMk2Z/CdXIq2/Qi/+EqmPH9wysDGSS4Jz7NwjWLgWMeaW6q7iMRR
aD/zW8y3isL9Y0QaUj/LtL1xjyac79q32zn9OtxSk3Czxumq/p1H61SZ1qre11ZzjjWg+OC2NYso
nkFDsXwsxG9pbDIERX+GVN91dn0sUgbz4paZhJPg6kq/ROfH2+xiZzDT+EFXzTxsKqqph/KHGAOv
mgqPiNi3McUh9nRzUTJprlyuyitkuZpt4y9+GsSGIsXXv1y/YnB8y4CXneib8sT9wqthTT8uNdQz
P/GGmAvMmoek7Pc0tGwhB58kV3nECw8BwWFKxsc181GumF6mIcXeZ1RJ2CVwFc/MRiSf/pqSR0/e
kfbO469ELgyda/amjf+k5KIgJmxdDU1PxKg4U2a/hnsIg1wxNNQlfw2nO7TzdCIdiaudXNCXYOGm
o5s8JMf4bo4zNfLfkPizMoINxUSK0Q/lWXnvBwSmCwPaJKu0mX+i0XN69ZBYuhv9tELxRw44bWei
y5sAwOM5WuX6uI3DcIdaB+jkBO4OiQ/znHZbosqijYj4TgaaAXKuVWeby4AWSbGxiHq21lGh+arl
HEfL8gqDurtgDb1p+/ko2vw09/LJDMIzdVy1XNjmFIau8hrEe7pMl2c6vZUbjaT7RlgyRgRPRlq4
yp8xI1jBPGapfqppxwTDKe1lg0eZ9xnO9lkvLmWkXBDHXsGPOOAOPzU9vjdV+qbinUAolfSRq+t4
5JXlPlZCsgg59KQZgcWyzG3668KvYwElWpSg3FV2elbN8NpO+i3sv2i4qrJwZ11xB6okO682aTfx
tN9ADrEPYk6uU5Zc+j44Kal6VLcBOG9SyBir72AYbzWLJLJJAptG6Ub4RtoPB+s1m2R9IEZckAkF
7JuyIQJkp7UvkbPIJ76Jb76w72FiE2wybrHeB4rr7Lqh83GK1XR77YOqVd0mEFR0ZjAGsWqgNRwZ
aSG6aVmwer4xDHM0ANt1s8ebL6H0l+P9ImxtZ2/qW1c+1dauiqBz6fae7c2appWHecqTDnn2uc+j
KzCN9zqb11ngheB9GSzspglpHbv/HxXf79BuB61BzqKidTcP5oRIGVmhATtugJqhoyqriwr12sph
Yaeogl6DNgQ5UppnB5sM68CSPwpIMoA8E+YUTDTUNQdjNKDi5q4gb6E9KTKHb6D5FpgAR9gk09qQ
gX7ZwkEILHPtXLSsqevhHrbhAzs20JFG+ozNV2ppa/ehA/ArpuhFZEQudIChJvQo6gRHJecTG9W0
N4p+H20QwZstHAEiUzBXcCSbM4HudejbaoAknJzlgAMNHmPZPlWDLRFqsoQGFoqO0sEhnvcyXmmk
iA15R2wEoxl4u9weqLVWVc4PKLMwRGOSozppiZJPEe5wyLoJiWv6qJNHo/p5ICjOwd1JKZ0q/77B
997XHjM3awqPK+s+WAbcqtTrptbFeSUODXoIMkHyeWJNeVLs8RAl4sSMd16N/Y++Fg5oKubBVKmH
cuC9zlZXkg+Lqn2sJT/LoH2Tl96+O2HzQjuzzyeHzKb+I2GYYiksNYIdz0ceLVFWvzuc4JovLdaE
VajqHBXZ0WpJMIVMNRxSQiozUvosl3dyvDcYijgJaQs/su5si7zGdUQaQJDvW45WKqO/0svAoD4A
nOOhPZEdyfpEsjPcE5jQ+xlNg7VRjZdGFcL1bYgED+rvmbQkS6u9Wre8KYp9EuMoThQ/XKQ8m1oN
nnyXah/eY9SQ7pzrDyg9sclaTJm9tvgGJaEZ02UOxTlk03yQZgAKeYtQ8TYo/xSMvnNb7xy439BH
dsoPjYg7p7FnoVNe2HdANTx6aK+CeF6ohJvfexw9WOmsVdkE3Ah/dDBexeBqV2szG/NVrotLUkwn
Qwt8h1kc+NmpgXAqzmah7QKUmUan7lWHiKLFld0pKwlMb4DsWexqxXSHfj3OmJN1IDsgE8XA1ycB
vo9nWjdE054DOqvVQhfoQRONW9nAVlZWwHclthNni6RH2wDSttZS/TIjxxQxJHaMinJ+Kmc8PWzN
iopoEX7FPc9FO/fJnZsj/QRaeEviOqRjiu3UhCQceXGSe53aeZGtbA3tm7WHJ/5QgNC1F6izAxVP
bHANpPRW591VMt8REp3p0bPWi2uOR5EcsOtvikzHqp74Y64dwyQ7K9YTbaFn6CazEOmWK8EdqiBA
aamcOcPLE+Y+rwQYo+tE2Egow+xTKZunkOkz87SBgL04mtwe7k3S+7h1mf/igxGqO0KyqdnbqNvx
nGY1R8Ammh1v+kob0x0d7qLY9tvGBKNxtZ2IdvSQ6MEWIS4rfQiLMTLZ/7F0XkuuYtkW/SIi8OZV
EggJeSntC3FMHryHjfn6HtS9EZ0d1RWnujKVsPcyc44ZEZInHkWrPOTReFCeCRVJq/YrI6GXi744
kzirAdUY9yHFWa+wXKDsFJZ21sV8XjIyCisdrj6Z65HbDOFWgYYJoI2hoO3HKsnVzLNETvJKHEwd
e+hfiRMfiYzPU+sS+qHHYbopmk9bss7KGhQeuc5EP9Em7nQU2wwwAftAWMIkptvzBiVKz34eJUNB
3InNcklmFTYTQyw50XY6Wuc2zPflMu8bVlUt2XoTXUONNjyBleew1ZPXNDvwByqAYu1kR2SVU1gV
45cKS8VMyQIxrAB+dKFhEu3QABhqABwqcAA24nhA5qOLkzZ0z0IJJrs4OC7kvblGslCgkY9OHSdF
XXH7AQxqJnAfBJNv2Fkk2lHmpZaXNnCoiNKdiUlSkqRNFXYPh6xtavdJJA80QrgJ9//NlQzb03XV
SxThQdz3wEVAmQt1l5FzY7KBrUJfEbkvhnYv/ayf4EcYp+jUnPss+qdxx/MnVOVah+PNIrJ22+Td
LgR7jX8CK47E+HM5rhtGAnmQCyeucuf4gLLu8Orqyo9Gju+oLDu5Pjvfmx7bhkYAX6zds0Z/WLp4
Etw44A4s65tC1nGXD7u+JkmZzLkwka9qS8dqHjqiZutLOEx+JBf+0Bt7M+Ec0xxOTHJDoL9qCKw4
TjuOXrSlCGQ9NKAtx1mxq4/8Lum+taBbRpr9bmer1nn6gWvp8bh4WC5wBaRMwStiCNv9suDVtEbS
szaZeU75zYoKR0Kh3ocPVptjozxTw3qSDbWPTOtsOuW1uWqdAKi9Le+cEX2lgfGPjyjjd3pClglJ
jQbWgwzWoXB6lDyJB7Nt0RHg78Kl+ixS+xOMXp9Tdkdu6DCBTv0meSCc6E4J9Sfary/L/GxzsMmM
R6nTLxbyJOT8YWyf839F/b0Mxb4BqsBiDsrSGTLotdD/iPJGscqEPEuaZxN3oACRyyU/mUm9yQmX
otq3bqNC0ncrjlLjHFmM8WBJyx/GfWp2i4lVyerHQi8RW9gg1B5VGK5lGA49qPTxqxxaNJEk8Yn6
mpGpowyfrDg08rfDfTKMINNCT5KgrlAV8lA7AHBqNyNPVA0lNxadp8eat4TsHtE/I5WtSu7+AVQK
Gwlm3jPPTLPrW+dIQRBYEhN+YkSam5GxQo3NW8iYsy4u0++FdQgzKtZ3JkiLhC/N4A4ARwBOK94V
eb8x2/5DIjGJXoIQo6wZNk4BMCQNeqwCbZW8spaZLS8cj3cmyTtDbfiO7yvjfYECa210/mZN+G/C
dBA3y4j2w1zdePhZVSdg1dwNp1oaz+NPDtlpuuJK6Ub7nsX9Y56NR26ex/lYLAhHaIWMSqJxNE/i
wy6nbUWD2w+hLwIlLA6VKfk0GAqOhLC7pshEGqT6GPPUy8A6lrY5iZBD9QSCqRXb/QVqTTiBnaDe
YkXJnQ4DbaKFC/UPPQK2vpWaMdAspmhxDgnPOooGoY20H63kOPUKMdL5ofwgHmpiL8GcxGPg5K3S
SgunOvSoJsaCyJaYsm0kU5XAUhs7aEasiyZHHqhXN+R5MeEFrQJJqYJvhIigi2XXArQwWIdeeRSG
daSd3sirjFO75m1zk1Kq0xjmI2US2v7GFqDDqxeZpk+lgOJn6lz1f9YBt9Peu1DcZhbyIRMz4tku
vPIVqw2ghejCM1RZY4LYBcEav5KBkGlL51+8NyQCxFE5ohshRrW3nTMrOdm+Dg7OteyJ8RatAOsw
4JnarfXHyrwkBWA7WT4hjDesnaax6gVSuByitNwLprJGhUdgOPG2TuQjsbHeSkxB2QuFJJIOAFxl
CSU2+8kEoiLcNKU+2W1zTkV3UbvqWjDvMvbqn7JdziSTX8twhG2BbUdarqjDT9iqb5KVkR5s3BcS
LATqynGXF72v8WWTstbYEAqL2rdDKHecfjEiilo29w1ZAEQ+2N2FFVRKJDKxL+6CqIYH1AClZAdC
/J6UQ5mN/vBKHS4PhW0s6nKdaWZuYvKTPaEBPsr/moj5shAVhBCIBnl+NlOmETJa7YudCYoY40AC
GUFBCoqF2dRdW97FwHrSQgM0StA09H7m6KFxeCsprcFXwBLKiftEVm/SaenTyZEzLPO0v3rCjACX
LvYKGa9Xtmr2ZuLmkFBY7jS98NnaNuIhK/axZ/tmQb4wqEDdz0lE4DSqwi+rkTYKvk2xpG8iI5Ao
7wMxK2/jgpqy+xxMB1kBaF5x+MvQ3sdEQWF4xubD/nanM9gmdO3Zx+p5Ns5sp+VkOBUdQes0F9lv
KJbEs1zCuD93YbAkA1nNoV8RupuOm4o0M4V6R6r4yrZz0dBiQfK/gHmExhOylMzx8lHGiPCvKj8Q
yeMS7ClD+CBJSkvXQDVwYXB83hIobU0fqPZxNhHmAk4o1O1cpy4F0LMvL3O6QKRurqFm3hx0Y5D0
sH+OFhld4a942aq25LHYvViYQMfGuXSycdFD5aIgregeRa/df9Xw81gX2hK9ZnfVPZ1iELcp9BZV
YPLOc3zK4OHp+2MGjaogv6dXffzVhHftTfyva0hmsesVBHSYdTJ5l8nxcdD7Y4UOjkXD1VGGnRYr
B1XYB7wnsHF7Pym3Ejd1xZC81iAezKafip2eTV6xCz9iMjiFLvZdYWBEBe4jV+SSNqbxrAvppZXm
Wzl370L+VHE+/RvroxElcPJkkOkqPLTZI5CN3mSzwLXVCBxE6zrwsw6FdCOHWB1oVyHym3Au4Dcu
PLNtQ8Q6NsIqwocDwKJ062Vwx/g0FdFheVt/vN7TU8erABuRDCI9s3Hy8yjybXViKAAat2FEmPWe
3aVeahAFZHpd1O2bGGMQH9A4xQcLJbGJX02xDjkM0Fn/xSIgI9BW31aNspu1/oIeZzkZuXmQ5eyY
1T5Dl41SU5k1NZ/17zohON7tkNTXW4WTE4SiV/KGJP2wl3hDOkKstN+6ib98+ZtL1QMsmlJtywzR
MDCUBdFKztw0t7aFxkZpuGRMMuFA5ejeJEC8xqWIcbAOO+lLad4kZfmUhP7JqmSzJNMjZEIv0+4z
EQUY7M/6oRjIidqI+ajF5gHl3G5uW2ABO6R/VGrtFZJXzFy76bZjfrdDGZbwpWuVrcPErc5uVgRC
bUA5UHyoWfEx+u1PZlM4OketXqAfyycy+7gXPSndJ9eQCfA0sK4le/VjHP+Z0iunZNDAeGfQRGIH
XWi/VQCrlFDAbWqTEu1vaOwpgO5OFozyn6Y5hhRstnkFIHGjoyvhzmFbD+3vjpmI7RSvSe3eIvhK
HbKBZT9Xn1b+3qvfIuJFsm8jl/0IyF9Z9mqPdD5Hx2LNh+ZJzkK5Mlfhq7aVG3N3d+9qloNcu3b9
oWzVoH/I3Xk2q91CogBQxII1FBerS+qJm5pfqVFCMJApXrixSky+MslAWxueQxl9sIciEMmfc8NX
fiwWerJKv5P8dMOTldVJC1mwLTaU1OVKjdSwMNBdqyIFQDOeNvESCZAm6L0fIdrHUvrQkb7Sqigh
BUXractM8+6Oyy1VX1b9p4F2MgG9sEGd9LAwolcUw6P4rk4mtwwzAEQZZDPAITbJJUrmi/4nZhkV
5btuetr1eZYmV0+/FThrAlHzaorcZR2xwmz4jLncfFTlF45uK4FqXrIYf9MzTyOuMn5jcG9fbBjv
dvM5RDsJ6b3Co9odc7SE4UxQCv53y3oWn3NBb45FbMCbggeJKKwPXInLPfTtwa8JiqxAlvY/A3ew
QkivREg81aOYdwqc3bzfOqgD0vdHhst0nJi9sFIgySbT/nNXNLgrALh/6c6PbjKerph19BClEGjK
sZ+DzlnUwQuNjy7aluZ+HNmSqWg3/YI/XWh80yIKHAYtJoOWNjNgYjzrq9UX54ICNGofSZY8jVZ5
6lScsPQcBFyxutXfDZQu0aWXZo4P5zraM+88iHV8zVhDe+yxCEB8ve8hH0IdL7x0MQ5TaPjCxDqF
rrth1kAcyCRRGao2a8vGN2rV7/L3qPrN92eKR97CkSv3kgHdoPxganHszfEgY72jWbIWXGCyvG2a
RztJOGoGt8ADZKSY8zhUbXojbe7AEn0UUg2VRUYC8ERYCl+E4EuuOic5dPkfEhIb5vzxmZSweDsb
9nExnUD028VG65hG29QitFynzFYoSKeKEIY3yaZiZFLOjsjgZe4UNE7zT6Rw+0vjXu802PrSXrOQ
2tm1zyScojHk+hdTxTXa+7JhbFQm/gOOugWNSpDq2K60+myobP+Xh9HHx8Zh4rI6OJhulvnnqroR
6FWq4Wu0360PbcR2Pf9V9NIzHSuoycDLQgFVgCOIo0hW1FNxxnPikwTlOynk04edZ97S7BUGWrmK
pBvm0LK0e/xAk1YfCoVrXICroak36iCkaKAOqKS/9UvY9qMZFIY+x9U8Aw1NhpVadH95IEUnmFAn
fPwIZGjiiT8pK/v0W3mFKNSIIXJ/J9RTDndlt20PYEpfi2M/vvnLkegrPX5gJZvQJvR/Gsq9rl1I
pmZYFVytSQIBhDk/zA+xaR1KZNPgXlpyV6QEhCU8PZ6p8pSnChpqCSTWRtMI06hatxZY5khfF854
TI1fzNUJaYA0YB3ba/FoO5iOa/oQPQnoIo5sC62qfswKBQR6dbDKGVUnqp/pUGMNSUYLpnTuFQuX
aqR5qZAw+HONUehl96SVqe5OHICs7JE2ahic7f9mHsATrQGPYdQERj8GVa0EiYHRvyGLpDe2NW0Y
XU8Ae88en9lP8mOKAwOW8LBIxUHqQ9+JVL/WeVqQ8B1X3O1Kwam6cpPy1yzN99OH8v89kRp1x4LM
nfGotdlxxA1Y1L2H+qrMF6Rn+QRk+e/8VTmTN9kJIwfFXdiLaOe0yVzU72pH1z6brq2j1Ptnj2hj
VJTmoCy13CbldWPcC8CY+KCfs4HcUHk15MEIi4fEc2CDh0/+DFuPS50PV4EJ0xTSddyNrPJL45RU
xsnFxCCNbEVBY8AQC9tkrx1xaaHa1lsMBQAzFFxYBAUQahyl30RebceEWLY1AIGDZ8aV2vQHsY2J
HB3nSz/2+9xRAs1kxbjpfQW5IyOwrYakg15V9Efm0k4XIA5HqbWfKv1Q95Y/Mi9f9Z1G/2aNZNH0
AL3Qku8iR1xDQ71pqUGGU3lz6JFBiv6oqEHkZt1+hehswmNPtzJeSFkE0EhgfI1YLIVgRE6JicoH
VgLSShR55L2uoOXOcAsXICLwWId+VDpJtXIppwZ/ok6cEaV/Pgd6XL+WLn6bHO0tm7acTYRks2FV
i0c6JQ/W3GnJPDls7yB+bkUTIXNLr1q02Yt+cqWtYBsgNo/kzNjl3vfmFdT2STZGSOzauUvLXWax
kCVWE/SGZsAqId7K4uducwVuAMI+FawJs6tZ92r8OSj6E0ax2IlH/CaDadE/HhcsJ8BHA2ORiFrh
SYSCWpCAkaoPgjTa/MVP/JY71XuGgbYv0AFMN1LO9jMJ71EhbvGQ35IbXDrketaRsIWgrslLGwhj
jS5RCOI6I533X9WkLqovX4aeqcwdvrnlBNZpgzgx0B39xF72SuTvUXpTGMv17r52h/quQ/pcVO7S
/mleka8uXDBbA1JYZKzxWcPNsUNAuDUGhjYp9qrNRvU7ck5ZhMd6xS1MW7n6Lf0mOUmSyQkr6q2O
QHCotHPVEwtji8CAY6ZRaQ/xhxpax1HzDEgHJTompYakOi1+t3eq10yVANV2xqLcuWnPhqP9DWsX
YWB7jBftmKhfC/kEv2arPmGX0wqIgr/y5qBVsavz8xrao07gIJNhnXaufJexg0AenZml1sSohcsz
VjdgetOiu2p97GKU29UnKUZZFteBZPf08XPAbkxX75lxFvSHNUoMOIiBTRo07DM4AMwZaPkiLmAm
cb6xK2z7iDbuZrYJWvMPbEcVxYq5fCkk/mKToqwK97z8TiEHKhNQS5JOUcTn8gulTmehSMFkmP2q
Z672juB2cja0EmQkRH5ETH6B7Lr3i5nb3Ur9PiTEWFcxrXnfqYSbwkjhlaEs2lXRCzHcAkDx/4Ah
OX77FRiSYzwdaEbWipPUgqmIeafElYPWC8t0b/j8L6m8znV0n1S2ZwB5Yl+XrGdD86XTfNX28C4b
ynt0H4zh+cDWsZb+mbW1KkBf66VrnC3A9Qnqf+Qs7ajv23UlVQw4MlHlEM4ua6oHh8drA/WLoHZp
tabu7N2DfQbHDXyHoMoVukj7EIdYy8bab9Ryr+8sIe2bP2SRBQo+uiqcLr3FXM2TVIxnLU30Aty5
hE6jq8cBjWTcX7t5fSEQ9WDRVl+oyouc4idizOwqKwMneZgEusS97aevhlCpLid8oD4o7IkI7a55
NysYd5Ph6sRp6fhCbBlf3gK+Vzqit1BoBFUaQUUmRTczPcIJNZN6uCUZ12OC4awZbyfR+FIgnXS7
3lkvH5IssLlLM6rXQDukSGdD2OfiUtrzKf8Ew18IaM9TfNZsfsBKuhaMIBjLbbSpfMxVB4z1Kc3m
U4/OtjCxKDh7la8qh3LxqH5Jpuqj3/UbTHZRNPpZC6wUYY4g9ktZ/Y3pI4FizyShKpgfo/ohjkgD
TpEQR6RaKrZFSMvQEcjkZGZG/LqqeZaOSYQte4J0L3yvLH19fqAn7sWVFCX0S6yMy+hI8fQrq+dD
n0xH29QDk50r6ALv9ysiIZoCkFSrO6se0sNBafBQWUJ/9aprLJMbQetHtDTDKaMNpAYjQJjsyFOl
3ztGkjJO1YqUzTQnBQt1zbZXwmAmaUFwjmRdfI6G5aLr0S2um/uQ9Y/8WlJtK7wm0UmympNTfEJZ
osIhV7I7pslXWZrukHLRV1tBJP0MUDJGfzu234Mi+znO60VK/LFl946eFG/+AKs8WeVZ7GjSxR8W
g6caIcSE8szYxfh3pB+FYFRCzNNGeDy3hPJiJXuvuUppZm9VRYU4n6qWecUm8cvb/KvESJiVu0Uo
Z0udebq6oMrKY/sVseSZCOrqRipAB0bMtJxw5c/toWWrq7DVzSVSOKBOURTx4AcKRZElr3ugathV
WX1K2Qssdg0cApqOfsFVr6ZB9iaxeTPJbFgiTnJFvWrorzMJN7x+U9IXMlV7sK8LV6IYEv656EzI
u12ebGk8DOLelNkZM5AO7XWg5GO3JEOeHXG7hoTHaFG/M+0z6YOqwviQW2f4F0p/Qw2FFiUVCJvj
wnw5Y7484xsS/a1RVbhZtaf0LCbiVzO8GgBGJxzyayOmXVSolNMSKIzWVOGSlojkKl1HLCFD5/RS
Oi/C1T7H5RNZWIkEIZ7+JpmbIe1iGC5GN2veaBBxU6+6sVwybsgX7JOVUA85PMHMwoGxIW/YVmO9
NbEfaPD1FnR9+XTggTDWPzQeHOTQwtgLBG92uhPar1X1YDAZYX8uis8IaVHsxx0ECUmhlPwXe2Uf
A7nPWVguro2emGK68i0anJejFcjRu0c//mj2spnsezu9xyWbY0JeyPJgORVKfjS6bR9QDM95tUf5
uGSYZTJQ3giqihCWHijZPjL8esHAS3RIo+QHhFr6mJ2VssClsYt3g8wIAjxGROQwajscuHvGhNwm
h5GRNnUDRWaIxbOd/1pavxNRRChyu6Xerq1vZnankfo6Yqch8ZPJ49dACpxVH5fibIHLs08bUk1m
xLqzE5T0S9JwiZhYjfxbki+j2/YFEXHYhJz8LqAzZe3E8vVBuLxkJ9shZUS1IwQttIegz7ZNXL2T
hCKKuwzj26Gi5FDJLqZG8ljq5fZ47MBn6Pz/x+Ye6Yby6rGiT5WFUKp0C3Yv6CS4Obb0xN4qip4o
JrRc5ULT9Dcl5yyrtvzH+V0Qe9PF48nkDkIXkZtFEIPQVb3eIbU1iUHb4LhGOQjQ6Bx7GpFmnX6C
/1oCUy5q1PWBCZkHgCgtH2q7wmBeJHsVK1X9KwbCI9vvNuQvdhPsU/aTlbiUYQtVAt6hzvlnrAYa
OJcpnEtCfd3uSzWLy2gSb3oemoOD3gEjmG3Eh0R/SM3vXobgXYxeCfKQaA9dc2kkXXoq52HAmEYH
WxdgeI+4bZEF6h5eJh9XWJDHzCDk8LigcueXlHzNw7U5JzHCcAk8nLgkDm0808BoBpUnjkwCnIjA
XmU79Sgql/zFoS7QWGl90OzLDsyBee71xUWXJzOKFILpCYF1mo+6goooRRUyRdrWctjs5/rOMa4t
+fJA3BALkOVAGVFkfxegxRlTf1byJNRkmI9u2jxCzQwSEMDXZrySWLtVTAguSNi18myVZ2zKGv2u
9EFIj5Pu0LrFxha6ENZ+/vnihGZg4zjJZu5+skCRMPp1y7Zm9ib4leOyG8DNYc9zpANqAm0cnnx3
gm03HYRv5pWvbRrWpSPOjD71oOKSZEtJbi374h/Zf4f1PWJdROPHz8zO4S1M7ohSebrASNFHWRwQ
qvNRBe3Ao8J2zv6BJ+HpNnW0tZXS4VhLnlNcx2GmboPrIR3shsbHubY7Ud8rgcajBSKz6bpTY403
OzHunyNJSTPuN5Wv3WyZ4MiQh4EUTIlrBwK0JS9iMkjKlvw0Tg4G+e5EEbCCTUkRAlwDzXcxH/gr
SacX6m74pRGu6jZ8anKj+60KQABlfPsClWKmFwXwuF6ShCPPW4uBraaAdLKsQ1UlgaIxE9i1EMii
Rd6q7ZtM1F4n+hfaVUSkWCi7Qgq6BnRNdqml+sJRqM9HhGTH3rhq0sjTizATe5oM8k7ecLykT0Pu
LwZJabSYmq9JgdXGh9AhVY6vMXFg7yHagDRjJJ9ZdEi+eePt5oaH9x52a7wfgkK4k/FG+tShqyoT
+ZcM8xsFkdDU7hSa/DVbsZndxchdwLHwgv8kcYbsWj71YgoiQ9rYpDfnGemIMbtWN2ZuBdnWcSHB
YcfasWZbnAPwqggihmm2HszhVIdUcBaWsoPgka2BW/PozQZDMrF+jhPoC8dV33QHv7vW7PPsy2SU
FbIiZhg3OLKfIhAqxvYw5vAewh1q9YsSNRckSETvUQiAxOl6cSm09lIvycU+dE505vYsJOVc9Nfk
xzZC6qXx2Qb9aah0JlGMnBfwJhIND2HxnCoL0B7lNjTztSGAabg0j9H5jAicV61d+xeKa20028VJ
vSR+jQSnC2g+OEVdC26aQsHNqoYNpz0d8iQ+5WtapQueNSUKOPGxdLD/t3yDgMFVuKnQWwwN7UPt
sJxa8ZJF9d+pm9LGAQ1ErYdT/GrDO2ILgGWVYCDMAFcGimsoJ2mYrlF+GqO6OTi/W/DSBKZZk3kP
8wRqELPeOdyKskWgq/wu1OWzMm8DV2ehegv5RAgMJDb29D6r2FhKXSl9aeDETAd8VOQnGTQJnSAZ
doyUwbjYUk7L/iMd/3V6ftWL/sOOpPceRYdxZmLMmblwZhplFOilAl1zo4ZI0MZLpLPTPJaEK/Vh
sk07dKRWf5SYGJpcXhbXX7aiE5c/ijydVoFypzEDHIZbqYb3SBTPmZFEghSYCZXZETFSna26Z93I
wCLuCcXd6aI952V/Zk1MaWgb50Xn/eAgbfWeBNDp2uvm1ZpDutTkZgHzB9rHVexqBtNQc2+kwF4M
POEEVwkyCjVx+R0t9iZzLThZFXsix6LzQrHhwPRyZFZ3Ex9+8teRLOa9KAbCK2nuV7oVpCtBhxCp
nv9M7dN2mBaraxYPUyPoNe1HTMSXoZHQtrdADzniNqZuXuinUCdcZDgrUniitdJYMcM2n7TGs9h0
xLyIFi0Fne1OhcCcKgIVyms0I5TtpVdzuA+WRRcNMI9lFtPofbHgqT7PCYFJ0VMunxMICMVU9/mX
oslBU1MPzPVBbQtUn30AKVMglozM+RzK4jJE2zkv0HQIQNsFDY256Yo8kHJWl6u5iL5eHwJZG4IM
mphdBzY6iAzxqrzGsWAkRIKNns46WDI619HC5LQxtejcWkbQdyPnQ8UZLHZJ8t1jKq/ywVsN9XEO
T2HDleBaBPJJlY3+5RppYEoTZNDIR8Km3tnzvJMzxuhPxuA7GR/SwLwkQibamEdV1wNdLIzHbhjB
s8i4taehRERVXzJ73tkk665xfMwJOmWtRvdtBERHqvfLcKza/tZ24xU0FKOiz4xdfjinp0SGz90y
rZXJu1FwVXG9MUtr2OXZBcOI1tpbpNENiFLt3vQrJOWCR7iav1KNVc44uMOe/bDbj6wHph4a8eTl
eJfWCDEa3aTHnOvJMZZ5ttc5X0vDsgz3nLB4DvXDGMsH+EfTWmVY2s3Rv22bwGpVvtTjeFaH/KSp
Bjjb5sjSR/lu+K/uJ6JJH5itdtrF5NzHRfgoreVSpWA8uqV8ZZBRzPihlbccMKFYpwrwdP5Fs3Yt
GumKSWi+wHHnUiLut9BhPr+ZxVf5z0G+MRNgJ9aO2jZ928gIaGmwKq6zaZrxS4vqwtrFNXN5Ju7S
PZ/41zTvig32VHsNp2kCt16gntG/i6YibJ3bXTvEAPln5z2eTVZjO2Wm+SGHuIgCMfG01NZB0DOK
DcOQP4UpMS1FtriNkFOjGxg5IW16H8Wdr3/IETtFCvml9pVe9qrHjE7zHaHld0nkj1gNH1oLmLji
4Ls0J+jwUbFt+/N84XvdVwu/v04+1CoBG5o3FCls3mHf9RozmnQ//jQltMgW9SKC4SG7vUp2Jx3p
CkqHgJivgYQFel3gpRHV70+ftj4eVTLq2HkCrpRbRimQ+WXrNOnfsCc6eZuIVzreDPqFFuF0dMi9
qCY4Tb80S/dmauHbQkcUseq1+VvZrUyWKzkPzT5lM5YzaI6UU5SZLDER2DCyyYHBDX13kiMs/5kS
pOgkbbpZBKOIjZnPGku8z1Gt2S+M5/ivjKi4Fam4WBFnUBFDG9tIReMX9T1yAHqZuzK9J/JwVssX
GbOkhbRMNkiHuRXaQxDAlrQWhBY2xURizJs/OnGzTuWi1ck6eF76qVjMQCN4RiLy9JeDY1rBKrmm
IWDPluSjcIgDmn1DXYnWFHRkHY3HFRCXDDbexj7QcSQaSXhMNfmYAdi2Hdb7bqs4HjsvIUvUKhUf
GRrabnEJtnQr3d7prIHzP1kqApnF5gh6Ncnjiy1xac0sznNiRHv9biF+iTggU48GMlNTAJHxFSVB
NZ7rzgoAkpzC9CdNwr3eT9ehiu4Zv5uuZPdbarsc61D+RrUvZepn1iRfkpp94VniCUCnilZAG8+p
Up81pcXt8Ltq+aXIVmCmVSAMhagEFp4UiZs9WZZntam3GnKfgsGy3NoMlpMcuwQpSg2KKmX/0XVH
5BYXw5XeO4psNU6xi/zp4G02kbFX7ljJH40uv0inWwBU3x1RnCw6unhR3zgGmTcw+G+x1vG1+IcZ
jkWIbp3kvLXVZ91uLvJeC+1dEbIpm4enXm4LRrUkBAXaY2MY0qXou+1sWjskWSpCrpxcIqeK3HFq
XfVpgWRIMwRuNAH0W4u+Rr5vjEbDMApiOd4lUoGJUz8nWXlZ6hEgynnZagT8keka80frmHWwwsWK
labXFn4pDWtdA/MXqSYiY5QdvTDSZfiiJ/ZRPb7oenG2q+dR/8rOoXhlhnwdGvMl0dgVBXpDBmLb
lH1VxN4ZC1rBJ6+J8SisL8kGQssZQhKAQeJrbWMC56FFX2d8o3+b8eSTBDaSVMG2EitgzucqQUzS
CshjiIJSxvYK6ySwxeOIFkZ903BuqfpHUvQvfsvPcaa5VN5qXPJm0r/scLnz7WTOclfS5CbXG0P/
zidxaCxWx+yev+YkUG8zO9OyO82ITi22OMrD6X+MzDrD9zuZyc5hfdMOcErIjBlkJtT1mTtvr4eV
T8oJSXgAACh4ESmYQYqBJ5HoSZyzNk4IeaNtT46EvgZp6ZcYIqK2/M6T/py306lVftW/i77YQoFl
itUbw3Y9JhhUX2sDq+FLDlvGkcYBn0YsnRA8BpP8K2KE5TCrHG9QI3DQrNbBMiMbg741/BprBzme
P1rle7iEb9a68a1ASHbbRmQPyc3a+lqV4jJN4zmemtO0ELtOwhKEtUHCWDqaGE+2zJEk+1JYw230
BnNgs1ZWIUM+MBpzd9mmiLOaiJdWKa6aWlzVapPk4o6hMorjZxF3jyV3bh3j1G2Xe0pWH7J+PPRQ
9kftJ0IsaBHyAuOC38w+DaUAzJoFp0rbIh9Oec67RX6fmvk9AS0Kva4vnrr+j7hFVkzDdWqki1Ps
KD/8FAEc4vrFHQ0d6fvklVPt6SUGpOVp9X+geyewkTYxuWmcuK1OhxBRcnjGRYWCApOCd4y9Itqg
/y70aTxpOm6D/BRNe+olH+X70QHHZrjTfJ5TC4Qz42/MM6KgNZpR7NHFTh+lZh7t6q8+b021Os9s
mcYCox1GW2Oz5CqmNdMrSIYcOnwpAxo0Uh2j/iFFtd/Hj5oqQz52DHqQHWxxQyzEyA/K3mApwHII
pIAA29fHZESLN3uGTcxq56m2gohDa2qCZLSDHBLfrlygWyz2g0oUPv6ITWvgyhCYM+hk82fyUPP6
TZKdN/P4LcCnyfVwteTqKsCnaV4FfE0uWybDHqMzV8NphmfFQ6zEXUnaXEqpa5BLPrqTlrqJQYiK
0mGuIsXURlJbui078ux/JJ3XbuNKFkW/iABzeJWonLPtF8JuWwzFnMmvn8U7wDQG6OuWKbJYdc4+
O0wz8h/FGheytnMQPFR8n0jVN8I6S2W1TCHYyY2y9RS8VJdxGyLBT86iFOdwsE9wrHR/UyTU9j5Y
0ooDOiEmhfG+cl3eB33WPJL25EyCP9zSNZSVvTpsEPdsOqSrdkA9Mygbf6GmCvLIg+o0hyBT5p6P
vskaz4jKQ12aROfZJGQSyz4w6X4RUBTfdmrugzI56GGyLfyNwMMNXIyIgy3OCyjG1miKk6/G1k8D
BUieoCoU3ZlzwoqRmTQ6mCQemcZZBNVWA7YZ9nI92f+uB4zO+mERwPH0uY4BGxZUbY52csgRU3uP
hgSjqJwrMXN0PXgQwcYnGGeRMLGVSNorOsXF3M41cCIqk1WpTQkTeFkH0oI0dsITegAWA4Cl69WV
5C0sJdpa6IikJiT4DPsrD0o/ATNdsR75o5mMVc0IL1GU26O58ogLK4rPKgKZosxsd2pgwaTECz31
8IM91xYuUqazcTQVwUSAVLzY6M3WeVdKsWz1z0btt14D5dIuNslniy9s1RkrRJIrHecnUhTa8IYd
3DHAt4RIN/lN8XH22WkQI4xQpfJ6qjvXgiArPB8Icic2ThDvEVNrI1ovAiTi37Qs2T8QCqtaVbzB
fbNM8TG2yHJLzYuKH9l0z8rqjOtRCnUCcYJOqoDq1W7SaG5YSK6KzqqKYUKDxWdkrMHosk0bPzW0
B3WxTCjaM3Nc4hsxkPGtMEXVunZXxP3O1uZR+W9fBPLaRh1dsoXKZEuCYdTNtSx3ESQVnbh4Ztpz
LfrI5Qc6BQu7Mofc5VvePoX/qxIP7UyOsG5O3Fd0zJNggwEwnXrj6wwf2PpmY/sMRi643zpYfqnp
3onQ/WU32f5IEvJH9QZ7nllbHawiuqQJUyKIBp1KUDmC1vYUZtosyD9K8ztZ2IAZDhCyL4u1iAcm
JO08g+WFSGPT5f0mlfXNABRRrjSWvCcPB7pLYNQeigpqErlrj9qIahgD+34eXvrkYE9G2cBN4We+
RDi1Hqp+Ay6an+x8mQBs4z0BKxnLDnLB82CWCNYq9toZqzKWNzWkS6PXCcsD5Y12CS9qEdJdoTnE
x0s4IThvOrp6Yq49q19XDHX0wl5RJXdJMlOdd4RxkDBBUWuXT2+hnqIsypu9ABCemj5/rJ5yaz4d
3X4agf7EqRVDgUZeVpnEjX0XavSK5B/T2sPOu4JfabeNyVsJFIBUhSDlnjC9aD+CsmprW+ZuSX8a
7ERMuthKKIOuhpVf+ig520x/EAu1xS38/+CkRx4H7M6h4BiH0vwqOox1apJ+O+MmXbMQObEGQUIR
LgJvUpp7BhaB18zgHI2wlAxplzoXuTU4+Wk2EVJrj8HGkimmDcPTa2XggZAwamYsowH6j+hxmhj9
713Nrl3wNqN6NcA50rQH+gP4fFKDsSU3LQIgcy7GDwAk+iI1WIut0r/ZPsP4PEzEtOCNzDoFsRAg
FkbNFsQ5+elQV8t4VtkQii++ZZ+GRD+Tt6btjMAm0G0eE6Ww0JDTqBmA8UxCzmkAiVcFhmeQxijG
hoUaP8fhCQEwd5KVp3zINQkLtFj1vK0VtHQu46E6+9Cwur+VEIFKcJTYq26SPFPSS6Ily0BbGAYp
jLtIA6TSlj9pEODqjcwHqY9JWoAZcMDf4BXnH6LC10hHkBrIW+dVoAQI5a2J5AZMnuBXA1q4+Mub
V5TMp/xrnT9+s5e6YNEBRmgRs9m2IlcRjWYXroZnEHv3tsLCJuoWalVzLNsLU25OplEdSr859l1z
TlJss5RukS7rStw4qtBkex2ODu1WVM/QxrY1vU1aTF+t0YLMJi0m2TZybK7K/AMUoycK0IbklR4h
Wbih5SazUscD2HdWCY6wgHBMyiDsCWndaESUUdPjl4uOwa3KisTj9tATKKU62UFSo0PIjL+JcHAY
7K38HLEk50EwIc/6bpmRnqVgG2Nxcne6WOSYHieDq2GdXlrUeS1RTDIT2LrZh1p5sNrkqCsm8qhN
DkAYMepCu5k9elt7kHfyyJgvdowbJ/v6qc5seU9jsmd6fVUAaPrmvJ3UBKuwEme18c+yqpMzVp/M
z8mKHLsMXz1E5LVXKsk7o4Xfv5ilrxi2e9re5UbdTy7pMKdw0gZZwJzuagYsthytIHZuUaGgN9fW
rcqH7tUOoSPN8rxKC9zqo3JWdtkhXxBavxYWc6hk3IRRvE3IFS5/6HEHC9pCvFOwJC3gtyiWud/H
iWul1a5UP7PamJm2h2Pr2fe/C3Kxk5gmcID56dJCgMc6qwbHVCtCy0nqUqulbpz9qRBeJHKJ/XOu
GR9Z/lmoru6d9LNkoM+HG5xp+Oxadw8Xzb6st3FH3XKtrbuP7TkEnr4dt3J5IiPYGsDHC+2VMayX
HYRnJSJ5Jm5O6jq6D+nIWsT0ITp8nJEt158b1hxdnF9+GIeJsWcT/0REWa3uqXKT2R/kNCdfMQJO
vWJt3zsaB/zdFRnLDuY8/znFWnPt6PTOyoKsfoYUYA/mTrbkQ4g+Mmo4mlXoMh13CyxYWhREWBsG
ACTNgjEuY4NsOktaYrq1mhhVGMTFHIsoWuSREQ/p7RHHJCB5IoHFeT2L7sOTSX9lUlGgxJpldyDv
JPnyBoJN/WKVF4Akgblkeuz9ePiNQAQydhHtxcKH0hHPhcOMzJlpFoMAibBCCJxluvWo5HG58/nx
yVSnVqSrH+gEmOdnIzjBkRxASD+vtpkeU0ywzXQuC5vdrT2nLwvOtQwVGjnVMMoLzgKyd15xCBzT
/Noacc9EeFjcfSU6YO2XLtsZuWTLKKiWIaPn9k+tnX2N4U8iraXJLg4nlTsXZFlk87T3gdFpPnVc
4hj31j7Np0nFvGgu4tAI5YqBnWnF2wpkEZe9jSVGVFHeyoCSUVZHMapL26DpxKPQN3ZtGCO3LKDd
tKeexOPo7NnFBYr4NfS7K4UN3VjaIuLEbNsmkTbCmRqS3qxFUdMyHyMtOF5WarmPCJxUNHtn5mC1
rdj1hbplg/HMja50G8V2A5G4XdJs7RZIpDER6HdzAEjLIccvxaKNqoj6fjEza/1qQBIKRY4lqYnV
XnNKx4W6zDzWXZOuyJmMu6fsqlBtjVQ7bMcFqqPKWNVkv+Ql+2bPLuV2WDhgUkWBbk2JXTa1RreM
iQSqzlGUXx1cH+RufJDok+CBe4i2k2QkHk9Dp13lH0FJYGDs2Ws0Y9paOKy5ddAKNOSkQ376KgC7
No1TPLT27NEZ4j0gjYYd4avqOyQhGoB9clClep8p6i6qrG2ILWilrhu1W7pGg/H0ok2vwcOGM20i
8c5wLEwZlMfkWlSvYKHCDJB13JDFr9ErW73EVKfFaQNlUbTE/OiR3EwZb0n6jegXTfGuSepdFAw7
/q/qPbiX1tpj8NatTWxljAw4kJeHbHEr2NmesVVh9MLzhYhtYdHeE4gyrq2zj7Sr6AYkOvGm85R1
ED4b5VFD+lGJBjdxu0WdPxUPQBsjqZbjVkmXFs58aElt2VpXr5YMGRSn3lHLQCFh1/5zPjHcy5bV
6MZS4MLiw/V310asIhb1oLOEDjmNMGeiLUDlMbAcr562jvFl4hjFJWHulcG8ML+sMZ8hEpG1bwdd
jR23p5LxjJ5ujG7mg89BzY4PHb98FFjs0ynz/RXDZmwGc51jh7qszNlgi1k6bFEwkpJGUYKLGwyl
GBkkQygOBovQPxtOi4zFjIchVdiixnTx8CZP4mD2iLNAZBAG7zTnGUThnPGpDDVG7Z5F0e18aNNa
N+eWSBVRE7BDdUgjFmkfCK2tVYcjBm0EFoKOdA2p1uZeigJMwyUy+jdKpLRl69A4VYozN3wC+fBe
GnAG4upQ2dtUm0Z09svV28NPq2FMysVVLb+Oz+2Yc/1TKbKp60yuHxSuKIB42OY6yDYOuBGhSqlP
KJS4l2AnwDqp/IGhrE2KU4JlOzr7ONhWDJu73IQF9JbFnQmKiY7edxBbZEuPayk085TDtPAKl5jj
eaN95w9+O3Y7Taxg2bAUlVglJU6lFJFqoK68qVcPVhn2aY33CXFwlfGnwcuqaUzqmxhJA60s40ly
LpyofonuOeCTK/5BGOBbvmj2wVMWecdggqgXE03RF/ZdK9xBh20dxHOPK9S5p1IHwdWG3fBmdv4W
MgwDLG8jyga6EYlMlvI1CbT4cL5WVdbzoPscxVHnSWfTW2Ntap/xEOtE5gY2+GGlZOMpMLiAYfRj
Cy+qFUcBfx9vq3BZki5nxI8AzaLX/+oQzgZF/eINhDkN9ukI7CtGOiGZFCEGWzlseWRbATRoP8Bm
6SNBoEGgvc91Elc4q81zKZ419NGovwdfUEmxHvCH4FUp7UvmdunRqeBnWUCIPCeGwWP6L+GNSYe/
y/23DF/FK2cDI/REexCaDfzMTwJohwhDQ5hLOncy+Ct92sOk2Q/2JWlV/BXE3AenaMifYe+5JTZH
pIQdUb2og788GF7hqSabus5u3bqlR8jQi1GnGSsSb6uvgi6DQlCFKqTw9Yr+ieBKpidpMJJCMVW0
mNiRNAOBKjLIbep/uW9p719L/caEbaBP+IswPZ6GL6Aoofep0jCyQmh0VHoZxCzyNAGZd7yfMA12
8fQ3k/wOXmdyHXj2/M5exB8WBeS6hK2kJnfpjOUSo55lKHFULfO/3nvy+HNkFDpYX7/J+idiZLrX
jK751QLkSm4mF4i6gY2xXQv6u/TJryHCYVYPK9EHCPs57HCV4dvyKJg58B/8a2Rm1zDblH+cyiuN
dVrCDXUt71lpylKZvjXID2uQ1QqnwdceafCH7YKB02Tk+Eeh/Nj2xRoqXtpfIvjmGu0tV9wVTH//
Uqb+VhgcVOYbxVarB4p1+uqUUSgQKots0GB0jWhlvniHQovM8P6ZBLNmEFtuc77yvXvQ5wyTNvOh
xRRgY/K4xKkxkt0aeXbyo4+4e31NA9oqQRZ7rfRvo0xhMSPXoqnsUJ70+g0xt6QuiBO+xjRsMASa
U5NC3KSx43iZRfRto6UwUlrh94TL1X5EX5kqOM768zAHvVI+evpHrUd2FvxZarwx6ZnTj5x2uytX
vaBAMTB3/wjhSRHC2FhfEbzXfliFrq5/m1U9v2l8XIm927hXoGuhap1SsI5eCmrfrQH9eIFw8pFS
FjQfDSGcn5qeyNpXCHZ17mUgXl3/7qPfEP+iHD5GG2ILijCsIOwr6mEQ4VUToDBWliqaaNu2ZjYE
3WZ46yaFWWLSVpaQh8HeyXwkaTMi2qVpFN5yY44KIjPTrc3WaDIRotxqwnbekNAYwtbEycvu58PN
rlOUoP5CDlJXU30cD1GLwTJK1SlFXCVUjeFbEV9629WKIwFJbXpramKVGBCqDPTq4myb5QKJzCoz
3nKClSI9gJG9opSwHl4jzWcmHpxxG08HF5UGSdSZheOouDNStLHmIGK6lkxor6uiB24JmtUqjZyZ
5SgXQp+Q1y9UhhYxwa2B4soE/yDPyG+4/cxkzU1gZUAgZtBlr+ywX0vRtpbauZRjzuWcGqDjHvhB
FPjXBOBw10ispUJZqwWIun9ISO5oDILBgKfabJwPjbdK8Y8gmFYJ43VtIFMwd6NBLFGbrDWBpVMb
Ugc4KxLlVmnvRq1x0RLnfDRRXjJJLLkLHhYn2WmgGmSUdwg8EhODjwAGKPZqdm/sc2x3UiNZJASK
Zr47+I9vtW5RNmycKQBb6xZBby3sCkgUKzsN0z/Y6jxfJ65XGKesONDg6iNCQxtJ3xEBScUDYepy
cWOdRuHwqnuL6v7XIQFbw5kIRSLjuAjZvq4ehw4tM/VGPO4x0jzE9QmCmN39Nt3TcakS/iIwfxzX
dlMJ4LTljkHc0qBmGZh8YAo8GyD4Dk22rkiQ08sbXHxofx420OFvzXaiQJHKqIdwLw5/R6LD8nlQ
PsLBXHq85236Y3b2EdHmKbL0U9DTPDuUqiG7ojXPSYJzmMUZ5RcFEEUByMjVAp0i6TDp0xPGZ0ej
duvkhziFEL1jphSUjW6lgMhadJjmuMUhZjouMafJk6c8Y/Ky6ESxlGTsEuDaeEBSkw7Ju5tYbyEQ
FugobDZVPPoBxZBP97cBP4LoV3doYRN544QmTsDzhIGu2gVbPHw2OX88nJ0LfER9N4Pyo2i3msoo
H9qpjCJrZWZCoOOsNsABPXwc1mJ4xl9KxGE+4nk62QL1zFhwM0nFk32xUdPl8BqF+RCm9nA+fesr
LfRL2HgXB7ZUSjnm4VBkncMOGT4UjzjA69W5dLa/Rz20T3G3848O3OFUZEepEUcLA2qMbHSLE9Ln
nkEn7ohzCCy3Sj6kzFzHrQYTb1wjm19bteun4zLsmmX+UER/UkHRZOrZgRDmkI7QiRaRfpMwbSme
MkBcvHqrcG4raSfTbSj2CTbYCX25Dyc1j0ysoyGccIBSW/RdvKLY5NiDPDHDYu9TlzyXGhtq7QxH
BgOCC8MHA4Pt/NvPpxx7YvE+Sfj0eR1wauJ0x5qFc743lRlRK5O/7biqvWfB56myt6CeaSlgqqlG
hEacDQgZ+U9yvlULNAPRCVtCfLLDk/wyKH9GrOh7CPM8UbovxASvOiA6JvjzErFB7BX0M45wAdDY
AcQ428lXiNM+mEJEGVU4uwKsN/U3PfPuvi+xOV61xcPyoy2j6V3cX3JeoXCZ2wsUtSK10ETYK3oE
DHJyjkPObPrO/RAuU+iDmHn0pxxKZn+vundSgajBQ7K0Rxn1V6dl8L1IUVmSFAqpGKwjg5299MxT
LCdz74cZ6bJ/VMNbzdtrRxno0APK+C2h4IXCUmrwbCAwMRjo/HWLtt/kbsd821uDYVXVjmvdsOCq
Q+M8mXwzFg7346hGAn45iAm1/a2p5nlrkNiEAMq5KVFykzOXOqSmD22mPvSHroZSuMBywIGe0Nj5
hh+m4cgbfUcnlDNk7N5BVz2M7uLRlcCsN8cr99jkuadRurbGj+kB6vQPkfEq+ndbkHlSPZ3qC6I3
c8TRZa3bximO/C3ndIa22IgrKFndlnLNsJCaAtXHKvp7y1p3BTmTh2CR28CJhPrkYPSNDKrGc1PB
6H3+eIM+R/9Lew8N17knmXLTfAZs+L0rsnNV++Q69iveYMGiCLKrjPEIgxWLpMys4F9qbqr62CXY
oItvBIKJs+XbBRSytm2DHK1CCuhct24AMZ6rRqfSiGHmxPuCXodqLpmK/RzP5eYsrC324suOIgOv
Vf6eLYTshAFHOh48d1ZVkrvREZhHBNz4ASikQvTPrpTRGeZ1/Gg5QDbLVh5vJH2qnHyEk3WtmEf5
N6BMODUg0Grhj2TNZh3huTL8TPVsyZvJU4CnTt8XQb5rSDwArrt5KMUkalfP45394QCZNum097ji
7//eNN87d7tI7CjpdaikPgzioOOfrH3z4Odw7+IFBB4q4o2MGpcK1aaj6WmM8JeaqSrN/UTLGMxn
Rs3W53tqOEfmkHxWdrDyILE7xKL4ZonAaxM68DSxosgXbPVF3CEl0Va8na2OCwwOhbxcGgitJpHW
xcOwNs5nmFcf4+TVotGgW+k1a4KtgzcSc0qMpZklbFoHE0b/U5OYLSrLHKFxw0ZiZN8tz4bNtMcQ
HY4mzY0wTmJqQHfDTmA15vjbhAEy5vIwI7QQdYuLKwdfO82uFWpQroFbzplJ+8zWTs/LR9A10X6E
WJ2KcxliigIUEPbPBi/dT5xtp36m4nRMqc1L78meWbKZ+BJD0ICOkvcPOwJQRozmLyyHqUXisb0F
NpfllAJunumTTJYle1ioPaalBRpKoGI7S/PvIGCwJq+d7JumQEfRQm0aJgt6rVxdTr18b8IOyVyu
0uYesNMRXZx8sB7oXEDrjvSpPSsj6OSp2TQqvAw75no7mvfhpcaXGstEn5zG5hRCCsKIrIfVTm8v
/vFuFpzrku6GfJN3KRYmnUVhToRfuMpuzceiN2DLZIiEJ/DD7n8b2jbaTcqJPktuDVUyX96Whw0b
BB/uCbAeuIzrdXgCuetq+8juycUqgp4sOQzKPOHDByoVn7WV0ejR0dJ01jhJOe0ndxXwhPeaIoA2
c2q1eDnpfcvORub7GHZ+F7z4l8NL4qBGGkGfS6LmWhcqtHzaMB+HHnSZHDCcrwniNfJV4GI/RxYR
03a6dW/TvcbwV+rNo2xfAjwR+P22j2wKUbvkhieb1wnjkcTapvzH6Wz5Ak3JOZemF21ANc/iw12o
4b3kmDCOUtA/0uIRGK+QFkgfi+3gENNybOAF0CmHNw4nnHhG7+mrDqv33qORkaLzm2S4WfrgROOh
TG9LTsPLLQq+eiEzOzjY3Z/ozCVyv3lsBBMpdUa3CAt9uhch8MrdhgX4X22D0ytAD24lCXPzR95f
dE/dCprVcDnIUyjFnBchFv8i2lBSv8VKNb9YEBXP0z9VvEk6prQ07slPjcIJ5EJm7bGGTL6y4PFz
kTnJEDShtNM0Lemj5pNi3NPUpVp1CIGe7KTFtPM+Sk5YG1MBVnQNBCB/DJBHSAmQ9Wm3zdhwZHzK
JtQ3dac9mXuj8tsGE7uYN8tb2hnQWnKAtfQvnGRV/Z3vwPQ0RxchI3JGOEMEEG3m6E62VVgiUlq5
DCbZadkHU0AlUOB2tQafG/viJn2yjgv5Ss7pyJ3gn7FLcGN4r0pxvJWBPd120/yKDZete9AJTabn
lzbcpBxQJHepb6bfFOX7voHdGJLzzd0k/dOZFuK0CkdeKm5ohHfpCcgn6meQBTZZdRNwqLl7Y3OK
uKSRR4xyom1ONl85JyWEl0OHIjr+y/9w2sCXCGEmBtFkCEfo4Ls1wegQLAneuKWrhs1jKqLYJUwP
HSpBTDcAJH2t2peGpzQtXU4IXvsBMSU6e1h2Zr6+cNp2n4kgc2CY5jTYPRDre+Z7nBIc00N2cqQI
0pR9zd1Zs60z4DFAZ/KDl3wUlXzA8bUwDxIkjoXGSuRxpMaLuqGwthheQ0bl3uAh1l8SVCu8nCS+
wlMEc6K9ZTecEKyQToCKUIKmvSx4DzTqxelveI7yDpHult0w/7O5lXbyUTP6b6mKeYD5o0OfSQXm
R8NcYsFscl6ZBKIOS794gFC6w08LkKVSoLB7qCwVjgSF3UDldk23hMOIq8PRpy6SG2vlEIsnpSQl
KJ8/QHXEpQT5J74YbD1mc0TvNwdFfPfDVrQa5cYvxeYlYCOjWe5v02nAEy1xEUxYzPlh+n0az01m
iLcsIKianJNRuuBGov8m9oDIaY799MNHJtZPE42TwjtCqh1P8tMJxCI8wWncQ2LhxycAKMPZJ6VE
5RYAPGIj1LITuVr+HWOM24E7pfOm/3MgTjjQBAKuTeWWDmCmZoSEnt1yaHoXuj9wjQpQyRIhKRwM
vYfK2i91voGB9YunjYtk8sAPP8duLQPmgRrFDQJEYyEXJiRLfFS7Ty1gaS4pVksESuM/YBbYRGyb
Kfc7WaQYFkLUQJ/w0YGLwoYhSQT/iZjq6AB8AwgTLs2a9wGw+G02wRynHSTB4Jrzsv5SUeLqMiIS
aB7eMsJAtM732E+Zyg/I0aCvB7A0qpD0a8gGDE3Rkn97kr00qZ3XAjdzcfNT+CHWmk0s/XAiwmgz
kyBE9I3Lm2Cw7i1bOKP2majxDGEG9i5ffvw9Frs2p0Ovzsz5e6ll67R3FiNxU94LfOwrn4CZZlbg
ievlhtumAvbTU6O2zsiecPAnrW5prR7q7GcQxS7G6Bp2+L4U2YG0hbmNSWNdH5rqlZwGGmxD9ll+
s74H9hz3pomLdfw0re2IyAZ/e71YpB6OXBpm7j55iDwHEK6oSt3JeqxxltysGCsfpROIYdN1OdAb
EaAD+yUkFbR6aXm7xRRmq4Iu/1dNcz7SHig/hfc5guLXsgWtes0Opk6FUElc1sJkYVJfRuY2JJIL
7TM24U1s7ozoXweQYLUHUwsPDOpnFXB76/+ZUu52Ou1YiUJPV3d9nJFefvDIXynRmKLKaVlGYww9
B3NyBMrqMVZvUqnuM6Pi9lzSHj+RrHBxW3SBedyYutfpj6S3ta9pzqwt/PidEgCZKy4KkMLHxidf
jBVRRvhl1NglYOycIGNNtjHzWEb0RHB62b82gea6lGoc+ml9jor5kKLIlU1wJ1WeiwJPFu2MKaOJ
YEDFZTNVbgVGLbXNJZPqHV6qgdg9DC+ZXWgbmGj5jlm+nMzG4RH5d7UhxlM5lcdmqFY0aL56BjaQ
GsxrwoOuRAt539sFeBCuzCe0O+vBVlfFJwI73wMNiJiMj8jbJ56d6a+KYC8KEr1SNNcLbB4T1Vza
9S0XoWtYMjptf+1nH52fzfA7UPVtWJo7Gq69CR0o2Nq8l6oTuiVYrySe9ii2VtZu2fZUovTcJsLP
GRPHVmCVh4O2wVnOBmej4BnYrIKv0TyzwTLHQOE0U/z3dCopQCMq8wtGArTpFoWfyT4Mji7Hl4gY
ZmpINkGKXCrElrFPHO86dqiQ435aKEQ2MnYlpCM3zzGFKH+WlDT8r+OI9ahbp6oPBZzu3HMGFvF0
SB+mMjPIGc3aFxkJBQULMmMGLx1hb3wPahebv5rqriG+KNRvMcLZtfA+qcx6TtsRAp8Y/1FLYPc2
kxnR8IHhbTpXEcYcPOeT03fC52MqlaC/UAA4VLdY2fz1jIb/jyH4Z9ALinhGTY7azm0aLwXR9+i/
DexLwb6Ki6Cir8rwTlwg+Ab1ZgGvm1MlMw+hXbpJ1QM0s53niG3wgEdoZKPFkNCn6XTAaMOnOYrF
h5u2D7hwqGN1TvjlJiY9hHpI4erkMjneasKnHHbGgD3V4Rpw4ywJ5Jl8YUAOIWjJ4WekfMSiPRhT
JUFJJSo20ljcOI+T/g/LNoZOeCZO9J7n0D8t8lrKP4uzceQ8pScCgpSoM2txxjFDyb+1lpeGeQC/
QKPWNcLfNtjSZG0FZg+Umjbnc44nyTDRGvDq7pBp3dQfPoZO+NDm34wXkEVgsfpDwvACqJrz9p4A
tzH3A7GdsQvnDttHtpmOKyRPA58xxjQDDmSxnRqGFKocI664scW3oJ25hZJ6wAPZngXBW+PuwQ+o
YJw5vnLC4Fcp9UsMEm24DMlTkl5Ynwa3UBvEfS5yHPo6/km+7+hFh10Iv5SBg1/gdiwg/ekNvlzD
il4BteV0OVOjgHo/h/od0TfqVMKI53XyYYqqXsDdWeBRjVUVbhpO6Tpo4QbVZhY/6Pyid2V9xYg9
UaD1c09A3qENDApCuSjfR3rdwN/2zECCNzdERSA5VuvyUHRQ14FeyXdTzGUPT4yzeiaaBj/gU8tW
lHaT/3YqiPkV5Z5MamaC2IixHBUdHsbSEMXWMCMoJ9ztdGmgHi3aHIRfXxn6rJawnRS8CVDfetSi
Ke6iZM3NAnBWzccqqF5p6JpiTOjFMskJvMeripNXw9HSwdHSoOYgT1LiIxxcICrwVq3cpZeilfaE
AcJ96LN5xFEUpT81rBvjFGDuLOEbMkrNDXw0tckeIEGGc6nFAmGsM1SHKLEeYU7GigenmQR0MuQu
Svkt4ZXn+YgpDA/H+hHvwkWhDrOtnupLSWWrnBxPtGUQYKbCoVUC7yM1JsClN1yfgDDUwUlkrFX0
SWDyHLrtpiugJs/UBD5tuUhJngMe/qdZcKnaXSY/tZDYc+kypSTAjOwBCFLbxZyZaKD+oMq/bVUs
bPR7KQd9RdUyFqSaIKe4yHW9G/sDwiMf559sfDY4+7bs2WNQHbtsPBX5cA6z5iLvdOurtwhrxyJg
KpIiC5k5Lzw9eNbYi8rLN7qTb8qyBIpzjejpNOIgtc4eZwTOu3bV1wWmWMPWOmtT2mTQzL2ClxfM
EmddGnbCWv6c5ErnDemI1nXbhCcnN49RYxx08/L0QX0J+DWnTAhkV+DTKrdY1VeavchuNYHeTLPi
Syehkok3OUb+vPYyQLYyw/T81o3BK+d0ucmCc27YTo2fNJtAn1zsqOZMBOoyGwQjRIcK2ekO5aP1
N0zzRtyGSQoyVAUO8k+0bcDCFZ0YZhXq9NYLimPNdJE8liK5dLxb0IuoiYr4rvg3LzlojOAY1JFF
S52zpt7eZv0749ligFHZGJmTBjWspLAksvEjMVehjEQG+9cUHHMtkMftWlnfWewZQX5lUDCPbHs+
orLkl+gm0PKq0ONnpGQvbJLDbtmP+lbzb9FF9G8FAbE3GeCPczwt1pANHf/GxcRcEyvFya51+kO5
ZQHbsvnwDvik9fCj0zgyYeNAaDElKt1HSuMRV74GUib7FTnVrRI9ppuT41zPfiJHc0MZDikV8w/Z
rSHhWHTE7bk+aMFbCd6+yGcFQGn9KONznJXUzti0Dvd0IACRF9Xun++KR1XzDqo4O6rIvIVXr6Hc
h8MTYlK0JasKP1hO8LWRYfBlqHvJeybcyIZ5aZ0vM6aeBeZ/Ae0Tgt/7oMHFjMA9bzxep79QnBtw
gCmbQyA//gGsLHyyyWgyJ9OPEjZRwYTL1x/8ZMhUp34Mw68R/qlmegrH8Jyhk2vglEvs5grWI4WY
9wQb5fHRAvpWS/AH2toWo7V0VtLShdS7+PVG8T/uXjBcqs5EvY3cjXGtljprT1XIo0dZDsMj0Ika
x81kuDS88gH2orYyb3F948Op0TPm4Tj2Uu528r+O512DlfmQiqvp+tP2ZKdiv0Z7nynXgCiGjqE0
E6cIa5gsRi6T/iiU5MyYyEhsWXEae6eN1D6CiPCKk/ZQ49bWUYRpAZlfI0RVyo4MPQYEBWAJ2ZQ+
AnpPCjqbtBnNcDUT1Dk7yZgHZJNwhWB0261FsuPZ9WNNRArc0widBzofGZN/5uRJQ4HPq6UtIvQs
RP8s0xFhICDRC0aRhZ9li/N/+xVjDm6mBywgcOnCwhzwr3EbybUdC3OteuOrSIkzMlHIBhoxOlZf
HAaa2ewI2gI+22HiQVn4Ci5aQG4Df9I/+xWghYd0ZcOEVcpDHoa7oVypVX/snJG5/nN6HowAPL19
0aApYjFNKXxlEiM1YD5i43TZhsZaJhSEx2d37UIYm9Q+J6inQXNI26qhqgvoP3mLNQOYnTqzFLH2
A1KWZfPSEynbHhqjPtqZfzLFeJIT/5Q/cv9mQl2p0b3kKHPo9wycisV0QsNJz3YGw53gje+ICUV8
8mSF1R3UOMGyAcaYAfXUfcDG9hcWqvUzCu5xgZsXTlGoYwen2Ar08E16sZN7Rh/69v+F8v9YOq/l
xpEkin4RImALwCtJGIKeEmX6BSG11PDe4+v3cGIjtncmeiRSAoGqrMx7zyV4AGQZRSNiRghNWkMY
JKs/WRKO8iupBaOrhbMKpLzk14AoHTMGnhG3K6xIMr98wvmUvb/QyouMgTexMLpNnc+2Db7jBShq
Na2+3XbcFY0L2y3s3nslO7fon1kV2T9WjRtC26vLP+Ii44KshnVrMHOWsChr2ohayo/lyYHCD0Vp
JBtZ9XmWYhhn1BTD5I6PVhlhoZG+U3Y3W8vurDsa9RJKEON34neZcTeKF9wCLifbKPHKUfMKIBRr
tiNbK63A+ljGqU9+222zJK8GzAXEhSm8Xo6klXqmVxL25KdHOD0xrh4QFR8bAgNGVPFDv0Dzw1kE
RYjaJV+9GoZQ0Q5HVvQi7PYsmz3/WhXj3WRETt/wfX2UQbGjzl756NZHCj26ITuFuXw8fFXTQYXZ
DsXxbtzkv8us7bjcm0Jkx25+10C/yLJAwrRBLJEtRLdz+EEvClgyRliQzxHz8Hpv5dshY6ATL6gh
lwcgwNkEW32pcQMyweTTk+jb808I9O8j1KDiNif9rU/q2xI7lt2gKJgPsEKUNb5Carzo2nCurkLX
77r5k3T1Bg5mMicP0Y5k2hJitqr3te1v0bZ7pUQmM0if1T3e4X3LDyrUqxbDzIEUIpsw/8DCmdmP
fMzjMki7bq9K38B4EMUoHqDuaaaYIDZ+Ug5VqRwX8m2U+bPKmrPK0zKXDCy9QnmOitfsusSqtzDk
jJ3ncb8ORjF8SNd0Hp8FFHxzmWEcmHnmD1u5p46wp6DDX1JTixNzWz/Lt6dvRGzKPxwrq+xm9Rud
nda8KvgtpPSH+sey51Msg2Ps64OdxEGIgwuRSOhD7LbfDBxY0IqWmLG+sjdSKegTfERoWtWTHReY
GnDWkH+XKeFtRv2EOWjJ/J7V2sJrX69MzL5NhmIZ+0VjBdWrGkfsrWhfEJinEGYAergEM4x14WXy
e1UtjiSdywicgp4yiiCDkERHohm2a0pAvP1hZffhR5g/awKIPT53P9H0AZGhauPL3P2s8U2G0dKH
ixuVbjSxDm5ry/b7L/EhWyYFxNtC0kFOHWJh2iiJmSZLVEAHXqrb+Ax6lBDlArvSlMKroVxFqwkm
jPEWAIGZtv/EuN5pWkBxxBeNe3kkBqQGf1HJbhJRkD+b00wlSSQ1nsFd+LwHF+rjVZrruyKtL2Wm
I6JU/aiRH4lSvJHm8RZK45uN5HaTxydLbk7KNtGhs+TXYmiDXONRy41H1HevQ0iMPYtWc47EP3NE
1psfrd5ZBUO25dI16MviDoYG2OncUeLEr4aXoKPkiMetUVeOYuDP74Rjtw/ieftQdiTFdjKYxP3S
uzDibTgXC8UHvvlNR/HHoa7h3MR+3w9/IjEfk5GcBRwekdDhrm9g1u7pH5qCMRjj96R4LWuZGeDf
St6NIX1/5HjFrRXnOhwOBZGKLZA9AEaUSHmwLVyDkB+I8jRKqvVHp2iwlrck4uErXgnb0BRG+3CO
WcTFLSMfyB2JaF1u1Sc5OfpRXjAU/eeHg1TXbhDQdtVJgAKWVcxQDk2eqCI5SGItlOBjW2yPkFsy
ze/pK8UGd9/o5S3sC2pkQQswrDMEtz8TglZg281qsUsf4G1ukmGj2R+5XLsjYQmrPDidFTrD1GFG
A/I1UGCjHbUJlGrw+T5Id/AjoHltV3iFmF2QrdW/Il3QRm42Zn+El+rXuJIBjWary3PRo3uKTckr
bBPjI0zT4ZgOqLgq2lfFptkbHCJuXV2RjVYFEcCT9IFq7Sz39P0GjFg7calMv+01Pno/yaW9IcZT
ouunIrn366XS+m16ZlqDz6h8UQb1njXEgDFQGgmDy8ApQjaYCDbqMU3l6VGr+uPAYXkiVnqWAk0j
Pw9c70h+ZgmDuIPIlivXZU5JlZjK+FKMdISMQ01JxMLFuJ2xmY2lJRsdPSQmxvJKoZGVURhg3AXg
PCY0BKKDZCV9OqKEHtuNRvhASfPHbUtQAtnsyUPrhwPQKIxZA+3NKL/UU3Wgn3bIXIOivuM2pUFn
kI6LRaoNpWB5YYq6Y58FIpH9tZs7n3E+IU4HrC87wDJxk9d1fZANOZBRwLMeNaehzI9GjEL93nIk
X14m8nvqunAe0Ma6UbvFQ3+le6iOm95kdKFEmHlv/OzcTwzRC9m1dRlqQuMJIi+4WWuDgzBKbThu
UubR9n+qBmkxbmDkpKCUS3qleJfuqMgkFm2DqokUxDWghBIvMbN3bUeMrq85i3otY3Q+iFqIPlcT
ht++vXSHypgD/lLTb/DtXPK1XGpPvZyYbtI+NTZoJQYFPThs0sME/VG2BlfH5AZ7OPkY1wdMCSF+
15VXUtrA+MpxgELxw57Kx6E5wlY3uV/raGYUxwbLkSgvSrnrutfY17TAqJ+ez9ibbdITKB8NOFp5
/7Zau9lMvQIcc8sapdibXObAHgggn1L8oXUxhz1XX2bMaLvxDv8Bb2rKAxUTFGerXqCNR4seR2KS
CQOwXGOO5hhJ5Nu/K6yXUf0ztJ8zMVrghtX+drYg+G8bg3hodHO4K1aOFd86AGv6MuDdle5UhPFx
Pg/SNy9UUMqyd8DzMueNplyU6VtVGmAjANkOQU+30g5l8J13FHU6CkPlnCLIn78kuk20VK6E/Sha
0KXqWevnG+FwF0PPz8uLTmZzYxPMDIANe/Jk3a2I9PQjtvYyROzae6xEDyn5GDgb6gH/T1AR/6MD
LUzpIvRtG5Y7NqmU+6SPXrtuBw7Oi9JNfRduXEwn400ZnmN4cPLNfjDe5vZnNPQXY/xuUaQMwaKV
h+c11iGzjcan2pBp+s+y96QM80JKpbjEHoX1p6Wn9GuXoz6G5GCOG13GXKwHS3cz2h9tu+ZTwHSX
FcxouMY6tfb4jeqygJzbQc7liSahzMIoWIQPK/+T8fcW/m+jc6fhA+z0ZJ6HeuGyxed5XU/ySEv0
tMqcu/MAdnbHaCFcz59ytZKdRyjPOJhnGwGMZut0lVtHDvXjokonZSguVVpeEc9CEZ8xVCD/r86W
IGWQtLilhWjUNUgb6eyLD3sZ0Fd09GjXQCwy/h/FUcXfzCpAeppHFTtb1dOe38xZT+fJU8z8oNXd
IeFoqIfLf8d0b+CrLe0tltCwsfbKsAOzR0GYsyglJ9U++zxQxvXEyeBmZIorS/lPW2mshUm7QfBp
QNiKFCROyMtrCw/9HMT5S9qExywm8XRpTjQHWIoh74AQcIkOUYtHP0pBG8GKJZPL7Z25o6sZmCV3
pHZQou70t4q7i6Fa13bd23IwiZUxcrm3yOoy4fSJyFdNfTulHAOyda8mRC5V5/yAamCvCDIKfqT7
EEWvsNedVpnAkNhHDXPOYAa/ab8eikoPOg03zpjs7YFTLFQv2f7RyiBSkiAeSGdAQhYrY1DkzHZ5
GPSNVZFkAxyHQEklJW5LGznx00ckk5Ztod3eLbO90gY8MBDtnjWVZb7pDQePDgix5rJNK1aCZXX2
LJPVnISwnm4QE31ZIGXOGfMBB1+rdC9AjiHoOQxpSDOZz0h9Qw2oA/rEdaAcWQMabPnwrIfhFYET
Cv9rE/oZmKLEs5tlz8rr8HcLwWoVBwOJygU6AFcvSTnFKnVQZ0Ygq8dkVlnFzjgAK+237e4kVR90
/a9iv6dmvhu3YVX4fU1ozcSyz6GDVoOiloRu8Soq8ieFpYT8AYmgl7npj43SsrFXxyrKj2t8Mlj4
oQUb1ntZnlW2zg4UO8wMN7MFOXFkQjazZ3dArPGDRvpP12JZ/2suQMW6b626ln3jA4RYElbUpD4s
dg8CJ3Lo0gPkZM6YkNkI10bB1N1pNFB2bfo+yKk/DQOsRQIQ0GArRHQSpr1POQfG+jMa6pcCE89o
zKmSrGYjNYKSM8lm0vsTE+qLSkdy8srJ3rJRUuT7DYEFKU5GIWKnQyuwaOpep3+I46cIGciv/ihV
++4DHZCCXL6mGb/RJI2EKA5psYRXtgsyTH92wUPXygdWKkVCjrkZu2+rt92s5TO7pfLiD4bqz0y5
EQmgRDvHMQ0QE/vyqJCzuvit2NSbsvtLH7nJa3w4ybvQ7EfMFzV/VyzbqfjIqm5Hs9BvOwU2UfQ+
4deWjPGjNmArDh0f3wSEM+lCr49Oymwdorq79OyP+lHK/vUBEA4GtseEWNYo3iuFBiMdJerTA6cF
9MkPS2Qc8R2d4JKJlwKojW3BiaA3KWL0Nq0EL2y56nZxI7TgBoh/6gOdjrOl9luMpdHEgsa523Bn
EieiSfVKlq9JRYQWIRtlhQqxBCNCPMkYZWO4EqUFfZQQDoyyWMgYMdpkRNDOwygbdh8o/P4IuEz6
gJzo2COHY+5KR5mQbjcmqFVLdUJzFrw+xOtUoFzWZp9Lw97gTzRO+1HXzpsUyKqhsw1yE019D2c1
O2og+UtYa0WChJZvbsoKk3p36mrj+JzAlqeU1VghVpV+uZ3cRHMTF1UVQRlBAqKOnNL2mkjqFdBG
yGeQKLVTRemtje2rmvK09qzvMfht1ET9S4/LPJpwBY93cN2b8UuX6bMt/b5SQQKzxtoVxcLCnbxd
Z2SqhGL0Ve4P9bgBg8pDfhVQwMvuXgknsn1FQexTK9cRnU8estGNeEm78Wgrvl5ddIWjbshYXMGz
UAwQSuRtR8Va/TNG9V69GrlxncN6O6c9+vxmvuXtfK2l4mK5Rl6f1E3ZEv7sVXhNBx1PHf71kcxs
fR68ijlwNAdMnUjnzI8mk5upf+2MGcmQ5dUmeSO4cPMZ96peBqsUItRYDjbZ2FmNiA4NDh20JPsc
e3mHSXBf6cp+kD7H2vxsR2Q+PUyW8ttgqtM14moXCjKm/SCYvEz7bkaSy8g3piXcOnmdo8WClkJ0
Hv1c1ybDSC90N2Ye0xYNl53YUiJJjEc8ms5Q0WVBn1+Pl/4kMRlcDMXNaAmbCB5WdDppAA8NyBe8
lS0LxbMVHKGiVd3OMF76Sn3le9joIysB5ayfsxEvCihvNZZ2ORaepgdNzrzZilkdnobHgmwI7SSh
ZY6JGhTpeidOjT0THJjIb60FQRxY8cC75cWCylRuPZN3AfHwkLCTIbXAKBDHRRCOWSDL3wWaxWwg
ohDv79Ogi/60T0Hi/DPq/pWYile7z14zYBqm6YyG4ek1RvxT2LIMWwlVu7uOJKgEuVeY6yYcuBNO
mZZv/KFDdGKwAmTnieYovic/ZxAkp0DEUYaFomP6wyqPFlQ1un3E98gdpcTEeU7UcGeb93GkRySf
msZhlFaYG5vAkG5hEqQC9Y0aFzmO3QrCnJDf1M32qZqDluTD8pqetwheGaS1ojeRAD33NSBYZYah
ytxoYiaO6aA0f4xGPwxZdGiBm1gD77dBAxciYWQtLZjKo2SMmLQ273ksvUGff4tF+Ug0+4W28nGu
HquqXVfLPrdumwAHIN83Q/rGh+XYJUmSIzChlpp4O9AOse3Eizp2a9ohXFw376DDVgy15PoPwkp1
AUHJTRCXx5ENpXEanQ4irmJrWhjaAmQaEEdEmZf2u3k4hTm/C3nHm0KePBnxSOXPNFBYn52Rhpc4
StJO5lfVTVKYd710pxI/2dZwWoXy2bx3yYgLRjKO+YpQyZgPPUWNcjWmQIB4yAbTtzKGro3qmSQD
IyMyzMiXZULPetzD8nkASz6A3p+K0YkN0mJoZMDCT8hXyiN/JjdVY7xXATpUWegrBgt9/GNXuUew
LNKB/miDn+4ABw3iIur+PGKjsix9xzTuQDDvoQortPn4KmuidTjQ7CYCYs0uZQZwZVOc/g5a7XYJ
LmwJy8HvYt7MAl8E9nJLt1xr+K0q+0BgRoGUnkm4mvtTlPp0ubYZ8AvdkI9CPw2EykG+Ache5E/G
Dsdn3SLZ65ov6tFUzIMBX8hIrpT+WIugaqQaoGGQrGt+mSv6yuFvO8tebWGcqvQD4AUGqVw9ob0u
ZczSyMmWxh/p5sxCneI7QgtoDMY905v7GMu3hfSSyI6cAcctWfA/Rgqp9JmWl/smqbppTid9jv9S
fFzWzKxxKHPiZwUwi4ILOsWM/ZGmPJ3YOaJQ5dn8S9YeDaNlvdam8mYm3Q2FZzHE7wlUnpLog+V9
XjKxaRd8VhluD3uS/5mz9Y2YUYoCNBgJopkO1YiZj0E50SybXseoDkwgQblt7RseJaY4mbJtWoMo
c1UiUQ0Ek8JFlMrtWih3Mm4ZhAz6flBRgJZ7gIr4v8MqOjTAwAbaewjt0S6gkiQfy1xYI5iJLzb+
1Y/IfdICZAIg9FVBHKBtlBaNBvDQ2Iw4gjVH3d5J421oQ7Dly17iu9FTcCo1NuSbloLX/pfqODsz
UERaPL8xXVI13x+RP0omZhj+NCGYSdIaxhVh7wTiIwRrhZy1thd1Z0nFnhhwD13ZTs4/VhObv/1Z
TsiW6+alTa2bFpbXKGZlXUVGOMR6YipzXAcRaOVX3GS+Pr6tdfcfyQDeOhcSwpmlKd5qYRHPwKST
F0F8Rr2Y1KCym5rGowFG2INaCvVT21sbaAbOHN4tZ1nuRYYlTb+mdUUKJz55RqEf27cyHvaJgjhQ
3irZdwqk3rJ3EYHvJGX64t5Wg/NUb6nP526HiQDcTc8NqxZcpfM45vvugAV4qttNB4lBjT5vI9+Z
ro+p2unmpuXCN3Q41C+5eV+Na91b3tJIzDserKOHKrEDoLfRZSVTXhcB8ZR2MewbLl3x5FMKGwR9
+HzZImoeNsgmYk4l7uaFzaPsGi9RYk9e7g3gwwZIS4pUrslOMkFefU6+Dgtae5iJYrYTRkOMuApW
hs4+dKFBV2On5Z/1+BJlp5G5vmGWDmfX2S6P7XJlTWGFp0e/yfLEXwFGWrPT4iBNg4ZzTPw8xzQk
O+IJI4ebiQJftil7prVkRObKb2dAdtXlbbkqZ0JXS84LFdImVpwGBSf5Z7xckxb7ZLZB836PGqYs
lXHpquyq8jfEW/8Rs0lTuMaeGBVXcm+t6VB0Wm9Wf53Cg7Yy9FgQG7D2WeDmc+1MRu9uAtShwQpi
kVNkREpv6Xirhl81L4/hfG/i1hnod5PiMCzOjwVTQ0ZY/HE7LFWgAkyxttIPzU1/km0vZD+w8N1k
FQSJZKP9rCxnHyuBK4P5WgHQDf+NsbZ53iz8owd1g7aqeY+e7L/nRyZZ8ATI1ZLovCqVq8PMVTgg
isCeTZcOQXNQxlfgXZsM2mryVtJfbo34YJvTXQbnNQdj9o0pzS6x+AHmZJHgTc3UacPlRaoeBYYH
lgElIcKheV/Celfq73N6zvBs7+YY64WA7pO3DhZP0Ab19Cp4T8Yws+T7ERHgrDK7DJknSZ9UWsbk
0Yn1fG4wrE0LOUB4b8utkoIynn5TskETshnxWuBm119sNCdosfPs2ssf+NQTt0NcjdsBPeBTqbb4
wAu05AdBcBm9ZK6JFkx+t7O/lvJdom/IKeq4f1B6597TpJRibEJVKqTI4aHiYJgDSvdpUYC5paUn
+coYeRN7/lKsbqqMLk5Rd1wlB3WB4kS4i2nBE4SlTUiPwWmvBOHl8FnAdG910stEuk3wUmCIXEkW
YlqcUjIhWdd4PvV0m+l7WjyYiexPBdiaEgUAMUzJ2BvkjDwrqSfBhEs6sH8ZKT8+mGazGP2cUhBN
+kmZyJCP/Gz+QUnwL0zh0r77I4GGBpXUcKH1SQAbiK6nAhbPirR7ietji4Bcg0CCR4mfPEWk0JIz
q2L5rjonnnycX2MN8V1nhXx/eiOSl9BoCPxFRM9OSSFhePkv7ptVil3JfgvjT62GqDoBpfhrtn/6
7A17Qof6/5lX54QUpv+Z/LFxyfzq6JKQ35g2pRC4RbgX+H8uCjrKAf+KKYaXSfxB9puW855gYh38
aTlcumy5tVF3y0iasW2OJL9jdbSWbNevH0YBgT1lpA72VN40IHH+DMUpTqXXNaoeEad2C8XdL2r+
dujdBHuejofXnl5NcgBG6Z9J2kv5O8QNNvps/6SDZC/yEvoSxW/WH/iNV+aNw7M/WMPwRY+alB+4
7DxcfrDPmdDO0bVCJ1VZttfUrYOGsVU+WpjqzPJzgUSjBQoHF1PFbEUaisojDE3iMIB5mtRN/1iT
ZAPTD/AtK0FxeupxUIcjKCIUJHgOMfXxumZO/mxGVFutPib6A9YD2/7GfNof3elpTGbPXNFe6JzJ
lI/UvIbddjuz8jWtHYTkcejkFnEwmByaW0QVp7sCHRpJGnxTTWOAeVP7jF8tuM2SgKgUg5QQ4mQr
VGtqYvhG+Z2EN+sbK1H6y6gdtSuJrWuMYfMDqBeGBSI98EpGnOVMHtsK1wyo2D+iQk5XfXAx7P4s
6t2aBMpjLhJXUYH+QzhhlJCgXEfVs74lS4HIhuBz+K1/dfRdeK1pf/YvpIBttPjFgMBS7zvEZyhm
vhJmkC2K9zLgfZkhLFiI46M+vBSTOJhGdkKi1fOgd1Qs1bYO5EwOOOwb80kCPZeScrMgxZgu1f/T
ujPlb4isKDrWaA3T35EcMxkJQrxfSxRpJ7vIHIOckGw6MyfePH/WiVkdv4N1KMtwZyK9Qw+xCzl4
0gFysV/XcG0UJ2mUzcSQZ2FbKzVsCKSngcyM/yDciFqb+fHJ/h2BaMGCR+G+rRiD8aWd2Efyb7xs
C1AFeAaFpHytTHiGdnGYgmBj5M6I0u30zB8xyXEgTIcg6QmmNBC9z2xcOFXT2J8IYCgpHJglU+17
jcUCSuyIsleM137Ot2b7O+TIjQZyyvSZKNjHyKi5qMH97ch+N4v3fJiv+WpiLXh/qMhRtU01jNtp
n2Rf/+nGrR91V4PDwqgHhgd9ttuxnk+2T7NpkOaTOXM+/gnFP6YiRGYr3VtOQzzB44Y7nGJ2E6Zf
hYHlCEAgOvR6RBn5GicfQpsxHhQABXQvM44S/6o2KfscRuKRIuNVAwsCdatsbW7c90YuKEORnDLJ
J+gLJfAN7LUtNlH2pSSjIzSSEF+N+rAtCIqQw82yvkjkJkoQ06Sp/ehMbvM29+mboIDCmGMwmw9T
ArsIJsrRB3O9uAPVkVxI8SvJK2pWZVtltjM2KsrCT/UoHwl/pNGlI94mWA91ZfmyrcbZb89j5bU8
bnrU+QmSe6n5pRuIBF+rDwJJ7mRrhw7SocVlob1ursx2KxTn+2pIgrkna6f9VFebGwgjX/qVJOg6
pm06kroRDEz0hA11MsYZANcXM4gC9MJk3iwjyWyuY/FeCAb2n0PzaeTTNmH+ocfzj2KTdBN7WnNV
9NceyLIA7xG5dmAOiofEuiQkI3vwO4TxTlcZNBFMnQCsfUI65q85ZrfuO4YNCglSxMdE3+QLbYQr
LLRqdGfaI1Epz/crejBED8GARwlt3+qkvU4KjVefVYXgeUAcLdd7lQ9pcoppO9Wb59+TCuIADoli
zxjMhwgf0bitcU8YfHElhdzEbPig4WTjVWJyk6QELX20/IRaVJ9oLfT4hcz+sa1eTZtW6Lputjqc
bAV6EiRsIZ1gWNyy/Fhc+cx78J0Sm7n4UbTbc/Q8j8j/KjhQanGc+Y+weHmFGm8IEN+44Du+lh1V
gbBFkM1YEeC2jUS+UeLlJzACZnUoItpyz1nBzQAATMdhI5Jphy6bYW0/WUHyI9gG0YP0/CY0lCqW
VX2r4/+EvDnPX2O2T4x/NLfW/P05iqJhum1CRhXepBoEmqQ3gSeq7/7ytjEeai2wPgwm5rYGAskC
2Wi5NvKoNdv32V7lx86Uay7K3Th8s5xmFcJSjsgMpq3y1er55bkshRAbs35CNYN2THa2+aFHniJ1
21hF84Un0279WfusuVGx344PAsjBBeJP4NPVtsgZMRLjdZW+ihan4MqYvUIQu2zbBpTTHVnDerF7
+HQCcuv72tK8BlT+FtPobFEv2UwTjJrKankpv1S1xqskOGggqIEoMPR/miRyjKdiwF6DDA27BEFh
oH1UMVJcE8F9Kd506S6G5oVpKQFm4b6SVGycDClLBkZn+07qjwyUQocs3TEGSs+awSLBYRaSwb5T
3F6j4IVAvAF9h1zsLvaw5a5pZe5r85XXmiz8Z2RSSEDt16x2awMnHeAXXfhTF8TfcagyCXipbN3r
WEzpi5ash/O0uIsucTkIrBppyhAsOhB0oxEZzDxAkyCIAIPUCDtohsAouk0tqzvZEEEn6CwvEiEp
hCZ3xb4qYHTJQXoPp+VokHwreYAge575rxDdbbIJpuSrsHsntbU9ZgsGEfleClDyKpC5+zmwSSWu
QqDbI7tSNO1W9A1LDiZvPqCP8ZCQ4f3Zj45soK2fgSa/MtUxMk+LkVGagyd6WJOr6inZu1wTsmxr
XhzCggDwBZlybvxpWrbKmDNvQCnF9LSMn+kIozdNpadtFYlE4Ek5aWHoyvH3mqQH5sVtMe/CQ4zU
zfKnhMtJcT9z6K12xa6C6jOTGBTJq9dKjOFzyvyJOEPytCyEtQVM36ef7zJgeyixMsiHGF7JEzcl
XakvGwhhFvQC26abjpoxp8rncG4b1yIert27nwCV6FVE7pHtl4QAleW9iFvEW+M2QU5hTDIJJ7WH
EbNuPCU2SCWE/slZtqHoNRF869CU/9a7ajrGlKCFvOz003KvLY6l27QhZ6QtHJn5nUIyuCBlIo9H
19SgMXXmpllDl1NNxjFVN2n9LKjn7K/8uWWe5cCupVt0FjeDeUmU2F6vEq/FnKNWoIrtTybH+vFD
Ztyf8vzH5Fgl6KGPJCmLTRFJPM2/s4Sxs0C2CmEDwI7KNej+crqwPaQgT3ToCC7AYmnKaIRNWFab
s6Vm21H+UxJePKGg0z47OpBqDCxoq7a3eUFeVGE8k89j8xMzC0GSOYl73L4BU+/4jpQhCGm8eNdo
bC3IjlR5Z/fkmhOQnufKDaFwVsl3HYxEt9eG5tKsFYYZXzXuUuFU4m8aguG7VWpBSW5tcxFu7Sbc
EUSiCiowCiThS4PYx5FBJxF57+AXleo0QJFYaHiy5q39h9QMNJXWsSChqvZEN3u1igpqFJzwQGey
2CScl00A7zX5uWABmh9VChrplBitkw7fokdHuTEJGE5lGwmS+yR3Nv8nd+ohljZzR5s+D2bAueci
Sfb1lO71iv41erucpinT8i8J3hEeQxrFq0sjQ6iklzCIt4inaXXvL9fZRv/9CrvXGUDXJ8TJ8pd1
NKDMSvFn6/jaEI24f0Fe72yD+lyOT+kSn/NIOpPtEWuvZbw8GJdeCu0NEcBbmfY3RFZtWr/1vN2S
hK+S91lP8VWrofxBru+RWimQ6xPC7mT0gLvpyF5cKoXDPucFE8xungXUj3JTc2I3vLSiviSBCz1X
UFMRTwqHMgFufHZtI0K2iLi7SX0K4eYynsB0xrM3rsV2piwXDSscUZFI2DtOKXVhbucmc+nPITGY
JHfQ77NNxMFUXNZ1XxxlTTmPS3GJBU5E5suG3mGpoewzb1F9CSvUJewV8V02tUszdJe1lggfXc4j
WygI6erCyM4dltzJ0OHU5bkZrZOoBrwJySlqLiR18746m116Tw3qpFh+KdVPBTmbjum6O0qVeTYW
aAQxibAlEsRovbbch3bIxtQdrFV+y6SvmhWIROpZcrBOOQMjd514IYhlf5PQPoQjfm9tn8X2uU/z
K7eRwqhZXZpDtGqHEfFDivNsN/Z0caZ+Ly9uYmfHqK6Ogj/RCnxfg0c/XRImgvPTftTtwsXwy8iE
ZoN1YHVINgeUsbPafSfzRLNXkBOLAIQHFHEuMjlDFEEpIsLBrH0eL/vCLkFL2T51I/5sayOMn6a+
8L6XfAbEkd/ITLs2pIhpGby7nMVkdBQnlyRPwvUi1J2CvmlsFHdsqVUoQkKE+G4/KUSmEezJNTUw
DiFcG6qTXu+F+BqXYa90XZAu1SFXkuOWU+GwyicR2zhXIBrOcFTB9tTzW8KAyUwI9l7LD8gEKBFW
BNSJQopOLbb0KJgPM66nx94+dC28ZIV6NafPrC/OWTufMy0547aBiAG+pqCbDsjgidLqgGXYoYVI
FV0IUQfpX0hTHQtJPHFG4ey88SWrep1xyP6LOLI4mTWdSKw/1XQsn1lxBNFELyZRNKGAcEsMjSwn
p6Yz9wxt6xApEbV7sa4Bbtg03s9V56e97FV9684X7glwYoZNDIN2lmbArySfDRCl6fjI6qOn355P
dKOoumuDxDyguoNvY6fcPPvjgqSxKY8O+egwo611nneczxG+cDLSNTLS24n9cGOusFoJ2BhwR/bk
b+rHlEBVgYSmGlDO9077MTNEYfjliLJ27ee+M+PohTmtz8+QMICtP2N4KkhcGmOwq+VvHK6YoOzd
NJH0nTxIBIN16KVE2NrmV2IEsWbDQ9hVDvp4YSFS3UQqmQa9zis6RbJn/0obYocLNGfkEIVT66oU
CHeeuK097Gl6aTSZd61BxstmBu2TXE0JwhvBz6mk7JISZ3nmDjx8zMBXKiqMhz0Ct2qhvWjjyPS5
43cIG3Zsq+/QAqYCATy3y4CLto5fxQKbHovYOjhzAwZgyd01fGZDbi1x0aDf0+hoQgx/4a5L3e6F
XAcaaDF21n0/Vtcxz27TIG5S1N/hr7aJflVl89512n0nh/+j7Mx6G0fTLP1XCnVdxHBfBtN9IYki
KZLaLNsRviHCEWHu+85fP4+6p4Gs7EYl5iIRuVRlOmyK3/e+55znjHfKJq1Gf2OD86qMy6OZrDtO
ItbD9RTtDHad3T5Jht2vSOP8Szh4KLWAGS4k15w79ITH7wQwdVgetGad5fHMAf88I1+VuX/lE5az
6ErL5NW6SiMvzYKelbRzBYqgFEVzOE8X1rp93NhJfSzYuk+EnmBeT98r+oV5/mQZaWSGLWvA6foQ
J9gV3/JkX2CQadtjohAwZwEuG3Yt8RKWcfASYaBIc0ey/Gg1KeRPzH7aT54MNHLCHdlCyTL8mE75
ncq32tyLkwyjJhz47VgW9Z+TbdJIF4dFuviGqfuRthNReuRbi/Oc20re/NLFmAuCX3FUKNDbzMWD
zh1dJACITwp8LLrzEAjxD9aUVZC06j3JXkvGEgpPSuZ3nNnNPvqIgctBhspfakQnc3OFVHAHTg7u
TjQDGIOTeZWu+wVc+kXZJzojD9eL+nl+5O8jckdCyIJsqEZNp3bkv1jWP9unvSXZmyJWIxq9zVZH
bC/dxNrckgtLBddxFWB8NZvHQByvxV3BFyvRtdbQVyr/7jDmmUSupcO21vwZIxamFvme8HMbCOes
FPuwadrzGWzBUEomoMdmt/WXLJeQqJ1GOc/pQ0YKVlToPXRJHtT5Zzr9MvszW2TpKkzGU2feq0vp
NH2z72WDHziB9VZxExT/1B9N3nlSAQAr3/GfwSeILVHcm+uhhaUOSzBSD1t556/nmg52IqrQ9vgR
kyX4gkzMYnjd9SP5VB43la/4rk6/gGD3pH2hZZxX8+lWYmGVpFDXv3q0qAztu25fnpc7DaQJ9YML
9t6hZFWSO7X5XRlDlBP9Pg0mlqrjE9jsldiNcyqAtavmSRkmJe7WTxUjH7+iFbIK6zk4TqxJiw2L
0r7ntM87uzRuGZUOuCja8kDPjY/lM8vT8DWvDX8yBGZAbIcoCFblW9Uc8DGWFEeTMMK+bOV1b6Yj
x5NHqSNxpe8Qq2J2mhK5ZDr5CLiOXFHGgGqUOEeg7QQc5ZSQxN4Pq1fdSm7dlstP/yRM7CqdQiGu
wNnw1kqMcLS/LGRylQxVJluwYOeunGsuNEiPTxdfE1IGu6m68COYUURMlc4Kk5KyQK07G2p37q3m
rDCQtIJJUgBjSNQ+OuLWm8Pycx72zUrd8GoLICZT5p9E7LxUIdy+SqfZJHuX+y+yxlaSg1QmgrLo
NA9ngFGUe/liIDxacSBT8IJFGfd+nfLBZ6Avs5MpMDkfYpYk2KZUKBecw66CRWNkZIgEsrBRd976
6Iz9Xyh1NDl0PZjAhuGbNT21kN1L62TG+tNtejIMwdXQxBdqkJZzocSw1ZtwRg2deU6b/DTiAVGe
3Xvi61TSPGsCaihbt64yQHm6l2LVaRfsVzXLyHXfcAgaeDvID+iSI6UkuXjuNyauHLcA+xgtcoSG
Hh5mgKw/ievnYvIbHK4ZBUJ9P4f/6GPRkqY5mj70lSfn0ad0W5mxJx0QdHg3OPDt1tLTVBDYQG5q
R2Ccpo/OiIg32xuLWq6OVvMtU2PazQnO6UCy2Sqiu8iWj0rRUlUrCbOD4N9+GMVna96QGpyGYT7R
NUKIBGvusfB9NgDds+9PLU/HHgiFs13wsgGagnmWbmdNoPMF8knyo6wm0pY4gJabQEIrMwEAHZWv
VaQ2l8aBbfCMofQqir06GAY9TmSyuxIqsEhxPEj8ad8rQUx9UuVjV+WDGLCU/sc6T4YMHG/6yACn
SCjI78RCZyM+q5rE1vymVUKg0/GZvUHTX6KCqKGtWD/yhsI6VhO0V/MCjIXbqP/gGi+96m7N4vaV
u/F+EYfjoGODYO3/j6TY8tXo1frDWO8LH+ScH2LTG4RThbMhArofL7IihfAwNrJZ1vZjrIAlQ8Yg
pFdo8B5qNoL/r1jJ5HJQLL/X5AnnrN2qOWjFrc/tVXsfwU1IgN4EvA0abEVNYbXBoa1TWaoOGmT5
ey6zjeMjte/XRzH6XQ7O9/Agx2yatkoWtORsTwj/VUaYVorX50A1cXx6bbdj1ctZB8W8/GRNEWRL
D/2HKBFznKxCYePsiNPsSMZ0V7AoGdF9X9DZJWPxM8TTLFupVIi8UYGAgOxoQaF/jnQbJZ2pXxlv
5SoGkvgmxe95V96K8qfJlzGB9Z+vBF/pI18tV7Ce0X0LhBdgma5mu7DhIsCEjZaQzmeZGFpdrpDN
9tgtG/fvf/tf//5/fi7/O/5dX+tijevqb9VYXuu0Gvp/+7tkWn//W/Off9/79W9/J+JlGhJTE39o
1ASIssw///njnlbx83/+j2Eq9WwZ4+qH2aX+gOsnN7n4DuWlZx3XHQV1O2rYblXqoxPnW28P1H5V
BgbA8ZD3ylGnYlJkfpb8fn2CiPIg3cqA3mdarY84Vvq3Y6+a70XRv6dTcTVWirmYhsv20ZA73Ojk
0htYeV5s0bQsgovogr5K0H6WS3HI/ZYYF1KiI2XHrM2O27q57FwVergqugZmAoVi5rcGrdyR7As6
NFyV4bTb90txqPclOLQBzF+DU61vO64C6P5D5LaD4qp973IyIEOqnn4lJjICA0tkVky7Z6uW+ch6
f4v8wbc4H1jvNvDu5BkDc+EsjU6diaolKOzxoRmPJTdZFYeL3BiHiaWPFK32YFq2usPHzQ1IZJuw
ebqCDb63y6kL9Mv7IPP8a7m3fmOmQwehWaQ/xTQiYhQF6gXn+Bn4OcN6RmVE0dgZnHDaN7kwv0Uj
aAQxO5uV8C6jISrZWWMhQ2cbegVdXVMWVLztyNRMWXvqDQyuJjs6m/aOsK/yC+XJbscYtPXLXZPj
+6bupKJ+zYbsTZn1NxG/peD06LJSXN/i48pZ8VBrnKQtM3F/ncv2qvOpyEEVR/eK4Nd6FYv2St3I
NaUJzqTRjQXOWUF7zQcV4sYPwWDIteV8gMeW2hvrjqSZD8ul9jFVMG42tqYctEmwrb94vmX1f3i+
TdRbw5I1/D+qZfzz840NlOIAK4k+rLGFgXnoNQxuKG3cGKjf9fu+DHAgBpmohuTdz89NT7SeRlv5
WQVpQ+iizq7jV1eYLB1xX4Ir2PDOdsFGCiGD8lbsStagrQygksVSTTXWsJDjQsqJSxxQDfsmQuq0
QlJaMfe+2sknYfdRt4iZIOVLYpaPYyQ80/8oyOyINM2Vkt5tECRayoXj4/ALV8dihvJKhQhxorb9
KrfefzZnyfPZHH/ShOqQ60eVJGg6fQAPcAT9ogmTh7vmwkxL1bpMyjvKSXnPGwK2Ca4It18J9nIN
Jt64vc66jWHGwd5RWNmlZmya+jeUs0Cvtp0BnZl+nUcEJ154fibKvdkrzCfPoBDLB66MEoNPsd5n
I+FFhnGCVWmLtVJ+FOvi/aQKJ28uWal6ExZPh5dgtjmqpToINSkfjUxbT3DwLKK9BAYsfThWX1yC
ITAIWMnK1GWviD9Dx8uDLW3EsCi4DHtfIjH5gzKQeCio/6boW1zP+drYDS7widh0LVdeFo0eBKnz
SHaY5VjB2oToNjYexl6Tf6JAqqqcZSPX1leOuZ1lQN/SPn9IEvImDewipH+1O8xT9lApT5tFFaVB
uc3tdlWL13Vi02LpYR/3wZ4E3EZhtF+42YSTKE0diQqr/SBLp4zQFe+IY6vznSGcJhOAE1mhVRig
S+nnkD6n24IVw26KlXPWLJdqzq9ZIV6lJL4tpnysYFSNkXjmy2ORf7W82dUJTFpSEcyVV+rIaorC
SlgIlKUICHXjDBCQY4XdLx57efLo6M039bxJ3Vnn7/aRYstrE3bCL6nj3qkDhc4/4+GscM0cnw5K
BxgdaSiiMsZCIw+Y6M35/z9/TNkwZM0yVUWURF3758/ntmzlsEmZzj2iP8oWqhOcNVBqq8n3BbeS
udwrjex8caSp/HXW5LeuOxQJeHTlotCjZGrRfVDMu36K75Ihu1smwhRYXJ0aTJEkm7yXovyCnRXO
DPKDiuXP6eeR+0ryMGvxRYRV2DRe/FRPc9J7ucEWd3GrrSSpatJzNzn5c0Lv9toseJfpMSvNgc5u
if0XJitbMpTDIC2gVeiYrgu7ESlCABzOZUndeI6PJcyDagSTNCjoEUT0TZ6OGibQy8wVLCthD8ar
H2v9IWYpsGs6YAEyrAux9BfMl3m4LOk5E+fQPFjn2qLN0YAVgZS6TUzIijuXuYuv0GkH42ho4vHn
2Fd2OlR2f4yfOJSUvnEkKS0ncaCSzQS4Ovc25jnQ0TU/dY12Weiqix7KJBbNUwT2pqi/xKOtsubG
JHxabPVbTVWV9NUHcEX8VW19deWUYqZSavmUcvB0zTPjh/bGryl6dlOcTD5iPW17dKLWqv5S89nZ
ZpniKxgIRXQSurd0nC+qiYNx0wLF3icSRkStdGVIaDSvNvs1Rwaw8f5Hw3nT4iuAhW65bO18HVvy
0KS1jW70esW4z+DEiqV9ofmGTFB3jI8l97cF4N80qH4dc4xv0UkFJvocXqNW9dj04DfU92/s5VIL
Bvy+TMl7A9TBtWyWBiUxxl8cRpLxp8OIjBdmSN0wVUuTZdom1H9+2FfSd6tQycZ3c5tcYFNdALWS
ptZrax90ECkWGB/ogcXcEJujgGXW7CQVbIHsU6YiueKnkMNCoMWOSkB87dB7NEdZtLNYCOe1FM6a
CNi3Xs+rPQ25b0U6e9jxJFmeFOOIsYtfkUjWDKOvRpIkjmuXIgHHIM4IhZqXEwg8G78B2V6+BEfN
dMdUejd5lkgWPk6msg6jJDlXl560stPu8VPgtHUR9k5qkvoyHQQRjBbFokkH60oBlZGK+QhrG0Pw
weLGHXnTe4tHcIDHSBmAa3S1W0uJW+7HqvN0VUADnLFzRA7Tk6tEmWce6lpx4ZGq3UnpLS/ZiPwx
7ozDEuYkfqU67Alb6kl3tYECsKBPkEgSY+GOKKPE+iD4fixW/r7tn+UbhVjjem/ulQKMo9duy5tG
0orGcFc+npaJgzUNy18FYZpR7C/K2xJXFxoJw1iOEHRYZ7A+3ELl1aj1A1CQqvXlcQzqeQg3Cu8z
pppo/TXL0aXFkI7F6boCNQclmnxEZnbJdPmc8nTy+q2cygE4f52q+opvcHoa/Ng0G3wDMIXnE4Wq
JJI707F4MXOv5OKpi/vNNKnmaNyFjbOkgzA64qTf/euXMq4KnsM/DAXP59TgsDAk1ZItXVf/9FIW
1jKq9X5Uv9PtfoAudxCQM3tgHGwMP0Txu0jSRHiO8VMa+etps0bc1v3Nh9avjfSBPlWjiCUoXt6+
JN1xKefcNn6yOnV0nJbqKT8bbSjuQ6WozsaOHGYfBXDaQyYGGdW734STYOonAclbgwZRmod5s9uy
IrAjey1OsHY3eG2jkeKoIWhpoRSLfKHpXnoonXrU9cmZusxtVcWtDrx7yacbcXIsT/Q9HDsTEzHS
cQHyoFm+yC2wCgSKAMALedjp+SODjvcuaB3axwj0aXJK/qhDj8kaDwGfzKT4VgGarJBpmD23llgb
vMj9hOoF0NrkKK2obYaNM7gGxmgT2Sy+yvLipxIDkRZ0bek7ErFhaj2CuC6ZrPnQ7Viqdfw+UTWF
jyQGYGIMRyf7UlGQW/rIDf5yZd5VHDow0Hbn45AObgxYQ+G2w6nW8m5oA40KY8XfTMHnzyWaLynu
2PZ2xoVmPtR9+rpG1kOUwP8XwovxFaMDbwWhkKwITomLIoXDCW+UqgQC+e6lJhg7eIsiuYKOvygj
l09XGsj3cfFEvT2pfrev2vr2wrG30g4HUIIiJehaw/BhbXmITv+xxmpIhAHnzx5qcxOmh6ieLokg
XqoQ3LKMK7dGsFcVFp44WUGFgUlXuEMR/ZAnbHcIJhATeeFnrxl9B7Io3FtzuWUQYEgJKZfnxnUo
CJNN3V/cURRF+W8fB1lUdELZMp8LztDna/0PM3K6Euto5mn4buSVb5ZKgHx73gwvyjTK5E3zBUmj
XZD6GPr1wS9KDONGHrQNeZmscScwRlEeYASodwKb8TLoesyI6IRmZ13o8E1334ZDwafmWQaLUip1
9rIYl7Vorm0sXaMbT+gCDfTBhvIexdlL/cNa6wsasb0pOJ+JrJ/RxNrmOmXGde4brkvihfvd2djM
MB9W9qCqHWGYNsCy62Fp9UFc9Oe80dmcflrv/W4t56Ar1bDo40sipVdmpZdCJC3mm8TkiinZi9Xn
9iyJgQpM46JYnSTW67tHaxq+MTErxXuQ/TuGBexCUGpP2yd/brEy6xRH2X4WsMc6/L+MzS6ztquq
/DowhQAC3xnt5kbXKiZkhiGjrHTe/DzLtPz2a5haWlBVwF1YERcHK6vYfLFOvl+R0cq7dOfdMByq
91QD11eO9gA196xnn8z2IhSbqNCOzPe4fSJSG832aaDYpGS4EDVFkcevS8/1jPVwWP31IuuvUPzO
u5QmP8DUoitecX5SP1G9g2tFEYiIPTYuyXzH2OuPSBMO25gfsncNdYoj9zAgkIsjX1gJDXeHbjM4
NcF1FZ+DIt4IJ9kBEfLlMu2zLyPDFIlQNh6H/8gPL+i6Vvi+CtvdCmt6dDEXfK0bDTTWpRT048YG
pmwqR/651OSbC5A6BFUN5hvrKa5YbFGGzesQCPKn4QznV/djw4K2RaJnqq0notMtPww8goyfbpmY
zrz1jhzMXGUFGWchV1m1Jx/ayntspfITs4U8akSiXZ24h81kRS4qBGNTjWyLvqiJR+Mls+VROMLw
A8a1t9bWqZ8/dAB70E+ftRrAvJ1njIf+A5yL1W9+VeLB0RUs2xPESLbgrvH2pGJo2kM0By9ZoCkx
MbmvK23t02GoYzbOxkmMcN8p/ihWgfpuWMUlNnTKhFbPRPtVU/3KOApdWiITJ8HzBsL8HF0pz7Q8
yorSyqU1ADamqyOtKVw5CprM9cq1iIKVGa+eAp/WLB25F8rIunTEugmHrNWzmYBlE9tbxO86Go+K
tNsuCYDnlDAAKkeQC9/wQJU+8HjixsQAFz9xTHwuXcYNrZ2chObbiurgf31MS5b+z+8l1YSygu/e
MnXorWjKf3ovsaLORxIE24dRLyQP+5MxY96yaq+1rWwF16yHedIAdv0+U5cG8y0X5lu9FPdo0u9m
XZFeqF62MSG9BSxzQqo373023muFq3LhSpHhpJPkTEvvUBfv9NMTNEF0nBOFxYT+JquMz0HqI3KF
Y6YE2TdiaEcDMLRRf6PfeT9CspUoSqgtPklp7GlJ6631PjLVi97V10cbxk/4Lp7bOXpT2u1YKaUv
N4B56KPU43MyGOEx/61k8s28xmzgyjGAgBMYfUX5XpgMtUvJJoM1fu+OVlc+OlSZUAiMm68iptFK
HOcyvaDauLPQoaVj25RHgBe4aLlPUHtkTesxE2LmPGrT03cjHI+11t6wVdyDdz0+vGMcmxWyePTy
oCeIQOSZQhTRG5+lfzVb+JJJp+lOIlshFOenxXGLJw8jhQfC6JRm0iNeskezHOYE4z3Wju2tfgxp
yxsYZLTc7ttsxIkXUd7bniIAa0sauQBf2qk+nuCD0OMGlcPMyCBtQdlDC0lMnxvgiM0bLN2SzEED
pFKUVKpUACCtRriBVDbo7FJmoATiNxYG5TpQ+EGL16qF5bwhm+1vSPsxt3pqcgeCfWrLt2+ZvM4C
odD07oDLJcuwGCDd4zowER8ke407e1MhNaIZDkeTLdCXQt2sRQkNdKhT6eN4xQRx8PXXf/2s6+bz
yvmHK+nzWZckU+QNqZsYpf68x1uKVewm2Zo/4I0cVpasA5mumSVr9/RLuvQxSrtC3o4G7D7KQ/WY
S1enOxCyVsEKubycW/xFDVuDkpclMdhtOI1Vc13r5qr3xXU58N5h68lb6Rfxfagb4wb3ZcJS0eMe
Zse92UUPCyBrAxb31tPMnPGZ/2GBOIp98UsAtJmN1ftqAwTImyiUG6Sdb0sAzcrVNi5N1srpVzs0
Dm3QUwwv9jPFOJiJtK+kOhBmhtQsC6sD/Q9Ehn42Jv/fGJLKYVX1M9fhC06HF0urLqNqXujO3MXJ
i0GzqIyMrDpiU7lr0h00+Kx81OqP+beiDhS5UmrDM6HQp6LqF2FMr9w9r92zGJw4EGf8Ba3NLQ3p
DX3gLcmx0kUXgVS40W1OXw2XIo4v3aeXxQzjL01rD2vmd9N1nD2doKoVt9RnVDeK9k5r8qt08LCO
DW08iiPgNwIfPu8uWsJ2FypdwpMyOR/MnoqA5a6KwsipQcwAFLvWQ3NVRxpGVkSPt17gPhJ1gSbm
/nyuxf3CClt6fK602483qbCOIhEQMY4Am4MSEUS3ILOacGPJNfEQc6HFJVaM1lmjVdHC/NWWSpj0
cUgfYvNc2W1wT1IS+PtRhcUZJfts9ETiHCWY0gwJpkeCkRuCAAZ2QCIVuV1TBVY1kCqzCI/Mt4l3
mUqZn/LsFl3BZhPQR0I4tK90ARFPm6jK5SPLOpmU9hS5RmNjfWKrY87GaaCYmm3D00r7mpbKS4O1
Q6Q+GG9H8Znvrc5HtzkobCR+V6p2hYp6Wb/PVJybsF/IXx659HKKUixAuRZGnUXoKYWNPaig5FSW
dLwsvC4H3KUboNKCAzqDZscuyMk/JJa1kzfSwIplu6Wn1e3Qges9Try3TIfvm2Bsai3XQkjL5Kue
Ew7r8UqKpMmj3VCIR3ZVVMw5nxkpFoXX0JgjGA9hFanoFTymcLMh1VcZcTWJQoeDjLAs0s/4kHxJ
4dujrj2NYp8G4StFnEGurO7WbVyQwDa0LK+x35OIE+ujif0plg0/ItAt0Aw/m0QdzGMPDICUTDgL
yq3I0is8CdyrdaAeKrKUb5lhOqA9zsMuaNvEVtfOTqPFjjbd5j2eJVyTJZ6ReLXnMbunm3kvvaB4
8lP2LYEHIyYeIrzyu3qTrDqk9R2Yb/NKfxL36HCHoHsxzRHXnA3I04+LOmj/o2jTb5TqIAA6NHdX
OR9PLRYmxl/iFFFgd30OvW67DKygv1Bq41k8KZAhuxmP91TRDtmAtm38ZNWdBJeDlvrEynK6QqTR
lTfjQD4B1h7ZiereNf3uDHihHyIfQj8rloORzu5AtKfZ7C1TnTXF1dIYxzTDs1FZtgS8T95NRb3H
zi+zZ4ewTyLpCfNJ9h2XySLpvZa6mE0XOUAhFJXObOaOsKmYBk6aRL1JlTiDFrEIwnKgJ6i6P008
/hi9146Mtgb1ixch5OH+kcEvJU6CI57pk+cobbwUK40g6d5Gmg7vElAW5VT8aMwCk9d7A6W0zSdI
pTQAMcBsDDBxN19MjcVWyVK9kaIAO31glaUf4ycaE18qInfIf6dVYsOXTefcMeQ0KA9GK16XzbzF
afzCB/WlXH/FvRCUbfJakAtsstUZ1frQ1Fit7B/rvLjEDjCz7bcfEVecFnVKSm3KSI8IYDZTkZ0/
kxlg9CYaVEs8/it8uQcWbmdcxbAqkUSe6f6W41W7mJ/tLAQNtD4o5ckGaiBxG+DeVCleNl29aBSG
SZt54Q4/WL5Bl2HOw46k3W+l375bnjjIu1mKA3hdr8jsSg43B+sX8O9jNEZYTZ/dHYSrhx5vxptp
yfSd0QXiS2gpQry4qcESbc5OM+symbwblfIgdfSb8TK2NA6duF9jIENOp9OdpsNwGruwB6KAOXuX
yym8LjmgQrMESt+aEOR20d0wF9ft/cxi5kqol3qQ5C2fSTLsQUb7kaP26diDVmRxvsr0pcpHnMwx
0Lk1FOY1TPhP4DHEIX4yzPQ0D6rX5KOXhMPHIEV74Ec/o41qb/1FFMo7W2bCjvrG+gHyb2yUd3lW
7t3vfuD9QOloQ3/EszZN4mrTKaK7RDAI+B6yS8dGqRm21oy4OHEkMfGpfF3C41ZmEoMY06B8mdvh
3I9pKMuXLFacjiQ11gXEsIYiS1L+gofxjB4U/oWfgmcBU0jhTfYLZBHONzrvF9QW7bvVqdyQd9b3
RhHt7Hc5LRxUdKmS0RqrS1VNZ50wwLLZxi+9IDndcI86VHV+LlQ8dLPh15t82l4Kstb6rQOGMEER
WL737yQ4bjDsczMKIfGGOKzIZFcpy0BQS5KXyDSMiX5D2l6pp7/Yc8jS/3DHUizD0EUkLU38Ty31
D3uOEpt8vWhC+2GuegAJEYt1dNgGmLulcKPrvLcuRRsq+ZP3tdziET/2CsFH4fGjplpQX6VYe2Vf
98qbNZ7Z+5GmeKzq4FAZAV5WdJKlclIrOiaZeJTtD+L6u88tQJkjYDQ4yQwlEwCvxq3eHTjijXRx
ypglIrK/GeFOp+0QJWUTk5MltyfcInr5iCX9USc19O32NbmkH0LBdzv/Oc6uojYhOPmcAlIhxQDP
tgGNmkw8MdyNyU6ZnSFvHKgVJfABAVMK35w70WiuVkWSXziKJtN+POSqCYpUCjTToLtLCOKERSU5
7DrV+Ub8prz9KNxF/o2iepjg1SBfwZ0SXaKzYTkaKPD1iYIEMg+GK9EN3hN8mUpnLVvyyjx55QnF
1xfkJtBNemmPIEMGjcUxIZAdbFatvqlydx++KqyJc3EfGutm3WJheeHb+oKbSFmUQDeAKk9roCRt
QPis0Ptz/RBM5Wx1UZh3VcgaL5C1yqfT90nXNLtpV2QE+knLKseBvhywagpupgpvgJB6qr56Gmhu
oEe6MZ8of1W5tVSFb8Fhz1rJJ9D9tMss5kRGvKBbchLSk2AAEkN52kBLal72W1DqR9O1LxZ9Iu30
JrMdpMbxalIvGVdgH26pJHkaj7iYTvf02IFgf3ZMlEnlaWvhzbSNbCyDWnwZ2FsgZBiE4mLuaLuZ
GtGRgFHBt7qO3dYXlsSt/V+tUtxGmDw6n7itxZm9F1XJwY7MVVan8Xy31Zb9r2cTZu3/PpsYpiFS
WW2osiRZz/3hHz43qWXFZdOq/UdUXuM1R6lUT/rHcOTkd8jjuhvlJaJ03kbjUgW0P1XTnsd9w7An
JsmDtUKdkeW7sbiSg29NoFTGbdG7u9HbSx35bSQALTV9JSYSG1u2tQCszm4x1oN4LL2PmbLn1t+y
6KRLYVuvlyWTz3NNLbo++cSzZRv+yKAh84BKaGJKm6fPEUh3C6R7Mu+ZktifnyZDfTEw8mnUV3bn
RSNK4R83+sSjN7NWdkcWgBIIOvdIwAwvc3bqAE4vhk4Ct9qlfi+sYNzJrQyVi3mcH4rlCQn5VB2f
Sf60xgi+8SkV6c3CZi1F7V2lHTB7oR4moZOhxM+H77gPTCoss/xm5OOtJ407QrxaC/GGwHkrrexm
RMv1bt3JY4M3kDBN9uiedNE+74bCDrZ23kP4G0Zu0UD+sz2DnNLfhf1OWMwHOLeXEUWcgjtCOzt1
lM/NaFAJJgR1sSdJj8w6IUkcnhsAiQ1AGYDnHXMKdXeFYV5N+S1RVsLhGeqRheLe79KH4oxoIEun
sKPswyWJwvjR6N8CcvfL6usaZsz6V40qkhI91bRdDoCxI9JV9Kmb4Uy0uPI0bje1UP9ad5hbN412
ObnOToM/S9uqjmeTMVUULoV5MAfxTrTrNOq4+jAg1FlxUQmBLQVVwvsf5kyp91fNEmFtUq/Oend9
ZGNCcDTFv5XiD+duCDm2+1DspQGCoXJTJqCUYTHZOm8KuXII61HQcPWS8zDqARlFcOJRYnnCjT4H
Cjni5j+twwiwlXBaYziDQeqWcrcRI8nCaEB1G5wEpgL4JByk1dwTWkXvZgNX8r7LofTkpuR049MU
Slx1DQvJb7Ttyce/bNIY1vaN1DKC550tFRfKaLg9LyS4mDfhV2csLsjrJnbr2HDUswo1XfKzSj1p
Fpm8KsLCi6WUmDkZ2Wo/mONpSdirYpYXtdS2dO3wRh0cfVdQXiSNVgTuqVZq6+r4FzKaIv1J7mVn
oYkqUCCTT7cG0fP53vjDe8GslEpLVLP66CafHuPid7mAG24Se6Xux0i4OqD/lhr4nIEm4kGzeQaB
X3orOBuhTJ3/WmK0X4lYeQUO+A7iJ/wir8VBy9GLwLkSJ1JqUGZB/kPDvST1ol8Jut93ms/l1TK5
kK0vZRTdEdEmEsZb+dHh502AZ5AcOSfTGEoHZGlPgcObLacORnrZsUjSCdagBBR9Axf/iJDBx6y8
UyLabwHOwDGHmf1Te1HptuPis/zs0K/zl6yfH+0iv2YMYus+NGvNL3oTndcTyTDNMR1FaCHkItbk
nqO/6nlzk0vp+mF9qxsK6bQk+Chhalu6eJLttZpPw5M52ItuJ29uv7N8Earg0AFZtuyKSdug1bon
0WO489IhZwDtFfMTidtTepIBwVSkgjQEp3QKJW0O63gKF395N5tXJS6wvAqu+TxiALWkv5eahRtk
NRWyGseWxDo4dVJnxYKvV7lr7dF85e3amPN5lMtQSNtLY1N+AknWqIHJbPmRZnfbQIOSgWS3Oei4
gGzmdYfNnRWZDB/TeJ1aADbtcnwHLiyMoA6cgp6EuXDTPdEAMkYqd4ACa66hQwkjc9XY8JkYTEYm
Tlq89nI+e1G5UNg7+01NaRYBn0jaNabkb1ty7jaFANz/Je28euNG0239VwZ9zznMAdh7X7BYrJyU
7RtCVsvMOfPXn4fePQOpLEin52DGaBiy9Iks8gvvu9az8hPtQ5sWVI42REvvp0G/GUwQhvI9Qul7
IfPvh+E+7E3g+8XtoAY3ClnvylYCKFZ1KGKA12pVYI8beF3mbnFPi9EN4Lqhuobs5C0xGrmWabhR
inSqsGwSCEhgCTDMudUi5smZg7mjnoYIQZBDzPExIeZLPhQ+KiVtWaghiZvTIdbM/ehQdEJSJ+6R
1u/HvUw5FC3VN0nWV35M5zXxV7MO3zCdIERh2Ikw1qellIUukwi0EIHK2lrlFJjq6mpg0ZM8MpR6
1Mt+sxlJRS2SdBt7E+FMmErMYGVRCukiFuF+bWTlctwFS/aIK43MBovkOcIoYMEYYAkFNdxIwIJM
SjgDDtR/GXRwkckUc3qx39LFYf/Yh8XSb8jkiha4ao5JYMFBNjh5ToSLEG4PPYM9SVd8Z02Y0UtL
iIgLslyI+UEpa18sNjASf9VF4nS/bBbIH01G4B8kwPN48tCeXG1SYmuMzNLI4+95dTPdSqDWLw91
E22xy+yKSV5zcAV3dKDKVzTBvpGkPRArFrTsOAbCUa8QdSJJFaWRgOp0IT0ZMZNNg/tv6zaQnoXK
PBS6ynumHLKsPWhKdABC0OR7zJD7hmpVuQq+obhYqQt/Hcml6yuhS8fe9zk8KZabAYgWc8C52Gnr
Ypu0NFKNYS9Nf5LLTuYBPjyNUkaZh9ASR7fMo5VcjqtTexkp2TVzEjrSK/EekbhIPhuKCqT7fanv
+7Q7jGJ8lHYh7g+wTmvgR3q4QcFKDQwG2MYapY3//SYktJFcE7aWAaXWDpMZr3SjYOs5Z6b+1DXZ
U6GUj9UPC9WcLaTqPhh9isHfy4p2ogDP3FiPtKBFpV6ZI8RH01x50ILV8SwUyjIHDWzQ3tMEd1Q4
dlw0zFcE38LbQbNC0obVlPTxJ7KdCGTKIXqRyazHmFe7pew9907SMd0o6UkQwtOU491u65WKT5NU
pUOtRwfTqPYATkzZLgi1UPQcGcNEEuuG/QylNGNZF+oyCgvXLFRe0YHOJHgL1VrqKWCSmPBKzTGL
NW3DhUpcRpmUTqCsalVdNlG3zK0AQfUe4oEzkEDUrZBkFY7pNo1MxC+ZcaUj0S2kpb80QKonxAyh
RCKepyNdKIPKBk0V78lEakK8RtYPJaZZ1ySmqQA7kQDMXTvPoEVNx86b3yyO1wp2STEgzTd3Z8op
Ab8AGER3mJFcoIMUI3BpiFMAKrFWV2hPBTE7tL28+2KH/2ulftt9sBQEAIrJ+2Nosqj/Uhm/Wckj
tdF7sUrTb42Cf/kSZwLQ8GKv0cc3MSpYo74A8e5m2biHCnkgxc9wGgJCwkvFZj5iM1+X8k1pFTML
ZIGFYCSCtZK7vSqBkBm87aBiKZ/XunwrNQcLKfRcNjqkHXChVluOrCw6MInKocI47h0EfJ2yGwfs
/626fDIPWiCsU6/aUDHaWDHw9pJtv/UsQ32QK8qMOZpBdCpucJfPIPogOA1hcDIqFOYQ7M24OGpg
QASBZI4hOUwOrY4VdZVVfQSA38BapEHqgQejBuSvGmTL5QSej1MLrJxUiN1pXx4Do4TVCsIaXVlg
yvjjQjQc7DT/DJsRZmq+cjNqwVQYW+oqVbIrBCb717yRdmV3iqn3eOV9PITMGN1NRAtnXI+qCJtn
WmdzeXikVNzVSIqwiFRAeCmsHF6VCWErUQZDuuO4Gif1Ut+QE4QnLSjJqeQoMFmhSwrc0c8ohtKr
KqVbXwBkEsvLGIzbnHCYrEXLI5zc4wWtXZ2dWe3Ddwq/Y7ICV9GBsMbJa04rWBErcp3EDbqMrXKg
xn+sobhzVFnY5ZMsFSu00vS17xsizRptFgth4K6jDUj8jVjDTrqL0Hpb0ymtozuxiTCEmrcE7DnU
eORKO1iLnA6loTJdkIdAq2viPGkGstuzHyyLYdUXHuKflgnEDxzK24TNRTgxnhLEVhak9rJv8dYM
bLVFQNjbPJkuSiZxnGkuFV0WeA8LpnNPJTleUE6NZBx90Ty0dw2OAcuaz6rWSkO3auZAkwA2u3nc
uKWXQT/RXYkDQUCVwGowcSZHrbDWEVFcxamfwnMQmbTZaa8k9aUu5EvcmEdmZXCzFxJULt5NgHWs
iLpt/Wg5YYRnFJOh2Q1LQYh3CRW1aFWvLcirkd9tzaVyNiIN/DdWQrxHRbIaxXu1REHA/dG5P5+/
4qp8rXnT2axLBu8bcjdF03Tp/Wa91DJfC0xB/EGJdxEnr03Rku5L2G1vsSG351ia4oL0WG8vgeyT
glbc1V1zL0zpw4i/lfVvkXlw8UTjgRKQoi/SY/ksatAR+pBko3FdF5R64fkY1Mw7ldcjJDOTmnO4
xhK5NlW6FxT/UGIGmuX+wADaQVvatDfKhA3NVFdJS++powL7WLhAvRpzwrmOf+C2sLyTPqqXnuBx
RUWB2e8Fuj01820sjwdxUndBLruBAJI+DnYeArsJcV2eyVuq9z5M8uKkuKkJ81puweUhkw7l/SRg
KW9xK0Sjwytk9zex2HL8s+VnpFDroBJZ3ErwJOF6HPV1Wt7IqOwaMN+AD7cdQbhE5cXADxGyTFpI
JR/TkzMMYJ/mROFY38uRvjcqdU9cS0cUhOk/SFNyryLYaSwPRkVwO85mHFEDmzx1RMraBlBRb+9t
eg+EoENWHnITqmE1V4i1xSjWhSAvJpkoPI7fee0GTsbiIsJPhIOgsBHOUJ3QLedEix+Cx8okGtO3
AWxQvbelnAmlesyYngOkqiUFbnPzmmrnWYoGC9ZO6dh1pOUy9awNuJ0ap1CadUcPo7aA08U06lWV
A6RTQF3So1OJTgK23OZIv45B2e9xjcKqN7ZYDOxKAhN2rL9JSccKEBzaUTrSATmPyWLU9B2hVP1+
ypJDPg4H1cQ6hFSyh0eBHNwd5PoIwBnoDKrQ5BFEtYtexW2Z3fK5Ez816NChnGP+Rv0A6ZrWdWLn
Ma4lBax+RWlVSKhIcDLA95+rBpPJMoB+r+nBoa858WCXzqDfB+ktgFKc1czy6In0yoOMqOw8TEfs
t8XBjeGk9PtUNPcGPaEWDJADZlWbEO1qdH2Up8xm83LyB8v9puFtQp9xN5XtKZ0RFDcChnxrJXZk
rdD3mvhDBxTHjOo2zwkJJjJrEt0x+EERgkQyhV34+GhAfRf8LqHr/TInU8mf7WZuK6K3hFZTEjEY
U27uu/WsWiqaYh/TRW+IUcK+0BL12QcqOO2FhbeiD7FWkZZN28IrnqoweWp3eTXNKNUH7RuU0cXk
/bSoMinQ+9hMor5khewyN/xhcPzJ0ZhGaEwrOd/ICHZffCNfIE9d6fhsiClYiTuSXUQ4rEW8KfwN
jkis96hDFr0RLrBGvgZlTSfhEuUUxRFoxgevFVF4+8deIiGW6HAhmo5hPhz1jMdZX/gAPX2wt/3O
SrkgWsnovbbe0guaHZhNb0mPIjlUyY81PZfRks5G6Z8J5jgXHqLTytprBW+RhtXR2PkiYK9y3CTl
U4dOwuR8GSJQMwFXabflUiOdpu+Do+FDrclPjcMBHfu7Qh85sy455PpAvFUnFCbSgyJlD/qNt4Sa
TFWLCi1uOqo0jzqFOlJ6VmXSUkniFhqAMFRH2GubtDkGKye1CsfBCo323BtcL8gdo8WIry4dGuWc
hCTUV5RsPp/sEUJftToQkGiyrhgGoipL1VRJfD/bV2KuaG3Uyz+yqCbaO13n4IMDpbZ9zHoem0mF
3EuK8KRjJ3RyfJq1w7ZoMdgtJADCT+TNVKSW6LMVFy1roG2pqO/6KNproInQB9GyqH8KEkQXVJwq
W6+nKHg2U8QhM2151yDJBQjLbIpIK4usY8RGAwegICPZz9A8dOQ+s3RgTAQ6VIvmLqYEjHY5B8Va
OYewT5dGcRfNBifeEcx00cw/6C8JwTJUlOo8xNW/QZZKOYEDB9DXKITgSlhKBH0sQTLcK5hPExGp
8Zl+3mbqm40soCVE2EEu3qYlno3IGwyJz4CuohqOBF7QoLYQf0VY3+3dGJCdhC9QTLdPsBoQrBqL
0Fv64jcprlfeQLDmRUDKGhLwIccb7cSa59+YzGhOa9x2mr/upenoP5j6hE7WPETchlANqZGHqeMd
GurjNfi4lUxFQaX7WdL9NFEg+T+0u4g64djJu7iyE/OkGcOy8GlQskuu7XacW3j1mq8F6OwNboGP
cb+XMOrsO2ryoYLxwEDjpwybKMIh39Jdw8bKKm+uOCPly8YYsC2wIUb9h3udSOaTzp4fIMFeqsqD
2dZHsN/fu5npRm0JuEskNQt+baCiOPVqpFfasecAl07sXbAThSIiCpftXt8elaE9NvUGldM2VmRH
57ZN2nDQ++TgmVCZDHNHZhBJVgkxHjFcG98uiX2kyVPQREIHo7ETUAA0WLBvbaOzK+tFfh4aXLoa
TZRqXLKfTI3WMTugY8PkJgSkRtCZkBZV1V0hmveS+jwQsGGJ2RPK/PCSiPSPe9Cl5KIiGUV5wJFU
RRs57IcYMzSJiwqJDEQQkZ2yq2qS40AiT92DVgRbgbDkcmvV46YO9LWoeysMI+KfxLkkIf4/PkLY
OSxHQjqtSw9bPcVhuu50xgZYATlM9Agm+gvre6Vtx3R0/KFzc/LBIGiQq6IRbeLUxDPA7xhLe6PI
UN+W6aVTrYU/rdxJWHjBT5k+7rKlSE0Uihg7BjMnjvpXE6VDwUkfK1Zxalct0RUSbfWF1OBHdrQd
GpalkarLOgldE7gaJvaBhSywsciTy3KKdzqVtalGQ2RT11JHO3oZRVjv9/wrNseogOGvgmB28I1B
RRz051DcplQmPX8xeK6suB1odFJaKjut6LnTqMgcPtQEShzKPhF8a/tSdQBUba9Hn9H/GEnEArUG
vA064KauzkDNgVARD+AEzOWF19Cf/07zJe7RfTBhQWYBtjmNO1UWCGlg5pbO+BAhxi052Rhisuz2
qcVWHbpjCbWRWYk+tYZG/SWEPMl/hMpprE0rkngwUxbJMjAz9CRAd4rG8dLYqZFqGSOG1C3Crn1K
IKIhCK7oHaOOjsNLIpOJpwaLOdkALTHJi2QO0EgwLdB2ibwFBQHkJSI1u7fc1Dv2JNeKjXXB/+3E
pel2Ti7RP1JTVjOqp5IdUB/UkViksDYh1U5wIkjHjdcBkoRR/hY16TotzjQvuv4OFEOH3AtUOZjC
FnAHAWr2YPJJz9CWtnQ7hDvSqCJdoTFKvK6p0Zch7oa+TQD+y9DXZE9QYK8adetryoFcjPKH1YiL
vN6Vc8brwmJVAncN1wXXeMZub4oUfDlkuXjAHDkZYkeayJEtTSLwYKlaBFjPC922rcwdZrc9hosD
ujnUiTHv13QykuwcC+IZQ1LF5SYBePm9Rew0nDyv0C64rBbMTJuBokyx6YR4U5Ug5gCOZmG700di
tLWf4xKGH8kYSFhLwl/A/Ixjsa37cJcQzVRQ0THZQyrJAikuwa1UsSzvLAskvkLlV1Zdpq0GxL9p
Bi1FWYlDuPTk7YAKsuhqzrCYYh3zJ2el2eixJqVUDmm4FkTCxz61U9GdU0yAF3imBqygXgp1sWSD
IlkHv5BOcbK6Y5FbW2CPVBS6SFV1DiY1PXX9UrfSjV+lt3IMUApFh2DRYSukWy2TboUivy3Jo/A4
K4THYpY/uFL/J9nRQHxIjBQ5GUWnUaBQUhOLA3KmNU+tTqRA3S9KNBZGh47Fy5eiSIJIIG2Ftt6I
RJog5q5ZI8pK3KLrKwbcvfFtYDgTaQvJBJdm4R9SQ95oM9QLxPQugEbSkSJuLTZhhn3ZokcXUQKM
ZkQBFvtFX1Eaq0JXYxaolooOpZ5QugzXKqrCbCU0Em2TxCUYxA1+8rhhcRqOPTvwERtzDEghVoRF
anY33tjcjlJ21yTKHcGUPYb/7BkbgYpWCma8/zpJEEL9c5IcjHrY42vY6TInOY166ULHIj3PYsfM
/FapITUwuookCeiE8xKucsY3u5W6evPSnw0l38U1nbJ8k0uOkkrruC03FqkI4Du2kGB8Wmx4kZaQ
56ph6wvqQg5TRGOQGEw2mC/qZpA4rVHBtloM6xqqSA9iJNC9iqe4wudtbcN66+n3wXQoX/KXov9u
4OPOanpu5VOIgFDxwn2pTzRVsP2Mg52ky/pFGddRSg0SdfQF9t0L++pOl7bI+umsJCsOxW23i4Cs
9dsc25li5bZfccTUtuodqsGuWJXYQjhcgSnT6vMw4scNFtiIhRyNP/GFJMbxi4f43fWWWlD7GkTD
7TjGd0rEith1d8I0blrCdK3+TwlXdZLnt7ABb0SBhF3zItOeLMYIcAfL5LQNF/Fi8PudVypbyzjW
Ml6vDG/bEJHDRiIS5UD9tn0pLOugnvqz7637ivyc4ch7Lmms3KNTRPSJ9G/iOV54zuivNfRTZbbn
DMqUBRbmABPJzRGl9giyGwU3uL8HNrYlADfcbZg3e4LGAO/dAKfc6N9SIif9Vx2BlkdUhaVtEess
ZStdY8qoJEqB8zrUukGWuIrwJJaqLWKYAlezbHQKunBYCfEZE+owtgy4mWJrRX7h6I9uYbrsfR2L
W2rLVnYEhX+IOK7TXJcx3xN21C2rtr7tEu9C9i18Ow+kJP116iw8ZdC6OgzkN/VY4NKf9zXaWgFp
0/vpwuNtQb6zRWiCjtLbUXIsxZ1mCATaA/pHiBiSY8oDSN9Kk3sQGSyo+kuPHomCX74CNsxmGNgk
PSxPIBNusSyt7h73EmHnDYSoAhh0bJHOMphbwvyIa+7SDYyMdaiytkneSqW5RLtjRUWSeUQgL7V0
6dEsKJBnTKlWhDtWd7SRZONyN7YyT+It6hgiE8YR+hjZPk5X+xuh4whAfpRtyeCE6DBRo60B5uXh
etimc6Dxglkh4Y8uPXRbiZlo4MUdz1r4aNJoSZDW6yY185icVzojSNOVhbdOrUMfUypxlyujc6YV
SwYTCemjygtMbM32Krw0B7R1Mcja4tAlzgupamiZh5tz3EDFr5dTvpyOFr1tjEktFQxvndMer6iy
J+4Q3g1sqXk/KtK6Kc4EVOM5cq9NCiZ49Vf0REBa5P5T5wmk0fqI3NoHbAr3JrGEonxCD7AjDbyW
s0NJBmaxRq2AGNzWoGMC4icpg4Y8s604bExlSZ7lZeh0drASQKsRUE+DQ9vugeXEbEZWtJ/l8CR8
p6CNLXc+C1l0AhJqFiZMHa/dqy91rd2NVXgfNngYlYGk52dtWzyXQrxHJ1FCOS2gnPr5jF5jv6XI
KzSqM62bnY8MEhNtOVN0shl59vx4F1XpHnK5aT6TY7n2OOSGGzgMlWTeaoJwByINyZWUsv1uBOJP
qi2FV3KmxaeM81JeVluPP2qD1LeutjWVH69MoLLzxLoZ40c3rWx7DX0x22zNg+HPiXIhxxYbsGZa
dheJJ1KYPOdYPcSdeqMX4k3ltUtj4mzXW5fClha9hO7jRqili4/cYxGAWZY3lRxhpbnkgO1pqqwH
MplnNFmv6q43gGqmfQS9rVwK9MGqhU8wgSClLmXlatgkCWx5pdx2k7pVDG8baumOlsIq044jqR/Z
uAItpk67aAz3AYIcBcaiVMSwO619MwvfCmEvBir9GBoh64AokmSS97GM70kyUImB4yAUeW4QH5Qe
xWvcHT3P2+frpjV24aS5YnNfaraGaDZBT71GkmCjirHlQ13td2whAo/e/rGilGbyuBNuhB4uxaNj
xz+qSVzuLBgE4nKCGeNr7BEIcKYwtWt7cWPUylY/jKO1bvxioSIIQqvJPFkchsIGP9l3myTkgIIn
4qCTAMlhDUDiWDshpThlIEc6WSjy4CSV4cgogS2E4yZvFfFM8a6hJqdedvPxUeBAGz7oRbnWJYoF
CVY7O/wprqLCcnXau9FCXo0IWeXZOgzwAVIMaR0tGZjJ6IZdukx7pDdz+wQFPnSnxDah4wI5MqiC
0PkdrNal1Zg3mz58rCnege56qpPpoNk0cfGGD1RfnfDRUrJVlYnug4mSBCBi802mwuXH4Zpy2xo7
G8a2AL7AA3GQTvUEnjOvyOdeVw5F6mWc4rgjHZeIJg/ZF7daoEZgAfUNwPT6CaxlOx2XXl455Ljr
4a04U7hIuebNbReUPI+mZjcxgBOLqbd34oeBFM6i2njEx2oR8TpRQaej3ZiXqF/o8glREzBtCkNx
tZM2Nefnhlyw2P7TUHinrIgKREHviOAaGzkXUCy1gqxiV1APAC5Z1DdJ3SatSSU3lGp2ivztRMjL
GLrCZp2lskO0+zgRTTtuEzCyBEIRSYafGHpHdvAze53diz9KzDWkF21unSqf6MI5oXjjl8vwtqYC
miEW3GQ5MQ/Tdn2b5pu6/6nMP/gQfF/PWTzFdlznEL9rqsPVShq3gm7dsBziTLMjOdngw6ruJXM/
0NXESoIfWlChnTnFajCX6HV+enG4jWAI9fmpJQS8HEna4wQQbaoKYJMHvJJNP8LPdWlR7K8vKYc3
QObr7KYjy26KF4+2mOTs1HxQZ/pNm9sNh0CfCD8eCE4qFQiE4DnTEoJQbA9MpfhEWjorqKhidyOJ
zlzIEBw9j5P4oNGtFtYzhPe7wkqV0a7qaVc1WbppfkYssVG/kgGBypCzTGUl9Qb8mWf5SfS2fSLf
ZoNxR0cSYl+8lSrb9rP6JL+YPu4bMDegRtjnQMlHmJYdddZJn6YBZy0YiYSPUKBoFwlPDbxuSlZ7
liPt0sj10oAteRCG73LFL5Ts4j5wUFbgqRg47Jv7TMsPy6GsD2MKaKc8TH9h7JecR3eabBJYN+zi
oYRTnlD0tu0GvLcF9BGTQuBF21TqN+Z0248x3dNkq3rlBvY7JFlijZG0s+2pcWnJuE/gOmL+QtdO
A6ry3DkYp07vRrlzhntZiRhM3flCuU85Kxgp/yACgWz0B2zXB3Ji6CTtBUeJPNeIdsEFQf9S7Fy/
dwXaWRlJ33fjyHHc9Nbm+r4WU4fNa5Dt6OL5fg+iQzyklnoMLf2ELfscZ5iegtcwuZMG0R3XTTnt
xQax0u5+CtALPhl0V/PWWInTRGJCvEkrdJw1gFE4aQJ4DpT0O8K48uEhz9PHWOoe0x4H2m3pyQtE
NJoTqckmq9vNhKWpx85UxHQlgB4SlQUvdAVHmJMu0VlQ9MOxdQF/gTH2lkVoLLqMbbLiWmwWM7/C
HcQJgt1nyJpvYMguUYXiZ9RFaTmYPzu272AnHOZ3tuhLal8U2XU9gsedXdqgOgmejOSJljflGVv5
FkUrkfxp9ZD+4DhFihcHXAzOSC0kpBZlaq8nFTxJiatFegxZ9B9rHW260Z6oBE5FsvlVOv4/74h5
9S+C3ktesJfwg+bqr/9zKl6z26Z6fW0Oz8V/zd/673/6/hv/5xC+VCS+/Gyu/9W7b+Ln/zW+89w8
v/sLHB5645f2tRpvXus2af7F9pv/5f/rF//x+uun3I3F63//8ZK3WTP/NI6i2R9/fWlGAWIReVNF
n3/+X188Pqd83/m5aJ//cXzt/4GgNXt9/u1bX5/rhp+iWf8EGqKIlmYAbZepu/eYM/iCKv7TVCVs
ypqqmdCeGC3Lqyb47z8E8Z+GplkGdntJ5vw+f98f/6jz9tcXJemfuqbqlqXIc1dWk5U//nUTzv8r
0fjfz+dj4KE8t3HfKDn4EbKMFlNU+Q8YHtF8X/hnj9B0ZTQV536ranZtLtCUKKPL2uwEbukMTEk0
eY/FUnxB9zDT0MU1HaXiC3GodNVu/uv3sFTDlGUT9fiVNlQuyi5KFX6PKqYCW7UtTbSpsT2NjKSs
Ah5fDKy2oQFdZESYRDzL0Io36qCbp74WKEzOQnZyDPrzm0/1rxv2jgg5dz6ub5CJXlXBBqJafJ7v
b1Dfe7JYa21xNtiimCOucKsv7D69q1HhD7rlDA2zCXM7RYjPh77qyfy6JW9G1q96MoEs5k0q98VZ
s+LWwWHvL/BrVbg8e/mL2z9T/z65yOtmfzaOPe67oThzGnKSeDxq9Z3XSI85FGL85Z9f15UM+K/r
MlXRoOnEs8/D/VYGHKTFKBlTUZylmMzedjFZk53kVMzZe0UFkbV9bsvkQnw+qjQ/yb9do2IpFDb4
nyzOT+AbzRKeAn0cJ78410v2AbMgDtvhLl2GcGqAjCx12R6IfJHtYNl+Qbr68JN8M/T89TdDe4JU
sD+LwJdYx4yNqE4KcaqNN59f4UevEAWdf1/g1SvUeKbvh6Q+nRVc9RVJn4RgfPGcfPiavh1jfpDe
XEmsjFHXWVhGG39ZbGgNYSmgetMUZI1Yq8pGNbeLA/fzC/vo9gEHYxqVVF5E8UqqGVkhKUehmXOI
v/FEYtwRF1qB7/z/jXL1fEit33Vx5OVn8L1OSedmgMNAb++LWyh/MKEoEnxZQ9ExlcnXM10CvWxE
jzU/hxK9+0V1zi/CES/euXhsXWnhL3IaT/fxrbAf7jPyAj6/zA+eknfDX32CnhW1cViGWEopEVCP
t7VYW34+xAef17shrtaUXixS2fR5SKzhMcsuDfzfumz+g0FUkVUSLpcqyr862m+exECL9JBYlvzc
Eu3T+rc9EV7B2H7xUHx0t96OcvVOJVY31dBS87Pv4+3ufYfkzC8mpg/mJeXtEFcfiOn14pCIPN0y
rS02f2l08BMBiSiHdMOAuoOh5/PPZ/6lr2bCdyNefT6jbAFtyoT8HNIsFVH5mkTAo2UQLfGLqf7D
28cmx9AUWTLEefvzdrowUfKVZqLk554SFvWjGhHx59fy4QigbEFOKAo4qqu5oYh7VdOB2J1T43b0
/wQ79h+8L6qhApVhU2LJ5vwLvHnO6qnqy8Ds8rNYhjYoqkXcDl9cw4dTwtsxrm6TioFQ08s2P1PH
clUkM5AcSZZV1+VrvFDt3pEd9QfZHUDaxJ34Q/1RES36xWP44UOBbo7tF3p4Xbv6HXibRk1RauB7
yiVoAN5q50BFOTpWX2xrvhro6pUK2rLqhLbk6SOErrG+e9TFw/xbaFpfbN0+2Gco7Cf/fUVXLxZG
L88crYZPboujYGste1d1I2SVnz+BH76/b4a5epuEMi89tSlYnVDtibWBJ/eoyLndenQJBCK1pq8m
pY9WYQW9Dv9XOTiwR3z/TA6R2WuFnvBZLas9xIJTePEcsqQ31oqcEhOp0VerxnyvrqeMtyPK70dU
8ya3LKCVZ6JeHBNLQGTsrOJ+qhX8+fEX89O18XreIXJ9lqXLnI1waVztuSHexKEu8c7Vy34ZML0D
UHW9TbhIN8q2vOs34y0Kvy8WFHm+ht+v8d+jGlf7bbXimKEO/TwqPlVAieqClMi7QV40Z/0VgoQz
v4rds/ag10572w0L5M1fTAXzW/bb7wBxb8b/ygx39TsYmYL3TeeZTWjWa+zzJzJoZOWrfdyHw6AK
JggHniX81fcfp6Agnxv9OD9bRGBq3QN+9pb7/PmLcf3MWKzL86Qv6QqWP4Rl7wcRsb1VVqGWpwx0
aEUdx5Amp5jwaaKa8bHBZ35RzdzvHqTl50NfXx9Dc/MknhyT88VvL0jVTE3Ydx46XgVidanihhzV
Y2cS9fP5QNcv//VAV+8F58JxAEpWnAIKavmENKoFk7kwh0azI6EjxkUWXuq+Sb54Tn4J8t4+KPPA
fHKKKFqyJKvS1eTWGFWpGUVXnNQR94k4VRT3hl61oPjiPH9EGlFt27xS703NJ4VYCCYkJDKOz8+v
/6MbrROVYOACNzkdXy2/Ld178sWt4TwjA7Vtney96PL5EPMCe3WlMjsHnXlcFGVGef8YdZIyaU2Z
Decaef9Cysd6V0d58cUTc70qcT9lUaPSYlmWaGGWfD9KnsdwCg0ZexEePh9byjTHQVlZdaRJpiqL
WPbg//39K5NUzaLMgwlNM64eHpQOA1cXR+eukGzZTxw9yr94Tj74fKioWNw4GpRMp/PNfbN7ybUK
10CetedBvkkxBDfBRtWmL170DwahlMWW32DiNn972zACNwEtlBas5IMY/xC7bT++fH6rPhqC7Ydi
QN81JBaA99eheJlcIUduzwrFD4Kn2755rRSMJXqSUOv/fLBf3r+rRw5+AahyizMaxYKrLYpHZ1rs
jKhlP4ZOgCY4c/+cubuiuTbYFbO+8dWLND9f10Na1kwZlsgGUPSrDwpoQyrkZd0wZLiWYD03S9hd
br3+/NLmH/PZMPN9fvM8jO2YV/7IMIA7Tnkb3w2m8sWe/4OPCjelqhsYw0zcmVcflayYAQTKqDqP
pDRX1S3MBrsDPfn5hXzwvr4b5erdUSdVotNgeaTHtRatzmC6G9s2HGBsBjhj1cQo7j8f8ffr0sFq
qky5sPRlNl7vb11rKl5Saop3LMhS1ETUnOxK2q+OGx+NYhLPIVoKQ2m/6rVvPqDOmIIsV7viLKQy
IXHArI69lm0+v5Rfq8P7x0Cn+IZ9WTdUStC/6IJvRsEvEhMQgvJwrkFImNAAkAODWZBVtOgd/8+8
sDV9gSeXckS8+LubHMtgdNYvFjBJY3q62jGTfAroVzS9Y2hGorIM21RSFq3qJRGCtQgI0edXe3VL
dVGRdZ2pnUK7xlUrVw9k6Y9SZchlcI6EDJkC5vgWI4pYHT8f5nrX+ts4Vw8ISsdSwNKIl/8BSuvG
2PVIjr9FP6wDsaeO9CpEjna2/t7b9tug88W/+SRHf0hBLTGo1ovEQVkGKgkFBHBpfXFsu7qLfCcf
mimyodJ0hTP11V1MlLDtiErzyFyQnXKUj3ITOVKRP35+Fz8YxqQdQcHdwlwqXj8bbRM1VutL3tHX
BOD2etQBtgHGXY5AHT4f6ve5kJ2vJKomRw0FKObV5xWmshiEWVidMzl8jjpfg9kUPvzdMQxNJWhH
Vij38Z5dbdPUsTAjEtGScxMI33yT5MYx++IJ+P0yGALxmIKVnZbRdWIICHa9SiYTZCeMetuoxm2s
eYf/4DLA37M2UbD8bYVP/KKOmywmV6uD3Tuakvq9ACr77fNRfl8D6XupiqaDMzVlPpX3z3JleoC4
4ik6B/W3yB/cjuxGXu59RSiJ0jzkBvjQSf/bTwGD6qrENMRG2lCuPqF+CI0BkyenA5oseiHd9Jn+
RSHi97WKezZ/+nS2mFbNq0OdNlRFYwboVbN8LOxAbtN9GZJbD95kcju//mKvNP/Gbyb36ynhl7Pz
zZTQZazMVTSaJybXbYQDERU6khndCtBMJAYmGFKyPv/kvhryahZCXS+OMTqxkywVLXmc5GInfWLd
EQieLop0SoF3lOLp80Gvporr61Sub2ueWbWoSsFZiiIdFf+0HeQycahi/l/Szqy5bSTZwr8IEdiX
V+6SJZCWZUn2C8KWbez7jl9/P3junUuCCCLU3dMzD+MIJ7OQVZWVefKcpefyZIv9tTRm6DrXsmxK
yiTZELQg1nJYYo7JMOwKvzlKfhAvLOGSjekSimhmG5Dgw7mOjB+ALRhZP75e5njlI1NO7WiawGR+
CCfXEBpHJMtX0KVvnQxoZrtUzZxE+38W68zMZEOFWZJqSRp4p0hWdy0QO93P7pNaOnQtND23XZqz
ZSkm1WzF1NWrs09Nxd5nhNk48kBdpUr5EsHWKCfqV0e0FurAc9F2bmqStMSQa1RWFhFtYb+tXfd+
nCZN4/bHbY8mBYVx9Wj8Q55GwZl217Ri7inoDWVy5J4G0Vq15XdzhIRmwaZsTgJyOHL0+bY9aby3
J6fFhcGJX7WGmFqaQGUY3FV3u3Ab7pW9vFvLdPkXLM1EOI8q3lSSKfEsmGYQBe8CHt6Be+oMsGJ2
cgdXzo4Z+fY7PGDCnvn+dfu6lE//vf6u/DuzOv6qs9Mw6foWEgbdPZHSC85jkCXQIkX0pIxVVfue
uDdNtWoQBy+/xkEbwqyqGnLGRIrRweuTNwgMIDbQV/tqqHtdWCeiGvxyes/6FsnRwJAbVBhg1gUx
hyqnc6Dz78BTjMOrWZm/mmEHMLuNJTFmyyU5yAo3QA6lK1p4lh1Pzpg7sASjesm73jkOnVXmG0M0
wl+xVdQ+cwSMa60sYv97WqpRjSQQE4FGp+WiwaiTZAhrBCN14d63cuR246DqXmupYHQGsTshZTpa
Cp2VN2TDV08XUvcYtF7LQJzWor7qJyFcE6lHFg54lReTcif7npkfkjoLunfRa1MYkQehszax4gzx
OkbvL93JqG790VHJrVYRNAzOYy2ZGXhvUMFe8KLxFDPR4yGPeLDqGsbchTC63ojK2O4bC05QcoJc
ufygTLn0iRATsOref5LYJFtxqx3yR4EpjaFfuaeiXME7tRS9421yGUe8ICiYjt1GXb5+1lpkiama
QVlcC0dBAlEZ6+OwwLpBxiQzjAe0MrIqOglBsXDyzDwsxscL+BzsM6I7fa25dePB3RsMR/Ax1Pfa
dCsIDrT6T52LxkfkviNidnCTb0Hz0xnC+zwUd4gTMTbzbijmwo+ZWf3xIWVxC5Kja9OCn5RHae3W
HayKxEZg1Guf+oirf7/9kWetcP7p1JTo6U0ZJBtvSLxC1/SjxYS/1UIQiiabgwTnbTPX1wcLe2Zm
/POzsyHIo6yrqsBC4gVKuRfPz4HXvhTNwnP7+uDDE93SDV3hVWNOI9ZpIpB1GQWXLiWhVZ9cadh+
3BGeZ3QNSE8k3s6XjrRVkvuR1PRHVyh26DqspEaFkk15EkEM3zY192nIg2SI0cTxqpok6SIU68bg
JMIR3sI8Szap/qcu9AUjk5cAtyDdD9DilJAkbvfpLRjVrGPdGIje6kysaDwE0ZotUJAxs+fWg4Bj
+Cxn4UJozxtVeduiHQK4XLlcRIZ7GwMmxu7oGT8j4ecAejhz4W9UXzVXhqUDsbRk6ViZWc1xHXns
KKKq8By9tOl7La8eo2EwYHg1PVg3C2Q06nbBs3krmm6iLQm+bvrNgtT0uj6D5Jkc3AnDFUh5uCQW
KuizRjQRrhjSJBF84qUrcANbnle08lGVurVS0eqJ4r0Gfvl2/M0kLJzCaNhq4ApEVm2yZGbvZn6e
NNKR8tmblGvPOiNZMgC9cQYzZEK6NPpVahY9tDjyvkPt9fYPuH7rUIfm6BNZSsSvpogDv8m46CIu
gmKcZKA85hb1Nh0Qes0Qv21+37Y2s6rsBW4duJY1BD8m282LypRbBV2wDInDOoPrgsKcXC28UGes
QMRkse04PFSqL5ffTtfSgpJOPBzbhMlPKYJxdZw0X7hDZ62oFDYl/rEkcfzzs+M2pBc36PRZjp04
MiGWIPKfLPHtwwtmcDlJlkGxDyTpxEiV1roCpflwzCF8V7+Lre1JH35IsVPBSMi4QKV+2j1NfTN0
+8bqjwm9dkAnpvHuDu+33fhblZzkGyYV4LG5B2yVK/dysWqfaUyGj+MjKejG0xxtX1UhFAxG3QPl
brYCBPZDGO4KDSSei6IHpGXeyqsZXGNNe4Px0Vb9bNSQCprZm5npiIzIdHubSNpFoTEwIuHtRvJV
aD+femaxk1EnNXSey7LbpIl/B3hnLVRMpt927DoIZGrOqkhVjJOdotilX5aauiXSVeZRlXsUOf2N
JoonodWe/pWZaW/Nb+vcC53WO/km4BnwElt41H/5cuEuHAfXl/uFP8YkHR3KUtSjyqGbEreHbCi/
y57bL1yH13kKNmg+/D2/gZpMtqfpwEgYVr0x0s3DcNwW0j0DMUwXLu3QudfnuaGpMyjBloKDQKWI
/FvEePQqleFxL45Fo28smA0toft5+0P9baZdBvqlc5MkzKi8DPdUAUaddpt9c+UM0MMJTfvmU75B
BHLbI+BlPPq8Uax2/fELGHgA7RZTIZeRrxqkqlrKftKSz463lgx/DfRmVfXxSpWpksjyP+g1XRGi
V2Lk5nlnascIujnf81ZZ+BrJSxidmZ1lUgmmR0rdgMr5ZGchC61KGT3aYzBAHYQgu9zbVh4dbn+v
63i/fH5NYlHxYPptSXWZdi1+52bwqMbVQrV5JiQQXGAwARgMOfNVjplKulHXsB4fq3eqBNV2JPdc
p3vg4T8YmH+h4Rvw/zD3Q8H7o95x+41LyPkEDHKaeHKwB0ooecMxkk4ewCahXKLBvv5KWBjfkObf
q2Na5JbAqRpKb/RwmaarpnGAqDR7OAk+fMyqFo9kblsQBiTrk2DoPTMqjSFx7MqUDxYrphUvrrpU
f7t2hs9DVJsa8OzxiXp5mEuJHOeGFgUnR38zRDTdKgS8YvnDIXdpZXJClEZSphXY7BM5PxweY9tJ
+XBqMpogN0bFHpTBNHm1UrOKcgsTWZ2j0u2tvSrejgyOt8Nr2njlYXNpZ3LAGn3kFZHo4Yqnw6on
whsDCDJ9i3t3baBGv2rC5l2olH6DltumkY21FlWnvnx1VBq08JLgf4hsqrA0bDJTZOCXWSNWF1D1
+Pi6/JReIiuOLroBpBrrCnbyP8OmZM9BJuTssn4r7sSNzFTBIu50NoTO7MqXdi0NpgOhE/yTnvkH
TYcFQoPu0tUW9sN11n7pnnJppoQAvTIaFn5QPGRzqd8UTb6JzARdufIU+AshO2NOpevMOcLGGGFw
l+aMSoOLkcPk5BrRJxM6D7T3NEl+GSR3WyJVeDusZtbwwtp4rZ8l1lXdKXJlKuHRl5IYkkfmWPu9
0vZydWyGuA7+pXOTs0VXXXlQtLY5ldJnYfiij3MSVE9MCkJltZBejT/9Mjvg1TpenszI6TSGJ7b6
RAXDazAtMXTq19BIXrRQfB2Ygh9a97mUhvWAWPTt1ZzbCsAGoT+lzsErYgr/sdRczrK0zU/t2rcV
uCEBAKFv2p7IEJR196NaC+rG2PhLcy7jOTb1lZP6L8iJR/RffdOzz+iH0OuCSwJky8syCJ9kHrJe
8dInH/9+9IGoRFHqMGA/nzTOnLYPONQL4QhL9u+xyrtys+zec9CJ7MUW9Yyhvru9pDPbAcFKoHUU
2SnyT9+XFJrhZq7F/OQrffY1j6EiYgim2dfVAEd/oQq2WIJ3uW10ZldcGJ2cLGaXtEoapvnJUx7M
2t1HsvgwxNU/2HzE5nh0yhrs4FMiedlIFSl0mXEQpQSOJgQ3kmrT5Mb2tjezwTHaQUBDBnI5/vlZ
cJhhI6mJGTBKMcD9IL1pHqqZQ7LNtWHhqJxZN4oApKk8oQFCTouJXlADPhaE7CRF0X3mSvBuMoZS
xwtZHoOqV+FOPIC6BNXJ4OkVUGwoOklHg/FUbLxnk9mxJ3nr3/sH4V3cQpayRV7iy4BCA5vgU7Fv
D+gVrYTNUoNoztvRWUYRLZjM/4qdn60rFFSx5hgon0LiCzkJik+/EtX9GMhgvPatcyOTa7+pGgOq
Ez0/kWCaf5RGhbSuTxpY5W8HyZwzBk6MaAb+nV47rpMMlSumxckluUzcBwuKnSI0Fq6b6fzBX3do
RFArAqdvXTUBXAYe9KFnhqzZQeUL8XD6W3jicx2RKV4F3zXkRReOrFnHzixOFlAoe8XRjIa9jHy0
kq5dTpBG8hdOjPEymRzA7DByQFJ0cEH6eBmdxULfaFnj+BxTXRhLDOwDTV93EBgMq6AQEnUVu7r8
q0zdH8LAnL9mBs3b7e83U9wEJ3L2C8ZfePYLxNoXfAd5w5Mo93sLSQUxqaOVVejBJvAdSCNgc2Q0
KIGeJkBeBgGR5HXhJ8yc1XR32JgSVXCmISY/Qe60lvc4t1D3jmkZeoJmpR28I9OJASMm0C08tM/+
WxbCN7LUXRo/49UHoNBBvYubgqPu0n3LkfMmNBlCQll+5PTKXGetlGKwVOqf9ZHrjyFMQybjndyA
YpwknuZx9Kj0ZcMWytC+XVf650ze55Dt317ROacsiRuX+AXWaYw/5uybDqbfiLHjpghm3YvxD839
ffvvn9sbdGNAmI1PMS70y7/fcEVPsXxUiuVO+B5lqi1BXWg05QLObOYC4kWpGwxzjIO407eeU/mh
6IVBfooz6RRL3hetbHch2jGJlS6YmvXozNTkrqvKSBS1uEXmK3NWKKW1JM39Uo9pycjks7gGmgSQ
v6QnpYI2qDiEQLs19eMRDYhRpllKmQn43xRkqMsoJ1oJ5JxhGG4K9c0aFlqlM0/KSwuTzx9V6iC6
cuBQP4O1DtZX97fyBL0Zwho0xNFohRv+sXdXnrtFAOx26M2kyqNxLhp1xP5fpZJhG8XgCvrwWG65
CsARR5snRJX31bbf6Anj4MLdUsXuOg4xCRYLc9BgqNORhgAJrchLWqQF85NgFBtd8VcKE+FpvzSH
dh0hWDJ1bUTiSKODlxvLz5ByGFoJPd2uWqGTvFIrF57KJfKF6SwP1+mlnUkkZm4qtypltZMQ+l+b
3oLhB3UmRd65JZQPgGMKiRsIeHYAgdntDzi3mIox9jvxUQbWfumi5lVBD/Ms882N86RG7RdHjr8l
mvEHXN3+tqm51eTRoQGgYNYGKMOlqUByJRjEDUbbcvO326KfBhv6SsnydnPb0HSQj5kDQKQklbwa
OXCv8BKi7gqR7DS6jdTPE5z4n1yYpw7tutnIa29dPkbZBmWTtbHXd/Ubonneyt8tYdyvDn1uF/4z
zp6NU/7Td6vTlZ0vMt1jq26+yoMXw1QW9t4YFRd35WjBJDaBZJsaz6rL9Uz8vJFqLVfsIorXgZ/u
Cn0Ll/k6NIx9HP64vaZzxjRRM/+21bg1Jx/P8t0G+Euk2FnvU5bNeh6NYV8hrNmaxTbyg+yL0mlc
orfNXoWnSdYscm8yhUOMTquYaYJ0X+yZsq2p4Tr23z2dJCz4Ygkvt+3MfK1zO1MoaerIYeIImowo
DqSQ0QN0kEs581X4j7V5NhoznTw0rvBDYmkFQgVHh92uxTWSB1+6V/3Un9DdstEeQ1h2lXLILKzf
daaOKDizOAwJm/D7X81N1b2awWUuI3G00+/bJ+3V3QqwnVTbxCaX/hz8XrR4HSlguAl4OBlojvPP
ZVgOA+m1kYqGjVYt+kjytt0rn+BIP0j79CF40seGzifnSbq7/QWvr0E8pZ6hUGRgEJHU7tJuETkR
MLnIsINR4z5+cfqfMYyaQaI/ek3xBy0fCcb+6NBWKP22P9IwX9cJFO9eSEVgUOHSY8CHd0W1cBrN
fHeds/U/UAX665NLRJDRqaRCZthFnq8Gn5oj8rGB/vHTgBvxzMzEfQFBpVC2PMPOkXhrNJMaZ8jI
Z1pnT/XQRbtyERR9vTeZWARTwvFmMKk9PX/CzPLyppRUO4QmIDSg+AwghBdWmf/r9qcdX12XB53G
hQG+17QYQYCD4fLLwg8owH9bqnbcg77N4auPY9tzvqRu8knM4TZdxJiMR+elRV0F40eSS7ASTZNv
Zqa973VhLtuxUNyp6vAuER9rM3OfSrQ7tbgs151uRnAcJl9v+3qdC+An2xX2MVIPaCcmzg5t5A+w
ZEJxnzOu6cjSoVaSxyEdftYhUxFRtqs6/2D2/lNLs3nhkJr1+8y4crnSdQFuO+2QS04b4assxdu8
RavYCARY8IvkzjW1b64O65xTDPsFv8e/+mrJNWZUx0EjlQfGpemQPEQfBhNdoNqS11ZQfCat/BFn
/g83T9F8Ck5p5N2bHpTrRvMZUSTYuUP4MLom/7LwU64vAzIHZSQgYARv5Ea7/CmaViu6FyiSXWz6
db/11v7WvbfWvLpXyO4e4NZeKG5M501JWC4tTpw32qCJhwiLXSMaxzjSfjMfguSiL0Bd2xZ2DL/k
JvMzBK8bDqq+8cV1VynNNoiLPwnaFLdX4Hpns9cYiOI1yTA0zfHLBQjgWop0T0PvvkwR8TBgEj5k
NbQk0NLftjS31GPpFJY7Q2Z8fLLRAlEM5UZF6UlveRs3SGcPkfRPttQI1Bon5aFwmT7207gRZClV
cWdQT16F3NgQ5P3GESIOfkn/HZEcrysw2ytLi+4iKW4WroC59aSPQPZEe40G4GRb9VUZyGKMbIUg
Cpwi/ioQ1cPgPFTC79vLOR7y0010bmhc7rNKQ6mraSJmHZEbxz8bsTkoPkLi4Wcx+u5V/+TbUQSE
hpAtAv3OePGdGYNF00x6PCNn6o+SHH1ya2/hUh//iit/zkxMw8PncB5qX7Z9OEapEBe6A4+xtPsH
q3ZmZXJ1RipgobDzZFuBUDaEjpqt+KB4B7zbQOC5vm1tyadJjZFqrJoP0ehTL68Vl3659lIL9YKV
2XuEtjwwA2o2JO6TPYyyuJRnmS7ZKho9shzamh/ucm6d9aD0KMSnw31rQaZb9MzUoch328m5fY2m
Ln8dmEJDmfZEhsLQikhwJHvIzB9ChWKFabzeNjG7qZjmZbQOZCTb+jL8wijVeoZXJFtufpikO8JA
d65+tdTTbTuze+rMzuRsDvsw0RuahHapZxQZivRrXNdfYk96jt3isQJhcdvedbbDXXBmb5IASEVB
lgvhh00+deLZVa/cyv+V+iKDvbnxgnhfvE7r6OWfWKUHA/sT1W9tEpVBb7R6Bq7SdhsNhlrtUyz4
xirMxXtmDn77QYd0NpOYt42ONKbX+5vn6/9ZHfORsyMkrcqYG49vqPXmEzS9J1lpRzmoH6mkurDe
1veh2edr36ruUVBrx42562raC7d/x9yWpOg+9iYBYpN8XP4MiO4tx01kco8BRdK0u0sF+RQq5vNt
M3Ob4tzM5HT29bAGlcwtnyT5nZmHz4yuiQuuzNv479VtTr6j0+SIEAisqN9XD60Z3SeD+3bbjSlb
2d9s5Sw9mCb+vY8GSjr64amFuXEd9DFdpDsbqYKonD0iekK/ZqwMHmgl3XoyPMta/t2NGqDSfv0t
jaAIAekSaqnLrtWho67vmzjr1mEXLRX6Zz8ttLtjo5umqTw5243WrwVkYiXbGpJnFyXOtRgiElUr
wq/bqzJ3TBDH/zU0WfhaUEWvLyXJbghPizqhaHjbyrKl9mlQy82/MzbZNwPdRKh/SChAtGzMsKBH
8sNKwo1qPA79wueedcxQAeyCdmewe+KYIVme1CD9YzPyStZpBQ9FgqxkqkAtH/YcFvHSW2DeImBJ
cZzvAuZ/uR0tK9Nb2l+cuMbwoygNoB/hfdBWQNgculFOstTBn7tKuET+a3ASJL1bV+WgtJKdZcA7
BPlT6z3FPCw9z1n4cONiTROa8bgDOy7zuJi2vBk39HU1wZJaRI/MSh58JIVc079r6+LBh6+8zKxv
t2Nl3uT44SCyAaMwuSfFhPTW6xuu4g4OfNETS3ChzpM4WD/ctmI2EFWcVe6pCxfK7Jri4P+ZnVyb
XqJJuZhi1nDcd63vHkI9encE45Cq9dNtD2fjhccDuGiw+Fwnl/EydM3QW14l2UHckgcEHboSXBZF
G6I8JQjHxtCzhfxm1rszk5MNWIZKpFZawaYACbUyBOdB7IJnp5APVdcs2Jo9wkAjUY+QTGZaxt9y
dkk6ZWyUQVFKdpyj22Y8R9nvKllYwnl//t/GZAcMVSkIrYU/KdJZq6wZGIKzXoVYeWxr1Bxuf68l
hybfC8njMg/U0aFK2ZpoB4n5syQtfaIlK5NPJEtRYBYZLvUCd/kn3TpGzQKse37VRhQVT0vG6icx
nqttJuhlzJnPSBrSgM9Irb2nUgFNYBwszJzMBfn4QB4nCOloTDvjiSoPaaAmBLmvrlwFEVb5V83U
Rz3kjKAsnBlza3duTL4MuVBEKsFss1GAmbZr4DS/1a58buJuIezm7VBiABJPCj8t75t6VyXW4Eu2
E2onvY+OzBQ/OJK7kGfOmhlxdSMBi8yQ06U7BazzfSSydl1dqSu5RuW0VmwxIxH4eGTDfCCPg1rq
SBd7aSjXi64pioCYQyTJEr6NON6mXorsmbCDihO4NdrsBkCt0d2zA0Ewg7xlE4m272v3ulS8IVH7
UCfSc4uQy4cdImdirJQuGvX16RRNaxldlXuZaKupYUuK+6eX0LuVjcNtM7MenZmZfKC2FhPUVivR
FjVtnbX6z6JTSCE7CUoex/h529hMNFz4NKbQZ8vXZ2HYNMi1243PdVHoPlLjxVOUZc+37cxV9ZhS
By5BCsMow5RZxhnpBdQqF3mh6o+mJWwtozr5RWHsXCe9r9R07yMH12bgkYVe/+a1hr4iTO80tOtu
/5RZl89+yeTEzRu5SMUuFe3Mea+iNwnZV9NvF4J/9iOeGZkEv5xbQiOJiWjX0ufGeFR5Pw7aW+fF
23/lzJQiVa1rPLFwpmreFNR0u/5HzdPjtpG/SeYkUzv/eNORq7KP+jYK8Ubeq/fSBkY+ZxO22+7g
PlqPEN6PJO19dm/RxV7wb9G0fBmgkWClikMLjQ5aB7XAM9qun/17B0VC8R2Cg+AJ0gkkBFb5whUz
VUgYH3YXPk+2Ye7ltaB4+DyywrVP9T7eyyhufi2Owc5a1zsN44f4aGZb3JYW6izjtru14JNt6VvZ
/xoftIdYfg17Z+mTLlkYd8nZxrfK1MgTlE9t5KXuhJUhbupH867atj50n6vic/wl+b0EA1j8mOOu
OTOKzKOkQcVBtO5qdCeGTfElgIbztXHW/p33hFLoJvgcfE3N3e0AnnOWySluB+RjwLlNMrpGVlun
CXAWWiF31H0FmlMlP28bmWkv06+hes8wE7gzcECX3nn0iST6UINdbWqkY8SDC3elB0+yLhAtW+E+
2rpfliJl5jSDBINetsqAxYiIvjQqF2olaWk42Dwg1wFCvKVQbWV56QiYOc/OzfytsJ59OUq0Zhr6
8WBL6q+CDphWCNtcd1Z+m+xvL+OsQ+QN5siHiLjPJDDBwniiF3uDPSjKMSzSrSsRkKUjLdiZ+1zQ
0NGbRyQEZtNpUOhtW4hW4va2FK05y2L4rYONuSk3sYzGj7gp1j5zDbedm7kGQTdBwMPANLDkq1GY
IpYGETqSwYZCZiO15S4TmdqQs7XQOzvJzV787sXs42OaN58yVBTLpN201j8oiF/+jMkd2NRCUkkh
n9Oz4o3jm5skUe5lxbas5CD2CaKCRyYodyYomoUFuA6kS8uTeI2QjggTjQWQ90juPsF6dGr3zl32
SUcBL7HNHVW6R2Uhc5s5zC+sTt/9Oji1QG2xqkE7sjL/xAeIH+AQSH5aXz0bzaJndRdvQhg21lKw
Mn7ddvo6pC+tTw4G9GOhxi5Ybb+sNqWrbmRPo55iLSSOc2YoSlF1M+kgXPHE+EJWMjaEXlGb/bKM
eqVHX11tYU5hycZ40p6dAybNGQpd2LD0rylpmga//gdJCLl5GXBiglKH3wfE2LRFmRdKA44n623T
yQ5F3x/Exl/oK8y5cW5i8kU63fMGp0p6O1Y4ntE1liq0sdXPt7/79bVz6cgkd+EqSlStxIoQJOVG
zppD1MD6ftvI9Vv40sgkT5FavTPzJu3thi6BGijbKs5XZv7cFv1WqpdK6nPb14TwyBARXdM4wC6/
fxhXUPIqoyaW97WqHn3TO9SqsdHC99tezS7dmZ3J0rkhkqbqEPR2yJQrQ7VrM5C3t03MxACXtQjH
3AhEv2pE61YTDD4vAdske23kr7GHpulSm2PGCITj43jIyDgOiuJyvQpNauOwS1u7Ll4c5Nok/61X
FyovszYUTaLYx4ACaI1LG2FQpEkq6I095N/KKl3p1WvnLySkM99dtsAc8ZwFXW9Nb+WhMBMa32ID
j9JzACDW+a02LYrRS330GV+g0hphFnyWsQxy6Us35L7aG2ZDdeK+CZ8r+dEXFjL7mdBCNYu+ni4x
HHSVDFaSLOSVVeJK6a3ikqvXrRZyi1kTPHPhzwcKxrTmpRdFJac6Ql2NbWm/vK5bV7K2kL/PrtP/
W5g2fEWxFzQI5hrbSOK1JSgPnvLJSpdO4jkrEgzJ1FeYz7+eN+3LbEgCqbYt/4deQ7jxEgRL/cZx
LS6fOrTEYZenmgHFFcQ+l2ulxXo6RG5b20n9JgEDrb/L7o8IoQpxVeqojr99eNcr44QdHFMjBe30
AIvpU8uO2NW25w4rmLtWmcx/a3Ph+4wJ1MSrEfcJsvs/7D6TBEvtknxkbWvsMRBgx0MaxjDLoy8K
9zAEmKtBRHS7q2Vxfdu9mX1Ky9ZAzISxJfFqn0J2WnNwWrXtRJHd1tFmkM2VkL9L/hINy8y9w2Ew
IpEpWAIQnHhYWk7cGRnfjYHvo5NkTLtBRLhGYOETT8tPpbBIljOzq0A+gnuENXgEBo7RepZ7CG2u
NlHZ17bh1Z/ywXjjPblw7cwEPEwXNE9gF0So5YqcDuaqlBH42mZmfBUb0irOS2bMlvLv2eg4MzPx
xDOAWEd1UduuGtx7gfqpHJp+JwTDVtIT5K50//fgtE+3Q2MGFAxy9MzqGDtn65eI3KpmUNd2PIio
cQdirATf4YcyX13ZkX8Wuuuo91Yc1MFdDQxI2mcC7LXrfLCQORoCZxD3vuIhSt4LWa2smy6Kuq3m
OCFkSqERmJ+jSFrcSHMBTbP6rzwPNKnT/eoqsVootV/bZlbsDPFHxDyin6417598E2YxtBFdj87S
tEDZGGpb0k+rbBAQa1MEV1IdM+e17zQYQz/n7a+FrzFmMNMTgnKBojCayu7RJplUHQ914JtlxZMk
HNbuIdqFexgEvHW/iTfLL8+ptu2YVTNCgrwK6jSofk5v8CTM+8QSAsVWju3WPwwHUdrJ/kkQt4Md
veR33V78VP7U871yR9yLxlp5jpHK2d12e+ZzXvyKSQyqjulpieYpdmyd0hcPQi/VWy8k9zMnE/QW
4xAIPILQho3nyFmcp12p+FnhQMovFMaKIv1DXe36FMyQEzG5mfkLCcX1nCpLe25wsp19vWl8Ew4q
amnVnfg4ThV062FdPRX7pXmvmQOKo09DExiNGUCcU1NS1tUDKrx2WoTKKuqzR7mPpFWohj9vf6iZ
RbwwNPlQgli0zGliqBO9ZBOxkus6dL6VgnIshvRnlsh/bhucqccYFxYniUBQZSiK0BdjFcsfJsx7
X3wWMnrtEOFA9lvN2BVL8+5zZ+KF0cktpsHwmyitINvS+8Dk3CY6yt8EsDrgjddZvtbWwVY1VtlX
c60clW+3PZ65BcYaM0VDRSfJms6QDiocO07MPI9Y5lvXAwkrvEZdsPJNfxXl3VoS1O1ti7PRc2Zx
8lEHpY6tqtVZYg3d3cq5V/V94S1JjMz5xRTdeMZQb6XZc7n/aPm1YSgxMOAaLiqRXXIfFpG7jgTh
IIf5UXIggFm83cafPj1Ozy+3SfTEKeiZRKhqW+OCUsPfvZGvozRcOYutndk05OwanYSM36JOOchN
bTdycpf57qcoWHo/zHwnaAsY3aHDzVk9zYktJdf7pAtrOxuqx05JdjFc24KG5ubteJhbtHM7E1dC
P0rE3k3IFvs7q/ocxj8d9TfM2gtm5lbs3MwkIDoronYtRrU9RNreCtMvgistvIFnPSErBPjCJcfR
eBlzTqroTAsgNll5T24xSpbV6y724KZ5vb1ks5+GL0OSDTYU6OmlId/qlLYSMZSk36GK38SOvxbq
dGHFZqyYZ1to2tbjVWqWRcEWghPyWWbiwLTiUXtt4bUgzTy+wHoRZeOcyzV9q5T0vpvBYGR7D+5L
yQzPydjF22DjbPS75NDde3bz4h2oh9+7m6XhuJlPBiQKuAPqhNxnUyhPHGsetMYgzXUfXdc6ETdS
B6md4D01VfhPPLXGiYO/AcJA7LjiZ0lB57pd7pbg6EZiRVg6GORZx+m6+ok8uHzn3vlUgMeKv2MX
7kE5dUvD4TNflNGpkfYEUkIGeyYBmhWJGqJrBqZYvs/0blX1+VYTgu2Ho/PCymRDMzYUSpUsiHYH
ONCIv6tGsh2C9F9amexnp7faeBitZN5TD0OlJ9arwXm57cq4IJMD3eKlTt0MDjrkfCZVrUwRDSEr
RNF2Y0a/XJenmC3GgW1KP4HZHW4bm4lFeJpBmrMZkFmdHriZKaT+OMVpy4Nwb/bP3Mwbwep3tfH8
cUMjAxp0WgQ9vafLMIS7RIl9rRFtgLhfqFGsyr5bZY6xdfWFE3Eu4CgDjMQAwCsp31xa8q2gDRIt
wJLLLG3I5MiqdfInKy+WmAFmjncL7lrqaUy087yY+MQkO72MJhp9OsrlMVSXmo8zpxS1R5G/mTks
EPDj1zvbu6LqhlUVaQNTAMljzZW70lN358rKL6OWEZGSBJBf5lsPpcjtr3W9hshvUcBhBnHUn5uC
KSPLQ3FC90Q7FMr7UkROrMkUnhJuvnQQL1marqHaBFJcuqKd/lHv+62yCbe8QjflTn53T/Qi9852
6Sl2/dlwTuOpS/0bEpMpnKkRFd6EaT/YzeCsNPOTtvSEWDIw2cFJYibIZcgDESjui7TrVl6XNh++
KfGCThGbE671q8GrJmJsojVb+t+5ubH0l0yVTkavLjzxZj8PRYExJ4O7ZhqBgZEacBjkg21W6VaK
9fe8KL7meb5QZZ+ZAcEb3uggzOjnU6S8jHRF9mJzqFIifRwQUI3I3w69W+zkshYfYa5/NuSifETs
sUPUwh32jtQJu7znKZ/23ge1ZqkYsOdE+ohMHI+UYJMTJLe0TmlCgQZ5GzgbEqx6JYfan49vMc5c
tMmp/V6nulkQerWUsbJ9+lIVR9FNGPH5cM4GBzoZJu9LONbgibhcVXoNZZu0am/3kfPY9sKfNq03
kpO93Xbl+sbCDHQQI3Jh5PYYg+jsmCq7JjRMr6f/WvTPOjptG7mFaC+PwOm7Jq9IxV04NmZ22IXF
ycHoO9EgxX6DfFCejy9k6WuX1T9vezVnY+QOgUAe/serM1ArYyfIXdpkbdVKK+bMfoe58X7bxkxx
CjKNv7iZsd1wVbb2C4aZOgDrdr7V9+W22Zj3qrYq/bW+drd9u8p/VwdtG991+krbD9uogUpniZJl
jILLhANABvxtXDAIrV+BigMnC6NGEBoGjK3irZPEZtW0oQRQUfteSX3+WMMEBsBOXJownllhys0U
qriqKQNMITx5KmpGqhGeUhK1KGxAnR578ZJq4TU7EbP7kKaT5pBOqVfS0UZuWLnvC5UdPVjHbpN9
87eUmrfVtvuh3UPls0FO4cOHMzBm2oLj84J5uWla5Yox/8ZyZffAa0oq3P2zYbzcjp3ro3m0Adck
JxVJ1XRz61HA5FwwVHYomitFiw60QFbQiyzcAHPLh/aKSImYd8TYCr3c3aqT/A9pX9bbuM4F+YsE
aF9eJVl2NtvpJN3pfiF6FbVvFLX8+ilmMLg2JVjINxe4Tw3kmOQReZY6VWWLGbUO5CFjlHyJD+xu
visjGoEIbkTRlkKI6G4L3bWMfDA1ig9CDCOAmk0OrQCAbWy1S7qjei/AZEKOzI62q4rLm8uDgLqH
yje0nMDMJt0jNC6gqqnk7XHWmmiGCC2aEDGIBmzVb8iwEWuvHBj8ARS9yMKAgZIz6EqfaVFBQhC4
qzSY6S+vGSI0dW57xcdPvvqaRQcZlVJQoIivSv6oqp44s2ELKVjf+N39NMJmX/9irk/uksA9Na9N
7VcnpHtbDbjFxwy7ICFC0A3CBET5YqsvHgErSSCMpmfxOdUnFoAL6LsNuoaNxa0ZQbyDER9k0PiS
JSO0VNTOcjsbpVLyjye+F5E7OzT28Z/pUQPJWRJtMbctDg3LwsuGMAsyFQCASB5Skq7LEgsQplGU
15qfnfG78rYGpZfhDwJ8wCfhGzoQTAuqey/TQAuKQzsNQOSZgeYLQJ61c/ZVlESboDARTEkuAnFx
UUUXFN8LnZfCGXqzVTN6Kh/13VOyo1Gyd/Z6eKz31t3tE/sAmEm2MHGJstEHARHi7mu36BzWz6lS
4IFrMbgbdf90PG3WtzRyjkDcnfqw/kLetdbnO+ID0RwCy3P7F6wcIKQuEdLh2wP5nuwymZU1OXfd
+TSOM33I+zkJNZBsPA6pk4a3TX0EhtJiUYVDyAWVL+AcZf74qlBYFRuphVaTGuAYs6ClvoqaRx1W
QXoiZzPku/Z4tOIgzfz+Jf/hFv74VAf501aRaWXZqKLiacXXgldCjmH7Wuu0CezKp5bOXAlLJ9MQ
kXHF9Xu7w0jc7ZWv3DoCSyTAUajbLrlgPbRHTD3TO4EpJQ4Y1jrELyY/cNWvvzVYdfkFk/ljH8au
v4UtXS712ra4NC5unrTOIf4+aNNJnU8q/TN3X+0ttaflvQMTSIgBzRE3j/wcaWAeaqlSDqdhVEo9
4FPTaX4zsC0ZmcVSsIWCuwqqyXDWBUmJU1U2p1A6OJcUAsttj8adHpFhqyi4iPhgBs8reBk++F1l
htuBKYOq9SDhA81O2Gc9nj7jfla+z3OOVeX3rlp9tigjWZSCiJ46isfbMgUKdfiqsvKPUcwY90vf
bvvh2v4BnIFqI1AuKxI5WcwahbXkROmXcjynoM+JtV+3bSx8AUtBOgBiJujEoOoufsOFu01zNkMj
S6lwRvUBzPQ/NavYYvMUxfSriwQ2kBsKfBDiLgSQ1zZ6arScqA05mnt+178VoB1CLhXkB/rs7m4v
Z5mCCFtI7gENA9J9QXOlz9yqEwYlTTvXdtzIHlhMXun8JyW4kbMprJQRehRjZJltQNIfel9FlDT/
DA/cy222r/UqUI0/+LWhO9B7xRwDPmyhitb2/PI3SvthQQVQ7UwQItt2d1/pfB93/Pn2Pqy5DtDK
iGEEbdxCF3nOyqkxhrE6d0p3UEd85WNRMH+m1ob/iN8qn+2lIcl/yhScJaZDizOGM0BzVLRTqT5m
U5NAEc2w2/Lr7NrsV8tMvjn8IoIVyTSU7kXbFYBMc8E+yJWBWBOzirOhfkW6dV+3deiQflfw6PZm
LpMGBNOXlvRrB7agksvMyS7OXR4OQcn94asd9Hv3bn4uuh0Iio/lrtxr32+bXXETWMU7BDYiPHly
kbnBsuMxN8ozKaHhxKxx14L+f6P2sOIogLSiyiFKh8BlSVeZYYwl9P50coxRuPXLnieBhW4SuC7a
fMPUksMU2wihPBPEwVCjWRBual6T5TRtstP0zEPw4T9ofjzsvN9mkIc05Oj27dAuD0oQcCCP7Q8a
C8pst/XAihXJbnP5K4zrw4w9kEwwtchOECjikKTwylNFuPsQmzHClylO75rGUPaJo0Zx3NUbCai7
5rWX5sWpX1y45jirqlKP2Ql1LkcNJlyYz1ojQKwNGAkhDYuiFEWEFRNGdgSQ8OTR7lAvDKbRRod6
NsrECAcTM+aANpkU/a+ZZhXe1rZR+hCSzd70yEtUaPfJ1HIDDG8DVCx+mZ076PupGBI3MidKkyC2
CNCETZdnFfExCAWWfX9u6Pi7clpVMGC7+hzSwdC+uUkLnFlpKsXOZkqFWL7CzoQ21ESzQ6rEnnok
tdmzg1M6Tv4UJ/NUhngSs3w3ppCS2dljo3WBotas8QcHVFFvaaI0fFdMiuqENXi8+q+ZjrcoihuL
eBjkzJx8Z86gcgOKjg0KyJDtpPNRzdGBYaMOd0KSs7GJRkNHI4Tacf0rrUDn/UDqbrbvPJXzGDXC
os/LqEkoxuQVRUsYOJuYWRZAilZh3Hnl8JrPblYVvqazn47HWWRmFoufIAbQ/+I2RCpfiqms+RDk
nFmVP+OPlO9eVrv6nUknk71mMYeySpClzGreWcsLZ9dpVTl8N8a8g4ph4g2jTzoIYu0qo3H0x67s
rK2u5IpPibYK6FBxGS6JBiGUo3TEqstzAzoFq6kwuJYh5dd9fUu6c8uSdBPWzpjNcMES9NEnxRkC
JMk7VW+Civ/79OUHGVLR+EI3ADIW4odcfCaYM9ahTusW56ZPgqp5n+aND3HldlWRQSGRMkAmu2Dg
BOFVXXs1MY8YUvGhRVqSv59fAcZ4HCwBfRlcrdcriEePprQ1i7NFi0AHjXgRh7ctrNzd4F8H766N
uhJeKMnCZHSmYNcowFzv7Mokf6QleR7ieiPaXfKuIaa6tCO9EaxNKBNFuyN6DMaD3rVutccgR898
w5tcsjNb7rCoJrkNJjZKbb4flK5tdgp4ojdzM3E9S9c3fgwyMxC0ogoqU6X3tp5aBYZ+zvW79Ts9
G4fiSb9rd8mrFjTner/1Wqzv8X/mxL9f+mHJ9LH02uJc2a9t2h56NapU9tkGJTYY5U8UzXFgmJiS
NrjQswF9eHxVddw/iD5e6dZ+rdXRbX9Zc3nc9bgp0JAHRF+KOzktJ2tSGhCjx8ocFsr4kPV8ixhy
y4jklC4FpVKV5eV5wrSJXxj80YSgnn97JStvOLK9/1YibdigZADszEV51gcMAKLHUHSmjzd0lzQv
avmOTQ700tswuhbqioIA4i40kRFXX7tCp8eZOvIa21d5QeLkd6n+6lYe5oIJyA62RrRW9xH8xyqm
mwRjlBSmzFZa9zNB9YWB4ANVdyV+6NMi3/i2t6yIf79w756R3pwKnBbKLk/JaIRoqWzMGq6cFcJY
oaNg4T9EgNcmGKej5yapi+mCc5Pb6L0T0J5XgU3fCKn3U6+BvvHTxA0fEft/RqV15SYF4zCjqAmU
5d+iBx0UXB7jZ0ZlRqrVbTn9yrMI/BPyIPxvQENbco1Bmca6GjNyGgnZOYm3G1nxMA6G702frkxj
ZWB+FQMpgJwu2rl2Y8RVZTEkj9Y4RUZK+7MSx8XGjbQEQwMYhyaaiaBCzInJNSKeJxPtdDhGBka7
0swDHlenkrWYSQTNrJgeUOeHqjbuAV7GVN/nfUb4Cq5FdJtACSNdIsTFMKcJyb+zMf+J8XwqPQ3i
mETqXAbU/Y4H956p/YbRZdlPrBkftpAIQvFffloQQ5UYj+jzc/LPwjhp6O5NgOiUwEPJIMAWAN8f
FOivbVU3Vz5C8aEjwzOE5o38jrPSKpXcbfMzBml3CTCcXXK4fV+uXF1QBEKPAUA9KLzL9VNQivAs
t2OkyvV3vXlLhu4QQ/DGYr5SWJ9/ZfCVf4wxovS3+BYKNenA4zfk56r8NjR1YNVbAh8rbzJ8Q8eO
ocfgLriPpmZoyzHm+dl2Xhr+OBnnJt7ozawdCWgFUFdEZ0Yoe19fWlbSG73B4AqY4t8pOSjl2q3W
1pYJ6c7Iso5T3pc5FBnpa/vanoTGjP3Cv7Z+uUMb9/T5oX34NwbKTQcUE+iALqBCvOlGfEH52XzS
78dQe+z8Zq8c60NypwWIcMIszJ+2sPmrh4WnGsTbwinksVY6d27FMwjOgKowoHW78xRk+2yjxri6
maIMLB6ZpRJFk+s0d8DLc2aQl4EKYzAkW5HgmgnE82hs6aJh50iQYfTJPFAsGd7JyNUg5X0XccMk
Gx/PkuIAZ3RpRUqw3Gk23MZ0s7MYQkE95KE9aY9lqD2QcHy29ta9sRsxrw3Wg2Crzb/yiME0An2R
NTioHV77fKZpyZzYI0pBSvzqJYWflOa9OtEdnT4NBfxY5X+mpM+r67MsR2eVHMcxUSJ3GCjeFP2l
nKb7hkLfye4PSofmi+VNL7dvwjV3dFEVxci4GJ+S29ZemrVTm3oQFIfEUpLfFeQvih4bkeLKTiJu
g2APlB0wrCd3rUHw3KNxlpCjnn7TshNmLHex/qUp7eDTi0Hqh9YKWrng35Spahpbb50S7bujYg5B
4T2UkEac0p+3jawuBrkW+N+QBuGVunYLaNVCHsdBllkbVIxkZKoWVNWz9WkyB9BegyVCiMmIlFze
NG2omMPw8J8tTXmscxB8JKgu+1ThW4MMInqQUkgBSAY2SPQUF6H1CMC/XjHUFgazDqqaHYb4rqnS
pxrAIBPZl2l/vhqPkQYM2aJUjaatIV31fT5UqUO77Fw3HvO9LDN9QwcppU6mjXh+Jdi+siQO8yKe
J+CHNKeujE9lEe/TpH1MqRVafPIN9tsZ7SOKLVEMwZbbLrJm9WP4CRTKomAtJZYdcEomY8hfIWpu
PSUaa++LhCSnHoIUd2oxan7vooLZjpqxg3jcplb0mouCaggRAfwHRyvdXMDkVzyPHdTnBzQ6ku9Z
NgY0h/oN2vS3V7pyfSAaAKQTIQ46WTIc2+5Y19ajUkBRHHXKjumxn+azCi81lP9PU7LTMJCaALpZ
nElKdtC2DBxIBnppsnF2WyuSPCaDHlXKcnwMBTgu/KlhaoCZ1idrpvaGpbU2CjYPeTsCUTEyJ2Xt
bdO6M65M+2TEYfuo7iBul5/IXXsYfrdfh8fuXJ2Gh62O4Eroa4NVUtyPmAlYICZyy0wION+LM3oP
z7RrTy1wvyYd77QpB9pY/x+C0yt7Uupil25SquUopPy+lu3erl4b4+22Ey7pp3BVXq5J2sgYy61T
joQh+QfljeqnE+VQf5tATmCHc9DdFSdjS/JpCeq5srlo5lOb6mpJHBugnhHNmwSuGCTQRJx3bG8M
wVZOtHpsCBAw5AyhSYw/XF9krIzdWaNQRCReFqVxrfsEE8FBOmn3oBUCmx7bXKG4JeRnAYEdGFhQ
UXWhEntt0ihzq84KER7vjYiBH1A/ez/mQLnH/HSYB12x8YGLh/OWPenWNC0QubsaPEVxir1tj3uT
jRth8fou/rckyRkxLTVlukGK88j03YyNDpu8fei14ZW48b++gez2bddce1ov91DyTAg9JSjDYQ/H
2ir9UW/uMZz2Nda6KaADxDPpRHnIFc/e37a7dovh4IBHxGLRYJTcpWfgPR3QKz5CNTYosm5nD2e6
qaW8tp24toTwDoqoixAFrAut7ZZKdrYs6rtVtVdn16/4dzK+2MrW2S0nqfHFWUBNuLbg+ceYkeSP
bjxYSY5PQPhjpZ/y3q+e3BAo1WhAh7Sq3/WH/nB7H9d8EnMCyAAwdAQwt/SSqiyOHYs63jEvHiFF
FVXzFm50zQIEHpGqoYqKKExySZ7rvKmdghw7qD4l7V2b/bm9hLVDAnYfWS5QsEseJQYJn9mlNTlW
ANaH5QBdQHWgUZySe+QYD4U+vN82uJw+x0EJODYCAtRx9I937yLo6j0+jc7cEcggCjZMNGYnUJuq
6RHD9qGBkhEmI8vAZA8k0PPdbeOr23lhW7q0IG0KACTYdc+8Qn+yK7NDXRlfb9tYS0qBOrQwQSKQ
9Rh1v/ZEs6qGJtag85g/Tl/4b8Z9xe8CGqnfkzcSmb2f/yR+K+hj+8OWkNjKl42PTTBcgxTLWEwG
Dczr45Yx69SBIDxpTH+sXvQy+/z9cWVF2kZEsHnSKJp1MiiNoI4egs19Z3hKeHsnxZ+RrnyYATrJ
wvuNCqNUQ0hMMkKvBdzTXf11bu7T/mdp7BtzYzEf4i6yGQz9gBHz4zNb3IaWAk0BqpiQT+aQT+6C
ftqPv4iB2RKMCqBqDJ+EVsODZ/gsSvfToYjorgNKfOM2WQtUMDAA8B/qyKLmJK1XyXsNNX5inrzD
HAnoe/mtsYL40dsLwIwa++0Wa8HarfkxvyMCTPQJ5SpG69k1GfQ+Pdd5YO+9NtRe80gJShJMRlAn
gQ7+CQ9MuRsnu/IdYqFgM0KdC1g3uYVXE0QUcd6BBnP4NdsPLnm97Tkrn8Hl33ekx4D0bm6OiPrO
uEGmumP7YR4fBAf8xn2ydmRXhqQjS+eu0lvGUxSgRt0HhRKmyM0QKh7E133V/x+mS9Awudg5uSoZ
u247zxwGnfp5GE4e8BwW3XDElTfhyob0rCW9GkN/BU6RVdUIvjvjt0es352nPJrpoESqSrck0Vb9
AS4IDi8NcHE5JfZiJJG8abCNZR8HbE7SO8/Lio11rXv7hRn3+mYmWg5inEygGPzqa/Ul29VZMFeI
ERTLz/7oPt2p9a7fQqGvvXiAcaJZAoEpcODKhSeTUDSzR5xZ+05f2V0ZNgH/hU8sR8JT+8AZBvTg
/hqa/ZjtrD+3v4SVOxS1KDEAiDKlmEi6XrLhtISTCbZHrd3p2bjLwADLzOQh/R9SxytL0uYi3CQQ
DoWljv0uiBuw6dcwf8s8Jxg3k4G1VdkokyP9BTxuwYo21dyaHCMFlW/Zz5rPSU9zH5WyzAKRjEbp
jicMZ3t7K9cyclA2oF2GawvPu/xQ2ElstkXXgk73N6BW7FEP9J12IOF8HH73YXns/2RR93ngzZVN
6anNbG2uzNTVTh6vaERUCy21vPkfcI1XViQvGSwCjVlo2hxTjDtqw7+eqkGZbo66rF3LYPhAmRev
Lc5NXAMXoV+cYUgI1LDmCRnHPaK+fRcYIAtnB3x1YYnXBjLs+peNU1tJVEV6CpN4VUH7Id1mOQGJ
t5a5CVJxLULuH2Vv9TeG8TVwX+wVkB1tuMnSN1FiBkQUEBVAENFeuV5kX1Q1GTH6epw9jb9ZKLR9
p8nQPmLMsn7K9Ub9fnuBy01FL0jwsmBEWyhgS/Y4VCSR/bP2XGsGDYtJ1yNPS2vfGrwt0q/lNe1i
tgyjEAI+J/qJ10tzTaLrzuDWZ0PP+0etRlfHrYwt4M1K8USYEVLeoFnErSWlxXPfJ67dpQQBmRbZ
EN+1z8le28+BHdV7bTMGWjkwcTuiEgyAm9CZvl6VwxtIw3olOfVBvxNqv/0eWBwaZhBJV6PijP7i
KX/a0lpYObYPlXQQgMJL8D1cWy3VOu0dZajPo6EEfdf7fa76rP33aee4siKd2BiDynKq5vo8UHCm
DjkYHfIs9uthC7+3uhzMsAEbKPgqZMpCzLp2KCrM2cnsi3d1np4qtT/gDd/6mtdcUMxR/j87+vW2
ZSmynxZFypNxYuAui7J7N3QgAg1hOgGGRpw8Gj7qzLe3cRkRiRGy/6xKh1UMZY9qilOfZ1LyoJi0
4jGf28IngPKFqNuke6KP3hZT1cp4xrVZ6fQGlWq5W+NDEKOB4O+J0AqZWOjod45ztDp/iOadfui/
ITPRvyRpYGjAJB/w2lZVeHsDVrcdE0MY4tNA4S1DIpSKzz2pc+Bo2G/LeY4nfWOH1/wHhSLRMhM8
6HI5sYToZtKOaX3u5tIM3Nmp/LamXagQ8n57KWtn6WKgE219gHWAH7z2oKGo5wTdsxKdM/4VWPG3
pvQe1YE8GArbg49kAxu0tjB0HNFnBzYHYbX498s3b1IyNOvQbcHNHIIVfw/F+RDf4MYBrcBOAV4F
gbwq7Figwr22U3In1QD+qc4Z1/VwIqkTaaCZeAAToALe/TR7KNomDuuymXZxiRKI5WVbuo0ra/VQ
Q9JB7ilydvni7lNLH7sENdrZy/wW/C36V+59VsoLOhKY6QR/C9Q/kLFLGZcyzbHuoiN+rur6LyV5
4c9d/Qbd7g07K9EeKtuCGwnzzODzkzMttMWrrrAqcqS67+4pBnOLvxlKVLWPDOWr7teoUm3FDiv5
JJ5X3G2AVAHLhYrc9SnaCnC8sZMTDDlb7/1zEyA68m1Mz/rGrg2UbW2O5eMHeCsmv1CtQva1aAaq
mHfozSo2j5gHxnRueUog1vqrCOYvCkSOxj04DAko9gtf3UD0LD9DNJnASY5yLYC8i/bWBLK52XJ4
dvZSSHo71h4TtL5JqmBKnAd3s+y4vMBgDr1I1OXwlSyiwDShtlFCsvQ4t31YFX04pFv05GuH94Er
sA3IwC7FVXIn6ZRiRv1G0K2ZiFvInXcUx6fsiyh/qzZSgxXUIZjWMXoLYgY4DVzm2lk8bYI2W+PM
gKAQm/nxpPbf26ysf1ilCk1AVSWKr7cpt+46s4CgeUMtLwARfdOGrZp4n08ABSkF5v/BIg00h3yx
qomrgOYgs06tR4OuVZ3HCUNmvjtk1Lfb8R0v5oYPrTnvpUUpbdFSm7hAIGbngRvgG3cCpXMfkqze
UYye3X41lsPsQBsi4QRxFO5yVMylMFslGDjCJKV5Gu6HneKXEUSciieKGWewgd9ZaF36wEIclDMe
49YKHMNXfykbd9LaN3P5G6S7T3PKuZkwxHdiyo/Ja/wapOoGOP3bJpqyJrq94lX3urQmhVoKmzkU
crDi0nKZb3KtO6VFV6q+oVD6s67mCur16iks5jT9ayqT930webMB0Vg94ottl3zc4V4MmvAkg2we
SB76H8x9VTR7n7MNO1tbK+6Pi2faGm14Um1Yp17sq/vc2L+K+jSYb4CuBRsbK37zdcH52pWkkEAz
wBQ7xNhY8oOHCeq83o7fG3vXV8N0F4dbHD8rZa9re2KPL9bmdmkf8xb3Urer76zHbIeSxRd26CPQ
1/vpM0G8uHE1rZwapMeAgQIfiI10QHJUI1NGYhtpfNaLDlLbTmANJTRzXF+b+X5jN5dBh+AmQ/Ee
6rhASsgkDxUiLy+10GrnkfJu3sfqITk0e3ZI/5W5DwJA7x52s2irhL1lVsoaZ2YjFamAKtDLM5sf
aPG33VKXXYn/r5cmRQNqpw6jqIGd0rv6FVN1ii8SgezAsJlglNDP+qv9or8r9+xZf8hevLstkOOa
61xs7gLHYA89OEwpVkkr33tBmyCiYfut3k09sq04gI7IJr57zXegIgI+ODGsDJTStbeWtMzmYbY9
qC0ZY6BzVQkxhdi/ci3ug8xWhpfbDrRqD0SHKNjAgxZzPqC1ddzSQiBSecfO4NGk2r43kMD5vI4z
aOVA54gat4DELigd49YdIfwxkKOmlcCkejES/0S9xzv+9/aSVpKBa0vSw1iQLu1yKLaeNFzX3CC+
Wpwyow8tgBKH4mvTvNtZ6fdWuYGgWPsoPgiVPooOKBFdn11VVQrhSQ0+AWLwU8tqt/IHl2ppEBcl
2Ti4RaMVQx1wD4C5hCLyEjgau01WuBAofuIRf0z/GI/Og8L8ag9Vu4chKoqgPho78wBdwPSt+HZ7
i2Wv+bANwh4o2gHkuairJ0OuGJMXT08x6YKBfuvbH1WThkhiN14LeUv/ryHRMEfpWUPL/HpLKSek
BG/I+NQ5ReKDH/YFwfJr7llbmjSrK0ILBrkqEoLFvPkwu2ZiKhooaXp9X7P8BbxqESY8XlIMlN7e
vNU14dAslC2BPZA75PlE7bo25vGpARWx+jtrXu1pC1W8ZUPeN7xA+YxJoyeS8rABj4VrDcGcbGnR
ynHDx/EgD8VDhy/bNSQzbE5pVjKY8ezE9otkHEJOCx7oPUXMVDjnKtVZdHv71m0KSCCQokvBlqas
Jr3n7QhOTHU/pPUjSbMnm1gH0Dx+GdvP8nL/3yWiJCM4xcSI7rUH1piDqOoB5opm+IHr64eVTh2g
v/3328taOzH4OAqwGLxBp0wKGhgzhl7vy/HJdPOHgbV3Wkb8vu8/GUSL5TigNbVQdcVYx0cWdxEN
5W2eJMloDwAwVyA5gUxxHkz8pei7MCVs4+uV084PYyhY4I7C/4uKSKI6M58rb4AXxr7CHif19+c3
zcUch6C8AGG0fD3oHeSxoVOB1ZjuU05enU59tBV9YxlrR3NpRXpPzDFFQY5bw1NWPgAzDdKJIujV
rXrn2g0kCBNB4IMiI9hErx1NU5jSxyQfn0B5nfo5zf4YU7GfKv35s2M24lhEU1SwrmFmyZBc2ktZ
0g9VMj7llvJEYrwaSgLY8Gz8/PTpiBKVIHhDSQCR1PWKZkwYdYpejU9x2hkBYci806lPQz0xtwqA
8hEBvmWixeUAJgbkLvDW16bSIitLXc+KI8U4LkjtK9f5Xs1qDGnxsbX/fm5dwhi6yUCloacNJJcU
mDZ1jmIts3MoqBsx9x1eMCfQq3p8A+sca/a3rYlQ+jJfgjU0W5EE4q4DDk6VdrGCBoBGwRJ8zLk1
G0Gm9Wl6UOpSLX45c1OnP3t38to7Y646fGSGkbr8k0Vc8QtQA0RXCs6CsR/JX5qSYtBJqIspjTaS
0Blb3QynBBTMgWLjlDc+N7F98oLFHCnquGJuW74JvdyMQak3Zscuq1M/BcO971IVENG+dFkakK4v
T3PjpG9gspgr39TnjfXKX6JYLxwXTAzwWbxq0nq52dsWmfXsWNWtqWPCKIbiQ8oKSNjnQ104EUuY
bW0Ej2vHjB498hnMC+Bqlo7ZHsDcAvnf7Mi1qjVDK6es8+e0S9NvNPEawAEJSd4RpjjagzWrwxZz
w9quI8QC4MwGRgPCktdfkK61Kna3mY5JmxKMnHivEzefTQ9K78BMgA579q2kPaE8W0a3HXxtuzH7
CS4SNCXQA5FWjmKAplfFMB5z5MynXPNyVPP6xvYO4KEy2X3uzMVWaie/TOKIL21KVzptktjr8n48
8qryHav3FZ1vuPHKlYRKGbwHvX5MgMhqBnZtpF45msNxsk20HGmY8CFs3fju87sHwjcRhIneg5ww
YnStsmvkjMfCxC5R4Ov8QalebItDwMjdhIGsbBxaAiCoBSGKAP5Kh8XHWUuGVB2O2sR/ZXMx+1Vq
WLvba9oyIp3OmJdxjsdrOFJuvdbM0EBFDpzlbSMrbne1EsnhkVBklNTacBzrU8NNH3DtfwM3X5Om
Oty2tKgjwNtEpoQgEm0htJyk2C4HjxOejHYA8oqHJaj3Ez9Wg0zQj6KlAtSxNoZF1G2YXXFACM1h
gBv9KAw8yZ19TLhCIodA3q7KvXTXWVp1R2eveBkgVbphamUvQf8peFxBDyjUra4vj3zKWmXoLHZk
eRX1fRypdDjBh3yNbklPiGORXgcXrKpIeXFFLwVKEYYpuC5GdlSm7GTU9jfIbj43nuDKz756Bn+w
7XnjS94w+VFvuIiZh06x6qqb2FHn04F77TeVkcCuvKiL22cneUr5622HWTu5izV+1KYvDHZUR9Ix
wCAIjSJjmPyKKjtz2lrX2qldmpHeOfBtlU5jwgztaFSoIC4F3ZUxsjekyBsOsvJFY+4UsxboXsJT
ZIhjj0FaLW1hSsN928z0Z8LmjU1bN4H3GoASISQsfWRaBe0x6jCsBgwe0/TebE51L/dLKMZAIAGy
uAgz5Q8KXP8Kbb2hPerJmDx2FVHCjk2Kjxk/ISTtKOMWK+rKzYHREXzEQpkBbS75EZn5yPM6B003
j9z7/ml+sM8mRreAyxZoIPIFk4TOxj4uAEiYQb6yKTb6wvuQ7KsgxoTNbteC7pzc8Yf4abxXYXI6
gLbptq8vPy4ElqhSY2wFjdiFvLij16SrAKg/Aoj+Vuvqk0fq30DgflfaYxLHLOjHzZnrpatc25Qc
v2hsQwHpW3NsMbHsqwjZiyn1NhYmHqnri0oYQaaArihk6uTKPKvAZlvWWXMkdFDujI66IUVFIw6d
2HxEtUl9z9xY3+K8MlecFDPjHua8gUIQVArXp1daTUprzPwdtXb865hzAIT7PtWsMJ/igxCM1+rk
UA9TOCfNydB/4t6OAF567kj+7E70rkXdNEuS0IYyDTGyL62dBXnm+LP9e2yTO9YY4WSOrzowCPgM
/+Xc3JNO3yluvueu6adDHhZqHIykOg/lxL9UHSd+nvM/BPAotcv2STWHHggy78H3xI+NlcyRO4Gm
nTZIpazuy233Wj1qJIZAjaNEhfzpejswM5iXem3XxyYpWNBC6tZXCDPD21aWF7bIjv6zIm26w6YE
mgRWDZ1dY1dNqLqa6n3bttFtM2uLgYvAEIj7BXH69WIIb9notn19VKj6BWzJGNV23D+3bawtRaCc
IP8hFDEMaSmjBtpGw85rPHbp5Cu5UkZ5Q5sQ0yifrUPgogFhHq434IKQvctzCtXM8yyJq/qIHl3q
Z8x4yhTyLSu3dMXWtg3AB3AhobqGXpkUThI1TgeL0fqomuUvdSqpXybalgusGhE1AYGNhrdJzw9H
y4FDQrI6tkqvh4bWdLu0h0r77dNZ+7pxWaJCjUcUgHPJnR196o24NWGlmO/sgoUNIYfEUgKXfL9t
adUPLixJfqAUPSp3FJac2nMjTinZuQrpIkOvthja1hYlKinAGCCL0WXglOt0jQu6uepox6C7xNTk
Me/cqLDIQ1/z37eXtWoLwkCIVQFwWvAB6fM0ZHYzVkeSgbJzR2dtbAOvzOuXjo8YnNcaptgbh7bY
SpDZ4C52haujzSZjsEtmGsQyqwyqr5C6Geb3tgZasgdPuX97cYu3VBgSwprYTEwZyoNFBlBpvZMU
2bGwvdQIdGNIgKFKEJD7FMUhrja7DMUNPayw1q2Ww7KAgEcOOyqCB6CaFq7ZFhwoI688oigLpWcw
Wr5VY+v+Tau0O9J8+qI0JsRZrQFat1kbqy+31752sIDfQRwJwEaMvIufdxG1GIkSW4IY8UhN9a2d
1CRQ4+S+hpyxVZlbyuErxgA3BE29K2rPC+zRyJTGLpy5PFrESiKrbav7OGHGV0IsPdTZ5k25OFg8
55f2pI9xpB7hFagCjl1Bf0D47rkZ8JKb2fjmquWdQUHHm+jFlgLIypUGq5D/ECcKXJNkldQc4Uo3
lsckBQwr0AqnR7rP4qTe3T67tTD3ypL4gi4Or9Usgly9L4/qs3MCEcnZOii7JhxbP/05hfkujqxw
w6R4K6XwTOj7QSMd/oIin+QvOWkalqRFiSJuVu2SvgJ6uurU+9ScxgMkvzCi0WqlT1CARwA05/w+
53b2SQgXWproV6JwLSjD8RRKDzrPiqbBY1weEc0Zf/IOH6Xax78moK0Paj4qr7cXvThQkUEAWom/
hpgUYMDrbUYNLmNtQ/Jj69hTwKbs1bWbb7dtrFx2IK4RwBcICCEVk95BLY0ttfVgA/X4v5nJnfLX
/yHtynYjx5XlFwnQvrxKqtV2yUu7u90vQq+SKGojtfLrb9AHOKdKJZRg35kB5qEHk0WKTOYSGREL
MFA8C6SiPz9hC+QWKAagaAlgweV6wEzt9qU50lMugAAUpfZitM59Dw6d4LahK98mYam4gBjJAM8b
gNOXhjjRx5q5hJ5QfAd1RjHoFvVb3UqzLdibjD6sTHAd+izV8tFXamLrQZP3+YcrpZc/w5gdlwaT
gVXsFtjbwhJhDfljhPO5F5t+0nTlD5GYzbjypFx5OoBCkO8i6UNnBRM2s9hJs7MSyCWWnyZFe9ZA
oZpvcmtop23vNuDqAauU93h7r6/zT2kSo89o+qMOf1X/Bza2T/NJIajwGCpejLpLXwDb5G9Fk+iQ
chqhewgS7tztArv1qLGNmVd9z7mIv/d2otmB4WRlsYLpWrg6ktcfeGgNRwDE2ZcnQKl7tHksl5za
Ng1xzb7GnrLWal44ZchTMGcALLslB9gvbZQZmHBoqhQnNtoq1L81MCQFY+tCIo7ESlFsOnvUUiRK
JvvTOnUPgVy8sit3aumDgyEaU1Vy1ulqXDMZsqmuClacMlBq5ZtCVaZuyzmDgDEF4wlyuYSqYsUb
L+wunm4QsmNmDHxJ88DFUWgt7LIlJ10nue0PDDlsUAJpu1byWtxipMVoNaClBo97ucVaW6Ux+L2L
U9F4zDcAD94PdQMawFTUh64d4p2nJ6AUK00bold2oaw4fH1pe3G8ZekS9Q4Iol3+gDzLe6NUrAJU
4m71DdcgCxp7SF7VQtV9ypthM0GOhtsp9AXa5MjKvAoyHRyqZFRPrLT/OcA0B5adPGM4ZgxzkSKu
Y7mcASqP1HNQkapCI8bitNQoDq5M6TkZ2yA1lbWa3sJXQ06FBihKvoBiq7M7UaJgVdFGK04N5ZM/
2kDoaSr5AqkA7luVxgAmg7pOB3z20WZuE4BLtQ5bJTnGQtkPjTh0uhN6zPjNhJ36YKf4psQlKPvp
cdRjvxotvgVUNMixQWE7qRHQ1a+6hinTvPjZ69oRVfedatVpqFvxAT7q2HopAMneqU+zh0EZtsCY
bSmvDjrpDxVXDkmpHWmjnry8w8RUMR5ue66F/ZB4bCAu39/XOQ+RW8WD6SQJOQ2l9TgWZF+PdOV1
XZrLQNcZjyvkHFETnOcS5kREkudW+thv4x353UhFcxNUdGWQV6DWYKDWYH/N+M4WKw/B/F2HO7gw
LBd/FqL1ltnSCUS+p7GJH0VfRNA23Y1dt+JnF3HXyJQAxAfiBuKEMyfoiVzR6wySqm1YHwrIL0Tg
3Ns6x+GPvrdWnprFNZ3Zmh3gvuQeJqmBKKeVGyTTFFpJEvUWf/3YucDW4R3DqwF+f3DzzPECDAw2
adxTEIaARLez/pri120DC+tAaqfakGVBOqLPD56ieOhR8Cl9TDkUl1VNBGZdbXsEuOFtQ3PvJVfi
yFgAS8HwmCt/yNkhqOJxnIZ+0iOU/sr7lPTpXdPFdENZmW04ui+72/auFmYiYMVrisFUma/PF0Yc
qpOspxP0gSS+C7MrtbKByPnmthkZxJznAgCpIC7GxC2OOLDS8zNXjrmSdLWYojb+2eYYcLK1jTM5
AdoAm2T4c9vY4prOjM0O3RAXrG+bfpSq6b954eq+o42ZXwBTvRK1Xn0tuSzgCdAbRt8FU06XX0vX
W45uPaHRyJ/sNs2DvL/rrPoOarcrbmlpTRifQvkGQZKGCfdLS2YBzwqyzj4CxudR7/m9YMOWJv3L
7a27RvZiRYDhYZRQEvdeNVJTkpkZZ1AFqt3kjjjqnRI31WFKTX8YyzrMqv6pEvbWScaIOPHzivXr
VUI6HfgsHEj0f9D/vlxlb7hZNw6lG7V6eSgt6H11FOFYJe659iaouU0n8IOQb4AyKI17qvgY2WqR
Bk05dGFursxszEMZZIz4NSgHA4NuITiXf352F0ndtFXh5G6Uj3aYU/4w9Xd1vGtLlFcsKClo7gak
1CtH6noL3gW18RVA6QEY9+wVUHVFwbEqtCi37zp6qtvnLF9Z11UxAMgbaNMgOpJa5IiE5bE+W1hT
87yCqq/2TllgQ+9phApu8tBuXMwesgfrTdne/rALiwLfNDB3SDkw4fs+iHBmEKFKnbgxRrdI/Kvt
HoEB6Lwvt03MCzhYEw4OKEfhx7Dz8zTK5qJwGRQaIrtHypi5G0hePYgRMaYx+pZCo3aVVeY6VJjZ
lL/pbFmpN+h9XXARKZofP2nbbJ+DilF/cwKo71Z+uh8f0uPauM3CXmI8DGE8+pU4oPMeae3FWVwh
QIuoAS4bbgD34pkZAkNjKFYeo0VTGKKUvLzY1Dlgcix6Q1eKXETuBMVNCh0sMW5rFHNuf7r3R+by
dcBRxJAh0EkISkBPdbmPud27ipLSIjJ37aE6ZkdnmxzdL2pkHuKwD9ieOb7xo4WMq5Qic59z3Pi9
etcAVrlWALheMmDWyEIBkpICts7s+lFVJRCoqESUmArKuZOvo2COMs7tFV97FljBIcVjjzRJm3Nq
mErqUU1pRIRic5BITk1aHuqyCsv8u9ci307aLYp1329bXVzbmdWZdy1cAKxtRkTUVH8ssG6p6qPZ
rxWpr1/6y6XNHl82lL0FeTABFw5pWFY8SMZol4v9YI0gW17jLl9cEx4+vBj4+4rQXhhgk4U0mIho
/cVqX9r+NV9TZbl+5LEi3DaplokIad53GmpME0HGXkQWfyoT9VgaoEPIyjCx12CRy4v5n6XZ3qmc
9Wac4L7F4ofFXxL72XZWQJALPgurQQiLajBcCHAWl3cNAFRozwFVBmovJywTkELBR1Kv3naG6StI
GyFt6Dvg3U67bpvn5WPRF3uUhnhhYPJAPdw+kgtPEX4OsnXcfBB5Iuu6/DlGV6e1qnQ4Lo26x+Ri
hIfrYCIOVY3mzmqLTTF2dw11fAVj8kLtAii/bYsyfXUmdSXbviqLwfFc/JaZO1fHbBoUCBJGCnOf
GwWqeR3YtEiP++8E3Ib0sG5vcqruWo4aXZwGSr6qn7142M72Y/Z5KnRDaiAep8hJNnqgoIk1BlDT
K33n9Btlm8yvT3HvG/mGBmDsvP0xFo8fVLxkkAn3NK/BQplPqRUK36f36EJMReAojR+nyUqEc608
Cc5pwPXkqyIrNPNYVm8aL7fiooxQ5TU2oBeCKCoEaSHJlnnPpcusgxYTI4SsmA72BVTSD44Yv4zg
RoGu4nBsGuWtacXXBFTZu7JHs9StUn1bdKl3NGgKcgpQsB1QXPN8zWZrDkc+AJdvlQcKOXQ3MYeO
J3Fe4aep1Y69ZYDUuRzvAOd9rTl/u/0drkygKSwJKJAwgUwAraHLOyGceIj1CWFFWfV+B1KNqfTC
2yauPrU0gduGiUTwUuJNuDQxxZwptlmKaJo6Xx2twDAqyIOZK5/66jGQZhxQ1+DfCFps49IMviXU
2og1RR5IQnQH4Yqj+Qg1QrUlIdP1lTawvKAX3wZmgPtA9iwBjFffpieY5XYFDjA1/rjZd1blQZU8
19oDIZkP3vGV+3J1V5EWoDQnTYJjCXHn5eoyx+oHreNTZLX5ri+/W8abbb2m3do81vWyYAelYsld
6KCqOjsPhstTDVhFFIT09kfs1vamStlxaKrtVDQohZF9ZyBSuX1CrlkF5erOrM6+He3cgXpJKiIW
xlPQfY2PaVA9Va/eMxpBR/074X77bN5lYfVrxfL14by0LO/HWVhNoSePJlAiIv4PLLpoSBjQW0Hp
AOXkf2bmg19wh5bw2xpjyPXTOFvx7FL0KoXmlIrQRTIHhwAQOHcEQrh9YByLt/K4X+djWV4pmMgA
J0PK+w41O1tpWfQuAUaniLQJ3JSuh5xhsF+hMr5S87tml3hf2v8MzZ5ZsyeUFtaATQzLAz8NSUDt
naj2RuE7genr22rrkkB5bKLiN8gYkhQ8h765Upq/9mvyu/7vR8zuSzFAfK6qdIyWV4+uArrZacVx
rm3n7PHEe8MmnqdFBFk44nvC3KVj/Y31wEN86oj+dylznJj8bJ4Y2RSl99kJ2gmn7lXydQT6wfad
XfssZXB/kN1tq8vLQxsA9RkUaeb8kGxoaKezmEaOaA8ppOYmq9uDl39/28zSZ5IAKym6BvKeuUYU
AZieaUyZok5JHeZXDp88TMsYSfrRqgAOJWCpWAxCDrT+ZvmI0NyJglWKRpZKIN/ESj8DNTjGcv58
ZkGyew12I3TBZv4zo2JMTbCLRTSHHlVr118x+6BsPmEEFjDyKXurV/jr1IZ0t4NHGwVBv3f0Y9rE
n7g/yHGkWigGQ1CQuvSLQ20ZicE05KbTa96CGaZfgwovvWgYJH1vECJFmBefytISJDdgYfLAKo5o
s29/Kelh7Nf0NNcMyaN+5vjioav6Anq1qJzku7a3vnaZ+F4B0jny/jO7hgwRBUVbTknOvn5X2anW
FDEqmrFOQOYVH0qnXYMvXAc6OMrguJIle3CAzqNCIK7KpPBQ3yaMPHed8rV1+8b3+G8br5Yl4pX5
uSVPAOwH9APRCgO2c+bOaaPEGUGjKjKNJrlvhhEK7onLdmWGDOX2uV58Fc9tzbw26D8HW0ivbe5U
N9D4XlgbFC02bK88jd0zWFytoN8p4Uexq2B4A9vo/9Y4c+ajwlg34j2O9OwbzzJo/v3uxErAeJ3y
XRqZz3ZZQqtjQlX48YN9dPbjvvV5qG9ViO9lH2cekcbQRpIVdgTf9uyr2XECPqPaniK7bvd5mu6t
1HwwhRJMHDQ2tz/bohM/szX7amOjprabIM0HxcqXtm1fJ68+3DZx3UicrWf2hZoG6joNKuBRB0qH
oK8U3be7N6ey0Vmu9pb42YlfeemmvkDkb1D79bb9xUsALCZgrWiGAZ506UO81tJFDTHNyPHAKK9w
Pxu9+7ap/n7CDHw6SNckqGHeBRCGlnHhjHg91Me6HUH5A1IsnYS3rSx+L1B9YDloN1xXBL2sIUOi
j5GIBzlSTf6UTbnysC85XVRXJbAdvA5XzATKxNWscJU+UlTQtMTfRZ0GVP0xZPXK4Vs2hBoqYGou
RvNmDztXFUVohdVHXvGmxIASOXHImn81Jhdu79rSEQBSyADGD+osgA5dHgFklm4Gauk+0sw/WgKC
UlZvzapZyWKvifdw0DFzh9gV6tUSn3Zpxm4rK689OoLB19xJHdpsk4b2fXVwt1KNaI2lceksyAIM
lAskzeUcszhUZlWSoZqiIbaiCZwRXj2tJARLGydP2rseBJYmv+DZ+5u5mRK7Q422LyDDO8UVZD8Z
NgTc6+HDrV9s3bmpmderMK8yKhR5ZGn8M6YhcDrbL9FCGzTUZ3R18/ETcW5t5hSE2Wku5vPLaMT7
S9H17ROIFTsfxmpgUaigokcvyZauBCYsu07icqBDNKKrvHdKz/Xbwuw3jV7a24+vCM0RE4w5wDdc
6SAXOqJ9lyYDRmiTQ9ymu0lJX9tUW2kKLh06yW6GePwdhjLDbbllwoaCUhRg8w56y3b5V0BgdWUt
S44BLR6sBDwS7lXFRKDL2idWAiNT4feA97mEAbTEQOLUrji7hROO11bHvmGGWqonXZ5wjIaNDRLp
PMqo+zZV3TNPUbNXFLYSii1EfrCDUjq4axypRn9pJ0msrtNTLCkDrM6EwLgJ7GRa/x7YG+jVVha1
8JHgiXBfAQoDAmoeZuqDiPHgOn3Ee/EX1MWZbwMNtXKFFj7ShZGZt9MrN0cpvAYpOflpQi669+zv
isn/KEQPP3y0ZQ0S2He0bq/bwgTVZrUApWeUgb5PDJjcNsDnabMVM4u7dmZm9onGIgHZe6f1UeaB
XDK3wqY2P36wAeSE3qYlyYWuEqeWca0ADp4gNcuCbPiWm8e2zwLbWZuLkP7rssSJQAcUaKgD2njB
529Dr8So2laNCkrSbJtPWRgb8XFo001exUFTaTiCa2OWS+cBI7/gcwAcQfKvXp7wDON9hZ7U4rEa
sj1NMfWS/TCEsa27NV6S6zsLlIDECElnh0d95oO0gZtgG3KriBOIaxrerscUZTKu3aKF0iZgb8gH
ARnD2D4YUC5XJNzW8IiwK/AeWlu9CsSdkW2rLooHXzIwo5ewVcguLx5e6nS/Juq2kHOgswz6FQPo
a0Rj5uyJAvxYcKpYkNcE2aLUg+KNbx7YpjnQY6f6a9HENcsjnl+wHUkeZJAeXnkopzXqJHfq6bEp
CjD3cLu1w0ozmmdH5RS9vhpox8D1SF37Ey5hEVpeMbGdKExwW1hlPMUI4EvxveBq5YbcIGgQdrYX
PxS9YtNNNUCdfWtTlheByym3gi6v8zLgY9qy3UcdBtoJGAOVzhbYxbn/S1irjUmrikgoeRSrqBzF
40Exu+8fNgOsCqboMTYNdMx7NfUsOoKQRjnoDap7uWj7QHWn2q8GLffzKlmJw67vFspSkj4CESwY
3OfAGGQcmZIzd4qm+l9KKyQXRwxSbjrydntFC4cOSFbM7ANhii4CYP+XRx7iezHm5kr0KkCQQd4g
Kfs8fHd9HWjW+tV8vm3t+h5LY8CooEGGXuL8MyGrbjLCCmTVvfWWaOlvSFs+FXxc8etLm4dQAgEy
sj9Mts8ck8lyIxOqIaK8Fg9qNRzjfHqw7Gmvp9pKoWDRlJRJR/EVPfN5olHxATOaWT9F/WCFg9UH
FLg0LWN+U6Qrq7p+rbB5gOqDAwZ8Jph9u/xSrWiqchqcPBIpacOWF45PzLT+xMFDCggnCiokpDWz
vavyxrELS0PBqnkSdnPHhmlfQlneGb7cPgvLJw9nQI4DSNjxbD1jPYw8d8kUuQzlUYxMQtfFJ03G
nYBBpKT9l3tJXg8+FOhTj/hDVVjFhsNHiy2k2qthM4ImKXmm5eiujagtbTUSOoymIdEwrgQAuyke
TcwZjZFHLR4wcFH9qqlqrCmcL10Heb01oJwA+JmHoiXBnLriArtpV+7Rm8RWs5U7wtc4fdbMzMIc
VxSD4k72ENVe5fhuYY2HtHOqoE/1acUPL10HoDOR+KB+j2LC/AFVOQiuUodEnf6UsH0z5A+s+C0y
byXe1eX/6DLcgas/MzR7K+u4nhAQ2ARKkCCEscy7vE6rbSxa7WCbnb3T1Rp6KU7zteA8zCfoGPQe
ZvaL5tfAvM5PPPFV5/VvVfG+MBVdrTbl+4pndDdl4rFV2clwwQ1Ullummlu9B6NTDE2BjW2sacMt
fBzAanEAML+LVt+8imSNg1K2YiJRQZFetW7ZBNlkTKFSZX9vX7iFQ43WDRi5LVAYoDwmv93Z4wXi
zmkkvBSPnvrSDz8FWamnLxSEkYSi6CZrLqCtm6P1uGiHbuqN6VHftffqT47wqd+jCvzkHNWQHrOI
7tZimIUKjGx4QEnCQHAtpyQuF5XXGUh6iZA2lSje1VtZgak3ysO4aZ/WKzBX1L8qyvgYxwWuDIh/
KWV/ac9t037y0Fl/dMkLgI+vHRqlVtmygJrpRqTtoTazh0L/U7TuQ8rGH62r/TVJX4Oq11R9YfId
unW7VusCLn7f/r7vAM/ZnXgHSSPfBE4HTImXv03oRsrtqh8evSJTIDpmgIhs12N86DgouVpuy6JW
vtM8bbUnEg/cUcKC5cT641IQ+AQj8vM25CxuOh9qrvR7a3Sduy3BxscDZRpUb9uVFNM7hZrpPATG
Jvna6JXofBAv5i+0Lknt55lLvyggnyhC0g+N6qO63EYMWKGvqcUJ828v+b2zdblkSVqAwQ7k2cCl
W/J2nZ3pqQGXwOipHDKY/T2KlmGShwRCqtseiufTwfxGHlzhl7uPzmdLTgEPkmeYs9IhOTGXJbLB
052wTCsePZzxQfgtAFkrS5NeebY0YKDgG4A9A5vdfAAjbRFUtg6YtvqtsW2cLd/luxGIA6jH2WH9
utZDXniOsSS5iUjm8NecXg6Ef8kUu1AjM3fNTw8429an/gS6NCBr1y+S9M9XqzuzNnso2DAkGWU8
jvLY+1VhiK63MPFIsn+68YvFmE0z+MrTdO3+sD7gy+Cb8DpdOdq4s1oPPY/6sZ+09h569WCt57p2
uP3ZZNAyWxeK6HJmBr5B8jleHkitBNs7Sco84q4VWKR7YiBC1UrDdyHiXsaIC+0/CFhW1vY+n3rL
7CyWMpuq4t3oeRHE/lT7LictGQNelUO6cdMY2E1MeKK6msap4teWJYB+tyb9m8080u4NvW8IiFk8
KEbbw2C2mzQnTAXC0mLNJuGopm1w87v0WSnB/hAmA2uMQIkVi731Wqn1IXIZ0mwKrjTJpkhBsB00
WQY9ErAjGL+Gqq/NB9pycwoyddKeBhMf30+BGygebu/+9WMqdbUkqQBECeUc/OXud3mHUpxBSNQD
0bnFlAPbVpgMCT2nr1bKe9eRjjSFoE2Ok0p6kUtTJhavWbVWPTps3HXpkyjqrRK/VPzb7SVdD95I
3LuB4WcwYGP+fR4mN1zxLPjW8pFzuFbg7JtKea2S7E5JhmNZaZtK5T+tRNvk4sOY90vTc/Y9ZmVa
WyZ5Etnt/did1PEOccrt5V3dl5mJWbphihw6xj0tH+1p2rGSHpuYH20nCWnWhp2udBixJeDs0lZu
zDW+GBxdqGgjaMPeon8ze8h7PhocM9XWe7FlBNkage6iE9j+FILf7cH7ePNmZnC+UoAOhZ3UxSMd
S1Amkrz5QlGh2N/ezysvJ60gDUVeJbNRb+YIcIRYPlKIhwHlufdEfZeA2HblabptA5DXy6PPRssE
nyC2rhCglYE3OXWJq6wYubrKWAjedYSTki/2ipRXMftkUHTo76hKpmnh4CXsRywEs/2RYo57c3vb
rl8/EFmgDivpdwHWANDlck12HufpNGDfpBZ7dmfss92wVXYEZRA8fiuH7+rxmxmbBa0x5I3ijnbx
iYLaGFHVS9qr3WuPZ2WriqzcKE7d3XcVG1dy+/mHw/icBwgSBnwx1wms2Ay52Rk1oVYak1MBroPN
yDEAZcb5mtqudLLnb9G7FSlOAQozTMTOxXbTvvDUkoBEgmQuuLnVsJ+KO9v8VZb8UZA1/aTFNZ1Z
m304Z8wx1GBiTaldgDStIxHrJi28fTzmXkouCZgaIKKldOMVKnqoyJQyneanjsYGFFNRnXlznKYG
J18HD5VYaaQIVbywUk03jlOYT7ftzy/Du300Qt4plkDWMF9kUSgmIqb81Ew0Fr5wc42F7uTmfzqR
6c3Kaq+SqndzgN9LdjhciPmTo/JUnYzYJqepVM2fzcCo5Xdtot7FJRWD3/ep4/iqsEUeKCoxG7Qz
poH7qaYVe0OBVqg26RMF8sjR19zC/OrInwahSqihIQSXBFCX9xS0iAwgmYmcaKL3J2BZ+EuOvObe
npzsGZSS5N4a4uyACpa9kt4uHTRA32ThEvVYwHQuLXe8zo3eNchJaw1l0wv2IoxVVY81IzPPwCaq
c4uo5OSALzHdcC2Hh+1Koq4Ryy/tI+hUbAwSvAtszFajgD3CzIBWOQHTSbpNFYNIOLBYz39XTOi/
+5jaj4g6hi9jWaDA/fHjjPKshuEsD3xF86l8bruj1lB4CNCdAEs4ek1SHQhQfq9TmRfdSqS2dHnQ
Vwa1OyZLcHflVpzliEAA6gxdRnJyxQhQugGubq7FQ4A0fo2yZ+3zSdd4Zkptp4LXFnaVSv0jg7eP
RBh/bm/eknuVdXoUTMFOezV83MDlABarkVM8tV9bMVZ+7uUYSaK641umqDZjkY+b2zYX1yVr9hBZ
1gG+m8UuUzU1PbIDHMteJ/9IbCmbLjPWlE/nIfX73X6XK5GTE1elZ1ortZ7ZsKIpXbOtSD2ESMDj
+8ws1K9ubqxNVF+F1u8G0TSH+jZCwCsNUq5njkq7hpzsrqlA06KmgDPbWqgZbRIaTd1Ct0dX/dgZ
E8SijRtNlaV95nSCgdOQVFroI8wuIgaFGJvcipyECZRc7tyPtbYb2jX4y+IXPDMzcywTkRPfQw2C
lBqVMUxeFrkS3j4ky9uJaR7UKzD1Ahd9efrNKq1QxyjIiatJCyRHYgTqZCmIEDsP985DYF9DoVJ1
GgaVFZ33AZqP7q/bv2Lxepz9CP3yRyCiblRMlpKT500DSJS1QZwaBJmar6f96IXwiVrhp4kN3ujb
lq+KUfI4gQNRdoMgPYjveWk6afrWzgw47wZ0y4FaMcgdlrWzyaEsF/aFNvkmhmz9seickzKAztnL
XPWe1gYLdYRhIW3H5MQVkUpwkqX7le38vf0TF13h2ebMAkBPYfB+GQ5bpXxz2qcx7kIFfdnbRhaP
Ggh/QccjZfTm3j1rUDvtaiU7TaPmvbQYEz3q7cieb1u5mlx5v7zI8oHvQzyLZOFyt+vapp3dEgR+
bKgPcojlkWn9cAI7hHcobWb6TgdtgThvee8DaiYwveJkwChX5pRYPtBTyl1lawn0RVDxpT7oAYqT
SoT6C5PdXR4wW09O8HIq6PRoufYELm3S+VmZHdPK4HECCBmOqdMNflsOLywtXm5v0dLXBhoIoAn0
FiDTK3/D2WuUTOmYDznq/IJ7g+cbmV24OwKmTjTbzLIqd7fNLX4RKA3iFgCoChaFWV7oqXWFNxgR
EqTpQ+M+Lb5k0xNpjlYcZkmAUQHnGcSSmyQg2dHLH4mFQeYdHQ7pB6tA7/fw7HfM7uGkDqhnOXiF
Fas9simOiGoeU3Tzbq93aXuBBPjvAZzFFbTMSr31MpjJ6AvixmdMAkdVsYazX3JoCDkRJqEj6cC9
XH5FsM0Zo0ZBbaWWDd3XUOYMvKYHIwCtxqh0dQzPW5n7maMDnA0QAWAB0u3Zc6G4mgDnaQvuQZtW
f5CJW9bGaOPmr8lZaq88HEsbCdQf8LMYnYXfmMX0ZCqzTKtMcrLENJU+dNJArz12avOQ5xlfS0+X
cjkZx2C0DvLfQItc7udU1KYCGXREvi3IK1IUPI+sbuwtaeN2h/9+eiqLzNw4rIXSYduS7sfHj43s
HgFCAqgP/rm0Xw1WjTAbQUfOxK+OCX8ax+3Ap5V0ZWlTz83MltlDmlZMDsxAqfqkWvTg5vxvqqxC
oNfsyD8/czLoBSXVNMJOlx26KSgP+oZu7TdP+PoLoT6Ex7SAbrJVAflFuwZwylI8HqnxfBvrvPvP
YzuwXk0D8ITUNOSDC19jlOZHJcalS4GcAJhiQbMEjNbsrldaPpWFjvCpbnHB3bzLXhwDZwdqF637
pGiD8YD6gL4SUSwFxJJhBbUHUOgDynK5t6Wq5SieM1yMqp2+tFzHFCEmlo+UijJ0e8BLP3ETZVFU
R41INqRnH9MFvCvPHQRPGcDRwi39RNLiKmtJ/OK3OzMz8y6MuW5RlwgUM4xDKioFxBOoXy9Z2b41
M7MIoSvsGvQBiHZyBXFfj3oy2CtKx9t+4kIjiYYQJ5g7cbMvvxLAtj0rbA4GzSoxqkDDNM99xql+
svtEG4PbxpbydpR2QVEpAdk4FZfGkrQu9IIiR3KJB+UYmkIOzlSUoOh6GqlFoj2BDJwHqaKvjQAu
7SbAOu8TSrhv7myZBicNIidc9Lozc+qnsZtPAa8F/SYS/NRPnESQp0k1ZtQRtXeqiDO3MsTcsnGz
s1OhN/uGge9LTbekWkPNLpa6oEsAxCfYG3DFZ/s5EjAXuYxlp/p7GxrbbgdKy7c+ANLuvgqn/Uf5
rqQfOTPnzUIkbsRtBxkbmKuSYJj0ABDL+8R5un1Ilj7VuZVZAGRCs3CAlB0GkA39VWfgibCLUK2S
lSdmMeHBzgF5icsM/d7ZkShKBAaakyPgG7f2ztlmx0LZV9VWO4mjsuNRFZUPOqbH7/knkuZzwzN3
LLpyclyaIvZXexqaEKvZNKXEjaFxuXLh5Ds5r2YDUYologshqfwuL1zRVCOKRfBV41QMz47dkKCp
jbW2zdIX+89QIybWICIw84ijCaFgyJSRE6uMkHT50dbLaOrXhv+uIDry/J3bmX2xoZJs2hSX2Nwl
e80vwCz8Ujx4GwaGN+abd4Xrx8Uq0nhxDyGUh7klbOMVyeOYuUwVpZWdckdMvmj4XVbrfz9+5tEw
+q+NWULFpwo5outkp2rS7kYVFEVkAlOM/YmrdW5mFnbUgtTpSGAGjm/bF6DB6ZPAs9bKNYvnARNy
ADSD2hHDN5enDilrjmwNya0+2VgKWgpHr+stMHJb+eETG/c+4APEAopA8qeceVpCzdJW8jg7cX36
nSvaPzke6uuoENy2s3gIzuzMjvjQxIralh7seOOz07E/YiRrsJyl1xGVF1B5a7JKOZ+1d3M6Ni01
cdCm6S42DObz3vtKze6rYpcYXmrau6o1ypU4Y2llAHsApIMJJowPzM4Ez6ymLxI7O2l15e55EX8z
nNQJP75950bkjzj7TJpSlCBQwx0yzNzzQc99hwzj9f9nY3YUGiedelW42YkJq/GLeCR+o36mlny+
kNk5QLmVormDb4QghwQtbzZUxfTB7ZUs3R9JJAVcNiJ2gFEvd0ulTcdS3chO4xjvKhBjmZQEVDdW
Qr/lF/DMzux1cNSMV5qrZ/CniufTIgAvTVr7mk9CTESEU7pJyw0/xHf5di0lWTx1Z6ZnDo+YvFGa
AaYTpt85Dtw2ZHSKT7x+5/s4O9rKpOVgaoIRZJKBxn6X2Rot4PIyAM3C4woUxvtIztm5rhoB+gVV
zU4e4Fkh9+xvVcLW5o7XjMziBZM7XqYPIx4Hm+TfaG5Om0y11lLuNSuzWLJTR4wdTFMGJewCX4Ud
qnz6KLXUewCJZxQc0GBhwWt6ebAVVe177sEGS9BhQjtUclFuSughgsh9c/sSLUYLqODi/kD06lq0
pBcpIyCYx4JYqNAApdJR97Uw30iFmF4/KmwrNjoGnT9K8fCfVf7PsNzps0PRcHSOYwsBrEbqfTYc
RRqY8RjeXt7i5zpb3WwreyXtKBdIMYTX/lMm8yUtipU4dc3EzNeNgCNoVY0NHAfN55np8zWB20VH
d7aIWUA3Np1hMwuLMGkK4DgJ9JT6NFtrlV2b0VEQAIEJZkttiVa//CA5gQp4ZiCV7vQs/sfBhOp+
V7nZZ3eJyVS2v/1lFqyh0w7wK1CaQOPMaYhbzHjIIWtc117oLMBQeowkszKep15xxOa2MblDlwE+
WNt1XChAPFBimccMWhm3OtTd85Nngxqu8Fz+QKyY7tKOmPcFbtfdQKEgtvJASV8wtyp1eyUlHfDa
c6FzQIvtXnG7/FQKtKaGWAw6ureQZg30wTKhQBF3jRcQpIjqzhvUsT/EZQ/ox+21y/M3+xXofKH1
p0P8BJnpzGNVWps4AImhH1Slz57XQwpyoD8dmrAgBs/TbWPXlwG0BUBrg7gQWwku+8szRNrOTYcE
mVScsvhP6yaW+vX/SLuy3bhxbftFAjQPr5Jqsq2qshM7w4uQpBNSI6l5+Pq76IODdlFCCTm3EfRD
AnibFLm5h7XWZplj5a/37axguW6hY9KdqIsy1WrWxGcMEuEnvie71Dp4AYqRJ/tYdptwLvm4QvIR
p1QcHoFJWbCFvGLMnclusquTTeSJ5SUqWVMfT5C3NVu+EUavGwPlVhMwFMQ3t7vIKCcocDJyMd2v
RYI+ahLFxpaW5foWAgr3XytSXFNMo87oXJZXkStiWPuButGYoTrSKw+daT9SLf2UdCbmmyh7Q/EC
c9qSGVxbp4u6D5C8SIdVmT6vTVaqoMGXX6nb+AVkfnLL9EfL2rgB8qEU3w6OTbg2UfQ0xa/x4aVJ
QQBvp1bNga79jZrCDkNcw78/jkhILFBj0BaDHIAUQ1VA5DVWEbsYJEyOTZA9o0R9aB+6kB75IdE2
IrZFFx4rujEnVvxhRTbJcM90mDMP45Nx7I+mPwfDqT5soRhl5yEMoVgB+ASqdEjrpTPiDF1NulnL
rwmEcMJ+zh4wbubKE/fNqKatuufKd4IGBShyEP+3UX+Xjr3VVNSuERScIUfxpOUMxbN+40PJySPW
g4cNggNQ70DHVGbjVXGJ6RCu0lyrIX3o0xee0RNn856nVRA3bWDW5gZ5dMkmQsaIewwmmw69LtSO
b79VnbUZ/PVQYqRMGvsegis9cI1HOwk0KFt6Qb1zHpTkU9We6u/ABwT6RgVvuau39qWzIsZQ9WYy
x2eMmf3ilEdjnF7vn/5VC9BuF48coKByeN/bRaU5TV9erWRQ/cYcjxrpfv29DYjEo0YHzD9OiHQQ
+7IlHi8cdvXsHk5YrfIHkLc2JyWKH/PxsVRFHRqKtQJ3iKaMjBhn4E311VS118adP81K9wwozbNe
q6fR7nxTTb+rUGD1Dd74ZmXvRiU+3F/m0iMCoYQKJOZ8YBj6Aq3UWe7Yt9nQXBsbYV6hhlM/+Fbx
ct/KO5ZLXiZOov6uPAoQj/R6kqnIQR6chRnnwSqnHbSSj5Zb/ACN9KLE9j7pmx2zm7M3tl+7JvUB
4n6CwiHzh9LZqallgw01PoOCtiPt/Nha6lGZ2s8jU3zPaZ5sPv9xMrInKQktyPAMSYEuwnfaaIE2
PLVoBHVZ/EZ6kDb6XyV/HZQk4Gx6gvLJFaJiO48UT8zZogOs7u2HRcvxbad1LWWAf5dGW/t8Gh6m
wjunhrPxer/v3mJ38dIIGDHmxcr9how2mVfWeXONMaV82NWVbu1qK3bTiHuZowV65jWfp2yKT4NN
HQiwkyn9BLhk3PhK0vpDdaVTXvlKz1BHrSKD5zvetlW1u38Klr4d5+vfX1PuU9QgpI6x4cbnumq8
Y5WqLIxTwvcgEM0+BSJ/A5m+KKSIyyV0L9CCEaG9TKchZFQpy3t+hYz+Z/Kjf2rOBdS0igM0BfMA
9F28YIH6c6uIoslxOOwaqLEKNSCIfniy9J4OwU+MVcK7kp/0oPGNR+9nW0KmDqRGP05DJegDaOCG
ehHx0c+or3zbekbXli4YwAD/WWDnAuNx+wgonalg6uLsggGMwZZ+eZ3O5SV5hvylPwaWdph3Y5Tj
JERboksrhx7TTIUzgU8RM25vDbsqUZ3JGMzz2PfZa1/w5DomdvJTrxv7dP88rZuCtpyQ+RUiNbem
eg5cp6fF5rlzpm8WheI2xKS+5KTaKvytRK6YSIqkCuQv1IBR+7u1hPVUqhePxtnxsmaHkgxq2V7/
p2AjDRoMKfYRjo07O4O6i5o5n8Zc64POUeMT5EqcjeByGVHckkqk57XHv+LNUO1LqaovxHS/MFQY
Oo8/qdCk96tk5r5iGPHG3RV7KbmYGyqLtNfUmamj1oN9IeVsGjuMISzTIFM1Ou9N0L+no2vwqj+6
tUv7jc+88toL4h1SdiBbQNyRTlSmxZlagFJytYF9bIf6YCOUuX+SxI+QV/fBhOyZsjSJswF63OfR
o5Dl6VWkBmlqxp6vunGe7VHH4smuxdBv3OYmLq4ji7eGU6z8DjjEAEZB8gMcJbkJnxqTM/CuRYJp
MO4PGHeVZmhyxtXzNMUPTckDTyW2D7BrGd5f/co9AiMDSTQ2GcNhPf32dNtuB8Bi7tnQNZxDUv8G
JCxAsX3j3K54fxR9oeIA6gfYxzLVgXVdU0x4hkEiq3nQEP1ISbNrkvKnHrdbUx/WjFmohLj/mWsn
Z2BODJ/RogpwnYuU+APNg1rLIS9kg3Kyme6t7B/SdEhVYZQPcLqq9M63+mB0uZ3al8yFqFEPGmzW
+/m2FxKBu3RK0UnDRQBWCIBiWcoJwKzay+1xOs+/oHqq7wC0xdigLEAh0wjYN9UFBSHY6n4tF4dC
OQpHlo4eq8Ah3x4OtKnnHqQe89y3p1m/1MmxHTYKmgu8BJIv2HDAeMfmCebrrY1unqoSEufuWdN8
/kugveajbfjs1/inOeHxCqwNl7LyPIIqgogT4QFU9Ba87Y47kIbHhTjXv9gb+0EeIdYHpsMZwRHD
POAgPRb7JLS+dcXGLVj6URgWcoSWLqRE5cYot3CRW6/U8Dx6OuY4WB7XvnvD3NnB6HoNsjPmJR4m
+9lF+9fXHNE34NOgGAt4mysdUzBEG6XFBJwrzV61fghU88nKjI31LS+eCPHhDzWBOYBTuf2UFZ0I
F8KBl67CYExbwdTPxqpDprzUOjR27juu5WbCGBrZFrJc0LNlXvw4ItKChhy5Ktx6Q3z70EFExO9N
5gStTnlY12RL3W+F4guaFog/SEDgysBLuF2g2UFGmfaNBQWFuQ7NOSih5RbGoemDCo+oagyLkOw3
X/2VCgzKqdCrQ2wpJoU54p5+qMAYGdhzbjdn17nEC1WmxTHusuOckn2co/qYthADoU+j1+yAJNj4
qMsXGCbBcoKGHWqsECm6tZ233jSZaA2dbf3ZsS50/vG331H8fHgYHUE6qp7S/U+TlOTaUBuXVinV
05x6yr50s/ZnlRn242By+uDZs75hdO1LCmFLVQdQC9xmmfVXNDno0l3rnNXO2JPZCnIv97n9R82g
tKUp2nOuGEea9JDxLKAGNAeZRVq/rY2Dp/UbJ3nFy4I4JwhlYoj1wi3MHclyynQKxnppoi2lTYfS
aM4dVHw2Qp2lJZChoB2vCx8gsAW331JLht5gsQ5u/PDa0AdNjaAG8refE3oUqD+BZy28nCxgXBam
WhYQQL2i9ln4Jpt3A5nPSaV+q0FFctVkA5q/jIhhDxdSnByBptJvl0Rq2paYHZFd23jyhdLMwO23
6j3Pjf16IAd1zo/3l7iyixBoRn1NyKsva2yMI0aD4KB1qaq3avqmqrWfthuY7pUDKkSVBPXB8xD9
ytSnvqnduq9Mes3eoIUf/4G08M7blX/6yZ9+ub76pB7jLUDm8qqDoAvpMA1jvyAM8V7I+eBmqqav
m6b0tDOoRL7Dv9TJ1/s7t2YATFcdkFZ04hZ8PBBFSN+zxDq7xrPhPCfT3wJ0hWyxBw+N+UWaCcqf
VLhLi4wj9c7pFaq1RhDXZjSMyjPPza0e39pKoP0iwgeU+hFK3B47gzkQKMhKekVk84RB3n7SaRtu
Yd0EYgX4BttcAHPTwswtKP2SK/T7vzN3frXyLZn2ldz2NiyQnPuYVrEGoWLz4n2qTwaGEhRQOlL3
4NZEIChuvCTLe3NrTIQPH44XnnDV66AEf52H8ViTIirV7KVEiH7/kIkfcxsp35qRgtYEFHHC8wqf
Bho0vf3D4UCcT9cWxZD/wRBYs+9zAXBLpc2zZlcdTOhNXpKx2BnxHBY09ivNCunYbFSzVs4CWoH/
mpK2zuyUrM80haCTYIZ52v90ufn5/mrWzwJESAHhRQ5qyME+L9uBFqNKruYhPky7IeqPfIec84wy
2dHZCMJXo7cPxqR4tFLyemI6VM+8/ktGnx3gHt3hq2Y+F5vjxdb2DkmTCtg31CMgJHh77ADRn6ha
q9p54olvar9b9nJ/59bW8tGAdODUrCC8hXjZNcbc2n6Ij9hKCMGTfQKeAyXt4b65tWuEUipCBcSD
GHon+Tj04qbO7hm5li6EWCp4VF/LdUwzJBtP60pqhnRTyM+L1wBFPTncheYGr7w8uYwjisK6eTI8
0B0GJ8pzTIXqaTCUP1hcH5mQO7caDD+nKJGw1/vrXelpiV44qFVIsN+rurcfsGTDTGqPqec4qpCt
mT9IHpafxmPvk1N2GjGrlz9rDKNNAK+vNt76lXcYiYyD0AL6vKKarN8az1Lo6hANt8K45F+zt+lN
+ZK91kf309QF8849bsPw1r4vmrqigCr0hOSBCR2B+mAOGf7rzJ9TJ/IwwMC0N7Jucb1kH2mI4awQ
bxTiNNIZMiauofleJBdlsHyravYlui+lFxDzlxGXhzHfKjOttCnehzMiARbgmEWcVohSQocc96wf
IDpyrv8pUJo5DK/Fge/YaXxTiyB9JF/LqNpwnat+DT02Ifouygvyfs6Ug2NfUPXsfYII9o48iDl7
2WeMHw/IpibT8vGBbi9EbvHZUGJYdGPIXFKmTSq5eMBndd4bBhhqUIforvfvxPL73ZiRa5YAc2c5
CvzkarHhRHL98+BUPilfdKfxc4rJJP1WX2N5KiGJI0asoMe0IqXQjtB7pYXqXpgCmn1fleavZkra
IEbTbgtCsbaJCHvwPAj57YVAWQ6t3lJVLA+627zyJ2JHXIshnBrXp9ZL840DsnTfQnNRDMg2IZC9
UBdymKHlFUSXL06NRwjNVntUfSDWg8b7GW9PeFkzJ/wpAA7IqgF+u3Uoea7HUCuxXTGB/Km/5mEB
6Eb/aT7mj/3DFELNQPVtiGz5zsYDv7KrWB5ETRHfo0Ull9LTRPdiTnPvMsw1KjO0LkLUu3fe1FLf
SgjbyDVXPCfUfoRqAyiuuPFyscTtvGyiKXPPDQjGmqZ+g0phkJZmRPm0o+mwt8rZ8Mv2n3bsAghJ
7Mfqj6L2UAb9W+4DwAJCdwjgH/SKlt6uU6Fr1Kl8vFQjAbKV7+euDkqH7e9fymWgcWtGeipshanK
CMXLSwUmdziNzPs8T0m+kRmuW0G5FN8RMacjWWGMgU1STe4l7tXfDuu+FOmW7saqCfd9BhVw8xA2
uj2iGi6BPjqVc8mJFZVuHrUT2yjArJkA9w/YGKF+tSgTWJPCSgK6xsWsNcefC+vBZZjSc/+DrAQw
QrwfmH1UW5FNy1MeMsVmBQqyA4BS8QMkGnIdWr6m34UQmzT9Frz3UNvwzGvXG0wRBAqiwLLIoblX
Wx61LOWC3tHjmCi+ozEC11z4REsBx2HlP/cXueKYEaO5KGNhghOiBuljWQN1xqZxrYtJR4wuV78A
6RoUrbkRsK+aQXKNNhwo0sDG3J4Jj7u5YYyufXFHM6xL8knV6heXeH/ur2btXKDUKLROHN3G8Ipb
M2Y3qWwiCVRclU8mRoJa2VY9c20hYqAN2rmInRc42WnsCjd1FO+STp8yx/OT9jlRf95fxbKd58K1
A4eFnh5mBshTPzyFVDZHLf7iTepjbUP/48S6nwVnu2yI4eD1T1W5iQpcXdgHo1JKlXhl35iG2DoC
tWKeCCjsK/KeKHa7qB+eOvp9HIy9jf4UZEJKAHPZzku1S07dsKPDxt1b/ZB4Z4DMBQwBYd/thyxz
CmFAiKFfpkQ95zTejSTbeGFWF/zBhPj3D/UEu+EthKp685Kb/yRq4bc2hot7W4i6VSvIPwQuEaP5
5KYN+AJeyzQspPgzwovQXzRsyEMG8C99Sb4VISS/UOgctqoYq/v3wax0rWPDGhq3RRUjnfZuwb4k
Q/d6/5CuLAwlWqRUcPBwju8zFz9sX2n29qArKb303kPDdmX2ldsbaEDxS96mGS7UPoBlhsSBGCQr
H4LEBN8ncZxLXJyN+CehdQB8V2haG2/imh3AToCzxL1eIu4n26ZKL0K4BBOljhYQ/SMziO9hCByG
Cqvf7m/cyqeB1KXgKCNIBTdQ+jR9yzw2Yc2XqTM9nw/Kucn4r/s2Vlo+Qk/zXyOSv3WJ4+TN2OId
GeN90Ux+51agyHdvU1MGdqzsrWQM81n1Vb6lgb62PvTxQHzF2wxdAMmR9BngOqmVeRe3b7s9NOn1
E9XdrVHza8cP2aeGqpYrUkLhQz8cP+p6XOlK1TlDgvXVVMqzwYavUEDfiO7f+1PyGQS6F6kY/oC8
J70oiWP0HHBO62JXgzGWvp03xRjMnkpNH2w3yg6eyyb23Oqc2acu1to4cJETRKlSJnYZqARiJGHC
S50ebbNtfg/lbDf7HKXZz7QqC/Wac5amEV5hrfI7qyuoDyHnZArZ7FWlPxRejL+pIKh8IGUyYNxx
1dkp3XCGK2kuGpIWKt9C3xYlSSmlt4um8tzecqGVNOwgmRKmYRGoJ+cA9deTtRHlrHw88YQKvWqk
uoucWs+HMe4T07xwh/y2K/2zwYzdVCp/f9PQ7QS2Aa0CAB/k0h21qcVdp9MuWueeJq7vzHxrnNra
RbuxIV00TPWYMppiLq/Kr10OHID9T63+MqA+GqMlOBXOoanRDdx6rldcFrISyLuhGYJqnowNt9OW
m2rcdecKp64ecx6kKj93pvUtN7WtjtXKjYYxiKeJwXHotkp3LR/zIWWO3l5AzSmCUiP5saSUv9z3
WStFCYjUA+GNIgHMyO1/2hvpkOaNdklz4zKYHeqBzMp9kpDINvI3x6Ff89rcYpasHEUHYAMLgQBQ
l4uePFeTzkWxYLzwzjoSgmFxjoqqRL27v7hVM5gJgogR79lCMBeXC/Qpx67PY1X8dBI2BZ1WHmbk
aRuB04ohUR0QNXghqfxOofzoFzvIRk0ddS8dsF4Ia/berB11awuLspYb3diRXrHWi/WBeIRiHjXi
1K9a2ATjseS7bu8d8h3AYPT1/g6uHEITETe4MajBi/LVrcM3s7hREqZYGGSAwDOzn9USbdr7NlZu
FRwSOqdozaKLKfcwCGm8zi4G+wycRFBWVVC2f6Bn53dperxvaeUzoaQIuX70Z4EwlvFYPJ2EfvJs
XZSGFhjXVmS+XTeHOGm2xADWPDsiaIAv3svgi9s7xIqRTxqimyGwD/2pe6UgclgHbTe+/g+TwzFo
54Mxmec+jWR2C6ivn+ecH5Uc7CK98VPkDeq8qR1iLMPDG1vSkxXjGVRHCwszD8NuDo1jcej2zmEK
VT8DN2ULzbZWkbqxJ4UCaprTCpILzkVvU+DmErfIILcxVGYM4cx+ekg8nvmFUpq+CpnDXT+UFMBa
zVCOpluQMsgggvRlMhhmB5hZOf49zBY54wcXI91IYgzYkBouJhmb5zwrwPm3um+G1v60Sg0i/1Di
vX+GhduXQiMYhFgtwAy4Kwuay2ymCtRGMHxQ76wXt3Lp0+TlymFQq+REk7HcWU78e7D08oA5He3b
fevyXUV0CfqVmBAILIrAv9z6gz71psxBDhJlSKEfR02dH6hboSyT8S7qKmJuJCPyjYU9aCaiHmkj
akdGIm0v7xMtw9jhPko7N9tlObNeythur1w1q6/3l7ZmShBgTdDOoQMlv4Raa6Gn7gx9ZLVjA54D
DlijjUYI78jCvzYlJBVNHQ0ykPjlugy1IfxfjHofAUoSGDVygsL27fnn/2JFDEUykMgtNIVLLaY2
YFp95GqHcn6rzD9Efblv4j2Y+3ga8X2A8Aa4Dq+5oG2ITf3w8KWqwTxwu/pIUSbv0NJCu84jpnhn
yZDu3HbKHuK2rh/LqSAnnuc18XG0TD+3M0zyNewp87WiSCAqOdu/bDXjQWugxEsbsziUilrt7aoG
rrMWM6WUTP86JaOJknTHwpTan2cO3HM9wDC0n+JTbMwM2AGm+lAzV4LOLZtQMVr+kCgm8W3Wqs8N
59pTDdGsja1eaiSIfUA9HKQGBKYIDm/3QRlUp+8afFGl9JULpuvsi4fx0T2RAzl5B+UBxL39lhbM
yoG9sSm9zTyJmdEOsIk75Hv9m4tB2Xr912LmYmWId4Emxr1fUPcKxi30Gvs+Gmk8YqSwozyRrm1P
9w+SXIF9P0eAMSA7gcDpos9RoZVc6kkLKxigGZv6EzHtr62GdgcxeR4krNmoPsiBjWRQbsYlIzA0
rVr3kYY5FYFTd7+Vzv3LhOs/NqDRjkYmqtmyMJpLMntgVQWPoo9R3ygnjWmpz9xqo9y14pSBoxPa
5RiFAE8pXUKvjrW6IbCjzzPazlA1Zs9KjeHffItWvHbk0EqE8wLpF9VyKe/K3T7WrNrpollpzABj
47QdpY3hZyoxdvdPxNoHQroKS4jV8ABIcYbFk8Qye5hKGM18jBzGhD1qffpfjCABAecLo7pkoEDf
G4rdWEYXOY2SBQRDbH42uQ3s0X0za9sG2Tg0MzClDhmP5B0cl4w941hLq/S7rnF/ptAgGtUtHu/a
OfhoRnII3ehM7pTADHB01m4uYgBAjLz6PbCpeci9otmAja4uCwQAgToE/0U+DVpZKymaOFhWOo6P
GiGPDXPZ3gIadsM9LBJ+cZUEUeO/pqTyFvK4dABOoItIkWUHu5ijOM6jYtS470zTb0wpyZ77NiZh
lkxqQF1lazTQ2nFEXwCoVQx/AXxQ7MWHh84gXompNVMXVXP3w+2rX73m7O+fEjmy+88aQT9EqgU1
c3ksclZj0saYqV3ELK96GkZWPOoNxMsKx0GDmyWKB7hHhQ601dY/YgeO8r79NR+MhUGoCjPG0MCX
LneT5mqO291FVK+AAOadE6YQxglRLcbd89p5BwGYYcPo6hn6YFT6sC1mjLNqaOBRME7iVMc5O/RV
NYVu08YbphapBHwJoEgAeDgunPFigwu9V3p9iHFeQ3va6YGO4aRkh3GXIAUSM7CC+TXZt1ssjsW2
SlbFyfpwcgACHNW+VBAeQwqkRolqGH/oJQk9qgV1U2/clMV+otoBhwkUMmjwOsj2t9YahbCxSfo2
ckjGngbW9AfeePMTYMn5r/vnZcUU+D+ImHFoBDJY+nSo7Yy00/ImmlJr2GE8Fz9Q4FLDMVXs431T
i8IHPp2QPoYWLNo56G9Lr0E2srQHl7yJ8qcZgzCLXfoJhdJPzqHa6z/jYEvuc+FJYQfEMPTrMbsA
giD67S4qVVpWqIdUkZvkZh9YhTJEQw3Z3SCBph/zwSVF7+r+Gle2E6E02lWIdd4HDN3a1Ht16AyA
Z6K2AVAPQ7OsetxVZFOfX3yWm5AdRgCNQ5iArjBCLvF7fDiPnVKXcz1zHqEzdgD9Pg8php15fvZY
RQB5X5Og3w1PbD8c6VP+u+sOWlCEGSgy2iek3Kctka+VrYb6EVwe+gp4gWW8Ys8wgzaNMx45tZN1
e1o6k+mXlsXVkHK9edbNgQ3B/a1eVGdEVIEUFgQEFQUnBDK3e8BtEjvaaDLsQfbC99lBPUHy1G8B
mv17eNm7MTAosUQwZhxbupKuEnuVYVgssoyqwsChOUVxQslYlvgNddNf8TiCi3x/hctdBSYK+ALR
RBGTneSIw2wIG1KjiLSubQI2qt95wVPfmLJyB8rs7/vWxApujxSsoWcM4SNA+IEBu93OHDOxcvAc
i4ja6ufYa/WgixV7436sGcGMDxhCSiu6T7dGMFFFg5KaViDK5eMph+wGUEcY7fH3SwHGBbRJ5HGi
yXprpeZqO3hNAzVcdfpTTqTzR9yR/5cNWdaVz0NSOWNdRKSCXOPQY7R8tuEwl5uFkgm021GjEUgd
mbtrWyioZ1VaREnTotmtMI2dyiHJXu6vZOVtA6sGfhJVafQP5CeAz22uOMrAImjOnTCDL2rH5GVO
tWNskH+STtnKP5bHGj1p5Id4BSDXgL7I7dcZqIqpVqWF8lNT7DBoPOhYGs15DhLRlg7QSrQAW/CQ
gIRiTMQiq0qIBoGtshsi8lY/dec8ZIELHJL1wN+A9/OTcKvUuZjcjToN8G6OJ1wzXhdZIqoeFcjU
57CoPI545LpDHB7IIf4HvREMUvB+gGA6gp51jctgGHz+swpF1T/H6I8yaBwf45Q05dTSt/vfWF9+
ZBHfm6AYQC9HHCtp03nZuW2m4Eokzj9l3z2lUMiKKUMqS/Mfo4rprKlexP44lRGrWeWPdvrCCvfB
buJn8F+6sB6bA569xwIYNd/JHKA2Uf/p0dHq7PJSOvkLhbDjt7qv2YUYheqjofN9gOrd4f5SFixi
/PoCvwl9IHxWvLOSo6qIY7d1j6Xwr+TFDPprbPrGF/5o+ukPLfe1H5jgnvn09xaLZlkfkgyL+/rh
0bXyrowTqPdGTuk3O/NhOKRhrfrDN+O77Q8hCbDw0Nji9orrIPtlzNYDeR/0EPwnP3O0sSDSaBeR
Wk5+Vuth7vLA5luQvaWzATYWQRJwgaKFI9/KBE28htK4iCbdeesd6yGL441Uc80EoiKUSwWuf9Eo
H8axTL2elJFZ/CqNIsB0qd39s7FqAdga0KBRAMaQndsvNOitR3vQH6MmNwMIOzzE3VavYOm9gKxF
KQgBLHrjyPFuTWhuo83K7BSRzTJ1RweOy205L4VtpgdSQc/5/ooW+STO3McYQL81l1VQYRpMs4hq
MB9PCbFZ2Gv6qVCca49RO35R1tTHnK5yRzG/aMP4Msq8fYDEXnw48ANXa6eiCbazg1SQ1yOSrXzM
mvRtzBKJE/VYtF/+drlIeVCbAnYURP2FEB3EiaYBC8miyftiYB7S4KEaPFBfaGTpbXlKLf2J5tMG
KWPpHEGDxh2DSXED5OCuS6fMaJEvRG1H5if3rewdNDGJ+Y0QEges17eGvC9LIaCY4I1AhgJgDGYV
S+7Y41VrkUylUaXH7Jq6UxsADWju+1mrDzN+VyiCmR4kBR11x6GxE8wTNf86vADjDKnKe7EbxGTJ
j3bpQEjNaIJxN8aF9qnmQ4pnq4e63NpbI5LPdKec554GI3qsDmGbdASCV91r7k5haU4OtDPwN/fP
0PLUIh/C9cS7/y5GIkV/gDsmdk4SGvWm7ZsC9dPoOzf+kxlPlbpv9C1c6/KKwh6+JTI++AVIadze
EqKZPTOh8BANmBS6H/PW6f2kdMFep669q5zcCittskWe8NW0tviwy+dBWAeXSIwzBltVWi2A9Vbt
FRmNHIUcqaGiV/pD6zY894oRgSCAhgUeX5RApaPi6f1gqaNLIy3r+ANoIlY4mFkR6kRhG7CxpQtH
Sx96K9CWEHKeMjxnAvYeWCOLRkB6HxvA7DJt2ii1b5mQfKpDwaaLE5hIFXR6uth5ACdyaxzNysGH
kCFgYYBP4X9yrTFW8pRasUGjUS0DwC8+85meHGgcKDyrIfr/4/6hX/1CgGoh3YELQzXv9hAOYAQV
KuZNRole7JCOHDxr2jfJlpzz6tYhpxKIN/CsZIyM6YFmpTc2VjVP71TidJ+17RbIbeUGQ/bqXyvS
u5N4ZqEYHB9Ia6oTJ/2l6RS8rqq657EVqR7mHQ6bmpDiq9/GWTh4gGmh+SKkGV1pB5WkmZwcsESE
v3E4qVbQJOpJTxq4jstUTc9jd5wn6Dvrrz2jPs83+kyr5+WDecmLsBQVgMnDeVHTh0nH6LwyO+nz
1aogJppYu/unZcVl3axVnKYPD/tUjXoKwAaNKBt/1kSZMfa7PGPEihgiWuwnCAb7fefsjbrdaniu
niAAknGEUAE0LCmc1bwSeAoLBxVKUdeM9eAdb4Voa3cBwp6aUH6FFtV7UvhhdZiv3isYs4a7QJxX
zeHPaP6/pS7biBrWVvLRjLSJRe3UdpJ1NNInz3txeqN8UGza/y3MTmAMPpqRLkM8cJo0ak2jxiaf
M8Z+cEV7JJs3e+3OQcBBcN11lILl4qxiTt1geD1Wg9w9hBpfyM1Xpu0B89uldg6hm0rZOIVrRx71
YFTugEdBH1L8+4fvpFOid7Qa8HDyX3WdPxTJJ1JaJ533vl1+vX/iV88EysGAzAKcsBjsAo1ArU+n
ikYTw/SDGCBCYw5L9a+nU4iPBW4hRmhB2w2+/3ZJKWKEqbIQCyBF/T6O1Vub1PFGfLPMQG5tSM8X
BAeLJE9wIEp38j292qd9u9Oz8tU2Xu9v2uoJR+r5vm8AiEixhWIMcawoOY1arp+Nav7mkXFLBHDD
hkxWLFuaORhMgsvqtAfTyp9SjWx8+9Vz9u8yZLQVWmWJSTjDc5KU/jx8xWwpX9Sd4qLYt9DH/+tN
E8h6dKYEjh+B4e0RgGJ9DJg6xYJGYgdqX7B9PM/N/v9nRbo7PS+GKrFjElVa/I/p0Z2bdH+/be+B
LZAjKOkvRYqTVNARPRopkIyti+IfU/uOSjSobj0KqtPh/oJWTrWgwiC+xMuPWFp6frUSelRNg4yo
VEyQUvWwpX1olaBxxy/3La24AljCU4spoEhO5Opw5/RNW414HqYu2Rv9fOja8hFTLP+XBaESYSIR
AfRWRsQaEwT1kc3RyBiqABpiQacUfj4rfls4G0duxXcL1De8qAOFqUXtpqrqeOhd8aZOZcCh7QNt
UL/MGpzyzG/Id1BaNiyu7iEKLdANBNZuQRS3CIPEbNrAz1F7TydoCZhmaCnF8f6nWqn1AeuL0rSY
H4J+l5zdsKa1UHRDoNJBylmMUfcJIMyP1cEOp72nPzh/vMm3giwsgy3e/eqmvg8sACEejFIJJWkr
c9y1FVx5PF4UUwvjmv/kIJwVhflda5oTpgNtOPYVVwi+HsikeDvAz5UrfZVVQA2Xwt0q8x/L/g5Q
XHh/O9eWBEIgEOCoG0CPUHo5UjuxKe2RGZeo5Xiz9zjERr4f7CERCLwvmFz4hDaEtvER184KJMiB
DRdy64uKmWNnZtNQj0SD86mpz2Xxjz1sBM9rzgNTZtCeQ7cH/kNaWNWbbm202LmsrptAB++BIt7w
Y9Jfbb3eItivvCcoLIjWkjiXALTcengV4whtRRQYYm3+0ShATdsQgUjc5jM6NknQVRnbOBlrFgWc
FeIB2EBchFuL+WBVjltaJOIcyLDBMxuf9+a5TSYGRYj6a9sVG+/LSoXqP31AVDuRUC6BJLpKOjbg
gVEG98WrwIYAEA3vf9S6xm7M6oM+UwwjzYKpNDaO6TsBUkrF3nuQ/7UtbXDlmKQzRiI+Z6BO1o/J
6/eNVr4Z0OgkXht4uQVcqr0f3OIlm7eqnitLRzSKlhteCVTdgeW53e0CGunqBEXkJ24mfuyUYWWp
+7Znx7zSfVetdxx/RxL9MJH68/0bukzMgJwEMsmA9o8YJCF9aKWYbFKZnEWF5ny2ktw5ZGXdBoDc
VsC31LkaulAe8HOt2RI9W14h+HJBZEcZCYgQGQScN0OtZk2M7o8WgcIZTPnscw0S/t1WU27pDyCz
rAPuD7V2NMvkw8yVeM5KRy2A/iLa53iOm/j/SPuuJkl1bstfRAROmFcgbWV5Xy+K6upuZEHCCMGv
vyvn6TMTc+LGPHafPlVJIrP32stUgdLJawqC8f/W0QRbBpgV2hnsU/Sc/0kOLK3JxnXt9W1ShvOR
m2LYx9T6w7ptYb0QRp//3y/wvx8OFIirFhYHAxiw/1n9qTHuZxRmuPUj9zlAH1UhvRB5H3H0v9Wx
obv4t990PTP+pXsac5MPwJfZ7ZBclH5M2VvAzwH98//3PP+xFfulkBBDA/nz/rn7P3kKE8yc/+mu
/e/Fh2cprtF0wP6uQUX//iybz1YyDihgsGzSHSLjXrolPKWYAdYg6fwD/Pd/+WVXqiOWOoahsCf7
j19WiNVhqoGOg85lhgZKISRgWL+6qWsrr9d/6t+v39C/HWYpHLwARoQYvF5dw663/r+8J+OgxO4H
U1xAl4/+hjwjH5IU8wvmDdH7ipruhve5eEu0/yevqetP/s/fDLNl+OcDZ8Hlcf0i/uU3D5JEFtlZ
+cUgQho2GEoHf9KhC/8BB/mvJY8HRFt9tV2Amv2/vKq19wLHCX6NNMV+HAJY+Uz7UrB/UJFcvQT/
64GuJjIoQeBSATJxef0k//JAeigWv2GP32epKprYBr+zcnxKckxPKMEVBZd81rRt/zvV89tCB9GY
OXzTYfQG8PWSKaJr+NF8qtA2Y7I9wZturVXBfgdm+UqN/htvPq0T35MaLNQc2SHQvVpxY4v+EMzm
A8EHNwhsfBqz+TXrkkucjs9mo+8QbuQ1U1N7VNeIk5Sxvp4di5q21AfdTRdW5jd6La6lgfqVLuKL
LOvc8JW/8UzC6wV/aPNwn0f8pZt6VTljk6rszSlOpyN15GOYgVi0YrmFlg9HMsMdxGLfsH41NZPk
6nVVnFtKfZXReUDI8LjTbZA0S0f+FDqmOzP7tdFtcY7QktQExQOyTa9JIBBZVAyW7WgVxq2SRp1U
p9/XJV3OiF67jPCuSJLr9yuycWfh4IGPvXVvBQW1KzeUtUhNlnkT+gBVec+K10BN60UOVjZ8UdO+
Ryzde7/oovbjppaacFM+hyNLXlk//g7LhX3A75negp3ntmMOu2y6n+XUVloS8TST4gibKNq0mTP3
AzG0tsX2OGdmrZNU7+PcPRl4z9a9XPrjWIqlmpc2AX/et/vAu2/EzqvGTZmtGW9NDQ2K3XnW+Trn
y2lK1Sd8cT899mMtWIFJkVFvfdtvVc79r1zMbZ3p9C4QqEOmODjC0PiI2v1gBTd7E8VrlTk426xc
BmhZzaeJ1UMc4UPGQ+Dxw7biaBF232TWHBaBIHVd+mZqi2EnaFDclgS2483AhPhtZQqzsogND0nB
xzfhp+h9ZBKxMtkS5G96UcvzgGCdJ8wC06hWEc/uQlRhW72ZBJ73NE3Ht2npo7ZKx7I4Mm+wUFzZ
gWFjgu1UjmS6Dcbe9A0ft01W+MiBraIOdIU44+E9cYrt10L0N2U78W/Mtad9lAXdK7Z8fCe3Lt23
4aI+JorxTAMFzncu4j86YkeWlj86oI8RDAvPCbdux4UZmyRQvBnh89K03YgkmEWOdS50XCcQnvHr
+5kLD9H3hlnnPJjnbQFNq0zmoelaG0E+OiEnrujUWxraoCatbQ8yBSltGRH8wWzYVpgfvKVgAVb9
TOXOSOToGOJOmC3NcOpOZROstEeqUviTDSU/Ap9l9wpp80gjYg+J4knNhEIyzYQIMgFJZKMzEG0x
Xe5qLcPHNBoWKNEnUZEw+k7XWFUyBWc19w8qiRYErhe/l679vVpUpEs5tIfE4K2TPvrNGbQbPWnr
WSMtqTM9TGqvvU/8nYUCzPa5PC0yzStdLi9Rmz4nVDznjB1CtuRHxG58D2H3RYLs74K0cEwcXFBF
2ZZXQhW02vLJ1SvGBfsplBSOMvhiyzEJb8uBz0dEn3mkIw+strDKrTCfQmhKS0pkwUN4KSja5ZSR
n0jpZV/y7ssr+ZY5m2BYmfUPDs5QT1vMgyZRcGMI5whZaQ5sGu+Q25MR+PbHa191Lsnw5tafGQcu
AAZ+HKfhTiwlTBdS5fbRwiOgAf52TuENLbJ5amav9WHL+YS/7z6VT21lOg/NfaiHZsZEKa/SIXAT
gl0G+R5zTU6JxrQMfABSraDy7qMWGmmIC8vbjdC+WSPmm24VMY5kKmvaTfqGtYyDt7KRHdD/rbFd
EtQrarUmZbS8SZA3susi3yMLw0U7CL2+3Mz6HYXLwo8pLTnQMhz3OcciDcqtPyC1cNp3bcybfM1F
o6zXly4X0/MKD/x9EHG2N4q+jznak2FcunOhUDDTLHqfRiT6ZhE8v6s5LYKXcXLxKeVcHctt+gsk
/DUaqLydiZL30Lb+iVgW1L7zASzwclXxvHulfOC1mOd3yOxcFWIa05DZ/gHnt68GF807ssnpofR2
q4jakn0BHmXNnWpr3SE/IRH5mxmwguGOsdWIBaZIbMvFrgshOYCqWTfhdUWXtGxffbflR+QHJGO1
puUMx5N2MidMyx51P5qqDMI3V07I+Jrj5U+2RNNLpknRkDajz1vKvzFiSW+w6RnE5eFQ+2GWTb/0
8Q14oP60wE+50SDo4bkCqu5KmCIcuI+ifcxZ/BgTR/ZWxx/DSiTixhDMNLS2rFZgrHsuFw0SBM3u
4kz6XbQl7BQPA/5NCNpiD7eBeeQ4NUR/vykJpSFcEmL8EB5f0haHY14u33HCcGyEUEa8L3OZ72Fo
ynFQrAgSl/nTzJHTBMTkd5rMXaXZRPYixXqFi2R83tJ8hBMAyC4wo/mUEP/U0TpGN3HB5ku0trgW
t4VWbTbinnf+dY7Z+OziQD1vMbHVNjhVzyScQF+ZsB5gO/Ch3fDVuqzY4Xz7npPcnkMCG8AVcGGz
KRodDaTf1dpntOYMKF5vxfvC0+2sCzdUScltM0RIyOHU9jdcj482wYnLcJ6eewtTnHRK+EPa8p9i
XqaaK9td1IRDvhNk3JlyXY6oF9+5GnHlg/PS31o72tc2GhDYTVN9VBOSVlVnvarmPDvEGs8RtJ2r
5FQOsOxqYa4ZrgWWKHFPQ8CWvcbosLFtD4AuDNXebMLu2jW15zTpIsRvddA1btMAHe7idgEOwRNl
ONU8eLk1zrupkT0OkVZn097MJeh0dLmB8C18ZRvtP1JRhk0UxPgflra/bLz46oBL1mU8vHm6PWt7
JZKhn9ylLNCHZcz8bkkTWCpALVa5rsTNrWNZEeKjbw5L0loUHKuL+A+V27GOFtLX7TRjjzseVgit
c4chneBmD+gYFxO6xGDOSQOKrjhsRWeODAXXydJ1us/78pF08B/QA33NljasNhPNFdwVUFbmgW7m
ok9rJYa5FuBTH3RW4NZb1e/Z0B+TZQu4VHLbTV7f4b/8GoTjNfLjEjjXlXHdl8IdspGLHfUw6Fva
UaJNZl/EDd+aYpf6SOgKIOxn2POlWlBg7NFhqF0W02iHjE1yDGZunwqdZZWVDCEKrVL1Oo/5Gxri
BRZvIyLgJ48QizBp/4S0zD8Gn8gXMsHNpglDcILhIZKI4zCtqrnGKMFlG3bbX8O84W7BlMMa2ErR
0Z8RM2xvEgsCabpMyVbxGLrCmzUlT3ZYa7f8mZII2n7gqdWCyfYdBG56T5KevRAkOzWu6Lobm+KT
KMwab1xBTEVwg1bbOCqEtjBym+huO/NeWN2kXYD+2pXwCLIyh/Uz5PRwcIk3MNOszxxqeeddXXYI
lZl1ZvYOzuSHImPINRwjvcv8wGAymnS4yvLRg+vVG5qcl2gra7rMpk77KPtjusXexEzIN2NhN1HJ
bln3K+4yvJCJh7ISHo7ZMt36/RQk+tssZnzVMlu/8gGIf8RjnBGQNO+SLeE1Lz22z+C+E93L00wk
xMXh2u5xnKhb0qMiG3js67hD8WmnlOyHbqIHmy6y7hiEu2TEGw+5xOb0A5iuYef2ZEWNl3riGhmv
/CzsXJ7NkBhUIwE4sBvCBWMLdAAMsN/Icz2xMm5PdnJDk2zR77RPvuKgRPkPMlqzueEVGsoUjtYZ
XGalwFFCgqQa5nZ+gGnDeorEsunKcJI89HHsP+H5yeAgnLK8iQZDUZRx3JnzMAcfsDebIfjO9V7A
O+FxESTaZymL7qSiGbjOHDpvES5nqMW6m7mDc95YOnw/VBBwowFq8nsEPaw1CZWspXb0QRjNmwlc
xwYT3lPixH2Ogd5JM5bUSxwfsyjIa9ctD2LcfjLka9fx0ruqi9VzosKniHT73LgdSKPvY782orD1
4MZvm4j7TJbPPOze5Dy8xqT/NAkMzGic+7rYumfTX12/CEftb3ml5/Qu4eTTlPTsU3rYMtjUSk9v
fT9fQKh4QWdgd7yML+O4Bsg5nmFHjNdqwHmDF7GBs2L2qTDhOhd+sbiRhxsu259sHV5Vm0J1Ltcn
hGuBXjxkvtJ2xXwlPPgIziM8MVVv+Ge2FDFsO8PjGvmlsqS4HykLd3oIv2BAUO5bBSa/GMHn5mGJ
YapGWg3ZmnImosZV5itUhCdAYr9lQl9gAiFhopecchofGBq9Zik6GNIk5K/PNw4z3nitbQDQPs6/
564IsFOmhzYAG+cqgGo2meK8YfHa5C0yMixS+mJPbtKppxVsyuH12oGrmllA8R73Xjo2fh3/FDLx
YHXSu2UAlBzLb9is3MVh8DFoUdmAvyDY68vm211UCvg3gNCksvgGOXB7k5m7nKmfCHuLpT2vu6E/
M6sQYBVkD30qHwBvoN+icVzTZIzridOHSEx7EqSHueujynn+MaMYo1797tIciCC5lQb9yizbr36a
/yAU6l7E5U/Sqj+Sxb/KwLqaZh6PFq220ll4H7jgfYQ7oIcat+4L8brmGQyMeYGUoP5FRsOz8eNX
vqxi76Ytgi90Bo5uFzRoGc+pRTT7pqKPdBt362IevOofVI4g6bz/0OlW1Fg5STM6CA3B0MkeOhn9
KRA/V00FkJw4fkvG9LJRc/GqGNDRLvtigWfCakJXgR511l78jCk7WVF+q246s2RK4MggfueZu0Vv
iEWP6CQb47AToiPYZBZJSn2LzgLIC/I5l4NlzDbzOkc1kfZWB0NSRSPKFQzRKyXWtpl8suBCnoqq
Y8ttsW0PTJvHoit+VsWOqG2fOOyiK+xROPSkCTw4EdPG6CmcCsTEtsnvyG+/h777YZu4SBgTNETk
n0PKRe1SU+zAk/uyow6qrYsBzNnXLU0+wEjb9nAyl7iRs0fkMWLmMi3Fvs3lQ9e5+ywCtaOH7yfO
l7EOAvbYh+YeZu/4AxVLEzAVNVy4crflkW6g3olxG0PMvUH5XsF0bsbtsb5BsXdOgFVU68DvbYle
1GnX7hJdNl2J9qnt1mO/qZcO8zPW68tox/fVDyg2Cin2xdR90i78zj29ZxGKjAkVNOHotYnubvUi
7uUS8T3jeVrpfsjh7u9OVi3nfmvvC13ejlOYVbktPuYN3UsipbysSv9ZHf+F+5MB+g+T2qv1cerB
0YmQ54BbEk7rTQfK0zku4IeJlhLffamjg3JY4pFbI0he0jnatSnuQKp9chw2qNiywOW1WYBAjmI3
y6WtRTte+niyTQKFLZvbPbRwL3YkH2ILWQ0RCcw+wzauh5mjj039Y9lhxCwECZp0aeUB4EW8Z8Kj
SjQeGbcmKGppg6XG+ETXeSrTxlsBlvEkV3U2EnyPvnPROU4Huqc5GbenNJfC13rLygMAXFpvxJt7
iyxj/LikdXanjRGfbp0TLCVUGHon19SAY4nVezICyVK5K7ypYpr68+rXK4ac0+hBUuLft3WZTiuD
fnInFkPvQQVsf3zb97dMLtk7tC3CNUy4BbHTGd66mrkScFMTEkRROABgBEbwxbWoDuspH3VN5nG6
lTYhn3LVXR0bZEglREfHOU1pxV02/ZkjB5PD1bPHDuIcWweRYEmFxKniPIIANaBqVKA8QRCXv3q6
FBdErmfgGobZU9hyvWs76OLhmsifEMqVQLQ0BMETiBTJO6C2Fpg1C+WhIzN7XyyKH+S7xH3VT7gQ
yqmM/GGcoVs8Wq4DgPgIkWiUB+97p8JYqjqSXB0G0zJ00Om8wzAwxC/06l0h34LUxkcA8qZx/sOG
IM7QeXYWjShrsaAT6/unmPJpP0D0Ch5om/0tBp7srPWBREG6jecuDtaxTkF7SKppLhJVlzYDpTHW
rvsa+mQOqwTe6LJC7FKIyWbmy+dZd1D0SG6x4/wax/ejd0tfpz4aPj2IfaLGJgthIB1v431i5ibU
bAnPYernDM/dznDpylJMzZJ8hvVPL1iZIIkaIOYoF9cgmnC95N0w7iYWsBES7jR8nVUZXJY8pW/B
FqADonE2f+Tl5B9YmbGvYu4QmA1k+rUsuuxcjKI7SumHsy18sGfFLFgF6S/yS2ObDFCZzXl8GGg8
we0vUPewcDKXtBQB7kofrEBrXVCiIYrCoTFlFhxkJMgV8F132vXRbonHosbeLNAYp6JZOVRGMuz7
wxDJ8kSEnG+WDCgHAg8HiEN7tZOlL89lLtytXdpsp1dWwm2JYXLYwX6FGtI3M/LeHgYHXx/VAwOG
Fz0HrgCbh/eJSH4oYnztFxgmkW8l9PiyFTArrCe0PEB4hLb7aYzGo2kVoqvFFkTIp4H70cGRxF5j
SEZU8whUr1wcu+EgDWg+APKK4quPe/6MUt2f+7lFQzEO/dKMQgZFFVzLBzSCQffiojTYF2aeDmE4
u7c+33wM5neuT5NFbrL1UbZDRy8QUY4ko98xdCG/eO+nDrNgHHEb9EYVubofMg+uCDCaehy6svIw
BUV/BYMrgAb5BZiLr1sDH21eomAO8kTcCa/sc5t6NqDxX3vkyMC4CzZHEUResgOHC+t8Wi66swIM
nqD4a6JJNQPGfI8xN9vLoOHtXEVi2HYtTqYPBKRnp8Kj3/xINteGdRLa4gatLEAE2393Cc2rJDSA
DRhISF99u/anvm3jt3Uu3B3Kp/aglWeHvMujxgG4hJueQI618NzchTQmvO4pGw4m2br1BBthmDBH
F9ypsvZlhsM4oKiJ0TYV+zTS9jaTk69ChWlshY/7BdqjfPRrOR3areT3mwSROk/aGI6sS15NaNd3
VHkPPiFZahfmW7WKlO9Hf1XTdmV7GDuMISyBo2RKlqDqAvoXKXp5VaxpcSAeLtslC1+YGeL9SNak
xvQBf9W7CIQkPLo0qIudQp8fenwwsehozzTbbgrTAWko1pt5A5qCg87X2eCRzzmMgKlGlCBzV/5Z
Ff8xHA1Qu7n8kuWFqEaZsio1uKu1nOuAkG82JNudRFpmlVOBJVnk3R4o09iE3ItaaHgi08jZNzxA
hp4+AfYVpCccYmh8lLI7m8ePycx/nOklSm0UYkD4SxCrprjJO7C42jG+WKZ/SDg6fCyK03xb7nSa
bLVnBbDWiPgDok6/LRVPBfgir5DU5rAojMYKzOgVb4byhqItrWLlcyB2AT/yBHBP4uV6SLOhrVOL
NoBOVuxWDUIuYsrOfTSmjWjX5RKMLTTocYECMB+KuD120aT382a7OxPwP2UeXDOp2XnLt0vY61cw
+cjJeEkbqsrlQADBHXuwl4/zHPHHFDmTN3NAwu9sYcmnVcBxTbm1SLBXUIFrP17ahHUnzBntJ/Ul
9C3dkvrnTGUwCSvAR7AyOwVTzq65g8tyR1qIRevSF0RUZQZyolyLdNcH6DNXthQNc4i0XaRpZjXL
U74ZNDzRHJyN2XrkY6xp3UnktsP6LgLRkE3nddoQuDugC9cuCCpRLmafmAlhtU7iiMZtsFtxn+Ed
wmf46mJfLxnWnhvg0Y+LDVgXH+GoyAvcc1BTho89wsp2ophQn2YOpssAsWl7iDAN2pFsAG1TTOKx
y3Hp1TDanccK0p+227lRgwE2j9uSIHLc6k/YamRQ8PpJwLW2HdT3UACcrqJCJMWxXPjickykXDce
MM2X7vfElhjzpo79WqhVYUU6zhN4HM9aNKFot+IZ5h9FeMFwjEQnKfsAZD7IbZDuNIVm3+HBXcPR
2U19Vc5OPqolZ/yRAoN7VWnM5RnEEjMB9w/H+xVjkloYnu9xQS2X0dt2x+bF3ww90MFKjBz7fp6R
G1mliW5/cIq3X2XUZjdpYCZU7iWR94vh8s55Ep17PTqFDI+w64DXn03UcVOlQRzC64bGR53T7V4l
/foj4O5Xr6UNd4FT9mtdPNq6NG7vpZ+TD6UWdYIXELmRqwGSi2GJRVFoGWybu+5lC2LygFjuEJY5
jJxLHrldH+NIGNII1UKIml5XeajMBTF97bnc6PQAX63oKfWW1lk8lue+yFZUnSsKRHwNRc1a5Mpk
Hl1wEWoyVFO6OVOJWRSsCkjOr0CevQGe5O8CnW+3EerZe+N9ejesV+NqmNsUf+Ku7PdDmEmoM2Zw
EJ3YdgHYDA0b9XDeCOwNC1uuR5QefUP6dvzlVj+NAOi2+YIcxPaJBWj5IEiLyVtqW/niVZb8In0O
+gZ41kfXQkIKZxk1t37JT9YRcZfgjT7BCMQCwO62ERA8UrFEwzCs/kTcUfG33LBSdwMpWFajhgEk
rlgsnnUOUVgFkhMgahhz6Z/VtkPQjCnHwKuFWeFLyccMpxWNVwkVJw3Ws+t7oKaxUY8ro1I1RcHz
J1Gy9Qo25/Fl4tHyBVcjLeGCvooHbOf0MaUqtYDZAXthThB1dduHitSLEhF6TM0CUvWiFWtly4i6
/RyUfb9fYx35B0C5nDStG6/9jGDIppKpo4dusNPR9Kt4pkYP8iYE2t2MyKquDAgUDv0pIj1qFjvT
7VFTq/6k/BVAdm2Qo6bqcwCdc9mvHxul2Z+FdTDU3WzSzvVA1Aioc+xwim6rCG9VaR1GXuF0UtsS
NZ1F7XUBswBweeGA+sK4EIYbzwFZ+VbBQibAuZj0KsIQGmUg9PudzIEzCBsAK3IZCR866iFn5IVr
gVfq8C8kGyqpBWZ3T8B9USJgJDUsjco6pP7ARUD+yGDJdNUpTrBlWqJhXh4NgHt91vpjOU8IHU1R
D5zaNTTveazH53E05mBdnD9ZTGHKGpsYw4Uc4PLQSJ8nj4Ug5pWbdNA4HpXPMOAi/WNbBgUIdPCC
2hOjWHsTU4cTpvd93KTSlE+yEBmt4IwvzHkDhUE+eLQg8x9cqxNAJljTDpj9l+lwsHjngAeN1X97
zF4a4VqEvaao2jqYOnjL78srgyzmUb/TeL03+BjpSzJJt0udfbLoDB/zAPoxx6cCX8bId52Zg/11
/LbcJS4TpiY5m58Q6UKbrsOs2BAYxG6r+slggkklat9NjE/tSgdbaw3RCNxUyTmCBG5HU0zNPUZ0
VZx6XNu5TAwu0UTGW53C36zWwaTvlQM+kTEQGio5T8teJmNSCTR9gLKKsZSN6BmuktHpHcjVr86L
uZ7U8ugMxW01TVP0iqs0iercClsrs5xA1EMSmO7k67LgkSoMlzGQHpg/d8beUIqfJLm4n4ruvs82
lAZ5t7OlJnszqDsTomlI8z0j2bTzNjuiLn/pWET34ZQe9VY+Y+h5KNbtG/2+r5lJMPhVv9sUBUDp
vtD3AVSynALGQD+WhViRodU7V4QA/KCnrPQYf2UpmnbYx/c1yaCPDymLTisawJ0PCkEx0OUDMlMG
fOwpYLoB1QgJzaNxDwRu2DtGrP0kCQubCWYdt6PlCmVA2L/MM0V7gpO28nCQMwINd7EVFhEnid0B
R20rRZU6TrqF739HHqzvsiqI+Wko5YvVExzJ4vtwxYghhJaywTmHiTAFQlOGy10Lu7hN4WfT1mKV
g4SSgbz1lIgo+7XmmH/DtfOY5/wM5wuk9a40R/e03GG8hbsiH4+S890U6YNAPUHI9DSBvkGz+BKj
iDcDqvM4eyYcClDJdsuaASqSyz7PMehYhgNsTfczfGSVg5eZAqbQoiUNxgkHaf57MNnF9gHqyfzR
tHYHZ6lboNQ3IYy6UG7dFNecwi24bNfGYbbHKKEPNKNPwYDwSOjZH1Zt2oba4te4jZdwgyA6Ll/7
AQbM+XS3qGFPKQV1pAcHxdSYZdwGUbuL5uEra+OdTbp96nGfMAf+RAliTfbOWjQH6xx2DRKs8SQZ
htSzv79CYpHbbhEMs4eLWXyK4gVhDCSvuVgOwboCeOfJXWrim0V3eV0GW5PF661m6ymh040bkN+E
iTub0LpKMtdaBbUcwUlVZPpeVXIugFsigtKfZhVwdDfseeQTgtmRYoEH0PLsiHoDtLS7yoeyTNd8
oXsp4wraeIuB0HiSdH4YFcMs/ynU7jiuyznHHwFV3vr8DWPkvadFbZn6VSzFEVFJBxQCH22YNUGk
lmagaHVXMdsmI3gCM4B20PFBHmwfiprK9Yay9SDXDDrH7IHy+To5uA3IR5x/EDEAS8bLnRb5PNj8
IUyRkMgIjN0KeHihmdrmpQbc8pDY/KXIUdLimBtiOCGYo9HjaePqNGz5S2x1bZyYIQFXR7neEpLh
gdsDQqmQcA7kYUndQQK6q/LCvWxcniSPwXIQF+yIdxOXx3z80xfoZjDEwaW1BN+5S1wNe3+0omq6
B64CzZd9GMvhMV/ZUY78oaCYLAwodjB40yfR4+1u/ZGZdxlhU5Z5BfyE9vHRd8+zcHu5+GMBoAa3
cmeaFpj7dVJmt/UI+6pbZAftABg8sni/wgo692iq2+QDbj67NcAJEPYncFuBAWOyEAU9UDuHi6fc
lRTDPTpWSLaplIWgRoyPheYnlHbAua4oNcDBo2ZYRwkDboY+Ie+69050gPj8r2CC9QCyugIExaVs
uCnKcc/QlFYJd7tuvbrRrQYj8rYKh/gIhA3k73mvafCGJu+MbMRjpoHZYBp2FrR466PuY/ofjs5j
OXIjCKJfhAh4c4UZjHf0vCDIJQk0vHdfrze66CBtUNwZoLuq8mVWo5yG3rmWnNu+KhqbNo3KHdAG
aAAQpuUjTUuWy7dMpOzOJUTUV6Vka7AYbSriW5HFf6zaAItp2f6SDR1dsTgqXeOOa7KlbDqyCRIV
Tllcu3WMQE4WQCoKG1etmYWyRRTTV36mD/TLTEIYXqtPJzaCdrZzKBz131QyNqnjTWYOb3a0jH7c
kX4u1forkv1HYYvZnVFWXdYKXlWtDeem3BpSg6qjRS+zWTwxvPoQmvxSO+KZB+PMHQvOF/W13zKJ
8qQ4vhraGKPuqP8G3XyfK1O4vUhyT2PhUGRJhzWZbsw3z2q1AjCJ9W80He7ETO739TK0IXv7Bo9o
dD6lRr1zxaSQRPWhjFmROBRtui+L4jUTKH+OOd6LFPBLdH7RizdZq0/DOLVHNVe21OVvDJ9Dsa5P
cmW+Jqr8DkQXaKnp53rx4pSkOUfql2Gnz5Es+9z/jA8cv56cF1av7Q0F/kVvCTcRfeIXGfd248yy
vxhOyaDtwTeRI4W6G66tHKwsUOW3D0mQD4Uq38vU3gDiBKrGmL2cP20tChZZvxNCdclEGZZ1cc6Y
0ihOdkrWh3VKjViRPV+WtH4tah0x0ap8S+3ee6s/UMP5/dR8CjX6TJP0OCE2WR2sWJvOIBHdirLY
/2YyD47WVTtjlQ+rHH/XSf1OrfYTxevXVJFU1NoHxpmoqx1MovnDcPJbAQl0u9r87absytjNo+1E
bf9UbflMSejLVr9hqHls7VOa8JmnK3CRAiwkIzHX7XJm+elrVmaLV69Pgz0F8Vo8qUwTtOkzUYwt
bS6ztSo0o/w9laZQS79M/ZBZrV/RsGY9Q4669pUhvyxSvc3Kp6Q3X5BCX63+3iB0L+p1lo2N5YhA
tttQm1+YubzlrRJqOUlS8Vdcm0j48tuUfRo21V/HJyWV8Il3ZTbvSyUH1ix8kEcS33ZlodJV5PSY
6fi9MrdptOtQy27Mz9F4FVUW9jVPDxSmBiZKB2xeerjqB1sDFUnOIGUH03C8QUk22WyfbOersqhH
2Hr5wsxlC2e+1aR6cGkzn63OPPKIa243tv8kHYylViRyMqr0SXZihiy0vTsL4/YeG8zZisWPZpNz
M8SZ5kZt+SRP0mvPph1VjXtfJGswmtIxM9OjtYApKBV0R8HZJ9TLAgLudejzXod2EqIFx/5aTDel
hi2yetsOwIJbT1K1fWeqoSEZf5AXz4YciVBlKHO25iFzNXN9llIlzES/ZWnejqDazLPn5F1IzIHN
ujM8Kls56BFyneHLqbeEMniZHnv5oPjyeBLOF0sen4Zubxk3qZY823nNWRpdjPqug9OJjHdwlqMQ
mT8rIy0bOpJNIPiKPt5xVgdi+ZXabUIRK68fq3HP612ugeH1LPHMzqoluU26G7uSwfLsxvNXq5Zv
uaOf7AVJGK5DajZaV6JJq/eqHjyDU9JCe6vM8qymVSAzJ0/pEhtrxGrCa9LGT6XxI6fvpXRf537D
HhF/KfdDLO9JiW/r6dID+Mi0ALGZ3yWSlhLE5zL/mxExVT62aDlM1ctSFHtzenscdLnji/Lersyn
0n+a/GzP8YWtSbtK/tXz6mhJNVFa3UaU+aZpvqE2AjRjDwTfVRS2epe616jaoZe1gBmBLmBOkn3L
3y4yu1DJ/9rqb1TMcLHkvS1loWRhOrPhQvhq+vi0TKsfQ3lI5WbKifSJ7/X01lJ2twqzC5CWD8KB
fuo1FzA02oqqPZ81veeXS5KN0piBEvOADTGlo7GRJidx12rem1qxYaEgrVIZaJO4mkbjw/x4NoxP
MVe0PM8d0iF6y8mKrMOsLU9W1Tylo3WDswgq/tQYb4zO2DF9fAxpPdV6qiDXVZUSp+Bmw8hVVKBi
juZJDP6Q/oi5KFa3EKvHLpStNc1+zKDRm1DTdeTSctW9B1O0NvXWVHNQPxbaWs0uUmQaYuE30gjC
aO2bCpCsChrb5qO9lHHNuV0AM42QJSTAaqNrZ45bkKteFq075CfwFk9Dg7aB4Y2ILRyjm9qBAVUg
VU/xYAea3TFURDpb/on40QL2LnRtUvyJXHobqv9fhQ1aGi5HyDE+zoaSfijND8eOXpzFOPRWfGAv
kp+qy+TXhnxJNGszpMyfsnFTGummgRJcnXnDtycLftSbbiWBrv7M9RT2Zcq+jv6p5QM1HzLD/M4i
smPaygcHoYuYAU+Nm5tVCA/2J5Dsh8IKXzynmzLtr3M8+zTwbCid6sxLLcVrSraWRWoedI/rqNXk
MB00fAfxHY2fgI5pAAYZ95nTcYllnE0rKjiLkTggTHKypPvQOu+oK4domS+9MmwiJfVNmbAZWgu7
Own7O6pB/tXm2HRfi7JsVRC5KL6xnuGE2rePuoXdAHOgUwHkpqDVJU928YX5I42/cfPUWo+ZYvUs
1lNFdFOd3K06vsrRrVXEtiniE6uTNmxo2CsEsZbSZpJzb4yvyxqHQ/Ga2/809bVqKYNFt1/s/r7U
v8bj+y0s1zStg7Xg7W3wfXfMOIf5VDO1S20JJaoNhM5Uv93WqwUzJ04GzU/XOCxatfdCXl2lHUIJ
7qxvBcgaTI0wfauHmjL/LHWjLjuz/EjtwwzSN6DlS7xNsZVCxGZhnuaXwkT0NluP5GO3yrJN8yiK
amvXTU6gtjll36aQfhzrZpbjCVcRF/zKvstlF4+rh9trm6JHCkTcCu2qRZF3rOxYDb8DF+vc7bGK
UlvOvlSS4mp9MEfl8vm1nGTT9IgSjBjEeJ8WxtdqStqGCXEjvTr5uG2ncUNaltcP8i0aJw9iz0vm
dF+s7XlazkJXfiW1285CZYSpb1s7utdyvYfm9NGQ3kuTSqyKD31Rnew5P2CcCebUvnUOYK9pHLW0
3SiL4VXsGcaA4E52FMSd9q6Xn+QNftqJcxxHHABO9CIhBAwFa4hG85IWxLElMlMBfOWm6s2x8Es7
OxXrEKENj+CEVRKm2qNcHoL0gTSxGcCX7AnRBJvIOEN+DkW2M2NjqzcAPWn8CvOGOyRjjQj7aF7X
obqWdcKFynoYdgLBdusOT6gx0d2JrMi2qhiuaewQzKMa37GyAO2pxA1XXfHn5MvgxoaZ+HUV59c2
0l5ADCyes4ckbms/jhbRs5VkeFtd4sn2SJMDbtKLdW+lSdAYRlDwqM6QoXrWP/gnRo3JuYwTf52T
Xak3FHXKzjYwcxDNvTKdceeo3K1WnLqt07ssUN+OSXJRjcHnltmtheRJ1sjZSRZoWrnJIv/Lpu+x
/oaMe3Pyj1rSX6JGBKNk76RKCheZI9v2WV4ciOEjiiO/ANmZyArV+9ibYSxdqU3eJSPdW8CpS8Z/
SJTbyvWzsrJXzWp3EFMwlNKtVnDrVGwRiOZmdruG00fXzr01A7FYEmKTXaeMKOhoJ1Nh/MHOlwu6
ib5xLC7CQlc/qd9TNyUqCytGomzT0myRVwzpsIzjcmnz+UmCFw9lh89KNZLPdCm+SQz5YIkQRpjy
xjo1vxnkg1GiAEwsd7etfSHrB4cqMomUvTItbtdDnbXldq5NKnNnnwo2RTNcAIvdlsbLMFSXrqzd
DpmJTQVBw4VkOIufQOispXQoWuckw9NquL2imB2kDb0RKEFZllc1mtyOmn5Z1Se2Jrpta2zR5z1W
97w9FsyvU3YZh8eLLh1nJvS0bHe5N/1BzVI3G7FxGzZWmCgcTMQ4XtGEelXkQG4Mlgo15RRngrRw
nfV66ukWsno+KlthSydImx1d/J6kv2ufoAaO+ltR9WwAnnRPj5U/Ars8S+OuFPlmUWqPTCZMIQTW
FUpQFi8D+BOP3jOFDsUkyzOTnzTXX/JxpjorvVHCGKYk7jw4vjZYQbooHBWPZuIBk6sfZZVj9EFk
0h9IbbWR1OFjNGda97h9bFvg66WYc5z0GkmTC/hn07Asx6IAPxVpvsm1+ZcOd5MViJUJevlkXWTE
c120HlNWL4uIfq1tr0puzTQcoomiYFICK4p5rvODTvWvJtlfs1a7eTFD4xFdypy/sBdKDaKFcoqC
uruZ2gQ1+A0leiqs2Zcn02vnadvq5d7JuzuhGqd0aZlilfukT7djTzU2YLEv6uRVNXUcGkB1KQdw
lIZT7lz1YfDqXvbytvbz0sYIp7ppK4UGKYD9UvCw2x9yXQd6vXI6d57N7qGpkmCHiYMH4UrUwesi
9TPSh72CWlrLqa9kyTaWIYurNugKvXaZiVtqtnswu/qUeCPmQQwqnqnXN4kbf2CSn6EUlPnim+bw
OubLNo/SPUmhl1mNnuvO4WrOeNZlr4uXA6lH7I5mqEZBIpyNYZTPgyxvNU3yx6nx63i5Vu0UmpLh
s3t+aserELTd4qCsbwMqP7llfsrRgDn+OC35jiRer+i4MaY/rCd+Ihsnyeo/FJZNM2rfOy0dRWRc
huEldbrQyl+pXgM1X4FkZd/AyZYxGbSZLGar4yoaLESKYmvjZEmZKA3yRqn/qTzVok58YGkXvw0T
r3rjtHgZRLsZ5fSQGfe6T58APvxlwqGVpcw2GH5XRopdg7cX59IhzaxTp3AySezH7OUmpIZCm8DP
v8TqVqfKa/t+1yV4Omceb0mpt0SqwJlpSN8MI9BLfwlWLDcYKa+dIAd/ZfxpNgezXqGRI+dhhFKr
TSeZT4OzEpBq92fQduZrqDSXYiySl4YjATEFPk63G7Sqzto0hQLnja61FfwgL3645bqZUcwY1ytG
pzqQFoEf35HSQM6MPbsojmLtwF1s1GTw83YH7ju6Fd4x12b5Bly8XQSGllu7UY3lLbOmZGMr2htO
1de1xEpFUaJ7Nt2Et7QMqBjNvkmNI9xGARqN26GC81ifa6vKtp1ObZ8Zq3QBfX9nzKv9Ik9z+bLk
kQU78U/cV0EVac9d0VxmM//ptehPFFmAGuFPpsqvhM2mMNVAE8RHJZOBUjHuLevLyCrFJwN+WxYD
/16/d51GHYlkrKlht8Beas50UJv4q4/Mj3jVNK90YPv7+HkdJ99oYLYUiaY3Dvt5CNlccbOj8qXh
0BwMLr6633FEbIo04r7g/5DXF90c3UKFV1fHsDHFrpRfgchv85o8LfHstgYKZYsbhKFGKlmhjexj
WJ3hJqSNuHEdn1BaXE2SrkU9caXRFoz16RH64VQUKC1jak4Sv4+MW28Pnl7OQRSRvajYmJs4DCTH
XcehwW0jbgP9KDMtH65n38DfakbrjRBLrlrmDRx+8vgoLtlonGOHsPc5zW9xlj0ZBuK6gzmtbI7q
kIbL1O2n1Xkb22w7t+XP7DQXexiO3JLB1FahFRm80Vx+k43FFeU+6ZVXdrxh3klmfEjZb8Ezp6fy
OyIF7lzzvsY8wfwJP6ZlgHzjPq7YN6eWxKbnG7uqfKeO3LLLvTJthMfBfcPDwVQD3i1W0aeWZouW
vCttHBFFielvDaJi+bLn8rkbprfRrK+SZm/k2drDu5A5mH7ZEmxtZBrhUPMqNGDHBZj3CsYt193W
yKNjPcGIGrMtgnphuCOKn1Zh7WwbR6abd+2mYR+CK8nSK3P2+7py/ReFc0mGdQFNohaoThGeeS5m
yVUF0rG10yzCjKv+Y44/reolsWgEp1UKGW+GKikn6JR+0uZvNYKBWQnf1KrvXqAmaM3errFWLNWH
MWvYdoSnyhwOwjoMTQFrJ72KceJZelsssZ2Lqyb3W6WmCJDzf2wTV92FlkDLxvuqmPfH158sxkbE
xvHxavSIbTEXFlkhQdrmB8NGOxGd9acNyrfTi7A1k7PRGp6yBoNC55jh4FJKsL/5Otr27A39yWAk
0vZSOPB1szFgh3d3k2r6d+TYV7tX95qYINYd0Iw8JEdgryUpb9ZrD6uvoqWp+LicpNnXacjOOs/q
q03ZSNtVdFTCrauuyyZmpmgwUMrHXWIzekwk5mxrsKTxWWTEasCzoHOOWhb00U9HnHKS0e1MT5OJ
QvFwviTM6tXzQmfbVlTsUgiuu0mT9lJS/41158nwPHX+JybFbeX+aPN7raNzKWGZCoBOV8nqNihW
6a1tlCsn9PtKM1kV5dWuJWx38nM1r7fcsL+nBa3c6e+VjAe2L58mbjAgz81s0eoTzvmT9FQVIF+l
rZxiXGn6VLZBW8hc4MwpHFmQXM+l3zgbRS53Q1HvevkXA42v54xI8q1FY6uMZHW2FuXn1dGxWSmR
ZcEZRscJjDN3ok0jDeduLs+DND4ipXO66+woyTVviNgnBuxLUkT0si/dFB2Scf3JB3MJnaxLPaMa
CeqfbetRsUWbfspRaOSm8S3LXJnO4V3JY6e4yEpdbawy6qjmag72tJ/9oogCaktqRs1BWVjCISpf
LRE/yaJ6gWS6tEX1Yq7dp0gB/ByZTcTSPuZaRiD6audLuvKwY/c1+tVTmAd0FaQASaZMh7v6hMB2
GohpI6WGhgeLuzJjwEir0gdq+RgNsUtZ8uF3OXVcWqrKs5rKz0ws7/I6MAFKG/scW/UuKUR1nfrC
8GAOiBXvB3VrtHjjtXE8wE1up7VcX3LwbXms7rnM0r2qnT2xtv8mkYwkP6h3pYhUtzN4D80RSCgz
yy2mfg57Uf0bujw05OE4s/jQHTP5vhhr7zqNFHmDtvzLKxnuofgrCBdg/IgBk+BzxjTmXqvETks7
jGrix0iy2I+htd2kf7j7mo7VNspyUAxzbzEubXPrE9lr3ZBsF2C4CfI6KUNT6W6wEJClSySHtcmw
GaDZt6cFTkdJvsrRwXqImbewt7DuR63v/FGnFSikoDPMC43XnTjOF0kp4qDv7JNqRl9NTRz/HCyV
wdKkMuK6KY4POr5TxL3utGA0mqNETEth9wxnsx9yPyAY0GczfY+C9yGTzBCt3Wmy4SZk+RvDgjdl
I9zym0pD3ULs4AmkU142SYY/gh160aNtjFChk0OlcbEkud/Ivwmwglsn75jXA1ScUHEaZDvhO2l1
Rlw6dvg0nfk8K8AsfPWe1jub/4PdS5mXng69s4w7b0NYL0oYwVFB7HDZVHD+gsCAueGpwdhLONNm
UPSPNC7YNa7cBl4FtoditP6aGsV1pp1heNpqekmRP4lEgdLxdfto9KHVMgWnT5YokI2gT58naSNm
aDUWhrkT3RZLRmfjhM7CjlgM6X8x9UU83RKRXNUVh03ZPjujfRvn9RxFGIISqiqxd3B5ERjKHSB0
cjfoYOJxICKBCxbR3xyjwByucXyWbRHW9Vuevo/Ge1n+1Xra0n0S6VtJPnA7ZZGxnNUowfLOT3by
na7VQcbMXW6ssOBicdRzxf8j7iP6fPyzqxS0NpvI0nErKuI9ehAa12hhK7KJTIasgwt7YavGyY6f
UmNPp2p0t5LZFKNy9TLzd+xO8sIAZEL3LHe40j0YUgq97BBj4xP172w+vjce3znZA6G7gzoAtX7l
FI0RXPd0sgwnnGlx8fO4BXPFlsjxbj5l4CpkKVFn5RZHhHlFMLFl7N+ztoH4nFjwURRmkFbfEf6U
Ao4ThU7t0RNKNjTa16w198v06pDbYSj6Rmd8VBvfudVuAVnwNlLoOtPJiej2XoRozpLdftBkHede
ewfY3urk4rqLFV9bffkUEkzgeFO6fRO/Z8XsKvih+uxlltNNXi3nLh5PTkbpQT+il1o4Jb9j9W5o
2AS6V1ONOQEgFKWUVFqTidqTrF2MSguV8WYul6Z8gsMv6f/gCnTMH2AWq57dJWMIIS22Eu+uRB/U
dNkuUaDyhXZA3zlVkcB0oHs1Q0ujiS8YOUhaqHldi421VGEHxq9X3V4wjiyZC8SD+TyWZEyM+nQe
pymhTASOhTtX4ebG2Ln0ayW5RZ2f4kUKq+jmqOKSpopnT6ka4vK6NYb2J8X9ewon1yIKx7bqNY3y
PTb1Bj6O1hcDq1AE8w45GEXFV6H1vyl5YN6Q6luI1tZthvKbNb1XK/pnEUyoa9J71ZibCM9IkK3y
vreV5xHDlxQtPsr5XoMgE1yeUwvQYT12ReT2ZRnTZ0WaL/ZI1E2p1Tsxi+9SxBe5fy87XMVrq2zS
higkUKuNWFP7WRlHtCx1/FiceBMlkX2MdG3cR5kxBnLKft/Cat7wHFskNphraBjTC3t2P8esv6d4
Hd1Zwpg0Lj0eDyP7EYrm8wmEncRtlmfrF03eVlWs7dj2W37ItipknKr2psCmX63Vs4mXjmEc4xz0
iwVg94hBw8uQi4c+uukOWmiap39TrFZ7/ELJdkVznUDOa7wRedLdJVuYkBvwd+6sOtF1SrKfSrUW
FwsK4D81qB5J9AZ9f2oyGiPHEiHjODfmC171qdv0ltT8LfUsMIDpIHtaLN91Rj9y9YBxmAo0SMLT
+KbkDRNm3WZXxhKokfap4G7kkp6CXpbPeGowVXTpRU35bnicpSw9zSx9J85iSwYp0HtE/avejXL4
gJDZLWUTRpnYo5TzvKT+w4Af8bOyB6tebu1Efqo09Tmd1fOasGdVsLilTnZYdc+N6ni9nn2alM/k
GbLPuBW7aTAOZd5ieV6KSwQ1hg0a54n8EcvZV/lwXRgRK8bWyfDYRb+H5wmm/icClZin3aKrTDuP
LSCDVcYIENZLoYqD0ak4/Matyj4HVQW1wFUrOIKxidyiPLt1XfmcY9DLyJ9IieIh88OrrNoX5E1i
XT+PCnBnEz+LxaBuV557to1EjXlGj98z7v+DXQPWKMM1Uf1Oox+EsxeseMQP6A7SP1azBbXUXMCh
LwlGITbANlRYeZjmymYy8fYZRfpTj0Oy5e0DaOY5EN0PISBQwmaEOVIkT8bSO+wdBYcZmHp3PYBU
6s9aQvPRX4i49yOn21eGeCLxxyOcnlffllGjqCPbJpSm3wKBoVbmzULUb5Edeqo8I0tpzmI2hJWn
zhwfglVoUcknWfE0IRWI4mHOZX5d1w6d/7DtDW3X6lXYKxr0K5eTRQ+w1Ahp3YJCPXCynPQ4/5y1
NpBihgj0inLeu41Jz7+8DnrmWRaG6LX0IrZOtG28cbRDZjdvEb9Ogr+OVAEpKBQjIETBH5QlrJIE
PQESAdmTbMlTk97NToI2IPB01fxZbBc0mI41tLA7ayix03sos3B2ZPoZ61SN0vNDFjYIMoJC8xux
icf08Tcliearkh5gvbG1nepWzNL7DPjDaYXfMWEMyJvNrIJm4JqW+WflfAwPOX1GmmWG8MCP/Tb9
E7oZSOlvYXU7u5kePocNPitQkMptWgOWuQvbbIEdULH2Ivqmv12PuhMl7IQyPxql+7eO8k/7yPZ6
M2xErhQdfMXYag73XDCQlww2bmNR3pA/7MWP8apjvyqT/tUMhit1yb5P35LmY26rnd7dcyl5a/ro
M4ERlnkHc4iXJVI39GxbUgKOkcYRi8fhTlPkyQ/vITJJ5tb9Txcx8KmS+9xl5NRs88Q6mk3xa1Xt
Oxj8YxL5Wifa/00g9DtI1czR9DrrCuu6iQfDoxsbCbMaIikxP51Wvd0vJCLkHVvGutxfeCfWxxzI
uFLyuzHkqINraFhXvA4o09DqCaabiaOthMUyluUKNO+lRAvFXGpyQVLJXHsjOk7BIMVo6sPjO1d7
pjmldK4Z4Kqdfoij+j2R4x3ZMUd9frisyARs8sIrkmJbaS9yj9N/Ko+OqJDU0uc6tn18y/9niLhE
V70pqwHmKT1jA7p0ur5NGWcJsVxVuHxlgsLLTba5qulpiqz3WkZSoKiRC9QsVHNyLchteVFrPdRY
vtr3VrAahXAlPgz1oSWyVf5gW1M4Rg1CPI0fIFIGm6lKcer1TD87mrdxkT4rnWRpzZj50DAfNmX9
i8MoUJP2SOxOkBslpseUv5SxlZVrrKoCP+Ixt5Q/h0GSlqPZx8qRvA4gfsiZCQZjshYCs4wPso++
6BaDaeo/LUZ+WhSdYsGJhsP5lRTXzyKadkRRMWa/tjkGweVfxENUNxeRYpOf7GP7MAgt8zFT7FeY
QsMjx3ovmubW9Vezaa69GgcFg2clw3+VjSQNiWj4JzE/cSSybBwHbhVVqF6zuzq+yKI/DAPcezVe
ImXaT7l0YjXfMRlaTPCO5zjStjK6p65QnhIBHM4ObQkxVCEbP5adq1F/YQ9T3GxCd27JMfFYosQ8
RdJujFjHTYp5iQ+QmJk2w6yiLsOX1VGQt87o2MSgyNGxhFs75oZuXYQxW5vV7t4KW97wqTNnU9JL
Wb31I3xgvNxEy+25yvL+QcS17bWPdYm/3uy4nY6oS2gWEJrI3pzadqeChIh6vhMBc0RB2DHOZmHU
wugKg8a+tbtbK9sfTkZuA154riXJ+jSj8QcuOVy14Zos8/sYj8c+jo+j2f1jHsziHl16baYU/rDa
KKtzGYB1O9Ki5plutKZrSmZxUeSE4mD8V8o8DXa2VsHQUdbalmmDo6RB3EsnGGLC74ZPFHhwTN40
HGzYbx82n+odx+gDRMHcZ40Pyz1dc9aUZAgy+5BX9KyKqUEaOgL9MkkA3iK0jMk6R4uD/GcnX6Iv
L7KZ1GEsCDUs5OqsweBlivO2xsuTls07YeGUHiM/0ZJ7pt2bfAl7Sl0T46m6dBcjBqlecYGZ9l6t
xzvi/IvQ6wfp22xgil+BJRimXxqKbaILAp5cBkmcKKTChHqmoRkOvxEahTRBGrdfMJxbEWdX5plb
Mx8ODulnY9cRfkDfKin6vgCjU9B9SBSZbloD3CbWh+BkKjsTz/g8IaTq83yZLcak8ty/Ol35ncWZ
b7YETOVfHU1qA605T47iJuZwg4u5MeE6tF2yqUr7OpX5rdWgMnU92xgYjKAVm6vTK3sZ9bbBqWcz
YXH4dz3nuUnuP0M4P5fJwKnS4VAv2XUB5ysU1GmbgSV04LWwhMUYc3V1A4hxLTzwcSKSeEYXLQpH
s4WA6/RpVzBuFoOyFwYSu54/y3oOCyc4duHvGqpxBnUWVP8w1QSYDFvZ+pfbylYeSBBbWuLmogNj
EX7R4nU04rOSM/1+BA6mgx1mWkGwmPOUGGTOYJW+6JY4cLJsMXe/mlb2m9hrGA8Y2wpxGbt/JWzk
Y/qmQrRjeN1IoxZS0GytARGMOYnMPx7GvGRUUSMX/Y+Yn2enqHEZUGeNhvM6x/whC1OHijYXrdW7
GeGzdIpxp2naLo6HvZPORjCN7St7qpl5jmd8Ydu6m0OQrx107CVd+q2td0cnKz60nIKVmJzF7UeK
xbz6ztThPg3wj32OrhT302urGifE34IKXcO3Np9Q57a5rNzqyLqqXXxfHywnjY7opIPc6qdaqhgV
kvkCEmJFzGgqHU9FPoDNDvYr3xsskaFQF/RIFCscgt7IXUCVw5RmYIBqkySvqp+wpbDIJmSZk9gE
NbSUpUNXq48tu2MKoVNO6S6VnDjn1ySkw2F6faf4fm/XRd1OYlRmqpiUWpNMcA8Dcvy5oDvsmrFt
A8wpt7HgU58HA5U+70B4E2Y22OALFF0m3oHORqXfYrLyIIm76LuTITg3HQ2Kl7DhzB85ZW3dxrk4
doxA1ve5SbalWZy5Nv/j6Dy2FEeiIPpFOkc2JW0xwlNQUHajU67llfImv34us5zFNN0gky9exA3o
LFl18AHPPHIcg91jdJ/7dRsq9C2V7hj2Vg3mWvKvNENP5YksQOBKpsrKrF/khHju1twuQ+NRPqpI
7Ce9+GFjHxDeYg8yfFYG5tp2NN/whH8lrR/YCu4hpNe9paJda7Edgcj+3eCPanhsWnlyb+IQw06I
1yLpuZYQJujAeuuTZo+u1z7PE0Rru+EwSpPgWxrb5wm4wFaEzdbS++gMsDJZaVq2TzW2sbA1Twwu
J6sjzB87DQ7fhwEOluI16pNqozGcYnkL0j5D6Robg2RftfFz3Dyhf50b0Hi1VuLQickoGYa74q55
06dPveM36JqvR1yuaHkQSoTrrqsuFvfao919H0mc067b/pYVwbFS1Xc2Ta8ACfMVuL573KpvNjnE
vofmRkJuE0rpsSnS1q4PqCBOju0oXTZGs8kbcPwgQKUFStKlZFCCjhYMjpoVNll2k6ekr70aWf5S
DUgPC+JhBgEiPkgwrC7anLgxWv7jzDHAdZqf/ajZ6b29w8tFKiQNg6JADIpswh4SyFOgOea70ZnO
wVRYba2J8UcR9V1AHwBlBuV7PXIhEKdh5eiM4V1UXPf4N95LMqJYS0yxiqzIXkrIi6yY4E2Jv94Z
3gEqE21hVuR69lhYqT5ad35EvuNLMt8L8SJtvw/GjDetoYXNRpQ1eTjIMCUhSWQ5d13P7rg3QcsF
Y8mbBj8t6XLdxgiE+OiafHOl88GpehsN0bubDy+F1J6KKWLdzpFOM9azSgIPC1qDKpaYQ2DK9Lm0
4qvTD0FIvoyKvZ9ilE+08+A1Sd9C2AeEaz6BNOwtl4C8iTmm1N7cDveEpR+VMN8TjTu+U6smK/dA
KNgd8IhDoInnOwgNeC5AMkTIXO5SPiHNMsi4O7wcAj9Iy2PT+elyNsKV3vnPkeWcRENTJkcyPSze
w/y1nhrSArC+xgYzo/zw3OHVYdqrImunQ7zjBAEMCDXfrS4jpiPds06h0s9ct9zEMSsVHkKebu3a
2TrKOlzDJnnu4+E5CtW6saIbgI/VwLusZ7a3QuYac/5X26gUXdZ6W54Qr9E4fCkjei09oFmlhA8r
N7XmLIeHIcbtd0AClgYiZztyEog4BCO1V7FcFSjKmbMQkfq2OUrrILR6rbvVZForgbY25huX1UQ6
J4dJhTdNc24G6OBx7ElYTDuTTX+LMNry6PNheI6Ne9KVApnVryF/rjQFGqK9+b14EUy5aow3ld4z
I7S3LOsOOZlGFo6crdPRvyI12VB/WJHiQ915OgBJrXrY5j9CFbH0j9vLNBR7p3iMp2w99Cjd62H+
RJfCvgV+ys4bf8TA4Uqid5WHjtBsFrHaNsZVWv2a+bfxiD/TnNcDvPXY/NaIf/ji/fyZE2y6UL1n
LAQvFcVJXu/lsTf/+dwNtmuuRKXB0WDVogPlDO1Tb5Qru5/WXVJv6Xs8lp717MfxOnHxRgIl65OJ
B1n6prn9p1WbD0Mv5C+/ZvE+Yfpuj2bY80VIzgDgpPsFPxAOVwgVe9cuqlWlzXyBxbvpyL2QE+vE
dktodZUNyYdbZJvRQRgetF2akI3BL8caFVFXD71LrPDRSqd813PjZsQ9mFN2MpK98aobOFAZhFmn
RK4bG6++O6wKDbtIqp2w3mwe1qRy7g6pe4hq61kwJ1bkbGZk53FEDGF756p2GWXeoqu5N5Lk6ivi
mhjzLJc0EJIDfSoByNC1G+U74eKw5aiRp49hte02RuRvhJftOC7Cd3HVPc65cESGD/Dh4qIOgYMe
9B0MPXjtlgOqtsnJ10HTTzXwsrY8+YTuxjY+Wn7DPQmFWqTFBylcjl7NsMVXAwU82UQermxYrcTI
P6Mi2XqzASlanKtpCB45qKgojlk+vhMKXBkpv6458gLP23VSMRzZxbUHkVFV3lsp/znOi4xcrkmf
NL3nPOm5fhdW9UpwqltMVnePGeWkBktxIGTZsQkthhskp9WkG0t8rc/El9cZD6JORe/N48UtuHva
BJor/miw3JsMY7Kildv7zvUuqMpXwF+B77/lssH2AmXJ5BiP43XuZ+Jq2rqCYExpPFYY48r5LEC0
3HTmy6jNG8TZZTO+emwm/BYkQ3XMFNqKy7hrkcTxMdhn+iKMe8wN+qYpmm07fBbInyWBvMHCG8xz
i3jLlvX6F6bQf7MXo2SUgYWxijzsu6uFzzVY19oVOz3SVrL467iGM/x9JK93YedtzAlZCZdtwXDj
NfMTQGxgo8MvI+934xkH2sLxgZvTv8Gfz4JH2+zjqdF1M0iQWbMKn6+Bb85EOCjIZ+fTd+9Vv7bt
XcC+sZqgFdviwk1rGUSmumdxsWmpruumdtvQZyHIO3qJsSmqmp0Io4hfsA1pNmYLZqqJd4+dQJbB
+TaADgkwXNG8bevpJjTjOmfpNpT2eWyL86hp+653TiOhNSdJNmr0Vx53t2fCv+Qbj2eUFL09eCGg
Jt5nDMusJsa1aTO1Q8ckYLjuE66tdPqwI48Jw0ZJf/FjFTh9GlSNWNMQABuEuhHgobHydhGtWL77
kefgwPhPhwOYTIxDiNDclNF2btURh9ee8MmB7O5JMr6aU3HjT0bM9VYzs/KM977AnCZ45oA9O4VZ
dAfNve2qFndHi+8K38iN8OLVkAXBXXepbHctx+jQk9sKhlQ/iM5/Uq5HUDAM2sF67w2Aom4TSDTV
uKr2NO88sR4Zrb9eOoGI0mASu9ysTjzJgXMAHvQdQl+E5orpkjrxBsPOXivVbxi3a6yJoKNBzAxc
i2VTBp0q1lUujmTDD3XZnFU1/oAIuaZAmyvRHGKMy+XD6hlZl4kkvBeyiXTYD5gT8eR0bcssaIxo
65bGMmJJ5Cvv4DgeJ0SHM+6fbvQHNWSbwaLrExEjpBKMjztY8fzU+dlrzFTQkE9wSDU7vV9cVOU4
Zw5k84rDhM2CEumn88RGb9ldzr7+Obf8Xy7LzCQa/5Dcll4LOBJRJpao44X6KLX+uxs43sLEg+dx
bPUWckHF/mwI35WmrTPTveeWth/CeR1itMiy+dXkVDc5AE/QdTfSCNOdTRpFFNGwaCxYSm2F0ZDA
0MKvxntYWGsxE6jyssJaDKx+c9g2oUsWOe6dFWs2jg4h+1lt5Safpq3WfiUI7ejn4ZHgtvU4GKww
GDnZlVG6KUv2P0wnvd2edeDWLi3UudIvTjY8WIQ718jwPFwHi1cn3vCyG95ddouqLTd5kV69vLsk
7aeuMshSZbckzvovoxDP6eV5sri4asQZmgf+0jB6Zz49onrgPLKML7PrvkGx/xiG+WK15B9w6UAr
46dedMTuFxnncjvm0Zw61BwUjyupXlaFunmazbQzBWk+bbhINpE7X0BXrCL++XCQwk/J79EPBZzR
2Hxz/fngGP63UEjTulTPbmMeef+x68awq8GW9ervNiKTr+VBBndYwbXocusDI+y74VM8oAnOvoos
ebPRqAcic86zNL27CuO6KK1tkVSrueueejv9aGqxSh0X9nY2ruEGnEfbenZIGsgiWrWchFKz+DdU
jsfNhtklM+O9ZWbvNpZg2pY3OO935AM20LFIeqqtqbnfme4vIlwsCLjAGA3GH9fKoDLGh4jld6X8
9zafb7mUbzFZwAnEN6I84YgSU5l1LHmbcDq4iMxbP+x+EJw3sxWvu/Gnh03ozf5LnuefhV1uFUwX
d6DngKE71arAQP0Fsbp3whYzI3kMjAK2+tGLz6z9SiExsrKDz01HtIRK2z/3nNOQINZxQ2EbV32P
pcyMn5lHV45d7YeJRycMSs4oe7ocfkibHnKcTyajnWe5m5g6DSu2N5LaJaIXu7i2duBpmHkIEGFP
GNp62Y/JrjdcnkZ8VIuDF3Dk0IRHqOhP81QEWjMeXdckWthTr1E8FidwQAJMGttZck4HNgrZYq0M
Y+dkcKmn/+Fb8stPeZ57ZbjQve5jTpFWYt56HVBoxZ4WkNyUjNucVKzXmlii3Asn1WMedmuwyfuh
QKRjx9ZxHjY6djy+u5p8Fi90HbIhL4IuKx4JoXNHlEADPMG/gqvbBPDgDEcLN2XrPQ4J4QkK3Kfo
LOhJtB34HxjHX1SM1pwh4pH0L9V9qgoEdajkkfjJoTSBvz5o0/wMKgyHEzZ7gkWRzlp3JphvgCuk
5x5ZUwxcqoAEa0GQOfzpKNZI8+JgW2mQdlagYSs06vCpqtuz1qUvldQO4RSvpZW+a8AQc24DBr5H
kLIPUq94YZXFQaZaeDDdZmWv02l+S2wTfEW2HK0a13z+hLVlJQySbOZM8nROqP609tGD5waYmmOp
h7FHBqKyV7Vz8dyfCYxz5OvBQKS0SJBJiZwlSXlMUabckEHH4wSWHKvmhRsNa+ffUA+EQPAlAU+w
IxZx9asF4u/hskTH84iizqrCRIHX2Y2DsZkIRoNdM+NknbH4gCC5HTDN0MF1UZOOGbBY4tOIF/z2
+dK0vljiksjgHSlxHQ6Y1YpKsG7B555yOmM1ONa7dAQr5pob38dR9ijk0FCbUueF7ivMA6TczB8U
bRrb820r0icNK2hXLer4k4MF6MXuTMM418O00WvSgZDJBtJsrc7kN8gU21JMY0F7QCjw7lmeY0Gf
tXfqjI4+0AOcGKcZLGgfhjhcHT4cleTKo+NVFw1GWf83taygLDsoKwZUbsM/zAwnHBq33lC/5Jm/
FbrazNV4AIVbLOY8hy7i8G14PIF68dgkIrYNgJpMO1/mmrtjB8VzcsL0VanDWGG8AJwjV7otb3bB
Uwm7xVOSlbuK+zMr2H2n1jeT+tbM452R4zSNe+xx2IAMEkdevddyn1+IE4RFgwnYMbKR6lgoZAVV
bf1QW5mt8wYMMcXPVJ5C3sYaYR48Zlettqjw/ngg7TKrD9oWb3RC4j3kmlDFtpPJZhxASrGdctAE
4ob9K2YkpehL4AJwPAYSPwfEEa2MWH1ogJGdqnsymhy0YcGy3l0L57PXo/04mU9+3q+myDgZFpzT
2FyyQsJ7kR/Il21aZwhsR24s/af0xH6Mm7WRa5fKGk9CeIt5sK+97x9Z5dF4U27m1CW8wL0dBZau
dl0Jy5KswmyGK1eIlqfIld6GtTSSi6HNgUvcP54RvmqB0lHwrLCIhgvmHwP2CvvgI9EOFrvDzHak
W9XNAbVq5STzumOqiGMex0RBrHB+xl97SC1efXKpt+k5jMg7ZxlolpESD2xEjmM3IMqnpZqdc2yW
17h+vGNl4In8hDP5koJUj0A8zWXxJFO1KzmaZNHH2GEqN5ul6cPmtYDjk9Uf7QzGDXi0ctU2x6YI
A2e6dQ6QFm1gg8wNnpc7Lmp4s+Wd0SgwMkarY1rTLVGHW6yYa73ct9F0k7k6aEQW5x5ZUUCNxZih
4wVpa/WKQWnXJEgqg3GhX4yvjuRxP54shus03AsUc0U2rR3VljX+89hBJ5qHp4JJijTNU2/uulRA
Sfrs2LT3PYDcEYU+qX97ztJtZXAFekefbgh2z0wj46bCO2xgT5NEPUcJj4R1VGgV29BWBwAlK3ZQ
axMrcireSiNGVeQqn8JdH+OYax5HOE4Y9inW83XBLBHWA9fbX9KdXRfx2D7kpNa6iuZvAFOcojOG
NcOivYTLMQfG+bB9d5sOC5UJClJFHznPCg8YVjTn63myN04/fuq4tAZemDWW/X/lgFBiEHoopq1Z
Pmv1c1ee/chf5qV1ilS0pRYpcIheVTUG337a/183pLic+qsDcLey/wExQebNvsAp7s24/o4RoZvC
hBLAo4HcT0sWJcIxEsFIilB3SOGujBbkPC+iB47fGrM1vUvB2N5hv/PTIVk0uR6MUv+t9fozHwUJ
M9RfxMwhqDLzCR0Uqkak/eppDkUaIo1hp8zRwyuET7ityqCDJqmek3b85GJB87W6cD1Z/drsGwBM
7Vvkmz+mmA+tyM4ssF5ZAXp481vEbMX7KGeGIKJV2e6mJXlqu/mK/BVfc/PgvuANLAxCvTyLlPA2
eU48y52yG0n/N6t5FCJhrqVlkDiRFu2cWLyg6791c+ozbPYrrcbRPtCtoRCJ8FxiRW1iyKBJJp5r
l62+ZTCo2lecCusyPEeQuCqf+adnGFaA1GeW++DquF1spzokNQ0JOIw3up38kwROLav+mFllcolV
d3IL4Fvsie8jzEpClJh+9K5lddsoQdSy3Fp1CIpnJkfFI+gj8xUYBiqnEFZ4lAKcJAcI/ES47Ru/
7Sks4o+B9jB2UCN0cUfLN1Kp+MPvmWqHYsK8Bdt3DcM6hLmF6Fa5eXGW9egc0WmLd8o9MMcOxKsL
OXj7dJAdyDVeMalULmJH+N6GFAMYZfsaaxjhmDdpViC+CcK7sLdRknZ7qpYAWnJifsrdVquQq9z5
RG/C4xFglD3en163tmB9D21HQYUk0l8i22YOIjPlBGBj98PIGDMU6UsqSC+m6ZfVQdy1ev9oPx6k
VYXo0XAHsf15j5OOkCDjHRtlZGKlc4GYdJypFI5k5ia0cSbTr1WCih0L+2bFmQzsCObdbI3Y4KeG
RXMXjmfD0Kft3FjzWaZedpMwC9dC6HjshLaaigkHBN4Z31H4czwnuo5Vl20hbSzqjjeHNXzQVN4u
Cuuxo2Gz2Mc9fR+NT4MHoUWfe61LSrIX6L04aGKb0D2s8RG2YmGEBw/maaQV+6QCC1simtRya3cV
iFW6bYj2Zbp3RRPGlmbizMF6ihWN+L5GB1tt1sz1ThGuZMkT1C4g5YSi3hEV5CrXOD+z+ywZNt0E
2iV5WHfAUmuH4TUHPqbPyQkoSVDx1u1Fy4q33qMD/CSq4GwY1wGhwnY12RqnB5Pj4tBjwPMmmkVi
GdJf7Tk7vux+Ycf6qSgeImvl4wyufvDFHYy4sFiPhcU2HvtbkqBD5kLDO1g807R3iVFikphVvhho
IWLv1TnPg27d8gItVLOHl1mOGADKy2x6J70uTmlVXYY2ITDegbTops3QMO1Gyc0xhyPEc6KBeOEn
66nQixcD8kxFagxzMXmJeULelpFx1tHSatdeuoqkNPmu3rVP5lzzatQeCY+iQ50n1Qkiind0KN6d
mjMRI5RZgx0u6F1wAUGUtv9naEDHfcsBN2hk6ZrrXWwnKlxWsHQpkOuwrfoNZynCzwv6ELNAQMPd
mMnkvzYGDkcFUe23tnM80aPnzFtLGMa1LPKAp7u/Dkfrl+cpaBwAH+xkrk7WnMOe4XaQCOvExtnL
htHSaRIC+8MotmWCF9tKN0XoUWFugRcqchSfyND5dwGo1rsSVmnEO9vatHN+gM65Vj4WqRL735YU
IsjDeYqOjmQ7glVq43atuyoGGnX6+OBm/RUoM6YdCj1cpB3Lw/esE5gEGOaxBQr5/US+duzyHskW
4QlEOaCVHJJWoyPlYZbhV3CcuwXtuW00Z4PumNA7B5WsZkpZVPPwXeAUg+fjghJq31wAO0RqJVmZ
Cseq//An9hVD9fStq+JqqZ7isDbUF40T7c3OFwSArJXrwAVJsmEzEuBrwXxWRXOizu/SUTzS+hpr
R5dDhYYA1OjarTftb9eIPupMIzSGx9G0LHaI2CHqKPDyGm9e+RplxrloNfBNKKSF8dXo3Z/dwu4y
H1kbHN1XRGoSNfM5rctVandBW2AwpLEeAtkW2BbWIb05oQgtIQgRoZfmO4LbVh/5Yry43Heay/8W
y2CKaDFELybQlPRXKqTlqmMdsdbCxN4OVW8EnmV/KJ94LNIV2NxUB3BBsDTnGtnTrYC5x4LQRd52
3GHF7fd5bTQYjm3zALthxpdm9M4ry1KPw6H6TB4jpTIL2Lt547EtkHscLycqjA4tPUhjXm5SryRC
wRGqpKwTtDLKEGCa77mJoV7nvM41OV8H3eDgk4Sw4eagf/gMU/8M/jnh1FdcWOkSvCc01njD0fSa
YSVGyjwlBz++sGjZ1PltqHV8Ud7jDx3wL421eNyJZvukPRjbUZX89hqoQ4ELbFDeo8bkdRbdd42c
shxdDHRshHu/+00za9m0rQhsuzvmM5sLBuq3fChxw+MAjUW5w0W6wzzrbYHjsiuNraPLY3HqRxIu
D8ej3pCkce028Of2bpiwVHlxvpTC/cr88eKV/s+guzfwRYGry2PnPbpAu+9Mhhj5fcKbzoBHFm1+
MSRcM5JgaMWc30NtXIB+uE+WeKEt6mS0/xKTsEbsDDezA3RQwljBzTWxm2y3Po1rfgxPUhvzHZHq
cYkota9N8a5V8X0g5rmQOT5G143x2hd4seCRWC6IMhSqHv9xy0w4TtC9xD7nu/FFsiF0spk6G7ls
OHcN7QC5cB635/wu5HwyRu9MbBKtQCV05djrys6rDfHBhQL7YFv0qEQuWSaRybdMGBrbS3zzLJgC
DgEX/MaBmKHbGcUO0XaTl4KHunbtBoMFBYHIlIVb0e36lAq6kWFsqOd9VFcGTjJKP4UOXNkeBPtu
l448GfW/njv91j5CqtPuUKrJ+U8Y0a2eRaRMHEp/YOOykwAowx425VC96G3tr0rYD9DQoBYKCQp8
gnvQQUyv8HDCtKogavItLClxI6U39uNaE5CVaZba9T3cr75sF41ssD9E7xHjmqUSuN2ypI7Vl992
H589S0Auddi+MWxScSaaEUE4NdahIaoND+iOUgAsCjgYHzgVpcy1MRXdm0aV+BeH1PGgqP60Qzjz
xD9FeQ/5/f+k1TrP9NSlB/ySA2qBy6uc5Fi/7+JBYGKS5DHrpPvrstF+r9wHNqYncbQYcwbSDnLI
qpwZ7Bol27XjDNG9aXoHaztRHfEIbfH7DvF4oiIUcbEgy2UY2YHSyx1Y400NokFPbV5Ocj8awKPm
7EXXk02u43mbapRgd8cOah+lfQOox99J/JeMdIdI9WbQZPkX/r27SycqWHA094IwER0Icp5Jh0S8
Jo3HsR/jxkY3tO/ccj3qh431MEx3y091rDdAUQ3b4I5jYaRG+1PzcJNa8iHXlSadNeoCHuPX8dyr
1w3f82Pl4eDD80xa3wyVwEXq6aAZ4ouQ8h3vMXa7rqSbPc2XdavVZAFDDTs1xWt1SQRWS5m5EpK8
eHYzfLPU0Wj2vzyS67imSqqd3GPX+ji5H6/L6sn05gAn+taLoIZ1HUKjsOt9Luxf3ZQ3ys1eJ5dD
aA1w1LWH4erW5GCMwqSyQPxhyXogxDEh2g66wzzNipYp6mAdAyuJOYts2ZUG+MWu++N2uDhm82xL
7ci7CxKEYOODshF0OcyIgnaQhK3xaOcvVh9qtA0XIjBkt6vAERG7KCT6WXuXpfbjN/wdZrPBtQyF
xa45mkUy2rdudMUdcDQ0825rFW02UdA6Aqjc3Jwm37rmRYtHPnZ5nUfULSgPH4ocDZ4M5TtbXrWM
DQaetNwjy96JQh5mNa1M3TpMebVvfb9fG2KONmOFNSQ1WNdglzCphMiLsDkSAw8XueE9RT0G1hhr
+EiLWDoeBkO/K87Z9Lb4KKJmBZ0bEPrk4IXggPsl/BQrscdqHGBoSVFE8p35KMrugOJbz9j9Ex3b
01zAHmhmBwYuNRArhr1q3SsADWgzV0qO7242jZCA4nU7TktqVYOUZNYgWFzQByxNyK7lvrL1vdKr
NXXwM87IHNRYGl5smy3vFG3jTDt2WXRzSdRVwMFK/QHCB2lUQpXQ3SUBTIIf9qqZmpXtcrriSuvQ
WlU8bGVXvDnoO+Mc77OYZFd/w++6KpxoNTflynChwJnIvLjqU21eteSZQ6ypC1ZF9IuVz9C/FQh0
+a7ZL0nTreKYL2Ruzb3HjqWhhoDvY7oyS690Dj80Cm3sQq64xVY9xnprU3JakaDAQDTxLHylAeBQ
UarItur4iBCOlEZJNYCerQAThgTPTLahuC8K58crHFAUUEQZo3wyoampn/QeAZgTh3JqdObmKSH+
x6FubdD13A00vRrFYR4P0p5Ps1FvKzvcmcY/uq/X3A4B/ZW8/RHBwAO4MQhpgila8cWmLGhLb9WD
9kq8O0Ufm0mwa8Oe7qbTK5veoxgmDj4mJ//8I5WojL29HiJ71VIvl8bDDSDVWYy81V17Z5c/dWwT
9ghPdv8U89U4CZlasaqpMZNucajqOBCcgrvKuY4sa+McZ4Soog8hqduJ66++Do+ehxVWTwEl+v2l
Vl+d6Z0NvLJNeov117GPdlk10U7G3O49Ns5U3SZMYe2jRSRbxlz0FYGtKpyOgOWCAVed/gFB/qC1
1AKCZUk8b9mX9iVTL2DaebLXfFq/8dmbOGzs6A8xQZYpHtvk2wNjvOj1n2myWHE+QtqXmrp4M6vv
VIt35pStcThNJt6q+Ffrdoamgma+jPAIdGWuDMQclLPg4XyO20+baIFhvM9ceaZlnwCIX8emO0RU
0UTyg/zuopQ3CeLYreogwmmEUKCN7lIqkNVOepz0k2hPhZg+B2oJxQypxWOb6Wm7hGxL5ZFuVPoN
t9+GI2sAcQYwJHIvl6tVOW/ERmd5T/vvGmtTNZcfMU1KNkWMpQM+rfuXaHfD8nY+rwGWLoy7hygj
a5+fhHdjxl7k0GoG/ixAqbR/pFtz8O7lhPal9zcaMyncLnacvkkSVyffJiniIN4OfykG5wcJYzD1
rWG0q8bId61HzKzNyMdHyItOtTTwO/PORziKgRiC4Cbo38FxoJrSm1/puNrGYQz7uFiG2ovIFZ3U
5P3L9wkgAUnahk2nwPMxkv6RLO3i7CsaL9SF3DNJA1eRE0gNoQGlz0Z7ogh7XaVi1wgCKX6Ws1BU
S1GxpmBYiMmbKd2BDKYWFGbjKOWqdTB0s+FNUrgRzHSJ69zgUHxGj0j9U89yN8SvJkrwnuTLqhZ6
PORE9sNM8iT4CcBOnIRk28ATc0/M4CvZU5wo0Usb6+nB+xtK+IMWZ1enJu8D9K7LzLcyLn7qRnR4
xrJXz6k3lcHCDN2CQI7ukLwt/rWdd5H81IA+NgalFr4jTqb+1819gO8bnQLISAqPzI147mYXmFP7
auDd5c3FO0/rhe136xHpYW681xYaSRMeskT5l2EOz0lLa3uh2b+t0ndTaxIKn6x3v+v2FG3yqeGl
mcK9XehPZoxZwiDwG4XbqUuZ7MTF7XwMM+VTHhdfjs6bvgNPw3sc0EKd19hyGfS9DN25bsr3xpef
veKmqH28Nbr/5GT52Xv8I82G6RdHAJaA1kzXborNTsNwXtro4uTE+m1vJReHjnZPKw79qO+UXq80
K72OJQ3JJQD1MD1Y7YRwBTacekMsj7q38wxsK4Y8jzK9xlS65wpaeQx7M2qvGcU5uY+Q7dgXrOzH
KXEOMTDyXfGgvQwZLsZx/melMMEf1P9NnHY5STIOwqP0kPTjCps2MWQZ3qIku2N5rfnM8TYb9qnE
mJKb9X7IwiPUg08yyi/e9IgXThC2GxH+tSNnutJMy4PbI25NspGgN5odMiXm05Zlf4XDtWc9qHv1
r3Rp69TUgef3KqbfnTf0gbOogUoysIv1jjO2377TjnpiWut2iP7JAedAaXmbpgx/w6l5gWB2kraN
ndHUnswi4pRUK+6d+Mut2DYXD8CdOzpfJP6wMT6MrTp8cwTBs1PqF6K4766vngfqG3ADkmP1OGzw
1/QX1Fby96+SPcPAV2/yKYX8TmvqNXVJsqOY/V1M9xGm9JzWGg9nT+y+ZCRMlgLj17qhV3UZNfW5
xJviQvT07OzXq7yvBHo4olgSjDN7rpChBCKRP2DgiKslZoWNm85/DQ6NCTIOHWks+TM73MaG9dWO
1huQAnrQungPwxPZQgNK1zlv/PC0BPbNa9GLLQut3dzauwg/SBXziMMtzGuzcL6MyHqjC75ZWrxm
CatFS8BHgXKhrnPxPhmy3uVUgNtydpcRSw5rtj76ugSc3T9VRbVvlGLVEjXXKS9ulgbXIGaf6RZT
4FM9UUSqgDGJ2lTZajtO/doVWlACrwXCQWv84L9Eg/nUVRE1pbC/ba//sOwJDdnx7/bDElIBUzGt
5Gr2+rOgKbaP1DobMUuaFa7pRDiM61b1rU/lk4P5Ge89umZRfPEtPsXhDKbUveN1W+Px/THi+A9r
w9GW8R9shU1o9CQfJWO7Bw5QY/ODlxLKANvqqcmP2E+0Ze4BKEz1b2GLaudBoUK4BFKI2vul2wAe
AP6Ql6VvvfLKcUHRcrIgd+fQ0SB5enoeUUOdCkl/L/MQo1M8YFCz16Zp/+t6edBVhYNWmHuNsq4h
mvkp7PsA0whqP0S0AexN8qgw+Ezka1Qa3akO639phaRq0FZPPrRPkDQ6wkgMDDXcxbI2A2H0PwmH
9qhOzjKLXih7eKsFiGWdUyyttu+i4wtpLAzESd4JtLZ4pxOmgRDoEiqNi09vtPd8GnyO/0g7ryXJ
mSQ7v8raXBNGaEHj8iJ1lkiU6Gp1A2tRP7TWeHp+6CU5mUhYwqq5a3uzNdOeEfDw8HA/fg6dhaCM
w5HS+VmNGDXqNUAA//qP//6//uev7n+47+kTChJumvwHqpFPSMRV5X/+y/jXf2T/9f89/v7Pf1ED
103NVGQdQifTMFVR4u+/frz4ict/WPpv4GTKMFNEyRZSkAMUvYFSQCktZb87vYJa2HN7CWgTyBH/
/rZl7dqygdKbCQZfUxRDly8tV3JKZVPKdUidYQSKDgWMCnmuf3x9hqxr6ATphoFWlHhpBQ5UiuBF
ZtghvWWGn51NGJGhDxCDDeKeXtjzx1d1bm+ynyh4h42uB+XJYQLRHe5KalKWerptRJ3ZOlO1NEuX
kYtUpfGjnn001GRaBtVkmGiHDnmF6o6537vbJv78GxPHMMirgL6rlgHKevwNZzY8r8Tbele32/UA
icRK+hrTTV77353f7gMCKS8KIhMrj2tmb25v257zjHPT49/PTBeBYqmypBQnWoGQXYcK5Z5EEgEH
Iy9025Q+s5OkMZJEhQJflCem4kYXRakIdFv3vroIafLhOBmrGLT5hw3psiaZuqnw3RRRuVwTSgQN
9anasBnfFMpniNu3uu+CIlhwjZnzfGFn8tlkqA3iwRcMu0GWSSsaHhT5r9zX0hHwAZRQzb7dXtiM
L2JQU0RVGStbunm5MECQCqRHnmkXld7cuabmPYdiI7zetjLjEjrzWLJhWZokYe7Sim6J9HDgjbDp
UcByGZswSTjAjJzMOd62JI3/1MTxUdZWRVmBZEsT5cmCAqnyCEOKgePD4L3G5cECrGnlMyqxUbY9
V/9CJJxxQiwaqoYDijBTjX8/83fGbMtWo4lnQ40OcreSlWNmpR0hy0sYdtDChSVacytUVPjfmJcV
JWUSedFdCtTCMgy7C1Hl6NPwsWz7rxIiLhpdFfA+OwmaKTHTPx4bdYXKmCSxfRKTBJfrDFvq/eYg
trbj0UwBGdnSzekZ3V34gmOMvfqCmmqp9DIQa1Ym4VECFRC1QKvt6OgfklfA86t+p2zR2d0F+wVb
c+6vnNmaeEuiImaDUIR5SkAf7sQt7al7ZiCO4o4n6DrG5FJ0HP/F6epUSVE0S9I5edbkKARZN5DH
CcZJKb7KKdQyjBgKzrdSab9o9a9cMRZuUGnOXVRpzBAkVRQtfXKleQxWV3FYWna5tX5BHKdDQcpL
9o5y//1wKO7BZkc/NIi5Sb5fahvJpYUPOvsDFFFTGHbUVOLMpd/0blQXTpCIdtAwEYlu62NfUtTt
Gwtm9OLZN90foq6kd1Xkvtz+vHMnUz2zPPEkGUo7CL1z0Q45n9sO2s91JYbf+tavqHdV+fa2OWnM
Ribflm3+93U0WWkmMlfYeLlwiinSD1X7Kc9+eHK7Y3p0b5kqo+31xgy1TesLuwXTM4fmwvRkqQDZ
6RYN3PfBMX7x74PNeGzqTfwbComFQzMTzDHFg9dQkFCVph7cmHmWy66sQQnVnfQKhLqoVaN0Tb/g
ONKMJVozqqmIpqWRbU5OZxUqpmA5Wofriv9QuwdsQmXpk/YsrWXYQVf6rnsH7rO5vZezVlU8VTdo
USnT9Xl+CJArSXrbKlPloUSW8H4wiv7VM9zi41tp8jyQLBxcFU19/ClnV0eOlpCpNRZqmrWxqfT2
Loc8vsqGhRgwcw5IoHksyJrJpSFOsoqCTlnpiUV56pOx/haLn/y4RVm8HO5Q4Vu4Dme3z5BR3WT2
WGVZl2vK5JAsylSBTPB09WATV3KQ6s3CkmYCNywcFstSDUMSjclR0xjqRWY21mymB7+HVflmBeXr
X/jBmYnJkcpLz22KTodEDNYBOpjUzwL5y8dtcMkZCm7OtTr1cD0OlTDUQ80OM2jYq/53RHsHvcWF
bzLnAOdmxhB97meO0aaeEOo2bNH3gta+MphN38MZq3R/4dKSzL1tsh4JtdZLU0OttZousCII+x9A
bFEqTqsnPZGXLrY5Dzg3NLlIIaoW6bMqmp1SRYlLSKbCfiGqLpmYnJtcbHW9MdLyZCWm9b2FesO9
S0PE1hf2TBo3ZXJxmOdrmcSBkAZkO/QDIXXVbMoTZc2taEtrWriH5NFcCqsz1xTWVNUgD4HfU5s4
tlLVpSlEfnzSQ/i7fWmXZIzMmu0jOPBDLSATpQyPGRJkyFYs7Kg0v6WGJYn4oylPX2xOoWei1+aG
Xd+pd+0+fhT9E3TRW23tbek1BI/e3vA3tw/ZTMoFXbhqkJ5rvLunGRDFLqUpgcmeAkX8FqJJ3yAP
pOjZE1x/X8VOeBUriJBv25w9cYopS7zAwS1Nk3QhkLsm043qpNGNiMsK+lzGSDYNcKufVFGVBXPj
J7tyINXUSCg1Hj7THCuR8mKQIggPg+FEcWhb1O9a7++MzmGO9vvtpc0FeF4B7KMljy+QyamAtlYr
9NSk0Ze6DyoKjgBu6ML2caovnIvZTYTOkM9GpQRjl7FEhRPRZQmabcBw3pIAeAUInQCyJuADf7Eo
Q9aoMhmiIf45oWcRkj6UDlUGR73xHBpc5m8Ynu91HVD/bTuzOY10ZmgSttoObdrS6YtT9LXbuQdG
hJxNwJdaMyPxuQDxvWVyCO2hhUM/dwZUsn/N4v9omE/OPPTRctP0pWIHNMnk1oTRjPknmSwR0jRd
z1ZASRaWOueT5yYn2ZsVDyoQM+pAtepbq17P/hEi4zHv2k9tUH83m+Hz7a2dXSIfkEeqZV0XGTK6
l0EpoFYhyKiDQpPtZy6SlO7RhS2kcQfQGuX2tsm5o6CS71PWIOOx5MnbKk+jFpxgrdjyyHOQf4e6
HC6F6PA3VlTWpam6KU+vVCmP/dbtW81mju5ND5RnUOsgKJK/OAIqtfj/a2bimanjVuA04BeqJWaf
/bXnP7r6UqCaeQyaqiFposED/7o8w3hLFZqlqdqSedd13UMNkangwDTBJLwo+ChQ5+8D3KK3d3DW
Fc+sTvIfq3RCvdD90m7HzlonJC9AqA9l639RmLWy0CL6uD2NirU01jAA8sqXgUsOego3hVucGoqf
jfig9KDDx6mixi4XX/hziyPsyyJ1PNCgxuS7eTkC8szn5ictpvsbWaH8yfRDH9R77EPgBfMtzcih
cl9vr3GusGDqFkWFse5FiJ4k+lZRASSonebkfna+Sztpk+/RbNN+9u/wQK1hhH5yIRlcNyd4eB6V
423r4yUzvfAMGh8qrqSL1vSR5tN7g61Cojss/vJQB63bhU84Z8Dk8jZNMlmRZ9PlJ2x6N7OqEjLg
UHB4lgGBKqyvH18Dv9wwNI1XmaWPP+HszmkcGZRG4JknR7C2YfLQg3e4bWHutFlU6qiPExGv/LDv
dKMRhVI/xfWLICX7tq6PlecxluHcRxKsFon7SfXihSL2TFS0ZNIDlZQWo+ok8MtpOChqGFp2g9Aj
/cfCozMlDgs32kxyYJFa6TKk7zp13smZTkoZKpKAsqucAraCrjLWqvtKfgxRo769i9KcKXV0Mxl8
JBP1kw+lGxkwGgG2P6aZ+jUIS8rK4XvxbbhHYnXjNnt3zUDrJliwO7ePnC5NNim7WldPqT72AaYn
YKcspg8MmihpBkMMiLZsHULTFC84y1z5iqKrpBiaictT5r30RzXsjbTqC91G3gkBmt57F8v3d+bA
Hpxc3PtBoa3K2Hv3W3Qqb+/w7EphyNI0KJEkSmiXliU4YyD37utTXsNt0YK2XyuulH8GRtMsrPI6
WuIvqklYJl3WrGl5orLAQQKbYRA9f9YRNwy1Uw9yIflS9OLCqka3uIxRlkhbiouOk0CLY1z12fn2
BJpTpl+4tivgIIK3zvpPH903/llawDwzxh7Y9Aw4fodIoRLJdqQ8+RVKw0z7/I0Jyv0kVrydrjqw
fWoqbgF3nJ0BIyPHYfq+MRUGBIBg3V7M3JeRzyxNkikgLcih6b5iK0Cvhpg5u+inl//yaqjXk4WU
6vpEU3Kz2DISYkU0pg0p12eel+hRnuJeOhgjdNX060dHBuADi+3COb6OwpZoEKBUHjEc5mmT3o0l
GJx0tzy1BQkOIBcn+pUoDG/VmxwlIs/5LC+FjjnXI8OCrQWvoP8/SUAURRBDan6UgysBqOeLXP9z
+2PNGSAsqdqYx8myOIm+NTBSn/4k817pEDCflr6b0AzctnEdFSgTUBaTNItqxVXei8hlzPxOrtpG
kB5NGI8qNH4gYHr6GzO8Wv+0kCmTXh5TNGgKP6xcii8iA8kwK8gmqKRGXogGM0WecTn/tjPxb7nN
NStoSX0hxNhIm3LfHaB1WFn7dCN8W2ozzRwmjJkqqBCu/6vYY/ptpTH2VZysPmb01w8fK4i7+hDG
OD2Nmo2QCS+3t3G81SfR7sLiJIZ3OqWNTi2Kkw8LLZWjdQ+bEBxqSSeMzGiMei/UIWbOsDQeYpFu
pCZRZLn8bkkohkBj6+JUUjjLzfKXIBoMnYP8bSrz58cXJzHRIGmyMUIqJucpNXo0o42qsFPd3cgM
UB87aMSgAlf3gBoBLqJos1HLeCEkzpwyYpSq07sDd6DIk1MGwZwvlDXFgiHU0wGtaNQ9d4LgQlR8
e30ze0nTnPWR3RgUCCZXlSQPlKcSwbLVyj8g37z1Gu1e7aAB6/Z/YUlTFaISYZf+0eVXiz1hgDKn
954s6D4rChAOMuCGmuy9BUNz580ABjC+aA2ihzEekfPrNxEqy7cazw55WyK5d4I+/WiMIOHAy7ap
rH9pPEQWYID1In8rtszqeb9vL1aaORTkUmSNpqGCEZAmqy0BicjQXxp2scseUCLa+vfxM8QZ4drf
a3udeb1VfQw3yXsExn5z2/hM+OTxMqLCNGalr3a6Tf0+rkodaIf6y2cCVNCijVQtvZNmrFBRkmlm
U3aBjneyy6EqFaSpvgFy21C3necHz5bEsKTL/P/u9oLGf2oSYS5MjZt99kGtVK9hnoPkIMiA3vSf
aUOuGBESg2+VunAn/PkwV7ZMimUyUg4ciIkttwGzWIyAH2Rqj/33YCOsQa1v89/yX/RTMWOBLAK+
x4tmeiJAE5tRCzMLeFuA4EwAN6iJhKAlb+/eTCyxOOAmRUBxXNMklggDmotqYNW27DMBFUNisGki
XzrctjLnDobB84/GKQ/AP/Cc82+UeFkq14N5qmTUVr91xreBma3bNmZXYrIMjc9tkXxc+oEBej2M
G0O3/aJ1jyZcItsG3ejnv7BCckjuburjk+jSSqnVZlsMkWr3yM20vXRKmBS5bWLOocemBI8DBmKI
hpcmdKDNQsn07AlppI0CV4cev2ROtWPmXZd/3LY1E+FRuqO4TR7KWZ1+/tzzCiSNO8mGtPMoZhGo
exe+gx8GAjV/YYlPTzCQRZpMk3sZyC3MvV4tkba9WaTxifLdgfWsVxd2b87VTHXEOLIk0GXj389c
LTejUC2E1rS7yEXYr/vslP7nOKn3t5ezZGbc2DMzQLtySNNKyTZzF07ju1x/iZDzvm3kOt4YlNBE
VR7zNREg3ujzZ1bMLo+7ysHK2AFExvZ9xG8Y+2QbfF/Cb1wdn9EUNQWQali7atCXdUKQGSLy3bxh
yA4GpcFc2LMrZ8PEnzYKzS+Dztsk1vhyy1h3JdaMIzgIp2Q5BPQRKMNDG5XixhUZcby9f1cf6dLg
tBbJ0HxnQhGm2p0rvlVK8CT3YoROTvxw2851KWg0xOQTrUtKFVfvHj8Ru64UtPJkPjbMs626Y/aK
rIe5Ue3kh7Myd/qX7M3dLJU759ZH3ZwSiUwPQJu6RwdODfmZwLU12GtQU1/BGYWO+YdbNqzu3Mzk
SMmJhuwVxGUwlMIXl6HmSe9NYioQ6l1JdBcO8J8a6sUlO5rTJUp4VHFFoH6XTq8hkSiQvpQnakxf
gKLuSim2q0I7WNbe0NE3qtwHtDl3rvBZZQith9yPPs4d43oIwVirsn838nq78IWvgvLkR01OYs/s
L6Q8PRynG3GdPDEnDXp6E+1GWGAobdqvWblC6NuO3t10s2B7DPjTDbE4/pwaYvUV4Ak2MUnPS4cu
5K7ZVEdvHTF+t862yl1zCp4/jENnpRT8iAUjGJ1M+XL7FSVA0kIQAZ+I+mMCQQ8DHsfbK5qLNecm
xs0+C2sprKZd2QqaXfgiwcBDRSqx/8LEWDbUuad18ptLE30daqHpwr2oyBqcwF7wjNbll9s2Zo4f
PT7T4jFBTmiqkzQ+48Fi1g04c8hZc9ijrG1blYgRKEuNqjEwThzgv3op9PB5h03fLE6qiZVv1cJJ
j+9jHA2FtTvfHI7uKLmXNMcKumdkyBai2ozLX1idpDppBmK7aJLyFDIW5wyMscJ6JwkVdNUnS8mX
7roZLx+B0rQI5LG0PS2nR53aOLR/NbCK2ads1xxGpKJxRy12wwzNQpCZ+XQyIDGZ7wdaEYqIS/cQ
C4Np9dIyTnIUHzUmeXxfXZXK220HGXfo6ruBQwPKx3OLKvallb5wXSQPShScfCbWIOgga90q1bDy
tR8OnHaa+/u2wdll8bLEG3migFS8NJimLn0bRwGaBB1FTLd25IJk7G5h92bOr0zz6/+ZGf9+dn6l
jAnyXlA7W1eCtQiRQaVHHw8RFyYmW8fQTw5vZc9ohafsCghAnXZpKGAmHbkwMfGBBp5iVOljGilu
8UTc3QRh9OiF1l6DAuBvvgs1V8ayNEtUJxvWO4JTFqnY2XCtw3fSHEDlbOCeXThDsyfWksixuCg0
SEAvv0s0oKWVRVZl+0a+l0J01jXjVy3H72nWHlumCG+v6rqWQiWFPq9mcDdJDMJM3M11K92qIrCQ
7drcwyTz7m2qVbvzDt27u6kXFjf7uc6MTfYQhlHJH/RUspsuZtxbOaRO8SNFtLRD6e/2wuZM0aOk
8cSydLKoy30sM723rJT7iZmG5kWMDwg0xNCLaP231nWKx9vW5qLEiPJkXEQZG9cTV28Ti+n6SKhO
STwgE6uUoXNErFbr9q7gy+IxSEaWrsqU1fCJCWcIMG/bn1ktMCrZ1HQdUIImTuJ8Ww9inOSpDp5q
V8GNKCUMGQ1InqC9ftuSPOOgmCKzk3WdRGYan1rCkZulFuDZPZV0by18GQ7aCxJQO/FN+lLuIYPY
yl+1zwg7vSCHtAPNrb15d2iM9qv6fsmjxs84Cc8Xv2bymfuU/nGpBIYtDNrBS/2noE4XKkYzAfnC
xOTbhgJ6zLrHguXsM+ojivu1SXe3N/UaO0btWaS0QqKjUtOfpiFGrzt1UJuMFlHA+Vntxk50/p3B
UmFVfoNYYKt9hlXrb0KaxZuHaDMGgGkhxAMDK8eIM52Q+tElpDypOe5RgGF9vZkL7sIq/7RFrz/W
v1c5pg9ndw5AMegdNVaZPECccDJsaeety+/53tqiCLYSttAC8L/yhpmucBN+a/bQkN1ni3OM11hV
tpvxKnDmnJjrAipULX01FBHi43tYydrP+Uu04bVMy990afnDYLTY8r8eX8OmQQee0YpxXkedvJzr
jqadplcaVxWiF7ybUVQo63gTM0320oqluWGmRYPUeICZvtTIl+LW2TTO4Oz1VMwgkZHqhexwxu0k
AzQTKFYKvDxAJ5dN7+u1m0RKa1e/xDvzzhqnSx4h5GjYCUR4baqx0X6pNnZ9ni6NTlJuMDN9GoU9
02ZoVfUwitT6b2ZJF66axbVNnC1HjFUtYswwI4tGj7OHP+NZhIT4i3NAVWw9vCXdKlovrW7Gty6X
N7lQAw+ehF4YWhuWvOFr81D8Vrf53t97J4TmGVNaL8NJ5p7bzGCRlYDdJU01J1GwqiFPcAoO1uBu
9T0aH3hzF6PosqoOMHgOW3nlP4kcK2uTLWFoZq6esbxNF5ye3XgHXR5qRc1zw0sryU6S+s71HLRY
nYfW6hA3cD7ayzJEcnCCFezvY5lmsrWmJIDr0sExZv6DmN9DqPHQ+gj6fBx4hyGZAcxxNgkY17R8
W8dDO0DMVNkCYrFwzaLsFmdwxDe1soV3UV7JjaEuXKxzmRhDNdTWgXqrJC7jRp9FR1etggZSGNeW
fOsUoXJYZFKFyfQ1jJEFV+huVT8hbd80YnNCLBWieWuhwDtzm/I6VXjqUOVlkntyZkpdK4PSiHvS
iDCCRCexvmpyv/TmnguFY5uQKhtvReOqvwsvdtiaQcFI4mf5DpWa+/TNfDLhjHnJv/kbmFh/3r5e
5dExJhfPhcHJ+bBqSKc7xREZrC1zdDBlFypkoYkieE4hmRJ2dZKmPoxRWj7smrxVUb3w88R7SszU
SO56I5eRtA9rDelNCT3efSio9assIQe7M1D0Ge70sg4e2NVYvDebJO3XVSDBr+47bgqpZIG+Q73t
8wQRottLuw6mzHefbeUkOZFTaEN8Kattyfo+BNlWjx6gfdvfNjLnFvx2a6yOwj0w7ZEbraG0ptcg
5SIn0DUPmdd8ShV6q4fbdmayaOrjIoNzjK2LANUuT0AJp2RHK1exxcIdIObwgt1ACXunBI6wKyAM
/F7XvfmpG8SlBuTMNtK55vBR1tZprE4cBB7NsjEyuTxFynsTfEuYyPeDbOFKmjMCbmfsblGXA3M4
WR7CXYProidkDU9q9iOD/rxawmrMfCqKFLTOJOIjPa7Jja7WchF3AdWDSIu2qWd9lX248m5/prnr
hrRJHPtA4HdAT14uRDJzOKEsvfoziT9spFWw04/p8/DF2Tg703ZW7VH9Yn1Ll7BP1zhGBkbODP/5
+1mIFFunJHBxz3WivCUpt2vfewyi7CvCj7+cxCpgFlO/1lDuwW24kCzNfT1dB47CDTR+v/FddGY7
0uJERZiytwe4Uq3us8GsvKgs9PJmjPCmApusMVFND2f8+5mRXgXeM5DynaS+LhGm5PaJquBn5JAm
3f6IS5Ymt42cdq4nV23ONB8ysvea6WxaJv9vG5l5K14sZ7JnRYUWiqM76cmIip+lBfNdo2fqQRv8
n0pSPgCm7ze3Lc7douOrVNaYf+MSnZYgjSKHTV0pWlvpwrV6J2+DnauujK0WIibIMFq2X3pFzRw5
mGx41fDJNLASk52MmDMrwj5V7bzJRhLWQfUO9RDXC64xd2uSqdNOwTsg3Z4ieVxHq6D715xTpjIs
JVaauaLLv006eaO55tb0YTxqpaMgWwcXmC3ajLs8jnd9WC0UO+ZcRxln0dhhcNPTktHQS3GW+Gl+
kgr9m6wIz1ks7bOgWij/z5qB/YUOPfPNV0ltLkKm42SZapOmNevS0vV1MbQwZeaat3AY5j4hG6og
hWyCIdYmkTlMYrH3zDw/dX25gijFWEKdzK1l5OqhDUwAEafj4Crve1UKGSdy25dBfA6MXed/FJtP
yVCHfkIyxsl2aeqGyVCaZgk+3zb9WDqMz951i7fcO4lRLmzX6NGTdOrinp5cMoWWDFGspIrdpSJM
tG8VPOWDydvGWfowc/tmwHCh8DSGmGTqarJvekoSsG+dhpiFk689RJgH65+FoDGTHwJtkaiAjICu
64kD2VGZZAOgjJryXl+Xz929fqxWw7rf+L/6e2HhKpnbP4gWVJk0nyradEwXRRUN9d5AsX24bQXI
BMvgexy+xE21XVjYnCUYFmgjgIYGgjS5qZlOQU02RNSzf45/+Id2nz82xqrU1sMeTZZ9t5cP4r0K
EV2ykJfOxeGx36kzl6voOP3EctDLZSwbgmRbr+Ze5gUsrCHG/AQv/drfLIXgOZDFuTVl4pG13Chl
WmEtjF+zMDzoNRIdyMBXSD+b3Vdf9VZFggc13cZXl+bVr7GAADvO1qpM8layRUutEle2/X/M5/4f
6SF/Dr9bL8KP8IFwtc9empfq/Z/6sJgPzXxeoO4Qcqske+A+JvdrWRlM5essO/uqPlt2fKKPaCOv
7j6rx+FOFO76I9rJT9LxtlvNnMoLs5Mnv5sNwAkGR7LhpoV2G2XAFwWSuNtGZh4DJJdwvv8Jy1eT
I4x5Sqg+N5LtSU9KhYKm8Ukof/X5q16/JkvIplkHOrc22UmTIWs5yQvJjup1cUx27p21Rtyt31SM
ry+668x9c7G2yQZmARwb7Th6UYBEGGBva9KjsEXmfpOqa9TG1u5OXhrQn/to5yucHEjDM3I0aQBv
UX22aZORGEAKufS2n8n4WBksIFRVSYamc7OiWCi8sxPJdofoU8p4mO//1hxxl3vpsTQWcOLz2/hv
Y5NrW4TjO7ZE2kl1+kt0IMq0Fhx9ycB4b5yl416Fe8pqDglj9s2w8hX9poWrdGm/xl9wZiGJhchE
hUWyK5gxNednaiH6WsLkb4/ElbdP1J/Nn9zb42A/1wCpAg/d0UXOjKmJ60Lz5VOqgxr5GG/dLWS8
yQ6txHKnPTsH9w1prL28Uw/1fZht82zti6v0cPtXjH5260eMMe3sR8RlobiVxo8IjqhAgBHwjwLX
ULlgZvYCGnEjACJR67qCRaoCCMwgtUSbjGivriOOdLbNfqDixQW0FIn/VDmnq6JbS/V1TL/0aXW/
qnwNQBx09iO2SGpWyc57hfQU2O+hf3efw71/5+/BhDsr9C1paDgnZCFRybmr/owY+rv4y+1tnl2/
ZjISx9sERqdpPqjCNQM1lyTa0F7C+432XahtGexFXm0AfYKyqROsy+ZLkbzqUf8UZslCljN3eKgN
ANz5U+/QJ7ei44VDWasdxNH5PxE0HLX3cRopLt5zE9MAEFWIdZWYyLfw9d9BE7mJaSb9aV+cxsgd
rbXNwr7O3bnnNicxgWmvLi4SbJroudC7WOlrd2udikN0D0v9L9SL8x38/EC7FoLRXAAnwReZ4Rhn
YqYZVaSabSi4pWgL+dEvnzKS7ib2F27duVcmPYRxbpm4Oo5oXR7PBh5oV9BdkVmmsTunwCQ3Dn2r
q/xIO+5NX3i1zLRpyJxGTsfxMQned3LxIsJilrUlDHa1c561nXLv7fzHwV1F980WlhzApTRpCmEh
FM7c99IIZBVH6rqZ0Xo5rYIwNDP15GvVzizeGKnaF4K/cVAxLEp/MySvkRjv6GWsVW1/24WuPejS
9iTmq4gioWujc/tbsCxTKw7E55R+Runr2/8/S5OA30BopGihwQUZfBFHKvJuXQ6f+2bpmXadq40r
Ag5MdYKpnGn7WguEkUKDFZnGa6bn94HKpxt1kRWqcsYTEX/BTWe3cHysAUMAuTKthaA9W7cBE922
2/tbb/juhp/LAIxgtFDqmLXDQCljIkRQ2k6Xp2GkEeiZGudd4cWbzLiDRHYVlZz3vFyIltenmy08
szQJZa7nN9C4YMlrhE2uiIfYLbdx+uEOGiStTL2MhNJUiacV9ljMBSsTBXgTk5bryHw10FRO1Qy2
d2Q1bzvfzIoubE1WBKmqWUUhF33YRE9OKL2VWvfg+MWCj19fM5dLmsTjzqQcWKf0dhqQC48KxPQH
vL5Y2LhZK9S6RlQe0NppybtvQ6NyK0O0U8iKLE9fyR9vQbCOf1uY1rbrKHAcK2QdA5pTD56rip+R
hnAPudkvoZFnFzNSBVFqBqU9PT1RK0tDCSzJHlnNw8/IbyyE13kDRANAbLw5pmWbiod/GTS4WSyi
eWyhfGgsBICZHgTbNQac/2Ni/AlnaaTQMdheVZhg4CU7ZjuUfIUVmuwK6Mw9akGAOKJ345h+gTG6
e7rt2UvLm4TVgXtToLBNCgC5fh6iJ5O+3LZw/SxgdXSkRlQeE37TdLJ1da8txoYlE11PKXxf0JU/
Cl64j0tQofSn327bmz2r5K8S3XXS1z+7fbabpV+avt4p3PpewXiAuBoUZZ+l4ua2mbmNo/1FpW0k
locZ5fKjlV6F7HdqkpOr71bjrIABLvnFGFUuE/GRxZjZF4MX6HVxWgxEsVEScUwJ6+1I+zsSpoqv
zGLvkv0SOevcttGw5AriQQUkdLIetYZfRuh70XbCalO78trRflvK6+1Nm0OUSGdWpigdtM0yU+kH
EeTQxv/Rb/V1eGc++dTwOm8dP3WP3t3SkPnM64Ft/PfKtMnF1zWyETow8f+ZWmqO+Z27bVYqFdHi
VD0uzRLMZWMX1iZXBVxbdOFFrPV31TG8E9boeN/pO+ogm8Xh4blvZvG9GKEnZQGMeumDitO5QeTo
Awmu+2JRwloru3of7uVXRKLCo4429za4Wyr5ynN+aVm0M2jXk75PeSlKtEuoZxmjWWlXHbV4jXYi
EmbopJAF+t95QdwX22YbvbjoPHxHJNigQvtkHReLT2MtdHJCmN5jMGecgdXpSVxuQJWKZR5LbEBk
lYO/qkl9UUmrlDfgk8PWQrRpm3gu2nOBj9IHinF3sY5K1G2nnvkKFz9i8hU6IxYjIbIGW0lsF3C7
Vj00+cfBoTRbQO/Q1gG2wDzm5Up9L5JqrZQGu64Gfx162auiMfr0Fyvh4U/vD5+66h10g+XA91EM
ZPM/pQFFRvhe9fDrbSNz53Es3hFkSEQVegaXSynjxHHEUOlh16y3/iHfj95Sb6DcB6u4NFkxE6Zp
tYyDSkBYKOdNwlpr0GZ0k7qzcwvp2Fok5TGdnwsrmnkznBuZRrXMC1vJyRu0MnYD/OwRcnIrhBeq
LxaE/v1O3ARwpGZvQruK3pbC20xaD9QWLAZgkzEWKJe7aQplXxd9DxCVWea22Xeys2tLfSMpiyMx
4z81OW1U5wH3jkIM3OfjTzm7WXtD851O1oAhVhXqTvLWH94K39tA/rCC6mytKuGrUjCcg+j5qBrU
dep9ES4pGcxF2JEqYeQsAuRyNZBc+zFSTy67jQj0qumTr6b60iXSTqMwY1S0xXN15bpfe6TgpOUZ
2Jl0xuBZyIQjZIog6yYOFVdehJxr0NnRg0Pxa5y8R+B2Z62rbX5Eom07UqVAlbmQbswEmXN469SP
Ey9vimgAAqqnJ7/9VtTRKne/Lfjx3NrOMbSTcJqJYpXmPuIJxSb9TD/E+afeS19Chsl+ep/NVXIy
Pjdv1Vv0Zn1asDznxeeWJzEhdLq+r13Qu+1demps7UBd76DEK6nekRysh228SUgNoCpc/Y3lsd+M
M1FanaaLmVp5ce90rS0+K+U2eqr33oa+IgLbT+LTcBe9dPtgy0jr0opnLtFxxAJ+r3HIGTDE5WEK
YhFIr5q39GmVXWUHqFMeRtT2uFSvYxx5e3uhM9/2wt7k8Cp50qloDbBO02dsVhJsz012imAiUs8M
xEaTa2PB5Oguk3hxYXL8SWfxAr1RjYEVlhib1tcs0p58Wpi3VzVnYvx00MJAXnKFRFf6oA/TzGps
sInr3IvuA6lYuN5nXHOkV9QBPFANohl0uQpmmC3VQ/faBgzzIwz8h8bJkYETTmYVL5Ro5lZzbmoS
y8PBifUInXubAeKVVb5k9UKXaXYtZEpUmqHYuJqScEQza83BGAk+rYOTd2stKL8rqruvi26hCDTn
b2MqAffySE0xBS95bZKEfSLxZRhxR8Ow9cxXARHmtjKPnoNQ4kcdYQSzMZbw5xUNnc3lV0KwDxGG
JFTtRvmd+4fCWOLJm6kmM8IIOYkIao9UewpHFPo6o+QkSSAFuw1CiptWZez5v5AV2bP4c6nrMwaA
y9MzsrqQYPP6h3FhOoflgNx1rV5nsCOVtgJ4tlqvtvw3Fg7pTMcf6i3GZqilIa1k/BmSOjulel+i
oWtIDE6MrOeroQADscoRr2tWXZBI5q4VJCN48UwjFV5yTbS+VoXzQ0AUafBbLzwYSSF5+7zV0vQ+
MCgIH8Kw7fNV1zjKW9d4frax6rx4/vD3ZhaOOiPkcRaAqsk1zLBPYg0ICZ78nnmLctD9Fdu14FQz
nwAUEux7uC+I2quXY1TGYqs3zskspYPXp4/98JCUS0wxS1YmAcZ03IGB7tI5IZy7cRqUbgySGGGJ
1Pv67DPOi8AGDjUq7Uzn6sQ01j2lC2pqmEa76kI1XkWawsiQU3/Sw0hZ2LsZEgqQu9R9xlEOkvxp
j4d+ThMHbdDacHdnD82DcQjv1HYtZFsEzVfpUUQ2+uDvnK348mHXODc8BdAUapQLjhkytaK+u027
cWgK37Ywd2YuTEyiTV64beijSw7xkk6rrkVf/pO1E16K++TQ7soHaVus5XvGBZl0U5aytPEWmAQG
dnYcqKZ9Bqvc+PezA9v6TUE3P+XAbtotyqu7/N3alptxECh5/psHhsz/QB5OUYixmClBaBRrQhMK
ZmM71pee7pkCVfqDsySVcv2EkmmcgVjUgGGOk67/m7Tr2pEjR7ZflEB685q2fLVXSy8JtVrN9N5/
/T3UALtVrETxanYWmBnsAIoik4wIRpw453pR2jRjzG0ShzOg2vA7lpegplZ3xV7UNr1FHCL9uv8N
V24dNCExBI8nNf6FHU6GIFoPvWsZYs55SLuP0VdU6gJkTP9+4gACEheG2LMiliP0IdXhPGe/5Plb
Z77dX8jKexoGkJxATw5DSzeMuEMBWtpSQA40OgMCU+6BK86tNlqAU8h9blK/yh6+S2NMToeBGqsy
IxAaDz6a1EEHkEW0ETe8V+1KLxXjVygvoXdLoxPbu5WquMQASt/DzuiVT7QdDllN9G4pkLFz6nPh
8Koft9nXtUnGD0uJKo4DSIXPovxDKD9LMJJzvtTambtcFHPI01YApmga+nPe2GrQHbRN/oqc3ycv
vTu6MhhbhH8xp369KrrqC29RCYVlTSnEfNNl24PSdYHE4PRgmYSzON7u0bVf2CFpNs3ajLWR7mNq
ZFvOefWHNRdxuXs0wF1YyOIkWowe3ycSjkZYupCDDgRN8tpFcntB9Vow89//YPJazLw0yZz2MUsS
lJRgEgPiUKAIjGc90KHZAEwbhF6PqTfhzTaARl4IRrSJc1/ZpQctaOmcIp2O/PsqwPXHpFt0sQWC
PiWmnOH3KBZe5/MjUWV75gma/BmNY+/45aqZ3AqyS40xLLASHuMn7QCksguh4u+GJ5/Vd9XWgLXb
/gpiLw3ErQ4YEEWnWK58rALBDXPb9KCFptkFD+iw5nrwWsbgAESf6XTo9eK7sphFI/7zMcimRZl7
9FW/Cf6eeQx7/F8zBlNpndGszjPID50L6AJggtAlKSd3XemCXJtgQkJb9VBY7GCi9RQAU1ABNX2M
R3qKY+7FTejMjzFvRmbdoV4si/FuGarHDchh4Qe+1McKVSsFTxjocNumZBdv/xSteE+YlSGn64Uy
Di8UVKgI5fhkyTYMtM2wabwJUJgm6Df3b+pqELz8aoybiy2jIBDupvEiPdEWKl4vKOFQn8ofgF/1
4xd7yfg6odfRpk+wl5b2FPUnU/mchE/Ogm5bG9g6jApQXlTx9vnXVJjQmpq0P5vmsLPC6lOD6MiM
5pyta/E31cpMJ8FcRD7lL0LMZdlf9eYX1hlfCx2P0JrqArOY50TGwHkf0DEC4W2uXRAUObJdvAqK
e3/JPJuMs23bYaxbDSvWld6mMHdJ44WQlQ+H97sKEi4getVbYa9eioueZM1Z6SJvTM0HbONOEqaP
+ytZCRtobGCECicSY+QshkiNp34KAVLGGFX9pZTk2QybVykJPaHHzMd9W2tLQhMF/Tg02an8A+MV
GzEDBahQn6U8OhfG8lJI4TumfH/eN3MrpILBMEqHTLmjgIJkSb/6FM9UsWmrsxgACRVYfkmQk5mV
rbutCyIuJ9zHbnQUtuOZPxSxskg8CjBPjpFTNNxZIZVoJlZjFVGPPl9/mPpuLxfpXunF7f1Frny3
KzP0hF6E11AqJCtpCO51He0tY3rUysYGW7CfK9nrfVMrh/3KFF3xhSkxbSNDD2N4Ri1yDPW9WHhB
ZsWBXFlgrnAyR6RUo6w/17lylEi6jeripQVvmiWOD7MInYxEzLbzYj7j4cM5lGsRDu0KquSJyUWo
XTERLokhYzsmQndWH9Vd9lCf4n3qRX6xkYL0BfNP3bHllGn/FOqZrOXKJBPgwPFam6EWdmc5yLbD
Adz1wBYA7+lVnnCcPPHQOOKm3zT+/Q+5ejQvVsqEuNkssl6V8SFDcozEJ0sobRSIOa7xtpgKIs8L
I8zBFGbIRjYNzn9TJ05Sln4fxoHeTIHemV5r8WqCvDUxhxNvBmFsS3y9KddexNbYlXG0mQveYBVv
VcwJ7dJJmvoYZmbNOirz4JVdua2X2p/L1pctnqjK+qrgJ2k7GAAXJr5AU65ocec6RO0YMKfPKn6T
Mo6bXLVBkfrIUWX8nbHRTwLYszBBdU7qx94sbRnC1W3FC2NrzhhTcKjmUdiDelMbnhWxLesMU+vq
I2rRh9Ied5KveiMYzyxHChaMWp+iDXHK54orarVW2EOhmE6JYWDklqOb1qUV4Ds7dAmhM3QYA2VD
py+GnRaMroahuGjXbzSOa17zlxdG2ay8l9qYDMLUnSXUpTUIrsQcVOTqntLZQh3AbZlS0Fx7ZD1E
nTvNx+6sH5dfqFMeRqc7iMfyOJl++Bl9C5+nt+Gpepw3yVHlUeWtLQ/dCxU9UB1C0mw5WwIrhRpr
RXeOsspp8+8z4XR+VrrmMni1/2OBxSjUcjcQ8EJ0FOsPRq54p2+xkWD3b47c4g11tawrvrTFeP+s
KtQQ8BSsZju5qKmdc8dyRh8D3js+Ed+q47+0xjh+UQQAYrFgrfuV4ZlB9upr7IGE5RB9te7sDo/V
D3LuNzx2pBUmFoDlAEOgYilARLD+RJTaEHOZGez6elBsZw/Qq6OxqR19tC1PeBOO/SHZJJvUt1zy
obn4+zPvR6z4G2SYFnqf+LpINpnsbwlnuRcwn3o2u8Q2zJeWPKjx35N9gF5MASQIVKiU2pm5GWQG
ARU65+05ER/MoXX0KMi5rM6rK7kwwgSDFDykNfqC7dkAZHNOErsOP9AW4yQmK7xtGFunMyeY+saY
PZuaW2EqklgZW9qV0ANzpzvjsXxattJGOKlu8bVQPWM78tAdQTr7NvuUcKp4RH+cE9JXbvzVD2FO
LVEzsVxG/BDJeIqn51DldMZlesmYSwgDAMaDNhk1EzZhn6FTJepx1+JFXG3JvjmPX5Q4rA0SH3om
GyMg34eTsos2oG8HpSFvNm6t4HBln6lVmeqAUeKlbXE9jLO+G7b5YwohIUCa64O20xzotmSB+nQ/
G1vz4ldWmQtRS2U4KhasFofpAAVS1Di+LxvKUz/CFxhvhSfuk+NsZ498T7RyhC20uxBCoMBz+7pM
DCtUh15vzoKi2+oy2NJoOEvB4z9f6z6hJQw8rg5yHDQwmCQDowj5YMVzfVbHLoD6lEMAuOpBktZN
BAJ8ibv0QEBZVEPdTkbNnrOvcZF9kreu2GEIqKyei2qfczPw2wKtQnkBKb+FAn/EwlH1wVqsZNbK
c/M+Y/IYAuHE1lqnxBhb8rY45rvuJ9686b/VH9ID57vT63J92mHbgpY1dYToVjFpOEF0UzJTKlGp
1fzUq1/zEsih0ZU8caMlnsgrd6/AAa4N0vt98YBrDcBBEgkGaRdOd2Ivk/4EudAGfufR2Gqf91dI
/d/tAvEIh0wWFEtYcv1qgp5T2MBe1NS2mKSPI/nElMiPlOuJV24uBfghrOEkU/g5c4cqCfWL1gyr
8xwYtdt7ZAOaIFrujbfhJsvd5U1Hy6fmlfDoJ2JWCPEhaGSgR41/sp+wVxdoTgtyiT6W5NMdnfah
azitq/q5T848Yvm1ZV7ZY76glEhiaCZKedbO5Ul1lE3km6iHplttR0FYlL2NB7Ln2mRCaVjPVQiu
OrrG0Ws+5dQGm4SnPaYv0UY9NEHojd94fa2VhJ2qOqFbDDY+yu3ApGOgcSyLKhfLs6jZo2fuiu/d
Wdmnr5ibDcpt+ZJAMuScn2vei3z1g1ISYTy5gJ9iE6S8E7suq8cSEcj4ZfiUOVLzGo9eyi74f2hp
3YZUSsEHpUkkZADWscDiVIOIlRD31B4ObWsDoArqg97voYABuqQcGRg31aV34ebQYjaDcoOAgJxt
SqBhCAFjiDGc250Q2dlW8gU799JdBBqxqXG0Y7oVfcoUUjnKaPMmo28jDlYM1C/mUPBsAC8Kft2F
E4r7MCu0Ri/OTfdeJOe5eexk3ldc8epXNphrkrWGmJgENkBVpKAlBMDDCSRG2n7aQ5X0bD53b9PP
eXByP/ajvwbEKQpOLKKqbuJ/rCcy6mmJtUkuzrNkON1S2LXF6/GtPIxANIQiFf6GnbxhsGlUIkBC
uSwQOcjGAu/bABeQbAokCNybuBKlAOEHYgmj9dAeYqVQEZtHeQTuEjUq+SvdkB1C1HvvSg6Ien3h
5X7EWAtRCu2/0LF5MCSwp8Mc1Ag8uVoOqLIeRA8Uat9tDEcJFqf+TH3uXVgJUVf2mJPSzVOfp7KR
o62FbqkVQSKo8JeN/tD6ENqubMg6lq684YP8V9wqKB1Rbjd0gEgQQpjHQ6OpTdYVin4Gn6OUgbBS
zsDGXOBZbZPCIp9TkubfDLGIdyHkMCY3rbT4e1j3U+9a7TyDhxRP//wo9qayV4QlbJ1eEsQyuP9B
bvcHsqrwFBQPhfvKQiLlyRLywlzqk1JZxWkSjN9CppYb0Qo3fV7K2/vWVprX1+aYWCO0ERlHXdNO
qiW8VDJwV1VvNzWw6c3ilgN5rcLJbTvF142HNLQA23uw8uxoks8sQ1NXxsjS1J0GoXAjqXLl8AXM
9g4hP0z0RVWCacEBOWWzcDbp1onjU8Kn4clJyWhZZsmU8i+FvTWf08bcz0rxG7kKp9Rz6zUhcyhR
XSkwagBuxDy98jprzFQCsWQ7dLYCUcOueE4qXknn9muDLYoCK1F2waOAzYbrEqS/mQLxWVMeJruM
s9iGiN57TEAd2Gi8CvHamgDtE0GWBgol1LCuI4EKIocFLK3NCYLjoy0Z+dPQpbndlHpi3z9XKw6T
0mBhSJBiRrGJzMNOayIxAx5aPg+SS8dVac3RrAFgwaAqd+5hpZOAgXX6F6ioIWrDBnXsoFqFZhmh
2mgGi6s7Qmd3Z3BDu1oQ7U1oY/o8N73ydL62ybgTlRTTWChVhEQieeg98wc5RQ/KoU/tAsy+rr5V
n/Nt+lI8pd9rHx839nl1nZV37PVPYN54UdiEeR3iJ8y74dB7KfyYrXvdId23AfHio7hViVtuM68J
iM/t29/GKViH2BIl4MO3ZjWv9Gjo51LBplNIWfnUB8MfMh3iDIB48Ebb/vi96xzq2hoTNzQ1JVFU
xRHiRhiIr+lm2de72Ku+UUyEsJP9zotf2m2NBKPflJvmgCfXN1694tbv0B8BPKCCG4v+NpMk61Mt
1grd8K6tbLmqbKJxKjIreTg8GtWb0OB1KRn39R0lpjVqQgMTKqIx2Wsb7SN+NE7aMd8Cvlz7OYYk
EbF4zBkrBdJru8yFnctOIYQeZzkwg+altjErUfihGzvlQZz9CY+dXRzZ4ROvxvVnKpH9spcrZrxS
jXwrNSZYHnfZVg+qbYq5HldUQU2I6sBTlzjSj+gt/AXZxbKynyE67nGc1e0bhK5dB2gfMh8QpmCC
YFqQfhkNyNu3uDzqW3cunX9EUiNiL0fglZz7Bm/98LU9xnX0c6aNWY6boxqVHSmlU+pPMVcm9Ta2
wAoCIcaGMHsO9c/rkwQUQWKqeQPSYOuUmjWEUpUHqPg68lD9dQZ+bYmJlZilE6xcJRGgDOMhFAU/
5U5P8hbDPGJIP3VC3sLE4IsoUY6nP4AzwHf098qjjyfoZ5y5yerafb/cQsbpxFFFpGWOIpA6kg3Y
8XN7lvx+/DMYLrqpH8071IB5dAv0it9cCBBJ0LQAQzisYzUrFPG7djTP2oQ/vR3LV5B8HDGt40iV
cBr0OuFUVW7fp/h+eAKAPQtv4xuagtEq82psEupz/sHrUtAcXx54dTf/a4Ztz02t2aggHYTMadr2
dheGtYeovfx14na1GIM59lVTzn0+p9HZWCzbamRnnj97cEfdv8IrWLJrM8yZz822qJoFe6aci63h
xzvVxcsCbzTK98mL9CunH7EAGZsCeVikpUxQUNVZyOmg+lluPoZhxOQqmqmG4QlK4t5f18pRAL0Q
xG7BYYp/siNSGVqPZDBBdUvk8jNvVMMpUm1fylVqa4L8XTOiTWpB1FcR3u8bXjkclinBB6M6i8cv
C7U3tNEwhFGH+Kgp/+4s6feocsHBK9toQUcD4CSJDgb/eQtfVEIypdGrJllAaR7mycesxxDEBseY
N1l54WEipHy8v6YVPw97EG1HYAGBGStTUiRT1+T1oJ9zBUp96mPZZV4h8jpvq6uCYh+IFmTU1dnk
t0kbvKeXcIKC2mT8rlAcbneqlccAGg9CknnipKHsfH9lt1+LjlUBtkPJR5DfM+5YBx9UFfXgOsIJ
UrdGmGfbuiC8SujtymAFf/gf1SK0CxiULbBzTV1XsXYeVQiSyBBxrRpXr9618Onvl0NLLcBkoGdy
I1yeaGbVGkargb9H9OV6doRh5sTIW6cOLjtK047PhJlK9iyIErHStDPqU1eGkodRLtci02TPkSbb
ndK/hJrAoZpb+0YYxqHvSyp5x85WlRZG7oUuRperLI5iJHzTx4VzDG4POPJUzInhrYfOMsi+r1OM
IpEnyGQU9Qnnb98Uwq+4lo5DL0scb7uyeRiPMWjfDBOceJBf2+nbTBIFuYYocmkELYiN5wZab/qT
POn2UEmcCLKSg2NZeNngeEPpByfi2lxsCsMU94p6Fjb1l/BLOvR4TnWYMnL675NjBfMWaIHUKT/u
n8KV3QSsA3gZkM1jP9lm7CgmpIuToQL5GtlaguwqReiTpPXvm1k5F+ifgBwBe0kBqMzdXayms/Ss
qM5lknuKTjw57P7a8cEr4C8I5lHYA1to6JIWutw5qc6y9D42oytIL3pbcz7TynahRAM4KzCfUD9g
K5fSUvf9kqrluUIBD15VKgS/iCbOg4we4etkDDcWYRcaGLi+qDNfnwVLj9oiEofyPI/mTmwxdA/2
iFhI7bmQAyv/qiQe19/tumhJDscP6APltkqjkQrQg6apT3rdv0ANI7WrITwkTfzr/jm4vVSwQ8dj
0YyG82Nn9kg2NaSyoIQJXMepn+dtLFQHpGiPfTfYSqKpnEu8AvSHQXwyxF5kteg2XW+liCG6JlJJ
dbLG0LBBooiBraYY7bKejpCdhbLQONt1SX7HQ/UJWV1eznYbTq7ty9f2R1OtjTKKm3OGcBWTzCli
lC6iwZOHkZNR394xagqD0lRlhwb/a1NanPat1Mjq2cxDUOT04BxAsnH/+60UtGGEykVDXg9DkSJz
NPWmhSyXpZUn6Xl2wiD3lixy1TiBsCCiS5BWduZNmeom45E3/7J2RoHzQQ0ELKYIMkxkXuIlwqsT
Q89pLtc28tONWGMgOVMzDkPA2kZeGmLOTFbUWYzH63gWwk6w0wZNJXHkCW+v3YRLI8zBKAwdkgEC
hqtbq/vWlLkTVXlhmwWxbKKE3xVwINz/dKsGKQ8rGCloGsXEsyExKvDdKiCmbralcVKkzs4wvzoY
Egzymler3+rCGHNMxiE0EvA8jNBZGyenk2bDmdsS/Wutn7z761p5FdH4ZZki2G/QTjKYhZHJBCuc
mYanfFT8pAa/Tz+KAJRAZZJoj1WcPBWlZjhjF2+rZdrKtb4rkoFz+VYXDMofhAZUJ2+Ui2stIyi2
55jIn3S3LBtim5EZTLHKwZOs2kF2hdFgWsA3mUs+oWQ0lyEJT7Uo/I5b/UVRs5dY0P5HM/SKXLxa
Kk0WhiKHmV6pwDB7UrvHweIN/vPWQv/7hRE5xXxQ3kdYSz49pVCSGDPh2Co8gaTV64ycA4w2qnrL
xGn1TdznkmCdSvJoZj8l4YtzAKnjuQ7XtCUEIgEw0yKEsrCnOs2ggizF4Wm0ig3o7E9QotsraRHb
WZ+UjroUL1okgs6mWUyn7EC8fP8HrO3jpX0mI15SQazMBR9Llb4n6IGN8relVv+F+7g0wlRM87iB
fNWS4ER047swyShLzRD5bOu9qmO2u+VpIN/mQFebypIlgMkvKc0hC0+FpVZ2C9QZwmbuGvPylli9
G/baN3Uq0/9tK1mVEYsQiKYW9HoVqMeaQKyPP6K29/6nD8ZKQGJgSqjKHieyll+SBIDO8Vnh8sOu
+Xtoc6Ggh4SOVpqvb1ddCx3wCyY4D8faNZSl9ialdJdOeBXafrK7ZWo5R2TtooEhAfUUlAQA/GXu
cwpEhtYjaT411quUfy48ks7VI3Hx5zOOPo0iqyzkkG5b4U5aFGQykEKnaDxXABSOIKG9/5l462GC
mBDpUicuWI84xftIgGSEvEg/79ugv/nGd1ysib274CJqlwo2lLFzEgN0lfIm1F6nRdncN7S6mD/B
H0AkpIf0v184WzWfahmdfesEooRHk6QPUThz1sIzwXx/ebEECS8W66TWv3rM8Wfh2/+2BuYAZGPR
4pGCzRKao6Y/StHv+3/+SkMKTudik5gvvvTmEI4okJ/yL/1RfKt85WMS7eyb4VSgtdvKh2rXvQqu
9cJT+1ndOkwxgrwUz6Kbzn/ZjDImrzXrNOnNJumMYzMtnKyW7v7NSbswwWQOaQ7gb9yquJ1gVltA
T2/Vv9v+7/MGCYUmvCIlyHSgrHV9yrJ+GkU9M81TKJdA8i6V6oIJ33SzPu44+K+V9aCiCmJJPJBF
5K3MesDVa1l1pphgHewdKW99XQjRQOSSYK/cUIiWASSI7wIIH2unGICdNvXePJE3Op9SPqaYpECl
36NzI/kzuHodkAVxXM9Kmx1grAurzHVtyi4SZMB+TmoQb0B2KNpWbifZMX1NUJZ8JYGyk7zSzx5H
IEWGx1YLeDDUFbmV65/AXOduLvtalvETwmMYyD/U3fhlPU/uhMpU5EtP7dF8qDbWkTxQKDOItkI7
9CnXT+eIdsFVgFz73JQJkRaqkGux8oGQ/hVaUW/MUxE1D32lBPqI1INoHDeJDsftPaEM9KgioXxO
5equjzDRatCI0e+Nn9HVuzQs+tSrJFAan0k6FZjQ0yBM0stEEXfjsOjHahayDC83SOjtsskyMr+Z
pCF/hmS3rOP/L4h+bnOIxBS9ruUHATPQpmN2KJS6RhZF/Yb0oHK3mxksLC5+ESrcswUaWhvMdILu
teYgdZmdivrcHeLUEMOgyIa+cgQhVmdnhDKmX6i1UDhFB30DX5KTUfWSyjR7XzczaA/lgxG1DlhJ
GvKYlWorIXBKmdeJbdFJdj4okeKGBnTOfKs3BfKlJUuxb2a9yDetlJWgSDAIyZ1GGZJyM2p5qxwS
NDpqv60kYfxlZkZjOVVXDMJDaWpZ7quVouXHCgLDmDtSW33yl5Go0sHSCknbkCHuMwdY+VH2BLQO
OkeZqvY7cEkRKP+h9Dk7QF3K+mbM+9nyq1xLv8fRKHqzMtYfU1KHktOZvTr58kSMwZXHmiRBZaZz
upHGbBAdATOpID5H80h+6ABYCXQ9LoxnXSDh72pWe7LR8X8vgYRk71mWiSgd86bLLX/IJ4zgp5XY
+NCpGMK9mSc6iH26qOtcNZQE+ZhbRSrblg4x600dqRBNE4QiGh6LcohQ3Zk1zC4vRLSyyl3wjtNy
eyiyUn6DxHciOVkuKr2TdBA6d7o2VJenSS2W0lMrFMHcRUuMIRhnAnXTIlMM6LKAHBNTAmqM4rNn
4R1j+KKSZctuzkuhcpsKhGIQy7CayB4zNZ39as4WgATF1qDPKSPOTlY5KZGdamCL3ApIlD5GK6kG
B0+vDA3RdBFGp2qsacCvkmt806WuVE+aCf7gEJgwfTNjyNfaJQD7Lm49kqTcldFct/tiKOIU3NpE
1lwtakxMzvRGAx8J5OJiQ/nIHGyoiqizpxl505y0sEwlJ2rKZAoGDBk9gXS9k1/EuIkbezamQUSN
PZPyKbOFUqvTbQ2yh9ErcMJRL4zAlLUrrLoTAnyqoQ+WpVDzgy710UduVrL10A6tUv6MSBPrTlKY
Te1BfqYu/FkfpmaTd3h5ORhVyGV7EMHC7Uvp1KKJGiXAJ+hN0/3AmFkPDsW6yTGcWiggD85yWWy8
0szI4uhllDReMkIjNpCksIi9ckIzIsjBhZ85skmy0U8k+IaHpWwz5SE0jdhVsjlz1GIel4ehV7L+
sQ0jsdwmqtl8Iaogj40W7KbfxolsuFGsxzyZiLWKHd6kCMeAxgFzazJJE7grUkWcdeNUesN7C4y7
D2RcTVsLnyJx222xKy0MAvIgNtRNMukGzILNAlqfVF6QMUuQaspFZxgn06ow4UTALzHkED0TyWas
jLcxLEGA0g/+/QxuJVjTFgrV3YCLuKFd1ZpFEMG7bpyI9l4YQUcpgqVjv/CwhivRCHZoooN3DmAu
TKIIuMQglJj4ORmT4tZ9+iDE4yYSIu9fLAdNY8ALUcC4EVpWR0GuGmUxTslyqrNfvfUVlu9Z9nHf
ygqsEHtF9SLAaoYXI8ufrRDVivU2NU/CZvL1L9mT9oCd1EHrgM/IoRzSLYRMxc4rX2Q38bIg5SEb
1/bz8hcw+5kRfNC0Iuaphg4HHGAQjcRTtSa4v1KeGSa2S7GsRaWBhWpa6XaFZUtT6IoZj9J4DeF8
taFMsURBwVPsVWrHFnftT7Jvj5b5KDj6IT42noIxnhoEUdZD/JU4lpt5y8/h2Bzj53ZTck7QSjZD
WdEhNQYdLhxWpgowzFbXTkJinhrgzd9aUiy/1X7h6YiuWsHwlwmgogSJKuaya1EFhQ40WE6JIe6W
uHhG7Oe8LFYapIAaoF+OUi/6v3jCXudl8CdZZECJ6NQ7alC/lafWqR3TzQUgoxCq7MQeatDU8fzY
6tIu3CezgXPda6HSw6NY0oMgQkts5NGsrshWUBDFfz00szJkJBqSPpjQfwzv0vtwUF+Fb+Vkmw+6
S2mN2pf2U/WNHXnAA8etgnrPw5iu3YvLX8A82xb0IWpjwC8wl3lTSPrPLpseFhA9379+fyqht0Hh
vytl3myKtqCDCe7Q0+iITvciO4ad700v+YGZVwd45t14MktQAADK7EIWJTDfkfmWL9G+PvOnYnlf
lv73i4pIvMwzwj5+DGiK3FF+E0QeNTPPAt32Cwu9JEedkWJbQ3OfDGgJVDXvnbj65S4iBGNCAEa5
w5vbOEVbEPSO0Ag/pLv4mL8nP2WfahNXTuHwBuhWY/uFUea641kztFODsKTqcyDNVrAMMmQvDaT2
bWKrY/a9DScexSANAezZQXUETVz0qVHGZ3z3ohtDlk74XKpRfgAPdlBG61sX1y+5Vuzkqn+7f1ZX
zSl47+MtiFkvFk6QN7pQk6wzTkIeQuBIKX4Qaf5h9PpG6a1HWf0XHTOAMP5jz2L8zBCmwEhQe1Db
fRBDkBRCIvJZSxLOutYOjIq5R6oPBbpwFj6TJ2SRRxkNwJ70kG2yZsXDLIbhqGbKYwBbOf4omoAC
H+0qDMqxSZJsdubUm5Z+smLBLsovgzvKsmpBB4wUIB0I7rEVZ7yTRlXJTf2kgH5rmNutVOTe/XPA
M8Gc9SJRyNTEmn7CkcO7BIIpI69/s5aiY4YEk6FQSfmDVb32E1qI+Rk0frUTHdlWEdba1zww3caj
5RTZTrziVf5roBZyV5xtVLQg74jU4NqkHApmUfWKBmgvaC2isqoOgPtlnMO24ijo5BuwnRog7vjH
tZW6r8ceCAvtlDX5R9tO3yF6842E2XNkpa8oGBxzTPNwXOLKAQcLEHYMlMPImFnGGoz5Kz0e29qp
in+a8YPUPw0JJxdZOxM69AMg3QPwPgqe18uKF9JIddVqJ0XsoQKio+Wb1C1vcmrVionxUko+DW45
5hPNlWSWRiRiIVnYgXVE+MKEdvpvdgsTihCqAjMgcL7XSxkTIo05amGnXDS/heG0z8XkmGTd3yfe
UIeiQFgMnlFD12b0MsmahOTqSQBONIaKS5q5cTra9+/q2qe/tMIsBpIhi5IUsAIREWv4qpo3nUtC
QHedCUPAt2BOEh8EbyUWhRJFYjvEgICdEghs4wULvEaCoKDpAgKSzvs8a/ilK3PMxiVR0i+LTNRT
uWzV8Vhr0XmZnszssMzHrH7FBcOIJo//bHUfL9bI7GO9TEWtVZF6apOtOj0u9Ues8vRtVmzA+UCA
EWgeqiLIpIKSmqY6AEvyKSyJneNsq29G+fP+ebi9QVAko88FiIaB74+dsZmLKBznPKJ0cSMAw9OD
BL23+yZu04Q/NEt0MBRQaGBerw+2GHdyWhtjc57T6jTK09lq45dESw5hFL9FNYBY9+3dbhsOH4Au
aOoCr4cNvLZXZro5ohPZnLUeQM0OZShbJIrhVRgp8e+buj3pIHGToccA1hJRucFbC1namkrYN2cz
hfC3RowgUmosTMs/SiK+3Dd2OwNAKT1orxp1d3QnmRezqdVzBjHO+lyBALVsPk0wkYukOgjR4GYx
IqLVuKhP/v1uYgtVHexjsAkE0fVu1mEi1mNTN2c8BuK3ZRKNJ5KG3wtx4oHXV1BK+FqISP9oN4MR
9dqUZIVdJmIYFrNu3Vb4gLwxJNisR8pRD2kEjldf+3SXxphTonTIAEtqzJiTE145R0iaO2FttvYY
dxyQ+cqJhDMElQYiPf0X5iID7K0qXSnjhaYWLsl/gfHcUWTewMFKjgQOC+QSmKIH3Sqw0tf7N0q9
gUnBuoZYJsT5WoyBuwZm+AcbDZlHsQfoxaak29Pfx5Rru3SrL95widwmclLDbokqtSJ8R1AAB/Dr
/dO/Uty4tkLdzIWVXAolUsawspxHKKpKG8uwu32f2BrkKkVUiKoge8UQDq/v/OfrXIeza8NMKlOb
ddyICwzT1FPzM59ABaXFYCt44kGGrWzvL3TFI199Reaa6xV6FX1Y1We0JhA8a4Dqn+9bWCGhuloR
CxyiGK1RRycDg2WD7HYvY1CD/m4xbPPQebIvu81j85q8Sr/5Qg036S6wsRBiohhcvK5u7ngqYSpR
VJLyHFbxJtGHbaODkN/svFCtnXJAd6vmEdre3D7K4wyZUTAfm6ios1DxRW0jSS4BFRfJsSA/Gq20
q54DR7+dg2aMMIckk5q273Pw5UBXtQRzlpe/dQe8+At7eK6d3JGeFjoMDbZ9Y5vYYXiUHOz8cdxz
2+LUmVwdV+aXMOen0BWQBVPmntaLHtrTtE295VsaUDpFML2I+7/mebmyp7DZHmbelN5IYS/TGtuS
H5WYq71x46upCcqGgol2YKfYRGip23CEegT4sw4JWHpUB7oyv9FYS4PwMDS27Id7VbTrD5604e0M
9B/DeMCgvGGhY8IEibpOhAlFd7CiufVb8qm40p5s6p+LW/gRKMo6r9Ix+z1vchAPupQBinNRV48u
xijo2B+aKewsBSbHsg4cN+AIgkwGBHv7U/8DgkXJH9uDdNT+qDfw6rm3Ho8u+8IsE/MVEipSXFoF
OEBFR3Z0x/oIHyxnckx7fOlgn/P0uckQYQ+pJ4XE0aYUOyon53kUZ+ZcnBcjBOiqwOMnV577cZa8
UAmDJM249QSan7O3hBqkbyGRDqpcR5OyQ7stXPBlrWcJINQEHGnD/v9I+7LeuGGl2V8kQCslvUqa
1bbGSxzHfhGcONG+Uvuv/4o+uCczlDA8zn024B5SzWazu7qq2lTfyw/tNyZFRV9yJe5hwo+N3bEs
YAGRyYcxB4kxIPL6btoAyVA488+g9YJvig8EJWoYuZccp5fuxQYru+1d96PFlYL9PTfOfc+yKGcl
b/viVODyihHmE1EKsGqB8XYxBhM2sXy5nSTWZ3SnapA96eS26FPPRgi8vog1rwQWE/8f+HHoEvJ5
vZGaxjDbWg4eq+47S2yI17v0dt6w4V5JTPjEDjfnIngQYdQbfSHoE/IPcmpFCRksJQeRhuym++zE
JIzMXbYvdiL+vJUAhzEm1EtACA0yK36yzaxGKQbBb35qLMmvql34oQG9MpqB4KAtMVMWCB5B0gOI
KXwCNcfL7xSnWi2BGyQ/he/6sQiceQs2q7vJTcETEnm/wNvdWG59UN51KAKIOphLPhjOOueHyjyC
W7iA9S49pt+rQ74JDvq3YnKsU0YczU2c1BPyoay45sWSWYw9yxuLKs5jJhQLVtEkcOR363cG/oxq
A5DDuNE2wHAkR5FRkU0uuoRq0g4S22YavvTNbTkFglfZmsOYGLFDpgalD4C9LhelN2BobgeSneaW
7sC96BRa40hG/9TXj9eP3coVBAWTv5Y4j8ENpM2NDksDnb4rFP0no3VLQ+SYIjOca4QpTTvwK2Qg
kkizoyxtVBeqUHfkUNpOa7nGH5l6xUPhip6Ba1/qfHmcdyi9PZIqMrG8AWXKPHRKWQAqXT7L4PXn
JjhnMBODQrIXO4jX0fiDHBWvfaJ3LbAdO+kunbcaXi7BRlS9XlI9fZq1kWyjDofiDrt0z/x+LmJT
zSQjw40DMNdvMBMgfA2e9q7eiNhj1zfxryku+VU0isnCDCss6YcR3IfJ63UfXMvDsIV/DXDXi0zG
CKA5GEj/ENyf6vuwA+3XE6Ardek2eyZAH/5Sb6TX3Ov+F+2u1ch19gP4Gpam53FizHAT9UGhm7nx
cgRMaVN78+CldP/JOSokklo/E/9dNX8rhKicpbOGVaNY72lxdzsYzbd0SH9e393ly/rSUz6b72ee
0haktyLj01O0rVl5OnFnh+W3AJt5rlQ7ZN8+55YjipKi9XGhBclEpVs1NlWTMden5eOfaUhuZltU
WV8WltgCAbpAORCasApP50ZbecgCGwtst3LjMAGydi+Nzqdg93a4+bLeAWeOO/DQVB06XOfZyUZv
wo3s2nIgrRu51z/b6qE7WxR3vukUAT3WwDvAEOUkcwl4qWg0WGSCO9fAbPYAWcNElJueXPUO0qQv
X2RMB/gzwdKYmjq3CrMiZiwnWnpq0VutzC75lQ3tdlbz1AcUQlQiW3ocmAMwgUhsBYkdQBaXMREy
wFZt6W16MormGUyJz+D5eadK/v36p/mstF2mjhd2eEqdKqylLgu7FG9wbVtTZz4Ye+UlwCvjrXu2
twrk2/5zvuxd/vHc+zn4wyzFrfW9KDSv+D77KTacH5zQ4BDmLriwUtsQgzPYYK/3mLBO6dqPOuaQ
y+10Q77aMoXgJ8q3KIaDUWNJ2AHOQWLFhpycJKl9avL2viXUu763a58QUC1MEoLgjqAXfPkJgyCe
DDK2Cd4y1FWrR5STnTb5/f9nhDvBvWpOqZ12yalJKzeKelCBTNtYEwn7ra2FsWbj3QQ6y0XLb8zM
erYLJT4Z5OcUPaQNEnEhDnMl/0ALFlkiYGGg514APtXZkgFJliS/8cZf0imlTgSCbgu6kE3mRI81
NOHEhLLL0QiwBp1Z5TVLWjPOMd8Cq3QzesVr/hjuGdnZQ3KyHx0I4XWO+modui3TTs1BEhZBx8DU
nLRwBgmvua8TFXK/hyvl5F3SEiMIoBSxCybQPOe7nyTHsIp5ExxMtzw0mGCyd9qG5RLZJn5q7kBu
I1YBFX0NPnPXijJLFPY1WFpWbe0WpJTh80t8kHbtLkodiHAKS4LL4sPlt+AuWojQl+DSg03wK+xh
UfkZgpQy2kuPv0ZI8mqbGTyYP1IveLQizCEIQvyy3MxtPbtmzvKLGlBFsN1/Lrmj24yClZL8bp7G
PauggV9PmRx66D5o5Ri/m52w9MKCOheMLzyRixgttdWQ2J9fXtuCV7V+q5+ROXbP0D1yteNwG+2t
fXbMT9JB6TeizV/JXS83n4slgV6Udhhh9ZNLdjnBE+BNdQFq35LCnfq9AU71xqkegKyT9xgT/h+Y
q9nnXWwAOC+YoPuKtoPVV6AZarEBwd0E7Ey8ye+gcXM3eYkj33R74TNfFdjjVmw0tEeRA/bA9Bbu
s22+q24KSFlgGAxq0/4kLOYt8xS0JpEKAaaDdvmiDWtEHWYeJ/aFB/qdBm9kNDzgdTzap05uPSTx
T03+oQMtyYYxVCjDGlujS79dvzOWP0JDH11Df5uBefBTLr08GwhJ6dBKvlrMKSZeCOTQAlECs2pE
Y6RlwPctAS+gyQpiNQDdoFaA+1hHgSivMLPxDys5M8LlZNpQdkrXYiVG/QqWEScAf8k/WMCsIK68
NTk3QuPGziUsAwnyMU+6DcVqrptgTnbp9FDBQH4AOiWQNi004oHq66s+lME4oCQfaSHdAL970GIM
4VnVr+umltc4M4XehILdAJCCCzAQeNKqahgCX4FUT/+9qHa6Jugvra0GBUI2KsLQTnyFnORlF8gG
CDyMaXSS4JcVTsDUpM5oiXJ+9nH5fTu3xB3eLixai+QgFchDyR2j0Y0H2wE2wAUEoBMta8WdUcLS
gD2BRCKK/9wDI1VpHkk9lpUO9VMUTq+YyBclWWsL0iG3x5oLsMSD4hsqjRKmtGDDVOuH2LCiY5nO
/SOaDq1bTXXjzUo4CiZv1xZmIyaxwRd0HHlgmgQ8RokqIKgZ4jTcErtMtmEeiJKalXIuuNcgfAfu
NbgFGIcuYw4FDWrVQ+4XqZ21s97nfbVXZs/yRldxIZqhOqy2lLiYsqJAhwsD/ZpXopAMVAjjE9N5
ukFahG2aDZiXVnesntwemJ7gf+SbdZB87oaDupfEFd3lfYZVn5llm3+WTwRylQ+DMrNVj3jS1G5o
eBLmb9Bf3VW1Y99/GVcNRsVzg9wBJ+bYDG0rY53je6ix+4NAGbLDeLiEmdT+6+EXZ8E0QGWtgwOM
h8Hkc51Wtg52YJKO6kG1xnxf6XTeXA9aSw8FBRYj07PRrVlhFAXplkXTkfh9rDuFWThK+PIvFmx0
GXDu0PnirpFA6aqKxh3xMUXgjtYT4PCCGL9cA8NcgWELSAJwlPJ9YQkCKhTTAwCgZ9KTqSenTIsF
pceV2H5hgvO1sASLZ6Zkpp9pxAWcAeOXt+24u75TK+VFLERHigZRMNlcJDCWlpO56WFF38mbRvKK
+khLTO7on+I3dngIwdaEwVCRXfYJuGCPyIsH+yeNLW6vy5PUkhIznE3Ihk0gfvPDmt0E7GRoj8iH
+Wgcu8DR3kuoTA43orr7SuiAZUR9wN/Ra+ZJFYt2SIoyCYivSp2nJ7+s6A077QT9h2Brl28fbC14
PUGAwEhs+c5kH+eFHWNOAFvbHqbn/E2RTBeje8aj+tRuFFfZjHdG+VipN5ayiY1d+XL9Byx9lB0u
dJjR+QVrhcWC2VmwSpJaT1VJBUUAcCGK8i5VgprL8htC5Qtcr4yHGK0gHhaI6Svatj2G8QfZ+BF1
xG2reEMSCLbY5btRlIfr61lpw6KU9DmrwFiwoZd3uaB5kqO6jTTTVxLzgQDQlge2M0PgvjKJC1Cw
Y5DcNen3Api6eDAwiX8TaKKR3ZVdRaUJWDfkkGBJ5GVAiDJg/r/CcCkUMw9q1uMlJSI3XXooK5n9
NcF9uDSOlC6vsc5SOamx7CV65kwSnqpVIWDMXCnAX5riggwZc6Ij58Zq7uYtOWpedQof8Jo5UK+7
VW/1fXUX+KLbe3kwYBSRH+AWXN4L8upcipNiaHLTV+W+8c24L26GaCwRe+jgBJVZ7MZkAlkXyUWk
QWs7CwoXtC1BLYFXG3edtqkuxdYUmRisUOPfYB7X32eY2oAJoHWLukoiwT2xEl9R+wfXCtj7MDyi
8XXfijTKHAyN6cvHeE+jJ426/U3t9VAWS+kue0hCtypdIXyHPfkuw+uFWb4MbOVSnRczzCaHlDhM
G4N4w7Z6t49MplRY6GAn75o57mTWZYmBjxjmMpr/bIqPsgNuoWjuW4l4StI4BRh67OGYB5nXTqbA
iVfcCcLcuIpZrxGBiDNeFjIKWzU+alSUEBwAOGt4nZrcrYsqdGg5e5mZ/EsKc2aSbf9ZaGWT7PZs
xaY/pbqnGyAYSX9cD3bL2x/+iVlddknhIclDB60+Sahc4vKootCN4pMSnmI1E+R76zv31wj7+9ky
JHBgGGGAGbC++QFuUjcYvnX5a6BHDh3v8+7LUupM4fNsTVwPRAEFmSVRtqYe759ocEzyEiW6d33n
Vm4lhhhHmwVwTo3wD9ZyNLReKwisaN3s9qn2224AelJoB0neMnvOA/p23eLqtwL9HthvoCK6SAZJ
aE1BBxUFFIHeQD1zIEO/tWkt8LmV2IV1mZ+6duCw5BGBTZHkUQjmUL+2X0z6IFnGkTSFS2tRe2/V
KzDDCaw/cFUL8Yc+sQFQgyCk35gp+m6DkxLpNQTSQ6rvcbGPofbz+v6tfrG/BvlgpadFHkcmMrKs
eh0j08sVpQHXjH5bVvMO6L3ddXMrNzhI9/67Pp51uMznSLJlpJ6qMWyC2nhUgi9PZzBPx8wCFCUZ
WRHfWzT0ugPNCOYS5VR+SjXDqWZpZ4BYJ2kmgbuvugVG+2XwQxgGbF2e4ZYmcWLWMKU13b4JMJla
2xBYO4b1yxe3DdmOhp6WiiOFqgb/5DHjEQ8IqTdOnYV8BMhmKDHPhSbw8sXH+bQCSg1w4ZrWwsvx
GtHUuJLIqcrQBMkikKEJClqL08osgDyeHSYIKvHfBmKKLYYtMhMIKeI0tuQOc7I1p+fru7X4LJwV
LrQq4N+RCnyKU4muV6GnbmKTnaR0jm4FX/UAmAIOCyJneLzreNhcekCoBlasFnLvWwHZh/P8UvdG
4kRV8NiG5OvLwqsahjDVi1DEP54AS7bTwtDoqQktsilK6pOwO2qNfpdMnYjVdGUPMeKEEP5JGgPd
uMuFyVZgQ6EZSXAWvRf27OhgV0u7vWH9uf6tVjwCD0GmP62qGpybs6PViqTnqkr9YNrXzfPYPk6d
4Km0xEQB/4Gpbh05CvDki1enVeeS2sYQbAGHkae61EXF7MZE1+8f5E+ZKZwcJomMcS2+T20H6kSo
2tknpVVBQNcVufUraVNLkNqunFRIBhqAdGKYCS9qLvCk0kgDZUzDeyMb6l0/gkArqGtDkKKs+MCF
FfYrzlIUWjdt0wGFfa8mc+QFWrKP4vB2qMrbRiR9ueIGpolwDWUMBJ7FczaLhymmbNpWSp/rOndy
8K+RMNtcd7YlLMIGfOCvGb493YdEbSGyOvlJ7DQHUEphUiPfGW+zGzhpCAYRUQ1x1SKgP5+1CIxn
8YUIoBaSWqlzwzcKyGJLGAqxqBcX4X2eaqAIq3cBAjoaFa6i4yelsdMroqLLmrNgyBGPdjAyQZ+B
i1Gkz3r0KiLDD+D1MkjbIhHSfO3rnVtgScaZoxhDPMZjU0b3zTQ4dYixCStw6JQIyuvLFzM+37kd
PrBD7cEeM5n48XfpqTlotwC2PwTfZkzZJH53CG6iI32RBeFDZYfp4oHFWeVS5wFUIrRpY8O37qwd
o4Aqa0epNvFu3GMizGMowBQNXHBt3GS7wB1uxtcM5ffrrrv+EQ2khYgv+qL+EqOd0tpyYvgNaJGr
7M885AILi0zwc5l/LXDvqmYotbjIUhAfJD16jDdyAoK27mcw0n03hYJEgO3Zck9BcYGkGfgvXg5n
BHGwqepSeK9LsqvI6ZMyQSYSxH1qsJPUxIvl3hukWHDZrDgQBtPBTWBgnkBlc7WXjlqi+j4qbQez
O20Llr+58rpqW0DG7oBH8i64GYlbqFtaeSGYk0TRZ+lIuL8xDIo4hnwBjdxL61RGR55Ks+LT4+Rq
P8wt0qw2ByARIJCH2AuFknnLAH5pkAvgDcnzJknG8F6bCzcfX2mYOEWfubMmQnssI8ClJfb3swiA
WmyWtgmWJhWvwVA6XXBHZ+FE2NoGItGFChAms5AOc1Z6tZQGWjYE6KLqIL9noWfcaPt2z8YXy26v
inF0y2OH+xXlSzaptNJqK1u9iKD4rPjND/sUvRbbcS+/jg/qKf2WgH4EV3wqSPWXxxBji9D9kzUb
qoNIJy53copm9MmTHC6adh+BkhVuGSrNMepSH0APawvtaVHnf+1YQHED2trIyJG28HJvoZ4GqZaq
BuKq8sM6pnv6nBSOeh9sg1N6P90ymeBEd0S4wc9e0GUU+Ez6FORJ7HnDQ537pgMHqlVD7/qhuu3e
gVLaUggv72yQvyGyTh7ZgypTZYrBorLZisPqjFeGlUDxcuMTNbkBKyWZIX8IpI5nZPYx74odlAn3
Xw3bKgs0YPnBvBmrUVx+TaoGDbhkC+sUalNyGqNK29R5Nb5et7KElyFtAs8CxC+QOy0nBkH+2cRm
AJnFwWU8OfmmTrGNxOs8Ro3Gyo7wVGEfaeU44mCAggVEUKiv8i1LaQpzMhTFiBFbyYQCAQCn9Uub
RC1xskoBGifWSBoeYsOOIKtGlaragJZaByhjjA11n4Y0UzcyiUvlF0DhFhHcMcuTBL4EYkOoDK8Y
ZD5ctpDTMkwtdGJ8auZuZb+p0OwkqHJnFC/BYHQF32B5pWmYsEKCAn0qTI7yLxnkbnY46JWBsm/9
rruR4pTP5qN8r1Ru9h2yRt60Vw7K4DDFSAyPihBnK5nmpX0uzYvLRJ4LFfYZ9DLcF9u4diAus2X9
8e7ly/O/8Lbz1XKO3TcFVW2w5vpharpxdBuCz/f6hi5D76UF7vNliiT17QgLvR04FhMIqYTcE4xb
4jIAXdrgUrskKsMqDpiNbQNd9MTrnQ58gu3OPFxfzDLcMAWcz0OCLHzRFR9GY1SGhIkaASDiyfk+
mS1w99ZjKXD65ZWPq9FgQzOoS2D6kyvIT1VDZgqlMd8E6TvQf06t/opRVJ5KkUgN239u7y4scfmi
ndWjbHSz6s9V7cnR6JV9c5eOT2MUe6Du3Y0iJaGlQ6Aaj80jUKDEQ57HnQSqPQ9Ui7WT3s4fY0O2
YzR/u/6ZlrsHE3i340pAhWVxESbxFKWxZkynIC9/QUjrLpGzfYCU0o3V6ud1WysugRY8otMnigwk
Z5dXQ5WEVj/EqOIoQCbX7ZvVmV6J59nXrUBumtHVMIoVXuyk14fASEhunKIAwKe8nxRPUzrDVdpU
FIHWFoTlwAw2z8AE2uWC0hy05LjrulNCrNssHMgm0kvdiVA8EISGFddDEQyMEgD6yTI6T5eWtFrH
WHMtG6cS5+ABzSBYGDJLf8abIjhZQ5RkTh6CdcJR6oxEm+tbunKvIGtA/9QGfH8Ff6JGcQRWeB1Y
ORA8RpNXZT+gAeTkBtkEwqR36ZK4S4DiVZAMguOFzwetMAQ5fthp/pwabq8rG5rc5onmxZUt2FWR
Jc4h1Taa9IRSWKJPZhh5Gpj6XyGoK9i+lWTlckWcn1RVieEHKNwj6IZ+CpVmTGaluyn04kO7oYfs
GD+ZHhFYZf+Uj1YgdwQiELVGvBy4+2oMVJMOeOL6dlS5sYFIn1MnicuvHzc0H4AJZdhDJgZ46ZmK
UUiljcq8P9W/Irl2DCtxta4QfKllZ5slGGdm1Esz01T10lBhCyuM94weccvRDTzUG5EzJ3tMFDyI
cvVV5zizyHLBswdeb5daO2TYv66BhGLxXvWDW4I+Xw4EIZh52eJDnRnivFAJOo12FQzRanZH/Yc0
PF4/vusGwPiM2MDYYbi961Es73Mt1/wke88s9F4FVar1nfr7/7md6vqYVKmM/x8FEIEuXxMVmgk9
lBGqL4urf3rBX0vcVjVR0MqoMGMl5NBKpdNGT23+fn231oIdONb/u1vcYZ3HMjGTGjaUJLA2Nkkm
t1PnYhPLdndqAVD9CZhtKSi5rX4iNB8YoS141/k2MrRqVejlwKhZVvsirA6FNO6vr2v1K4HXDDEV
FhZ5EuZCQV81BaqfBXd9+5QHH1Z3zP6hLsL6JyD6REDQ0Vbjtq/S9Rmdtljz1XZyiuwBNIUudFf/
IeowqSxGWcrQWVxwM7O8LyzJVP0kN3ag5Pb0UXHUnorCzsq9y7g4MO7HHlWL6NZkatmgua5+QnAH
vzlkt9YuciHIfCxujLvsXdol++qhuIuer3+tNYfAAxdIPlQL8dTlFihFo9k2cqP6dfBDTp97SzCt
v3Y7ACqICUZMyoFVlAvb4Bfp1SKuVD/tbNemGF5pH8hUCKysrcL+LASArQ15EhcZ8A/rkEJMBEWy
u2xAKQ7ixdf3acWr4Wegh0C9AYUA3oJEB2KV6Bn51KhcK2ucWlHQ2Bi8nopMrWwZBgsx4Q81Kww/
8DcdexuiYkRUX6u/zcFrJD3F+cP11SzptdgAq4mqBiADQPzxAC6zq6dW0kCF2XqyC6Yw/Y96BCP5
Rt3Uu9ztJ292b+VbbTd4oPhwqOXUT7HnifLaJfbx8mfwGAk1lw18OPwMumkOAXGqp9HJ3fQQ7elp
+PgfIF0r5wzrZu83jO4C7ci5+zwoXRIOcEdGGzSlDiEOlK5uWEWHnDrww72Ofvk03ZioQe6EPFAr
hYwL6+zXnV31s9IGEJnAclm/A0PLW+mx/QYGQwyPYm5w2x1yr7oLXeum+IcuB/vgQJOhPg6IF1/g
LRuT1LYM00yZJ9ETfGPRLNVyLvHza/61wc7Q2fL6oEGxSsfmlht1N26rQ/BHff9/y2u/J0BDP4Zu
srEPIr6flXrn5fK472oDhyBrIEZF/IwwgIIG4JE8sPQNfONuFrgGBkFVV94WGwzEingXlmMj3MK5
7xpgaqSNamzuf4qEaLBat+Wd8Uh/mQ+K2/uYU0cba7ynN0p4FDZCWQjl8rqLT8uVWsJMHQBKhXV9
Z//I9xARdVsHGLF3fS8qtqylx+e2PrmDzz4x6KElSSW4LsL3aaN5LUaLN/OOOMljdJNu4xMmXgWB
V2iSu0EiW+uibMTy+m3u68AYJCdMGG+qjb3LNuFTehJ2k9YCMIZvAHFnr41FrO9GpRwI+EWxoeHe
/gmhq/w53vXu4MmetS+forduL339BgOI8K9NLuNUCqCdtAk2sxwiI2Pp2IUIqLjSjGBAxb822LrP
Ph4S2qFsCthQd9lB+jXeyiAy3Y83UFLb6L+UYsMeOOGTsJq9dnee2+XiglJGsyZDa+1zPwMd2bRT
/053oIw6ZI/m9/pJfcnulPtyc/2SW0kKLOAycWejDwrRRi4pyAwrzat+RFKg1QdTml+q0P74BxMA
ITD5THA+85VpddBpMCkwgYmTrUoit6lC77qJlRuLaTKixgSZcZYhXn40WyoG0hu96pPJuMkK05uL
j7ocHE2HhBvJHHkSCU2t7RuAV6ykCpOgiby0WIBCRilGfK5x1H5HGI51KjTNrq9q5Ygx+lAIw+Mt
gvSDi9fJNEIabQ4Uv0KJzpa+ySkoPY2n60ZWF3JmhFuIrZf1DIVAxQfKwFPS1NPj7XULK559sQwu
9MZhUkG0DhYG8PFnyqPWaZsw+ZkVhcAL1vaLMHwsHIA9e7ilKIEuj60EQzKmb+fIqF0wgTx3di7i
jxEZ4lakQegu1QoYMuwJ3Am/hrhwJl1EKb7m1GjdWWyUyNTQ2Ll0sWSOA6mD1rVvzsUuL38q0+Oo
hQdVf6vrwtUbQeFgzREwyQNnRrUPVDXc7o0TOPPHGT300NbfjcZ4KSJZ1KdfK76BbvCvEW7n1Cjp
wRgzKH4BGMCv0QuO9M2SnPFBepMiF3Kd8rbcSgdJNN64lkSfG+bv5CwkaI5BJvpT4ah8RG2MESrH
h8EbPmRQbuhfL/Nc2OMiUqarDQRqJ/hiflTrwjEmESRn1QktdD/xvkfBm+9eU8lQEgWPZL+sftMy
c8Y2dkuMmV0/vGtWwEJpYLgCU0kLrZjEjpRUSVWARiplM4Blt54Mb+y+CqNndRDIXzPCS+CL+Ydj
gDNNzVhR/IR+G803giZl0r/+w0pQsMfdjkLs4sVYdoPRJ1KPaJrJTtlA3CAtnbQRUQCsujh67biG
UDwyF7SaJLZLktUU+ufq755u6HflV3VfeMmpurHnuxovCxXES5KQ7XXt/No6DOLCQKOKh/qFddJr
Y1zjS4Hvw4rR+TBevryD6HegQQUaT1CG8hd5Ehe6lZFcAUkWevr6s15pLpRRRWWelYVcmOEyoWBK
iGRJGRaygaQuMDbj3jqE4JJm4+Ul9LEP9tfzSjx04eV49rHmERdpQ6qUtDMSuJ/+nYSRY2WiZ99K
LEeijHoFClfQd+L7YE0m24NMAORRhhcp+CZL8km3o61lY0aLnNSxE9y5K8f2wh4XfrpYggR3Xyl+
Xd1HTbY1gDjtFBHLwaoVAD7QRASt2eKGKg0aFFB2wZfKXvC+2o4dxtMN0Uzkqj8gy0JLGUjtRdnP
1OukokEIt2se6EjdQRGhzVfXgfEGYOjxiVDFvLxpBwWXeWNast/otzEUvrTsphQK1Ky9LMCEBicA
QgP0BXw6p4xV2xVAb/vJrXQKjsWp3esfrdMepy17U8Redpd/XUEQfC1wN1bus1gVi3ftPu7zYjBk
vzB/ZSjJYlrOqfWvh2/EVbQJWeptYID1cv/QMhmsToIRUFwc7aBxlV6762NR627NEYASw1E1EFuX
EwhFQmcZYiAQI73TtLew/LpqHxtNRXcVIZQNivJ3atzSuK9iTUbFz9rJ3+0b5Ua/t4ptty0P8i0G
YgHcvBdVvJbLujTKdYSmKh/1BthpP9VvCvnVIiLGgqV7MwO48TDmAOYb/mYIlAlaeZks+yRRnXrM
XY3+nMjXe4+wAkVMtGSZ7AGfrqpyGGPmE+49TwnEpqlpu3Vd2ZvUkuLNVy8iZsrGqwixB7oVXHSr
lbbVRpB/+2o6OnP60ELDnYgu8tVdA1IXD2OQYiwwwoqah1Fawhcy/dasX8bqJki+XV/HSkUOC2Hj
3gyUg5VwL7y00DK1qyaEBHCkUe0mPY431qEHB6rm1q/1vfKcR072bH9U3nXL64v7a5hL9rV2wpAQ
gWFrlpy5eEjGt6gUXQ/Lhx9WB4pxRi8BABxP9BDEc9aiRITPRB9p/xbPjdPox5wIhoDXzg9yOlys
aHkri3ZdQ6AqR+HfvlUV28AePWMW5dprK8G8C1OWQ2BY8D9KMYHLlWT2jeFH7cYdSv3KC6gGv5xs
g7YBrXUT8xpQTuQxOV1VTFpmGZOfTdEmNTRXnmGtlb6cHFyaYc5xVuLCMFKbQPJ98pWocJq+ApHr
tO+oSAJl5cLDhBB6qKw9g1fsJ2TwzI6dKXHXFFqPN9d/Bp+q1LVSkCCaLsZAPON39qAH3vAPXHD2
pWHu0mtBTWGHKQwXt9bkqJt5b26mHz04+6tjvBU2aFYcUEXiCHUZgMOBmuYOk5EnjTQSY4Cq9OQm
9y2gfNknmK/2Bo+Ax3MnKqazhOSymo1u7plFLmGxKmDR00If8IwujMQdc0z9Q1AdXGF7o6TzI+3a
zHB0KFuBaH5uR9A7ylWXCsLwMqlF7w3JHxIzdE0QyC79KNZJMQVpN/gx/WkAeWRBBK+R93WNCSMb
mkwiIYGVoAXWEQYRh2glBnG4aKkabV6VedmjQhGOlRMhmXKCMrbBv61P2dOXIySoKlAGYRAvcIVx
W1wDxtXLdtr7cwKumDb5Htv6HU2IoOqyEllA1gUVcAjigVqWvwFINhoNyE16X46HOyimoiYhQ4IJ
tD2YqStHIXRnbQ/P7XG+Guhzo9h52PvdMXyXTkzZGQOJjr0JIid4yh6bR3kvAuuurxFcNJCsA2MS
j6cIlLzLp8zqfIW0YNyuNk2sebr6oUqmCJq3chRx9FFnxpgLdpVPQuQuN1BdUHvfrkpHxRSBcJxz
bQMxB41SM3MKFJwvnR6naBqAqEBQM8iAbn1rah9qW7WFN9G2EcG619YD1JgGVi7LxF3KWTPo2M+Z
3fQ+KaqDKU+7UhK5xMqC8HojwAeDkgvr4Rw9rJQ57KKx9TUl67xRUmcP+aLtNGUtepWu3AhMgkvH
7YZDxfL4y82rZbtJ2hnjtsUPNXLb3hnQ+kye7M3UbAh04l19S/YArOtOKThny42EZTZsAdop6E7y
KWNa0boPRnk6lXPsBsmzUf68Hi9EBrgsPiLKqE/1BKbRsQV14aNUZILCyOfr4zLqX66Bu9bqQZ56
6BNRNPlm0DppnvbU3OZ7TXYCzZlDB5wNPfThkpvqGPmT134q1Ijo/5bucvkj2D6cXeq9TvsxUAzq
dyRCXUGRc4+WU+eQSPgcWzdlESBuwCGD/s6lqVxJhiEntQKFJtm+s9H4i505qeubUJX6f/l8bEwD
5wwngY9RY2i3DdCv1G/s52j6sEVw65UCNPbtzAB3kgPLqNKqINTXTtVB3ygvaEmND8pRc0GI8pvu
RUR4K0CDS4Pc7g0jnXM7g8G5tZ1o7HyNfq8bEPLE/bYDPbxU604y1e6sQz9RT57Q1XCkyXRCKzhC
BPYOAtteZklHIO8E+LqViXj204A8BxgW4nh8UUKiNQFzjwlHpg+t2uwrS3Lz5j1WLVfXpI1tlzd4
iDs6TTyLVA/XD+ryNro0zjmwUhVJrdK68wn4ErTA+NB6qDuhbpo3jUhpXbhSPuB1qUVnUIKACB87
e9PtrMPIkt9DsxPpma0H17Nd5TwsjJSIVOGIk9k4wcO0UW4zSMeZj+hf7+reKR4xR+dlbv0vkfXM
LOdnVtZBYUyB2UHZW8pHFIuekSuRFa8HTJehN4Abii87q2MGPquUYF4l1l+miW6lbBAUgJeZLIB9
Zya4rdO1RB5DjNGfRlJvZQgfh4W9x5vvJihTd1Y7PMTyb192wwuT3LbNYPMADywCjlFXDk7qZszA
hZ4ZrtwJ2sgrHYnL1XE5X2o1JZUSfYQwBAozbnkMU6/cfcKpPJCRgQO8Fw44rsU7SHpCYgAyG3ip
fJY+zu6JsAj1rlJ06idN+0cBGaw9qG4E9FiTGk5ev8217eT2iEsL2GRV3mqqeVSBIr6+yyvAGKz9
7Gdway/q2ugjq7IAVc8OzW12rzgJeFt1B0hYpn8nlnBbddczi1w+NVlyUdgSaaHxew+ypgnjY9fX
tBLAQFIBtBKGXFAm4GdHB9RtlAYsTb7cv0/zQ6FAiC4+WlYnqEasjPShJceE4WwQNChIQy/v30Ef
g4oE1DzVG2uneclWRtvZm7bWtrrT/enx+rLW9g1Eyai4kU8hbfb3M4fJ6gDTC7Gmnezpjxz/1HPF
u25gJZ0AKhXkBaBvZI8t9dJAY5YFwD1W49e6ejeWwROYQL2psd6vm1l1uXM7XJrWZb2aNbLBRCg0
usFIlVE4YBcEAehbGXlj7uWV00A2uBJhUlYXyLpLmN9m2HWuLGqWSjDXRtD4kvRcWYDwkXe5/359
dSIb3CYadkFDvcmoH6pxHbs6KIO/t31PcwdztMgqrltbdfWzFXFbqReGXsQhQv+s2UdZy7y4Jd/i
OX6W5WZ33dRnk4fLroEhIv9H2pXtxq0r2y8SIGrWq6QeY7XtJHYcvwixk2gWNVDj199F34uzu9lC
83ofYCP7IUCqSRWLxapVawHRgxof6pbCuV0wnwux9sVElLQ2eD1OD9Vh+d7vioADUMH3vOE8iqjL
bnUwKbbASSZ7cDlCBxp8jkAuSiGLfCvFH4SZOQxdEbBtX+mwOkY8jgNAzvhBmKqeAn2vbCBdkoDy
AwzXoNCTnI/VkH1uUDiBnVuiIMJPICTd76BWsG9C7WcKgRItSO/ZkwwnyW+4q/VheBE9a+goXD3J
FEqWti/xcetFL4MmzRTP7Zx8X2qV/T2KI+vo0rr9dvszr/kvHiX/MSr4bwWkFi6M2LpvNMXLs9dI
e8pKSUF6NQKAzwDKX7x8dPVwIUreos1sMB4BXlzqWb6K/xTPCiB+o/u48PrAHn1ZIZJ/n+sN/ces
cNcl6Vhkk2uz+7nLvNmMvAmEP/9i+zh7CbB2wFCoQtaSGXquM6XqTmr0o0v+uuS7Ay2V2zbWkjHc
Av+xISwDdD56HpPOvLf03A7Y7FLkRE6QKdafWjHuq7muPZU6kh7muvejEeNCvcG5Rr3nCh5osZ0j
j/UVEtgUgkUYond+siKoq01S8pj9x5D15la/GUpjqPhjyUTkvhgieypb4Gvvl6HekQlQtTbPqORk
rzo92mToXaCKdNUvc5ZBbQpQw927WdTs+OjEvaZZEWpwmXq4/fHWIjYwSdhBDE1A905wkCmtaNVZ
/H5oM68wDyyPvZw+luTptp3VfTuzIziJnWVJbFeTfa8WDy3ChS4jSF0zAG1cEL2A2wg6B8J1kCdG
37gD3MEinREstj7soriwt7eXsfZloFwG+hPUz5HUCVd2oZQgldYS8z7LnT3TmiAunPuByapfa0cK
BiwgAIDvQ0fuMvVBKhnVbsYdoESjALhV46mA2rVvJarKvJlk3U9G9Tq0E1dGKLPmEJgdxjOf0/Fj
6PHStGnUlROXbnOKHLCP6L3yAFmiI2Y5zcCMmPkvYgeSY4DIgJiFQeGrLcoy6/08tye9ANnQXE2x
R6zuQJZCB6XkfNCok3jWokloD9Y+I1JlgDswQWEifbhcZKv1i14rYLTW2zE7ZgaLNpHrVnsbyFDJ
AVvzS3BkosYNkgDgdvlPOUuT03jRY1eb9ftGKYKp+u12z7ddcvWDAS0CzXANk8pipXSZwPKYTJFx
71TQtcCktKfn+a+soZZnE+vTojx4KTkmStu4JkFlKo7DNmDd0+ocWZddcSm24lfSNLPEKVa37MyG
kEVWE1FGDo64VxsWaBA6x4Nwf3vTVh0AOi/4/Ba6xGIRvXZztQXDTHuKY2p6dupmqj9A/AxZGt41
neQWXl0QmsR4yvBGpyEuSAV1e2rM2n1RJNpdAu6V95aAefj2mtaCBgTPQY+mo9kBffVLT7P0aVBr
N21P+RQH4PiGDrk6vLFo+Du17UvWT89xE/0L7+ZTSHjagskSTn5pk6TdbKmL05xyLWvfrLk1H1Ab
kV26a1/r3Iqwf0NTuIyWmgF2USMsJ/er3jqxN0ey4Yq1owSlHOzfR+QVcVFkmvLO0Pvm1HWQjx/I
V+pqG0z9vzeKK8vePw6+mP1Bnwbk7+iPOugXXW5da2aDvbDWgN5s+QzgJDrQEKuchm36xz7Z/uQb
7/SdHmI8VrI/uYrqqtfsmzeosgfl223PWfNP0FzikW2qXPZU2F+NWZU9jibW3dhPpR7v5mr+fKcP
d/KZDf4bzuIgAalqnC2w0dZ16qULIHSJjPFx1U/QaAZoCpUWUINe2ujmEvQXo8bXkTghsmnD02ur
OTItLiWO/wFAv/p8Z7aEuK53TkMcJYpOBfrZQ0SDnqBrv7wo3fwAOvjArsjDYttbTVb7XHmGASoK
/jV0AYHUEC/oghKwZ3YVqgbZrHnpZN1FWfzViZeHxTAf60j5eds5XGyasFA+XQCKWhMB/0qlqqxs
N7EWKzrFQJ2Al9fXst43lNfKdYAboJ4+6bu5LiTBbOUogivZ4eVjTIhgwZefMknnIkKnoznZGeSR
NZoYXwY+6OBoMdu2dkFkxZhVgxrSbQ1rQA1UyHuczGlUfNIG/UC13WjL3Dwa+VJ+Uyvj1WzMPLy9
qytHDudMA1AfPE8cc3W5vm5g5VAOBgLnkJEtkPb1lpR2J3nZrloBiBUpK4rxaMxdWkmGgma5DSt1
lAd5hpjy+YsUDxRAShwo14AISSz2g4+5KSfat8Aq0nYTV+ZDPo6/+2Jpgtsbdu32DuSueOqBuw3F
TcEhSDGbXd1S4z6mf/Q00N0emWLvNf0P05SNZ67aAn6Mp1TIdMR+V1q08WwXOT5O9GCasafWX03M
VbMa00OFLlnYddDCwlB256kIf4YJT4rBbrlIt27ctzRUwZ7aaq/gM9nd3r1rR0Do/cDbISyiWibs
XoY6Khkit4au5n1JgcVJdUnStrYMIAQcHnsB5hAx+ZZdW0aUmfVJV3OfLF+hpuJVo+rfXsdKqQYi
Rmdm+ELPrhEWaR1gU3r9QcHmUD8JoFKKSi3xYz8mnhu4dzK8r2xlQqRX9CwrutauT+PiBIvS+5Wx
SywZRGzN58ApAZ57zAeBepyH4bOFlUOsqWUx1pCAipOt3lpNAIpUMLJ1kVPOHipF6raYMpnCwqpZ
DifBxBokaK8iRJ7OcZbn7T1IPAJlqu4APzv2BJPBGdtFLd1Lvh9/WV3eJvh+Z/bEZfZqldQ1jtY8
6z8ApoXgYE/fEwO0uhN76DPzYHXR/VKad2z5fMy9sK0Lrz4VZTZIZILh0UjTfTqrG7MsXm6vb+2c
nS1PFw7zYhpNxHIsD7WOL+VifbHqUtKNv76oLlch3hxaOy95OjanYTbsXZpWk9e7KYRh6s7YxGVK
NreXtGoPNyJmEaCbcsUHPqbRgPy1bECCDjHoJNmkc+5rcRWwTNY5Xj1pZ6a4s56dgSQlbUdZwa+r
7IW4xV8jnsJci7f/3YqEW7EopzSf4xp+MFX70nYbb04BptD1/FcDGg1JyFpfFAbUOQUminlCxKKY
lWsad0FgVHpzN8+ZEyiF3R9IzVzJp1o3hYEljMQgCIpzMboeL4AgVs1JxxNzb3e02YDWrjgOnZtI
OvASU+JZqnSQJmBCMDqpVeSVWh+4PWBUCI7/4lMhO0JOxquh4k2sKyxJMSwTnRoavbRL9aVKltxT
Kij0prLSBv/sV6EJJDWIT5AChFyp4H2t3k19Bu+bsl+d/k2p0Xqe7mbiBkP8TjNJWr0aKbjmnwoA
E9IM4UbuygL6dHqCSKG8Ne2jMz3f3rkVeAnixJkBwe/cJopLKPVA29gnLwvU9r6km2FfvemP45b4
+nMd+5X//6C24PFH2EbQbZqAZIHQDhwi3HPODnEPOvPC6rv6Y0ai8Tuw3wPb5gFZDRpbYgSyOdG1
hV4Y5AHszGCsmhkjGas/aH/yxcs36WPpt0XQlpvFrz2gyH33IQZ9SC85bytwIbQBztYqBKwcqnhN
o7Q1GkdkC16WLUBiZMfZe+tdKxvGXvEY9Dm4ygqCCNi7BP+MY2O046quocWHGRD9YOYyjtYVzhfk
b5gnB/AXqSgG7C630qiLqDSB6ji5C/iuNW8ytFYHO3OpKsc0iQnArEWk6d1+KphubMoMVMnq2Kl+
j86nP+VGvG2tqW9iry3J/Jf0KS/fgp6IIRccHdCcdODMQHGKteW2iNM8fbzt9ddhiatngH4Oc228
cC4sYKRLPSeGWp4sSL5t2tIEE/lYmBuguctP3yJ4laLvxWXWeVFPMDUTJxvaLCpPfbU4ntnNLeZQ
6Us09WFfjLLyydrCQDCL0RwLIzNXH39K27J3qVmemu4N1PypNQV1Isvhr5NBLAmgZegN8GF4U0gt
NMTUxLGwJADcVXBgL9/NqP++KM5DUevvFpNkMmtrMrjICB6PaHSI5Ta66LTswTZ7Yt0xj787ERgp
ZUqk14cGDV1k0+jVoFqNF92lR2dN1qcR08oTinDoDrb0i66oshFoHmEuQx6MmHA3vOKg4iMOzkym
E+lWpZenLAGhXjnBE4zhoSm7xEsR4T/v4ijSmSZG9rgGkvCRUkin5GillCcnnQ9Nl+0Yhpz6tpec
pNU1nZkR7qcBZMNN2hKYGe1yg4C+dzoLhbvO+qEvs6Qacm0McvWAzfORVzRXxX6MMvWV1kdTdGpB
mZLlZuAuj4r+3U6koEt+Ki8/FbeEIgJgGpjhEwcOysl20ZRejHtQ4kGXu+4h31Hoe5Wxo9qxcIqQ
XtCiPJXgbwE1taTvdO2NsM5B7XjsI6URa3fMGAat79vxPmlT90vT6dEhNmRV0LXNtKG+qyM0raB1
MVw39qit0RNtnuO08PF0DWif+MgMg8+6ogPJPIxRcd5NvAyEx1wT1wlq2D09WTXZkcH1FfU1yWSV
ueswASsYIOJE2wCUigWSuclnWhkVPVVZejBrtpmrLNAz93B7MdfBD2bQVkIzCC3BqwKGUag9G4yS
ong8e6P1bVCiwGYdRF80jPcYkofwyqL4nLfDhb+we2L9j6qjupgDqU7QuEOV2tGOxejieOnp19vL
WjcE8QrM+QKTK15T1uw0WuFGMFROLJjtqghMsDb7lcPy3edNAXUFwgmTc1CLylGFM2dtn8TVSTM6
ZFsEZG1Df9SmRYJgXgE6opaFYiBeozzkih4RzwjDbkUpT223iV8F0xvQ5+CiqTbt0+fx0pfGhHir
DdxUBPebovta+0Wqt9u7tlbSuliNEGnHpcobGwzySCI5RZrHHvJNEnyocQyoarVI02XNpxXwDF8U
H/+Hzh2mNYSTW8dppCGtox85M/yu2yVbTPdgbB4GX2M5KSbfJSHuokXI5T+AHuOvuct7mPQ0BZm8
UmHmsr6jp3obH8uX6J5gmiLZLLKQseoh5+aEjzZOwJ4Pg1OB0m8KFK8IqK/9NHdcxx0VJ8kjdWV0
A60thFsdxMfwPPGMxXTU7dKsubUajohHzwnj7fEr+1Jv6KGJPOMl+6reLWEbmj9lTHTX4f4i5RWD
sGPMVt87S3kae9BSzp3f1y9g9/WH5um2o14HSJBGIC5iGgs3NUAbl58wUnulGZSuPEGT4ms5k+pr
25p3JAPqIDMopmirTLaz3A0vvQZ0GPymBjQPdsUe6UAh1qswNT3pToFhF+WR1s/j8LbUx0r7Tmj5
qjgyBPqKSSwNk4JQceKyDsJprLO5jpt5Tj94/TDhv8sPZAOMiCRWrpx6kA6pGFnFCwIVXxF4lSSY
T82dKv14Oqq5R5ag2yl+6g9loPNDb3gkk/Larxz8S7NC7YtpZhyTkqYIneOm+tlPHiroaDZHup/s
8VgKTRmVjtSkEGvMpF8wkwuTfJyhf3SZN+wNL/2uQuUHh7/w/wWBxsUixfM4mGXT9Fqdnuwx2cTp
sZhRdpDmJWueomPEBWceYRSi5pfnoTaBtlD0Mj313dKE7hK3+caklvqmdjo0/2yHVZjI0qCxXtq4
wzyj6nRLEnqub3esFHAP+CoG7q463pXObHekSnJizWJ6UW7M3jwujzHtH24f/jVDmJ61kbOA2Aew
hcvFdpRAA6mOipPJ2t+O3oaLuVB/0qLPsw/iRsK/jyoEMNSaGGXsZIY6JIGhEqDY3PwGem2I0oCI
IJYJWKwsieOl8BLAxAvYSYQ7QoUULpS54/I0WVEcRmZRbZpoTxYySm74VUOA/qAqC9o3gBQv984h
Y8L0BEuaKjXfQ27kl+10j4aeyjQZP8qhQrzkhV9Q1KNXj16c8JW0lrGyUdP4NPvFQfP1AJCzLzmm
Z/Jj8xXixmBldn39i/7WNB66974LennqFRtkGEB/7qwvycatfPbePirSFGDl+rj4bXyXzsp0ADwl
aeHk0PAocwi2jY3leA7JrMc+Z9N+wc4l3lCX2Y/bjrsWfi7s8vvzzG7BmKWYNvbE2I3PJpiEc19/
dFAV5Dpn8VZ2Za1Mb/FK/z/fgO/DmT1SZmo6Q2z3NB/b1NP+ZoNfb5vQBju1j8og2+BNoXm1fJ7w
+nF5aVhwM6q2brXEWXyyHqNdc6R+6TOvC5THOWgRZyNfRkoj3VohAk5Wkg86EMMfd1i5TzfUj74b
98Mz39piV71LPqXEhVyh5Ia+WkeMHCvsZg8MJRv489HweXLH9mT2efKKtxpDF1j9KjHNN+/GyXKF
5AcpujlOBje9gQIpWM7LTXXXnRIf1PI7spuQnhSetYdHBdKe6UqG5xoQAkAIQSHrSjgPjfU8G5Yk
PjmvQ+AcrV/QLyonb/rS7pNf+ffhOdK4uCTxR5mo2soVd2FZWPWUFNno2nF8ojlT7GBmU9J9H1ta
DX8Y7bt039PWHLzcnZLoCcEPJAGa2Wky4pKVEj9oMwFSx1MZTQWUiS7PlEJBUZo0uhI6T9ZO85dD
/wjR16fK9ia//M4lC403JRgU7/ZXXwncF2aFo2w7VUOZRZQwb75MmCxNqudykr1VZEaEYxs1Y6Qp
MdZmsuOQ/ZzqU2w83V7H2rnBFB0STdS8wDkpnNPUzW1CC5gYJnP5YlR65gN+OhzqxKyPpAS4MNIV
R3Ja19YFSCHktlDYQ+NT2LwYpJAqYbMSEnNmPjgbn0qXvEV0kdTUVu1gUQCngaz66lmCNCLunW5Q
wijf0/Y1G38Z7M/t/Vs7gOilARoGVZHrYo3F7GnWG4b9Ay4B4Hgc9gHYk6mKNxN4Ije3ra3FcWwN
aoQoe2EmQ9i4rC0BSqdUQYqFzFwDF62Us3PdBHT/MDCKGq8IFe4rqMVGfauELB+8VqV+2z7dXsTa
V3G4suD/WRBcjipmbzpdp4TpmG60MX5gtHhSeyRy/8YO12VCvwq8y0JkqBJWakNdYbO0bK8X5o8a
j8M8GWTkzqvrwSvUQlPVAPmKEAnTUc8WtxvhAvGvjLVewXLwJ0lcWfwsGNcDUQ0iLh8UgAKs8OWj
hpF5wITdqUoG3wbzY53+vr1doid/WMAnB6oSmjx4fl4GUrzCmniIyYR2yDspv1dj7yXNF10mXSPu
FjfDe2N4GSGzvsaMFoQtkLKdcFGnGxuE7vkyHkrjcHsxq/kHxpZQwULZBfMq/GecpVoDWwaDxUjt
otBpPV7m4dnu5Becjy/DVSwDBq692mHrH4uCu81WVbqjjat4uZ+2SY2MGt6dBdoDrz42D3HvzXtp
NUvcTa40dG5UcAtmqVUGYen4lCS7PMu9prnX6h//5V4K15CBT2ZqFHvpPC1b9bnbcZGRes8Krz8A
ZryVlSBX1HouVyVEiJhWJtQfsSo18ZfARUGQnEDiCqEIn32pMMsKjRMP6qfDc7WB/m3r69+WDScA
MGVuxB96Ym4HcAkv+wMEh2mQSzdKWEK0fo6U0HokW/OugdbI++Sbf/H+DGRDtOvf8h9bwrcEddg8
j5aLyAuI01SOf6aIvXeDTCVAPOcfLoNnIIoDaOVejSlOWZGCZE5TQlrYT9aYgi0mCtBgNbx5YcFt
11ld0pktIaZYJNIZ0AJKWKcxashx8Uqa7HftdJLYtWoHvXY+L4FpsY9ocHbaZ6T+pT4hGY1cMFrf
N+yYE1maL0bgj307s8H//sxGzzKVQGo1Rpl6CIY7bdPthi9NYO4ir9hr4J2XdRfWY9iZRb7qM4vm
1GWtpcKi+jhuSMDpLtofBaRu6lNxrHxZi389lT6zJzj7BDT43KAIeJp36HMl4Jl5SPw89tMQsF0T
MJ3ia3XsHtS97MCvTEzgwKM7BJ5epDdXtaphWozczuEniYN63FIBO+IkTun12gxGWKD8Clo/YLgh
TGZr17r28m+yeWSJwPijsoTzfrnTw9S6rRMZSjga89YecU2A6GFKJc2pVQ86e6oI33OIKpukLU4e
YY9semeLbJjsymP+93LFoUb3BvNelnDekrZaMFtNp1NaeMYRYp6v8XF8mI7gDMr2KpTC2c/PHXDR
II+fZy5KRlPBjjbTyVJ/4iXhVdpPZ5G8Fq6gRzACxm4QYeBPVMVF/LNVMXSsEnM4QYuQ/lWPOh/D
L4LiHm165258rxvfbj1QOOw4I2gdEMktIEYX2OeUvvgVGLvFjxC/G5vsYsirAcDkxesGMMay2rNl
YLVrK0DyA4nPy46Y1hTh1nZLtSa2WnaKx7z0stp1PbdF1gBizl+f/WgcHAImZJ6GocMg3OdlVWCG
VgWfT6KztvfZUGCWTdEISPysGCEnuG2O31vndyj6GCawkyakLTCuY4i6RLnV5qPBdIxexS9x90rf
O5A5jngsp5JE5XoHURtGiw0oDuh6Awt36YxGxdrZAgkzphxTU/FzUE2VoGnQoiToAN6Vab6vmYM7
ApmP3B8VVeGwgdBxjCcgr1D3Pi4d89UW9LtUVmi46ldixokX1kH6jU8GNxTNJFMy0lmvTsbjsrW3
zc7euCFQmhj+S+X9Sv6vXX6sS2vCga6dKI6rkVvbWcd6O+xbsKLwKgps7W77Bf8coinQIQCSp6L0
DaqWy89Fjbad6rRH37fWSX6cDX3SHjTDSOp78N1Z1nFS1XnyNEqpszEbTW8Pae9G+vb2zxDzIT69
BgomG5V+/A9yIpc/I59Bp5UYiRmOXXM/D1UaVGkWe01kdD4UEGrJq/R61RimQKsUEhUYEbwicKhw
KtMKb3vMIN7b0YDyFBifqslFb7b2ZpDV0GGBFrguU39Zs4sh4w9tMCR+4inkRek8TToSpuxtUkY/
TaPQ0qwgKb7FIOjLkxgS9TKdwlWjqJPBcTmqSoycnQE6GLMYsFjtb66m23J20ITqfLOvg1yZvbrQ
D0n6fPuDfvCRXToWZ/fm41k2Hz8WSxgRc6aBWrMdGo2+dZT+0Cnufq7STVWZAVHU3xolX+ui2DoL
fdVIc2C6FTQISJ2Rv8+p9YCfvO+Tz2JgcHOBtRRsHKjf4DIT21dtg21X7dgK4QBebVLfAHHMMMg6
PVddBh4wgLBBAsBFUFBeu3ToMVKjsp8qQDWP46/iYG554piGdJf7I4iOHAdPNhlfzXWMh9AUjhAG
TzkkX+wuTYwVGR7h+Wl0u+WhWlpj71ixtVucSf1pR4vziDAq43kS8ym+oTzfB+QZbXL0BC8XOqcl
AekFtUKDRnArMEjrssz0OsZj7E4FOhRE8cDii7ilKXfi0eqJGRpd8kISfe9OJaJTJ6nuXG8fn+5D
+RDHcyUo1E7mdia1zXCwEq3fWOpcZrs5jW2oTA5l3O2HZu4xy6aarZTafdU2QjCnEwGpxweQ/SyF
0xqIy6Q4v+GMVrRPI5ToB5yf7eRq+9ykR6pi5TpYamvT2gDN9zz2ceQ50fDcK8Nj3FtLoFVIinI1
c/0xqw1JfL4qrPDPjJFmVPjh2IjRwj3RGOXQ5EZjhlpNfTtpvxajY/vanN1BY7n2IbkRecxyp73W
tUdrtrbNsBws8ILuZg2aUErH0v3tCLO2ZSYeLBwJjZ9kC1dyX6XmYtSZGdppC8a+xP4LPaDFU8lw
D4Ew5lcdmu3/nUnhXh5rgoBUpmbosOjOqbSwGqe93ilJoDtO4ddKLSNsW3P980UKp4sNCrXsGhYN
bHLR155pvYyACN5e10p6AylupNZI2DDKql193QT0fl3mGGERvSlz9tqa2jZ3e80jpNQ9oBUsX2Pj
n6puXzQyPJl9o3qxUUuQ09dJAH6FDk1wjF1bUNQWFrt06DE7LWjh85xshwyE+zZ8vH/p8s+OEsGb
oXSCFwWCJCaWPy6vs+PW4hgOLmnNMOuKjaYuXo2SMYiJArVvvtSL7fVMBork+bxwH8IkJFY4a4+J
g3QZJzWLgoh/Hs2wA09h1/1ui2yfJdZmMurjDDiKWZGn21915YCgKonaEsb/UOcVU+N6LqBnB6BY
2C33g/K2aOM+hRBxRjB5k3yW3gk7igQOU4h4pCGHE0+jYyeYMgehQ5joC/hZqlmxLM91alVCK3bl
I+hWYSALgRI6LwZme8RtzPIRWFoztOiJqG/UyjZlN3kIlpIU8TricUvIlzjIBbePmPIXiV7NVgxL
+XNUbpJly7vKTg30ua+9EJ9YW56PW5IzcF09wEMXeDoLPQa8dOGblwtUZtaTWJuNMLsDfW6QZF6P
yfYlKAswJCLGvvbaxpVVna5SRG4UuwlEOmesF6E2pTbF+aB2Rugq86NJkiB1tbumD5Xa2c5m8XNK
99Eoq4Fe+Sc3ypEwvIemYbr+cqUOI7R1GIxOsfmUZP2+LZzjRMddXidBk2ifvS9gDg16sCCAluMa
UqsqkP8cQekQLtMPAkG6qmm9vvpp5U0wGRI01tXgGbk0JspjRrHF+lRjWNuWa+5l0CbrX5J9uXWD
6eftY77mqOcLE3OHwchjin6hEbJgChZAipJAzbCmXXzHEdfpfTVsUkeSEKx9PD6IhC9I0J8Up1x0
iA+pJoPRsU336B9uqdpt5yHb0DHx+1mmKHedT/MNBeSTS4egkSxG7NwaNSvmHspFDJsjkJfDZgC6
gO05h+h40PZxFHxWg4B/RVCYovBlImyjmHHpofZkO3PVt1ikVWOy5rmZZNwFV9Bk0QTf57ObKG70
JU3BMhQuqvvUkuqXVdBNPaKskNI7OwZeYxpzr4y6bZv/MSb3se+zn/ZUb2x99kE3sMkYKrSmscHr
+ettx7rK7LF6PCXQTwXBL3ZeiETZ7NbI6RHS84XxIaZtXMpIQ2QmhISqmeuo7+zaCEkd+XMFwNn8
+/YirqrafIMtgqIy8Mk49eKjaEgVFSyooxE6QwuR3zKIMf04d0gU3dkf4mGjWKq/jMxLZimylv/8
izuf2wZ2GLMxnO3IFC4rpIrUyVWEHH4y+1O64RryNuhfi9fRk73+VuPAuTXBW1tjySpj/rCm+uoG
KDbAvQ6QVHnU7tJt/2V4knFiXD/yhQUK3stMdTH0Eptb/nV2hg/cEykx7pEFJviLD9OGPpQE6o9g
961DWeXquiItGBcrqHM9ArsM49mERzXRfEdR93057lIUNYb0rskTX1keRwVKpyA+1YYOgshFmNuJ
b5MZcJ7ygBmzAM+HoG5lo1cf4km3vr1QAKjzCiNg3O+6TXky/PZb6vqJX76CrmY4dDsMQO/nLcRF
NtWT6Ttv+m7ZtD69N3/VPgjEJE2P6wT/cq/EAb6izTB1RnEfabgJEq3dzOM91FsOmql8myIwbdBf
RfqojKk35Yd+khXvpfaFWMJsdLRM/cM3q0Nceu6PGOFb3413Xc8rIZvbp34trqAGAnVQjm+6Yu4u
JqOjDoG5kkR+Zv7UdBkVxlU6zzfUgMoU5KIxiC22Q2IS9UCw4/PmIH9p8n5bwemUpd3VSrHT3Lc5
UyQzmDxYiA6F+Tp+ESGaXc2V1lGLglOGxHDQ/4I9MsgIxgalc8w8SNyyIrzBDC3q9NzBvR7N9Vfo
RHiZTfZozQV6KoPsrJhC5Qh4Gl4QBeRFOL94v6dIkWAqK+z0qcct/Nx2qvsO4tTsUZkHd3vbKVY2
UNfxvWASLRBLfORS6JWrPZqf4RwnR0bS3+4E/eN8keRja2YgNsifeDquT/HZNYO6rE1QYQJifQgH
JUZwcbamIslmV6yABpHPMvFmC/TiLvMGOuQ5NPLgf0r21VF+W8VdNPy5vV8rKR6vBWBcGmUx1J6E
+6SCljcmIJGaWPQ3Se6sWg1M7ZA4VUDpEty2teoLZ7aE5aC64RiFi/RuVh8HswnjvtqQ1AaFry55
161uHEr7H0BVvB8FSxGr0eRrY9zJ9s6Oi7vKIg9dVEpyp7X1gKbEQpsBY+2gH7j8PHikLkWDvwkj
CL7TfQf1xHcTvXNwpOeY3kLNPVYN7/YeroQkFE9Q2kalXwMkSbDJGCqADVo0IUTbjk7lBG4LzgNj
IYqX4L3PBvu5ovYk+XJrOQDMYvKEc1M6V1rzyUIzRbepFqrHdF8E5VOHuYbGjwINOfOBDxBCpQ7k
M91eJjO+ssmwDGoHNDe5SIOwYHcZaV50sJwUzN6PeglsUms/ZA3zMZv/LxJJTIRzjiCMEgLiIoDb
ITTfq3kZ4Vz3NZj1Oe9cYSueoSlBqbd7d1lAEG+Zf+wlAlwzHyV+u3KloXrECTrRu8DUnRCYMaXb
NxH+Mmw1y9ej3ouIrM6+agIVXgw78QMikvmgAN9lPYou4bQ8MOvZKmRttzUDoEcB6IlDNDGreHkq
MAdZLH0fqSErkj+zZW2VrJEwKq4dgnMTQtBaUo2qJejuw9R0HliHj5TpAKplxLehIBJH3SHv+6fb
B29tWaDkRpkIzAFodwnLMkbdWZJS00Omth6JXqrk220Da46O1yeQb+ilgRVZcPQ8R4NpHqEB3kbO
xrAxSYFqu9u9u5W5vW1p7bmEtx7nsSFA26EifPmJEpuABL6b9LAiUPbySiT3jyjouVuylKmfmo2N
AQ4rRaMdbWNoyBHdR4E/ljg7tyJkIXh0csAJ2lnoTQu/YloUo8sxqBCOzTsZwHgPZotSNjK3sqsX
RgRXadrcstFFghEKrU4Kyb80D0jGW4Lfb+/qioNcWBLunAIqWEpFWxys6GnIjrUtKTetrQSHCgLe
eLADvyKsJO1LVRu1hYQsrr8xXXus8gmsc22ZeU6ax8Ht1axaM7mKCh8XRznt0kV0B9rQlTWSEInW
kTD0T5Nca3dMo4OnaKUjYTJb2Ty0UNH+w5+YNRYVHUiHgbkhcUmYFyCGKUk7YdK42N1e04rD8T4t
4KXwejCLCrkoRuLtBdAZEhq168/R8wSJXzrJ2nyrVmwC1KfByWXF1NDS+67qmEPCQn8mEMNIG5C2
SHyB+5JwdEx0SXnZBlQtVyi6LqkzAyzmJLQX9bhgfphVeKD0L3Wq+GYrqcavRNtzY6ZwJy5EizEh
CBxFGYeJlW3dafRBMeFRK/EYeIelZIdrO8ivP7T7AM+Cz1/6nqoWbj+pPXyvNHxdwVy0+hDry+fD
D4A+eD9Cbg0zOaKHJ1XSapiHIGE9OrPvDECMV3P+Kyk0yVFa823cVuBNQescsCzB7WLWgHu2d9Sw
HMv2gP5pX3nGOCqS+2Nl1ywMIINtBpjEa+Y8u+ibZYxmNdSM+DBX6jaP+w3p582nDxHYPjC7AKYZ
LjrGV3tWy8xjU6G6QtXQ6rr3wURdeKhea02GB1+JPwgHsMNLwUDRCJtm9O2stEuqoio73Q9d4xMl
uyuV8gdKHDLtnLX6LJiZUanhKQsad4LDLcocOVmdYE1hfdc/p/sGLHL5jv5p98Nx3pp/oTe6K79Z
X2UlE22leIhmITdrgX4Go6OXu9lqapGVnbbgeexHYXFQd7yKaPjzU3VPd9YD+To+pHfRNxfcuqZv
/Uhyz/19+4OuuCd+AueFRyhB+V34oNOY2GVXTEtYV+ZdEaMvlIBkS3LYZEa48555jaXPTtGCgiDs
CiQ1ebHt5zz49DrgKOAmQncZQ96uUIsz6ECryEVSWCq6T2ntZ6OkOLPik/9YwNtACITp0ul14cBC
k0Vhk7KTk0H61Ujp38GsqGTHZMaEdLBpIPU6uIoaJlG4zM8qIKOL9T+kfdly3Liy7RcxgjOJV5I1
SlWSJVuW+4XR7YEDOAMkSH79WVDcOF2F4i1e9e3Y4f3gCGcBTCQSmSvXem3iP/d3bSFqXK1JOujF
h4GKzYBHV2ac6nSIJiPbuJgTFE67vW9mqY57ZUdx9Jp2VZ2ZqXFyXqfQ2aL/Rx+Gf+Im+FkEkjZ6
RIGURjoL7RI6oqsybfLjKxcmzIMgHYJRmIJUe59A+TgMcFb9ZLQxpNSdOA+Q374wUB33uY3ePPvd
tJQFIl2bVlrcYOCmwJeNU4bH8/UGC6DUQcsonUZr/qZF9mRm9B2b8eX+Bi+6i6zfoKsM9ki17pW1
dtwD96GfWKqFeqpvIEQCmbFiCxrz1/umPm7Gm828sKUc5twDcMKcsZn6zsMTNRRhc7CieR9HMSTq
gxHMm+Pvz2uEoskD8Vdwg6HBA/SW+gIjzOy8cXCwRN5sndE+x0O5klctfSz5cJU3jxz/U1bmMCBo
e+Hqp7itQ21MA0uLQ0sc7m/g0rcChg4cFHBIvPYUl8h6o9CckumnvJmfR2H8BtQBbMvjcSyLlZ7A
QtwFOFES3WHgGBARJSjSgVMfckr6qSfarhvyndnOK0d7yQSKUUhHJQIFxJiKg1cdynqamE9O2j10
mf1zNuI14s0lwATw+h81SmS9N4WRJCV6avBiPrl/WSAbM6xvdUjCsg+1XR3RKG2//YfugmyHgn0I
7HCoJCsBKxeN7zexM53cAfNw2W9zWHv/LrjBlQW5sRehF3IWYNrWYSHGfJ8XH9rMDI04D71y7TG3
8ImuLClunZYaK9wElvLqrwp9WDCc3ffohXNzZUAu9WIpVkzM2MlhQHffC9DvuvN3s14p+qzZUN7X
7dwSIhx3OrVIIfIMs4HZvGnY+Ol7F00fghKrVLGTWNHrpfCu1XmOaXkMQH3vreyxsNnRqOZHJ//1
2T2ThjD3DQ07ALc9ZT12ljNNqyz0KPVfGrdDQq3ASNZAPwuV24/CKcA3gA2jwq9EgNmdaEK6eDqJ
7HthjwEixc4FFXA994ca3Z/h1cNju7XyIG+nrV6IjZUAkWShrtt3285nUTe/31/5wgVy9ZtUhmNN
H4k7UB+/KRyi7mBu7D+SeCuP5hIMgiwL6ucuNI1wrZv8UR2/vrlgGI9yVNfQMwQX0PXH1UZjph2T
R05zjSeis3nTJnx+qWfhoX3Npv7X1DvJj9LhfhyNpp481lRv0cf3CncXowi+m3vWPfeJXTzrGimP
9Tx571qi1VmQ9mXzxSRt7YfJ1PevpSvGP+msl19bDayqxoimStHm3N7V+mxg5qge8/NMhNjaOs+g
dcypCcVOYTOymzuDsq+czekPjxAkRJXeOlGKptevnDMAJ8tBywGIc7KH3B/FkWtGfRQIzyIooP37
pRHAFbtxbofpMOos0Nxk/MfB+r+CB7rfxlNJ3+2JYL6LjRqlIAewPRb5ZOjfAIdxHrjt4pXqcr/8
W3h6PgYZcDlnLmL7xyx0sTcBGnvrKaFPTNcgA1QWfUmgxE54djL9Mj4ywFcehDFPIEHiaY8/0bY4
Y+5RcwMNV9LeSr3Weu46zTEf5pyB8TU2zPJpcho738bekNRbqKbqSZQltdeHuPsr52D7fHhx5tn7
u3Bi/cXNGX/nkAU5ZW4Wi8AYwM3cZHHqBbXPitW66W0chfug1QwaD1ROwQ1w7T5OxrwYK5xOHHNV
drfpzBeiJRAHOdfTkbfutnT+CLHj42E2WeSQXZX+Xjk6Mje48eB/f4KKOZsnQGnQpZBHhzy1blB8
9bZzMO6TGvsMuexh0x/sfbFLRACRSm2lTPdBiK+axyMLKaYuAfRq5biNGWEpgfnOCvuNviEPxr7Q
oQm86TbtIX6kkroyTP/yoG5z6IYg2dqPOsbx17oYiyHk8ocoN46bS/Je6KacevMLuIORuD9l4x/K
30rjR1KfUn50+yc6eAGf6i+DxcJuGAJO8sCja9wxS15x+VOUQD4YsdORAXuS5taDiFlQ92tCXItR
/NKGkjI21pw6GfS4TpoR6G92mG3Spy4NNJADyPeTaQYf7EP/mPu1mLm0OrCFYu4Tz2rciMqjV+9o
YTK3HE9oMbqbfmqyhySN85Wn9W1BEyP/aHAgVQVDLiZArk+WEINGOt6OJ0gkt9BFd8XXYX6yCztI
gDJaOUPyJ6tO7KHNIkdN5KNPueJbUsV6qxcwdjRDFhRPEqVjbZrTWg656KWXlpT7BoiSglUTLMlJ
dlxxofAfR2dX0geyAWAJ797yteujgsrO6coq5SrurVJJYK1pAKTF+j+2h4PxHf4fyHXS1//kIxcb
Kn3oIv0DrlizjRymhoxEPabO9JqvOMhCzwoecmFDyWHhHOXo8Hw8VUl10K2MBU0rIIOXP/sU9R49
eyiS7mhrzpfJLT79uMbT0/A+dKEwNK/iMLQMLcZK+OJkjhq6+lWI5/YG05PBbH8eLHltSjnotEgm
rS9tmErcwCytXZN20X3PWDrRBI/bj/4snrrKWaNZq6dsoPMJyneh24MjF3MR903c5up4rAOUhYMM
bvKbEcghH4g36eN08rMZRQEHvGwiLDtt5el5+4KSNQEC4ApmnU00Z6/9zukLzSsKPAkgT/jNHqfk
XfP4NssNsXPbdA2+srBv6LshW8eAsKT7VA7UVI9p3To9YnD7NYm7gFVr4iJL6wEvM5YCMTqI1CoW
TK/v5pTSCQAZL8QgVqCbZ9BjbjyW7O5/IJmpKMEBoo6S5gjzB8CbKZnMSLXKrGUmkx+gwnXMdiUI
dpvdGi3ykh/ADTCfgsnUW8Km2uBlMmoO4p8TB673vYXqXb5GSbKAO0T3Bv9DNAes4UY+jWS6xyq8
bZATiU05B/2OnnhQHrQdRg6Oa6nH0pourSlbl/a9CyYGYzxZGeKNoQH6ya2QUW9Ns0q9E0GyAiIG
FLLBsQ4Pv8k2IZHluEMLZY6ZoY/oiIRXx9FOUpBYujZ7nbvsbeIxnkv3fUP1wg+70CABCkHe+R8o
/YtojuarJ8opL8+Av/SbwSCN7PNxQHz6YgziBvo0KxaXVor5PqnoLmcP1ayyTLx5ArdjcTbbGJqI
Wj9Yc5TUSf6tNkhlBA1zmm8cnJ4/76/0piptAiEGTSsksqC7BfBGyQSaKulayrvs3EWQqsU10kJw
ZeckOyCrwQPthcLesPHBcLbd35aE8YZspUB3k9mpP0GJYQVmOqzGwk9ID+xPl0alG7RjJMeQ+N5+
ykDhqW10PNMOfNfsPtv7+TCO740YCjKCG4Bh4qdlphtghYZaUGTGY5Cn5HB/j2+9CVt8YUK50CAX
SjSfwkRWYJSKdFvNKcJyYjvbGlYuNvVkfqwGjPo+hscgBaM6bmeAhT2dCxCVTxSyIj7eHyPrZ9zS
81qT/2b2Rx4S0IG6qA0CO+mo4BVoiOsJz63iTLjxc85t8yDmnhy8nuXHmlTlFpxQ5FHzY68ECXVd
7DCU777jYed9v7+/i2cH3TsghkCt4KrjB11uirIY9QIXhQWkGirL/L3hnv/uJP4IKfrRzuLAy/2p
3fwHw1L/ASRzaNITeV1ehInRJpkBRjnswED197jgzrGomH8YunZ68FMxnjV8on/uG731Jrw5MUcm
WR2g16rmLp2X6ahsaMW5mErrESSa/deE6/6xqcruGyHaWtHxI4W4vCjld3YQglEwwgAUwODXq4Ro
kT+SEt85zfx6n8+tF3Wm/dX2tD14x1EcSwgPQZVxpFlCg5lkZQA9zX47Qm4J9Qh7DHXgxqIBYFrW
aU8Ycep3pGMs6KCgFYAj/fcM3NVoGQdKAL5mRilw8wOY4iSAzsW19ldT6F+6tnPD0slq/GskAY7J
KPGveM0m8Z02iEE6vM2ndjoRp+9Dwx82our+EKP8Y3UIG3R6dAfjG6g1I8x8/y6KStuM+kh3jR6P
Ue0WSdRR4zlxyYOdDF/S2H22Uudc0O6LaDI/MFoqAvSVtiNu8w1htN4AyYDyoZ99NSAvFkDFSgTe
0DVf7by3QwYN5SAXfruxneR36vO3lE36bnCEH5S1PiKee8Xe9utqy+YaJAl6I7bQ7vo50+L7rBUb
qmNjOzsqe3cKqdv/aquklz3dYwmiRDy2I2eCwK2d6G+dYRQbPvWfzWDld/9QNcE5xbyNynCDdoPV
D8Qtzj3FaCYttbde17+l6bhGgC7jn+pg6L+j0fAxeq/WmzOmDYXTzThGGb5bx5Jhl0Dc7VdVWlpI
jCw7Ng1ouYxsSD4dmbFEzPGi7S+VfdQQ1uoGBcAGS3Ry6j97WdE/1SlpDlVlDF8THIvt/bN784ST
eyq56wG7wVMKwg7XZ2no3Krt2744c6vK6iB19Bpakra84T0vad6MoRzTCPLSM91XnniLuw4lxb7h
K1Ws23sCvwPgR2AdEL/B0X79O6wYop/wmOIMAc3yW9K5ZotS52D6IYYS2Qp6ailiYXvxTkEIkVHr
2thU0KHTx6I4d0K3v6JJ55zSsa9fecLig2j0NfoCmX6q/gQRFJDwgo4AI3Fy8RdhmWutnnR1XkB+
NO0xAVRp29wcYlkQJb8MJJIIKlN90OsuBkZxmPqVS1h9JX18ZIyJo9lMIBKuK+u1ak8ULsN6WzHj
sNQA4n/zmnFcE124qa2ohpTEwvVFCgYPGLJ32b4cN4n3mh2lioYRDn7UMVSOQv871aPpYW36Y3GN
4KKC3JZk9VLPbDk5rcgF9lgbMHqrQbIAJfb7h2XpWgd1LzTj0fP2wEZ1/RkHpsVI0GFCb1nVhcPk
ejSMUx5v03iaRQgayeprCo2fNSLJW8Oob+DJJmfEAS9U6d01LXGbvtdy6AHWT2ge1GgegGoEIiGj
WxHM+cWeCIg7rxyTpS29XK/8+wu3rdES6PJGo2egKqdN3iXZDljpbiXkLZ18tNwl3Bi4VpR0rq3M
NgO7mOfRcw7ytSnUsh7NXaulzUttdK2/kiEtHX1cqiAr9iBMcsOa49sUmsMVRWj3/VwPTGvuIgZM
3U7P4hb5Istf7zvN4vJwkSAZkygoS9nEGDU4QhqTnmuSTWWY+h7/0Td97WB4jVVldN/a0s0FXha8
7tGPJ0hArzcTeOCi9sce1jSNR2kZP8dseknz+HvdxmboJriUucne7ltd3FQfZQss00M9WolvQPKY
3Mlieq60qqRh000m2filX0D4QAAHDSQn8z9b4pesacgBwX+ELBvwGuWdSFG+6uwMS9VK/QX4+F+6
36zUGG+qGDKeQfEIySaqJRh4URZW9XY6zoNFz35rYHgYg1Gg7SbiRwGk6j4lRflYFzXEDerUCGNC
2V5oen8ybNaHvs7X2GKWthnleNQewBWj475WPq6ZQRykxIqnihE82EAXSrb43LyKSoHbOiImt+r/
4FHAt4P7EYzVEgh+bdQsAGqGvAQ9D6zIHoCndXdWmyFhBk1TyP0eymHcQ+bQle6aLP3S0ZG9eBSZ
4cvQnbo2PZUjS2lF6Xls2h8Fi5+tmmuRYNnaI/UGyiK/84UlVR1Xo4afEV7QD72OOAnzn1IPxn0y
t0nYa5G+XwtDSxkBMK0ICbhGMNSkfMqCeIXhjznFC7xKHkZ0+kdnAHeToYvITtOmD/q5z4+60cX7
AsSx288f2EvzykdtoRuUl01Fz7OR8QPECEWQAci7RR09edDNsd/ftyfDjpoAgdoTaR3wVagmKeeo
cN2sjO2Unilm4mp0xrp0rUK2FPkuTcjDc3FZzZMz8q6DCdIWRpRNHE8j5Nhbr22q0MxsyOthZjA0
6nxYiRKLxxJwLkwdggAdpKLXlh3sHDghGrC/NSmwwNlQlFoA8Dl5tusx3jlmuVZjX9xOVB9daEEB
o6yi1x1TEBsq5vSMYvJmZGedVv/hUsbt8b8WlKPXJnghEgoLXarRh5YIsjX9tH4pZ7/Z3PeNjyCq
OAdyG8z2QQgKyotq688DeUma5To9821xMOqAvpBtdox/WSwYNmhpP7kP+nfnk6hCnHjUiACOw/FD
wqh6JKQfvc5xZ3puIfr9TDjY4wlv2RbkQ/3u/gIXwtiVKcUzGUhCQCSGSwRNpOq7SR1/M3WIpoFf
6msFoAVflJM6gLXKye4bsKTR9sMIVAdSNt16iNFerxxnW9IXA5CI+6taiGAQlsDFK3EHwOkryfA0
WXQ0tDiHSJgROQK8xF6Nm78IcF2ERgOlWOfPUPfhfasLni/pPLA6zPACEaYELsMver3Wsb68m43z
XDr5YyGH5u5buRkBkN5xaUZxf7Ci6hOlNcU7hh8gVge6ucB1oskO8idtI8Wj2kd7y0OURfJtYW3d
6mTNOwI5sVVGhSXvQVETdwWGmlEbUPbZnswx7z1cTXXabA2936Yj3bbNZxGjcsV4n8qnE+YNQNJ2
HcRAnpCaPJVPDLt6dDRrx+3s8zFFMihgXM4BO6en3nl+bbVpmsrnk4dKRjCZ/jhGdCT1Dw7EZ7xS
UFi4D5AmgUz6QyH5po3Qo0eL6Imc1NdS+hJPlWnveTUzG0CmsewiImbrh1bHLqKMlXvf7nuQvL+V
mAZwOdSSdTgrUO7KdpLY7Ia0HHAOBwjzBGBqHEEmj0pcHmCcU9Bt39rAaYMFWPNWMJkLCwfuE4Ph
+EOSPCimXRAbFXGKu33yE5TsDIMVO1yCmRFMCZMPrIqxfxwjZyx0a/Ln/roXjUs5P4ztgGJMTVHN
vtIoKXEXmh3Nv86J35lBnU/8oc2sees2cfyzqWYUXtJ6hb/tNh6BfQ6BCANqeCCDH+vagQEZzH1K
s/wcT6mTBuPk6McYTJWPeknajZa7bANKVr0MODqFz7rdzK/3l357UOUPwCMBXK4Yz1CXng6dl0yT
BgFRp5xCW0wicLVhgkjRtFZPWjQF9DggQKgt49q8Xmsz9kZr9SLD5TV2uwFcMuEM1O3OT0ANen9V
twEXIHJM36MvjcFx9HKvTZkFoKoVxBPPVmIJI4rnebK3fsd9Z8XQredAwwzvZOSIeNrAfa8NWaSw
0YGakCLSMSpisa3wYuzyH635KoS5Ed387f7KbjcRlSIIF2HS2QRhusoDnzOTa01ilufCm7p0Y07G
lGGMVnch9egO5irod2mBcqxaKnFhnFZN2rRpzHV3hthlF0luOszbDI9sF0dtlH21dvrTHMbB0G6r
Y/ZEvt5f6m1W4JBL08p1Vtq5F7cUpgc8E1EvisXwB7jJfFd3xvjiODZ/+6xB+TbHNDtezSiXOdKr
LpLxCm/fVIs7BF86Bkz4O49R5N/fsTXb+5YWCtjXphS/KXFNA2KN92k2mCF1/hpwGBr6s652JQfR
tDf8bbkjCNu6FcMLOQI29UNaC3UBYB2UJxyeM7lHCzTI8wM/cGcP0i/IZmQbLbQhFmKddcC6/Gyr
B0ClPNbRAPII0PFGayTjt24lp8GlzC2CLrpwys+wvczuB0wrnGnSmVvHtAAeZ77GwGvaoSyQmUHf
lmh45mgRrXzl2xME03i74kwgeUBKdv2VG5K7MRtdlAactNyWbg+kmc2n7sUqXBCr3v/Qi8ZAw4QI
j2og6j3XxipJOeImKBN2Yz2A24xy8qdnOttNBJ8/um/MxT92fX2jI4LXCOxINI5KqhqbaeV3OZLb
zCigJSLILCnS3dqKal5ycUqmbK24s7Q+dLXwEUHFS4ybBwmkjnrPGXKUmrw/FRHF0XI05oE11i3W
6sm3QR1tNMC08NkwL3xDxTPygdUxp/m56pthiMDJm78bXZev4R0X7YCLCW8sie1XaRxtiBoI201h
R3ebA/PTbpNUxVq2vmjFRiUQBUFU6mzFM8Da2psgC8/OpZNqR18Tw8vIBr5y3pesgPAJZx0IVYIa
xrX/8TkDeQGxMtTBBq0P9K7W37KqZGuSnkuuh4CJdhxq4eB3V+wMNOv92oayO973oTmT+GxbCa6k
MRsfUr2IP/04BdRMwubBB+ugeqGc4cwvqWQvlMtCNXoDnhXWgutcMMw+DLVtbe4frNu8GPouGFO0
JJYOZXXlJrJLKx1xQabnccJMf9W5EkNF7Hd3dskxj009zLwUqq2ftgo6ATA/yNxCokavvx3mF6pU
iAIatW7uhPD89DCgrLKDVEIl1wneaaNh1UqJ4fZLgkobLU0oY0pZM0/xy0rvXG5xKJrNczqF1tAf
nRoix3HS7xsE5pXX1aI1tPYkzEYqEShpf84dTdMLiDgVlddg4DMepge3tPhfzCqMZ3T3xYrn3B4I
5BSo2kiAOD6lGiNbQGv8qnGzc8GJyCIbWca08w3B1hCYtz6DdAlPKJT4wZCMkHX99YpuElYmkO2m
Xf5Chn5n2NocmKObBIJMh3Ee1yzexmJYRG0IiYOHP9W7po2BAfEAxTx3jRgfkP5qkSn8ejOW8xor
2tIufgyBYbpVTtLKn3KRKZltzlp3mjIMHfXsS2oImgUOCLZWKhpLZiSbtiQm+bjars1wXrVJX/fZ
eUqTN/SGymAk5s/7p2zRhomEDwVJCRhUTlnRpCOzY6DmGrtJjhRv61PiQw32vpUlb8DM6f9aUQJW
UsUJ+jWwMmd/mQ1Pg6nuHnoTUJC2CZpRWwlYS4tC0oRmC5BsSDyUQ6y3Y9+MlpeeW9o1bK+blR8/
edOsp5++X4ALAHANDyCClpOaTOVG6U1ph8ioaYyd/QZo5rDXB2dtLHRpQUjbAPxFBoDwpMSJunZH
UVsWInBvsidXM8wf0BuqVyCUt9EI9UdoeQCrCqY41AKu/Q0Na5FBSCA9m7iTA6ANN0JP952VtUHe
myvOvXRcwU0DeTS8h60bqCryTmSEFFuXJGb1hL44pYFWsiQa66xfsbW4MAR1UD9K/JmabAwW8TSQ
ZqRnI+/n0AG/4FOOMuVmciyNhXQes6/3/X3BIHRipYgQdhL3iJIP8NkbLTr16bmPIVBi4e0W2L2W
QApkaKJxTNYC0sJmyrgOABJaGT46ANdfbsr8ftJxls/OMCRBU+bbtkr1ELu6xtK84IkIsyBottAB
gzllZTXKYInnlfDEapgi3iX5k4OS9eevKQLueTDeS+EhXP7X67E6Q7T+FEOY1uWYiEOBxDcBQLn/
kRaXcmFEiRJNXraNNpMEtR+3Gp5EJtiwFZoQa6rOS4ZQ3UO9AurUt8K+dOR+ZvM0PYPf2i+jvs2o
uSVDbqxAP5a8QNJo4n2HIQFcg9e7Rt1UDA1xk3NSo8ougs7TA2Nt5njRCK4j4NpxwQPdcm2kHjAm
q3d9ckZJ8IvfGW+p1209Mnw6DwNeX54fBAhZ75E/4+KKjQl6g4PfJueR0x6FMoj+5bHuQkKR8a7H
pM0k3u67w+LCLiwqZyi1Sih6Dl1ytvL+SDFiTDw+7ZBLlNtPGkLFE+JPkngUrWSUuq+XVrlQvHRr
iG87AqItI9EOOSZv6lGs0bTJX3z1IEbiDGQHxpNAOwbPUz4Vg7Rmgjl0cvL04ojhInMLwMerW4Pj
bnaSNQmQm5oGyhioaaDrj/9HQFeWNfSQkANa2TsNvaNHKKT/EKw5dpY4gtoXAjgFqo+JvkaoevPV
pFUEPEkzgA6IimIZh2SumA7htGEuW7Am2M1WYHR8W9d07RJeNoWIDslLgOLV7cyA3mqdbPROCSvC
Id4mGg+ScaUifhMrPtbzrxElKKE2rOdDDCO5zsNpTsLG+fFp98OO/WtB+U44byzpE1iY2VdS7bP5
df50nxaLQO0ZSulSMuimkVImvDSGGSbMjO9dK4448yOr5/vPr+TSjNzLixjBq7LPRA8z09QHUqTE
Mr5CDCz4/7OiRKJSDF5Bcrlfffro980bgNdFiAfaympuFAnQ/5VgXuQpwLoBlaUc14G5OmRQ4MoA
rv89vRmPhRG0p+zknIaNHrF4uy5bvuTSlyYVb8vbLp3aVJ4eBq6FPAvMDPmQWAO4LZsB0gIIPvDD
qY9BpGToZaGMfeoIBsfBNvwE8bGX2JzW+hGLhnAy0VBCBRu1wGuPmFthZMxn3glP7QcPartTs5n6
PLrvETc0dxivQqdOqqhCfUtiga7NTKmIDaeoIXseGSDRKY+DFg7OU+E8xWAT2IzHdN++DnTDyi+0
iQSHLNfKHXIbJq5/gfKgmieL462BX9AUUASwrNCf4xV/XDSBiRw5C4MLRCVX0oxpEG5caFAFaH73
Dn0i1WfHnSWhOHqtuOAl3eIN+2aMBq+W+U58qqk450b6PZ2dv+9/q4VVXJpQOTeLBiwYpIaJ3Pvp
50PQi1//wQCILy1olqCBqLYwR96MWdvH8alPk73ozE1eTisf+9arsU14lcl7Fc08tUmZoQjhNtyN
T0MFueOKBw0IwnPQ1d5fyUdF7TpfuLajOpXBNMuufdDkjZxESeM8JIAtY1JG2xaTVweiKw7ciB9s
j79bdvPVrbJHN+FbjHFGhDxxg+3T0XvjpPx5/5ctbQBoJYH9BZGQJMS+Pm9U1Cb4Re34pE94l7pF
6E7nPF5jhF+zIl3p4jppMceBUQITGrO+HjjDL66JyPHGlV1esyL//sJKRvKsQUkhPhH2JbZeneQL
SVdc8hYZiXN1uV8yMbywkVq52do9nF5rzV8YktpCtCRwa2eXoatmFslBcGfXzn7ojdUxrcWeN+nW
84f/4LeXP0MNk1qTVYWGDQUb9r6m8dZ1WxAGlZv73iFXo7rtpRnVbadkwDsVOxqP39qeberh5FI7
wFD2SkRcivtX+6oUNY2RMrASW/FpOvZ/x0UgzkVU7+wfxjmDfE+ThRjQeqBQLfO/CW/Fb5YCGTRw
MOmHeYJbVlqtqURVzRq4Ten8nPjJvuzZyvf6v6zvXxtKOjCaxOeTlWgnsveeQJvQNg/JQwV5gnFP
NnY0/JmrHUPD++x/16I1fsfFBVr4kJDoQA1XxUf4HtNab4TTlrM+AnxuRJiWWwNhLB8NNDJkuRO5
qVpZmE1HWGzWYyRZeihmiC8kR9EEfST57yqQZUf9f/lwFxaVTZ2hJN+CTRhOw38NHZVi0isWbsGY
8rzbeI1/EAeCIuD6vMfWSEer6GOwo4iNAbIgFmAUcu+c7aB4s/6Amfl3ufUO94+dPFY3x+5fo+rN
KuqhmWN/QCCL/55iAJXyV5c0ARsgmsnT504zV9xz8ZxfGFTyY4FCdWHqWCX1mhe/r46F2WJ8x/qS
MLEibryQi1/tqMpvxko+NBj4kG7yMUMejQ/ugYZuIFXsiy8k8laQb2uLU664OEOfWpQwqJM8REoe
xOkDJgdCAhKY+99t8ZxdbKP8+4vLoS1FkY/5GIN7C5pSJa51azWQrNlQLrkpts3EJjw+dT+BDdYC
69HYey+g1TqBZIGfy0j7scYmsWZSbvDFskBVYiS+C3ccufvcu9aTnq1JICxe3UBwgXsWRKI37DUm
hlfnkcKEUSch0R+bptm6/qef59Lz/jWi3GY9WndJAv7xUzZDYwFsbhq2DFRxKzFj+fT+a0YJGRxj
3z3+w3ZZaWDX/7RpHRrOlyo+m/5fPHOj+063bA79OfTH0fBXGyVxJtWeqy4+2UVJ9l3GAAZh1WNb
9UepFZ7WEMNrMGO5Uk1ZPFUS54OHJwBcKqIzNsrKoTHDKuv4IQVwy3l0puSQUWdlO2UqcxMMLwwp
h6rsCh0zW1gf55CDbTFxbcyRAYpmjiENZy0X+OB1vGdOOV9Cz0CKG7c4X5HzNNSB+WdkUZ0ElQUs
E35AOG39YovejRdqR+uPHtn7tfC/tmLlvA2TCajNjCOesDeDNpucJhDePEBhKBioveI+tywR8oa7
2F8llSSpnQG8CmsFBZFkHVL6T1ri7m6+NOWrGLqgcn/2PEO5u93d99zFuHJhWTmPDHUlmwu4UB7j
LNIvZfbPfQOra1OOIvCfrkhmWJApSf3iPaQRDa0d+1o/rX205Qzv39WoQBW8tUE3Ycg79G3emm8l
OBfD7OiLYPxOw/6nwCDHL45p3+q3nwTGGpxy2WdQcEJ5xtZvpv+EZTC7Siu8SzxQk55zZEJ+8Vc9
v1bFvHIgFx+z6FP9ry3z+j4YMKttcg/tbONJe/Xex0PzRCEc8XGFD+fixYyaENnsflU8ctlh/jWs
3OQ12IS0qsMizR1kI6JyQ4/xge6yUET0GVPOr8ZKq2Q5/btYqhJ8AH5NS0jPowRxLA7NwQ6LSNJq
PmPQ8SBVlPU9Obgrj65Vo0oIoknG0V3AMo0n9icGz08KLsU4avbt+/Rendut2M8rC128fy/WqYSc
Ge0gozEbvBAwqULNd1L8Tsh/jK3/fj8l1MR4nbsNwW62m36T7O2wpAH6F/pJe/e29OhtEOFKM0Dz
MyygNS4Oxa5e2dw1F1JiTg6J1kwv4bucv2vxYzGvTBus/ftKxGGVDtpZE/++VtdBz+zAzNfo925Z
BRCxAYwEIxrQ9ZII/vr8edPk6f2EbWQb5714Bq/K1n3Odvw4h1M07syH5iTW2UyXXMQCNBxyo+hD
3eC1CeO0Ig2s8kjyRJJtEYEMpgx54OKL9a/m9yRakxJes6mslLcNyOY02Jw4D+LuXCabzFnrIa8Y
UV9b85j2czNALoOYzc7q/b8F6b7mI4Ym7t9GSxnTxQY6yiMLhMq+lbtFfEpJFlS2CD19DpNyCGKH
rDxEFkMIFAIlngAt/huGjVy3ec2g1nayQOpZvqCtK4HY1s47Js/zxt3TbRKtEe8uru/CphJDmoGy
BPzw5FSY5zpLgtoag8J9NdzD/X1c9P/LxSlhZGA6ByMzFtdumsP4WO41hMYd2SSH1sQlOx2KTfGl
6aO13ttihePSsBI8iiIuxgxzeKce6cQYQYrjt0woXODbx7O+X9MX+gCbqrkogJL4Dw0s3OrKfdf4
bme4/UwgYoH7bqvD+QP/jaeP8bzzs9D+1sVbiLLnkRaaX8XWxQSecA7GN/qeQ/Y6/avRQwKu493a
D1s8MRe/S7kVcysGSTk4p05Z3W8tSP92A544eRzd/9BLsfRy+fJnXLw7oRxqxCa4/U56UYez+9Cu
NtaXz8nFShSf7VwyttzDDvMItIwv/bn/0u40EEU7x/pXsa+3034NBL5qU3Ffl2Y2mHwmckoPxWGO
umdMKPxTfiOh/IKiQmnw/0GIWkZK1ZUkAgMa8BhpRHdN2Usr9hs8d9Fycmb6QEG49sIrT3/UuUPe
R797MgobLpWD9ucH6zFDsRL8FvJTEO7gnYjuHjhUVD6j1K36cZ4SbDSgfPMXIqZ6OFjJjNHVBtMx
7NUFLW75CCQjW2PhuXUjtBLxMnYAdJYALsWNYhP0c1VfQ4lzmINmeBva/yHtu7Ysx41sf0VL79TQ
m7tGegDdsen9C1dWGtCCDjTg19/NUkt1inmUnJ550epWdmUUwEAgELFj74c/66ezgbkrOjfbvvRQ
aNtWlFIYcKyUqPG96Ffe2l83D/gLkKXg1gWx+5dJ0b5WohLgAvkYTbKn5C9mCtZHE5K6luKJtVLM
7Am/e8o8IaoDko6BYtSLF0FnpF3DlbKSj1aNh29i74F3C7Ra2WAEZE15++un+d3W/POTE550oquq
GkJtYzFuMIF+3SrpCvLy694Bs4zmFgRLAeIDgut3EwW4FnQRq1hOITkGcboi6YGTjs3I6zANlfhV
xVUD7INj8acBfSoiNya+dPSyf0I2fjedjI1onTKdV6dj7CkvIKHSrSFLvx5s2MDnwngEzvUXVH1Z
zHhCW56OudzcyGWUkMrkO7sERRtXM9KgeZNCssM1mb5SVz33DrQh8wwWJlifyQp+X9+UsJjTtHTm
Si7YPz+1QNtIfpeEmGbWCRoAmAcvLqWrqvfXGB/O3EBAgVozxwRYWKA//rtpsA+iYTsI+6hrz73I
iG48ZOb198f6q+dghgtSt5i9NEE8+rNSdOKc+jDqQw/Mw5ElYabH+0I0G55fxTUjgzquGPt6EkxM
lAKtO9MFAZS3SC26Rq8TI7Kto5YdepsRSV8D8X89179bWOTSLAZdjlFZ1lHuMcDf3PWDfWfyDeRd
wu/37Yxf/Gbp54jiycaBcrOIMXMHqAiST7qvdxakXD6sm+pxfisAKodOl1cdS0ioraWGX08DTGNq
3wAQECnTsgc1QLFGF41uHfOSGJfOZXlhBOp9/dLe95vE7bwo9tkrSBnANeclAV0r/X51S9wEGCoA
HF+Fby5fZtAnpmVtCeWo0Xs5IyaEi9tqZY1nbeCoA+cI+NcXGQI5qhNJLQfl2Bg3Amk2z241SKr8
/Ib/9Tb+P/pRXv0z3rf/+G/8+1tZiSahMV/86z8uqw92y5uPD358rf57/qP//k9//4P/OCZvTdmW
n3z5X/32h/D7/7DvvfLX3/7FZzzh4rr7aMTNR9vl/KcB/E3n//J/+sO/fPz8LXei+vj7X9/KjvH5
t9GkZH/940fb97//FSnIiTvPv/+PH168FvhzV6/5a/flv/94bTn+qKb/DdgxQGrmQQGQUsL7ho9/
/kT520zTDAAJUqyZRvyvf4GOMo///lf7b2DIhjA8ANdIuwxZwx9qy27+kfq3echl7q9jihOgePDi
/mvdv32hX1/sL6wrrsqE8RZ/m/n9+OviBqkCCCshgYEWNhCwGJtYvC+BcomY0vXTPuroowqO6KGd
Is/SXgUYzTVqulzh92rV9VAiNx/KMlqpIS3Ywea/AMYNELrg+CgPAIH0e1CuHWVgxpjqe2sC8Wnd
hGAFHQiDXJOVaDsl0nzcSEHt0FunFFtJRmMi0tELP/lef+zLyj7MuRC4uRSMjWJEanEttWYp06Sr
9L3JMx8gXddCTgYuhKCetJ3DHFfmracn1GWChpGkbL63//v5RJ6GRAP/iykpB73wL/BqBIg44kVX
7/MqctOmeO31AZyp0t33ZhaD3rMdQMUB3NFw7+PKWMJzdQrKasUp2H7IHtGMaYECRaUwrr1K16+m
DDVvEPhZMhQgyu5P7zFmpsDugDoUIu0ZYTDRT1mXGHzaq6loiaVzj0WFX+3LJ1OR3LwBfEPLvaFs
/GhqVoobXzYYw8Cgkcb8mzPPPy/TjooaVa6baXMAHtLrVQXf1fKKVZLSNTOLGznp5DzuKpjhzo9k
BFNhpZJxrTe9ZmS+z06uSgfcg8NoZ81hMPaNlZNJYWQaV2Z0FnULuMq8Y7gpkCqpJrAMi2yJa2MJ
UrqoOsxaZuA+Jtm1jU7WBBpSeyM25coJgFT5IhT9NAjGOzjJ3I/4mSGcLAtFUEXOIGBzqBN6D3Cv
W1gNKZohTAF4s1MT9MuGq8UfhQHBl7y/HtlTj3EhWZrcrjaCpCr8XJYuBcayyil31QbKN13ksjEn
hrQ1imEg4BPBA6hSQoPZ4KguJrcwNdyGU+NrbNxrSX5plJAC0PRAV1ti1pTEdcggJVJV4MXWoSWX
OEGdGbtpsAKpicKkGl5au0f5G6Ip0FsT5i5XIAsl6EHtgBe2VWLPUubZu00r0itHZUCFoJW8Brrf
XcU3ELV2E/nTUMXeieuD6MA4Kb82shLmrfJZ0+kzSqvrSKlexwbC4cZEaBM9TYUMXHDqdppFEK1w
WrdafK3lr3iJkSmmoUZlz8E/i5S7zHhopedab0iPP5J0GjFjO8i71JeKwVej8jCydy4sPAvHrYX+
M1Njj2bpNtW0PQIT4W0aFhPg/H26mdLpMTYrMDjfg6d758ToUSUaCkrSmD0w2d7nmtZAG37cZG1d
erWcXcpg+pes6lF0NRBuhauNzZNIs8u8hLLXxAWJs+6ydX6I3rqz7SKkyX3LBejIn5PxDY9Jt1Q+
pxZu2Nkuq3O37p5k6uyg/0YUbhCQartmdx/13DfTNACzeIYRFSbfl4O9ZabwKzlfSaf02flPr83Z
V8HSiUkyEBKDWGpxXcg5uFjNWqtAnEVjAtYG3c8UuqPdg+74GFcOuuKiVOOnAZWRWp2I3EG9TNpQ
42MwHCIp2VvLnwxWE72QSc2ywEqEq6KRWssVEWZJKhCNGg64pBkUhXns403VuO2ouIVOSd3dMkp9
zFrgI9uqB3bSQpu2iKYQENUuqJruTTFmnjWhwt5KNyuXyLmDimEjFZPgYJv9CrFtcBgG06gO3MMB
iFCLpgEqxSiAqUEUoYYoESBKvHENEHvGLhJY5CjY8pmef46LJwEixpC40FulPzDNT5rCpd0ah+WZ
yPqbhUXBy+GYVQYXSndQ4oLYDRJx8SjzeOUu+v1R9TOyzjyZPy8ixLkluRQfdcAQIGt/SC0pkGx9
Y6rvaf/M6zWhlUXV8KuleUdPdkzoNLJVCkuoVVxGYfSQo+orb6VrJay3YD72rau1gv65LTxd3OIj
OUOUtIWWdAeRp9ClY3B97lZrV+D5LQTJAegwMV63RHmbCmt5igLdAWSuM1wmU/Zd8trq08qn+pow
KWB1mOmG/jCEHP10B60BVA69XnSHOrX9zonuoFxkyQm4cCaS5M/MROCbZFcMa1Sciwfxv77dL8uL
+1e0SAGLDkvUQ+dNdSvJK0LDVyKXk8YXHlTFA2kr4xpLvbXy0Hm/wdvDApEUAE7LbLiRJMOsFKx6
BjBOXu4pCLVg/SJM+GxutYZ5mKZ+tXbCv7wGEFdBbPfL8CJ/YnJk8CSD4T5otjJ4Y/WfzUIrVL1y
CNbBoL+Xa/7Y5BN7i1TKzLitizKFt5pPUrntk8bvwbAec4xYpw8rcXP+ZYtL42RxqNr87ktRVht0
6rC48pNRvy788mHyYjdnhG/AruQ715DetCrXfJO9GbVseN//BdbsL956iWY7MaZs582lG22ThQMg
SVmwNkVyNgLMMqLgMABf95KKNFatUSkK7GncUjeeDgM41kHS+/1aFpCrP77ciZXFwaxa0KlOvcSx
mLTA+B/RDL+5RVcLVBpkTlPrO+FFulsmXuNml5G7WUPPnLuOgDr89zoXB1RmdT0UIM8+FJAxMlRG
yjV5vvPH4cTEIn4bvMNbbsw65OCDnz+3YRHONdLiqr5MvHQl1p2NqSfGFpEbqU47k8h2h5YBVws0
15Q/JnnqZ8bK0wLv2XMn4cTU/Fc5uZeseipjLca9NDhQTqHDQaU81Owfcf5DSV5pBRJU5D55esM0
5QgtgpgMOJ2FXBxUCfzgSGOJUaUebSqPq3owNRWRs3cd0TndJXF10atvRq+SqTVxg4M6TL9tGhBS
10DfdIkX6/tSeZ7EO44+cHI3jM1qqk+iK38A038YIAozDsLTkr3t1BeD/M6njSgZYIpdqGXDtjQn
MuR2ECWKn1rQvjAU4mSji4FBt7D3upA9rlw5UeJNCiey3uzNQb7VYjUs2/5FLfojA2sEtaRn6kQB
V3N3GsHwCOa8Ub2AjOgja/NbZeCuNTS7CvLIOWryqgmkRCURW273RZHsy8jZ9tTydWTBefluG3cq
i8iQgm4AlAMpv4vbpwnvmDz+UYLKQYyvSb2tihrsRFXYayq0Oqd9O2b35XhU+hwsCMzXpv0od0gn
XxI8Vmqw68bQ7JNqXODpkyo9VF1Muu69BaFgcwOJQq+w051V9G4BsmYprwOjGz01yVyblT432KE0
hWcinjqZvFEEc22hbOqBAnM8Nr4+YPDFmN7nz2pkRU06YZFef3OsmxKKUup9l/UeZ8M24gneEdWV
aErXSStiM2WXdAP4oWtOBqV3RVFi8KNgnlCgVq0XbuY4GElXLu1qOlBQvap0+hhLB3K+ZpCbk2do
PxwOsIEuX1VN6llxEo7m/Vg4gFUIX5pqj2pd4NSV22g2sSVoMCpBIijejJjeNssXXkefmZhcc6Ke
gSZeZtr7oqQQCxgeq9p0e5BnwUXBlEnTyjO19qD00TapSp/VqGWn5QFFLK/P4MN0CMbBIYrcXmaR
caSgwlfjGi3B0R/7ChJEgxfXvataPGzEGKZgpRvNlynHDTUkLnVEmPe68Gwa+SCjDkaae7jG9mVZ
7FgqKohc1EHfdweuNbuOv3RGGTgRe1GV8UGm10zLsCglArZEgijS6PIUW5dvs8ZwJYy0dRPERnoo
HxumXxiVm/SNRzuLONWmdz7qOugwfK0142MaD15lJ75INlK0UcyCTOYdL64r7bFK6j1rbhSzR6r2
Av7aI8YAXQ19T3Qw3AZb62iRL/rCHUp6FZWfYIW9ppHsxVW2ZdwkkOoNICUX8qoKDcPYDS3Uk3q2
p4WSk0L+kOs7VX7jsuEbY+uCYw7H2ZUjfHZkSxJig7UdZah4JVcRnu4lNbxR9MAf5GEBvBoG4XHr
SmHXoW+vvdrlo4lJVfY86Rcs36TJNk13NaaLqubdmeRAT+vr1tK3aIWEdjNs4rzfNFF+KbrpQVJ0
L42r+wFjtWV9PY0b0cZuOWvQg8MxR+lprD5tTZC+GXwZLq/koZxeGxmU4vNHKJz5pnLNMj9T0804
3PDkakIs1pLqopoSH0+5gPbssm870nSOmzo9UUXsabVxpTv3kgUeMMk3b6oDe6unQ6qXYZQ+CwA7
+ZtI+wsO4BqoB46N1D/pHaaLHUkOok4cNKkuCKqztzkaDwVmz9JpIrkeuVaCV3f2xMqYZI2NTBcv
ojiHQ2RuIg2X1Syq5LDnvh0vxobu9RxaZcpNojREZnk41e+RVe/qsvlhdbpXYqZZiBF+IYV1eR8X
2TVrPwf8vyPkF62oCEoUWurKRuShrlmB8rdy9lKh3Dq5te1itslHtIY6xEOTP/RxQ4zperRkV6on
X8URVnh5VaE8m1oAy/ZRt1fLCuwyxctIHZdGkLznpRcrZYgQ6NL4oq1Qt6nhIlb2OAnmNXVY0OoO
nbbQKScXgmZG1pBU3GV96hUO6B9ZelmZAucz3kPxyc0Lvsmt1GPFY6Hc5CjAUBPRqiGipWTSbDfO
OAHyyE3gBVNym2lI2K/zYW8j+HR4g3WfunkEEz16g7NI/Y6CWLTVbtryppS2+fRZ9vk27aKNIS41
qSFU0KtsuONG0BlA65aurqae1mS+xKOtJr9GNlpUwEZy1pBsbAiKD451DaY4UhSy3+k/GN1y69XI
k6CGPJnK9GCoardW35L2riuuU+mA+E90VMv6m0gviBBHI0r9uCm8rEUgtCKCGfWgqyTfUhAMZL6F
Lq3QX/M+cvEqdPP+WVZ/KOmbFVuulWb+WB5FayOUbi2cPu7b2mupOvj+2wglOEsB9mpyXF281GLc
dtFzxQ6JuU15H6bNdsJ93yceyN4JV95bHWEnLwiYy9Eke+gijIjh4uvSfS0eqEyhi/QgJarflBiS
szyNRT6zZRcz9b5oU3D9DO6srjxiTxO7fTE0hg83BJNsPGm88qiquG18GKXULyxro0KDJZPvEmbH
pC2DNq9ftEj3THQ+9V7e5bGJr7pvBuor8VbKuDeJCkp4ERxXczP6MdfRW2wbH7cKoxd5a9xJc9Xb
edPg3ZZ6AHBjU+H1qgKoryhXBYR3c/3ItFetKT1FR8ESrHoDAmq9SRp+h9ETb2hqT3ZKyGpv+8rC
kWyDGqTqcnOnQBnKidnB7KD1OV5Y0r6Uo13ueLW9YwLya1Ee8uyjgVurwHZLLCUZQ3WpuKAZ7ovm
Va9St0zx5mDMGy3w7uga6J8DrXjVwOqvDqOH+qE/IYIZlB6kKiMUpzxNoo1kOyRpRy9OrsaOeZDN
w3aLGQRCbI0eHWZ74IzeTUgDkEsTVQLZcm+TuDqOzVs8sABCLN5AWx8Y201TGTtJsrd2e4tLR3JU
TySVp9s5SRIIJ6UjXqATcp7nRqvcqsZtn+YQN21Q1bwYS7EZc+gfDNkNt+71qPOA0kSIBdkKeKSz
OvamuLgFzW1QoVIGxTZPkyPPtsR1jyqhAYXQktFNWqX3AH/tNVvaOkniN6N6gBigB0IadGQiV9Mf
+lL18zF+sy3zkJo26Z0nACdDEU+XKBqijaVA7rSzwj7WG3eWcVYEdtO2bnstAthuJGLKN1zFg7YZ
rxIsm/bSVlUjdF0G5scmgBc9WFKtcECSo6bPVEIZezACtDIPmkgR/6g7yVYgC0yDW5hbbkcs89FC
pLGnzwQ1gzx5jIB5leHzzN4JPFCcBLVW9mK3jNjpbTfpiIiQa2AApmNzoHjk2XGYjXhHZakLSbeV
x8X5QspJyr+omDJTSdSh+fmUmfv77dHcamG3LW7/JFTu68twUUPQWjSutQLPXD2kG9BnvNCaZD71
5ash0IMm1MqAHdfG3RYTil+tLioJhlYmvSOwPnZo7uqc0E3sKvtEJz3SIwBMe7iuuwYunZfypaLw
a1N/bvrJO8queqfq9PkRzJ5BxuMCR05M5CMg5yFq9Zyq0QpSHQNiZ02ilzbrVKH+u1hnaglrlGqT
HyitD0kTkQY5goMHCnCuSAZVrx9DMeIJDp9t0jCaJK9XPvrsraKcSNaPMYHuA3uo6aWIryL61Njb
ZoDEhvkg7NtO+hxj+z0a70zjoTAuJsv0J2Nftc9T9igbF3KKmNWKa5mj6SAmoicPnfEpqOJyR74Q
eKw1ztGsb/AmAe3QdKSV4qOr4rUglR5n/tCY5+iVGB5VJL/leLkhAVfqQK3vI9TXmm5jsU+BlCCf
lKDE0wOykcg+S7cborAdHuPksht0sK0euqm80uBYSXUUNkSWaYk3Iw75sMtx1nvjqoyQgwyWWyj0
iHq2Sy0dXYrxzs4K5FCDrzW3fa8R2wYLJ6ZD1OwhyRjJ8x8gqx2NKw15pz3pYZQdVVEQM1JCYXI8
3iK3NDa9hSuQ79PkJhbZRjVQnbPfIkDiKrEd2FVh9Y9SJoKGo20vjyFj9bauoTmJp5nOEgLp7XHo
NuVAPaHtSlZjfXjAGem2Sgo3wlTOiCgmD9dWvO8khhSmAMEORE35R6Fc5IbASiICBUjPkK41a9wb
9hREgnvd0H5mhfDNjB0Lu/RkPHByUPB21qFUOmLFla/yJow55jXQ92qyz1pS99poYVTtMdEU18mv
c7DmSszGuyByEx3pYgy+Fj3b1ixxi8HwVD56vJQPTd65Rd4GVBs2SnMtt59dZBHbXAOhni9n/dvh
l7JWvcT0aJgMfjDHxB+Ud8N+0qPn76tZ50tJYLECI501Mz3/Xg+Z6KChK2DjHENENjdBuV6tNG1+
0kR/DRW/TCyiIqZoSq7M5xaIW483KDuWL3jJ6PJTKz0p0mUaSWTgD21u+GUkQjQUzUm4tQ0tplZy
JS6FSl2FsfWk4AVugBFAmEh8yzcTz7aIdZ7e38Wx5oKRDM8uHAT1KWY3hTT4yCTup1Hz8hKHoZQf
v9+586VqwBj/tXWLeKTH5pSiG8gPra91SL6u2otsZ78Pb4DXyxugUVWCZH+1WPYf4v2/7S6JF6vB
jpx6tDhK5OpOdWO3o27ksc0E0gmB4VnYFCvfcMVL9EX9FsDRvFUVRHtJBjOU9pghK/t+N8/7+q9F
LYqqw6DrEFKN+IEPwo2QZanPsaSQ742cQxaA/e6XlUXhtEwSUSsm1hEdq63iyR/FcZY3Hbz+YvxY
r/H/hyrqL3uLKqquZ6kxJThd8xASkAxutLX8nDhh7rNwTUpgbQsXVdRBydKYyVick8ukSDaQx3K7
YqWCurqFiwJqNcWMArjMfxaGKQ2KHGPGULcOM8PXMV3hz6FwJYVbW9kiSElZpw4Vnz9b+1BrNRmb
K5AurznH7GLfxKmlwgeKaxU0PWGljXwUE0HmRX0drSCv3KoeP65mi3N8+M7eIn6oySg5kNTBOb6k
N4hStwnzQEqLgdjWRQMYCVztjW6kAZhs0KBu/HhXr6DNzxfe/+2fy1myTmmTko5zCIvai1p9Unr1
Jpsw7sVevz95Z7/gTP4NxcS5rbnwTaAx7YhVyFFjOCWDugQ0Glwp/vy/WVn4ph2ZEPHsYaWbXmh5
k5cIVv3aXNz5E3CyloU3CjvKTKeEFXmX2OiiaZtxU/k/B0H7CwDn79faWucj/onFxQ2aUb1WFOiI
HRqvOdg7BW1Req1vR/Sa+ovqOg/XMo/zLeATiwvfhNoW18sKFuf2jxryA1AmOA6cANG04/7gqV4T
/g8C5nyRfDkTv+wunxVy2WUMcQtNbx91VBfSdHvrJtuKQ3G5uqtnz/uJrcWlxpma5un8LoQrVr2b
v9GXAhJ4BOWuBH2YmtBVtZe1L/nzwjh5Ns18Hrahov2kh91DcmEF0walacI/bTJsVQxS/e9ehyer
XFx5HcWgjjCxytYvXiUCNUi3dPMf2XZ6mGft2sd8LVjPv/G7b7i49GLRAtdrx6j7Y2i0kGRfwTO0
0j6YpPoq25vpe0afWNRtUF0+5Jm0yVDwGuqbBnUmnvhFiuK0Gm3KCBx3taw/8T4LwU1PtBHjhBZ6
CMrrDHCbGscVPQruqCyht+1FkJUZcoHf9JghX24t8Mk7mhs3CcoOmmcOcWCgEqFDyigz5PthvKjo
YypftMWRIgmtdrRhAOVxtwaqrQJUTazenWset4iCqtZwR8zxqfXbhwq8TPK29yOCXrUvrQ4jr/ra
IhrqWoqhNXAmH4zbKcDGMu4mAFKiqqg+CW8C1gAzqIFx930MPp/znDjcIjzmdad0ufIT+TMFk8e8
GNVEH9W/AJQHgfb8vbmVi+UnzcXJgWKNmvKygLMNWumbnexJvRLqlbOWHKwFpkVA1CbJiPVhblEj
N5BIF+aXNLRCO/i/h/vlJE8LPH1Hh/nDYSAlvVL9bnSdG9Ob91DxM+5GN6th4mxf/NdXW1LO5lHV
113xh03lkO2yMNs2F3gxryWQ5w8BCpSQ2wV2cEnBX6MbO4HhExi0bfdaBUU4XcwT+XVQucP+z03k
/1Eb034ZW0S/OGuFnmUwZqKUYeutRw089eNVuNvs1F9j3i87i5jXRCoazvOiQDCElEDO9uA6hgCp
5PdudkfdzKvuE/kGQwb5y+oU0fzLvzO+CCs8N6xO1WC8D0ZQ/myUjZ56ticJAKZhGnxvaF+vXZ/n
D96vFS+iS4/piqzLcSB0DjiRvBv4ZTuOwfen+z/EsF9WFsFE5CCOQB2rO4xv3auxmUj2gQbgIb7Q
A7AC3CI3X8mI53P8ZS8xKgBoH3R/gDHFz0/iSTZVkhbNiU+6nQ6ZjzGsrRTq+9Xk/+wp+GVnmeho
sa2PQwY7BjHDOUoih9z3gGIxX+y17co2nluVhaEdDEBAnwT44d9X5RSjqgs7bg/MpD9QakfZ8WLU
S5RJI1KVipf2DwbQw/wVCRhplebYZZhFmVvlggcQsPCHieGfNYCp1xQ5zvkRhl0hDYQpoK/zJ7HT
q5KR6w3QEtVjRi+L0f7o10CbC7ajf8aBUysLb9Unc5LTzmiQd40gUUOziRRzdZ5XrnRvkskvvGHP
j1FB+po4Hnv7/gNgnO+MX81clpDbw2C3Zi2+gKn2Zkb7qj2gXUOc8UnJDDe1C2IV6FI6foO2LuDV
cx+lnSMHyAmU+h2TI27cPoDY3zUShu/TEIXKwZR3NqksTA/UsgAuAp1zNXIVvHRK9LXsCF8LX4qC
Md6x0QZE06mJSrdvsb3vtVDBIydfQIQCHFaPRicuc0sOQRy505i8zZJXoGg2UE/eKiMPoYDLoPlS
09s62srKJwUgYcotb8DfUS0BtGiUq2yaQqA9rqyyfFbTh4Fb6CmbXmRid7NbntNDCgAl6PlRjS9u
tF7sIrM7WHUWo6A+BUCRh3FzbTb2fSa/YsI6aBzUiqfsRqePDdrplD5VDWrCMvpEubZhku01HeZ2
6ZuT38vgBR2mksio+Se8ACK/QrffDOM2vYK8tquiJC6V7MhlJNntB6+UTatYXmwUAGHcNPEAD0AT
uM19fYIeFaZy7OpZUq3jiJJ4HL8Dd+DawxvDrFKkcHdCRdnUL7Tc3mFIH5iPI412WqKDavNFBbEE
UIlHSyqJSD5wvIidWWEKgjsDgKW8gkIoCDE6p/FBTLMRKp5WMnqnaHdm4z7nQHYl+xqyQVRL3Eya
PChceYr25GSqK4/70dRIxJAAKIOn0IyM2qehJ4GJrSnHDP5R7CmGxHQpvx4GCNxJkZdJ83gGGnRW
7qtoXRfwN613iIVkupO1LZOfUiGhpP2qp0NgSepT1z5ocbuvsqcpv4uMu0HLArAPkSIrvU4vL/TG
JBnVdj0tMNj/0FLdtUHD4LQ0pPDHLk3RMR0AqlHRpMUYNTJ+o12jFzjXegJp6zwmpM48BnNoPQnR
kNiabLVAMKvmztaokCR6aBzZa4aDGd0lw8rZXfC3/BE7TuwtcojJTlQ7TZP2YN0OfnWlEOrb7AAp
aEjAE9mDKg0AZKCFKsgqKvnczX661GVagTQat1SGqIETxfqrCufu+8h0tppxGpgWtQXMfmICuURg
Ao4gYFfWHtMd5K3zsvfyciBr+djZC/3U3OJ+tfMpMVHOb1FYUHfRrnXxAN5nh8HDwJWXXtNV0t2z
7xHIkcw6cCDD+cIm7KjSYGcVLEqbzpf9KqAvGuhwy20ZpC9/jmrmD185Mba8ZxoMtMqibg9ydFHT
wlfQbNTWJgrPesWJkcVdMmiSllDOcACKFGoQphs51ytecfZWPjGx8Io+yzinMjZND4tX7smuFSQ7
9Qpx0WUX7bYAp9vaGN7aqhaekafOBBKosj2Y1T6yLnv6sbKms0nQrzUti51RDeWlASwheMIpQTeR
8cCvcGcmfnff/5Cfiy14FsFH1rxo2Z65axjnlR01FtWmUZekUjDsqDzcd+q+sEffiOqVfHl2r2X2
euLrxiI0phKvJdw/yPOmi06kbjGiwWpsNWmNpOZs8wvKujhOs7jLF+YC3Nxp1HfqfKqE24OiJMQ1
x0kWAnbgOzlUk7WPxFt7pp73kV9WF+uzpjLjOp/aQyylG0vriYTsZsVNzu/hLxuLcB/FtgTVHaVF
Wb59mEChjRQLZGTgNb2ICOhlbqcar6omXHtQra1t/vnJtQapdr3UbNEetCglEsBwDV2DUJx7dJx+
tNlHT0ykGG1TmwQfrfUtUt6I4xzrkY5cDLfr9aez69EUxQYBgQaC9cV5Rrffmoyatweh72SaAgWx
FgfP312/TCxPdCVyByIC7XyZ2KHusgCPe2xeT1AvCXnIsrDbfO8dZ53jxOLiFNtp1YtOw6JYdkis
3kXxCSDOCydZGTI5n3ScGFp4ei9nQK0YMMSDDIBLkgYYn0PJqdgqruLzMAniI71cC1JnsVKgqfnX
RzMWzm9ORsSsFjuqKRhGxiiCAyRh0RSA8FXo2Siuqca+Vkp33ZqOjXo2PJ+YXvh/bELNvs/7+WMq
QZV4rTt8pEGzoTszJSyYS+WOC8HhQ+/HG4AYN/lR3LAjZhj3DXAuqyoEZwP2yd9ncVgchSZN5uC6
MItQlh7S/hPoAvd7d1r14NnfTk6kouqJwbqfi5ZdAwpCHUhfvN61QfnCdgyTHSsOfLazc/qFF8mD
XJhWZ9FhjgHG0xjI0D2oLpMXyWX74pBfUJdfoxr9vNZpVFfCgbHIKAD0T3s2wqHN5mAkr4aReZo0
eoWae23eBW31bvIXMF+5stMfpPrBYqor6ZLPoSJA56p8hBkC/f+Tdh1LkuNK8otoRg3ySpmqtO4L
rbq6mlprfv06atc6OShO4m2/yxym2jIIICIQCOFuEeE2TWa7xSuzb6AiqegvJOJsEu9bGdeVl/U0
xGpDv/VXbz4L+d8McK0OgUX5GhKxypYBmxGXD3p0H2k898FZgc74qYgEEuaVIYCOUcpoPJCpXtHh
NAxKH8UXPuo+1ZtvocfZXCikzFqTm1iKhJT6YjWM7NaUrGj8UU3vWXxXypnFMRuObeqMmxIrdKXp
BpYX7Rcvv+9uq5vkJr7ST9l7dd0cMF2MbkTOnvJkMv6pj00SFwFM1dCOOWieDe1+yJ8vL4x3bIzP
aWI8z9HtDBn9vZbeAYD/8u/z1sC4m7BTJ6EJqbuJJksOH8LyxuStgefTdMbDmGjkLiMdh5Pshdfm
jQZPqiUdEAg49U319Fcx4UrxGMcipClm+tIeV5bwnpZP8xRytI13KIw3mJOpA7UvDmUOAPeAKQ+l
DrzL5yJzrIdt9esTIodpi0VQYE+QRvf3wBdp3cA1UH+f3daeVav/LFGCRwLqpqOl24Oi4y0mPgqq
xZ+klaiDuGDOLD18mHch6dFUiQegfhiv//cQgcDy3HFjqu0X+vkECeM6pCQFL04B11E5FGcbAys7
AETbysHY0TDn8lZzTIDFi+xEqTNCBcIwsIDez+cCZAly8XpZCNW577sHim6MkSDv8HUJr671FLxC
SjzhnaLoDaBBfsnBL4xC3o196+iBfDRn070skBruJYGMESQ4q6Qxp/bUpy9G81tC8reTkD4EhuNl
Qdvbd14ZYwx60xllIUPQXP4W0MpvpiCo4dYrNrPlYKv9v/1jK6CZONTFQLB/aLHZFU7oNrsZaLPy
ruWUe7bfsStJzEXZ6JoJZnjoebZv3zEIYxwwNuZHDnE1v2it/LF+AwQK57S2Q93z8hiF17QxyUSw
P6Fg1+1bn47D0/EA3ovyX2K9sxzmmgSnioiRPxyWEFnhC0AvF2fZLwYQmE0sr0L+/oD2MkBFOtEP
+f6yomx7zbNs5rpU4jwQzBjPWYD/oYjxMZO/C6LOEqiqrowsUUoMcza4zHoiOwUy0nHA7YOiO3TB
rmT2wmwGudBj7CDtgxLdzDMEK/SBx+bR5l402qucbeMY8tdFsVqUJvfTNM3YNvAyHfuwBoDJ7Axt
dWyNx8sHtIljgHog4ISAO4cBKGb/cqMZInPK6UugO4luuqDvENOGtnLdeuIrIhy4e1c81i/1LnB5
0dS2epyFsxsLWtY+1ZHZ1jClgc75JO55b6ttV3UWwcQhSqktHWYw4aoOzX64naxHoKI9D4iBFRuT
hXeZzYN5/ReDO4tk3HBXBmVWRhlW9TDbGB3DSLAN6K7BDh+BZUXZrvY2hlh5K92+rM9iGac850Bc
jgasVPU174o6FIwKel+Vf47OUM/03R7+SPqCV1ipZ5jUodEi5XLSr4CEOCAKRgc6ANpAb9IDrkW3
Ew+9Pge1x0C1BZ923d42Ps99bgdL549gfHZRjGWravgIUt4swrHTXk207eXVPhhUztZu6pCKAWSA
kavmN9qoZkxlkolQ0yhADVO+UZbZlSpOVL5p8yshjKvUG6FsmgSZhsSQ7GgYrd44CZnpi1LqXD6/
7bBuJYqx+SgHlLZAFZR0h2gaXC1J92ai2KFwn1eYbJomx5BvSiR7UlPmpR83z20lnLF5tUzUupWR
Ao9OykcIcPNf5rH+zD/1ffU7QFBb3kpPSHmEjs5xqrxTZDxBSIZBCwkES+L11KEgCqnjb87WbprG
anWs7Q8BJtwXbO1SJF43YyQOsOdJ8NOUn/A4plD1mFs6FVJtYUB2ryu8vsvtd9fqAxgv0OhE6oUI
q0z24b10it3JSjHcgAlM2n8UcpPx2znKs0A2i9H1amb2ePOf1LsGNQanuCnt+FNEPfvUPQu+bHVP
UXUKbHN3eas59sImNwZTTDRxxk7rw9MYhWjUfM8xaS4qHO7H7ZzVaoH0yFfeDqw1Uq2qWOB8iG6V
D0ytSh/hvWpXHti/nqodQA2uunfAJPgymrHbfXPAjGvo8E6Was43p7v6DBqkrD4jCWLgo9ISrVyA
0UnNnoPR10sMxuUFsmWLGyechW9XaVcSGY9UxhMxWqpK02v/Duaqu+nFcOYbxFc0TkUbgfDGq5zy
Fsl4Jl1JzSGht7Whv45V4cXjm1k+B8l7bkZ2uHDxvuimXdpUxhkB6rhtdRqAzIf2vfiVOeA9xjUd
/5Id0QKMJsfzbrugP00LLPG9JCZGTzqIMyvJBhi0I4yFkxYS5776Ai3+vqw/ctgLGvAZc4N6Nw3q
wLz6SI5pbBu/tY8Jd/MM+hf9NvCID+DP195EgGce0NSCrOpkIWfGWfL222rVOMHc04EUSbKU4Ugp
pJp2GvaSJaGdvziqaJxQ7OmpFLhtif+iuucNYPRoUTCSHlLnIPsLigYIhnqHXE8HCfyHxY/iSb3+
f/K8/V/Rf7VORpWCsu5DUmOdtLAsu9BdQFICDOQaMLB2v/sPdnZbec+LZC60JTXRN08jIHALnebi
VCWR3WgoRWnAktPtMSvcsBJsCVPAZPHN/C0Dvs5lJ0xdwDdF+yr+mgDx/gZrLGrCkokhMlZCfC8n
vwy0zl0WIG2+klcSmAs1C42iLVQ4IRMlZsPv9plkQYdoxT5wGlf0zLvsXvjdHAogIToqJ927XQpb
iWeu0wg0lmJTIiqj7Q8UNiDGM133+FSM2w+xsyT2Hm2XFLiDCI0QvptImALqBjmpEq3fAO1BzQsv
9djGNZc6mJMADazyLmlgA+C9PLfjh9VnMOZqihkgvL86gbzAJ974I3a7l+U6faw9tbOST26xkaNC
bMlAbONuUmoa98aWjhDCPIZ3feKbNuVQr2/rB7QtL2+XtYonk1rW6i7FnGmUa7T/SDJB5kcANiTy
WBW246LVRtJvWMtQOzEpFsgYPPO1AArgW+rmn/8Le4iF/dJVG72C40+ew928Y1ZyGdcnAHRKJzAa
lM/2Ld7vYgIwhFpxLu8gTwrj7ZouE9uuRDo8lGk74ac5pFYBSZel8MyPrSLMiGSjKPzaxOQWuAM7
/YEcgLbC5YHjaQTjZnpdJGEUQAuVPnGiZbaEXvM4i9n016uTYXxJ0EwKmSfIWAC3BiAJ8HKCIVC5
jvejYx7iV5HbYM5ZFVtQqKW0bsUaae4lREnkiEn4y0viaAFbHwAc2YhkB7QAdGQA/3gAt4FVo6v2
spTt2/y8cWxpIJHlacgTLEOxejfwZZe8RB4mAMCNkt8CrmG0eMkF3sYxDgK91mM3IjY8SfrPNKrt
TucVe3iOltBPWPkHZTFT4GRAG+rf5bXxLD/VNq3NEj8LkVaMHV5ozRXIOAZEROAIqSCQAurToRtK
wdcd4lvZkXexw9tCngMkjIsgoqb1FTWpZN88mi/lYtU/pp/Jz/pDu6sx5ljedJ9x46PhnaMu9Icv
BCVsl30jGWO0dCg9jpWNvnkXvVvFg5CjMdkyr4DGH1jDHVEt8Rg6yu1l2QrPIhg/ohVgwU5MyMZg
t6vOgAx8bmU/kQFcWRZ2l76biWaViWBHMliFOu09bHCrgm5CAo5mazykdfVMsVGicXHy6HeUHSsl
eo2AUKB9dmgSV4zWXaqPLMAAA/bEVeLUSYHaphe6W1OUKeV5kDP/8qp4i2IcVxykeWiAsP1kLLs0
1J1Sd4FYxQkl6Y9cODWDVoNW9oDGgVoQaBww5xidKgQb3C3W1CVOtQjWrD3HxgwwS9O5vDSelrIE
NFqa9SSjWaEWFVYtt5u35iE+CDZBhTW+ld7BUXYXAbuVs6U8a2S5BUeha9SC7imQgp7RaoryFjhI
LDRoYPD+wO+A3j5DDZhJwH0HmyJj/bEpyVoVw6P1ybibQVkADElvSXlZin/Zz7Mcxuq1LkvSjsAA
VB9gqMDu9gB7hoGacmcAxwBASdfVBExQt4baczToX+6Js2zmQdQ0fWcUAa4jDT36gqUWGJFH7xBe
uBgxka3majxyZfL2lTF4U28ikoKnCl518VLgiDzGgMLorM4dADfpjA+iZWAmgufjtmOJ81IZkwSN
3VACtAe5mQ8MZNjark9d5N2Q6QMUa2DJosXV2O078Y9IhTFQgMbGxqRBgyZPTnfLB8DNwDqKRwkK
hwBstsfHil+83F6noesAjQAlC8tV0KKyNwghotlkPzgoM7ipG93oe/1mPk1P/NbH7TWexTGXctPF
gB0L0DotJvMuaCVHrV44Doe3IsYQs3wIzIkWT8ZDn1m1btFySXMEeenoFNfJMbv7y5M7r4qxSeC2
xmWsYFWqjy4s2R59ItnDT2KXGLnI3+YH4J92vNzatmGchTLGqCCP1yslTi5cdL+pamtQMAslyu7l
/aT29f3aOIth7K+e006bR4gJAn0/4p7VpMJbcNWXcQVAYs2OEHhcFslTEsb2wHxNAhCrtKdUMK1E
+qGPvy4L2ApgDFEHgzKAHilP5j+vQrFsSajmNZBuJEB+le+ydq8umEgcDM5KNpNza0mMZpi9bApS
UyB9dEBAkS9Wc5u70w5cC81v0AF480OD6Sqfl2XgLZDRjXBWzUHsIDZuEqshYJbpX4cEVZnnyxvJ
XR+jHSVA0AchhSA6sD9eD+EJ8L66YAFsTArR9D46pdOCIiB/5XUYbV5G661ltKRNS6WJNIimF7z+
hQ8jJTbtSpc9DB2lFnJlvLf/ZhMVyPkw36LhvfSNNEskFdBuR2iOArDwSDqJABCWUKCV5Oc0ArTo
cwfA+2m8S/Bcj2NewWCrAr2WznhPSU3kRh/bDkDHyVs2KrZR9jvAq1gLcBMbCTcygPyyDmjwwCCV
gk/OYW951rV4xmzQrFsDBgSL7yO0yU8JqKmqN9AP+tUyOm15CMQT0V7r4ipbbsNitJqWswFUAOuL
1h/AWNMAskENrMfA3grvBw3VvfuIcB4YmxkRjA5TBllZ03Q2Xm1Nc5qyKsYiJ+DYk7Z6GEGxpcWP
SSqe9Nh0k4jsUk31Op13c9EL/vvyzqLlf7qlOO/EhqgZYID88bn3px2NrLJ7dcebr9jex7MgetCr
p0CJyWajMFJgfMrw6SXwwMPXcOYxAW+58fVOMtoa1MUy5EBOPmkLUKiC99h4FNEQK4WaF06aK6jV
UQk/U/CzGeAdb9rrEAijccWrh29rLQHBOFoLVPznn4tV67QWC7BnYldnV/iZeaWd+gNSG4od/Iwf
Iv+vrOSPPHZcRiN5NoOxrzstunQK1XanNk96Ouyi+SntBlda0l07oLe+r+y5exUAIjHygAS3z/f8
CUyOmcTDqPZiDjtB41s/OqS5JVnoXF4oTwijrRKpOpCjwRiFWLSX4K3EzHOna5wblJ7Od5s4L4VR
VQB7Fxq4HbuTNBVHDJ46UrxYUYDusPyhQYk0mVM3mBbv8tpk+vGXxDK6W4OeRBANmCItNoF1qrpV
YvAo2LRq8ATAP6+4rm/NZwBhzrk9e7OTueOx3+nu5e/g7TH9+8pQp8yYSQFm3JM4AEp2SewgEGyz
5FkqDQcurZbxq3MwmUpk0qt0rK1MGu0KGdRBPNVmY1FkpzoF3rGU70QNkP3SXskyq0A8W7e/6wAp
IFOx2on3TRyzZRn4NBWT8AHBNxXBuyCecgkEos4AJHZaeCtdU3qscszEk94yzdfWSDk7z9sSJrCR
QwyhxQJMCG3HNsm7q2gyrKx7ngroHARfPufNjiFDOqs546TKHMy18ghxo665ZjMCo398VqSdnh9r
g1JYvCg98IWNj0ngnv62n/4jmy2METOYplGC7BnXejkBSV/5nHTJywbNrjKQcqPxY8ws8ObZ7Vy+
gBFyB8pDfxjL/eVd2PwQypStq2jn/kYQOkypqbex2p2aurRA9QguRO4wI08Gc65KnJhyXMrwWrvm
NDwCcM8NAE+xow/s+tdooLGEl0vgiWTOVukEqUwjLCuqb/ThQYzeLm/bdiR83je2j7uJSz0SCqk7
oQ89B/eII7qtbwyu+gb05NsRFCx2cpfyohWNfvc3r7ESy94yvZmGaYXSOKBEHuL5Sk8BelKldqIJ
th6hbfDJ1MAJMBzIvJO0z3JAKzuxRSB1EIxdFMAVbhfAY6BrWsTLtahVdwR5U6c8KLJgT8pzD1B1
jfhgG7NGQ7KmarbUDLgmqeHkQ+VEaQ2IkicxgfcRW8fUM6dqalvKQNKkDl6h97sMv10BCSbQDwIC
9dZEF+UUumFu7qNIRv5K8xJ12scgDxoVEL2olknQOFpL9iTExzwqXBmOMO87u8vw/xC81ODBUJfM
ATUDADHAbJojrTieFrB5kgI9AH0KNHjUlYGPaRnSg4GHP1iQNPlQZh+d/hnIoS3Ot1hN0IZowEEq
crxOFnU/qgDEblM7D/ADrWovQnFX6s+Z8AI+Z6uI0UPYjugEBU8LuZuM5GWpPVFRgLR+XaY7o78p
ZycdQAWr3I018n+S6GUYbs7B8VG2tT21IBsCGo+IXglQTpgjNqWryieZ5G6NDnmjFgCl1VqZsuC5
hi4HZLqjqgK7B5DbQYAaD49JMltiWfmF9lNAixZpa0vTHkqwyWr1SyX9AJtmZ0ntg6y8VbFigSIB
IC/5VRE2QAcFxFFZeYqI1B1mlI1MtXvzbjTCn6K6D1rDGSfZl6SfcgxY5aR0OPaxeYuuFJWJVCo9
rKoyhH00DqDFHysvQ/91jBn65DradT46zK+5acvN+2Mlk4lbmkVWwDkE4wAhce/m98ZniOzsCymd
1KZhPSggIr+xu6sQ78WKEzRxPM5Xx90qbIj1pQU8PRYs12BTR5q/qGTOpvL2lIlMsjZN20BTkEIB
SUcjA7K0mcHHpnJWsp1gWO0jE5okTYm2+gzOs3WH0gJknluXNgh1SIsMcHEN5jI7AkKryvXa2wtU
AGQNtmqRsH37YpoKUjcCT52AA4dIbqjCooGkf1k3t9XkLIVZ3iDUYtCVAJ8HNTY0Yp8Vs6W3lU2y
j4mLn8dbEv2YlVoYWpJFs4ollWJhkRmcsQZxzZTzguZJYW5YvAvySGshxZSf4VyT4pOED5d3jf7E
95vnvGvMjTqDVGEJWmCzJy0olxVbmNGFJaNNCexEYARSg9i9LHDboP4IZPv9YqkKyVhDoFrdDs1L
bnJ607fzSvJZAHOXznNWZZgToWo+u7TcEB6AFGcRv3DFn7zn/2ZtzFhJYxxiCswrrUtwRLVLwXpo
K133EvrlPrQBKQXd4DgL3vYxzjDsFrmTDbp9NdCsULVqeC0MPAn07yvVniPRMEoqoaVc7f2Njsvs
sgpw1Nqkf19JQIIcF2GFPZvLTyV9FIpnISUcGf/i7c5qwLiDpQJVxiBCSCwKVmIUbm0Wjq4r+4Uk
x1b9mECm3unES4EbEQf3JR7AIH3d6WHg5dVfoUit1YTxF9mgANFJQqxMlXLag0cqu+qsFvREVnUN
kh0f9IVz5P13+8y4j1hTQxLI8Ij5+FNRM9Ttnwg4Ky8L4akL40CahTRmrUGIiohUVyK74PFxcI7S
+IIqXOlLL4lF3/U4SrHpnDiLrBkke2XbWz1iwh5Tga0a+KPYWAW4fNIxt4tlh0kqz0QxVx7/O+01
WM7etmp0vSuwYBC5HVU0K8nohimiv9pWin6pggcEgDT/tJFawsRAI4/InS5vOXgEF2P4K+04S2Ds
vBtCGZ0ZkFA1rZOKeKuKV1Iec9axOSgOZuw/C2GMfZl6IO3MAxglvNlWMR07RVYSWQOQWRJLQW81
BYoBzsNB9RI388vjcNU+Nr7pzD5xAsR4vEa9be9z/iDGMbRtlWilPuH8jM8xBmJqn1rNxOtD+ZeX
5FkMY/Gl0gUZSkd4qu7Fw+TER9pdQMdbaiA0IdTikxJvtuUaimjIqmKqBHzL/9QZ8CyVMokRSDZA
KLEk0xLt5HbaU8g644249Qe5K1+j68WdAK14E3rhXzWSrr+AuQ0DQsiSdPiCsnjJVE9Yfi2DZokY
NhEAiQOkxzl8GVDZqskNEKNhx+CWq8JdHHyYg/582TFtu43VdjAmJFfCpCUhPqYFWqkTi24OJijJ
Sz8puDcIr4HhboJHExj2vFzjZmfJeh8Y2yrLCGO4C0QPnoIGe6mwTLCrXYn7zkVu5LazDUT54JS4
5z2WNpV7tWbG2uqkarKG5mTU+mNBU33WdcDK3V/eWZ4QxoLQ9yWPpQkhIdimI3JT5S2oIjkFqs3B
kPUeMgY01XE/5COeffWcPabxIepulCKxEwVQ0bg2G6XxC+MjHwGjkVqJ8iuvZFBxI4+wLN4YJSAO
bJDkQMaiXG4Do7siwacCsrkB1LrAywHg6FLal/dlOxhc7T5z4YZgcxXTGhsTXLXZId1pRwE8nDbo
RUfZyn9JT2gt4HZM0N3+FsGvhDIXsNkb0phWX0JnN7Ifa9+kr/Kryp29+nHwnwqQQfKiK6rAF4Sy
DTZjJM1NVUDojFYi/VmlYD2a2zsiZpHym/HXvOPV4bcd6nmdCuPddDVJC3OGyKq3q/141cByDylI
oK0U9PUaKLBtcLXuOEfKWyjj0WpF1GdgEnQYLHMW4OhLO+mY28TN94Y3PfEJRTi2pTBOqyiWRi8n
rJKAjzOWXgNNtgBdyDs/+jOXzo9xUJlKQF5NxSgP82+0eJ86VGN8vCVo39sMTKsdt8eWt5OMa9IG
w6hjejvVrvKheKA/PQrX0jV05mtIJbzhPZW2KwEqOOKAo6rLAOv+5324CCJyVQDR/MKoUU4UKgB0
2wcD4TavmXZbO1eyWNPPZlMbC8iS0cEbOTNIdT1Q+h5VR1h2zezODsgs+GQpdAnfznElljF+vY6l
Xm1o0uNjOMHu0Uyo2+mhvELv8klxU8d0UOYS+KO01NouCGYdANBWu0FPsN4QWZZD7tIG7QhpTa+j
U/zOZSv8Yoi7JI2x/bJrI9mgKbJCXpwkUQ5mZ1xNcnwXZNHLCEDsukFneB9em+CTa7TeJul7FnZ2
GJ+GCOOCYqA9y035AsRKYNBWj5H8W0wiNx6LXRq8BdpulH4HoeyOIrhktVvS/RSXzqq7DD+ENwTS
5VJbXRvik1z3Puhqd6CqR5f0r6IueJa56QDOJ6owDidQRfQRgtUFUUt4P7sy6g8gD/yZWcIdCGdx
ooWvvXG2l3eYjNOp0HrTgu6dUqQRKzhox2E3X5U+kq1HfMVO94PfGAjyyW7ZCRaonFya8QVnL+Wh
u9fs8mZwEdLeIZBC6cfYVT4m4l8Km1f9+QpgL6kB47WiojC6RoYaGE/qQXpcrPwqtYH98ZHcAGMd
1J8QX7jFVQF+Rlhb+8L7gk0fpuIFqsq6YgLQ+58epdBUeQAYDrwzSM+G4nfGxcHbbFxZSWCOvxOr
SW1HvE6SPcCm/WGXIcPd7/8DrB3qkb5v5nktzKHrKE6Tuock4Qh66y+sneFROzYYcX0ArZSrf6SJ
RWrb8LKD8HekkMZqocxZkpYM8VRBPOZ+H43DcFPdRB6lCKtP2rvx8z+Y/t+2rPOCmQtIFCqx1SdI
JA9hbAd3oDdEBFH6qf0x9uj/wrNMPXJHWXgqwwTLatGmzTJAZcC+ne0Xp8f8BPrLJSB6E1wS9gCz
4fnL7afPanOZm88cBWVI46/NzRfAdNLuZ7O1ZBXd3pOto8MNN3wguT0vebgZjK4EM9cg+IZmOagh
ONF+6dLvbI6ttHqcBM257LI2+THW6sNcfPMgVn2HyScagL7OmAv3tKNXPUy76Y5oYOdxk6PR2p0v
7Hmbu33l/lEjdlCt6zIlCsQOcQyqgoXQ23N50wePofmUIBV1eZkaNfdvRqpJqiqiyIUmW2aZeqPp
xSKj/DRKhVObeG41rgmyWaL8MqbAnZfFEuPHVs+QVkDuS5ydAgApRJtBWXZsquhlyGYJb6XhYKio
+IClUdSSnQnS+S5CDagZnWV6Tw0vBUGxkVWOIZauJMgWKQEVnEuHrnpsJiQslCsZs7zpDBD8eraq
enaE6KlqiCurXiU8JtLJXMAAIvwuwHlWZ499cWyke4IRWan2L+/J9uP6vCds6NEH42CkNDXWzqgH
qnYO/iAEH7+LI/WVIW6AxEXEw6sEbr/uVnIZ5w+WizxsRsjN9vJvOI+75EGwv+7A1mpvQj4f2maQ
vhLI3AXEEKRgKHH488Hwp31tY1jjUAKVUgb4Aa5Y9/LGbtruShxzITTCUCgCNPuEphVwVthF1rhB
fJJGHpTWtntaSWJ8/6xPUB2C3Fh/mG3kxnYEL9bE6Xa4y73KIs98CKbtAH0lk/H+i4lSO6moHz5h
hd4Yom0QEoFSCSeMIl5wHFQrf7m8pZtXzkoo4/ylqRT7psMJJr1k6ePsVspVhuLrZSnbDx1NBeuU
LEmggGLcvRSFup7VNY3fRhhEa5vAeXNMv/SEPe/wtpd0lsV4+MbUjSToK4Ti6kfb/wjN+x4Uy5cX
tHlnrtbDeL0yUaRCarGeJQWMwiC5Uc+Lsy+LkNiagqbkcyxUXyI0DAm+a+hvubyIzY0CICSoBsDM
ZbAv+coo1FGtcPaaedVnH6X5VKacHNkmfJuxksEYkk6yaKqChQZROJA37RQfwk+AjuOxkOyyO/JW
ANCDTw1B9//brbQSy9hSGAHrrxAgVjwoXo8gtXHJofO5PHGbDlDXJNxNiiLJbKlFjas6iEZkKUZQ
q1Li8PgQOICzPTQW+qP2AqdRcvNmX4lj/G2Qm8tIBjwvlClyxelNqTpb0l+1MLDqprMvq8f22RFN
NdGSoeoKyzCcVFqZlmD4o+npPcacXtprssseIme603zQAgAiEvST/Q6tg5cly5vbupLMeKW2TDM1
QmPBF9Z2fR8YDu73Tr/JfhnP9ZXhtI7gL2jvaS3tyUxd8GIA/gtPXu8/eAZsXjqrb2FcF8GIQAuf
AsyUh0m2ssGufrW450bitg76sCrL2KFa0aNvip/D2PQBK9mMK0sKmhuYZDoPObop2MlEBw1dwH6e
XJS+w4/uCaPmnM3f9AormYxrCyepSWIDe6+jb0wK3uKmwsXwefmEt0OVs5SvyYxVxRQ5r8EsNYWe
8ABi8MJBei/3YzgGDNPdV0+8CSLOTn5dUCt5wbxojbJQjRpfzAGqI1WcfeNJYGyzGiMDTYUEKAeY
RQplEK5J75xNoz/xzautNo2azWoRlSx0bTHDIKk6yJgaoVyY0kHwMTR6+LvGkZU0xnXnRZ+rkogt
k+8mR7XrQ+IE+9ifkFPRnigF5n+5OsZn96Xcy12GDUz25XV8BHLIF7p++qtDtoaXJ9mO8FarY1yM
QpKCVBXMunMGBzTx8RGj6pgax+vFN2JrfAyO1VXgXl7jpv/GEKKM0UwDvO3MAUpzPYXLYmDqd3gJ
asmfS9WRq34Hvl1XXALO/f4vbvQsjjnBRCilJpwhjg7sAejjaBySx+Fx/ixDu/yBJBmK2nj/ara6
I77kZi5Jj4LD46nYDmxXq2YOtpmarjPMgIJU6r6h0XLjLnhsEwS22mxNzygCljbvEbxda0ZHi66C
pVMRVeYxJKuhlBURPIzqJ7ciaE5FG4R9/fX8lHhoQvVMtDAeol0G9AUbDJWVaFeo518+720tW30E
4xRmQtIibuDA0+dm31/rn3SeHeSO18arecid5qk/8jSb7uY3J7ESyeiYGEi9joOHpzOnq7qqnKwU
T1rFQ4zcjLAMjZimSXTpW/++EomgU6a+qCxhLUJlAyrBm4rCloQHEcVEQ+oPaftweT+/wKG/L+4s
lbkQMRFZFr0Mq83QudYtKuLu8Ri2pi0Lv8UQfMQYXhnQ2j0ZYMuaHmqhcPpOPEiCck0mYCyOV1n+
ZtagXCufhuVFQ5K8xeB4RFBVKkMnUit76nnhzGYEsdoq5kYtaiUWlAkfTYivyLeFitaHZF8YGsfe
tw3tLIidDUg6kTSt/qXyaFfX7fpH4IhvBE0FFuKlK2BFZD6XUHFb3/4cCdvTMWWRIqaAMjgpiWE1
46syAJuG8EDyla8e3O9Hf7ZnxpnJsKNWCWFKeRi4jakBT1dvPIIenbyO/EzU7SwFGGwVHEtBszvF
sFMlOXSRn4vHAHgwZi5a+qCBWzQ+zJoOHtNg15HRivsYRK6lRcCKowMGrpRKX5R/FJFqBbN2Bw9q
m5XsyeiSB8u2Z5hjYcsLXOeiezV6oNMC2FMTZBi1hb54RzUT8Pred9ovPBlsYj6J/Y8K13Oa+4Zx
VAXRE0lpaUPvmF3kBnPkpyKg8SUQactXenKdaEBNiSuny9w6etLF09iONqjSrQ6t47Oy2Ek7el1a
28IwOxG6780AuFcz2Aniu6ke7Skp3RiY6n1znbeypUXAHA8itx8wqUAEY9fNpRO0842iPMNXYAjC
740Re4hygYbJr9wvJFwExrgzo8QdJdlemsIu5BBtisDCTiO7TN7G5bYLXjuh8/LuJo3vUqV1jNbw
Jfk1XmBSs4GON8Fq6sYdWh0srA1a4ubZTSmjZzrbM8b7NAQUgCtqsToUCa20zNBWnlma2e1SVbsv
otaPldCOqhtVxNyZkGDyuTatSm1Q1xD2YSH9AJzF1QwGqbY/tl1sj2iYVLvUWTBx2XXAnSmfQOmq
K8AKH17L8YBhif0QF0dt+QkGXJTXLG0cXFnCB+a3nd7tSvOnbJqOUn0ScHQpAS6N6D2ufzTmiDmV
2K6MKzEGfas2WjrBSy9GZFL0+7DUT52WHhaiW4ZxaqbE1aXBUkYchtz5gWS8RiXwtarhJs5Mz1iC
fd8sz4qw2EZa2HGFmKO8SpNiL6e6G6uTu5QE4PFIhSI1alaCX+miU0mNl7bNbSh4Odq5O/HYx41l
ju5UIWKJML93ExbPRLgxdbQeRM11LxOvjDNHK2Una0vXGDHF3mBAaJFQ771qYQrTDNg8QCdpaMVo
i30kmPs2SEBunHq6cJCRYlvwqKrqD2Oe7UBU8Py5b3CLZpFmCbpf1ahjomGJlMA10GqvDtHPhQ6W
Nr1bNO0+Na7DonRqQ7bqqQTzKWZH49r0hh4cJJUfmwB1Em4MKLohd0AbR/XMAhIxWuONnQ5KQBMe
MjSeEkn3E7ADaPmzURVHpQosMSr9pFGsJLwRZPyj9K2TCzzDkAiOYQ1L89SZ90Joa2Lg1crPsLqR
kDWugUAy1/Zo/DBDzW2Nn8l4Vc2lrc4PZiEdRFAWo/xyQLXaLmFbCwaV2tSws+WmVkC+pO2XKAfo
9O38P6Rd13LkyJX9FcW8QwuTcBuSHuDKsIqe7Ga/IOg64b3/+j2oGQ3BJFQ56lUoQjHikBeZefPm
tedAZCnuR+NZiV9j6TEbyK7KPLnN3QDgurlgqSLQsCrg9SAszHxENbVhdQRXStXA22MCq8BEE3vh
X1UFAmhawZDI6BsFPpUZEQxAXcVaMI+jA+zHdECaZqcSWIQnpy/QtKZ7fpgh3t+rfWmL2rOPhUZG
5NIu9JRs3M981DI5lj71VJPuO712IvJK29EB6TuujUWH8j7BbQ2pf50a/VGf0OwnSkcpuyXCtzA3
rVxG9mIEZ04j24r5OCYGcu2pBcysrV5VjlpnzhhJ9jSqDs1xMbsIyM265lVBcWxlBOHN7TilWzky
NucdgFUEU2Ph3TC+JNFGDWlZvAL6XQfLCHtlicfQNa6lb6aLrXNqNDHFV+l1ihPj4++uRmAL8UzU
kBVJNFERztU8VaF2vU1rTLSjlysb5imLd01z0w5J6eQY+M+KGvJipNl5O/cIMskIMqqlRMY/EgJz
vkm6CNA0Ujqn4YFvvJaY9Ra3xXoZf0srEiq0BPLqn3PrFjjBEANOG/0luaouOlu/9GG/ctvEhD3x
YmeegHuRDU9+qYH4zMWiW9/9P10NkXGkVL8JG3M6JaRgdLaJAwv72jrZbTVHiLxOxXltX/f6T2ls
iqJvgJI4UsSjA+6kqStOld23QI2ppCeBPMljypmlWc+JfLhvX3IU9djWWoDlGUfzFZd9E7rxQ/vk
Xylu95C9/1rL/0IeE5yU4TRKQgx54l4G1QtFxxPKb4jxbU3w1D2Ueto077y8gsLbVyZA8es6rQYf
+5rEvp2YP0IZ9n2SXbjJdk3LS9IIVmiIVoepwzBsd02n3CoZINPjHxH42+vkNVH6naIIGz1v3ERv
rBFeP1BRtkNId1OMITG49VKAkwJJAJqPNqEKqLSydGXjSqbvqnSTiileC9XLysLRJskF3jTHF+d4
xSdXfZGq8fMUMEpzFm2Ux02qHEWAtsRK5nLM4RzEntNRxhx2QK7JMX8FHY2B/i0iG6S3G03CvDN5
MYTX1ngJmwJu1yuy1JwVroOnLNSHsYVRkoph3UB9BvOK6ARF1cTqQaqWAbO0alHw7tFpqSESDHmi
eWHgCdFhsbtmoiC4x8IPcQLm1vz7gOZlrb+Pg2+j9JQrraWiyU1oJVcJ0MivPyjw62P456XSeZ0Y
eEDytiYB8/fUKulta0bwAOfZ33mO101JeYx9yeMcFUftT8maxTcXhlKJRY9vjg6Tp3oABrEnddN8
090E6Vy0WRyzH6qdOppuCffnZXOUkR0RVRS5CuiEuFAZPBNIVMWx403pcdIBp4dksbowqRuqzLYr
2s3NHH+Vf4u3EkbnpnrKhrGYdS4TXcH0qjF3CeHkWec/cuZSsV2ZqVlrZZLCQJHUtM3kqjcfu+xt
yAtOdmh9MaYMJCOg1aB5At+x2LMAsx1CKlAMYPhXmfIS5dPWNxUOOd/6wXwIYV5w8ImXflQC4qhW
nvyi9YYW4U4PaA+Euxna/pUQKTi94hiHORj/uoUfUpmXeooEYSxTAaTOiLTN9kGBtF/R6T8lsAin
iV4Vk0IhIYl/GKS3ZH/vE94kzn94kj+kMEnETDQzTQVJJcoUv9f3MBAPN1MD7G2xj/a8KsX6aCgS
tn+ohCF/VolaLwLMqgVoCPaP2tR4ftCAZ5ZuzA7AJMVPGse2j/RRUr7S+FmCD39+U/9DBulDPvM2
B1KfymUE+dmhd3vTru7Ul7mgiWRFZakYBbRBGMwHGZ6XdUZdDCa3E/pR0mQitrl2T+3BQM0z3WEv
e3Pqn2cNOTeCHfaue1Jm9TCno8UBQafhFsPb2JZOISCliDSCDmJfAQmN81vLuewGY7lCUMOomYTL
3pVHob8ukI2kKq/avtqbuVAfxqLkckfbvMfxRQYov83JatF+1UzvJaZJSqDzR5jHjcbCE1LeNOv8
l8+dIGNmGlUJemXCdRSRFAq7G4Jm1zR+SXH9i4A3srcqzJTBvgRNNbBxn29JaySh4AMZ9zABX4TS
KxJQNzUBRgJ3LjZ4CJWr+rKQxpycoQLse+wgLWhkwEPFl4nxFGN0J49v20hzNaRvNOBUnVeXVQO6
EMqcpEmkEm1tESZjK9BUtMeKUPu8hFWFXEhgTkzRA3EqQywLqF6jinxOdlmbXMbAVQd1IYV5CIym
F4VqhEaSDd2KGC6CMYESgnD+QtxmEeeSre+aJgHCAVUJEB4yiuGDHVMa8HIX3V6W7mC9Ocey/iCY
HxLmL1i82YNqdm2fo6SmXM1F0cTJN/Q4gQpnJgRDzp1DmcJbEKPpCTXTUcggrlFATKU0Nukfz6sB
d0WMeit1HsVRAXOYNaXViykgx0DjoV7F5p1KtiZyRuj4ts3sLUvrvZ6D93HoXc43zDK+WI/FrjLa
roS1mfQE3yDrNiAeAnD6vs8d83OtWXmMAeUCXLt97mEEnhsFr2vox4ky96DSiOD7QJg4FYJBhrMl
O3UD0GdL3Nbb8+vknSZ7GVKaqCNYskB7LVkq2ivGmBsarT4BH1vJ1oDMMeyD1oeM5NA5WWcjKX9H
QFk/QxVn4JNDWr7YopnGRTAKIG//4i+0rayblj+3lC0J6UmrxZo8H+cGSGOSJznKCwCD0h6t3dUj
8cCNle1jj5ut4uwvGxZOKR2LTMD1V8VmR/qbqt0rwmuFwK/uQ6vwX2EeACj35mvfu+ZKBpRdgQqD
VMLCFpUlT/V1qctu1OuoXlRbuToKaQrEsLti7Dh25ETEc0bj2WiwNSsljUps0YQipoCSiFy9CQOm
r2vVrnzVIpVmtXph53poC2XuxWq3nSQwFVWdkxvgP2ziu8bPrIoWLu3ptq9FT0UdtBtFexiR6J4O
E2huU9psZOOZHOa/WRleBA6krL9L829xKaBbml6oKM1g2ywy7guzQeXhVUYSqKlDgFhr11JLbUVK
rLDKNhGyLGkSeVP20oe3wwRcRAnwmtWt0shWW4LrNpmsvEFXiile1dPPBkF2QWN7BKTW+Xu0/iJ/
6BdjhNGvGiF3hc0jm2qXecZu5maVt9zBVZ4eM9a3D2pZ6WZ9Gr4PTl7Z7YNwqe2Si7izpMfhEkU1
VN6uc46V+A8W2VSJYujgSTWYoKNrc60XWvhSBVpTML+2TffG02u8k73w+18YlFu7NaaoEfAVS6aE
psnPT1ovlUbQzlXjEs5309kzZvVwM49Zxk9oeLvhtyishjlLkYzNpSlYCTsJIgcvEY5z4zjY1f17
jMEFTt26scc9yvnlZ+/bUiJjeodwCOOog0TgSjrlLd7th2ZrXPkYqWkekiMvd7za8IzN1DEUQQA+
zppArSVGlnSn9qLeDamlXsSb1uueqx+ZzXvC1l7Ppaw5ulr4JHLsE1LkkGV2d33+QmjuUrT3iCbn
2vHkMN6VD3wuNRrnPgZRcmS5tYr6WtF01xh4CCY8ScwFJzQaSR/g4plAytJTDWOSheWraDThzWqs
VjhO8S7gnw2FsNCjCc1JloqocDS6vkuEJwlZmEYr90H5baKtFRDf0hWyI6WO4iSMcoFCsEXKyvL1
R58e1A7ZcoXYiqhsc6G4FNPRrgb0t/fPZn8hpeIOisB5PFa6itAOroBhXDQwcWNojF2SDKVPfa1s
D/kIq6t3GxMDpaA7dgDJa2co+jd5eRlHoU10PIO9lajSQ1g9iUoMEMX67bwxXjFX+BpNx+1SAa9v
nn6+UD90uqljLYzdQdzA2Zib+1Ekuq/c6NYHkIHzFxrKvl7mzxIZ9WjzOA37fEIBEF3X5WUAgahB
uaWT78hB2HFH7FflGRI4GQkmun5vTVmsUI8pwNPMoYPf1u1BDmQR/ZC3hVfmuZcqyb6WXvrEtzH3
aYnY7skAXG4xOb+yz4uvmC/N4it6EUzoodS1cFSNzbzNud1966zEyne5E91otxx5Xx1j7PJCHvMu
yHlWTGg66GEyJzCPuyXmELt9eZCOocezl/OJfTbPn2UxD0IRlVJn9Fhb1GyDLkCnB68tbuXNmUWo
oqER1dB0Fq9I9kGi0WU4xMoxr6rdrKX0fZ7HKm6bI8/T/+o5fBbGaGgc+pLfx11/KNSDkG7N8Fin
u186n48FMVZgaOJCMdOowyPqb9J94Cn1ZWcP7gzWlYS84uR82l9P6EMao31hQI1BL7F9jSN5FU1O
TCvKbenInhjfTraPic3Qad/4s6Jre4kBC4wWamg2/EK2RJEIoQj124OqPNbCrYAUWs7R9a/vDYAl
4WhpKnpy9S/EOFNE2zA11PYwivdyeSHVAAnL3tAGz7vDa7u4FMToRZv6QdwUENTbJLBHV7Nb/drU
rbnuisnX8D6AC+2kBmiODmjf4E4Irt2zpXxGZ2jXg0eTQH52yDDqO4KQFLR1uAT5rrwfjhm/A5Yn
kdGb3GgVqQkhcR4iSZ8D0attlGz9Xf7aypaWeqkn9HbwwLkc60rzcaKM8TKGNB/ySpvFFh2Ys05C
Iwekb/Nqs0vFBQDvXyENWVuvLKmaqhDQSkCbPltpoQK6dzjibXIGT0yswhu2HRqdJ8TflghS3beL
8ytdU10ZoSoaEFTTABLbZ3ldDfY6MKN2B6EGUGp7J/om+v3AUfl2Xs6q/VwIYtshBDVSfFGS+4MZ
gHCkbhsnCHQnFysXFD62kcrv2dyKhe5PEsqbBi3dRs4L/FZgNsDHAnY1grAI//kysuYXZSJHTXsY
9B6NkJ0FhjRbCX6Ew7UsAGGBClvkv+9FuXcImsHqAfwBsBwjPlvNWqdqJsdXQq/J9k34DpwvSxtL
Zywe0CWPEroGMGm0QmbKVZqCUDs20BGob8QWBGtxvNUA2mDkESigW7Sp5VZUI9QG9HM6wKUfL8pW
fOFs+ZouoXPdNAwdIHuKyOhSLxphl8hVewLpCut3FQgxhkOgwNJzWD/hvtq8h3h+aFkzD1Y7EUGL
CPeSjT3TRO2p5sdwMrIfUbSNq4cpf6p7wEEC2RA9/JvzS1xbIYEHC6cKC1TZR7ksBaDioiwJxofr
JrkbyLfzf3/eIXY5hMhE1me7Lp68/4XPZHRFWUoh/IoSjQKBGTqpSVBBG5w6nZyOi66/5iiCS8bQ
FF0CIiJLsDYakWb2PRzzxqEaACCtci/B1jmdLQLxayOjfsYrGX7NhUgi+AIkXdKUWVcYHWm0xGhl
JYDntJs55OJN5dZ/BYxj9aQwtiIrBMVqkR1dKY2sGiM64OZdDR484Utp272IT9NG9BS3iuHm8zy2
1bNbSJy/aHF2RSiFtZBNuL2ks1TM5BRI0nXmXQOPP1F4MZW8pikLaczLOJURqRRxbA+oGcDdle6z
u+6b9EMygG2SehEqF/Z51VypteLkFhKZl7FIEHmqMtY3vfau5HRX9WDNvJUSthQMwBpoZCUerNbK
SNAsVNHQcjCnJtipmDAU/nBAqu/RvWy3N1NsS8huFYqV77sLNFE7ObEFGHSUuFPHkGz5InwVuNyu
q8/J8kPm81icLrrwFVlP4BdEB21feOkxtJWNeboilBtecKXNF3chTdZLuU1FSPN/zE5XeTRvEczA
6xk2aPZ2OCe7eicXm8xorj5EQhzGkGaAx3sngbZzvi7ppvZCUN5rLaYx5sK2+ZYhG/QregVroADY
U1TBWsbWt+NeBXhBSftD831CqsJNbwIvQ7OmYcVvmPu648/IrjhbnyQymlyng0GnZhwPlfRzFERb
pKPbipzZ5xVAFemTFMbSSRQ9t2quQ0oiuzOJDSh/i10mYy5WrQnQ4cBTKCnPZhluayXwZAx1lY2G
9NH0rhXTlZxWIJbpd4HeHzIuVeuKeZR0WUROGtBLpsnm+/QiamgkwA1Tx7sJAWyQ8npRVgbasP6F
CObGGFPfV7KQ9Ac99pCo3ZU/Tw3A2zw/IIIwbZR07MQdL4bn/g0VO/7M5IpB/vQB7CUaAlGptGk8
TI3skkjYjNIPtRofmwxGElwgnFu0kn8A6x6ghXXUj9Uvb3cfVXpbtoDPTHbhtn8AtAjKRxgsuRa3
OceJXlXghShGgQcU5sJaFMaDZrZuD6Qpn9yKlPLswsob82lFjAabdT6JdaSMBwJKky7PjlI/XBhp
cUH7DBW6xIoSoIUB66o00UmdDPVRz545u7ryDdhNCUx9pkR0jWVIM9RYDuT4lDvrHMwkAhuhcEVv
Dt9jh5cGWYEQkJbSWH60KYv1pAkhrXEatJ5sOo+MwG/LPME1wD6/az3JVlFxRhKeJ3tFWxVVRiwv
A20YZRQmMMpGQ5/KSgL6ai5acdQfRqUC0RBm9/MRg7e8jreVOAz1GgVykJFVJdYAdAQs6XpUVQcj
JI4udFapbolcYSySB6ayKslU9LnDAaOtrE8r9kYXRVVTHVpkf41Cd4Ena+lSYfXcgfMVqwak5g9R
zL0opnoUuxiLIjfRm3KYgf6a7QwoBICuaBsB8qD8dl4/T/vEeOzAkpoHy1UdLjSLJ5XUvhlFXV8d
6ualA727noEzRTW++/VLKjyCnMuN2rw5sZDUgn+tilAjxJ36RN0Is8WFUbqxAcQevwVARYcub2ED
hkfeWzSbuq9fifFxSSWqorFeN/Kwil8mI77SnfMo7cbfSRtpPwMfhQ4f+Gjt7YOvBtwcXUXPEzLt
n/0XYgyVMRRZhXs0m/7C02xM6oA2YkbCaOwKLmNl7bPYqjmWca3WAMn4r0JMxBdsxI32kJEmYlGd
YEPhGWL8AQCLuT3Mo3vu4AKPHbMDXlpzy1qntuQvm7wQzbhREhAbAmPEoqO6OoT95Opmdyv62hbt
P3YRIRoXpuukCKy+wAh3dIwDTPhWoRfrAOQoxH5LstxFj5NttBg8o48B4MNa7ZbWzTEU4jedpu55
5V1piZ8/92OzmGNK9WAI5aKsDoMCdBvQNsUFeRmmah/qg1cb4IxSBHR+zGOXyPidF77idM6RLkqN
cyuhyiaeTFMVum5ocVf/KIr3nrDhF8VXEgSfxDCZ+jato7CSuurQT+NGwHziNO0n5daIAbqWaz9C
DE2eX9e6Bi4WxhhyUQU4H20gsaInIMYM8J6ANQNAYHtyCDR0iZrXAy/hveITLBd6SkUtQoYm0M2A
Uuwnpm9btBe7Ba7dPGxVJEjBoGN6es49vpPF2V82QOvCxA9pCLGyKl53EvGMuT2l65AiRpDdNw+T
wbniHMUhs8ewWKiv6ZXftnhParA/ClF7mQjNsepRK4zJyxj4dkcuGi741LpUIE/NBASK+QVciEx1
UlBYUM0cHTG7S6cac7zUTsv7gt6kqLaWFac9dlWkAk/SVBRtbnj4vFAQZSi6b2JrBeWlrJp7I6Q/
MExuGQ3qh5l8TTLhZcSTfV5/195QspDKbG9fio2C6KA60BbNbTl1yfRyXsJadEuWIhjHHMVZKhQT
RPRVaNNU3WtT9EK10rQNDRSWGJTxgPL2aPaFM4aY4cuU3ej7PO92xV//9BWMuY5MPUJuDKa6yMB5
pwrNLqU3saA+6AF5wEx5Y1waleaOYb3JYi3mmInVe4MsIhLvIvJTbB5cJGMRT7oB0yv4bkSr+xYh
YahhAl/PnD4kx6544Gz7miMGn+/fItmMuNlQDUhVQnXIenlTZ2Rb+dGtPPl2k/9UMPSkYIA4SN/i
tNiI/WCZ4PcbwHlHdTzUSAZ2P3/le4hkIgtvIPxn50miMouh4/gejHRgmt68wgxh5iROCf474UEz
LfqmAj4Ac7G8mb5VHV9IZh6FATn1XEkpmg5nNI63wOSBK6300+BZXUhgHgHkAs1SE7A2MRp3oSw7
U30lpDel5ns0/tkGppsaj6FYP7fACODs63xDv/ghqolauKTKCO2ZsE0Y9VyfdB9+yI78HN6kC51a
IXhSAJ2jeRQvIK+Jc/3JW0hk9lOTq7ECYs789kw1htItCYcYE6uzMHtS7Qyr30VuLXJzkqtvHnKD
qoI8xvw/ny0kpQLpmmqCBpl3mHCvwJ4xFlvOdvKEMHbCByE59U1Y/tbuHBBzhKmVeOBoxAwxMF0H
F0QUeFe5abFVl32xtvmzFs+cTgE9UIRY2+CVz+Jz4vmAlwLAZogbAczyX8rDEdiGPzeTCZ6EkNay
r0HgiWLlubkK3dQOvs2lcmGuBmZAJuGo6uo9XIhkNLXG3L4hlRBZTJdGRIEJP/3Ka4YIF94HMWSN
jaoxzZoDeAHOWGmWVgWeVVn9rwfWcNM/JLD0e3JC5EQbISGJMlClDM7oj05Lx5ccZOqJABiJzNhR
Ygbueb1cVcuFXMY76GK1HAMZgWeY3/W6ZBGUAE2u27MuBVwPqGPKCHKZExqDJJGnCco/DbqDDhFw
o+4Ae8bRg3UDArDVf4thDEiDyNXHewgv8ka6CzVrdJUDglQHFJCJI9nR1vjebLhNlquGciGVMdJC
kytDp0Oqfodt3JYbAdj32bMCTmJ+eeg/rBFNIWgLmcsZzIUO8zAtAatUHYKZlNRSgdAbD5YswEpS
TB1bM3J5tUGdmJffX8vEQkU/JDM3m05UJmWjw2Me7RoMA2BdgRnD7QZo+1OoOsj/5rZg0wPaBVHW
mPbF5r9HaZxvyccnMHpEu6Hq0xjujl48JeRKDG918/H8hVgrUH2SwSiR3gzw6FTIAO7P98kBRt5N
4JjPYAe/B7MxehnA035e5Prt+FgVo0CJrCpTmkFiBzCbYZuHD6XGMS9r7YrLVbHg3EFjVqmaQ8b0
il746/GYAGhQBFmG0z2qD8F+ejq/Jt42srRAXQn+cxkjtngHcs0Cyl+NlnobqSk7L4+gOqutyPVd
pd9w5M7H88Vt+VARlqdDnrIyKWssdJAspF9lR1SBRi66E9qtO4yAtA46WZMYU5bGReD+ojH48yzZ
xBHAkUHgo0D8TNkxODM0LviP7BHl4mITcBa7+vAt1sr4FG2sFIMYwGHKKJC6E8PtEE5y9nM1vlnI
YOxNHI+pBCTg2b2uvAb8ORPqUOCIsLQsvCjSu2LQXVKXXjFgrqSg3nnxnKuhMDYnTxMDGD0m1BZ4
bkICVHI9tUkzcF6O+c+cUxrGroAAqU20CGLCydxFGDiJAdKhxMDx6nmweGT+W+dkMfaF1GT00ZGH
RypVPGXuU1ZSp/UVW8GdoGLpBrpu5+OzZMT7TAO5zXMrxtuw2U9Na0lx7lS97JRhvW/TwRrIU97e
AB9oI/uHVu+3/vxDgItNdNhog+CAS9Lyk9AuAXjVZcdEyN1iHOw2DbY0V7dt9yaMhi3ml2Z5K6ra
lShXyHWCu35ID23f2ZrxWnXb84fKU1vG3hVTKGl+DtMQ14GlqD+IXznnJXCMAJvF6oVIzQYMyx9I
tI/KbRAlLkGaZ8JscKSkbpEPu/MCefaVzbKMKTCsAO6LSA3gYuhrSJwJWECKNXr5/cwOhKY7rq3h
XA42haUAoNnUR1x/YTvaFB1oIAnfUhcUhqdeKQ39N1uDS2XIOT0yRxyLiKKLBKmQI0jVjcBW1Oiq
Mtrv53dzvRzyYXQIY9iKSR60nmA3k10/Ae+J5HYf2skT0U40R+StRgNu6aENLbAGNDamWxEVCG7x
mfeIsSPXZAraNJx9ARTOgN8nbmHPXT9yjQpUlXByGlsBRoADiLnzG8A7WcbsSZPYdYoMG9Eme5UA
vgIAdlLMSx7xTpKxel0/thEQ0SpwhFQW1R9axT2/jPUU3eIcGVtnGgJtuxES5pmuwdHs7K64AIq6
S4C4y4t1ecthzIoKLKRuknDpy/SuNU0rSRLeY8h5J74UdqtGTfMJeikf0efqjpeRpz35vRt4vtc6
9K1Hb4JLC4eHoMzzvVU2TAvkORuDjYx2M7J/i5KkaFyUQDPurN4rd31wkbghuOz23VH4FcYT+N2G
AsY+eDZfO8UrNUYSwYB4slG8sLD10s03M/xZcql5o7YJQOfJ053VO4ApH0TbBIxeLKdXqHYNlXx1
9qR6t7jXt+l79tLZyaVibyuAMW64LitP4hzoLSzbiFaIrtYh0S9stbGzHXGBrd96ZW9134gz2ZMr
lBYaanlrXVWrxVIZk1q1cAlyGYK7gtpG9dzWhTWjoIY8p3zVmVsIYuwqwKMUte4I7uNh7qIB/7Dz
qm7gmh65U8mrUfFC1LzZi81EshrgH/R0fJIHyAAkLN1A3ajygzC8Nhao+0YUb/2LaoMZf1m0fWUn
NhdSDpxYT7zl2CHeuhl7GpJqQsvt6WM6ZzpgLBHoBe0uu+EnwFbdO2Ti0Q8FjhFkTj+vO9ISzExl
MN0defHLbdYYbmKIrhbfJYCM5KxrVowvvuSHMDaqq5taMEgLYf5RtGfsPEm0yNPcqjC5QKMdtxOv
PrhqZBcSGUMkC1orqjGMbO1Knq9ZM1LPUwPSwfq+fAods7f4+PHrztVCKHMxTYrWswbg1uAXlOrv
dKseEgeARPeF/DS5/VXg8rR31RIsBDIXskGTppJHWOWEnKWO3EbQyvYY6RvO+fHkMPdxaumQBhXO
r3Kie3+jR97Yo8rbPxktXDjQXnwHhGqu73mu45pc8PgQSUPOUdPZZslQLLs+mHr4F61/kFDajUF3
UbXSzS+sbymHuXd6MSZpEELOrC2RYmUOMAkDIE47wWPvAEymxZSmU4oWr4t6tXVkKZnxbag4kTSI
IFk+ZofJad4SRxGtxrB+J3sP76PUip+KPXSHWgovGuDtL+P3VKoR1YLWofUy3Yx2idHJx9j1QTPf
YcTquawc9BujfYSXolu9KMtVM8YnBh7CiF5JXJRj747PGXI82GrA7s84Lfyq/ZoxUBH8q5hMQXcd
WziJBECYZPqAa6JJoKmbEcW5AIKrMjRVNTFPLBkam+/U2qhJyxymW8acrWCZFyo4MgTb94yraKt9
o3e8TeQJZHR2GlQJqTK8kQoBPnTbW2r27fy1WHvuNbALnYCc5C94PYqYVGKQjfVBKO4xRGzJSmlp
xi2YIXn+6poeLiUx9kXSDMD2RpDUtZdCfC9mvdv5w7VWvHR+AhfjTdYfY/OHlL7XY3OJacAjKmFo
c3PPL/jUhcO+U8vvmL9z4QxMxjjpgTnNs/rfJPk5QxwXI26bgNfvRz8HLbUCE3NysuxS8igCbbYp
fTA4pJc6JshoWaJwvxHz2C7Q66VWF0YOJqJ0k8RP0hhj6DxxfFBdaBh7QtDvDuN9OMiO38kWBWJ3
Ou0MALDr2gNw4K0eMJ3nF7d66ZaLYxRGL1Uhrhtscto7/k0DzqjI6dB5nmUbER75X3DH5/fu3HYy
xi0F8UQ1pSKQQG7En7pXblJ09euIxnHL/wKwDU8cY82yxNeHqYC4xgvu6UW4RwrOmkHrUeHg0yuu
6yyGNIADIpoy26prwhdOTXmAruQIcoZd3KAqZf7gHNqaRwjm8X9LYSM5tPwRoxEhZY4uJqfwortq
q+yNbXzFa8ldLdksZTE+U1ZUainPssgGJJWv7cNwIQC8Oj/M+FndcSgt6nGfoDXXcCmU8Zloi+x7
TOer7wVvxFa3kaM96T9MBN/oeQ4siRdbcM6NfQymmYUjn62anG4kT37MvJzufqdqArK8V8FTy6zk
gQcDcnoAvl6Gj5NkbFzUaJJJQ+yuVKD2lR607ArAbpuctFad3ral6OSm02lXFH3DoVE5objLkhmy
4BDL5cbIAEZV6NQLm6dSUZ1UBGFEk19ksbgrjHAXB9r+pHr/8zr8L33Pr3//tPpf/8A/v+bFWIU0
aJh//NdV8Z7dNdX7e3N8Lv4x/+qf/+rnX/zXMXyt8jr/2bD/1qdfwt//Q77z3Dx/+gc3Azz4eNO+
V+PtO1hdmpMAfOn8b/7VH/7t/fRX7sfi/Z+/veZt1sx/jYZ59tsfP9q9/fM3yYS/8T/Lv//HDy+f
U/ze8bmqg+ck+duuTp6zt/rLr74/1w3+ii7/XQKWiiHN11PCSOZvf+vfTz/RxL+j/xuDsJitRWJg
VoUsr5oAv0T+DrgZXQN8ENrDMTiKL6nzdv4R+buK+vby93779yd+OqyPw/sbOL6u8zBr6vkPM/6B
iGZkDRwmmE9Fw6mJfMjnt6ykfquVuUjvarc7aEhQxgCjLy7g1ZraZkL9EziasI+9U9SWdsjfoyeS
OlL+pHjgagezh2ADuV6iVkucLtsS0LhH1yS+FtVvAoDe+vEpS57BYqJ/g7Maxo9JBTcZRCzyRYHA
YNx3WeWO2rU6s5ZMe7EDMGnkVKYj9nZ+RKfF6Da9F8Pf2wg+SB8OIb2b8p1q3Ej5XgODRwdne9xH
fWD5ICHVXV3Z4ifpiD+FqSJbFS2AQKedW0n2+C4/Y7ZSsyPfGdBQd0RtIPJRclbzHSCl4c/mHpqC
GguVdgdsF7Ft+NaUuADAru9mkLcgIk4UbyQBOFvA4kLeFKgwmI23t6Zy1/fvaveE1t1daOzV4dgA
d9WetG8lSJPhpxDJLtPj0G/7fFt06IFowUzTP0rTpq32ha0AZluMrpLiULeXTb/T0cwifidVi/aS
l6Fz+Q25zCv4+7mb6DMzoZzylwGESG/TNo0ketdhDokAVW4QLboBAPiObJH/+m8N+Bd5jFuBAe4x
zFPIA6bpnEBxphcgcKIBC639ru9z6/sKY8C/CGS8iqIYDAQPEAgeZSSHkvZCMm8UwR62oECpU/iL
IQbrhuOkOKF1L/lOCqTa7LvcAQzUmnMORLyUkA4UHfo6VIIVT4cSqILjfoZED/qbwnzUMSTiLGzI
Hxf004WcP2th///4bAAPAMVCRfsWE6ub9dgZYiPTu6a/mLwIlDzxNi1s4LYM+8bqRjcDXwigY7yy
dNBLDJyQnuNmK/OVP/cJzBPUovtIr03sHIC9ZAeUESpG5AFg50ogXwIqTnxhyB51Y3vCKQIHsbQ6
/ziMHnhjFEsQbDm3qdsTdGbF5tWM++hm8AjCbewpHShqbNQ5Kg0fn6N+VU+3Odn8P/dwVo2Ff25O
phpXo0rvyE3+OLrdfWCD1TqwTBfd5mJiw1V/nIFOMILSZZzdY8lNvhwgo+imCGUhIEW6K10k5xzd
k9+VeXw8efG36SHYpt5MTmSJh9TBQDJXfwyeAjF6HyMzWCPzTe/mgRqg/iReVKCJVMVwy3g3yhvF
iTz01+TE1aVNSS9EoO/GjkK2qerUiqUjgwLSBXM3hUiKix1gb7xQvhjIc2HsUUhVn+ng4v8TwYBe
3gc7FQhiO2IDhVmZHOn/SLuu3ciRLPtFBOjNawSDZHqnlHshJJVE7z2/fg/Vg50UK0cc7AKNRqMa
KEaSETeuOSZgw2N5mCzEjwMcZRJinEUVuJqRPNSwMYMEOxnB+wmpu6p6WDHB98XPQDUlYFRIIIdb
41PcQM+BeIjNsCQyu5Kk0JnFjnqqP4QDELHlChHcwiyyh30SURsH9k/eKfwIAqpcAAKPiHapNp1A
taP/KUG4PCT8u0uTTYPEOHwOPMqBQVIQQaBQsHw/StiEH5lMauwPlxqH4aT9wY9ybZEpG3kN3N9H
LMJagAzY7R9i+OCB5lfYImLBS3rN4EEIh4uDy3pLsPzUgs+RAtsonXgd0+QdtvgoXMtkA4crxHrc
H6tAe0+AGUF5wwXrWAH8ddW4pzA5ijoR+pUiPEf9MRRXkFXx5Hdfe6qGx9Q2gs0Q0mqsiOZ/jupR
7Y6j8qQNC7PK+Yzwr+07q44SLs30gZemww9Kd2X6z5O6TLCVP3o2rARUZMt9nunv/C3gzHKQOIcJ
lgt3sktZ240AULUZr2SQ52kHrijufFzlCODRGnqWmYSrGTdsiBJnIWyov58clZ9UWW/Chg8gg9YL
OLmyDfETkVYyppUUOzEoLAM6JIhqYm8r9THfcGcBsWMjr4STceLWGmCUV8PMWP8crzLGHZXPXoZR
IZHgv/IxIAnRiHZUN53C/PPI+C3sYSQmnesHCVNEV4aicku0HSQpB5TY2UF0dAzakeqb3kU/izyZ
dINXQc5+D5Tf3fv//OIhFvLzF8dlxGd6jl88HtqYiusCTouJ00KLTH2afiAsxmjLOHvqt/kKXFbM
0VtrAKY/cOvuANzK+Fq+5XuRQAf2/Pva5mXmbCOq/Kzigz1UVIkJ1iaeKsYd8ocEPh+IG1D88Qnk
8UrSXcLXxU3w+15U+dn9K1W1C9AoHqu+QsMSp81JCpz9likVLVJcadic0MuaZGg2uFJ8KBE9wAow
ReRCd1IyK8CWBJbLVoeejmUAmIwmkDOIB+STckMHF1AtkbSQorD5UzCuBnEdvKUF6aHNGlBDcKbO
ppDS0iwe4akTmY0DP07vGXHXcLoRQ6bIDIe1L1i1QTSFhih/rf9C3XP6nb9tjVkSkJRh6YXTYahN
mMH9gwNV2BTCJPibRAh4v3/veeH7/b3RRQT1A81R5S82ZtgWLQcpKO8SrhomUs3KV6KTUp3WYDhP
CSMHYTQe+NCEaihI0Emb5m3L7ai76c/tQmYRMEggO5VOv1zfAXSbHqO1hPQUGkQRlc6RjTx5qA/8
S70+Dg2tDBKtCtEs1/GrZ4n7ABSzrfbMveR2TGWeiXbhQO71JbqE10igxhKHdcom5p/pdrGz0JlJ
lVzLOlKd4kvBCR6ICE9JosI8FeEqRD4vjM446ZrLV8+SF4TN54CI2TfT5hEz0XK1HKZvlm5hLr9z
VzLGoBOLdWLQLsmoC3Pdk38eJ2B7TBA9HjSYn+EqrBouUHIdX6bauhyszKomBX/0S+9tvz7yktkp
+5jfjr49pHDxOzcjS0G/b2249BCUdqgcVWQ4V5UYtptQ7lUcLPWgEg9/2DueQqMHDDOkbNMmJqSG
eCg2U9QJW0mxJiNrjqqeWeZOFjEUr7BxT3NnQLWamcih2q8CoOV3rSHJwCBoCbqHSwRYyq9hRqlE
IDnGcIqUCKA2DOwiqIq5tgwgXGI3zECahrAG2U+IF/gAsU71ZxiRbgvlUSg2oTJjWkI+wK1wIUhk
KikkVnoIzYis3cke8JIDVMMOHmxPUSmepdrC/4TTTSvrNMnXgrcqMKSS4Mf4zrlfnLeuu4em3rvQ
2OIXjvG8ffz9jXRewhiAR7sDen8/vxHnBXIgVO6U/nas2GfrzNbNAL1BAPEisjy0uZtv3zxwPjSu
3SzystjAPdGa3ddoYi5/yZ/QQoBrpZaxp61mZ2Z9PakQ/QLJOlz4wXc35e3zZ5sSWp6Q9e++fzCO
XwGqQ0WklGA6DtK7+6C5cFkkwyF8gyqgaCJt1EzxVUSvtNp9c+/ff4+j81Hh/APMEcNV7um+4mE9
6MJJRB1Ja3EyUt+KQl7S9AFapnW44lRwzmPGmUtSVndzCh0fHiFcMhRxfkh5GYBI4L/9C79umnNa
4YPAEjRoTA2aMhdUX/xltGEk2gusDWm+AaQQSL8rZ8KRJoJNTbXxOJragI54poZKfFE+UbkTMm8X
OEssDCHP/SzJ/Aswp0zEQNwKepK/DwdhINvJM4Az84IMS4OVexsFEwCM4SGzCyb+nNmX4ctxeqd5
F388NiyBmTuA5B7qsTwlsCQVmCdYrbupTKxDQL5bUCkmPHQHwVmmcLjhAlNfUoO+d1x/LGp22QmN
MMZpi5DKryULPe4dNqu7xbVBkcTY7n7RkPHenfHjibMAIUD3Qh0DPLE20xX3PGkrQjNzVaza03/h
9XmnvXn7tLnDVNe48dgLeOnDempzDTvl3TjDERfC6N1FfQc8eqn+n7bP7Eb+8cRZPIiVLAmGAU8U
Gjj3UCjOT9yEEcar8Pk1+9TM7cWb8U7l8uOZsy2dFrXIhTWeiZyQ/yr2ld1upFdwzmF1beoXsNWe
i2PIwimb/D3cSEuPnuXLwxhFCT/9XMhGjjTZC6Y2mmrL5GP5kqxbh7+oL/4zfIA1MkJGS7EH9I4K
kjxD3Oilu8A8W9kNqLs9R4gARMUVS8o1booSPiaQ9+2ptvp9xfcC5I+XNctsO1//1zlMviaUEdJ6
qNY3jzGEp5x/hFGGmimPQLE7/cvCs++kaz+ePcWmmxIT1tAxmAV4W72lxJb/kloQC+Ko8jqduZYJ
j7FT0la0Fn/0VLvOdyXYahBD0BB+gOT6+eAuDOsGouf+xd0hU7vqyNRGWh0Ta3E8eG9D3D5p1v/S
BgBvtDbyL2VMqxJtFjME0RfEo2TXurSKaVciI417k5/6lyasdxfe8b0jf7uAaYE37xi6K+BUxfip
HdwyArDmqhEwawwKXMmMtoYdEpTrKGUXj8Kdi0W7ffAslgKCpKp+E/uXFqj1hhY6Ot29S1yYcwBa
5lYfbv6VaiheJWvqkHWcncKgOqcJOkpSh6TPkCwBulXKAGZpbHGSVZkueUuBZzKDeoM+USLDHyMS
F87wnJc9pQw/Fj4LyRj2R1qd4ZNBC8asV7GF2/BZtkrbMJcQd3dvwZuXNJ9US22S5l3v+6ivIbIv
U7GGl/qDgIFOY/lf2coLIWLVAyDfTnsFNySD+EGomL3nBN3RpeDl/L5fFlc0C9iQAe27OMKKOMi7
cCg9XUAC4PdKhdf0i5eoaJWwTScG+Kukcom0noKp6Ggvg7PUvb0bTUEoxcRPkzEy/L6ub/buKPF6
Y0yBnH+NHgGg8XNSX+KDf0lRgXAM7m9FyLgcgjh2CREs8WpQjILXOjpIVvmkgA5WrTw69mjIxOm5
A4bSsMTBlLx11B5jil/w+8v75r39HVf+veBZMBW43ov0bApoBryJxMdS/KY2mMVVFqxCYxLGanDu
aU+6AhppY/aPquMzpV3l68DKPUcHhQWR71MFrcwcBIqWPAC0vy9SuBd1b9/qLPhBnM31tBaLLEFc
YTpKry90mh0BHRsoILU0Gq1upQBi5nDW74+eUz/+dbQMaJdBCEuV51K8dZyLQ6+iQtahG/KgEPRU
j3BwanqzA07i1TXF1bgGjge4d7gB5GjuBPKbm63zJVe1e/MwHPJ/r2SWI0Clrg7UaSWAbayGHXRK
UxCw5EOZrYbuFDdHLd5h5NlSxW62Mev99WRyAonzgeHs+QbtDhKEC1orn94V7aGxLKy79+Liv8a0
WJCzuZsl3q52llbkgiyFhY9PNlnODdG0iWpQAww7swrAqkyV/T8/1GwjZxEaC5qO19N+jJYHtREb
8xDgzIYX4RW1/AAmcshSjCn7DzXFZ8Il7YN0ubRVp1D793n691eabdWwjlzOi/G7Y8jXwnML/Bz4
QkkYPmPELbUYlNAaSkLQdUWH4LXJBZCk9mlxDf6F6/gB67gdRM5Vuv/aubN7vFJGIxNgrnzhE1bp
VKT5sbFH7VSiFcaHe9f9knB4O1WA75ZnJiOancOWg56GHejosIgJdT0bLRUMla5RhIn/NgXNBM3x
YS3hJ4FeXbcvBlABfftg6I8iWH5J8dR2aJIcjGDp894NAYBgKPxEwNDnMKxOGb0iLaeij8X+WxCt
ZVy4rMvsjmN8NMm7iudYtePSHkVHDswyfMrUcxKwSe4ZM0tJZynwCT4MwK3F1ufdjOXfi5vfiVqs
R3zQYHFtbeOdwt3oo+03qMckEgoEvWagfGUzAw3yzH3ql8Zngc8MtJnM4VLaJSaLS9tw4XUpszux
rGJekjOsiD8NNMLXZBGbbLNQxqgk3DfH+DXdLT11Tgv6Z8vdvIdZiIKoq9CkBZ5aW6AdwqIkP1bq
xi1BBcQQirXUGCEbQ/RnHMdQ3Qg0r5GkLI0A7tbEws0yZrEnBaWkk7jpc1hcuRq30DZBJWK5D+jP
a2ZcQ6ps8Zl3s+abZ87CT1tmfKhPW0BA1yOy6n5ToE+I1JkWnwnNxIvnrj3RTHwb/b+YpbYXP/8e
Ae/WRQKISTpuAbiJzxVywjjmeBFKfJcRPczKEl6EFS51fcDbn4r0gHNgWAxzucjJzxhNWtrDwgKm
z/tX7LtZwCx/1nojrXIV70C24XQoY/ysmoqdPEw4UM9cYr/dz7VuHjfLehXD65q8q7DbzF5zfPeq
upeoPGp8QPR4r1W75k2pVq2x8mkWrDuDyRGTsB5k7XQodknzrAmrUnCywgT7WDJdt2SCfPLjldvY
xRSiEyjSyPsh3XPSQuf9zuKhImxMoxKoxkMKbXZAhToL22yE2n7FArUlQQ0xSdSxAjrWBfcaxwKt
k42LAbnWfkoTcRjGShieMFCUObOTnEp/8UOoDQssZOqw9czczPMHsXFJiouuoznnlMYWHjT5ElR1
Oj0/vzLUDXmIxUFz0wBgdXa6Sr1Tg9Rv4RMAx5tAI8Gao02HSQVG5lR3eEdYell3Zto/Hzk7XL4L
V8g6wiNby3PCDnX+N6StAuvVo+Wad0Lq+Qsh9O4Xuv2ds5tcdYNObXQ8tKNBaYnrEHlmClWRPdSF
STW8JOW+ix8BDleEc5/sVIQ55Mrao8FfhQIZyEvP4upPmn+VdIgOHmh7LuPjZ1m8duJVlt+4fNvy
0KGzakDGH5buJIjd/vWdUBSKBvRCFXgh/CUSBPmvpGpKTJbEHb92T/EREHu+tnjALAICsEXm7dKV
vuZ30Rq9nfgy7AR3FX6EDcnQ2sHEqSDuH/ch/BIUosDda9+sJFiOHEWRDNsJSUBgObAPEorzlk4u
scHVW2XhNUaK45sNRAtO7ZN6bCSiQAaJdLsM1lXaLndap75kNkTunz/qd8xz4PYho7jAv03Jrgvk
r/mmdtD5ymh4wUHQuZUkrWp1zUHCrTaD8JhoU+u5Q6mZBccuJBjLAOaoZ9ags4ICmpSRcpN9Cu2x
6xzfklcjAAGkLAlggwZP0ewneshqgRmpI+Q1kuYHjIIxE2odN9jjbxM7qoZ7lGeZjE5yuAlhtlUw
HUJEkroOISU3yE85rP2i7K2Pn5Ns27lfRYOtUDxh0hzzeDzqPCjAEwnsQhdelStOtiOdAX5VcaTB
Xw9Amp0gckFAQXLywu41ogZ2X9KOI3VOBchzJCAT8HQAZIEFEnW3YsiMnOlmuoHWDEqNfh2Fm76w
cxd+cxRm462Tuhv12Lqm/pJuoNsA0KP8R4I0u/7AB0dYqHTDcwtFoDf1DxbgrUJ4Pq6A8gHA0rWq
D86gCB8YWcWoYvayjz4rnret8TNaM4LYWXDEx8hCvHNmQGzHIEG+k+KBNDEcXGXd5N2Pqr34MSxd
PJ2MvK0Ftdl8hPlHLOdYJNKfPFlJu3Lc6fqhzT8KECYK4bF7bgEZiq1APpeQ9QBkQws7u4V0n1fs
JOU5AZy1FzNYyaAhVZ4V9WXQPxHGFbwojQL1pKdWrpFBvYb+oaoRGKVDOb6nzbHy/0zZNz/mRGmO
EGg01TA34/7RDQdbMR7wbjSBdfA7hny+5fWnqjm47c7wX3yw/Ce062g06OiEGAuui+jR7W1sSoAB
SGHHFW3AIbc0eBiMqEnR88eQO2DAUiXr4bO6wguHgZYfPMBDNnfKwh44R2ktjU1mcTmUMAJLzdeh
vxbhrMhhYMgbD9koU82DcMZjBgGOtNuFa4B2eEcJ/vQ6al+IOmZnrbhW0LApRyCK5DfxXRM3sETv
jJMCy7auukSwYD9I/kXciMM2jPaRBkFk/eRJb1nom5J0keSnmjsnAqvgh4k33QOQldAh2VT1W9rv
0y4nnrwLhjNXxabxwEsa0DD4mmzQaFFabcXEDGQZ4UVqNbMBYEoIOaaVvV3lGVVldFu6lAKNTkr5
I/aQgcOup0ebLEg3deWbRY6xuiGRwgFiiN8jNw9t6Y+Rob5ONqrhQRCEFT5N+oMgAsKhrrLYVMVV
bnyGbmbKZ3WfhxvpmCs0GBCHqhxzQbMDmjdsVxnEYCKk3UGNQhkLwpAi3WbRKQ/Z2NHKNaEUqPqR
HRufshpuG5wysf3jV5CTxZTVQ11TvfuncVh7+C+exIAK9WvD/ayiUyNeG1W32qDBycL+RzlXKLsy
g97haOfKMQwQzYD0LJh77kNzdD/lHl3pjogC9FNgANHuYqqhf8mdW/lJ4VBkkUp5bdpHgElCAyPh
dVZeaqCUQe/OSfaugerdTu11KdiXwaPvwkTh0iZvZUfTuGL1EoP3u4z6eblju+Ne1+FLoihQjcel
ctO/Gni95Iewn7p7IVAuZm44AoFTGHCkITKi8eDXDK5QkEKMVLMD6C4gUBiBmAK+6cgEaStCUx7Q
uMTKGya/FRr1DAYYYFzYWn+OIR0BbcE0QeA2A+mYSCwrDtwQ0LyyJPR6hS+vs4N4i2ANmJ/JLWSo
4t07UZlac5OQNrLknz8PZrBt10JG45JAuzpGdLUwH3Pfqi9EGiMAzlEHLgiWuwoVgcwB5gubT1in
aKrS0XeMRQOW++2lmwXNMpshaSNDygQf05fWNDBmyndtA5w8Dd544OfkfpVRmSN+waA3kgCJ9MVl
tohY8rnEMb5fPqiwMgVNB5SF73zo5tNzXhsUba5MFbZgZe02m+oX16NGbpbFelJ2KBl3AgRGedCb
SwKYw0Ib+/7XgWeTCrMAtNvmasRKVkXyqBvTy+hqNPlQQ5ZWAeJxbyow44v2CUwKWCJ8curLlG6G
TsfRDPN5oC4GH6wl5c/vFc3d7ijMWwCyFwRQK+ZgiEQeMzXruemd5KsBy0C2AxQAGEWDNRqktkar
RdsvZqq3QrtJj1jRmCnG33DsCZkkOiqo6AJTka4C5SGuEuEcIcgtWyuLU201P7g3K52jKLqmUopY
dRHylU0Dki0Qr9o0bm5iU1cnt2UVIxPqPiK8JSVNQyuNJhf6DB1eGGRxa0MF5gV54Z8av3BbZc//
xSz378oBOtMTpkA2sMcwQf95+qJc60VfSYJL8CivZYpulIOM8DVZQaadAX250IOUpsPz1zu5ed6s
HhXGQunqFs+bHGpBZ8+meS4ayDj8nbGpZdJAVrshemJzHyAM97SGCoyZ8+96bVZIJlM0jtYyAEW0
x/Weo+wyufgJscmGqoq5dAClu59Qndgc8EWVIXT78/U0wHwkko/tD4m61HY703NSYL2bF/dFgBA3
clYk8BNqqrvCzMwjGecRsX0pO8vrdn5hAz+VezsBemSskswEYl6U5565lhaS0/p/8s7hjQTdsPi6
NPYQ73U/YDL9v0ufNX4UPk6bLveCy+OuBfMaaTlAbAOqhcYMXutmL2XrQLy0447HzRldtWyPA2IC
LOwkwWo0dnGEe6G3ueP/e2WziA/DNl9OXLzUDvDYcrQ0KPlWW7VnPawpNJOr2QA0MAxfbD3cqMAc
PSYrTdgp0lpIbUE3FY+iXZ4yfbMMfboHmQSnTFThtKFpgLTMDoQft14PH6UpvJSr8iJfg5j5QA3b
HbAVyF6CFV4N7B19JtAUc3V7kBzI1QJHPgKojjo/QKOHDs3C0EO61z28Xdfs4LhqkIljhqtAE6ke
f4KwiI6w7a4b+P+4gZkapjHsgvQK+0ktf/JaM4jMomPVsNYBYTMbU8iPvEvQQ8G8LTETjEch78uT
zIeQ/sZvdmLqFL4lNEtd4ntH6Hbhs5YQ3xiNyhnfdxjs4wDLQyICupsrneQQmGiSeZagOL6E1zYB
vBIoJakmXHSfi5c0WQuFT9p4zQk7ESi+SZB4abh+tyl/s0B9BlGPsyzJRZj/AF1XPdYoU42dVILZ
eQXPXQiZ1rC6Wrsuax61GM60zUn1n3sUBMgoMUIAols1M86Cr0UG0YaYtjFpH1tQnXwWY+ThM87Y
KyP+58o4DTDagsr4Ypi6F1Vvf8IsTJWKkqa1gnfcW7q6qfjXAZQICGnB4GdC+SZAP+a4rK0W7W0o
v5rcZkJCHkT0AII/XGZQWQDe0pLTs7uNCWA8KxUMPXVnvNQarH8XtsR3Sje/BGCWCJcl8DT/NkaX
QwMQogEZLfwxonw/MF0+IaVVNTgOgBaJesmIQSaRD1lYE90cihWAbUWERLVahWseeaq8UtNVmVue
cYqADcQY3wCIG1qlHNWRInIF5MFfuWChQ3g3Nbxd+Cw1dDP0GeoSCy8hkTpCujMH2AIcTmznzK5s
jk1Ex0xhgKXGKYOIsRyhzwrMTSmbv6dBd1tJIJfC/5SXARKed5ZbQyhg/4FOa8Um4z7BmYg239Q/
eQOu4bhUhtwd+N4+cBaA4GytF0rc+BepITLE4Eam+KwHsIFjlVkoLKnXXUAmT0jDFJY0he5dZtPP
BLlSvWMipSl1mpYqXnxWfEwaHwIYTHvfHDryUcHID8LGtMI0LTXR2HO6JfzZXTjD7eNnd2nWqH4B
8iMeD3w0UGdw+g5KFIBMRII7WjnIC2BT6fj8YkxhsDQi5vJWOlwDNARIZqEAF5duhLup+e2iZtco
7nZezgJ8EFw5wZvvkgC9iZb6ITFCq74YFYZMFF08/5G3QkdW7eAZ3Yui3ombDt3Z3/fj3WQXrs6T
sRgMNP9yFRswqc/hJozOP4YqI3bjTrA6wdFQqYQ5iQNL0YAQNFI7kMHSQrr7TbTEqvj0IK96GlUr
8TDZXNY7FPnIBRfWd6/MhKmoZBgoHSAxPquiU7XgfSie+pcgJtJBXuux48V2zNHxyRMtNAM7bTWY
ArfX1G+ZfXQkutBxP0FRRUxfMjL4Rgz/FQJvljNd9zeV3Sg0XsCr7YToxWUosoD5ZpwzL3oM0LNM
lYM6PgPDWkIGDQ2QgmTR1JPFv/EnzSfHUkexR4YuppmKQPV4Mgp9Bf2gB7g+P/z+6u60+lEN36x1
lhLpwN9yXj59WjPa659opuxqUpkg4/yp7ZTGdBHhcfc+u3niLNbEEGYJ0hJPjOHd66p7VXpAk7B5
db3VAI1LtEuVnLUDUOBbGWSimsF2DSMjqTnU7qMWgVujrTWQhqL9UkF8B0ugw1EGRDZVUNW/tNtq
GGcH+ZBOjJpylVqt08BMakqaf3/n6p03cPucee2InmFgVHoyIXonajdGtfW+F6/C+5DR9im4JmhA
YGD7xBlmdB2hThJSbW8AeDOasFPVWHT10W/8dKESOJUcpEQBAwXgF3Tm0xr7C5L32E9+BWyoE6zL
y0Q9rsymJb4DDgYgo066jiwYooxmLO/1FhitDg16lGOOEo8kiZ9btEZa7XvbLQaTO+H+x6+f5TPC
aCQlH+AtT79+GsL1T+h2et5qbI5F8q5AyjWjfmkHVxm+9U8lIF2qOVgCi6wkPvFQY9O4Txgw9OEG
7NXfP829m/fH4maXgV+kSaLGWNwEo4E3Eyo/vO/tSCd0H7AWvz/uXpiHkw5UJEAAgUXT3L9n8Guu
1juFO0vyWWhsHuINdrQGQSaRPwB0BNOm3GWxBUQdsN68hvSe8aXlQclMgdLP0qeBs+rfFbw+uTOr
OmCvChTaf0auYtR4T2ljD9XbhP7GkAOkZMXmENKBorlCvEKUyDQieoAeN0JaUh8gqIQq143fvWv4
nkATqCQVOu4qYscTOLyF6gj7oGVF/SJoREH3T5ryagXbTMZe3HQNk3I75+10g0kI9MM8e+oDMh6k
xaRuCdefG4XKxlltHjqYkgHbOAGAYRHmAlW0hXolxGXiHe9bxkt8CkoGhlO945+KmmB3pMDUlRvh
0n+MAgF3hwM7Qj4X4Eh/IPvnIQwjgbWsRdTLTBdE616hILhzICwnTN0BaluDkgoQ03Y8wBzDvdZW
8qSfGmSgVrU2TJ9lFzB/88GuM6sfODYaX7/vkHvYih9fZJ4IjBWf8S6+SPDYMAWMg8gezxOrULbC
deckC1fp/QNwswOm2HVzd2G6WfNSiNgExBqyYLT1cXm5DhIeFlj/F9Taj183u7iFLtQFd8SvK03d
VqESiqA1Aa0hUmQbOPcLxYlxJ1HQYR+qQ/pQMBSIxfz8ddCvb8bWdblzwG0jTE1azW7yjwzbUlxn
mS0ntp4cjRQFnxnGNOjAe6cAlqUyEAmmiml0bWccy6SHYIQYC5Vh3l0d9FextJRnkU0jV+9aqycV
g8spX4+Lx3FwMt3WeBZHDgZoKmcDtwuxlgipW2f6CfiGKGe2AYccal9ocNUIHL1Y5dpLKduVQVB3
hj46srBc2gKsCvg/Rlz1viYyMH0krkhZgdcbpaTRpoofAxTljws53pNhwZw4PUqBPeQM4MO0hA66
jVkHZhxLQKR7WcSP9zrLIlQ9cRUxwHv1wUUFUYdBNwZDOVv79meOPpLLEoXjng4PHjmp8YAfhJRv
1nqoaolvUVVy5wyCFeZY7mS4U225jWqLUJdTSffobaKTdh6O4njEJ4hEU3/2v0oBnX0eb6ozi4cJ
F8RZwb5tmf5uvBQOvw4cTF/ayyQEgY4aiMw9c+VVimHVwlWjTCd3liXe/gB11ppIJR40FEVH7L/E
D8JWuEA+yNScEMEN8lSf6gk3cvLeUNnmMfYEKp5IJlSlBPiaiReVs0L9kq2EXauz6mjswic08A+q
hTitv8C4gOkElMcd/47eEUTOUkBeAIXXasiYYh5vYkP8HqjutSR//JzZtQ5Xe05XegNbIINWeixt
B+ZVBCSRAm3Jk/ZsbEIYSWrwicPcfethKhqT+tSCSTYNbCVa235PeIEtEqju8ZN1GNZCqRLS1TLg
GT8P/ciVmdGEInfGuagBResxEnUE08CQAIY18FdlIyoTH8Qy3wJ4gkRvnIFhyKR1FJ1FNjoJjnLk
2VFiqTDdwZxMA6868d5d9U89IWJyQLEX7+J7V/HtqmehavKJEHqX5858sPJjS5Eh+7QZWAJNao2G
iqWNu8GAKoZLMIrJ0fdZ+J5/t/Y0YeqLo+oDc1g3Zmk6B/OpjFe8BHdn8Jj6bOw3BpHfBFLqJDes
AH6gMtRUR40UKbLLoYTglaWlbIBDDtA3Ok9RbGk97ZyNt+j09PfLAZoLXFkdAQA9pu9ezs0tVfO1
UsYQfrwEyiZ1d23liEyEJoC3DafRWZYcQOiWHjrdQUkcstiulH9k3P4j3PfO8f25hFmqNBaG5Hky
4EqiRmN3LRXmoJp6skl1W4+ZCCEdHhhQSG5lV6hyyKjlClNA8buDda+Rr/uaDB0Fz1ku0NOdaPHu
xf92ToJsQQ8qIziNtrp1rc44A57SepiUA9A5XY3hmmsh3UWa8CBXmyiiAJU/wYNgCVv9zXH6GaF+
YObm0zgPwg74p5kwc/qEKRU/49zhcH7bXRjYLWjiNWjs4YfbA26+5cdrC0eR/Bz1O7k/ZT7YdC7a
Sdk2ASlcOk1wtcQaRuj9QkFHneQqOwF0o/opVS+KAmZb2IK8mTmoUNJ4Az48Wk78sLCv7yRUP37U
X8UX7ILlQsB3AxaoQY7jQ94GiDp5VaN/yotUBshkoeAT5bt5B/omOu4rGDdosywu93KXg8Mgdy4S
gLeyHMo5tRnDDlQXptNk0AHK8pH6LLgy7dq3WvqUPpSGSvxRkH2ixDqRZCoDSw/1BG8X8U4vbQGO
0yH0Dc7PFYL1qjxVyX/iASIX+SkM3gJh981hhm8OXr8grA2feuJjNVq9waa5FbrYUDoC5ObDV3Ba
moCW2VdVPGSDNZjpSOoK4VI4saQ48doqrCDc8S3IUoo2/h7P3cXBKh4YpPBI3obg66Na1/VdGSLP
cHTX8cStlIaAdpHc3fD+R6ccOWBMZM6pKzTYL2pot+p6DOAurG/VCUeS0xp0x9D2cksDtiTwPBKr
8ElE1dev9fQcq7tYeuO0U1a8asUTN7xzgJHqvobk5qnl3wV5xQsb0f8DiXlp2EbeV9p95q5I63Eg
RrXxcUg4Vwe1bXL4IY0O5BDUtbrHvhGJZDx0g51j6hhBfSrAD2qt0nhR2qPfW5PmKUBH2aGoTTF5
C5SjmqSmEBkkDx9iZVegMTeAd+VXEB167MJNpIBLJ71Ouaxq5XajNSCRHyP1VQfBXHDPpbCR3Rfd
eNH1l1y88ON7hMFniqJHQIcDIEK9FonaHNH1TKwkN1X91EqXKDlx2VtWXXq00qGXDHAdhNdSp43s
XN9K3mcIWil3Dvln3eVI0n9F+boADAncoeoS5luhApiJcuGm6f4Y7h9dhBdk/dUHH2r4kAF/2AUH
T30tO3y+B45/Bo1Fk/ee8K4bD7J8qKGikryP8XssWjFwG9FejXcp2KkHIfyY1PdGAwITx06xU7gO
ecI1dBcOkjZd1T8jEqCVuMYR+yVo7M/xJINshK3W/Q9n57XkNrZt2S9CBLx5JQw90zCtXhCZSgne
e3x9D+hE3JNJZYu3+6kqqlRFEAT2XnutOccshPthN3uY9Deq9bs0PTk6GdquItC48FrjTn7tKYbb
pW/SDHagnMXctronRXobpZRHaoccaVEysncNr5XCQrpKmO4JylHIdwJUkm6rNX+oEkvIu5W8o/8F
IQzWpsCCpzAIRoK4azAdEccK9SteeogTT3Qd2ganxYe0e5DFx1w56dmWRyW2mdVo0YkDqdVtmDmB
q4nXZe/iNLPyR0k/aA/GFdCJutRbf90qih6Cn1WZLfyiHqvnUvOTbukgG1vRHhmuJNkq2NSgx1xt
Y1CiB89MOEpjp6Hw0uxAP0zKRxK6cvhoSQ+QO1QLDw+JnY9BdysJ0WqgtervO+zH1Rp7kzYhNl/A
G1ryVCG7z5HuXPX3fDeVQUyLOgqVk2Uys/1avOlhoXVamS2jkITz0V5ijM1EAFHIIne/5bw/Pc8M
mbhUto1qVd6nHIuvSRu+2TUWTe9/L+OiGpL8TujiGKtq8FZvAYO86ho5h9Zx6Q8aW2WVNFfGUd/h
nL584sX5xtDHYjYFvvgAM152hM4WDac5KRuLftRiK7BOkiv9iq6mkXznKvn8yX/+/afiajKbaRDy
+D8aqQUF6WunEfWPcQOpDosBxBqnDbeDj+tihfO0hzt2febwjQH7y1VcPL/DWEd9PnPHxV1Cp5PD
GJoQw4l0OqYl9CA8PhEqHw7BFeEFMzPklZq88gT4b/+uhL8Tan25kotKr219C5Ay90O/a94oEB6N
Z/9V/xCOTDv63X/gp9MGkXpGEMaV1/jaY/BnevXpx4Bkbg7SyIcvR1NtPrS380Zn4t8+lSd/n0JR
0qP/L0+6SQ+Q5j8xjZZ4OVABUK8luhyG505bwc5ciAxekzjWveVOnkrY36riLwyYr7LtvlNEfvno
i3NPlcdWjxeA+THTNmktpbi6nmb/qBXEf734eBKie8GkF7vXwlM47PvF+b2X4h9Ss0E9F/DyA9Ap
s/04Ni5t9FT1ZPXelJ/G/FeKriipN/yjePxR1VtD9WbktcekOUooiNWDHDnNTeR0K2XlHynPtDPt
w38/Ttp3teDne3uxoilCKveWyb3tf2rjszhv8of2XD3OllffWMg37mK0d+jDy5Vyyl7YdtGVneVz
XULHdSbjsQrcHObfjfFY1qvuhUIjw3NX2Rnw3TeF0T85rIjzEHAPlCArs/Ki5/yFjtQsPZUv+dIJ
VZArvVv54VrQzvdLB+s0GbwmAQf6xUtrdWMh+4oVnLPmoAA5FvDO0A+KJuxgphM2h7B/64gaQSrf
A8pDc/qf07NBzsm/b/N3mhoTog5nRF0DrHR5eGmt0Y+kZaS9yCu7/iDKd2Ky68kSoOhXHGmTsWyZ
B8ToVC1OLB2lhMPidpAPkb5JwN1O0c+memRyErDPKW5quUJx0MR9qD5DkQ3NQ9xvEvnKYiMv/dW/
tu3/Xvbl8SRohMg3C2aHBZFzpu3nbtrb5UePaFtf1YKj9LCqfoFsFhVexaRfd0q9Cg1q2i2x7ORV
OU3p+uQeIO/69x39fin6dGkXP66sJUWjGtzR1vG1lWRuexld8sIAYfxLKpZyIKD9f7Ek/DkdXd6T
PzIIEaqhyO/5tQbwk3RUtaJmvEsPfEzVVVR/4D3L/JMiHypxW4gbtKv0aa2t+azJxyhwGmCysVur
bp0Vq4gcRCKhk4MpHS3NlTI7139H5e9M2sJILHaxs6Si482ASxebHKk2cestRiE0gBkdRPM97Egg
dWrSltExZyuQduw5Xbmvclcz12zPVrOdqn0zHVsmc2thXBn5XmjvteBo4fSZnhXlwaR5JIyyHXc1
vJeVVKBMd9NrEyx5WR//dbMu1k9/zLCSpZgCwYlEOcm3RfNWAcjILfZMBoN0rlDKUx9DQ9jFwd3U
7ZAyIYWKV63s5dhTwp1awNt2wvAqr+HbZ4jJkqqpEglZpnax+PniNKV9xvmGSX3Ojg2YzU2ddjP8
nGgOQg59mMknEK6KPb+dbH3+4IsCTpDM1FCwnJyTeEszHSa0299kIzB2eWvZIVPIym7xj6DXDK43
877r9X7+9Itirsn6ShgrvOH6svowWEP9uJJfF3H+/CMlhuxaANKfHfqvx+C/N/qyuzxpc5N2Nd9X
fwRU74wyMg2nFW5uIO3yjLamB9FMymhq2kTGglcO1lmJBi/9YaHEt6PfM66IwruyhHy39326D5f7
gyql5oSyCfqFF0T20ls1XO1ucOr/IFGvjHu+fxc+3YSLyq0qhGKoRm77ovZXG4+70GgeKEFk/SE4
bVt+jFwrtn+Gv0d7Jt5TdH0mK3v/paVwoCGysEKvCvq+O8R+vgkXzaBKMP1O00AWNK6/9tVVk8NQ
GQLbr+jwFy2xavbSmx7clF2HV9bXD5GdhfcRNLzQzd1C2w6Lun0dkh3k4HTSbXwtqYA0Hv+d979I
gPlOGIFRgc6VuHhULhnr0axoXa8DOJcCt7YeI+GWJ6pfL/mvNyQYRyoqSm+y1lFvy4JTWVv1sKCK
rp7CvtscP1/H8u8/FcN53Il6IcM9biBGlmiNkI9nv2rCFBzLtBUmlKxi1+p/dVka/nqVPn37i+1n
lApZn5QpOFsEbS7yhLyhayutVR0KXfwYYf8W9PdSPC11MiAe2hBYWE23APcLqQ0Bkh2rXtseJp7B
B7lZ50vTeC3I297HUSsYjm9sW5UIEjdoH5hTKeHNqN5kw96Kt9pSy9lRBQx+KHdFdlelx2uzhj+r
7l/fELcFPh2LwM1Lhq9VzFEwye0fKE1jluQxggmt3/2ccUe1bR3R7rm2nFflMCTyaiYYM7OR9I7l
akSRprvhsIS5tzaLqxXu0W6abv0y8Kd+tByYYMACVyVqftV1W/RbaJ5eohkiBo6Inaq/pxM05SWQ
4m4uTqNbNXeZ9jSXdP/crl4PCtY0IKBY6CnMryxI376Ln775xRMVpU2iCEoDtGOnecOvXlxobILb
cS5g+vMiAoEkhu98zS387cDUQK4mKchNFO0va8ZQFFXZlWgHJKd1wlvZFt5Dr7cp5cmIW6DW4vXN
d9lc//6Z//uhF3tgKpRVZhYV9FmYWYknLZTLLN9xHng2gShQXt4G5HvY6JhjnHY3V6Fq3y7/n771
xTaoGjnRX0LBOvKTXAYHlBsUoz/impnYWgb+//51v51JfrrLf9Thn9aL0spVY9S5yyBm42Adhd6S
0aWtOk4AvFaMjckjQXUOK9KeT8ZjKm5Hd/iY30TigxHfsMbsNRilD9ehGd+ZZUil+Z8f40//7tO1
9V2lj2NYA1rM1ll3H2XOMLmTtFMy3jE8hzd9fqMvsNuJowkBlKuCnGGnGndj8oKcwFRxD59T5SEx
t7K1mpkY/RDiTSIcTdlRY3YB3pZr9Kpvu3GfL/piQ53mQJRCFXmUBDcx2YwviX9umeO4eKhvGxaB
wpO3xcGfzkJGeN4uzOkPJry415YstOTfPMyWLC5TQLRKGDq+7gVmkZv9OMSYauPdFJ8r3y2MFap+
+Zhax6T2QsJKescH7as/ZpDDsy0BsKtoTFbZsCRxbaVNF/zK/dLzKdclTMdzvTjTqfzHhwVhHij7
XNuyRs/c+iXwTDopvJvlMsorFUcb6f+llZflGJD1ZpMMxFvRNB1uFOOmiu6MdtOs2w0DUIcs+lVT
3SjSVg9ONQNy189+hPVtnm7D4mww/8a0FngtbuIVKy9CXkX3Um1l5W6GFLNxoshF/661HqmVs77C
6hEBZZgjZMnhSqfN7UMRKoHoRionj/HRyM5BephmL294etut7L9X/U6Tbgz5GCtrnfOK5nHYMTSv
CNck74Ti2kzeLJIlEEb4WB72LcFEGLyfR8IawpV5P+d2ONihvjF4IUzoi/FRooafjaeYgfC/39tv
i3UYHdDLTZkD/JLm9Hmf1zKVWJe5wbULf0I7aLjWLLZ2j9BplA2To1juUDoi/5izoHNt9G1+V2Z8
+njrQpkhhFMeSQYfv8Rdh1C9ApvO20iqg/QihptyMens9Zq4we7c9E5r3JSvYeSkr9k9c9Lx0Ihu
XO8msjvGPnxqwx8N3lKCnRRXoyhKiYVxuuP8LGAr6j30OR6pOQkLvpnxbdJolyA1G7zaOEUp1Iin
VtzV2p0wr61xY8xvXRQ7EhwfdWcJJ9nagoMQYOEXrsp5ylpDsbuZoQOktyV2YnKVyvt2iV52yuIN
vh3S7L70dKxNlicMm0jbKJxX/58jwxdhjvn5Hl40CyQxzwwgIsK9tpJ31kvZISSz2FfVF+g0P+O7
q0Cg745Ynz/wcmkKmkxQc0asmFndBQP4ga7WZmgJNtXvWYSu1fHfzgQ+f+JFHV+3EnDShsdkEbL2
t3GFeVCHyzGhFFtZPJlXm6P/l4+EFY0Sn3fj8vg8RFMkm8qwPJm6aS/EH6SL286BrbaJ99dVIFc/
8KJkIGak0spmFO5H0loE6l04iZ6FKUQgh8tl6ZJRFV15+79d2ZX/fsmLtz8wRnxlPl+SKBnPf2ru
lA0t3hMTJ9pw7SOzJugg9pUP/c7jwAP7P596eWBuqkYaU4Vvuih/u/J9FhCHOunP/oZz9EqRfrK0
zg+x7oqPJFvMDWppzL63VBBgjkTy/jpo8yMS/jMsF7V3c1Ynkpu7/TTvpnAbGoheeVXbHJSHnq6y
zEdi+Bo1v9v8QdbPYGC6+FcVh6tEeSmXPzySCUcyQbQR/LsJCwzZcfqaNQUAQ11tMrabbIJvfxAq
Ykh+dkcm2iwnw2ORrot0L867OL1hrzKeIaoHiN4WdlF+14JlQmFWPybKe9+Odi30nuk3K6FMV0n+
IOR0hozOs9KCmSEGl4Q9sd0SwLuCtTC+0WQWD+PJmgFPrFSajdwlasVmeJEGZqHBykhvg2ZthLui
2uVNznLHJJn5THkQhm04HoVkn0e7dh6chi0tEh5aRBCV285rY95p6QmBo3vlp/1O02otmk+k/aSE
4fH6up0IeddZZsRgfPElLwMtufTa2BugZCn76jFICKwByJPx1zvztvgV3PHj1VCGZcQTkSfrNk6X
FtFmYDEOGUlick3FywzPxNEtW64ImkJ0jdkThBtLuu3Gt1hmH9Dvc+GYlbeluTG8eU/o5LiRECpl
JyG1E8JjMlfBaqDfAXtQUMKTEGV4CZa4t+Kkr0vMiluVSKXmFzRT30H8nM/OCGqGduWHKJ3DJ031
MsVWb4x1Nu0NEaV4g3oEgE67M8d9WZ30Fjj6U5jr8GQOpnxfJxMW4bNQP2aY63Ok0jkcnqFyNVK4
1UdTvBeij758a7EuJxSTGC1699r2+p3ZbDH4m3iBJdCCl5WbOMlRN/rhorGng9xNK+BlAdX2Rtn7
20mzxRt6j5RhGZrAa4ZQ85tt4suHXyxoaRyX5ixGSwuhDwGqm3f6UTRs1N0Z+pjxpv+ZRitj2ENb
aXY1gdMbS7YZ/hsH/zhxeAAO4oZbaasp/Ks6eizR5cUb6SyeIg6Onnnnr4M9zjH1UWIBAGdiLraN
5BdQoJiIrt95/c4ARzlp9wEuB2xc43qGQcTEabyJrZN6bneQfsZ7+aYsbmG9+I3bQdZ9ak8qNZfH
MOejzdfFw3TIXenxMQUOe20B/u7YxD2CqMsLA53kj/Tt09EkGnwpbi2knONSFG+bpcYfV528I9XO
fBMkW9ccaLAYRlZTAIqBFjMpXOuq3TFLK2dbs/XKLRHB8a65SNSuPUHfYSK+XODFqX3q1DInePVP
v8JQ3cAsycXbxiqCCrdiXNasgHrkt0K/siwPU67IeORe8u3AcCEhES422ktnPtly1u3cUN4gu+pE
Zx6d9O6a+AsWIMvL12M34zDi0VVRI04UnPbX5ccPtESWEz85+5XXkK9XPJXVMUi2ebeT5XUtnXID
P8urXgE/4dCt2vovVIK8m7GXHQWGU7A58O44oM/iG3OLFWpnsFjrLtye6UF5ot8m9qucO21XZ1gx
2U15VDf+Ppr3uniqZs80t5Jwa/nPAhilXHq11JekeBjEpyBFf66/xjpNRuOJyZ2TipwBpt7Wa1gz
7UnO30LgWZb0iPLG9S3ELfrgjRnt834LtEsaPmqBTbm7LVDZGAcRNI8ue6C51rl27GuST2kQjebD
FDIiAlHTmtrtJPyKOjRDwyoF81T5IbVsaofYSRTUf31zloPfTfJz8llD6+e03Ufw0cKdoG7NYVtq
N2lzFkGmWemRrBdZ2AbFoxLfJcqzoi1TMTSV+e8Z1EWxCn8r+S4bVlbvEIwaQnJQViK/OWRGYVNY
T8yVbANYrqD9iMSXHtaTpAUHs9Y3M1KxlkCUMXvR470YbABIyyrRNRuIVv6HGq31RTe0t5Qt/7cS
7ZTcP3Tjrsnf+E7WW6K6In8Kh5I93tXmWTxb8UvxogoeQ9t6cpivL7Ij5ElIb5ph1bwOP9FEW8bC
1ypgMFXY0qfbcuKuraLYlfWN/qAd5Z/TTwSjdKdb6Hf6I3+PCozO7CowH6vxDDzHmtFk7fTx2bdu
ZHVxK2umTWKIQppO6ypMhODJFSuxVGzTYljsSoZTDo4irqfqJcheu34fa7sBG0wSFyslYXO3dnn+
MUy3erXVtP0QHwpjU6GXMs9R9Kj1GVorBrz9WyYvHDLHeuzlDcvYD/yygmFPgdPKm0KiqZSfUrhj
pv8zUJ1wPGQvyXSq4N0zbxjsTkANyeGgvRmqH1LoxdpR4OHR+400DpsSM5gON8LnhCWiKQzKxyKa
vFGcEQ0auCF++cLvDOle2ZG2NQKdS40lL1Ea0U+OxcaX6BE3rd3FH2Sk2XWLrY7TfJ3cpBzwIZrb
VoYwLMXeJAIsltmBztb0kVe7aSKY0Eg3ZYqWV8A6hOW15Nef6c7Q3y10ZJrLSGUCf1xS1exzfd0V
HBo3Au0tUMg2izZvc8CFOnqBF3XXJDcy/yX0g8ey2keVM2uOXK87geCjPaR9v35G88Sraau4Rxn6
yvu2zh11/slebche1u3r/D3Un9vkFOQvVuhzrts36hIJEUasKrD2XjJ04Y3/QBTvQ1na5vvSZDAw
Qxyi2XQjMlKM28n4ofsPSXITeb34ouEdzo4yXoOpv83D32Y/rxPjCMpdmh7EasdVlGnhNulDVWzJ
QEHxuFUhD6tNRhF4Unmy0/kl0taQt2T1WMQPg3FXQS2XPQvcmB+6GAxNXC3dbT/c+eNBsp4U4xB4
Q+/h+B+q58q4s8T9iBigjW5VluV8ZwVPWfc49vui+S0Z4zolQrJ6H2oDaiKhk91bGbxJ0Or6JLar
/tFq1755DuMfdUDLBj761DvyDKjOkSMWiqcZA9lsHjMFy5q6G7L9ZN1O1rOY70Wan8ou99/jcD0E
d3WzbVHbTiic/TelurOsN5N2eNQ/CtV2DtwJzmmQ39ZEOufTrarui+FQZjet8jNStuWwqsxTEm11
/dWniFfyR0xFUnes+w2g0KrczR1j6fim46gfzoyS9zPBVBrRW5s8OZXhLgL/oUH7/KFO+O77U0Zv
QAlAUm34VYlHHjt1lf+g/aHUJ7+CfMiqdY7GJ4V828KTfGBvnA2ANskloZD3onK0TNAm28Y8FclZ
jHcGRIP0PmhPecACreFlSu4stomNIED8dI2BvkC7kmQPrXG4JAm042vS7S048OMmVRD+0bYIHFYE
22/3M9WrQE70gRZSi5IZ/LGwL9CDzhjFyS+lK4VLnuhpBudQdOBDxzg/FV42/1eh/pDkZ6F9BR2x
qmUNvIEjw+pnA0LmC39SgCLszsVj3j/MIDyKRHIaSqoctwhWPbit9Ni0HwHtmWEx45sYiLEl0giI
T3MvIknVV4JxaIR9Ru2t8autGD+zq4HlkwC5I9Ytn+G9NePPzrjziVk2ulVVMLTBrC1Xz0a/xUEV
Svta+JhMD50XameCmIQtMs/MeBXbBq001Xp0Kw+M5c4p39KK1oZyG8MjN88m3767SzXbCn8YxV1N
JpqyuApl8doh9u+T81JpqKSjo5aUGSx8rTQaWaXp1IfpWTp3TMgw9gLWZSlyIAe8GbMdM91mKbpW
j30z1f/6uRf1mNyprYg4Mj2rR5lN1k0/kM+OKzyZZMaxv3C+oY149dCuXPu+F5XVLIZYw9SIz11P
roXW6NTg5QLyshZeqFWp/4Aspq+K6OhI7LNbdN/52Tfc6qjtza2yDl6FdBXjVOkPMoEKsIesXzoc
HQZ6LKS7q/dp6UH9XQn+9/e50GaEZKCb7fL74ETq3GBT3tBR4ZWY6FIxGdvg4bty9v1bDfL1l7no
kovxNMiWFnC4nZBAMwWXbWTAloTugfdLWgeYCkW8/vjgHq589N9j068ffXHSUmc9SnOFLyvrjoqY
CZCWoW19050jmttrXI14FUh8Q/GOWu0lhrUcef8fzsSvV3Fx9g8UQ09SkatoqciwcROxzTbEeQ/Z
1+CJzSaeSIsRp8O1uv+bnD0+GYqASc1vYfu4+P5KJw6hr8d/eMYncp8fGjffap62SR6Lo2y6/naJ
NqxEr7r9X4yX/ui7/3rWPn38xRdv04FU8jJhLfgZPVOd7IL7+KNkIdDdWr6Fg7hKCvRb4rmWnqOS
Ut5fFO7UW2wo9W3X/QxkxVU5k4z1q6Y9RXQlGhwmIYZTlF+xv4NaS8raRp03vuYp4eC0RAUN4FJ7
Kr2JnjWA3MI/l8JuYmBe+Cc/mcGfArAeHkXrNPWGnddOQAME2DGJR4qtyE++BgoyOOLMEYMj/q52
PE/tvQm4d5Bfp5EGeXevzCdzHXZYR3A6nFqOnPWxQTYUD44ZAHc2lJ1v7OXq1KoHbWnENHehrtvJ
9NhUv5pyD5LVRgk2PcUG01b2kd6v7+WOeh7HS6r+6sqPlrF+Qo70D7VEFhX6tiQftIFkh7Xe3MfG
ex0fRPOsTLeKvhGlYiVHz1p/jvJTEVorSztU4c0AGBfpI9XtYmoepD3H+lLbVzgFDPZrSko2dFqC
dv0MaopEvehXhdCQHl22EtbjTt4CI0drt0/fu9f5DtS67BQHcp0nHmR6kp54M89b+dzQlqP8/1X7
TrnJn2LYmTQZVvE7h4L6PXwffuKwaX93k9cyXxS8xCDX3FbUfiXLTzFyBnNivKjhtPeffa7ImlbZ
R/UaArDvVtQG/HYwOJAJWbWnmmsr2Ynm1tBW5e9l5bBGh7NojT21uFHjx2ZiI6/tyn9M0Wl3O+w5
xe24Vinfoamlm+FADG3s0zlId7246Wd3RNryKj2a2Fb3yashuIzSxtntOLC8hcCHn4CBEi+WRE5v
ESqL/d+yxdCRUfI0uCkOXQi3eSNQs/ori/9a/W2Vt8xu5WDNnwmBN+ur/k0mKFomsmJNFnMSrvPW
0zLHnE9FdB8lBwlLFf6eN8KH61Na7K3i1qCwRBvo15uy2Ad5TJr2ppfuRNVFKkbbz4YgTNT2Y2S+
18U+D4+N9ShWzOgwGhF9Em850eIxK4SdbmwwicoRIs19j8GPclfmEVlRLcfP8itwPnAKt+N9/Rv7
35w5NaZjsVjRjkUOl3yI7XK4H5pNnu6m8RyKsL96DrEfgn9qhbNSP+GfLZOtT9BGuy2JyWm2UuOh
odAaj7Zg3eFmqh1J2c25i8RpTncoh4IlpyOkqzWuZDrKD+p81oBPm04i3zZUKoHxWyCFSyFA3Lc2
Cl3pmKWhEp8yBo5dmcELPuj+uubPMNjUIMnK/mpxQvx7D/kj0v26iNEkxOCtKxatE3JsvxY01hh0
Wli12RlDkZw5osu4rdZIhLe1yDP7uz7f5fOm09yiX4soxXUP6N0NVEm7Ce1odGgGkQKpwCIMvTS1
sxpv2VXDxDcNza9XeTF6mqVClDqxyc7NRDrfSvESjX7Umnk4DvjanjO31JFV0GTSs6OGA9/59226
egEXdZ9SZPU0xH127iZ7BpXiVYAJKGA9OsYLFHyCZyiZDudLzLn0+6/UnfLyM/zrZ7qo/4apqcSh
6LIzLfLZrrdmuG2wmxNU9rLUGfhzxNppNc83Nr2JIqBk3M1JcFdz+nv+9724ei0XNWEkVqo+jTwy
Cn3beIMvt3NT9jwdbIKtSESlOSKoZFwjDm/g5OBSFow9+x7kHISP/76abybZuKiBE6gwkA3QqBe/
TJxVZS6HeXYWNvlB+Bnxym2kPSlWH+KNDBJr2hbeXK2s2+z935/8jb7k6ydf/CZFOGGiaDI+eR88
EXVtHkPBw86hjV7/Er0F9+FHuw32LZYeQie3Ka06GuCpRz9JHk/iuTRYGg7BlnTqk7wRbjlN6fdA
Mf59md8cHb5e5sXPNU+R2rcaN2iR6fcf0y+ie2zrmL9ZZCEtxnqAm9dUX3DBvnlgP/8sF4X47Bfp
HKRFtvjHZ/EptI6q1TnBf0IIU8oi+QABpg7WM22F0twO4ppCQlQ7tyAuYFBfqH8E8QDY1py2ISfK
ovEisIq9/2aF9+LAdG1pSaho2m5NSKKS7zM4ymAzoahTDmkPDX2dJg2pYM/YdauM0Bi1W1oBm3QS
1+KIqiD6OeO3mjdC8KiJ+NzYeKVdl586N8FlHzI5wTyBJLGAAFU14NcmL7U2TxXwdzTGhiex2M03
fnvfJWcFdlzHkKHTCBfGuVrgXNWtfOW353ESPYwNMNGzPmD294CRHzVRs7j7sRyoDGd6c9Nqkq0V
NwWbYbkA4pmsm9uRnAQOegUemkwFg/gxCLfihCoQLWv+seRdSI7KRfbKb0MC9CDc8FuvMiVxRwP4
dwq6dv4hJ70TdPdxt1OSQxzd+9wuuX/rwze5OIUUO4byq85+xGVjRyTKR+EDigwNfijpjiVB5cX4
0PanKCBFgTlJ1q2LXsWQzCSylVciPCkSJfWFE49zYgZWFBUHHKO+7yG8DQh0K28N67koVmZAE9Tu
PhrM6eUmA3rkPwn9ERb9gORTdJhNRl74aBwUEjkR7opvFUm1C3R/H4g3sXibSWvRd3VoAMI2Mj2d
7qcxHPPRNvNNArKxGH415HmiUyrdLoIhTCmt253sWi1ygfTJtO6s8HfYOwrpbTUhW+a6SeG6JIdM
WcqcAjmVvI7TXStuZ2Mfcpzv7uf5B+MgY97Uo1P/jsTTZG6seTNOCEv50iy15SHQ7wMqYbsGgyB1
GzWFXYG+B0wLNYvypInHjMcy00E9ya/6AC8WQmvg+uY2LqJV0a1NA2P3ujrMaEDpPa5l/9hCQh0o
nZv2JYjveyga1BXSulB/UZSG+XqG68tcdZLPCS0pEaYys2lB4IVIlsbTr6B5SQg/pE7S6IIHa/AR
irwzOFKYjZONFer0RadOQoMCdNOiU+oqmVPU7hSJPLk8IjjCpX0rME1+FYYnfTiKyW2fPkC5zTeQ
YMggQtGu3Q/WTrKKVZZ8CPquBYMrnS1ehElFNYMol+DQ6qgCF3djbRVX+1jalEykxXZdW+d4vhmU
3xHEAyGm1X2PbWxa5HVxAxdO0OjHOgE2pnChM7T/Aa4QJJnZTAMA+RFFquHrBxdsq6GjmGf8IH55
lFrqNbK4gmPmHw2IuNlazW9a+WFptfv5g2iuX7PUHrm4TrZnQsB1rAmDl1npagRZNE26bdb8D6d3
XgcgmdRthDNDyX6kpzaCGIfuNp2lZC2TJWJcU/Av28blVv955bxoKAgBKrkaqzvrNSuD+ZR7ATIb
jorRgTjepWnCsN9w/71L/FFc/fWpimxKhAj8SaT7Wgf2ILqkKIyAkVQvA0tgk646urFaZFLCKk5V
fHTzlom5NJwDogVawZNjysIX1tKwcVUWRGLUIZbMR3ZC8bcKEOEAwHNX7n20WA6qVw6qxKoEjnQ3
vfB3qrUTHpXitiOlky+YrEIGOTvq+GI1/laHcxw/c2xafpnSAF64Sn/jR0LqmNnl07zO3wn92Y0n
YTccCM+jZ5l68dNs2BHYaR1JKfCnsXqPFEzVlZOH3iQwT3IgPFskBIJ7WzirQrdp5E3gy9eqxb8b
M2y5ii4z2FXgZWoXP6EpzJaVtWx+I0/5su1q7CW1Hc2QU8jiMQoX2M3oiirDlj+gObayX1dL++VT
/v5J/3sVF+2R0oiLRpKqjP6Do3VrDFxJ6dI77hAkbEh7IQimIGpeZWYS7voSfvUGS38OTwEuZQD4
Zpr2A36DRQDYu2K++fcj933l9ukuXfRPhra2hGwpERoXq8pIo27g+bAD5mXMFRmdUVLrK/uRpmGB
FrG+Uhh9g6X98ivpFyLErmHvk3Q+P+/sDqH2MBOqJ9OWZMKJ0tQxhVVf21jSOP1oxMCS3QAEKEOq
pNkkNmyvHTK+Edx+vaCLs5hgRd1syHX2x0xDONfUekG4lcMdk2kJsp7XMkWayKd2aQjkbmnu43Qv
GG5As5/zbI0HyVtmV+zj17p834i3vl7bxQmsiKqqkyoepuVxJiMtDQ9aBSmpZ7Ab/mxyDKDPdb5W
KeiE29lVS+iJqa1lB1gMYDdwejIBt2vrHhmxVrthf+0gu1zAP572PxqBT5IKrRhlKyw4IgYAYQsX
hYI6OBIwYYcSomKwg2l3cAvVKXH7q16OuC/1yJaj37GQToXrh8Zvz9ZIPEg/kLFUkon3dU1VisnI
ZYEDAoABnR2bLhE9ouJGQcuYOmjcVBUWCk9aEa+RTJTleUwxDjokkEkAqGgfuVL4KysclNZBvuW9
Xc7dV97Cbwv1Txd5cYqhIdXpuFOWk2WyUBdH6UTZtUQBk820ZEfA2YNkIzHlASHqdCyesqsBOruy
aH57rPx8ty7OKemcaLGqhBlmTurr6sQODEnjaDTgg9wKkCkBm0RlsSrgGlgz8+uxwDAbvH6k/Lul
z7P+6ZZcnF0GUQnRKiZcCWbFbQkaoWQDJAIOgVmIIhuuUvYq/5kSmsXVXsM3Fu+vH3+xe8yDnmUY
KzJSM2h8avJi7gYKljBR0D8KnmibmQpj8uxV3FTvSsEhzify59/Pxfc/xyc62cVVWMKc+bIopGct
wGFe6CwrzFchFYhHaUWHDkl//39IO6/dxrFtXT8RAeZwKyYlW87pRrBdNnMOIvn0+6M39mpb1ik1
1gEahW6gUZyacYQ/GB76o8VqDx0NqdD3sd2gk2MY7rl08gRBDLtE8nuoS5pE6+1ob4zyGGn7aUpv
p3fJa//QZZI2mW12K2uPqNx+pHAHcHY3ya6g+7W2qzW/f0uqVUbib7e60zi6YmuzB7lB47iEquuK
lVukLylxTlKvtPXsjWARV28riLLyUk8u9PZy2XSXseHucydR6NmeOXonmOg/f9XRPjMLIVXbaKB/
c6FA+3sP4/sCilsOVQlW9WJ8p14ZUEX8xCMoIRZbjyvyKSzB/+ABuD6HtlZP3KA/JvloxUcpnzpL
HNPbmMI2cR5mdANIlW0TXbTTRm0fxLC2LXkpydGFJIBcmcgZzMBvard9GTcm4KJFutKjlWRuTTAT
w0WAGGxl7LpuzTUrSas4dyik5hrJANEQVTLD8A8EhbUXd/3i7xv4BCaV2TV1TFywOvpt/FUawmGS
0XqCTE83/+4wd2nnpGFy+5e6WpzF9J2aPmSAjJkrg0q6erRHjbqponjeoy0RDM+gY6k4S7mNnXJl
ElV4h8Niilb0sUWPhrY1rSELCBIlBVtclBfnxnNCVAXRzm/jOdpdWjWlZpaKc3cso2rAQxgeIKgr
2CnMFt0+MXKfYA2xop3A3nek1ajs/r4GJ4Qhf47haEtVgp5mlTJvqVW0ZBIqlCB731CXkxYuIGSN
wxYFanw/llG14Z0mEJ20CzO3SQ+lzKETAUEH+b1xS6dCFS4U40CLhpQBzJZxEV+CsNpQexGWTXzX
DiQQ2pkzap54C5hFQ7Ms3CJgbh7FZHkmSbFhfv2CwfJhZNW0dWjxO/pD99K8hC0KOba2URwukR0v
V2vuSlSd+lth8JT8mdyoQeKg83LUfrFn0RZFvDR20SV6AQqRtWhroTNUdzLXEJ0hElrQhYon9ZdW
9GwVTv7YPB06m0bFJLiDDgyCu8s2PtNLczdng/21SQOhdvahczCRhujW8WQ3+K/QuFJuwMM2nja4
wn3WEc1TvV8In1bgCYkDckSmS7IuwUeSSiHthM7Rmck7FeHLsoLlLGRrCaeNowhfV+nEcziRN8w3
VIRtqV9TTrLr7lKwgd8p/3sRaLzj2mXqnytUn+gPs/sUA4kdTeIP82j31fmkmGYgzya7os1TSg1w
PgYzzUnGd8NHAY8SHExFO2vtvYAoQtScm4IT2fyPMRwlYYphVP0QKvMpLKDzZR6tWE+WvFF703zU
BF0AMntbPWcScyqIwHNOQl1UhXyLAeLP2DNEAkfIWzW9pTxfm9QpV1RFc+2hmtbVfAEcqJwEbgcq
cZX2b7kIRtfHIdf5F9LFJ7LhH0M5ijD7bi9ZjainSDNcNK5S85iu5W7bkG1ZwG0Hf9DWPXqvJgXK
lI7cLH139jY8eY6/zcfR7VyBDLG0kkFg+EIzffLEbHlQPMtYF346bPfmrljpSFUs9gAVo3Jp5N7f
78JTLaQf03B0H+e9sU/0vZbeIn4Odii8yNR1Dm9EVBazbDVhJahubdlCPPPPve0nH8PZghB5Xl03
tK9c+Ft2dMjKMC1mrIJ+AUR4RYXQ1lzhYnQyGlZnz/3JTY8wHp6LoKSoQPzcfPEkW3WpZ/PTCzoN
JcCXaTmLiVFScMC5U8/d/Xe/8Ns3j6ZX6rMmERW+yRajQrmAdeIbPoowBFCudWWdkw2bL4+jfBNN
7H9+49HlUhillOcV4JN0Va6EBdyQDxVX3pV8hQIzqo/O9KA+qhlV8SXww7/vpRP8AW62bx8/vlU0
DQMoC8yN1drpqsA9vCm2RUOtsPiwbJ1sQV6bwjuCoDLF9t4VohVBWERSLC9kBDiNdT+sRKJjbp/s
4AE6P5PNnbz659qXRfnYMC3jaHoMs5n0PDABYqVI8GyBRfF+7f3caYHLYkrdOCibRuZKQOTBz9I7
uVieLYCdaJrK38dwNEtJJk+jERlkDbvJy4AeZF4MetFuXOud1G50a1S6UKbFVldJ1qBjsplOfb7J
fjIU+z6Qo3ewD6RwHzcMBFSapaPbuh6cJluDQbczfwi9d30RaX901Z2Zm6CEzq3GyUzj2wCOTdpa
JUrMKkParaC8qqNLq9MJ2wj5dYI3xDpTL0sA84jTJLa5SuCxtQ8wpSBYatJS3RaQyzGztLr/omTz
fX2OY6s4rXTa6tb8NnaSrxEz9+s8cLLUH9QlRABLWyccJGAHXXKfwZGjZIxOuEcFaY+Gyzqzzu3a
UxfX93maY/xv12TbipMih+zadAU85TlFUwQQMWrknZPd1YsDiOzSnf78/TSfEOQzfszD0VudJ6pU
hCVfBTtczwChrzQ72CnLQ7+MwmVLIQBzo9ZpcRG/NDbTFsZUaLgYxca2hG1CaEtefZUAjaAF5c04
QOo3U3axdxT15UC048hgFvINoJTmDxUcQ/GiBjX4pQh6IfDgEoGGPn8JyKceXcWCS6src3P+OCVq
Utpe/Z7akg6UZ1bXl+7CqwNA0YLce2Pt0Ty0aqTfddwiA2Kxis4OnSpQTUQiMiahh8U1KOVkOHd5
aycX+tvIjl6LUJeNWgupbpTvCfxB+mx6sgz6bWNuym7TQYcZbJDok5eE14U44Qn2OuID0QMxk5W1
mM+ZQFFd7pXneLodEUjLHtPuCRPx3imqq56Ook73E5OEiSMvVg8d4tEpNh/5FZbv1cM+30Qwytsn
laWjmqODhEramyq8ECM7SdeG7kLdS1+wJQuWs+RNKC6U9Lr90vaH2eqpMaAiwny4HgtEb3pbSZaW
tD4UOyNewkvMzct+LacvieEeiDUhMl3j/KpbF89TeWnWKxnYcgbb0odqBvjJ8rNhI2IHhfTuPYEw
rMx4iexjoTnIsM1KoMJcqOw+I31rGtvWujOHtS6segQkkYemxOqHyUpyxWUZ+6Z2DxMBNFNCrRX1
GT+tt5AwLCzDEF4HLSU6gUQDeYcLMaB1VV1F0u0Q3OUJxb36QQUEYWxAqB1uEQ7BboLdOVyF+yet
/Mzdatrm9zF0ner276fw9Iv1bUscvVjmEBF9RmzW9gmbHOxLaReRtRs3GTbmtuy1kPjxBOL2OfPh
+XgfRxLfT8nRM2Umh6ArUwqfsi9TlbY5x1fWq/qO7jPHAL3V0D/zxXO7/+g9muookaQDP7UCF/20
xxcm9sbCE15nTZ4W5d8FSyucCVpOMN255v6ZYO2o35J2B6VCMGyO0GbUZuoIIFV9+LMUdNv7+P6c
980pgA4f1LBmVuBYGl/54bfbXE4HPcIILbtlY3WU1Qunrp009GNr2QmXARbCm5BXBTxAv8boGiVk
SkQCfAb6jmxSIJqYOCfYugOJdEOM4WPzCT4fIEYl9S1xRzHuXxTkTy/Of0b9ldl9G/U4HAJdEufm
oTQrw6JAgNa2AoErotwmuZhlZosOhsq55Tn33aNKRwO8LS2DuR0Hf05eDHfjfeFHfk1rl92vuP2/
McQ6mad+W6NjP6yg3TdippRzXwlgC31STChBzazQlI9ptgk07BdfYby6NAHhftbvElTURxDQ/9WZ
sBTLlCne/VLzVpI675oeVBu9BwA5d1TsbjO7mJ03qPug6riwHOg0f//qqZYfW/Sfr8o/Aw5i5Eo9
hP/31T2aqA+QqTQWGqakV9CRpNpPorxfTb6I/hxadKXfI2pY3kC1Qzr9+WysePrR/mdIR9FIH5Zy
qpg00mB/CY2Lgn3zMmi+RRSouRNsD7xwIfM7YCOkFPZsb+PMm24R80ueCoRbIJUDjio9ATqr/ffp
OplDqyICHFhMK+SzRxdX3QaHJAvpzGhzla1czV4t+tV0CcF1OctcTQ+VN26itzOfnfPV4xv622eP
by4t1cS8SPhsuhpIKF2o7APtIMygHQuWKBaloPa153O9uS+zrN/fJRYRKWOxJY+eJOpnWRbsvw4H
Er+4vUvFTp5ceVjCmqzTXYyPVu1g+I7ThpP/wTgboJM62BXlnAxJ+khYaJDGHKt/aOf4CmgTkPFQ
8ZsRFe/oRpevtG47yH5Wr7PQB9GiVdxyWMltIoA+43WU7PT0DkD1WdqM8eu6MVVQLibGfDLtLt06
+m1J11jmPqqS/7wGUfSnoD6WHNxJ2xUQr9lkso1kRCm73WGlGKD293b30eo+mHqDqmrsqjE9SfAN
mAIsdcmTg3Xdf2JyBKoMMlTpSIdP/Mj8PIuXAuTSqnola/aThjqkql/iCW63LSLF43OaPsvBrpvo
RVwGpbE8ZGvIGJmyTlColQk7XrVd8GDd9oTXn+l+cZjssH+q1DuIHNdy58Au4IpOH8eSts0e8QnU
+/Avjl+B1WfqA3bGUsUN7ugqdCR30r2p3OgaPD39Tz4gCBL6KV9Ed31aRE+w4uxKXcJe7XagvgH0
jvyvw3Afq889VKZ8eDU4Zp2mu1pDOTWy980dIn4DbFLLgF/iJ7zn4g02nnK5rikH5HSQKwQVknhX
q5dTsLTiTT+upf65azap9aDCLJ+KbnHoP/bEO8/J4SFWtUWevjlB5ZqHj9TEJNRBUSUTNhQ1srdZ
swvszJt+2b2VyWWj7dqDi2p5z96EAwaCqnCE5wnZesrjsY87Rvgy0KR7AcpJWK+LtvUn/MAI9MwV
of1K+ud9hS62KvIPcOCjfSX1epMkgQoFcw1c0Up3RsiBsJ4U4VUL3mq4cvXETV4v9z3uiCs83kUo
upfCgC0VFQpHsPVuFZTXB0VaDO1lvN9ozVWivdf7R0JuZ5/ei0aDGpwHNrG8GekHQ62S9zFmJzeo
EmWD1yJqAb4uUu6n9KGLn8VihfQBsmjhWaWPs7/2KHbMISpaYSImpNA93gVGcJVb0SLNEcZiSFmP
B9/11C6jwGtgaRDu6zcQjuRszUXevIZ3A7c6gNltsMw9OMUool/k48KYVknrHth0IunLnl5NMD1W
KheKDRei6tai5rIra3MzSMuJQ0MXpIQx4nZwwUOFq39e479fwvLphbVmzXNJpah/VFTsC/Nw2O/7
+cIwnsTUjferyhIXkIm/3OTNeIMNj+ojzyrgVIfNNAArUImjXdyeV8f7Kpj+uJq/ttk/ozlKICOk
8TqMA5Jb3Ki4aZ1yD/NEmUf1FhSuMufseblWIb06SnCxR9AakNH+zdTQHSpfpf0W6AKp7dkX8tS1
qkiKpWimRtR73CnPK7xd0oPALIG2pJrtC+YCPZH6rbcj+k2TB9ozdQ9LfTqzPr/fZmbk+5ePZkRR
JFqgrZnwSHI7mpCKcmQfVmnl1vlydnbvQupb5XQtSm8AfM++KPNWP16R798/OvjVkKaSIhjJbeFO
nubJr901NY7bBHrEwTEAeDqBHbvRbbfUnL9vzd+JxtFPPzqFelxaVb7np+PMN7XrwIBLdy2QOedU
u/sUdJnEhSGiBg5v1rqvZstqwEersb+GtYWia7IU0RFpn6QIMp18XXdvGUwk6SKJbrLpUbMnbFFm
w7e/j/vEkdKozooqQjSaRAnq6EiJg2D1QzOCO4K4ip6L5QPt7CAk0qEYuEUW0b1+p7wABqbneD32
i8xaZvuVvMz95NzO/e3Uy4b9Ppij/RNbZjJ18lTOwuV7wsvMFt4BLm6UR2oEz+Kf8LOgXg2zA00c
AARNugO8DAL8zGL+LtYejeNoH0lGog5pPJS3WrcA8yGv53paso6uQZT4lANX2DahBUrH9F8kf783
8TwJZMlEuHhvHrftmioz0rbWSl6vejUbV6PMIu03EJ1m1gaqMe/CZ22PmxKHqfTibBNljp9/nqGf
n59vl2+5ZzomcagmSnmLOBOCUWLuBphZjy5N6omPg6JDb+M5skd0MtcK7eWqdUnZrvFkOrM1f5nT
fK3CPxNxtDVbecDGXJVKerfx3QS3r19Ur2Ho1Ntpi+7ZLdmH7mQrcbytLw3OE7z7cz3Dr+3/t9k4
2pFhfwjjhK7hrWBdHEQbGVbJE5W1QakMLWzRUyFZ+aG6FRE2hvFamGDHJzu9o8qgTZci4mPCRXIz
FhszuJ7pKxCA2Ln6jdS6eeRX6Sao73NCbUTd6v5S6K6E2pZvQxNW1dYAf3o3KpcYfmyD7rmiCDES
v3V2L+6o3GmpYwU7jZqEFd5ZEiYkIp4D4muEk70tCKhjfnX08/gKIxT6PTBf1Mcp3mhU82hNoW8p
fEb754h4tpMHmLfQFpPFcNj1BXadT9P0Kkx3AmCuK5y0/r60yu+HnE1mqhRlFFXnhTo6YMRjWF+a
ejk3rwavXuXPpfYhZuvD5fgxvHUz3h4K6JiiguTq1kJ46SVfuaQOQEn2SnEL7GOaxxYHd9zlMGuK
neTxzAhPnUIgH0ijYoQG8kP5eQzUfRqFcckIZdSBm9c+vqFbotKwuVHwZVp0uo1nfDr8iXtPvVJu
AOQCUIfsgJ8X9NQQj9hXUXL6T4xDyA+5NwFpcP8vrc419pRIL6cGXZF+JcV+dW7sp47w97EfHeGE
BoIs9ow9ROnNkxRMVGzwwcS1s1KnXqMqUvEfnY/f4XgJXfrCfNYuG6+uF1BQwJoo1ygnSf7BQTN1
CVl8eg4ku8AU1wQ559C5PbMfyPl+3To0pqmCWBBRTUs+TnPZvpbWtWl8O14ri4OtGf4Q3Ohh+GTt
qXxfoLvyBw2fEB8hLC1qaZF8ErOWo2e+wGZBA4bkZmy2/XsubVEm1nRUWZu1KV4Ph40oPefWjiq7
KNVeXd11WD9WkFobKstXWbuFYUFgLOqLrLZD4doolxQCh/5KPFwgU56TM+qHVZJega1pjUVNTBUz
vlnSmv8PO4GZwVzhOQ2cEDm0w2WXuiX0DEd5km0SywsBaZ9Nct8e8A5cIJjymC2Jz7GI40887l5n
T26qzE76ht7OhCTTo3EJUhmtSkteVLKvyHMYpWMVz2bvILG4Colh6Q0kaJYHhDhFVM1kPKDxnGC4
02YfY+Gz6nChmHDVRpUJ8R8Xjkun0GO0AfgjiqXjpFUtCgKjYIlbfKQ5Y+JKshtM1y1/WWCbEeYZ
43qPCGeIPpOGuNdnX65EqFYgKpFCw8HpeheXqx5rWjlER16nI4I+Evrz6JzfGb1XFTdV8NHFfhcj
6uVoCDTWmzpGBGrFCMB5KCgG3TGp2AGy9/YDbONNO3uF2mVl79/1cE4xINFLsOE+hTXcXnNT7Yod
asG2fmFi1PsA54QwVyG8ukJwCijw3p7theXOCz4VfVvq2w4tz/3oDP0SK5hQh0vmh/JmkDeIAFnK
rRAsk1vgFjcQjWTJ7mfPxblB3tKLwihSQJ5oVV5S+6Qh4ug3nbHWOQg8xNVCV1eN+N7Ibk1Wa20N
yqQueC34C45pCx1KW3ZqVxsaIQ5SoKUTD0v+evKwmBIZVKIGFJm0aO+tKw1zkg30fbCAqPB/pC8j
skCxC1ysfY60FZxaYClSuByX3aOwraiT2soqvwDDCFPNpmqC+teGJ3CGOnA14kXumeMsyGReBg91
sM7tzAFghzjMeC14pPFhghjdgi9W5kIV38dk1+xqv1tW7mGDxF0JGAvtivziS1LGWN0qLjqeOAP0
TzHh1rhUH80NrgHtor1QMFj5SDAFJlx8GZQNHdKSSqDaUkVSN/219QnBbaSW6WNSe1ddyctmOXjC
u3YrbA/L6rb08W4s/cI7rMTJ60lNvWSFXCP9LpSMYemky6H16IKwtCCoID1sBS/8SD/KteyVnyMM
43CtXO1vkh1G18MLSqlasjJ7RlN4+3RLrDQDT2dZA3HciBhoqHYBuz/e0uBCnQW5RSA4xXr/gMuk
LV7tkRi+bFa5m+Cry8iphnGgwE+tkBq75phDn9ta/GUVvfvIpxMQ2uES+qIj36R+6Q9+s+LNipPl
hCusdI3S90uJj+YMl+VDVK3yHXasAER4G/LX9lWCTrqo/fClveaoO/JT+IqO+OWwrMgcNhJYgHsE
wm5hwyQr3an8vfNORGiz7rTQ1r1bu8Eq8Ps3xhLMTLcE2iwlM20xF/yu1GqJj6FrDbaSPyT7bYp8
sskT1Vdvs8r3hCjqdu8091DGV/Fn0/pD5kP3xzyM2C4AWSjN+pPQq3RkCEjqEaKrFuadwRfGhVwv
QSWL6OYXGKNnV3h3eFbuVO9hvqGdi6bHIXDKh+4OAYRad4L30k994YzZ229oA7mXYUqyjJke+gXH
9Z4BymNRSG1MoIgeSb8W7xWsXeho7UhbVMrmwgVvsBq69U33B7jkm7h3aOJzCi/wgD3zlp2IbX6O
5igTrKd0yKegiW95mSasu7DhQffuDgNT8x6kMw3hoXUpTqgfaoU0yYKLUgkJdKC34VscInRRfdUO
Uy+6S3FQCxwg16vOOjNrX0/qz9D25ziPCunk6qiSFcyaEsCOc3DE1de5sqgm/yB7s0Qy9neDm5J0
sn8UX3w8F1x/9f7/MoJj5wg0XbpAHpipGmcZH3WcWwTMHewW2SLJa/meto7ybNy13sFwJqf/ow4r
2vIZhxzxVxsFaFDC+hZNx9gtntA5qitbQhkhd2F/ylSEUD1xxjeeYy5kzYEkfmap/x9TaEpwEuZu
hH40hXG138tdXcTUo9B2+8TYCFm26x4/gvCStr3dv3DD2PH63Mz9JvR/7fj/fNg46qMKaRQcMi2L
KbSggGguugtpI7iqo1zTK0ICprb3kzNm5+o7v4Piecv889mj/mDWK1W5b/I5SkteZ2kDbVuspWXl
o+R9WWyVz3FL1NBeCM/yzd/j8RN1ip+fln/G45EqDbksM9X5tnjNr7QthydBfHK3fy6X2nV8091Z
H7HbPcbX6iZ6/xe6YidD1G8//jgjCCcpLSfmHP0NHNWuOcgT7Z8FQMMAee2r6YbbkvAU8R08Jaxq
QTRyIZyBrejz7/x9Zv5ZgqPYHkNIsVBwo2DLTV6VE5Vt6Ecd0rUCYujgZKiSSmtxXO5fgy8lQK46
66p7o2APEWO40lbDO5ZwpKuKMsuIoMOc1Jvi09oNq9x8IZpMBvRKl/MvOiy4lIx77YXARoIGBXU/
pYOOvjJe6iVJTeu3VMwJe6vhsTG5qTYcvCj3uOkRektfus25CtHJMtv3HXhUExCDsZjqnB04+yWV
f2YkdYBmxHh3eBnvu4/qQqYKHy+wJG0at1C2AmxihI2e+ovwRVvpFwcsR3bDM9OBMINc+vnWcMSz
2snqvAp/W6WjskFnmOE4oUL/ReMUH4zOLq9gLdHgvpZHO3gQe8faxhW2z/GFcpVvTXxn52X56jqn
rlogQDW7p1e8EBhfQ1AEFF0seupQ1G4jPJhtmUvzU2/dSncRgFKX/8K36dReM8nPJcmwDOxGjyZ7
CEYjGLUy+voVs8+99DgXoNAldfOL5sx79Jt7xJ02c3UsxIgoSOpHX8saycTVlBQwXtHmnFq2J/We
/Wdh2GqTY5seLbqR7iTy/MtU2KKvTK4t1J7ooCaBhfsc/JvYuc0+4RJwwr2jxQ71Eozn573fajaq
QOq0LSi8oiRcuiiD5IVNkH/uej55WX3/KUfLr5f/91Omr6Iq1HhkV+7a3f7Borh6Y7yFtGQfx93w
ScSuFf7UbWMCbzFYnLk1T67gtzk9qrMUB7NPooY5pUqBQiR9QleFa5Q4MRpJmq8LyzF6AC7WN96+
99EV1QpPi64OzSZDQ3dWCuyf/z6k3xCgo2U+Co/ysgpNJWdI+ROwsN4++Pip2ulmop5mSxehe66i
ebJP8301jl7pfSAfFKHji4M3gL8jiEWkCOc/kmKkTtBoqV1qZnNY72DfYGPWg8YATi620oPF2wmH
sz4qv0lRPyfh+P2G4N0Y8siQ5p6d3KNU6hCyBm5MmIP2rImSb7zTg1VBijr80ftnVb0sRj8qCBuJ
kBrEod8mjFJnNH2G4hM0/jtJWNXjUyRsomKlBGvjcKeVwqIkM++Gj0lDzfmss9tv6M7R7zgKCJSs
qqtR4ndMFgp+DtObQGvDIxZ9TwpOCB2od+jkJcUOTwts+RZz1o0lmXuuXnf6yBmixmanNSgftwbj
IkdKt/ia0QNOC2428p6t0TOIDisThfGNIPoV8GJXSt3aB56v+lm+qoQNjhmF6Z3Z5PMBP77/zW+j
OboAKAU3VpIymnRVw/97nRx8J5TCQU8YJtiax3S9f5wz6vFsD+xUmALpglKaZpqadhyTapEoD5qU
zFvr4EoI1bRuLOHIicflMDpSsj4EPgzM2aZk7okSyoTdrlSdv8+APN8sv2fgP8M43uFGmA9mG3yt
h4jqBemwl+CeNNFIyU20iz2jdGV0h2kl27NaB3G7ZSd/NDhoiJsf/JaqkYTqs49S99n7+dTz/G2O
jKNti8ZJo3cyc9S47ZZymWo+gUc+aJc9aTUw62HRPYfyszkbPc13QYrw+sqIHcrNxf6Oas9/1fbh
+ftn3Yz5Kv/Wd2mjRKlFgTGF6CXEcCPgXAcrS3KDYJ0IHqCFBHmpnCJUUazBMaLAXKC+4P993ZTT
O/efdTuKcrsmyPIanW+mxoi3gbkxEb5ZZOVNmD9V+U13uBtR2VRf9sNVOt6UPbLfnijsQqSwoouZ
SRRTpNET4MvLunJMfHyiTbonnryOI4LDClkINySM9M417X7j6Oa7CG4THhB0vY1jukkj912ZaEKE
LrPyrnnZdS+sJdlBt8tGQABXPwwAHArYyNCMXuB3/Dse1Iu2sCe6CudVFU7O5LfxHD10GbIiWpOG
80wCfCfhR8VgrsLX4mKPT7wN3Xmf2ejSfXH3rXO56ck9/u3zR69eEOd5CxcsmhUMiKRy3NCsm7kH
j7AnGA/qec3jOZL+b7ola2CBumEjG8B8vx7/b5s4lcp9Z+VGdIsYCQVrcnX6M5v84FXCBxS7dyF1
DOq7n+kaQ4p9s+lAm6fB6pwBzW/nz6NxzJPzbRx5PbAd8AJHs7p5zamucW5scaVSF/6yHKXmCLDl
8u9n5+Rr+P3XH0WwUT9OM6w0IjnJXvXGCwdvxs037Q5xK9VDJx9ETUQ1GL2y2Y26ov53sCnSnxnH
qSfg+ziOXp9eD4JGahnHHF3g4BvaQAAPB7c9oK3f7kT5tjAfAnBqlen3mpeTT7g6Q+QMJKLf9JS9
q5c28eN4AzW79RttnQrL8JyL+olVApsFiFMDfKCayteb/m2V9LTT2tRUy69x9iBt0W5yCcJI6KiV
2khWo0KC1uiZTONECMp3DVFSRJ1N+kub6WDgUSEptLgD1HY1QLb1H+2R55EcGfOh1Ov9gCv/74ty
olb086NH14Es1eXYNPxY9DLzFXjCxHLC96/Yd1FjeC+4EYmq5c+uzkAaRO/M9+fN9/NB/vn9o/sg
zoUwbCT5C+hRoBKKf5kf0EboPZTrDXgg9wFgL6rtfgKCSl79/31eP6pY4f1Ri2PBz4cNr3kCSm4g
CRwF4H/nlDKGL6tD+Sw7uR+oOyl7PfP13yfix4/Xjx58E/HU0cxZ8cHrKiqHHsrHJnwfFx0lZNp5
GTokrZ3IWiqfiK0QgmjCSj+r63ZyDaChk9zCh8dF4Oe11AaBNeoN+JYEbxnZ0Ulx/cIvK9LqjvRj
uhxehxdKV4K/b67+PgXKqW9biqSj76GDnj5uaFc9MgbD2BSkggd3fCgMLzf8cfKHclkzASIm9kAC
KNhfjU9o7w3yumWmgJjCDer9KnK0D/SvaGm1ydVeWVak11e1Z9B8eATJKe9ntGfdu38ftXVi1DC2
oZBCNQQy8AsiPDXNoJRteWteIMCgF1fWYRMFF51WIjVOAXDRbBC6d3PftMnunPoOGFW4rBKHVqax
UXMnwvDT6caFAOwCWBaNkCcFWetFu0t3GXBo7JwMN7pX1NSWzMhpswvaonvsgMiF1ZWKtKWC0k72
NLyZz0p7ORXO/g7VYZQEqIrj0LQtHP2thZCAg4vyoW7NNzC7cuQp47pNHPWxvp6ahb5s79XIoxuG
0WD2MPvK9nSDd9I9Mp3putk1nSvjij3Qi3vM3oMnWpB4MZ3N15Q5eju6BH5M59EllBj7ojLTvpw1
jMV6ob2rnwMoUOgGwL1eKgJb04vROXwu3runBiFh1Afr65a7CaSABz52Fj6adVv2toxGx2VNBB95
GZy0578v/Akooa5oomiKJiAMRf76Jd/ehmI/6c0+qvFou5gN0rcI4iyUzbBp39CFvGBTEsF4h805
7PBvlrypq6psajJ6CeCvrKPIQRQLiwPEd5FedPveJneagRP4cblDQeZ4LuA+/UGOo6Xg0mcpXwpi
335ovu/0PU32AfNPkHehts3RpaicwY2SG0T47HO/8ERmxi/854PK0U2sdwdZ6w0+iCiM/hS2TwdA
dAe8jzelvooKv2NrZnc9YBu52Bq0G8PtwaClobJhVEzN9f1KSx4Bsy4wqR+vCaW6T0uqzgQxJyq9
P4d5dGX3tdjXlcVCiNRGDxfDW40DGyOYy1jNwtTtwp9rwAf0TAjkyW4rSDpg52FnzWkIyqmORoWe
5vDk5oWPKmpJ0HUWpXaiicU4Qb2aFj6LEnHFzzs9GsrJDASms9CozC6s3egKcEar15GLfNyqFM91
WDMxWi7JddftkgAUSCcvUmD5SFT3y+AA2wiCVVzABdj7ZAMlHOw9jA6eYg+Fe0x0/lAhUpxBuayD
DwHiiTzLCuOBBqIr7t2mWGnqItXOJson4nl+nKXMXQUFk8JjdOgh28dK3pTDTaV6Y+21ADJ6v6GA
6ELxWSDKOtngQRMLM8n5XkCT+PyGlU4fkW+jOIpn1aErki5t5zOJni4+m8bFGNwaWK1IwwM496BG
l0566keu9Wqd6ZfoJRbgg8w9ApIRNBLIHgEq/2Nmi/Bk0UAA8W55QTouYwClXf6mD8UiqLZZbthy
v+tF0CkFUlUYatwk1kWPgm2ZLLGK03p0zbkCUxd4CLbovfXQpJXdl/eZ9Hao3KYi2cT8bPwYey+l
9NZGy4nHoa7vsVczH3PdOeRPw7CalXaQkcSZauaIbA30b4AACsG6KRxMB+nPK+70Vbr7FMqbBKpf
hobpsMIqTNV3UdDbmv6opqpr9pcHEPeHu/1b5GmxyxJQn1CADyDkYi5CqDSc7mKVghZwo8PMFMoq
xK1XLe0dGhBwVLyzxbjfZWcdNDH3KIawIs2DoyIC7kmCss+wxKqmi7hdo7Qi+2PqVrZm3akhHgeH
u0Da5AY66XjaSxdN96ThYmk5qfWRqRfILQG8OROByvOF8fPt+zmoo5vdyJs4FXR20XzbcYfY1eiD
WcrvDj4Nd7A3uNkhGds5KuorGF0JM25pp5yJw6T/xbL9HIhKdgaVyzQNwrHjJHmKciEehpS2Sr+p
jZUyeOEKEW/rFoeH5rOUnEDbdOBBgTduTcSu0SzKMTCq4B+KAMNS6gl0hMxoVQfucGVc1eEyvIg+
99FKkT8gLuYE10BRxYtRW+BAZl4Ur23L/gKv5HXFZWTaGZdoPDuv1JRql4W4UF+0eqkawNZCQLTA
A/Enka4P6WfBB0PhZT8i73c10U0zUY9IrFvNWMUYwk3oRQdZeHNIP5LuPplQ24NeayzF4iEOO0ea
zBdLehCKO03aBiUIGfFZqlZpeB+kHwYnF1UsWAAp+qXthx4+qslnLX2Uqd3Kf1AW9+v92sx8OQuR
BXDTJ+UqQMcDF9n4LnjNxh2TU3zuS/t/CDuv3cixLIt+EQF68xo04RVGXi+ETIree379LOYMMFlK
IQV0NwrVVRkMBnnvuefsvbbERE/Yp4e4drpPrKtUhvNtS2Yl0GjzNAF5rrZLtxOtOHxn0JJudzF1
MOGqudL8XdQqGFyeEolg5hWmpoylwenscD7zqf6FcjEAwjed+I0CQVsJ1ZNfAas1tmL82GEpyBoW
fnVVKCpZ9YD9GUi2+bMGd7hrDmYDelDAVU86+qdSHEMTOuK9OB97ciHNm06608zTyBhoPsv1nskk
MrOOKDO7olXNeof5mFA90co8RaJrZGzNXUmOLcNWu75NSs5Qy86X3pBW2ZVHC/VRt20cf5Otp3tx
XPmBXdH7QimN1mU7fwawPRDFlHsBQwpqo8rFg3LD4Dq1nC63LcvVHSZjdEr0LcxNOueYJrozEu9b
4WU6F0TnbeBIUHsFt/LqdfCIJOL0mBDhImGfuyr0/+lWzvW1coJ6k2ur6iDpjujFxMEWjCNcAM7T
EzsHEqU8JkNorfMNYGyTuQum4CTfNeK+35FgyWiI3DlEzjybnn5LJgpBnODX76Kz9dnfsDhqn+VD
+lA9MdFJC34boPg2YDileNAP8hleCJCQ1bxRtxpZvmN1k+HGuKhvjLgoa1Mvaba18IjcdXpv3scR
e/croyCePNrktd08m8Qc5TcB1PoIRAZlYLde7iQzbzSKcUxG7HxV9Q2indxy9NbOYCGgg0r9M8XS
sLe6e/OU3RmXfjWuLHbLDfeq/Oxd2SFy4RYleLp6piNTkEjKSwfVLn+um+vo06dxyISRsnU/bziB
MRlDQcfgXX4e3/QzfRtqL6t91ZrDYK1C6WKV1cYSUGUNJTnJMVmBRAMw199w7Wl4svqXZV56L1bb
ZHxqNDt/k25merBJ7BTTualw6dLlNdDVMzSJHhNC9DCAXHzpUBkER61axG7PmunNsc0RVR63Wnef
vhatmyHNtG6GeguGP4pfhOgRDTzWOD7dlFYDYNDGZRTPU8WvnWpeA/u/fkrQwj2gdZUKR0GF1Szz
7XJCVrodJEdE5SaDt7DJNmLQPU4rAkiz+IXor1UjiXc6dzIs38N5A3DCgKgruPT0RLoKxEd2rynG
EeRMNV4Wr3gqP2kkiWzXhtM+JI0TXqnGmvw51Qw3MYlyv+gHZIHmQTzVnxJArHGvO8aaoCovuKMN
ZWXuxB0mkaJCLQGifsz3JarT+gl0vySulebAqzMR+dAA2GveDcvupjPPCgdI5bpIk3gtmdvze40G
eHQ8h14nEeZEOv0zSbnF6OntsS/XZvAeKDdAJYGYG644ipuQHWBE0CCEBCs85MmlzLeichsR43YJ
jsJrhqWXVZujpJhdUTygtiPhtoqdHKSdQC5x786wFUB0aLikx/eeOyk0aPxBWgMmh8SP7BJCh5ui
PeM/7Y0Wt8fAR1GFnp1qGXZUpDxaykkc10JOUOWxN5+DiERVfAg1xyLTT+xKSF3NIp9dedRpKQ4X
c4DASGnTb6t4bbETJcTJ5izd/YOcXRX9IoiUTkdDv/CIicOOENuIuE7yDiq/Pxs9C9H8hjSNJEm8
5YUzxY4Gboevafp0bDu2j1s1x68Mp3VDZpE9I6s0oxs9OjfqjYTJIaIkLh9JJOD8aMvK8nuTLL/u
xjV3UOk/hn4bhTJwl87RG4KgjyEyS2l+gx25aojiKoFDl6UrPlvdLzOnsMRx1Hn8u2aH+mwtc4fZ
L0mnjW0RQ0yPIaXqycDWdsW4yxHE8udMwJIQ7YVex8229rHpcU9a9YQ4xci2HLDLZj93NMU3aXJJ
H8WtchF6ih+nsD754RrDjbuz/uH3doVqobaLAdDuCiY6JX8R7bvWMeo9q2MZnUhnppkrqWRWHPlq
g3Jbk3CaLumdT9wuc3ryo70pbKvonXmN72/i8UCC/ci9QJ/ZPxCsrFsUXt256o+84DF8VADZsMbL
dYZk2k1BE5arIXZgawaSl6kO/7jQeUp06vpNJayEnJrcNeWbTj9oxl2VvM3FruamZgzOzUub53ag
3fDVeS/SaVGKjgHOB2yxSOpRtD/7jLqIsauATQ825u0pfpDjcxuftOxJEq9ju5dmx/xIH/0PU3VA
GvEL+vzrqFm1baXeGPGdX7wOC3ot73dG3doNG8HQkMan3Vp6TUaYfFZR01hYwfuz0t/AuFhF8Dya
9TDvQvFAwlYSksSVPwWcAIp5PRNlmTIMNFs6gsZJr8+GeujDdaY+m+W+IZ5C6Ne9dNO2G4VEhCTw
qtUYrkfFFSgcLS/pnAnfAHzolPOnzTnEFHaNwG6EPo+mip43dsYip4XHoCG62kROH9pkZtgCkhFJ
p+emc8hVHhLp3AdPsniTlDhZ2+0k3IciJGAHlRnrK/87M0LFDyE4Rue048YIN3O4GYdtoB9hb0It
clTfiRCf023UAT3Fd+p4qHAIMZ7PVgWrheRfq+TCQKYisCawniVyozsi3ex2Wpum1wrXWbjqPHpp
ciMK+3nadcjjiZqVWO4g45QvanDD9rOgsVBL9yGdw267hOcOyV3OqRSLEz05gr/HISWceVMDawb0
L/hXCcgGFxkGv8zuE0uSVt4vl0vnjGjYhngYYZHJ5/wD9jg/lT1tt/gkc5kN/OeKQVoy00tGe9x/
WNTFQbmzxrUR74vpvci3zXRVNFutEFOsGpwHbUwTwy5l4nh6e+4vaUsJua+7zCuHSyW+labbvEn9
BVm7kV9nRjM19QReUloyObrmg87CIpNujnM2CXIXETrlEUJLfcc/LLWOzka59P+mt0VuoR05cuVU
MPWwUjH1i/exgGiO6gtuF6QA+THJN2q2nQKNle1Xq022ICm4XQbObnm8D+MlBReuwIHxfBlspmI3
9R+jMRECjy1xw2fMw6rVmzXPeDS1TpVDCOk/erIR/XIdVvT0WB27wkHsxL+isNyqZyO7JsUujtep
cYg7yke4qFRc2FCTS6ZsNP1QtZ/CIcUzFjT7ybjUVkFHekWeYEbzNzqnAe4TV+4fqpQ097dsdizW
U0BkfukiH1JYIxTJrc2Huic26Q1xhakOXqs6urFipD8OK1l0te5OOODPyFgtQ+vBvBbzVVdPgMPV
/mHuSruJSFW6ieSFOVCi40cs10qe0jpav+1VRzY4fAxkLbJQEWnO4hi7CddKcWQxUgS8ReQPIVJR
djTKewISlHFdFx7NEvEmbk6W8VD2m6zYIJLkyZjIEWlOSsw7VSIKYqf190W1jqq1iGCcULnJGaJT
Vbo+Cj3ReO6U7TyuY9NFR1h0Hu7ZVLkBUZby8ZlpOpqI8lETcIrN1N8VOnvlpPLQiNh+2/gGAiEX
7WcrTbOH/qPNWERJ0s2g+8vJU5CSBo4uY8NgcOT7svgiWqz3cvMpx8d/t1mVv0/qnEUNagCRobn6
l4K5bVvWQvH3oJToHVKst8wn7don6Oqg5BwbuiPdWRcHQDV7BLvDP4BORX9NYUbIQ+qSa9AZdBKc
Rl3Lyqk1H8LyHmuqyMD/hxGa+s1E3RIBvwBzWoDeXzU+UlU3UW1K0W3PTDsrz/p04tbATZeaHWdh
ZFQbEsAXZY/vmpartoSTOkVoj8mLRXfVfx+9mTgZW5sX0ahF0hTTPhFrEr435WyKD1rorWOqF/Wq
W7t23hrWTWYQKkagTMfh1cFfEpcea2LTf/z7h/hOpLZ8JUsTJd0y/+Ik52qGlodPuVVOnQvwX5Ag
wrkCiU3A+2yBDJKVPGAmJwl1T3mhOnOygVSpe9RI0XMwQ4H74XZ/N862gIejpVAVsF3al2lVIApi
M8p5dEsyFJCIMif9hNZJhuQDKlni0jCpSEjC9FSbTnLnM60tTj9PTr9p3MAvxoZpkE0E/P/r8E6Q
IlmJiyy6TQzGcgRlEVGRpoei9fyI1puTxqeoXSfCUSjxJBnnXPHwytDFsacfPQvfzCX+ezHLC/VH
u562ON1GnYtZdocl1IdNnbjlHnGH3VrkqO8g3KshzeYAv8wMqeuHPtZv5dTX9pFiMD4UIZrh2P/S
cM6isgdWyM/CFeT73trOJSfM4BwoT9hqbWMI0A+2K4UKDIFVX/K3uoeEInsiHBMt2JoCF+cRIA+1
Phn6HVtYfM9bsM4Jqw42c3eisn0J0NXGLuirPWkTT81GvmjGIcyvoPh8VnS71zdm/wAdRiFh+7cL
F6AfBjkLpdtK1S8SYaKqtk4qR2ScXh8DhC8uAWQIhmr2Y855jhY5/36JvmlXL81qaFqyJEK8/v0k
/fHjZIUw9KnFj0P8pnjEnwuA0M1LHlInqh3GdUTCTk4wcAnUPmxo1FyU5D9chvzdOvXnZXx5Rkau
MG+WBzYGdtEtAg86UiCLlrkjW2UYODCaYgdU54QM5F3RIDjKdJmgQDP6IeIDsxQSM+MDmde/79A3
hAUMUouHg16+bP7VmR1rUUL7FkS3At0Lkku9zNwbWOqD/cBcjVYtSSOOqJ+L/FpKO3V8TKbbCcHm
J5mGWMgC/5kG9b+vSV+Gjl8f6D+vSf3vK1W0zWCRPAaWY3LbxOtzu3aKB2p1kjt9eBrPmv8qfdTG
hpTrIjwW80nAYNsS+kxsgF0FRz3/DEQ8wrY4urmKwvec1R73bmChoADqRcBZBCUjxemVTcIhKT7r
uacPuwhgmMmyspGFi0rnSK+2hnDOzf3CaBrulYYj8yGpKcj29StSBc2FrknFoTljfSakWaFFia2W
Ey7exH/flW9+KQaQLL2aIRqK8peOM9ZCazYtq7jNMWyuhQBnLgFVKBZeiKDB1Gemtv8xkujsCOo+
22YfKv5OwhQ4oac/jeG/WfX+czFf1ZzhnBdFrXExjX/GPgwTQndmUpsXAkPCUHZ0yBEF37uxUNNq
PwYDmcvA4L+PyH8//8swUIvmrApDo7il6KC3nRrXITj5DWHqvF9BWRyVYryVTcFFajZjPK142e57
4yLgZ71JXIY8oLl8nJmcJTi7NvQSQsYlL8ZVc7ujv12947jExvmg3GBwJNcmfLXoeyb35RLpvM4+
BiSyy6Gg2k+9k/iOEezE/pMis6xAMVrecBs9A7cZAKqqQNzLl+5OD538c4nvBtWaHRWOQypH+VyQ
0Sb/yjPWgQm1RUZIOeOrCqvtuF24SY6wSMP+/TB9q7RSF2e9IqpAML86JMVgJoOKw8CtEZTAPHCn
SyuxWOB93YLftEiKp5g7/jze/mYt5Jf745O/KA6yEsF/Mi5PjmvFHHPHx9g6JcS6VSs0oHcMn5S7
yR2bo2Vd6oa4GXdKe4xVn6N+FADXVvUlTdlKBqJN1z9xV/Vlafnrufrj6hbd0B8bxpxCxBeDsLwF
hNbR6PGPlJXVKyn2Ur+epI0eXoboCVyWRhPvYUi3IfFBG5MqOdp11czY4CZ78beY9/e0hZNhpYh2
z6+KkuaKkR5Pe7jyFbdlgVkF69otH7ArE9ZknfOXOtkHsJHIgEH8rGi0y3dyfklptvjYwaOcqD4c
/fYUOqgdum3Bdhxg4P73k/GdIkQhq0ZnFqUtwMcvRV7cCpkmx3F5izKXEnPednjbPgEixM8cSwPD
Mx7xgkEFdLvKmQLHsAihBDRPh4I0zOY3n5Y0kQMnYdgnsUHzeTU8WqTHfvz7Sr9/kv640i9T4DJv
o7SUf18pEcJ9u2vkHe788CPZwNraWwxOXpTJjTMkKatBWs07aWfstF+VZ+04p2zCQyT+8F594zzm
6f7jmr7UYnXUjKE5ck39k4ioH9gWeO7aAQaxLDtgSdbzOqSxHO/E9/nTf+KgseEGhS/0LqSz8YM5
8O+EPog5f17Ol5eNoSMCjZLL4XQs1EuTQb+nZq+STSa4vPbtdlg39/qzcUV1Rlfl1O71Q1+vCuJZ
xz3zECLFZIfmw1r9QRv7W1L/9U3TRM4wIvsZCUlfnrOmmf0hWe7UIiPwrMMER+Duot2WdHx7nrN9
85rpnk4czGE65rFX31Y7BQ+tsRrurd5DwMsAgP5aia36rhlt/l7BG+JZPW1h0obVU/6W72XrKIsP
vbhTmptosJPDoLrq7fQxqsdF+kzmFEALjk5uh0FcsqvoWSUFehwusvxaEV2MqbQhMrgdaHGAedlQ
0ybv0Dbh9v1kS9L+rhIRAbIkgzwxEbj9RqL8sfYUVmcIWZ8hCEXgRKzaXN+pjH3oOObt0Y/4tcqt
VqEiw9EMgX6vsQuZ6/g1xvdDbXOvwLO0J+gjPThDL2cq6kGczA8ylAGyk7Xb/gNsOOgSRlmk5pFo
sqIADQ7atMvmh5kHk87UTqNTSA+5oXqa+hZ2/N6iR2H7bwNEzR8qvW+5Wn98ZeuL9CjzB0O2Er4y
p3OO7aOTkO7E5kfDwfEP00cVuA02Vs/fM/VsbEa0P613P17Cl0piVGOrbZJ00RwnAgh6YhiYkabO
+CbFSFoiHwoqWASZToyNU7Cg8/zTkvu3EOE/P7z15XhgNKZRRl3Ck8yc/QVvO+e3IkLJ5EGZ16d1
Uh4S84AYFzIKsTBS4ZJdx7mFwR3Z0MfsNjN2QXvr7yV3kh0JsLst73+S0Ct/V+VcJaUCTkzc7fzF
f7dGZAvC3FcFHDAXisHEzByRJY/ex4Qtc1eemmNDgpp6nycnSuv5kQPmo5l781V7MWkW0LsAy2IT
ektV+mYlN4W2ZeWrjwUN8uFo6TZKg8gTvH/vEtp3Ozqqvd9QWX3hOH+5bE3VU2MqS5gC6CbYH9DZ
GpNXpp6mugnQ1XBtvk736WlYB1fpneSnxhGmz5CpOU1l2gmbTia4/Bpo5/C2WJutwyG6FVfJUdxO
XnegEU0unxE8gsdO19r8Og6Er64FOmNsflAwTY8JBm9QSRUsbH86Fny7Xy+KSEUWRVEnUvS/38+q
htQqYhScT9CYacxM4uLhntkQmQk5Q3+NOAblUEzhV8vNSjlIKzJH7qxxVTwxxOxqepI0tbdRRiuP
IOVVcSd72v2i6Pz3L6F895hjxsE9bNLRUr9Kd1E7DnXdDUvlBxsTKg1YnV+14qr31puC9Va5Nzoe
D+GzJQWCacmyQAtryOrEasolUylvAvidXuphm9WPBXOpCaSNsin0naqu/32xHDe5b//dn3AOgiMj
4E1U/0+088dqHJZ1oQ/B1F9roDp54D6F5raUzlUb8xAB1WHEmkgvaoZ/RkoeBvLGRSY2k3TUMyeD
E6zS9hcnML3lZ6FezC7h3bCctnss/XeRmq4gzyTPNDuQX0br3fBrtz4rtX+n5C8ikrJURUtc7qOJ
qOM3C4tOZJECx6dpcKBSU3KKvt1o/FsNAW46+KVMyOzQlIltb1xdJ41bHXnUz532LHMoDCtlN8Kl
zQ2GK8lVkkevaSj7ZVBNDc15TbKZw9KDMVjoJ8L/wChF1j5rP+SC6bv+rM+vkX43B/cEjxb6nQje
YN5P9TnFyjeGb0L/JOi/MgRTFuLfmX57b22A3m4koVvToyVjc1z3Y27Dkk/gUJAF5M3WArDGcWcS
PKU+SAJaTeU8pXvDf85FJ9Veyybc4gz0FWZZHn1Yo7S1yUVnoM1HnLkERjJ1EsZnSGTWtJNxLrhI
uMpDJjrlaBv0etmzZlsFKpSuORdSnTr6/N42q3qnP8YVZw1H73cZ3S81vg7+yUcFY27lZkNiXht4
FrlA/gpJU/xQHQ2PTjgle6b9GinbCAOI3ulvQe9BpolvoUpf2GkrVBdnEUHOTbaF8LpW30aYDObj
1JqM5c4Rs2IpyT21cTXShVrXoI8GgtRyKu7DtiXpE/3AZ3hE7Q28ZLxvKhRA90oO1EektVuc+uv4
KhO4bKOuP/pvBIUgadBeZ2VH20hDXrPtecvTm3lcBR/L1Qe2pa9ymabIam68kvbAhModFUEDlbnd
Qaarx/uSUJ9+1UPWloizT6ntXUBQBlm/93ShgtizfkGdNlpPSqFSM2lxNXnfXoQXGWXUIvXciat8
XTxmt1Cfysv4KTqTDwH9phNDRF2boUWIiMTVLgmBtw1z38mOO/grddMBKjAf29fRRYpRhG4t3Ey6
K/YI9FEaAXoqzrnhjA/Qs1sGDdUbA7rXcXJTus63mIizXxIffepP6ceSnNav9JNiAIZMD222SbHT
YrDi5N3ht0tJIt1g3+Qvu/ga+O+zeulg9BbdZvEg78NkDwUaPdiIE2O6zy1PO1i1y0wtJyaW37Tc
81WE6jNOyWqjBCP5xzFe84d2gS7117RHHm3HqdMjOMZkh67RB372GwLW3ktCyXmyXIbAOs+/XX1U
JyYO90j7oxAjgI0voH8VV/09d0oj3NGlL6mbEPhWBvYceAXCqpj3IVIWwO7kRBVHPo1zsZv4HqdL
nN8m/k+doYQjSUcRzTBKmpnOBZ47QO7pRmwcMbOV1iPgj4kyGoqWlFmAd4S/9WtmyojVRH9F+ZAB
g2PMAaVWZs9OnkZCQV+CMyiF++42zKBURQ0lEQc8LiS44+GngQbyGaXCOq5txdxL0cYXbD++iqwM
xiONsVlz+MF1a1P1O97AwN/GxCqg4spanKFeHSyZ6nW6xnNjClR7DtgSougQOaLOwvqlwdQzd1x9
xluGDp/O3orHRFTBX7o1fZjqBPSTpJLZ2CftJulQGtkCSUkAH35zlXXSgZeB+y7mMYRUzfudOGiL
1Hf+OANuX3LAbVw5ZNxkiJq1jzR80jnFVeoDQ4byWQiPc8lZQLgpzOWP55NJ0SmwqZ2ZcgNyTzIv
H3lbhKOE8DFwp3dL9YZhz/hoLlsEIk9l9ytISKkm/nwEjJ5mOlz+aNvz1wJRp4pirHr1tEhkRguW
DSN2/xwyRO6sBe0Xa6c8PcpIeBAb+1jTJqTPGJegJcgk6ATbvvdkaauPq8hNsM8JhQOpPsbo2D3X
DBhDzsAt55lLL76J8cMAHCNm5KVdg4u2QM6XMD5ukGWz6TEqYayFKFpmnA3HGww9pLNpj5ZC2/aw
3sPnUfjFNDWFOSPSPgdYX7mK+pgiZ/dZm0JkFtV9CHFAIOA3QmT4Kxy2cXC78DlRUSuvofjUFZvJ
ukunXR7HKBNuIp63Zdgr+L+G3jMqAkIlZu/Rg1ndmljFuoeyA0eY2MznwfMhsIRbNyWXhkm4xh+y
7spdGu8N/dAyP/13SfBNzwySGG1yqiyFFtFXB8pY9aEeR3qPT2L2BuKUVvFttEbItiyAsFoeORv8
GCm41P5fy5A/P3Qpb/8oQ8q61vze1Prrklis2ynZQ/6md3VviTwbf9Ii/10s8xWXGEERULiqfB2o
RuqY17UUDVeNQ2QPVrdbj3C6EX8sKYGLX+LH89dybPjrC/7xkV+6OFWpdpGcJ8M13HYPymERpxq2
sW5fke2C+Pvx876r6/78il/q5dQcM1PN+IoLDoEqR92ZOgdOelrjLYsl2tneDaUTui/7p/BBaTnO
/uu7fmnHmNqM5CTgu4q7/Kzs281iSpEPP3dZvxl8/feH/HLqKcSk7WM5HK7TEiu4SnYJK4a+QtVJ
Kyrsd6XXb6jRfvP8WTtDt+Nc6/77hfk9D/7r62LXshD+U2B/dcLkzWzWRtf31xxdCEUh2ztAZG57
F+HlRd5wyuNTqm567QTBtI69xfxahl4R7PqScbujOo2yWgTHKWsMGWkushPtbGhQ3Z4o8GqSciO7
gPhEuwLcwLpZSgW0jDg2EfR587n47B287irxBc/JmWV+YU3++1t+g17T8cPoOhNG7Ih/NUzDrNCz
CiUlZpT0Dmv52MJ4rdYmAfPUNA/Ju0AKjveTTUz97r0xAc0hfkCm8Zd9s6mmVOtlafnYyZ3bbZdu
4EkPhEkXGxRjJ6auIVHYFFEopiVHUGyEC1Hv+HjAkf7gQQxA8a/6fAHdoCWe7fEhRAfIhqFuRUZu
LsHRnGaTbfbe/oJKUL1Rt7cwcH+YXy+P4ten5M8v8mWFa+JSKSJ/Gq7qurjJIeAr6/JmQY/++3dS
vnMNKX9+0JeOY6RlmRgRrXQtfJfAW/Hc056dTw3n0FTEikJJnsJk1J6K7tWcjz4mn8K/bYRHScar
r/4a6SH75Tkof0XKM2p8hWzAYiBGO3JhYq1b5oVyirKzvgQCrSNu9Iihpo+IUEm2fnctWrS65lNn
wduu87WAMyfDkYAsa91W1Ibjo+XvJuo7DRX3oC/DYMg/ixWsabdJl52GJkVy168mgXylxuC030Go
zXk7mNgUpJ8DWQjGaS0RgdPRBxSUX1n5S2tQuUtn60mU81VPqiF8QnuQ137wVBVIyrnOiQNLjQ5T
JulHog1qNg8w1YD9o8kLEmyx+JG1Iyr0OXcx0MkEFBONTCXtiOq2Lq+m+C7UM8pYc1WPW5NzphXc
ES8Y1c8EFQnpLg+fcDAVCb1ICluKqHy6z2IUdZxIs51VrPX2iWOm4ob8AU6qXCYUE83iKwCJa1YM
GRxApMYanWVx4OFkioIoPUnW3b38qdxiM6D0X6BRPUklc3swhINg2gaLAX3a6Vw+sI70b8oeZwYU
0NKxXEK85kXaHTzD4v2lIpYWVyWqOT6g3cWYekUnMd8G+aFKvAxop+FIBYJWdqdoEfxXoaN3CAsX
0XlasXeIFzF6sZrrErJubCtg+LXX839ULdw/tJD8fUEAJVwgL/AfRwF/ZfHcIuAvbjImFRIenGfq
/oTmVO52Jk4XO4U9EN3jw+/wKbdPgcls6KUKX4PpMSc6MqHIk1ZIPRkzpv6N0niStJ6Sqznu44jC
dxGZytBuhVuBdoAsO4uDe3Jh7Uz7VHTj8kZX+CGatyQmJhhFork1g2uO58cofvXSpSfxlMefc1ej
uUwDED1JnFLCEfHmMecDpbUM6j7bqcHajw8JCZ0NR14BQHN45bOYjIv+rgZTI3hlew37e/ISOZr2
9zDa+MMnk0hXr4zuarSm+VVST51xwPsW3RfKZ7jR9XXErQ8OAe34lVhyTKS+kylmcVvswnHnFz/s
V9K3S6pMMr0qwbhj0P7fWiuU/TpOY3O4SqilG0+tPYBRLzILpraUQDzP0ON+XMm/rStNGmOLBIPe
mLFc1h8lXphLUqprXX9NHuq7bAPdx+aAuFuSuOka2lhJfviiv6e7fy25f3zilyVXMasojzM2ZmZC
eu1N2JFoja4ae95Yxl2twMhCS7bS2v2EZrq/C2OGKR28knAPFqTcVbfxWrpF7BejqwQ73LEuuh8Y
t9DQG7JXcdnDtnr79wKufle5mbomypJJgUoL+r/3qRbGIFd77pOPnquCFnNIMMPt6ueJkXuybsgl
xNaYXoClNQx0kHxX4a5Tb/VkbzKvjHlrOQkTd2aTaIFDOPEfSjDnPK8rVinOluN4lJELpOdEeB6Z
t5TTc6G+hsNz0DxO2rGP15qG1uEpTd4l9fHHYciy//z9q/z/9/syBkAGbkxWwq+yUFpawgYDZAfI
Q+0FEjZDiUFqaDnj6d+39fv65Y/b+uXxm6cYTtLy+CEtfZe1fbnNPXT3PPawDVBreRPsNuZstK//
/cn6d+WwaWCUXs4c1E5f3jdDm7o6TPnkWN9Y442a7wdSuR2g/iguV11yU4Fi127YicL5UNZuSubZ
2Z+fkvGZrKes8ZBM2Bryid8CGNyG6L+jX918CYU1DNJpTXQwMTk2ymWzW4n0/LdNuxkDTwX7TXwj
Te/mWSX5jBZii+E3J9si+ohBvyDaWDeG51/r8Njy+juGo/5EQPlG0EPh+MfX/3IamLKo1dOe3zub
wZtve0e1EQ1GXo5M+BSxnWXCVlCPCGtserxysEdvBYc+YifyzJ8Wv29Gxf+9mi8nhjlt4rDNuZqE
BaHx8C3DH1U8dhibrgSHXT9ZK8F+sdlPKnk78DGqLa2i0rKlewnxP9YCcUt3knDUH9lZ3zEK/rxX
5pdBoainQz5EXJ35ktDpcttzQaQf6tuPJRBnyf+Z7eAjFzcxEosTaMFTt4cA8g6u42HBU1Q/VJPf
L9qEgSzq3MXW/GUxkio/bwOfCwKAQKpLTexkAMUQ2z5kjKFfMR34zcf/9yvzzYyYX+mPj/2yRiix
H1jRyFSHSU80uVh88cNGD9JH5w4PVeuV2aHW3UFCAPshZjclUIx9SUvK8GTTMeiZY5BaIr9W/bm5
FC/9W/nob4xL+Ro2q5iOKkUYCGNGZQwSSKN61z5Thcbe1lKfkbHqGETVQ5eXv5vjD/TKrNIrcBYy
dooZIv2wQGjLG/DXimiCcDSWkTjggf+u+MqozEaWjv3VoPVb3LBlYWm8n4y9RFovWXsOBZk+7mSZ
Trr6ktihvJhQEM7Tmk1JspnoBue2SH5AeSVzzE9u8v5szO8KMIWhFNZEjdsBLUSi1PcptitHKVKS
L+4J5rKCbZrRd8Sc7vefZdrhdNjgrl3DIJf8h3AagOZD1TbIciREcZae2AhpkJiuk/+YkvzdEckS
4e0ygJXEv2Z8UVpbszYzi8LSIqW2aM8OUZ4qKaw2IEXzYjqDp2meIa81pmVwPVkhfmqcfOMM0BVO
8ijRuZ/Ej345PqVdpw1pMy/bk3VSPOXQyrb6KryZl2UZbtY18yndbgbX3JIMti4+gtEzir1ML4e4
Aay2BVEWOLmRMklYa53ixwHjd70yC9gfsc4QONBQ/PdxibHe1RIePHYyIKrcnKI8NPE6F/Z+cbCU
11HYd8MxVdOVivF4w5DaFSP8AG44Okxp6vXcuwXTkwh1fbAjq1FkRrNY8hxN8qSPf7/K/HB/P90q
C4cKQtzQDVX+ckOhYZpBYs7j1b8ncgmFFRtftOmy3dje4Q6X1IOOe3aCXcS51RUp4kW1WIvl50Ac
sNqTgGZyCuC/k/RStngmPdUW1RVO2ZZpxUlPbgIyQIaLUuxmOhHRyQTQZF4K85BgW8Svi1NLYzgt
ZbfU9cavBcFIRYW9D9efjpZmk1IEwcbQxRXatChwQgElROqSBEL8q43Jgha8T1hVuZUyJlKKy3lX
QB+hEMEzrQbrUjAuW+e+nWz/N2mPYA/TlqzVRCtz2CSP1oCvJ8Agh7IsO1Q4tsPgTqk+Oa1o7Xsz
Shgry42qfzJj8+vnULtYdD7JTSF4uRV/wMB9169SRQs8hS6S86R9Je905lj4vqAsIJwl2PuZuOfS
qR+DF4OIHumwaFPugM88FrhM7O4UusLZt/2XedzPnFFu0Neb05poDIXDCikNafpUckSd6lNibotg
nUEf/wSR3m+mLdwUXOesuIb5QKc7HdfD9C72vyzJi7obq7/UwmdOpgGN9R+K/2+4c7pKr0oSVVEi
CvRrG1sqp7GxwuVbGra+Huu7UnHwPeKqboRtU5zm/yHtPJZb15Jt+0WIgDddAiDoRFKUVwchaWvD
E4Q3X38H1LglcTPEeve1Kk6cOiEQZq1cmXOOSbMCc9dcI/mcYgwjXPt46lZX3v4LxfyPqzg7gmRd
N8p1LU8IF0bAPfkz8xT1ywqnWBgtaUyhgJ8hCjnZvXLXNdv/79tw9vXJjY8RquUCxNWQrjI+f52I
TvE4MjnfDcBp0zlGfJURscuyxeMMstvi6cpduLCw/7gL581vWdWso8JFqFPKYkkt0zM8tCVtEWuL
yI2LuzZZCfLK9D3NdMJV7/8tNZwA1/TAl+orRA6kLqNdlA3z/GwlHU/ELArS9OoT/dEli771jgoV
N4/Ex0AdqO5RWyGlZD7EwPQleml1PAko3XNq1njr0x46UWOr2EyBKevV7Pc7dalY/nGBZ4WP2h7r
sZ8usJ/XMjNdG2x5wOXZFoVoFW/Tsp8dmzlKo6C1cSM5RJNp+ZsaGox+XyynjN3x7so1XVrAv9+0
s5NTc1IqLT/y9IiZIVaA3rqN8DNkcr3BvIU+8b6oPVkC03QLkS6Zte1CGZ/zeqvEj2Z4Rej0BSI7
K5Z+3KGzL6qU0obgOu7QuCPHIYhwo9sghDII4YEtFpBfqJSFeDfCryM2YWZS3uRTmJdOQU9A3ZTy
Urb7kGdoYJtF9diJKX3LZBEle+xMekd4LNQKElX07l5uoP5rHnxALO4gE+ic8tk8689Mn1ML96cn
EExwW37ibbQwjYd/shr1CS5ybN8LxnQERMfsRN2nHN9j6SQC+uihOig/keK3rVusxa22tPbDEw8y
IAwp2WdEsMV8kr5sR+JBkdcmVzP9rte60hcNuWzmdCip7hTxWfAfc+ShwZ3f8G56YGL2/5eHrygk
lfO5EDN0tn74QQ6GJvr6dFtUC3i9x3nYLIaJr5J191F+aNNnQ3mVocaEXqQvoUGlkLrSliZtu7+m
XL90IGHM8h9O3dnL2LdNIAgx2LHK9ZFoPLSVx+jUQiqozhmEN/u0PPwXg6YLNZf6nex0dhsG0eqK
1gSiNM0nVVuaRbflmva0l7r43a61DC4uA3hTRZJpRRWe+VmJdxqUSm2zhpopXtEkyeyjBg97dgK0
kroyaRDsxEBJOBmYnvw8uqjmGfvL6MecwL+FdqFcWZguOGGgSP3nis4lrKQ7GXo4UaTiZbSgqcTa
o26F+N46LjAjIlJiUAunQbvpMcBdW7cvPvXvf/3sGJqVo64IGn/dfM3CGxHsAEBphFQ1WhrFjlB7
uKhAUvpg1w7AF85mP3732YLsq1lRqRFPQn3VAWSgzqFnETryn+PgNPMpFj1/GR9TV4A0hlP0ytf3
r5ZwuusKlOBpt5LPW7XBSTHEbOCv06gqZ7rh1JrLr68skDUbGXX/hF1yFdPW51oxibWhqAmQlahe
m4V4leN6qXvy43qmu/Wth1tqStcUYdsfjDvrOcruMM9pBPTBlQucCIGSBXTZn+fI1D9ARXVkIiQ2
fhvRsDkIFfvR1BZhi4dZqRZ+mcyj6FNSF/LpbbAolqdsK/43Y1mzs+fonoGICWhkkifDAcKGZsu4
F6GaSPzRuUYDmbMu5vrUzt4ZQDpJskN0G65QAN3HbAHuKIOL6++7eM4GjgBDaHdVu1Uemnu8KJ8s
0eZ7j8UGZQ2FNpY2mwO+krDSzpHsTFg2lWQrpEYz8W5Ke/uYUH8MFRiDbOMDhJv0oHJWxgvvHzTM
GHx/Edw0A2f/K1oembnEPBKlGaKgDtUpgVjWxoKg9BYuTtHqiIKOZBkoFhmCNzRSjnHto/2q5M/3
SkOVJEubqJ7/dG+KOmgTQxh4XMKc6KOT6XWSh3CybegOp6Rb6ntTezrJD41I8MnMek2hM/EzKDKE
0/wULJGtzFtsJeVpzQBuMmdGV2rDC25rXf1+jWcfWC7kZXm0uEac3zgijixjgksxITotZo7jUnBb
YjOZGCJXuqcPZ6vtvqnXEAKia2f/q9dytrmIamyaYcFRlVtUOuwv6F4mt3zevKAiGDj7+bzt2SQE
tMvTPJifEDU2TiNfWXW+Die/PbizImdUWyktc24KVDwNOh+ypHsV6/5ducyrB62Q+DIoZgQsszay
0axyO7IIsZp5qLUMmGyMNFAM50s92Zk4RhTqsmlzjgPetW4BrIgy4ve16qt2/veaVcTEkmxQ0Z/1
LqvWSOPAnw5cK46VirkcQ0d4PknbzrLDjj4bOSQEzdrqkfgh4CizkkYACBPVpTdVbNR5iqPFMVan
A7P6hXCfrTusbwBekg/6XEhYx5tix1E0mwFPDHvv98u/1KXnPfzP5Z9tManVpjD8KXQKbVZaM5LY
aZIVj7ppayg14CbLrkw8NV3Z3ilEmwVPWvRTSuUk3IDcPkM/XdqjC2KN2WnlFBsixDzFFdesxIC+
PH82fBQfllfjWsjesbnNW8LyJLqbH0xaJ419nS66Zbqa2kfhtZ83FSj/PB2WAVEBw20xfjtbuYt0
yKxG7A9BckdnooNMtqFdCvc2SZeZ9hIcyHVLkfmmjFat56O2qUgmmSd0HhF60EIyVplz8upP5U2c
MwRPCfw8PvXqSwlbZtahy7sv35JNQbMFFYrXbxHZ5zuKU/0OLaxiK2hhbsODZptP2meyASRNvTtp
QVXNlWkTHFi/kQG4vz/Vi4WDoeGOB/SB0++c/p1rSe0Lvtoz65xpOG4epziveGcAlJ3RZSlnkqsu
rkk9Ls2aVEMHdUmCtk61ela+SVGdnVKJT0H1tH5tiXcYkog+8O2hWw/mMtgjqpbtYtqRFtdqx4uN
j29//LxSk9OxF82Yn9yRRgLAGDDBfJIMD7HXiys9nYeRrYPfc6AZ+VuwMteu4NIE8/vPt84+JV/W
TmNScQUNL4W1w6UF367YNCTJguUpiVPrJVuHppY74OFK0LGP2EvzuYQO+xOTeUqTHlnHaT8xChUy
zqDaoRSdRW8ymLu/hMtDInvBXMCexe4M5w7+UDo/yt60P9AxJEIm/D/MD3/8qLN9qg/5rJAn9YfS
oa1HdrZ6m5y8LvGCFs7yVhpfE1YpaME9nmvYPleW12vv1LkvCUp8bQwVf58ePUW/tBxSbxLyNbB0
CsTpx9FFAUN0cQCY8tpnNK0O/6we5hT2aU7N8XNPi8zCOFYnnmiK9Q4woxcZ6yyln2Y6TbcyFbDT
Oo3QZU0NhbntqnhAvlQIGygHQPhLCgCHs1fqFAVjqbfa9EXl4qLhzQbZtaBbCydp/lFNHGlrcFFh
cOrX10BIjjNKu+t4gkuKQ3ru/7mQs9cgF4wmUwzuhKo7gJjD1jOgkykoOJY+gFGcdLLTpHNoG6RD
ZySUDhtzeGSziK88k4ug8O9XclasnLJc7TKVWyIswFkEiGBmHBHjjA+Aqc8jllLJKWjpAqKUw0+m
yyeAHLj/Dbz47mA+jKrnb1QGikyVEAzM0EKYG9W8FYS/ZlTQur1mALykTPtx786qmvYoG3qhcO/8
m9M9m7/nL8F3ozpHW4Hj4fel/+IZ+vv9mXbE72cVaYxOkCZY+o/kIdMtACt2VB+qZC2qT0OwKvQN
cJTTuGPpOB1EOvphvD6BOhDfx2AZk9Tl/H5FV9+dszZok+dBc8q5okl2jGGoK7ba+Ghm70kHHLC4
Mxha3kpE0oAbatZ9uxOcErhjDMHtyqVcrnS/vcZn5UDU9VDEtOnmGEupXITCDZ1QGH6RO7QLHUo3
xTgztsZj8w5ejM6h/KdVFkJlnhXXstu06aM5X16Aw+gTnIXN+kux9O1RtWlyhC2nTx1GerJ+utJt
oW68AZOfmqG4rx7U/D12inwjfMosclBPh+2p/LpEvDVhT46DDQRWF9/L9EMg1uRIHcJ6HNRPsezJ
TtDjHjsRMj7lEokTjrdY0jDJqIWLBczhai4uOH6BI6454/icWa98rRdv+PefePbuB0Qm561uchST
ZrV/Qzac4o3xHMe3BrRHdYBPwgVXMOTCqJ77yNcQqAyrbvgzpdX9/iJePBd+v5izT6PpVOThskHI
RLUBnK1YK+5oQPwJzGXcdpETjeyj2W3e7BRt1cSbmKh4EmvWhAgCbsBRzUBRC+Bo7DvFken7VU+i
8DLdud+v9EI4qk5CkoJXnFEn/bCz9zTVS/Rbtd8fhlvz1dgRIGT3KAxtn6vGhsOC9qE8AYctq3UI
JvzPEaGp4aSPUTsrXZXw8Zl/j9bJTVcxQgXR6W8468NlvDEPKYRIKGodOlQbrXX2fq13eiHt8ufF
n3VL1MBIB63g4vv54Fpz9W3IPeOZGx4s5hibqIMafCPxuAkT6MFrsknVzuZnBFQ0knfM14XsFPsc
jUcDitBw+/ZGII9KZ4WfA/mjp5Dsch5GmV/V8F88gX6/8WclbDWWShrqFrsL9DvCJKrFCKCJuawI
6Na48cMVeKGTzknFWBlkmrVE5JCf4XZ4cT1SHm6HxbFdxMFKNucCLXgF9FNKs7T0hPBWJXtn5Eh0
bYW9/JX953X5+vffFhK1GotCT7hqOk4BocH4leSViMLYbbEczkk2AHIdoetddsY7AmBzMal7A/kq
5eBiFf7t/n0VNN+vJAqzoAYGRsFiIPIFvrCEx0l7zh7KZ4XagTXLo8qdeirH8nVsriw4lx4gkS4k
AxqqqP1rQx5C4ErWJKaoINfZ+UKdWj6OD8+22cfdI0lJM2a4gweKumbq4YSPo13d1wddnj0olp35
ngEfIGFOnoc7dkOmOlaDGByN8OPvH/mXAuBs+TexdIvI4wwOqF86zm/36mRVx+HYo3+JaD/BJqS3
3BNRekCVqRWg5pdtead2q6SzKe526jwjZsTNI0yarh+8RsFGaO+N+mYU5/rxSifGmJbC367t7Buu
sLyWQosSKaro/TO2xIoJ9x7c3Yh80IFJ67J6i8JnB60mUu78CaUc7Y7mfRMZtgKeo93X2q4RnxW0
2EJZAgYYZiVLKXwunCBJQbPGwZK+q8S/JUp4DLRxvh61dWBujsoSLLKgvp26RwlqiSvnO23avghZ
edcI/yYEXl4n4nucH6R43yQc6iIOumM7b7o/FH3dqsvWRwod+U2gzIrXMb2HYdPE9228BxPbsdVn
wjrTr829L0x8iZiD6ki3gSwM8axejxkkZcopmNwODbo+4ZYuMDlbgHMDl2qCdQNjwWeP/JE9EOqK
eZxAvVcrzmlXPXt6Py7jrFoPhcSoslBAWcUnOBfdxiPXwf+DzN9LD9P4NHy95li5JK/+8TfP6vLY
H/Iu5505FGj0SIs/utNEkvabnY3bCS4Y4pH3rnxCF85HP/7oWXmhmBVK3tpqqaAa2qdkex/5Yieu
aU+T3EkIYXclbS5m9M1tcSHhiaXGapyKeejiqpvv4m2fcJ4miebKP8DS4iRKgznZsojbOkG1ouzq
F+zIqBxIC6DCpf11rVS4eN+Zlkm6Sadbp/L/We/np7oIM62ZnEKTcqyyq4kfWs+CPepAxH3XM7Om
J3n+dn3/i2f1fFzpuVjV7fQXowM9STuem0t1Sedw2W9Znl5+f8iXmlkTl+R/f+FZMRQHY2Lk/dcv
1J6Rd7stptU9DmK7wqVysqkDrsm3LpWKFtx5oJL8ZSikZ3+zaIzxaJW4iSCtY/h1qtfTSymskHFU
xozSGtMLuhoivDXJhVgezpnMT44wxuKazhVt8B/HRTybNFyBU9R0Q3+/K1+5XedPQQWsNPWd0U+e
l4iVHKiRX6TTZJIXPFqZAZZetwN7LtIe+dB3xt/u3gRcH54mqD04r0Z128LGz0SymQKPzRmVJ7Xa
98FK6Lywv5kCQX+/SHl6Ff65SG6kqlsowMXzLU5gttwVZTXNj+NqQRDkEw5QeBC5w8GcpRFFRThH
neYRzesebyCZp7S8Ob+gOkaA9ecUz36/okuHcYuO1f9e0dnGVuRlGOc5V4RHG0n2CUda5Kkzy2NA
cFX0r177/WflpKmFuqROaW/IkB6H4xNBWuRTwcYGM1JvS5JWZo32TjgGVSaw1rnpgG2twc+wYhje
NG9JaaiQTZjbR4+DHCjX2h6PNKMCfdYQpQKp2pwP4uwvMA4hxkjjtKnnt/8FPO9Se/P7nVPPBh1+
ZsqpopX9AeMhFEwaX1MjgzwOwGep7I76qoPjbpt/CHNR7yFltPf4mZs9GRMZ3u/eZuZpGDPtvfEY
YttUzmgZkIHp8Eug9UPiF/Lpt3baTdreoCoRvoQ+5MCoOxh74rV389Le8e1NOBdFDVqfWknPs2nn
wUIjGJ7pehBCzbhVGYeu4EEuJ81v894wNkp5EAssqhGltPP7K3mBBa1bGqGXU5tRAs99tnOOrRk1
WlDzSlqz9jSbHJ/qY7flzD7vs9lA1oi8SIU1lsE04mMZ5hNSJEYCas6DL3Hh79dzqeX643rONlWO
pJyUU26M6pkrHW9/PI8WaK8DBPDiB6uJLTHzmF8dWlyoOfm7BppZXSbN/lzgq1bHsu40TjEdCfK2
NAWWMkUmB8EjyX6cwNOY4rKatKi5pFx5CJeEHt//+Jec91sxnjWkoGclBxdxJVbzpHdH0Nvc7VB7
zmpvAqrJG3FxirdCtMUO+vstv7iYg07Spk4QCuxzv4F/lJta1Anem0IN9jJmX9MhRXBkX+VAZ1eD
J9eI3BbEqQTm36mLZ2yQB6RzPZmr9wP8kBiHqY1ev2m3KiK1ONnr5fpEa/b3K73Ukba+X+lZaRlo
R6Ps8mK6T6G4bfVDkoDSgkYkl1uJoxXkaRonWvUG4cLw1PGpzPHyEGwpym9ZdP/71ajTan2+v3y/
mrNPJ42Tss8D1iQ0em9T8SO1c1VaA8EGINondqQ7defRQyOhI0u9tu5n9zkjGf3OIARX8ufKhMiA
HKK7I5PYcXE8upq4MGvkTZsYUV/E2BPjaqEmxKktgnndLpN4FeDdhFxarll/se0w5IR48v77b7tA
ZGNZoC04DR5Ijju3R8hmFR7zCtHJMd5YgIUKIFN6/2ZMblb1VlqEYHgHAlnCHFlW8ERLzSdqbY6g
+5lddEKydO8CFlzU9E4/ZWZV+9gtCjfkBV9XxZ1wD9u50lcI7wxxUUFlZLW7OhOcCqV/n5AJbYJi
RUeTzL//9l1ppiUEhsWb3a20Oz3zyGY5zUdthzXZJtEEzWkTHQant1BSiZQFV1PHL14AAcxYCmXk
fOej0GPPAFiPETdM3We2q5NqWyOfiaMlk5gKJ7w8j+MVPKhSWalXAQKXtLeW9u3vn62mp8DvC7ih
0ysKfrCF81fEJI0BIMaVWYpzLgNVWctclvL9uKic01t/vNPYSktPa3ZjvwyOD0H3rCCLz49Q7gOc
wPPf37WvcvbnUyIfXebEKkssvf+cXJoeq5px6sqDWJBlzD4cWHcDbCMDQm69aTLXZCPU1yWRZgT1
4nG+ycbX0SBSluL7BPfnL6cuWMOCZI+MWrpHXdn6nYerPTyus3FPsllpQnRYqeVSy7ebyKK4AdAe
WJCPjOCWVBhgEKCTiBMMbiqVqiDwDN8N9dlJ8khECxTHtOZ0Eqh9zElQP8bvpnrl+H5B50XHiGel
kILAXvx1Kvj2sspFGyUpZ7tD/0xDxvybv9GaqR61atlzlNKPLm6pyY+m3ITO8ICv3cmXhj7vEHKU
t0ZzCOplpE8orOs9vgukwx/X9rWFfLu22AiQONS+eNB25ohoF6w5wYMGXux9G7nFocK/kG74vCKC
5gtC1jFGglCfVsTqUwZyBx6IBbFfEHXNBFq+G57DQ1g/BuLdBP4avRjhkYHDajM897Bro+fyBuUr
Bd1Tp7hw+oS/UK98svyW9FjkV319XaiOsvaf5YJfyQbILqjSFDuvhXwpq/1CDcVDEC8sQr0yL9gC
cxzzXZ9srORBbzZ6/SGzwKkp7F0rnh0h2BtFjEgOxTDSukUsOENut1PIOqQnMorm8PSQCxJGFQxz
K15ihqu3/lNycjJ1iSMCiyOObHFX0KfUhKdWvJEqBu5pa/f6fYtZQRuW8bi0XlHmKdlaU9eB4RZC
NGNN8fJ9T2xv6KloWbyQM1Qxrza6PDV8BpCS2e1A3NgTB7BOmJqwx+RGAwQ2LIVq1pDoIM1TcTaK
NGaA1XpMkj2YlX9RBhmv3TTq5wAn7pmxEnQWEXrrKMque4GqdfwbFvaozdTIUW6VlbixvMKp16qT
LIvQVXH6s4q4Je0zMl2QI856yzk2wazhN0g+MRGODIL6ZMPTwlYLFS12W3Bf4Lo8i+aB4sFbOjT8
RHrgLFOcednBl/KHRLIBjN3Azemi2gEZSP6iI7H4UDwrt5x3hbcu2nYhuhhYH+GjWhqrBrSa7hTx
a4scREcyBOGQ7gRSwfKNGMhN0YGuemMBlO8KYjiJIhU4FIFr9YJoK+5o4nL3ZzFpb7Zm2IW+QMPS
G/MvdPgEQuiefd2VBifmFEUm8xsyitPjsJspBP2cCA2ZG7e+AB5xCpc8+XZpEiCzVcDO5vPys9iF
a/N5Gohqszi+zeGqtIT3AGE6MTAB2mUGf5BihvnKGhZtvDwZELZYFm1TWPgSCYdPvrROlYchpuMi
gtwVDhVT1IJdJXF16dlMH3vtQR41nBRvebYPLLclkpP3JrArdcYpKfo8LqTb46P53HvhLUhemfDS
DtoFevKZ8HcMlxbHomA54BJ/bYN570mfHedjEstEIGkrJEd34kYTCI/BG3va8joXWHSxcMUH3usI
6yjWsWDb3ftPymnTEuwQP2ZESDc7GTkKAfDISDucyR/4otMbS90nNSvK/tSvVPO+V52g3mb1fsxv
YvA3ifiiV9hJGdxGW190JesQA+zKYjBwu47n04EnDaNNEi+IOwWeddwqIglPNEmcJtwRwtgD/c0f
T9aNKt4X1V6SNrX0VwgfZPJKDAr/G7N+iKVHrSBgih1jLmuzjJdGiRwxeSYTCpi8GdvHh/6haGag
+hK6mvSej29HuEICydXLst5Z3UoGmIeOjkas7gTGfV5tm2EhZ2v+sRa8LF4U1aaNeDQ3Xf4op596
SbiatTqKfwVtk3UfanTf09ue4sbahCqKBndV3g2WjGcP8YNTkyZGdpW/kA+GvDVr8nCqq8Dxf/sH
AMmQsGpAyQBXnCuqytb0C6WrxINIYKan6zP1swEPSIaU3XBE0ZZydyMSyxe4ApMfBBCOxnAXeR3V
jK2ZroAzsoWTeO+7pCf8XjR8dZh+Fg2cViZHEXQkc7LU/SztFDWtSw321yHIHO1ZdAdjrz2V69rN
79Vx3he2sJrc4sqEriF95fe/rv17Wvz516db920/1NQx98dslA+VNr1TOkgThMtsx/LsiF8AbyWi
7OeafxzHOxmTFWpGtZqnR2YE7oDHEcSrqayx9eUe2YrRK20pt7dRRSTFS6R9hmidNrIz5riCszV4
aKvcjgD38pTOVfEC4RJlLBL0kvKH2Z9FkEg2kz4twQWmSTbH1TaBeell+H6/z3qSo59HUVIoMpUk
kswA3lCRLHVxGQjoMv/owDm1z4HkgljBijB1w50wey1NsoOpTUY8irf6aZ+AQG4Anz6Oz9pzBTMI
2UGj3FqJaB/R7QTlH1l8HcRXQQtnrYFhXFomFfYnBmpbUb2tZcuR5VcjJSuNTARRnJmoy8eVCL6u
uzliovtEEhQlj2P4EqDOQjr8R9Q3rI6N/zcmyJmUuiJ6tPzerqS5gDBOkCFKDgeNeNwhee8QOWgE
IzNaZatoierqlFluPFryTm7u2Zi0W7FZMhUTrc+IqFPQNk7J0+zJ++O/iRz6nBZ2LHasdrB5QiV5
tAQS065AtcSO5Xv5sDbNJZ92QuACbJ5Pq1vE3U6R5wqyoNe884CBmrLbtrvTiNLNFmEUbgq2Uje0
lom4KCQ6usmiyv/4BI+VZOrYiNPGaNOzP3MGJoe4XLWBk5l3MYpu9uVmUQDQZDnqfbKyn3QUG64A
wTJY1L2HYyzrN37zSF+vKdep6pDWF5DeLj0EhceKF6U3xn3G/DmeqcqSdLyeZDwGqa3/t6M2aule
tcsqorRZpwzWK3U5JSeahTcw4ho/REbltbxu2IkJvO6AWcbRZxW/mPoOclF3D5FIehPNwwDoyvZb
L4d5KdaKXYUuJMzYXKuWJ9zmG80198lkqPed0/u40MmK9j+OB8xd6DpJn1/I29Mq5AsBAyS8Stue
hs3UwXsh9HcnuByp9+12+v/RqSQkJfOXvgDMdQ2i1szEmXFDCZA/QO78i9eY/45F4+Tl41PQeuiD
RkmHwXVQcyhLvkGNfRse+YxFWxlfT/0DwcqcEmJp0fnAKj/gmhFvMLrNHkn1HxICl8MhXF1bgy6d
FzQyDhRZ1bULHm/BNxtNYvQ4YSKg8/cEBzDyghnM0gL7c7wVun0/PFaJd7Lm1pbX91Y2Fg1W79CF
1VoHOwkxsE4NwXIeQvW6aTCTXGmSXGhtmVwlZmBRh/n4TwiUERZtoKSFRHNJBgGkbHSWZlJz5rpj
Mo5V7hUS5w8cdHBRXfee/tui+fnXz86/cs7O5iuldGhRsj7W47Yq0YnWfEU3kgqix8HniSMxfgas
i5r8nbLdkYjITe/GdAXptX2z0qcmOcCRpY8E3aW8spNIF3RYXCICfuQ2YCgk/WxqG3LrLB/LCt5K
9O+YEIPTVvqIHsOWC3UFooYw4vRoeCUPf4SEK1GqV1MuUfJKnnw/AMnwAC2lxnuIekuj+07Ybm1i
cwT/BSorpiTRZgY3wJgBpkvYiXwRAFPyWtWTvZJ9GwJNKM0ZO5F4ivV26oSELjcrs0AO4jWSxRsF
G5w0kN78ZgpwWNeQ3xvTgXgkExkgBF5MbPWqINP6+KTuRMVW/d0QeLWIadFDDVbKHt5OTneoVtWX
xuKjWnVINLr6WYwfmsYTUAOd5NVogw04yfeTIKux6YcJmZvlLz5HqePI+3rTaR/YeapqOfXvw4PK
77RKlkiN/5z7ZJz2EtlibIhApG8V+MfgqGZ5vPEhFIbyqshfZNM7+S5+J6RshZ1i47JuUnkRxrfd
h/7cqbZJyK5E+kHrRUwICFgpbmAISLentQFsgIn+lrka6xMEswQdPcHj/o15J7nEW3slVfUVdMAF
BePPF+Ss6dlauZwck1GaVGzjM49Qymdon53JElcTj8igdUfeucXhbViQkApT+hrV60Krk2vgRZwQ
HbyQX8KX7/WOHktj2yXyof4QqfCRgmHJNILJx2BEb4W4M6xlfkocE7tuGIDP7J7l3olbybEqZ6wK
hvFmPFOI44X1JXjFywhnC2ZBsqiRVli3PjOpYFir5c3YHAAoW3hm9GUhfTQK0fHWXBnZqW4y/aEy
bjrdjW+v9f8v6GH4hSZDQvQ7IHjPxRN5kgiWFRUy/X8CTcSFFXpJtg7Tw6hBm77LTp5o7Kl0kcP4
whwY4SwuD36xao+wGIu1X7gaXPX9tcLrC1R1XufiwmTArtAb+6c5xgpPtrhfcucdEiOyecpxGffT
IdVdwjEyy7YwxDjiJ+5+/U0Z54Pl0m9BnNZvsodyx7mG46Kt3BNjRPGl/VUBF9KtadlnVbmBHXgH
jxhjO19KhsCbw8VppgX7uIL3MldNV59groM1i8VlTrsig50o664hekSYtZDscy+11sH4Ny03aXSr
GE9msOmCTfLRsKINt4G1+vInSzN6vAgxopXAW0KymmS5dfaoI8a5Psv5d7jGs7RwrIuKbtLKOatV
k8SoO6PoZbqu1g68wTrckcFsBy/XO6wXFBA//9bZSLeRtIwyn79F8xD7Iqk3KBLoYrhDtRCB7P0X
c+1/m8o//+RZV7vMpEb0T4N8mCpiiDJuS9zXJqAjyIdpuiS8kbI4vJJ00a73rS3OjXSmTZaUdx+s
fzavH9W5yAReueZbnwYe5+/q5MAxwOjxLZ0PDSJtHE3VZJU4fvC2TiYugDd8MtqRU69DDA64GSaz
CPZbijMmrOZCPS1QtUK7v5b0eEG4Ad1Jlnh7JQ1D0NcB8tuSlTZDZWV1Nn3QvqezALWFFzD1d4b5
NNquSU2HGDNeOZfKl85J3//s2fvQRoXY8nHJh0TyGlegU+EcEeKYG5m2aO5kidOT76DbYn+feUAl
GHxoKgwc99S5dW+DaLVgfSV2l1/rL0/7xD9PB7ohRYaiIFI8OzGbYX7K+tKXDjXsfbcRl1q16Aqg
d2illHfy8upZ4agfYulYgEaxrTpUiXLlifX6emX2NbD/92p4HUSJRitW2Z8naKSpityZqXzwW9YD
D8QwBSxhjxUNVvNO9wrLJkpjCox3Yl5k0sVYQpQZlvzGzvo71JQ6Cl8eZe+JC2JB7sbTg9xtKn+Z
dJgCiXWAazfjjgrOiA9aJGHhyqNWLi0zeGP+9yecFZdjJAijZHy9Yb0jAzSxjNsEsdXxKe+Rds/k
VZ4t4uMNHyI0WX0h4SYXpq5woxJmS4MPF1V9ILUbZ/VR3+vZMugfSdU0rupSL60Y36/07NGnmtAm
bRWzSH1MCRTxS9nNq1esoeJNsDZXxnNZ3g4j8zCbXbslV9LcT7D0RNtnqQ2flpSPzmQANGs+UjRe
aGQi0LCODPGtQBG6HY7PnXgo28XvbZYLk2m+YUtU8KjAof6H8t3I8bFgsiYdLJCKZGtDjqPAiE5/
kxFM1bjrwZxLs2yFQIXO+arrPCzgDSFXIQ3X8TUstuWI2HYe1W7q1g8UiXT2+8ZF+dgMzpWLvfg6
WGBukA/QNPvaKb4tOGXRF8ewbblYUkfQpcEYCshtcGkshtZNN8VZ59v+rl1qa+XdUhYj4i2aKQLW
BDvSbKzrI5EUVNst1NNnGQnfTcSs7r/IDL50KkIiaiiWZLFAnldzQhl0RhCL8mEUyKhy9GSFVJEw
GPKHVJXpPbPR6QmTAAdZmc3jdGR1osGNMmAezWGtL6CqA85dkB8yoQjra1Q67dK9pNwkB5wGJBTy
6d9/u5fBIBj9CW7QgY5n7QTKbV0tUsAftHBH5bEQ9t1fiYldRsKN8ic7rplSk12PAYXb3Dr6XygI
iFuZDaTNtsaj4s81a69iUIP7vEq3uvUeqytrXJnqY6Yf+vqAHdZwjVvCkKzTHpP0aHNKjjAvvU0y
P7aoK3vl17HubP2bjFIqXCSZB3G+Ghu88VYgRuoh+Zvxg4i3IHYHNGJ52unpihEVFVI8k4eHUd2U
f44K0j8yipwodSE/w3qpYSMpuyGeWlRybQc3krKECy/MyAAx2imWUpsIS3POYj1d2QxjsV0TAjcX
T8v2tifHxXQ0olWYHiKqQcBR4DRCADWYdOFZiGf66GB8SAQ7KKb4o2ODA3vWUh1fa+Uq/26ZKB3B
3GsGZS6c4rOtQEgaXcpPKXrzhCRxJyOXpLhtoU/Q0Xi2FMY58CWM1/pJXPJkKoyYDZ/KeiTDRuSL
H2bhNtvX3rCgjiAlWJZdHQKfNOvgkX/Kkusru1BaB/VeuSbcMaYl/udT/HnpZ1vAUIdVrAvH8m4k
IM3clcDwS1DvpBB5RUqIFu9rx1ok6B+0Sk0AKpjvBxafWw2TtoQFQIJZVD1Z/eNRfUvpwgS3gkSr
SznA+IbzNCi2tJLYia2ZQMl9C4ZbW6WHMJjN5GewatNs7XB6mrpdJNX41m01PvonUDSewPPM2lWj
u0dpeewf5PJGtpacXK16c5JuCmAgqsuwcE6U851f3smQDIFroZ+WsQH/v59hp/sEAQ8lBkIz8+x7
lpJ4lEKjKO/0alMVRG7je79vRj5S9kb7+F44Uf0sZX8N6WW0sz/5nEyta463C0e8nxdxdpA++XIx
Fk1Z3okrjrDGRzIuJXFfEN5eEN/d/w9p57XbOpat6yciwBxuxaBkOclp+YZYycyZYnr6/dF745RN
C1ahDrq6unuhC5wi5xxzhD/QYbWbV8GlNQ98aGJUW/0eMNABUAguzqFFDNpGB1Lofn9xnIHgzesy
GGeg+DpDsD4HuzHL1LjMovpYWRheA1+HNuP0qGNncBZWZBSIYXW+k3eMXUHBYbMzz1qE7ldtG8m6
hnDTdE/fr+lM9gwjEHyvDHDGxChzUUIpjJraDELSkekG3mYWhUPpKeB3HFW/6j2061r80sDLYhXz
/aPP9Bo+P3qZQVu+pleGWB/pdwiBo8bPdbQy65UAAhqjtWllaa4vrweMC/b63+I1P+IW9/f02lBS
YPIY20VxFUvQWXaJ4caxrbz6EGggjVwZd/nP07byhr+mulVJWA5MqaSSQeqvOP8dJJ68zxmjyxf8
aN9z2WWUgCBFdOMqg3GzeJlx2uZZWXDIBi/V/pSzEExgORRsZbg26GwByzGGYyavU1zLgpuqOPbV
n0bZ+di7+Qz6sGbQntpxH+d22mxbaLwzdshwaUerT8y1bXLl1I7J04YTnnWPRdlgqXTdWFux/KGb
m8iMVsKuRE6fzm8MW4wZjOTOtemldsUZ7qD1jm7GRJ5p0RfAUxuLaBWJCKWpBObnLF9bozdhHAqV
DaAgKEF/kO0erwGKHqPqcLbbFDiZtdUNeWV6TTuAST8DT7sK8IlwE6WyffrbtfqgJqNbKnd+dZD6
x6i+wzagaTZRu1H9w0m/VyCWXq61zyiU8HsMwC1znsRVvQhcqpUaMcJ3zXEGcIX4WOgw3TGHk9e4
DDYxIJjgthocfmVTMIpLtkh2kTJdTeJ1JN4gfoIvCl3W6oZB3cSRgb0f2QO8kHA9ln9P2XNXMsUi
EQ/v+NiedM1sfIhsEx85n7GfkSBFHVyPzUMJiC5vnlBSdEKJM+Bf1xqqb6wgiu9DREwmr6yfMv9X
XO5F2pKQ3C6TWEH3n7nwVGPmjWmG8XUm3GYiNlW90hxPu3xL42ggO8F1rmZgNw6kiKi0auoTMtXD
ZqJV1F2hIX2apVyGfVfelCixzFKyk/azF6798lqgnJBBWvn3KT574f3oX1cnjDvaXZJty8bN0f7T
saYdDFr26EJywee4jdJL7JFdm8QGA0AUi7rbIvmdtpmD+uwJgZEeZVFG58Yj0rA/wGXUyWzJPN2m
OEDX4k2vPGXNi1q/GABJQtC+yFwVAEPGB9qSGiYp7yRl+b5KNSdSf4Ecm5VDj5p5O2h3zHj6bU4L
rQj2Ws+3zZ9r+c7APjOVEBqU16O/Bs6AthaF3p8KpiHD8WlPGo0fDliSoNvl6bYefgbdS6mD9pY2
3d1/sn5g55oAyWYUp4ig2eJWKQKpKqNk3rk9Esl7RLpnULfFRQeoxQz2Etr/tAa/j95n5j2fH7vI
iGpuE/YHj52dBqryLaUlyShsjeaNzY81HCPhw3p6sJc3FxlZ53YnrA6FihEOJnDuz7+5FVXIy7HV
HJO3yUO0+lmELVOvBke7am/imYZ+HOxpxDvx5kShxRmht4xu9CWixxkdBItJjyRxqSNMQYL/eSGy
1BakhSwEBZWZGAV0T6EeWZW3oMNEmMS2fIQzjb4WPr7OTFAbIQJ4E1QF/0JdeoafO69F1TnM/EUn
7PNaDL+RBsFnLRhbMLTuXoJmRX2EhPWrda/cJ8G6gGDwJO2aB5B5m8REleLSsPJsPvFxEYvcKwvD
nvyHRRjIo7uynW0gDTkY3GEQjDVi7Jr3lwQMz2CYP//wxUfoq8ZQJ5Vnkm8aJbJdhEti7bZPjBW4
r7Ha1OPvvLs+JU6NCLy85ZXY5g+QW3/odjfylQG7ycYtrLAzyWa6kUwOw26luMo6BOPnCAuu0U/v
qCs1YXPpLn2ve5ZpAxJyc5FOB8RYyoAmsjkKqcD6obqlO5qpawHJzRjgKtar+HNfvr7PtLR4ZR8e
OZdqH+ruKY6Svs78+foWDEQhnH6yYQdNqDabrg91iD4mugknsAAuiB9tdNQTinvi1VwjV8Wm6xwM
MOU9gTOAfI8H99/ihnbIhRzxDBHg8zoXB72h01JoNetsHUt1o5+WhKu9DVSkf4XlRDcIsEVHM4Bh
6jx4oP+D9BkX4iUCpDnvoS/fiAE374wbERLH5xdWaJasKhyxI3R7dMrK09oiFxn27fSstTsk46qV
VThttRMxWKlxuUluIO+X2lo2XFW7LTFzM3ix17p+lYN+nLZAh0y0NGBdYZsMqC7enLS9OMOcpQeQ
t2sQynp5nbnpTUbaRznJ/028zkDjcd17lgtm+SmWbcGtHG1nZDtJ3KTkWu/tdrE6FNVd+gb8M0DW
rxA9RXPyNZoBmo8lNLVfwAhBitetQPdSflSfEapvkCAZUa7DN/Uin+NsvP7w9haXhWEZ5uBbvL0S
DwR02dEx84qfwxW6c3gVlTPCCWmflkPrss+ohBEOC2HH+3+/v7XOIH/ZTx8Won3+jNrUCHWlshCJ
Az0dpmCNGZuBCwgz6JXar1ogVffhDTisn1TlbTV7N2tPyEHHb7OWT+pa2waQhepkN/Gj8ufC6s6+
JoRaZlUzclFtsdv7MoNjK84RHEMO3JZtRV/Pvuu1M2GsjKdO9hdsarQi5wfhUU/05TaabZwcZt/c
bv9BmYq39WE9iwrtJKsB7sesB2Llw0lfdRgiHIzNPB0tGbnRtkC5RGXMAfr716Wr5Gy5bNAlMkk/
YacscfKiFrdtZPjol9cbAwgA4CcnxFLQNZUjU1T4/ntgWGTmwHj6020vtysMpRNj3RV7xa7gq1yE
x2lfkeNo+2ugEA1VYeakL/aPWTVdM5pmNWOu2Mtl6Ci1Iz6N1/1fybwrSXGn6IdW05xUJKDJNNU7
eTWqxxbDiGatwAY9javour7y18NDcVc86rdh4aitPYz4fsz+uOgUQp5Fy3UUHCVAeIcGnot1Qh1S
QO369MEofyYZ2v5PHeKIKHFVqAo6JzBx3a0JuKkC5dLfpZ3bhr+DS8O2szmGBRQTzxqNJsayXSCm
ghZ0BBGyvvl2bxjRtN409LYWUtXSpVSSA+7H/oFhE9TlEFlZksDevPPhEVmKcpmZfu7MYNjBcAnQ
AqIcy6xHNEahyZX6mF7pa8Or1vVm2s1OEbP4x8U9OQeqxTUgizpdf0ti5vxl2Nj7cRoIBi0cTCeQ
wpm8qtjXzUs9HjWvV7zqNYbn1dKvvpry3TBf4JQBcuYN4lZN58vTCxr7+6hxLuWSRWTZZy0A6euE
LfL7ePDnttKU/ci3hqcMf0Onwm/R2M4xywq3KurlEDouXM4XH7yI6m1Vd1yJQU14yCE607FIbyjj
nUIKVjOXMdPdzKuAmynb//KT4Qmb8lz40Lb6HMbjUU+aSmYbgrNG8gfcFvRgrXxHbaSAUm3r6fLh
1899fElk5K1SbJmg8T4/NW2EoolKnqqugw2hWUXiIcBHcteooxuhk9+e9nnyQxw1Ct9N3BaOPmwz
cBro2wq2/NfC44SWGn+WuiE24SJX8E8oTaA5jI0CvZ+azQbH/MZIk+rTBylM1wQ2anYFNM0vYybI
DxXul6NqQ9LC2rAXrwZl72d3U/S3b1s378FoRa6l9av0VcFIpHTQFMMrR7tND5fy7nMBGguQf97H
IomMO8EoR8EiGBIDmYMR3Wh907RCgehX37liDTQcBhqkkVRfCX/xwlDs/k8mOj7sKhz2YD98vzHO
lQKyzO05T1xw71n2n4NGU4RaMOa81ngRNDfFdz2EpwB0hjpEWVm4kdC6t7XXaXJKAVdbV2Qs7tMK
nq+0qLgBSwzCI97K4FFrb4IGiXda/4AwtWh6eeH1JdzgGETvhUGRfG53fVz6HOg+pOSyXAphnZlk
mM0VnuUpDBX8PdcJcLTAtX4jjNNgCwDcGZoPUi9YR4HlBFoncxMizUhpVaJ6feGMn0vAsfKmsWDp
qFQoy+5C13aqXA+80Dng56qNmeldjN8hHqlMlB4TYFKz4Tuaw64aecPjZQSBMR+rZcz9uIRFmBkz
YRhOEkuYW3PtVsXmdJPfALbAoWmgs/Hqwxl8V80Y/JX5hE4RTtTM5b1+wkl01b8KkJ9kpjXg5fpt
1rvoCMT6IUiu25bZ0U+OawTjY/ZAmn9WFt7DZxJJ6XENtZ4BG05vKFrQmt/VsT1be5fX/h51neB3
/tqroLrZZStKxiI9FOmLqiiriqZDPO7Kk4OWkoLwYb+peFOofuvOZRjUuWLu0zdaxKXSOP3fN6pc
mDrb4o5N/iCcVgg5JHTl3sLb8If5Ew5CdTCuwVxYq+SBYgnTKvHFbNcB3hmrykPVfQt8Qr3QFD+X
MmAKY4gAtAib7KHP+7oth7QoLJ19/QbuwM+Ok3/TRFRQM8kxhvrgIHHaC7CODhkaeSAuV1p82yW3
aE5cvL/PlHGfFrPcS9FQ91HIXmreIAasaoSCkVBJrg40kFiRXNihp4t7/AegDvg36uBFt2jAFtsy
SnFRtS4NFs/QLbBCM8VZmpHiEury57ejNe3MwGZB4VV0bb3gal7i2ZN5FtynP5K5E6od3ntzl7iY
hbuU4Co/IrNkllc6tlB0nckRQWLZpf4KwkC6Zko63WfxHpKvArNOvNGK28jYQIIe3uCsjQ9qCcKC
AhS+/AO9ZLHZ6i+jJ2+Req1/6dv7ExYtWHgXG4OJCk3ZkiHZygBcJjpoVB8aZaOhUVE/h38DEYEp
u4VfCOr6SaZ5KyAy77bKc8oUxxhfyv5B0W7H1FpZgK6xD7DgrfmOfmmHnZkrf3qHi8jpl6c0PmW8
w84DzAwbI3JK8QoLFYzOVgB1i5sZcfwc/yk9AXi8vmqfFDhpiPp0yfVsqAMV8MJFdK7QhIiuaKKO
SjWE9MWul7okHLA+a46QCrDEsU0Ri3o3xJsYbdY3eCzTTGMOXKb6hraiz/MTsceKgddvvdr6SC7g
/TVnby0m5lK1NS9pr8lzLbmMqh8XuDgJSmBK0SCywDxapbIjk7hhAZg9517x2G0Ym8LFPq1n/4Tq
ZnwM3HYlS1cGmt6YTIdu4Ch4GjrN6CSX5M3OphWk1go8ehGbyi8ZfRNZZpQyipFTh/oX0R4yZ3mn
0N4ZXPCq+KH5zjDAD0WZuZedLLg9GRHR7h54FUZbWDyH1t/vE4szJAzKng+LWuwxKSglSTFYVOPq
DIrtrrXz5DFtyeW4kL3T6UboKcyb/Rg9gZuykiMIe9HR90jriOFpJWRHzcbilDlnhComMmX16UcX
XZi/nw22H5e52HbJOMq9HPJVO4/5coaTwvQMh7i/z3b0FH/Aqs3oVlFl1qBDU+R0KJKkYXfRzeSM
POf8vsjNSZORX1iOQsVBrsTB7JpjQL8MTW8VZzhMdlfia7lV3ZCm1nRvHmVllR3mwaZ/hac6M5iV
Gu/FDn77LXPxFiD+CXZc/oofhBr+GMtNpqxOgI5fIse6CME+g0L7vOZFu0MyG1+d5jXP9kdSe2fR
qUpvUOJOnlqIXT3mO436XBVeR/fc35XWUZAewGw4QCuciJAoe6l+BdwH84i/hWasYjpK4C1Ozxfv
sflaWJ5eg5EDXBKw7AArP18beL3IXZbX81LR8p1HMExb0Wwwd0HiCFB6MUmINPc0XgcZkRstLnGj
GW528pRLcsfSV5SZhSfFP2tZRJKp7EYRBumcnxUmWSLEnxDHGjcKNxO2jfPco3b6Gh6cO4PI6pb+
wNX3x1M6F80+rmGRAg3NJIni2M77XuE+92JtM2ATseYnX/VOEjlyfWBOF783h9Xq+P3jzx47Gnb4
6hK0kOZb1KNWE0ZxmL6/gpObti5NOxD7lGWoazT7DHXP/DYYjz3I1ytcxyV0tsQUnQTBvpSwn38T
/yxlKTFUyUNV8u85YZe8qXVVQqKtKnuQAS4KRwPaXldJ4wQaJjxBsQ0vNQ3PniIDNjHSqNSG0vLk
+5LYqVlaNsd3ey0SrBBOAiYNGuaUxWOE4UCKLmdGBAzVtdqujXxfImZxSh7HE3od8PFs/7o8bREd
tcJ9pU7zzKWSH9v4V5j+Bxg3m1eTQMCge8+CFy3XcPANJRljrsETnqdrrbwb7eza8KRf/pUBDm5W
SctUKLskTPFKe7MwzaHmCeBNzZ49gOuBndsXttN8Yr6c7g+LWgQiLUHlMi9YlP+3weaWmTQ16inc
tPKvWWMbkQemColdzhHeQfLEvDFPNp4+qOvhN4JBgJ5fqqzPb/EPa1ps8USeMtMSUxJVGL/I3qIm
Cz1pxYTPFbR13x1gXoCBXWWcNebwVIR68y+KnbNNJwAJ8D1oCps0hz9HPjlIzeLks44GHCATX9kt
Rcwm3ajFJwG2eoRAyb+YmJ0thD8+d9nssNKiqfOMCFOWKx809A3Nv2vVLdYa7og/fGBcSB7uyNug
sk2uiTqm5YrkfuuL0+/5VX/dHiab1pQQ41zOopSRJtSYhc1xtotr1oj63ia73KOlVNGRBjS66n6p
VC35FZ4DN6QlSf1g3syuu/1GFX+2WBsbrgQUlLat8/3WPQN35TzpTA2QtZTZLot6prT60m+nYF4b
QozU12vEUkvzUEro+TxECVqVONzgsHTQ9J2BhlgKK5VQhd2bIduatkNAGqpbFq0qxHpOXGpub920
hqNp+wS0CIU1ky/xFXQ9mil58ZYy9Bdv8BzjGFIoWUe5/K0mR016i4GVoLQxim5U75FXloStEsOQ
wc7PWFnNTTmiW6le9/EN5jgXP9KZG/o9ApIFQZOxli+ikqNKb04gIefGiQmMCNlJfd1Uj0X3I5L3
aEJnzPDmAUp22mvY/lqI1buij5VE9xC0F+qRc3CNT8tZ5K9GQZHIlqmPp9oL0FP15hl4H6+VfFO6
5DAtrVoGgMZWu8QpfC/wF9sVDzJRVWC2Yan3Dtf80NhClz8rSrFG1sKO0qMc3ZQO1jmKF5jPev/L
DzyldDRQq27qafD5FcjpG9NhiuC1yppZSNFurdob3EK+NYNbX4QInmd7Efz8LcT27/fvuWPOAB5x
KlnEKf3LTV6PsBBl6tdjHrgdZGvQJXPIxc/UcgzY/O48J/wz2Ay9MMkmrWIejtndpfrxXJj7uI7l
NR4oeZm1g14fi9RprdX7aMMu/kbrOREl0oDqu9zhPld6fXrq4vRWdBNKUL109K2bijZDvgWbiq7z
8AQ8XHXM2cj3XVWTkznZtXBtSdvotDNTG7ETx9pGzYXa/vy+/ed7vOPUPmyeqDOkGmm1msQu2HRo
5LFt8ZbgDNN3DGy8BOdxv9Kvpj//fzthiVY/lalsRLIGWp1T+zSk9wkcy/BGLNFI+V9SriLii+No
dBmHVSCQ2+Hk5fvryxFfEs/k2HwYkyyFBJOx0yJNQfB+iuR4qI8NuxG5mvZeSq4EZBmgBnMZh7Z/
SK7NyXfSyElPLsBEa9xn5eT2PUyZMANCd42HDb1wFXm4ZpsLBxGgunBbQylEw6IM3awCX5rfZPFz
8RZytRsr+U44yiMG7y7GFZvsrgTZlax7lL3qdZ0dsC+TlBolaA+7VCHwUMSojC0BLGnRbwM/ByBh
16LTYFkuilboNsn5Yxk9kPb5PgzzWZkvRwUTxMPkhvXfOt1SpzTM/7nDWw+TduCsoh6gHhHF3Tpo
DqOA5XCPSE3dOKPw8zQ9p9JmbDemaivDttfXEg0B6Vdl0oHdt49MQ7QfKkJlEj09EBkYWoCnVS65
R72jzb4EOB0j9DnjnRt5n1OSLG1jWcpUcN2KiH7bE3y12cSqiOxokzGvTg5GsRO31W9jWvW34ZNx
Z60blOz+xNcnj9fC3fcE//zkIYMEYXKLosk1g4aN/mheskr52iu2RPpSQJRpOppMSBZpXNt1Mfrx
RkXhmEHjlxHZxzb0aN5yCRc/lYfyZRbilzpgbLUJ1HPt0xyLbg1s6oDYWPnaQFt+uptv21TAyNmR
Ltq6f8l+Py9xGfqMZtROVskSzY6xUr0tvQIEIwx4amt6BdvTQ4YCm1dfevC7ieKn77h48CL6Ccxf
wipXeDCOG+FwbCKV9vAhTLrVUPYAwMit6PFne3pAfLaZQZ1kaMSYq0j3EJhA6TNuN2ij2FbkxY48
rC2Ro4iQAxgy1wQTcJemz23uQqB1BEZMylUkHEz5rc3fekA3mXgbmb/STLVPAHiaFzwnR0f5SYfe
KdULidpX0Nnixy4SgjFP+xyr7+qoH6L7bp7bbv0HfsATXWPFHRGhdb8PqFRTy7x1fqQE74GNx39Z
BjFEsQW1r4fqSEc4LeC0X6P5SCGBQVKV7kThOcrUjYKORNGtzDFboT/lv0X3L6HsqG8GJFbN92YW
/MmuNbc1N7p0QKdKutKuqs7B+i6HXQl1DMPq3iOr3KrQJyBGnexCdvwXMEaoJwRQH8ejJa0Hwynk
VWVkTgA9ACT6ATAFbuDIE41bQLwj3RNETNrdGDo/0X4ZzY1k2kntAOeUom1x2nbFcyHuY9yZ0ZKT
il2dEqBolZ8c3ctf27twdFp5e8qukC4T/Ts959SEryQLLcp1gb/v/NlKuniusNh+MC50RL6OE+eX
zb+g4RgGvOjFQU8LpS77BlSA+WhB3lA9TbHL2QLWO61z+B3qJj8m+Gug+MvOQzTAtI10o1Jsjo4M
wGybvCEIdokD9pU2/XlZ72fww30+jCPBsheqo1S/DPqm8ilsVW9wJkjIDj7zIVoxgtPRDh92NXqF
wYrLIHPi+5zxurSRGxDYuxDk/Kyard9/v0W/NsUXq1tEgFgGVKDQyzpasLtovjdbuvW2cK847MXS
C82VKu4T0+Xm77DPWllruGkSKkKGk99jwDOjO1phE0CXvATz+DpRWKxtcWCtpisRrgZtUXBdIxdn
bEVsbwRXLMKVhGiLfxNH1MLHCkoVPcB8mysb+qtYetGPjq5Uyekx8Bu4zn/4p5fx9NIBTl4xo7xU
+kjzffcljv6z9Zb1adJoRjtKfGNELf2dOEMCSGKf21XS75PUVn/PvHxEvQx/8/33+9qKfH9HFgYV
uibBOF+kSWVRF5NvJjNN717q9ie3BA8T7Zr4OqzXIqSC392b9mY8tZFdi5jEXuy+vR+rr7/9nxUs
Wjf1NGR5I8JxjHwU1UFUdr/HicASHNpBWun+sUeYKJB/KOmrz4ebIlj6J2IKrpzZa8cBNY19BUek
A625FsajItyMMHyCO7H97eNcplZvAXx5hDvaw3DaSe1W1H5I2ibQPYGRrmH7iVs9BnfDLBlZQeau
4AzmByl4LYuX1rorDuhENcMOrOUx/tWg83hHV7KVb8hkLf5ZE92o2RcAnWdHeh3sCk9m0jXktp8w
P7SDBwSxUARB9lPunzX/mZsSm8GfnBU7vNPQlIe59RBgvhY/n9aBOyV3v43XeZCl70O3IpkYoj9h
0q7IlnLxZTjd6M+A3kSnXhtO5aLAGiaOLz9O5ZUmvuA+lOe/xuIlvlOvTwKCk4zdVagXDUzlwrHI
eyc4Mid0J2Hs1KaDI82q0O+RBjInzzJQNiWgvPqkjVF5MysEo6iKgCT/bLi7jFT4WrTN20+xUCvU
DEUBL/E5EUxrdWhKiUpXPrROmdmJ6YyH2W9Bm5WFsD5HD/uy9tWXdtDiqXM+9SGk5q0glnXMU8vf
7+bDBoK6s/Dz26CCkTyQy9XvqIkQBOV22ncrNG0b/2DtrOAuwqy2Go4M04DfDhv042rp5V/g5r6M
aBdrXKTIeRgERjKxxnlUQftnPZfVw8ZPnGrHvgWy5KqrFk9oNAlsrijoNi7jZiqSHf/B3rgQKOZA
8OWYfvhSi25eA6OoUecvxfzkCt5aGf1sqltoA3N9iWrODmE3DdG9ZtuY9++WPt8v4Ot8bPFCFpGq
ERRVTkYWoK4HYQepSKTPNc8NEtQjzU2VbbTnzryTTrep9KvAMKJnZ0/dWhzWNTi32h4iPHldy65h
rproYrjNLAp4CLmX5OTB6LZieieqW0Haz96NoX8r+05Eg+fSm5z39HdvchHwukTzdQGqL28SMQTc
OBx08G3tkFcc+tkD6mKM/VILz6+OBvBsY0ByvURJR5pYJXoO7AwauXGjIsijr+kDP5K05IgHOFB4
bauyEdJHCofMffX9p/vaJJmfDwZUwa5X/IqB1YW+zSwwvtCL+9wFQt6mHgy5cvKawWlgqkGejTtc
HXquXKjbvmsIblzenoBa5CuE8SU37x6+X9TXJttiUYvPUDZ1FTb8nb4rqUqh7gxhR7fNxw6svaLG
mycIkA0sPNPavYDTS9ZjSQPOcNjHIt1ZOvnCKwmrHSAunUmrcrhT9QPmn34Mrww1H4wcL04xz0au
D29ykaOK6NfIGrZtHAL5jQtuHG0MkLU/kxPEYItDvQbbsg52YFLmthekzMHDdVLCCj4GDf2ApSge
8DQOIeoN6FwBfMUTSbn0wc8Gr/+3TOO9rvkQYE+DGuahyjLfLUMScZvoRAaPIoSZdoQ417WweodN
gIeh0Ds1G5TwhHjT4FiN5rmNeHtCYfIv6GdnD9+HlS3y1XaY/L6L+ep0XIxNiyG5sJucWnEy+DnB
1UTzJNbX2Tr2QefdD/q+zdy8fKq2BUx4k6oUU+PUvjj9P5/lf1jXIlfNhhhLizm6occMNhGgGTxu
81H0j6CEQ9vAK2OGSXe1ZwSHytpa8a4+PZKK4j5tp+E2rxglr/yLjlvqmU/JlgK9ayGIQoq6uIf0
3qyFU8cLmwVTHU15Smmmkc6kXiCvI8aQoDsZ2lpuIHiGeKjqLaYCp9rxf0+NBwow+5tFNMG2fY5u
gVM2m7HxqFqo/Z+R38Swo3yogzsVuRVAkXpyNbORGrKYdavfqr5joed9oax+X/IiAH/6SYurTJlj
pM5s6phxdqxVo++101om39Rh++wgHAxOavHSQ22T+k6NIvlprWv3GUEKkTdfZTC8RlS4tvu5/3/p
elC/Xg+fVre45/w86EarmV+4p+4CCM9P8w2LMyJOTdBbVpkTed0lWZmvXfxZS2iGaDMfY+iw1NpM
RS0Ua5mn5tLcHy1r4BFEZpAwEGkSNz4Gj5aNWsCQuRW4PmQi0U2x4xmxKV+McmdyjU+LWRwGVIi7
06ixmHkSBHcM6JcEZjdwuDo4F+aE2RxCL4K+o2OU7tvRTqC69VDmvdGk9+6061z2GmkWTXlMMR34
8f3d8XW0u3hby7Q1LvzOFFkgRgiD5ta35Bph5DQr5Tn01vIfum/JhpuMfgra8uCjEUjNuwv7+GsX
dbGKeSd9iLJgBgIZgl1NImEYv9rmjgY1vjg4GIQ7P2beUDqoWeliuYpx1FG3YMBCb8y56o+o5veJ
p+Mu4M8IesENZGAmV6oX80/OHsR3CNTL0ByTbaC06DoiSO2K/YWWy7n0X6GvBdrJnDWslqyEUe2y
uk7a//3QsCmJe/QuH1Glhk+51THuZQB7ycHnXKz9+NR3PMaH9zYak5VHAU+12ncYEFOqon3EDdlK
Peu0rh9oYtrhEYetV1ACCtx1Qd8r+J3oANvRIvLacNeqjtxeArSfjbX/vI73VvSHhamxHqilygdN
6SlL9Z1h3Bene7UGeHzQUItA7MbWfmFZ6ibou8k/6uTIOFS6blB+wKBgbaDnhTjS0yXq+rlc6dMb
WxxIM7QSSQp5Y9qqMpFJ08Z9l9AgOZyiQw4rYFoV3UHFLEhkXNzZflutGFMwl9buww0mPvH1pDmk
HSG3VDMbQ4bmlVaITjjaUr8dmYDwx5fCyFd52Pl8fHidi1NqVmpWJAKvs0VcEY3efSUfwmCvusld
6EQcD+TorxTg6piIEc2H6rEedxd7O2euGwm5AUb8FqqbIqPtz8d04l7v1EkXj+J4aK2Dof6Wyoe2
3YnwS6lbyn3bblv/d9xfJxnmYRXpEWWHMD71cbSS43ElTH87kIjaQxAf1J9yfgRmV8mYW3lG7VSV
zd9l5a4Bv19SnEr6b/TfkItI4/tRODJIn6RrOdx2p2Nt7ibpd0Blzf9ukTWc9aByqEjPRII2W4kV
Riibwv85CwanNOxHxL61CPIrNAF/J3P74BJUCa9Gc0VnOETDWHOBRAsTKchzSW82GeC2HYTyqjav
utjpUVsBzZlgy2G3+vN42kfCesAEAapmfYDihfAwelzpCEtjHm51oOGKVQqWdiKer6t+3aX73KBZ
8TqY+zp/FtLnXNnJ4MXCtZj8zKCh6MIjhK268qxgizJXkb2c6mOtHCN9pzSlDXwDt8p82CkREurP
318EX4etlmQaBmou+BIh/rFsn9VxpeTCqObHdk6KWr4XDXi01ss/42PGjZlsMzhG3VXmXXTw+hos
Pj96Ub+c+lEek0nJ6Y/B8pBP90LoajQiaOCAVllFWzFYW8odPm/0+RlZXrh9zv50E1UmGHSYiH4h
drZpYFX1aOVHFYsWyLbNRrYtb05UJWNVj9A/TJTjaBvaOGQ1m+9f/JmSUkIr65+nL3I4Pc1kcRqN
/BhguRDcyc1vqbrRtK0UeXK6npIbwAirnta4K6xjwx4YKDGEC7MN+93M7OGVtV3I3L5SqdgM+IJY
kiQpmFUtp5p61Fo4ytTQDTTg6TW0gOm6YvMhJGh4mriCPAMNOOfPLK9r37DQbqLbEzJnNBZzAe6A
buvNTYq9o9/acXtbzeXm9IZFPAosyRqOh+WMKCfmGCqrCd4Y7e0ovCid4SW0rb9/werXNHT+Mext
ReSvL7wwVYG7p1tFfhTX0kuymfYilObnGrIk4y5dOgbRUxT91v17We4Z3CYr1bHWcxg1CwRGbaVa
KbljUQUDZhXn8D79mOrUEe9MdNxWcbvux4OabZJflcjugHjXO6G4x+9PWAne97/FmK+nzwn/59+y
uL40sbNaRctzEiXJQ9bEqyPaEOlBkn+a25YpP8a3tY+Tmewmauwo5Q6d2oMQ/vCFvwPpkClo+EWQ
eP+fIoke30TmymD+S9/kh4q4w1St4R1Pj+OxALX7WN2cSgd/IBRD0jvpEfx6eZe/MkrITxrWRcwX
Nlp7I/zpUdS4r1+aN+tGTDaoGa2TfOJzv4XBTkN3R+7+bqxgEyK+wVgnUhzh4RL+7MxYU5411ujL
0B6ivlvUG72UhoWa5sXRBxpHP4rEn6w/h0Dv9UgOcqz9f+GbduZy5rFw9mUVxSTpS8ER0/odlaIp
6AkJJFnitWpn0SZXN7qwwTIEF0Jhp403IO8Vl7Y/HhzDVVn8xEHo+83xVVQNpBltKXG2NuV2XhK0
2/7US0lVV8dI9XLKUAMVFNTwoSygBY3aHegKxR6f4hcRVw4VWsLKL1cr+Xa6DlJPoE3w2zrIdBJr
p9sVuc30yKycUVqFJ08CQ0EuC9EW1Ifwkw6CJzJBjZz+D3fiWGyFzp3ipzpe5ypSoevvf9mZKkWW
Zpq3JOkobWjionRPszKIgWbxy97kHT5AB0puEjPl+hS78p90diWymSJv+uept+Wcl++MF9Zw9jN/
XMMiTpticbIyLauOgXBVKn9zYwPTSaVVFdyZjuJf9d3zKNxZ4rpz4aUwolzHCA6aT//pVaBDoMBD
VxEeWeRgqVEofRID4hB6aAm3HWZpkFepeN5UF4OqjAoATxkv6QnHMrruVXU3yQdxI6JGe2no9s7H
+RyP5g/zz2oWhVtNznkayrA61hEOYV5mIX69K2jhnxD3H5jJOJW+9yHAo5RrGnT/g2xzWhumRxY1
t4Dwi2DOhRiHyEccX3JxjXocwQJ7mtv0lK3QRdBQBCUYV/KvhDK4qtcZY4OLk5Qz4Bh+CTx6dhct
IgwaP79XLZHGQWuN8hg9pQ/p7RTcjjRSyXbGvSgdzHRl/A9n59Xbttal4V8kgL3ciqSoatmSa24I
x0nYe+evn4cZYD5b1kSDuTk4BwmONsm9117lLVg4509t5JYAY2adAdMN8bFJwE9ZiwPwzb0h/9Rz
9Nep2/GXY+ZohS///vra96bf11VepEqGmWjQUdTinL0K6nLRvwjTOhcOY+rEeLQbVtMtzVfZVl/q
1s41mErLhTlTa9R8LSIOoW46yOh05l9zTAV2dL5+pIcQjnYoLRGR7b13M78zsCNJVohshBtzWkIQ
em33mbYKfyGcKydLJ9gpO7L6+y66X0Q7JTkYHEMrRQ9isat/mr/Cn7fq3L/J57dt9unjXDSLyzab
Yj3j43DtkV6/z5LzzBPFyMTr1GYAzqYRaVzonDrciqQmuJFEXI9A/1nBX6nzTwVtVshBpE2soAez
hvwFyiy4IM6N6lXZOTPebTgiqYt5CxVYqB1FmIYWlp43i7D5C//jVVwy5HB7n72+zeKMAR5gbhhd
/GZgi/YM6v2rzZIIB0FbD3+01YDyz02Gwt9r9PsKsGSjuciw+zIYK70cjYumL87YtJsNYjVbTGmi
AKDzoydRvIHzbn4mKi5QvhtWH0pw0FNLlHDecyPo/0AG6x0Ijw5wX0sMoD6EqmzFE5ztVXWnD1gA
0tVZ4hnUg/T2hXtpoVhjtYkSaDXSEtU9NTg0+q7fi05ClSse1Q8fews8RlGrOmunMID62dxVkT2e
/n3+roBEJMRPBIGXrEHwvOReBQFakUMrFWdF2eW9XWya0G46t8ZtS3kvmjvCBLN/0+qVu2p8loVx
WYfPhn4kjmXS2+Qo3kbTDzGGWV7fkx3gahM58Y3NevW4qLBPaUeRwX8D+iXCIjWrqS3O+R8Akxiz
LBOofijsI/8faTt62fN4DqNbYjBu2rckn64UVPNb+p/fv0TxpV2VNJ5Szcd1pKhZT8M9sdMa3yDO
m084/swz/x4n3w76/I3a5Uonjh+Hj2kKTAnR67jIFdRwJt/WcUE9decv7n1E5B3fMTYmP5cudY3k
HggAm/RWGfl9ojX/MHaEmkGzBj23rzdIZbRBUKoje+PBeyjvauwoIGdY1U7YhBsFfspsCJps+3W9
9m/cC1eKSBSJRFD2ZCjgUC+r966AvhjEPSWsG2MpbwGlqqqXUrv3hwcjuhfjxzw/hd0BqVwyN7vE
yQlBofBNjJ6V6WM+MI2wa4Mb5coVNBDLQhEarxA+xzffq0xtp5zh2Zwaa3+kcgcTTHrndKBCgDoO
e3CcCF5becElduMQXE1NUMaZGbHwZAD0f/0cfVvojWw02Tn3nJhWX+3U8To9iY9wZOrFbyNyhfJJ
9d4yOKXdUQu2o48+mVXIzuInXLUnrLEkLLOZLv4lMAYioL8/ONWN3jJ8NX4ak90ZDiiFRbceiqdR
eir8dZyt8+HWcb569yAQKMkUsbPPycXtl6hC1IZZj2KwJVhYOJQmttUHIW5ATRzS8RXABGAPiOQ4
KlXulJPXe7tK2qE0iQ3gjQh4JQPB5ZzQgnI/ufjl8crkjl43vpznYAMWHvl6zz8MoZMxRNvF4a5F
d3FmaB+9xkV1tXqexZgySxdXkrkqR/D0oH02N9Ykfb8TaUiiCaRgmmPg7/z1UwtSvjDlkDUVAzDQ
D1P50yn7OttO036G4m4BYxvkBbguI6UODibb5RstXQE0wr40U86epdwCW18rFz6vSZ0BsZ8Shkmv
zDbLWFOEL+arhm5uXtJnPC2caVyHw45kSsreZivlcGmC+h63ffdnASp82d1CLVw7Cl/WctG3lfQh
i7p5TKC4Y77r6Tz6u1jeDjAzITlKvcXWB/+l4ut4n9mpW0FfBqjDTHaWoJ59pHetB2ps2eC3YsO9
w+8Qqo7FDjQqK8BnLborTIf7WYWB93xbs/LajfblCeYd8OltdmUjC2HEE9RONexGp2ekgd+Hj0hi
hOzqiYuseNbz33RsFK7W55tpl/C9iyRJXPuyphlIO6jGRX0g5bIYGF3xV7FcEaG98EuzZKcAtV1/
xaIv5t/7p7K4x2qDunskNMiNmygODsU0iSroROLL0G+1ajeNryZ6qKNb1D+AiEf+2RdOhZWsxefp
UCDWJC+nFc4IZWXN0Jbup7gTHGk7UGvsB+bMd+BlPf215iKlbIo3hvAjeWNoRrEX27Kx0u/0O7h0
3i+6QQnScKjHlyN0bMMZI1d5E4NVNp0glEyFI9THjCan95elYS4Vhshk+bQpoP2QJmROiQ5zGe/D
8GRooHQxIygjuC8eXFAMHeMnTP6Clgi67X8hu7coVv7xFp75+lki31I0TYcCczm5L6DyYSNkAB5H
xLZadwDoISHQX2OiOnKJFE+a91vTnFl7bnhX2m3dPDa6hXIAOno37pX/ZTEa+mMAkb6bXTZqJ6dV
DcozHbGcZRRyzIIT0p3Gb+BP+jbRtm2+1+v7rNlLK505DZRUFKR6XBJvLOW7AjH6MYL2n6VcVN+L
PJriWALyiket8MdQVlO5qXAUno3BIKfB0WEKEzsJluI2OlHRwknkbR647S+6ynZ+a0x1ZT4kkXrM
Mql0JwBoXWRAWS6GaS8Us0ha7TGveUzUU1ugyoL3o/noF5hbw+TbRLbWW6m/Lat1gzlgcT85g3gM
pHVmMNjq7OTHreN7BRSAmAg9dqYbcw/pUhtM82mOTSVdk0l8LhqT0Fsvm+KIDms5DxmW2lnHICe/
C1LRbdSlsNGW5aZtrFbdeFyn1r8vrCv9dZajg88nMTERk7wIJk1W+BmScnOCXKdwbpoeWMZ58eKZ
e6W6k/xzOpPP8TOAsl9+eICVMdPr7VDeT1yohOLMpd1MW6S1Sm8XeRmTqXLZ5CdkwCL1nDCnx1TI
lan0gdQ6WXbjAa5l+F8e4KIPQaoy5J7BA8TPHkactqwd9Reou5YuAOZUGb35dznwjjR4U285XV1B
w89vTwXeoYK0pdf79TJoVTMFVuIVM32F8TbOqaKtPGBvdN8gd3GWftPcxOf33nfB7YxLAFkZue+c
IiVAd1Cint2zPaejHZ7dqD6+6wRyJBWSTkxw5yHapfbPpEpjMnT0CUpEUsXlWO97IOB1DORkOOoa
wgfFgdrRw/lUIXhHw3ZH/ZXsw/cYV9aUIhntp+AjE2gp2qm00ghy/logFisRna+nJl+bw770sHPF
LoiEcJOjm/CnfSvWSraHjNKv9G2wq8LDgB65iU8qw890fEFQCEm7Ee6tbtfVAzhqXKo7+XHchEcx
wg/FCn8GN7E4V0oizOgwlkfcGrr+N1SEJJRyLCjFeUHDSNwLD8JJ36P8sPW2ob6SnvpD+6Rj/raa
fipoSe2pkz6oTie+aroFBoDE4aGmiXK4Wchfu84/rewSOZH0oT4pEStj+yBX7o+OybXbWtof748O
PQch9xUCydVaPcgpaoYAI63FH5VvtA0Z+mwz95aw5RXWDkpu1Kx/OzjfgUtR18tiU3QFQ37VcIWU
VHnVOmF5L8M2ru0ABjWEQjxiIgvYfb6buncJtfsa6gz1fCZj23VrEHg17/q8pou8qyyVMvJ01gR+
qediMXEsi1YZPs5OGTm4XOR3dbz30RPRFTvoNvktrSptbqtfdJu+vJWLO0XUxc4vJXoZi7XhKpa6
zicrzJG5fKKFKal2iayf/6fpnusWEf5Ytjvu2Sp9aHCJEhAcmQVJ5ewOAmFf/QgbTEL9ZjvEL40T
IZ6RAJ72E2uU9lR2pczfeaDkQ/lKI8iSFTHK01azpkRkBXvjFKZOTtO6Ku2qLpdejOUm3hwTttv6
s4yWdB09MqzPgl+L7rFZ/F5EcLwIvlGI6Zr+cPO+nd/+5bvBcxsvBMjBJi56XwNhmlDrUefOX2eB
RbBcWKgsFRvNGlW7GJ+9jBF2Yb5Bpy8e1W03IMW0TzTb854gCdntrWvt6q2gAdwVJEwpNFb1dT1F
JMR1L+TFeUCquYYJG+LZhcWvGzJDPaDd4N1BFulPMnKSv2/t1b8d+m9v49OvXwxo5CSJIjFKuRZ0
QBx2OTwpOkStBKurrGBC8q6H+zHaIFKE3l+3C4sTHTEdZx43knEesemMadU2q+/CCG7m1uh3mgz6
w051l0m4AZp7SrElodncWN7M/b8JTprrsH89wUVaEIQLuc/MaI4AefGrANW7CT7gELviQH/fUnxU
I8hx1eFI2xRhOGjDwE6Xs06cjEyAB8445NalcToSJZz8hsLY3yzpYn2z8K6J2jKZ1DePIzXwZisS
lS4TYujmexw86MNO6n7q6lHp12Jq4RAOBWl4WNXqXcFNpbq5+jIhCWuSmtIiPerByhBXue6gADKN
e79b1xKjqo2cAYXBR3opRLaPtbTqpkDWH6PSlWRHr1aoFlUpJg13lbbzw5NSzsKRWfmS6A/srU4F
i3RE4QgI56uxGsCXMvYwHGkBoWmh2QtltAbIAGm1iyOiN3ND9UfmPdN9ys1VMz6YJJ71of41Zrhm
oDzvNQSNxW/Tv7lLSdC/f2RTR0IakhrTpm9C71pb65onDMARCkasVp0imIwOn2y47ehgj7NIgZ0d
WHEFanyxmlFqhkurXfdtNXwy4rMRrRP/Xar3nuCaAwZFa9RgF7qriNgtdS/AJU3Cng7hf8mQkvGv
yR9rBC5YzDYqXR5QovoUoxJT5Y8i+15xQPy079lb/KD0ywr3R2GJxdZ0F+PJ5a0kEg1cIcJdD0cd
CCrShTR1cDTKrGwWfAbHvVTy+Z8Scc9O/LcMoUBlmRYrncaiGD8YuA92FOrr/ENoyVrO6Ovjeme6
ZGSdHferEvGCYYsTferNrdkZadCc8tDOF0/TZCmvChmtuMwru4hfRHWeTYlQg9D8Ye4lW1MA58TD
QqBfkTAdoYJZgPeGasV8YThlsNUZ0phL4xhu0tdpi1YBxwfWDRLZwFphAk/b4TmsDpoBDF2pSQxJ
vnBEmzWz8vRkYGH/Wr91ox0JyxFFV5r28kYNjzx0pKzTYFvGO3XciwNqO+DF0odwsMi/MPx6gmlJ
VXZKzWW+n3U7pHXyhKXmGiT8qbiT9t6LGDuSAEQN4dMl/8sX/xXVZ/U90mB/Y+cIHzm2t/W9+iQn
92Z/UBD3y+0SkxLk8xi5edAlkOs4KKJTNMcxB5ihYnNyC6R0JZFD2gwwkInk0Nxq/hrZU5KAXIq6
GXfCJv1l5Fb9W08O8aF4aZCmhp8L0JVIRFILBsY4YA1ip2f5N+zjO/G+x63K1d9u3X9XKJ/4j31a
1UV2MsVdkAQ1q+otONZb7Xk8jKOb/zDewEn1NmRmKDcSMD9bgnT/+O8i7hrc5MuvX2QmmReE2hDV
2ZmDColAshRrphJwIJ1xNatVdEsgg+qtbt614vHL715U/V456rHRttlZP5MLNbQXlwGVKgok4ar5
CWpDnpZNtg6fuAZX3ayjiDZJ45qbdtvEqNAnluTyfVYlW9darLwTvn+YXuRWiyQd84FbbYpracGX
BV+kBZinT3AAWXD8PGt2mdj4LvWTsPHoMlnex+wMFDE7pXH8fuMTzf/nywvr8wa5SAkyvY+rSuWX
/efovjvSKvR+4TTGbRM84zS7Rn9gq79p8o8bv3slaf3yxBcXeVvKZpwZ/C4gsYQpIVBwZrMdDSLP
Uh3lqLr/rcgltjcOKk4ENx75ojLXW1n3Y4GxhznvDuNH40NEs6RpKVWWiDw1RjrRnnx2W64llJXC
ZbjGn8amYt4E78IGE2750L5CZqJLGPxsCitrV+3KfGgVR3+S7+ajLixhau7Frb6VjvIJiWB0vIh2
hPakt2tMl3SnXZD4LpAqXo6LjfRmqBagO8lfa/cF03kQlXMwZFbBiBaQh7/tgXkipsB48mAae+bm
U45Rlo1pl2ocs1e9nYdmZ/UteDBtwU0ekZ91FmgCLbMP8zF5Uk5e4iBBPP2ixbm7Ndm71mej3YfI
C90aDWzwRZ6t9aGWVDMcslthPPwsLlUUSYqnKcBod2kqbotn4x8dxJtlAAey1YVLaYDEQ5htTFhQ
N9p+VxSBMETB/gCcroquFqnE12icTbq4ULQUU8zx3tCtGevWnwXv3lBfO8OtvC1zz1gTltietsLB
m9bERkvCSuSsxhBO5q4+pZuVcgRwmFJngl2jrKrRkV49KsnnxZPyq8Nu1ieWbNG8QOOImBLvWyow
qCsWUH3mPkftCNVz1/zEdNgxXscPAN6KDXmlV+6r3G7lc4AZStQhNND/oac1mStjdHVaj1szQhuU
joxr7PpNRIVV3OnaLrtrH+UYF8uWQfVd3ToNmjn74r3cz4RgkOTKrpgeYu5JppvdMS5sD7CivBbD
HTI/C/8jFd7zkQnc6cZxvlJnfXnfF2HED2GDSh7vmzRyRRe8QvyFdTrhfuH64f9F9OlqAPn0hS8C
yGQIQajOv0ijNHNLYV0bs81UjXM3AxuO9Gwi3tJuM2zTcOhm3WjwydcWYAqKQl05j7MvtckXagC1
RDBTutxHIKbKgwZsE+tiWwFjQ1o4OuN7B0T/g+nqyH84sg3rxAqqVYIuruEOybJ9ZAphja8i7Qrp
I1ccNUW7jNm7c6v0M+agdhnnP6/2IhEwE0UKYgV9efo4+R/TAC6OCQDa1kuR7uC+ePV+Z9526s/T
NCyH/JHM2RjxDbcWLeacD3q3k8ZDGr7wcErigjGjkO+9ndgcRpDwqYqkx55JDhLCS908hNHGb2Nn
xDBA5wBG6967U4GAIbhqJSV9fv4YjSq3IT8Fl7R4SbC7RKQAKkIa77P8Xq5wAlkhYUDn8lGST4N/
2AfKaxA+6sK7wewi3Yk9RUy2reutFq/C6rXLftV6vJSQlfBMDL+2YvbLC/YLgFum21EAlsqq+2uN
bdzUSb12pZgC3AAGrEAcLsOfWRVpEAl6etb9k5wdi2Zrj82pj18icyPa5Y9uJ7vIl0fJ2pB/mfl9
NS4TuozDyxzkbzelrobjT+vRL0ar8YQ2G+ULqtozhwc2rmTFaxTzF1ZerBJGgbgWO6GxNsVtb5f3
3sti07wJwQpOStbfCMbqtRQDD3tZwwBS+m5s3inmhDRqm57B4/XzXNIwLIB4MxZzYWldtyrGn1L6
nvX7HBEyr38dmrsuWFUEu5ZO8L067BfaQ82J1tBhxBIBXVkza9GPthUIu0hdhrZgZEup/Y36VJjt
UsL5wGW3qcMj9PfAyg5EU9JNxdXgfgE3weHRtEtxO3SOod2mAf3V3ft22j498kUCmkTCKI8Gj2wq
P4N9A9G+ZfRY6E9mekzKV6l5F5qnTtsDQ26SUyWfMvEcF2xetDY7JaLYgbYjbJP6WLe/5PA+GlCm
Ge8y9veiWteLF4mUNi9Hxs0A9MtfMdzcET88+rLqLw3FkPZkKr+F4reOQuFQvNXCMei3omSHu5lb
LJwhOyv1upb3evmc4EWsBtxD0sMC0zTV0TrL/BOmP5LpyPjSZ7yJ3UsgvxkyUjWAV5Fh+chyFzsY
lVmnf5r6H/r0FIrPo+6a1SkNn8TxEBLN6vdc/tAMOIXaphbPcoH56nBK620rLwXZSUeqW2aEUbrR
pXUBoblwYS1q4Z14QnOpBCcNbgPlXleY8AqxZWmHyUT29O+768pMTgYDxuRa1WF0fMtd2mAQhTKp
Uiq3pHwUFnvQ//IKqlv/Jxn3TXtfms++uKJKj1BVKcCvr1HAQtW8W2mkad5z0xyN4ZdGA/TmeOB7
E/7L2i4Pcjq2aRPnZcotJ646xdJADzyWvUN/wUMkNjlU8aOQnqTgrnE6gN8UvTtNQXUSPrVVRfc6
VqeVaqnt5t8vTf9+qOcmJpZi6IobAOkvrt9hFOGNpUJ7No0DSgqd8TNF1lhiLN4ryvK16l8M19+1
7vCzRyJqKTwNaKZZpX6nYZee+dAwXgc7apckCtGjv05shhz0qYR30Ksy5iy0LGimY7WxVoHnNkek
ctTg0QuftciNurtuTcMgxZYDrknxO6g/yNFC+VkWt2a9j/uXlk2X6k6D1jAy1CtTflERnu/HfYUD
TLluZ8g+w5/ntn/1210uKCiG7LDL+fdbusI+/dvqnZ14gZx9YwlFOmYNVaC154YOZMbQZOuPPxrD
TfsnBLQIhQwsBtpp9E1kkFSPmLHWmKSFLv2W4JCUf8J2Hc+cmmBrxId/L+7KmP7r4i5yNjDyk1CV
cnseaQAn0l5U/qDNXDpGt9HrnSasKEMETGd0ECT1kkRhsEbZqdzYeEujh38v5u806WvE/LqYi/3E
tDdvh1Jtz1O418oVbT2G9RlKkJOT1YxwsMsmTCWQ9VdttwbSbM40q60qwnLcipaGD8KsOI49Tr84
sm48XdbJbYbnFRjh13VeFI+Zr/pyUfHS/PpUpr/9zGGGKS32tGxPaHZyMp2gvQ87B7E7xX/ulRN4
AkggC3vo7LFyUWm6scnkKzFinif8zya7qL3aJhl9zE3ZZPZ82qWlMqFlsB2GF7qcamn/deRgwx+F
zBpmkuQOtd52WKG3SbNyohNpYU2Izh3lKfaZIgkDC+5cOEksOJJWE6put8CH14+GPPsxM5DQcLD8
WqGFxiQXsmi25y57W9TrtNknI15tLpSRRryryrX+kyszWplWbW4HdFIh/IOLjUKrXGxRLEQkUDx1
ePCGqxC6+42X+t3RBLtF4T/LUy8yqIVv9LnS6u0ZuEM0G66379MK2VL03LMN6rKKFZRrXNIMGhbO
NPyc6hOKSCKCEpWDEl+hrka2o/YCR7ux++TgF86/T8z14/tphRcNx96Lc61WiC1TvyuZa8V02ZAK
DOrDgAuMw4Agqnf5cCcSVvtVBahJQ1+rhgFX9Tfe1hXO+Ne3dVFdCFpRDJFstGdRkpZSTe2PUtOz
DDfEv1foI0NuzuhRiE+Bt1Mqh0pnAgLW2MHxY7CgSVUEadlWqgdowSfukX6yofeWultO2hK5k6l/
QLvm3y/wCuLl66LlrzswMPpUEhd84trpaYbDs9aZ2z4wEYDljExpyh3rr+FqDo7Xnb3gpIGDcYNi
75sP/w+A5rwYQ1DwWdBB31zEP9/I4kEIFi0X/Yi3sfhYUL4ioFO8Jba3GRlQ1PpeNO/Np1nHP64f
Y//Oh8thKMeJ+/3G9X5l0v51ORdhDkJosDBHD2eKTSDOMsh8DS4JJgBgtqUIF/t+vEdpSGpcbVwh
vFdvJMkKtsQJuHt4yZXiTY7/9dhLpBBNhmtM0S4+mFANQpPLvCMhuxfIGyEzaPWqNSyth8iYyUvU
0QM7jdyF+DQw0DaO+NT5aM6WJxWRIbtQiHLrW82mm8u6SPb70PezVgy680Kw4/rUEC1k732wFQcq
UYlgmzu2G6Nd6+GR2ueslAfk5GLM1ZmRMhKZkQH2ja09B89vt+mnNzVnb5/AoI2uFaM++t2Z8N8U
jxP7elm/wxufAneqHkTFMrsVJkMmFI0lZmiDseKLrgasu/tZFuAvNydvdkN06HxiGLzUW4Cz6/Hr
0xov0g8v1dpcGXltw4dZrcFp4ShtMpufuQjdcvylhLbGZcqQ3B43MT35+OeNt3Q1hzUkXYTNr393
l9PTdkh6Ney4OHunZHSdQMcZ7L8T8FnDHA9ExO5Qm5bvPHR08dNwBM3BpkpHj4ayBS+WsrvPi5cb
65rP+rev92ldF9F0QAM2rqS4O4tH5Hny0RHFZ7BBXr03xiWSEUJNamF5o9shuQAQGes0gioVsHEe
wO6twlfaf55IrWanydyWugU3vaLPR3j4tMKLk7hYyAtpbJLuTNvFfgWR1T5P8nOK7CTR6UMbNxGm
1Nq6fYYcrzHnPJDeYg9ZwC7RLVXK/xaEILEi14tc/U45Vu/NQ6viv0FXyPbxjOpW+pt8j1jljcgm
zy/vXy/38rRWUxEbNS83gw9Kcz9Qeb0AZK2M81o+hNhMg+DZIFFyTl5MWseIc5abIDjm8azKnj2n
1UFotl5roUbIDE++F6K1LFlSu/r3NlBubYOLQxznYoweT9Sd5WXwKAaOnKxCpPIAWg0/uhniPXRg
fR1gkfh+e5NrLO46snXJ7uk8oQ65VnSov11h8RSFukMGqK5elTMwkyOssTHA8xMBkSUavf1Z++nh
goy6l7n3i8KB0V6R98VO8Dtf//uxrhDEvu6di3MfZfRNxpi9E+0hnYTlx9SZUBO3+XtcL4dz8FE+
AUoJQVrHK39ctSYy1iujonmGtN2yNd1esYRHMG9BAYHbSW+cvivsqHl9mLRwD4viNy5JO3qJjs4r
UUE+UYbO915pdaor1UfaEdpupi828BtvUoHmB/++M//nhy9r/XhRjoYZpB2jOJB2xSalQcYlm86d
9GaNgRAYti5eAsm4FYv/l632n5++yCWltAqCPuWno+Ixz35708aYjvPYq6eQiX/GBXRBbY3vJ+04
pvwTyr1P0avuPxtQDM2tjhBCGhzq58nmFlZFSxzoGRXv/nCIbCPcaeo+Duw2PNHpzbFubh7EAeWX
bS4uW7ripKv2qGzk7lAP+1R4urHhvsNJvnzQv4oRny5DqZfahabycDAjyKlEVx3OcrXxtWV8khwp
3vXiii0fPXmtG8Z7PD8D9p9t2jdxubf21iU5UonVRZ0G7C3QKnJCS0d5xjoCETGAaUmy1F6rbeGK
0fLfb+D6VQvkFkAwTdhvnMxUaRe611fduRw33QrJO2XgxK3lEdeQ2l04UrrP8z22Z9DyO3zXfhZu
ABHOubGMeRd92+CflnERehtzMehhXXZnDUduvI+GXX+vvapWfrytqSvf+rGL6Bk1Rm4SyjqQ9v4a
IkfpFKGtCGsZQlYA1gcxdZkhzZIBqvJgbGmLH4MjoyNqFxEbBeqOtlyH4p03nc14I4T2GDPoBTJ1
46VcTdU+vZSLcNgHZTMttKY7G8Z5wk9HGDaozIk2k3BlXSSvjCPrV7M9gV4hOTs0kYNwVfz/ayKg
zWwqEHhURbmIAOnC1OMmnuYtsvRc2ZZ/tojniG6OBwHyXsQiTJ6xIGotnTNEj0p6K6hM8h+5iebN
y+IpA6rdnlDPSMm088KWuw1et6NHa355+/Ner88/rfciR5IZv3Xm2FOXVad4gRiSK4p7GdvJYUWb
XXPD9QTKG9tf8axn2ypbMxiEg6xKjtitBr5yusmxRYVIHdO1Te3MTW++0+8zNwLPpzVeZEm9EqZJ
InbdOQQQJXVPkL5x6rZYRm1BOuoqut27tv8JL52eJg7mwnPLjqypjq0FAxIcGdEHw1wW/pZIqun0
b7RoGJzZorzqxQ9NihC0fO+alRkAt84QJw+b3//en//LOfrPxrg4tEnie5KnDTyEupLw4oWih+Kb
BgfkeTYlVTB7l6rfnnDoJ2hH/TuAGXInEqofTfvbj+4aYFpzYzr29GWcH1R5lQrnevrVr9XHfy/1
aiFGkxWPGViX5jd3tWmSw4ROPl2Io/wRgsKy9eIY0QMmsCGm7eLZXIsrVV8qjBVkK7WbYK3pJwTS
tc6lQXsj07mido9CL7j+2ebxCgujM0pfLqdybjB4bosoi5LhRbDNqmNs7gLpbmGuY2XbQ4Z+7s7g
0pAlKrStEO7qtzzEtePFYHt4a4iRZvxQeaSiy0Fd1rUTwTvrbZxQSARp7nhvWr2raJFgYFRRpvTp
q+yPSwSJRMUGrdn1mzbfZAz3MF6xbrz0a1kqXBNIxKqIgbl2EWcDqYgaQRQ7CMzp5BQdLRvLF13l
UEcWOJTN4qi3AL3+G+JziEEh/M4NN9TWxR/SatldxBv9j7K+9fKvdjA+r+sirrZdUpTyRECrfFvC
kSTeTtVamQ4oLNIks0p3YY3CKgpWcukC0lxkpNUrtcI+zK1DzLwbKIc3e7XXZk2oIP3nbc1v81Mu
UmjyME2R1J1HJDabvarVy54xgFA9ewHMq59SmS07SVh6tQ0k08OWMNJXPQWfpK6BMejFXkcQZtly
NSjnaNze6hxcQTWwZz8t8KLxo4XjIh99ef6cE4E+c8CJj+NRzx866U4R3ICGxiAtU/mBkTLk7o1n
PDfDHhOrgBF+Up8S8w7/qszjz7alXVa2+TC8p3Z+lCTHMx+r9hihYGyltxrKV0TMvq58vmg/vVpF
U+o6KYU5zQvvMmUvaTs8dLJqjYMKEF9kHsD5ktsZ0nLotp3sAPeR9WXPoYKRFbqoxo9v0qNCR7nC
aWoJNxvdQ+UY3aFV7a3SCGngWfNQSo5asanLdY7b8qbez0oNtxLyK7jNWdybViC9QCbnfxuunx4m
6dNAiwelw6oDU4YXEC599GJsG2A1TrcuTHsaGIBL2zhdyVZA8vgQ2sHTjaN97f76vIiL0N8Eain4
Goto7AbHFi3c6OMqnTbkAUCWxvI+yigYHwbAxPNQ+X7x25+lTK04eBbT3zTr4V0h+1HuhcVbUfy8
bShytZj/vMKL4NMMoR8qMrsVGWGHq9/EcesjAGWbL0EVJlDH03PhuTTtmQY1d8wTxh+cK7naNdlW
oQa2ixMXL0sFMJ3/QsGAXE9aLuJdxeXm/vt9Xp2Zfl7tRUjqA0POplKbO17hyeQUZ7bYbnVvqYCG
RnZTJQMXZsLyqNKUe2qJWhnFyYOX3xfDDuPkrFnn0KJL+dEr7hfaL7l6jDPKFGwQnXBYN6BTcUYT
d8ALdWmTmTsTSY3oBwrOA91SYQMVRxHxGD3gw1o8h/fis0n7XXPk0CrugN9wu0TPxEB8nfzOkrpt
izZhiAFS8Voy5g1dBew4KM1gEwGniNBLXwueu8hdJL9ux8o5PbosFz6/rotY2UZmm+oLtTv3DyAj
Ey6+lQDFK3rJmm0HHo9BF+pCTAItpVyX7SYNTnC+ECqdZTNKybn1/a5OOT4v6CI2hlPmdUPLbos2
xSNtAahexbgTjXWYIHBx1NJzg/JRaSHTGuFD7NR3TN3s8NB/IPUwJbZWrXv0VF3+kv88lCvNQHD1
rHF8bkJQro7X0MOFUqgImqHLFy/Pb6tikQ8m199HY9fpeQGmGZ2XGSgnaKsAbW1aGyI7H6Qq+Awo
YIiiFQac2I2yij+yxFXM1e2P+neO8e2jflrXxTscjFYyp4B1qUusBo3iV4fjCsKMm9mpF5kqdQm3
oM2OwuLot/+HwuFqLfz5xVxcEyKG7Fo6v5hsnP0he26t0cloVxiIwiS40cyyf3+6xf0QbWRruKuR
daQzdqskv9bs+bQM5XK+qFVNGhnze1BOGPk5VXXEu3KVe6fZoKNv1uqwJrcrfvj2zdnmtRbo59++
qPUG34+TZmSm5T8rdOB8gMwuuVv5TGHiFuPeoyOIkunDbMBbnHphXxYb8Xf8dttpRrn+GhSgw8y+
GH1dBPAswoegSBfzpZ0vHFOgwUew6s89WHfZWKfo/xJdyp1v8C3+i7Pz3G2cy7btExFgDn8ZRGVb
zvYfwmWXGcUc9fR3sM69fWyVULpodAPdDXwN0Qx7r73WnGOC6BkP7Qny+ulTHx8C0zu1Tq7v0mhF
llLAmWn2oKG/DabbUPltyYeoYkiWeMcT9ae8mum0B+uUOEl1V9w3+o2e74ISG9u+1MP/Hxnepc4T
ijeOI7KscAQ4OwBOaVBKqRQO9ylqOygYzFYsiDB23aAKhCyyFH63001Z36ktYmMJNkharir16qxF
u9QM+X4hZzt5XSbaJIxcCLR/2bWsnd6/jdJTJdyPuDyVbUQiarusWKOS5LUbXwsC05zZ9icekukX
A2RzXMvVezhRN/fPeKiPBLtlbhq9G8ffEyTpJwutWL1kMvmg0KgQXrvKrzGRZbtB2Oht5ITKYwTj
IYD/aen7VtkMy/6a3OaCE1ahbJr/hd7wb39wnHcJCVT8mYriKdYubO86bnnndF8j2tKTg+amJ8q1
vFUZz8vrTCF8cAkNChiqIy3D3yaUV+ivDwNZVAD0kM4RHpcdSpUCqN1ER9LB9iVMWyx1w0Mlber+
s1dWQsO0qpPc2U8TEbt1nyiqK2peav0qdXhrmW4H9UEoNrNY/DE/RF4D8NERYevW2G+rfDVpb516
o0KflUa/TNx/1x2XeiUcikWL/p8BR/rPIPx7MWlMp3FMVBCUCn0HX60/T83ODBeGdJeJLhbEo37b
YkRU9yn+ZH07JssjjfeQRQFHp1fqLmTuPtsX4l2nPAqQoQr4IXv1apzx/BqebQ46FgKGceRgqn+B
yUK5sLq+70Q2h47QB0jKp6U6u9hm8afmnH6D0LtyfjWv/eZZURaZcVOH828GO96NHC2CbCuxrSFy
1G3hJQnwBNrs6wZjLSd6IIZCWeOCP33wTfcFzUK/eK9gpc+9JJjY6mmdMepdDo/dY7FD37pF6Asz
BgNB3Gl2FNxPLwmWVMVrSW8tn2WLZlS+7Mk+wkC3DkJPyvcSs50nnFme6WG+Fx7kZzITNWDF/UpW
fZhwRY88atXNOalu12xaY4u29XhyDeIcXrsGvLRtvBLXUeT2tDmRUPF4jbN8aSP/8azOCowuHDtR
H7hvIBbdmKBhcTmnQQLLnK2Fx9DHJ4Fm7DeDGuBW1z71S70eMACQVBAhEtZ7fkCyehGDl5bw84uM
d9YeF6Kfr06sqtXu+JiLtlraPZMbax2ueo+F1R1AMaEk/hSna9/XBcOq8uNi5nfs2weWt5kyqkom
It6oYwB+DhpHwIYJHz8FdOSCJVIku9Cwedh9tzsNNgVFQtQJ/4vUQ0/KnCMnUShDIO4fFWlbmXtI
7w2egXB2+ETb6nl8FQTXzIhT9UoCxauVVK1SRgdku2obppa8XObbFDkiMQvtjhTMAfop1R07KrZT
f1a1NGusCh0OXkX3+MdOFlL99ypZCbS2Q6WYIchVgCOdxAmnZiZqOBsr3oqjp9Rr87hUWqdKlvSH
wZwb/F3gk/QHLdroGFSx4NZIdHnQN6dqd7JuSibS0vSso1PulS37eCB4KoHbyLkOCp30FiPQ23Fa
S9OHoKwiNJBb4bd4U042PBJiaLXii/8yjAsaM/3wERPXCBow21XCnQTFjMYur7roICSOql8BDZvB
0W8HzqHAImO4bg4+Xf2B36TVFzHTJ7LZdJvSNsKD9sS4qr+LwLEYvvaUbJJ6H9DrUHDw2lBQWKbx
jZzeOQ3WxiYgua1ZxsdFn9MYskNSEmr5wQpupWY7SuuEOxrsGnyx9Qq5Aq2tDA+HSb3t0sdVYSCo
Bj0uu0JcfFrhmGWjkLRNLZGMzAqzrLAX5hwj3LI27FF3dRDUk1dtTXD2iohV1Z4og8eb7LSDcM/O
axAOysgCoDM91YWg2FP6QCpPWFx7qy+UZljVsTNgaECWdO5pOKVFq4Ynxh/RtEdDP7q6YzxPuju2
OzR6GgZqR6e9yOfvJO9yjXEloJwmjYcg9d8ZvsGl+iwkV7Ut+oWuBJxEVZMheEuEJZ8VVc1RqIK0
Vk738ltXA4b786UdHd5LaTFue1JDZ+A0qlrd3CrxYlAJvLjFiIzfOsv5GCK7ZRPD5MnmLpPwFZe0
/e6jbj8qS+vumGxCCQ+8G8FoKJ2ktnkSJSojCaEHTaFsJbWLRp/j1PHgWcmmOu5yuH5UBcHdkK8U
mB8Vr4FN8Em5CytPIdTztfDK0G2afZ45OPLSrrHRVJrqegyvoRD/HOzO9lATwCZER11E1G6drctt
Wg5jk3UT6zLcWb7fOVFSk+7Gfq9FHpFBOt3GR8PAnyytUvFmUJjRBvUbH1ZR86I7EEezZWCnsR/V
pSsrZLa0q76/a51ho3zKQFeUt44Ta+IaU39lN5bmev+vq4cgh49QljX+gp8raa9KdVmUE8RrFCx8
L4U/p+Meh4Mi+rN9muYdedGTADBxvGZUuUBNQsr+7cfPZkqFLsccTnt+nDwsL4RFe3ory7eJic0q
XiqV4pIm0N2m6MrzpR6udc1hso2CQsG5LuYPpZ8iKJm0x4gR+bCiL1L7/8280JRVOuqwuEnvOv8s
wzHItTqWpvsS4MEHO0dL4PeqvmUmfwTckXjm5wewxGinYOpYxQttIMPu3wXlHzDoX0/JUNEqysrc
Kz47Q4fpcRzDNjlxnGCwUTv0BNMRwHKyEDy9kfcpkn2YHBHzFlddmKIrPM1hSke6TsCW9Uf+C9At
B0ZOdi9WizxllWgJ3VOV5bWG9sW9mQkMJE6J+0Y/5OcblUSiPlZZfLoPk5WBPZFh8Kv+2IMUm1MU
gWgwZcNZhFiJS1UyH/aAd+V2XTgGYnsyqcEJvmIWdPZJmrFUlW0VTvcxmgNL3srSOkTozLQMYBmt
fS8vVhPZV+F6FF9PnLYC4cMyHzDXjHeIZ/FTOkediJdt+WbpZCU4wEy6A170/NpR4VITHQgVGKo5
rOFvr9ZJiMSql4QRHy+gnHqBNx/ik28spI2w5zxH0/lZ6G5r69XsXg1OFInFInhIzaeiVm2xeKxc
caEhaSS2OQakHrhayMnxuWXnktn0NeIAI/U2fhq+zF3wCAA+QU6XYL2/Opi6cOYFFaUYomnOYQ/n
H0p0UhTBGlhKxoK84QH7ZWnsjr4FF8TOkK1NntFTsJKwZf05fE8albh/LbzmghVMMXVRnYcqMtPg
84cfBs0oVfI43UvmTifYdyIonVpiPY9xyxKH97U25aXZwY9fPGuxhWYZKpPGMsZ7Ru0XVVjagWW6
zUHV9uyChte4zRZQaV+RV1c617TMFxfx73/y2fIgNHpuMjGe7isve1DfhWQxPcIrAztSe8o6ZGyi
LdvH6Jqf5cJJ7vvfbZ611Coed6jMf7ewwY5K6IurbSX02yKJO4wiWg7e11aXS6egH795tl8xDz32
mcJuq/rQxQybKt+BN+x/AEhxeLwJEzoVYWlKW+pKC/HSqO7Hb59tV03DQw54w++1gDOQ6BnBaiRB
k+VkTlOFy+LCdnJYixMXxOVkPM/daAIeSeVCS4bfD0bb5BJy60KYn3vm1kp/NHHPXP8I5prsfMP4
9kaYZzVbf1L/b1FikvuAFTpn6fOC1XA7B4EmEzr2q0/mUiXx/SfPzmSR2E4Fuuzp3kLODwk3RpF9
epjjNdWHzE41j20pvYqDu7jd6GzOhGQhtCLs5ud2cxqMQpWEZrrH5Ogpi3QjLfXXybxFKzNHCk17
wvvsQFsmXoBid93+vvr5X6rbv1/B2R8+hpolxC1X0C+UBZtz6gleZC4i8t/cXNvMfcae0O4mezmq
Vz7BP52kv57zt7/+bLM9apDwlLqdPwdC1dPPCI4CfQ6Sy1dytmWw9pV5kCDY+VsslsFTLdxde/AX
OwPf//6zhk6nl5Gui/z9IKPUIzQVqhJHRZlPvIpDhDIvH+TCcTnctqwKde5OLxBpDP/6O3hpYISQ
9H9fhrONv+0yhWAzbgeH+VRihThmFEYM0AgghO00UB254vFpXq9MNFdav0ekYkGjkVBZ7QIGFBnT
yHnZSp9C7HDX5/2XnxguTvZIixpFPFur00osdbUoeFuEBbQC2QnpO6S3QfFkqU+qUyPdcmtwTgx1
2Sn8vN72/Q25OnEAOfjqZOJSpWSCDZ63TMXEjvvz64lYw3M50XPycLPjjOGic1IB7Hvo9pEzlyA6
8tLAkVear1WO2K7Sz/a/gaWDDDGoGYG0Kibz459XoZUkTwi6OqMlKBPMFyFbDMVtkKy0RePHvkKP
CQsi25gLMFVM3oBk9UjI6AKBvLtWx1wqIH5czdn3bJWhzBBBm++JiqhnE66hhG0lp1vlpPxcC0z+
UxadfcI/fu7sEYxDo2pDxM/VLw2UApkcWfLR6XvYseEMd8SFJZ96ukwIgCs2s1n3oyzs8L2MvO4p
IYxkKcFVKll7jvZvKHbA3H/RKJjzsla0V3LdJluVQcxX0NkwCBQcTndy4ENLQQWEn0f1QD2QDo4M
g/q3L1xsGeKNsBMOENUgx5hOchCrNaCN5ldsLox4Q1JtJqz+XbJf0un8uAtniwi6oTaPG+4CvAsG
CMThoRrpnOTolA8mPG8VA+A8wFH8UvatgdPLrWdVgBUy21xMSwz/0MTb139flXZhaf9xVefrSayM
Vq7wYqZfjC0ldVspB0Y3BfKF0w1UcKL2PFStCvCa1NVgkRIaw2onA62y8V50jZeG/oyuA1hfYpS1
x2fjLiXFXrF7W9tJ+0RbjHpvi9ZNky8In0qyNWjsEaIapdv0MrhCNXtCZbRo5mEwX4futskOwfhZ
8Tjz0bZc4YpL788g9K/3kUbUzFgxIMufVVgEKTRSH/AkMAd1nuhxgFAHbyq8RmN49dDpC6nbNNVi
DB5HVDtH4alTNmR6kJTe/h5LCKwlREuqsVPmVcpjmfp0bEioxfOs0hEu3VymKzitIWC61riTTBRP
q2S8qv64/B1DJKJjDSFOO1fYmgY9fqE2wU7hel81b+nvllafg+N2Rr4IK0Nx//26XBp1zymV//nF
swIxT9o4zkxyM3HNg734NTPQPWOZ3Me+/KHfhLdM2xvjMdojCFhfg/WaF85fP379bBU1k1yNcpVf
H3gJfQXtA0s4JEFQvAE+f5ppXM/gpfvRZQ7H4TH6KrKNnrojOI/f1Z3+3t4LIXoOVyzuMvNQl16L
pJBJfUIW/eKouQ0mKMHuwCl1yySjTwmwnFxknFH7hNCvzAnJJ/V1ZPWcOWpAJ71dZ8uEJejoMSXO
a7vcTItkie8Y8le+MC1Pq29Ogq/l25rMkmQzpA/H7tbSbq1ie5IXQrpPm+fkLc8+xPSG/t+1sHHz
4hdOUxMHKFQhRJU/t564CfumCtgACbugfOzugIBs4339EGTLk/67B92lb0qMQJQxE1zOBWQrWmVM
y6XcodVoCTMlEYLkOsIi42ef6ntxmEBbFXe0Gk/BJkg8JUBEs69GQK4bTfJEENm504tOwf9Xejcm
F2N49SFqH2q9Su5g94hufrQplECMNr2Ti5wZwWUf1GXoRj4jpkpboWy1Tg5y5WR0cybdxc3I0KVE
Uzs1JHv3u4lAO2EVRsQwO1ArrvfFLtT7GEP/986dvexhm4553/G6TaCzxRSlnp1nwBcVP1q2GExU
cJ/FQlOvbtCXFNLE9zBuVklY+TtbJeyjJs8jntng4L+3ahq9iARtTXaLr7CxAZt38DRnENAJxbe+
C5Lbsn+KKJHpO1mPQ7Nq60UYeaX41n2Ky85cQIbRINbD67Wvlcd/TLLn6+m3qz03tkfSUGfByHqa
YSST/VlCJUm/RjTSHuT0oF/Wxxd5WsNnIgcK15gv7aBSycKBHSGS3xm4yPkWVF1tuUGH7Zy40lVC
nqq0+Mjq2aEP844AFDHdtdmvtt8N5kKxk2atBMsB5T19oK5fnOT9kD9pxWNmbDPQz2nweu0cJM+b
4V9/qEz8Gl+SpFh/sETfhnJq0GtqEMv5TFbnBBh54nv3Hi/pvxSIPbqbYFhj3keinFCMB/Uy7X0r
dqTqz9hVnla5+eTk+R1Ek6sNkrlk+9elnVUXUdn2splyaaidXP1LdYqTH3Iu0PzgJQ8XpFM+X6sd
pEsri/ztdpzVDqoxCFM28Jv9wvqgU0HQ1MnteioCT0MyPrcrKPLdGOnNQiz9K1vRtYdx1pNiFw+t
JODX1R3b34zY9XHcpE4rzSrsVnytZthtsqFx6JiK3x7fr1zAtVt+ds4Ro1PeiPV8AX6K5BMQErPq
x5QGtbau8a/OGK5r2oJL5z/CDv7zCupnHalGJBh0jKjX5v7jYLod4QbjLWQEwVhF0wY174mKBUeI
X6JAV1Zx9RbARErNpZk8KgSpP8bdi14d4AnTUrXQ2ziJsISA1HS/W8MTj1fKXmVeJM9fTEWka6XQ
KAdGcHaXBEvu+sYQ57skfBjJoqtuo9hjDVMWY7yoGXI5R82xSPbjFK/cpMnTmGEDxB3owoYS3fhF
XKYlFoYbtbvtBTzlQskBYpl1RCj4146Ll6Ax1rfLPV/LjhOPVDVP89Eo8ONkd5NuYg/Xa5h6g7zI
rFci4y3su64s+HbGJFhOt2YL6TVFi+4on9KKvHuVYAeiSPvf4lU9y4VRJRFgFqGYojoXsGcl0KTJ
gVFbgKwjhCLOCdd/yD4Nd9mP+AqpWR3ZWIaf8xE/JRKMvOpkc+1Ad/kmfbuIs/OjUuMrVXj9eaaN
ztlgnX/mixo0SI+V3Yuejsm+r7xwXAq8ZmjU5oFzJK5SEmkY885S2l8dJ7/GyY93QMHjMmWGYy3/
i+/z+606O3YaYdumicytmj+V7q6OQL+kO8vJJlv/YO63jNZ4vP79o5eaHz+ez9k6bB7hrUmnKb+X
fRNlrJPV66jxaU3G6f7E4TJfTvniiNW6Pohuc0/TDFK3QZ0oINy4uTYquLhjMa8gxImRhcHi8LP4
yyutkI/mkKMv7l0F3xL5ACPAAYi0BI1JnkaGLN08QMZ29aIipIvIZhiJw8p/g8A5kWJyckf+yXRf
Pf83d8oU0TKakkjA7tnjMVVhymOJS4tWiMioBnlnX6t1RH64uoJdT5Lu1MIpt0dzDul6DAeKmNs6
Wpe7a7vnpTGthVr0P9dy9tRw9QhjMXEt+iMEmR6QYDO8Gs1zyM5eboEZdavoCQKT1C3U2TIu4uYJ
abqR9sPJ4Z6axCrejX6nl16eIk661rG50IFUWUNhz84KBZ7nvBl+qzzGU1qrQ9bO9MU5YZ3yPLo3
j9aqnvD4jYcjDJXEN4G3Sq+Y7Gd/eeNPpSvJk2dmeOGTJwkkMGFPvffvx2j8fSbjyvAA66DuLmBx
j1mYp2nDrWu8iCyClegjOmKIe5CaVaLg+Ye3v5CqNUv/MVqREZzdxAcDPLzg0AQs+331m1wYe7Ke
0s5VjCMnioeFGUUsGPyl5Qgt/k6MP5XGaSuPfPeWLBZI1tHC2NEvgpfRSY74S+s9i66iDLkfaiE2
DYZUCikJ+yAmTZ0mKJaaXQgDsN8X+cvReDvNzqejraSETt93HYeI5jnrb3i3rhyZL2yA8w2yDFEy
SG9AX/bz0SniaciGgGUoYeJPVJza72ogLqltIS77FSGMSgcE4tQwBMd1rYtzDImPte8WsIBhpWLa
hdu/TCks1NWkgNPEvKkDDNfGQ5l+6NcjTi4UGVyywRP9s3TI5x3ciA3mJKYsYslqesphrA8ro90k
lOHDMii3w7AqmLXgElmQTIfhKbrh8QS389CTPdLLaYlsRJPmsn8U705EPSrLPloP8q/QvepE/3P/
fhYY2BHIGcMQyfun6GdLXNwjJ2h0eIbitMpMf/oyPlAOkPBlro9ehTgbbsVK7G70inOC8DSkKZs5
1oVsLxm7GDdLTqQnAFloZR2s48+R0/GmeYvXJBGxWVDHSu8TDKxFUu7zZqEE+wwLcincg7NUObAf
6Rno8fup+gyTu3x8jwoP5shJdyLjdhDvYmshCcsw/wPyHRZNvitpanE+AenW2uKdXDBHI3PibTCc
AJavuEF3Jam3V0N9LvRuuFHcKYP6BvHC+VMNGz2NtWY4oliY+KMWHC91aaVUrwMOIc5mAxZmRney
LatPnXFnVq/KuMv84lqNdcFHOV+IZomWiPflL/FCkMuDZQUKBMpkrfsW8E+NwW7Qo2l+qqxt1jrh
+qP5yMt9fVoK6drkM121TpttWglx42lTTL/Dq7bTC8cZLsvQCVrAsc5+efYi0Sk0lFIyj/dV8lwZ
G7Nd1OBMZh9au0YNihpduMkZfgUkbCyv+88vRAyoIvF0cJ/nOlk8L+2OQaI1YTjXK+mCkiX3CCkp
0exZC6t0B8Api6wAXyrggxSeoTu0+oFFH0lFukQQjKhRVVwTe2exiA4BICgP4kfoclSNVY6hPkm5
Jb6dYh0QAnYtefXCDvrz4s9KwkgKJl3OWTII8HDHFUOp4TW2tgqKuCq870uv6g+BsASefVxVKK0O
2Tt9oqUWP0nhsuhvO8CCY0gu4UI2F8mwEuXHayvxxU0UidHcVkFkJJ8XQ02UmkI3RyIUX9Jiyl2j
WhOMjrONw7OrSwjRbirls8bUlnsy7Psj2hqkqpHAAeRes5DxDyQBOddoX+rfRyTu3bfrOuszZVMj
xFNPpsU88ZcZStwPlb2Io1WXovi0rcI17tQHVJ7TZ9W+KvIK2abIFAtOb7ueXkIiVdAioPsQbrVb
cZ9JrhET0+qZlmMpblx6Bvjb0cc5YQBIuhqseKHm5frnSR/SmDmf/uzDifnS6zoo5j7AdNz0jLMa
oNwNx9BbMd2brvDIpSrvBMizuFjrPObsOXOOrt3ICzKVnxdydiNFuZTHWKpz3PoDVyCqdi9CSB8r
/4TcNXkeXEvwqnsD1VZg7GGrXT+f/d0U+HkJZ7t9WhWilR+r+dAR+OqsNZRnpkHBB+2C6+4AhkgO
Wb36lTrsQqX/84fPPsChC/Ui6HkIerIWWh+MNX4QL1tAKIAoOjvoGztBenWwfo2yVzgWxU+3iB3V
WJEcGUHJxkRS7JKKMs2+2jn7ewr78+rOin3dEpV6Msq5PQWWDVqMo8aM/Vw4OUb8wDs+U8NDhfHS
Gm6jSzJiHd1Gia9fy4q8+I6AGVMs8qA0gExnD6jI1cK0jJwD2oF2dyEudWURaiBK7dMzozhPXiQo
WBhT08yxVsPndcz/BUGHOpPO/nMJZ4/KtLpumGRyBlgrCzuiSag4TcNw0ulIVJLemg/xI+Jp8YSQ
lmxVjNDLYXNtG75ADvp5GWfPpC6EnlxZ7gSwSi+CR3q0/ygJHIwxNN43c1zdVUXVfHvPq7Xvf/vZ
SUs5drVA52DubJNH92qZduUj4HdHL86d8u360emCdOznn3l2dLJgmkZhwC/WCDTLW4w4FkNjjgh2
T1XKH1tjRl5dtwFdLEy//6lnDcp0mCh0cn4YNDWz1ZxjpSMSsybdNfKmKbAMevMpoPX63oleSOeQ
k19t6eEyiZ7xaa/k46KlS9I5zaNa2bJFyhsCaQO+FdMm3yStgxTz7laYP20XBpZYzrF6uUwggJtp
vrrq1zOAzZNl10y2BFyVT3OkB4MzO9m2RMbIoi8EC4L79GAbnnbBcCMFBJoucQDVxWKk/tWGpdw4
9Cau7cUXiy2TTZjT7Cyjlc72jKmySqkbE26OAYN/a55oB9nFW+hZ3nELNIpDf6Phb7BJt8KRfaVN
c3HL/f7zZzuFJSDh7Sp+3iDgZKJ1LDVuwFxXdVgjWbMLZlL3pIyf0regvYMVrfU+63iykEzWzDn+
jBjLRaLgSDyUc65ZXzkZp45xE5i7GRl+WpKAK1pLBW2mNyY0w7ZBu09SL75GqbgwFeUF/3Yrz1a0
fiyDo9xFfMdr477eGvxejB4MsBxcfCTvzonPSyE23RUxlcl2bOIeeuPQxOvCUo/XPNgLwU4vNoKw
LsM9MKGgcIZHnj80xW44JNZDwtPhVMFbqNwqFeP94G5SnmVpIQfSLjeJDXJS5pkzz5Vi3ukiT1e2
wvE+E+5nBwzW39BpT+swDp2ew4fKXS7kX9XxEL0NMAaM7ia9kThZtptGvDOlX6YARpTzl3ZLVuCo
M+61h+djs1HVmzxnlqj58EO7X9f6LNLVF+NsbS5EUc6HJp6PvkfZn05voYR2ZAsXNqp3RbsNhNuq
3arSQRIyqB58vxLdRTn3sLLoPlF/vt68CclDXnlTteh+x/1rhcEDBJ4b5P5J2JXWsvOP4UpwBvNL
8SVxKWSfVbgf8ZwZyw5FAp/xRii80Thowfy9Jy+KMvtNscStJNg3R8fs7tpmuWgVhGiygPzF4hTl
TwF7yV2ernqUG0evfj/xQmdr4lYZY4+/DGqvDzPcNcaGpy0+Cfj/GlcpX08uy8t8zDEQd9LRZnqY
H9cVOFJyOK3RHYwPIdwN+uNgrKx42WOhLFwtPVgoIQiZEWwWrZj/1xoMeHL6lXWLlPqD22KuIN9Y
FZ69I9ygeTuRkweRz0WFmWswiUyV95NW2bX4oozYo/DRxBZHF93yrGB5Gte9+NLZwbUS4C/zKvgT
YqyxrbLu4As9l4QFUZ1kkFrFe8NYkSF3AsdJkscXjjfsZi1x0OQ0PXDe4tDvpALBZRuIrTJdtApA
J2lux8/0FWqi2c6JDddHPOfHgfPLO9si+1xNFdXk8lRfzH1IqFJgj7kt4qCekYe6yUbhi+RoPyRf
+k21ypbFTf1IKhOAZKl6LKRfabgd1Mf4Zlg2G+k1eexHMoSu1g/zdXzfyv9cp4am30D8SO/lbN1J
pnaK1HESZ+xBDPlQ8bV6hzZoITihuJlnI5q0k3I3sojyvapV/ktPRbNW1ImWR5E7u7b+uJa+tUTF
hNSwoyqb9xJI3y24jmfTw2vYQK6h0dYw/azbvc7Iu/SQfRmsdk9IxfRF/KH+mkhO3Fzzr/5lI/uf
K6KtgdiQjLhz8kBo5eEUx715r9zkW+nGyIkYr/bDU05y1meprSg5wnGOMcNOxqme4cg0AhtYoagt
jw/1cFvXIOfQsjh143QVvrxnI16cNAhJHlKinLRLUuM0nI42cdTHZp6yZvtoo0HHa8nU/irCbQUZ
zh4fkzf9OWA9eOtYZ+hR3ZPgMRCfe9+JtqbeW/0K5qck2BNXF2BIO931GIOvaXfPD0N/bggdFf6t
XWjxhyUd96lKrfv8ZZoca9rHaBF4LXCp34SHCbvlPttYJfZjN0XGzMLwUgW2fARyTyApqhMr3vTX
0JXGtas6+76GvgyqsY8sZB3ZKqXjBaZjlbGM3lQDogOfmlwlkiWjQCVgKpX9ICIbNv4KaaqcwOE5
OeFf5Ox2oImxz1JJuiWGXOaAZFuPjxUktUVGlJ9dEjXVssg6puaeBCcCYb7WNmRGO9lGOox35Dm0
xqyiGyoXTk5MfHLnFyhnTqhCA0YKt1PwLhavcnTXpssWdarb3VflDL5KneI+vWepvHKM/DNI+PlR
/08T7P89srNqudHrdCrk0LrvhG2sHAwaC+YS3cnIavgJ61KW/HKVbnTa0gQm4OWDmesJv2VhkWAA
WVYmGvxyo8GmsdVgF1UOYAiGf8EtsbbS4FImaYKXvh4XXUtSni18Clsyw7TS1vfNr/Ce5NANpGlh
dXzumGQ6xBmeqD5HX7kifPzr9DPLgUWNZgUeGihzf0Qt35aPNEgls+xFACAesTLY62kL+fVyumm2
yRJuF4lvd/8elYAbOF8xz37zvLgoB1kRYoN8Hd+4Txu0nQWZi0xntig+oSONnkXumLXPWNDHe3N8
0w+Qw8Wj28SO8JG+wweAgxcTWDVuGkbPqFvrziejuMOExj9Fz9uCZO/zgQGCivJZHCdC9fsab7TB
FpE5pnZJKm6yik77sN32tctpPCZj3gL5bZ9MQpO+yF4D5EoGllE+5PkN/u9jujz2j1K97DtfGTYN
IAPZuldOtyfT10LOGo0dmSs0uyUBTZCuFl1x29YrJUN8W9yG6XJK11KwNjKnkNeQRg37+AVzGs3Z
IB8C/NlCdBe1CAe/6pdklSBEk4vbgrrBdPLpuTvdQAHXk5VE8JSub06hH90K1qydDcOXuNvqygNU
FBCFrgbRpV6VzVIK/SHaQXtJYjeIduO0OQpHVtWDAQe1x8aNCbty9K9IdcrQVw0XEPbIXw+sx0S3
ttesFUgjKVhljW9Ss+P17n7X99lIO2WhNbuhWjTv2WfnM6kp1nC3tA1JZ+QwCrbP4SAsd0r72Yts
iDZ8EP94Ez2mNA6XiNSWKErDzv+fcbhiYLmu1ySPAFTMKHMFNxUOUraqrKXR3yWoOwLzlyWvy2hX
1x8SnnzgKrk/qzeKRf94HBYtX+K6uRl6p5d3IEJCy9e50atoaT1VTNtSWHKiK1VPFDByg4F+pnZV
6HrfkyfjcXppVuOOE1bvmy/MOEhJ9dR+qd01rwo+8W1/QNSK97Q/2VgG48DXGmbYfi9yZxYxvLEP
aCje5Fautp/TiLvYPnkoMiuiVJj0wxOIvHgF5es1VO3ggcKK+XJwXGQcJyy7f0qWBZefLQXOBBGx
1tj4Ub2T1zK42Ym/4jRxOH8QF9Vn+oCeTTsY/vhkEaEaOSYglZLIFBI13MayhR1TROLX7mgm+USC
LIoVIjMx9NACkWQ1roNlYkBVoXEaP5yeTu8yeA2NTJMFMBCWL1mCpuCIC3EL5PU9AuHUb5qX+it+
yMVlljHF5wF7JVtBZ/PddQF+BTvlycdEuKrJY1PYytuAQLTzs+ExBwqnLY583tNSOagfNWT30DfI
Izh6OmUAoYQ0Id5P7+HtxEL3EQIJeaLnI4SHbD8Ji/Lp+NDcprdHzu7yllvF/nDUl+mqfLJ20lu6
mrj6V3N8VitOUtVBzpiDutqOhyzUBHJzefILbAHpi4hP3jgrebZOq4RvTbZugPxZ0822/zLS52Lc
CEA2tpPbHk6PBqc0X18kHhyQ2QoQ/b62CFrnApbzdfes66TKgn6qeNAPDAefsnTLN9vWUEV8Y2T1
qFdU42aznTvv6PLj9xhQMoTaUwSlFmVNxH9yLgO8w+bUWKKjwwWV/DZ9SxhFas0LDu+k89nV6fOU
n9VaWrbpQY43fOU4hvTl/F6IH9BO0UCVnNmfsKsvmpUJtV/2s/eMzx+pSLZWpwXGP7vVFjVWmciL
3nkriRVvv/J3vPv9U3V8K2FrREykCiTyJ4/Qkk4A2/CLwy/pqh3q/i/9Y+jtInLT4iYg8N1c0fuW
ScNbGF+88YxqMC3r5bpglvr5781G/usUwV4jUZkzSFIlnXkbe9G3/U0xC8XM6j57aBfVkzXDC+3o
g25GYptuuIu+1PlVTL4INUG8zPSA4InnKd0Z11SCf2Hj5gcumYpGTo9pwVU56/T0mvB/SDuvHbe1
bdt+EQHm8CoG5VAqVbBfiAou5ijmr7+NPsCFl8qwLs7dG9jwsreXWBQ55xxj9N564Idim1705Kv2
WPzVn+mu3vmbZFs+4iJI7OEsSovJsCkuE5ak7JisJzd1rXXHqrE0+uV05+Z8q/J/XxOKD0AvADHJ
fvnvzRkDQ2pig2vi+AK5XSefb1tpC3WfW0d8D0UBQ21YFNePUl/HeBgIOY8ec+EHTDDsr4ry0wK3
kKFgCPYzCSbvnA5GRZWWbIEPyXWvWW5p7fp0p6GJxOIA7rpb9rWLZ9P6kQnbe30L87atevsD3Xzb
ZZZHGUim9NKLm8E6Tt2LJHrCFvmweLr20PhC3bZkwVEUzSkj1+wjJ+jfk+pXUPDaAHUJeV4t4yFj
7dedFG3CobNeav8lJ0pehFonXGXn2jwAQIutR3Phkzpd2OLika1jTPdCv8mts/zO4CwLzqO8+91V
dTqoASaxBq42R9KQWdt+Cvh3tK183bBeCksQKPJWpeyPF7Gb0nQrn4a3HPCzg4sYaQedoXRurVn1
87V+ADXlYrDIeenf/v22fDPd/s/9M+BDYKqfU0X/+0AoWmpodS9x/+wh3tEAQJLUQtjYRooXExim
z/HZRbdMODzMWmTOrP++gm+ai9sruDkbSpoVaa01pZcxP/QufZ7UWkKCUpnG1JNn4jyMmsjO5A2H
tjKzi3mGAhzHRD2GCzObexiHYsKRjmaDkgSJzQtfViPume5oEEjl/wdH7Dch4O1F37xHWEKNMqjF
37eNa9gkxTIILwENUc2L0Erw1QrWE1NhRdnJlU3tp3I/nTgiG6iiXSlfxGBZ6p5y/RSJbUw7Qh2w
Nl9/xcm2Mu7c4t9KkP/UNqxErEOmoaGikmmZ/vdLvgpDmSQ5BgxIo35+UDkt4L9Sf9XTwTJWtXgy
9dfR1mDslCe0TKTwTaMnCicJGg/TotqZmh5+8dLcKLuxIkbYrldCBibbiS4tIoalse9h7XzBrvE3
aUWqsW1ZB/bdCJoHQpKCNO+R/dYsaXmteKGG8lBOdsV+kS8HfF4ZpwBk05v8DPPm6Z595rdR+D8/
P04vQ9X5X1H9W7y0JEyaokjRWd/n6+Iwg06JhSSDyJbIYAyce5k++rdVaf5ADVIhXBHL/NYQiWI1
LMPGiM7p2nqNRLe7tG/ZM+Y3SgFpOqAdBVQtyItCWiFjNaSPZjhd/V3EmjQJwtFS60WQbybmJ+TS
hJjuWXbjGbqT0CNey9JK8b0CWtVT8LN+Kbfyo3o0j5wjB4p0NVxqNKOHFFAgGAaao2l/FoNT4n+M
07aMXjWAQkZ9UidKAf4K3Fn5FGFj069OKR2HQ32X3v5tUG7e3I+bVTrU/U6ZSu6HcjQfcAdBvVKx
/HE2+VLdCEWVnnsAdWt4XEQEPhNE6Zrb+1nO34Yvt9dxU+T3U16KWsh1yDiAeQwROHbYp+t1d8SF
mu+Apop7c0EKQOLdG718X2rnmzAfSKAHzmScm6WWaMkplOIwhpa1sppNAiyoRYXk5paXYYz0ZEKR
SMdbJLDBWrcr3wlugnfw7+X22xj49y344ypu1oJBy6YkaKL43FVrES6lq/HhDvo21BbSAbrWqBLd
y3QQqhgFVMLMXrlHnPs2mry9iJvlM2jTohZ0bgVoNM69+Nf05999ZzqDTMKwcC84mDbQxux7Azhk
Rax231YDg2alaep/UWElpZVN5TWNzhx8ouSxofeRbKoJ08pbBmN9MKdVI01OKAv2pGf7WCKGQV8z
LQQAFY+eH7/o0ga7mJwzLMZKUIdMgXbXsvSuxaeGvBg+XMVjTACaQOLPhlC98LqCB3WVN6TrZVXM
IkwYGv2uzD8U7VmYSHb40HLRNSmwXltsY5m4DlNzkUdncygd3X8xCw4PfuNBoqi5BtVT2RhB/tSU
0D5FgyItmoBQVLv+iNECTuumOIr0DKpLJO2nrloUANFGH/kbv9bUX6aZ2YPFeV46Bd27PDyl4RKg
VRM5hWgj/R/x6yCzZ2zFqJY8hVw7li/Dg1acemEjXVEHLwiHz6RFpPNpDlrUqfBKKLLJUuhdK11T
IVAdT1ut3CrKJsRCFoEMC6bHTvnRAaQL96Z46qkTqkvqH1rtPNH+SR/j4pO0wfW0v16EEeD2LqvA
pi4IsDMv0RPUByc/KEv6hh3Q44dY3JdvarKjIhXKZ9/fqNyOgAFVXGxFHQIpLZPyM+E32tRT5V0E
IDlfhrQV8i/OfT7fNn/UbOKD9jVYWEhQlA3Z3C6A3SwPL62x4l9MYtWrob2i36KOCh9oX5niotxU
4VJhGEJDz40iB1M1qZcD8s+lQFI8LZuwf8tM5JWIOp4oNf0Pkr8p1VGtUZfOZDdm3A7HvDH1MHzU
I3lci4heEqUqBmASzBsWKSQJvksjEQcmNksjdYav8tD9JLid2CeBzijVnuD65rhQsq+r9pGtg/ip
kHc+HuMK8epTmS0ZqHw2WyGj6xzZ4MpFb5YhRY+1bXr4EQ/+ka4CNF/L5jSFGnTYjB5RwbpTkUbZ
4fS1+Wfamq/6cUgdVV//Tqip/L3yUGuzICv+Msa9oLzSPEhIlv2iQ2Hsy+eEVsGlrhfRmow0BoeF
m+zgdifUZMcIDpPMsUBLXX9lPBSILwOXCVmGGaZwVGGZd5+mgAP1pS2ehsLBX5ns+8KjR9PRL1aq
JQPprqJnvakR3KZ7BVpdmj5IzGsH30loLif9Skn3c6hKhcrTQFISKk+91nki4z/AzTb6VT9xs58S
cuxH2TUKEmkJ2LZhfqWHfqc8p2BFLbv4wVo0uBBAGe3BTZOe6mqX1G4drvXem9nSiOhoIuIitw5g
DE3JMV+BIKqqPVbHrFwIkR2q26HaXRvCtBcqHVbfqZS3jklgz89VPwrms5ivJMMN1UXyqFSwaxdz
/PKL8NkzYFbW49xfan6M/sBiedFB7tVEkfs55iabPYKo0LEl2G3bNU46vtI87jlNRod/7x3fj+rz
DmZKjDUM0q++CUXDKLSUtmblzMrnmMGWMKjerMqv2a6qTYBsW+2w0EJyOxn0Uej/n0qXt3JwuRvl
qmAVVXhXlz2NZyD8TGmVB0u9iP4DoWXp3mIM4P1/XvK8GfzRDSj6aEoiNYvOtRNWl3Ld9MskeMl1
t8+XQGcjJxUcvGPDJRX2Nc8r3WPg2Da9/Nj2JcdHsPybSpGxcEGfj1wF3rUCFsi6UF1S/v37ev++
PVsmFidGfN/5wl1dwxxW4/gMoVQlhtDFR1CWUPEPSbxsWJHR66/71COXwcYr3OC9tH35jnftm6j1
9/78x1Xc3LVxmAZD1biKjlSzAJ1M9l5MbpN6grnEkTsmjPSWV8Omt6yX3lBgRl6ZTpitsRhxvNe0
S699hvlGrFxBfL1aD2a+Fklmv6Nm+evdMnGD6UDPEWAaN+e5LBq1QIVId2bBVuxIOlqh04iH0rOE
LbcuYFRNy9igb6bt4npXAr1I7wU2a/Ph9fY88edF3MidzNhXASskbNWWq3OqdYrqVLDWZS8iBWFN
d5fK1DyMyYp3wslPKrG/eI9MYJ88Ye1w6Nt92gULudip/UMGslRVH0P6nCRPNtUGC/8VeVBmC0/z
4hmdG8G9tjb7TCq8pNVhvF7YyZJjYT2M4E9NPSOHLaaWxCwhvxXcCJCa6T68+3PPJ8V//dw3Bse6
U3UtzHi1ylfau7JD7D3zDMrEXr2oOJ2t9VVaceIIaCODwxocWfay7L1vjtbo4IDmUdZcxe6p8wdg
7U5h7DvwyoUdCE7WrCe0f8UPxXqBTgB7Izrl2l4r15RurTORuGDnB7ZmC6nAxRrW9W/E/7XDzT+i
uVmpdyMl5zPptx8XB7SBA1rWxVux76SmRi7rPGtgc5gooC/pnQIT0pya4U7Q58qDwjksWYh3wYt/
rVuw41O9iiaI5t+lxR+rWNDl+mhG3GrlyI9nfHRrCU+fwkZ5miMO2rX23PyMH+69X9/bHCz4f37u
zaM9jabUGAY/M0/wl461Od82qhvvJm9yCM95gYMQ4O2pFr/ydx0R/qf+Q3VCzdMZqVDUn+ABz9Bs
w4Xifq+hjlfub9/IH3fl5gEM/VDw84S7kn21hPkyhN7nmq1uiMH8FfrOlO47DPmd1/k/suSEi3XA
xiaXO3J2kCPm6bHT1tWwr9qficHcJlpp25S4JeUd8LhibgZ+LoB0q0G2lXeIjWdlb9KEH15oWnCe
q/UFDZyc19jYFhnl+GKaq/Yj4yPVmqsoYzO9CfJSyxwOO0xAGOkgA+/0eYrS08vCDS8SEknnCjJS
5ZrXx+TYEved6xyNnhTGXBxdxmI1mrVjdgSlQnjWC6+ql+l+6G0mL0TfqY+FQC4g0/Z+z8F0+FG/
yqGdPEvH5B1IhA88B+LU6V7yrDI3r7+9DXOiEoYpol1vpURCK8Zm3JYRO0R4AjS0ClQnk9g8Rcyv
EHvFlz5c5X7kkrWGWwrXILRer6+XOaTNw1DsyAVK6ydeWNg+ODeEk+mqyp394XsLnufXErlGTi0Q
QG4Bvn2ZyLNCIzr3NtPdLvMGBASjWLgiY7hwI9SP8qnvtkW9mnonNLYS35IdgRJjGBicQv0gBY8a
JQcmTTt9Krb/3ux/+y5ub+Kfl3fzemXdGKfAHefXa4DvHohAzcheosWWZS+D9a75x7ReZ+1bKy6b
WcR7daZqg85I/UmUbzfujIGI4b3ElNlOy202bgPy65EzYjsu6r2v/xKuzzFwPj8+BxXA2IBWw/TR
aQctdsd7rQXlu7TAkhGYzcQxVZPmPgcPzR/LlBWXSteGZnKuYINWoDjWgbyBbjUJG6QkrJplv+1a
1nJ7mLxY0yB2H0Lmsf67boyrwPK9n6Eh2abYH8RBWWQMWZVq1dLCVQN+e2rtUAqdWJ/jgnr8d5gr
4J93PodfFiIrfhfEQ329WPFZSnei21zkLzQu3W64WC9KQ2SiHS3NT/FTeZi+qPGSi/Yl0/2H4Xj1
rhou/FX/Q62PmnGQu23cPuVX3bkSeRYhJ4iM9UjDkuKlByLAroZrC5MR1aBrjAuWu/LcPGSchXGO
RcqxulLTLpAGmM15+uCXGeJaEcf/Imf8+4H6NscdjukzJiOdwd9CejRaeFAL/WcP+sPfl+ay/lCB
S3EOtRyBWYu54zDKzy5nsKYXWrfOxp1ApIPmiBbhewzxDyU+eEYFTPzFoy477Ee/56HYZoAMDHbF
+JZ27ZsWbYhwuWKHJr4Pwr7syNZTFC7D2pavjqVsGkzcvDTTi84Ij2RsRuEw9Sl5lD20a34s18o+
qn6JSHLozvxxYSyr3IuiZTttW+MzVh80Bn7MN6qVyN/vdiknH3oAGkJsKOgrA6NRjqMYpWaN8snX
vkoR4A3V1rVb1vQGIMCHZ4V086n4mJqnnp2mj2iHjg5uZPyX/icTm0F66qLjGC+H9pRLdjS96sZO
Qz1IpGrhJbpdsZRWCzThRHIErYag/PqAuaxPFtI7yTws8D68wifY6yjNsn6vvSixh+RQITWw28OA
bkom9KektKf+YLT1Ijf3kkZ8/WpUGJ8fe/MkoAl5k6+egJyF5MtHLlRmExT2VGwklnTltsbWIB6u
cDLMM2L0uP4lCYdJ+mnQ6xvXUfQuAnTTdpZvIpyaHKTvV9meGBwp26icZeiG6vCYVNNZ9RVPhG9F
Fjn5BsKiFPmXH8Xml2ZWdkIOK7E3uT2WBLZ8KdmbioRMjF+D97H7CEt27xEpnK0bntWug3uVlnE7
37awcoHS1gwJZdEcJ/Hfl3/0m9QMJiE516/VF/OFGjl2wyqz8bONOj2JxVKFrcYtFLyGERhvAWMB
gh2ERRqcGXdaMkZHu90kpVt+GI+VvBE+xDdyXEhhH9bhayrb+G+JYo85AtVtD9YOswycxWqCPTyF
qyh5Lwaitr5UfwUumx6RCYkEdPfD6KHxWI2P6UOaLDvdFvq1L79nJrIaXP7JMoO7FBl4csAnb6Vu
70tuSlB4HbBjY082w9FWmmMQcYDg6bCDl3/vA8ptBXF76256spYUpHIsR+lZedQ+rqjn1GqOkmof
os6pc/j2C0SRExdph16JF4I0sU3p0kuqnMIuNqHzkaxNUnlOlbZrmmctYJaz4DDxUrxn9/asb6cu
NizNYp4NilOVyEO7WeS1VApDUROns9RtG8EzmmVKz0f9JACMBKCeczmCLkr7Bl2PSzNRRjSvE7Zu
V7+ijWVg3XMa3x4/a5eJz9yHcgwHxSgYTNgC8eptsmfJx05LNgGlU7Uv1i0eWIqglXVMno0deOsH
gnMZW61MMlrfEMaMdpF6I8EgPxXSAa4nLKHC+D4Vm1HQHB8FvsaC7H+l1UvHs9PHrnA9gEAraLQo
ytp0tObLkN6uWCJh+KgLBi3NCz8foUzRHF8wGAsRSsX7LGhcT0u1fOAT+8ApWlhd3oR4bcK0z+jP
ln+Iayt1w3f5cai98QTbPpK8iUZbvhDiR+S4iFXQa6hdiczjl9F8WhU6UJ9gkk1rbRZhtPaZHD4I
X02KedEWOyRiMGJgjJBjskwaQgjWOVVlFLpT5qY8l/lGUvdlfBGG3SRsZXnbJMe42iTJshiXUKgM
6sEg3BiliyT4yoKAR6bA53Uq9U1aoKeKPwQfW3f2iks1JQu1IKCA6TR9yTxwOvmpEenkftBnk6LL
2LGc7yUJvfEvIfSoxMbk0ESePk/PN1MFcXWGa6iMd1izwnIRi+DPotaWsoUguUnp6cW5an626iII
HvWe74I23cxQ5FOiHhBoZ09m5EQ/S8RIwBEHvlxsMjZ9UBBzTbAAgdB2PxgkypcKHVzmodaPD+bj
1RO9wsth+xRnepwLn17iNd0HuukZ5SJ4r2pPeTQuqm8XXJbGOpGvwwS/+dzGZhvTO5vXRg63aEwn
p1CPV3GRUpYKtCOpIdy6o8nrxWwpqL3UfUDLW98MLMFEQ8DiK0maXgsYudh50K0jWwIP7fGEJraO
WgINQuOo8gpZr5k8hCDB9P2kOkG+Tgmp6tYz2CtedIZr4vsZSIVY0faD7tb0tkkTQ34yi1WE8Wl6
VYQVn2SQW0onMei+egBzgrAoju2pYTIeuo28t0xalQudHrXpFoktZg9S4uq0ckgSVx0dFwsc815y
+aRmfNXavaDvcjR8UJWbrc+ieIheTAwe4ROTqgAXkFh7LacKVwd1oH6kML8YZXY4/TmkJNkv60rD
Uto18ifyC2E4VfKqEZ8Df5vGLsLLNvtsKUKk7E0RCL4QXrvmymThgOqAh0JbWBe5qJHBuF35RC/T
PEtsdvmrCRo/3hbt17V7FmmF9DFVt7ovZmsCLYKZ0Ff5vNmOKT7dhZZ+q7hZ5XRRJmhOAzqii9/E
O21vjldTnc4jqvpmLbdOLc6KHTQtm9B9NF0FSCgr1793Aum2pP39sYqoi0AoYHTeavvTXIiq4srH
0lue69glMKilhJEExfBd2t639tntp93UH5Y5GviG+TSFkO8BHmy6I4NiifnGnVPCInvkQXZzdw7P
uvODft/yuL+zNApQkS6DS/7vaSGR9NTMqmk6w/1ol5MEX310rwSo2qQfZ+veYzY1Zx/00/2u4W3j
av6xJRUXqmqYQAZvOzmJolAYNpyn5sgNw+QUstGyNbI6TuvMc/wrM09dXbbaneYu+uqbqvn2k2/6
qmofCKgFyol6FOcdJOaK0QBqFnM9nBXic6oF8B9NXed0/7psT4Nlr15GlGsn4vTS6aNoUdTZwCVz
ihL4iNcTq+uFuMljOCwYVKAYov3AeglpllW+dqONTOWg7YHT6cFnETMgOFndp8jfm6BhHMcfLeDd
+BKoB/Y+LqGz5u0uWM+LK3xmoK8jRLLG0S8Blc9r/iaYdu/R0KFZHx+IuYMPxq9bhWHaZiqXor6b
mtOQ7DV6fNicDTeGrJSffAVkqDtTDifJvfZ2+ELngkyvvXgCfQMQzTiLJ2Z61oPyJTzEZIdz8GMZ
/1FAUdHsmuXQHvcM6Z3pqyYRDLnnU/7OzVBiezIWyZOgLSOmcURjCItgOQGis/k+Y0gabg/duWd/
RmkRLa1PixGmrc6wPIYSbkRdyIjlC1F24eb7qrGnJ7bLU/Cln9kDqhWZmLgHP8aNvE/eLWWRqgj8
4Qs8Xl+kfKe2XmyByV23CaOmh2rYsTuw7gleUmzSbpUbuyR5aJtTHh3KwYtYSXXwdE45vjKsTbp2
AalAaFdgAkXRBYUiUOyWtv6TIxFGRfaTQptDzti6CHeBKuoEyUNO1GFYePJyRvy1w05q9wlLarEL
6sEROF3V8aG5AgG4N7hXbpugtw/wzSE/MXMpkideHZRzdLonRzEXF0mwAR6pqAhsK1iavzBshd7H
OiI8XNhkAFa1g/6jm9U2qLeDV1owiNN9uyLBot8TbsJOqor2/2KB+fMlvzlTX3Uh17uOK53R/cNa
eOdADyQRqQlZAg/0dM6489idOR/k94ZO9+7S/Od/9EG0rlODgtUN+U+EDNcef4Wv/gZlFQIqXh5x
kYGjVeeH1Tj4Hhpttzz0lxG2ZrW4HqtTdLJ+FvPSO2Nf51gyJs6R14rvd/ebe0vhvEz/caWZouW1
ZXGlvQ0Xh8FEMOIF6Wx9kZ0wZ9nWuqjuNOW+iT9un6GboY3QTJKcmPM38zF5+SVazZwI08leCdJ4
E5Ypprnrnarlmyj492fSN0fxSsihpdw8t4NlDVKYJdMZ4JWM8bo6zGOVB+jelQpnzZvoxBzUYxSA
M0Se3B3qn/K4y0lW0o7BY7W683DOH/dn4+/2cm4eTkGQcj8t0/nhZL4W29IicK/RgbWbYuK5JJGr
TV7//ZnfzJ+3n3nzUBaVXMgIzKaz+EALHALIYug9kYPgoX8Dp6hobtPZ1js8jB/xi/loqu4oUX2e
zMpR0J+T4foxa319fLnCKoye71ze355E1UCdSLQTIKDbUV5vjVle6fH8JIbAHQen/rz+pBTueGOJ
KyXh8bOxHPWRJ/MS2IqLAzlkngRKscWFtjLW0vrfV/TXsxgDFwOttKyZJL7+991oZH/sccxOdGc1
zyCIzsaqe5gVADXKjW3+8e/P+4ZBmr+gPz/v5l2crloltxmfN9NwyFNKkYX5NCy1U62/qRPTw+HT
fErXqo1v8rrk0QWt7foxmmM0u+z1Iem7zMV0ryIlrPAm4yXxLI7HbwKNZVpWzaJv73xt3yZEtxd9
8zLXYKPEMOaiu/EweaIbZEzoINWp+7F/wM9kOtFbvdZ2Fdc7HtE9hrxecuxhVrXDVfvICQ8nmrhD
CnpnnZH/dtj6837enG5FkQHlWHFpWuLpS5741J1T1kYc63NWWWLTBrYBneWAyyW3773xf7e+/nkN
N82SvLIyv0i5hpmvKA1blZL1MKzy9leH5UYjKvSdxMN7nFIYs39ZYPAna5aM0ZsB+c3xupE1rS0i
Prd5ncuX69I6ww/UprN13XbWJSGrcbziiehJYtyV4vnKxDgLV9UyT45i8syYxFFHJmCbUqVInnZZ
ur0OK9U4+T3BKbDsFIGeR9/Q3dlromOWnp88Z9enBFdfY27EYC0Ha7/0ynqjFjbzCctLMDZMO3V8
KGVSSTtH6pGx0cW8YDXzoy9R5Giou3r2oY7FIopWwdxbvXphtbJAvirttizXxrSbpPMEnYzma6DT
4POGz7JfMnHin1LsldXO0tYG0rUmu0jj10Q52xQq/RLjfL1asCsgMaKOiWi5E1W5b/wlatqys+lq
98QzI1/xamstg13PXW30+vIXiRCpRhTEQKLsOe6W/ENDVzxDOuZJhBsjzl/LuP+OpOKEugsPmVA0
oj3o1xV7M0cq7RONyp9JF/oXsrjNcaJlrm/ti3rtV0761aHVWdB/WCKTomVcR3YBEAi+GUmvKNQQ
eSGP5jeRAsvL4DPO599DfGiS2k4/PztFHX+4MHxXeGjeoKc8tcaHkpGPJx6nAZIo9Fma0T4uSGoH
B1HGyIQ926nyySRHPVVhDfQHYXwQElctXvvrsvqhvsCfaCtXMk5gJQt9OcSfbULww/OkbJvoK6QD
IGLOesTupvT0aGjrlWwS/TQt+6DaB+mRVSiDBV3Gydc13AVMf2AOIss7ZkhKf8nNiqFrpL2NsScS
zRobQAYBwyBouyY0joIXSWc4xKkfF7mK+6ESPxLhx1C95Qwygp1cL7VkOeXv0XUp6S/61SajmWiB
fitSMEXGpvOfQ8T0WKyvUgKxYqkIZ71wZPrLKv+PIX7O1HXxcm+o983nNa+IZGuIIPWYPGL9+e+2
IVtJmlRpJ57VPfOIzCE1JMowQM9b7dLgl9kBk7xXh0t6bABLWtgaKAnEtRpiZfuR8/DjS99jFFqC
TtmEn9khovHr41JdyfmScBg8BnOAToyNdd1Zi+BARDK0hPrU7k15qzHJcCUHK0dz6S7aqlgqB+E5
a5aoqzP1bNW7tHxU1FejfcqUz0w8+dVFzLw6W3Wiy5QCOSMiBjppLY6TYcPgLf0pDXYW7vKf9P5o
rWJQFY4mmRNrRjHEi0uO/sFzeCXYm0rpaXjiXE1nUbw3Yvg2X7y5tdYNA5xEymvRloBSSE5FMwx4
GgIJIFNIPcgNhpeZG5oO8Evc1nj49+78TRL1P58NChHRsI4W4eY0UI1yK09GyuojoZZ2iO01EsRv
s6RnGj9RFg4Z3xIDGG0zs0QmH0iRo+EpbEUGr4ZGE/EhrxaivoxIyGoXsraka/jvi/x9SLo9V85I
MQkrD6jsWzJFGU1+WdJ4OZMpHdJ1FTxMyNFXjjP3TflQxXWun2scKb1DHnbyJkJWCtwIYoT6XF5S
Rpe76EXet1/5RZxc7Nf5qT9fh4X5FlivUP/DH+obzG2QXVbGZKqirYsAFWO7c91jkrVnKIfAE9+4
GmgWs1uZ19frNSNHbzeGBtSgC5q/aNxKykXisH+Q9u1juqoP15O5TX+K71P9E+xyRc/Bcsa7FaE4
b/jf746CCwY/DFL8m00xbHKpjopQOvcbGpv+T6athoTvmOztrYEe8bo2MK4m4lpqlwi1Kwm12Pii
RYiqikMv/2iGrWSswmBZBftR2ozZMgzPbFuEecdL8rlf2i0D27IHrDRzpAISkiFQfNCb3cY7Bg8k
e1spDDgtWhDlHWtPHRAwltz4Q9I3eQI3YdzJAU3wRz95TzDJMkK0Cld/tB4EWslEQ80qU4f+eKis
g2hbG48BkdfdNsyXurFK5SXIoRg16EdGoti4lHjc/LURPkTNngjixPrQg+2QO/Q4TNofFMPbQbuI
CL+DbY0XCfTDonH9i+/JR+GhPPCvElfVnVLsGyxkfpEMxHqKSIqn9S2W2JSmJmyvkngmkqzfMBYf
XsUv9WsiD/hKsbwbAgbAjhjSEjbXFVoZVtu5o9585DskBD76J6/a5N0BfTdNouqjmfaYOTNa0aHT
j8yBPBYjhe37y8qReWD9tlDi0XHwwmcEd8xRxlex2Qg/tZ/KkkTzVfKqssHSlDBHzmibmmqUbCTU
nUT+VsfoSLOfY0T1fq/CkG/hgP9zKwwkXaoskhNwc3hOOlNs9XoUqTDqi5w9G/DI4QsLNJo7u30t
1v1aesp/lrT82m1Qu91TdL8W/Vvhhart/17EzTHZlIKgzEUugsbhMqXcW/jDJfQMm8Ha0keXxGVs
7zUetPlHu30XCaaeORQKjrRb/VAm+Wkm5g2faizF1ClxfWQ/ooFt3ZaXk6d/QXtiVITbFHHjMm03
6rNMxQetvfRikJ+xB6qrfKyexIj2aF+guLeTX+0PCcUl8ckmFaSn6QuUO7RVsuP4Hm8QeJxRfcTJ
ygBL1b+kb+FKecqjjWoy37N5VwPRgUWAtmr48e+F+a+1CKZbes06EwUWH27HH32WMTKCTJCBQgez
dXEtxmAy2dJlur8g8uG+twIGOyQasbTHtJCSuOrWA50Q1sN7ntlvqqj5sYPPNydn4QUk/Pq/FxMw
emh90onpPpiUaHi+7bZD0ALZpNOWSeFBZZhgrZKos0za19hH+64wg6BjIpFX0IDRAxfePkCF/fdt
+lt/HGOOPIcFIi+HDPvfKxsUVRTDgNlyPec5t3gpwz1YjxZ7InpapDNLIBiEADFfnlngnSsysGXk
h+x+j4rOCDzIBqyMv/MpVNvsPSV4iF3y49vVvy/1b9/on5eq3ZxFatW3cBWO8xABtlc4+/Eb2K86
hJgdQ3B6WhCzbcgLKRSghS5sdIrOZp15aPXuYvz/spDM+eEz4pr/fNvZ1EKZTK0AZqQcCTootyJG
mmRX++tZncqgNii8KwGLHqafqcKm4yhXr9VgeN1jY/3ltlizBgSZqo5XwLg9gfimT05ax7M1Pmgf
1UCbybuaTsocG5xbtglcnaH6AlLApC8AUbT1RXFnavO9Y/hfuoz/vZCbh7wysnq6ioF4RpINNSFt
VqPmkSoprWS66bYi7id5iW3bAkHv3L0N37+Q/376zWkxoerXulKYezl98RVe98p1rfhPWnkktjR2
mI6rsG2oAx9lkwXuus7qS1wsc4wFgALuPKp/vZh52gZ6XNL573/fqr6M1VrSIpHWGrAb6ll4OYAR
VJupauCyV9IKtFkDw+X0rI2L4W3u/Aqfd65i/pT/rvjckj+u4mb2VWnXDH06VzHLh3MkTwfc3NAa
27fhMz1SUdN0DvUF1S3LNJ6BNSeA8Oe9jecvM8//XsZNJzgb4mwKypjybBkFr9dkHQGLblyL+sUO
HfUTrouVrFsOtzTfbfHl3gX8pWP23wu4eTCFIWutRk/nbwP+h+Q1UTqLJftiy/gk3V0ZB/pOf5LD
DQILe1LJS4VtfvWXZNiGc6OjcWE7d1u6xHBRLXfWz/z7q/oti/3XV3Xz9Cpq0sZCl4sMZ/2HeI3T
p85t1HclfB1yTIn+wzp1fZbojwDXmDxS0eUlL3vOcD4q6X4YH1QGgMZpbfeWO+qHPiUD9y2j4mmU
pxG8S0aW0bQjIUZrt4l5CqqzSXRCRjKq9pi0xzhfJL/IJ4SpWENNwhS2QKC79Y8RfjfTFjbRBx3E
cdmNm3pYx5SBJH6lB52SdT9P9MJFMj0rwxp0/tXcYNerZLcjfke4jBzGaTyM2v/h7Lx2W9eyLPpF
BJjDK6Mky5YlZ78Q9rEPKVLMSeTX96ALjfKRBavRLwVU3YsSzbD32mvNOeay3q+yCVX7Yp/fT4eg
iq9yJbDyOzG6IS0KYLWBs7rj3/E1CvdVRL/j8gxenh/3b/f6pOubiWl2qMR0vtcJEItFGD0foEPw
Z97H0g3he/sVsgM0mohcnemvFF+3pmuqj1kYmER8hd6lqvTMKXt+QQ3ilDUFndepaHqsojRPKnqF
yZK1omy9fD/nPLsCY17f0p8nfU5VQ11+4bX7OkL/vBX//eGTSjTL+7GQEoVm6bVcIz8KxuGtp3eJ
pwfHIPyvtbrELIiM+T4sNskb74Loz0umdm+qwaUhjTIvSL9dzkkxMrTZWCd7fdqFOl0jxneNo+pX
HKL7mU20jQBw0VGhhYyJz1YWoUKMRCWTJiyynHCbQCe16/Qj/bCwFXarIwA5jdOMj7Ev8qfb379Z
+cyIi8fGxiujvVYkWT/5aMd2xlYeOuY7+eNRh8JLPhZZXpbX5j6JMip/xKwuQ0qCV4UM22cc+B1c
GuuuyCVPQE9OsJbwRH+JL5ojKmDsDOlY6TS7w4vwfMTCh/SQz+yVuX2Uv4j6Qg9XUnoHogtqlbKN
1uXCorzGQUmih77ALIHloaMesc272c50T/PUk1uoB056dwy0vxoH8NHBISrp4DtW2EfLRbwxFoBa
hqObrdoFflizuNc38eJ4LT4dhkUGs6j9a96hKZMVD4keBJ0RdQGJJdUfgJEL0a89FHbCW1K4jcIA
HVUgugLxrjdsdMPjPjAwGtjIBkDwoC5cDTcNuoLD03g7+AjtUje54mI1sBfQWbzsGYFVjugSwwtJ
aCi3VMIlXkTCvGIi0PulgXiCoal2XKfthv/5UCxi6r3bIpkNkD2113X2oBAQgNlTLN5gZ6Cwmwh6
qjytWIgD1QmiXCsjIXo1mF7NAr+deym9l2S4vYgzuO+3qIG7u4y25h8ydCogYfidlubkWkmgKgvk
ZXCEc/LOIywXR5SFPtok8wt8mfU+XSc9ccYCzjNgj8Qz92gxhg8ZoA842lEvl3hPhT1k1T8KPLXj
2ow3+TEY6FZP5mOpObDoP9TJLpsN8vULr+28vP34yIhTBmZq6vBDT7ZjgtTDxoSMsLNiO7w2nstb
8brYotseC7ZB+vKh12devqtIVGI/ZtV2y6W0xqNuHzCyM4i41ETTzn733y7pZIO2BA2ZjsolSeRl
CHdt8aIppDLRIJpws2KHF3DteXt82uXeNjmd2/vyVp+WtfJ3n8M0Rw9ODhVO3XRl7fQ1yLMw38CG
1tugbw4cBfwMQ8+G1EoEPIptFDei+dCrqZ/x3so1bA77aLgzsTzy9YlJC8ctP9wZy0trxvmVnkaY
pasY2n6I3JShESH8cWywFoelMBdDMooh023IYrqJnGHzf0BwzKvmzwf+3988KQN5+ZK+2VvzUYX6
AYg0NMalcdXMG129aJ4JcjneIf13cKjQTb2NL4wFv4Iif1wAUBbOSyIgrC9YzLejeDoU5TQKFflM
m/5Z+2OQ/cYoAzPXC8HJHSNl3j06uMCP2HV0NElBltoJa/YYKFfiQ3XN8raLAuGBLueWcf3KeKyQ
ZlvbfGWsqjUJLgtIOTfWUl10S9g2tKS9ZDVc1YptkjspPnVErku0Gd2udNEmpxudYdwlrNIZAaMl
yURvqfNJn0Srk46DOExJNCY0WFR6g3OoTu7yZyGpQpqMztXdqw4jrTmNZO7/XfisL/76yVZuyLmi
CUZNi+EPQE0TeMBD9xCjK4wfj38lJ0Hr9rx384uhYz8sVUCI//mzTzbtZh93++bAiKBBCTsDpAfE
AtrGTN2OvQl3X7gN21cYeQNAZHFOE9Zmr3fipdVxtjkPicL86QrviJzMQPcvv3UlbOhByqbdHR9b
TfT2+nVkvIbYBGr9BoNGD6S4P75008ewEHe/r5BnDyzfHqQ5n+6+va/HIhTz5Mit1K8FJO7s3yh+
oZzZoavcqHNZvGAxD222h+ouutgt+oJDnX4vVBtkB3FjMf6f1BV92BVWHnJHGRv+ZfgZan5qMu+b
fTJF0C5gR2io+qPPim8HJ9WnsTs8TTf5X5TrL0xqSaQLr5oNh5jGqZFbG6uEpWX4bM31pZH/j6Sv
r6evyDqaDVUmrv3k6YdD09TRvqO3zNBidBgym4v2tr2rHFyJTgdoCzlvDPwQcSu3S4dVMiN4f39i
6rmSnmbM/17F6ZhqUuLWjBo+vcYrl/mHGRx9a0HmnfbX6O34ucT/vG7xxMerXtrp0VKqA6qmKXRy
RJV/uj/IgGR4kDSxPDTcTgfsobLVjOEeC4mIOt241uGthI9RtE71QGPM/nD5Uzrbyvn+Z5y0DWjc
SlM8P/h4Gd2oo63RlWfYcxVt4Ti4+gY4JN1W4jp83cfjiunzGobD+vebefZ8RHuc0BqqA52h1r+v
v55H2XEIGafGtauT2evoD8xlwk8VSiuDzuoB4mCz03GB2eJH6Evb+tF4JFHTAw58yeF4pmHP6vLt
Yk5Kg7KLFXFf8X4V06JvFurh6RrRnJ2t0Lx88G6rNB9tgC09dgULtiRzc4tu04WD0tl9+/tlnHyS
w2A26VHhMuTXI7X4HLbEJcwnZctw2HJA625N0hQv9DzPKKL+/fNPzqqKIEm5NPG7h/UoeIxhgrlW
0DRGRzWa6UuN6rM9vO9/58keNhwiuTooPPtjvhkMV/EzsuAo4I9eLDG5qe41hjZ7xPi/v3MXf/dk
96rSvVjVNb9boUuol4zuJJef3jBlpp9woG8DRbi77x+qpwu/fK4cVrCDySQcz036k8V+UEorHueJ
EGdO60hOww6D66BhBOgTQlp8Tb7HbRo5prmShiXu6Ys52+fadN+v4OSrj1KmBtp0nOsGxqCyuorq
W8n4o5aED14b4nrSN5K17RAQadjQhus9r766M5uVMC5lUFqERipAao5OWHqZtqn7TQLeITpmrkiZ
gYn10qJvnGtvEnVJEuuMsKTk+XeFEGT2rbJq0HkREVvdYMgcHmSiYbcHxbOe0m3YeybUHymzbO2d
DO2OmisbfaW9Kv3uBp9ds+3De4GDkh7ABdDWzS6TFoL9TkMQAqYsucKrsKUTlE5+Ot5lHzChi4jH
Q9UYNNLOVB+kjlwQVO+3qroUjZoWt18RWoChSvZL2R+1a3A/Nac7GjlP+g1Olug9D1p8NMxTfn+F
zpgJLWk+SzHZoQcvfS3r3+qFTDZb0C3ttIsSsryT+8nNrKs29sS5/CHnyriX1IeJf6T4jMG8EeEv
kxL1DpyUoxSJTdQnTcceKYVgrakPkZr3i8ZilUPVV9mXXjh1/phO6wsVzcKc8Isl43SBL00p31fD
kXYTyX6ghv9ozGi9I0m/6PXvjs90WPY35hYuaXRjPON69pK7+j1ursi3UKPP6bC1sEiB8OG4GtBL
KP92HeqoRbMemQX1WM294d4C5YDnDKuX5AtQKAfbui0/rZdU8i7uWOf+IGyRyEQ0QkfNLw39twfQ
p1GojiPfMMn0h3pb94GICnJAV3fTJbfH/YsZ06bUXlvrtsmRRKKHJFfHUQyoEQfJro4faXYdqbN3
rF6leCOdDg/wpT1k/ipOb/v3qzxZy7siNcrE5CrVgJcDNVJKyI578MUEgRrIv6thmjFhvhGtJKR8
zqRcKJPOtvu+X8HJd6vIVZMXycTq7vfCCg6mLKJRXR+mK15UrCP9ghjQyWVioS801Y+MRbXsc9oA
Sudi3Kigve//RL76/ym4v1/XyeoPLqLKpz3XFR5wZqBm86HjL4ebaNXXmHM4zgD+YA2mU/RJ0qSB
l/CiVmXewU+fjoG5lqpbgaRgnFQ9TWGVgj5wDdFM2FL/YvD3s5b4ixvBwyLpQAiM3Ohwf2mSqJ3b
gAwL5xknRgMA1ckPi2UzHZuMwOg0C/KDYxpOZTp7OUAf2VH8RTdFZkvkGTGpHvwMP6ewUJQFrky9
tMeXgRbtBy4iYq4luD7p4Ck8QOAkiSO+SK/DHxQs+kZ7xa+5HmDsg0emZd8DVFaXB1pYYNffrSWG
TQBppkn3AxPpSov/HgYP8+LBuZRc87U3nN5n4pAMUpH4axmd/rt3yIWR5KHBbmf0tBR3sjc8xD6l
ZKku5X6ZEk8TqNNNGAVArdBK+WK8+X25PncF2Ax1k6atDHHrtAHWt8gFlbGS+A4FwI6U+ybmSJum
qz/3vXHezmKzJeJNQsZXlzbPc6XkPz9/UtEewtIcJYtovng/D3aEzsbtxDrgZsFwq2R4D5H1HVaX
xufnTrWwQmAZEcqsIJc8KTMmpag7TDISZyRyYxDpusaz7GQL6aq3Ge7b7V9FA05YB83FuKJzPYJ/
flv+96EXcnlMzFnK18BEACNp2dLwVI83KLsixBBUtjKYTKd7JauQmw5lB7APog0aeUBJUfnR8y8x
5rom6QnPSgBr8Lgqsd5RFppzcagrKCaw67J8mqGDhEOMfa27UKXKZ1bwf/6Mk091f6y6Ph8SaRdC
6PxLZkz/pwcSw1LhCrvZs27txJdpkb32CzztS+EVdyAQN7qokZtKDo3eiwck6YzLBPkGXxTKc95o
7fSD0nRDkJNklHa0RYFAiIabiSQGObD1LG0WR5vwj7B4EglSs6RUfj89ZoQGifEyEQLmhSXiNOQa
hyuDd5Kxo9q+lqnqWc1dBzFo/FCAOMSVu5cRObz3eIS725h5NoF9EgmRqGjCBWbBsnBHfT1PHsTH
UbnVZcfMNkn2ua+XuUGcsSt3oDJmHKdK/oq10hfZhoyohenAXE6Q8ym2vKreSJd5PCoOImkDNdTt
BCHUsivP6Lxa8qVlMToVVE3lxsK2lNwY1Sv2mpz4wP24Tg/bgUDKRZm99+kfxVyT7CeCJ9OvYxJD
EHbBeQPv0Wt3SbUWi2eqq2qtRMtu/JDSK8v0hGjZHheW/nSkow8uhm69Ehw4dO09JE15vNwbAX6x
w9E2XvZPF1alM/sPXCTQTsB8DEi5J5+nnFVyLOwz1K4suu2KKHmMj8AmoMeAPAOcfMdd8UeRlubv
v6yeqeY5/VA4YdNCHXg6fTTkWNHKTp3laL0bv0D9AL7lECMMZ7Rl5wULVPnF0dY/4xdENtWMaAlx
SSutnVR3Bpztg2OM3rS/ria/SNeHyMelUH5hJiqNFHV9G+qwSNcSJNFuIZcINC7UVl9tppNdxWAL
RVk1axx/VICELIjMWgZadlvxAD23do7huxU+JMRZJ7Vt+Zws9GsLFvnATHkkc5epWCs5aq750axn
S4jaHK675jWOY0aMWFwtvxwgRLvihFzNK5DAE/dyeI7Jjclt0KfYmEnPjj+LlChhRnx0BexQsiXU
kivlLd4vBrrOtDTh4zIKL9qrKPGrwa+6q6o/2kq/0WnViRpdp0ddDOmDv/flutae4AcwN59bnx/H
t6ELSMYJhiftPpRWYlA9JbI/9aRdPVjqU0bxPXa6r+orVr29dS8VsHnvk9dLRYpxpkixIGljb5Fm
D/npqFMR22IYDv1xR3a6FnmsM8IfJpaU2YiNE2uVYiwJh3Yhtr7MFPG2gzwG8C1HXGJzWIjajflR
GvR5fetN0wkeNrBn/IXESGdBlZ0GLgW+ZfOFMMpU8sGhoFogDuNh/AgVT+xmS3PF20h24rO4htcj
7AmPIpXncNunTKQOfyJ9Y3acRHnGu07y8vDT3Ouwza+UFObBskcDHjoxR+EK266w0FhMCr+OVkq+
UxQ7uvg1/ziSsBSjW7cA85j0ck/BXHlcSI0QFjJ0RsXTosfafOuVnWJdy5yYw9vSWu2n6wgyUg1o
xiSebd8pcMjfQ/2ZLoQaYI6ugY+JEJfDOW6L0OLm1gi3mjhcTfCRsluNFdcC8RFJDFapUitMvv2r
KkLJYkKHe848BjWLSUbeAPkIjjGXFRMJ5VcGLRXypzNX8o7X2RK2CJtoOMROM+MjZNWBA21cQxOj
w5RP9zEYCgI0lM9Z+zAhwR9flOg5PV4hfXd0xYlHj1yjuVu/mAhl0JyebrP6SDNarJdDfb1HvcJ2
Eb9Nu686fsxfymGy1fq5VmGQKGRPsSnI8BX5/4gY97p9FhzDK740kMHothlMxr4U2RwnhVX0Spqd
SXHq98d1qS6SIV4dk41QPcXhlRWuzZF8U2aUjrBlAvOAFPxOV9/KlmGM7LXFToU1tV9gYdFktCa3
rfA5dLfI4qc7DTj4VqAOWaqyB2c79hib1zrWEJURsKsQGd1uEonr7Je/L8E/hzdfb4tFuK4E+kIz
Trroha6mYmS2vC3e0W2b+x4OLl6+OeGSjyW/NcCGPMyTo1670LyQ55rln5Vz/mnDMhCKcfz4ue+E
RVsSfynvjPghavzDPVCovTvPcIAy3JTvgD9ZppBcAh4jevUuBCHwKC+SoH8Y2Lcv3Igfu+DJ1ZwU
inUod5qQTPLuiBOAcK81iiZPyBfoATCKrUTZ1jkiOMk1E/zff1r+GhL8uBNMKWczLPvIKSCjsOpS
DHNFnrXh5QZbXXaDz4ycYUf5Yz3P8tKpp1liYh2irENDiHgC9FmEtolBMnlwELjj9UF9n/9LlMAd
Z19IMUMxStAZrU8ZGxMxHf5hKTrtLVa/hK/scKO1dgylSaOTpc6L2fh57FsvVZ6ljqi56Kkz1wUW
G6n0FdK1Dq9J9D5la+ZruuWEZPHu7/TcE8CmvZe36v56BEenrGow4/pjyFvTt4tD+hapW6Wca4nr
xAjSYcOuroDEE1GNZcDZyhrM6ZvZrTtLBHWhuGK37l2ZEijOfMJPveMo2SxENf+purUexHjkDboU
3btEqF8EDbBQ70Uws7jzZFmFrx3QFsTvJ+OvoyYtP6zZeoGlT3a7t+iqI0Eu8rvAYqDWe110ZUyv
w4gQzSknUs8YbOh87tVGC2/wTIKgI+DuQ4H1FF/L3XFRZ5iWQVvn9W1ZljdpBIWi3FSt96al+M2t
95p/2LUEpimd3aboXRSmn8x75vXwUyQXrQIT3vfM+/sgrxG9V3C1/khkhMB6O+AGJtFtGD9rJC96
TX9zYMvO71AMaJSwy1HA+5a75WC9FfXz3FCy6rdB34nuKq3c3Kl6H6tcB4vzsBD3buoP79AXeBtq
v0D2abcPtKDsOQhFpj/qx1OAf0QU3WQnBYTIUQCwZ9GKADw5bnXZswpHrbwmv07jYP8h3rc3R8KT
I4/gOQc3n3X0ek/yevm5DDRXJl8rXY0Hd3wajBXqfl/8g8bFyV+Rk2c2FW+F+s8VlnG4tsQFviWc
wKMj3JE3/RUw0O+EYOZ/DXb/0mxIzMDPNuvRKZiDozA7VBAXMdt2EgvJ5njVDw6lfvD79/hz9DEv
Bd8+x5OlQCiOUq10fI4zKIGy9GV46Bc15IaJOU9wadLyc+gq0fkhS5cS0rJEFuJ/j6jCsdM7S6sU
ugL77K5GcaWAhNQIuX44jFetuUy7XUqQgvVwFG8JKm3YmCSm1MgvnbbyYHsN1RJKmQy4JPaacKOY
pSPX24EsD1F4OxBsGv7HLFQGl1qL5plqA9aqKVn8EfznaQe6KeLRynJR4V4Nnii+1qyTzAQgiIsI
Y+IRs9HnUN3g51BZxLtoq7SrvFvhrSVwyBweKt2vMAvnzyEFElDL/FoFL51qW+y5WrsdxrdUw05r
F2mQ6MvJeqWsM4C9JZiZx1VbrkbJhzcDSU32gbEBeyQDdAdxZBji5UTs17A7VH6bUj4gQl1NfQ5J
cZUTINZ8RrkfR2SLu9VHh2u6csZ6xbhDI3gCk328jpPno1EE1WzpVNf7dlvSGTOYOSqrjDa6dMPX
OttNaVZN+wsv4c+6lxuqsy+rRDnhjzg9G3ViqXf7KFHZmOPbJA7qkJ1P4Zw0ufqb8A7Vvm05md5q
1Fbdk0K5n8C3heQRX0W7rzNcLA5gMleWuilxZNNHRd1Ve1gRcR1hAglqR32nt5pMoD1JmMAbvNKx
9T+b5Hzwr6XXePOI1QbyN/fck0W7HVE8FIYrb4tyMethIhqijrmZmUQRGh50WwXn6nbXPmqOcHSO
48WPRTV+Fg14bRF+IOcBnP+jhdYd1SKuBhUJLWEyrT+GXnHF+NcW90t5F0Nic7HHahR+sWfJGDZn
GeMUKEH7zomyfiFtvttWxhNNL0fzDHpeUb+Ksocs87WHZCfiahTRPpqusYX+gHREdgi3vP19hflp
MOXhkk8FD8ugD/hDjKUNhSodlHz+K1IaTMJKyV4NDED7azbXSn8C+8iS7SRwS+MEnPpTMfrGtCiy
VxnEustJDJVAs6khy+PSgbvMSbnHamr/fp0/50vzdWqWItPcsYwfGgtJbelZM33iOkWnX+4lgBSC
+hAyiY61JbL1EsTAnsFZ50e3DIZfxf72OK4oYZt0g5lMQtg2u6weSKaanNAuXJJ1sT+61ebyCFn/
cVSUGCzRiZqX7tn9cFLLKoPUNPspl3dCBWTR7sgyCDSfxSMul0PyWEAFgv0lKBu1uw6LNa0jVbkT
3hmmJ/eKed+b98JTEaSOfAdripQqSqywy/wpvTfNR/5Moi4mjt+8T+QDFatZt6n7ZmurvUMojAF5
wD0kt5Ps9zBmj9uxvRWlwjmIz6FK1fgeJ38y835SnyzUtw1nPxXxIHEo9d1jp8ID8EPxQoPFOlPU
UlprBg1+S2ZeenJHTGHM9UJI5V1pLNkdKOvpEJpbpKzZzHUhI7jzctX05c6LSa0xENSTzoHRUr2L
GBYuDG/0+yIYENO8j9UDwdcZWDEt4LBkOXvB75U3AzCxQyWF+E25UlQmNvuXie7ANAEwHhZduT4I
9GTAVRF4E2D4iOfxQQUSlsKzYTrnRqGdd3OXazMrnHBibFGLOXvj/jB7HtYwseiuhOpbbY1OeQjk
OJvzySMtENsFWhRXAdeIKqnUbmnNDXuIuHvZ7WmrTMzeNFyB8bAtELhamuXGHSXQ3FpSb4z49phf
ULBoZ840KPCI3AKNq3C0mf/5t3mgUIZKUYbccNG8UdVnHIAzgqRiJg6DhKifAgENSmuRyQq8S118
tpSHqoVsYW5LCHHpVVGBnRcbJwuM2tGHa9ocL7od/okfRdY4DuufLV+S5PQ3DNnJRez9Q3QnAa89
0D8sYHcAoiZfQTEkTrTrvtgl1cPQP07HZ/1ScsjXcPPk2PLPH3syT+iPldxkcvKfs6MpbtilRnWl
NYssZZ3QcrslAg/DvAb5IMmXJO9kKPAObi4Hamhrn9Lg6ZXXQakAQsrTU2/V9qbmjzCAo14ryFw4
CR+C7sKq9tUy+nHdc1jfDAWEETV/Nd8ekiYd6mSsDzykleZXit9MKxgkLG7j6/jGrUeCgWMLgahx
KyuBCaKkMW7jO/Axj1XjiYedAPZNAElZNp6ZvXfVWm6ow0uPfBmTl7TO4Z6knHJA91xXzYO19wH4
AFmEbVRxjroZaFEy9xGnNUORKfUkzZ3bAvmw7bWnEMp4mpRswkFOq8FcG/kuhFjcJ48pYnWFrI8E
RUYeUw/8vtz/bOizgKJFkQlYgequfg1Tvt2YLKnLupCrufBFTrcuu7tCCSKY3ZJKKnS+NcGncF7S
vIOxAcBHU5VUK9zXhvV80F6U1nJi61bjNT9grjHdoXgWXOtCw9Waq+/Tp2eS9jt/YVzs6Zom5Goz
dtEwv3Wjp6loNpYZjUiHSUOWp4CuEDcUz2302EZXVfF+sFaHbF3J1zJcaHpNy1Zdyxa3F3ag6sAb
QV2ZBgh9FDo60g0W9ZJ0ADznPmZCkdMJCq+Sxs2VnqF8M/XrpgIvfkVaGrxo6EtrdHEE6E1IJhB9
tIxIbULeYWcFcrkTAMJVNKrQzpjVuoD+45LrE5FP5JaSJzW3nComr1c4Yu7t4/SmV6ofJ38RtDFR
Sq4z8SaENnxfHplLKxMrGFLeRSi8iPFNm1L2XOrIn+vJ8ElICBpE7NpUWf9+GlKfNPKoyPPNhdxD
MEtIinkA1buNr449kV0r8JX4B9vq9shUQgiKbC0UTv1ZwEXIV+OCO3vhpTy3pH6/pJNVRoi7qOkP
0nxJB5n4RjYmBOSU5iDa5+IOw9g8BHrS1yJ4P48ONzwTltR9zZ62MhKPB/b7JSk/5hbzd2JACZNZ
PjTzy/D+7TsxM3yFxzRVd6T/lcgZ2vdoeFOLW3D/j8YGJNL1wcUYYkPBpGwwtbVsLBty2epHLN/V
POo2Q9uU6FwS7RRYt+kleop65qah8YcNMkdiMII4WeKMNDlMSR4ru1Lw55a5ERjyo9Cs8FO45PTN
K9X0TpTNFkqX9dDxhnr7BZsznoB4SQsditP9wVztDcj0UGL8ZHpE+5VD9A06DpvMFrXWl9igjTeR
6O+69EFlXpIL/dTm8YXD1mFYb5qy9gMzH+lFWsg9fdrZO0mv3skON9V25hWwJUKfYQGN/Pj696f7
JXs4WWCYUaMKkUyRZtypmr4coijN9MP8qyIgD4pbcu3lIG8WAh+mYSvasi+WQFrL/qaFi9Q8pTnM
6YcsvlNwA81DxHHPgQrm5OcMd9Bih+oDg1A1BaHGpz8VJCncSq0tphxi3PqewIzBQ3ILccVms2iA
c1mehqiIQAOBoeOuh53haqZzrB8VTvi+WT6jRwsPREOqb4dppY8f0JVCkuFmoQxIH7GhjdLeSeZ6
z1oVr6D0AJ3+/UZpZ6pLk7Vglp9RZCJp+HexCEtLG3ItVXb4feyOA/9Hla0IfJU96T0nsER9JQLb
Ep6Gbnk07oBG5Ryl1E9sINpCRSGu7q80rF2Ews7pRqTkfapQV0jpHQ0bCu3oxQndwJvQwzhjLAeq
CNH4o6+BiIYUkCtDXxVEFbsyFkXmrJGvSOIiArRkla+cln//Y88VDSh0DAWZnTKn4JysjGVrlaUi
JgqzysGbEE0o+mvNlEDVb5OJ6bNPYIEKX4210VjRypyu2jlvAA/qJkk3dcECcAffUE6uOKo3hlf1
d9aDudGfZUzZk0NDATt2OzyEz9VLc4eLlaCC1OIMcnPQJPvIoDlWSREBVv4EpjPtbitGBITH0LJ8
Et+xJ8xEcadeVw1aaUYw2TIjeDAp+R9/vxM/tQjzvvvtTpwsyJXUDHIucyfGVUGkx7rxDH4yJ3jG
lsGpoLU3v44ER4/OdApDm8FkhGg4ghLGs7FNZuYMMS/UBT/FNSeXdbLkRRKUi1HnsjBcbcPVtOTg
x0dqechTbcR1fIjIuA4BDmfhQtmvn6lJWKM4IuucklXltAtmYtk41Cm/HUcErqwH7aoA9GYR9+bF
1Yusz+NKbhAxIxyVmE5K12G74nnrZGtDODZec21ivvBu7klo3arJRxKt8R/W2baX36sDWdL7l7Zu
vb47AlxE/QhO13AFKYh601GFFQ76VCQTMjCz64kUicLr/qbNVQVzxBv7v+N+o5UP2rFzK/FdiRbk
TY1HwpDNdRZelfsL1J9z3Q1TsUzwnqaFyvO0vhaOcdQbSTR/KqH0Is1tq86b8Sfs25FnhgsGjvvR
V+/NxC2xXEINjLzKIJGZHkFhAx8pQd6HpJzQCp76xcVZz/yGnq7w3y/wRA/Zh8Zer8NwrnNFZ3Jh
zg2LWWs3uOlH7iVb07DV3e9fzbwW/vaTc1/rW8lwAARQT5Ewj3iiBWZB78uAGlwq4X+yduav4Nu9
PxE0jsem3WsZG38qARGwpdm3se0RUKABWh4O9/Vd7BPQ+kqSMCmzfuZbCdZDXKWQ0JnF1qMnKqC7
r0E+VhHpxrbU3mSqewwJ4mmQ6lG4Yln0lLccROJywlNMYlGXuPVd5BlMBbBLWz6wAkl5qo11klwp
Chb+BHEUmb40T3plsItLsPWfyjb+asoDOqWKrCra6fdnhRkjIWF+oCuEJBAFJfu++0yDYc629UbM
GZtLqjb5TLeJF5z2LHNpBu6nb3neCr1opaa8q5EHuKWJrZJ4vGBWBJEsdo9sRVGDVLCn0BvW4E9i
KA6Rq9jMUThHjI9Yw/8PlstzK9H3qzp5tZWhNhoptOiBLdJHk93YUJbjpnN1X16A374EO/qp7Zvv
/Le7cPJel40hK23GncfiiRTChrkp283brC4O3XChpAuEWXi/J+9AaWlfet/PP/lvv3/yvhd5nY9C
zHfFOHTR0LRmaiy90nv2KApmYrrohG+/f8pndxp1lqPokoXs7ZSxYlZFlql7nnzvy39JM/Bih4Yy
nmZQHmiNnH3uwPK20HJfqLjOlvXff3l++t9WEXPfTLKSGfJXP3YuiKkrpPouHO7V4o0RMnLpm5ai
BF0vuzBUcbJoqPz2T7mswk+gQ6u7quWrxnUk3xrDAmpht6yHVVjdFTIuqqK9SYm+psiAc0T4FBK7
/hHFiC4viv1mj2T/0lp8tq7SZgaFjDZU006btnmPLl2vNObugLHLP9AeBwB82L003Ll2uKpWDGr4
iwgFgJklLwnHjjFkIUgCTdUyBXpV25f0uLKUTQLk/75yLcgA+9v6kXx7ZDsEiXqh6O9JClhPTmnn
Hr5NCOC3SRLIN/G6+cu4BIADemNihB4qkqSeRg77M46/AmmScOgBjUC1LpV2LFx4omf3ym9/vjEf
Nb890UnV9n3XqPMTnaHsRBv1KFMwLzQIEE3D6/rrwqztzlodV/RaPARFL6DrmnzRkK3Q2hF8gyRa
7tVl4giiixMlbK4k9cLA4uxJjGV1duZp4J5Oz0TVITlUVTqrIzY1zm1qm2qZ4yBHLe+KyC7r5Tyk
hap3odhU5uHn6b75/YdPvm8pPQqg4zj9p2ycoTf/JmvsftND4GzJTlMOewRMQUWguVxezw94HhRu
y7+mPdvKD0GZr4sM5wvEGkeBEfciksNhRuaFvOyfSI5ZAIjCmTcYSf2P4YMQDqkSlaJK+XkEQmUn
IMCsNe5Pc1geqMcT4EvUfmD+iXAbnFninnyQss0x9vI2cOa1IgfTYg4Cn1ZlLHtSDNfHVOprEGs7
8XV0ck6iDWGQto72HocFpHGmlkR1JbagrUTiWsPFEeG/O+cA8Az73tWYARQLrXCAZjHIB4t5aeU+
e8OQm2rWrDtFHH5yeszk2hCiXJ0HnIZC4uGCgF0QugP5gfRf7eGF3BNp1sO7Sogk2O5cCZdlKsxx
7jbM0PHCAUKZt6p/XzUVBAUmKoVJiW6eAulE7piup4a6kw+uJK/1cTm1gWIu4VoL0Vohw5Fnmhdb
o1iK8tWUPfNYJS3oVOQw+B/K+yPs10BFRFF/TqZHvNwkPg8M6FmO0DaPiGkH/7j/O7UfpeJH/iXa
5leV88sfoJ2sJYnWm2pW6yp7YQnFGlEIfXjaYRV0qWIf1OAsqoHjB8RSvEZWciWWq6hatUdup7z7
fZM8+wZaaIpVizEnX/BJYTC2+8KQB1PdHS2Osh7MDFO/anQOHnTtVGEh94sRpUlPe87OZhlm1BHi
Ak8GrWtQuGnid83TUC7U9/rgjeqCb+bS3vM1LP55w/57jSeLSxpGMDkLax5vRnmQlBuo7WK2koDT
4A/cY7o0vLS/U5KVIBF5b6t5oHoFUJl9u0JzK0P1guZtPitOITt7RKCJ7GjmukRLdWTiRZLjhe3i
TLnFO2poyGBlBns/jlYMxMP0IHDFwqJDC/s/jJ3ZbttatkW/iAD75pWdKMmWbLn3i5DYCftO7Pn1
dzD1cGJZiC5QqArqVEUURe699lpzjrlRMqdYM8Fwws3AQLF1kEMYzmJYPaL2IlM8ufKWXP5dTWaK
ioRaRfvzz//asMpyFoqjjA1Unxza/sqNMpITHdlZu47wFK4H66ZbmKJt/9ljcOH3jzgPOPLdUoBg
lEaePUHIUaHQ/EoGgHy1XVU+lPl/P38XhALcqf+u808P96/r7MJJU0ZLUP/MMspDOjyh7pKL35OH
vVHB2I7bg1yi7hX9NBamgnwMzSXPhni6R9V0ZLr0iKac4cADO/7UcK1Ee1Rx2bQXJTfZTQAoOS9C
9S9uzcTJIJ+BMDs2L8s4K9lr639/nQsb8NevcyYSOpp90RQ5XwedZuiOfqnbLXudJ3hasen8hvaR
g7cq+XXtJbn6yfLXCqVSSqmS21DjJRk8pDCcE/2JOTEsaeN22WW7BxoJ11RRwEsuLccmgihyneXv
AhgxFqK8HyPtAC92IPBoH6OVBRhUPzeIDFtPkl2VnVZaFy75OipWjiZIZ3vmUUydrN7k8munPZzS
/RAxcu5vRSFI8GQwiRECvV+PIjKfQUau7CSzo0D3YrhauCrD2sjV18sous2CIg2KeW1xzEWMiOwc
ZrQCrDR0h+5NPwZtCUFnQoUBkwpYB3As/BIm004gzF4TbRSO2cQtrufOz8BDO0fUMUeGnq+hcEBk
rD5ibWWvI4yPA5O6mjSHKU8Y340cDrNn6d00QDo7w0c8Iwt8nQVv4O8H2hva+baIPk/vlYOYvE89
IqHUMkCKTlun72+MLAiHjVKF9njk8U7XDA6J0Zp/o/a/S12IrigUSk/ttmKghzYy9GTNjECcaQ3Z
DbSjehZIIuJAE69NkIXFDblNJk4G+PYgrzGrinSWiGjhbRleKulmKDbCVorAjj9Rmo5dUKavsHUJ
uGoMn0hF4ltE61FgTg16l4F9Roq1/phmLFXjZvToR23rIvj3O3PhhL68M/89QWfLe0Pc0aSfYo0l
QFK9WrgTOgfo9IRnca/4i76X6frhpC1oids2SJ47zTPbjV5zyxAV0S0sru853wvarxd1VvZYBJFW
c85jzf2O5Y057+t0Xd01Dihoo7WbQ+REJsoJwDOuPG1ilUnfrVHsmP3Lj9DWUZq0jqa5wpITLTHm
P438mg+hL10LALugDf+frVyHME9NdF5EmlCMayVDpQQLEsmKhJzWE3iCKh8+EreOAS8jrN7cKvpi
W7628lzaarC1U4wxiwQffu4Wb09iEuXmST0Y5W0bVU4/bhXtQ7Uy15h8YOJ4NWiHbhYwSFWsBXld
T8S9jNhkoGP05UZMfZLhFOdYMFd/oHAksJOjU3d39UqXJ+mskOBKzeUESyTyt47AwGZ9KmN5KSTq
DGead8p9pkaLIpnokdmPiJl31I4WuSt/ysPWINbDSbIXRLVMELak9eQYlxr8zq36gBP3yinqO1hF
4pc0qcJ0VRUVCENf1/AaizNHb8SERHnCBnaV8WFWF+i/INu4ROJwnWS3Myf/yX+7ibBigw18KiOe
rbdc552wr78IxBR8u2kav6qMZIvqnznqWYUoV4YwI6GmgXbcmJOTJ+tI/bQycoLLHedxNQmiEtLd
u4qaTyH7QjQQpfP83wrHW5lWcgWsrX5U20OWVM44bovxAS8Dxxdwo24Rbof2Z5+Q64VrJyiGbfw8
ePC/GApMSJ8KsqkZ3XkJuDcJKG6M5fY1N9w2751kbdRBSh75aJAy+G5S9C2DZqv1CSjPjadE8CrI
EPGalF3CFGmpGIHW3NCKl4rflkGIu3QjTHuT/3d3cpNQdY6IeMFB8it7zMOmHESfQLZs6M0FXUDF
GdpNX/4G6q/1P7rjrR4f8uQJV4DfCZtEWkUIRsp6rVDAEwXT564hIEclCytfIIKwobQlpxc49nNU
Ck6PrAzrUVf86GsChUEyTSsEgp1fPhoQshuG0CuyL0s780h2mGK/HQJamApTpiW/BBxWIhxqTszm
8wkvtj+faMasOnKX7fi4PY2kTTo0H3R0x9cauRcOhV+fibMlW+uMvjdEzEudSgzt7J5Q5GIM6Ymi
90PicAmFJCYXZZF35LAIbU3Pb7vhNxI24whB0SdP4t+biP79VEipyzayDDMQ4lpn6/WxOVbQBzCo
JpydZhm9Pmk9FnESKLQra28eQyeKD7Mfq28lNsZpJ8VPPHCW3ex0ZzkrCJPD2dCKBvghz4P8S7vN
st9p+GNSCGp/qEBkJm43LMAqNT/kwlr41Y/7qbOlky/0ro62ufBbJn7ELu/qcKMm7rwr1+OuvxVc
7W1EgwhA1hiQNt/Gp21/DD5lbUOYsMZyg6c+DMzk/t/3RPtemi3lv8JCsrh/v3ny1EEvcymJl/lJ
EvGy5eZ2HNbEQaP6pbuQvCgEEOn1tjVA9q+LYi+cEvwmUB/mxiubm1y4Y/qkOpm8w9ChNNu53Zp8
re64MRbmYrFdzheEIc71Rwl3VLxXh+1g/pik5y7tKcvJbJ18oSHpa+iIhnuU/dKNBXcIKmToTijf
1+b91QHj93H312991lqfI3VMxohns/HoqIh0tj2BbwlmBIuNwZ5sK+MTluuVcRWf8X1/+frRZ0tl
WVb5WBT5oliL5xme3RaXHoUWaREh/TdHXc0nhOHZsArTT8TDHrMb1QapyGpBNZcS0q0ItD9VzZOr
oFF+XE0LvdCI5xLZWZa0eEv+Jmkm7m5Uc/G4mPwhQWAfoxU/ubXEuB6ABeWK9llID/9+EC/ok79+
6NnZxEz7oYsMPrTOVyfNGSV30uA/Cy8iuUpTfYeJcRRuedB8tmRYt+8JvJjjKUjpDWZQnvHfDkxs
y+dm3LW/SbNiTjIFx9mORZvm6olRrQNhNVGvnKIvHKq+XrjydUPOO+LY2zlcniUwBAU5058RiZyL
TDAmiCE+LPeMKOYrhcAFpxmfa2kMqZmT6d8c1wKBVYIsqKxm62XuWUMtc0buWHmjIrkVbMxNGXwP
jAO1bYiIoG/kCqEP8twMzWnlldFnS+b7QL6Nl3J4H571sXHayHDjbp8hl9HI9FmImvuheV8kwBpy
1YFkIjD8WCtwscGXqPZtdLvMr1FM1biunKkJICibkdsAFjHtBg3FtDlmt3hlS3aZ8aY//h5KGlWb
kt/FehuqTYcdnbY8gor2t5pghXE5FOHuNlrIxvBYkZD0/Xp+G+9i9EKnDS9J3fk1pxjmYNYvUwd1
ZD63vMCHfz+Tl1+Ev27x2RbWa+YU162+QD5CEoIAykRuFPmoED4KT9xCBX2vhivdju8wRHIYsEpC
IcKJgwv97HmS46nthlTjQ+m5kN3+MOUPvb5mpBIFrNBHZEizk95ZlChs/JSdg0lNd41HpS2b4dc6
+OtlLBvHX00XpU8jq+1l6TAid0XKaAQzOrh5vjtSFWmqp0928QkYcXinXAtU+XdB9FLxRBxqWr9P
IC4J7Em7zG2MG4KeTdKNReFTIsb65Jjx1qDhQnXoZr96yR9Cm0z7U7u3pK2IFOYJ2GQz/Lbe6uy1
CgMyvUO/um1/xfvq9A4JSguDpNvTqhlAvHUdUsFrv8Gy2Hz78pAgF7quyTTgrFLoKv3YLdg83unj
atn7h5ZF+H9LSrJqrh06Lu7C6n+fJ521e6coLCMSrqTDRK12AibhSpL9vwGJtRui53q4l4VDg0H7
9NDpvOxD5agIwsrDoJOjNtqT5lrQcOK3YYYcru1lrOvCfeMmp49Evo3AHan32KDM9mHWnRxiGG4J
83kkzZppmA7njEkMP1Y+H1IT92Tpa5xRf7bTqqxcuA6ohnedsL2mUdWWZ/nbfVaAFjGL0rjRZ7MN
Q0nkxIrJhqTrbpxeZQAQJ7fQvFkBkml3tCQe8G3nt6cX5RYbU+uZk0/VgCchxVeI43sU6OKoK4sD
Y/8wEc3ZokvgYPimcTLQtstG/rv0C8d4O0r8G4NA2itpEcSAG4pD+rPuPmX6NLzFCjO6XSps659s
GFb3+O+l5ILSCvUhdmFChBYd4vkBOG0jPTbrEThKu1FpXOZv1ZqtFetSNf1si0Dsbge6Boi+PtR1
3Hswf1dPGNexyAl2yZii8pa48eO2aK9sYBd6K5zJGdsqIruILp23gdXKijlPnpRDRu4cL3dW3ysJ
qO4wwLEL9xxd7i8GI7QH41dB82e6qX1G8bxrA7gwdrcmM829WihJF56Nvy/rvOubJHJknpRG4SAu
7Kcf3Wrc8tyuaphK6YdwNT3j6uedH6xpUWTq2KKz/Yh3cTBWAXM1bSfR3upbn8Dbxrn2/P9R4Z89
/1++47IO/bXIqqkmZHo84Bctdke+W75S0Oj+Lsvf4PNCdtb2lYCiPv6h8fWbQFbuo37VIa0CNvWY
vwuetEMl2mAiHycQiIvj53O0EGdyQD129Evmd0GiEbiS6u14+sS2OWIep7l9pRi5tFMilxMV4DOm
rnC++vpFmqqdixgzwlLVBt2q5CTlqo/Q/helwkJcY3pxjXbzp2l1fvdMaVk2sN6hWj3bno9aXpvx
sGiKUV6Hh94daode507GvhytqeVJJyOPra92oqs3LgLO4k1o/Z6pWQHFgXo7ml7//Z5/T58AoYTA
GZylQZsNmszXG2GKw3gkOU1eUMaW6kl+T2IwbsyJgbV/qjYDa1G+TXLkfZ29HArt3duAHYE06EVY
yYmjwvVjK+kKf0JPSCbZndGz2e6u1Y8XX3v6SHRr0L3g9j07iORHS0lOBWqNRFn2c+m4SXSdSvFO
EO/IfvIRQLMhmJ44bnri7Gt/AjvzOhK/+lwqN2Jzf0L5Zvmozzn0XtmAv+OEIEkAikGAiT6V8+nZ
xdWKRPOv7CVG8JNH0e/qaNs2FRDGZJVo+7h05ONvK3wbVHdiqxNRH/sSAfDiyuIxkOjpO/QLZbcF
0exqqgs8koryyG4hqisO1RlcVnS1IK4CztelQSzIXXrNXHCh6/r1W5w9oJIxJK00DCz6etAhCb5B
FYLp0OtglzUom/GhL8hjAWqnW5yqKy/lBVPX148/eykrS51zy+AmLlWM+SP2jndx/vOU7Kf+lsxK
TpLIbFBbzFioc6AIvBkLPxTp+c+Inb9nbLvVi4C0hui2EmwqtexXpi23U8FYrd+X1whMFzwruihT
cKtL3JVJi+br2yNiWImLEo7IIsDT+p053IvtniQ0hQMMDyM6+R9C5vZe7Q+BtE7q99x6G98k6wCk
J5k21xZoZalyvy4xZI5SoCzWbWQY58+hknWSHMXtoklr12wJPTSGZpW55H9Wpq+K/tA9hoybyhTz
ObF33gSZQrmJpLcMwEIO7ZicaRpvBYog7i99ORxV6l3c/VbLl0HDjcTQSrSubOnG9/qVYA5FkTDb
SBrpe2f3EbBFNOQDh2mMNSTyQdrQDpHymxFzKPLT+2EL+mOj8JIQVZqR/X1ya8GTk7Vo7UClqeaD
9Jqma1GELvQg+fzRIukrwGS/j0T79IKTgVMl41bxgYUhkTamRTxe/mvMI9AjjqkgIAIgZe4kOmag
aEEa5Kd1DAclVTFiWz+MeT11tCUdkJyyWz9kKWd8b3hhm0inFD2qOyr2saLPRu7J/igHKlAK3Yuv
PXGXfmCwu4hWMNcoIPDOKtBeSKd2mnTx0Jb3Vv06qrQ8LN9M74qHOtqIlT8N6wJX69IFcRr3iCEE
VbywArZsVyOtZ/EpxHKDNXVxBS5A7Sm/bUQKbqReyxFX/jGz1lzZZZbzwNljCWEC/K4k0tD8Bgsu
53yRa6fgPmdK2YwGI+4JxtlUZnS0FiEBfW5ybBn1dMNjNt80y6llS/P/5KMcZWQHf+P0Jppr2M+b
UdjRc3O76O1qo23Z7r5f6ELoFGGqoXfkn/9V4ECE69JoNJbUtFrfknPDCRr+zPssrUYM5dfbIheE
ILr0Z/uFPW9+N3T1YaGdeMiWM3sl3LanYDTXkvmUV89R4ynSLznz2Jpb3GcawezpW5E+VuoeXbRI
Otboj9FjRe6Gm7YYdxJ0/4EjSeDVgiNaRPzHUE6u/JaXbhEnAsAhnPo5By3//K9bFCVN251qYaHO
VW7+cvLr4b0KXZSQ3bNa+3ONGpkIRBcdxnRggNgqe84L02f3gcJb2fA+1TfpzZGX7GQTD75pAcJc
3Y+X3+n8d/z7Ipd18q+LHOngFgjzoMlM+1R6O54+IsfUB0yEJ5HgId7rLJhlV7Az8GguViqFWE/N
PxEuPW0NBRLHAad2f4ALRuZFbT3VzNOY30KmY1L2B6u2hpjSm541rEdmBC6Is/RamXrx4WBlXMZn
FpCTcxLHok0oxX4SD8yOmIEKH0R/En2R5M4wBx2dr9rhpnvp+Ba5g3Y3JYwnJ1amoGCQtBl0T0g+
Q5+pUL7Fk5GqQaTe15+cDV7Ea8CG74DtJfPxr2s9Kx7qU3gasQOSxeLXPzL0q1qMOGFr6bfm8Tlp
XurxUedJnmLQBBp6RKk9yK0zOmpG6eZq+aoe8OlbJKHgxyKemL52P2E4BztRc3c5szGVYKkwDeao
OzXboz0okFO+GTMvBpJniTZsn3i06lqIjMEQX2HoXrD/Lts8khCVmSZl3tmTPzazYgqnUTwUYLKI
oPf7B7OD0rQnKxhMMlv+aDc0NiIfeSOLaDk8aJKHuVfCPghRwzNKD/OJbniN8BmG64ZdQ1thdIDo
Fh3dwpyR8jGc7XanEzhObxgfLOovs1215dZsvXxxOnLaT7ZqfW/kq8W1BWGr5ZwpYoyUnBL2QxDm
t2ybam73emDJL03JIHGEHv+jOXlI71yhwKJ3NyjrLnmlD9lE+7D3B91tf+EUUJ5EPC+TtS1nV0js
6WUkNQnhJowECGkfHYC6zbVFV72w+3+5r2cvq15WYXcSuK+Nl2YbRWATt6WbBqPnnxhzX+ZhwcOP
sU1dfZDUtYjipmCAvkM4g62A2HKihyW9ECyMYpMmfSTo6KnMIaNWxB0qvrA+PjW1Q9NG73xcsc6/
l8Q/cQnnqw2Hp2W8rS+o4bPqv5k7zRwt4MoFzzL/Qta96AOQz8ybRdOjSD/+oBNyYEEr8k/r3FeD
/8dceymT/nUd56+g2GVG1ncU0BOzqIwymsMtDEVQoBTTLoQzZb5NnnPyLGT0wKjs16Bv/30z/pzD
vl0EzcHF/6vBOTirUIZYI1giK2jE+hOR97CBuBVIEDDpJqt4paPbQDLWAGQD7adcnVct9/r84+HG
qCw1tIg4an9d+UndysJw4GFSl3z3yeu6jyHfqND9Sy+X32Zr1ZuBkBwaGE925Nf4Z1obuHK2OZmv
g7A5Kbe9RqXxMTSr6unqin6hEoK0pxKFBqsDV+jZ3TnlclEOZScybr0x81U23WFMK4OUDsiKmjVC
1Z79Eh7GR8psRkRjw4NtaPcwU1IwHrMmgogGO4ezEcOLZ6aPEjliV3PTLzSX9C+XeTZw1IBIdJZE
NMlyFJOg9m8XGQIpB14ee90ni8SVsuLS4vrlE89+t2zSWmm2SDOSEaqTx5DWjroTbZoioA9jV/DF
+/IZY3P7GG9zL76PHqqX8d64j2DpCcs79lP4ObeOBAcju2uUbTpvMo2aaQlaq0emP/ltzg0FRjWo
u5RkQxwExEC2Tl5SIt8llWs0jlV71nZ8lAL1CCGVVBHyUftPYTwMx6BsJ2p7qEeNfTx583yL9p8M
9Wp0tdFNpqBuVqfsTtJ2WRSc5O2U7FmJtWTLkMA07qmrQUfYqhL6caHeJFgtEn7vQpVswA2lEkTG
TTY4enOlM2FceOAW1CWLE3Im/dsRVTKUOexiOG604MMf/P3KQwLZoXGtD3Uzvgo3p9vinRfRJsQT
ZcEat/kjNURbOIhWm8luSpdEpNMCfmQ9q23OEDq6p+VxYNjmiK4M/mzcyX7MQYkSBQU9TNGn5m0g
B0V3S6Qu0PhaqOVOY9nWocZX7tXu6Jl++yQHDbkzj5ozwEZLV/guX66sRhfAIpj4//v+5ylZTZE2
WtHkfP8kGICx6Yzt5e5J6B+O8RpQM+k/dj88ZMNW40w87lNtm3ezLU+3dbVKkFkLttR5CjxbprhA
V/hbgI3PnnG0k8TPsRuafiMEVVBqd7rqomfq83Yr1k/D8vrapyC8KUq3/8lrjG4opyPgiN1Koz6b
eLEXLg3h7SH58uEGC3PKTB8vwlt8DwbMqWn/MIwlgXJ4tDh4FswnS2c4ecKJz3IUxJXNWhy3ugRv
E9TmtuclMVfDsJWPm2ryMmkjjz4k4WhMWGX8UtqmtFLwuS8EEU6+nnkKhtCtLNeq/ea4wd6Et4me
H6Jj7ack2vIdmH6nhC/vMpAYYioQUsVXtenP02vNaBF35fwm5TdKF8wd1FteN+o9IBjYu7x//5bK
he0NOKJOn431XfmmQJ/mY2aUx7A7aHa8gwd2qF6Pmi1Ztv6erfAigZnYz25R2eSPBguoITnMkQNp
mZkkUH3JFvfdx0KrI/Xhc171iyHmdmIAc2Byub2WqHepOfTlcs/W0Ck/GZFEaXM43v5P8tk+hHRM
93SWf2UkWNNwfcENM74cA2sFmiP2QxLPRHsgdO3arnxB0Mhr8Ne9O1tep9RIC5jf3WEiCt2E+RA5
UFrHT4ZkuT3cm6sETiaFVOKHm3TafIy6Gz8d34wnxN6wpIsVWMdNH8FUuLLwXzAWLleG+wUKsCl9
nzTFi/6pq7vD6cMivtIvbqTGE5QlLrPNHXl2MNXmJ6f4VJ+otkEdxPR4qfYxW852lzEeCMJb/c1w
wvxPCVytzNkf9kXplBXA/eEFdL1Evg000cKO3xYp0It6xYJ1YZ7w9UuclbChGUYDPrUOLyqrK5lt
yMEXAGB4Kz/SZTvSMyIO6CqT8I+v5qza+XLzzsoJIhPzVDaWmwclr5h9YpUNkLUr0J2KtSJdooKr
CjUOQQmIY8TFWCBSkka9qPeZbLcv1RsndVc54MZSJA+xV8kJCsxNhuyc4YtrhqusZokWAcYU6xrm
ZI3vcwQr4hARqBDnEcABrH6BNiDdUr52qrzU7/ryBc9eomiYuzSs+YLVq7UXYvhKdqJ5Q3jfR153
gK/nowbuAvJTvNrpg7RdMTBa0dfaqLJdE81J2L2df8gv3U+eg4QzAiYfcob+vTTJy+vzr9/h7PXK
5nGK0F6wy0ClEF6Rsic9+ng7j50K1fS+eTq6Ei/aHYkeCZXbM2lR62L0ptiTg2U42GyuW/EuSH2+
PpVn5wE1kfU2SrPuj/O/3qD7FD3E0mzd9evCztUGHKnlFQaDdqH38uUnO2vmzlleqbVYQY6FaK56
0eMEW5peVrOEFpPCUosBnEzMTpppp+/1e/jOw1iZdq5sj6lnHd30F4dn5WDKL0azdIlYgLoPPASo
rwv+iMn7k3oBwwvWJwsi9NFuYq9mMg2qG0zOImxOoLa3mnMK3Sl5jE3/3z/3ldcd0cXXQ0ar5ml5
qvi5W5fFNOcwAX3EnVetV/3IDrKd+tfq48sLuCVzsMF7xdHmrDMZTwT5ST0fuSSHrFI7glk+7fCF
WJmfkWDOjLBZ0UOFZ0O+J4Snk+EeYUSV20ZmFM4A8SlFFzGsQ14J9sBkdbxWa15wzPK8/XWNy0H/
r66b1MexOi/XSLuKVo3xAGx7itB9s5ZPI1MYT2FR4TI7O/ZQB6uwWn9Av9ZDT228HNgb7F4IZdsT
ye3opDXTy2BDPV3rOFyYJX690LNOjkr/O7Z0LrRSuLpKdSygupOjTL7Y+NGShu6KQI6pu/Cn4DSQ
oCfaJPTFmidkGw2q9PwrDbHO2KPsh/OVccifI/K31cRa0MZMpr+3/cSyifo5L3i8rM1x9I6qbyQ3
zeQlqofUhp5GBEJ0EZQgmnO7DASOpN3MAO9aG2pgRxS07FGLAl6HQmPAdpZ8K75PhZVx6OhMLVgo
Td8mxjYpXMV0T6OXpWjRf5iv7KHNY8J4D4jpv9+ZS9M9Ho7/vtTZYjRY8wCEmmVhcORNdqfdFL1z
quyyd83BY4/ieRjeTFqXLwYuAMMeQbhgecwd4iMe8sdhTSFsegDWqI8ASvVU1+iRE3JpbcRH8Yt8
DY5/6RD85YrPFrJ85OykpFwxN/yxXZ/24SZ3ps/M1ja4V8HrBf++RRfkRXiS6TEi5GJ+R9P36/vT
N0YrZsOxPajiY8KYqzz5Yua+tq+9e4QTaC+6yTmQ7/gTczK/GWzoXg04YmYH+gac/ojLDKG+sZnS
XZlBq2e9tMbnpFz3dka8SxJ0rMIV4QYCDQfGpxnTlzsRapTpaak7pIgXN9GmMzY6limcw9bb3D9e
hcPK4vf90gDjJOKwE2XkBeet1CqToEyHVfhgxkEu4mtmKvm7mW+VVLT746ZBLKcSSNyUn2HeQJrq
6B+Z9pSSP629VsOD0pLBGIi6WwwvhXWrRE/5jMzbbXWO9Irbxu91swuxKoAxnrLf2tEPVdHWYmh9
5No0za4RgAfWQAuClE4DiZN0oH8U0tbCsIX2Ly2DqH6vhFVvrBLK0dQ/FlvltAT1HVGlKPpnnPQe
0UU2nSVR2ej4AoW9QHGvkw/Jf90bB1yCxNdWzT3VIdDNH8dsS7CxXDuyjjnDqSIi/uStMt0glasY
Xrc4QJYIu0RwcOzp7oLL1oCGS5D61RuV11pOD2l0p3JCTD+s/qekLYoQ/kpjRvQWYxHYNGTdY1nX
iVtZpmwnMsMRnWXJWxGvxyTIkoeYCgVk1uSGT8yc9GDMt7OFKI1Y1fzmKO96kgTAvUIbTzatDJx4
10hEMewm6zCKq6x7nuNHk9awGm2PzYZPUgkuzb0sX1Wdr7wIzkfe27N4OxfbGRaV8QR0P1sZJ+zK
xE7PHHrwmeWwahgFQE04Ei3Fk523K1V4N6R7Qgo6V/T1h1JgVu2khKRUj6J+kwqfev9o0uafmF0e
BRy+ngze1Tslr+0USOor2bD5AnuN0Zi6J9quEIcVmwC12Y2G4Ki9i/F+xqKc/gwxFo0LIwXvcneH
Kvffr/GFlY6HW1V4geH4IVM7K8qHY1eH3WiED8peX01evyYoAiK91XrwHyZoxdvkoxVdyfIXpDMc
Ro6gD9Oz7gBue7HQjIl++pF/Jlvs58CsbDISKHMqnUiFq2XF997712s9q6+nYz430XAMH8j4Xc0y
l/M0P4pPembrPwqRDc/tiCqkfYYAloaGCoZAu4/k4PqlXDCYf72Usxpa0ytjKGQrfEjWGNhG7Etv
FqhFiMJYWZmuo2Pu4bq1tQ/CV8lWIMeudBguyHi4BE1FWAga/buOVhzT0RqEMHrAEIvlKLpfwH+b
cAAdzQAW24j5uyO6r75T+KPpCrMv5H4BOM2N4w2o+1j2jWanPtJ1SRinw2/xhVX8ITDDjglFoK02
3S5VPxEX5p1kEdx37Qe9cGD68hXOpbkVM6pSUJKIuzjVjvaKKjK3u/vso2Y+xVmJY/NNQ67Xe78v
3lI8XPZwWyh2na2yh7BGQPhn2eGUlJu3IdYEulC1yw3/f1zq94PCcqlM2Tn3Q6w2zioCNTOO/BhZ
9MDcR6fRuip3pAe/FrRw6xurwiftq5aDIC3HgJmi6hzeyEAk9/OPA5xBmh/mj7wZRvmzIS46amzB
5B259lRoF9+Rv67zrA4oulFRmryIeEeI5+FUx0SFEZX8S/nZqNCQbWJrUvqe9OOH22m3J7imaNz+
UxGcWA8RP3ox7HCAyltGk3Z6q5CJsPDgSaCcfNk1Kl9N/GPtqSgx9NVJ8dv8GaSf7aSE64xBxKRG
uA/rIK4D0k7/H+dEcal3vxachoEjg6JYRlMinz80yqQo01SaeO/EFQiSAuW8jL972OKxErAplhnl
uBcPP7IQlsdjKdzpLO+SS8Mmm3faaX3KfNIZQt0uWq/sbo6Cxw3iiStap8brcm8dspd5Nc8BBUmG
jkK34zsaoFF11//OicHEhczOyjEAyO68y+lmIFyhq0mz3uuwYiJxYKjZsVlMOLp80NChh/OjsrYy
NThYRZHAuUUz4rI5yg/0PvkvYcPRWO163jxbjZ/DGuNFs42FX2N6H70o9wQhOtkGfqdZE21T3UT6
nWJ4QxG0yY4KOx9vYn2TlDdzTGjWrznZjkTGFAEt0NPVsdWyJ5z/AvTi5WUyZMrf9owpivMqs3SB
sRXNdvm3+R7+ON2oID6elS13X7VxfCYvf3oIJUrZje7Dd1GPbsNhHgv2tY7GnznZtwsiUxCCP2TJ
b5KsvJ9Pi4hVOPRgXRHuhqsmd/v6Mav2x/t2bW0H0BkzTUJxvfBI7vSbXvVTjZ61Px70j0VZNASo
8n6ebqd1CPxql5HafocjBscE8KineQVhhWGg4oEVmG9PqxRtNrnmzCl/BoRRDvsR1vKGTt/dv/fn
Czpcw5D++2rnT3s1J3pf13y1ZkPMworMIywT6TaeVurgKLtFeQu9bxcT98Wud4LbZak2WAXykxpn
hOyfXWNxXRiBc0kWR3hGg5JMkMTXyt/IqeWslksipzPz84mRKZ2umtKXMWr1SnCfG3vYnQwls9UQ
GETIckgGXmagYHESw5VONi+VgQsq3QCVWKB/zDXe21vxJ+y9YxFs1fRW+ix/zsVBIwaruNISuXxT
//oGZx3QNOqEoQx5gBtExHh5OerbGmF99UrFPkpi3y+o9lDEsvdmOwXCI+7Q6UUS7KOx3FVAnY//
/pWJMLrwSiHhBpO3+AK/TYKbxkrzrhd5gtvVlJBU4I3mCnQMlbxkQAP2DLiRna1JwA+cMqJ/7MI0
UMitYul7MN/LZM3RQLDsgdQDa22RGzRvGyK1DP8orckGGuZVMwb5GKjI7hFiKAFrOnKOeSOsSB0p
w90wb3NQGbHoZrQlB1oIHrJe3BvhvtwDL1cQ6lvECd7M2BRPfs9AhhMe0wg3CsZfiC2C+maevFJ1
Ssr4TXlyrXmdyI8ZImMAFs+StJle1RNZhqA7YL86jeryorp4TgZfew8jV94Pd8ZIxKaNzp55aUYp
CV8OsYSEsibyiIIsibgwbM4tSRiUFbgkexo9oXy/8nssu/n5gvL3z3G229cmff6omQVO00RbIZFu
dgr/mdB+Zhy1CE/HdzHAbIsA5cpHX3sSzjbwVjFCBq58NDIXc7Vg3LIY2p1n3oSPi6S5S52OJam9
0vLQluL57CtbugioUcPF/R1EpenREBqqPC9OFQkvf/YAcyOfniK95TSwVnr69Bio0WNkSEt1A7EO
Xex4CexI8S3W9TtTjqgIhh5gwk1E7EbI/1QV17hy7elkPJjJu2lbMz1kBekkmY6dgvViPxWvkvqQ
K08qdCG0QMGJnNF2n8vBGENU8cNyN0X7WJwdY36lwigR2nTiz5b0mZ//vvUXWlmgiSFTiAD8cFuo
Zy0NaUgGSY+N+WAswDx/IDOJb0gCnXNMVyeSpGqJMTExpjeisbWsoGIABaEX94gTDXda+4Dt3Wye
UuQrx2NQTzse9bGiyc9qJ/tHbT1aN+KE2RHYWAyC+0CsaNB12ym8AURJzpS2yoD0X/llLyjlv36t
pWT8q9OZd8o4CY02H7rIGcOVqrsngTOtWzwa/0faefU2zl7R+hcRYC+3YlOxLEuu4xvCnhmTYi9i
/fXnoQOcjCUfC8gJgiAXyafXJN+291rP8vD9yEvp+Cz1jzP2meQX/+eH+k35cuY9z5syfTPuKWcX
zDaNR+oM1kTX5yiu1PI2olEGKOhtFqzS/FkkwbojRIdpnONEWGCZA1rPSVR2S7sPHAG8jN9dc4J+
Q1D4OqyzuyR00KzVk2BihmPHjYJ54aQI1QVe0i8t6EKFTfWhkpxq1e27RwoySuzkaObAgspuI163
+Xw3Af99UGdXyliITmNp8qBmgJQgO3KyRo+wOgJBjlN6/F4vo4EGXh8Sk/jzS/osYZ1PfoN/SYZJ
YggHu6+fiF7JJy03P59GjyVk3Da30V0p3smm3dxOD1K74e4lNfNhqPlNyYLjsMBH/MxTQq1vrjr6
WGjVkVVAS235nDmk1P511dh3O/eMDqfUaczAxnNJ+XAk4l0/iRM796ywXzWI6UiFljZh+ZYJH2rw
d6QUZpBZgqNUOQLb1PVXUV/n0LxPu067PVogMA5WdhCw1vz8FL//1C0KhPBtYPp9HlP/mWhp3Qpt
VIazIBuFLnKcxpkiRBSLxk5B3va/QDiQmkM+p+mk4KFJnITCWnix3DrNdMPRctCcKXjiKnPlBUOx
+WZ5J64B8jpaUK5NZ9MwVnIIzWmEFp+v63SXcJGtHok5dhucSCg54AyGEPF0orW7hRj/bSmkVmDS
5Hc9cdN204y/xJLyRr6XAr9bmbLf50TWu3whAccUP8ptmahTMoGMW7n9TcLYIpdhXkhFac/JihTI
sV85ZjYsQnllwMMLn6TjoQRtId4qwTppb+hlnDg5OCQizX3ernBQvWGFrlDWwsz3Vc1T5IVF53wh
xLvA0UQbCIuJeXhwyeXTptexR6yrkCWaPXf1XZa/puh5BOi2xvGFC/ybOFWLTnSVucZZreSkXLTj
U67fT9XbsbSggAvrtr9Tzf2kPBeQkatsm1j7MSFm+eob+f6FaOjIEInMkumvU27IpiiNJL7ktHbK
+Q4uNLaY3B7DJQd7ML6z0A+xkg9weCKYFOjw8/+itMDdN1+jSQ3RQR6dfRVqM5iC3CJka9wG8xmL
Tov7S1yiajDxepWkGdlzt9zWdvV/AHLCIR1uVMrJIE1sgD5NTcVzzsNdKFK7IAnwek0DKeR3H68y
J2hQeiFt52xp7FGECG2OTvIYuK0r/DYnV1p05K2GHmG/1KZFm8u5J9po+XfazbAbPOGlQMq1JYdK
gVPopKTtNr9Mo7MbQoMJAaZoWOSy3SpUfh8b0hvjeleEFlHS+3FUqeRxVUesnK9MUMLALfwquanF
pcwb8rGAzpE0BeegEwI7jBapN+gbRfVCqBBZ/BprnsqxNmiJfHJARnXTIc+2HcKextzI0b5uHkZx
hzDLqhwIhfB7gH9HjpquFK6W5EXMHmXyCHj4qIrdMvTCh+xRgNfHvEAXKv2SmltLdNFdlxFMRkdN
XhHi1LdGthZDPxHvJCAfO1IOQJgcoJvkzKEmQ6Fo3XO9Tf4QqQs9Sycy1Fq03CuOxIEodGqVJbxY
mgXycJMHh3gbTS9H2BOGfnM0iektbuT2Lmp3ofKowF4WMnozzWsSPJwI/OK/RdjDBRUiXOJVRBcO
NiFcp2pBaK0AAie0W+7/dzPkRLkLLLicS/FaH+zbDQKyv6ZjzcL2fuERrZs6K0euCQAgZ/Tomyj7
w01EMChnTrc6ICbs/diDN/TaTQBKXVzXqmel66J9wfmOVefaTP/GbDCnV9JAkhSudgjyv8502Myp
meulyHHPnpol0O5Z341iSF5oL2Q1Ga2dd75e/Q3CfaABkJtuQVTTL5o/db5oT0GeX7hj7sqCC1vV
sgAE4XRlHcRD4cYfLZZcN2nXg7zOe4rh8aOci4gWTO7Ve70lozUjNevVtFZzLPiVTe/bdUxTsErJ
nPGIuPn611lqNERygEjYoo5srXo0o9JyLJigHpxNyTZlxFsLBad3q7j1nhlrj7YKnwnFDhfQDTaV
z9STq4eab5Tus3X5vyM7u8QdSW5LOoORNa72whMbMc5NC2JzG+IOkY9FjmZQvvA616AIQZb1uiGZ
cn8N0anM5+vzw9W/4zg7XEWj1EUld7pDPXcOffx3arKQ16cHEu+j5RhvmnCl9qt4uON1llQuAaM5
BbJ7TOmkFItrBZWlvjzVXpmsNSLXnPmgHiNPpWIJPurnF/qNJp7HptPUlaRZhGeefa6J2GIeGdgT
ei68SBH9kmM6jW7RjiHfKQc2RGe2XZax21I0vUpzuPygqIDgG+QqyqS5uDBI6lAnZjoI2N1ZxEP+
dDuNPc4ehgEa1LCH9bjjgF7Ei3RzcuexmM/a3+ExEeZue1s4033sc0XOrjLOLl8kI5PZsoH0wWo+
PyUf0WQbZtXO1DfMzYtUc6XWDm91NB/S33SPbmujrLoXnIK9Kzna5vgKUrVIqESuhQ60UuDhVCdt
2NC2qIh6nK0yLqG92u4E5VHLX0LjjkCbsXyjz8pNaD7ZzKUGgpiT2iXJrz89hOp7mt1201qL1rS/
8941CyecDlyQ+veoWozM9H5dWFeOtt/0u7786Z/avn+PtmWVx1XAn57eoDNPmoUhL8ZtMOxD+Lb6
LjrEXGuxlLiE0dR/0+21SfRN/gEDMA08WwAuL9f1oQ/MWGrC4FBJe6VedTWQ21czd/n3+AqkhbbL
u4q+Bes5rqST3Y5r7egloV2N65RuvLShptQeaW0A17C2lB/X5pKgnxedptfJ6bSFZXgVHVtjFVV2
/SZ3C40ky9KfBrxyi5MtLlJ/wFN8Qqnkab+Q++TDaqJdYuI7puK/D0zQyH5lrPn2isZWiGSn4Hmt
+vqNivLrg5jrR/+8CSM5TUFeCdZB7BzkVbT+iGdEvZlso/dsC9lTGZ64lkmdJwVIaoikXijb9Cl5
qMcFQZPb5uZoJ9usdcK/+tEJJQd3ek2LEkPrLF6Lc/8zW95rFyMx6Pke0Xsn8HCeQpIt6k0ULEv5
+ecl5xs+2de/6ewYmiTzhI8D60B9s7yZzUjFGmUBPts/1O9vVLv3R9MNS48ibQ1tl5CKkz8f/6nW
Nou49uQXOXLIRJptwU6EapiIVI7MxogOIVuFoHav1ZC/qYIzZkvBrGCpkkzl7Ow9jKpo1qNpHerB
gw9qZ08DziE6a1tID+V9cEKo2hl0o5AoPGThmlTdAfW99UQ0sEEvDW3QPeqA6Q2ZKkHj4nNsk5Aj
bOq/5TrxVCBchB1nK1lZiaxx18A037Revwz/oq8wVHE+9bp16KGKiL+kO3NLT91RH49r7VA8dqy7
f4BP3TcHbRPc6Q+nGoafo2Rg/qHnhHbnH+8UMrXsBq1T7ff4Wa6tOfMT/Lpvfh3i2UYkNUUddA1D
nO7nXCzVDfeJG27I0Fh2y7JEwIh5xYeYID9T8X74+Zv8fsWb64C6heeZju/X9yu3Wi7XWRKgYrEV
MIHBzRyOceSRwHagdxQiEwxdXJ+z2xqLt2dc+fs/gQyXf/9/R3B2fhGPZjx01KhosymwthFSKU6p
OF3ghwdtJ73QcEvnAuMS5UFKD5ejJcsaAtNXiX3wb7NXc7cSXT3xi31ypP7ByXBRbgrkMp3TWOs4
2OjktXar8hmuqqvZAb8hlqsq9vLH6hnKy+74dvyA6IGMOiX5CmK4o1GJRh6cLKYnkuRXXAKhVB/S
Zf+CWaR6ASrihg+qN7yG6J2B9sY2UXb6iQ6ZRcjzCinR35O6iKD/FDb0unQ/x41ceXXzEvjTgzub
mq0galU/xsFBNOzjGy4Lp3ik2SD/YZXH9jMXOgnuSK7xDr5fmv/7yZhnStuhy3IO3cfggNhxwDqD
B+nthCXNWqXo7DviDO2+J53VNYd1DYm8pBGy4GrJAkb6U7MN1vkDpSIH73erLAQGDwdKgwOh+fz/
byHSqS+qR3zsO6CtXts2ylKOvAZZHRf1ZJP1JAg4zTMuoJ8f6DeXKlNG/4YzicYHZ/yz9bnT+mgq
a26EvZ28qQn3FniMuS/GK5TtKE3A2YgFxX/OZ/nmdFz1AISru+m4lbUZ5Kt8zM6g62XLbzTjX8d1
VsTl7F9PcpsFB3NbtnZMPXt6nwJbJzjdmb1Aw62m28Lq2hH5mxP91989WxvGri87OeJ5VHjNRJ9m
nPqq30aPuttzJMOvv7B2M5CmgavFSho/dWtpedrAERCNxx4szlojAAU9o53/5dBmXMlZ/NRenk0A
WVRJFRE1+BsX1LG+ihJ5wH706bQIkaU0TvNaPZKqeAfeDVlDl9KEcGSM3u7sRqKViN+vfb929TUv
CzdUl/DVcmCmVSyfV0TbTq+mCSLPwUp/FSje2MfoX3bY481drfzmQhSVDwrR04l3CpZh/geChMgV
6YYSu41jS91abyLJOq0XRbv4QxRBhiD/o/T3GJ1uY5qYygrBRHP02Zbq4Ln/xaSCF63rbhrMJrYG
tE59GJhTMvUR2+z2dSnNASpkbXCf4J+mPyj7cVdniwQSxYIzRPgrzR3I3kHpTKkra8vYsKFGiRTe
ExuSJkfsgHjMaaEJRC0hvH6P66WF3U3dnn79PPG+/cBBx2Eho0rI9frsQ8tHqTaEaLAO4z58Ox6a
W6wuicMVgkYs33d3tIFYULELr8x4Sf5mDUXsqkDaUoEGWeclt1Y0xwYUinVoDQq7T1Ozbto3S4B4
kH1I5YM03aG9UU7QWXw5cCPFFtoF3bKSRFGKtN1JWmQjWvmF9EtPFtJvNFMFAMJflOZ+Tx5x8ski
W5b1tvqkP+fvTbjsTpvkb/pe/W5AkwLvF5xGwvC6hFlKzQrrG475FcJgpfL1VevVH9ZbzTt5PIkU
Ux611I1jOpHrqgeBYu4+vTTiS5q5gnAzwo+xZocNjs+Ao/wsTYf5Z96i+kQpjxBVrFcAgHta6tGu
lza1sS/zZdDZ6abOXFlx83qTHne9cmty/n9AdKpxGqhwdUGGdQtp0exQRlWMFLbO89h6OmeCcZER
0IuFB6RSABb9AffHS1Q8/vyNfM6h88muyJSQ+UAUbsxni/PQHA2tzTrrEI13JAC0hse2d3opV4Yn
PyEAQ9yU30Ovm7lejwXy3LXsc1gD1tuuKQvKmL8g2gzLJnZV/t25MRIHBFAlojz2MdANNNmR2bNO
uf1viRA/VP7AU4/OzI2U7GiZknYCIR1KytuwnVpHA71Y+WLp//yXfmNSRG30z196ttzrYyrp/alF
3PtpJqC+F6y1ZVrTmZ6bUwDFI28OTNWXhMViynsygNFs57g+Gis2/tjuWrql9E1J4MuQziZoU46n
4XTqrcPJ+w9SFAsAZE3qw9Gy9PtrFrPPI8TFywY6xYPAhHjRoq6Mab4JV9ZBBW9n3raij/5meslD
F8h6EtzxrkGKhXNxZO6zgrkdY8oBt5qxQk8QFYvJ4/x8oy3DJR2cbFG/IGieboAtvKuqk5K4Lizi
ym2x9h5KKD27nLJFeEC7McVrmU+9WFiPde0dm7XIzYbYFa9DQL4eCU/XNubgdVwXQqaXZ1ZOh24i
txPlPno3grv0EG+4M4Dpj585K1LIWhPcjHhdkbyG09BzuAvFK+vYNy05cy5Lot8nBwqp0tn7qQpT
HjWVWll8A4seqMZsjsiply6l0sEzDHWBvG2uaS+AdE9rfEiz/aicfKl1EghUnTv9Ob7L2ZVxfdNw
ZVy0WmkSyqDEzsvUp7yehGA6zjW8J4zdXOWXIfLvJ3prN1zJ1wUwfI+1Zuz91ngayCVPlOeyRoeO
R2BXf8AoJyp2EafYo0NiaA5V+5fjtoYMTL3L+t8/z7zPA975Z/fvcOfd4p+iQyampRYPgnkoyBY0
d93xRtFdq83tOtt10V0n+Ga9qSyHixJgaawgkye6KckxrKUnsrX/VIOXKc9t4SkY8uO7lL5ju2or
hxZHKyz7+IldOeh9ANCS7nCpomodhH4R+WrE6kOI7t8O1Oz/oAL4+hrO1s4OM69sdJF1EDa4Q4tN
v8edsjr9sd4TDdLnTfjIllDAxSXxT1wYg2/1NplD4lL48/MTNuZfunjCCoGIOIvBWZxXXdM24L7b
G+bB4BSt0W5dhtqLVi0jYTUWRFE8aSLiek5sOP2twKPYzrbL3A1yX5/cTvTSatajWJofya54l91M
H6W04vx9Eld454fMFQ2/zm9VLKZJuU3RNnKDHomL9zpgP83dMSRtuss4JT3H1n5Slyf8eaDxhU1X
rrExm9Fs5BlTjGdz3y8XCdP8gD+q4FiN3WPlVuk2kr1R881iiaGZe7nRPRgnlilPAgms02a6hs7S
L4ERICypFtNw1wkjPJ9GsqaGjTQo5kEft1p3L+grclGqZBndzXWC+CFZ9JtyHWeLdC2sTHcO2FY8
CoSzsZ2NjOXnVcsWceFk/SKH1IFJy1g0UAWsRWD6KZHjZJOUHJdJXTCoImlboSCbnooa+z//o/Fl
Xug7BNIAzP9y3KkxhJiEuoH8hErp5Ncc6N+Ieb7+xWczsderQJAT2TwEjzNnrfHZl08bfSXSyp9t
suIyAEh07UqtfbPPKVCDWK00BRTZRQ8rlPvTqZTMg7SrJL/NuNRMd9ATPjNfEBMWSLqy8m3qP/QQ
3MtaUlaVcBigj0MP6BbxB1/NiZSVcc7PNNZGuq7iG+ExWQW/O9lPLZt8u+zILTHp8YWvLUI6rAda
XcIyaL0QoD7PkqaohfzOUQu3wTTEO7kyCb+7Nyl8R9DLqPKjoTgrHDRxIihWZ5pzxcXrrGVD9YSu
5WALXCppd0hoq10pdeTfJ3zRdLpaFiZx4vX3+7HywV39vCp8dwr/d0DnQJBqSqesaxmQKbLCLqIX
lHbC6OCeU8o16oiSit0f4XGYBrutl3OzwFyybUV/4a0G3e82XlO1Ga81WS/78exdQMUBpCk6X8R5
bSwa41FN2mN9sGq3NFZFdnLSnLesfmipQMFpJTUPKEUs0NoRBMSNPKy10lcN3xiR165l+trKPRrx
/rcZwlL0f+XpeqyXZeoM8lILNoN+tHMB/ocb9J2vUhwJSfEpHPOG2v6tMtfi9xHSUHRSpjv1y9OA
S3u0C8LJEJ1LwxbRWJjvp3aHZHQKPiR6rmVxQK5dyI9T9qZI9z+/qMtpKavyXAQWYdewm59zvifc
VZEeaNVcESB1S56WdHEHR+fmaMMwkDDUuzLpabp3PEEIunbRvux1fv6+irJHRJKNCP7rBo2b31T7
sa2p0BxvU7xommc17ujqhU/1K7nNbK390wEig4RsVDdZ5UCnzWnxeT8/iM8e2Jd97HMgSMkUmoiY
k852VDHr8krt+5oKZa08kfI1/TbzTcF8xyb1H+9yRQShTzXSSPeW6QWGi0umLtZN4RmVH1tebT3Q
t5AO2jbHRvt0WufjIfjTeJYv3iCWolgABpbaJ5p+zj5H3RfkTUQvxoCv9rfeCnfWgNRooTk//2mX
14/5TyPvVkMuA9Xl/KLVF1JhxrlYH5LAnWvB2gn9sRtFt6NCk15LHjSqAEe/dUxzdRTWAxFVXqCu
ksCr0zt1Qzvi+PTzkC4rjgyJzjvJb8xDXKVnJfL+KB6tLpVrOIaja6B8Sttnq7s1dNBgS6N9Gevb
U/CO/yu5TRG0BHtdvdeMtSgKboHEqXtIKdBm6p8Qq3LWuTP4bb56I1QRnd6kD4HJoWhvA+Qhefwu
Buhzd7VKOhu6GPkxbO4hSqbUl1nateqRwvAxpONSwQC88l1d6jVlKDpEsYjU4qGyngv/xMKS9eDE
BMvi59Ydw72ETt3TSjczCfSa3qsgWqgiHze7oNm9UL8pJ+KdHgBWqfF20m/G4QDK+Ofnf9krPxvV
2Y00HvtCHQq1OiSSP2V2CxdymSu7cFzPJnEXcJXP09RWtbDMQCAcvSl2rwxh3vDPJtyXB3M28wdT
CsIwYQgU8aK71oeLfJDhoix0qijg7HTbcsL3Kz960aPnY+OYChjO0Jjj54AHgpwVsZOZ5YJ4E5Eq
MXoz3RP8DY+g8BP1djwhyqp3DYcwerTeabBDzxo7++dxXBamZaSgDAUYPKx1SZvrj//cS8QRoWic
1PWBSLqjzj3IDQu/q502WSEMI0YZP6G0JHu0938n2iEAQREFgJOXo6c9QTis/Cr8FakI3H4emD6/
+LO3AlcERK7KR0tm4NlJQjdOHVF5TX0oPjikD07/pmWEDuzZ2KQHaCLLqWK+0kVJdlX7Kuu3OXps
OOqHiGjk0+I40DLwwOCEALlbN442xV56npjDBr2AsbmRkV5l4X2qAubcyNUrqRYJpU6ALflGBzIV
OZXuithQi3dVhGJbrtRkN4og8ZpnHdTQSJFAMxZ9vKv0raXfiZhGo4mIIooqWM/i8HkoPfZX6BtX
LU1Xno1x1iaZREkcTfze7FWAN+icQjn63B9SYYs6nmTa2IungxQ9z8l/drCoRQxaaK+F4m3UfQkT
OcZCpb/61i7jgbgwwKqmlvYZ23xeLZCtMThi80SCHVIchyYY2RJVkJD1k8Xby08biM8h4HEsS3V9
gwFSHuB0lu41QfY3ew0jkdlkwNRCcT0/YamkqCl9ms1yXdJP9eNK4uPYo8iBsRDd0dLCBcRla1gT
wsBdhR2U/Lz8aB8fZCdeZ9dz6M3LtzaPCAUmDolvdPyDXoyWNCEgln1jVzReIe6qcB+Jt+V430w7
UXjGW6CgQxNusd0V1R/JOd1nE4yXBSdXNpBgHZb+0aVSxUHueGcFdqPf1UdP7JZoFGoYg4KtEQOc
PoQJLHBskrYGIB9By7Ox4XZ7KpchBF7BcOZ1vo9nXF9L0VlygvvwT4myq77L4QaSJ45/KZzlkEww
jEudfltH9wNqzwaMFMkKgkaC1ktLPnPpHFVIe4sR7+S4rtH8hzfVbtxEjwgWZW78/fLoXPPofrNr
8CgpZNLapT1zYaA7tWGrm0kigjoK1nB4Ewvv+mJCSILCfjmjYas7omtrXDUoVV+v/v5lOUeXMM6C
aiacEFHN+WYqxMqxM4Jq3Hdw9TO/kNYxyldkFGFNhwqrw7AxqV2iQkuJMlvSJspX5ZEU+r3e7cmX
RJPWAnkpfxn9I0nATYM9bb4Ri4ojoh5xyQStflMapD2BWKhbwUZ/Gne8st7LaLfkEL7AO0kL7i7Q
re3+7vhQflBdbIvHkCt1TcD8HJ6mYYlB4xjZI33H2FUMWz3e1vTa5fupmCmCY7+O0q36CVGgsn/0
KWsgoD5RQ1HI9JQiegHKLi3WnfiIbZFa6O2UbEvTQxZOL1htdrqC2Sy/HYE4kQbHueZRx1RJCAMU
k+BPFvvVyc835KQhM0METv+4vY/SDVof9XQHR1Af30e4Jl231CW2HeLSKkNBixkhA2ZeNvJCZTCR
cfT72DZ6fL8cUqlFh+zKOhlLct0vZSpKBBWPhZek21N6MKK7Xt3WauSp5fPReABGwz8NOzG5RVfO
tJcNps8vwZxBwBRHLzbQepSsJDq1434ujdZLKdjCPXcwKZyWtXlL8R9qKLmr9+NSOfo/75GXnsez
355PNv9s3r2ehWKLZHg/mDshWIuA3FZKto+9OvIyQEvRW1y4MWpHGUDWld++WM3OfvvsmiIchT6w
Kn67cZHTdvVK8mSAA/ZJXdEujZDirJW3NEXWwT5zrWx1uc/Mv87k17H20h491/6js6iSLqhHqo3T
nBbdvoLcwGYfoRkqyawksdYVvdx0oB5z7yUU/Ubwfn4Cl6WFszGcPf1YT6x6Mk7zEyjkX83wGpNK
BlivWQfaBmkVmvNpnw1bJXA6cbatm4lXtLTFgJ6MBl1QsjeS03389+red1FrYmSopeeTpfmZPvT1
u1DZ/E5qkswjU+lB4T4BZupjOlJWBjJKdTlYnkm9vEPFtq0IDdwK2TpsNzIukaB/CqS3pL4mir02
pvl7+udb1frYiNScMQWv48dpJS0FO1+CPJ1cig1XpcuXO8TZIzg71DeFIBlZ+fkIjgdSw7dGYBfx
H9YuYm0KJ9FWGA9olVc+XJiri8J8OP1yeJ1/ne6ShvwX8NF5GSzV89NJ6vk8O08FZmA6kbWCBlQr
bot0Z4b/1KQ9+E3nZ61LPZkymE5TffofyhpfR3Je/1KOjZrlChsVjUqEA/ibJeBQiGgnjvXlRtyh
WMw/4necwAvREwNfqxZA3//8PFe+Xan+eSDnSRsZMdpDeeKBnJzsTaQzQXy6XT7/Prli5OJyKqgO
/n+/Bmv+Jv/55o5aZkZlyq9yszP3kUaR3T42i/zuuOTu/WrcBkv9HrCzhbaG0imCzeW1o8IlK/Ls
BZxfsNpjP0YCL6Acb0XbeCEIdEBzbo+6N8OAdskeVOkv2k+4KzgT4/olTI3WQItlO7srvP49kRYB
waPDFY3LpT7vbGRn65dSVOLJjBkZ4eQdN6zTHwP95x9cPL7u0O5IMcLjNrF0bp7FUj9c+SSuzBHr
bAMZylbP+vnncdCgBWcT0T9a/nw3HO3xLVmHj4TX0yQRmyUUvswLPdG/2r/6fp3470y1zpaloh11
wTgxCtXv0/VAloC6UEGHOqf3dligjgXZCy6CbEoXa2Fg7K/GCcwVpsu1AhKuqHGovfAVFqlYJ5lZ
jnuZVG8EFs2qAnSGxqK84TxvuaH0ESdLUnzsRMTm5AEWIKU9B+bD7Y9Q7vrKzfv/8V38d0BnjyRX
GlPpDAZEQy9fQQo+cYvGohr+zQSPogiEaLSSt/gCcYM4xHBc+TDmf/7FA4HkoOOjRXt1vreHBSF2
oc7vxwhER+R9sBoW3a7a/4ci6cRE9XQ+GkQPQuDVpXv+7H769bNZEelt2zfjPCtQrTbupDEPABfo
hT0tAaaBR6M4TeRSdWPmK3TdP//xl9TreVKqc6IX/6ljNv26ZOVVW3VZiC0Al6nkp51fY2OxYdYV
K7j3IkXb/qnJ34bACcFlCjdi/9Cfdikub+shcvBsoAsYXQxr8HBxu+3hVuqWl6IT1W0j+l0r98fu
SY/nkNbfzUaIXSLUfv4Tvl/r//snnFcnJCOXMjEUhj3eF/VDcsS/SrEcFvSq54tZfUDLqutr9QqU
+RKZypMjpYh4R1GHm3p+JeMoRFdBMIe9mUJHlu2yctBhNLQ+iBM5ctThtnsUVo2xDIVtW2wJSwKA
5QTUhxzNy2lEoe5DC986JNCW1MU1AMTlcXNSrxBpvj286hpqPgxtc6z9Wc1ZsnjJVqcP+xIQA9zW
ZFkDxyRLVd2ivYKvQ9FPe/2/cea/JhJnZC+/6raeP+XzT30+QOMGoUZC/uvXb20czTxTW2nYH4tb
xPbDRv6gGpE2e7lemESZKO89ruH8IHQf5fQ78QFKKs27VPKQ+hup34pARcabhqvalS/oojiqc7Wn
Ts26bBgSbqGvAxONTEW6zr6NJrV3jXKnPqZO/c5yKNiozyQ/jFzcmsmq9o+4RVCtPV8ZweWjmYsL
GJQwcOHo/7z//3NyELNKUuTg8/iIQ0mRKLYsZLAUK2l2HgTTfaPgIaMafXX1u1x/vv7y2eorpXqc
KyK/LN3rKFc2HBVC3Wn+ls84b1v72L7IixLn4+aaD/GbrVAmI3W+ONCh5lJ1dmQOQot0w1M0nwfS
bpFJRENMzrhtUb3Kq7mMkLttZmMQobxz7cpyuWgAnqIxxBxWMc5d5MiUrXrqT5Kc3ss+i5yWPGoy
SHUQYU6HZGqWnM/7zbV75GVexNnPnj1tMwxzvSiU9F7fq6/hE1hNthuqclLqgfrs/pBoA2gc1fG2
u6+Pbo57WHdg0Ym3Ofx8XKEGFM5wk/xSl1cNWxf74OfY6JLNcMm5uvB1FqiZZAmnBhgb1FQN2G9L
HbzQeBAWm4BdtI+p4CvHx+Z0IDZR5TZBnyBZ00yoQ3eclmnr98WtRON0uK/EbaTcdBokbUJ6Nq2+
GCg0PQm/5xD7D6N2Zq5pguJtYd4FnviiSf54epH6x77aRjnoZuNdRyLbe2YEE5f/Vil/kEwuwumu
phhTAvc4Ds/ES4zDcwQJtX1odniWx/fiXSnx010rfFycHXk0LKCz9R7YzMVaPw6TGlUDhB1xDSWC
VG5Umf3TOLos/E/Ry/g3dDU3f8smLxfuI/jSV8mLl7Plcwi6TDKFCsXrvHESFJU09kqS3fe2Vi+P
pl0AV+BBui154IYtIvwzHHKFMvu0P17Pg/7+Cfz358+OKV2hBZ0gCul9s/4Uy2e3EjFLr9Nz+EjN
8IYZg0J9epK2xb34HNxea88Y137/7PTeVm1nVSqheFByg7WJAbyCmYVOwe1Mv8UohwItW0rRI9lY
JBQoJ06t4raR95OnnNYljfwOkY09ceW5w++ul15/qO+Ps5goe1TERYmyEGCrOhPO2942Rc9IXRUw
r/VGJhieMGtYGIejTg4cThjKitRBu81EzkG4GO+oP2rDTdPvrdabDjQ2g116mN4iVB/VTZzdmsSi
pemTAItxuJPwYtEQ35X4c8t3OJ16s1WqRU5Azc+7yqVL7+ybOVttxrTSu7FJs/vso8/ccZ0ka8Kh
s4V+ekwNd6I3xYHgaXgod9LzQH1WoNfGhXVNhGuDmxURXz0Df0tiNR+oEBv5xvLh/diRi6hsZVru
NZ/G91+5jMpShlNNzNfZTlyEfXMsJL7y8kX1RVt0TRW4LelabAnaHiQTIP9fvJWDthKvHegudsL5
af3z22e398liFxxTntaJq+Fj8ixvW1f8sI7wTXF9F3TX5EcJ0wVCBbClPRiJRXED6Xgm/EjmjcqC
loiLa0cDdV52v5yazoZ1tiy3ZSNklcgjUX0IahkeigWgXxLRzQ8yO2ffvmrrwr34IdaQHYOPypjh
VxXDVXemenfC+1ragrQWoVsB1LScrvvTActTvczjPnVs4HzttLRwUb3nZHokxaq39sPf6+6fS/HD
/KeQnaaRaWDRBD6bxHRDm1juI9Yw3ATx8VFtDuO4C2sP022NdIiCMv6D34NTgay243jBI21f4coG
CjB5/uD4V/VakckQgixaCth/g6WhroVZW+YJkV0uTLIrYVrD+EBHWW6kHNvHbXgnEXqOvLwHXL0o
MUoiZVGd6K+0+nnCfbu9w7TkL+N6zeliXsX+OcaNWlwOSRKk9622kGmt00i+yX/JoS0US+MEyWaR
0AVjagmc5JDMLkKMKIY92e1NijMyrNyCG3BIVSg33NZygrefB3ipCqT9T8CDRf+dwFysYV8H2CtK
3w1SnN7nN/2TgBwm/hsN3nB6qJBWlwae4nA3Fn5jgSx8aUHLJOApxvJWit70E81vkKfvTX0XFPen
9FcbvLAbJm63bLG/2q251BGb6+IqqR8q8RaKXD6ujsZHIuz5Llyd3MqGVyQ6bU3nTuE1PNf5upKe
JeQ42ZNaOtFrtP35L76smhsGl41ZAWRwIyPd/etfHBeJPI11FN/nnO01SMRzczOJXqzE1p+mF31d
rBNqpJMjiK70Sh4RACrKUvVf2DraY3bfvJOIcGVM80rydUrPYzLp6MHn00ib/zqmKTLMMSjzmM1s
tvDmjrSJ7nOT8k/oU5cDOpvdtDczQLF9VlbjXnsw/vwf0t5suVGt69K+IiLom1M69ZYsuT8hnM40
PaIXcPX14F3xV6acf6q+qIP3YL97RxjBYjHXnGM8g0SCG1fxvd778yqu9ru8mTLLqoG244eGvEuk
zAXt2QN3qHriOKr+YnAALdDwRj9Znh94e6xoxxTBfBFfcsqMdyggi1unAmX+7f+6N1fPKxQ5bU+X
MjlVfKBcks/fjROFqOTHy/5U+MFKJJ0B2P5dhLHo/mIu0J5n5820th4nelaJt452euVj5MEuivPr
xk37XocYusRDk3T2MMTfVy+QmOWFDqslOYkwk538M1YXQkzuqhemywmjxuijZKHRSvgWE0PmmDgc
UYLKn226VklIqW27hi2oOrXuyj+s1+pGN0SdT03X94+GFdQwXUf3e20Tt+JONbQCIqmJCc5YBuEu
wFbcusKwMcYTdFpPpbszncgUYIpNV5xMWWYzA6UKoo1xFZmI+jYUPzK2v2nVA1Vu/DJfCwO6lq1W
zlGxcrXvqv0U3tf5yQD33x7TQ+jAHHV74WdcrISB74/HrUFT/e/7/yVb/tfPu3p1ojy34iq4cP/j
VXVxc8yRiGVMR02XLGD9HRh+l3oiNGV1VePZ9M7v8cZ4hpzmlt44+uMH3pFx8E3jUT0pUFi9ft2d
bf0F7hL729kRBdgJJFIFM0Qhwrd3SwKlfJPAsyNBzOJAr3PSwuby59tfJ0FpGaMEM/bUGqtc8+k6
0EMaXnjzCtJ9Po3QtfZUqkgNAJjShHgCwYsKtyVPvkaM+7NfT461Hu7Q/Zh3uvfvW/xdmXp1fXO3
5LePmJZctLEa5OQ0F7ne+eKK0BSTlfBy2QUH+XA4kKnTwTW0EItBnnXJPLvtpVe+9WSuruL6RbOE
UElM7lK2ig4K0Vx7eFDacKJknT7ke4u+ox36OEkxAYDTolDdV3faMn0E4VlFj5fQI3HQEGnYLDV4
bDiarN0EIS6cqdelR1yXCUP8xtTxr1+b357ttaE8E7qw1nPuXSu5A8AZPM7V7vIZKusQYY3Lt3Ij
r2Rj1eaLnqXLh1V3SfFdXbblul5kO8gRN57m3/bT36/o6oVJunFOhOGKklX1FOzwdEjVvWSuKEz8
fBcucijlnCTpvuRu+yQ9Icr8igz7f7yMq4+NoV8sA5Bycgp2sGAeSA6OHfVzfLJIBIwhEkNmC7s1
WHYXM9dOPwqrW/Pzv7R8eO8MRVXR3sICupbe6rSi9ELjTjB60fx08sAUke+m2iWJhSyw2m4e1KWx
+vcvx+L3fUem6cn3nrksyZLXKmSlFhLgSFJ8GmpvkLZyfSzNd4y48dmVZpWrB9w1mOwA8RANl6P+
1AOie8r27QYXNLqXMnCi6jnu79mgCxYN+heyeMoFCx0lmU4SFkrit1Firmq1PkKcIScHfYFAhkjk
DGniFn8u5Sb/h3KsBBvmA4iCn/yHDaLtNzbD2LJryPPtnWkSwALbaBUOi/681g0UO9ZTwtn4xzlY
o93Kt8m7ROgl/JSFKrpK6qLIilJXIJHzsiCXsxzWpeHl4oPReY21aYttp6278tk0+GC7uIqIfg04
EF+AZ7qU/Va91wt3EBYWVywsJuXGbva3euKPu391Blbkvk2bRotPrc8Gguq31khymO4aZc0BI5JI
MCLXxVgHTxyOJYfsR+RLAChR52m5mxAaB0wPUS6xcLXoRZXPiZ5TaABj+XCry/FdHTsTXX9bKlef
htEU23PSGfGpMQlndwYyfJ5a8lzjI53RbjtEC7CIARk7BSpSW3iD7d1Ur93ky+JdMPqT4QoLqp6l
GNzY2LS/FIt/XNnVRyEohtGIZSU+XUoWIcALOKG2KnhoqEPcPe1HLjohAi04Ws+0RKTm1J2P0Xll
SThCnPCXfLi8prvzjrz46pdKaPKjvCo+QYj3n2CM6hjcOJyjwhcnX+8XY7SJyMctnXxfMjThrJba
LRzS0E1hJNoiMI3Lk1hipVxaaBv+51Ox+TlgmgKeMdOCrlFBVp9KU96Y8YlY3k6fYT41yVYu2d6W
9WiJdxfhrjc5ZDKxRvvKvPyyTBk2EXD1nrk4/jqimXH8q0gcYBYq5gs2fASxb8nopM0uTOcP1kNi
OckGmerrrb7PX87ZhiGLRICbOhXgN+yZOaq9mDR1fOpR7Onga31zXGaZnyjbMvPrdk2qram7lrUL
ODobbgWvmRi/Ht+mKz2ANek9EhPjXyqfV9qLxR3ptlKNmGhB4J9crzLCOB4kAJXKPCJIYNjgOWa5
av5Emyk8Gl/T0mRnKSfhZzSssS3/e1P9blrhAf32C7/uwG81SlEmbZUIXXxCBVcqOFK3gbpRUfzp
S37bWfUv2svIpK3f0PAaJCQxDsmpYeGm7I3nuc/XJk5vkd/o6dsy8C7lrkyWWrYYww+tWAvyW2zu
w2I/dL7mzWJCfG645VU7eCYLpEb8Jyz5p/G8MgR7Fl7eolX9rQpD1cxECtm+Qmzb1VYwBVqq1pci
JlILYeMBahhNOWdYmny2h0UjbugkfHTu5OV+n3pJ6QtoDkXbnG7caul7/4lb/duFXL/5jaGfs6Jk
T8KdpDocdsBtO407205AhfL+3ZIo3PyTV7VfqeihZM5/knBBKHX+eQEPYB0/zJRx4m5vdpe/m87n
5fR/fuPXw/htObXEeEeldo5PPFWmLesLwMnn8M10hfdpObkwwpgEFp+B4iVzNJ7iEHFJmUKSi5Hg
hHL0G71I5cZNv+4QqFMgTuckj08JvQhmQ+wbKsjczpnL3xrVq4emyvqhkV0Fe5hQzvYub/cKKNjh
CJudiBswmTQoqw8RIjErVXm0ZF8GmKkvwgRB2O08gu/K1KubeFXiiVaB8ynmqV2cYlUfog8Qd07v
DJ+qz963wOd1U27295VCbweUKeLMb7aWrJ0iMzXPiMV9xVdid3yclrOLB8flL2MemN7Sa3zXV82/
8re/ePUr61wTlSgpI3o3wUJ1UMyHftY77U9g3DVfAnHP6NYybf1p3EnPUF0xbtAe8/sdAdGpVmOa
RWu9D2/OFlH7/aXQxF4mYnmbXW/X8/VYEApo5t0czpXqftR6eGxInUFZEFGsVEttD6qP1q8Uk/lR
ENRNX/W+jD1NfB7gcuKPo65jyGE5FWVnBUwRbppMAI8XA/rP3UtEgpSdMiadHktreVYWRu5fEHF1
OsL8TTj/O4+0v0ndZsGP6mj+YsKSQg/fTOh21GUwroNXdRWu6HGJnCE1rxbfNEhk7cMUO5nojcZx
yNe17vM9GbL1lC4LJPUUuahM2u5RIYERfc5LtZqehl2V7g1SaBK03RoUxMofpQ+VUAfjQN5Vbiyq
wu+mTT2+X7jI8JC1T625OVd73VyazdKMSIRd3KbrfidNzesD5iVO2/mYf93jFtugaMvCiE6ZuVD4
qnAO/UxkbplTIdWvnWQrrgtILxpybX6Xhw5jeoa624q2+tC8CPeXWQHkWVPH6XtHUuKcdQSw2vn3
F/QLFH7VSMEILEO+JziDi73qs5VjB2tkElnHL0PotWgR19ML7p6yWSbqE0/birxCeIw39X76cRZf
QJzJB+XNuNeIJCYwMt1iXoyIKnud2KKnmU5Vlsji6R76l6WwTTv/31f81+JYprvO68cLqIpXb56e
16Mgkxd20ndU8gYAI6IxJq9aZ3vmQxTukLXlj+Qoy3b9ZO51xlv32vrssvslg5NjaaAQ/fHvi/rL
iI3rMWm1wd010eNf3UZrlKUq1eP4pJzolOg0aWgmSYtcvh8/4yfo+Bzmzi2wcY/qEKxpDwJkb9yN
ewonaAUYCrRsDWiPDLy4d87Wqm/shkIsXESmW77/F/HxPzfGskhZnqJCCiG0seujsNlrjRxYagxH
H+KErXxYHxXOQDtP3ZoYWHhZy+hd+axab3o/r3JeV+iXpSMuw1Ms3TihfedycjEqDVWsugqwguug
PjGPByMyxPg0rs11/VqgCUekTTPPckYMHt2PTlyK2AOf1Mdulz/WTBtKbMb4zt6LOyVyJmld05h+
Gce7BPHKz/ZTBmy4wlI8rGps9g2J1J6JFP0gYZidjSm33qW/9FzJGZTxDmr4XFEy/tkxM7VBb9p0
jE/62/kpv6sIlfnFvlrEixHZM/6ucMPbJD6G9+1GfihIoLTsKFlxLA8YAaE3JRKKcVDmqC/W2vT1
5yJdEII64EHNX7JfFf6ewhluyMK+S//m+27RdtFnZyhxon9etdT3ua4mF4qegQCG0E0ILEOTQRwx
Al3LjpmOGC/nY79v3rI9BuXC8i8p9fQmJlunXCumH3V3bbLXD+aD+DMh/OS98+N6R4z1SEKCbqsS
u/HzkKV2rz7nyf2NV+8vHUKDbAHCRWZPtXl9SBNkKRdUVYhOQHWtk0x0VTcrARTCyeF97IsIluaq
OFASEHXQ2hHGaMJ7Ch+scBUfZM2RjodpwROAPZXmb2JvC7odUl89pqULMAYKprzMzqAB7H9f+ded
vd57DUtDkMeYmyHQVW3f487u2rqNT4w2Gq6Mzy41ns6ZzB7v0nX6OB7wWsFjmjcJEn0z3zDcDq/y
i7mdGaokFEkbargvZZRX39ho/zZCQIMGhUkUWdIo9a4WRqkNpSBZ0ekraUcwVgnIdYkocDdicSRu
X2zzjbwotukdvZPJRWBelCuEzBMg3IGV7ccXL0g8K0IMUXxGgSfSOeKg+G6NlEZObbrdz+4kPxMW
pP0yKucc2BNtPxKVaIJelrdqtu/oXFa6RWgGEh7aft/ez0t1voiBVEUncZEaLimb2gn4HQ0oWBvN
On7adZ/5e3deXFpf0PfdxVPUvaCt23X0REBOli6rZhW3qyr2ZLiMTOdAZqPZ9uaD1+7WBOevtf/v
V3sltQkGMTW0iqsNWczdPEceL24BpowosbcSjz85A0gN3kblVNNdIc7XsgXVR7TN9sdCIRrBjDmR
zlvk8J5sxI0eMtY8aqIvE0pAYtQtZaf+t+4Q9Sa3GMoIWWRXWwmO7qYUDTJMifvIc68mQSdNlxe4
PFmyvTTHAVHOm4p8JFifTYcEBdEDDMyYxj7vavy4ZP8ofl47s1Cs2YmD25guXFxNAMXsRuoy0hYX
KOz8nvvzC+PRkteBoCdKTX0zkcsD3AE4EAMB2b3QLiMBnh5oiI6aEpcDI2k2CLirO/Q4uEtDbakg
aydb9Wix6/qJJ6zON+qC73iRryX3/92RryHQbyfKZppGs+zyOX02WNThxljOR8hsY+3O2/SgPRm/
CJ9caLeazfOX5s+dBTwWGjGE3GREf6OUpWMdh70mQH1f6YRk/TSWlEuuuTdynGn1wrotDBO//Ulz
FkLzBTExFEA0vBow5GkpDNVU68d8FnUonzJKLCR8kUz0VuMn0iHr1mfhJOlHOTjhulB1mnye2Pik
A8kAMV29PAr1nOptoY5YhcBq65VFMVSmqjcVPGzhdcLNJuE0v4C4OvM/ESVQuIqEV6F0K5P0OV5J
Ygl38SNfpd42eEM4AsqIWVw0FTGcNUwtabMInlNxC9HGBToOqRtT8crQThHLQIlfhmGVxovksm9B
A5r0pO9UbVvTnFbQmcxzEmtBHS/SEybhMHueD5mX8y6DE2u9RPFuujwq8gI1rS3H+E8HemT9Sygd
anNjxGvxcqiCVQZzNj8k8c/ilsj7u0xofgwG03EKY9P8JuQPh6rqTXHSjzDJu+wULdi8SRZxpE3q
cRyNNwCnx7v8Xr7AK66cYWtKi95aZK+0kO9DxY/f2h+SvDTuSdYJeV0hp17sKF+Op8pvgkXVO/19
8OMSLfCO3dYXfu8vz5ePHJi2Kwfobws3j6PSuAQskosjIvRhOg0IhyyuqHeCXaZ6VrydsGcQ+QYd
X3SHnghXsmsq/VnKdxM94WHaBtFKq9bYH9PkCXh7hivypbgD/7WhPH9sd+rEPuAP6QLAS1/6cbFr
zHV/2SfTQy2/EH4Dm0jr98a00INFpq4DfZGXq4jPHqzZm8HP6rfj+tdPpnDh2wSn5prQZeRGaEiB
zk9eG2hTeCEqh05CudLv5XhlRk7OiZxNsLDLwlbPTp65SHNKYoxgZdJDCG3OWyBMGBFP5AH57JC1
JyzUjdg9yz0pfXAh4L845dt46o+jG1Bh+vVRBJK4uBka+G3IdfVjrg5ncRbnF8yh+rHxmO5ACSNB
WKcWc6fznultUfiGjs8MK+CyI87nzvo8t/cjBvJ6fUn8yEBrYOOQWPy70sLEc70hmpwrsGjQ3YND
860VPpqImLLzWft6LbxGAC7rS4KvUVuhA7vrnkHAJrtQtFsDcqEf8hkJ3aZ/T7SjCU9C9RUCo8s7
xLZZsEuK3uliOuUQO+k0T3ttZbxaD8Ej+g8xOCR8inLw6sEuH99UOheiviki8Beu2bm97BnpnHMx
wU04gW7tVY4xdvT+WqZLsV5y2I+E5xY87SFAxIaDH6LWaJeabe4BFWHV7xjwIVWoPuB3TnfVSnTb
ewKkRs+q/S2bJ6guJnREY0zwxf10pX4IF0zqHkMWMcT1STAiFQGskeQJTLlpzoLhQSILRDylZ7tI
l5CbiZkkYefF1L3pXmOc89GttMHGMUq3n+8rxN3IPKFbG2f7ii0BiLCBlfQL7tlS3pxTx0IJ+yrf
aIdq30r9P5/idbu/LuKkn4RMO6I9HuPV8MI0nc8B4JEmdujtlx3B5k4FOjiylQeAvwvFnbbn9zne
AXXaqyg/i/n7qNwhaqFLAE54YMIHw7N1P8rIL+GybYDkueWdugHfMIs8PU1xkX8U6gyjHcEWf3Q/
U9RrS3RynXuOZrR+KjnlLVmW8ZfvKWAyU1eQ7yjfg4WlMTAaUG3aEQzzLAvhkb6TMSUwFGaV9Y+o
zhXjkanUiIMVKSHMS1bC2YeAQn84SNZ8REm3CBL4zIvBYAK8aOWfHWM7HhStY9MRW18tTniALm/J
iYCvC8/VnVD/fE6IlPBwh65S+aQXKcF2EIl5XQpP0WenOeOeFR5xx1GphIuYgOM5X+h0jmDT4EUH
2GzinXyetIfS3BBeBcAM21NwvHV0lb5bmuYFgZqPkTqU02+ePauZRKMWdPUYftJ2CSUkyxXBw29N
8tyrQBqkV4tFGyBniqARrMEFnNN1BTbzVFc7FX5NyRS4kV+V6L1Xnal1tB98yjcW/a3zClbMeUuz
EVykfOpeqTmJlkXxzKbL2V3KFx1RAZJLNFAKRg+ZJ7cMbcq9MBcoQCLg70KqdUyN7CM0uDai02Jy
pslpmmVMHyA+hOSIKMMH1TSsqd6fNqZ6JxvbtvNHTlj1KdQdWSFWjAkb+YrxMyhfCaWktQ5gUrEW
RpvtknSus8734MlIDm3EBrI2tOeypQtVk4ADy1uz21fZsI1mH0VL/N6CaiNt5DTZvWRP9KFo3jnS
Y/GrJWmhXKQ/iCTi6C90tw7q39ojPCyeEvoKUzdpk1xViIXZn9OOaesR2y282fQpPIab5IH1qNVr
/f5CVIjsYfvRHU3bcSea9JCGp3rcgm8EZa0rXgikCht5uuw1vyf5LVqwK01omE3fgp6n3qUSpnZ9
Xd7izX4XzF5d+9V3TbeK9FyTDn7ki8HXjIZeyL48+bm6NhoCbAjZ3qBSho9XtCeCO6oBjmCCKM1v
iFx8j57az+zI07Y+JdOdPoeL26z0Z5KvzpXHE1MBmZ4wgl9gcxublMTNp6mypccUhZpsN6tyTc/N
FbYNSVp8N6pVc2uU+h1cNP9CmQ4mB2ORM8Ncpvx2UrGCetB1DC6AiyJrkUrLBO8DCKCn6Tl3UBnE
qjvG2x5ybO3McA0nrhdnuLVPBf+8V29s9dLXaOuPI8x8PTRSZ4Q+DcprhWVV6DpOF0s/kh8GgDbj
NJAXGyJLrWpnTHcjWUEjFf8LxVy+7kGfwDkoQJAutGapyFvhvDeIwXWs9EgNwlldc2XyRpeQ8tZY
VIoGvKTbaKda3PYiw/vyJZLZat1MSmwa4kiza1uF1TUxqxc5gatD7ueV4ZG6opVz/h2uCMjHoh9N
q5bE9SF9CS8ed0o9SNJ7aOXLPN7iZq8qZakUiOtPkqPAvMPOJtglZfU8pAX6vTAd43DZjExpiEtO
HPr9GkPdPppDG6vqWUvuxHErFMcK+Zg4Av/K7bZ8hB1n5zI5fdWjhl86Mb0+8cDUtQLIup8NJytV
QREkEJ2FCZYyYiBayhyezn3GikT0lj2owYNGcRtuLrrqSU9sl7dlvN8Hc/NTJJpYp88MMuXrK/f7
qjLb0poEc64HgwUyRl9WUVijiEA44rHZ9L5yC3krz+/it5Xz29+8apwIoR4qcsXKGRczNRjzHFSh
YjVKF4IObEKANE/8sI4pZfLgkYXrpdDTjQeJogLl0o3K82+bHsMKmeQz1PZ8zP98rfL5216J3ICL
I/mSm4BURuk0l3zDDEgjPDzbDVyS4rbDOr8h17l+qSWopnOUiGVZNAMQA1+18DhPK3GVTtkRgaxW
PiTDKRFrmzlUHDuQ6tzkBA2mtttPY3xri1+XYo9yQyei2dGXBeAi4o+df9+Qa2/Et0u61hFYF9O8
NGJ2jHN3UrYU2Or4lrYUV51Bx381p4vPjnIaO0TWB8FHhR/aKlyLuQNrF6CJ7kXZAq9A0HqAYzWQ
Ys/Cw7+v8qu3+dsa+naVV4+tVkMl0BU5AygcLtPelafHSSAe1Q7ADHXQIfPYK8ljn9bCuL6NhSWH
7C+LmOEhRyX2Y+vb9pcpVVtpqajTwaENxlnXNjWXo58ifYiDLX01Qn5qMRVsc5KSfdLdZdh3CnQh
BCySj+lQ4k7SO3mLSeB20U8z/GmeH3Pr6awdRMBe/WdzWdGcTVU3NbwseYCpFYqbCzJQ0lV7TPsg
4hdm8zpByco5b5CpIT/UyYqJLdmgfvt4jrxR+TmeH9T+FBV3onynlm862r1yYZoLic5bie0uPRGh
aUtYPNU68XI6KHiQKuKkvsxjdkZDTNF8U3ydSMCrEOeMZDAV5b1c/aiS1G05IQXNe8y/KCxgwj7Z
LTpU/yTm8Fu9BNN9QiKG4YkX5L4xoXkX1RHGF4PgdUl5FhhbDmtdn+xsKm2LeJBxjT+0OTTI1RQ7
6t3zhJjE8nXJKzq3MdZq4BqX1wn8b7i8VF5xWWo35i3fORdsiVQ/sD8tQ9Sl61GhlDRdohs5jbKc
M+HWePgvf4IIB3SY7AtArJgImS8BUSjzieqW+five/LvF3C1PxrSWU9NiQuQ73s3XlYLAvsAvJmM
mBOSjW7J0L56nL+9SyI8YRkbgoR8CWgWZfqfW2A0TL14FugMtpmTCodJ+8iEfBfrpRPh9G4cWhpO
XW8EDqipajrmQwiC3Y8PphbaIa1hY289Te+QMcuQ2FRhXR3IBvGlG8/le0IHZy3EclBqTRVK8DVD
UmjSLB5SXTsqOhOibQJBvhV8WhPeBHJeWsrJQpjc6uJRClDUE1u+bUVi1eipO0a9zB66dBkn9awu
Kyq3qrZd6Y/9rghcKIkIdE66uQgQPb+Tbq/KNj8kkhejyinO4aXlWM9x9GwsK9DsCP8frfvyjv49
x+owwMrsNhyrhAX5SYGv3A+I12Mqet8AnIpUlRL/KG9SnIiRbUDW3g20Vpm924BLm7tBPgXdT8Ng
oyes+n+2U85Pd2YlMIyfOa7cwD+fbsf3v5i6USX1FW+txXnIE9+RdxKJC9vyKUS7Op98yH8nN+7X
TV/XvHiuFhdF4owOIL+NGdXVF866VJoiBIN6HKplTBdD35jCHVV5A+nI6cBaMGNF2Nc7leoREjK8
T4Ubiy7SUaKyXau70Xn/PrWZb4diqJxV+fZa1283GgulkCauR1yM6/B9oPt7rA8t3dJGWtGqIPBm
WYL+8loPtSu2CSLXVMzy6CVe+8GpfzU/0wdM/gqQWwlTaXdAYVbZ51uZuH87Ov9xoVe7QD8KlyqT
uVD5DWAKc7DuKXKIMhnDVaw9c2id6YgaRzNf4lJk/HoUnJ7a3lnN/t9L6Ptcjntm0OyFWYbh9xtx
QDbGRlOVTuPoQabey5h6RrfOzRdTXAWqanfCQYrQobgl6+vUOf3X2Kj61T/zfOmAvRjAQ8F2087k
lYOodY49afLOtafJG5M0sRtL/trdMRcHnEwwEyrECRvfJs4s92AySik7KrMZhaK8/ShXSbCiRWvI
3nmhPpw/EIW60SYxXc0BbZZnW3mLSH6jrc43dBPX2/n/vpq5uuPURrVw9QbIrV63ViKQ0rPKj3SD
Gb+Eg62/Go6xAJ0xMei4taX///xNxDcQg2bJ3dVhsdZb7RzqQcZLH+V+dydWdh+46ISFx/Oq8Grt
VOxuIc2ka+XPf78UbjQI1lmycu1ardWmIDOwzI/ivbym/bXVoAuS2oc3ApDNz5h8ByAExF9aflLh
LnWKdklPCm127OWPtEPZ0udmzoMW7UOagIDV+SDtJvRV9X30rj4IwYZ851L2OH4xXSiR1CMo4gzn
FIGdTrYY+pHiTeHW/BUOS11zx8oPexe+XnKx1SeaNLzqmOhJqWsx/fi0R3OZ2gPeLQ0VYavkHu1c
WjMhWmWicYVFFGwaTgbk+p4fI6L8mJhHlCPIkQ9V7/GfhWSyefED+SCbnE8lk3V1WUfLQiUwFyUT
UQpOKSylftXUp6I4wvIjkqlWuJzuQGGT3APXb2j1OzidyxlWIPySkOE3m5BRmFC/Wcpzh06G1O4L
bZnpct/2q/OtgE39qnH735Oj+85IWJXQ+FyV03rYVu1UZBlUbYxuRrMs0CLK0m5q1xMcvHSbVa+x
sp6YsLTaL7P5KPVfMkKArnmSpspNWdaCTk7SQYhpevc2dJqUc0uPWbaqnSa/kxtbxio7uHyYjckV
k4+42+sEYxVLBZcLOhSFnAKbrIkMlw+9l84ZcD+j0qST56hIR2TyHuQPrT8arT+9GdHLhPjRIDCu
4x0v8mqt8sXN9cju8wsfkxTD5C9oacv4VnaI+rebNUtZGYNRIurXkjwFR2445Vp2rDxzgctAJwsA
Mb65qQwfa66crxW0RP3cpEMGLChb8HU5rEcRQBBwKRczS64fyF1HEBwWLLoVfPB8gOal/YAJyqKX
EQOPp9Rcy9o+Btua/kzVH6nV2Cnf7Nz4lOS3sf+/UEVej8O/1gHVIIZZdnkyAa7aaHQGi7JN9Owo
MTtIlqj2m8/JLw/Wj+HHfB5X8k/rnpmsf9N+ddUU+O8vUyHMY/E5gO1qx4qzrrTU3ODY+Rm+lyte
xH32HME1u9OXqX8LonP9df32566qIkMSosaozIy+R3SYLdXzvUW64VXyRhJtweG86yuepDsmuRmV
n2rL2yJlbf6G/1Yc/e+rQNfFF4sO+XX3pQvCXmwGKyNlQnpJ4ZFOS/GCoSO8bx7Pb9aPzvIARzNS
SH4SdDtrvLLKnWCUEMeKFtU8yK+ACd6J4ITPgx6PFBdyERZ0BprnkGVjc0RicxFe48i+mKBN7nqQ
66XbWSSy2+meXarVndu89+sWz38/zFQURf4vdetqP+lbMenklu+PujDXOckNs1AQpYFUEZzigCHP
AbQ46baHqaA4SB4GSnReZW01bm6VA9fCxeuLubZay8G5t/q2J0w59Gp5C2M3MpeZ9ktmgdGXFL1G
dHp9cQYY3XsDwxHoebsIhexFptMBqpqNBotfhvGS8p3Cz2i3ofVD+MzUe7aqXtyrkZ26UM317lNR
3dwgFsv0gtoJ3rvqOblpe7pyJn/9IGgEgI5o1EOGvKoohEq3hurSZMf0k5nJCgbU8KPFGN67OcdD
ya8uKzFcNdndROo5UVyLix/YyVIi0Kpj3H7HrwjMdZg/JI+TAjvKVpVdeYtYdt0hma9S4384tHid
melerQETsJxhCWZKNUBQzZzUoETzAtDorb71G+LuM472HLmWdBxq08FfJnxSEzgILRn+8vEnbZgA
rBs9N/7497fu9wu71vxo1SC0WhPlhPgSbURb2lqm0h5G9oyySZe4SGjtH9MtKJLGJxCd6f3uUtrB
zwoBSzH8HPKdJP0ATGG1S0FxlOF5pFUGgxPGRqOiXlqHmdeXRDQuCM1oD6mX7mjnOUZ37D4sba1K
m2Nt3uvhDHwOnGk2KzYnlTaxzEsaRgjcfnG0PqeKbcr0+F0tfymRhpx5R5yaoyToYMZT+6E9hO0+
73dmoREPx18YPoVFsq7J1dUhx2Y878ByTXVPos/Eubh4qZR+JaGdbJpntdSdXsTRm8lOrD5KYmnn
l8+pfSPZOQy43nE9jHC7z+RnsE2En0W0HOXUlk37tkHkWo7/tVhotQA9IWuVqerV9q/joOraIs6P
AykDvuyNvIyaS40nhz66RbVDenlP/IlazAN2vgvcB1UAcW9muL70ZmlAIXXgEZHBLFzuzbN7Nn3h
Z0V8D6K6W0K6a03If5erUCoh49Lnc9Gfh2qrrUtZz6npx+5xqkkGixFREYJHFtW0y8OdYL1H6Rbk
wryWIoxhfhXN50n6BxHocQo6QkXq8rltNmq3uhSzoc1LBK+X77OM5psu2lSKVnw4i/TIB2GXZE5h
bU1tkfJRQrFgzwP88/bWXil9ycCuPkmEF/yfX3Z17LQESQ3ijgcB0mNpGOsiuBejVVAfzvLuYrFY
N6jkJu3J/JTozInrILur1A3fTkN0wRvN+J+BzdMhkorklUu/v+zyaTFZ9xYGAHN+ZnO6xLAgV8UK
tpwM895WkAtla1lG72sjPa01Pxx9gg0olTmj1cEdhlld8PPyPqvIUmy8i2SPNELRUA5Ihj+ZiV/I
sKNw0v3zyfiVGU5OEKu2sgbigpbAyNbJPUkwL3hByZkcLstqcttkIWuLWNgI/bLHoJfQz3pjSq9n
mELvKn0OowZuSFpCMtwrl9ceOeDZx0A9tK50K33wb0enP2771foXGz0UWsg7R5GzMtgoxLa5V65K
P/IRj9bqPgF/HDwwshq9MUPlD/bwtVY5j/ipaUP/kwlrZoB8KwXp+uz/baVfFUpFcFbbRjETSpR5
VJP4PVoSHaU+bNlKSB0x/hCbfcZooICR7LG6A8EuntNtcjQwGoGZndyJsFfmYUF1UtFzhOOPeeRN
kO3oBUy6yhpV8TvjsX93LW6+o1dfyU6UCB2MwvRIinyZwyizfjCxBrhVfFknehZNsjAkQFoM3+wK
ca5Bm8KWNIK2V7yeZPAaWHHJ1fOyZ7wV7dOltytEyfczTCz2caqww+pnxos0NfDqHSAFxMq+kx7J
7SPZcNlYNzob163a/56GKol00uZuwrWWngHnJUk1PTlSmZPl7hj++T47rxTrNbo8tWdEdZu2veu4
UOWYqyhEPAPNbWaLD0HgBqRHdjteiDLZqOZrghZFO8iWK3FMkm/02f5WAc7CeZFMGwLEvg0WlUs3
6AqJZvNkq2BopJgkjf8v0s5sq21uTde3UmOda231zR5VdWBLlnvAECCceBBCrL7vr34/ov5a4RcE
7VF1mBDi6ampb37N22zPlPsh914IOylQXZX5L26To0aRthy6tdFu6mwbM09mQyVvDKhz65rAdt52
8P26JvHN1JowyfDcPQ1XwyMwgZGyn62MH4Kwo63W6SBAR46ShAjvonhGM6VHgIpUG3qgnmyAYMx5
Y342yqJLY42CFwal9xTGfwkro/BL3rDzU+vkR2XNu9844D+VY+WAF98CIGIu3T9QS66+fkc+vXZh
RCkgmbB7hRPz93ssaCXTi+Q0PgkILLw0lPd9+yyLqI5o6lKxm2odvXh4v+ouxoGKeVfW33XfzS/r
M8AthLAhCSwijaRo7ZnSIurQLeE41QjTr0xcC/KR4jGz5DESTi+o90uezCf1cqw4gjw++fewSBgz
hcfiJ4R4PUH+cS0AeQJ+Tl8eJj88AMuRsjUmfV7hnu1CXgvJMe9ui3A7DJtQvM5kN+BXBa6rRVJf
eelb1oR6cdPiQjvz9n42WtXeL32SEV+CNhFkK4pPb34H0sFScdlLkWbTmDrDG++P7QF7d9hPfbhI
okP62D8q+gLBIyK9Ke7r8ibUXnHpPG/8bIMzwVxrAw+sz3YX3p6hqpoCzGSS2FS53IvBuSVpV1cd
t421ldXHAW96euYLMb3Wh4N2eVZjh6x30ANwlC2s/mtlBJwJI35LQCyaZl1+F56PCsMT7YR4r1Zs
4vhWA3AJvoo+sQwdNMVYEcoEsA/H3Frp9xzwXNuBuKjFnSwhrl+fILJmxSGyfqRwQZoIDuqTpN6n
gwO4uMOBr7RB4+IjGwMhKHFrWBpgysHrOMOpRnK13ByjYXFRbN1zWnVvGI8aWnqny7Jzs/vihMaX
eNU4NNJvlKXPHGsT/UJfJsl2Gtj22LPbR10GEiGuDehhSf1DKWGQg0cfGfVR8VIVL4l0aL1nsXZl
gVpGkpawxS7X3gmUp3AzyIDNkPJu0DwVh+tLuzONjddTvRu2UZzUfHOpttVOvcLiHRIk7JCQCujs
IDQIbwIqbf/dVJySQdzSd4X0SJWE0D76DdUWCtJCWwo3DWN3DCcrtMx9gNa+E6h3CeO38l7m/Fz7
+Kf07Yw/xGeYBY3R+r+OyCSCFp3VDJLGC3h+amwBKECMnx5sFkCzjvdd2yNHh1cl896Rk/PcCleA
ZSuEQ7KljhrdN8uei2KfNXP+tqJJ8tSayjloS6JYsCk2ravsuh9GsLxsk1sByfsFBtujNB5WEVgx
1XYRuPCJvo5KnwZxHXlsBg6f6c1Vit7X9ZklaBCJQTS6xXVzS/G61DcVgA6kN37pnK3tOFWfVQL7
pCHJ9//XhxvjS/0OxFNZueaFIXFFPVBExs/tMagBkSz90A7UjUzqFV2+tznCd8vovBRvlRvhRl+p
Dx6DDzrb553oX2XNAXfXgZwgcOOHr3dH/Tyq/F7gZMKslp3sS3EcnwBq2f5xsBVbAzCR7mXl1hte
LtmpoFw2nRr+cuN4aMBhC4aiuDG2BrAwBq8K39b3bZoy6fcBdBJveQvxctHTXQ4oq2607Kk5nwzf
qbSl16zpaHz9HT6/Kt9t8qQ1eo6t4eJ1CRUq9ad11WJWVNKwxZVbaVZiu8m9rextL9pDa+57FCLP
J+H8WHYrsmeyRnQaXxQEzFHKgegf6NdBcK3CGcRGWa+OTXyqKa6+XvGnZ5K0woDrMzo+TROLyKuq
N0XaU/bCsTDQXQO4jp081fzO+uYXNqTcFlc+KKyUNWQZX3++PCYP05t6BAcC60e144N8Zu+11vls
BfHJpBEJeNRbhttMgK+yCeVdrR5FDRW/zQVRw2KpAXtPF8fq/rJMbvjL2+xCsvq9B17b16u2n7uK
x6v2w9q0cQZMJk27YZL4CKVXal5FmVth82D+ossqe+su3zbqt0F2tPhgZI6EL30AOsXJ+iWg6Vod
2UnFZRldNgZiOVSO3wPtIQW/l666zi0oDWcmr58/QjJosHmjIfj0Oi6MOMLMktzQQjbsTrKZtkKd
pomXu5qyoe+3ZKLgnFN7CHeKtJoV8JmKhbyly9a7BUyCvRYYgWkE1KUKCSJjKhQRcHcknYei95xv
cpBBC9RlLvYcU2X2kydBXTLzEAscPrm9AfgXH7tN+XrWlhhy0pRzYJ4/5bfZYY4QOMUHjF8YRB45
JLKPNKSmXctWUdNaCIrohC5nnV7XGkJKSyO9a4MHhfFkiBluSBIDLCZY6WOK0K1KbZkLgNAcJXKq
YZ3nBxzdqt6mxRH1S0FbFOLGy35VlxXy4Rd7jkz4Wan1DkQIt+zv4T8Pai+vKrBwIEoRpuwp95z8
qUdqaPRXwQVyNQrhAD3vaByBVn6k6fes4r8JlPbrV36q4vZfu0chQc/XHGUzJ+mjWXR5fe5rZt3J
d4WgF5yvzPZbWe/DCErfuk53YrUXn+uDZ2vHHCK96qDfNByRu5blY125+nAdB98Q9078A9TYsNhi
TOvbl1mn5U93DeyyClKA6vTD7EUN6UOiEB2ccm1RZvdJt8N7FeoAfIvgETgcdFYxgJu7A2dxAeSD
CkqHZSByJJuox0uBwd7ir7n9/3np/u/lNb3+rwBU/ue/8+eXNBtJnl41+eN/HvyXIi3TX9W/j7/2
r3/291/6z6vsNbmtitfX6vCcTf/l336R//+vz7efq+e//QHFVx8fwvq16E+vZR1Vbx/CSsd/+f/7
w397fftf7vrs9T/+8ZLWCXZtp9eLnyb/+OtHm5//8Q95bGX8n/f//18/PD7H/N5dGr5Gz/WH33h9
Lqv/+AeefNI/JZMYaFoQE/ALJYFoX//6kfxPjUmDhlvNaMoyJodJWlQev2b+UyNPRfODWSbXINCx
f/xbmdZvP7P+iSeQIQIjG29I4O3SP/57dX97Tr+f278BXrhO/aQq+Tp/hzmBI6INDIrOEKnk+ZM2
OfgahIow0Oruttd2DYTVBWxEdY0zbmArkCVs5Um7QZrNGyXEq2WiH9OzXSHb9kNK5q7dv2eDH5cy
CdlGbfVqH7cd+k4as5VyG2ivAVpyK0TknXYcBzKAHgqCqEd72lpHjg8uAxFZ/O889KvRggIKT4Mx
L1w1ehTnCogJwPLjAieRPRis1KjD7m2ByBXQxfVsCSEvLUImUzhRjDOPWwrogixG5aCLsRXTdTuL
kRk/5ncK8HEZk86maAphLyosI0C5dkDzFbCCF1xZyxa9tvxORsmQxuC6Fece0N9zj48fPMk9LElI
knP09v1r6xaWI2Rr8ItvLI7Et+Hft2+ap0Oy8ZjaiT+6nW5X5GpglTAPb9KVeLlWmqt5eu8kUf+4
tElz5SxGptyrLK2MbCO7iXXaOGtIfPBbZQSGhyWD0TeEQhmtMjT2hK2CP4Fmq/kihR9hQfZx6RJA
4kInwAkxaXKy8DbMDm9qgzUNGTSIc6ZKwFrx2ph37pHE8bF99VjH3X9XDAlaW7ZZwJvImMAJ86OF
1TkAEcbPCD2iIiDe5p0jy09SeIKPMujPKjrfkMz8tYrwRPojDYj9w4BECTKkN1q58w1e4vigAp7S
t6ZCBgiiaR2dcUlbnvd6ehDCbQpeWVuCD2zklXm64HtMfvBtSL8V38D3VN964wkeYqY/1NooBXcN
7WgH4OwuvUZvVqMBjZk2mS8YkKvzLm62EXORAPYfnXFbBIm4BYig49a70+AZLbNucxlzve5Q5cvA
sINTtVRCh6azuqu+nXf+nVgdsh6EnS1BLI5X3o3hX3uhCzi7pWhBdmXzLlr/FQ/fx7+JSM2Hg/PW
V3q360mk6GdZHTpMOQ5i8OAVd9Jlp8X+tmGEU93K2nXSgLAk/uyw5UKhEegMs/dhmzHN0r2tAJGW
TAq1DrBBrrUsgnUkHoqLctBip33zou1S17hcNfnO6jbJ5UHt7n3z7uuvIf+9UP34NSaFaqmrfWQq
xE7kfrGkdhCJxz4HGvcmgGLwSAeUETCGdXiT+uGVgKAuerQwk93/5TomxWZnCqkldryHuNSnO1To
FdwHhPZXTXWLBY6GzRkINW8h4izi7YXvprCr21+kf4bz9UomSMK/dkQBzQd2l/70Wzfo3YM1gqFs
pbDpbq1boG/KQvmBVh6Sc8/M8mC8u2awnCscJ5pnHz9zcoOBfIvNouEzQd4F+6JYBxqd3mAdqitB
ICdEid1VFKeya3OlMLXHNhiBktFtYFioUO2TXd/sSoQ1nFQ5mv21ZRy79B7vQzxlF+JuDrukj5f7
h5Dzbo8mF1onmpfCVLLuFhWV+LwMYzDWHnAuz04e2mQV+kBM1xreCIJsV61rYZ860LwYRTUSfZMD
2oH1D8jXkk99vsNHRaFKdsLlWWEUjmHKDRByL99bm7MCgc6OsgOyxpp5TIN9hO+mQ4eS43jLyFIs
Dkm643+LrsT4UY6X3bAZrw0TaaV2baZIErXdy9dHZFLnf3xck4u0KvKLJVW01Wv8AaEn9Us/fuX5
vJG7vF0e7bQHQPY2fTgFoXcQ6EhfgO8L0WzY0KgF92cArzlGTuKG/lwJPb4qXz2cyW3rCYFXC3HR
3Xr70sH5YS0cpWOM8I4z0umMme7opE30cTMmN6jQDUUz6JzdXnQL31VyuxVo8rtRuc6tY5nskLb2
avdywmByJA5h4udRSJbmN8DS6uJ8ec5xdPQuNxGdYBSwbK5dO/HXCSqFM9XaBKHzca2TqxKD2UA8
q0S7sQlykTaFfxKDdbLh2g9FJ0GC1LGWND/SErLsBk3hDEID7/5ipEqewQYw4l+jgVavZ07UzAv1
NgZ9H3Ryr4zUcWFYL9iNfwLdayhLfMHa+Fe2qV1/yzCHydPV2Q5+dcu282xBckHIjZ5TMxFw0u/+
sEtvNe+7xXgXD2n+nsUYxaMXPQV3qNJrJf0srXIy0c5HyVkQbE52Hz1bKXKmmyJ4GJZM7uDy1/bc
eqQx+n1xoN9O4Lv16H11sXKpJG+lr5YX9+FloaxNG23TcB2Ge2l4GlmL8xidzy/H32FuWtyj7pCU
nsFG5OFWBqGSlRsAvTSmbkPXrACALMNue7mgw4zcE2oZ6sVF8SB6Sdw6nOnGTkZpHx/K5IrQjQjV
5fGtJovEquCCmNRSv+kduqhttvOQP27WZfzs72N9D7PEbHYIbkDR6R91+HHwi4k1SbLv2zOI64Vs
zAxWJ0oYH9c3uRIqJc47XSULFRRHx35GusOaCU0Y/OzgR4TZLtB+GsUNZjntdR2gOevq0oYbI3ms
gyPAgntMvpw++D4oSOv8yITbUHjuz1cZjQlstAaoqSWSHsT9MoNC3Swy9UTdUCpYg4HvRyVWf+mk
7YBNp7SKkuugd/DtelPFSJYt5vZzwvOzD2RyCSRGbUaRzCUQ6GtU55WVF1/1MRgRVzjKOs8FjyK0
jX6Y6H/wNueLvNr1ot2XtmiC8Oaq6kcQpTaCUeUKEPntpZqLd3NvzuQqSMsm6yOrGksD5FMhpl9W
hnKva48BnfCCuHK2fbheV2FAMHYrsLcHWGAKtNKVPhzZW1edHRx92jh491JN7gsplfxQz3ipupV3
be0uTrNo4F+Wt/Mv8AQ98vFQTuJ9bSnKuSn4LEwm7Ca7suql4J2SF4zVHflewWnEhHmqbjg2aHpV
gNnkvbwKX7pjBocXLSyE//Of4HZvgWecX2eC/vhNP8S1sSNDI0f+aMqmVR5y2nXSoSaurPTn7gJw
0ltVHPSbJluakHhDVLyWo+qphNCpPuomjRJJzFoRJ1Pdc0rBswhxMzKcecHgCULrr837vbzpkE0N
NHSgSjav4N6mSViTcPXwDIEgbD0VR4FsRc+H4viMum51jf67RCIkHJTEJdOJV5J6a812MSeA/Y+r
mhQscnEZhCAg3UDOD72FMHZwba1+ho5wRDZRdfTRg9SNnhFzW8c/vn5i0qep1bstGX/+7ibqIsVX
0nM8vk9nF1b4qoAtYzOW5rxc7MifQe5OWrYfv+yYNrz7PN0PvdjoOCHC2n828jWJsNo5LaqoOLH7
zP0baxeHq7jdggpVb/Eac6tT4RrXxZzeyOdJwbuvPrl/Ork00tjiq4+vUtLw7TusP7RrXb3W2p8p
Uz3aykX2k04xelmIti7jOrP1/uBh2VapD3m/z1R75nl8Gt/eLWpy6QiXsNH84O2IemhrRBgRROTd
ZAaGPWDdizvCeGV8/alvE5Ev3tspwdQb9NbzDK7iUUFhhE/76UkcHs9yvkDqTDJugvOdtzKCm6FF
VAZpfFhvPk4oQK83qQxw6F4P7joUocJkE0HmzyrQOLY1k5h/nja925xJ8B9CDFY7iyKtsitz0yM6
SzPN7kBwrywwlSD3sEpZXlalOlfMf5rNvvvkSYjXLnJcGmNDlmGw95x6h8ZzBOIraA+ekP90tqMd
JVHlMJJFF7QNKXlXheBIjPYScz/XXJhM1j6+RpNrQDTUwTci1oN2wrBogJ07w1qA3QMKBe1RW37Q
GQ7NKZlrn950v7fhjd/97u3Na6XS8oxzotxmm9RaanQDLyusqZt4hROfae4bY+sPAfl0K7h5fSdV
1+rwiCB96F6EjZofhGIV99ejsBPiJHq4pFfKlBb0HjKhdiatlGaXANTEOEVBYQ9HhfpgtHeJtEvC
IwSeyiU/UqO9Twneri+QQWdehQkQ5cPOjmOK9wFK7ctYtloSDFpZiVvCLGlsJT7k0PjDheVoqLZR
t8Diz3AOHa37Nhldv9kGyuw6JoE5DUK/U/ECertKS8uJahJCWEPeyjTRZYAHa6ovmCMtmpt+7Z1P
Ac248Id/Thdfx4a5l86cROyy6nzFq8bOiL6ONoNtqEtrbAVIjc0ohCTWt7Olnyzmzvjn6ei7wzaG
yneHrVOtlB0Ixx2QfyGpOUrbqPEpK25rfZlorlGvOjAZyQpg3eI4Fkxn3GG0ZemvAtxChJ/AS7Ju
IZ+XePEuv96Vzxsm7xY3idOFmJ27oeLxhL+S8U0AXnZ+AjwsHxp4JOWpdAUnBCdEkkPrBhhmBiJw
GSSOgeygXeBFBIRp2RhuIc3ULZ8PAN4tbZLGG2ljDj7YXa70dFh6+n3jP5s4mF2UG7zVF4Ho2eXw
pHodYM/bCxqVgv+NHFIUtymuD+pR8d3RcAOJsPLBs198yF2oijA+8DVkxDRgrP6ZZB90Vpwtm2xY
+mD5u8JfgFlT1/SF5k7gGMy+uJ3MSdivxKFTfIm6RMbxia/UO77oKGvINLwWsYOSXlfs29rRFwls
9oXR2XLhDnhRzqK05uLf5BrwDEG4lGP1odWLUHAQ38yj9dC4leXWwVp3RSeyAc4hOfZCiMMKWc++
n/UT2hHYSjgzR3A8Yl9ty+QO0AaV4deYzVa2gXzsCsVW+qWXEy7tqA8JV7gvoo5P7oL3HurOG4Sr
a2VvhA9M7AenebKE2ej5eX/h99mzJjiGqh16SUnf7qUBJWoh3KtLEclUp/sBnj1y4k37AmiTUsxQ
bhCIXPrGFseIudjx+Xzy3TomUVwzk0GtdWKHxaQWh5wa1sgDFPOUS9Lw0evMN95O+oZu/QNCILNZ
7viKffForEnw1lt90KMmHS+Rs5veELeQaEeIm/52WN9IHQTo6y64arNvPiTKUf0hXanGdgh2KOsx
nsoOpr++dPu6P7WGOXPFqXOrm0b05qIlRsMpruz03o+3aekvPOOU9bcSCmV9CsHiughX6GWdu31e
7pr64Je7ol7jZN8B+ZVfL9tzvTnHz6G0O+dPQr9P5B9l5J5Viu/6cbwVumbfgcI93woEmJguV1Xc
98NtKR0xiMklRoizw+CZ4tOa3BfnVE9jsyemefthpa3iG2+vu/LI31oiz1TDkESBR1lC62gZAK6/
fhsnjPIPeYM1uRDqJMzD80CQGgupGjUk0odTJf4QlV3THCXxQSruLgDFleIxBMQjNDd5si4w1KsW
potX5uKS9TDCKDxX491BDQbU4Hz0QB6n1bYvwIA+n71dG58k43uT3Vbo+Wb8N9+0y2NY3V10RzCu
z4UrbCx9X6NTdfn59Tecyzmtyb2iBRfRt3TqJUaSKzw34HevjIi8btWBNhi7cYO4gyc0G//Ht+Wr
t2kS/+PiPGil/BboWqe49rfqZiRJj+J29ezNbszEeGsS41tR7yKtegth1aZbYTmNx11pLltnsDb9
LyZB2c9yWb+Oo2MF0aHalmEclYjd4hmAE7XCpRlC5OzDp3pPD1lalK6/Qx9+dVF2vhsbTHP8n8wA
l5FrrRHpWos7BBXws3I6NzmiWgpQEQnO+u78o2CaEBOlh6v+Bz0bZSGvAXyF98UBNkkqoWE9d6l8
vtfAamCS6AZKEjyLd0mXlNZSm1qI2OkHLtSIyyN38alJbkEL4olxF1LqAJNDMcZWGFqpEoKh130z
27L/w2n7vZBJCLXCSL6U+eWvRtd+nMUh3KETgW5AvayjpyR01GDZff8fnfLfnzsJjk0tZo0RcHMw
zEMRU77HAEJuOeoUwtWo1bOQlj4KtaaD3mt7WXz98X/oj/z++EkQS1NdFKKBr40dtmSLSwEHTg5Q
1bwKlrwszrDuIeq1uJwFjkbtydUSYXNzDwK8TTZzY1zj89Tr93ImUS3WwtQwenpT+NRU28bO7sJ4
Laaj58DRqG6Myz4v9kbdLc6pC7uU0gBYhLxSw11rOTnmrV34LdMpXjaatVH9Qz/aMG8i2BZ0kPVf
JswH7yD6yxGKyVC8WmDLcnGHaF0YINoXeQOTDBl8t7B2huZemKEN9EIaR8QeACOK277eidoehKkl
XQXCESeAQX+UaR+hUnU1tBsf25PveY+0Uv+qAH85N49J/KCdjxgOOFgV2POV2x+K5N97NomTgTf0
WS1wE8A/cnB7k1GjFe0BE7I7mIvpG+HCQ9gPhb0n5J8XY/tJdISHACsc9UENgEtj/40E9DVmO67e
LHzhey4vW4Wp8XWMnG+OIfhCtNWdYENNkVA7QDvbSbixMQIe7FbbhN0vBdkL2qwzdY82dyAmsTj0
tMRrfSZX+a+zW+Vr5VG42Lm3NG/Obv80gICCdhmkWx85anMlA52jXigRdMGvdJ+Yp6Ja9rWdhONg
3bJhmABWk++K+wBEjrQQxUX6Ay1D4EWWtzUbfNjXkr6qYhxxVsbIVMNgbn2ON+W2QKQqRSF7oVoE
pJXerCL/djQ8nk1q/9Aj/f1AJzdCkBlVneVj22kcGYpjFd6xUGHBCBoTbXGJ7ZI2c9tOnIH+O5/4
/aGT7L4PRFWVDI8KDTa86dayO0Lsqo1S34rmtRgfJfNFL16CclNax5S7l5Zx6RZsHMXoeZ2096K8
i7qf5/Jp0DeytJEGEovQxRwIsJOXH2W07uy8vNVVytSuREHf9fQ7AxliRUtRibmWq5vtEG/l9Zxy
y5vM38cL/V/fbaoxb6aadon8USl1o63SZx1zCWekh93hd4j8mY0rdhQsUf0dJZ6gQfGXILmdWmDm
QxugfQ1WJa7lurGMyI6oSi8qRXW/zlF3GtSjmaxjb9Ukp95bfR2eP4fSYPfy1/X49u6/ux6Hi1Gp
UsXtgGzxqNz8KlHXdNgpvuTUNwhIBSouEjOfOrtfk7swhqnl5TLlxBhRiuvMWqUg2ETpyURm2Yie
Wvkmy++QKsA8JF8Fdk4EhI7BFLer9grWjjDLqojJ8knIdqK1lrJdbG2qcGtK4KAwgN6axdJSjmfz
7jLYM1s2EzGmsNpGTkyzGISWWgj9ig6dR2QLYw7folLWg0f3BmtnUgkg441jCGtRYin/y2v1TcXn
3XNTeu3sBxU7iEaYvDfTnYYeQ7U+y64WrESIF7AGLwekqJf+z7A7KtLGHH4JzHzsBimNWX3QPzTc
f5+jyb1aCZdUVweSzJpyr/5VwwgZuO1wKfyVpIi60mNZCg8dsuDZGg+IEjJjs0TLsqCBFDve81As
0ItNTsVW3okP1kzw+UMZ/3t5kyvM7M5NlqVkIaVTIX0huWjBU8a5Bh57Q7hAX+1X58B/BGfvxP0+
jw5zmceENvMh/k3ZPUHiWZhQ8qYxocMlDABlzSxzZeXuYK5gcSjoLDUu8D0xs33UgMAs2eYc/2ou
HXvDCLw7N/5Z0JOz74+lsn8csT6RLWlIzIxMKEb9xW1WH0ex4jeH5tCh+tHjR8Nw5u7dP7SDfz+R
yXVQV+dBD0Fcvw2rwrXS/erlx7g5yYKjkpwKS8nfaKJj4EkPMr2h2eCvrP8Z2uh3+JtCRIWhxJc+
ewvco9J27oJ6q189u+teLGVdABQQHXODFBd4NXKrdhOle7XYKfWBe5mI7tSYg8y925/X/f/amqn2
7Sh7d7F6FgV2TRFWBlM73e0TGMt35vCkqD8728d3pt+MKrzUa8Ee3RILo0cDMwnlXktfRtdxrxi9
NtJVO5szzb1N+iR8R2aqemFN4Wx2i241XNyscQPBjfP9oLuDusH/zg+cMt+o3arDze+klw9RuIuL
2w4DLGGmU/GHefPv/fpQ4chikWjs13CllnvL3ETxajQbj118voYrhb9+OS9iex698IeW/u+PnlQ3
58jT01yhRZMO60x1GhvYZ70rk1s1eT1DHI+lg7wcBVPMGt22J6/1FjwcdWW2x8y4zbX7KoayrqJ0
Cy5rVkX5D13D38ubRGVJbXRLG8i5/ltJvxihP7b21mpAKCRM11L0A7Cw7sikUIvZTse49V8kRvok
7l5o0+dhwqMZDeCrO0DpzcZHX23AuYBhF5CN2Tg7Hr6vPnKS0FcwwaOzzEeOWOnoOna6dfCgUng0
roXlzUx/4Q/TpN9bPMmlw+pSi/U4TSKsSysdG16nNh1MWAx0Z0C95hnOgjRNnHxOuuEPHbrfHz0J
oRdvOA8oPo3zpGqDCm9aPGfa1SU4hvJtIZDMKQ9RfKUI3wLxQUC8S23lZWgR6OnfuJr10DhmgnlE
wuDph6DcROEvR9YcYFmgM7oSpYOTvEpXGccSejFq63F3ZUHfVw6ScqvJD02NaKh6q172iTtHn/8D
luFf322KbCmiOvcE8dzeCrcNtpmbmJLwLj/2B594ghPHsvCW2FE1gpNX4BwHR2YikYNAbpwg3M22
38dD88Wheuuxvbs2lcDMQKNzbY7n2Psurb0cZeibNorBx6LKMnpCtOsYVrBIya+6uDN8nXUq45vy
1QomMVdXffEs5LzKaEXZDA3xsjl4CADxgADKls+07BawYGGF/MJDpuDvRgXyAA8oaeNjc5jatJrG
5l69Kdw+22oUm7XXL2tpTHhmXwtjDC1frXcSlHF2FNVQ5wHm5hgcEVWi16S/YOjYKfs+HQ1Kgm+j
2F1QAnO4qeuTasG7f1CXDZqBof8qCjmizFsjuomMpzxA1gMJreSyr7AnSJpjVz500g9BvRK7m2Gh
SD/05lDD0m/aX2r+DSgqhPZiKbeHFBmNYngx0rUa/4AtwxY1yG2hzrFofkAx0zw3EgFJhQG22Qud
hka7gXcdYPK2TkFHoPVqLnM8tZWtR2Xs9OZNVvQ2VI8GK5XoWjUuqwsDsVaLd2VP+W6uymGPhSCs
fDw6ZKRJR3Ra07mhwGAZeoDg4f6AzYA1uCEgATNzL9VJZ4okY7MZkHnWyS57iQFMeq7aXmdMk4w9
KL8S0A6A2jepO9qr2DRZlJYMm/BNPfTiqddAVl6PjVhUlfTMCdgutF0X5+rRQL6LlmbKXA2ou+TA
kPCkdQ0yl0LF7/cchHbYR2U//uOm9pctkAWsUpcmb9qpVfC8uhIwHfkhey8emWK3y8H8Kzco29gh
H97+AupQoJb49an/nML4Oz8zJvdrXYi4Y4+ga/EmvJcurnU+aI/Fz/KmfY2/+Qdi7L2V/hy7Rw16
u4uOsHtd7sQZY6HZwzy5RytdiHL1MlDfj20p0JAVKLbq2VOWakZs3/Z004ONcpWdnzploR+aRx+D
0h5BGLT2EPByBryOm4X6DR2S/Fu16/AlqVzm53Ky0tutjAEGIjPKGo0G+bItcd00Fv4hwIERo1vc
hr1llrwC3Ws4I48IweBDl+0A5faIrTajFJhgOXidDAjCn11OqefdBCGGlkv/u2m5yrOMRRT60t0y
x4WJEEG7H0gLUJVZ6OhMcTwFXvmNrkSVQHE8MFgjUim8RssCNDojDmVTrpA2+zmmH6FtXaMiLCJ0
NUcPmrsXp+LmkpWpqmeSAQDEu4jAqgLdKYFgr5ri4TJs6/i+lw5Ff5saO5/3PG7Xar3GCT6o9q1d
3qW2at2Y6BwX2wRF+ACDriVu5efgOkB43x7xuJX0HaFt6Kg0yqJ+WxVPZ6S6f2bdXdNceQ5KOd4M
ZWSuwJ463SedP2QI8o3xH6OCkjkGsiL+Su22A3PvotvH7Y0SAPccfsT5InjQ3LO/0F+yoxguE0iH
Kfbl61o9NOpRwyBDEU5zSKPZO3uSj0i54glqybOH3uinbg0IUViek/3Zty2EIVTkGS4LoBXtqrk/
Lyz6EPqhEE5mf2LrhNeC5vFsmflpAmpChLYMw0Q8ajL+SWXxrxmqipBZdI2QmboQnMKRfsEmvhGu
5zbh85T73QdO7mmxMBI9jqlrS6ezz8BVlnEsw5ySkV/pb4QUoBF6GZu0dgz9eJFPKfLOAP6/jpuf
V9fvVjG5fQfJD6JEstq36tpAX0H5HmfXo5mqHdj65iWS3EDcDOaj9By8lR5zafjnoJ13K5hEbiHO
L0Uecxh6tEzwQ3TUpbYG2QicvNuI/hoqZuI/B90Dvj3kKjRFVwFdNIOcxnc8OEaW64NoaE7n/BCC
SZM2YXqVWhtNuO37XaLcXWKqiMKN3AD0fndKte3Xe/j53fPuG0yDfo6yYUSn8VYv94nx0kAWHYZb
q7SlfJu73XkXLgf4VOn1BWBIgFR8tI/MXWVBXVc6VA/X6ZxCzOc9pHdLmpRT5Ptl6o/dm7IXQDiU
SA1xoRjHAqVohtU01u9boAkRAihJgwlkcZTb6zEeCbk5c8Rmt2dSZwVZ2CRtQZRtVsF1JDK2exCy
TRu5Pk7Q8SpapeObNpq2dfVekCjND3J9e8HGyZ3LNt9YPh+SzXf7MinCmPFWVRi/BUdo+iXyVnep
cE3ZIC3AKkQi3q/HTHyVduqmLdYmeh7lTdCvi3T3oMRuELsemBqn3FjeWkYhoUFOWFhc0o1vrXBz
beaUVf/wHE3sQGCvUjhMIqXanC/lBUm7W+DGsbyVlwrq9Q3A6Lx35fSbCOJVwmIQujHJXRU6CGGV
wd3X53tuEW+S1O9qmkQq+gyDlRbO1qZXuPGWKi3A1FvT/mIgZcvng265l2VJ1Whn7bzDw+ezN/Nf
24Dcxd9m8z6woiY8s4LSQYcPgYjRLANyechwEKqUvJKKW826MQYVk5nEbsTQVtO9F90kNaIY96l6
9LnKMsmpvesO+iZ+x+Y3IXsFsDaQYncgEoODYTHmxZND0GBOr9XUyUaH8oWYPui06+nEBtdnf9UE
MH8cBnGZCMI5H/qFaRgLeThl0uOle41gx/6oQcIFbp4t/wcPwhyVDbGYHu2kJsE6DS9+kMmeeFv9
P9LOazly5VrTT4QIFAr2FrY8XXfT3FSQbVDw3j79fKCOpknsEqGZE6GQa6mBSmSuXOY3buOErdcA
MEO8wL8b8XR0UKRZ/7nc4+qxekTMMnhYJO9d6zd+fP4sVFeGVq7yNhIn3tpgYVyCImKAC4yAXTri
umvKWezDbxRPFuDFC5TjWJovvcXVpuLHt5iFW6MfLoaW8BYTZL+AeIYLneoY1WagL20p+36zNmz8
D4m1EbbSFa2JsqMvnSgLke3q5fnxTWZR9rLKorhPAr6HrfzE8zhgPu2tNxKNhjOuZ5Utu+kOYFl8
Uqxwp3XWokHV1S+Cp9hax4NB+ZfP6YejybgiHcVBHZmm1AeS9SPAlRaj4ZVZw2LLSmu1rQ/UOoY7
CXP6z23yizkiBs3jA3/WbQxbwdq2eFmv3MWW3pTAzGOt/uHdpj//8G5CW8RC3GsjqcXkwtH9zrzA
0u5U4GH/heTW1Q7rx8fNDkfXtV0sBpn4oAUveIAmNrIk5vh2KR7XYCA15D9UEEw1F/IdgtmOvMda
1tD2ugRzAKLWxHkVQDqdS5PpvHzUgrX39fG9yrT/+Iaz4xPo60jta94Q2tWp2sQHRpSHbrSMcqPA
Xwi/rcFDTPMVObptaTggMVgXu4sbQTY5ZJD/M3P1yOwVk/d3pBWG67luTWxwdDKgkzWIrqP0H7j1
ywXH1skmHjFi/kDUPdHtvgHXb4DwvGWrXbyr/+gH7W5lNd/AM1m1Fx+Xa7xpyb/aAbOTikC/7Pep
MXI+RCsAGWgrlVW1z9jb2IKHQA8FyBL9+mpe/XGVZ4cyGMQ2yiNhJDwgRH5heGhJhGMqi83QbfNJ
AcMYLA3JU6sS7XC9D1UEO5yvv/XVbu/Ht5glPaJfZlIrsvmnPuAK7aJ2c37GXXeyUpgEzeIX+mlf
P1O/1vn7+MxZcpO35arKBWV6ZnA5jpNHFddZgyd5dOQ18lNQ/RxjrIWTl1wFjB/5jtKesjI7rbMc
FZOmuK3W/q2MKmsVdAfcKy0Usl2sku4q4xCvqyeV/wsdDrsVUNXR6FZ5fXobYQvQfhfddXkrRL9y
Jb8JR0+oX7T41K0bJCQRuvRfLv7jWTk7XVs7nQ8d3t/qQDNS/6HGQrSWwNRfQDPdqOMPDamO2OHK
N/XzMwxsxLRZr/hWyKw8Qao9udO020T4llx0BCtKW8XXweieLwrSTyRRqDYHThlN/TXVPOdQGlVa
vnVtym48elgiR+rSvTzt46/2+SxLa8pkiLrsPDLovygAZVBdMRACfdbt5kmDrmyWhkN1HSvIRNpf
f/Sl7T5XGxCaNBzTkKAiR2YFSghPsR+JM2kfGMdDdZjUH59GRwcxtVS5XYWEfNhvc20BH1KUUhfv
xxuvU8zocE9HDwLSK1JYvhc7WEYuGlgtnay5goCQnFUwFVz//U0emPm3NYeLcpF5ihltR0fdX16W
avWrDYuPv3R2t/iRESkoS3Np2ul2Gt70kSX/zh8mbavBvWyUnQIH25GelB0or43xq3/mhy91Fxd/
+uwCqbMx1IuEb13bKbn3TwYw+8o7Yz7bg3jxcxNqwzZ4XNhhC7v7XfDmwz1+kVb1uoh0AmqMvNFW
dBCcEt4uklOh1B9ZA7esdYk3Su2G3bO4xM1f/NGzeN7V62HUV+wyGVzugI0kqlEKljQN2VXppQzS
yHsWMruZCeO/MBgfP/gsfPdii/FhnnCqhm28rfWNpjiV7/Y0SE6wHpG3CQ4pHNkRxS1nlZgrWH1c
JmC1wtcMTZhtnb4ufIbp434RZNaz6K7V2nlQKz6Desy38utELwdszcQfJhwWXy4COv/rEz4LbKva
SP1VxdrrubV265v1Cj9dDAaY7FnJLXmchNPY4lMXNtx7x+jDhtOiSImCgROuQ1H32tKZ+jy1WTs6
XvTcW6jb0aqYtBYWlnj6OV8s8bwHqPYY0ZZJTArZ7lvsWz2jQRKEQrPkuAsexE75YfrO69SuLl7T
OLAhFXsJJLgUV+VZ4rwepVgONFYdY57W1tz1nq6DcLbIXpHOkkyYvl29MLlYfOgsxIn4EgwXgUpi
AuVintO6PUQzspVpAl9Ge8NWl7QEF585i2cpeqv+MKXsq5tVZg4/wELbyn38Z1L7GB7C3f/nysoS
mpn65Fk/I2n5+Pzi+IiKXrwVfiabymPEZ2rH7NuwDR3q1c3Chrqekf193qxvcUbBOtdSCvYu3MBM
W7tRYpY32Et6vWYxHmK6iNwVu9qUH1fPCw+f/vJ/7ua/D59tI2ydurCQOEayl52yXbtZeaj8WunO
t5f6av8hSP991mz3lAq/k2071eTBqXhdT8opJPnZwb9lVomez+KVPEXgr37dfO9wG+eDkYoPYvpL
Pqbbfpt5Cujr6GemPKryA0KIGUOXHg9PCzCtzzQc94ezE6tgLZjHaLf4meCSdMxAAK8ZKWQLbeHF
NZldXGK3asBn+USTgqyBDn8b0d7PQq9DZchBUB8yBRNY7PYWq4/rEfTv55hdX201+Kum5NMrZoGZ
958YJARyU/09fZn1AHR7fMFU8ewsGpxcRYxjBvl/T9jsljp3VVBfznwW+S5WnBrk2ZkxxmRDneEA
v6xschXT9fGBsysK0c8kSjIeWNOtu9N36Jw7oR0c48fVY4AMzuqP9so+QM756+P1nmf+5w2I9TYb
9MMtFQWpZqhTisDOoucW71S6h4Xnl2463Oa+h0okVMI4dkUEt3UmbbZg6Siv5HeDtpUv9zmCKj2N
76LbJ/WuwcUdcAqqscsds4U1wj7w86sicdcUojplM55QbqtX+ORMl+rJskM7o7c0aTXEKI0scsWv
KVL+/TiKOAsL/nno0jGhCpa9EMM1CA+5q6+Zh1aoav1o1V0dfMvTfVofZFc6u312H9WsSXB7ZgoX
3S2W5euvAzLq/p9XQr0IykX3uXFQ0yttZQ13zYZmoN7TUf0RP0dO8V1n5ulDkzTXdzK9kQFJC5fN
W8EMNyfebgw+LP4e0zbGJfMobNQNajELmcjie04H/MPmgiO08rWpqgNtr55gRGGo4sTPVbRtNo2F
JKx4L5oBzwVDzXkGjeFBSpxoNLZq+7i/+J7QY2rjlHvZDJNJr+Cy8Z8ujkGjb+koLBx67Bo+v+0Y
1rFvrDmD0t3oIo7rYVi2XXuqOwnmLkX+dzbrVwdvFtzUYUVuPkX+IGSK5JvSYE1HrPuu/kh8au+p
BjUsuCqnM/AnrC1T8+KOKzzUYjuKzAv/8QZ6rPVSWcURx1q9Q4rA6ZDH33Np4PIC1d9sjvx7HcBY
hATta1eaA6rG0S7N+SucwJPpucl2WO0hMve6m2C0V3QixIhdMuw6ObTLBvHly+9wPDS9ldMQsPA6
ixSMcg4Z9kC+dd6GoRULaLeURWUmPy8OAgRDi01r8V0bn6QSHJTwOxX4m7M8OdUjZQf+s6COFwKZ
9PVNqoizkF1KvSIJ0bTXRK93S7KShwraJYMN3VJaD5aVBbfJWu0u+zOOp6mZ6V6ib0Uss15hd720
v5ljLoOHF3fVLLLHUqrI8hRg4ydATMws64fkKNDCRBc4Zcn+X32V/131/fvyUuaDrosoZXF5YSUA
oUFMaN5UZ1xz8CbnQMPKMDJnHRpIETSXqD3j4xIK4epswxBxoZewycOmexaftDIem7VKgkrbBguZ
1/B2OAU7EFRvmM3XZmuJuCeGd8JzfoI5nxIbvr7Vri76xxeYBR65jDTlnJE5EGVcZDTt5He5R36a
IUr0sL5deNq1cPzxabPAoei5rA4CPzc8qLtzYXJK/e8rb6LR47Ll8NSJ4ZBZ+v3XD34vlucx5OOD
ZzEkPIuX5jLy4An7K0meZnB+A8Kn4mQnqfgVqO7lsp9IWUN6D7Knn2RhEeH2KuVX3923JxnEHaN+
g1bukNuA36ISsVN0QC739WAW31S67ptec+JjsiAkdlVg+OO7z86rfy7GqtWIf9qDukMQ+7Hdrw7V
D7/A54/BguhMEqORFQ7mJIn0C8CYj4WYLR6Kbewor1NxVXKPKZidDlvxwD2yGKPfgf1fre/s7AbS
ulVSeXrHm/JJu+nBmGavKApBwwMG+yMtzW3n+AArXTToJudi9MeOlGMutFiPID3IJnNdG5nm1hQv
TvS9TUjSzfWL3qDyJLvQCO58t9HNag9Wu9pJ3nnqFVR/8KXHMkR+mjYQ4pK2eAe/yvt691xlaP/9
AjjNf77vLo2iaMmaVgwVhLxrEV4hs9/RIbLPjSfsiA0WlzJZxdfPldRrofrjg2f1ZC6U/3PRygiV
4an2/strANyef5rSBP+U28I36agf/TfV095N6s66U30vH8IbzdUek015s9qHkRvt1B94m27X8Kyw
23quVUd0xm1xnzKqkyngmqP+o/u+cgfDQuymuueBm5TLvb6pvxmPFBQrrIGHU4QqMSCz9pZYgdo4
JNHXymvRTAaDaAcALXkHwx2O6wPIc+YRd+037RHy4OZdrZIavLBq7k1rcIMtFsLI/t3EuNlzo+xg
frm1pZPrfKM434b7COZzata7fsfwCP0stDYQm8S4/FFe4TeHUpyDWyicAQIIlKgNyLtDiW4VFCUP
97QpeQsza82JPVvnU/RWvQUPOI+3e3UL6H1EXgKZqwTRSCxXj9+xBgBzu75VuAQ6BparglaX2b/l
b2sK2pfBHb1Jx9w45o52nIzg09206cRHzYs34S5zwztpIyJvMtjiE6WP2f9W99prDxPmpL5lbvVA
ezz9rvtmfwOcVvX6G/W0snLnHSXebgxOgTuhbrNHbM5/5KjmZ47vlsfzPcEFW2BIRcMWmz5GHYxc
3POh3+SOTuv9qXSMKau3kKHHTLsmkgYuwrpWrfK7BbdDxX8hYb2KEWHWK66wy9Im05LPR0IQ12ol
RfSsyqcJzVncU3jn0tS3w44WADl4DDMCX81MzqHkCJbures3yd/nz0ocX1AqrZPlafa1btiGY2tl
PTEkok2okVNxoyQNEYHL+4wg/UIO9R9i8t/HzwqdUAEJEEYrIkJtlT2a9xe2WVvh9LjVfVeRfw3i
NoczftlnwSZT4YBjjoE9nC7shFWDqYlVJFZZuAld9bM99oCwcR+WxYexcmWBjdVOtLbqbem7vcNs
/xmo/774POGIur4/q834AJO9w/uvjbn3R1tE1I9p8ffhmO1Wl1NhjZtLY3aerrpC6Aajh9wH2TBv
zu66Ee7HTXOsSwcAoZJgHmziHWPUZnaHruXJPwLBaKw63Y13fWkqO2A4N5nqVTfNLRpN98nt6js7
E0GHhH3tDogx/yi24Qa6Zf5SypPcriabF8U0IhvVg662uuaRps15H++iG/2k2F+H2auw4I97eZYD
5euiqoe0Y+Ax+ZcrKEoZ28osItOvfzWlsUX2Pnbb1u2gUrw0T8lLD+qnpG2KcyXzieY7X7A6Neix
Dac+sVXMljmryAkjry/sy8LMmdM99ZZoCy0S3FVhdWc3k+hJubn/GLgRkNyl8znt/6++8yzTaqTz
uet9JljGBituisXzM8Bw12BKZzz/r582S69GIUr7uCQaRD9IrxBo1L/1lo5yQ+Kmi79NX/pts4Qo
y7NMlwe6rJWzArqdb3zcmaUM1RLQokEamVpyN/S1eclA0wd3QvKicTMpww8/3K1o7QflQR29MGgx
ANgx2+k2lb/r4hhBa5AaDlYHXE/qN9o7r/Vt/OAf9buOmf56r+9EDwZUzUDobGv7zEv32ik6UCP8
uWxHN9rnbGhuJrpRewm3VixER5Lc0YxujOp72Ii3WQavBYAmLtgcQjNAJOp814a9OZ65s1Y/e2mf
D6xY9Pj1Hr86Nv64x2cJWtZrUVK3PZ2Z9FfFb9qIvnFT3jBTajchNnBbomUceXVqa9XPGuqqnGr2
ZcckfuFF/tmq1ERJkTVkk0V68uLssAlSQS2f1OPD+WXlys5qn1jIVYWNO95NGo+ZG3td7qG/9fVz
r0z4Pj93diAqIRblUptaU0fVCw8oUX3T3Ob7xNJfbVRb3AoU+ArvILvyQfCy58nHbXGiu/TrZwel
DgeE4AN+/Ro1Chc4233jqYKZ0UAAtvJzSjBIGAr+dfv177+CXfv8+2eHJtIp8sa45MK80D7pEfN4
iO0qsjPhTwUgGE18D6m8U8NtQPnrxN1mqE6LlNwrF+fn15jtQ8CEkYL/7LQAyHi6/Ta5J7fEHsqZ
GpSkUg8yRZgB1XzATUQ+TFClKa8XtroVbquNYmVbeBhue1wGOFxRn/j0cvN+gISU5GWtAahBEekd
lx7d+IFkauPtVNCU8TONnWC1jZVfBVJ25Q2YO7JVJ0Kdw65QzFZewuokq5vSBx0AzFovboYHuv5J
eB+utjSW8BrHMV78aSx2da7UKJ/ffZaQxWKclUpU/AuAFD6FBKXCFO7Lx7W0QYKcSZATvmCaW7Q/
FnbWlDJ8vmo+P3kK1x96l22SJVpeDDxZdg3B1YEK+6ZQ0URC9AYpfYTpi8rOMQlf1I6V/jnz+vzs
WR5W+kmYdSK7Wv+OFmS9nTo36qRVJhwrQGilcyZ7wB8txd3xLrX8YCs0TnCzNA+TFs71+2zowxog
KK3lsZ5Pq09UW+9GSbO/wbKSkbfAw91Ntsj+iOAHPBV5n96OpeOUIygg/nr43cCE0t/rJXO9K0H/
8+rMYm1b5FXuR9UIRBKg/bvPT3a3eqsxu3+rIlcrqVX0lhxM2GpAervl7/PPgcDnN5hFXaMwmjyQ
eIMJEagndpgcALDYerNplalNEZARFg9oAaY/iHk/pA1SY420RJFaeotZ1BVSOWzVkrdoXVAN+Gmn
LlOq3AQ8hlqiRmX1R4P8vM00L4w9FSFyS/RhaFryktWG9M/c5fOCzMJw4CdDLwxcAEOwDbITcqod
PEsVE70wsJHW4w60c+7/Ev2vjYHJULg965jFyDj8adaq24ra0o38PpX56gDPYnKsXsoqGLkaJ42p
3WQu6DsNpS/uHzIuJchDv+q1O4KJcNDsPMQ2LnKdm93VK3P1JvWMGg03vEkftP3UOh3fVq6/l1+1
DYRFOgGZp/46uwSA19RBuMsi1aeCb73uUdtlNp2q/dStwi0HJ/YH+eUX8D/kaVAS83CLstqTtAdi
dQj30mZqSRp2xl0Q2YjYe+ImRR8vomnYbIsbGLO/k9v+eNlLe//B2MX8zUvn/Mpk7dPne+/nfjjn
YV8YarhmqaQ7eHOOaNGcTs1gtz71d53Lz3iNkUaS7xdC7EJ4eQ+DHx6rhkaoyy3BfXKbSF26lM0x
S181tCFjXLJQVoaq26mQMZY2x7Qfv9gb7/v5w5PLUhQaOWK/Ai6eCn0V1S133KzxPBEtcJ2Xzs62
+X3h9jL2FtFjsMRvvAIa+bzksxCfxEo+igqHt8ut8oAEDMKAdGRi+HNkAiiCHxen2lfa8p+fOauS
IT6ca1mA1JULFPP32ADrzSEVcYnMs20l/FIGjN02lXjbFcdOvUe4FvF7kEHj/YCjx3qhQH2nu/zz
I+iSNMFYRHXOA9HP57CLy4zyKn6fSwW7xKJBOnkTlL8Xu53XQ9Tfp81+fFl2hZ5H3GWSwtOmGxXE
4Xhn4I+E8Piy0t47ZPWrnze7pmD7jHpvpBMUSUxoS2Y7cHcMQsGCbRtvpO8obddvFzfhKu2sSnNa
1Als7U/hnkcbQEdtBlz4G2Vt8g3yJaHQ/7AB/67H7A7LWrGuRIPVnzTcKmv1KHdWuencqfvHrvft
Wlg6dddTqr+PnF1Yml6XUbnikRXOkzI6MeeOwrKifM9c/yZhSLLky32FyT5t+b+PnF1MfdB2kjTw
EVblprcNCTicAICJwK+IpyEi2AXSTjFQZ+lohwpv62afxD/96IQAEynvCr67VD6lgYo17z5ZHxq/
MUGJpgiwhTSci/0Q2PRF+EIsmOaoDXK+DlblkX6qUdnVKAO/l7pJoZ5UbiSlSNB4rWK92wJfqm30
Nr5EiBoJpvFDKZjV1wGC7+Z5mztIK9TxGbV3nJnIq4ThLqrsDnExlJl54pBtz77ZLIkxLW6L2a2Z
d1oa6S0LJrA2/mbyK2CU+s41qT3DXi0UcFeojNpqrWgajkOiocvvf/4hEg/6qjvLbMaHWnkrnxQu
OLzBXJBXlnDvk16lVvXahi8DBj/YP7mR01cP/SMUhDPsadkR0xvEi8WdaiYI2q+srgTNmMObQ2Ns
IV5dS3I+veosgqSxXq+DpgPnN/GSwouX0tIUHRA7vY38TONVzNa9GE+87NZId5WteSpmRLGD1Qh9
dO/r2/MKU+jzys3ii9LKq0oyqndwBUld9UfdjYdxu8phkEGma/flplgjgmPW9KqpQrNtvAG0Ag9d
gslbYLhLEarul4W8rxWcnxZqFlp045LUyjln+robEqddmVjOe9Epf87uGcL0F7MDeABVnj7+alOC
e/+1FixeOvsuUTRT2dT3jb4LN8WhPT9oSKKYvZedXcXAS3iDsINvXxYW8wrK7fNizkJTpaSNEpUs
5jTwEUw0KntzYh9MytjnfUnTdJmrf+VG+rRMs9gkJmmT53IxNfxAxaAafzMJT3eusTvTzVvcv+/3
6exC+vS82dGuR6FvCx1cQObEdIoQhab5B5hD/N1v4WOdd+WzTg33k8FlddQ2YW4mG0U3V9/UXbjD
Ge6imXR9qzd1M9BeRHmXE7DNgBU/yzQBelOG2QLaRDV7zESAiYH5MYU/q50KmpKFlF3xYhp/um3C
rtwgewjDAgqdYiU3JMkMm3yqSrvbKt9xiHbWqBQuLoGysORzTPa5UtQilMppyZNTfhjBPD0pkeuf
MjRL7PqWmM685XIzZIcVdq2RpYiMC/B0PE0ipeQme2A469Hu9xqKc0gj6RZK35ILyAFbJ2hpvWdg
zfnav/DTkAVnUfbBUwng4omfV7gBEFJ5cSddEcv4tHvniG+hupwVfwoFk7FhsFH2ere5uOKtv4t2
ZPGRJawsHTOVR2yTf6Q+zLpwZ9xKe+U3r+Y/FKGlAenUl1lsV278j1tujgEf86D026SeIHv+Zm1L
7JBpmvauAA0izbrcTRI2C3eKeqWu+PTUWW4tFJk4CgHLEW4nHiLQJaF109StjlHs+HeAqVJMU0Ck
tHv5FrzeTvO0naCYFVLNnUmhjI47w+B76IWq1eBAwOgGOJ057LBYswV5Oyh2sqndlt4Dlm+dG/c0
6M34OE3LMIxInLr0lNpciWayM9zyILhc8uWxErAedvCGoFOxEMCuZZuffvPscmrJcUKcY7hH3Yp9
iTxQa3alWx+YaLu0zbr8cGGaFbjZy8X+Pcm/Q0NgzqwlfBUzA+ppklUUZ6i++bHbL8GzVlfcyT/v
0dl11UkBuCSZ29OXXV/6BmjxfBR1mKxHqLuDq61sFLqGXUmDtOJVmUOdPWnHT7EGwGaxV53CzmwP
4In6gwDqGCd5FJuQMLDbic5yAbpQ7zUARtEWhilqV9BDT8UhjU20naSLzflboxcEkW5lp6cSmg8K
U4f2Ndx0B1DMk2B/vwdYHBfkVpToYWlRyR+qn0I5TU4aq0EgmP+ihSC9rffjPr3xe7Ap7uWmOXKn
XbpdfoifBgbh+NDCRN0gA/Fn+DbBxpVteKjxR313hhi95KT/GbfRTg5N6bci2KsNtyF9TWaNOLXe
ZMd6f3ajg98ZdiXs8uJ3663z18TFYjGzN1jH45MUpYBG1ltEDAthv0jIfsc6fnFXvFuQfEjL6qoe
Wy4ovtZA7wNAorIiH7XbyytfRHTPyrd4/QYV2DqDRehgsZTa6FR0cbr0UcwhNLHQlcHLxXuNyaoI
kpG6S8rWD2k6usZZ2fltuZ+4hYWnt3hkcwUwscpXK+oh1dbhIF3Ii+M7wSITby1Nek5rN0UDec2v
X6MJtuq9Rh/NNnLa1omxaNrKw0GIPDKb1FIxQUR1Utp06nGdgInsThf+RxWOHSsfIOMptGr2F7Zl
rZsNXmq4OnKUWCzddffxbYjMl+D05xu//EHHE1r8j6q6U4GdanYBNDRymwJXOEdpbMQiEB8xQi/P
rAC3v1Xmrru7qP996e/qwVP1b2cR1xo3JfUJ3AJFdfFb9qOstsmr8YBp/a771b+Wr2y60RnRcYBh
MCnVwn/Xm1f1mN00h0x2ZN9Z78RDdXMhObFH6CWXDVO47AFDTqu0g/wkT4rIbgev5iTupB/lxVkF
XrzCr94EPAF5WvH/XBKM/kxkucystA3hNkV6gkk3DlsXpyyR7fpeexJdzOipjTexkplGcGzX+0H/
lRa/O/Gw8h9E4ih1Sjb8WOEFVGz89fdG+4ndIfK1DGTtNtnKq9+Ghn4X+KwEMf/CbCmSzu6qsWNP
EJZIq0tJuTxL3HyxV9N+TVIjeTI5Ju4Ct9mOiA/xPNmNm+4+dKF0ehV2Qcp3ptPd2imP4YIV8pVZ
++fgNkvlwqbOBq3jLVTVPmO2Y4JtTtcmMiz+XY3Kf+eKa2btVv0L8/VTewg2KK0cRzKg35OzEzfI
6Pjb4DiJsqwdPpdxe9mlu25r7IwfUguNqCGf4Ig8ddtSteXOTYodWPcFg8ZrHaJPt8gsRRQKoRYr
XI5oKReVizfWJIgh1naOUTr45O1wO+onIuBgg0t7CVw1OgqVzfzh69rmCrDx03rOBeaHTDSkbKKI
6kdqK0ZVB1bz8lOcsJWPrKPymO38Ne3Zds/9EdlV8Y54TragHJRH1qp9GX/3L8yoJ8EU31R1kxy+
7ZxpGb9dYi/3lsrDa6Oqj2s3l5bvirjIFP89t2R+v7bXG3zN9lMJAVGFQPXqW5fdojL6td7tp8dO
Ke+HSH0O/53SvqdYkVU+V0djL1ECUr7UDtY3lacW0MIW4RFXmqifnjxLs5oqksumILnrGL36exE9
Chpb3eTW1KJ5K9rt/UAlsAMPg/bu0npfm7l+evws48lELToLIllejdpWewuwZVKrk9zzDqdJjF92
/UHZGL4JbYpZiNo4cW326PHxQSQXIVMMNgxgbftwl3oo1zf7wnDPXAeYUCxRMt8T8C+uU2WW/AzS
5dzQO2A4bZjp4XLbQb8dNwqCh+DjRcxYLLnbymhxHsXn4rjK7SE/ZNaomagxOeNrdygOFBh75Awv
O0V3SDalvSQhnGkOG/8mokM0eq1qsczxYq98qta/evdZNa+ElTC8U/Pzp95lnNNpj7WI3pWB2FWP
qzs4RLguTxSIwTI/bgo4Xz18Ft5JaNsSdQTx4bIdgLADMPMwFK1NIkF6M3zv95Omu44wqas5oE8c
/yegFNguhStvwFqd3xLBWkSXL1Q1c1H5ogricxWx8yaSKWaRljiVW5OEW+aCZqex8l9soYXS9V1c
6sM5D0IpoZaiqaI9SLsag4HBSpFeMdxkV+b2ObS5TQw2THInvBXMhXNzKln3tX68PA0YbkxqJawL
8sxg0fe+4JFi6RvY9saOrKRwspWpoNQn3adH5fb8+nVAXzoA6gxrnEphE2QyB6B1SSS73YD+dwPJ
MsMxQXHHnwN6efiC8Sv21E5dYaKhCRGoCr0WURss1mS75p8R057GZ6iqj+h+eqvfScBNFKwmzekU
gh6RZnfOFrfhUqyZ40JXSZMOK4NQF+Jag9kP0V1gVkKa4xYgwHXEoxCmE0xk4Ovgpg6tYmJXQDN/
Fi4qKEh8v9GizfC69O+NTa1YawHeYv08Pqun+PdSuJEWjuw7rv3DXqmLsDnnE25dAaT3rkVoNA91
uTPSY6neBOudrNmr8nnoj9iwglBxytQDolP/CsDMSJ6w3jdUQpkMED/bRosmLFfgDR8j97vC0IfX
GxhCaXU4reYWJDalkz3hYlS3/718bpYKY3V2TSixrIxBRZdthXR/6UxN7Q5RM1fM3cRw1v6P9XlL
w4p9R9E17vrKpRrsfpU04hGI2NXyHhmXop6EiEMcjiHOCUtZ19J6zG4HXR3kvgXw8RAIB3xg6ss9
k6K2sQwYB5ITSha9SNwPzQZb+65mFACwLQ+P4wVAyqIeyuJRncX7S1jV+bj+17W+Sw0TOTBeJ9ok
uzPw8745daEX5NagWsVuzR1m8+/w0lO3502y1XbNVt3ImxyZ5t36t/rm36AK3eyFzkJ2n+BYwhiv
vPXv2t8Kz0uD7KVq4J158GFnqdJqlMaUdyfNpk6nHMA3FH1wjZ4O1RazeMjjkj22N37n5t/ljb4J
bnU3Py7dEcqU/HxxcamziiBqpUg/T81d/Xu8PWN2TZweoeYwXBf3FLtBu8cUa69+NzY98A2k/nC0
CJ/GQ+ehaWsWR5X0xH3vwa5Y9XRqmKfoNKLlOtiGbncHoOg10fOg0VJVNxSPtBz7F+V3w68s7ORm
sSmwcAOps+JAW0d+2TE0fIgPdG9kq7unZ0+bdADRlrur/Ug310E7BNQDbbTEBfSM95T/grXo5uvr
5Aq/61N9oM2uk6ROcDFJeZX/aXi+C4lNIaR4+C/MfqYk44tvOVfDb85iEmkD4VT2yu2l2eLfXR7y
zExOIhHkzJcFMyL+jnbG2YJRiAq6063sBmzLvXHZRvVDHPhYg/4XnqnS0qvNsv+1EAdgf8mP3ilI
U7joDdz77Oo4fY095JdjceTmVN7O9s+JBnyRNvGOpqu6kZRtI/wX3kjywtafz/UDMRJ6WaB4kz3C
+wPqjprKNW7BTZ0wNdIfjNcc5LyO7HgakvTR6Nz5x37n043YDYc+tVeUD4fxBbWpwG4qS970mSOj
XrlVEam5rSZ9ccEN9EV7i2vIu9Va1UWcGNbcUe+jrQ8BJNL0IBB9NhYy+HAXTNJ00ay+R5SZyIn9
DE/6ZqKkvKtB3Bb7Bhdz++u9fUWlib394RVmkaM/h/p6bPikU3aJEnDpXH6uH+kj3J7/GDlMIxTY
Tu0OqtHtZRP87OIbn3+4NPEXXuTqef/wIrPzPvrlOVbXhDCyCHrFKBHG0bMg4b1z1xX7fvzBtGdQ
bg0r/SO6PTpnxQ59ATcCT64el5m070Jc/ziGf99nPrwJK6M0lIrgXud3l4LGQLtN3fYR0toB1Bsi
a6GV/c4Pgfae8WgilHgvi28jxY68lG7gz9FpVM9Yu0P3lF8epl7b1yt2vQXw4Q2ni/7D7gm0qpFK
jU+HsihgW6DAqHrpv7htdsmTamo7RmjMW52Fx16tRz48dhYEVr6aNqHOYyH3301s10g29W/TIHXS
VBLN4W3RZfX6wFRbyQiNi8rKmEv6xmraCtKkXyag19905CX3SbTtdIu8BR6YdrFlh+YqHdxeualz
xJaSciOJuVkhTbnqaBnQEeXG4giatXIc5RdUNVfPqNlK61/p+WHtH1vhcegf+/y2BY+cjLDK0oL5
YnoM7BXKDxZhQP2Zjqe2vBOHLS1lMiTnAm6p9grZo9BA+/9+WN0E51Pae+E02C3uzvJTgwfYtmi4
nNqT/kbZID92DGuwo4XxGD34D9XNhM8TbOGAjLR2294XhNVji/qdSfM9c8IYVtz5aZBALm4K9vpg
K2CgB4v5TykwC6TvINutbJNMJoqjunH9kkv7JLnroMegZY8wg7c0AdKvtmP+fpE5zFvUJGMY1alA
TG9Gt1+dznCsaX6G57si2v8f0q5ruXUdy/7K1H1nDwiCIDA13Q+SqCxbTnR4Yfk4MOfMr59F9+05
Mq0Ru3vqPt2yj0Hkjb1XSCgOq2ZG032HVJqNBGm2hxPwPEoAoqawQJ7nxiJ/lIAGuPtQbiuY3LSg
bMBxo/FNWwJWATZjM4sx1fBWad7htpEeHIiWQezcuw7ceQtGZnuj833AVi60G42d2iHlzzYpBdjJ
hJkptM45tANyK5BP8IxVArzm9WIuqH2v8BT0Npip+1s9Pnrei6I+t9216hyiYu04x5heK2BQtSjN
+OGVGlgOC2cJrFE6tu6cfejcVf7SbTe2iVfa7N/ZXycjO9rWpGty5lJcaM0WPKA5OTSHZB7N7X0B
mm70zH/J+8stno9jT1oc7eiKk4IlBoSIIPChfXamDRPjutzk2RqyEAuDQoETuvFAB4GKiFmFmXGs
1Mjxzz04FwE19g8g/n++tf/lfCTHvx+zxd/+G///lqRd7jluOfrfvx28tzwpks/yv4d/9r+/9v0f
/e06/Yjxlvz4KA+v6fg3v/1D/P0/21+8lq/f/seMS6/sbqqPvLv9KKqw/GoEXzr85j/7w//4+Por
91368dc/3pIqLoe/5nhJ/MefP9q8//UPOtwz/3n69//84dVrhH93n8TO64/f/3gtyr/+oaiG9hdD
M4gB8BKUxdhQRms+/vwR/wsd5LlUSlQVdqPYrnGSl+7wz/S/4LdVKTUCcrSm4TwvkurrR5T+RYNi
AxeQxjZg30DoH//4tG+T9HvS/iOuIqh/x2WBvozDQ6LrQ/OaNMTgNvsFHDi5kMqoUxUvDMpHORh3
tumMhfpNoPKDSMO1wlF7AL/ehUhG7796MKQM2p1L3ZXbGYeMgHvaoLAZK+USyomoD22yEFUfpFUB
nA1xZGqhNxciXfYlACQun7pNx3Hk6OO/XvYnH2+nni7gbFY++hv22R2GFBYKJov0SjPL1bST2jjV
+PfmmNA0AfovkaNUY1a5FVdgMvoY7oFVWOe7Qd033E6d08Nj/jSKGTczCu8cH++WPEUzdZ+j+n7I
xLUaWSdL9M91cDrvPwKRcSOj0E1xVKfWdbd8/LKwvs+vi4MLNakYxXFU+ykIjHKRTSn3/iBjfW9V
HQsKGF7VejRB15p5ZiUoyXcQIHkoEIws7M0gJG6syB7E2BKyB81jOUnCG8dB4/ZH57TIVGrYgVc+
DvZ/IWytV3wzROv5rVjHW3frTLrvnVkzusEkzgDNEBz+Bt8DPprXXmJoXFoe6VZSMVZFShc67beG
Aa5kBDuDottGwHVPzO8PNAW6Ci8FDQeQplPGxKirANKm0oOmpdU37j6JEAvr0QMc01aQeJ1FSMq3
gICULmpzVQ63kdAM+88OrPrM6A9qYh9J8SGgNFyCk9eiVhshs+NQ7TloK1M6+VUGM7IOXqBeZKy1
GvLWEMPj70Z2w1AAyLJuLdxwXvqA8bn+Vd63ZhYiglAE3pU9gRC1HT/xGuZb0GMoWTbPaD3nuv/g
ucamzxALOr8QKO/8GjjYwjl0BpjJgbfrDZCx/ftC1iBkp6sUwCUvooe2ewwzBI/5S1wcRJV+dmH5
3kC6UtE9IC/knruwAQuB3FWRegKdQON0Fsqvfs8DER3rOL5Tk3SD3FAzk1rEkRrPHqMq3wY2krhh
gYDMQEpQNJEC3IwDzfIeUjlir/gQhJXdloLEHYkXOZResxaQRVhxOdUvEaHMq9lAOvSx2YFrw0SR
4G+D8SP9q7LoljLmHyx34e3gQEgXHMU0p/cdUu05FQt4GSIYoiCEH314Z6aAj6QQNfG8ne94ZlG2
LzyrVrnyVunlIimRzi88IBrC696o7vSw/lSAYikjCUJWw2eFLwVMhpWlH5fXnUMQC+hQBo9CEBFd
253abD9eyliBnFOpMY6Xh8CD9fvSj4KwyGnXSEuDcq5YoRzhvHY38QYV44V9VK/UFUTyUYSAREtk
xq/BETnE5VTC78yO//YRo3Oug/aNZhuttAiQ1o521fCPqZ3287g+bWGcaSo86buqq0prKHIOwNDo
Y0BQNNDeHywQpyrwP/DXo2Ed55qILw2XxZq0/I27x5iuIYNzEHsQA7b6PJ/MNvwoH4/bG0WakaqQ
hHAiLXEgUHsxDUCs+50CcbBgDz3oz0F/5t+Qoh43O9z9J3d747p16gqcX+7GvqFzWLPCxxLoaVSg
Xnw8S1LI5hhbtg4flH0zR23xy852NTG5Q+dGd/G3yR2W18lXEBKyLmnRebYqXgfnVJSXruVq6HOz
m8qnnLn4vzU2uita5idMt5mwkgqvo3aVImmehNyc6NNUM6P0fUCDPPeFlJaENQPQVEgYucsUIpKw
l9xUR6jPLNiEbMlUk6PIqaFqEtleJq1MXtEQ5Qq86XFwry/3jCP2/TldTKVCEI1KVf2qXJxMl8hI
CSoBpovYPpQPuPMrdt2PTBb1uo38Zl7lPYRxojBB+gG+LQEQV37vwgDPW+SNvgdL/aEWwSZtjj0L
NnZewBWvmQX6U8ZBqwigQx5d2WSLsHbjNvmvBuA6X1wHMgSaAJD13PgVOkD7xgxOFuXcb5tNV/AX
rvKNIUA577UrldgrHuHNTHFwO8VDnDXvJG/suZsCn+D7BXKhQXPraRpc4ry1AzG3GfU68DPveP5S
Gj0srhL11lPx0BYUVnfZuqPIOcgWopr6QO2ECKheRyuSOrehCklHkClxeUDwJ3dWNKer0FdXtpED
tJdAcwh8J0h+uUYxY4F4LxsCwWsH4Neqha1Ei+yQF6wa/zFQI1O67bzuyFaveksL05nL4BwloQ/d
x0+O4y67ML+J62blJPV96UEAhAOGz7JZ0yAjoAYAxuESVUBtCZGjrLNVbrfwFQVsVsMlwAoTdhZI
FKRzjvpz01kUL1Vcko6dIJVLUdiIP5XotWyahRKli6oO7zpAw9NEABEK3VP4huhqtPJseuw73OTQ
nQl8WMt5qJIVzp4XT6rqmH2cwDhKvbd1ukozYVLZP+kACXoonGkkMV3NnnMCpaM6WGfpc+w+p94a
grpdWi6p916k95KpKw++cX2CbBOgj7yBcWR+H+X2VRGXR8M5cjteVUXzFAp+zDy2rsoWWOE+3Dhx
sdQcYipltvR9+7PO8odORx21i9+6JoAtV71Rg2bpOukukcykNqCrAzCpVKCxE871VDN7NzbTQFqK
wh49o9/4jbtqIhue6O42qiH1nCMuExXKPkp0FQAGq+Uckunec5I7LwkFiD3VZj3soViY7TxarcOi
vDUqIGCczMprANhTyAQH7sHOHYRLxcbJHDOKB4UMOKZ2zb3ipxvqG+8R0Jad7t5l8jZHpkUi4xDB
dgIGhy4knLR3lkLxOXhgunaTVrc2gd8kwsQk/MVdmIQUx0A8ecGhGqxqUAhvsytX7U1fk7ikwd/H
8oI3Jcf+so1lj9NddelVQaLrVpGQloWJjXfj5R0WCDABnf1Ul3q4iCQSmzqERO7d8kkYMMDC9vZe
c2Prw1rbk3snec+wPRz34GivKtnosoVJCKKzECKQnbDcoRSfiSuu5dig+7g1+9aABJAPCChmXLlu
5GPs1Wvm6VDoeSTiuXT5itjZqrOTG4gMFMlH01pStXzlmTTGPEkfQ1efl8Pb2uPrpn2Q/EGLfjFt
n6s7pdwqwuLhBsxJFZDApH3PiLOV7lFrnvsiAF4AwOsKGxyGZ22NWoOf7pReLmMB8S/OngdMbNMA
bknL8BknDEwtxTzo6VtEPzwJmX4gXp817cnpQFzeezRa6tER+i9wVXsv7FcvgWCvgVp2l1+12qGT
AAtDqAgSwhq03pryrUSmLG2adZ8iIwteQwiNvTx6TxQmZoEjFm2rLPIStLxCzLW0nEcBSjPOTuW9
O7eLIjIjDqZEjiRqVphOUsAq1vigubIMcXx1zWOuwMAK7Khe3fDis6WHNN5z8eLIGN61xSykuyJ6
scG5VXt7EdufDSpFLHoPnaNR33N6ixNkpiUMANtlk26TzN5VZX5A0uVXiVWvlt6u9UHKJvEmDqCa
3HVHzmO8GlA9xZEawzpI1gCewn04hleNgbBNLXfcc1FKfwvzVV89qPW+yPYapCF98CyXCcL/wEOY
5ypLg6zr5jmtq0WZHt3IaoMD0XZad6tqW1vCOybeKdkqoQdu5OCwPwkO0D0ChxZIP7HMM6ClE1QB
4dcS3dhqBd7IivcF5NcAt2X7xr3jyXOPHxdhu81LSOOihKHCSCiie13PF0X75MfbzNtp2b3uP+vk
JvTSWReBSe8itwwV5FnEbvHUUqF+nGVLrRZWEbUEQBnIXkVHvf/la+xRY085psyI01UdQjNIlTsh
srsKk8Gg2l6S7Gg0fTpriisnqquZFnvwg8MBhjPmCNzXmuMhCEHklezFo+i8ge+owkMuA5+h1yIY
xwU4aQMtNbMAzmUN1laRmWHyGTKw/nUVt1lqOtCAM/CmSwl7cvP6YNfqnXDIzvcDs2D9PFOcT6Vh
cqba+bMR1sraUKFIpB1ocKt5npnabTF34DE632Xp3CAJstO2Y4la3eBafjaifAO0OnSgW3LlAkZf
aeVN3eEN3MSwHqga/a2Cvm6dYHXjwQD9Nm3RuuW1LSlEAYznXqlUOAzfEogyJsUgywW/AsBw2+eO
Q9g+oTeRy80cvr0kwvNR1U0d6haJDTaFauk6lI8SukihtIynXZX5SzVUdtxXFm4NVq22at18KUKo
ZGu22TqHEOvP8bNFA1miPPegXJ3PUkgP+rZyrFJhpgV8OIi0fxG1Aieq5+2cuwy+yhV/uhxPnX1q
gHkJqTt48FE84b5Hv6qfFF5L0uFpA8PcHWgiy2gu5+ErFI8h0ZZMRKbDg3AcbJ82N4oSNc31GyY8
aSWxpac3EcJfCcCirUHhClx3imv0cgeH77/U4OiFmssm68PIwRvDzufL2pgrEIaDG9TlVs4Gv6qO
aNUQOhNfDOSToLRFBgjvcBfdqm4j1LeCDnxQ/9flRs7OFT9pZTRXvt0RHscIffXrIY8B5XNo730C
7zpToTO5jA9TorZnX9YnDY4GL1JaN656dMuHFoLDUdTi5cT8nMtSIg3+e+hGr3efZI1oC7yt2aqy
OrODQJ+7INcc4pcUHJ3BH0V7vjyQZxJ2p02KEXDEUUQXxVwXaFIAvQS6yHbQQJ6ioP3QNvh63/7u
2jg/V9uFkRe0llbRAqGra3ct+BidB4IFpBZUcugSeV/W6UZH1TBEoe1yL3/Uj8bNDy+pk0UZlXnB
qEA3B+EePOmhh4qoH2S3Y7VyTHCkHlKok+QzJLTgunqAuGUxn3qJnl9BEgLQhi7xYButIOHpYdS7
WEEG0Bw1v1dDfXm5m+eTFyg+/6OJ0QLSoLoc1LUtLNHOonypwD4on7F5vEiGhYQ3THAXg861gI3o
NE7uzOmCGs6fbWvjZLdQ4ryrBRVWHF5LcdcCADrRu7G+z98n8XcLoxxv2OphC9sBYeng8ilQT5gJ
D1IVAw2kLZ9kBFAIfAHrJkYG05lYQT8QVuPGRyuoo6QLUxrjcoAlZwW75UFRns+GNB7G8v/b2igd
lFQ2zlAZIYMAZQhtkay6GDD94Rhwt+yqP14e2R80l3HnRnkfPIHbWtOxNAfqQP4Ow7l+yeaD3Qui
MEh1rij8dQcGA4Fgwx0kpTaXP+D8nfF7Zoefn2zPJitjSZDnsCh7iiC72UAwIismLqb/43j93cro
zkiVwAm1Cheuv6nMARoG6SVIE/PZ4HLsm3c3U9nYcxfu6ZYY3fAFIZR4OhcWAbG0gJq4DdZaCEYc
gJeXB/Dy2aKNxf6N1Ddo3UphRdFVJw+540008AOFNV4io6PFLRwB3RCsfxvKjcAM9/ClHYr+Hgif
ywR2pmzRb0tTrlA7KK4hcrVGGmRmvF/u58RCGWM6YIxbFpmHhcLEEzP2pXIn8rvLTUwtk6+r7GQx
1ty2qyjHWEJGDDRnef1FU8Vur5OrAb3yVL13O9tM1hPtTszh1wl00q6A5U0KiunfM+uDYjde3rj5
ERoPFxMoFMrEYH4FtOOA8GR9fgVZJy06eLN3rY4DtVy4xwpBLzGBrbVv2Ke9Te/De/8ZthG0m9FD
9Bo/4+lvNg8UXL41Qv8nFUqN0Mn35g2Qr8UGIbmbz0HK+Scg2MM++fGdJ6WV0cEP4+zGIAX2Udjo
965sgFmrISH3Gch6E/4/k7djroDkfSkqBAtA1DiLFNTakoM8TprFxHQPH32pU6MjnuaqUlOlMSzV
hZ4waLignfbgo+hmkOabJJQPBrVv7dh44rR6Fk43cRz+IEV87eiTUR3W48nsY7mVuuGUiEdy8O9z
fdYW/sIB+6qqYQRP9XmPS0fPnDXj0JBXsaWdBILI9ZBOXYvms+zowugeSLyPoQ7QcIu5z8PDJYI7
cS7qBYGHuORyatzOHqonnz26K/IAsrplhcgfD+19D5DPOjnIK8NEttZUkZiGZpxr8tup6O18BHvS
7uj2UH0kgW0dr8OBpBFfQ5prBq1nSLm722zCC+LsKXfS1Oje8FzPlXWt4QQCX9Gzl0S5z6k/NZAT
rRijeFQhxNZ9G6+NGuy/uQ6VXrubfSlr7tVtjnLeLeQqV1N9m5g+Y3SPpNJQclQMhNUq+V4gzFYj
CvlQY0amDYzOtqXhHUq5jrKsHG2xNsnKLEtyaaVv7ZsxKLxoi2jl/yp3JFgO2v7FXXIk60n86dmt
fdLuaGfpDWpO8LHDzpIHxu7qFHjNkgIUWZNVEt1IticSuDQhtp32MHGsDHHoj2PlpO3R9pAZ48wm
qoF72p3xSoP4EpjgnP9SojtGH9zouXY+2mwfhne2o06sqaFjlxof7xERCEPk6Hibrxmy77Yz6YF3
9hFw0r/R3uCZHmtBjCbIVmwHvwmAoCAP6W8nHcenRnK0P5LSCeq0wepBSXbVb+yNuuq+1OBcc5pT
8XOpck5UDpMiSiggxKMrzg0pizvUpCw/Y2YD9YHCA0bHOfjeRJjxc9d/b2jo9cmpT1nGdKaGSM9w
MisZm0Ome6U4E638XAjfWxntvEoRVVcGubDs7MNPrcB4ubzMh7H/vtC+//3RDlO0wHdyZhhWHOtX
LdwKKGQjiR7saFMNRA44vk4EwD9jkO8tjvZV2ZIo9XgsrBzOK7VHNzmrrcxVt3WaPqbZ1Avwh9Tw
gJ88XRCjrdTAaaKvOOYJxmOIy7Q1B21MmaWAbRNUH1bqjXNPBy8TIA1nGTskJnhlQ+JSfVavp8nt
UxM62nYGDXTX0zChKGQJ+t6yx8sTeiZD872/o92mq7YNa02U+vQZiKG3EJbCs/4Brm7BId1BBi01
YZK3j03cSOv6I5xDaFuZe1NvxKltOLqdmO2KXKUtamNFC/gTnG0Cbw+5F5PoEyt4Yj2NXzJpZbih
1nSG1QCAaNcwxUgBPq/uAQMB3LSeCPYmpm/8ptHdNjCyFri8mNNVrwHtXy8nJvDnwTxMoBQcIDwg
oL5EqE4OlgC1ZmHkeF0POQRFN9U9+UCl2oU/D6z5oLenQXk+8mfZMYQ3FIzd7xJ3NpVIOBPUfv+K
0bZxNMUpKgbohb9x1gHAubN+nyKRn96hUtQdIITiLgdKngonnW6Bz+kfOqB+QRUHAfkKcgKry8Ny
fpp/j8rw85NR8YlvhJDTNKwSUAJa2DNBq0VtwMiHFVdda9xebu5MXvx7/0fbCKr7jVIoyPE7ATy2
giba2BSYedVdZCRcCVfZ2TWczMt4JWso1XXZXa8NdR6STZyXZ+8ZDYGGChlLTR2TIzUnbhoQ3xCH
wPYiAK2dCWhNI16f6PDZm0DT+FC0oeoPglrUBI0bxgrHOak/gUovk5nyGLyQh0FAODeBxuQzGCuB
rVxf/Tt4O4SVHD71qgT+lI/VOn2NtnWTFNxy9GepP3mT4dxwUY4vutMGRhedzBQgbYsSDUATeO7d
wsYC0uF8QeEcutD/CVXEsyvotMXRRacremK3HVrs3wbtvMHx2ehnyZNx05sQ216LeDExhWeWigGo
sNSE0IjB9NEeCQBiCRy95paqqXsPkuTch2Bpq0ELEbJfWXDMOPQvjZmwt47+2kMqIHfpLsxcVFon
kFtnzkl8itQMBsojZHJHnYent5MlScStAAV5AwiPZhKQdmbBGirFCCPUA45wTEHoDBalQLypVlZB
owG4l1K8UNBP5tDLWUY1rMd0byK9erZJ4MBUcB6oqrFRr7hKeacHiWp5zIbgVjV3IOaWKMlW8SHO
1No3bVSYE5NKfy7cgeRBYBotMG9i1KZB+q7QoG1maUq1JE565Jr/oRQJ1BfLZQuBp+CRKqw1Nd27
BuwhjfuJk2G4qkc7R+oaVhQqEsixjssttLHrrmj1Dp3Wr5PS39vAbie1svNZAWVNGq1VI9qqOAUn
en5mtCUKnxwgYBxJZBzKZ14smIL3n2Xob0UEJTZWfZZu/phwiN7Wn4kKTgnJl7pzj+4cU62dG56l
K/28EJ5ZEe/gEXWTlPGEPcKZmwhnFCVsmBD4to1CmygIoqg3XGJFgGRE4coDn8UNP4nzEGtiItw4
O/a/2xqDhOvIC7pEB6qN5VBvo2RZRRSms+hWBuk6t9lThe5q0G8uD/1EF8dYYeZLSLpTNAta3DpT
PmuoCSnBOyO9KTDnlxv74Y2HCF3qWFeaBHEJmu2jY0s3KKtrmRErDMgsUQFaS4pbIFyWigNNOqW7
tV2y8bi9rfg+F0820mK6bUNszmmXGctnFHYgMOidOMHOjsHJVw2r8yTgqFLitHbR91aXvLfgXQLU
mFQ32oD+yKKppT7V2GhNxRqr7SDzeouD1EqjaAGLmCXAYTsdcowBQS0pfywC5TovNUjBFAtfkDm0
DmeBChM//zOo3LmSTgTWw8HyY9//HoCvWtfJABRRUiZ5GvaW49wUsJpQoHihTDGbz9wTcijiopLL
EXiMTzdEHTL2s5TgWn4sm2MIkevLq+uHgt7X6jppYRTI1kHNQUTxiMXS4gAtUzNldAZA71UC8QBD
NvOkcswqg1W59K4MXj51jQuJYMCDXK1dVtCMTJR+JQLAEkm19pPoOnOjGQU72WcQ+EVe1oU3YQsN
0U6F9V/tbdqOQ0sP4FBfX5VKeKTwS2fdbWo/BY5638NCUMlss6dQj+0A6xDhui8obFSAygNyMZ6j
vvYSlSmcXIk907P3WFlfHpOzM3syJKMNV2i6rYYxVpvBPpj9IcNtHLz9601wAu11xCKAA4jRgi4b
244zkuDW8iHNAhia4xxVwLYut3Ju2+BmNBjYkMJADvz7HtW10M/AKOosO3lX/OcO2NHQe2QwX3Qm
9+i5QRsuYCRBJUWAOho0Bjs0FaADXIP+p2QvfvzogoB2uT9nXs0SzE7ceRQgdAQZ3/vTKoFdSpa3
FioFSzC9ZgVEKGea+4HX8/3lps52h3JJAWs0JAbxe1PcjjStDmVr1cGD7V3F5Dr3J07Qswc7Usb/
aGP8NBeO47kBoUC21r5Z+BnAsukiBRy81OMXQuslE/SGA+BKO9/MnAfFC248j1l1aBU1SEltNcv6
CU2ks0vm5JtGQ5w2vM3dUrSWCsh4n7xo7rMRX9nY0jWQ+JfH+Px0/u4/HY1x62SZZwe4Ro0A3omP
jS0XetDMNejSXm7pZ68GTi9jeMOoDKC70eIESTeQfsJbq6ofGARhInC3fTzYGonDxg3My639XDvf
WxtdjbCMZK7dKbVVepUZ49gKSvjOhfbycjNnXlDf2xmtUZCwHccZxs9XgfPWwQdI+3irMsBhOTJW
DgQFdKk8ND30+NzoxlP0nezJytaNieE9A1oZvsSAGgXHblHJMCInd2GYxBBBr50OiMZ+qS7CRfkI
eW9I60KOeaVOoEjOT+bvxkY3lubVUsQpuq1HUJfqPoX6wRlUtOW2EfHEEj0/lb/bGi0c6SlqkXED
xwC7rdpD5Nw6ysRJ8zOMx9hRQZHNGh4xXzCBk7Fz0l7qpa7iFEjjG2J0973x7jG+cxMG2kF1A67f
RKd+7ju0iFSJPtw/FNDQ77NVyrxmviJqy7PrF13wRVh3OyWESQ6ZghpONTXaCkpaaWlukNrSW2j6
Bx7sTAl8lP2tbyjlVJT4M1j63q/RfpC2EXC/ilsUUsiWzD3k5QZKG/RYkhmMEkDAmsKgnl/4v4dy
DGvM1Yq7rY9rQh2cjN1o6dQvLSs/vRzuRkpn9iWKOYl7B8GWOULkeRJlU3vvZxHwW6/HiEcdT8+o
8sGP4BDQ7z0bfBYx42UAVQ4wsbs7Sf1VDuabAS7oxEI6uztOej86wCsDAJaaNbVFZLjIosccKiLC
v5k45oa/8j3Q/t5B7fty9YgiEi/ktQUbDcun0JPvHefgcIiwQ/1FFO5SBzcGr81rO9FQoxj4QdUU
P/TsoXPS1WHtnezSFDRgxdE77NJcLhXSrlpkHWdgdS/CVjX9LLm93OuJjTMO/Ks6By+MpK0VBGxu
2Btggmel85R4z5fbOYNC+j66o9M0sNU45zxrLYrJCxMgGxwF0ltESzaGQ+49B97SuEzqIgJfbDhg
Wz1ZOaSGZ1z0CDGYdRlMZjbODjaXjCFrhYL6OHXFU3DGQHBHnAcImApLIkOdO4EJ4DpVQHAZdvRC
2TZ3NVir3jIKplbcsKJ+rLjf7Y8FMICYCDXB0X77lm74vGPwZRGgGsxSaEmD6qGa//o7D7NgAHmo
D7GXlKPlVURpB/g0ptvp77WomzVKO3FOnCn0fW9idEfXSW1HorQrS1IRwI+5VWc8g1MAwlBl0Tnd
JmXt0iOwsfDcg54++ka5dGvN3WRucM0S5Vnp843SeSCJoJLUNfyxN/ByC/TIAtlt7bQWfNeWaueu
Qzd8urxKh5P7x4SIgcWL0jX+G53slc6AtOUqvr288VS4HzQu30d5B6/nehGW2R3UF0zfSadcuc4u
xN/tjvNLepAGiJ7c2rIhSdfAmpGCbZUX8NQs8PzEgrjczTPcfoNwDRp4eBtKTsfPQmqHoUKdtrJK
SteBCjYvBSfSV5R9UuTOQoc0+6yIkBkvQINCPNYjV02fbLU9qGX9ZPhwuUNMuAqFd81FdEWr+CFG
SSQvq0+NtG+Xv/bcEXXysXIo1J0ciS7jeaDRsLZ4lS5CF1WDOp7n0VWCt/3llvRzVwCH0seg6QPh
g3HmHoK4QPEkRmklar1NFOfFkzUYPflVz8pF7DWviSDwWFAhLptlQPgAE97ZxYIS/YYhszK30/Qq
FQ28l0n8mrn5ooKaGcmhRZ63gECI/AOcxR3rjUOe1gtYptz3qfNgqHpopmGzzUEYLMBQCslL6eKG
aYtFVIm1osvrSoqXss0gRVzuPA4uWgYOaJf3MxU+ZYkt74mdmCQAeisTt6mfXjvgAvoCxKcgM+BL
0T1cHqqz5/npUI0iLtSPFBtkLGAGaP2kxc7cwPkMDNaqdtIXp4N0ct0u7Fy80bQxCwMmxkXqg/Zm
bATMWvJQTlg0fB3W473LIZQyyC5BsWVcr82yVtOyKm/AyNzWJZ7RkOjTboWnzDNomjC1fVPKZp3j
0RJVnSkJWfT2VdptBAzcjOxVDGdMcReWYHCjXJ3Wz7a+07zoLsve0/hXJ3AZODeZROrxc2Iozx6Z
XFch+QKveyy+0bGjF0HcQ5ayszT4euRwhwAjOYTTSMPFUXPgraX1S1ox5Ktcs7bhnFdDH5j6a2k3
OD7Dpd5A67AaOLf+giNEKjWQEIt+mzdQBhDqouBwIOP2PhDQC5HgP3r5oyv9ZdfpcwV+a6SD37RR
VQRk7gxyNhAcg5xnoCwL7i8YHMCCvH7JNGPJ234fiZWj67MqTLdS0ZaVPESwXMnkoSs3EXZmyvQj
p5YDWWOaQH2cylWLalDjEZRNszulvkr0N2Hnb159nffRqqtvg+xgs6tSpPOquS75Lg9vqtpfVEOG
1SvXBIk/r1lp4SHg7oAVifuHyntT5L5yGRjGePiC298rQGmVR9UL5lANuDHSX3p3GyQ+dK2Um5h0
KEi1xluRyQ+11syweK9hBpDBj6Ys9aWXQ1nXKOH3k+dm0t0aoB6WH4kIIbjGZ64iZo3XHX2HwVcF
DM1Iu6sKqLMHyTygSFc21xS6/G796LXdRib+FTLpi7KAjaAeT6zzc1fFyVoZxwx5GGpKp/HKaqEX
UxMP9gK/OPms+3ue9RMvnS/FzR97SkgoliEThtr38DEnR6/dd7Wmsri0sijgy5iUcAKImDcn4L7i
NNs0CQAevASjQg8JSpzNlUxse9aW7R2HcZMdF8cWp3SoyWXrX/u8iuZUQnKsIJYKyVGppKDWuuva
CeZGrL82er62BRpK3Llbyl+ysk0nguICo2uiuvusKp8guPZK82KQuYchAnGb51hh8yIMkqnL4Ews
gDLb//Z9dMBhBsPKZ35jee0Lq/Z2tWmaKVDBV+rt0gCPdr5fQeUpTYraClS50XyyLltkjEAT9mL9
Nk3VteiURZ2zG58o5uVj5+y1+rt/4ycl95iqtbVRWRUg0mWx0r3cZPbK5f968QwVBaIRVOtUrnE2
6mPGirht+7awSsKWoXD3bVEdC1c7VqEBbgU1SdLNysiY6B87t1MQ5kBEi4Fsg9X7ffFqFbFjjuqk
ZfRsCZUIGAg0j0GI5FSebxtEnb4e3zoGjDh0CFOGJFt49UP0P6R9WXejSpb1X+l136mPIQigV996
YNIsy5YtDy8sp9MJBDME46//Nu7qmzJSie6qhzvkclohghMnzrDP3t1rWTxmBtDjGpi4/ZGXXXTL
DoCTCrqGkU5MNtCfBPUtzms302QX7YEjaMFWsUrMBoodPjxyBMklvVP3CVWXpNbuKwJm2CzwFqEG
JbAekIDa/5K0Uqgbse6HBIKFEjporG3MoK5XRjWHz7943WAvM3RDU0E+DKOevgUmqTXPyzwCYqqz
tQj0vZliJc0mVGcc1IWWggiKlvN9nxwcLauCNgqr6pSR6j7xMU8DkF9eFh9tXrt9FDqK1r3V0bBX
e8ktvV4DZYiHL4LtFVjwK9NltwG1aS4L+yrqdqCEgZpdMjyUEBfzGor2V4Nxp1oCJcodgJ8L3ygt
BZILedCsmd4BmAX1LAwi7/us2GsZ6LproEtuH54L20I3XEb4jBIv7JpO02aI4oBqLA45hh0eEt6D
3aSAnMUhDDAu4n/eXuui3DSupaIRgWidYPx8zCLPnHAO0hYMXzb8FBtvQ/fBaDXj5r/ujG9eaLLC
JCvsA0KGVmv5aRCGhy7LtqosR2Y5RJZCtrjfeA4JmwYMF4gnGd2kAd8Y7U5PZacxMADfY4xCB38T
vU+GTyN8HuiRZK+9B54GiGUqMSjVoVRSpk4VQ/M1xyh4kM8c9ssa9dcjEB21Rg3zqF8Zz9kmhRUq
1GAB4Ccxyje0hAIEgFNygCpnANoIj5p99EaHeC2TeimlDum6tYqLf+bOuGIWhqQbRNFRTVDo1OVo
YZRzodCLE4gsrNhndhbJVlIhNKgOSpLP9FDU6Q2FQu7ZatPOMPH0iqa9Wp0q7zgIrxwUaUM4V3uT
xuM6MQ6DiIhMEVsTEWQC382PpJTlhazEQCCOagtxauZHyABAm7o1pTdpraBSEbwR5JCYtHnWHm8b
/+WOShLWhcGhqUK1aQRS+kYi9kkXnepIhrLjWy82Ztx8kqB1vIrPWdE1J6nLoAhFWqyiITd5Vr8O
ykwdmuikHKWP8pH/VJ9HTYknClpqw6xW0q7ZiT+8hzm67atPebbuxGXGoKovy7yPTjR40cp8UURQ
20jfMZ+/auJ2pux0/SHREMRljItxip7CNdVCTTaOTiDTgbY5M0Ga4bLgXp+rb+mXngsvDy2H/1lp
/CZnhxLtk0H0ZC07gaPDGcheacWNDj8Gyi4EkFARsEoFsFU/2bABxTeebcFDBR4G8FTxVRVEawqS
aFm1eRauyy5dqBkoBPrc4gH0g4m8lpPCIeDqSFMQdiegeJEehaE3/WZdMdHuQL9Y9Xs8KkwW2oHF
Rjd+st5booGMy7szYx8fnWwk5PhR4FkII44qWHQywXNwuB3Abq2+0ZA6FmbPuZPJB9Bp3gdy6dad
CpoWjBLna177riGrjhEeKwMUWQ05pF2C2UbvPrc1SJ/mP+pRLQPskZSRE82pIyDDa6J2W7aG02oC
SsvpFsGmWXbZKtGrTTigij43BnjZQpgEABMn36hyozZZz0AZ0Dv8kN2PYtTqfbDsCAQ158jwrln0
ebgx+q6zVw/ttrwI5TI6lcrPjAOdLKBUMdISScVOb8nitpe4ZtLnq00MLRCygDW5wU4RpLOgalRi
VK+lhSUJgX17pSsXzfc4auIi0P4UtUruGFqQnV0ejGffiUAqqEMgGgP8/iwNweWc3uS9TXxDNWhp
HadRdAJ76qLUIALnMwsTdU5QSscu5U8i+ZWhGtU1DPyOVTiDHpg7w5PnbYoM8Y2RRCjnHoTg+V8A
j+D5zp3E5PmQ0od9HChgfMcAj4GiUaqCRB85SdRXYNufo864vM6+LzfJRmIWorHca9HJEwDrz166
FrEJZFM1Bl3zhKOcIMwEBVeNE7GbBFAdES8GCToKZ8R0Ph4FCLUeFRTmcHObnfcwY5oXEwujpZwt
NDkFCutFoSr16CShDgQQzkJNYneRqxjslN44RAyC7D1lkTuzrHwRIHxfdmohGLftJG28T2S6bcPU
pTrkgoXWlTUoo0LHmcvGikto/0KpsQSjoBH6c6dyXON7kPL9O0yMqPd8ORDKNsOwhr6of7UQEqzf
RraZypV+BTF0DFUrgH7xrErlZQz2feGJOTVc9luU3uKTltS2AA5X/hm2s3WY2083bQ8YfpwjIVTh
3pB+ZtWLVsw1IC4LEV+289UKA7SKTIH/4MsCeDEPo1PFIdms+jYfNQ9bELSh/uX5otV2wyqtItQM
0xkDur6Fv5eeXExt3ufjlEt0yjDUkICsrIJmpzSHpf2Khi9N5PcykxtJZQTNNo/Aj34Id4q/gLrV
EzhzQJ3/NFjqOl8nq8Ehm+YdTJQQPJt15Nccz9kdNcUGZUYvFQWFn6srTHWPRA8IoRmH1jJx4gCu
TjnePpjXPPf5gpMzkaCIoReZxsD2GdsKNK+18PPfW2Fi/Gyo0sr3cBcOyPV4/tGgVHx7hau+86xq
Men9aKxqPRg9O+EM2LH/IRQoH6QffvB6e52ZvZoi/ryoLuFDEBxJ4YNHjoo8A+K97LhNbvHRiZ7F
Q7wQ+qyVdHYae/oGmBsTIpiCItmMM0up6l1PRvGWZuFrEKpNXtHoJ7puyRWGurng+MSwhtjba2q0
k3N14cmGJRhzXASXrPOTbzkpNWggvfN7EXmIUiBwpmBXwjyHVPe7VlDfokZ3kvgYgdK2QxWLYAi8
FR+C7FGS9gW0d1nBQHH5kck18G4g+2ugk4bBX6BlrDANX4U+thLUnqL4vUXRTzd2IYOWIJJjUQFB
fZsCirsSQM0ZitRJWWAh6AEgGDtVtsvbb/vqUTQUzMVAOgMUT5OLkutiMpRRhqNYC5ushFqnd2DA
JUlhiFIf1KfR8L+94iWT1bizZ0tOLkmmxlUjti079eA+WVUPwUv0JjgjH0r4U3L6FVTblvlirvT6
lctdOL2zZSc+QKCGFgU6bo42/lVCOU7j9a7FNYwe5ioJxc6hkEwv+gZaAnW2TKMWWUhe/fJRRsio
UZlqivxJ+IiqeJWk4KLyUOXPu5eylU5d2+8K31iLoOqtiXpMwGfskzcdUMeqNWyEWWbuxfu6R6Rq
QM6JoE2DchABV3GXhndCa9yrrHdZl218dHMbpX9PG++prQZb5frc/o+We2sjJq5KANuiXnkIUlod
Qob+vtI3hRjtDCNZVdC3ZAmxOrA1DilYwrPaadV3EfZ72wgu+3zfjWAKxPUKKeMKlIVPmuY9l+Gw
8mN/wxnoWNTPElS1it7uUvClkqh3dZDO9g2oiOXeisraIXK2Ij63uqy3Bl+x6g5izTReKMCw62X5
kxuHNoNgcz5nulev598mNB21TbiG+K30o1OCoYAkgxoYrukipdbtzZlbZuog5RQHVQpwPdf1Ei3z
tRbwg5ok69vLXL1Qzp5m4uFGyc5wQAH+1OX5SJRst8ZnDgWFsp1TlZp7oElYQ4ahFNFBik7EAKkp
cpkUlEKsnbm4LhWAJjY1fo2ziyX3oMkiSLiD1WNwkD60g2qXdrkd9ZZRrHWh3goc5AZVcd1G387V
9o0V7ymE0IhkaYdZ4c4LlCCG78ZeD8YNZBVFtMn+gl4iGMqOMiBZ+DbragtTYk6MLitkvjd9JCwV
8LiL2i8DNPKJIs4kq1f2/Nvqkz1X4kgDagVe1tB+tDw1q/y1ZTM7PrfGZMP1osgVUHYhrEqrRTto
lobuEUHr7rahjg5p4rC+PcrkjvJV0S+bEmk/A1uHshSc2hUWENZZ3F7mUtNn8sImFxPlgdAIDCXP
gNU2SC1XyYBKTZQ6nRjYCeRifApB9vaTdNLCD2M7QjUMlSRb1L1XCLTakKLeomnpsPSD0HrGY145
rd82YXJ9tbxuZT0VwhOPQdOeSLYXYD4oNXu9X83sw9xS4/s4O0c+xA6ppyH0kRJ9paJF4FG0tX3g
8ApvoXbgKoeGwBBxm0kvQ/SWQt1QzQCMYGYaAgfKZ9zhzNeZ6qn7vVDWXYW6t9CjLSvQlZwPq9zT
IDA+4xG/1OxvWBodj/TZk4dEhFyjKDCMIYUvwDW7tNHNWM3Q7/HaJxC5LHTGLUkaoJbgo6xalU5J
GrR4MLRlyP5KkqQ7xpsR9wAFQPpWxMN9N8g7X33WtXfagv49E7Sl0QMi3ZZPLKfPIDw3O8Uw0e5C
J7S463RjrdTytpO1hdpj2gr4MwQOYNpOrdrfSm2JL4TCgVohdlZWedzbolI8V1/qZf2i8sGRXd43
ZJ8X4LJPA0CkVyL17JHuORdUtGEMq5sNl68kDRg/1SWqA8OpQlTs+8bxiFOiJmJ46rv3uj12/vG2
TV6zAYp+Fhh0ZJFqX+HE2YvJo6zP/LoOT0mxKQlkS8ql4D8qnTjjA66lxhil+r3Q+EXOFkqxRble
VzhmdmN3j+UjO5D1AG540BCDB3xBPuoAWmmKU9yRZxaZc6MJlxNKcELnX2DihKpaMpgRc+zkGmKW
+/ygbLyV/khMQTUli5kQqNxH0MCdw9XP7fDkDTZ6XCpZjAevWt+pkL2CRM4aiq3qfd5+ldcujfMH
nHgXLhVyCUW98JT6PwSldjFA4HCNPd9eRbpqkb9v3ynXXwJTol2Aowyu/gasM4FVQu8TZVVH3TVO
9RgAEwixjbli/8xdRSeXvhgFCm3i8UoMcpSno4cm8MH9LVlBL5iqAO2ISti12eDeftyrdnsWbNDp
dT+0fa+IXgg+ppeyOQTyyWtQ52NPjf5ThPBFoTVmAt+lQf6B1yuleO1FBpR75tAudvQBGnlNc/BA
GgVBLvvf/HKTOKGPRfA4+ZyduAt+Ud8UXnKXr6CZ99ksP1rXP0C37MF/LdxyFy/maFou4Znfr3U6
OdLqgB57mCH61I6to7qFbxYLKBy8UjNbpQ/NPrfSJ+Pn7Ue+ZuTnr2NyikkiIcDLUEOsk2Pc/RSg
qxDOLDFr4ZMTWzc6N5oQEd6gEternyB9Z2rQGAjVztJrcAEBH9zEwzIlfFElj0zWjj2uNK0VZy7o
uYednGhBTFMfHcvoJKLsQcBFzWFsRft5e0uvOaizLZ1WfgVd89qgbdipjJ6aMrO1ZMV9YexrObcX
mnmcS6oBMHUMUc3As5MsMvUxarqFLs9M1H3hp2+EGtokyYtbGcJ1BAmwooOqP6x3FJovhkdRNvf3
6P6fwjJ5qxoUvZq+XpYxtpTQ8ezk8YqD06NoJLeGOk4asIPSaXda6VsdgV6FEtxzTV6rnvAoqvK9
rKPVWJPcB7Cdg2BMORkVilNg7oiUYq9yDBbEYlXaep5YROjXuto/l2XiJlywKAoWvHzHRLwpomk7
gHaojUDIpi28KrPlMln2XbpFnGQT+lkWKhaG6FGMQLHctWg5Byrg+wadu6NnEitt4mNVVP9IUKXI
8wC1QY1unQQ6ymMC5pAy0+CV6/u6Y0DJxSNvmYieODvVMiZt8heooK0ogElpXeroOgHoX4TqK3Ca
aI+zcnnbjvTxkN96xROfHCaFFgwoap5AJmJzUjqUsFVb6fchAKFtC7gQ9JoEDiBQeKhUxLZN6hRe
gFpGiurLC80PkBxkDVTO9R+5jxKiiDrSQB2Nym4f+qbYQ2xUEhZ6WzmxD0QeVSxS1+Zg+G4W+TZK
VxDiJkDYeT9jCl41igAC841QYURiI+gC5lWVRZYN24aEhwaJjlbyTeJzM6TsLRwygKA1z1WidpEP
oQWRZqvnwwqIWwdqte8Dkvgm1NdRQGwtCBeDr61D9ZA0w6pFnRYqXRuU3I9i3zhiIG0zsVxEabID
3LBzkxQUr1JtCgWkxyDx0KD0Bs2nQSCbMivdDKACifqfIgkdqWpAcimXppGkNvROTCEM9qU0Vxa7
duoByMSoiySNZGcToyI4eg0vU8Q/1eeQoY8NwLNWzNS+L6MDGXAJ8IpA7RjCblNgflOXUdsxwT+F
ke/yRrjDONBK6MDRHKAGYxgqCpAy5EGSGdbZudR2qtyhyIoq9n01tuqBeX9pHoMXD7P8FjvSFYY2
3GYnOXJg8n23n5drv+65CQFuyTBkZQpIq4jW8TZWcF6lwpLzzpKbZwIcUSF4M5HG3EoTp8oCOQ/i
ASUXH54xjlvbiz0oeujbJJ4bH/snYcXvp5oYzBATpeV8TMiRjCjkMxCgn/ULo12ukefLVHvrIE8l
U26VdbYAdcsqSOSN4HULMZ4jo7+aNIjK7+8y8TRZV8W0jAsU2HbGkfzqtsQq75J78KQt+Do/xWDE
N4tj+jSXNPyTsPP3wuOpOkuXqjahWauihljavdWj1RxiVgvCOsJT7wIOvM0t3+4X2AdLs9ulMYP6
m33uSWg3hEi8PTlhUPQsZZOvDHcA6PgeHl7fduvgYdhlhYPShIux3Bnv/k/Cr9+PPgnx+rqTSRvj
btF37IBZtdgVnJF+sLcLN4R0RGRXc6d4NN/LC+X3kpOIz1NksfMZTO6/8YfhuvuB5pM5/KJuvxzm
aFHHT7u12iSsa5DtNzronk5+m4AnQ30YySIUOTXBaID2R2FDfnDm/F5zwmd2PJ3ogPSdFKOaFp50
PcGYzGcW66Yx2+EfT8ONB1MmVR6tzcMi5BmMtrirm9eo7mZqdeSSfv8r5/jrTSkTR5SlgdcSL0b1
tTfsqJbMEKTzimaBFxT/MAsdN0h0aemqlKoXqvirRlOPpVw9RoN+13F1WwDBKqal7WN6huHKzmP1
Qc2ktQoNhpSLwJfGnmUkENJsqqWmd24lg98bDKBMQoCAyD/ADJ3mf9RgAgo1jJwi360xSJfn6KRK
L2Lmmb16BJ+SmSqBrQKII7T7XqusNHkLotpK8mQhBdws+EfW3cWqv6v5zkBrCNxEphHoNjgaTClF
bJK/QOLdFKQnoMNNHkO+pRetemg2XSG4Qhy7MmZE1e7AufYjBA1+jXAxp5KTPqc4KsrJz3uHqh8g
FjuEompRzEB5vkmNcieQdNV52TYLiaPLRQ4uIkAQAWbuQh2AAZz4FviBgcfrKkGk3nx4/StpH6Hl
51KaWBVoD0RolDdRYXsa1PKS4ZCS0EzCxObClqcYIk+jbZBXNsICK4CeNVMgm5hwJw4jJ0ggu0hl
UwHKsqPABqaag4HCqB4Wssaxe7mplx9ceCAa26j8p+AdO00yswxMMb/k4VepiEsd1IZDJ1t596pD
KBZ0TABFfqhsnDJNlqpXoc8Vm954UZSa2WICuP4QE2i0ogkpCcuqwVAIXmRV5ntOdyTuzEqLXFmH
8luaYkIDsgxa/WDUn7wqLMxU2BrDEkot/BwCCgol6kDZfCGBYkqSktRUewhSGqFVYKTWgKkUgYW6
ml3JiiXrwENhu/XaJQPEJit9WbQ/eIFSZrDU/bXHi8c+gronVzDNRd1qaN0y5w7tY9tTgo2WQTsP
K4B21csLM5BCV5d6q0QLsxAgqAkihh4kVp2MeFHrnDyFrGBMLIzO2UEEJYzsyDTg3BCseiiYiJCG
LOrU4gao1hJvn/HGrPNmqTLmpOIz2BAR7P7k1Z4QcLClvdsrh5xlH0PNVs2QrMsqszwfJ0hWGxva
fBtP7DYh28vjSeDFog5/CEKG/AjkvEYh25hTdTK/3Kmdt/URuwKotqaRAvH2VyU7FgFg5U9SiZCC
txj9Km0lgYxOLi30WgBTUOqonm4WjWArSrYgPHUYSSxJQ54KWSGzGv1ZS9YUg961gBUzn9xnVe1o
GFvMjhjLdDoDr7+OtwWsoatLzOlhH6NYWNXdz3g0+FY8dMmrQbRNTfSnNq2sikLpEyL0DVIuFp9y
MVpUdBGL7N4DCWA+NBhJZnaMGDvrIFcPd5KjC9RgZK9JQdynQvguAYyRFehaP0p9tgpps6atb3fj
GCTp06WkhnBWTfUuikZolgVknAGBoCDey9NHrW/XLcOtj3m1vEwPCsgSMhGcRXg4pFegGksbF2Sc
Sx9Tp1IpryrMstTk0cBwYBTLa7BZWlEegzUj3PLhGOqeNXitRbls8S5Ypgrg9VRbaHWxE0XVLYX0
iUXePtB0S0OJWf0BpiiTp70ZBRtDqJcJ8lhl0GxNCE5iqa4VoXM04aOKXhUvXxcG39RgkIVKoiUF
bxFtXnQlKhxs4qbN4n0LkoPYgy6Cl65kA6PGKLM7iV64xSA+yhk3bKHc5xRzS02wAF/SXdC1GNyk
oztsNqhnuqHQoledYmItGgKzM7aeNyqe0nsJ7Gx+88rx31rogHVRfkU5ME6QPZFMbcgcHvvLkvRr
FCxtvVZXcvQD2a0FWqid5A27HJqsINJ086TDqr4lgb06kuIHSQos2dNtH9D/dojvSRStuAoaA2RI
IQveI9UYZ4bclnmPvlQhzQvuIirsMjbcoc8xE4nNXdyTYBjix7WSYrjplAyKE0L3MW+RMFLDup1S
zwVdyiTQZVnkkTrEOvU633oLbRl2pvbQrEVXtvlTuvYhTnR7yZmU4mvE6yzCbQuFQp4G6O0grBMT
DcJ1mTW2Dp3PCk2B22tdg8agyfc7bJjEsxlGrNoqRDjdAtJkKi5whq6/lhUTrNYWXQbLxAZJwd0c
tfaVwZaxVf173UksC4x42EsDOudkAY3OcKMaq0K3qaVys1tqoP4AWgU0JdqvuoKMjEWWs99gNJBb
MdkktB1y0pMyQjmstEUw85nNHcSaLXIMHnwLY1afc+nb9drM7yeeBLdhRCuJZnhiZvwYx0wwAmpC
bNwM4SXKZI7ibeZ4fA0XnxmRkBMllLwAGfCw58nOLyB0e7ptO9fQD+fvcIrbMxSwIkU+ysFpTx29
Di1FT9clxs14y6jVAS2fKMBBG9AgxitslAeBSjaHWwWRl1L2OzH3bG9U9RR4jruZllC9rYBFAgrI
kJ+pnywj480jvlvjglaU55mvP5PbkEnErNKwTRDwsVN4Glx6kp+iDihpN3a75XDfgCHbHhmqR2Hg
R7bM79lgyuZ8qeJSq+B74E4mjkxqQUJTpWDtbeQtj+8khlKbDtAhOKM7kLr5urCQA8XxgtxNi2NZ
AFBeho4gKw7PkbWAYQFltErtt6Ks2KjXWoH0v6AxnMlgyMQNpsBP+hChZ6cA1EgJQEhdn9hl+MgB
Y0v1aheggEVGBs+M2Qx65hV98+VmHVSQIb/93v5JZemvg/QFuzszbYOwAN1ZDNOOAhWig2hwLa8V
t7KKHTkANnAfPyin2Akc7TCXgl/dhZFhcFRWAePm5Ax7UdzHYWugKaxvqvyJd//nuffRGH4vME1H
E4VrWuKNKf64xRI3tVHXQPT/Jbd/ts4kIUVww7pepOGpQOjGas/ygZOKe7YE2HDvIbY0ArCyhsZL
WrYuD468hgJ0AWgoBgF7X12kYeLMvNar/vjsK02OY6HJmK7osbfja21wDUGJy2kgFCnB+wdvcxWs
mVc5xdw3kjKwSCHsJAqqpak9oLHGjKVe9fhnTzQ5M3XKoyDh2GS5E0ykwLL3M2KVpQmnWJiTVJxb
a7wPzg5FRQjLIUYNZxaVMBxU4/ghrMIFolKzgc76v/myJmGD5st5XI/gc/WYo61aWPpBXKH4+eUi
5wfaLqvY34/F+PRnT4fDgCvAw9ONcmnVTnPUhe4CsTtng1cLUGdvbBIToLVJNNLoow1G783W37RP
xia81x5iE4q+0CaUt82nbyvmXBP/em33bOWJZ5ENFkRJLaMZAL/v9Q+JXC27/HWkfO+6wm1DxSWo
s0QoQwTJYKGigO6Ef6+MVZVwbpL6avDw+8tMg4fG68EWQmG4QE+aJAyBgd2p0OubMaKrge5vCI84
ufko74dOyFEVa6G+lUD43WRHCPQsR4lqyfGe2X39Aw0b9/ay1w/+X8AhcXIqNY+2cuFhp/3iUABR
G8zjza+b0e8lJocRo62JKDIsIS56i8OMlK34VCyaJQbywfFh6qbilOvo6Nvyw7/3cJNzCZ7YQI0V
3B9p/hpCtzWk8YxTm9u+6VFMeS90PsIVHQ0PMEfIxvL2I1w3vt+bNzmDtVwLtacA2BU2yOml2i7A
FKBkc3Rj10ZyzwFkU/JnKW/yTOskdFNeyi1f1btsFz/X6CGAI+mozjTfZyxiCj5v5TbLNZSoIAWS
74QWjW7vQWLPcrsHnQ7K2t3x39rEKW68HjklmAT0WouKiq4XdsySRavpM/fAjDF87fGZXy7anrC+
RTcEY9sWaweTtjMbN2MNXxPBZyskWtezmjJcNEA3yeS+rw0zSJ9v79b1JP+3J/r6+dkqihQWPIBU
CqBbIWS4JVxp0gaTGuIdDmtgS5UpfYbunLTjtYmfcxP8uhTOlq3JADRNP4SQogWtc7dnCtB2qjJW
u+oabNltDr79ELwSb2mimWqomQqUPQQ1XYhRZNOxYqdDQbwpN5nQrXg2PBXFwyA91gGm+GlmcYzm
V4X3VlL1U+X9Ju0AtvKaPQs7xwOtiO7lrl8otszyhTFkpuqrQBwj8yn4v4INP9vgiV/C+EfZCQLs
XxPWefCq95tZpvXrMcJffuOrc3e+mZ7HIWWN20RHKVYqlpzsMfprriqQUwmQimj919tW83UNfq8g
yDK0WVSQeiqGDqTu96iEgiGCN70fnDp9R+njAKmDsG9Wsqd+1n3mJEl8T3W2oD21JQHjjgXGegLw
yo7Xd2khc7JzvbQxY2cx+hK3qPGAP1mMYrM2cGWM3D3Ve10Vrs7EhR+AwHmwePKDqA+KXINXbzgI
XHvtBHRF9HQh4WBIMQFj3CERFGfmUS+OIWJHiNBAnETWRMxRTx5VFoU0h1hu85SiKJtwoF44lx0o
5z6oSaeAkzdfMU98TOPqk4MrzEiEQ1lWD0NQbiWGanymZC6odOyGdFamPOnqKQqBGx605hhlwUaM
1a3g+xudtY9ZU+5Jm+om6Ye7rsg6k0DHCBaEAlW+LSGfR4KPIApQ8ccAaVUdUgzp6DUaA+gbQBDp
CUyVCzCz6yg1KAtVzefk767vBSGKipHyEVzx/bUnsZDqXes3Tx1KckIAUWsBLIDBz9tbfhEcfe34
X6tMwWeSmtQhRx33Cf+yqioZRzyFFrbRfd5e6MKHTxaavNqsUGOA27AQKTILHsGq8nAG5X7pXydr
THI7OYA0tDxumSLK77LCgUNCVgcuj6ADE6fxAD1bV29Tqx+gUQxdQQI2S69wcjX9v08iT77KJOhE
fIReBhHqp3irvYiYe1zldyB4FvbpsoMKWuZGuZmvuxPbyJv809vPTVVcuKnJ+uPrOHNTPbw4IT1O
Uu51x67EGCJq1yDhcTsKjXuE9RCGWwDndvslz1nTaNNnqxoeaeq6waqRJq6KKgBIzkPXLrdrdY6h
/SITnTzgxNXnjdTpVYKl1C5DJwyiSdkB2kd2IGpoBs3Eu1fPooakTAHTPf47eZu1NASahqHXp643
zDS+b8vcHIKZE3LVfEGVCQkyLCFdnHitNyIKojn+5IF2EWIBqRl65TEcALwxFMXyYg0AMt4tPJ0t
GzF3ddA8m0kiGSDqre9zXbVvv03pa17929UDmlyNiODdwuAAlafBK+ujOAV3uPrUNWiaRyZF4CXk
tkzeqsKw/B48PAggUKBdSrT/VaWhzaNuGdbaXsxzDPqKZgHV5tpjJsiP0LNeDKqE2nsBOC9zpeo5
8DGLSn4m5XvRhFaAqyuGG/KAAgDR/WIQNmI+9pwesxyzHT5Qe36Lvjy5axTlJaw6qwKLuY8CpqoA
dhgd+vCl1RZNJkEqTd2B1G85aNoS7cywt2k8gDTOFQpQq+q+k8uRzQYkgP1PzAKNSrwBuiAJ22Vx
Z6F+jofz90n6jOEMqzcWQgJ5IgVBGlh/up+FWKId6LmjcrwciLakdz7IzySzzEAzED42jG0beo9i
ptlF1AI/YJ/pGKYuHdRU3UJrrRJaX6LL6KKgP/xY2kUC/VGD0bUodGTB6EXQyExFVLRjjukraCAR
fTswTFWztwgTBlIK8rN20WsLCdNb3VBb4xQlSHedPkdxrZbNLCapCUXt2gP1erqktWRhitDu5ZVU
Vx9cL6yoKJ4gmrjySQGGY9oei75aQclwI9fbLjq0Um+3Plixm3Jx26yuuCYYFUR8INqM4RltktrV
hViBcmlQn9iKr5QlX6qLYPlXxfv/fXT/6X9mh/820+rv/4U/f2R5X0JukE/++Pdd+FFmVfaL/9f4
a3/9te+/9Pe7/DM98vLzk+/e8+nf/PaL+Px/rG+/8/dvf3AgkcL7+/qz7B8+qzrmX4vgm45/83/7
w//4/PqUxz7//POPjwylu/HT/DBL//jHj1Y///wDwcDZjo+f/48f7t8T/N5j3bzH9cUvfL5X/M8/
pJEDtP38+l+N/g2cb5I0Rpdg5xnTqjQrefDnH4L6N0pkcIZT6BBKIHEfseJVVn/9TBL/BvocCoZJ
WRdBS6j88T+P+u2l/H5J/5HWySELU179+ccULq7iKlZFhNOGCGUUOL+JNQg5Ql5/aPonDk5yaZsm
jYWzIvaOV7poFYrxuhDv5GhFEhsYAjTRD+wj8NxatQfMu0LgJ3dGcA2Qu/GiQpaSI6d6yD6CZFH7
tkiXZXfnaQvW2qoAMi6blqteWBNwcD8a1CzvM7d7iu95uwuApSQrwh79EADyZTJgTminS+/SAbBh
fw5fOLlQ8NQKBUoWImzgocfjf3/qs7f7jy0938IpXdX4YRpeJAH5KrgRLwRASRPVnEZq+aTclY2J
ux0+2VsRW9hVL/z/M/Zdy40b0bY/dFGFHF67G5E5SRRfUEpEzhlffxbmnAcPpRpel8suz3hEEGh0
7732CjOdN6EpPcu0lx6ghh8f+nD+isnky6Ms15doYFJHB8GuODMp7NkAD9RBdgZfUAVewbUNmydM
89cl3N/6iwGPfdmeF1KNye/ylISylTRmCC8f8MDR2S8mfD7x4WSCwyCKWM858UKbkjMylU92okdw
5seX+Psx/L9mNgqMecT6IgL7sUpYJ2wTimxLT6E1jgCGicW/n5X4UAb/+MQH2EkcBaPgeL6+DDQ+
G5/wRGhcPfHQyPgD67agup1UmSW4FLOCaRXNPn35e66+wIJfoOhnqjzxjyfsf474Hxf00GYEmTY3
nILFg7Be2DXHMo0yb5wNogLhx45H4jeu4c1qQpatfG6bQ1ztYt9dAlEn0QRwRrMJesyqAP0M09gk
oOkYUh4s/tmPaDS9YTHiqIF191tWIWMgcH3c2rwozTYR1opS0AIChy7S2VQVe5Ay5zRxk+xjLk01
YihwkPQ8xGuhJmFEMao3XjKGUjb6kKQ9Dkcd01zIUvf+DKDLBlcFHZsyuKgkEI7NgTLGX414Xwch
SZHgM54jjtV4183yuwdlTKngD7BCoYULBD5bxFaBZq+CQRjJwYMA20Oy8AO7ZAfq0AwvsTf8fgKN
pE70D8xE85v4oSV7uWScjAQM2Kqb7Sa8wZbLF2ib7MVX5OVmp0QnnGjh584X9IwZKTf42uN3e0lv
U0vym9qeihNc6BeKEIlKVxhMfA7CvvBTa7CSbqpvd+muz7ZqY6MR70fH56gkOONW+J5OXesOO3DU
Uji1SyaqBS0/KQ34gAGrlcMk7oWRFcG28+0YfkQCGnnJK1x1V24lE/UzTc493k1vAj3oi7da0yeQ
4nqDC27eTMDES481rS+p2aowrSfFudmXdFhhWmCN5nwTXlDaNS7noQyn5UZAPUhnbzTRMR/hlDyb
Mw23io092gEbr4aBFmCKPUrZuF13aUHkjqQr7jivMrrI37vT+K2lW6ytVAFowRIEZAir7GOqV80q
3TQfUkmeBfI80kQeX4LHeSj0/rHA69jMZvCKTPDSQnBBZCJUZnoqvnuC25bK8I/Dt+hOCcj310K4
/HtneJw3/+814DSQkBFgiD90GomRcGGqz/UFUaMZU9zGVL12F1u6tobbPaYVE4ud4NqsAeDdBu0J
3v7Isvjz8dBuYPwpItcO0bB/t26joBeiITfLxqTWAMJByKQp6x3+lKCpYjUY0o6Ct8TRNmCk+ct7
iPmUKSClLaeSgkwdCueS5zO5x5HV/10Ypk6w1kOizWMPgl41rkWYDF3g7o/sDBUIGx1002cDejAK
YliS0yahBtyuafT674fyGDjx58ORbCbD52Lx4X28KwovJFNmTPVFUx0ZlYXVNoxbhOvi2eCswhmo
cl3mkpkN6qvBXX0e8zOSNU6guw3Oj8AsajCcpJnKlRkZByDMT2d6j9SO/71Iw1CR7WvARPdPifWf
rjsQCijW/KK+NOag06pB0gGF1bj4kRtWOVigXjlN+R75hTWn57CBH1X3quv7UN80UCWFW7X8+IOE
2IKa0ESdTA7gxIRNVun3WoKg1fDe9YaZ1xnz4w9pOhrDZy9vlA6xzKXTKAnR4JChWMvgEoEAOEQU
bFEuxwyQWmWWXsQNGp1tG8H86jOMb77YY/C/1UCjgGWUvE+A7NVHkBKV0W608xjvhelapZtSM5Fb
h/2Sb9iUbXTjbUrOs7GeZ1tD5dC0ODkpJjcalgE28o7J8HrTZytq3TZnNcwAwT8XouuSLoB2U7T7
7AVUHzjwEF7ZqSAM5ZQXzPQWqixHQgZPFNECbFgntliik7XB14Sj0YhNOLElpGRoRM2uYYqOkP/k
ngbA/Sl1H49iNNsK6m6E+KGn//sV5HWYyhpFhF3os5XWg8aSxhJnU3znsjM8GMraDryJc3rdGsBz
WtUlg04QPh6US3dttpaHjzB5l+aTnLizYoIyz8tvPb8Pv5pDZGYbFF2tZ1yUg3aDSTftEIYyit4A
aXL2CkAVN7lq2LgFINZ/l1D1iCXhDcv/6L+zkhmFhZcsaWkFtZ+0li10wwhE5iqStSv9KEK9VsIq
jHQNPHYZDkC4SeBGEvDOOfbM8uqRTvhnxcuAiaFrE+DP/mhnUU/YJnzBry7KaaLV+wyyEm8ZPEnB
zimQrAWWcort69bsyk3xZE/4I3H48ZhgCCHBEwJtrPFQNAotwg4EyaiwUybvk2JBA5kXuwYFCopv
nckwNaM5MGiktuMm5GTRHsiOjEcG9h8VjJNAAXZImP5IGwVHX28mqI69BJmCz5gGfxQf/7rWh3LT
T5VsgK9ctWyeGLDPoenPDuJxxpPg4PlzGpaA2fnrKmGo3obJ1mKInKKO1hWFGwUqiAmGYjGrRQsy
3FSBbGKpg5LP6ePpmGpZ3v+61odKVNaHwY9TPFTx5m/g1IaCuCzPuVvuGzuTSbTxW9bc9BoBDNjc
SDRD5ucndn+SXkPG76dh1Zvju5KyovUGNlYrDesisp4RLH8tFnAc/d/zx5n592sac3GdTz7uacuQ
wIiCGehxM0LEChiOcmZtal4SE8BN/WxOp8TqXgET/ftckrWf7Rd+TRJETVKQ0KQ8pqTm0hQ1feYH
l/o6ohfOmo7mwveQxwSJb76+VWqFqMKbULu1dF+y1eqQdWDUS0AWtQ8RrPnqRQ824P8SQ7oH2P99
WKpM3OvMQQ3gI3TB6lsvyxtSlV96r6PQTrAdnHjBLsRD1n5oYOBFjcX5mz6wJ+lcdOs4vXSqJauk
AqUy24tIC1PDAKCZNyvulDBt+jK0W6+44fxV4GCoxrdmOkcoErV+Gyk95fF/y+gOinHT2H7+EWvo
IZMd3qFEPYlQT6hbwHZ1Y/PTIUCBrinv8pw45XQfORSVrIs8ffkTdEpNH/jeaAndKS0OFUaYY48z
TYaOF9OgO7ICwMeHJZiwbqHq961s2iixVStOEnlV6EbCsj+uuAKiCwQQTYAhNKiSbU4/wIPcKkEU
zcEjmb5T3asKmQXxdwcckoODeAidilxaUexDfJOSTJCcIvouK5y6Sr5LcKLAJ69lKoqmo2RzXlM6
6DwUNDptx1T+qC8dkYK+uGf1d9rvZJ4UpbMQXDMEE+nrlntJVHuEhaJI8xG/x/Ib3kgezcghxBAP
OqSEtgfRqRMGVr32Xd8Snk242sq3emRGRRb+5OLxA8+QccRB7HWwvwdHBCxAGO77rEdYuroP4jdh
shMUVhyB7qUMqDitxY/klHZIYSeK28FHeWbldxqnSDsBfVBB2+oqHcsh7EpNZdzUoTvjcUUeOiac
o0WNBswcTmJsqaXb7Cb49uivxU4EpZSmByTFf0Vv5U0k3F2LaK2/Cu8o7YKwILoDj5+u2LTpCoBx
aZhl5IjIV9NeBWM9drc0e8m4c6XaCgR8aWo2IgWpQ3UyjlVwoXwdL83XIgK2cYShqTMGsxwddFvF
zsCqhITJAovT7cNTnzBAz9N3Ozoj1qIkEx6m34OlAGxfxOPwAlsb1TsCYYzglIlUwQ1Ov7jFYh+t
m4uWUhQomkP8wXHL+3ZtUGVkfGbV/REHZoDWBeKWnXGQWf0hu9M+ceEX5/E+apVs4aL3tuK1IMVL
tPaUecclTocqhk4nGSU4nBKUOygQBP8xQiuybtYdJqQvQKnXurSuFBPjSeGlM9zgqxJJw3QimInV
DzS1MzZG1BNmMz2iRivS9aB8N407tWb1JYLAg8N7HW9LbdXUBxX3ZUJoD0uktaDTDFiMx3fgSiEs
kbO52cGnhqmnnyYLSLNp4BdEIlsQW/W8C7dHEHaQZWfjZ1SdrV4zfEXOTKVzrdOiR/u8VjJzqpBM
01wXcz42B5sxX41e7UQiyR1uE9jFta3RbiXrwIbYycxZZYOrbFeM/5wkkt9FqH8KIhzLu3AYrqi9
9V11zdZ1SIH/e9oBkWEdma6KV0EhbeV3SSHpfUbzek3v0zVZD5hsL3W5OTlopZ5a1P1EeZbdWV5y
Y7A564/zIkku9CjMjOCSXzUBLlemDLJ5vB4RJ8uVZ9jjK9VmFMEoHrA64MBpyXjpbRhhsA4HF53f
hU2216YbHx4T6Oe74k30N3m5F+yBaZ5WRIjosNVdPFPN5C741pKHuy6n+CHcEQI0E+FnnrJYtVIB
QW/nf58+jx6XKL/w9XQVYBJSO1DqPBSqI5wU2rJEquFoLUYd5+plZCESGgCjIKaNQJGGN4Jif7SU
CrbLIqvtUGGAWabX2Iueuy7/ehj+53qWx/GfBqguo6Yt9SK4xOsB9lIT1guGS7iSKgFouA6n7xFv
fqh7SkOzETMZit9TPtpVbWI1SjR1Kre+j4f8BAusFz42011nh5ZhRm4mWCiMpFW/QvskM8GrGNay
FZ6XnJToYOB4g8ekPV2RT05RIqEj0T9ie/DySxrb/GvAEp74l6WJQRBuQ7F1apyD3RQG4oCcQ9Ng
hYknJcC2PfkM/HNYrrVuN3G03rZ2bj+jlouPdJI/Dw8RUWhqMX0Bwv/Q6CdaznehEYUXxDgiWQ6O
uOc8XCOLVfnA4xviCNu9h1uEEOoebm6yIxUOFKNcBM93c8w2Kf9pKDYf4FBUtn1V2hk6RX7YBJGX
42DJ9kGFGF385N6bMqdLXaTJwdqCxM2mGd9jJQDG+DJGR6Fms7RWy23N7YLMg/6sM5ANiJahRPt2
hgEBJAYQy02JjZjBahPZg2V4nfCKxDStsdrhKBSnILEweOT1W9PYqmGFk9sey9Tut9lXg41jvajV
AwawMT30h+xcDizedjLVG0e9hlv4d/Sk6QlvjSmJAQmGGz65dNxGL9+wb0dvy66ro7qHs3zjAw+0
h3P/zq+7PeLUoTk84pRpzv1L+w5da2oCKZRXnF2/txSqT6d9L/bzN4BADbZFr/CpKTXa7HE6+IqL
k0nBIB6oYlNiDmnX37iJKorVb92wJNqiafKpihMWrhVqb/mv/Do1c+ofaxTfHcSFpAwdQC6pE5vx
IbKGFZA3Ewl6zarYAfbMUbqRDOJ5nB4DDWc7vSxeAbgLDYB5gtdyQftyS4S6jHcCwDnGqlylEPZR
QyH4Btua5hcZSxyyxGu75ixMf7nzFJDpiEBUP3KRyOjXNN5gZTcOX5jCfnDyw4Sh40XxSjP/WOrg
3ETcY2SJEDVD3R2bcOZ6shU9DBN/rGbMsP776sPYTUNAYhxe+k9Y+4q02WrX6JivR4Y0bVZd4MCd
D1/aERds+4DQEyu+QPUvaiTdane0rxBAlPb0DOfHEO1HN/PHFERTZUlaIpUeXrNCQ8xxxYe4MIME
21ExzpJQm2J273FX0Y11IOtLqtOWB1gREP/geyhkrbHy+hVePLPFP/OXxk3ccoVNphrpDMSXo0lq
Y0KehtgwkHuQuYJGUatWrHIX8A25FgnQgRaljo5nCx6fGc0W5st667XFtzIBbN9Ix/YOBbl/qs6S
18AtLHNLs1kL5nyYLJ7xu8RVvAVvx0uGrrFmTeulnFmEy0SicMVPTWXVOnRmO3MlKmzqd5hCdp/z
PcfwpmbGYdrJn3lE9U9UDupnDoMbEwAOg4/Fd3ASnjE3f7aNf9/ohxXAJYEIpXMQAv2CiadP+tNQ
2ALGyo1BJwz7r4BSbOzYVsXETwnU6CPsoCOWMRwJAxOZYscY+iQlHIYYSnPWU4A9m9oRbB9uug0r
3w0PQanWAEzLlpUNL5qhB+3raVg9w6GVn2PBv7/Lw8HacX4rgHsfXmpLtAszj9bwL2hlU4xfMSHS
xPs4KFu5PVYa2nXSvRvohPf1cmphaoUcc4p0QrPdSvcYbkbTjhfXanWQNacV3+r2iPC6oXahwIEh
gJZ4SWfLy9+kqdjwlq21W+kUnyOEMPkxW4xFPsKY/ft1/QWPWL4gmCQwPFuGyA89vhr2WpM3enDx
N9l7NpPaJ+BSjEz35O/ehR0pjqSZtV8A3xFzC54EAnvhFXFGGYratflSP1QO/FLUtdUagjXnmSj2
F8D3rwt85MNJULfALxIXWGM5HbCXOJDqieb0zr1muHG3pUrrLN6a30VLP0Xf8WuwDl9Qeisv0XUE
GqZD6+9WxpMbpy6g0t/gyHJdmMerGNRrqCr/3udmHgykWUW/P3hxRjGhGI4l1vq5eA97CrQexBS+
sXRxAyup0FElArAJL3xzqm7jGVZhmBWdpVWG1qwHp7OGDT7J91AZY8SAArTEYYZMRTgQQ+P+EkWE
Q/Wm72oVLmybOXFznSlwUiB8BTMlE+iGbAXQ4Qs7wLwlNtALuiolsMrKavINl+zRyio5oLgnd+GX
IYUMygGWDlBuTEkeUQ+IAutOKFFX8144raSlJib8BiAMBoKb6QuopnbLzv223+Dl3E+rOSHRm2Iu
AXbiGtf4vPYUl3384cGAOaEuMZHgTwnKwys7Z01eKK0aYPvB2k3d9DxmNN5DQXQUWGoBDyTCvaet
Tg2dcnfUdPTZYfMbGPTXNTzUv1Gg+3Oi4RrUTXju19Udb3ljCrB56KhcrADQ8DjUEZTzgqQFM/CA
7bi1Ky4jVTK51RmtqWih/0aGGm2cFBmAshmhJGktGMlJod2vsUaMjxhGQBIc/g+aqdkB5HL1Ue68
dKXZIpNfczivwbVOB9fI1q/oCH2D9NNtgH2QbHFH1LovYYVMd3ikYHxUwZkL3Tm6bYSy4eB6ItsX
fzkVdAHcEpiRISryR1akOvsw9hk1bDSXaAs7hwDJT5ioCZ5vy2a/wt6IFnt2MMqp79Va89AuzjSg
9Z/C69+bnvJLjfLXtTycUK2R8BkipgNwQXUP48v5C61guVEzMNysEJmD3UX2175GxeZYYYwysGCr
Bcw/ALHFxKsaWQ+lQGGrzN+lEKtveBnndVZtxJPCL62yZsGDb/SwraMpRuxrfkfBN7D0Dk+cCOmC
LEAQxLLlc4ItUIBS7oTzD2Yo9N/f1Pjl/Prrmz68DF2llNEo4a43ZrINHPklZ4GJyTMabyf2NFc6
ASY3OqLt8Et+QjrhoKMGC6DK6iDCsZGZQKr0JI0nhKR30KQqGCtvFVjd9BRLCbDTqqDLKQdkAzmK
QFaoeAVdoKPcJteBGaFM93Q84MwcJLiHkAm0SfxkHCo9EoCSL8SAZ2vYm3wF7rjSTKzET2G61RMR
vF6jJHAhPC1FD0hBBqeaxIPxBtAJ3sI0n5Z0cpqVILF0DZx8Z+xGaPSe8XZ/X7gLI8rA8gXr8uGE
FOJyLI2ODy7ZRAdMPD9h7OopwVq+NMfIDBmMC2gCCOhTuveKFeKl82paKsxgz+OUfn2JFAw/FQFs
vR+TjnSShbSSOxw6VLdlhEOYFUhWsKhRtiO8R+L9vFroMlivFHFKer+XgXi2iVmqVHvLXif738vr
l0GnrIOEKko80ng1Q1+W33/6/KnrA7iAatxZERsCOn7P4LCkEmDUgymU5gh6yFhTZC1J9YIxSRSB
zGjhsBJMWaCNvGnFJ4IT8RfoQRex/+MvBafz4/YfIw5WlkaFgxiGJrOZRZsmdZoiIAPseBWe+Zgo
Giavm8lgDvK+G+12+PIlxFDjDJ3h+Z1+1YFbKO9xup9nL56wapFBT59lAPx+7yAeUUC7xKb4OLUa
c1HtAyEPLu21eEm281pxqku/i0v4uy1mesohwSWhbb/0F91KPZiyO4Xz7wf4p0p5PCxRv0i6Cnoz
TsuH/UGqVCmRKxUGrvD2QasA686Owg+hCiwNhRb2Y1urqUCSmQwmKLARHqjAhnt57raVPc8MkbTo
J9p7hsAZxVLnbZ84msZqAIQCWiLgOpSDQoY8ue6f+5quyALkN7hs3L7HCbvGBWU0+GlwCd1yPSBz
Uj02x1pYzkQGZOgr2BTXKHCM0IIiyhRZ4SZ7PrV8R99Fywuy7na8E6q0xG/6FLkqoABXLcme5ZGo
P5cjXgwEBCoI5xYF+ZGvwCviiGAd3ODymoPCkSKHKN9j2hFkpN/zl/At3vc7daTSR1ORZjj0K+kY
cAT+KB2J36HfA8WyA5oIhJezlRrTAoLaNgtskbO6TzWAp5Xjp+g3E4pHIR1HT7ZkJ8iJHFOAAwKQ
jzsXsLxBMjoRBBJ8dBOV0JZ7NVNY+Rm94tfhy1Ei7psn8YZ7du7/9qRAVQePBuZNqJQf6uSuzkW+
n/E+5lfZnszBXgYfl2a+lq99Q1XN5N/mLdoqzA+/BhdwBXJauw+8vpIzxjiZu3D377XzS4GIRyJr
EPHomOyDT/v3pjVkBlz/UxHLcljN6JdDNsPCjUDLDlsjErnli3qCURMCgraFy01EJDwiRp+Fmf/v
5/z97mH1wp5VAOEWuK3+cLDAS0qrC3EUz1nsdWARGTsxx9s0huDVsnB6jSSvLwjqJCWzmuCQ+j5m
ZGxKVGLwKNDEAo7ErlIQuC5rBWyTmaC5QmOCBNIQQPpOc4kwpLV7uDedZBayWCdgLOQo8gzTELay
YXLB2pdWDeZqaUWQCkwKEAI5+hkYO9BUYmagq4OYeIRDAh9ILo4Wb0TZrODnwNeZtCvJ9js8w88A
DiTMdwqRZHBx6J08snJuBbmAAPaBRjAO4IeTJNioENTqLcFgEbFWkJY78GDwC9YPG7DqgJ4NPsj2
Vo2LjlYaKEw+hEILD9BXbQE2KIGrBF4YOgoYfsJRbR3AhnVwSDDkm2mNyrku0bAC+qvyN75/ncNd
j65rJFl9qW6qTBpwZvKDYFjRQjOkQdMRCXxFGdN4IKJIwPBJccNxmsM67ibGK7jRTQPNvsEGpO1K
+dAD6NGYgjE8Z2IYnnIepEz8oXI6J74B0+te4T13rC2Q9O9cs9FHjaoz9UEzhLwJyAdp7MCM6GIH
L2UkBvz+PdxGB6ghWShcVvlRKzZUANlhdkesvBR8ywTDWQgC0fkuTquGQMs3Ac6HHwEmjLDuo0VC
0Bs4sOlDZWeYNdh5gPym9UJySABqIe+OAu5ihlXc0KfSZD17ydnAQF7FHAPghGJnkx13+zjeiWNg
B4pEhwpTDC4wp9CRarvpWahtIPIVkWUE7qiH7zBQJBxNQC0w9cCkUjZzcAM00mZmXayGyQqiIyZL
mJqCNxyvEsa5cF3rSKcgfZGKyC7PtjWwTEzXYjfnN/MdhWNsMJ+ztcJRxrXQW3r2ASM3fLj6h708
wacJbpb6KpeYNG8r6S1VTIAxvm8G984AqSn5lENk9IEoRXgk5uDfFn65PGj6LlAsvDpdsere8y9j
hZFDdgFKJwMF9/2vAmnQowVVSlfskvoA4/IU/gc6AFT9q+w4grQ2A9bfeD9EzQsrOSG9MpAx1tk4
9UTtgpXGX3sMpIvFFXbcteFdizNTBgeBG97mWHWNwfHhhtjOnt6eMgxQL/noYHbMpxgcDo4AKKBj
PEg9SBRGYwfiL6ypEPqFye5gpnRh8mCuMRKtNiEY6ZJNixSYiNWqA74mfreS3fYZofwXTs+yP+Ev
FU7KqO0edu45mmZZD7A/zZ/aFTjmSljpb9Bu2iHwLATqeYll7Mcn6OEvMO3fn7ocqP8pKYMpnzM9
xqfydrhPHIQKrCJXtAK6zA2eoUtPP+1hD+b0Qk2CfhDPnYfBH8ZMS8EgE7wcFkZkm3+fPL9UW399
N/WBqCL3EyfMXS+ewVKEnB355afhkGxlWnltS+bzovnGW7PClra8X5VBYm4PFNED0czizonFseAD
wklTPERfPoKZri2YwAkO++OTK/3ZIeNKMUkUELADAtyfvvI/T2FqRPhv1Y149m/wNYWcSXIxbw8s
pEmuVBuNZGFDQyl+pxLhJS/hQYWm6ee8YIUwYvTSj/gOfiz2NAgRDNfnt2FrccUqwhB6YMVX6vmr
8KY+qf1/f5r/ueoHCUQmjzhqYQF5lggYGevFIzqzAaDOL63dPSmdf6nfcYt0qHXwDxHEs4d5giCP
IS/7iXhWTssj7Pfdd3QLd/kH7AjddgvCC1mSJnnA7IvjB+QS/du/nxIoTo9Yl8BrGqYZsiBL4OIK
D6+o2LY1XGti+Szeqrs/Uf6eobwdV1ludhkDXwhqO91P2QzFss+98sMliaDmw7GngEYpVa4g341m
dmP16ONuwcpHA72isYzk1mJUkNvaAHmlq+huitMqFEGqkl4ymP+kru7lbwg+kD0+JRV/44zLEFyF
GlN00jTWyO+HlzhYiTrtFbOcrXa2AIfGX+G+wFn0CV5Oni28ZlVjHTzXeozrPgOMuNzOrMzpAJ63
62tQptwjEEe/ApxDMMYEXjauFwAYnckqsidrNsOR1SOTJapeK3nhvEa6Ay4BzOjSCaOD7ijAhHIf
V1tJOoxGBu9d1NM2X7xJd1GAPtWWk7Xe0fmux+tor0ZEv8aTRmd1hR+UCxsBbuIFWU/wpA3sWbCn
zk61FZA0DjwMqJ3G4b3qBryqdghymQQ6JiaUsGU1KLgZwVfwxnkGpkbtS7oAGXDxNToTWSoOL7fU
mHca9xqBcrQOkL4codNcYC/5UzBLG3Ct5P57vfxcsg/L5WFvnQw1UOG7I59BB2Z84nZ5aCfFCtwH
MUfQhtXQ7uKXpK9h1XwIUGUA5FIBQ4JsWACdQsboE4E4COu/rmCU41C16iB2PxTjmYrMtXSq5TPG
l13iReJB8XeaARNRG4ezjOF8s4mEXcFTX7UkNSDtbmwYUKkRAX3QVFXHruNZFN/D7jXpbypES41y
KOb3HKyzLj/JOB25+gzPalQjN2VcTeVXrWE8Bg5bvLgVnyVsv0jfnsn41XMfEvjzGJlnKhslBO+y
HibE6kuYW7HhlNoxy0+j+qWUby2Sx4skdRKM4GSNgaONSrzCINFvPB0LCJZ4c3rDMlf8ywjlR7fm
Bbf1obzZ8vwOjO7ATjERK2ypuwoo9aTO403gu50KdhXmiKkbVCujehsaAoNoptHJGlzA/6oC4TjI
Pg5SOmDXBtuE1m00YLuwl8b0BkNtsd5oMKY3aLZejo4BRK2IaUsNhcEBXpzyW0AaZBDCslp66ZTv
wM+wFlKmjit8lzA71SA5owfB3yspogM+sKM+btwwgVi58kU2RCR5a3iMNR0++CgDC/RyMNsG3wZv
DIbgOWrbGQoiVvNwFgcfGm+pOUC30DD5E4xmJO/Gh/migoaS4w0OYTWao/dsrEGECzkO33DVnLh9
uCmc8KC8tAAFDTJBjSIu7W93Bm4foiPGwgShSqI56FoQDo6801Z7MNnrGWl0JlQ5uojKlAqwe4pA
lwYn0hxbq93OoBagueCLwsM8VCmRPQaKDNhNgjdisH7HsVWskT04WLJb8+RbAEHiNVprNoJ70Vtn
pxgKIEidd5i/rpRd/jnv0EBzHJRBdB4JmGsIKSHJR/QatET2KVjqbQGPTLPZdS6sJL9xQzCsZDVR
DHP8VlfpIU5ZeUS734K7tYOCop5p8eW/gpoQ3yYygSSTUAkqqNcsfgtUO2teS90US1PC6D/tzTI2
o2czDHEpRv5qT5fNQpWhYkCGMnCKh9LIGLIB1PdIPgs7Doqg87getpqjgDyzXzJNeVbfeDbflw2V
iM7/h87kZwH69xU8ioCUWR3CJsUVxG5ynOEWvoHvIljGyUqT10Jz8PGuTBHtXibwuSZkfTD5EG3l
e2GCulKa5aWSTDAgVrEtuPMuj7DpCUysSOTM0XHDIa7NHSsWomMQ4I7u1vN21D9qbtODHxeseMzh
C9MXHF3bx9P3PGB6L0xE0TIyA1WVpMsQRiswb2B4D/twK/sWoW67DQ2Gw2v52r9XVqjvo088xAGz
O0hZ20XANgwWf55Eoitm6mQW74CgP0DhGpk5+CQG09ZCSmGWP3j+sQT7UTQrji38yfJjjDywNivo
yzGlNfqPqER4KPp+f8kMDa1cv8J1Gf8hZLCzqLFczGdU+8fYSkX680gWzxtBE3VkxP9dnfeGUrZL
pM25MbVP9Q77XBgH42LQ5e3Lr/m8jELX8yec6joTog90thwFzAOXAP8t+k4oEvHuGFaBH77A5tE5
+PIxILnitQEBNN/qVtcvewfY+x8T860Fyi4YWEW72IR2zsre0RWorL484+X/HGQ+fLGHoxEW+p2g
FP7yxXxbWLcCEDHan+bX5AKTUzh02Bh/v4G2nV39k+LBfrxTUR05UY4xBNKKDvLxabvwY5L5cE0P
b2DaQ25Rx7qEdmEwZ9CddOisKEolQJ1vgNFS2YFyBkb2zVt410/qJ95F4V6+5EfIqEP4qC+aSf/I
Y3P6GkVrcJ6Nl37yDpcr1HTQKnkD84hHTk2uaIofJxrI5ikZ3kXYy5/7XcrA6pNUL82delooqkvx
uQtXxcmPd/KH4aa0tjBOm2BliCip1ydFzq8VxX+u6X/YO4/lyI1tXb/KjjuHLlDw0wLKO7IM3QRB
C1vw/unvB0pbIot9us6OM7txJi2pqW4AiUTmyn/95qK5p1Vnoy8IqDqyNnJSsniV2RboIidsfNGd
pHvBEg/KjtUdDyZ2i6V8V9/iMtRJFjvZlQbcT23CMEIG5D4aNljHfh4JvxykGvKvIiNX5OPAmp7J
dtLegjVFsJN3/pKK0qLrKVryCU5zfnKgmF05yf1UMV7cwMXELlxXyVNOMkxsaTqiw7etnt3VGd1g
PqnWoTdxb6pFvBw6ac39ta7v1ce/mMKN7hZqJPD4wGiZFeE9s0YOMtPesCcllWzCLkIpwv5RcUS6
Nvg/W3c8O8dXydQM3LqIi/2+WnmqCcQqVDLY8/BZp6zR2kJ6CTcxAWHv/q0ADaqfZOUiYMXxd8Fs
yA6xr0bQq7/aSr/ex8W5NKj74ByF3Ie2yZ7pn4gWByFrILeOFvHjiPQPJBZW1uBZRmiJjcnMOOtw
f5976qzwXysZUYA0JoJA6aY+dKjHfKNtcTl+hNkP26MaTSgH3GCnNzwJzkrGyp+2QHT4+NPxkDdI
xc8wAKMX8+33H9tPLegwwoqoqgD8MkDRxQhrhSTotS4zvUm7gxeO4HwevNRzh3XJHiY39Z+b2v+5
5OfiuhcjStqxqLuaKB/VHf51/VqZBFPvoG9pnfinhnOhMW83xG3O2sDWj1ce+pev88tDX2yCiaHF
UdxzcTzsl8UsnIEYj6sFSOn8ypWGj/OyBvs6vBcfbxbgv93QujtisN1NIJdJ68JS79t7oRjrp3At
TlUSXz6F6SShUHheuf7wef7u+hefr6yUuRfC/zlG66EA1FdEcuTEMkEfbcf9auDjQdkd1CXUxIju
zRtt8vtbUIbl+je3cFkEukEZ6R2T78i5ishHFYXjpnhu9oCrBRqdVJmnIPm45HazapseU3iF2BIM
7Ay4GhugBQGpRb4J5vJo1m7jWyDTfsyRQtbGfmbLiEqEx5oDPDK7N5/2/pX+l/qr7ejLK/wk4H3Z
ANQK2rdSq6xBrygPwGJGzj3duMhZJp6lpBbZ2ecG5u9M1ECn20P/okD+oWOHA0COFfe4uUkdy3nD
f2/IL8RaBZtiee8L+/QlCGCTjKbxJAoHvazUwCVcO5+4e/5cYQsgwo2jG4Kl96t3Kzc88awuZ6F0
5SV9ntJ/95Iu9lyj1vxSD5mn+cOZ8HFb25i73h5NRKT56n3gttOkQzYF7cNNXoR7fR7s6D5tz5PA
dmxxoeGM0u3CfptQP9LurF5TcytZnAuVOeCntIG8GtDMxDfFO/XSlJaRxDe3VOjIEDlpc8Yv9Ymp
z2Cy0C9j+extjvXom2mg9Yfk3tmmy/xdX4gzvxyb0sqPx3g50ZseNFY+Vgt0pIKxSfNo2VvoctIl
PzCSpdLtvXoB9v77SS2JP4gc39evSxdyN1BMUxmWkIxeUTegwZCKInFbMoFlFABEKOeW8S7NAcls
3Dm26rOLJbM9ZK+PJg5nTZ6gXcTN1LkRH7lXugo2J2KioSJegBUi9D7Iqa28n0eL1kMjNO2ecEuD
Iw5J5F7ccAV3X0voSJGLmO4ki2fI6fUH7c6cBtPy3nvJ70dENqZ4xRwDkUYybESPN+rOXUiVtLJo
TRaLIYeJCIgZ6lQvu6nEbVLP4hZV+r7R9yOyXeWhe1Ij2FY4sRAIGQCqbHq6Jy0pnku9nuTuXHLe
Bc5tuTVKrkzMX9YfhiJjX6nS1f2h4FYEDHgJhZSP5VTfKUt37q/iaTbz7HiFtSxn/mU095bRTJhf
C4P+5fkZ37jBmEmTDPmSGpmcDScYjRo2/W6Ou6IyWibpSjFsHfMI9JNWuWSVylXCkXCSxK91IMPD
33/qBYDXKwv55yrz4wP9cjMX+6UaqG0jBb1Mn2l8hhUjwrwZPhJopsG0gKykLXtlMRLmYnqiJ9+7
Y/0JEQK+iI/w8eUTayaAEy2APpwM7oHAIPTGhTnSckm9VjP/ctdBrqWOZJnC4lKs1bmV6wliPuw6
zi1xEy5hRgU+E+4EaU/tTWHlbM836gl1j3zKdteF/5+4+c/h+ucOhkX9y6JtjqIgcXXuoLHi0dhl
w1jHbxSuFi0/sA/9NqvH9bOyzq9a0es/D33IEzQTbgIUBdirF8VFKWdhGEXn8FjWB3HWCDASemwk
SmwbEiDP5iCUs6iaJc4hRNqsz6HsyA/IyBsNOZDt6wczeVDeq0EClO7RvbotSXWLBHJ0Mo3w0MJm
ltDK4CV56MUZDeqeU201sjX/ZVTdDiEumnenNEs5qSdDkiBmEPVB6hZndy8bMN0zBJinopq1yYr0
unw0c7VJls2hHSc0pxoyzwmHBhbw623hI0EkmU9KwbRlkoUyDsxLqVqo10hf8uCZdlElIOyTCLJS
VBohP0atEOUoTjRQehVu3HnVZwvNX5jlLFDeMMKKgAxn6KjCzGLag1fQJYmFJT2J5kM3FsNBH59x
lX7cSrxrhpDNVfDo3GV7ztoAwNBDVNoOALzxTX0TY7A+5t9pdnXPKJyO2kcT8SFY7DxGx0cVvHbv
/tKxo/t77SDt65cQbsNqQHFNiP5YJC7QVCmn0ISSPQaOQsulPapbAJx78aFZ47Sx8OYl3MZkYqy8
CWD82NwQXLeg0JrA6R5jxDQe5CWY/szxO54qM3PBEg+wGk/CXXOPay7kUgPPA9wyJundmWPXEuH4
iBIRcFO6A35KboTzsoM5MmQtdYtoKd7XT9VNwWH5BmNi365WOcbX0a0x72g8Eku2kh79nTJVoZ8s
RXbWZbgZtiZj7CKuyqbJQ7JoZ9Gtf+DvskviExc+njA4iA2wmD6GCYLdKnuIDasNjDcC19zRD4eO
HT3T9ucopn8UEU5FwUuz0QLYsWNy8Lx7SNvIQEw4EnA89uYsXlXTTwa5MsslC8iJ6Nl+303TCcic
Ph/oFODC5ERayYN+KzzD8XvXQdzPE7zQ9gYb6J1xA0lmj0hzLmyrU7KV7GIz/JjmgfjQ3+NpDubr
3ddkygIO7hq0MsJmMBJoiXhFQ7nHspY9UZcXajYziI0EkcRvQ7C693O08vuZNFWsPl96BGJHYzUH
l0x4jQvSct/ZuFMwsWzi5TN/WdxWtDjuOfdlMxyfncSKDsyeWzFd8yEJ1uhNvpXJQx+ksv6RhnD3
4DtjzVxAPKB0rW9zd5o9nsM9xBfeMO3WzJv43oTwbAP3yw9+AdR3FcvxJhwMxeiY7TzTzgG8s7Gy
Fgaa5nS0DpbSoChfNOZRjBei+ILP00iyYISpHCPDW2dvAklivpY5sHoAnmwS6goZ0oGdQOy4UR/1
0SFE1BdM6giBF4EnwsPvaybjZ8nEJ469wmikqJqIiuv7mqwohZjWfZUdG8ri1g639TpHrWipb9pJ
X6R2AWw+HRyp1COdjkM2CUgingcb9jz80l96epY1rdje8ucRU6ZzbX+TUBE8ebPb5nZDER4cFcuz
2lU6z1dVCGPKn6nZNIdjMg12eJIumMnmRnyDk4f5yzxFDQgcCwHjlpaCgXEW6PTjMxYINCkGKfiU
WrKfDMyF/wY6fm04Lrao3PeURCW08EhtIVqD+DU4jB6HjrO5zPeo6ma/H399KBG+74nfx//iqK+M
OvFc+y1LLIVUu8ZRgSNfNBalWWti8oMb9krWJxAOOdpAmnfpqd1ldxzM+MzIp1zROUOQa+yFBzgO
oTouAC5azo3TBsgAg9U5M9jGtRVxmqtMIsw72rHmDhrXXLCKAX5dhEAnmBJ2rzmEefpfc3UJYnwo
a7voV2Uyo39SoA9DUxM8eOKyAXOEa+7NQGs7YymEK3IzbwR90jZXCvrRtcG5qK8KSXXbVGJwamNH
MU/eaHR8KrbJ7dTcx9XdKJvnLCpgMCv9Fg2gayLsiGfGVtyPgLNZ/OgAXANCf4IHvDCkOYNbFh2c
Hz5dTqd4alxkx2pYe8K9h1BoG9DVnYrL7gOXFMzEIC2ZGzTUr+gu5CcfXQr/RHQBJlfMYZiuxP3v
p9EvyuJvd3WZiCGMyhbGMfM2x7vgkDxzX5a+Op/ie219hmeyER+EpbgibGfBscG0rwEK+s8D+fcb
uOBt6F4V+3QxsmP/SXZmJ2+2pTyWH0dblGy5jVOwHd1ky+rk3pZzTCaOiC7VbXgrbtJduDrfibdo
Z5VbYSdP2zftnR1gwckmq6wAo5eDfCsulJvzrfGRPMs7HOpJuGnn4pvzVuLlvvSehdv0WSXNIZz7
jzROJdeiVuvWaAZYJ94hRAaWscFhmTdACs7vR9+49vCj74uo7oyaMHDyDLwuXmTQkO9DonNJQuR0
fUgRJ3VjjRsu3p2beOcsz9szMMm8fmvf6BfHO87zcjEbapZwzG/Ap5SbrRhtCyQIWHM0EPws89nc
BrswGycqlfuYSZ+vUON1FpzatbDEKRsHxElONsL7ADrriwYp/jxfNsdsTdov1idTSpdJM8cH0cZG
vKSdx+aXzY3R3ngRqWuN8WiFihtHxlHG/3dNka/+cmn958O5JMWb4jkMDYMZ4q3DZ/euuFM+0mLe
3DI+8iG5M8SNe2cenJnx3lD/3HQIiPDrss4njs2HnDkSHep7F1XIKV6luC1G23yvGla5h29a7qU7
oteqIwHXDS32B2nTnup9eRJfaHPZybUg92vPcrFNmCiAGj3mWaplCUqK7BameGFrD7BR/jvmgL8s
xL+M3cUuITtVLEUSiw7V2aIi+ujT/MJCGHrlyUbiMFd/bEhfLnWx5obBqHBFN2MHfGomXjrOH0Wk
fXBLcech1BltDEVcOvYgheZMzCnFOUWMotnEICPhpZsmT2P7HNpHdEytugjaLYbGcocxHTInu/Qn
xju9GuYwsAkUDHp/hHoAomk3hMWPmoWEdToeEt7cTEEybsRsHKCkqtmsHGmKxwKEa6JBMujLDc7f
ZOSMPWxK03EL9IS3qTJWmjEk3OYRvifuefnGI/v0Ka1fm2AM7ZriwnupO7rQONyP20l1ROfZHeon
Jj72QCwQ0PzPo0kAifcZZgmKaH4LjiS+Ns9scZ4749MSFBtXoOoNDrtgmTnVer0ZfM38O/pvcjpV
uDGI36PPLYjz/SF8kY+ucK8AorkTRLfnj/4QlHb72GMEiiQl3iKGmQiYTT2cz4OYy9kJs8RGHrYS
5vm7e57K1LwxekQB1sPJJ5E+n1Be1ti7JlOsEEQgOI4EJf0e5wnNY0paXTQgnT7x07B5gTwxzWJ0
gjEQ7gBDoGM3P+B04AwhPaun8oniNXwIart8Uk/FDnClWGXQEzkopWMTFRnuoA/hy+/Xzp9KZOn7
xnFxMo+SUV/XxJ8fEXKU69SdmTshG2pKFCi3neXu4ZoQYqsi/MvWxDy7s3apLkF4oi0v1gdHqGes
8uhhfn9jv2jCfL+xiy7Buaty6dzxIQhU+8Al2BbgdbaC6ccu6lnnG+pf5GjX6IfGr4oefGeQ3+A/
YxiXIGakl8bZIF+dinwaPrdrbIqRn4mHjDdNITgm32PcvMYvfJOk3EvSpJGmPbb3rpXSCE1mhmG5
6RbOeZLhvjLpOUpm60yc9PGm6k+19qHB1IDdihOJL89QbWJaMeU/eu+50saUWJToSrEL8PUjwRrv
z2Zx1gByZ31Ncv3ah11zbOV1hSkPwet3fM83rWaL0hQXFc9qyCmH6SjOIFFIya4pwKLJBTeyndrO
u9i5T2phKhT6JJqVwTiTlpo5aUYnvXsIFPvKG/xVqfZ1JC9W6cioclX2k+xY2mIHytBPB8Xveelx
7CBMdTt0At60VfeCqHDx+2ubP64NygS/h3QL2D5QfS/OVYafN5LiiM6BDrXWQ0n7KJW7yHhNyxqH
wk3d+LPC6Wy9mjHohTY1vNteQmFS55O6CXBae8CQ0FlU563kPvn+vCTgXbXZ/OnQJAD3mslBFD0P
AAB5pnq5ys4vhXLo+32ZTmhtjiSAa7uosQ60wpHl74Rj+SpunY0x8/fOUrQ6izSFt2J1nmK3u9Zv
B/6YwznHwcwR4hkCHQy84lUXnFwW8tIjZ+2ZduXYSYRJyukoN/xV308CGYM7345MC/svDwsrd6eB
BpC1FLn3ZXesEsoalc5hDaHKC5YaZ5ogO3nDehQ9iMkyL6+89tFPz/YRyDAFuoxVvAzZ+mK3zNUo
k/umUg/GRlnW637Nt4H4RGlv2TUYyJF7kB197bePgcFSDs8toJ6kXswiyIFQDlHmsXVkUCCLyLGL
BLJe7B+Mqlsq8LargPWmLC0ZdMqfDNbenqvOZQxpqxDDmtQ2cFLC7O+FPBDn+Kod9H4uyusiOsHK
Ga1BCcB6A38e9EddPVBsOcnc0TZ68WS8sNdkjyZ9tMnZWcjpiktFiLUxNkB0FEyzbGLijOrOe2To
eDBQ3ObhpE7w3LSQftbJs6YsUMnKCG8U/Hln1HgJ0BZhb8Y4asc8LmI8kw7WDW57xkth7DnFZUDS
iIwxMsNJYxRZ6XkibQuQSupPtrRmUzSb+HyrOHcCphmw1mzqshpDEXHv4fzFkjQN2RsogmDaW9KH
NMOn4+XsLhQs3p90EYPyR1McN+zd2Pgd1JXxnM1M/Va3sCjBisTDNv0lPuDXCHesmxSMankfWhqw
ERSyvYHFwrt8DxNMv5GN8WCfBJIzBe73GK3GQmjC0VYZIbofy/vy3glmFBBddEc5TXUxY8N+1Z+c
wp7l+pgWr/o0TPc7tkz0AEKMNsyK0YPAFzCn2AYG4cpL6nkQvsYGTnMrN5iegT2aeZ+edPOuVQo7
CG8iPZlqjb7JAmZ7VFaTPkwmES69IdLvrsYorD9PQ7NfkgXHsU+lKCmcx0i7ybQnUZ7r6Yn2mvR4
LY5T/YHyD3MfBpOK74gm//QsS1xT7xpfPShPbKQP1bY5AYM17cbTsJOcFc0cAkQhrUTng0AhQd2w
dWSx5bto0I6Gs2/9HR829hK5HdI1lGzvTo5svO9oprhv9dbbB3gxdXNjIkG5Fjhs58EsVGe9ss2b
hQFsFdiRRMjaQ1ptImEu15uYrBXRMjpbdT4w6YuRaVzLofpJauSx8RTmo9clqBPmRRUhuHVQhYan
HqistHHwZtylU6KsmZCVzVcn0/QcD1ZP/7lF73BhIHKE0Qy2dsnVan0xDU3BUQ6NhbnRjG9l63Ku
mgiTeM5kcMCujBe8Ja8RSaVh8/pWp19c+OLMmRqCAXbHheV8PqBFtYUNbwgZkOM9hbn2JnPQw13B
+v3G9ssJRk6bifIShposX4y01sgp7CBZOWjZFH8nzEDYwOhTLJHGVbfIyMLY7p66bN+dQKZDDJYx
V86fRjXdlh3x63PUTjr6Fcw4suiljPu5qVU4aOxT2LiN91qIq7R5FUvbrKYyzkvAt+XMFDe6tFHM
uRNTzt9oKk7a+Vio5xqKNDNGzBDQgqeVZOhIHZ2FJKNxc1YNKopQeVK8aS68adqtVN3+fjQuO6EI
TDV2ePRcMpbtuOVevIVCV9JSTVUOmo1606rqednXORj7n79+/sY/v2SFj2FZpqH4/uXPOeSEo1LF
b+zzLv+K6Ln5c1ZcZAJd/Of/rxFBKtXz//13Ls+PiKD75yjyi3+hPvzXtCqr+PlbWtDwZ/9MCxIk
MoIkwqXkoTco46YCfPVnehA/Mv5Ar6XpEnEBJNkM8qh/xwdJMj+S8YdU8Cdm4dH5GP6OD1L+wMRI
giWnK5ox0uiG/vs+v72xX+cHKcNn9eVzH2KDwOcNfA5NrCEM7aKmaTHgCdWo8O6cUD5KjbhShC5g
QuPb57navSsC4YyKO7kzEAghoulpdRVPGr4LJNU5nGz7Lab6T/U5wC3+MRDZK40Cq5xMnjeatxgl
+CWBJIstpioBjqH4eLfZq+qjnazMei+qeBSEsWjVDocQHL2DPtqQ/zWrTWOee9rCT187SdqVobIM
XGnflgpSvMrfDVpM6AK7QHGvrESSeHFS+nNMhsHn22Mp+qSDfOknywR86pUZe9TV2YuRceBhEOh9
T8rs/J7AYNNrlHRG2WGpDQJrOuqybcOprjXTM8f/pjrWo2bmYnTvpaukQBdYarvIHc3yc59botne
tzqdLtncK5WOKYuqe2ARwtQRcLaowcz9HiJseTB6arIAX+W0Wo/OwalvSizFu1XRESzimsk8wcQh
CwYlK77IOirn+MPQJmf1MY7xQ4ZuEuskc4c7I/JWjTZapFoJF8ws9l5KaFngI1QcIaXtffZVKh1R
PRq0UBwh3ZoSxTqzb+pVkAZKGdAMCY5oPHZxdhuZyTMpGHZZ1bMATFp1o5VW+KvaEGeGxpG22DYu
VFWTdVqOd+dMwUXWv9GbbHY2MWkc4efkVXbpRHinu4iGlZmUqfPEqHY6Qm/NNWdZL2+KXrxxCg5+
XkzQWRicKSt0W62BfaRWnOjaaHJWQBbz9AoL7PKI/ucEQENBbt8QqPoZ+vNlAviiFjTwJD2ChpuJ
it37cXRyJ2erhuCuf2RvHdEyV3fAS6ydqzH7DcJLWAtUrPEv6HuOltZdoPTlyWWnH6ZbpHUPCj7C
ZaRh2yse4u7Nw9Ao7QpMP+NZOHKo99BwKwK9S3SMqNLdAsm5WK57V19n+Fl/WeX+Wj2+RmVd1AaX
d/jJnP0yLrlSVm7emOWpMLtV1EHAEosrqtsfO9+fo0DJw4oEr4Ll7RuZozLa3Otw4TiRij1R6NHK
tjp3J8CgOI72E76fFc7KNoblj79/uGGl+7YSfg7/Pxe+wGUELajFNtLKkzACaffCSQsbNpKv5dL+
F6/5n+tcvOYkEHJT7rmOL/grF/5C/NaymNXSqYkajKhB2yXvXu/KpYLjeISyzuxoNaPDlPNNRw9X
8MgIQ1gTnIXbSDPffz8MlyXv8JI17g4xOUZBonS5I5g+ZmhmVZcnmuDuM1rOOe198RQcBne7+qNY
0KUjwvOqPOEX4//tusOq/GVyxcKIGPF4xOQaPTbV2aKBUDlXYGiCEn++5W9XuZheTq56pD7zkZUq
HpWguiMfboNUbzBNIJUQ9/fQSnJwKaXaZfH5nvycjRMTCOOJz55BHjIywEJc62e0/aZ80yWkWrn5
TDSFhYCSVnRxzZTOu2IkjWWTsACOvd4ZrWC2D91NA6SSExoR1slrkq1VPUZRW09bM9h7RruRy2wq
nE+GB7WybC2lF5Z99Bjr3qpTxEUpnGch/Cbd30liMUYqMIbDafX4TqbCjSDj0WasstwYtgPMErLB
f6CY5eVjTcRcXG192o4Ir/xpV/X3RfB6hlR4hpEZemQAdR2osudP08KYnKX8MU853eTYz0cQRTnF
dySfNyL+q+5SNoJd1IpgRqJidwrBRrUo2h7SOanAbRcoJ4zj55goBUEJn4vkNu5EOlXe9FwZluNX
NJGjG1egqxJDFZHkdZ9HVqA7TwnMeK2HOqY0G29Eo9PxV8RSn+K6mXojkWNeMSkHz5VM38ahNFMN
f9oX+p0r4YgvPInwH8wiJEbgzIrNjhjVkJAlExaygwoz30rBUulxH83Ks5VI/dIBXKIGsXwlnzlZ
eGJF2hiOPy9kBJ4y6i4seOtirrBnB51sZ2jC3RTihQhZyPUWtZQcjW6ujg4+0GNm5uQuqEhHm3eB
hnepBIsEACLrnKVWtGsy62bdKFw1xU2pYA5FmmKHiZOzzA1zfMYWsCgPlIdL19tVnb8doV3zU++K
gPfa5L9Y4qRQUUI16NhhYnfqeBjfFscrq8dFR+mv1cPEQIlqF8eei9XNL6Mi1POWbLZ1vgiXA4uK
tzcfza8xHD7FChfrNV/y31e6pJq3YkVwq8+V6od8cUaYOq4X5P/RMBN3mUVqAtu1QX5agpQKxHsa
veM4gz/hNd3Krwf1n/u47FCf3bhOK1aUuL8HfJKCawvyAOn+7kEvzoIt+3hEoDtv7Y6P58azBho2
hVwz7Wyo/Lf/45EdbujLSuwZUVAECReEqlZZ9UKCpPUq3A4hahz+0SJphyFiARkr7Suq2nVv96jX
aIX/fjJd8jQuJ5M8DP2XG9FVDRPKjhsZFPDuyl+q23J8lDjOdhOQsM+WAgwuloU7813ZmaQmsSQ0
Vor8Xb5SHlxKs/68mQH3HQoTHHgvZvaozuu6UEbFiWN2hbUAuuS3eoFLGeLIKLPkGT0x4jnlmTLF
/hcQcakufj8eF9j/5R1ckjEiTY7M2OEOanqeXkQajV4u/UKdKyIy6dZu8eH5/RU//8ofc++fh5Yu
JneiezJrhVScFD+aJ+2j5MjTSCGeA9yXFgC8ShH1vCrd/v661570YspnTuh0XdIVp6DLFoXxMFK2
UbkvtXiOZ1GZXHnKX1YeXx7yYr77sRhlHXHoJxNhOyaF4z66V7trs3moX343lMNdfJnMniQHQsX+
dsLH4bMP4MvOSvEyWyuqKw/0i0vpIk0+mLUDdjm6eGtGJUqJ5FfFSZQe8xwFqoNDlTQXEulKPfWL
9/TtQhfvqfZyX9Klojh10ZLTgR3V4XIUvMQYiHZlMS5L5dpi+OsrEreMSlBU0TR/H0Uim1ozptL6
XBJGd6jxztkUOQP7jLwlmhMnchr109TyQ+uQ3f9+Wv5iovC4f1/cHDa/L6+wr6MiaXiwUykiiMRu
4YyVQEvn/392mYvX5wrBX88o0DnvqonRkzcQZFeu8vntXkzIb09z8fJCt1Rjr+FpGghVwpBwnjhP
okbPP3Vgv0Dla6FbiA7NHaUBL5DV9vX3D/oDfKKd9nU8Lz48rwg6L5aYpymWvG6KB1FHiOLK0GFM
Yz37ebH/RSv/z2gQ/v8OrQzf/7UoIuDK7zglf+qvVHNN+4M0bTxFcUii1zAgmH+FnPMTFTqiMtin
GyJSh79RSsn8gx6oho8sMT3AZAOA+RdIyY9GhGnqQGjaZ/q59J9glERxf1s6EWNjBIWxmYrQAmfK
Hx89OSZBojeqCJm1nhboZDljwN9Q5/SEIjwUcltX4mnRwwCvnlSCCc5avQ2iduY0RNn0IJdkG8Li
Q4Wva/UiZaUq8a9rNJ3AYhkFWj92WlIffPSoyX0vvyThW9Ue9XSielMPTgzdZoyLWizhNua5I6l0
rTUrVyAObYKiSjpP8PesAzQHGO7hNTITJrWlnh/OFp3B6hZOElQdVCgTWpow6z7AQa28QJvSfDRj
862carfqTW5jimGNTvI0UZB4+wdAvrK1kWVJ7cKBl9s+ohcMUzustskKdpsJhMfZAaxoJ+Zj+NMN
4sTRMj9iueMRVnwTL4hUDO/ayIqgJ+DGXFkt0j1OFnfaEzQMgEl1jyBkbvokR6POJEIgm0jvfrUI
GJkUE2cyyO0Oh9tsYyY3UrKKxDnsHwdGu28rhKpQ4xCPxesYkx/7kuBDMxkaYiSOCzSOZjQorfqu
nGGpkVe7aGZYqELPH8Ykeo/CWYYQASI2djG6M2nWRMSquxaaMnorW1+0+kx7UmbiDJ/Md2M+eCAa
8a5Ym0sNMyAsDPpTJU75dwMlq4b10Ya/7SGCYkh8tCUs1HCiSisPOYsRcC7H4IsMNpiqgeVx8t9U
Dl7i24pQlsIKNVKxw12Mn9u8gxwE8aWcjMjw0lfiUnmqUgzd6KB33hYUdWz4e/8JhowtYqSFEamD
pc8ieq7zt/58IBL0hsM5vHWDwGMTUl2CddA4XuGbjY/mOJmyknIj06JZafD/bxiu2ZBtZJ+PzQOe
obAktv60mKeoBm1I8JDXqskb+eYYCM3QwqAOTXfmaOGVqxF8jllBApgy3uc4hM31QaRim5sC7vBa
h1UkLzSoCa6wj9BnBrNEtWRoWN0iDua5vKucZtGXH7V/PMPy1Na69Gz2+CMhd105KDTzA+m9Vgir
24qmhPDtUEgMKhECCwnZMaZYf4Tr4rFddjbd/mSRIL+y+rnEefkDdYdajPtl9WrscCWTP4q3xzYf
5wC4E03eVnDSEjsMPwNDGAxgarJVEwvLM3KKmtE4ukPekSm2kCyhCEFR8bvbtOXQk+J5Ko5l3w6R
gJRzjCGmaFV58+d1fM9dC/sSz8qawcW85WC4E+UQ3EPmk9nfbmI1t7J6c3bfzwXWoYeOcGjN6gi0
I7q8nQwG4QPfMvD4Sqb5R8pZJ5w0W2nVQAdA5EInsGjGhIm18Qy5i3Yw1hVhBVPZVj7a9uBqK6FZ
MXGcj+Jswzq7iQntyyfmS/Je8E0gQcmklUY+qEhb90ZWZ1K5igerSW1WvQ+jEdhpYbXkwMLAE7Fs
je/hIafq2D3K+OyXgyKKk0X6QcUfm1ZLchYfIBaahfYkt4WVNrdZ9OA2d4rjT4pEsgzjqMQLPbjR
z+o0thRt2cSLHJ1tDN8ZvZQRbowYVQhg/UE7f2iqQQiZZb5mW2hCqwyjg2Ae8wn5UxGFcFESDGgl
lRXhmSdhAYrN2tI5hp9B5CYDVBinTn3F+nhQUWzQeqDxT4jzOLbuUjEfI29eC3O/X6fCh19tHTRp
Oge3jtWjfzEVdyPr6yYlewlQH/JnTGUVuo8dFER5pGK6WlrYTI8h5izQLhSCPPXxglZHyTQF+zHQ
J3gBiNzSwUrVhCUA/xPcIZh1iS1XRDM0b8pW2RZX9cHqUJD9U0n9tT/RyaPgFjVOhhegYpz1Ra3q
uohrR3GX+xMA5GqGIshH5rEmq3FcHtR7csBaMguDSWKsZaJOdW3XCDTWXv2WI+17qBhWD23C1fHB
u1GDI2gcH9E5hfjPkm20mOmP+z1sEjIlSLRHorAKw20pvey97tXAb8rs9jGGjsgB0AxUE/0Wth7J
WKh2QWxJvOybTbshhiyeZ3Bz8Hb9dFEZ1azBdgbzGSIkRNmEBTL8kA5NYBWEYvI34NavQs+x01nJ
MltCO0qtFgubfj+iwVNaAUbjxtjn+8I6K90nPuTedO1LL/yASY8uoCXiE1Vbdm9aOK3iIGaqq0Ip
2F8Wng9Vp7NLEhzNdmlUH304zQkAJiuoQ7W61GEkS5jVk3kgH1GBB/ngnVq/pmjmCDcwt0Vxo0S0
osbheYKYyUwICrGJjiWjRUMYp/lHqX1oiHaaUuV6bDt2L/xZSf9vZUllSb33X1eWh+dz8vy9puT/
/7v3Lf0hm5CG8J6isqSr9e+ikt736A+KSWpGWcdm57Mt/qX3TecTE3YglqEHcdH7FqE98rdiCW6M
zP+orPyJbdD6JoaRIJyB0ce9fD/NiaGfdIKmYYKkDAG3RTKpcvhZmbRxFGY/IOZjod01DQBt4hqn
LwN18+fi8LWVdsmz+ewxfr36BbbVyrWU9ZLaHs1iHuiPYgAZMHdJnTzpfFNtgredgo2/Q+0gEiCt
VA+5H+AfHc6u3Mj3xUv7cSMXuETlpKOR3yiYGu8wYEJzEIjIRUmDx+0MK5orVxsG9Z+lkqtBPIbX
NMDDJGNgMf990P1cjDMcdjpc4ozl/2PvS5rjxtVs/0vveQPgAJId3ZucU5maZUv2BuFBBgeAIAiS
IPnr+9B1q0rOkpTdftsX4Y1tKZEgMXzDGeiKggfXwrIUBkPw26sv7e7MeL+mDv8c7yTJtXXW+b6P
8SLMjq7SA11AW/BT+A1s5wU58CtzpiTySo3glwmerKogKyoGVN70MIlpkQDVWHj3UeH/kcx+G/7z
ddzGz8X53nM8WT4+EU6WvB/BeZ82HkTFUVSCaN0i2o4rC1bxOeDx2QFPlonIda3yCQOyy/7Y34PH
u2wXULv/AZrg8rwa1GttyF+e41zjelFrMSTtoLqRzQsFmplrOJXMTA2Ij8z2uLP1bLhzh3MotJ9J
67vr8+QqH5NBwXsQ21INybem8eNVWoJ30fTpUYOSIcLsQHqQqXritYgah/uA0i+UR7ijGmgEkvSG
2uFA/OYKrThcs61OwWkEE71p12NZPY8VtCz75DaLqx3xfVAtLDr3oQein7CHQMTXkYAMhynkHYSL
oPTewboO9TUWQfO/S7Ilywh0BVK5rcbmW181H4kK92wWmumSz5Vpdg2dvuTphBKKqb/W3B51DLa3
36J7Z9kazMcZwGu/c1VA0Kos7hSrnzJPgaZt43pHRq+8VEMqlukwXnGafYuhtKkCyPh04Qcd8Iuq
Yje+AkTERLCGndEJ06X20ifZ5k9BqtDJUmDQoF+6Dy19TGL1PRX8WzwAJjx49kth+Q9GudowJoAV
h9x6JtwShX7kr2UBU5IM2I4kA4Sk9uGbEEIfP9Fyn3sBX9qqVosqz/YdA26mGeAtKiykIykCVtdk
20ageBuUegcuJYw3uwzaNhTayaTzHXweZz9voW5bppFHOHm03H+kIJyOIkakrP2jYCCmWrlPfcho
jB3Z0nj4HNXApsKvd1fb/qFN0DGtGgd0Yp19hQc4MqHerlIOCnsXZJ+GFCoFRfq9U/V90beXMnbf
MHP0UrW5SGdMr7LIo0xwzAWRyyEcwDVpg53R433n98c6QF+f6+cx/zxxOFcCKCOe89a7blpcTVO8
q6FtHzJvqSQcqDwZIXL2NsHI9/UQ3gs3XmY5Uupo8q9L6nCq5gjcJK+vsgpmq2YCJ4hmSNUNE1vT
RT+cShCjesi14iwjH9IRqOt4jPtHr4HGPY8kpBdKqEzLqV1FIYENqNBsH8Ue0jTq7IoP4AQYyO5v
GoIoM+oMWUwWjhhJgai7EDCYs0BVbIxiELMBouLCpWpbpOVtUEFohZhPnitmNRr/WjfpgQUg7NH4
KGMGoU7Y/05QPEgJuA4O6c7EvX1lAgeUo3ucLM7yCiprEkRnrIUcNZL40pou3osa3YnQh+RDHMGn
vgy8Yx9BoQfdjB5qnEAhBcl9xAqAisBk9oBYr+C7HpUcEFeoJfB8Wha5/9Uj4TXPUmjEOu+64NYe
J599iPBqkWekZsWFuDYJElUhkEMq9p1puu4I7NUH9zXFIluKsaEL22X7JJ6OXmTWASl2Nu4hA0Zg
sC6R5dEK3RQZ0WefTMescbug9qelE/G69hLkPALBPAshGBdFVq94MMG0yTNf6jEAVDz4bgLY6bII
iNxGK0hcp8tMq6eRuOc+FfVCe/IpLUw0v46PRdtDWwsK5UCItR8t8QHs6oLnqAWatUqhy5VQfu3E
9DFv84cUIlG7pofH5BiPM0+LlJ+t133xDMAD3ANoz0UQmRj6K2PLD3yA7UUsfgweCGUmyqIFA4Z4
RZq8upr8TG9yN7hrSZDfBBEIpKps7/8fL/q5cfDivtCpTGTiz/cFGMHIAx7h4AHMcnIPb2pko7Pm
xvsjvnrRA4gJeZPZk+kUrlWqNp8654aHOgQNFpjNSyeToy27c2i0V1rqQYi2Y4jC6IzAP4ko8jGO
valokCW24jC4A3FfAyyuoUdBQagtI0cOL7wRwhXvT/CfAfIcq70Y+CTGKHufDLSlBFcw2BMLumt2
qFisyeGsct08hX9EMy9GOgkuaDLaOKeKIJoJoEC6yW/7xTfQKFEHWPBDjbrhman9I+g9mdpJdJHU
OXHdVM8Dzigz1FwOfAe1knW1PUedmOvg707uJKQAoqjwAi8nD+MF3QAXegGe3SbdzpTe/wWO/rXB
AFyNYzQq2T/wvNbSPG4UViWTjx27sQhVKL878/RefV3ARc6oZqilhSdBPCeRIhaNedCGZ83WesP3
oJetKYL4mRtwjgf/6hOE3xmQ8MFsWxecLI+2yBruDBl+KuFDPAPaUpBxXEF3fjXugv2Z2SFl/cf7
ejnaydogtJwC3GMY7Rp2NhfFp/BjDBGSfkfvIOmCJhX0mt0jugLNVm7PbYXX4IHIlv+e68lqQftN
j4lMB8hpsQuY7qzjK/mpeQBXFE1O9hDfohnIF+6aHNxCwePmDP5yPiZPdyLcMebkfCYZnjb8e8dH
HhtJH0Jj62VbV/tAqEfqd3vZg68n2v56ZPXt+4/8tSTt5aCnSVqay5b0BX0obb5oe9hGj2eW7GuH
9csRTs7QbvAjTzVmfIj99vMEFFjvQL/tEAK/P5N/QodxsLwc6OTMrEXWj1WBqQwbyAqtEQWuyssY
m2PW6YB23c7bn0vNXn1l8FFBRQS9fuKfrBgnkspTHjiRsYGCKzzi2XhjoqsIsLq2/dB08twcXzs8
2YsBT67aLKhFU6JhhCUKt1zQiOu1evBX4A2flY59dS++GGr+/xe3Ou/8RExVTh+UP0EuSxALAPhs
nNaDg+jD6cmhRqoHaAa1nn8ORvEa/ih4MdFTiFkmOWnqbCQzh3yGN8HvN4V2EbuFgv1SX4CiDLWr
bAWFNrGHNuIV6GpbgobEXM08dzC81q7/5cucHLrjWLEGyCT4Dl0EGyimPudbSGhewLBzF56z5jmz
pIKTDRnWOowmGSDZlyv4EcK9FKooE/CP++owa4C5lcFJNHde8pX+emYLvXoa/P3OT4nqWRrWMeQP
KYjFSBA/siW6s7CRXZBr0Mg30yXMlc6FWPMW+cep92LIk13btK5t4wnLLFqYj4h52UW1ykFoWTRr
s6/QryUrrL57lFVu3p/sTzzkP0cGmzwE3Qen7snIbBiTotWIsewaXpOrYtPfYPA9+yKu4M4BhJu+
BCkW+pP4IuMe3cfmrrlqv0CmChbz3YV6PIdx8d9Y9X9/pZPbtu/HZBqCiT5k6fiDZNQtqqkVoP0s
APbFPkxgUkchKSpQ6O8Gdslix7ayR1cr86L7aIINYTUo2CjUUDLwvXE5wafou/CC4zDkn7tIXY5Z
dpElzS6JvJ0zwZ5kEJBirDuMPv+SBPWDqt1FU0tcun05bqusgyQpL+6HGtZwWcod1NGaaJ/4iixr
4JpXslXZtqYe6MMT0L6iB043q7xvUCiDl3dLkxXJRLgYwahaKSoCdJ9IsGpkc2W1PpRAtC39srLD
qmuhqlTxKoUIBL2tlD5Gkn20vvfEEnT0KnklHcf506XhuqQjvFekhp1W3lbQaJXYILKHeWkGmaIA
6XRHipuhgXg6yAUMWnyQZgvQ3Bs1mLs8ib+ScYLGVQ+hsnKMyxVKH8/A/ZfQGOwhEhuj7TLFtl1l
+fA0diP6L52BXP9Iy1WZ2nAvoBO6bnJSgscYfgdZFFWJwcKnMOJ0PcaeWrCePmotP1HdHEUFhZAi
nE1WbQFbmKqNFpUAZ6QY7UUJuI0uJqjdVXKZSAWjbJgIctYAVGBB02dAOA6cuYvedsFF2LoUfMwJ
bjs5GipFBOGRRFCYAuoWBP8ufWitD/NLEsEgsAHuYsIPlAEq6y1nH2tV/0hH7yM1PoRSItp9rzoU
MpDdF6uxrbu1iFB2chEaVYD3FkuvT+2qH2AlFLtHLxy+cw7/2iri3/ueXtgxuGxbOkFABf2sCqLF
Y5k91k21izo4Q6BMB0JWaSAJUYLPnU3tVQ/ZA09ovpA+UPpMcBCb0pt6mOChBTHThQmghkDByVI9
SgjcIrvOBgjxRRWc2f0RzCq/Qh0O8PFF21m37g0S9d5wdjUBR4+XV4L6nBFQ+FuU5WI60HUVlhBk
giQeyDvg1WZZXV3VDVRfoHpQbRi6dZNpu2UeFOK+5t3cku569OrR1fc81GCoQfWsdrDd7APUELnX
rlibX8VyboyhGriIO7DT/QDx6YSHs/ByZNvtrDfovpWJAemVVHTldSWEGQN9U0bkmDf8psQd7o/w
XI6nT4blkHBUmq7ypH+oslkjbqoxpYBArCa/SStUvoxuzsLQXksmUBH/6wQ8Cbf9qXGtN+CSlUeK
Rvq0g6dIDLsRSEYhujc7/uX9I/e16wWwyAD6DhH62admeY1QUdqnxn9o0KbNPbZ09NwNNl+PJ4c6
ehsxSr/IwSKanERkCZ24r1k0PcyYHvidLQ1gEWzvNnAkgoTW+/N5LTuadVRBnY4iMMdOZSkSBmZG
NasmyyNy2fU0S2oivxRLCCSgmftztP/f6/yPBEHQ263O7bNuRI6l9ly1ORAy3//75y/80esM2b9A
1E1ZGoWg8P3Rz/wDPxeSfxECim/i+7C0iAFh+ws/Fwb/mtl+oPn7c4zJYqyif+PnQvovEkVI4gMo
LUAQO47+L/g58G1/WY9Y7JAVhOHgLC84KwvOLOSXUXTiXBlz2zZrHhJwSv0850+Usw5y+zIsYGE6
VRDQoKy/nCY9LmuPiDs/KJutSYN4OdiAbrykDVZdBB5Ql5puX7IxwF0BGeyp5tFGlfSHHwZsz6bB
bsHuLVbGBySvyIL2InGBhYBpNB16CbVFv4AftrC9gqRpKtC6r+ryw1RagOUmj61wxfV7OwkYM7lc
XgwcRqtjk5mLPoDCazKN8VZxYPzDWrCNs9w9VHHY/3Aj7O8AGwcQn8UGt+IITk6fm8Mwy94MLg1W
/pCnKxLRCAbMbfwj7S2UFhOPqUWeI3MampFtYtLDF5NmQJhFMSxQ4qxcKZ7CnCaZqnSVO5S2o0FH
KC/H7QYXmNyXbQ9ZnDFFYBakNYAGLkZ9WMJ2OCjKTVel47pPM7M1BBiIJizjlc4HBcZt7DY6gAsP
Y6oHKKF9AsYR3uC+4zeYZrpK6mnYMDu1m94P4R6WZ/W2LvDYojaMLkG1BlZLmPG6Yx1ucg1hlqTx
wECSstr2CRtudM/wkqY0XuUi/JYWEjwoIvsripRxIQjoV7k3wu4DocgiJ+Ib+Kf5yjbFo9TqOqRe
DsO+rEPgh0yS9wkEd4JEfutVXG/6oIVDDUdzJo+gvpZnFsK0Ewt2nY/rruDhsDTYR3Bikg5ayyV0
YLTmMDHvgIKU4ZQCmpOjkZUMaFxFBuyOzE2fgFgCvi3MTfiABG+4bMcquYlsqC2YVwO5VJaNbCF5
CG8pL49vEnDQykPlIQwC9INnWXdhMMrB4135KYrh41sKGl+kLgk/DUUlLtFiIVtbR/rT4Bs4N9hC
9eDLgT27pVU73nllin9sBv7UjU0F8LWXoffQA/qDdyihvQ4X1s+6sfJWl3l03fgQnpXMuBqmZL2i
6Pfq8MJxB/BULiHL7XxxpesSuFNapsklGTy1G7sOMMQ6I3dOmeySoPSxN7yvb0ZTFRunlfgxBX2Z
oS/Em6sStoUPhJPqwVdAFBaF058MT8QRlDR38Kp42qZ8hJ0ArmdxRfQ0XFedAjHDi/wO3SLIEtkJ
FG5JggL+n1JBFbPyo30UmPEyQSB3NAkLLhgb+X0H3g/UsyiaNJ7L7/uAeVs6NYCXeVGmR3S5Kg38
q2HXZUviYSll1hwr0jsAnFzgnoOSIGiswgrQWGlu6j6ptmMdwAWwKdruKealvPVYJh/5BBbsokKr
6nIYBUQ+aD5sJm56iFTyOP+RWDHceuhs3SRtBC1w9hO2hwZfDFL9c60yYHa9ILslU4FmCbqCHeoq
g/UvOjDzURyzhXdZp534Rj3Q5pPetZukt0Wz6H1F8wWN+hG1czxlID5lDRfGMoq6z3WciduUZW47
xhGYIFUeV8e0UMOdPyBTAba2mfLVUJbZjSs0u4Hwe7X0OAtuY2m9ja2K+LYoMvVMopbHyzFrMSJa
9O6pUCm4SS4cnyTTLFywIqHmIhTOfvdC1n6DahdgcVlJP5diwGIKTA5xHVYmDhJSikGSNOjga9rg
mEak2UDAjeWkryFPlPdf6kDCqTKekuZLzrpkQpsXGDqQTgeA6F392Ve+XCcyNN9LBAkL0eQalom1
Vfs0LeidkE3/XRZJdMN4yjeuD4B9MdgoJVpJWpG9zGDaDdWDDn58LEvcqhPwMsxToMOkV6DpOhJ9
yUrPrKq+H65S7JyDMZHZGy+oL5FNNrOOmD8AwIoneq1EBhn8sM+BIE2U+pCPUXbb0Wm6HacBmoI5
zo5jNaHwGKtxTPal0AZbo27BlW2jHLXfVu7pSJGXK9EDWQqvUpBitcfuMRQkjoG/gGCd0i77ODSA
tHYROEsa/XoIP4awEhly4H9VL4Ed7mN1UesEzg6xccMe71NfZCGNLke0RddykmQLbVGgwuNyhgh5
XQtPDALfeeSWbJZbBI0yTxMIGrchjtQcreBqyZO0rZbtgGzH6J5vDBuRhwQNuZsUYH993eTXeqhg
NEoDaHZB+SB7sjCdOUy9ZT9qOYGmqKfx0XeJPhQZG3FzePQmkz3SB5NUw1eUiPt7npYTcgLZ6bW2
BlqTriXI32DfVVxMOPM/Yw81n/A/8rutJ2wsMaY3RqAzmlIDIG2ZA1pbJD29Ma4Cbj3W3K2C3EIM
OW2h9TQny/leUgHZe5cP3mMBW4pd6dXZsaMd34WDzu+pYuGap0H4rfVEjIaD38g1wPrpMS2T4jI3
Mn4ybQAz8oojCwUk4kkVUzsLxMZwczVQ4clUZu+MSORz60fTFnsi2lVJC4gqr7sO7dPWVheJ37aL
Tpp+KTupd3mQTNs8TPV6KiCY1kUFX3EnaLKs6yIHVF4VbOcpSFNUoY3uCIKVj3WU+5vcMjyKMDJm
QxIOnxmPQTaqtj7sTMDvgx7hKEQOhG8ZhUCPj3RD2qm4kmkDPw1LqbgmQ1R8zDX2TNay2l9GvRZu
0TvoaFSq8360ZdLftGBhH0WhsmLlGkIvXZKXWAKQ9VsUYQgCuEZREadqjbB9wamBv0dIxCaUQwIG
NktvIPAlBnTFxxqolwayLDAfrdRx9JPgGLYNEu/UF6rdlwTX+7ajSgEPLXTZr8q4RkhS+XCIKbE8
odgUjOnXiTY5nIUiVl93RmcXuuUA/6LAQsMdLXzIWJm2hpIKnOU7s2lRg3CAb3M4iHjGg9oKqwYk
1kRC/gkBk/iM/YvL1IoSUv+2LGHhgGcFiaxuwnOiYO5deZF2j67IgPEAFGSqQbIAhGWNswKdb6/J
IOaaQOp2SZO21FdQEwmBa+0S6rY8EClycxAygjWXEvKNE5FJtZi8SNxP9deK/8AeuZxAhQd5aeFH
4ssEpbqwkP0iR8MfzC/zrRvgfdCgRx9BNjqC7vmkr2xcLJ29b+qPRfKhF/dxrxZNfkDpaFlhUdXA
scfPNrujPvwUwOPnWkK/JAPaAIo07Cpvbm19r1MGYanmWwbjI4foHTff3gO7AjAKiQ9x5H7s0Rfq
4P7mmRvsqf1o5CP6SR9U1MF3gALhVz+YOvoQN3I7QlmAi2ltJxiPgt0PJQKH5Jd41WdN7FMTGkRM
7UNTumYbFmO691Q4fErg7zBBthzVC6L4PcnL4MDqOtfLNsj5sfW7e2DDdkVj1swDeBvIF9TuqHv2
B9eseDXCjKw15rmVcInGuZ1wf/iCxTOuXRZf+xm069LalhetHdFbNnBIcJAngNh7kPVwD4Ydl6qK
YFjlPrTpolo+5KyQX/OwUxsoxFGUqXqUcxSA1kryzwlHB6LO4++BgjkWLsBlF0NSDOVBWNkMj0nQ
3bSqhZXEKNO7rmSA+PAWlqRxAwz+ZJJVmovoUupY3LZEQHXGTWyZwTRyGWmZrmWPus1Yx+EG8KWP
wsB72tU9zjMPltJx3mU7KKsb4Ja9/k5Y3t70DNKkJcFVEydyzVqL512DTg1pVLMGHQjOxeH4tU0A
p68YBOpR68JaIBaWViD0f+CSwdgWFhHZkF6kQXVXh45BITEdVpVL7aJz/ROC1c/tlNJVqcXWK6ar
PvXSBcAbS0b0AHkflImMBqmha3Dbl3n41esRNsgge2xrnAFNihs9zyV2hMfIIsxm1YMhxkkfdI/T
LA8Tac9u8q7JFyYtsjUfADRsQgB+vAClQzYEFHBv2EQ3KS1WQKw8dRSacRr4moc4gTZP0ILvJGIk
DrWKv064iBdlPTS7mBdk1aew7KqryN8SF3jLPCVfhkCjNGMA5O7aMl1EEt4VpSfrvVEllA8JBy3c
tNFTmg0zh8dAiY2Xg/2ReF18G2VjdvCSPrhkPgzGch0ATeQh3DoCbJbeDegmfSUVgWXQ5MIvNlT1
IZIURa1eAlnjsUYdC1HLD6UX0qu0yQAM6CpUybaWQSyJMw/gK+IhjoSyHDhWE6HXQQv/AN1lwB9x
1Bw/OIjjYEUptmOQgsBT81EmhoAVbvmUwsgTVjrpMzCOxV3tY6Yu4OVe6TT52hnGL+uGtQ/AW0Lr
XNXysaxySFoCVHYkYwCjYgdL9BVWf4F4k1r8tj/WCjFP3MG9wySPvbbTvRdZeL8Nqon3QTgBSpf6
6YOlkhwUDg+FJKNIQeDA/t6IXmt7lcrAPTWT38JKEOIoFK7BVTFBzh3RIb6/n27oLNWy8mD9vCe+
AMAPPkw+cBo2aujaksLVewRj/lPOYh9ChdxN1SqcVAVjbd9bNkBxfe5jHj+TVvebrFRIdRpG4EVS
twjp41hX95OXqmBFYge3m5pGF1T3cs+hxXQcay/foQIOcZi+MxZe6qkGWKu3bXQ5JBO2ue8X0L52
oTab2EvcpvDCfAm6YL8LyJSs2YiaJryj+KbKRnGkFPu4CnL09CZ4LhSJtvtgrD9YMvKl4k33I4Fo
B7S6p2HpmXZ6Jn5WI1mcfHWQtiHHBtKVObaoqA9ABkaXNGxRwk16cEzmtGcxuha+Nn5SXvuqDD4V
oGKvVDfKH8imchhUR9E2w2F3Teeqfa269KDGCmVb5zrwK4ZiPIZuRK04w+W6sj6sYyadumvbgXRk
gJ++z0sbgqQB1fAw9s3FNEaQNIcYb/8R4VN+sLqFXUGQjddo1nYLSADpI0s6aHHXaQZ+b1FvjGfI
RpCwdnseF1EN84zYXgvrShgJG5Wjv5B03gfg1tkDGiOz+WiA5gi0CFX/o+9SclUnoEZzBXQ59LEC
USwrbuKNsDrYi7DEi3C2qVa+mVy2zMeS3wLJMYAaMwxqm6NKv/ON7lqgRIUVaKM0KdZsPCYItLou
e6DlUMKt2hSAiItYoXbaVlzftRqnGMCsoOo508tlrkN0vWX/oVbJ9VD40JBFNxGcPbCGCrgZ8Yoi
D4kGtWI+JGjrEhY7A0xkkC35jQBkEzwPxOv1la4y85j1XXBDNHbWIQiydh1GurmUDqAy3QFWNydb
nzoNCzB8JZM8/N/LnQ9a4c9/zSXSb7oem1xk7U/Jvb//hurg1Rf1bE9/6JffgXTiv8uss6DgL39Z
/ywq3nbPzXj3bKEz9Kek3/yT/9v//Hdp8mGsn//7P77prmrnT8OhVb2sWkKW5b06511n7a9lzp+/
8Ceng6UgCoODCzYTjPLA0viT0wHKL4PgQAR7UdS8U4Ag/ip0JvRfqLQTYErA9oYT+fxLfxc6aQJw
MsggIUzFZubvnzO/+aOg/ofe5Bug+F/rnDgDQ2gi4sNOePld0tgCmw9G7i7pBLLVvPFtuO5KIlBs
EIOPOjjL4i9U9QZdDh2nDeipdgpt2N7KqgrkVzFEjh1tjRj824vn9+9v+ZLp8Wu/4c8vBfr0r0XX
AWk503FdHSVrUI0ijf8BQOAz/eNfcS1/f/gJBIM1fjb42qmjtF0DECtUEZZBRhu6Kixkw35vBidt
DO0hMLSjr46ZogrNn6xFsGidOdeRmTs8f7dL/p7E/O8vwB0q7oDfrUp1tEkHWpgUSOrS6daEcrz1
jTnzqN4a5bSd3cRFMTmlYNHll3fwBbglIuou6FCFy7rXfxwYbxIz3noh8yp4MRc4/yKqYRHMuYoc
+t6eXwc5fJUDgDQzAOvPYTPfmszcTHsxTINYbDIug8GvP1b0PqYVUVvuxz6arznOUMiD1zOEbPH+
CjjpMf39iuYd92I8G3lNJTLNj70VDEkyytGT2iKi6gCJzgyudCSANNHAnwZWZXv8NJMh7ns+Dpde
NIXtuCKsH8OV7qCaH59Bq72xt2aO2MuvNaCbUQQqGQ4ClcOPoZpivaMJj5IzvbW3HvNJw4Q2KXoK
gy6PWtmrijQp3HprgqxwgEVQRc6hxt6YRnpybsEW2+aofCQHb8weHZ1NJxjGev/dvfHhp0opPAbM
AGWl8uhnIejTriwvU/m7Z8PcPHv5BiSqrYbyLDlEdhqXqNJC7016NPz8/pd/YzuddlBJzLNexwXU
7YF5M99w748aCrMFLfN1kVamb3/zKZ2cQW2d5gRuHMUxK3vYpbQ8U2iFBTU51+d+6zWcHD8oHQ+S
1q44xrGU0PCP69ZbkWA4xwh7Y6n+9JB6sUOrikMDldbxIbU4d9ScVSL5eRJ+yqFp6D793vs4OXeU
n5dd5Vx8QHFVr0LYl6x4DkuCXCL/eX+IX7FYfx01yclRA82ZoskDKo+pbMDiMf1D2vb1Uyk6t9K1
3vh6AODo/bHeeikn+5tkNYRpo0GCiF7ZbapL8VSJXpyR23vrlZxs69oP6l50RB6rQJA1GhM55CT9
eAnqDOjQYlSb92fxxiaJTyKMnopJc93HBz/MYMAD4ZMtjwMwv2WXn0HIvfGg4pNt3rIolh6h6INU
rrh3oQd5wr68f//7n4Bm/3rlP00MX6xdP2otIZBqPLaQsITEus/RHtl42ZS6BxBVClQANTxpgURz
gWh/lL1NyCc7afSemGw7/74xQMXCwcIjLPmUSy/1/V03NBO9SRngOtX2/S/61oM+2cMRz32ZIDdD
EcP+GEgtYOsbwqAC6fjvDTA//hcPIi1L6F9D6/swlB499r5026Kk9K6UnvjNN3myg9OxypBTNv5h
VIHdo1FsPiel35yZwFvr5GTzTg7wOQpI2TEgM83ejN5TNBkkrO8/n3m5vRIpxif7FTUYk7RhLI+e
19OIL4EAS8CMHjMewDKMVLz/ko6yHL77s/kRaNMFFN2S9fuDv7Gd45PtnDbMs54vuyM6LKBUdYl4
ruv0NrCxuDMsK3a/NcystPRyDQTI0QPGVXesC7hPArkHJXU2tXtTgiTXtOeorm+8KXayo5GUiIyA
MndwU1F0exOTGtRSoFF8MFPfn8lbQ8wn/IvV7E2NGZiEPgUyxXGpE9bcKR4Dy/Z7Hz+/pxcfH2rg
4BLPSw/FkPds7aCq12+U4/IMk/uN930qgDz6rUCRs8BabhPRfjQ0lDAl9XuWxOvIVUn1RbvWd/TM
e3/jcGEne9+xDuLOru8PqrD1A7oc49HwnN7mUqVnDtq3ZnSy9xOvHZghZjqEaUeWQzQLsPd1t6ry
+naM0MN9/8W8NZOTQyCLECNXTZhf1kZ98LoQvi+6WfWC/Gb2w06OgSlXoyJaFJeAcD4mkq2CCHJA
UY5MzjU22bw/jbeW78l+52gVZB3a1MdiYPZIGx8qJJAtOBd7zLvglbPspxHKi+ULggiwC41H7tC/
/ZBUqlq5jH/vAuMteVUhepvc6v2JnBD5/rpfZ5m4lzvF+SbjotLFpczJx7CEFllzlYPBuwgBh4B5
TfyRlgG6BamGKRWK6O8P+8Zqi062Pxq8VekLmR215FCZKUDB5al1y7EedkPuT7/3mmZk3cvJmdqb
TMGkf0cUBKWtqiGanhbkzK58YxFEJ1e+dOiyBC6Ap2g1enLl+2Veb+PBh7nc+0/prQHmf3+5DAJh
AuAZggO48xVsbCo8oUZ4/pmA/a2XcLLlsyzOJjNlaNZnCiieEhi1dGxz9OYCsXZa/97J8hN5+GIW
PG0AKEQN+lL1DdTAh/o6yoVaxQk0THoDvazfe1gnG79IsxbqhRpiVZmdDf6C/HFE5Hvm3HrrWZ1s
+Cwa4kYkXFziQkyXeSUPmqbexjHxSXVxvHx/Dm+McsoXbrLEg9RXoI+y7+L0Au8lmLbDKDHwJgwU
2ngLOKSUYXMmC3ljgYUnm98fJhuakAp4Aqb+MnAJPUhUaDfvz+atTz/Z5LDLKtAO9skdHCGGL+Al
Qf/pfzj7siY5ca3bX0SEEELAa441uuxyd7rsF8LHbjMIELMQv/5b+Jy4kS2Xkhu8ZkYgNGxJ7L2G
VATIrt5+vm20lt+vFhZAs2XM3RpzglvRHvXFL9Cq4I8QgHjrc+6uzInlxGJGlKdhDZDgnAPLgKLo
efCIe0zSju1zYBiOtztCl4h7Z79nRqBPBcrzUGdmjyiVRB4SqIOg3XwslA+1hbuun6TUOwCExfBt
SroKgvNxjgzoQ9WhoA2/gDl3fNiqiAJlP2h0tgr6B2kZZs0hDwvtHYdZNcF3ojqlXwJAPLyHqCxE
8aXIFRkeAmTwomAXAzPqok4e0ir7CdjmEK5QxizzZEp0uwU+tzTBPqlGFR56t34myYS6swdNOScL
o23LzeSEdUPVDokv6tduAIRLxsH0GRyx5HJ7jiyL2aS7NW4XR1lB5Ctlo3wKcxj0lQCkrKyAJeDe
WQAm+jqupm4cHRY+phEwqHAxc6IOCnZepcSvUgU+VEP8Ignkec59FNsOYA+NSq00vnw9vNM4W1bl
VRwJ5oUj5WPx3IzyAnTWqyAx3AmH8YEV/VvhoWY39BOk9qBhcHswl9h5r0X67xaVlwfc0VnyLAlK
lZ1ODtRLg33U1PVKn2wtGKeB4F3FCwUR1iHW0MoYwBuKnS4/5+08rBwJtmEzjgQ2dGwqa108d737
CxgxsA8hyDmoRgFz7Xtg0RCo4Sm4vzo+X9mMbKvQ+ABUERLlWR07T6zti1cGDMe4g6Xdmsm4LVLN
8wCQtixKk+RZ80SeYyf4CDAf0nilDPfF0sNN02/6+Kl0bmfIBmUQcpRtCUCIJ8YPUQ4UZwrnrySG
rOXthmxhtfTzamWHmHcUXJLyeblHD4n7EicjSJru8KmbYKc5IvkQLb/cbm05195Z1aYEQVMDZVHM
vvMka1ACOLAu+9LH/JM8JHvIF4PeXevvt9uyLQRj8Yl89gIvn+vX0O9SYGO7GEmOmEx3tx9vCZ/f
lNSrgRNO4EqvbupXQGjGe4q6TQUIZF7uJqgsbFwG1FhtQnm+TJHrfgy0B0hpOTIhz6RMC+hDiTj3
Drf7YhmqP7jvcTf7UcExVGLRnZQj5Ea7ys8+b3u8scYoBbhRFHX7ysIgvOfAy4t9PVDAt24/37Kq
6DJFV1OR+Ey6unCnR4DYwsMMCa891C/Aeh6AhiwH9rXCwb+ypdmmfRnCq7ZYjiRaAkzKawk40WmJ
fajWTEl+P7Ex+HG7P7Y2jNOmbIDNgH5j9jSDDwnlTehiiaVGQENcWqoey+12O7ZpN86YGDIhGRZu
+5o5VB+JQ7xmD2pMt+YFaOuHccJoJBeHgooZdzYNSngawQK1Grs9vtzFysq1NWEEOfVThZtTNLxq
HdPHMojjb6LX3kObYpNeWV6WYVqAF9dTng1T6gMC372WIBQdZDA6j7Uo1wRuLIv3t5Pb1YIiTEJ0
Iun4wwSCDcSLsYQVRJdaqIpUgG0nfnwfZOUCs2oAK5P/3J56y8ls+sNB8ywFjXz2P83OlA5Q2VC6
AM+oyAN4leAb14khzUUd7J/DXTdloZ/t63meghcf5zkvV7Lp1DK0pj9vBkKdzKDf+UiYaiog55WC
khiqO02VPGhG+vgJdfGEqse5UD3MG0TEJ3hqg63h9KjzxkkfQjvHjSvI0UIyJILXLswOAX3ax0NW
gNXCc9CiD2GvmggiHjCzTZAoqsEv2TkqiqNhR6mT++duGiK/vxt5HFQlKDldmTt7IaDV9vX2gFt6
+luo8WqaS4DP4jmBzj7QnykSuUNwFwZ+shIGllvJ79LQ1dMln+Zec8hQZ1hOJ00DMHVS/ZDjljqO
6u/bXbCt1KVrV41kvIW15iTRhXKk+6QEkwh0FrFPiP41ockqcNjK4WpbnsYOyIKqr2WN+7aEseQ+
LuuHQeJQlQLXhKUpqouv8wR+4RjPv273zjZBxmYovQagplk5j3GIgi/IVGNIv3gNLBHubzdg2apM
TaAKSr0909p/Gh01QoIWqIITDHqAva0HyNiubFa2STI2xG7UWOojS5/8WGRY3qQNm658CPvIB515
zH3yj5p1mE4nEKc8Z22PNPRV/l+S1PR1wi3OT0Sru6ckqmTQA7Pd+LB9cEAygUl9KaB3kAJDBFty
F6Krg/gwtzKHYOLQNlnx5ge08w8uZBeSaGUJvT/csPn992oNSpJIsDl7SMt3DWpdovHfkrhoIIc2
glFye07fXzQ8MNaprgG3zZK6fQxTMDIB/RY/CPXUxw1PZ5BE+ncXum4A5S2rhw/Mcb0zPmLeQDpY
2zLefXU83FjvLM/xURlO9EtM3Zey7t1z1cnutO3NjZNfFFI5JTCgb2QEZrcMg49DLZ2VQLK9ubHE
RVLKqVQe/dL147RLVNuixoAb2O1Xf3fdLPLY/x70zJlQ25OR/4wETCV/JZEvQvcUdZkr9GkSLQH6
4HZLln6Yl/s+FFlZR7H3ncyFf+enKVw4OqeF6Mq25y9bxNV+Hfsp5Cy7gn4RxJ++NXnTgsQC7uza
+7976GCklt+vnj+AV5nKqPK+yDAh2V2ZwAHpyMFB7OGyGYDUlKoQpi3bOrNM11VjWUjjMBsr5++y
5stltYDSyF1Ea0EPtxt4v8yD7izTdNUCtgkf3OtJP3fc7X9kSjZeCQFeTfUJWeBoseCG37bah30I
SDjkWsMocmC+EdS52o+grcr97TexrUAj7ONIN5IpaM6UbVXkIJaL4WEqel/to5jTLeVZ9NYI/0Ex
KG9iTJ9CKBbswNZL3aMqYCPelwxav7Um4PXf7o9tnRubQYfKEo905H7JopIFTywfWn3UE2RhVgbM
1oCxIWBzK9IyL5wL7Rf1odgZAwjQ1zFZ2c0sE2J+ACRJnaUgZIs3oLOdx4621UPfBs6xaWi90gVb
E8aHPuOk1Q3Mbv4KuQuGu1fx5GWM+wl8pFkP/soatwyUeesvhnFoqR+It3hgEF1y++wIAni0bZ7N
Ky5xJCFatuKtgaIUKNfBXAy7oImqjc83tgCawW95IhLryGUhfH9gH5+D6To4zcqVwTY8y+9XO0BI
JWUx8+QDWH6QlpZMvgJzuLZdLlP5R+4LltxGWNMxrmHvHuZvhFXy5NdMw5mkr47xCLcQCWmiJ8EK
aCfTNbc/25oyQhy6VpHg4xT/TYYeDM2hLn3IOkGK1P+EzHK8hji0NWOEt4yLLE6Bu3noIJH+DRSF
8DnpSw9AcXcN4m5rwgjwfNYJJmPK35yE1X+BsFLAF4ZASS9v85fbm5TlMDPvr2Hj8LpxcRXNpgrm
zmXa7EhXNYcG+zC+ledtcU6MONekyVrG4C4EQRKYoRXALWRh8XWY3a0tGKc+NGpEWDZ1DiV5DSzE
LF49im8o8Bj/uj1SlskgxrEfMj/sk2DM39wsZMPDzEUv99whKFVxJ4PYyu1mbBOyNH8VjKJhUeGC
+/FASw2XuLqcjnzQ4WMMEsWx4dXKOWjrjRHzON7rLuNR/obPs+q+HHJyHGcYmCRuv3YZtvXECHwn
h9QcdGDEGzR5nX1Ti3ifj6M8kNH7FbUtX9kebT0xwh32HMGUjnPxFkJ2fVH/wva4r4lfPNakcF5v
z4plizQTNg3QiGSicY49fnTuNR8+dzRMt9Ta2R8EJMpomsdOC9K/rtsewhz5gBx05xQz5Ea2vP8f
dKJy9OIhcXqcUVEHiGXRt+AHQu2wW6u4v7/LQ2f538s2jEboANG5/MC8GQpi4ccsl49Q0bgDjOcr
K5Hc8lxoLG3rjRHrgjmJO0GD5AMt+hA+WZDS9xrWrUzH+wsqiIxAn3oQEdRUoPo0F/1dtsCh6QAv
Crf+z+3XtzWw/H4V4pUzI98yTuWbS9IvdYkU3u9rlSRqTY/53WwIzDeN6KZjCLmmipVvmXbP7RAD
DFr39zkEy3ERbVNQW2/3xNaOEeK9KiH9X8EzAN8G0/dGdyH8vArobEyafpEJUUfRpe3GWaf/HraQ
uIksirJ8a4uxGXegczj/ZFBHX9l4bbNinOcd1QFk+jFmzFF/lwIwhImI1zaa+sO2wTJOc6IHb4pY
630P2wEKnl79BPVNuS9g4rKPkr8albOVabF80wUmewfyKJQMjMWXBjWaHRlaKU6iKD0NhagE2g9Q
nfvR5rkP6AgyCGKXNyMErets7Qr2/nYZmPwe7fig2M/J8AGaI8NRQePsxfVn8fftgbTMlEnvgTYi
ROASp3ybWQnKGqxjYOrY6t3gu2v0J1sTxh7QxV5bBG08fOADA/bQJy8kCRJIy4RrCUvbEC0tX20C
5dy1XYss/ZuUffpJohagIItyuT1Ctocvv189nBWR0wP8Lz5QDdELKG4MyvXanXR5tPFECY3QD7Kc
pND5LN8GAtGqFEJTDw7qByvAoN9ppz+/GgKTzxNDvk4VQUO+A+3kSTAi22iG1OAYzuFiZxgy+dan
mey8PeSHKgk7hDQb+DEv/WQ8QJ63a9MTb5tYBfeQrGmEekKWj/m/yqhlPshmLhx/vmSUev6npiY8
+xQ4LW1OUd6pF5V30FLp4aSd+OcRl7sCwgnhACEZCN0RD8UqyIYoOF3SuIoa6PHA54BWr0XVl1P6
I+FhwzZx/FhgGp6VunMmlUYwZemR/fF5pyGT473eXiXLYn5vjI0NKXNGn4/pXF1kCGNdmndutde4
J+yKmsTnuotWU2aWcDK5RnEBz5hIMnHRHoddrBfskmY8OQmIYLe7YjmITKaRDp2UyrwrviZJqeFy
hTKlcgVsHms9A5Tp8u5HLYdkJVdqGTiTQMp0DXsckstLM/r/6NT/FsPbHW5LXvvs9CRfu9laotgk
OEkwfyvNG3EpaZgfFQqQu6n21qrUtqcbGxCZAx+kv7K4QPzSRYFRTt+cVsu/t02IsQMRKAbygSt5
YdUE8TvS/SfOIvc/XVXBbA4RewhqRn/cbsvWE2Mr4iPVTh/N5Rvk74YAOcOx1J85wGPbslTBorV6
vZ1S7DRR7Hr5hUGaZEe8RSy0RSk10qtLyhYhxu0jy3s3y70qesoUBGZgJfkhhPHbwQlWL822Foxo
Z/A3athEShSd9HCCQAi9Y7IaIT6UBodNE2GSkAaI1szRmEVPIonv6IgP1oJHa/QNS4ib1COGoxeJ
lqS+QB8n3qGs9UqoU0IBTUhnP/McSvGDSvuVK5RlTfHlLa5O0EZQiLfChuqZQ56IvNK+TvQRvKFx
Ddlr2UP48vtVAxpSQLxvh/qSOe4LJDMKiBcqyE9WjfpUjDDa29gRI8yTDIlVJ/bCJ5l280fVhRLG
ZiQeV7j0llVl8o+y3ofbHZS8gA5twaZq+ZMgOZI75RqX2zYRZnC7UnuatuKSQNcshBo7h4BO3sRr
OTbb883YbgA4VFMmLs0AnXLIrWXBPm/BLF2JCdsAGYEdj8wrahZVFw6ntHuuAAYqoTB6KrAlbos6
M7DrNHV7kkZPqkPRkVTK+epVMG/f9HSTcASVPljfwJnxDZ9HQBIGfQ/qJPWnNYixZfxNlpGUGfHH
uM0vIYvw+dhM7gBTkqkkKwlO2/ONQIbIfSdnxy3fPN384ASae6FTrNxSLTFskojiItHQXmjkpaun
5i7xnfvQmeTRnb0PPNzEi2OBySUKmQOzPFJWl0aF5echncUnxkCHHMfw57YpXobuaitiI9dSpEmF
Ok8THiGFWH8YlWjOt59uyQz5RgCHQ43MrFuw58xPIYYKqbEwesBvkBOLYbYAJTrXFcA2cV+16iv1
ekHG/e2mbfNjxDZbpJuhpiffkhIJ5x6iZ9DdGw89z8Y95GnISjOWEP9t8H41fpD5a2H2kLNnEtHi
K2n5fdjM9U84E6zlWWyL2AhxENsj3cLJEjS8Yoz2YoDk1pPHyri4uz1SlgZMetFQRn3m+SO7hLhC
wZxEpFEI7m27VmKyDJFJJ9IJT2nYw0o2c/A9rTRO68arnPs5ztY4d5bJZkagZyJx4nlu0ksnZnJs
RhSwoKrfPQeN/FgxiKlvG6ml+avJ7lD9H4j00ksCIsED3D7IQ1ThZnv76bZxWn6/ejqkRDKnUtx7
ZvDnfIH2tDqFBOT0XVVUP243sYzHO199JqOoc2c/k9Mo35SfTi8NxObuiaqbOxl38ptDxF9+yzah
7CGvZcY+FSDS53A/plAjXi6FTS0fBw2yKuArKRx9B4gQCblxaoxwV/kkoDHuZpcGoASYfyA3qb7n
QDuKFdzmgoV5b+iMs5wmlQ8Ree5eRBT9pNknGfhPsq3GuwFfnq0AnwM/BFDX3hiVRtgzJvq29xN2
KcM+v/t9PQzFPO9uLwRLwHgG4kfPuSjh+AB756AG5pYz9o+rGijCw4/iibJh5ZC0LGnPqAzwBthJ
h8TVW+d7dDrWQOccnbKcLnFThWLbFmzyRqCwMGBZ5f6lKyG6tGdp504H7GUjxEohal1um5BFpu46
PEUA3G4PD4gLzjIAk4vaPecz9JRvT4glMk2WCI2aEoOl5UWqsXoY4KTzkTf1RaFa8DUL3e7ZnbNu
4+QbZ34CTF8T52P6QDKujmEb1c/AYM0fobSefyvh1/D37T5ZDhYTy5cM4D+nZScvKDiCGJcQDkMy
DgXpNTyfJSZNPF9SYrdMh8i9gJN0gjB8DdVOcuZV+yzzCo5L2Gag+XfOa7ZSHrL1yNgEGndsqs6f
vYucGdLqLESy+9MMzEq/cZEZUa/dRmQTHfxLqCfyhmMyH3dRGEH68vaUWALSRPolIpwYkqD+Rau4
hDoS3ELyne6jZjrmWmm9LSRNmB8kTj2oeOT1JYaL1l67RQNwNnv1hnrj9c6k7wif6FIKxItmmj9w
aAHuwhHczpiU+X6aQnclLi0bpQn4k16UTXVb1P/FSAxcfhVgj91VEuKpEEb7entabK0YR39YOK0P
oSAf2VghfpQ5Nhioeee/BshR7vNhDcZgiRcT7odHQsgX4t+XMuHfJM9wyYieBaKjBGJSEu+xT4rX
IpArR6ZtsRk3AO4Wc1r7EbL1McxackY0GFzBT8cnv24PmyUcTUCfFFPkZ6xzYbM3RE8gW5afU7+B
b9vtx9ve34j2coCjzdjL+q3L0uSZZmy6r+q2fMmw66xsKLYmjHiHSmLcSi34RTud+MbHhJ9Lp1gY
dVXO7293w7K4TChfFrFB63Sq3hLN+RcIXbC/ZBuHO64E/MCxha587FlWl8nqiVtYPjjtQC7STb5l
pH4onXansaGdsjb9uVyTwiqEjx8ALbc7Zpl+E9rXZB5unT7yzNQHle9A88ItH5wcOYuVbczWwDKi
VzdyFciOZNC/euPIguhH2QD3CkSsX4ov23pgxD2QQ7puwEK8cB3BKSkBXz8f+Foh0/b6y+9Xr1+6
EQyHIFH90Pk4crOp0aciA8jr9rvblpUR3QTs3yEhEIiXmaIfspDA+pFCc57kGu5YU/XpdjPvC4my
4PfvV73gFdSEUb6u30hU/chi9VFN5b0SU3wIC/mRNPo79NUX/UJybgAGCaP0W5Dj39vN23pp7AHa
86EiCJeIN00mfcqy+glmFOMDEhsnlL43FoR/1/Kv+qjGFlXatM4eNK++xkN3n8QI0Ns9sKwCE+UH
Zfs5k1lYv+Ueg9R31h8dulpYsD3cuOCzrnI0RA/kZUggarYLIbPU7heB3J/bXn65Ll8NTDdC6iT0
W/+ipIhO4ezoc+AOb9seboS3DmhQtCwsLiwl8UvWziX05/lf2x5uhHZJPQ1JQqd++42MiaByt4Pi
4Bou2HJu/GH+O4M8NDVptXjk4LRw0grGVqka4UtJocl0uwu20Fv0v69Hv0QpAnXpUlyU21bcP/Ia
pRDodZA2uFMFPGHmHaAAfgeHm65sa4iF5JUTH4GV6/KnBCZH5HUs0tT5rPQo1i7973bdI6ZpJQ1L
SYG8dE9i0n9n/sAfokJeqgymc7e7/e6aRgPL71drDklLOTdBhQbqLAKAUaZfWqLWxBRsTzfGlI5F
Ho0UT9eLZ5WIcCNGVubb7Ve3jQ3996sLoSDH4NTuCUr0Hbz1AGQqYWKzL6JuTTXW9v7Ghggx/5nE
cG088QjZvNCJ3B31Rn243QHb0437UFz2cemNyj2hKpB9lF0ePfhDvCbZ++5mvlha/nt4SsL6Lu5q
eiLEfwxD5yvoNZ/GKnupdLpScrDMgAlGCOFEiR4k9EQdGKskWpETNFw+FdBcXxmi92mH6IWxJ2bp
rDqcFv6JwsYeYiZAUgcnXo934G+eaOTuc99/zWf20C8WhDXq7ZvmxoQkxBrOKLXs3dNv0ABdWAI4
sn5ue/gynldBFzcMdsWl756A28/3mVrk7AC0WNnJbLOyLLerp48DFYU/R7BGDMGaPI1h6TyOVQNj
tgoSNrd7YGvDCOwMxkeuP+T0VABr2UUt/GVgRdfSalxpYHnZPzKQmHcjuFXudH1UVvTE0gJcbwWm
iUuLtfTWsnree7oR17IrFwc3mF8pd9gneoRN+2IizelHh8CtcNKbirrohhniE2R4s6qpz2IW5I6k
absDiHsNhmCZBROGQGB32PpOg+AQc9OdpUPTv0Dr4tlTMaAIvm0qTDzCEE5RyePZP8Wekk8aQId5
Bz19mLPfXkuWqTYRCDIN4fzDYJ4bz7o6aoy9AEpk48ONaw+0dTRxUuKeaDs4exDnP6p59SZr2WL/
kEDlDY1pWtTngXlfYjn3L00ERFzbl1Dbha/V7fGxzbIRz1kN2buewJYPt/1XGDD1e5qWX5FYSI63
G7BNgBHMHR+Cqo07duKd/09XjW+0G9fYKrYhMuI4a3LAP8fEPw0QCktq/jRA2g9xloq1a4Dt7Y1Y
drJhngpo6p/82B9hNofoYkW2hl6xPd0IYO7ImSOf4J5CDxlXDbDVrsj8f24PvGUbMiEHWdV2ON8K
XL6yxPuB6XX3MEXnOw689Aulqnxu6eqWvXylvLPnmfiDOPHqRUcDd5lZnOJw/Pz7ThbO6jS4/GPn
A4TVFmtpGMua/UPcVI4a6pO4GZR9zY/lhDylmqIPRQUTrm1jZwQ2n0mfQpSgPod+9UMM4ti07X0o
ih+a9TCBXlMZsMy/CUqAOAnvwNhzTx2qfqcYl+/SbdfglbaHL79fndTwyvaiJm3YiXUgiCPDT38E
RTJdbo+Q7elGWMOgsIYo/XI/XpB2CjW2XalZsG1jNSVNecLgAOen9JT4ejomDPKT+TB/3vbqRkwn
iU9AD9P0BOnaf5RfdafI77rz7Yfb1qYR0nIMMxAUcPsijvBB25H5DqbC6jVKp3ylCcuuZ6IMZCpa
KO9rmC0ODY0eSSirhu+6BhyYHs663IXFG3ziYNC9qUsm6oBXFU152bonnMrQD8PZgwLBBBEuIMe3
zbeJOlCwE4Btr2DYyOfsCUn86BMy3cVKNFvWKjOiGaacAB6mAz3VPRl3OqNqsVJfIy5bZtzUL+Xg
+tWjTzE8/cwfMFQBfD49dspptvEqZoINdD5CCZHACVe3uNJTCNgehqkCLhRueIdtk2zEc4AydlNo
aFWMkf4EHbcXqDv+JT329fbjbVNgnNRJBp61Ysv3YgH8JIfB+ksBA+bjtqcbEc2qPiE1zLhOsiYC
5s9QiBzCWm1cnGZI+8PkQroIB6nsRnwtAJA7LUf1pnc38QMNzN2rUeYuvkVK+CvPWJw1xRq6/XTL
4jRhA0wOhdN1Db40od2xa3D/OjCi+kMtoGS7rYnl/nF1zogsTJ0shbEmFue3jqCOTzTQFY4XbfIy
8AB5/3cLJaHVkBe6Psu8zncCgiGHwFtFhdmGaPn96v1lPAdNqcrl6oI0DDAPXxOYsu+WVNjtAbJc
xEx53qaFsX3rFzhv2nr4JCbf0zuKTDtIV4yV/4Sch+BBzxuzeiZWgIugG6AMjS8eCGQeaFfERzjZ
w+R82TZu98g2ZPTfQ6Zil3Iaokc1i7snPwj+YVMCbtyysm63YNkvTL1e0QtfEoELgNCIuVI0EGWE
TvfK023vb0S04JXOpg6Zt0bjREs85SOHkb1ESyJg0/ub6AAN5iMkHXE9Kps5uU9QwIU9Na4ct5++
LPx3btsmKGCY4h42Pbhto5oqjmHE5QXSdM0uTSHEVCuij7fbscyCCQ2oZygwgt/unhah7FMXqL/d
MmAbH25GdQstzNZd8nv58B+ZgkMxpWpNBcf25svMXwW1HhQEH2qMEKhpyV7keDosKrYdZmbxHwZ0
2i9TpFYxEcWeDgQKPkge3h5zy9r8LWF+9ebwe/WHNFvefO6yHUUB7nuglXfvJLXedh8yi/0l04HT
Z/jsUFke7SBqXh9b0a4pQ1u2O2ocxkSnAdEoIOPIie7itH7IurI5tW3/JAJJYTG+CXDtEWpGcQ+Q
sy7z+pzkSEYfGq4g+VdLiDn+vD0VlkVklvuZomXdBjgZmqKAWW6SZMeaBMV+29ONgh8lTVi7bSjP
rJE/lA9orQeTo23BZRb0ydS6Mz4HvFMsPLXPlpTOknvc9uZG5Ga9AIu3HrC5lcN/OhdElWn0w8O2
hxuRq/qWzlB69k5lkRd7xeOvxZStXYcsa9NdZvoquFSldZb52JZFzB5xGxK7Etl+HSXlDheXR5jb
raBRbEvHuE7zROuphd7hicM67dzRfLwLuPd92xAZx6+s3Ul7tKrPqnfJUYU8unMghbDCRbK9uhG/
IgIevoc/wonUE9sNHXhhFcy+Vw5Gy9Fl1udjeFM7IBbHvzJffYAR+o+uqT66bnVp4+rjpuExy/Sq
gf056/oYmvHZT1X3b/3Q+yuvbxkcU4FHcOmFNE//d64MkiCLNqXZtlVDjKs0D8MscZFWOaEsle5Y
BJEBJIZebw+LZeT/UN6JqGaxg1fnTvgRRo5Q7ZfhXSFbteuRNr3diOX0Ikb0Ui7TuaRTfW7iIEDJ
o4aDeavEvm1WScq2KVh+v4rhuI2TAg7y8gyPiCAGjzTAJ0cAF8KNXTBCl0GWEO7nMvpVilnvBIBr
d2KCOALkCNc2UMs2RIwALmc/VOnY1kimJN86n993bvrCZf6qsvE0TeR8ezJsI2VEMsoHE8eClWe4
M3S7sFCfaD3qjZFgnr5lXrlBGZFT6NfjTlGAh9xkDZTx7pvTyPTtVkVHkxb0gzOJ/KOsw/zgTdus
K/Bw4+AtA7/yWtbi4bzwvna8hU6e9FvPeaky369Xwu3djDhaMWI5yxgMzru+PneVOhFXHSB6cIYi
/9Pg8NM0jB+gRLxlw0NTxnnMihYuQL7zv3mWKoRSDZy8nRUohG0yjJiGdLLEd0Af/ZK4R+/CIC92
4eyv3EXf3TDw7kY087gv2BguVYpomJ6yXj6yirBTAxOBlYVqa8GI54QAu1fViAIFjZOddlFsZ3Bi
ei5Iwz/dDrR34xmdMOKZkapkKBTV5xLuqHtcQ6tDAhfJr4MrBvi8xXKXF1W8SRETrRlhzRN4USTp
8vXqobWSN/4exjwrk20bLSOsCQTSPbghhL+arAE/nGXZEaJ/yX50tsafKasDMeepI21Zn9kwqlMy
5tV+iAqx85m/xpiy9MJUzlGpKspJ5YiI3h/5s+gSz9mJyfXdp1rDvmhlaUXvfYfTKDRiHCoZIh3m
pjoDiRse0hCMLznW3UlSv3sd1PiBBgvCcfDzY1kkzcotwdY5I9wbf5b/Lb3w2oOi3ZjKu4RCbDDX
qO7dXtCWkDeRYYkXAS+EDNhZ+w65J+7knVO1xv2zvb8R8g0ODTAjk/qctTyBLWEkX6sg9PZzlsqV
XcUSkKasDr6moKIGT88zq/wHqYY33BLUYTldgYFqD/8fupy2kTJCPwZoGrhK3Kp0nXQHuDz5OwlV
7xVctuUQMYVr4qEcSr9rq3MSub+ko793hfhrcJt7OHw8grD+0s7j6faU22bFCPw4CQsGT9r6HI8u
PWVTTB5GMTWfnY2wGxr9ARqDzVoUjH11VjApSQ8oSXv9ce4DunGrNyFjZGz/d8VNXK84g7xKT+40
fhiTuXu9PUqWhWUixkImqslrJDklTH2CkjNUlsUrj/kp7OLLGOfHbc0YId7NM4KPR/IsdK8fEsUe
Ot47OxBM62NKlD7B0SnbNvHBsiCu7tPgxolZamxiScAeS8qHY53IS1AjYG53xhIippY+RESdqaYj
QbrMPdPY+eFB82rbRvWHhD7OVZFKVZ2HRiYvSdGxv+s0ggDItlc3olvG6RgOfk1ONMZm9SODdN78
lHR9EZxvN2CJOtNUO9Rt0tUjJrpx8B3GUyg+ZkF7SJFjXOnCsmT+yBUj6Iy4BgIgKaoAV+kFxsCz
AmhZcmZu8aPCtni7E5YmTKQYdwYfTALsUhm87WhMzqUcjrJgr8tC2taEcWdnkCwDZTcgJynzFsY2
otjFWLNvc6LjQ9SQNd9py1o14WJArsOvs8HBl0SJf+dI2HI5ziqkyzLbploN9/oZgGiUHIBBE4dk
xHk9+NN0l8IZeuXr1dYBI5qb2INEGCABZ2DmLzFtu3Mui2TbVmHK1NC0qYokK6uz6Gr5Hx0G/LTo
+J89maxZMtnWknFbh0h/5tLYr85MwiBvJi9hF961I3tI2aYcBY24EdS8rWkwI3lwznqYiGmIuO4T
OMG8eX2X/nV7udpmwbii4zsp9SqKHoixTk5ENvFLvhj9bXu6EdIwxpUxHTPcbkv5NU7AQ2qlsxJo
ljc3UWNl0kQlPuTxbI7KQ+4B8wwPwbWhtz3dDGNoQfYRip7n0h86da+bRSwP/PlkTSfI1oBxIyej
nPqRR84v+NZOcNSuGlz24VG/9u1lOf9NrRrmu7jsTbw6lzQ4gvtX/DfHRZYcFw9iDkWteeXuZ4kE
ExymdZdG4MfBkjR9KrL8EHoV23mafKuy4MumheQvo3h19FMHltckdRDPfYYqJZQZ2r3TcLkGFrd1
wQjmpu54l48BwM8UTA2MV36BftaFdnoPvzi2csJZLskmWEy0RZVlYwqa+mILqbq0QE7cgZ1b0e4p
qPOHQQQfOU9+3h40W6eM2E4GGJ8pxynPfpOV+6mO9yL11BHpHMAQsdxWbga2ZowgFwC2wruDlGfF
4D+Uqs9hzh6BlD7PSbbCsLA0YQLJBjE0U+JW8sx1OJ3VMEESxyeHooXzU8PT8bhpwEz8WId9tQsE
FnIyAA2XBPhcps0zPmFfnNWcv60rRtzr/+PsS5oj1ZmufxERSEggtlBUuTx0e2y3e0P0tW+LeRYC
fv17qr+NH11TfFG7ilpIaMiUlHnyHO33s+VQG0QC8lfr0NDNQSoAkozA67dqvld8iwkjmxFuseup
rQ/1LF/jHpAEMhTdxiStNW6c272XAdhNe1xwwNAaztKud026GQ9Za/30/ydDL72FdkLgPKrZ+FNM
COpUvnuRZi71TXqaklA+lCBHPrinolVXIJRTQ9Zqw7pXPC4zTuta0gTcIKdwP9cPc1ePu9N7/vSU
9/uY7LbBuKeZ/uKizAy7XkZIwo1Aye4XiRL+wXprp1GCmQBE7+ftYG0RDItmTasSNmD/0Hj4h/ag
IO0yslVHsfL1JowsBhRQ1Lo8xYCbcUeHvvqZyizd+/Gld2MTSwY+X2+yChdArzwpodBSWJkbQBYq
E/uLJsikn8kbx/cW1O0eZOkAiWNDrowFnW1v0lGueAkTSGbHnoWIpoOcBV6Le3cC3KQGmn9f4/HO
iy0mwbWlMEzZrcGrnDU+gC1S/du3qMoR/fjAlROH5+dprQPDmk9JwtzlA4YhIWHmgp0rx0VnBwr0
rcDmWg/GwV0zqvIcOiwHtxus0LYZGAeQ8g9SlLFuaR2smINJOVNZLJa6xFNrkhPlRzBTg2i48DN9
EcCI+iaGzPWG2Et05gDmMqdBKlMnmDx3iytp7fMNa7bL0ZaCDFLi1T6lu7JCZq2y8S49v8YrzZsA
MqtKXC2GkiTBLNkrAWo2pNYmMfta68Y9vO78GdzeEE4IPL/sgsTt6r2Ts4vYKKlv4sbmPhuo7E8z
T7KuxQ2mHK+Wsdy8UaycCSaVDKua1KHjAnbqCWkdXGBOtZrQwtxPpAz57F3mj0xlaA0VtaojwCqo
AXbGtBzDJccV5rIVPq3NpzPZyiflEgdiRMBQ7qq43OfOspEhWFtew3xVXTo26dA0DoMA9fKHaTNM
vNa0cRzTaonLSuCUlAO5d+eWhl7vX/j4N6FjYi682CsAk+xVfehyejWNpR3EVrnj2SaEY8W3mbAx
1o7gsWd82bsz6hd0B5N1JfCxTp9s3VlWujCBYyKuBtvR/bJPvLF9XspYv0g/+eFBgfCizSP8U8+f
No+N7HjOl+WEEoH8we9TFLr0puL1/Nb88vu5Z6JcbNANpSRWzW1CMlsHIDgbDmXnThxP6UYcznfy
V9ntPxcu9HKy7k9jGHup67rS/g14P6elv/KE26qnPGkb9rP2lXsShkoWViyocxiU2wRDkbEZTxNb
uaM60nly46e5GSd+Vc6L3XaHOW6a/OeUV3kz4FzsiIiWuRY4Kc9/8pd+B198uld8+mJwocc+eMuW
71C9zmuUhefd6FS4Qwxxkl9LZokigeaXi1My7Homem/jxP8y0YiOjeVOQGcjkqSUt0M72VO1TzIB
QV6obHtkZ4G8wv7DvEx06R5VeB5evCh4KeND0Qoxb3GPri6X4a+qbskHXvnqJnVUNv7kUFUYdcAb
imXcO8CapEdce4alv9WFpKg26JM0y657BaDLi+9mHOfvPIxpX8OVCvUnRen99OG4TtmkUT57thOk
5UQ2tYy/9FSYM8MJ6tlpB+04yWPez/MSzF2CgBByKu4lkVa0b3hCaTmqbTo/h4bVAq52opsCnPwJ
kKjnN9va9xsXjDaBGFABTdFb5qQz3eHGF7NoHIctfeCvjdw1MTZ4+4ORLUmLJ5lKyFhBNZL/kCM4
enDlztVGEOtri3FNrI0uqgVUVXl6q2ye7uq5E0HOhyp0anAAUdF+Azv8tGEkf93rfx2Ka0JuOE0g
Qlz7zu1SVqCzQq43HYb7GCktKo6gFx5nKxK0cOzhMHu8KQ9xOoNfZxjakt4N09R4/2idgkQqKPBQ
sKvdmNl+IkK7FJL8mDKtOa7bdZJxdT1D9NTKv1WF4/xbD6lK+CVnN3dNME+dlr4CcDd7UrFO452C
OEZ3g4eX9jeOji8fQejA8CUzZLQRlkvTWw5ZxKj2+tdqwtosij3VkNXeWIyvdy8YTP7XVdqk6sEh
pvwbCznTQ9dkjRN60EbZknRZG4Vh3dIX9TCnfnKLOkEr9Nz4QSyMHKXIjw7p2o1R/AUGf7WlTCN3
uqWQ+UJuaFNCzmyPyFVlH4ba8vxfFXgyK3enp0n1ZA9Ay1K9IAyVIg7YglpktAPiab94KeNWVk0k
08myhwB8Q60XouY+2yLOXpkKM4GLWv1MzEPZ3SBHWUAFuqIeZ3vQ/Qs/D9phJrILUVXFy/tLHJNr
4o8yEFSBfLCabzPCnb0tYh+AMDLrH+ebX3MZht/LEw+XAbJMt9Y8+9+HpnkanfHfjnTLvlziOvSc
LWLglYkzgUhpU1K/96vk1u3mZQqgC66KA0dhVgqGKdxJnKuFVKgr3DC8FYdrgpKmpFYkBaXeTWeh
KiV0JpA2hzmIRLvQQ1pwiwFtZf5MUJItp3yOq8S7kQTKo0gZlLgDfcwpojdBhcq2ej4KIhf9MJKl
Ly4SE+SuOM3xp6sR+IkZYGlz8giNF7t7TSHLlTwCZDlddNq6JiKpVGLAlSb2byrQnDzx2JleukI+
n99yaytjOCvwBbdF39q4iXqgRUNt51EMrH5S9abq3pc5CkyP4a7m2e2Hcm7KG8ut6vjOgQpt8zvp
rVZNQeaThlzD7/vJGCSjFOy1SgD726pfXRud4cMAS5umuXfIjS4YgSdzXYg292JO26dszL0tANGa
NRnx0wGE104hsUKs9UGVkTQvIhuelwxzSO386fxKrXViOAdOKFZ9WYabGSy47g+qnTJNA8SRluot
SyrfiZjOnWzL//+NDH7h/03I0pSwtPdTO7uuXPAb/duIWC0HgfTr8oSi4B4ltaPtejSwPNn5Y9DG
STam4TA1mv0u2QBavCCLW4s9jCXR448lGREtzS3bb/MA1SiIQO4ymL6bH/NRznZYIDBZiBBJRjE/
zIuTsO9dp1NaQXyut3CyJE1VFm4Ug2JIfiNjReg/mufjGC3AMVvVm7Jm1fD3eo6TNlRxL7ywalyB
dwKRhKmfNHNV/XNRjYTuPBS9uvE6ByPduGGmzmkhvpowY7OpeJl8LUV3u1Q85zpIlEhT6HiAzvAu
TzpvTkPq+blza4Nk2KE7Szt2MQUAWTTqsVeiBMP5NBJb/5zcAuKLoVWB9fwhnWs7VXjT+VC+wsGm
mlC1nO1wfXGcI3h9p7I/YSnK6a4uwa4VQI3enp7K0bOXZK+B6S/ueoYitCmkrMlZkIOPgWZBZfWY
3mhJh8qzAijkOGKJzm/Vrzn/uGui0XJZ1RBfz9sb8LYjlBcwCjq876yTzhKBW6RJ5qDGrph+54OL
1CWicMRl37oZJZdXlOL5/TKL1Jp/xRlH3mDjq1buZSaADeVreJfmqYsZteVdOnspOVRKkWJ/ftRr
7ZvnQE7rti+J+0AtLsu9zzx9cLQDtaHz7a84MxMwBZpMX9NGDbdVkaQvHt6+IYM2ehqgxrq5cAyG
k/HdnJCZ0+4Gh8BkfdQU76TfYGxsPy4YA6NmrgZ3ROHm4Nx+h95dFozdtAQOXnpBrJ2tIvAv/SS6
MAK8EhrbDQ4d/maDOPOu6IDtu1M+4JE7NqoxCYsSBOwbL5YvlwR9nS4in45+kcajlxMMxwVbZTBq
F5cNBjgELR/Pz9eXewodGHvKBvFqMrlO9t72WsOrTV08IfFXX1YigA5OI/s0gqax2k4n1H1zMJgI
og1P2pftQYzdFkZhbY5OQ/vUA2uYTj3Lyd9rGX+UdaNQheX8Akn1RUlYDMG4YNA4L5bKzdN3WSmO
PG/BWXLlNUC+b9xe1xbBcOyOaPPFtWXxbsezfW2ldY4XV51tyFus7Vfj8iDbBkoKci7e4RHHhxnK
ZAgGQda1cWVyaPtsqzh5bRSGafM2riCrW7C38qSgseulIvVxamWdv160V828DSVSJgtPsnfadjKq
WN082vMMnND55lf2kVn5z+uqmwRCsW8xaj8e26HAzSCZhP6lxhn6Nuc7+TLayKiZvnFJi7RE79tH
nRTPej6Vp8Whndf3rfbu1aC+if6ukvrhfG8rS2Imc6wKJdY5nZN3kBPbVZCOxZgEqdB8d779la1l
ZnFKy0cNCGHFO51p/63W7qOYIJwE6eD+n8wa7eh8N2vDOP3/ycIz7UBVqiTOW26Dy62b/elaDXK8
uqx1w7zh+CancLP8XXjpsoQ9qB+nQKaFf5kPNykBpO2l0OrOnTdnzN+delR76I2owCs2q36+fJZi
UxkWXiowpxdl4hzrZfktJ/6ImpVDLJaDEiR0fLExUWurbRi4Qi5B0ZEn7zGBzhsHzzUSqO4PCMoN
R6jdb1xzVxbbTPAwxMlKhHr5G0Ih1olBlDL3MA09uPMvWm9TAaBFkTREbAj0kLxeHp2ppu9+fCL4
PN/8ihsx6QEECCzmApaXoZJv+V03VX9fATuyiHiL+vnLBy+jf7MIn8xBnKgrPSBE3t1xjJ0dyheS
B4vg/EtO9GGiJkdecz7vRLqlKLOywchprJ96tCH1pTVkuo80955lmmTHGVrx0BYBhcDI8CWL5zSX
1MhjdIaxk9otaovhMASBjN2HHmpgk2ColNg4Dtf2l2HuvkAgz2vz8p1ksv0e5yOgn3i3tW/nl3+t
eeMsd6H44iZFW7yTpiDjrvDT3NpXVt5uAAvX2jdsfYScYw7GJvaWJxmWIXHzPw1t243JX9u8hon3
IPQfS5bm77zgZIyGHPe00JM9Y490nLaWYMWRmCwCrjflHlWu9wZeWoT/Q39eao0ixSZpQXiRJwth
UGReGlv6G0VrK7NmZl0r4iwt1XX6nsXxDD10f2jbA56V4iJSJUbNhGvdD7UAoAf3aAiUIePDB9Bz
Qu8vC89vq5WFMdOjnedXHtScyrcpZdaRQ9irDRlC3z8ENMQ2+li5m5iZUJWWoJcppvyNDZ1/ffJe
wCqF7VC7Ue04ftgn028UEdyAEOMyYzEFAhgSzD1xoQQL8OGPvhDApPmncpSNAa1NmmHqeTfzZbYX
nLoDf+5ON93Yz/b/Hy+DtY1sGLtHCB+yqS7fmU+tsKv4q+d3zWuRo+6hapS7v2zxDZvHST5Vembl
m+PwVzh5elMO2gX/+DIfzvew4uBtw+5bHxbZdTh0fYhiV9HA5/7KHWJ+rKva1UF/YrMdq4xe9uIh
ZoK0TJCLlkBIv1MHmggBEcNxdFq1RQLxtbkTMzVKcThVqu7dNzaR7Dtq7JNnq/YvKrpjxMyFMhfw
kxph8mMqqHjpETa5HuJi2SLSWfv402b7dNiKop1q0P+7x1JCSvyEZfUkosrnF/prkyBmhpI5FW6L
DQfXH6ydXMfCg4p4VEHUVk+7ChfVrY7WRnH6/9Mo5KKU3SuXH3Vs9dduYU9NWBSzu8VltDYQw7b9
dgYZn+zluw3k+FUhiuK+liL7A/bWrU261oVh3WNXiXEmS/Ke2W3fPii38NQVinnHFhoiNHO2jG+t
H8O8+wHwOr9Nq3doev9O49b/4VP32Ul08np+0b92U8Q3rLsDkbpSdZe+J1kpDswF1URsu0MIobge
HBr5FjZrZc3NpB+IARKIpg7izW0I5O5iGzn9kfnuVsnoyjjMLF9XV4CKJLH7Rj3V3cylgnqBnOUO
CPlql+luS99wZUHMNF9vFQUrap+/gW8nOfRj/jzaNLurelANnl+RtZkybBxIPCZQlkrSQI11jTs1
8nvNboAQXbtVvvt1fp0RM60X17HVDFZdvM0tavFqpMbmWXog6wcPSAFOabyuxr9nuuyqe+8Eb2fZ
YzX6V1D4/cF6fuFQDUdgc+nFaa340SVzfUsXXQ1BFw+L3Djkv1YawTgNT5A2Y+UgB+IeU10vd6wZ
gG+vE92OUCe0cidMUk3aQOJaNgZORwvglRDCBX5wgCZRJkCptDHSte1p+IucDkJgfOROp0seCp0t
h16BgWMp/Q+rUfFFLwBiEhf0TrJ0JMvdt6mskOIkrrL+6To723gCrG1Nw1lYXMMDsaF614rWC8ha
QXutfvULQi9bYaMV+zIzf8rKUTTjsuq9arybqqfzrqoEps1zwQV1kYGZCaJ+sBvPbuL8rSUt38kh
e+YZflzW+OkW9elsa90ZK53O/BjbVRf9rZh2m7Tcn299ZRuZCjZ07stE1Zgdl5HvuL22h1b3LbRJ
veqacqW2QKJrq3D6/9MoxiQHfbHlVO/TbDXguiHjUVWojZJzCmj8+bGsbCaTn0A6LIPsPOdvTQVC
mh3JMwCBGS60j5e1b9h+7zRZIrNOvOm4sXeCJKkVWvVMnA3n8vWTiJhqNm6pJpR1LQh8ZKx/KXU1
db/VOLkaUPgJ0rTCm20atjb4Q4JlQbrpewPmtC2E39rsGRcDiLhbFlg3+FE5Xv7ijjqdDtlISn9j
p3196ycmfwG4UDU0jGx+lEBuh4rJ4bktysceF4Rd5tf93ootAJDOL9XKtjaZDPSUEntZrNNU9jo4
aRSmMu8iCOTeWsVlDHaMmJo3fQr8LOrvcO305t8l3vchkZepA6Bxw+6LMnMyfxnFm5NxO6rGgkUJ
fDAK2UDODCZwtXGQrKyLyWUg4rEomVXU7/20/I7LMo5syvrrYSy93QzlrjtngF7m+WVZ8QKmFI5A
TKG3XIbTpG+SA4i7nEOB3OyuoJspwJVtbFIbNHgLlCO0st7mwkFgp0i69BrPAxREXzYE0wlYLAdO
xHPftL88SUZ+VSMNh8W+8EFmkhq03WjJlPvu2+yj/k/ZNR7EXFx23LqGjfe67HgJLNkbdOHrvQsC
mgAlMfOG0a1NvXGYTxb4KliGnJb2IVKJsk4Wl/dxG+f5RmDt61g0MTkNEj7kqp65+0ay8sMF7uRK
j1kUD/UJnB65VkwDlg0XDseUwqmmXlWTRer3yid2DM4e5lj3JbHH/OP8VlqZL1P+BsDkfKZF8/8C
3aigQAKiwWPgIu4vRkyKAwix92npKveNN4U7IOAprXrXaYtdOkHGma4qjuoV4dTvNrZqUNW6+Cgp
9y4K10Hm5H9vDOBZWyBhjshELUQTomCj2/l5uVW0uHJAcMOMx8EuaRUreL0SgI3RH9iJTHB8iOvT
K7WPy5+XrTH931FQb4R6cYX3Qj6mftBOE2qh2k3Rr7VRGPbcjrEkmnv8SKEtnVdduxOLepCuuPPb
YUvecq0Tw6yZKq2p93vv2LIGNK0oIgriPvmIW9Clk2ZLoGvlaDA5DGy3i2syEe/YZ/OLXSFPEk/t
nZ9sloutWJvJXhCTtszLZvSOCNP9mUFZBpxW9eOiVTZlb+o07qaq7ONXtSBZmbYJas07NeuX882v
zc1pZT5dnoHXQ1kC1fHrhOKhBy0m8FjxYSjAKq+Wh/N9rE2PYcxlAqWm2tLiKMG8PkE5151kRHqW
b0zR2hgMc4YcUBI3AC0e04y9/l3fspQfmQKFwfkBrGxTk70gbXItPYG0YSlPobNylIV/45SYob1b
0Yp/I6nt5xvP4rXRGGYNinrE4JHMvXNBrxmAnveX6y7xIfE3rW5tPQzTZr1D01QKccyB7g4pnBWq
EMaL0pKEGSatIMQMmtlC/gTdbAGekNlhYUG52HIZK9NjAuMY67LGrgW/6ZVtgzqd5teideUOmeSt
e9jK/JjAOApAb1v3Pb1DDSFWYOjJYQToe2MzrQ3AuHz3gi9siGd6hwEMyLDF1XIPGU2dhdNExMv5
HbvWiWHWtcyInP3FO9bNyaeWfnVYiE6DAfrku/NdrM3SqetPngNikzzzUeD0qjMSf2/SxL5tRNfu
L2v91Oun1oHyzWM/ja1XXLitI7S/bhCj4Bt31bXZMU5omQOeBiJU7yhO539agxMhjdlzRzYFg9Ym
xzDiurPysexx/0o78j2m0F1BWmgL37rWuGG/LpSIkzLH0dxnueWCTraadXgxcoH8xW1/mvsqz8qq
yJT12o1peVBp1u4hO/50fmH/Yi3+g/5mxES/pQr5mjJlzi1ONhyY/l1d2eoQuxBGzcoa1VPlG50q
EZ4YMycPhVQausoJCiB2iwRLHao/q6gpu417/8pWMMFydp/Hqh+T8sPPLRrgzJgOnu5YZKWbsMu1
Lv5j8A5rpsbPP+YsIwzVVuM3yCK30AknfOtpt3JCmQC5lA+eSDtZfgDclAHZ7sQ/cDKJXcwW55Ek
7vP5xVvrxrD5cuA6F23iHufcvSs7JwJC3wpkE78t1qZO6FonhunHpdfxLqma996LSZCDnv7HnENA
BwUAU7xLOhAkhueHs2JIpo5O6xfZNCwju6E27oIlwBvBUuIGdL51cnInX+10wwnEFMdg39jOkUHo
ILtLfZtTGbaeGFCPkvo6QXGKLdu0vunk3HY30q/iOQnq3AN+ZFcIUGL844Jrr5gDkMcNth/FOaiq
NwxxbfCGF0m8givhlPFHluVxE2hVqDdI/F0kLQozN+8BXs+aOlegi52dudupBHIzgbRof1m8x4TX
tTUQRCAhYDfCs0RVQYRBLfVzrwqde8GSz76zsYxfmi/lZg13H3PseApekslOfykv/4mahZ3Dki3l
ui+DZGjfWAffKlC3aBF9Umr8F/mf5VDOFHcmz+MRCE2f555vlSp9ueToylwTgpBl77tD1MRDpD11
ABwmOL/Zv26amUCI3GoXZ+EYBWV1MDU5oiUb9+Ev3QFlJgZicVsnqVEQHqX507Tc2vMUeM0+v6iW
Gs0b3hnRyaHiAs1Pk3ZCy+8nKC8kSXR+WtY+/vT/p6O0SLXfVJLqCEyTuyGFK371oeLHs9359tem
3XDIzeDKBoUVOkqc+Clp+XfLfb2s5VOPn77cy2qqwNswRkJ4/q5xShooiwwbRvX1pmf+yWV+aj3H
NtR5je/ue/egaHFwLHkYUORFs2XntGRj+temx/DAnZZltiTohljfe1sGZaY39vvXXoH9p8CZSkoA
tlaRb8WBHFtQ0FTTvmj6j8um3zBVAK3byf375WTXZze13pj4lRkxoQ1eCfzKBFIYUISPu3bGAwSR
ni2c2sqqmrgGnakkF4nWUV7fTK0AE8x90nSh4j0KEDb8/lofp/8/7RySnthNslJFY3MnRNRxuQdb
/ALlDHDGXra4ZqEyIA2O34lKRWrhj9oRRzfuAz/XWymktUUwrBZ0cmVhtdYQeTUJhqm4WoRzf37f
rOxLcery0/SUrNa6z/HpYnoR9k0pv1UXiX5RZuIT+EIVRZhfRZP1PDs/KHk5/8lf5ibRrmGkqORP
WypzmNL0rVWPrbiH8EPA+jYg7FtVvuKCfuG6Gkft4BctOM2wP+3lOLNX1v0s0q2o79rEGwYLkGQ2
+6fZKZdffkFwBn40aqs07MvsBGUm0KDReP8UMVa1q7635GfM7zvvrXf+cGWHXrlRsLByVplQA6i1
j7JsQMs+SvtgAU0Ceohdq0po0k4bIeuVSTIrS1XZNQ6Ts47G9kHE/4r+Kr3wmmCiDSTEKiWehrBZ
N34phuaRFF4gud7Zjb+RNlj7+tP/n2wrAaY8B22MioahC2T5CLHNGeKY561gbfYNw03thvecpApK
9iqiw0ftJE9s9PdWIR7O97D2+caZu4AseHBy3Pxce7zrZ/VTDNZD5WwlYFccswkxgOpBnSYFDAAy
g1czS/a8/yiFdQXxjqiey8NlgzBMWHfOWBOGXijt7ryChINu9lVGHs83v+KZTSTB7ORyFGLREQcL
DRNjpOnWY3NlgU3cQNN6CkI5hYpy8jD2Q1RL3O/ZEg7lZaI5zMQMZH5j2dMI6+rGdg9MdaQrGUIT
ZOPqsOKnTdSAGjwIUHeYG+gm3XTgPEp4E45JESb9FKk4D4ZsDrzuovIm1Ead5vGTtWUkjQmAsCqy
wSgWismr94vO9IazW/GoJlxAK6ssLZSzvOMu0Qbgx9Fh3vt3oPL92XDnOHk63TWISZ3fViu2YSIH
FggT+BXCvRH3v7cWeCJn+6oY9mCgCj3/IjQXJsywbzFq7SspcUjYLQ2QL09D4eVb8MQVyzDBA6ke
09kXC/YtTd/x2LsH5GZ3fnbWmjZsGmw6GrBHfPgw6KDVagf2g/Cypo1T2VOgzaghqR4NiR05HLQ2
Kt6gLVtxpyZiIEUuqKa9GCIwRvxRRf2KIoqogaDX+S9fa/60cT9tf17GvvQ4JqWH0E477bzlELNf
59temXATHSBar7HHJVFRpnjAQWoxTWLjGFtr2rDaWCOolE+2jiC5GdX2tGf1RfRBFGC7/50RKFKn
VuecTsjS+ubEy13eDRsJgRXfbAICPJxbjV1gshN6W6UHAGABLL+vvK3DfW0xDdOcZp7qtsGFf4hJ
ufOGBeVIRPdht2RbtcVrXdD/nR3ADKAG0SG203E6BIVbBAV46gJB0405WvFh3LBSe4RVUuDSIr9+
0H7oI3bt9I8Je7DiLZTl2jIY1prOrdS2CzcpoSZIif9TlMkHigSzUKmtssyVeTLBACofSp6hpj9q
eBeciI3T4QqcgNF5y1pr3bBaHwDuDrq82EhLvcvnLIyXm3bTB6+1flqaTz5Be6CTRBHEELUduypi
/94W7jWl6sf5j1+xXWbYbhbzGTxACIWB4yxsfLUDNfDusqZPI/r05eOMcK1ocDVBAMK3Xyzbnp9b
EKdsJc1XjnN2GtKn9r02RkA+x+lEJlUEdXMYlfNH1BBBo9D7mDsapa6/xY/zV4j6P4F9ykw8AOsz
0RccN+mhTqK2ec9jGolWBtYJZo4ahWpIw4bWkai24GkrlmEqHAyUZB74AnB317/KeA6XrghjFySD
L5etj2HczdA1A/QQ039Z3qgbKYEJ7wn4p863vuI6TEwAVmayfY3VAQPctWWTfdq0e9nIsEhTqHD8
PN/Lyh4wkQE04XktwegeVdoZb3icPtp+Me3oXN+PKSMRtZBDKia+JVO+Yi4mTECrzHfs+rQLmPub
jske9HCv54ey1rRh6B3t6UiRjo7AknXjDvKfQThbxUdrbRtWPkwD79Qpns4XN8yreZdbamOdV14I
JkcOCoehqzTz6sMe0itbvVfdGPnzcAUAIujFIRRf1Duq6cYFbK03w+aL3PPcHswdEe/8veN8R3LA
AU2wV8qgV5ELpJEvr86vx9rWMs5vaTVplWboai5vEvZHF/eu/KHaZ4c9OBdxBVNmah0IDunhXLnl
R80SEmo1F9FS2n8uG4Bh35xXA/igwRBms/kawg1BI8AltYiwlzZcPQ+Tody4cq+4KhM9kJbgK7QF
gmxlHf8GZtP6fuI+3RGOeMzC3WzDY610Y8IInGz0WQqeqoj43RVfyJFCCI7Tcl/k8cY1ea2L0274
dKgUZUsc35+rD3Ba94Hs8ufGH//Yjr/vIEZxfmH+Ag2+OEtMIp1iYrbr1L0G67AOGvaRWzxItB2M
4t9R8mACAgkpu7BCpHhpnMdaPVTyu0Ap4kkd1xFkp61/q0ztwNUWVd0PaPhErE2ikg87QZ1AZ6/e
yAKe2A9p6W1cBdcm5vT/p4nxaScLOsy4a8blTc/57Vy9uKrc+YL/OT8taz0Y9wVouwAxO+HEgPhU
sc9SpChmx4uPumJu6KMw4sdl/Rg+RDgEmWK/gWFPdAcB8wDIYAsTXQQOs7dIXVc8rgkzaHitQAKB
Thqe5ztAOP+J03ELin2aka/2j3HvT7RbaTuZx8jW9h/He2bN8pgMfnR+ftZaN/zG0NoiaRe0XhNV
hqmtybUE/iLInM7dXdaFcelnEEC3oWU6RrFlH0CQfijj7GqU8WXvaBMnsPRT5XCmx6hP3YDMw7W0
89BW1UY6amWCTBIeUrkIzBeYoN4DaY0jMitoWv+DLcMWTd/KMWfy8MxWgeLLESQmtEOtZw1O4Pi7
Gt54dow9uef2lcu3YuhrXRl2LeuxHcqCwac21k5086Frq3vfGZ/VgoRJ3L4XrXfrJ3x/0cqbbDyN
TRh4iN0REdE8smI7DUG2DMV6tYWKWjE8k4IHFBYLqTMK4lPlty+jgFzy4+DqdguBv+Kl/gJ/PvnB
xfI5HxKpI5+ViHbQej9M/hXK50JlOdnGCbG2wwwDB4vM0k4+dtjYX9fOjbB+zWojLPn3Av6F8/hb
ivxpAJQQpAoZ2l5ui10apcHxebptnuVNe0j2ZShfHp1v9ndyHS1RFf6xg6en7pDvk+AJP/PdVfzt
qriTOx04wVaQeeWp8PfJ9emLFrqQRA02vsi7VsUUDvymcvatDxWJduNYX9kVJmvP1EMcS7oYdFsQ
VPYU13OvLvNlJj0PlEqLnJf4ehsh63acI7CChuAhurB541kAhWMnhiLjGCXur6b4U1SPU/92kS2a
vDx2M9FK02GMZttDydMVq3wk1LdEgdem/LS3P62qy8t6Hoo5fVdzXgY0zRXqYi4i36HMJN8BL25s
pRT0xrSL0yFoFE3I1Yl6zd4wkxULNBFgiwuCd7z2dNSG6VGEW5CptWaNs1VaC7jVxxSyoNY+HceA
QEwi3fjklQeLifSCAPaUUtH/H2dXsiQnDm2/iAghhBBbyKkyq+waXHa5N4TttsUkJiGE+Pp3st+m
m1dZ+SLDG0ctEtBwdXXvGfJfVnPkjMWBZ+FGI2ulov7eQnK7YVduYe9/BfLh/06tMENR53k24d5V
UJOMXuBVf+Ao3gdb1dnroerdNCdYd89sWAZ2DFH6mgQ0IHi/cfLGzsbaBKYXWReLYplQsiZnuWXc
XKrq18fb6t1wFvL1a08BKech99wpG40VD56JIKPHmYD4R9LFGuzblntln5Rq8mFh9fFD391teOjq
3gKNuRriR6G6B27OSZ04Ryd9nxdO9i+3PWEViPjEYUW/VPrexb3/MlJ4haQodoVXRu3SB6zykFKA
Dyl6O9yHg/9thPLgpwXmXlc6f5d+fBWLGm18FuaLOEJsd/mW5ejiJMtU8mtYjXc3BEb//Nx/xTo/
B5W+CzJ5mpWTzWM4xb1QGyKrMkot7fP6x21zEPz3OcS1czZnZXuyi614CsXygT8usciHK7e8Sx+y
SjxsEA6daht5z7teBomKAFtOlYe+bDrFfnST3C7GaxUGmRCD9jKTPZuyKjXKqaxuDrjY0vZKVerd
LA0PWF0wSBSKoiu88r4x5dvcUbJdat6mNouPUINfbknTQr5uB3I4vMT4guy5V3GdqmwqNmRRYttW
yzX/1neDOh6x2teMAD4tBz2ectmbyt/0nvTFLxUqmICDgwvFuYPhrnEwz+Ki+WpYK/xrKjwXds26
TMFgZlb0NStPlVfWy97FPP+iYS7WbD5ezRcW27ol2Xu2hDhYLZ4rB80ZLb34wPoQgNwWuiG3PWIV
VTJs1Yp7In7us2U6kjDKj/9MDjTcrmE8Ln3F+e//2vtoTDaYIBbB4USHaRU3ZQIV0DAtz//7+Csu
TMS6VcnVzCCyHVb38LYwjyXaHWPqGauuaV9d+oRVWCk8iKmUs4ies3ooU7lkJCVs5gly8mujdGkd
rwILPD6dDDDop6jV8cs4mbj4BUrfQHbeOHryD5uzfPm1DGErQQ6CCMaVobv0aatIg67A0BsoYB3j
wYuOzlL61MUuvxsb613Jhi6c9+Eq1iguB0BwxuboR8GcugbCqT2tNxHKuWkgLWDr05jetBDWjcyK
LJkHQdPoibLR+93Wg32lE0wOPv71C2O1pjTzGX4hJTy774cwLsuXslJN8K1QGdEHt4x5fW05/1PG
+D9X0JCv+c04FRWYcUt1GgdeNL8nU1lxksiPsl02wu70MfQgu+/vmqXzaY4kmXvT1yYDouZzmDXF
sCSV5X35CFKN5HdzOVb2T+9K2bG07OrWPJRDPCzZBpZtpOe3VH1CvqZbkUGFXT/79jhCyibIU6jq
oxmUSChewHBiLOg1puKF3b5uyWrXkW4cI/ZM2ESzu0rDrS6RLYlujLtsFbGgnheMCk5jz4ZZN39x
pG/ivQSWXWzLqg2/fryaLn3G+e//iot9bmRVI54/FXCzuXco2T81wMrvbvv1VcjiYqG9WDp5L2Ak
pL4ZV4I2SGgx3ASaxxpdBSzim6iE+wN9Bi8yKLeS1zG4iVJfa/1cciVc+8oLzytDFpbRaVzKiT2N
uSF82VYaJlEbHqC7kVo22zkHaoSLE/MqN+l9S8jYYDEE3tm1K5tkPKZiWPiPonEBkH9dmCEYfe0r
NsT2S9dGuCYnfj0SYJ5zokj0OOUtg+fTx7PwPt0t5OtKK5WOdzOz4VEXWRt+tsDU8SHlKpjJvsq8
ATRzHZsC5jmEqUh3iWg6Rw8cjQ9RJ2HYz90Wkl2N9xbmo8f2UcUiNj1//HaX4tkqMDtdG6gOZfJF
VbH3wERcfJJCAwDOcvfr40dciP3r/nM3B5E3wNrhNEVKp1WWyz2Bf/wxAFcN2HYzpBYXsSvR/8L3
rJvPbHH4NxX+kaF/dAcWow/n8raaj4oRsCY//qJLD1ld8+C1SyDr41UvsI6vdEKhFBVBMgiKnkkE
OsC1BP1CdFh7t8yO5mPJGu/oI7f0IQOiDGBvMQHp4uPvuHADWPelW1LWwP2V3rEegCzsQv83KH39
cYBcfpKr9hrK632lypAHqzAHXHU3hG4kJznGbQgjLgcF+ENVmci/p7RY4gOMH2LwkGxbVbmfZB0X
2JKmhUruxms9YDzSfOoy6JrOMZ1F2rU+d9UmhC1VUL/cNBhrhW/TN04MZc8/WTScwbca6VZa1M0C
bl/jDqiujx9zae2sgzIovLEsxvolU3lRbNRZUonUKANuymrIr6T0/zCL3ske1k3zTvu+pF7RHaO8
q2IBU1YW+hB+a+NBJVaGvPjZQmPM7aI2V32JyFN2aAMxqluZUGmW8o3CA9ruFqDXJ7kBq0vbTe5V
cIZIfK/Ilu3cO+PGe4WUfh4TQgrbPS6dKEx9YCzXZXYsM+jw/An7IhObqR488gPXL4qCkhOsyflO
FqIDi0IGVr7W0LzxwU/oRZ3tvcj2zdPMIg8o6ngaQ4gjVpMO6R4Sadb+3c6MZuKTL6xqnnBpodOw
5bryi9/FQohPN+BxDuqNeUE+8u3c6Tz/WdLg3OsNvL78O4hoXN7Bv4ypMonarqePdhojr9l0Dvdr
mHPKvtkLqKRPXcpUK71PHQzy+m+4vYogDWMBg4E064FIODRF7AMxB+5SSI8gkGXxJxQbOuYAVQjM
HOwhe11M4akFm6f7q6JhJvb9yHz2LZoDmJ1vrHaDfwfFf6zATc0a5JO5J7PxSEhZZmQTe3DuPo1t
x8QnmG0G2Q7dx1F/05Uo2347lGZsTYqah502OgBbHxNMCqn7NJpH7+xdV3vAhCpa5nyj1NSNT7hF
FoCBlPCaDuIkaz1e1glpyqa8sv4uRK61bwyJPS3Ac3YnwQuutxHEZ4JNFg3mSpS/ELjoKqDIacig
AO53L6YIAeWvKD38owVIRDkduri4ifCGfHa1WUe4oXvLkE3HmIqO76BFGcdvjWWoebOlrNsrKcKl
4aL/TQPbruBtrWz33DdBhQpMo3BfKWTh/fw45vxDH30nHKwNZDKtddhGSj1DfD+axJ2qal3Rv1pe
SVlvGkHQ48ixbPq+HSC5bESLx5OwpmD36b7aLyofkMe7CvY/f8yUCXEcu0q0jxamgiBi4gzxk076
ZfCA27dBjyyLWQYHKm94YlltllPkAsT/HsawFL4l4TS/FJGT9JX4Ts4PWePDTjUpaNWFOforASHA
AzRGzWkbTpKitUcGg8rNZPqNHaAje5SeKrthb5Z4HL6y8we9gP4Szm9wT2EK3rAj7KpTSC3KYLhD
dsfLE8iLtWRb1zoLxI/OlfMT1w5Ts2wszqJRbjX3ziFHuxEE0CzmUu1hWW9KAIchhdBvepxFdqeD
ciHHQshhSlvk2MOrhHe2HMFtW+bgWbWGyH1XlUuzEXFDYbUoBQnbLa7XBXJMqaCycmRRFwfNXSaU
quaEwA++3cH1ofCzu0GMvveJ1gNFTY4pPiq9zVHe6LwTYX4GN0QB8nuXQMczqp4tlGDq38iTm/gR
4ipc/LI9mlUjRjP2Y5NywnqYbcoqQHFPd5lt2n0B9YTuNUJi5LtNLqqoCrdZbZXSB4YMtEzDzvF2
a3IxgWS42LCtxP00TlXbPfrjUMKTC2d3NF05E889kXeWZ7AqQJyneynBRIACZoPUrYxhnPWG9ZWr
O7NMfgnGrCOMF6kdHS7fSSNww623QTPWzZXG0IUtuEZn+bDC7CiMy0+8y/pUCyQBmM6W9Fc+8cLv
r2FZHnxcSJzZ5RRi+0RpRr0S+Fv/KsX40u+vaqBFwCiDr5z3xAy3dodq56gwhFo1hysx5P05WutW
0NKDHhqi03NRIuSSSMRpReOHasmjDQmMTjPWeqkPWR/IEw2bmx66RpHMqEdLHdT5fR5P+hOlvRpc
AlymjLAJipCJg+dRlhXQWOw0KkiULxAGQzE+VjK/UtO4MLJrnEnsGQAYiqa8V4HOx/tSFXO2Lcve
XBO+unA/Wts9xWUxxwqB9ASdY8d/16MfFt87qbPm66ABDDwbPU1Rj3MOjtrNbV2SNcZk9CYrZYuS
0gJTvDyBWivwdYZk2W3dpDXERNeztgv39QuuEWJj/Fzy1PO5za5kAP9snHdixhpjgiAeNjSHGWs7
6pqEDwZ673604SF1st065HZhfiAxgwJ2KqeuhdCanV30TFRvVZhUQdjjTxyU87HYG7+rAqiURxnM
ABIvkJ3bo3oyRT/rKZyhtJnhIInLpGwG8jbjADp7aoS5DMIdzoIMGhBUq1GnIvZia5IF8k0CN91I
+3esoWWxzdlckmNL6tr/VDu9RDcRuWBBvdr3Gl0cFVB0rXsVzgdbR3ZT5OoK+OHdpY8fX91zYRYF
gCEr2Ykv9XMx0OkOLItrLmeXfvyc2/2r9mXOpByl4w6OSl7kpwyyPs0+V8Ivnj8OHu+W0/H25xvY
vx7AFsH8eZkcrFCg7/t4NkjQBck+u6l6buMgznF4FzVEUyDV9PETL33S+e//eqLhtF8GV/m/Qz+j
AMOW4aFu8puOEHzPKhkN/KUJhpjT38DlSPsplhUQ3YvphupKiL/0+vS/r9+WTdw4Rekvk7OeJ1TA
ITpp/PamDjA+YHXMm053aAF3/i+0mZeE1J63gcBPsAmtrW/pNuIRq3IWxM6hcD8K/9eoSAv12i6i
Ydp5gz7iNnwN2/h+7GH+GikVIScNoIFIygTtgEF+gahtl20x+33bJVXM/fa7nhRqNt9cQGcbbmEk
hGLLHoWiaYAsI5iX5ABh9DZLWTPY3+hdtdVGVmO0vFJ/8oITUunRh7zfVA7PlLkBRmngiLT4eTBC
IQKcwuwKN4YUXbU8WyBNPwzyZCQrOTxNW+vDxjak2eCmnRas5jurO+vtUEfiwZXF8u4VDGOwWiwF
tMgWwK7oKfMXfnQFhMJQHEDrkJVbr7/qtnjpMas1M0YBA8zIG3+jsdDE22XwbJygFRpMZTqWrYgf
GVXd15v27xodVOXwW4etRHCiWei7fYXLDwhLaF6aK9CB933NGVmjggh3BvFmgXV1G6HY1QOdXPYI
Qk71AWraQbDE/A3QIesVhyquzUx36C/mkt2BfzZwgws1qsfFJpjrvKxSoLkKsbvl48laT4pC3SnL
0JS90wt/zkbYUoUKN4Hbfnx1kkRFGABeqqo3pt1PEyKu1ARPuO3Hz2vnX2FXU3T0eUvUsT+3ZjVk
+xNYqFyZsveDIlkbakEMvvJYN8R3doE3beYzsYGitL3x1VcnhqvJUAvOOcpDGQCjI1kSa9mVA/Dd
UiMW2+rAqJgBCpvx/ijK7jGbCd3Vy3QYeh7f+ParGOApH5d769PfWk4TBduhCOldzKMJSPiPp/bS
9l+lNzbDQhdoZJ4Idia007y06MxLUfnfGj+/EsneHyZ/XfjlAnEE/l/85FpmU4hc7LSFg7l/lj/9
+CveX0P+GkRagClQzCFipapjw37okWm6VbmMmiszfekBq1SHhwVmlo/jLwg8R+22UE3jDhM6Y7dA
gxHsV8u0UtOEYeL0pBeDMo21bvP/EOm89PardVpGxthMuPZtKabXafR5MgiUXD4e+/dnl6wFydjS
xlMI2dw72o8/pYL2tcjYc6iq4krcvPSAVcpBA+V7UF/m0GqHVH5b2LdKIQsPQ/3zpi9YS5O1qonn
pqb1kedabolffTEK2BmdX4Oqvj/+ZC1PJv0iH0fY0wP6gXoxGbopVfE1x9lLP76K/DQrqXJzoY4i
EzztOZkPIyQWt7eNzSr0F6Nmpq1K+rt1KMbpMnwUYex9Hax/zS7rwvSuXda4kVO79MBEocsBaFeU
4T4xkCk2ycDsrQ9Z7S8QD2PV11MG5eJpTgQyKojHAlw0oEV6ZR9cmofVJkNZKzZdxKqjjXW/0Q74
pQWL9uNpuPTj9L8ncKYg0e3buT22yPHPJUuewnX9Sqni0gysUkBH7OJpYEaPhsIMQQAxkTA4MSVz
M7sbB2e1h1sxNj1QcNhi0LZJWt/96brwNidLshYpo0HY9IXXIjU+q2pTY2ViABpNp/Iai/XCCK0V
ykgweADjl0iAphb6c/wL5cYlfnBbH4SRtT6Z63uvbEbTH13ZVAkpXIWmS66TssVKvWkJrXXKFBBb
ZVGX3bFXcPepwI1PTebdBNPEB5xH7l8pYsF7+C9CKOVIaPf4z+jPDLiL2159tXtVL9g8oVtyJM7u
OFvg0ZH34kqOdWluV/vW5EtniGvU0aC+m0CmI0yysqrQhL2KO7ywe9cKZcL22rd+UB/1AKF3JZbP
3VRcwxhc+vHV7lWLUiZop+5I4wi2qoGpNwtXvz4e+UuDs9q3Oqu8qpYYHNBQBpy9ON2lCu+DcwC6
6QlrooKOSxvJflQI/9ObtIztzkfjDJTslcVz4RPWpATt1BIG9ZwfRY5rF3xhCbPZZsyicvvxF1yY
gLU8mWxp10nbdkfjS70pIrg8DvX8+vGPX3r71fkrcCeC+MqM4XEIy0JISHBoeI+CMHkTSxignfOj
/7V1edEPqvUqdUS/cW9kE25qeWv+sCYlSEgXWk9gemlpfnJ4taY2ml6H8+n48QBdGv3V9oV0uQEs
tO+PvGkN4j4RrwN6dG8f//ql4af/HZu+0DnEnrz8aGaxo+egA4erfXl9+V96/dXuFcLALCM7z28D
wfm0xw5D/NGKbz/+gEu/v9rAUMZdBlxS8fu2/eXmnqadu1oXuDA6a+pBoeKh8TyAjqWb3lhF/lTB
PG7QYr+JvsfImnhAa1+HgGbh3K36oxlhtDIQtMNuGpo18t9Q6w/txMojJDEWYGhZ00/fgrLx6DX5
mQuDv3Yry6YKpB+D0BzYzksjHsmnecT1+uP3vzT657//a9/KCtZAAijmowqXesOt2P2zv3AheL7t
AefP+tcDSNxKCjn77sh95IUtFtKRdeIBAJ5rq/P96gNZO5bZ2J/n3ocVo4tnmTgLpyEBqfjd2b67
NoPe3/Yhq12s+UggUIkrhm2FBRRhfGPjtAu86ZoG2vmu9X96ZVinq12MHlc7IvQoMHr7e2NhDUTO
J5kjMHgrqwWNLb9V043rdrWl21KMKAEJTIucXqDmtuCecdU74sKiWoP728KMQQmI0/9eVc04PPCz
O0XGm1ugOODMrgpO2gQj7aEdcbRe18ELAIdBDJn6jyf6woZbY/r7ua9DEcfVGfwxJfDuQOUe1/nb
fnx1FJsoLHEL6+ujgHDKEUj4+H4SV+k1lwZ+tZsztCDCxmTNsQ/A4DoPvGQBTwPDbmmzY+BXuxm4
OWZzV7VH45AntmbsD2N9FUhwaeRXx7ACEQGtM1EdMwIzdhfBNbydr/VgL43Nav/2SxbqfJbN0WRu
Sdu+fcwIzFVlfm1sLj1gtX97y7K4yuMzLwuuVQpg2hTOzm3iU3WbrxRZS5ERly9xhRwFw++N6T+R
OsKH3LQ01whwNwH25Ewp0SZy7VnhcUlxjn297cdXO1Z23TI1Wd0cXT1t/5laGPteS54vjHywql6R
IGpsmdP+SP2hSAD9cBsA2V7GqrjGdr9wxqxB3mpSKH3SGStThvkzlbXa0Up6z2IO78d+vCaRcGED
rKHeWQgIl53OaQowDNtsWKrXqLnay4cf7Hm43zlj1hhvYfMJqRauGWQW7V/AIPRAZ+Lc/GoW5ntb
Oonqb6ll2ezozPRBj3ByzpKFL6JuEmUHUoPC7o8z39K5AxYQaIBuWxiMTVIWDaq11MYV3egiL/wt
ipVUffaXdu6OLRREq4OQpgI02VrqmNwWeGOhvik3NDNYk5GbTVI1eMWdHbKRbtpgzvOUElbkOxbJ
8lNbkLHcwOFx6XZtr+hDT5l6oEPbH3UPTvfJIs++gw90Macq98ptHIXdd1w/pzfS5vmyldni/yC9
yZ8iSoLP/Zz5GxfT4Nnl7fJEgqx4kVNDDiZQCk+jJk7tZPijaUqPJNBRK98Yq8MDFZ6qtgq0+J1V
1UJQ5oUDm+9sdBDNZHdTG6rfXFX8jiDZmfagA5QwKNex+FMNNfzOQIEcMcHxrD+Zip5HLM9gYa6y
hv2tWwab0gUlhSSOoWFz14bL/BeHNvI3XIT4k/HB33EhhNbRyMYccK7gGO4sWM6iGc6AeH6+AKPL
/AQ3T3mCXHPXpdpX0HeEF+OY1nHDgwTYb/tF5o3cURosI9q1fn3KM/Q8MqG9edODCYY0B9oUiQww
7yyoi+3S8+IElS4GJHLQRAw+zIPZAZGqo4R5tn2SHTTaErLE3Q7+se4v8EkhFmDBv0UCyCds0XhE
dNTAvmtUCfv5nsRLjTtXNo+f287BrYLiCqbGGBBUIB57s9ezYK+M2xrSyrwyQFcCJw+fKUirHvq4
ZW9t4+oFNiazz3aZp8y3GKPgH3A591kyEad/kLHuwkR4uS9OSnP9WhkIeOBeKSEUlHXtqeHzsLGB
zb8rPfq/pe/P8tgXFcChdduzcBO0TDb3wImgZ060WJ7L0IvJTtZNeJi5V/1d9b35bhYlP2fgs8I+
upubbd3W3s4QLe9yGKC+AnLalgnxfeQV1ob1wQPjbk5NuQiRLKJy/lHLQEDenrDgiSxoST0W1cSH
O3jH+e7Qyyz73Xr+uS8Vj1mwAXNMt3seIVgAngaEjOhL+xDFqBOlQwvwPTDoeBcvPvPRS9DxAqiJ
Rr1LaYWWS+qWOH/UivlTokcKbl5IpuhXs1AMp+tzzTYgy/Qwhxld1d2RAigQ2HuO2QOvF1bBckwu
NIFE6QhtzA4t8w1zFvgm7Vd1tC2BoW8ePGa7cidlgb0NRQ/fHU3OySushQq9pRXCQTpWDv8v6hkt
Q18Y6P+GPTbvM9F9rp5KJ1UGX2vTBCnkYzOWokjY6oPimjfPbMYKCm1rXpQHJ7AknjIUbgukhiwh
VSman9bDtk0Fbq1DlY6FY8sB7P8sf4C+h2+Q+o6DBjQ6DOQzCTnRqawGCajd4IfVRuGeq1IFEiOm
LdNznNAptNE2iueogZQwzPb2nI4YCxEOVCZZFgFULGDaU+9thcAELy8Ge6Cy1zSBLzc9LH3WdDuv
D6MBiJqmI3u87NgDviulYhPwmTyjnwqliiglI5zVkigIqubV1Z2CyKExZbiAlT2GbGuCxW+g+94D
P7wBs2NsPtlQFbjm0owfWQzV4ZciQGEsscrO46EmtvPvZzef0dveFJZw1IxGFw7fhZF03hhFPfpL
9rKc0V91xgwJkOdN/MbjtsEdhHit4G+wYDDTvXQLVCq9ouTibs6BSXLbMJpCPiUL9WfvLxRbcRZj
mwPmet/6/kjBI1lmdiriCrraWzuxupoSiuGfdh78b8iPCv2D6e9K1uA2ob4PB6fEAsddQwEE2GmD
U8NI/kKCsYDEryNDfigWV8cocQ/Vcsf8xaktVaU2aR7Fnb+bfF+LVGmn+SYcQsu/Q7ZOf6rsEi9P
1dTDsg4XLhDDqi6CorWavH7ehgiwNtW0qPsN4FVyeuR5pJpUFy7jd/4UseWBTBlPW8mo3DG/W/Z5
hGXww3WLme5s7HqzQ+KdkTsI25XwGBzhOH1SzRzozViPQdQlDdRRyaO/ZLH7Wg4wndjHLK6KeRur
rNOPkYSDDyLiEEw4W70uIydAkYb4Tx56KnjMMhnzP4QLz/9RTHmudtCCwLEYLXEx7cu55fbOy5Xf
LNhH1TL8djKO5CuqTZXdARAk3ZYA7GgT4WRpvmhG8y9obTnyOsZqKv0EQhBUN7hDA08IgdvCQJ+h
CCtenXCX6KM0dLIebaoqX9kvmQ92z6HQ1Jvnja1hGggzvrkH8nJUPM5/yFjhAIlsVpAUboA0eq1m
m9VbNy3Y9JmDOOmeTOFAkgJhsdu4dqy/ALEkQjgIVzk/lINp8o2JS5B0JAKLe7B92Q73kR9OSA48
Wt/BiqvvQMhEHaw8ZNjFDc4IRL4UoB2wdShw+DLFKunpXVcw1m+d8Sf7wA1R5a5tYI77DERj2d1p
Mfs/IAcT8iUJxroeXpeytPpE9VgtG2+a8CYhWN1gZ7UwK7+vKwH5ND4IZEwpKaaswV6rNSMkmWV5
DmFBp5lIpLbjmT6QwT1hBypnDIC5cOXPfCRZuFdATWhIP5/piWzOp37LC9gKfedAysYPyzDV8U8W
d7FvN6qMJn4ypYmC3RDorD5MrFFkJ3gYuh8995d4a8ZFRyx1Z37qsK04JIGOtQ1i+6clY3A/RY3x
HzIsannHjcq/YwjnItgXWTAG865ngPkFCe4x4Sz2cB9YoqciInX/jUaQB3uqCBxwvoJJgnsILEak
Zz4LWzfNBlb3tMO9avT6+HNV2bK9hx3gUD33QLPFW9qI0GTYrE0574nyM7CheDN2C0zZVTXgfTuo
Qv9mQI/DMLLNO1d8Zyjt9I8ur9kA9zY+2r+AvEZ2AfkS5Uu8I4umvSt4UL2AusH7T5w3kp30TDn1
E+yrrv8Jg+LxVyiBMn1UUuUAavncCywUIUfVbKFnA2mmBCRk4g4Z70y80cs5kPaFYfRungbPJX0g
oYtXM3QZdv08tvEnA3UqaJhWc0PcHSgDsr+DdVWEG2U9W/eW+dFgoUAN90yViGUGQHmslxGHRN6d
CSgoeYaAIZ+ZomLX5ll4YqJh3oGV9Sw2rm61Dx+mxfobmkGQJyXAP1cwHm8ikhYUJsU1Thi4tE9T
JbeCsIa9EGDM9Kc+aGcbb+TQtj+Ba4zzu0Cx+llnoErfK/TD+Z1QgQ1Pxs61OzqgIsAhcrZAVx51
wGz4uwZ0r4eQofaGz74XBNlfnSZYnZrnA3zoRCUA34+7+sscTuGD9PJ2aiFYjtznNOYOh+7slTT+
5GkZnmzQMXUwgKDQHY1Rmc43mVVlrBKHBhkCTVXVYJcms6uYGJN4DuZgVxDj2JQA8964fCO7UrHv
rLeN/7pMuQdUC0yDy0cm26459Ri08Kvm01C2SbBAViGtOoo8yTYUhhOIxI6AOFiBREdKHePtaORJ
fpBF7Xs/rNdrcYRqeHGcXY/mXVIPPU5dZooKR5Ohc5+JtG8yXtyBLEFYspBhDl9x0zyz+8oFtJ/I
hO1fSgyd/CFyg9xOQKxdbpxwTTMkAvS9LyZviv5RqSGffqsiGMQf23FVPPnArKvEc7Mo72Od8xoc
qlHO24J4eb5DbqvVd14AHr9V2OfkN3y1jNngDFzkA60DjVqzzoL8kywxQ4mYm2G4c5oCs0cbtUQv
1A/E8FPkQTlsobtXszsGqt+4E2CxzikDlbV/oGHO7e+qx2BvIqiL9Nu6madp37dWFa9aRIGEoCWh
ekP6Wetv0KrL5MHzcyRCPJwGXD6ycWHDrhcFMtE9Y+P81zDgDP4ppzqQPJlycAt3SPNH+cWamHXP
QaTG5RTXg4YbMpyu/Ht8UsZeQiT8BMFr9pCWEAdJpb31o+IFMs86/1xQji3F6qBo3wxIY7Dny3kb
FNvGFeK3tD7wphQU1iF1U+0Gk1CG+9MuhNGp+VL0OGxSWY6duI8x7osERQAXCtT2bL4PXN7p+6Ba
+mabQ/Is9b0Q52PSx25YoEbszUtCs8kGexvHEpy1scHdlISDNekw67zAmbtMasN1iVTLIFkB1S6k
vTyFbbmgSJZXltyFgK39rXyB+YmhePI/pJ3Zcty40q2fiBGch1vWoFJJtmTJtmTdMOy2zHkAZ/Lp
z0f3jRpbFP+oc+et6A2iAGQiM7HWShRDhxpi2zAVhHg1Ef18mC2vesrhySZXHYnxjVoNBInA7mds
DiekXqceVePbQO3cb1NS4RWbrkBAx6X/R35jk4Qfw8Ls8x1JUfMrTGoT+rbWeHXqcwOa33vNpXvz
2NrZk6c6VfQURZbxANOwLslByu42iUY9uNG02p6PyHb06VUehniIIXe8nRktoJoc2db6aPbVUjrr
vZLXJkbdwWUbq93EGxHomFol26AlsKfu1W5wHlzXDlOYa8Ix7wkasGjVjLiYzbFxgEplCf8uyVkU
c+ei/TR/mUoNBl6W19beCwOn3Xtj5BVf+xJJj9JoSVTKwuQioHFvrxxDR+8/u7NhT3vmGD+mjmh+
TppZ3iOXU9l3VP3S7HMJ3PmJ+7Nrnge3Q5faSZf/thBmeUV8HNZfcsV2yPrnyhGE+bEQx6gIUgJE
4J945CJA9cfneXb+hHZcMpxULXS0fT/Zs7IXDQYszGyg5hfE2i7gGNJCY5yL4pDGXH3PbWWXxV0Z
2JQ0OlIr93PhDOpBRQ2j9nNtICY3ogkks+m49pNeg+b4hdF5DeIZlXGbVkbySVlo9YcuJdqCUdxg
nXMBTujvbU4zSWUcXoN8uSWCVlijj1JfKBBzHaN4Xw4e0+zMJh/2QBC730E8cxapE4dAmcJac/08
VKuauZRZmR/C3pqDg6uRQXWl0c1XPEiUWu7T28S2HxqyN3dHz9zMOI4odz2r/VLeMcwJq9KVJrtW
i2UZVAT8YEV7qrju1D6BoVOkhLaBYfTNUR28VhwAjEc/0kLJX7lmU7GvYAaMPskJiVdW4H5f+thp
04Pj9AOGbnmpbxBcXZckI1ANc/RBDjTlaN1jo7Qcp6YauanMLGisYwrqffGTWvR1tialo3yRKhmh
hopOq1+6Mwc/jsfIPU6YI9Y4NtgkCPbgVXh01G12RdVw5KKan2U5JcHAoORkdTVnlX87FWF0UdXG
bUAQdOPF4FMR9JmyE62sBKcIVcQ7pARmZ5dObXJnZ5YTnANFh6Rq5hbmRFyspTvIr/av0lKTjlJ9
Pmd+nTm4TS+ftf40GO2gXQkulkNTzBo5Sp8LhTg341CaqNMzEQPWnz9BozqFeT/ku1ZTG9ju4KTy
q6DS+uchMjgnel2N+ddyDEkXQtcMo6vQVlGRsAUNyj4NE2War8Ku7dtQG+rkTEM8WmvDiyf4nYaE
6wr9HkoPOpKMsDvB/ujOZJ9TiMX7fCipP/VuXh5dcq5rBT6xSZbZUBgC24CS23KWv0+Ekns9V0ks
FNtszh3ShVceKKUfi5XcDKLXP9OXgvISaBfD22XuQEu2UtFnZUeTNfuXCp5vPNBZJy5uSnWeQ/TU
p+azqdb9AFOT8vhdGoScCcJCvbk2o8oQu9DG0rqy65caJqsxNvn8iaBeD/ZFOkRPod6H39NEZPdE
h8tN4jXpt9RtBIp0Q38/25RghWL2cO/0SFFvUvLe6mCTLJ3tMXbqm4JrlmsrMHrI2KZSEDSXNTfz
LTQF45OhKN1Xkc9F5UdTnP3OnKl+xVSc5Bbp8yT3mykSyy4Q1IXjqEakpFP4vaOpyS8R9N1jGgp4
x/TCG36KAp/pt5Gb3zV0re6hzZjhDr1BzmPZ0VZw57j5fK97gwMKO+L1M4do/Wg3VGIXevh3ldrH
ufcidqQg9jyFVOmom0AxPhRq4Dp7eN3jS9YoCcFPmUGBi8NgsIncKYLv7S5R7+zeiRS/iNXmwebN
5nawg7HidjTiz6blOvF+TpdTabcWFdhAqMXZIAWjjOIOP6Oxqm8mREvPZa+15Z4DY7+2FfIQ+9B0
m0Ni0irvUPRGtQuiBl8Blo3yCjrlyalScRVuYzD2GNnVDx38cbPzgknMO1VPqXnNNDFNuQWUaDd4
KlWsFIzyP0Ps9p/hwhJs99i0VnT6Du9p2bsxD8srV7OsG+xz+JZVYRpDkLHnnJ4DQfNdBQP+YER2
c44RuEj9IlPbPZzd9MVtx/x1muL5Tz0OyU+Vkh2BGo4KQqGOSQWAs27//ufzNI4vrpeOv/IhprI/
mcNVNQ8hLR8m5wRltBt8u06UXx1tgB5KNC/2w4BX2k92TM3AhEPZ7ss4d4tDN6b558Y1ohBiSlOc
aYlBFbUpvOG1qiLlxYyJw0NS6gL0H+Qzc1TNb0OkMR9su2/8IerqZzsahbqDu5LATMqF82CJvj+T
mNhPlArSc6c46nd+hHUVJ874j17V+WcVFluEfEiGyBZ1Sv1Eu8Hgp0lanPlxVmdfU7MoERFQ6+dg
KPEaxDjLNWjoaUlzB9dIfRGOjncbZlkyjzuqZRjjHFVKsi81UkZf4KFbP6j1jA7sqkORfe5n6pW0
+px/45+CqxpBEHPHC0V3EztQbpDaIDJUc7d1P+WQ3gli1MzteXmjxl14ZfaQ6ZVd34jOrl871Q53
ZWVN1d4OsiTxdV5anim1cPg1lJXo+ox04L1qKyL91hWj/QU33d8bjkmTrVzTCSkRCqFmqnjCuI09
073xHLX7Tdm9/V5VMTJqoracq2weVIpgKN88TT1Vv13QE1hVwxTlV4kXh+4VSrPJdQgoKNjnNp0V
fLeK1BuljmN7r7owH6km21xvTsRyOAuPIkhnstChNpKrqfVc5ZjlAAV8nWrMdDSoMj06CpIpfj9y
yezbeuT1bva4z/iz+qAUsIh2kGFY8MFMvc8JUKpmH2be+MiZTo/cBu01Kka530PZp85WTByYsSnJ
nlxLmfod2p0ViUyQvDi8EhicHTf8ZtPl+xrljSDf1UUqqh2bEiDEwIsMN3DVgo7TvHvh8qGbvG9p
0oLrJQJQRih2+jA89GrZn+IaF8U9bR612INiJRCfQddnxutldtR+VUvWyx+NSnlQwc+eKC5S4MWj
Gn+orbc/1L4jHBxdjbpr04fzVaUNcQU+bMAV1pWY8AEjKl7+1KbuQG0gH9CxoIGTRj9Iy8/HpV7s
6J04jb1C1B9mZvxYlHS82wH3SO4aap+71iXjjfsCDSwihGs7sXuLwphi/cS4/riiwQr0ynXzA321
Yu3KnZTogHpZpVwVnceS5orjfguChN0Oi4ZCsYdaaMD/pwrv1NAB2gFhQD1VSZP8ijP0bA5JpFLe
czz3K/S5kPDY7K4iBO+/8ShsenskD7IHfvP8Jw08JYT/GVKt1joMiVcz466rBQGAyUXDWbD16U9p
Dc0DqI/i2sq5D4JId/90dpj9totseFgikhO7AO7KQbvUziLlQXGqtLoNzZyAFSmaqn5wdHsRHmnG
6TC7c/NAnZk4ugAlsbPGUjmaIsDz2KpaCR9NKKCqtRKyaECyrMdJ52mkFry6dVNJn5uhsH8WmaV/
4SxTfsiUmOctpv7gCXQar2PDg4iTKESnU9PT+opG40s75KEP9lU2chVDDWeLy9ALv9uRzZuSyxPM
nRsb8U3U5ebvgIaLL3re0m8GvaTUd1S31L6NamL0J6tpvZisjhpw0OnlPW/R0SsmBCnSILakERQC
H2FJVehLrlG6oZ+iHqi+BX1cvzeVsrvJKcy2ewURAMrFYk7qq9wqiLbKIfJ+i9JJ8J66niY8HFm4
mEk06p1XR1S7S61ujkVtNWcnK9KG0kjTOtfkulQ0VEWrnspY6aMD6CWHOLAXSIyOzinTUxIKbWzU
W6+2NfdU5bRqmxQOplqpie2rXd55C/UtTV/q3nSvUQUnoUqFqobXBgLRX7tuqn6MSW3DgfXgb2s1
ye0uzSvxWLigQT2RiRG9oQQuzj5AifhcKHCTpi5XfqUgVX6FltnO+7HRo4eZMnJ1lQ4p/XrQkLEf
ZxL2O14/gituX1yCq4yiuemV0GnP3MzDXdQMxSGgno++b+8qwT4cpgCVfvAwNrotBS3h4tbUkl05
oIl/UG1t+t0PXv0FQjL96RDFeimbMuppzFSTNJLhPoANR2yJcOeTWcblNbl7Z+3pCNGU5GM6qX3c
e/nd3MeRsU+EgrzNnHKLVUgFKb6wWq6GkFqnp7Vi3NW6oX/Rq7g+6FHXPTboUdGJK18Scyy/hA5m
kajpSpS+9ONy7WVxQ7mQopf9My3N+PPM67ix5xZLw72tqeU/YUK8qowxwShdR9LvvL6QXYR9Quw7
OqHpx+SCwwHETnq0o1L5hd4nnZU91TBnZHosUAzl0Bu3s0vx1LdCY7SPWhjZV6WRzb9rlfN+Uool
KRdaHhwq9ljzFcduo6PL5f5ZWDR9Ouio5DQ77hRKEXmRJyc3TZANU+zyH8Tu8xrRxSw8BrUh1P0U
lE53041z9SPt+N/ETAgNLq+kBFrR1xLiI5coWFmFyL//7MR29aSH1Csij2boBUJsE9mqnZ04aiR7
S50eklJa6L/Q6OL5dnR6pzlmY5yiteDAQfZj0hro0ab7rLiBYZ763ijTU25ZZAAKTVQpLzhBm/lV
EenxgxKYOu8yvDfBzK0M9kNMWoRby9UHM88xcqCq2UM/MzlDofLot8hF9X6vpfPvkiM23OlIAj+o
iZY/qeSqj5bjNN8rpXI7P3LcSAF3miizj54+UXesZ/TdMeJsrzZjd8WjTfNtUAtxVVsVrwuIJfJP
hWg7q8bpBxKnWvSpDHny8hE6na5zwBwvOpv8YGQTL75maJQ3/chtv4/HVDkSUfK4TwWdbRRW/7ki
ABaA/P4+BKRjORsvYYLH3ru8fv4heBLhz3KMw2Nrq7pyhXJReTMq8fTPMCNVdkAlqA8S5IZc89T2
wpmJ1zyl+NU40UugdYswas+EqzJXHkj1Z1LSKacAIYYsXW6i4EAuVj2Fcx5zwSJ1ObL2ff44xVZz
0pok+kF5WjziTsKXytZ4EeWdLXqNtCUvaJwkM3Yxz4V3ZVuo+45E2/zBk/105qm9VHxHM3r3irql
Ne2VDJhO5gejnX5zQ1Wc8qChWGcPyjCcmkRDdSAia/GbHsL9qZx0rj5kCMQ+HBtRnZpKdfv92Olq
RVHbi+la2diAV7xQHe/6BCm9TzkNppOvaOFowxUPodmDiei4+xjRjsjb5Z2WPaVJxoEkKA6g3bcK
qld6XKXWnmci/VMWR2Zy7cx90D0zhNaejMkJZ95lVKAaqhVk7nenLcbfhZMWO6Wyk/AQlAOvTF6k
Ii1HJUYvdl7b6U/FPKv0rFgEo09elczxXplm3o4x6XK4Im+iHkOFPA4/e2aGPyHr5OnfiyazohnI
zGm8B2jR/bA6OwMmSJHW7DZg6WtgIwltp6uFPVVdF/7LeCopxpxmZTb2lwG+JLidm9alrRlBeU4p
lB/FvHihyMHVboy/hvmS0HZ6kFXBIq/wL+o3NoS1E3r7qE2m6l/2CySIbJdbQy8o5tC3CJDdzQTo
QaWMAZyouGwH/ipXvMFGl9ykLglYeZ4UGGHLT3CcZNpdNP2/LfveDB6bYlRykwUyk/iOi63x/w9I
zRUcmSyoT/QXe+Q74MgsVT3SF6JoucNG7UqPjDKHNDdGRHMOOUhhxKZ9GULxf4Sr45GQf3RzcLNw
9IbSrnZONnz5eL1WDpS+/P3NegVaAzgsKcMzF4O9A4H2A59z39LKY2ND1j6w2OGbD6CyR0QIY+4M
XdT+koOFOZSqa/xRAs+9pF2cqcpKiLwP9AZPidB4jYpavckTkl5b/xei9orT0CWzTkdveW5zMAqT
RPcbcuaJ+UVT5nKDo7oCtJQ1ENEOiyq3drQb1aDQcVJ5dc01wF4TOVIxhc70D6WWGTDiZZsu2Th1
chJYB6g9sdPdtPDFEFV9+D8Q61Y2XZaVVgels0z0Cq/NCU7+YEYFMaT45aX5VtvatS8sJvrmWAmH
DNu2MpD8PHSUfoOCzq4PO+92TMrs68fLtLLrssSUSUwe0p44O+veaJ9pH00YPdqdc5FSqEmR9b+/
IUx577Nbk4qWpfgm27tThxCgjKAgzi1yGYNDlpoqCYjFNAJeF1oFmoU2TV59P9GAJnT2c0NmsiWI
9+6W0FRKullDs/U8pRXTrYlgMiLFCLRMHWIATkJo9PGOvGsnfEKyQ5W+pY0o9OYsPHSGXCenypkD
qDK7z05+Gd2Xr0iXrJ0omRIkDl8pk98uz8d7zSQt+fgnvLtKbPpy2N4c3LDLhVqOeXlWuUyIQIsf
KMPgrDZpj2unVtqGsjWsMdJCQpBg5pJaGEd5brxeNntpA3iNjzShFHhzuArk/oGvjuPPpN5kVL7f
p531kRZfmKkhzKBYmr2EL6EV35nW15CeyoAtHkHD/ggFusbD9HPWiwsNRPKGdh9qVahATom9st8v
PGnkbmlnik/e8LcrWyJrcqV0rwqLNu9hKgYEajoq+cj5h6p++nhX1saXnKEaZDbPtJp5o6vdoVOa
X6W+pT26clxlARreoQJN1IlxMzWufu8i5tXfqDyFUUpH+npLhf1duwYoJnlCV4+KaEwM/QaFdfUI
NCy0eB/Uh3r80oqqHMCDqmW1xV5c+03L39+YoBgpPuj0ZbqZDIgTaVhGXwKC6LoN+suEmWRNGhHE
OKq25hDrgbGbsEY/ytpfH++2xzTfYTPIve9skn+lsuL23Hk1ohwjPQLd36FiPAz0TjdjxacQds50
vvnx99ZOl2TzoHqmZjLL9jx4WcZrsVntlGxLHmJtcNncwz6YPTSNz40LSVtQgtxn6aZAwZo3kVXT
uqhLBtuJuzNPc7wm4M95EH9cFquL0p7acf4d/OjJcYuror4oxeT+WDbuzfky684Az6dTAnRR689d
ZGUAY+THj7fjXcIko0vGTuXNK5Rg5CfNw+egQwgqLIivhCM+kbsrvrbJkl1G/J+DxpckglE+Vl0W
WvyORaOrgymOxEN3yHtxrdrtbiQ7dCblx8e/6t1zwLckD2Dz5q8qldaezXj6JmDg7OlVrm/kIGuD
SwbPE3rsGHHRnd0RzRq9q39lBuyLj2f+rjdh5stH3+x2qNoBjYNFd04d5TtvkaDZGy1E9H6Ttfru
F1C9l3a8iye7mYQ9HOa9fjD/EZfQSRlW2t4RN0K9NwGCNTjuLmvzuxi190tWhcGl/SxnetWU3jQd
QFrzElSNij9wfVMs47npgoXnE9Kuagg8eCUARN6ceKg3nsIJ2E//5+PBl3n+z9lncGlXlWmai8aK
u0ML5FVoz0X5lIj7ON9Iu9eGl4K0KhR0w6oZXu8U0KPnybwvbRhEF514pi/57EFvBvrxMH5RNFcj
rSbFtHVXv2tMDC157HYpR5gByw535gBJYl/2Gwdy7ZxLgZilK3RF4rH+YKULf3Tnhs1uVl4/3tCV
actKZb1C3Yw3gO6QmRDyTSDR48ZRWRtZMs8kctBggTJ4APFzm3X6S9ymG3WBd6963XAlE+1LkAR1
xNAiv1HFBBqLl0Ygje7RqI8cltG8pMbEh5Zz+saJ8VapjDktv+A5Tn6lhcfe3SpZrhx1VzLTWoNq
OGhNA89jOmT0xPD7Ds5U4Rz13Lgowmb+krna4JbLYtld0HA08xCAeC6zVFeyVEvp27zSF0vCPjvz
JoFZpunnsN049GvLI1kqbfBArzc1tDDgoxUdvN3pvg2/VM1WsefdW5ylkezV0yqEURAnOCjTPRDu
CFpO8BtfZtj3m8dnxXJdyXLrDgR9nbP87fzUVN0hdH6ngb3/2HJXBpc1yuDGg2kC3XoYzdF3zLNe
0yfN23ALa4NLxktXOD0Jqn8tjMmPKpugPV82ccl60c2vE73EqBqLLi1Dhssp9wUanh8Pv+J3ZFWy
cChGuJrqdNCt/iWojFMwGBuHcm1Vlr+/cQfZbDkiNuncPXSzb5Y8DU72ziou0iLXQRP9d/hiqiMH
XkMLqFPbG9CNm61cZVnad65tR7LW0lMMaEk8WkWp4QCTd5obwCu7Fi3qM5r/4TEut+7BtU9JhpsP
szF5GSdHtZpdPR3D9GY5PTZ3l2U8XbbFku12tpNSmzengyCRmOz85BThhsdfm75ksqFg6r0V/uvX
Yjoweq9u/K3SrvALF01eVg/TqETRcoPjr9XWddXcCye57OTLsmEDT8a9FgUt9LHkNLfasTUvO/j2
4qXfHPwAEdzEi3BkwHH8CFlf3Q3gIF14Tcl6YQoyggn8DcAVhXUjPO3Rgj/y8Wqv3COyWhgoSxvZ
DbxkV95kQeGb0Q3QLL/ML1wZybIGWGQgV5fd1AGqt6+u8drnW12yV1yZLdkSjZD0cMxY9rh1dk0P
Hdn5fdmySBZUWArwSMExZyEc4zXJv/SWxfAbyjArjlLuU17MQTnSnLI9pOJ+Cc64V1kl/+O5rwwu
a4QBDIRJCRN1GXyJ4Qk7CnsrLFtZclkfLJhBpkNqb/8mOJ5j7z04bR/Pe+UoyupgUQDBUlGXe899
IuIgtwmmi1MnWRlsMJk14Oz2MGuvWvEMB4h1udRpWdLNVyHwiYDr4hZJnBy72m+exBWHKzcB12C8
hxo92ZdVIeNbnMu/c4/sy24LWRKsTFuhwGFsD0Vi7eYOAvilN7YlGWhjGPBhlstuEK9DJfajt1WM
XTuHkoGqfTpRUWQ7zflLTmpWEz5+fAzXzEe64UYnpv/jwMg9KbyqvDbq6G+G7SuDy2JfmVUY0zyy
m9gm3UKWoPHSaFrW+YKanthxbkyHJKRBeIAwg/Az6BVfyt6DevPx6qysu6z31fEmaKeaMh2ccHou
IPGXTrVxFa0NLV2is9HbkHQ9thSMnVZYj3E1bNxCa0NL5hlZNcoeNuapM3ScRcDJtrzW2tDL399c
/UVIG8ta6Kx6Uz63Q/SF9qIba712WKS7My6KEB4Y1kOGYbSvXBImd8Vl+yhZZmSEFrwJj9Q6n6+h
rn6Dg7tRfVibtmSaqeuaSEYaFcITvJn4bqajgeFopZLvKqS4tvK7letClvea0DTQpgK31fY3WFNN
ob4oXzcreSv7Kgt8hcsDFm3R2sOoi79ecTtsWZm53NB5jJNJmQf2FZeejU+u8dSTL23eRWvDLzfJ
mxPJ+7A6mQXDc10gwO5PiCxTD/Mob1x0dmR9ryJP6cJhYqhL2BV54G+trR71a6suGaoiBljvAavO
hVGEENO0esO7rNQzZDEv27NtZxJue3DjU3Muy1c1aX0lgQEeHDerhcsSv5NHGpLFRi2EJLtjZSZS
ukK7r9t7p7i3kidNO1629pLdwhYPtDFG1aVaOvHuNCQoTkAbjHrDL6wdHsl4QwM2TusODcjx7MbO
xMGo/hQub+hbzwdr+yBdr3osUugVnE5qk0N5Mxcog7JW5ev/x1UoYwXplAzTeKlLFlZ7HXj1XY+s
URdUGynqSn1VRgsCje568M8IOWV/ZignPiZcBPd1bu4qQZtTqzpsRmcr3lQGD+LgnGycuLqSAiot
To7I0tkqFKzstowRFIY+KIHB4LQeRsTl1TR/44bM9vWiwyqjBEfRekWO+BYCNpW6N21EkgIrughy
CuFAvnk9Z8qbpQa3PORMrrWfwq32S2vrItuxmSM11rIuXvfkJosm1OyjMuhvf2HF0cnQQC1t1aJv
lsnzwrJ46MuHlkwYfbfUjf+WntPK//s8VLSHjzd0xb/JHVM1hT5tCe/iB3Livv+z3C44N563Yq/a
X/QJGQPYwar8t5RC5o0uk0/qrWSv5GrqRUBi3ZD7S6LLguRNRdVArYzxG03W51/1LKwt6dQVByfD
/+JFvh8Vxr+lgwibjSb3RC7LOnmxc/KiPx+v04pfkFGAi8hX30EePwjthw5VMHPp02dudQlfOZ4y
+q/NA6FzZXb/VAVUVRQHxqeyMLJLOqmyA5LldnQZhetdNIeKdszjQTiImR1dTSAr8/HirE1fst9M
7TzXtPhAvTw2xhOCcc7p46FXXMPfNnhvoquUSYYFVI3DXMZPnaHeRUF/ZcfRqY4u6p3O8kgGjDhr
3ao6s+9GZ2cE4irHzj6e/dqpkW7fMaQVxtgL6OulsfPGdG9V9T4dzMsiQxmxVhXWMGdROR0MD3yR
W+y62NgYemXm6mJub9YdFYrMQ9WpOdCp8pwifjaG4xcISpctjAxYMxIEyZQUsuYwROJZtEndP0LE
tT2oLmXUbji3lXOpSjvbdkHstRBi/8aHywOJSlX0op2VIUtg5WNFn4z5gBSeONaj6dImvQgPZVJu
kSTe92y6DFBySyUOzRGJMAoKpyAStzzlf6boNfjabL3mGlJBWm6+XvJ7dBm90gs9Hmu6ERCvm6ca
1Ww091F6uqgHjU6jlv8ep9RVk7FqDRiEAUCN+D5XxQ5p0I3NeH+fdRnG0iIwhvzS2BxCVTvTLuaP
3c71hiGsjb0YyBtD6Puwn42BCB3hhtt4LJNdWuRbSfX7VqbL+JW57pAH7Rg8aa19qKt+YWffsrr6
+vGmvj93QwZsdmoKhbyZykMoiKZcB5JWqGz1hlzxzKq0MCJPzDq3sumQalaIDKHwdq1pnfO2qr7p
NBj9+CeshEAyRnMiXPb6GglPenPTsL32p+mqzuadHqQ+vPuPP7K2TtL9NdatCWMW4MMgrJtJnfdd
5W4czfexjTqCZP89P4ooxrkbYzRIewRzYKnuEca4csfh2I7aNdIVuxKxmbvB+q5bxuHj3/P+ouky
xt9GHLNUO+whTinVll+IhyKj2EPf2qx+vr9kugxdQt60HD2tbw6oLKDvW+Nip40lWxta8trog5aT
kWEUC5YDcNe9khobtbK1oaX7OKqdyehb1KnrenxEC/OTF2wcofetQZeBSzR618iAWXLKEGGEfm77
Goz9oRFPH2/pyszlDotwE/UmqVkUp7CenKbxK0CzGwu+NnfJOYdZktKVnbGpjnFaaPXke8SGhLkb
53HtA8vf3/hQW/HgUiyTB9xS9Te2fS+8c9VsARXWhpc8EfR+q2obhg+YNTomO+Ang3IeIZ98vPgr
9iTjlupwjnJrqdLE1hFpBSSAggVdRP805JyDjUVa22HJCdV56mjQ+wHQtMnnVAA4rLONAsra0JIP
QpukKeOaoacy8BNmjELg1cdLs6zx/5bgdBm3FGmdbaHa3BxSEFfCOYLAjPKNM7+2r5K14hb7yBvA
pFXemSx1T20PF4Y21sa2rsxdhixZCej/qQDUhbzsA1pP1+aQ3kXZcFHapcs9Fe2BYhK+rDkMvGW7
podSzPPHi76yMHIzReTmrH5A2uXQDfEB9r5C5GDN1mFItmrOKydeRi3NaAwUisbclUhZCtu6duQF
0K/BW2y+yq/9CslsFwUiRFtIMWL1i9VdLW6HrH20Hi9bpMUY3jidQdBKArjhX6eTIb86aOgRmfsQ
1MXHH1g7PpLBGkPdKJqaczy1BmG5R3rkXYXtZTeV3FGxcmJHMWmQeRiBelqqczJq6/jxvFfyCke6
X1XkLFW0MxHOzf5YZXHF9oKKGvTfKTKm1hauaG11JOMFcmE1yAn8/Uo+lX4O+2GzGrPi0OSeiogz
mqi4u/XBrMz9oNs7JTb3H6/O2tBS4mvG+VQkqlMfKjM5KcN0hC952YGRAVGqpRgBTqE5WGN7ztXw
DsDbDiHfH5fNfLGzNwdexHauorhEys5yT5BI0fHesKWVzZQRUWho9SVdTIg+yjg76QvteaY/CNIa
6nTRm7EuI6N6znpmtUHzF9M16OGnKruswIO4038XxprMeMwTm+ctNRuQFU1fyijZuKPWjot0tU4x
8iCFZdSHvm8qNHlsD51n77ICj25LptrYUzj3RmP+cEs48zEdOnbWvJXyr01dslDFClotqnrzR+Yh
fFQZOTqitf39osMoo6IaF02QPurMH0kTiV1rDc/opvxz2diSiaYod1U0QTB/OKgT+A3aQ4iyZf3u
stGXK/GNGaVVHdm8pCgvioVOthOT11QVjRM+Hn3FkmRcVFlW7QQ6QnlxC7rUI2Qz78ZSwHUY0617
aWVfZXCUPYuopA3s9A/gInGyUaz62uRh+/DxD1gbffn7m+Xx0EmJm2IwfygqnQhc6Hg6KskbHnJt
cMlS85B+koBHpl8LDssvrAYJ2ybc8r9ro0u2SrcaZAA9JIeGrkbAbPI0D0gQvdk37uzF0b4TC8tN
EgPgv6lJU4l/0M1+Lnrk473JuW3DJt2NWr5xPNcOkGS1xpj13mil1YsFwubapVHHidI7mr2ueZFE
gK7LqClXiCqrc7V6QVXhqzBou2PpMOsBUsePHx+ilfBSxk41jQjTimfjf/rMrm+HxDOP4+yiENbH
CaJfaY5iXnJRD05+jmTQE1rjMRq8+T+0H3mq22JXOtYtTQBuHXEhZBgFp/9axayIPunCMflpVFN/
3SFrc9TS7tvHq7Vybs3lKLwxuWLIvDxLm/BnG8LonABqoztohPvLRl+++mb0AQVC26jxdygbf51i
fUAMc7Nr4kqsaUoGrdpd5tEnoH7mGD2Odb4z0M+j3kaZMHlIpmyXK1tFrxXrMyXrxsONiKQ74tlE
IdnvJ+02USiyqSLZEc9tOCjvfRM3pQsZPXWNaqfBk8VgPNX5N2HDg4PMHab0t0raZ8O0r4ckOX28
NWtmItl6EXWxMhODPuu9vdec9uTF8YvVGodmCE4ocT5//JmV8yVjrypa1sWqkevPdhvC61ZS34RL
vLFiK79BRl/RqyVAGUfozwbq5lxG90Nk0VxLexJYooIa7se/YeWgyW0WqZto6ITa1bMXua8xFL+4
LW+6sv6EwuhrmkSnptx6lV/xwDIey66RsyybpvjZesFgXY2DcL+hwYe4s63nXbyxbmtfkYzeyc1u
sriiflhGidaFYaVfhEr6PThoVn+8Zmv7Lll+TRdcOiBnxc+61YYd7UIGxO1CZ2NH1jZeMv3eQDle
b8Pip+p5nyxPU/3ORe3Aq7pfaZrQUKa4DCQLNOW/HsxDcp4LqmtfPFr37MMazdew2rrUVwr4vA//
d3SKCAgbZ0n2M23tB1edvoXoci8nazlV4ZR8daz4GAcxpEzrssqRIdk9L8ZWlgx6/nPh9UO9yvt7
FCiVjW1fOVkyWgt9x0pVg6p60czc9K08o+c79UFa3nRbMfTft/N3QiEZsqXS+Amgh+m9jG52tM1z
VRt/Atu5j3T7FOHM9CqnFbz1FAftl9pyN/zlyoGWwVvCiRvHW75K47LKz5Kq2Bf/j7Mz6W5Uh7bw
L2ItAUKIqe3Y6SqpxI6rmWhVc6/oeyHEr3+bem+QqwrmLc+qMgBLqD1nn/2Z62yNPMSm/jsQZOZC
KyO86VsS1NL7h4fwkaNhXDUwh4V5OmUVcVa80hb2MlvJ1WQdvs1YiW+ISBbhDQ/dsYKHvpfD9bgf
Kl4BtoS04fPldWBhptrKLgrqojMYX/yEhj1XAAPHr3FaJbsUYNK3tsl1DELnalxu6W3WuiDhf1I6
rWp/xY6+nY9j0hleGhAgUnICW+/z5TYtDQVrTcjgau0Ubh/9/GPvTZ04Qb06Dv3XPd1aE/QYNMWM
Qv3i6+wrfMEIIE5I8V1++FIHWbNfQywPbGLEf0oKfoGjX5QenpJK3XbN8OL0V2ZNbOXX0EegzPCJ
fwEU9UsncBtt4GjsJ47cNblY+Qx/NEYfLAS2+qvgQqqaCufn6FZunm7bBsaLZNvA6VcBkmPGonT3
HdCG+ZECQWf8TQK9J9xxeAtowxvAuyX80FU/ZHrjoxqi8h8Sn2RwyM54kLiny13+8Xxz7cpolHHH
EqCSfFez4Uyd8AQa40vbgWUgTba7/I6PRyTweP9dPrLeVEjKFvmucPoUGI3AgWQEFNU1DPSHJ6CA
2UopD0jNsCxT74XB0MYDtLZqR5jkM5JmoLt5k0ruGYHzrXfngCQTPbg8Sso1Lv2HHYiXWxNCwC6c
y1p3RxYC/q2H2bU/LOQNsLrVtvZUuTI3PuxEvMeaG8w0fVADCnXMupHcgKASPcL+3btm2QVQ1fpE
XHIBmHLCnpisnb3XspPoYZ6WzY7AtVeeLw+Ehb6ypVUCQZ80gYgWSDzQEESggQv0Orgd98EdTGPL
lfPXwniwxR+6Zn5XT11zBCAylzvPzcPmgXsN6QB1cYnffqUoSy9umi6p+bhBMTnIC5dbuPCVbGmI
5wdayzFuAXoro38ZTPnDXZmzNF9p2tLz57+/u7J2aEQ8pB5/kXnIgdiEvfvU8jXp29LTrQ1Kh5nP
EOJqjkkwyDuN+OUhZ4BhX+6bD09fGGPWxqTbXhvS8PiVOIH/7CUzWTOB0HdXRsDBXPcOazbyMgdJ
vUvSV6aq/rvBkQhcXpTv/NuDkLmmbFlqiDUVvczrwX+vxhfNZtO3RIEIvwftUNa7HPrkcH+5LR9/
jcBWwbF6InWoxvjVK2nwJGrAYDfwW1mTSP2R2P61QQX/S6N/N5a4GosI/u1AY/dAkCIOK1xD7hqv
6f0USA0cIh9BCe1OlanFCC4DkqLjLiwAtxs3CsAGBnZ3CR/tQ94mU9VsAtfPQTmbJtCDPsW0B1x1
5dz+8YQObA0djhkiTUGvfFVVGG5kIr+wcSjBOECoVFRY5NsqgN0PnJov9/yH5xD0zLx+vesZzSIK
03MtX03gdU8APZbbpKTpDVAc1dbLZyZLDjfiyy9b+szzKHv3MqYQDxxTTIuEYisBAWZGp4DSVK8F
f5d6z14ziiAGzs0nLwam+XTcm7rsYhBpQ6iMEvBKK9hr7XUCsw5vW4JzzcBhjL1s7Ub08WwBMPK/
7QMbm9MUbN8XoeJ8fAKaZwp3Piim9BakkSS/JgSNb2atLibqgXctm/pIoE/9ViSBAWs00Ty8r8zU
Ql9YjQi6Xf5kS+PDWmW8TIadVwX0hYkIo4I65M7UcLXEzfWF6+Gt77GzXX7Vx8dItMtabEChBy4O
+MCXogIW6ysZu67aEp/mrAN3PIdUCbQuCSSKpyra59tYAExOD+hlUIcoZ2X2tXACgP38CJxTBwBp
3oX3iBrEcsVMcuED2wIwBo+zuqtKF4hHKDKadIKaMGrHjYs6nJvLvbD0inlov5sjCY2HokXF2FHg
hHxnimxer2AUfNviRHFlM+aP/e4d6Na8BjMPdHZPAq0KzM6pHhEOTl1wyy43Y2Gq2y5WvB16f4Ci
8KiwuL+oIC2/pk7ZrewXS500//1dA1gjaJ/qwBzBDkmgTISxrmA4iaZhwVe+w9KeYevBKk+6Ex/q
7LXosmIj9OBtC99HMIMciDdjRfAf7gx7WFxhd8C+viti/58//1ACW31KxHbCWroyOz4+UAa2+VWV
kwQYtcgchULCjGv1tQi6YNOAQb2JgquHn7W2IPOfIjXEPACd+/pGyj56JA3qiyHkWatUWfp41pIi
AuyyOgiLIy+BeMlqiuXRh6w+3gwCdMLd5QG41F/WYlLlUQhfbVccG25AsWMmcrwNoh5Bv8nCuIO9
WtnEwcvlly00yb72UTM1Fajv4ghG+BOrsvZGONg/+5J1t5ffsLAO2zqzAuTirFFKHBVQQ/siD+Hs
VfZkpm+/Tk1LbyaQMFeG2lJrrOWh4u7IACoSR+6A6U4ncYgGXYFoR/KVybWwOtjKswIseSP7ThyF
ccAMAjMUjK8oi9J+pbuWmjD//d0CIWE1y0KBD0JwXd7+cccGW8jZTu1qonnpFdZZg0cTKSKvjI4C
oek9rO/Fjpdt9dAn7rjSioUxbFtoKT4Aesi74IUVY/mVZBmHzTOYNkkktz149+SbEyXgHq5MmaUW
WXOftX7QDmOVnSoxAN47Ly8qTNutI0EvvTyMPw60B4GtS/MKJx9M6icn2aACQlTN2B4SRZx02/kD
MD1+gXVG5Tl55PE4M9QHkiDRV7v5Sp8uNdJaF8QwIVyBOrNTQWn+IOvqM+/q5jaP2OlyExfGti1b
A5fNTJHrJSekuNtNpXh8n/rlsPLzl57O/zuwqdNhI4ro+ErBSvoNGE//Besp+MrX/Xhr6qs0GY0I
EvNadQbQULjQ3rQU5K3rnj6P83ezkqPkV3m1V5wEzNSyTT9VottUFeDKl5+/8G1tBZuSfm8iEmUn
2GNn+VbqCdsJEJegwMStq66qFgICbP4275sxVQYU0SZ6JVkS7hoelbco67zyjGkL2QD+w1msULDF
FgpM1rTrDgBkgfmcjnINcuL9EWF8cCO2bb44HIQcYGnZq3GB1noETKUsD0kSOzK/GSSGwfeUuE32
nAgKymbG+nAu9hdOBGMwE/rejZAZcKDEoYBB0jENzAZFZZLdgWYN0ilCqkH9SaZN4DzjQgtu/Q1l
0Ywo5pMp+jvUpWacbToglGBGOiXxHptmX29M6DniUdR9+G1w27G/hUKEvhkfxPFHHaRU7BEN0mLb
IJdQn5o0zvhDp1MCEluiBAC5sEaCKTYQt6T+hQAY6Ocsd/wI2HCkHfATx8jfG5mNDzjK97+MCMGL
l8GUf+N+4rsoX46A7WakSsKtKeHb8MhZLF682OPjoaoB/nrAITn8x+kl1T/VBGQXClYBwD2QvKQ4
DEZjw561Ctv4J4r0qWngtTwDLLu0V80Niq9BFTfjfFfrYMu5Zf2Y4XCShNWvooXL9z1so3Ch4mHb
PrKiCT516HFUsZSFbpsbT9RotUyAsH3mSoCnzoaamm8s96r8UGVe4QFPCIFlb8CELBXfZ4q2NeoK
TaQ2Hljo3tYrRmm+V2E5BJ+Z30wvrKqmaA8Ob5sepJ94442JAtQFZhkulsgX5qm8hfdM4e5o5HXe
ho9T68BPXbRF2COXbJpkP0Ug0MJvMcZY6dPRfNK4G9F9AUEpkJAqaqamQLG/R0L4Zod5zm5U6gfF
gUtfDvusGItRbYseGRdwUrtqoI8jVS2qmKeq+hGO48BuG4/MMCcwyiEEpDgpHGJwbItnww1/y9wU
HN/RT+p/OeknjAl87y9OO/nOA8y/p+lHpVBif1flyOWcOuDmgfCF3z30HADlfYGGcfqtpqynMx1W
id0QTyAeak6db0B5J/VzpWbALKuBNbwxHhayR9W7ctjVfZ+TTTIGFbC+TeBF22pUkX+Iw2R8oCQC
q7b1OnoTG4jSHnWZJ5BYiaQjP8BEBTyXjl2d3WNTAhB5bFSlfwHsh9oH2c3iNQnoeXbwJyfpflUk
aX5HPsjRThEkxa1XQ3HxDDQcEIV0agGeT1PcFu8AUQfbslXw0H8o6rnP4NoKhLDpZRFtaVsN27Rg
rBl2xk/jdh8MKtPboBsQEoGRUP0NXGqgjibV55+nMi3Lr7J2e3ILneRI0cbZ156oeasu45lCKZmj
o43T4ZZwU9WF3+wMaet/XSztZ54THd9HcQLqHELg9HcmUQp8DzVt/JqFCZSXtWat91ADGkq2tA+7
ZFv+IS3JhmVyOyds9C7hFLrVjc9BLG11EmdPTQElPhmBxMYP4hBBt3lfpjcDTHSyOyM9Q/Yjwrqf
OJibyS1Vvg9weFLk02MNdhr1NpmqIv9rGwXusMkKioTrlJvm6EwuUJ8Y8mW88yMHYMscpPgvTSHh
uTQUFZ8OUawAS6016u0/icQDkt6VNZyqMlglJlsAmgESbhyA5vOkHdkWJf9g6sGYnnRbx9VA5yEw
7PZnV3n5F5248uwkUxfdG53oZhtXjDQn4+Z+irhCae7HtPO+hC4IsDhIZBN7cBwt2EoYaWm3/Ose
pooaJG7+SoOs0zfMcyJ/l6W6VvsodAt+5ZHCOnAVGax3KU391y5xi2LnZSDrblmpjpf3/HnT/WAj
szXINAQ1k8Z99CqA591miPk8BY47XNdHtjVjl3LWRW0ZH5kYkl0nHHrLVZFuxj5MVw4tSw2wjlxA
zLv+oNP4KFrtHsh8466Nf+WZ3pYik1D57UQr/3X0aH70lXIOfeQPcBGIe7miZFkYSH9pkePOq0lW
+q9DAIznAXPKDbPiM8Ck01UWmQHoq/89co1DD0RlPvFX3+v1vXL65FH3Yo0bMaf+PhpDVtw2YyTR
WT3yVzPVw85LXroOqxwvybTRA9KCmqQ3pe98GyLIVy8P26VXWnctDiUbipcUfyVUvzB8eKN8uVUo
V91giTNbLC27PkBeNdbarMzEpe9kTfikbKpeJm74WgQZvFQYgMj9BnBv7AVDDWzxStOWBrQ14QlK
1Icy5SEmfOx1G4IqJ//WgRiI7C/33cILbOmy4cIVPa/CV1nUIkdQx3eq3UC66fd1z7fvWIFIWWby
8FUAP1xvOZkGvY9DEqz5SiwEc2yxsiA8DKmU6qSHIEf9duF911A9vID1rA4F8nrNbgjCZKXoZuGz
27JlFgCCKoTC2wLhblQ8DJhAstiEMmsOl3ts7pkPJpAtXlYma6Jw8NWJS/G7GwJao2a27Q4UpK1N
PEFXPuqaPLtMjlc2ah4b7+5gxIxtWiaJOpm4UvALwCRRvfQ38fzay41aiL7YsmadS0PzoEKjCprf
qL79VPAmvBVe8ymn105KW9Hs6SJhwcD7U+KWasMDv7sHgPlpwnTZXW7HwlJjy5kly2kQ5sp99bDD
QBUAcukMsEhm1QZo0sOGU/UCtNShlNFKgmHpldYSUOVlqeom+b9XEn/6YVAbIXusqn/eSFvZbgq3
3YwY59ctO7bAWQZ5KVrUq50qlnjm3mRJAse9AWmBlRcszCNb5Gy8DoYOeTqc5JBNZivTYJT305h4
5OAga1WtZE6WXmOdBwo3SySg2/2JxFyemzCov5mJO/flVEYrSeaFBdQWN7u4JzGnMsFLpP1JPnkT
Du/b1HER8b885BbWA39u27vZqct6ZGM0TCfS4/ztNPGBwT4QpkjR2S/ZY1mHetfXubOyIXysRA0C
24iS6K6dOhU0p87oVr/y0Q9xGGwdKHnvCjl1bNfEwCQe9TD0/Afnvhc8ZygBhdWIDEuXg2XRUeca
pSV+jHWaUAVkN4lQSKHEk39XDN0niqst5PZu8pDz8DNOrCvTbKmbrUNEg2iAm/aFhzB6x7eebB5l
hZ71Au8fWYotIl6fWjJcl+P4SyI9pu2YIw124ihAfVF9E34TUWQ+OdoLVs7yS0PfWjb4OHpuGCp9
6lSSPhHVQR5A3Mzc4aBUrdmwLYWg/5JGDziqhtyQE0gm5wnFVRvGPeeTVzYa1396opHY9COGa5RO
wRNcq1a+1sJ+YsulVYN9vSoQzc9abxo3yRBl045R5iJ5nbh+s3WyapVUvTA0/lJJuwDTTWFOjjDl
KHcKCKcsjVz0pgNhmIdkpaOD15FEa+VkCyu+rZvmBQILFIG4IymTaJOlzhaGILPBFJIIXZ2WWwGb
2NgDPnKah+jlZcadp9QH5w5bQt15YujaMhpPyPtnJdki0mb6YgOkQ0S7TdQr3M+F7Ikf7ZBpcKfH
xPMr+Q1RMc95yKuoioddKprUhDeG+Tx54SXHWe/yr/uT6/7o11lnFN4UU5HFMnpVg0y6E/eZk3/S
HaorP01dgEgDoh+F+x2x2CYsdrpOhkn8yIYWP+R+SAVOzRkEn2za6RT+eJvQJRG6NSiqH7WfJPpL
Ukc1uFylbrLkV8dQwK02gYokFEyy0gh63LPCn1PVeRNkzh3wvK4iO9bWCaJtIiMInMg+dqpgQ4kc
aL6jbW6Gt3HKEBgTUkzNScR53u0gaa1yYIQzBxOyAXV2/J05OXUgSQpwc0BlFEu96CiDgCOLC10Y
5MWq5C0sOLOwqPw73Gq95ocmXNSYdb2pd2SaPNqC6UFCcvQMvtSNykJhwls2sNjbZ3RQMCrLUsJa
/FgR8zLbob7b0y9eGI5esiEBpd1b4XKJDKKooMU6MaAxk1MI4IzzpWOpTLNtUcqRlRs1QyDVJiVD
UL9A/6mDaMudfvAfxjDL2dek60nCN0WTxezWCfs4Y7fMOMhI7pKh6Al+qXB4EyM8FSEe2jZN2ppd
M+hCPiOoKz04FHBZeLuso31Q7F1GfHgMutB8ShCkGS3vqrQfh27Tl3AgfPZEVLsUygWuW3YTDyMR
/1wedUurjLX7MFJTVA+x8mh4tjcEyxgpISd3qTrWfrVW4bxwgrCtVknBTOq5SXgkAUHYnnpgFh6Q
K8yilam91AzrrtoMbZCMxCBkAQ3cdJsbp/5cFaZ4rECnHW9TXq0JPZaaYm06mTFlpkvIEShKF8Mb
maFQ4n6o4Zy/chj68AUedrD/HobSRvQoIcv0T3ds2aHB5fUQ1olekZp+2FF4+vz3d0ctvydcZcVk
fuY0weR0xvQQtoF/QO4YXspQuu0vj6ulVlhHumgKMk8kbPzJPDaLMyPAdGm+tikvPX3++7tWCJgS
IsidZl88nfkbFubtthyKNZX0h+cK9JE1J9p0jIphSJ3vvkmbvWHIsOgkQijPndYKLZYaYB3FSCoi
V3W5/kmk5+8o9E67QbOVANsfef9fOwkaYM2GZOz6AG5R7hfVUo2DXrkPKEFkP+NbsALfynZ6EAM0
R7IkNz6lO0eZ3yjDXPn0Hx+v8XprinDF81xh6fwpnHA/E2hdhpRGZJ7BVUMiKr0JVXI7F/rmjDyP
9VogaeGz2Ur9KqVEm8atzkhN9f02jh027YvCQ2FuFcXlSusWvpyt1Geo70RSLmBv0KAE6TZ0kejY
BpDvrHy8D09GHlJc/x3aaiJh4Y1N9OZQ9iAT48DuzkGWK9wLNj23lL12WXyLUofdVRPVLgmoUunK
jOJ9DQ/JBuGRYOdImWwvP/3DcyVaYy0DPpV+7sWSv2lAWcN/ECA3wzctoBPZowJIuMmm6DTyQvu8
6ifzlUM5FN1efvW8on0wCWyXSCq6gBlk4H4ptwHttPiGTOdN7pMDzFOuCfmgddZCEWddROpGpr/i
IdwxDGaaZackcreZcvKVMMLSeLNWClQvilIC3f1GOpNtGbDXvY/l7nIfLT3cWigED+KR1Ia+1Tk6
xWuU2eFQuXKBWXq4tQy0tCHQb0/6TdXBj7iCLqfw/LUS8o8fjtK3/06TAolQPeGC8NaU9cMwArIn
zJXbi2sb3wYqyzuY7Oi3WAi+GSSptqlsuqu+qGtr9psxVKkTEP02ugoSZUKfg3Fa08x/POFcW6Bf
oQqVN77Sb23XH/u6PfMaC+xIvAPw6U9IgZcbGSBhcM34cW2Qsx/AjhjZ4excRlnfbWMHroLbyEmq
H9c9f/767/Z5v3YLB3nR6E36sbuNGfQ/JhneLj/84/3CteX3ODL2fTh1xa73wunUd3G2C7EnH/rm
38svWBqj1tR1pto1bEiKXUGnbDtFMse9wBXhr+seb03efuhQSpUjR9o7SDHXQ/Wcorh+ZRtaGkfW
5FWdX7V12hQ7WLDcQgNSbyuB+mkuIv/G5OnO95T/qSmGYHdVY2yp/OSqOIVjSrHDPaffV47XPnBI
Cq+bcrZTKsINojWlxq15yKBXqW7Hdu3UsfCRbdBzyWvKNU7PuwRuBpI0v3zDV0b/wgC1RfGu4+Vp
4E3Rm65D/36sdAzpNvG3He3WUksfR7c812Y8o0AzHdq6CH/CX1c75YESJ2zKre7cmH8OaJVCV5H2
HYExQ12JspGo95FpobY4LtR+uh+LaS53ujwIlhpsTfepDHNWE/Tl0MDZk/t7R+5JsFYMu/R0a7dG
pfdgEuIibuENQt5EA00/F+00fk5bKEqvHMfWnK9ok9VuNOW7UobZfkyz4MuYsunuug6yprzb6aZK
RJnvZEPxkWhEN/kkXr2arpxoFvroL914znyRI4e9K8IkeKrTbNhR0wcxNDx65Vy2NORsp9LULV06
OkhWtHTiQYorNPhtPiREUVRtWzdPgCUKHQcSsV0Ww9e73koUKrlbZagT1NusKAd+5eeyleWkl7Ea
ZUrfaGegNN3UzRSqbUS6nJwvf7KF9SGce/rdFkZd141TXfC3qQ57XL+K6FhKwVeu80tPt2ZMwVE1
g7uqPFedmjXYCOnVyXVmgK6tJ9dTHTXdkLZnIRqEOrSrxSfsOf5aVOjjE7pr+5mavKvGzguzX8TJ
nGjPMl0ReWti0uitj1Q3zW/LwBh2TaLFc20dQD8imOu7KjizOn+VFJr1oSw+T2ldbxxmToUeVtaA
xRFuTdNeJ9B7xqr5UXbqaaxR74MLbw2pbNKUDzIECx2X4jj6DN3qSopuYbsOre16vpsQEMubH4i0
gU9FKlgQFQ9M8ru4zD/PN0a/WSMtL3w2W7EuDGEcAL3mBzHmAeVa0M21D3AAPJp4jVC2MKxtAHXU
jyENMHHOYZwUm74iyP9BCLayzSw93bpiE94iYFsiqeEnYoixvOBOvw1lWajsunMxs7YaDyOM97ru
z9DYwikF6RqEcgFhXIvwfBwkcP+SY0PE5sdh77whehQ+hR5EroWh1a4wwb9sjMXWm3CPNxwC3qhb
dTj5k7v7+0rt2tajkkiEwcq+2gmjh1icURMhnuNRwiVo4xR9GEFWXVetk0DUGaRtsQthXq5/6DF2
kgC9Dfmp+6D6emq/w/rXuD/1ULJ+EwpOv3aZBzX5BoijLkg31eREmY8gUTHwpxGFgVmxy7vUDBkk
Vm1ZfIu4TElz43hlUo23fOA0OYYgA6X5RrQpk9/DlPuYZOMUVT1SZW0cNRsH4ZOoPMSGCVCZV0bT
PGo+6BTbt5A5pKNVGWCB5+VjGivs+ph68Zg0G2iBc0hMsv1VW4mtA4JWcYCy3+NvWFwi2JsOcIF2
VgURC1u/rfuZPCxarfH5W6TMk1uHd1ikPjHfW1mhFlYNW/NTM5nQnmb6rIk5THnGHvRsHmy8FrLm
MFh5y8LUpvPf3+22Bet7OUQtOcN1zdlWEyfbvgq+X9f/1qwepBvn+Kn6jMNxtG+H1myQNlsD5C70
vw2w7+KC6WYMxNug8/E7Mhipc+yGPjLxJg1RJ35VVMa1i16K0M9Vm0t5Ji751+ROjTtFLW8u99BS
G6zuB7UEHtNp7LzxwUepFJn6jJ/asqbhv7VpyVp148JXttntzE8jBy6z4W37i3xeA1IszGNbGSzb
tiodnSffq5HdEfWrxHmgdqrDn4A1j1cOIQsrt60Qpn3XOkRE7K1L9D4ZhyOknfD8jcttjOncIT+D
opB0z8Ta/XSpWdZmZ9I0DWLppGeOZomqfiy5PiLV/5m36V4V49rdbek987x/N/N049Nax0adO9/9
t6vYY8AQSgncZ6nLz7kcrjvw2uJhpBUYpApNcp69LsxUNPs6YVdpzz3Xlg3jKjsOY9CTtzxqY5SN
oOjMUH66am78xXhPA6bboIQRnfQfjEz+mR9dD+p43eOtiyebQCLsEsG/k6Y6QJM8R7xb98ozn21j
zEYck6s4i76Lmu9pAiEU1fx3UPDPU7yaLFiY1oF1iNXweseuDuoRKYLQ+wc3ABPchm5arJlbLpyS
bfFkNTQjgRYPe1DJXkfmP8xzPHfhCJs4T0NgDrJde9XCSmirKJsKfOkKHjVnb/IgKEhRbFag5CmH
DP0YwVcvOFz+7EtNsvosMjrmtefrc+4Mu6oPH3lefU6d8bkEIG6+0qiuuW5vtRWTCSOcq4aOZ9JM
5KYkAnGa1WTBQjtstaQoIuSic2c8cz5Mv0N4CP0kQaz9B44EkdiOAsce5kdzVxoBY8DLvbcw4myH
WMDXEeXXOvweolp6EzphPTu8rOUoFo48tm6yMTDnSFBx9z3ial+G4w4edZ94ob62Dfn3cgMWVl1b
OUlrxcrBlOMZoN87movbqS3+JAhdom7ifI0nv7Br2YJJAbMUNyxb//u8a80LfJYi45I50J+jhv2Q
Kve7PwZ0X3drsYelhllnLd5oynqlyfdCDKA5Q5E5spNvivu5YVJNK9NnaQBYqyZKwgitB6LPcoII
SVDU/I+wJlu5GiwNACsOQI0WI63a6Dw5/ib0nS1K9h7GUj+h0mGlAQvJdtf2hRW+MFEJR+2zO46b
eZDpSn91I/k8JP69J9FxaXXfB2kKgnKx90SzkiBYaJsti8xiFDtkNd7bDe0+I2TXEXovg+o7XbNH
Wvg2tgBSx12fJzofzkMSnau0yTbQ5K7huxbWZ1vw2I06jEOHqzPhhG1aD5CnKos2ZBxXgvdLv37u
t3fnIbftwtBR1XDuZU6QAfK626Rz1zwPl37+/Pd3T9eZE+SEJcPZzcsCLKDihCT+67wfX15Xlr7u
3Kr3z69xZa9K2Z+bEbIwjNg5zdoVwatBInRldiz1kDXFaQW31IyG3ZnQRj3EGclfEfu/Tujk2pKz
scWOEboZP8Ma/3FyMHBy470Wfv0Nm/7+ci8ttcCa34HkVZBNKjzDxxwlLCTPUIPb/Lz88IUV8C/Q
N+2Amw/c7jzS5uzR4J95MqOoFQfTPvh/RCsXGmF7vkKVhfpVwbrvyci+ewyVKj6BOcnlRiyMU9vq
FcW23DOwrj5XeYCS6yzq26+1dOQXL3LG7eV3fNiAILAbwFH/IOG3XR07P3R/yAQS7NcQdJZhZaX7
sA14/nxkeTcXvDjqsUkEzQvNieNumqEe0qcoz2G8PoUeveq0gNfM4+Dda0AJAp0T946TLrthy5kH
F8sUjLKYI8TTy37Ns+PDkxbeYy1MjRyzlKtJnmCt228h00JEDsblBBI0UHT7bRZC5VpwtjJHPjw6
4HXWSqVQrKobUoxHLnBrIFVX36CmcLaEq35Jms4CYVN/E4NP7rx8zSBy6aXzUHnfl/0c2E1cfTQ4
tWxnaStDJYXyq8cO7g5bgmqHmlf3cbYm1l96obWWSV+FRLadPmoFA6H5hRXO4aB/5DsUhrWQKLqI
MMPzvsIacXnYLw1L779trJB8b8s0TE4ikeG+kILcox4Upz74LdxdfsXSzLLWN5EUeEfh6WPB+/RW
m2B4Ql3Mmqf1Up9ZVxcNwQ7vWkQjSFL94kr/+UZsRG0R6fNfDU33wVz+gvLKlcXow00tCGyBYJdE
adJoXpz4lKZ3NPb5nahbeZcHKOVIw9X3LMwwWyJIWtgd+oj+H+HF6fyUJXRbiFh0kD+pCaXsg3ev
Y3Jb+phxl7/Th1sFGmYtHZ5x4lJMtDxVGmpSA6daSPTxdNLQaNsymMpFatUCdGHc/S0YRO1mB3zx
M4zC8x2BgGxPqPiW83ytvnqpOdaSIbwiV1zX0Is2Mi5/SjL49BA1gUjKje5IVKJCpSt6s+s6zulV
zBt0or1mpMPYpQnAWNrlbKslqLcTwuHXTSVbKkga14OYKUZVbdzXT54ADCjvGF0jgyx1mbUYwLas
LzmPm6Nxp+EeYku6aaagPHSdU21Gpo4Ryr1WFp6FVYFYq0LWZI6fwqbhKII+OheTG7XbAYiVtdG8
NE2tdcEMcZn6Q1adBBtDcltI3nVyY7yizeMN/EpoXcKfaVTVSkj24wFNbSmhTkqhGhTXnzKDI+kW
pUnOz8Sn2e+S6PD18gz9uM+orSgUSZBEZQ7jbe0PKdmqEKypnzG8QMfT5Rd8PACoLSpULGZGqTo/
yYrMZSzKwCcHZYRzOe/Gr7Jy58arR4ilHrOOELxTA2gNefRqSI8sS47CcNkFehfHxFs5Nix1mLUG
ZJQgGlv6+SkBse6lKEI1HMKkCeLD5f5aev7893cnBCIFc9xaNKdspPmBw0Yjv/kf0r6lOVKcifYX
EcFDCLGtp+2yu7vcdr82xMzXHiEECBBCwK+/p+ZuPGpT3Ki7c3iBSo9MpTJPnoOuKbvWzbW0RE5A
MM3clhVYZl50mdXBTnVMZ3i/spgdxpqiG+L6NJa23bF74MMbndCYn1k7l48Vg1JX5kNRx0C18QFq
md/qmpCVLfnYLknq2L3vCXAVdzY/hzq38cbmQmcP8aQSfppknHq7fADA7O76xJb2x3EC4MpB96+C
9EdFbPxELhw9IerZL9e/vrA7LtrQ9kJTJK6LF9A80aPPGn+Hqk96J0rFVnZmYbX+gBym0UQbQsXL
5CVsZ3P62F7apgk6gLcR6jG76zNZWCcXfmgETf3IZPkLIX443UH/b5BPEUPz5squLw1wmd87QyEy
VQQ67eLF1IM+6hEqDnG/miFb2gjHzCFGqcMKAeyLHzJwmYSDicGUa+N83zVgtrltjS5TezcFSTNk
E6EE9xVxytBuzFxkUAIa2rWq59JWO7bOfADnSybw/QE1L61JcM/qBtI8atta+ff1SSxYOnMsnbWg
F9Yx71503BdJvddzCgFSqoGgaLcERGXT50h6bHgzzJvtTbqhMXrO/7t0U133Zuoy9sxbZSDLE/ZQ
KaFztdaAsLT/jpmDFyuoCjvlLwCagcRf5ioiWwhspPRhrsdi5YZfOMMu3y6dLQHRMqirqqGN8i06
bfN+M3l4wF/fm6XvOxkCa+tuypM5eVYA5H2W3cgJ+L+6Nl/5/sdJ3hgkVf/dBjmAe86nQfQF+PQi
ODZploCgHrkHQCg2UMNJ08fQEDv8CMASZ74TXwxRD8qOpjdyI+TEsxeUzMkag9PSfB2fYAaQicqy
jL6GI4gEGEj9HoJqNbpY+rrjEyS/VPx6En0lRTVt21n6j01845uWJJdR3zmDDE22sbY8+oqHegpk
ngRNetjI+sf1o7BwoF3MpCDgrZuCNvzKBvRCPFEoKhfbStTo3Wd6Tex4weG4wElVzrGCnkoEDjAC
Fqix8R8hTvHUJShfBlFz4xXmku9SjlxJkw7sC4SVweWsiVTB97BI++gukXOQPw2l4TdVF3HEXU8Q
eboBj3/0VRY8/cGUDsoDyHxnf+U+XjhVLmqxp+CAmifD/4H4VJh9ToiIf4Awi3nfrm/80vcdHzBB
p9jTRSkgVoH7HioLvyzL155EC6eKOvbP+67KwybKv04jEjEoH4MrUNAi0vseLUCH22bgWDXj6GW2
1WBeKEif6kOWd/0v0gVNcRMHE3GRR3TIutA3QfrVzLN4FOj++0UnXe9jNcvX26bgGLeqojQWLPUe
NdXtDgKmZh8EaxpN/2rf/YH0i4mL6pwCBdyMVwRfZBDp4sHYEVeWjkshf/KKJ8UTzwcQ7+aImOJd
Rnu29Tmr070a5sG/n+WMfu6kxJvSVJFs7rMe7+jPFH023o6bDs9CZrSZwHwq2qYByceQyKPI2gi5
Kt6NYMqLWN/uxp7G4S8wxnZrEldLR9cJLWSDIk9eZPxZx2Z8NCZvH5q4/nl9SxbiFhcz2gKnpSU6
ShHD49UTlhSNMvW3aUC0p8v6S9C3azmQJSNxPIgGnWia69S88AZdh+CDiSBu0pIAxLG9mm4TCiAu
TMyYOAou/SNPdqr54cJTVWV5BJ4s6G3Pobeyagtz+QMmpgIRNOUYf8mY6U4khc4O7yP7eaS3YfVi
cHr99yKkvZg5hAHiL5aHxZM/JyCsbWu2RYfJGgnAwj3lskkSls1Nwxv+9K858sH8IBzPn5ZFySaP
VslkFs6viwljA+ih0SjlnSdGq+ke3LvVwUJRVKy8HxaOsAsLa2kMYpZEty8k0tO9AHCfZ6DRhfq2
OelmONycXCUuSGwqmtD6Udy/0Fwk5m7qayIR50UWbjJuUcS/bpRLK+ZYvE6IF7bQVHrWpfBPFPDp
lzwekpW3+7/Ygw8cpYsWk0M9RqiIpOcpTCoogHkgMenvkF31UGHnpGSfQgC6JzBAR7Q6SXjG+I4P
Xt7wrQ2a+BtQ5nkCuyIq25o6UhrkKlPMyVY1ZVZBOaWkjO1JzcFSfKhHIR54ySb6Ijngeyc8gEz3
wNNRnfI81/MmpkOZIk4GCiJ6AveK7zdASfRWHUSS6fw4VWkVf+KsB5Hx9fVdMF8XKsXKjreRSORz
FtY1QO1gJO+31EYgl6s9ANBui2n+AE3V3YCSZCOe8UJv5J0meWCPnufdGDO58KjJQ+9+ClL/Z+is
ENA0mRbBRtn58VqWb8lBuC4bhZg4HnP93AL5/KSy8oVOzP+mSPEy1/naI3ZhN9zGHygd5qPypuzs
V9CkfOBa8l+cyib91DV6XHESCybltgFoCV3Fss+750wl8qFKvPivGviP22InF/qf9YXvjzKSzxwE
ZDuO1xcIjcbyrlunaliagBP+QYEGhVpihmdORfqJWq0/xXm31t+74ENd+D+vRSRMy/mzzc2FWh/s
vEP0XXH0qSAh00Xh52nqc/ZzJLRt1YoZLk3p8v93bz2LAMOmtJMYtAb3OBonZb0p0XfQ3maAf3B+
hqNPpzxOz9Cx5PGDBNs30q69Cd6u+5EF+3ABqyHox21ieXoOaP6KwqH3CHZv/ikgUQmCL5UHayZy
eaV84LFduCrLGLSRZ698piwe7ttGQxMBKqe2zPkhjMqfpB8ORYd6wm3zcuze74esmcBuB7EsETy0
oqg2ISgC7/WIWnkeITa8Ps7CAfgDgTl4yVzasH4Gb2mYP009EuRnyEXSmwgQYuLiLxXRXheZKT0T
Bv5XKK+hn3hTC/RiXp/AwgFwgZdTDJKLqh0VBFZEfmc50Jct8tQ6RFmvSIAFuj7M0jq5Gcx8pCHk
DKpnk/rhnUFs+Oh18fNtHw//a4VAPo908HCLcKj17QwUqUCvOYQrwcbST3cylJdkJ/eg1fwMOhlx
8hHp36u0eLntpzvndEriMgjzpPtHxqr6bXw25sdAMQQfN33fBVFCXhI6IqhEvRiONzHgUXQgJ0gw
I+65PsDC1ediKIXgU50WHYdoNugtwPAzA+LI6vvErIrrLWyAi6SkU98XQzwGZwqodrDBGjXgUqyi
79dnsPR551ryPV80seflr20Agix1IaE2JrrRQbiMkBJxzVTW3HthYZcfmeoCvZlptprfXrDff1MJ
724g1XQ13OfcPmd6YgEo0Iom36ooLMS3GKR1ZtMjX9itGNrSZjtWPOVQHvBMws5tB8EL3Eu/ZByJ
r7M//XV9L5YGcCwZihJtjeMfnk0StPdt3cVbBgD1ATmReXN9iIWLKHTMmYo8T5Oy9Z6tYdAfmeUe
52l8VKxhxxZCfBCB5+mhsXZesZCPUUjEhVnKKm7wxi6iFynH17YELGyTgXjkSdroYW68zUxGuY3S
GS22EAC5iaYnJi5mEV2PElwcDdhxKUAtmWhOYLv8bVCX3CCRCOZJQx76ADfw9VVdMCIXwkjiecxF
qYcXGsRqx+Ox35Vp/vu2jzuJBGi0gXR3qKIzkaATPNBJ0epYslh+u+37jgfopnHW6DAuXocGykdP
xquzFiozXjJUK2dg4dC5GEUNSgNhMz68+G18Aj3SnZRqwOvUq9G5j5vWq6FpPF5SVrfN6LJN77zC
xLuMNl0Vn6vWqkfL2/BTQGFMt33dcQNhRrMoRALvWYLYusHrMwUQPd3XbWxArHvbGI4nAJLdh0/2
EFKNUXigoL0/zKU6Xv/4x/wJsA7HCfC5IeOATO4TEC0PE2keyWx3iqsv3GNP1QVCOYXz5xgdbqhF
3NQRgEGdu74aKYSRIUN1NoDUH0gPyAwdoLmUhMVatLjwCHIBiFYrFlWp9Z79ttMHRS6qIQrPXDky
vYcO088CdbsVwNmCr3ZBiIoycOImfQdN+SD7DE5l+Y+NG4gW+V64xmK5tFEu8JDLucrQ92FeQht8
1q2M7/5FBPF4+msylXpETQHerW6Ae0jJg5fVX66fkAV/5mIQ6Uy0z6ciOPMIAstb1MaD4Tku42ZN
8nhpgMuqvrNQK4pRc5/Qczij2fFAVT6ne9+wcCW/u/R9xwNYr6s8Xpvw7I/a5Ac+0zk9ogXJ/HN9
gZZ23/EBLSEJqi1FelYx9DS2Cjp99QOTQV9vwfYqb6KfAYeo4wYUlP0kJNPJmZkh/IRcO/KIFJjn
65NYCJ5coGGrmgT99mP+XKESDD04DdnmPPmFI5Y/Qxqtu80b+47hk8kHZ0XTIj3UJ2Y+cDBdi8eu
y5rmpuRN5AIMfYuCGpTo1HPLMnvUPP2dEWAzZ7vWBfjxaYr+QBeaNgCTuYGOPeTO0zvm+9BI7i1p
14Kkj49T5KILp7IteBjiSuFd7v0F/qzoXvZdqDZJW/k/ru/20iScax4lcjt6Q65eRZKSeZNBBy7e
DDFu3uvf/9j5ohD4X5OepN9LxaP4fwLwxa46eEktwNIpoZPMHtJ4SrIfgWYIi+5bkaLR9KZDHKWX
6b7zJJqA9qJvoFIPfah+JBvISAfl/5KA+NFPi66wDBzs0Itc6dFd2ijH7v1a0tBvRvU6XTjIINDJ
wSGLksvMxjUViaUhHJunAR8Lvx7HM7xw9X+ReTqbsr/GLLErAcDSUXDufxF0ikYW7t2MNlTfKxIP
6ZmnKlrJ1S5NwbF4MFInQ1wV/tmG+dTfCZLqHI2Ac9Ttmzlj04rdf+y/IhdlqEYwGFrN5Cva8sMT
qb1vykPkDSxwe0gUkFTXD/bSMJeo9t0JA483NBnLKDwDYz4n7MB5Bur/DesYmHoEHfQQbTp0t/cr
J3phd1zIYTgQYmUSlK82K7tkawxUj04QDRrkyvZ//CSLXN5D4FmCOgTbJFhEJPQnbKKnr6KlpnjK
5ip/yK0pngst4lojfCKdd2d7vRbSLBwNlw+xVX5MEymysyqqF1QS+X3eBZ9naJnf3bZbjj8IbQhh
oEwEZ8YqeUCQke2swVngHAxGQ2hWvOll8/9M6EbMcQRCV1UbNLZ+ngA4v5ugiao1GrYJ4ua8KCgu
OylI/mnKKyM24Ato4psIi+PIBSpiQmJOOO9e6WCAg5j4bH4nA0pzNwW2kQtJzEQRxqSOAApH1vKR
6L6Ot36apHd5NBi2YlNLZ9zxED6F3kIg+ghS6jCdfVuZot13Rk0rfnphe1xEIqQOh1LJHO+nEgh6
3oCMjsXeRneSo5ULrItNRcFMsfriXDjWLq9j1s2FTqFmD8S+mZMNQc/kPYNKsto04W30KXHkohRN
PCs82+R8Dv0Aks8U1J1k3noFTao1qO3H1PYYw4kSaE/DmAU6w9MZWN5n1vtVClVZgZik3ExQ2a0e
UJwP07cOqrH5Fq2yQ75D5yET99qriNnFVdbk31GJTvvDdYteOCsuwyOjYxebDAfeEK87k1EZC643
JtdKZ0vfdzwGj1q/S5suPbe6az0IiIMMeStH7vcrkdHSAI6vAIYvLTzRdq9hZuiDmajZzy0IOK4v
z9LRc+IFTarG1EWIpxQn4KPjcQ+MlN+3qIjHDAp/Kxa7NIwTM0DHy6gg5/FZz7xOHsF05L3ZKgiy
UzwSvfZWWBrF8Qsc4hyQelQYJczHz1yg1D6lSQzO6OAmrHLk4hTDeu4gLsbJue0jCAXzJqtA7JlH
wcp2LEQLLrWiySIQ0wZF9+r7erjTuWg2NvbyrW9jvuvyoVyJsRYOlQtZzJCLrvM8wDy8VoQHIaaB
3hfjpQ57/VwtxPMuX1rbRXSWUdK/hlZ3Jwg4zeqCT48h1+zN6XyGkpKyx4YSQG9vG/FyKN4FWuiv
SIos1vzZeAH5QZC13chsktBrDuqdyBoUzXyerkxvaf0u/383GO7QzLeBT862DJJplzEJkd8s4bfJ
OUcumBEPnTSNfBTkaaW6LZZsulNjybcD7u+Vm3ppCuF/p0BNlVK02/WvgDsGEJeavKeoj6LbrlAX
WChVEdmcjPUjcmroEmzC9r4qc7WpSBPuWUIvDr8bN323miFcwDVFf/DOeWiIhhxfg9Cm8y6ApmLK
X40Zg3ZD24ZlfEOr9gFNLOJTr9GHM/fiPsz9FDyVIDfvN8Co8T1rgnJLaC33YT+olzBlIImk1gd7
p+1aummhTt0COD5AvQRI2R6gL68QCWCT4ZBvPJtA6MsmNMo/jYrJ/skfCqJ+gghoavkmL3JfHxsb
imwlXl3YRBfvCHmjFkhTkO5bz0vPwE7Y/N7rvDFcoWBa8Ecu0lHVQ1IWdQiZu7D0nyfbQ3ou1+xp
msHIhHzAmudeGufiRt7bU1TyLNX18OoTNBVOVN8ZhXbsaEZeEhW6L9ddxML94CIeJaAzVY/I+xzi
tT8chNTttDUcQesG4kFrpF9Lc3EckQGGLE5pWz4Lz6s+W5B2HyUBRFSHEndrAB7llchgaTqOE/IF
VOXKSYRnpbvY++xD9zLZSLA5NEcCLbL+xjPmBCC6Rz4sm4f60TbltAWU2ux7vQadWjrAjhcCmHoc
aWmiszLEHEUz9d1+9FUf7a9v+dL3ncAjDBkUQ4NheM1mSe+nzAOExZPxaqlwaQ+ckCPsqp5b9KW/
WjVH0yGkaWeBcWWj+jZHUCU53zQNFyRnhraBFhBLz03iV6cusuJ7SVbFkRcuaxcdR0kJwGfVyGeg
2kew+9rDBYV34GboITiXbaNI+CuHaWG9XKic4ZCmSKd+eFVjD8k8oHWth9d7zm9DJEQuUS7qJyQc
kVd/JjwBYw6jlm7Tcc7NyoFamsDl/+881ZTxmgiWy2cZl5ArR9fNIQNGctPn8xr1xtIQjl2HDcJ7
XaH8MCWq+jTNaCnc+JlKH7s+VL+uH6gFJ+Vi46amr5NOGcRnNPgsRFA9QbOt3pYRmkcDFXm33R8u
RM5PhzCG3tnwSnKrUKuFNmvzXYODYzqCIkVM20GkfrxWSF9ITblgl2qMArBUZuY57DqBLmvIq7Vx
/HYhe6GsEZtWJd1uis0dgKb/u2kdXanUdkqmtBH1+GzbPNTIi/eV3VFdSr3Tgk7j1uO5twa/WDoY
rjNjASubppjPnJms3JMEZIj+FHJ/x9FofNutQhyPNjVAaPv+jAdtNiBNENlPU9mV98282gqycPZc
/DUvwsmKMSu+KqrCJyuzVGyaIihPAkCFpzlYB/gsLJgLwcZIfZfmSEjqHqwhahZ3Clmie29ma7wk
SyM4gYuORYG+OKB6dNHl454mIN0QXRx4x1nMs7ltT1ykJB62ZaKDODr7cRwDjELjkxyT8SuHLNLh
+kFeuChdrCQVzSgBXOXwm7VEZ5PnR3zcplXpT2vtxAvXjAuXpGUSMMXD4C/o5nUB+qkqKg5gp1Tx
dmgppG117Gfg0zYVvzEb7sp3y4i1gFf40alCgv8XINRz/y0PCi5XIsqlVXPCFzmCzj9tWHTKyBiU
duOHaRY9hn46JisedOmAOTZvLZUyh5ra2U8KRXa8s+Enq7igOynJbZXiyKWpZMof86om+lXPftxv
VNZm9B6653m/v+l0uVBKVuZp7jeGP7IiKcHSxgAv3o5olF3ZhwWX4iIpzQBiHZF02akNSYmeFbub
RhbsJHJOBy9e6+xd2G0Xjxg2tuqZRvZHjU3xw/dx97MhWXuQL+y0i0YsVJ/5ZG7G8+CVeluFdbc3
WvifhWdWLqulEaL/xi5t13l1LYQ58wJKcIyBDE12Zfc4sOzbbfvs2IMP1U1oHxXNq4Y5mJ0sZ/pd
EZAqba5/f+mGd6xBot8l8wfln0lhukcaJbbYWmVG740NIaGI7VEulHgEpYPMNzqpufjep6oFr931
H7B0BJzbMSTGdB4g2Gczw59Bca1Pvks9sJWi5IIIeuRCD9turIcxyryzH0aFAc6/9PU/JI+1ueN2
lvGvakKSbm/meEKIEzVgRf6CIoXHdnFX5AGCN9KGdp8hDU+8TTI0+RoD/wKcKPoDpuhZVfjhYJ/t
hSGnSqF17afxXoE4r02jNyVZ/sAKQreNb76WWbDWR7Vg2y71IpUJYZOe+nMlQIlIWVpu/Wjw9y0L
/c0YrQEll4a5/P9dYF/V0mvbSaOsrRrTnqHaVYoj57Tz91aiUfhp9hACrezzh8coYm7DzYzOSzpl
cfUmk2L8PDdYyE0rLODHNxxTfP8y7rvJUJToRzWZ9k2lOPo6B8mdDLyb6m/4uuNHaO81M+u4ehPM
K/YklIHcpmqmazu+tDqOF2Fj7c88K+o3Vae/Q6jUbv4fmBmXPu64kNZPuwxsW9ODQJC+kcKDInG+
Jn39oYfFyjjuoQFMoeB9WL+B401u/UsFQtryf1Mp1xQjFn6+Gzz3ulbwqqR9GyHMdoesxnOX07Xy
99LHLwXRd8eGByzRqh3qNzGOfAPJt/roge7jtkPpNiwatOT7s1+2b2BFqP8eixq1wcis5hCXfrxj
wLaghV90Xf2W1+LV5CXaf4PiJrJNFOwvG/5uZQCk1YDTjf1bEolwkxipjmDL9W5cmcuU3n0dpGA9
B0dN+zYF8ZvtCZquqp/XPcGHQTd+uGOrqO9MCVqg2reKq5+GNA/cz++0P5wT1XyRnljJ6ywN45is
X6d4YkVV+wZiQ76lOfkuy/6HT6HUQeRwHqAkeH0+S7vsmu9s4hEaPKHYiFT8trKbgk0z2GJYiTCW
vu9YMMs5T6Cbyw4yAgqYQW/kEInVBoqFr7txMFgSTZpMSfOmRrR2d7qsnlROgt1Na+NGwRC1Qp3Q
xOVb6s9o8xmoQXuzX/Ty5bbvO49dIxMfvFxF98a0n1dPFbCTGlpaqTzf9n3HgsFHwAbomCYHkYM8
BbBec/TKNRjmwgl1g3dLZ1CIBlN4onXyUonykInhTsju7wv7b2P9421zuOz8O1NGGgNQ+MbTbyU6
zMXG4j1YbNVUQfjvtgEcg2YEDW6qbqeHaSJvsk9+B7xfkwn6OMYDOsgxY5UMwxzG+PUg3/nVh7H/
tywSu6e9ygCBiedT0YNEjXp/DVbJQ1TwlXTkkl04Vh2UwCdycCi8oRsiPGSQEr03nXm9vmIfRnaY
lGPSF5B1klZUvgml+X4MoC6MvEAImR//c5AW1eH6MAt3vxu6hx0jgwQL5ltQKbIPK/LWxlOx02kW
rmz90gjO9eyF4Pbr5QBfzrQqtgkKfQ/pHKB2mRSNWYE4fExnBgSXY+UFEs51BDQI3ww+rrhjU3ea
vY6GKfojbcZGHgYzVPn8vWlLCgdT8iALS8Q5TVeqDW+gTVs+jx66jda6SJfm7fiFEBqGqBhr+cZn
pPFQHH/yQcaz9YY1x7ZwQtwWo7SNVECzWr5J6K+x10TLpMy2ycRC8YPzyBwzCZmFm7xo4uLBNYX4
aWV6cmIahPXw0d+yLvly/Qx+bEeJCwWndqwuN2J2mPwgvMuULY4Dn/+6/vGlbXBcG4rLKK3MQNll
Gm9Pnqe/eYGcfk7XOJw+/vXs30fxO9/JJqg+gTK6fYv8Mtii3Ybvg2aN6mhpjx3XVtV5D6C/0G+6
igK9pV4+BrsoBrvSTrYq8Hd9ysO/r6/U0kQcd8b4ENTpCB/d+hQsRwWAD1zZ19s+7rizGmgEnUZD
/+Z1vdYPBjCt6sAiqb39TQO4jVBt1SJDH9TY50bbjc3sK03RbHf94wvXsNv5FIKLcyzpSE52Qj0W
BE0qQCU+py9tnnwZ2SoP9sJhdZufhEUzZUN0emC8TA8CekVbn4x0A+2U39dnsjSC45V8cH9lXMXp
oVJQYEG6a6N18QJezDUM1cIp8i8DvzOHSUZ2SNshOLVcfdNzNfx/PINdQnU1VvDeCX49b3p2rIIL
oUgFOd/ra7P0050gRV5684Cwn066GJGny4l67pXWKzHWgim7jU3So4XtoR17kE3dgJxCAERESd7t
27Eyh8CsuYyls+qYcaVSvMrifjplUZ95OxPa/rMF+9F3TQHw2EzRBIBkjg7E/11ftaV5OZZN0dzQ
ZujePoEEUZ0qmsfQPC+87JdfDdHneaDNytH9eHsSt+cJOPpp8ngUnEK8oTKKdu26l/3K3n9sF0nq
2IXkwheQS20eyFBfWGmj2TuBg9Uvd1GZVG/Xl2ppBq5tAOs1ppzimTYHdIOOwHqb3D6Fy6jvLU9b
EzRqzA4tqeSGBfFpQmB38PKbWDeiJHXsAy0gyma6yVClRudTt/eLYii+j2gCRiPA9RX6+DAlafjf
OVRCgIp/MP4JbcyA3MWF2CMfjsbptMw20YVX/fo4SzvhGAlLqiwq+5AdGHDQIIQtzSHO07Un7dJh
ck3CekESddl0UkX4j+Bm2vmU7MuxXCtKLgzgtgH5KE5kSVtMDwYZ0y0Z4mebIba8NagBZ8h/90F4
SNJPrCKnrPPsMRxQluLdWkVq6ddfPNe7g9og89+AHoGJTYJWzE1bT+wEWiW1BZ9ntbtpg92GH09n
YV82AEJuwrD8MlhZbHgd6u31ry8cU7elJ0PnSzfHLT9Wln3hUNm9xAOMFPuQFYfrQyycUOZYcxXr
blJV7x2YILO3DdsOYOQ0MuHKFJa+7xgzwVuH66kzj+0wTruaxc85XY1jPr6DErdhJ+OeaJA3NY88
TaD4rUApHJaXg0S6J55pMKKUCUa9baUcW/YBTE3RqxoDqloi3Bh1baGL0/1929cdW0ZlGaIX4D7g
YBJn7D7KR74dDb8JJIH+lkvN8J0tsJ4A2xEC4mvEOB1shRbkCojzT8kMJfObZuA26oRlU0R9R6IT
DTVc99iF23pei+sXbNlt0KEiM31R+RkovdpePlHo7nV7Zusy+OSPdrAre7w0jHM9k2yK/cTz8TbJ
289ZAoIDy/imIc1K/uDDEi224TLuu22gWZZzglYPvrFtQ0C9ivY50k9/maL721ryfFkw9JzsvDlf
yT3/m536o50OQzoGbq2K0FHC5xPYNdiMbr2iG/rjBMfubb0MMIYtunI4QyYjn/5XaWBZN6DylepB
xXFADgpPBP+rCaDV8BZlSRzvhxIiCp/9NJjVb8QZTQt2xUukqZp+NJtqTgGKHDhoEXdlafPyaejo
ENx2n7oc5ZXXIvci8wwPF5xgKkK2g9EUK2u1tPtOVKAA5YrQhyqOBkrUyE8aUG334671FXDv3RTV
4T+3mYrjSjIh6Ci45x2MSl40GiPasP96/dMLLtElI69AJREwNEccWWvIHiSpOfK4idrZAijrqsNb
IwJp9W3O3e344RGicAqI2qHtS3q0U6Ze0rK1z9ensnB1uP0+IshYPPLUO0yqlpsqxbXhlePr9Y8v
7LXb5EPSXoQG7UMAqTTDJkzUTyvg1Vu9Vlta+vWOK7Hd3NRMYY8r0ceQssUzDL1RKyXyhV12CcnR
99Ln/Zx4hzYwe+T/HrklD5Utf2ZetRuL4TaDoI7vaHPbRWOA4MAfgW4ngj7SC4WN4GvqzEuL5EQH
whtZb4O8PiHsmHayAmUCeDK+3LbFjjnLDvwu/WS9A1D6v22dBpvKi341zN5WbUjcPh5GffCgDElx
DCHnts0soteiECtXxdIBdQIC2028CXjlHTKwNe/lMJ45CAP3CMRvaXOLkM34711kG78OZZRWp2yq
xYGAFGlbGbn2dFjYWbc5BoIvgyjLtjoxhWYzxkH7Ctqbl+s7e7GhD+40lwBcSM8ro6jwDjYaXy8Z
Jt9j4H6MdzeKIGN1HPMVCQ/bS7/h0UQ92DwkjVPx2sTSkhuX/7Lv70IBSCzYgVhbnXwdgtpQQ/eu
o2v+YWn1L/9/93GZhD5ALkN1mkyujr7o/X1ub0LDYmkcozUo8rPWbwTfQFar+JtDpbgBk+VN1a4k
dqyWgbQA3XFBdSJdUXzKfMinxNl0YxDv8nu3MRT5qoTBcaboHSQVAH7BNPBb8KhYGcdmTVEVM1AG
1QnUFWxrAqS2QQ3c7QN/tQq54BbcZheiM4iZjhH0EUGZsakSKKbZcPqnb0S0uW5cCzGq2/BiY92A
fAVLVAn1zYJc7g7oDgbRUXB+ZRVJNkGe6LvI0HQbdF28snQLN5rb+1KBrxmNh6PCUzc4+rjNFLSu
8bj+6iE88gDJuD65BcNwO2CgP5PZQs3qaC2qZZWPvhT4wZ+3fdwx6Uxxv04CpY5hMnw14MOHgum4
lgtY+uWOSTNkvFUwBuqIv3qk3ZLf/w8thksfd0za53BvIKarTpWa1HYawXoAjOPv68uydGQdiw4B
yPY8C4sWmYC+H3S6EW9BRyE2q3xbS0M4AbW2QeuFCVPH9iIrxGXT7KkwX5OOi5We3aXz6Zg2rfOy
pFOqjpQMdz7go9lgvkL05I5IqEfa26p8iYtgM23XxH6l5oeqR0AEjHmM7qbptmeH2/FRQf7Wb0M5
P2hCn1Ut+o2X8TX08cIRcgFsUCCtZjxsm6M12RPzMrWJ+pmu+KSljzu3cRXmcd4jkDjSvCm2Pku/
5fNqlnPp447ZatP1Q9h74t5Cn3drIMVxKOUqtchCrPJHY0fVl0HHUnGfseaxxdveDPU32bC7IGnt
yvIsHH8Xxwas+iiDwDZHP/W+2RGRLtp5yk0i1vBBS0vkmLCM68CvOMHmlsVn/1LY7m4/OY7xTgU0
afowbU9ho81B+uDLLdvh63Xns7T8jt1Ww5iIqUi6B2t8xY+ZAPvSJst1Zev7rubm/3B2bU1u6sz2
F1EFAoR4BWOP7cw1ySTZL6pJsoO4g8RF8OvP8j4v8ymDqfJ+2jWVkozU3Wq1Vq+l5NHywXv/cH26
lYUyMWw0HJemBxzjNBR6JneIdQxlsKJwneS2CYyKOYCESH510KKCUw+RTev8Ipf85bbBL8HvXdo4
o60CFEgEdrRoKyoWBAfL9zYi6NrSGD4MSQ7W0a6S50mX0DC0C2gaFlvC22uDGz4MVWEkiZbdnZuQ
eeARc9JXCV6djYN9xYjM7hM6EfQWWos8NxMSlNnGhQ8Ex6FdxeHlXn/b4htnsJemLfh4enkukLQf
Kg06gQo6vBt2s3J+meC1ghU8q8o2O15CROHRo6JfslIe59T9V9pb9dO1bTBcGRyFpKmklGc1w4AG
p0wfW3TubFjQSpj7C6u2NLk/Qj0Mt5oRlPN99lih3hWjivr9+hasTGCi1Lyxh5Xi+ezs9RYIpuYi
hcSuFOlvIXR5vG0Ow4G93sXxhU6jo7fwdNcw8chL51tH85fr469stIlQY2BTGMJMI4MY1f0EUFwE
WaaTLItkrML7Pt2qDa1stWO6sxeQFE9SEt19HU2gUssf+/Ki+XT9M9a24vL3d6GIyECxLoSCmO01
T7ZCyqt0+DoK1BGuT7D2+y9/fzdBFhBw2YW1PHcMyXqtnIMM8+Vw2+CGL6ORVgWau4h1I6CgBQcM
OJI63xQ9WfvxxnmMp3Bfjm6uzkVuQVOeEpHt+6UD2PG232/4sd3OA1qPh+WUNXgu6oLyhc3ZFoPc
SjT9D1/7buWrgE9wWXiZrf0XPgV7HMnHoPyFV/itO+yK9fyF0sp4kc29I89kaV4bPNF+yiDcGbnT
5mvXipuZUC1Q4ThpSHx5HoBUiLAhny9PJ6fOBQmMX4eQzG5vzO5MtFahMg1g2AiPVnYOfLEETRRe
4W++F/zFSd2VDp1G1R2g6Jj3hzpLvT+6s4etWuDKhptYrULV9QD1yOU0+0CMoD/t+yDJt2YJX+3G
3wirKx5hQraAtrfxAOWKI5cjieeejMcROsa7m/zBNvwZjH09APeLOE5lUB5S0Iju3H4L371mSoYz
TwW6y0PwuR6r2f1WLR2PkBLfqar/DsWZIFqK8LYai8lKnfZND8cQ+T1etF7TwDvP2j5MGvwvYb4H
EGBjmrWtMFLupug7trC2O5BLE1lF7cdtU/14ragJzgKpTyNnX6pTQQmdotYRzIonSLsnRNIsfWis
bDgHZHGaDbv6OJLQvwDJVgEeXHQ7HpvMypZ4niBqig5TRz00IKQkz7fYFzWhydwqJPPdXp2IO9cJ
gMrqqbXt6qYNAfzuf486tFn0Kmgn53hpGfwv6W5HyHXc9tONg1rVbSF9WzpHm5YoCUMSqJ1jkWf9
Vj34v6D9V7Uf7W/GDD6qUX1lO9lXPjQeOwZZuGTQRa3Jv6Hv+J8bvOqQr1Rmi9w1o9NYMikg2Di+
OGEmp7Oc7Qx97nle/ENr/BcPaMxhn0vqZ/Zp8BXl/6AHTPBdXwFMiEaLAlKHXtOARCDkqbunQcvu
0yGY251cpm7cjWCZZHFVeDqIAKGY/FhIsOcdJGEWASCuhwzcAVRa9fea1la7Zxxt8OhH6P1iB7pj
x9n7DgDPu3YMUnfX1/XyG7yP7AeBKkAVQWpYfV+8toLYqO3qu5JN9LlIyVzGrFnah9IanXKnw2GC
yIy9lLbc+TVq/P7Ilj7CdXO2jqmVLuIzKXxPRFN6AdKXHXgeoFobquel6LzmJ+EgKN47OWlwW5rd
/ldd9HW+v0j9UCSltecmeBN1w5gCoEWi1JWV89AJXJy/z2PFrBfIYC3+WTrQT4m9nHEaNWU+zGdA
J+vHxUdn3T6bPOrpBxrI2Rtiv7wYBqOLy/do5AflsgWUALvjvZQXpVA7K9OnoJWe/pfM0JgBG6ab
+l2MPXfj3C6HT15KwYIaSnvYl06b7acMR8gOWxAGz9CHgGR1S9zau3c7ChL5fE5zXoF/kvX5j2qx
CueBBS0vo2W2eBWjC5hNZzBgCR05VTE7kWxGkMWUiuEvrlp8rJpgOahtyyDLgsPSBPXJdngzepHf
p2XzB40dk3XptKM6qpy88R9oZvnBHavTsTowkIb2dZS7HXYZwgWA1ftTIMIiAbaxxe0ot1vaLhFJ
W9cGp7ucBX0EdR57BdQeBHo0yFUfzy6x5oh32fwLNc758zRbClyUqXpCsW3qYrvO3SYiEkpWEXTw
ipca9XKAIoQnxV0a8tDdI9mSeNkGSa+bvYncHem3uZ9496ceyzT8d4FCehNrUJnoKJgzVx08AHpp
BBWGaYzmeVrUIQVYfDxmyJ5eLX/o6pca7U5O3NB28srdGFoK+C7tuPTCag0DAv8n+UVdOoLfOA8g
KVdBxhAComAo+GmFXfYJTeuz/tSFo5dHBQQe6gQd8orvYOjuyQJS75/WBXK4pq5fnjuquykeQas+
HG0HrfyHcglq+8XWRPRRBcBueiiwaGkUjmnWxrIVbPjqDkXNoIhlLS9lBSqSXWMHJPGmhX2u50Lp
uyFt6FtFXICgxn607xxtBTZa6Cf2NVW2/7rMrc+/TFNYLlERtP1jPwcyOwWpwpt7TWpnvAMWiTvn
CYgt51O/DFXxXQeqLndWobviHokumLUAvW7mL5nT9fIBOrFOuvO80f4uW9tTSVsJUC+RaZzt53pQ
8xBZAEG6B9/WqO50joUVnNHBLkGmRcEElPVlIM6e4O19bnfqSYH56jcPcqljgFXkvMfDmUy4ztsX
vsydhcb2Bp/T4/0pHpTl+UkAhTb55Mw+s3QcjGUwvAzZMoGxEM9KoWwjeGPtHigaeBl2P6+ySCyZ
suK+VfgZmowIJBb4du4vrzXPmQKc9WA5PU0vj7zLb4XF7KNceJm9E00fUvBLkjA4dMBWPTkO4Fs7
JXildhBQt/LYnXzQnlpAk3/RcujfxhAnrIqox32NgJdmF75gSOUS3Jv/YB16lYxp7YZ7P9WZv2uq
blliz2lgO0LRNBwgdVWWxW8EL1nGVNkM3SwjlLQj32uLBejMULjd3Rjazfg4eT51i6hUk70ko+NT
XJJRwFD00U4HVCDBzBL8wEEAuyOBk+lPeqhUGkuws/KnqaikdUJOiBbwvqvmMAnLCqrtWWA3+NGB
Il5sj37Bzz3RJD20jrbrU4NZvoEUE9844VBRe4sOqFxF0hsU2TdBlemdKKf2i1zCFkLCGXGtQ+60
I0OEbJBOeW7FD0qkQvURyjmlTSKFztAhqUAVVOwBMEOsBQFIppYYmbCvgAcJRf8HDqvUzi45/WEF
1J4TYvXllwGnybeCzE35cKGhhazAMA/+cdK6aXeVw3Oya2tQhxznyuvGe2FJMhxQXBv8pMeyWPuQ
9O38EoxW15/DDv39OzyA1p/8ksw8Gf3SZXfQvQvaZ9QHOuebx/UEZmuOx+6SIYGKahpqEk1Tql8J
RycbQoVoArIfxz7rQbfkTRS0Ja4mB0+2TQf+TrlYJ/Q4F1CQVKWLkydy2gAc2WXjwaOjbkyBQpsu
oPdoFgB172zW1uULuHsmILChpokXFQ1gEdiPu+BXPUL+9KsHZu3Oi/I28EQyLgv+JUfwb+5agoJx
UiufFPGYa8jLZzlv/4jwApMrWtkVX/28al+cPq3+lU6PIN+4LmU/Bh323zQiQ3ecNQLpsQT1shpj
5K60uddT2eOBOKxF99nLgTn/5uXlUicQV7PnKeohGpa+9GLk9DSqIagSnoKIei/LbGYJoKFyOmH/
K3XPRGidXOGyNPEnR/0STTZ3LcjYZRbGzeTkKiIh5kK/GPXFAaSLQ9DiXPOs7JeT2k2VXGB8Xyav
C9uDqPM8PXl2kXb767nhh8kzMrfLDeHdTR9iWKTvKBP7IBXDOeV2GHNe0OdJde7GFB9eNjCFcTPz
0x6s5Q4Xe79s5giK28VXt2yrjbx87QOMq9mcd2gVnC9qB4tQIp5S2k9JXwoLNDoQcfOS6+u09hFG
uYXnfl+Ca14A1jh8I3Uqd0yguHx98LVvMK5jGaFjkZMi21sNyCRDl/ypIMKa5NWcbuzBygwmkqhy
aFXXyhV7uxvyu84tqnhypXt002wLaXi5qnxwBzDhRAJio6TQltj3gWcfwe4hYuFN5EAldKGErueN
wt3aPIbFgvNhqZaxE/sMDWC72S4fbK67nS/aY75s1UNWtts3bFbooGx12Ig9hEEEeIiKek+XQW3s
xtrohs1CQbOQ4NvM9k3D+zu3BHnpEOGJcGy3qoNri2SYqx46KEyhevrVZ/rBYf0xcNQRy3Q/y3QD
/bb2EYbRennhXATSsv3SWPyQux5oUHN/S3dmZXQTRMPAKMQ9tK/hJtYUb0JIziIEV/8mWQInNCE0
uL71KAReHGLyLrzenYBuuAQnqru77tNrH3Apj7wLrIVGozQwFWLPXbBpp7CjBysTW1iHtdEv+/5u
9EWMkzuUWHyHhguIspyuxUPgElbOLTUDrM8lkLyboAxn3K/cReyb0AIKvkzpTgfhVkViJRx5l896
NzpPdQqSW1wQtQWFvdDt27c2oH3k+QTZ3vUN+LAOhS8wXBipijuqDDusW/G4CK+NZqu5Qw/WKQ/Y
Ixq9NhC4a1thOHPlQsOl7Wyxr5Ezxhwi0VGh8KR8/StWHNnUTh8zMYsWR9t+6MJHobMXHUzAk41i
n/v1li7R2icYrjzPYUGDkoj9JCi6HXJvjiy6VZ5b2QcTLwPWNRYEi53uuZrUueL8gJas+7yZ+6jn
bbHjXrsRVi/vcx+cQCZ4RtjD0AUVYob2iqNXdlD2TMBi/0+etce+HXDr3KLNXZvJcO7WFlbLLs5d
qfAYhv8oHpwlbhl4UkpcVuyzfLgtvTGpU1FBxauzvnwTWlViesErurKokrxBQ9t1E1v7GMPVR94V
oLbUmKLxXqqOxOBBinXr3EE1fF/O94HaEo8NVzbIcPtA8E5AIA8xsV6QZrqxzorHnrN9r7yHAqrt
oxW+lL74fP3DVszaxNykuSu4bJApQNMRT/UW6AB4BLw/9Tdcf820DdcnYMot8yy3EiCz38AHljij
dynRyDzOW3WCdMItSGQndM3jvEOGUEPVE3wSfpBMsuiP6KybX66v00o0NulTiUXwFEZgzRBXb8qj
Y+H2EjMfDx5JCTLym5AHTmgCb/JUQoVssHmCBqsAUu6k3fl5qnfXP2IlUJrkUWAtmpxa1ziwctkf
RtTmoaAz5V9n2otYe4CJX59nxahMkm63AeJVORNPoLRRf0ZXkIzTPJMbXSNroxvn+iACT0MSgyfZ
GMSe7ofI5eMWq8HaEhmOnoEWeyxbL917nWhOgHFbeoz6UZdZNKPBuuojN6uKrUeBj33dBOQUQysC
CiGRfcWRbL2CMjerHgTUYdONsLW2VMb5vlAPze0E16QybcpnX3FnL1Xh37gRhmuDzda2NMdGpNwi
n5Z55vE0TPXX60b0MVEVfMFw6IKPdYlinf2K6myZQnpnKC2171NQU3aJcBzlVHs14t4hIlKXfEwP
tK0yOCRFNc7zY6diVGx86koUMzE7fcBZX5UNT9BZVX2yfOE9LECXJ6kneVwTqmMyVjfJ7jqhid+h
vStT0dpWAuSO3i1+yQ8y76b7wZPZDuVenlxf4RXrMNleRSjTasw7ntQCNMcjcUQE6NBW4F+JmCaC
x/HRo9trWAeTk3WcUHiNUeDxdlAb31JHWXFWE7wTdCUIhmzFEz1Vd2PvddGiUQjuHQjXzO7bbatk
RAQF+QJizxVPlsWp9zZzlsfa94qN83ftEy578y7Ld3yoDOH92kqGjNHIF1BBBgGWjAkKiAc5j/nG
A/DaXhuRgFsWqP5raiXoceSx1bg1ash1euPoRiTI/NYNNZ6RkoJT/xnNx2i04Gyr0LBmSUYgcFoo
leRuDTuVobXT4Pm5XygvHrTybhL7gssZ2b2PCjT1FDbZr73yiYeBcwQN9U1ND+gxvuR67zaZ5XkI
WTSEYdtq8kS7lhN3HPyTNxmoieEJQxn4U4jYVCIafxv8rD+mBUDm10dfWXwTtrMsngTCL+cJuuzq
u8YbxR0Z8+ku78sbzxETuONJtnCCBtyLD+CqIMbiRNOL+tT1L1hxMRO3I/xpAj9mxhOn1+7OU+Vd
pZpjn9n/9o7O4uuTrKTtJnCH5nhwzbUO8XY/xC0dQCTjngpZ3BXNuMetKwngzyHoKK9Pt+LOfyF5
qgmsCjW+qRtbstOOl++Y5dyk1A17Ndy5ngObVRVGT+3w2LHhC0NLWFLROdJ4Ko9tordEI9e+w3Dt
dFlqmdKUJzZJwSM0uRbeQfJmY5VWTm3b8Gr4Q1VMqeCJ5xZvbdcWEU/Vj9F1D2iJ/9lm6H+5vh0f
mxgz8TxT0zf5RBChYAbht7RkxadWMXW0cdFNHOGktxWFmInjaXIuw6m2wgSKqlnMlIS0MKgcY1HZ
W/JNHy8aM0E8pcVCx/FnK2lG8UQApcBlrfiBx7c7StEO06XdFhXp2kyX1XwXFh3Pr3zLd3gypXgm
+yesZ5Geqhwvt8dy5HgyhtgdrsFsAh7l+j59bG7MlKCvaTr3qtJWEihH/6oCp33mTFsvt41+mfXd
97R250m3D0OIDU5hnGL0HclzuXG//bgEwUw+KRe9W4vtNhidFJ/x8p8l0KoArGOc7noLIAMIHh2C
et440dcs2ggBOKdcYHO6EAkveCpm8D/tHXtSd+iQ7eIunbe4AtfmMQIASu2+LAGC2+HxEt555NYS
E75X7kYF/uPji4VGCCCgdQBNEsZPyb01fcqRVPlP17d7ZWiTVqrEK3TuCAwtwDgLoJElIr/ewnWv
DX6xgne21A9Vk8keIJQg/2rrg+5+udmNv/viju+GLgHLA3QLQ1Pvi60fhu7Ovi1ZYCaPFAlk2fLQ
D5Mgp/2+piSM84FcgDPTbaVkZpJJdQuMhZRBmAzVFOxA9LzEw9IFh+t7uhIgTB4p3OGgVYgbWTKF
HRKQvp9D4H0W+Xp9+BVrN0XhAbMpGXidAS3ye3AglIdmErFc6n0miw3HXTMcw3HbKhzDmmhYpVsn
g1PHEMvbV8ARX/+CtQUy/NWaBq+x3InuZOXHffp9RPnl+sgrpwEzPLVmHSRkC/xwzmwgF5HV2CNK
PNDeg5rQaG8JW6ysj0khlQq7tQrgrHeuOAAOFYcyj6izdVX5mFkZWgqG33pInQBOuQw/AqB1Vmma
8JJ99tI/gbcP/CoBF8auTvnOa7aeoVaMyiSVKgg0ckY5AugJfS27Xk7SLeNakXO+KfW8suum6DsZ
vKqyM0wRVAxPaM866DZ2fe3HX7bpXTDqhtBrbYX1atQrlOLjAIAP6xGZ7e66Va2Nf/mi9+OHQwma
WPxyCLTEgx8A+MbiVgPbtWzpm65ZlHG1LhYvA+88pujm+ZS6fAePO+TC3ejFXPGLwHBoYft1WuVY
IZB5nmoQ2PhLEAeOvJdzDeKcGx07MBy7KWzg0S9brPmyoxp9DTdRmsMlDMd2BZW1grD9rnPuOwil
eGnkNm/Xt3fFME3qpqbrKoAAMbYES16LooYoNpZ9xXBM2iZkb3VPbJvtaJ8e4WH/aQk0fvroD/mf
6z9+xXBM8iaIc43gmsKPV8XnavhnbB5Y/Xzb0Jevemf2De3HDG39OAV8Gg3haxB+HvWP62Ovrbnh
sspz0DgwX362/qoGFulyi95vxdRNoBWoq9QF7YFg0P0el++AQB6bZh94856FW7JJa/tqeOvC8pEU
Nux8kc1JeHeM/BvQepc6L9dXZ21TDXdtBiso7ADf4Ew6otazbh5EcxM5ocNMqqYxZG44SoXBqYhn
+b27iVMBAxs+ypxi8TlD3pO5hTiJuSQHV8j035vWxERW5Z1fTn6NNR+rHyUIqLXfxh67pZ3WYSam
KqcyDeoaC87mxo/cEKqGwXwqmy1zX9lQk6UptXGmA9VNd23wtWUnyIrvQMi1cTytDW74KbFljdQG
vsTtGojZH0uTFANJblv2y6TvgsDSCk2BAUcyWw4/UYX4nfnqArzIvtw2/iVAvBs/yIq8z6ARt1tA
Tua4SQDoIvQhNipqK2HGhJdVrcNIOGLdSXe2gj3R/17/1WvjGg6K9gtSBRnGhRLcc986T15wE6sB
TNE4Q11Id+iixNCVHd6LLoyV291o5YaD9uDZHtEIhLzSe5V4QPHVfgi3ADQrVmgCycJhnD2WXzbS
fR0geViVe9ZtSYKtDW5kxO4QDsAxdRRZ7zmt0SmCfpV6q1K5spkm31LmMxA9zXD+0Kles9rOIiWm
jdxi7Ycbvjm4fo57An44VHjDMLvT2T0nt4FN/1IHlBB1dJocg7u0OJTza1mcFh4k10187Zcbjqny
XqIDrEFWdLkDjpCQC3cT3bDEtSU3DlAx9j7YqDF4VZd3esz2xN9y+ZWz2ZQS7/swwAMehs7d17z2
0eOUQ+DzhXVbVOMrNTQTKQaiXTEwggnAjntf+ijS4crUaomOkAq9+X5b/Azsm8h+nb+EAtMMrzCN
U4QJtSse83rKI5YF4yEs5q2HpRCR9m80Fw7//43A41K3k2gr7IXcBwwg3HrY+eGPQrzNrR2JXsc3
8Tg6zMSN6Zx5RbUUsNepO05+AAJeIP2nwCEblZeV3M8kXlJggHeVn9OdHzxWTB/96WlS35v6bXKG
u5vcwsSJUa8K8tDDFCo/+svr5II9ausSvmJZpngg1UB0hxbGbmbrxKzX1urQ2PKzzMad3cdFsdED
u+IhJg1TiS7AcqowzSjegoZFF+fOcSWvto6CtQkM78YjH9JLAQ7KakSnqB0+LPN4FAt96Zru6/Vt
WAkgrnEAd0BS9I4lwqRKS/2oedk/DXrZAGqshD4TBUbl0tFC4EEJfUntsOss6RdJNztM76ADtsUF
t7ZKxmmMR9DWIrNg6GiZ1SHTNL/z55REdmUte/yCLc3rFasy4WDBVNpBULssyTr6T7GE+pCTcYxH
9NI4A3raPJtPZ+U6G8W9FR808WH5MjaB52uW6Ka6S3P/F5uW72mtDos3PYSFs1X0WdkkEx9W5DRD
r1MTJKCVbOKMofsXshVgqhmRrN5kZOSyc+9y06GdRo2GqSABG4o8eUHoHau2zG/LTU2hwawDeTe6
H6COHMz2g89LPdx1ZRjehp1hJjBMutlUouGW7izZx7lFgWwmBzSL3XaEE8PJqS2VEwYlFOyoHPYg
6gtP7WKJf29besO/QcdUhCRnfsJKcKCe7FYvKHm6mRYbZroSQExgGJTsKbD3E3SpydLvUvzfOZA2
/Xb956/5nOHbRIElyatGP5lL5zDz71nTnLMApLyLe3bBHX2jzqmD2/X/2ig6nBvojCs/SQcL/bRp
qNDXehPXHQa/fN47B4AyllaKhF7i8UxDIgs6PfoeN+OSbkTalRho4rsGVMig0eqCnT0PwJpQ/SLB
cnAq59G1lj/Xt2JtCtOJGSgHc2F5CSOc8Tt7hCD87JTWy0KI+0hT2Xp312f60KR811QHBM7W8qfU
Y2/9hZjGvwiQByO3N8LFh3EVo19mfbcXeLUVLjrgg7cKKgaHtKQVdCtmIl7KwBcv0GOev3VAb9xy
b8FshnfbPQ6KsJrs50I49h5MEM1+ykEekVuTvb++XB/LMWAOw8crnXKnQjnqGergYn7lVIy5A6Xn
Qgi0BPtzV5xaJKP+D4plBNbf0+httS3VDQ+8zDqOdhleob88bvJFc0gKZXXVRplQTB9wWapBDjHJ
0rcjMsjMfUUznufvmNPO4iexHNeqIhZodNTvrdlJt+7Ya0ZgXN9VTrvGq+r5hXekbiM7y9HG3DZz
SG+0MiO0WICLq8r2vd9i7mr32bPBd0yixp97NMRc35kVUzOhZgUY1qcLa9fLf1xOJdiNO9zsk4z4
yH/QSV9zdE9en+rDU9wH39v/WrVnQcCdOCp4k8WwHPLQidM2bY5h324gHv6zpr+uN5jh8pHv/KZA
w9LE2DK/IMX5M9nZHbeZfZxnm+xVWIIycvTueVFD8I9+gV66/gQOjTyR5RbX44fxB/Mb8Qf9bsy1
mNJnMmpXFcA54+SsE1YNeQoaF27pt4UM7sbnrs12Wed3XztYXaWsQHpvxYhXHhvNOKXFUZHN5VM3
hcGGgawYuQlUKzLAtns37L+mpe+fQQe03EHrdfl9m00YsWeaJKQGa8d7sz1/wgk6Jpy0JBnrrXvo
2s83Ao+dh2Tx3Np/myBTzWO2dH37OWh6z75xF4wgIOslIM6yIFZnVo9mpa6EUBLvIoGEPynZ4N24
D0YsaBhvWbn04TPPQ/ZlhsxgE9U4qzeerz52TmIi0gbIwoZs8L23jqM1CRnY7zkNXGQaeBu+vtUf
7wQxoWhZCQ4WkVXZMwef2895dK17ZaE//rbRDdfPWOak0A2bXzznwpDFp2EYds7ilFv0fWs/3/Bt
j1RFVamSvYH/QH7qZ4YMXjXp6/Wf/7EvExNoNgwCSup9qc7TkPotiMJTtctmPH3YKYifIrcWW4TV
l2Tx7xiJhO5/o0Znz34eusx64hWSlhmqj5FX+wlpMNnsQBKVQrks0i2JAw/SgNc/b23xDDcPwS4d
5rwP3rSQo/4iWzbjVcQGt9zh+gQfH2MkNNw8T4tCT1QXbyF6FCPc5h4CDlG6egTdvWroExqeX67P
tLZ+hr+rnDVlqR3+1FXgJSmKIqnK8YGTBe1drtTRkgL1Wsn7BWf3hues+abh+l1ajraSBaZMffur
Df6MZxBeNU/oTd5y/5UNMrFpoAZZsnlK8+dGyvYLayrxZdHzFo3B2ujGyY8HK+hxgano2UbAcoFB
zmhx7nsf1GDXN2XFfZjh/WUjZM60573Ri+pQzuS4KztQjajWuqeD3ip2rX2HEQNoUQbwz4y9sUKX
nxAO6KfZAg7x+kesbLOJVPMG1ne10P2ZdK3qT6wZ6hPaheD53BkgenR9lrVvuPz9XdbQBI6bFmEx
nElgg08nUhMIk5IuzL3llpqjT0zQ2tDSYAp6Ubx0aQ393Zn+k1EFVmdOQHzTTc+3fYfh8QqEfp0G
788LFA/nIwEs62coh2zjVF/bC8PLG8hCcycI+HO2pOCtgiK1ndaXIjZDC9FRgL1my7kvPvBBPDZh
bGlKbGpPvHzG7qt9Gob3A3tStpDRfyHZtr02HvstVfuV3TfRbCpklaWHoXwmeZND0opA4erk4oWm
3tj8lYUz8WxUzJo7dJjO+BIXoTe8S2nb3S3gmtpwk7VPMHwdTIKBpiQtn2mY00PljeRJZsWNB8lf
yLUyHEBCSIrnohmgGojtaNLpGdyJ8BRyYWLeKtWufcZlAd/5IbiHPMbsfnj2nEXFTBT1LrA3aZ5X
rMqUP2xyvKHq1KqfL19AxwxnonYOXa5+shmHVDPXB7++ifnUh4jJ/34KLwKOx/d2+DqNdgN0pMY5
de5tGQYb9ce1rzF8nXkNcPIl75+bDMrOnkamclGFn90BDHogDASNoP+SK9JuGPHHraT4IsP9Oy/r
Lg3I6pxJSZPZW8rdMHB1lxGQ7Ia4H8/dpdulnsuE+H0TixH6cNfj2urcxmmfSZFRWnXZM3XY0+xU
MQe4PvZKK99RNDvEg7c86gp6vuhdz3dW144bacbKKpvYuGqQwNTPTDx7hH4CmY4T05J9aWyUtTKn
mSI98x58luPGjWPtQ03EnKp7OxiJpx6LfLa/e7wsa36AGElbvHXDEoznatGZl7Q+oXVEKpsqSNxC
qo3vUhGAc+nGBTdhdfNI+5xYWsFks/mA9+R8VxDnD7eGZA6CJ8+z0mRWOXRpPLvZBeVNvMT4CCOb
IEOuQigxiedmkuFpWr5ULHiijPX/f1ReNA2vm9RKdmQyyXZB2OM1th+/9iA9eQK8sjvM/8GqOK9/
61R0yfV5VmK/Ccfj89DYnSPHt85XNKlskKGmk/9pvGgQXp9hJWiatGe8z1m/pF37qPwe4vH9xPi3
nlbWz9uGJ/8byGib05LaeXcu0qbDOyC1CAOPka+cfAvHseZkRmQBj6GtB2vgT00LJdwURRuVanvP
5rrbWc0QL0XzNKIT/cYtMYMJFYpQn4B03hd+dm+7Vu0eWTj7/Tc5sNHduH2vXIpMwF6XStvxlql6
pq488gIac834CynGecgn6OVdooeDnkZ5SWuub9WKTZsovkyxumKLrB9J5TsWuNHkkhdQCq9bC/LF
XVFlYI8BV2wx3/iJRtrBUZ0eZ9zEvnLqfkPSG/xgrYuS1dBkEfzo5IM5U/s+6sC1vjXXMeUY/4+z
L2tyU+e6/kVUiUECbrHdtntIu5POyXBDpXNyQAghZiF+/bfIc5NXacxXvutyV0lo2NLW3muvReIM
8LOJqBcoKLXBkdRlJ+/cdg6+Xp/FlWcztZyQIMii3m1A59i1UQ1FEUTWHTKdUgrfsCf3tIIo1PWe
ViyXLr//4e6A95YLWfHyBTTS5WvqFeylAi33bY1bDghvKzaieKh4Rm0DgaPWZF54N3tTX+yvd7By
stnqjJ0Uro9nZPmSOmlOH7JGQhBKtQj3QhY9zghoYG/ryDoeRBeFHTi/y5cBhFpix7HjSGJCqEZQ
ZxO6vxIn92zBRhRE9S4wqepBa6gAq3hO93wAoywn+kPWwX7g/JSJlkQf0qAvjqp/7VX75Izy5/Vh
ruwGG0DoGMcD73YbfvfjskpmLvIjSEhvKtmhns1D19E2MkNfyc9ZAMLprpn9PRTm6JMbZFt1BCsH
no0jZBXtEG4QzoXFBvOW9m9dMQHh1j55UAnWbehCi0wiAJVteQtrU2Z5C7KIcgNPlX1n4Lrtzgxl
VdleGFTK/XN9TVb2uM1O52nfp0qA4le63A0Qgqznly4e4G4VHVTHr3eyNm/L6P44BoZZ+WMwy/SS
TQuRO68vYKuF5HiH6KOm83+Blz17ffZvOQe/rve4NizrbIhdUORPdSbeGhckprPPXKhde3DlQ+1s
OM5rg7LchozknE5e4FxkD6VHpqO7Lgc6kKOWHC9sdhlqcnR78XFcXpHXR7VmwjYyMegCAc7x1vwr
0yZ75oZmO0lAGZA5i+B53fM9JEzDPa81uOE04F5dl7VJ2sXfwhqx1+tfsbYnLe8iFeDq52BU/QGi
bfU51RKLF4TV8XrrKytngxWzLq6Lgcn8zTAI5CHgXh0CAfXGyoNB39bF4qX9sR1p2YRVEev8LYef
yt0xPfYhsIrdlNYbe2NtEJbbYFilyVRM1QX4peZIBmnu5dRSVIqOWxpnKy6lDVPsMpTz5XUWXtSI
aEvKKxw9+i4Nlxeycqqko8Hh5nPIBi4CPu0TJ/fyt87l/YGUTf0BNLvNxpqv7Cgbr6gpxwMi6NpL
kPaoRiRFCW7pVuYQMLi+4muTZR0HC4drjOh2eOl89qhnaHZ6Rfm/eYpmep4oef7/MNO11bdOBhbO
qgwaXV+I2wcHuVzhrMPqO6yoNrbw2oxZHsMwOmKE6lx/UU2pzgMCYwRl5ZviqWsjsEzc5JXjUAHh
BTCPQ9B8CsYnT9HXCXtuwwddWREbs5iSKc/mikQXsITgvBzCV0a6N5nHkIEAWOP3i2hawj3XN8DK
fNmYxbB0oVEi1Pyjd0gkHkgJrrYmyZQJ8x/Xe1iZMhut6EmEEMHCKf/nGyzapzLX5gBK8NfrHawN
wXIFulCVAnD9+JLlEDlRAjLVs6vJ4Xrra5+//P7Hmailr8F6P8uLZKXkR+nUMJABJ3H1kYJW2dy4
Dsvg/ugGV2EVMr8yFxP6X9IcqtF+eWvCyQYsRqSZiox15tIUxb8D5EghbbIZW12m+Z2Iva0pGc0O
E61jzCU1ZXNPUEy2y2TJLiYb1M4fNp+4a8tsW3an+4GKeLp0UPeJQd8f+/9BVMzbiL+tNW9ZdiQE
FY4exdsUTD8K4bV7lDnz/fVNtPKwtKGKXTDkjMPXu3Qx7qOGCJnwsFWPmYrIrsI91UIfaCNau7Jh
beRiGotGT3UAVLg/j/fB7AFr40/i3sluK82gno1dFD32Eu1ajS6qDrooPFUyEag0mD7Vo6Pq1+uz
tjYSy7DTmdaZRNXWZ6hU8H3EF3GXfuGwR3yyervex8qy28jFtE4hSz775oJiOfWo9NT9gHCZvu3+
tpGLXt20ykUc66Lm0UmaiF0mDtO+/ukrhmcDFRtVFOnQlOMFehZILHptd5TLbZrnhUR9frYFkVhb
BuvWXh4pgSei4dKk9Jc2iOZAIvUrgjtbmKq1gViWjWIAWo+Tyd6mEuYASES3C2v/Iyk8/qD8cCOH
ubbSloFLAKkhaRg1F1D7nwh0GxPK6ffrS7HStg0bDOrW1ZEzou0SBJqmQ/pDTHj0Xm99xSWwkYJi
zueCDp78uXx5wOl9Ib2jI4LH3x3N0fi1qaDedL2ztaFYHnqq3dLVUjRwObtm7y2PtjTeklBea9yy
aCYD4ocz4qwQNdLQl9b0U9zGWy+ktdatqxrq7c7QxrK5qNadM2RbJ+gstaq8EVT1F/YPLO/tMET1
9whn6UPWQlTK76Nsf33iV57NNicdwcFQ5JWuv6te6NZN4qYHsQqkWSZTo4LBq8L+ISKj6e/SkZVU
I1qezpAs8KOwT79d/4b3ZxAZ/f/rhQR53vZQLfB+8Ah6plmVgmqnyG/zNV07mcxBmzmxiNNnw3gt
dx11EE2puxbyX7d9vrUB8ijojF827o+iNoRcSKH9x3nGXfX5evtrS2SdhL6GbI0/tOJnnbkAOU0V
GHTZq5yGT4XOp2dRN2rPCX81U3PboWWLdQ6FVMItIvETeDs/aaAZdYf35lYc9/3lBh3H/11uMdAi
H7ogfPby0Ql2CHrSKQnCpjldn6/33R7XRlEqI9VCYx8+RxKglCErP/72bBHeSg9y7j/dDINwbTgl
y30ojmk2P5A6PjUh4GdxNW0xCr8/T6jt+b/zxBh18Eqq2XNX+6l4GlwX0lcG0R5228a1tTmZ15Qc
hP7lRXVZD3LCsnjDhVJvGd77F6z7F5ySkyLzIE33043wuGt4KHZi8Q+KIPKS0W/z4/X1Xpun5fc/
HjEEuty+NCN/Hjoi8idws8TlYUpHXhyud7A2ECtcoWemh7KdxQWQMJ38vsQHny2JaYAA/JCcr3ez
Ng7LzlXg5FANKUu8+dgcPmWIfw13nizLLbrTtQ4sjwf6cUyJkfPnNHNheMNAY7KfXfAkb0zUWgeW
ZctuQG1jRMoLB+H1GZwz2T80L8INVsDfYdW/33zuX/hIZMJcv0dwmuiQu9/UWMrhF29B7n/KIfem
9noewvQ0+4F2nnhdON8nBaO5k6HvfckgLZLdVRW05CBS1rjE32ueuRCGduYGfwsW8IMZew/xacSS
nZ03h2p4QplHWR/TXELc0fMMVElHh5XVE+WQRiySGiQj+bOHAHN0B7X40X2SFDR6XwMIsSEtFcUV
apehTthA5AS4whZBAhHV9Qk6h5W4a7oi7V5gDjraQzc4EL8UphC+Txc3kiI4Mmbpm1NIN9oCtix3
0l9T6DMbeBy4UYvKmAFyvGbxs7qQQKUUgIpIRVt+47vHL7qwrIUAf9Ry0rlnAAUW8pLiCHU/6Fi2
kHvZ0Uoj1+RCNXJjy60NyDIaBhWfwhk7D7qBQ35EwMrdDxqYhyLgfKOLd3c1BmSbjYzKTujePUeo
ass+srKv4iNHlrC4u8Hw0YFtNp7X9FED9uqIOfwhrfCkojNgPje1bltNw2jA8pLnZ6aM2gUKUMbY
CS/XG3/3aMSeXh4Pf5y9TIIcMYXD9sDpnD11FUL2UFwp99Kp2GPfQtTlej8ra2Bji6E9VJLCLfMz
xKda8qSYYb+EiTvz+bb2l/H9MY6o6OdCyqm+BwroKW1ksYvzhu5va3zZu3807ogCaIRpDs5tl85i
b5opKJO4BRL/evvv56GwCsus/dGBjGoAOyYscVADmkd8oMYkSJP3ImBnpCE+87CKdijg9kHTx18D
CvBhRPyHkYT+xiZb2weW0XfD7KFkOzb3OgRiUxCIStDiAP/oF4UG+/Vhru0B29QL4GRj1QA609Px
JeMjnU4OQmbOBsBxbQyWnRuWi7HyKaDfbcUphCwDv3V2JnWaAMmCaPKH8QCO4BlyIrcNyLJ7nMBz
QWLwXgE7IRLmQ6Eo9NJ/bmrcBhmzBlo3QdfRhyFzn0XuqISqzSDQylLYAGOjcq/STNEHf/R+jdGA
wIMqP9324ZbbOzBRxa1p6dk4jEDiGtUwflxtPdZWFtl+DQJHiYDJnGXnYaKQMjVpBN5bV0HTGP5B
c755t4aW0Rs47SLOPYpck1QnM+WeOAFsSeJbvF6f2eBi1xGN66elyZBowrMQUsBIds/FVp3o2gpb
Bi1Jm6UT9LzPpSZ1+9nvZ6leRsdHXHHjyFjrwTbnGly9JEvpA6qoAfDz4IxGO6inoWLkto1k2XMq
B7cYpO+cZFEgC7tgxMbiJrQTpt+y3W4AXJa5MZJlv0/aNCiHO1/cxAPgMxsFDGxEX5eZNzwsRVRC
8eJr7pPyy03zYkN+JehHMhT+4tMzzcV+QJlb4s7VLcEcfLplvtoHI5D0Y3r+zY+QClruSiK3qHpX
No0N19VT1EEyzHNOxLi0T9KaVj+gVHVTbRE+3jLauakoqu9aTM0s2vhOhEWfzIrcVIKF5pdR/XFP
g8S46UqIeWdJq0hwmOZUH2l5q5NkA3MVaHNF2ijnZKpqBoYMStcgRgg3wiprU2/Zq5gUZl63WZHI
sXsKlpd8Xk5bmchlht95mNgkmZCejsY2xbejsk4F+6j1DdmherC5y+VNKCRMv2WzPJoohPJKvK+G
utBfZ6CPdm1UOU9xo267dW0MrhcL7TQzZK0A/+jqw9RVOilhuvvrprsySzbgVqV4CqYIOuGFyOHk
paBDjgZkL+JNXuTFTN9ZB5s4s/F1GMIXZg9SukeNZzD4OUmiwuhpzuDZFf3w9fpQ1jpaLug/bEH4
vUMRF6In0tCHxWGMFkd1rB7cHkU4m27Qyn1vg2sHo0QKIqHmPosBNfHGuwE0WUvgpghu9LT+QtX6
yEsaiCqfVTVBBR7vlDxLHKfTd9dnasXwqHUVg7e3aTpE5x8iw+tEDzDrIp833g5ry2BZtSqmUUOb
ST80Aog59go+jUcm2GtQR0/thPThbWOw7mJDc8Pi3u+OqhnBsDuUaXKzq2UjaQ2EY3uqo+4YSBTQ
J4Z3jjj0szA/b/p4GyhrAhVnNOvoSZRFC5gSr/+jKh++3Na69YTO3BYsAlHY3KserXc6eECBwNa7
eWV5bYisaIZsznjVZ0ngxSfPCFRqgoODKHoOu+C+j+stsdWVoymw7HloR8QRoaHyEJAaBTRBtBca
+OVcmOaW+KjP/sLGmrHzQxQsHcEe8WhKOBZz2zQbJ+uKkdnCzVI4EKaf3fDcdPHFG/rmPDuoz72+
xGtzY1lwGuWzy+qcnKMUeGESu4XmSdUBqPro0wDhwOvdrI3BsuW0kFQVeY0JovQXkCUZiMRRtXZb
45YFAzkZjOnYpKdAMAONnDQCCYnnS51+vq0D63YW0qRjWPb0xLkzRrvACV9o5Dg3LrANZFU1iYvS
C+gpM3Mskjr35BNwje7xpq+3qTaNpDRrQW51782A2WQeQizUg6dxvfWVDWTzbKYDKsWQjw150pQo
EZDxQjzC2sB7qHsybcFkV+5KG8PK+waBD2/sj4TOYhfQ4CFFJiJNigjpZnfehDOu7FMbvdqQWOm5
KSAY5ww00UhIGFHduE9t8Go6yIos3H4PAogkuSNtzeLP/ighwLSxGGufb1lzFDWOMCqDTDWKn8Fp
NeoXU4/zbXZmE23qLlW67jN2YhPN02OVdvlxSgljh9u2kmXHvMTWdECJd8oo/DkIwxQ71sp/wpnd
RO/sM1t1mctqrGd3wDbyx69gmfLBIN9s1ceuXGg2ULVh+ZAhs8d+u40mHEaaDKxvzK4p27c4yCGz
4QAs5G+s9W/eh3f8YRupqmNEGaGtxk66Mq1MmiFE7HaCcIifeMCsL7DSdn4p6jqKEgOVtaBPdBHo
A+RuC3H0q8jol7Cdgv+qhnrNHl8JaCIFrce3xq2I+ACeP/Mtg0Pk77x4buAgGY9+4rKXIJWvizg9
FRDi/upxFlUfSe2zN6VmVt0FHnW+IXDCP6QLX0WCchF/SILS64eLo2PvG9N9OO5mlYKOGThAP16S
UaR7GudcZQetggXFwVjFoDWR0crL9g2D4CKejMCbgCmidBytYJxO2OgTxhLkz6aPB+ABskoPYYUK
cwf/O0TFJKvXYB6aGJjhCDEcLZuQ72QwR93OK7yswQZrQdWABDziPPgBOHLuzuOFtTl+loL4H2cx
9sWlhBqpOFSNKIZXiKT40YdA+J5KwGWQTs8GmKP6W1g5IQR1RZ2PB6+aen8XRtX0pjiVv3TFmy95
HmX5vZZMiz3CA20JaTIARZFxbnK5k84ITqI5yjkfkiFl4nMZ9irdDVGUQxWc5G4Ezh0Z9BtQipUz
1dYg9sq8qMSsw5Nm8Sntl50K4qHATcBFeke7snFuu/xtsGc6FtVgYhKehAAeOXLC+aFixRYjw8oF
ZMOpUzEXTgrZa5C55fySTvm/KVjz72u6RV+w1oHlPqpGDC2BYMOJY8l2HVwxaEPU9NxPALnsrx99
Kwe3TQAbgM27dVvNTg2PL1Ez9vua6RvPbZv9VbmhCQOgvo6Cgp5cM0SONNsq7V2bHevKSQOQNBYT
ZScxiFcdsixIIEtF9n7YtltPhbXZsbxHg2xz3EQhOwUk+8K5GBLqBGTjHF0bgHXriEDlM+7M4ciR
Pf/CZeA8eaYIv9G42eKAW+nCRiCrUo0gUKLhCWoj4Jtql+IvBchP7/Vb2hzLk+ydy8BGIJMxiHXL
0UUQTJ8jB1ABEPf05Dtpcckp7NZJo1Y3F35B3m7asrZYdtSkZcjgf/3PqoPe/AjyLar7lQW3QciI
A8coN8woTxQBGsILRpPkutkKv6+tx9LtHwEeNQYRtOuz7J5oLZokQM3NV5MGwyGm4Rad3Vofll00
Xu0q1MpiCGDrEAl0iJ5+v28bMtwC0EddomUVDagKi2Zso5PpEFNlyOp4z042uvkGbn5tESzDyAhI
54p+ik9dq34S40BMTd/G1ICPt55UxlGMTtCSOXkxqv/zhINPge5FO039y03704YgDzLjPg8hzPvb
DdZ58NFhiE/d1rgVGSEpW/ygOTpxhwAE1TA3D3cFqi82Er4ru8dmKvVoG7TUIfh4lTr/eEswW83x
P+7NUW2bizTrvS4O3ByXwhI5AqsgSQCOgWbFzUF/Wyh7GEhc5rmBPksNPP7vgkPloYvblsAy4ghQ
UKZdqL+YunuC7F+0h5exVbm6Nv+W9aZNA7X2ytUPKNz5riZw6JgMd4LfClCiXf/+FffLFsWOwO5U
I3MRn/kyO0SARQqi688mq/bgqL5J4ctnNl6WAf8dhmA5PUPHkyasCfsdOOC3xrByRPyFlwXtsDe4
ajgOIQqMWYbWw3KLAev9NaA2WLbDk98ZUxadEbvzE1R28ERWzN2XfrnF7bPWhWXGKivAvF9HLgdV
NOowdwNDiq04FtHgBcVd64Da7SYfGLzB//fKIYNqslxi+yd8AtuWmTr1WCHJsBHjWRuI5aNyv5wQ
cTTqnhGAa7xONnfgpev3RVjXh+v79f21pjZmVs9u3cRzEJ1NBM4rvHLqQ+zdVLLoUxv8F8WqN0Pu
5E+pMfRJzGn8UhdzfxM8h9q4Pw8wsyCPS5ymQ++4ey8HDCx08huX1rqHPYWQC96swTnL/OGofJad
xpxtPNLWZt26hI0HMoQYlX08MYz+CoRbHsq6Gve3ral1C/NRxtB874LzABfiqVMRa5K+0zfOu43v
iyaPRIr//ngPRZykbXaV1Ddp1/vUBviRuDY6zeMacfEW0wPELZhQOu9QN4O5u2l+bGxfVyzvel/U
OD3RRVODhQLhun+uN75is7a4Nfxnr6XgxTt7tL4fwHf/jwAvyXFkCyT1ti6Wrv9wdDPFUadGsvqc
Ici8R/AhBv0EOOKmEi7p9S7ev8aoDfDTGaG06YP63IFLeTeQtN3Lxkm/97SFoHMunY/X+1kxBJs1
VHqhAR2arM+iqS86BfVw4W96o2tLYZmwUI4aM6+oIQ+KPKZq8OYQSo5JG4N28bbvtwxZ92UjQlQd
36u6qCChiuxWr7e48tYmx7Jj5fomhAua3YvSqXaMqhMCnLdd8vQvuF48hG3oebCzcSDPkYAAH0A5
/LYUJrUBe0S4JusFbCzwQDYE+qdPpq31xu5cmRi7fkumeei0qsfujCHoEsRe/98o9Sbv01rz1rUL
RYc558KFTOAStyFlUe16bzMysda6Zb2k80sv7Aa0rioEztLSocd63OQFWWt++f2Pw4EpSQFK9w1P
SOD+lwEV8hHMcuxyfb+vnAs26SdEMFHZ5jjleUFrCKWOKTZP1kZPvhv9e72LtQFYVpvJDGGVqmnP
cqJg14bi0C4XTru/3vriA/4dUaF/cXyWihslNX/iVcXvmhGUhRz+YhLErN4BK9DvgdujT2O0CQBd
G49lxV0IRRU+B+VZlOqnB8TvIUbRx0byZmU9bNxe6s+D7mWNzSSbnu6iAedDVnHQzcT9J3/YZAld
GYQN4ROmYs48w+KGoMp8kOKmKIse2nna8Lbez7JQG8QX0SIKS4/wp24s6TnowuW4vqRB/mlQmfNx
5Jv1p2sjsYw7m8dSEd3g7Cjm4kmlk/o8u453G+6E2oC+1GFgYUr98tx4fgQ0Zc0fW003bsuVC82G
8+m0r2WsWuhdT7N/1rJlFx7T7tXzVLfx5FibHuuJTFDhHdSclOfI4c+NwoujLl3v7rrxrTVumbZy
ZpSxQbXnbAatHgeNgP6Y3YZaojagD5JVM0KlejhpgoBBM9BXIOe3XOqVY8NG8kkaF5yQZjwy43/h
RXcWY/Ag3OEFfKdnp3eSUowbprCyyDaiLy18JBzLYTiZefC+NAAngoglrvNvfVk5v64vxFofyzD/
uCRSsORXCDIOwCaAM6rOwfRXRZewvO2egLtrdRCUfQSIYCwunszd16ZdRBNq8RrggfxZh+Pn68NY
IRN2bU++jYIyLFzu/AR62T0QHEv7duo/UQg6JjloZnYQIeh2k2PiXRxXe6+Pt5IX784gBmgdI9qM
AvI+GKCqBCCFC8+CVO0IPatNzqJ3z3Z0sXT9xyLJPOqFI8P8LaPso9uXETRoVXoghYrv+JL+vT6J
a90sxvpHN3FXVEGFtOtP+FQFmOvAde3yLmEcQRmVyS26vLVurIOFTQBs5Z6aHtpxWIqd1GMoAhBN
TtlBBsHGdfjuNYIpsw6YMgLxmnLz9OeMPHYMLA+8cX9Xtv0HaJ2hZiS+KZKLjmy/H3omJgCH1bOH
QssI2W2nFs9Rw7V4qZuKpzdWTNs6AV2fZzjmR/0g5mja1Wk27QdCvlxf+XePY+raT4DJ7dqROly8
IVPmy503FvIDVcNNjhyat8+AGgKJYerxzwbh4vo+irXnHobaKW5iI3HtghTaozrQK2f/h9shwlqz
fpCPvQ84zsZBvLJjbV83M2WhTZrKH0LF8c7J8mpXLQ9JMA/dI2a2VZaycpKE1p5NCWiGWqenz2LK
+Y5jSRLVZ80RJDEbd/raQKzNmoUTMqxxVf0I25IdJiDpdx3wGbuidr+L2tki2VvbTpajm3GSMQSh
6TMBAkokBHImfVKQ/Ca5U5RFLHQVfxxU0ezlugt59SNL2ce+T4O7sWB39bAJqVtZCdvJHYxb9cot
g+fAsI96qVVECKQ4uGE9bMT9lq3/1+sDQ1jOrT+GkMexwWOpq35UeaE/FkT86yO+MqKElVXHrDWQ
yQxbs8+UnDaCpCsnol2/IidUx2s9yzeEdz92GfnP+CCNECJ64iANBMNbmG2cvWuzZ19XcnbMVPTe
s47AeqhzaEKI0Gc7v54+Xz+v1sZi3VSt4UMBhnb5VsV0TkiFhPvUcJFUqNHZdyM2sj9NN5XOYKms
+8qbeMW1H9L7zgGTOkQLQ+Ps5mCet/DLK+bCLLvXU5y1A2rI39y4+jixMNqHxbSlL7PWuGXynuu4
emiq7A3KQk4yzYX/7NQZ38hjrrVuWXpQVrIlILAH72vdjQdZQJLzc9EjfLdx9K7sJdsHzqThTR4O
zg9aeh7uDNSRuhEu8O3Y2loP1uXkpYMCd7gXPiugo6c9wXL4dwxvTeh4VXk37a9v2ZWZsqtbhlKO
VT4M0zM45Ct5DzmW1oW1O7O4BaNOXZsrnk2IEU7jYJ5RUvHBKxbWuLDdelKtTdLy+x/HVTeNZPR6
6f3vapLDeOL9gLLPyjUgXL8+Q2t9LDP3Zx8gXuJ1bYJnEHlke1Wm3xrifqGpLjZuv7UlsAw5owXo
slpBnpksh/YENg4ld4HMh61o5NoILEMWbuY4UIcJnoWGuAMbG500ICHczdUmg9Fv+M07Fwe17JkT
KDUH0YjtWskwe+6mctL/ID1b6csU+chkJ6bNR7B3dl1UP0lZyeqLrnNGI+RvFVioUOXqhl/jDnq8
bwTO+FTtR6hD8C8y8uaZJG7UGa/aWNO1KbfOByjdO2h6uUgJsgfKQ13DyNvgcH3HrLRuV8eAx6Dp
0pHIH24wPP5mjAVj4k34A+raLPLSI1MJYiLzTDwXJC2oPOS7ipJxi6No7eMtD4Dw0aOTcIPnpdAW
+h/eEwX33C3YHnz84gD+YUuO6XplgBr+AbCp3NWmJn4Spz25cafbBTFaOj6YZ2JEfM0Ue48BH7zy
DoyMC9tn7XSD3Ng/i0f3zm63a2N4FkIlZ5LePdiHoSwFEHEU0kcB9i48sqsHNdHHED+03dZTZcWE
A+uMiObYz1BTp5/TdsT7NyRHyVvn7A635RyxNNYhoVBtSkVN9HPgE3LHZurup2grz772+dbp0PQA
awe6geetFZjHIeTgu92QdFWnFYjUVFNv1RUtFvzeyliWXRUEZ4sx5qeYIrEQ6/h8yBF85mlRxA85
i7n4qH2IwdX71hHx8Iwk+tQFOzUDTHVRKe5DvY8HoLRPczt36euQd2SMn8JMDWY6BHXA62PMo9B9
GQvfCT6hJJB4z9AJTpsYdAO1icokA63Us3H8Znb2g8CbQCc1zavSJIOIireqcuiPDEXVz5K1Hr+D
rDohCfC9hn+Ezngov08sm4Z5h7djN09JNcQqPlJ/NOGnsQHS4qmeK58UOwT9ZP3iRL10P/CUN+Wd
z1Ov+Q/w/KH4EfmerA5pSmn3r0aiqIRwUDHz+FtGnamP7vBKqQL/GAsZsPhMBNg2tjDeK/bxV2kR
xI3nOsvnnyWYfHd5GL+i3uFT2xP3GEJbI3Gr4t8M8hQJChW2xNxXni52vVGXR4z5EZ0R8fBIcBZe
1LagfxnZ92bqZzruaQhupPYQARVYIfbCwHF103lv1yLprpYZazJ2zw3gDFqP/tnTdNi4TVZs568a
JI/lmkiMS5UUoKQxnz8EfeeDE96BdML1EbzPl0NduwAJWDYTepR796TgJwTr9f/0ItLxJWD03EFh
JWOA3PrjZ8NcQLnoxzLbrNL3fnsJ71itXaKkFkJ6aFs53zmZo/Q+N4jHvoZTmjvlIQocTY9N15Xq
jknNmoc0KgH3LqmoUHE0Tqm50KoJ2sdYtJTtAN7q0gTibMbsWSb7bqcnX2afQe01m/uszeL2woYq
5A+SgC4p/KwLyU1xNK1iYq/6Lpo/cyOL6Sh7CLhChphP4ifqy7zqvs2X8nU2aQ+vrBQYN+eOgC0C
1ecIvmC7pdovwCs0ePiOeaqo9g+FyEb5H4FQUsEX7UwAW70pjKuXFBCJ/qPuUQvxJNiIZ0TTTtq8
CRf34Ye5BwnbZ2S92/lrAyY08wTOrbr61XEPp84u6yNNaYLamQrsIChxrJxn00ae8wkEKzT46Dcs
g0pOXwj/RYFHNti1Ve99kqOji91segHYHJGe+5rrifN/ckd07mOsyzz+XGunha4gJOK9XTq0PD1S
ZuYWyXfW99EZULW+OSLN77N9Dcmu6FC1kGM50swBFi+Gy9PuqqEcig8hWXLSA2LdkKDpXOecdY4R
v1jtzXXCAHQcnr22jv1H5ZExuvNK5TfHigc0exzBIUfrBKUugXuaPFCaJRgJ7d7AJRnUIpkQHuoO
I8626FygFMc8ZWM4Vo/VvFB6M1/36XHolFD/zXU4RvwQgMymPZYu4uFtFcficQDNvkqyDh432fXA
7yAMGzBZpW9VYwh9Ib2ewfuYlryI7oD8E2HSyygNukOdToGaE12Fo3gNA+rTF6qhMRKBQLww42XM
aYg4WVDwCPPIZp5WP5txIaNJ1QILDvs4Dn8ZSLNkL6CEov69yeLiDftogM7HkIWQekg5m/s77M7R
776hsLoKvhS5RO0K5MRB0WDSrkepWq3iesJlqrwAQkixm+59UL+Xe6hfpOIwDtwjx0iDpv3MyVI2
2qGcoe4Ql+jbxxnSgq6blGUJEMSucnOnuW+Nlz5PQ9WNuzTPxua+YK0z3aWAWqa7lgjzyadmjL76
GWH9nk1Z5NzlEHVgJwQ1YXMS+TP1JQtBo7mvHOTJAf0RQEZVft/7J91VZXfHfNUqlSi8Fg5ZB1H3
u8YHqc5OsLAuzrpUXXSPsvh+3ndFXA0PNQ/q9shUHXgH6pqoeShbXr+yLEYpdeVm4meHy1r/P86u
rMlNHFr/IqqQENsr2G67l3TH6WSSvFBZZgQIEAIkll9/P+fehx5NY275ZWaqqwZZy9Fyzrd8ROIQ
Lu7JEqjLghqMDu4nLkJ9H0Y1rE4S33WxhDVdoHIc1m3QPkkoCvIxAc+c5sWOTo6vHhBpgGNi1bX0
nM2eBFMNiRc3xiYQA8OXFFne6zTPmfs56gBYcxKY5plsgi2RiR0MSUuzA2mc4EeVGVM9hT7N2s/C
b/14VyogWD7IuhqqTw4Fg/6uZnCpea5aI+kH3OuX+JNypwY4UCTVu++9nFthEjPn9fhP5YE39VrL
cV7AHgiJD936qPLvfMW5s+cYYLrLq9wr7yo582BH3VaiLuMx398jpILi3s1K5aS97/HojkNRMTsK
0gTNyV/gHp0yBYOTf2LRDs49fOJAZpMtiG550lXtmN8vGRj4L2D6lcOxkWXTFgfkgvPuW+BAh+HV
iQzw1VVHo89ZBYrjUndhViSj1H22M3Oj+x0hbj59xde0xpY6FEjwHSA/iVfYLs6WaisFu/J68ax7
8hhmk0d53j3Xy4haG3wGhYTpXy7+uX5Qrn3fuiVDOtBp6sF1XoWeuwEwbYK1SycVZrdlrjzrpsxJ
UPbQ9CHP8KqcUR2qm5LeO1DFjDeuE39k6d87a60bMjjAVYibRP3gwuosoReLJl6A3+Ri1cTysdc5
yDwOiJ0lCE9yDH8Xnj7mME2EOslt2TObssoy4Soc9NMzI0hIIIvjJHMJT5VBTzcmVWyWqtIUmhdB
vjzrgsefsa9H1Q6nD9nKvq6ULGz6Hw79uOp0aZ6DCYlRLfJ+11fRuKtdrU6TMJ+ur7eVizS1Hswu
7PVKxov6ISLVAAwQSFYAuqs+/325j8GGERlO/aGhm+4eK7dNmxEIQloclMhsXkS0o30QYs+gA2xi
YKe1RXJYG7pLbL1JAhR0aehUFuZ5WSDUE9b+rhigFQZYwS52na1s/0ou3vZaqRWBAWIup1fWREaA
2FoF8Alyo7tRdPwjr8LfE1x0r8/Syq5gW6+wqM6nHHzN58gMUgUJBEbpJXghKblFGVhbCNa+UKMX
njd27r3rFs8Xf9ZIsgcmUNXXubx3mwzBA7eDbtMLcW0hWNuEHJbYAARonlWXlXs4czP4icJ/s5y2
rAPXwBE2QRdecXXWDmH1ENR4cOiyzfYgjN/D3wc0gtx/pL6ed2AXFEmVRy8VLrDp9flaGUybGCm8
2pmrODAfcH2L64PnYLaiJHOalh17gOpR6sRjf8EbkrP4NGUUCJeWOR2Y0Nd/wMqCsWmTo19JJxNd
9UBdMoq7zJuz/OTlYbVVXlkdW2vjqHH9bAD8Jfesh0R6MX7QYfSiCU3HyH/8857TU5BM8PEOL05j
17u1Nq6XtfQmspE1NIsj3eqBY5HCA6VMpQ+bbhpj3QS1D0589FRCdCSJm/z39SZXwtx2dinauNTD
fBnJkOANZwjexDVOFJCOSp989+RSLHgSwpz5xqnz/t1HyTOHKB4RlEqEW6Q8hxLvjjRQP94YxLW1
YV0xitAxFTIU+lUji+wkyFQFSDuR2wCAPiHWTiKo5MhNzwsCG7856yKywwtuS+t6bQlY24YKGBtE
FszPQFbkYZQoiuz60egwiPMErmZsOsGWuIz9BCTYzv9aNG1liqTUkdhyO1jZuWwGZlRWMwyWQ/M8
9ou7n1nrQzyvMSmJqdxdX3VrTVjFudH1oIgOeTbkmauuwnO8BGwEyQN/6czvMA6z9p/rDa0sb5uQ
WUeEME1q/ZxNUfTZdYbqMaohUzHkk0yRo6geSGjMxt1zrTFrz6CLMROvSQ1UaFylehk/FLj2qYv2
8zg3L0ayjYbWhs/aJ7iqvMZtcbZEZQt8WhCn2TjINAfQZOOGubb//ccjRnghAdDVvWeXlzKHN8+M
vQ4KiM/ILxy5yY8KxPXdIuInkjUb2eeV0LWtY1hWI3PFJ/WcAaAxw9vBEV6aQ11p2WhgJcdpkzdh
J+Dk0KUXD3/8y1yGFylmaMZ7CnUmFMzA/2o9qQ/XF99ad6ydom4X4zKjigdUywKeCimKaeebLvx2
/fuXdfXOS8SmcY4qKE2oiuEZ3ioL3uixzsKIJlRD5eowUpoV5tBEC29u8lnxYIz177074r2bLz4X
J+5O6hhUHk9VhtV9vTvvDhe+boUPtFvMMowOvDQHvAbgjOzfmWZzY137uhUzsmOSmijUp0LixYZp
afcUOo63HDr47ZdW35zcMg4mWFHPxenC+6493CS3BTTXfrl1YurYazk8YQoQzmA2VVQYF89sIc7f
XUP44dZpCeeIdjQwCDzNC6uzh9GPqwqpjWqCaFSqUeKRbsoXJDE2BurdPRLtWTEB3fh+CCY53l34
JZIHj64THfuwfumQDRwG/em2tWQdo0XBMuDLQn2kTtkMB+lBHewuHl3Nv15vYGXc7Bo1ywfSRrjA
nCSEtD//0QYJkCXfz7CahW0n3hXX21mZfLtcrYOodFvQWU4zd8o9yCUK+Z5NFbi1r1sBDQpUz9wl
00fglJAVzwQNJfjT+bwxDe8eVBAetEJ6LFCgdMRkTqpsJxiwOWbeF8E0HYnLth6qa21YgQ0FU5gx
BeV8+kP4EQoseehX/e7lpiv32ihd/v4muMGPh7uUN5k7pO8cCD5N1dKgGuaSmzADGCYrwnsTUMCI
KnOcBaptEXxNu2oLU7c2PFaAS0CKjQtrNZCoS/r8h22lqHoqKR4Wty1RK6R1PeLRUC7mBMJemYwD
riOQrb3JYghjY0UyKkiR8pmP3z/y/HuPgg0e6eL1pp9u11mhM1JG2KSm0x9N4rmFqUWoUH687evW
LbemtIzyiOhjQAj9K5CKLQlEQfmX2z5vBa+bLc3Ilrw+Rmz5oRsYK+f6No87z7erpuMiWq+K++kk
xPiVBnJMwP7/fv2Hr+yddrEUttB1X4E1euwdZFBnUuKZxty52nstXO79wSAFdL2llcVv10VV08Bq
twCcmyOf/sBR9PgQAfuXeOo2ICYGyordAE6rTt0tqBFN8huoVdHdMMx04xq+svPY0o2zDqdIAV97
Un9e5DAh3pcOONTXR2dtHuzAjWEADr63OemqOisahAmHot1dNqknX6pu48691gcrgDMf+hNN4Syn
gCLTyyFdvo/LdgNvvXKdsDPhYJfkzAfmBKg/WHsIqtPZuM8qWu6ijD9P0xbCfqUTdjocEBiUCvtq
AiACBgcu0lppo7YUU9Y+bgUyr9oqXOAc9uAWUJsK5yDpuNya5LWPW0cwkhSceLmjj8jZzQnQg27q
m/7n9RW09nHr7O19KpXGG+fEG9gb3GnSZOTB51DC3XjprjVw+fubo7eAEFEejv54itoaMrXcLbW/
A5+927jGrX3fil4UhgdiqnlE9ELehdfTZ93e+iiw09q0nYRvMo3ThYNMwlvRH3xnk7G4Er3Uil6k
rHOeo+5+QpZe3cl+jp6yQQb7kWTlLvfa8rY96D96kyYseuWaEbYzwAZoqnkSBlua/SsbtJ3ClsCR
eM2A8e8ZrGgpau6PesCLsltu5QPbyWqqcqRtHReMzjJu0zEs3V0zzj9uCgA7ES0Gknl4q0PjSEP5
eWn3MHLvqfvkuyNp6T/XG1mZ6T+Y4TdBoBYtMlDKxxNcVp4DpPIvxgbApn1x3PrX9SZW4sBW7oO/
HbyFmMBSNYQeM+2HiRv6W15elwvPfxIVHsCR/45id8yrsoXhHXjf/r6uAZ1DAWaewgM4yK8LzVIU
zO9u64gV0CPc3NtZjfoUial6BLGLJOM4ezd+3bpMYy1JlFry6aRbON9BokUcYIS3JQ28Fgx2RHsF
eGLeNJxkFMWpGKBi7cCryi/C1+uDs9aAdRT3AwRRYZrQn2COUr3wSnSQ/AZjLJiGauPOu7JW7eQx
sE+TnEeXP0mHfwd6Jb/DCyQ+tjoc74ZCbaXW1pq5rLQ3IdEPDgTMEAYnt68xXiUJvvSBjnZFCcHj
VkL6feOO9G4+3vP/k0BmXubnPg4gAXXU8EHpcvngwuU9TpDHKKtU9k0L0DKSynsZxrr86GQTxA1u
mi9b7I8FoiskV+Opbi4S8MjywZ+o/tKouklva8E6wLlXyDAYgFVJOKteowkCXmNTt3sjsnaLLLA2
V1b0U6+ldDTY40dZN7ss059QDR0PvYqecrztNnqysoPZuWNc+TKYoUlzghq5fkQ5yZhkaTu1RWNZ
+74V+gyoj5mNOEayoFb3taf4yXG33qFrQ2RFPsSoofQL8uOp7qb5IBeT3/25B9aotT8t01aybyX+
7YQxHl1A97g+ZjtCxjKlSnR74UTlzoddzsYW+X4bzJb/k/mcax9m5aciNvKR5vHLTAb/Qz6Kwy1L
ltkO2aIIoIEeUwh79Zp/zwIA0nwTVakJIF98vYn3p4PZqn8MGFBHwlz2NDZVsc+iAY6/LRSy3AlH
4kinLSTH2lhd2n+zi6nSlfFU9D2sAwdgy+o+2mvTV6euBVjlelfeP3qZLf8ngMoLVauHUx2B+KCG
pdplDKc7GEJLGvbBKVcd38eXP11v8P04YbYkoOxCp2Fx1Z+YB8sHGtK/aLFpZbA2MdbprlGBGITb
jIDC0gXgqrpKAoaJ4QUZ975RfH9bJ6xg12wYM4ryzUlCs35XuHAe9Xm5VaFe64UV7bQyrdPMVB8L
pM2eaBv1Rwjc6z2Rfvzi4Tn4er0Xa3NvHffRNMkCFI35YezBnGjkgyTmwI353CidEinOkP1/ud7U
yqzbkoGzcGhu/AFH8cD/QjZwTj1/kxy39nHrsEdlYplgKNCfeCeahLtQeDPxjZrAzJYYKaTwqkzO
yFE3PDyoOfTvlu7G5zezZUTc0vUqlACxW7lNVSXqkrsvLrrYt437ZWd5s4OMoOVkBZLHpzlg/YfM
JxDcmYqb0KAes0UC67YlgNRfXjfRjGlVGPiGiy20y8ru9x9pwBBo8DovMfAcOmA1cHop4EzNfpq3
wC1rC8cK4yJTrlPyZQHjwXwSi7sk08V77vrQr/18K4pnaerQ5DMGB+MPPDGQDPu6AuazytWWtcpa
B6wIDgB/JjojoFKgWpZddCwd4mxUj1e+bYuDzBLyWK7KzUm0uJZFYxfAXyv8dX1w1j5uhWw0egUE
U6g5uSGeMl04LftZuFsb6NrX7YRZtnR8nhWG/o9fDtxt8uSih3bbb7dOZWz8DCweNZ/GXLN9MeBo
nJX39/WPr+z9tokv0pTIwMmLKDIdVZnS4oK6anonVeAE/AXjkdukzpktnhIUlPAoAm8tmSOADzTv
wyN4xLfJCjNbOwUkBA5nUyxJ7GvKQKGa/tW6W46vK6FlK6b0cx3CM7LBb4eDVLCPDFQm6ijH6g+b
+KbMInQN/71z1lA+g+j+ZSKkJMOOhh12nhI58OvzvNYFK3JpW/cN7g3zSakQvIPBh4V5nKdNXxT7
6y28/zIFxfDfHZDtRFDYQ2K3j/l3yrj8kXUN6XdA6kbgUy0ZP0KqNlzgkjMtkA+PvXpjDa/0zZZR
AVcTeHqImdxpVPJTd4y8dHZKszP+JsZ5JcJtHRXWDJnTCVqg6mfy71AyqWGRhEG8PnRrX7ciPHIB
3R+qZQYAAaQfBgXKYe9FA102pmYlyG2NQOkAyi6goXAHw+jnqC2OyqNpYADEnbPycL0Pa21c+vbm
5J8jUIA8R2GEsovyFdTov0W4t3xkwnw0Gf7jejOXLfW/qTtmq6Qo6gM/1MfzXdGGYcJa9wc4Vc6T
ZHVz35Z4drWI0I22Vu6rtmCK6BiPY5jC3cGP61mwAPhhnXKkBsH7ArLZ+3sYtsyB1pqyoh+SQgT8
4mC+65XYU4c8KxcSCigX6cJ/vRgpDd1tIr/MVhZkYwEfqNmf77II0TKXQ7HrQLi6Pj0roWjrqFDV
izmvluwiCpp5aZ95Az3UPOx2E+HtuPGmX4kX2ySYe4CyT9XgPDIwRw/KoX/jNn6bICUemv9eyFG5
LAsj+LjyUb3GWf4VrOwtd++V5WtjyrLGXzJYlnrAzsKtl/mvhYZQMSgmF1nKBfJu16dhJRhtT2Dq
C9O32nPvKOQZkqj2H+TAHgqNSoZDso0M11ojVsTTTsyd0ztYo6o6R8X0eZTjTrT+43ZYrE209b6e
Gejyvi/JnfKC70GBZ0roAXBxfZDW1ir990RLRgDIkh25i+oGKmtuEXduUqD+7Ke+E+e3CbQyG2EW
+Lj2QGwAr+vQfKJ18Lq0W9G2tpqsQ52VKmgm5Q3Hvpx2TIjXS7GZxT+ruP4WUrMR0yuTYEPLINvd
NnIy3bE2qEmqEX6KYHierk/Cyq3BxpONcUagpxCUR1GPB4qkXL8E50CIQ1HiEVCYj3XUPDiL2Til
1pqzgptntcN531JgsmYAwP48YyRNped8A0EE5DL/tcXOG95YkGM24kxMg+6iTJZHSmC3kBX57/8H
P2NtZi4r+82ZG4QzqPAtwVYF2vU5y3j47MD1bSO+175++fubr2utJsbmun4C+vIjBS79awy8/9fr
8/4+bdFjNsaMg9Uv2i6vn5Qgd9QHQhWAlf/Txo4wHSwvXyFcV0JnGqcHJN7SSfc/p3mix8lsFpNX
9gBbJUVQujghLkdPQoSQFIC+TJqBhZyytvE2ICFrTVhHO5wTuJuBZfIo6sGkCnS1vYgCLx3csNxf
H8yVndjGpM19CAFEGVRPeqr6BK4/SHK2XZbM2Oz5bgkzyCvc1JINUONhHHdBmPOnQuqftF/mb8gb
zrum5t+hdTB/u97Kyr5mS3+o3oestVPW6E+zU8LstY96QDRBMX3wkTAxkJja2H9WZsfW+gCfGnoy
FwEBTpb8tchAbx+X0dvlbfH7emdWrnY2ck0AE1RGzlQ/jT4tnyJQQL9BJL/yDk01Bt9By5cfu8Hz
H5zQNVt5mrVeXf7+JnRHrpEnY5EAi8D0d8IpS7gfgZgZNbcuaxvKxoegDcHg40/IULrA8cBcN8L9
IonpraUbG8rGHSTjcsjFPtUCCa2sGmUKfaboDsmWckPAaiVybEAbHZi4iLGgPAwB6TsIDJyQc0KG
vSuzfdsEr9eXwNp0WFuA9tsM9JgMs9+LGAIJS/+T5+zeLwEvud7CWsRYNwE9uVUck7Z6cimyH0Xs
aOhaQCcJewFJAYbyvH1TtjraOEZXjgYb5jaX3URc2M8+1d4E1HEgwX1MDemC6O56f1bmxca3BT2P
8KsD8cSLGWTyDGXZOohpnnaVjO89l5Ct3N3KyNnEbzZ18dIjVJ7gE4VWADXn02uPahuco73SeyIu
dehN0ENms78jWcaKDxkITAWFzAs0UaAVTcT5+pitrDKb6q1qMZEBPOw8ET7us0qCDhPJ6UfbQc3y
ehNr8375+5t9ZSqrANYeoj6KsDyZXk64DkJU4vrH136/ddmHcmwI17oGozMS+UJFy5FpY+eWbZ72
az/fuvEX3K9CFLXgE8lhVQIkg0m92t0C966tWSvKRdgTSHbE1VF0+fdsDKEDZg5iMIdtqf61Dlhh
3necXxTaW0xxnpEfejYOVHuGUNzGqMIL6N8TrCYIfcyRVx0D6GwRJqHZU+afr8/vyvjYwLdimuAU
CeexI3X1ngbmKMriOWqio6RbQhTv0wQ99h/8G85zSXHOPgo27sYCZeuiaB8zH4Rl3PunpIPES667
pxI+s8DPbrlXrSxdGxEHBYTW48PFbr5Y5PB6cWGUbRueY8r+vj54KzNvA+JArAQEplTVca7Gy3ul
m5K2kl9u+7gV1mJWEtXAGD8fF+7yhItWfFzQh9u+bsU1AJqhcco/g5MtxePMUNFs3Nvsz5htX8uL
JdeTifDbdQBDGs3g6gg3dprmk9oiia0NvhXZKjJ4f8y4jCS9IkHy54VAsIpuGx8rqEVF8rKPLl8P
hguKT0AJaZutt7I0bQBcVPc5JLkptgwOmFgCQM+SysL0aQv9xt31HqxEtnu5+r45FlzidHVDAFEB
Pbw6jxqpptJ/LQGuLKstrNDKHNjAN5dnwyicHP2oxTInuBHi7NwEjq+N0qVnb3rQi47mFPsdetBC
uyKqcP6zS4FkoOCxXB+ltTYuf3/TBrSFigWELbQRBALWakv2OyqnbKdjPzhcb2JtkC5/f9OE6p2i
qLhCE2IJ/QdwYYNTCwDMbbcyG9MGCgNEsCDedsea6vVi3BGF2Rcp/FMLEN31HqwNknVE96Wsugiy
YQi1GviEouFmDwtdf1dGc7axXNfasMKZ9bHnDy1rMBE8C3/VOYNQ3VT3/rgbIMmlbpxvK65pH3RN
GOToSgbVuMc+1l8jRcwHH6jdm65Mng1uq0grO6cq3AOB6YFndNqpZkfyLbDWu3ENzxFrxeoymMpu
idlekuI5aMXhD35ZL+UZljBbChNrjVhrdsbB1rIaTgRKA8zo6k+4Or2UsnjOPcgNXl9V78YFOmId
QZwCaDgGlO1h8WZeCqbko8enaqsLa5+3Fi3svcgQhfg8rbL+p4BD6Ve/G+Mv13/82gBZy7WGWZgJ
hcv2gRZewgkb99BZdMoU8qjg2EUC/7ytJWvFDvFilpp39SdkLJ5AxbrPfMCD6kY+wtrvx/U23n1v
kcg+j/ooyy40svpTJHBLrtt7YvpPcMU7E9wKySUPeL2dlVGzz6SIBxCDrFX+6VJocfuLdUNF7sjQ
vwi481xvY2Xe/3Mm4TyKdSCh9Fl74l51nps4HO/T619/d5vCSF169mYzH/jAKwoQ2/mCN3tdqsKA
bFfVTwUgTxuJtrUOWAFey6kDmTUazqLDnX92KE+rYBN6uTbVl1bfdGDsQNUph4buo7mIsXDdH9DH
3GttIGkZsP02G25tpKzwHgZ3ILIgwznWCyitBqxNXJP5ydP9TU5ymAwrxJk3QHgmrKZzHss5MSYi
qYFU0f76VK/NgxXimavGvhxHdMCHilPohDD9iehf1z++FglWVEtAlrm75HTv6vmz6+bHsTQf47E7
5dVtvx9J4H/PNK07v2MgWp+B3D/OcZMl1TY89f3BCW2A9cCXKWtJZs6t4/K01qJLZ755xr2/dqDl
8++fno0RHrxE9eecanAmGtOkIeuWgzf7W4ZLax2wArmAp+7kjro/M+dRZ3+H4qbtJ7Sx1EPDwOdu
8MzkMfnHDYJmX05hc9OSDG3c9FSGsIcSGcaFBPu4GZ5KtpXcWxsPK1xpwGB5ql18GkVWjYIODKVv
2jPD2ArTHqaM0MqdujN0wh48M34pYHye0EhvnJBrP90KVGyXUe7rqDvHwAhUTyRWVJ+9Zmy3UsXv
B2sYW8GqVOPV09B056ANzk7Tfx1BTUPN4ysg2p+v7wcrK97GRvNBE/ei2Hku/PHDOKDE5lTBacg3
b6Urg2R7MfZdVVY18sLnaahV4oIAk/RE3HRkhTY8GsLbTj3Osjv3bWySqh+/I0+7JXyxMvo2OrrN
yliW3YiP92q+c9xYHmfa6/suDgCVYWW3EVxrU3D5+5uTMXKgD85ZpM5RqyqTLn7Dp3RsqPuLFYr2
u+sT/f75G9pwabgQQACWSX2WjvgwEe+hAPuhVtAz5fTBo1sv87VmrHDmvV8WpPXY2XT+LlDyWzV2
9y1quaQmfOd74eF6d9YGzYrtivZ534/ldIaazY4PJlG13OX+lrLN2uet0O7h/AQXhbI9495YJbik
0pShZo8SSlVs9GBteVnB7ZdygIJyq85tqB7coP51uVqHgTlgjX2+aZBsFHVQQVmalfl01s5L4LZJ
eXnlDlsp7pXIth0WoTUJznXQT+c/3GXlc5kAF3DbcWabrPvaa0jTYNsgxMl4QntmPvde2W9sHCvz
G14m5U3MZfBJDnTeqLPi8guX1a9oaO5yYm485W0kdV2jEj70GT0LkoHUVLEcUILNr79bRSahDZ9u
oCpeiC7yzlxXrxUKxVCgB6el2Is2Ol78gLVXn68vocul7T8QSzRlxbMPtxVIM1AKu8D/RciAOpPC
bup7D89AGeuPWdF8kYjv25qzwhoe07JVhnlnvAvOc2X2oacew6H/APWJ9E/PiD70cGm53tzaErbC
HGDBeFhM1uKG0KJ/eVjIj0vvt1u5gLVlZsX4gGohkNC0PQ8i/D3K+DetnSYpIIeZXO/ASgM2zpr1
naeajmCfWkB9ySAtMsAoFIdJudHAyn5uw6kH4udt65bqPJDhq0vYfbnUd3he8aRp+3sIZW/kvdfa
ufz9TUA6wJV5RmGkJJDPHg/38L76CSnzewj9/T+aWZlw25CSN04WUqracwXR0GTQbpuW87K1I67N
xuXvbzpRwBYgLuEBjLhEdn3qsyaZRFMcFtLlt61Y24SdGcdj0zi251J0P00zDLvcyGxjsleOJBtP
PQewIZKi0ecCBTm4HnyIx/ET8nFfq+am+gaBW8S/hyir5oGMvpRnJ17EPSd19+DWxU3YeXzdiues
8rMB8AZ9hszk334PJ4KPepGzeLkebWuL1ArnDIR0AOZ1c5YmPl4uzFqJQ1BhnKL2kcH+87Z5sIHT
ARwu51Itw9kF5HxKqmKBVe6CDCwqvWX02ldx/nq9RyvxYIOne4JHI8vlcjZz5ydkhs13N+c33qJs
9PQM5FY2V408B443prA9cT+7rGZJVxTy5/UOrIScjaEGGLv346ZszsQrdargZJpkSLwC5sy3QCEr
UWHjp/2lNp3nd825G5fnADndIvR3eIAfLi+l23pxmZ43G0c+43aGg7Y+j7gPwmX2HjCkRxgs3ngO
+dYpXobLyJoyq8/eUhdp2MB90jd5u+eqXzYew2ujZAU2N047DhSj1HLnBR6JgOJz+VgwAe+Euvpy
fZzWGrHiu9Bw46NR25xd6Mc+wMO2BUKXZ3sBkuaOwhbitoRx6FuRDpw2x+U2rM6ZK794kT5eahGX
e0g3wFn4emdWYs+GUivK2wAusBUQzsMIL7uo3jG96Ye9MlQ2lppV9bgA0FacseE+lxwJPn/565Jp
bcstpf2V2GPWmR20S9z3HSvOpC28v5C+L1JYTDu/4si7SYsbJuuX3r0NjMgp+yCk+dkPvYeRwF8Z
t+rEiW4zWkYD1pE9wsBrlHLJz5Pr3Tex+VGKLXHLiP15rbxze7atJP28g9WTcsx+EvNSlDvHI7P/
ScVdSPRu9KOw9HdeA5h2DZtPL+4o/J7GnE2oIdRtSGHnSt2uTJSSjOcw04xgz5VywGHzeT+pTPI5
kX0psjunZjAO2kkdUH4O/KrDXNQ97Nx+zjPOkt+uByNa/tzwsXWGXdH2U/A1aPtafYcDw4iq5Nwu
VfaLCgjw3KthnPiY5B4SWveuN0UFiuDGb3mbFmPXw5XK92eyHyD+fg+dZ7/GD1VuX3ymjm5Ul3iO
B0PERGg2UTeZ9HyBHIckjOGlBPebCEmmEnVW8zIU3Gm8BKKKTfSYRcE8fPE0EUMqCOwFRsctfpf1
IscpFTBE8kJA9FuH3JVuljnuqQ68jj+X+EndAoCjbMSvboRjc7uL/Mgs3YcGto+eA2n4vnLEPqqG
tlgSooGOfsHrLJtgJoAStk9TTxDNyoQOfIq+B2yAr+hUKwc30cBZivDruLDR+B+rwWsCkMqC2avI
LsgiMpuEQCWe/IBHU9F9aKeqcdpUUFDtOZyDyBJ+aYwnmEnLRZjwUx9DfPS768tQNfvKqwEFTvOq
k6jnGVjZ1P2O+a1QdUJibS7EuVEbkiVxRxagr0Y65sFdLkSFhHeZl0oEd0rEVNDEbxY/+Ck5OAw1
rEmKzBNpB9yk+btslR/Tly5gufeQD4vzFEdTjM4C0Z8lHVRo4rOCpot/jCG3y/7RfZSXv+I+gu/C
oS092Yskor7hHiyFlV5+lZ5xi88QQoPF44OJvDEEyhz/E1iQOjBjr+6FAcR/OMxOxSFzO4s8mqsE
nq2/wm4w87yn4zCO5UH6c067JGYe3uAz3CXgtFdiMbnfG1E5sUwrFvn8d+iyYuR77sci+OAQQavq
wfWF7/9wHD6Q8uDo1su+t82Sh17SkX7OP2ULfsrnlpZL/7yAjSif+oBBc/fQmQ5UvTjwG1OkNFqY
hASXU8/d3iD5Rp4BLs0LsW8AnwxqQGdlp4Zd2IvMfAr9ReZ5QlrfzD/nXJmueMQ+pOPH2Q+DbILl
KDDQJJEmDJHk5EPb+FUSysLJl70H2YlpeYxl0VQ/NfzQgjJtIhktj20bRf73Fl5fy33tLn3sHMp2
9NjXmDgiig6jdoLlH0j0B/rEXDWE026SOtevoLF70Tc4lOWGPbSBG+Qh2KJdww46mtvsibIsbJ89
rCpyWiCTZz4EfeuYOzX6+fBQlrNj9MFxZ695XMZ5LD6rkc7OlyzzwLFIOqTrEh/wMhS4ylHR8b7l
fliXOwADevZFzpHuv4ad72RQR6B9k32K/dnrfk5OyEWcUNp78iizmOLl2ILLAX8jvyMjDKGaNlcv
XRzFBZgVldciBKAWmKs5iSs61Ptaz6X4XYLmU8OoTMlm+NRQrWFn5xCgDip/0O2PKR/6GaZVAf61
Y3DPne5rIYj3DYJ9cXFGMrB3dlUOUVV+IMYswYshY8E+x2Spp/sS26DPd4DCu+4PI8QEB+EIMlB9
8wiReoMyN4VVG1R9ZTZMyG85hKhPoIEtokxnj4y4aAppBi+ZGARimxR2ZAhMJiETO/7iJa9qsuc5
LPTg3zdOWj34xaxankydcZ1f/v9QdGXbceJQ8Is4B5DYXoFe3F7ajh3bkxdOYicCIYTQAkJfP9Uv
85I5SQNa6tatWyU6u/7UI+nyd4tkubLVWxcP+Lnj8FpoOM0fQ6/C/LwZmly0zZaKQrlILZvg6AXH
zJ9ejFv67ODEM481kn3X6Atz7oldWk5FteYgnBYy/ErEOEfXbq8YLAiE9em6NIPgnkRtHGENPUc5
VKlRjTOTV//IxAV5YX0RG1ZHodrmCxzpl/lvilC7+aOw+Hn/ijxa9l+pxeWUHnKgVY92UKfZMV1V
4fdGwQ/OfqyED/a4JJmkvumMMfaHHzEMONdlH9l8qRMMY8/POG6W8QlEXx9e4tKQqcdA4i79PzbY
ASU6nQbGT6vWSMar8WFNBHW55ZP9nZfrul8xjYuzvfYELghYKjsTA8Ja+kRdtKm6qqv7sKr8WyYx
Q/BfSbIRoWRWe3GKI2yrpzAl5fTBFAn9E02cMo1JhS/XZkDwgn2NoKQN92Sepv4/OKNU9jMZoqw6
Z2FjW1KvocsNhSF5mPLnVMUI8ar92o1jdw+MMgzXAMfmmLYjGTR2BM0xfYuxFZRbU43I6rDM9crn
W3wV6JrbqHRBMDUznxgu50WdUQBi4Phnx+EoNT7u2CmMP5h+mkt/Dz/WaFubVCkJZUNTsWwwFxst
VSqPkDUrs9R+WJ3+r9p1HD3htMSzNEiOnKMvJCinmD0rZpmNdUe4nk4B9rQK+q1+UMk39i9Rec3T
aE3rANjyX8k81sJCXIGRG6bTJS+Puyur8D4WkBztNa55imunR96fb6JOUpycNMlou6QQnZ3KoMqh
lRbDxsWlmjdQbg0vbDzENbK7eXbhBS2iDwcV1q1NJzL6su+ArkevHRIlTzxBKOKLN5PDX6xj4NiA
ZAwZ/Mlno82OOOv7/Vc1IWm5qfJhG9aL4IhVozW1JU76tstuJqoV39LyRwer9A3pXXAy8nBD0T3U
J/UEF3Xs9h3iOHTczUIrpIMaRLEu88WhvBQzwJBX9sFDR5qFWrFy28gRH3N3z30PpuRPj4zgrKxJ
vwqKT4Epz7YYM2i0D13B3XTKik6qP96nC1UHLeMwYcY0gsf9kSEW97+yS9ffKR406et+T/y6tBMB
e5IeF/wxzxtZxD2SX6c4madTj6DX/NQNyTI9dAphvVeGU2CO0dv0+85r54ZZPfChY143ERFMtaEk
ONDL3bEVTbgo4nMr43mfP6kiHiJ7pLzG5zjr80uCbmZV1bLkdAX0dEpuol6BHKfQdL6DKUHj+boW
7G7lmDjsoTxaXPIEM7I0P+FaQRomMKfvSAuRsuueEz57eh0r4NSxrbwa6VfFOz0gpq1L+r3uKWJM
w2GJi4/Np0P+Ku3Sh/9ISAEtmkrxwtPWso4jd7Us3R56uE/mcn4MSULl76JYMHZQzzRaSlcjrndH
4b9uKrGPnsXmsg7eYptOJM7WqBFphKMFggSDi/TQsYynElKIImZ/V11ly9vUj5yeNxEwvX6X8iIp
96O0AlbOR8sLHv1hazXt7MjouHdbXVUL7x4jgAek9+4qRQLrMg5kXts0g49l2lRDNJfoeOYRhoqN
I8la401vOYTDqZuyRwlEZr8RbwtAXBcr3IPjc1izqf83BcT/SoBY5CD4OuFTGfyDKDwjB1USZWgL
Qc3st1NGWRZjNLIzJQ5zm+dbnN35bUjlE2RCJvqRyn4QHzv3CTKhZBiSPG/9PjqJwF8cuH55iCEJ
6V+iRYT7PjalUnWv8T1/rC6U0wOzHNMRLWaWFBnv0nKzZDrFCJEd1KVnlVJ/NMZbVGj5ViUwt6xK
WTh90fjPuCKbGF9mPgueEhoACXKbrgeIN3qVn8QgnVMHwBmjVhQFLtPjKXNRItYf5Y789OpQEUdH
yEh2auUFHV7Vh0aypOrdEeKx3xF8ghqoESWGnoGus/WllJZTCzDfIUUWjtsw+3EtkuJRx4D0sHQf
mnADQkPLkXxqDOBylfXjMYzlxthxRKbkpmort9AJIKA1p1UNlKT775BpZbAI3bRXHykg4PSe3kz4
4jOwB9nWQ78O6zLWdhM0QH7ZF/ACuis1AlKWuxHW2So5usyQQmEaJLLL+gIDLhIoKEQhzYwIvn0d
aC1JRjyvsygz5b0E+Fh7fBVO9+dCbib7CIlS+JxxsWx/e85SJM/vqlLZcQeZlwMEjtiqX8ZuxfC7
zx3rS8SlDZpgMyebKpcGFj9D+aVSjfu+7AMgXFtiti57T9jGxTN3vRFX1ceMfDqlxunHaFyXxsdq
3ErUZUPQWTlCb43eYl4LeKZHgBflBpFS7RI0rovWdsMo4IUtkaPLWtmtJRqP2TpbFCc+Ws2TyH0i
4Mwi5nx6wcwgjfpG+ZWuM8J6cfPJA4U1MmqpfcBNlLYC3lXlqctMAbN/0cVFqBon3Z5/rjgZwn9i
scp9rPCd3llr/CTjn7wfK0yLEo+9PsDgZmO40/d1d+M9K0Sg/0js6DDXAbt/Xho/JUveH9YC/itj
HVlk+9JnQrCKNli3T/0+1nOemhgv08/I0m3ygc3+G+m7EVRUocAdONVzlcVxUePZZYduaM8znuCu
wtTD12I7k7wktmMRBOs4k1sqYFRSTzxlXVYHOSKkp61cUXlZT5QiuvUA+DaEry0MG87xHKXIfA+7
yqHTX2ml+yFBT1HKPUaixeBRd+3DOFBZW1AHS/XUo7dlLopipWFezuVD8hYn+2RiPGqRCxTTAHTT
dwSroTRvOr3uIms0jIA40hLJrMs3jquDq0b1WCQ3EmIz5UmWC5YV7+ch+y/e9Jw+h0SgOiCQmjtf
F9Uq7JOkUqdPSDeHrTJM2XTBH/t+3+N2zzAvLGsURpm6rzwcFxTMgAbQwcBRhPCvpTBYibcZQrlf
+eIEgJ3DfFb0CyXRXN5jKEw7cYIDIg0f41oyhiJeLVzCnGPj1nykFIaSrkYGcokiTCy5gC/ZHCc8
+lVOUe5+ddUSIZIZAsExeoooGZDyAL+KeJFDPXlCWFav8fbTDS4pXjFdhWzxWvGgwgtW54bzncMV
gqq65CWohHuVyiqmR5lPUxTVm97yv100StQEqGzsjmRtRKFlTQoiiKDc2iIjq4bswXtxjH2yjxvg
26RK1069KO29KKxYzEG6xUU4EXQ6bFmzzwgG4w/TtJawKVuXzrL5MHeoyvKWZMEOa7OBgSHIXoJJ
cEzrBJss+c6jqOC2UTuCXk+I45r3n2McbtGQAI6YjNl3NrxOZTYRACqo9oGYt22ryDdjGPv6HLBY
hr/djNBpD+C+GH3lBsfNz2qDsvINzv3dOja9CUlxP6XUGhQyUTLnP+IlyBjjpqbvBUr6xDFUVIzM
y/5ReuyDx9zKGNvKY2XpH/BHpUw2Xi25fbAsUuxURN1Eptpw1w3njKG/eRUBSfN728clNm9DZujm
k3pCSTQ+WQqXH9Mg0nvcH2Ri0xT+46ABTkTPneawXeZp/kr7PnRXKDdV1bdeDEgxqEWc4u+pQ5Jb
tXzMDCa3oUl2vE9yKrXOFa7O2MOlis3zOv/YUFt0+mKtX0HViq7QonaZD/Ml5GbbM6haEQNj6jwZ
O2DUAmKOHJgrmNIc0wRmfBgjVfG+IAuCpEX8OWcw1Q7wZ5ak62tZ0b6jDVJTM0ZA/gPdvZpiksI2
SFOZpz9JrCpM6fAEL0nXPqIpzZrbGYPsc85GrH78KDBzc0NvhBGtWWWW9B17UI+0zjsbwXV4KeZ9
yRsN7IpmhoeD83UGXhhgcwJdYsFQZw0R5PwLoOb4teMcD5dZLiO/9jlNMOG/Coxf48M5CmzY6Wo5
li7NkufyBrL3Q1w62X8O+djN5TWuuj23BxWpwUcnnUzVsF9gTNzz9GB1ZrPpmA49MpdO1BG3g0BC
8TnNsAPtVqSX38qzrMH/3iNl3eByahYEnyO5ePMzJ8mpQNmR8XPAFCoEQFPp4FTbeu8S1Lk9Q0Ig
LF7J5uybxC6P5XusfImgSpGBQV3uuAJBx84RJtK8frWM5c/WY0bjmmPf9HNDYLzFaZubeO1/zxp8
Yf6DVrNH2ORQDCWioljpOjRTeu7uzAp95GEj+ygwdjFDXwsFC8/3Gs6s1ky1nBeFthrlJvoPfg/p
sczN65bGvms4GQX5xmT75kw9aEQNoxRUmGiSd2uvUSHjlLezeIa7UT78XuQq1AXp4XG3NB2yPrDR
YCe9WI3nkmAZj3OCucr/Ng1Mg38e09kgKcuUJdHrtrJ+zdH1tkaoGuoKTo64+2Snzg4V8dq9YTbS
z2+YhbTjF5qMcPAC375Y+2+0Y4ofImBq+7aILDb3RYabrzqgbQWJ4mGax9Q/pbh5sbuqylrq6hh3
mtgPHYk9YccZpRwPTTW7hP0WG/LG8TrmkA/6Dj8Yp2izZWxPL5wiseCQUS7T122vIAhpvMnAd5EO
QdgXi/m74k8MT+DK1Rgzk/QnYO0GL5qZGKKPJZi9HO2zJcwnNUaBgHuD52W2NwIFEEqn1AK7TKgq
lqsVA81wGKItwI6gGtBva/BxqPjM8thXP2IUzsNXOuHg/LFEFiHZdYGKoH+k0U7ydyW7in0vIyYY
II0RblvhAwd6pHoB4RKtH1iscn8Fgiblo49MmB+84/73uOIi75DAvobqsDvQe/DRSXgVPzIglPjM
SLGvv8WY4f5JMWLdtUjYrVSLEf6FL2239xTO+KhPVtZ40CjiGU2xofQfLEOFA5stoXz3NPs99Yec
TkWMsq2UgmG2bM53/c/pIQdvXA1D/jsOGlZNKQ4RtzdVjPNqu3RpwQc0CVduywtu/uR1kpYVrQHx
t9eLBgauQ4/xtQOBvWt0xKhGXDSRRDH50GGicLlgzbojCcmA18JuTHiPxMwbI6o1co5QcsC7Gjy+
qZM0mfcGDzyBIJer4YeqisInMmTHX7B7wIca3UKj+3EhVY6LPo1MXAtFyrEWlTZgw/JV3O1UF9cN
teM9ofCHwDQXagnaOXlhE6wn6zTT9le++fJnF6b0A7V5/pXFYd+RSL6uZy0wF5A6EuGqmhN5yoXq
psbjqLcnmIUXMd5o37+Dxt9fpylb9qZbdPoLgYrwI8qce4CZQ2nQevYUEd2dJ7pBS8kdEwCRY08m
9RQ6NZLDxrPtLw8ZrV4FwHb+g3RAgXfIekw4KPHZrAfJFDetyjr128JE/K4iOwH27UZYJG4sIFcX
l7j8A04ns18Q7N86nxoM8BH0oVLtiM0CCqLalvkkQ1TpU9j7JFxKG/WkZftM6Dm1CdYbwjj7+IJt
5wBnM8LTtrOL/BTZHrPTHEb4d8h8pjXXFfx20p3tX9rH+4XQHFggrIIsyClxy7VK4Kl9m3PJ3ufB
5H8kQmwT7HxDecNwhxQHN9LhMxNxOYNfYZi2t8lSTk9L7KqoJYaNz+NuzNp4mo3ksdIqe40Xtgfk
CY9CnoFRyCMIxvQPT0ocef06wfLBYAPXA/JEwXRlUciK87QJKc8alNFywEbMk7baQ/bk0OTKn7IV
E5BNNonMoyuj5auSOx9q2NFxWRMoUy8RtxystQD0A+zw80/nJ3xOEK0TwpQGz7M78NodbwSMRG2N
6TG2NIlzLDoUKXP/aJidvm7wrFVNr2G5gzpkp60udyPaEm6OH4kqbGhBOaLlZ1HMjA28tJb+IU8q
T06WAHifqmw0HrxMEaKWwgzO0xoFcQ/tYBw8OhXr3mf3g08cGkRlnLwC3uI+U3hfQJj9ENIzvbEd
B4kS/slkWRS3C/R56NzAwcjVPl55OPsI1F/TpRu+PWQBUOSC2De/R7uDU2HDiuYX+ouZuVtduv8D
H1fxy8pjbc6aLaikZMG5f2TR7VWBtdAj7EklPcM7oxuboliLK6EZ/zEibdgd0+mWBl0gGinHiZcj
LGwFMqW12OiKyQ25R77FIYD/p5pHMf81xd6/lTQ3S8vSTZPjksMmvKnIMGRHvmWgmJeoYvRSwp3g
gRoslHMPhLO8GKqzJ4FIu/y4haJ6mZzu0R3JJ8D7anD/JRzq9iZbtuFe3YLpTmLDzX8J3uW3Szwz
6mBxY1cNjVMnmy7A8rYWoy2Sp1LuAWyrRXWAGxrDJ+9bNfcxqod5y8C5iWUBd6ECf6ETBrhrPfP0
qUfL7G73ZNftUo39rc8VIbJcwg/inOelSQ50XPyAl4dbroYbAnlL1o68MdXP68PWW4Rpl+iDLqcE
Ldc3qJ3ltcz7LH9mZMPWRjSq5QeLKhD/+ALPkpMSTrSShTxcOyHw3MBM5i3dvOhrrcou+XBTlfzt
4Q/1xw85PCNAZfQpv6JfqLsDGI8hbgbg/KShmGGjCBFL9XafjNIOFzCZW/ef0zBFq4MC8H8zlIz/
hFsL1coiZA5GLJriarJ5ppACv5oe+iieCmz5LcT0LaM9mqdweY/t+xYVGy5NBWHceOGq2NHTp71K
GsjybN9ay3pRpwU6nS2eMt7/qrxbwj2gSLo8I9IOPoZcmyhrNhDYcLxzbPrdeRzOJ5AlOkHwChri
tRr1vj/knhS2mXBnFzCBVaCLKrZ03esOtLefKwLWrNakR9NjWmn2NBGc5yjAbwc/bsdsOouJeodU
4XFXbXc7vA4GE/q/VCjH/wagPP09KljQnOE3HF+DX/Cz0tl3oQ5LSa6JXUdXp5AxPFAKjJkazDce
AUH5p597d52pXz8xMSpRQ1fRDGi+ekJPeRn3fyczFq5xerW8hkkUBAoMOuVGw/zwkgx7hJwXg+oC
WT/EXGiGNtbRIm/r2yYpxWx8luZBnhadZB5AsFuTi52Y+BbQL70kQEW0jpcqSY6mRGP3PoUI6Y6h
Gpdf84LOOurqLL3HJJr5sSOROjrmc6hyWPMNVfyHujXVnxTRBuIIzV0JkILc70c43Nn+KHEBRa0e
7SIOaLDiGoztiJsboA0CHfQP/FeO4FuDSPURpWdhdTR9j3Irp+9pGog5jJPcm6SrspfRTBOpo2Ga
5Y8tGXV+Grct54/dggb5KUKroj97p7v8vOSoXJs0xHvRCMwAXuNYI3U+7SE3QGgJ3tzjzpEge56I
C/ROdwZ/pcbQEG/hk5PGDyRaeYHVwqAVMK4QU+tYOoaHbgRsgZFtNA7IuM1A9p+AR/KhYWmGGJoI
MbLP5biNXwnqt/Ky+86QZpghXAHq33v/CC8bkKjQOOQ4Krukqq4GMFy8rVM5YLigqHo+ITp5D67S
DU2zIpwcRHPLnzQpKnUCj5yEX7PnWDxmr9ReK12ahwH3EOzctO5+DehXXGMwDfq+DA7XxQojy+WQ
EBRaqCeXCoM3fIgSjAYnrO92NGnkIkecy2Un5392SGdbndwmnP4sy3406nN3NOXi6jNMEGwPVsSx
4hBeVyiGyF/dlx2gDToD8K0SSC/bt8NWzFMBByCMUxMnoCSMBn/dZiGTpyHDEHbjFiiFvoWrkuIR
hfYIQF+WILbzPUL+XDmiiFF1Fk9Rf4V6JKowBwP2rOGjRKFeAlUXLRCNSFvrb4p3VL3sXaWd9u0m
KvB3edVRXOks6UEEpwmR9znpoSiI+zGibbqURp+roKtnWBWE4tStwTylWPP9IfNqB3PJYoQMO/RG
QDA6Ll2Ndv+wg2ZBmdogBde4cyKKcX6WkLvbuiTV/I5y31+LkCzfuAvoZ1zBuPllUjnqc2GtgjhX
7kRdV7gKOohaksxivcCosZ752EcHPdkCiB4R1+8jkCxsIBCIkSPmTJYRokaJoNjaLGUtQzLcZb4h
6vs+oHfViCJTr0BcXXeYUl1Mn86WFldp2eWvEL+kz2aOBDmIuShSBFKooVr6Y4LGHu5fw+UDR7vY
4zTrTXx1Mh2nVxOG+Q5SCTFdJ1Po4VItHZiPLZu67QwVZyIbg3GDlTRQLbj1kJQ6NTXciSGcAbZJ
QwuxCHbFNIESbwFRBaBVkRN+4HnOxKMdSghF1jXGVajYAHdYw0g61zdGabxTmMpHIxqfjB+ohaVv
qynMsA6Ih0/kOSfQp9wHzvUr+Mvy385F9TCusUDMih/i+JmPRf6RL6Ma30s0qP5y2EQ9rqpPJEgK
lsaPUQKnTVMrPAgIgC41bwHdhhKypp2EBzlpHKtF55U5TfBocGAYhq38FErT8EsWHVIjGyxzJotm
Sw0Lh1Rbdp0QcTvMh22IJnmFgzlnbVWoqLhLY+vEX1SSa3XdY2IBKjaLMw79Y4qAKfAD4t0WBaQe
EoId+DnvQ5bWiCWu3mU8VeoRnV//q9fRGo4mypn/qfZkG/+M1SRikNNLEUEVBnO6MjFNPKXl+80C
AK5rZZokv/ONyyvQ32ZPYKyQyJfmHlPE7RS6ZUUHt6JDuHr0fHMYIzmH5qbf+o2cNzh6zXcoaRBz
EWjRD0czkiWFDQPZyMkj+wfj1OjG9KdFlAB/6WZyUqu5HDgIBnTZD3SLNWsFqOyfjiWsuEMTlrAW
Xm3rZ76sxRdOpBQAV5eRPRiNH9fEkbJ30BpMCGHK5MGgXu0OqEJUdRd5BHaeeohhzNysruSQwEH2
IZYnowoXWvjHa/dQLvARGmoNFDY8SMcWflA6YvqQIejNPm+grdnvCYVjdI264cYazqChXhe/+Pso
3dTTAE3Wb8x6xWUzbxvk1quh1oKWDiu57KQL9k4IF4pH3Fb409wVWEgBiPCR+n26jqoI3cFNnX6J
6VhdUl9OZUt4nJCGyo7vz1R388+AtzI0m2J9q4gBfxwB5/0hAM3nJEDL/3vAqpzPHhW1OMDNXP+e
yo2+QRiiH6Cqrf5VCbNv8I/NXxS0M6+TmGRUB6rjz5wD+4K5HcM3qjt0F1DV9c+bUPkzRSn+rxNc
MnDgk3rfh6Eq/3JU3eS0yKxIGrQVUYiDbmbfm9xBQzoFexIldbHdSHT5FNB//obIFqANQSVbO48x
KowVep27EpDiyBYoGc7K64CGhTf5HJPjlvp5uSK+2qwENHBVFOdygFNFgiatb9DYWWYcLAGNqxjI
CxXXLsYjjJTMuy3p/sEq7LebnJe1VqxoEShuzQnZXXyE+/qybW1F/fhS7kv3giM1ul/zjn8JTCjd
UevBstqNxR3kwejq7ej336kYqKwVseHkYmej1wtzheNnH0ZoSQbE6zg1bz9BWNODTchMwTM7F3+4
AQdmjznqL7tSnRyRYYCqZQwE4BowMQvnmBIZNwlIxKqlsYJEg0FNjz7IyoAC0Geh7yi3bmQwRcDh
oasIyxusuBLql96rA4FZIlrB4ESesmHQ64EB/MGOqRBzdtREOn6ZVjs89AYGoUcWCeSDgoEFw9/r
sLdBpWw/jPkwMjTv85CdwVnN75AQErDbm5tiOGWOWzglTuoHtd0wIDhHyPFEiXIJZiIYZS1FHo8A
5jrPDrYr+mdTrWxt8MP6uI5jCKCp2tj3CDgVnYCsxfIw5zLd2p16QVrI04ZX9LL5NVWl7J/QREbM
oR4W0h0hjIJxqy+Um89uBBBkIelA7C/AMmVl+zddYOGlXbU/TdvN0RF0enFOVQzVOOM9eRHZul7g
mJy8pSZJt0NvIvQSoFaJUXEZPTWE0H6siXHioZrgvFY7wxg/g/1k8R0t8m1qBML8fuJkLNCHDxw4
FKSUBHns+W98ZrDZRQzv1dg7AA01F1h0MpKI/r7xly1ZNr81aBNUSTMNMnu0cVrUGIf3Z3xSsF/I
YbnyDRTCGrEClQSIAFpPYdDRrVFabChyUULCdoEAt6N5fXLQheDeWiKZtCyQbXxLvRDfstD9yxgv
8I2RIL6bxVd43nmEBZufIt1azbefKBakbrohoCUajXz8B3RsyjsLpZtulU75yVdT8XeIy1KcEbpr
DtjCHcoPWH+atpuQrnaoRGJUneLGBP5P4UOaTOi8tbGY2J3pKA7WuMQpdBm7jZQXkIXZo0mn8SvK
q8WgIxXjhAHbGdm6G4fwOPXFaurd5P3agkbE1yFwCXooEUZ+miq/H7KeAyb3G8v7mlZGPY2sQH+t
GNyHIxqFg8yiH74r4rd9y8fL0MvqnSbgmQCw6X4ouk5vzbZr8mMYR0BFJSHog9orL5/cNKZ/pk4U
6a+Rd3vEjhNPxurMGFmjF8egUG2mESblqNrBth4zs0EAmU/DgIRX3LnrCeQLSi5DFLJicjSUlxZH
WOIeWDRBTpMNpf6dmBGsIKpa0izzgl7e4Mpc3K+yKtChlcX8a+sIucvQHuxxP0KlVKczdoCBqIS0
G3QW9xPPFBQ1UzY8gHxXX+7mYt9FsvgvcLRbwLyqfjruSYY2Vl6KrkSKNIiiE1Igxk/YPGZlM8Zq
/KnBKfR1SdGIrg2CkegriOjsXmXFUDQ0wj6p0ZPHQ8gJLbrjAKcMexczFI2o/AoS/uFwU/zHnsk4
b2lX8u0BDaZJn1YoK2udw27zBJ21G+66XZv10UQ9I9AFJxi6pLAa+kskQ5t58fZXOZr9o188hm6w
1tPuSKt1/CcHt+V1pAf3avZ0Lo79yuH2spuIvYixWNYzijqTtjA2cOTsjNgMmFrh5laBDHMQmyP6
FQ5ovjqWYCUPk0VwcV04nBQdyOI/Fd7R2Io9bLBAmKCVSgSfnsrVTK+uo8UnWeGiWzNAbNFAEJ7p
o1MbXi1CZirZgGgi/8oVXDh4hnz/qnbmPobY869UsHSBbEqiKFCsWy9Tx1d5VNYkHkki4qYZGqCx
foLAgjRJkS3FmWG6+oVuUW6AW1OQy8rFG95k4u7XspIfmpiimmuyx3b96rEx9mMxR3lxvkkj7uHN
sTZzhx8ewSoUml7BoP4ubq7WG9/GiyNdBbl4kb50c5HeqxnRWsRE0YFSdOE3CcWqo7cfjWZzbBu6
ouQYBp9C0QsFKKpxjpTOiuPajIb+hG5HAWjue05h/QuFQr4s2fbcVUH+sXYEfRdVjq5ou1D7i0Db
Rk8KkTaoh8SUH9aoyA5lCP9CtiXociJCsbi7MVuixeh0dIfyGCp+pzdcjmjfpU8Q7ee/oF9WxVGj
IfC6/s/RmS3HiWxR9IuIYEyS16JGDaXBkmz5hbDaMjNJkkACX39X3aeOju6W1VWQec4+a+/jLP5v
noHwKXJ18WH8KJvBCgyaJBUtxBCn8PjTeO7wyx/dtds3DPv3Y9ygxAQmidjSWWeHOfGgbwYXu0wq
TNEAStva+62KapiufUbXiGzDrvo08Td7kD1/NOKuCL7qrV9/bDFHK8cp3+QaefMvB6TyhHa+MLn0
1wc2yfT3VRTd2oM2VH/UMhbfNUkPv4cRvXHnCQbdu7VUw5Q22vFIDmUCeywAcN6JoJ+Go+/6/XoG
Ug0/wzipyfUDXxkpEffUcNt6ROouu32rK4/loPUUeXxua8SV1+bjl7+EgKCru2ZDOvnt9kKDNNwb
hOD7aL0d+dhj9zMzUzAvqfZ5M6KFz5qkmnr1yntInkGmjtGNOmDWphwUCf6K2WfO2UU9wadgY0Vq
J/KTdW/yA59y2afdMA48oUqF/9ygj8Se3iZBnfai/ux1fjAc/An35M6GS/QrWgrxbcnyeDP+Mn1i
uiivN4TD7tqg00eLZLYwivS9P40H4Ul0bPKsmrhPM2/j6NJ1dG57YIalGTLqiomSr6nW4C6qEvPB
wbwFpBTH2SlHlLgwwLfMeaGlViDN0vuwAaDKPnOmiqsqXsmSkJy13wZkbNyZUcNqzb2Lht6FtzEB
1Fbf7sKiU1/h7IrpMR6z5oqRJeOcd8TwTWhI2X2BoZhht0HvV2nGn/a4ZiY7OE3lHKdaenstBbnz
QLfJCesFKkOpTPiWlC2iZoafYNgZoJjD4LWK2QxlQ5ZmNT99WTUWjX6tqRr6oJ8eZoIYu120FcOc
ei051mnNbceYPS7HNwTe6o/wwOQZa6HNj4nb3U29Rkrg/LvWktRdp9s4+sd8RRCsmBkd+qYZ30u/
VvdF2WXPCUjEmwP0xoPn9u1xgl18crqGEY0zVmfb+4YECyG+dHKTqzOxQCF18/JQBj7H3VrU41lK
3AwEhC8xNE3dRmdeWRvc59PgfbsdvcZu4NzpDkXgI0iOcOcsHh3QST1Rs0tstfJC8Wrag+C1M7va
iea/obPBQAhNLLx0hunT6tzz03XiBvVor7l/5ubgKhkSjDwu54jtcw66YF57KWkM/mGmBv8vikfn
O+HCClgVV9Uy7ZD5bIpjiUmdq2uqtbnWEC3Yqsx71YRldHCs37D4Xjj5N6OU/F9YNu5rkdFwX+lK
eKWknjkVCkFDShqn/eI+9U5zoMNf3O9hddH8n72DAla/dLbWL2TC987JNIv4aiR9LAt+XSTNpJX/
LS02muMSTdXXaNfmMDHoevSUWxbH0lnQuZeNmKN9Hi3BpbScO7uEYyndVqvOw+S7T6RzT0Mat4s+
G9C0BoOsyt19I6mhL4bUyzu1NPLehWF5LyLccJNuywGD5VIUzLob99dsQDz6wPoHY9vpPnBX9Q43
03wWdTQ/N6ZHbsRmdYbXuK2QYj4DsDkpPFo1CTPDNCYPmRfI7KSYXGuI7tYFm5Iun2kBHNrS7tRZ
l4IJG5/3fWRsE3a0y8Qqh96+qItkv0wW3SCbFc+e5Rgd5VQ9MtpzvsrBmhtePvqPHOxyr6NAX0zr
bF5ql7H+p/wi/zu2sjn4gnKcfgzF2HJTIDHE5pxALx4Rap07ZClYF+bjjk+IQqc/hy1HF2xzN0wO
W5IYYOQ1Q/lWfiLkxfdBR3cWpfONMns0QCEJcMWWVVLe5TXVEuOzadrnYtz+LjmAB3N1FaYsOBY/
Z0/QDfPB2cfGLeInN+uA4BiGILMEVA/1LppiVZ0cDWd4P8aMSEHmmRb6DjtOMTKNI4EMQSRedNvq
AHcHnhx3DGx4bkJtWqqGcuiW46h4ZzFlRja607PaXrYg8F8CdJAjkdRRcVg7ePTdSpl281KoCvU0
CNwHGox8+KX1GLBEiCWu3k9DQZnxG8ZMXxxWr1bHJPHHN2rW5UGudOS491CtAtqr5ljGgYNS0vH5
htts3yMUacAb7F5j2mSO9xWuCbsxC+F86v9bXYK45MGcXLoOZi9ek79zTyUfZbnismE4ppy4SKO6
uoFHnLvB+AhPhfYIwz6Vh7k3Uh5ik5fyDWy5MM+bZWy+kKO0QMKU2vZUf3Fd9kOqW83XFs92fvaL
rP1RIDu+xK2r9m2bqNdGu36K6yJXZ/r+mUx+GX25dT9791EcjsX7gtHiHXk8Fod20/TUk5NE/oXE
cQ/LH6KZWqgB8qzw7sJyHMWFY3nG1Gh7FsG7O/yy3rLt6lXFr5gDm+Ap2rh82sNg62XvQVaxKbfQ
04vIgW1JdqmelmHpHzE8cOFlQNFcboVUBySwYHiBX4hJ6iQoP0sevM062YF0WeVVT5S5VFDVZmmU
kwxhM+2Q25Kd4vNvUgOb5e2zqfGnU1uHW4lrc7L1yZlpBM8TkwmfuWoFXaGVZ/LUoaKr0i3f2vEI
ZKaw+OguOQi/0i5vvOdeylB0L/z6KMzjBr69KzqXXyDzWW8Rm1D+ijaPBlqZhvH/PMSF5Ex2s9+J
cmgx22W7ms4xd86Y2K9qKCF8hihbSRWCxSiJ0eBfATT24/JFYqkJdu7ST0+YydYJIYQYtlOf4CTa
eXGAWRu8QHznhcuEIlLFcC9m+X+WBENUGnUTPxxGYk72Q0CEwG5weZIPCZ41DRJSZ5LRnN8BH9Js
97ugWUsYPdCKd8yGDUo09aVi+Mundy+8Lv6P6JXmTJGqnzxndpge3d7ijmLXPYcOi9MPjgimg+nx
aBzrPMDvGnMVZndF4dojwALTNUf6L8b6wVPJUPFYrjWPiuf12xWcbLjnhM0vXc3UZN8od0T+H4Bj
U7d3muPMNvMTkpF/XJHLr0KiMgcTR04TQ20+6SKwDmOxmbHzj2biB9+ZRTZveMGJidm2KirOBV/P
G65ReTU6YqrWgvI8LFGi3mJbmevUTxXwXBbybQQdH4PTMDPeMfIc9xkYF/Uf91rFabYQ5u9KwaoD
quuHksngT4Uc9CxhYmE0KQgvhvU0t2RZ9Fzij4ufMTHFj14e+Z9B5eUfyQhtQ/3Ll100UfG58MQ/
ICksv2eeAG/vz/MILsr4CzsKTzp7k8vS/5JRsd75Q4LmB14HtasnxWwAuc77MJnEvV+HijDeSd7b
Jit/lLiYTsmmmelMfo8lk3k6g9p+wt6ZMr+P/hVGtXCrc5U89HnunG4BxT+hMyjNZl9+ri4d165Q
PVMdngfvyyHDduFEnsffZuyTO1sE4imeyvas8iV7QmZOHmDEoud2SlpKFuxKFUr04Bz7Nix/jINs
nwanz041fq5/I8HjMWRIORziCtG9xSvZwQu4sEQmYFFuG0XLf9IfeJbqrgCEsSNhsMxISK1kSnPE
NlzXn2Hoj+bVuCPSEW6h5uwJgidLAYa7M4UMpn04thHUQd3k8qDw53xHzNrBOTFeHTtcB7zn9fbc
gt9eG7rhlJaVV1sFPmuryyRqvnF1QRwMQ3OJpdudpChhhww7mrQLFnfuyXn99MfmNroJbsWXZY5P
U1CQAQsfmd+7uTF/nFKqFlTIdZ8ijFMnp8bcsPfmta7+hKIaL3XOhkeUFopULiNgwDQKsAkcG2Su
j7ldcIrLWvi7oPTwNw54eZM71ILNe/UkecycND31JWISPaOvNjK427Cp5h1eymI+GHfyEkZfOmg+
qyqwTLKFwNIWizVRBFGzz/moVkyuKeGj9R8YVLZkSjLDzV7IYvrpMBCNrzdBhsM50TLe082PwSEe
50WyARfQxZsXw7SPWzD5p60zLGdRCGR0geNsVzkDFuStLsv4nDhFiec1kUVzNW1E4R8KSarTNtwQ
0Dye5HwhPL5yzyPT6bsaO8WLEjqamYIPG4ezJ+XfStCaEWheUyrUusqz80RrjDaeCfDtqHLBhjps
vI/g6+Ffp86T8rrFbZYcvCkKuKQSeNsdrLemEdKk+j+WkRu1uF6E/YotA4t9a5oc1wBUxHCcb0UB
7KXlMyarARFrpsQLdrgWvH28tRIX9Tzbb27GeX5gAuB9xGtEB1VBgji0kFnFzk6TvC2yc+lIaVCw
Gazhh+gw7TI/wt156joyMrQJLdb9taazCOc+O8i6wmi31UvYInIkLjBqIJ3sR1sQ/WM3FhTBrkWI
4lDac7rGhXmjPCyWE9RrcMrXHqfaikTxxOnDLoQujzP2ASqXx83mC7JaDiRfMJypKpKETTUMeJtV
wdq+fMK0JJOmumdwzESng4COd2wEFud50zex07u1LRqiIVWuDXQaEBjw7cihlk/FmmzNXi/x+LQC
H19Fr/31pA2C5qwh9Tkbl6w9+D0uunSyA2x6Ti4tlBM/+hFpkN5w83HVt4T8OdjTStYM+vMgeN71
mqclVZF3QHYL3RTgo/u2PcpzTx3/mzUu+myTcPwn5dxzvADv/tFYosSLr/r2u82m9RMLQNufwjVQ
LFzTTT9dh7zDvVQ08T7xY/NoR4s3ssjovZ21CuM8zavG5YAJeBWOHHQLShOi5oUSVYVfHVsD/+I6
YcbHJZ3wQddDf50kS0KJN2Y58MJ1w3GLLBGmhgjt6BeUThSIvRKlVg1yx1jcXJOrJl+yC5pFf46q
MCO+kcALTzk2pPIDywJj9vJOcaZ03iNQWTPkD9AWSIF8B9NyW1PQBm0q8T//G2FPsrMidPM1TrTQ
N4plaF2+STVhqYyzKfg3+3P9rrWPWme2Td1nm3apjFhOEHP3FaNz8Qo/lljmxvo3EXlMraakro4b
Pvapo6yumcyvlch+Ll1rZLT3G+kfkzZcH8UwN+4HwK8I/2Jq9U22ByC1y5tT1Tb6Jhlm5gKiI8Rp
u2tjJ4gpPdlbuGtXjJTQLrXQR2IcEvcOjrAsj2iKOTPAxb0xPFuv/tHRxvYJx7qn96rIzJ0b+dyr
mfSD12Yl9mCH4UPzmJCGeKoaVFXp19Uvnn4UcB+7/ifO19sr7UnuSVM2+u+NiH5tCdxk+wyDapji
NgQU9xbGkV4+JKSjJt3E1k5prPLOQ7gu8d5zoHFT7GYwZ6rlDA/p3lZx4JKbOz/VblhFB48BZPPS
3WjuOsU5P7n3K1G3f+DAG7WvYaXlFSembPYK/yPrxtp6Kl4TwGbNmZshAxcyhKzrGiA2AhEwh+/x
0/JnJbArD1wZ/WMyr357VCXuxN0wzHxBCYb3D0tAC26kkm+6Ryt/sJZSiBks9qFzWzle+VrOiaze
krHy9LVG9wVx4W+uMatxHkLhIKoEeVErpBOK5RTEZb5mJBiI/+zUUArMHQSILmWbMNuuBNICMMAd
f/5GI5JI2FXWaam7GF/muo/b2nxHiyKcoY8Go08F9yzDRDgTc68qXjYGUvTVaodcSuOoq7E+zC1u
z7fR6VlvhF8d/mm3tZ0Ib5eo9Zb84ASj6b+oNxFTd+znw//GJR8gNyovr82PCkOReUAvQvNdYymq
Bw1XM+MyCcz8A3p2E/s5prfbNyAbQ8r9tMzP+dYn9AlMAvuPCezi1fNUIw6TqcrlNEX9/BSFfqYO
RBL0fpMKhkLDvefGEDaM3kp6fQ9O9KAxezL07U3wTALFeoHY7qFbca3f+aqBoxjWXp9cuXnvHMRD
++mSnjITH4/UdYlDOKcLSRBtRdUTr/H9Sq/e8/7W+fA7AcQ5j1yw2bmbWCaJH5O1KFdOBgNCZ1hh
V72sTkgjpYP5Egs1qoeCHXbTNwJdKH6raFAFskWjvjrG6WK/GTNVLx3+TEY9Smz5qYmUq65F686I
fQTEieWTt3qKw5SIX6waIwEh43dB5pP9asoRSnbnd7rsfhUdCvszGubqHgufEHBY5ah3qNTCQZ6Y
ZcWMTcLYGpxXrjfL5tUTXrN5+0hgib60CYOMl6ouPXaV2pCJR8h13t35DKPiP3RDSziiwSpgJS6P
esojwl26Llzhom+dR2ozosfWtNSoH1fNAxCeWUkSkCADPzr8C5F6ooxJFsfqrXup4uDs4k/pvyRv
ibmviC4ImQsxlPkkzcpHnfelIcWnY8Fp2+6a0FoCWvJuap57gdv2grIYtddxXSLpsV8AFrcEmPlU
BQg0OevRVl+yRDIqZ0qW/Guw4okHC1lF8IqjRxv87pnN3XrIeQtDAtS1To5LrkV2N4feSGAHg5Li
wRlHU3xv8AH+yrdNCf+ZY55ugQ+A59r3kbiy6iMeAl/+rEiPCLJdmXE8fvh5J4jZr2t/Gxl1GrZO
2gthDP5qzlVQTkOFtlfLyDloKxovey2Lyno47Lym6x8JncHncXt2RnvKid4t4ortoa4tDjJJqvy8
aiKz5H7p8SvvJN0V1PagdHisvXbbUhbUhj33XRtJ18XDv6zJxzD7xee65XF1n4yU8aRxUDP3p2bW
POEzoo+5VJ1ZHCJ4uyV7v7FZ3oH4hyJ/DSuP+cI+G8IO9cF1wzG+8+MJO/duAAMY3wcQpfHMRB7V
PLPKCX+6dgLByFcPPn4Y/aQ9LIwoxx8Q13H30uthDO4hxtiKyph9rY+F48vyhc9ke8bCFpaHDPPi
eqyY5b1GaxyVadnWWCyJdAiIORkMJbHXMKZj9p/k5x5J1x6zKK5RmqMlObeLMwKlELPk4WHrx/Zn
bPnFKQY710suTDXy4mRkYjNYeISxq2hQpa5DQPbTo2/qtTm78Efbky0LpYa9F8UqP5QNyRfnUpQZ
/+vzksz9M9Rb1fOYe7fp9bxuW7YLUVT5GyhlE3JYO0O01qcuDvHPE1/QMiBCW2EcyXkdeeVJjJEx
kktQ0BAfTAeaxF9GJbwBf9ng9+PZTn1SP0ZJbwWQUzsMcTobUW4Pc5ctm4Om7DJLzYg5me4YTQOf
xmuAztaxNuuUs8r3u9/wjeIgnrP4cehb5kRdCYfHU6UhntbEo2zGwP8Dx8gQ73xHAeozlVuebXdb
p0dIzfYYa3j0nYljq47ZtLhPLuPO7ZBgOKFeGoKnbqiD9eK2MZ7yZfJLZlvBzGTRcxL3j0/6CjRB
GXRyt6K1VYey1bg2hUBmVtGYv1e8dARUiuHVIevsj0etxalTuUC08VTrQzfMXI9rw0VLZNTKiK3S
Y3EKlB96RLy4qHeEHZT1NZuIDz96KqSN88YiP4ZxU/1gxAMXHSWBFVjZ5uZntXYT6ItFNtkV00Bn
xJ40Rnbchf5/dOXTg8liYhDWxUPMjZs++cg7aNE0KRbI0W1b2PQzFXn/qqME6jAhRovysrWIYloM
rcflmhWHssBlQVYpxBVOeux/1cz8/ZavtqVNPTh/tNMAZtlQOX/ksk3lncdEZSP+vMS6ge2MNPeZ
FDGwNtIc1lvTbJPOxQm/MgQJk/IGGTAxyXYVsaLvBE3h7+3cypvPudO75wbt6cftXLxfDbtUd7kL
rvnKSEhdRJPTIVIxYFFLoij0dhmT/Xdm4e1VQSnUh3qy/YCC3jdEMw0+/zUxmXvYrOgaly4CFXAt
R19XRLtmnvJLOartutQQjTsL0JOAdLZZjrNycY36I5x6dHveDHdcHk00xmxUnCaTHBiyFeZkK27B
5mTxBCc97nUP5aomzmRILlG0ybKnvuzK7MVdfV2O6bSCtB83WpFmYc46ruMJWaN2j3KIjP3MtMiD
O8MAdj4WyWITCp9pLu/GpMX/VqNHM5Jsu29CpgIwAkxlD1mxxJ8ssXO+KMr4TGbukGa/aiyRzNJv
FXNpfYqmLFtoPNaNRDoeMOMMp1CAgt81gSPL937RCXM02WHU0s5U2AtmYJ6JgiyqS2EpakHa4CF2
oVuZX+iJFNXhRpV7LmOPyLmeO8bb04twq1jSKtR1Uyr321egFHxps6vdvEnbzfUkK02LbvHJHgY4
YU4GRVT8Ykf8VDxm4jaFPdRGJQyZpIfMjFkESrqo6elC3E40xkgR9hwEOHmDF1SkafvYYlYDQc9E
WSf2mF/a9QyeNdTHKNbSQ22eFB7a2Jbe8DrXeDKa1adCs4wxrj2oUL2fVR6XpIHNcGV6dcEiIGHp
1iKbM88D3aNawi9gl59AThHO5RB4bBf3JObtynwT030JtfkBNF6Yq5oWuxyTRrb2h6X1feiqfDNp
rCucGCWxRsmu9mdt7on2wUzXZq4cT7EYHfMzDzUfAQxtGAAYB0Fk7opgwiAxj+1G+cxbDAJUO/3y
2y5AIveZLv31UPA8dm+yoUY7lHA5GBpCJ/yFi4MPLt66BmZOeBB8bTK66nNcKvFghF/Op86xpjyN
E3r8E0ePcZd0G5sV4yz4QgtRHCbi6JX+bbm5O+V/1zET5YV/24Z7ZyKL44EHR/WMXQvln0IC+sZP
A5rxz5Eos0z7VzzyGeX35zYQXAVeE3feudRrvb27lVq3dB4dEWGHKZws4X4KFevN836+w4azuncb
pOUHsVJlkZoEEeLcYBaWpB45w2eQT9Mv1E56jqF1og57atU3x81X83JaG93j1JmTH0PnMc6b0NAq
UrOY0JKWVOifDFjDf5sEIk2NmDeMiHq+uTh9Rh9rJtbP1loSX1D64NuKm/QW12En9/6Whx1e1FKW
f9Dx/BexFPH4cNOgDKq8GmDJSRjeLpgzgxOeXucbm5130QSd2kfCIzB7GwUcavwNqRFOCD2zqkGq
q2Bq1TFkKn9nqhy6Ompy212zUamOuqnB2ZXEXcylOi1UTFDS1KfTYFBK0HAFyVd007eYHg7BR3RW
fJMoj3w5CX5ye+Hd9qPPTMFL7OIsAFBDXeJKG+gefxk6IpwZqIv5bhs7Klu9tPxD7ttqTvNe9Vec
yOrDc6L1R+cI73flRP5/cYTW9u2IMpkvFf07vj/s4rX9ymxDOaJGQr5Ot+CVco+fMIGpbTxat3WA
0jnXDrr3rgTFPS0Fuh4am72PNqd9Kp0YA+niyjo4+YSOwbOwmQjUNHLDDMV45N4LSVm6TG2Yu4eq
9sVP3NdkdDJYZJtuVrbJsWBU4O9oVDkIK2r+N7TJ+RxVW/m9ylK9xMQOPZJQuv5zKuoiNhQiPqbz
zQC3K/KQFAJ/rDOCIYl8eZRbtL16WjvfQeGw13NRUfKSQzW+i6nhyGc+nh+GXPj/FUyXtx2/9W06
SvrDw8bYmg6EW5Cyt6zOvV8Yog90fnDrgIux33LzkvhZ8DTgRbkvcQeiHVYNU96yH/12LwjVfL5p
tIArfugiaY3MyZMFNjLIkW+cDmKQWKi8+RC83+MF+YsR8Ej2D1xFJa9KCLrb2kTyUisF3F917uuE
rWo9EIx4K2Vw7ZZp12ZkOHiEWBKAYn9Zw54FqBFSzsAsC7HwNDXFexB41YLxpUSDawoXQ3uXR+9h
T9rDLuxz91eg1eQfQffWaUd0MDQvQXXRXutJl7vRY3zYD332VPJfHLKlg57m5/o8fBF71e/4/Zff
4WDqjwJolGH9Fi0UJYN0ibdZBpIjz6qs4nBPVaiG+2zK+fUEqT7yKNrJOrdSAaGwg8v+oRKG8iix
9SufJuaWPnGCd0KE5n0etmAYphC1/1ep21B+I1bwSHhiBcgT33yNAaEDr+Q10IOQVLgGDgm5TXJ0
UeVJl9n4dD58rMksbMj7VsLORs0V7AcjP/lZ/vhEY1XWp3Gt6wqFnS7kiilkiTiOVf/qjkRCpYYk
2AdbrYl/2GJ2ohzKMXBdzmQ4AHT627nf+EPbH0Orh+65GslLvSM6MZ9QRbhSAHkktbsbrGWzn0vo
qztgF1RRscUks0qayywhWfOIw1y+wWC5AdCNsvnZbIBBu7olY4I6Fjwu1YFrri2UJWlq6ChByu+a
2b+Ir/Fy6jQ7hmI6cyfz5pOdQybiu1y0/f95QKZvchcyxvX+OBMlxSGqYzueV8a/+FlmvxVHgOXo
B+x2VBxtSbLfETkn13SSBuryY8A/tMynVuqBVk34wb+JTQ4vkRCZ2gO2yeJutjIfX50qry7CRozY
GFTbL59XNtlpCN+XTfrV40BC8l/+cbfuB+/Gs2nAAx6GGUfgDuNw3TxDE5bZG/MxbL78SKd5saSA
xCf4VBsf6HEqyMQqEEQeLg0EQdYYc8pGEov2pN84XwQBY5/yOml/RwRruhuzrLXLn9yixZU9Y3H4
3YU0G3xhJaZxOy4xbn8JU8HpAj4Ho0/tK2rocPTHETiTLBCV7+dbgiJIZgedFLKuvrtMBCgAvsFM
RHsCdb34XXYRwyHIlndBsPAxx+iZHzBrY+1WGZaFE9GOOAOajDuXuit5jvFPEEOLSkkB61n/zBrf
bjolNeFNt6qEb6lG3b36tYaNWEXjvFJnZvFdCxYZXITM6ac7ZUp1104x3sw8y7hSdnXpC3KApkY3
fMaDu34Sq5ecyXFZCYvjlcW1ProEVyl8Bbg9VFM8DqgzCLFGCu+h3DTCqjtCjzCbwuQGvBkxPtBx
j8bkkAiw7uK1RVbPQMneFuSGkxzzzgXjxft3yEQ+vsWECqVmyHRPDHDDV5i0SfRR+Kb6ajcGdlbJ
Rp5qNnkTTSbC9oeeyuZNhcZO/+XtGug/UF50YQPmO7Pjerp5dTKzjKcNc7d6kkif6oHczulhYF53
wD3Vxier4xu/MPq9T7JvJ14QuRtGRm2FFR5SYY4OE/+KSut5yn5aucmL3m4ogiay6MjMKpDnOrcR
k05/2IYfpOvm8oiDW1dknLagU2yj3MpdOK3m2cDKcQvw4VA48ISdosVikO96RvIMvX1GNlPhDn/0
ZjGBQE8BA5DRE6RQl+gd01Ct/y0bxvaLBo9mGEYY5Qm9t3+WprTdw01jX1JZ4tBOsRdH8qmSZPse
YzSQ8ZjNvfchvLU6VX6gvAd4IYns37aUx4tbmvoIvMLCEi9CQf4P9IGSGOeKeKYfbm7uC7fq7mQv
LXJ152BNfi7cdTqJwEVUUEFblwckrs65X0DG7z305ufVdFH319jOJnvhRnn36RQWH4qc6uhCoizP
eDePXXeKsESWD+S2MaEhV0j91kXmXiCVwFcYWNZB2jvK08fVeOBBEl6x3jNoBnvc/Kl/zM2NfSxK
o4fn0NZM53H4Jfj/lCze8ggJH98C9NhhhQ8ML5zw4T+pfQEDix2E1GU2aoLD0znB8LMlESRjqU+o
xURW7PIiyD8AQ6v5lGDnuflI486c2yjvNdl/gRjEX5+CixzQdvDe8BCEbyASVF60cXlwjRwSuFIm
Iph1kx6r3v1sJjMfq3IDd1OxcatLX4YOo7ugwhiQ87TP2GnW0MGXldMyLcb3mquwbEM+Nn1Vif1g
b7XZ4KnqXEZF8xfRF8VpImAe4IjNw3CZQeL/7LYE0nGmsn+ydXSbxE6h++67Iz6ObM6I0VVVlj+G
CRLL10R4VXJiQk6pOtWwBneKPIJ7QmSYWMWiG6azCjZJtmHkVti61oUS/qg3tkeQlekTiBD2CYPv
oaLm2WGxY/ESTIEpuiPYnW5SkhwIxFjcYvzTY6aXT8SXifEJbs49MO2gYxOkoaMn66U7WJymeBB1
E98noi65SEjIxPhU09nc1q74L2sdZ959btn6fiEp8WaVoRkUmNFGceOjWzJ4xFqUYMRjjCPaKPtN
Enb4poWP86LOQ3zbBUf0rzIKOb6bvt+6fT1lXHnY6EBlQRXzeb9WGFYU0v22s7NuxktVkgCY1lWP
9pL5Ucl4pHflcHSY0PBFt0tzyYMNII6o1JVswTqOD2vWEfKZjWQhp1nAjULgVEuJ5au8/h1jtax2
OZD8s4vkCQ2KvSslCAAviDYU4KlqvOmUhbX/PDMwa1NuDQ5iDC43UDaDSODjMVDrXbLMLz3uCiiI
iWiHnSCqOYf/I7jwIFeysXa0805LgsAYv6LPUEKwzb45cNMD0Pjso/jpYQ9xdnWfyb+3K9LdheEs
nknPEQ9YgLF/xR2xNVCKNywUThQCuzrVsQJupn4Kg4MRLk2BcDuQBC6iRh3dZZyLg+tmpDIz/yyG
Y5vr/MmiG7zkfWbfynijOA3nqb9af5CPpcfpAB2YE5gQ+LdADFRUdjHAfJdXfyZQ70i4pf9H5jPh
4KV28h9tD2RCce3zg1aIJPEYbYx2VyavB9jerDlzftb9VfibfM/rNvgMB0gywgTXm4ZGo3fWFQMg
on+XGIfIkPOBWItrJrXNPF7/x9F5Ncmpq1H0F1ElBAjx2rl7crA9nhfKY88lRyHSr7+L83SqTtme
0CB9Ye+1Y9fJGVSB2L4yKgraY+yyMEJINEW4nH1cCtR/HrYzTqEHPrTyd2Ykehr8e1rzmo/ygSMD
exmkdVQ1QcOn4KPAqfaYsjajVVrHR2y+2yKn3cAwE7jLmWnlnP5axjDAsGo4IPbZ3KIwpnKmUmI9
a1jI1lm+L3BNXRuv5BwMEou6ocIi9q1AD0VHm3sc0TZYo7esGdLXCqDerwhgtLfL+nCTBaxh9mHX
DeYgh54/q3tdf4kRigJ/N/qpixC3gejVvWZL9BmvfuQdtoFQv29CkLq7oGML26EFeqPKV+0xq8H5
H2hl05fYphFCsNY08g3UupNd4N0gXANXTKecKMe/ZCKDLMCWvvwHAWIFGcNq6FOYCNmHqXT21mB7
/6zIX+kuGjE2Q2mGSOZQBDlShUYxq9qp0A4osSr2+hkhYhHDbN0nLOkCNMpOhdANXxdvuVlsiXEo
8xBhJACoO7o4rodiXTjlKoDmXNBdEFRntZj0tenL+YlJ1ciRCKiJ2TTiYDsrdhCaEinH1gV8DRXi
5gqM+8bMR5+5t3dUCQvTwxYH95vigrOdZQY24IZj+WWSqEURPPLddAmioYo7p9kzpOc56ZAKfTrR
QjuRORMyNPwmGYK/pfmb9H2dAMHy5QXQMIPAmI0yyRHBULTHpW2Wv52JkAhmsDMRrQsiqTMmBTRp
UdffZb2mP9SlM/wGPMsDXgQOwLgg3eTpSLrxkdH84JZAsvhPrkqtnHB++8saZl58nwwnD+xVWIh0
Qy9+xIWff0nc1s1ucrPcJbBoUrcEy+x61jxtGGKdFsL8XKBIEjQiHWPUzKnPszehaERLDN+EqLQx
vU3NbMKdzQc/PaUG/dvRuHVU7Nj1juUD6ndEkv2KvusiYRhPt7ozhTklppqwDq9KLFdfCmw9qGkY
kfDD+T3iUJBNZgAj/hlnIz+LGBqOxyEaGaBjnuqusDeREDaDWu+6hCrnRNM1xT/aYQFapddtEugG
ome6acZgus4T5wMNJ98jRbS+6hyZwKFr6GAYfDgt8I5kS7sJCfK5ilRT8g2AK2HyIM1EXahnld03
ofWW09hSKS3UjPkdIo5+4fXMM/j/tAYB0hHkN8W9nLOi/pnxKWRPPpu4/qVVBaNLCKta7pOEco1O
JWhVd6eCKBwt40wonVffh/1645yp02deg7nndKc23MNF6qMnPy9RNiD1NOJC1m+b9XuwfgrITzzx
adIUQn4vWHd/E/umCBvDJZcxP24tXwC4SZpOFz24tRUHK6phHS4+iNGQsybdSCRxHI60gj2hE48N
qSsLs8doKg7aY6tvjxVCor67J3CqiF+nhYf1yboG9nGWRoyBUYFy+V+HnLXKYwLzXd1NjKWdI1Al
2htqkaI/Wxd2XgO8eJrq5Fb4vII+UxG00Cfh2g5TLGZEVu83iiU0UHup8P9iRcrZxvaXZEJd/lGh
z0uwmvRCXsD1dH11EEQdNP/EKpgfSI7J4qOTNTvoI6I4zc8OAL2Xj0E14DJVK8qsfRVUduVinUHo
nGifpINm0Xb4BS2/OUyfEVIr9DwwlHhWfQTLFA/jyMcP9Sii/UDrARQfveaGeVGJW4l7aWTG/qCf
6zTcDYCj4q9Cb/89SK/QNe6NGQsqep+irYJP4cCcISECfv5hVBlrgKwYeY7hTknvoWtH4L9JYR13
J3Omz6ggFazKu3guAn0fokqHRd8MPlCSSfkhQTFDmQefsLmiTZCJ1g0DsbcgY8PM2NbXvuYD2AQe
jYz5kLAlXccsaNsHU22duW4tPe5SiBrwnxumavwJaHasnie228X/EuYsDFWWuVif/A708GVpJeJr
FndSP2Co5xwRNRCtl2SAFfcMyKpC5ir62n8wEM6d64j4AFoxvHz/Tfmduzwn0mfcJiDhFAiqu6Hd
+ejTuksMD4qRMlby+ZSMuZe+N1Wi6k8t2sVPj0XnUqTCI0Qtgu4pupdpA5NgFMCnQpqCfs/DurTX
OSQFYrc44ZgeJpegQjgPfvvP8pruUb9M4wd3J7CkKNVDBbxhplPdQTfEtJTBgY6vtmYixwxde8s/
5OQitQdGQJ2AYrWJuoe1UdW5x4ObsNaup1froejfZ54ofjDEp8AgDgwDSawkSmWQCyVD6UHpA7sh
p/mHTzgY35lkeIxMkD+xZyriYCHUN+BDF1+DqpT9Y0avAYdMVOhQneXqrgOYLenpJ9ZpLmWlnIrx
Z5XXbfGL8YiD9z53kKMcFYoOvAtWJ6q5yTkYVhzRTFQYhlvM4LeWqXNxmkJMOimEteng5wD6PgiE
GOLLCGKSNrTS9LJAxPquO3VhApge425CH45knC0f4+OUmmKhSMRDRcFSF42903T1S8wLbkDxUJVF
NTG8GpCPgWA4IUAYD91iPXmO55Hp05LJZPq1YN4FC5hkXfIXz1ee3HCMYrXSfsxCBgwqtQjUeCwr
ABuSB9ZFmwKRZnk4NBBQKm7SgsCPHe4ub77CdAycn7LOULln9PHesNdJzGqDPR4bi9QK7iqEmT3F
CLILsJ9S9xGYs9BdXgyucDaGTsPlJAmQa75F7tjgxqHWPTmbo01kG7WjL7YCHmwsZrrKrYXPRloU
RfIKK6Ctv0m+QbG4sMkUL3S7yC39cJ7zE6KD0b8trPBrfGHbNpsZAG0Eh6I+AxEbioS+bNEBp3aj
rhXvL+Zp33O/skoI8ZiM1tmFWVQNHwsEBfKx8DzkHo8kbPRvdHcmvlFTLc2jbCakPqelR3nCg9vw
G32FESaDJ/qU9NSAbRwvDA34xPfogJENWDdp9Ivht63DnUdROrC69VA3+POazHAJx4wpSRfR0+46
jxr7ri2i2R7aUqilPjKHHpYDiUZMqpi4zO1zZqu1MvckKyj7kk3VGJV7ttyQNXZzm7A+EYGd4cWu
uCbSN8skqP1XmRhVHHgJEffPRDpsDD80lxBPHc3qCwsQ1y4MN8YUSQZ+EupPxl5fatf0j6u/cpZI
kJrLxeYt7m2hguHZB1oo7gzNf4+zW/fdQ4Pj/ssOcGGuCa1K/2XW3tO/Gkli50GDyDV3y4iG88W1
jq5BavjrO9Z0zz1OulvcW5UCE/iQbhvPT6kFSXLqMR4Ig8BJcpguzTL0Fws0yAW7MeDjiGNrige9
UDvckWOKCaazps0+J6d1il9KL47zvylbqYZZXHIUSAhFwU71ua8HdJssgI9rgCz+yn23eVlyU3yD
ZgKikK/iKIk5at46uY7rI7DrrEI7UevIQ2OEN6y8gJLiX4O2ZD478N8sfMqceasJaTfpP0TpmyNT
8hgoccr4+8FPls6epiEI3qiqIb8JyXe417wacq9WJjF7mSBVP0ygcLIXVTNS+6BQLDewltd2J8GA
xwPUmdI/AU5plzNgJzRyNNg+WvyR/nneRbmHeqoo+oieR5jOYQAyN9iqofd5AS9/vrxVIq+cJ98Z
G33vuwzGOP5JM8h3lHO1/YG2q2A4vUFikTAg9cBqtIQvWR6H0x3WBfmAgwsYCOQViVuFORLnVCLy
ES2aEon135HShMN5cTW4XJ/YOirNMeuiJ6V93EZMVMLpPWdfprZXyFM7yP/xtgCIli8/SkZ63ibk
aC5gxPbHaZRQSXwWUBFNAcPdU4/3eMWLvt0Mm07fOYHJI6LlwNtbLm+Kv4bBipNjvTnSYkUw5IA7
fxJHFqyEJ3bFlxUZJzMV7Pv2EDdLpn+rhE3dyQX5EpzmmG3bQauo3/ZIUZvdGcAn4Vfj5xAk6EHJ
abrh/vMR701wzZ0j9mH34LTB0J1ag+0ZOg+w8mvVxUzPfGhNdjchuPvVRV1DiBmpNUeFuLnm7vay
9k88EfOyoDpEf89jhHFy9hlOZlOJEGeAFHWgxaokGEQgwmfGMHN7JgaAE42ENMe753nlEE7qTvkP
amzZqsU428WtCVnW2dmJyVIaXT3jmE0y51HqClkSlKZoOGNhgjjtm7AzLzpDwnRn7eCmFAyR+0VX
ULjf2i0a99eEH5acOFGC+qwWJEDHqioYJIkavdd9Nk2A0GKPauZBVTkzMy73WeDj8eDnwcB20W42
Sx4eOuV1ww0FcvPXVFCQWCMmzYJITXLYtGuR4hqSIgjAkkEyJxBpzfzHAGDdesUfoLMHFi9Fd9Do
HdD8qhUTAsZykV1csGLlmYYDpyYd8uw6v1hbDOWnAE6prhOrItZRgnnqj9ZxkYgns+nnJ/gDwZtp
60kdGazN1XsMJZidQdVyhZhxpG5UfhIhpSgbg9OmZhj4U6+pDLD4hEndXBkklctNUfROV87ZvHum
76BhTwZUfjFurvCN5CRacGRZECliZqOHTuSsYnSRLN4fGwxVfdH1nNPEhhvGdxHUO5pmWrBY1BON
qYmwZh3YoJfyAtG5SB/wxMfmxY4D+d1Hhm/cokvZsquwK2tKPksHhUCFiFVd2NaW9rdyWKX9k4vm
OWeZ2JDCUyMGhKKfTbY+cbNj88GO0ER8NYxCZ1vxf74V/JbwsljNixqrCJwwK2w6OW5X7FF+RYbP
RWoPEkPXhav/d7AuxoCk7QF/NUs0ENjWrTwyIbHsD6ikFvEygDT/ROtozNH0CxUIKU8IhHaLZyf3
UKKf0khm1hlNbLPmT4070qEt3oS117Kcq3gbtPuFsHgT7jVwLCmoK+W2e+N48ROrQsGmFRpwf9bL
5M2PLBGUuFj0MvZQzHgjH/y6E+UZObt4Ym+UBHdp3lLqZjSU/6Z5E71yWnv2o1hNrp9gwjJmZ5qD
dV6gsaqp7A2XTmVtnn1lcWfvJ9VgQelzs4Z3hbsp8cCvUAIqXQHYK9xmS4RpBubhqFmyGJTaZrUj
+5BxSUZgljk2/7XXfsrCfD85vv9uleKPQCo1P5I8T5y3LpDcetjIFUNhVGrt/ewOc3vLxp4EOvhc
onHY95bb/ZPNzMSBvpQeaDAmdsaIo0Duwmme60jvqX3jAZHmZP54yGNCGrGcS7b0SvkRcfnj1Cab
6hfFPTgfG49QEnXS4nIKxRQBShqwGtmcdI0dZxmRyR4y+OGZigevFPWUp45y9KFCk3dJs9tTItkH
0h7YiyUNOimgP/E0fkovHrZXZDbDO3k+pXjLFTaQX0U7hANRjezACfWJHVYFDBKj4gnfwgainpPy
YQXDfo6aOFV3kYyo3kePPcxb3arAo3ofWNvy2vLgMJZj8grD0iXek+FqfGeoeNdbo3L1jbkGQqfq
g1zfITpNv2PsfunJL0JXkNpT85R0eS/8Kx5ZN3hZKmhjvwq+7fGxHGfZ3OZYrt0vgadNk28ETXaf
gdINyIxQ7AnNUJJcxt54cbgKMWtkByPwXsKyYrjGYAsJ1xvLGc1LF9Tl+igp9IOzsRJhkURijlCM
wR16fgWNoarKSP8U3ep047ExsaqfiM/q3X+jN9XrwzikgQdlqbXkNtH0Dd/uOkO+s0iCvUempTVd
dTH5FTJuNt6AHmxnKfqboJuXJ5MtmyED5j9xPbPoqkcQ+0yQlrCBXs+5GSyf/kxy7VHDIC1PHQmf
eqfqMRQXOlxviwAIMgRagw9DPMwS/39s+pRPADLASCCokMtogFw4tR9oYgSmDDEH8yUJ1fRe1RgN
IT9KaSgMq+zkUYsUZxyw28iJ8eof1l7B8FTQuTp7CkGOITilUp67hVXMNuhhtq1J5vgPrY0bQvuy
/0gclAzpHglELO4yU4/jtUaDaJ+r0QnKO9KuGOUIN+mYMWVKBtHDVq0mDxwmOG6THrDUJcsJAbg0
1VgAnW1j980HpDgQvtuidz1ASZqbRxSTa4kKeY38t0yOU3nFWopalXm/ZwiPEsJVuDjHNA//Fj5K
/htXIYsbHFLqW+h2+s6g7ZePLRkC/pHwiPxNod1M35mCN8UpKf04fdIkbjTUwdRM/k+jSCh6K9jf
fFnX9UzBmrFynWNMxw4UoRZJ9uSqnvMiM2KLCciFih4Em34+Lb7Y8DIhsJq/lGGQxdsRkwj72sRU
bHtNLo170kSJtK80QnhykQdlg0bO7LlAITwGE/8bPTZWTJZdclxawFEzG7oo168LI33Q5R7nbWGQ
KSU9UcvZDi0hCyAW48CdZOSmEDxCuqdXDIZpc8FIgxV2mIOx/b0w7dQorHCGrQcz5YO4E8rAZEfn
wpAB1Od2lLtbQZyF6WgPfAoLWwR0tOFr5bjbrWo9b7xhKuWomLzCTy9eDtX2TSytAuHaAG6E5gxt
7Z+YKCXYGKyQ9Xyc6uVxSqrJfYsWxQDQR1sVPHmVz9k1ITYOT3k5M4MVXsdgqYytFpgmi4V5ppFx
cGNbgn/CR49AaOXS2+SpV4ojGYDXEp6ZuVcul2RgqvQ4qYT6vfNDhjKDhw36AK9IiEOlzHada0Ca
3cFdyHXZsQcHwLdL2xHbDJd0vj7B0vVnZ29dggweK4UGpz3zby/BPUrmZX3dxpE8V1VIRoAdW0jh
DJz0ku6wJ3D3qCKZp8vC8tPc905QuS8yWFQOYiAJWS2pRoC9J35veLbwYMp7OeqCnRuGfYVKhoMF
a5rJw/nG1wqjm46KuLsN2FpePUj8ztnLivjEZBawoM9vL/oWi9vWB8F0bULTMqp7okrwrxixVWRz
5TChbAd00OXsjd3Npg2HCfvz/IE5wkZRk51lpg9uulBHhQRlE953yNWRYjKnaNoN5ysJyUI0EeYs
PJosg2w+Da7Jnyki8cNm1Tjl3LRYxPxT1vq2OoBESFEgqbYdPq2O/NY9dpmtj8sYU9ui4YQsDlM+
aYpDkVZz8qvp5eC85JDyvAvuOCa5YsL0f8hQ/eLMLKDLsqzzuL6lzcvxOs2tRZeYQTf4tHjmO74+
S3uGnuvqRd6pgMGFEpmjD9fjEo1Vc5zIVsJu5kSFeLNTGNlP0RTq2WrAAG/UkX76GCIvnt1LXbEP
fqKuseaj75ibXgqNNhE1HaXRfgYtJLtD2ecbWEFMS/6w0mgs4DDoBS7pqOk2J2+ERG2IsSJPMi9x
Bvt4MxmBKODoSQXV/gt4qWnOVvDEnyt2lssrtwp6HMRtffCQlRVOsLECINctzbQQDJOUrFczi5cM
jWe06rvYx1B2nvixsyubR1y1k56YDrAQT73fvLVB/MIiyscEj//OvHVNBJE4c332504xewF9aquX
R7HGXvaWbIf3ERaDLh5iH9TkbaNEo5rQITBwCM95cJYDhDWiAlbtPxNiKT+jLG7a94ZMbu9krQyj
53jGybqjy08HPnMWiqekgjzw0lvs1MTRFgxqdTG6f1giIz/F+YScboJLUV71bLzsATUshufC9yf1
Ps7x5D+VEtms24/Oeo66mStcdMbe1e6Mao2pLWPn2c8p0fF0VgOQbm8k6iKUkJE9knJRrpPfqJFe
yAbMClFX/2W6zD0TpHEkVReNUMtetegMs5SWUkjhIZhxgXoS4feB8ndsUCJW6HT2Hb/5fp/wScHl
GXCtwPtFhCShMwVQ53Dvx/Lv6DqN/8xxAWpWwCvNjl1ogu6IYsLIIyi+tr/TucJLSl3GxUu8HslT
OwOjhQzhlAD6s5k3sHPRBCUZHVPOx8By0moCmaquPMkuiLO/Vc+UbQphpNwUB/UTsB0eH7tlFb0H
AWGmALfZHE5XQbYC1QR56O2HYpw3fZMvw6ao71FRHXtheRIoGpzEEmRpWIH5ZMVmr4gzVPaT2V7D
gzVZOFU5mqr0Q7RAOSAxUtCFBlnxZkNZ2CdaYENvNbduwExHAiXGuBm0L3aQHFRcBA1XKKnn65Lw
ibRwx48KqWqTnScGY4gf1jnsmwfXujZ67MjOiB+gA8JFyzDYIooJx14cQ8j5FTTxIlfPUGWW4Mwm
G6Z+BWmD3X/QCABPeRfCMGOk/l/f40hs2rqRFHRAdj3BgNuZbFX99C37B+9XVzgwrFuPraR0K6Zo
x7hAIQ8dKtRchAtSOUk6h9vZtwrxffZuCuD3UHSYtj4BWmC9sts88wiAWSrLw+irGTgaMpRfnuUF
pvgpwieyGnL3zBIDXsHktvQwAc4ffIEOhdU7KB7ksbIfK/9BTMFE0FLQlq27Y+rAm0X6G02MJT4W
NEJHVXZh3BvdC2rP6RdKHY5u5jtY+IGmeE8ai9HaIQ4MCIBD7TYCzuLIgoc1VB7p6JwnoSC1m2FZ
IoYY02VTCvAYq3Co30dc5eEvk26r8JQglJ/Kx05+WKfUYa0VkkZ3YEaOTiCQfj/c2sabRYtwYuW5
TDoEJAcUOJ58Ct1ABuMOqDOhlLR0fX8pfCgG92tUGghoECiPs98zCENbFxLvB30AWfy6iDo4ghRg
KDuzVk4QGmzv/yUZjXCuVrjZPSMahk1Zv7rdvc6r4S+3V+k+eyxmSOQtM6/8z7VNhjiyYNLj6PNc
TNCsESOLix8aH2vHHMJHcJQMfZYvUD8qvzNU7RRZehuFmlC68T82AwzXwI0z9ujJt8zSdMBLPXfq
Jc4c8J8XoXw+bN6dkscmHv3yFiIdcPd0SHjzaFyT/hKGuWKWjVkkSbqLnxqvH543UFrwEOvNtwfc
tam/FZIRcec4U3dpYMSl/0uWSloY3Jg42s024o6fQwTec+8icbZXxkkDHHw9BwlwkdEt1WuSw//O
dlo7A7VpOm9TZbUw2ifzR5l4Z4Bkb3rlyufXXvUz39iDWvsmaU84V5ksdG3AmZWlWv/A1uLr+hjN
iqlgLSkTv9C4SPnD80O6h3W0hcNU1e9RpkHZDStCBOKUlB+iqxL1s4zZZY97oqUYcHdx5U9PI3LT
6joT1Ov8dG2J3KaxK4YjE3LnvGAmYiEi1Fh9q3a76eqFae9RjQydzkMDzozNW+0VL+iXedJZ4WOH
H4klWL8IASW2ZZnz6YMEyri4L5uJ18mf0jh8j6Ig895NWQP3AFfhvqPScKKPrmmH9wLXK0tdp2KV
F1Uem7JhzZtLIlpGpnr2i/pGWCy6Kvol1NVMpdivMV2a3UOWkRjEiVMGdMdNt2JzoM5wEvOOWK2v
GzIEfNZwbFFxfZybceztM0ClkK9RdL78HeRklu0GIkGZWqD9bx5JHSoxtEuNfQVqGmRQIqEFBliU
IbFW7d1Q0Qawe5ZbQi+7LPavluoEkKyDNCVmrd7um2hN0EqxV25uxdCMHiqcBQresVJtFD3z9FDn
m3Ds5DlkZjOdFDcEdNCos2gACMYVP7J8ks2XQRaApErhnX9v8ooA5dhHIX0gNpcR7+JY8YSWdx1d
5mxse44keQNvq6Xgvu1cB72qoqlk7xsVqHUqFqhrehJgpCNWH7mqfzR5mn+khgkbhkwH6iXV+ADB
+wuLvVt8Li1bu1+RnoDQHuqSTGEJr5KYIPzyZNBNJ8bd3nynMxO1V05HhPa3eXLNDxh6S0VCmO+s
BCR0TeCVzT5hOIQgBLX3Kkj+TiawQaktXOB4YOxbKOOR3yRYQOeU3g5eEpdgzMpneUnwKK2/q6DA
KSdYd69UBUx2MFGlwX9ISAuu9DdnZEnlAdBiFY81AyZk+VQnJZ0YCDXkQ4Qz8eow2Mm9Dx7jMflO
WHu2+2LCDvSLQaW7XMHArs5exbVJUVVvHggOyn76Q90CIoUUHJnPBAjW1HLfET8CoUCsu6jmWZAD
B1WoZZ8DqDYjygaDC5jCB1tGvSNcKJv+50LAqY9DMBG8vEOls6FzqYjrI+I4dgxwftdknyu/+rZJ
jSgtZz4aXmpU0/9QfgI4IxPHPAfU7/LZkZhbn7ZV5bgjUxTpoEAc/uhlDYE8ySSz7CevapWD8wkk
0lZExgumAdIRGiRKY20I02IYzfw1xgRPMtrs3IWIr3npZ1++ZNy+vJY9Velx7EGB3vGrnu2/BEte
c/N9XgkogJJOgixEJjFLvI2VuBFTD/wLO13hGz7hlJHYtB9jK4cH1q1de0kh3xFhLDvGwBgrYnWL
OShYgRuQ3Ph9yfDGLrzo9Uz6C6v+zGYk4/W4Xc29jSaHuf4c+PqeLQ7Oq6wmOmM3BmPev6KhRBgX
ZYn8FB4iI/53bRXZbttAcyWEFaIzzuo7Z0iQ0SVpzldyo9GybSp9FhiBrmFxcd9towxMvCGEyiKY
nlj5UE5VPbCkPe10oQ9JglEHLvIwtP+kg3PimjlZBFG50oBlkP2x+LoW+MogCtqmkV/K65mqnCUB
L8mD0/VImUwleU2Zr3OQolTJ5K0ZZh18dZUaRAFhvIhw1dB7sT/embmJ8wspXfinyOHjPGBswlyZ
q5nWbBpGlINJi53x0rQEna4nWhpkGLEB5fzsjKEyxIchnRqjm184k8Cbbsowo5/GZ7z4O6+qwghX
DRWC2oWbYZB5BwEOKbIjaJz6NulgC7dAgiSHGsbNiugLoRsQrTfV9ox2D1FMF3sjq81bUH0xC5ih
kLHhT/9HwHCtksvEBAsyEkoU5R4xGq5UPd7UxNmPGVSVpmvn1ynZzbfJSjpjJrqyfrcJ9yhbRdA2
SfcUFFAXvhUFL1uqnHHg1n9GrY7o1OsYkC9dm/1IR9y+D+WwtGV0zMZ4OzXCrCc6t5sBpRE+1tr5
ImoTjIQT+d48XFqijZRzSPAzVeCb865bnynBPOePCvqa2JkEXlPJ6ANNPIqcNnRn0JWNITxqLRqP
B3qiTUj/sFQBcrpbUjmJX/EAlwdSaGMRKhVjv7zlkIib+yzoMMYpHW69a2VY4Af0NPFWmtaFcL4C
XhYyezDgIsMCy/2meqLqWS5ZbzjSh5ozn4L+HQ5u1f1ReuZfZN/5zcvs6DMp7Nnf1Su2nqUTjDXE
XBUn10f+2g8Dal3iF8P2gWs0BJsBCPs1KDfJLr571ljZFswngk6fmRh59ybv8g8wWojounhEocY8
fzVPBFGFzT5FS3KDf7sCRSHnkiA95BSaHU7JIJtG3W5zoLCG17tn7UtYxpi2AX+Zgsm8uIWC63aw
RI63do9SbBIgOedQsk2OvD7C/x+uA8skd7OD+TBR4CV0LhYHGpXJpeOgLHsLMVavBxZOIM/zMHTj
68SGJT1K5oLE4PWCdUSTpqSbsdNO3PeYhSCrxrVZw8ekRyUOvXsKR8R9Ti7/Fkw3ydahPH+JRRE1
F8cnufQY4C12TwvzN/kupnj5ibmc5VG69Hh6mkW42xJwdnMLBGzsWCRF+j0xmcnuLEoQ/VIZb6nv
u3IJ+vtuzFO1L1C3lofKT6PspvQaZOzT1vAvF7TDkM2J/foqyn4jRpUb+CD2uvI9WR1DecMfnzFD
bQyP7ACrNGppCFioxjjAAkbq5BowzF3p+f4BiWJU5OeIaJMhQPINZ4iRpig6KK02YUh6jwMCcEAc
1epPEnbdGdrI1H71sxvc8Yw7PfOxwTMHs2JCOHHljuAi8LKt1QPOB56ltp1BK/b4KaCF5jnhX7GY
nQe/b+f0ikCq1ffooPko0AwPfzGEmi9Sujm3qtVh2ybXKMyuOgUk/+jXTIX2ED70mQUvP7XmoXpq
aiX9fTNoFD0M96W5gLm05ltRxVjY2yG64I8R0etPSLHUhdU4cCMRfQ5kg9I1fAraLCPiDJgI3+Iy
jSyWJMUjfGVnVu1347lD9bPwpfwNBq654CQo2pfFur33laBoGjA8VCJmioUKu2C6Sa593h+7Ui7Z
QU3Z8JkUXD1n4bXh68Q9+WJjhVlkwxJP1LBr+buJA5MzrK0C76UAds5h3s6h/i0zQBu/oW52bCYc
xtKSTKnWQ4Sd5JyMlRtjau5Ci3p7MhEE7cQHTUZnjsr3v1aUiRGC2843dfWvjQOmKqBnp1fXF+kr
8l6qhU6DID9u+sHuVgaoKtGQbpv6ptjSAjB3o6couzDF/v4frHPte2aPB3bKqCr6CB/clyC9FNlD
wy5efG3csYlogoj4I+FzikT9Rl/Ki4Qqine8e4LCkIzPOTNNsjAJdbXmCgWhS++Q88x4MNfKp66E
OUOSRoEqZhj2aZK73nPGL29ERS1RaxyWHibGX9zv4/yWmLXNXI6GUud/zBLPjB7YVlY+LqmgmMPP
TdfAnQuOQFfX2pkTYhYjFTp3EDl4OfH3Y4z4khKm1gc7+ca5SmbMHrttYbQl2i9JHd73QV5ctNAP
NZvM4DnAUt+fhyqH3ploxqiB9hJxBaNfpwd8WegCNexhbAOFVsx/IlbRfc+M6mKGnEYGxCZYdUmy
xmEpiQ9guJwU0yl0K9mdUKzZ39zJGxdxSXnrrLG/tex50ucNyHrPlCXBIbyyf6zOa5j60dWNeRPv
c86y5nfbBngnNSKt4DFBsXEL00y8kuLly6PySvd7IT1Dvwy54pMVEGi3OiFjG7fEHlPHEKfcNn8h
X5B7n1dHYhXKTmnJZlP3YVY/UHvIhzkEKbjdZCz6UfNzv9QRBhik6xzCvl+x2kFHbLusP4dtHf2b
Q0xwh8ZVOK/XdR1oREZl/oQtI29k4SybDzmCkoesjcHVTtFmIwjRdZzAKlH7Im5jj6EWtyPouGyb
gqeU/c1OUi3UUE22/dOUFl3ITdRQ5jXNdiYkHlpv1FnTE3/W/NBxnl5AFpr2LUzxqYHyJ+aG30pT
TB1S8Yns3rWjQd81I9j9IJ5ZKQi38zGaOE74jGwTbWsw8sreJ35AoxGpNKEF7MOhoz6Cjv1uESz2
NxYMY4QM3wkY+bNgixkXxog4OzLbUsLZjqioUaJqoCU+fbJdadvQg+XE3I8DGb/7lEVVfauGRH71
4BX6E7I26x+5segpEY9CPuW8C2tqkzSSg95Hxaj917yKgEeaGI/JA8nxUXj0UxeriLVotQRUDWAE
sLiKa4C3dkCfkznDKWg3h7Fl7dZcgLcNUfA8GOn7LmmwAUjGA+tiC0nZxyC453BI+iuVFVmMppPx
F2sbqtYd2uLK3HlITaqN29zb+NGtt9HRks7kX6HXnSDYg4oJImxbPmCrO7Om9DOwEaBNokcbNzBg
tFJaSTS73YmOqPjhInsKb8KIbLr4XbW8FfxOIzZvcy9VvuvN/zk7k+bIkfSI/pWxOQsm7AjIJB1y
38jklmSRFxirioV9CQSAAPDr9dC6TI9N95j1taXJLGYmYvnc/bnqrCMiJEazA4HJhn6YUvM/9jg/
kWPkRDdtae6L2jvwM0VxM6qYHbYRQWJtxjnV1Ecj2RQXErb4t9hV9Gg9mf1AOIjysVrFfGMNo6Er
eUUn/Ao5RCfh2vemIrxPXa8CyUnZtEpXFoY3Jz5ELorNNlKc3u4YBrrt02z20FKR5RvWHDKCrFYS
NoI4+6GRUbXsdMtJveRsz03FjHNGC5ue4FwEMq9ObPlVcgouur2AmU83OSm3eSM7R3DboGabHChM
nrG842fPMdNPLUxVolTs9fA+SlVdmMsMwyOtxnRIssfxj6bbgstKssIcQTE9eGNp/YqLNFM/OEMi
8CLa5g5aokjN70FZRzREDzhPz3EXkJlP1cAlKw5scJkMiQ23+CgBTbjbSeARCDaxY8bDk52S47+T
2D+nDzbd5l7AnUDUFZX/rI1e3CkGdQdmNRgGcqqdzAumFy89jx5Mmgd4QX52SBq9RI8dr0u3ZcB/
MP0sHhjUoMGdSqyf8P0yGH7YFMox+C47pOWazqjFleE7mDWY5hOfWOUtRApqEikHoZu95rCE5kVD
bQXpcg1nxf8aPROuM+UZ6XvlDp5aYwu1u/McBMSWvQD5kg234aRZW6Sf2O3QUcucbAvMRrJ/dd+l
DqQH2j9T18Z/KAfNEKk3HVxWlDbnZB6JvFO1IGa52Cup415Mfxy6KNNZ2EzzRHuE7xAIWbvCWeK/
kvlLmXbMysvBnd5DsbjasiJfKh1lTHHkQN2DeZjYyxSZapvkpwg81BHHXC77zFf0t6rOSP1XHYYo
+HBMHVamGKzxycRgWT2kgMX0T/Ja2GFy+LbtO6nEpSkFgQZ76rSYLzBZ23dp1uSKTqAZUjHpC+CV
SpUA7/oetXRSkT4zukZ04OxJt0WZzK2F0ldT5RvTsnDvkbco981vQ0rTC2Oj33E3j+kunyqmzCY5
8X4Dsj3sPt0c+Ycwe8q9FqCt7pfYQWX5BkN+yLGtox9oMzUPAcpvtEu83A/2Q2RM/j6dBbGXiSf1
cwkIxmdTLsey0Cq7D9KRKCDAstyfTmkEVb6inKi1L2y/ZnVHwHIacfvMifWFhVffUjwr+ZoPiju8
8H32IdPow+yCrqK+OO7xeQufdGpdsqCvY6coFYX2Rv002RbKYZtb7Tc/zVD03ckEwOuVzQvRJq3w
JiVIWT7KCwg+i4sK1KrQe848jRzHUEx8wyFViGuZGvYDkWrZY74xQS6mEBS7YTclQcBe7YXVN2g7
9aNmSs2JHWjMS6w17lpGLXrnljX2yFKFjrsjqlMdZNlm/bM06QYzOwsewCwSjYbxW3lobuFBocrM
lq+MWGiAJPsclell8Gb1JPiREmdjGxC7ymQQBNXFmYcNxdtcFeqURsIJ90UfrbnqA+06+9yRaNhg
/C6QrrzOvtJoWmWX3FrS7AHOLQTrDnMt3zsY3YmYFDP3fTUSgQPzp/GYu6Xhclyk53JYWV4aXPup
xMsEJDd7poSH2ai2EthpusUst08raDw/IJNirSf4SEo3xYmPKA6BF2ulGarXlPEB7B7a7COSp1Rs
uOzENZppVDnH2h9J4Dp4qdZx0QXG/ZLpzfb8HTFMMdgK5ACAS/OkM0gNfiFEtcbBVL5pbM3AZCdf
2xK14EZLUdK+my0T/5tvmPAJVzwvdQESvhB1HD0yucLACg+o8tg3i9HqoWrlKv418XMIxCahn8KJ
LwxGXH1Ppo6pDhb/CpImCTz/bGYpHB88aBQGPCHTZkl1RCUumvsII8PwzFSla2ksbpZDHZjZ0Tm7
AiUWA51EeT0Suuc8gaPYMu6pqzD6JeZuFS4vCYdt2ohkMIcHLQEmfnl2D8Wbr93C+Kisid2SALtv
TP0TK6zZypXftXaKEVKw+j14lEooDmV4xn5Ysonk9KLEREp/NTS29Dkpcei/GXGSpE8xMW7O1kyu
cXnAB/GSC0HQcjx1MOog7mJDSDXGebeIpnU1evbM/HCozAsnY+RUwGZBe5gRmKcnBHf6WaUDW2yt
qQoBuwy3MdeYIO3JXAOWw1ViRh65S8xmo79bXhQ6nh9q78kyU4yrPSQP7zKNhmt/OHYzvaVFZ+UH
Dn8Z1QNcBL36PPttm5y7BnYEJQxlU50JMMGEs+x+1L9ymtCrDYQbxiLuzECmxLS42N6WXEY/F9iM
4RZxwjZDga8vdjTmq162/kmGIXejwCsneUeeJWvZQDig4CFsweAhMTdLV2AUto8Jpm5SSHkZ72pC
uvjiKLFeglCdU4TfbFp3nIolauZc0FpJdBBTZX5LhVtU1C3DWHx150JfRiBU9jIg8NovD7oRfx85
bvQdzyRbDszTjnfE7wBYrIKR55rYfvaDTToogiUgEQxkaZjGI6u4Nj3u2C0dkQXYYFm7oscqmYJu
axm5m+dU2LRLH500reCN9dbaVWPT9PdVWHNTcRwD2yvkJBLgVMSjRTJ1WhhXZkGEAwI2pxjFwJCp
EeWycsuomilvAqjjo0yWiG1REaMGZzomVLdVlK2DLApL76LbBfcTc0dFV44YLO2BQ1jhMx8nNJNm
EhT+qtIV7cZJkfu2/Szwj5cgso1VSd5DQS9iVLIzSi4dYIvNZ5ixuP/zdjSnXUxIlol4kHv9Ocwn
ks5DpOUj6bS5vyPFZX9zTLaplYvL7mzFWU1oSlhkg8Vgum/sg5bNOYVCZoszMqEg3lOakUSkGkfZ
PviEML9mJAEHTjoS2F3sMVC8Twf4j5vIQ0hbZZh+Q1BXriUPRTNkC9qIpseVbTvqi1+slz6BoJ3l
t3zgAnuAqoDViZgVDzdDZIb+pGOku9de1nDIqB2vgUeLsx2YCySJ1IEBIKrwQanWKvbYHezyquni
9F5NWj0kG32OBg38wxDIy4gFsXyVKm1xNnZuQPE2WgqB69zGftengV2c5g639K6wOMU82aHGeJTA
HZUXNfhACm0DosfJwQAsz3NiWvY2cdkYvhg3d6YHXrOZvZ8TQkLyyNjPZWnzyhSISt6kww5ISdAS
cBzapdC0nujNJQuSnChl4QAzeQo+P7M/1o3eDCu23KTNmO/6/FW7fC6ZIbD2yegeLw5bMbrTpC44
mohbAgMbU0IBLWcznDtTsI4gc5m0MwCPZmZQ4HlMvbAHRxuqnn1mTmIcQtIxg8+e03izcOWAlASo
7Cu62KlZ4/oK8oh8Dps3rrjF6gzKTp7SlPa2i+llkEl6Ut0p1aCa/ytrCrqADLlPb/K2CJx13Dqd
vTOVQ1MmEO8ZT2ppM/og87mYE6DAmMxqvtO9zKMFF957tQ3bu5/mgk+MqgxGUvBfzO6VMzDXbxkL
MD9E0IZuvzAW3iPXSr74fXG2FJjrP20n00+irfmJyH5hSzEoprxdMwBhZ8apaax68Lb5OpcjV1ps
aJhN4Kr/dsdcADplamIzqjH288faHj8Mk/IgVq4FL75KoPf9APyI4JKDdvtWMB8wMHlmOZMIjwHX
2m3q9kMomZ1Q4BJjA97NpxnWUSjNLIqTRDWEB8R8diJpswH6xgzNN2fMj0zwY/EWC1+derKt0zkG
GPwD6zyZ6jRycjY8SVvZ4vUjXaFsKtQ2mOwZuGqIlY+RBRBji1utaTZxbnPjKhmQU6FSZsFLivlW
bPBdkd2LbGV88AeKmx3CLsAIzD6GrymV1ZlwH8Y+vKlwL7BB8S/MO4OJq+Wp11J7+PRwy0BFBl7r
fzfNUrmEqhiRu8ewcPhqMHiV5amlRRacg9XA9yFCSrUGtSfLRRkQ9UppmKmMhnDEn7g0c7SvI6pQ
d5CuMQWb0RQH97kDTmINtJTiLii+xdmGQqCOgP0ZA9B4MwzgeDFKEvsMT5xE2WwjwyA+aAqXk63U
2BtXiASKfrc2NxEjeHUa6zPJjI6F7rExR85Nym7CC3RF+83oG6KCAUco98G0Edw3pt0k3qM/gCuB
ELcATaaUeAJBz6UoCcT0eIFqURBU6fD2+M5EGJCDWv4Q6RToCLYHF0s2udItSBn+DDUxW99wV5nG
S9yBH1i01glxa7H4Sbvg5sT0x91S+KfBs1OR1R0FFmj65vsB9hMRHk7dkpi0/exmOUfmaJRUz0WY
xb7HlW2ceU6I5uNh9h99a+SCWMsUP3cKNY3pXaUr94F9iFOkj/U3gHXZkPNQleV1K37/Kjm2iWfE
5ylU1O/kGiHjkmA5goaB7yxeM9O3PiYyFBvF+JBRcZsRnRPjEvhhnSeSN6E+uLc+NRp9y9MQuloW
Yv8taUQ8EgNdjiH0W3CuxAHFOkrXaQ1gEUbSjxzrYLmeh9q9qTgL7fegIjxxFohzz4wL8l0VZuzD
QsAgXOVOVrpHGZqwCmxcvXy7cYiNOZpr/ZS5NiN+UyXWdprGduTTjyCaAfEgNYNfchzfOrnAD6MG
sQoD06z8vUtDDqc9IvYkPkatvDVD5oJvWRVLkgjY1WMVY6zbSd0CrnFpmHB4sIqI2g04N2SFdxlj
BfHGkIiWAzAKQJSVQVBlg5zoHfBRNNiaE1c+E5BiZ7f5oPLnnnq3peVpXMA7Ws6/IsIIFLH1fU4l
NYS7fV/PWOSzEA/3iUJJdciL37J3LrUEuLQbDHakhfyOFYS6yyOlfSQSDVQOeo19OmrvY5Bzkhtl
1p009gOuBLklHgrEiA6whu+8S8uJ76OgT14sFSiMcA60iiXr2I/o9XX2XbqSrl1vNEqxIuLRsoSP
VlhXCMy5fxXdbDWrViIOHCNlhA9YPWieKTjSPOsY1M26HwJDUN3C7sEJKgr3JFNJllO5g3qWky3D
7lFNGHADP7T008z4ETZK18O+D9rOGgECuQK76sGPCmxWQS7bS4jjrL/a08iHAyEi3QY2DqVdz4zX
vSdPOBg7W1npiJSVDZiQXJjcdG119gehGh0xpy6CbN3U4/L8ADigMJgGMY23m8H8znM4aDbZhHIL
nIafivSb8dOjM4RKnSLFPxEW5OKptR4KY0VfLsrH/3ebA8wijxPRhJetQERZr6qt5XUoS0wqRBId
c8sMolIgjoaG3jxKLn7Gojf6Yz34LLtk2tBHxtrjeF0DwIGdVQ/8NjKSOCzKaViy5BjwGyZ2vbNT
VVwuMf0Y3SZkOD8fBeL9Vzv2GH+bDm18N2ap5a8d8k1vwTRATYF3b9U/wyarGLtSTRu8BWRLeEW+
JCZ6cP2iBB4gTNNjmbkmJYC9UYc7e/Jkj8srxX24jsi0q5ORdA3bEgCoDt8okV9SGmXkuZg2HRVQ
FmOnLajgnCsow0lUOqu5TREIPmwsOP4ejJx8xffRmsLiM6XPjwEsE1taO/1EJfJYYne3T4UwBtRT
RdVGflWNs4TTxwTExWmMg87ON7i+fUYwzuwU+xS8NJ2kimC+wh3ID4cRPxpfzvU2P5G1BBBQNjrl
o6R7nGKkmCrW+aDarG3gHtFEpB8gNGDV8MwlMTexQOo9pMfiBaodphChDCxN7jS4PMtYKZJTihAw
0l7UMlgwOa6Ol7rndLqt8YbZT27eYetinokM77I4vZbkWIlAZZ6P7O57ffFcMYUvXwwaC8YPn/jp
W01adOYH12pQDTRoYLfMevlDVubosGembWwxpqLwmMVshmLwq5S604CLpwLL2NFv3IEiUb6atn3r
o9n0xWppR27MdUCA3lxDgBOcttt+QFLG+QDhFgxBfIu6QVkMchw55yd+C861jCvdtXeET/l9+R7L
C2cbqQWmdKTsmJY8ziTA1Ksav+qmBJe6MzFAvuK5o4ypVbY8Zi7DpoJoaVw4LznI5+qjDkOKe8Fl
Zpc68Q0UWEnayHakf+qFPVrlwXUUtQCU/zA92sZVMMdHpxkNUJd15pSf0jVlsOMOHKbfcVUxjKYN
3mmeKq9z41vBaqXfizZgUIJ63vkQTTtsed4tKaD7QARcDquiN3n/SHK//cWULHQVZ4quYeIhZ1TS
X/3AVQK4gsKuCErDcWcIjOmQS/+5bwnBsVMPYJaZJ4fJBORb2B0VD0FXfuszaChnfkWjSvFM1VRy
rUXB0fWEMr6MH2PPorxDFqFFk00YowCkFmXK137sBUCevpf6hlWiMCYiAPx+jDWulGyJ4cByEv0h
Z+4yIXh4tU8119wKlqfBnAh7adKV6hW1oTZuQSmC8qkHI+AQ47G7OEfuweHBbDWG32ITlYqwSWfk
pB963/VDapC4GdTjEYFNpyZrEDrBu5/rvPRXBQb24DpxJBmileEn/fBNAMu2vfXsTzERjdJAaYIg
ZXMS23mIj5HcZIkXJo+OUS+ZE1CedNvi8uX8wdNKKiWO4XpMhJa2AWkIQ++kIeJW3s3ZNGtvX0SV
V3bbPiXl6q2G3Gl9EM00NvxQIU4zUlJaPXnUncOmqI3+nSQ2T98Jh7MSR8crtP2RJ7hsVyY3Mgur
Eqa4gSmLQMJQMszlnlvdUIfbyK1TW65FKiQ6gFPQJ/Y4+4ZT3zNo72hPIqGkqXCn5ZhGP+LPw4Xz
yhz+sgX013VHGUN7brhsmvf1zCZyasQwAYF1ik48449P0kuJi7W5V5SztDstPY3apxr5BJSiCzYE
lQiUMNCHR7gm0snsHR2ydW+4yPovzIG992jHDhO9SJlTcY07TrLrmK+s2PuNNwQHqQPX+kAkhAPK
nPQLgS1LMdDKxCU95wVwCuM+yR6CUJs4/woQosxcgjBI7tGiifauFaMnEsqd6xuf1Elb2SMs7Sl4
hpDDO6zp35D5nqy55W+zbDasncF11/zeMO50LkzDME7LAPj+uGpsN3xB/iHEUKG+W0+sqmL4qoui
QvYsVW8NrDf8MMgz9ayyDJFQ0pM10lJ7WxxfFnQT23fOGXqkf5+LFuJKKzF5HCmHhmy90pRAcXxS
Yfsrlk6JOOTx3a1G1Qu1RdcNw5j8Fj7Fq8bnFn5wuovHYxV41meu6V+YGK9y+r6akHcAyfDvtfGa
N4blPvZzTVPAPOKDv2B6zLMrUKaquQx96UCWBF4ffE3uPKYv5Hdxq/Ncj5JPzeKksZkSz4Is2FvB
XRVYAZISaxblGWHXAFKDvLXvVFhTzjUmDHHalF7pRVRsbI7itPQsok4e5wZeEJuqn1UAkxOjUZa4
p0ZX4ntEtjRbW6054FRTFpblLDXcjWnl4bdqtrFEYXWKPP5Nlqf3WPhocTU9w30BXSSeiRJ0DNjZ
ohvT1Z8N8N9kM1M4Af+j93P3NGASkwziWKHZ5fn6VoRl7RfWgunOERoCYQZel2LjEgoOEZ+sv0P2
Kd+ZSRsxIAdJhAFsZ/kL08B0rqUYdim3nbc+TusH+r293cAJ4M7Crntv+EX4Gnl6fO+5IjlUAUBQ
YKSUp5eR0fCnYFED2B+ZsTgYtluT2KZRkVGZEZsBZ174GetZt933oGrEQtQUzJO46DS7II6ofCvQ
h7/gjbUfdiEdfx2kSf60eBeeqeu1n3F/jYTD0tg8gXBiG8NEwFWq7uL7olI0DDsKQzu3SJA/qcar
oGlX+GU3gXOGu1KQgmtjCORqan8RHR3PHOppd5kVFQ2cearxy7D62N+6JXNOSBIkfV5o+A4nQkTY
RXjlEm8+07+s5GfvJMxTFq8v9++KigI+S/7s24CtBWiM48kPK/HkrYzheHCa8eK7LiIefhgrWgO3
HA1zOt561lIsvAjRQ27rK2lpVEgh/XpdGoVn3s9tCixjVeFcmW8TxzE7XQ9ybsGEK4BRa5n44U+v
IZKwSSpfnItCMnWsW3xl66IBaFoKDyMlOwLXUZQ6nb1XkZ18xraXX0qHeo11GwZNc0B3KcnOBWWy
l8EicTILbfxDmJna39HVkwdvid2XB5ybbOrAzoJfMcVo3EFzyO0btJh4QIQaZv3g20ZB0j4e3CPQ
oHiEg+lV5qpiyM4eCoEuIMhmjUQBS1vT9hn5yqeXw07SLXiKkuBXJOpLU5qTs2ZmULqbsKg8eUQL
IKhCHoyRcTVJgIGEOQsLMTQS8yZkKFeshyy37miqHzcBDErY534h1HHGnfcxwHfxNjS8s8rUbRAp
4lk6edGEoopNj/5a3wJ/wNjUK97zB0jznGiXygPB8tu6w4YO+sA9+EUmjK2Rqw7ZPCPWvLiLaBGh
EMcFpU1ztUOusIxVHTl7KYKhPHNgsFz8SUYhuGwEU85r/SZeuFZZfEOZh9igqxKwNSsbDa6Gq27a
K/xwJTrf/OnAGfo0MsuAIxI73iew2B44zYz7EHW0KN8DYeFCJjpI1HHAeApNHf4BgVDIOxRm9418
9LyOSVVd9YjEoS1OYzt17inK8XluQ8/lKJPZOK+2k3Q6tnwL1xoqmDTca95o+7vSflddiNyo9FbL
zni3DKupT743lvfcpJDnSQnTcgSxw8W8xVWM6rl6ooem7Rx6sKkgMG64atofk80JnMJaw4wvditY
9kZDjiknKfyqOHqM8tOUeZhzauUSB+kSDVVu05Kr+BY5trwJK5E8g1QiXYKxGWPuDwmLc6dTP6DS
uQDG7JMPfVR9n5zqnLvaxujC7IaNob15XNJOJhcffQipZSJghP8hgo7YmMlLWBGN/kHUoxrvqhjJ
jCmul0eb0Z4LTEVJbPObibsGs0+C0dy6ZKGTNbeuscrxjvxrrV7yrHYIJzdJI4oVcq6s8ScCVd9z
Kqf1lryB5539wCCIGTPTrT4xTuXGi0gdiBi6oceIsDfZzDVQADoJRVh1LJCwxEtmd2Nlhhkw98yc
N6zIfP4A8mp9Sc2kLLZWUtQGqo9nYhcwRiO6o5HAcPcpxk/gm+kEOYtGTWZ1FcJNcFyumu17Rjgl
dMmkulF5zCEqgxwziXKuNewIfjt8T8Md5T+p/a7JPapxDdIn9WinxZvxZlqMzzZNCbH4xZi5nryG
hNSRYHMdBe98MNJlLkQhyMEJx3i6IXiFeqcQz4BnYRe398SUM4K5MSfoO2ItVXCYtTNgaK8Hj3U3
zlICG0EdZNFOuV3m7vsxNMSN/DYe4RVzdZ3RGht5b3RDWRTjsB8Fm0wzmSS+THkliKc4zJNVwRmL
isyAKP+W1kcbEAT95JvJHOP0EjJlqrY2sYn6QE+oKh6CwBe8gq5l4Dwym56wqdk5tIH3xg6k5Mo/
1eMa9aquboXqi/7EaleWn0lUG+4uKzO79TbYdDJCZ5FZt9eCcJ/9MAbW1N8NdVKXV7IHwYy+k03I
hZz7QxwUpgxPXYGu9DbR7Glv0QxoueZpj6cdVcF29YJF0Z5AfbJN32zMssm0Ll2Xevt5ngqkWz/F
QMZmVbkkRImu3goCSN6X1SVV8LDQyqbtNDd8TJsKhraL2WjCd7rxhkQGW8SPssDhFqNxbkfAXAsp
pZWPCU+vsytZhmDCYzL/5VPV020NnTRs/qYXfIxjUD57KDnZrghEP2z6NMeg5/sJc0NPw4pl8Dfh
5hjrUH6bSz9g7uQGilRVrns6OBi1Ap0mtJJvQh200b1MQvdeZoKcWSmN6XvHWZsTRNZ35Jb8kWj8
ph6SnKwMut5Ks05jLLVD+7UlZkoUveTgS7qCOT1DJkJba5Mmi2vDeXCxvSTqzaTXhhkvQsy5YSMa
mMlb6qejtaWPsZN1cODTUA0H00bchjEQ04wdNBQCQrNDOYCJWbPU8Pigl5pj6OPImkLmq5rHmOah
uM1RzegoYbyMAlYfmpCeSeghTBCJjcA92nIbCNvtVFCHe4QJHBSrxFVmtG4NZjtbyjUkTkgHae1M
0ZzE+ciQnuLycpEhB3SBNdr2IFbKKdJ4B+KOOL+Hw4oisOVSu+I7dcVOeUFLY3LDFrGCsmq/BREj
mG0mKgN6IZISd6qOidhaCckGbGdu4Zz4jdVvQ1pMewbXfr9tyKNm21kVpntg3TLxSHF1ulp1BKR5
njJ7hrEXta+B26rpVWJ0HOhmN/T0I9WZywmr9qHR8Knq8UB1SXIPH8ZqnpQ1gxMXk5ycI1tG7CDa
CIAkyLGq7u0Vzm6p77Fr2vXB9yDlAMij02UX6ZCzoWxLm1xNq4z0LjXITaxR2KvwkBjtVJNPa6iV
XIl0EMkZunyGsaHv6wTHght/J/rv2iBldXLONBzLe65q0XwX6r7zr9AR5x6IJiSfjWcY/mcApJYr
b5tywrFqWeSHfEK2onFRZct/Sdv7DJP0iQer/4hD4n382of8WxPnIrkCAAjzI6137bwrpRc8AfHR
45aGJbJArJC6vs3MRLEOkTDOyZezeuyD1h+5h1CryhfhZSC1YPE1Z+LCUXX2yzQb+UTwCOC/7jpm
fGEV+bCzZL+deRmKNcD4GpveAFNz85dMOBwnvPk7vrF2vmFzCu0N5RRVw49ITp/Ypii09OvEAjdv
MNh9GPrWay6Z9nV2aUVOqeJMDLPehnPVA8/kKPsDjhRm+6rs28/Za/SwjSh/HvjD0pIHbXYqIunD
PO38LnGDbTsJGDYFnaLOi+OBS/lpNSb2V1TUTD/MFJVMG2NwnWYvW2ZVe1GwY61YK3sKVyZHiE1t
lzpg9jxUVJ/XrCY7Gjqa53yyu1+EvmEDEvjzr5HEh4TvrcdOr33g/McMK48+GMJIk83ADLX/WTJT
hzCfIH2DKtFttHeYbFsbvPRQ2YspCF/i3sCxaQPiKE5DaXTVEaW9NTcIx8aww4nFNNDzkrq5lEQx
Dh49hIJDPNgYfJcEhbSN+AoC/MtqUohDgMTuHZTu/STKuv/0yr7AaDKID9HQXNpWttx7qjJugyMF
RhVA609FOjVXjxYMnnf4d1seCepywqD+6ijdXShoFka8IooMjvqB/dg0RvypWAN3Mxbzk2cOTf3A
+cG6dyMjcPdOkHNZc0BmfpVtEmK7m9WJiLYPEtEeNy3C6zPLmb1PE8Mqt2Tz/S2o3HIPaWF6bAbT
ITxWAehzlP+dGd3w3CRUux8JZHk/Jlbjc2iNjBO6aP6AsQrjtRaBXBNlYiqpKL48ZC00pJ3Zj67H
7mEGzqapEvVcJ6N/UoqQ9TpvBgyoKeLyowGexYFqmvl7/FDptrIoGQXA7e+oiMBWU4bDCS9rb3JF
b/z0Hvxznx4r2w34NVDTuO4NWH5NlkbHRM0T/ZlY/VbkadNvbZYBdNWNw5XZSPF4r8CZ45X3lJPg
vODhGehnRd5lvtrpN5jFiaSLNiGEbviWrQ+19NqniNEOFUdTChuDiQBVf5Ls091I54VsVoRe+590
jwVgpBWcfpgLprozmCSojYcOQWY4yyfqQmU1c7hTk0eICJpJvyOkOoEad6wrY/3wkuTknokMzu+B
npwbva3YG7heumAlSaqc+YyT9EiXXkb8DhGRZdXgtUxpm+8jCU7zADhxORsx7etQ14YaJECXgzTi
hxirA8ydWV+mysnqNTga0hpwXBGVjuaYuSH3XCrA9hB8nQdoJdBMh0LuLa3aMxw6Z0/0CKwARK7X
XFLQQSFIu+PEr57iomrVXqQhdIuWixursHC79mznWHGZouCtWDmpMBBEakAAm2rIJyYPoEbsDf16
8LMay/U1zmayDK9xASVbSl0+15Oy75jrtaTD4di86lnWFJZJgRwosDBbqCP+UNUHQS4r3BYUDkPY
BG9CjfvAiG5lV7ph445CaPRUAvMVYn1BBabzI9rGzZzd9cu0h11gZKbMpwZVC5LEI/zf8dA2lv6G
uAoNcI7Mz5QCiWPkTt6BPFN1JDKUTdsgJo+20cVs5EeXQ3P5YUj4jDunyjV+S2pC3bXZhC28Vm59
3Aqqwcq2cYZgdsAYT5tTJkpg+AwVS0v4MC2rltTtkDoGXatS13zbHbc62ivncZ+2+aAwYKdzdCZb
MIe3UFCw9CJZbzkWeIo2zSkTUXGBVd/T1oL+voJeSUOMGQhvY4km/Z7x2zwHceee8VRDtm4d7wHn
1sjBjP/W1EOBvVNaxJgbma0dgH4/tcWDGlatnA6Ov4jJLUQIClJJNnLjH6OZmmqszvuhnQnNNvRo
Rde6AcIFFyeLf8FfVQ+Vy8RrU5dpexq68RngTObem0VGEGRkfaeRwZlTME+wijaZS7/UroPICwmB
CYiGcWcM6oS9zlLFilwEMeO0qWYeVQcFJwWki7rb3yYD8YkNwQIYmO4zKCYWVYAh1b8JQX6ORNEV
P/hsjBsDY2W/nx0j52ZoeE1YvuD4tNJuUyrTE2oHjpCeVeJ62FF0Vz8EiliKrgwJQZJ+Rdhg27Lj
DtxtUms2PBdomHIbtTG4pvf1hWLjubhRh2w0b5NWA/+qprPd8eRZCg302MoAgWcj4IG0nxgdh5ac
Gl3H6Ag6JjvGQ07qO954TK+Xn5wfdEhUkB2ntRG64ZOgRoNzAcQIYzr57Nn5F7LnFMCGxkPjSu4Q
dP4+RdJz7OPf//af//vfP8b/ir+Y8gFfq6u/VX35gHG3U//zd8v8+9+a///Px5//83eDtoPA9T0z
DPnvPz6fUi7I/H/9ByM9ELZVlZ/rrh0OUep+9WHwEHv1Pp+ZyIIHJ3bb8pAZ8XhrR/Hzz9/X/YO3
Fb9/W3yw5E+CXl/J1M3QbPwoh/BCGxJDjK+/9hbB79+izBGQTLen8AKTxj4OkhxJ1oz2f+3V/d+/
OgQyXHhtJekRZYgcD3RZejGEwL/26t7vXz3FjqtZvvwr+J3kJade4j1Iim711159+VL+4TsnbMjW
1Q28umA9NZ2g3c5J217+2qs7v3/1uCqHgCqS4lxymlu6tw27oaOdeMdf/Ojt37+B7pmKudw3z2mP
dLkSJtWdUe4RnfzzP2D5kP/VI2H9/vUhCwW5DycCB7kgc5uA5TlP0s+2hloab//8TZZf4b96k+V5
/IfvgL6HIi0YS99yBatSumfTwsw/BfOV+pfrnMIi/fM3+oMnTfzTA440Y+B6GPIzoq5xzj2nAcpX
mP/ms/qDP0P803NMO6HtExZObqUvHuLA5aoL6sEM42uSV+8wheN/85v9gy9FLP+Af/i8NH0EPhWO
IzBPSv5o3p3X9dgmTKUdvf3zT+qP3uKfHmm/b6VFLmi82qq5QMD4DlmGmkTUnD9//T/6Jpb3/Yc/
IeUo6uRUC19dxuZyZU4jrcuO7WXev/kDln/ov/hNieWN/4+zM9uR2+ba9RUJkKj5tLq6eijbZbeH
in0iOF9izfOsq9+PHGygwzSlH3XmdACxOKxFcvEdXjWga7HFi4ToLijYaCdgXd8C3hJP4xxDDNrv
h2qcpACPed6EpxT3F2AmKPAtLd49ZvkRiQ7zZXukVC1IER622iycyErOVhOP9jN6TuGfNpLnlO9g
eCc37n2eFOilCS19EA2Ld+zYo6MaGSWw9Acv1L6NWou2DXvwex4s/gKA9t5P2j+3u6daCFLs11EC
EALF/XM9VmDQ4t7O8LQUPGbuBMsafW8sBFeKeS/o3V7nRedrbmFHwsvmH2NpPY/28qs2xN/1CBQt
SsrzTb1xpRQQYFLWuWlafEltC+27OUOScNB3lrRiJbhS2Pe4vMUJBPsLwp8AuqKCqnDyUgRMzm2/
Xgp6pFtBK+agV/o+r58RmTCPyH8VO19X/fz1768iEsAKZcO2Hi6tz+5dwyJcidvJw4oSvHH4paC3
dEubAAcvXwEMr6LYoQ6Ce5i8r7eNjxTsaDO4RlFM3cWDGX3V0R7AXAVemLUzQopYcMW/R8gzp6QP
B0BQMaDe8xxD4wuxi3jc/vWKjOhKEW61JtUm/CUucCZa8U1M48QzmPCCK8CSyDvxv5J8pyeqtqSo
Dv25NRNzXr56cBiPOKGUB2F0MTA54R07KhA77ShGzJGCG+0Ml0lHdG309F9lmicH2Or+zh6lWLCO
FMzcPO3cwXX9MlHUedSGAY1DmBVX32Jb354TVRNSSI8ROQJ4xvK1hr56jDsKuWxTnw3sWB9ua0GK
6TbzIz3jbfOL149UONMUguUjevU8afF2Lp63WzHWJfpGlnWk4A5r34Tj0s9fZ4tL912PUPd874CG
AU4yi0qcAKSO6UOlTYBhLfRNMJaYViIIkJNyfETfgodmOwgxgNj+RaqVIaUCoBqRYSVjf+EQxpMh
EjkPPNP6O/Om2FQcKRPA97a6mCezLxj+1icYhc/IlyNxECy/xgqVsrL7EqEKu9OaapWsg/4qc/Ls
ERtFrtEX2ASPNUiyCXoWtIlq6gH0bw+YqktSegj6aTBtky7hspIhRll9jONPv0+wbZpgigTfmHtv
5B63m1P1ScoQQYNRGHZazSXQEGeLMXm4w14LZDZIs52lr0hCtpQcgtwEmxh24Tl1gVSnRvRDb2gB
MQTjkFRZsTNwipVmS2nCMTVqwDClLiK3UWdoMY6p1s1te5xUX5cyRIv6UgoKenomadvwGNLsox1o
wY/tr6uGSMoO6PfUA85D/WVFGEAUiOHCRQFiNMYkPkUBD6jb7ah6IaWHuZ5qbczL4bJK+RzKOteP
g7k7A6perK2+ig8A005veLr2rDu8qME0fvHqInoIEU8DxsZj2XYnFBFiS0Ffa5ise/UwPY9DBQxp
AYLte48eyfRuTdq23f6ppfPP7cYU8WFLMe/Ab498e2a3xnkIcu6oA+VaS0/V4uz0Z11Cb+RsW4p4
nCQFavxRf4Gg7h51K/jLx3T2fkJZFnlG5N983DB32lJNkRTu89yB0cmoI6RWDHXlgEL+KniOLkPD
IzEEuZXqJ1LT+bg9fIoFZ0mxP/e9hiKNY1z0zjEf+qrPrl3sjjuZRfV1KeRxWIAQVnv6BfxphIEn
PlAAFH5t/3TFUFlyxCP9oJkioORCRXpVksBzbiCfrId9t9La++1mFAvMWpt/FTTB0vlYJzXGJYfK
/oQk4tErixpHRpRUtltQdUQK+tDwNJHNgXGxjAV4Sqovd79vkrgU2effrxzb7agOH5YU/3Mdz4Xb
FfPz7Ng/YgbrbjZaFA2XL7Ffvgsa/QGhHoFEmRmiVWK90zoNyMOth1BLzgtpAfppFvolmLIXaND1
CXJEtjNN64J9I0gtKQ+04MyQoTfm57AuHwAAAspwy4e4NSHC+iGiTkbwnfrlaf9GriqDW1JeoMYe
0KTHcIbGA7wtaEsGwMD2KfXtd06bo3M9II3QD5+GmbL49iSqFouUIPoWJ9MKpPAzRCko5cDw7ka8
Vc7o5QDp1WPnabsdxbI35cTgjvBmUl2/9CVcYmtBA2AdS5N/bDeg6Igp5YbUQYreQNDpEghkq2eX
4hz+bx6gYPTWgrw9bTejSN6mlCU8eIZdGC7/PwXhIY/GsvWFB6cChk30qE2m9n27KUW2M9eevsoU
6SAKYTYoIVNcNt85zhy9VC1Hne2vi3WG31jhppQmxtDrUKJp3C8lFnFLeew7gI7HpCzhtRhZUf+o
EcrqH/uyCss/+gYuxAui2+NcHwssx/UMLEOHAMq9XYym9tlzJ9364DmYqCENM6S9/mvgEodgTQHL
pGnu/FaEgP/R8Cyj31LxubjxJCjkPMSTShbh9f6Mvw5woXqCsTsuQ/J+e6QUS1dIeWYOkUAHNdlc
BCyTl7GqPuaQEU5pNGeP2y0oZlpIySbG6Ib9MrYvOvTDP4Gt8YCLb0l32f68qgNSYoFcDaUyM6vL
jGndWW+4qcc1cmPuAkF/uwlFD0xpCsKoMZPMqfWLsxQ8eacQVzAMj+Aa3/Z9aQ70oBDTVFTiklc2
lu3WOLThF9RpynDnxUgxRqY0BT1Q/ARdyuWC38FLWGjJEceHT1M3ZcftHqgakCYhrOD4m0kTgPLU
9VNedJChnR7NQg+w9HYTqkmQcjmVBo9itb5cWgxT7hFA0r4X9io0fdPnhZTCwZ4HMdAI+4LX2nRB
z8T7ZYyT2ImB9StvpCMh5W8vsSpbOKl9gRx67gHMs6PDi2riHI00Dg5c7U2SStd7xm0zIqRUnk7+
hGSzYV1yG+01sfSfe92NPvpa4+wsKkOxKQkphQeehlBppscX1OkQvHRAOWbUwjtdO+LEFqUfdLBF
z1WIYfDdqC/4UCSOqWsfINUj/tiFGuY32pxj3w49vP/WFj4ObMCZtfo9eqULaPftqVUsTrH+/dVW
g7zUwNOQFXww9SJKrkszI1nNw3sfi/9VCxqN1Y0NSUvUQfq4wVao/ucYUPflGblB6/H/kIkUXTGk
VepNQ4xqt6gvejV/DahNnhBLNR/Ql9G/3DRYhrRSIbRVmgiN6uIErJs2GD6lsT7eT05Y3jZKhrwy
RWeZVFbLC8VihKI7FiRKoPodntbmTuVQsTJ/r9hXM14uTW5lYMkv4QASpZz5MPYzyLYazueoxMJ0
e6wUKcmQFhYyIGEwdq1xQfkkfPLwrcOJJY27nalQ9WJt9lUvQqrOWMXN4mK5jXcPTm6+s8JeP7le
oR8Lnn+P291QnPoMafuJ4UCjVQiazjKXFME9PtzzYIdSe778HGBbP3U4Su5kQtUKFv/uVG0NObBC
n9lHX/FJN3oTm1p2iiEohp0FppoWaTNKU1Pv0yBrVr4ITnvOpLm8FLhtuzPtayi8kcx/X3FezQvO
XkEz40+Bnjpg9zzt3e/BZP1wOts5+XX5DS8V5znSWnHb8UOXgn4OQtuMUXu7QLJABrDrucu4vK5c
t6dfMVy6FPFYJo8NMu3VBSW/C9fe/DDx4rz9bcUS1qVYj9MOh/eBm95K5kGtSE+AkwzWCxdr7x73
p92ygGJZ6dJeNELSCXGBMC6wM9HR0POVNdo2sQF7NuhRn7mtP1LEWzDU2MdjcZn1Hsd2jyKAC4iz
7XTrBBDZ/rDdjGpK1r+/WmFIU+DniGTBpQzy/tcYToixLnqs3xaDuhTw+CesDhC4kMwJVxjEGZ2f
ncu8V6nT7lwrFDlFl8Lc6l29HCtyl2dzumkoL8ZrQKw3Ynf9ryqlNr89WKqpl8Id8/dG65aCOam5
1SMipR9tJgZid7gzXqrpkPZ1y4Ixo/PIdcGR6cWL+uBiose7c3958+OWL+MDIUUl/ZQjyBnCcZvv
oaqFfyUoI+c7w6P6vhTelmG4Wd0w2aMwhk8QccR37EH2KklvDj6/XgpwC/dDQPm5eYkDRD+DAb26
b4lIfPeoVWY8PGxPsaoPUnTnqSlmJBz85zjSkz/TbNVJyjwUX7Y//+ZipRNSVGPxx/qJbO5fBft4
bRiY9s1l6MKjWVaraC4cj8mgtc1puz1Vd9a/vwrvvEDawuG0c0FiW/8jCBvUhW3MDfbeqFTfl+Lb
8VOwyKbgXBJ1+Qd9bNC8jJDc2cP1vJnVGS8puAUocz3Dm+ifZwRIy188jLe+rjcYdG1uOsTRihTX
ZReMIQB28yLsFUOQNlhkPwd2YvwN2088IkOUjV9umxApwEdsGsUCe/IaFgG63VqZ3AVutPdMoYgR
GSAotHl047Ikm8dW+xMV1PzvGSr0fZSlzf12BxQrWEYJItNPOTBoi0tdaE51ziFc93jOItv2d4zg
JA6WkMqwpp7aZQB6v92oYpnJiEHPHBDS9XXjApESW/kKnaSDrXner+3Pq4ZNCnpsS8awHtHq+V3z
TD2uU0MYP0a4eN4Wh54U90GBSkkKfP0aeJELQJsXcfMONRHMqW/rwjpyrwK9H4ouyJE5REgsRm8t
1cJH0SFG2tV1srM3KWLRk2J9RG0ATrfB7sczxThiFO6X85PlBt8rA3jCdj9UMy0FfDtETjTo43Lx
eEH07wIT+0YsiAvkb7cbUK1fKdZFj2MC1Yr4+vtEMiat+W49UqPBUsKy57GqG4dh53KoWldSsJcl
MrUaPJALxFXzOHvOP/XtPrNuef+2fBkcmLcQ8GHVMVomLo5r6WXG4e1U8RqWDUWwcxRVzImMCswj
fJ2jVGNtIYP/FETQbQ5ZGaL4vD0lqu+vU/Vq7dZBFWAxbS+X0o+wVJjL/jNGgN7OhKu+LgV3qRke
YsRpcp39YHxIYzQ/Twi/4mlx26+XQrvGPSob9YncBKG//9ojlQ2oJXNQC/rjthbWnr0aH+HHQ+ly
criGFJSe63xBN7NK9fJ/259XxLUrxXVfuJkrIn+5mObk3KOs/RPJzAln8SV7QI7yJqwba1WO7ITX
I+Qhjcuc17NzKi2ke99PGrpCNy4jKbIR4ExyAwWgK8GGtYYjmk+JdRvgh58vxfKqLkad2W6vbZ5P
3yyLaoJAYfAu66rbsoUMBowRiIYHF+HYOFd4sbTexxH3hAf0D6qdEVLkIxkRKIbMCkVfe89l1Vb3
dV18x7OhuTe9vZWqakCK5HhKPQ9adHMNMg23mBJvwCkp1sew27YHRwrmMWoC3DKr/kr5Gu3fMh5W
SeFS9z9ux4KqA1Iwz8hWJwMKCNdeGOKRosE7ryizd9Ns/b3dwHoX+k9FB4qJFMvo9dWjwETx2lMs
erJQRo4+IH9pR1/ESJX7mNuz7n71JtyuH+CL7hWS3kyCpulLV7PMHIM+QN7jVDvto2j1/A4N7z0s
nOrj0qyDICpDNPkQTvJW0eCQWgxCuFjnbQ+Z6vPSnNe6AAoJYxe5PRzMgPcXh2Zc0uNtX5dm3Oqc
Oi3SeYYqPhympnsoo/Rp+9NvLiYGfe3Qq7xNXRAf1ilkXCBCo7Eu9F89/K+jG8Z7mC7V2Ei5WwOF
ZGJ6u5wKXIoWC3XKYNz59apPS/m6z3GqrMwOoQQTtt3UPmEvcb89MG/uOAyMlKlzsws8fOeWk1lO
D9ryrm2xg8cuoxhu/O1SskbKHyP3nEm1nfYUGy61s+WWw5BpylcsK3ZWYaF6OSVBf8rFd9/ZI18Y
a/f/kxv4tBSkA1o/ISy+BW7jyb+3Ds7BvHOf0WI5avDRH7fHXrEo5auUHRSa4ev9coKB/2KP2gsq
vSdTa75vf14xtZ4UrD6OKu0qIH7Sp/Jh0seHOu2fo3a9VOc7NRRVD9a/vwqrqsOtEFGS5eQ4pnXU
cnaZarIMaFHWHj56zVxvzYQUuXWW+xbwAZooEcqx4gQ1likL7lsTdcSot38YIgtvqcox61IIi66J
IrL+fBpiIOdD/TSWe9lBNRlSCFuDh8YIiMtTvcriYwuaPVSrl6NotOAwhUG5E8+KVCGTr2rYb7wa
IC/SL19RW7n3y3RntfqKiZAC2SoNc3Ayq1g18MLkjKx8/x09rvIOgbAQa/P5V9ljeOVwasJXKb3l
JGaa8rWqRL7M0yONVpHAw+yhMXijbIr7xdB/bYeJYoHJV6oOhwE/c4f5hCxRcvBD40jh91Do7v2Y
Wy9Rf9PVip5IW3MQDWEELds4oaSN1QGIqwdk+dLTdi8U8+5KwY7ZWhZiA8buMw3fZ9Q5nPbz9pcV
K9eVYtzAMTaJNJsZsMvyj1pzT8Y0/AEt8Qu+UTtPH6o25CDvOwB6iTWfEuwmQKqcdIxvfGu+Ion8
sN0N1QBJse35yYgDc7Sg9RM+IIb9qYv2CKKKLChfp/QcgS4ROqwg1Jr17pjoz268k2FVP1van7FB
SpDqiDi4lEVZPzg5GmTGuLdq1u3sjeQq36RQfkzzYc7EA2oXj2HivgTx8Cia7nPSxRezt56Taq9u
qJhi+Url+qGNfTmDZOJodqjz8WlccBYf0SIR9q+b5li+VDlmETV8cT6lXRn/DzWbRuAIXFW3HWUc
KYIxv8YbjpsAF+blJxJmC77buzRpRRqSr1N+k9mIkbrzqUtT44jrWvIyJ+33Lm1HXtHS4SCqJrtt
UckUK16fAq2GzXUKOlTV8FvCXPIZ6jzGptsToYgI+WoFVybCPwoj7tgLjedSwMHHSCa+N1CF3UlL
isCQeVPIUJgJgC395HU4x+pT5T0M5bh3AFR9XdquIWRB0EBrHnGcKrgXCAf8NB2cfLaHR/V1KajT
AocjWwfheXC4ab73QHtzqEG3dvvzqtGXdup4KXLfDlZInt5hVl8FBdhrmEpDsLtaFU3IhKgZ3eoK
+1r9hAXd19l0vtRt97mox0/bPVAM0H+IUBYexrXZcs+sPfHR4SiG/xzGOXtkSdX3pUjunXw2uY+w
pzktVo3PbZCK4KlfDLfcqV6oWljT4KuTsTNP7tRyzTwF5pJhyzlkT4ju7sGD16+8kbftdVpefR1i
G5jkfuDrtfulZes//RNjNSawxpDsIdxVnVj//rqZpKxw4h2Z5VT/CQ/qL/yA49subzIFakTSkCs+
izTVKFRguICeVNxPO19XrU8pfltvHLGkzfl6xtsexmoIjnDgaiq0sG5bolIML7UW5Q5Qk9NSITAw
ZJl23whzj3Oq+v1SCNdp3mA/43B3Q2z1QXjgNCyxXnhwo9vJEorJlXlNMeyLGEcn/RQLHNWsZGp/
2o0ooxs/L92gkS22m5GHwbPwZ/9bWTYYixutuVcdVP16KYIDjFPHKsGYou2RgRZWH07/l88rxl+m
NKH5Udd2lLhnyxid/hmZ1b44Jb3Qp1Nn8Jq3g6ZV9UKKY4TqY5gwo3vu9Ur0J+Fi/nfXFo7YKQGo
urG2+yqAKXEJC/s475yCYQkGjBP+IRVZdbVzcle1YP67Bb0b/GDGuZeKIAcVrwixiO6g2Jg5BhHb
kaZqQorlWhNIR9qRdw71MHrsJyjzNnXy+8UC9LPdhCKfyjwl4KgL8ncmdoGG+yVPquc4bf4cFus8
JXtHbdVUSxE9onmaBVM6nvM0we3McVGwzqpdhKXi8zIZCadHF9/t2DvHSDYercx+sbPQedgeHsUM
yEQkgS1aiGOteQqy8tuM/teT6PsPU4Ed8HYDql8vRfM4OXmdF9Z4DmweK7yMoqxgLd1vf10xu/9h
HaFlOWGVap56q3p2NHJpbaDYWHnv0Xvce5lVjdH691ehppfo9xShx47jJBBQg9z+1gyN+FAksPm3
+6EapfXvr5po6zHrfNS5TpZeffy9HaN6uJOuFdUdU4pj9CJKLPnG4Twnff/Zw5ji3CNZjh/m8oA1
ZPwEPcV7vxJImnZPrU41L1Jgj5jwlBwxxMkrAUrEeS/urWrS8ZKGcm27iXsTzcM0TWmvdjqqn7gM
mKcxLf+XWnV9bLpor0CpmhUpsLGTxi3RjqazHi1p89Ji54h7hZlieb8TfooWZJZK7FooN0bpdLaG
HkA+qF1nucOFeI/ToVi6Mk+ltbM+RZt+eWjzssS1CPMJEZWnin9sL1xVA1J4636a4nkUuOd0KvE1
FhxQrbmsj75W9Tc2sa6xV7GB6yeWCm5pnnD/rR+FjyEJesUczvJ5pxKpmgUpwHsfS+0g1cez5WlM
LZVPXz/jltkUv24bJSm8Z30Azwwf9tRTPDy0AbeF1SrhHDW1vnPeUE2EFOWogRq4MtQmuzU6Os4A
lWTWjGvEbnR/WyekmBaRazp6y80k9CyqwQDsOJhp+KQ7B9ywXW0nXakmQ4rosnKxzUg52FhIWX8P
cmr1qI5PP2/rhBTSc1BPGIEy1bWHpRlW75/wnrMPS2aE325qQab0lC4Vnbzx3HOQOD+QXsVRrkQm
YTHdG+ttMqUHg0/HajDLPunW+CnOORSU0XBys/ETjgnX7V4oZkEm9aBij+lQknnnlRPziN+xdnYX
VI62v75mhzcuuTKfB4++1OfSQw+cCgvJCll7oTviWLQmz3C4Y2O7iBXtdmOqrkjRbTk6yssQVM9o
ik8JYrxdPRyxc8ML8bYGpOgOhrRoPD0bz2mMhPydx+P5OQmwIN/5viK0ZT6PlS64KqfhP0f9kr37
vbHYP3D82MMcqkZIimzMRgxXz9cLryV+ht4C0BiLoY/bo6P69VI88/DJ5d+lXOLN+TvUfGZ8t83p
XvOq7MYWpJjGtQwdbNfVT2ajcZmOp/FI5fAzcDd/ZwtSDJDM2AkdxJsxZLRO/Wz/yO3IPCQDhJeb
Bkjm6yDj383ZYrlnEOS+d2fpYYm684KiOwrTS2ff2Adpp66xirMHb1krk6TAOyd2jGOTcanb7oVq
iJx/79Jz3TsU9tzxDPbatzGt6uoYi6qO9m5rQApjHr7y2Mob+wFh/bi7zwutzP/nVzp+ITstrD/1
jaykS3FsYULozfFM5s46+4hq+7t5cT62aPMftGRPYE81Tua/xykwfQfjLmTqDzx9Z3etT3Us4t3z
uD1KimiTeTrppFEMw5GTz1fzfJjbacaaC/8tuwR1e1sbUkSH1pRQEwvG82/ATVDP2bF1kRfQ6l3p
NNVUSCFddjMGwAF2LHOHqkiTvWCPgkG4ifY/Era3dEPIRB2M6LrVXWQ4t2nqHsMO0ZxSIPwKMWSv
ibcnW8iAsLEqtXQ1/TmHuZN9t2rLwMLJ1qxoZ7ZV35diuhzwbOGc6p5rLARtHOu7Kb4svV7vvVG+
vVELX4pqPew7S4csde7brMX5gaTXYwP4iKdJf5+Y8Ggq3Rv+2J6Qt58shUzbKbGZS5CC18/Aks0X
bEKGu94kS+mBGO/DHm5hqSFcYhrgZrdbfDtasM79dzCWwYhPxtxwe4HY+FHvoeWGfT3ctVgR7NGj
VXMkBTzM29lILA2ZgMjL7sKyD7CAwgl1uweqCRL/7gHGNW7ZJb5z1mur/ApZ8rOT8PFwvdfPfonj
9rCrz6YaLSnukTyYsNLTaWvSmvQr6mO+8xi0BkAhEqTX7tEZVSMmBT+MI5Hq1eCcw7bCSHIsWpTi
3f5+e8QUX5ehZej6jGPnac55Tp0fQsfqqsl5Ydz+uGKIZHAZttfRNHqlcx7Nzrrnrt0cUtHpJwyI
s501q/r9UsyPcVVlUFP1s3DXF97ezi3c6K1mrwuq70shb02LAS15ds4x968DLu7aU2OGt52khEzR
EdqSR4uBH0VZYIb7MtV2nn3wuq6sdx7AVTOwdut1tSApMCZsevsUBHZ2DpNyeBz9WLy3M7EHXFKN
kBTRDjVN/F4z5yw0gZx+neoo6SeG591UFReeFNNt1IczMho65ldD8pgjJWNxqu2T9wjwOntFTVUn
pGDundIlzcYOhuToOab4CT25Q1XdGGRSCM8J6mlR2zrndhTj3wK2D6CfwNdvKtgIGToW2IOJ27w2
nDGsA7SJr+9BzLtFZcUSkmFjyzDOo1+F5qkosURsEcq6EzPW5F03nW5KEzJgzMM7y0mqwjlbY4R7
p9Dsh2DdUc3c9G5CtAgZNVYXItdRRcMJsocE3lb5AMjrNrFZU8jIsV7YFdTK1j7HE2JzwdC0X+c8
mu9HSga35TlXCuTZ7gcoUMjrBKnxULYL5mNpY990WxEyG8eqmy5H6WY8t06X1ocSO/v+LqmHbKca
p4iu/+DGEC3osXBl9NvSfkbWdLnDgma88ddLsav7k+kVlWWfa1Nr8aMUeMG7uMRvL07Vb5diF1Cg
EVSDZ58FRb33aO7G7zzbernp4zJWLM4a3Zy8kIFZMWn63GbvBrQvPm1/XRG5MkosXPAZFGWxLvp+
Lu9qPQzPPu/sd8Z0G0/PFDJUzAvbCItshyNxGf8l0rZ9WJz5JvU2Pi5tvvD6g4pSkjhZqWYcwjkr
T0Fj6pTImtvqq+I/CDFhF4PfucRV7aZfhVeOaFEMs75351GcSGWAWBtbZZs1kX0uq0o/Wi0M1qjP
vs9m97nRIYrx+pPvpFHFSpWBYiV6gOEQ69ZZCNvCM3BchPnkxpUV37aNOdJOnDf50Ae5WM65NXLK
EtiQaM8mvoo3EXGZbymSa88yuylorDN+hW7LXmPYzl3WJstOQKhGSIrl1GrnLAl1ndpn7H9xZrP/
i0MElN+b4k3GikEOi22QJfp5aVvjEIT5C17ZAYZz047siOL3y2ixOtUab64649xjfvjHiG0iBtZu
fJPiNMYx0lm6LjLLE7axcNIq+voYVoBlj1U02HsWB6rfL8czHqRdggrgeVUamVHPu8MO8TYwoJCh
YrHp2FnZBiweQuofgeE2H4ZPhp9pt6Vre+3Xq9N0GYV+0yHwRYEBDyk4gJExPwxOZBq3Rdh/sGJB
Z6auNhhnr6U2X1KAPhTmrdcxWR8b98XIRvjSOmMBaB+CScveGWadHf4P10nFliPrY9ehZ0PtNWgC
K+yPASo1D7rGE2vhhjfJ0LFKpSAuPZQGqzwVpznWHG0+UMucxDHF0DL+I4pFEd84GTJuzIkKx6rt
YTp7GXJ+H3Ls7/QDu13h71R41mX/3wqrsNbKz6vl5CHfJKooph4WhD9iu3LuLW+cfnRVQ627SNNf
22npbY4X/E/phhZE2tBkhZmCHluK7hQ4oH4vmIZiHPmg++jy1Idkwv0cEX7cVlvz1LlGb/30rHyk
XkrBTvfOdu6aXb9zmH1zlfCDpI1EVOOka4nRX8vWc8YDoIjsZR7M4Ee11Hvv5G/mGtqQ9hKPcwPe
4oZ+SZulhlQTY216VwjD+Lk9qqrvS8twnLKmHtxhuFpL2X50MAe1nyaqv+3OtffNg4Ply5vJPOTG
+h4e/+gFvNbnMhtmijM2L8z4nUcib8U7I7AFVJIg4bGqOt7ULXmL6YcIR8rY6q9tA7EWeE9j3Yem
0+1BexRTL+8xjlPwo/OGaUF9L6WYddIC/ReLM7zlFMS4SXtMbGg5AmNW/TPEYvkF2H/xNUAF4LaV
+59Nxuc82vlTd3UsL/ZOoOiC9N4pNP1b1br6zmVVNfXSNmPBLsN+O8iv9erzMaD8duoj7EQQXzyV
DS8kcQkbbXu+VfMh5YY28D3fS333WTe5e9cjd+Ixpqw8QdXcaUIRKfK2I5wpD7DELnm5aAcbw9Ky
SZ6rtrlNQZApl0Pd77susfX8qmOu/DzHQfYBI+Y9GZ03szRflwJ95ml26pwovnp55JmPqQDK+sEq
cs9+78BX+WsSGMjvLF7FbMhbThkn+aBncXcNpil7claN4VBvseFNS3+nWKRqQtp0+tLo6mrp22sd
AL7x8ER7YE1Fd1MPRmZ7TSnWr+zGgM87pp3pKmjQxUv+XtToun5JcWstT7ye5O03nBLTCI0zzAyR
ddluVLHKZCCzNwzRkjhhfk2cJHjKKs5keu192/64Yg1Y62C+2qlbtqVydrL82oaL+VTr/edxjcp4
6Zc7N9qF2quakQI/trveyOMov4adWCacVafavbMs77FLiu/2HNU3rgEp6DHwCyM9FOW1tojyOe3D
J7uZlrsIxMzOS4xqmUlbfN1mnZGZRvGP5lgPg+bw22/Txt15Z8ZVTUhhj966McVdXFxTzhPOwUJ0
7qtnBn58aC0c7HdaUc2JFP6jxst3Cjf0+lshJYaRmKZa/FSH1Xjg5f0mzzHLl2HNbOBelwZdcbVi
kIPtWhroB1QnqOjuuQYoIkQGN1v1jE5bGtTXWdjz97AEOUP+2kuTitmQzRX0YR6z3i4KUlcTI+Rj
LIfSisITBus31WoYo3WKXkWhLjrAM21aXdNlBhSiF3M1YF6n3ygsKLsqOJVuoByjl9d5Gp13ehn4
j46Tf9tOIarxkWJ7pmxf5aZg9FvMVrRVunURyO2bbbr3FqZqQgrrYJrNIHNilHAasBQkqPEE3FU/
TpSGjtu9UK0hKazjaS7sqW+qq6V54hPiB8u5tFJxS32DCZYiOrCrPO6WtrjqucNFoA54CXDGvJnu
b/v1Uixb1AiMgqPVVWhoGDu5afzZpLcpDVu+jF6GexWLzrDK6+hkRnEIOmw6Dp3fpHtnNUUqkuHL
acZmnftzcs0DVMVmDYh079fuoxjr94s/3iguJmvre3kKtRhxwotVxhf0oZqjf7PWnqyq3yOi4bbp
kl7hFrWPI8BG7tSljrrY9hSrxmiNjdc5ooscMnZaX2q/PI9a0h2gyP1skvLj1O4+/SsOOLJpiXCs
0S/bMr+mURLwJIleWdvxWhik6F66nv3SZLt6B6oOSUGdFnY8ud6UXC09m+/a0P9L76P5eeWt/74Z
bA+bInX8x8Wkz5GU67oaCURvPM6a1pmPGBoPGMIiaL3nBKJqRYpvR5+SDrlQFrDdencj+LhjyRZ+
qBxehLY7okhQvx1zXs2/l3IKMCyU9+LQrI3TqHkGStYIFt5E57RY+f9eYGHXRtlkLDWubODW9dx+
1wzVsPPrFZMtY5n13FyMNHfSK6QBCsds/u/j1YErDrP+gLap/Xl7lN4kwdCJdWG/GqXa0BZtEML5
nMdTA1euXZa7XLPLY6hxKKjcILnrE7N9LJPoEjXOl+1WFWEj45wR0Z3m1Ne5esxFfIpRdzyPHYY2
v+85c6XNn5BB24MvKhaC7F4gnN5LsynOf/YLCCB9yKv7qSyzna6ovr7+/dUA5klZl1OpJ1fUyy37
DjduMIaB0L09VKGqASnsvTks8tSrsys187pAdUbTgyd/sMw9LzvVZEg7uW4bmhE4eX712AEfUtIJ
+TE99SIO7t3J/yvLdm/Qqr5IYd+X+uInVoj+sGZOP/CZau8sH+LYTspXZBXZsICXd1ZyL5rnICi/
xQnEbWEhSNpVUNG3F66iAzLgOZ56tzDQf3oO2uo8hmFzsCnG7Px8xUTIgGccHIs2CYRxxchjOSDN
0/jv9BiQi9na9wvo/+dEDMEe010xWLJlwbyM9aClUcYZIhoHLMUH64986r3zZGvR37cN15rdXgUH
gvKhm/tJfC254NtHFILn5OAt7fRj+/uqPqx/f/V9UZe5S010IDaK/OTUw4c2qetHd8befbsF1YSv
f3/VAjvtRAfS5jlE7e67E5VWc4i6dE8FSDXlUnAjIEnhOy3Ha5/G5cM8O19KfUrv+ilp7vI0rA9D
mXY7a1c1WFKch2lbTUMw5Nc44znmJ6hON3/yvNaOP09J22V/3jZiUow7ZpN5s+HUzwDpL7Exzsek
xohr++OqPkjn9lyYFCZ5lL/WNUYCXh09ZGn20sSUYLYbeHu+PRn83C7aOI2jG1712SsWHOgsYQRn
HXb8TRJ4FjXVf68oz8hFHwb+cI272f0uunw4znXtPE8Drg7bnXh7lDzZrMCZKbJyzVw+oy3/vreS
+DQVvN/cysulE1JgYwY6NSHuMOv9rE8eLSYmPwJf6b9v9+DtuPBkyDPWOW0WZ2H6s3T9v6LRfvcb
Mpobxl+GGD4bRhfvLCjVfK9/fxXfZTSHs9t06dWKqr59KXlORKY5yfr813ZPVHMhRXiv956/8Ej8
edTGT7wTQW34f5xd2ZKdOJD9IiLEJuCVu1S5Nttld9V1vxBuL2ITQoAA8fVz8MREVKtLlwme7KgH
dLVkKpV58hy3mc4DklR7MFXYC8OuM4/rAKqM+WuPotOdVCEdD60XRbtkhvB9w6CzogYhXTaPr7Is
akzBr16AYtx5aceJYdKTWnSOJgz9hUv6t/QahE8Jsi83oIncYkK3bLIJbZa5JpqCiOsLergqD51E
hXbvfO6OdCPHaRvAsGmpZiKSBAMUAu0AmSLiuGhKD9ePkO3rq5G8OaOZ3zrugBaG18wXuTyQLkq6
FM/9fRzlscmaid7CmfE5YK8cHdY4n5kqlps8H6N9pcTYBDcT6RBA8Rf9hUL17okvLPiJOIf/ur48
FguLDRPWQR0Jrjr9xVvweImdeTjynvmp7+2D7QaxyZIpiBbgIsvZq/AcsNFIiiZubx720Rzg+4YJ
IxFCukFO6inja1+S0xfHhbBiV5I/NgkyJ7DOEXA8q6c+zx5pjY6BQkZnxJp644C+/4hEQf3fB5RH
eFkpGg1Phaz6FMLV8Ycm8XuZtvHMTyJRn8Ne6bOoko/DkG221q2XzX9QE0Fsop250o0oHea+0gmU
5eANrI9StN29SMqvYZ3tAlVjGMO4wVfmlrALhARrUbEH23SDs6XpRrxkOb4m5jmbGpkVUucXJn11
I9j0OS7G/hD32ct1+7C4DxPxnGVN1iKBSvGsWCOauB2j6MMSz2Dh3TfAOrM3/kkyEaLZycleq6il
waOClB77nsguFhvu1bZEpoVPXj4zH+erz9fGF9Tz0z9x0wjiwI052IYwr+luJA4UAPUrkxR6S5Ov
OudESCE8nnaSbTKw286sYem89gO3aaPldULi4Ebm7beiWsQnAGz+cupNsjRL+BQZV7aa69LVwNBf
KCB7zYHRwj0w5Qzfgq4PTtBzlx8qBCUb/sV2wAzzx4USJSjuZLifhgrwpXrM03Gslptdx8uERisI
Hzt1HuD6A+AxPmiIboFwtFnijVqDZetNcHTWtI6Tyza/8Nh/RdEVKdxESPCBgs/m+gxsIxgXuKvB
8xMPoXpask6GoOFRNPtnynonORA88ruf14ex7IMJko4JcQPucnYh6N6SXwovkuW3emrDfMNIbAOs
83tj6J4Y5glZ4PziRaw/MrckR1dtiQRYLMPER8suakpcqexV0+abbNU/okHpMwAHCYBnyA3uWyPD
zoulG4C175yXnvWlfxKo4I6HyIUc5PH6AOut8M6lZCLa0KUu6aKy7EvQu78LB2kJpAQf1tI9tEZu
ASfnZzfoNo6ubUMMO9dgUxg4Kf3X2FHA9rPg1+xMuyiEgpgaZl250o1yt/Ff2eguP2Pi93eVk20B
XCw/3US1kQylSOmK4YnzKP4LGjODf2jKrN3CBFj2wYSvCajboYBb5ZBeFkFaFeEdd7qUzcgMKbxo
To2T34412q+ub7vFxP+DZnNZmKBs7732PR9SbMl0CnhRp2W7idexrdhqOG+sr69br+rEkH8tWlrd
8b5DA6IW5c4JGLZdccFq0NcWF3SVi1svU/TOBxsssnXFVlrCYuEmaJpVYdSEvnZeWDl2D8LPpmOW
TPOt7qbsJoqdjdyBbSsME6+Uo2rJhuC1cDwA1mPGoT0oBtqkjh/Gl+v7bblhTShbVnB38pYcaCZR
FydCAWoOJy88L8N4P0t2447ZVnRtWzbDyCsVzNM4YWeohNd1y7E8FNSPb5ywKA9uu2nvtnUz7D3o
AQeuM1FcgGkPj1pn4BukyCgkSfDz+qJZRjBBbRI2KYiXqCfR4xEQO9H0cZwTN12Cevm0b4jVHbwx
Ei6IA7ITP3z1SjLkN1OuF3XQspnbQ1kvW1LCli0xcW267jLAstz80klen3ychqN2+SFEd9UhQsVm
I/KxrZdh8YDLAbWa98XFF11xAj47vnem8BlvuS3J+D+lkXeuKxPP5tVJK8NZ4D7sx4vnIYHesukx
TlAJEnNTplI54YeGub9d5vHHoQeT4PWNsnizYP37m42KI/AckLoan7LJ985FBm3eKImXjW5n29cN
HyDLbmHEYeVFTgDw5HU+HstykMfrv/1PnfK9VTOjeEWnIplIc/dHaWqKFnIKusr/tqCL7yOkCou7
YCyXOoVeuvyQKdB3xpnsv5McrFcsrCH615f1V/Csfu2XBkSACXP24XJik9dzSlxXLblLXz08LCC6
ANhzlUJmqNvy4ralNdxEMQy0hpDo8ER9KOEyYHfG1I0AF993MEz8G1iEmBiTrrhwDARSuMVfUhm1
cqtJ1BIYmOA3WkNCMC9875XVoGJmfu4eaNeNR1kP3mGlmFQuaMnxRMo3rNiyYCYezi3Y4MdjWV5a
XoYof/mqqc4xh6boRkxruYtMNFxFYtWNoGR8KiYA7rJQfWFl03+q1Pi50RE7LklGNoayzWX1VG+s
lkSyzkNI3V1IjTMfsRytFOBEqLf8ke3769/ffF8hLTjFc+S8xFzcBEE4Pi1Olny+brbv7rwPEp5/
fzyGUIz0A/DDARt6wIv7PGmkwKpg/PyHJ84D4mBpwufrg73ruzGY4bsB/OIJAp7gvnfj9gApGfaC
Eqh/WGrC/ro+xLuLhSGMzaD5EECX1gUR8TDrM89Rry/LYoOKzvb7jZ1gZKJr4lnfM4cNp6oFg2hS
an109xIneoHhpPkMJn09J8E9WI0h3Jag8EkjXh7mCVWSfUtkOGoVsJA5KlrumT+JzxrNzz/CYScD
p2f6Wi9AygYU5cv91EQxSqlhcS/G7FsHAb2N32/bBcPZejErXFnM7plpNGXoQcaHP9S09QxA5K4l
Mv1tlvtoNJ/K5V5yEUQPAukc9XkQDttqArAcU9PhkmVoOemUe0Yh8mPg+MEZNNNbuad3IzHfM51r
EWrX8+oYIMhgLI4FCj1HqXl3QP9Ed+/zbAv8bZuEYc68BpveEBP3nEUoOCCJWuiDm+ju1/VNsOyz
CTiGhiTXtEqwzxl9JivL94itPzibxMO232+YM3V4ThYXuxz4znSsNELvlaf0Zd/PNyxZDn2QtADD
nZHV7M8ZqeV5ZMt38KSHG01wtt9vGHIB+WfqJIF7xg5rxAM6vh/lZorRcjOYcGMNPQPcoFN2vyZt
IDD9a6qX76pEPWYF9/eQeh8KvgXzse21YdM8ZIoE+aLvW4AH3WMyLXmj0yBSaPHIBxVBHe36rlhs
4z8wZCp4wht3PVTs76zizpnWgp5qNn6ZoTq+UX62rJ2JRe4D0O1DJCAD/Hu8kOoHa0CGBjHiI83o
2e1hizPffKO+G+r4nolIlgNAB1z3KNEjxE89p3lZVVgm1wedBT9Aqvj2+tJZ9sgEJ+uM+6qtacZS
4jTefVCG3ilZ/OlD4o3dPsfrrWO/iXWQFM49L2vw+HHoh8yn2QcAHbw9DyAslGHvHPrbwQKunnui
vfiRSwhyp20d5xvP7Hcrfvi8YfCsRorTC1HLS1ELvVNgejqRLh9T3ngsreh4BBz24LBkvHcIuL6u
b4rtPBs+gMJL9sWYeWcuwdwTg+a6CIFtmZbmpnFBpXF9FNvWG+kWsHOUeM0E3hnUZLo5DtHySwUL
9JYir402rnWLNzOxyVPBOqjMzxrk/27/l4gq/cHNw2Gr/cPyeROZrEcg7Iqs0fcCWckS7BncrU5O
AY6xjZ2wDbD6gjdHF691XOh1oO9VqFCSUXExyUMMLN6P63tg+74RqaPbnqOjuvHvdT15By1CD4zI
jdh4B1jOkYk+liBPakQu/HtGG3ZWs1sDuoS+sSIAqWKEXMf1SVgO0n9wx12vauKCs4bNTXMQrPmB
Aqw8+mQfbMD33HX53mwDkwpopaL17zOl/vFK6OSNZB8SDh83TFw1fJIduufuecaXpykoqt+1h3TG
9cWx7bBhy1qFELtYSvz0VV8D0hHrK5Xt895/6A/erAvK3AEkLnP/XpTZI6e9e4OirncofelvXHq2
vTXucPARCZeDlea8jsDWX96O4d9zvK+TGffn6njfTAG0zU4QeQX8NwBXDxqQ/BtZIxbZtfom0rhi
85L7TQlPCrGrAzJFKvXZJnGzZW9NZDFaSdFHniTePeTGulNVRMXF9Vq1sfS2r69W/WZlPOAx5sKd
vbOqEpCXeBGPyMGR1bylbmG524hxLzNcySqu2wQHf3zivv+qG81AsQohnqF7DKAenfK6D1M3izZu
U8tpMgmWuURqosnL5F4H1CuBXvLHD2LBAzwdy2jrpWQbxLTnsqCTA3w5g+xI5afFMEW3qGKIYzhu
4vttY5hWTSC37XcxvZGCgZcYLUQnySj4+xakkq8fXUsESIzrWS1BA0i2650pwtigcH08KSkuNrES
ILsCkxp96HtuXNS20Qw7n7yGNBnId84UX6ej90olmnBYFTxD/mQ5+Fm89cB8/9S5JvA4rukCGSOV
gAImDO9JAgF7CZKEVMf1cwVtIzAb9P9QhUbgcgw2gsT3L0LXhCLLZGhd8MEkSMAo+okvg6iOWQYl
ZVDFy+yck2GfCodrIpJLSbXCmYA6Zukhn8tQnKUpbRb5MC9MvFw/GrbpGJ5B14hyOeHeWY7N/D3C
NfDUxpEPNA9TSfE4BTzciCDe90GuCU+moouLefbJuQzy+AHQl/EhiJzL9WnYPr7+/Y2Dk0UHKZoZ
qYZq6pM7TwjnkDGP7TrRbmK4gUrFju4JzllRrGDPzKuLTzE6WsDw4uXkmRMJPTzleIl/vD6d932C
a8KTvcmDVUrsClgfvmmosBwgADrcR74Wf10fwbZghkuA3lvXlTmSJ1UIWjHovfnul3lYUUL7vm84
AeihjmIUMrmPw7x9ifuo/A1dPH/jGWhZHxOc7M2VpzP4TRB8QAL0hjn8B6CU8sPczXrfBEz2ZcXj
aIxRcTsXJO+PUx+0hwGvjw2PbFn+2AjWM+GMFVELdN7bSD2OEPSRqfSznbZmopPVBK4+F3QUZ5gy
IUdRaM95XRZH9LsCCtdEJwsPNCFJHcf3WV85r7QKkK3o4lptONn3i4W+a+KTaZy04RBPeZFy5X70
suGfmEGKK4uCvyFLDAxE7H3Rw/BFB8MpQtljiZqbJHaTtF6YTp1lPOd5/bz+u+s4m2BmHaH7lrXA
LqSCeTQFBZNYBSm8DQdjOw5GDAAdtVHVuPkhU8nr1MtzkFTB9De+brkmTSwzCtNu1ALZdk9BvHOm
arwVk8aFUvIy5eFwUoN4GJev4ODdqkdabhUT3BxkLKlGBPbnPg/K7zTIf2bomUrR2j8/OAPQldd3
5c+76j81Zd810cwUUJiczNB8pAg7AcHvjx6IpFIZdo9Ug4yJJsHfug6/0sRlUCkZy5sRScq8aB/A
GE42zoZlsibWmaOjqgeLun8GP6a6R8MHTJkv4scyy/YEOZyS7nMaJuq5b0Fm1Au53GjPf1XhKA7Q
0dxKFFmOoIl4RuKW9F6dof/zT+ieQfXm6FSb5DwWj22SPINzeezLVsOAwE3d30B8+pusACkrumCj
r9G2DevE3oYAc7C4RakwQsw6iBHG3/SIMKBM0Guay2ADt2ubhxEKOLj2IeqwoGaMoiSYWtC6Us3N
Dz/2t4AStnkYvoDGXR1AXgfzCNDleOSdP4KsJXucwjH7HLnVxnLZJmIEAHHUBk3brculdIU0cFDc
zh15KKN9dW8YpxEC8JZ0Ce3WLV/9d5GBpQCvjK0qn+W8mghnkSwozahh3e4BoDiQnbvHVcrqumex
fd1I1nnxPBdNlOHrRUH5YzVDdwEtiPt0PFD+/fdZVW00V0qD8RZP5FneItbOgHDeYq62nCAT0+zV
PVROxjY4g/M/TJGru5GRmMDL33xCHfd0fYXef+W5JvUzSAgy0tQ8OK/SF5r3RcqAAyC++lzVzrcx
DzfGsU3GMGvhew4k79dx2v5RVuMpoNNfcpaPw5Tv3Q7DqGkNDhU2TcHZy7LylEnwknWD83J9oWwT
MOxZ9YS5ba2DswiW71Pe/FhfwmNTfPTbfSJ+LjVsmfN41KD+wRqN8TmDSsIBef+HpY3aw1z1/1yf
h80kDHOmpfTUKIIA9FoZO/ZrvR6EwRuLZPm4iWxeZdiXkqvgzLqhRfdT/DPu6y3ZZtvHDWPmkHJz
1NgFYJxDowIY4r6Ve3MrrglinujAleM4wXkVgeyy4QDx0k+oFH6VY/dPsuA+3bX8JjPntAyq5jGO
kSIAp7Faf29Rr9/58fWSeHN3BujWUiQPcYAg95QSFTy721I/tuVf//7m4x4BS3wXEugHZaSCpt6C
tFDY7PTUJulzMKG3ViyVg1RTga8rDykmJMmHjZWxuDkTs6zywOFFT2G94fSZajwACa++MiiMey0/
RMPmfWa5j00aTt0oJ1MSTlsJStKAOOSgVActGK325UhMKk5GEwc9hxrat0kNCDZEPJxa7Gp49l0T
pqwg61NPFN6hQN/nIQugJ+kDTHp7/fBbFsfkekZZjgE8LOF7HNc/6ph+hQYaPXVDstEUYhvAuJCn
Ss6EjIt/lk3r4iSFf+uFi4d8mp2b61OwHCQT26Yn5RdFQ32YWPxpgvuHTjcE2OfvFUgkazAtXx/G
Ymz/wbdBFHNcRIS7vxEvvUYwV3cAMez7uGHJogy1mKUHL90ASaDw4EbIBZd6/eu2PTBu4SmkQ9iH
uIX7jPMeV1gZQxm4Wmr9oRudfDhdH8a2Qt6/3RFUBoKA9AHEjdtwOsgSwNUlT35e/7htDsZNTJ1G
9XMwB+c418mD5xTL50mC8QbcJPvkZtzAuIeLSvZuq2b/TKENe9AJcO092errsyyOCWyrcnRBIjHl
n8EmmJ2U5Oo8ImS5vji2j5v3cOiDZFYRfNxBy/MfreTG1d/3fdywYIhG6gJ4fKw8FTcc/GXpHOzU
aXFNtDDlRZaoGf5HJ5N3AuNrcdBO0W2cSItrMIFsgAL3EsLR/rnqHXZUWrMPYsLLm0CS4TP0kP4Z
R7RG7VumdW/eXMa0A8neCD058NgL/kTAK/Qs0c1wuP51y/H3DRNOatlW4exC7UrBgisKijowtyyH
Kczd4/UhbIfIMF+CCng9xPCjfECFkY4oLXUk9jcmYPu6Yb/F2HSynkHiH7v1gBcTNpo0W01Wto8b
ltuToPa8jlRrimX6AhrhJh36vQGiiVzTtPPB5VWGZ8jCu6k7DV6aQ+htn3M2EWusBIdDNMWw3Qi5
D8aEvgPP0/c2KJddaEXXhKl5JXo+4iWDXxvFtxhqmoew30ywWkzMxKZ5QU0nd2phYoI+F279nOXt
HSX0ExvKr0krNvLWlvNvwtOKKOnHrMDxUTVWSc1rE0vDf5T1JpmT5QyZGLW+JOARYrV/ZhP53i/g
mo/KaivYtX3cMF+m2Ow1AmJ1opguU7HQ9P8R4No+bhguS8BnnM0UqKShDVJWNT9iyXcJI/iuZ9gt
+qt9v2u0h0sdj4A/rYWyR90XzFT9Ptdg4s/I3IO+iSSr2hhgfIeYNPlNM+pfu9yaCT+Demw4+W1T
s7T3ZwDnhB6O8G3Fxo+3JCFMakwF6HXd1ONaUBy/eE37kLXVc4YsSrPZQuquG/lOMt6kxSRCkYUP
45Kn0yw89pU5RUR/KDVW7e+AZX55iMKs/KGbMlk+6cbPxzmloo6j8mMlXFDSHYZEVloeIMStE7WR
sLUcOxO4RiK0d/ROh5kPUCrnoZxSf9oJcXdNvBqL0LwGQTv3LEn3WNWTf5yRON8XbptQtSIiJaEJ
wHBATX1F+b8+5T5et/sOnGHrmTcTGmgP4HC8pjw3BIpPLVtc4BY/+OeIvIkyugIwfx4gjBzENKVy
glw4eq/DtCL5ctz3+w2LD2iMB2fSuecYaTWfheGBos1g47azHRrjphY8b0ShAFWrGhRYaNB6pzaD
/t+un27i1KBFmU8qFMCYl+gA1H3Vndy8LjZOzRpNv2OGJk5NQMUOG4nWEZXoM3SDo/GzKrvHCOWi
oU+jBAqk16dh2WQTsgYewGnsR2AuVqg8aC6y4+SDjriT+4gnfJes3uzNMVqf/a2QMVLvDLGenjxx
RIfoVvXQsskmZq33G+lmK75mUkA8rkzdc1Jnp+uLY/v4+vc3P51DmtgjDccJ6sUn5o/kVDpZ8eH6
xy3enBi2q4a5dMKswMpX4DLQsnruQXUGytPksW6Jt3GQbFMwLuyM1g7qXKCBRsU7+CsoaXEfdyAK
uz4H29cN+9XKHUeQgLtnwsfp/Gf5Wz78s+/jhv3yAY+EucYCTbnbH0gngtNebjmfmLAzJr2l7PvB
PVMhHyqq+oPL92kE4OPGI7mfcwfqVXAOJAICOp5k+7REaKa5vjDvx8HExJSJxQ2gSTUnZ68DRC6g
H2hMUE72fsUkeK51tOvoEJPqkiMUa71gdQ1o01AlWhOhArTFFvP+6ScmkIyhZ8rLkzFBJtz9uFII
eNXKjhDfbreyvH84IXj1b+uNUXOqmq7FMi3Tghh+GIL8iLb/6fn6NtimYBgwKP1YNwPkdf5D6sDr
8QnMozdrRrleqeauD2KbhGG/lauzzMk0LgKH9E89tC/XzgyUKDY2+X3/T0yOywLkYqRRqxnEEMyQ
eH2mReb9mjOo1VyfgW0Ew4wLyhiaV3w0EDpNB2gn0r7gxj3Neh9mgJg4MoFWWuS5GgwQqDBlCX0Q
7nj2CuQEY3/emIVlH0wkGWk7gE0qZE3hSfyDHIufMqJboq/v3/bEBJJNdRXyeEAYFDThHQnzWzbj
xSME4FBK3EPY6+9G5xu5Zct2mKgyD6LlSvqSnosobl30LHmy8qH3HnpFc0Z5qpUbqYB3vVQQEePk
0hF3J3Ha5hL7VebfQIAg7JAVbof+OCsveXCUjJ0joc5ye/2gWSg9IhMhzRaGnHM9ikufg0Yc+kH0
1aERNB2jLNAnP1YXMrXyVgZDecNpQx+yAXim64O/u6yYrXHK82xC4wXL20sEfawbOOHg3FRZCtr3
jUDt3QMYUPO+kjVScjP3xCXOPe2mIvS/khYCiRuff//3U/PGCpcQB7xizaULaPskxqb+JjL2Ef0e
5YanedddYgLrOXkTTHlNOOjQV/yFRqN38pC+4XLRp2ptK5irch/9Ff3PrZXreMnbXF7oElZ3oiqb
1HOj8oQWgIsqIE7S8+yQN+OuU07NeyyQY5WwuQc6llfREdA4lvJqbVYfI3a7tMktSoJbegW2I7D+
/e0KgifViULBX5RsHNCwoqd/ASdnvHGEbZ837rOcThAw7wJx8cPIP9JcO48AL8U7D5jhDqp2QXg4
x80FtDdgPNM5Ao7PkOCAtheQD+6WHdomYUSk0IiogiZW3gtyJGiLZ6p4GOVOQmKaGFYehF5VV0I1
LxPaSY4TpuLcR4nP+UZkZ/n15lVWLVPF6irmlylOfoIkrkRRsXq+7qEs9mfeYN7cIeSdffdFubW8
037cq2ec3ty/ywI37l+WIk82TN02DcPUg7roQ5nV5EVF1XxPKge90G0G0tKNk2qbyvr3N4ZAyjms
c5eUL+ASh2z9oCqYQ+GP7be59rL+M1RO4p1WYYKkwfDiQ728bOEYs+xjVfPmxaNEbVjFn77h/zz0
ke9Yl/DNVNRUFU3TTuQB/OvDR+5o6dy6pZP4H3NaxcFv1dA5XG5m3mv1qiZG/fAWTc/oiMEKgEZT
DVzXv7MsmhcQi8mkCv7yEhc3LS3zXJ8cxwP9B63HBDKqwDxmysV+6EJ8geLF1H71XeYHY1osftvd
eXOe7Wr0xbwMZxKDlzrQKmkfpY9iW49I48UlnG0EMbYDZjiTogKFcz1I94X41L9RvazppS754l6u
28q7YGv8esOLTJGuRsFE8vCHwwYtoG06JTmUocCUI0U1HqslvoXa+oeB8G/Xh7RNyXAtfRHM0O0q
5UUkUn4EaVb4qMepPl7/uuV6NzHWDAh/P8hC70XHfhk8UZpNDIpA0vUPHXpzN7bFNorx7IWERJ9o
KJ+8tGHinJk7kRMO5viBlfW04VpsQxiuhYk2Bj0BbR9HMPSdxyb/xSdQs4FtQW6Eke/HrdTEUJME
srwBSEledFj6YIFU5NLHGTtDUUd9yEKnvRuiMN7YF8uum4jqMCc6EARBsjtPQ34L8ciIfil72e7T
+6PROvAb/0JCwqrJ99vHWLokTysOGk1HcNlsTMBiKZFh525T95OIFNxjRgGbQ4deQaIV3xkMt14h
cM+09y1gpukyePXN9cNsWzTD+lXM8dqbI/dFNvciBm9uM/9z/cu202XYfehzIIZ8vCCkTIJvsRPP
0EsXIl3k5P+8PoTtx5t2DmhG3TeIgzyg28vfwl9Zh8Aj021dKZYBTEw1WJ1LPE+Y9yJ97WVHyKTj
ZgALTrkR8dq+bxh5AV8/DnPTXhDLj94xcqOQf3H8LOAbBmgbwDBxmlUZak/j8r/Rg85jegYrzZYo
mmWLTVw1LUFZxdsQcSiqGvlxjvD8SKol705o1tliELY8RakJrK6k71OQ1vaPmgMIKEPUMws0BJ4q
H1T3vQuSGKTw5rSfOci5XPcV7/st4SaLRZp00gvlAxnGrr1M0q2+Zk3CHwvS3uF2+dTMXZZOWZgA
+KLGPp0a0HvsOtbU8ANTxbMACtH0RQx8oqcKDcrVqZu7eMPmLSGfyS6tysSLwD0ZvcgOvMwT+S0S
8GnxRjygHrkLoRhQE4KdSZ6QoYA3nvCOOzAXNRBvSNq7lgVb8/hDxfBOwGeSSzOC/p8ql/qlIr08
Sk6PmQust1gPABgD3HRN5E7Ev/ML52Wo8ZT8f7R0WUzLRGgXgWgI5BuRIWFgJD4Ufu06p1xO4MjZ
dQxM8umg66DCGiRwoHEbJCkOfwkXgdbkDYinzbBMpLae+74rJ5xuXytyrLkjUp54+pQ44f2M4mc6
ouoOXqTsG6LCuwiaIBszs/gNE7rtQTRuHMFadNHa4R8J+mLLtFVxEKUTl/nOsDlcR39zXePp56qk
9NuLAowMciuSfSiTdt7T8BlQk4eaC8XbgPX9I2VI86SKk1amTVeEG557vQLeOdsmjFuCDDqqAJ58
FBXQIVXdfmIuyY4K0u1C5BUIi8Lp2KqtF63tNHv/XiziEZkNHIctaaAP2cV5+6OUm2QetskYsUAw
UuB0lAfCpWI6B0GR306euvDaey0Qd+gesO653Uoj2U6XERUUce5kIsCtpGNBPqoe2fcY5IH33O93
1eoQf633xZujVc6Nj+iPiIsXtm6dLkR9yPNs+b3L8E1w94AMHgD7rbhAMC4+9Cpzbn0X8JfrX7d4
f5PAFBkXUU2t7h//4D+8Lv8pS3HHvOGSsH3QZSzQOvibBdJVvwDiOMpH1UAGduryNvXKLrp1qmor
WracWBPYrTOaNE4J/1u0vQK+bK6Pq6u6vki2j69/f/P75SiBCx08/gSQ+s9AA/gl1RYi3WIMJmMp
HvNyCUA++NBHqFHTjva3bOI/BAP80a8HKJc1s3c7rqHF9cnYBjRs2wvANgBZGiQjp/h5GStok0iW
pDGg0ihD0q/JAvnAcNl6fduGM4xdgdQkdyNk16lX/NSiT0WcfwS7yjc8nu4yhx+7Of55fWaW96UJ
/eYizGWUuPxpjcqypDlmS/UMf3mncu+1xL/Xh7GEgSYI3NU15ZEP5xiUbn2odYVwDHoQThJDYySs
D5OXxADaofDK4q1Sn+UEmoSnwkmKJhtWrqDVXaoJL/Qw3ipHW9bNJDylfj60Xt30j7EokrSY0Tio
++j8h6gSKnHHEumY60tnOQwmUHxlxpYcmYwH3TnDQdSQL+zzn0TUP7J5+NLgZNTBVvHSNpZx4ctB
dGMRwiOUi3gIs3k6dDx+ARvSjQjKj2gYY2mc5H9fn5htCQ0PQXykwqXO+kfeQuOA1/RXH0K/gShI
xw4JQdlqU9LXdhSM9wC6nmYNzTt4OkhJgeMTnIXt2PcbrwHbqhneIavGqA8H7JBcS77FDC3tNfWw
GqwAoeSBtMHzeravL5ttLoZzKDQKpTNDWPPnYpCqOU4Svb77Pm7c/KIcmlki6/CkKy+76RN0dOU5
yjvXv265OE08eUTzOQwyiriiiOTJpUweBujfwp0NPU95Obkv+wZad+rN5QN1YIdNydQ/kj6GnDms
/v9u6YKUz9fHsARJJrhcMNCr9XJdqpWXjFbNeEQ7HOg9vU1Yim0IIwbI3GzqhtHpHrloaX1gEGhB
zn9kL1KzZesNs9rAO2GyCTDXkP+Z2AKsaQYwrzoTkTf8Dr2zLqg75r525V+QTYXCEVrYnCmbU9az
oPxBJCPDi1O3mcyOpPbL7sSFjkCOkM3I6u9bYsNDUKcKdR5M/GnSaOGVRfCL+U17avGf6wNYbMnk
T418iZKNkzQXdFQP42EcuuJXM4fTX9c/bzvvhmMQ6POYsILNxcl9kqIY9EPlhHwFnrlJ53aTis/i
f0ykOlpg+2ko++YC+b/LjPztIVnmqjhULc3a81qzqwuQpRzqvF3a8/Wp2VbOcBRoQsaWV4iww4H0
dzFwQUuKkExu0b3YntYmer2KdNQ4FR4IJGl+NFJf8pLek77xHtU0aaSO8daOdPgcuu58GxX7AKJg
GjVcR4WGI0cNI3+KkXtJAxcBJqO7euHw8fUqfOOXQFbDkrr1mwvqhcnnIchiJw39Apm/XbtiItND
2bIh96vmMtZNeCyqXNzGVb3F52IJ4kxkeucEFWkGr7mwRqiD0y7oLEAgut5za5oo75LDnxBBBGRn
DGfi1SlzvaRDG8al8sDE500Lf6wj0JpfXy7bhIywQA5eWC6cJQ8QNf0JcoDfamb6B8RiimPQLPVN
CbaUs+4X9pjDUexLe5hA9jx3w5kMtLqMRdb9Db7EYUhFHvq31+dkuTNM0tU+iacAVMz505TXX9do
Uai+fnCY9z+cXVtzpLrV/UVUCSGEeIW+uH23x/bY86LyjOcIECCEuP/6b3XyMuFMu79ypVKVODk0
SNpb+7L2WuEZp3zC8v9jsH+cYVG2tcBEEs6Y891N4JX+T2BbzJktOfH6ayA7JT1SUKjo3aKn+uxm
SAebpugOgTsrGXbqF1YGHoFeQUhjqlcv8IP8u2XDqH7OxKnpWvZOsvsv7cMayj7nY10vrkViNWAy
FUAwKP/Y0IQbv8bwyue/cWIr1mD2KpKeyEivX5dA6stR+PLAlyMrwtcef1zBP3a66iolIkCGQSdP
WHyYmjovn7kwYfg1d/UvwlXPVaUfCWx2aMW28qGcEiOb/vztTxj3GtHu6lAadBjs5bFipnKwHXEV
7xgqtXsU7++7oGzT4/8E3d8vVuzXIEOr8zE2eVS9FpkrktxrygRYFpSDgXv/on2son8VzrLD6+tX
56BE4ntF+xulZUyqtGP3xVO1utojw3BDIfJ7HdoxVM+CDGDwSKsyVNHD51vzdxMM1+hBJ0qwH4mi
fP0PRpb27Q2iluqGQfLhTNLM/xrUhmsAoakKYpvO1/8V68sXY2SKmejip4gy90rsQr408sHCNZBQ
B1OMQZWpei2PskKjv2DnVSP429eW6viBf9jg1LiIioGXr2SyAgMrmO9Jmqj00tZ455Tb/+5GwjVq
MOKqB/3sXL1CgP4RcNRlH8Dyz1wXp3bi+KN/fEBuOzBqeV35qjv+qPUCrg10hA81bqYmCswZb3vq
E1Y3ubFTz1VV1K9TMXxoJpNoqr94WFdBfINo8DgWVrxOIM/dAdZrDkSC65AgLvhSSh+uYe91bnjn
ogx+o/HpgGvC8SHVc6XOWMMpe1tZNIE4pl5YVAJLGbptSNvgrVl0vpsaW79+fk5PbMAaK8h0lVU5
KXFOq+m5BUlYChnc4kyB5USbMlyjBfOlaIu6VegUwmEf2RhA3dkk3dLa/cQrul2OOQJjm6EHUr0L
cb6y6otZOEqE/3uCwXQd+D7apK9DEHabDHzjOcSEq6hOgMeqvrh+KzunuMmbupP6VUej/aYznpO0
1pk8xyh5jG7+neWHa+Agxq760G9r8+o775eLMLEHUNzrsTJ1zA/NkoPRMGi+Bq8N1zhCirSqLjJS
vo4M5DrL2I88MTOEf4Hsbs54xlMnbmXyzgfqLSwZoCsg4+oSSrvye9Q0Zt58fqJPGI1Y2b0hrI8C
bo6pR9uh4G/a5sKI0L/gTI7n0txTP7K6zqH/VLulYtkt6TG6LCmRe0nImEbsrIDEqZ9YGb8RZMEg
DRwwHTBTU4bRNUaP5r0PWZrt5yt1YifWcL4ixxxfgG7ua4lKxL5GUu5ydw4reOrhq3BdcY+xrkcN
Je/rNzFCMCvWbfzytTdfmbZpFxkHQQ3H6BUXXhiBhd+eHZY6sfD/gu5piOjJAIlGOKFCoWm5KRq9
LdRZ4ob47za9hutVoheoM2NKQkz8wPJpc5SwSswkXySIq+ewv1BtfQm3fG6G+cRdvobvVSGAL6io
4patxe9xaXXSNERtMOhSJn3YnnGFJ0o/4RrFJ32ttVePsDyEDP0EQKUwEGvJgWF6sQoshBqxA3og
gPS211Gn1e7z03Bqw9YWj/3yHX7k1XV2SMfCJy8lKQqRDswfzlFSHY/WXxxxtLL4quFdbsugenXA
2v3HHINycJd+ALruNmP3tpiKi699z8rylTdjeBr/vnXxolM3gTpnjBv+s9DgsT+TI57arDXAz4AP
+b/2eRwSiLricTp2ieTilTde7Kr30IuAWDRQeM9sRl7G2OkzPcUTnoGvPEPoZaU/oL76GjFfgje/
F7zdIIlkj58v36nnr5wD6bwQBuzhSi5yc1j4oN5YGITvnz/9hPGukX+gZVrMqFBMO/bHbQMKkFl8
dO04A8Wd/yrcrznXH6XN+ZkY8NTXHA/9H3E4uOKAh/AQr1TggIqSRvNGgu8LZLFnTsKpHzj+/Y8f
MADasZjA3WF2cLqu5hFt3cx2UbP5fMFOPX913wdmQGuSoRrREMv3ocrtRUTLM0W5E1a5BvTxYTIh
Xxo0cyS4bTG14fwtwC7BdcCcixKQx+Wb2J5FZB6P6F+cwBraFzfglBFyqlE9Lz/oEemZz4vcDzAh
Mn8Hd79NGwLBls9X7tTHrfwAC3xeOzfrW4V2q9cD2DdT/aOqMfJodnQcfV/eTEhkSZOiZ+Z37Mzv
ntixtS6rcS4uezPGB5lN46MAKv7at1+ax2fhGrgw69zzxziID5U/8QetafDPNKAV8PmS/fXVMaKy
8i2Ek6waq4rs8rL76Sb0Grrsa9zAePjKsYQsshXyJX+3ZFRD7+PI6W7JOe3mv17SePrx73/YYQ++
pRLDIstOYaQ2rZrhQs4oCZoiu4swifz5+pz6kZU3YUHrk445rI9zIq3ycmc6742DvCiZKNl//iOn
NuH49z++RPgY0Z4VNoFYBBhOyyyN6q/Ri2KdVv5E5MaGUHMGE4jnwg1dwASCgteZosGpV1+FElIr
5WWigbB5PnuJKCee1DOASV9bmFUM0bvOD20B2XTaxvcaswdJeBw7+drDV97CdRoS7CanO93kepPn
xu0zzGCeefqJg7Ou78/BLENVRsEOWo5XSi2X1o/uRzo8h19jiqDxmq1GHSUpmM4JROHQh9KgJtwW
kMI9cyiPJ/xfrhtPXxmv5ihEkMWQHcjMdGpFLdIu0o+Ra4avVIPwCysDpnOFKbtegslBhI8mAx/b
gLG1r/hkPHxluEIwBs9GyY718cccAK/gA/99ZnNPnPp1PZ83um8WDrYYboXYuBaZTpPX/RefvjLY
KkBknOXxUTcendmjY5aeOVexOPXq9H99DebRULyyID1Qi2+/5VGp7sAZcM4nn3r6ymAJmv1lmIN1
wgztfDnb2DxO/XJOxPHUkVxZ7JgLAgJvkH0ivlNQJzf+vvNxWy0l+HW+4hTAw/S/ywOCYQEdvJbs
jjSTpkRbzg+i8YxJ/X11xLpYL0NTTqyFTxhBxXwXTHpOg/BsVnfq6SuDdXkrwgIVhF1ByyldIiBd
BzTHv7YuK1sd/cJBSquH1plm+tJy59sEXgcS0p8//+9bK9asMZaVbMEwJlSXjmeeecAw9wGIaOM5
MF/8hJVZuabrdEhwmZDRK/x0LuoyS+D6Acn//BtObcDKtMSoZtDZgXJLa/IOXoJi+/8ospx6+Mqy
eoCM0Zo/vn1XyAst63G39Od0Fk6t/sqwWDCxLPRB4U3nud5WYiLPSzZ6SbScnR48nsJ/XydiXTen
kBt0HgdnlSrADcEX0Ii27QGjMde8q69ArHsmIPn7vSvWFfRFaR67MAcTdkYfl6nazMbeyIzsAWM7
c5BOrNa6Ts7DiHPdggVb9PkFOmx3DbCJi3cumzj1+JWpsSKjtXe8XMYaPNh5BXa7EY38pxBD67sv
ndR1kdxW0F1ajpNcvBf0YR7l/E+Yz82ZesWprT4e4T/C2XxpSNZwMBlz5W5yJ3ZGNZu8Kh7npU2C
/hzU+oRFrGfddc09OgQeIqze8xNDMSS+LBgP+toSrY25DmqM1EC8QDeZ966AzlHJwJDBfO3xK3O2
jasn8AmCijnmT6LO820mh+hMUnfKBlbmvEAenYXEZ7vIX+5Yr5+srC9FEx7GMHj5/P1PHNJ1Kdx2
4WICjIDtVMMYRHeD2hWXrIhMtGmLSjdnyhUn9nitDzaGHV0kNFgxBp5/QKSsSmoo1n3+CSdWaS0J
Jkjrhyob/3tMCTF7qBjsbMDvg+WcuMypVTr+9B+WYHwfJJ4tpTvmVHFLgxzD06Kl20IP5bkJuVOf
cfztP36D2rGooKsLeuZofAAzsAM/1vErjkptny/UqU1Y2TPLuV0EdBF3oqyWfWWm+FtWyuhL8hcU
qor/+wF5a3XcyAzOqLDXGBP+CJf6i6d0ZcQck7CygIjKjkbmzUSwMpFnbRJPmAD6fG1O7fDKjhkG
oqJY4bqRc3PNW38/anblBnHGkk8t/dqSF+sNBqILuzaLR7BPIQOWQ1ycCbpOOOp1SVsNtQONA9jV
sCr7Pmuu6Yz8t4rr66OXBkj4XEnzxBldV7D7rOhB7gEzVr73LGvD36uoksmUNxAiUe2X5Cmo+Jc0
mKRR30HbdJeHwfeqyT684mt1DrGuYoOBeWC0C3EpE6JTxqAvHfn5ufndUxuxsuHOr3I9HjUSbJy/
xZPGBMqTjsVNLwtUMSf/TGn81DasDJlD5DefGihsgE9nP5XR74CoH53MPrrqnNLVqS9ZGbPiCKjp
8UsQD10HMdgBafZxJMhsMHJdfDVGWpexq1KMA6i+wt3Y8iy1FtK1ULRWm7YMsu3nln3C9Nal6ymb
fJNziGI0GOrbyl59VJHOdp8//ITbWI+jU2nQ0C+Oslp1dKtH8UHnYhfH7unzx5949/XA+UiGLhMB
3IYZ+yzpFQRUJu9sUf/EHq+nzcGU6FO0vbDHJXkLc3c8rbzG47k1d/FZSPSJNVrPnAOEmcdRDO9U
ZOU3CbbGxCCEAQ70++eLdOr5x7//cXFWY9b7JIBoAukqIJOlEfsuaP8/sOtT23D8+x+/QKexhgwy
nAapwYw4dyC6bUj99vnrn3r4ytL6vACruVv4jvTzc66yKvHbL42LULFW7lp0Da4Hv4EeRkh+gijh
9xg5/8ylc2rZVzem0oHMC9xpCNvnvRjMd2rB3B/W5hwnxgkvt9bq0raNaseOaja2f68gb0JzCNyW
/e2QfQnaTsV6qPuo5jc6A41ohuhlI1n4VELd7kzmceL91zPdPRhLDKYu2Q4jY9eWzLvFl9By9otd
qfUZ/3PChNeT3dLrcLOYNtzxJgJHe7UTotEppfYQe9H9MnxJNw0LdfzGPyxgpHk7uBqhI5vB0yjs
AGWG6NzD/eA/U6h/qSqs6SEARK5Y6EAvnyAZjH5VfsU1dIxHMe6OXGX3nFTeoyBV1EJXrUfThpsZ
pMRj100//J6Q5y6yFP9d8LDY0mACOwtWYul2vYjrDtzpZbVjbYM9bqAE5pjIKgjyNP0/pI79AQOW
HnuZa2eu86IGm8eYNUMiG8svwfk2P+jF1vHW+EjjrcbsNisBEtMDxUNAkYEh67IJ70HsQ5LWm2Kd
gOCuvzaxJq8UJE4XY1WaA9TCmd3rGLNaLdqpt8Ky5qPGF3sbaARlY1IaXgQPiooAbe52ksGGhWqw
v1xc9+q3oDW6SQqiTnPCxiIvN053kYMQpaebreJDv29dHz0umDd7qiipbiwD9QrY8aarPhf+T8z7
dU+GlHqnoHUbJLarixRgEVTpqBocyKci0zWJaxqQJ4AsAGTPavAV2dAIlVnSzOhKsKwrXvuy778p
WoF7mo3gt+RlWFK0aJclB74w9jBxSwe50RMfblUBFvKtbcvj1HtF2XInWob19SAiOKY61NOT6oLu
V6YF8Ba6kcamaiigLOUQ3rxAzRioSYlG/buo4+UK0Coqf2B8sdU3NGPlFcpOQ7hVI5Y2VR0LLsHQ
HFxCrZ5uqtBnr8Sfqd01We6e5gBU/ZuyXtrusiJLeciDlqY81urK0Ib1G8BcxiFx0imzVxXA6ltQ
fYjyEf8/6SV85JW84qED7KoY5jYhipgXMOejeTgzRN8oIk0VS31vrsOXNrCKJnYCWzAUoMp6Y6HY
PifxGAO2aFRrv8kSxTlg9MQCsJAfgVveayjUwf2puTFzL/a57yKVdNMIeQTg5eOHqjBIeYjusEs1
A1Y11Zi3nB/z2YyPc48Xm22ULxcUy2iPU97oc9Ipz+oNbfsegjBR6eiW5LP6MJyKg46ovJtFl1W7
ssW/0gaDH3XSMxJdEOotQYJVtRtXmJ5uSDd1/qEeHB22QOYWvzzoiaiEugYvafzYfydMsmcF02wT
DBUHlyWPi+liEpSSb9oFQbDtcfj4lgxUs4NYujzYouEy3uW8nEkiA1F+z7w6Ki7ifmavtg2nCxe2
6gPaKLx5pKixPNKoGF3iyrInv4xlntvwyS1dMi+e+MeKAP/RqkilorEtuAdxuqqFeTdZ5JvfszP9
j0W25XWRgVZp5AHev1U02NMOC5S0RWceEKlk4VXMKpzXpenqyy6o2IewR1XQlomruRYt5mEagPOV
7cZnVbTlvVID/9lpnqtLPx/8fa+qvseMc1cG6WBGVLLkXCKS1ssEFHaMgad/vMWW/YaN0GF9KEmL
3QnwD11Bcojewhnku5jS4UDA93pgi3EYApmCjRQgHNmPEkEOAJ7znOT+UH2r3IgRbqElqu1Z3/HL
xmCC8z5vu1ZD376BG8g3aE60+W3DKm6vlDX9P1VBPRygYAqzTUWLXiVBp4Y7X3dzDnicnpdDT7VT
ANzEY7tXgHabRFquL3PeYbUCU8TDxoBiE4KyRd49Wkv4nOZh3b2osIseJUbRngeho/pnIzTOfhQD
or+P5tFeTGYReZFms2+XlMCn3ASjXvYZLWYFxSgKSqp0hjL0b8da85PGsbnvrRffAxiYPYosxCpq
73j8xmLQ/0gDF0tIkCmQGcgSr4mz9MQh6/Kzd3Oxn+AmLyTUnzcALgTqBfdyUOzFmA3hpoqoJ28k
/NrTgtHaa9fItg6SbJyL5dBClWHas6Il7gadgDrbOM6p3WRtW1gQPxCUN7y+JtNvjNEEd+MMiZcd
reM52qtBDLdCheMTitiWJ9DD6u6CTPI8zccSExEiFPW8MQSHg4RHItKKavqN4y4Cm2hHXZvUULK4
jg0bMCFluh89yasdSkSm3cShcjSRIyu/1zngyduxoYFNUYr0vOc8Llx/F3RHXmODujZJSdW215XF
vP+Gu7gbb6QCOWYJF/A862V+63Hv7SPIFKWMR41LWDOV92Nu6A3jzD164RAjd61J9qQVAxH5mNs3
XrT8AVfXuAGZNrDM7aKmJzkVIaTto4qA4NMLAnYxMajS3mJY2yxFIvqCLE+goJDcwhnJ408pULn9
YtzD7RnNEwXzQClDvAhoNu9QWvOqhAbGe6S8lOTgvGgEBy548G25E1AlbXamCXATGjf4GUiZIGtU
laA12vaFJ+BL82i40X6AUiYFXMpdNHFbmh1K8Nl3p8Ky7i9Y3M75G2JMMLmXFdrXh14MTfQI1WjW
JloBj0IkwCkJzUILq4mcfq6Zpbc6q8p7aDixZ2ChlLet88yffs5hTK9GQOLKNLZR049JRmxXvSmc
Hv/Z+gJvZSbLf6Nu3/4GZZHbEdCnfgg6mzIJ0IzeInSBIJhCdnQlY8ixcHjcbMOoN9xyGsxRYkhR
+beguPTjK2b6kCY00hAJlWrwHueiD+1Vq2f+w4VeDgR13YfbBlo4HxzUoq9xVtg4cRSAqjTqJZ13
k8/plfAm7w1KyjDHigMXeyWaFi/P6WCuO0v6j0ZVM01D0hQ6RSi1kFQSuMOSh9WdMZ6FDLY30yKB
P8BwqMW15qdY91GmlsrgcVwmXEbchDpEkO34+zyY/lvkcOYAl2E6GUdVHMA93R1Gw9x7GAIxko5S
FJtCVqRLmwWUobyp+niTRTHfNbEtSVIEsquRFYzm2rQGt2ccZ7iqVUyCQ5ez6hvDAMGUsLzn0JRE
rcGjiaoU/z1KOBGEkEcqDx4HjzNYRP+ZFZxFMAFfuOPdxN3VMkMLas5xESVjABKBZImgvAMhDMp/
kCyzzRUbSuzb2IvZS8k8yQiIWFpCUi+F7JfNAJUiuMGSqc+x6nAhur6BS4Kqd4JxZ0I2Xu7Ftkhi
wEKrGwcUVLcJwMxBEz/K9HQ7xFyV2w6vuGww/8XFt9LP7eU4tcOD7oKFbBY09tweLO7uRS8DaxID
Bw6lVSCotzocfJ3GcVOkZiBs59ee/BFq8D8sLC+v0Z/N07HiWYf+r8fmRAWFy1MOihPvYhYg0koA
6uiKZED1O0s1VlUnpZsCugH9piy3LY0tPdQRE4epm+a3qGzm7yYsfL5RRW83CpcjyxJZqLbc2Ky2
O6ycdwXCsXi64vCQXsqnGSG4RQPiDtPS8JMaEafe9mUgsLaK43LLpivaB/MbmH7Kj8YL6L1zY30J
nQVyPYnMv7SmaLIUTrS4EW1Z3sfeGLhtfJwh2AyIPO9HWWYMLEsODnwIxxmcpMFsfihM4Gdp3GpE
PpjCyTJQlQZwmqRlWIyoLBpwTlpPvYHGzHh7qE4olohqUM9d5mePvJD6IYK37aH6saCGTpDDLKkE
QdywmUFNuoWWb9OkTgr5Tpuhf+PSlu+CmObWyh5XqLIEjsWVIOvcdTMtvyMYX97tbOsozX0PgSLm
oP1LKkmINyFeuyCvOB4k4bWVvRMTiPKTIbTZA9VZfl+oYyIDYVxcBRDwEHXKgmMXJ0fuE17UcySr
ZAYhXpDUCDJ/2Kng76xux+dQVnanrTe9U0wLflQ5CEN5YPKdFRli42wxz2M/88SL5i6ZAJp+y7NI
PyBZVmnRx+OTw6h2h2MiVNo1PScp8zDOvcHTEKDPcQcL0dX0kpfgrzb1MP1EQhP0yM80UoqKefK7
4r7/Tgc+xRc8QAScSlvkiGpcg85+j7IOPqagxa/M4VVN082HQoMcWS9Ngbt1HoZLFZpxxznrvgsA
Y1/6BmkgSCa8K4bc7cK3BegRQlV8U0CKzZsWCWyK4kX/baQAoPS8wZ7VgzoAxCSAIOvCmygHXCqd
7TRcusqYXWDAYpa3ULQkbJQbcOYs0BZtoIfWQkpv2kDw1X/JUL9MkDmMN9lIQRvbBuizGHRNn5rF
Hw4Cc7DIOADe46LDP+4gfVQkqErS2xmkwjN0Mi2/Z30FLzOSZtnLkdJx2wMLeyvGfip2KAACUAFJ
oybtg7h90DaC0YcQB7ghoseiG1WSC13b6UVWBT/YuA03M/g3HxcvHm6s7sy1pcZeImrRaT6Uy0Mr
ig4qnVb/8NvjME9PsdoyQgUhl8xsQNfTfyfH2Ej6yKoUJ9Eja2r9i8/gDkyzzreH0B/4pbGmvmzB
HvmdYk9vRiuWK2AP5F3PWbHtHNwQSkPFRjV1DZExKIcQyAu8UURNU5L3jZtw18ml3DIyl28AptDi
yBrW0U3hwKRggPG7tJjtvkHFGMetn0nsJVUN/2BCJLWam+klluGxgByUWL9JHx104Hof1XdIOFe6
4HufjICS100Nc8w5SXzE+/fKHiU0JlQIAEsShxnSopge1uOMr0U5LpVUCI60io7lxdzR4RWsIf2H
GcEpn+SqkluIM9gLNuPa2QgSNTcS/ex7K/gPahTEZ6MS89o9BviRRk9RcAfrLGKMfyFnqZrKPSje
lde4kYNrPofDoYP5fMOUDNwzOmpZsMmbEMA9FgM21SaVFwZug/vB68M90iXiJbPoKwO2lozkwZOG
7oS9IFlB8ovat7z+0WHYIN8rz3NaIbgbo+iA9BfZBsdY1bQRkyKvGk2Kg5MEPoKHtPhJwVuCK20Z
/McOowpT4unpeiZt7FChtDipiLOgvt2Psye+kblrPSTLFnchM1U3VglKGQwuYpHl92oKpvIfkCRo
t7HEIL87JkNFQnsLsg/WguflMqgpjC0m7cQ2RRY7iVK3wEbZmit2KQ2mxlPaOl/+lg3V4b6Pqoyn
ouVRexEsdWE2numD+lJpJS88qNgpmGaVQxpuaI7RZIhY2znSZ980IlGkpWWtdP7N87ssH6CpJ2Pv
H1cPQ7bNma9xRjskHsmcjXnwEnpwAawmuBuRjgJvZCKJZZIz6F3uK9oh9ILr7cNLBtfl4KIDkHTq
0KMPzOiIvweTh7Q5xfIj5qIGedHVkteeukd0EUccF6hvnodBK7CL8ylyl5TTyD844yOgEaADNRto
uo7eDYdGIupVFQ7+vqUEzIrgT+iiS5YvrXguY3f0lZmiwAJWx3QfCgcdZFonrAAYjgpvJ3EqygTO
e8Ta+Rh/fZBRNEbbuYl1/V3n0jQ3sWjHR1Ifg3OoTDd0f3R09sJl3ejthDdryHbMev4GxQOE/Zwy
brZ8wfAcnhWU+Z4hZmmBERGxtwF1Mu7QoM7Kx7lDiPNGy2gR91Ub1u80LmAOBnF7luZZX2S7incR
QZgB93lbsWoqD5Nfj+h3dJze6Kgph+8wpyrbVo7w4gJ2hjB4djVQX3nMB72vR8Pv52ZYZIJoo3uR
Y14gYiHVMd/ITS23Hu8wxp/YZuwgKwddRTXJZA5HesHQu3SbqtLD+MPHrgwp5a35RZes8t+DLBjZ
FauCDFBuGVB0or3DMiDFO7iRARIzt8hQoYKQEUjJ6YomKFt7CPo7sTdUjBvEmRP56KsuMltVgV8B
vV8HeqziKI2RgMIJNX+zdKIGpywX4BaM2wXB0XBULOuL5oV1DvUpEcIxi74dzeOcE/EkY0y/5kiw
90Tm5CI3mh90MTYoMfcKlSIpeTtsywHAUBCUlNkWFKbqw3ng9MjB+TaJ+NIuw7zp67LdIsuABQod
IiEd+hnDVwOJr8O4geUdz012kB0gjrBF3fnbcYE3xOW4oOhApe2eVGuWj5FQ9RKxsdsAn95fBwSI
yE7k/kNBoOB32YOi4bZXUXgred8O6YzhB+i753G1jxCVQisgAB8Bq3G3YaQF81FSh51OywgC2FkB
8cs8Ebxqi6seoXe5FxAwQSozoW6IPKW60bGe4qRfmj7fuhBBqYPXzqGQLrN75LrhLTDJ4qAi8wtu
A9mALzyD7Kt1bdqbwkc2xj25aUnEZYJmA75M9rB8yqbwBhxsKDH4oPwgE5l+kCEs3jEM04FG0/Fr
EJj02a6IJEndEiKTrErLr3tKzK9sacm1P9UQ6QpQq/4lGoHUCbMT12U5zLuYRdBnbHtWwgpoyMqE
eEhmrzAnmO3znqqU+xBR4CNGfERslntmMhSg5CBRa3GlaDG8juEXW2Y8A9sZyuBZh6IlKqZR+Mwc
POssBgI0AB0ujVej1CuI7a+6GQUAYcvhwjPHCGRstdtNqGpc4BJvbjtbxBCCGzrvymUKkKwpKpGj
KfiDp7rBHseobm7hjYYHCVfO91kHAfeqVP1xJXEpe00ESdcOYqsOLZc8GRcV2P1cZfEHlUt8L9q6
fGQjQ0rLUX1s26p4lQv3f/SYKEfYi1sYv5/n8yXqFcDXqLlFwcOGFjk5k27c+YOL3lQM2K1kHeIE
5CMvDa8XsFg6if4TAo3xDjau7jzTNE+5yNXdyCaZJTUJ1PjTVyqmaYBo5bmLQ3dDWSS/CyAOUj6W
BBJ+jqCBIJms9xJizmlQ0XJJ3LG+rnMTmLTvArjfPvBYwgimJCZACB6icNZ1CtRUiLEkohBpB52R
LcJ47cktFGFxpm3s5+BYKQv6wxVd9r0XUatS6qELDu46ZG1Mj9n+qFJVbeql90UyUJS+t3ouSJUM
6KJCSqVw4bCbUMVMq37RdLOIcjTbMNLFfF1NRQuuDfQG2g1pPL/coYkyfeNER+1BDPOonzRs2ztY
QKRRKxtJ/DKGeqheQO4U67fcA3mi9psWhbNSV7euVPzeAyxpM5Y58v4umLu7XAHG7rUgB8I2af1r
yhmOag8e8WzOS7PJYuQQrs/1ru+XGtD30BfPtBv5mIL7haPI3McBR/7eZA/wlabbLhOEQrZgijHz
hUQ8t+Aabwf422BBJq23DZ2j8Cl0vrIHXPJ5f6gxlVofq9OThNMY2HNX63beeXpGqaGgDd4VDR5U
Ymo/gm+vYxbcKR8FGzAmIaa2kai2rVCwCXPkTYOqea22VYv8+8gbiAPI58xeqqVdin9cufgqbQQG
z3CEcM2/i777P86uZDluHUj+0CACJMHt2pvUklqWbclq68Jw289cwR0Ewa+fpN8cZDyhOUEfHI52
BEAshQKqsjK7HzSMxb1ysuZ7Z9dwtrxWeC+7dSZexeh2ePH04hcf2fgzjaLisYN81A7EK9EeF3aa
YwSEbqsJgaTRktWWqCCknxJKUMSHsGT62FT2fAqRMbuJSzgsi+JfecW7p1ZJ7ETf8t6iwIKvz2Qa
/koAkD1UiG2eUAiMK4XD+AvpcO/cNIMI7rFv5TYKIK2KS6utfpfQQsfO812kY+B5qjcc+LjXNK4o
nkkMl7PDa4t8qdoSsbtWdsg1uVUjHjooXQZbJUBRjVw7cPVNTvDUqfKKfhFxVn9BHXR2dlhrP9o1
1Cu3RUesrwkOj/o5mWTZb3pc3MRtkvX+9z7uKSL6iC1k3V4VjvqMkgwEmXng0uMsD/0tIq71huTf
9EWKsNtzlFPnux6XD+e25Ag6gn3fKxAmLHsUXI+9Q/tjSIsudXdQx/O/O2J+xkGjEWymaWYPDe7R
ToAZwgtwZxd9iou91frtPYttcdMQhVQEQ7o/2eWpnclbxR24hhon4kaUNXixYsKmexK2PtshMkXU
pnXB5BcPUfbbQVbmm0JJGV6uUFgCxBGXr+8thVPdJsxuHmIfr9hblfDslrOo3yJi5B6RGGLlsYl8
/klkg8MPCWnTbE98kJbdICGC11HN5/zcKrQB08ASIMZUoOkGWIL7FfJrqAHqp3SpamQuNvwgi8s0
nAS0fyhuIB07FJNqNo5fHHKE8GY5Ue46/ibPhgMBmn7dSDTcBOqyB8Uzp02QNEts5KIcqb4Xwsdj
/HoHpvy9BjpkJYH4YN24B1Sv/f5DWwsNRCaC2+X0vQH7oRec4gEAFGkeOhD2HF9wr63B6LlYL2jC
BmiYwzb0pjgbO/cACNEbF/ks5IvLiRjije+pH9JP162EzpXdJVAxquPEPfAq3eVR9+r3bKGMxwAy
0SmxFRVNOowhpEoiYD/47GLgS3okYQAEWcBpmPqY5+8dtoG7XlHUA0AySJWJvSfh9dNJRjfhjEZb
tZV0SmwwGrKk4tQ5qHHm1gv59xnZixzkvSXE1+t9GPaSMw/v3TBUGkdZX8Oy08n3Nx3FE8DjSwT2
psbn3981PriuLRGwZAe878DpHYKmI20Rsln36Zopc4q8umWN7oHG6W004uI4losaYabl1cwYkwx9
u97xDhEiEZsqRCVMR/pzHXnTAhzTNDkaEoqiZNDveuYdVBgWm1wO+dYps5frc2M4hRzNihH0aEca
4PMr28IjlOGSDZBnqNimBk3ZOq+g81x3KO4vygrpy7SLfoBesNq4IBJZsC/D9NhaaXpHstKrAQBA
LaF6EcO8umOzVM9mWF2d1JqLhjPqoeJprr/IIyhDIWYybFwmyv2qBbA16JMKQWgXV+2/nx/gZJuR
4amoHuqkihamyDSK+fd35iU7zmrF4QdyUMJtvBBzpKSYtqRAmHvdMDQL7qzadzNSuXP+82lQ465t
818MaFVcmZbKvA0eR2enjjrf6qJmcA5RV3yxS3sb+KD2Qe3KMD3XOMkXZsu0oTSLzlkQZCkKYKFY
PpB/3BxcanYZFwtQfdNaaNbcJVDeJtM8UaFCtqp8mIvOSnd4ur4Opo/X7NnGNb9VtIHLDwvEoihc
MsKYl1WN6xzUkaPwCuewhtQFdVaO2P7Omp3+utZ1Q+axKLwMrdNu/BzXqGHw23Cp/MUw7TrHRBr2
ySSSzjk0wKdsECvotw3wmGODf1z/fMPu1Hkm5JBNNC6Ue2g9eQ8C2j9+GHr0Wx+lSAVZ4mg2LLBO
Og0GtlhCjwiFixwAIqQhQMXmd0utm6ZJM+O0rV2gKlX45zCdAefct157EPOsXGPNFaeFPyAUMwUH
vAbPKCMpkITwl5gaDL5MZ5JWCCcmcWqh8ZI/qLR58OabUI2HPaefry+yaX40601Bjq0CQCkPiJEW
OwBh5SaPnHCLlMwSLtm0wJoFs4EKUJyi3gx1nEAqtmm3SVi7oG5gmCKdbgKR6QyV6xlgVU6AmDJF
MVtyW6Xl0zLc1vBK0+kmkABFfpBx4ArrmDxFQf1ASfmUOOxXDTkdGmeIyEULNmeYK518Aicbwqxd
Cw8TW9C0QYKpO0xe/nx9sU2ta6457lVpOYUf4OGhZjBiEe1LxCEP61qft9g7p5z1GbEaNuLbLfCD
7usm9Pd+QteIydionPm7dbsDaEJAaj0BV1Nw8FPx1RnFS906ewTP3grHX/A3H1ORoiPdom1Ix7Uu
GMo3A0FULlc3sueHurH++bez+kE6chdM2ScHhghq/HWzpzlpnjWIFxZuADfahXdiQE7YUnm14KRN
K6+bOXQiJpklKHQPkcZFWsjf1RCr3637ds3CA4V4Dulg4SntLxIiIjsrWFkW4OvMFFGWuXXies4h
g3z8xgpEsQ1c9iVOHAceb0no+eMJ8nWKCresvWpivX+AuMKL1+AYBO5oWmXVvk4hHUBJRUIxElUH
tHeRH8J7YZDrKvSA5vrbMLwJfM59F3uHdPSfUxRObicJIM2alfV15uhKuoi4R4IdkJECQSNA9avP
bl/nvsiQNuKTdOZKLUDL05bf9E2ZAmRg3/nImy146I89hB/q9uw3PgDvEQP83nlt5lv1HEtoqdwl
o/26bpo04wUVOXLiggMIBIDYHhdKeePkiyMw7U3NeDOHDw0E8SDXI8r+aXSm8cFuq2zBg5pa14wX
TKIB8HwCrUOe/dVWbXs/EOACVs2MTn9BFR1jiJei9UBU/RGpuXQn3Ih+u978x3dUFI/8vflZJsmE
dDKCmlMY880IJUXlgi2/bKpLyDq5sex66elsmKhg/oZ3/k0i0wkEHUNfcWE7uzIOwj3ets/XR2LY
poFmxkWR9kmH9Be8ZxH84wOGtgVlHxDN3ptHnAUn+vFVxtf5L3oaT1PokbmTAQp9NqhnkK2MHgFu
iwFG76utjcA/K/JVTs3XaaKBeakK9Afyyxowqu0fDkS8dZvd9TkzrYhm2mPj2Hlf9tAkiiAwDLVB
6JoDIT8m9cu6DjS7DoYGSgxgHU02vY23IbKcQMWX06frrX9MrWr7gWbYUQy2tKKd1zx1xR7Zoi2X
waGz2D244p9C3DQHdQpq7x6lSatib36gWbttxWGpKHCiAAdUN8icoCbEcdX++ogM+0tnx4iGFg+u
oETrsQ1QmUUuMJgdGet7K2lmlJJ9A7DN+XpnhtXXOTJSvxp8kuXtL8rFuHETeKkGCfbbda1r1s4a
FBAUw9D+KsMBBMFWdUEtq7Nu4+rM0UAXJbzLg+ZXN8gzC4Cny0Jgja5/+cdPOv8/rNGsBtbVscjP
tM+qm0xwcu/7eXSb1Ha4dEmeDeC/mSvfn9fk3VlYtKohDQ1i1JRI6zfxG3czc0Q27hyeqVoJKVsE
pBXr9zLot2HivIZTPeI0rha4dkyLr5n+kOWhVCgQ+T27ly3wc8CaZJBEuz6FBrfia3ZfjShGoK6d
/kRB5a5ARAVb4REpm+eZH2J5EKZuNPvPhQxDB/is3yLtjoqIr5QEp1SJ2/kUngi0Mq8PxzRZmtEL
+CzkhFp1GamKkcUPcfdpvXV1u77OplFUbEpVn7Of3RQdLI/tEUlAiUIORVs3rNYNQWfSqKnyUlCv
uJeCAoYu2/InyBayBXP8cB2Yq9MG5LRJGuE1xWOAOOBwVHlNDswH4heldpX1ICPx2UlIt3BIfrga
6G0+PN/ZTjmlESjZOn4uuTWcg2muLlVVWCykAD+8SKB57eBKBap2CijrPYJ3RH2PLQ/FFh4gc+G2
jqfucUZ3LPGOfOzA0Jd2aeE+S/vQ8eMTKlg84PDSfq9ciipJnAdVNv4AZrPYpUN5b/X5Fws62iv2
M7qdT753Myg78Kq0jQsBo8J3m30MZGhx26DOyX++3sGHfgwdzEv3roMcoWxKLBqf6ORKwPee51HZ
XnORfcE2uI4frXKJOcS0HbSTDHihqeW85Gc7Y92BN7b3NESL9HOm1rWTTEEtbhgUBBDaVtXfm8Cn
DCEywEd212fqQ2eDmdKOsGAouQIBKz+HCpJbpV88gQCQHimqWRd6MG4y7fSiRFCnDZPyzKMRyBDk
U7Ny/A39Jw4WkTA9Add3RFnILozS8cfy9eLjQBAIqMO/N4GFslrPBbz/HDTW7xYC8AivR1aVQaYV
0uBQN863s1S35Vd3PMt/1XIxw25YNJ0JIa0j7Giw6J4Tyut9NPrJU2rlq/i/MC7tgAgspOxDkvEz
nvb+JvPjYhMGTXPjlORbndTicH1nmAahnQ1RGYVMWLN4BQ/rbdDMcouiWKnKpeNyoiQC+Ei6/OyJ
co4Khf5NJS1v4dsN9q8Dc9KM5qhR96DhkESnP1JEM3k/T+Jf8KMAHQNBVbiL5LGmHa7L3RPUVk5t
VZTnEj1UfYVrxwxIhgruMHT1HiLNOxKPLxOqDqVDf1xfn3kb/+cKh22gnQxgmSmzdMT27mMXNA3V
fYbS0Vd/rAsUzyW3LW5xh6TH3YeF1lJS1bAndOSLBbhu5fQj+kzxBpl5N0T9XeTgEMnX3BOg1qA5
1zpSKCmTA0zHsQGlVcItJerSkmGd8/6PLHyUdFM3wDTrMkHhYReVgPV2ljMUCw80w4GqQ18gR9G0
XZryM4JK1tfJH9WL4hQs+Kpc4qmcLfCDldeRL13kt3WS2MUZUHpkZEBzwL8EdSFeQJ3HyA5bJXi+
vsdMg5n3wTs/6vGa2n5pxSeVKJRbcBrROwn0QYZMfYEKjuu9GKzV0TwojyHeghIlfh5Qq74hEJAB
/hq81+706oXNhVnZ3rLYQgjFtIU1s/GKgNbA0/MzZM7bLeCfw51TjOvk2V1Hc6d5i/N3HHz35JUp
ajU7LneoA1xy1qZv1z2pBHthSpz4lM6M+N0AuorGQgHEqmXQQTGBOwRAmrnxCaUxv4IRb3LP9Q6i
Q06U1cPnIZIvfoTQwPXeDJv4PygZvP566Tb/JzGJa2i/TTjhnyDvDEzRmJIFezTMmQ6YEUXtTVlY
5v9KWVIIeu1mQbXrgzDYx3+wMjZprUZk+Rms249O4Hs7L2l7AFu7+vV6D6bPn3t+Z4EUTPwJMkrZ
Wfk+iux8KCxlM03J9dZN3z/3+q71xoKPDwF4PoN+pgHOE8UcZdUOt5w7/1zvwfT9mm1nPRTBUqAA
z5ZrB49Zh1LzWwC5ube/3r5pBJo5I4E0ub2oklOWMUCu6hGhhM9DX4MsATS4k//5ejemYWh23TnV
2OeQmTwHKKBGaknVzaa2OpT1rmtfs+yujId4LCGPyZhMPqNhlPsjt6J+rmpex8lUFo/Cwqmiow0d
yE0Kaqt9Nr+P17Wu+ey8hFgKCyHAyZOAgC0xtKzgKS5BKrJwnTOcFTpWJgKHzxik0NT9k/cuaG8f
LJtPj7NGKW4ixTpb0wEztGlljbq47Cy5y154jbLjf2plQfPx+jyZhjHv4XfWhrIcN2nKPD17PdBK
KTbVbhzK4hgA9nbMkehYiheZOtLNmta4dqCa8xyNDerZQOmwbVpUd0yFVWxtiG+8XB+QwSp0hRZV
iAnkVFl0hLZGcBPnU/TDj8pkweZMo9BMm5HCAb+7k55BcvWbDwT1zyBB+pLBGW0t3Ni6dbb35/34
bllaVkqnVB62LygTQCbgorLmEEYg21nowHBT//NseNfBJPMK1NI4PKxpKOQ2dQbxVNay+QTVE/JW
+5396oNkie585ck9xRGzzux1cA3obngBPGdyrsbC+d4RinrFNs53q1Zfx9WA38xLqjKH87DH4sGx
aGRtvL5aEj02nOw6lKYGcyboFiGL6ZZj9Qh1LH5nJ36wraJhCSFn6mLeee8WpgMRAjhWpvBoqxrw
uNJ9S0fUbUCD93J9igxbWBdzsYZ0UHYfpWe/UWc7QKE8ipOs10GR9IiEWvztejcGO9SxNR4H2YEz
kORMlQRHbh3cDG6lFi5QpknSPDi0RPoJVSzZuZKgQixxKKKC0/syDosIEVMPmqHT2I2l5w7JGcmm
Yu+BHAQln+BDnBjKra7PkGkhNP8dyC62HNGlfwICYC4IXii40GIEHoAA68t2FZIGXPWaH58VrpXq
2hCUA9Gvrk7Udhoh+Xl9EB8vMzzq39uVQWkrJVOUnBvENj53o/SsXY/r8lLWxNS+5sdjZF8ZipJx
TrEk3FXCapEeivLw67rP1+JWYnIqF2udnL167D8V4EA8S4QOljS6DfE+pgNpOG44YlTtAOkGlT7M
qo0xKBDAEVBuqYdcjJxrp2hVFg+oQcs2BAiSWaR03eDmvf3uKLFKVEz2AAGc3RAFpBGtK75tAKxe
OEhMSzP//q558A7wqI8RBnbzvg5vUCrb9g812NnkqjscigL/7sCjLg1TMFueUSs93sZhC2bKfrLA
und9fuZF/m/MgoWajYNsSqB93K04qm9fSrw3HoBm/OIpMNVAx694CUO2cik0Wxc8YZkzJfkZorRh
CW6hIJb7UFRLa2EI90Ez8++54p4TkbpHvMIW1bc6ij+NiYeaVpB9+bOUL8hJbmYRA0tB9mH1DtOR
OI7jAvvZuPAlmVscAdWsn9sB1asLC/TxCYmSAm1QoYsiOXeEDwHtyZ1KWlCQeKjLqAIo9lAwqi70
8/Fhz3QUjqhCCYJvN0O6pLlL4/kJ5QXTpxDQa3uhC8Ne06E449BUCRkkulCSbaqS3yeoa/U2dk9w
CnhWt/Xt1FkXsWQ6Jges0KDDivrkLJoShMQFqazxGLTcXYqUzCvwgenoIBw7mXynqcb2oZpANRMP
hdpUvn8v2VfI83kblqXiHiCaJRkf0+xpJ0EKpkjQBcBV9mDJ2xLen2jn1CAbY/W2ssunDBmjBRCA
6cjWJdynnuRhU0p+9iFDukFt/48wFJ8Tmz+7VWRvvLr81nSQwMM8PSnfvpM1WXdI6NCduGR9HsRO
cgYXbvdYJQNoMCxXiYXmTZOoHRFMORTSYBgY6+GC4LRBNGRDwJKM0w/lVSB9sCK+u360so/3hw7a
QeyghWhOw8/ZVD2MBWpSEaNY2g2mxrVjATloJoNsQJ6mqb53HYoK6tKlC4Zq2Nn+PHvvvFrDJ7ci
rgpPVQZWUmDO0wrwzmpw7sOpuvdj76EAovf6LJn2mo7ZQarRjQUrwSeoIMY+yBH0cOKr4DNUuMce
83xrO/nJJ2tW+80C9WNODF7v2zSJ2uWAchajJkMV59wOQaxRFREfN1kOXobr7X/8wGQ6mgeVdCP4
+yJEp5DpTGl9Z6efwUr2jyzFWfggu20qkAUIZ+mqZRqPdkSAECrwO+L82581TgGoZkm7sClM7lUH
79iIQmaKi+Jc9O1DCWcK7cR+w3L6uybg3+5d61MN+dBDHVR3rQM2t+uTaHCAuu67SCewoMQgio7q
mWs48g8MtUw7m+Bk6p2iXbhoGfyfr50MnduVfEyz9jFABOOpQ1Wi/SkDQda0IV7LyO31wRhWSMf0
RHUChFVThSfJYV0gHQONB2pFrzdumCkdy9OU4EYiUPY8puDUAU+pHOLbmAXdPh1wm7N7ugRTM41C
Ox+irmy53aTRqREBCMEkiL+zEGJI14dhan0e3rvThxOfDUkP4EZbxORLSxUfDyB9WiyCN6y0N//+
rn3pV6DfS8fgKJvkDZWbGciDgZPHDX7ptWnqYR7Zux6iiaL0fSiiE41UNmybDHXTiO6Ow1NZWUv1
oaZp0owdHM0e+OpIgTAPSlvBT+WBa3++86wzCF0Sp6rzWgx2ExxBHPkKoi9r14XDCxAB7e76Optm
SXsPsFxYolCRf8wj0HAxOzyBdCu8/X88zE0Godk0SOcGB5Fd/wQaIpwfo/esxiY+Bm70PavUj+vD
MHSig9wqcEFGScME8kxjtkGGKd4IWZ+b0HP2Vrh4PhmWW0e3KeUGwdRZ4pGr/sKjoLzxV58cOrYN
8ooWk4C8HekA0hyovxWvUyibrw3noOWZVA6Ko+uzZfIiOrQNHHEg5xmRhydEfW7BE/u5i8DOmdeQ
W/RnBiTobTZf20Flp4jnv1KvPV/v2TSBmtkz4DLEWNXDY9VF4WfaI/Oy8UmtljTJTO3Pv78zeoTK
QJxlt94J7B0jgpYoAbBnUYN1X69Z+8xU301D1F3wmAE3GbX74nsKAYIFJ2v6ePvvj+dtY3exVMMj
4KBQNmiAxhu9YqlY2NS6ZukCXMCSFtDh6KwAjLGgHQM9VegPCytruNS7mpmDyJBPkxfLRzBgh1tc
5dottCJAr5G6R7yTks36o10Hr6VOwsDQW3aPdpn9CsBDeYAiDSi5q7Jbt9I6SE2FnoiA/JOPwEjd
gis1vZsECISvbyPDYaVj1MCd1/IyHelJTUO6oyCu3oKuT+2jQXSPy/F1w4LrMj08iSqV21P7aDdh
9Ap2ySTd+dYYOjfXh2FwHTpKTXpdA5EJZp2iJugutESNii0k/zok4OK73oXpXaJj1TxQDOQDhFVO
XUDTYfiUF8qJ7q0UWu3WxppQvdCDLxh5hFvJcCaDSCEFGwdUZygZgvSOhXlXgK06dJ2lxTONWjsD
ogk0xES11glEwE9gby+3ImnDr6AR6BZ8mWndtGMAykJt5rmFdYJOQL8DEUj1lLgiXaP7yZjOMlXE
Tsi7FgFAyIs0x1hGEQDU5dL7xPTt2ikgQAneVgNXj7IeyX0B0aut6+Npf307GFrXEXYsh1AQtEvy
M9Re6n0XNM6RzK/uda3PD/F3vqNpQe3O68K7jGAo34Lawr9NeMMWvt3kc3VwnYUQfBQNHOA6BEWp
7YIgrwu/ub0XQHOJgYi6CE9chdmBKre+m+R4WTes+RR6N6zOU1HKvRQbtmzJFwgPOJ+UtF6vN26w
Bh1tV9VtSqEP0z6mIJQFc/T4Ekf+dC+8fFiYN1MP81549/mSUdj/6HlH4Q1faZg3N2kNldESwi0L
55ghQKAj7ArWOGWRheRHAqjdIQOgPx0t6GZMyIDBpYHPr/hF/OKe0nrlkmgWDjJ8RPb92j4B+62C
feRWXnyf2A2EAK4vi8HD6Ei7dAKXuQVe6NOfW30qvWfWTe3ZduJfYPmVL9d7MS2NZuwSqSrkDzIc
zlB7+BqLSD5T5LCgAMORIllwAYZOdOCd7RFcuq2enqIUWGh7fgKB7ocei8haxcLDAAD9e4tVXdmF
MQTbToxIcFIhpFGMdby/PkmGM0uH2FFISQEZHvSnoPOAqQWtp002oPQMb6+3b9i9OspugE5ZFEMy
6Ry3gb0ZHWgeiQyy2lV3UQloZ8H1zjcTde+Jl/GVazKv1TubbEKS926K7VWhHmL3Z01YW7K95XTW
glGapk0z+ypyy1hZgp48xpIvjWeTE0QXlkAnpk2lOXFUPjWZI6L+hHOK/UoDN3xqQJvsb1FdWzxf
XxjTCDQj9/rEb8seI4BQgQCsvjtVXrWETTQ1rl3mOZRLKgH44wmM2fab10l/uC8h06IWpt9wgNia
aad+HoYkcbyj7afNRoWIjlLSkHsI74kbAqGm3apJ+g/2rkPRhNfXFGmUoXiouq767AcCBM/rmtcs
OwB3fO1I6h0jFG9u7RiQXXCodgtmYFgEHXkH/ijQu4YlWgdDyEk1DjkhLO9+Xfftf/vt620Y9rlO
P2UrCET4fuod8dxnm5xZxR6qJqDhlci+Xu/CdK+x5tl5dxigfjADd+2Yghul/JmO0IeUUKF8tucY
VQnhi60DhlyUyCN0OESWe+8k+Ot634ZdqkPsgkFk4Ion7pH3zmssx5c/gUQ8pX6PLpQ9r3diWmXN
jmNU9AvfT7xjx+L4zVNT9TNM7OTLutY1Q25KCtmSabL/PeeQxiMnhlvHwuIYnMOfNXu3NvaoCgJd
DkgsjtADINNvavGfNJD0AIn7uz6oHjKrb24d/M+q4fwHVFeD0tzJqXuMPLDkI7tsPwLLwh+vt27Y
zjqoDmo+nIK3Lb3kxQBkf1lB8naTlU7+PA18EepvWHAdW5dOdorqiiS9QBWme0Eiyv5ZAIe44K9N
Y/jbrP8ninzlpMR3j1UQyR0iiuCYLpi3hdDJOuQe04F1qICuo6yzQCdNoI5VVT1k2AQyeDsXNNLn
60thMnsdVtfEVj3z/GKWKIIYlm2D/RoCbHN5hIKS1EZgc8m8P+MmKh8g3/fter+m6dM8dyxwjQHB
nXf0ivpb55MEqgj8WzuAd3tdB5q50y4YrWL0sD4Rzi7bK79FlGfb/wcxpml/aSYPjE8FJs8uuSA6
k10AClfFpnZB+b1uAJrrtsGDCbjgBPVCbxZ9xQBok5VbCCctIag/HoDzH6hd0VQoTHQwRbyDzIbH
oSa8GQfhLpxaPjzHfzEdjk5XBfVmGnBL5BfoPtkQxmNjPEL6IA7PJEy6m2DMfX9LKvWyZsKccP6M
d4dkHuSgBU7s6hF3EQFNXfmZOrTYW3PVzboeNJuHEAD0HvKpemSBODdSQt6IQxwssxYvtKYlmc3l
3RioEjRpIKpxpjaCu4iBxcc+WIy7fGx0js5lFTpZlVuIH56HaM73JlAiyArL+4z0I3+9PkWmAWh2
zVEGI6cozi/cdpMvfV3/9NvIXRXzcnR8XUCzwq5cWT1Su86ghIrrK4nW8Z0wJ9Ts2XaBiUjHJjnn
bUVvfVyBGhxKBV16AZumRjNoVLXbVeNnQAB7qEOCjKsPCAaPqoUbyLwJP7A2HTpX9TY4LBHmfq3K
8YXmeMRDlOOeEAClawKR6FXrqyPoCAQUVOV4wauvWPqQFz3ZCDcJF0zYMEU6bk5BQBMaTGH4Gtso
EiAyt5+kzePjum/XzDfwkrilBQtfZyijQlR260Fi/XC9cYNt6Qg56B6GxVjF0atQpN8ip/9UQEtl
R3xoPVzvwbTA86S9OxtSiLvYbBj8V+hDPUPFDELQBJv/j671WCbewpPRtAaaBXuytSGHVTYn3toJ
dNf7uqj2QY1Q18I4TB3Yf49DFJHnFMBPvPJGuDu36q1Lwxu1Dqro6KC3oQ6BFSzq8LWCHPBt2LH+
p0yIs4By+vgm7ujUVHzouXI6zu/SEvqSLB4/S+eU45oRCPkCKUS6S0R7IlOy6prp6Lg3EVLuxzz1
z3+Un6ouzXcB0svf2nAdSTP0Q7XHNTR4eppAxO8MeWl2W09hcbAawrd5DZ7D61v3DxnwB4eTDoLz
QIaSyD4o7uzG26XC/SfI6icRPNmAn8lBvtDMBT1G+VSVwa3tQrd5kbLUYJc6Im6QohEh6rUu7oCL
ACQmZrKKDDgVMMkRsrs+PsOW1tmsaEUhSdmF3jnmnv2zkrb8hHleGTt1dOhbEzVp6+WO/wo1pJ+Q
RUl2wGFc/KlIVn6/ZvOol/ScbMqCVwj7Queopjdthbf/usnR7b0vq8C2g/wNJMjO0RoFBASHKomW
Npdp8jW/nU6CQmhcFG8KQnLbWAz9rkCN28LWNbWueW1LuMgglKp4K4eC7W0r6SAG0aqFiTckRh0d
w5YmQeALEuZvtAMXnRdDa2yQt5CfSqCSNb6Qgd9ErX8YEu8BycQjuEe/XV8Vw8MPLvvvY7gXAReQ
iC3eUJn01nXdLeiMPyXQAMFrBsq/sTzMFMIt5T9j/LjQ6bzmH5wDnnZHh9ylnVmkyN84G26Vg3u6
+6dMxY42k+dCay8ZfyQD5FSwyTkUs6u7IhIHz5ZLbxLD+e1pd4AM9Jisgd7om+jbU1xDeKMAxxho
bL4xhNJc4Dy38zyrMliYZ4PX1gFyAsrHkL5u2Clm5FtVQFMy6e19ZPdfWwYd4Ovzatik3vz7u6sB
heplCrKS8q5pwJwMUWq5kS5ZRWvGHE87HYgVOQyP6fwtDat2E7ckeEqQJ/xx/dv/BDE/2hPa+ZBD
04vaeZ2/qRrAwXk7lPV4KOUASQLYRJk527aGPaCuXm6Labj1e/4wMv+7l5Q7WcFJuWSpCNvgLTzt
LLH80K4J5d4FdXNJvq1LiWOqs3rrh6wqf51P97QjpQtUCar5xjl1/RyagGLyFtKr9DhLFlyfU8N+
0GF0ESozGIMqDng5k7em6d3HgiNxcb1xwxzp4LnKisASGsnwgvWQCdQoYx/6ZhBD2yfCzpdCnqYh
aCcFLVzwmk4RO9pW8YW2ALSBAmgJk29qXDsFaMiseGrQOLwcBOAhnJVHeMmsm5953t4ZIwLk9kji
AI0HeMN3GfkmPeCGS4CcVvagmTuE7jyopKMH20FJb0T8Jzp7vZYvsjnPTuADm3Q1k2/yXBQW99ix
Ie3RY3c2Us+Vz/YVMA+FRz8NNVuI/c/r+VFPmvWLymOiVi47UpyPHce7HupIW/BzvESe/Y8IrO31
VTGcwzoHnHAy1JH53P7hOR5UqEnM642VxWzLkp69RIUaF6zb1JFm3UnbOL1Ix/xtbAU/iAk0k0MA
9ZPGxtVhAkPX9fEYrFDHzvUdaoamWqEbN1a3HnhNgZmETLmKlm4+hoHo2Dk6QNsYOs30UiSxG27a
QshNV0Lr1mtB/+IFYukSZBqKZurSGVUTgzXgLR9Ay9I4wr+1oUC68TtQ2F2fLYPB6xg6SPKFjZvD
7dfVEH+jeUvuXTmsPKt0BB1UmmUnp55eEBIGfTg2791sJNc/3TQ7mrGnblXRiJXFWwjy2i9jq9Kj
14KuaH0PmrHHIPX2u5Zkb3wE116K96sCtPtYh4soAIOR6zRuQ9gkMgPE8NKM+WFUbNq6wtqGjX+M
JpQrIqm7cJkwrbPmv22IS4veEuElTQfrpmkILUGz3kB5+/piGM5Fphk3yunSKHec8NLHxD5kUK7d
lCUJ7gKnHVEBp6KdyqEtjM1gH673aFh+HSuX56wJRn9kP4LQ815rJdURVMzdPgB/6oJxmLqYB/vO
YUWjCi3IiZALGb3yZkSed986ZQlK0X6VAhE4ijQT54nqGjFZwStY+/NPqCLv6GbCn5VvQJ2QThWy
Jz1AkBcstnXTeaX/xYOI7kK+0rCrdHQclL2GyiI5ewiQUnoOGlrxDXEWccSm+dcsnOQydkg6ZW8g
cv1EZz6IRA7kaLste76+iUwD0Czc7qRMAbq0LmLqL9MQyG0Px76wQw3G7WgenFFUlPlBxh7AZQi8
kr2lUAfc2TlAS0MXv4UUah/rhqFZtwxUhM7a6HthibQ8QGOXTLvJCdjCSEwLoVl35XMV9W1MLl2I
8vDIx8W2cSweb4YkWfJEhj50HFw4gNonayS51EVbfvpDbGo5pAMM2V2qPjesto6D8xQrg1R20SUY
huJLMLrBL5IAxnt9EQzXAh0IJ6GLaZFpIpdm6MQhqZtj2+NhJgluoD1qURYOJVM38+/vDqVs8Iq0
yzpySZA32aJKDlyAYV7u0u7f8zVfCEmYJmtep3f9VLRmfdFZ43fw2bV0K6Is6j6T0cmWgH2mBZ87
fteBHFqBUpycXCDIjozkmJ0g193uoIIbrDMLXaGxQT2fqCvJjlJN3Y86oMH96soyx9bMO7Mmn6P6
9X85+5LmSnGm619EBEgMYsud7GtXlbtm94aowc0gJiGEgF//Hfr9Fi61dXmCjRc3wpJIKTVknjwn
/VlIMI4HnpZf1YQSP9kRd+ccGH7NGkViP0j9EmSMqb64qtYvOYy2L21oguDUjBqlecqzX30Joi3P
KcPLAJjj79v+YJlfE/qmJ76AbD8IysQXsQe5J4cjujQP4l6GTn663YlllXrGER2OvgS2eCRlMuO2
hpigo7vynQNGAQi53+7CcrUxUXA8A76/7XmELrqFfBsFAPmtDB6zskzvtG5A+tuU8TUomufbHVpC
cSYTHeR8xBx20fyMWFL42HVeSVDduahHpVRfPIJtvC7P2RI3Q5cMc9qHx4qXw5asuW3a1t9fuWUh
JtmxRc3PAjyK50amT05WsYd83BROt82Z4fiyACezqCjmLGvAOf8vXAsxrI1FbZsu40hXAyowdTHA
Z1RU+cuRe0g0cjpVd7qi+hSkxXiY0rEJzgARjc7GOrTNmbEZQAGgUe5QLM9Zqc8OWy5B/1z53X2M
e30KKBrU5gTp9p00/8bMX02RKNxA6m7MfmWsjKFdGZxcHY/v6gbcud1UHW8vQ9tCMA79eEoLwYMl
/Tl6gFZBHaCbj9MQ8Y+zbuot+QlLJyaeLlZcgg50mp8b8BQmjo9wZrOGnggZdl6BTVDd7C68WXyo
2WTEGUVCgCX/Grr4pNtmsqxmE00XjiHzOI/TnyJ1Fn5ecnzCQPNgi7PaZiHjvK+XLCs9ktEyIY0m
Jx0AuqNqRAHGuf51+xNsXay/v1pPWe24PSjynZ9lOLAv0/q6gYBG9y7L/X0H2X/AdDyVYegPSJUX
wCvXwyFVENE4jDRw6BZk3OKCpvQjnzg0ZLqAPNYhe2oJ/5wOSKMXGfYtf83ctH0zHopI3C/1lH/b
ZznD7SViscPcsvgnKx3nefaiz5DlbD8LgQqe2z1YrnuucQWoyyzUc9ezezU1Ry6DkxjBUEJzfV7p
Sm73YZt/w9MZq0uPDm76LUL8/ZjVbXvo3cE/NaKIdnkJMSF1rWijoaUpuecuqq9xnDbHKMq2uOve
NhIxAXXAhHmSp0H1ay7AkzyqiB5L7f9dr7y6SQxIyMZkvG0oYiLpKNj9FaoE2M++0e25A9NY4mdR
dszz8PPtqXh7N4Ge55+u6JbDFMwzJY+omuXHmVB1Gsjm28HWuuHojAsH8UQVAiPGXX7QLo5GxrYS
VjbrrL2+2kbEEMkwXkj6c/UD3uC5ntXB41AgrXfbOLYOzKMdLx431zG5zzJI+K3FTJAgmI/xssXo
bbOP4c6knmRVzrPzs9BIhx7TNii7+1Itstz4AlsHhjermZb/F4bjDSp2f7CpktNDhjuxuNw2ka0D
w5Vbd+SUI/vx3E+QsVx4Re6csn263fjbAQ0UOPw5wSFA103YjOSxaOQ7PiKpolukGsN0OK1FCr2M
6K6XGyqN/+yJ4Lod561TfCdFqfJzmy2RTOJUaX/jlmixkwmo42UxS+nJ7plPUft3BPbi4ciKRm/l
CCxL1WShq4vUI2XjgOsi4sUppZBeZRU05LeD07bJWHt+5W18bgs3RrLrXrM0OyJ6T5IWHDlnrpHf
1q0DLhji7rTWasXXfTGisobE2S/Ey5z47EsnyB8XR4B25vbKsoAuCDNcu3Ac7eG1yFDIo88EJFYo
4/lQgEexRgp7VuK+9odPY18nYDO6u93n2w8FYtLPCe3jkhnL7NecA5g4BIwmjS7ey2aRH+u0b05L
WdyNjQMhktsd2tac4fw+jqlRFjW79xcPfIQdODA6Xu+D90H6+s85Eo6vCm8R5HnNC+epPxwKv9qa
H8vQTbSdgJ4ijcCS97OoWP0Jt+kGtZA0++u2YSzO8h+gXVPUDTSi4jLh3vIDUJf06Cv2bsk2oXy2
8a9O9GoBh7OkU1E43rMg4ERXxRhenWWTJs82fuPQbheAKUvfp/cgqo8PoQNuZFUiyrvk8e99FjKc
fZ7AYxvAQZ4JIK6+5FUSLGF1ErU3n/f1sFrulYUQpi5CBHYR4i2ij64zV5d1+TtpufNkigwP91H8
7fWtVGWS9m7/kk1V4ceHuHKBjD/e/gbLNdDkjhMga/VUqMlzO4DrCdfYNJl9sD3TfvlRCtBY3u7G
Nt2GH2eeH3KoEhS//NoNE0SV2bFryjppVqKWfV0Yzhy7fjtAUps8V+CyvdQz709R37JT3ektXLbF
JUyAXd1GkBTlMv8FMLn45PdVWyYof9hHHE5MFJ1WXNdum9L7dcVK1/3HDyD9GAfY9G6byDLZJmJO
T76sYSPy3Cv6N8qQs4MfANJfDX57rPrN0hZbN+vvr/yimJqCCuoX30XaPNeNLu8gd/6N+XN1B/rd
YmO+bZNh+DenYcukiFmZuCyQ7O+aBzX/Brmqrauz5bAzgXAzayItmh64FTf6LALm3kPYLT7wEpug
M4LVgtD44BRF+/P27Ng+yPB2wKQh7A0qk18x78QxoH5/BB9Tu3F02ybFuKdrv5rDqK79ex8vpCMU
99g/aQEWTy8GUU4O0aINT7fcsUzU2xIUOkfyrn3uOIRrKvEzK0Zcf/h0HtMwPKDwfV8emJjQN+GG
I51a0j6rfgLK24P4OQgttugALN9hwt7ymIRlWIzFL9F1vEAJGHQxOxrkh0iU8XuviJyTHLL0dHvu
LfujiYPjtdPHgDhhf+Q8uCMZUxD55PLcUdRO7+vCOM85iKQWgnf9M8B8U3mWdVBdohJC6A8zITvJ
CYnJIqdzr0y5LqN7MqBipR0r9ZC6a/a2qLY2eoufmGKoInCgyilq+jxzFqFuJSzu/wceMVvr6++v
Ni+GuyuhReo/B0B9qB/UJWNwDRwVOVvhKdtcG37uUpY3eZQiOZKpJvcTtyP/F+STd/mySUtoQYOT
wHB4zlSges6b577yvvkgxTqXSxp/GlKPH6IMyC7t0Qda4UXq0VZ9asNmPqc5/317tdnMaBz4eKSj
TkIP9fPctPmxZOIaxGRLdd3WuHHU11zPaT5F4X2ddV9FT/RhjDcZHCzTY4LhhAMJoKArw3uAvOqE
jHV6WtGDFSpCd0V2iQmGUzmSRR0twmeBCokD8sX0Gtc7ZUiJySQn+3byq6JpnlN36B+4o8Sn3SUM
kFH40z0qSAE3DXJtzwCmzoAgjgvUJrM68zd2KcvUmvA3xlgzB4tb/kq9BgFhaFSD51JCEe1we13a
Znft95V7a1HQGsGv6Nmv0rt/Ja8D2t97LlRub3dg+wDDu6euaIGWz+tnpjwkGx3qhHmiBfMv+9o3
3Lp2ZhCeldifEBCg9ZkAQV1eIsf1l2/7OjA8N6ANnn0xL1HpJqa7HPLZn3DlHTbWvuVYNUFvKuI8
HUEl84s62k2TIqLIOrKoHRM5wtcODqQ6348k3LegSEiMz6E9dCCqJZ9O8/xhae6XreK9NxcS2jX2
IDySxsKNFn1K57+idgBj+H0k2R4vIKGJA0A1denEEGs7ZVE+opBt/kQHPm0g0CwjN/P/0aRBCDUV
E15GT9y54/nHqvm4Y+1g3MYdA3AqlwqBpjv/sQ0+otxmX7vGruOUDOrKC9OnUBbHRqUnUtHj7abf
TIFhyKuVXm0IvVIgI+kwjzQu1XnwHP8weSG0WwOdNucqA9kA7ZrwCUUl9NiAy+T+dr+2WTA2Iq90
Au6nmOKU1p+QDpPHMAr9I5n8jWl+09PwYcZG5EwVm1jeogPZ08Pcyue0CNQRUkXLFRAIiaSVCDY+
5s1ND30Zm1LKOJ71ICY+pey9HD6w/HLbSLZ2Ded1paA1UY4+gbT34pTdhW4+H232N/yXU+n0ToWm
Pf+fMDohXpqAQX/XsM0MvUKRaOtHWK6V3/wjpmn6Xbve8vN2428PPIiNgQexx3vdzvrEggcm/w7m
v9mWevHb5g7MZEVbSZQIC288NcNd7Xx059+7hmymJjrUktQ9OGFOqrwf1EsZH5bxr9tN24Zs7DhI
EExpWEEYolzOrXNOt/TP3rZyaCIgnA6lfSqAe07uY02+yfiLcqs9VwS8W40xF+4o0plwferz4p9I
xShHivkGzuVte4SusVPmqmxaWU4Yd1olbv5UeRvxA8t2YhIIqTbICeuz6ZRV4JuoD37xK6gfWki4
Z+3p9lyuY/xP+Q7ssn7Tq624khUvJo2xt444+vrqzc94SIIweuNUtc2psSMufYS6ZIL205KdaakT
ICiPYt6KrtlMb2yCLcfdMtDR6vXxoe6mC4u3SM1sIzf2wRD8QzXDI/00sd88/03Cl9DbkvGwTayx
n8xc4kI54ZwYnHcgCUoqpzsW81OMhyGvl10HeGBiGSYnz1VckfHkyujUdpjSXi/7/CkwoQxQQ4hS
UeEL/I77T2SQ+jIMiN3tWjagP/9zWQLsibRugF2xQ61JSOVlzNlxDujGqn/b/oEJX6jyMFLE0/ok
2ocx/bxAcVaCMINd53iLAd/WxbqsXjkWBL27GEUy2Ne7v3h1meImif1lVfE50GYj3/n2Eg1MPiA/
jEgDucLxFGUg8g8OdX4Jy61Lmq1xw3O9cSn5jMqek2L5O1TBXXi1JnF3gQMJAhF/2qfUIQEiFqsz
LsV5IhC4j5APhvB51uS7bkg4pP/sIm+6LBopZrlwrzwGi3ChNk6Tt3fNwEyb+z0WTz7B8Ev0Iy4f
m/ln3ryM0+X2nmyxvElFE5PFBWsO9kyQTx87sFS5iLmB4ut0u/m398yAGVu+MwXVXIbAmM6pEz5R
OiCgV3nTr9ut2wZvLBs/7/XkrGtyRH2+8JM8fkzbb/vaNtZMT7u89TpcPKCGfGaqOo6KHdkQbmw6
NsMY6yV2pmIIINZ+8sA4zt532cYxbjOJuduzsHP9Bu1GVf7Fq5AeG5vH1i83dgHLsM2kN6nyNg3X
xeiF2WMkxiOwBz9uG9zWNPvTgyAgn006XtA0LkwkSBPov2+cThajmIwynYwH2ncF5jKbjiBf+Rku
C2DI/h6sIIEs5J8jbxUUNbLQ0yfiP6P6HzpjqtwqAfqXUvW/l6bApIvx68x1lyF1fs816BpQxfS1
7ED6DB7gBzXjFw6UUSHb5yZiyCXqJbx6Hlgqwtr90Ij2aZr2Rb7wmYYvRwWJRDy5SJN0PWBsiOg4
dOcEGY68FrSBygtzX0byTEJxrHl7BnBx3yZnJsGnJYRQRTXqkyTll2iuWBIjQthKbxdHAExjeHMa
ssAffZxfkfsbtSiHcdiKFNmWruHPgjh1DOlqfRpRNLKkxyxrkqB8uu1ylqPFzHfHSxaFDYE3xzS+
uhr5oji8FPn4WOl0Ix5o8Woz5y08njtCD3jNah/XTvItGNhft0dva3q9Db269eCuPxfthCMXlBvH
Lg6PwZRtGMZidZP5xadMTzPV42mm1yn3Eioe1fRz37DXPl8Ne/YhK+uo9X3PxncyqH8scbrrcRiY
GW03EClINHGYz+F57D7x8Z99Qzbcc4kJitxGtOvFF1B0znpLydU2hcYhG5SzchhFw25/7osPqt24
jdkWtuGP/gSgIZux4Ucockh6gJKPkwz/Zj1E4PySbNG925aJ4ZxT1Iwpyt/xtCJfU/5Alinxxb77
h5mf9oIGoaEBjtOP9FjXwUnHUN3ZDAVZhm4mpItQ84VIVf/yx7IHS3j9q+CdTgJBdo7f8M5YZZWi
62M/Fu8gW5ss8YkMG+65XgneOBPNJHQkJHd4iJOIetPZU41OGAEPSCRVktbjeVTF81iyLYCyZTGZ
+ehgjGRLJkSQvQ6sO8kUlGJKhG7de5AGTmdAcPfexgPjiOXa9agG0OGUBzIJSHwBI+FhiKvTLj82
mVrmngbUC3Abj2h1ZhM0V1ug2/a1bbjyLJxcVut8L+xdI78R/uV2u7aFariyyEpkgteHFVPOdZ4g
OMXG7DDmze997Zs+XC9Skhl+Bu2opF2aryHrD1EbbkTpLTucmW1uAacd2hBm0U17wlslka53vj1y
W9PGhbkPFwf8WmiaqyjJI5Cryl2STiQwc8wD3sjBKHGj9diciF4fpb+L2RZNr1726vjjmlVZTXEX
a3vhnTRkvJB/ycnGncDiq2Z6GTyK2lcj+GB1ph91yC8sny/h6B1HN9vKAMdv7z6mPpkzjKC8nLEi
G/aOkuws6a8+v/bRV4+KpNMP7tYR8DYCHLYyzl1dMABy+ZS95DlqCuIYkaMMBUK6y5ukIdFyV3LH
gxY4OYwpZPeQ8CiP+9aW4c19WvukcfGNoj+HzcdqZ5jEVCJLofsBvVS064flwfe6u6khG0O2bBRm
5nlGHUzrp1hYtL/T8WOvf6GwPdllDpNYBQH9KsxihU0oQqnWWHQCsGz56XbjbxOekoAajlxWYhE6
w3HWK+cXaemhzFUi1fBjCKdjkKqD7iHwA1WqAe96vx+A1lbhxtvV4jAm2coM1G7QCPQdpNkdi+gT
R9x8SPldvWxR2Fn2KZNvJVaiTEWIiRG1vlTETQI175yXdS282kyGyF2mKsfmXdBriAAQLbbK52yD
Xn9/3fLIyMRn3NId+Vcqv6ftxnvIZm/DpXnpj1RCV/I0jMsXJ3WfmuoYQfucyX33LpNhRfpAZqU1
bivFAnbcJze667ONsVs8zFQYizoWrWwh9a+4jcNrS9CJ0H1xrMdw575DjdNYC3DJOetyhMrDhZWg
aG3ifaM3yVTCgHKaF/CgMYM4lnrP3D6Jg40bqWVaTRoVyG6KKGgxrV75ZYivWn/O5yZJ9cvtLcKy
Gk0elSYmZe2muLil7YN0/o78jWFbZtQUEhOxC1wq9vlTAaS7zPpDCibVaisWaTOK4Z2ul7oCxYh4
AoQ/Y+dLQFFNNFYH2v7YZxXDRzNQ2GdzD+/XHrR/s6Rxd6ldAFppeGkgJ2fmPlrGZtiJejnl877K
GLRtHK15L3GnHWAVXslk7O6a4tuc7wsAmGCoMWtcNa8nSdff+/Vj6J1uW9q2Tgy3RFKiAyAa/h7T
k1N+mMVf+damYlnaJhQKqma5ynKUS4IqANUWQ/7dh+7KxvlgWYEmFCqusxx4JbhlTjMQxkzAKKde
uCQ8C3iioF+30Y/FPiYuqiTSTVtWqFMsu7vI6+5HVKV3s3t32/w2G62f9+owasQUulMRDac2UPdL
GR4c2R/2NW34KJLBKO4dYSHiRA9enp6Q+NyoFLCN2nBPnvsQU0ozdUp1DQ3E4QBc4Ia9bU0b/jlJ
VIe4ayg6VcDwFm43Hpy+29J4s13ITLjT0AadIgtuLIUHsamlKoLHnI3tUxPP70CY5R1Irr8MnRcc
Wx0Gh3b03aQEMXEi42VLM8ryiSbQI844xJZSuJzyIEv0jo771pKJ83Anv/P6gg2nvOcQjekOacSO
u9aSie+QgV/RSDXqFLD0m4d3dYKg/vddbZv8LjGfak4iPHbBBNA9dMPkfe8c39uX1vr3AfbKwfq0
CSYdthj50idRPB0qtQV4tmwNJlZM697pxbA+pXXwXMn5riwQ1pl33oBNHBPrg6AdIzQfpR/8GMK1
E985m0YAj49j584tfCzuluXUwJOPsay3mG9tZjE8GAJ7cB3mqNMyZ4lbvG+8u1htJU3e9B1oVRnH
FRHUbeVE5LX2w8+hV/aHxk3dPTsmhKrWsMCrtcJJUwOQRuVV50WP2rT4K+03dVveNAsaN56CrQb/
EnUYeeCVYpeMZ+mdCtsiqRAF2IiNW4xjlvmD4XtUAqioa1ZByLVNtTxkYkuCxNa4cVIV0mkyJ66G
a5YrBMOb9Nlx8y3CFJtx1t9fWR60vEXox468qgl8rbRKT9lQfo4E9KF3bDKw/vpVrzrQOfv/1les
+N36KGfLab2lz2wzjbHis2CsUS8JoD2Lp+pRL86z5LG/savbTGNcKnmZQzkAeZqHlJa/5xwS7CLr
f1ZaVxurxtaBGYaNmqZLZyzMbKlQu9rN92lXf/W8aIsp3mYew2dRJIW4N6vk1V3EeIB0YX/s1ine
NbMmbiF1wP4pUj5cpYKeZ7hSIk+bZbeWoZu1+n0YR6UDCsqXphfuqc7dD7JNxc6RG9swiRoArwdF
Hlqwn8dHPUCLJvE7ukX3aplYE7zgsm5c/HCmD3Xe9ofaQ6E+2F6aZJrz37dtb+th/f2VV0F8W0AV
WdAHdwEnwKEuuRYHHnggxh3yWWxV/thmYf39VTdzNWftgkr3B8X97KDD9HngmyxHtsYN52UKTFrN
UvZZQlK3uh+jvHAP3I26ZeNUebucD4KEhgf3IRPjgBKZPOF5/nHqBE9K7n0r0v5+kXmVgHrurqor
dgBhsTg2tHGPoL3a2D5sn2d4d8AnFnEyyyzJQznohwWhl+KMxP1cvdxeBOty/U/KDp9nuDcbEZyW
UMfOoJsSVfdV4PwGxOprUCCs6Q3995qSjTjPm28+GpughrEaS9UWAwjbcKFwD/nQVJCDEOzeBfOS
m8fVhs0sy9pENmRuz0PleQpxh5h/4KKprhXzvvgD6ixv28wyK2Y5vz+mozeRCj3gpOgOahV3DGYw
OOxr3jirG5BlQlHcg6H6DG/iousy5OH3YWIwD4bbh9WgsmXwMfqsn76IHKxUQ6m2bGOzvuHtY1lr
r5wCtB7X6l2ec4y9nd9PHj5in3kMly/TPNRZnKP0nJKC9ifBnHz4CIIcv94VNoCJDJ+vnRZxlbJC
ASH3w/sAEhMAedLqNBFIQu/7CsOzB8jGRJ4Y0EXK/OkOSsrik0BF1IaRbNNguHXjexPwaYzmCThg
/SIZnPSdJE7wAp7bXTwANDaREBVzUBlWlxE4JL3h+8Sl8y5HRepGAsTiZCYQQrVjPzh+j9ZFWvxW
KNu60Kxh++wTGKd3m9MyIoqh9WKBXgKkxtyTBLiNJxkeEbtIvGEhw5NTXcTCy6cARW1TNT06Kgye
6NLKffuQCYCQWa1qB9F/fAR4lDyG6sWkzgMUdu5aoybqgSnWM91SgkUkxxCxViaSAaWGGweCbYYN
R54bmgsoRPl5wvKqAC8s/+ySeRemArY3fDiWoghwEcDgaUN+OCytj92Yb7FUWPzLVKLhQRmyuu8w
dl8QiHi6WXEtsv5+PdA2bh428xguPLHG7wZfYvF0/RIkCsqOh3RJt7jZLc2bAIh0Um4BlRtsQNGC
a2WRMu/ohmqLhctioP/U2rt9CzEHL/0Nxfk2wf17Tirl8ETk4FK9vTxtXZg+rIAaDWmQ/obuz3CM
vLQ8R3NbXvxWbQl32IxkODAVg1MoBX7LhMjqqUNJ80XMU7lxU7G1vn7Yq5uxAK9fPZMei4i67LGu
VHP0FyfeMI/lZmfCIWhElTNECq2v99U6kO8y6T8oB1ELvTSXOvQut+fB9hmGH2fDouIh+3ennpvi
HI8TSlCk0hu7kG2aDUcWRVW53J1xlBGhw0foR7dnbNztOZD9xmFs68I4jBkZHI83Sl9njcNApf7f
7oqjXuSwC1AJ0W7DmSO/HBmTKT4ihPYaGEigj3h00677uGsOTCBEpqPZo76b/obM7GddOsW9h9rg
PVgpGps4iAZqOEHBW6yk0cEdy83kpBJSVf0WTHt1pzceISbYwZ/wwmqbzr+2XXHX5nNSq+ar2wb3
1Sbs0daF4cnQt9NzTHN8A4Ps1lFlMSrt8uEHaXoQVQsn2JPpg60Mn/blyGbXn9GPS8GKi+iJe/Jz
PHX2zfPqg6+2DDcVngY9HZqXPWTWZidUpw7I9uO+5g1XFu1Ut8GQjldCAwQAUlLnIOzQOt3Ykyxb
hQmCIIC1gMi0wvCrEg7WdLoCSi7bSg9b/NgEQtR9LEPSzz5iVX34VCuPf6l5N9BTxMCBt2+7M6EQ
RYo7Lp8qfdWzL39wn1by0Mtm/nZ7CizfYMIheL4IKA2OI0S7oaigpfoO8ijnDNaCz7c7sMyBCYmA
/IKIg6UmV+Qn4kOW5fPBEYgb3m7dNvz1NHq9QCUP8wqhiiuULj4xUO4maaDe02niG0vI1oHpyHE3
jYB3Y4nO/xKPaehPdRk4ccownz/d/gibida+X30EJjONy9wdr7WW2QmsgNWhnYI9OS0ak7XTV423
fKBh38zjNUvDj+DTcBHbqZ9vD9xmHMN/mcqR+yin9Cw7qi7wNHYp3PJjUA5b2ruWfdREScyk83Ll
EfRQQFwYisYC4eZV7bvPg42zjMEQb5wGJliiDcfFoTITgP3iOOgJ/xBm3WNTjydAKy8CSsr9pjS7
baaNczngeHc7pEBfXlue+oF9jkAafHsyLG2bCIoIMuIDRKLmHBVzqT7GVYNgxT42GRqbEAoWFgil
FmLJkzYsmmSlVQpxa0lWWqXb419d9o15MMETrhrkMrQext9781+r2LPjVmfIin4MR3FfAklxux/L
ojU1ZCRIv8jQanyJM3nZAcUn+sCFHx6aetlV1glrGR7d1A3UTsE0/XsGEhn16kpcB0c03/d9geHS
ou5I6/cLLNXWi3tKGy0v+Sidj3oM990rTFYZP3RoPbUMRuq7wD0F8Yj0YF6TjSuexedMZEVdySZ3
UUyBaIunTjVxvGNR/JW5+V0E1a7E6YIHzYaNLdzmGMZ1W4m+4tlA0FlGQv8LqM3mc7jU4cZ6sq1b
w6dxXBZzVo3Ob3+anCR2QS/kiV5cAD3/4uY9efLwlrs98ZauTBBBwJUfuEuMiQfhovtFzmA7HrJ8
OjKZA/w9ivacCb3FjWLrbZ28VycHDSNUNVUpelvm8s6fs7/zkKOwvfw4EXpy3S3SYMv8mDwpeTYO
WreCAwDQui8tfOcwlnvDhiaAxp0haYI/aH1Qs3OIl7Q7eP7WU85yPpkwmrBK/WgInPylBjYrKYba
5wnUgfPPSASIIxYeKO5vz73NSobTK4gA+h4kb14y5dL7nGO3StjiIAu4r33jLC8myQSXvnfleflB
kBbwb4icbDRu2XNd8udSUqNLZV9m+QuicOmlUxBs5zkLz7HQ0T4vN9VgwLbjtxLAf4BumbymLF/e
dxoZwNvWsX2A4eSp4zs0ElP+wmbwZxdCBMe5g9JQH2wpDb29JTKTOsUXrqJ0xk6FFF/wbVWwT9vx
/ULHH9C8/TwEzVcPFeW3v+bttcRMJpUlImugJkRBCTRW77HjFp9a2uQbFypb6+t+8mrfmPOqS3nV
woNFV7giS2qIVHQxypadeKtewdaHcS33yzD0snB0r2nTPegh75NJbl46bY2vi+DVB+B6Nsoum+er
qJbl4FcDYkEhgpb7jL/2+qp1MQq2tBPC2sgKqIuO4uITBG63MKJvL1QWG24MoixnwmHgZQmS1dVj
WPjAmLURhVSDF0qxdcGxdWM6dFnPbu435Yusm+ZQaEi5oU712kzevoA6M5lU3DLWWdsMzYvyC5S9
NJDKGSdoI+2bBMOfXdkhMDar8kX0IznMckQyX7JsX+smNox5bsBD6jYvM7Tcj6hbnP8KS2cXjQUF
VeqfC0jmGWtJ2XrX2s3IcY1dpaD+nbTaCsu8fagxExpGONX9kDH+MiwpS3oEaR760H8IU298iqsW
pIm3J8GyiExKmzDqis4X3LtmEosIXJXFCScawvfa2fVAZSatje8JjeiY414VmZsTK5zlLqMUHMWS
7DoYmIkVc9pxKIeoql7aMn03xGl46Gfvn3jK6tNtI1k2I1P+ZQ4llOBi3r7g0dL+qIeZiks0u1Gz
0b5tEgxPFiNUhLMsal5qELYeixZ+Fok2vbBG1BvxbtsnGBfwgi9dm0E/6sVv28sy9enpf8hq0HVn
+++7kZnqLtyrerKE/nRF7Q0uwLRFgr5MKuprxP0yznM4SjPp5aPoy6oqEz1O1XylIhr6DsjuQmXk
tKqL8+CiY9bV+KeiyEDQPSoUrP0YFWhD34OuIkK23C09AD5BqvI9K1uIsrRVHdDu6MWkdp6LJaMJ
QeHSx9IVDf/uAffgtVcX18H8Qjg4lIGrEQG0lU9O4cUoAq6J9rrPVblMKk7qfojL89DH0S7uUcpM
vhtVlLIeh7Z5KSoVHIrYI0+i1HMygLhrY2otq8eEjamoE1I4jXedCxWCJiPInaTx/O4d7Lszd8hM
7ptggLBZNrvjy8KC9Khp+rWZ91X4wUjron11HM9NM4YQM/OuSun3qgAksJmqZt/uYCq78IgLtxlr
799Mg1ilrkIXsYyo3Lq1/xvdeWP1m3gxMJg5bu2KKkvKeOZ/iSJ+ckETdi6r4Z2AJsNBYb0dqcjB
jhV0E5gdlux+BtjvAMLqDw3UAQ7u6BygD8lOXhUe6Rh8lNU4X70A4i23tzDbIjH9v4EWNBbi+DKB
0zfppoldSD5CIt3Ni43kvq0L4zxPQ9qPraPqFz9yvvbxGCblqqYYUUSEd32EiSebvHnqQe6mXipa
Z++LGu7rLHl4HWW01YVlnzTRqbOapypeeu9a1NXHcMpFIhv95fbwbW0bl4aiElPczpK/SAfrJAFN
UVicyzIP8404s+XSYOLgWF1lnlO17Ysaq+khyJqHwCHsIYK2yaFGKerGWrJ8hwmGY8DaRW2G2zNC
Bk/p+kyNu01FG1vjxquCUNI1TjGOLzIqm0QEdXn4HyQmLWvURMKhYttHIYyrXqDS0B384f+R9i3L
kepMt09EBAghYApFlS/ta7vLdk+I7t5u7uIqBDz9WeyRP22r+IMzcThqIKGUMiWlVq6VPdA852HC
vH3BWOX9cYEsN0wvFh8QkrWBUJjuS9n24czFvnu8x5TbBegAkl62BAfb1vV+GNwlr36VYj0ZtASY
6fJS/Trv5KlwOK/o5wXK1PUHpHFbSCi6Aligit3gTbsJMzZ8B/uY+OdyX7oZV0ITNTzII0Fl5GOi
nXfbAHtnhjhiSTfa174al8bEccDdJT460Jg1B0rT6c+SN/a+862KiTM7385jr+cfE0Q+0jQuj5z7
/6QEm/zl79esWRUWRwkE3POs5B9FFv8DEbElYGMhgt2pCBUZl40mbVzoVX3knsNPjmOCTme0ytPl
z9dMr4qIs9q0L0Q8Vx/1YLoB8UceTUkcHy637n998vwPIC52UfbuY6/0TImdtwF2HvjKqrtmef5c
N871uLzY876aGjDJKQeVdKxSXIO7j8xrsItm2U/e2y+XR6Kzk+LXPaQ4fTZimh3On127+Mdj7j+X
m9atIOV+kXl2NU/9VH24Rj/+CwxlVW+dyrGojvt6UHwYWQ08EXZZ91EVrD6YLZ6wR9ARuN3863IH
mq3NUZw4qdtuxmm2+4AWxEMq6LMjh3sClJPh7FIBtz0VHud5tcu7jLQftusOIfRETdw1nH0vIN5/
0HGQD63ktIgPYhHyygp/flqSuf1+2TyaGVZZgiaHDCi7d9qPbJTZgaXs7LtUhqgU3IKhaBztP2RB
HGjEBrvBh5EaV9jj3sqyv8LB60704mpx6n8me/g/4LO+9AaC4qX/9TTLQjJ8lJ1zbluUJYxz5oUk
lhvW0jWunDFMVN35lCXd2SzmH6aFkmU73idqhC9fp+jTZYagdGqu2qo7yxEi1maT1Nej5H94HG8x
c3w52ehhHdanHmQCouA4Nbuz2+HqICzolkFWNw0pTpfh5fWks5ASjDwJZa6ydLqzPYnkOMq6f3JM
UmzcFHStK/Gokxw834BhndNicErw6YB2B7IZyRZHx5drFQZSolFfmPY8ZV13dqw+sKbpl+cYQVbz
g2dzCLG53yxTRKKsD5eNpetOiU29g3tx7tvDecyy1yZOHqwe3YwJhB3yY1Xnz4ZwbptiK5J8eTYD
mGz9jE/TH0PlwDQpFlg7FUfba05zOUax410vlf1iDfWe52d0o9xWJFKx5dgy+5yh0CWkC84dkCXY
RyRvqQ+OdWLWkDlw7XPR9zO5Gau+tULkcZpqYwVrnER9c2zz0kqM1mrODDBYYdUsGpu2iWy6Tw4D
6eT/nQaOF5Y+AS/12WjH+jqxAGnL8ni5urymdJOs+HjvxsnUYvme1/XUj0kRQIv9sC4olPE0gc22
9GS+3FgxzYqnl61bNzRzmrPviSN0D75DBPV5aAuk0eJ2z70UfSj+TpO5soU3Wiuh33U5x6BMY9nD
kPL9MV19e5zrjnYd762zJ+f8ofeTDKRwtN+IWDorKS4uqCd8RmPznMV4CaFCHkjV3omF34L4ak/5
CzHV10fLXhY8JKTWuYyRJgqkt5RXkvXGxgnq6yhlqg+OWVIMlHXEPPeIRlllPdQTpMBqOR4Hwg9W
4/y08+E+x4PSnnsLxqNs4ZlXeCYRjnkWo2M/+4AxLFe1a1njEbUf9RY/4teOYqqaDpDVZHY6TeR9
lWYfC/dYt/IJ9KDXU0NuhFc9X/bHNer9J8eHwSje7skC5VUC1hNt+TwDbRJUtnu0UXOdG9MDduOT
y7ZuGV+HLlPVd8ikjyxa3ENOG0rzRLKXfGHX1KxeLg/l67Vsqs+TzVwYRNiQYpczu05p9iws9gjY
dSjHYQNbpJsUxeH9ZnBTLy74ua+qb1Ut74u6vF2of5fJ9q5udiGkMCnKPt/OPluGxljOYIWtb4Ew
8U75kG2B+XSDUHy+aUCWk/DSPCcdP3rJZEZgm31apxmX/CJA8ffT5QnRzLf6VBl33dhXNV3OPgUo
Y5CVdYpHgeywhBja5S6+PnGZ6ntlDR1P5rTDcqbZuDzGQ29cN4a9lcHRDUDxdN8xisZ1+XLunMQ/
LGYfQ35qbI9iJvPGGUs3AOXI3voSKKh5xlSPYD8hKPE/Vo4jT5fNo3EJ9Y1ySAwc20tzOVsFxRsV
vFtQ89RK+Y+9VD8v96Ez0jqyT8e2pstz3KDEco79xIp4zCSO7utFMwbb++UudEZS9nJvWp/oa6M+
T7Mz3OVZ+2Y2stg4kegaV3xaViCINRprOs8OUNg1FU9r9dvlD9e4mqc4ctH5FjXBsfo+DPy5YPMJ
d+Sf0hdHs17+Ou24EZZ0U6B4tOnPLnhuCu89Y9YD1LgfXEc+/R9KfjTLSH08AJVL7CW24b67qJ1c
7xwNzR+8gZ+WpN6YYo2lVIILOqSonszM5LzYw3eSPTU9vynHLFqEAY3jZaMX3UDW3j+tVRFzWsll
TM7UzPxgHUnvjE8ejqJ89DfWk24kikcnVd1CTRx92DP9u3aBuHGd5A4UYkW0vZlqlq36cOlalem1
9VCfpsCtI3sLAKI5D6hPlgIwnj7xHftdutmDXF6QpD2sC7bGbCPl2HhbLKW671d8uu0zJ1+RLO+x
ZAfq88dtd9DNsuLRSG96jAuMgfrywKV7ZYAnjEzOwUY3lx1b14Xi2Fa5MNesfPK+FPUNluvsdEhc
+6Flv13uQOPSKpnF5ELJ3Y7L+Aeb/OsGJwvQZN/gNr4vMKkvjoUxeDGsRP41Eb5/vYQ5I7vLcQMo
2dYZVjPH6rudKGVecJnY71lBHuYaMDfDAZzusoU05371tY6YdlNVRTu954Q9rsTVNq1OFPfH9VSZ
+o/twMOqczfev3RDUbxaNvk0pi2t3glKr+kN4fbAv+d+DiX0y8PRrCj1BY8D7ZP6ftq9G7zJSBbm
JJ+WU9XStThuqS1Zg8JBmHH+cbk/nfnWgX4KhXipSMCQNnfv0o/DEnG9M3CzrOZgysZDilA1Cvy+
uRQ0cUV93WN50zlmx5p3H4FknakCK62ep0Dy8chx9sx9byMA67pS3D+xBJCJk9e81xjNOjqsbxTn
H3yklSCCGALcebhsQ02oZ0oUiO1GjrHnNu+SyaeZuEeGPIbtl4eK/k6zLRiYrhdld+9NI6FNazbv
YNq47rCqlyY70sa7cwcTAIut5ziN2dT3Pn8AkURL5+Z9boH8R1czbFWMMcQhkNzIxBHyavvspr78
1d3UyQKJsnd/qQ9p8oOU3XWSxWHO/+Sbb1qaBa6+/hWVYQ4xIIXQLO4DSepTPFPUNtSHIZbBOh4P
MSPH+C6vBZ351ADRTtRyuqp+7wfQhdr8UK03T/iQCfrQ/6+zkvo2iIwTcS2cmM7cJFeJmx3dabzu
0vEAHaGoh/bm5RGtkeCL1ID6KFj2vUVLYvtvbekMv9KsKRgkyilvNyymiXiOcgLorS7tu7rI3wts
071JbxKDPw7WeO/jmfPyEDS7qMqcIaRrZNlope8x6TJwc9SnnvhnoNU2hqCRTjNV8gwTzYLAtTfe
CF0WyoORJLTMwiFnmagPHSfIdoZIgNUMBVRxw28rwnO/CgmxhOGjgr512vKqFokokXDpY/lGgUcY
rieUDrINI2jsrDKPVsvAGFCw5bG2/CtZWiDgcPII3HrhmPhbLCIab1OT96gyrcCxJZNXs86uWsoP
jN60DT+kIPyqbf8lN19mZxdNAwH5z//uXVXhpwkbcuOFJSYcmstaVoeyGc2dAUrN4nuUdK1f+sa5
LQDZRIhdj8HzMkREDqEg3vHy8tR5mBLZuS8gIe5y8sb8hjZXXW05iOwLABcbU6/ZOtSn39rv2txK
HfNNZFkMvgNqQKi3C1BNltsn4XSMI92H0k4/nFxouW9kBDTDUp+EkQtImm72p7eiTGznGwoqrOpl
NJdlF5EjMdVX4dZJFsiqjs0bSZv6l8BW+zMZJ/pj16yoL8Js7MoJb4T9W93wMjksaWv1JzHkjne6
3IFuVtZo9enoJZGmcn2/H94MwFgXywotRqMV2+FU5JazcWN1aYKfypqyUDtd3G7s3uyYZ+IXkZMb
P3m2ZxY/h8llyfd9o1HCOPGS2PdJ0bxldn27buhZxvHuTG/XHZ1svntpAgxVTnVV6o3VQrz6bXXJ
dX9d3TLrx/vKS4LYtMIGxztIhV5dHpVmO1dVZApuuTODSPmZxMPvNSW+nlf7lkazZb0myQ9K5n3P
Iyqfit/nZhxLO3vzy95/6WWVvtRsqZ8vj0MT/FU2lSZJoEzpi/TNgN0OxdQsx8a3rkhBl0O/NFvM
s5q1pvKqtKPnZyiETN+4YP0SwFCdgcdPoy9QszCkW4QDum5Wj/rkOVNiLdS0Ou+1cP07kZfH1HXf
ZdpuhEtN4FJlZJLaRA4wbb3XvCdT/449DfUoQ8wtY1/aQKVUETWlhSCZ+zo34DByDVy+kqtpoWB8
2ALjahauvY7tk4ncpc4lbzh7tRiIhSAqZAZx28VA5cIbsXUdUKq6Vs9V9uHyCtMZTfF/LwG/pjBQ
Vzii1vY+jSvxWjIQW2xc83VTrvh97aE2dexS8uoCHtqdKPBk1q1vjT0UM9hUyI1gqRuFcpVLiEEr
s3bzSBbTE+lbYH89/LlsIp0TKvt80vUAEq1qgckgj+tE1J14G6l708X+RgpY04XKtSLIZICqqRhe
4yozXgHKSmL7CGHe2VmCEdcSUz4WkGLZMpdmVv6DQljA01z0XhrRQaSBBA6onjqUjuOfyybThHsV
hWCVXJiCM0gRl/w2lVZY4tsLKJ6LQkRWVZ1iftdWw77sjiorgLqzJG98Uh5xYRModK8TzlHTICd/
Y5PUTY9yYq17AinV0cyjohu9xzgmPIzjzLppB0AVE07tv5fNputHCZA184FuqMY0KnpwaLd4CM9I
fRNP7d0ybSLBNL6iSvqQrMwTyFOkUTzhVtVO4Ancnnhd4+uK+xS/GFjkzHxmeeSN849M4O5ekmEr
laIzz9rpp8ZRaNG23QQvL8f+0OOwYNLkYX1iwGvy++UZ0H2/Eg7tzGJ27WTlKzZc9iuXWfo60LTf
xcNJTJW0BpsTqEpnUby6AuD+Iy+9RYQ8tpOtnVxnIiUQCsNq/KzPi9d6SF5Rlf4Py82TvdCbbbSx
JngQJRy2eV3n1Gb5a5EU8o4uDUjHC+7QGbJ3VrtVtK8ZiMpZM+K1FuTDrDxmdfpEUvPRpXYEtMMN
xD23ArtmslXmmmqZuFV7TnlsUNeK+idPBott7gSaqFjRKaOC5hzA+ynpnN8ODvQCOlSSvlCal/lx
13r9D2VNMuWsQs7yuOAxKbTqbDotctoCk2muOipotEmGGTWTGEJMcO/k0s9OKXTSr9mUAEXN+xkJ
TOmE+4aieLfbJrxYa4iPc5d/dxBUo9rq6Wlf44pfmyBHax2ngZ1y+pDODQsnvq84iJgqZ80gUE5X
TwVmGhUw12LGHsQEakAvf7pmL1VhozGhbmlnJHnlBZ5goDv0byrUT8pIgI81WHAosfmfVOyDKJoq
9I47op2cGafz1l2m0BppdTQhp3SanWSL9Fjj3CryzukZa+zZLY9J2rkgiPTtU18O5pUD1F/gVc3O
IKKi7/zCS2hueAWSxYuwbywQzHpX1BFQwaFx+t43aUJ/X54l3ZCUqAi0ti3nFmugF578OU7LcM99
RxqhVy4EmHrDNw+Xe/rSKS1fBeS5WbkIKHPnx66T+V1HqueMlVHc0vQErS47cN0tEOa/Ocb/5JDR
lXLuwUtMV/tj5Z4Jbuw58q4WAtfKxeQsxgmx8yQscVxFBkaPRvtGpxyBuqqswGbTgUF3ya/MJDli
0wdXadw/4IR/WnJ3K/mrM+M6kZ8OEw1oAcncNvkK5vheimEKZ9SEhlCDu2J9lx3jYVOzUteVcihy
hMEGw06wDAvxgSNGARBrfhu78ZXhcytw0+Fln/GUEAoVacuehqI4Qqv1uyfjj9wy3vqRnOzZ4oHd
5X8v9/PlLRXrQommKCV0ax+p8CN1lyLg9oKqgvK6ccYrrx5/ADr9BBGS4+W+1m//ag0qN8i4k6Xb
dW5xHGw/JqhdzPM+KkvCx40Vp+tAOTLVBHV4mBx2rsD3MXTFuyiynfOhBIXS9S2oHdX5EU9zd25p
ZIHwq/uhgkYiKbIAXLaPu4ykYvUyUE2Yk2fgLUkW1AjL1svvaiuXYmNv1qxgFajnmu3QyN7E8yj4
HxanB6kLGaN6Wq4Xr2jDIWMbmGzNZKgEIyM2UJFNEh11dvbO7HF57z3H36UUYPkqr0gaS4hzGwRk
CqwXVgC9jHwKQFAwpftWqwrZM2yOEx8c7WjIfEaF6twecRzY+/mr1T7FLAO8RvGcDPCFJDXf7aG2
bwxz4cbGSePLkz2so7i1yLMhztIRjxiDce+U4Ed3Unn0SLyFktDNruLLxgzVphSPGsfB6347xWD/
dMGBsWUdTVRS4XqGXZhGDyqPo4OtYyrIPRJ2jwRcO5WRXA1giRznekuNR+cQimcTx5CQRErzo2fG
36YUicYxXc521hypDYEUue/gavkqeI9kgwWTZfkxTV1xqAp7ObJhsPZU06B1ZYOHUIS3mBYC+SIq
Hl8taWLcV8MIJOjluLRupl8Eb5VnZOZJRpcKcWkuUveYlOzKMflV5xXNYRmKjeSZZi5UphFIJyaO
6+T5kVULUjI+Cv6y4jSCljBImunNdN0tQRzdcJSNvAWbFZmdArNuWLfT4v50wEUKCpkjnqo3AqCu
C8XFJbDjBQXR3jFtu29IYQXxbCThRP1omt3vl2dF4+cq90gL5ZUWiZrsmPGyi7zKsnDkqbtvg9+K
ncNQPH1A0XxtDli2fseh7oxh+MUbm8WNs2R70v1Yu8q+PXDwyosEm2sPbEPEcyiW0nh5vWwiTaRS
AXzQhrS80YzT45IJ9wGEPstVmy1kC/2maV4F8KVdVfFkhnmaAtj6Xo5JaG6i6jXTq+L2YjvzXVti
CRU8DZOm/5EDDzbxZuPFS7NCVeTeaJR5mkkvPfaG/Tuz2ZmYgpRBY1l10FLZbhHY6PpZf/+02bFh
sYVLMQzqjncpXx4qc8AwrLehnzfCkyZyqCAjNpdu4uVZdhTDcjemgx8UlXUHVEsUswoOvlU6o5lu
lWzAdohTgqsrPWaOBKjCYPLaLCt3Y9vW7HsqoMhPKGuBUE+ROEluaMz865l3d9w2D52Xdke7gNAm
ak83ku1f9kZcdfrrVCy9L4jxe24GJ3SEFRpj9ew7ADgadCnCPh3DntKtstIvTYfulFUAAE6XVlVi
/omL9kYa8pfj7pNlRNtKOAefbMmKurH/MDx9yQYZ9mHeTFbrPnz9/dPyNVFrTzKnnv8A6Woe2PrV
CO37VLldFZAJmlHLAGmF/SdNK5ABeaCN8sp9ZTmuSrPC8wmK3zM+HRXdCRRg08X3o8rjfbaxO+hs
o4RuwZjhEr6YfzyIhUCvPI+vioXv8jZMq3I2AxGynTi+Uf31Uoji0dKxQ9cSbzs2BuKqOMsqB4Hf
TDvzD+/r4VfJrOa+T5m3cZT5WuQRzSsHMqCUASBK4+Kv7w13lPh3LG/HQz+NRlAaVRaMTXznTN0d
Uo5tMKXOz3bckunRTMp/gyFHscvssd9Jnw1RlUMaMxOb+FRd64of067kSTKO9DeuwzQEC94YxuUu
iTZYTXFkki14VUHB8G9vaKGWs4Bt2+yyXXgoVwVSEiejKAmpk79zwYYiqOaSvNpgfj3tW1DKpWvw
zXmOl87/MAZAvMbJsYIyzf7sa1w5htkp83kxM/YbvAwiiFGGH1bttGxsPF9npl0VPrnkC/Kq7kJ+
9wuekbnnfjBrAmWCDZw9iJyvoH1yHS8rt6GcyNW+ESnO3dTUgQQcmf401EEKpUqW9rrr2vr35eY1
u5sKuWtcadfUNNjHSI27FQrVdt01l/Iuh75NOTQ3VVpt5Gy+PHwQV8XZtV4DIGcvhz91kf5cgeEl
HyKzoc9+MUZzu5Xe+vI0iG7W7j/tQ25nJ4uU1fDHbwv/pjOK6QRQETj2jHGzmEPXh+LchmNmXeXK
KaoWHnSCBEn1k8z7NguqODcDQDBpRDNFVgNluwFgTiO8PNmamKRC7AzmSgdAR7RcPFjdccjP+9pV
XBpSKpaVeGi3cwBWr8vhlyzZ1jPZatP/XKkxn4pLz5L4YhznKTLY1SyjacwCUIrUcl/EUJFzoso6
3H3aKQKfw/W0NL+TdqsI519hn68+XfHdyrPmMaPmFEHn8puM/GA49FF3mMM6SA/eoYnu2SE9vPyh
gRXKgzxMURJ2gQzO9Ubw0NhOhdN1qNT1wYA2RUV9m1hNINxzyl4y0W8ERI0fqDi6LvUW4scwXlfX
D1DRQ3ZufiU8fb28rnSfr7hyWSbtmC/dFPmCZ0EZp9fYh+6h9HxYeLWV6tU4hYqiS/sKm76JSZpM
iIXlNWmCLttFL09cFUEHsImfeWzBxCZWMLjDkZGtYmmd7dfxfIpzhsF7H3WDawxqxMH1vPKploKA
q2Kwd9FtuP/yDH/qIu2gD58OME3u/OHpfd3cOX4TUL6xOnWWVzzb9wtUgzQ93GOaqwC1Bx9kTrYY
6XTmUY7cXAiv7yusHWtiAcvGwEYfTutHl5em7tsV1yZiqgWoqxCV2pd6fKXkx+V2/31D/yJmqMg4
mkMddHbhUvLMX8zIuiVgcH6lqME4lHegyNzY9zXfr2qRGSOHhhrSbZGbN6B35hCP3DKNxvJE8dqx
KwAI5hjBVP3ozDJI69+dt2+nUbFcdJWHdp1xgpBQO/71+oFyyBZxuVXko/v29fdPK94WpDAnWU/R
Eoug8v86ELaI83YjXOqMvv7+qXXHYc4ANq8p4u51IkAXZj5vrJp1VX+1apQduOuqYWk8tJzjNP3b
uXucwuH0vTjWB7GFLdB9vOKteAyzSneCabgHFU2/PtT+Tl9VdcdWAj5TzBzONB1beZ3JJsAj+L5D
jwrfYmC490EpiMbz42z8ZDsPDipgq5MOCvEhyBml7lU6P/vGRlT8GoSA0rj1qP5plfTx6Dd1Cv+x
QUuRieoZKLCXsXeuPUL+WIXA24X93eqXsDfoxsLUbLQqdAvYowRiRhgLzV9Hqw2TIsozFlTG78vr
U7N2VNTWgnukncgS0SaNhuq2yzfSB2tI+WLZq3gt1CC33DSwJtmcfcjKeZbQNiiN+Z4W8bXwyJ5X
o7VY8X9nBOgpx6ETZoQM37Lpptyi6taZXfHa2W/BvuZWU4SaoYgABSRc0UHym3/3Mi435lZne8Vv
oV/XoIgK14l89n+Ai63Emmq3WN21i1XdZskQz5wi8LA+Ru1Bc8zMKrCMKrBpc21Q7waKEBEwrGGb
bmFKdZOubL14cs4YGTEgN0HpMrOCKj9mqRfE7EG6T5cXrGYfUOsDrTFthhFcrdEkUX1r9dd4OIQY
wi4ZCOKqFYG+ZzV5heRuNM8GNIHq28m0N8KH7suV3beVUMVwwI8QecM3Kp9Yd93EG5uvZrmqKHrW
9VaMMlsEpoxEywBZCKcDFKI4pIRvdKFZrCqOPh09w2ksLCePY+/9C2H6y/Opa3f9/VNMNSFD6AD0
jXM4gDWtHX93y32EPK4KH5wga2g5NoKDW8bhZIDEVG4hE3VfrbjuTCVqulwsk6b8aXXPk7MRNnXt
Kk6bcNQLDevyM502ap3pYBRbkHVd04pzgjCNd1WMCbREdvLH4lBaMro8h18vP6biACc693KRMDSv
UxAKINHQ/6JmCsmirbeXr32HqfC/lmYVCshz9GB/gIivKH82W8/cX9uFqSx83ZgDPtiuJjfisAeZ
OxDFGwFek0NnKvcel0VFYwMBUYj50PDzYvEjSqpC7iCu3JVGedN7wB+0t9LfV2zPVB4+VLZ5lTFj
mh2jDAzbDsZhC9Gvs9T6+ydXjYHoq0cPrtqX11n31O3inydMxfBJuqTCW9CubwAzWrRrzu7ywtR9
seKmZe2ICQDVKWr6q3L6Zu87djCVV89ZGrcCE/mavbkn4pCx533fq/hoAfFHD9coGbXmVTZisR8v
t6u5uzIVlSexvkgOvfdovqnuxSm7+7CenPDGeEwOW6cZTRBQgXlEeOZCPZwk2fRzgqxvYbcAAN9O
rnO6PAjNZKqAPDtPG4JqDxlZNgn47IduukVZ8m/Vy3+Pq0xF45V+EvflQmGfkJ3qMD3kx/ouPaIg
+GV++Gaf7DBMg+9XthHQ59vkdd+A1mD3yZ+cToyu68JiZX/tym+TtytNzVS5LzGBetUvENEc1AAg
FEBocmcIUHF5ayq5HGgsI7t0oRknDy7bul3p1o/iqx1ctaeFKSOv7e+8yoW8ZByZ2QTWHciZX7a4
ZhtRcXl2WztUABkSzX4ftl5yB10WlJZvJXV1K1RxX9kVKWcFttXZsZOgRK1CBH3ALRZtTesq/g4y
rnhBsWGg2r9PjCRYnO+XraJrWLnWVrLtekkWTKrPA8+9AhnWhr2/vhAwFXQnlswTTY2Wp6G7gXJ2
gEzFjwk3QWTp/jhLO25kEv69rn7hvyrwzi8buyhL2IY9NcfiJvnp3o/Byfhh39TH/MZ7rm+vnJd9
1lK8Fgy6dtNxdNVWUZM9kK3wplmbKmEeT33uGV2C9GJlB7kDEqP0bTDJxg6ga1250GaO7UI9C60v
znNW/GmzZ7N6u2wQXdOK4y6s90yrRNOjXwZt+wt0EaHIdn63ciA2eOc33EcsMygKaVG3nc8i9NJ9
1z1Q7f1vCB4su6jaDvtiI7x7164ie3Q3vlzjVSqwrpLV1OQxYg2ZqgCIgKBDRcxli/+bcPpiuau4
OiefMicxYJXuTYbxz+JquDJCN/LD5f4RfMLfnPDJvf6n+r3R3dev60wFWk0jybm53nbMO/kRPxIZ
sEcTBNxHHsjff+N7ftfcGdf5nXuIf20JLGm2AxVtJRIDQlEoUox8xI4gL0w/KJ3mgY3rJUBU08al
fI1xX1lS8ebGj+UwlURGpfcjab9Vnn+o26fY+pHJk9NuZfF08UlVvTL82nR7SDZFSSZDx1muhR+f
yCIggCsOvkceGjh8649PoOr+xr34lsReuPA65JxErFgeptmILs+mzrBKJKjBHopCSnwKET/y5NCn
j4n52GYbkEzdqleCQTxVOY4GrYwqswLaVh5xVd6YKt2HK6FgyMG1JhKJA0JW+ofWsIFBr55kczOx
ptnYSDSxTAVsid4djC5GcE8M9o2lULer4+rWzJNd+UpkuP833jhJ5xqlRKz0vNA0Tk6y6z2QqWAt
pye4wlbwljE9kOyqTn7lXiTajZO3xioqHsvOTDwclYOMYhqHSdc8yJocJ77FyqzxQRWTWmd178Xt
uoGMoWXh9eKbM/OA9bfGHDC5cSjWHEVUYNa4kMpa8tXy+fBImuFlaempq+07UdVXdWsdLnuXzlSr
X3w60zdlDwk1PJhCDe62cr9lyzHLN1xL17TiuMWc9GIqJgR9FIoHFR7Aju5Ksegx1Hpe/nqN9zqK
9+IQCKWWEV8vp5+ufTdNO62iuG6T89Lu17PNRJ9n/wyO+9bY8CidVZQd3C7pUPJ1K+z7b4Z9XcaP
5c7MkIrAEjWqy2ILXz1PB9/41u97XWcq3CqbIFZHVysTm6Ke9I/LdmUPmQqwKr3aaY0FDTuZcXC6
AVeQnacZlcusilMwn05oms5RaT+Y5QaGW7PiVEiVTJrcmh2ckpqkOlqedbN4fCNqaTxexVQhysbU
8FMkachTvlwb/pXhvbvyh7WzPp1RxSOH2p3AJoPDAzfrN5ot930d/xXFtHM6FW+kTrx6IwZA4jhM
WRzKbqvqQ2cbxSGrogCLX9ngYlZXYWxwGgwtCbJR3Mu8PcyUbT1DaTZtlZRMpDyvuF+go5wcs3I+
MfbDyhYw+we7QpYKpKqpmxQZw8JkaX8GjJDz6eVyy5rIokKoQAVXuUaHPdWq3X+GqkBhTFZU95Ml
yh+Xe9AYx15n59NmwUaDxiJGD2DWNCOjKsWVAWD+gSU8idKpYvvCugqkInPe87bAwdkioV/c+CK6
/P2ajVvFUEkLSHlaYHJJdSqRpMmScIDkRE3awJ6SxzH/fbkfzWpVqciGAkwyWQo7udV87xgxGM+a
EHjJxzotrrJq3OhGE4tUUBW1wRfbWgJ5kNb/CeR5Fcyel22cLHWNK85ct8RzewfODBbZMHVEMGxp
EejWqeLL8ZRNiTuxMWrswM6tgz++d+UWsFr32cr22qSuF5MJn12nU1C7RYBkzuVJ1bSswqlG4UhJ
IDUbEX4LhcRu2jC05rKq4qfqCsTqZZOt7YLyafmWIhWXA2QsRHsoyffSeioncyP4aBxYBVRZ3WBL
L8YYHFeGePEKquLFd27pFvzmX7jEF9dTFVVVdhWo3IfV/Offfeg9Ps+PJ/fum3mYg+8G0OAb49As
IbL+/ikQTZSbk40Zjtz+hvRnScBzwd/2zfM6/5/abkqnRh0g2i6gmjvdpFs3d936UTZfa7Jtp1zQ
bt/98UGVNIKbcN8XK67q98xAuqzCHRYVkdjj/x931/PcxrGc/5UtXZ5fVSRzF79Tz6oCQYikSNA0
AelVfBsAI2DMxS68P0iDr1KVS66555zTO+SWY276T/KX5OtdLL29WAOQpmM5sl0ugaB6Znpmenq+
7v7mNGmFuSX+dvbLPy50eJtPXfz6L/g8C9ebyCyWSeXj60m4wn9/ob/z/Dv8b7w+1+GNWum4+kvs
70Dutt0zlSj2YRgkJtn8QC833+k49ZP93+Y9xABI0G1ogmQS7og46peycfymIEdn/Zps1vq7F7Mw
xYPA6B+YiYIX268u59+9cAnz+XZHUjaafRJ8hUGnc4j2Gq96WAVIpGmAnAb/4ODyQ1R651+/xEN7
r1p4EY3+zZoq6fG3hr/TnxoV7f+dfX3PFUOjJ0/YavCN9qtWq9fouL1mPngYyNLg8ZDhq06r0WhS
uBUN/YGGjreL7MfebjXdVqvj1Y690XnVQ5FlmwzdH2vsHl1T7Oa9hzXdaHVOCEcpTfjLXu/VCXZC
Ey9x5kqBe3Xs4I9YHc92YbA0/jwzG0bHJdtz8BeKbbMroGQV8Ppz7wX7TTIjuexfzcprZlWyxV36
ksxy6SP73dzWlr4tdkbWq21bW3XsdpR1bEhWDjoofnhhdKSi2XKTfbHZDooM/Hcv+h8WSxWYOFHM
BmJv/tqVHVv5vE72Sn7S0VSZn7hgLHxrwdFKB0YVgshoYUXZSj1VwcJXcx0vC1kk2BNQxGijgpWK
mFiJDi/T6qRhC1urIUoDbQo5pAK6HdpKHajVNJzzOaMrua3ccWScaxXcs8VA9WC2grHDAi5UYOFe
wAVwruh/4/5d0UdSsUt8vbZdvgzmYaBjruTsiW0ByVWpAtvirVpz05Adv7Z9vQLDwwYvA1ZENwQW
200YJUvMX6TZynAbrv3kjcO0XrbAwrhST+p+uasSgX19rcK4GHy2kAmssp3CkZqpcGeLUGm1tWTs
PTw7x6ePqtmtBSt/bh401wWRaQgIVpvqnqY4uK3gG71WfiEmmzpivrKVeqsiNdO+cxn7KphzdVBi
nr38+x1Xxe0J7O1b+I5mvTYwoEUvSSlgsi0+1l4aj3KExiZYqDXMRiEqk0xQi606JktlSNGFpEww
gUHWgtVPZlfTHmFa9qLNIzfOnoSHMUmje3ILq2bOk7BI756mukYdFOeyVcd7o5NArQpB2QxKmLrv
4yQKH5zLJI3StfOtM0zCKEzS7c4sN+e2PHoeynYg2wav0kDFSxOhyeKPpq7RTpMIe2wbHa8jlfib
OnvTcNuUDm/bwsjM5752hipOCmE0R83OfumwIkfZhq3WxktzD66cAFp7/mNuQ8uNosCh06FAk/Wg
lK82ChMUGf9//uXf43v6dB5t1FyhBxdqGq5UMWvMHqIuqd2gGKxtDyZmFUYvr3WcMKtIsEmD6mVs
5Y81LgX3xXKPvz0zKtzgvmScH9JgrsKiBZrLXgdwDTEA2jZ6Ft7PQyhwou5xjTQr5mcA92kCF7Nv
5UqlJjL3hSAagXvinrQ7PQFH5la99M3L2dIoPCmc1rQhMPdj3LRrJAvYoGu1TpYVtyZXzcGDqw5Z
eQYnB7+BLBUAy6d/v11rmblvtJAPzkR9FcjSQAWwJ+WJljBd55HWQdXnISjZdvOO9C9mxuxCFgew
FTtWiGY4t0DgIu3AVXNG5udUAx4tepwtASqctG3pXWASPXfGiUoqTixBu7bSBxAQKd/pr3RkZmxa
qVp1H+SCE+Sos3CgIjOdau4cunh9odft7nPxc/lfbgO3m81OF1WeLQ/5j50ekHR7oLg8msPYb/m3
h1vwtwSAM9vySd+XzBTRLDFBX4WR6vsLrGe2nAU2S59gBiZU4Nw/DZMYNycmligmbHf2KW5N3Bod
PCzzaPM+8P8U145gborekZGTuIgNlmpelkncXLbjv9PrdOqbmRN+cJKldgYEEhViqeOUXmfbyJle
hTPcVdDM4fYEViAAdw2GLTavlEdqO45BCL+dY36tfbb5WNOPfmWnywc6XIJnHRUdpmmgzGnr7qu1
dt7raM5uHZRXbiv57CczBYbLVjyxxtrKHS5AIlyIITVIgH/Dn1MFPMDgPD9PgXkxm0IFQ9a9jkxS
gcmJnNxabLI04Zqba4mL2wTb/hwhKi6ZinFte3yOuzTbhFQ9bC0UEVs2ZVRWbS10ZyHA9bIXO/j4
X4l25n+6fAgNR0BdicPrSgcbpgqK0lvr4tpMq16BKxFVBN4RJkt2uLgSaAr6W9EC5fbbrogRrm8L
Fc946NqVOEZGahMmHPoBI4pEl331yGywS9ko9prwK0IFdvEIB+mscuOUwIdGCrAesERuzFyJw2gU
PpGVxAW20CmdSC6Vgdqq+MbAES/EZFIlDHsmtaKIjoAfkZ+aL/E8e6xS1mtK6LPVxR3cfI6ceBIJ
AmO9mS2171fQAaKasu1xHr7uZ95bIY0m0SOaLGvhOtALjup5xDZmLZdAGeVca6RNFNKyTrsClmgM
CL0SafaoKte60+mcAySexDE6CfmVx2sIuK7jj/8ROsg0/vj3DPi6jT7+ZzAza65rKnaw1ckkRdyP
73JUsAnIVcFT1Y6C7cle8LvFzgaXyIbCpfseaUvOGxUzH8OjnF5bJSNd0FQcZE8idWIIUCMxATtf
Pap/tu3wjzsOvScRcvzRrKZq+shXMdXV2/Y3t6Hjnf1NnCK2sk8RkJ3AM2IZHy2qx7KV3J9ueLpg
B1kCbuOk1wQU2nZhqA9fTurgy98n9pKHcW1hzXL/D4O1OXjGQkZFB/YiamoZIZZQzFjuIhWfqNXP
y9IdbNZRGhdySKqED3qOlDNEIiKzLktG2UPx8fM7fBnx88+VOFUv40hptjlcYry13Rzo68+FlGzC
iMfYVujbMKq4AC6VZ9mKvUoflWFIkythH671VAUcAnEljtDvV5VlIGGCf0D5Eb+EECujrWbHKp0b
px+p6vFJXKbWwlHjxQAQj4pYbKVuY4nUZ2eI9y52QoqewIH3V2R/OEi7Z6kMeGrYvvv/pJEKVojJ
XPq2wMa7CR0suj/FTjX83JKwa+eIGAXOOJ3OkcMGFJxtxaaH2pliQJ9vO+EoT+typZA9AntHbJK2
C6c/TZ1RGrMVuZUusCz/djccD+/eD8/+2aHFoyMorLr+O17rpAnXxvW6oPTsNikae2BY5fN7+Fw7
U/dT6aAqSqIQwiqO/8wn2DoQeyqF/j9UFfmw+twuCRxRfVQ44MZeTCdtbAHsop/SfmNSic7ddiec
an8BKv5CUGaFBDYYKIyh2OxCfaGjJ70IHyqVKlRbKNB5VXELJXD109RfIMmD6ZrIG2y7e6apwIqd
IxIG/zLSVVMvAXUO4ySsbA7i/7NVwuBJz5C3VwiiBScBddILyEArmFgBp+iNikJddxYRN6qtKt7g
jjDThZzMTgjs6HMzRYy64iFKFB+co04+iPWm3OGewHF5riM4LFyshB6Qgse1S/XttnM2iELgQGz5
Ajuwl3uRovoiYkpwJVDpS9S5VPaFK4FKX+LJVN5bYt+01e5bHVUWmCtR2voWLitiedzZdiVOoGuV
PFRWgwREem2SZVp1TVyJNKKxHz6o+2qXBdDtawO7nugA/m4F/pGAda/TXzRqc9NoUSwyMpeuRGnL
KPTn0AmTS8x+tmt5FAaqGjcV2CIjsu1F7zIlSMDFNxo5ZRFZCgayuRKoLgpSHxW3FcR0batfsMhU
DZvE1fAW5bNpJY7nSmRu3yHUVvGnPInUFdrRyI1kawIsEPYKRgEErGZkAh6lkbh1jNcVjNiTwDHH
DwoXuog5gR49m2a71MaPes4PD08CIh0/mgTsE9Vl7Ekcee/uCYZnzqUncX5sIbcrFIvOQ35tlEg9
ek+5p1h3A/AyFfNGRs4TSbsJAxxQehHxBS1xqxmDRKSyBSUyCVFcpynhd1RBkVsiWHrOFIA6dg1K
Bt57F0ExgcPqKozDB6btXg+pZIdjbYdTtz/+K+2buqtZp9nIGK0Q3+sC82w0DzdXB6L9PqG9dqPb
bXa9brPVbHS6AAQB5X+FQFtejgMcVK1CdlJJ3EVOcYFEPJrZCwmrH/pIIw/qlpgET8dpmD7oZCu9
3HeJeNYgnIWx882V1j4s9Z/rxiCRe5lZEMK3yU9Atm9dOxK+9CAM72tlC9iotyp6MHHNPEiE6kBf
bspzK8Fe8QbOCIW6iiK67IAws2iXVmdvPdqRNQ9vIh3Mlg5xNu7Q9uytpztS/imqkKMa7dPbSbZ+
27bvWcoKrVI6MPoBoLEZVbhcV287XQGM9zzlLAkSkdkLDad2q6K8OHN2hsulX/yMX9kkwrUX4WPp
dC0mIrttSpAw4B36xMRLB1xQsBrO9zNUUzoTpDkalHswv8+VuG28DZeAJWDJ+0no8/QJCRYS8oVx
tUM1kP7AVCWRnXiFIvopnGIuWGBvDJYRIrgrVWf5XIlox63yVxskru4qXaLQN08fNzwnyJVIyLvR
j85A+TU+scRF4cZUstIlrgnvVYBKqZStEXogy9Z+3iBHn0uVOFFIwT9qcHvwcA18dvse35pkpgxM
fS21k0Bw91atU+XQEHZL0kAlKzACKIbrnN4otZ1J+GcxKCfqKa/oQVrbBnICgQvt60D9g9OPZ0CC
QVicHVcTsjQwkKBtGaTBkjvqEuw3k/AeUQ6mNU/CRZ+gxpb3VoJEb5ICp6p0VmBl/hXTCz+WfJw3
aQJ+o2JSc/xEpIX7IhbKZQt44TsXQ08ikwi0SICed48g4KMSaNWAyNh0RK7FLg1Sy+2cdDq9Lgi2
e8gtarYkQO8t/JazZ4CkIwgj5/sU3FLwQepsHhpFyydINep2uz1gDIfLZr8cFtLoneCIPQb9QPZT
AIt1IMUoJL/ywO/MyvTqX4zcuMpVQiwWFZO8HfKRt6rnWw6zAm729jg39Z8ot1rAUlPI+mkSh2kU
8mKbPNvMavg5sllHApOxGFnJzhKxdoqmQC6zc4p+miK2xWm7xDUNZCLvWO9Pk53dsDjCWwc8Wunl
FlnJiyqOXEc6U2kl/fV5A1xkj6LgwZpRlYXY7ja6Ta8LWhsUc7igf9t7DT62oREqoddgvFtx3SF5
s9Vrdb1W+8QF1V2rvTcb6OjG1GIZ6Wmx8enY7jQaHfq32wEu3Ou4+4k+j23omcEIfmxt2LeLt3y6
DQ9vHyAud4LSvb3Rl7zZL3ds5MROxxwbpaW2cyyU+79Nbi3/aIgNR2T1WWota6v4pvjh3uoYwLFP
ujzDEhnqgxDutXNX4bsSqXrzgdj7DwoJreVOd3ZOp5Jmj9zDAMoSjeJTdkBJ3ERAXz4n+1DuMPyv
4uPnp6XfQMGRWqSsx64EBnoL6JzTMLqHE+vqVufvE7PK3IhiuX9F2eAFMswmuHV46XzBmSho52xn
ozyE/zPr14/SKdOta78p4egabMns2nuqomk1DijRwiI1PrdTEqzY1FsYVm6nBG7SxBJ0qpYwKEy0
RL3VQG0I6K7B1iQS8QaV1SFBiXIWrlC0zYkgJfLlCrn1HGASlPpgEK0Sk0qkt+HYnYPXM+VXrt37
xacf6Beoy+RhCgmG5LdYx5X5A3Zjv6sBiFI5f5UjRoIlDomfSUycHUnRzSxwJlExeIsU/CQkV48l
1XgSlX05gntlkiQHEW80wuLlEYjwr+etXKczfqPyJLKNgDMHZq7mOegcTnEdZf2XSPgmAv9cPwOs
S+RY1BhDT6IIKVfUe4MKETDzEqqLqxrYz8kqAPziMyORy1EEZd+baGFqjTxKFgt9fr4X/W7s7GtB
4GZxith4hcTNk7ixDHCrwJMvhQoyWL3TKD5+vkbGintFnkToDq95JM4QNYOIHfMgqSdRbpWvTrgw
yfLj33292hRqIK20JJK6sgGMFFrgmbfg7JDglswHkJ8Czjd5Jdafy4NoAPkQuDR+/DdkcM41irGd
G/Wg4liDeT//k9raDuebMxOvU0roUWCjdN6N+y8v+peTS9YflAi3e/ivBciph+th9zAlUdmp/xWl
qPupdMEwQTL27NJ7iou/FFJPRbhV7Fci1x6A9YfQL3LcyuuwjVxfMIv32m1kznYRTTpMzVk3w78P
MpBD1baX0T/gvEcLnMKVCmaJyPUp3vmqFJBJsKScRuqJsyhJ5CIR1MPASwlS0AFl2VZy5yVeFhrO
cNPhsCU9mEzTmGw+/7DephQi+QOYXSEug+olhCv/vpR3x3y8Tq9o7fM7f57ijU/WazzJYi92DCZP
AJhsabh7QyJHYsT0ThvAHeZcuBJZmre6mtckUJD2LkqrnfUkdsh71Kw84TEONnEIzhyauC93DNQF
42wPhfJoaAfg2eDyjwr/xi4+gwflcflhipZ4D/AujSvhSk8CG5l8/G8wKW7YvvMOp27WqW2PMu90
nPoJmz6m7EPfb01uZiNr4qZM8HZi9zgAlnG7urFLO791Qduvb5R1MeI/2CgPTPbWgsx8pNe//l8A
AAD//w==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lumMod val="65000"/>
          <a:lumOff val="35000"/>
        </a:schemeClr>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1/10/2024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1/10/2024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3260AD-29E0-9E48-05F7-551A84D2833F}"/>
              </a:ext>
            </a:extLst>
          </p:cNvPr>
          <p:cNvPicPr>
            <a:picLocks noChangeAspect="1"/>
          </p:cNvPicPr>
          <p:nvPr/>
        </p:nvPicPr>
        <p:blipFill>
          <a:blip r:embed="rId3"/>
          <a:stretch>
            <a:fillRect/>
          </a:stretch>
        </p:blipFill>
        <p:spPr>
          <a:xfrm>
            <a:off x="85061" y="0"/>
            <a:ext cx="12106940" cy="6858000"/>
          </a:xfrm>
          <a:prstGeom prst="rect">
            <a:avLst/>
          </a:pr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673452" y="3143363"/>
            <a:ext cx="5257793" cy="2057441"/>
          </a:xfrm>
        </p:spPr>
        <p:txBody>
          <a:bodyPr/>
          <a:lstStyle/>
          <a:p>
            <a:r>
              <a:rPr lang="en-US" altLang="zh-CN" dirty="0" err="1">
                <a:solidFill>
                  <a:schemeClr val="tx1"/>
                </a:solidFill>
              </a:rPr>
              <a:t>Rockbuster</a:t>
            </a:r>
            <a:endParaRPr lang="en-US" dirty="0">
              <a:solidFill>
                <a:schemeClr val="tx1"/>
              </a:solidFill>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6810179" y="4820660"/>
            <a:ext cx="2492169" cy="760288"/>
          </a:xfrm>
        </p:spPr>
        <p:txBody>
          <a:bodyPr/>
          <a:lstStyle/>
          <a:p>
            <a:r>
              <a:rPr lang="en-US" dirty="0">
                <a:solidFill>
                  <a:schemeClr val="tx1"/>
                </a:solidFill>
              </a:rPr>
              <a:t>Maverick Figueira</a:t>
            </a:r>
          </a:p>
        </p:txBody>
      </p:sp>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22855" y="744028"/>
            <a:ext cx="4253399" cy="1740114"/>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8368027" y="1076240"/>
            <a:ext cx="1913128" cy="1054727"/>
          </a:xfrm>
        </p:spPr>
        <p:txBody>
          <a:bodyPr/>
          <a:lstStyle/>
          <a:p>
            <a:r>
              <a:rPr lang="en-US" dirty="0"/>
              <a:t>Countries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19955" y="2857318"/>
            <a:ext cx="1914694" cy="1089194"/>
          </a:xfrm>
        </p:spPr>
        <p:txBody>
          <a:bodyPr/>
          <a:lstStyle/>
          <a:p>
            <a:r>
              <a:rPr lang="en-US" dirty="0">
                <a:solidFill>
                  <a:schemeClr val="tx1"/>
                </a:solidFill>
              </a:rPr>
              <a:t>Loyal Customers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8368027" y="4630938"/>
            <a:ext cx="1913128" cy="1107124"/>
          </a:xfrm>
        </p:spPr>
        <p:txBody>
          <a:bodyPr/>
          <a:lstStyle/>
          <a:p>
            <a:r>
              <a:rPr lang="en-US" dirty="0">
                <a:solidFill>
                  <a:schemeClr val="tx1"/>
                </a:solidFill>
              </a:rPr>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6261988" y="1076240"/>
            <a:ext cx="1913128" cy="1075689"/>
          </a:xfrm>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4" name="Text Placeholder 17">
            <a:extLst>
              <a:ext uri="{FF2B5EF4-FFF2-40B4-BE49-F238E27FC236}">
                <a16:creationId xmlns:a16="http://schemas.microsoft.com/office/drawing/2014/main" id="{A2333262-EA46-4F24-A2EE-6A247C75BA0A}"/>
              </a:ext>
            </a:extLst>
          </p:cNvPr>
          <p:cNvSpPr txBox="1">
            <a:spLocks/>
          </p:cNvSpPr>
          <p:nvPr/>
        </p:nvSpPr>
        <p:spPr>
          <a:xfrm>
            <a:off x="9352621" y="2836355"/>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Rental Duration</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inema Screen Wallpapers - Top Free Cinema Screen Backgrounds - WallpaperAccess">
            <a:extLst>
              <a:ext uri="{FF2B5EF4-FFF2-40B4-BE49-F238E27FC236}">
                <a16:creationId xmlns:a16="http://schemas.microsoft.com/office/drawing/2014/main" id="{80485D93-9932-98CD-2E60-75CD83A9F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250265" y="134573"/>
            <a:ext cx="5117162" cy="1325563"/>
          </a:xfrm>
        </p:spPr>
        <p:txBody>
          <a:bodyPr/>
          <a:lstStyle/>
          <a:p>
            <a:r>
              <a:rPr lang="en-US" altLang="zh-CN" dirty="0">
                <a:solidFill>
                  <a:schemeClr val="bg1"/>
                </a:solidFill>
              </a:rPr>
              <a:t>Primary Goals</a:t>
            </a:r>
            <a:endParaRPr lang="en-US" dirty="0">
              <a:solidFill>
                <a:schemeClr val="bg1"/>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217738" y="1469542"/>
            <a:ext cx="4260180" cy="2901460"/>
          </a:xfrm>
        </p:spPr>
        <p:txBody>
          <a:bodyPr/>
          <a:lstStyle/>
          <a:p>
            <a:r>
              <a:rPr lang="en-US" dirty="0" err="1">
                <a:solidFill>
                  <a:schemeClr val="tx1"/>
                </a:solidFill>
                <a:latin typeface="Abadi" panose="020B0604020104020204" pitchFamily="34" charset="0"/>
              </a:rPr>
              <a:t>Rockbuster</a:t>
            </a:r>
            <a:r>
              <a:rPr lang="en-US" dirty="0">
                <a:solidFill>
                  <a:schemeClr val="tx1"/>
                </a:solidFill>
                <a:latin typeface="Abadi" panose="020B0604020104020204" pitchFamily="34" charset="0"/>
              </a:rPr>
              <a:t> is looking to transition to a streaming service to compete with Netflix, Amazon, Hulu, and other notable streaming services. They have movie licenses that they can utilize and increase their revenue. They are taking steps not to follow Blockbuster’s footsteps. </a:t>
            </a:r>
          </a:p>
          <a:p>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9" name="TextBox 8">
            <a:extLst>
              <a:ext uri="{FF2B5EF4-FFF2-40B4-BE49-F238E27FC236}">
                <a16:creationId xmlns:a16="http://schemas.microsoft.com/office/drawing/2014/main" id="{9AC9E368-D684-1439-ABC5-B1B77610F6ED}"/>
              </a:ext>
            </a:extLst>
          </p:cNvPr>
          <p:cNvSpPr txBox="1"/>
          <p:nvPr/>
        </p:nvSpPr>
        <p:spPr>
          <a:xfrm>
            <a:off x="4752398" y="2920272"/>
            <a:ext cx="5784112" cy="1708160"/>
          </a:xfrm>
          <a:prstGeom prst="rect">
            <a:avLst/>
          </a:prstGeom>
        </p:spPr>
        <p:txBody>
          <a:bodyPr wrap="square" rtlCol="0">
            <a:spAutoFit/>
          </a:bodyPr>
          <a:lstStyle/>
          <a:p>
            <a:pPr marL="0" indent="0">
              <a:lnSpc>
                <a:spcPct val="100000"/>
              </a:lnSpc>
              <a:spcBef>
                <a:spcPts val="0"/>
              </a:spcBef>
              <a:buFontTx/>
              <a:buNone/>
            </a:pPr>
            <a:r>
              <a:rPr lang="en-US" sz="1500" dirty="0" err="1">
                <a:latin typeface="Abadi" panose="020B0604020104020204" pitchFamily="34" charset="0"/>
                <a:ea typeface="微软雅黑"/>
                <a:cs typeface="Arial" panose="020B0604020202020204" pitchFamily="34" charset="0"/>
              </a:rPr>
              <a:t>Rockbuster</a:t>
            </a:r>
            <a:r>
              <a:rPr lang="en-US" sz="1500" dirty="0">
                <a:latin typeface="Abadi" panose="020B0604020104020204" pitchFamily="34" charset="0"/>
                <a:ea typeface="微软雅黑"/>
                <a:cs typeface="Arial" panose="020B0604020202020204" pitchFamily="34" charset="0"/>
              </a:rPr>
              <a:t> supplied the BI team with inquiries to look for.</a:t>
            </a:r>
          </a:p>
          <a:p>
            <a:pPr marL="0" indent="0">
              <a:lnSpc>
                <a:spcPct val="100000"/>
              </a:lnSpc>
              <a:spcBef>
                <a:spcPts val="0"/>
              </a:spcBef>
              <a:buFontTx/>
              <a:buNone/>
            </a:pPr>
            <a:endParaRPr lang="en-US" sz="1500" dirty="0">
              <a:latin typeface="Abadi" panose="020B0604020104020204" pitchFamily="34" charset="0"/>
              <a:ea typeface="微软雅黑"/>
              <a:cs typeface="Arial" panose="020B0604020202020204" pitchFamily="34" charset="0"/>
            </a:endParaRPr>
          </a:p>
          <a:p>
            <a:pPr marL="0" indent="0">
              <a:lnSpc>
                <a:spcPct val="100000"/>
              </a:lnSpc>
              <a:spcBef>
                <a:spcPts val="0"/>
              </a:spcBef>
              <a:buFontTx/>
              <a:buNone/>
            </a:pPr>
            <a:r>
              <a:rPr lang="en-US" sz="1500" dirty="0">
                <a:latin typeface="Abadi" panose="020B0604020104020204" pitchFamily="34" charset="0"/>
                <a:ea typeface="微软雅黑"/>
                <a:cs typeface="Arial" panose="020B0604020202020204" pitchFamily="34" charset="0"/>
              </a:rPr>
              <a:t>● Which movies contributed the most/least to revenue gain?     </a:t>
            </a:r>
          </a:p>
          <a:p>
            <a:pPr marL="0" indent="0">
              <a:lnSpc>
                <a:spcPct val="100000"/>
              </a:lnSpc>
              <a:spcBef>
                <a:spcPts val="0"/>
              </a:spcBef>
              <a:buFontTx/>
              <a:buNone/>
            </a:pPr>
            <a:r>
              <a:rPr lang="en-US" sz="1500" dirty="0">
                <a:latin typeface="Abadi" panose="020B0604020104020204" pitchFamily="34" charset="0"/>
                <a:ea typeface="微软雅黑"/>
                <a:cs typeface="Arial" panose="020B0604020202020204" pitchFamily="34" charset="0"/>
              </a:rPr>
              <a:t>● What was the average rental duration for all videos?   </a:t>
            </a:r>
          </a:p>
          <a:p>
            <a:pPr marL="0" indent="0">
              <a:lnSpc>
                <a:spcPct val="100000"/>
              </a:lnSpc>
              <a:spcBef>
                <a:spcPts val="0"/>
              </a:spcBef>
              <a:buFontTx/>
              <a:buNone/>
            </a:pPr>
            <a:r>
              <a:rPr lang="en-US" sz="1500" dirty="0">
                <a:latin typeface="Abadi" panose="020B0604020104020204" pitchFamily="34" charset="0"/>
                <a:ea typeface="微软雅黑"/>
                <a:cs typeface="Arial" panose="020B0604020202020204" pitchFamily="34" charset="0"/>
              </a:rPr>
              <a:t>● Which countries are </a:t>
            </a:r>
            <a:r>
              <a:rPr lang="en-US" sz="1500" dirty="0" err="1">
                <a:latin typeface="Abadi" panose="020B0604020104020204" pitchFamily="34" charset="0"/>
                <a:ea typeface="微软雅黑"/>
                <a:cs typeface="Arial" panose="020B0604020202020204" pitchFamily="34" charset="0"/>
              </a:rPr>
              <a:t>Rockbuster</a:t>
            </a:r>
            <a:r>
              <a:rPr lang="en-US" sz="1500" dirty="0">
                <a:latin typeface="Abadi" panose="020B0604020104020204" pitchFamily="34" charset="0"/>
                <a:ea typeface="微软雅黑"/>
                <a:cs typeface="Arial" panose="020B0604020202020204" pitchFamily="34" charset="0"/>
              </a:rPr>
              <a:t> customers based in?   </a:t>
            </a:r>
          </a:p>
          <a:p>
            <a:pPr marL="0" indent="0">
              <a:lnSpc>
                <a:spcPct val="100000"/>
              </a:lnSpc>
              <a:spcBef>
                <a:spcPts val="0"/>
              </a:spcBef>
              <a:buFontTx/>
              <a:buNone/>
            </a:pPr>
            <a:r>
              <a:rPr lang="en-US" sz="1500" dirty="0">
                <a:latin typeface="Abadi" panose="020B0604020104020204" pitchFamily="34" charset="0"/>
                <a:ea typeface="微软雅黑"/>
                <a:cs typeface="Arial" panose="020B0604020202020204" pitchFamily="34" charset="0"/>
              </a:rPr>
              <a:t>● Where are customers with a high lifetime value based?   </a:t>
            </a:r>
          </a:p>
          <a:p>
            <a:pPr marL="0" indent="0">
              <a:lnSpc>
                <a:spcPct val="100000"/>
              </a:lnSpc>
              <a:spcBef>
                <a:spcPts val="0"/>
              </a:spcBef>
              <a:buFontTx/>
              <a:buNone/>
            </a:pPr>
            <a:r>
              <a:rPr lang="en-US" sz="1500" dirty="0">
                <a:latin typeface="Abadi" panose="020B0604020104020204" pitchFamily="34" charset="0"/>
                <a:ea typeface="微软雅黑"/>
                <a:cs typeface="Arial" panose="020B0604020202020204" pitchFamily="34" charset="0"/>
              </a:rPr>
              <a:t>● Do sales figures vary between geographic regions? </a:t>
            </a: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8" name="Chart 7">
                <a:extLst>
                  <a:ext uri="{FF2B5EF4-FFF2-40B4-BE49-F238E27FC236}">
                    <a16:creationId xmlns:a16="http://schemas.microsoft.com/office/drawing/2014/main" id="{6EF31934-2545-7ACF-1352-E44D38705559}"/>
                  </a:ext>
                </a:extLst>
              </p:cNvPr>
              <p:cNvGraphicFramePr/>
              <p:nvPr>
                <p:extLst>
                  <p:ext uri="{D42A27DB-BD31-4B8C-83A1-F6EECF244321}">
                    <p14:modId xmlns:p14="http://schemas.microsoft.com/office/powerpoint/2010/main" val="606346897"/>
                  </p:ext>
                </p:extLst>
              </p:nvPr>
            </p:nvGraphicFramePr>
            <p:xfrm>
              <a:off x="0" y="0"/>
              <a:ext cx="12192000" cy="685372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6EF31934-2545-7ACF-1352-E44D38705559}"/>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3729"/>
              </a:xfrm>
              <a:prstGeom prst="rect">
                <a:avLst/>
              </a:prstGeom>
            </p:spPr>
          </p:pic>
        </mc:Fallback>
      </mc:AlternateContent>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165043" y="0"/>
            <a:ext cx="10515600" cy="1115434"/>
          </a:xfrm>
        </p:spPr>
        <p:txBody>
          <a:bodyPr/>
          <a:lstStyle/>
          <a:p>
            <a:r>
              <a:rPr lang="en-US" dirty="0"/>
              <a:t>Looking At the Globe</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4</a:t>
            </a:fld>
            <a:endParaRPr lang="en-US" altLang="zh-CN" dirty="0"/>
          </a:p>
        </p:txBody>
      </p:sp>
      <p:sp>
        <p:nvSpPr>
          <p:cNvPr id="9" name="TextBox 8">
            <a:extLst>
              <a:ext uri="{FF2B5EF4-FFF2-40B4-BE49-F238E27FC236}">
                <a16:creationId xmlns:a16="http://schemas.microsoft.com/office/drawing/2014/main" id="{06DB3825-B1B9-D899-6663-330322B163F0}"/>
              </a:ext>
            </a:extLst>
          </p:cNvPr>
          <p:cNvSpPr txBox="1"/>
          <p:nvPr/>
        </p:nvSpPr>
        <p:spPr>
          <a:xfrm>
            <a:off x="165043" y="746102"/>
            <a:ext cx="10938386" cy="369332"/>
          </a:xfrm>
          <a:prstGeom prst="rect">
            <a:avLst/>
          </a:prstGeom>
        </p:spPr>
        <p:txBody>
          <a:bodyPr wrap="square" rtlCol="0">
            <a:spAutoFit/>
          </a:bodyPr>
          <a:lstStyle/>
          <a:p>
            <a:pPr marL="0" indent="0">
              <a:lnSpc>
                <a:spcPct val="100000"/>
              </a:lnSpc>
              <a:spcBef>
                <a:spcPts val="0"/>
              </a:spcBef>
              <a:buFontTx/>
              <a:buNone/>
            </a:pPr>
            <a:r>
              <a:rPr lang="en-US" dirty="0" err="1">
                <a:solidFill>
                  <a:schemeClr val="tx2">
                    <a:lumMod val="90000"/>
                    <a:lumOff val="10000"/>
                  </a:schemeClr>
                </a:solidFill>
                <a:latin typeface="Posterama" panose="020B0504020200020000" pitchFamily="34" charset="0"/>
                <a:ea typeface="微软雅黑"/>
                <a:cs typeface="Posterama" panose="020B0504020200020000" pitchFamily="34" charset="0"/>
              </a:rPr>
              <a:t>Rockbuster’s</a:t>
            </a:r>
            <a:r>
              <a:rPr lang="en-US" dirty="0">
                <a:solidFill>
                  <a:schemeClr val="tx2">
                    <a:lumMod val="90000"/>
                    <a:lumOff val="10000"/>
                  </a:schemeClr>
                </a:solidFill>
                <a:latin typeface="Posterama" panose="020B0504020200020000" pitchFamily="34" charset="0"/>
                <a:ea typeface="微软雅黑"/>
                <a:cs typeface="Posterama" panose="020B0504020200020000" pitchFamily="34" charset="0"/>
              </a:rPr>
              <a:t> highest revenue countries are </a:t>
            </a:r>
            <a:endParaRPr lang="en-US" sz="1800" dirty="0">
              <a:solidFill>
                <a:schemeClr val="tx2">
                  <a:lumMod val="90000"/>
                  <a:lumOff val="10000"/>
                </a:schemeClr>
              </a:solidFill>
              <a:latin typeface="Posterama" panose="020B0504020200020000" pitchFamily="34" charset="0"/>
              <a:ea typeface="微软雅黑"/>
              <a:cs typeface="Posterama" panose="020B0504020200020000" pitchFamily="34" charset="0"/>
            </a:endParaRPr>
          </a:p>
        </p:txBody>
      </p:sp>
      <p:sp>
        <p:nvSpPr>
          <p:cNvPr id="12" name="TextBox 11">
            <a:extLst>
              <a:ext uri="{FF2B5EF4-FFF2-40B4-BE49-F238E27FC236}">
                <a16:creationId xmlns:a16="http://schemas.microsoft.com/office/drawing/2014/main" id="{A962CFFC-F208-9CBC-A36F-2DD80CC6E389}"/>
              </a:ext>
            </a:extLst>
          </p:cNvPr>
          <p:cNvSpPr txBox="1"/>
          <p:nvPr/>
        </p:nvSpPr>
        <p:spPr>
          <a:xfrm>
            <a:off x="165043" y="3538160"/>
            <a:ext cx="6096000" cy="2862322"/>
          </a:xfrm>
          <a:prstGeom prst="rect">
            <a:avLst/>
          </a:prstGeom>
          <a:noFill/>
        </p:spPr>
        <p:txBody>
          <a:bodyPr wrap="square">
            <a:spAutoFit/>
          </a:bodyPr>
          <a:lstStyle/>
          <a:p>
            <a:r>
              <a:rPr lang="en-US" dirty="0">
                <a:solidFill>
                  <a:schemeClr val="tx2">
                    <a:lumMod val="90000"/>
                    <a:lumOff val="10000"/>
                  </a:schemeClr>
                </a:solidFill>
              </a:rPr>
              <a:t>India</a:t>
            </a:r>
          </a:p>
          <a:p>
            <a:r>
              <a:rPr lang="en-US" dirty="0">
                <a:solidFill>
                  <a:schemeClr val="tx2">
                    <a:lumMod val="90000"/>
                    <a:lumOff val="10000"/>
                  </a:schemeClr>
                </a:solidFill>
              </a:rPr>
              <a:t>China</a:t>
            </a:r>
          </a:p>
          <a:p>
            <a:r>
              <a:rPr lang="en-US" dirty="0">
                <a:solidFill>
                  <a:schemeClr val="tx2">
                    <a:lumMod val="90000"/>
                    <a:lumOff val="10000"/>
                  </a:schemeClr>
                </a:solidFill>
              </a:rPr>
              <a:t>United States</a:t>
            </a:r>
          </a:p>
          <a:p>
            <a:r>
              <a:rPr lang="en-US" dirty="0">
                <a:solidFill>
                  <a:schemeClr val="tx2">
                    <a:lumMod val="90000"/>
                    <a:lumOff val="10000"/>
                  </a:schemeClr>
                </a:solidFill>
              </a:rPr>
              <a:t>Japan</a:t>
            </a:r>
          </a:p>
          <a:p>
            <a:r>
              <a:rPr lang="en-US" dirty="0">
                <a:solidFill>
                  <a:schemeClr val="tx2">
                    <a:lumMod val="90000"/>
                    <a:lumOff val="10000"/>
                  </a:schemeClr>
                </a:solidFill>
              </a:rPr>
              <a:t>Mexico</a:t>
            </a:r>
          </a:p>
          <a:p>
            <a:r>
              <a:rPr lang="en-US" dirty="0">
                <a:solidFill>
                  <a:schemeClr val="tx2">
                    <a:lumMod val="90000"/>
                    <a:lumOff val="10000"/>
                  </a:schemeClr>
                </a:solidFill>
              </a:rPr>
              <a:t>Brazil</a:t>
            </a:r>
          </a:p>
          <a:p>
            <a:r>
              <a:rPr lang="en-US" dirty="0">
                <a:solidFill>
                  <a:schemeClr val="tx2">
                    <a:lumMod val="90000"/>
                    <a:lumOff val="10000"/>
                  </a:schemeClr>
                </a:solidFill>
              </a:rPr>
              <a:t>Russian Federation</a:t>
            </a:r>
          </a:p>
          <a:p>
            <a:r>
              <a:rPr lang="en-US" dirty="0">
                <a:solidFill>
                  <a:schemeClr val="tx2">
                    <a:lumMod val="90000"/>
                    <a:lumOff val="10000"/>
                  </a:schemeClr>
                </a:solidFill>
              </a:rPr>
              <a:t>Philippines</a:t>
            </a:r>
          </a:p>
          <a:p>
            <a:r>
              <a:rPr lang="en-US" dirty="0">
                <a:solidFill>
                  <a:schemeClr val="tx2">
                    <a:lumMod val="90000"/>
                    <a:lumOff val="10000"/>
                  </a:schemeClr>
                </a:solidFill>
              </a:rPr>
              <a:t>Turkey</a:t>
            </a:r>
          </a:p>
          <a:p>
            <a:r>
              <a:rPr lang="en-US" dirty="0">
                <a:solidFill>
                  <a:schemeClr val="tx2">
                    <a:lumMod val="90000"/>
                    <a:lumOff val="10000"/>
                  </a:schemeClr>
                </a:solidFill>
              </a:rPr>
              <a:t>Indonesia</a:t>
            </a:r>
          </a:p>
        </p:txBody>
      </p:sp>
    </p:spTree>
    <p:extLst>
      <p:ext uri="{BB962C8B-B14F-4D97-AF65-F5344CB8AC3E}">
        <p14:creationId xmlns:p14="http://schemas.microsoft.com/office/powerpoint/2010/main" val="164028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13" name="Chart 12">
                <a:extLst>
                  <a:ext uri="{FF2B5EF4-FFF2-40B4-BE49-F238E27FC236}">
                    <a16:creationId xmlns:a16="http://schemas.microsoft.com/office/drawing/2014/main" id="{CC5CFE5E-DCE8-B535-3848-1F14ABAB59C5}"/>
                  </a:ext>
                </a:extLst>
              </p:cNvPr>
              <p:cNvGraphicFramePr/>
              <p:nvPr>
                <p:extLst>
                  <p:ext uri="{D42A27DB-BD31-4B8C-83A1-F6EECF244321}">
                    <p14:modId xmlns:p14="http://schemas.microsoft.com/office/powerpoint/2010/main" val="2913478139"/>
                  </p:ext>
                </p:extLst>
              </p:nvPr>
            </p:nvGraphicFramePr>
            <p:xfrm>
              <a:off x="0" y="0"/>
              <a:ext cx="12192000" cy="6858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CC5CFE5E-DCE8-B535-3848-1F14ABAB59C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05459" y="357415"/>
            <a:ext cx="10889796" cy="1418998"/>
          </a:xfrm>
        </p:spPr>
        <p:txBody>
          <a:bodyPr/>
          <a:lstStyle/>
          <a:p>
            <a:r>
              <a:rPr lang="en-US" sz="2800" dirty="0">
                <a:solidFill>
                  <a:srgbClr val="00B0F0"/>
                </a:solidFill>
              </a:rPr>
              <a:t>Countries Are Nice, But What  About Our Loyal Customers?</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17" name="TextBox 16">
            <a:extLst>
              <a:ext uri="{FF2B5EF4-FFF2-40B4-BE49-F238E27FC236}">
                <a16:creationId xmlns:a16="http://schemas.microsoft.com/office/drawing/2014/main" id="{CC10D9AD-935D-E649-3152-9A3124BBE0B9}"/>
              </a:ext>
            </a:extLst>
          </p:cNvPr>
          <p:cNvSpPr txBox="1"/>
          <p:nvPr/>
        </p:nvSpPr>
        <p:spPr>
          <a:xfrm>
            <a:off x="484632" y="3911640"/>
            <a:ext cx="2828925" cy="2031325"/>
          </a:xfrm>
          <a:prstGeom prst="rect">
            <a:avLst/>
          </a:prstGeom>
        </p:spPr>
        <p:txBody>
          <a:bodyPr wrap="square" rtlCol="0">
            <a:spAutoFit/>
          </a:bodyPr>
          <a:lstStyle/>
          <a:p>
            <a:pPr marL="0" indent="0">
              <a:lnSpc>
                <a:spcPct val="100000"/>
              </a:lnSpc>
              <a:spcBef>
                <a:spcPts val="0"/>
              </a:spcBef>
              <a:buFontTx/>
              <a:buNone/>
            </a:pPr>
            <a:r>
              <a:rPr lang="en-US" sz="1800" dirty="0">
                <a:solidFill>
                  <a:srgbClr val="00B0F0"/>
                </a:solidFill>
                <a:latin typeface="Posterama" panose="020B0504020200020000" pitchFamily="34" charset="0"/>
                <a:ea typeface="微软雅黑"/>
                <a:cs typeface="Posterama" panose="020B0504020200020000" pitchFamily="34" charset="0"/>
              </a:rPr>
              <a:t>Arlene - </a:t>
            </a:r>
            <a:r>
              <a:rPr lang="es-ES" sz="1800" dirty="0">
                <a:solidFill>
                  <a:srgbClr val="00B0F0"/>
                </a:solidFill>
                <a:latin typeface="Posterama" panose="020B0504020200020000" pitchFamily="34" charset="0"/>
                <a:ea typeface="微软雅黑"/>
                <a:cs typeface="Posterama" panose="020B0504020200020000" pitchFamily="34" charset="0"/>
              </a:rPr>
              <a:t>India</a:t>
            </a:r>
          </a:p>
          <a:p>
            <a:r>
              <a:rPr lang="en-US" sz="1800" dirty="0">
                <a:solidFill>
                  <a:srgbClr val="00B0F0"/>
                </a:solidFill>
                <a:latin typeface="Posterama" panose="020B0504020200020000" pitchFamily="34" charset="0"/>
                <a:ea typeface="微软雅黑"/>
                <a:cs typeface="Posterama" panose="020B0504020200020000" pitchFamily="34" charset="0"/>
              </a:rPr>
              <a:t>Kyle - </a:t>
            </a:r>
            <a:r>
              <a:rPr lang="es-ES" sz="1800" dirty="0">
                <a:solidFill>
                  <a:srgbClr val="00B0F0"/>
                </a:solidFill>
                <a:latin typeface="Posterama" panose="020B0504020200020000" pitchFamily="34" charset="0"/>
                <a:ea typeface="微软雅黑"/>
                <a:cs typeface="Posterama" panose="020B0504020200020000" pitchFamily="34" charset="0"/>
              </a:rPr>
              <a:t>China</a:t>
            </a:r>
          </a:p>
          <a:p>
            <a:r>
              <a:rPr lang="en-US" sz="1800" dirty="0">
                <a:solidFill>
                  <a:srgbClr val="00B0F0"/>
                </a:solidFill>
                <a:latin typeface="Posterama" panose="020B0504020200020000" pitchFamily="34" charset="0"/>
                <a:ea typeface="微软雅黑"/>
                <a:cs typeface="Posterama" panose="020B0504020200020000" pitchFamily="34" charset="0"/>
              </a:rPr>
              <a:t>Marlene - </a:t>
            </a:r>
            <a:r>
              <a:rPr lang="es-ES" sz="1800" dirty="0" err="1">
                <a:solidFill>
                  <a:srgbClr val="00B0F0"/>
                </a:solidFill>
                <a:latin typeface="Posterama" panose="020B0504020200020000" pitchFamily="34" charset="0"/>
                <a:ea typeface="微软雅黑"/>
                <a:cs typeface="Posterama" panose="020B0504020200020000" pitchFamily="34" charset="0"/>
              </a:rPr>
              <a:t>Japan</a:t>
            </a:r>
            <a:endParaRPr lang="es-ES" sz="1800" dirty="0">
              <a:solidFill>
                <a:srgbClr val="00B0F0"/>
              </a:solidFill>
              <a:latin typeface="Posterama" panose="020B0504020200020000" pitchFamily="34" charset="0"/>
              <a:ea typeface="微软雅黑"/>
              <a:cs typeface="Posterama" panose="020B0504020200020000" pitchFamily="34" charset="0"/>
            </a:endParaRPr>
          </a:p>
          <a:p>
            <a:r>
              <a:rPr lang="en-US" sz="1800" dirty="0">
                <a:solidFill>
                  <a:srgbClr val="00B0F0"/>
                </a:solidFill>
                <a:latin typeface="Posterama" panose="020B0504020200020000" pitchFamily="34" charset="0"/>
                <a:ea typeface="微软雅黑"/>
                <a:cs typeface="Posterama" panose="020B0504020200020000" pitchFamily="34" charset="0"/>
              </a:rPr>
              <a:t>Glen - </a:t>
            </a:r>
            <a:r>
              <a:rPr lang="es-ES" sz="1800" dirty="0">
                <a:solidFill>
                  <a:srgbClr val="00B0F0"/>
                </a:solidFill>
                <a:latin typeface="Posterama" panose="020B0504020200020000" pitchFamily="34" charset="0"/>
                <a:ea typeface="微软雅黑"/>
                <a:cs typeface="Posterama" panose="020B0504020200020000" pitchFamily="34" charset="0"/>
              </a:rPr>
              <a:t>México</a:t>
            </a:r>
          </a:p>
          <a:p>
            <a:r>
              <a:rPr lang="en-US" sz="1800" dirty="0">
                <a:solidFill>
                  <a:srgbClr val="00B0F0"/>
                </a:solidFill>
                <a:latin typeface="Posterama" panose="020B0504020200020000" pitchFamily="34" charset="0"/>
                <a:ea typeface="微软雅黑"/>
                <a:cs typeface="Posterama" panose="020B0504020200020000" pitchFamily="34" charset="0"/>
              </a:rPr>
              <a:t>Clinton - </a:t>
            </a:r>
            <a:r>
              <a:rPr lang="es-ES" sz="1800" dirty="0" err="1">
                <a:solidFill>
                  <a:srgbClr val="00B0F0"/>
                </a:solidFill>
                <a:latin typeface="Posterama" panose="020B0504020200020000" pitchFamily="34" charset="0"/>
                <a:ea typeface="微软雅黑"/>
                <a:cs typeface="Posterama" panose="020B0504020200020000" pitchFamily="34" charset="0"/>
              </a:rPr>
              <a:t>United</a:t>
            </a:r>
            <a:r>
              <a:rPr lang="es-ES" sz="1800" dirty="0">
                <a:solidFill>
                  <a:srgbClr val="00B0F0"/>
                </a:solidFill>
                <a:latin typeface="Posterama" panose="020B0504020200020000" pitchFamily="34" charset="0"/>
                <a:ea typeface="微软雅黑"/>
                <a:cs typeface="Posterama" panose="020B0504020200020000" pitchFamily="34" charset="0"/>
              </a:rPr>
              <a:t> </a:t>
            </a:r>
            <a:r>
              <a:rPr lang="es-ES" sz="1800" dirty="0" err="1">
                <a:solidFill>
                  <a:srgbClr val="00B0F0"/>
                </a:solidFill>
                <a:latin typeface="Posterama" panose="020B0504020200020000" pitchFamily="34" charset="0"/>
                <a:ea typeface="微软雅黑"/>
                <a:cs typeface="Posterama" panose="020B0504020200020000" pitchFamily="34" charset="0"/>
              </a:rPr>
              <a:t>States</a:t>
            </a:r>
            <a:endParaRPr lang="es-ES" sz="1800" dirty="0">
              <a:solidFill>
                <a:srgbClr val="00B0F0"/>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a:t>
            </a:r>
          </a:p>
        </p:txBody>
      </p:sp>
      <p:sp>
        <p:nvSpPr>
          <p:cNvPr id="18" name="TextBox 17">
            <a:extLst>
              <a:ext uri="{FF2B5EF4-FFF2-40B4-BE49-F238E27FC236}">
                <a16:creationId xmlns:a16="http://schemas.microsoft.com/office/drawing/2014/main" id="{B2CE65D8-1B0E-E621-4C25-C8DE23D05474}"/>
              </a:ext>
            </a:extLst>
          </p:cNvPr>
          <p:cNvSpPr txBox="1"/>
          <p:nvPr/>
        </p:nvSpPr>
        <p:spPr>
          <a:xfrm>
            <a:off x="810776" y="6077316"/>
            <a:ext cx="10383393" cy="646331"/>
          </a:xfrm>
          <a:prstGeom prst="rect">
            <a:avLst/>
          </a:prstGeom>
        </p:spPr>
        <p:txBody>
          <a:bodyPr wrap="square" rtlCol="0">
            <a:spAutoFit/>
          </a:bodyPr>
          <a:lstStyle/>
          <a:p>
            <a:pPr marL="0" indent="0">
              <a:lnSpc>
                <a:spcPct val="100000"/>
              </a:lnSpc>
              <a:spcBef>
                <a:spcPts val="0"/>
              </a:spcBef>
              <a:buFontTx/>
              <a:buNone/>
            </a:pPr>
            <a:r>
              <a:rPr lang="en-US" sz="1800" dirty="0">
                <a:solidFill>
                  <a:srgbClr val="00B0F0"/>
                </a:solidFill>
                <a:latin typeface="Posterama" panose="020B0504020200020000" pitchFamily="34" charset="0"/>
                <a:ea typeface="微软雅黑"/>
                <a:cs typeface="Posterama" panose="020B0504020200020000" pitchFamily="34" charset="0"/>
              </a:rPr>
              <a:t>These 5 customers, in descending order, have used </a:t>
            </a:r>
            <a:r>
              <a:rPr lang="en-US" sz="1800" dirty="0" err="1">
                <a:solidFill>
                  <a:srgbClr val="00B0F0"/>
                </a:solidFill>
                <a:latin typeface="Posterama" panose="020B0504020200020000" pitchFamily="34" charset="0"/>
                <a:ea typeface="微软雅黑"/>
                <a:cs typeface="Posterama" panose="020B0504020200020000" pitchFamily="34" charset="0"/>
              </a:rPr>
              <a:t>Rockbuster’s</a:t>
            </a:r>
            <a:r>
              <a:rPr lang="en-US" sz="1800" dirty="0">
                <a:solidFill>
                  <a:srgbClr val="00B0F0"/>
                </a:solidFill>
                <a:latin typeface="Posterama" panose="020B0504020200020000" pitchFamily="34" charset="0"/>
                <a:ea typeface="微软雅黑"/>
                <a:cs typeface="Posterama" panose="020B0504020200020000" pitchFamily="34" charset="0"/>
              </a:rPr>
              <a:t> services the most. It would be great a incentive if we offered them a deal for the streaming service to reward their loyalty.</a:t>
            </a:r>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2813FC-0BEC-E8F6-D700-8D9E185D61B8}"/>
              </a:ext>
            </a:extLst>
          </p:cNvPr>
          <p:cNvPicPr>
            <a:picLocks noChangeAspect="1"/>
          </p:cNvPicPr>
          <p:nvPr/>
        </p:nvPicPr>
        <p:blipFill>
          <a:blip r:embed="rId3"/>
          <a:stretch>
            <a:fillRect/>
          </a:stretch>
        </p:blipFill>
        <p:spPr>
          <a:xfrm>
            <a:off x="0" y="6350"/>
            <a:ext cx="12192000" cy="6863868"/>
          </a:xfrm>
          <a:prstGeom prst="rect">
            <a:avLst/>
          </a:prstGeom>
        </p:spPr>
      </p:pic>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6</a:t>
            </a:fld>
            <a:endParaRPr lang="en-US" altLang="zh-CN" noProof="0" dirty="0"/>
          </a:p>
        </p:txBody>
      </p:sp>
      <p:sp>
        <p:nvSpPr>
          <p:cNvPr id="7" name="Text Placeholder 6">
            <a:extLst>
              <a:ext uri="{FF2B5EF4-FFF2-40B4-BE49-F238E27FC236}">
                <a16:creationId xmlns:a16="http://schemas.microsoft.com/office/drawing/2014/main" id="{46DD6765-CC07-5EAB-A94B-30C09B408618}"/>
              </a:ext>
            </a:extLst>
          </p:cNvPr>
          <p:cNvSpPr>
            <a:spLocks noGrp="1"/>
          </p:cNvSpPr>
          <p:nvPr>
            <p:ph type="body" sz="quarter" idx="29"/>
          </p:nvPr>
        </p:nvSpPr>
        <p:spPr>
          <a:xfrm>
            <a:off x="3581397" y="2666296"/>
            <a:ext cx="4672693" cy="715060"/>
          </a:xfrm>
        </p:spPr>
        <p:txBody>
          <a:bodyPr/>
          <a:lstStyle/>
          <a:p>
            <a:r>
              <a:rPr lang="en-US" sz="4800" dirty="0">
                <a:solidFill>
                  <a:srgbClr val="F325BD"/>
                </a:solidFill>
              </a:rPr>
              <a:t>Rental Duration</a:t>
            </a:r>
          </a:p>
        </p:txBody>
      </p:sp>
      <p:sp>
        <p:nvSpPr>
          <p:cNvPr id="10" name="TextBox 9">
            <a:extLst>
              <a:ext uri="{FF2B5EF4-FFF2-40B4-BE49-F238E27FC236}">
                <a16:creationId xmlns:a16="http://schemas.microsoft.com/office/drawing/2014/main" id="{06AB0E96-FC82-B6C9-CD0D-EF21EB5238B2}"/>
              </a:ext>
            </a:extLst>
          </p:cNvPr>
          <p:cNvSpPr txBox="1"/>
          <p:nvPr/>
        </p:nvSpPr>
        <p:spPr>
          <a:xfrm>
            <a:off x="1883905" y="3362613"/>
            <a:ext cx="8067675" cy="923330"/>
          </a:xfrm>
          <a:prstGeom prst="rect">
            <a:avLst/>
          </a:prstGeom>
        </p:spPr>
        <p:txBody>
          <a:bodyPr wrap="square" rtlCol="0">
            <a:spAutoFit/>
          </a:bodyPr>
          <a:lstStyle/>
          <a:p>
            <a:pPr marL="0" indent="0">
              <a:lnSpc>
                <a:spcPct val="100000"/>
              </a:lnSpc>
              <a:spcBef>
                <a:spcPts val="0"/>
              </a:spcBef>
              <a:buFontTx/>
              <a:buNone/>
            </a:pPr>
            <a:r>
              <a:rPr lang="en-US" dirty="0">
                <a:solidFill>
                  <a:srgbClr val="F325BD"/>
                </a:solidFill>
                <a:ea typeface="微软雅黑"/>
                <a:cs typeface="Posterama" panose="020B0504020200020000" pitchFamily="34" charset="0"/>
              </a:rPr>
              <a:t>Minimum Rental Duration – 3 days</a:t>
            </a:r>
          </a:p>
          <a:p>
            <a:pPr marL="0" indent="0">
              <a:lnSpc>
                <a:spcPct val="100000"/>
              </a:lnSpc>
              <a:spcBef>
                <a:spcPts val="0"/>
              </a:spcBef>
              <a:buFontTx/>
              <a:buNone/>
            </a:pPr>
            <a:r>
              <a:rPr lang="en-US" dirty="0">
                <a:solidFill>
                  <a:srgbClr val="F325BD"/>
                </a:solidFill>
                <a:ea typeface="微软雅黑"/>
                <a:cs typeface="Posterama" panose="020B0504020200020000" pitchFamily="34" charset="0"/>
              </a:rPr>
              <a:t>Maximum Rental Duration – 7 days</a:t>
            </a:r>
          </a:p>
          <a:p>
            <a:pPr marL="0" indent="0">
              <a:lnSpc>
                <a:spcPct val="100000"/>
              </a:lnSpc>
              <a:spcBef>
                <a:spcPts val="0"/>
              </a:spcBef>
              <a:buFontTx/>
              <a:buNone/>
            </a:pPr>
            <a:r>
              <a:rPr lang="en-US" dirty="0">
                <a:solidFill>
                  <a:srgbClr val="F325BD"/>
                </a:solidFill>
                <a:ea typeface="微软雅黑"/>
                <a:cs typeface="Posterama" panose="020B0504020200020000" pitchFamily="34" charset="0"/>
              </a:rPr>
              <a:t>Average Rental Duration – 5 days</a:t>
            </a:r>
          </a:p>
        </p:txBody>
      </p:sp>
      <p:sp>
        <p:nvSpPr>
          <p:cNvPr id="3" name="TextBox 2">
            <a:extLst>
              <a:ext uri="{FF2B5EF4-FFF2-40B4-BE49-F238E27FC236}">
                <a16:creationId xmlns:a16="http://schemas.microsoft.com/office/drawing/2014/main" id="{918C0E44-3BCF-08DE-5A1D-CEEE9F0300BD}"/>
              </a:ext>
            </a:extLst>
          </p:cNvPr>
          <p:cNvSpPr txBox="1"/>
          <p:nvPr/>
        </p:nvSpPr>
        <p:spPr>
          <a:xfrm>
            <a:off x="2319867" y="4285943"/>
            <a:ext cx="6790267" cy="1107996"/>
          </a:xfrm>
          <a:prstGeom prst="rect">
            <a:avLst/>
          </a:prstGeom>
        </p:spPr>
        <p:txBody>
          <a:bodyPr wrap="square" rtlCol="0">
            <a:spAutoFit/>
          </a:bodyPr>
          <a:lstStyle/>
          <a:p>
            <a:pPr algn="ctr"/>
            <a:r>
              <a:rPr lang="en-US" sz="4800" dirty="0">
                <a:solidFill>
                  <a:srgbClr val="F325BD"/>
                </a:solidFill>
              </a:rPr>
              <a:t>Highest Rented Movie</a:t>
            </a: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DDA39989-D700-5ADF-1C28-6DE87760E124}"/>
              </a:ext>
            </a:extLst>
          </p:cNvPr>
          <p:cNvSpPr txBox="1"/>
          <p:nvPr/>
        </p:nvSpPr>
        <p:spPr>
          <a:xfrm>
            <a:off x="974654" y="5024607"/>
            <a:ext cx="3733800" cy="369332"/>
          </a:xfrm>
          <a:prstGeom prst="rect">
            <a:avLst/>
          </a:prstGeom>
        </p:spPr>
        <p:txBody>
          <a:bodyPr wrap="square" rtlCol="0">
            <a:spAutoFit/>
          </a:bodyPr>
          <a:lstStyle/>
          <a:p>
            <a:pPr marL="0" indent="0" algn="ctr">
              <a:lnSpc>
                <a:spcPct val="100000"/>
              </a:lnSpc>
              <a:spcBef>
                <a:spcPts val="0"/>
              </a:spcBef>
              <a:buFontTx/>
              <a:buNone/>
            </a:pPr>
            <a:r>
              <a:rPr lang="en-US" sz="1800" b="0" i="0" u="none" strike="noStrike" dirty="0">
                <a:solidFill>
                  <a:srgbClr val="F325BD"/>
                </a:solidFill>
                <a:effectLst/>
                <a:latin typeface="Aptos Narrow" panose="020B0004020202020204" pitchFamily="34" charset="0"/>
              </a:rPr>
              <a:t>Academy Dinosaur</a:t>
            </a:r>
            <a:r>
              <a:rPr lang="en-US" dirty="0">
                <a:solidFill>
                  <a:srgbClr val="F325BD"/>
                </a:solidFill>
              </a:rPr>
              <a:t> </a:t>
            </a:r>
            <a:endParaRPr lang="en-US" sz="1800" dirty="0">
              <a:solidFill>
                <a:srgbClr val="F325BD"/>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5350FC71-4130-5075-05CA-3EDAB6BA25D7}"/>
              </a:ext>
            </a:extLst>
          </p:cNvPr>
          <p:cNvGraphicFramePr/>
          <p:nvPr>
            <p:extLst>
              <p:ext uri="{D42A27DB-BD31-4B8C-83A1-F6EECF244321}">
                <p14:modId xmlns:p14="http://schemas.microsoft.com/office/powerpoint/2010/main" val="1417574859"/>
              </p:ext>
            </p:extLst>
          </p:nvPr>
        </p:nvGraphicFramePr>
        <p:xfrm>
          <a:off x="5787572" y="0"/>
          <a:ext cx="6404428" cy="49300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00398536-D834-0A54-5D5D-25C2C949A095}"/>
              </a:ext>
            </a:extLst>
          </p:cNvPr>
          <p:cNvGraphicFramePr/>
          <p:nvPr>
            <p:extLst>
              <p:ext uri="{D42A27DB-BD31-4B8C-83A1-F6EECF244321}">
                <p14:modId xmlns:p14="http://schemas.microsoft.com/office/powerpoint/2010/main" val="1033807135"/>
              </p:ext>
            </p:extLst>
          </p:nvPr>
        </p:nvGraphicFramePr>
        <p:xfrm>
          <a:off x="0" y="0"/>
          <a:ext cx="5787572" cy="493001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5AFA5432-1884-B7B4-C86C-E7D563474E00}"/>
              </a:ext>
            </a:extLst>
          </p:cNvPr>
          <p:cNvSpPr>
            <a:spLocks noGrp="1"/>
          </p:cNvSpPr>
          <p:nvPr>
            <p:ph type="title"/>
          </p:nvPr>
        </p:nvSpPr>
        <p:spPr>
          <a:xfrm>
            <a:off x="121912" y="4993137"/>
            <a:ext cx="4518122" cy="1688906"/>
          </a:xfrm>
        </p:spPr>
        <p:txBody>
          <a:bodyPr/>
          <a:lstStyle/>
          <a:p>
            <a:r>
              <a:rPr lang="en-US" sz="2400" dirty="0">
                <a:solidFill>
                  <a:schemeClr val="accent2"/>
                </a:solidFill>
              </a:rPr>
              <a:t>We can see that the two highest ratings are PG-13 and NC-17. Then, we have G as the lowest rented rating. </a:t>
            </a:r>
          </a:p>
        </p:txBody>
      </p:sp>
      <p:sp>
        <p:nvSpPr>
          <p:cNvPr id="3" name="Text Placeholder 2">
            <a:extLst>
              <a:ext uri="{FF2B5EF4-FFF2-40B4-BE49-F238E27FC236}">
                <a16:creationId xmlns:a16="http://schemas.microsoft.com/office/drawing/2014/main" id="{081A4B79-6306-5DC6-9AF1-EACB6146D00B}"/>
              </a:ext>
            </a:extLst>
          </p:cNvPr>
          <p:cNvSpPr>
            <a:spLocks noGrp="1"/>
          </p:cNvSpPr>
          <p:nvPr>
            <p:ph type="body" sz="quarter" idx="29"/>
          </p:nvPr>
        </p:nvSpPr>
        <p:spPr>
          <a:xfrm>
            <a:off x="6332763" y="4993137"/>
            <a:ext cx="4672693" cy="1688906"/>
          </a:xfrm>
        </p:spPr>
        <p:txBody>
          <a:bodyPr/>
          <a:lstStyle/>
          <a:p>
            <a:r>
              <a:rPr lang="en-US" sz="2400" b="1" dirty="0">
                <a:solidFill>
                  <a:schemeClr val="accent5"/>
                </a:solidFill>
              </a:rPr>
              <a:t>Then if we look at our units sold by Genre, our top 2 genres are sports and foreign. Then the least rented genre is thriller.</a:t>
            </a:r>
          </a:p>
        </p:txBody>
      </p:sp>
      <p:sp>
        <p:nvSpPr>
          <p:cNvPr id="5" name="Slide Number Placeholder 4">
            <a:extLst>
              <a:ext uri="{FF2B5EF4-FFF2-40B4-BE49-F238E27FC236}">
                <a16:creationId xmlns:a16="http://schemas.microsoft.com/office/drawing/2014/main" id="{E2E2F556-F9AA-C4C1-FC0F-78CD914E7DCD}"/>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241850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421F8B1-3169-1A9D-930E-60C586FE030F}"/>
              </a:ext>
            </a:extLst>
          </p:cNvPr>
          <p:cNvPicPr>
            <a:picLocks noChangeAspect="1"/>
          </p:cNvPicPr>
          <p:nvPr/>
        </p:nvPicPr>
        <p:blipFill>
          <a:blip r:embed="rId3"/>
          <a:stretch>
            <a:fillRect/>
          </a:stretch>
        </p:blipFill>
        <p:spPr>
          <a:xfrm>
            <a:off x="0" y="-493667"/>
            <a:ext cx="12192000" cy="7845333"/>
          </a:xfrm>
          <a:prstGeom prst="rect">
            <a:avLst/>
          </a:prstGeom>
        </p:spPr>
      </p:pic>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1059294" y="128226"/>
            <a:ext cx="982399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203227" y="1263453"/>
            <a:ext cx="4959822" cy="4112880"/>
          </a:xfrm>
        </p:spPr>
        <p:txBody>
          <a:bodyPr/>
          <a:lstStyle/>
          <a:p>
            <a:r>
              <a:rPr lang="en-US" altLang="zh-CN" dirty="0"/>
              <a:t>As </a:t>
            </a:r>
            <a:r>
              <a:rPr lang="en-US" altLang="zh-CN" dirty="0" err="1"/>
              <a:t>Rockbuster</a:t>
            </a:r>
            <a:r>
              <a:rPr lang="en-US" altLang="zh-CN" dirty="0"/>
              <a:t> is moving towards streaming we can use the data that was shown to increase revenue and subscriptions to the service. </a:t>
            </a:r>
          </a:p>
          <a:p>
            <a:r>
              <a:rPr lang="en-US" altLang="zh-CN" dirty="0"/>
              <a:t>First, we should reward the loyal customers by providing them with a free ad-free subscription to encourage them to use the new service. </a:t>
            </a:r>
          </a:p>
          <a:p>
            <a:r>
              <a:rPr lang="en-US" altLang="zh-CN" dirty="0"/>
              <a:t>Next, we need to understand that most of </a:t>
            </a:r>
            <a:r>
              <a:rPr lang="en-US" altLang="zh-CN" dirty="0" err="1"/>
              <a:t>Rockbuster’s</a:t>
            </a:r>
            <a:r>
              <a:rPr lang="en-US" altLang="zh-CN" dirty="0"/>
              <a:t> market is in Eastern countries. While the United States has a market, most of </a:t>
            </a:r>
            <a:r>
              <a:rPr lang="en-US" altLang="zh-CN" dirty="0" err="1"/>
              <a:t>Rockbuster’s</a:t>
            </a:r>
            <a:r>
              <a:rPr lang="en-US" altLang="zh-CN" dirty="0"/>
              <a:t> resources should cater to  Eastern cultures. We should focus our resources there before we begin to expand.</a:t>
            </a:r>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8</a:t>
            </a:fld>
            <a:endParaRPr lang="en-US" altLang="zh-CN" dirty="0"/>
          </a:p>
        </p:txBody>
      </p:sp>
      <p:sp>
        <p:nvSpPr>
          <p:cNvPr id="21" name="TextBox 20">
            <a:extLst>
              <a:ext uri="{FF2B5EF4-FFF2-40B4-BE49-F238E27FC236}">
                <a16:creationId xmlns:a16="http://schemas.microsoft.com/office/drawing/2014/main" id="{7EA42BB9-D8F7-7CF1-AD8C-8D071EFFA35B}"/>
              </a:ext>
            </a:extLst>
          </p:cNvPr>
          <p:cNvSpPr txBox="1"/>
          <p:nvPr/>
        </p:nvSpPr>
        <p:spPr>
          <a:xfrm>
            <a:off x="6410737" y="1263453"/>
            <a:ext cx="4224867" cy="3093154"/>
          </a:xfrm>
          <a:prstGeom prst="rect">
            <a:avLst/>
          </a:prstGeom>
        </p:spPr>
        <p:txBody>
          <a:bodyPr wrap="square" rtlCol="0">
            <a:spAutoFit/>
          </a:bodyPr>
          <a:lstStyle/>
          <a:p>
            <a:pPr marL="0" indent="0">
              <a:lnSpc>
                <a:spcPct val="100000"/>
              </a:lnSpc>
              <a:spcBef>
                <a:spcPts val="0"/>
              </a:spcBef>
              <a:buFontTx/>
              <a:buNone/>
            </a:pPr>
            <a:r>
              <a:rPr lang="en-US" sz="1500" dirty="0" err="1">
                <a:solidFill>
                  <a:schemeClr val="tx2"/>
                </a:solidFill>
                <a:ea typeface="微软雅黑"/>
                <a:cs typeface="Posterama" panose="020B0504020200020000" pitchFamily="34" charset="0"/>
              </a:rPr>
              <a:t>Rockbuster</a:t>
            </a:r>
            <a:r>
              <a:rPr lang="en-US" sz="1500" dirty="0">
                <a:solidFill>
                  <a:schemeClr val="tx2"/>
                </a:solidFill>
                <a:ea typeface="微软雅黑"/>
                <a:cs typeface="Posterama" panose="020B0504020200020000" pitchFamily="34" charset="0"/>
              </a:rPr>
              <a:t> should also focus on retaining PG-13 and NC-17 movies/TV shows. They should also focus on retaining and expanding their sports and foreign licenses as these are the most rented genres.  </a:t>
            </a:r>
          </a:p>
          <a:p>
            <a:pPr marL="0" indent="0">
              <a:lnSpc>
                <a:spcPct val="100000"/>
              </a:lnSpc>
              <a:spcBef>
                <a:spcPts val="0"/>
              </a:spcBef>
              <a:buFontTx/>
              <a:buNone/>
            </a:pPr>
            <a:endParaRPr lang="en-US" sz="1500" dirty="0">
              <a:solidFill>
                <a:schemeClr val="tx2"/>
              </a:solidFill>
              <a:ea typeface="微软雅黑"/>
              <a:cs typeface="Posterama" panose="020B0504020200020000" pitchFamily="34" charset="0"/>
            </a:endParaRPr>
          </a:p>
          <a:p>
            <a:pPr marL="0" indent="0">
              <a:lnSpc>
                <a:spcPct val="100000"/>
              </a:lnSpc>
              <a:spcBef>
                <a:spcPts val="0"/>
              </a:spcBef>
              <a:buFontTx/>
              <a:buNone/>
            </a:pPr>
            <a:r>
              <a:rPr lang="en-US" sz="1500" dirty="0">
                <a:solidFill>
                  <a:schemeClr val="tx2"/>
                </a:solidFill>
                <a:ea typeface="微软雅黑"/>
                <a:cs typeface="Posterama" panose="020B0504020200020000" pitchFamily="34" charset="0"/>
              </a:rPr>
              <a:t>Lastly, it is essential to look at other competitors in  the streaming market for the cost of their subscriptions. There is an ad subscription and a free subscription. With </a:t>
            </a:r>
            <a:r>
              <a:rPr lang="en-US" sz="1500" dirty="0" err="1">
                <a:solidFill>
                  <a:schemeClr val="tx2"/>
                </a:solidFill>
                <a:ea typeface="微软雅黑"/>
                <a:cs typeface="Posterama" panose="020B0504020200020000" pitchFamily="34" charset="0"/>
              </a:rPr>
              <a:t>Rockbuster's</a:t>
            </a:r>
            <a:r>
              <a:rPr lang="en-US" sz="1500" dirty="0">
                <a:solidFill>
                  <a:schemeClr val="tx2"/>
                </a:solidFill>
                <a:ea typeface="微软雅黑"/>
                <a:cs typeface="Posterama" panose="020B0504020200020000" pitchFamily="34" charset="0"/>
              </a:rPr>
              <a:t> current inventory and low total units rented, we should enter a low 5$ for an ad subscription and 10$ for an ad-free subscription. </a:t>
            </a:r>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264</TotalTime>
  <Words>511</Words>
  <Application>Microsoft Office PowerPoint</Application>
  <PresentationFormat>Widescreen</PresentationFormat>
  <Paragraphs>72</Paragraphs>
  <Slides>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等线</vt:lpstr>
      <vt:lpstr>微软雅黑</vt:lpstr>
      <vt:lpstr>Abadi</vt:lpstr>
      <vt:lpstr>Aptos Narrow</vt:lpstr>
      <vt:lpstr>Arial</vt:lpstr>
      <vt:lpstr>Calibri</vt:lpstr>
      <vt:lpstr>Posterama</vt:lpstr>
      <vt:lpstr>Posterama Text Black</vt:lpstr>
      <vt:lpstr>Posterama Text SemiBold</vt:lpstr>
      <vt:lpstr>Custom​​</vt:lpstr>
      <vt:lpstr>Rockbuster</vt:lpstr>
      <vt:lpstr>Agenda</vt:lpstr>
      <vt:lpstr>Primary Goals</vt:lpstr>
      <vt:lpstr>Looking At the Globe</vt:lpstr>
      <vt:lpstr>Countries Are Nice, But What  About Our Loyal Customers?</vt:lpstr>
      <vt:lpstr>PowerPoint Presentation</vt:lpstr>
      <vt:lpstr>We can see that the two highest ratings are PG-13 and NC-17. Then, we have G as the lowest rented rating.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dc:title>
  <dc:creator>Maverick Figueira</dc:creator>
  <cp:lastModifiedBy>Maverick Figueira</cp:lastModifiedBy>
  <cp:revision>1</cp:revision>
  <dcterms:created xsi:type="dcterms:W3CDTF">2024-01-09T18:59:57Z</dcterms:created>
  <dcterms:modified xsi:type="dcterms:W3CDTF">2024-01-11T00:32:36Z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